
<file path=[Content_Types].xml><?xml version="1.0" encoding="utf-8"?>
<Types xmlns="http://schemas.openxmlformats.org/package/2006/content-types">
  <Default Extension="bin" ContentType="application/vnd.openxmlformats-officedocument.oleObject"/>
  <Default Extension="jpeg" ContentType="image/jpeg"/>
  <Default Extension="jpg" ContentType="image/jpeg"/>
  <Default Extension="png" ContentType="image/png"/>
  <Default Extension="rels" ContentType="application/vnd.openxmlformats-package.relationships+xml"/>
  <Default Extension="wdp" ContentType="image/vnd.ms-photo"/>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theme/theme2.xml" ContentType="application/vnd.openxmlformats-officedocument.theme+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p:sldMasterIdLst>
    <p:sldMasterId id="2147483648" r:id="rId1"/>
  </p:sldMasterIdLst>
  <p:notesMasterIdLst>
    <p:notesMasterId r:id="rId70"/>
  </p:notesMasterIdLst>
  <p:sldIdLst>
    <p:sldId id="256" r:id="rId2"/>
    <p:sldId id="310" r:id="rId3"/>
    <p:sldId id="305" r:id="rId4"/>
    <p:sldId id="3495" r:id="rId5"/>
    <p:sldId id="301" r:id="rId6"/>
    <p:sldId id="302" r:id="rId7"/>
    <p:sldId id="303" r:id="rId8"/>
    <p:sldId id="304" r:id="rId9"/>
    <p:sldId id="1131" r:id="rId10"/>
    <p:sldId id="1244" r:id="rId11"/>
    <p:sldId id="300" r:id="rId12"/>
    <p:sldId id="3145" r:id="rId13"/>
    <p:sldId id="3150" r:id="rId14"/>
    <p:sldId id="3151" r:id="rId15"/>
    <p:sldId id="1269" r:id="rId16"/>
    <p:sldId id="1252" r:id="rId17"/>
    <p:sldId id="3155" r:id="rId18"/>
    <p:sldId id="3197" r:id="rId19"/>
    <p:sldId id="1250" r:id="rId20"/>
    <p:sldId id="3502" r:id="rId21"/>
    <p:sldId id="3096" r:id="rId22"/>
    <p:sldId id="3156" r:id="rId23"/>
    <p:sldId id="318" r:id="rId24"/>
    <p:sldId id="257" r:id="rId25"/>
    <p:sldId id="3220" r:id="rId26"/>
    <p:sldId id="1263" r:id="rId27"/>
    <p:sldId id="1264" r:id="rId28"/>
    <p:sldId id="3235" r:id="rId29"/>
    <p:sldId id="3237" r:id="rId30"/>
    <p:sldId id="3238" r:id="rId31"/>
    <p:sldId id="3236" r:id="rId32"/>
    <p:sldId id="3219" r:id="rId33"/>
    <p:sldId id="1118" r:id="rId34"/>
    <p:sldId id="1114" r:id="rId35"/>
    <p:sldId id="1116" r:id="rId36"/>
    <p:sldId id="531" r:id="rId37"/>
    <p:sldId id="1132" r:id="rId38"/>
    <p:sldId id="3153" r:id="rId39"/>
    <p:sldId id="1202" r:id="rId40"/>
    <p:sldId id="3088" r:id="rId41"/>
    <p:sldId id="3490" r:id="rId42"/>
    <p:sldId id="3491" r:id="rId43"/>
    <p:sldId id="3493" r:id="rId44"/>
    <p:sldId id="3154" r:id="rId45"/>
    <p:sldId id="1120" r:id="rId46"/>
    <p:sldId id="287" r:id="rId47"/>
    <p:sldId id="288" r:id="rId48"/>
    <p:sldId id="289" r:id="rId49"/>
    <p:sldId id="382" r:id="rId50"/>
    <p:sldId id="3497" r:id="rId51"/>
    <p:sldId id="3499" r:id="rId52"/>
    <p:sldId id="3498" r:id="rId53"/>
    <p:sldId id="414" r:id="rId54"/>
    <p:sldId id="416" r:id="rId55"/>
    <p:sldId id="415" r:id="rId56"/>
    <p:sldId id="3500" r:id="rId57"/>
    <p:sldId id="3163" r:id="rId58"/>
    <p:sldId id="3165" r:id="rId59"/>
    <p:sldId id="3166" r:id="rId60"/>
    <p:sldId id="3167" r:id="rId61"/>
    <p:sldId id="3168" r:id="rId62"/>
    <p:sldId id="3169" r:id="rId63"/>
    <p:sldId id="3147" r:id="rId64"/>
    <p:sldId id="3056" r:id="rId65"/>
    <p:sldId id="3149" r:id="rId66"/>
    <p:sldId id="3148" r:id="rId67"/>
    <p:sldId id="3501" r:id="rId68"/>
    <p:sldId id="3089" r:id="rId69"/>
  </p:sldIdLst>
  <p:sldSz cx="12192000" cy="6858000"/>
  <p:notesSz cx="7104063" cy="10234613"/>
  <p:defaultTex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a:tblStyle styleId="{125E5076-3810-47DD-B79F-674D7AD40C01}" styleName="深色样式 1 - 强调 1">
    <a:wholeTbl>
      <a:tcTxStyle>
        <a:fontRef idx="minor">
          <a:scrgbClr r="0" g="0" b="0"/>
        </a:fontRef>
        <a:schemeClr val="lt1"/>
      </a:tcTxStyle>
      <a:tcStyle>
        <a:tcBdr>
          <a:left>
            <a:ln>
              <a:noFill/>
            </a:ln>
          </a:left>
          <a:right>
            <a:ln>
              <a:noFill/>
            </a:ln>
          </a:right>
          <a:top>
            <a:ln>
              <a:noFill/>
            </a:ln>
          </a:top>
          <a:bottom>
            <a:ln>
              <a:noFill/>
            </a:ln>
          </a:bottom>
          <a:insideH>
            <a:ln>
              <a:noFill/>
            </a:ln>
          </a:insideH>
          <a:insideV>
            <a:ln>
              <a:noFill/>
            </a:ln>
          </a:insideV>
        </a:tcBdr>
        <a:fill>
          <a:solidFill>
            <a:schemeClr val="accent1"/>
          </a:solidFill>
        </a:fill>
      </a:tcStyle>
    </a:wholeTbl>
    <a:band1H>
      <a:tcStyle>
        <a:tcBdr/>
        <a:fill>
          <a:solidFill>
            <a:schemeClr val="accent1">
              <a:shade val="60000"/>
            </a:schemeClr>
          </a:solidFill>
        </a:fill>
      </a:tcStyle>
    </a:band1H>
    <a:band1V>
      <a:tcStyle>
        <a:tcBdr/>
        <a:fill>
          <a:solidFill>
            <a:schemeClr val="accent1">
              <a:shade val="60000"/>
            </a:schemeClr>
          </a:solidFill>
        </a:fill>
      </a:tcStyle>
    </a:band1V>
    <a:lastCol>
      <a:tcTxStyle b="on"/>
      <a:tcStyle>
        <a:tcBdr>
          <a:left>
            <a:ln w="25400" cmpd="sng">
              <a:solidFill>
                <a:schemeClr val="lt1"/>
              </a:solidFill>
            </a:ln>
          </a:left>
        </a:tcBdr>
        <a:fill>
          <a:solidFill>
            <a:schemeClr val="accent1">
              <a:shade val="60000"/>
            </a:schemeClr>
          </a:solidFill>
        </a:fill>
      </a:tcStyle>
    </a:lastCol>
    <a:firstCol>
      <a:tcTxStyle b="on"/>
      <a:tcStyle>
        <a:tcBdr>
          <a:right>
            <a:ln w="25400" cmpd="sng">
              <a:solidFill>
                <a:schemeClr val="lt1"/>
              </a:solidFill>
            </a:ln>
          </a:right>
        </a:tcBdr>
        <a:fill>
          <a:solidFill>
            <a:schemeClr val="accent1">
              <a:shade val="60000"/>
            </a:schemeClr>
          </a:solidFill>
        </a:fill>
      </a:tcStyle>
    </a:firstCol>
    <a:lastRow>
      <a:tcTxStyle b="on"/>
      <a:tcStyle>
        <a:tcBdr>
          <a:top>
            <a:ln w="25400" cmpd="sng">
              <a:solidFill>
                <a:schemeClr val="lt1"/>
              </a:solidFill>
            </a:ln>
          </a:top>
        </a:tcBdr>
        <a:fill>
          <a:solidFill>
            <a:schemeClr val="accent1">
              <a:shade val="40000"/>
            </a:schemeClr>
          </a:solidFill>
        </a:fill>
      </a:tcStyle>
    </a:lastRow>
    <a:seCell>
      <a:tcStyle>
        <a:tcBdr>
          <a:left>
            <a:ln>
              <a:noFill/>
            </a:ln>
          </a:left>
        </a:tcBdr>
      </a:tcStyle>
    </a:seCell>
    <a:swCell>
      <a:tcStyle>
        <a:tcBdr>
          <a:right>
            <a:ln>
              <a:noFill/>
            </a:ln>
          </a:right>
        </a:tcBdr>
      </a:tcStyle>
    </a:swCell>
    <a:firstRow>
      <a:tcTxStyle b="on"/>
      <a:tcStyle>
        <a:tcBdr>
          <a:bottom>
            <a:ln w="25400" cmpd="sng">
              <a:solidFill>
                <a:schemeClr val="lt1"/>
              </a:solidFill>
            </a:ln>
          </a:bottom>
        </a:tcBdr>
        <a:fill>
          <a:solidFill>
            <a:schemeClr val="dk1"/>
          </a:solidFill>
        </a:fill>
      </a:tcStyle>
    </a:firstRow>
    <a:neCell>
      <a:tcStyle>
        <a:tcBdr>
          <a:left>
            <a:ln>
              <a:noFill/>
            </a:ln>
          </a:left>
        </a:tcBdr>
      </a:tcStyle>
    </a:neCell>
    <a:nwCell>
      <a:tcStyle>
        <a:tcBdr>
          <a:right>
            <a:ln>
              <a:noFill/>
            </a:ln>
          </a:right>
        </a:tcBdr>
      </a:tcStyle>
    </a:nwCell>
  </a:tblStyle>
  <a:tblStyle styleId="{5C22544A-7EE6-4342-B048-85BDC9FD1C3A}" styleName="中度样式 2 - 强调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33947" autoAdjust="0"/>
    <p:restoredTop sz="94660"/>
  </p:normalViewPr>
  <p:slideViewPr>
    <p:cSldViewPr snapToGrid="0">
      <p:cViewPr varScale="1">
        <p:scale>
          <a:sx n="67" d="100"/>
          <a:sy n="67" d="100"/>
        </p:scale>
        <p:origin x="84" y="186"/>
      </p:cViewPr>
      <p:guideLst/>
    </p:cSldViewPr>
  </p:slideViewPr>
  <p:notesTextViewPr>
    <p:cViewPr>
      <p:scale>
        <a:sx n="1" d="1"/>
        <a:sy n="1" d="1"/>
      </p:scale>
      <p:origin x="0" y="0"/>
    </p:cViewPr>
  </p:notesTextViewPr>
  <p:sorterViewPr>
    <p:cViewPr>
      <p:scale>
        <a:sx n="100" d="100"/>
        <a:sy n="100" d="100"/>
      </p:scale>
      <p:origin x="0" y="-6204"/>
    </p:cViewPr>
  </p:sorterViewPr>
  <p:gridSpacing cx="72008" cy="72008"/>
</p:viewPr>
</file>

<file path=ppt/_rels/presentation.xml.rels><?xml version="1.0" encoding="UTF-8" standalone="yes"?>
<Relationships xmlns="http://schemas.openxmlformats.org/package/2006/relationships"><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slide" Target="slides/slide25.xml"/><Relationship Id="rId39" Type="http://schemas.openxmlformats.org/officeDocument/2006/relationships/slide" Target="slides/slide38.xml"/><Relationship Id="rId21" Type="http://schemas.openxmlformats.org/officeDocument/2006/relationships/slide" Target="slides/slide20.xml"/><Relationship Id="rId34" Type="http://schemas.openxmlformats.org/officeDocument/2006/relationships/slide" Target="slides/slide33.xml"/><Relationship Id="rId42" Type="http://schemas.openxmlformats.org/officeDocument/2006/relationships/slide" Target="slides/slide41.xml"/><Relationship Id="rId47" Type="http://schemas.openxmlformats.org/officeDocument/2006/relationships/slide" Target="slides/slide46.xml"/><Relationship Id="rId50" Type="http://schemas.openxmlformats.org/officeDocument/2006/relationships/slide" Target="slides/slide49.xml"/><Relationship Id="rId55" Type="http://schemas.openxmlformats.org/officeDocument/2006/relationships/slide" Target="slides/slide54.xml"/><Relationship Id="rId63" Type="http://schemas.openxmlformats.org/officeDocument/2006/relationships/slide" Target="slides/slide62.xml"/><Relationship Id="rId68" Type="http://schemas.openxmlformats.org/officeDocument/2006/relationships/slide" Target="slides/slide67.xml"/><Relationship Id="rId7" Type="http://schemas.openxmlformats.org/officeDocument/2006/relationships/slide" Target="slides/slide6.xml"/><Relationship Id="rId71" Type="http://schemas.openxmlformats.org/officeDocument/2006/relationships/presProps" Target="presProps.xml"/><Relationship Id="rId2" Type="http://schemas.openxmlformats.org/officeDocument/2006/relationships/slide" Target="slides/slide1.xml"/><Relationship Id="rId16" Type="http://schemas.openxmlformats.org/officeDocument/2006/relationships/slide" Target="slides/slide15.xml"/><Relationship Id="rId29" Type="http://schemas.openxmlformats.org/officeDocument/2006/relationships/slide" Target="slides/slide28.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slide" Target="slides/slide31.xml"/><Relationship Id="rId37" Type="http://schemas.openxmlformats.org/officeDocument/2006/relationships/slide" Target="slides/slide36.xml"/><Relationship Id="rId40" Type="http://schemas.openxmlformats.org/officeDocument/2006/relationships/slide" Target="slides/slide39.xml"/><Relationship Id="rId45" Type="http://schemas.openxmlformats.org/officeDocument/2006/relationships/slide" Target="slides/slide44.xml"/><Relationship Id="rId53" Type="http://schemas.openxmlformats.org/officeDocument/2006/relationships/slide" Target="slides/slide52.xml"/><Relationship Id="rId58" Type="http://schemas.openxmlformats.org/officeDocument/2006/relationships/slide" Target="slides/slide57.xml"/><Relationship Id="rId66" Type="http://schemas.openxmlformats.org/officeDocument/2006/relationships/slide" Target="slides/slide65.xml"/><Relationship Id="rId74" Type="http://schemas.openxmlformats.org/officeDocument/2006/relationships/tableStyles" Target="tableStyles.xml"/><Relationship Id="rId5" Type="http://schemas.openxmlformats.org/officeDocument/2006/relationships/slide" Target="slides/slide4.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slide" Target="slides/slide48.xml"/><Relationship Id="rId57" Type="http://schemas.openxmlformats.org/officeDocument/2006/relationships/slide" Target="slides/slide56.xml"/><Relationship Id="rId61" Type="http://schemas.openxmlformats.org/officeDocument/2006/relationships/slide" Target="slides/slide60.xml"/><Relationship Id="rId10" Type="http://schemas.openxmlformats.org/officeDocument/2006/relationships/slide" Target="slides/slide9.xml"/><Relationship Id="rId19" Type="http://schemas.openxmlformats.org/officeDocument/2006/relationships/slide" Target="slides/slide18.xml"/><Relationship Id="rId31" Type="http://schemas.openxmlformats.org/officeDocument/2006/relationships/slide" Target="slides/slide30.xml"/><Relationship Id="rId44" Type="http://schemas.openxmlformats.org/officeDocument/2006/relationships/slide" Target="slides/slide43.xml"/><Relationship Id="rId52" Type="http://schemas.openxmlformats.org/officeDocument/2006/relationships/slide" Target="slides/slide51.xml"/><Relationship Id="rId60" Type="http://schemas.openxmlformats.org/officeDocument/2006/relationships/slide" Target="slides/slide59.xml"/><Relationship Id="rId65" Type="http://schemas.openxmlformats.org/officeDocument/2006/relationships/slide" Target="slides/slide64.xml"/><Relationship Id="rId73" Type="http://schemas.openxmlformats.org/officeDocument/2006/relationships/theme" Target="theme/theme1.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slide" Target="slides/slide34.xml"/><Relationship Id="rId43" Type="http://schemas.openxmlformats.org/officeDocument/2006/relationships/slide" Target="slides/slide42.xml"/><Relationship Id="rId48" Type="http://schemas.openxmlformats.org/officeDocument/2006/relationships/slide" Target="slides/slide47.xml"/><Relationship Id="rId56" Type="http://schemas.openxmlformats.org/officeDocument/2006/relationships/slide" Target="slides/slide55.xml"/><Relationship Id="rId64" Type="http://schemas.openxmlformats.org/officeDocument/2006/relationships/slide" Target="slides/slide63.xml"/><Relationship Id="rId69" Type="http://schemas.openxmlformats.org/officeDocument/2006/relationships/slide" Target="slides/slide68.xml"/><Relationship Id="rId8" Type="http://schemas.openxmlformats.org/officeDocument/2006/relationships/slide" Target="slides/slide7.xml"/><Relationship Id="rId51" Type="http://schemas.openxmlformats.org/officeDocument/2006/relationships/slide" Target="slides/slide50.xml"/><Relationship Id="rId72" Type="http://schemas.openxmlformats.org/officeDocument/2006/relationships/viewProps" Target="viewProps.xml"/><Relationship Id="rId3" Type="http://schemas.openxmlformats.org/officeDocument/2006/relationships/slide" Target="slides/slide2.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slide" Target="slides/slide37.xml"/><Relationship Id="rId46" Type="http://schemas.openxmlformats.org/officeDocument/2006/relationships/slide" Target="slides/slide45.xml"/><Relationship Id="rId59" Type="http://schemas.openxmlformats.org/officeDocument/2006/relationships/slide" Target="slides/slide58.xml"/><Relationship Id="rId67" Type="http://schemas.openxmlformats.org/officeDocument/2006/relationships/slide" Target="slides/slide66.xml"/><Relationship Id="rId20" Type="http://schemas.openxmlformats.org/officeDocument/2006/relationships/slide" Target="slides/slide19.xml"/><Relationship Id="rId41" Type="http://schemas.openxmlformats.org/officeDocument/2006/relationships/slide" Target="slides/slide40.xml"/><Relationship Id="rId54" Type="http://schemas.openxmlformats.org/officeDocument/2006/relationships/slide" Target="slides/slide53.xml"/><Relationship Id="rId62" Type="http://schemas.openxmlformats.org/officeDocument/2006/relationships/slide" Target="slides/slide61.xml"/><Relationship Id="rId70" Type="http://schemas.openxmlformats.org/officeDocument/2006/relationships/notesMaster" Target="notesMasters/notesMaster1.xml"/><Relationship Id="rId1" Type="http://schemas.openxmlformats.org/officeDocument/2006/relationships/slideMaster" Target="slideMasters/slideMaster1.xml"/><Relationship Id="rId6" Type="http://schemas.openxmlformats.org/officeDocument/2006/relationships/slide" Target="slides/slide5.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ヘッダー プレースホルダー 1"/>
          <p:cNvSpPr>
            <a:spLocks noGrp="1"/>
          </p:cNvSpPr>
          <p:nvPr>
            <p:ph type="hdr" sz="quarter"/>
          </p:nvPr>
        </p:nvSpPr>
        <p:spPr>
          <a:xfrm>
            <a:off x="0" y="0"/>
            <a:ext cx="3078290" cy="513492"/>
          </a:xfrm>
          <a:prstGeom prst="rect">
            <a:avLst/>
          </a:prstGeom>
        </p:spPr>
        <p:txBody>
          <a:bodyPr vert="horz" lIns="91440" tIns="45720" rIns="91440" bIns="45720" rtlCol="0"/>
          <a:lstStyle>
            <a:lvl1pPr algn="l">
              <a:defRPr sz="1200"/>
            </a:lvl1pPr>
          </a:lstStyle>
          <a:p>
            <a:endParaRPr kumimoji="1" lang="ja-JP" altLang="en-US"/>
          </a:p>
        </p:txBody>
      </p:sp>
      <p:sp>
        <p:nvSpPr>
          <p:cNvPr id="3" name="日付プレースホルダー 2"/>
          <p:cNvSpPr>
            <a:spLocks noGrp="1"/>
          </p:cNvSpPr>
          <p:nvPr>
            <p:ph type="dt" idx="1"/>
          </p:nvPr>
        </p:nvSpPr>
        <p:spPr>
          <a:xfrm>
            <a:off x="4023812" y="0"/>
            <a:ext cx="3078290" cy="513492"/>
          </a:xfrm>
          <a:prstGeom prst="rect">
            <a:avLst/>
          </a:prstGeom>
        </p:spPr>
        <p:txBody>
          <a:bodyPr vert="horz" lIns="91440" tIns="45720" rIns="91440" bIns="45720" rtlCol="0"/>
          <a:lstStyle>
            <a:lvl1pPr algn="r">
              <a:defRPr sz="1200"/>
            </a:lvl1pPr>
          </a:lstStyle>
          <a:p>
            <a:fld id="{B25F93F1-D337-477A-B98A-83DE47DDB92A}" type="datetimeFigureOut">
              <a:rPr kumimoji="1" lang="ja-JP" altLang="en-US" smtClean="0"/>
              <a:t>2023/11/7</a:t>
            </a:fld>
            <a:endParaRPr kumimoji="1" lang="ja-JP" altLang="en-US"/>
          </a:p>
        </p:txBody>
      </p:sp>
      <p:sp>
        <p:nvSpPr>
          <p:cNvPr id="4" name="スライド イメージ プレースホルダー 3"/>
          <p:cNvSpPr>
            <a:spLocks noGrp="1" noRot="1" noChangeAspect="1"/>
          </p:cNvSpPr>
          <p:nvPr>
            <p:ph type="sldImg" idx="2"/>
          </p:nvPr>
        </p:nvSpPr>
        <p:spPr>
          <a:xfrm>
            <a:off x="481584" y="1279287"/>
            <a:ext cx="6140577" cy="3454075"/>
          </a:xfrm>
          <a:prstGeom prst="rect">
            <a:avLst/>
          </a:prstGeom>
          <a:noFill/>
          <a:ln w="12700">
            <a:solidFill>
              <a:prstClr val="black"/>
            </a:solidFill>
          </a:ln>
        </p:spPr>
        <p:txBody>
          <a:bodyPr vert="horz" lIns="91440" tIns="45720" rIns="91440" bIns="45720" rtlCol="0" anchor="ctr"/>
          <a:lstStyle/>
          <a:p>
            <a:endParaRPr lang="ja-JP" altLang="en-US"/>
          </a:p>
        </p:txBody>
      </p:sp>
      <p:sp>
        <p:nvSpPr>
          <p:cNvPr id="5" name="ノート プレースホルダー 4"/>
          <p:cNvSpPr>
            <a:spLocks noGrp="1"/>
          </p:cNvSpPr>
          <p:nvPr>
            <p:ph type="body" sz="quarter" idx="3"/>
          </p:nvPr>
        </p:nvSpPr>
        <p:spPr>
          <a:xfrm>
            <a:off x="710375" y="4925254"/>
            <a:ext cx="5682996" cy="4029754"/>
          </a:xfrm>
          <a:prstGeom prst="rect">
            <a:avLst/>
          </a:prstGeom>
        </p:spPr>
        <p:txBody>
          <a:bodyPr vert="horz" lIns="91440" tIns="45720" rIns="91440" bIns="45720" rtlCol="0"/>
          <a:lstStyle/>
          <a:p>
            <a:pPr lvl="0"/>
            <a:r>
              <a:rPr kumimoji="1" lang="ja-JP" altLang="en-US" dirty="0"/>
              <a:t>マスタ テキストの書式設定</a:t>
            </a:r>
          </a:p>
          <a:p>
            <a:pPr lvl="1"/>
            <a:r>
              <a:rPr kumimoji="1" lang="ja-JP" altLang="en-US" dirty="0"/>
              <a:t>第 </a:t>
            </a:r>
            <a:r>
              <a:rPr kumimoji="1" lang="en-US" altLang="ja-JP" dirty="0"/>
              <a:t>2 </a:t>
            </a:r>
            <a:r>
              <a:rPr kumimoji="1" lang="ja-JP" altLang="en-US" dirty="0"/>
              <a:t>レベル</a:t>
            </a:r>
          </a:p>
          <a:p>
            <a:pPr lvl="2"/>
            <a:r>
              <a:rPr kumimoji="1" lang="ja-JP" altLang="en-US" dirty="0"/>
              <a:t>第 </a:t>
            </a:r>
            <a:r>
              <a:rPr kumimoji="1" lang="en-US" altLang="ja-JP" dirty="0"/>
              <a:t>3 </a:t>
            </a:r>
            <a:r>
              <a:rPr kumimoji="1" lang="ja-JP" altLang="en-US" dirty="0"/>
              <a:t>レベル</a:t>
            </a:r>
          </a:p>
          <a:p>
            <a:pPr lvl="3"/>
            <a:r>
              <a:rPr kumimoji="1" lang="ja-JP" altLang="en-US" dirty="0"/>
              <a:t>第 </a:t>
            </a:r>
            <a:r>
              <a:rPr kumimoji="1" lang="en-US" altLang="ja-JP" dirty="0"/>
              <a:t>4 </a:t>
            </a:r>
            <a:r>
              <a:rPr kumimoji="1" lang="ja-JP" altLang="en-US" dirty="0"/>
              <a:t>レベル</a:t>
            </a:r>
          </a:p>
          <a:p>
            <a:pPr lvl="4"/>
            <a:r>
              <a:rPr kumimoji="1" lang="ja-JP" altLang="en-US" dirty="0"/>
              <a:t>第 </a:t>
            </a:r>
            <a:r>
              <a:rPr kumimoji="1" lang="en-US" altLang="ja-JP" dirty="0"/>
              <a:t>5 </a:t>
            </a:r>
            <a:r>
              <a:rPr kumimoji="1" lang="ja-JP" altLang="en-US" dirty="0"/>
              <a:t>レベル</a:t>
            </a:r>
          </a:p>
        </p:txBody>
      </p:sp>
      <p:sp>
        <p:nvSpPr>
          <p:cNvPr id="6" name="フッター プレースホルダー 5"/>
          <p:cNvSpPr>
            <a:spLocks noGrp="1"/>
          </p:cNvSpPr>
          <p:nvPr>
            <p:ph type="ftr" sz="quarter" idx="4"/>
          </p:nvPr>
        </p:nvSpPr>
        <p:spPr>
          <a:xfrm>
            <a:off x="0" y="9720804"/>
            <a:ext cx="3078290" cy="513491"/>
          </a:xfrm>
          <a:prstGeom prst="rect">
            <a:avLst/>
          </a:prstGeom>
        </p:spPr>
        <p:txBody>
          <a:bodyPr vert="horz" lIns="91440" tIns="45720" rIns="91440" bIns="45720" rtlCol="0" anchor="b"/>
          <a:lstStyle>
            <a:lvl1pPr algn="l">
              <a:defRPr sz="1200"/>
            </a:lvl1pPr>
          </a:lstStyle>
          <a:p>
            <a:endParaRPr kumimoji="1" lang="ja-JP" altLang="en-US"/>
          </a:p>
        </p:txBody>
      </p:sp>
      <p:sp>
        <p:nvSpPr>
          <p:cNvPr id="7" name="スライド番号プレースホルダー 6"/>
          <p:cNvSpPr>
            <a:spLocks noGrp="1"/>
          </p:cNvSpPr>
          <p:nvPr>
            <p:ph type="sldNum" sz="quarter" idx="5"/>
          </p:nvPr>
        </p:nvSpPr>
        <p:spPr>
          <a:xfrm>
            <a:off x="4023812" y="9720804"/>
            <a:ext cx="3078290" cy="513491"/>
          </a:xfrm>
          <a:prstGeom prst="rect">
            <a:avLst/>
          </a:prstGeom>
        </p:spPr>
        <p:txBody>
          <a:bodyPr vert="horz" lIns="91440" tIns="45720" rIns="91440" bIns="45720" rtlCol="0" anchor="b"/>
          <a:lstStyle>
            <a:lvl1pPr algn="r">
              <a:defRPr sz="1200"/>
            </a:lvl1pPr>
          </a:lstStyle>
          <a:p>
            <a:fld id="{1F2EF2D7-A99A-4AC5-BC01-384F23EAC7CE}" type="slidenum">
              <a:rPr kumimoji="1" lang="ja-JP" altLang="en-US" smtClean="0"/>
              <a:t>‹#›</a:t>
            </a:fld>
            <a:endParaRPr kumimoji="1" lang="ja-JP" altLang="en-US"/>
          </a:p>
        </p:txBody>
      </p:sp>
    </p:spTree>
  </p:cSld>
  <p:clrMap bg1="lt1" tx1="dk1" bg2="lt2" tx2="dk2" accent1="accent1" accent2="accent2" accent3="accent3" accent4="accent4" accent5="accent5" accent6="accent6" hlink="hlink" folHlink="folHlink"/>
  <p:notesStyle>
    <a:lvl1pPr marL="0" algn="l" defTabSz="914400" rtl="0" eaLnBrk="1" latinLnBrk="0" hangingPunct="1">
      <a:defRPr kumimoji="1" sz="1200" kern="1200">
        <a:solidFill>
          <a:schemeClr val="tx1"/>
        </a:solidFill>
        <a:latin typeface="+mn-lt"/>
        <a:ea typeface="+mn-ea"/>
        <a:cs typeface="+mn-cs"/>
      </a:defRPr>
    </a:lvl1pPr>
    <a:lvl2pPr marL="457200" algn="l" defTabSz="914400" rtl="0" eaLnBrk="1" latinLnBrk="0" hangingPunct="1">
      <a:defRPr kumimoji="1" sz="1200" kern="1200">
        <a:solidFill>
          <a:schemeClr val="tx1"/>
        </a:solidFill>
        <a:latin typeface="+mn-lt"/>
        <a:ea typeface="+mn-ea"/>
        <a:cs typeface="+mn-cs"/>
      </a:defRPr>
    </a:lvl2pPr>
    <a:lvl3pPr marL="914400" algn="l" defTabSz="914400" rtl="0" eaLnBrk="1" latinLnBrk="0" hangingPunct="1">
      <a:defRPr kumimoji="1" sz="1200" kern="1200">
        <a:solidFill>
          <a:schemeClr val="tx1"/>
        </a:solidFill>
        <a:latin typeface="+mn-lt"/>
        <a:ea typeface="+mn-ea"/>
        <a:cs typeface="+mn-cs"/>
      </a:defRPr>
    </a:lvl3pPr>
    <a:lvl4pPr marL="1371600" algn="l" defTabSz="914400" rtl="0" eaLnBrk="1" latinLnBrk="0" hangingPunct="1">
      <a:defRPr kumimoji="1" sz="1200" kern="1200">
        <a:solidFill>
          <a:schemeClr val="tx1"/>
        </a:solidFill>
        <a:latin typeface="+mn-lt"/>
        <a:ea typeface="+mn-ea"/>
        <a:cs typeface="+mn-cs"/>
      </a:defRPr>
    </a:lvl4pPr>
    <a:lvl5pPr marL="1828800" algn="l" defTabSz="914400" rtl="0" eaLnBrk="1" latinLnBrk="0" hangingPunct="1">
      <a:defRPr kumimoji="1" sz="1200" kern="1200">
        <a:solidFill>
          <a:schemeClr val="tx1"/>
        </a:solidFill>
        <a:latin typeface="+mn-lt"/>
        <a:ea typeface="+mn-ea"/>
        <a:cs typeface="+mn-cs"/>
      </a:defRPr>
    </a:lvl5pPr>
    <a:lvl6pPr marL="2286000" algn="l" defTabSz="914400" rtl="0" eaLnBrk="1" latinLnBrk="0" hangingPunct="1">
      <a:defRPr kumimoji="1" sz="1200" kern="1200">
        <a:solidFill>
          <a:schemeClr val="tx1"/>
        </a:solidFill>
        <a:latin typeface="+mn-lt"/>
        <a:ea typeface="+mn-ea"/>
        <a:cs typeface="+mn-cs"/>
      </a:defRPr>
    </a:lvl6pPr>
    <a:lvl7pPr marL="2743200" algn="l" defTabSz="914400" rtl="0" eaLnBrk="1" latinLnBrk="0" hangingPunct="1">
      <a:defRPr kumimoji="1" sz="1200" kern="1200">
        <a:solidFill>
          <a:schemeClr val="tx1"/>
        </a:solidFill>
        <a:latin typeface="+mn-lt"/>
        <a:ea typeface="+mn-ea"/>
        <a:cs typeface="+mn-cs"/>
      </a:defRPr>
    </a:lvl7pPr>
    <a:lvl8pPr marL="3200400" algn="l" defTabSz="914400" rtl="0" eaLnBrk="1" latinLnBrk="0" hangingPunct="1">
      <a:defRPr kumimoji="1" sz="1200" kern="1200">
        <a:solidFill>
          <a:schemeClr val="tx1"/>
        </a:solidFill>
        <a:latin typeface="+mn-lt"/>
        <a:ea typeface="+mn-ea"/>
        <a:cs typeface="+mn-cs"/>
      </a:defRPr>
    </a:lvl8pPr>
    <a:lvl9pPr marL="3657600" algn="l" defTabSz="914400" rtl="0" eaLnBrk="1" latinLnBrk="0" hangingPunct="1">
      <a:defRPr kumimoji="1" sz="1200" kern="1200">
        <a:solidFill>
          <a:schemeClr val="tx1"/>
        </a:solidFill>
        <a:latin typeface="+mn-lt"/>
        <a:ea typeface="+mn-ea"/>
        <a:cs typeface="+mn-cs"/>
      </a:defRPr>
    </a:lvl9pPr>
  </p:notesStyle>
</p:notesMaster>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showMasterPhAnim="0" type="title">
  <p:cSld name="标题幻灯片">
    <p:spTree>
      <p:nvGrpSpPr>
        <p:cNvPr id="1" name=""/>
        <p:cNvGrpSpPr/>
        <p:nvPr/>
      </p:nvGrpSpPr>
      <p:grpSpPr>
        <a:xfrm>
          <a:off x="0" y="0"/>
          <a:ext cx="0" cy="0"/>
          <a:chOff x="0" y="0"/>
          <a:chExt cx="0" cy="0"/>
        </a:xfrm>
      </p:grpSpPr>
      <p:sp>
        <p:nvSpPr>
          <p:cNvPr id="2059" name="タイトル 2058"/>
          <p:cNvSpPr>
            <a:spLocks noGrp="1"/>
          </p:cNvSpPr>
          <p:nvPr>
            <p:ph type="ctrTitle"/>
          </p:nvPr>
        </p:nvSpPr>
        <p:spPr>
          <a:xfrm>
            <a:off x="431800" y="1989138"/>
            <a:ext cx="11328400" cy="1439862"/>
          </a:xfrm>
          <a:prstGeom prst="rect">
            <a:avLst/>
          </a:prstGeom>
          <a:noFill/>
          <a:ln w="9525">
            <a:noFill/>
          </a:ln>
        </p:spPr>
        <p:txBody>
          <a:bodyPr anchor="ctr"/>
          <a:lstStyle>
            <a:lvl1pPr lvl="0">
              <a:defRPr sz="5400" kern="1200"/>
            </a:lvl1pPr>
          </a:lstStyle>
          <a:p>
            <a:pPr lvl="0"/>
            <a:r>
              <a:rPr lang="ja-JP" altLang="en-US"/>
              <a:t>マスタ タイトルの書式設定</a:t>
            </a:r>
          </a:p>
        </p:txBody>
      </p:sp>
      <p:sp>
        <p:nvSpPr>
          <p:cNvPr id="2060" name="サブタイトル 2059"/>
          <p:cNvSpPr>
            <a:spLocks noGrp="1"/>
          </p:cNvSpPr>
          <p:nvPr>
            <p:ph type="subTitle" idx="1"/>
          </p:nvPr>
        </p:nvSpPr>
        <p:spPr>
          <a:xfrm>
            <a:off x="1828800" y="3886200"/>
            <a:ext cx="8534400" cy="1752600"/>
          </a:xfrm>
          <a:prstGeom prst="rect">
            <a:avLst/>
          </a:prstGeom>
          <a:noFill/>
          <a:ln w="9525">
            <a:noFill/>
          </a:ln>
        </p:spPr>
        <p:txBody>
          <a:bodyPr anchor="t"/>
          <a:lstStyle>
            <a:lvl1pPr marL="0" lvl="0" indent="0" algn="ctr">
              <a:buNone/>
              <a:defRPr kern="1200"/>
            </a:lvl1pPr>
            <a:lvl2pPr marL="457200" lvl="1" indent="-457200" algn="ctr">
              <a:buNone/>
              <a:defRPr kern="1200"/>
            </a:lvl2pPr>
            <a:lvl3pPr marL="914400" lvl="2" indent="-914400" algn="ctr">
              <a:buNone/>
              <a:defRPr kern="1200"/>
            </a:lvl3pPr>
            <a:lvl4pPr marL="1371600" lvl="3" indent="-1371600" algn="ctr">
              <a:buNone/>
              <a:defRPr kern="1200"/>
            </a:lvl4pPr>
            <a:lvl5pPr marL="1828800" lvl="4" indent="-1828800" algn="ctr">
              <a:buNone/>
              <a:defRPr kern="1200"/>
            </a:lvl5pPr>
          </a:lstStyle>
          <a:p>
            <a:pPr lvl="0"/>
            <a:r>
              <a:rPr lang="ja-JP" altLang="en-US"/>
              <a:t>マスタ サブタイトルの書式設定</a:t>
            </a:r>
          </a:p>
        </p:txBody>
      </p:sp>
      <p:sp>
        <p:nvSpPr>
          <p:cNvPr id="2061" name="日付プレースホルダ 2060"/>
          <p:cNvSpPr>
            <a:spLocks noGrp="1"/>
          </p:cNvSpPr>
          <p:nvPr>
            <p:ph type="dt" sz="quarter" idx="2"/>
          </p:nvPr>
        </p:nvSpPr>
        <p:spPr>
          <a:xfrm>
            <a:off x="609600" y="6245225"/>
            <a:ext cx="2844800" cy="476250"/>
          </a:xfrm>
          <a:prstGeom prst="rect">
            <a:avLst/>
          </a:prstGeom>
          <a:noFill/>
          <a:ln w="9525">
            <a:noFill/>
          </a:ln>
        </p:spPr>
        <p:txBody>
          <a:bodyPr anchor="t"/>
          <a:lstStyle/>
          <a:p>
            <a:fld id="{B8F8725A-28AD-45F8-B362-09C8E353BCD4}" type="datetimeFigureOut">
              <a:rPr kumimoji="1" lang="ja-JP" altLang="en-US" smtClean="0"/>
              <a:t>2023/11/7</a:t>
            </a:fld>
            <a:endParaRPr kumimoji="1" lang="ja-JP" altLang="en-US"/>
          </a:p>
        </p:txBody>
      </p:sp>
      <p:sp>
        <p:nvSpPr>
          <p:cNvPr id="2062" name="フッタープレースホルダ 2061"/>
          <p:cNvSpPr>
            <a:spLocks noGrp="1"/>
          </p:cNvSpPr>
          <p:nvPr>
            <p:ph type="ftr" sz="quarter" idx="3"/>
          </p:nvPr>
        </p:nvSpPr>
        <p:spPr>
          <a:xfrm>
            <a:off x="4165600" y="6245225"/>
            <a:ext cx="3860800" cy="476250"/>
          </a:xfrm>
          <a:prstGeom prst="rect">
            <a:avLst/>
          </a:prstGeom>
          <a:noFill/>
          <a:ln w="9525">
            <a:noFill/>
          </a:ln>
        </p:spPr>
        <p:txBody>
          <a:bodyPr anchor="t"/>
          <a:lstStyle/>
          <a:p>
            <a:endParaRPr kumimoji="1" lang="ja-JP" altLang="en-US"/>
          </a:p>
        </p:txBody>
      </p:sp>
      <p:sp>
        <p:nvSpPr>
          <p:cNvPr id="2063" name="スライド番号プレースホルダ 2062"/>
          <p:cNvSpPr>
            <a:spLocks noGrp="1"/>
          </p:cNvSpPr>
          <p:nvPr>
            <p:ph type="sldNum" sz="quarter" idx="4"/>
          </p:nvPr>
        </p:nvSpPr>
        <p:spPr>
          <a:xfrm>
            <a:off x="8737600" y="6245225"/>
            <a:ext cx="2844800" cy="476250"/>
          </a:xfrm>
          <a:prstGeom prst="rect">
            <a:avLst/>
          </a:prstGeom>
          <a:noFill/>
          <a:ln w="9525">
            <a:noFill/>
          </a:ln>
        </p:spPr>
        <p:txBody>
          <a:bodyPr anchor="t"/>
          <a:lstStyle/>
          <a:p>
            <a:fld id="{F8D8928E-AA9A-4D89-BC1F-A2C05AB4BD92}" type="slidenum">
              <a:rPr kumimoji="1" lang="ja-JP" altLang="en-US" smtClean="0"/>
              <a:t>‹#›</a:t>
            </a:fld>
            <a:endParaRPr kumimoji="1" lang="ja-JP" altLang="en-US"/>
          </a:p>
        </p:txBody>
      </p:sp>
    </p:spTree>
  </p:cSld>
  <p:clrMapOvr>
    <a:masterClrMapping/>
  </p:clrMapOvr>
  <p:hf sldNum="0" hdr="0" ftr="0" dt="0"/>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タイトルと&#10;縦書きテキスト">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dirty="0"/>
              <a:t>マスタ タイトルの書式設定</a:t>
            </a:r>
          </a:p>
        </p:txBody>
      </p:sp>
      <p:sp>
        <p:nvSpPr>
          <p:cNvPr id="3" name="縦書きテキスト プレースホルダー 2"/>
          <p:cNvSpPr>
            <a:spLocks noGrp="1"/>
          </p:cNvSpPr>
          <p:nvPr>
            <p:ph type="body" orient="vert" idx="1"/>
          </p:nvPr>
        </p:nvSpPr>
        <p:spPr/>
        <p:txBody>
          <a:bodyPr vert="eaVert"/>
          <a:lstStyle/>
          <a:p>
            <a:pPr lvl="0"/>
            <a:r>
              <a:rPr kumimoji="1" lang="ja-JP" altLang="en-US" dirty="0"/>
              <a:t>マスタ テキストの書式設定</a:t>
            </a:r>
          </a:p>
          <a:p>
            <a:pPr lvl="1"/>
            <a:r>
              <a:rPr kumimoji="1" lang="ja-JP" altLang="en-US" dirty="0"/>
              <a:t>第 </a:t>
            </a:r>
            <a:r>
              <a:rPr kumimoji="1" lang="en-US" altLang="ja-JP" dirty="0"/>
              <a:t>2 </a:t>
            </a:r>
            <a:r>
              <a:rPr kumimoji="1" lang="ja-JP" altLang="en-US" dirty="0"/>
              <a:t>レベル</a:t>
            </a:r>
          </a:p>
          <a:p>
            <a:pPr lvl="2"/>
            <a:r>
              <a:rPr kumimoji="1" lang="ja-JP" altLang="en-US" dirty="0"/>
              <a:t>第 </a:t>
            </a:r>
            <a:r>
              <a:rPr kumimoji="1" lang="en-US" altLang="ja-JP" dirty="0"/>
              <a:t>3 </a:t>
            </a:r>
            <a:r>
              <a:rPr kumimoji="1" lang="ja-JP" altLang="en-US" dirty="0"/>
              <a:t>レベル</a:t>
            </a:r>
          </a:p>
          <a:p>
            <a:pPr lvl="3"/>
            <a:r>
              <a:rPr kumimoji="1" lang="ja-JP" altLang="en-US" dirty="0"/>
              <a:t>第 </a:t>
            </a:r>
            <a:r>
              <a:rPr kumimoji="1" lang="en-US" altLang="ja-JP" dirty="0"/>
              <a:t>4 </a:t>
            </a:r>
            <a:r>
              <a:rPr kumimoji="1" lang="ja-JP" altLang="en-US" dirty="0"/>
              <a:t>レベル</a:t>
            </a:r>
          </a:p>
          <a:p>
            <a:pPr lvl="4"/>
            <a:r>
              <a:rPr kumimoji="1" lang="ja-JP" altLang="en-US" dirty="0"/>
              <a:t>第 </a:t>
            </a:r>
            <a:r>
              <a:rPr kumimoji="1" lang="en-US" altLang="ja-JP" dirty="0"/>
              <a:t>5 </a:t>
            </a:r>
            <a:r>
              <a:rPr kumimoji="1" lang="ja-JP" altLang="en-US" dirty="0"/>
              <a:t>レベル</a:t>
            </a:r>
          </a:p>
        </p:txBody>
      </p:sp>
      <p:sp>
        <p:nvSpPr>
          <p:cNvPr id="4" name="日付プレースホルダー 3"/>
          <p:cNvSpPr>
            <a:spLocks noGrp="1"/>
          </p:cNvSpPr>
          <p:nvPr>
            <p:ph type="dt" sz="half" idx="10"/>
          </p:nvPr>
        </p:nvSpPr>
        <p:spPr>
          <a:xfrm>
            <a:off x="609600" y="6245225"/>
            <a:ext cx="2844800" cy="476250"/>
          </a:xfrm>
          <a:prstGeom prst="rect">
            <a:avLst/>
          </a:prstGeom>
        </p:spPr>
        <p:txBody>
          <a:bodyPr/>
          <a:lstStyle/>
          <a:p>
            <a:pPr lvl="0"/>
            <a:endParaRPr lang="ja-JP"/>
          </a:p>
        </p:txBody>
      </p:sp>
      <p:sp>
        <p:nvSpPr>
          <p:cNvPr id="5" name="フッター プレースホルダー 4"/>
          <p:cNvSpPr>
            <a:spLocks noGrp="1"/>
          </p:cNvSpPr>
          <p:nvPr>
            <p:ph type="ftr" sz="quarter" idx="11"/>
          </p:nvPr>
        </p:nvSpPr>
        <p:spPr>
          <a:xfrm>
            <a:off x="4165600" y="6245225"/>
            <a:ext cx="3860800" cy="476250"/>
          </a:xfrm>
          <a:prstGeom prst="rect">
            <a:avLst/>
          </a:prstGeom>
        </p:spPr>
        <p:txBody>
          <a:bodyPr/>
          <a:lstStyle/>
          <a:p>
            <a:pPr lvl="0"/>
            <a:endParaRPr lang="ja-JP"/>
          </a:p>
        </p:txBody>
      </p:sp>
      <p:sp>
        <p:nvSpPr>
          <p:cNvPr id="6" name="スライド番号プレースホルダー 5"/>
          <p:cNvSpPr>
            <a:spLocks noGrp="1"/>
          </p:cNvSpPr>
          <p:nvPr>
            <p:ph type="sldNum" sz="quarter" idx="12"/>
          </p:nvPr>
        </p:nvSpPr>
        <p:spPr/>
        <p:txBody>
          <a:bodyPr/>
          <a:lstStyle/>
          <a:p>
            <a:pPr lvl="0"/>
            <a:fld id="{9A0DB2DC-4C9A-4742-B13C-FB6460FD3503}" type="slidenum">
              <a:rPr lang="en-US" altLang="ja-JP"/>
              <a:t>‹#›</a:t>
            </a:fld>
            <a:endParaRPr lang="ja-JP"/>
          </a:p>
        </p:txBody>
      </p:sp>
    </p:spTree>
  </p:cSld>
  <p:clrMapOvr>
    <a:masterClrMapping/>
  </p:clrMapOvr>
  <p:hf sldNum="0" hdr="0" ftr="0" dt="0"/>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縦書きタイトルと&#10;縦書きテキスト">
    <p:spTree>
      <p:nvGrpSpPr>
        <p:cNvPr id="1" name=""/>
        <p:cNvGrpSpPr/>
        <p:nvPr/>
      </p:nvGrpSpPr>
      <p:grpSpPr>
        <a:xfrm>
          <a:off x="0" y="0"/>
          <a:ext cx="0" cy="0"/>
          <a:chOff x="0" y="0"/>
          <a:chExt cx="0" cy="0"/>
        </a:xfrm>
      </p:grpSpPr>
      <p:sp>
        <p:nvSpPr>
          <p:cNvPr id="2" name="縦書きタイトル 1"/>
          <p:cNvSpPr>
            <a:spLocks noGrp="1"/>
          </p:cNvSpPr>
          <p:nvPr>
            <p:ph type="title" orient="vert"/>
          </p:nvPr>
        </p:nvSpPr>
        <p:spPr>
          <a:xfrm>
            <a:off x="8839200" y="274638"/>
            <a:ext cx="2743200" cy="5851525"/>
          </a:xfrm>
        </p:spPr>
        <p:txBody>
          <a:bodyPr vert="eaVert"/>
          <a:lstStyle/>
          <a:p>
            <a:r>
              <a:rPr kumimoji="1" lang="ja-JP" altLang="en-US" dirty="0"/>
              <a:t>マスタ タイトルの書式設定</a:t>
            </a:r>
          </a:p>
        </p:txBody>
      </p:sp>
      <p:sp>
        <p:nvSpPr>
          <p:cNvPr id="3" name="縦書きテキスト プレースホルダー 2"/>
          <p:cNvSpPr>
            <a:spLocks noGrp="1"/>
          </p:cNvSpPr>
          <p:nvPr>
            <p:ph type="body" orient="vert" idx="1"/>
          </p:nvPr>
        </p:nvSpPr>
        <p:spPr>
          <a:xfrm>
            <a:off x="609600" y="274638"/>
            <a:ext cx="8070573" cy="5851525"/>
          </a:xfrm>
        </p:spPr>
        <p:txBody>
          <a:bodyPr vert="eaVert"/>
          <a:lstStyle/>
          <a:p>
            <a:pPr lvl="0"/>
            <a:r>
              <a:rPr kumimoji="1" lang="ja-JP" altLang="en-US" dirty="0"/>
              <a:t>マスタ テキストの書式設定</a:t>
            </a:r>
          </a:p>
          <a:p>
            <a:pPr lvl="1"/>
            <a:r>
              <a:rPr kumimoji="1" lang="ja-JP" altLang="en-US" dirty="0"/>
              <a:t>第 </a:t>
            </a:r>
            <a:r>
              <a:rPr kumimoji="1" lang="en-US" altLang="ja-JP" dirty="0"/>
              <a:t>2 </a:t>
            </a:r>
            <a:r>
              <a:rPr kumimoji="1" lang="ja-JP" altLang="en-US" dirty="0"/>
              <a:t>レベル</a:t>
            </a:r>
          </a:p>
          <a:p>
            <a:pPr lvl="2"/>
            <a:r>
              <a:rPr kumimoji="1" lang="ja-JP" altLang="en-US" dirty="0"/>
              <a:t>第 </a:t>
            </a:r>
            <a:r>
              <a:rPr kumimoji="1" lang="en-US" altLang="ja-JP" dirty="0"/>
              <a:t>3 </a:t>
            </a:r>
            <a:r>
              <a:rPr kumimoji="1" lang="ja-JP" altLang="en-US" dirty="0"/>
              <a:t>レベル</a:t>
            </a:r>
          </a:p>
          <a:p>
            <a:pPr lvl="3"/>
            <a:r>
              <a:rPr kumimoji="1" lang="ja-JP" altLang="en-US" dirty="0"/>
              <a:t>第 </a:t>
            </a:r>
            <a:r>
              <a:rPr kumimoji="1" lang="en-US" altLang="ja-JP" dirty="0"/>
              <a:t>4 </a:t>
            </a:r>
            <a:r>
              <a:rPr kumimoji="1" lang="ja-JP" altLang="en-US" dirty="0"/>
              <a:t>レベル</a:t>
            </a:r>
          </a:p>
          <a:p>
            <a:pPr lvl="4"/>
            <a:r>
              <a:rPr kumimoji="1" lang="ja-JP" altLang="en-US" dirty="0"/>
              <a:t>第 </a:t>
            </a:r>
            <a:r>
              <a:rPr kumimoji="1" lang="en-US" altLang="ja-JP" dirty="0"/>
              <a:t>5 </a:t>
            </a:r>
            <a:r>
              <a:rPr kumimoji="1" lang="ja-JP" altLang="en-US" dirty="0"/>
              <a:t>レベル</a:t>
            </a:r>
          </a:p>
        </p:txBody>
      </p:sp>
      <p:sp>
        <p:nvSpPr>
          <p:cNvPr id="4" name="日付プレースホルダー 3"/>
          <p:cNvSpPr>
            <a:spLocks noGrp="1"/>
          </p:cNvSpPr>
          <p:nvPr>
            <p:ph type="dt" sz="half" idx="10"/>
          </p:nvPr>
        </p:nvSpPr>
        <p:spPr>
          <a:xfrm>
            <a:off x="609600" y="6245225"/>
            <a:ext cx="2844800" cy="476250"/>
          </a:xfrm>
          <a:prstGeom prst="rect">
            <a:avLst/>
          </a:prstGeom>
        </p:spPr>
        <p:txBody>
          <a:bodyPr/>
          <a:lstStyle/>
          <a:p>
            <a:fld id="{B8F8725A-28AD-45F8-B362-09C8E353BCD4}" type="datetimeFigureOut">
              <a:rPr kumimoji="1" lang="ja-JP" altLang="en-US" smtClean="0"/>
              <a:t>2023/11/7</a:t>
            </a:fld>
            <a:endParaRPr kumimoji="1" lang="ja-JP" altLang="en-US"/>
          </a:p>
        </p:txBody>
      </p:sp>
      <p:sp>
        <p:nvSpPr>
          <p:cNvPr id="5" name="フッター プレースホルダー 4"/>
          <p:cNvSpPr>
            <a:spLocks noGrp="1"/>
          </p:cNvSpPr>
          <p:nvPr>
            <p:ph type="ftr" sz="quarter" idx="11"/>
          </p:nvPr>
        </p:nvSpPr>
        <p:spPr>
          <a:xfrm>
            <a:off x="4165600" y="6245225"/>
            <a:ext cx="3860800" cy="476250"/>
          </a:xfrm>
          <a:prstGeom prst="rect">
            <a:avLst/>
          </a:prstGeom>
        </p:spPr>
        <p:txBody>
          <a:bodyPr/>
          <a:lstStyle/>
          <a:p>
            <a:endParaRPr kumimoji="1" lang="ja-JP" altLang="en-US"/>
          </a:p>
        </p:txBody>
      </p:sp>
      <p:sp>
        <p:nvSpPr>
          <p:cNvPr id="6" name="スライド番号プレースホルダー 5"/>
          <p:cNvSpPr>
            <a:spLocks noGrp="1"/>
          </p:cNvSpPr>
          <p:nvPr>
            <p:ph type="sldNum" sz="quarter" idx="12"/>
          </p:nvPr>
        </p:nvSpPr>
        <p:spPr/>
        <p:txBody>
          <a:bodyPr/>
          <a:lstStyle/>
          <a:p>
            <a:fld id="{F8D8928E-AA9A-4D89-BC1F-A2C05AB4BD92}" type="slidenum">
              <a:rPr kumimoji="1" lang="ja-JP" altLang="en-US" smtClean="0"/>
              <a:t>‹#›</a:t>
            </a:fld>
            <a:endParaRPr kumimoji="1" lang="ja-JP" altLang="en-US"/>
          </a:p>
        </p:txBody>
      </p:sp>
    </p:spTree>
  </p:cSld>
  <p:clrMapOvr>
    <a:masterClrMapping/>
  </p:clrMapOvr>
  <p:hf sldNum="0" hdr="0" ftr="0" dt="0"/>
</p:sldLayout>
</file>

<file path=ppt/slideLayouts/slideLayout12.xml><?xml version="1.0" encoding="utf-8"?>
<p:sldLayout xmlns:a="http://schemas.openxmlformats.org/drawingml/2006/main" xmlns:r="http://schemas.openxmlformats.org/officeDocument/2006/relationships" xmlns:p="http://schemas.openxmlformats.org/presentationml/2006/main" showMasterPhAnim="0" userDrawn="1">
  <p:cSld name="1_标题幻灯片">
    <p:spTree>
      <p:nvGrpSpPr>
        <p:cNvPr id="1" name=""/>
        <p:cNvGrpSpPr/>
        <p:nvPr/>
      </p:nvGrpSpPr>
      <p:grpSpPr>
        <a:xfrm>
          <a:off x="0" y="0"/>
          <a:ext cx="0" cy="0"/>
          <a:chOff x="0" y="0"/>
          <a:chExt cx="0" cy="0"/>
        </a:xfrm>
      </p:grpSpPr>
      <p:sp>
        <p:nvSpPr>
          <p:cNvPr id="2063" name="スライド番号プレースホルダ 2062"/>
          <p:cNvSpPr>
            <a:spLocks noGrp="1"/>
          </p:cNvSpPr>
          <p:nvPr>
            <p:ph type="sldNum" sz="quarter" idx="4"/>
          </p:nvPr>
        </p:nvSpPr>
        <p:spPr>
          <a:xfrm>
            <a:off x="8737600" y="6245225"/>
            <a:ext cx="2844800" cy="476250"/>
          </a:xfrm>
          <a:prstGeom prst="rect">
            <a:avLst/>
          </a:prstGeom>
          <a:noFill/>
          <a:ln w="9525">
            <a:noFill/>
          </a:ln>
        </p:spPr>
        <p:txBody>
          <a:bodyPr anchor="t"/>
          <a:lstStyle/>
          <a:p>
            <a:fld id="{F8D8928E-AA9A-4D89-BC1F-A2C05AB4BD92}" type="slidenum">
              <a:rPr kumimoji="1" lang="ja-JP" altLang="en-US" smtClean="0"/>
              <a:t>‹#›</a:t>
            </a:fld>
            <a:endParaRPr kumimoji="1" lang="ja-JP" altLang="en-US"/>
          </a:p>
        </p:txBody>
      </p:sp>
    </p:spTree>
    <p:extLst>
      <p:ext uri="{BB962C8B-B14F-4D97-AF65-F5344CB8AC3E}">
        <p14:creationId xmlns:p14="http://schemas.microsoft.com/office/powerpoint/2010/main" val="1480284851"/>
      </p:ext>
    </p:extLst>
  </p:cSld>
  <p:clrMapOvr>
    <a:masterClrMapping/>
  </p:clrMapOvr>
  <p:hf sldNum="0" hdr="0" ftr="0" dt="0"/>
</p:sldLayout>
</file>

<file path=ppt/slideLayouts/slideLayout13.xml><?xml version="1.0" encoding="utf-8"?>
<p:sldLayout xmlns:a="http://schemas.openxmlformats.org/drawingml/2006/main" xmlns:r="http://schemas.openxmlformats.org/officeDocument/2006/relationships" xmlns:p="http://schemas.openxmlformats.org/presentationml/2006/main" userDrawn="1">
  <p:cSld name="1_タイトルとコンテンツ">
    <p:spTree>
      <p:nvGrpSpPr>
        <p:cNvPr id="1" name=""/>
        <p:cNvGrpSpPr/>
        <p:nvPr/>
      </p:nvGrpSpPr>
      <p:grpSpPr>
        <a:xfrm>
          <a:off x="0" y="0"/>
          <a:ext cx="0" cy="0"/>
          <a:chOff x="0" y="0"/>
          <a:chExt cx="0" cy="0"/>
        </a:xfrm>
      </p:grpSpPr>
      <p:sp>
        <p:nvSpPr>
          <p:cNvPr id="4" name="日付プレースホルダー 3"/>
          <p:cNvSpPr>
            <a:spLocks noGrp="1"/>
          </p:cNvSpPr>
          <p:nvPr>
            <p:ph type="dt" sz="half" idx="10"/>
          </p:nvPr>
        </p:nvSpPr>
        <p:spPr>
          <a:xfrm>
            <a:off x="609600" y="6245225"/>
            <a:ext cx="2844800" cy="476250"/>
          </a:xfrm>
          <a:prstGeom prst="rect">
            <a:avLst/>
          </a:prstGeom>
        </p:spPr>
        <p:txBody>
          <a:bodyPr/>
          <a:lstStyle/>
          <a:p>
            <a:fld id="{B8F8725A-28AD-45F8-B362-09C8E353BCD4}" type="datetimeFigureOut">
              <a:rPr kumimoji="1" lang="ja-JP" altLang="en-US" smtClean="0"/>
              <a:t>2023/11/7</a:t>
            </a:fld>
            <a:endParaRPr kumimoji="1" lang="ja-JP" altLang="en-US"/>
          </a:p>
        </p:txBody>
      </p:sp>
      <p:sp>
        <p:nvSpPr>
          <p:cNvPr id="5" name="フッター プレースホルダー 4"/>
          <p:cNvSpPr>
            <a:spLocks noGrp="1"/>
          </p:cNvSpPr>
          <p:nvPr>
            <p:ph type="ftr" sz="quarter" idx="11"/>
          </p:nvPr>
        </p:nvSpPr>
        <p:spPr>
          <a:xfrm>
            <a:off x="4165600" y="6245225"/>
            <a:ext cx="3860800" cy="476250"/>
          </a:xfrm>
          <a:prstGeom prst="rect">
            <a:avLst/>
          </a:prstGeom>
        </p:spPr>
        <p:txBody>
          <a:bodyPr/>
          <a:lstStyle/>
          <a:p>
            <a:endParaRPr kumimoji="1" lang="ja-JP" altLang="en-US"/>
          </a:p>
        </p:txBody>
      </p:sp>
      <p:sp>
        <p:nvSpPr>
          <p:cNvPr id="6" name="スライド番号プレースホルダー 5"/>
          <p:cNvSpPr>
            <a:spLocks noGrp="1"/>
          </p:cNvSpPr>
          <p:nvPr>
            <p:ph type="sldNum" sz="quarter" idx="12"/>
          </p:nvPr>
        </p:nvSpPr>
        <p:spPr/>
        <p:txBody>
          <a:bodyPr/>
          <a:lstStyle/>
          <a:p>
            <a:fld id="{F8D8928E-AA9A-4D89-BC1F-A2C05AB4BD92}" type="slidenum">
              <a:rPr kumimoji="1" lang="ja-JP" altLang="en-US" smtClean="0"/>
              <a:t>‹#›</a:t>
            </a:fld>
            <a:endParaRPr kumimoji="1" lang="ja-JP" altLang="en-US"/>
          </a:p>
        </p:txBody>
      </p:sp>
    </p:spTree>
    <p:extLst>
      <p:ext uri="{BB962C8B-B14F-4D97-AF65-F5344CB8AC3E}">
        <p14:creationId xmlns:p14="http://schemas.microsoft.com/office/powerpoint/2010/main" val="3488212590"/>
      </p:ext>
    </p:extLst>
  </p:cSld>
  <p:clrMapOvr>
    <a:masterClrMapping/>
  </p:clrMapOvr>
  <p:hf sldNum="0" hdr="0" ftr="0" dt="0"/>
</p:sldLayout>
</file>

<file path=ppt/slideLayouts/slideLayout14.xml><?xml version="1.0" encoding="utf-8"?>
<p:sldLayout xmlns:a="http://schemas.openxmlformats.org/drawingml/2006/main" xmlns:r="http://schemas.openxmlformats.org/officeDocument/2006/relationships" xmlns:p="http://schemas.openxmlformats.org/presentationml/2006/main" userDrawn="1">
  <p:cSld name="6_問題とサマリー">
    <p:spTree>
      <p:nvGrpSpPr>
        <p:cNvPr id="1" name=""/>
        <p:cNvGrpSpPr/>
        <p:nvPr/>
      </p:nvGrpSpPr>
      <p:grpSpPr>
        <a:xfrm>
          <a:off x="0" y="0"/>
          <a:ext cx="0" cy="0"/>
          <a:chOff x="0" y="0"/>
          <a:chExt cx="0" cy="0"/>
        </a:xfrm>
      </p:grpSpPr>
      <p:sp>
        <p:nvSpPr>
          <p:cNvPr id="6" name="長方形 5">
            <a:extLst>
              <a:ext uri="{FF2B5EF4-FFF2-40B4-BE49-F238E27FC236}">
                <a16:creationId xmlns:a16="http://schemas.microsoft.com/office/drawing/2014/main" id="{E6B487E6-6563-4EEC-A349-2257BBAFD4DD}"/>
              </a:ext>
              <a:ext uri="{C183D7F6-B498-43B3-948B-1728B52AA6E4}">
                <adec:decorative xmlns:adec="http://schemas.microsoft.com/office/drawing/2017/decorative" val="1"/>
              </a:ext>
            </a:extLst>
          </p:cNvPr>
          <p:cNvSpPr/>
          <p:nvPr userDrawn="1"/>
        </p:nvSpPr>
        <p:spPr>
          <a:xfrm>
            <a:off x="1" y="0"/>
            <a:ext cx="3051110" cy="6858000"/>
          </a:xfrm>
          <a:prstGeom prst="rect">
            <a:avLst/>
          </a:prstGeom>
          <a:solidFill>
            <a:schemeClr val="accent3">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ja-JP" altLang="en-US" noProof="0">
              <a:latin typeface="Meiryo UI" panose="020B0604030504040204" pitchFamily="50" charset="-128"/>
              <a:ea typeface="Meiryo UI" panose="020B0604030504040204" pitchFamily="50" charset="-128"/>
            </a:endParaRPr>
          </a:p>
        </p:txBody>
      </p:sp>
      <p:sp>
        <p:nvSpPr>
          <p:cNvPr id="2" name="タイトル 1">
            <a:extLst>
              <a:ext uri="{FF2B5EF4-FFF2-40B4-BE49-F238E27FC236}">
                <a16:creationId xmlns:a16="http://schemas.microsoft.com/office/drawing/2014/main" id="{A1F8C642-49FB-4E16-A3A0-B2ACBEABFFD6}"/>
              </a:ext>
            </a:extLst>
          </p:cNvPr>
          <p:cNvSpPr>
            <a:spLocks noGrp="1"/>
          </p:cNvSpPr>
          <p:nvPr>
            <p:ph type="title"/>
          </p:nvPr>
        </p:nvSpPr>
        <p:spPr>
          <a:xfrm>
            <a:off x="6348334" y="1062164"/>
            <a:ext cx="5005466" cy="1325563"/>
          </a:xfrm>
        </p:spPr>
        <p:txBody>
          <a:bodyPr rtlCol="0"/>
          <a:lstStyle>
            <a:lvl1pPr>
              <a:defRPr>
                <a:solidFill>
                  <a:schemeClr val="tx1">
                    <a:lumMod val="50000"/>
                    <a:lumOff val="50000"/>
                  </a:schemeClr>
                </a:solidFill>
                <a:latin typeface="Meiryo UI" panose="020B0604030504040204" pitchFamily="50" charset="-128"/>
                <a:ea typeface="Meiryo UI" panose="020B0604030504040204" pitchFamily="50" charset="-128"/>
              </a:defRPr>
            </a:lvl1pPr>
          </a:lstStyle>
          <a:p>
            <a:pPr rtl="0"/>
            <a:r>
              <a:rPr lang="ja-JP" altLang="en-US" noProof="0"/>
              <a:t>マスター タイトルの書式設定</a:t>
            </a:r>
          </a:p>
        </p:txBody>
      </p:sp>
      <p:sp>
        <p:nvSpPr>
          <p:cNvPr id="7" name="図プレースホルダー 6">
            <a:extLst>
              <a:ext uri="{FF2B5EF4-FFF2-40B4-BE49-F238E27FC236}">
                <a16:creationId xmlns:a16="http://schemas.microsoft.com/office/drawing/2014/main" id="{EED971A8-4C6D-471D-A690-8CD666292205}"/>
              </a:ext>
            </a:extLst>
          </p:cNvPr>
          <p:cNvSpPr>
            <a:spLocks noGrp="1"/>
          </p:cNvSpPr>
          <p:nvPr>
            <p:ph type="pic" sz="quarter" idx="13"/>
          </p:nvPr>
        </p:nvSpPr>
        <p:spPr>
          <a:xfrm>
            <a:off x="861935" y="1143000"/>
            <a:ext cx="4953000" cy="4572000"/>
          </a:xfrm>
          <a:solidFill>
            <a:schemeClr val="accent6"/>
          </a:solidFill>
        </p:spPr>
        <p:txBody>
          <a:bodyPr rtlCol="0"/>
          <a:lstStyle>
            <a:lvl1pPr>
              <a:defRPr>
                <a:latin typeface="Meiryo UI" panose="020B0604030504040204" pitchFamily="50" charset="-128"/>
                <a:ea typeface="Meiryo UI" panose="020B0604030504040204" pitchFamily="50" charset="-128"/>
              </a:defRPr>
            </a:lvl1pPr>
          </a:lstStyle>
          <a:p>
            <a:pPr rtl="0"/>
            <a:r>
              <a:rPr lang="ja-JP" altLang="en-US" noProof="0"/>
              <a:t>アイコンをクリックして図を追加</a:t>
            </a:r>
          </a:p>
        </p:txBody>
      </p:sp>
      <p:sp>
        <p:nvSpPr>
          <p:cNvPr id="10" name="テキスト プレースホルダー 9">
            <a:extLst>
              <a:ext uri="{FF2B5EF4-FFF2-40B4-BE49-F238E27FC236}">
                <a16:creationId xmlns:a16="http://schemas.microsoft.com/office/drawing/2014/main" id="{0ECB8E5B-4859-4892-A062-C831DA527F75}"/>
              </a:ext>
            </a:extLst>
          </p:cNvPr>
          <p:cNvSpPr>
            <a:spLocks noGrp="1"/>
          </p:cNvSpPr>
          <p:nvPr>
            <p:ph type="body" sz="quarter" idx="14" hasCustomPrompt="1"/>
          </p:nvPr>
        </p:nvSpPr>
        <p:spPr>
          <a:xfrm>
            <a:off x="6376988" y="2555875"/>
            <a:ext cx="4953000" cy="3159125"/>
          </a:xfrm>
        </p:spPr>
        <p:txBody>
          <a:bodyPr rtlCol="0">
            <a:normAutofit/>
          </a:bodyPr>
          <a:lstStyle>
            <a:lvl1pPr marL="0" indent="0">
              <a:lnSpc>
                <a:spcPct val="150000"/>
              </a:lnSpc>
              <a:spcBef>
                <a:spcPts val="0"/>
              </a:spcBef>
              <a:buNone/>
              <a:defRPr sz="2000">
                <a:solidFill>
                  <a:schemeClr val="accent4"/>
                </a:solidFill>
                <a:latin typeface="Meiryo UI" panose="020B0604030504040204" pitchFamily="50" charset="-128"/>
                <a:ea typeface="Meiryo UI" panose="020B0604030504040204" pitchFamily="50" charset="-128"/>
              </a:defRPr>
            </a:lvl1pPr>
            <a:lvl2pPr marL="457200" indent="0">
              <a:lnSpc>
                <a:spcPct val="150000"/>
              </a:lnSpc>
              <a:spcBef>
                <a:spcPts val="0"/>
              </a:spcBef>
              <a:buNone/>
              <a:defRPr sz="2000">
                <a:solidFill>
                  <a:schemeClr val="accent4"/>
                </a:solidFill>
                <a:latin typeface="Meiryo UI" panose="020B0604030504040204" pitchFamily="50" charset="-128"/>
                <a:ea typeface="Meiryo UI" panose="020B0604030504040204" pitchFamily="50" charset="-128"/>
              </a:defRPr>
            </a:lvl2pPr>
            <a:lvl3pPr marL="914400" indent="0">
              <a:lnSpc>
                <a:spcPct val="150000"/>
              </a:lnSpc>
              <a:spcBef>
                <a:spcPts val="0"/>
              </a:spcBef>
              <a:buNone/>
              <a:defRPr sz="2000">
                <a:solidFill>
                  <a:schemeClr val="accent4"/>
                </a:solidFill>
                <a:latin typeface="Meiryo UI" panose="020B0604030504040204" pitchFamily="50" charset="-128"/>
                <a:ea typeface="Meiryo UI" panose="020B0604030504040204" pitchFamily="50" charset="-128"/>
              </a:defRPr>
            </a:lvl3pPr>
            <a:lvl4pPr marL="1371600" indent="0">
              <a:lnSpc>
                <a:spcPct val="150000"/>
              </a:lnSpc>
              <a:spcBef>
                <a:spcPts val="0"/>
              </a:spcBef>
              <a:buNone/>
              <a:defRPr sz="2000">
                <a:solidFill>
                  <a:schemeClr val="accent4"/>
                </a:solidFill>
                <a:latin typeface="Meiryo UI" panose="020B0604030504040204" pitchFamily="50" charset="-128"/>
                <a:ea typeface="Meiryo UI" panose="020B0604030504040204" pitchFamily="50" charset="-128"/>
              </a:defRPr>
            </a:lvl4pPr>
            <a:lvl5pPr marL="1828800" indent="0">
              <a:lnSpc>
                <a:spcPct val="150000"/>
              </a:lnSpc>
              <a:spcBef>
                <a:spcPts val="0"/>
              </a:spcBef>
              <a:buNone/>
              <a:defRPr sz="2000">
                <a:solidFill>
                  <a:schemeClr val="accent4"/>
                </a:solidFill>
                <a:latin typeface="Meiryo UI" panose="020B0604030504040204" pitchFamily="50" charset="-128"/>
                <a:ea typeface="Meiryo UI" panose="020B0604030504040204" pitchFamily="50" charset="-128"/>
              </a:defRPr>
            </a:lvl5pPr>
          </a:lstStyle>
          <a:p>
            <a:pPr lvl="0" rtl="0"/>
            <a:r>
              <a:rPr lang="ja-JP" altLang="en-US" noProof="0"/>
              <a:t>クリックしてマスター テキストのスタイルを編集</a:t>
            </a:r>
          </a:p>
          <a:p>
            <a:pPr lvl="1" rtl="0"/>
            <a:r>
              <a:rPr lang="ja-JP" altLang="en-US" noProof="0"/>
              <a:t>第 </a:t>
            </a:r>
            <a:r>
              <a:rPr lang="en-US" altLang="ja-JP" noProof="0"/>
              <a:t>2 </a:t>
            </a:r>
            <a:r>
              <a:rPr lang="ja-JP" altLang="en-US" noProof="0"/>
              <a:t>レベル</a:t>
            </a:r>
          </a:p>
          <a:p>
            <a:pPr lvl="2" rtl="0"/>
            <a:r>
              <a:rPr lang="ja-JP" altLang="en-US" noProof="0"/>
              <a:t>第 </a:t>
            </a:r>
            <a:r>
              <a:rPr lang="en-US" altLang="ja-JP" noProof="0"/>
              <a:t>3 </a:t>
            </a:r>
            <a:r>
              <a:rPr lang="ja-JP" altLang="en-US" noProof="0"/>
              <a:t>レベル</a:t>
            </a:r>
          </a:p>
          <a:p>
            <a:pPr lvl="3" rtl="0"/>
            <a:r>
              <a:rPr lang="ja-JP" altLang="en-US" noProof="0"/>
              <a:t>第 </a:t>
            </a:r>
            <a:r>
              <a:rPr lang="en-US" altLang="ja-JP" noProof="0"/>
              <a:t>4 </a:t>
            </a:r>
            <a:r>
              <a:rPr lang="ja-JP" altLang="en-US" noProof="0"/>
              <a:t>レベル</a:t>
            </a:r>
          </a:p>
          <a:p>
            <a:pPr lvl="4" rtl="0"/>
            <a:r>
              <a:rPr lang="ja-JP" altLang="en-US" noProof="0"/>
              <a:t>第 </a:t>
            </a:r>
            <a:r>
              <a:rPr lang="en-US" altLang="ja-JP" noProof="0"/>
              <a:t>5 </a:t>
            </a:r>
            <a:r>
              <a:rPr lang="ja-JP" altLang="en-US" noProof="0"/>
              <a:t>レベル</a:t>
            </a:r>
          </a:p>
        </p:txBody>
      </p:sp>
      <p:sp>
        <p:nvSpPr>
          <p:cNvPr id="3" name="日付プレースホルダー 2">
            <a:extLst>
              <a:ext uri="{FF2B5EF4-FFF2-40B4-BE49-F238E27FC236}">
                <a16:creationId xmlns:a16="http://schemas.microsoft.com/office/drawing/2014/main" id="{9CAF00A3-1058-4FA9-A985-03711701054C}"/>
              </a:ext>
            </a:extLst>
          </p:cNvPr>
          <p:cNvSpPr>
            <a:spLocks noGrp="1"/>
          </p:cNvSpPr>
          <p:nvPr>
            <p:ph type="dt" sz="half" idx="10"/>
          </p:nvPr>
        </p:nvSpPr>
        <p:spPr/>
        <p:txBody>
          <a:bodyPr rtlCol="0"/>
          <a:lstStyle>
            <a:lvl1pPr>
              <a:defRPr>
                <a:latin typeface="Meiryo UI" panose="020B0604030504040204" pitchFamily="50" charset="-128"/>
                <a:ea typeface="Meiryo UI" panose="020B0604030504040204" pitchFamily="50" charset="-128"/>
              </a:defRPr>
            </a:lvl1pPr>
          </a:lstStyle>
          <a:p>
            <a:r>
              <a:rPr lang="en-US" altLang="ja-JP"/>
              <a:t>20XX</a:t>
            </a:r>
            <a:endParaRPr lang="ja-JP" altLang="en-US"/>
          </a:p>
        </p:txBody>
      </p:sp>
      <p:sp>
        <p:nvSpPr>
          <p:cNvPr id="4" name="フッター プレースホルダー 3">
            <a:extLst>
              <a:ext uri="{FF2B5EF4-FFF2-40B4-BE49-F238E27FC236}">
                <a16:creationId xmlns:a16="http://schemas.microsoft.com/office/drawing/2014/main" id="{A00F60BE-20E1-40C5-85E7-AEAABD0C0DE6}"/>
              </a:ext>
            </a:extLst>
          </p:cNvPr>
          <p:cNvSpPr>
            <a:spLocks noGrp="1"/>
          </p:cNvSpPr>
          <p:nvPr>
            <p:ph type="ftr" sz="quarter" idx="11"/>
          </p:nvPr>
        </p:nvSpPr>
        <p:spPr/>
        <p:txBody>
          <a:bodyPr rtlCol="0"/>
          <a:lstStyle>
            <a:lvl1pPr>
              <a:defRPr>
                <a:latin typeface="Meiryo UI" panose="020B0604030504040204" pitchFamily="50" charset="-128"/>
                <a:ea typeface="Meiryo UI" panose="020B0604030504040204" pitchFamily="50" charset="-128"/>
              </a:defRPr>
            </a:lvl1pPr>
          </a:lstStyle>
          <a:p>
            <a:r>
              <a:rPr lang="ja-JP" altLang="en-US"/>
              <a:t>ピッチ デッキのタイトル</a:t>
            </a:r>
          </a:p>
        </p:txBody>
      </p:sp>
      <p:sp>
        <p:nvSpPr>
          <p:cNvPr id="5" name="スライド番号プレースホルダー 4">
            <a:extLst>
              <a:ext uri="{FF2B5EF4-FFF2-40B4-BE49-F238E27FC236}">
                <a16:creationId xmlns:a16="http://schemas.microsoft.com/office/drawing/2014/main" id="{05DC939B-94C9-4FF9-B0C8-1149DEFA6CF8}"/>
              </a:ext>
            </a:extLst>
          </p:cNvPr>
          <p:cNvSpPr>
            <a:spLocks noGrp="1"/>
          </p:cNvSpPr>
          <p:nvPr>
            <p:ph type="sldNum" sz="quarter" idx="12"/>
          </p:nvPr>
        </p:nvSpPr>
        <p:spPr/>
        <p:txBody>
          <a:bodyPr rtlCol="0"/>
          <a:lstStyle>
            <a:lvl1pPr>
              <a:defRPr>
                <a:latin typeface="Meiryo UI" panose="020B0604030504040204" pitchFamily="50" charset="-128"/>
                <a:ea typeface="Meiryo UI" panose="020B0604030504040204" pitchFamily="50" charset="-128"/>
              </a:defRPr>
            </a:lvl1pPr>
          </a:lstStyle>
          <a:p>
            <a:fld id="{B5CEABB6-07DC-46E8-9B57-56EC44A396E5}" type="slidenum">
              <a:rPr lang="en-US" altLang="ja-JP" smtClean="0"/>
              <a:pPr/>
              <a:t>‹#›</a:t>
            </a:fld>
            <a:endParaRPr lang="ja-JP" altLang="en-US"/>
          </a:p>
        </p:txBody>
      </p:sp>
    </p:spTree>
    <p:extLst>
      <p:ext uri="{BB962C8B-B14F-4D97-AF65-F5344CB8AC3E}">
        <p14:creationId xmlns:p14="http://schemas.microsoft.com/office/powerpoint/2010/main" val="1173111865"/>
      </p:ext>
    </p:extLst>
  </p:cSld>
  <p:clrMapOvr>
    <a:masterClrMapping/>
  </p:clrMapOvr>
  <p:extLst>
    <p:ext uri="{DCECCB84-F9BA-43D5-87BE-67443E8EF086}">
      <p15:sldGuideLst xmlns:p15="http://schemas.microsoft.com/office/powerpoint/2012/main">
        <p15:guide id="1" pos="3840">
          <p15:clr>
            <a:srgbClr val="FBAE40"/>
          </p15:clr>
        </p15:guide>
        <p15:guide id="2" pos="528">
          <p15:clr>
            <a:srgbClr val="FBAE40"/>
          </p15:clr>
        </p15:guide>
      </p15:sldGuideLst>
    </p:ext>
  </p:extLst>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dirty="0"/>
              <a:t>マスタ タイトルの書式設定</a:t>
            </a:r>
          </a:p>
        </p:txBody>
      </p:sp>
      <p:sp>
        <p:nvSpPr>
          <p:cNvPr id="3" name="コンテンツ プレースホルダー 2"/>
          <p:cNvSpPr>
            <a:spLocks noGrp="1"/>
          </p:cNvSpPr>
          <p:nvPr>
            <p:ph idx="1"/>
          </p:nvPr>
        </p:nvSpPr>
        <p:spPr/>
        <p:txBody>
          <a:bodyPr/>
          <a:lstStyle/>
          <a:p>
            <a:pPr lvl="0"/>
            <a:r>
              <a:rPr kumimoji="1" lang="ja-JP" altLang="en-US" dirty="0"/>
              <a:t>マスタ テキストの書式設定</a:t>
            </a:r>
          </a:p>
          <a:p>
            <a:pPr lvl="1"/>
            <a:r>
              <a:rPr kumimoji="1" lang="ja-JP" altLang="en-US" dirty="0"/>
              <a:t>第 </a:t>
            </a:r>
            <a:r>
              <a:rPr kumimoji="1" lang="en-US" altLang="ja-JP" dirty="0"/>
              <a:t>2 </a:t>
            </a:r>
            <a:r>
              <a:rPr kumimoji="1" lang="ja-JP" altLang="en-US" dirty="0"/>
              <a:t>レベル</a:t>
            </a:r>
          </a:p>
          <a:p>
            <a:pPr lvl="2"/>
            <a:r>
              <a:rPr kumimoji="1" lang="ja-JP" altLang="en-US" dirty="0"/>
              <a:t>第 </a:t>
            </a:r>
            <a:r>
              <a:rPr kumimoji="1" lang="en-US" altLang="ja-JP" dirty="0"/>
              <a:t>3 </a:t>
            </a:r>
            <a:r>
              <a:rPr kumimoji="1" lang="ja-JP" altLang="en-US" dirty="0"/>
              <a:t>レベル</a:t>
            </a:r>
          </a:p>
          <a:p>
            <a:pPr lvl="3"/>
            <a:r>
              <a:rPr kumimoji="1" lang="ja-JP" altLang="en-US" dirty="0"/>
              <a:t>第 </a:t>
            </a:r>
            <a:r>
              <a:rPr kumimoji="1" lang="en-US" altLang="ja-JP" dirty="0"/>
              <a:t>4 </a:t>
            </a:r>
            <a:r>
              <a:rPr kumimoji="1" lang="ja-JP" altLang="en-US" dirty="0"/>
              <a:t>レベル</a:t>
            </a:r>
          </a:p>
          <a:p>
            <a:pPr lvl="4"/>
            <a:r>
              <a:rPr kumimoji="1" lang="ja-JP" altLang="en-US" dirty="0"/>
              <a:t>第 </a:t>
            </a:r>
            <a:r>
              <a:rPr kumimoji="1" lang="en-US" altLang="ja-JP" dirty="0"/>
              <a:t>5 </a:t>
            </a:r>
            <a:r>
              <a:rPr kumimoji="1" lang="ja-JP" altLang="en-US" dirty="0"/>
              <a:t>レベル</a:t>
            </a:r>
          </a:p>
        </p:txBody>
      </p:sp>
      <p:sp>
        <p:nvSpPr>
          <p:cNvPr id="4" name="日付プレースホルダー 3"/>
          <p:cNvSpPr>
            <a:spLocks noGrp="1"/>
          </p:cNvSpPr>
          <p:nvPr>
            <p:ph type="dt" sz="half" idx="10"/>
          </p:nvPr>
        </p:nvSpPr>
        <p:spPr>
          <a:xfrm>
            <a:off x="609600" y="6245225"/>
            <a:ext cx="2844800" cy="476250"/>
          </a:xfrm>
          <a:prstGeom prst="rect">
            <a:avLst/>
          </a:prstGeom>
        </p:spPr>
        <p:txBody>
          <a:bodyPr/>
          <a:lstStyle/>
          <a:p>
            <a:fld id="{B8F8725A-28AD-45F8-B362-09C8E353BCD4}" type="datetimeFigureOut">
              <a:rPr kumimoji="1" lang="ja-JP" altLang="en-US" smtClean="0"/>
              <a:t>2023/11/7</a:t>
            </a:fld>
            <a:endParaRPr kumimoji="1" lang="ja-JP" altLang="en-US"/>
          </a:p>
        </p:txBody>
      </p:sp>
      <p:sp>
        <p:nvSpPr>
          <p:cNvPr id="5" name="フッター プレースホルダー 4"/>
          <p:cNvSpPr>
            <a:spLocks noGrp="1"/>
          </p:cNvSpPr>
          <p:nvPr>
            <p:ph type="ftr" sz="quarter" idx="11"/>
          </p:nvPr>
        </p:nvSpPr>
        <p:spPr>
          <a:xfrm>
            <a:off x="4165600" y="6245225"/>
            <a:ext cx="3860800" cy="476250"/>
          </a:xfrm>
          <a:prstGeom prst="rect">
            <a:avLst/>
          </a:prstGeom>
        </p:spPr>
        <p:txBody>
          <a:bodyPr/>
          <a:lstStyle/>
          <a:p>
            <a:endParaRPr kumimoji="1" lang="ja-JP" altLang="en-US"/>
          </a:p>
        </p:txBody>
      </p:sp>
      <p:sp>
        <p:nvSpPr>
          <p:cNvPr id="6" name="スライド番号プレースホルダー 5"/>
          <p:cNvSpPr>
            <a:spLocks noGrp="1"/>
          </p:cNvSpPr>
          <p:nvPr>
            <p:ph type="sldNum" sz="quarter" idx="12"/>
          </p:nvPr>
        </p:nvSpPr>
        <p:spPr/>
        <p:txBody>
          <a:bodyPr/>
          <a:lstStyle/>
          <a:p>
            <a:fld id="{F8D8928E-AA9A-4D89-BC1F-A2C05AB4BD92}" type="slidenum">
              <a:rPr kumimoji="1" lang="ja-JP" altLang="en-US" smtClean="0"/>
              <a:t>‹#›</a:t>
            </a:fld>
            <a:endParaRPr kumimoji="1" lang="ja-JP" altLang="en-US"/>
          </a:p>
        </p:txBody>
      </p:sp>
    </p:spTree>
  </p:cSld>
  <p:clrMapOvr>
    <a:masterClrMapping/>
  </p:clrMapOvr>
  <p:hf sldNum="0" hdr="0" ftr="0" dt="0"/>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セクション見出し">
    <p:spTree>
      <p:nvGrpSpPr>
        <p:cNvPr id="1" name=""/>
        <p:cNvGrpSpPr/>
        <p:nvPr/>
      </p:nvGrpSpPr>
      <p:grpSpPr>
        <a:xfrm>
          <a:off x="0" y="0"/>
          <a:ext cx="0" cy="0"/>
          <a:chOff x="0" y="0"/>
          <a:chExt cx="0" cy="0"/>
        </a:xfrm>
      </p:grpSpPr>
      <p:sp>
        <p:nvSpPr>
          <p:cNvPr id="2" name="タイトル 1"/>
          <p:cNvSpPr>
            <a:spLocks noGrp="1"/>
          </p:cNvSpPr>
          <p:nvPr>
            <p:ph type="title"/>
          </p:nvPr>
        </p:nvSpPr>
        <p:spPr>
          <a:xfrm>
            <a:off x="831851" y="1709738"/>
            <a:ext cx="10515600" cy="2852737"/>
          </a:xfrm>
        </p:spPr>
        <p:txBody>
          <a:bodyPr anchor="b"/>
          <a:lstStyle>
            <a:lvl1pPr>
              <a:defRPr sz="4500"/>
            </a:lvl1pPr>
          </a:lstStyle>
          <a:p>
            <a:r>
              <a:rPr kumimoji="1" lang="ja-JP" altLang="en-US" dirty="0"/>
              <a:t>マスタ タイトルの書式設定</a:t>
            </a:r>
          </a:p>
        </p:txBody>
      </p:sp>
      <p:sp>
        <p:nvSpPr>
          <p:cNvPr id="3" name="テキスト プレースホルダー 2"/>
          <p:cNvSpPr>
            <a:spLocks noGrp="1"/>
          </p:cNvSpPr>
          <p:nvPr>
            <p:ph type="body" idx="1"/>
          </p:nvPr>
        </p:nvSpPr>
        <p:spPr>
          <a:xfrm>
            <a:off x="831851" y="4589463"/>
            <a:ext cx="10515600" cy="1500187"/>
          </a:xfrm>
        </p:spPr>
        <p:txBody>
          <a:bodyPr/>
          <a:lstStyle>
            <a:lvl1pPr marL="0" indent="0">
              <a:buNone/>
              <a:defRPr sz="1800">
                <a:solidFill>
                  <a:schemeClr val="tx1">
                    <a:tint val="75000"/>
                  </a:schemeClr>
                </a:solidFill>
              </a:defRPr>
            </a:lvl1pPr>
            <a:lvl2pPr marL="342900" indent="0">
              <a:buNone/>
              <a:defRPr sz="1500">
                <a:solidFill>
                  <a:schemeClr val="tx1">
                    <a:tint val="75000"/>
                  </a:schemeClr>
                </a:solidFill>
              </a:defRPr>
            </a:lvl2pPr>
            <a:lvl3pPr marL="685800" indent="0">
              <a:buNone/>
              <a:defRPr sz="1350">
                <a:solidFill>
                  <a:schemeClr val="tx1">
                    <a:tint val="75000"/>
                  </a:schemeClr>
                </a:solidFill>
              </a:defRPr>
            </a:lvl3pPr>
            <a:lvl4pPr marL="1028700" indent="0">
              <a:buNone/>
              <a:defRPr sz="1200">
                <a:solidFill>
                  <a:schemeClr val="tx1">
                    <a:tint val="75000"/>
                  </a:schemeClr>
                </a:solidFill>
              </a:defRPr>
            </a:lvl4pPr>
            <a:lvl5pPr marL="1371600" indent="0">
              <a:buNone/>
              <a:defRPr sz="1200">
                <a:solidFill>
                  <a:schemeClr val="tx1">
                    <a:tint val="75000"/>
                  </a:schemeClr>
                </a:solidFill>
              </a:defRPr>
            </a:lvl5pPr>
            <a:lvl6pPr marL="1714500" indent="0">
              <a:buNone/>
              <a:defRPr sz="1200">
                <a:solidFill>
                  <a:schemeClr val="tx1">
                    <a:tint val="75000"/>
                  </a:schemeClr>
                </a:solidFill>
              </a:defRPr>
            </a:lvl6pPr>
            <a:lvl7pPr marL="2057400" indent="0">
              <a:buNone/>
              <a:defRPr sz="1200">
                <a:solidFill>
                  <a:schemeClr val="tx1">
                    <a:tint val="75000"/>
                  </a:schemeClr>
                </a:solidFill>
              </a:defRPr>
            </a:lvl7pPr>
            <a:lvl8pPr marL="2400300" indent="0">
              <a:buNone/>
              <a:defRPr sz="1200">
                <a:solidFill>
                  <a:schemeClr val="tx1">
                    <a:tint val="75000"/>
                  </a:schemeClr>
                </a:solidFill>
              </a:defRPr>
            </a:lvl8pPr>
            <a:lvl9pPr marL="2743200" indent="0">
              <a:buNone/>
              <a:defRPr sz="1200">
                <a:solidFill>
                  <a:schemeClr val="tx1">
                    <a:tint val="75000"/>
                  </a:schemeClr>
                </a:solidFill>
              </a:defRPr>
            </a:lvl9pPr>
          </a:lstStyle>
          <a:p>
            <a:pPr lvl="0"/>
            <a:r>
              <a:rPr kumimoji="1" lang="ja-JP" altLang="en-US" dirty="0"/>
              <a:t>マスタ テキストの書式設定</a:t>
            </a:r>
          </a:p>
        </p:txBody>
      </p:sp>
      <p:sp>
        <p:nvSpPr>
          <p:cNvPr id="4" name="日付プレースホルダー 3"/>
          <p:cNvSpPr>
            <a:spLocks noGrp="1"/>
          </p:cNvSpPr>
          <p:nvPr>
            <p:ph type="dt" sz="half" idx="10"/>
          </p:nvPr>
        </p:nvSpPr>
        <p:spPr>
          <a:xfrm>
            <a:off x="609600" y="6245225"/>
            <a:ext cx="2844800" cy="476250"/>
          </a:xfrm>
          <a:prstGeom prst="rect">
            <a:avLst/>
          </a:prstGeom>
        </p:spPr>
        <p:txBody>
          <a:bodyPr/>
          <a:lstStyle/>
          <a:p>
            <a:fld id="{B8F8725A-28AD-45F8-B362-09C8E353BCD4}" type="datetimeFigureOut">
              <a:rPr kumimoji="1" lang="ja-JP" altLang="en-US" smtClean="0"/>
              <a:t>2023/11/7</a:t>
            </a:fld>
            <a:endParaRPr kumimoji="1" lang="ja-JP" altLang="en-US"/>
          </a:p>
        </p:txBody>
      </p:sp>
      <p:sp>
        <p:nvSpPr>
          <p:cNvPr id="5" name="フッター プレースホルダー 4"/>
          <p:cNvSpPr>
            <a:spLocks noGrp="1"/>
          </p:cNvSpPr>
          <p:nvPr>
            <p:ph type="ftr" sz="quarter" idx="11"/>
          </p:nvPr>
        </p:nvSpPr>
        <p:spPr>
          <a:xfrm>
            <a:off x="4165600" y="6245225"/>
            <a:ext cx="3860800" cy="476250"/>
          </a:xfrm>
          <a:prstGeom prst="rect">
            <a:avLst/>
          </a:prstGeom>
        </p:spPr>
        <p:txBody>
          <a:bodyPr/>
          <a:lstStyle/>
          <a:p>
            <a:endParaRPr kumimoji="1" lang="ja-JP" altLang="en-US"/>
          </a:p>
        </p:txBody>
      </p:sp>
      <p:sp>
        <p:nvSpPr>
          <p:cNvPr id="6" name="スライド番号プレースホルダー 5"/>
          <p:cNvSpPr>
            <a:spLocks noGrp="1"/>
          </p:cNvSpPr>
          <p:nvPr>
            <p:ph type="sldNum" sz="quarter" idx="12"/>
          </p:nvPr>
        </p:nvSpPr>
        <p:spPr/>
        <p:txBody>
          <a:bodyPr/>
          <a:lstStyle/>
          <a:p>
            <a:fld id="{F8D8928E-AA9A-4D89-BC1F-A2C05AB4BD92}" type="slidenum">
              <a:rPr kumimoji="1" lang="ja-JP" altLang="en-US" smtClean="0"/>
              <a:t>‹#›</a:t>
            </a:fld>
            <a:endParaRPr kumimoji="1" lang="ja-JP" altLang="en-US"/>
          </a:p>
        </p:txBody>
      </p:sp>
    </p:spTree>
  </p:cSld>
  <p:clrMapOvr>
    <a:masterClrMapping/>
  </p:clrMapOvr>
  <p:hf sldNum="0" hdr="0" ftr="0" dt="0"/>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2 つ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dirty="0"/>
              <a:t>マスタ タイトルの書式設定</a:t>
            </a:r>
          </a:p>
        </p:txBody>
      </p:sp>
      <p:sp>
        <p:nvSpPr>
          <p:cNvPr id="3" name="コンテンツ プレースホルダー 2"/>
          <p:cNvSpPr>
            <a:spLocks noGrp="1"/>
          </p:cNvSpPr>
          <p:nvPr>
            <p:ph sz="half" idx="1"/>
          </p:nvPr>
        </p:nvSpPr>
        <p:spPr>
          <a:xfrm>
            <a:off x="609600" y="1600200"/>
            <a:ext cx="5376672" cy="4525963"/>
          </a:xfrm>
        </p:spPr>
        <p:txBody>
          <a:bodyPr/>
          <a:lstStyle/>
          <a:p>
            <a:pPr lvl="0"/>
            <a:r>
              <a:rPr kumimoji="1" lang="ja-JP" altLang="en-US" dirty="0"/>
              <a:t>マスタ テキストの書式設定</a:t>
            </a:r>
          </a:p>
          <a:p>
            <a:pPr lvl="1"/>
            <a:r>
              <a:rPr kumimoji="1" lang="ja-JP" altLang="en-US" dirty="0"/>
              <a:t>第 </a:t>
            </a:r>
            <a:r>
              <a:rPr kumimoji="1" lang="en-US" altLang="ja-JP" dirty="0"/>
              <a:t>2 </a:t>
            </a:r>
            <a:r>
              <a:rPr kumimoji="1" lang="ja-JP" altLang="en-US" dirty="0"/>
              <a:t>レベル</a:t>
            </a:r>
          </a:p>
          <a:p>
            <a:pPr lvl="2"/>
            <a:r>
              <a:rPr kumimoji="1" lang="ja-JP" altLang="en-US" dirty="0"/>
              <a:t>第 </a:t>
            </a:r>
            <a:r>
              <a:rPr kumimoji="1" lang="en-US" altLang="ja-JP" dirty="0"/>
              <a:t>3 </a:t>
            </a:r>
            <a:r>
              <a:rPr kumimoji="1" lang="ja-JP" altLang="en-US" dirty="0"/>
              <a:t>レベル</a:t>
            </a:r>
          </a:p>
          <a:p>
            <a:pPr lvl="3"/>
            <a:r>
              <a:rPr kumimoji="1" lang="ja-JP" altLang="en-US" dirty="0"/>
              <a:t>第 </a:t>
            </a:r>
            <a:r>
              <a:rPr kumimoji="1" lang="en-US" altLang="ja-JP" dirty="0"/>
              <a:t>4 </a:t>
            </a:r>
            <a:r>
              <a:rPr kumimoji="1" lang="ja-JP" altLang="en-US" dirty="0"/>
              <a:t>レベル</a:t>
            </a:r>
          </a:p>
          <a:p>
            <a:pPr lvl="4"/>
            <a:r>
              <a:rPr kumimoji="1" lang="ja-JP" altLang="en-US" dirty="0"/>
              <a:t>第 </a:t>
            </a:r>
            <a:r>
              <a:rPr kumimoji="1" lang="en-US" altLang="ja-JP" dirty="0"/>
              <a:t>5 </a:t>
            </a:r>
            <a:r>
              <a:rPr kumimoji="1" lang="ja-JP" altLang="en-US" dirty="0"/>
              <a:t>レベル</a:t>
            </a:r>
          </a:p>
        </p:txBody>
      </p:sp>
      <p:sp>
        <p:nvSpPr>
          <p:cNvPr id="4" name="コンテンツ プレースホルダー 3"/>
          <p:cNvSpPr>
            <a:spLocks noGrp="1"/>
          </p:cNvSpPr>
          <p:nvPr>
            <p:ph sz="half" idx="2"/>
          </p:nvPr>
        </p:nvSpPr>
        <p:spPr>
          <a:xfrm>
            <a:off x="6205728" y="1600200"/>
            <a:ext cx="5376672" cy="4525963"/>
          </a:xfrm>
        </p:spPr>
        <p:txBody>
          <a:bodyPr/>
          <a:lstStyle/>
          <a:p>
            <a:pPr lvl="0"/>
            <a:r>
              <a:rPr kumimoji="1" lang="ja-JP" altLang="en-US" dirty="0"/>
              <a:t>マスタ テキストの書式設定</a:t>
            </a:r>
          </a:p>
          <a:p>
            <a:pPr lvl="1"/>
            <a:r>
              <a:rPr kumimoji="1" lang="ja-JP" altLang="en-US" dirty="0"/>
              <a:t>第 </a:t>
            </a:r>
            <a:r>
              <a:rPr kumimoji="1" lang="en-US" altLang="ja-JP" dirty="0"/>
              <a:t>2 </a:t>
            </a:r>
            <a:r>
              <a:rPr kumimoji="1" lang="ja-JP" altLang="en-US" dirty="0"/>
              <a:t>レベル</a:t>
            </a:r>
          </a:p>
          <a:p>
            <a:pPr lvl="2"/>
            <a:r>
              <a:rPr kumimoji="1" lang="ja-JP" altLang="en-US" dirty="0"/>
              <a:t>第 </a:t>
            </a:r>
            <a:r>
              <a:rPr kumimoji="1" lang="en-US" altLang="ja-JP" dirty="0"/>
              <a:t>3 </a:t>
            </a:r>
            <a:r>
              <a:rPr kumimoji="1" lang="ja-JP" altLang="en-US" dirty="0"/>
              <a:t>レベル</a:t>
            </a:r>
          </a:p>
          <a:p>
            <a:pPr lvl="3"/>
            <a:r>
              <a:rPr kumimoji="1" lang="ja-JP" altLang="en-US" dirty="0"/>
              <a:t>第 </a:t>
            </a:r>
            <a:r>
              <a:rPr kumimoji="1" lang="en-US" altLang="ja-JP" dirty="0"/>
              <a:t>4 </a:t>
            </a:r>
            <a:r>
              <a:rPr kumimoji="1" lang="ja-JP" altLang="en-US" dirty="0"/>
              <a:t>レベル</a:t>
            </a:r>
          </a:p>
          <a:p>
            <a:pPr lvl="4"/>
            <a:r>
              <a:rPr kumimoji="1" lang="ja-JP" altLang="en-US" dirty="0"/>
              <a:t>第 </a:t>
            </a:r>
            <a:r>
              <a:rPr kumimoji="1" lang="en-US" altLang="ja-JP" dirty="0"/>
              <a:t>5 </a:t>
            </a:r>
            <a:r>
              <a:rPr kumimoji="1" lang="ja-JP" altLang="en-US" dirty="0"/>
              <a:t>レベル</a:t>
            </a:r>
          </a:p>
        </p:txBody>
      </p:sp>
      <p:sp>
        <p:nvSpPr>
          <p:cNvPr id="5" name="日付プレースホルダー 4"/>
          <p:cNvSpPr>
            <a:spLocks noGrp="1"/>
          </p:cNvSpPr>
          <p:nvPr>
            <p:ph type="dt" sz="half" idx="10"/>
          </p:nvPr>
        </p:nvSpPr>
        <p:spPr>
          <a:xfrm>
            <a:off x="609600" y="6245225"/>
            <a:ext cx="2844800" cy="476250"/>
          </a:xfrm>
          <a:prstGeom prst="rect">
            <a:avLst/>
          </a:prstGeom>
        </p:spPr>
        <p:txBody>
          <a:bodyPr/>
          <a:lstStyle/>
          <a:p>
            <a:fld id="{B8F8725A-28AD-45F8-B362-09C8E353BCD4}" type="datetimeFigureOut">
              <a:rPr kumimoji="1" lang="ja-JP" altLang="en-US" smtClean="0"/>
              <a:t>2023/11/7</a:t>
            </a:fld>
            <a:endParaRPr kumimoji="1" lang="ja-JP" altLang="en-US"/>
          </a:p>
        </p:txBody>
      </p:sp>
      <p:sp>
        <p:nvSpPr>
          <p:cNvPr id="6" name="フッター プレースホルダー 5"/>
          <p:cNvSpPr>
            <a:spLocks noGrp="1"/>
          </p:cNvSpPr>
          <p:nvPr>
            <p:ph type="ftr" sz="quarter" idx="11"/>
          </p:nvPr>
        </p:nvSpPr>
        <p:spPr>
          <a:xfrm>
            <a:off x="4165600" y="6245225"/>
            <a:ext cx="3860800" cy="476250"/>
          </a:xfrm>
          <a:prstGeom prst="rect">
            <a:avLst/>
          </a:prstGeom>
        </p:spPr>
        <p:txBody>
          <a:bodyPr/>
          <a:lstStyle/>
          <a:p>
            <a:endParaRPr kumimoji="1" lang="ja-JP" altLang="en-US"/>
          </a:p>
        </p:txBody>
      </p:sp>
      <p:sp>
        <p:nvSpPr>
          <p:cNvPr id="7" name="スライド番号プレースホルダー 6"/>
          <p:cNvSpPr>
            <a:spLocks noGrp="1"/>
          </p:cNvSpPr>
          <p:nvPr>
            <p:ph type="sldNum" sz="quarter" idx="12"/>
          </p:nvPr>
        </p:nvSpPr>
        <p:spPr/>
        <p:txBody>
          <a:bodyPr/>
          <a:lstStyle/>
          <a:p>
            <a:fld id="{F8D8928E-AA9A-4D89-BC1F-A2C05AB4BD92}" type="slidenum">
              <a:rPr kumimoji="1" lang="ja-JP" altLang="en-US" smtClean="0"/>
              <a:t>‹#›</a:t>
            </a:fld>
            <a:endParaRPr kumimoji="1" lang="ja-JP" altLang="en-US"/>
          </a:p>
        </p:txBody>
      </p:sp>
    </p:spTree>
  </p:cSld>
  <p:clrMapOvr>
    <a:masterClrMapping/>
  </p:clrMapOvr>
  <p:hf sldNum="0" hdr="0" ftr="0" dt="0"/>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比較">
    <p:spTree>
      <p:nvGrpSpPr>
        <p:cNvPr id="1" name=""/>
        <p:cNvGrpSpPr/>
        <p:nvPr/>
      </p:nvGrpSpPr>
      <p:grpSpPr>
        <a:xfrm>
          <a:off x="0" y="0"/>
          <a:ext cx="0" cy="0"/>
          <a:chOff x="0" y="0"/>
          <a:chExt cx="0" cy="0"/>
        </a:xfrm>
      </p:grpSpPr>
      <p:sp>
        <p:nvSpPr>
          <p:cNvPr id="2" name="タイトル 1"/>
          <p:cNvSpPr>
            <a:spLocks noGrp="1"/>
          </p:cNvSpPr>
          <p:nvPr>
            <p:ph type="title"/>
          </p:nvPr>
        </p:nvSpPr>
        <p:spPr>
          <a:xfrm>
            <a:off x="839788" y="365125"/>
            <a:ext cx="10515600" cy="1325563"/>
          </a:xfrm>
        </p:spPr>
        <p:txBody>
          <a:bodyPr/>
          <a:lstStyle/>
          <a:p>
            <a:r>
              <a:rPr kumimoji="1" lang="ja-JP" altLang="en-US" dirty="0"/>
              <a:t>マスタ タイトルの書式設定</a:t>
            </a:r>
          </a:p>
        </p:txBody>
      </p:sp>
      <p:sp>
        <p:nvSpPr>
          <p:cNvPr id="3" name="テキスト プレースホルダー 2"/>
          <p:cNvSpPr>
            <a:spLocks noGrp="1"/>
          </p:cNvSpPr>
          <p:nvPr>
            <p:ph type="body" idx="1"/>
          </p:nvPr>
        </p:nvSpPr>
        <p:spPr>
          <a:xfrm>
            <a:off x="839788" y="1681163"/>
            <a:ext cx="5157787" cy="823912"/>
          </a:xfrm>
        </p:spPr>
        <p:txBody>
          <a:bodyPr anchor="b"/>
          <a:lstStyle>
            <a:lvl1pPr marL="0" indent="0">
              <a:buNone/>
              <a:defRPr sz="18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kumimoji="1" lang="ja-JP" altLang="en-US" dirty="0"/>
              <a:t>マスタ テキストの書式設定</a:t>
            </a:r>
          </a:p>
        </p:txBody>
      </p:sp>
      <p:sp>
        <p:nvSpPr>
          <p:cNvPr id="4" name="コンテンツ プレースホルダー 3"/>
          <p:cNvSpPr>
            <a:spLocks noGrp="1"/>
          </p:cNvSpPr>
          <p:nvPr>
            <p:ph sz="half" idx="2"/>
          </p:nvPr>
        </p:nvSpPr>
        <p:spPr>
          <a:xfrm>
            <a:off x="839788" y="2505075"/>
            <a:ext cx="5157787" cy="3684588"/>
          </a:xfrm>
        </p:spPr>
        <p:txBody>
          <a:bodyPr/>
          <a:lstStyle/>
          <a:p>
            <a:pPr lvl="0"/>
            <a:r>
              <a:rPr kumimoji="1" lang="ja-JP" altLang="en-US" dirty="0"/>
              <a:t>マスタ テキストの書式設定</a:t>
            </a:r>
          </a:p>
          <a:p>
            <a:pPr lvl="1"/>
            <a:r>
              <a:rPr kumimoji="1" lang="ja-JP" altLang="en-US" dirty="0"/>
              <a:t>第 </a:t>
            </a:r>
            <a:r>
              <a:rPr kumimoji="1" lang="en-US" altLang="ja-JP" dirty="0"/>
              <a:t>2 </a:t>
            </a:r>
            <a:r>
              <a:rPr kumimoji="1" lang="ja-JP" altLang="en-US" dirty="0"/>
              <a:t>レベル</a:t>
            </a:r>
          </a:p>
          <a:p>
            <a:pPr lvl="2"/>
            <a:r>
              <a:rPr kumimoji="1" lang="ja-JP" altLang="en-US" dirty="0"/>
              <a:t>第 </a:t>
            </a:r>
            <a:r>
              <a:rPr kumimoji="1" lang="en-US" altLang="ja-JP" dirty="0"/>
              <a:t>3 </a:t>
            </a:r>
            <a:r>
              <a:rPr kumimoji="1" lang="ja-JP" altLang="en-US" dirty="0"/>
              <a:t>レベル</a:t>
            </a:r>
          </a:p>
          <a:p>
            <a:pPr lvl="3"/>
            <a:r>
              <a:rPr kumimoji="1" lang="ja-JP" altLang="en-US" dirty="0"/>
              <a:t>第 </a:t>
            </a:r>
            <a:r>
              <a:rPr kumimoji="1" lang="en-US" altLang="ja-JP" dirty="0"/>
              <a:t>4 </a:t>
            </a:r>
            <a:r>
              <a:rPr kumimoji="1" lang="ja-JP" altLang="en-US" dirty="0"/>
              <a:t>レベル</a:t>
            </a:r>
          </a:p>
          <a:p>
            <a:pPr lvl="4"/>
            <a:r>
              <a:rPr kumimoji="1" lang="ja-JP" altLang="en-US" dirty="0"/>
              <a:t>第 </a:t>
            </a:r>
            <a:r>
              <a:rPr kumimoji="1" lang="en-US" altLang="ja-JP" dirty="0"/>
              <a:t>5 </a:t>
            </a:r>
            <a:r>
              <a:rPr kumimoji="1" lang="ja-JP" altLang="en-US" dirty="0"/>
              <a:t>レベル</a:t>
            </a:r>
          </a:p>
        </p:txBody>
      </p:sp>
      <p:sp>
        <p:nvSpPr>
          <p:cNvPr id="5" name="テキスト プレースホルダー 4"/>
          <p:cNvSpPr>
            <a:spLocks noGrp="1"/>
          </p:cNvSpPr>
          <p:nvPr>
            <p:ph type="body" sz="quarter" idx="3"/>
          </p:nvPr>
        </p:nvSpPr>
        <p:spPr>
          <a:xfrm>
            <a:off x="6172200" y="1681163"/>
            <a:ext cx="5183188" cy="823912"/>
          </a:xfrm>
        </p:spPr>
        <p:txBody>
          <a:bodyPr anchor="b"/>
          <a:lstStyle>
            <a:lvl1pPr marL="0" indent="0">
              <a:buNone/>
              <a:defRPr sz="18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kumimoji="1" lang="ja-JP" altLang="en-US" dirty="0"/>
              <a:t>マスタ テキストの書式設定</a:t>
            </a:r>
          </a:p>
        </p:txBody>
      </p:sp>
      <p:sp>
        <p:nvSpPr>
          <p:cNvPr id="6" name="コンテンツ プレースホルダー 5"/>
          <p:cNvSpPr>
            <a:spLocks noGrp="1"/>
          </p:cNvSpPr>
          <p:nvPr>
            <p:ph sz="quarter" idx="4"/>
          </p:nvPr>
        </p:nvSpPr>
        <p:spPr>
          <a:xfrm>
            <a:off x="6172200" y="2505075"/>
            <a:ext cx="5183188" cy="3684588"/>
          </a:xfrm>
        </p:spPr>
        <p:txBody>
          <a:bodyPr/>
          <a:lstStyle/>
          <a:p>
            <a:pPr lvl="0"/>
            <a:r>
              <a:rPr kumimoji="1" lang="ja-JP" altLang="en-US" dirty="0"/>
              <a:t>マスタ テキストの書式設定</a:t>
            </a:r>
          </a:p>
          <a:p>
            <a:pPr lvl="1"/>
            <a:r>
              <a:rPr kumimoji="1" lang="ja-JP" altLang="en-US" dirty="0"/>
              <a:t>第 </a:t>
            </a:r>
            <a:r>
              <a:rPr kumimoji="1" lang="en-US" altLang="ja-JP" dirty="0"/>
              <a:t>2 </a:t>
            </a:r>
            <a:r>
              <a:rPr kumimoji="1" lang="ja-JP" altLang="en-US" dirty="0"/>
              <a:t>レベル</a:t>
            </a:r>
          </a:p>
          <a:p>
            <a:pPr lvl="2"/>
            <a:r>
              <a:rPr kumimoji="1" lang="ja-JP" altLang="en-US" dirty="0"/>
              <a:t>第 </a:t>
            </a:r>
            <a:r>
              <a:rPr kumimoji="1" lang="en-US" altLang="ja-JP" dirty="0"/>
              <a:t>3 </a:t>
            </a:r>
            <a:r>
              <a:rPr kumimoji="1" lang="ja-JP" altLang="en-US" dirty="0"/>
              <a:t>レベル</a:t>
            </a:r>
          </a:p>
          <a:p>
            <a:pPr lvl="3"/>
            <a:r>
              <a:rPr kumimoji="1" lang="ja-JP" altLang="en-US" dirty="0"/>
              <a:t>第 </a:t>
            </a:r>
            <a:r>
              <a:rPr kumimoji="1" lang="en-US" altLang="ja-JP" dirty="0"/>
              <a:t>4 </a:t>
            </a:r>
            <a:r>
              <a:rPr kumimoji="1" lang="ja-JP" altLang="en-US" dirty="0"/>
              <a:t>レベル</a:t>
            </a:r>
          </a:p>
          <a:p>
            <a:pPr lvl="4"/>
            <a:r>
              <a:rPr kumimoji="1" lang="ja-JP" altLang="en-US" dirty="0"/>
              <a:t>第 </a:t>
            </a:r>
            <a:r>
              <a:rPr kumimoji="1" lang="en-US" altLang="ja-JP" dirty="0"/>
              <a:t>5 </a:t>
            </a:r>
            <a:r>
              <a:rPr kumimoji="1" lang="ja-JP" altLang="en-US" dirty="0"/>
              <a:t>レベル</a:t>
            </a:r>
          </a:p>
        </p:txBody>
      </p:sp>
      <p:sp>
        <p:nvSpPr>
          <p:cNvPr id="7" name="日付プレースホルダー 6"/>
          <p:cNvSpPr>
            <a:spLocks noGrp="1"/>
          </p:cNvSpPr>
          <p:nvPr>
            <p:ph type="dt" sz="half" idx="10"/>
          </p:nvPr>
        </p:nvSpPr>
        <p:spPr>
          <a:xfrm>
            <a:off x="609600" y="6245225"/>
            <a:ext cx="2844800" cy="476250"/>
          </a:xfrm>
          <a:prstGeom prst="rect">
            <a:avLst/>
          </a:prstGeom>
        </p:spPr>
        <p:txBody>
          <a:bodyPr/>
          <a:lstStyle/>
          <a:p>
            <a:fld id="{B8F8725A-28AD-45F8-B362-09C8E353BCD4}" type="datetimeFigureOut">
              <a:rPr kumimoji="1" lang="ja-JP" altLang="en-US" smtClean="0"/>
              <a:t>2023/11/7</a:t>
            </a:fld>
            <a:endParaRPr kumimoji="1" lang="ja-JP" altLang="en-US"/>
          </a:p>
        </p:txBody>
      </p:sp>
      <p:sp>
        <p:nvSpPr>
          <p:cNvPr id="8" name="フッター プレースホルダー 7"/>
          <p:cNvSpPr>
            <a:spLocks noGrp="1"/>
          </p:cNvSpPr>
          <p:nvPr>
            <p:ph type="ftr" sz="quarter" idx="11"/>
          </p:nvPr>
        </p:nvSpPr>
        <p:spPr>
          <a:xfrm>
            <a:off x="4165600" y="6245225"/>
            <a:ext cx="3860800" cy="476250"/>
          </a:xfrm>
          <a:prstGeom prst="rect">
            <a:avLst/>
          </a:prstGeom>
        </p:spPr>
        <p:txBody>
          <a:bodyPr/>
          <a:lstStyle/>
          <a:p>
            <a:endParaRPr kumimoji="1" lang="ja-JP" altLang="en-US"/>
          </a:p>
        </p:txBody>
      </p:sp>
      <p:sp>
        <p:nvSpPr>
          <p:cNvPr id="9" name="スライド番号プレースホルダー 8"/>
          <p:cNvSpPr>
            <a:spLocks noGrp="1"/>
          </p:cNvSpPr>
          <p:nvPr>
            <p:ph type="sldNum" sz="quarter" idx="12"/>
          </p:nvPr>
        </p:nvSpPr>
        <p:spPr/>
        <p:txBody>
          <a:bodyPr/>
          <a:lstStyle/>
          <a:p>
            <a:fld id="{F8D8928E-AA9A-4D89-BC1F-A2C05AB4BD92}" type="slidenum">
              <a:rPr kumimoji="1" lang="ja-JP" altLang="en-US" smtClean="0"/>
              <a:t>‹#›</a:t>
            </a:fld>
            <a:endParaRPr kumimoji="1" lang="ja-JP" altLang="en-US"/>
          </a:p>
        </p:txBody>
      </p:sp>
    </p:spTree>
  </p:cSld>
  <p:clrMapOvr>
    <a:masterClrMapping/>
  </p:clrMapOvr>
  <p:hf sldNum="0" hdr="0" ftr="0" dt="0"/>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タイトルのみ">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dirty="0"/>
              <a:t>マスタ タイトルの書式設定</a:t>
            </a:r>
          </a:p>
        </p:txBody>
      </p:sp>
      <p:sp>
        <p:nvSpPr>
          <p:cNvPr id="3" name="日付プレースホルダー 2"/>
          <p:cNvSpPr>
            <a:spLocks noGrp="1"/>
          </p:cNvSpPr>
          <p:nvPr>
            <p:ph type="dt" sz="half" idx="10"/>
          </p:nvPr>
        </p:nvSpPr>
        <p:spPr>
          <a:xfrm>
            <a:off x="609600" y="6245225"/>
            <a:ext cx="2844800" cy="476250"/>
          </a:xfrm>
          <a:prstGeom prst="rect">
            <a:avLst/>
          </a:prstGeom>
        </p:spPr>
        <p:txBody>
          <a:bodyPr/>
          <a:lstStyle/>
          <a:p>
            <a:fld id="{B8F8725A-28AD-45F8-B362-09C8E353BCD4}" type="datetimeFigureOut">
              <a:rPr kumimoji="1" lang="ja-JP" altLang="en-US" smtClean="0"/>
              <a:t>2023/11/7</a:t>
            </a:fld>
            <a:endParaRPr kumimoji="1" lang="ja-JP" altLang="en-US"/>
          </a:p>
        </p:txBody>
      </p:sp>
      <p:sp>
        <p:nvSpPr>
          <p:cNvPr id="4" name="フッター プレースホルダー 3"/>
          <p:cNvSpPr>
            <a:spLocks noGrp="1"/>
          </p:cNvSpPr>
          <p:nvPr>
            <p:ph type="ftr" sz="quarter" idx="11"/>
          </p:nvPr>
        </p:nvSpPr>
        <p:spPr>
          <a:xfrm>
            <a:off x="4165600" y="6245225"/>
            <a:ext cx="3860800" cy="476250"/>
          </a:xfrm>
          <a:prstGeom prst="rect">
            <a:avLst/>
          </a:prstGeom>
        </p:spPr>
        <p:txBody>
          <a:bodyPr/>
          <a:lstStyle/>
          <a:p>
            <a:endParaRPr kumimoji="1" lang="ja-JP" altLang="en-US"/>
          </a:p>
        </p:txBody>
      </p:sp>
      <p:sp>
        <p:nvSpPr>
          <p:cNvPr id="5" name="スライド番号プレースホルダー 4"/>
          <p:cNvSpPr>
            <a:spLocks noGrp="1"/>
          </p:cNvSpPr>
          <p:nvPr>
            <p:ph type="sldNum" sz="quarter" idx="12"/>
          </p:nvPr>
        </p:nvSpPr>
        <p:spPr/>
        <p:txBody>
          <a:bodyPr/>
          <a:lstStyle/>
          <a:p>
            <a:fld id="{F8D8928E-AA9A-4D89-BC1F-A2C05AB4BD92}" type="slidenum">
              <a:rPr kumimoji="1" lang="ja-JP" altLang="en-US" smtClean="0"/>
              <a:t>‹#›</a:t>
            </a:fld>
            <a:endParaRPr kumimoji="1" lang="ja-JP" altLang="en-US"/>
          </a:p>
        </p:txBody>
      </p:sp>
    </p:spTree>
  </p:cSld>
  <p:clrMapOvr>
    <a:masterClrMapping/>
  </p:clrMapOvr>
  <p:hf sldNum="0" hdr="0" ftr="0" dt="0"/>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白紙">
    <p:spTree>
      <p:nvGrpSpPr>
        <p:cNvPr id="1" name=""/>
        <p:cNvGrpSpPr/>
        <p:nvPr/>
      </p:nvGrpSpPr>
      <p:grpSpPr>
        <a:xfrm>
          <a:off x="0" y="0"/>
          <a:ext cx="0" cy="0"/>
          <a:chOff x="0" y="0"/>
          <a:chExt cx="0" cy="0"/>
        </a:xfrm>
      </p:grpSpPr>
      <p:sp>
        <p:nvSpPr>
          <p:cNvPr id="2" name="日付プレースホルダー 1"/>
          <p:cNvSpPr>
            <a:spLocks noGrp="1"/>
          </p:cNvSpPr>
          <p:nvPr>
            <p:ph type="dt" sz="half" idx="10"/>
          </p:nvPr>
        </p:nvSpPr>
        <p:spPr>
          <a:xfrm>
            <a:off x="609600" y="6245225"/>
            <a:ext cx="2844800" cy="476250"/>
          </a:xfrm>
          <a:prstGeom prst="rect">
            <a:avLst/>
          </a:prstGeom>
        </p:spPr>
        <p:txBody>
          <a:bodyPr/>
          <a:lstStyle/>
          <a:p>
            <a:fld id="{B8F8725A-28AD-45F8-B362-09C8E353BCD4}" type="datetimeFigureOut">
              <a:rPr kumimoji="1" lang="ja-JP" altLang="en-US" smtClean="0"/>
              <a:t>2023/11/7</a:t>
            </a:fld>
            <a:endParaRPr kumimoji="1" lang="ja-JP" altLang="en-US"/>
          </a:p>
        </p:txBody>
      </p:sp>
      <p:sp>
        <p:nvSpPr>
          <p:cNvPr id="3" name="フッター プレースホルダー 2"/>
          <p:cNvSpPr>
            <a:spLocks noGrp="1"/>
          </p:cNvSpPr>
          <p:nvPr>
            <p:ph type="ftr" sz="quarter" idx="11"/>
          </p:nvPr>
        </p:nvSpPr>
        <p:spPr>
          <a:xfrm>
            <a:off x="4165600" y="6245225"/>
            <a:ext cx="3860800" cy="476250"/>
          </a:xfrm>
          <a:prstGeom prst="rect">
            <a:avLst/>
          </a:prstGeom>
        </p:spPr>
        <p:txBody>
          <a:bodyPr/>
          <a:lstStyle/>
          <a:p>
            <a:endParaRPr kumimoji="1" lang="ja-JP" altLang="en-US"/>
          </a:p>
        </p:txBody>
      </p:sp>
      <p:sp>
        <p:nvSpPr>
          <p:cNvPr id="4" name="スライド番号プレースホルダー 3"/>
          <p:cNvSpPr>
            <a:spLocks noGrp="1"/>
          </p:cNvSpPr>
          <p:nvPr>
            <p:ph type="sldNum" sz="quarter" idx="12"/>
          </p:nvPr>
        </p:nvSpPr>
        <p:spPr/>
        <p:txBody>
          <a:bodyPr/>
          <a:lstStyle/>
          <a:p>
            <a:fld id="{F8D8928E-AA9A-4D89-BC1F-A2C05AB4BD92}" type="slidenum">
              <a:rPr kumimoji="1" lang="ja-JP" altLang="en-US" smtClean="0"/>
              <a:t>‹#›</a:t>
            </a:fld>
            <a:endParaRPr kumimoji="1" lang="ja-JP" altLang="en-US"/>
          </a:p>
        </p:txBody>
      </p:sp>
    </p:spTree>
  </p:cSld>
  <p:clrMapOvr>
    <a:masterClrMapping/>
  </p:clrMapOvr>
  <p:hf sldNum="0" hdr="0" ftr="0" dt="0"/>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タイトル付きの&#10;コンテンツ">
    <p:spTree>
      <p:nvGrpSpPr>
        <p:cNvPr id="1" name=""/>
        <p:cNvGrpSpPr/>
        <p:nvPr/>
      </p:nvGrpSpPr>
      <p:grpSpPr>
        <a:xfrm>
          <a:off x="0" y="0"/>
          <a:ext cx="0" cy="0"/>
          <a:chOff x="0" y="0"/>
          <a:chExt cx="0" cy="0"/>
        </a:xfrm>
      </p:grpSpPr>
      <p:sp>
        <p:nvSpPr>
          <p:cNvPr id="2" name="タイトル 1"/>
          <p:cNvSpPr>
            <a:spLocks noGrp="1"/>
          </p:cNvSpPr>
          <p:nvPr>
            <p:ph type="title"/>
          </p:nvPr>
        </p:nvSpPr>
        <p:spPr>
          <a:xfrm>
            <a:off x="839788" y="457200"/>
            <a:ext cx="3932237" cy="1600200"/>
          </a:xfrm>
        </p:spPr>
        <p:txBody>
          <a:bodyPr anchor="b"/>
          <a:lstStyle>
            <a:lvl1pPr>
              <a:defRPr sz="2400"/>
            </a:lvl1pPr>
          </a:lstStyle>
          <a:p>
            <a:r>
              <a:rPr kumimoji="1" lang="ja-JP" altLang="en-US" dirty="0"/>
              <a:t>マスタ タイトルの書式設定</a:t>
            </a:r>
          </a:p>
        </p:txBody>
      </p:sp>
      <p:sp>
        <p:nvSpPr>
          <p:cNvPr id="3" name="コンテンツ プレースホルダー 2"/>
          <p:cNvSpPr>
            <a:spLocks noGrp="1"/>
          </p:cNvSpPr>
          <p:nvPr>
            <p:ph idx="1"/>
          </p:nvPr>
        </p:nvSpPr>
        <p:spPr>
          <a:xfrm>
            <a:off x="5183188" y="987425"/>
            <a:ext cx="6172200" cy="4873625"/>
          </a:xfrm>
        </p:spPr>
        <p:txBody>
          <a:bodyPr/>
          <a:lstStyle>
            <a:lvl1pPr>
              <a:defRPr sz="2400"/>
            </a:lvl1pPr>
            <a:lvl2pPr>
              <a:defRPr sz="2100"/>
            </a:lvl2pPr>
            <a:lvl3pPr>
              <a:defRPr sz="1800"/>
            </a:lvl3pPr>
            <a:lvl4pPr>
              <a:defRPr sz="1500"/>
            </a:lvl4pPr>
            <a:lvl5pPr>
              <a:defRPr sz="1500"/>
            </a:lvl5pPr>
            <a:lvl6pPr>
              <a:defRPr sz="1500"/>
            </a:lvl6pPr>
            <a:lvl7pPr>
              <a:defRPr sz="1500"/>
            </a:lvl7pPr>
            <a:lvl8pPr>
              <a:defRPr sz="1500"/>
            </a:lvl8pPr>
            <a:lvl9pPr>
              <a:defRPr sz="1500"/>
            </a:lvl9pPr>
          </a:lstStyle>
          <a:p>
            <a:pPr lvl="0"/>
            <a:r>
              <a:rPr kumimoji="1" lang="ja-JP" altLang="en-US" dirty="0"/>
              <a:t>マスタ テキストの書式設定</a:t>
            </a:r>
          </a:p>
          <a:p>
            <a:pPr lvl="1"/>
            <a:r>
              <a:rPr kumimoji="1" lang="ja-JP" altLang="en-US" dirty="0"/>
              <a:t>第 </a:t>
            </a:r>
            <a:r>
              <a:rPr kumimoji="1" lang="en-US" altLang="ja-JP" dirty="0"/>
              <a:t>2 </a:t>
            </a:r>
            <a:r>
              <a:rPr kumimoji="1" lang="ja-JP" altLang="en-US" dirty="0"/>
              <a:t>レベル</a:t>
            </a:r>
          </a:p>
          <a:p>
            <a:pPr lvl="2"/>
            <a:r>
              <a:rPr kumimoji="1" lang="ja-JP" altLang="en-US" dirty="0"/>
              <a:t>第 </a:t>
            </a:r>
            <a:r>
              <a:rPr kumimoji="1" lang="en-US" altLang="ja-JP" dirty="0"/>
              <a:t>3 </a:t>
            </a:r>
            <a:r>
              <a:rPr kumimoji="1" lang="ja-JP" altLang="en-US" dirty="0"/>
              <a:t>レベル</a:t>
            </a:r>
          </a:p>
          <a:p>
            <a:pPr lvl="3"/>
            <a:r>
              <a:rPr kumimoji="1" lang="ja-JP" altLang="en-US" dirty="0"/>
              <a:t>第 </a:t>
            </a:r>
            <a:r>
              <a:rPr kumimoji="1" lang="en-US" altLang="ja-JP" dirty="0"/>
              <a:t>4 </a:t>
            </a:r>
            <a:r>
              <a:rPr kumimoji="1" lang="ja-JP" altLang="en-US" dirty="0"/>
              <a:t>レベル</a:t>
            </a:r>
          </a:p>
          <a:p>
            <a:pPr lvl="4"/>
            <a:r>
              <a:rPr kumimoji="1" lang="ja-JP" altLang="en-US" dirty="0"/>
              <a:t>第 </a:t>
            </a:r>
            <a:r>
              <a:rPr kumimoji="1" lang="en-US" altLang="ja-JP" dirty="0"/>
              <a:t>5 </a:t>
            </a:r>
            <a:r>
              <a:rPr kumimoji="1" lang="ja-JP" altLang="en-US" dirty="0"/>
              <a:t>レベル</a:t>
            </a:r>
          </a:p>
        </p:txBody>
      </p:sp>
      <p:sp>
        <p:nvSpPr>
          <p:cNvPr id="4" name="テキスト プレースホルダー 3"/>
          <p:cNvSpPr>
            <a:spLocks noGrp="1"/>
          </p:cNvSpPr>
          <p:nvPr>
            <p:ph type="body" sz="half" idx="2"/>
          </p:nvPr>
        </p:nvSpPr>
        <p:spPr>
          <a:xfrm>
            <a:off x="839788" y="2057400"/>
            <a:ext cx="3932237" cy="3811588"/>
          </a:xfrm>
        </p:spPr>
        <p:txBody>
          <a:bodyPr/>
          <a:lstStyle>
            <a:lvl1pPr marL="0" indent="0">
              <a:buNone/>
              <a:defRPr sz="1200"/>
            </a:lvl1pPr>
            <a:lvl2pPr marL="342900" indent="0">
              <a:buNone/>
              <a:defRPr sz="1050"/>
            </a:lvl2pPr>
            <a:lvl3pPr marL="685800" indent="0">
              <a:buNone/>
              <a:defRPr sz="900"/>
            </a:lvl3pPr>
            <a:lvl4pPr marL="1028700" indent="0">
              <a:buNone/>
              <a:defRPr sz="750"/>
            </a:lvl4pPr>
            <a:lvl5pPr marL="1371600" indent="0">
              <a:buNone/>
              <a:defRPr sz="750"/>
            </a:lvl5pPr>
            <a:lvl6pPr marL="1714500" indent="0">
              <a:buNone/>
              <a:defRPr sz="750"/>
            </a:lvl6pPr>
            <a:lvl7pPr marL="2057400" indent="0">
              <a:buNone/>
              <a:defRPr sz="750"/>
            </a:lvl7pPr>
            <a:lvl8pPr marL="2400300" indent="0">
              <a:buNone/>
              <a:defRPr sz="750"/>
            </a:lvl8pPr>
            <a:lvl9pPr marL="2743200" indent="0">
              <a:buNone/>
              <a:defRPr sz="750"/>
            </a:lvl9pPr>
          </a:lstStyle>
          <a:p>
            <a:pPr lvl="0"/>
            <a:r>
              <a:rPr kumimoji="1" lang="ja-JP" altLang="en-US" dirty="0"/>
              <a:t>マスタ テキストの書式設定</a:t>
            </a:r>
          </a:p>
        </p:txBody>
      </p:sp>
      <p:sp>
        <p:nvSpPr>
          <p:cNvPr id="5" name="日付プレースホルダー 4"/>
          <p:cNvSpPr>
            <a:spLocks noGrp="1"/>
          </p:cNvSpPr>
          <p:nvPr>
            <p:ph type="dt" sz="half" idx="10"/>
          </p:nvPr>
        </p:nvSpPr>
        <p:spPr>
          <a:xfrm>
            <a:off x="609600" y="6245225"/>
            <a:ext cx="2844800" cy="476250"/>
          </a:xfrm>
          <a:prstGeom prst="rect">
            <a:avLst/>
          </a:prstGeom>
        </p:spPr>
        <p:txBody>
          <a:bodyPr/>
          <a:lstStyle/>
          <a:p>
            <a:pPr lvl="0"/>
            <a:endParaRPr lang="ja-JP"/>
          </a:p>
        </p:txBody>
      </p:sp>
      <p:sp>
        <p:nvSpPr>
          <p:cNvPr id="6" name="フッター プレースホルダー 5"/>
          <p:cNvSpPr>
            <a:spLocks noGrp="1"/>
          </p:cNvSpPr>
          <p:nvPr>
            <p:ph type="ftr" sz="quarter" idx="11"/>
          </p:nvPr>
        </p:nvSpPr>
        <p:spPr>
          <a:xfrm>
            <a:off x="4165600" y="6245225"/>
            <a:ext cx="3860800" cy="476250"/>
          </a:xfrm>
          <a:prstGeom prst="rect">
            <a:avLst/>
          </a:prstGeom>
        </p:spPr>
        <p:txBody>
          <a:bodyPr/>
          <a:lstStyle/>
          <a:p>
            <a:pPr lvl="0"/>
            <a:endParaRPr lang="ja-JP"/>
          </a:p>
        </p:txBody>
      </p:sp>
      <p:sp>
        <p:nvSpPr>
          <p:cNvPr id="7" name="スライド番号プレースホルダー 6"/>
          <p:cNvSpPr>
            <a:spLocks noGrp="1"/>
          </p:cNvSpPr>
          <p:nvPr>
            <p:ph type="sldNum" sz="quarter" idx="12"/>
          </p:nvPr>
        </p:nvSpPr>
        <p:spPr/>
        <p:txBody>
          <a:bodyPr/>
          <a:lstStyle/>
          <a:p>
            <a:pPr lvl="0"/>
            <a:fld id="{9A0DB2DC-4C9A-4742-B13C-FB6460FD3503}" type="slidenum">
              <a:rPr lang="en-US" altLang="ja-JP"/>
              <a:t>‹#›</a:t>
            </a:fld>
            <a:endParaRPr lang="ja-JP"/>
          </a:p>
        </p:txBody>
      </p:sp>
    </p:spTree>
  </p:cSld>
  <p:clrMapOvr>
    <a:masterClrMapping/>
  </p:clrMapOvr>
  <p:hf sldNum="0" hdr="0" ftr="0" dt="0"/>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タイトル付きの図">
    <p:spTree>
      <p:nvGrpSpPr>
        <p:cNvPr id="1" name=""/>
        <p:cNvGrpSpPr/>
        <p:nvPr/>
      </p:nvGrpSpPr>
      <p:grpSpPr>
        <a:xfrm>
          <a:off x="0" y="0"/>
          <a:ext cx="0" cy="0"/>
          <a:chOff x="0" y="0"/>
          <a:chExt cx="0" cy="0"/>
        </a:xfrm>
      </p:grpSpPr>
      <p:sp>
        <p:nvSpPr>
          <p:cNvPr id="2" name="タイトル 1"/>
          <p:cNvSpPr>
            <a:spLocks noGrp="1"/>
          </p:cNvSpPr>
          <p:nvPr>
            <p:ph type="title"/>
          </p:nvPr>
        </p:nvSpPr>
        <p:spPr>
          <a:xfrm>
            <a:off x="839788" y="457200"/>
            <a:ext cx="3932237" cy="1600200"/>
          </a:xfrm>
        </p:spPr>
        <p:txBody>
          <a:bodyPr anchor="b"/>
          <a:lstStyle>
            <a:lvl1pPr>
              <a:defRPr sz="2400"/>
            </a:lvl1pPr>
          </a:lstStyle>
          <a:p>
            <a:r>
              <a:rPr kumimoji="1" lang="ja-JP" altLang="en-US" dirty="0"/>
              <a:t>マスタ タイトルの書式設定</a:t>
            </a:r>
          </a:p>
        </p:txBody>
      </p:sp>
      <p:sp>
        <p:nvSpPr>
          <p:cNvPr id="3" name="図プレースホルダー 2"/>
          <p:cNvSpPr>
            <a:spLocks noGrp="1"/>
          </p:cNvSpPr>
          <p:nvPr>
            <p:ph type="pic" idx="1"/>
          </p:nvPr>
        </p:nvSpPr>
        <p:spPr>
          <a:xfrm>
            <a:off x="5183188" y="987425"/>
            <a:ext cx="6172200" cy="4873625"/>
          </a:xfrm>
        </p:spPr>
        <p:txBody>
          <a:bodyPr/>
          <a:lstStyle>
            <a:lvl1pPr marL="0" indent="0">
              <a:buNone/>
              <a:defRPr sz="2400"/>
            </a:lvl1pPr>
            <a:lvl2pPr marL="342900" indent="0">
              <a:buNone/>
              <a:defRPr sz="2100"/>
            </a:lvl2pPr>
            <a:lvl3pPr marL="685800" indent="0">
              <a:buNone/>
              <a:defRPr sz="1800"/>
            </a:lvl3pPr>
            <a:lvl4pPr marL="1028700" indent="0">
              <a:buNone/>
              <a:defRPr sz="1500"/>
            </a:lvl4pPr>
            <a:lvl5pPr marL="1371600" indent="0">
              <a:buNone/>
              <a:defRPr sz="1500"/>
            </a:lvl5pPr>
            <a:lvl6pPr marL="1714500" indent="0">
              <a:buNone/>
              <a:defRPr sz="1500"/>
            </a:lvl6pPr>
            <a:lvl7pPr marL="2057400" indent="0">
              <a:buNone/>
              <a:defRPr sz="1500"/>
            </a:lvl7pPr>
            <a:lvl8pPr marL="2400300" indent="0">
              <a:buNone/>
              <a:defRPr sz="1500"/>
            </a:lvl8pPr>
            <a:lvl9pPr marL="2743200" indent="0">
              <a:buNone/>
              <a:defRPr sz="1500"/>
            </a:lvl9pPr>
          </a:lstStyle>
          <a:p>
            <a:endParaRPr kumimoji="1" lang="ja-JP" altLang="en-US"/>
          </a:p>
        </p:txBody>
      </p:sp>
      <p:sp>
        <p:nvSpPr>
          <p:cNvPr id="4" name="テキスト プレースホルダー 3"/>
          <p:cNvSpPr>
            <a:spLocks noGrp="1"/>
          </p:cNvSpPr>
          <p:nvPr>
            <p:ph type="body" sz="half" idx="2"/>
          </p:nvPr>
        </p:nvSpPr>
        <p:spPr>
          <a:xfrm>
            <a:off x="839788" y="2057400"/>
            <a:ext cx="3932237" cy="3811588"/>
          </a:xfrm>
        </p:spPr>
        <p:txBody>
          <a:bodyPr/>
          <a:lstStyle>
            <a:lvl1pPr marL="0" indent="0">
              <a:buNone/>
              <a:defRPr sz="1200"/>
            </a:lvl1pPr>
            <a:lvl2pPr marL="342900" indent="0">
              <a:buNone/>
              <a:defRPr sz="1050"/>
            </a:lvl2pPr>
            <a:lvl3pPr marL="685800" indent="0">
              <a:buNone/>
              <a:defRPr sz="900"/>
            </a:lvl3pPr>
            <a:lvl4pPr marL="1028700" indent="0">
              <a:buNone/>
              <a:defRPr sz="750"/>
            </a:lvl4pPr>
            <a:lvl5pPr marL="1371600" indent="0">
              <a:buNone/>
              <a:defRPr sz="750"/>
            </a:lvl5pPr>
            <a:lvl6pPr marL="1714500" indent="0">
              <a:buNone/>
              <a:defRPr sz="750"/>
            </a:lvl6pPr>
            <a:lvl7pPr marL="2057400" indent="0">
              <a:buNone/>
              <a:defRPr sz="750"/>
            </a:lvl7pPr>
            <a:lvl8pPr marL="2400300" indent="0">
              <a:buNone/>
              <a:defRPr sz="750"/>
            </a:lvl8pPr>
            <a:lvl9pPr marL="2743200" indent="0">
              <a:buNone/>
              <a:defRPr sz="750"/>
            </a:lvl9pPr>
          </a:lstStyle>
          <a:p>
            <a:pPr lvl="0"/>
            <a:r>
              <a:rPr kumimoji="1" lang="ja-JP" altLang="en-US" dirty="0"/>
              <a:t>マスタ テキストの書式設定</a:t>
            </a:r>
          </a:p>
        </p:txBody>
      </p:sp>
      <p:sp>
        <p:nvSpPr>
          <p:cNvPr id="5" name="日付プレースホルダー 4"/>
          <p:cNvSpPr>
            <a:spLocks noGrp="1"/>
          </p:cNvSpPr>
          <p:nvPr>
            <p:ph type="dt" sz="half" idx="10"/>
          </p:nvPr>
        </p:nvSpPr>
        <p:spPr>
          <a:xfrm>
            <a:off x="609600" y="6245225"/>
            <a:ext cx="2844800" cy="476250"/>
          </a:xfrm>
          <a:prstGeom prst="rect">
            <a:avLst/>
          </a:prstGeom>
        </p:spPr>
        <p:txBody>
          <a:bodyPr/>
          <a:lstStyle/>
          <a:p>
            <a:fld id="{B8F8725A-28AD-45F8-B362-09C8E353BCD4}" type="datetimeFigureOut">
              <a:rPr kumimoji="1" lang="ja-JP" altLang="en-US" smtClean="0"/>
              <a:t>2023/11/7</a:t>
            </a:fld>
            <a:endParaRPr kumimoji="1" lang="ja-JP" altLang="en-US"/>
          </a:p>
        </p:txBody>
      </p:sp>
      <p:sp>
        <p:nvSpPr>
          <p:cNvPr id="6" name="フッター プレースホルダー 5"/>
          <p:cNvSpPr>
            <a:spLocks noGrp="1"/>
          </p:cNvSpPr>
          <p:nvPr>
            <p:ph type="ftr" sz="quarter" idx="11"/>
          </p:nvPr>
        </p:nvSpPr>
        <p:spPr>
          <a:xfrm>
            <a:off x="4165600" y="6245225"/>
            <a:ext cx="3860800" cy="476250"/>
          </a:xfrm>
          <a:prstGeom prst="rect">
            <a:avLst/>
          </a:prstGeom>
        </p:spPr>
        <p:txBody>
          <a:bodyPr/>
          <a:lstStyle/>
          <a:p>
            <a:endParaRPr kumimoji="1" lang="ja-JP" altLang="en-US"/>
          </a:p>
        </p:txBody>
      </p:sp>
      <p:sp>
        <p:nvSpPr>
          <p:cNvPr id="7" name="スライド番号プレースホルダー 6"/>
          <p:cNvSpPr>
            <a:spLocks noGrp="1"/>
          </p:cNvSpPr>
          <p:nvPr>
            <p:ph type="sldNum" sz="quarter" idx="12"/>
          </p:nvPr>
        </p:nvSpPr>
        <p:spPr/>
        <p:txBody>
          <a:bodyPr/>
          <a:lstStyle/>
          <a:p>
            <a:fld id="{F8D8928E-AA9A-4D89-BC1F-A2C05AB4BD92}" type="slidenum">
              <a:rPr kumimoji="1" lang="ja-JP" altLang="en-US" smtClean="0"/>
              <a:t>‹#›</a:t>
            </a:fld>
            <a:endParaRPr kumimoji="1" lang="ja-JP" altLang="en-US"/>
          </a:p>
        </p:txBody>
      </p:sp>
    </p:spTree>
  </p:cSld>
  <p:clrMapOvr>
    <a:masterClrMapping/>
  </p:clrMapOvr>
  <p:hf sldNum="0" hdr="0" ftr="0" dt="0"/>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image" Target="../media/image2.png"/><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oleObject" Target="../embeddings/oleObject1.bin"/><Relationship Id="rId2" Type="http://schemas.openxmlformats.org/officeDocument/2006/relationships/slideLayout" Target="../slideLayouts/slideLayout2.xml"/><Relationship Id="rId16" Type="http://schemas.openxmlformats.org/officeDocument/2006/relationships/image" Target="../media/image1.jpg"/><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theme" Target="../theme/theme1.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blipFill dpi="0" rotWithShape="1">
          <a:blip r:embed="rId16">
            <a:lum/>
          </a:blip>
          <a:srcRect/>
          <a:stretch>
            <a:fillRect t="-11000" b="-11000"/>
          </a:stretch>
        </a:blipFill>
        <a:effectLst>
          <a:outerShdw dist="107763" dir="2699999" algn="ctr" rotWithShape="0">
            <a:srgbClr val="020000"/>
          </a:outerShdw>
        </a:effectLst>
      </p:bgPr>
    </p:bg>
    <p:spTree>
      <p:nvGrpSpPr>
        <p:cNvPr id="1" name=""/>
        <p:cNvGrpSpPr/>
        <p:nvPr/>
      </p:nvGrpSpPr>
      <p:grpSpPr>
        <a:xfrm>
          <a:off x="0" y="0"/>
          <a:ext cx="0" cy="0"/>
          <a:chOff x="0" y="0"/>
          <a:chExt cx="0" cy="0"/>
        </a:xfrm>
      </p:grpSpPr>
      <p:graphicFrame>
        <p:nvGraphicFramePr>
          <p:cNvPr id="1034" name="Base" hidden="1"/>
          <p:cNvGraphicFramePr/>
          <p:nvPr/>
        </p:nvGraphicFramePr>
        <p:xfrm>
          <a:off x="2032000" y="1397000"/>
          <a:ext cx="8128000" cy="4064000"/>
        </p:xfrm>
        <a:graphic>
          <a:graphicData uri="http://schemas.openxmlformats.org/presentationml/2006/ole">
            <mc:AlternateContent xmlns:mc="http://schemas.openxmlformats.org/markup-compatibility/2006">
              <mc:Choice xmlns:v="urn:schemas-microsoft-com:vml" Requires="v">
                <p:oleObj r:id="rId17" imgW="0" imgH="0" progId="PowerPoint.Show.8">
                  <p:embed/>
                </p:oleObj>
              </mc:Choice>
              <mc:Fallback>
                <p:oleObj r:id="rId17" imgW="0" imgH="0" progId="PowerPoint.Show.8">
                  <p:embed/>
                  <p:pic>
                    <p:nvPicPr>
                      <p:cNvPr id="0" name="図形 3075"/>
                      <p:cNvPicPr/>
                      <p:nvPr/>
                    </p:nvPicPr>
                    <p:blipFill>
                      <a:blip/>
                      <a:stretch>
                        <a:fillRect/>
                      </a:stretch>
                    </p:blipFill>
                    <p:spPr>
                      <a:xfrm>
                        <a:off x="2032000" y="1397000"/>
                        <a:ext cx="8128000" cy="4064000"/>
                      </a:xfrm>
                      <a:prstGeom prst="rect">
                        <a:avLst/>
                      </a:prstGeom>
                      <a:noFill/>
                      <a:ln w="38100">
                        <a:noFill/>
                        <a:miter/>
                      </a:ln>
                    </p:spPr>
                  </p:pic>
                </p:oleObj>
              </mc:Fallback>
            </mc:AlternateContent>
          </a:graphicData>
        </a:graphic>
      </p:graphicFrame>
      <p:sp>
        <p:nvSpPr>
          <p:cNvPr id="1035" name="タイトル 1034"/>
          <p:cNvSpPr>
            <a:spLocks noGrp="1"/>
          </p:cNvSpPr>
          <p:nvPr>
            <p:ph type="title"/>
          </p:nvPr>
        </p:nvSpPr>
        <p:spPr>
          <a:xfrm>
            <a:off x="609600" y="274638"/>
            <a:ext cx="10972800" cy="1143000"/>
          </a:xfrm>
          <a:prstGeom prst="rect">
            <a:avLst/>
          </a:prstGeom>
          <a:noFill/>
          <a:ln w="9525">
            <a:noFill/>
          </a:ln>
        </p:spPr>
        <p:txBody>
          <a:bodyPr anchor="ctr"/>
          <a:lstStyle/>
          <a:p>
            <a:pPr lvl="0"/>
            <a:r>
              <a:rPr lang="ja-JP" altLang="en-US" dirty="0"/>
              <a:t>マスタ タイトルの書式設定</a:t>
            </a:r>
          </a:p>
        </p:txBody>
      </p:sp>
      <p:sp>
        <p:nvSpPr>
          <p:cNvPr id="1036" name="文字列プレースホルダ 1035"/>
          <p:cNvSpPr>
            <a:spLocks noGrp="1"/>
          </p:cNvSpPr>
          <p:nvPr>
            <p:ph type="body" idx="1"/>
          </p:nvPr>
        </p:nvSpPr>
        <p:spPr>
          <a:xfrm>
            <a:off x="609600" y="1600200"/>
            <a:ext cx="10972800" cy="4525963"/>
          </a:xfrm>
          <a:prstGeom prst="rect">
            <a:avLst/>
          </a:prstGeom>
          <a:noFill/>
          <a:ln w="9525">
            <a:noFill/>
          </a:ln>
        </p:spPr>
        <p:txBody>
          <a:bodyPr/>
          <a:lstStyle/>
          <a:p>
            <a:pPr lvl="0"/>
            <a:r>
              <a:rPr lang="ja-JP" altLang="en-US" dirty="0"/>
              <a:t>マスタ テキストの書式設定</a:t>
            </a:r>
          </a:p>
          <a:p>
            <a:pPr lvl="1"/>
            <a:r>
              <a:rPr lang="ja-JP" altLang="en-US" dirty="0"/>
              <a:t>第</a:t>
            </a:r>
            <a:r>
              <a:rPr lang="en-US" altLang="ja-JP" dirty="0"/>
              <a:t>2</a:t>
            </a:r>
            <a:r>
              <a:rPr lang="ja-JP" altLang="en-US" dirty="0"/>
              <a:t>レベル</a:t>
            </a:r>
          </a:p>
          <a:p>
            <a:pPr lvl="2"/>
            <a:r>
              <a:rPr lang="ja-JP" altLang="en-US" dirty="0"/>
              <a:t>第</a:t>
            </a:r>
            <a:r>
              <a:rPr lang="en-US" altLang="ja-JP" dirty="0"/>
              <a:t>3</a:t>
            </a:r>
            <a:r>
              <a:rPr lang="ja-JP" altLang="en-US" dirty="0"/>
              <a:t>レベル</a:t>
            </a:r>
          </a:p>
          <a:p>
            <a:pPr lvl="3"/>
            <a:r>
              <a:rPr lang="ja-JP" altLang="en-US" dirty="0"/>
              <a:t>第</a:t>
            </a:r>
            <a:r>
              <a:rPr lang="en-US" altLang="ja-JP" dirty="0"/>
              <a:t>4</a:t>
            </a:r>
            <a:r>
              <a:rPr lang="ja-JP" altLang="en-US" dirty="0"/>
              <a:t>レベル</a:t>
            </a:r>
          </a:p>
          <a:p>
            <a:pPr lvl="4"/>
            <a:r>
              <a:rPr lang="ja-JP" altLang="en-US" dirty="0"/>
              <a:t>第</a:t>
            </a:r>
            <a:r>
              <a:rPr lang="en-US" altLang="ja-JP" dirty="0"/>
              <a:t>5</a:t>
            </a:r>
            <a:r>
              <a:rPr lang="ja-JP" altLang="en-US" dirty="0"/>
              <a:t>レベル</a:t>
            </a:r>
          </a:p>
        </p:txBody>
      </p:sp>
      <p:sp>
        <p:nvSpPr>
          <p:cNvPr id="1039" name="スライド番号プレースホルダ 1038"/>
          <p:cNvSpPr>
            <a:spLocks noGrp="1"/>
          </p:cNvSpPr>
          <p:nvPr>
            <p:ph type="sldNum" sz="quarter" idx="4"/>
          </p:nvPr>
        </p:nvSpPr>
        <p:spPr>
          <a:xfrm>
            <a:off x="11153955" y="6317633"/>
            <a:ext cx="514709" cy="476250"/>
          </a:xfrm>
          <a:prstGeom prst="rect">
            <a:avLst/>
          </a:prstGeom>
          <a:noFill/>
          <a:ln w="9525">
            <a:noFill/>
          </a:ln>
        </p:spPr>
        <p:txBody>
          <a:bodyPr/>
          <a:lstStyle>
            <a:lvl1pPr algn="r">
              <a:defRPr sz="1400" b="0"/>
            </a:lvl1pPr>
          </a:lstStyle>
          <a:p>
            <a:fld id="{F8D8928E-AA9A-4D89-BC1F-A2C05AB4BD92}" type="slidenum">
              <a:rPr kumimoji="1" lang="ja-JP" altLang="en-US" smtClean="0"/>
              <a:pPr/>
              <a:t>‹#›</a:t>
            </a:fld>
            <a:endParaRPr kumimoji="1" lang="ja-JP" altLang="en-US" dirty="0"/>
          </a:p>
        </p:txBody>
      </p:sp>
      <p:cxnSp>
        <p:nvCxnSpPr>
          <p:cNvPr id="3" name="直線コネクタ 2">
            <a:extLst>
              <a:ext uri="{FF2B5EF4-FFF2-40B4-BE49-F238E27FC236}">
                <a16:creationId xmlns:a16="http://schemas.microsoft.com/office/drawing/2014/main" id="{616A21C9-A8A5-49BC-A0EE-D50139EF2888}"/>
              </a:ext>
            </a:extLst>
          </p:cNvPr>
          <p:cNvCxnSpPr/>
          <p:nvPr userDrawn="1"/>
        </p:nvCxnSpPr>
        <p:spPr>
          <a:xfrm flipV="1">
            <a:off x="-24923" y="6285839"/>
            <a:ext cx="12170356" cy="63589"/>
          </a:xfrm>
          <a:prstGeom prst="line">
            <a:avLst/>
          </a:prstGeom>
        </p:spPr>
        <p:style>
          <a:lnRef idx="1">
            <a:schemeClr val="accent1"/>
          </a:lnRef>
          <a:fillRef idx="0">
            <a:schemeClr val="accent1"/>
          </a:fillRef>
          <a:effectRef idx="0">
            <a:schemeClr val="accent1"/>
          </a:effectRef>
          <a:fontRef idx="minor">
            <a:schemeClr val="tx1"/>
          </a:fontRef>
        </p:style>
      </p:cxnSp>
      <p:pic>
        <p:nvPicPr>
          <p:cNvPr id="5" name="図 4" descr="図形&#10;&#10;中程度の精度で自動的に生成された説明">
            <a:extLst>
              <a:ext uri="{FF2B5EF4-FFF2-40B4-BE49-F238E27FC236}">
                <a16:creationId xmlns:a16="http://schemas.microsoft.com/office/drawing/2014/main" id="{C4DA462A-54AF-4505-917C-D30AC863C693}"/>
              </a:ext>
            </a:extLst>
          </p:cNvPr>
          <p:cNvPicPr>
            <a:picLocks noChangeAspect="1"/>
          </p:cNvPicPr>
          <p:nvPr userDrawn="1"/>
        </p:nvPicPr>
        <p:blipFill>
          <a:blip r:embed="rId18" cstate="print">
            <a:extLst>
              <a:ext uri="{28A0092B-C50C-407E-A947-70E740481C1C}">
                <a14:useLocalDpi xmlns:a14="http://schemas.microsoft.com/office/drawing/2010/main" val="0"/>
              </a:ext>
            </a:extLst>
          </a:blip>
          <a:stretch>
            <a:fillRect/>
          </a:stretch>
        </p:blipFill>
        <p:spPr>
          <a:xfrm>
            <a:off x="66675" y="6403723"/>
            <a:ext cx="3057525" cy="406651"/>
          </a:xfrm>
          <a:prstGeom prst="rect">
            <a:avLst/>
          </a:prstGeom>
        </p:spPr>
      </p:pic>
    </p:spTree>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0" r:id="rId12"/>
    <p:sldLayoutId id="2147483661" r:id="rId13"/>
    <p:sldLayoutId id="2147483662" r:id="rId14"/>
  </p:sldLayoutIdLst>
  <p:hf sldNum="0" hdr="0" ftr="0" dt="0"/>
  <p:txStyles>
    <p:titleStyle>
      <a:lvl1pPr marL="0" lvl="0" indent="0" algn="ctr" defTabSz="914400" eaLnBrk="1" fontAlgn="base" latinLnBrk="0" hangingPunct="1">
        <a:lnSpc>
          <a:spcPct val="100000"/>
        </a:lnSpc>
        <a:spcBef>
          <a:spcPct val="0"/>
        </a:spcBef>
        <a:spcAft>
          <a:spcPct val="0"/>
        </a:spcAft>
        <a:buClr>
          <a:srgbClr val="000000"/>
        </a:buClr>
        <a:buNone/>
        <a:defRPr sz="4400" b="0" i="0" u="none" kern="1200" baseline="0">
          <a:solidFill>
            <a:schemeClr val="tx2"/>
          </a:solidFill>
          <a:effectLst>
            <a:outerShdw blurRad="38100" dist="38100" dir="2700000">
              <a:srgbClr val="C0C0C0"/>
            </a:outerShdw>
          </a:effectLst>
          <a:latin typeface="BIZ UDPゴシック" panose="020B0400000000000000" pitchFamily="50" charset="-128"/>
          <a:ea typeface="BIZ UDPゴシック" panose="020B0400000000000000" pitchFamily="50" charset="-128"/>
          <a:cs typeface="+mj-cs"/>
        </a:defRPr>
      </a:lvl1pPr>
    </p:titleStyle>
    <p:bodyStyle>
      <a:lvl1pPr marL="342900" lvl="0" indent="-342900" algn="l" defTabSz="914400" eaLnBrk="1" fontAlgn="base" latinLnBrk="0" hangingPunct="1">
        <a:lnSpc>
          <a:spcPct val="100000"/>
        </a:lnSpc>
        <a:spcBef>
          <a:spcPct val="20000"/>
        </a:spcBef>
        <a:spcAft>
          <a:spcPct val="0"/>
        </a:spcAft>
        <a:buChar char="•"/>
        <a:defRPr sz="3200" b="0" i="0" u="none" kern="1200" baseline="0">
          <a:solidFill>
            <a:schemeClr val="tx1"/>
          </a:solidFill>
          <a:latin typeface="メイリオ" panose="020B0604030504040204" pitchFamily="50" charset="-128"/>
          <a:ea typeface="メイリオ" panose="020B0604030504040204" pitchFamily="50" charset="-128"/>
          <a:cs typeface="+mn-cs"/>
        </a:defRPr>
      </a:lvl1pPr>
      <a:lvl2pPr marL="742950" lvl="1" indent="-285750" algn="l" defTabSz="914400" eaLnBrk="1" fontAlgn="base" latinLnBrk="0" hangingPunct="1">
        <a:lnSpc>
          <a:spcPct val="100000"/>
        </a:lnSpc>
        <a:spcBef>
          <a:spcPct val="20000"/>
        </a:spcBef>
        <a:spcAft>
          <a:spcPct val="0"/>
        </a:spcAft>
        <a:buChar char="–"/>
        <a:defRPr sz="2800" b="0" i="0" u="none" kern="1200" baseline="0">
          <a:solidFill>
            <a:schemeClr val="tx1"/>
          </a:solidFill>
          <a:latin typeface="メイリオ" panose="020B0604030504040204" pitchFamily="50" charset="-128"/>
          <a:ea typeface="メイリオ" panose="020B0604030504040204" pitchFamily="50" charset="-128"/>
          <a:cs typeface="+mn-cs"/>
        </a:defRPr>
      </a:lvl2pPr>
      <a:lvl3pPr marL="1143000" lvl="2" indent="-228600" algn="l" defTabSz="914400" eaLnBrk="1" fontAlgn="base" latinLnBrk="0" hangingPunct="1">
        <a:lnSpc>
          <a:spcPct val="100000"/>
        </a:lnSpc>
        <a:spcBef>
          <a:spcPct val="20000"/>
        </a:spcBef>
        <a:spcAft>
          <a:spcPct val="0"/>
        </a:spcAft>
        <a:buChar char="•"/>
        <a:defRPr sz="2400" b="0" i="0" u="none" kern="1200" baseline="0">
          <a:solidFill>
            <a:schemeClr val="tx1"/>
          </a:solidFill>
          <a:latin typeface="メイリオ" panose="020B0604030504040204" pitchFamily="50" charset="-128"/>
          <a:ea typeface="メイリオ" panose="020B0604030504040204" pitchFamily="50" charset="-128"/>
          <a:cs typeface="+mn-cs"/>
        </a:defRPr>
      </a:lvl3pPr>
      <a:lvl4pPr marL="1600200" lvl="3" indent="-228600" algn="l" defTabSz="914400" eaLnBrk="1" fontAlgn="base" latinLnBrk="0" hangingPunct="1">
        <a:lnSpc>
          <a:spcPct val="100000"/>
        </a:lnSpc>
        <a:spcBef>
          <a:spcPct val="20000"/>
        </a:spcBef>
        <a:spcAft>
          <a:spcPct val="0"/>
        </a:spcAft>
        <a:buChar char="–"/>
        <a:defRPr sz="2000" b="0" i="0" u="none" kern="1200" baseline="0">
          <a:solidFill>
            <a:schemeClr val="tx1"/>
          </a:solidFill>
          <a:latin typeface="メイリオ" panose="020B0604030504040204" pitchFamily="50" charset="-128"/>
          <a:ea typeface="メイリオ" panose="020B0604030504040204" pitchFamily="50" charset="-128"/>
          <a:cs typeface="+mn-cs"/>
        </a:defRPr>
      </a:lvl4pPr>
      <a:lvl5pPr marL="2057400" lvl="4" indent="-228600" algn="l" defTabSz="914400" eaLnBrk="1" fontAlgn="base" latinLnBrk="0" hangingPunct="1">
        <a:lnSpc>
          <a:spcPct val="100000"/>
        </a:lnSpc>
        <a:spcBef>
          <a:spcPct val="20000"/>
        </a:spcBef>
        <a:spcAft>
          <a:spcPct val="0"/>
        </a:spcAft>
        <a:buChar char="»"/>
        <a:defRPr sz="2000" b="0" i="0" u="none" kern="1200" baseline="0">
          <a:solidFill>
            <a:schemeClr val="tx1"/>
          </a:solidFill>
          <a:latin typeface="メイリオ" panose="020B0604030504040204" pitchFamily="50" charset="-128"/>
          <a:ea typeface="メイリオ" panose="020B0604030504040204" pitchFamily="50" charset="-128"/>
          <a:cs typeface="+mn-cs"/>
        </a:defRPr>
      </a:lvl5pPr>
      <a:lvl6pPr marL="2514600" lvl="5" indent="-228600" algn="l" defTabSz="914400" eaLnBrk="1" fontAlgn="base" latinLnBrk="0" hangingPunct="1">
        <a:lnSpc>
          <a:spcPct val="100000"/>
        </a:lnSpc>
        <a:spcBef>
          <a:spcPct val="20000"/>
        </a:spcBef>
        <a:spcAft>
          <a:spcPct val="0"/>
        </a:spcAft>
        <a:buChar char="»"/>
        <a:defRPr sz="2000" b="0" i="0" u="none" kern="1200" baseline="0">
          <a:solidFill>
            <a:schemeClr val="tx1"/>
          </a:solidFill>
          <a:latin typeface="+mn-lt"/>
          <a:ea typeface="+mn-ea"/>
          <a:cs typeface="+mn-cs"/>
        </a:defRPr>
      </a:lvl6pPr>
      <a:lvl7pPr marL="2971800" lvl="6" indent="-228600" algn="l" defTabSz="914400" eaLnBrk="1" fontAlgn="base" latinLnBrk="0" hangingPunct="1">
        <a:lnSpc>
          <a:spcPct val="100000"/>
        </a:lnSpc>
        <a:spcBef>
          <a:spcPct val="20000"/>
        </a:spcBef>
        <a:spcAft>
          <a:spcPct val="0"/>
        </a:spcAft>
        <a:buChar char="»"/>
        <a:defRPr sz="2000" b="0" i="0" u="none" kern="1200" baseline="0">
          <a:solidFill>
            <a:schemeClr val="tx1"/>
          </a:solidFill>
          <a:latin typeface="+mn-lt"/>
          <a:ea typeface="+mn-ea"/>
          <a:cs typeface="+mn-cs"/>
        </a:defRPr>
      </a:lvl7pPr>
      <a:lvl8pPr marL="3429000" lvl="7" indent="-228600" algn="l" defTabSz="914400" eaLnBrk="1" fontAlgn="base" latinLnBrk="0" hangingPunct="1">
        <a:lnSpc>
          <a:spcPct val="100000"/>
        </a:lnSpc>
        <a:spcBef>
          <a:spcPct val="20000"/>
        </a:spcBef>
        <a:spcAft>
          <a:spcPct val="0"/>
        </a:spcAft>
        <a:buChar char="»"/>
        <a:defRPr sz="2000" b="0" i="0" u="none" kern="1200" baseline="0">
          <a:solidFill>
            <a:schemeClr val="tx1"/>
          </a:solidFill>
          <a:latin typeface="+mn-lt"/>
          <a:ea typeface="+mn-ea"/>
          <a:cs typeface="+mn-cs"/>
        </a:defRPr>
      </a:lvl8pPr>
      <a:lvl9pPr marL="3886200" lvl="8" indent="-228600" algn="l" defTabSz="914400" eaLnBrk="1" fontAlgn="base" latinLnBrk="0" hangingPunct="1">
        <a:lnSpc>
          <a:spcPct val="100000"/>
        </a:lnSpc>
        <a:spcBef>
          <a:spcPct val="20000"/>
        </a:spcBef>
        <a:spcAft>
          <a:spcPct val="0"/>
        </a:spcAft>
        <a:buChar char="»"/>
        <a:defRPr sz="2000" b="0" i="0" u="none" kern="1200" baseline="0">
          <a:solidFill>
            <a:schemeClr val="tx1"/>
          </a:solidFill>
          <a:latin typeface="+mn-lt"/>
          <a:ea typeface="+mn-ea"/>
          <a:cs typeface="+mn-cs"/>
        </a:defRPr>
      </a:lvl9pPr>
    </p:bodyStyle>
    <p:otherStyle>
      <a:lvl1pPr marL="0" lvl="0" indent="0" algn="l" defTabSz="914400" eaLnBrk="1" fontAlgn="base" latinLnBrk="0" hangingPunct="1">
        <a:lnSpc>
          <a:spcPct val="100000"/>
        </a:lnSpc>
        <a:spcBef>
          <a:spcPct val="0"/>
        </a:spcBef>
        <a:spcAft>
          <a:spcPct val="0"/>
        </a:spcAft>
        <a:buFont typeface="Arial" panose="020B0604020202020204" pitchFamily="34" charset="0"/>
        <a:buNone/>
        <a:defRPr sz="2400" b="0" i="0" u="none" kern="1200" baseline="0">
          <a:solidFill>
            <a:schemeClr val="tx1"/>
          </a:solidFill>
          <a:latin typeface="+mn-lt"/>
          <a:ea typeface="+mn-ea"/>
          <a:cs typeface="+mn-cs"/>
        </a:defRPr>
      </a:lvl1pPr>
      <a:lvl2pPr marL="457200" lvl="1" indent="0" algn="ctr" defTabSz="914400" eaLnBrk="1" fontAlgn="base" latinLnBrk="0" hangingPunct="1">
        <a:lnSpc>
          <a:spcPct val="100000"/>
        </a:lnSpc>
        <a:spcBef>
          <a:spcPct val="0"/>
        </a:spcBef>
        <a:spcAft>
          <a:spcPct val="0"/>
        </a:spcAft>
        <a:buFont typeface="Arial" panose="020B0604020202020204" pitchFamily="34" charset="0"/>
        <a:buNone/>
        <a:defRPr sz="2400" b="0" i="0" u="none" kern="1200" baseline="0">
          <a:solidFill>
            <a:schemeClr val="tx1"/>
          </a:solidFill>
          <a:latin typeface="+mn-lt"/>
          <a:ea typeface="+mn-ea"/>
          <a:cs typeface="+mn-cs"/>
        </a:defRPr>
      </a:lvl2pPr>
      <a:lvl3pPr marL="914400" lvl="2" indent="0" algn="ctr" defTabSz="914400" eaLnBrk="1" fontAlgn="base" latinLnBrk="0" hangingPunct="1">
        <a:lnSpc>
          <a:spcPct val="100000"/>
        </a:lnSpc>
        <a:spcBef>
          <a:spcPct val="0"/>
        </a:spcBef>
        <a:spcAft>
          <a:spcPct val="0"/>
        </a:spcAft>
        <a:buFont typeface="Arial" panose="020B0604020202020204" pitchFamily="34" charset="0"/>
        <a:buNone/>
        <a:defRPr sz="2400" b="0" i="0" u="none" kern="1200" baseline="0">
          <a:solidFill>
            <a:schemeClr val="tx1"/>
          </a:solidFill>
          <a:latin typeface="+mn-lt"/>
          <a:ea typeface="+mn-ea"/>
          <a:cs typeface="+mn-cs"/>
        </a:defRPr>
      </a:lvl3pPr>
      <a:lvl4pPr marL="1371600" lvl="3" indent="0" algn="ctr" defTabSz="914400" eaLnBrk="1" fontAlgn="base" latinLnBrk="0" hangingPunct="1">
        <a:lnSpc>
          <a:spcPct val="100000"/>
        </a:lnSpc>
        <a:spcBef>
          <a:spcPct val="0"/>
        </a:spcBef>
        <a:spcAft>
          <a:spcPct val="0"/>
        </a:spcAft>
        <a:buFont typeface="Arial" panose="020B0604020202020204" pitchFamily="34" charset="0"/>
        <a:buNone/>
        <a:defRPr sz="2400" b="0" i="0" u="none" kern="1200" baseline="0">
          <a:solidFill>
            <a:schemeClr val="tx1"/>
          </a:solidFill>
          <a:latin typeface="+mn-lt"/>
          <a:ea typeface="+mn-ea"/>
          <a:cs typeface="+mn-cs"/>
        </a:defRPr>
      </a:lvl4pPr>
      <a:lvl5pPr marL="1828800" lvl="4" indent="0" algn="ctr" defTabSz="914400" eaLnBrk="1" fontAlgn="base" latinLnBrk="0" hangingPunct="1">
        <a:lnSpc>
          <a:spcPct val="100000"/>
        </a:lnSpc>
        <a:spcBef>
          <a:spcPct val="0"/>
        </a:spcBef>
        <a:spcAft>
          <a:spcPct val="0"/>
        </a:spcAft>
        <a:buFont typeface="Arial" panose="020B0604020202020204" pitchFamily="34" charset="0"/>
        <a:buNone/>
        <a:defRPr sz="2400" b="0" i="0" u="none" kern="1200" baseline="0">
          <a:solidFill>
            <a:schemeClr val="tx1"/>
          </a:solidFill>
          <a:latin typeface="+mn-lt"/>
          <a:ea typeface="+mn-ea"/>
          <a:cs typeface="+mn-cs"/>
        </a:defRPr>
      </a:lvl5pPr>
      <a:lvl6pPr marL="2286000" lvl="5" indent="0" algn="ctr" defTabSz="914400" eaLnBrk="1" fontAlgn="base" latinLnBrk="0" hangingPunct="1">
        <a:lnSpc>
          <a:spcPct val="100000"/>
        </a:lnSpc>
        <a:spcBef>
          <a:spcPct val="0"/>
        </a:spcBef>
        <a:spcAft>
          <a:spcPct val="0"/>
        </a:spcAft>
        <a:buFont typeface="Arial" panose="020B0604020202020204" pitchFamily="34" charset="0"/>
        <a:buNone/>
        <a:defRPr sz="2400" b="0" i="0" u="none" kern="1200" baseline="0">
          <a:solidFill>
            <a:schemeClr val="tx1"/>
          </a:solidFill>
          <a:latin typeface="+mn-lt"/>
          <a:ea typeface="+mn-ea"/>
          <a:cs typeface="+mn-cs"/>
        </a:defRPr>
      </a:lvl6pPr>
      <a:lvl7pPr marL="2743200" lvl="6" indent="0" algn="ctr" defTabSz="914400" eaLnBrk="1" fontAlgn="base" latinLnBrk="0" hangingPunct="1">
        <a:lnSpc>
          <a:spcPct val="100000"/>
        </a:lnSpc>
        <a:spcBef>
          <a:spcPct val="0"/>
        </a:spcBef>
        <a:spcAft>
          <a:spcPct val="0"/>
        </a:spcAft>
        <a:buFont typeface="Arial" panose="020B0604020202020204" pitchFamily="34" charset="0"/>
        <a:buNone/>
        <a:defRPr sz="2400" b="0" i="0" u="none" kern="1200" baseline="0">
          <a:solidFill>
            <a:schemeClr val="tx1"/>
          </a:solidFill>
          <a:latin typeface="+mn-lt"/>
          <a:ea typeface="+mn-ea"/>
          <a:cs typeface="+mn-cs"/>
        </a:defRPr>
      </a:lvl7pPr>
      <a:lvl8pPr marL="3200400" lvl="7" indent="0" algn="ctr" defTabSz="914400" eaLnBrk="1" fontAlgn="base" latinLnBrk="0" hangingPunct="1">
        <a:lnSpc>
          <a:spcPct val="100000"/>
        </a:lnSpc>
        <a:spcBef>
          <a:spcPct val="0"/>
        </a:spcBef>
        <a:spcAft>
          <a:spcPct val="0"/>
        </a:spcAft>
        <a:buFont typeface="Arial" panose="020B0604020202020204" pitchFamily="34" charset="0"/>
        <a:buNone/>
        <a:defRPr sz="2400" b="0" i="0" u="none" kern="1200" baseline="0">
          <a:solidFill>
            <a:schemeClr val="tx1"/>
          </a:solidFill>
          <a:latin typeface="+mn-lt"/>
          <a:ea typeface="+mn-ea"/>
          <a:cs typeface="+mn-cs"/>
        </a:defRPr>
      </a:lvl8pPr>
      <a:lvl9pPr marL="3657600" lvl="8" indent="0" algn="ctr" defTabSz="914400" eaLnBrk="1" fontAlgn="base" latinLnBrk="0" hangingPunct="1">
        <a:lnSpc>
          <a:spcPct val="100000"/>
        </a:lnSpc>
        <a:spcBef>
          <a:spcPct val="0"/>
        </a:spcBef>
        <a:spcAft>
          <a:spcPct val="0"/>
        </a:spcAft>
        <a:buFont typeface="Arial" panose="020B0604020202020204" pitchFamily="34" charset="0"/>
        <a:buNone/>
        <a:defRPr sz="2400" b="0" i="0" u="none" kern="1200" baseline="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Layout" Target="../slideLayouts/slideLayout2.xml"/></Relationships>
</file>

<file path=ppt/slides/_rels/slide12.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Layout" Target="../slideLayouts/slideLayout2.xml"/></Relationships>
</file>

<file path=ppt/slides/_rels/slide13.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Layout" Target="../slideLayouts/slideLayout2.xml"/></Relationships>
</file>

<file path=ppt/slides/_rels/slide14.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Layout" Target="../slideLayouts/slideLayout2.xml"/></Relationships>
</file>

<file path=ppt/slides/_rels/slide15.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Layout" Target="../slideLayouts/slideLayout2.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7.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8.png"/><Relationship Id="rId1" Type="http://schemas.openxmlformats.org/officeDocument/2006/relationships/slideLayout" Target="../slideLayouts/slideLayout2.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2.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Layout" Target="../slideLayouts/slideLayout2.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30.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Layout" Target="../slideLayouts/slideLayout2.xml"/></Relationships>
</file>

<file path=ppt/slides/_rels/slide31.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Layout" Target="../slideLayouts/slideLayout2.xml"/></Relationships>
</file>

<file path=ppt/slides/_rels/slide32.xml.rels><?xml version="1.0" encoding="UTF-8" standalone="yes"?>
<Relationships xmlns="http://schemas.openxmlformats.org/package/2006/relationships"><Relationship Id="rId3" Type="http://schemas.openxmlformats.org/officeDocument/2006/relationships/hyperlink" Target="https://www2.shakyo.or.jp/wp-content/uploads/2023/05/saigaishishin-kaitei4han.pdf" TargetMode="External"/><Relationship Id="rId2" Type="http://schemas.openxmlformats.org/officeDocument/2006/relationships/hyperlink" Target="https://www2.shakyo.or.jp/wp-content/uploads/2019/03/d35ea403c8dcb5f51f7ebcdc25255fb3.pdf" TargetMode="External"/><Relationship Id="rId1" Type="http://schemas.openxmlformats.org/officeDocument/2006/relationships/slideLayout" Target="../slideLayouts/slideLayout2.xml"/><Relationship Id="rId4" Type="http://schemas.openxmlformats.org/officeDocument/2006/relationships/hyperlink" Target="https://www2.shakyo.or.jp/zenminjiren/" TargetMode="External"/></Relationships>
</file>

<file path=ppt/slides/_rels/slide33.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Layout" Target="../slideLayouts/slideLayout2.xm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38.xml.rels><?xml version="1.0" encoding="UTF-8" standalone="yes"?>
<Relationships xmlns="http://schemas.openxmlformats.org/package/2006/relationships"><Relationship Id="rId2" Type="http://schemas.openxmlformats.org/officeDocument/2006/relationships/image" Target="../media/image14.jpg"/><Relationship Id="rId1" Type="http://schemas.openxmlformats.org/officeDocument/2006/relationships/slideLayout" Target="../slideLayouts/slideLayout4.xml"/></Relationships>
</file>

<file path=ppt/slides/_rels/slide39.xml.rels><?xml version="1.0" encoding="UTF-8" standalone="yes"?>
<Relationships xmlns="http://schemas.openxmlformats.org/package/2006/relationships"><Relationship Id="rId2" Type="http://schemas.openxmlformats.org/officeDocument/2006/relationships/image" Target="../media/image15.jpg"/><Relationship Id="rId1" Type="http://schemas.openxmlformats.org/officeDocument/2006/relationships/slideLayout" Target="../slideLayouts/slideLayout4.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41.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Layout" Target="../slideLayouts/slideLayout2.xml"/></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49.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7.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Layout" Target="../slideLayouts/slideLayout7.xml"/></Relationships>
</file>

<file path=ppt/slides/_rels/slide58.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Layout" Target="../slideLayouts/slideLayout14.xml"/></Relationships>
</file>

<file path=ppt/slides/_rels/slide59.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Layout" Target="../slideLayouts/slideLayout7.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0.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Layout" Target="../slideLayouts/slideLayout7.xml"/></Relationships>
</file>

<file path=ppt/slides/_rels/slide6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62.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Layout" Target="../slideLayouts/slideLayout7.xml"/></Relationships>
</file>

<file path=ppt/slides/_rels/slide6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4.xml.rels><?xml version="1.0" encoding="UTF-8" standalone="yes"?>
<Relationships xmlns="http://schemas.openxmlformats.org/package/2006/relationships"><Relationship Id="rId3" Type="http://schemas.openxmlformats.org/officeDocument/2006/relationships/image" Target="../media/image22.jpg"/><Relationship Id="rId2" Type="http://schemas.openxmlformats.org/officeDocument/2006/relationships/image" Target="../media/image21.jpg"/><Relationship Id="rId1" Type="http://schemas.openxmlformats.org/officeDocument/2006/relationships/slideLayout" Target="../slideLayouts/slideLayout2.xml"/></Relationships>
</file>

<file path=ppt/slides/_rels/slide65.xml.rels><?xml version="1.0" encoding="UTF-8" standalone="yes"?>
<Relationships xmlns="http://schemas.openxmlformats.org/package/2006/relationships"><Relationship Id="rId3" Type="http://schemas.openxmlformats.org/officeDocument/2006/relationships/image" Target="../media/image24.jpeg"/><Relationship Id="rId2" Type="http://schemas.openxmlformats.org/officeDocument/2006/relationships/image" Target="../media/image23.jpeg"/><Relationship Id="rId1" Type="http://schemas.openxmlformats.org/officeDocument/2006/relationships/slideLayout" Target="../slideLayouts/slideLayout1.xml"/></Relationships>
</file>

<file path=ppt/slides/_rels/slide66.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Layout" Target="../slideLayouts/slideLayout2.xml"/></Relationships>
</file>

<file path=ppt/slides/_rels/slide6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8.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26.png"/><Relationship Id="rId1" Type="http://schemas.openxmlformats.org/officeDocument/2006/relationships/slideLayout" Target="../slideLayouts/slideLayout2.xml"/><Relationship Id="rId5" Type="http://schemas.openxmlformats.org/officeDocument/2006/relationships/image" Target="../media/image28.png"/><Relationship Id="rId4" Type="http://schemas.openxmlformats.org/officeDocument/2006/relationships/image" Target="../media/image27.jpeg"/></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サブタイトル 2"/>
          <p:cNvSpPr>
            <a:spLocks noGrp="1"/>
          </p:cNvSpPr>
          <p:nvPr>
            <p:ph type="subTitle" idx="4294967295"/>
          </p:nvPr>
        </p:nvSpPr>
        <p:spPr>
          <a:xfrm>
            <a:off x="9320646" y="5654387"/>
            <a:ext cx="2536710" cy="714375"/>
          </a:xfrm>
          <a:prstGeom prst="rect">
            <a:avLst/>
          </a:prstGeom>
        </p:spPr>
        <p:txBody>
          <a:bodyPr/>
          <a:lstStyle/>
          <a:p>
            <a:pPr marL="0" indent="0">
              <a:buNone/>
            </a:pPr>
            <a:r>
              <a:rPr lang="ja-JP" altLang="en-US" dirty="0">
                <a:latin typeface="BIZ UDPゴシック" panose="020B0400000000000000" pitchFamily="50" charset="-128"/>
                <a:ea typeface="BIZ UDPゴシック" panose="020B0400000000000000" pitchFamily="50" charset="-128"/>
              </a:rPr>
              <a:t>園崎　秀治</a:t>
            </a:r>
          </a:p>
        </p:txBody>
      </p:sp>
      <p:sp>
        <p:nvSpPr>
          <p:cNvPr id="4" name="テキスト ボックス 1"/>
          <p:cNvSpPr txBox="1"/>
          <p:nvPr/>
        </p:nvSpPr>
        <p:spPr>
          <a:xfrm>
            <a:off x="1419568" y="1818005"/>
            <a:ext cx="9388475" cy="1384995"/>
          </a:xfrm>
          <a:prstGeom prst="rect">
            <a:avLst/>
          </a:prstGeom>
          <a:noFill/>
        </p:spPr>
        <p:txBody>
          <a:bodyPr wrap="square">
            <a:spAutoFit/>
          </a:bodyPr>
          <a:lstStyle>
            <a:lvl1pPr>
              <a:buFont typeface="Arial" panose="020B0604020202020204" pitchFamily="34" charset="0"/>
              <a:defRPr>
                <a:solidFill>
                  <a:schemeClr val="tx1"/>
                </a:solidFill>
                <a:latin typeface="Arial" panose="020B0604020202020204" pitchFamily="34" charset="0"/>
                <a:ea typeface="ＭＳ Ｐゴシック" panose="020B0600070205080204" charset="-128"/>
              </a:defRPr>
            </a:lvl1pPr>
            <a:lvl2pPr marL="742950" indent="-285750">
              <a:buFont typeface="Arial" panose="020B0604020202020204" pitchFamily="34" charset="0"/>
              <a:defRPr>
                <a:solidFill>
                  <a:schemeClr val="tx1"/>
                </a:solidFill>
                <a:latin typeface="Arial" panose="020B0604020202020204" pitchFamily="34" charset="0"/>
                <a:ea typeface="ＭＳ Ｐゴシック" panose="020B0600070205080204" charset="-128"/>
              </a:defRPr>
            </a:lvl2pPr>
            <a:lvl3pPr marL="1143000" indent="-228600">
              <a:buFont typeface="Arial" panose="020B0604020202020204" pitchFamily="34" charset="0"/>
              <a:defRPr>
                <a:solidFill>
                  <a:schemeClr val="tx1"/>
                </a:solidFill>
                <a:latin typeface="Arial" panose="020B0604020202020204" pitchFamily="34" charset="0"/>
                <a:ea typeface="ＭＳ Ｐゴシック" panose="020B0600070205080204" charset="-128"/>
              </a:defRPr>
            </a:lvl3pPr>
            <a:lvl4pPr marL="1600200" indent="-228600">
              <a:buFont typeface="Arial" panose="020B0604020202020204" pitchFamily="34" charset="0"/>
              <a:defRPr>
                <a:solidFill>
                  <a:schemeClr val="tx1"/>
                </a:solidFill>
                <a:latin typeface="Arial" panose="020B0604020202020204" pitchFamily="34" charset="0"/>
                <a:ea typeface="ＭＳ Ｐゴシック" panose="020B0600070205080204" charset="-128"/>
              </a:defRPr>
            </a:lvl4pPr>
            <a:lvl5pPr marL="2057400" indent="-228600">
              <a:buFont typeface="Arial" panose="020B0604020202020204" pitchFamily="34" charset="0"/>
              <a:defRPr>
                <a:solidFill>
                  <a:schemeClr val="tx1"/>
                </a:solidFill>
                <a:latin typeface="Arial" panose="020B0604020202020204" pitchFamily="34" charset="0"/>
                <a:ea typeface="ＭＳ Ｐゴシック" panose="020B0600070205080204" charset="-128"/>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charset="-128"/>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charset="-128"/>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charset="-128"/>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charset="-128"/>
              </a:defRPr>
            </a:lvl9pPr>
          </a:lstStyle>
          <a:p>
            <a:pPr algn="ctr">
              <a:defRPr/>
            </a:pPr>
            <a:r>
              <a:rPr lang="ja-JP" altLang="en-US" sz="4800" noProof="1">
                <a:solidFill>
                  <a:srgbClr val="922223"/>
                </a:solidFill>
                <a:effectLst>
                  <a:outerShdw blurRad="38100" dist="38100" dir="2700000" algn="tl">
                    <a:srgbClr val="C0C0C0"/>
                  </a:outerShdw>
                </a:effectLst>
                <a:latin typeface="BIZ UDPゴシック" panose="020B0400000000000000" pitchFamily="50" charset="-128"/>
                <a:ea typeface="BIZ UDPゴシック" panose="020B0400000000000000" pitchFamily="50" charset="-128"/>
              </a:rPr>
              <a:t>災害に備える</a:t>
            </a:r>
            <a:r>
              <a:rPr lang="en-US" altLang="ja-JP" sz="4800" noProof="1">
                <a:solidFill>
                  <a:srgbClr val="922223"/>
                </a:solidFill>
                <a:effectLst>
                  <a:outerShdw blurRad="38100" dist="38100" dir="2700000" algn="tl">
                    <a:srgbClr val="C0C0C0"/>
                  </a:outerShdw>
                </a:effectLst>
                <a:latin typeface="BIZ UDPゴシック" panose="020B0400000000000000" pitchFamily="50" charset="-128"/>
                <a:ea typeface="BIZ UDPゴシック" panose="020B0400000000000000" pitchFamily="50" charset="-128"/>
              </a:rPr>
              <a:t>2</a:t>
            </a:r>
          </a:p>
          <a:p>
            <a:pPr algn="ctr">
              <a:defRPr/>
            </a:pPr>
            <a:r>
              <a:rPr lang="ja-JP" altLang="en-US" sz="3600" noProof="1">
                <a:solidFill>
                  <a:srgbClr val="002060"/>
                </a:solidFill>
                <a:effectLst>
                  <a:outerShdw blurRad="38100" dist="38100" dir="2700000" algn="tl">
                    <a:srgbClr val="C0C0C0"/>
                  </a:outerShdw>
                </a:effectLst>
                <a:latin typeface="BIZ UDPゴシック" panose="020B0400000000000000" pitchFamily="50" charset="-128"/>
                <a:ea typeface="BIZ UDPゴシック" panose="020B0400000000000000" pitchFamily="50" charset="-128"/>
              </a:rPr>
              <a:t>～私たちにできること～</a:t>
            </a:r>
          </a:p>
        </p:txBody>
      </p:sp>
      <p:sp>
        <p:nvSpPr>
          <p:cNvPr id="5" name="テキストボックス 4"/>
          <p:cNvSpPr txBox="1"/>
          <p:nvPr/>
        </p:nvSpPr>
        <p:spPr>
          <a:xfrm>
            <a:off x="6400800" y="384810"/>
            <a:ext cx="5456556" cy="369332"/>
          </a:xfrm>
          <a:prstGeom prst="rect">
            <a:avLst/>
          </a:prstGeom>
          <a:noFill/>
        </p:spPr>
        <p:txBody>
          <a:bodyPr wrap="square" rtlCol="0">
            <a:spAutoFit/>
          </a:bodyPr>
          <a:lstStyle/>
          <a:p>
            <a:r>
              <a:rPr lang="en-US" altLang="ja-JP" dirty="0">
                <a:latin typeface="BIZ UDPゴシック" panose="020B0400000000000000" pitchFamily="50" charset="-128"/>
                <a:ea typeface="BIZ UDPゴシック" panose="020B0400000000000000" pitchFamily="50" charset="-128"/>
              </a:rPr>
              <a:t>2023.11.18</a:t>
            </a:r>
            <a:r>
              <a:rPr lang="ja-JP" altLang="en-US" dirty="0">
                <a:latin typeface="BIZ UDPゴシック" panose="020B0400000000000000" pitchFamily="50" charset="-128"/>
                <a:ea typeface="BIZ UDPゴシック" panose="020B0400000000000000" pitchFamily="50" charset="-128"/>
              </a:rPr>
              <a:t>　上尾市地域福祉を考える集い</a:t>
            </a:r>
          </a:p>
        </p:txBody>
      </p:sp>
      <p:sp>
        <p:nvSpPr>
          <p:cNvPr id="6" name="テキスト ボックス 5">
            <a:extLst>
              <a:ext uri="{FF2B5EF4-FFF2-40B4-BE49-F238E27FC236}">
                <a16:creationId xmlns:a16="http://schemas.microsoft.com/office/drawing/2014/main" id="{5E139B86-0F62-4024-9CB4-F10981D77B00}"/>
              </a:ext>
            </a:extLst>
          </p:cNvPr>
          <p:cNvSpPr txBox="1"/>
          <p:nvPr/>
        </p:nvSpPr>
        <p:spPr>
          <a:xfrm>
            <a:off x="119828" y="5751780"/>
            <a:ext cx="4097285" cy="369332"/>
          </a:xfrm>
          <a:prstGeom prst="rect">
            <a:avLst/>
          </a:prstGeom>
          <a:noFill/>
        </p:spPr>
        <p:txBody>
          <a:bodyPr wrap="square" rtlCol="0">
            <a:spAutoFit/>
          </a:bodyPr>
          <a:lstStyle/>
          <a:p>
            <a:r>
              <a:rPr kumimoji="1" lang="ja-JP" altLang="en-US" dirty="0">
                <a:solidFill>
                  <a:schemeClr val="accent5">
                    <a:lumMod val="50000"/>
                  </a:schemeClr>
                </a:solidFill>
                <a:latin typeface="AR P隷書体M" panose="03000600000000000000" pitchFamily="66" charset="-128"/>
                <a:ea typeface="AR P隷書体M" panose="03000600000000000000" pitchFamily="66" charset="-128"/>
              </a:rPr>
              <a:t>背景・挿絵デザイン：ゆるり工房</a:t>
            </a:r>
          </a:p>
        </p:txBody>
      </p:sp>
      <p:sp>
        <p:nvSpPr>
          <p:cNvPr id="7" name="スライド番号プレースホルダー 2">
            <a:extLst>
              <a:ext uri="{FF2B5EF4-FFF2-40B4-BE49-F238E27FC236}">
                <a16:creationId xmlns:a16="http://schemas.microsoft.com/office/drawing/2014/main" id="{E09B9630-F9A7-4246-9159-2CF7A4DA583E}"/>
              </a:ext>
            </a:extLst>
          </p:cNvPr>
          <p:cNvSpPr txBox="1">
            <a:spLocks/>
          </p:cNvSpPr>
          <p:nvPr/>
        </p:nvSpPr>
        <p:spPr>
          <a:xfrm>
            <a:off x="8893464" y="6467529"/>
            <a:ext cx="2844800" cy="476250"/>
          </a:xfrm>
          <a:prstGeom prst="rect">
            <a:avLst/>
          </a:prstGeom>
        </p:spPr>
        <p:txBody>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defRPr/>
            </a:pPr>
            <a:fld id="{71736830-ED36-4842-939B-A7CBC6CC1E44}" type="slidenum">
              <a:rPr lang="ja-JP" altLang="en-US" smtClean="0"/>
              <a:pPr algn="r">
                <a:defRPr/>
              </a:pPr>
              <a:t>1</a:t>
            </a:fld>
            <a:endParaRPr lang="ja-JP" altLang="en-US"/>
          </a:p>
        </p:txBody>
      </p:sp>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2"/>
          <p:cNvSpPr txBox="1">
            <a:spLocks noChangeArrowheads="1"/>
          </p:cNvSpPr>
          <p:nvPr/>
        </p:nvSpPr>
        <p:spPr>
          <a:xfrm>
            <a:off x="718185" y="1330325"/>
            <a:ext cx="9959340" cy="3023870"/>
          </a:xfrm>
          <a:prstGeom prst="rect">
            <a:avLst/>
          </a:prstGeom>
        </p:spPr>
        <p:txBody>
          <a:bodyPr anchor="ctr">
            <a:normAutofit/>
          </a:bodyPr>
          <a:lstStyle>
            <a:lvl1pPr algn="l" rtl="0" eaLnBrk="1" latinLnBrk="0" hangingPunct="1">
              <a:spcBef>
                <a:spcPct val="0"/>
              </a:spcBef>
              <a:buNone/>
              <a:defRPr kumimoji="1" sz="4300" kern="1200">
                <a:solidFill>
                  <a:schemeClr val="tx2">
                    <a:satMod val="130000"/>
                  </a:schemeClr>
                </a:solidFill>
                <a:effectLst>
                  <a:outerShdw blurRad="50000" dist="30000" dir="5400000" algn="tl" rotWithShape="0">
                    <a:srgbClr val="000000">
                      <a:alpha val="30000"/>
                    </a:srgbClr>
                  </a:outerShdw>
                </a:effectLst>
                <a:latin typeface="+mj-lt"/>
                <a:ea typeface="+mj-ea"/>
                <a:cs typeface="+mj-cs"/>
              </a:defRPr>
            </a:lvl1pPr>
          </a:lstStyle>
          <a:p>
            <a:pPr algn="ctr">
              <a:defRPr/>
            </a:pPr>
            <a:r>
              <a:rPr sz="3600" dirty="0">
                <a:solidFill>
                  <a:schemeClr val="accent3">
                    <a:lumMod val="50000"/>
                  </a:schemeClr>
                </a:solidFill>
              </a:rPr>
              <a:t>（</a:t>
            </a:r>
            <a:r>
              <a:rPr lang="en-US" altLang="ja-JP" sz="3600" dirty="0">
                <a:solidFill>
                  <a:schemeClr val="accent3">
                    <a:lumMod val="50000"/>
                  </a:schemeClr>
                </a:solidFill>
              </a:rPr>
              <a:t>2</a:t>
            </a:r>
            <a:r>
              <a:rPr sz="3600" dirty="0">
                <a:solidFill>
                  <a:schemeClr val="accent3">
                    <a:lumMod val="50000"/>
                  </a:schemeClr>
                </a:solidFill>
              </a:rPr>
              <a:t>）</a:t>
            </a:r>
            <a:r>
              <a:rPr lang="ja-JP" altLang="en-US" sz="3600" dirty="0">
                <a:solidFill>
                  <a:schemeClr val="accent3">
                    <a:lumMod val="50000"/>
                  </a:schemeClr>
                </a:solidFill>
              </a:rPr>
              <a:t>避難することを考える</a:t>
            </a:r>
            <a:endParaRPr lang="ja-JP" sz="3600" dirty="0">
              <a:solidFill>
                <a:schemeClr val="accent3">
                  <a:lumMod val="50000"/>
                </a:schemeClr>
              </a:solidFill>
            </a:endParaRPr>
          </a:p>
        </p:txBody>
      </p:sp>
      <p:sp>
        <p:nvSpPr>
          <p:cNvPr id="50180" name="スライド番号プレースホルダー 3"/>
          <p:cNvSpPr txBox="1">
            <a:spLocks noGrp="1"/>
          </p:cNvSpPr>
          <p:nvPr/>
        </p:nvSpPr>
        <p:spPr>
          <a:xfrm>
            <a:off x="10868025" y="6187440"/>
            <a:ext cx="848360" cy="476250"/>
          </a:xfrm>
          <a:prstGeom prst="rect">
            <a:avLst/>
          </a:prstGeom>
          <a:noFill/>
          <a:ln w="9525">
            <a:noFill/>
          </a:ln>
        </p:spPr>
        <p:txBody>
          <a:bodyPr anchor="b"/>
          <a:lstStyle>
            <a:lvl1pPr marL="0" lvl="0" indent="0" algn="r" defTabSz="914400" eaLnBrk="1" fontAlgn="base" latinLnBrk="0" hangingPunct="1">
              <a:lnSpc>
                <a:spcPct val="100000"/>
              </a:lnSpc>
              <a:spcBef>
                <a:spcPct val="0"/>
              </a:spcBef>
              <a:spcAft>
                <a:spcPct val="0"/>
              </a:spcAft>
              <a:buFont typeface="Arial" panose="020B0604020202020204" pitchFamily="34" charset="0"/>
              <a:buNone/>
              <a:defRPr sz="1400" b="0" i="0" u="none" kern="1200" baseline="0">
                <a:solidFill>
                  <a:schemeClr val="tx1"/>
                </a:solidFill>
                <a:latin typeface="+mn-lt"/>
                <a:ea typeface="+mn-ea"/>
                <a:cs typeface="+mn-cs"/>
              </a:defRPr>
            </a:lvl1pPr>
            <a:lvl2pPr marL="457200" lvl="1" indent="0" algn="ctr" defTabSz="914400" eaLnBrk="1" fontAlgn="base" latinLnBrk="0" hangingPunct="1">
              <a:lnSpc>
                <a:spcPct val="100000"/>
              </a:lnSpc>
              <a:spcBef>
                <a:spcPct val="0"/>
              </a:spcBef>
              <a:spcAft>
                <a:spcPct val="0"/>
              </a:spcAft>
              <a:buFont typeface="Arial" panose="020B0604020202020204" pitchFamily="34" charset="0"/>
              <a:buNone/>
              <a:defRPr sz="2400" b="0" i="0" u="none" kern="1200" baseline="0">
                <a:solidFill>
                  <a:schemeClr val="tx1"/>
                </a:solidFill>
                <a:latin typeface="+mn-lt"/>
                <a:ea typeface="+mn-ea"/>
                <a:cs typeface="+mn-cs"/>
              </a:defRPr>
            </a:lvl2pPr>
            <a:lvl3pPr marL="914400" lvl="2" indent="0" algn="ctr" defTabSz="914400" eaLnBrk="1" fontAlgn="base" latinLnBrk="0" hangingPunct="1">
              <a:lnSpc>
                <a:spcPct val="100000"/>
              </a:lnSpc>
              <a:spcBef>
                <a:spcPct val="0"/>
              </a:spcBef>
              <a:spcAft>
                <a:spcPct val="0"/>
              </a:spcAft>
              <a:buFont typeface="Arial" panose="020B0604020202020204" pitchFamily="34" charset="0"/>
              <a:buNone/>
              <a:defRPr sz="2400" b="0" i="0" u="none" kern="1200" baseline="0">
                <a:solidFill>
                  <a:schemeClr val="tx1"/>
                </a:solidFill>
                <a:latin typeface="+mn-lt"/>
                <a:ea typeface="+mn-ea"/>
                <a:cs typeface="+mn-cs"/>
              </a:defRPr>
            </a:lvl3pPr>
            <a:lvl4pPr marL="1371600" lvl="3" indent="0" algn="ctr" defTabSz="914400" eaLnBrk="1" fontAlgn="base" latinLnBrk="0" hangingPunct="1">
              <a:lnSpc>
                <a:spcPct val="100000"/>
              </a:lnSpc>
              <a:spcBef>
                <a:spcPct val="0"/>
              </a:spcBef>
              <a:spcAft>
                <a:spcPct val="0"/>
              </a:spcAft>
              <a:buFont typeface="Arial" panose="020B0604020202020204" pitchFamily="34" charset="0"/>
              <a:buNone/>
              <a:defRPr sz="2400" b="0" i="0" u="none" kern="1200" baseline="0">
                <a:solidFill>
                  <a:schemeClr val="tx1"/>
                </a:solidFill>
                <a:latin typeface="+mn-lt"/>
                <a:ea typeface="+mn-ea"/>
                <a:cs typeface="+mn-cs"/>
              </a:defRPr>
            </a:lvl4pPr>
            <a:lvl5pPr marL="1828800" lvl="4" indent="0" algn="ctr" defTabSz="914400" eaLnBrk="1" fontAlgn="base" latinLnBrk="0" hangingPunct="1">
              <a:lnSpc>
                <a:spcPct val="100000"/>
              </a:lnSpc>
              <a:spcBef>
                <a:spcPct val="0"/>
              </a:spcBef>
              <a:spcAft>
                <a:spcPct val="0"/>
              </a:spcAft>
              <a:buFont typeface="Arial" panose="020B0604020202020204" pitchFamily="34" charset="0"/>
              <a:buNone/>
              <a:defRPr sz="2400" b="0" i="0" u="none" kern="1200" baseline="0">
                <a:solidFill>
                  <a:schemeClr val="tx1"/>
                </a:solidFill>
                <a:latin typeface="+mn-lt"/>
                <a:ea typeface="+mn-ea"/>
                <a:cs typeface="+mn-cs"/>
              </a:defRPr>
            </a:lvl5pPr>
            <a:lvl6pPr marL="2286000" lvl="5" indent="0" algn="ctr" defTabSz="914400" eaLnBrk="1" fontAlgn="base" latinLnBrk="0" hangingPunct="1">
              <a:lnSpc>
                <a:spcPct val="100000"/>
              </a:lnSpc>
              <a:spcBef>
                <a:spcPct val="0"/>
              </a:spcBef>
              <a:spcAft>
                <a:spcPct val="0"/>
              </a:spcAft>
              <a:buFont typeface="Arial" panose="020B0604020202020204" pitchFamily="34" charset="0"/>
              <a:buNone/>
              <a:defRPr sz="2400" b="0" i="0" u="none" kern="1200" baseline="0">
                <a:solidFill>
                  <a:schemeClr val="tx1"/>
                </a:solidFill>
                <a:latin typeface="+mn-lt"/>
                <a:ea typeface="+mn-ea"/>
                <a:cs typeface="+mn-cs"/>
              </a:defRPr>
            </a:lvl6pPr>
            <a:lvl7pPr marL="2743200" lvl="6" indent="0" algn="ctr" defTabSz="914400" eaLnBrk="1" fontAlgn="base" latinLnBrk="0" hangingPunct="1">
              <a:lnSpc>
                <a:spcPct val="100000"/>
              </a:lnSpc>
              <a:spcBef>
                <a:spcPct val="0"/>
              </a:spcBef>
              <a:spcAft>
                <a:spcPct val="0"/>
              </a:spcAft>
              <a:buFont typeface="Arial" panose="020B0604020202020204" pitchFamily="34" charset="0"/>
              <a:buNone/>
              <a:defRPr sz="2400" b="0" i="0" u="none" kern="1200" baseline="0">
                <a:solidFill>
                  <a:schemeClr val="tx1"/>
                </a:solidFill>
                <a:latin typeface="+mn-lt"/>
                <a:ea typeface="+mn-ea"/>
                <a:cs typeface="+mn-cs"/>
              </a:defRPr>
            </a:lvl7pPr>
            <a:lvl8pPr marL="3200400" lvl="7" indent="0" algn="ctr" defTabSz="914400" eaLnBrk="1" fontAlgn="base" latinLnBrk="0" hangingPunct="1">
              <a:lnSpc>
                <a:spcPct val="100000"/>
              </a:lnSpc>
              <a:spcBef>
                <a:spcPct val="0"/>
              </a:spcBef>
              <a:spcAft>
                <a:spcPct val="0"/>
              </a:spcAft>
              <a:buFont typeface="Arial" panose="020B0604020202020204" pitchFamily="34" charset="0"/>
              <a:buNone/>
              <a:defRPr sz="2400" b="0" i="0" u="none" kern="1200" baseline="0">
                <a:solidFill>
                  <a:schemeClr val="tx1"/>
                </a:solidFill>
                <a:latin typeface="+mn-lt"/>
                <a:ea typeface="+mn-ea"/>
                <a:cs typeface="+mn-cs"/>
              </a:defRPr>
            </a:lvl8pPr>
            <a:lvl9pPr marL="3657600" lvl="8" indent="0" algn="ctr" defTabSz="914400" eaLnBrk="1" fontAlgn="base" latinLnBrk="0" hangingPunct="1">
              <a:lnSpc>
                <a:spcPct val="100000"/>
              </a:lnSpc>
              <a:spcBef>
                <a:spcPct val="0"/>
              </a:spcBef>
              <a:spcAft>
                <a:spcPct val="0"/>
              </a:spcAft>
              <a:buFont typeface="Arial" panose="020B0604020202020204" pitchFamily="34" charset="0"/>
              <a:buNone/>
              <a:defRPr sz="2400" b="0" i="0" u="none" kern="1200" baseline="0">
                <a:solidFill>
                  <a:schemeClr val="tx1"/>
                </a:solidFill>
                <a:latin typeface="+mn-lt"/>
                <a:ea typeface="+mn-ea"/>
                <a:cs typeface="+mn-cs"/>
              </a:defRPr>
            </a:lvl9pPr>
          </a:lstStyle>
          <a:p>
            <a:pPr marL="0" indent="0" algn="ctr" eaLnBrk="1" hangingPunct="1">
              <a:spcBef>
                <a:spcPct val="0"/>
              </a:spcBef>
              <a:buClr>
                <a:srgbClr val="000000"/>
              </a:buClr>
              <a:buNone/>
            </a:pPr>
            <a:fld id="{9A0DB2DC-4C9A-4742-B13C-FB6460FD3503}" type="slidenum">
              <a:rPr lang="ja-JP" altLang="en-US" sz="1400" dirty="0">
                <a:latin typeface="Arial" panose="020B0604020202020204" pitchFamily="34" charset="0"/>
                <a:ea typeface="ＭＳ Ｐゴシック" panose="020B0600070205080204" charset="-128"/>
              </a:rPr>
              <a:t>10</a:t>
            </a:fld>
            <a:endParaRPr lang="ja-JP" altLang="en-US" sz="1400" dirty="0">
              <a:latin typeface="Arial" panose="020B0604020202020204" pitchFamily="34" charset="0"/>
              <a:ea typeface="ＭＳ Ｐゴシック" panose="020B0600070205080204" charset="-128"/>
            </a:endParaRPr>
          </a:p>
        </p:txBody>
      </p:sp>
    </p:spTree>
    <p:extLst>
      <p:ext uri="{BB962C8B-B14F-4D97-AF65-F5344CB8AC3E}">
        <p14:creationId xmlns:p14="http://schemas.microsoft.com/office/powerpoint/2010/main" val="2794249252"/>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図 4" descr="カレンダー&#10;&#10;自動的に生成された説明">
            <a:extLst>
              <a:ext uri="{FF2B5EF4-FFF2-40B4-BE49-F238E27FC236}">
                <a16:creationId xmlns:a16="http://schemas.microsoft.com/office/drawing/2014/main" id="{39F05D06-1B96-4C52-B673-2B891A216EA0}"/>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2942745" y="157655"/>
            <a:ext cx="7516287" cy="6331409"/>
          </a:xfrm>
          <a:prstGeom prst="rect">
            <a:avLst/>
          </a:prstGeom>
        </p:spPr>
      </p:pic>
      <p:sp>
        <p:nvSpPr>
          <p:cNvPr id="6" name="吹き出し: 角を丸めた四角形 5">
            <a:extLst>
              <a:ext uri="{FF2B5EF4-FFF2-40B4-BE49-F238E27FC236}">
                <a16:creationId xmlns:a16="http://schemas.microsoft.com/office/drawing/2014/main" id="{4EABFD8E-601D-4FC1-8423-476AF1C57D78}"/>
              </a:ext>
            </a:extLst>
          </p:cNvPr>
          <p:cNvSpPr/>
          <p:nvPr/>
        </p:nvSpPr>
        <p:spPr>
          <a:xfrm>
            <a:off x="84083" y="2785241"/>
            <a:ext cx="2144110" cy="1650125"/>
          </a:xfrm>
          <a:prstGeom prst="wedgeRoundRectCallout">
            <a:avLst>
              <a:gd name="adj1" fmla="val 88062"/>
              <a:gd name="adj2" fmla="val 11928"/>
              <a:gd name="adj3" fmla="val 16667"/>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kumimoji="1" lang="ja-JP" altLang="en-US" dirty="0"/>
              <a:t>これが発令された場合に、対応すべきは？</a:t>
            </a:r>
          </a:p>
        </p:txBody>
      </p:sp>
      <p:sp>
        <p:nvSpPr>
          <p:cNvPr id="7" name="テキスト ボックス 6">
            <a:extLst>
              <a:ext uri="{FF2B5EF4-FFF2-40B4-BE49-F238E27FC236}">
                <a16:creationId xmlns:a16="http://schemas.microsoft.com/office/drawing/2014/main" id="{6BB6E087-576B-4596-A567-E61B5DE99A1A}"/>
              </a:ext>
            </a:extLst>
          </p:cNvPr>
          <p:cNvSpPr txBox="1"/>
          <p:nvPr/>
        </p:nvSpPr>
        <p:spPr>
          <a:xfrm>
            <a:off x="8345214" y="6489064"/>
            <a:ext cx="3373820" cy="307777"/>
          </a:xfrm>
          <a:prstGeom prst="rect">
            <a:avLst/>
          </a:prstGeom>
          <a:noFill/>
        </p:spPr>
        <p:txBody>
          <a:bodyPr wrap="square" rtlCol="0">
            <a:spAutoFit/>
          </a:bodyPr>
          <a:lstStyle/>
          <a:p>
            <a:r>
              <a:rPr kumimoji="1" lang="ja-JP" altLang="en-US" sz="1400" dirty="0"/>
              <a:t>画像：</a:t>
            </a:r>
            <a:r>
              <a:rPr kumimoji="1" lang="en-US" altLang="ja-JP" sz="1400" dirty="0"/>
              <a:t>Yahoo! Japan</a:t>
            </a:r>
            <a:r>
              <a:rPr kumimoji="1" lang="ja-JP" altLang="en-US" sz="1400" dirty="0"/>
              <a:t>作成</a:t>
            </a:r>
          </a:p>
        </p:txBody>
      </p:sp>
      <p:sp>
        <p:nvSpPr>
          <p:cNvPr id="8" name="スライド番号プレースホルダー 3">
            <a:extLst>
              <a:ext uri="{FF2B5EF4-FFF2-40B4-BE49-F238E27FC236}">
                <a16:creationId xmlns:a16="http://schemas.microsoft.com/office/drawing/2014/main" id="{2AAD51B3-7135-45EE-946C-97FFF264876C}"/>
              </a:ext>
            </a:extLst>
          </p:cNvPr>
          <p:cNvSpPr txBox="1">
            <a:spLocks noGrp="1"/>
          </p:cNvSpPr>
          <p:nvPr/>
        </p:nvSpPr>
        <p:spPr>
          <a:xfrm>
            <a:off x="10868025" y="6187440"/>
            <a:ext cx="848360" cy="476250"/>
          </a:xfrm>
          <a:prstGeom prst="rect">
            <a:avLst/>
          </a:prstGeom>
          <a:noFill/>
          <a:ln w="9525">
            <a:noFill/>
          </a:ln>
        </p:spPr>
        <p:txBody>
          <a:bodyPr anchor="b"/>
          <a:lstStyle>
            <a:lvl1pPr marL="0" lvl="0" indent="0" algn="r" defTabSz="914400" eaLnBrk="1" fontAlgn="base" latinLnBrk="0" hangingPunct="1">
              <a:lnSpc>
                <a:spcPct val="100000"/>
              </a:lnSpc>
              <a:spcBef>
                <a:spcPct val="0"/>
              </a:spcBef>
              <a:spcAft>
                <a:spcPct val="0"/>
              </a:spcAft>
              <a:buFont typeface="Arial" panose="020B0604020202020204" pitchFamily="34" charset="0"/>
              <a:buNone/>
              <a:defRPr sz="1400" b="0" i="0" u="none" kern="1200" baseline="0">
                <a:solidFill>
                  <a:schemeClr val="tx1"/>
                </a:solidFill>
                <a:latin typeface="+mn-lt"/>
                <a:ea typeface="+mn-ea"/>
                <a:cs typeface="+mn-cs"/>
              </a:defRPr>
            </a:lvl1pPr>
            <a:lvl2pPr marL="457200" lvl="1" indent="0" algn="ctr" defTabSz="914400" eaLnBrk="1" fontAlgn="base" latinLnBrk="0" hangingPunct="1">
              <a:lnSpc>
                <a:spcPct val="100000"/>
              </a:lnSpc>
              <a:spcBef>
                <a:spcPct val="0"/>
              </a:spcBef>
              <a:spcAft>
                <a:spcPct val="0"/>
              </a:spcAft>
              <a:buFont typeface="Arial" panose="020B0604020202020204" pitchFamily="34" charset="0"/>
              <a:buNone/>
              <a:defRPr sz="2400" b="0" i="0" u="none" kern="1200" baseline="0">
                <a:solidFill>
                  <a:schemeClr val="tx1"/>
                </a:solidFill>
                <a:latin typeface="+mn-lt"/>
                <a:ea typeface="+mn-ea"/>
                <a:cs typeface="+mn-cs"/>
              </a:defRPr>
            </a:lvl2pPr>
            <a:lvl3pPr marL="914400" lvl="2" indent="0" algn="ctr" defTabSz="914400" eaLnBrk="1" fontAlgn="base" latinLnBrk="0" hangingPunct="1">
              <a:lnSpc>
                <a:spcPct val="100000"/>
              </a:lnSpc>
              <a:spcBef>
                <a:spcPct val="0"/>
              </a:spcBef>
              <a:spcAft>
                <a:spcPct val="0"/>
              </a:spcAft>
              <a:buFont typeface="Arial" panose="020B0604020202020204" pitchFamily="34" charset="0"/>
              <a:buNone/>
              <a:defRPr sz="2400" b="0" i="0" u="none" kern="1200" baseline="0">
                <a:solidFill>
                  <a:schemeClr val="tx1"/>
                </a:solidFill>
                <a:latin typeface="+mn-lt"/>
                <a:ea typeface="+mn-ea"/>
                <a:cs typeface="+mn-cs"/>
              </a:defRPr>
            </a:lvl3pPr>
            <a:lvl4pPr marL="1371600" lvl="3" indent="0" algn="ctr" defTabSz="914400" eaLnBrk="1" fontAlgn="base" latinLnBrk="0" hangingPunct="1">
              <a:lnSpc>
                <a:spcPct val="100000"/>
              </a:lnSpc>
              <a:spcBef>
                <a:spcPct val="0"/>
              </a:spcBef>
              <a:spcAft>
                <a:spcPct val="0"/>
              </a:spcAft>
              <a:buFont typeface="Arial" panose="020B0604020202020204" pitchFamily="34" charset="0"/>
              <a:buNone/>
              <a:defRPr sz="2400" b="0" i="0" u="none" kern="1200" baseline="0">
                <a:solidFill>
                  <a:schemeClr val="tx1"/>
                </a:solidFill>
                <a:latin typeface="+mn-lt"/>
                <a:ea typeface="+mn-ea"/>
                <a:cs typeface="+mn-cs"/>
              </a:defRPr>
            </a:lvl4pPr>
            <a:lvl5pPr marL="1828800" lvl="4" indent="0" algn="ctr" defTabSz="914400" eaLnBrk="1" fontAlgn="base" latinLnBrk="0" hangingPunct="1">
              <a:lnSpc>
                <a:spcPct val="100000"/>
              </a:lnSpc>
              <a:spcBef>
                <a:spcPct val="0"/>
              </a:spcBef>
              <a:spcAft>
                <a:spcPct val="0"/>
              </a:spcAft>
              <a:buFont typeface="Arial" panose="020B0604020202020204" pitchFamily="34" charset="0"/>
              <a:buNone/>
              <a:defRPr sz="2400" b="0" i="0" u="none" kern="1200" baseline="0">
                <a:solidFill>
                  <a:schemeClr val="tx1"/>
                </a:solidFill>
                <a:latin typeface="+mn-lt"/>
                <a:ea typeface="+mn-ea"/>
                <a:cs typeface="+mn-cs"/>
              </a:defRPr>
            </a:lvl5pPr>
            <a:lvl6pPr marL="2286000" lvl="5" indent="0" algn="ctr" defTabSz="914400" eaLnBrk="1" fontAlgn="base" latinLnBrk="0" hangingPunct="1">
              <a:lnSpc>
                <a:spcPct val="100000"/>
              </a:lnSpc>
              <a:spcBef>
                <a:spcPct val="0"/>
              </a:spcBef>
              <a:spcAft>
                <a:spcPct val="0"/>
              </a:spcAft>
              <a:buFont typeface="Arial" panose="020B0604020202020204" pitchFamily="34" charset="0"/>
              <a:buNone/>
              <a:defRPr sz="2400" b="0" i="0" u="none" kern="1200" baseline="0">
                <a:solidFill>
                  <a:schemeClr val="tx1"/>
                </a:solidFill>
                <a:latin typeface="+mn-lt"/>
                <a:ea typeface="+mn-ea"/>
                <a:cs typeface="+mn-cs"/>
              </a:defRPr>
            </a:lvl6pPr>
            <a:lvl7pPr marL="2743200" lvl="6" indent="0" algn="ctr" defTabSz="914400" eaLnBrk="1" fontAlgn="base" latinLnBrk="0" hangingPunct="1">
              <a:lnSpc>
                <a:spcPct val="100000"/>
              </a:lnSpc>
              <a:spcBef>
                <a:spcPct val="0"/>
              </a:spcBef>
              <a:spcAft>
                <a:spcPct val="0"/>
              </a:spcAft>
              <a:buFont typeface="Arial" panose="020B0604020202020204" pitchFamily="34" charset="0"/>
              <a:buNone/>
              <a:defRPr sz="2400" b="0" i="0" u="none" kern="1200" baseline="0">
                <a:solidFill>
                  <a:schemeClr val="tx1"/>
                </a:solidFill>
                <a:latin typeface="+mn-lt"/>
                <a:ea typeface="+mn-ea"/>
                <a:cs typeface="+mn-cs"/>
              </a:defRPr>
            </a:lvl7pPr>
            <a:lvl8pPr marL="3200400" lvl="7" indent="0" algn="ctr" defTabSz="914400" eaLnBrk="1" fontAlgn="base" latinLnBrk="0" hangingPunct="1">
              <a:lnSpc>
                <a:spcPct val="100000"/>
              </a:lnSpc>
              <a:spcBef>
                <a:spcPct val="0"/>
              </a:spcBef>
              <a:spcAft>
                <a:spcPct val="0"/>
              </a:spcAft>
              <a:buFont typeface="Arial" panose="020B0604020202020204" pitchFamily="34" charset="0"/>
              <a:buNone/>
              <a:defRPr sz="2400" b="0" i="0" u="none" kern="1200" baseline="0">
                <a:solidFill>
                  <a:schemeClr val="tx1"/>
                </a:solidFill>
                <a:latin typeface="+mn-lt"/>
                <a:ea typeface="+mn-ea"/>
                <a:cs typeface="+mn-cs"/>
              </a:defRPr>
            </a:lvl8pPr>
            <a:lvl9pPr marL="3657600" lvl="8" indent="0" algn="ctr" defTabSz="914400" eaLnBrk="1" fontAlgn="base" latinLnBrk="0" hangingPunct="1">
              <a:lnSpc>
                <a:spcPct val="100000"/>
              </a:lnSpc>
              <a:spcBef>
                <a:spcPct val="0"/>
              </a:spcBef>
              <a:spcAft>
                <a:spcPct val="0"/>
              </a:spcAft>
              <a:buFont typeface="Arial" panose="020B0604020202020204" pitchFamily="34" charset="0"/>
              <a:buNone/>
              <a:defRPr sz="2400" b="0" i="0" u="none" kern="1200" baseline="0">
                <a:solidFill>
                  <a:schemeClr val="tx1"/>
                </a:solidFill>
                <a:latin typeface="+mn-lt"/>
                <a:ea typeface="+mn-ea"/>
                <a:cs typeface="+mn-cs"/>
              </a:defRPr>
            </a:lvl9pPr>
          </a:lstStyle>
          <a:p>
            <a:pPr marL="0" indent="0" algn="ctr" eaLnBrk="1" hangingPunct="1">
              <a:spcBef>
                <a:spcPct val="0"/>
              </a:spcBef>
              <a:buClr>
                <a:srgbClr val="000000"/>
              </a:buClr>
              <a:buNone/>
            </a:pPr>
            <a:fld id="{9A0DB2DC-4C9A-4742-B13C-FB6460FD3503}" type="slidenum">
              <a:rPr lang="ja-JP" altLang="en-US" sz="1400" dirty="0">
                <a:latin typeface="Arial" panose="020B0604020202020204" pitchFamily="34" charset="0"/>
                <a:ea typeface="ＭＳ Ｐゴシック" panose="020B0600070205080204" charset="-128"/>
              </a:rPr>
              <a:t>11</a:t>
            </a:fld>
            <a:endParaRPr lang="ja-JP" altLang="en-US" sz="1400" dirty="0">
              <a:latin typeface="Arial" panose="020B0604020202020204" pitchFamily="34" charset="0"/>
              <a:ea typeface="ＭＳ Ｐゴシック" panose="020B0600070205080204" charset="-128"/>
            </a:endParaRPr>
          </a:p>
        </p:txBody>
      </p:sp>
    </p:spTree>
    <p:extLst>
      <p:ext uri="{BB962C8B-B14F-4D97-AF65-F5344CB8AC3E}">
        <p14:creationId xmlns:p14="http://schemas.microsoft.com/office/powerpoint/2010/main" val="3079919342"/>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テキスト ボックス 7">
            <a:extLst>
              <a:ext uri="{FF2B5EF4-FFF2-40B4-BE49-F238E27FC236}">
                <a16:creationId xmlns:a16="http://schemas.microsoft.com/office/drawing/2014/main" id="{EC5CAB60-8D71-437A-06CB-2E59CA52E2C9}"/>
              </a:ext>
            </a:extLst>
          </p:cNvPr>
          <p:cNvSpPr txBox="1"/>
          <p:nvPr/>
        </p:nvSpPr>
        <p:spPr>
          <a:xfrm>
            <a:off x="71987" y="693279"/>
            <a:ext cx="2536455" cy="461665"/>
          </a:xfrm>
          <a:prstGeom prst="rect">
            <a:avLst/>
          </a:prstGeom>
          <a:noFill/>
        </p:spPr>
        <p:txBody>
          <a:bodyPr wrap="square" rtlCol="0">
            <a:spAutoFit/>
          </a:bodyPr>
          <a:lstStyle/>
          <a:p>
            <a:r>
              <a:rPr kumimoji="1" lang="ja-JP" altLang="en-US" sz="2400" dirty="0">
                <a:solidFill>
                  <a:srgbClr val="FF0000"/>
                </a:solidFill>
              </a:rPr>
              <a:t>ハザードマップ例</a:t>
            </a:r>
          </a:p>
        </p:txBody>
      </p:sp>
      <p:sp>
        <p:nvSpPr>
          <p:cNvPr id="9" name="テキスト ボックス 8">
            <a:extLst>
              <a:ext uri="{FF2B5EF4-FFF2-40B4-BE49-F238E27FC236}">
                <a16:creationId xmlns:a16="http://schemas.microsoft.com/office/drawing/2014/main" id="{63C94DFA-C955-9240-CDEF-7C79F894B3CC}"/>
              </a:ext>
            </a:extLst>
          </p:cNvPr>
          <p:cNvSpPr txBox="1"/>
          <p:nvPr/>
        </p:nvSpPr>
        <p:spPr>
          <a:xfrm>
            <a:off x="107276" y="1961928"/>
            <a:ext cx="2732568" cy="1569660"/>
          </a:xfrm>
          <a:prstGeom prst="rect">
            <a:avLst/>
          </a:prstGeom>
          <a:noFill/>
        </p:spPr>
        <p:txBody>
          <a:bodyPr wrap="square" rtlCol="0">
            <a:spAutoFit/>
          </a:bodyPr>
          <a:lstStyle/>
          <a:p>
            <a:r>
              <a:rPr kumimoji="1" lang="ja-JP" altLang="en-US" sz="2400" dirty="0"/>
              <a:t>上尾市</a:t>
            </a:r>
            <a:endParaRPr kumimoji="1" lang="en-US" altLang="ja-JP" sz="2400" dirty="0"/>
          </a:p>
          <a:p>
            <a:r>
              <a:rPr kumimoji="1" lang="ja-JP" altLang="en-US" sz="2400" dirty="0"/>
              <a:t>水害</a:t>
            </a:r>
            <a:endParaRPr kumimoji="1" lang="en-US" altLang="ja-JP" sz="2400" dirty="0"/>
          </a:p>
          <a:p>
            <a:r>
              <a:rPr kumimoji="1" lang="ja-JP" altLang="en-US" sz="2400" dirty="0"/>
              <a:t>ハザードマップ</a:t>
            </a:r>
            <a:endParaRPr kumimoji="1" lang="en-US" altLang="ja-JP" sz="2400" dirty="0"/>
          </a:p>
          <a:p>
            <a:endParaRPr kumimoji="1" lang="ja-JP" altLang="en-US" sz="2400" dirty="0"/>
          </a:p>
        </p:txBody>
      </p:sp>
      <p:sp>
        <p:nvSpPr>
          <p:cNvPr id="10" name="スライド番号プレースホルダー 3">
            <a:extLst>
              <a:ext uri="{FF2B5EF4-FFF2-40B4-BE49-F238E27FC236}">
                <a16:creationId xmlns:a16="http://schemas.microsoft.com/office/drawing/2014/main" id="{C9312CC9-F01B-2EF7-111E-3A34633F3CEC}"/>
              </a:ext>
            </a:extLst>
          </p:cNvPr>
          <p:cNvSpPr txBox="1">
            <a:spLocks noGrp="1"/>
          </p:cNvSpPr>
          <p:nvPr/>
        </p:nvSpPr>
        <p:spPr>
          <a:xfrm>
            <a:off x="11140440" y="6282690"/>
            <a:ext cx="848360" cy="476250"/>
          </a:xfrm>
          <a:prstGeom prst="rect">
            <a:avLst/>
          </a:prstGeom>
          <a:noFill/>
          <a:ln w="9525">
            <a:noFill/>
          </a:ln>
        </p:spPr>
        <p:txBody>
          <a:bodyPr anchor="b"/>
          <a:lstStyle>
            <a:lvl1pPr marL="0" lvl="0" indent="0" algn="r" defTabSz="914400" eaLnBrk="1" fontAlgn="base" latinLnBrk="0" hangingPunct="1">
              <a:lnSpc>
                <a:spcPct val="100000"/>
              </a:lnSpc>
              <a:spcBef>
                <a:spcPct val="0"/>
              </a:spcBef>
              <a:spcAft>
                <a:spcPct val="0"/>
              </a:spcAft>
              <a:buFont typeface="Arial" panose="020B0604020202020204" pitchFamily="34" charset="0"/>
              <a:buNone/>
              <a:defRPr sz="1400" b="0" i="0" u="none" kern="1200" baseline="0">
                <a:solidFill>
                  <a:schemeClr val="tx1"/>
                </a:solidFill>
                <a:latin typeface="+mn-lt"/>
                <a:ea typeface="+mn-ea"/>
                <a:cs typeface="+mn-cs"/>
              </a:defRPr>
            </a:lvl1pPr>
            <a:lvl2pPr marL="457200" lvl="1" indent="0" algn="ctr" defTabSz="914400" eaLnBrk="1" fontAlgn="base" latinLnBrk="0" hangingPunct="1">
              <a:lnSpc>
                <a:spcPct val="100000"/>
              </a:lnSpc>
              <a:spcBef>
                <a:spcPct val="0"/>
              </a:spcBef>
              <a:spcAft>
                <a:spcPct val="0"/>
              </a:spcAft>
              <a:buFont typeface="Arial" panose="020B0604020202020204" pitchFamily="34" charset="0"/>
              <a:buNone/>
              <a:defRPr sz="2400" b="0" i="0" u="none" kern="1200" baseline="0">
                <a:solidFill>
                  <a:schemeClr val="tx1"/>
                </a:solidFill>
                <a:latin typeface="+mn-lt"/>
                <a:ea typeface="+mn-ea"/>
                <a:cs typeface="+mn-cs"/>
              </a:defRPr>
            </a:lvl2pPr>
            <a:lvl3pPr marL="914400" lvl="2" indent="0" algn="ctr" defTabSz="914400" eaLnBrk="1" fontAlgn="base" latinLnBrk="0" hangingPunct="1">
              <a:lnSpc>
                <a:spcPct val="100000"/>
              </a:lnSpc>
              <a:spcBef>
                <a:spcPct val="0"/>
              </a:spcBef>
              <a:spcAft>
                <a:spcPct val="0"/>
              </a:spcAft>
              <a:buFont typeface="Arial" panose="020B0604020202020204" pitchFamily="34" charset="0"/>
              <a:buNone/>
              <a:defRPr sz="2400" b="0" i="0" u="none" kern="1200" baseline="0">
                <a:solidFill>
                  <a:schemeClr val="tx1"/>
                </a:solidFill>
                <a:latin typeface="+mn-lt"/>
                <a:ea typeface="+mn-ea"/>
                <a:cs typeface="+mn-cs"/>
              </a:defRPr>
            </a:lvl3pPr>
            <a:lvl4pPr marL="1371600" lvl="3" indent="0" algn="ctr" defTabSz="914400" eaLnBrk="1" fontAlgn="base" latinLnBrk="0" hangingPunct="1">
              <a:lnSpc>
                <a:spcPct val="100000"/>
              </a:lnSpc>
              <a:spcBef>
                <a:spcPct val="0"/>
              </a:spcBef>
              <a:spcAft>
                <a:spcPct val="0"/>
              </a:spcAft>
              <a:buFont typeface="Arial" panose="020B0604020202020204" pitchFamily="34" charset="0"/>
              <a:buNone/>
              <a:defRPr sz="2400" b="0" i="0" u="none" kern="1200" baseline="0">
                <a:solidFill>
                  <a:schemeClr val="tx1"/>
                </a:solidFill>
                <a:latin typeface="+mn-lt"/>
                <a:ea typeface="+mn-ea"/>
                <a:cs typeface="+mn-cs"/>
              </a:defRPr>
            </a:lvl4pPr>
            <a:lvl5pPr marL="1828800" lvl="4" indent="0" algn="ctr" defTabSz="914400" eaLnBrk="1" fontAlgn="base" latinLnBrk="0" hangingPunct="1">
              <a:lnSpc>
                <a:spcPct val="100000"/>
              </a:lnSpc>
              <a:spcBef>
                <a:spcPct val="0"/>
              </a:spcBef>
              <a:spcAft>
                <a:spcPct val="0"/>
              </a:spcAft>
              <a:buFont typeface="Arial" panose="020B0604020202020204" pitchFamily="34" charset="0"/>
              <a:buNone/>
              <a:defRPr sz="2400" b="0" i="0" u="none" kern="1200" baseline="0">
                <a:solidFill>
                  <a:schemeClr val="tx1"/>
                </a:solidFill>
                <a:latin typeface="+mn-lt"/>
                <a:ea typeface="+mn-ea"/>
                <a:cs typeface="+mn-cs"/>
              </a:defRPr>
            </a:lvl5pPr>
            <a:lvl6pPr marL="2286000" lvl="5" indent="0" algn="ctr" defTabSz="914400" eaLnBrk="1" fontAlgn="base" latinLnBrk="0" hangingPunct="1">
              <a:lnSpc>
                <a:spcPct val="100000"/>
              </a:lnSpc>
              <a:spcBef>
                <a:spcPct val="0"/>
              </a:spcBef>
              <a:spcAft>
                <a:spcPct val="0"/>
              </a:spcAft>
              <a:buFont typeface="Arial" panose="020B0604020202020204" pitchFamily="34" charset="0"/>
              <a:buNone/>
              <a:defRPr sz="2400" b="0" i="0" u="none" kern="1200" baseline="0">
                <a:solidFill>
                  <a:schemeClr val="tx1"/>
                </a:solidFill>
                <a:latin typeface="+mn-lt"/>
                <a:ea typeface="+mn-ea"/>
                <a:cs typeface="+mn-cs"/>
              </a:defRPr>
            </a:lvl6pPr>
            <a:lvl7pPr marL="2743200" lvl="6" indent="0" algn="ctr" defTabSz="914400" eaLnBrk="1" fontAlgn="base" latinLnBrk="0" hangingPunct="1">
              <a:lnSpc>
                <a:spcPct val="100000"/>
              </a:lnSpc>
              <a:spcBef>
                <a:spcPct val="0"/>
              </a:spcBef>
              <a:spcAft>
                <a:spcPct val="0"/>
              </a:spcAft>
              <a:buFont typeface="Arial" panose="020B0604020202020204" pitchFamily="34" charset="0"/>
              <a:buNone/>
              <a:defRPr sz="2400" b="0" i="0" u="none" kern="1200" baseline="0">
                <a:solidFill>
                  <a:schemeClr val="tx1"/>
                </a:solidFill>
                <a:latin typeface="+mn-lt"/>
                <a:ea typeface="+mn-ea"/>
                <a:cs typeface="+mn-cs"/>
              </a:defRPr>
            </a:lvl7pPr>
            <a:lvl8pPr marL="3200400" lvl="7" indent="0" algn="ctr" defTabSz="914400" eaLnBrk="1" fontAlgn="base" latinLnBrk="0" hangingPunct="1">
              <a:lnSpc>
                <a:spcPct val="100000"/>
              </a:lnSpc>
              <a:spcBef>
                <a:spcPct val="0"/>
              </a:spcBef>
              <a:spcAft>
                <a:spcPct val="0"/>
              </a:spcAft>
              <a:buFont typeface="Arial" panose="020B0604020202020204" pitchFamily="34" charset="0"/>
              <a:buNone/>
              <a:defRPr sz="2400" b="0" i="0" u="none" kern="1200" baseline="0">
                <a:solidFill>
                  <a:schemeClr val="tx1"/>
                </a:solidFill>
                <a:latin typeface="+mn-lt"/>
                <a:ea typeface="+mn-ea"/>
                <a:cs typeface="+mn-cs"/>
              </a:defRPr>
            </a:lvl8pPr>
            <a:lvl9pPr marL="3657600" lvl="8" indent="0" algn="ctr" defTabSz="914400" eaLnBrk="1" fontAlgn="base" latinLnBrk="0" hangingPunct="1">
              <a:lnSpc>
                <a:spcPct val="100000"/>
              </a:lnSpc>
              <a:spcBef>
                <a:spcPct val="0"/>
              </a:spcBef>
              <a:spcAft>
                <a:spcPct val="0"/>
              </a:spcAft>
              <a:buFont typeface="Arial" panose="020B0604020202020204" pitchFamily="34" charset="0"/>
              <a:buNone/>
              <a:defRPr sz="2400" b="0" i="0" u="none" kern="1200" baseline="0">
                <a:solidFill>
                  <a:schemeClr val="tx1"/>
                </a:solidFill>
                <a:latin typeface="+mn-lt"/>
                <a:ea typeface="+mn-ea"/>
                <a:cs typeface="+mn-cs"/>
              </a:defRPr>
            </a:lvl9pPr>
          </a:lstStyle>
          <a:p>
            <a:pPr marL="0" indent="0" algn="ctr" eaLnBrk="1" hangingPunct="1">
              <a:spcBef>
                <a:spcPct val="0"/>
              </a:spcBef>
              <a:buClr>
                <a:srgbClr val="000000"/>
              </a:buClr>
              <a:buNone/>
            </a:pPr>
            <a:fld id="{9A0DB2DC-4C9A-4742-B13C-FB6460FD3503}" type="slidenum">
              <a:rPr lang="ja-JP" altLang="en-US" sz="1400" dirty="0">
                <a:latin typeface="Arial" panose="020B0604020202020204" pitchFamily="34" charset="0"/>
                <a:ea typeface="ＭＳ Ｐゴシック" panose="020B0600070205080204" charset="-128"/>
              </a:rPr>
              <a:t>12</a:t>
            </a:fld>
            <a:endParaRPr lang="ja-JP" altLang="en-US" sz="1400" dirty="0">
              <a:latin typeface="Arial" panose="020B0604020202020204" pitchFamily="34" charset="0"/>
              <a:ea typeface="ＭＳ Ｐゴシック" panose="020B0600070205080204" charset="-128"/>
            </a:endParaRPr>
          </a:p>
        </p:txBody>
      </p:sp>
      <p:pic>
        <p:nvPicPr>
          <p:cNvPr id="3" name="図 2" descr="マップ&#10;&#10;自動的に生成された説明">
            <a:extLst>
              <a:ext uri="{FF2B5EF4-FFF2-40B4-BE49-F238E27FC236}">
                <a16:creationId xmlns:a16="http://schemas.microsoft.com/office/drawing/2014/main" id="{580AD624-5760-6238-78DD-E10E32FCCE26}"/>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2477228" y="0"/>
            <a:ext cx="9714772" cy="6858000"/>
          </a:xfrm>
          <a:prstGeom prst="rect">
            <a:avLst/>
          </a:prstGeom>
        </p:spPr>
      </p:pic>
    </p:spTree>
    <p:extLst>
      <p:ext uri="{BB962C8B-B14F-4D97-AF65-F5344CB8AC3E}">
        <p14:creationId xmlns:p14="http://schemas.microsoft.com/office/powerpoint/2010/main" val="483430514"/>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スライド番号プレースホルダー 3">
            <a:extLst>
              <a:ext uri="{FF2B5EF4-FFF2-40B4-BE49-F238E27FC236}">
                <a16:creationId xmlns:a16="http://schemas.microsoft.com/office/drawing/2014/main" id="{5CD890FE-5325-1557-365D-EDEC216640E4}"/>
              </a:ext>
            </a:extLst>
          </p:cNvPr>
          <p:cNvSpPr txBox="1">
            <a:spLocks noGrp="1"/>
          </p:cNvSpPr>
          <p:nvPr/>
        </p:nvSpPr>
        <p:spPr>
          <a:xfrm>
            <a:off x="11140440" y="6282690"/>
            <a:ext cx="848360" cy="476250"/>
          </a:xfrm>
          <a:prstGeom prst="rect">
            <a:avLst/>
          </a:prstGeom>
          <a:noFill/>
          <a:ln w="9525">
            <a:noFill/>
          </a:ln>
        </p:spPr>
        <p:txBody>
          <a:bodyPr anchor="b"/>
          <a:lstStyle>
            <a:lvl1pPr marL="0" lvl="0" indent="0" algn="r" defTabSz="914400" eaLnBrk="1" fontAlgn="base" latinLnBrk="0" hangingPunct="1">
              <a:lnSpc>
                <a:spcPct val="100000"/>
              </a:lnSpc>
              <a:spcBef>
                <a:spcPct val="0"/>
              </a:spcBef>
              <a:spcAft>
                <a:spcPct val="0"/>
              </a:spcAft>
              <a:buFont typeface="Arial" panose="020B0604020202020204" pitchFamily="34" charset="0"/>
              <a:buNone/>
              <a:defRPr sz="1400" b="0" i="0" u="none" kern="1200" baseline="0">
                <a:solidFill>
                  <a:schemeClr val="tx1"/>
                </a:solidFill>
                <a:latin typeface="+mn-lt"/>
                <a:ea typeface="+mn-ea"/>
                <a:cs typeface="+mn-cs"/>
              </a:defRPr>
            </a:lvl1pPr>
            <a:lvl2pPr marL="457200" lvl="1" indent="0" algn="ctr" defTabSz="914400" eaLnBrk="1" fontAlgn="base" latinLnBrk="0" hangingPunct="1">
              <a:lnSpc>
                <a:spcPct val="100000"/>
              </a:lnSpc>
              <a:spcBef>
                <a:spcPct val="0"/>
              </a:spcBef>
              <a:spcAft>
                <a:spcPct val="0"/>
              </a:spcAft>
              <a:buFont typeface="Arial" panose="020B0604020202020204" pitchFamily="34" charset="0"/>
              <a:buNone/>
              <a:defRPr sz="2400" b="0" i="0" u="none" kern="1200" baseline="0">
                <a:solidFill>
                  <a:schemeClr val="tx1"/>
                </a:solidFill>
                <a:latin typeface="+mn-lt"/>
                <a:ea typeface="+mn-ea"/>
                <a:cs typeface="+mn-cs"/>
              </a:defRPr>
            </a:lvl2pPr>
            <a:lvl3pPr marL="914400" lvl="2" indent="0" algn="ctr" defTabSz="914400" eaLnBrk="1" fontAlgn="base" latinLnBrk="0" hangingPunct="1">
              <a:lnSpc>
                <a:spcPct val="100000"/>
              </a:lnSpc>
              <a:spcBef>
                <a:spcPct val="0"/>
              </a:spcBef>
              <a:spcAft>
                <a:spcPct val="0"/>
              </a:spcAft>
              <a:buFont typeface="Arial" panose="020B0604020202020204" pitchFamily="34" charset="0"/>
              <a:buNone/>
              <a:defRPr sz="2400" b="0" i="0" u="none" kern="1200" baseline="0">
                <a:solidFill>
                  <a:schemeClr val="tx1"/>
                </a:solidFill>
                <a:latin typeface="+mn-lt"/>
                <a:ea typeface="+mn-ea"/>
                <a:cs typeface="+mn-cs"/>
              </a:defRPr>
            </a:lvl3pPr>
            <a:lvl4pPr marL="1371600" lvl="3" indent="0" algn="ctr" defTabSz="914400" eaLnBrk="1" fontAlgn="base" latinLnBrk="0" hangingPunct="1">
              <a:lnSpc>
                <a:spcPct val="100000"/>
              </a:lnSpc>
              <a:spcBef>
                <a:spcPct val="0"/>
              </a:spcBef>
              <a:spcAft>
                <a:spcPct val="0"/>
              </a:spcAft>
              <a:buFont typeface="Arial" panose="020B0604020202020204" pitchFamily="34" charset="0"/>
              <a:buNone/>
              <a:defRPr sz="2400" b="0" i="0" u="none" kern="1200" baseline="0">
                <a:solidFill>
                  <a:schemeClr val="tx1"/>
                </a:solidFill>
                <a:latin typeface="+mn-lt"/>
                <a:ea typeface="+mn-ea"/>
                <a:cs typeface="+mn-cs"/>
              </a:defRPr>
            </a:lvl4pPr>
            <a:lvl5pPr marL="1828800" lvl="4" indent="0" algn="ctr" defTabSz="914400" eaLnBrk="1" fontAlgn="base" latinLnBrk="0" hangingPunct="1">
              <a:lnSpc>
                <a:spcPct val="100000"/>
              </a:lnSpc>
              <a:spcBef>
                <a:spcPct val="0"/>
              </a:spcBef>
              <a:spcAft>
                <a:spcPct val="0"/>
              </a:spcAft>
              <a:buFont typeface="Arial" panose="020B0604020202020204" pitchFamily="34" charset="0"/>
              <a:buNone/>
              <a:defRPr sz="2400" b="0" i="0" u="none" kern="1200" baseline="0">
                <a:solidFill>
                  <a:schemeClr val="tx1"/>
                </a:solidFill>
                <a:latin typeface="+mn-lt"/>
                <a:ea typeface="+mn-ea"/>
                <a:cs typeface="+mn-cs"/>
              </a:defRPr>
            </a:lvl5pPr>
            <a:lvl6pPr marL="2286000" lvl="5" indent="0" algn="ctr" defTabSz="914400" eaLnBrk="1" fontAlgn="base" latinLnBrk="0" hangingPunct="1">
              <a:lnSpc>
                <a:spcPct val="100000"/>
              </a:lnSpc>
              <a:spcBef>
                <a:spcPct val="0"/>
              </a:spcBef>
              <a:spcAft>
                <a:spcPct val="0"/>
              </a:spcAft>
              <a:buFont typeface="Arial" panose="020B0604020202020204" pitchFamily="34" charset="0"/>
              <a:buNone/>
              <a:defRPr sz="2400" b="0" i="0" u="none" kern="1200" baseline="0">
                <a:solidFill>
                  <a:schemeClr val="tx1"/>
                </a:solidFill>
                <a:latin typeface="+mn-lt"/>
                <a:ea typeface="+mn-ea"/>
                <a:cs typeface="+mn-cs"/>
              </a:defRPr>
            </a:lvl6pPr>
            <a:lvl7pPr marL="2743200" lvl="6" indent="0" algn="ctr" defTabSz="914400" eaLnBrk="1" fontAlgn="base" latinLnBrk="0" hangingPunct="1">
              <a:lnSpc>
                <a:spcPct val="100000"/>
              </a:lnSpc>
              <a:spcBef>
                <a:spcPct val="0"/>
              </a:spcBef>
              <a:spcAft>
                <a:spcPct val="0"/>
              </a:spcAft>
              <a:buFont typeface="Arial" panose="020B0604020202020204" pitchFamily="34" charset="0"/>
              <a:buNone/>
              <a:defRPr sz="2400" b="0" i="0" u="none" kern="1200" baseline="0">
                <a:solidFill>
                  <a:schemeClr val="tx1"/>
                </a:solidFill>
                <a:latin typeface="+mn-lt"/>
                <a:ea typeface="+mn-ea"/>
                <a:cs typeface="+mn-cs"/>
              </a:defRPr>
            </a:lvl7pPr>
            <a:lvl8pPr marL="3200400" lvl="7" indent="0" algn="ctr" defTabSz="914400" eaLnBrk="1" fontAlgn="base" latinLnBrk="0" hangingPunct="1">
              <a:lnSpc>
                <a:spcPct val="100000"/>
              </a:lnSpc>
              <a:spcBef>
                <a:spcPct val="0"/>
              </a:spcBef>
              <a:spcAft>
                <a:spcPct val="0"/>
              </a:spcAft>
              <a:buFont typeface="Arial" panose="020B0604020202020204" pitchFamily="34" charset="0"/>
              <a:buNone/>
              <a:defRPr sz="2400" b="0" i="0" u="none" kern="1200" baseline="0">
                <a:solidFill>
                  <a:schemeClr val="tx1"/>
                </a:solidFill>
                <a:latin typeface="+mn-lt"/>
                <a:ea typeface="+mn-ea"/>
                <a:cs typeface="+mn-cs"/>
              </a:defRPr>
            </a:lvl8pPr>
            <a:lvl9pPr marL="3657600" lvl="8" indent="0" algn="ctr" defTabSz="914400" eaLnBrk="1" fontAlgn="base" latinLnBrk="0" hangingPunct="1">
              <a:lnSpc>
                <a:spcPct val="100000"/>
              </a:lnSpc>
              <a:spcBef>
                <a:spcPct val="0"/>
              </a:spcBef>
              <a:spcAft>
                <a:spcPct val="0"/>
              </a:spcAft>
              <a:buFont typeface="Arial" panose="020B0604020202020204" pitchFamily="34" charset="0"/>
              <a:buNone/>
              <a:defRPr sz="2400" b="0" i="0" u="none" kern="1200" baseline="0">
                <a:solidFill>
                  <a:schemeClr val="tx1"/>
                </a:solidFill>
                <a:latin typeface="+mn-lt"/>
                <a:ea typeface="+mn-ea"/>
                <a:cs typeface="+mn-cs"/>
              </a:defRPr>
            </a:lvl9pPr>
          </a:lstStyle>
          <a:p>
            <a:pPr marL="0" indent="0" algn="ctr" eaLnBrk="1" hangingPunct="1">
              <a:spcBef>
                <a:spcPct val="0"/>
              </a:spcBef>
              <a:buClr>
                <a:srgbClr val="000000"/>
              </a:buClr>
              <a:buNone/>
            </a:pPr>
            <a:fld id="{9A0DB2DC-4C9A-4742-B13C-FB6460FD3503}" type="slidenum">
              <a:rPr lang="ja-JP" altLang="en-US" sz="1400" dirty="0">
                <a:latin typeface="Arial" panose="020B0604020202020204" pitchFamily="34" charset="0"/>
                <a:ea typeface="ＭＳ Ｐゴシック" panose="020B0600070205080204" charset="-128"/>
              </a:rPr>
              <a:t>13</a:t>
            </a:fld>
            <a:endParaRPr lang="ja-JP" altLang="en-US" sz="1400" dirty="0">
              <a:latin typeface="Arial" panose="020B0604020202020204" pitchFamily="34" charset="0"/>
              <a:ea typeface="ＭＳ Ｐゴシック" panose="020B0600070205080204" charset="-128"/>
            </a:endParaRPr>
          </a:p>
        </p:txBody>
      </p:sp>
      <p:pic>
        <p:nvPicPr>
          <p:cNvPr id="8" name="図 7" descr="マップ&#10;&#10;中程度の精度で自動的に生成された説明">
            <a:extLst>
              <a:ext uri="{FF2B5EF4-FFF2-40B4-BE49-F238E27FC236}">
                <a16:creationId xmlns:a16="http://schemas.microsoft.com/office/drawing/2014/main" id="{E3437350-24BC-B066-25E8-F6C9959FDE10}"/>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980101" y="0"/>
            <a:ext cx="9789664" cy="6858000"/>
          </a:xfrm>
          <a:prstGeom prst="rect">
            <a:avLst/>
          </a:prstGeom>
        </p:spPr>
      </p:pic>
      <p:sp>
        <p:nvSpPr>
          <p:cNvPr id="2" name="テキスト ボックス 1">
            <a:extLst>
              <a:ext uri="{FF2B5EF4-FFF2-40B4-BE49-F238E27FC236}">
                <a16:creationId xmlns:a16="http://schemas.microsoft.com/office/drawing/2014/main" id="{0C77CA90-CDDF-407E-6063-6CF0213B4FAE}"/>
              </a:ext>
            </a:extLst>
          </p:cNvPr>
          <p:cNvSpPr txBox="1"/>
          <p:nvPr/>
        </p:nvSpPr>
        <p:spPr>
          <a:xfrm>
            <a:off x="107276" y="1961928"/>
            <a:ext cx="2732568" cy="1569660"/>
          </a:xfrm>
          <a:prstGeom prst="rect">
            <a:avLst/>
          </a:prstGeom>
          <a:noFill/>
        </p:spPr>
        <p:txBody>
          <a:bodyPr wrap="square" rtlCol="0">
            <a:spAutoFit/>
          </a:bodyPr>
          <a:lstStyle/>
          <a:p>
            <a:r>
              <a:rPr kumimoji="1" lang="ja-JP" altLang="en-US" sz="2400" dirty="0"/>
              <a:t>上尾市</a:t>
            </a:r>
            <a:endParaRPr kumimoji="1" lang="en-US" altLang="ja-JP" sz="2400" dirty="0"/>
          </a:p>
          <a:p>
            <a:r>
              <a:rPr kumimoji="1" lang="ja-JP" altLang="en-US" sz="2400" dirty="0"/>
              <a:t>水害</a:t>
            </a:r>
            <a:endParaRPr kumimoji="1" lang="en-US" altLang="ja-JP" sz="2400" dirty="0"/>
          </a:p>
          <a:p>
            <a:r>
              <a:rPr kumimoji="1" lang="ja-JP" altLang="en-US" sz="2400" dirty="0"/>
              <a:t>ハザードマップ</a:t>
            </a:r>
            <a:endParaRPr kumimoji="1" lang="en-US" altLang="ja-JP" sz="2400" dirty="0"/>
          </a:p>
          <a:p>
            <a:endParaRPr kumimoji="1" lang="ja-JP" altLang="en-US" sz="2400" dirty="0"/>
          </a:p>
        </p:txBody>
      </p:sp>
    </p:spTree>
    <p:extLst>
      <p:ext uri="{BB962C8B-B14F-4D97-AF65-F5344CB8AC3E}">
        <p14:creationId xmlns:p14="http://schemas.microsoft.com/office/powerpoint/2010/main" val="485943740"/>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スライド番号プレースホルダー 3">
            <a:extLst>
              <a:ext uri="{FF2B5EF4-FFF2-40B4-BE49-F238E27FC236}">
                <a16:creationId xmlns:a16="http://schemas.microsoft.com/office/drawing/2014/main" id="{5CD890FE-5325-1557-365D-EDEC216640E4}"/>
              </a:ext>
            </a:extLst>
          </p:cNvPr>
          <p:cNvSpPr txBox="1">
            <a:spLocks noGrp="1"/>
          </p:cNvSpPr>
          <p:nvPr/>
        </p:nvSpPr>
        <p:spPr>
          <a:xfrm>
            <a:off x="11140440" y="6282690"/>
            <a:ext cx="848360" cy="476250"/>
          </a:xfrm>
          <a:prstGeom prst="rect">
            <a:avLst/>
          </a:prstGeom>
          <a:noFill/>
          <a:ln w="9525">
            <a:noFill/>
          </a:ln>
        </p:spPr>
        <p:txBody>
          <a:bodyPr anchor="b"/>
          <a:lstStyle>
            <a:lvl1pPr marL="0" lvl="0" indent="0" algn="r" defTabSz="914400" eaLnBrk="1" fontAlgn="base" latinLnBrk="0" hangingPunct="1">
              <a:lnSpc>
                <a:spcPct val="100000"/>
              </a:lnSpc>
              <a:spcBef>
                <a:spcPct val="0"/>
              </a:spcBef>
              <a:spcAft>
                <a:spcPct val="0"/>
              </a:spcAft>
              <a:buFont typeface="Arial" panose="020B0604020202020204" pitchFamily="34" charset="0"/>
              <a:buNone/>
              <a:defRPr sz="1400" b="0" i="0" u="none" kern="1200" baseline="0">
                <a:solidFill>
                  <a:schemeClr val="tx1"/>
                </a:solidFill>
                <a:latin typeface="+mn-lt"/>
                <a:ea typeface="+mn-ea"/>
                <a:cs typeface="+mn-cs"/>
              </a:defRPr>
            </a:lvl1pPr>
            <a:lvl2pPr marL="457200" lvl="1" indent="0" algn="ctr" defTabSz="914400" eaLnBrk="1" fontAlgn="base" latinLnBrk="0" hangingPunct="1">
              <a:lnSpc>
                <a:spcPct val="100000"/>
              </a:lnSpc>
              <a:spcBef>
                <a:spcPct val="0"/>
              </a:spcBef>
              <a:spcAft>
                <a:spcPct val="0"/>
              </a:spcAft>
              <a:buFont typeface="Arial" panose="020B0604020202020204" pitchFamily="34" charset="0"/>
              <a:buNone/>
              <a:defRPr sz="2400" b="0" i="0" u="none" kern="1200" baseline="0">
                <a:solidFill>
                  <a:schemeClr val="tx1"/>
                </a:solidFill>
                <a:latin typeface="+mn-lt"/>
                <a:ea typeface="+mn-ea"/>
                <a:cs typeface="+mn-cs"/>
              </a:defRPr>
            </a:lvl2pPr>
            <a:lvl3pPr marL="914400" lvl="2" indent="0" algn="ctr" defTabSz="914400" eaLnBrk="1" fontAlgn="base" latinLnBrk="0" hangingPunct="1">
              <a:lnSpc>
                <a:spcPct val="100000"/>
              </a:lnSpc>
              <a:spcBef>
                <a:spcPct val="0"/>
              </a:spcBef>
              <a:spcAft>
                <a:spcPct val="0"/>
              </a:spcAft>
              <a:buFont typeface="Arial" panose="020B0604020202020204" pitchFamily="34" charset="0"/>
              <a:buNone/>
              <a:defRPr sz="2400" b="0" i="0" u="none" kern="1200" baseline="0">
                <a:solidFill>
                  <a:schemeClr val="tx1"/>
                </a:solidFill>
                <a:latin typeface="+mn-lt"/>
                <a:ea typeface="+mn-ea"/>
                <a:cs typeface="+mn-cs"/>
              </a:defRPr>
            </a:lvl3pPr>
            <a:lvl4pPr marL="1371600" lvl="3" indent="0" algn="ctr" defTabSz="914400" eaLnBrk="1" fontAlgn="base" latinLnBrk="0" hangingPunct="1">
              <a:lnSpc>
                <a:spcPct val="100000"/>
              </a:lnSpc>
              <a:spcBef>
                <a:spcPct val="0"/>
              </a:spcBef>
              <a:spcAft>
                <a:spcPct val="0"/>
              </a:spcAft>
              <a:buFont typeface="Arial" panose="020B0604020202020204" pitchFamily="34" charset="0"/>
              <a:buNone/>
              <a:defRPr sz="2400" b="0" i="0" u="none" kern="1200" baseline="0">
                <a:solidFill>
                  <a:schemeClr val="tx1"/>
                </a:solidFill>
                <a:latin typeface="+mn-lt"/>
                <a:ea typeface="+mn-ea"/>
                <a:cs typeface="+mn-cs"/>
              </a:defRPr>
            </a:lvl4pPr>
            <a:lvl5pPr marL="1828800" lvl="4" indent="0" algn="ctr" defTabSz="914400" eaLnBrk="1" fontAlgn="base" latinLnBrk="0" hangingPunct="1">
              <a:lnSpc>
                <a:spcPct val="100000"/>
              </a:lnSpc>
              <a:spcBef>
                <a:spcPct val="0"/>
              </a:spcBef>
              <a:spcAft>
                <a:spcPct val="0"/>
              </a:spcAft>
              <a:buFont typeface="Arial" panose="020B0604020202020204" pitchFamily="34" charset="0"/>
              <a:buNone/>
              <a:defRPr sz="2400" b="0" i="0" u="none" kern="1200" baseline="0">
                <a:solidFill>
                  <a:schemeClr val="tx1"/>
                </a:solidFill>
                <a:latin typeface="+mn-lt"/>
                <a:ea typeface="+mn-ea"/>
                <a:cs typeface="+mn-cs"/>
              </a:defRPr>
            </a:lvl5pPr>
            <a:lvl6pPr marL="2286000" lvl="5" indent="0" algn="ctr" defTabSz="914400" eaLnBrk="1" fontAlgn="base" latinLnBrk="0" hangingPunct="1">
              <a:lnSpc>
                <a:spcPct val="100000"/>
              </a:lnSpc>
              <a:spcBef>
                <a:spcPct val="0"/>
              </a:spcBef>
              <a:spcAft>
                <a:spcPct val="0"/>
              </a:spcAft>
              <a:buFont typeface="Arial" panose="020B0604020202020204" pitchFamily="34" charset="0"/>
              <a:buNone/>
              <a:defRPr sz="2400" b="0" i="0" u="none" kern="1200" baseline="0">
                <a:solidFill>
                  <a:schemeClr val="tx1"/>
                </a:solidFill>
                <a:latin typeface="+mn-lt"/>
                <a:ea typeface="+mn-ea"/>
                <a:cs typeface="+mn-cs"/>
              </a:defRPr>
            </a:lvl6pPr>
            <a:lvl7pPr marL="2743200" lvl="6" indent="0" algn="ctr" defTabSz="914400" eaLnBrk="1" fontAlgn="base" latinLnBrk="0" hangingPunct="1">
              <a:lnSpc>
                <a:spcPct val="100000"/>
              </a:lnSpc>
              <a:spcBef>
                <a:spcPct val="0"/>
              </a:spcBef>
              <a:spcAft>
                <a:spcPct val="0"/>
              </a:spcAft>
              <a:buFont typeface="Arial" panose="020B0604020202020204" pitchFamily="34" charset="0"/>
              <a:buNone/>
              <a:defRPr sz="2400" b="0" i="0" u="none" kern="1200" baseline="0">
                <a:solidFill>
                  <a:schemeClr val="tx1"/>
                </a:solidFill>
                <a:latin typeface="+mn-lt"/>
                <a:ea typeface="+mn-ea"/>
                <a:cs typeface="+mn-cs"/>
              </a:defRPr>
            </a:lvl7pPr>
            <a:lvl8pPr marL="3200400" lvl="7" indent="0" algn="ctr" defTabSz="914400" eaLnBrk="1" fontAlgn="base" latinLnBrk="0" hangingPunct="1">
              <a:lnSpc>
                <a:spcPct val="100000"/>
              </a:lnSpc>
              <a:spcBef>
                <a:spcPct val="0"/>
              </a:spcBef>
              <a:spcAft>
                <a:spcPct val="0"/>
              </a:spcAft>
              <a:buFont typeface="Arial" panose="020B0604020202020204" pitchFamily="34" charset="0"/>
              <a:buNone/>
              <a:defRPr sz="2400" b="0" i="0" u="none" kern="1200" baseline="0">
                <a:solidFill>
                  <a:schemeClr val="tx1"/>
                </a:solidFill>
                <a:latin typeface="+mn-lt"/>
                <a:ea typeface="+mn-ea"/>
                <a:cs typeface="+mn-cs"/>
              </a:defRPr>
            </a:lvl8pPr>
            <a:lvl9pPr marL="3657600" lvl="8" indent="0" algn="ctr" defTabSz="914400" eaLnBrk="1" fontAlgn="base" latinLnBrk="0" hangingPunct="1">
              <a:lnSpc>
                <a:spcPct val="100000"/>
              </a:lnSpc>
              <a:spcBef>
                <a:spcPct val="0"/>
              </a:spcBef>
              <a:spcAft>
                <a:spcPct val="0"/>
              </a:spcAft>
              <a:buFont typeface="Arial" panose="020B0604020202020204" pitchFamily="34" charset="0"/>
              <a:buNone/>
              <a:defRPr sz="2400" b="0" i="0" u="none" kern="1200" baseline="0">
                <a:solidFill>
                  <a:schemeClr val="tx1"/>
                </a:solidFill>
                <a:latin typeface="+mn-lt"/>
                <a:ea typeface="+mn-ea"/>
                <a:cs typeface="+mn-cs"/>
              </a:defRPr>
            </a:lvl9pPr>
          </a:lstStyle>
          <a:p>
            <a:pPr marL="0" indent="0" algn="ctr" eaLnBrk="1" hangingPunct="1">
              <a:spcBef>
                <a:spcPct val="0"/>
              </a:spcBef>
              <a:buClr>
                <a:srgbClr val="000000"/>
              </a:buClr>
              <a:buNone/>
            </a:pPr>
            <a:fld id="{9A0DB2DC-4C9A-4742-B13C-FB6460FD3503}" type="slidenum">
              <a:rPr lang="ja-JP" altLang="en-US" sz="1400" dirty="0">
                <a:latin typeface="Arial" panose="020B0604020202020204" pitchFamily="34" charset="0"/>
                <a:ea typeface="ＭＳ Ｐゴシック" panose="020B0600070205080204" charset="-128"/>
              </a:rPr>
              <a:t>14</a:t>
            </a:fld>
            <a:endParaRPr lang="ja-JP" altLang="en-US" sz="1400" dirty="0">
              <a:latin typeface="Arial" panose="020B0604020202020204" pitchFamily="34" charset="0"/>
              <a:ea typeface="ＭＳ Ｐゴシック" panose="020B0600070205080204" charset="-128"/>
            </a:endParaRPr>
          </a:p>
        </p:txBody>
      </p:sp>
      <p:pic>
        <p:nvPicPr>
          <p:cNvPr id="10" name="図 9" descr="グラフィカル ユーザー インターフェイス, テキスト, アプリケーション&#10;&#10;自動的に生成された説明">
            <a:extLst>
              <a:ext uri="{FF2B5EF4-FFF2-40B4-BE49-F238E27FC236}">
                <a16:creationId xmlns:a16="http://schemas.microsoft.com/office/drawing/2014/main" id="{711AC556-2FAB-E038-2451-85E864814E52}"/>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2915478" y="0"/>
            <a:ext cx="9276522" cy="6858000"/>
          </a:xfrm>
          <a:prstGeom prst="rect">
            <a:avLst/>
          </a:prstGeom>
        </p:spPr>
      </p:pic>
      <p:sp>
        <p:nvSpPr>
          <p:cNvPr id="11" name="テキスト ボックス 10">
            <a:extLst>
              <a:ext uri="{FF2B5EF4-FFF2-40B4-BE49-F238E27FC236}">
                <a16:creationId xmlns:a16="http://schemas.microsoft.com/office/drawing/2014/main" id="{85F16478-9E67-1B5C-2A0A-54EF82CFFC79}"/>
              </a:ext>
            </a:extLst>
          </p:cNvPr>
          <p:cNvSpPr txBox="1"/>
          <p:nvPr/>
        </p:nvSpPr>
        <p:spPr>
          <a:xfrm>
            <a:off x="107275" y="1961928"/>
            <a:ext cx="2912149" cy="1200329"/>
          </a:xfrm>
          <a:prstGeom prst="rect">
            <a:avLst/>
          </a:prstGeom>
          <a:noFill/>
        </p:spPr>
        <p:txBody>
          <a:bodyPr wrap="square" rtlCol="0">
            <a:spAutoFit/>
          </a:bodyPr>
          <a:lstStyle/>
          <a:p>
            <a:r>
              <a:rPr kumimoji="1" lang="ja-JP" altLang="en-US" sz="2400" dirty="0"/>
              <a:t>上尾市の</a:t>
            </a:r>
            <a:endParaRPr kumimoji="1" lang="en-US" altLang="ja-JP" sz="2400" dirty="0"/>
          </a:p>
          <a:p>
            <a:r>
              <a:rPr kumimoji="1" lang="ja-JP" altLang="en-US" sz="2400" dirty="0"/>
              <a:t>防災関連情報</a:t>
            </a:r>
            <a:r>
              <a:rPr kumimoji="1" lang="en-US" altLang="ja-JP" sz="2400" dirty="0"/>
              <a:t>HP</a:t>
            </a:r>
          </a:p>
          <a:p>
            <a:r>
              <a:rPr kumimoji="1" lang="ja-JP" altLang="en-US" sz="2400" dirty="0"/>
              <a:t>（ガイドブック等掲載）</a:t>
            </a:r>
          </a:p>
        </p:txBody>
      </p:sp>
    </p:spTree>
    <p:extLst>
      <p:ext uri="{BB962C8B-B14F-4D97-AF65-F5344CB8AC3E}">
        <p14:creationId xmlns:p14="http://schemas.microsoft.com/office/powerpoint/2010/main" val="4006118462"/>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コンテンツ プレースホルダー 4" descr="テキスト&#10;&#10;自動的に生成された説明">
            <a:extLst>
              <a:ext uri="{FF2B5EF4-FFF2-40B4-BE49-F238E27FC236}">
                <a16:creationId xmlns:a16="http://schemas.microsoft.com/office/drawing/2014/main" id="{4CC6D232-D1D9-4D41-A5DC-90A0ADFEDE63}"/>
              </a:ext>
            </a:extLst>
          </p:cNvPr>
          <p:cNvPicPr>
            <a:picLocks noGrp="1" noChangeAspect="1"/>
          </p:cNvPicPr>
          <p:nvPr>
            <p:ph idx="1"/>
          </p:nvPr>
        </p:nvPicPr>
        <p:blipFill>
          <a:blip r:embed="rId2">
            <a:extLst>
              <a:ext uri="{28A0092B-C50C-407E-A947-70E740481C1C}">
                <a14:useLocalDpi xmlns:a14="http://schemas.microsoft.com/office/drawing/2010/main" val="0"/>
              </a:ext>
            </a:extLst>
          </a:blip>
          <a:stretch>
            <a:fillRect/>
          </a:stretch>
        </p:blipFill>
        <p:spPr>
          <a:xfrm>
            <a:off x="2362756" y="0"/>
            <a:ext cx="9759818" cy="6439003"/>
          </a:xfrm>
        </p:spPr>
      </p:pic>
      <p:sp>
        <p:nvSpPr>
          <p:cNvPr id="6" name="テキスト ボックス 5">
            <a:extLst>
              <a:ext uri="{FF2B5EF4-FFF2-40B4-BE49-F238E27FC236}">
                <a16:creationId xmlns:a16="http://schemas.microsoft.com/office/drawing/2014/main" id="{CF84CBC5-935A-4872-9C6E-A17EE9825E7D}"/>
              </a:ext>
            </a:extLst>
          </p:cNvPr>
          <p:cNvSpPr txBox="1"/>
          <p:nvPr/>
        </p:nvSpPr>
        <p:spPr>
          <a:xfrm>
            <a:off x="169647" y="1437993"/>
            <a:ext cx="2266682" cy="923330"/>
          </a:xfrm>
          <a:prstGeom prst="rect">
            <a:avLst/>
          </a:prstGeom>
          <a:noFill/>
        </p:spPr>
        <p:txBody>
          <a:bodyPr wrap="square" rtlCol="0">
            <a:spAutoFit/>
          </a:bodyPr>
          <a:lstStyle/>
          <a:p>
            <a:r>
              <a:rPr kumimoji="1" lang="ja-JP" altLang="en-US" dirty="0">
                <a:latin typeface="BIZ UDPゴシック" panose="020B0400000000000000" pitchFamily="50" charset="-128"/>
                <a:ea typeface="BIZ UDPゴシック" panose="020B0400000000000000" pitchFamily="50" charset="-128"/>
              </a:rPr>
              <a:t>災害が迫っている時に、危険度合いを確認できるサイトです</a:t>
            </a:r>
          </a:p>
        </p:txBody>
      </p:sp>
      <p:sp>
        <p:nvSpPr>
          <p:cNvPr id="7" name="楕円 6">
            <a:extLst>
              <a:ext uri="{FF2B5EF4-FFF2-40B4-BE49-F238E27FC236}">
                <a16:creationId xmlns:a16="http://schemas.microsoft.com/office/drawing/2014/main" id="{FB19D186-6043-483D-9343-DC64BE41F4DB}"/>
              </a:ext>
            </a:extLst>
          </p:cNvPr>
          <p:cNvSpPr/>
          <p:nvPr/>
        </p:nvSpPr>
        <p:spPr>
          <a:xfrm>
            <a:off x="8166554" y="3203552"/>
            <a:ext cx="2112135" cy="837127"/>
          </a:xfrm>
          <a:prstGeom prst="ellipse">
            <a:avLst/>
          </a:prstGeom>
          <a:noFill/>
          <a:ln w="571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 name="スライド番号プレースホルダー 3">
            <a:extLst>
              <a:ext uri="{FF2B5EF4-FFF2-40B4-BE49-F238E27FC236}">
                <a16:creationId xmlns:a16="http://schemas.microsoft.com/office/drawing/2014/main" id="{8BC57281-0BC5-8FA3-1437-7E1716C1D455}"/>
              </a:ext>
            </a:extLst>
          </p:cNvPr>
          <p:cNvSpPr txBox="1">
            <a:spLocks noGrp="1"/>
          </p:cNvSpPr>
          <p:nvPr/>
        </p:nvSpPr>
        <p:spPr>
          <a:xfrm>
            <a:off x="11140440" y="6282690"/>
            <a:ext cx="848360" cy="476250"/>
          </a:xfrm>
          <a:prstGeom prst="rect">
            <a:avLst/>
          </a:prstGeom>
          <a:noFill/>
          <a:ln w="9525">
            <a:noFill/>
          </a:ln>
        </p:spPr>
        <p:txBody>
          <a:bodyPr anchor="b"/>
          <a:lstStyle>
            <a:lvl1pPr marL="0" lvl="0" indent="0" algn="r" defTabSz="914400" eaLnBrk="1" fontAlgn="base" latinLnBrk="0" hangingPunct="1">
              <a:lnSpc>
                <a:spcPct val="100000"/>
              </a:lnSpc>
              <a:spcBef>
                <a:spcPct val="0"/>
              </a:spcBef>
              <a:spcAft>
                <a:spcPct val="0"/>
              </a:spcAft>
              <a:buFont typeface="Arial" panose="020B0604020202020204" pitchFamily="34" charset="0"/>
              <a:buNone/>
              <a:defRPr sz="1400" b="0" i="0" u="none" kern="1200" baseline="0">
                <a:solidFill>
                  <a:schemeClr val="tx1"/>
                </a:solidFill>
                <a:latin typeface="+mn-lt"/>
                <a:ea typeface="+mn-ea"/>
                <a:cs typeface="+mn-cs"/>
              </a:defRPr>
            </a:lvl1pPr>
            <a:lvl2pPr marL="457200" lvl="1" indent="0" algn="ctr" defTabSz="914400" eaLnBrk="1" fontAlgn="base" latinLnBrk="0" hangingPunct="1">
              <a:lnSpc>
                <a:spcPct val="100000"/>
              </a:lnSpc>
              <a:spcBef>
                <a:spcPct val="0"/>
              </a:spcBef>
              <a:spcAft>
                <a:spcPct val="0"/>
              </a:spcAft>
              <a:buFont typeface="Arial" panose="020B0604020202020204" pitchFamily="34" charset="0"/>
              <a:buNone/>
              <a:defRPr sz="2400" b="0" i="0" u="none" kern="1200" baseline="0">
                <a:solidFill>
                  <a:schemeClr val="tx1"/>
                </a:solidFill>
                <a:latin typeface="+mn-lt"/>
                <a:ea typeface="+mn-ea"/>
                <a:cs typeface="+mn-cs"/>
              </a:defRPr>
            </a:lvl2pPr>
            <a:lvl3pPr marL="914400" lvl="2" indent="0" algn="ctr" defTabSz="914400" eaLnBrk="1" fontAlgn="base" latinLnBrk="0" hangingPunct="1">
              <a:lnSpc>
                <a:spcPct val="100000"/>
              </a:lnSpc>
              <a:spcBef>
                <a:spcPct val="0"/>
              </a:spcBef>
              <a:spcAft>
                <a:spcPct val="0"/>
              </a:spcAft>
              <a:buFont typeface="Arial" panose="020B0604020202020204" pitchFamily="34" charset="0"/>
              <a:buNone/>
              <a:defRPr sz="2400" b="0" i="0" u="none" kern="1200" baseline="0">
                <a:solidFill>
                  <a:schemeClr val="tx1"/>
                </a:solidFill>
                <a:latin typeface="+mn-lt"/>
                <a:ea typeface="+mn-ea"/>
                <a:cs typeface="+mn-cs"/>
              </a:defRPr>
            </a:lvl3pPr>
            <a:lvl4pPr marL="1371600" lvl="3" indent="0" algn="ctr" defTabSz="914400" eaLnBrk="1" fontAlgn="base" latinLnBrk="0" hangingPunct="1">
              <a:lnSpc>
                <a:spcPct val="100000"/>
              </a:lnSpc>
              <a:spcBef>
                <a:spcPct val="0"/>
              </a:spcBef>
              <a:spcAft>
                <a:spcPct val="0"/>
              </a:spcAft>
              <a:buFont typeface="Arial" panose="020B0604020202020204" pitchFamily="34" charset="0"/>
              <a:buNone/>
              <a:defRPr sz="2400" b="0" i="0" u="none" kern="1200" baseline="0">
                <a:solidFill>
                  <a:schemeClr val="tx1"/>
                </a:solidFill>
                <a:latin typeface="+mn-lt"/>
                <a:ea typeface="+mn-ea"/>
                <a:cs typeface="+mn-cs"/>
              </a:defRPr>
            </a:lvl4pPr>
            <a:lvl5pPr marL="1828800" lvl="4" indent="0" algn="ctr" defTabSz="914400" eaLnBrk="1" fontAlgn="base" latinLnBrk="0" hangingPunct="1">
              <a:lnSpc>
                <a:spcPct val="100000"/>
              </a:lnSpc>
              <a:spcBef>
                <a:spcPct val="0"/>
              </a:spcBef>
              <a:spcAft>
                <a:spcPct val="0"/>
              </a:spcAft>
              <a:buFont typeface="Arial" panose="020B0604020202020204" pitchFamily="34" charset="0"/>
              <a:buNone/>
              <a:defRPr sz="2400" b="0" i="0" u="none" kern="1200" baseline="0">
                <a:solidFill>
                  <a:schemeClr val="tx1"/>
                </a:solidFill>
                <a:latin typeface="+mn-lt"/>
                <a:ea typeface="+mn-ea"/>
                <a:cs typeface="+mn-cs"/>
              </a:defRPr>
            </a:lvl5pPr>
            <a:lvl6pPr marL="2286000" lvl="5" indent="0" algn="ctr" defTabSz="914400" eaLnBrk="1" fontAlgn="base" latinLnBrk="0" hangingPunct="1">
              <a:lnSpc>
                <a:spcPct val="100000"/>
              </a:lnSpc>
              <a:spcBef>
                <a:spcPct val="0"/>
              </a:spcBef>
              <a:spcAft>
                <a:spcPct val="0"/>
              </a:spcAft>
              <a:buFont typeface="Arial" panose="020B0604020202020204" pitchFamily="34" charset="0"/>
              <a:buNone/>
              <a:defRPr sz="2400" b="0" i="0" u="none" kern="1200" baseline="0">
                <a:solidFill>
                  <a:schemeClr val="tx1"/>
                </a:solidFill>
                <a:latin typeface="+mn-lt"/>
                <a:ea typeface="+mn-ea"/>
                <a:cs typeface="+mn-cs"/>
              </a:defRPr>
            </a:lvl6pPr>
            <a:lvl7pPr marL="2743200" lvl="6" indent="0" algn="ctr" defTabSz="914400" eaLnBrk="1" fontAlgn="base" latinLnBrk="0" hangingPunct="1">
              <a:lnSpc>
                <a:spcPct val="100000"/>
              </a:lnSpc>
              <a:spcBef>
                <a:spcPct val="0"/>
              </a:spcBef>
              <a:spcAft>
                <a:spcPct val="0"/>
              </a:spcAft>
              <a:buFont typeface="Arial" panose="020B0604020202020204" pitchFamily="34" charset="0"/>
              <a:buNone/>
              <a:defRPr sz="2400" b="0" i="0" u="none" kern="1200" baseline="0">
                <a:solidFill>
                  <a:schemeClr val="tx1"/>
                </a:solidFill>
                <a:latin typeface="+mn-lt"/>
                <a:ea typeface="+mn-ea"/>
                <a:cs typeface="+mn-cs"/>
              </a:defRPr>
            </a:lvl7pPr>
            <a:lvl8pPr marL="3200400" lvl="7" indent="0" algn="ctr" defTabSz="914400" eaLnBrk="1" fontAlgn="base" latinLnBrk="0" hangingPunct="1">
              <a:lnSpc>
                <a:spcPct val="100000"/>
              </a:lnSpc>
              <a:spcBef>
                <a:spcPct val="0"/>
              </a:spcBef>
              <a:spcAft>
                <a:spcPct val="0"/>
              </a:spcAft>
              <a:buFont typeface="Arial" panose="020B0604020202020204" pitchFamily="34" charset="0"/>
              <a:buNone/>
              <a:defRPr sz="2400" b="0" i="0" u="none" kern="1200" baseline="0">
                <a:solidFill>
                  <a:schemeClr val="tx1"/>
                </a:solidFill>
                <a:latin typeface="+mn-lt"/>
                <a:ea typeface="+mn-ea"/>
                <a:cs typeface="+mn-cs"/>
              </a:defRPr>
            </a:lvl8pPr>
            <a:lvl9pPr marL="3657600" lvl="8" indent="0" algn="ctr" defTabSz="914400" eaLnBrk="1" fontAlgn="base" latinLnBrk="0" hangingPunct="1">
              <a:lnSpc>
                <a:spcPct val="100000"/>
              </a:lnSpc>
              <a:spcBef>
                <a:spcPct val="0"/>
              </a:spcBef>
              <a:spcAft>
                <a:spcPct val="0"/>
              </a:spcAft>
              <a:buFont typeface="Arial" panose="020B0604020202020204" pitchFamily="34" charset="0"/>
              <a:buNone/>
              <a:defRPr sz="2400" b="0" i="0" u="none" kern="1200" baseline="0">
                <a:solidFill>
                  <a:schemeClr val="tx1"/>
                </a:solidFill>
                <a:latin typeface="+mn-lt"/>
                <a:ea typeface="+mn-ea"/>
                <a:cs typeface="+mn-cs"/>
              </a:defRPr>
            </a:lvl9pPr>
          </a:lstStyle>
          <a:p>
            <a:pPr marL="0" indent="0" algn="ctr" eaLnBrk="1" hangingPunct="1">
              <a:spcBef>
                <a:spcPct val="0"/>
              </a:spcBef>
              <a:buClr>
                <a:srgbClr val="000000"/>
              </a:buClr>
              <a:buNone/>
            </a:pPr>
            <a:fld id="{9A0DB2DC-4C9A-4742-B13C-FB6460FD3503}" type="slidenum">
              <a:rPr lang="ja-JP" altLang="en-US" sz="1400" dirty="0">
                <a:latin typeface="Arial" panose="020B0604020202020204" pitchFamily="34" charset="0"/>
                <a:ea typeface="ＭＳ Ｐゴシック" panose="020B0600070205080204" charset="-128"/>
              </a:rPr>
              <a:t>15</a:t>
            </a:fld>
            <a:endParaRPr lang="ja-JP" altLang="en-US" sz="1400" dirty="0">
              <a:latin typeface="Arial" panose="020B0604020202020204" pitchFamily="34" charset="0"/>
              <a:ea typeface="ＭＳ Ｐゴシック" panose="020B0600070205080204" charset="-128"/>
            </a:endParaRPr>
          </a:p>
        </p:txBody>
      </p:sp>
    </p:spTree>
    <p:extLst>
      <p:ext uri="{BB962C8B-B14F-4D97-AF65-F5344CB8AC3E}">
        <p14:creationId xmlns:p14="http://schemas.microsoft.com/office/powerpoint/2010/main" val="3163685689"/>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2"/>
          <p:cNvSpPr txBox="1">
            <a:spLocks noChangeArrowheads="1"/>
          </p:cNvSpPr>
          <p:nvPr/>
        </p:nvSpPr>
        <p:spPr>
          <a:xfrm>
            <a:off x="718185" y="1330325"/>
            <a:ext cx="9959340" cy="3023870"/>
          </a:xfrm>
          <a:prstGeom prst="rect">
            <a:avLst/>
          </a:prstGeom>
        </p:spPr>
        <p:txBody>
          <a:bodyPr anchor="ctr">
            <a:normAutofit/>
          </a:bodyPr>
          <a:lstStyle>
            <a:lvl1pPr algn="l" rtl="0" eaLnBrk="1" latinLnBrk="0" hangingPunct="1">
              <a:spcBef>
                <a:spcPct val="0"/>
              </a:spcBef>
              <a:buNone/>
              <a:defRPr kumimoji="1" sz="4300" kern="1200">
                <a:solidFill>
                  <a:schemeClr val="tx2">
                    <a:satMod val="130000"/>
                  </a:schemeClr>
                </a:solidFill>
                <a:effectLst>
                  <a:outerShdw blurRad="50000" dist="30000" dir="5400000" algn="tl" rotWithShape="0">
                    <a:srgbClr val="000000">
                      <a:alpha val="30000"/>
                    </a:srgbClr>
                  </a:outerShdw>
                </a:effectLst>
                <a:latin typeface="+mj-lt"/>
                <a:ea typeface="+mj-ea"/>
                <a:cs typeface="+mj-cs"/>
              </a:defRPr>
            </a:lvl1pPr>
          </a:lstStyle>
          <a:p>
            <a:pPr algn="ctr">
              <a:defRPr/>
            </a:pPr>
            <a:r>
              <a:rPr sz="3600" dirty="0">
                <a:solidFill>
                  <a:schemeClr val="accent3">
                    <a:lumMod val="50000"/>
                  </a:schemeClr>
                </a:solidFill>
              </a:rPr>
              <a:t>（</a:t>
            </a:r>
            <a:r>
              <a:rPr lang="en-US" altLang="ja-JP" sz="3600" dirty="0">
                <a:solidFill>
                  <a:schemeClr val="accent3">
                    <a:lumMod val="50000"/>
                  </a:schemeClr>
                </a:solidFill>
              </a:rPr>
              <a:t>3</a:t>
            </a:r>
            <a:r>
              <a:rPr sz="3600" dirty="0">
                <a:solidFill>
                  <a:schemeClr val="accent3">
                    <a:lumMod val="50000"/>
                  </a:schemeClr>
                </a:solidFill>
              </a:rPr>
              <a:t>）</a:t>
            </a:r>
            <a:r>
              <a:rPr lang="ja-JP" altLang="en-US" sz="3600" dirty="0">
                <a:solidFill>
                  <a:schemeClr val="accent3">
                    <a:lumMod val="50000"/>
                  </a:schemeClr>
                </a:solidFill>
              </a:rPr>
              <a:t>避難所と福祉避難所</a:t>
            </a:r>
            <a:endParaRPr lang="ja-JP" sz="3600" dirty="0">
              <a:solidFill>
                <a:schemeClr val="accent3">
                  <a:lumMod val="50000"/>
                </a:schemeClr>
              </a:solidFill>
            </a:endParaRPr>
          </a:p>
        </p:txBody>
      </p:sp>
      <p:sp>
        <p:nvSpPr>
          <p:cNvPr id="50180" name="スライド番号プレースホルダー 3"/>
          <p:cNvSpPr txBox="1">
            <a:spLocks noGrp="1"/>
          </p:cNvSpPr>
          <p:nvPr/>
        </p:nvSpPr>
        <p:spPr>
          <a:xfrm>
            <a:off x="11110072" y="6250193"/>
            <a:ext cx="848360" cy="476250"/>
          </a:xfrm>
          <a:prstGeom prst="rect">
            <a:avLst/>
          </a:prstGeom>
          <a:noFill/>
          <a:ln w="9525">
            <a:noFill/>
          </a:ln>
        </p:spPr>
        <p:txBody>
          <a:bodyPr anchor="b"/>
          <a:lstStyle>
            <a:lvl1pPr marL="0" lvl="0" indent="0" algn="r" defTabSz="914400" eaLnBrk="1" fontAlgn="base" latinLnBrk="0" hangingPunct="1">
              <a:lnSpc>
                <a:spcPct val="100000"/>
              </a:lnSpc>
              <a:spcBef>
                <a:spcPct val="0"/>
              </a:spcBef>
              <a:spcAft>
                <a:spcPct val="0"/>
              </a:spcAft>
              <a:buFont typeface="Arial" panose="020B0604020202020204" pitchFamily="34" charset="0"/>
              <a:buNone/>
              <a:defRPr sz="1400" b="0" i="0" u="none" kern="1200" baseline="0">
                <a:solidFill>
                  <a:schemeClr val="tx1"/>
                </a:solidFill>
                <a:latin typeface="+mn-lt"/>
                <a:ea typeface="+mn-ea"/>
                <a:cs typeface="+mn-cs"/>
              </a:defRPr>
            </a:lvl1pPr>
            <a:lvl2pPr marL="457200" lvl="1" indent="0" algn="ctr" defTabSz="914400" eaLnBrk="1" fontAlgn="base" latinLnBrk="0" hangingPunct="1">
              <a:lnSpc>
                <a:spcPct val="100000"/>
              </a:lnSpc>
              <a:spcBef>
                <a:spcPct val="0"/>
              </a:spcBef>
              <a:spcAft>
                <a:spcPct val="0"/>
              </a:spcAft>
              <a:buFont typeface="Arial" panose="020B0604020202020204" pitchFamily="34" charset="0"/>
              <a:buNone/>
              <a:defRPr sz="2400" b="0" i="0" u="none" kern="1200" baseline="0">
                <a:solidFill>
                  <a:schemeClr val="tx1"/>
                </a:solidFill>
                <a:latin typeface="+mn-lt"/>
                <a:ea typeface="+mn-ea"/>
                <a:cs typeface="+mn-cs"/>
              </a:defRPr>
            </a:lvl2pPr>
            <a:lvl3pPr marL="914400" lvl="2" indent="0" algn="ctr" defTabSz="914400" eaLnBrk="1" fontAlgn="base" latinLnBrk="0" hangingPunct="1">
              <a:lnSpc>
                <a:spcPct val="100000"/>
              </a:lnSpc>
              <a:spcBef>
                <a:spcPct val="0"/>
              </a:spcBef>
              <a:spcAft>
                <a:spcPct val="0"/>
              </a:spcAft>
              <a:buFont typeface="Arial" panose="020B0604020202020204" pitchFamily="34" charset="0"/>
              <a:buNone/>
              <a:defRPr sz="2400" b="0" i="0" u="none" kern="1200" baseline="0">
                <a:solidFill>
                  <a:schemeClr val="tx1"/>
                </a:solidFill>
                <a:latin typeface="+mn-lt"/>
                <a:ea typeface="+mn-ea"/>
                <a:cs typeface="+mn-cs"/>
              </a:defRPr>
            </a:lvl3pPr>
            <a:lvl4pPr marL="1371600" lvl="3" indent="0" algn="ctr" defTabSz="914400" eaLnBrk="1" fontAlgn="base" latinLnBrk="0" hangingPunct="1">
              <a:lnSpc>
                <a:spcPct val="100000"/>
              </a:lnSpc>
              <a:spcBef>
                <a:spcPct val="0"/>
              </a:spcBef>
              <a:spcAft>
                <a:spcPct val="0"/>
              </a:spcAft>
              <a:buFont typeface="Arial" panose="020B0604020202020204" pitchFamily="34" charset="0"/>
              <a:buNone/>
              <a:defRPr sz="2400" b="0" i="0" u="none" kern="1200" baseline="0">
                <a:solidFill>
                  <a:schemeClr val="tx1"/>
                </a:solidFill>
                <a:latin typeface="+mn-lt"/>
                <a:ea typeface="+mn-ea"/>
                <a:cs typeface="+mn-cs"/>
              </a:defRPr>
            </a:lvl4pPr>
            <a:lvl5pPr marL="1828800" lvl="4" indent="0" algn="ctr" defTabSz="914400" eaLnBrk="1" fontAlgn="base" latinLnBrk="0" hangingPunct="1">
              <a:lnSpc>
                <a:spcPct val="100000"/>
              </a:lnSpc>
              <a:spcBef>
                <a:spcPct val="0"/>
              </a:spcBef>
              <a:spcAft>
                <a:spcPct val="0"/>
              </a:spcAft>
              <a:buFont typeface="Arial" panose="020B0604020202020204" pitchFamily="34" charset="0"/>
              <a:buNone/>
              <a:defRPr sz="2400" b="0" i="0" u="none" kern="1200" baseline="0">
                <a:solidFill>
                  <a:schemeClr val="tx1"/>
                </a:solidFill>
                <a:latin typeface="+mn-lt"/>
                <a:ea typeface="+mn-ea"/>
                <a:cs typeface="+mn-cs"/>
              </a:defRPr>
            </a:lvl5pPr>
            <a:lvl6pPr marL="2286000" lvl="5" indent="0" algn="ctr" defTabSz="914400" eaLnBrk="1" fontAlgn="base" latinLnBrk="0" hangingPunct="1">
              <a:lnSpc>
                <a:spcPct val="100000"/>
              </a:lnSpc>
              <a:spcBef>
                <a:spcPct val="0"/>
              </a:spcBef>
              <a:spcAft>
                <a:spcPct val="0"/>
              </a:spcAft>
              <a:buFont typeface="Arial" panose="020B0604020202020204" pitchFamily="34" charset="0"/>
              <a:buNone/>
              <a:defRPr sz="2400" b="0" i="0" u="none" kern="1200" baseline="0">
                <a:solidFill>
                  <a:schemeClr val="tx1"/>
                </a:solidFill>
                <a:latin typeface="+mn-lt"/>
                <a:ea typeface="+mn-ea"/>
                <a:cs typeface="+mn-cs"/>
              </a:defRPr>
            </a:lvl6pPr>
            <a:lvl7pPr marL="2743200" lvl="6" indent="0" algn="ctr" defTabSz="914400" eaLnBrk="1" fontAlgn="base" latinLnBrk="0" hangingPunct="1">
              <a:lnSpc>
                <a:spcPct val="100000"/>
              </a:lnSpc>
              <a:spcBef>
                <a:spcPct val="0"/>
              </a:spcBef>
              <a:spcAft>
                <a:spcPct val="0"/>
              </a:spcAft>
              <a:buFont typeface="Arial" panose="020B0604020202020204" pitchFamily="34" charset="0"/>
              <a:buNone/>
              <a:defRPr sz="2400" b="0" i="0" u="none" kern="1200" baseline="0">
                <a:solidFill>
                  <a:schemeClr val="tx1"/>
                </a:solidFill>
                <a:latin typeface="+mn-lt"/>
                <a:ea typeface="+mn-ea"/>
                <a:cs typeface="+mn-cs"/>
              </a:defRPr>
            </a:lvl7pPr>
            <a:lvl8pPr marL="3200400" lvl="7" indent="0" algn="ctr" defTabSz="914400" eaLnBrk="1" fontAlgn="base" latinLnBrk="0" hangingPunct="1">
              <a:lnSpc>
                <a:spcPct val="100000"/>
              </a:lnSpc>
              <a:spcBef>
                <a:spcPct val="0"/>
              </a:spcBef>
              <a:spcAft>
                <a:spcPct val="0"/>
              </a:spcAft>
              <a:buFont typeface="Arial" panose="020B0604020202020204" pitchFamily="34" charset="0"/>
              <a:buNone/>
              <a:defRPr sz="2400" b="0" i="0" u="none" kern="1200" baseline="0">
                <a:solidFill>
                  <a:schemeClr val="tx1"/>
                </a:solidFill>
                <a:latin typeface="+mn-lt"/>
                <a:ea typeface="+mn-ea"/>
                <a:cs typeface="+mn-cs"/>
              </a:defRPr>
            </a:lvl8pPr>
            <a:lvl9pPr marL="3657600" lvl="8" indent="0" algn="ctr" defTabSz="914400" eaLnBrk="1" fontAlgn="base" latinLnBrk="0" hangingPunct="1">
              <a:lnSpc>
                <a:spcPct val="100000"/>
              </a:lnSpc>
              <a:spcBef>
                <a:spcPct val="0"/>
              </a:spcBef>
              <a:spcAft>
                <a:spcPct val="0"/>
              </a:spcAft>
              <a:buFont typeface="Arial" panose="020B0604020202020204" pitchFamily="34" charset="0"/>
              <a:buNone/>
              <a:defRPr sz="2400" b="0" i="0" u="none" kern="1200" baseline="0">
                <a:solidFill>
                  <a:schemeClr val="tx1"/>
                </a:solidFill>
                <a:latin typeface="+mn-lt"/>
                <a:ea typeface="+mn-ea"/>
                <a:cs typeface="+mn-cs"/>
              </a:defRPr>
            </a:lvl9pPr>
          </a:lstStyle>
          <a:p>
            <a:pPr marL="0" indent="0" algn="ctr" eaLnBrk="1" hangingPunct="1">
              <a:spcBef>
                <a:spcPct val="0"/>
              </a:spcBef>
              <a:buClr>
                <a:srgbClr val="000000"/>
              </a:buClr>
              <a:buNone/>
            </a:pPr>
            <a:fld id="{9A0DB2DC-4C9A-4742-B13C-FB6460FD3503}" type="slidenum">
              <a:rPr lang="ja-JP" altLang="en-US" sz="1400" dirty="0">
                <a:latin typeface="Arial" panose="020B0604020202020204" pitchFamily="34" charset="0"/>
                <a:ea typeface="ＭＳ Ｐゴシック" panose="020B0600070205080204" charset="-128"/>
              </a:rPr>
              <a:t>16</a:t>
            </a:fld>
            <a:endParaRPr lang="ja-JP" altLang="en-US" sz="1400" dirty="0">
              <a:latin typeface="Arial" panose="020B0604020202020204" pitchFamily="34" charset="0"/>
              <a:ea typeface="ＭＳ Ｐゴシック" panose="020B0600070205080204" charset="-128"/>
            </a:endParaRPr>
          </a:p>
        </p:txBody>
      </p:sp>
    </p:spTree>
    <p:extLst>
      <p:ext uri="{BB962C8B-B14F-4D97-AF65-F5344CB8AC3E}">
        <p14:creationId xmlns:p14="http://schemas.microsoft.com/office/powerpoint/2010/main" val="1241981610"/>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図 4" descr="パソコンの画面&#10;&#10;中程度の精度で自動的に生成された説明">
            <a:extLst>
              <a:ext uri="{FF2B5EF4-FFF2-40B4-BE49-F238E27FC236}">
                <a16:creationId xmlns:a16="http://schemas.microsoft.com/office/drawing/2014/main" id="{41C8AFF2-57B6-47E0-C31B-733B3ABAF661}"/>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6067122" y="0"/>
            <a:ext cx="6124877" cy="6197600"/>
          </a:xfrm>
          <a:prstGeom prst="rect">
            <a:avLst/>
          </a:prstGeom>
        </p:spPr>
      </p:pic>
      <p:pic>
        <p:nvPicPr>
          <p:cNvPr id="7" name="図 6" descr="テキスト&#10;&#10;自動的に生成された説明">
            <a:extLst>
              <a:ext uri="{FF2B5EF4-FFF2-40B4-BE49-F238E27FC236}">
                <a16:creationId xmlns:a16="http://schemas.microsoft.com/office/drawing/2014/main" id="{4AB38467-17B6-7EB9-C939-E4723246085A}"/>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0" y="1049867"/>
            <a:ext cx="6161666" cy="4538133"/>
          </a:xfrm>
          <a:prstGeom prst="rect">
            <a:avLst/>
          </a:prstGeom>
        </p:spPr>
      </p:pic>
      <p:sp>
        <p:nvSpPr>
          <p:cNvPr id="8" name="テキスト ボックス 7">
            <a:extLst>
              <a:ext uri="{FF2B5EF4-FFF2-40B4-BE49-F238E27FC236}">
                <a16:creationId xmlns:a16="http://schemas.microsoft.com/office/drawing/2014/main" id="{CA06E395-766D-6144-0C42-267BD5878745}"/>
              </a:ext>
            </a:extLst>
          </p:cNvPr>
          <p:cNvSpPr txBox="1"/>
          <p:nvPr/>
        </p:nvSpPr>
        <p:spPr>
          <a:xfrm>
            <a:off x="300992" y="166995"/>
            <a:ext cx="4632251" cy="461665"/>
          </a:xfrm>
          <a:prstGeom prst="rect">
            <a:avLst/>
          </a:prstGeom>
          <a:noFill/>
        </p:spPr>
        <p:txBody>
          <a:bodyPr wrap="square" rtlCol="0">
            <a:spAutoFit/>
          </a:bodyPr>
          <a:lstStyle/>
          <a:p>
            <a:r>
              <a:rPr kumimoji="1" lang="ja-JP" altLang="en-US" sz="2400" dirty="0"/>
              <a:t>上尾市の避難所関連情報</a:t>
            </a:r>
            <a:r>
              <a:rPr kumimoji="1" lang="en-US" altLang="ja-JP" sz="2400" dirty="0"/>
              <a:t>HP</a:t>
            </a:r>
          </a:p>
        </p:txBody>
      </p:sp>
      <p:sp>
        <p:nvSpPr>
          <p:cNvPr id="2" name="スライド番号プレースホルダー 3">
            <a:extLst>
              <a:ext uri="{FF2B5EF4-FFF2-40B4-BE49-F238E27FC236}">
                <a16:creationId xmlns:a16="http://schemas.microsoft.com/office/drawing/2014/main" id="{E16856A0-6893-5E0D-6E67-A128CF493B57}"/>
              </a:ext>
            </a:extLst>
          </p:cNvPr>
          <p:cNvSpPr txBox="1">
            <a:spLocks noGrp="1"/>
          </p:cNvSpPr>
          <p:nvPr/>
        </p:nvSpPr>
        <p:spPr>
          <a:xfrm>
            <a:off x="11173460" y="6246009"/>
            <a:ext cx="848360" cy="476250"/>
          </a:xfrm>
          <a:prstGeom prst="rect">
            <a:avLst/>
          </a:prstGeom>
          <a:noFill/>
          <a:ln w="9525">
            <a:noFill/>
          </a:ln>
        </p:spPr>
        <p:txBody>
          <a:bodyPr anchor="b"/>
          <a:lstStyle>
            <a:lvl1pPr marL="0" lvl="0" indent="0" algn="r" defTabSz="914400" eaLnBrk="1" fontAlgn="base" latinLnBrk="0" hangingPunct="1">
              <a:lnSpc>
                <a:spcPct val="100000"/>
              </a:lnSpc>
              <a:spcBef>
                <a:spcPct val="0"/>
              </a:spcBef>
              <a:spcAft>
                <a:spcPct val="0"/>
              </a:spcAft>
              <a:buFont typeface="Arial" panose="020B0604020202020204" pitchFamily="34" charset="0"/>
              <a:buNone/>
              <a:defRPr sz="1400" b="0" i="0" u="none" kern="1200" baseline="0">
                <a:solidFill>
                  <a:schemeClr val="tx1"/>
                </a:solidFill>
                <a:latin typeface="+mn-lt"/>
                <a:ea typeface="+mn-ea"/>
                <a:cs typeface="+mn-cs"/>
              </a:defRPr>
            </a:lvl1pPr>
            <a:lvl2pPr marL="457200" lvl="1" indent="0" algn="ctr" defTabSz="914400" eaLnBrk="1" fontAlgn="base" latinLnBrk="0" hangingPunct="1">
              <a:lnSpc>
                <a:spcPct val="100000"/>
              </a:lnSpc>
              <a:spcBef>
                <a:spcPct val="0"/>
              </a:spcBef>
              <a:spcAft>
                <a:spcPct val="0"/>
              </a:spcAft>
              <a:buFont typeface="Arial" panose="020B0604020202020204" pitchFamily="34" charset="0"/>
              <a:buNone/>
              <a:defRPr sz="2400" b="0" i="0" u="none" kern="1200" baseline="0">
                <a:solidFill>
                  <a:schemeClr val="tx1"/>
                </a:solidFill>
                <a:latin typeface="+mn-lt"/>
                <a:ea typeface="+mn-ea"/>
                <a:cs typeface="+mn-cs"/>
              </a:defRPr>
            </a:lvl2pPr>
            <a:lvl3pPr marL="914400" lvl="2" indent="0" algn="ctr" defTabSz="914400" eaLnBrk="1" fontAlgn="base" latinLnBrk="0" hangingPunct="1">
              <a:lnSpc>
                <a:spcPct val="100000"/>
              </a:lnSpc>
              <a:spcBef>
                <a:spcPct val="0"/>
              </a:spcBef>
              <a:spcAft>
                <a:spcPct val="0"/>
              </a:spcAft>
              <a:buFont typeface="Arial" panose="020B0604020202020204" pitchFamily="34" charset="0"/>
              <a:buNone/>
              <a:defRPr sz="2400" b="0" i="0" u="none" kern="1200" baseline="0">
                <a:solidFill>
                  <a:schemeClr val="tx1"/>
                </a:solidFill>
                <a:latin typeface="+mn-lt"/>
                <a:ea typeface="+mn-ea"/>
                <a:cs typeface="+mn-cs"/>
              </a:defRPr>
            </a:lvl3pPr>
            <a:lvl4pPr marL="1371600" lvl="3" indent="0" algn="ctr" defTabSz="914400" eaLnBrk="1" fontAlgn="base" latinLnBrk="0" hangingPunct="1">
              <a:lnSpc>
                <a:spcPct val="100000"/>
              </a:lnSpc>
              <a:spcBef>
                <a:spcPct val="0"/>
              </a:spcBef>
              <a:spcAft>
                <a:spcPct val="0"/>
              </a:spcAft>
              <a:buFont typeface="Arial" panose="020B0604020202020204" pitchFamily="34" charset="0"/>
              <a:buNone/>
              <a:defRPr sz="2400" b="0" i="0" u="none" kern="1200" baseline="0">
                <a:solidFill>
                  <a:schemeClr val="tx1"/>
                </a:solidFill>
                <a:latin typeface="+mn-lt"/>
                <a:ea typeface="+mn-ea"/>
                <a:cs typeface="+mn-cs"/>
              </a:defRPr>
            </a:lvl4pPr>
            <a:lvl5pPr marL="1828800" lvl="4" indent="0" algn="ctr" defTabSz="914400" eaLnBrk="1" fontAlgn="base" latinLnBrk="0" hangingPunct="1">
              <a:lnSpc>
                <a:spcPct val="100000"/>
              </a:lnSpc>
              <a:spcBef>
                <a:spcPct val="0"/>
              </a:spcBef>
              <a:spcAft>
                <a:spcPct val="0"/>
              </a:spcAft>
              <a:buFont typeface="Arial" panose="020B0604020202020204" pitchFamily="34" charset="0"/>
              <a:buNone/>
              <a:defRPr sz="2400" b="0" i="0" u="none" kern="1200" baseline="0">
                <a:solidFill>
                  <a:schemeClr val="tx1"/>
                </a:solidFill>
                <a:latin typeface="+mn-lt"/>
                <a:ea typeface="+mn-ea"/>
                <a:cs typeface="+mn-cs"/>
              </a:defRPr>
            </a:lvl5pPr>
            <a:lvl6pPr marL="2286000" lvl="5" indent="0" algn="ctr" defTabSz="914400" eaLnBrk="1" fontAlgn="base" latinLnBrk="0" hangingPunct="1">
              <a:lnSpc>
                <a:spcPct val="100000"/>
              </a:lnSpc>
              <a:spcBef>
                <a:spcPct val="0"/>
              </a:spcBef>
              <a:spcAft>
                <a:spcPct val="0"/>
              </a:spcAft>
              <a:buFont typeface="Arial" panose="020B0604020202020204" pitchFamily="34" charset="0"/>
              <a:buNone/>
              <a:defRPr sz="2400" b="0" i="0" u="none" kern="1200" baseline="0">
                <a:solidFill>
                  <a:schemeClr val="tx1"/>
                </a:solidFill>
                <a:latin typeface="+mn-lt"/>
                <a:ea typeface="+mn-ea"/>
                <a:cs typeface="+mn-cs"/>
              </a:defRPr>
            </a:lvl6pPr>
            <a:lvl7pPr marL="2743200" lvl="6" indent="0" algn="ctr" defTabSz="914400" eaLnBrk="1" fontAlgn="base" latinLnBrk="0" hangingPunct="1">
              <a:lnSpc>
                <a:spcPct val="100000"/>
              </a:lnSpc>
              <a:spcBef>
                <a:spcPct val="0"/>
              </a:spcBef>
              <a:spcAft>
                <a:spcPct val="0"/>
              </a:spcAft>
              <a:buFont typeface="Arial" panose="020B0604020202020204" pitchFamily="34" charset="0"/>
              <a:buNone/>
              <a:defRPr sz="2400" b="0" i="0" u="none" kern="1200" baseline="0">
                <a:solidFill>
                  <a:schemeClr val="tx1"/>
                </a:solidFill>
                <a:latin typeface="+mn-lt"/>
                <a:ea typeface="+mn-ea"/>
                <a:cs typeface="+mn-cs"/>
              </a:defRPr>
            </a:lvl7pPr>
            <a:lvl8pPr marL="3200400" lvl="7" indent="0" algn="ctr" defTabSz="914400" eaLnBrk="1" fontAlgn="base" latinLnBrk="0" hangingPunct="1">
              <a:lnSpc>
                <a:spcPct val="100000"/>
              </a:lnSpc>
              <a:spcBef>
                <a:spcPct val="0"/>
              </a:spcBef>
              <a:spcAft>
                <a:spcPct val="0"/>
              </a:spcAft>
              <a:buFont typeface="Arial" panose="020B0604020202020204" pitchFamily="34" charset="0"/>
              <a:buNone/>
              <a:defRPr sz="2400" b="0" i="0" u="none" kern="1200" baseline="0">
                <a:solidFill>
                  <a:schemeClr val="tx1"/>
                </a:solidFill>
                <a:latin typeface="+mn-lt"/>
                <a:ea typeface="+mn-ea"/>
                <a:cs typeface="+mn-cs"/>
              </a:defRPr>
            </a:lvl8pPr>
            <a:lvl9pPr marL="3657600" lvl="8" indent="0" algn="ctr" defTabSz="914400" eaLnBrk="1" fontAlgn="base" latinLnBrk="0" hangingPunct="1">
              <a:lnSpc>
                <a:spcPct val="100000"/>
              </a:lnSpc>
              <a:spcBef>
                <a:spcPct val="0"/>
              </a:spcBef>
              <a:spcAft>
                <a:spcPct val="0"/>
              </a:spcAft>
              <a:buFont typeface="Arial" panose="020B0604020202020204" pitchFamily="34" charset="0"/>
              <a:buNone/>
              <a:defRPr sz="2400" b="0" i="0" u="none" kern="1200" baseline="0">
                <a:solidFill>
                  <a:schemeClr val="tx1"/>
                </a:solidFill>
                <a:latin typeface="+mn-lt"/>
                <a:ea typeface="+mn-ea"/>
                <a:cs typeface="+mn-cs"/>
              </a:defRPr>
            </a:lvl9pPr>
          </a:lstStyle>
          <a:p>
            <a:pPr marL="0" indent="0" algn="ctr" eaLnBrk="1" hangingPunct="1">
              <a:spcBef>
                <a:spcPct val="0"/>
              </a:spcBef>
              <a:buClr>
                <a:srgbClr val="000000"/>
              </a:buClr>
              <a:buNone/>
            </a:pPr>
            <a:fld id="{9A0DB2DC-4C9A-4742-B13C-FB6460FD3503}" type="slidenum">
              <a:rPr lang="ja-JP" altLang="en-US" sz="1400" dirty="0">
                <a:latin typeface="Arial" panose="020B0604020202020204" pitchFamily="34" charset="0"/>
                <a:ea typeface="ＭＳ Ｐゴシック" panose="020B0600070205080204" charset="-128"/>
              </a:rPr>
              <a:t>17</a:t>
            </a:fld>
            <a:endParaRPr lang="ja-JP" altLang="en-US" sz="1400" dirty="0">
              <a:latin typeface="Arial" panose="020B0604020202020204" pitchFamily="34" charset="0"/>
              <a:ea typeface="ＭＳ Ｐゴシック" panose="020B0600070205080204" charset="-128"/>
            </a:endParaRPr>
          </a:p>
        </p:txBody>
      </p:sp>
    </p:spTree>
    <p:extLst>
      <p:ext uri="{BB962C8B-B14F-4D97-AF65-F5344CB8AC3E}">
        <p14:creationId xmlns:p14="http://schemas.microsoft.com/office/powerpoint/2010/main" val="2257371481"/>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テキスト ボックス 5">
            <a:extLst>
              <a:ext uri="{FF2B5EF4-FFF2-40B4-BE49-F238E27FC236}">
                <a16:creationId xmlns:a16="http://schemas.microsoft.com/office/drawing/2014/main" id="{3A6CDA06-B910-0219-EC2F-1FC88937A412}"/>
              </a:ext>
            </a:extLst>
          </p:cNvPr>
          <p:cNvSpPr txBox="1"/>
          <p:nvPr/>
        </p:nvSpPr>
        <p:spPr>
          <a:xfrm>
            <a:off x="687816" y="674804"/>
            <a:ext cx="11190506" cy="1077218"/>
          </a:xfrm>
          <a:prstGeom prst="rect">
            <a:avLst/>
          </a:prstGeom>
          <a:noFill/>
        </p:spPr>
        <p:txBody>
          <a:bodyPr wrap="square" rtlCol="0">
            <a:spAutoFit/>
          </a:bodyPr>
          <a:lstStyle/>
          <a:p>
            <a:r>
              <a:rPr kumimoji="1" lang="ja-JP" altLang="en-US" sz="3200" dirty="0">
                <a:latin typeface="BIZ UDPゴシック" panose="020B0400000000000000" pitchFamily="50" charset="-128"/>
                <a:ea typeface="BIZ UDPゴシック" panose="020B0400000000000000" pitchFamily="50" charset="-128"/>
              </a:rPr>
              <a:t>役所の</a:t>
            </a:r>
            <a:r>
              <a:rPr kumimoji="1" lang="en-US" altLang="ja-JP" sz="3200" dirty="0">
                <a:latin typeface="BIZ UDPゴシック" panose="020B0400000000000000" pitchFamily="50" charset="-128"/>
                <a:ea typeface="BIZ UDPゴシック" panose="020B0400000000000000" pitchFamily="50" charset="-128"/>
              </a:rPr>
              <a:t>HP</a:t>
            </a:r>
            <a:r>
              <a:rPr kumimoji="1" lang="ja-JP" altLang="en-US" sz="3200" dirty="0">
                <a:latin typeface="BIZ UDPゴシック" panose="020B0400000000000000" pitchFamily="50" charset="-128"/>
                <a:ea typeface="BIZ UDPゴシック" panose="020B0400000000000000" pitchFamily="50" charset="-128"/>
              </a:rPr>
              <a:t>等にて、指定避難所をハザードマップと重ねてチェックすること</a:t>
            </a:r>
            <a:endParaRPr kumimoji="1" lang="en-US" altLang="ja-JP" sz="3200" dirty="0">
              <a:latin typeface="BIZ UDPゴシック" panose="020B0400000000000000" pitchFamily="50" charset="-128"/>
              <a:ea typeface="BIZ UDPゴシック" panose="020B0400000000000000" pitchFamily="50" charset="-128"/>
            </a:endParaRPr>
          </a:p>
        </p:txBody>
      </p:sp>
      <p:sp>
        <p:nvSpPr>
          <p:cNvPr id="7" name="テキスト ボックス 6">
            <a:extLst>
              <a:ext uri="{FF2B5EF4-FFF2-40B4-BE49-F238E27FC236}">
                <a16:creationId xmlns:a16="http://schemas.microsoft.com/office/drawing/2014/main" id="{B80EFF30-5472-9825-FA61-7AE81013FD2D}"/>
              </a:ext>
            </a:extLst>
          </p:cNvPr>
          <p:cNvSpPr txBox="1"/>
          <p:nvPr/>
        </p:nvSpPr>
        <p:spPr>
          <a:xfrm>
            <a:off x="599039" y="2615772"/>
            <a:ext cx="10347128" cy="1384995"/>
          </a:xfrm>
          <a:prstGeom prst="rect">
            <a:avLst/>
          </a:prstGeom>
          <a:noFill/>
          <a:ln w="41275">
            <a:solidFill>
              <a:schemeClr val="accent1"/>
            </a:solidFill>
          </a:ln>
        </p:spPr>
        <p:txBody>
          <a:bodyPr wrap="square" rtlCol="0">
            <a:spAutoFit/>
          </a:bodyPr>
          <a:lstStyle/>
          <a:p>
            <a:r>
              <a:rPr kumimoji="1" lang="ja-JP" altLang="en-US" sz="2800" dirty="0">
                <a:latin typeface="BIZ UDPゴシック" panose="020B0400000000000000" pitchFamily="50" charset="-128"/>
                <a:ea typeface="BIZ UDPゴシック" panose="020B0400000000000000" pitchFamily="50" charset="-128"/>
              </a:rPr>
              <a:t>役所が指定した「指定避難所」は、地震時の耐震構造などを確認のうえ設定されているが、</a:t>
            </a:r>
            <a:r>
              <a:rPr kumimoji="1" lang="ja-JP" altLang="en-US" sz="2800" dirty="0">
                <a:solidFill>
                  <a:schemeClr val="accent2">
                    <a:lumMod val="50000"/>
                  </a:schemeClr>
                </a:solidFill>
                <a:latin typeface="BIZ UDPゴシック" panose="020B0400000000000000" pitchFamily="50" charset="-128"/>
                <a:ea typeface="BIZ UDPゴシック" panose="020B0400000000000000" pitchFamily="50" charset="-128"/>
              </a:rPr>
              <a:t>水害時にも避難場所として適切かどうか</a:t>
            </a:r>
            <a:r>
              <a:rPr kumimoji="1" lang="ja-JP" altLang="en-US" sz="2800" dirty="0">
                <a:latin typeface="BIZ UDPゴシック" panose="020B0400000000000000" pitchFamily="50" charset="-128"/>
                <a:ea typeface="BIZ UDPゴシック" panose="020B0400000000000000" pitchFamily="50" charset="-128"/>
              </a:rPr>
              <a:t>は、水害のハザードマップを確認する必要がある</a:t>
            </a:r>
          </a:p>
        </p:txBody>
      </p:sp>
      <p:sp>
        <p:nvSpPr>
          <p:cNvPr id="2" name="スライド番号プレースホルダー 3">
            <a:extLst>
              <a:ext uri="{FF2B5EF4-FFF2-40B4-BE49-F238E27FC236}">
                <a16:creationId xmlns:a16="http://schemas.microsoft.com/office/drawing/2014/main" id="{E698CA80-83ED-8137-AA65-383B1A90D36F}"/>
              </a:ext>
            </a:extLst>
          </p:cNvPr>
          <p:cNvSpPr txBox="1">
            <a:spLocks noGrp="1"/>
          </p:cNvSpPr>
          <p:nvPr/>
        </p:nvSpPr>
        <p:spPr>
          <a:xfrm>
            <a:off x="11173460" y="6246009"/>
            <a:ext cx="848360" cy="476250"/>
          </a:xfrm>
          <a:prstGeom prst="rect">
            <a:avLst/>
          </a:prstGeom>
          <a:noFill/>
          <a:ln w="9525">
            <a:noFill/>
          </a:ln>
        </p:spPr>
        <p:txBody>
          <a:bodyPr anchor="b"/>
          <a:lstStyle>
            <a:lvl1pPr marL="0" lvl="0" indent="0" algn="r" defTabSz="914400" eaLnBrk="1" fontAlgn="base" latinLnBrk="0" hangingPunct="1">
              <a:lnSpc>
                <a:spcPct val="100000"/>
              </a:lnSpc>
              <a:spcBef>
                <a:spcPct val="0"/>
              </a:spcBef>
              <a:spcAft>
                <a:spcPct val="0"/>
              </a:spcAft>
              <a:buFont typeface="Arial" panose="020B0604020202020204" pitchFamily="34" charset="0"/>
              <a:buNone/>
              <a:defRPr sz="1400" b="0" i="0" u="none" kern="1200" baseline="0">
                <a:solidFill>
                  <a:schemeClr val="tx1"/>
                </a:solidFill>
                <a:latin typeface="+mn-lt"/>
                <a:ea typeface="+mn-ea"/>
                <a:cs typeface="+mn-cs"/>
              </a:defRPr>
            </a:lvl1pPr>
            <a:lvl2pPr marL="457200" lvl="1" indent="0" algn="ctr" defTabSz="914400" eaLnBrk="1" fontAlgn="base" latinLnBrk="0" hangingPunct="1">
              <a:lnSpc>
                <a:spcPct val="100000"/>
              </a:lnSpc>
              <a:spcBef>
                <a:spcPct val="0"/>
              </a:spcBef>
              <a:spcAft>
                <a:spcPct val="0"/>
              </a:spcAft>
              <a:buFont typeface="Arial" panose="020B0604020202020204" pitchFamily="34" charset="0"/>
              <a:buNone/>
              <a:defRPr sz="2400" b="0" i="0" u="none" kern="1200" baseline="0">
                <a:solidFill>
                  <a:schemeClr val="tx1"/>
                </a:solidFill>
                <a:latin typeface="+mn-lt"/>
                <a:ea typeface="+mn-ea"/>
                <a:cs typeface="+mn-cs"/>
              </a:defRPr>
            </a:lvl2pPr>
            <a:lvl3pPr marL="914400" lvl="2" indent="0" algn="ctr" defTabSz="914400" eaLnBrk="1" fontAlgn="base" latinLnBrk="0" hangingPunct="1">
              <a:lnSpc>
                <a:spcPct val="100000"/>
              </a:lnSpc>
              <a:spcBef>
                <a:spcPct val="0"/>
              </a:spcBef>
              <a:spcAft>
                <a:spcPct val="0"/>
              </a:spcAft>
              <a:buFont typeface="Arial" panose="020B0604020202020204" pitchFamily="34" charset="0"/>
              <a:buNone/>
              <a:defRPr sz="2400" b="0" i="0" u="none" kern="1200" baseline="0">
                <a:solidFill>
                  <a:schemeClr val="tx1"/>
                </a:solidFill>
                <a:latin typeface="+mn-lt"/>
                <a:ea typeface="+mn-ea"/>
                <a:cs typeface="+mn-cs"/>
              </a:defRPr>
            </a:lvl3pPr>
            <a:lvl4pPr marL="1371600" lvl="3" indent="0" algn="ctr" defTabSz="914400" eaLnBrk="1" fontAlgn="base" latinLnBrk="0" hangingPunct="1">
              <a:lnSpc>
                <a:spcPct val="100000"/>
              </a:lnSpc>
              <a:spcBef>
                <a:spcPct val="0"/>
              </a:spcBef>
              <a:spcAft>
                <a:spcPct val="0"/>
              </a:spcAft>
              <a:buFont typeface="Arial" panose="020B0604020202020204" pitchFamily="34" charset="0"/>
              <a:buNone/>
              <a:defRPr sz="2400" b="0" i="0" u="none" kern="1200" baseline="0">
                <a:solidFill>
                  <a:schemeClr val="tx1"/>
                </a:solidFill>
                <a:latin typeface="+mn-lt"/>
                <a:ea typeface="+mn-ea"/>
                <a:cs typeface="+mn-cs"/>
              </a:defRPr>
            </a:lvl4pPr>
            <a:lvl5pPr marL="1828800" lvl="4" indent="0" algn="ctr" defTabSz="914400" eaLnBrk="1" fontAlgn="base" latinLnBrk="0" hangingPunct="1">
              <a:lnSpc>
                <a:spcPct val="100000"/>
              </a:lnSpc>
              <a:spcBef>
                <a:spcPct val="0"/>
              </a:spcBef>
              <a:spcAft>
                <a:spcPct val="0"/>
              </a:spcAft>
              <a:buFont typeface="Arial" panose="020B0604020202020204" pitchFamily="34" charset="0"/>
              <a:buNone/>
              <a:defRPr sz="2400" b="0" i="0" u="none" kern="1200" baseline="0">
                <a:solidFill>
                  <a:schemeClr val="tx1"/>
                </a:solidFill>
                <a:latin typeface="+mn-lt"/>
                <a:ea typeface="+mn-ea"/>
                <a:cs typeface="+mn-cs"/>
              </a:defRPr>
            </a:lvl5pPr>
            <a:lvl6pPr marL="2286000" lvl="5" indent="0" algn="ctr" defTabSz="914400" eaLnBrk="1" fontAlgn="base" latinLnBrk="0" hangingPunct="1">
              <a:lnSpc>
                <a:spcPct val="100000"/>
              </a:lnSpc>
              <a:spcBef>
                <a:spcPct val="0"/>
              </a:spcBef>
              <a:spcAft>
                <a:spcPct val="0"/>
              </a:spcAft>
              <a:buFont typeface="Arial" panose="020B0604020202020204" pitchFamily="34" charset="0"/>
              <a:buNone/>
              <a:defRPr sz="2400" b="0" i="0" u="none" kern="1200" baseline="0">
                <a:solidFill>
                  <a:schemeClr val="tx1"/>
                </a:solidFill>
                <a:latin typeface="+mn-lt"/>
                <a:ea typeface="+mn-ea"/>
                <a:cs typeface="+mn-cs"/>
              </a:defRPr>
            </a:lvl6pPr>
            <a:lvl7pPr marL="2743200" lvl="6" indent="0" algn="ctr" defTabSz="914400" eaLnBrk="1" fontAlgn="base" latinLnBrk="0" hangingPunct="1">
              <a:lnSpc>
                <a:spcPct val="100000"/>
              </a:lnSpc>
              <a:spcBef>
                <a:spcPct val="0"/>
              </a:spcBef>
              <a:spcAft>
                <a:spcPct val="0"/>
              </a:spcAft>
              <a:buFont typeface="Arial" panose="020B0604020202020204" pitchFamily="34" charset="0"/>
              <a:buNone/>
              <a:defRPr sz="2400" b="0" i="0" u="none" kern="1200" baseline="0">
                <a:solidFill>
                  <a:schemeClr val="tx1"/>
                </a:solidFill>
                <a:latin typeface="+mn-lt"/>
                <a:ea typeface="+mn-ea"/>
                <a:cs typeface="+mn-cs"/>
              </a:defRPr>
            </a:lvl7pPr>
            <a:lvl8pPr marL="3200400" lvl="7" indent="0" algn="ctr" defTabSz="914400" eaLnBrk="1" fontAlgn="base" latinLnBrk="0" hangingPunct="1">
              <a:lnSpc>
                <a:spcPct val="100000"/>
              </a:lnSpc>
              <a:spcBef>
                <a:spcPct val="0"/>
              </a:spcBef>
              <a:spcAft>
                <a:spcPct val="0"/>
              </a:spcAft>
              <a:buFont typeface="Arial" panose="020B0604020202020204" pitchFamily="34" charset="0"/>
              <a:buNone/>
              <a:defRPr sz="2400" b="0" i="0" u="none" kern="1200" baseline="0">
                <a:solidFill>
                  <a:schemeClr val="tx1"/>
                </a:solidFill>
                <a:latin typeface="+mn-lt"/>
                <a:ea typeface="+mn-ea"/>
                <a:cs typeface="+mn-cs"/>
              </a:defRPr>
            </a:lvl8pPr>
            <a:lvl9pPr marL="3657600" lvl="8" indent="0" algn="ctr" defTabSz="914400" eaLnBrk="1" fontAlgn="base" latinLnBrk="0" hangingPunct="1">
              <a:lnSpc>
                <a:spcPct val="100000"/>
              </a:lnSpc>
              <a:spcBef>
                <a:spcPct val="0"/>
              </a:spcBef>
              <a:spcAft>
                <a:spcPct val="0"/>
              </a:spcAft>
              <a:buFont typeface="Arial" panose="020B0604020202020204" pitchFamily="34" charset="0"/>
              <a:buNone/>
              <a:defRPr sz="2400" b="0" i="0" u="none" kern="1200" baseline="0">
                <a:solidFill>
                  <a:schemeClr val="tx1"/>
                </a:solidFill>
                <a:latin typeface="+mn-lt"/>
                <a:ea typeface="+mn-ea"/>
                <a:cs typeface="+mn-cs"/>
              </a:defRPr>
            </a:lvl9pPr>
          </a:lstStyle>
          <a:p>
            <a:pPr marL="0" indent="0" algn="ctr" eaLnBrk="1" hangingPunct="1">
              <a:spcBef>
                <a:spcPct val="0"/>
              </a:spcBef>
              <a:buClr>
                <a:srgbClr val="000000"/>
              </a:buClr>
              <a:buNone/>
            </a:pPr>
            <a:fld id="{9A0DB2DC-4C9A-4742-B13C-FB6460FD3503}" type="slidenum">
              <a:rPr lang="ja-JP" altLang="en-US" sz="1400" dirty="0">
                <a:latin typeface="Arial" panose="020B0604020202020204" pitchFamily="34" charset="0"/>
                <a:ea typeface="ＭＳ Ｐゴシック" panose="020B0600070205080204" charset="-128"/>
              </a:rPr>
              <a:t>18</a:t>
            </a:fld>
            <a:endParaRPr lang="ja-JP" altLang="en-US" sz="1400" dirty="0">
              <a:latin typeface="Arial" panose="020B0604020202020204" pitchFamily="34" charset="0"/>
              <a:ea typeface="ＭＳ Ｐゴシック" panose="020B0600070205080204" charset="-128"/>
            </a:endParaRPr>
          </a:p>
        </p:txBody>
      </p:sp>
    </p:spTree>
    <p:extLst>
      <p:ext uri="{BB962C8B-B14F-4D97-AF65-F5344CB8AC3E}">
        <p14:creationId xmlns:p14="http://schemas.microsoft.com/office/powerpoint/2010/main" val="2951485610"/>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8" name="コンテンツ プレースホルダー 2"/>
          <p:cNvSpPr>
            <a:spLocks noGrp="1"/>
          </p:cNvSpPr>
          <p:nvPr>
            <p:ph idx="1"/>
          </p:nvPr>
        </p:nvSpPr>
        <p:spPr>
          <a:xfrm>
            <a:off x="1752254" y="322898"/>
            <a:ext cx="8397875" cy="609600"/>
          </a:xfrm>
          <a:noFill/>
          <a:ln w="9525">
            <a:noFill/>
          </a:ln>
        </p:spPr>
        <p:txBody>
          <a:bodyPr vert="horz" lIns="91440" tIns="45720" rIns="91440" bIns="45720" rtlCol="0" anchor="ctr">
            <a:normAutofit fontScale="97500" lnSpcReduction="10000"/>
          </a:bodyPr>
          <a:lstStyle/>
          <a:p>
            <a:pPr algn="ctr" fontAlgn="base">
              <a:lnSpc>
                <a:spcPct val="100000"/>
              </a:lnSpc>
              <a:spcBef>
                <a:spcPct val="0"/>
              </a:spcBef>
              <a:spcAft>
                <a:spcPct val="0"/>
              </a:spcAft>
              <a:buClr>
                <a:srgbClr val="000000"/>
              </a:buClr>
              <a:buNone/>
            </a:pPr>
            <a:r>
              <a:rPr lang="ja-JP" altLang="en-US" sz="3600" dirty="0">
                <a:solidFill>
                  <a:schemeClr val="tx2"/>
                </a:solidFill>
                <a:effectLst>
                  <a:outerShdw blurRad="38100" dist="38100" dir="2700000">
                    <a:srgbClr val="C0C0C0"/>
                  </a:outerShdw>
                </a:effectLst>
                <a:latin typeface="BIZ UDPゴシック" panose="020B0400000000000000" pitchFamily="50" charset="-128"/>
                <a:ea typeface="BIZ UDPゴシック" panose="020B0400000000000000" pitchFamily="50" charset="-128"/>
                <a:cs typeface="+mj-cs"/>
                <a:sym typeface="+mn-ea"/>
              </a:rPr>
              <a:t>避難所における様々な課題</a:t>
            </a:r>
          </a:p>
        </p:txBody>
      </p:sp>
      <p:sp>
        <p:nvSpPr>
          <p:cNvPr id="9220" name="正方形/長方形 4"/>
          <p:cNvSpPr/>
          <p:nvPr/>
        </p:nvSpPr>
        <p:spPr>
          <a:xfrm>
            <a:off x="121285" y="5815965"/>
            <a:ext cx="11957504" cy="396240"/>
          </a:xfrm>
          <a:prstGeom prst="rect">
            <a:avLst/>
          </a:prstGeom>
          <a:noFill/>
          <a:ln w="9525">
            <a:noFill/>
          </a:ln>
        </p:spPr>
        <p:txBody>
          <a:bodyPr wrap="square">
            <a:spAutoFit/>
          </a:bodyPr>
          <a:lstStyle>
            <a:lvl1pPr marL="342900" indent="-342900" algn="l" rtl="0" eaLnBrk="0" fontAlgn="base" hangingPunct="0">
              <a:spcBef>
                <a:spcPct val="20000"/>
              </a:spcBef>
              <a:spcAft>
                <a:spcPct val="0"/>
              </a:spcAft>
              <a:buClr>
                <a:schemeClr val="tx2"/>
              </a:buClr>
              <a:buSzPct val="80000"/>
              <a:buFont typeface="Wingdings" panose="05000000000000000000" pitchFamily="2" charset="2"/>
              <a:buChar char="l"/>
              <a:defRPr kumimoji="1" sz="3200" b="1">
                <a:solidFill>
                  <a:schemeClr val="tx1"/>
                </a:solidFill>
                <a:latin typeface="+mn-lt"/>
                <a:ea typeface="+mn-ea"/>
                <a:cs typeface="+mn-cs"/>
              </a:defRPr>
            </a:lvl1pPr>
            <a:lvl2pPr marL="742950" indent="-285750" algn="l" rtl="0" eaLnBrk="0" fontAlgn="base" hangingPunct="0">
              <a:spcBef>
                <a:spcPct val="20000"/>
              </a:spcBef>
              <a:spcAft>
                <a:spcPct val="0"/>
              </a:spcAft>
              <a:buClr>
                <a:schemeClr val="tx2"/>
              </a:buClr>
              <a:buChar char="–"/>
              <a:defRPr kumimoji="1" sz="2800" b="1">
                <a:solidFill>
                  <a:schemeClr val="tx1"/>
                </a:solidFill>
                <a:latin typeface="+mn-lt"/>
                <a:ea typeface="+mn-ea"/>
              </a:defRPr>
            </a:lvl2pPr>
            <a:lvl3pPr marL="1143000" indent="-228600" algn="l" rtl="0" eaLnBrk="0" fontAlgn="base" hangingPunct="0">
              <a:spcBef>
                <a:spcPct val="20000"/>
              </a:spcBef>
              <a:spcAft>
                <a:spcPct val="0"/>
              </a:spcAft>
              <a:buClr>
                <a:schemeClr val="tx2"/>
              </a:buClr>
              <a:buChar char="•"/>
              <a:defRPr kumimoji="1" sz="2400" b="1">
                <a:solidFill>
                  <a:schemeClr val="tx1"/>
                </a:solidFill>
                <a:latin typeface="+mn-lt"/>
                <a:ea typeface="+mn-ea"/>
              </a:defRPr>
            </a:lvl3pPr>
            <a:lvl4pPr marL="1600200" indent="-228600" algn="l" rtl="0" eaLnBrk="0" fontAlgn="base" hangingPunct="0">
              <a:spcBef>
                <a:spcPct val="20000"/>
              </a:spcBef>
              <a:spcAft>
                <a:spcPct val="0"/>
              </a:spcAft>
              <a:buClr>
                <a:schemeClr val="tx2"/>
              </a:buClr>
              <a:buChar char="–"/>
              <a:defRPr kumimoji="1" sz="2000" b="1">
                <a:solidFill>
                  <a:schemeClr val="tx1"/>
                </a:solidFill>
                <a:latin typeface="+mn-lt"/>
                <a:ea typeface="+mn-ea"/>
              </a:defRPr>
            </a:lvl4pPr>
            <a:lvl5pPr marL="2057400" indent="-228600" algn="l" rtl="0" eaLnBrk="0" fontAlgn="base" hangingPunct="0">
              <a:spcBef>
                <a:spcPct val="20000"/>
              </a:spcBef>
              <a:spcAft>
                <a:spcPct val="0"/>
              </a:spcAft>
              <a:buClr>
                <a:schemeClr val="tx2"/>
              </a:buClr>
              <a:buChar char="»"/>
              <a:defRPr kumimoji="1" sz="2000" b="1">
                <a:solidFill>
                  <a:schemeClr val="tx1"/>
                </a:solidFill>
                <a:latin typeface="+mn-lt"/>
                <a:ea typeface="+mn-ea"/>
              </a:defRPr>
            </a:lvl5pPr>
          </a:lstStyle>
          <a:p>
            <a:pPr marL="0" lvl="0" indent="0" eaLnBrk="1" hangingPunct="1">
              <a:spcBef>
                <a:spcPct val="0"/>
              </a:spcBef>
              <a:buClr>
                <a:srgbClr val="000000"/>
              </a:buClr>
              <a:buNone/>
            </a:pPr>
            <a:r>
              <a:rPr lang="ja-JP" altLang="en-US" sz="2000" b="0" dirty="0">
                <a:solidFill>
                  <a:srgbClr val="FF0000"/>
                </a:solidFill>
                <a:latin typeface="Times New Roman" panose="02020603050405020304" charset="0"/>
              </a:rPr>
              <a:t>避難所の運営には、</a:t>
            </a:r>
            <a:r>
              <a:rPr lang="ja-JP" altLang="ja-JP" sz="2000" b="0" dirty="0">
                <a:solidFill>
                  <a:srgbClr val="FF0000"/>
                </a:solidFill>
                <a:latin typeface="Times New Roman" panose="02020603050405020304" charset="0"/>
              </a:rPr>
              <a:t>生活への配慮</a:t>
            </a:r>
            <a:r>
              <a:rPr lang="ja-JP" altLang="en-US" sz="2000" b="0" dirty="0">
                <a:solidFill>
                  <a:srgbClr val="FF0000"/>
                </a:solidFill>
                <a:latin typeface="Times New Roman" panose="02020603050405020304" charset="0"/>
              </a:rPr>
              <a:t>、</a:t>
            </a:r>
            <a:r>
              <a:rPr lang="ja-JP" altLang="ja-JP" sz="2000" b="0" dirty="0">
                <a:solidFill>
                  <a:srgbClr val="FF0000"/>
                </a:solidFill>
                <a:latin typeface="Times New Roman" panose="02020603050405020304" charset="0"/>
              </a:rPr>
              <a:t>避難所生活上のルールづくり</a:t>
            </a:r>
            <a:r>
              <a:rPr lang="ja-JP" altLang="en-US" sz="2000" b="0" dirty="0">
                <a:solidFill>
                  <a:srgbClr val="FF0000"/>
                </a:solidFill>
                <a:latin typeface="Times New Roman" panose="02020603050405020304" charset="0"/>
              </a:rPr>
              <a:t>の視点</a:t>
            </a:r>
            <a:r>
              <a:rPr lang="ja-JP" altLang="ja-JP" sz="2000" b="0" dirty="0">
                <a:solidFill>
                  <a:srgbClr val="FF0000"/>
                </a:solidFill>
                <a:latin typeface="Times New Roman" panose="02020603050405020304" charset="0"/>
              </a:rPr>
              <a:t>、避難所組織</a:t>
            </a:r>
            <a:r>
              <a:rPr lang="ja-JP" altLang="en-US" sz="2000" b="0" dirty="0">
                <a:solidFill>
                  <a:srgbClr val="FF0000"/>
                </a:solidFill>
                <a:latin typeface="Times New Roman" panose="02020603050405020304" charset="0"/>
              </a:rPr>
              <a:t>運営の視点が重要</a:t>
            </a:r>
          </a:p>
        </p:txBody>
      </p:sp>
      <p:sp>
        <p:nvSpPr>
          <p:cNvPr id="6" name="下矢印 5"/>
          <p:cNvSpPr/>
          <p:nvPr/>
        </p:nvSpPr>
        <p:spPr>
          <a:xfrm>
            <a:off x="5176838" y="5300663"/>
            <a:ext cx="1117600" cy="576263"/>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defRPr/>
            </a:pPr>
            <a:endParaRPr kumimoji="1" lang="ja-JP" altLang="en-US" sz="1800" b="0" i="0" u="none" strike="noStrike" kern="1200" cap="none" spc="0" normalizeH="0" baseline="0" noProof="0">
              <a:ln>
                <a:noFill/>
              </a:ln>
              <a:solidFill>
                <a:schemeClr val="lt1"/>
              </a:solidFill>
              <a:effectLst/>
              <a:uLnTx/>
              <a:uFillTx/>
              <a:latin typeface="+mn-lt"/>
              <a:ea typeface="+mn-ea"/>
              <a:cs typeface="+mn-cs"/>
            </a:endParaRPr>
          </a:p>
        </p:txBody>
      </p:sp>
      <p:sp>
        <p:nvSpPr>
          <p:cNvPr id="14" name="角丸四角形 13"/>
          <p:cNvSpPr/>
          <p:nvPr/>
        </p:nvSpPr>
        <p:spPr>
          <a:xfrm>
            <a:off x="786765" y="5210810"/>
            <a:ext cx="1882775" cy="503555"/>
          </a:xfrm>
          <a:prstGeom prst="roundRect">
            <a:avLst/>
          </a:prstGeom>
          <a:noFill/>
        </p:spPr>
        <p:style>
          <a:lnRef idx="2">
            <a:schemeClr val="accent1">
              <a:shade val="50000"/>
            </a:schemeClr>
          </a:lnRef>
          <a:fillRef idx="1">
            <a:schemeClr val="accent1"/>
          </a:fillRef>
          <a:effectRef idx="0">
            <a:schemeClr val="accent1"/>
          </a:effectRef>
          <a:fontRef idx="minor">
            <a:schemeClr val="lt1"/>
          </a:fontRef>
        </p:style>
        <p:txBody>
          <a:bodyPr anchor="ctr"/>
          <a:lstStyle/>
          <a:p>
            <a:pPr lvl="0" eaLnBrk="1" hangingPunct="1"/>
            <a:r>
              <a:rPr lang="ja-JP" altLang="en-US" sz="1600" b="1" dirty="0">
                <a:solidFill>
                  <a:schemeClr val="tx1"/>
                </a:solidFill>
                <a:latin typeface="Arial" panose="020B0604020202020204" pitchFamily="34" charset="0"/>
              </a:rPr>
              <a:t>マスコミ・取材対応の問題</a:t>
            </a:r>
          </a:p>
        </p:txBody>
      </p:sp>
      <p:sp>
        <p:nvSpPr>
          <p:cNvPr id="9238" name="テキスト ボックス 23"/>
          <p:cNvSpPr txBox="1"/>
          <p:nvPr/>
        </p:nvSpPr>
        <p:spPr>
          <a:xfrm>
            <a:off x="8014335" y="1400810"/>
            <a:ext cx="2911475" cy="457200"/>
          </a:xfrm>
          <a:prstGeom prst="rect">
            <a:avLst/>
          </a:prstGeom>
          <a:noFill/>
          <a:ln w="9525">
            <a:noFill/>
          </a:ln>
        </p:spPr>
        <p:txBody>
          <a:bodyPr wrap="square">
            <a:spAutoFit/>
          </a:bodyPr>
          <a:lstStyle>
            <a:lvl1pPr marL="342900" indent="-342900" algn="l" rtl="0" eaLnBrk="0" fontAlgn="base" hangingPunct="0">
              <a:spcBef>
                <a:spcPct val="20000"/>
              </a:spcBef>
              <a:spcAft>
                <a:spcPct val="0"/>
              </a:spcAft>
              <a:buClr>
                <a:schemeClr val="tx2"/>
              </a:buClr>
              <a:buSzPct val="80000"/>
              <a:buFont typeface="Wingdings" panose="05000000000000000000" pitchFamily="2" charset="2"/>
              <a:buChar char="l"/>
              <a:defRPr kumimoji="1" sz="3200" b="1">
                <a:solidFill>
                  <a:schemeClr val="tx1"/>
                </a:solidFill>
                <a:latin typeface="+mn-lt"/>
                <a:ea typeface="+mn-ea"/>
                <a:cs typeface="+mn-cs"/>
              </a:defRPr>
            </a:lvl1pPr>
            <a:lvl2pPr marL="742950" indent="-285750" algn="l" rtl="0" eaLnBrk="0" fontAlgn="base" hangingPunct="0">
              <a:spcBef>
                <a:spcPct val="20000"/>
              </a:spcBef>
              <a:spcAft>
                <a:spcPct val="0"/>
              </a:spcAft>
              <a:buClr>
                <a:schemeClr val="tx2"/>
              </a:buClr>
              <a:buChar char="–"/>
              <a:defRPr kumimoji="1" sz="2800" b="1">
                <a:solidFill>
                  <a:schemeClr val="tx1"/>
                </a:solidFill>
                <a:latin typeface="+mn-lt"/>
                <a:ea typeface="+mn-ea"/>
              </a:defRPr>
            </a:lvl2pPr>
            <a:lvl3pPr marL="1143000" indent="-228600" algn="l" rtl="0" eaLnBrk="0" fontAlgn="base" hangingPunct="0">
              <a:spcBef>
                <a:spcPct val="20000"/>
              </a:spcBef>
              <a:spcAft>
                <a:spcPct val="0"/>
              </a:spcAft>
              <a:buClr>
                <a:schemeClr val="tx2"/>
              </a:buClr>
              <a:buChar char="•"/>
              <a:defRPr kumimoji="1" sz="2400" b="1">
                <a:solidFill>
                  <a:schemeClr val="tx1"/>
                </a:solidFill>
                <a:latin typeface="+mn-lt"/>
                <a:ea typeface="+mn-ea"/>
              </a:defRPr>
            </a:lvl3pPr>
            <a:lvl4pPr marL="1600200" indent="-228600" algn="l" rtl="0" eaLnBrk="0" fontAlgn="base" hangingPunct="0">
              <a:spcBef>
                <a:spcPct val="20000"/>
              </a:spcBef>
              <a:spcAft>
                <a:spcPct val="0"/>
              </a:spcAft>
              <a:buClr>
                <a:schemeClr val="tx2"/>
              </a:buClr>
              <a:buChar char="–"/>
              <a:defRPr kumimoji="1" sz="2000" b="1">
                <a:solidFill>
                  <a:schemeClr val="tx1"/>
                </a:solidFill>
                <a:latin typeface="+mn-lt"/>
                <a:ea typeface="+mn-ea"/>
              </a:defRPr>
            </a:lvl4pPr>
            <a:lvl5pPr marL="2057400" indent="-228600" algn="l" rtl="0" eaLnBrk="0" fontAlgn="base" hangingPunct="0">
              <a:spcBef>
                <a:spcPct val="20000"/>
              </a:spcBef>
              <a:spcAft>
                <a:spcPct val="0"/>
              </a:spcAft>
              <a:buClr>
                <a:schemeClr val="tx2"/>
              </a:buClr>
              <a:buChar char="»"/>
              <a:defRPr kumimoji="1" sz="2000" b="1">
                <a:solidFill>
                  <a:schemeClr val="tx1"/>
                </a:solidFill>
                <a:latin typeface="+mn-lt"/>
                <a:ea typeface="+mn-ea"/>
              </a:defRPr>
            </a:lvl5pPr>
          </a:lstStyle>
          <a:p>
            <a:pPr marL="0" lvl="0" indent="0" eaLnBrk="1" hangingPunct="1">
              <a:spcBef>
                <a:spcPct val="0"/>
              </a:spcBef>
              <a:buClr>
                <a:srgbClr val="000000"/>
              </a:buClr>
              <a:buNone/>
            </a:pPr>
            <a:r>
              <a:rPr lang="en-US" altLang="ja-JP" sz="2400" b="0" dirty="0">
                <a:latin typeface="Times New Roman" panose="02020603050405020304" charset="0"/>
              </a:rPr>
              <a:t>〔</a:t>
            </a:r>
            <a:r>
              <a:rPr lang="ja-JP" altLang="en-US" sz="2400" b="0" dirty="0">
                <a:latin typeface="Times New Roman" panose="02020603050405020304" charset="0"/>
              </a:rPr>
              <a:t>衛生上の問題</a:t>
            </a:r>
            <a:r>
              <a:rPr lang="en-US" altLang="ja-JP" sz="2400" b="0" dirty="0">
                <a:latin typeface="Times New Roman" panose="02020603050405020304" charset="0"/>
              </a:rPr>
              <a:t>〕</a:t>
            </a:r>
          </a:p>
        </p:txBody>
      </p:sp>
      <p:sp>
        <p:nvSpPr>
          <p:cNvPr id="9239" name="テキスト ボックス 24"/>
          <p:cNvSpPr txBox="1"/>
          <p:nvPr/>
        </p:nvSpPr>
        <p:spPr>
          <a:xfrm>
            <a:off x="4153989" y="1330960"/>
            <a:ext cx="3261541" cy="457200"/>
          </a:xfrm>
          <a:prstGeom prst="rect">
            <a:avLst/>
          </a:prstGeom>
          <a:noFill/>
          <a:ln w="9525">
            <a:noFill/>
          </a:ln>
        </p:spPr>
        <p:txBody>
          <a:bodyPr wrap="square">
            <a:spAutoFit/>
          </a:bodyPr>
          <a:lstStyle>
            <a:lvl1pPr marL="342900" indent="-342900" algn="l" rtl="0" eaLnBrk="0" fontAlgn="base" hangingPunct="0">
              <a:spcBef>
                <a:spcPct val="20000"/>
              </a:spcBef>
              <a:spcAft>
                <a:spcPct val="0"/>
              </a:spcAft>
              <a:buClr>
                <a:schemeClr val="tx2"/>
              </a:buClr>
              <a:buSzPct val="80000"/>
              <a:buFont typeface="Wingdings" panose="05000000000000000000" pitchFamily="2" charset="2"/>
              <a:buChar char="l"/>
              <a:defRPr kumimoji="1" sz="3200" b="1">
                <a:solidFill>
                  <a:schemeClr val="tx1"/>
                </a:solidFill>
                <a:latin typeface="+mn-lt"/>
                <a:ea typeface="+mn-ea"/>
                <a:cs typeface="+mn-cs"/>
              </a:defRPr>
            </a:lvl1pPr>
            <a:lvl2pPr marL="742950" indent="-285750" algn="l" rtl="0" eaLnBrk="0" fontAlgn="base" hangingPunct="0">
              <a:spcBef>
                <a:spcPct val="20000"/>
              </a:spcBef>
              <a:spcAft>
                <a:spcPct val="0"/>
              </a:spcAft>
              <a:buClr>
                <a:schemeClr val="tx2"/>
              </a:buClr>
              <a:buChar char="–"/>
              <a:defRPr kumimoji="1" sz="2800" b="1">
                <a:solidFill>
                  <a:schemeClr val="tx1"/>
                </a:solidFill>
                <a:latin typeface="+mn-lt"/>
                <a:ea typeface="+mn-ea"/>
              </a:defRPr>
            </a:lvl2pPr>
            <a:lvl3pPr marL="1143000" indent="-228600" algn="l" rtl="0" eaLnBrk="0" fontAlgn="base" hangingPunct="0">
              <a:spcBef>
                <a:spcPct val="20000"/>
              </a:spcBef>
              <a:spcAft>
                <a:spcPct val="0"/>
              </a:spcAft>
              <a:buClr>
                <a:schemeClr val="tx2"/>
              </a:buClr>
              <a:buChar char="•"/>
              <a:defRPr kumimoji="1" sz="2400" b="1">
                <a:solidFill>
                  <a:schemeClr val="tx1"/>
                </a:solidFill>
                <a:latin typeface="+mn-lt"/>
                <a:ea typeface="+mn-ea"/>
              </a:defRPr>
            </a:lvl3pPr>
            <a:lvl4pPr marL="1600200" indent="-228600" algn="l" rtl="0" eaLnBrk="0" fontAlgn="base" hangingPunct="0">
              <a:spcBef>
                <a:spcPct val="20000"/>
              </a:spcBef>
              <a:spcAft>
                <a:spcPct val="0"/>
              </a:spcAft>
              <a:buClr>
                <a:schemeClr val="tx2"/>
              </a:buClr>
              <a:buChar char="–"/>
              <a:defRPr kumimoji="1" sz="2000" b="1">
                <a:solidFill>
                  <a:schemeClr val="tx1"/>
                </a:solidFill>
                <a:latin typeface="+mn-lt"/>
                <a:ea typeface="+mn-ea"/>
              </a:defRPr>
            </a:lvl4pPr>
            <a:lvl5pPr marL="2057400" indent="-228600" algn="l" rtl="0" eaLnBrk="0" fontAlgn="base" hangingPunct="0">
              <a:spcBef>
                <a:spcPct val="20000"/>
              </a:spcBef>
              <a:spcAft>
                <a:spcPct val="0"/>
              </a:spcAft>
              <a:buClr>
                <a:schemeClr val="tx2"/>
              </a:buClr>
              <a:buChar char="»"/>
              <a:defRPr kumimoji="1" sz="2000" b="1">
                <a:solidFill>
                  <a:schemeClr val="tx1"/>
                </a:solidFill>
                <a:latin typeface="+mn-lt"/>
                <a:ea typeface="+mn-ea"/>
              </a:defRPr>
            </a:lvl5pPr>
          </a:lstStyle>
          <a:p>
            <a:pPr marL="0" lvl="0" indent="0" eaLnBrk="1" hangingPunct="1">
              <a:spcBef>
                <a:spcPct val="0"/>
              </a:spcBef>
              <a:buClr>
                <a:srgbClr val="000000"/>
              </a:buClr>
              <a:buNone/>
            </a:pPr>
            <a:r>
              <a:rPr lang="en-US" altLang="ja-JP" sz="2400" b="0" dirty="0">
                <a:latin typeface="Times New Roman" panose="02020603050405020304" charset="0"/>
              </a:rPr>
              <a:t>〔</a:t>
            </a:r>
            <a:r>
              <a:rPr lang="ja-JP" altLang="en-US" sz="2400" b="0" dirty="0">
                <a:latin typeface="Times New Roman" panose="02020603050405020304" charset="0"/>
              </a:rPr>
              <a:t>集団生活の問題</a:t>
            </a:r>
            <a:r>
              <a:rPr lang="en-US" altLang="ja-JP" sz="2400" b="0" dirty="0">
                <a:latin typeface="Times New Roman" panose="02020603050405020304" charset="0"/>
              </a:rPr>
              <a:t>〕</a:t>
            </a:r>
          </a:p>
        </p:txBody>
      </p:sp>
      <p:sp>
        <p:nvSpPr>
          <p:cNvPr id="9240" name="テキスト ボックス 25"/>
          <p:cNvSpPr txBox="1"/>
          <p:nvPr/>
        </p:nvSpPr>
        <p:spPr>
          <a:xfrm>
            <a:off x="964248" y="1330960"/>
            <a:ext cx="2043112" cy="457200"/>
          </a:xfrm>
          <a:prstGeom prst="rect">
            <a:avLst/>
          </a:prstGeom>
          <a:noFill/>
          <a:ln w="9525">
            <a:noFill/>
          </a:ln>
        </p:spPr>
        <p:txBody>
          <a:bodyPr>
            <a:spAutoFit/>
          </a:bodyPr>
          <a:lstStyle>
            <a:lvl1pPr marL="342900" indent="-342900" algn="l" rtl="0" eaLnBrk="0" fontAlgn="base" hangingPunct="0">
              <a:spcBef>
                <a:spcPct val="20000"/>
              </a:spcBef>
              <a:spcAft>
                <a:spcPct val="0"/>
              </a:spcAft>
              <a:buClr>
                <a:schemeClr val="tx2"/>
              </a:buClr>
              <a:buSzPct val="80000"/>
              <a:buFont typeface="Wingdings" panose="05000000000000000000" pitchFamily="2" charset="2"/>
              <a:buChar char="l"/>
              <a:defRPr kumimoji="1" sz="3200" b="1">
                <a:solidFill>
                  <a:schemeClr val="tx1"/>
                </a:solidFill>
                <a:latin typeface="+mn-lt"/>
                <a:ea typeface="+mn-ea"/>
                <a:cs typeface="+mn-cs"/>
              </a:defRPr>
            </a:lvl1pPr>
            <a:lvl2pPr marL="742950" indent="-285750" algn="l" rtl="0" eaLnBrk="0" fontAlgn="base" hangingPunct="0">
              <a:spcBef>
                <a:spcPct val="20000"/>
              </a:spcBef>
              <a:spcAft>
                <a:spcPct val="0"/>
              </a:spcAft>
              <a:buClr>
                <a:schemeClr val="tx2"/>
              </a:buClr>
              <a:buChar char="–"/>
              <a:defRPr kumimoji="1" sz="2800" b="1">
                <a:solidFill>
                  <a:schemeClr val="tx1"/>
                </a:solidFill>
                <a:latin typeface="+mn-lt"/>
                <a:ea typeface="+mn-ea"/>
              </a:defRPr>
            </a:lvl2pPr>
            <a:lvl3pPr marL="1143000" indent="-228600" algn="l" rtl="0" eaLnBrk="0" fontAlgn="base" hangingPunct="0">
              <a:spcBef>
                <a:spcPct val="20000"/>
              </a:spcBef>
              <a:spcAft>
                <a:spcPct val="0"/>
              </a:spcAft>
              <a:buClr>
                <a:schemeClr val="tx2"/>
              </a:buClr>
              <a:buChar char="•"/>
              <a:defRPr kumimoji="1" sz="2400" b="1">
                <a:solidFill>
                  <a:schemeClr val="tx1"/>
                </a:solidFill>
                <a:latin typeface="+mn-lt"/>
                <a:ea typeface="+mn-ea"/>
              </a:defRPr>
            </a:lvl3pPr>
            <a:lvl4pPr marL="1600200" indent="-228600" algn="l" rtl="0" eaLnBrk="0" fontAlgn="base" hangingPunct="0">
              <a:spcBef>
                <a:spcPct val="20000"/>
              </a:spcBef>
              <a:spcAft>
                <a:spcPct val="0"/>
              </a:spcAft>
              <a:buClr>
                <a:schemeClr val="tx2"/>
              </a:buClr>
              <a:buChar char="–"/>
              <a:defRPr kumimoji="1" sz="2000" b="1">
                <a:solidFill>
                  <a:schemeClr val="tx1"/>
                </a:solidFill>
                <a:latin typeface="+mn-lt"/>
                <a:ea typeface="+mn-ea"/>
              </a:defRPr>
            </a:lvl4pPr>
            <a:lvl5pPr marL="2057400" indent="-228600" algn="l" rtl="0" eaLnBrk="0" fontAlgn="base" hangingPunct="0">
              <a:spcBef>
                <a:spcPct val="20000"/>
              </a:spcBef>
              <a:spcAft>
                <a:spcPct val="0"/>
              </a:spcAft>
              <a:buClr>
                <a:schemeClr val="tx2"/>
              </a:buClr>
              <a:buChar char="»"/>
              <a:defRPr kumimoji="1" sz="2000" b="1">
                <a:solidFill>
                  <a:schemeClr val="tx1"/>
                </a:solidFill>
                <a:latin typeface="+mn-lt"/>
                <a:ea typeface="+mn-ea"/>
              </a:defRPr>
            </a:lvl5pPr>
          </a:lstStyle>
          <a:p>
            <a:pPr marL="0" lvl="0" indent="0" eaLnBrk="1" hangingPunct="1">
              <a:spcBef>
                <a:spcPct val="0"/>
              </a:spcBef>
              <a:buClr>
                <a:srgbClr val="000000"/>
              </a:buClr>
              <a:buNone/>
            </a:pPr>
            <a:r>
              <a:rPr lang="en-US" altLang="ja-JP" sz="2400" b="0" dirty="0">
                <a:latin typeface="Times New Roman" panose="02020603050405020304" charset="0"/>
              </a:rPr>
              <a:t>〔</a:t>
            </a:r>
            <a:r>
              <a:rPr lang="ja-JP" altLang="en-US" sz="2400" b="0" dirty="0">
                <a:latin typeface="Times New Roman" panose="02020603050405020304" charset="0"/>
              </a:rPr>
              <a:t>不安</a:t>
            </a:r>
            <a:r>
              <a:rPr lang="en-US" altLang="ja-JP" sz="2400" b="0" dirty="0">
                <a:latin typeface="Times New Roman" panose="02020603050405020304" charset="0"/>
              </a:rPr>
              <a:t>〕</a:t>
            </a:r>
          </a:p>
        </p:txBody>
      </p:sp>
      <p:sp>
        <p:nvSpPr>
          <p:cNvPr id="2" name="角丸四角形 1"/>
          <p:cNvSpPr/>
          <p:nvPr/>
        </p:nvSpPr>
        <p:spPr>
          <a:xfrm>
            <a:off x="8202930" y="3212465"/>
            <a:ext cx="1689100" cy="626745"/>
          </a:xfrm>
          <a:prstGeom prst="roundRect">
            <a:avLst/>
          </a:prstGeom>
          <a:noFill/>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defTabSz="914400" rtl="0" eaLnBrk="1" fontAlgn="base" latinLnBrk="0" hangingPunct="1">
              <a:lnSpc>
                <a:spcPct val="100000"/>
              </a:lnSpc>
              <a:spcBef>
                <a:spcPct val="0"/>
              </a:spcBef>
              <a:spcAft>
                <a:spcPct val="0"/>
              </a:spcAft>
              <a:buClrTx/>
              <a:buSzTx/>
              <a:buFontTx/>
              <a:buNone/>
              <a:defRPr/>
            </a:pPr>
            <a:r>
              <a:rPr kumimoji="1" lang="ja-JP" altLang="en-US" sz="1600" b="1" i="0" u="none" strike="noStrike" kern="1200" cap="none" spc="0" normalizeH="0" baseline="0" noProof="0" dirty="0">
                <a:ln>
                  <a:noFill/>
                </a:ln>
                <a:solidFill>
                  <a:schemeClr val="tx1"/>
                </a:solidFill>
                <a:effectLst/>
                <a:uLnTx/>
                <a:uFillTx/>
                <a:latin typeface="+mn-lt"/>
                <a:ea typeface="+mn-ea"/>
                <a:cs typeface="+mn-cs"/>
              </a:rPr>
              <a:t>トイレの衛生面、使いづらさ</a:t>
            </a:r>
          </a:p>
        </p:txBody>
      </p:sp>
      <p:sp>
        <p:nvSpPr>
          <p:cNvPr id="3" name="角丸四角形 2"/>
          <p:cNvSpPr/>
          <p:nvPr/>
        </p:nvSpPr>
        <p:spPr>
          <a:xfrm>
            <a:off x="10123170" y="3055620"/>
            <a:ext cx="1650365" cy="503555"/>
          </a:xfrm>
          <a:prstGeom prst="roundRect">
            <a:avLst/>
          </a:prstGeom>
          <a:noFill/>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defTabSz="914400" rtl="0" eaLnBrk="1" fontAlgn="base" latinLnBrk="0" hangingPunct="1">
              <a:lnSpc>
                <a:spcPct val="100000"/>
              </a:lnSpc>
              <a:spcBef>
                <a:spcPct val="0"/>
              </a:spcBef>
              <a:spcAft>
                <a:spcPct val="0"/>
              </a:spcAft>
              <a:buClrTx/>
              <a:buSzTx/>
              <a:buFontTx/>
              <a:buNone/>
              <a:defRPr/>
            </a:pPr>
            <a:r>
              <a:rPr kumimoji="1" lang="ja-JP" altLang="en-US" sz="1600" b="1" i="0" u="none" strike="noStrike" kern="1200" cap="none" spc="0" normalizeH="0" baseline="0" noProof="0" dirty="0">
                <a:ln>
                  <a:noFill/>
                </a:ln>
                <a:solidFill>
                  <a:schemeClr val="tx1"/>
                </a:solidFill>
                <a:effectLst/>
                <a:uLnTx/>
                <a:uFillTx/>
                <a:latin typeface="+mn-lt"/>
                <a:ea typeface="+mn-ea"/>
                <a:cs typeface="+mn-cs"/>
              </a:rPr>
              <a:t>ゴミや埃の対応</a:t>
            </a:r>
          </a:p>
        </p:txBody>
      </p:sp>
      <p:sp>
        <p:nvSpPr>
          <p:cNvPr id="20" name="角丸四角形 19"/>
          <p:cNvSpPr/>
          <p:nvPr/>
        </p:nvSpPr>
        <p:spPr>
          <a:xfrm>
            <a:off x="9719310" y="4076700"/>
            <a:ext cx="1878330" cy="504825"/>
          </a:xfrm>
          <a:prstGeom prst="roundRect">
            <a:avLst/>
          </a:prstGeom>
          <a:noFill/>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defTabSz="914400" rtl="0" eaLnBrk="1" fontAlgn="base" latinLnBrk="0" hangingPunct="1">
              <a:lnSpc>
                <a:spcPct val="100000"/>
              </a:lnSpc>
              <a:spcBef>
                <a:spcPct val="0"/>
              </a:spcBef>
              <a:spcAft>
                <a:spcPct val="0"/>
              </a:spcAft>
              <a:buClrTx/>
              <a:buSzTx/>
              <a:buFontTx/>
              <a:buNone/>
              <a:defRPr/>
            </a:pPr>
            <a:r>
              <a:rPr kumimoji="1" lang="ja-JP" altLang="en-US" sz="1600" b="1" i="0" u="none" strike="noStrike" kern="1200" cap="none" spc="0" normalizeH="0" baseline="0" noProof="0" dirty="0">
                <a:ln>
                  <a:noFill/>
                </a:ln>
                <a:solidFill>
                  <a:schemeClr val="tx1"/>
                </a:solidFill>
                <a:effectLst/>
                <a:uLnTx/>
                <a:uFillTx/>
                <a:latin typeface="+mn-lt"/>
                <a:ea typeface="+mn-ea"/>
                <a:cs typeface="+mn-cs"/>
              </a:rPr>
              <a:t>感染症の発生</a:t>
            </a:r>
          </a:p>
        </p:txBody>
      </p:sp>
      <p:sp>
        <p:nvSpPr>
          <p:cNvPr id="25" name="角丸四角形 24"/>
          <p:cNvSpPr/>
          <p:nvPr/>
        </p:nvSpPr>
        <p:spPr>
          <a:xfrm>
            <a:off x="9999980" y="1956435"/>
            <a:ext cx="1478280" cy="748665"/>
          </a:xfrm>
          <a:prstGeom prst="roundRect">
            <a:avLst/>
          </a:prstGeom>
          <a:noFill/>
        </p:spPr>
        <p:style>
          <a:lnRef idx="2">
            <a:schemeClr val="accent1">
              <a:shade val="50000"/>
            </a:schemeClr>
          </a:lnRef>
          <a:fillRef idx="1">
            <a:schemeClr val="accent1"/>
          </a:fillRef>
          <a:effectRef idx="0">
            <a:schemeClr val="accent1"/>
          </a:effectRef>
          <a:fontRef idx="minor">
            <a:schemeClr val="lt1"/>
          </a:fontRef>
        </p:style>
        <p:txBody>
          <a:bodyPr anchor="ctr"/>
          <a:lstStyle/>
          <a:p>
            <a:pPr lvl="0" eaLnBrk="1" hangingPunct="1"/>
            <a:r>
              <a:rPr lang="ja-JP" altLang="en-US" sz="1600" b="1" dirty="0">
                <a:solidFill>
                  <a:schemeClr val="tx1"/>
                </a:solidFill>
                <a:latin typeface="Arial" panose="020B0604020202020204" pitchFamily="34" charset="0"/>
              </a:rPr>
              <a:t>生活・食事・就寝が同じ空間</a:t>
            </a:r>
          </a:p>
        </p:txBody>
      </p:sp>
      <p:sp>
        <p:nvSpPr>
          <p:cNvPr id="30" name="角丸四角形 29"/>
          <p:cNvSpPr/>
          <p:nvPr/>
        </p:nvSpPr>
        <p:spPr>
          <a:xfrm>
            <a:off x="8014335" y="2134870"/>
            <a:ext cx="1513205" cy="830580"/>
          </a:xfrm>
          <a:prstGeom prst="roundRect">
            <a:avLst/>
          </a:prstGeom>
          <a:noFill/>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defTabSz="914400" rtl="0" eaLnBrk="1" fontAlgn="base" latinLnBrk="0" hangingPunct="1">
              <a:lnSpc>
                <a:spcPct val="100000"/>
              </a:lnSpc>
              <a:spcBef>
                <a:spcPct val="0"/>
              </a:spcBef>
              <a:spcAft>
                <a:spcPct val="0"/>
              </a:spcAft>
              <a:buClrTx/>
              <a:buSzTx/>
              <a:buFontTx/>
              <a:buNone/>
              <a:defRPr/>
            </a:pPr>
            <a:r>
              <a:rPr kumimoji="1" lang="ja-JP" altLang="en-US" sz="1600" b="1" i="0" u="none" strike="noStrike" kern="1200" cap="none" spc="0" normalizeH="0" baseline="0" noProof="0" dirty="0">
                <a:ln>
                  <a:noFill/>
                </a:ln>
                <a:solidFill>
                  <a:schemeClr val="tx1"/>
                </a:solidFill>
                <a:effectLst/>
                <a:uLnTx/>
                <a:uFillTx/>
                <a:latin typeface="+mn-lt"/>
                <a:ea typeface="+mn-ea"/>
                <a:cs typeface="+mn-cs"/>
              </a:rPr>
              <a:t>快適な温度を保つことの難しさ</a:t>
            </a:r>
          </a:p>
        </p:txBody>
      </p:sp>
      <p:sp>
        <p:nvSpPr>
          <p:cNvPr id="32" name="角丸四角形 31"/>
          <p:cNvSpPr/>
          <p:nvPr/>
        </p:nvSpPr>
        <p:spPr>
          <a:xfrm>
            <a:off x="3722370" y="1957070"/>
            <a:ext cx="1746885" cy="503555"/>
          </a:xfrm>
          <a:prstGeom prst="roundRect">
            <a:avLst/>
          </a:prstGeom>
          <a:noFill/>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defTabSz="914400" rtl="0" eaLnBrk="1" fontAlgn="base" latinLnBrk="0" hangingPunct="1">
              <a:lnSpc>
                <a:spcPct val="100000"/>
              </a:lnSpc>
              <a:spcBef>
                <a:spcPct val="0"/>
              </a:spcBef>
              <a:spcAft>
                <a:spcPct val="0"/>
              </a:spcAft>
              <a:buClrTx/>
              <a:buSzTx/>
              <a:buFontTx/>
              <a:buNone/>
              <a:defRPr/>
            </a:pPr>
            <a:r>
              <a:rPr kumimoji="1" lang="ja-JP" altLang="en-US" sz="1600" b="1" i="0" u="none" strike="noStrike" kern="1200" cap="none" spc="0" normalizeH="0" baseline="0" noProof="0" dirty="0">
                <a:ln>
                  <a:noFill/>
                </a:ln>
                <a:solidFill>
                  <a:schemeClr val="tx1"/>
                </a:solidFill>
                <a:effectLst/>
                <a:uLnTx/>
                <a:uFillTx/>
                <a:latin typeface="+mn-lt"/>
                <a:ea typeface="+mn-ea"/>
                <a:cs typeface="+mn-cs"/>
              </a:rPr>
              <a:t>プライバシーの</a:t>
            </a:r>
          </a:p>
          <a:p>
            <a:pPr marL="0" marR="0" lvl="0" indent="0" defTabSz="914400" rtl="0" eaLnBrk="1" fontAlgn="base" latinLnBrk="0" hangingPunct="1">
              <a:lnSpc>
                <a:spcPct val="100000"/>
              </a:lnSpc>
              <a:spcBef>
                <a:spcPct val="0"/>
              </a:spcBef>
              <a:spcAft>
                <a:spcPct val="0"/>
              </a:spcAft>
              <a:buClrTx/>
              <a:buSzTx/>
              <a:buFontTx/>
              <a:buNone/>
              <a:defRPr/>
            </a:pPr>
            <a:r>
              <a:rPr kumimoji="1" lang="ja-JP" altLang="en-US" sz="1600" b="1" i="0" u="none" strike="noStrike" kern="1200" cap="none" spc="0" normalizeH="0" baseline="0" noProof="0" dirty="0">
                <a:ln>
                  <a:noFill/>
                </a:ln>
                <a:solidFill>
                  <a:schemeClr val="tx1"/>
                </a:solidFill>
                <a:effectLst/>
                <a:uLnTx/>
                <a:uFillTx/>
                <a:latin typeface="+mn-lt"/>
                <a:ea typeface="+mn-ea"/>
                <a:cs typeface="+mn-cs"/>
              </a:rPr>
              <a:t>確保</a:t>
            </a:r>
          </a:p>
        </p:txBody>
      </p:sp>
      <p:sp>
        <p:nvSpPr>
          <p:cNvPr id="33" name="角丸四角形 32"/>
          <p:cNvSpPr/>
          <p:nvPr/>
        </p:nvSpPr>
        <p:spPr>
          <a:xfrm>
            <a:off x="4084320" y="3681095"/>
            <a:ext cx="1653540" cy="951230"/>
          </a:xfrm>
          <a:prstGeom prst="roundRect">
            <a:avLst/>
          </a:prstGeom>
          <a:noFill/>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defTabSz="914400" rtl="0" eaLnBrk="1" fontAlgn="base" latinLnBrk="0" hangingPunct="1">
              <a:lnSpc>
                <a:spcPct val="100000"/>
              </a:lnSpc>
              <a:spcBef>
                <a:spcPct val="0"/>
              </a:spcBef>
              <a:spcAft>
                <a:spcPct val="0"/>
              </a:spcAft>
              <a:buClrTx/>
              <a:buSzTx/>
              <a:buFontTx/>
              <a:buNone/>
              <a:defRPr/>
            </a:pPr>
            <a:r>
              <a:rPr kumimoji="1" lang="ja-JP" altLang="en-US" sz="1600" b="1" i="0" u="none" strike="noStrike" kern="1200" cap="none" spc="0" normalizeH="0" baseline="0" noProof="0" dirty="0">
                <a:ln>
                  <a:noFill/>
                </a:ln>
                <a:solidFill>
                  <a:schemeClr val="tx1"/>
                </a:solidFill>
                <a:effectLst/>
                <a:uLnTx/>
                <a:uFillTx/>
                <a:latin typeface="+mn-lt"/>
                <a:ea typeface="+mn-ea"/>
                <a:cs typeface="+mn-cs"/>
              </a:rPr>
              <a:t>救援物資分配、個人所有物持込に付随するトラブル</a:t>
            </a:r>
          </a:p>
        </p:txBody>
      </p:sp>
      <p:sp>
        <p:nvSpPr>
          <p:cNvPr id="34" name="角丸四角形 33"/>
          <p:cNvSpPr/>
          <p:nvPr/>
        </p:nvSpPr>
        <p:spPr>
          <a:xfrm>
            <a:off x="1424940" y="2849880"/>
            <a:ext cx="1419225" cy="504825"/>
          </a:xfrm>
          <a:prstGeom prst="roundRect">
            <a:avLst/>
          </a:prstGeom>
          <a:noFill/>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defTabSz="914400" rtl="0" eaLnBrk="1" fontAlgn="base" latinLnBrk="0" hangingPunct="1">
              <a:lnSpc>
                <a:spcPct val="100000"/>
              </a:lnSpc>
              <a:spcBef>
                <a:spcPct val="0"/>
              </a:spcBef>
              <a:spcAft>
                <a:spcPct val="0"/>
              </a:spcAft>
              <a:buClrTx/>
              <a:buSzTx/>
              <a:buFontTx/>
              <a:buNone/>
              <a:defRPr/>
            </a:pPr>
            <a:r>
              <a:rPr kumimoji="1" lang="ja-JP" altLang="en-US" sz="1600" b="1" i="0" u="none" strike="noStrike" kern="1200" cap="none" spc="0" normalizeH="0" baseline="0" noProof="0" dirty="0">
                <a:ln>
                  <a:noFill/>
                </a:ln>
                <a:solidFill>
                  <a:schemeClr val="tx1"/>
                </a:solidFill>
                <a:effectLst/>
                <a:uLnTx/>
                <a:uFillTx/>
                <a:latin typeface="+mn-lt"/>
                <a:ea typeface="+mn-ea"/>
                <a:cs typeface="+mn-cs"/>
              </a:rPr>
              <a:t>盗難</a:t>
            </a:r>
            <a:r>
              <a:rPr kumimoji="1" lang="en-US" altLang="ja-JP" sz="1600" b="1" i="0" u="none" strike="noStrike" kern="1200" cap="none" spc="0" normalizeH="0" baseline="0" noProof="0" dirty="0">
                <a:ln>
                  <a:noFill/>
                </a:ln>
                <a:solidFill>
                  <a:schemeClr val="tx1"/>
                </a:solidFill>
                <a:effectLst/>
                <a:uLnTx/>
                <a:uFillTx/>
                <a:latin typeface="+mn-lt"/>
                <a:ea typeface="+mn-ea"/>
                <a:cs typeface="+mn-cs"/>
              </a:rPr>
              <a:t>/</a:t>
            </a:r>
            <a:r>
              <a:rPr kumimoji="1" lang="ja-JP" altLang="en-US" sz="1600" b="1" i="0" u="none" strike="noStrike" kern="1200" cap="none" spc="0" normalizeH="0" baseline="0" noProof="0" dirty="0">
                <a:ln>
                  <a:noFill/>
                </a:ln>
                <a:solidFill>
                  <a:schemeClr val="tx1"/>
                </a:solidFill>
                <a:effectLst/>
                <a:uLnTx/>
                <a:uFillTx/>
                <a:latin typeface="+mn-lt"/>
                <a:ea typeface="+mn-ea"/>
                <a:cs typeface="+mn-cs"/>
              </a:rPr>
              <a:t>治安</a:t>
            </a:r>
          </a:p>
          <a:p>
            <a:pPr marL="0" marR="0" lvl="0" indent="0" algn="ctr" defTabSz="914400" rtl="0" eaLnBrk="1" fontAlgn="base" latinLnBrk="0" hangingPunct="1">
              <a:lnSpc>
                <a:spcPct val="100000"/>
              </a:lnSpc>
              <a:spcBef>
                <a:spcPct val="0"/>
              </a:spcBef>
              <a:spcAft>
                <a:spcPct val="0"/>
              </a:spcAft>
              <a:buClrTx/>
              <a:buSzTx/>
              <a:buFontTx/>
              <a:buNone/>
              <a:defRPr/>
            </a:pPr>
            <a:r>
              <a:rPr kumimoji="1" lang="ja-JP" altLang="en-US" sz="1600" b="1" i="0" u="none" strike="noStrike" kern="1200" cap="none" spc="0" normalizeH="0" baseline="0" noProof="0" dirty="0">
                <a:ln>
                  <a:noFill/>
                </a:ln>
                <a:solidFill>
                  <a:schemeClr val="tx1"/>
                </a:solidFill>
                <a:effectLst/>
                <a:uLnTx/>
                <a:uFillTx/>
                <a:latin typeface="+mn-lt"/>
                <a:ea typeface="+mn-ea"/>
                <a:cs typeface="+mn-cs"/>
              </a:rPr>
              <a:t>の問題</a:t>
            </a:r>
          </a:p>
        </p:txBody>
      </p:sp>
      <p:sp>
        <p:nvSpPr>
          <p:cNvPr id="36" name="角丸四角形 35"/>
          <p:cNvSpPr/>
          <p:nvPr/>
        </p:nvSpPr>
        <p:spPr>
          <a:xfrm>
            <a:off x="5821045" y="4642485"/>
            <a:ext cx="1936750" cy="503555"/>
          </a:xfrm>
          <a:prstGeom prst="roundRect">
            <a:avLst/>
          </a:prstGeom>
          <a:noFill/>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defTabSz="914400" rtl="0" eaLnBrk="1" fontAlgn="base" latinLnBrk="0" hangingPunct="1">
              <a:lnSpc>
                <a:spcPct val="100000"/>
              </a:lnSpc>
              <a:spcBef>
                <a:spcPct val="0"/>
              </a:spcBef>
              <a:spcAft>
                <a:spcPct val="0"/>
              </a:spcAft>
              <a:buClrTx/>
              <a:buSzTx/>
              <a:buFontTx/>
              <a:buNone/>
              <a:defRPr/>
            </a:pPr>
            <a:r>
              <a:rPr kumimoji="1" lang="ja-JP" altLang="en-US" sz="1600" b="1" i="0" u="none" strike="noStrike" kern="1200" cap="none" spc="0" normalizeH="0" baseline="0" noProof="0" dirty="0">
                <a:ln>
                  <a:noFill/>
                </a:ln>
                <a:solidFill>
                  <a:schemeClr val="tx1"/>
                </a:solidFill>
                <a:effectLst/>
                <a:uLnTx/>
                <a:uFillTx/>
                <a:latin typeface="+mn-lt"/>
                <a:ea typeface="+mn-ea"/>
                <a:cs typeface="+mn-cs"/>
              </a:rPr>
              <a:t>うわさや偏見によるトラブル</a:t>
            </a:r>
          </a:p>
        </p:txBody>
      </p:sp>
      <p:sp>
        <p:nvSpPr>
          <p:cNvPr id="37" name="角丸四角形 36"/>
          <p:cNvSpPr/>
          <p:nvPr/>
        </p:nvSpPr>
        <p:spPr>
          <a:xfrm>
            <a:off x="3910965" y="4797425"/>
            <a:ext cx="1370330" cy="503555"/>
          </a:xfrm>
          <a:prstGeom prst="roundRect">
            <a:avLst/>
          </a:prstGeom>
          <a:noFill/>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defTabSz="914400" rtl="0" eaLnBrk="1" fontAlgn="base" latinLnBrk="0" hangingPunct="1">
              <a:lnSpc>
                <a:spcPct val="100000"/>
              </a:lnSpc>
              <a:spcBef>
                <a:spcPct val="0"/>
              </a:spcBef>
              <a:spcAft>
                <a:spcPct val="0"/>
              </a:spcAft>
              <a:buClrTx/>
              <a:buSzTx/>
              <a:buFontTx/>
              <a:buNone/>
              <a:defRPr/>
            </a:pPr>
            <a:r>
              <a:rPr kumimoji="1" lang="ja-JP" altLang="en-US" sz="1600" b="1" i="0" u="none" strike="noStrike" kern="1200" cap="none" spc="0" normalizeH="0" baseline="0" noProof="0" dirty="0">
                <a:ln>
                  <a:noFill/>
                </a:ln>
                <a:solidFill>
                  <a:schemeClr val="tx1"/>
                </a:solidFill>
                <a:effectLst/>
                <a:uLnTx/>
                <a:uFillTx/>
                <a:latin typeface="+mn-lt"/>
                <a:ea typeface="+mn-ea"/>
                <a:cs typeface="+mn-cs"/>
              </a:rPr>
              <a:t>ペットの持込</a:t>
            </a:r>
          </a:p>
        </p:txBody>
      </p:sp>
      <p:sp>
        <p:nvSpPr>
          <p:cNvPr id="38" name="角丸四角形 37"/>
          <p:cNvSpPr/>
          <p:nvPr/>
        </p:nvSpPr>
        <p:spPr>
          <a:xfrm>
            <a:off x="526415" y="1903730"/>
            <a:ext cx="2143125" cy="801370"/>
          </a:xfrm>
          <a:prstGeom prst="roundRect">
            <a:avLst/>
          </a:prstGeom>
          <a:noFill/>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defTabSz="914400" rtl="0" eaLnBrk="1" fontAlgn="base" latinLnBrk="0" hangingPunct="1">
              <a:lnSpc>
                <a:spcPct val="100000"/>
              </a:lnSpc>
              <a:spcBef>
                <a:spcPct val="0"/>
              </a:spcBef>
              <a:spcAft>
                <a:spcPct val="0"/>
              </a:spcAft>
              <a:buClrTx/>
              <a:buSzTx/>
              <a:buFontTx/>
              <a:buNone/>
              <a:defRPr/>
            </a:pPr>
            <a:r>
              <a:rPr kumimoji="1" lang="ja-JP" altLang="en-US" sz="1600" b="1" i="0" u="none" strike="noStrike" kern="1200" cap="none" spc="0" normalizeH="0" baseline="0" noProof="0" dirty="0">
                <a:ln>
                  <a:noFill/>
                </a:ln>
                <a:solidFill>
                  <a:schemeClr val="tx1"/>
                </a:solidFill>
                <a:effectLst/>
                <a:uLnTx/>
                <a:uFillTx/>
                <a:latin typeface="+mn-lt"/>
                <a:ea typeface="+mn-ea"/>
                <a:cs typeface="+mn-cs"/>
              </a:rPr>
              <a:t>どの情報が最新なのかわからないことからの混乱</a:t>
            </a:r>
          </a:p>
        </p:txBody>
      </p:sp>
      <p:sp>
        <p:nvSpPr>
          <p:cNvPr id="39" name="角丸四角形 38"/>
          <p:cNvSpPr/>
          <p:nvPr/>
        </p:nvSpPr>
        <p:spPr>
          <a:xfrm>
            <a:off x="3812540" y="2849880"/>
            <a:ext cx="1925320" cy="503555"/>
          </a:xfrm>
          <a:prstGeom prst="roundRect">
            <a:avLst/>
          </a:prstGeom>
          <a:noFill/>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defTabSz="914400" rtl="0" eaLnBrk="1" fontAlgn="base" latinLnBrk="0" hangingPunct="1">
              <a:lnSpc>
                <a:spcPct val="100000"/>
              </a:lnSpc>
              <a:spcBef>
                <a:spcPct val="0"/>
              </a:spcBef>
              <a:spcAft>
                <a:spcPct val="0"/>
              </a:spcAft>
              <a:buClrTx/>
              <a:buSzTx/>
              <a:buFontTx/>
              <a:buNone/>
              <a:defRPr/>
            </a:pPr>
            <a:r>
              <a:rPr kumimoji="1" lang="ja-JP" altLang="en-US" sz="1600" b="1" i="0" u="none" strike="noStrike" kern="1200" cap="none" spc="0" normalizeH="0" baseline="0" noProof="0" dirty="0">
                <a:ln>
                  <a:noFill/>
                </a:ln>
                <a:solidFill>
                  <a:schemeClr val="tx1"/>
                </a:solidFill>
                <a:effectLst/>
                <a:uLnTx/>
                <a:uFillTx/>
                <a:latin typeface="+mn-lt"/>
                <a:ea typeface="+mn-ea"/>
                <a:cs typeface="+mn-cs"/>
              </a:rPr>
              <a:t>避難所運営のイニシアチブ問題</a:t>
            </a:r>
          </a:p>
        </p:txBody>
      </p:sp>
      <p:sp>
        <p:nvSpPr>
          <p:cNvPr id="40" name="角丸四角形 39"/>
          <p:cNvSpPr/>
          <p:nvPr/>
        </p:nvSpPr>
        <p:spPr>
          <a:xfrm>
            <a:off x="1330960" y="4262755"/>
            <a:ext cx="1936750" cy="731520"/>
          </a:xfrm>
          <a:prstGeom prst="roundRect">
            <a:avLst/>
          </a:prstGeom>
          <a:noFill/>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defTabSz="914400" rtl="0" eaLnBrk="1" fontAlgn="base" latinLnBrk="0" hangingPunct="1">
              <a:lnSpc>
                <a:spcPct val="100000"/>
              </a:lnSpc>
              <a:spcBef>
                <a:spcPct val="0"/>
              </a:spcBef>
              <a:spcAft>
                <a:spcPct val="0"/>
              </a:spcAft>
              <a:buClrTx/>
              <a:buSzTx/>
              <a:buFontTx/>
              <a:buNone/>
              <a:defRPr/>
            </a:pPr>
            <a:r>
              <a:rPr kumimoji="1" lang="ja-JP" altLang="en-US" sz="1600" b="1" i="0" u="none" strike="noStrike" kern="1200" cap="none" spc="0" normalizeH="0" baseline="0" noProof="0" dirty="0">
                <a:ln>
                  <a:noFill/>
                </a:ln>
                <a:solidFill>
                  <a:schemeClr val="tx1"/>
                </a:solidFill>
                <a:effectLst/>
                <a:uLnTx/>
                <a:uFillTx/>
                <a:latin typeface="+mn-lt"/>
                <a:ea typeface="+mn-ea"/>
                <a:cs typeface="+mn-cs"/>
              </a:rPr>
              <a:t>来訪者（人捜し、ボランティア）への対応</a:t>
            </a:r>
          </a:p>
        </p:txBody>
      </p:sp>
      <p:sp>
        <p:nvSpPr>
          <p:cNvPr id="41" name="角丸四角形 40"/>
          <p:cNvSpPr/>
          <p:nvPr/>
        </p:nvSpPr>
        <p:spPr>
          <a:xfrm>
            <a:off x="5955030" y="3839210"/>
            <a:ext cx="1689100" cy="504825"/>
          </a:xfrm>
          <a:prstGeom prst="roundRect">
            <a:avLst/>
          </a:prstGeom>
          <a:noFill/>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defTabSz="914400" rtl="0" eaLnBrk="1" fontAlgn="base" latinLnBrk="0" hangingPunct="1">
              <a:lnSpc>
                <a:spcPct val="100000"/>
              </a:lnSpc>
              <a:spcBef>
                <a:spcPct val="0"/>
              </a:spcBef>
              <a:spcAft>
                <a:spcPct val="0"/>
              </a:spcAft>
              <a:buClrTx/>
              <a:buSzTx/>
              <a:buFontTx/>
              <a:buNone/>
              <a:defRPr/>
            </a:pPr>
            <a:r>
              <a:rPr kumimoji="1" lang="ja-JP" altLang="en-US" sz="1600" b="1" i="0" u="none" strike="noStrike" kern="1200" cap="none" spc="0" normalizeH="0" baseline="0" noProof="0" dirty="0">
                <a:ln>
                  <a:noFill/>
                </a:ln>
                <a:solidFill>
                  <a:schemeClr val="tx1"/>
                </a:solidFill>
                <a:effectLst/>
                <a:uLnTx/>
                <a:uFillTx/>
                <a:latin typeface="+mn-lt"/>
                <a:ea typeface="+mn-ea"/>
                <a:cs typeface="+mn-cs"/>
              </a:rPr>
              <a:t>アレルギー等配給食事の問題</a:t>
            </a:r>
          </a:p>
        </p:txBody>
      </p:sp>
      <p:sp>
        <p:nvSpPr>
          <p:cNvPr id="42" name="角丸四角形 41"/>
          <p:cNvSpPr/>
          <p:nvPr/>
        </p:nvSpPr>
        <p:spPr>
          <a:xfrm>
            <a:off x="5821045" y="1939925"/>
            <a:ext cx="1534160" cy="765175"/>
          </a:xfrm>
          <a:prstGeom prst="roundRect">
            <a:avLst/>
          </a:prstGeom>
          <a:noFill/>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defTabSz="914400" rtl="0" eaLnBrk="1" fontAlgn="base" latinLnBrk="0" hangingPunct="1">
              <a:lnSpc>
                <a:spcPct val="100000"/>
              </a:lnSpc>
              <a:spcBef>
                <a:spcPct val="0"/>
              </a:spcBef>
              <a:spcAft>
                <a:spcPct val="0"/>
              </a:spcAft>
              <a:buClrTx/>
              <a:buSzTx/>
              <a:buFontTx/>
              <a:buNone/>
              <a:defRPr/>
            </a:pPr>
            <a:r>
              <a:rPr kumimoji="1" lang="ja-JP" altLang="en-US" sz="1600" b="1" i="0" u="none" strike="noStrike" kern="1200" cap="none" spc="0" normalizeH="0" baseline="0" noProof="0" dirty="0">
                <a:ln>
                  <a:noFill/>
                </a:ln>
                <a:solidFill>
                  <a:schemeClr val="tx1"/>
                </a:solidFill>
                <a:effectLst/>
                <a:uLnTx/>
                <a:uFillTx/>
                <a:latin typeface="+mn-lt"/>
                <a:ea typeface="+mn-ea"/>
                <a:cs typeface="+mn-cs"/>
              </a:rPr>
              <a:t>福祉的援助を必要とする方への配慮</a:t>
            </a:r>
          </a:p>
        </p:txBody>
      </p:sp>
      <p:sp>
        <p:nvSpPr>
          <p:cNvPr id="43" name="角丸四角形 42"/>
          <p:cNvSpPr/>
          <p:nvPr/>
        </p:nvSpPr>
        <p:spPr>
          <a:xfrm>
            <a:off x="8886825" y="4797425"/>
            <a:ext cx="2591435" cy="504825"/>
          </a:xfrm>
          <a:prstGeom prst="roundRect">
            <a:avLst/>
          </a:prstGeom>
          <a:noFill/>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defTabSz="914400" rtl="0" eaLnBrk="1" fontAlgn="base" latinLnBrk="0" hangingPunct="1">
              <a:lnSpc>
                <a:spcPct val="100000"/>
              </a:lnSpc>
              <a:spcBef>
                <a:spcPct val="0"/>
              </a:spcBef>
              <a:spcAft>
                <a:spcPct val="0"/>
              </a:spcAft>
              <a:buClrTx/>
              <a:buSzTx/>
              <a:buFontTx/>
              <a:buNone/>
              <a:defRPr/>
            </a:pPr>
            <a:r>
              <a:rPr kumimoji="1" lang="ja-JP" altLang="en-US" sz="1600" b="1" i="0" u="none" strike="noStrike" kern="1200" cap="none" spc="0" normalizeH="0" baseline="0" noProof="0" dirty="0">
                <a:ln>
                  <a:noFill/>
                </a:ln>
                <a:solidFill>
                  <a:schemeClr val="tx1"/>
                </a:solidFill>
                <a:effectLst/>
                <a:uLnTx/>
                <a:uFillTx/>
                <a:latin typeface="+mn-lt"/>
                <a:ea typeface="+mn-ea"/>
                <a:cs typeface="+mn-cs"/>
              </a:rPr>
              <a:t>健康の維持をどう行うか（生活不活発病対策）</a:t>
            </a:r>
          </a:p>
        </p:txBody>
      </p:sp>
      <p:sp>
        <p:nvSpPr>
          <p:cNvPr id="44" name="角丸四角形 43"/>
          <p:cNvSpPr/>
          <p:nvPr/>
        </p:nvSpPr>
        <p:spPr>
          <a:xfrm>
            <a:off x="5954078" y="2965450"/>
            <a:ext cx="1266825" cy="503238"/>
          </a:xfrm>
          <a:prstGeom prst="roundRect">
            <a:avLst/>
          </a:prstGeom>
          <a:noFill/>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defTabSz="914400" rtl="0" eaLnBrk="1" fontAlgn="base" latinLnBrk="0" hangingPunct="1">
              <a:lnSpc>
                <a:spcPct val="100000"/>
              </a:lnSpc>
              <a:spcBef>
                <a:spcPct val="0"/>
              </a:spcBef>
              <a:spcAft>
                <a:spcPct val="0"/>
              </a:spcAft>
              <a:buClrTx/>
              <a:buSzTx/>
              <a:buFontTx/>
              <a:buNone/>
              <a:defRPr/>
            </a:pPr>
            <a:r>
              <a:rPr kumimoji="1" lang="ja-JP" altLang="en-US" sz="1600" b="1" i="0" u="none" strike="noStrike" kern="1200" cap="none" spc="0" normalizeH="0" baseline="0" noProof="0" dirty="0">
                <a:ln>
                  <a:noFill/>
                </a:ln>
                <a:solidFill>
                  <a:schemeClr val="tx1"/>
                </a:solidFill>
                <a:effectLst/>
                <a:uLnTx/>
                <a:uFillTx/>
                <a:latin typeface="+mn-lt"/>
                <a:ea typeface="+mn-ea"/>
                <a:cs typeface="+mn-cs"/>
              </a:rPr>
              <a:t>女性への配慮</a:t>
            </a:r>
          </a:p>
        </p:txBody>
      </p:sp>
      <p:sp>
        <p:nvSpPr>
          <p:cNvPr id="50180" name="スライド番号プレースホルダー 3"/>
          <p:cNvSpPr txBox="1">
            <a:spLocks noGrp="1"/>
          </p:cNvSpPr>
          <p:nvPr/>
        </p:nvSpPr>
        <p:spPr>
          <a:xfrm>
            <a:off x="11173460" y="6246009"/>
            <a:ext cx="848360" cy="476250"/>
          </a:xfrm>
          <a:prstGeom prst="rect">
            <a:avLst/>
          </a:prstGeom>
          <a:noFill/>
          <a:ln w="9525">
            <a:noFill/>
          </a:ln>
        </p:spPr>
        <p:txBody>
          <a:bodyPr anchor="b"/>
          <a:lstStyle>
            <a:lvl1pPr marL="0" lvl="0" indent="0" algn="r" defTabSz="914400" eaLnBrk="1" fontAlgn="base" latinLnBrk="0" hangingPunct="1">
              <a:lnSpc>
                <a:spcPct val="100000"/>
              </a:lnSpc>
              <a:spcBef>
                <a:spcPct val="0"/>
              </a:spcBef>
              <a:spcAft>
                <a:spcPct val="0"/>
              </a:spcAft>
              <a:buFont typeface="Arial" panose="020B0604020202020204" pitchFamily="34" charset="0"/>
              <a:buNone/>
              <a:defRPr sz="1400" b="0" i="0" u="none" kern="1200" baseline="0">
                <a:solidFill>
                  <a:schemeClr val="tx1"/>
                </a:solidFill>
                <a:latin typeface="+mn-lt"/>
                <a:ea typeface="+mn-ea"/>
                <a:cs typeface="+mn-cs"/>
              </a:defRPr>
            </a:lvl1pPr>
            <a:lvl2pPr marL="457200" lvl="1" indent="0" algn="ctr" defTabSz="914400" eaLnBrk="1" fontAlgn="base" latinLnBrk="0" hangingPunct="1">
              <a:lnSpc>
                <a:spcPct val="100000"/>
              </a:lnSpc>
              <a:spcBef>
                <a:spcPct val="0"/>
              </a:spcBef>
              <a:spcAft>
                <a:spcPct val="0"/>
              </a:spcAft>
              <a:buFont typeface="Arial" panose="020B0604020202020204" pitchFamily="34" charset="0"/>
              <a:buNone/>
              <a:defRPr sz="2400" b="0" i="0" u="none" kern="1200" baseline="0">
                <a:solidFill>
                  <a:schemeClr val="tx1"/>
                </a:solidFill>
                <a:latin typeface="+mn-lt"/>
                <a:ea typeface="+mn-ea"/>
                <a:cs typeface="+mn-cs"/>
              </a:defRPr>
            </a:lvl2pPr>
            <a:lvl3pPr marL="914400" lvl="2" indent="0" algn="ctr" defTabSz="914400" eaLnBrk="1" fontAlgn="base" latinLnBrk="0" hangingPunct="1">
              <a:lnSpc>
                <a:spcPct val="100000"/>
              </a:lnSpc>
              <a:spcBef>
                <a:spcPct val="0"/>
              </a:spcBef>
              <a:spcAft>
                <a:spcPct val="0"/>
              </a:spcAft>
              <a:buFont typeface="Arial" panose="020B0604020202020204" pitchFamily="34" charset="0"/>
              <a:buNone/>
              <a:defRPr sz="2400" b="0" i="0" u="none" kern="1200" baseline="0">
                <a:solidFill>
                  <a:schemeClr val="tx1"/>
                </a:solidFill>
                <a:latin typeface="+mn-lt"/>
                <a:ea typeface="+mn-ea"/>
                <a:cs typeface="+mn-cs"/>
              </a:defRPr>
            </a:lvl3pPr>
            <a:lvl4pPr marL="1371600" lvl="3" indent="0" algn="ctr" defTabSz="914400" eaLnBrk="1" fontAlgn="base" latinLnBrk="0" hangingPunct="1">
              <a:lnSpc>
                <a:spcPct val="100000"/>
              </a:lnSpc>
              <a:spcBef>
                <a:spcPct val="0"/>
              </a:spcBef>
              <a:spcAft>
                <a:spcPct val="0"/>
              </a:spcAft>
              <a:buFont typeface="Arial" panose="020B0604020202020204" pitchFamily="34" charset="0"/>
              <a:buNone/>
              <a:defRPr sz="2400" b="0" i="0" u="none" kern="1200" baseline="0">
                <a:solidFill>
                  <a:schemeClr val="tx1"/>
                </a:solidFill>
                <a:latin typeface="+mn-lt"/>
                <a:ea typeface="+mn-ea"/>
                <a:cs typeface="+mn-cs"/>
              </a:defRPr>
            </a:lvl4pPr>
            <a:lvl5pPr marL="1828800" lvl="4" indent="0" algn="ctr" defTabSz="914400" eaLnBrk="1" fontAlgn="base" latinLnBrk="0" hangingPunct="1">
              <a:lnSpc>
                <a:spcPct val="100000"/>
              </a:lnSpc>
              <a:spcBef>
                <a:spcPct val="0"/>
              </a:spcBef>
              <a:spcAft>
                <a:spcPct val="0"/>
              </a:spcAft>
              <a:buFont typeface="Arial" panose="020B0604020202020204" pitchFamily="34" charset="0"/>
              <a:buNone/>
              <a:defRPr sz="2400" b="0" i="0" u="none" kern="1200" baseline="0">
                <a:solidFill>
                  <a:schemeClr val="tx1"/>
                </a:solidFill>
                <a:latin typeface="+mn-lt"/>
                <a:ea typeface="+mn-ea"/>
                <a:cs typeface="+mn-cs"/>
              </a:defRPr>
            </a:lvl5pPr>
            <a:lvl6pPr marL="2286000" lvl="5" indent="0" algn="ctr" defTabSz="914400" eaLnBrk="1" fontAlgn="base" latinLnBrk="0" hangingPunct="1">
              <a:lnSpc>
                <a:spcPct val="100000"/>
              </a:lnSpc>
              <a:spcBef>
                <a:spcPct val="0"/>
              </a:spcBef>
              <a:spcAft>
                <a:spcPct val="0"/>
              </a:spcAft>
              <a:buFont typeface="Arial" panose="020B0604020202020204" pitchFamily="34" charset="0"/>
              <a:buNone/>
              <a:defRPr sz="2400" b="0" i="0" u="none" kern="1200" baseline="0">
                <a:solidFill>
                  <a:schemeClr val="tx1"/>
                </a:solidFill>
                <a:latin typeface="+mn-lt"/>
                <a:ea typeface="+mn-ea"/>
                <a:cs typeface="+mn-cs"/>
              </a:defRPr>
            </a:lvl6pPr>
            <a:lvl7pPr marL="2743200" lvl="6" indent="0" algn="ctr" defTabSz="914400" eaLnBrk="1" fontAlgn="base" latinLnBrk="0" hangingPunct="1">
              <a:lnSpc>
                <a:spcPct val="100000"/>
              </a:lnSpc>
              <a:spcBef>
                <a:spcPct val="0"/>
              </a:spcBef>
              <a:spcAft>
                <a:spcPct val="0"/>
              </a:spcAft>
              <a:buFont typeface="Arial" panose="020B0604020202020204" pitchFamily="34" charset="0"/>
              <a:buNone/>
              <a:defRPr sz="2400" b="0" i="0" u="none" kern="1200" baseline="0">
                <a:solidFill>
                  <a:schemeClr val="tx1"/>
                </a:solidFill>
                <a:latin typeface="+mn-lt"/>
                <a:ea typeface="+mn-ea"/>
                <a:cs typeface="+mn-cs"/>
              </a:defRPr>
            </a:lvl7pPr>
            <a:lvl8pPr marL="3200400" lvl="7" indent="0" algn="ctr" defTabSz="914400" eaLnBrk="1" fontAlgn="base" latinLnBrk="0" hangingPunct="1">
              <a:lnSpc>
                <a:spcPct val="100000"/>
              </a:lnSpc>
              <a:spcBef>
                <a:spcPct val="0"/>
              </a:spcBef>
              <a:spcAft>
                <a:spcPct val="0"/>
              </a:spcAft>
              <a:buFont typeface="Arial" panose="020B0604020202020204" pitchFamily="34" charset="0"/>
              <a:buNone/>
              <a:defRPr sz="2400" b="0" i="0" u="none" kern="1200" baseline="0">
                <a:solidFill>
                  <a:schemeClr val="tx1"/>
                </a:solidFill>
                <a:latin typeface="+mn-lt"/>
                <a:ea typeface="+mn-ea"/>
                <a:cs typeface="+mn-cs"/>
              </a:defRPr>
            </a:lvl8pPr>
            <a:lvl9pPr marL="3657600" lvl="8" indent="0" algn="ctr" defTabSz="914400" eaLnBrk="1" fontAlgn="base" latinLnBrk="0" hangingPunct="1">
              <a:lnSpc>
                <a:spcPct val="100000"/>
              </a:lnSpc>
              <a:spcBef>
                <a:spcPct val="0"/>
              </a:spcBef>
              <a:spcAft>
                <a:spcPct val="0"/>
              </a:spcAft>
              <a:buFont typeface="Arial" panose="020B0604020202020204" pitchFamily="34" charset="0"/>
              <a:buNone/>
              <a:defRPr sz="2400" b="0" i="0" u="none" kern="1200" baseline="0">
                <a:solidFill>
                  <a:schemeClr val="tx1"/>
                </a:solidFill>
                <a:latin typeface="+mn-lt"/>
                <a:ea typeface="+mn-ea"/>
                <a:cs typeface="+mn-cs"/>
              </a:defRPr>
            </a:lvl9pPr>
          </a:lstStyle>
          <a:p>
            <a:pPr marL="0" indent="0" algn="ctr" eaLnBrk="1" hangingPunct="1">
              <a:spcBef>
                <a:spcPct val="0"/>
              </a:spcBef>
              <a:buClr>
                <a:srgbClr val="000000"/>
              </a:buClr>
              <a:buNone/>
            </a:pPr>
            <a:fld id="{9A0DB2DC-4C9A-4742-B13C-FB6460FD3503}" type="slidenum">
              <a:rPr lang="ja-JP" altLang="en-US" sz="1400" dirty="0">
                <a:latin typeface="Arial" panose="020B0604020202020204" pitchFamily="34" charset="0"/>
                <a:ea typeface="ＭＳ Ｐゴシック" panose="020B0600070205080204" charset="-128"/>
              </a:rPr>
              <a:t>19</a:t>
            </a:fld>
            <a:endParaRPr lang="ja-JP" altLang="en-US" sz="1400" dirty="0">
              <a:latin typeface="Arial" panose="020B0604020202020204" pitchFamily="34" charset="0"/>
              <a:ea typeface="ＭＳ Ｐゴシック" panose="020B0600070205080204" charset="-128"/>
            </a:endParaRPr>
          </a:p>
        </p:txBody>
      </p:sp>
      <p:sp>
        <p:nvSpPr>
          <p:cNvPr id="4" name="角丸四角形 3"/>
          <p:cNvSpPr/>
          <p:nvPr/>
        </p:nvSpPr>
        <p:spPr>
          <a:xfrm>
            <a:off x="441325" y="3469005"/>
            <a:ext cx="1607185" cy="731520"/>
          </a:xfrm>
          <a:prstGeom prst="roundRect">
            <a:avLst/>
          </a:prstGeom>
          <a:noFill/>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defTabSz="914400" rtl="0" eaLnBrk="1" fontAlgn="base" latinLnBrk="0" hangingPunct="1">
              <a:lnSpc>
                <a:spcPct val="100000"/>
              </a:lnSpc>
              <a:spcBef>
                <a:spcPct val="0"/>
              </a:spcBef>
              <a:spcAft>
                <a:spcPct val="0"/>
              </a:spcAft>
              <a:buClrTx/>
              <a:buSzTx/>
              <a:buFontTx/>
              <a:buNone/>
              <a:defRPr/>
            </a:pPr>
            <a:r>
              <a:rPr kumimoji="1" lang="ja-JP" altLang="en-US" sz="1600" b="1" i="0" u="none" strike="noStrike" kern="1200" cap="none" spc="0" normalizeH="0" baseline="0" noProof="0" dirty="0">
                <a:ln>
                  <a:noFill/>
                </a:ln>
                <a:solidFill>
                  <a:schemeClr val="tx1"/>
                </a:solidFill>
                <a:effectLst/>
                <a:uLnTx/>
                <a:uFillTx/>
                <a:latin typeface="+mn-lt"/>
                <a:ea typeface="+mn-ea"/>
                <a:cs typeface="+mn-cs"/>
              </a:rPr>
              <a:t>ひっきりなしの人の出入り</a:t>
            </a:r>
          </a:p>
        </p:txBody>
      </p:sp>
    </p:spTree>
    <p:extLst>
      <p:ext uri="{BB962C8B-B14F-4D97-AF65-F5344CB8AC3E}">
        <p14:creationId xmlns:p14="http://schemas.microsoft.com/office/powerpoint/2010/main" val="212100230"/>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2"/>
          <p:cNvSpPr txBox="1">
            <a:spLocks noChangeArrowheads="1"/>
          </p:cNvSpPr>
          <p:nvPr/>
        </p:nvSpPr>
        <p:spPr>
          <a:xfrm>
            <a:off x="947531" y="295526"/>
            <a:ext cx="10709275" cy="5640902"/>
          </a:xfrm>
          <a:prstGeom prst="rect">
            <a:avLst/>
          </a:prstGeom>
        </p:spPr>
        <p:txBody>
          <a:bodyPr anchor="ctr">
            <a:normAutofit/>
          </a:bodyPr>
          <a:lstStyle>
            <a:lvl1pPr algn="l" rtl="0" eaLnBrk="1" latinLnBrk="0" hangingPunct="1">
              <a:spcBef>
                <a:spcPct val="0"/>
              </a:spcBef>
              <a:buNone/>
              <a:defRPr kumimoji="1" sz="4300" kern="1200">
                <a:solidFill>
                  <a:schemeClr val="tx2">
                    <a:satMod val="130000"/>
                  </a:schemeClr>
                </a:solidFill>
                <a:effectLst>
                  <a:outerShdw blurRad="50000" dist="30000" dir="5400000" algn="tl" rotWithShape="0">
                    <a:srgbClr val="000000">
                      <a:alpha val="30000"/>
                    </a:srgbClr>
                  </a:outerShdw>
                </a:effectLst>
                <a:latin typeface="+mj-lt"/>
                <a:ea typeface="+mj-ea"/>
                <a:cs typeface="+mj-cs"/>
              </a:defRPr>
            </a:lvl1pPr>
          </a:lstStyle>
          <a:p>
            <a:pPr algn="l">
              <a:defRPr/>
            </a:pPr>
            <a:r>
              <a:rPr lang="ja-JP" altLang="en-US" sz="3200" dirty="0">
                <a:solidFill>
                  <a:schemeClr val="accent3">
                    <a:lumMod val="50000"/>
                  </a:schemeClr>
                </a:solidFill>
              </a:rPr>
              <a:t>本日の話題</a:t>
            </a:r>
          </a:p>
          <a:p>
            <a:pPr algn="l">
              <a:defRPr/>
            </a:pPr>
            <a:endParaRPr lang="ja-JP" altLang="en-US" sz="2400" dirty="0">
              <a:solidFill>
                <a:schemeClr val="accent3">
                  <a:lumMod val="50000"/>
                </a:schemeClr>
              </a:solidFill>
            </a:endParaRPr>
          </a:p>
          <a:p>
            <a:pPr algn="l" fontAlgn="auto">
              <a:lnSpc>
                <a:spcPct val="130000"/>
              </a:lnSpc>
              <a:defRPr/>
            </a:pPr>
            <a:r>
              <a:rPr lang="ja-JP" altLang="en-US" sz="2400" dirty="0">
                <a:solidFill>
                  <a:schemeClr val="accent3">
                    <a:lumMod val="50000"/>
                  </a:schemeClr>
                </a:solidFill>
              </a:rPr>
              <a:t>（</a:t>
            </a:r>
            <a:r>
              <a:rPr lang="en-US" altLang="ja-JP" sz="2400" dirty="0">
                <a:solidFill>
                  <a:schemeClr val="accent3">
                    <a:lumMod val="50000"/>
                  </a:schemeClr>
                </a:solidFill>
              </a:rPr>
              <a:t>1</a:t>
            </a:r>
            <a:r>
              <a:rPr lang="ja-JP" altLang="en-US" sz="2400" dirty="0">
                <a:solidFill>
                  <a:schemeClr val="accent3">
                    <a:lumMod val="50000"/>
                  </a:schemeClr>
                </a:solidFill>
              </a:rPr>
              <a:t>）身近に頻発する災害と受援力</a:t>
            </a:r>
            <a:endParaRPr lang="en-US" altLang="ja-JP" sz="2400" dirty="0">
              <a:solidFill>
                <a:schemeClr val="accent3">
                  <a:lumMod val="50000"/>
                </a:schemeClr>
              </a:solidFill>
            </a:endParaRPr>
          </a:p>
          <a:p>
            <a:pPr algn="l" fontAlgn="auto">
              <a:lnSpc>
                <a:spcPct val="130000"/>
              </a:lnSpc>
              <a:defRPr/>
            </a:pPr>
            <a:r>
              <a:rPr lang="ja-JP" altLang="en-US" sz="2400" dirty="0">
                <a:solidFill>
                  <a:schemeClr val="accent3">
                    <a:lumMod val="50000"/>
                  </a:schemeClr>
                </a:solidFill>
              </a:rPr>
              <a:t>（</a:t>
            </a:r>
            <a:r>
              <a:rPr lang="en-US" altLang="ja-JP" sz="2400" dirty="0">
                <a:solidFill>
                  <a:schemeClr val="accent3">
                    <a:lumMod val="50000"/>
                  </a:schemeClr>
                </a:solidFill>
              </a:rPr>
              <a:t>2</a:t>
            </a:r>
            <a:r>
              <a:rPr lang="ja-JP" altLang="en-US" sz="2400" dirty="0">
                <a:solidFill>
                  <a:schemeClr val="accent3">
                    <a:lumMod val="50000"/>
                  </a:schemeClr>
                </a:solidFill>
              </a:rPr>
              <a:t>）避難することを考える</a:t>
            </a:r>
            <a:endParaRPr lang="en-US" altLang="ja-JP" sz="2400" dirty="0">
              <a:solidFill>
                <a:schemeClr val="accent3">
                  <a:lumMod val="50000"/>
                </a:schemeClr>
              </a:solidFill>
            </a:endParaRPr>
          </a:p>
          <a:p>
            <a:pPr algn="l" fontAlgn="auto">
              <a:lnSpc>
                <a:spcPct val="130000"/>
              </a:lnSpc>
              <a:defRPr/>
            </a:pPr>
            <a:r>
              <a:rPr lang="ja-JP" altLang="en-US" sz="2400" dirty="0">
                <a:solidFill>
                  <a:schemeClr val="accent3">
                    <a:lumMod val="50000"/>
                  </a:schemeClr>
                </a:solidFill>
              </a:rPr>
              <a:t>（</a:t>
            </a:r>
            <a:r>
              <a:rPr lang="en-US" altLang="ja-JP" sz="2400" dirty="0">
                <a:solidFill>
                  <a:schemeClr val="accent3">
                    <a:lumMod val="50000"/>
                  </a:schemeClr>
                </a:solidFill>
              </a:rPr>
              <a:t>3</a:t>
            </a:r>
            <a:r>
              <a:rPr lang="ja-JP" altLang="en-US" sz="2400" dirty="0">
                <a:solidFill>
                  <a:schemeClr val="accent3">
                    <a:lumMod val="50000"/>
                  </a:schemeClr>
                </a:solidFill>
              </a:rPr>
              <a:t>）避難所と</a:t>
            </a:r>
            <a:r>
              <a:rPr lang="zh-TW" altLang="en-US" sz="2400" dirty="0">
                <a:solidFill>
                  <a:schemeClr val="accent3">
                    <a:lumMod val="50000"/>
                  </a:schemeClr>
                </a:solidFill>
              </a:rPr>
              <a:t>福祉避難所</a:t>
            </a:r>
            <a:endParaRPr lang="en-US" altLang="zh-TW" sz="2400" dirty="0">
              <a:solidFill>
                <a:schemeClr val="accent3">
                  <a:lumMod val="50000"/>
                </a:schemeClr>
              </a:solidFill>
            </a:endParaRPr>
          </a:p>
          <a:p>
            <a:pPr algn="l" fontAlgn="auto">
              <a:lnSpc>
                <a:spcPct val="130000"/>
              </a:lnSpc>
              <a:defRPr/>
            </a:pPr>
            <a:r>
              <a:rPr lang="ja-JP" altLang="en-US" sz="2400" dirty="0">
                <a:solidFill>
                  <a:schemeClr val="accent3">
                    <a:lumMod val="50000"/>
                  </a:schemeClr>
                </a:solidFill>
              </a:rPr>
              <a:t>（</a:t>
            </a:r>
            <a:r>
              <a:rPr lang="en-US" altLang="ja-JP" sz="2400" dirty="0">
                <a:solidFill>
                  <a:schemeClr val="accent3">
                    <a:lumMod val="50000"/>
                  </a:schemeClr>
                </a:solidFill>
              </a:rPr>
              <a:t>4</a:t>
            </a:r>
            <a:r>
              <a:rPr lang="ja-JP" altLang="en-US" sz="2400" dirty="0">
                <a:solidFill>
                  <a:schemeClr val="accent3">
                    <a:lumMod val="50000"/>
                  </a:schemeClr>
                </a:solidFill>
              </a:rPr>
              <a:t>）災害時の要支援者を守るには</a:t>
            </a:r>
            <a:endParaRPr lang="en-US" altLang="ja-JP" sz="2400" dirty="0">
              <a:solidFill>
                <a:schemeClr val="accent3">
                  <a:lumMod val="50000"/>
                </a:schemeClr>
              </a:solidFill>
            </a:endParaRPr>
          </a:p>
          <a:p>
            <a:pPr algn="l" fontAlgn="auto">
              <a:lnSpc>
                <a:spcPct val="130000"/>
              </a:lnSpc>
              <a:defRPr/>
            </a:pPr>
            <a:r>
              <a:rPr lang="ja-JP" altLang="en-US" sz="2400" dirty="0">
                <a:solidFill>
                  <a:schemeClr val="accent3">
                    <a:lumMod val="50000"/>
                  </a:schemeClr>
                </a:solidFill>
              </a:rPr>
              <a:t>（</a:t>
            </a:r>
            <a:r>
              <a:rPr lang="en-US" altLang="ja-JP" sz="2400" dirty="0">
                <a:solidFill>
                  <a:schemeClr val="accent3">
                    <a:lumMod val="50000"/>
                  </a:schemeClr>
                </a:solidFill>
              </a:rPr>
              <a:t>5</a:t>
            </a:r>
            <a:r>
              <a:rPr lang="ja-JP" altLang="en-US" sz="2400" dirty="0">
                <a:solidFill>
                  <a:schemeClr val="accent3">
                    <a:lumMod val="50000"/>
                  </a:schemeClr>
                </a:solidFill>
              </a:rPr>
              <a:t>）災害時には災害ボランティアセンターを頼ろう</a:t>
            </a:r>
            <a:endParaRPr lang="en-US" altLang="ja-JP" sz="2400" dirty="0">
              <a:solidFill>
                <a:schemeClr val="accent3">
                  <a:lumMod val="50000"/>
                </a:schemeClr>
              </a:solidFill>
            </a:endParaRPr>
          </a:p>
          <a:p>
            <a:pPr algn="l" fontAlgn="auto">
              <a:lnSpc>
                <a:spcPct val="130000"/>
              </a:lnSpc>
              <a:defRPr/>
            </a:pPr>
            <a:r>
              <a:rPr lang="ja-JP" altLang="en-US" sz="2400" dirty="0">
                <a:solidFill>
                  <a:schemeClr val="accent3">
                    <a:lumMod val="50000"/>
                  </a:schemeClr>
                </a:solidFill>
              </a:rPr>
              <a:t>（</a:t>
            </a:r>
            <a:r>
              <a:rPr lang="en-US" altLang="ja-JP" sz="2400" dirty="0">
                <a:solidFill>
                  <a:schemeClr val="accent3">
                    <a:lumMod val="50000"/>
                  </a:schemeClr>
                </a:solidFill>
              </a:rPr>
              <a:t>6</a:t>
            </a:r>
            <a:r>
              <a:rPr lang="ja-JP" altLang="en-US" sz="2400" dirty="0">
                <a:solidFill>
                  <a:schemeClr val="accent3">
                    <a:lumMod val="50000"/>
                  </a:schemeClr>
                </a:solidFill>
              </a:rPr>
              <a:t>）災害に備える　～共助が機能する地域づくりの大切さ～</a:t>
            </a:r>
            <a:endParaRPr lang="en-US" altLang="ja-JP" sz="2400" dirty="0">
              <a:solidFill>
                <a:schemeClr val="accent3">
                  <a:lumMod val="50000"/>
                </a:schemeClr>
              </a:solidFill>
            </a:endParaRPr>
          </a:p>
          <a:p>
            <a:pPr algn="l" fontAlgn="auto">
              <a:lnSpc>
                <a:spcPct val="130000"/>
              </a:lnSpc>
              <a:defRPr/>
            </a:pPr>
            <a:r>
              <a:rPr lang="ja-JP" altLang="en-US" sz="2400" dirty="0">
                <a:solidFill>
                  <a:schemeClr val="accent3">
                    <a:lumMod val="50000"/>
                  </a:schemeClr>
                </a:solidFill>
              </a:rPr>
              <a:t>（</a:t>
            </a:r>
            <a:r>
              <a:rPr lang="en-US" altLang="ja-JP" sz="2400" dirty="0">
                <a:solidFill>
                  <a:schemeClr val="accent3">
                    <a:lumMod val="50000"/>
                  </a:schemeClr>
                </a:solidFill>
              </a:rPr>
              <a:t>7</a:t>
            </a:r>
            <a:r>
              <a:rPr lang="ja-JP" altLang="en-US" sz="2400" dirty="0">
                <a:solidFill>
                  <a:schemeClr val="accent3">
                    <a:lumMod val="50000"/>
                  </a:schemeClr>
                </a:solidFill>
              </a:rPr>
              <a:t>）災害に活きた平時の取り組み</a:t>
            </a:r>
          </a:p>
        </p:txBody>
      </p:sp>
      <p:sp>
        <p:nvSpPr>
          <p:cNvPr id="50180" name="スライド番号プレースホルダー 3"/>
          <p:cNvSpPr txBox="1">
            <a:spLocks noGrp="1"/>
          </p:cNvSpPr>
          <p:nvPr/>
        </p:nvSpPr>
        <p:spPr>
          <a:xfrm>
            <a:off x="11065248" y="6311462"/>
            <a:ext cx="848360" cy="476250"/>
          </a:xfrm>
          <a:prstGeom prst="rect">
            <a:avLst/>
          </a:prstGeom>
          <a:noFill/>
          <a:ln w="9525">
            <a:noFill/>
          </a:ln>
        </p:spPr>
        <p:txBody>
          <a:bodyPr anchor="b"/>
          <a:lstStyle>
            <a:lvl1pPr marL="0" lvl="0" indent="0" algn="r" defTabSz="914400" eaLnBrk="1" fontAlgn="base" latinLnBrk="0" hangingPunct="1">
              <a:lnSpc>
                <a:spcPct val="100000"/>
              </a:lnSpc>
              <a:spcBef>
                <a:spcPct val="0"/>
              </a:spcBef>
              <a:spcAft>
                <a:spcPct val="0"/>
              </a:spcAft>
              <a:buFont typeface="Arial" panose="020B0604020202020204" pitchFamily="34" charset="0"/>
              <a:buNone/>
              <a:defRPr sz="1400" b="0" i="0" u="none" kern="1200" baseline="0">
                <a:solidFill>
                  <a:schemeClr val="tx1"/>
                </a:solidFill>
                <a:latin typeface="+mn-lt"/>
                <a:ea typeface="+mn-ea"/>
                <a:cs typeface="+mn-cs"/>
              </a:defRPr>
            </a:lvl1pPr>
            <a:lvl2pPr marL="457200" lvl="1" indent="0" algn="ctr" defTabSz="914400" eaLnBrk="1" fontAlgn="base" latinLnBrk="0" hangingPunct="1">
              <a:lnSpc>
                <a:spcPct val="100000"/>
              </a:lnSpc>
              <a:spcBef>
                <a:spcPct val="0"/>
              </a:spcBef>
              <a:spcAft>
                <a:spcPct val="0"/>
              </a:spcAft>
              <a:buFont typeface="Arial" panose="020B0604020202020204" pitchFamily="34" charset="0"/>
              <a:buNone/>
              <a:defRPr sz="2400" b="0" i="0" u="none" kern="1200" baseline="0">
                <a:solidFill>
                  <a:schemeClr val="tx1"/>
                </a:solidFill>
                <a:latin typeface="+mn-lt"/>
                <a:ea typeface="+mn-ea"/>
                <a:cs typeface="+mn-cs"/>
              </a:defRPr>
            </a:lvl2pPr>
            <a:lvl3pPr marL="914400" lvl="2" indent="0" algn="ctr" defTabSz="914400" eaLnBrk="1" fontAlgn="base" latinLnBrk="0" hangingPunct="1">
              <a:lnSpc>
                <a:spcPct val="100000"/>
              </a:lnSpc>
              <a:spcBef>
                <a:spcPct val="0"/>
              </a:spcBef>
              <a:spcAft>
                <a:spcPct val="0"/>
              </a:spcAft>
              <a:buFont typeface="Arial" panose="020B0604020202020204" pitchFamily="34" charset="0"/>
              <a:buNone/>
              <a:defRPr sz="2400" b="0" i="0" u="none" kern="1200" baseline="0">
                <a:solidFill>
                  <a:schemeClr val="tx1"/>
                </a:solidFill>
                <a:latin typeface="+mn-lt"/>
                <a:ea typeface="+mn-ea"/>
                <a:cs typeface="+mn-cs"/>
              </a:defRPr>
            </a:lvl3pPr>
            <a:lvl4pPr marL="1371600" lvl="3" indent="0" algn="ctr" defTabSz="914400" eaLnBrk="1" fontAlgn="base" latinLnBrk="0" hangingPunct="1">
              <a:lnSpc>
                <a:spcPct val="100000"/>
              </a:lnSpc>
              <a:spcBef>
                <a:spcPct val="0"/>
              </a:spcBef>
              <a:spcAft>
                <a:spcPct val="0"/>
              </a:spcAft>
              <a:buFont typeface="Arial" panose="020B0604020202020204" pitchFamily="34" charset="0"/>
              <a:buNone/>
              <a:defRPr sz="2400" b="0" i="0" u="none" kern="1200" baseline="0">
                <a:solidFill>
                  <a:schemeClr val="tx1"/>
                </a:solidFill>
                <a:latin typeface="+mn-lt"/>
                <a:ea typeface="+mn-ea"/>
                <a:cs typeface="+mn-cs"/>
              </a:defRPr>
            </a:lvl4pPr>
            <a:lvl5pPr marL="1828800" lvl="4" indent="0" algn="ctr" defTabSz="914400" eaLnBrk="1" fontAlgn="base" latinLnBrk="0" hangingPunct="1">
              <a:lnSpc>
                <a:spcPct val="100000"/>
              </a:lnSpc>
              <a:spcBef>
                <a:spcPct val="0"/>
              </a:spcBef>
              <a:spcAft>
                <a:spcPct val="0"/>
              </a:spcAft>
              <a:buFont typeface="Arial" panose="020B0604020202020204" pitchFamily="34" charset="0"/>
              <a:buNone/>
              <a:defRPr sz="2400" b="0" i="0" u="none" kern="1200" baseline="0">
                <a:solidFill>
                  <a:schemeClr val="tx1"/>
                </a:solidFill>
                <a:latin typeface="+mn-lt"/>
                <a:ea typeface="+mn-ea"/>
                <a:cs typeface="+mn-cs"/>
              </a:defRPr>
            </a:lvl5pPr>
            <a:lvl6pPr marL="2286000" lvl="5" indent="0" algn="ctr" defTabSz="914400" eaLnBrk="1" fontAlgn="base" latinLnBrk="0" hangingPunct="1">
              <a:lnSpc>
                <a:spcPct val="100000"/>
              </a:lnSpc>
              <a:spcBef>
                <a:spcPct val="0"/>
              </a:spcBef>
              <a:spcAft>
                <a:spcPct val="0"/>
              </a:spcAft>
              <a:buFont typeface="Arial" panose="020B0604020202020204" pitchFamily="34" charset="0"/>
              <a:buNone/>
              <a:defRPr sz="2400" b="0" i="0" u="none" kern="1200" baseline="0">
                <a:solidFill>
                  <a:schemeClr val="tx1"/>
                </a:solidFill>
                <a:latin typeface="+mn-lt"/>
                <a:ea typeface="+mn-ea"/>
                <a:cs typeface="+mn-cs"/>
              </a:defRPr>
            </a:lvl6pPr>
            <a:lvl7pPr marL="2743200" lvl="6" indent="0" algn="ctr" defTabSz="914400" eaLnBrk="1" fontAlgn="base" latinLnBrk="0" hangingPunct="1">
              <a:lnSpc>
                <a:spcPct val="100000"/>
              </a:lnSpc>
              <a:spcBef>
                <a:spcPct val="0"/>
              </a:spcBef>
              <a:spcAft>
                <a:spcPct val="0"/>
              </a:spcAft>
              <a:buFont typeface="Arial" panose="020B0604020202020204" pitchFamily="34" charset="0"/>
              <a:buNone/>
              <a:defRPr sz="2400" b="0" i="0" u="none" kern="1200" baseline="0">
                <a:solidFill>
                  <a:schemeClr val="tx1"/>
                </a:solidFill>
                <a:latin typeface="+mn-lt"/>
                <a:ea typeface="+mn-ea"/>
                <a:cs typeface="+mn-cs"/>
              </a:defRPr>
            </a:lvl7pPr>
            <a:lvl8pPr marL="3200400" lvl="7" indent="0" algn="ctr" defTabSz="914400" eaLnBrk="1" fontAlgn="base" latinLnBrk="0" hangingPunct="1">
              <a:lnSpc>
                <a:spcPct val="100000"/>
              </a:lnSpc>
              <a:spcBef>
                <a:spcPct val="0"/>
              </a:spcBef>
              <a:spcAft>
                <a:spcPct val="0"/>
              </a:spcAft>
              <a:buFont typeface="Arial" panose="020B0604020202020204" pitchFamily="34" charset="0"/>
              <a:buNone/>
              <a:defRPr sz="2400" b="0" i="0" u="none" kern="1200" baseline="0">
                <a:solidFill>
                  <a:schemeClr val="tx1"/>
                </a:solidFill>
                <a:latin typeface="+mn-lt"/>
                <a:ea typeface="+mn-ea"/>
                <a:cs typeface="+mn-cs"/>
              </a:defRPr>
            </a:lvl8pPr>
            <a:lvl9pPr marL="3657600" lvl="8" indent="0" algn="ctr" defTabSz="914400" eaLnBrk="1" fontAlgn="base" latinLnBrk="0" hangingPunct="1">
              <a:lnSpc>
                <a:spcPct val="100000"/>
              </a:lnSpc>
              <a:spcBef>
                <a:spcPct val="0"/>
              </a:spcBef>
              <a:spcAft>
                <a:spcPct val="0"/>
              </a:spcAft>
              <a:buFont typeface="Arial" panose="020B0604020202020204" pitchFamily="34" charset="0"/>
              <a:buNone/>
              <a:defRPr sz="2400" b="0" i="0" u="none" kern="1200" baseline="0">
                <a:solidFill>
                  <a:schemeClr val="tx1"/>
                </a:solidFill>
                <a:latin typeface="+mn-lt"/>
                <a:ea typeface="+mn-ea"/>
                <a:cs typeface="+mn-cs"/>
              </a:defRPr>
            </a:lvl9pPr>
          </a:lstStyle>
          <a:p>
            <a:pPr marL="0" indent="0" algn="ctr" eaLnBrk="1" hangingPunct="1">
              <a:spcBef>
                <a:spcPct val="0"/>
              </a:spcBef>
              <a:buClr>
                <a:srgbClr val="000000"/>
              </a:buClr>
              <a:buNone/>
            </a:pPr>
            <a:fld id="{9A0DB2DC-4C9A-4742-B13C-FB6460FD3503}" type="slidenum">
              <a:rPr lang="ja-JP" altLang="en-US" sz="1400" dirty="0">
                <a:latin typeface="Arial" panose="020B0604020202020204" pitchFamily="34" charset="0"/>
                <a:ea typeface="ＭＳ Ｐゴシック" panose="020B0600070205080204" charset="-128"/>
              </a:rPr>
              <a:t>2</a:t>
            </a:fld>
            <a:endParaRPr lang="ja-JP" altLang="en-US" sz="1400" dirty="0">
              <a:latin typeface="Arial" panose="020B0604020202020204" pitchFamily="34" charset="0"/>
              <a:ea typeface="ＭＳ Ｐゴシック" panose="020B0600070205080204" charset="-128"/>
            </a:endParaRPr>
          </a:p>
        </p:txBody>
      </p:sp>
    </p:spTree>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a:extLst>
              <a:ext uri="{FF2B5EF4-FFF2-40B4-BE49-F238E27FC236}">
                <a16:creationId xmlns:a16="http://schemas.microsoft.com/office/drawing/2014/main" id="{B99C2F15-244D-4581-93C2-17846315FC4D}"/>
              </a:ext>
            </a:extLst>
          </p:cNvPr>
          <p:cNvSpPr>
            <a:spLocks noGrp="1"/>
          </p:cNvSpPr>
          <p:nvPr>
            <p:ph type="title"/>
          </p:nvPr>
        </p:nvSpPr>
        <p:spPr>
          <a:xfrm>
            <a:off x="609600" y="274638"/>
            <a:ext cx="10972800" cy="998350"/>
          </a:xfrm>
        </p:spPr>
        <p:txBody>
          <a:bodyPr/>
          <a:lstStyle/>
          <a:p>
            <a:r>
              <a:rPr kumimoji="1" lang="ja-JP" altLang="en-US" dirty="0">
                <a:latin typeface="BIZ UDPゴシック" panose="020B0400000000000000" pitchFamily="50" charset="-128"/>
                <a:ea typeface="BIZ UDPゴシック" panose="020B0400000000000000" pitchFamily="50" charset="-128"/>
              </a:rPr>
              <a:t>福祉避難所について</a:t>
            </a:r>
          </a:p>
        </p:txBody>
      </p:sp>
      <p:sp>
        <p:nvSpPr>
          <p:cNvPr id="3" name="コンテンツ プレースホルダー 2">
            <a:extLst>
              <a:ext uri="{FF2B5EF4-FFF2-40B4-BE49-F238E27FC236}">
                <a16:creationId xmlns:a16="http://schemas.microsoft.com/office/drawing/2014/main" id="{3211D3C1-186F-4CB0-862F-A9CBA1004A9E}"/>
              </a:ext>
            </a:extLst>
          </p:cNvPr>
          <p:cNvSpPr>
            <a:spLocks noGrp="1"/>
          </p:cNvSpPr>
          <p:nvPr>
            <p:ph idx="1"/>
          </p:nvPr>
        </p:nvSpPr>
        <p:spPr>
          <a:xfrm>
            <a:off x="609600" y="1618130"/>
            <a:ext cx="10972800" cy="4525963"/>
          </a:xfrm>
        </p:spPr>
        <p:txBody>
          <a:bodyPr>
            <a:normAutofit fontScale="92500"/>
          </a:bodyPr>
          <a:lstStyle/>
          <a:p>
            <a:r>
              <a:rPr kumimoji="1" lang="ja-JP" altLang="en-US" sz="2800" dirty="0"/>
              <a:t>災害発生時に高齢者・障害者・妊産婦など特別な配慮を必要とする人（要配慮者）を受け入れる避難所。</a:t>
            </a:r>
            <a:endParaRPr kumimoji="1" lang="en-US" altLang="ja-JP" sz="2800" dirty="0"/>
          </a:p>
          <a:p>
            <a:r>
              <a:rPr kumimoji="1" lang="en-US" altLang="ja-JP" sz="2800" dirty="0"/>
              <a:t>2007</a:t>
            </a:r>
            <a:r>
              <a:rPr kumimoji="1" lang="ja-JP" altLang="en-US" sz="2800" dirty="0"/>
              <a:t> （平成</a:t>
            </a:r>
            <a:r>
              <a:rPr kumimoji="1" lang="en-US" altLang="ja-JP" sz="2800" dirty="0"/>
              <a:t>19</a:t>
            </a:r>
            <a:r>
              <a:rPr kumimoji="1" lang="ja-JP" altLang="en-US" sz="2800" dirty="0"/>
              <a:t>）年の能登半島地震で初めて設置。</a:t>
            </a:r>
            <a:endParaRPr kumimoji="1" lang="en-US" altLang="ja-JP" sz="2800" dirty="0"/>
          </a:p>
          <a:p>
            <a:r>
              <a:rPr kumimoji="1" lang="en-US" altLang="ja-JP" sz="2800" dirty="0"/>
              <a:t>2008</a:t>
            </a:r>
            <a:r>
              <a:rPr kumimoji="1" lang="ja-JP" altLang="en-US" sz="2800" dirty="0"/>
              <a:t> （平成</a:t>
            </a:r>
            <a:r>
              <a:rPr kumimoji="1" lang="en-US" altLang="ja-JP" sz="2800" dirty="0"/>
              <a:t>20</a:t>
            </a:r>
            <a:r>
              <a:rPr kumimoji="1" lang="ja-JP" altLang="en-US" sz="2800" dirty="0"/>
              <a:t>）年に厚生労働省から</a:t>
            </a:r>
            <a:r>
              <a:rPr kumimoji="1" lang="en-US" altLang="ja-JP" sz="2800" dirty="0"/>
              <a:t>『</a:t>
            </a:r>
            <a:r>
              <a:rPr kumimoji="1" lang="ja-JP" altLang="en-US" sz="2800" dirty="0"/>
              <a:t>福祉避難所設置・運営に関するガイドライン</a:t>
            </a:r>
            <a:r>
              <a:rPr kumimoji="1" lang="en-US" altLang="ja-JP" sz="2800" dirty="0"/>
              <a:t>』</a:t>
            </a:r>
            <a:r>
              <a:rPr kumimoji="1" lang="ja-JP" altLang="en-US" sz="2800" dirty="0"/>
              <a:t>が発出される。</a:t>
            </a:r>
            <a:endParaRPr kumimoji="1" lang="en-US" altLang="ja-JP" sz="2800" dirty="0"/>
          </a:p>
          <a:p>
            <a:r>
              <a:rPr kumimoji="1" lang="ja-JP" altLang="en-US" sz="2800" dirty="0"/>
              <a:t>東日本大震災（</a:t>
            </a:r>
            <a:r>
              <a:rPr kumimoji="1" lang="en-US" altLang="ja-JP" sz="2800" dirty="0"/>
              <a:t>2011</a:t>
            </a:r>
            <a:r>
              <a:rPr kumimoji="1" lang="ja-JP" altLang="en-US" sz="2800" dirty="0"/>
              <a:t>年）を経て、</a:t>
            </a:r>
            <a:r>
              <a:rPr kumimoji="1" lang="en-US" altLang="ja-JP" sz="2800" dirty="0"/>
              <a:t>2013</a:t>
            </a:r>
            <a:r>
              <a:rPr kumimoji="1" lang="ja-JP" altLang="en-US" sz="2800" dirty="0"/>
              <a:t>年に策定された</a:t>
            </a:r>
            <a:r>
              <a:rPr kumimoji="1" lang="en-US" altLang="ja-JP" sz="2800" dirty="0"/>
              <a:t>『</a:t>
            </a:r>
            <a:r>
              <a:rPr kumimoji="1" lang="ja-JP" altLang="en-US" sz="2800" dirty="0"/>
              <a:t>避難所における良好な生活環境の確保に向けた取組指針</a:t>
            </a:r>
            <a:r>
              <a:rPr kumimoji="1" lang="en-US" altLang="ja-JP" sz="2800" dirty="0"/>
              <a:t>』</a:t>
            </a:r>
            <a:r>
              <a:rPr kumimoji="1" lang="ja-JP" altLang="en-US" sz="2800" dirty="0"/>
              <a:t>をふまえて</a:t>
            </a:r>
            <a:r>
              <a:rPr kumimoji="1" lang="en-US" altLang="ja-JP" sz="2800" dirty="0"/>
              <a:t>2016</a:t>
            </a:r>
            <a:r>
              <a:rPr kumimoji="1" lang="ja-JP" altLang="en-US" sz="2800" dirty="0"/>
              <a:t>（平成</a:t>
            </a:r>
            <a:r>
              <a:rPr kumimoji="1" lang="en-US" altLang="ja-JP" sz="2800" dirty="0"/>
              <a:t>28</a:t>
            </a:r>
            <a:r>
              <a:rPr kumimoji="1" lang="ja-JP" altLang="en-US" sz="2800" dirty="0"/>
              <a:t>）年に</a:t>
            </a:r>
            <a:r>
              <a:rPr kumimoji="1" lang="en-US" altLang="ja-JP" sz="2800" dirty="0"/>
              <a:t>『</a:t>
            </a:r>
            <a:r>
              <a:rPr kumimoji="1" lang="ja-JP" altLang="en-US" sz="2800" dirty="0"/>
              <a:t>福祉避難所の確保・運営ガイドライン</a:t>
            </a:r>
            <a:r>
              <a:rPr kumimoji="1" lang="en-US" altLang="ja-JP" sz="2800" dirty="0"/>
              <a:t>』</a:t>
            </a:r>
            <a:r>
              <a:rPr kumimoji="1" lang="ja-JP" altLang="en-US" sz="2800" dirty="0"/>
              <a:t>が出される。</a:t>
            </a:r>
            <a:endParaRPr kumimoji="1" lang="en-US" altLang="ja-JP" sz="2800" dirty="0"/>
          </a:p>
          <a:p>
            <a:r>
              <a:rPr kumimoji="1" lang="en-US" altLang="ja-JP" sz="2800" dirty="0">
                <a:solidFill>
                  <a:srgbClr val="0070C0"/>
                </a:solidFill>
              </a:rPr>
              <a:t>2021</a:t>
            </a:r>
            <a:r>
              <a:rPr kumimoji="1" lang="ja-JP" altLang="en-US" sz="2800" dirty="0">
                <a:solidFill>
                  <a:srgbClr val="0070C0"/>
                </a:solidFill>
              </a:rPr>
              <a:t>（令和</a:t>
            </a:r>
            <a:r>
              <a:rPr kumimoji="1" lang="en-US" altLang="ja-JP" sz="2800" dirty="0">
                <a:solidFill>
                  <a:srgbClr val="0070C0"/>
                </a:solidFill>
              </a:rPr>
              <a:t>3</a:t>
            </a:r>
            <a:r>
              <a:rPr kumimoji="1" lang="ja-JP" altLang="en-US" sz="2800" dirty="0">
                <a:solidFill>
                  <a:srgbClr val="0070C0"/>
                </a:solidFill>
              </a:rPr>
              <a:t>）年</a:t>
            </a:r>
            <a:r>
              <a:rPr kumimoji="1" lang="en-US" altLang="ja-JP" sz="2800" dirty="0">
                <a:solidFill>
                  <a:srgbClr val="0070C0"/>
                </a:solidFill>
              </a:rPr>
              <a:t>5</a:t>
            </a:r>
            <a:r>
              <a:rPr kumimoji="1" lang="ja-JP" altLang="en-US" sz="2800" dirty="0">
                <a:solidFill>
                  <a:srgbClr val="0070C0"/>
                </a:solidFill>
              </a:rPr>
              <a:t>月の災害対策基本法の改正にあわせて</a:t>
            </a:r>
            <a:r>
              <a:rPr kumimoji="1" lang="en-US" altLang="ja-JP" sz="2800" dirty="0">
                <a:solidFill>
                  <a:srgbClr val="0070C0"/>
                </a:solidFill>
              </a:rPr>
              <a:t> 『</a:t>
            </a:r>
            <a:r>
              <a:rPr kumimoji="1" lang="ja-JP" altLang="en-US" sz="2800" dirty="0">
                <a:solidFill>
                  <a:srgbClr val="0070C0"/>
                </a:solidFill>
              </a:rPr>
              <a:t>福祉避難所の確保・運営ガイドライン</a:t>
            </a:r>
            <a:r>
              <a:rPr kumimoji="1" lang="en-US" altLang="ja-JP" sz="2800" dirty="0">
                <a:solidFill>
                  <a:srgbClr val="0070C0"/>
                </a:solidFill>
              </a:rPr>
              <a:t>』</a:t>
            </a:r>
            <a:r>
              <a:rPr kumimoji="1" lang="ja-JP" altLang="en-US" sz="2800" dirty="0">
                <a:solidFill>
                  <a:srgbClr val="0070C0"/>
                </a:solidFill>
              </a:rPr>
              <a:t>も改訂された。</a:t>
            </a:r>
            <a:endParaRPr kumimoji="1" lang="en-US" altLang="ja-JP" sz="2800" dirty="0">
              <a:solidFill>
                <a:srgbClr val="0070C0"/>
              </a:solidFill>
            </a:endParaRPr>
          </a:p>
          <a:p>
            <a:endParaRPr kumimoji="1" lang="ja-JP" altLang="en-US" sz="2800" dirty="0"/>
          </a:p>
        </p:txBody>
      </p:sp>
      <p:sp>
        <p:nvSpPr>
          <p:cNvPr id="4" name="スライド番号プレースホルダー 3">
            <a:extLst>
              <a:ext uri="{FF2B5EF4-FFF2-40B4-BE49-F238E27FC236}">
                <a16:creationId xmlns:a16="http://schemas.microsoft.com/office/drawing/2014/main" id="{2FD6EDCC-3F64-B897-B866-27CBE96C69AD}"/>
              </a:ext>
            </a:extLst>
          </p:cNvPr>
          <p:cNvSpPr txBox="1">
            <a:spLocks noGrp="1"/>
          </p:cNvSpPr>
          <p:nvPr/>
        </p:nvSpPr>
        <p:spPr>
          <a:xfrm>
            <a:off x="11173460" y="6246009"/>
            <a:ext cx="848360" cy="476250"/>
          </a:xfrm>
          <a:prstGeom prst="rect">
            <a:avLst/>
          </a:prstGeom>
          <a:noFill/>
          <a:ln w="9525">
            <a:noFill/>
          </a:ln>
        </p:spPr>
        <p:txBody>
          <a:bodyPr anchor="b"/>
          <a:lstStyle>
            <a:lvl1pPr marL="0" lvl="0" indent="0" algn="r" defTabSz="914400" eaLnBrk="1" fontAlgn="base" latinLnBrk="0" hangingPunct="1">
              <a:lnSpc>
                <a:spcPct val="100000"/>
              </a:lnSpc>
              <a:spcBef>
                <a:spcPct val="0"/>
              </a:spcBef>
              <a:spcAft>
                <a:spcPct val="0"/>
              </a:spcAft>
              <a:buFont typeface="Arial" panose="020B0604020202020204" pitchFamily="34" charset="0"/>
              <a:buNone/>
              <a:defRPr sz="1400" b="0" i="0" u="none" kern="1200" baseline="0">
                <a:solidFill>
                  <a:schemeClr val="tx1"/>
                </a:solidFill>
                <a:latin typeface="+mn-lt"/>
                <a:ea typeface="+mn-ea"/>
                <a:cs typeface="+mn-cs"/>
              </a:defRPr>
            </a:lvl1pPr>
            <a:lvl2pPr marL="457200" lvl="1" indent="0" algn="ctr" defTabSz="914400" eaLnBrk="1" fontAlgn="base" latinLnBrk="0" hangingPunct="1">
              <a:lnSpc>
                <a:spcPct val="100000"/>
              </a:lnSpc>
              <a:spcBef>
                <a:spcPct val="0"/>
              </a:spcBef>
              <a:spcAft>
                <a:spcPct val="0"/>
              </a:spcAft>
              <a:buFont typeface="Arial" panose="020B0604020202020204" pitchFamily="34" charset="0"/>
              <a:buNone/>
              <a:defRPr sz="2400" b="0" i="0" u="none" kern="1200" baseline="0">
                <a:solidFill>
                  <a:schemeClr val="tx1"/>
                </a:solidFill>
                <a:latin typeface="+mn-lt"/>
                <a:ea typeface="+mn-ea"/>
                <a:cs typeface="+mn-cs"/>
              </a:defRPr>
            </a:lvl2pPr>
            <a:lvl3pPr marL="914400" lvl="2" indent="0" algn="ctr" defTabSz="914400" eaLnBrk="1" fontAlgn="base" latinLnBrk="0" hangingPunct="1">
              <a:lnSpc>
                <a:spcPct val="100000"/>
              </a:lnSpc>
              <a:spcBef>
                <a:spcPct val="0"/>
              </a:spcBef>
              <a:spcAft>
                <a:spcPct val="0"/>
              </a:spcAft>
              <a:buFont typeface="Arial" panose="020B0604020202020204" pitchFamily="34" charset="0"/>
              <a:buNone/>
              <a:defRPr sz="2400" b="0" i="0" u="none" kern="1200" baseline="0">
                <a:solidFill>
                  <a:schemeClr val="tx1"/>
                </a:solidFill>
                <a:latin typeface="+mn-lt"/>
                <a:ea typeface="+mn-ea"/>
                <a:cs typeface="+mn-cs"/>
              </a:defRPr>
            </a:lvl3pPr>
            <a:lvl4pPr marL="1371600" lvl="3" indent="0" algn="ctr" defTabSz="914400" eaLnBrk="1" fontAlgn="base" latinLnBrk="0" hangingPunct="1">
              <a:lnSpc>
                <a:spcPct val="100000"/>
              </a:lnSpc>
              <a:spcBef>
                <a:spcPct val="0"/>
              </a:spcBef>
              <a:spcAft>
                <a:spcPct val="0"/>
              </a:spcAft>
              <a:buFont typeface="Arial" panose="020B0604020202020204" pitchFamily="34" charset="0"/>
              <a:buNone/>
              <a:defRPr sz="2400" b="0" i="0" u="none" kern="1200" baseline="0">
                <a:solidFill>
                  <a:schemeClr val="tx1"/>
                </a:solidFill>
                <a:latin typeface="+mn-lt"/>
                <a:ea typeface="+mn-ea"/>
                <a:cs typeface="+mn-cs"/>
              </a:defRPr>
            </a:lvl4pPr>
            <a:lvl5pPr marL="1828800" lvl="4" indent="0" algn="ctr" defTabSz="914400" eaLnBrk="1" fontAlgn="base" latinLnBrk="0" hangingPunct="1">
              <a:lnSpc>
                <a:spcPct val="100000"/>
              </a:lnSpc>
              <a:spcBef>
                <a:spcPct val="0"/>
              </a:spcBef>
              <a:spcAft>
                <a:spcPct val="0"/>
              </a:spcAft>
              <a:buFont typeface="Arial" panose="020B0604020202020204" pitchFamily="34" charset="0"/>
              <a:buNone/>
              <a:defRPr sz="2400" b="0" i="0" u="none" kern="1200" baseline="0">
                <a:solidFill>
                  <a:schemeClr val="tx1"/>
                </a:solidFill>
                <a:latin typeface="+mn-lt"/>
                <a:ea typeface="+mn-ea"/>
                <a:cs typeface="+mn-cs"/>
              </a:defRPr>
            </a:lvl5pPr>
            <a:lvl6pPr marL="2286000" lvl="5" indent="0" algn="ctr" defTabSz="914400" eaLnBrk="1" fontAlgn="base" latinLnBrk="0" hangingPunct="1">
              <a:lnSpc>
                <a:spcPct val="100000"/>
              </a:lnSpc>
              <a:spcBef>
                <a:spcPct val="0"/>
              </a:spcBef>
              <a:spcAft>
                <a:spcPct val="0"/>
              </a:spcAft>
              <a:buFont typeface="Arial" panose="020B0604020202020204" pitchFamily="34" charset="0"/>
              <a:buNone/>
              <a:defRPr sz="2400" b="0" i="0" u="none" kern="1200" baseline="0">
                <a:solidFill>
                  <a:schemeClr val="tx1"/>
                </a:solidFill>
                <a:latin typeface="+mn-lt"/>
                <a:ea typeface="+mn-ea"/>
                <a:cs typeface="+mn-cs"/>
              </a:defRPr>
            </a:lvl6pPr>
            <a:lvl7pPr marL="2743200" lvl="6" indent="0" algn="ctr" defTabSz="914400" eaLnBrk="1" fontAlgn="base" latinLnBrk="0" hangingPunct="1">
              <a:lnSpc>
                <a:spcPct val="100000"/>
              </a:lnSpc>
              <a:spcBef>
                <a:spcPct val="0"/>
              </a:spcBef>
              <a:spcAft>
                <a:spcPct val="0"/>
              </a:spcAft>
              <a:buFont typeface="Arial" panose="020B0604020202020204" pitchFamily="34" charset="0"/>
              <a:buNone/>
              <a:defRPr sz="2400" b="0" i="0" u="none" kern="1200" baseline="0">
                <a:solidFill>
                  <a:schemeClr val="tx1"/>
                </a:solidFill>
                <a:latin typeface="+mn-lt"/>
                <a:ea typeface="+mn-ea"/>
                <a:cs typeface="+mn-cs"/>
              </a:defRPr>
            </a:lvl7pPr>
            <a:lvl8pPr marL="3200400" lvl="7" indent="0" algn="ctr" defTabSz="914400" eaLnBrk="1" fontAlgn="base" latinLnBrk="0" hangingPunct="1">
              <a:lnSpc>
                <a:spcPct val="100000"/>
              </a:lnSpc>
              <a:spcBef>
                <a:spcPct val="0"/>
              </a:spcBef>
              <a:spcAft>
                <a:spcPct val="0"/>
              </a:spcAft>
              <a:buFont typeface="Arial" panose="020B0604020202020204" pitchFamily="34" charset="0"/>
              <a:buNone/>
              <a:defRPr sz="2400" b="0" i="0" u="none" kern="1200" baseline="0">
                <a:solidFill>
                  <a:schemeClr val="tx1"/>
                </a:solidFill>
                <a:latin typeface="+mn-lt"/>
                <a:ea typeface="+mn-ea"/>
                <a:cs typeface="+mn-cs"/>
              </a:defRPr>
            </a:lvl8pPr>
            <a:lvl9pPr marL="3657600" lvl="8" indent="0" algn="ctr" defTabSz="914400" eaLnBrk="1" fontAlgn="base" latinLnBrk="0" hangingPunct="1">
              <a:lnSpc>
                <a:spcPct val="100000"/>
              </a:lnSpc>
              <a:spcBef>
                <a:spcPct val="0"/>
              </a:spcBef>
              <a:spcAft>
                <a:spcPct val="0"/>
              </a:spcAft>
              <a:buFont typeface="Arial" panose="020B0604020202020204" pitchFamily="34" charset="0"/>
              <a:buNone/>
              <a:defRPr sz="2400" b="0" i="0" u="none" kern="1200" baseline="0">
                <a:solidFill>
                  <a:schemeClr val="tx1"/>
                </a:solidFill>
                <a:latin typeface="+mn-lt"/>
                <a:ea typeface="+mn-ea"/>
                <a:cs typeface="+mn-cs"/>
              </a:defRPr>
            </a:lvl9pPr>
          </a:lstStyle>
          <a:p>
            <a:pPr marL="0" indent="0" algn="ctr" eaLnBrk="1" hangingPunct="1">
              <a:spcBef>
                <a:spcPct val="0"/>
              </a:spcBef>
              <a:buClr>
                <a:srgbClr val="000000"/>
              </a:buClr>
              <a:buNone/>
            </a:pPr>
            <a:fld id="{9A0DB2DC-4C9A-4742-B13C-FB6460FD3503}" type="slidenum">
              <a:rPr lang="ja-JP" altLang="en-US" sz="1400" dirty="0">
                <a:latin typeface="Arial" panose="020B0604020202020204" pitchFamily="34" charset="0"/>
                <a:ea typeface="ＭＳ Ｐゴシック" panose="020B0600070205080204" charset="-128"/>
              </a:rPr>
              <a:t>20</a:t>
            </a:fld>
            <a:endParaRPr lang="ja-JP" altLang="en-US" sz="1400" dirty="0">
              <a:latin typeface="Arial" panose="020B0604020202020204" pitchFamily="34" charset="0"/>
              <a:ea typeface="ＭＳ Ｐゴシック" panose="020B0600070205080204" charset="-128"/>
            </a:endParaRPr>
          </a:p>
        </p:txBody>
      </p:sp>
    </p:spTree>
    <p:extLst>
      <p:ext uri="{BB962C8B-B14F-4D97-AF65-F5344CB8AC3E}">
        <p14:creationId xmlns:p14="http://schemas.microsoft.com/office/powerpoint/2010/main" val="1874458588"/>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a:extLst>
              <a:ext uri="{FF2B5EF4-FFF2-40B4-BE49-F238E27FC236}">
                <a16:creationId xmlns:a16="http://schemas.microsoft.com/office/drawing/2014/main" id="{61E1FCA2-75AE-4199-9D31-BE4FE90CE1F8}"/>
              </a:ext>
            </a:extLst>
          </p:cNvPr>
          <p:cNvSpPr>
            <a:spLocks noGrp="1"/>
          </p:cNvSpPr>
          <p:nvPr>
            <p:ph type="title"/>
          </p:nvPr>
        </p:nvSpPr>
        <p:spPr/>
        <p:txBody>
          <a:bodyPr/>
          <a:lstStyle/>
          <a:p>
            <a:r>
              <a:rPr kumimoji="1" lang="ja-JP" altLang="en-US" dirty="0"/>
              <a:t>指定福祉避難所への直接の避難の促進</a:t>
            </a:r>
          </a:p>
        </p:txBody>
      </p:sp>
      <p:sp>
        <p:nvSpPr>
          <p:cNvPr id="3" name="コンテンツ プレースホルダー 2">
            <a:extLst>
              <a:ext uri="{FF2B5EF4-FFF2-40B4-BE49-F238E27FC236}">
                <a16:creationId xmlns:a16="http://schemas.microsoft.com/office/drawing/2014/main" id="{BEAE5FFA-E82A-4C4F-9192-A983C6439B0F}"/>
              </a:ext>
            </a:extLst>
          </p:cNvPr>
          <p:cNvSpPr>
            <a:spLocks noGrp="1"/>
          </p:cNvSpPr>
          <p:nvPr>
            <p:ph idx="1"/>
          </p:nvPr>
        </p:nvSpPr>
        <p:spPr/>
        <p:txBody>
          <a:bodyPr/>
          <a:lstStyle/>
          <a:p>
            <a:r>
              <a:rPr kumimoji="1" lang="ja-JP" altLang="en-US" dirty="0">
                <a:latin typeface="BIZ UDPゴシック" panose="020B0400000000000000" pitchFamily="50" charset="-128"/>
                <a:ea typeface="BIZ UDPゴシック" panose="020B0400000000000000" pitchFamily="50" charset="-128"/>
              </a:rPr>
              <a:t>地区防災計画や個別避難計画等の作成プロセス等（</a:t>
            </a:r>
            <a:r>
              <a:rPr kumimoji="1" lang="ja-JP" altLang="en-US" sz="2400" dirty="0">
                <a:solidFill>
                  <a:schemeClr val="accent6">
                    <a:lumMod val="50000"/>
                  </a:schemeClr>
                </a:solidFill>
                <a:latin typeface="BIZ UDPゴシック" panose="020B0400000000000000" pitchFamily="50" charset="-128"/>
                <a:ea typeface="BIZ UDPゴシック" panose="020B0400000000000000" pitchFamily="50" charset="-128"/>
              </a:rPr>
              <a:t>⇒自治体が福祉関係者等の協力を得て実施していくこと</a:t>
            </a:r>
            <a:r>
              <a:rPr kumimoji="1" lang="ja-JP" altLang="en-US" dirty="0">
                <a:latin typeface="BIZ UDPゴシック" panose="020B0400000000000000" pitchFamily="50" charset="-128"/>
                <a:ea typeface="BIZ UDPゴシック" panose="020B0400000000000000" pitchFamily="50" charset="-128"/>
              </a:rPr>
              <a:t>）を通じて、要配慮者の意向や地域の実情を踏まえつつ、</a:t>
            </a:r>
            <a:r>
              <a:rPr kumimoji="1" lang="ja-JP" altLang="en-US" dirty="0">
                <a:solidFill>
                  <a:srgbClr val="FF0000"/>
                </a:solidFill>
                <a:latin typeface="BIZ UDPゴシック" panose="020B0400000000000000" pitchFamily="50" charset="-128"/>
                <a:ea typeface="BIZ UDPゴシック" panose="020B0400000000000000" pitchFamily="50" charset="-128"/>
              </a:rPr>
              <a:t>事前に指定福祉避難所ごとに受入対象者の調整</a:t>
            </a:r>
            <a:r>
              <a:rPr kumimoji="1" lang="ja-JP" altLang="en-US" dirty="0">
                <a:latin typeface="BIZ UDPゴシック" panose="020B0400000000000000" pitchFamily="50" charset="-128"/>
                <a:ea typeface="BIZ UDPゴシック" panose="020B0400000000000000" pitchFamily="50" charset="-128"/>
              </a:rPr>
              <a:t>等を行う</a:t>
            </a:r>
          </a:p>
        </p:txBody>
      </p:sp>
      <p:sp>
        <p:nvSpPr>
          <p:cNvPr id="4" name="スライド番号プレースホルダー 3">
            <a:extLst>
              <a:ext uri="{FF2B5EF4-FFF2-40B4-BE49-F238E27FC236}">
                <a16:creationId xmlns:a16="http://schemas.microsoft.com/office/drawing/2014/main" id="{82B427E4-1DCF-4BF5-A5E3-6A87E56BCA04}"/>
              </a:ext>
            </a:extLst>
          </p:cNvPr>
          <p:cNvSpPr txBox="1">
            <a:spLocks noGrp="1"/>
          </p:cNvSpPr>
          <p:nvPr/>
        </p:nvSpPr>
        <p:spPr>
          <a:xfrm>
            <a:off x="11158220" y="6257850"/>
            <a:ext cx="848360" cy="476250"/>
          </a:xfrm>
          <a:prstGeom prst="rect">
            <a:avLst/>
          </a:prstGeom>
          <a:noFill/>
          <a:ln w="9525">
            <a:noFill/>
          </a:ln>
        </p:spPr>
        <p:txBody>
          <a:bodyPr anchor="b"/>
          <a:lstStyle>
            <a:lvl1pPr marL="0" lvl="0" indent="0" algn="r" defTabSz="914400" eaLnBrk="1" fontAlgn="base" latinLnBrk="0" hangingPunct="1">
              <a:lnSpc>
                <a:spcPct val="100000"/>
              </a:lnSpc>
              <a:spcBef>
                <a:spcPct val="0"/>
              </a:spcBef>
              <a:spcAft>
                <a:spcPct val="0"/>
              </a:spcAft>
              <a:buFont typeface="Arial" panose="020B0604020202020204" pitchFamily="34" charset="0"/>
              <a:buNone/>
              <a:defRPr sz="1400" b="0" i="0" u="none" kern="1200" baseline="0">
                <a:solidFill>
                  <a:schemeClr val="tx1"/>
                </a:solidFill>
                <a:latin typeface="+mn-lt"/>
                <a:ea typeface="+mn-ea"/>
                <a:cs typeface="+mn-cs"/>
              </a:defRPr>
            </a:lvl1pPr>
            <a:lvl2pPr marL="457200" lvl="1" indent="0" algn="ctr" defTabSz="914400" eaLnBrk="1" fontAlgn="base" latinLnBrk="0" hangingPunct="1">
              <a:lnSpc>
                <a:spcPct val="100000"/>
              </a:lnSpc>
              <a:spcBef>
                <a:spcPct val="0"/>
              </a:spcBef>
              <a:spcAft>
                <a:spcPct val="0"/>
              </a:spcAft>
              <a:buFont typeface="Arial" panose="020B0604020202020204" pitchFamily="34" charset="0"/>
              <a:buNone/>
              <a:defRPr sz="2400" b="0" i="0" u="none" kern="1200" baseline="0">
                <a:solidFill>
                  <a:schemeClr val="tx1"/>
                </a:solidFill>
                <a:latin typeface="+mn-lt"/>
                <a:ea typeface="+mn-ea"/>
                <a:cs typeface="+mn-cs"/>
              </a:defRPr>
            </a:lvl2pPr>
            <a:lvl3pPr marL="914400" lvl="2" indent="0" algn="ctr" defTabSz="914400" eaLnBrk="1" fontAlgn="base" latinLnBrk="0" hangingPunct="1">
              <a:lnSpc>
                <a:spcPct val="100000"/>
              </a:lnSpc>
              <a:spcBef>
                <a:spcPct val="0"/>
              </a:spcBef>
              <a:spcAft>
                <a:spcPct val="0"/>
              </a:spcAft>
              <a:buFont typeface="Arial" panose="020B0604020202020204" pitchFamily="34" charset="0"/>
              <a:buNone/>
              <a:defRPr sz="2400" b="0" i="0" u="none" kern="1200" baseline="0">
                <a:solidFill>
                  <a:schemeClr val="tx1"/>
                </a:solidFill>
                <a:latin typeface="+mn-lt"/>
                <a:ea typeface="+mn-ea"/>
                <a:cs typeface="+mn-cs"/>
              </a:defRPr>
            </a:lvl3pPr>
            <a:lvl4pPr marL="1371600" lvl="3" indent="0" algn="ctr" defTabSz="914400" eaLnBrk="1" fontAlgn="base" latinLnBrk="0" hangingPunct="1">
              <a:lnSpc>
                <a:spcPct val="100000"/>
              </a:lnSpc>
              <a:spcBef>
                <a:spcPct val="0"/>
              </a:spcBef>
              <a:spcAft>
                <a:spcPct val="0"/>
              </a:spcAft>
              <a:buFont typeface="Arial" panose="020B0604020202020204" pitchFamily="34" charset="0"/>
              <a:buNone/>
              <a:defRPr sz="2400" b="0" i="0" u="none" kern="1200" baseline="0">
                <a:solidFill>
                  <a:schemeClr val="tx1"/>
                </a:solidFill>
                <a:latin typeface="+mn-lt"/>
                <a:ea typeface="+mn-ea"/>
                <a:cs typeface="+mn-cs"/>
              </a:defRPr>
            </a:lvl4pPr>
            <a:lvl5pPr marL="1828800" lvl="4" indent="0" algn="ctr" defTabSz="914400" eaLnBrk="1" fontAlgn="base" latinLnBrk="0" hangingPunct="1">
              <a:lnSpc>
                <a:spcPct val="100000"/>
              </a:lnSpc>
              <a:spcBef>
                <a:spcPct val="0"/>
              </a:spcBef>
              <a:spcAft>
                <a:spcPct val="0"/>
              </a:spcAft>
              <a:buFont typeface="Arial" panose="020B0604020202020204" pitchFamily="34" charset="0"/>
              <a:buNone/>
              <a:defRPr sz="2400" b="0" i="0" u="none" kern="1200" baseline="0">
                <a:solidFill>
                  <a:schemeClr val="tx1"/>
                </a:solidFill>
                <a:latin typeface="+mn-lt"/>
                <a:ea typeface="+mn-ea"/>
                <a:cs typeface="+mn-cs"/>
              </a:defRPr>
            </a:lvl5pPr>
            <a:lvl6pPr marL="2286000" lvl="5" indent="0" algn="ctr" defTabSz="914400" eaLnBrk="1" fontAlgn="base" latinLnBrk="0" hangingPunct="1">
              <a:lnSpc>
                <a:spcPct val="100000"/>
              </a:lnSpc>
              <a:spcBef>
                <a:spcPct val="0"/>
              </a:spcBef>
              <a:spcAft>
                <a:spcPct val="0"/>
              </a:spcAft>
              <a:buFont typeface="Arial" panose="020B0604020202020204" pitchFamily="34" charset="0"/>
              <a:buNone/>
              <a:defRPr sz="2400" b="0" i="0" u="none" kern="1200" baseline="0">
                <a:solidFill>
                  <a:schemeClr val="tx1"/>
                </a:solidFill>
                <a:latin typeface="+mn-lt"/>
                <a:ea typeface="+mn-ea"/>
                <a:cs typeface="+mn-cs"/>
              </a:defRPr>
            </a:lvl6pPr>
            <a:lvl7pPr marL="2743200" lvl="6" indent="0" algn="ctr" defTabSz="914400" eaLnBrk="1" fontAlgn="base" latinLnBrk="0" hangingPunct="1">
              <a:lnSpc>
                <a:spcPct val="100000"/>
              </a:lnSpc>
              <a:spcBef>
                <a:spcPct val="0"/>
              </a:spcBef>
              <a:spcAft>
                <a:spcPct val="0"/>
              </a:spcAft>
              <a:buFont typeface="Arial" panose="020B0604020202020204" pitchFamily="34" charset="0"/>
              <a:buNone/>
              <a:defRPr sz="2400" b="0" i="0" u="none" kern="1200" baseline="0">
                <a:solidFill>
                  <a:schemeClr val="tx1"/>
                </a:solidFill>
                <a:latin typeface="+mn-lt"/>
                <a:ea typeface="+mn-ea"/>
                <a:cs typeface="+mn-cs"/>
              </a:defRPr>
            </a:lvl7pPr>
            <a:lvl8pPr marL="3200400" lvl="7" indent="0" algn="ctr" defTabSz="914400" eaLnBrk="1" fontAlgn="base" latinLnBrk="0" hangingPunct="1">
              <a:lnSpc>
                <a:spcPct val="100000"/>
              </a:lnSpc>
              <a:spcBef>
                <a:spcPct val="0"/>
              </a:spcBef>
              <a:spcAft>
                <a:spcPct val="0"/>
              </a:spcAft>
              <a:buFont typeface="Arial" panose="020B0604020202020204" pitchFamily="34" charset="0"/>
              <a:buNone/>
              <a:defRPr sz="2400" b="0" i="0" u="none" kern="1200" baseline="0">
                <a:solidFill>
                  <a:schemeClr val="tx1"/>
                </a:solidFill>
                <a:latin typeface="+mn-lt"/>
                <a:ea typeface="+mn-ea"/>
                <a:cs typeface="+mn-cs"/>
              </a:defRPr>
            </a:lvl8pPr>
            <a:lvl9pPr marL="3657600" lvl="8" indent="0" algn="ctr" defTabSz="914400" eaLnBrk="1" fontAlgn="base" latinLnBrk="0" hangingPunct="1">
              <a:lnSpc>
                <a:spcPct val="100000"/>
              </a:lnSpc>
              <a:spcBef>
                <a:spcPct val="0"/>
              </a:spcBef>
              <a:spcAft>
                <a:spcPct val="0"/>
              </a:spcAft>
              <a:buFont typeface="Arial" panose="020B0604020202020204" pitchFamily="34" charset="0"/>
              <a:buNone/>
              <a:defRPr sz="2400" b="0" i="0" u="none" kern="1200" baseline="0">
                <a:solidFill>
                  <a:schemeClr val="tx1"/>
                </a:solidFill>
                <a:latin typeface="+mn-lt"/>
                <a:ea typeface="+mn-ea"/>
                <a:cs typeface="+mn-cs"/>
              </a:defRPr>
            </a:lvl9pPr>
          </a:lstStyle>
          <a:p>
            <a:pPr marL="0" indent="0" algn="ctr" eaLnBrk="1" hangingPunct="1">
              <a:spcBef>
                <a:spcPct val="0"/>
              </a:spcBef>
              <a:buClr>
                <a:srgbClr val="000000"/>
              </a:buClr>
              <a:buNone/>
            </a:pPr>
            <a:fld id="{9A0DB2DC-4C9A-4742-B13C-FB6460FD3503}" type="slidenum">
              <a:rPr lang="ja-JP" altLang="en-US" sz="1400" dirty="0">
                <a:latin typeface="Arial" panose="020B0604020202020204" pitchFamily="34" charset="0"/>
                <a:ea typeface="ＭＳ Ｐゴシック" panose="020B0600070205080204" charset="-128"/>
              </a:rPr>
              <a:t>21</a:t>
            </a:fld>
            <a:endParaRPr lang="ja-JP" altLang="en-US" sz="1400" dirty="0">
              <a:latin typeface="Arial" panose="020B0604020202020204" pitchFamily="34" charset="0"/>
              <a:ea typeface="ＭＳ Ｐゴシック" panose="020B0600070205080204" charset="-128"/>
            </a:endParaRPr>
          </a:p>
        </p:txBody>
      </p:sp>
      <p:sp>
        <p:nvSpPr>
          <p:cNvPr id="5" name="四角形: 角を丸くする 4">
            <a:extLst>
              <a:ext uri="{FF2B5EF4-FFF2-40B4-BE49-F238E27FC236}">
                <a16:creationId xmlns:a16="http://schemas.microsoft.com/office/drawing/2014/main" id="{53E334B4-DEF4-4EBF-B6DA-F488984CB883}"/>
              </a:ext>
            </a:extLst>
          </p:cNvPr>
          <p:cNvSpPr/>
          <p:nvPr/>
        </p:nvSpPr>
        <p:spPr>
          <a:xfrm>
            <a:off x="1171575" y="4385152"/>
            <a:ext cx="9696450" cy="1181100"/>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2400" dirty="0"/>
              <a:t>要配慮者が日頃から利用している施設へ直接の避難を促進する目的</a:t>
            </a:r>
            <a:endParaRPr kumimoji="1" lang="ja-JP" altLang="en-US" sz="2400" dirty="0"/>
          </a:p>
        </p:txBody>
      </p:sp>
    </p:spTree>
    <p:extLst>
      <p:ext uri="{BB962C8B-B14F-4D97-AF65-F5344CB8AC3E}">
        <p14:creationId xmlns:p14="http://schemas.microsoft.com/office/powerpoint/2010/main" val="1849777841"/>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図 4" descr="テーブル&#10;&#10;中程度の精度で自動的に生成された説明">
            <a:extLst>
              <a:ext uri="{FF2B5EF4-FFF2-40B4-BE49-F238E27FC236}">
                <a16:creationId xmlns:a16="http://schemas.microsoft.com/office/drawing/2014/main" id="{ED0BB624-20DE-A393-5F77-5155CAFCE6D8}"/>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3317914" y="0"/>
            <a:ext cx="8874086" cy="6858000"/>
          </a:xfrm>
          <a:prstGeom prst="rect">
            <a:avLst/>
          </a:prstGeom>
        </p:spPr>
      </p:pic>
      <p:sp>
        <p:nvSpPr>
          <p:cNvPr id="6" name="テキスト ボックス 5">
            <a:extLst>
              <a:ext uri="{FF2B5EF4-FFF2-40B4-BE49-F238E27FC236}">
                <a16:creationId xmlns:a16="http://schemas.microsoft.com/office/drawing/2014/main" id="{0690ED15-238B-BEDA-C371-74972367C02E}"/>
              </a:ext>
            </a:extLst>
          </p:cNvPr>
          <p:cNvSpPr txBox="1"/>
          <p:nvPr/>
        </p:nvSpPr>
        <p:spPr>
          <a:xfrm>
            <a:off x="255837" y="934639"/>
            <a:ext cx="2205141" cy="1200329"/>
          </a:xfrm>
          <a:prstGeom prst="rect">
            <a:avLst/>
          </a:prstGeom>
          <a:noFill/>
        </p:spPr>
        <p:txBody>
          <a:bodyPr wrap="square" rtlCol="0">
            <a:spAutoFit/>
          </a:bodyPr>
          <a:lstStyle/>
          <a:p>
            <a:r>
              <a:rPr kumimoji="1" lang="ja-JP" altLang="en-US" sz="2400" dirty="0"/>
              <a:t>上尾市の</a:t>
            </a:r>
            <a:endParaRPr kumimoji="1" lang="en-US" altLang="ja-JP" sz="2400" dirty="0"/>
          </a:p>
          <a:p>
            <a:r>
              <a:rPr kumimoji="1" lang="ja-JP" altLang="en-US" sz="2400" dirty="0"/>
              <a:t>福祉避難所</a:t>
            </a:r>
            <a:endParaRPr kumimoji="1" lang="en-US" altLang="ja-JP" sz="2400" dirty="0"/>
          </a:p>
          <a:p>
            <a:r>
              <a:rPr kumimoji="1" lang="ja-JP" altLang="en-US" sz="2400" dirty="0"/>
              <a:t>関連情報</a:t>
            </a:r>
            <a:r>
              <a:rPr kumimoji="1" lang="en-US" altLang="ja-JP" sz="2400" dirty="0"/>
              <a:t>HP</a:t>
            </a:r>
          </a:p>
        </p:txBody>
      </p:sp>
      <p:sp>
        <p:nvSpPr>
          <p:cNvPr id="2" name="スライド番号プレースホルダー 3">
            <a:extLst>
              <a:ext uri="{FF2B5EF4-FFF2-40B4-BE49-F238E27FC236}">
                <a16:creationId xmlns:a16="http://schemas.microsoft.com/office/drawing/2014/main" id="{68CF24A6-D7B0-6A2A-191E-9407C4877BB1}"/>
              </a:ext>
            </a:extLst>
          </p:cNvPr>
          <p:cNvSpPr txBox="1">
            <a:spLocks noGrp="1"/>
          </p:cNvSpPr>
          <p:nvPr/>
        </p:nvSpPr>
        <p:spPr>
          <a:xfrm>
            <a:off x="11173460" y="6246009"/>
            <a:ext cx="848360" cy="476250"/>
          </a:xfrm>
          <a:prstGeom prst="rect">
            <a:avLst/>
          </a:prstGeom>
          <a:noFill/>
          <a:ln w="9525">
            <a:noFill/>
          </a:ln>
        </p:spPr>
        <p:txBody>
          <a:bodyPr anchor="b"/>
          <a:lstStyle>
            <a:lvl1pPr marL="0" lvl="0" indent="0" algn="r" defTabSz="914400" eaLnBrk="1" fontAlgn="base" latinLnBrk="0" hangingPunct="1">
              <a:lnSpc>
                <a:spcPct val="100000"/>
              </a:lnSpc>
              <a:spcBef>
                <a:spcPct val="0"/>
              </a:spcBef>
              <a:spcAft>
                <a:spcPct val="0"/>
              </a:spcAft>
              <a:buFont typeface="Arial" panose="020B0604020202020204" pitchFamily="34" charset="0"/>
              <a:buNone/>
              <a:defRPr sz="1400" b="0" i="0" u="none" kern="1200" baseline="0">
                <a:solidFill>
                  <a:schemeClr val="tx1"/>
                </a:solidFill>
                <a:latin typeface="+mn-lt"/>
                <a:ea typeface="+mn-ea"/>
                <a:cs typeface="+mn-cs"/>
              </a:defRPr>
            </a:lvl1pPr>
            <a:lvl2pPr marL="457200" lvl="1" indent="0" algn="ctr" defTabSz="914400" eaLnBrk="1" fontAlgn="base" latinLnBrk="0" hangingPunct="1">
              <a:lnSpc>
                <a:spcPct val="100000"/>
              </a:lnSpc>
              <a:spcBef>
                <a:spcPct val="0"/>
              </a:spcBef>
              <a:spcAft>
                <a:spcPct val="0"/>
              </a:spcAft>
              <a:buFont typeface="Arial" panose="020B0604020202020204" pitchFamily="34" charset="0"/>
              <a:buNone/>
              <a:defRPr sz="2400" b="0" i="0" u="none" kern="1200" baseline="0">
                <a:solidFill>
                  <a:schemeClr val="tx1"/>
                </a:solidFill>
                <a:latin typeface="+mn-lt"/>
                <a:ea typeface="+mn-ea"/>
                <a:cs typeface="+mn-cs"/>
              </a:defRPr>
            </a:lvl2pPr>
            <a:lvl3pPr marL="914400" lvl="2" indent="0" algn="ctr" defTabSz="914400" eaLnBrk="1" fontAlgn="base" latinLnBrk="0" hangingPunct="1">
              <a:lnSpc>
                <a:spcPct val="100000"/>
              </a:lnSpc>
              <a:spcBef>
                <a:spcPct val="0"/>
              </a:spcBef>
              <a:spcAft>
                <a:spcPct val="0"/>
              </a:spcAft>
              <a:buFont typeface="Arial" panose="020B0604020202020204" pitchFamily="34" charset="0"/>
              <a:buNone/>
              <a:defRPr sz="2400" b="0" i="0" u="none" kern="1200" baseline="0">
                <a:solidFill>
                  <a:schemeClr val="tx1"/>
                </a:solidFill>
                <a:latin typeface="+mn-lt"/>
                <a:ea typeface="+mn-ea"/>
                <a:cs typeface="+mn-cs"/>
              </a:defRPr>
            </a:lvl3pPr>
            <a:lvl4pPr marL="1371600" lvl="3" indent="0" algn="ctr" defTabSz="914400" eaLnBrk="1" fontAlgn="base" latinLnBrk="0" hangingPunct="1">
              <a:lnSpc>
                <a:spcPct val="100000"/>
              </a:lnSpc>
              <a:spcBef>
                <a:spcPct val="0"/>
              </a:spcBef>
              <a:spcAft>
                <a:spcPct val="0"/>
              </a:spcAft>
              <a:buFont typeface="Arial" panose="020B0604020202020204" pitchFamily="34" charset="0"/>
              <a:buNone/>
              <a:defRPr sz="2400" b="0" i="0" u="none" kern="1200" baseline="0">
                <a:solidFill>
                  <a:schemeClr val="tx1"/>
                </a:solidFill>
                <a:latin typeface="+mn-lt"/>
                <a:ea typeface="+mn-ea"/>
                <a:cs typeface="+mn-cs"/>
              </a:defRPr>
            </a:lvl4pPr>
            <a:lvl5pPr marL="1828800" lvl="4" indent="0" algn="ctr" defTabSz="914400" eaLnBrk="1" fontAlgn="base" latinLnBrk="0" hangingPunct="1">
              <a:lnSpc>
                <a:spcPct val="100000"/>
              </a:lnSpc>
              <a:spcBef>
                <a:spcPct val="0"/>
              </a:spcBef>
              <a:spcAft>
                <a:spcPct val="0"/>
              </a:spcAft>
              <a:buFont typeface="Arial" panose="020B0604020202020204" pitchFamily="34" charset="0"/>
              <a:buNone/>
              <a:defRPr sz="2400" b="0" i="0" u="none" kern="1200" baseline="0">
                <a:solidFill>
                  <a:schemeClr val="tx1"/>
                </a:solidFill>
                <a:latin typeface="+mn-lt"/>
                <a:ea typeface="+mn-ea"/>
                <a:cs typeface="+mn-cs"/>
              </a:defRPr>
            </a:lvl5pPr>
            <a:lvl6pPr marL="2286000" lvl="5" indent="0" algn="ctr" defTabSz="914400" eaLnBrk="1" fontAlgn="base" latinLnBrk="0" hangingPunct="1">
              <a:lnSpc>
                <a:spcPct val="100000"/>
              </a:lnSpc>
              <a:spcBef>
                <a:spcPct val="0"/>
              </a:spcBef>
              <a:spcAft>
                <a:spcPct val="0"/>
              </a:spcAft>
              <a:buFont typeface="Arial" panose="020B0604020202020204" pitchFamily="34" charset="0"/>
              <a:buNone/>
              <a:defRPr sz="2400" b="0" i="0" u="none" kern="1200" baseline="0">
                <a:solidFill>
                  <a:schemeClr val="tx1"/>
                </a:solidFill>
                <a:latin typeface="+mn-lt"/>
                <a:ea typeface="+mn-ea"/>
                <a:cs typeface="+mn-cs"/>
              </a:defRPr>
            </a:lvl6pPr>
            <a:lvl7pPr marL="2743200" lvl="6" indent="0" algn="ctr" defTabSz="914400" eaLnBrk="1" fontAlgn="base" latinLnBrk="0" hangingPunct="1">
              <a:lnSpc>
                <a:spcPct val="100000"/>
              </a:lnSpc>
              <a:spcBef>
                <a:spcPct val="0"/>
              </a:spcBef>
              <a:spcAft>
                <a:spcPct val="0"/>
              </a:spcAft>
              <a:buFont typeface="Arial" panose="020B0604020202020204" pitchFamily="34" charset="0"/>
              <a:buNone/>
              <a:defRPr sz="2400" b="0" i="0" u="none" kern="1200" baseline="0">
                <a:solidFill>
                  <a:schemeClr val="tx1"/>
                </a:solidFill>
                <a:latin typeface="+mn-lt"/>
                <a:ea typeface="+mn-ea"/>
                <a:cs typeface="+mn-cs"/>
              </a:defRPr>
            </a:lvl7pPr>
            <a:lvl8pPr marL="3200400" lvl="7" indent="0" algn="ctr" defTabSz="914400" eaLnBrk="1" fontAlgn="base" latinLnBrk="0" hangingPunct="1">
              <a:lnSpc>
                <a:spcPct val="100000"/>
              </a:lnSpc>
              <a:spcBef>
                <a:spcPct val="0"/>
              </a:spcBef>
              <a:spcAft>
                <a:spcPct val="0"/>
              </a:spcAft>
              <a:buFont typeface="Arial" panose="020B0604020202020204" pitchFamily="34" charset="0"/>
              <a:buNone/>
              <a:defRPr sz="2400" b="0" i="0" u="none" kern="1200" baseline="0">
                <a:solidFill>
                  <a:schemeClr val="tx1"/>
                </a:solidFill>
                <a:latin typeface="+mn-lt"/>
                <a:ea typeface="+mn-ea"/>
                <a:cs typeface="+mn-cs"/>
              </a:defRPr>
            </a:lvl8pPr>
            <a:lvl9pPr marL="3657600" lvl="8" indent="0" algn="ctr" defTabSz="914400" eaLnBrk="1" fontAlgn="base" latinLnBrk="0" hangingPunct="1">
              <a:lnSpc>
                <a:spcPct val="100000"/>
              </a:lnSpc>
              <a:spcBef>
                <a:spcPct val="0"/>
              </a:spcBef>
              <a:spcAft>
                <a:spcPct val="0"/>
              </a:spcAft>
              <a:buFont typeface="Arial" panose="020B0604020202020204" pitchFamily="34" charset="0"/>
              <a:buNone/>
              <a:defRPr sz="2400" b="0" i="0" u="none" kern="1200" baseline="0">
                <a:solidFill>
                  <a:schemeClr val="tx1"/>
                </a:solidFill>
                <a:latin typeface="+mn-lt"/>
                <a:ea typeface="+mn-ea"/>
                <a:cs typeface="+mn-cs"/>
              </a:defRPr>
            </a:lvl9pPr>
          </a:lstStyle>
          <a:p>
            <a:pPr marL="0" indent="0" algn="ctr" eaLnBrk="1" hangingPunct="1">
              <a:spcBef>
                <a:spcPct val="0"/>
              </a:spcBef>
              <a:buClr>
                <a:srgbClr val="000000"/>
              </a:buClr>
              <a:buNone/>
            </a:pPr>
            <a:fld id="{9A0DB2DC-4C9A-4742-B13C-FB6460FD3503}" type="slidenum">
              <a:rPr lang="ja-JP" altLang="en-US" sz="1400" dirty="0">
                <a:latin typeface="Arial" panose="020B0604020202020204" pitchFamily="34" charset="0"/>
                <a:ea typeface="ＭＳ Ｐゴシック" panose="020B0600070205080204" charset="-128"/>
              </a:rPr>
              <a:t>22</a:t>
            </a:fld>
            <a:endParaRPr lang="ja-JP" altLang="en-US" sz="1400" dirty="0">
              <a:latin typeface="Arial" panose="020B0604020202020204" pitchFamily="34" charset="0"/>
              <a:ea typeface="ＭＳ Ｐゴシック" panose="020B0600070205080204" charset="-128"/>
            </a:endParaRPr>
          </a:p>
        </p:txBody>
      </p:sp>
    </p:spTree>
    <p:extLst>
      <p:ext uri="{BB962C8B-B14F-4D97-AF65-F5344CB8AC3E}">
        <p14:creationId xmlns:p14="http://schemas.microsoft.com/office/powerpoint/2010/main" val="2094327858"/>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2"/>
          <p:cNvSpPr txBox="1">
            <a:spLocks noChangeArrowheads="1"/>
          </p:cNvSpPr>
          <p:nvPr/>
        </p:nvSpPr>
        <p:spPr>
          <a:xfrm>
            <a:off x="2246949" y="1318579"/>
            <a:ext cx="7273925" cy="3024187"/>
          </a:xfrm>
          <a:prstGeom prst="rect">
            <a:avLst/>
          </a:prstGeom>
        </p:spPr>
        <p:txBody>
          <a:bodyPr anchor="ctr">
            <a:normAutofit fontScale="97500"/>
          </a:bodyPr>
          <a:lstStyle>
            <a:lvl1pPr algn="l" rtl="0" eaLnBrk="1" latinLnBrk="0" hangingPunct="1">
              <a:spcBef>
                <a:spcPct val="0"/>
              </a:spcBef>
              <a:buNone/>
              <a:defRPr kumimoji="1" sz="4300" kern="1200">
                <a:solidFill>
                  <a:schemeClr val="tx2">
                    <a:satMod val="130000"/>
                  </a:schemeClr>
                </a:solidFill>
                <a:effectLst>
                  <a:outerShdw blurRad="50000" dist="30000" dir="5400000" algn="tl" rotWithShape="0">
                    <a:srgbClr val="000000">
                      <a:alpha val="30000"/>
                    </a:srgbClr>
                  </a:outerShdw>
                </a:effectLst>
                <a:latin typeface="+mj-lt"/>
                <a:ea typeface="+mj-ea"/>
                <a:cs typeface="+mj-cs"/>
              </a:defRPr>
            </a:lvl1pPr>
          </a:lstStyle>
          <a:p>
            <a:pPr algn="ctr">
              <a:defRPr/>
            </a:pPr>
            <a:r>
              <a:rPr lang="ja-JP" altLang="en-US" sz="3400" dirty="0">
                <a:solidFill>
                  <a:schemeClr val="accent1">
                    <a:lumMod val="50000"/>
                  </a:schemeClr>
                </a:solidFill>
                <a:latin typeface="BIZ UDPゴシック" panose="020B0400000000000000" pitchFamily="50" charset="-128"/>
                <a:ea typeface="BIZ UDPゴシック" panose="020B0400000000000000" pitchFamily="50" charset="-128"/>
              </a:rPr>
              <a:t>（</a:t>
            </a:r>
            <a:r>
              <a:rPr lang="en-US" altLang="ja-JP" sz="3400" dirty="0">
                <a:solidFill>
                  <a:schemeClr val="accent1">
                    <a:lumMod val="50000"/>
                  </a:schemeClr>
                </a:solidFill>
                <a:latin typeface="BIZ UDPゴシック" panose="020B0400000000000000" pitchFamily="50" charset="-128"/>
                <a:ea typeface="BIZ UDPゴシック" panose="020B0400000000000000" pitchFamily="50" charset="-128"/>
              </a:rPr>
              <a:t>4</a:t>
            </a:r>
            <a:r>
              <a:rPr lang="ja-JP" altLang="en-US" sz="3400" dirty="0">
                <a:solidFill>
                  <a:schemeClr val="accent1">
                    <a:lumMod val="50000"/>
                  </a:schemeClr>
                </a:solidFill>
                <a:latin typeface="BIZ UDPゴシック" panose="020B0400000000000000" pitchFamily="50" charset="-128"/>
                <a:ea typeface="BIZ UDPゴシック" panose="020B0400000000000000" pitchFamily="50" charset="-128"/>
              </a:rPr>
              <a:t>）災害時の要支援者を守るには</a:t>
            </a:r>
          </a:p>
        </p:txBody>
      </p:sp>
      <p:sp>
        <p:nvSpPr>
          <p:cNvPr id="5" name="スライド番号プレースホルダー 3">
            <a:extLst>
              <a:ext uri="{FF2B5EF4-FFF2-40B4-BE49-F238E27FC236}">
                <a16:creationId xmlns:a16="http://schemas.microsoft.com/office/drawing/2014/main" id="{E9253DDD-211E-4169-AE23-36C720EDBAE2}"/>
              </a:ext>
            </a:extLst>
          </p:cNvPr>
          <p:cNvSpPr txBox="1">
            <a:spLocks noGrp="1"/>
          </p:cNvSpPr>
          <p:nvPr/>
        </p:nvSpPr>
        <p:spPr>
          <a:xfrm>
            <a:off x="11120274" y="6284936"/>
            <a:ext cx="848360" cy="476250"/>
          </a:xfrm>
          <a:prstGeom prst="rect">
            <a:avLst/>
          </a:prstGeom>
          <a:noFill/>
          <a:ln w="9525">
            <a:noFill/>
          </a:ln>
        </p:spPr>
        <p:txBody>
          <a:bodyPr anchor="b"/>
          <a:lstStyle>
            <a:lvl1pPr marL="0" lvl="0" indent="0" algn="r" defTabSz="914400" eaLnBrk="1" fontAlgn="base" latinLnBrk="0" hangingPunct="1">
              <a:lnSpc>
                <a:spcPct val="100000"/>
              </a:lnSpc>
              <a:spcBef>
                <a:spcPct val="0"/>
              </a:spcBef>
              <a:spcAft>
                <a:spcPct val="0"/>
              </a:spcAft>
              <a:buFont typeface="Arial" panose="020B0604020202020204" pitchFamily="34" charset="0"/>
              <a:buNone/>
              <a:defRPr sz="1400" b="0" i="0" u="none" kern="1200" baseline="0">
                <a:solidFill>
                  <a:schemeClr val="tx1"/>
                </a:solidFill>
                <a:latin typeface="+mn-lt"/>
                <a:ea typeface="+mn-ea"/>
                <a:cs typeface="+mn-cs"/>
              </a:defRPr>
            </a:lvl1pPr>
            <a:lvl2pPr marL="457200" lvl="1" indent="0" algn="ctr" defTabSz="914400" eaLnBrk="1" fontAlgn="base" latinLnBrk="0" hangingPunct="1">
              <a:lnSpc>
                <a:spcPct val="100000"/>
              </a:lnSpc>
              <a:spcBef>
                <a:spcPct val="0"/>
              </a:spcBef>
              <a:spcAft>
                <a:spcPct val="0"/>
              </a:spcAft>
              <a:buFont typeface="Arial" panose="020B0604020202020204" pitchFamily="34" charset="0"/>
              <a:buNone/>
              <a:defRPr sz="2400" b="0" i="0" u="none" kern="1200" baseline="0">
                <a:solidFill>
                  <a:schemeClr val="tx1"/>
                </a:solidFill>
                <a:latin typeface="+mn-lt"/>
                <a:ea typeface="+mn-ea"/>
                <a:cs typeface="+mn-cs"/>
              </a:defRPr>
            </a:lvl2pPr>
            <a:lvl3pPr marL="914400" lvl="2" indent="0" algn="ctr" defTabSz="914400" eaLnBrk="1" fontAlgn="base" latinLnBrk="0" hangingPunct="1">
              <a:lnSpc>
                <a:spcPct val="100000"/>
              </a:lnSpc>
              <a:spcBef>
                <a:spcPct val="0"/>
              </a:spcBef>
              <a:spcAft>
                <a:spcPct val="0"/>
              </a:spcAft>
              <a:buFont typeface="Arial" panose="020B0604020202020204" pitchFamily="34" charset="0"/>
              <a:buNone/>
              <a:defRPr sz="2400" b="0" i="0" u="none" kern="1200" baseline="0">
                <a:solidFill>
                  <a:schemeClr val="tx1"/>
                </a:solidFill>
                <a:latin typeface="+mn-lt"/>
                <a:ea typeface="+mn-ea"/>
                <a:cs typeface="+mn-cs"/>
              </a:defRPr>
            </a:lvl3pPr>
            <a:lvl4pPr marL="1371600" lvl="3" indent="0" algn="ctr" defTabSz="914400" eaLnBrk="1" fontAlgn="base" latinLnBrk="0" hangingPunct="1">
              <a:lnSpc>
                <a:spcPct val="100000"/>
              </a:lnSpc>
              <a:spcBef>
                <a:spcPct val="0"/>
              </a:spcBef>
              <a:spcAft>
                <a:spcPct val="0"/>
              </a:spcAft>
              <a:buFont typeface="Arial" panose="020B0604020202020204" pitchFamily="34" charset="0"/>
              <a:buNone/>
              <a:defRPr sz="2400" b="0" i="0" u="none" kern="1200" baseline="0">
                <a:solidFill>
                  <a:schemeClr val="tx1"/>
                </a:solidFill>
                <a:latin typeface="+mn-lt"/>
                <a:ea typeface="+mn-ea"/>
                <a:cs typeface="+mn-cs"/>
              </a:defRPr>
            </a:lvl4pPr>
            <a:lvl5pPr marL="1828800" lvl="4" indent="0" algn="ctr" defTabSz="914400" eaLnBrk="1" fontAlgn="base" latinLnBrk="0" hangingPunct="1">
              <a:lnSpc>
                <a:spcPct val="100000"/>
              </a:lnSpc>
              <a:spcBef>
                <a:spcPct val="0"/>
              </a:spcBef>
              <a:spcAft>
                <a:spcPct val="0"/>
              </a:spcAft>
              <a:buFont typeface="Arial" panose="020B0604020202020204" pitchFamily="34" charset="0"/>
              <a:buNone/>
              <a:defRPr sz="2400" b="0" i="0" u="none" kern="1200" baseline="0">
                <a:solidFill>
                  <a:schemeClr val="tx1"/>
                </a:solidFill>
                <a:latin typeface="+mn-lt"/>
                <a:ea typeface="+mn-ea"/>
                <a:cs typeface="+mn-cs"/>
              </a:defRPr>
            </a:lvl5pPr>
            <a:lvl6pPr marL="2286000" lvl="5" indent="0" algn="ctr" defTabSz="914400" eaLnBrk="1" fontAlgn="base" latinLnBrk="0" hangingPunct="1">
              <a:lnSpc>
                <a:spcPct val="100000"/>
              </a:lnSpc>
              <a:spcBef>
                <a:spcPct val="0"/>
              </a:spcBef>
              <a:spcAft>
                <a:spcPct val="0"/>
              </a:spcAft>
              <a:buFont typeface="Arial" panose="020B0604020202020204" pitchFamily="34" charset="0"/>
              <a:buNone/>
              <a:defRPr sz="2400" b="0" i="0" u="none" kern="1200" baseline="0">
                <a:solidFill>
                  <a:schemeClr val="tx1"/>
                </a:solidFill>
                <a:latin typeface="+mn-lt"/>
                <a:ea typeface="+mn-ea"/>
                <a:cs typeface="+mn-cs"/>
              </a:defRPr>
            </a:lvl6pPr>
            <a:lvl7pPr marL="2743200" lvl="6" indent="0" algn="ctr" defTabSz="914400" eaLnBrk="1" fontAlgn="base" latinLnBrk="0" hangingPunct="1">
              <a:lnSpc>
                <a:spcPct val="100000"/>
              </a:lnSpc>
              <a:spcBef>
                <a:spcPct val="0"/>
              </a:spcBef>
              <a:spcAft>
                <a:spcPct val="0"/>
              </a:spcAft>
              <a:buFont typeface="Arial" panose="020B0604020202020204" pitchFamily="34" charset="0"/>
              <a:buNone/>
              <a:defRPr sz="2400" b="0" i="0" u="none" kern="1200" baseline="0">
                <a:solidFill>
                  <a:schemeClr val="tx1"/>
                </a:solidFill>
                <a:latin typeface="+mn-lt"/>
                <a:ea typeface="+mn-ea"/>
                <a:cs typeface="+mn-cs"/>
              </a:defRPr>
            </a:lvl7pPr>
            <a:lvl8pPr marL="3200400" lvl="7" indent="0" algn="ctr" defTabSz="914400" eaLnBrk="1" fontAlgn="base" latinLnBrk="0" hangingPunct="1">
              <a:lnSpc>
                <a:spcPct val="100000"/>
              </a:lnSpc>
              <a:spcBef>
                <a:spcPct val="0"/>
              </a:spcBef>
              <a:spcAft>
                <a:spcPct val="0"/>
              </a:spcAft>
              <a:buFont typeface="Arial" panose="020B0604020202020204" pitchFamily="34" charset="0"/>
              <a:buNone/>
              <a:defRPr sz="2400" b="0" i="0" u="none" kern="1200" baseline="0">
                <a:solidFill>
                  <a:schemeClr val="tx1"/>
                </a:solidFill>
                <a:latin typeface="+mn-lt"/>
                <a:ea typeface="+mn-ea"/>
                <a:cs typeface="+mn-cs"/>
              </a:defRPr>
            </a:lvl8pPr>
            <a:lvl9pPr marL="3657600" lvl="8" indent="0" algn="ctr" defTabSz="914400" eaLnBrk="1" fontAlgn="base" latinLnBrk="0" hangingPunct="1">
              <a:lnSpc>
                <a:spcPct val="100000"/>
              </a:lnSpc>
              <a:spcBef>
                <a:spcPct val="0"/>
              </a:spcBef>
              <a:spcAft>
                <a:spcPct val="0"/>
              </a:spcAft>
              <a:buFont typeface="Arial" panose="020B0604020202020204" pitchFamily="34" charset="0"/>
              <a:buNone/>
              <a:defRPr sz="2400" b="0" i="0" u="none" kern="1200" baseline="0">
                <a:solidFill>
                  <a:schemeClr val="tx1"/>
                </a:solidFill>
                <a:latin typeface="+mn-lt"/>
                <a:ea typeface="+mn-ea"/>
                <a:cs typeface="+mn-cs"/>
              </a:defRPr>
            </a:lvl9pPr>
          </a:lstStyle>
          <a:p>
            <a:pPr marL="0" indent="0" algn="ctr" eaLnBrk="1" hangingPunct="1">
              <a:spcBef>
                <a:spcPct val="0"/>
              </a:spcBef>
              <a:buClr>
                <a:srgbClr val="000000"/>
              </a:buClr>
              <a:buNone/>
            </a:pPr>
            <a:fld id="{9A0DB2DC-4C9A-4742-B13C-FB6460FD3503}" type="slidenum">
              <a:rPr lang="ja-JP" altLang="en-US" sz="1400" dirty="0">
                <a:latin typeface="Arial" panose="020B0604020202020204" pitchFamily="34" charset="0"/>
                <a:ea typeface="ＭＳ Ｐゴシック" panose="020B0600070205080204" charset="-128"/>
              </a:rPr>
              <a:t>23</a:t>
            </a:fld>
            <a:endParaRPr lang="ja-JP" altLang="en-US" sz="1400" dirty="0">
              <a:latin typeface="Arial" panose="020B0604020202020204" pitchFamily="34" charset="0"/>
              <a:ea typeface="ＭＳ Ｐゴシック" panose="020B0600070205080204" charset="-128"/>
            </a:endParaRPr>
          </a:p>
        </p:txBody>
      </p:sp>
    </p:spTree>
    <p:extLst>
      <p:ext uri="{BB962C8B-B14F-4D97-AF65-F5344CB8AC3E}">
        <p14:creationId xmlns:p14="http://schemas.microsoft.com/office/powerpoint/2010/main" val="3979213874"/>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a:xfrm>
            <a:off x="772512" y="0"/>
            <a:ext cx="10515600" cy="901700"/>
          </a:xfrm>
        </p:spPr>
        <p:txBody>
          <a:bodyPr>
            <a:normAutofit/>
          </a:bodyPr>
          <a:lstStyle/>
          <a:p>
            <a:r>
              <a:rPr kumimoji="1" lang="ja-JP" altLang="en-US" sz="4000" dirty="0">
                <a:solidFill>
                  <a:schemeClr val="accent2">
                    <a:lumMod val="50000"/>
                  </a:schemeClr>
                </a:solidFill>
                <a:effectLst>
                  <a:outerShdw blurRad="38100" dist="38100" dir="2700000" algn="tl">
                    <a:srgbClr val="000000">
                      <a:alpha val="43137"/>
                    </a:srgbClr>
                  </a:outerShdw>
                </a:effectLst>
                <a:latin typeface="メイリオ" panose="020B0604030504040204" pitchFamily="50" charset="-128"/>
                <a:ea typeface="メイリオ" panose="020B0604030504040204" pitchFamily="50" charset="-128"/>
                <a:cs typeface="メイリオ" panose="020B0604030504040204" pitchFamily="50" charset="-128"/>
              </a:rPr>
              <a:t>避難行動要支援者とは</a:t>
            </a:r>
          </a:p>
        </p:txBody>
      </p:sp>
      <p:sp>
        <p:nvSpPr>
          <p:cNvPr id="3" name="コンテンツ プレースホルダー 2"/>
          <p:cNvSpPr>
            <a:spLocks noGrp="1"/>
          </p:cNvSpPr>
          <p:nvPr>
            <p:ph idx="1"/>
          </p:nvPr>
        </p:nvSpPr>
        <p:spPr>
          <a:xfrm>
            <a:off x="334029" y="1099694"/>
            <a:ext cx="11392565" cy="4351338"/>
          </a:xfrm>
        </p:spPr>
        <p:txBody>
          <a:bodyPr>
            <a:normAutofit/>
          </a:bodyPr>
          <a:lstStyle/>
          <a:p>
            <a:pPr>
              <a:lnSpc>
                <a:spcPct val="110000"/>
              </a:lnSpc>
            </a:pPr>
            <a:r>
              <a:rPr lang="ja-JP" altLang="en-US" sz="2800" dirty="0">
                <a:latin typeface="メイリオ" panose="020B0604030504040204" pitchFamily="50" charset="-128"/>
                <a:ea typeface="メイリオ" panose="020B0604030504040204" pitchFamily="50" charset="-128"/>
                <a:cs typeface="メイリオ" panose="020B0604030504040204" pitchFamily="50" charset="-128"/>
              </a:rPr>
              <a:t>これまでよく使われていた、「災害時要援護者」というかわりに、平成</a:t>
            </a:r>
            <a:r>
              <a:rPr lang="en-US" altLang="ja-JP" sz="2800" dirty="0">
                <a:latin typeface="メイリオ" panose="020B0604030504040204" pitchFamily="50" charset="-128"/>
                <a:ea typeface="メイリオ" panose="020B0604030504040204" pitchFamily="50" charset="-128"/>
                <a:cs typeface="メイリオ" panose="020B0604030504040204" pitchFamily="50" charset="-128"/>
              </a:rPr>
              <a:t>25 </a:t>
            </a:r>
            <a:r>
              <a:rPr lang="ja-JP" altLang="en-US" sz="2800" dirty="0">
                <a:latin typeface="メイリオ" panose="020B0604030504040204" pitchFamily="50" charset="-128"/>
                <a:ea typeface="メイリオ" panose="020B0604030504040204" pitchFamily="50" charset="-128"/>
                <a:cs typeface="メイリオ" panose="020B0604030504040204" pitchFamily="50" charset="-128"/>
              </a:rPr>
              <a:t>年</a:t>
            </a:r>
            <a:r>
              <a:rPr lang="en-US" altLang="ja-JP" sz="2800" dirty="0">
                <a:latin typeface="メイリオ" panose="020B0604030504040204" pitchFamily="50" charset="-128"/>
                <a:ea typeface="メイリオ" panose="020B0604030504040204" pitchFamily="50" charset="-128"/>
                <a:cs typeface="メイリオ" panose="020B0604030504040204" pitchFamily="50" charset="-128"/>
              </a:rPr>
              <a:t>6 </a:t>
            </a:r>
            <a:r>
              <a:rPr lang="ja-JP" altLang="en-US" sz="2800" dirty="0">
                <a:latin typeface="メイリオ" panose="020B0604030504040204" pitchFamily="50" charset="-128"/>
                <a:ea typeface="メイリオ" panose="020B0604030504040204" pitchFamily="50" charset="-128"/>
                <a:cs typeface="メイリオ" panose="020B0604030504040204" pitchFamily="50" charset="-128"/>
              </a:rPr>
              <a:t>月の災害対策基本法の改正から使われるようになった言葉です</a:t>
            </a:r>
          </a:p>
          <a:p>
            <a:pPr>
              <a:lnSpc>
                <a:spcPct val="110000"/>
              </a:lnSpc>
            </a:pPr>
            <a:r>
              <a:rPr lang="ja-JP" altLang="en-US" sz="2800" dirty="0">
                <a:latin typeface="メイリオ" panose="020B0604030504040204" pitchFamily="50" charset="-128"/>
                <a:ea typeface="メイリオ" panose="020B0604030504040204" pitchFamily="50" charset="-128"/>
                <a:cs typeface="メイリオ" panose="020B0604030504040204" pitchFamily="50" charset="-128"/>
              </a:rPr>
              <a:t>高齢者、障害者、乳幼児その他の特に配慮を要する人を</a:t>
            </a:r>
            <a:r>
              <a:rPr lang="ja-JP" altLang="en-US" sz="2800" b="1" dirty="0">
                <a:latin typeface="メイリオ" panose="020B0604030504040204" pitchFamily="50" charset="-128"/>
                <a:ea typeface="メイリオ" panose="020B0604030504040204" pitchFamily="50" charset="-128"/>
                <a:cs typeface="メイリオ" panose="020B0604030504040204" pitchFamily="50" charset="-128"/>
              </a:rPr>
              <a:t>「要配慮者」</a:t>
            </a:r>
            <a:r>
              <a:rPr lang="ja-JP" altLang="en-US" sz="2800" dirty="0">
                <a:latin typeface="メイリオ" panose="020B0604030504040204" pitchFamily="50" charset="-128"/>
                <a:ea typeface="メイリオ" panose="020B0604030504040204" pitchFamily="50" charset="-128"/>
                <a:cs typeface="メイリオ" panose="020B0604030504040204" pitchFamily="50" charset="-128"/>
              </a:rPr>
              <a:t>といいます</a:t>
            </a:r>
          </a:p>
          <a:p>
            <a:pPr>
              <a:lnSpc>
                <a:spcPct val="110000"/>
              </a:lnSpc>
            </a:pPr>
            <a:r>
              <a:rPr lang="ja-JP" altLang="en-US" sz="2800" dirty="0">
                <a:latin typeface="メイリオ" panose="020B0604030504040204" pitchFamily="50" charset="-128"/>
                <a:ea typeface="メイリオ" panose="020B0604030504040204" pitchFamily="50" charset="-128"/>
                <a:cs typeface="メイリオ" panose="020B0604030504040204" pitchFamily="50" charset="-128"/>
              </a:rPr>
              <a:t>そのうち、自ら避難することが困難な者で避難に支援を要する人を</a:t>
            </a:r>
            <a:r>
              <a:rPr lang="ja-JP" altLang="en-US" sz="2800" b="1" dirty="0">
                <a:latin typeface="メイリオ" panose="020B0604030504040204" pitchFamily="50" charset="-128"/>
                <a:ea typeface="メイリオ" panose="020B0604030504040204" pitchFamily="50" charset="-128"/>
                <a:cs typeface="メイリオ" panose="020B0604030504040204" pitchFamily="50" charset="-128"/>
              </a:rPr>
              <a:t>「避難行動要支援者」</a:t>
            </a:r>
            <a:r>
              <a:rPr lang="ja-JP" altLang="en-US" sz="2800" dirty="0">
                <a:latin typeface="メイリオ" panose="020B0604030504040204" pitchFamily="50" charset="-128"/>
                <a:ea typeface="メイリオ" panose="020B0604030504040204" pitchFamily="50" charset="-128"/>
                <a:cs typeface="メイリオ" panose="020B0604030504040204" pitchFamily="50" charset="-128"/>
              </a:rPr>
              <a:t>ということになりました</a:t>
            </a:r>
            <a:endParaRPr kumimoji="1" lang="ja-JP" altLang="en-US" sz="2800" dirty="0">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5" name="スライド番号プレースホルダー 3">
            <a:extLst>
              <a:ext uri="{FF2B5EF4-FFF2-40B4-BE49-F238E27FC236}">
                <a16:creationId xmlns:a16="http://schemas.microsoft.com/office/drawing/2014/main" id="{BB27019A-FD30-4923-BDEB-32922C97221A}"/>
              </a:ext>
            </a:extLst>
          </p:cNvPr>
          <p:cNvSpPr txBox="1">
            <a:spLocks noGrp="1"/>
          </p:cNvSpPr>
          <p:nvPr/>
        </p:nvSpPr>
        <p:spPr>
          <a:xfrm>
            <a:off x="11120274" y="6284936"/>
            <a:ext cx="848360" cy="476250"/>
          </a:xfrm>
          <a:prstGeom prst="rect">
            <a:avLst/>
          </a:prstGeom>
          <a:noFill/>
          <a:ln w="9525">
            <a:noFill/>
          </a:ln>
        </p:spPr>
        <p:txBody>
          <a:bodyPr anchor="b"/>
          <a:lstStyle>
            <a:lvl1pPr marL="0" lvl="0" indent="0" algn="r" defTabSz="914400" eaLnBrk="1" fontAlgn="base" latinLnBrk="0" hangingPunct="1">
              <a:lnSpc>
                <a:spcPct val="100000"/>
              </a:lnSpc>
              <a:spcBef>
                <a:spcPct val="0"/>
              </a:spcBef>
              <a:spcAft>
                <a:spcPct val="0"/>
              </a:spcAft>
              <a:buFont typeface="Arial" panose="020B0604020202020204" pitchFamily="34" charset="0"/>
              <a:buNone/>
              <a:defRPr sz="1400" b="0" i="0" u="none" kern="1200" baseline="0">
                <a:solidFill>
                  <a:schemeClr val="tx1"/>
                </a:solidFill>
                <a:latin typeface="+mn-lt"/>
                <a:ea typeface="+mn-ea"/>
                <a:cs typeface="+mn-cs"/>
              </a:defRPr>
            </a:lvl1pPr>
            <a:lvl2pPr marL="457200" lvl="1" indent="0" algn="ctr" defTabSz="914400" eaLnBrk="1" fontAlgn="base" latinLnBrk="0" hangingPunct="1">
              <a:lnSpc>
                <a:spcPct val="100000"/>
              </a:lnSpc>
              <a:spcBef>
                <a:spcPct val="0"/>
              </a:spcBef>
              <a:spcAft>
                <a:spcPct val="0"/>
              </a:spcAft>
              <a:buFont typeface="Arial" panose="020B0604020202020204" pitchFamily="34" charset="0"/>
              <a:buNone/>
              <a:defRPr sz="2400" b="0" i="0" u="none" kern="1200" baseline="0">
                <a:solidFill>
                  <a:schemeClr val="tx1"/>
                </a:solidFill>
                <a:latin typeface="+mn-lt"/>
                <a:ea typeface="+mn-ea"/>
                <a:cs typeface="+mn-cs"/>
              </a:defRPr>
            </a:lvl2pPr>
            <a:lvl3pPr marL="914400" lvl="2" indent="0" algn="ctr" defTabSz="914400" eaLnBrk="1" fontAlgn="base" latinLnBrk="0" hangingPunct="1">
              <a:lnSpc>
                <a:spcPct val="100000"/>
              </a:lnSpc>
              <a:spcBef>
                <a:spcPct val="0"/>
              </a:spcBef>
              <a:spcAft>
                <a:spcPct val="0"/>
              </a:spcAft>
              <a:buFont typeface="Arial" panose="020B0604020202020204" pitchFamily="34" charset="0"/>
              <a:buNone/>
              <a:defRPr sz="2400" b="0" i="0" u="none" kern="1200" baseline="0">
                <a:solidFill>
                  <a:schemeClr val="tx1"/>
                </a:solidFill>
                <a:latin typeface="+mn-lt"/>
                <a:ea typeface="+mn-ea"/>
                <a:cs typeface="+mn-cs"/>
              </a:defRPr>
            </a:lvl3pPr>
            <a:lvl4pPr marL="1371600" lvl="3" indent="0" algn="ctr" defTabSz="914400" eaLnBrk="1" fontAlgn="base" latinLnBrk="0" hangingPunct="1">
              <a:lnSpc>
                <a:spcPct val="100000"/>
              </a:lnSpc>
              <a:spcBef>
                <a:spcPct val="0"/>
              </a:spcBef>
              <a:spcAft>
                <a:spcPct val="0"/>
              </a:spcAft>
              <a:buFont typeface="Arial" panose="020B0604020202020204" pitchFamily="34" charset="0"/>
              <a:buNone/>
              <a:defRPr sz="2400" b="0" i="0" u="none" kern="1200" baseline="0">
                <a:solidFill>
                  <a:schemeClr val="tx1"/>
                </a:solidFill>
                <a:latin typeface="+mn-lt"/>
                <a:ea typeface="+mn-ea"/>
                <a:cs typeface="+mn-cs"/>
              </a:defRPr>
            </a:lvl4pPr>
            <a:lvl5pPr marL="1828800" lvl="4" indent="0" algn="ctr" defTabSz="914400" eaLnBrk="1" fontAlgn="base" latinLnBrk="0" hangingPunct="1">
              <a:lnSpc>
                <a:spcPct val="100000"/>
              </a:lnSpc>
              <a:spcBef>
                <a:spcPct val="0"/>
              </a:spcBef>
              <a:spcAft>
                <a:spcPct val="0"/>
              </a:spcAft>
              <a:buFont typeface="Arial" panose="020B0604020202020204" pitchFamily="34" charset="0"/>
              <a:buNone/>
              <a:defRPr sz="2400" b="0" i="0" u="none" kern="1200" baseline="0">
                <a:solidFill>
                  <a:schemeClr val="tx1"/>
                </a:solidFill>
                <a:latin typeface="+mn-lt"/>
                <a:ea typeface="+mn-ea"/>
                <a:cs typeface="+mn-cs"/>
              </a:defRPr>
            </a:lvl5pPr>
            <a:lvl6pPr marL="2286000" lvl="5" indent="0" algn="ctr" defTabSz="914400" eaLnBrk="1" fontAlgn="base" latinLnBrk="0" hangingPunct="1">
              <a:lnSpc>
                <a:spcPct val="100000"/>
              </a:lnSpc>
              <a:spcBef>
                <a:spcPct val="0"/>
              </a:spcBef>
              <a:spcAft>
                <a:spcPct val="0"/>
              </a:spcAft>
              <a:buFont typeface="Arial" panose="020B0604020202020204" pitchFamily="34" charset="0"/>
              <a:buNone/>
              <a:defRPr sz="2400" b="0" i="0" u="none" kern="1200" baseline="0">
                <a:solidFill>
                  <a:schemeClr val="tx1"/>
                </a:solidFill>
                <a:latin typeface="+mn-lt"/>
                <a:ea typeface="+mn-ea"/>
                <a:cs typeface="+mn-cs"/>
              </a:defRPr>
            </a:lvl6pPr>
            <a:lvl7pPr marL="2743200" lvl="6" indent="0" algn="ctr" defTabSz="914400" eaLnBrk="1" fontAlgn="base" latinLnBrk="0" hangingPunct="1">
              <a:lnSpc>
                <a:spcPct val="100000"/>
              </a:lnSpc>
              <a:spcBef>
                <a:spcPct val="0"/>
              </a:spcBef>
              <a:spcAft>
                <a:spcPct val="0"/>
              </a:spcAft>
              <a:buFont typeface="Arial" panose="020B0604020202020204" pitchFamily="34" charset="0"/>
              <a:buNone/>
              <a:defRPr sz="2400" b="0" i="0" u="none" kern="1200" baseline="0">
                <a:solidFill>
                  <a:schemeClr val="tx1"/>
                </a:solidFill>
                <a:latin typeface="+mn-lt"/>
                <a:ea typeface="+mn-ea"/>
                <a:cs typeface="+mn-cs"/>
              </a:defRPr>
            </a:lvl7pPr>
            <a:lvl8pPr marL="3200400" lvl="7" indent="0" algn="ctr" defTabSz="914400" eaLnBrk="1" fontAlgn="base" latinLnBrk="0" hangingPunct="1">
              <a:lnSpc>
                <a:spcPct val="100000"/>
              </a:lnSpc>
              <a:spcBef>
                <a:spcPct val="0"/>
              </a:spcBef>
              <a:spcAft>
                <a:spcPct val="0"/>
              </a:spcAft>
              <a:buFont typeface="Arial" panose="020B0604020202020204" pitchFamily="34" charset="0"/>
              <a:buNone/>
              <a:defRPr sz="2400" b="0" i="0" u="none" kern="1200" baseline="0">
                <a:solidFill>
                  <a:schemeClr val="tx1"/>
                </a:solidFill>
                <a:latin typeface="+mn-lt"/>
                <a:ea typeface="+mn-ea"/>
                <a:cs typeface="+mn-cs"/>
              </a:defRPr>
            </a:lvl8pPr>
            <a:lvl9pPr marL="3657600" lvl="8" indent="0" algn="ctr" defTabSz="914400" eaLnBrk="1" fontAlgn="base" latinLnBrk="0" hangingPunct="1">
              <a:lnSpc>
                <a:spcPct val="100000"/>
              </a:lnSpc>
              <a:spcBef>
                <a:spcPct val="0"/>
              </a:spcBef>
              <a:spcAft>
                <a:spcPct val="0"/>
              </a:spcAft>
              <a:buFont typeface="Arial" panose="020B0604020202020204" pitchFamily="34" charset="0"/>
              <a:buNone/>
              <a:defRPr sz="2400" b="0" i="0" u="none" kern="1200" baseline="0">
                <a:solidFill>
                  <a:schemeClr val="tx1"/>
                </a:solidFill>
                <a:latin typeface="+mn-lt"/>
                <a:ea typeface="+mn-ea"/>
                <a:cs typeface="+mn-cs"/>
              </a:defRPr>
            </a:lvl9pPr>
          </a:lstStyle>
          <a:p>
            <a:pPr marL="0" indent="0" algn="ctr" eaLnBrk="1" hangingPunct="1">
              <a:spcBef>
                <a:spcPct val="0"/>
              </a:spcBef>
              <a:buClr>
                <a:srgbClr val="000000"/>
              </a:buClr>
              <a:buNone/>
            </a:pPr>
            <a:fld id="{9A0DB2DC-4C9A-4742-B13C-FB6460FD3503}" type="slidenum">
              <a:rPr lang="ja-JP" altLang="en-US" sz="1400" dirty="0">
                <a:latin typeface="Arial" panose="020B0604020202020204" pitchFamily="34" charset="0"/>
                <a:ea typeface="ＭＳ Ｐゴシック" panose="020B0600070205080204" charset="-128"/>
              </a:rPr>
              <a:t>24</a:t>
            </a:fld>
            <a:endParaRPr lang="ja-JP" altLang="en-US" sz="1400" dirty="0">
              <a:latin typeface="Arial" panose="020B0604020202020204" pitchFamily="34" charset="0"/>
              <a:ea typeface="ＭＳ Ｐゴシック" panose="020B0600070205080204" charset="-128"/>
            </a:endParaRPr>
          </a:p>
        </p:txBody>
      </p:sp>
      <p:sp>
        <p:nvSpPr>
          <p:cNvPr id="4" name="テキスト ボックス 3">
            <a:extLst>
              <a:ext uri="{FF2B5EF4-FFF2-40B4-BE49-F238E27FC236}">
                <a16:creationId xmlns:a16="http://schemas.microsoft.com/office/drawing/2014/main" id="{354C4194-DDBE-13D0-A6C1-E10A3B65AD44}"/>
              </a:ext>
            </a:extLst>
          </p:cNvPr>
          <p:cNvSpPr txBox="1"/>
          <p:nvPr/>
        </p:nvSpPr>
        <p:spPr>
          <a:xfrm>
            <a:off x="668397" y="4834976"/>
            <a:ext cx="11058195" cy="923330"/>
          </a:xfrm>
          <a:prstGeom prst="rect">
            <a:avLst/>
          </a:prstGeom>
          <a:noFill/>
          <a:ln w="19050">
            <a:solidFill>
              <a:schemeClr val="tx1"/>
            </a:solidFill>
          </a:ln>
        </p:spPr>
        <p:txBody>
          <a:bodyPr wrap="square" rtlCol="0">
            <a:spAutoFit/>
          </a:bodyPr>
          <a:lstStyle/>
          <a:p>
            <a:r>
              <a:rPr lang="ja-JP" altLang="en-US" dirty="0"/>
              <a:t>（参考）災害対策基本法における避難行動要支援者の定義</a:t>
            </a:r>
            <a:endParaRPr lang="en-US" altLang="ja-JP" dirty="0"/>
          </a:p>
          <a:p>
            <a:r>
              <a:rPr kumimoji="1" lang="ja-JP" altLang="en-US" b="1" dirty="0"/>
              <a:t>「当該市町村に居住する要配慮者のうち、災害が発生し、又は災害が発生するおそれがある場合に 自ら避難することが困難な者であつて、その円滑かつ迅速な避難の確保を図るため特に支援を要するもの」</a:t>
            </a:r>
          </a:p>
        </p:txBody>
      </p:sp>
    </p:spTree>
    <p:extLst>
      <p:ext uri="{BB962C8B-B14F-4D97-AF65-F5344CB8AC3E}">
        <p14:creationId xmlns:p14="http://schemas.microsoft.com/office/powerpoint/2010/main" val="1988648355"/>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コンテンツ プレースホルダー 2">
            <a:extLst>
              <a:ext uri="{FF2B5EF4-FFF2-40B4-BE49-F238E27FC236}">
                <a16:creationId xmlns:a16="http://schemas.microsoft.com/office/drawing/2014/main" id="{280BACBC-BD5F-2124-2467-F59BE786666E}"/>
              </a:ext>
            </a:extLst>
          </p:cNvPr>
          <p:cNvSpPr>
            <a:spLocks noGrp="1"/>
          </p:cNvSpPr>
          <p:nvPr>
            <p:ph idx="1"/>
          </p:nvPr>
        </p:nvSpPr>
        <p:spPr>
          <a:xfrm>
            <a:off x="783879" y="2842788"/>
            <a:ext cx="10913198" cy="2908662"/>
          </a:xfrm>
          <a:ln w="28575">
            <a:solidFill>
              <a:schemeClr val="tx1"/>
            </a:solidFill>
          </a:ln>
        </p:spPr>
        <p:txBody>
          <a:bodyPr/>
          <a:lstStyle/>
          <a:p>
            <a:pPr marL="0" indent="0">
              <a:buNone/>
            </a:pPr>
            <a:r>
              <a:rPr kumimoji="1" lang="ja-JP" altLang="en-US" sz="2000" dirty="0"/>
              <a:t>（参考）</a:t>
            </a:r>
            <a:br>
              <a:rPr kumimoji="1" lang="en-US" altLang="ja-JP" sz="2000" dirty="0"/>
            </a:br>
            <a:r>
              <a:rPr kumimoji="1" lang="ja-JP" altLang="en-US" sz="2400" dirty="0">
                <a:latin typeface="+mn-ea"/>
                <a:ea typeface="+mn-ea"/>
              </a:rPr>
              <a:t>災害対策基本法の「名簿情報の利用および提供」の項における記述</a:t>
            </a:r>
            <a:endParaRPr kumimoji="1" lang="en-US" altLang="ja-JP" dirty="0">
              <a:latin typeface="+mn-ea"/>
              <a:ea typeface="+mn-ea"/>
            </a:endParaRPr>
          </a:p>
          <a:p>
            <a:pPr marL="0" indent="0">
              <a:buNone/>
            </a:pPr>
            <a:r>
              <a:rPr kumimoji="1" lang="ja-JP" altLang="en-US" sz="2400" dirty="0"/>
              <a:t>市町村長は、災害の発生に備え、避難支援等の実施に必要な限度で、地域防災計画の定めるところにより、</a:t>
            </a:r>
            <a:r>
              <a:rPr kumimoji="1" lang="ja-JP" altLang="en-US" sz="2400" dirty="0">
                <a:solidFill>
                  <a:schemeClr val="accent4">
                    <a:lumMod val="50000"/>
                  </a:schemeClr>
                </a:solidFill>
              </a:rPr>
              <a:t>消防機関</a:t>
            </a:r>
            <a:r>
              <a:rPr kumimoji="1" lang="ja-JP" altLang="en-US" sz="2400" dirty="0"/>
              <a:t>、</a:t>
            </a:r>
            <a:r>
              <a:rPr kumimoji="1" lang="ja-JP" altLang="en-US" sz="2400" dirty="0">
                <a:solidFill>
                  <a:schemeClr val="accent4">
                    <a:lumMod val="50000"/>
                  </a:schemeClr>
                </a:solidFill>
              </a:rPr>
              <a:t>都道府県警察</a:t>
            </a:r>
            <a:r>
              <a:rPr kumimoji="1" lang="ja-JP" altLang="en-US" sz="2400" dirty="0"/>
              <a:t>、民生委員法</a:t>
            </a:r>
            <a:r>
              <a:rPr kumimoji="1" lang="ja-JP" altLang="en-US" sz="1600" dirty="0"/>
              <a:t>（昭和二十三年法律第百九十八号）</a:t>
            </a:r>
            <a:r>
              <a:rPr kumimoji="1" lang="ja-JP" altLang="en-US" sz="2400" dirty="0"/>
              <a:t>に定める</a:t>
            </a:r>
            <a:r>
              <a:rPr kumimoji="1" lang="ja-JP" altLang="en-US" sz="2400" dirty="0">
                <a:solidFill>
                  <a:schemeClr val="accent4">
                    <a:lumMod val="50000"/>
                  </a:schemeClr>
                </a:solidFill>
              </a:rPr>
              <a:t>民生委員</a:t>
            </a:r>
            <a:r>
              <a:rPr kumimoji="1" lang="ja-JP" altLang="en-US" sz="2400" dirty="0"/>
              <a:t>、社会福祉法</a:t>
            </a:r>
            <a:r>
              <a:rPr kumimoji="1" lang="ja-JP" altLang="en-US" sz="1400" dirty="0"/>
              <a:t>（昭和二十六年法律第四十五号）</a:t>
            </a:r>
            <a:r>
              <a:rPr kumimoji="1" lang="ja-JP" altLang="en-US" sz="2400" dirty="0"/>
              <a:t>第百九条第一項に規定する</a:t>
            </a:r>
            <a:r>
              <a:rPr kumimoji="1" lang="ja-JP" altLang="en-US" sz="2400" dirty="0">
                <a:solidFill>
                  <a:schemeClr val="accent4">
                    <a:lumMod val="50000"/>
                  </a:schemeClr>
                </a:solidFill>
              </a:rPr>
              <a:t>市町村社会福祉協議会</a:t>
            </a:r>
            <a:r>
              <a:rPr kumimoji="1" lang="ja-JP" altLang="en-US" sz="2400" dirty="0"/>
              <a:t>、</a:t>
            </a:r>
            <a:r>
              <a:rPr kumimoji="1" lang="ja-JP" altLang="en-US" sz="2400" dirty="0">
                <a:solidFill>
                  <a:schemeClr val="accent4">
                    <a:lumMod val="50000"/>
                  </a:schemeClr>
                </a:solidFill>
              </a:rPr>
              <a:t>自主防災組織</a:t>
            </a:r>
            <a:r>
              <a:rPr kumimoji="1" lang="ja-JP" altLang="en-US" sz="2400" dirty="0"/>
              <a:t>その他の避難支援等の実施に携わる関係者（次項において「</a:t>
            </a:r>
            <a:r>
              <a:rPr kumimoji="1" lang="ja-JP" altLang="en-US" sz="2400" u="sng" dirty="0"/>
              <a:t>避難支援等関係者</a:t>
            </a:r>
            <a:r>
              <a:rPr kumimoji="1" lang="ja-JP" altLang="en-US" sz="2400" dirty="0"/>
              <a:t>」という。）に対し、名簿情報を提供するものとする。</a:t>
            </a:r>
          </a:p>
        </p:txBody>
      </p:sp>
      <p:sp>
        <p:nvSpPr>
          <p:cNvPr id="4" name="タイトル 1">
            <a:extLst>
              <a:ext uri="{FF2B5EF4-FFF2-40B4-BE49-F238E27FC236}">
                <a16:creationId xmlns:a16="http://schemas.microsoft.com/office/drawing/2014/main" id="{0070336A-B764-D9F1-9943-B0287C69D4CF}"/>
              </a:ext>
            </a:extLst>
          </p:cNvPr>
          <p:cNvSpPr>
            <a:spLocks noGrp="1"/>
          </p:cNvSpPr>
          <p:nvPr>
            <p:ph type="title"/>
          </p:nvPr>
        </p:nvSpPr>
        <p:spPr>
          <a:xfrm>
            <a:off x="611109" y="411256"/>
            <a:ext cx="10515600" cy="901700"/>
          </a:xfrm>
        </p:spPr>
        <p:txBody>
          <a:bodyPr>
            <a:normAutofit/>
          </a:bodyPr>
          <a:lstStyle/>
          <a:p>
            <a:r>
              <a:rPr kumimoji="1" lang="ja-JP" altLang="en-US" sz="4000" dirty="0">
                <a:solidFill>
                  <a:schemeClr val="accent2">
                    <a:lumMod val="50000"/>
                  </a:schemeClr>
                </a:solidFill>
                <a:effectLst>
                  <a:outerShdw blurRad="38100" dist="38100" dir="2700000" algn="tl">
                    <a:srgbClr val="000000">
                      <a:alpha val="43137"/>
                    </a:srgbClr>
                  </a:outerShdw>
                </a:effectLst>
                <a:latin typeface="メイリオ" panose="020B0604030504040204" pitchFamily="50" charset="-128"/>
                <a:ea typeface="メイリオ" panose="020B0604030504040204" pitchFamily="50" charset="-128"/>
                <a:cs typeface="メイリオ" panose="020B0604030504040204" pitchFamily="50" charset="-128"/>
              </a:rPr>
              <a:t>避難支援等関係者とは</a:t>
            </a:r>
          </a:p>
        </p:txBody>
      </p:sp>
      <p:sp>
        <p:nvSpPr>
          <p:cNvPr id="5" name="テキスト ボックス 4">
            <a:extLst>
              <a:ext uri="{FF2B5EF4-FFF2-40B4-BE49-F238E27FC236}">
                <a16:creationId xmlns:a16="http://schemas.microsoft.com/office/drawing/2014/main" id="{8A91CCD2-3FC5-8D4C-E720-66BFA7998902}"/>
              </a:ext>
            </a:extLst>
          </p:cNvPr>
          <p:cNvSpPr txBox="1"/>
          <p:nvPr/>
        </p:nvSpPr>
        <p:spPr>
          <a:xfrm>
            <a:off x="880449" y="1249582"/>
            <a:ext cx="9976919" cy="954107"/>
          </a:xfrm>
          <a:prstGeom prst="rect">
            <a:avLst/>
          </a:prstGeom>
          <a:noFill/>
        </p:spPr>
        <p:txBody>
          <a:bodyPr wrap="square" rtlCol="0">
            <a:spAutoFit/>
          </a:bodyPr>
          <a:lstStyle/>
          <a:p>
            <a:r>
              <a:rPr kumimoji="1" lang="ja-JP" altLang="en-US" sz="2800" dirty="0">
                <a:latin typeface="BIZ UDPゴシック" panose="020B0400000000000000" pitchFamily="50" charset="-128"/>
                <a:ea typeface="BIZ UDPゴシック" panose="020B0400000000000000" pitchFamily="50" charset="-128"/>
              </a:rPr>
              <a:t>避難行動要支援者の避難の実施に関係する者を「避難支援等関係者」といいます</a:t>
            </a:r>
          </a:p>
        </p:txBody>
      </p:sp>
      <p:sp>
        <p:nvSpPr>
          <p:cNvPr id="6" name="スライド番号プレースホルダー 3">
            <a:extLst>
              <a:ext uri="{FF2B5EF4-FFF2-40B4-BE49-F238E27FC236}">
                <a16:creationId xmlns:a16="http://schemas.microsoft.com/office/drawing/2014/main" id="{59E38280-F5F7-C084-8093-414BB336F467}"/>
              </a:ext>
            </a:extLst>
          </p:cNvPr>
          <p:cNvSpPr txBox="1">
            <a:spLocks noGrp="1"/>
          </p:cNvSpPr>
          <p:nvPr/>
        </p:nvSpPr>
        <p:spPr>
          <a:xfrm>
            <a:off x="11120274" y="6284936"/>
            <a:ext cx="848360" cy="476250"/>
          </a:xfrm>
          <a:prstGeom prst="rect">
            <a:avLst/>
          </a:prstGeom>
          <a:noFill/>
          <a:ln w="9525">
            <a:noFill/>
          </a:ln>
        </p:spPr>
        <p:txBody>
          <a:bodyPr anchor="b"/>
          <a:lstStyle>
            <a:lvl1pPr marL="0" lvl="0" indent="0" algn="r" defTabSz="914400" eaLnBrk="1" fontAlgn="base" latinLnBrk="0" hangingPunct="1">
              <a:lnSpc>
                <a:spcPct val="100000"/>
              </a:lnSpc>
              <a:spcBef>
                <a:spcPct val="0"/>
              </a:spcBef>
              <a:spcAft>
                <a:spcPct val="0"/>
              </a:spcAft>
              <a:buFont typeface="Arial" panose="020B0604020202020204" pitchFamily="34" charset="0"/>
              <a:buNone/>
              <a:defRPr sz="1400" b="0" i="0" u="none" kern="1200" baseline="0">
                <a:solidFill>
                  <a:schemeClr val="tx1"/>
                </a:solidFill>
                <a:latin typeface="+mn-lt"/>
                <a:ea typeface="+mn-ea"/>
                <a:cs typeface="+mn-cs"/>
              </a:defRPr>
            </a:lvl1pPr>
            <a:lvl2pPr marL="457200" lvl="1" indent="0" algn="ctr" defTabSz="914400" eaLnBrk="1" fontAlgn="base" latinLnBrk="0" hangingPunct="1">
              <a:lnSpc>
                <a:spcPct val="100000"/>
              </a:lnSpc>
              <a:spcBef>
                <a:spcPct val="0"/>
              </a:spcBef>
              <a:spcAft>
                <a:spcPct val="0"/>
              </a:spcAft>
              <a:buFont typeface="Arial" panose="020B0604020202020204" pitchFamily="34" charset="0"/>
              <a:buNone/>
              <a:defRPr sz="2400" b="0" i="0" u="none" kern="1200" baseline="0">
                <a:solidFill>
                  <a:schemeClr val="tx1"/>
                </a:solidFill>
                <a:latin typeface="+mn-lt"/>
                <a:ea typeface="+mn-ea"/>
                <a:cs typeface="+mn-cs"/>
              </a:defRPr>
            </a:lvl2pPr>
            <a:lvl3pPr marL="914400" lvl="2" indent="0" algn="ctr" defTabSz="914400" eaLnBrk="1" fontAlgn="base" latinLnBrk="0" hangingPunct="1">
              <a:lnSpc>
                <a:spcPct val="100000"/>
              </a:lnSpc>
              <a:spcBef>
                <a:spcPct val="0"/>
              </a:spcBef>
              <a:spcAft>
                <a:spcPct val="0"/>
              </a:spcAft>
              <a:buFont typeface="Arial" panose="020B0604020202020204" pitchFamily="34" charset="0"/>
              <a:buNone/>
              <a:defRPr sz="2400" b="0" i="0" u="none" kern="1200" baseline="0">
                <a:solidFill>
                  <a:schemeClr val="tx1"/>
                </a:solidFill>
                <a:latin typeface="+mn-lt"/>
                <a:ea typeface="+mn-ea"/>
                <a:cs typeface="+mn-cs"/>
              </a:defRPr>
            </a:lvl3pPr>
            <a:lvl4pPr marL="1371600" lvl="3" indent="0" algn="ctr" defTabSz="914400" eaLnBrk="1" fontAlgn="base" latinLnBrk="0" hangingPunct="1">
              <a:lnSpc>
                <a:spcPct val="100000"/>
              </a:lnSpc>
              <a:spcBef>
                <a:spcPct val="0"/>
              </a:spcBef>
              <a:spcAft>
                <a:spcPct val="0"/>
              </a:spcAft>
              <a:buFont typeface="Arial" panose="020B0604020202020204" pitchFamily="34" charset="0"/>
              <a:buNone/>
              <a:defRPr sz="2400" b="0" i="0" u="none" kern="1200" baseline="0">
                <a:solidFill>
                  <a:schemeClr val="tx1"/>
                </a:solidFill>
                <a:latin typeface="+mn-lt"/>
                <a:ea typeface="+mn-ea"/>
                <a:cs typeface="+mn-cs"/>
              </a:defRPr>
            </a:lvl4pPr>
            <a:lvl5pPr marL="1828800" lvl="4" indent="0" algn="ctr" defTabSz="914400" eaLnBrk="1" fontAlgn="base" latinLnBrk="0" hangingPunct="1">
              <a:lnSpc>
                <a:spcPct val="100000"/>
              </a:lnSpc>
              <a:spcBef>
                <a:spcPct val="0"/>
              </a:spcBef>
              <a:spcAft>
                <a:spcPct val="0"/>
              </a:spcAft>
              <a:buFont typeface="Arial" panose="020B0604020202020204" pitchFamily="34" charset="0"/>
              <a:buNone/>
              <a:defRPr sz="2400" b="0" i="0" u="none" kern="1200" baseline="0">
                <a:solidFill>
                  <a:schemeClr val="tx1"/>
                </a:solidFill>
                <a:latin typeface="+mn-lt"/>
                <a:ea typeface="+mn-ea"/>
                <a:cs typeface="+mn-cs"/>
              </a:defRPr>
            </a:lvl5pPr>
            <a:lvl6pPr marL="2286000" lvl="5" indent="0" algn="ctr" defTabSz="914400" eaLnBrk="1" fontAlgn="base" latinLnBrk="0" hangingPunct="1">
              <a:lnSpc>
                <a:spcPct val="100000"/>
              </a:lnSpc>
              <a:spcBef>
                <a:spcPct val="0"/>
              </a:spcBef>
              <a:spcAft>
                <a:spcPct val="0"/>
              </a:spcAft>
              <a:buFont typeface="Arial" panose="020B0604020202020204" pitchFamily="34" charset="0"/>
              <a:buNone/>
              <a:defRPr sz="2400" b="0" i="0" u="none" kern="1200" baseline="0">
                <a:solidFill>
                  <a:schemeClr val="tx1"/>
                </a:solidFill>
                <a:latin typeface="+mn-lt"/>
                <a:ea typeface="+mn-ea"/>
                <a:cs typeface="+mn-cs"/>
              </a:defRPr>
            </a:lvl6pPr>
            <a:lvl7pPr marL="2743200" lvl="6" indent="0" algn="ctr" defTabSz="914400" eaLnBrk="1" fontAlgn="base" latinLnBrk="0" hangingPunct="1">
              <a:lnSpc>
                <a:spcPct val="100000"/>
              </a:lnSpc>
              <a:spcBef>
                <a:spcPct val="0"/>
              </a:spcBef>
              <a:spcAft>
                <a:spcPct val="0"/>
              </a:spcAft>
              <a:buFont typeface="Arial" panose="020B0604020202020204" pitchFamily="34" charset="0"/>
              <a:buNone/>
              <a:defRPr sz="2400" b="0" i="0" u="none" kern="1200" baseline="0">
                <a:solidFill>
                  <a:schemeClr val="tx1"/>
                </a:solidFill>
                <a:latin typeface="+mn-lt"/>
                <a:ea typeface="+mn-ea"/>
                <a:cs typeface="+mn-cs"/>
              </a:defRPr>
            </a:lvl7pPr>
            <a:lvl8pPr marL="3200400" lvl="7" indent="0" algn="ctr" defTabSz="914400" eaLnBrk="1" fontAlgn="base" latinLnBrk="0" hangingPunct="1">
              <a:lnSpc>
                <a:spcPct val="100000"/>
              </a:lnSpc>
              <a:spcBef>
                <a:spcPct val="0"/>
              </a:spcBef>
              <a:spcAft>
                <a:spcPct val="0"/>
              </a:spcAft>
              <a:buFont typeface="Arial" panose="020B0604020202020204" pitchFamily="34" charset="0"/>
              <a:buNone/>
              <a:defRPr sz="2400" b="0" i="0" u="none" kern="1200" baseline="0">
                <a:solidFill>
                  <a:schemeClr val="tx1"/>
                </a:solidFill>
                <a:latin typeface="+mn-lt"/>
                <a:ea typeface="+mn-ea"/>
                <a:cs typeface="+mn-cs"/>
              </a:defRPr>
            </a:lvl8pPr>
            <a:lvl9pPr marL="3657600" lvl="8" indent="0" algn="ctr" defTabSz="914400" eaLnBrk="1" fontAlgn="base" latinLnBrk="0" hangingPunct="1">
              <a:lnSpc>
                <a:spcPct val="100000"/>
              </a:lnSpc>
              <a:spcBef>
                <a:spcPct val="0"/>
              </a:spcBef>
              <a:spcAft>
                <a:spcPct val="0"/>
              </a:spcAft>
              <a:buFont typeface="Arial" panose="020B0604020202020204" pitchFamily="34" charset="0"/>
              <a:buNone/>
              <a:defRPr sz="2400" b="0" i="0" u="none" kern="1200" baseline="0">
                <a:solidFill>
                  <a:schemeClr val="tx1"/>
                </a:solidFill>
                <a:latin typeface="+mn-lt"/>
                <a:ea typeface="+mn-ea"/>
                <a:cs typeface="+mn-cs"/>
              </a:defRPr>
            </a:lvl9pPr>
          </a:lstStyle>
          <a:p>
            <a:pPr marL="0" indent="0" algn="ctr" eaLnBrk="1" hangingPunct="1">
              <a:spcBef>
                <a:spcPct val="0"/>
              </a:spcBef>
              <a:buClr>
                <a:srgbClr val="000000"/>
              </a:buClr>
              <a:buNone/>
            </a:pPr>
            <a:fld id="{9A0DB2DC-4C9A-4742-B13C-FB6460FD3503}" type="slidenum">
              <a:rPr lang="ja-JP" altLang="en-US" sz="1400" dirty="0">
                <a:latin typeface="Arial" panose="020B0604020202020204" pitchFamily="34" charset="0"/>
                <a:ea typeface="ＭＳ Ｐゴシック" panose="020B0600070205080204" charset="-128"/>
              </a:rPr>
              <a:t>25</a:t>
            </a:fld>
            <a:endParaRPr lang="ja-JP" altLang="en-US" sz="1400" dirty="0">
              <a:latin typeface="Arial" panose="020B0604020202020204" pitchFamily="34" charset="0"/>
              <a:ea typeface="ＭＳ Ｐゴシック" panose="020B0600070205080204" charset="-128"/>
            </a:endParaRPr>
          </a:p>
        </p:txBody>
      </p:sp>
    </p:spTree>
    <p:extLst>
      <p:ext uri="{BB962C8B-B14F-4D97-AF65-F5344CB8AC3E}">
        <p14:creationId xmlns:p14="http://schemas.microsoft.com/office/powerpoint/2010/main" val="267654942"/>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a:extLst>
              <a:ext uri="{FF2B5EF4-FFF2-40B4-BE49-F238E27FC236}">
                <a16:creationId xmlns:a16="http://schemas.microsoft.com/office/drawing/2014/main" id="{1EE1B79D-BD29-4FF0-A56D-D3902C1EE48B}"/>
              </a:ext>
            </a:extLst>
          </p:cNvPr>
          <p:cNvSpPr>
            <a:spLocks noGrp="1"/>
          </p:cNvSpPr>
          <p:nvPr>
            <p:ph type="title"/>
          </p:nvPr>
        </p:nvSpPr>
        <p:spPr>
          <a:xfrm>
            <a:off x="495300" y="0"/>
            <a:ext cx="10972800" cy="1143000"/>
          </a:xfrm>
        </p:spPr>
        <p:txBody>
          <a:bodyPr/>
          <a:lstStyle/>
          <a:p>
            <a:r>
              <a:rPr kumimoji="1" lang="ja-JP" altLang="en-US" dirty="0"/>
              <a:t>個別避難計画とは</a:t>
            </a:r>
          </a:p>
        </p:txBody>
      </p:sp>
      <p:sp>
        <p:nvSpPr>
          <p:cNvPr id="3" name="コンテンツ プレースホルダー 2">
            <a:extLst>
              <a:ext uri="{FF2B5EF4-FFF2-40B4-BE49-F238E27FC236}">
                <a16:creationId xmlns:a16="http://schemas.microsoft.com/office/drawing/2014/main" id="{94340FB7-771A-4A47-B085-739D4289906E}"/>
              </a:ext>
            </a:extLst>
          </p:cNvPr>
          <p:cNvSpPr>
            <a:spLocks noGrp="1"/>
          </p:cNvSpPr>
          <p:nvPr>
            <p:ph idx="1"/>
          </p:nvPr>
        </p:nvSpPr>
        <p:spPr>
          <a:xfrm>
            <a:off x="566245" y="1143000"/>
            <a:ext cx="11130455" cy="4525963"/>
          </a:xfrm>
        </p:spPr>
        <p:txBody>
          <a:bodyPr/>
          <a:lstStyle/>
          <a:p>
            <a:pPr>
              <a:buFont typeface="Wingdings" panose="05000000000000000000" pitchFamily="2" charset="2"/>
              <a:buChar char="l"/>
            </a:pPr>
            <a:r>
              <a:rPr kumimoji="1" lang="ja-JP" altLang="en-US" dirty="0"/>
              <a:t>避難行動要支援者（高齢者、障害者等）ごとに、避難支援を行う者や避難先等の情報を記載した計画</a:t>
            </a:r>
            <a:endParaRPr kumimoji="1" lang="en-US" altLang="ja-JP" dirty="0"/>
          </a:p>
          <a:p>
            <a:pPr>
              <a:buFont typeface="Wingdings" panose="05000000000000000000" pitchFamily="2" charset="2"/>
              <a:buChar char="l"/>
            </a:pPr>
            <a:r>
              <a:rPr lang="ja-JP" altLang="en-US" dirty="0"/>
              <a:t>「避難行動要支援者名簿」（平成</a:t>
            </a:r>
            <a:r>
              <a:rPr lang="en-US" altLang="ja-JP" dirty="0"/>
              <a:t>25</a:t>
            </a:r>
            <a:r>
              <a:rPr lang="ja-JP" altLang="en-US" dirty="0"/>
              <a:t>年に作成義務化）は、約</a:t>
            </a:r>
            <a:r>
              <a:rPr lang="en-US" altLang="ja-JP" dirty="0"/>
              <a:t>99</a:t>
            </a:r>
            <a:r>
              <a:rPr lang="ja-JP" altLang="en-US" dirty="0"/>
              <a:t>％の市町村において作成されるなど、普及は進んだ</a:t>
            </a:r>
            <a:endParaRPr lang="en-US" altLang="ja-JP" dirty="0"/>
          </a:p>
          <a:p>
            <a:pPr>
              <a:buFont typeface="Wingdings" panose="05000000000000000000" pitchFamily="2" charset="2"/>
              <a:buChar char="l"/>
            </a:pPr>
            <a:r>
              <a:rPr kumimoji="1" lang="ja-JP" altLang="en-US" dirty="0"/>
              <a:t>いまだ災害により多くの高齢者が被害を受けており、避難の実効性の確保に課題</a:t>
            </a:r>
            <a:endParaRPr kumimoji="1" lang="en-US" altLang="ja-JP" dirty="0"/>
          </a:p>
          <a:p>
            <a:pPr marL="0" indent="0">
              <a:buNone/>
            </a:pPr>
            <a:r>
              <a:rPr kumimoji="1" lang="en-US" altLang="ja-JP" sz="2400" dirty="0"/>
              <a:t>※</a:t>
            </a:r>
            <a:r>
              <a:rPr kumimoji="1" lang="ja-JP" altLang="en-US" sz="2400" dirty="0"/>
              <a:t>犠牲者のうち高齢者（</a:t>
            </a:r>
            <a:r>
              <a:rPr kumimoji="1" lang="en-US" altLang="ja-JP" sz="2400" dirty="0"/>
              <a:t>65</a:t>
            </a:r>
            <a:r>
              <a:rPr kumimoji="1" lang="ja-JP" altLang="en-US" sz="2400" dirty="0"/>
              <a:t>歳以上）が占める割合</a:t>
            </a:r>
          </a:p>
          <a:p>
            <a:pPr marL="0" indent="0">
              <a:buNone/>
            </a:pPr>
            <a:r>
              <a:rPr kumimoji="1" lang="ja-JP" altLang="en-US" sz="2400" dirty="0"/>
              <a:t>　令和元年東日本台風：約</a:t>
            </a:r>
            <a:r>
              <a:rPr kumimoji="1" lang="en-US" altLang="ja-JP" sz="2400" dirty="0"/>
              <a:t>65</a:t>
            </a:r>
            <a:r>
              <a:rPr kumimoji="1" lang="ja-JP" altLang="en-US" sz="2400" dirty="0"/>
              <a:t>％、令和２年７月豪雨：約</a:t>
            </a:r>
            <a:r>
              <a:rPr kumimoji="1" lang="en-US" altLang="ja-JP" sz="2400" dirty="0"/>
              <a:t>79</a:t>
            </a:r>
            <a:r>
              <a:rPr kumimoji="1" lang="ja-JP" altLang="en-US" sz="2400" dirty="0"/>
              <a:t>％</a:t>
            </a:r>
            <a:endParaRPr kumimoji="1" lang="en-US" altLang="ja-JP" sz="2400" dirty="0"/>
          </a:p>
          <a:p>
            <a:pPr>
              <a:buFont typeface="Wingdings" panose="05000000000000000000" pitchFamily="2" charset="2"/>
              <a:buChar char="l"/>
            </a:pPr>
            <a:r>
              <a:rPr kumimoji="1" lang="ja-JP" altLang="en-US" dirty="0"/>
              <a:t>避難行動要支援者の円滑かつ迅速な避難を図る観点から、個別避難計画について、市町村に作成を</a:t>
            </a:r>
            <a:r>
              <a:rPr kumimoji="1" lang="ja-JP" altLang="en-US" b="1" dirty="0">
                <a:solidFill>
                  <a:srgbClr val="7030A0"/>
                </a:solidFill>
              </a:rPr>
              <a:t>努力義務化</a:t>
            </a:r>
            <a:r>
              <a:rPr kumimoji="1" lang="ja-JP" altLang="en-US" dirty="0"/>
              <a:t>。</a:t>
            </a:r>
            <a:endParaRPr kumimoji="1" lang="en-US" altLang="ja-JP" dirty="0"/>
          </a:p>
          <a:p>
            <a:pPr marL="0" indent="0">
              <a:buNone/>
            </a:pPr>
            <a:endParaRPr kumimoji="1" lang="ja-JP" altLang="en-US" sz="2400" dirty="0"/>
          </a:p>
        </p:txBody>
      </p:sp>
      <p:sp>
        <p:nvSpPr>
          <p:cNvPr id="4" name="スライド番号プレースホルダー 3">
            <a:extLst>
              <a:ext uri="{FF2B5EF4-FFF2-40B4-BE49-F238E27FC236}">
                <a16:creationId xmlns:a16="http://schemas.microsoft.com/office/drawing/2014/main" id="{4647675A-8CFE-6780-B62B-4AC740F207EF}"/>
              </a:ext>
            </a:extLst>
          </p:cNvPr>
          <p:cNvSpPr txBox="1">
            <a:spLocks noGrp="1"/>
          </p:cNvSpPr>
          <p:nvPr/>
        </p:nvSpPr>
        <p:spPr>
          <a:xfrm>
            <a:off x="11158220" y="6251110"/>
            <a:ext cx="848360" cy="476250"/>
          </a:xfrm>
          <a:prstGeom prst="rect">
            <a:avLst/>
          </a:prstGeom>
          <a:noFill/>
          <a:ln w="9525">
            <a:noFill/>
          </a:ln>
        </p:spPr>
        <p:txBody>
          <a:bodyPr anchor="b"/>
          <a:lstStyle>
            <a:lvl1pPr marL="0" lvl="0" indent="0" algn="r" defTabSz="914400" eaLnBrk="1" fontAlgn="base" latinLnBrk="0" hangingPunct="1">
              <a:lnSpc>
                <a:spcPct val="100000"/>
              </a:lnSpc>
              <a:spcBef>
                <a:spcPct val="0"/>
              </a:spcBef>
              <a:spcAft>
                <a:spcPct val="0"/>
              </a:spcAft>
              <a:buFont typeface="Arial" panose="020B0604020202020204" pitchFamily="34" charset="0"/>
              <a:buNone/>
              <a:defRPr sz="1400" b="0" i="0" u="none" kern="1200" baseline="0">
                <a:solidFill>
                  <a:schemeClr val="tx1"/>
                </a:solidFill>
                <a:latin typeface="+mn-lt"/>
                <a:ea typeface="+mn-ea"/>
                <a:cs typeface="+mn-cs"/>
              </a:defRPr>
            </a:lvl1pPr>
            <a:lvl2pPr marL="457200" lvl="1" indent="0" algn="ctr" defTabSz="914400" eaLnBrk="1" fontAlgn="base" latinLnBrk="0" hangingPunct="1">
              <a:lnSpc>
                <a:spcPct val="100000"/>
              </a:lnSpc>
              <a:spcBef>
                <a:spcPct val="0"/>
              </a:spcBef>
              <a:spcAft>
                <a:spcPct val="0"/>
              </a:spcAft>
              <a:buFont typeface="Arial" panose="020B0604020202020204" pitchFamily="34" charset="0"/>
              <a:buNone/>
              <a:defRPr sz="2400" b="0" i="0" u="none" kern="1200" baseline="0">
                <a:solidFill>
                  <a:schemeClr val="tx1"/>
                </a:solidFill>
                <a:latin typeface="+mn-lt"/>
                <a:ea typeface="+mn-ea"/>
                <a:cs typeface="+mn-cs"/>
              </a:defRPr>
            </a:lvl2pPr>
            <a:lvl3pPr marL="914400" lvl="2" indent="0" algn="ctr" defTabSz="914400" eaLnBrk="1" fontAlgn="base" latinLnBrk="0" hangingPunct="1">
              <a:lnSpc>
                <a:spcPct val="100000"/>
              </a:lnSpc>
              <a:spcBef>
                <a:spcPct val="0"/>
              </a:spcBef>
              <a:spcAft>
                <a:spcPct val="0"/>
              </a:spcAft>
              <a:buFont typeface="Arial" panose="020B0604020202020204" pitchFamily="34" charset="0"/>
              <a:buNone/>
              <a:defRPr sz="2400" b="0" i="0" u="none" kern="1200" baseline="0">
                <a:solidFill>
                  <a:schemeClr val="tx1"/>
                </a:solidFill>
                <a:latin typeface="+mn-lt"/>
                <a:ea typeface="+mn-ea"/>
                <a:cs typeface="+mn-cs"/>
              </a:defRPr>
            </a:lvl3pPr>
            <a:lvl4pPr marL="1371600" lvl="3" indent="0" algn="ctr" defTabSz="914400" eaLnBrk="1" fontAlgn="base" latinLnBrk="0" hangingPunct="1">
              <a:lnSpc>
                <a:spcPct val="100000"/>
              </a:lnSpc>
              <a:spcBef>
                <a:spcPct val="0"/>
              </a:spcBef>
              <a:spcAft>
                <a:spcPct val="0"/>
              </a:spcAft>
              <a:buFont typeface="Arial" panose="020B0604020202020204" pitchFamily="34" charset="0"/>
              <a:buNone/>
              <a:defRPr sz="2400" b="0" i="0" u="none" kern="1200" baseline="0">
                <a:solidFill>
                  <a:schemeClr val="tx1"/>
                </a:solidFill>
                <a:latin typeface="+mn-lt"/>
                <a:ea typeface="+mn-ea"/>
                <a:cs typeface="+mn-cs"/>
              </a:defRPr>
            </a:lvl4pPr>
            <a:lvl5pPr marL="1828800" lvl="4" indent="0" algn="ctr" defTabSz="914400" eaLnBrk="1" fontAlgn="base" latinLnBrk="0" hangingPunct="1">
              <a:lnSpc>
                <a:spcPct val="100000"/>
              </a:lnSpc>
              <a:spcBef>
                <a:spcPct val="0"/>
              </a:spcBef>
              <a:spcAft>
                <a:spcPct val="0"/>
              </a:spcAft>
              <a:buFont typeface="Arial" panose="020B0604020202020204" pitchFamily="34" charset="0"/>
              <a:buNone/>
              <a:defRPr sz="2400" b="0" i="0" u="none" kern="1200" baseline="0">
                <a:solidFill>
                  <a:schemeClr val="tx1"/>
                </a:solidFill>
                <a:latin typeface="+mn-lt"/>
                <a:ea typeface="+mn-ea"/>
                <a:cs typeface="+mn-cs"/>
              </a:defRPr>
            </a:lvl5pPr>
            <a:lvl6pPr marL="2286000" lvl="5" indent="0" algn="ctr" defTabSz="914400" eaLnBrk="1" fontAlgn="base" latinLnBrk="0" hangingPunct="1">
              <a:lnSpc>
                <a:spcPct val="100000"/>
              </a:lnSpc>
              <a:spcBef>
                <a:spcPct val="0"/>
              </a:spcBef>
              <a:spcAft>
                <a:spcPct val="0"/>
              </a:spcAft>
              <a:buFont typeface="Arial" panose="020B0604020202020204" pitchFamily="34" charset="0"/>
              <a:buNone/>
              <a:defRPr sz="2400" b="0" i="0" u="none" kern="1200" baseline="0">
                <a:solidFill>
                  <a:schemeClr val="tx1"/>
                </a:solidFill>
                <a:latin typeface="+mn-lt"/>
                <a:ea typeface="+mn-ea"/>
                <a:cs typeface="+mn-cs"/>
              </a:defRPr>
            </a:lvl6pPr>
            <a:lvl7pPr marL="2743200" lvl="6" indent="0" algn="ctr" defTabSz="914400" eaLnBrk="1" fontAlgn="base" latinLnBrk="0" hangingPunct="1">
              <a:lnSpc>
                <a:spcPct val="100000"/>
              </a:lnSpc>
              <a:spcBef>
                <a:spcPct val="0"/>
              </a:spcBef>
              <a:spcAft>
                <a:spcPct val="0"/>
              </a:spcAft>
              <a:buFont typeface="Arial" panose="020B0604020202020204" pitchFamily="34" charset="0"/>
              <a:buNone/>
              <a:defRPr sz="2400" b="0" i="0" u="none" kern="1200" baseline="0">
                <a:solidFill>
                  <a:schemeClr val="tx1"/>
                </a:solidFill>
                <a:latin typeface="+mn-lt"/>
                <a:ea typeface="+mn-ea"/>
                <a:cs typeface="+mn-cs"/>
              </a:defRPr>
            </a:lvl7pPr>
            <a:lvl8pPr marL="3200400" lvl="7" indent="0" algn="ctr" defTabSz="914400" eaLnBrk="1" fontAlgn="base" latinLnBrk="0" hangingPunct="1">
              <a:lnSpc>
                <a:spcPct val="100000"/>
              </a:lnSpc>
              <a:spcBef>
                <a:spcPct val="0"/>
              </a:spcBef>
              <a:spcAft>
                <a:spcPct val="0"/>
              </a:spcAft>
              <a:buFont typeface="Arial" panose="020B0604020202020204" pitchFamily="34" charset="0"/>
              <a:buNone/>
              <a:defRPr sz="2400" b="0" i="0" u="none" kern="1200" baseline="0">
                <a:solidFill>
                  <a:schemeClr val="tx1"/>
                </a:solidFill>
                <a:latin typeface="+mn-lt"/>
                <a:ea typeface="+mn-ea"/>
                <a:cs typeface="+mn-cs"/>
              </a:defRPr>
            </a:lvl8pPr>
            <a:lvl9pPr marL="3657600" lvl="8" indent="0" algn="ctr" defTabSz="914400" eaLnBrk="1" fontAlgn="base" latinLnBrk="0" hangingPunct="1">
              <a:lnSpc>
                <a:spcPct val="100000"/>
              </a:lnSpc>
              <a:spcBef>
                <a:spcPct val="0"/>
              </a:spcBef>
              <a:spcAft>
                <a:spcPct val="0"/>
              </a:spcAft>
              <a:buFont typeface="Arial" panose="020B0604020202020204" pitchFamily="34" charset="0"/>
              <a:buNone/>
              <a:defRPr sz="2400" b="0" i="0" u="none" kern="1200" baseline="0">
                <a:solidFill>
                  <a:schemeClr val="tx1"/>
                </a:solidFill>
                <a:latin typeface="+mn-lt"/>
                <a:ea typeface="+mn-ea"/>
                <a:cs typeface="+mn-cs"/>
              </a:defRPr>
            </a:lvl9pPr>
          </a:lstStyle>
          <a:p>
            <a:pPr marL="0" indent="0" algn="ctr" eaLnBrk="1" hangingPunct="1">
              <a:spcBef>
                <a:spcPct val="0"/>
              </a:spcBef>
              <a:buClr>
                <a:srgbClr val="000000"/>
              </a:buClr>
              <a:buNone/>
            </a:pPr>
            <a:fld id="{9A0DB2DC-4C9A-4742-B13C-FB6460FD3503}" type="slidenum">
              <a:rPr lang="ja-JP" altLang="en-US" sz="1400" dirty="0">
                <a:latin typeface="Arial" panose="020B0604020202020204" pitchFamily="34" charset="0"/>
                <a:ea typeface="ＭＳ Ｐゴシック" panose="020B0600070205080204" charset="-128"/>
              </a:rPr>
              <a:t>26</a:t>
            </a:fld>
            <a:endParaRPr lang="ja-JP" altLang="en-US" sz="1400" dirty="0">
              <a:latin typeface="Arial" panose="020B0604020202020204" pitchFamily="34" charset="0"/>
              <a:ea typeface="ＭＳ Ｐゴシック" panose="020B0600070205080204" charset="-128"/>
            </a:endParaRPr>
          </a:p>
        </p:txBody>
      </p:sp>
    </p:spTree>
    <p:extLst>
      <p:ext uri="{BB962C8B-B14F-4D97-AF65-F5344CB8AC3E}">
        <p14:creationId xmlns:p14="http://schemas.microsoft.com/office/powerpoint/2010/main" val="1343744299"/>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a:extLst>
              <a:ext uri="{FF2B5EF4-FFF2-40B4-BE49-F238E27FC236}">
                <a16:creationId xmlns:a16="http://schemas.microsoft.com/office/drawing/2014/main" id="{A952277E-B88F-4795-9E32-AC127AB3D2F6}"/>
              </a:ext>
            </a:extLst>
          </p:cNvPr>
          <p:cNvSpPr>
            <a:spLocks noGrp="1"/>
          </p:cNvSpPr>
          <p:nvPr>
            <p:ph type="title"/>
          </p:nvPr>
        </p:nvSpPr>
        <p:spPr>
          <a:xfrm>
            <a:off x="609600" y="274638"/>
            <a:ext cx="10972800" cy="773668"/>
          </a:xfrm>
        </p:spPr>
        <p:txBody>
          <a:bodyPr/>
          <a:lstStyle/>
          <a:p>
            <a:r>
              <a:rPr kumimoji="1" lang="ja-JP" altLang="en-US" dirty="0"/>
              <a:t>個別避難計画策定にあたって</a:t>
            </a:r>
          </a:p>
        </p:txBody>
      </p:sp>
      <p:sp>
        <p:nvSpPr>
          <p:cNvPr id="3" name="コンテンツ プレースホルダー 2">
            <a:extLst>
              <a:ext uri="{FF2B5EF4-FFF2-40B4-BE49-F238E27FC236}">
                <a16:creationId xmlns:a16="http://schemas.microsoft.com/office/drawing/2014/main" id="{01C27C97-CCE7-4F50-B244-A06B3FE96FD3}"/>
              </a:ext>
            </a:extLst>
          </p:cNvPr>
          <p:cNvSpPr>
            <a:spLocks noGrp="1"/>
          </p:cNvSpPr>
          <p:nvPr>
            <p:ph idx="1"/>
          </p:nvPr>
        </p:nvSpPr>
        <p:spPr>
          <a:xfrm>
            <a:off x="609600" y="1524000"/>
            <a:ext cx="10972800" cy="4033134"/>
          </a:xfrm>
        </p:spPr>
        <p:txBody>
          <a:bodyPr>
            <a:normAutofit fontScale="92500" lnSpcReduction="10000"/>
          </a:bodyPr>
          <a:lstStyle/>
          <a:p>
            <a:r>
              <a:rPr kumimoji="1" lang="ja-JP" altLang="en-US" dirty="0"/>
              <a:t>福祉専門職、社会福祉協議会、民生委員等の</a:t>
            </a:r>
            <a:r>
              <a:rPr kumimoji="1" lang="ja-JP" altLang="en-US" dirty="0">
                <a:solidFill>
                  <a:schemeClr val="accent6">
                    <a:lumMod val="50000"/>
                  </a:schemeClr>
                </a:solidFill>
                <a:effectLst>
                  <a:outerShdw blurRad="38100" dist="38100" dir="2700000" algn="tl">
                    <a:srgbClr val="000000">
                      <a:alpha val="43137"/>
                    </a:srgbClr>
                  </a:outerShdw>
                </a:effectLst>
              </a:rPr>
              <a:t>日常の支援者及び地域住民と連携</a:t>
            </a:r>
            <a:r>
              <a:rPr kumimoji="1" lang="ja-JP" altLang="en-US" dirty="0"/>
              <a:t>して策定</a:t>
            </a:r>
            <a:endParaRPr kumimoji="1" lang="en-US" altLang="ja-JP" dirty="0"/>
          </a:p>
          <a:p>
            <a:r>
              <a:rPr kumimoji="1" lang="ja-JP" altLang="en-US" dirty="0"/>
              <a:t>災害の危険度の高いところなど</a:t>
            </a:r>
            <a:r>
              <a:rPr kumimoji="1" lang="ja-JP" altLang="en-US" dirty="0">
                <a:solidFill>
                  <a:schemeClr val="accent6">
                    <a:lumMod val="50000"/>
                  </a:schemeClr>
                </a:solidFill>
                <a:effectLst>
                  <a:outerShdw blurRad="38100" dist="38100" dir="2700000" algn="tl">
                    <a:srgbClr val="000000">
                      <a:alpha val="43137"/>
                    </a:srgbClr>
                  </a:outerShdw>
                </a:effectLst>
              </a:rPr>
              <a:t>優先度の高い方から</a:t>
            </a:r>
            <a:r>
              <a:rPr kumimoji="1" lang="ja-JP" altLang="en-US" dirty="0"/>
              <a:t>個別計画を策定</a:t>
            </a:r>
            <a:endParaRPr kumimoji="1" lang="en-US" altLang="ja-JP" dirty="0"/>
          </a:p>
          <a:p>
            <a:r>
              <a:rPr kumimoji="1" lang="ja-JP" altLang="en-US" dirty="0"/>
              <a:t>個別避難計画には、避難行動要支援者名簿に記載されている情報に加え、発災時に避難支援を行う者</a:t>
            </a:r>
            <a:r>
              <a:rPr kumimoji="1" lang="ja-JP" altLang="en-US" dirty="0">
                <a:solidFill>
                  <a:schemeClr val="accent6">
                    <a:lumMod val="50000"/>
                  </a:schemeClr>
                </a:solidFill>
                <a:effectLst>
                  <a:outerShdw blurRad="38100" dist="38100" dir="2700000" algn="tl">
                    <a:srgbClr val="000000">
                      <a:alpha val="43137"/>
                    </a:srgbClr>
                  </a:outerShdw>
                </a:effectLst>
              </a:rPr>
              <a:t>（避難支援等関係者）</a:t>
            </a:r>
            <a:r>
              <a:rPr kumimoji="1" lang="ja-JP" altLang="en-US" dirty="0"/>
              <a:t>、避難支援を行うに当たっての留意点、避難支援の方法や避難場所、避難経路、本人が不在で連絡が取れない時の対応等の情報を記録しておくこととされている</a:t>
            </a:r>
          </a:p>
          <a:p>
            <a:endParaRPr kumimoji="1" lang="ja-JP" altLang="en-US" dirty="0"/>
          </a:p>
        </p:txBody>
      </p:sp>
      <p:sp>
        <p:nvSpPr>
          <p:cNvPr id="4" name="スライド番号プレースホルダー 3">
            <a:extLst>
              <a:ext uri="{FF2B5EF4-FFF2-40B4-BE49-F238E27FC236}">
                <a16:creationId xmlns:a16="http://schemas.microsoft.com/office/drawing/2014/main" id="{4D07AC9F-B373-54D7-EFB7-2E18CAD93759}"/>
              </a:ext>
            </a:extLst>
          </p:cNvPr>
          <p:cNvSpPr txBox="1">
            <a:spLocks noGrp="1"/>
          </p:cNvSpPr>
          <p:nvPr/>
        </p:nvSpPr>
        <p:spPr>
          <a:xfrm>
            <a:off x="11158220" y="6251110"/>
            <a:ext cx="848360" cy="476250"/>
          </a:xfrm>
          <a:prstGeom prst="rect">
            <a:avLst/>
          </a:prstGeom>
          <a:noFill/>
          <a:ln w="9525">
            <a:noFill/>
          </a:ln>
        </p:spPr>
        <p:txBody>
          <a:bodyPr anchor="b"/>
          <a:lstStyle>
            <a:lvl1pPr marL="0" lvl="0" indent="0" algn="r" defTabSz="914400" eaLnBrk="1" fontAlgn="base" latinLnBrk="0" hangingPunct="1">
              <a:lnSpc>
                <a:spcPct val="100000"/>
              </a:lnSpc>
              <a:spcBef>
                <a:spcPct val="0"/>
              </a:spcBef>
              <a:spcAft>
                <a:spcPct val="0"/>
              </a:spcAft>
              <a:buFont typeface="Arial" panose="020B0604020202020204" pitchFamily="34" charset="0"/>
              <a:buNone/>
              <a:defRPr sz="1400" b="0" i="0" u="none" kern="1200" baseline="0">
                <a:solidFill>
                  <a:schemeClr val="tx1"/>
                </a:solidFill>
                <a:latin typeface="+mn-lt"/>
                <a:ea typeface="+mn-ea"/>
                <a:cs typeface="+mn-cs"/>
              </a:defRPr>
            </a:lvl1pPr>
            <a:lvl2pPr marL="457200" lvl="1" indent="0" algn="ctr" defTabSz="914400" eaLnBrk="1" fontAlgn="base" latinLnBrk="0" hangingPunct="1">
              <a:lnSpc>
                <a:spcPct val="100000"/>
              </a:lnSpc>
              <a:spcBef>
                <a:spcPct val="0"/>
              </a:spcBef>
              <a:spcAft>
                <a:spcPct val="0"/>
              </a:spcAft>
              <a:buFont typeface="Arial" panose="020B0604020202020204" pitchFamily="34" charset="0"/>
              <a:buNone/>
              <a:defRPr sz="2400" b="0" i="0" u="none" kern="1200" baseline="0">
                <a:solidFill>
                  <a:schemeClr val="tx1"/>
                </a:solidFill>
                <a:latin typeface="+mn-lt"/>
                <a:ea typeface="+mn-ea"/>
                <a:cs typeface="+mn-cs"/>
              </a:defRPr>
            </a:lvl2pPr>
            <a:lvl3pPr marL="914400" lvl="2" indent="0" algn="ctr" defTabSz="914400" eaLnBrk="1" fontAlgn="base" latinLnBrk="0" hangingPunct="1">
              <a:lnSpc>
                <a:spcPct val="100000"/>
              </a:lnSpc>
              <a:spcBef>
                <a:spcPct val="0"/>
              </a:spcBef>
              <a:spcAft>
                <a:spcPct val="0"/>
              </a:spcAft>
              <a:buFont typeface="Arial" panose="020B0604020202020204" pitchFamily="34" charset="0"/>
              <a:buNone/>
              <a:defRPr sz="2400" b="0" i="0" u="none" kern="1200" baseline="0">
                <a:solidFill>
                  <a:schemeClr val="tx1"/>
                </a:solidFill>
                <a:latin typeface="+mn-lt"/>
                <a:ea typeface="+mn-ea"/>
                <a:cs typeface="+mn-cs"/>
              </a:defRPr>
            </a:lvl3pPr>
            <a:lvl4pPr marL="1371600" lvl="3" indent="0" algn="ctr" defTabSz="914400" eaLnBrk="1" fontAlgn="base" latinLnBrk="0" hangingPunct="1">
              <a:lnSpc>
                <a:spcPct val="100000"/>
              </a:lnSpc>
              <a:spcBef>
                <a:spcPct val="0"/>
              </a:spcBef>
              <a:spcAft>
                <a:spcPct val="0"/>
              </a:spcAft>
              <a:buFont typeface="Arial" panose="020B0604020202020204" pitchFamily="34" charset="0"/>
              <a:buNone/>
              <a:defRPr sz="2400" b="0" i="0" u="none" kern="1200" baseline="0">
                <a:solidFill>
                  <a:schemeClr val="tx1"/>
                </a:solidFill>
                <a:latin typeface="+mn-lt"/>
                <a:ea typeface="+mn-ea"/>
                <a:cs typeface="+mn-cs"/>
              </a:defRPr>
            </a:lvl4pPr>
            <a:lvl5pPr marL="1828800" lvl="4" indent="0" algn="ctr" defTabSz="914400" eaLnBrk="1" fontAlgn="base" latinLnBrk="0" hangingPunct="1">
              <a:lnSpc>
                <a:spcPct val="100000"/>
              </a:lnSpc>
              <a:spcBef>
                <a:spcPct val="0"/>
              </a:spcBef>
              <a:spcAft>
                <a:spcPct val="0"/>
              </a:spcAft>
              <a:buFont typeface="Arial" panose="020B0604020202020204" pitchFamily="34" charset="0"/>
              <a:buNone/>
              <a:defRPr sz="2400" b="0" i="0" u="none" kern="1200" baseline="0">
                <a:solidFill>
                  <a:schemeClr val="tx1"/>
                </a:solidFill>
                <a:latin typeface="+mn-lt"/>
                <a:ea typeface="+mn-ea"/>
                <a:cs typeface="+mn-cs"/>
              </a:defRPr>
            </a:lvl5pPr>
            <a:lvl6pPr marL="2286000" lvl="5" indent="0" algn="ctr" defTabSz="914400" eaLnBrk="1" fontAlgn="base" latinLnBrk="0" hangingPunct="1">
              <a:lnSpc>
                <a:spcPct val="100000"/>
              </a:lnSpc>
              <a:spcBef>
                <a:spcPct val="0"/>
              </a:spcBef>
              <a:spcAft>
                <a:spcPct val="0"/>
              </a:spcAft>
              <a:buFont typeface="Arial" panose="020B0604020202020204" pitchFamily="34" charset="0"/>
              <a:buNone/>
              <a:defRPr sz="2400" b="0" i="0" u="none" kern="1200" baseline="0">
                <a:solidFill>
                  <a:schemeClr val="tx1"/>
                </a:solidFill>
                <a:latin typeface="+mn-lt"/>
                <a:ea typeface="+mn-ea"/>
                <a:cs typeface="+mn-cs"/>
              </a:defRPr>
            </a:lvl6pPr>
            <a:lvl7pPr marL="2743200" lvl="6" indent="0" algn="ctr" defTabSz="914400" eaLnBrk="1" fontAlgn="base" latinLnBrk="0" hangingPunct="1">
              <a:lnSpc>
                <a:spcPct val="100000"/>
              </a:lnSpc>
              <a:spcBef>
                <a:spcPct val="0"/>
              </a:spcBef>
              <a:spcAft>
                <a:spcPct val="0"/>
              </a:spcAft>
              <a:buFont typeface="Arial" panose="020B0604020202020204" pitchFamily="34" charset="0"/>
              <a:buNone/>
              <a:defRPr sz="2400" b="0" i="0" u="none" kern="1200" baseline="0">
                <a:solidFill>
                  <a:schemeClr val="tx1"/>
                </a:solidFill>
                <a:latin typeface="+mn-lt"/>
                <a:ea typeface="+mn-ea"/>
                <a:cs typeface="+mn-cs"/>
              </a:defRPr>
            </a:lvl7pPr>
            <a:lvl8pPr marL="3200400" lvl="7" indent="0" algn="ctr" defTabSz="914400" eaLnBrk="1" fontAlgn="base" latinLnBrk="0" hangingPunct="1">
              <a:lnSpc>
                <a:spcPct val="100000"/>
              </a:lnSpc>
              <a:spcBef>
                <a:spcPct val="0"/>
              </a:spcBef>
              <a:spcAft>
                <a:spcPct val="0"/>
              </a:spcAft>
              <a:buFont typeface="Arial" panose="020B0604020202020204" pitchFamily="34" charset="0"/>
              <a:buNone/>
              <a:defRPr sz="2400" b="0" i="0" u="none" kern="1200" baseline="0">
                <a:solidFill>
                  <a:schemeClr val="tx1"/>
                </a:solidFill>
                <a:latin typeface="+mn-lt"/>
                <a:ea typeface="+mn-ea"/>
                <a:cs typeface="+mn-cs"/>
              </a:defRPr>
            </a:lvl8pPr>
            <a:lvl9pPr marL="3657600" lvl="8" indent="0" algn="ctr" defTabSz="914400" eaLnBrk="1" fontAlgn="base" latinLnBrk="0" hangingPunct="1">
              <a:lnSpc>
                <a:spcPct val="100000"/>
              </a:lnSpc>
              <a:spcBef>
                <a:spcPct val="0"/>
              </a:spcBef>
              <a:spcAft>
                <a:spcPct val="0"/>
              </a:spcAft>
              <a:buFont typeface="Arial" panose="020B0604020202020204" pitchFamily="34" charset="0"/>
              <a:buNone/>
              <a:defRPr sz="2400" b="0" i="0" u="none" kern="1200" baseline="0">
                <a:solidFill>
                  <a:schemeClr val="tx1"/>
                </a:solidFill>
                <a:latin typeface="+mn-lt"/>
                <a:ea typeface="+mn-ea"/>
                <a:cs typeface="+mn-cs"/>
              </a:defRPr>
            </a:lvl9pPr>
          </a:lstStyle>
          <a:p>
            <a:pPr marL="0" indent="0" algn="ctr" eaLnBrk="1" hangingPunct="1">
              <a:spcBef>
                <a:spcPct val="0"/>
              </a:spcBef>
              <a:buClr>
                <a:srgbClr val="000000"/>
              </a:buClr>
              <a:buNone/>
            </a:pPr>
            <a:fld id="{9A0DB2DC-4C9A-4742-B13C-FB6460FD3503}" type="slidenum">
              <a:rPr lang="ja-JP" altLang="en-US" sz="1400" dirty="0">
                <a:latin typeface="Arial" panose="020B0604020202020204" pitchFamily="34" charset="0"/>
                <a:ea typeface="ＭＳ Ｐゴシック" panose="020B0600070205080204" charset="-128"/>
              </a:rPr>
              <a:t>27</a:t>
            </a:fld>
            <a:endParaRPr lang="ja-JP" altLang="en-US" sz="1400" dirty="0">
              <a:latin typeface="Arial" panose="020B0604020202020204" pitchFamily="34" charset="0"/>
              <a:ea typeface="ＭＳ Ｐゴシック" panose="020B0600070205080204" charset="-128"/>
            </a:endParaRPr>
          </a:p>
        </p:txBody>
      </p:sp>
    </p:spTree>
    <p:extLst>
      <p:ext uri="{BB962C8B-B14F-4D97-AF65-F5344CB8AC3E}">
        <p14:creationId xmlns:p14="http://schemas.microsoft.com/office/powerpoint/2010/main" val="457145921"/>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a:extLst>
              <a:ext uri="{FF2B5EF4-FFF2-40B4-BE49-F238E27FC236}">
                <a16:creationId xmlns:a16="http://schemas.microsoft.com/office/drawing/2014/main" id="{AD07B017-5349-CCD2-9A55-E8C190F8FB44}"/>
              </a:ext>
            </a:extLst>
          </p:cNvPr>
          <p:cNvSpPr>
            <a:spLocks noGrp="1"/>
          </p:cNvSpPr>
          <p:nvPr>
            <p:ph type="title"/>
          </p:nvPr>
        </p:nvSpPr>
        <p:spPr>
          <a:xfrm>
            <a:off x="838200" y="125428"/>
            <a:ext cx="10515600" cy="1325563"/>
          </a:xfrm>
        </p:spPr>
        <p:txBody>
          <a:bodyPr/>
          <a:lstStyle/>
          <a:p>
            <a:pPr algn="ctr"/>
            <a:r>
              <a:rPr lang="ja-JP" altLang="en-US" sz="2800" i="0" u="none" strike="noStrike" baseline="0" dirty="0">
                <a:solidFill>
                  <a:schemeClr val="accent1">
                    <a:lumMod val="50000"/>
                  </a:schemeClr>
                </a:solidFill>
                <a:effectLst>
                  <a:outerShdw blurRad="38100" dist="38100" dir="2700000" algn="tl">
                    <a:srgbClr val="000000">
                      <a:alpha val="43137"/>
                    </a:srgbClr>
                  </a:outerShdw>
                </a:effectLst>
                <a:latin typeface="BIZ UDPゴシック" panose="020B0400000000000000" pitchFamily="50" charset="-128"/>
                <a:ea typeface="BIZ UDPゴシック" panose="020B0400000000000000" pitchFamily="50" charset="-128"/>
              </a:rPr>
              <a:t>避難行動要支援者名簿及び個別避難計画の作成等に係る</a:t>
            </a:r>
            <a:br>
              <a:rPr lang="en-US" altLang="ja-JP" sz="2800" i="0" u="none" strike="noStrike" baseline="0" dirty="0">
                <a:solidFill>
                  <a:schemeClr val="accent1">
                    <a:lumMod val="50000"/>
                  </a:schemeClr>
                </a:solidFill>
                <a:effectLst>
                  <a:outerShdw blurRad="38100" dist="38100" dir="2700000" algn="tl">
                    <a:srgbClr val="000000">
                      <a:alpha val="43137"/>
                    </a:srgbClr>
                  </a:outerShdw>
                </a:effectLst>
                <a:latin typeface="BIZ UDPゴシック" panose="020B0400000000000000" pitchFamily="50" charset="-128"/>
                <a:ea typeface="BIZ UDPゴシック" panose="020B0400000000000000" pitchFamily="50" charset="-128"/>
              </a:rPr>
            </a:br>
            <a:r>
              <a:rPr lang="ja-JP" altLang="en-US" sz="2800" i="0" u="none" strike="noStrike" baseline="0" dirty="0">
                <a:solidFill>
                  <a:schemeClr val="accent1">
                    <a:lumMod val="50000"/>
                  </a:schemeClr>
                </a:solidFill>
                <a:effectLst>
                  <a:outerShdw blurRad="38100" dist="38100" dir="2700000" algn="tl">
                    <a:srgbClr val="000000">
                      <a:alpha val="43137"/>
                    </a:srgbClr>
                  </a:outerShdw>
                </a:effectLst>
                <a:latin typeface="BIZ UDPゴシック" panose="020B0400000000000000" pitchFamily="50" charset="-128"/>
                <a:ea typeface="BIZ UDPゴシック" panose="020B0400000000000000" pitchFamily="50" charset="-128"/>
              </a:rPr>
              <a:t>取組状況の調査結果（令和</a:t>
            </a:r>
            <a:r>
              <a:rPr lang="en-US" altLang="ja-JP" sz="2800" i="0" u="none" strike="noStrike" baseline="0" dirty="0">
                <a:solidFill>
                  <a:schemeClr val="accent1">
                    <a:lumMod val="50000"/>
                  </a:schemeClr>
                </a:solidFill>
                <a:effectLst>
                  <a:outerShdw blurRad="38100" dist="38100" dir="2700000" algn="tl">
                    <a:srgbClr val="000000">
                      <a:alpha val="43137"/>
                    </a:srgbClr>
                  </a:outerShdw>
                </a:effectLst>
                <a:latin typeface="BIZ UDPゴシック" panose="020B0400000000000000" pitchFamily="50" charset="-128"/>
                <a:ea typeface="BIZ UDPゴシック" panose="020B0400000000000000" pitchFamily="50" charset="-128"/>
              </a:rPr>
              <a:t>5</a:t>
            </a:r>
            <a:r>
              <a:rPr lang="ja-JP" altLang="en-US" sz="2800" i="0" u="none" strike="noStrike" baseline="0" dirty="0">
                <a:solidFill>
                  <a:schemeClr val="accent1">
                    <a:lumMod val="50000"/>
                  </a:schemeClr>
                </a:solidFill>
                <a:effectLst>
                  <a:outerShdw blurRad="38100" dist="38100" dir="2700000" algn="tl">
                    <a:srgbClr val="000000">
                      <a:alpha val="43137"/>
                    </a:srgbClr>
                  </a:outerShdw>
                </a:effectLst>
                <a:latin typeface="BIZ UDPゴシック" panose="020B0400000000000000" pitchFamily="50" charset="-128"/>
                <a:ea typeface="BIZ UDPゴシック" panose="020B0400000000000000" pitchFamily="50" charset="-128"/>
              </a:rPr>
              <a:t>年</a:t>
            </a:r>
            <a:r>
              <a:rPr lang="en-US" altLang="ja-JP" sz="2800" i="0" u="none" strike="noStrike" baseline="0" dirty="0">
                <a:solidFill>
                  <a:schemeClr val="accent1">
                    <a:lumMod val="50000"/>
                  </a:schemeClr>
                </a:solidFill>
                <a:effectLst>
                  <a:outerShdw blurRad="38100" dist="38100" dir="2700000" algn="tl">
                    <a:srgbClr val="000000">
                      <a:alpha val="43137"/>
                    </a:srgbClr>
                  </a:outerShdw>
                </a:effectLst>
                <a:latin typeface="BIZ UDPゴシック" panose="020B0400000000000000" pitchFamily="50" charset="-128"/>
                <a:ea typeface="BIZ UDPゴシック" panose="020B0400000000000000" pitchFamily="50" charset="-128"/>
              </a:rPr>
              <a:t>6</a:t>
            </a:r>
            <a:r>
              <a:rPr lang="ja-JP" altLang="en-US" sz="2800" i="0" u="none" strike="noStrike" baseline="0" dirty="0">
                <a:solidFill>
                  <a:schemeClr val="accent1">
                    <a:lumMod val="50000"/>
                  </a:schemeClr>
                </a:solidFill>
                <a:effectLst>
                  <a:outerShdw blurRad="38100" dist="38100" dir="2700000" algn="tl">
                    <a:srgbClr val="000000">
                      <a:alpha val="43137"/>
                    </a:srgbClr>
                  </a:outerShdw>
                </a:effectLst>
                <a:latin typeface="BIZ UDPゴシック" panose="020B0400000000000000" pitchFamily="50" charset="-128"/>
                <a:ea typeface="BIZ UDPゴシック" panose="020B0400000000000000" pitchFamily="50" charset="-128"/>
              </a:rPr>
              <a:t>月</a:t>
            </a:r>
            <a:r>
              <a:rPr lang="en-US" altLang="ja-JP" sz="2800" i="0" u="none" strike="noStrike" baseline="0" dirty="0">
                <a:solidFill>
                  <a:schemeClr val="accent1">
                    <a:lumMod val="50000"/>
                  </a:schemeClr>
                </a:solidFill>
                <a:effectLst>
                  <a:outerShdw blurRad="38100" dist="38100" dir="2700000" algn="tl">
                    <a:srgbClr val="000000">
                      <a:alpha val="43137"/>
                    </a:srgbClr>
                  </a:outerShdw>
                </a:effectLst>
                <a:latin typeface="BIZ UDPゴシック" panose="020B0400000000000000" pitchFamily="50" charset="-128"/>
                <a:ea typeface="BIZ UDPゴシック" panose="020B0400000000000000" pitchFamily="50" charset="-128"/>
              </a:rPr>
              <a:t>28</a:t>
            </a:r>
            <a:r>
              <a:rPr lang="ja-JP" altLang="en-US" sz="2800" i="0" u="none" strike="noStrike" baseline="0" dirty="0">
                <a:solidFill>
                  <a:schemeClr val="accent1">
                    <a:lumMod val="50000"/>
                  </a:schemeClr>
                </a:solidFill>
                <a:effectLst>
                  <a:outerShdw blurRad="38100" dist="38100" dir="2700000" algn="tl">
                    <a:srgbClr val="000000">
                      <a:alpha val="43137"/>
                    </a:srgbClr>
                  </a:outerShdw>
                </a:effectLst>
                <a:latin typeface="BIZ UDPゴシック" panose="020B0400000000000000" pitchFamily="50" charset="-128"/>
                <a:ea typeface="BIZ UDPゴシック" panose="020B0400000000000000" pitchFamily="50" charset="-128"/>
              </a:rPr>
              <a:t>日付内閣府・消防庁）</a:t>
            </a:r>
            <a:endParaRPr kumimoji="1" lang="ja-JP" altLang="en-US" sz="6000" dirty="0">
              <a:solidFill>
                <a:schemeClr val="accent1">
                  <a:lumMod val="50000"/>
                </a:schemeClr>
              </a:solidFill>
              <a:effectLst>
                <a:outerShdw blurRad="38100" dist="38100" dir="2700000" algn="tl">
                  <a:srgbClr val="000000">
                    <a:alpha val="43137"/>
                  </a:srgbClr>
                </a:outerShdw>
              </a:effectLst>
              <a:latin typeface="BIZ UDPゴシック" panose="020B0400000000000000" pitchFamily="50" charset="-128"/>
              <a:ea typeface="BIZ UDPゴシック" panose="020B0400000000000000" pitchFamily="50" charset="-128"/>
            </a:endParaRPr>
          </a:p>
        </p:txBody>
      </p:sp>
      <p:sp>
        <p:nvSpPr>
          <p:cNvPr id="3" name="コンテンツ プレースホルダー 2">
            <a:extLst>
              <a:ext uri="{FF2B5EF4-FFF2-40B4-BE49-F238E27FC236}">
                <a16:creationId xmlns:a16="http://schemas.microsoft.com/office/drawing/2014/main" id="{D6321D48-864F-7AF5-63BC-945E17E9DE6B}"/>
              </a:ext>
            </a:extLst>
          </p:cNvPr>
          <p:cNvSpPr>
            <a:spLocks noGrp="1"/>
          </p:cNvSpPr>
          <p:nvPr>
            <p:ph idx="1"/>
          </p:nvPr>
        </p:nvSpPr>
        <p:spPr>
          <a:xfrm>
            <a:off x="221942" y="2628900"/>
            <a:ext cx="11872404" cy="4103672"/>
          </a:xfrm>
        </p:spPr>
        <p:txBody>
          <a:bodyPr>
            <a:normAutofit/>
          </a:bodyPr>
          <a:lstStyle/>
          <a:p>
            <a:pPr marL="0" indent="0">
              <a:buNone/>
            </a:pPr>
            <a:r>
              <a:rPr kumimoji="1" lang="en-US" altLang="ja-JP" sz="2800" dirty="0">
                <a:solidFill>
                  <a:srgbClr val="002060"/>
                </a:solidFill>
                <a:latin typeface="BIZ UDPゴシック" panose="020B0400000000000000" pitchFamily="50" charset="-128"/>
                <a:ea typeface="BIZ UDPゴシック" panose="020B0400000000000000" pitchFamily="50" charset="-128"/>
              </a:rPr>
              <a:t>【</a:t>
            </a:r>
            <a:r>
              <a:rPr kumimoji="1" lang="ja-JP" altLang="en-US" sz="2800" dirty="0">
                <a:solidFill>
                  <a:srgbClr val="002060"/>
                </a:solidFill>
                <a:latin typeface="BIZ UDPゴシック" panose="020B0400000000000000" pitchFamily="50" charset="-128"/>
                <a:ea typeface="BIZ UDPゴシック" panose="020B0400000000000000" pitchFamily="50" charset="-128"/>
              </a:rPr>
              <a:t>避難行動要支援者名簿関係</a:t>
            </a:r>
            <a:r>
              <a:rPr kumimoji="1" lang="en-US" altLang="ja-JP" sz="2800" dirty="0">
                <a:solidFill>
                  <a:srgbClr val="002060"/>
                </a:solidFill>
                <a:latin typeface="BIZ UDPゴシック" panose="020B0400000000000000" pitchFamily="50" charset="-128"/>
                <a:ea typeface="BIZ UDPゴシック" panose="020B0400000000000000" pitchFamily="50" charset="-128"/>
              </a:rPr>
              <a:t>】</a:t>
            </a:r>
          </a:p>
          <a:p>
            <a:r>
              <a:rPr kumimoji="1" lang="ja-JP" altLang="en-US" sz="2800" dirty="0">
                <a:latin typeface="BIZ UDPゴシック" panose="020B0400000000000000" pitchFamily="50" charset="-128"/>
                <a:ea typeface="BIZ UDPゴシック" panose="020B0400000000000000" pitchFamily="50" charset="-128"/>
              </a:rPr>
              <a:t>市区町村（</a:t>
            </a:r>
            <a:r>
              <a:rPr kumimoji="1" lang="en-US" altLang="ja-JP" sz="2800" dirty="0">
                <a:latin typeface="BIZ UDPゴシック" panose="020B0400000000000000" pitchFamily="50" charset="-128"/>
                <a:ea typeface="BIZ UDPゴシック" panose="020B0400000000000000" pitchFamily="50" charset="-128"/>
              </a:rPr>
              <a:t>1,740 </a:t>
            </a:r>
            <a:r>
              <a:rPr kumimoji="1" lang="ja-JP" altLang="en-US" sz="2800" dirty="0">
                <a:latin typeface="BIZ UDPゴシック" panose="020B0400000000000000" pitchFamily="50" charset="-128"/>
                <a:ea typeface="BIZ UDPゴシック" panose="020B0400000000000000" pitchFamily="50" charset="-128"/>
              </a:rPr>
              <a:t>団体）のうち、作成済団体は</a:t>
            </a:r>
            <a:r>
              <a:rPr kumimoji="1" lang="en-US" altLang="ja-JP" sz="2800" dirty="0">
                <a:latin typeface="BIZ UDPゴシック" panose="020B0400000000000000" pitchFamily="50" charset="-128"/>
                <a:ea typeface="BIZ UDPゴシック" panose="020B0400000000000000" pitchFamily="50" charset="-128"/>
              </a:rPr>
              <a:t>1,740 </a:t>
            </a:r>
            <a:r>
              <a:rPr kumimoji="1" lang="ja-JP" altLang="en-US" sz="2800" dirty="0">
                <a:latin typeface="BIZ UDPゴシック" panose="020B0400000000000000" pitchFamily="50" charset="-128"/>
                <a:ea typeface="BIZ UDPゴシック" panose="020B0400000000000000" pitchFamily="50" charset="-128"/>
              </a:rPr>
              <a:t>団体</a:t>
            </a:r>
            <a:r>
              <a:rPr kumimoji="1" lang="ja-JP" altLang="en-US" sz="2800" dirty="0">
                <a:solidFill>
                  <a:srgbClr val="C00000"/>
                </a:solidFill>
                <a:latin typeface="BIZ UDPゴシック" panose="020B0400000000000000" pitchFamily="50" charset="-128"/>
                <a:ea typeface="BIZ UDPゴシック" panose="020B0400000000000000" pitchFamily="50" charset="-128"/>
              </a:rPr>
              <a:t>（</a:t>
            </a:r>
            <a:r>
              <a:rPr kumimoji="1" lang="en-US" altLang="ja-JP" sz="2800" dirty="0">
                <a:solidFill>
                  <a:srgbClr val="C00000"/>
                </a:solidFill>
                <a:latin typeface="BIZ UDPゴシック" panose="020B0400000000000000" pitchFamily="50" charset="-128"/>
                <a:ea typeface="BIZ UDPゴシック" panose="020B0400000000000000" pitchFamily="50" charset="-128"/>
              </a:rPr>
              <a:t>100</a:t>
            </a:r>
            <a:r>
              <a:rPr kumimoji="1" lang="ja-JP" altLang="en-US" sz="2800" dirty="0">
                <a:solidFill>
                  <a:srgbClr val="C00000"/>
                </a:solidFill>
                <a:latin typeface="BIZ UDPゴシック" panose="020B0400000000000000" pitchFamily="50" charset="-128"/>
                <a:ea typeface="BIZ UDPゴシック" panose="020B0400000000000000" pitchFamily="50" charset="-128"/>
              </a:rPr>
              <a:t>％）</a:t>
            </a:r>
            <a:r>
              <a:rPr kumimoji="1" lang="en-US" altLang="ja-JP" sz="1800" dirty="0">
                <a:latin typeface="BIZ UDPゴシック" panose="020B0400000000000000" pitchFamily="50" charset="-128"/>
                <a:ea typeface="BIZ UDPゴシック" panose="020B0400000000000000" pitchFamily="50" charset="-128"/>
              </a:rPr>
              <a:t>R4.4.1</a:t>
            </a:r>
            <a:r>
              <a:rPr kumimoji="1" lang="ja-JP" altLang="en-US" sz="1800" dirty="0">
                <a:latin typeface="BIZ UDPゴシック" panose="020B0400000000000000" pitchFamily="50" charset="-128"/>
                <a:ea typeface="BIZ UDPゴシック" panose="020B0400000000000000" pitchFamily="50" charset="-128"/>
              </a:rPr>
              <a:t>時点　</a:t>
            </a:r>
            <a:r>
              <a:rPr kumimoji="1" lang="en-US" altLang="ja-JP" sz="1800" dirty="0">
                <a:latin typeface="BIZ UDPゴシック" panose="020B0400000000000000" pitchFamily="50" charset="-128"/>
                <a:ea typeface="BIZ UDPゴシック" panose="020B0400000000000000" pitchFamily="50" charset="-128"/>
              </a:rPr>
              <a:t>※</a:t>
            </a:r>
            <a:r>
              <a:rPr kumimoji="1" lang="ja-JP" altLang="en-US" sz="1800" dirty="0">
                <a:latin typeface="BIZ UDPゴシック" panose="020B0400000000000000" pitchFamily="50" charset="-128"/>
                <a:ea typeface="BIZ UDPゴシック" panose="020B0400000000000000" pitchFamily="50" charset="-128"/>
              </a:rPr>
              <a:t>避難指示により全町避難が続いている福島県双葉町を除く市区町村</a:t>
            </a:r>
            <a:endParaRPr kumimoji="1" lang="ja-JP" altLang="en-US" sz="2800" dirty="0">
              <a:latin typeface="BIZ UDPゴシック" panose="020B0400000000000000" pitchFamily="50" charset="-128"/>
              <a:ea typeface="BIZ UDPゴシック" panose="020B0400000000000000" pitchFamily="50" charset="-128"/>
            </a:endParaRPr>
          </a:p>
          <a:p>
            <a:r>
              <a:rPr kumimoji="1" lang="ja-JP" altLang="en-US" sz="2800" dirty="0">
                <a:latin typeface="BIZ UDPゴシック" panose="020B0400000000000000" pitchFamily="50" charset="-128"/>
                <a:ea typeface="BIZ UDPゴシック" panose="020B0400000000000000" pitchFamily="50" charset="-128"/>
              </a:rPr>
              <a:t>作成済団体のうち、平常時からの名簿情報提供団体は、</a:t>
            </a:r>
            <a:r>
              <a:rPr kumimoji="1" lang="en-US" altLang="ja-JP" sz="2800" dirty="0">
                <a:latin typeface="BIZ UDPゴシック" panose="020B0400000000000000" pitchFamily="50" charset="-128"/>
                <a:ea typeface="BIZ UDPゴシック" panose="020B0400000000000000" pitchFamily="50" charset="-128"/>
              </a:rPr>
              <a:t>1,557 </a:t>
            </a:r>
            <a:r>
              <a:rPr kumimoji="1" lang="ja-JP" altLang="en-US" sz="2800" dirty="0">
                <a:latin typeface="BIZ UDPゴシック" panose="020B0400000000000000" pitchFamily="50" charset="-128"/>
                <a:ea typeface="BIZ UDPゴシック" panose="020B0400000000000000" pitchFamily="50" charset="-128"/>
              </a:rPr>
              <a:t>団体</a:t>
            </a:r>
            <a:r>
              <a:rPr kumimoji="1" lang="ja-JP" altLang="en-US" sz="2800" dirty="0">
                <a:solidFill>
                  <a:srgbClr val="C00000"/>
                </a:solidFill>
                <a:latin typeface="BIZ UDPゴシック" panose="020B0400000000000000" pitchFamily="50" charset="-128"/>
                <a:ea typeface="BIZ UDPゴシック" panose="020B0400000000000000" pitchFamily="50" charset="-128"/>
              </a:rPr>
              <a:t>（</a:t>
            </a:r>
            <a:r>
              <a:rPr kumimoji="1" lang="en-US" altLang="ja-JP" sz="2800" dirty="0">
                <a:solidFill>
                  <a:srgbClr val="C00000"/>
                </a:solidFill>
                <a:latin typeface="BIZ UDPゴシック" panose="020B0400000000000000" pitchFamily="50" charset="-128"/>
                <a:ea typeface="BIZ UDPゴシック" panose="020B0400000000000000" pitchFamily="50" charset="-128"/>
              </a:rPr>
              <a:t>89.5</a:t>
            </a:r>
            <a:r>
              <a:rPr kumimoji="1" lang="ja-JP" altLang="en-US" sz="2800" dirty="0">
                <a:solidFill>
                  <a:srgbClr val="C00000"/>
                </a:solidFill>
                <a:latin typeface="BIZ UDPゴシック" panose="020B0400000000000000" pitchFamily="50" charset="-128"/>
                <a:ea typeface="BIZ UDPゴシック" panose="020B0400000000000000" pitchFamily="50" charset="-128"/>
              </a:rPr>
              <a:t>％）</a:t>
            </a:r>
          </a:p>
          <a:p>
            <a:r>
              <a:rPr kumimoji="1" lang="ja-JP" altLang="en-US" sz="2800" dirty="0">
                <a:latin typeface="BIZ UDPゴシック" panose="020B0400000000000000" pitchFamily="50" charset="-128"/>
                <a:ea typeface="BIZ UDPゴシック" panose="020B0400000000000000" pitchFamily="50" charset="-128"/>
              </a:rPr>
              <a:t>名簿掲載者に占める、平常時からの名簿情報提供者の割合は、</a:t>
            </a:r>
            <a:r>
              <a:rPr kumimoji="1" lang="en-US" altLang="ja-JP" sz="2800" dirty="0">
                <a:solidFill>
                  <a:srgbClr val="C00000"/>
                </a:solidFill>
                <a:latin typeface="BIZ UDPゴシック" panose="020B0400000000000000" pitchFamily="50" charset="-128"/>
                <a:ea typeface="BIZ UDPゴシック" panose="020B0400000000000000" pitchFamily="50" charset="-128"/>
              </a:rPr>
              <a:t>40.1</a:t>
            </a:r>
            <a:r>
              <a:rPr kumimoji="1" lang="ja-JP" altLang="en-US" sz="2800" dirty="0">
                <a:solidFill>
                  <a:srgbClr val="C00000"/>
                </a:solidFill>
                <a:latin typeface="BIZ UDPゴシック" panose="020B0400000000000000" pitchFamily="50" charset="-128"/>
                <a:ea typeface="BIZ UDPゴシック" panose="020B0400000000000000" pitchFamily="50" charset="-128"/>
              </a:rPr>
              <a:t>％</a:t>
            </a:r>
          </a:p>
        </p:txBody>
      </p:sp>
      <p:sp>
        <p:nvSpPr>
          <p:cNvPr id="5" name="テキスト ボックス 4">
            <a:extLst>
              <a:ext uri="{FF2B5EF4-FFF2-40B4-BE49-F238E27FC236}">
                <a16:creationId xmlns:a16="http://schemas.microsoft.com/office/drawing/2014/main" id="{B15604D8-28E4-9F47-99C7-75354B706523}"/>
              </a:ext>
            </a:extLst>
          </p:cNvPr>
          <p:cNvSpPr txBox="1"/>
          <p:nvPr/>
        </p:nvSpPr>
        <p:spPr>
          <a:xfrm>
            <a:off x="1553867" y="1430534"/>
            <a:ext cx="5425002" cy="830997"/>
          </a:xfrm>
          <a:prstGeom prst="rect">
            <a:avLst/>
          </a:prstGeom>
          <a:noFill/>
          <a:ln w="25400">
            <a:solidFill>
              <a:schemeClr val="accent1"/>
            </a:solidFill>
          </a:ln>
        </p:spPr>
        <p:txBody>
          <a:bodyPr wrap="square">
            <a:spAutoFit/>
          </a:bodyPr>
          <a:lstStyle/>
          <a:p>
            <a:r>
              <a:rPr lang="en-US" altLang="ja-JP" sz="2400" b="0" i="0" u="none" strike="noStrike" baseline="0" dirty="0">
                <a:latin typeface="ＭＳ ゴシック" panose="020B0609070205080204" pitchFamily="49" charset="-128"/>
                <a:ea typeface="ＭＳ ゴシック" panose="020B0609070205080204" pitchFamily="49" charset="-128"/>
              </a:rPr>
              <a:t>(1)</a:t>
            </a:r>
            <a:r>
              <a:rPr lang="ja-JP" altLang="en-US" sz="2400" b="0" i="0" u="none" strike="noStrike" baseline="0" dirty="0">
                <a:latin typeface="ＭＳ ゴシック" panose="020B0609070205080204" pitchFamily="49" charset="-128"/>
                <a:ea typeface="ＭＳ ゴシック" panose="020B0609070205080204" pitchFamily="49" charset="-128"/>
              </a:rPr>
              <a:t>調査対象　　市町村 </a:t>
            </a:r>
            <a:r>
              <a:rPr lang="en-US" altLang="ja-JP" sz="2400" b="0" i="0" u="none" strike="noStrike" baseline="0" dirty="0">
                <a:latin typeface="ＭＳ ゴシック" panose="020B0609070205080204" pitchFamily="49" charset="-128"/>
                <a:ea typeface="ＭＳ ゴシック" panose="020B0609070205080204" pitchFamily="49" charset="-128"/>
              </a:rPr>
              <a:t>1741 </a:t>
            </a:r>
            <a:r>
              <a:rPr lang="ja-JP" altLang="en-US" sz="2400" b="0" i="0" u="none" strike="noStrike" baseline="0" dirty="0">
                <a:latin typeface="ＭＳ ゴシック" panose="020B0609070205080204" pitchFamily="49" charset="-128"/>
                <a:ea typeface="ＭＳ ゴシック" panose="020B0609070205080204" pitchFamily="49" charset="-128"/>
              </a:rPr>
              <a:t>団体</a:t>
            </a:r>
            <a:endParaRPr lang="en-US" altLang="ja-JP" sz="2400" b="0" i="0" u="none" strike="noStrike" baseline="0" dirty="0">
              <a:latin typeface="ＭＳ ゴシック" panose="020B0609070205080204" pitchFamily="49" charset="-128"/>
              <a:ea typeface="ＭＳ ゴシック" panose="020B0609070205080204" pitchFamily="49" charset="-128"/>
            </a:endParaRPr>
          </a:p>
          <a:p>
            <a:r>
              <a:rPr lang="en-US" altLang="ja-JP" sz="2400" b="0" i="0" u="none" strike="noStrike" baseline="0" dirty="0">
                <a:latin typeface="ＭＳ ゴシック" panose="020B0609070205080204" pitchFamily="49" charset="-128"/>
                <a:ea typeface="ＭＳ ゴシック" panose="020B0609070205080204" pitchFamily="49" charset="-128"/>
              </a:rPr>
              <a:t>(2)</a:t>
            </a:r>
            <a:r>
              <a:rPr lang="ja-JP" altLang="en-US" sz="2400" b="0" i="0" u="none" strike="noStrike" baseline="0" dirty="0">
                <a:latin typeface="ＭＳ ゴシック" panose="020B0609070205080204" pitchFamily="49" charset="-128"/>
                <a:ea typeface="ＭＳ ゴシック" panose="020B0609070205080204" pitchFamily="49" charset="-128"/>
              </a:rPr>
              <a:t>調査基準日　令和４年１月１日</a:t>
            </a:r>
            <a:endParaRPr lang="ja-JP" altLang="en-US" sz="2400" dirty="0">
              <a:latin typeface="ＭＳ ゴシック" panose="020B0609070205080204" pitchFamily="49" charset="-128"/>
              <a:ea typeface="ＭＳ ゴシック" panose="020B0609070205080204" pitchFamily="49" charset="-128"/>
            </a:endParaRPr>
          </a:p>
        </p:txBody>
      </p:sp>
      <p:sp>
        <p:nvSpPr>
          <p:cNvPr id="6" name="テキスト ボックス 5">
            <a:extLst>
              <a:ext uri="{FF2B5EF4-FFF2-40B4-BE49-F238E27FC236}">
                <a16:creationId xmlns:a16="http://schemas.microsoft.com/office/drawing/2014/main" id="{A47BE214-0690-252C-C4B7-0C23E28D202A}"/>
              </a:ext>
            </a:extLst>
          </p:cNvPr>
          <p:cNvSpPr txBox="1"/>
          <p:nvPr/>
        </p:nvSpPr>
        <p:spPr>
          <a:xfrm>
            <a:off x="6978869" y="1892199"/>
            <a:ext cx="5034455" cy="369332"/>
          </a:xfrm>
          <a:prstGeom prst="rect">
            <a:avLst/>
          </a:prstGeom>
          <a:noFill/>
        </p:spPr>
        <p:txBody>
          <a:bodyPr wrap="square" rtlCol="0">
            <a:spAutoFit/>
          </a:bodyPr>
          <a:lstStyle/>
          <a:p>
            <a:r>
              <a:rPr kumimoji="1" lang="en-US" altLang="ja-JP" dirty="0"/>
              <a:t>1741</a:t>
            </a:r>
            <a:r>
              <a:rPr kumimoji="1" lang="ja-JP" altLang="en-US" dirty="0"/>
              <a:t>＝全市町村（</a:t>
            </a:r>
            <a:r>
              <a:rPr kumimoji="1" lang="en-US" altLang="ja-JP" dirty="0"/>
              <a:t>+</a:t>
            </a:r>
            <a:r>
              <a:rPr kumimoji="1" lang="ja-JP" altLang="en-US" dirty="0"/>
              <a:t>東京特別区）の数</a:t>
            </a:r>
          </a:p>
        </p:txBody>
      </p:sp>
      <p:sp>
        <p:nvSpPr>
          <p:cNvPr id="4" name="スライド番号プレースホルダー 3">
            <a:extLst>
              <a:ext uri="{FF2B5EF4-FFF2-40B4-BE49-F238E27FC236}">
                <a16:creationId xmlns:a16="http://schemas.microsoft.com/office/drawing/2014/main" id="{F0350A5A-3077-35E5-4792-7526B41AE31F}"/>
              </a:ext>
            </a:extLst>
          </p:cNvPr>
          <p:cNvSpPr txBox="1">
            <a:spLocks noGrp="1"/>
          </p:cNvSpPr>
          <p:nvPr/>
        </p:nvSpPr>
        <p:spPr>
          <a:xfrm>
            <a:off x="11158220" y="6251110"/>
            <a:ext cx="848360" cy="476250"/>
          </a:xfrm>
          <a:prstGeom prst="rect">
            <a:avLst/>
          </a:prstGeom>
          <a:noFill/>
          <a:ln w="9525">
            <a:noFill/>
          </a:ln>
        </p:spPr>
        <p:txBody>
          <a:bodyPr anchor="b"/>
          <a:lstStyle>
            <a:lvl1pPr marL="0" lvl="0" indent="0" algn="r" defTabSz="914400" eaLnBrk="1" fontAlgn="base" latinLnBrk="0" hangingPunct="1">
              <a:lnSpc>
                <a:spcPct val="100000"/>
              </a:lnSpc>
              <a:spcBef>
                <a:spcPct val="0"/>
              </a:spcBef>
              <a:spcAft>
                <a:spcPct val="0"/>
              </a:spcAft>
              <a:buFont typeface="Arial" panose="020B0604020202020204" pitchFamily="34" charset="0"/>
              <a:buNone/>
              <a:defRPr sz="1400" b="0" i="0" u="none" kern="1200" baseline="0">
                <a:solidFill>
                  <a:schemeClr val="tx1"/>
                </a:solidFill>
                <a:latin typeface="+mn-lt"/>
                <a:ea typeface="+mn-ea"/>
                <a:cs typeface="+mn-cs"/>
              </a:defRPr>
            </a:lvl1pPr>
            <a:lvl2pPr marL="457200" lvl="1" indent="0" algn="ctr" defTabSz="914400" eaLnBrk="1" fontAlgn="base" latinLnBrk="0" hangingPunct="1">
              <a:lnSpc>
                <a:spcPct val="100000"/>
              </a:lnSpc>
              <a:spcBef>
                <a:spcPct val="0"/>
              </a:spcBef>
              <a:spcAft>
                <a:spcPct val="0"/>
              </a:spcAft>
              <a:buFont typeface="Arial" panose="020B0604020202020204" pitchFamily="34" charset="0"/>
              <a:buNone/>
              <a:defRPr sz="2400" b="0" i="0" u="none" kern="1200" baseline="0">
                <a:solidFill>
                  <a:schemeClr val="tx1"/>
                </a:solidFill>
                <a:latin typeface="+mn-lt"/>
                <a:ea typeface="+mn-ea"/>
                <a:cs typeface="+mn-cs"/>
              </a:defRPr>
            </a:lvl2pPr>
            <a:lvl3pPr marL="914400" lvl="2" indent="0" algn="ctr" defTabSz="914400" eaLnBrk="1" fontAlgn="base" latinLnBrk="0" hangingPunct="1">
              <a:lnSpc>
                <a:spcPct val="100000"/>
              </a:lnSpc>
              <a:spcBef>
                <a:spcPct val="0"/>
              </a:spcBef>
              <a:spcAft>
                <a:spcPct val="0"/>
              </a:spcAft>
              <a:buFont typeface="Arial" panose="020B0604020202020204" pitchFamily="34" charset="0"/>
              <a:buNone/>
              <a:defRPr sz="2400" b="0" i="0" u="none" kern="1200" baseline="0">
                <a:solidFill>
                  <a:schemeClr val="tx1"/>
                </a:solidFill>
                <a:latin typeface="+mn-lt"/>
                <a:ea typeface="+mn-ea"/>
                <a:cs typeface="+mn-cs"/>
              </a:defRPr>
            </a:lvl3pPr>
            <a:lvl4pPr marL="1371600" lvl="3" indent="0" algn="ctr" defTabSz="914400" eaLnBrk="1" fontAlgn="base" latinLnBrk="0" hangingPunct="1">
              <a:lnSpc>
                <a:spcPct val="100000"/>
              </a:lnSpc>
              <a:spcBef>
                <a:spcPct val="0"/>
              </a:spcBef>
              <a:spcAft>
                <a:spcPct val="0"/>
              </a:spcAft>
              <a:buFont typeface="Arial" panose="020B0604020202020204" pitchFamily="34" charset="0"/>
              <a:buNone/>
              <a:defRPr sz="2400" b="0" i="0" u="none" kern="1200" baseline="0">
                <a:solidFill>
                  <a:schemeClr val="tx1"/>
                </a:solidFill>
                <a:latin typeface="+mn-lt"/>
                <a:ea typeface="+mn-ea"/>
                <a:cs typeface="+mn-cs"/>
              </a:defRPr>
            </a:lvl4pPr>
            <a:lvl5pPr marL="1828800" lvl="4" indent="0" algn="ctr" defTabSz="914400" eaLnBrk="1" fontAlgn="base" latinLnBrk="0" hangingPunct="1">
              <a:lnSpc>
                <a:spcPct val="100000"/>
              </a:lnSpc>
              <a:spcBef>
                <a:spcPct val="0"/>
              </a:spcBef>
              <a:spcAft>
                <a:spcPct val="0"/>
              </a:spcAft>
              <a:buFont typeface="Arial" panose="020B0604020202020204" pitchFamily="34" charset="0"/>
              <a:buNone/>
              <a:defRPr sz="2400" b="0" i="0" u="none" kern="1200" baseline="0">
                <a:solidFill>
                  <a:schemeClr val="tx1"/>
                </a:solidFill>
                <a:latin typeface="+mn-lt"/>
                <a:ea typeface="+mn-ea"/>
                <a:cs typeface="+mn-cs"/>
              </a:defRPr>
            </a:lvl5pPr>
            <a:lvl6pPr marL="2286000" lvl="5" indent="0" algn="ctr" defTabSz="914400" eaLnBrk="1" fontAlgn="base" latinLnBrk="0" hangingPunct="1">
              <a:lnSpc>
                <a:spcPct val="100000"/>
              </a:lnSpc>
              <a:spcBef>
                <a:spcPct val="0"/>
              </a:spcBef>
              <a:spcAft>
                <a:spcPct val="0"/>
              </a:spcAft>
              <a:buFont typeface="Arial" panose="020B0604020202020204" pitchFamily="34" charset="0"/>
              <a:buNone/>
              <a:defRPr sz="2400" b="0" i="0" u="none" kern="1200" baseline="0">
                <a:solidFill>
                  <a:schemeClr val="tx1"/>
                </a:solidFill>
                <a:latin typeface="+mn-lt"/>
                <a:ea typeface="+mn-ea"/>
                <a:cs typeface="+mn-cs"/>
              </a:defRPr>
            </a:lvl6pPr>
            <a:lvl7pPr marL="2743200" lvl="6" indent="0" algn="ctr" defTabSz="914400" eaLnBrk="1" fontAlgn="base" latinLnBrk="0" hangingPunct="1">
              <a:lnSpc>
                <a:spcPct val="100000"/>
              </a:lnSpc>
              <a:spcBef>
                <a:spcPct val="0"/>
              </a:spcBef>
              <a:spcAft>
                <a:spcPct val="0"/>
              </a:spcAft>
              <a:buFont typeface="Arial" panose="020B0604020202020204" pitchFamily="34" charset="0"/>
              <a:buNone/>
              <a:defRPr sz="2400" b="0" i="0" u="none" kern="1200" baseline="0">
                <a:solidFill>
                  <a:schemeClr val="tx1"/>
                </a:solidFill>
                <a:latin typeface="+mn-lt"/>
                <a:ea typeface="+mn-ea"/>
                <a:cs typeface="+mn-cs"/>
              </a:defRPr>
            </a:lvl7pPr>
            <a:lvl8pPr marL="3200400" lvl="7" indent="0" algn="ctr" defTabSz="914400" eaLnBrk="1" fontAlgn="base" latinLnBrk="0" hangingPunct="1">
              <a:lnSpc>
                <a:spcPct val="100000"/>
              </a:lnSpc>
              <a:spcBef>
                <a:spcPct val="0"/>
              </a:spcBef>
              <a:spcAft>
                <a:spcPct val="0"/>
              </a:spcAft>
              <a:buFont typeface="Arial" panose="020B0604020202020204" pitchFamily="34" charset="0"/>
              <a:buNone/>
              <a:defRPr sz="2400" b="0" i="0" u="none" kern="1200" baseline="0">
                <a:solidFill>
                  <a:schemeClr val="tx1"/>
                </a:solidFill>
                <a:latin typeface="+mn-lt"/>
                <a:ea typeface="+mn-ea"/>
                <a:cs typeface="+mn-cs"/>
              </a:defRPr>
            </a:lvl8pPr>
            <a:lvl9pPr marL="3657600" lvl="8" indent="0" algn="ctr" defTabSz="914400" eaLnBrk="1" fontAlgn="base" latinLnBrk="0" hangingPunct="1">
              <a:lnSpc>
                <a:spcPct val="100000"/>
              </a:lnSpc>
              <a:spcBef>
                <a:spcPct val="0"/>
              </a:spcBef>
              <a:spcAft>
                <a:spcPct val="0"/>
              </a:spcAft>
              <a:buFont typeface="Arial" panose="020B0604020202020204" pitchFamily="34" charset="0"/>
              <a:buNone/>
              <a:defRPr sz="2400" b="0" i="0" u="none" kern="1200" baseline="0">
                <a:solidFill>
                  <a:schemeClr val="tx1"/>
                </a:solidFill>
                <a:latin typeface="+mn-lt"/>
                <a:ea typeface="+mn-ea"/>
                <a:cs typeface="+mn-cs"/>
              </a:defRPr>
            </a:lvl9pPr>
          </a:lstStyle>
          <a:p>
            <a:pPr marL="0" indent="0" algn="ctr" eaLnBrk="1" hangingPunct="1">
              <a:spcBef>
                <a:spcPct val="0"/>
              </a:spcBef>
              <a:buClr>
                <a:srgbClr val="000000"/>
              </a:buClr>
              <a:buNone/>
            </a:pPr>
            <a:fld id="{9A0DB2DC-4C9A-4742-B13C-FB6460FD3503}" type="slidenum">
              <a:rPr lang="ja-JP" altLang="en-US" sz="1400" dirty="0">
                <a:latin typeface="Arial" panose="020B0604020202020204" pitchFamily="34" charset="0"/>
                <a:ea typeface="ＭＳ Ｐゴシック" panose="020B0600070205080204" charset="-128"/>
              </a:rPr>
              <a:t>28</a:t>
            </a:fld>
            <a:endParaRPr lang="ja-JP" altLang="en-US" sz="1400" dirty="0">
              <a:latin typeface="Arial" panose="020B0604020202020204" pitchFamily="34" charset="0"/>
              <a:ea typeface="ＭＳ Ｐゴシック" panose="020B0600070205080204" charset="-128"/>
            </a:endParaRPr>
          </a:p>
        </p:txBody>
      </p:sp>
    </p:spTree>
    <p:extLst>
      <p:ext uri="{BB962C8B-B14F-4D97-AF65-F5344CB8AC3E}">
        <p14:creationId xmlns:p14="http://schemas.microsoft.com/office/powerpoint/2010/main" val="1056687431"/>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a:extLst>
              <a:ext uri="{FF2B5EF4-FFF2-40B4-BE49-F238E27FC236}">
                <a16:creationId xmlns:a16="http://schemas.microsoft.com/office/drawing/2014/main" id="{AD07B017-5349-CCD2-9A55-E8C190F8FB44}"/>
              </a:ext>
            </a:extLst>
          </p:cNvPr>
          <p:cNvSpPr>
            <a:spLocks noGrp="1"/>
          </p:cNvSpPr>
          <p:nvPr>
            <p:ph type="title"/>
          </p:nvPr>
        </p:nvSpPr>
        <p:spPr>
          <a:xfrm>
            <a:off x="838200" y="125428"/>
            <a:ext cx="10515600" cy="1325563"/>
          </a:xfrm>
        </p:spPr>
        <p:txBody>
          <a:bodyPr/>
          <a:lstStyle/>
          <a:p>
            <a:pPr algn="ctr"/>
            <a:r>
              <a:rPr lang="ja-JP" altLang="en-US" sz="2800" i="0" u="none" strike="noStrike" baseline="0" dirty="0">
                <a:solidFill>
                  <a:schemeClr val="accent1">
                    <a:lumMod val="50000"/>
                  </a:schemeClr>
                </a:solidFill>
                <a:effectLst>
                  <a:outerShdw blurRad="38100" dist="38100" dir="2700000" algn="tl">
                    <a:srgbClr val="000000">
                      <a:alpha val="43137"/>
                    </a:srgbClr>
                  </a:outerShdw>
                </a:effectLst>
                <a:latin typeface="BIZ UDPゴシック" panose="020B0400000000000000" pitchFamily="50" charset="-128"/>
                <a:ea typeface="BIZ UDPゴシック" panose="020B0400000000000000" pitchFamily="50" charset="-128"/>
              </a:rPr>
              <a:t>避難行動要支援者名簿及び個別避難計画の作成等に係る</a:t>
            </a:r>
            <a:br>
              <a:rPr lang="en-US" altLang="ja-JP" sz="2800" i="0" u="none" strike="noStrike" baseline="0" dirty="0">
                <a:solidFill>
                  <a:schemeClr val="accent1">
                    <a:lumMod val="50000"/>
                  </a:schemeClr>
                </a:solidFill>
                <a:effectLst>
                  <a:outerShdw blurRad="38100" dist="38100" dir="2700000" algn="tl">
                    <a:srgbClr val="000000">
                      <a:alpha val="43137"/>
                    </a:srgbClr>
                  </a:outerShdw>
                </a:effectLst>
                <a:latin typeface="BIZ UDPゴシック" panose="020B0400000000000000" pitchFamily="50" charset="-128"/>
                <a:ea typeface="BIZ UDPゴシック" panose="020B0400000000000000" pitchFamily="50" charset="-128"/>
              </a:rPr>
            </a:br>
            <a:r>
              <a:rPr lang="ja-JP" altLang="en-US" sz="2800" i="0" u="none" strike="noStrike" baseline="0" dirty="0">
                <a:solidFill>
                  <a:schemeClr val="accent1">
                    <a:lumMod val="50000"/>
                  </a:schemeClr>
                </a:solidFill>
                <a:effectLst>
                  <a:outerShdw blurRad="38100" dist="38100" dir="2700000" algn="tl">
                    <a:srgbClr val="000000">
                      <a:alpha val="43137"/>
                    </a:srgbClr>
                  </a:outerShdw>
                </a:effectLst>
                <a:latin typeface="BIZ UDPゴシック" panose="020B0400000000000000" pitchFamily="50" charset="-128"/>
                <a:ea typeface="BIZ UDPゴシック" panose="020B0400000000000000" pitchFamily="50" charset="-128"/>
              </a:rPr>
              <a:t>取組状況の調査結果（令和</a:t>
            </a:r>
            <a:r>
              <a:rPr lang="en-US" altLang="ja-JP" sz="2800" i="0" u="none" strike="noStrike" baseline="0" dirty="0">
                <a:solidFill>
                  <a:schemeClr val="accent1">
                    <a:lumMod val="50000"/>
                  </a:schemeClr>
                </a:solidFill>
                <a:effectLst>
                  <a:outerShdw blurRad="38100" dist="38100" dir="2700000" algn="tl">
                    <a:srgbClr val="000000">
                      <a:alpha val="43137"/>
                    </a:srgbClr>
                  </a:outerShdw>
                </a:effectLst>
                <a:latin typeface="BIZ UDPゴシック" panose="020B0400000000000000" pitchFamily="50" charset="-128"/>
                <a:ea typeface="BIZ UDPゴシック" panose="020B0400000000000000" pitchFamily="50" charset="-128"/>
              </a:rPr>
              <a:t>5</a:t>
            </a:r>
            <a:r>
              <a:rPr lang="ja-JP" altLang="en-US" sz="2800" i="0" u="none" strike="noStrike" baseline="0" dirty="0">
                <a:solidFill>
                  <a:schemeClr val="accent1">
                    <a:lumMod val="50000"/>
                  </a:schemeClr>
                </a:solidFill>
                <a:effectLst>
                  <a:outerShdw blurRad="38100" dist="38100" dir="2700000" algn="tl">
                    <a:srgbClr val="000000">
                      <a:alpha val="43137"/>
                    </a:srgbClr>
                  </a:outerShdw>
                </a:effectLst>
                <a:latin typeface="BIZ UDPゴシック" panose="020B0400000000000000" pitchFamily="50" charset="-128"/>
                <a:ea typeface="BIZ UDPゴシック" panose="020B0400000000000000" pitchFamily="50" charset="-128"/>
              </a:rPr>
              <a:t>年</a:t>
            </a:r>
            <a:r>
              <a:rPr lang="en-US" altLang="ja-JP" sz="2800" i="0" u="none" strike="noStrike" baseline="0" dirty="0">
                <a:solidFill>
                  <a:schemeClr val="accent1">
                    <a:lumMod val="50000"/>
                  </a:schemeClr>
                </a:solidFill>
                <a:effectLst>
                  <a:outerShdw blurRad="38100" dist="38100" dir="2700000" algn="tl">
                    <a:srgbClr val="000000">
                      <a:alpha val="43137"/>
                    </a:srgbClr>
                  </a:outerShdw>
                </a:effectLst>
                <a:latin typeface="BIZ UDPゴシック" panose="020B0400000000000000" pitchFamily="50" charset="-128"/>
                <a:ea typeface="BIZ UDPゴシック" panose="020B0400000000000000" pitchFamily="50" charset="-128"/>
              </a:rPr>
              <a:t>6</a:t>
            </a:r>
            <a:r>
              <a:rPr lang="ja-JP" altLang="en-US" sz="2800" i="0" u="none" strike="noStrike" baseline="0" dirty="0">
                <a:solidFill>
                  <a:schemeClr val="accent1">
                    <a:lumMod val="50000"/>
                  </a:schemeClr>
                </a:solidFill>
                <a:effectLst>
                  <a:outerShdw blurRad="38100" dist="38100" dir="2700000" algn="tl">
                    <a:srgbClr val="000000">
                      <a:alpha val="43137"/>
                    </a:srgbClr>
                  </a:outerShdw>
                </a:effectLst>
                <a:latin typeface="BIZ UDPゴシック" panose="020B0400000000000000" pitchFamily="50" charset="-128"/>
                <a:ea typeface="BIZ UDPゴシック" panose="020B0400000000000000" pitchFamily="50" charset="-128"/>
              </a:rPr>
              <a:t>月</a:t>
            </a:r>
            <a:r>
              <a:rPr lang="en-US" altLang="ja-JP" sz="2800" i="0" u="none" strike="noStrike" baseline="0" dirty="0">
                <a:solidFill>
                  <a:schemeClr val="accent1">
                    <a:lumMod val="50000"/>
                  </a:schemeClr>
                </a:solidFill>
                <a:effectLst>
                  <a:outerShdw blurRad="38100" dist="38100" dir="2700000" algn="tl">
                    <a:srgbClr val="000000">
                      <a:alpha val="43137"/>
                    </a:srgbClr>
                  </a:outerShdw>
                </a:effectLst>
                <a:latin typeface="BIZ UDPゴシック" panose="020B0400000000000000" pitchFamily="50" charset="-128"/>
                <a:ea typeface="BIZ UDPゴシック" panose="020B0400000000000000" pitchFamily="50" charset="-128"/>
              </a:rPr>
              <a:t>28</a:t>
            </a:r>
            <a:r>
              <a:rPr lang="ja-JP" altLang="en-US" sz="2800" i="0" u="none" strike="noStrike" baseline="0" dirty="0">
                <a:solidFill>
                  <a:schemeClr val="accent1">
                    <a:lumMod val="50000"/>
                  </a:schemeClr>
                </a:solidFill>
                <a:effectLst>
                  <a:outerShdw blurRad="38100" dist="38100" dir="2700000" algn="tl">
                    <a:srgbClr val="000000">
                      <a:alpha val="43137"/>
                    </a:srgbClr>
                  </a:outerShdw>
                </a:effectLst>
                <a:latin typeface="BIZ UDPゴシック" panose="020B0400000000000000" pitchFamily="50" charset="-128"/>
                <a:ea typeface="BIZ UDPゴシック" panose="020B0400000000000000" pitchFamily="50" charset="-128"/>
              </a:rPr>
              <a:t>日付内閣府・消防庁）</a:t>
            </a:r>
            <a:endParaRPr kumimoji="1" lang="ja-JP" altLang="en-US" sz="6000" dirty="0">
              <a:solidFill>
                <a:schemeClr val="accent1">
                  <a:lumMod val="50000"/>
                </a:schemeClr>
              </a:solidFill>
              <a:effectLst>
                <a:outerShdw blurRad="38100" dist="38100" dir="2700000" algn="tl">
                  <a:srgbClr val="000000">
                    <a:alpha val="43137"/>
                  </a:srgbClr>
                </a:outerShdw>
              </a:effectLst>
              <a:latin typeface="BIZ UDPゴシック" panose="020B0400000000000000" pitchFamily="50" charset="-128"/>
              <a:ea typeface="BIZ UDPゴシック" panose="020B0400000000000000" pitchFamily="50" charset="-128"/>
            </a:endParaRPr>
          </a:p>
        </p:txBody>
      </p:sp>
      <p:sp>
        <p:nvSpPr>
          <p:cNvPr id="3" name="コンテンツ プレースホルダー 2">
            <a:extLst>
              <a:ext uri="{FF2B5EF4-FFF2-40B4-BE49-F238E27FC236}">
                <a16:creationId xmlns:a16="http://schemas.microsoft.com/office/drawing/2014/main" id="{D6321D48-864F-7AF5-63BC-945E17E9DE6B}"/>
              </a:ext>
            </a:extLst>
          </p:cNvPr>
          <p:cNvSpPr>
            <a:spLocks noGrp="1"/>
          </p:cNvSpPr>
          <p:nvPr>
            <p:ph idx="1"/>
          </p:nvPr>
        </p:nvSpPr>
        <p:spPr>
          <a:xfrm>
            <a:off x="159798" y="1601910"/>
            <a:ext cx="11872404" cy="4852155"/>
          </a:xfrm>
        </p:spPr>
        <p:txBody>
          <a:bodyPr>
            <a:normAutofit fontScale="62500" lnSpcReduction="20000"/>
          </a:bodyPr>
          <a:lstStyle/>
          <a:p>
            <a:pPr marL="0" indent="0">
              <a:buNone/>
            </a:pPr>
            <a:r>
              <a:rPr kumimoji="1" lang="en-US" altLang="ja-JP" sz="4500" dirty="0">
                <a:solidFill>
                  <a:srgbClr val="002060"/>
                </a:solidFill>
                <a:latin typeface="BIZ UDPゴシック" panose="020B0400000000000000" pitchFamily="50" charset="-128"/>
                <a:ea typeface="BIZ UDPゴシック" panose="020B0400000000000000" pitchFamily="50" charset="-128"/>
              </a:rPr>
              <a:t>【</a:t>
            </a:r>
            <a:r>
              <a:rPr kumimoji="1" lang="ja-JP" altLang="en-US" sz="4500" dirty="0">
                <a:solidFill>
                  <a:srgbClr val="002060"/>
                </a:solidFill>
                <a:latin typeface="BIZ UDPゴシック" panose="020B0400000000000000" pitchFamily="50" charset="-128"/>
                <a:ea typeface="BIZ UDPゴシック" panose="020B0400000000000000" pitchFamily="50" charset="-128"/>
              </a:rPr>
              <a:t>個別避難計画関係</a:t>
            </a:r>
            <a:r>
              <a:rPr kumimoji="1" lang="en-US" altLang="ja-JP" sz="4500" dirty="0">
                <a:solidFill>
                  <a:srgbClr val="002060"/>
                </a:solidFill>
                <a:latin typeface="BIZ UDPゴシック" panose="020B0400000000000000" pitchFamily="50" charset="-128"/>
                <a:ea typeface="BIZ UDPゴシック" panose="020B0400000000000000" pitchFamily="50" charset="-128"/>
              </a:rPr>
              <a:t>】</a:t>
            </a:r>
          </a:p>
          <a:p>
            <a:pPr marL="0" indent="0">
              <a:buNone/>
            </a:pPr>
            <a:r>
              <a:rPr kumimoji="1" lang="en-US" altLang="ja-JP" sz="3800" dirty="0">
                <a:latin typeface="BIZ UDPゴシック" panose="020B0400000000000000" pitchFamily="50" charset="-128"/>
                <a:ea typeface="BIZ UDPゴシック" panose="020B0400000000000000" pitchFamily="50" charset="-128"/>
              </a:rPr>
              <a:t>○</a:t>
            </a:r>
            <a:r>
              <a:rPr kumimoji="1" lang="ja-JP" altLang="en-US" sz="3800" dirty="0">
                <a:latin typeface="BIZ UDPゴシック" panose="020B0400000000000000" pitchFamily="50" charset="-128"/>
                <a:ea typeface="BIZ UDPゴシック" panose="020B0400000000000000" pitchFamily="50" charset="-128"/>
              </a:rPr>
              <a:t>全国の市町村のうち、</a:t>
            </a:r>
            <a:r>
              <a:rPr kumimoji="1" lang="ja-JP" altLang="en-US" sz="3800" b="1" u="sng" dirty="0">
                <a:latin typeface="BIZ UDPゴシック" panose="020B0400000000000000" pitchFamily="50" charset="-128"/>
                <a:ea typeface="BIZ UDPゴシック" panose="020B0400000000000000" pitchFamily="50" charset="-128"/>
              </a:rPr>
              <a:t>実効性のある個別避難計画作成（</a:t>
            </a:r>
            <a:r>
              <a:rPr kumimoji="1" lang="en-US" altLang="ja-JP" sz="3800" b="1" u="sng" dirty="0">
                <a:latin typeface="BIZ UDPゴシック" panose="020B0400000000000000" pitchFamily="50" charset="-128"/>
                <a:ea typeface="BIZ UDPゴシック" panose="020B0400000000000000" pitchFamily="50" charset="-128"/>
              </a:rPr>
              <a:t>※</a:t>
            </a:r>
            <a:r>
              <a:rPr kumimoji="1" lang="ja-JP" altLang="en-US" sz="3800" b="1" u="sng" dirty="0">
                <a:latin typeface="BIZ UDPゴシック" panose="020B0400000000000000" pitchFamily="50" charset="-128"/>
                <a:ea typeface="BIZ UDPゴシック" panose="020B0400000000000000" pitchFamily="50" charset="-128"/>
              </a:rPr>
              <a:t>）</a:t>
            </a:r>
            <a:r>
              <a:rPr kumimoji="1" lang="ja-JP" altLang="en-US" sz="3800" dirty="0">
                <a:latin typeface="BIZ UDPゴシック" panose="020B0400000000000000" pitchFamily="50" charset="-128"/>
                <a:ea typeface="BIZ UDPゴシック" panose="020B0400000000000000" pitchFamily="50" charset="-128"/>
              </a:rPr>
              <a:t>に向けた取組を進めている団体は</a:t>
            </a:r>
            <a:r>
              <a:rPr kumimoji="1" lang="en-US" altLang="ja-JP" sz="3800" dirty="0">
                <a:latin typeface="BIZ UDPゴシック" panose="020B0400000000000000" pitchFamily="50" charset="-128"/>
                <a:ea typeface="BIZ UDPゴシック" panose="020B0400000000000000" pitchFamily="50" charset="-128"/>
              </a:rPr>
              <a:t>1,520 </a:t>
            </a:r>
            <a:r>
              <a:rPr kumimoji="1" lang="ja-JP" altLang="en-US" sz="3800" dirty="0">
                <a:latin typeface="BIZ UDPゴシック" panose="020B0400000000000000" pitchFamily="50" charset="-128"/>
                <a:ea typeface="BIZ UDPゴシック" panose="020B0400000000000000" pitchFamily="50" charset="-128"/>
              </a:rPr>
              <a:t>団体</a:t>
            </a:r>
            <a:r>
              <a:rPr kumimoji="1" lang="ja-JP" altLang="en-US" sz="3800" dirty="0">
                <a:solidFill>
                  <a:srgbClr val="C00000"/>
                </a:solidFill>
                <a:latin typeface="BIZ UDPゴシック" panose="020B0400000000000000" pitchFamily="50" charset="-128"/>
                <a:ea typeface="BIZ UDPゴシック" panose="020B0400000000000000" pitchFamily="50" charset="-128"/>
              </a:rPr>
              <a:t>（</a:t>
            </a:r>
            <a:r>
              <a:rPr kumimoji="1" lang="en-US" altLang="ja-JP" sz="3800" dirty="0">
                <a:solidFill>
                  <a:srgbClr val="C00000"/>
                </a:solidFill>
                <a:latin typeface="BIZ UDPゴシック" panose="020B0400000000000000" pitchFamily="50" charset="-128"/>
                <a:ea typeface="BIZ UDPゴシック" panose="020B0400000000000000" pitchFamily="50" charset="-128"/>
              </a:rPr>
              <a:t>87.3</a:t>
            </a:r>
            <a:r>
              <a:rPr kumimoji="1" lang="ja-JP" altLang="en-US" sz="3800" dirty="0">
                <a:solidFill>
                  <a:srgbClr val="C00000"/>
                </a:solidFill>
                <a:latin typeface="BIZ UDPゴシック" panose="020B0400000000000000" pitchFamily="50" charset="-128"/>
                <a:ea typeface="BIZ UDPゴシック" panose="020B0400000000000000" pitchFamily="50" charset="-128"/>
              </a:rPr>
              <a:t>％）</a:t>
            </a:r>
            <a:r>
              <a:rPr kumimoji="1" lang="ja-JP" altLang="en-US" dirty="0">
                <a:latin typeface="BIZ UDPゴシック" panose="020B0400000000000000" pitchFamily="50" charset="-128"/>
                <a:ea typeface="BIZ UDPゴシック" panose="020B0400000000000000" pitchFamily="50" charset="-128"/>
              </a:rPr>
              <a:t>令和３年５月の作成努力義務化から約７か月の期間</a:t>
            </a:r>
            <a:br>
              <a:rPr kumimoji="1" lang="en-US" altLang="ja-JP" dirty="0">
                <a:latin typeface="BIZ UDPゴシック" panose="020B0400000000000000" pitchFamily="50" charset="-128"/>
                <a:ea typeface="BIZ UDPゴシック" panose="020B0400000000000000" pitchFamily="50" charset="-128"/>
              </a:rPr>
            </a:br>
            <a:r>
              <a:rPr kumimoji="1" lang="en-US" altLang="ja-JP" dirty="0">
                <a:latin typeface="BIZ UDPゴシック" panose="020B0400000000000000" pitchFamily="50" charset="-128"/>
                <a:ea typeface="BIZ UDPゴシック" panose="020B0400000000000000" pitchFamily="50" charset="-128"/>
              </a:rPr>
              <a:t>※</a:t>
            </a:r>
            <a:r>
              <a:rPr kumimoji="1" lang="ja-JP" altLang="en-US" dirty="0">
                <a:solidFill>
                  <a:srgbClr val="7030A0"/>
                </a:solidFill>
                <a:latin typeface="BIZ UDPゴシック" panose="020B0400000000000000" pitchFamily="50" charset="-128"/>
                <a:ea typeface="BIZ UDPゴシック" panose="020B0400000000000000" pitchFamily="50" charset="-128"/>
              </a:rPr>
              <a:t>庁内の連携、庁外との連携、ケアマネジャーなど福祉専門職の参画、優先度の考え方の整理、計画を活用した避難訓練など</a:t>
            </a:r>
            <a:endParaRPr kumimoji="1" lang="en-US" altLang="ja-JP" dirty="0">
              <a:latin typeface="BIZ UDPゴシック" panose="020B0400000000000000" pitchFamily="50" charset="-128"/>
              <a:ea typeface="BIZ UDPゴシック" panose="020B0400000000000000" pitchFamily="50" charset="-128"/>
            </a:endParaRPr>
          </a:p>
          <a:p>
            <a:pPr marL="0" indent="0">
              <a:buNone/>
            </a:pPr>
            <a:endParaRPr kumimoji="1" lang="ja-JP" altLang="en-US" dirty="0">
              <a:latin typeface="BIZ UDPゴシック" panose="020B0400000000000000" pitchFamily="50" charset="-128"/>
              <a:ea typeface="BIZ UDPゴシック" panose="020B0400000000000000" pitchFamily="50" charset="-128"/>
            </a:endParaRPr>
          </a:p>
          <a:p>
            <a:pPr marL="0" indent="0">
              <a:buNone/>
            </a:pPr>
            <a:r>
              <a:rPr kumimoji="1" lang="ja-JP" altLang="en-US" sz="3800" dirty="0">
                <a:latin typeface="BIZ UDPゴシック" panose="020B0400000000000000" pitchFamily="50" charset="-128"/>
                <a:ea typeface="BIZ UDPゴシック" panose="020B0400000000000000" pitchFamily="50" charset="-128"/>
              </a:rPr>
              <a:t>・うち、庁内の連携に取り組む団体は</a:t>
            </a:r>
            <a:r>
              <a:rPr kumimoji="1" lang="en-US" altLang="ja-JP" sz="3800" dirty="0">
                <a:latin typeface="BIZ UDPゴシック" panose="020B0400000000000000" pitchFamily="50" charset="-128"/>
                <a:ea typeface="BIZ UDPゴシック" panose="020B0400000000000000" pitchFamily="50" charset="-128"/>
              </a:rPr>
              <a:t>1,444 </a:t>
            </a:r>
            <a:r>
              <a:rPr kumimoji="1" lang="ja-JP" altLang="en-US" sz="3800" dirty="0">
                <a:latin typeface="BIZ UDPゴシック" panose="020B0400000000000000" pitchFamily="50" charset="-128"/>
                <a:ea typeface="BIZ UDPゴシック" panose="020B0400000000000000" pitchFamily="50" charset="-128"/>
              </a:rPr>
              <a:t>団体</a:t>
            </a:r>
            <a:r>
              <a:rPr kumimoji="1" lang="ja-JP" altLang="en-US" sz="3800" dirty="0">
                <a:solidFill>
                  <a:srgbClr val="C00000"/>
                </a:solidFill>
                <a:latin typeface="BIZ UDPゴシック" panose="020B0400000000000000" pitchFamily="50" charset="-128"/>
                <a:ea typeface="BIZ UDPゴシック" panose="020B0400000000000000" pitchFamily="50" charset="-128"/>
              </a:rPr>
              <a:t>（</a:t>
            </a:r>
            <a:r>
              <a:rPr kumimoji="1" lang="en-US" altLang="ja-JP" sz="3800" dirty="0">
                <a:solidFill>
                  <a:srgbClr val="C00000"/>
                </a:solidFill>
                <a:latin typeface="BIZ UDPゴシック" panose="020B0400000000000000" pitchFamily="50" charset="-128"/>
                <a:ea typeface="BIZ UDPゴシック" panose="020B0400000000000000" pitchFamily="50" charset="-128"/>
              </a:rPr>
              <a:t>82.9</a:t>
            </a:r>
            <a:r>
              <a:rPr kumimoji="1" lang="ja-JP" altLang="en-US" sz="3800" dirty="0">
                <a:solidFill>
                  <a:srgbClr val="C00000"/>
                </a:solidFill>
                <a:latin typeface="BIZ UDPゴシック" panose="020B0400000000000000" pitchFamily="50" charset="-128"/>
                <a:ea typeface="BIZ UDPゴシック" panose="020B0400000000000000" pitchFamily="50" charset="-128"/>
              </a:rPr>
              <a:t>％）</a:t>
            </a:r>
          </a:p>
          <a:p>
            <a:pPr marL="0" indent="0">
              <a:buNone/>
            </a:pPr>
            <a:r>
              <a:rPr kumimoji="1" lang="ja-JP" altLang="en-US" sz="3800" dirty="0">
                <a:latin typeface="BIZ UDPゴシック" panose="020B0400000000000000" pitchFamily="50" charset="-128"/>
                <a:ea typeface="BIZ UDPゴシック" panose="020B0400000000000000" pitchFamily="50" charset="-128"/>
              </a:rPr>
              <a:t>・うち、庁外との連携に取り組む団体は</a:t>
            </a:r>
            <a:r>
              <a:rPr kumimoji="1" lang="en-US" altLang="ja-JP" sz="3800" dirty="0">
                <a:latin typeface="BIZ UDPゴシック" panose="020B0400000000000000" pitchFamily="50" charset="-128"/>
                <a:ea typeface="BIZ UDPゴシック" panose="020B0400000000000000" pitchFamily="50" charset="-128"/>
              </a:rPr>
              <a:t>1,349 </a:t>
            </a:r>
            <a:r>
              <a:rPr kumimoji="1" lang="ja-JP" altLang="en-US" sz="3800" dirty="0">
                <a:latin typeface="BIZ UDPゴシック" panose="020B0400000000000000" pitchFamily="50" charset="-128"/>
                <a:ea typeface="BIZ UDPゴシック" panose="020B0400000000000000" pitchFamily="50" charset="-128"/>
              </a:rPr>
              <a:t>団体</a:t>
            </a:r>
            <a:r>
              <a:rPr kumimoji="1" lang="ja-JP" altLang="en-US" sz="3800" dirty="0">
                <a:solidFill>
                  <a:srgbClr val="C00000"/>
                </a:solidFill>
                <a:latin typeface="BIZ UDPゴシック" panose="020B0400000000000000" pitchFamily="50" charset="-128"/>
                <a:ea typeface="BIZ UDPゴシック" panose="020B0400000000000000" pitchFamily="50" charset="-128"/>
              </a:rPr>
              <a:t>（</a:t>
            </a:r>
            <a:r>
              <a:rPr kumimoji="1" lang="en-US" altLang="ja-JP" sz="3800" dirty="0">
                <a:solidFill>
                  <a:srgbClr val="C00000"/>
                </a:solidFill>
                <a:latin typeface="BIZ UDPゴシック" panose="020B0400000000000000" pitchFamily="50" charset="-128"/>
                <a:ea typeface="BIZ UDPゴシック" panose="020B0400000000000000" pitchFamily="50" charset="-128"/>
              </a:rPr>
              <a:t>77.5</a:t>
            </a:r>
            <a:r>
              <a:rPr kumimoji="1" lang="ja-JP" altLang="en-US" sz="3800" dirty="0">
                <a:solidFill>
                  <a:srgbClr val="C00000"/>
                </a:solidFill>
                <a:latin typeface="BIZ UDPゴシック" panose="020B0400000000000000" pitchFamily="50" charset="-128"/>
                <a:ea typeface="BIZ UDPゴシック" panose="020B0400000000000000" pitchFamily="50" charset="-128"/>
              </a:rPr>
              <a:t>％）</a:t>
            </a:r>
          </a:p>
          <a:p>
            <a:pPr marL="0" indent="0">
              <a:buNone/>
            </a:pPr>
            <a:r>
              <a:rPr kumimoji="1" lang="ja-JP" altLang="en-US" sz="3800" dirty="0">
                <a:latin typeface="BIZ UDPゴシック" panose="020B0400000000000000" pitchFamily="50" charset="-128"/>
                <a:ea typeface="BIZ UDPゴシック" panose="020B0400000000000000" pitchFamily="50" charset="-128"/>
              </a:rPr>
              <a:t>・うち、ケアマネジャーなどの福祉専門職の参画に取り組む団体は</a:t>
            </a:r>
            <a:r>
              <a:rPr kumimoji="1" lang="en-US" altLang="ja-JP" sz="3800" dirty="0">
                <a:latin typeface="BIZ UDPゴシック" panose="020B0400000000000000" pitchFamily="50" charset="-128"/>
                <a:ea typeface="BIZ UDPゴシック" panose="020B0400000000000000" pitchFamily="50" charset="-128"/>
              </a:rPr>
              <a:t>1,138 </a:t>
            </a:r>
            <a:r>
              <a:rPr kumimoji="1" lang="ja-JP" altLang="en-US" sz="3800" dirty="0">
                <a:latin typeface="BIZ UDPゴシック" panose="020B0400000000000000" pitchFamily="50" charset="-128"/>
                <a:ea typeface="BIZ UDPゴシック" panose="020B0400000000000000" pitchFamily="50" charset="-128"/>
              </a:rPr>
              <a:t>団体</a:t>
            </a:r>
            <a:r>
              <a:rPr kumimoji="1" lang="ja-JP" altLang="en-US" sz="3800" dirty="0">
                <a:solidFill>
                  <a:srgbClr val="C00000"/>
                </a:solidFill>
                <a:latin typeface="BIZ UDPゴシック" panose="020B0400000000000000" pitchFamily="50" charset="-128"/>
                <a:ea typeface="BIZ UDPゴシック" panose="020B0400000000000000" pitchFamily="50" charset="-128"/>
              </a:rPr>
              <a:t>（</a:t>
            </a:r>
            <a:r>
              <a:rPr kumimoji="1" lang="en-US" altLang="ja-JP" sz="3800" dirty="0">
                <a:solidFill>
                  <a:srgbClr val="C00000"/>
                </a:solidFill>
                <a:latin typeface="BIZ UDPゴシック" panose="020B0400000000000000" pitchFamily="50" charset="-128"/>
                <a:ea typeface="BIZ UDPゴシック" panose="020B0400000000000000" pitchFamily="50" charset="-128"/>
              </a:rPr>
              <a:t>65.4</a:t>
            </a:r>
            <a:r>
              <a:rPr kumimoji="1" lang="ja-JP" altLang="en-US" sz="3800" dirty="0">
                <a:solidFill>
                  <a:srgbClr val="C00000"/>
                </a:solidFill>
                <a:latin typeface="BIZ UDPゴシック" panose="020B0400000000000000" pitchFamily="50" charset="-128"/>
                <a:ea typeface="BIZ UDPゴシック" panose="020B0400000000000000" pitchFamily="50" charset="-128"/>
              </a:rPr>
              <a:t>％）</a:t>
            </a:r>
          </a:p>
          <a:p>
            <a:pPr marL="0" indent="0">
              <a:buNone/>
            </a:pPr>
            <a:r>
              <a:rPr kumimoji="1" lang="ja-JP" altLang="en-US" sz="3800" dirty="0">
                <a:latin typeface="BIZ UDPゴシック" panose="020B0400000000000000" pitchFamily="50" charset="-128"/>
                <a:ea typeface="BIZ UDPゴシック" panose="020B0400000000000000" pitchFamily="50" charset="-128"/>
              </a:rPr>
              <a:t>・うち、個別避難計画を活用した訓練に取り組む団体は</a:t>
            </a:r>
            <a:r>
              <a:rPr kumimoji="1" lang="en-US" altLang="ja-JP" sz="3800" dirty="0">
                <a:latin typeface="BIZ UDPゴシック" panose="020B0400000000000000" pitchFamily="50" charset="-128"/>
                <a:ea typeface="BIZ UDPゴシック" panose="020B0400000000000000" pitchFamily="50" charset="-128"/>
              </a:rPr>
              <a:t>544 </a:t>
            </a:r>
            <a:r>
              <a:rPr kumimoji="1" lang="ja-JP" altLang="en-US" sz="3800" dirty="0">
                <a:latin typeface="BIZ UDPゴシック" panose="020B0400000000000000" pitchFamily="50" charset="-128"/>
                <a:ea typeface="BIZ UDPゴシック" panose="020B0400000000000000" pitchFamily="50" charset="-128"/>
              </a:rPr>
              <a:t>団体</a:t>
            </a:r>
            <a:r>
              <a:rPr kumimoji="1" lang="ja-JP" altLang="en-US" sz="3800" dirty="0">
                <a:solidFill>
                  <a:srgbClr val="C00000"/>
                </a:solidFill>
                <a:latin typeface="BIZ UDPゴシック" panose="020B0400000000000000" pitchFamily="50" charset="-128"/>
                <a:ea typeface="BIZ UDPゴシック" panose="020B0400000000000000" pitchFamily="50" charset="-128"/>
              </a:rPr>
              <a:t>（</a:t>
            </a:r>
            <a:r>
              <a:rPr kumimoji="1" lang="en-US" altLang="ja-JP" sz="3800" dirty="0">
                <a:solidFill>
                  <a:srgbClr val="C00000"/>
                </a:solidFill>
                <a:latin typeface="BIZ UDPゴシック" panose="020B0400000000000000" pitchFamily="50" charset="-128"/>
                <a:ea typeface="BIZ UDPゴシック" panose="020B0400000000000000" pitchFamily="50" charset="-128"/>
              </a:rPr>
              <a:t>46.6</a:t>
            </a:r>
            <a:r>
              <a:rPr kumimoji="1" lang="ja-JP" altLang="en-US" sz="3800" dirty="0">
                <a:solidFill>
                  <a:srgbClr val="C00000"/>
                </a:solidFill>
                <a:latin typeface="BIZ UDPゴシック" panose="020B0400000000000000" pitchFamily="50" charset="-128"/>
                <a:ea typeface="BIZ UDPゴシック" panose="020B0400000000000000" pitchFamily="50" charset="-128"/>
              </a:rPr>
              <a:t>％</a:t>
            </a:r>
            <a:r>
              <a:rPr kumimoji="1" lang="ja-JP" altLang="en-US" sz="3800" dirty="0">
                <a:latin typeface="BIZ UDPゴシック" panose="020B0400000000000000" pitchFamily="50" charset="-128"/>
                <a:ea typeface="BIZ UDPゴシック" panose="020B0400000000000000" pitchFamily="50" charset="-128"/>
              </a:rPr>
              <a:t>（</a:t>
            </a:r>
            <a:r>
              <a:rPr kumimoji="1" lang="en-US" altLang="ja-JP" sz="3800" dirty="0">
                <a:latin typeface="BIZ UDPゴシック" panose="020B0400000000000000" pitchFamily="50" charset="-128"/>
                <a:ea typeface="BIZ UDPゴシック" panose="020B0400000000000000" pitchFamily="50" charset="-128"/>
              </a:rPr>
              <a:t>※</a:t>
            </a:r>
            <a:r>
              <a:rPr kumimoji="1" lang="ja-JP" altLang="en-US" sz="3800" dirty="0">
                <a:latin typeface="BIZ UDPゴシック" panose="020B0400000000000000" pitchFamily="50" charset="-128"/>
                <a:ea typeface="BIZ UDPゴシック" panose="020B0400000000000000" pitchFamily="50" charset="-128"/>
              </a:rPr>
              <a:t>））</a:t>
            </a:r>
          </a:p>
          <a:p>
            <a:pPr marL="0" indent="0">
              <a:buNone/>
            </a:pPr>
            <a:r>
              <a:rPr kumimoji="1" lang="en-US" altLang="ja-JP" dirty="0">
                <a:latin typeface="BIZ UDPゴシック" panose="020B0400000000000000" pitchFamily="50" charset="-128"/>
                <a:ea typeface="BIZ UDPゴシック" panose="020B0400000000000000" pitchFamily="50" charset="-128"/>
              </a:rPr>
              <a:t>※</a:t>
            </a:r>
            <a:r>
              <a:rPr kumimoji="1" lang="ja-JP" altLang="en-US" dirty="0">
                <a:latin typeface="BIZ UDPゴシック" panose="020B0400000000000000" pitchFamily="50" charset="-128"/>
                <a:ea typeface="BIZ UDPゴシック" panose="020B0400000000000000" pitchFamily="50" charset="-128"/>
              </a:rPr>
              <a:t>母数は、個別避難計画を１件以上策定している市区町村（</a:t>
            </a:r>
            <a:r>
              <a:rPr kumimoji="1" lang="en-US" altLang="ja-JP" dirty="0">
                <a:latin typeface="BIZ UDPゴシック" panose="020B0400000000000000" pitchFamily="50" charset="-128"/>
                <a:ea typeface="BIZ UDPゴシック" panose="020B0400000000000000" pitchFamily="50" charset="-128"/>
              </a:rPr>
              <a:t>1,167 </a:t>
            </a:r>
            <a:r>
              <a:rPr kumimoji="1" lang="ja-JP" altLang="en-US" dirty="0">
                <a:latin typeface="BIZ UDPゴシック" panose="020B0400000000000000" pitchFamily="50" charset="-128"/>
                <a:ea typeface="BIZ UDPゴシック" panose="020B0400000000000000" pitchFamily="50" charset="-128"/>
              </a:rPr>
              <a:t>団体）</a:t>
            </a:r>
            <a:endParaRPr kumimoji="1" lang="ja-JP" altLang="en-US" dirty="0">
              <a:solidFill>
                <a:srgbClr val="C00000"/>
              </a:solidFill>
              <a:latin typeface="BIZ UDPゴシック" panose="020B0400000000000000" pitchFamily="50" charset="-128"/>
              <a:ea typeface="BIZ UDPゴシック" panose="020B0400000000000000" pitchFamily="50" charset="-128"/>
            </a:endParaRPr>
          </a:p>
        </p:txBody>
      </p:sp>
      <p:sp>
        <p:nvSpPr>
          <p:cNvPr id="4" name="スライド番号プレースホルダー 3">
            <a:extLst>
              <a:ext uri="{FF2B5EF4-FFF2-40B4-BE49-F238E27FC236}">
                <a16:creationId xmlns:a16="http://schemas.microsoft.com/office/drawing/2014/main" id="{4713A0D6-E2B1-8A64-422A-4ABBED281CBB}"/>
              </a:ext>
            </a:extLst>
          </p:cNvPr>
          <p:cNvSpPr txBox="1">
            <a:spLocks noGrp="1"/>
          </p:cNvSpPr>
          <p:nvPr/>
        </p:nvSpPr>
        <p:spPr>
          <a:xfrm>
            <a:off x="11158220" y="6251110"/>
            <a:ext cx="848360" cy="476250"/>
          </a:xfrm>
          <a:prstGeom prst="rect">
            <a:avLst/>
          </a:prstGeom>
          <a:noFill/>
          <a:ln w="9525">
            <a:noFill/>
          </a:ln>
        </p:spPr>
        <p:txBody>
          <a:bodyPr anchor="b"/>
          <a:lstStyle>
            <a:lvl1pPr marL="0" lvl="0" indent="0" algn="r" defTabSz="914400" eaLnBrk="1" fontAlgn="base" latinLnBrk="0" hangingPunct="1">
              <a:lnSpc>
                <a:spcPct val="100000"/>
              </a:lnSpc>
              <a:spcBef>
                <a:spcPct val="0"/>
              </a:spcBef>
              <a:spcAft>
                <a:spcPct val="0"/>
              </a:spcAft>
              <a:buFont typeface="Arial" panose="020B0604020202020204" pitchFamily="34" charset="0"/>
              <a:buNone/>
              <a:defRPr sz="1400" b="0" i="0" u="none" kern="1200" baseline="0">
                <a:solidFill>
                  <a:schemeClr val="tx1"/>
                </a:solidFill>
                <a:latin typeface="+mn-lt"/>
                <a:ea typeface="+mn-ea"/>
                <a:cs typeface="+mn-cs"/>
              </a:defRPr>
            </a:lvl1pPr>
            <a:lvl2pPr marL="457200" lvl="1" indent="0" algn="ctr" defTabSz="914400" eaLnBrk="1" fontAlgn="base" latinLnBrk="0" hangingPunct="1">
              <a:lnSpc>
                <a:spcPct val="100000"/>
              </a:lnSpc>
              <a:spcBef>
                <a:spcPct val="0"/>
              </a:spcBef>
              <a:spcAft>
                <a:spcPct val="0"/>
              </a:spcAft>
              <a:buFont typeface="Arial" panose="020B0604020202020204" pitchFamily="34" charset="0"/>
              <a:buNone/>
              <a:defRPr sz="2400" b="0" i="0" u="none" kern="1200" baseline="0">
                <a:solidFill>
                  <a:schemeClr val="tx1"/>
                </a:solidFill>
                <a:latin typeface="+mn-lt"/>
                <a:ea typeface="+mn-ea"/>
                <a:cs typeface="+mn-cs"/>
              </a:defRPr>
            </a:lvl2pPr>
            <a:lvl3pPr marL="914400" lvl="2" indent="0" algn="ctr" defTabSz="914400" eaLnBrk="1" fontAlgn="base" latinLnBrk="0" hangingPunct="1">
              <a:lnSpc>
                <a:spcPct val="100000"/>
              </a:lnSpc>
              <a:spcBef>
                <a:spcPct val="0"/>
              </a:spcBef>
              <a:spcAft>
                <a:spcPct val="0"/>
              </a:spcAft>
              <a:buFont typeface="Arial" panose="020B0604020202020204" pitchFamily="34" charset="0"/>
              <a:buNone/>
              <a:defRPr sz="2400" b="0" i="0" u="none" kern="1200" baseline="0">
                <a:solidFill>
                  <a:schemeClr val="tx1"/>
                </a:solidFill>
                <a:latin typeface="+mn-lt"/>
                <a:ea typeface="+mn-ea"/>
                <a:cs typeface="+mn-cs"/>
              </a:defRPr>
            </a:lvl3pPr>
            <a:lvl4pPr marL="1371600" lvl="3" indent="0" algn="ctr" defTabSz="914400" eaLnBrk="1" fontAlgn="base" latinLnBrk="0" hangingPunct="1">
              <a:lnSpc>
                <a:spcPct val="100000"/>
              </a:lnSpc>
              <a:spcBef>
                <a:spcPct val="0"/>
              </a:spcBef>
              <a:spcAft>
                <a:spcPct val="0"/>
              </a:spcAft>
              <a:buFont typeface="Arial" panose="020B0604020202020204" pitchFamily="34" charset="0"/>
              <a:buNone/>
              <a:defRPr sz="2400" b="0" i="0" u="none" kern="1200" baseline="0">
                <a:solidFill>
                  <a:schemeClr val="tx1"/>
                </a:solidFill>
                <a:latin typeface="+mn-lt"/>
                <a:ea typeface="+mn-ea"/>
                <a:cs typeface="+mn-cs"/>
              </a:defRPr>
            </a:lvl4pPr>
            <a:lvl5pPr marL="1828800" lvl="4" indent="0" algn="ctr" defTabSz="914400" eaLnBrk="1" fontAlgn="base" latinLnBrk="0" hangingPunct="1">
              <a:lnSpc>
                <a:spcPct val="100000"/>
              </a:lnSpc>
              <a:spcBef>
                <a:spcPct val="0"/>
              </a:spcBef>
              <a:spcAft>
                <a:spcPct val="0"/>
              </a:spcAft>
              <a:buFont typeface="Arial" panose="020B0604020202020204" pitchFamily="34" charset="0"/>
              <a:buNone/>
              <a:defRPr sz="2400" b="0" i="0" u="none" kern="1200" baseline="0">
                <a:solidFill>
                  <a:schemeClr val="tx1"/>
                </a:solidFill>
                <a:latin typeface="+mn-lt"/>
                <a:ea typeface="+mn-ea"/>
                <a:cs typeface="+mn-cs"/>
              </a:defRPr>
            </a:lvl5pPr>
            <a:lvl6pPr marL="2286000" lvl="5" indent="0" algn="ctr" defTabSz="914400" eaLnBrk="1" fontAlgn="base" latinLnBrk="0" hangingPunct="1">
              <a:lnSpc>
                <a:spcPct val="100000"/>
              </a:lnSpc>
              <a:spcBef>
                <a:spcPct val="0"/>
              </a:spcBef>
              <a:spcAft>
                <a:spcPct val="0"/>
              </a:spcAft>
              <a:buFont typeface="Arial" panose="020B0604020202020204" pitchFamily="34" charset="0"/>
              <a:buNone/>
              <a:defRPr sz="2400" b="0" i="0" u="none" kern="1200" baseline="0">
                <a:solidFill>
                  <a:schemeClr val="tx1"/>
                </a:solidFill>
                <a:latin typeface="+mn-lt"/>
                <a:ea typeface="+mn-ea"/>
                <a:cs typeface="+mn-cs"/>
              </a:defRPr>
            </a:lvl6pPr>
            <a:lvl7pPr marL="2743200" lvl="6" indent="0" algn="ctr" defTabSz="914400" eaLnBrk="1" fontAlgn="base" latinLnBrk="0" hangingPunct="1">
              <a:lnSpc>
                <a:spcPct val="100000"/>
              </a:lnSpc>
              <a:spcBef>
                <a:spcPct val="0"/>
              </a:spcBef>
              <a:spcAft>
                <a:spcPct val="0"/>
              </a:spcAft>
              <a:buFont typeface="Arial" panose="020B0604020202020204" pitchFamily="34" charset="0"/>
              <a:buNone/>
              <a:defRPr sz="2400" b="0" i="0" u="none" kern="1200" baseline="0">
                <a:solidFill>
                  <a:schemeClr val="tx1"/>
                </a:solidFill>
                <a:latin typeface="+mn-lt"/>
                <a:ea typeface="+mn-ea"/>
                <a:cs typeface="+mn-cs"/>
              </a:defRPr>
            </a:lvl7pPr>
            <a:lvl8pPr marL="3200400" lvl="7" indent="0" algn="ctr" defTabSz="914400" eaLnBrk="1" fontAlgn="base" latinLnBrk="0" hangingPunct="1">
              <a:lnSpc>
                <a:spcPct val="100000"/>
              </a:lnSpc>
              <a:spcBef>
                <a:spcPct val="0"/>
              </a:spcBef>
              <a:spcAft>
                <a:spcPct val="0"/>
              </a:spcAft>
              <a:buFont typeface="Arial" panose="020B0604020202020204" pitchFamily="34" charset="0"/>
              <a:buNone/>
              <a:defRPr sz="2400" b="0" i="0" u="none" kern="1200" baseline="0">
                <a:solidFill>
                  <a:schemeClr val="tx1"/>
                </a:solidFill>
                <a:latin typeface="+mn-lt"/>
                <a:ea typeface="+mn-ea"/>
                <a:cs typeface="+mn-cs"/>
              </a:defRPr>
            </a:lvl8pPr>
            <a:lvl9pPr marL="3657600" lvl="8" indent="0" algn="ctr" defTabSz="914400" eaLnBrk="1" fontAlgn="base" latinLnBrk="0" hangingPunct="1">
              <a:lnSpc>
                <a:spcPct val="100000"/>
              </a:lnSpc>
              <a:spcBef>
                <a:spcPct val="0"/>
              </a:spcBef>
              <a:spcAft>
                <a:spcPct val="0"/>
              </a:spcAft>
              <a:buFont typeface="Arial" panose="020B0604020202020204" pitchFamily="34" charset="0"/>
              <a:buNone/>
              <a:defRPr sz="2400" b="0" i="0" u="none" kern="1200" baseline="0">
                <a:solidFill>
                  <a:schemeClr val="tx1"/>
                </a:solidFill>
                <a:latin typeface="+mn-lt"/>
                <a:ea typeface="+mn-ea"/>
                <a:cs typeface="+mn-cs"/>
              </a:defRPr>
            </a:lvl9pPr>
          </a:lstStyle>
          <a:p>
            <a:pPr marL="0" indent="0" algn="ctr" eaLnBrk="1" hangingPunct="1">
              <a:spcBef>
                <a:spcPct val="0"/>
              </a:spcBef>
              <a:buClr>
                <a:srgbClr val="000000"/>
              </a:buClr>
              <a:buNone/>
            </a:pPr>
            <a:fld id="{9A0DB2DC-4C9A-4742-B13C-FB6460FD3503}" type="slidenum">
              <a:rPr lang="ja-JP" altLang="en-US" sz="1400" dirty="0">
                <a:latin typeface="Arial" panose="020B0604020202020204" pitchFamily="34" charset="0"/>
                <a:ea typeface="ＭＳ Ｐゴシック" panose="020B0600070205080204" charset="-128"/>
              </a:rPr>
              <a:t>29</a:t>
            </a:fld>
            <a:endParaRPr lang="ja-JP" altLang="en-US" sz="1400" dirty="0">
              <a:latin typeface="Arial" panose="020B0604020202020204" pitchFamily="34" charset="0"/>
              <a:ea typeface="ＭＳ Ｐゴシック" panose="020B0600070205080204" charset="-128"/>
            </a:endParaRPr>
          </a:p>
        </p:txBody>
      </p:sp>
    </p:spTree>
    <p:extLst>
      <p:ext uri="{BB962C8B-B14F-4D97-AF65-F5344CB8AC3E}">
        <p14:creationId xmlns:p14="http://schemas.microsoft.com/office/powerpoint/2010/main" val="591669431"/>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2"/>
          <p:cNvSpPr txBox="1">
            <a:spLocks noChangeArrowheads="1"/>
          </p:cNvSpPr>
          <p:nvPr/>
        </p:nvSpPr>
        <p:spPr>
          <a:xfrm>
            <a:off x="2311400" y="1330008"/>
            <a:ext cx="7272338" cy="3024187"/>
          </a:xfrm>
          <a:prstGeom prst="rect">
            <a:avLst/>
          </a:prstGeom>
        </p:spPr>
        <p:txBody>
          <a:bodyPr anchor="ctr">
            <a:normAutofit/>
          </a:bodyPr>
          <a:lstStyle>
            <a:lvl1pPr algn="l" rtl="0" eaLnBrk="1" latinLnBrk="0" hangingPunct="1">
              <a:spcBef>
                <a:spcPct val="0"/>
              </a:spcBef>
              <a:buNone/>
              <a:defRPr kumimoji="1" sz="4300" kern="1200">
                <a:solidFill>
                  <a:schemeClr val="tx2">
                    <a:satMod val="130000"/>
                  </a:schemeClr>
                </a:solidFill>
                <a:effectLst>
                  <a:outerShdw blurRad="50000" dist="30000" dir="5400000" algn="tl" rotWithShape="0">
                    <a:srgbClr val="000000">
                      <a:alpha val="30000"/>
                    </a:srgbClr>
                  </a:outerShdw>
                </a:effectLst>
                <a:latin typeface="+mj-lt"/>
                <a:ea typeface="+mj-ea"/>
                <a:cs typeface="+mj-cs"/>
              </a:defRPr>
            </a:lvl1pPr>
          </a:lstStyle>
          <a:p>
            <a:pPr algn="ctr">
              <a:defRPr/>
            </a:pPr>
            <a:r>
              <a:rPr lang="ja-JP" altLang="en-US" sz="3600" dirty="0">
                <a:solidFill>
                  <a:schemeClr val="accent3">
                    <a:lumMod val="50000"/>
                  </a:schemeClr>
                </a:solidFill>
                <a:latin typeface="BIZ UDPゴシック" panose="020B0400000000000000" pitchFamily="50" charset="-128"/>
                <a:ea typeface="BIZ UDPゴシック" panose="020B0400000000000000" pitchFamily="50" charset="-128"/>
              </a:rPr>
              <a:t>（</a:t>
            </a:r>
            <a:r>
              <a:rPr lang="en-US" altLang="ja-JP" sz="3600" dirty="0">
                <a:solidFill>
                  <a:schemeClr val="accent3">
                    <a:lumMod val="50000"/>
                  </a:schemeClr>
                </a:solidFill>
                <a:latin typeface="BIZ UDPゴシック" panose="020B0400000000000000" pitchFamily="50" charset="-128"/>
                <a:ea typeface="BIZ UDPゴシック" panose="020B0400000000000000" pitchFamily="50" charset="-128"/>
              </a:rPr>
              <a:t>1</a:t>
            </a:r>
            <a:r>
              <a:rPr lang="ja-JP" altLang="en-US" sz="3600" dirty="0">
                <a:solidFill>
                  <a:schemeClr val="accent3">
                    <a:lumMod val="50000"/>
                  </a:schemeClr>
                </a:solidFill>
                <a:latin typeface="BIZ UDPゴシック" panose="020B0400000000000000" pitchFamily="50" charset="-128"/>
                <a:ea typeface="BIZ UDPゴシック" panose="020B0400000000000000" pitchFamily="50" charset="-128"/>
              </a:rPr>
              <a:t>）身近に頻発する災害と受援力</a:t>
            </a:r>
          </a:p>
        </p:txBody>
      </p:sp>
      <p:sp>
        <p:nvSpPr>
          <p:cNvPr id="3" name="スライド番号プレースホルダー 2">
            <a:extLst>
              <a:ext uri="{FF2B5EF4-FFF2-40B4-BE49-F238E27FC236}">
                <a16:creationId xmlns:a16="http://schemas.microsoft.com/office/drawing/2014/main" id="{A2490139-D892-43D6-AB39-52894BC60BA9}"/>
              </a:ext>
            </a:extLst>
          </p:cNvPr>
          <p:cNvSpPr>
            <a:spLocks noGrp="1"/>
          </p:cNvSpPr>
          <p:nvPr>
            <p:ph type="sldNum" sz="quarter" idx="12"/>
          </p:nvPr>
        </p:nvSpPr>
        <p:spPr>
          <a:xfrm>
            <a:off x="8893464" y="6442652"/>
            <a:ext cx="2844800" cy="476250"/>
          </a:xfrm>
        </p:spPr>
        <p:txBody>
          <a:bodyPr/>
          <a:lstStyle/>
          <a:p>
            <a:pPr>
              <a:defRPr/>
            </a:pPr>
            <a:fld id="{71736830-ED36-4842-939B-A7CBC6CC1E44}" type="slidenum">
              <a:rPr lang="ja-JP" altLang="en-US" smtClean="0"/>
              <a:t>3</a:t>
            </a:fld>
            <a:endParaRPr lang="ja-JP" altLang="en-US"/>
          </a:p>
        </p:txBody>
      </p:sp>
    </p:spTree>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図 4" descr="円グラフ が含まれている画像&#10;&#10;自動的に生成された説明">
            <a:extLst>
              <a:ext uri="{FF2B5EF4-FFF2-40B4-BE49-F238E27FC236}">
                <a16:creationId xmlns:a16="http://schemas.microsoft.com/office/drawing/2014/main" id="{E6870F15-3EC4-70C6-40A7-212BEA7C0833}"/>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4007691" y="381957"/>
            <a:ext cx="7780952" cy="5685714"/>
          </a:xfrm>
          <a:prstGeom prst="rect">
            <a:avLst/>
          </a:prstGeom>
        </p:spPr>
      </p:pic>
      <p:sp>
        <p:nvSpPr>
          <p:cNvPr id="6" name="コンテンツ プレースホルダー 2">
            <a:extLst>
              <a:ext uri="{FF2B5EF4-FFF2-40B4-BE49-F238E27FC236}">
                <a16:creationId xmlns:a16="http://schemas.microsoft.com/office/drawing/2014/main" id="{FEF545EF-0CD3-0F56-CBCE-85158B7933DA}"/>
              </a:ext>
            </a:extLst>
          </p:cNvPr>
          <p:cNvSpPr>
            <a:spLocks noGrp="1"/>
          </p:cNvSpPr>
          <p:nvPr>
            <p:ph idx="1"/>
          </p:nvPr>
        </p:nvSpPr>
        <p:spPr>
          <a:xfrm>
            <a:off x="230818" y="899354"/>
            <a:ext cx="3870665" cy="2616204"/>
          </a:xfrm>
        </p:spPr>
        <p:txBody>
          <a:bodyPr>
            <a:normAutofit/>
          </a:bodyPr>
          <a:lstStyle/>
          <a:p>
            <a:pPr marL="0" indent="0">
              <a:buNone/>
            </a:pPr>
            <a:r>
              <a:rPr kumimoji="1" lang="en-US" altLang="ja-JP" sz="2800" dirty="0">
                <a:solidFill>
                  <a:srgbClr val="002060"/>
                </a:solidFill>
                <a:latin typeface="BIZ UDPゴシック" panose="020B0400000000000000" pitchFamily="50" charset="-128"/>
                <a:ea typeface="BIZ UDPゴシック" panose="020B0400000000000000" pitchFamily="50" charset="-128"/>
              </a:rPr>
              <a:t>【</a:t>
            </a:r>
            <a:r>
              <a:rPr kumimoji="1" lang="ja-JP" altLang="en-US" sz="2800" dirty="0">
                <a:solidFill>
                  <a:srgbClr val="002060"/>
                </a:solidFill>
                <a:latin typeface="BIZ UDPゴシック" panose="020B0400000000000000" pitchFamily="50" charset="-128"/>
                <a:ea typeface="BIZ UDPゴシック" panose="020B0400000000000000" pitchFamily="50" charset="-128"/>
              </a:rPr>
              <a:t>個別避難計画策定への福祉専門職の参画</a:t>
            </a:r>
            <a:r>
              <a:rPr kumimoji="1" lang="en-US" altLang="ja-JP" sz="2800" dirty="0">
                <a:solidFill>
                  <a:srgbClr val="002060"/>
                </a:solidFill>
                <a:latin typeface="BIZ UDPゴシック" panose="020B0400000000000000" pitchFamily="50" charset="-128"/>
                <a:ea typeface="BIZ UDPゴシック" panose="020B0400000000000000" pitchFamily="50" charset="-128"/>
              </a:rPr>
              <a:t>】</a:t>
            </a:r>
            <a:r>
              <a:rPr kumimoji="1" lang="ja-JP" altLang="en-US" sz="1800" dirty="0">
                <a:solidFill>
                  <a:srgbClr val="002060"/>
                </a:solidFill>
                <a:latin typeface="BIZ UDPゴシック" panose="020B0400000000000000" pitchFamily="50" charset="-128"/>
                <a:ea typeface="BIZ UDPゴシック" panose="020B0400000000000000" pitchFamily="50" charset="-128"/>
              </a:rPr>
              <a:t>（</a:t>
            </a:r>
            <a:r>
              <a:rPr kumimoji="1" lang="en-US" altLang="ja-JP" sz="1800" dirty="0">
                <a:solidFill>
                  <a:srgbClr val="002060"/>
                </a:solidFill>
                <a:latin typeface="BIZ UDPゴシック" panose="020B0400000000000000" pitchFamily="50" charset="-128"/>
                <a:ea typeface="BIZ UDPゴシック" panose="020B0400000000000000" pitchFamily="50" charset="-128"/>
              </a:rPr>
              <a:t>n=1741</a:t>
            </a:r>
            <a:r>
              <a:rPr kumimoji="1" lang="ja-JP" altLang="en-US" sz="1800" dirty="0">
                <a:solidFill>
                  <a:srgbClr val="002060"/>
                </a:solidFill>
                <a:latin typeface="BIZ UDPゴシック" panose="020B0400000000000000" pitchFamily="50" charset="-128"/>
                <a:ea typeface="BIZ UDPゴシック" panose="020B0400000000000000" pitchFamily="50" charset="-128"/>
              </a:rPr>
              <a:t>団体）</a:t>
            </a:r>
            <a:endParaRPr kumimoji="1" lang="en-US" altLang="ja-JP" sz="2800" dirty="0">
              <a:solidFill>
                <a:srgbClr val="002060"/>
              </a:solidFill>
              <a:latin typeface="BIZ UDPゴシック" panose="020B0400000000000000" pitchFamily="50" charset="-128"/>
              <a:ea typeface="BIZ UDPゴシック" panose="020B0400000000000000" pitchFamily="50" charset="-128"/>
            </a:endParaRPr>
          </a:p>
        </p:txBody>
      </p:sp>
      <p:sp>
        <p:nvSpPr>
          <p:cNvPr id="2" name="スライド番号プレースホルダー 3">
            <a:extLst>
              <a:ext uri="{FF2B5EF4-FFF2-40B4-BE49-F238E27FC236}">
                <a16:creationId xmlns:a16="http://schemas.microsoft.com/office/drawing/2014/main" id="{705265C7-6425-49E8-E1B5-83D234C11194}"/>
              </a:ext>
            </a:extLst>
          </p:cNvPr>
          <p:cNvSpPr txBox="1">
            <a:spLocks noGrp="1"/>
          </p:cNvSpPr>
          <p:nvPr/>
        </p:nvSpPr>
        <p:spPr>
          <a:xfrm>
            <a:off x="11158220" y="6251110"/>
            <a:ext cx="848360" cy="476250"/>
          </a:xfrm>
          <a:prstGeom prst="rect">
            <a:avLst/>
          </a:prstGeom>
          <a:noFill/>
          <a:ln w="9525">
            <a:noFill/>
          </a:ln>
        </p:spPr>
        <p:txBody>
          <a:bodyPr anchor="b"/>
          <a:lstStyle>
            <a:lvl1pPr marL="0" lvl="0" indent="0" algn="r" defTabSz="914400" eaLnBrk="1" fontAlgn="base" latinLnBrk="0" hangingPunct="1">
              <a:lnSpc>
                <a:spcPct val="100000"/>
              </a:lnSpc>
              <a:spcBef>
                <a:spcPct val="0"/>
              </a:spcBef>
              <a:spcAft>
                <a:spcPct val="0"/>
              </a:spcAft>
              <a:buFont typeface="Arial" panose="020B0604020202020204" pitchFamily="34" charset="0"/>
              <a:buNone/>
              <a:defRPr sz="1400" b="0" i="0" u="none" kern="1200" baseline="0">
                <a:solidFill>
                  <a:schemeClr val="tx1"/>
                </a:solidFill>
                <a:latin typeface="+mn-lt"/>
                <a:ea typeface="+mn-ea"/>
                <a:cs typeface="+mn-cs"/>
              </a:defRPr>
            </a:lvl1pPr>
            <a:lvl2pPr marL="457200" lvl="1" indent="0" algn="ctr" defTabSz="914400" eaLnBrk="1" fontAlgn="base" latinLnBrk="0" hangingPunct="1">
              <a:lnSpc>
                <a:spcPct val="100000"/>
              </a:lnSpc>
              <a:spcBef>
                <a:spcPct val="0"/>
              </a:spcBef>
              <a:spcAft>
                <a:spcPct val="0"/>
              </a:spcAft>
              <a:buFont typeface="Arial" panose="020B0604020202020204" pitchFamily="34" charset="0"/>
              <a:buNone/>
              <a:defRPr sz="2400" b="0" i="0" u="none" kern="1200" baseline="0">
                <a:solidFill>
                  <a:schemeClr val="tx1"/>
                </a:solidFill>
                <a:latin typeface="+mn-lt"/>
                <a:ea typeface="+mn-ea"/>
                <a:cs typeface="+mn-cs"/>
              </a:defRPr>
            </a:lvl2pPr>
            <a:lvl3pPr marL="914400" lvl="2" indent="0" algn="ctr" defTabSz="914400" eaLnBrk="1" fontAlgn="base" latinLnBrk="0" hangingPunct="1">
              <a:lnSpc>
                <a:spcPct val="100000"/>
              </a:lnSpc>
              <a:spcBef>
                <a:spcPct val="0"/>
              </a:spcBef>
              <a:spcAft>
                <a:spcPct val="0"/>
              </a:spcAft>
              <a:buFont typeface="Arial" panose="020B0604020202020204" pitchFamily="34" charset="0"/>
              <a:buNone/>
              <a:defRPr sz="2400" b="0" i="0" u="none" kern="1200" baseline="0">
                <a:solidFill>
                  <a:schemeClr val="tx1"/>
                </a:solidFill>
                <a:latin typeface="+mn-lt"/>
                <a:ea typeface="+mn-ea"/>
                <a:cs typeface="+mn-cs"/>
              </a:defRPr>
            </a:lvl3pPr>
            <a:lvl4pPr marL="1371600" lvl="3" indent="0" algn="ctr" defTabSz="914400" eaLnBrk="1" fontAlgn="base" latinLnBrk="0" hangingPunct="1">
              <a:lnSpc>
                <a:spcPct val="100000"/>
              </a:lnSpc>
              <a:spcBef>
                <a:spcPct val="0"/>
              </a:spcBef>
              <a:spcAft>
                <a:spcPct val="0"/>
              </a:spcAft>
              <a:buFont typeface="Arial" panose="020B0604020202020204" pitchFamily="34" charset="0"/>
              <a:buNone/>
              <a:defRPr sz="2400" b="0" i="0" u="none" kern="1200" baseline="0">
                <a:solidFill>
                  <a:schemeClr val="tx1"/>
                </a:solidFill>
                <a:latin typeface="+mn-lt"/>
                <a:ea typeface="+mn-ea"/>
                <a:cs typeface="+mn-cs"/>
              </a:defRPr>
            </a:lvl4pPr>
            <a:lvl5pPr marL="1828800" lvl="4" indent="0" algn="ctr" defTabSz="914400" eaLnBrk="1" fontAlgn="base" latinLnBrk="0" hangingPunct="1">
              <a:lnSpc>
                <a:spcPct val="100000"/>
              </a:lnSpc>
              <a:spcBef>
                <a:spcPct val="0"/>
              </a:spcBef>
              <a:spcAft>
                <a:spcPct val="0"/>
              </a:spcAft>
              <a:buFont typeface="Arial" panose="020B0604020202020204" pitchFamily="34" charset="0"/>
              <a:buNone/>
              <a:defRPr sz="2400" b="0" i="0" u="none" kern="1200" baseline="0">
                <a:solidFill>
                  <a:schemeClr val="tx1"/>
                </a:solidFill>
                <a:latin typeface="+mn-lt"/>
                <a:ea typeface="+mn-ea"/>
                <a:cs typeface="+mn-cs"/>
              </a:defRPr>
            </a:lvl5pPr>
            <a:lvl6pPr marL="2286000" lvl="5" indent="0" algn="ctr" defTabSz="914400" eaLnBrk="1" fontAlgn="base" latinLnBrk="0" hangingPunct="1">
              <a:lnSpc>
                <a:spcPct val="100000"/>
              </a:lnSpc>
              <a:spcBef>
                <a:spcPct val="0"/>
              </a:spcBef>
              <a:spcAft>
                <a:spcPct val="0"/>
              </a:spcAft>
              <a:buFont typeface="Arial" panose="020B0604020202020204" pitchFamily="34" charset="0"/>
              <a:buNone/>
              <a:defRPr sz="2400" b="0" i="0" u="none" kern="1200" baseline="0">
                <a:solidFill>
                  <a:schemeClr val="tx1"/>
                </a:solidFill>
                <a:latin typeface="+mn-lt"/>
                <a:ea typeface="+mn-ea"/>
                <a:cs typeface="+mn-cs"/>
              </a:defRPr>
            </a:lvl6pPr>
            <a:lvl7pPr marL="2743200" lvl="6" indent="0" algn="ctr" defTabSz="914400" eaLnBrk="1" fontAlgn="base" latinLnBrk="0" hangingPunct="1">
              <a:lnSpc>
                <a:spcPct val="100000"/>
              </a:lnSpc>
              <a:spcBef>
                <a:spcPct val="0"/>
              </a:spcBef>
              <a:spcAft>
                <a:spcPct val="0"/>
              </a:spcAft>
              <a:buFont typeface="Arial" panose="020B0604020202020204" pitchFamily="34" charset="0"/>
              <a:buNone/>
              <a:defRPr sz="2400" b="0" i="0" u="none" kern="1200" baseline="0">
                <a:solidFill>
                  <a:schemeClr val="tx1"/>
                </a:solidFill>
                <a:latin typeface="+mn-lt"/>
                <a:ea typeface="+mn-ea"/>
                <a:cs typeface="+mn-cs"/>
              </a:defRPr>
            </a:lvl7pPr>
            <a:lvl8pPr marL="3200400" lvl="7" indent="0" algn="ctr" defTabSz="914400" eaLnBrk="1" fontAlgn="base" latinLnBrk="0" hangingPunct="1">
              <a:lnSpc>
                <a:spcPct val="100000"/>
              </a:lnSpc>
              <a:spcBef>
                <a:spcPct val="0"/>
              </a:spcBef>
              <a:spcAft>
                <a:spcPct val="0"/>
              </a:spcAft>
              <a:buFont typeface="Arial" panose="020B0604020202020204" pitchFamily="34" charset="0"/>
              <a:buNone/>
              <a:defRPr sz="2400" b="0" i="0" u="none" kern="1200" baseline="0">
                <a:solidFill>
                  <a:schemeClr val="tx1"/>
                </a:solidFill>
                <a:latin typeface="+mn-lt"/>
                <a:ea typeface="+mn-ea"/>
                <a:cs typeface="+mn-cs"/>
              </a:defRPr>
            </a:lvl8pPr>
            <a:lvl9pPr marL="3657600" lvl="8" indent="0" algn="ctr" defTabSz="914400" eaLnBrk="1" fontAlgn="base" latinLnBrk="0" hangingPunct="1">
              <a:lnSpc>
                <a:spcPct val="100000"/>
              </a:lnSpc>
              <a:spcBef>
                <a:spcPct val="0"/>
              </a:spcBef>
              <a:spcAft>
                <a:spcPct val="0"/>
              </a:spcAft>
              <a:buFont typeface="Arial" panose="020B0604020202020204" pitchFamily="34" charset="0"/>
              <a:buNone/>
              <a:defRPr sz="2400" b="0" i="0" u="none" kern="1200" baseline="0">
                <a:solidFill>
                  <a:schemeClr val="tx1"/>
                </a:solidFill>
                <a:latin typeface="+mn-lt"/>
                <a:ea typeface="+mn-ea"/>
                <a:cs typeface="+mn-cs"/>
              </a:defRPr>
            </a:lvl9pPr>
          </a:lstStyle>
          <a:p>
            <a:pPr marL="0" indent="0" algn="ctr" eaLnBrk="1" hangingPunct="1">
              <a:spcBef>
                <a:spcPct val="0"/>
              </a:spcBef>
              <a:buClr>
                <a:srgbClr val="000000"/>
              </a:buClr>
              <a:buNone/>
            </a:pPr>
            <a:fld id="{9A0DB2DC-4C9A-4742-B13C-FB6460FD3503}" type="slidenum">
              <a:rPr lang="ja-JP" altLang="en-US" sz="1400" dirty="0">
                <a:latin typeface="Arial" panose="020B0604020202020204" pitchFamily="34" charset="0"/>
                <a:ea typeface="ＭＳ Ｐゴシック" panose="020B0600070205080204" charset="-128"/>
              </a:rPr>
              <a:t>30</a:t>
            </a:fld>
            <a:endParaRPr lang="ja-JP" altLang="en-US" sz="1400" dirty="0">
              <a:latin typeface="Arial" panose="020B0604020202020204" pitchFamily="34" charset="0"/>
              <a:ea typeface="ＭＳ Ｐゴシック" panose="020B0600070205080204" charset="-128"/>
            </a:endParaRPr>
          </a:p>
        </p:txBody>
      </p:sp>
    </p:spTree>
    <p:extLst>
      <p:ext uri="{BB962C8B-B14F-4D97-AF65-F5344CB8AC3E}">
        <p14:creationId xmlns:p14="http://schemas.microsoft.com/office/powerpoint/2010/main" val="519854487"/>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コンテンツ プレースホルダー 2">
            <a:extLst>
              <a:ext uri="{FF2B5EF4-FFF2-40B4-BE49-F238E27FC236}">
                <a16:creationId xmlns:a16="http://schemas.microsoft.com/office/drawing/2014/main" id="{75C74FAF-2B83-B0BF-388E-94321B3BB61F}"/>
              </a:ext>
            </a:extLst>
          </p:cNvPr>
          <p:cNvSpPr>
            <a:spLocks noGrp="1"/>
          </p:cNvSpPr>
          <p:nvPr>
            <p:ph idx="1"/>
          </p:nvPr>
        </p:nvSpPr>
        <p:spPr>
          <a:xfrm>
            <a:off x="319596" y="162507"/>
            <a:ext cx="11872404" cy="706283"/>
          </a:xfrm>
        </p:spPr>
        <p:txBody>
          <a:bodyPr>
            <a:normAutofit/>
          </a:bodyPr>
          <a:lstStyle/>
          <a:p>
            <a:pPr marL="0" indent="0">
              <a:buNone/>
            </a:pPr>
            <a:r>
              <a:rPr kumimoji="1" lang="en-US" altLang="ja-JP" dirty="0">
                <a:solidFill>
                  <a:srgbClr val="002060"/>
                </a:solidFill>
                <a:latin typeface="BIZ UDPゴシック" panose="020B0400000000000000" pitchFamily="50" charset="-128"/>
                <a:ea typeface="BIZ UDPゴシック" panose="020B0400000000000000" pitchFamily="50" charset="-128"/>
              </a:rPr>
              <a:t>【</a:t>
            </a:r>
            <a:r>
              <a:rPr kumimoji="1" lang="ja-JP" altLang="en-US" dirty="0">
                <a:solidFill>
                  <a:srgbClr val="002060"/>
                </a:solidFill>
                <a:latin typeface="BIZ UDPゴシック" panose="020B0400000000000000" pitchFamily="50" charset="-128"/>
                <a:ea typeface="BIZ UDPゴシック" panose="020B0400000000000000" pitchFamily="50" charset="-128"/>
              </a:rPr>
              <a:t>個別避難計画に係る避難支援等関係者となる者</a:t>
            </a:r>
            <a:r>
              <a:rPr kumimoji="1" lang="en-US" altLang="ja-JP" dirty="0">
                <a:solidFill>
                  <a:srgbClr val="002060"/>
                </a:solidFill>
                <a:latin typeface="BIZ UDPゴシック" panose="020B0400000000000000" pitchFamily="50" charset="-128"/>
                <a:ea typeface="BIZ UDPゴシック" panose="020B0400000000000000" pitchFamily="50" charset="-128"/>
              </a:rPr>
              <a:t>】</a:t>
            </a:r>
            <a:r>
              <a:rPr kumimoji="1" lang="ja-JP" altLang="en-US" sz="2000" dirty="0">
                <a:solidFill>
                  <a:srgbClr val="002060"/>
                </a:solidFill>
                <a:latin typeface="BIZ UDPゴシック" panose="020B0400000000000000" pitchFamily="50" charset="-128"/>
                <a:ea typeface="BIZ UDPゴシック" panose="020B0400000000000000" pitchFamily="50" charset="-128"/>
              </a:rPr>
              <a:t>（</a:t>
            </a:r>
            <a:r>
              <a:rPr kumimoji="1" lang="en-US" altLang="ja-JP" sz="2000" dirty="0">
                <a:solidFill>
                  <a:srgbClr val="002060"/>
                </a:solidFill>
                <a:latin typeface="BIZ UDPゴシック" panose="020B0400000000000000" pitchFamily="50" charset="-128"/>
                <a:ea typeface="BIZ UDPゴシック" panose="020B0400000000000000" pitchFamily="50" charset="-128"/>
              </a:rPr>
              <a:t>n=1741</a:t>
            </a:r>
            <a:r>
              <a:rPr kumimoji="1" lang="ja-JP" altLang="en-US" sz="2000" dirty="0">
                <a:solidFill>
                  <a:srgbClr val="002060"/>
                </a:solidFill>
                <a:latin typeface="BIZ UDPゴシック" panose="020B0400000000000000" pitchFamily="50" charset="-128"/>
                <a:ea typeface="BIZ UDPゴシック" panose="020B0400000000000000" pitchFamily="50" charset="-128"/>
              </a:rPr>
              <a:t>団体）</a:t>
            </a:r>
            <a:endParaRPr kumimoji="1" lang="en-US" altLang="ja-JP" dirty="0">
              <a:solidFill>
                <a:srgbClr val="002060"/>
              </a:solidFill>
              <a:latin typeface="BIZ UDPゴシック" panose="020B0400000000000000" pitchFamily="50" charset="-128"/>
              <a:ea typeface="BIZ UDPゴシック" panose="020B0400000000000000" pitchFamily="50" charset="-128"/>
            </a:endParaRPr>
          </a:p>
        </p:txBody>
      </p:sp>
      <p:pic>
        <p:nvPicPr>
          <p:cNvPr id="7" name="図 6" descr="タイムライン&#10;&#10;自動的に生成された説明">
            <a:extLst>
              <a:ext uri="{FF2B5EF4-FFF2-40B4-BE49-F238E27FC236}">
                <a16:creationId xmlns:a16="http://schemas.microsoft.com/office/drawing/2014/main" id="{27495CDA-89A9-42A1-4833-2D90C581875A}"/>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835538" y="812670"/>
            <a:ext cx="9527339" cy="5574051"/>
          </a:xfrm>
          <a:prstGeom prst="rect">
            <a:avLst/>
          </a:prstGeom>
        </p:spPr>
      </p:pic>
      <p:sp>
        <p:nvSpPr>
          <p:cNvPr id="2" name="スライド番号プレースホルダー 3">
            <a:extLst>
              <a:ext uri="{FF2B5EF4-FFF2-40B4-BE49-F238E27FC236}">
                <a16:creationId xmlns:a16="http://schemas.microsoft.com/office/drawing/2014/main" id="{851615EF-2598-2B35-44E0-66DF0F6545A0}"/>
              </a:ext>
            </a:extLst>
          </p:cNvPr>
          <p:cNvSpPr txBox="1">
            <a:spLocks noGrp="1"/>
          </p:cNvSpPr>
          <p:nvPr/>
        </p:nvSpPr>
        <p:spPr>
          <a:xfrm>
            <a:off x="11158220" y="6251110"/>
            <a:ext cx="848360" cy="476250"/>
          </a:xfrm>
          <a:prstGeom prst="rect">
            <a:avLst/>
          </a:prstGeom>
          <a:noFill/>
          <a:ln w="9525">
            <a:noFill/>
          </a:ln>
        </p:spPr>
        <p:txBody>
          <a:bodyPr anchor="b"/>
          <a:lstStyle>
            <a:lvl1pPr marL="0" lvl="0" indent="0" algn="r" defTabSz="914400" eaLnBrk="1" fontAlgn="base" latinLnBrk="0" hangingPunct="1">
              <a:lnSpc>
                <a:spcPct val="100000"/>
              </a:lnSpc>
              <a:spcBef>
                <a:spcPct val="0"/>
              </a:spcBef>
              <a:spcAft>
                <a:spcPct val="0"/>
              </a:spcAft>
              <a:buFont typeface="Arial" panose="020B0604020202020204" pitchFamily="34" charset="0"/>
              <a:buNone/>
              <a:defRPr sz="1400" b="0" i="0" u="none" kern="1200" baseline="0">
                <a:solidFill>
                  <a:schemeClr val="tx1"/>
                </a:solidFill>
                <a:latin typeface="+mn-lt"/>
                <a:ea typeface="+mn-ea"/>
                <a:cs typeface="+mn-cs"/>
              </a:defRPr>
            </a:lvl1pPr>
            <a:lvl2pPr marL="457200" lvl="1" indent="0" algn="ctr" defTabSz="914400" eaLnBrk="1" fontAlgn="base" latinLnBrk="0" hangingPunct="1">
              <a:lnSpc>
                <a:spcPct val="100000"/>
              </a:lnSpc>
              <a:spcBef>
                <a:spcPct val="0"/>
              </a:spcBef>
              <a:spcAft>
                <a:spcPct val="0"/>
              </a:spcAft>
              <a:buFont typeface="Arial" panose="020B0604020202020204" pitchFamily="34" charset="0"/>
              <a:buNone/>
              <a:defRPr sz="2400" b="0" i="0" u="none" kern="1200" baseline="0">
                <a:solidFill>
                  <a:schemeClr val="tx1"/>
                </a:solidFill>
                <a:latin typeface="+mn-lt"/>
                <a:ea typeface="+mn-ea"/>
                <a:cs typeface="+mn-cs"/>
              </a:defRPr>
            </a:lvl2pPr>
            <a:lvl3pPr marL="914400" lvl="2" indent="0" algn="ctr" defTabSz="914400" eaLnBrk="1" fontAlgn="base" latinLnBrk="0" hangingPunct="1">
              <a:lnSpc>
                <a:spcPct val="100000"/>
              </a:lnSpc>
              <a:spcBef>
                <a:spcPct val="0"/>
              </a:spcBef>
              <a:spcAft>
                <a:spcPct val="0"/>
              </a:spcAft>
              <a:buFont typeface="Arial" panose="020B0604020202020204" pitchFamily="34" charset="0"/>
              <a:buNone/>
              <a:defRPr sz="2400" b="0" i="0" u="none" kern="1200" baseline="0">
                <a:solidFill>
                  <a:schemeClr val="tx1"/>
                </a:solidFill>
                <a:latin typeface="+mn-lt"/>
                <a:ea typeface="+mn-ea"/>
                <a:cs typeface="+mn-cs"/>
              </a:defRPr>
            </a:lvl3pPr>
            <a:lvl4pPr marL="1371600" lvl="3" indent="0" algn="ctr" defTabSz="914400" eaLnBrk="1" fontAlgn="base" latinLnBrk="0" hangingPunct="1">
              <a:lnSpc>
                <a:spcPct val="100000"/>
              </a:lnSpc>
              <a:spcBef>
                <a:spcPct val="0"/>
              </a:spcBef>
              <a:spcAft>
                <a:spcPct val="0"/>
              </a:spcAft>
              <a:buFont typeface="Arial" panose="020B0604020202020204" pitchFamily="34" charset="0"/>
              <a:buNone/>
              <a:defRPr sz="2400" b="0" i="0" u="none" kern="1200" baseline="0">
                <a:solidFill>
                  <a:schemeClr val="tx1"/>
                </a:solidFill>
                <a:latin typeface="+mn-lt"/>
                <a:ea typeface="+mn-ea"/>
                <a:cs typeface="+mn-cs"/>
              </a:defRPr>
            </a:lvl4pPr>
            <a:lvl5pPr marL="1828800" lvl="4" indent="0" algn="ctr" defTabSz="914400" eaLnBrk="1" fontAlgn="base" latinLnBrk="0" hangingPunct="1">
              <a:lnSpc>
                <a:spcPct val="100000"/>
              </a:lnSpc>
              <a:spcBef>
                <a:spcPct val="0"/>
              </a:spcBef>
              <a:spcAft>
                <a:spcPct val="0"/>
              </a:spcAft>
              <a:buFont typeface="Arial" panose="020B0604020202020204" pitchFamily="34" charset="0"/>
              <a:buNone/>
              <a:defRPr sz="2400" b="0" i="0" u="none" kern="1200" baseline="0">
                <a:solidFill>
                  <a:schemeClr val="tx1"/>
                </a:solidFill>
                <a:latin typeface="+mn-lt"/>
                <a:ea typeface="+mn-ea"/>
                <a:cs typeface="+mn-cs"/>
              </a:defRPr>
            </a:lvl5pPr>
            <a:lvl6pPr marL="2286000" lvl="5" indent="0" algn="ctr" defTabSz="914400" eaLnBrk="1" fontAlgn="base" latinLnBrk="0" hangingPunct="1">
              <a:lnSpc>
                <a:spcPct val="100000"/>
              </a:lnSpc>
              <a:spcBef>
                <a:spcPct val="0"/>
              </a:spcBef>
              <a:spcAft>
                <a:spcPct val="0"/>
              </a:spcAft>
              <a:buFont typeface="Arial" panose="020B0604020202020204" pitchFamily="34" charset="0"/>
              <a:buNone/>
              <a:defRPr sz="2400" b="0" i="0" u="none" kern="1200" baseline="0">
                <a:solidFill>
                  <a:schemeClr val="tx1"/>
                </a:solidFill>
                <a:latin typeface="+mn-lt"/>
                <a:ea typeface="+mn-ea"/>
                <a:cs typeface="+mn-cs"/>
              </a:defRPr>
            </a:lvl6pPr>
            <a:lvl7pPr marL="2743200" lvl="6" indent="0" algn="ctr" defTabSz="914400" eaLnBrk="1" fontAlgn="base" latinLnBrk="0" hangingPunct="1">
              <a:lnSpc>
                <a:spcPct val="100000"/>
              </a:lnSpc>
              <a:spcBef>
                <a:spcPct val="0"/>
              </a:spcBef>
              <a:spcAft>
                <a:spcPct val="0"/>
              </a:spcAft>
              <a:buFont typeface="Arial" panose="020B0604020202020204" pitchFamily="34" charset="0"/>
              <a:buNone/>
              <a:defRPr sz="2400" b="0" i="0" u="none" kern="1200" baseline="0">
                <a:solidFill>
                  <a:schemeClr val="tx1"/>
                </a:solidFill>
                <a:latin typeface="+mn-lt"/>
                <a:ea typeface="+mn-ea"/>
                <a:cs typeface="+mn-cs"/>
              </a:defRPr>
            </a:lvl7pPr>
            <a:lvl8pPr marL="3200400" lvl="7" indent="0" algn="ctr" defTabSz="914400" eaLnBrk="1" fontAlgn="base" latinLnBrk="0" hangingPunct="1">
              <a:lnSpc>
                <a:spcPct val="100000"/>
              </a:lnSpc>
              <a:spcBef>
                <a:spcPct val="0"/>
              </a:spcBef>
              <a:spcAft>
                <a:spcPct val="0"/>
              </a:spcAft>
              <a:buFont typeface="Arial" panose="020B0604020202020204" pitchFamily="34" charset="0"/>
              <a:buNone/>
              <a:defRPr sz="2400" b="0" i="0" u="none" kern="1200" baseline="0">
                <a:solidFill>
                  <a:schemeClr val="tx1"/>
                </a:solidFill>
                <a:latin typeface="+mn-lt"/>
                <a:ea typeface="+mn-ea"/>
                <a:cs typeface="+mn-cs"/>
              </a:defRPr>
            </a:lvl8pPr>
            <a:lvl9pPr marL="3657600" lvl="8" indent="0" algn="ctr" defTabSz="914400" eaLnBrk="1" fontAlgn="base" latinLnBrk="0" hangingPunct="1">
              <a:lnSpc>
                <a:spcPct val="100000"/>
              </a:lnSpc>
              <a:spcBef>
                <a:spcPct val="0"/>
              </a:spcBef>
              <a:spcAft>
                <a:spcPct val="0"/>
              </a:spcAft>
              <a:buFont typeface="Arial" panose="020B0604020202020204" pitchFamily="34" charset="0"/>
              <a:buNone/>
              <a:defRPr sz="2400" b="0" i="0" u="none" kern="1200" baseline="0">
                <a:solidFill>
                  <a:schemeClr val="tx1"/>
                </a:solidFill>
                <a:latin typeface="+mn-lt"/>
                <a:ea typeface="+mn-ea"/>
                <a:cs typeface="+mn-cs"/>
              </a:defRPr>
            </a:lvl9pPr>
          </a:lstStyle>
          <a:p>
            <a:pPr marL="0" indent="0" algn="ctr" eaLnBrk="1" hangingPunct="1">
              <a:spcBef>
                <a:spcPct val="0"/>
              </a:spcBef>
              <a:buClr>
                <a:srgbClr val="000000"/>
              </a:buClr>
              <a:buNone/>
            </a:pPr>
            <a:fld id="{9A0DB2DC-4C9A-4742-B13C-FB6460FD3503}" type="slidenum">
              <a:rPr lang="ja-JP" altLang="en-US" sz="1400" dirty="0">
                <a:latin typeface="Arial" panose="020B0604020202020204" pitchFamily="34" charset="0"/>
                <a:ea typeface="ＭＳ Ｐゴシック" panose="020B0600070205080204" charset="-128"/>
              </a:rPr>
              <a:t>31</a:t>
            </a:fld>
            <a:endParaRPr lang="ja-JP" altLang="en-US" sz="1400" dirty="0">
              <a:latin typeface="Arial" panose="020B0604020202020204" pitchFamily="34" charset="0"/>
              <a:ea typeface="ＭＳ Ｐゴシック" panose="020B0600070205080204" charset="-128"/>
            </a:endParaRPr>
          </a:p>
        </p:txBody>
      </p:sp>
    </p:spTree>
    <p:extLst>
      <p:ext uri="{BB962C8B-B14F-4D97-AF65-F5344CB8AC3E}">
        <p14:creationId xmlns:p14="http://schemas.microsoft.com/office/powerpoint/2010/main" val="1829281419"/>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a:extLst>
              <a:ext uri="{FF2B5EF4-FFF2-40B4-BE49-F238E27FC236}">
                <a16:creationId xmlns:a16="http://schemas.microsoft.com/office/drawing/2014/main" id="{4D714AEB-91F9-E602-DEED-FEC1988DFCDF}"/>
              </a:ext>
            </a:extLst>
          </p:cNvPr>
          <p:cNvSpPr>
            <a:spLocks noGrp="1"/>
          </p:cNvSpPr>
          <p:nvPr>
            <p:ph type="title"/>
          </p:nvPr>
        </p:nvSpPr>
        <p:spPr>
          <a:xfrm>
            <a:off x="838200" y="365125"/>
            <a:ext cx="10515600" cy="1563263"/>
          </a:xfrm>
        </p:spPr>
        <p:txBody>
          <a:bodyPr>
            <a:normAutofit fontScale="90000"/>
          </a:bodyPr>
          <a:lstStyle/>
          <a:p>
            <a:r>
              <a:rPr kumimoji="1" lang="ja-JP" altLang="en-US" sz="4000" dirty="0">
                <a:solidFill>
                  <a:schemeClr val="accent2">
                    <a:lumMod val="50000"/>
                  </a:schemeClr>
                </a:solidFill>
              </a:rPr>
              <a:t>民生委員・児童委員による災害時要援護者支援活動に関する指針</a:t>
            </a:r>
            <a:r>
              <a:rPr kumimoji="1" lang="en-US" altLang="ja-JP" sz="4000" dirty="0">
                <a:solidFill>
                  <a:schemeClr val="accent2">
                    <a:lumMod val="50000"/>
                  </a:schemeClr>
                </a:solidFill>
              </a:rPr>
              <a:t>【</a:t>
            </a:r>
            <a:r>
              <a:rPr kumimoji="1" lang="ja-JP" altLang="en-US" sz="4000" dirty="0">
                <a:solidFill>
                  <a:schemeClr val="accent2">
                    <a:lumMod val="50000"/>
                  </a:schemeClr>
                </a:solidFill>
              </a:rPr>
              <a:t>改訂第</a:t>
            </a:r>
            <a:r>
              <a:rPr kumimoji="1" lang="en-US" altLang="ja-JP" sz="4000" dirty="0">
                <a:solidFill>
                  <a:schemeClr val="accent2">
                    <a:lumMod val="50000"/>
                  </a:schemeClr>
                </a:solidFill>
              </a:rPr>
              <a:t>4</a:t>
            </a:r>
            <a:r>
              <a:rPr kumimoji="1" lang="ja-JP" altLang="en-US" sz="4000" dirty="0">
                <a:solidFill>
                  <a:schemeClr val="accent2">
                    <a:lumMod val="50000"/>
                  </a:schemeClr>
                </a:solidFill>
              </a:rPr>
              <a:t>版</a:t>
            </a:r>
            <a:r>
              <a:rPr kumimoji="1" lang="en-US" altLang="ja-JP" sz="4000" dirty="0">
                <a:solidFill>
                  <a:schemeClr val="accent2">
                    <a:lumMod val="50000"/>
                  </a:schemeClr>
                </a:solidFill>
              </a:rPr>
              <a:t>】</a:t>
            </a:r>
            <a:r>
              <a:rPr kumimoji="1" lang="ja-JP" altLang="en-US" sz="4000" dirty="0"/>
              <a:t>が</a:t>
            </a:r>
            <a:br>
              <a:rPr kumimoji="1" lang="en-US" altLang="ja-JP" sz="4000" dirty="0"/>
            </a:br>
            <a:r>
              <a:rPr kumimoji="1" lang="en-US" altLang="ja-JP" sz="4000" dirty="0"/>
              <a:t>2023</a:t>
            </a:r>
            <a:r>
              <a:rPr kumimoji="1" lang="ja-JP" altLang="en-US" sz="4000" dirty="0"/>
              <a:t>（令和</a:t>
            </a:r>
            <a:r>
              <a:rPr kumimoji="1" lang="en-US" altLang="ja-JP" sz="4000" dirty="0"/>
              <a:t>5</a:t>
            </a:r>
            <a:r>
              <a:rPr kumimoji="1" lang="ja-JP" altLang="en-US" sz="4000" dirty="0"/>
              <a:t>）年</a:t>
            </a:r>
            <a:r>
              <a:rPr kumimoji="1" lang="en-US" altLang="ja-JP" sz="4000" dirty="0"/>
              <a:t>5</a:t>
            </a:r>
            <a:r>
              <a:rPr kumimoji="1" lang="ja-JP" altLang="en-US" sz="4000" dirty="0"/>
              <a:t>月に出されました。</a:t>
            </a:r>
          </a:p>
        </p:txBody>
      </p:sp>
      <p:sp>
        <p:nvSpPr>
          <p:cNvPr id="4" name="テキスト ボックス 3">
            <a:extLst>
              <a:ext uri="{FF2B5EF4-FFF2-40B4-BE49-F238E27FC236}">
                <a16:creationId xmlns:a16="http://schemas.microsoft.com/office/drawing/2014/main" id="{0128E89A-FC94-6722-2A48-B9824A41B5A4}"/>
              </a:ext>
            </a:extLst>
          </p:cNvPr>
          <p:cNvSpPr txBox="1"/>
          <p:nvPr/>
        </p:nvSpPr>
        <p:spPr>
          <a:xfrm>
            <a:off x="395336" y="2344848"/>
            <a:ext cx="11672934" cy="1631216"/>
          </a:xfrm>
          <a:prstGeom prst="rect">
            <a:avLst/>
          </a:prstGeom>
          <a:noFill/>
        </p:spPr>
        <p:txBody>
          <a:bodyPr wrap="square" rtlCol="0">
            <a:spAutoFit/>
          </a:bodyPr>
          <a:lstStyle/>
          <a:p>
            <a:r>
              <a:rPr lang="en-US" altLang="ja-JP" sz="2000" b="0" i="0" dirty="0">
                <a:solidFill>
                  <a:srgbClr val="333333"/>
                </a:solidFill>
                <a:effectLst/>
                <a:latin typeface="メイリオ" panose="020B0604030504040204" pitchFamily="50" charset="-128"/>
                <a:ea typeface="メイリオ" panose="020B0604030504040204" pitchFamily="50" charset="-128"/>
              </a:rPr>
              <a:t>【</a:t>
            </a:r>
            <a:r>
              <a:rPr lang="ja-JP" altLang="en-US" sz="2000" b="0" i="0" dirty="0">
                <a:solidFill>
                  <a:srgbClr val="333333"/>
                </a:solidFill>
                <a:effectLst/>
                <a:latin typeface="メイリオ" panose="020B0604030504040204" pitchFamily="50" charset="-128"/>
                <a:ea typeface="メイリオ" panose="020B0604030504040204" pitchFamily="50" charset="-128"/>
              </a:rPr>
              <a:t>概要版</a:t>
            </a:r>
            <a:r>
              <a:rPr lang="en-US" altLang="ja-JP" sz="2000" b="0" i="0" dirty="0">
                <a:solidFill>
                  <a:srgbClr val="333333"/>
                </a:solidFill>
                <a:effectLst/>
                <a:latin typeface="メイリオ" panose="020B0604030504040204" pitchFamily="50" charset="-128"/>
                <a:ea typeface="メイリオ" panose="020B0604030504040204" pitchFamily="50" charset="-128"/>
              </a:rPr>
              <a:t>】</a:t>
            </a:r>
            <a:r>
              <a:rPr lang="ja-JP" altLang="en-US" sz="2000" b="0" i="0" dirty="0">
                <a:solidFill>
                  <a:srgbClr val="333333"/>
                </a:solidFill>
                <a:effectLst/>
                <a:latin typeface="メイリオ" panose="020B0604030504040204" pitchFamily="50" charset="-128"/>
                <a:ea typeface="メイリオ" panose="020B0604030504040204" pitchFamily="50" charset="-128"/>
              </a:rPr>
              <a:t>　・</a:t>
            </a:r>
            <a:r>
              <a:rPr lang="ja-JP" altLang="en-US" sz="2000" b="0" i="0" dirty="0">
                <a:effectLst/>
                <a:latin typeface="メイリオ" panose="020B0604030504040204" pitchFamily="50" charset="-128"/>
                <a:ea typeface="メイリオ" panose="020B0604030504040204" pitchFamily="50" charset="-128"/>
                <a:hlinkClick r:id="rId2"/>
              </a:rPr>
              <a:t>「</a:t>
            </a:r>
            <a:r>
              <a:rPr lang="en-US" altLang="ja-JP" sz="2000" b="0" i="0" dirty="0">
                <a:effectLst/>
                <a:latin typeface="メイリオ" panose="020B0604030504040204" pitchFamily="50" charset="-128"/>
                <a:ea typeface="メイリオ" panose="020B0604030504040204" pitchFamily="50" charset="-128"/>
                <a:hlinkClick r:id="rId2"/>
              </a:rPr>
              <a:t>【</a:t>
            </a:r>
            <a:r>
              <a:rPr lang="ja-JP" altLang="en-US" sz="2000" b="0" i="0" dirty="0">
                <a:effectLst/>
                <a:latin typeface="メイリオ" panose="020B0604030504040204" pitchFamily="50" charset="-128"/>
                <a:ea typeface="メイリオ" panose="020B0604030504040204" pitchFamily="50" charset="-128"/>
                <a:hlinkClick r:id="rId2"/>
              </a:rPr>
              <a:t>概要版</a:t>
            </a:r>
            <a:r>
              <a:rPr lang="en-US" altLang="ja-JP" sz="2000" b="0" i="0" dirty="0">
                <a:effectLst/>
                <a:latin typeface="メイリオ" panose="020B0604030504040204" pitchFamily="50" charset="-128"/>
                <a:ea typeface="メイリオ" panose="020B0604030504040204" pitchFamily="50" charset="-128"/>
                <a:hlinkClick r:id="rId2"/>
              </a:rPr>
              <a:t>】</a:t>
            </a:r>
            <a:r>
              <a:rPr lang="ja-JP" altLang="en-US" sz="2000" b="0" i="0" dirty="0">
                <a:effectLst/>
                <a:latin typeface="メイリオ" panose="020B0604030504040204" pitchFamily="50" charset="-128"/>
                <a:ea typeface="メイリオ" panose="020B0604030504040204" pitchFamily="50" charset="-128"/>
                <a:hlinkClick r:id="rId2"/>
              </a:rPr>
              <a:t>災害に備える民生委員・児童委員活動に関する指針」</a:t>
            </a:r>
            <a:r>
              <a:rPr lang="en-US" altLang="ja-JP" sz="2000" b="0" i="0" dirty="0">
                <a:effectLst/>
                <a:latin typeface="メイリオ" panose="020B0604030504040204" pitchFamily="50" charset="-128"/>
                <a:ea typeface="メイリオ" panose="020B0604030504040204" pitchFamily="50" charset="-128"/>
                <a:hlinkClick r:id="rId2"/>
              </a:rPr>
              <a:t>(</a:t>
            </a:r>
            <a:r>
              <a:rPr lang="ja-JP" altLang="en-US" sz="2000" b="0" i="0" dirty="0">
                <a:effectLst/>
                <a:latin typeface="メイリオ" panose="020B0604030504040204" pitchFamily="50" charset="-128"/>
                <a:ea typeface="メイリオ" panose="020B0604030504040204" pitchFamily="50" charset="-128"/>
                <a:hlinkClick r:id="rId2"/>
              </a:rPr>
              <a:t>令和５年５月</a:t>
            </a:r>
            <a:r>
              <a:rPr lang="en-US" altLang="ja-JP" sz="2000" b="0" i="0" dirty="0">
                <a:effectLst/>
                <a:latin typeface="メイリオ" panose="020B0604030504040204" pitchFamily="50" charset="-128"/>
                <a:ea typeface="メイリオ" panose="020B0604030504040204" pitchFamily="50" charset="-128"/>
                <a:hlinkClick r:id="rId2"/>
              </a:rPr>
              <a:t>)</a:t>
            </a:r>
            <a:br>
              <a:rPr lang="ja-JP" altLang="en-US" sz="2000" dirty="0"/>
            </a:br>
            <a:r>
              <a:rPr lang="en-US" altLang="ja-JP" sz="2000" b="0" i="0" dirty="0">
                <a:solidFill>
                  <a:srgbClr val="333333"/>
                </a:solidFill>
                <a:effectLst/>
                <a:latin typeface="メイリオ" panose="020B0604030504040204" pitchFamily="50" charset="-128"/>
                <a:ea typeface="メイリオ" panose="020B0604030504040204" pitchFamily="50" charset="-128"/>
              </a:rPr>
              <a:t>【</a:t>
            </a:r>
            <a:r>
              <a:rPr lang="ja-JP" altLang="en-US" sz="2000" b="0" i="0" dirty="0">
                <a:solidFill>
                  <a:srgbClr val="333333"/>
                </a:solidFill>
                <a:effectLst/>
                <a:latin typeface="メイリオ" panose="020B0604030504040204" pitchFamily="50" charset="-128"/>
                <a:ea typeface="メイリオ" panose="020B0604030504040204" pitchFamily="50" charset="-128"/>
              </a:rPr>
              <a:t>全体版</a:t>
            </a:r>
            <a:r>
              <a:rPr lang="en-US" altLang="ja-JP" sz="2000" b="0" i="0" dirty="0">
                <a:solidFill>
                  <a:srgbClr val="333333"/>
                </a:solidFill>
                <a:effectLst/>
                <a:latin typeface="メイリオ" panose="020B0604030504040204" pitchFamily="50" charset="-128"/>
                <a:ea typeface="メイリオ" panose="020B0604030504040204" pitchFamily="50" charset="-128"/>
              </a:rPr>
              <a:t>】</a:t>
            </a:r>
            <a:r>
              <a:rPr lang="ja-JP" altLang="en-US" sz="2000" b="0" i="0" dirty="0">
                <a:solidFill>
                  <a:srgbClr val="333333"/>
                </a:solidFill>
                <a:effectLst/>
                <a:latin typeface="メイリオ" panose="020B0604030504040204" pitchFamily="50" charset="-128"/>
                <a:ea typeface="メイリオ" panose="020B0604030504040204" pitchFamily="50" charset="-128"/>
              </a:rPr>
              <a:t>　・</a:t>
            </a:r>
            <a:r>
              <a:rPr lang="ja-JP" altLang="en-US" sz="2000" b="0" i="0" dirty="0">
                <a:effectLst/>
                <a:latin typeface="メイリオ" panose="020B0604030504040204" pitchFamily="50" charset="-128"/>
                <a:ea typeface="メイリオ" panose="020B0604030504040204" pitchFamily="50" charset="-128"/>
                <a:hlinkClick r:id="rId3"/>
              </a:rPr>
              <a:t>「災害に備える民生委員・児童委員活動に関する指針」</a:t>
            </a:r>
            <a:r>
              <a:rPr lang="en-US" altLang="ja-JP" sz="2000" b="0" i="0" dirty="0">
                <a:effectLst/>
                <a:latin typeface="メイリオ" panose="020B0604030504040204" pitchFamily="50" charset="-128"/>
                <a:ea typeface="メイリオ" panose="020B0604030504040204" pitchFamily="50" charset="-128"/>
                <a:hlinkClick r:id="rId3"/>
              </a:rPr>
              <a:t>(</a:t>
            </a:r>
            <a:r>
              <a:rPr lang="ja-JP" altLang="en-US" sz="2000" b="0" i="0" dirty="0">
                <a:effectLst/>
                <a:latin typeface="メイリオ" panose="020B0604030504040204" pitchFamily="50" charset="-128"/>
                <a:ea typeface="メイリオ" panose="020B0604030504040204" pitchFamily="50" charset="-128"/>
                <a:hlinkClick r:id="rId3"/>
              </a:rPr>
              <a:t>令和５年５月</a:t>
            </a:r>
            <a:r>
              <a:rPr lang="en-US" altLang="ja-JP" sz="2000" b="0" i="0" dirty="0">
                <a:effectLst/>
                <a:latin typeface="メイリオ" panose="020B0604030504040204" pitchFamily="50" charset="-128"/>
                <a:ea typeface="メイリオ" panose="020B0604030504040204" pitchFamily="50" charset="-128"/>
                <a:hlinkClick r:id="rId3"/>
              </a:rPr>
              <a:t>)</a:t>
            </a:r>
            <a:br>
              <a:rPr lang="en-US" altLang="ja-JP" sz="2000" b="0" i="0" dirty="0">
                <a:effectLst/>
                <a:latin typeface="メイリオ" panose="020B0604030504040204" pitchFamily="50" charset="-128"/>
                <a:ea typeface="メイリオ" panose="020B0604030504040204" pitchFamily="50" charset="-128"/>
              </a:rPr>
            </a:br>
            <a:r>
              <a:rPr lang="ja-JP" altLang="en-US" sz="2000" b="0" i="0" dirty="0">
                <a:effectLst/>
                <a:latin typeface="メイリオ" panose="020B0604030504040204" pitchFamily="50" charset="-128"/>
                <a:ea typeface="メイリオ" panose="020B0604030504040204" pitchFamily="50" charset="-128"/>
              </a:rPr>
              <a:t>がそれぞれ全国民生委員･児童委員連合会（全民児連）のホームページからダウンロードできます。</a:t>
            </a:r>
            <a:endParaRPr lang="en-US" altLang="ja-JP" sz="2000" b="0" i="0" dirty="0">
              <a:effectLst/>
              <a:latin typeface="メイリオ" panose="020B0604030504040204" pitchFamily="50" charset="-128"/>
              <a:ea typeface="メイリオ" panose="020B0604030504040204" pitchFamily="50" charset="-128"/>
            </a:endParaRPr>
          </a:p>
          <a:p>
            <a:pPr algn="ctr"/>
            <a:r>
              <a:rPr lang="en-US" altLang="ja-JP" sz="2000" b="0" i="0" dirty="0">
                <a:solidFill>
                  <a:schemeClr val="accent5">
                    <a:lumMod val="50000"/>
                  </a:schemeClr>
                </a:solidFill>
                <a:effectLst/>
                <a:latin typeface="メイリオ" panose="020B0604030504040204" pitchFamily="50" charset="-128"/>
                <a:ea typeface="メイリオ" panose="020B0604030504040204" pitchFamily="50" charset="-128"/>
                <a:hlinkClick r:id="rId4"/>
              </a:rPr>
              <a:t>https://www2.shakyo.or.jp/zenminjiren/</a:t>
            </a:r>
            <a:endParaRPr lang="en-US" altLang="ja-JP" sz="2000" b="0" i="0" dirty="0">
              <a:solidFill>
                <a:schemeClr val="accent5">
                  <a:lumMod val="50000"/>
                </a:schemeClr>
              </a:solidFill>
              <a:effectLst/>
              <a:latin typeface="メイリオ" panose="020B0604030504040204" pitchFamily="50" charset="-128"/>
              <a:ea typeface="メイリオ" panose="020B0604030504040204" pitchFamily="50" charset="-128"/>
            </a:endParaRPr>
          </a:p>
          <a:p>
            <a:pPr algn="ctr"/>
            <a:endParaRPr lang="en-US" altLang="ja-JP" sz="2000" b="0" i="0" dirty="0">
              <a:solidFill>
                <a:schemeClr val="accent5">
                  <a:lumMod val="50000"/>
                </a:schemeClr>
              </a:solidFill>
              <a:effectLst/>
              <a:latin typeface="メイリオ" panose="020B0604030504040204" pitchFamily="50" charset="-128"/>
              <a:ea typeface="メイリオ" panose="020B0604030504040204" pitchFamily="50" charset="-128"/>
            </a:endParaRPr>
          </a:p>
        </p:txBody>
      </p:sp>
      <p:sp>
        <p:nvSpPr>
          <p:cNvPr id="5" name="テキスト ボックス 4">
            <a:extLst>
              <a:ext uri="{FF2B5EF4-FFF2-40B4-BE49-F238E27FC236}">
                <a16:creationId xmlns:a16="http://schemas.microsoft.com/office/drawing/2014/main" id="{B0B99F32-7953-8626-E0A0-1CCED7F23241}"/>
              </a:ext>
            </a:extLst>
          </p:cNvPr>
          <p:cNvSpPr txBox="1"/>
          <p:nvPr/>
        </p:nvSpPr>
        <p:spPr>
          <a:xfrm>
            <a:off x="752570" y="4264182"/>
            <a:ext cx="10958465" cy="1569660"/>
          </a:xfrm>
          <a:prstGeom prst="rect">
            <a:avLst/>
          </a:prstGeom>
          <a:noFill/>
        </p:spPr>
        <p:txBody>
          <a:bodyPr wrap="square" rtlCol="0">
            <a:spAutoFit/>
          </a:bodyPr>
          <a:lstStyle/>
          <a:p>
            <a:r>
              <a:rPr kumimoji="1" lang="en-US" altLang="ja-JP" sz="2400" dirty="0">
                <a:solidFill>
                  <a:schemeClr val="accent2">
                    <a:lumMod val="50000"/>
                  </a:schemeClr>
                </a:solidFill>
                <a:latin typeface="メイリオ" panose="020B0604030504040204" pitchFamily="50" charset="-128"/>
                <a:ea typeface="メイリオ" panose="020B0604030504040204" pitchFamily="50" charset="-128"/>
              </a:rPr>
              <a:t>【</a:t>
            </a:r>
            <a:r>
              <a:rPr kumimoji="1" lang="ja-JP" altLang="en-US" sz="2400" dirty="0">
                <a:solidFill>
                  <a:schemeClr val="accent2">
                    <a:lumMod val="50000"/>
                  </a:schemeClr>
                </a:solidFill>
                <a:latin typeface="メイリオ" panose="020B0604030504040204" pitchFamily="50" charset="-128"/>
                <a:ea typeface="メイリオ" panose="020B0604030504040204" pitchFamily="50" charset="-128"/>
              </a:rPr>
              <a:t>災害に備える民生委員・児童委員活動の基本的考え方</a:t>
            </a:r>
            <a:r>
              <a:rPr kumimoji="1" lang="en-US" altLang="ja-JP" sz="2400" dirty="0">
                <a:solidFill>
                  <a:schemeClr val="accent2">
                    <a:lumMod val="50000"/>
                  </a:schemeClr>
                </a:solidFill>
                <a:latin typeface="メイリオ" panose="020B0604030504040204" pitchFamily="50" charset="-128"/>
                <a:ea typeface="メイリオ" panose="020B0604030504040204" pitchFamily="50" charset="-128"/>
              </a:rPr>
              <a:t>】</a:t>
            </a:r>
          </a:p>
          <a:p>
            <a:r>
              <a:rPr kumimoji="1" lang="en-US" altLang="ja-JP" sz="2400" dirty="0">
                <a:latin typeface="メイリオ" panose="020B0604030504040204" pitchFamily="50" charset="-128"/>
                <a:ea typeface="メイリオ" panose="020B0604030504040204" pitchFamily="50" charset="-128"/>
              </a:rPr>
              <a:t>①</a:t>
            </a:r>
            <a:r>
              <a:rPr kumimoji="1" lang="ja-JP" altLang="en-US" sz="2400" dirty="0">
                <a:latin typeface="メイリオ" panose="020B0604030504040204" pitchFamily="50" charset="-128"/>
                <a:ea typeface="メイリオ" panose="020B0604030504040204" pitchFamily="50" charset="-128"/>
              </a:rPr>
              <a:t>災害の発生が迫っている場合や発災直後は自らと家族の安全確保が最優先</a:t>
            </a:r>
          </a:p>
          <a:p>
            <a:r>
              <a:rPr kumimoji="1" lang="ja-JP" altLang="en-US" sz="2400" dirty="0">
                <a:latin typeface="メイリオ" panose="020B0604030504040204" pitchFamily="50" charset="-128"/>
                <a:ea typeface="メイリオ" panose="020B0604030504040204" pitchFamily="50" charset="-128"/>
              </a:rPr>
              <a:t>②平常時において、地域ぐるみの要援護者の支援体制づくりに協力する</a:t>
            </a:r>
          </a:p>
          <a:p>
            <a:r>
              <a:rPr kumimoji="1" lang="ja-JP" altLang="en-US" sz="2400" dirty="0">
                <a:latin typeface="メイリオ" panose="020B0604030504040204" pitchFamily="50" charset="-128"/>
                <a:ea typeface="メイリオ" panose="020B0604030504040204" pitchFamily="50" charset="-128"/>
              </a:rPr>
              <a:t>③発災後、安全が確保できた後、無理のない範囲で要援護者支援に協力する</a:t>
            </a:r>
          </a:p>
        </p:txBody>
      </p:sp>
      <p:sp>
        <p:nvSpPr>
          <p:cNvPr id="3" name="スライド番号プレースホルダー 3">
            <a:extLst>
              <a:ext uri="{FF2B5EF4-FFF2-40B4-BE49-F238E27FC236}">
                <a16:creationId xmlns:a16="http://schemas.microsoft.com/office/drawing/2014/main" id="{7F008730-6B42-7672-9B1E-E4083A41E599}"/>
              </a:ext>
            </a:extLst>
          </p:cNvPr>
          <p:cNvSpPr txBox="1">
            <a:spLocks noGrp="1"/>
          </p:cNvSpPr>
          <p:nvPr/>
        </p:nvSpPr>
        <p:spPr>
          <a:xfrm>
            <a:off x="11120274" y="6284936"/>
            <a:ext cx="848360" cy="476250"/>
          </a:xfrm>
          <a:prstGeom prst="rect">
            <a:avLst/>
          </a:prstGeom>
          <a:noFill/>
          <a:ln w="9525">
            <a:noFill/>
          </a:ln>
        </p:spPr>
        <p:txBody>
          <a:bodyPr anchor="b"/>
          <a:lstStyle>
            <a:lvl1pPr marL="0" lvl="0" indent="0" algn="r" defTabSz="914400" eaLnBrk="1" fontAlgn="base" latinLnBrk="0" hangingPunct="1">
              <a:lnSpc>
                <a:spcPct val="100000"/>
              </a:lnSpc>
              <a:spcBef>
                <a:spcPct val="0"/>
              </a:spcBef>
              <a:spcAft>
                <a:spcPct val="0"/>
              </a:spcAft>
              <a:buFont typeface="Arial" panose="020B0604020202020204" pitchFamily="34" charset="0"/>
              <a:buNone/>
              <a:defRPr sz="1400" b="0" i="0" u="none" kern="1200" baseline="0">
                <a:solidFill>
                  <a:schemeClr val="tx1"/>
                </a:solidFill>
                <a:latin typeface="+mn-lt"/>
                <a:ea typeface="+mn-ea"/>
                <a:cs typeface="+mn-cs"/>
              </a:defRPr>
            </a:lvl1pPr>
            <a:lvl2pPr marL="457200" lvl="1" indent="0" algn="ctr" defTabSz="914400" eaLnBrk="1" fontAlgn="base" latinLnBrk="0" hangingPunct="1">
              <a:lnSpc>
                <a:spcPct val="100000"/>
              </a:lnSpc>
              <a:spcBef>
                <a:spcPct val="0"/>
              </a:spcBef>
              <a:spcAft>
                <a:spcPct val="0"/>
              </a:spcAft>
              <a:buFont typeface="Arial" panose="020B0604020202020204" pitchFamily="34" charset="0"/>
              <a:buNone/>
              <a:defRPr sz="2400" b="0" i="0" u="none" kern="1200" baseline="0">
                <a:solidFill>
                  <a:schemeClr val="tx1"/>
                </a:solidFill>
                <a:latin typeface="+mn-lt"/>
                <a:ea typeface="+mn-ea"/>
                <a:cs typeface="+mn-cs"/>
              </a:defRPr>
            </a:lvl2pPr>
            <a:lvl3pPr marL="914400" lvl="2" indent="0" algn="ctr" defTabSz="914400" eaLnBrk="1" fontAlgn="base" latinLnBrk="0" hangingPunct="1">
              <a:lnSpc>
                <a:spcPct val="100000"/>
              </a:lnSpc>
              <a:spcBef>
                <a:spcPct val="0"/>
              </a:spcBef>
              <a:spcAft>
                <a:spcPct val="0"/>
              </a:spcAft>
              <a:buFont typeface="Arial" panose="020B0604020202020204" pitchFamily="34" charset="0"/>
              <a:buNone/>
              <a:defRPr sz="2400" b="0" i="0" u="none" kern="1200" baseline="0">
                <a:solidFill>
                  <a:schemeClr val="tx1"/>
                </a:solidFill>
                <a:latin typeface="+mn-lt"/>
                <a:ea typeface="+mn-ea"/>
                <a:cs typeface="+mn-cs"/>
              </a:defRPr>
            </a:lvl3pPr>
            <a:lvl4pPr marL="1371600" lvl="3" indent="0" algn="ctr" defTabSz="914400" eaLnBrk="1" fontAlgn="base" latinLnBrk="0" hangingPunct="1">
              <a:lnSpc>
                <a:spcPct val="100000"/>
              </a:lnSpc>
              <a:spcBef>
                <a:spcPct val="0"/>
              </a:spcBef>
              <a:spcAft>
                <a:spcPct val="0"/>
              </a:spcAft>
              <a:buFont typeface="Arial" panose="020B0604020202020204" pitchFamily="34" charset="0"/>
              <a:buNone/>
              <a:defRPr sz="2400" b="0" i="0" u="none" kern="1200" baseline="0">
                <a:solidFill>
                  <a:schemeClr val="tx1"/>
                </a:solidFill>
                <a:latin typeface="+mn-lt"/>
                <a:ea typeface="+mn-ea"/>
                <a:cs typeface="+mn-cs"/>
              </a:defRPr>
            </a:lvl4pPr>
            <a:lvl5pPr marL="1828800" lvl="4" indent="0" algn="ctr" defTabSz="914400" eaLnBrk="1" fontAlgn="base" latinLnBrk="0" hangingPunct="1">
              <a:lnSpc>
                <a:spcPct val="100000"/>
              </a:lnSpc>
              <a:spcBef>
                <a:spcPct val="0"/>
              </a:spcBef>
              <a:spcAft>
                <a:spcPct val="0"/>
              </a:spcAft>
              <a:buFont typeface="Arial" panose="020B0604020202020204" pitchFamily="34" charset="0"/>
              <a:buNone/>
              <a:defRPr sz="2400" b="0" i="0" u="none" kern="1200" baseline="0">
                <a:solidFill>
                  <a:schemeClr val="tx1"/>
                </a:solidFill>
                <a:latin typeface="+mn-lt"/>
                <a:ea typeface="+mn-ea"/>
                <a:cs typeface="+mn-cs"/>
              </a:defRPr>
            </a:lvl5pPr>
            <a:lvl6pPr marL="2286000" lvl="5" indent="0" algn="ctr" defTabSz="914400" eaLnBrk="1" fontAlgn="base" latinLnBrk="0" hangingPunct="1">
              <a:lnSpc>
                <a:spcPct val="100000"/>
              </a:lnSpc>
              <a:spcBef>
                <a:spcPct val="0"/>
              </a:spcBef>
              <a:spcAft>
                <a:spcPct val="0"/>
              </a:spcAft>
              <a:buFont typeface="Arial" panose="020B0604020202020204" pitchFamily="34" charset="0"/>
              <a:buNone/>
              <a:defRPr sz="2400" b="0" i="0" u="none" kern="1200" baseline="0">
                <a:solidFill>
                  <a:schemeClr val="tx1"/>
                </a:solidFill>
                <a:latin typeface="+mn-lt"/>
                <a:ea typeface="+mn-ea"/>
                <a:cs typeface="+mn-cs"/>
              </a:defRPr>
            </a:lvl6pPr>
            <a:lvl7pPr marL="2743200" lvl="6" indent="0" algn="ctr" defTabSz="914400" eaLnBrk="1" fontAlgn="base" latinLnBrk="0" hangingPunct="1">
              <a:lnSpc>
                <a:spcPct val="100000"/>
              </a:lnSpc>
              <a:spcBef>
                <a:spcPct val="0"/>
              </a:spcBef>
              <a:spcAft>
                <a:spcPct val="0"/>
              </a:spcAft>
              <a:buFont typeface="Arial" panose="020B0604020202020204" pitchFamily="34" charset="0"/>
              <a:buNone/>
              <a:defRPr sz="2400" b="0" i="0" u="none" kern="1200" baseline="0">
                <a:solidFill>
                  <a:schemeClr val="tx1"/>
                </a:solidFill>
                <a:latin typeface="+mn-lt"/>
                <a:ea typeface="+mn-ea"/>
                <a:cs typeface="+mn-cs"/>
              </a:defRPr>
            </a:lvl7pPr>
            <a:lvl8pPr marL="3200400" lvl="7" indent="0" algn="ctr" defTabSz="914400" eaLnBrk="1" fontAlgn="base" latinLnBrk="0" hangingPunct="1">
              <a:lnSpc>
                <a:spcPct val="100000"/>
              </a:lnSpc>
              <a:spcBef>
                <a:spcPct val="0"/>
              </a:spcBef>
              <a:spcAft>
                <a:spcPct val="0"/>
              </a:spcAft>
              <a:buFont typeface="Arial" panose="020B0604020202020204" pitchFamily="34" charset="0"/>
              <a:buNone/>
              <a:defRPr sz="2400" b="0" i="0" u="none" kern="1200" baseline="0">
                <a:solidFill>
                  <a:schemeClr val="tx1"/>
                </a:solidFill>
                <a:latin typeface="+mn-lt"/>
                <a:ea typeface="+mn-ea"/>
                <a:cs typeface="+mn-cs"/>
              </a:defRPr>
            </a:lvl8pPr>
            <a:lvl9pPr marL="3657600" lvl="8" indent="0" algn="ctr" defTabSz="914400" eaLnBrk="1" fontAlgn="base" latinLnBrk="0" hangingPunct="1">
              <a:lnSpc>
                <a:spcPct val="100000"/>
              </a:lnSpc>
              <a:spcBef>
                <a:spcPct val="0"/>
              </a:spcBef>
              <a:spcAft>
                <a:spcPct val="0"/>
              </a:spcAft>
              <a:buFont typeface="Arial" panose="020B0604020202020204" pitchFamily="34" charset="0"/>
              <a:buNone/>
              <a:defRPr sz="2400" b="0" i="0" u="none" kern="1200" baseline="0">
                <a:solidFill>
                  <a:schemeClr val="tx1"/>
                </a:solidFill>
                <a:latin typeface="+mn-lt"/>
                <a:ea typeface="+mn-ea"/>
                <a:cs typeface="+mn-cs"/>
              </a:defRPr>
            </a:lvl9pPr>
          </a:lstStyle>
          <a:p>
            <a:pPr marL="0" indent="0" algn="ctr" eaLnBrk="1" hangingPunct="1">
              <a:spcBef>
                <a:spcPct val="0"/>
              </a:spcBef>
              <a:buClr>
                <a:srgbClr val="000000"/>
              </a:buClr>
              <a:buNone/>
            </a:pPr>
            <a:fld id="{9A0DB2DC-4C9A-4742-B13C-FB6460FD3503}" type="slidenum">
              <a:rPr lang="ja-JP" altLang="en-US" sz="1400" dirty="0">
                <a:latin typeface="Arial" panose="020B0604020202020204" pitchFamily="34" charset="0"/>
                <a:ea typeface="ＭＳ Ｐゴシック" panose="020B0600070205080204" charset="-128"/>
              </a:rPr>
              <a:t>32</a:t>
            </a:fld>
            <a:endParaRPr lang="ja-JP" altLang="en-US" sz="1400" dirty="0">
              <a:latin typeface="Arial" panose="020B0604020202020204" pitchFamily="34" charset="0"/>
              <a:ea typeface="ＭＳ Ｐゴシック" panose="020B0600070205080204" charset="-128"/>
            </a:endParaRPr>
          </a:p>
        </p:txBody>
      </p:sp>
    </p:spTree>
    <p:extLst>
      <p:ext uri="{BB962C8B-B14F-4D97-AF65-F5344CB8AC3E}">
        <p14:creationId xmlns:p14="http://schemas.microsoft.com/office/powerpoint/2010/main" val="381513550"/>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a:xfrm>
            <a:off x="451336" y="691117"/>
            <a:ext cx="3365752" cy="1933371"/>
          </a:xfrm>
        </p:spPr>
        <p:txBody>
          <a:bodyPr>
            <a:normAutofit/>
          </a:bodyPr>
          <a:lstStyle/>
          <a:p>
            <a:pPr algn="ctr"/>
            <a:r>
              <a:rPr lang="ja-JP" altLang="en-US" sz="3200" dirty="0">
                <a:effectLst>
                  <a:outerShdw blurRad="38100" dist="38100" dir="2700000" algn="tl">
                    <a:srgbClr val="000000">
                      <a:alpha val="43137"/>
                    </a:srgbClr>
                  </a:outerShdw>
                </a:effectLst>
                <a:latin typeface="メイリオ" panose="020B0604030504040204" pitchFamily="50" charset="-128"/>
                <a:ea typeface="メイリオ" panose="020B0604030504040204" pitchFamily="50" charset="-128"/>
                <a:cs typeface="メイリオ" panose="020B0604030504040204" pitchFamily="50" charset="-128"/>
              </a:rPr>
              <a:t>災害に備える</a:t>
            </a:r>
            <a:br>
              <a:rPr lang="en-US" altLang="ja-JP" sz="3200" dirty="0">
                <a:effectLst>
                  <a:outerShdw blurRad="38100" dist="38100" dir="2700000" algn="tl">
                    <a:srgbClr val="000000">
                      <a:alpha val="43137"/>
                    </a:srgbClr>
                  </a:outerShdw>
                </a:effectLst>
                <a:latin typeface="メイリオ" panose="020B0604030504040204" pitchFamily="50" charset="-128"/>
                <a:ea typeface="メイリオ" panose="020B0604030504040204" pitchFamily="50" charset="-128"/>
                <a:cs typeface="メイリオ" panose="020B0604030504040204" pitchFamily="50" charset="-128"/>
              </a:rPr>
            </a:br>
            <a:r>
              <a:rPr lang="ja-JP" altLang="en-US" sz="3200" dirty="0">
                <a:effectLst>
                  <a:outerShdw blurRad="38100" dist="38100" dir="2700000" algn="tl">
                    <a:srgbClr val="000000">
                      <a:alpha val="43137"/>
                    </a:srgbClr>
                  </a:outerShdw>
                </a:effectLst>
                <a:latin typeface="メイリオ" panose="020B0604030504040204" pitchFamily="50" charset="-128"/>
                <a:ea typeface="メイリオ" panose="020B0604030504040204" pitchFamily="50" charset="-128"/>
                <a:cs typeface="メイリオ" panose="020B0604030504040204" pitchFamily="50" charset="-128"/>
              </a:rPr>
              <a:t>民生委員活動 </a:t>
            </a:r>
            <a:br>
              <a:rPr lang="en-US" altLang="ja-JP" sz="3200" dirty="0">
                <a:effectLst>
                  <a:outerShdw blurRad="38100" dist="38100" dir="2700000" algn="tl">
                    <a:srgbClr val="000000">
                      <a:alpha val="43137"/>
                    </a:srgbClr>
                  </a:outerShdw>
                </a:effectLst>
                <a:latin typeface="メイリオ" panose="020B0604030504040204" pitchFamily="50" charset="-128"/>
                <a:ea typeface="メイリオ" panose="020B0604030504040204" pitchFamily="50" charset="-128"/>
                <a:cs typeface="メイリオ" panose="020B0604030504040204" pitchFamily="50" charset="-128"/>
              </a:rPr>
            </a:br>
            <a:r>
              <a:rPr lang="en-US" altLang="ja-JP" sz="3200" dirty="0">
                <a:effectLst>
                  <a:outerShdw blurRad="38100" dist="38100" dir="2700000" algn="tl">
                    <a:srgbClr val="000000">
                      <a:alpha val="43137"/>
                    </a:srgbClr>
                  </a:outerShdw>
                </a:effectLst>
                <a:latin typeface="メイリオ" panose="020B0604030504040204" pitchFamily="50" charset="-128"/>
                <a:ea typeface="メイリオ" panose="020B0604030504040204" pitchFamily="50" charset="-128"/>
                <a:cs typeface="メイリオ" panose="020B0604030504040204" pitchFamily="50" charset="-128"/>
              </a:rPr>
              <a:t>10 </a:t>
            </a:r>
            <a:r>
              <a:rPr lang="ja-JP" altLang="en-US" sz="3200" dirty="0">
                <a:effectLst>
                  <a:outerShdw blurRad="38100" dist="38100" dir="2700000" algn="tl">
                    <a:srgbClr val="000000">
                      <a:alpha val="43137"/>
                    </a:srgbClr>
                  </a:outerShdw>
                </a:effectLst>
                <a:latin typeface="メイリオ" panose="020B0604030504040204" pitchFamily="50" charset="-128"/>
                <a:ea typeface="メイリオ" panose="020B0604030504040204" pitchFamily="50" charset="-128"/>
                <a:cs typeface="メイリオ" panose="020B0604030504040204" pitchFamily="50" charset="-128"/>
              </a:rPr>
              <a:t>か条</a:t>
            </a:r>
          </a:p>
        </p:txBody>
      </p:sp>
      <p:sp>
        <p:nvSpPr>
          <p:cNvPr id="5" name="スライド番号プレースホルダー 3">
            <a:extLst>
              <a:ext uri="{FF2B5EF4-FFF2-40B4-BE49-F238E27FC236}">
                <a16:creationId xmlns:a16="http://schemas.microsoft.com/office/drawing/2014/main" id="{1D29CDAF-3B72-4844-8193-5A2097F564C2}"/>
              </a:ext>
            </a:extLst>
          </p:cNvPr>
          <p:cNvSpPr txBox="1">
            <a:spLocks noGrp="1"/>
          </p:cNvSpPr>
          <p:nvPr/>
        </p:nvSpPr>
        <p:spPr>
          <a:xfrm>
            <a:off x="11120274" y="6284936"/>
            <a:ext cx="848360" cy="476250"/>
          </a:xfrm>
          <a:prstGeom prst="rect">
            <a:avLst/>
          </a:prstGeom>
          <a:noFill/>
          <a:ln w="9525">
            <a:noFill/>
          </a:ln>
        </p:spPr>
        <p:txBody>
          <a:bodyPr anchor="b"/>
          <a:lstStyle>
            <a:lvl1pPr marL="0" lvl="0" indent="0" algn="r" defTabSz="914400" eaLnBrk="1" fontAlgn="base" latinLnBrk="0" hangingPunct="1">
              <a:lnSpc>
                <a:spcPct val="100000"/>
              </a:lnSpc>
              <a:spcBef>
                <a:spcPct val="0"/>
              </a:spcBef>
              <a:spcAft>
                <a:spcPct val="0"/>
              </a:spcAft>
              <a:buFont typeface="Arial" panose="020B0604020202020204" pitchFamily="34" charset="0"/>
              <a:buNone/>
              <a:defRPr sz="1400" b="0" i="0" u="none" kern="1200" baseline="0">
                <a:solidFill>
                  <a:schemeClr val="tx1"/>
                </a:solidFill>
                <a:latin typeface="+mn-lt"/>
                <a:ea typeface="+mn-ea"/>
                <a:cs typeface="+mn-cs"/>
              </a:defRPr>
            </a:lvl1pPr>
            <a:lvl2pPr marL="457200" lvl="1" indent="0" algn="ctr" defTabSz="914400" eaLnBrk="1" fontAlgn="base" latinLnBrk="0" hangingPunct="1">
              <a:lnSpc>
                <a:spcPct val="100000"/>
              </a:lnSpc>
              <a:spcBef>
                <a:spcPct val="0"/>
              </a:spcBef>
              <a:spcAft>
                <a:spcPct val="0"/>
              </a:spcAft>
              <a:buFont typeface="Arial" panose="020B0604020202020204" pitchFamily="34" charset="0"/>
              <a:buNone/>
              <a:defRPr sz="2400" b="0" i="0" u="none" kern="1200" baseline="0">
                <a:solidFill>
                  <a:schemeClr val="tx1"/>
                </a:solidFill>
                <a:latin typeface="+mn-lt"/>
                <a:ea typeface="+mn-ea"/>
                <a:cs typeface="+mn-cs"/>
              </a:defRPr>
            </a:lvl2pPr>
            <a:lvl3pPr marL="914400" lvl="2" indent="0" algn="ctr" defTabSz="914400" eaLnBrk="1" fontAlgn="base" latinLnBrk="0" hangingPunct="1">
              <a:lnSpc>
                <a:spcPct val="100000"/>
              </a:lnSpc>
              <a:spcBef>
                <a:spcPct val="0"/>
              </a:spcBef>
              <a:spcAft>
                <a:spcPct val="0"/>
              </a:spcAft>
              <a:buFont typeface="Arial" panose="020B0604020202020204" pitchFamily="34" charset="0"/>
              <a:buNone/>
              <a:defRPr sz="2400" b="0" i="0" u="none" kern="1200" baseline="0">
                <a:solidFill>
                  <a:schemeClr val="tx1"/>
                </a:solidFill>
                <a:latin typeface="+mn-lt"/>
                <a:ea typeface="+mn-ea"/>
                <a:cs typeface="+mn-cs"/>
              </a:defRPr>
            </a:lvl3pPr>
            <a:lvl4pPr marL="1371600" lvl="3" indent="0" algn="ctr" defTabSz="914400" eaLnBrk="1" fontAlgn="base" latinLnBrk="0" hangingPunct="1">
              <a:lnSpc>
                <a:spcPct val="100000"/>
              </a:lnSpc>
              <a:spcBef>
                <a:spcPct val="0"/>
              </a:spcBef>
              <a:spcAft>
                <a:spcPct val="0"/>
              </a:spcAft>
              <a:buFont typeface="Arial" panose="020B0604020202020204" pitchFamily="34" charset="0"/>
              <a:buNone/>
              <a:defRPr sz="2400" b="0" i="0" u="none" kern="1200" baseline="0">
                <a:solidFill>
                  <a:schemeClr val="tx1"/>
                </a:solidFill>
                <a:latin typeface="+mn-lt"/>
                <a:ea typeface="+mn-ea"/>
                <a:cs typeface="+mn-cs"/>
              </a:defRPr>
            </a:lvl4pPr>
            <a:lvl5pPr marL="1828800" lvl="4" indent="0" algn="ctr" defTabSz="914400" eaLnBrk="1" fontAlgn="base" latinLnBrk="0" hangingPunct="1">
              <a:lnSpc>
                <a:spcPct val="100000"/>
              </a:lnSpc>
              <a:spcBef>
                <a:spcPct val="0"/>
              </a:spcBef>
              <a:spcAft>
                <a:spcPct val="0"/>
              </a:spcAft>
              <a:buFont typeface="Arial" panose="020B0604020202020204" pitchFamily="34" charset="0"/>
              <a:buNone/>
              <a:defRPr sz="2400" b="0" i="0" u="none" kern="1200" baseline="0">
                <a:solidFill>
                  <a:schemeClr val="tx1"/>
                </a:solidFill>
                <a:latin typeface="+mn-lt"/>
                <a:ea typeface="+mn-ea"/>
                <a:cs typeface="+mn-cs"/>
              </a:defRPr>
            </a:lvl5pPr>
            <a:lvl6pPr marL="2286000" lvl="5" indent="0" algn="ctr" defTabSz="914400" eaLnBrk="1" fontAlgn="base" latinLnBrk="0" hangingPunct="1">
              <a:lnSpc>
                <a:spcPct val="100000"/>
              </a:lnSpc>
              <a:spcBef>
                <a:spcPct val="0"/>
              </a:spcBef>
              <a:spcAft>
                <a:spcPct val="0"/>
              </a:spcAft>
              <a:buFont typeface="Arial" panose="020B0604020202020204" pitchFamily="34" charset="0"/>
              <a:buNone/>
              <a:defRPr sz="2400" b="0" i="0" u="none" kern="1200" baseline="0">
                <a:solidFill>
                  <a:schemeClr val="tx1"/>
                </a:solidFill>
                <a:latin typeface="+mn-lt"/>
                <a:ea typeface="+mn-ea"/>
                <a:cs typeface="+mn-cs"/>
              </a:defRPr>
            </a:lvl6pPr>
            <a:lvl7pPr marL="2743200" lvl="6" indent="0" algn="ctr" defTabSz="914400" eaLnBrk="1" fontAlgn="base" latinLnBrk="0" hangingPunct="1">
              <a:lnSpc>
                <a:spcPct val="100000"/>
              </a:lnSpc>
              <a:spcBef>
                <a:spcPct val="0"/>
              </a:spcBef>
              <a:spcAft>
                <a:spcPct val="0"/>
              </a:spcAft>
              <a:buFont typeface="Arial" panose="020B0604020202020204" pitchFamily="34" charset="0"/>
              <a:buNone/>
              <a:defRPr sz="2400" b="0" i="0" u="none" kern="1200" baseline="0">
                <a:solidFill>
                  <a:schemeClr val="tx1"/>
                </a:solidFill>
                <a:latin typeface="+mn-lt"/>
                <a:ea typeface="+mn-ea"/>
                <a:cs typeface="+mn-cs"/>
              </a:defRPr>
            </a:lvl7pPr>
            <a:lvl8pPr marL="3200400" lvl="7" indent="0" algn="ctr" defTabSz="914400" eaLnBrk="1" fontAlgn="base" latinLnBrk="0" hangingPunct="1">
              <a:lnSpc>
                <a:spcPct val="100000"/>
              </a:lnSpc>
              <a:spcBef>
                <a:spcPct val="0"/>
              </a:spcBef>
              <a:spcAft>
                <a:spcPct val="0"/>
              </a:spcAft>
              <a:buFont typeface="Arial" panose="020B0604020202020204" pitchFamily="34" charset="0"/>
              <a:buNone/>
              <a:defRPr sz="2400" b="0" i="0" u="none" kern="1200" baseline="0">
                <a:solidFill>
                  <a:schemeClr val="tx1"/>
                </a:solidFill>
                <a:latin typeface="+mn-lt"/>
                <a:ea typeface="+mn-ea"/>
                <a:cs typeface="+mn-cs"/>
              </a:defRPr>
            </a:lvl8pPr>
            <a:lvl9pPr marL="3657600" lvl="8" indent="0" algn="ctr" defTabSz="914400" eaLnBrk="1" fontAlgn="base" latinLnBrk="0" hangingPunct="1">
              <a:lnSpc>
                <a:spcPct val="100000"/>
              </a:lnSpc>
              <a:spcBef>
                <a:spcPct val="0"/>
              </a:spcBef>
              <a:spcAft>
                <a:spcPct val="0"/>
              </a:spcAft>
              <a:buFont typeface="Arial" panose="020B0604020202020204" pitchFamily="34" charset="0"/>
              <a:buNone/>
              <a:defRPr sz="2400" b="0" i="0" u="none" kern="1200" baseline="0">
                <a:solidFill>
                  <a:schemeClr val="tx1"/>
                </a:solidFill>
                <a:latin typeface="+mn-lt"/>
                <a:ea typeface="+mn-ea"/>
                <a:cs typeface="+mn-cs"/>
              </a:defRPr>
            </a:lvl9pPr>
          </a:lstStyle>
          <a:p>
            <a:pPr marL="0" indent="0" algn="ctr" eaLnBrk="1" hangingPunct="1">
              <a:spcBef>
                <a:spcPct val="0"/>
              </a:spcBef>
              <a:buClr>
                <a:srgbClr val="000000"/>
              </a:buClr>
              <a:buNone/>
            </a:pPr>
            <a:fld id="{9A0DB2DC-4C9A-4742-B13C-FB6460FD3503}" type="slidenum">
              <a:rPr lang="ja-JP" altLang="en-US" sz="1400" dirty="0">
                <a:latin typeface="Arial" panose="020B0604020202020204" pitchFamily="34" charset="0"/>
                <a:ea typeface="ＭＳ Ｐゴシック" panose="020B0600070205080204" charset="-128"/>
              </a:rPr>
              <a:t>33</a:t>
            </a:fld>
            <a:endParaRPr lang="ja-JP" altLang="en-US" sz="1400" dirty="0">
              <a:latin typeface="Arial" panose="020B0604020202020204" pitchFamily="34" charset="0"/>
              <a:ea typeface="ＭＳ Ｐゴシック" panose="020B0600070205080204" charset="-128"/>
            </a:endParaRPr>
          </a:p>
        </p:txBody>
      </p:sp>
      <p:pic>
        <p:nvPicPr>
          <p:cNvPr id="8" name="図 7" descr="テキスト&#10;&#10;自動的に生成された説明">
            <a:extLst>
              <a:ext uri="{FF2B5EF4-FFF2-40B4-BE49-F238E27FC236}">
                <a16:creationId xmlns:a16="http://schemas.microsoft.com/office/drawing/2014/main" id="{DADEFB00-EC87-D12F-E2E5-C98C4A64B7EA}"/>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4396836" y="94460"/>
            <a:ext cx="6061592" cy="6666726"/>
          </a:xfrm>
          <a:prstGeom prst="rect">
            <a:avLst/>
          </a:prstGeom>
        </p:spPr>
      </p:pic>
    </p:spTree>
    <p:extLst>
      <p:ext uri="{BB962C8B-B14F-4D97-AF65-F5344CB8AC3E}">
        <p14:creationId xmlns:p14="http://schemas.microsoft.com/office/powerpoint/2010/main" val="923332194"/>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タイトル 1">
            <a:extLst>
              <a:ext uri="{FF2B5EF4-FFF2-40B4-BE49-F238E27FC236}">
                <a16:creationId xmlns:a16="http://schemas.microsoft.com/office/drawing/2014/main" id="{528BBA85-F7D1-4B23-A4AA-90A62659CC0A}"/>
              </a:ext>
            </a:extLst>
          </p:cNvPr>
          <p:cNvSpPr txBox="1">
            <a:spLocks/>
          </p:cNvSpPr>
          <p:nvPr/>
        </p:nvSpPr>
        <p:spPr>
          <a:xfrm>
            <a:off x="1147428" y="130175"/>
            <a:ext cx="9938320" cy="615603"/>
          </a:xfrm>
          <a:prstGeom prst="rect">
            <a:avLst/>
          </a:prstGeom>
        </p:spPr>
        <p:txBody>
          <a:bodyPr vert="horz" lIns="91440" tIns="45720" rIns="91440" bIns="45720" rtlCol="0" anchor="ctr">
            <a:normAutofit fontScale="97500"/>
          </a:bodyPr>
          <a:lstStyle>
            <a:lvl1pPr algn="l" defTabSz="914400" rtl="0" eaLnBrk="1" latinLnBrk="0" hangingPunct="1">
              <a:lnSpc>
                <a:spcPct val="90000"/>
              </a:lnSpc>
              <a:spcBef>
                <a:spcPct val="0"/>
              </a:spcBef>
              <a:buNone/>
              <a:defRPr kumimoji="1" sz="4400" kern="1200">
                <a:solidFill>
                  <a:schemeClr val="tx1"/>
                </a:solidFill>
                <a:latin typeface="+mj-lt"/>
                <a:ea typeface="+mj-ea"/>
                <a:cs typeface="+mj-cs"/>
              </a:defRPr>
            </a:lvl1pPr>
          </a:lstStyle>
          <a:p>
            <a:r>
              <a:rPr lang="ja-JP" altLang="en-US" sz="3600" dirty="0">
                <a:solidFill>
                  <a:schemeClr val="tx2">
                    <a:satMod val="130000"/>
                  </a:schemeClr>
                </a:solidFill>
                <a:effectLst>
                  <a:outerShdw blurRad="50000" dist="30000" dir="5400000" algn="tl" rotWithShape="0">
                    <a:srgbClr val="000000">
                      <a:alpha val="30000"/>
                    </a:srgbClr>
                  </a:outerShdw>
                </a:effectLst>
                <a:latin typeface="BIZ UDPゴシック" panose="020B0400000000000000" pitchFamily="50" charset="-128"/>
                <a:ea typeface="BIZ UDPゴシック" panose="020B0400000000000000" pitchFamily="50" charset="-128"/>
              </a:rPr>
              <a:t>個人情報の共有が円滑になされなかった事例</a:t>
            </a:r>
          </a:p>
        </p:txBody>
      </p:sp>
      <p:sp>
        <p:nvSpPr>
          <p:cNvPr id="6" name="テキスト ボックス 5">
            <a:extLst>
              <a:ext uri="{FF2B5EF4-FFF2-40B4-BE49-F238E27FC236}">
                <a16:creationId xmlns:a16="http://schemas.microsoft.com/office/drawing/2014/main" id="{EF536B42-A061-4E34-91B3-629520CE342E}"/>
              </a:ext>
            </a:extLst>
          </p:cNvPr>
          <p:cNvSpPr txBox="1"/>
          <p:nvPr/>
        </p:nvSpPr>
        <p:spPr>
          <a:xfrm>
            <a:off x="823392" y="1046476"/>
            <a:ext cx="10586392" cy="1569660"/>
          </a:xfrm>
          <a:prstGeom prst="rect">
            <a:avLst/>
          </a:prstGeom>
          <a:noFill/>
        </p:spPr>
        <p:txBody>
          <a:bodyPr wrap="square" rtlCol="0">
            <a:spAutoFit/>
          </a:bodyPr>
          <a:lstStyle/>
          <a:p>
            <a:r>
              <a:rPr kumimoji="1" lang="en-US" altLang="ja-JP" sz="2400" b="1" dirty="0">
                <a:latin typeface="メイリオ" panose="020B0604030504040204" pitchFamily="50" charset="-128"/>
                <a:ea typeface="メイリオ" panose="020B0604030504040204" pitchFamily="50" charset="-128"/>
              </a:rPr>
              <a:t>2018</a:t>
            </a:r>
            <a:r>
              <a:rPr kumimoji="1" lang="ja-JP" altLang="en-US" sz="2400" b="1" dirty="0">
                <a:latin typeface="メイリオ" panose="020B0604030504040204" pitchFamily="50" charset="-128"/>
                <a:ea typeface="メイリオ" panose="020B0604030504040204" pitchFamily="50" charset="-128"/>
              </a:rPr>
              <a:t>年</a:t>
            </a:r>
            <a:r>
              <a:rPr kumimoji="1" lang="en-US" altLang="ja-JP" sz="2400" b="1" dirty="0">
                <a:latin typeface="メイリオ" panose="020B0604030504040204" pitchFamily="50" charset="-128"/>
                <a:ea typeface="メイリオ" panose="020B0604030504040204" pitchFamily="50" charset="-128"/>
              </a:rPr>
              <a:t>6</a:t>
            </a:r>
            <a:r>
              <a:rPr kumimoji="1" lang="ja-JP" altLang="en-US" sz="2400" b="1" dirty="0">
                <a:latin typeface="メイリオ" panose="020B0604030504040204" pitchFamily="50" charset="-128"/>
                <a:ea typeface="メイリオ" panose="020B0604030504040204" pitchFamily="50" charset="-128"/>
              </a:rPr>
              <a:t>月「大阪北部地震」</a:t>
            </a:r>
            <a:endParaRPr kumimoji="1" lang="en-US" altLang="ja-JP" sz="2400" b="1" dirty="0">
              <a:latin typeface="メイリオ" panose="020B0604030504040204" pitchFamily="50" charset="-128"/>
              <a:ea typeface="メイリオ" panose="020B0604030504040204" pitchFamily="50" charset="-128"/>
            </a:endParaRPr>
          </a:p>
          <a:p>
            <a:r>
              <a:rPr kumimoji="1" lang="ja-JP" altLang="en-US" sz="2400" dirty="0">
                <a:latin typeface="メイリオ" panose="020B0604030504040204" pitchFamily="50" charset="-128"/>
                <a:ea typeface="メイリオ" panose="020B0604030504040204" pitchFamily="50" charset="-128"/>
              </a:rPr>
              <a:t>災害救助法適用</a:t>
            </a:r>
            <a:r>
              <a:rPr kumimoji="1" lang="en-US" altLang="ja-JP" sz="2400" dirty="0">
                <a:latin typeface="メイリオ" panose="020B0604030504040204" pitchFamily="50" charset="-128"/>
                <a:ea typeface="メイリオ" panose="020B0604030504040204" pitchFamily="50" charset="-128"/>
              </a:rPr>
              <a:t>13</a:t>
            </a:r>
            <a:r>
              <a:rPr kumimoji="1" lang="ja-JP" altLang="en-US" sz="2400" dirty="0">
                <a:latin typeface="メイリオ" panose="020B0604030504040204" pitchFamily="50" charset="-128"/>
                <a:ea typeface="メイリオ" panose="020B0604030504040204" pitchFamily="50" charset="-128"/>
              </a:rPr>
              <a:t>市町のうち、「避難行動要支援者名簿」を活用して安否確認を行ったのは</a:t>
            </a:r>
            <a:r>
              <a:rPr kumimoji="1" lang="en-US" altLang="ja-JP" sz="2400" dirty="0">
                <a:latin typeface="メイリオ" panose="020B0604030504040204" pitchFamily="50" charset="-128"/>
                <a:ea typeface="メイリオ" panose="020B0604030504040204" pitchFamily="50" charset="-128"/>
              </a:rPr>
              <a:t>8</a:t>
            </a:r>
            <a:r>
              <a:rPr kumimoji="1" lang="ja-JP" altLang="en-US" sz="2400" dirty="0">
                <a:latin typeface="メイリオ" panose="020B0604030504040204" pitchFamily="50" charset="-128"/>
                <a:ea typeface="メイリオ" panose="020B0604030504040204" pitchFamily="50" charset="-128"/>
              </a:rPr>
              <a:t>市町、不同意者名簿を行政の判断で民生委員等に提供したのは</a:t>
            </a:r>
            <a:r>
              <a:rPr kumimoji="1" lang="en-US" altLang="ja-JP" sz="2400" dirty="0">
                <a:latin typeface="メイリオ" panose="020B0604030504040204" pitchFamily="50" charset="-128"/>
                <a:ea typeface="メイリオ" panose="020B0604030504040204" pitchFamily="50" charset="-128"/>
              </a:rPr>
              <a:t>2</a:t>
            </a:r>
            <a:r>
              <a:rPr kumimoji="1" lang="ja-JP" altLang="en-US" sz="2400" dirty="0">
                <a:latin typeface="メイリオ" panose="020B0604030504040204" pitchFamily="50" charset="-128"/>
                <a:ea typeface="メイリオ" panose="020B0604030504040204" pitchFamily="50" charset="-128"/>
              </a:rPr>
              <a:t>市町だけだった。</a:t>
            </a:r>
          </a:p>
        </p:txBody>
      </p:sp>
      <p:sp>
        <p:nvSpPr>
          <p:cNvPr id="7" name="吹き出し: 角を丸めた四角形 6">
            <a:extLst>
              <a:ext uri="{FF2B5EF4-FFF2-40B4-BE49-F238E27FC236}">
                <a16:creationId xmlns:a16="http://schemas.microsoft.com/office/drawing/2014/main" id="{E03429C1-8D1A-43E8-BE2E-82833EA232A0}"/>
              </a:ext>
            </a:extLst>
          </p:cNvPr>
          <p:cNvSpPr/>
          <p:nvPr/>
        </p:nvSpPr>
        <p:spPr>
          <a:xfrm>
            <a:off x="838200" y="3478907"/>
            <a:ext cx="3672408" cy="2016224"/>
          </a:xfrm>
          <a:prstGeom prst="wedgeRoundRectCallout">
            <a:avLst>
              <a:gd name="adj1" fmla="val -8946"/>
              <a:gd name="adj2" fmla="val -97912"/>
              <a:gd name="adj3" fmla="val 16667"/>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kumimoji="1" lang="ja-JP" altLang="en-US" dirty="0">
                <a:latin typeface="BIZ UDPゴシック" panose="020B0400000000000000" pitchFamily="50" charset="-128"/>
                <a:ea typeface="BIZ UDPゴシック" panose="020B0400000000000000" pitchFamily="50" charset="-128"/>
              </a:rPr>
              <a:t>本人同意がないから、活用はできない、と思い込んだことからの対応。安否確認に時間を要する結果に・・・</a:t>
            </a:r>
          </a:p>
        </p:txBody>
      </p:sp>
      <p:sp>
        <p:nvSpPr>
          <p:cNvPr id="9" name="フローチャート: 代替処理 8">
            <a:extLst>
              <a:ext uri="{FF2B5EF4-FFF2-40B4-BE49-F238E27FC236}">
                <a16:creationId xmlns:a16="http://schemas.microsoft.com/office/drawing/2014/main" id="{B2A8BBFD-BBDE-4D92-9D71-4C16B8FCAE5F}"/>
              </a:ext>
            </a:extLst>
          </p:cNvPr>
          <p:cNvSpPr/>
          <p:nvPr/>
        </p:nvSpPr>
        <p:spPr>
          <a:xfrm>
            <a:off x="6816080" y="3429000"/>
            <a:ext cx="4680520" cy="1872208"/>
          </a:xfrm>
          <a:prstGeom prst="flowChartAlternateProcess">
            <a:avLst/>
          </a:prstGeom>
        </p:spPr>
        <p:style>
          <a:lnRef idx="2">
            <a:schemeClr val="accent4">
              <a:shade val="50000"/>
            </a:schemeClr>
          </a:lnRef>
          <a:fillRef idx="1">
            <a:schemeClr val="accent4"/>
          </a:fillRef>
          <a:effectRef idx="0">
            <a:schemeClr val="accent4"/>
          </a:effectRef>
          <a:fontRef idx="minor">
            <a:schemeClr val="lt1"/>
          </a:fontRef>
        </p:style>
        <p:txBody>
          <a:bodyPr rtlCol="0" anchor="ctr"/>
          <a:lstStyle/>
          <a:p>
            <a:r>
              <a:rPr kumimoji="1" lang="ja-JP" altLang="en-US" dirty="0">
                <a:ln w="0"/>
                <a:solidFill>
                  <a:schemeClr val="accent1"/>
                </a:solidFill>
                <a:effectLst>
                  <a:outerShdw blurRad="38100" dist="25400" dir="5400000" algn="ctr" rotWithShape="0">
                    <a:srgbClr val="6E747A">
                      <a:alpha val="43000"/>
                    </a:srgbClr>
                  </a:outerShdw>
                </a:effectLst>
                <a:latin typeface="BIZ UDPゴシック" panose="020B0400000000000000" pitchFamily="50" charset="-128"/>
                <a:ea typeface="BIZ UDPゴシック" panose="020B0400000000000000" pitchFamily="50" charset="-128"/>
              </a:rPr>
              <a:t>災害発生時においては、一定の基準を設けて不同意者名簿の提供ができるようにする、</a:t>
            </a:r>
            <a:r>
              <a:rPr kumimoji="1" lang="en-US" altLang="ja-JP" dirty="0">
                <a:ln w="0"/>
                <a:solidFill>
                  <a:schemeClr val="accent1"/>
                </a:solidFill>
                <a:effectLst>
                  <a:outerShdw blurRad="38100" dist="25400" dir="5400000" algn="ctr" rotWithShape="0">
                    <a:srgbClr val="6E747A">
                      <a:alpha val="43000"/>
                    </a:srgbClr>
                  </a:outerShdw>
                </a:effectLst>
                <a:latin typeface="BIZ UDPゴシック" panose="020B0400000000000000" pitchFamily="50" charset="-128"/>
                <a:ea typeface="BIZ UDPゴシック" panose="020B0400000000000000" pitchFamily="50" charset="-128"/>
              </a:rPr>
              <a:t>75</a:t>
            </a:r>
            <a:r>
              <a:rPr kumimoji="1" lang="ja-JP" altLang="en-US" dirty="0">
                <a:ln w="0"/>
                <a:solidFill>
                  <a:schemeClr val="accent1"/>
                </a:solidFill>
                <a:effectLst>
                  <a:outerShdw blurRad="38100" dist="25400" dir="5400000" algn="ctr" rotWithShape="0">
                    <a:srgbClr val="6E747A">
                      <a:alpha val="43000"/>
                    </a:srgbClr>
                  </a:outerShdw>
                </a:effectLst>
                <a:latin typeface="BIZ UDPゴシック" panose="020B0400000000000000" pitchFamily="50" charset="-128"/>
                <a:ea typeface="BIZ UDPゴシック" panose="020B0400000000000000" pitchFamily="50" charset="-128"/>
              </a:rPr>
              <a:t>歳以上の単身世帯を自動的に「避難行動要支援者名簿」に登録できるような条例をつくった市町村も出てきている</a:t>
            </a:r>
          </a:p>
        </p:txBody>
      </p:sp>
      <p:sp>
        <p:nvSpPr>
          <p:cNvPr id="10" name="矢印: 右 9">
            <a:extLst>
              <a:ext uri="{FF2B5EF4-FFF2-40B4-BE49-F238E27FC236}">
                <a16:creationId xmlns:a16="http://schemas.microsoft.com/office/drawing/2014/main" id="{6D9A2674-4C18-4902-91C4-C6FF26E42F96}"/>
              </a:ext>
            </a:extLst>
          </p:cNvPr>
          <p:cNvSpPr/>
          <p:nvPr/>
        </p:nvSpPr>
        <p:spPr>
          <a:xfrm>
            <a:off x="5015880" y="4149080"/>
            <a:ext cx="1368152" cy="720080"/>
          </a:xfrm>
          <a:prstGeom prst="rightArrow">
            <a:avLst/>
          </a:prstGeom>
        </p:spPr>
        <p:style>
          <a:lnRef idx="2">
            <a:schemeClr val="accent6">
              <a:shade val="50000"/>
            </a:schemeClr>
          </a:lnRef>
          <a:fillRef idx="1">
            <a:schemeClr val="accent6"/>
          </a:fillRef>
          <a:effectRef idx="0">
            <a:schemeClr val="accent6"/>
          </a:effectRef>
          <a:fontRef idx="minor">
            <a:schemeClr val="lt1"/>
          </a:fontRef>
        </p:style>
        <p:txBody>
          <a:bodyPr rtlCol="0" anchor="ctr"/>
          <a:lstStyle/>
          <a:p>
            <a:pPr algn="ctr"/>
            <a:endParaRPr kumimoji="1" lang="ja-JP" altLang="en-US"/>
          </a:p>
        </p:txBody>
      </p:sp>
      <p:sp>
        <p:nvSpPr>
          <p:cNvPr id="8" name="スライド番号プレースホルダー 3">
            <a:extLst>
              <a:ext uri="{FF2B5EF4-FFF2-40B4-BE49-F238E27FC236}">
                <a16:creationId xmlns:a16="http://schemas.microsoft.com/office/drawing/2014/main" id="{C3AB5A01-EA3D-4F87-B022-ED9AB1BC6A1F}"/>
              </a:ext>
            </a:extLst>
          </p:cNvPr>
          <p:cNvSpPr txBox="1">
            <a:spLocks noGrp="1"/>
          </p:cNvSpPr>
          <p:nvPr/>
        </p:nvSpPr>
        <p:spPr>
          <a:xfrm>
            <a:off x="11120274" y="6284936"/>
            <a:ext cx="848360" cy="476250"/>
          </a:xfrm>
          <a:prstGeom prst="rect">
            <a:avLst/>
          </a:prstGeom>
          <a:noFill/>
          <a:ln w="9525">
            <a:noFill/>
          </a:ln>
        </p:spPr>
        <p:txBody>
          <a:bodyPr anchor="b"/>
          <a:lstStyle>
            <a:lvl1pPr marL="0" lvl="0" indent="0" algn="r" defTabSz="914400" eaLnBrk="1" fontAlgn="base" latinLnBrk="0" hangingPunct="1">
              <a:lnSpc>
                <a:spcPct val="100000"/>
              </a:lnSpc>
              <a:spcBef>
                <a:spcPct val="0"/>
              </a:spcBef>
              <a:spcAft>
                <a:spcPct val="0"/>
              </a:spcAft>
              <a:buFont typeface="Arial" panose="020B0604020202020204" pitchFamily="34" charset="0"/>
              <a:buNone/>
              <a:defRPr sz="1400" b="0" i="0" u="none" kern="1200" baseline="0">
                <a:solidFill>
                  <a:schemeClr val="tx1"/>
                </a:solidFill>
                <a:latin typeface="+mn-lt"/>
                <a:ea typeface="+mn-ea"/>
                <a:cs typeface="+mn-cs"/>
              </a:defRPr>
            </a:lvl1pPr>
            <a:lvl2pPr marL="457200" lvl="1" indent="0" algn="ctr" defTabSz="914400" eaLnBrk="1" fontAlgn="base" latinLnBrk="0" hangingPunct="1">
              <a:lnSpc>
                <a:spcPct val="100000"/>
              </a:lnSpc>
              <a:spcBef>
                <a:spcPct val="0"/>
              </a:spcBef>
              <a:spcAft>
                <a:spcPct val="0"/>
              </a:spcAft>
              <a:buFont typeface="Arial" panose="020B0604020202020204" pitchFamily="34" charset="0"/>
              <a:buNone/>
              <a:defRPr sz="2400" b="0" i="0" u="none" kern="1200" baseline="0">
                <a:solidFill>
                  <a:schemeClr val="tx1"/>
                </a:solidFill>
                <a:latin typeface="+mn-lt"/>
                <a:ea typeface="+mn-ea"/>
                <a:cs typeface="+mn-cs"/>
              </a:defRPr>
            </a:lvl2pPr>
            <a:lvl3pPr marL="914400" lvl="2" indent="0" algn="ctr" defTabSz="914400" eaLnBrk="1" fontAlgn="base" latinLnBrk="0" hangingPunct="1">
              <a:lnSpc>
                <a:spcPct val="100000"/>
              </a:lnSpc>
              <a:spcBef>
                <a:spcPct val="0"/>
              </a:spcBef>
              <a:spcAft>
                <a:spcPct val="0"/>
              </a:spcAft>
              <a:buFont typeface="Arial" panose="020B0604020202020204" pitchFamily="34" charset="0"/>
              <a:buNone/>
              <a:defRPr sz="2400" b="0" i="0" u="none" kern="1200" baseline="0">
                <a:solidFill>
                  <a:schemeClr val="tx1"/>
                </a:solidFill>
                <a:latin typeface="+mn-lt"/>
                <a:ea typeface="+mn-ea"/>
                <a:cs typeface="+mn-cs"/>
              </a:defRPr>
            </a:lvl3pPr>
            <a:lvl4pPr marL="1371600" lvl="3" indent="0" algn="ctr" defTabSz="914400" eaLnBrk="1" fontAlgn="base" latinLnBrk="0" hangingPunct="1">
              <a:lnSpc>
                <a:spcPct val="100000"/>
              </a:lnSpc>
              <a:spcBef>
                <a:spcPct val="0"/>
              </a:spcBef>
              <a:spcAft>
                <a:spcPct val="0"/>
              </a:spcAft>
              <a:buFont typeface="Arial" panose="020B0604020202020204" pitchFamily="34" charset="0"/>
              <a:buNone/>
              <a:defRPr sz="2400" b="0" i="0" u="none" kern="1200" baseline="0">
                <a:solidFill>
                  <a:schemeClr val="tx1"/>
                </a:solidFill>
                <a:latin typeface="+mn-lt"/>
                <a:ea typeface="+mn-ea"/>
                <a:cs typeface="+mn-cs"/>
              </a:defRPr>
            </a:lvl4pPr>
            <a:lvl5pPr marL="1828800" lvl="4" indent="0" algn="ctr" defTabSz="914400" eaLnBrk="1" fontAlgn="base" latinLnBrk="0" hangingPunct="1">
              <a:lnSpc>
                <a:spcPct val="100000"/>
              </a:lnSpc>
              <a:spcBef>
                <a:spcPct val="0"/>
              </a:spcBef>
              <a:spcAft>
                <a:spcPct val="0"/>
              </a:spcAft>
              <a:buFont typeface="Arial" panose="020B0604020202020204" pitchFamily="34" charset="0"/>
              <a:buNone/>
              <a:defRPr sz="2400" b="0" i="0" u="none" kern="1200" baseline="0">
                <a:solidFill>
                  <a:schemeClr val="tx1"/>
                </a:solidFill>
                <a:latin typeface="+mn-lt"/>
                <a:ea typeface="+mn-ea"/>
                <a:cs typeface="+mn-cs"/>
              </a:defRPr>
            </a:lvl5pPr>
            <a:lvl6pPr marL="2286000" lvl="5" indent="0" algn="ctr" defTabSz="914400" eaLnBrk="1" fontAlgn="base" latinLnBrk="0" hangingPunct="1">
              <a:lnSpc>
                <a:spcPct val="100000"/>
              </a:lnSpc>
              <a:spcBef>
                <a:spcPct val="0"/>
              </a:spcBef>
              <a:spcAft>
                <a:spcPct val="0"/>
              </a:spcAft>
              <a:buFont typeface="Arial" panose="020B0604020202020204" pitchFamily="34" charset="0"/>
              <a:buNone/>
              <a:defRPr sz="2400" b="0" i="0" u="none" kern="1200" baseline="0">
                <a:solidFill>
                  <a:schemeClr val="tx1"/>
                </a:solidFill>
                <a:latin typeface="+mn-lt"/>
                <a:ea typeface="+mn-ea"/>
                <a:cs typeface="+mn-cs"/>
              </a:defRPr>
            </a:lvl6pPr>
            <a:lvl7pPr marL="2743200" lvl="6" indent="0" algn="ctr" defTabSz="914400" eaLnBrk="1" fontAlgn="base" latinLnBrk="0" hangingPunct="1">
              <a:lnSpc>
                <a:spcPct val="100000"/>
              </a:lnSpc>
              <a:spcBef>
                <a:spcPct val="0"/>
              </a:spcBef>
              <a:spcAft>
                <a:spcPct val="0"/>
              </a:spcAft>
              <a:buFont typeface="Arial" panose="020B0604020202020204" pitchFamily="34" charset="0"/>
              <a:buNone/>
              <a:defRPr sz="2400" b="0" i="0" u="none" kern="1200" baseline="0">
                <a:solidFill>
                  <a:schemeClr val="tx1"/>
                </a:solidFill>
                <a:latin typeface="+mn-lt"/>
                <a:ea typeface="+mn-ea"/>
                <a:cs typeface="+mn-cs"/>
              </a:defRPr>
            </a:lvl7pPr>
            <a:lvl8pPr marL="3200400" lvl="7" indent="0" algn="ctr" defTabSz="914400" eaLnBrk="1" fontAlgn="base" latinLnBrk="0" hangingPunct="1">
              <a:lnSpc>
                <a:spcPct val="100000"/>
              </a:lnSpc>
              <a:spcBef>
                <a:spcPct val="0"/>
              </a:spcBef>
              <a:spcAft>
                <a:spcPct val="0"/>
              </a:spcAft>
              <a:buFont typeface="Arial" panose="020B0604020202020204" pitchFamily="34" charset="0"/>
              <a:buNone/>
              <a:defRPr sz="2400" b="0" i="0" u="none" kern="1200" baseline="0">
                <a:solidFill>
                  <a:schemeClr val="tx1"/>
                </a:solidFill>
                <a:latin typeface="+mn-lt"/>
                <a:ea typeface="+mn-ea"/>
                <a:cs typeface="+mn-cs"/>
              </a:defRPr>
            </a:lvl8pPr>
            <a:lvl9pPr marL="3657600" lvl="8" indent="0" algn="ctr" defTabSz="914400" eaLnBrk="1" fontAlgn="base" latinLnBrk="0" hangingPunct="1">
              <a:lnSpc>
                <a:spcPct val="100000"/>
              </a:lnSpc>
              <a:spcBef>
                <a:spcPct val="0"/>
              </a:spcBef>
              <a:spcAft>
                <a:spcPct val="0"/>
              </a:spcAft>
              <a:buFont typeface="Arial" panose="020B0604020202020204" pitchFamily="34" charset="0"/>
              <a:buNone/>
              <a:defRPr sz="2400" b="0" i="0" u="none" kern="1200" baseline="0">
                <a:solidFill>
                  <a:schemeClr val="tx1"/>
                </a:solidFill>
                <a:latin typeface="+mn-lt"/>
                <a:ea typeface="+mn-ea"/>
                <a:cs typeface="+mn-cs"/>
              </a:defRPr>
            </a:lvl9pPr>
          </a:lstStyle>
          <a:p>
            <a:pPr marL="0" indent="0" algn="ctr" eaLnBrk="1" hangingPunct="1">
              <a:spcBef>
                <a:spcPct val="0"/>
              </a:spcBef>
              <a:buClr>
                <a:srgbClr val="000000"/>
              </a:buClr>
              <a:buNone/>
            </a:pPr>
            <a:fld id="{9A0DB2DC-4C9A-4742-B13C-FB6460FD3503}" type="slidenum">
              <a:rPr lang="ja-JP" altLang="en-US" sz="1400" dirty="0">
                <a:latin typeface="Arial" panose="020B0604020202020204" pitchFamily="34" charset="0"/>
                <a:ea typeface="ＭＳ Ｐゴシック" panose="020B0600070205080204" charset="-128"/>
              </a:rPr>
              <a:t>34</a:t>
            </a:fld>
            <a:endParaRPr lang="ja-JP" altLang="en-US" sz="1400" dirty="0">
              <a:latin typeface="Arial" panose="020B0604020202020204" pitchFamily="34" charset="0"/>
              <a:ea typeface="ＭＳ Ｐゴシック" panose="020B0600070205080204" charset="-128"/>
            </a:endParaRPr>
          </a:p>
        </p:txBody>
      </p:sp>
    </p:spTree>
    <p:extLst>
      <p:ext uri="{BB962C8B-B14F-4D97-AF65-F5344CB8AC3E}">
        <p14:creationId xmlns:p14="http://schemas.microsoft.com/office/powerpoint/2010/main" val="1116508814"/>
      </p:ext>
    </p:extLst>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a:extLst>
              <a:ext uri="{FF2B5EF4-FFF2-40B4-BE49-F238E27FC236}">
                <a16:creationId xmlns:a16="http://schemas.microsoft.com/office/drawing/2014/main" id="{5CDD3B43-F648-4A13-8343-0DBB428F84E9}"/>
              </a:ext>
            </a:extLst>
          </p:cNvPr>
          <p:cNvSpPr>
            <a:spLocks noGrp="1"/>
          </p:cNvSpPr>
          <p:nvPr>
            <p:ph type="title"/>
          </p:nvPr>
        </p:nvSpPr>
        <p:spPr>
          <a:xfrm>
            <a:off x="871339" y="136525"/>
            <a:ext cx="10515600" cy="1325563"/>
          </a:xfrm>
        </p:spPr>
        <p:txBody>
          <a:bodyPr/>
          <a:lstStyle/>
          <a:p>
            <a:r>
              <a:rPr kumimoji="1" lang="ja-JP" altLang="en-US" sz="3600" dirty="0">
                <a:latin typeface="BIZ UDPゴシック" panose="020B0400000000000000" pitchFamily="50" charset="-128"/>
                <a:ea typeface="BIZ UDPゴシック" panose="020B0400000000000000" pitchFamily="50" charset="-128"/>
              </a:rPr>
              <a:t>災害対策基本法における</a:t>
            </a:r>
            <a:r>
              <a:rPr kumimoji="1" lang="zh-TW" altLang="en-US" sz="3600" dirty="0">
                <a:latin typeface="BIZ UDPゴシック" panose="020B0400000000000000" pitchFamily="50" charset="-128"/>
                <a:ea typeface="BIZ UDPゴシック" panose="020B0400000000000000" pitchFamily="50" charset="-128"/>
              </a:rPr>
              <a:t>避難行動要支援者名簿</a:t>
            </a:r>
            <a:r>
              <a:rPr kumimoji="1" lang="ja-JP" altLang="en-US" sz="3600" dirty="0">
                <a:latin typeface="BIZ UDPゴシック" panose="020B0400000000000000" pitchFamily="50" charset="-128"/>
                <a:ea typeface="BIZ UDPゴシック" panose="020B0400000000000000" pitchFamily="50" charset="-128"/>
              </a:rPr>
              <a:t>に関する記述（第</a:t>
            </a:r>
            <a:r>
              <a:rPr kumimoji="1" lang="en-US" altLang="ja-JP" sz="3600" dirty="0">
                <a:latin typeface="BIZ UDPゴシック" panose="020B0400000000000000" pitchFamily="50" charset="-128"/>
                <a:ea typeface="BIZ UDPゴシック" panose="020B0400000000000000" pitchFamily="50" charset="-128"/>
              </a:rPr>
              <a:t>49</a:t>
            </a:r>
            <a:r>
              <a:rPr kumimoji="1" lang="ja-JP" altLang="en-US" sz="3600" dirty="0">
                <a:latin typeface="BIZ UDPゴシック" panose="020B0400000000000000" pitchFamily="50" charset="-128"/>
                <a:ea typeface="BIZ UDPゴシック" panose="020B0400000000000000" pitchFamily="50" charset="-128"/>
              </a:rPr>
              <a:t>条の</a:t>
            </a:r>
            <a:r>
              <a:rPr kumimoji="1" lang="en-US" altLang="ja-JP" sz="3600" dirty="0">
                <a:latin typeface="BIZ UDPゴシック" panose="020B0400000000000000" pitchFamily="50" charset="-128"/>
                <a:ea typeface="BIZ UDPゴシック" panose="020B0400000000000000" pitchFamily="50" charset="-128"/>
              </a:rPr>
              <a:t>11</a:t>
            </a:r>
            <a:r>
              <a:rPr kumimoji="1" lang="ja-JP" altLang="en-US" sz="3600" dirty="0">
                <a:latin typeface="BIZ UDPゴシック" panose="020B0400000000000000" pitchFamily="50" charset="-128"/>
                <a:ea typeface="BIZ UDPゴシック" panose="020B0400000000000000" pitchFamily="50" charset="-128"/>
              </a:rPr>
              <a:t>）</a:t>
            </a:r>
            <a:endParaRPr kumimoji="1" lang="ja-JP" altLang="en-US" dirty="0">
              <a:latin typeface="BIZ UDPゴシック" panose="020B0400000000000000" pitchFamily="50" charset="-128"/>
              <a:ea typeface="BIZ UDPゴシック" panose="020B0400000000000000" pitchFamily="50" charset="-128"/>
            </a:endParaRPr>
          </a:p>
        </p:txBody>
      </p:sp>
      <p:sp>
        <p:nvSpPr>
          <p:cNvPr id="6" name="コンテンツ プレースホルダー 5">
            <a:extLst>
              <a:ext uri="{FF2B5EF4-FFF2-40B4-BE49-F238E27FC236}">
                <a16:creationId xmlns:a16="http://schemas.microsoft.com/office/drawing/2014/main" id="{154DC57D-4F58-41BA-8957-0F4DD2ECF61E}"/>
              </a:ext>
            </a:extLst>
          </p:cNvPr>
          <p:cNvSpPr>
            <a:spLocks noGrp="1"/>
          </p:cNvSpPr>
          <p:nvPr>
            <p:ph idx="1"/>
          </p:nvPr>
        </p:nvSpPr>
        <p:spPr>
          <a:xfrm>
            <a:off x="695400" y="1462088"/>
            <a:ext cx="10873208" cy="4775224"/>
          </a:xfrm>
        </p:spPr>
        <p:txBody>
          <a:bodyPr>
            <a:normAutofit/>
          </a:bodyPr>
          <a:lstStyle/>
          <a:p>
            <a:pPr>
              <a:lnSpc>
                <a:spcPct val="120000"/>
              </a:lnSpc>
            </a:pPr>
            <a:r>
              <a:rPr lang="ja-JP" altLang="en-US" sz="1600" b="1" dirty="0">
                <a:latin typeface="メイリオ" panose="020B0604030504040204" pitchFamily="50" charset="-128"/>
                <a:ea typeface="メイリオ" panose="020B0604030504040204" pitchFamily="50" charset="-128"/>
              </a:rPr>
              <a:t>（名簿情報の利用及び提供）</a:t>
            </a:r>
          </a:p>
          <a:p>
            <a:pPr>
              <a:lnSpc>
                <a:spcPct val="120000"/>
              </a:lnSpc>
            </a:pPr>
            <a:r>
              <a:rPr lang="ja-JP" altLang="en-US" sz="1600" b="1" dirty="0">
                <a:latin typeface="メイリオ" panose="020B0604030504040204" pitchFamily="50" charset="-128"/>
                <a:ea typeface="メイリオ" panose="020B0604030504040204" pitchFamily="50" charset="-128"/>
              </a:rPr>
              <a:t>第四十九条の十一</a:t>
            </a:r>
            <a:r>
              <a:rPr lang="ja-JP" altLang="en-US" sz="1600" dirty="0">
                <a:latin typeface="メイリオ" panose="020B0604030504040204" pitchFamily="50" charset="-128"/>
                <a:ea typeface="メイリオ" panose="020B0604030504040204" pitchFamily="50" charset="-128"/>
              </a:rPr>
              <a:t> 市町村長は、避難支援等の実施に必要な限度で、前条第一項の規定により作成した避難行動要支援者名簿に記載し、又は記録された情報（以下「名簿情報」という。）を、その保有に当たつて特定された利用の目的以外の目的のために内部で利用することができる。</a:t>
            </a:r>
          </a:p>
          <a:p>
            <a:pPr>
              <a:lnSpc>
                <a:spcPct val="120000"/>
              </a:lnSpc>
            </a:pPr>
            <a:r>
              <a:rPr lang="ja-JP" altLang="en-US" sz="1600" b="1" dirty="0">
                <a:latin typeface="メイリオ" panose="020B0604030504040204" pitchFamily="50" charset="-128"/>
                <a:ea typeface="メイリオ" panose="020B0604030504040204" pitchFamily="50" charset="-128"/>
              </a:rPr>
              <a:t>２</a:t>
            </a:r>
            <a:r>
              <a:rPr lang="ja-JP" altLang="en-US" sz="1600" dirty="0">
                <a:latin typeface="メイリオ" panose="020B0604030504040204" pitchFamily="50" charset="-128"/>
                <a:ea typeface="メイリオ" panose="020B0604030504040204" pitchFamily="50" charset="-128"/>
              </a:rPr>
              <a:t> 市町村長は、災害の発生に備え、避難支援等の実施に必要な限度で、地域防災計画の定めるところにより、消防機関、都道府県警察、民生委員法（昭和二十三年法律第百九十八号）に定める</a:t>
            </a:r>
            <a:r>
              <a:rPr lang="ja-JP" altLang="en-US" sz="1600" u="sng" dirty="0">
                <a:solidFill>
                  <a:srgbClr val="FF0000"/>
                </a:solidFill>
                <a:latin typeface="メイリオ" panose="020B0604030504040204" pitchFamily="50" charset="-128"/>
                <a:ea typeface="メイリオ" panose="020B0604030504040204" pitchFamily="50" charset="-128"/>
              </a:rPr>
              <a:t>民生委員</a:t>
            </a:r>
            <a:r>
              <a:rPr lang="ja-JP" altLang="en-US" sz="1600" dirty="0">
                <a:latin typeface="メイリオ" panose="020B0604030504040204" pitchFamily="50" charset="-128"/>
                <a:ea typeface="メイリオ" panose="020B0604030504040204" pitchFamily="50" charset="-128"/>
              </a:rPr>
              <a:t>、社会福祉法</a:t>
            </a:r>
            <a:r>
              <a:rPr lang="en-US" altLang="ja-JP" sz="1600" dirty="0">
                <a:latin typeface="メイリオ" panose="020B0604030504040204" pitchFamily="50" charset="-128"/>
                <a:ea typeface="メイリオ" panose="020B0604030504040204" pitchFamily="50" charset="-128"/>
              </a:rPr>
              <a:t>2</a:t>
            </a:r>
            <a:r>
              <a:rPr lang="ja-JP" altLang="en-US" sz="1600" dirty="0">
                <a:latin typeface="メイリオ" panose="020B0604030504040204" pitchFamily="50" charset="-128"/>
                <a:ea typeface="メイリオ" panose="020B0604030504040204" pitchFamily="50" charset="-128"/>
              </a:rPr>
              <a:t>（昭和二十六年法律第四十五号）第百九条第一項に規定する</a:t>
            </a:r>
            <a:r>
              <a:rPr lang="ja-JP" altLang="en-US" sz="1600" u="sng" dirty="0">
                <a:solidFill>
                  <a:srgbClr val="FF0000"/>
                </a:solidFill>
                <a:latin typeface="メイリオ" panose="020B0604030504040204" pitchFamily="50" charset="-128"/>
                <a:ea typeface="メイリオ" panose="020B0604030504040204" pitchFamily="50" charset="-128"/>
              </a:rPr>
              <a:t>市町村社会福祉協議会、自主防災組織その他の避難支援等の実施に携わる関係者（次項において「避難支援等関係者」という。）に対し、名簿情報を提供するものとする。</a:t>
            </a:r>
            <a:r>
              <a:rPr lang="ja-JP" altLang="en-US" sz="1600" dirty="0">
                <a:latin typeface="メイリオ" panose="020B0604030504040204" pitchFamily="50" charset="-128"/>
                <a:ea typeface="メイリオ" panose="020B0604030504040204" pitchFamily="50" charset="-128"/>
              </a:rPr>
              <a:t>ただし、当該市町村の条例に特別の定めがある場合を除き、名簿情報を提供することについて本人（当該名簿情報によつて識別される特定の個人をいう。次項において同じ。）の同意が得られない場合は、この限りでない。</a:t>
            </a:r>
          </a:p>
          <a:p>
            <a:pPr>
              <a:lnSpc>
                <a:spcPct val="120000"/>
              </a:lnSpc>
            </a:pPr>
            <a:r>
              <a:rPr lang="ja-JP" altLang="en-US" sz="1600" b="1" dirty="0">
                <a:latin typeface="メイリオ" panose="020B0604030504040204" pitchFamily="50" charset="-128"/>
                <a:ea typeface="メイリオ" panose="020B0604030504040204" pitchFamily="50" charset="-128"/>
              </a:rPr>
              <a:t>３</a:t>
            </a:r>
            <a:r>
              <a:rPr lang="ja-JP" altLang="en-US" sz="1600" dirty="0">
                <a:latin typeface="メイリオ" panose="020B0604030504040204" pitchFamily="50" charset="-128"/>
                <a:ea typeface="メイリオ" panose="020B0604030504040204" pitchFamily="50" charset="-128"/>
              </a:rPr>
              <a:t> 市町村長は、</a:t>
            </a:r>
            <a:r>
              <a:rPr lang="ja-JP" altLang="en-US" sz="1600" u="sng" dirty="0">
                <a:solidFill>
                  <a:srgbClr val="FF0000"/>
                </a:solidFill>
                <a:latin typeface="メイリオ" panose="020B0604030504040204" pitchFamily="50" charset="-128"/>
                <a:ea typeface="メイリオ" panose="020B0604030504040204" pitchFamily="50" charset="-128"/>
              </a:rPr>
              <a:t>災害が発生し、又は発生するおそれがある場合において、避難行動要支援者の生命又は身体を災害から保護するために特に必要があると認めるとき</a:t>
            </a:r>
            <a:r>
              <a:rPr lang="ja-JP" altLang="en-US" sz="1600" dirty="0">
                <a:latin typeface="メイリオ" panose="020B0604030504040204" pitchFamily="50" charset="-128"/>
                <a:ea typeface="メイリオ" panose="020B0604030504040204" pitchFamily="50" charset="-128"/>
              </a:rPr>
              <a:t>は、避難支援等の実施に必要な限度で、避難支援等関係者その他の者に対し、名簿情報を提供することができる。この場合においては、</a:t>
            </a:r>
            <a:r>
              <a:rPr lang="ja-JP" altLang="en-US" sz="1600" b="1" u="sng" dirty="0">
                <a:solidFill>
                  <a:srgbClr val="FF0000"/>
                </a:solidFill>
                <a:latin typeface="メイリオ" panose="020B0604030504040204" pitchFamily="50" charset="-128"/>
                <a:ea typeface="メイリオ" panose="020B0604030504040204" pitchFamily="50" charset="-128"/>
              </a:rPr>
              <a:t>名簿情報を提供することについて本人の同意を得ることを要しない</a:t>
            </a:r>
            <a:r>
              <a:rPr lang="ja-JP" altLang="en-US" sz="1600" dirty="0">
                <a:latin typeface="メイリオ" panose="020B0604030504040204" pitchFamily="50" charset="-128"/>
                <a:ea typeface="メイリオ" panose="020B0604030504040204" pitchFamily="50" charset="-128"/>
              </a:rPr>
              <a:t>。</a:t>
            </a:r>
          </a:p>
        </p:txBody>
      </p:sp>
      <p:sp>
        <p:nvSpPr>
          <p:cNvPr id="5" name="スライド番号プレースホルダー 3">
            <a:extLst>
              <a:ext uri="{FF2B5EF4-FFF2-40B4-BE49-F238E27FC236}">
                <a16:creationId xmlns:a16="http://schemas.microsoft.com/office/drawing/2014/main" id="{4A6E645F-EFA2-4277-9054-EEACD969DCCB}"/>
              </a:ext>
            </a:extLst>
          </p:cNvPr>
          <p:cNvSpPr txBox="1">
            <a:spLocks noGrp="1"/>
          </p:cNvSpPr>
          <p:nvPr/>
        </p:nvSpPr>
        <p:spPr>
          <a:xfrm>
            <a:off x="11120274" y="6284936"/>
            <a:ext cx="848360" cy="476250"/>
          </a:xfrm>
          <a:prstGeom prst="rect">
            <a:avLst/>
          </a:prstGeom>
          <a:noFill/>
          <a:ln w="9525">
            <a:noFill/>
          </a:ln>
        </p:spPr>
        <p:txBody>
          <a:bodyPr anchor="b"/>
          <a:lstStyle>
            <a:lvl1pPr marL="0" lvl="0" indent="0" algn="r" defTabSz="914400" eaLnBrk="1" fontAlgn="base" latinLnBrk="0" hangingPunct="1">
              <a:lnSpc>
                <a:spcPct val="100000"/>
              </a:lnSpc>
              <a:spcBef>
                <a:spcPct val="0"/>
              </a:spcBef>
              <a:spcAft>
                <a:spcPct val="0"/>
              </a:spcAft>
              <a:buFont typeface="Arial" panose="020B0604020202020204" pitchFamily="34" charset="0"/>
              <a:buNone/>
              <a:defRPr sz="1400" b="0" i="0" u="none" kern="1200" baseline="0">
                <a:solidFill>
                  <a:schemeClr val="tx1"/>
                </a:solidFill>
                <a:latin typeface="+mn-lt"/>
                <a:ea typeface="+mn-ea"/>
                <a:cs typeface="+mn-cs"/>
              </a:defRPr>
            </a:lvl1pPr>
            <a:lvl2pPr marL="457200" lvl="1" indent="0" algn="ctr" defTabSz="914400" eaLnBrk="1" fontAlgn="base" latinLnBrk="0" hangingPunct="1">
              <a:lnSpc>
                <a:spcPct val="100000"/>
              </a:lnSpc>
              <a:spcBef>
                <a:spcPct val="0"/>
              </a:spcBef>
              <a:spcAft>
                <a:spcPct val="0"/>
              </a:spcAft>
              <a:buFont typeface="Arial" panose="020B0604020202020204" pitchFamily="34" charset="0"/>
              <a:buNone/>
              <a:defRPr sz="2400" b="0" i="0" u="none" kern="1200" baseline="0">
                <a:solidFill>
                  <a:schemeClr val="tx1"/>
                </a:solidFill>
                <a:latin typeface="+mn-lt"/>
                <a:ea typeface="+mn-ea"/>
                <a:cs typeface="+mn-cs"/>
              </a:defRPr>
            </a:lvl2pPr>
            <a:lvl3pPr marL="914400" lvl="2" indent="0" algn="ctr" defTabSz="914400" eaLnBrk="1" fontAlgn="base" latinLnBrk="0" hangingPunct="1">
              <a:lnSpc>
                <a:spcPct val="100000"/>
              </a:lnSpc>
              <a:spcBef>
                <a:spcPct val="0"/>
              </a:spcBef>
              <a:spcAft>
                <a:spcPct val="0"/>
              </a:spcAft>
              <a:buFont typeface="Arial" panose="020B0604020202020204" pitchFamily="34" charset="0"/>
              <a:buNone/>
              <a:defRPr sz="2400" b="0" i="0" u="none" kern="1200" baseline="0">
                <a:solidFill>
                  <a:schemeClr val="tx1"/>
                </a:solidFill>
                <a:latin typeface="+mn-lt"/>
                <a:ea typeface="+mn-ea"/>
                <a:cs typeface="+mn-cs"/>
              </a:defRPr>
            </a:lvl3pPr>
            <a:lvl4pPr marL="1371600" lvl="3" indent="0" algn="ctr" defTabSz="914400" eaLnBrk="1" fontAlgn="base" latinLnBrk="0" hangingPunct="1">
              <a:lnSpc>
                <a:spcPct val="100000"/>
              </a:lnSpc>
              <a:spcBef>
                <a:spcPct val="0"/>
              </a:spcBef>
              <a:spcAft>
                <a:spcPct val="0"/>
              </a:spcAft>
              <a:buFont typeface="Arial" panose="020B0604020202020204" pitchFamily="34" charset="0"/>
              <a:buNone/>
              <a:defRPr sz="2400" b="0" i="0" u="none" kern="1200" baseline="0">
                <a:solidFill>
                  <a:schemeClr val="tx1"/>
                </a:solidFill>
                <a:latin typeface="+mn-lt"/>
                <a:ea typeface="+mn-ea"/>
                <a:cs typeface="+mn-cs"/>
              </a:defRPr>
            </a:lvl4pPr>
            <a:lvl5pPr marL="1828800" lvl="4" indent="0" algn="ctr" defTabSz="914400" eaLnBrk="1" fontAlgn="base" latinLnBrk="0" hangingPunct="1">
              <a:lnSpc>
                <a:spcPct val="100000"/>
              </a:lnSpc>
              <a:spcBef>
                <a:spcPct val="0"/>
              </a:spcBef>
              <a:spcAft>
                <a:spcPct val="0"/>
              </a:spcAft>
              <a:buFont typeface="Arial" panose="020B0604020202020204" pitchFamily="34" charset="0"/>
              <a:buNone/>
              <a:defRPr sz="2400" b="0" i="0" u="none" kern="1200" baseline="0">
                <a:solidFill>
                  <a:schemeClr val="tx1"/>
                </a:solidFill>
                <a:latin typeface="+mn-lt"/>
                <a:ea typeface="+mn-ea"/>
                <a:cs typeface="+mn-cs"/>
              </a:defRPr>
            </a:lvl5pPr>
            <a:lvl6pPr marL="2286000" lvl="5" indent="0" algn="ctr" defTabSz="914400" eaLnBrk="1" fontAlgn="base" latinLnBrk="0" hangingPunct="1">
              <a:lnSpc>
                <a:spcPct val="100000"/>
              </a:lnSpc>
              <a:spcBef>
                <a:spcPct val="0"/>
              </a:spcBef>
              <a:spcAft>
                <a:spcPct val="0"/>
              </a:spcAft>
              <a:buFont typeface="Arial" panose="020B0604020202020204" pitchFamily="34" charset="0"/>
              <a:buNone/>
              <a:defRPr sz="2400" b="0" i="0" u="none" kern="1200" baseline="0">
                <a:solidFill>
                  <a:schemeClr val="tx1"/>
                </a:solidFill>
                <a:latin typeface="+mn-lt"/>
                <a:ea typeface="+mn-ea"/>
                <a:cs typeface="+mn-cs"/>
              </a:defRPr>
            </a:lvl6pPr>
            <a:lvl7pPr marL="2743200" lvl="6" indent="0" algn="ctr" defTabSz="914400" eaLnBrk="1" fontAlgn="base" latinLnBrk="0" hangingPunct="1">
              <a:lnSpc>
                <a:spcPct val="100000"/>
              </a:lnSpc>
              <a:spcBef>
                <a:spcPct val="0"/>
              </a:spcBef>
              <a:spcAft>
                <a:spcPct val="0"/>
              </a:spcAft>
              <a:buFont typeface="Arial" panose="020B0604020202020204" pitchFamily="34" charset="0"/>
              <a:buNone/>
              <a:defRPr sz="2400" b="0" i="0" u="none" kern="1200" baseline="0">
                <a:solidFill>
                  <a:schemeClr val="tx1"/>
                </a:solidFill>
                <a:latin typeface="+mn-lt"/>
                <a:ea typeface="+mn-ea"/>
                <a:cs typeface="+mn-cs"/>
              </a:defRPr>
            </a:lvl7pPr>
            <a:lvl8pPr marL="3200400" lvl="7" indent="0" algn="ctr" defTabSz="914400" eaLnBrk="1" fontAlgn="base" latinLnBrk="0" hangingPunct="1">
              <a:lnSpc>
                <a:spcPct val="100000"/>
              </a:lnSpc>
              <a:spcBef>
                <a:spcPct val="0"/>
              </a:spcBef>
              <a:spcAft>
                <a:spcPct val="0"/>
              </a:spcAft>
              <a:buFont typeface="Arial" panose="020B0604020202020204" pitchFamily="34" charset="0"/>
              <a:buNone/>
              <a:defRPr sz="2400" b="0" i="0" u="none" kern="1200" baseline="0">
                <a:solidFill>
                  <a:schemeClr val="tx1"/>
                </a:solidFill>
                <a:latin typeface="+mn-lt"/>
                <a:ea typeface="+mn-ea"/>
                <a:cs typeface="+mn-cs"/>
              </a:defRPr>
            </a:lvl8pPr>
            <a:lvl9pPr marL="3657600" lvl="8" indent="0" algn="ctr" defTabSz="914400" eaLnBrk="1" fontAlgn="base" latinLnBrk="0" hangingPunct="1">
              <a:lnSpc>
                <a:spcPct val="100000"/>
              </a:lnSpc>
              <a:spcBef>
                <a:spcPct val="0"/>
              </a:spcBef>
              <a:spcAft>
                <a:spcPct val="0"/>
              </a:spcAft>
              <a:buFont typeface="Arial" panose="020B0604020202020204" pitchFamily="34" charset="0"/>
              <a:buNone/>
              <a:defRPr sz="2400" b="0" i="0" u="none" kern="1200" baseline="0">
                <a:solidFill>
                  <a:schemeClr val="tx1"/>
                </a:solidFill>
                <a:latin typeface="+mn-lt"/>
                <a:ea typeface="+mn-ea"/>
                <a:cs typeface="+mn-cs"/>
              </a:defRPr>
            </a:lvl9pPr>
          </a:lstStyle>
          <a:p>
            <a:pPr marL="0" indent="0" algn="ctr" eaLnBrk="1" hangingPunct="1">
              <a:spcBef>
                <a:spcPct val="0"/>
              </a:spcBef>
              <a:buClr>
                <a:srgbClr val="000000"/>
              </a:buClr>
              <a:buNone/>
            </a:pPr>
            <a:fld id="{9A0DB2DC-4C9A-4742-B13C-FB6460FD3503}" type="slidenum">
              <a:rPr lang="ja-JP" altLang="en-US" sz="1400" dirty="0">
                <a:latin typeface="Arial" panose="020B0604020202020204" pitchFamily="34" charset="0"/>
                <a:ea typeface="ＭＳ Ｐゴシック" panose="020B0600070205080204" charset="-128"/>
              </a:rPr>
              <a:t>35</a:t>
            </a:fld>
            <a:endParaRPr lang="ja-JP" altLang="en-US" sz="1400" dirty="0">
              <a:latin typeface="Arial" panose="020B0604020202020204" pitchFamily="34" charset="0"/>
              <a:ea typeface="ＭＳ Ｐゴシック" panose="020B0600070205080204" charset="-128"/>
            </a:endParaRPr>
          </a:p>
        </p:txBody>
      </p:sp>
    </p:spTree>
    <p:extLst>
      <p:ext uri="{BB962C8B-B14F-4D97-AF65-F5344CB8AC3E}">
        <p14:creationId xmlns:p14="http://schemas.microsoft.com/office/powerpoint/2010/main" val="149468519"/>
      </p:ext>
    </p:extLst>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2"/>
          <p:cNvSpPr txBox="1">
            <a:spLocks noChangeArrowheads="1"/>
          </p:cNvSpPr>
          <p:nvPr/>
        </p:nvSpPr>
        <p:spPr>
          <a:xfrm>
            <a:off x="1466215" y="1407160"/>
            <a:ext cx="8943340" cy="3023870"/>
          </a:xfrm>
          <a:prstGeom prst="rect">
            <a:avLst/>
          </a:prstGeom>
        </p:spPr>
        <p:txBody>
          <a:bodyPr anchor="ctr">
            <a:normAutofit/>
          </a:bodyPr>
          <a:lstStyle>
            <a:lvl1pPr algn="l" rtl="0" eaLnBrk="1" latinLnBrk="0" hangingPunct="1">
              <a:spcBef>
                <a:spcPct val="0"/>
              </a:spcBef>
              <a:buNone/>
              <a:defRPr kumimoji="1" sz="4300" kern="1200">
                <a:solidFill>
                  <a:schemeClr val="tx2">
                    <a:satMod val="130000"/>
                  </a:schemeClr>
                </a:solidFill>
                <a:effectLst>
                  <a:outerShdw blurRad="50000" dist="30000" dir="5400000" algn="tl" rotWithShape="0">
                    <a:srgbClr val="000000">
                      <a:alpha val="30000"/>
                    </a:srgbClr>
                  </a:outerShdw>
                </a:effectLst>
                <a:latin typeface="+mj-lt"/>
                <a:ea typeface="+mj-ea"/>
                <a:cs typeface="+mj-cs"/>
              </a:defRPr>
            </a:lvl1pPr>
          </a:lstStyle>
          <a:p>
            <a:pPr algn="ctr">
              <a:defRPr/>
            </a:pPr>
            <a:r>
              <a:rPr lang="ja-JP" altLang="en-US" sz="3600" dirty="0">
                <a:solidFill>
                  <a:schemeClr val="accent3">
                    <a:lumMod val="50000"/>
                  </a:schemeClr>
                </a:solidFill>
                <a:latin typeface="BIZ UDPゴシック" panose="020B0400000000000000" pitchFamily="50" charset="-128"/>
                <a:ea typeface="BIZ UDPゴシック" panose="020B0400000000000000" pitchFamily="50" charset="-128"/>
              </a:rPr>
              <a:t>（</a:t>
            </a:r>
            <a:r>
              <a:rPr lang="en-US" altLang="ja-JP" sz="3600" dirty="0">
                <a:solidFill>
                  <a:schemeClr val="accent3">
                    <a:lumMod val="50000"/>
                  </a:schemeClr>
                </a:solidFill>
                <a:latin typeface="BIZ UDPゴシック" panose="020B0400000000000000" pitchFamily="50" charset="-128"/>
                <a:ea typeface="BIZ UDPゴシック" panose="020B0400000000000000" pitchFamily="50" charset="-128"/>
              </a:rPr>
              <a:t>5</a:t>
            </a:r>
            <a:r>
              <a:rPr lang="ja-JP" altLang="en-US" sz="3600" dirty="0">
                <a:solidFill>
                  <a:schemeClr val="accent3">
                    <a:lumMod val="50000"/>
                  </a:schemeClr>
                </a:solidFill>
                <a:latin typeface="BIZ UDPゴシック" panose="020B0400000000000000" pitchFamily="50" charset="-128"/>
                <a:ea typeface="BIZ UDPゴシック" panose="020B0400000000000000" pitchFamily="50" charset="-128"/>
              </a:rPr>
              <a:t>）災害時には災害ボランティアセンターを頼ろう</a:t>
            </a:r>
            <a:endParaRPr lang="en-US" altLang="ja-JP" sz="3600" dirty="0">
              <a:solidFill>
                <a:schemeClr val="accent3">
                  <a:lumMod val="50000"/>
                </a:schemeClr>
              </a:solidFill>
              <a:latin typeface="BIZ UDPゴシック" panose="020B0400000000000000" pitchFamily="50" charset="-128"/>
              <a:ea typeface="BIZ UDPゴシック" panose="020B0400000000000000" pitchFamily="50" charset="-128"/>
            </a:endParaRPr>
          </a:p>
        </p:txBody>
      </p:sp>
      <p:sp>
        <p:nvSpPr>
          <p:cNvPr id="3" name="スライド番号プレースホルダー 1">
            <a:extLst>
              <a:ext uri="{FF2B5EF4-FFF2-40B4-BE49-F238E27FC236}">
                <a16:creationId xmlns:a16="http://schemas.microsoft.com/office/drawing/2014/main" id="{84A40C6F-8246-48FD-BE37-19E4BA9A6EAA}"/>
              </a:ext>
            </a:extLst>
          </p:cNvPr>
          <p:cNvSpPr>
            <a:spLocks noGrp="1"/>
          </p:cNvSpPr>
          <p:nvPr>
            <p:ph type="sldNum" sz="quarter" idx="12"/>
          </p:nvPr>
        </p:nvSpPr>
        <p:spPr>
          <a:xfrm>
            <a:off x="11095892" y="6442652"/>
            <a:ext cx="642372" cy="476250"/>
          </a:xfrm>
        </p:spPr>
        <p:txBody>
          <a:bodyPr/>
          <a:lstStyle/>
          <a:p>
            <a:pPr>
              <a:defRPr/>
            </a:pPr>
            <a:fld id="{71736830-ED36-4842-939B-A7CBC6CC1E44}" type="slidenum">
              <a:rPr lang="ja-JP" altLang="en-US" smtClean="0"/>
              <a:t>36</a:t>
            </a:fld>
            <a:endParaRPr lang="ja-JP" altLang="en-US" dirty="0"/>
          </a:p>
        </p:txBody>
      </p:sp>
    </p:spTree>
    <p:extLst>
      <p:ext uri="{BB962C8B-B14F-4D97-AF65-F5344CB8AC3E}">
        <p14:creationId xmlns:p14="http://schemas.microsoft.com/office/powerpoint/2010/main" val="3097872315"/>
      </p:ext>
    </p:extLst>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スライド番号プレースホルダー 1">
            <a:extLst>
              <a:ext uri="{FF2B5EF4-FFF2-40B4-BE49-F238E27FC236}">
                <a16:creationId xmlns:a16="http://schemas.microsoft.com/office/drawing/2014/main" id="{84A40C6F-8246-48FD-BE37-19E4BA9A6EAA}"/>
              </a:ext>
            </a:extLst>
          </p:cNvPr>
          <p:cNvSpPr>
            <a:spLocks noGrp="1"/>
          </p:cNvSpPr>
          <p:nvPr>
            <p:ph type="sldNum" sz="quarter" idx="12"/>
          </p:nvPr>
        </p:nvSpPr>
        <p:spPr>
          <a:xfrm>
            <a:off x="11095892" y="6442652"/>
            <a:ext cx="642372" cy="476250"/>
          </a:xfrm>
        </p:spPr>
        <p:txBody>
          <a:bodyPr/>
          <a:lstStyle/>
          <a:p>
            <a:pPr>
              <a:defRPr/>
            </a:pPr>
            <a:fld id="{71736830-ED36-4842-939B-A7CBC6CC1E44}" type="slidenum">
              <a:rPr lang="ja-JP" altLang="en-US" smtClean="0"/>
              <a:t>37</a:t>
            </a:fld>
            <a:endParaRPr lang="ja-JP" altLang="en-US" dirty="0"/>
          </a:p>
        </p:txBody>
      </p:sp>
      <p:sp>
        <p:nvSpPr>
          <p:cNvPr id="5" name="Rectangle 5">
            <a:extLst>
              <a:ext uri="{FF2B5EF4-FFF2-40B4-BE49-F238E27FC236}">
                <a16:creationId xmlns:a16="http://schemas.microsoft.com/office/drawing/2014/main" id="{5089E5C7-B9DC-48ED-B1BE-B50FFEBA3E54}"/>
              </a:ext>
            </a:extLst>
          </p:cNvPr>
          <p:cNvSpPr txBox="1">
            <a:spLocks noChangeArrowheads="1"/>
          </p:cNvSpPr>
          <p:nvPr/>
        </p:nvSpPr>
        <p:spPr bwMode="auto">
          <a:xfrm>
            <a:off x="547168" y="9802"/>
            <a:ext cx="11092835" cy="624205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marL="0" indent="0" algn="r" rtl="0" eaLnBrk="0" fontAlgn="base" hangingPunct="0">
              <a:spcBef>
                <a:spcPct val="20000"/>
              </a:spcBef>
              <a:spcAft>
                <a:spcPct val="0"/>
              </a:spcAft>
              <a:buClr>
                <a:schemeClr val="tx2"/>
              </a:buClr>
              <a:buSzPct val="80000"/>
              <a:buFont typeface="Wingdings" pitchFamily="2" charset="2"/>
              <a:buNone/>
              <a:defRPr kumimoji="1" sz="3200" b="1">
                <a:solidFill>
                  <a:schemeClr val="tx1"/>
                </a:solidFill>
                <a:latin typeface="+mn-lt"/>
                <a:ea typeface="+mn-ea"/>
                <a:cs typeface="+mn-cs"/>
              </a:defRPr>
            </a:lvl1pPr>
            <a:lvl2pPr marL="742950" indent="-285750" algn="l" rtl="0" eaLnBrk="0" fontAlgn="base" hangingPunct="0">
              <a:spcBef>
                <a:spcPct val="20000"/>
              </a:spcBef>
              <a:spcAft>
                <a:spcPct val="0"/>
              </a:spcAft>
              <a:buClr>
                <a:schemeClr val="tx2"/>
              </a:buClr>
              <a:buChar char="–"/>
              <a:defRPr kumimoji="1" sz="2800" b="1">
                <a:solidFill>
                  <a:schemeClr val="tx1"/>
                </a:solidFill>
                <a:latin typeface="+mn-lt"/>
                <a:ea typeface="+mn-ea"/>
              </a:defRPr>
            </a:lvl2pPr>
            <a:lvl3pPr marL="1143000" indent="-228600" algn="l" rtl="0" eaLnBrk="0" fontAlgn="base" hangingPunct="0">
              <a:spcBef>
                <a:spcPct val="20000"/>
              </a:spcBef>
              <a:spcAft>
                <a:spcPct val="0"/>
              </a:spcAft>
              <a:buClr>
                <a:schemeClr val="tx2"/>
              </a:buClr>
              <a:buChar char="•"/>
              <a:defRPr kumimoji="1" sz="2400" b="1">
                <a:solidFill>
                  <a:schemeClr val="tx1"/>
                </a:solidFill>
                <a:latin typeface="+mn-lt"/>
                <a:ea typeface="+mn-ea"/>
              </a:defRPr>
            </a:lvl3pPr>
            <a:lvl4pPr marL="1600200" indent="-228600" algn="l" rtl="0" eaLnBrk="0" fontAlgn="base" hangingPunct="0">
              <a:spcBef>
                <a:spcPct val="20000"/>
              </a:spcBef>
              <a:spcAft>
                <a:spcPct val="0"/>
              </a:spcAft>
              <a:buClr>
                <a:schemeClr val="tx2"/>
              </a:buClr>
              <a:buChar char="–"/>
              <a:defRPr kumimoji="1" sz="2000" b="1">
                <a:solidFill>
                  <a:schemeClr val="tx1"/>
                </a:solidFill>
                <a:latin typeface="+mn-lt"/>
                <a:ea typeface="+mn-ea"/>
              </a:defRPr>
            </a:lvl4pPr>
            <a:lvl5pPr marL="2057400" indent="-228600" algn="l" rtl="0" eaLnBrk="0" fontAlgn="base" hangingPunct="0">
              <a:spcBef>
                <a:spcPct val="20000"/>
              </a:spcBef>
              <a:spcAft>
                <a:spcPct val="0"/>
              </a:spcAft>
              <a:buClr>
                <a:schemeClr val="tx2"/>
              </a:buClr>
              <a:buChar char="»"/>
              <a:defRPr kumimoji="1" sz="2000" b="1">
                <a:solidFill>
                  <a:schemeClr val="tx1"/>
                </a:solidFill>
                <a:latin typeface="+mn-lt"/>
                <a:ea typeface="+mn-ea"/>
              </a:defRPr>
            </a:lvl5pPr>
            <a:lvl6pPr marL="2514600" indent="-228600" algn="l" rtl="0" fontAlgn="base">
              <a:spcBef>
                <a:spcPct val="20000"/>
              </a:spcBef>
              <a:spcAft>
                <a:spcPct val="0"/>
              </a:spcAft>
              <a:buClr>
                <a:schemeClr val="tx2"/>
              </a:buClr>
              <a:buChar char="»"/>
              <a:defRPr kumimoji="1" sz="2000" b="1">
                <a:solidFill>
                  <a:schemeClr val="tx1"/>
                </a:solidFill>
                <a:latin typeface="+mn-lt"/>
                <a:ea typeface="+mn-ea"/>
              </a:defRPr>
            </a:lvl6pPr>
            <a:lvl7pPr marL="2971800" indent="-228600" algn="l" rtl="0" fontAlgn="base">
              <a:spcBef>
                <a:spcPct val="20000"/>
              </a:spcBef>
              <a:spcAft>
                <a:spcPct val="0"/>
              </a:spcAft>
              <a:buClr>
                <a:schemeClr val="tx2"/>
              </a:buClr>
              <a:buChar char="»"/>
              <a:defRPr kumimoji="1" sz="2000" b="1">
                <a:solidFill>
                  <a:schemeClr val="tx1"/>
                </a:solidFill>
                <a:latin typeface="+mn-lt"/>
                <a:ea typeface="+mn-ea"/>
              </a:defRPr>
            </a:lvl7pPr>
            <a:lvl8pPr marL="3429000" indent="-228600" algn="l" rtl="0" fontAlgn="base">
              <a:spcBef>
                <a:spcPct val="20000"/>
              </a:spcBef>
              <a:spcAft>
                <a:spcPct val="0"/>
              </a:spcAft>
              <a:buClr>
                <a:schemeClr val="tx2"/>
              </a:buClr>
              <a:buChar char="»"/>
              <a:defRPr kumimoji="1" sz="2000" b="1">
                <a:solidFill>
                  <a:schemeClr val="tx1"/>
                </a:solidFill>
                <a:latin typeface="+mn-lt"/>
                <a:ea typeface="+mn-ea"/>
              </a:defRPr>
            </a:lvl8pPr>
            <a:lvl9pPr marL="3886200" indent="-228600" algn="l" rtl="0" fontAlgn="base">
              <a:spcBef>
                <a:spcPct val="20000"/>
              </a:spcBef>
              <a:spcAft>
                <a:spcPct val="0"/>
              </a:spcAft>
              <a:buClr>
                <a:schemeClr val="tx2"/>
              </a:buClr>
              <a:buChar char="»"/>
              <a:defRPr kumimoji="1" sz="2000" b="1">
                <a:solidFill>
                  <a:schemeClr val="tx1"/>
                </a:solidFill>
                <a:latin typeface="+mn-lt"/>
                <a:ea typeface="+mn-ea"/>
              </a:defRPr>
            </a:lvl9pPr>
          </a:lstStyle>
          <a:p>
            <a:pPr algn="ctr" eaLnBrk="1" hangingPunct="1">
              <a:defRPr/>
            </a:pPr>
            <a:r>
              <a:rPr lang="ja-JP" altLang="en-US" sz="3600" b="0" kern="0" dirty="0">
                <a:solidFill>
                  <a:srgbClr val="0070C0"/>
                </a:solidFill>
                <a:latin typeface="BIZ UDPゴシック" panose="020B0400000000000000" pitchFamily="50" charset="-128"/>
                <a:ea typeface="BIZ UDPゴシック" panose="020B0400000000000000" pitchFamily="50" charset="-128"/>
              </a:rPr>
              <a:t>様々な災害ボランティア活動があります</a:t>
            </a:r>
            <a:endParaRPr lang="en-US" altLang="ja-JP" sz="3600" b="0" kern="0" dirty="0">
              <a:solidFill>
                <a:srgbClr val="0070C0"/>
              </a:solidFill>
              <a:latin typeface="BIZ UDPゴシック" panose="020B0400000000000000" pitchFamily="50" charset="-128"/>
              <a:ea typeface="BIZ UDPゴシック" panose="020B0400000000000000" pitchFamily="50" charset="-128"/>
            </a:endParaRPr>
          </a:p>
          <a:p>
            <a:pPr marL="342900" indent="-342900" algn="l" eaLnBrk="1" hangingPunct="1">
              <a:buFont typeface="Wingdings" panose="05000000000000000000" pitchFamily="2" charset="2"/>
              <a:buChar char="n"/>
              <a:defRPr/>
            </a:pPr>
            <a:r>
              <a:rPr lang="ja-JP" altLang="en-US" sz="2400" b="0" kern="0" dirty="0">
                <a:solidFill>
                  <a:schemeClr val="accent4">
                    <a:lumMod val="10000"/>
                  </a:schemeClr>
                </a:solidFill>
                <a:latin typeface="メイリオ" panose="020B0604030504040204" pitchFamily="50" charset="-128"/>
                <a:ea typeface="メイリオ" panose="020B0604030504040204" pitchFamily="50" charset="-128"/>
              </a:rPr>
              <a:t>被災家屋・私有地内の片付け、清掃作業、ゴミ出し</a:t>
            </a:r>
          </a:p>
          <a:p>
            <a:pPr marL="342900" indent="-342900" algn="l" eaLnBrk="1" hangingPunct="1">
              <a:buFont typeface="Wingdings" panose="05000000000000000000" pitchFamily="2" charset="2"/>
              <a:buChar char="n"/>
              <a:defRPr/>
            </a:pPr>
            <a:r>
              <a:rPr lang="ja-JP" altLang="en-US" sz="2400" b="0" kern="0" dirty="0">
                <a:solidFill>
                  <a:schemeClr val="accent4">
                    <a:lumMod val="10000"/>
                  </a:schemeClr>
                </a:solidFill>
                <a:latin typeface="メイリオ" panose="020B0604030504040204" pitchFamily="50" charset="-128"/>
                <a:ea typeface="メイリオ" panose="020B0604030504040204" pitchFamily="50" charset="-128"/>
              </a:rPr>
              <a:t>泥だし作業、ガレキ撤去、雪かき作業</a:t>
            </a:r>
          </a:p>
          <a:p>
            <a:pPr marL="342900" indent="-342900" algn="l" eaLnBrk="1" hangingPunct="1">
              <a:buFont typeface="Wingdings" panose="05000000000000000000" pitchFamily="2" charset="2"/>
              <a:buChar char="n"/>
              <a:defRPr/>
            </a:pPr>
            <a:r>
              <a:rPr lang="ja-JP" altLang="en-US" sz="2400" b="0" kern="0" dirty="0">
                <a:solidFill>
                  <a:schemeClr val="accent4">
                    <a:lumMod val="10000"/>
                  </a:schemeClr>
                </a:solidFill>
                <a:latin typeface="メイリオ" panose="020B0604030504040204" pitchFamily="50" charset="-128"/>
                <a:ea typeface="メイリオ" panose="020B0604030504040204" pitchFamily="50" charset="-128"/>
              </a:rPr>
              <a:t>救援物資、生活物資等の仕分け作業、訪問配布</a:t>
            </a:r>
          </a:p>
          <a:p>
            <a:pPr marL="342900" indent="-342900" algn="l" eaLnBrk="1" hangingPunct="1">
              <a:buFont typeface="Wingdings" panose="05000000000000000000" pitchFamily="2" charset="2"/>
              <a:buChar char="n"/>
              <a:defRPr/>
            </a:pPr>
            <a:r>
              <a:rPr lang="ja-JP" altLang="en-US" sz="2400" b="0" kern="0" dirty="0">
                <a:solidFill>
                  <a:schemeClr val="accent4">
                    <a:lumMod val="10000"/>
                  </a:schemeClr>
                </a:solidFill>
                <a:latin typeface="メイリオ" panose="020B0604030504040204" pitchFamily="50" charset="-128"/>
                <a:ea typeface="メイリオ" panose="020B0604030504040204" pitchFamily="50" charset="-128"/>
              </a:rPr>
              <a:t>避難所での手伝い（炊き出し、洗濯等）</a:t>
            </a:r>
            <a:endParaRPr lang="en-US" altLang="ja-JP" sz="2400" b="0" kern="0" dirty="0">
              <a:solidFill>
                <a:schemeClr val="accent4">
                  <a:lumMod val="10000"/>
                </a:schemeClr>
              </a:solidFill>
              <a:latin typeface="メイリオ" panose="020B0604030504040204" pitchFamily="50" charset="-128"/>
              <a:ea typeface="メイリオ" panose="020B0604030504040204" pitchFamily="50" charset="-128"/>
            </a:endParaRPr>
          </a:p>
          <a:p>
            <a:pPr marL="342900" indent="-342900" algn="l" eaLnBrk="1" hangingPunct="1">
              <a:buFont typeface="Wingdings" panose="05000000000000000000" pitchFamily="2" charset="2"/>
              <a:buChar char="n"/>
              <a:defRPr/>
            </a:pPr>
            <a:r>
              <a:rPr lang="ja-JP" altLang="en-US" sz="2400" b="0" kern="0" dirty="0">
                <a:solidFill>
                  <a:schemeClr val="accent4">
                    <a:lumMod val="10000"/>
                  </a:schemeClr>
                </a:solidFill>
                <a:latin typeface="メイリオ" panose="020B0604030504040204" pitchFamily="50" charset="-128"/>
                <a:ea typeface="メイリオ" panose="020B0604030504040204" pitchFamily="50" charset="-128"/>
              </a:rPr>
              <a:t>生活再建に必要な情報の提供支援（チラシ、ニュースレター、ミニコミ誌、</a:t>
            </a:r>
            <a:r>
              <a:rPr lang="en-US" altLang="ja-JP" sz="2400" b="0" kern="0" dirty="0">
                <a:solidFill>
                  <a:schemeClr val="accent4">
                    <a:lumMod val="10000"/>
                  </a:schemeClr>
                </a:solidFill>
                <a:latin typeface="メイリオ" panose="020B0604030504040204" pitchFamily="50" charset="-128"/>
                <a:ea typeface="メイリオ" panose="020B0604030504040204" pitchFamily="50" charset="-128"/>
              </a:rPr>
              <a:t>FM </a:t>
            </a:r>
            <a:r>
              <a:rPr lang="ja-JP" altLang="en-US" sz="2400" b="0" kern="0" dirty="0">
                <a:solidFill>
                  <a:schemeClr val="accent4">
                    <a:lumMod val="10000"/>
                  </a:schemeClr>
                </a:solidFill>
                <a:latin typeface="メイリオ" panose="020B0604030504040204" pitchFamily="50" charset="-128"/>
                <a:ea typeface="メイリオ" panose="020B0604030504040204" pitchFamily="50" charset="-128"/>
              </a:rPr>
              <a:t>放送など）</a:t>
            </a:r>
            <a:endParaRPr lang="en-US" altLang="ja-JP" sz="2400" b="0" kern="0" dirty="0">
              <a:solidFill>
                <a:schemeClr val="accent4">
                  <a:lumMod val="10000"/>
                </a:schemeClr>
              </a:solidFill>
              <a:latin typeface="メイリオ" panose="020B0604030504040204" pitchFamily="50" charset="-128"/>
              <a:ea typeface="メイリオ" panose="020B0604030504040204" pitchFamily="50" charset="-128"/>
            </a:endParaRPr>
          </a:p>
          <a:p>
            <a:pPr marL="342900" indent="-342900" algn="l" eaLnBrk="1" hangingPunct="1">
              <a:buFont typeface="Wingdings" panose="05000000000000000000" pitchFamily="2" charset="2"/>
              <a:buChar char="n"/>
              <a:defRPr/>
            </a:pPr>
            <a:r>
              <a:rPr lang="ja-JP" altLang="en-US" sz="2400" b="0" kern="0" dirty="0">
                <a:solidFill>
                  <a:schemeClr val="accent4">
                    <a:lumMod val="10000"/>
                  </a:schemeClr>
                </a:solidFill>
                <a:latin typeface="メイリオ" panose="020B0604030504040204" pitchFamily="50" charset="-128"/>
                <a:ea typeface="メイリオ" panose="020B0604030504040204" pitchFamily="50" charset="-128"/>
              </a:rPr>
              <a:t>津波被災地での写真洗浄作業</a:t>
            </a:r>
          </a:p>
          <a:p>
            <a:pPr marL="342900" indent="-342900" algn="l" eaLnBrk="1" hangingPunct="1">
              <a:buFont typeface="Wingdings" panose="05000000000000000000" pitchFamily="2" charset="2"/>
              <a:buChar char="n"/>
              <a:defRPr/>
            </a:pPr>
            <a:r>
              <a:rPr lang="ja-JP" altLang="en-US" sz="2400" b="0" kern="0" dirty="0">
                <a:solidFill>
                  <a:schemeClr val="accent4">
                    <a:lumMod val="10000"/>
                  </a:schemeClr>
                </a:solidFill>
                <a:latin typeface="メイリオ" panose="020B0604030504040204" pitchFamily="50" charset="-128"/>
                <a:ea typeface="メイリオ" panose="020B0604030504040204" pitchFamily="50" charset="-128"/>
              </a:rPr>
              <a:t>避難所における話し相手、足湯、子どもの遊び相手、託児代行</a:t>
            </a:r>
          </a:p>
          <a:p>
            <a:pPr marL="342900" indent="-342900" algn="l" eaLnBrk="1" hangingPunct="1">
              <a:buFont typeface="Wingdings" panose="05000000000000000000" pitchFamily="2" charset="2"/>
              <a:buChar char="n"/>
              <a:defRPr/>
            </a:pPr>
            <a:r>
              <a:rPr lang="ja-JP" altLang="en-US" sz="2400" b="0" kern="0" dirty="0">
                <a:solidFill>
                  <a:schemeClr val="accent4">
                    <a:lumMod val="10000"/>
                  </a:schemeClr>
                </a:solidFill>
                <a:latin typeface="メイリオ" panose="020B0604030504040204" pitchFamily="50" charset="-128"/>
                <a:ea typeface="メイリオ" panose="020B0604030504040204" pitchFamily="50" charset="-128"/>
              </a:rPr>
              <a:t>被災された方の交流機会づくり、お茶会等イベント開催</a:t>
            </a:r>
          </a:p>
          <a:p>
            <a:pPr marL="342900" indent="-342900" algn="l" eaLnBrk="1" hangingPunct="1">
              <a:buFont typeface="Wingdings" panose="05000000000000000000" pitchFamily="2" charset="2"/>
              <a:buChar char="n"/>
              <a:defRPr/>
            </a:pPr>
            <a:r>
              <a:rPr lang="ja-JP" altLang="en-US" sz="2400" b="0" kern="0" dirty="0">
                <a:solidFill>
                  <a:schemeClr val="accent4">
                    <a:lumMod val="10000"/>
                  </a:schemeClr>
                </a:solidFill>
                <a:latin typeface="メイリオ" panose="020B0604030504040204" pitchFamily="50" charset="-128"/>
                <a:ea typeface="メイリオ" panose="020B0604030504040204" pitchFamily="50" charset="-128"/>
              </a:rPr>
              <a:t>暮らしの再建のための専門家の相談会、勉強会</a:t>
            </a:r>
          </a:p>
          <a:p>
            <a:pPr marL="342900" indent="-342900" algn="l" eaLnBrk="1" hangingPunct="1">
              <a:buFont typeface="Wingdings" panose="05000000000000000000" pitchFamily="2" charset="2"/>
              <a:buChar char="n"/>
              <a:defRPr/>
            </a:pPr>
            <a:r>
              <a:rPr lang="ja-JP" altLang="en-US" sz="2400" b="0" kern="0" dirty="0">
                <a:solidFill>
                  <a:schemeClr val="accent4">
                    <a:lumMod val="10000"/>
                  </a:schemeClr>
                </a:solidFill>
                <a:latin typeface="メイリオ" panose="020B0604030504040204" pitchFamily="50" charset="-128"/>
                <a:ea typeface="メイリオ" panose="020B0604030504040204" pitchFamily="50" charset="-128"/>
              </a:rPr>
              <a:t>仮設住宅への引越手伝い</a:t>
            </a:r>
          </a:p>
          <a:p>
            <a:pPr marL="342900" indent="-342900" algn="l" eaLnBrk="1" hangingPunct="1">
              <a:buFont typeface="Wingdings" panose="05000000000000000000" pitchFamily="2" charset="2"/>
              <a:buChar char="n"/>
              <a:defRPr/>
            </a:pPr>
            <a:r>
              <a:rPr lang="ja-JP" altLang="en-US" sz="2400" b="0" kern="0" dirty="0">
                <a:solidFill>
                  <a:schemeClr val="accent4">
                    <a:lumMod val="10000"/>
                  </a:schemeClr>
                </a:solidFill>
                <a:latin typeface="メイリオ" panose="020B0604030504040204" pitchFamily="50" charset="-128"/>
                <a:ea typeface="メイリオ" panose="020B0604030504040204" pitchFamily="50" charset="-128"/>
              </a:rPr>
              <a:t>復興期における地域おこしの手伝い　　　・・・等</a:t>
            </a:r>
            <a:endParaRPr lang="ja-JP" altLang="en-US" sz="1600" b="0" kern="0" dirty="0">
              <a:solidFill>
                <a:schemeClr val="accent4">
                  <a:lumMod val="10000"/>
                </a:schemeClr>
              </a:solidFill>
              <a:latin typeface="メイリオ" panose="020B0604030504040204" pitchFamily="50" charset="-128"/>
              <a:ea typeface="メイリオ" panose="020B0604030504040204" pitchFamily="50" charset="-128"/>
            </a:endParaRPr>
          </a:p>
        </p:txBody>
      </p:sp>
      <p:sp>
        <p:nvSpPr>
          <p:cNvPr id="6" name="楕円 5">
            <a:extLst>
              <a:ext uri="{FF2B5EF4-FFF2-40B4-BE49-F238E27FC236}">
                <a16:creationId xmlns:a16="http://schemas.microsoft.com/office/drawing/2014/main" id="{E4B69E15-5017-4E1C-8888-E5BE4C7B6566}"/>
              </a:ext>
            </a:extLst>
          </p:cNvPr>
          <p:cNvSpPr/>
          <p:nvPr/>
        </p:nvSpPr>
        <p:spPr>
          <a:xfrm>
            <a:off x="9002598" y="4600280"/>
            <a:ext cx="2988297" cy="1291473"/>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b="1" dirty="0">
                <a:latin typeface="BIZ UDPゴシック" panose="020B0400000000000000" pitchFamily="50" charset="-128"/>
                <a:ea typeface="BIZ UDPゴシック" panose="020B0400000000000000" pitchFamily="50" charset="-128"/>
              </a:rPr>
              <a:t>公助では担いきれない（担うことができない）役割</a:t>
            </a:r>
          </a:p>
        </p:txBody>
      </p:sp>
    </p:spTree>
    <p:extLst>
      <p:ext uri="{BB962C8B-B14F-4D97-AF65-F5344CB8AC3E}">
        <p14:creationId xmlns:p14="http://schemas.microsoft.com/office/powerpoint/2010/main" val="3071659977"/>
      </p:ext>
    </p:extLst>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914" name="Text Box 3"/>
          <p:cNvSpPr txBox="1">
            <a:spLocks noChangeArrowheads="1"/>
          </p:cNvSpPr>
          <p:nvPr/>
        </p:nvSpPr>
        <p:spPr bwMode="auto">
          <a:xfrm>
            <a:off x="4079875" y="6300788"/>
            <a:ext cx="6337300"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ea typeface="ＭＳ Ｐゴシック" panose="020B0600070205080204" pitchFamily="50" charset="-128"/>
              </a:defRPr>
            </a:lvl1pPr>
            <a:lvl2pPr marL="742950" indent="-285750">
              <a:defRPr>
                <a:solidFill>
                  <a:schemeClr val="tx1"/>
                </a:solidFill>
                <a:latin typeface="Arial" panose="020B0604020202020204" pitchFamily="34" charset="0"/>
                <a:ea typeface="ＭＳ Ｐゴシック" panose="020B0600070205080204" pitchFamily="50" charset="-128"/>
              </a:defRPr>
            </a:lvl2pPr>
            <a:lvl3pPr marL="1143000" indent="-228600">
              <a:defRPr>
                <a:solidFill>
                  <a:schemeClr val="tx1"/>
                </a:solidFill>
                <a:latin typeface="Arial" panose="020B0604020202020204" pitchFamily="34" charset="0"/>
                <a:ea typeface="ＭＳ Ｐゴシック" panose="020B0600070205080204" pitchFamily="50" charset="-128"/>
              </a:defRPr>
            </a:lvl3pPr>
            <a:lvl4pPr marL="1600200" indent="-228600">
              <a:defRPr>
                <a:solidFill>
                  <a:schemeClr val="tx1"/>
                </a:solidFill>
                <a:latin typeface="Arial" panose="020B0604020202020204" pitchFamily="34" charset="0"/>
                <a:ea typeface="ＭＳ Ｐゴシック" panose="020B0600070205080204" pitchFamily="50" charset="-128"/>
              </a:defRPr>
            </a:lvl4pPr>
            <a:lvl5pPr marL="2057400" indent="-228600">
              <a:defRPr>
                <a:solidFill>
                  <a:schemeClr val="tx1"/>
                </a:solidFill>
                <a:latin typeface="Arial" panose="020B0604020202020204" pitchFamily="34" charset="0"/>
                <a:ea typeface="ＭＳ Ｐゴシック" panose="020B0600070205080204" pitchFamily="50" charset="-128"/>
              </a:defRPr>
            </a:lvl5pPr>
            <a:lvl6pPr marL="25146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50" charset="-128"/>
              </a:defRPr>
            </a:lvl6pPr>
            <a:lvl7pPr marL="29718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50" charset="-128"/>
              </a:defRPr>
            </a:lvl7pPr>
            <a:lvl8pPr marL="34290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50" charset="-128"/>
              </a:defRPr>
            </a:lvl8pPr>
            <a:lvl9pPr marL="38862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pitchFamily="50" charset="-128"/>
              </a:defRPr>
            </a:lvl9pPr>
          </a:lstStyle>
          <a:p>
            <a:pPr eaLnBrk="1" hangingPunct="1">
              <a:spcBef>
                <a:spcPct val="50000"/>
              </a:spcBef>
              <a:buFont typeface="Wingdings 2" panose="05020102010507070707" pitchFamily="18" charset="2"/>
              <a:buNone/>
            </a:pPr>
            <a:r>
              <a:rPr lang="en-US" altLang="ja-JP" dirty="0">
                <a:solidFill>
                  <a:schemeClr val="accent6">
                    <a:lumMod val="25000"/>
                  </a:schemeClr>
                </a:solidFill>
                <a:latin typeface="Times New Roman" panose="02020603050405020304" charset="0"/>
                <a:ea typeface="ＭＳ Ｐゴシック" panose="020B0600070205080204" charset="-128"/>
              </a:rPr>
              <a:t>201509</a:t>
            </a:r>
            <a:r>
              <a:rPr lang="ja-JP" altLang="en-US" dirty="0">
                <a:solidFill>
                  <a:schemeClr val="accent6">
                    <a:lumMod val="25000"/>
                  </a:schemeClr>
                </a:solidFill>
                <a:latin typeface="Times New Roman" panose="02020603050405020304" charset="0"/>
                <a:ea typeface="ＭＳ Ｐゴシック" panose="020B0600070205080204" charset="-128"/>
              </a:rPr>
              <a:t>常総市災害ボランティアセンター</a:t>
            </a:r>
            <a:r>
              <a:rPr lang="en-US" altLang="en-US" dirty="0">
                <a:solidFill>
                  <a:schemeClr val="accent6">
                    <a:lumMod val="25000"/>
                  </a:schemeClr>
                </a:solidFill>
                <a:latin typeface="Times New Roman" panose="02020603050405020304" charset="0"/>
                <a:ea typeface="ＭＳ Ｐゴシック" panose="020B0600070205080204" charset="-128"/>
              </a:rPr>
              <a:t> (H27</a:t>
            </a:r>
            <a:r>
              <a:rPr lang="ja-JP" altLang="en-US" dirty="0">
                <a:solidFill>
                  <a:schemeClr val="accent6">
                    <a:lumMod val="25000"/>
                  </a:schemeClr>
                </a:solidFill>
                <a:latin typeface="Times New Roman" panose="02020603050405020304" charset="0"/>
                <a:ea typeface="ＭＳ Ｐゴシック" panose="020B0600070205080204" charset="-128"/>
              </a:rPr>
              <a:t>関東・東北豪雨</a:t>
            </a:r>
            <a:r>
              <a:rPr lang="en-US" altLang="en-US" dirty="0">
                <a:solidFill>
                  <a:schemeClr val="accent6">
                    <a:lumMod val="25000"/>
                  </a:schemeClr>
                </a:solidFill>
                <a:latin typeface="Times New Roman" panose="02020603050405020304" charset="0"/>
                <a:ea typeface="ＭＳ Ｐゴシック" panose="020B0600070205080204" charset="-128"/>
              </a:rPr>
              <a:t>）</a:t>
            </a:r>
            <a:endParaRPr lang="ja-JP" altLang="en-US" dirty="0">
              <a:solidFill>
                <a:schemeClr val="accent6">
                  <a:lumMod val="25000"/>
                </a:schemeClr>
              </a:solidFill>
              <a:latin typeface="Times New Roman" panose="02020603050405020304" charset="0"/>
              <a:ea typeface="ＭＳ Ｐゴシック" panose="020B0600070205080204" charset="-128"/>
            </a:endParaRPr>
          </a:p>
        </p:txBody>
      </p:sp>
      <p:sp>
        <p:nvSpPr>
          <p:cNvPr id="24579" name="Rectangle 9"/>
          <p:cNvSpPr>
            <a:spLocks noGrp="1" noChangeArrowheads="1"/>
          </p:cNvSpPr>
          <p:nvPr>
            <p:ph type="title"/>
          </p:nvPr>
        </p:nvSpPr>
        <p:spPr>
          <a:xfrm>
            <a:off x="2034292" y="285975"/>
            <a:ext cx="8353425" cy="793750"/>
          </a:xfrm>
        </p:spPr>
        <p:txBody>
          <a:bodyPr>
            <a:noAutofit/>
          </a:bodyPr>
          <a:lstStyle/>
          <a:p>
            <a:pPr algn="ctr">
              <a:defRPr/>
            </a:pPr>
            <a:r>
              <a:rPr lang="ja-JP" altLang="en-US" sz="3200" dirty="0">
                <a:solidFill>
                  <a:schemeClr val="accent4">
                    <a:lumMod val="50000"/>
                  </a:schemeClr>
                </a:solidFill>
              </a:rPr>
              <a:t>連休に被災地支援に集結した</a:t>
            </a:r>
            <a:br>
              <a:rPr lang="en-US" altLang="ja-JP" sz="3200" dirty="0">
                <a:solidFill>
                  <a:schemeClr val="accent4">
                    <a:lumMod val="50000"/>
                  </a:schemeClr>
                </a:solidFill>
              </a:rPr>
            </a:br>
            <a:r>
              <a:rPr lang="ja-JP" altLang="en-US" sz="3200" dirty="0">
                <a:solidFill>
                  <a:schemeClr val="accent4">
                    <a:lumMod val="50000"/>
                  </a:schemeClr>
                </a:solidFill>
              </a:rPr>
              <a:t>全国からのボランティア</a:t>
            </a:r>
          </a:p>
        </p:txBody>
      </p:sp>
      <p:pic>
        <p:nvPicPr>
          <p:cNvPr id="4" name="図 3"/>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938337" y="1334296"/>
            <a:ext cx="8604250" cy="4686992"/>
          </a:xfrm>
          <a:prstGeom prst="rect">
            <a:avLst/>
          </a:prstGeom>
        </p:spPr>
      </p:pic>
      <p:sp>
        <p:nvSpPr>
          <p:cNvPr id="5" name="スライド番号プレースホルダー 2">
            <a:extLst>
              <a:ext uri="{FF2B5EF4-FFF2-40B4-BE49-F238E27FC236}">
                <a16:creationId xmlns:a16="http://schemas.microsoft.com/office/drawing/2014/main" id="{A5E6C6D4-8B4B-41BE-9288-41A13F1DE787}"/>
              </a:ext>
            </a:extLst>
          </p:cNvPr>
          <p:cNvSpPr>
            <a:spLocks noGrp="1"/>
          </p:cNvSpPr>
          <p:nvPr>
            <p:ph type="sldNum" sz="quarter" idx="12"/>
          </p:nvPr>
        </p:nvSpPr>
        <p:spPr>
          <a:xfrm>
            <a:off x="8893464" y="6442652"/>
            <a:ext cx="2844800" cy="476250"/>
          </a:xfrm>
        </p:spPr>
        <p:txBody>
          <a:bodyPr/>
          <a:lstStyle/>
          <a:p>
            <a:pPr>
              <a:defRPr/>
            </a:pPr>
            <a:fld id="{71736830-ED36-4842-939B-A7CBC6CC1E44}" type="slidenum">
              <a:rPr lang="ja-JP" altLang="en-US" smtClean="0"/>
              <a:t>38</a:t>
            </a:fld>
            <a:endParaRPr lang="ja-JP" altLang="en-US"/>
          </a:p>
        </p:txBody>
      </p:sp>
    </p:spTree>
    <p:extLst>
      <p:ext uri="{BB962C8B-B14F-4D97-AF65-F5344CB8AC3E}">
        <p14:creationId xmlns:p14="http://schemas.microsoft.com/office/powerpoint/2010/main" val="2769882530"/>
      </p:ext>
    </p:extLst>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コンテンツ プレースホルダー 6" descr="屋外, 写真, 記号, 立つ が含まれている画像&#10;&#10;自動的に生成された説明">
            <a:extLst>
              <a:ext uri="{FF2B5EF4-FFF2-40B4-BE49-F238E27FC236}">
                <a16:creationId xmlns:a16="http://schemas.microsoft.com/office/drawing/2014/main" id="{D978544F-CD1A-42B8-AAAD-CE5D0ACD09FA}"/>
              </a:ext>
            </a:extLst>
          </p:cNvPr>
          <p:cNvPicPr>
            <a:picLocks noGrp="1" noChangeAspect="1"/>
          </p:cNvPicPr>
          <p:nvPr>
            <p:ph sz="half" idx="1"/>
          </p:nvPr>
        </p:nvPicPr>
        <p:blipFill>
          <a:blip r:embed="rId2">
            <a:extLst>
              <a:ext uri="{28A0092B-C50C-407E-A947-70E740481C1C}">
                <a14:useLocalDpi xmlns:a14="http://schemas.microsoft.com/office/drawing/2010/main" val="0"/>
              </a:ext>
            </a:extLst>
          </a:blip>
          <a:stretch>
            <a:fillRect/>
          </a:stretch>
        </p:blipFill>
        <p:spPr>
          <a:xfrm>
            <a:off x="1378534" y="733535"/>
            <a:ext cx="9854039" cy="5542896"/>
          </a:xfrm>
        </p:spPr>
      </p:pic>
      <p:sp>
        <p:nvSpPr>
          <p:cNvPr id="8" name="Text Box 3">
            <a:extLst>
              <a:ext uri="{FF2B5EF4-FFF2-40B4-BE49-F238E27FC236}">
                <a16:creationId xmlns:a16="http://schemas.microsoft.com/office/drawing/2014/main" id="{5C64CB81-6D3B-40F2-AF54-47D24BBC9418}"/>
              </a:ext>
            </a:extLst>
          </p:cNvPr>
          <p:cNvSpPr txBox="1">
            <a:spLocks noChangeArrowheads="1"/>
          </p:cNvSpPr>
          <p:nvPr/>
        </p:nvSpPr>
        <p:spPr bwMode="auto">
          <a:xfrm>
            <a:off x="4090266" y="6332226"/>
            <a:ext cx="6830580"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ts val="600"/>
              </a:spcBef>
              <a:buClr>
                <a:schemeClr val="accent1"/>
              </a:buClr>
              <a:buSzPct val="80000"/>
              <a:buFont typeface="Wingdings 2" panose="05020102010507070707" pitchFamily="18" charset="2"/>
              <a:buChar char=""/>
              <a:defRPr kumimoji="1" sz="3200">
                <a:solidFill>
                  <a:schemeClr val="tx1"/>
                </a:solidFill>
                <a:latin typeface="Gill Sans MT" panose="020B0502020104020203" pitchFamily="34" charset="0"/>
                <a:ea typeface="HGｺﾞｼｯｸE" panose="020B0909000000000000" pitchFamily="49" charset="-128"/>
              </a:defRPr>
            </a:lvl1pPr>
            <a:lvl2pPr marL="742950" indent="-285750">
              <a:spcBef>
                <a:spcPts val="550"/>
              </a:spcBef>
              <a:buClr>
                <a:schemeClr val="accent1"/>
              </a:buClr>
              <a:buFont typeface="Verdana" panose="020B0604030504040204" pitchFamily="34" charset="0"/>
              <a:buChar char="◦"/>
              <a:defRPr kumimoji="1" sz="2800">
                <a:solidFill>
                  <a:schemeClr val="tx1"/>
                </a:solidFill>
                <a:latin typeface="Gill Sans MT" panose="020B0502020104020203" pitchFamily="34" charset="0"/>
                <a:ea typeface="HGｺﾞｼｯｸE" panose="020B0909000000000000" pitchFamily="49" charset="-128"/>
              </a:defRPr>
            </a:lvl2pPr>
            <a:lvl3pPr marL="1143000" indent="-228600">
              <a:spcBef>
                <a:spcPct val="20000"/>
              </a:spcBef>
              <a:buClr>
                <a:schemeClr val="accent2"/>
              </a:buClr>
              <a:buFont typeface="Wingdings 2" panose="05020102010507070707" pitchFamily="18" charset="2"/>
              <a:buChar char=""/>
              <a:defRPr kumimoji="1" sz="2400">
                <a:solidFill>
                  <a:schemeClr val="tx1"/>
                </a:solidFill>
                <a:latin typeface="Gill Sans MT" panose="020B0502020104020203" pitchFamily="34" charset="0"/>
                <a:ea typeface="HGｺﾞｼｯｸE" panose="020B0909000000000000" pitchFamily="49" charset="-128"/>
              </a:defRPr>
            </a:lvl3pPr>
            <a:lvl4pPr marL="1600200" indent="-228600">
              <a:spcBef>
                <a:spcPct val="20000"/>
              </a:spcBef>
              <a:buClr>
                <a:srgbClr val="C32D2E"/>
              </a:buClr>
              <a:buFont typeface="Wingdings 2" panose="05020102010507070707" pitchFamily="18" charset="2"/>
              <a:buChar char=""/>
              <a:defRPr kumimoji="1" sz="2000">
                <a:solidFill>
                  <a:schemeClr val="tx1"/>
                </a:solidFill>
                <a:latin typeface="Gill Sans MT" panose="020B0502020104020203" pitchFamily="34" charset="0"/>
                <a:ea typeface="HGｺﾞｼｯｸE" panose="020B0909000000000000" pitchFamily="49" charset="-128"/>
              </a:defRPr>
            </a:lvl4pPr>
            <a:lvl5pPr marL="2057400" indent="-228600">
              <a:spcBef>
                <a:spcPct val="20000"/>
              </a:spcBef>
              <a:buClr>
                <a:srgbClr val="84AA33"/>
              </a:buClr>
              <a:buFont typeface="Wingdings 2" panose="05020102010507070707" pitchFamily="18" charset="2"/>
              <a:buChar char=""/>
              <a:defRPr kumimoji="1" sz="2000">
                <a:solidFill>
                  <a:schemeClr val="tx1"/>
                </a:solidFill>
                <a:latin typeface="Gill Sans MT" panose="020B0502020104020203" pitchFamily="34" charset="0"/>
                <a:ea typeface="HGｺﾞｼｯｸE" panose="020B0909000000000000" pitchFamily="49" charset="-128"/>
              </a:defRPr>
            </a:lvl5pPr>
            <a:lvl6pPr marL="2514600" indent="-228600" eaLnBrk="0" fontAlgn="base" hangingPunct="0">
              <a:spcBef>
                <a:spcPct val="20000"/>
              </a:spcBef>
              <a:spcAft>
                <a:spcPct val="0"/>
              </a:spcAft>
              <a:buClr>
                <a:srgbClr val="84AA33"/>
              </a:buClr>
              <a:buFont typeface="Wingdings 2" panose="05020102010507070707" pitchFamily="18" charset="2"/>
              <a:buChar char=""/>
              <a:defRPr kumimoji="1" sz="2000">
                <a:solidFill>
                  <a:schemeClr val="tx1"/>
                </a:solidFill>
                <a:latin typeface="Gill Sans MT" panose="020B0502020104020203" pitchFamily="34" charset="0"/>
                <a:ea typeface="HGｺﾞｼｯｸE" panose="020B0909000000000000" pitchFamily="49" charset="-128"/>
              </a:defRPr>
            </a:lvl6pPr>
            <a:lvl7pPr marL="2971800" indent="-228600" eaLnBrk="0" fontAlgn="base" hangingPunct="0">
              <a:spcBef>
                <a:spcPct val="20000"/>
              </a:spcBef>
              <a:spcAft>
                <a:spcPct val="0"/>
              </a:spcAft>
              <a:buClr>
                <a:srgbClr val="84AA33"/>
              </a:buClr>
              <a:buFont typeface="Wingdings 2" panose="05020102010507070707" pitchFamily="18" charset="2"/>
              <a:buChar char=""/>
              <a:defRPr kumimoji="1" sz="2000">
                <a:solidFill>
                  <a:schemeClr val="tx1"/>
                </a:solidFill>
                <a:latin typeface="Gill Sans MT" panose="020B0502020104020203" pitchFamily="34" charset="0"/>
                <a:ea typeface="HGｺﾞｼｯｸE" panose="020B0909000000000000" pitchFamily="49" charset="-128"/>
              </a:defRPr>
            </a:lvl7pPr>
            <a:lvl8pPr marL="3429000" indent="-228600" eaLnBrk="0" fontAlgn="base" hangingPunct="0">
              <a:spcBef>
                <a:spcPct val="20000"/>
              </a:spcBef>
              <a:spcAft>
                <a:spcPct val="0"/>
              </a:spcAft>
              <a:buClr>
                <a:srgbClr val="84AA33"/>
              </a:buClr>
              <a:buFont typeface="Wingdings 2" panose="05020102010507070707" pitchFamily="18" charset="2"/>
              <a:buChar char=""/>
              <a:defRPr kumimoji="1" sz="2000">
                <a:solidFill>
                  <a:schemeClr val="tx1"/>
                </a:solidFill>
                <a:latin typeface="Gill Sans MT" panose="020B0502020104020203" pitchFamily="34" charset="0"/>
                <a:ea typeface="HGｺﾞｼｯｸE" panose="020B0909000000000000" pitchFamily="49" charset="-128"/>
              </a:defRPr>
            </a:lvl8pPr>
            <a:lvl9pPr marL="3886200" indent="-228600" eaLnBrk="0" fontAlgn="base" hangingPunct="0">
              <a:spcBef>
                <a:spcPct val="20000"/>
              </a:spcBef>
              <a:spcAft>
                <a:spcPct val="0"/>
              </a:spcAft>
              <a:buClr>
                <a:srgbClr val="84AA33"/>
              </a:buClr>
              <a:buFont typeface="Wingdings 2" panose="05020102010507070707" pitchFamily="18" charset="2"/>
              <a:buChar char=""/>
              <a:defRPr kumimoji="1" sz="2000">
                <a:solidFill>
                  <a:schemeClr val="tx1"/>
                </a:solidFill>
                <a:latin typeface="Gill Sans MT" panose="020B0502020104020203" pitchFamily="34" charset="0"/>
                <a:ea typeface="HGｺﾞｼｯｸE" panose="020B0909000000000000" pitchFamily="49" charset="-128"/>
              </a:defRPr>
            </a:lvl9pPr>
          </a:lstStyle>
          <a:p>
            <a:pPr eaLnBrk="1" hangingPunct="1">
              <a:spcBef>
                <a:spcPct val="50000"/>
              </a:spcBef>
              <a:buClrTx/>
              <a:buSzTx/>
              <a:buFontTx/>
              <a:buNone/>
            </a:pPr>
            <a:r>
              <a:rPr lang="en-US" altLang="ja-JP" sz="1800" dirty="0">
                <a:solidFill>
                  <a:schemeClr val="accent3">
                    <a:lumMod val="75000"/>
                  </a:schemeClr>
                </a:solidFill>
                <a:effectLst>
                  <a:outerShdw blurRad="38100" dist="38100" dir="2700000" algn="tl">
                    <a:srgbClr val="000000">
                      <a:alpha val="43137"/>
                    </a:srgbClr>
                  </a:outerShdw>
                </a:effectLst>
                <a:latin typeface="Times New Roman" panose="02020603050405020304" pitchFamily="18" charset="0"/>
                <a:ea typeface="ＭＳ Ｐゴシック" panose="020B0600070205080204" pitchFamily="50" charset="-128"/>
              </a:rPr>
              <a:t>20210721</a:t>
            </a:r>
            <a:r>
              <a:rPr lang="ja-JP" altLang="en-US" sz="1800" dirty="0">
                <a:solidFill>
                  <a:schemeClr val="accent3">
                    <a:lumMod val="75000"/>
                  </a:schemeClr>
                </a:solidFill>
                <a:effectLst>
                  <a:outerShdw blurRad="38100" dist="38100" dir="2700000" algn="tl">
                    <a:srgbClr val="000000">
                      <a:alpha val="43137"/>
                    </a:srgbClr>
                  </a:outerShdw>
                </a:effectLst>
                <a:latin typeface="Times New Roman" panose="02020603050405020304" pitchFamily="18" charset="0"/>
                <a:ea typeface="ＭＳ Ｐゴシック" panose="020B0600070205080204" pitchFamily="50" charset="-128"/>
              </a:rPr>
              <a:t>熱海市災害ボランティアセンター</a:t>
            </a:r>
            <a:r>
              <a:rPr lang="en-US" altLang="en-US" sz="1800" dirty="0">
                <a:solidFill>
                  <a:schemeClr val="accent3">
                    <a:lumMod val="75000"/>
                  </a:schemeClr>
                </a:solidFill>
                <a:effectLst>
                  <a:outerShdw blurRad="38100" dist="38100" dir="2700000" algn="tl">
                    <a:srgbClr val="000000">
                      <a:alpha val="43137"/>
                    </a:srgbClr>
                  </a:outerShdw>
                </a:effectLst>
                <a:latin typeface="Times New Roman" panose="02020603050405020304" pitchFamily="18" charset="0"/>
                <a:ea typeface="ＭＳ Ｐゴシック" panose="020B0600070205080204" pitchFamily="50" charset="-128"/>
              </a:rPr>
              <a:t> (</a:t>
            </a:r>
            <a:r>
              <a:rPr lang="en-US" altLang="ja-JP" sz="1800" dirty="0">
                <a:solidFill>
                  <a:schemeClr val="accent3">
                    <a:lumMod val="75000"/>
                  </a:schemeClr>
                </a:solidFill>
                <a:effectLst>
                  <a:outerShdw blurRad="38100" dist="38100" dir="2700000" algn="tl">
                    <a:srgbClr val="000000">
                      <a:alpha val="43137"/>
                    </a:srgbClr>
                  </a:outerShdw>
                </a:effectLst>
                <a:latin typeface="Times New Roman" panose="02020603050405020304" pitchFamily="18" charset="0"/>
                <a:ea typeface="ＭＳ Ｐゴシック" panose="020B0600070205080204" pitchFamily="50" charset="-128"/>
              </a:rPr>
              <a:t>R3</a:t>
            </a:r>
            <a:r>
              <a:rPr lang="ja-JP" altLang="en-US" sz="1800" dirty="0">
                <a:solidFill>
                  <a:schemeClr val="accent3">
                    <a:lumMod val="75000"/>
                  </a:schemeClr>
                </a:solidFill>
                <a:effectLst>
                  <a:outerShdw blurRad="38100" dist="38100" dir="2700000" algn="tl">
                    <a:srgbClr val="000000">
                      <a:alpha val="43137"/>
                    </a:srgbClr>
                  </a:outerShdw>
                </a:effectLst>
                <a:latin typeface="Times New Roman" panose="02020603050405020304" pitchFamily="18" charset="0"/>
                <a:ea typeface="ＭＳ Ｐゴシック" panose="020B0600070205080204" pitchFamily="50" charset="-128"/>
              </a:rPr>
              <a:t>熱海市土砂災害</a:t>
            </a:r>
            <a:r>
              <a:rPr lang="en-US" altLang="en-US" sz="1800" dirty="0">
                <a:solidFill>
                  <a:schemeClr val="accent3">
                    <a:lumMod val="75000"/>
                  </a:schemeClr>
                </a:solidFill>
                <a:effectLst>
                  <a:outerShdw blurRad="38100" dist="38100" dir="2700000" algn="tl">
                    <a:srgbClr val="000000">
                      <a:alpha val="43137"/>
                    </a:srgbClr>
                  </a:outerShdw>
                </a:effectLst>
                <a:latin typeface="Times New Roman" panose="02020603050405020304" pitchFamily="18" charset="0"/>
                <a:ea typeface="ＭＳ Ｐゴシック" panose="020B0600070205080204" pitchFamily="50" charset="-128"/>
              </a:rPr>
              <a:t>）</a:t>
            </a:r>
            <a:endParaRPr lang="ja-JP" altLang="en-US" sz="1800" dirty="0">
              <a:solidFill>
                <a:schemeClr val="accent3">
                  <a:lumMod val="75000"/>
                </a:schemeClr>
              </a:solidFill>
              <a:effectLst>
                <a:outerShdw blurRad="38100" dist="38100" dir="2700000" algn="tl">
                  <a:srgbClr val="000000">
                    <a:alpha val="43137"/>
                  </a:srgbClr>
                </a:outerShdw>
              </a:effectLst>
              <a:latin typeface="Times New Roman" panose="02020603050405020304" pitchFamily="18" charset="0"/>
              <a:ea typeface="ＭＳ Ｐゴシック" panose="020B0600070205080204" pitchFamily="50" charset="-128"/>
            </a:endParaRPr>
          </a:p>
        </p:txBody>
      </p:sp>
      <p:sp>
        <p:nvSpPr>
          <p:cNvPr id="9" name="Rectangle 9">
            <a:extLst>
              <a:ext uri="{FF2B5EF4-FFF2-40B4-BE49-F238E27FC236}">
                <a16:creationId xmlns:a16="http://schemas.microsoft.com/office/drawing/2014/main" id="{411FE98A-70D2-40CF-BE00-F74C68560326}"/>
              </a:ext>
            </a:extLst>
          </p:cNvPr>
          <p:cNvSpPr txBox="1">
            <a:spLocks noChangeArrowheads="1"/>
          </p:cNvSpPr>
          <p:nvPr/>
        </p:nvSpPr>
        <p:spPr bwMode="auto">
          <a:xfrm>
            <a:off x="587226" y="0"/>
            <a:ext cx="10333620" cy="565150"/>
          </a:xfrm>
          <a:prstGeom prst="rect">
            <a:avLst/>
          </a:prstGeom>
        </p:spPr>
        <p:txBody>
          <a:bodyPr anchor="ctr">
            <a:normAutofit fontScale="97500"/>
          </a:bodyPr>
          <a:lstStyle>
            <a:lvl1pPr algn="ctr" eaLnBrk="1" fontAlgn="auto" hangingPunct="1">
              <a:spcAft>
                <a:spcPts val="0"/>
              </a:spcAft>
              <a:defRPr kumimoji="1" sz="3200">
                <a:solidFill>
                  <a:schemeClr val="accent5"/>
                </a:solidFill>
                <a:effectLst>
                  <a:outerShdw blurRad="50000" dist="30000" dir="5400000" algn="tl" rotWithShape="0">
                    <a:srgbClr val="000000">
                      <a:alpha val="30000"/>
                    </a:srgbClr>
                  </a:outerShdw>
                </a:effectLst>
                <a:latin typeface="+mj-lt"/>
                <a:ea typeface="+mj-ea"/>
                <a:cs typeface="+mj-cs"/>
              </a:defRPr>
            </a:lvl1pPr>
            <a:lvl2pPr eaLnBrk="0" hangingPunct="0">
              <a:defRPr kumimoji="1" sz="4300">
                <a:solidFill>
                  <a:srgbClr val="544848"/>
                </a:solidFill>
                <a:latin typeface="Gill Sans MT"/>
                <a:ea typeface="HGｺﾞｼｯｸE" pitchFamily="49" charset="-128"/>
              </a:defRPr>
            </a:lvl2pPr>
            <a:lvl3pPr eaLnBrk="0" hangingPunct="0">
              <a:defRPr kumimoji="1" sz="4300">
                <a:solidFill>
                  <a:srgbClr val="544848"/>
                </a:solidFill>
                <a:latin typeface="Gill Sans MT"/>
                <a:ea typeface="HGｺﾞｼｯｸE" pitchFamily="49" charset="-128"/>
              </a:defRPr>
            </a:lvl3pPr>
            <a:lvl4pPr eaLnBrk="0" hangingPunct="0">
              <a:defRPr kumimoji="1" sz="4300">
                <a:solidFill>
                  <a:srgbClr val="544848"/>
                </a:solidFill>
                <a:latin typeface="Gill Sans MT"/>
                <a:ea typeface="HGｺﾞｼｯｸE" pitchFamily="49" charset="-128"/>
              </a:defRPr>
            </a:lvl4pPr>
            <a:lvl5pPr eaLnBrk="0" hangingPunct="0">
              <a:defRPr kumimoji="1" sz="4300">
                <a:solidFill>
                  <a:srgbClr val="544848"/>
                </a:solidFill>
                <a:latin typeface="Gill Sans MT"/>
                <a:ea typeface="HGｺﾞｼｯｸE" pitchFamily="49" charset="-128"/>
              </a:defRPr>
            </a:lvl5pPr>
            <a:lvl6pPr marL="457200" fontAlgn="base">
              <a:spcBef>
                <a:spcPct val="0"/>
              </a:spcBef>
              <a:spcAft>
                <a:spcPct val="0"/>
              </a:spcAft>
              <a:defRPr kumimoji="1" sz="4300">
                <a:solidFill>
                  <a:srgbClr val="544848"/>
                </a:solidFill>
                <a:latin typeface="Gill Sans MT"/>
                <a:ea typeface="HGｺﾞｼｯｸE" pitchFamily="49" charset="-128"/>
              </a:defRPr>
            </a:lvl6pPr>
            <a:lvl7pPr marL="914400" fontAlgn="base">
              <a:spcBef>
                <a:spcPct val="0"/>
              </a:spcBef>
              <a:spcAft>
                <a:spcPct val="0"/>
              </a:spcAft>
              <a:defRPr kumimoji="1" sz="4300">
                <a:solidFill>
                  <a:srgbClr val="544848"/>
                </a:solidFill>
                <a:latin typeface="Gill Sans MT"/>
                <a:ea typeface="HGｺﾞｼｯｸE" pitchFamily="49" charset="-128"/>
              </a:defRPr>
            </a:lvl7pPr>
            <a:lvl8pPr marL="1371600" fontAlgn="base">
              <a:spcBef>
                <a:spcPct val="0"/>
              </a:spcBef>
              <a:spcAft>
                <a:spcPct val="0"/>
              </a:spcAft>
              <a:defRPr kumimoji="1" sz="4300">
                <a:solidFill>
                  <a:srgbClr val="544848"/>
                </a:solidFill>
                <a:latin typeface="Gill Sans MT"/>
                <a:ea typeface="HGｺﾞｼｯｸE" pitchFamily="49" charset="-128"/>
              </a:defRPr>
            </a:lvl8pPr>
            <a:lvl9pPr marL="1828800" fontAlgn="base">
              <a:spcBef>
                <a:spcPct val="0"/>
              </a:spcBef>
              <a:spcAft>
                <a:spcPct val="0"/>
              </a:spcAft>
              <a:defRPr kumimoji="1" sz="4300">
                <a:solidFill>
                  <a:srgbClr val="544848"/>
                </a:solidFill>
                <a:latin typeface="Gill Sans MT"/>
                <a:ea typeface="HGｺﾞｼｯｸE" pitchFamily="49" charset="-128"/>
              </a:defRPr>
            </a:lvl9pPr>
            <a:extLst/>
          </a:lstStyle>
          <a:p>
            <a:pPr>
              <a:defRPr/>
            </a:pPr>
            <a:r>
              <a:rPr lang="ja-JP" altLang="en-US" dirty="0">
                <a:solidFill>
                  <a:schemeClr val="accent4">
                    <a:lumMod val="50000"/>
                  </a:schemeClr>
                </a:solidFill>
                <a:latin typeface="BIZ UDPゴシック" panose="020B0400000000000000" pitchFamily="50" charset="-128"/>
                <a:ea typeface="BIZ UDPゴシック" panose="020B0400000000000000" pitchFamily="50" charset="-128"/>
              </a:rPr>
              <a:t>ボランティア活動が復旧をいかに早めるかを発信</a:t>
            </a:r>
          </a:p>
        </p:txBody>
      </p:sp>
      <p:sp>
        <p:nvSpPr>
          <p:cNvPr id="5" name="スライド番号プレースホルダー 2">
            <a:extLst>
              <a:ext uri="{FF2B5EF4-FFF2-40B4-BE49-F238E27FC236}">
                <a16:creationId xmlns:a16="http://schemas.microsoft.com/office/drawing/2014/main" id="{EAD92309-170A-4F8B-B003-6EC841DACA84}"/>
              </a:ext>
            </a:extLst>
          </p:cNvPr>
          <p:cNvSpPr>
            <a:spLocks noGrp="1"/>
          </p:cNvSpPr>
          <p:nvPr>
            <p:ph type="sldNum" sz="quarter" idx="12"/>
          </p:nvPr>
        </p:nvSpPr>
        <p:spPr>
          <a:xfrm>
            <a:off x="8893464" y="6442652"/>
            <a:ext cx="2844800" cy="476250"/>
          </a:xfrm>
        </p:spPr>
        <p:txBody>
          <a:bodyPr/>
          <a:lstStyle/>
          <a:p>
            <a:pPr>
              <a:defRPr/>
            </a:pPr>
            <a:fld id="{71736830-ED36-4842-939B-A7CBC6CC1E44}" type="slidenum">
              <a:rPr lang="ja-JP" altLang="en-US" smtClean="0"/>
              <a:t>39</a:t>
            </a:fld>
            <a:endParaRPr lang="ja-JP" altLang="en-US"/>
          </a:p>
        </p:txBody>
      </p:sp>
    </p:spTree>
    <p:extLst>
      <p:ext uri="{BB962C8B-B14F-4D97-AF65-F5344CB8AC3E}">
        <p14:creationId xmlns:p14="http://schemas.microsoft.com/office/powerpoint/2010/main" val="3413507679"/>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a:extLst>
              <a:ext uri="{FF2B5EF4-FFF2-40B4-BE49-F238E27FC236}">
                <a16:creationId xmlns:a16="http://schemas.microsoft.com/office/drawing/2014/main" id="{A851EB5D-BCB2-4F71-9ADB-C29A08F2CCBF}"/>
              </a:ext>
            </a:extLst>
          </p:cNvPr>
          <p:cNvSpPr>
            <a:spLocks noGrp="1"/>
          </p:cNvSpPr>
          <p:nvPr>
            <p:ph type="title" idx="4294967295"/>
          </p:nvPr>
        </p:nvSpPr>
        <p:spPr>
          <a:xfrm>
            <a:off x="609600" y="0"/>
            <a:ext cx="10972800" cy="875432"/>
          </a:xfrm>
          <a:prstGeom prst="rect">
            <a:avLst/>
          </a:prstGeom>
        </p:spPr>
        <p:txBody>
          <a:bodyPr/>
          <a:lstStyle/>
          <a:p>
            <a:r>
              <a:rPr kumimoji="1" lang="ja-JP" altLang="en-US" dirty="0"/>
              <a:t>日本に災害が起こらない地はない</a:t>
            </a:r>
          </a:p>
        </p:txBody>
      </p:sp>
      <p:sp>
        <p:nvSpPr>
          <p:cNvPr id="3" name="コンテンツ プレースホルダー 2">
            <a:extLst>
              <a:ext uri="{FF2B5EF4-FFF2-40B4-BE49-F238E27FC236}">
                <a16:creationId xmlns:a16="http://schemas.microsoft.com/office/drawing/2014/main" id="{1B8B041F-4A9D-4AD9-845A-5CE9F53E2BE5}"/>
              </a:ext>
            </a:extLst>
          </p:cNvPr>
          <p:cNvSpPr>
            <a:spLocks noGrp="1"/>
          </p:cNvSpPr>
          <p:nvPr>
            <p:ph idx="4294967295"/>
          </p:nvPr>
        </p:nvSpPr>
        <p:spPr>
          <a:xfrm>
            <a:off x="301658" y="1054713"/>
            <a:ext cx="11588684" cy="4525963"/>
          </a:xfrm>
          <a:prstGeom prst="rect">
            <a:avLst/>
          </a:prstGeom>
        </p:spPr>
        <p:txBody>
          <a:bodyPr/>
          <a:lstStyle/>
          <a:p>
            <a:r>
              <a:rPr kumimoji="1" lang="ja-JP" altLang="en-US" sz="2800" dirty="0"/>
              <a:t>阪神・淡路大震災以降、毎年のように発生している各種災害</a:t>
            </a:r>
            <a:endParaRPr kumimoji="1" lang="en-US" altLang="ja-JP" sz="2800" dirty="0"/>
          </a:p>
          <a:p>
            <a:r>
              <a:rPr kumimoji="1" lang="ja-JP" altLang="en-US" sz="2800" dirty="0"/>
              <a:t>報道されているもの以外にも多くの被災地が存在する</a:t>
            </a:r>
            <a:endParaRPr kumimoji="1" lang="en-US" altLang="ja-JP" sz="2800" dirty="0"/>
          </a:p>
          <a:p>
            <a:r>
              <a:rPr kumimoji="1" lang="ja-JP" altLang="en-US" sz="2800" dirty="0"/>
              <a:t>東日本大震災以降は、広域かつ甚大な被害をもたらす災害が毎年のように発生</a:t>
            </a:r>
            <a:endParaRPr kumimoji="1" lang="en-US" altLang="ja-JP" sz="2800" dirty="0"/>
          </a:p>
          <a:p>
            <a:r>
              <a:rPr kumimoji="1" lang="ja-JP" altLang="en-US" sz="2800" dirty="0"/>
              <a:t>災害救助法適用が適用された</a:t>
            </a:r>
            <a:r>
              <a:rPr kumimoji="1" lang="ja-JP" altLang="en-US" sz="2000" dirty="0"/>
              <a:t>（住家被害または生命身体への危害が想定される規模の災害）</a:t>
            </a:r>
            <a:r>
              <a:rPr kumimoji="1" lang="ja-JP" altLang="en-US" sz="2800" dirty="0"/>
              <a:t>、被災経験のある自治体数は膨大になっており、自治体は</a:t>
            </a:r>
            <a:r>
              <a:rPr kumimoji="1" lang="en-US" altLang="ja-JP" sz="2800" dirty="0"/>
              <a:t>2018</a:t>
            </a:r>
            <a:r>
              <a:rPr kumimoji="1" lang="ja-JP" altLang="en-US" sz="2800" dirty="0"/>
              <a:t>年が</a:t>
            </a:r>
            <a:r>
              <a:rPr kumimoji="1" lang="en-US" altLang="ja-JP" sz="2800" dirty="0"/>
              <a:t>323</a:t>
            </a:r>
            <a:r>
              <a:rPr kumimoji="1" lang="ja-JP" altLang="en-US" sz="2800" dirty="0"/>
              <a:t>、</a:t>
            </a:r>
            <a:r>
              <a:rPr kumimoji="1" lang="en-US" altLang="ja-JP" sz="2800" dirty="0"/>
              <a:t>2019</a:t>
            </a:r>
            <a:r>
              <a:rPr kumimoji="1" lang="ja-JP" altLang="en-US" sz="2800" dirty="0"/>
              <a:t>年が</a:t>
            </a:r>
            <a:r>
              <a:rPr kumimoji="1" lang="en-US" altLang="ja-JP" sz="2800" dirty="0"/>
              <a:t>410</a:t>
            </a:r>
            <a:r>
              <a:rPr kumimoji="1" lang="ja-JP" altLang="en-US" sz="2800" dirty="0"/>
              <a:t>箇所にものぼる</a:t>
            </a:r>
            <a:endParaRPr kumimoji="1" lang="en-US" altLang="ja-JP" sz="2800" dirty="0"/>
          </a:p>
          <a:p>
            <a:r>
              <a:rPr kumimoji="1" lang="ja-JP" altLang="en-US" sz="2800" dirty="0"/>
              <a:t>本</a:t>
            </a:r>
            <a:r>
              <a:rPr kumimoji="1" lang="en-US" altLang="ja-JP" sz="2800" dirty="0"/>
              <a:t>2023</a:t>
            </a:r>
            <a:r>
              <a:rPr kumimoji="1" lang="ja-JP" altLang="en-US" sz="2800" dirty="0"/>
              <a:t>年も</a:t>
            </a:r>
            <a:r>
              <a:rPr kumimoji="1" lang="en-US" altLang="ja-JP" sz="2800" dirty="0"/>
              <a:t>6</a:t>
            </a:r>
            <a:r>
              <a:rPr kumimoji="1" lang="ja-JP" altLang="en-US" sz="2800" dirty="0"/>
              <a:t>～</a:t>
            </a:r>
            <a:r>
              <a:rPr kumimoji="1" lang="en-US" altLang="ja-JP" sz="2800" dirty="0"/>
              <a:t>9</a:t>
            </a:r>
            <a:r>
              <a:rPr kumimoji="1" lang="ja-JP" altLang="en-US" sz="2800" dirty="0"/>
              <a:t>月にすでに</a:t>
            </a:r>
            <a:r>
              <a:rPr kumimoji="1" lang="en-US" altLang="ja-JP" sz="2800" dirty="0"/>
              <a:t>20</a:t>
            </a:r>
            <a:r>
              <a:rPr kumimoji="1" lang="ja-JP" altLang="en-US" sz="2800" dirty="0"/>
              <a:t>府県</a:t>
            </a:r>
            <a:r>
              <a:rPr kumimoji="1" lang="en-US" altLang="ja-JP" sz="2800" dirty="0"/>
              <a:t>82</a:t>
            </a:r>
            <a:r>
              <a:rPr kumimoji="1" lang="ja-JP" altLang="en-US" sz="2800" dirty="0"/>
              <a:t>市町村に災害救助法が適用されている</a:t>
            </a:r>
          </a:p>
        </p:txBody>
      </p:sp>
      <p:sp>
        <p:nvSpPr>
          <p:cNvPr id="4" name="テキスト ボックス 3">
            <a:extLst>
              <a:ext uri="{FF2B5EF4-FFF2-40B4-BE49-F238E27FC236}">
                <a16:creationId xmlns:a16="http://schemas.microsoft.com/office/drawing/2014/main" id="{B9DAB308-BFC7-40C4-BA70-3E7E8A6A7181}"/>
              </a:ext>
            </a:extLst>
          </p:cNvPr>
          <p:cNvSpPr txBox="1"/>
          <p:nvPr/>
        </p:nvSpPr>
        <p:spPr>
          <a:xfrm>
            <a:off x="920230" y="5409592"/>
            <a:ext cx="10351540" cy="584775"/>
          </a:xfrm>
          <a:prstGeom prst="rect">
            <a:avLst/>
          </a:prstGeom>
          <a:noFill/>
          <a:ln w="25400">
            <a:solidFill>
              <a:schemeClr val="accent1"/>
            </a:solidFill>
          </a:ln>
        </p:spPr>
        <p:txBody>
          <a:bodyPr wrap="square" rtlCol="0">
            <a:spAutoFit/>
          </a:bodyPr>
          <a:lstStyle/>
          <a:p>
            <a:pPr algn="ctr"/>
            <a:r>
              <a:rPr kumimoji="1" lang="ja-JP" altLang="en-US" sz="3200" dirty="0">
                <a:solidFill>
                  <a:srgbClr val="7030A0"/>
                </a:solidFill>
                <a:effectLst>
                  <a:outerShdw blurRad="38100" dist="38100" dir="2700000" algn="tl">
                    <a:srgbClr val="000000">
                      <a:alpha val="43137"/>
                    </a:srgbClr>
                  </a:outerShdw>
                </a:effectLst>
              </a:rPr>
              <a:t>どこに住んでいても被災することを「想定外」とは言えない</a:t>
            </a:r>
          </a:p>
        </p:txBody>
      </p:sp>
      <p:sp>
        <p:nvSpPr>
          <p:cNvPr id="5" name="スライド番号プレースホルダー 2">
            <a:extLst>
              <a:ext uri="{FF2B5EF4-FFF2-40B4-BE49-F238E27FC236}">
                <a16:creationId xmlns:a16="http://schemas.microsoft.com/office/drawing/2014/main" id="{9463BBCF-1EE1-4CB7-AFEF-B315E446242B}"/>
              </a:ext>
            </a:extLst>
          </p:cNvPr>
          <p:cNvSpPr>
            <a:spLocks noGrp="1"/>
          </p:cNvSpPr>
          <p:nvPr>
            <p:ph type="sldNum" sz="quarter" idx="12"/>
          </p:nvPr>
        </p:nvSpPr>
        <p:spPr>
          <a:xfrm>
            <a:off x="11191874" y="6442652"/>
            <a:ext cx="546389" cy="476250"/>
          </a:xfrm>
        </p:spPr>
        <p:txBody>
          <a:bodyPr/>
          <a:lstStyle/>
          <a:p>
            <a:pPr>
              <a:defRPr/>
            </a:pPr>
            <a:fld id="{71736830-ED36-4842-939B-A7CBC6CC1E44}" type="slidenum">
              <a:rPr lang="ja-JP" altLang="en-US" smtClean="0"/>
              <a:t>4</a:t>
            </a:fld>
            <a:endParaRPr lang="ja-JP" altLang="en-US" dirty="0"/>
          </a:p>
        </p:txBody>
      </p:sp>
    </p:spTree>
    <p:extLst>
      <p:ext uri="{BB962C8B-B14F-4D97-AF65-F5344CB8AC3E}">
        <p14:creationId xmlns:p14="http://schemas.microsoft.com/office/powerpoint/2010/main" val="4256631815"/>
      </p:ext>
    </p:extLst>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a:extLst>
              <a:ext uri="{FF2B5EF4-FFF2-40B4-BE49-F238E27FC236}">
                <a16:creationId xmlns:a16="http://schemas.microsoft.com/office/drawing/2014/main" id="{B90E9AC9-3C5B-4A0E-B12E-E1EC747E46DE}"/>
              </a:ext>
            </a:extLst>
          </p:cNvPr>
          <p:cNvSpPr>
            <a:spLocks noGrp="1"/>
          </p:cNvSpPr>
          <p:nvPr>
            <p:ph type="title" idx="4294967295"/>
          </p:nvPr>
        </p:nvSpPr>
        <p:spPr>
          <a:xfrm>
            <a:off x="609600" y="202921"/>
            <a:ext cx="10972800" cy="559080"/>
          </a:xfrm>
          <a:prstGeom prst="rect">
            <a:avLst/>
          </a:prstGeom>
        </p:spPr>
        <p:txBody>
          <a:bodyPr/>
          <a:lstStyle/>
          <a:p>
            <a:r>
              <a:rPr kumimoji="1" lang="ja-JP" altLang="en-US" sz="4000" dirty="0"/>
              <a:t>災害ボランティアセンター</a:t>
            </a:r>
          </a:p>
        </p:txBody>
      </p:sp>
      <p:sp>
        <p:nvSpPr>
          <p:cNvPr id="3" name="コンテンツ プレースホルダー 2">
            <a:extLst>
              <a:ext uri="{FF2B5EF4-FFF2-40B4-BE49-F238E27FC236}">
                <a16:creationId xmlns:a16="http://schemas.microsoft.com/office/drawing/2014/main" id="{44713A3C-560A-4EC7-8935-A4A34DC42796}"/>
              </a:ext>
            </a:extLst>
          </p:cNvPr>
          <p:cNvSpPr>
            <a:spLocks noGrp="1"/>
          </p:cNvSpPr>
          <p:nvPr>
            <p:ph idx="4294967295"/>
          </p:nvPr>
        </p:nvSpPr>
        <p:spPr>
          <a:xfrm>
            <a:off x="609600" y="968795"/>
            <a:ext cx="10972800" cy="4525963"/>
          </a:xfrm>
          <a:prstGeom prst="rect">
            <a:avLst/>
          </a:prstGeom>
        </p:spPr>
        <p:txBody>
          <a:bodyPr/>
          <a:lstStyle/>
          <a:p>
            <a:r>
              <a:rPr kumimoji="1" lang="ja-JP" altLang="en-US" sz="2400" dirty="0"/>
              <a:t>被災地に寄せられたボランティアの力を、被災者の元に届けるために、コーディネートを行う機関</a:t>
            </a:r>
            <a:endParaRPr kumimoji="1" lang="en-US" altLang="ja-JP" sz="2400" dirty="0"/>
          </a:p>
          <a:p>
            <a:r>
              <a:rPr kumimoji="1" lang="ja-JP" altLang="en-US" sz="2400" dirty="0"/>
              <a:t>阪神大震災以降、被災地支援の中で編み出された支援拠点の１スタイル</a:t>
            </a:r>
            <a:endParaRPr kumimoji="1" lang="en-US" altLang="ja-JP" sz="2400" dirty="0"/>
          </a:p>
          <a:p>
            <a:r>
              <a:rPr kumimoji="1" lang="ja-JP" altLang="en-US" sz="2400" dirty="0"/>
              <a:t>支援体制が進化する経緯で、地元の民間組織＝社会福祉協議会が担うことが定着した</a:t>
            </a:r>
            <a:endParaRPr kumimoji="1" lang="en-US" altLang="ja-JP" sz="2400" dirty="0"/>
          </a:p>
          <a:p>
            <a:r>
              <a:rPr kumimoji="1" lang="ja-JP" altLang="en-US" sz="2400" dirty="0"/>
              <a:t>ボランティアによる被災地への貢献度合いの高さから、自治体としても大きな期待を寄せるように</a:t>
            </a:r>
            <a:endParaRPr kumimoji="1" lang="en-US" altLang="ja-JP" sz="2400" dirty="0"/>
          </a:p>
          <a:p>
            <a:r>
              <a:rPr kumimoji="1" lang="ja-JP" altLang="en-US" sz="2400" dirty="0"/>
              <a:t>東日本大震災を経た後、各自治体における「地域防災計画」の中に、明確に社会福祉協議会と災害ボランティアセンターを設置するという趣旨が記載されることが主流となる</a:t>
            </a:r>
            <a:endParaRPr kumimoji="1" lang="en-US" altLang="ja-JP" sz="2400" dirty="0"/>
          </a:p>
          <a:p>
            <a:r>
              <a:rPr kumimoji="1" lang="ja-JP" altLang="en-US" sz="2400" dirty="0"/>
              <a:t>あわせて、自治体と社会福祉協議会の間で災害ボランティアセンターの設置に関する協定が締結されるようになる</a:t>
            </a:r>
            <a:endParaRPr kumimoji="1" lang="en-US" altLang="ja-JP" sz="2400" dirty="0"/>
          </a:p>
          <a:p>
            <a:r>
              <a:rPr kumimoji="1" lang="ja-JP" altLang="en-US" sz="2400" dirty="0"/>
              <a:t>法律で定められた組織ではない</a:t>
            </a:r>
            <a:endParaRPr kumimoji="1" lang="en-US" altLang="ja-JP" sz="2400" dirty="0"/>
          </a:p>
          <a:p>
            <a:endParaRPr kumimoji="1" lang="ja-JP" altLang="en-US" sz="2400" dirty="0"/>
          </a:p>
        </p:txBody>
      </p:sp>
      <p:sp>
        <p:nvSpPr>
          <p:cNvPr id="4" name="スライド番号プレースホルダー 2">
            <a:extLst>
              <a:ext uri="{FF2B5EF4-FFF2-40B4-BE49-F238E27FC236}">
                <a16:creationId xmlns:a16="http://schemas.microsoft.com/office/drawing/2014/main" id="{6D2BF68B-3CC7-4858-958B-15ADD15F9296}"/>
              </a:ext>
            </a:extLst>
          </p:cNvPr>
          <p:cNvSpPr>
            <a:spLocks noGrp="1"/>
          </p:cNvSpPr>
          <p:nvPr>
            <p:ph type="sldNum" sz="quarter" idx="12"/>
          </p:nvPr>
        </p:nvSpPr>
        <p:spPr>
          <a:xfrm>
            <a:off x="8893464" y="6442652"/>
            <a:ext cx="2844800" cy="476250"/>
          </a:xfrm>
        </p:spPr>
        <p:txBody>
          <a:bodyPr/>
          <a:lstStyle/>
          <a:p>
            <a:pPr>
              <a:defRPr/>
            </a:pPr>
            <a:fld id="{71736830-ED36-4842-939B-A7CBC6CC1E44}" type="slidenum">
              <a:rPr lang="ja-JP" altLang="en-US" smtClean="0"/>
              <a:t>40</a:t>
            </a:fld>
            <a:endParaRPr lang="ja-JP" altLang="en-US"/>
          </a:p>
        </p:txBody>
      </p:sp>
    </p:spTree>
    <p:extLst>
      <p:ext uri="{BB962C8B-B14F-4D97-AF65-F5344CB8AC3E}">
        <p14:creationId xmlns:p14="http://schemas.microsoft.com/office/powerpoint/2010/main" val="1657193592"/>
      </p:ext>
    </p:extLst>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図 5">
            <a:extLst>
              <a:ext uri="{FF2B5EF4-FFF2-40B4-BE49-F238E27FC236}">
                <a16:creationId xmlns:a16="http://schemas.microsoft.com/office/drawing/2014/main" id="{118A7C1F-BACF-3DF1-523A-296B4B4544EC}"/>
              </a:ext>
            </a:extLst>
          </p:cNvPr>
          <p:cNvPicPr>
            <a:picLocks noChangeAspect="1"/>
          </p:cNvPicPr>
          <p:nvPr/>
        </p:nvPicPr>
        <p:blipFill>
          <a:blip r:embed="rId2"/>
          <a:stretch>
            <a:fillRect/>
          </a:stretch>
        </p:blipFill>
        <p:spPr>
          <a:xfrm>
            <a:off x="0" y="22225"/>
            <a:ext cx="8343900" cy="6257925"/>
          </a:xfrm>
          <a:prstGeom prst="rect">
            <a:avLst/>
          </a:prstGeom>
          <a:ln>
            <a:noFill/>
          </a:ln>
          <a:effectLst>
            <a:softEdge rad="112500"/>
          </a:effectLst>
        </p:spPr>
      </p:pic>
      <p:sp>
        <p:nvSpPr>
          <p:cNvPr id="2" name="タイトル 1">
            <a:extLst>
              <a:ext uri="{FF2B5EF4-FFF2-40B4-BE49-F238E27FC236}">
                <a16:creationId xmlns:a16="http://schemas.microsoft.com/office/drawing/2014/main" id="{AAB0852C-1661-A765-C21D-EFEFA15303BD}"/>
              </a:ext>
            </a:extLst>
          </p:cNvPr>
          <p:cNvSpPr>
            <a:spLocks noGrp="1"/>
          </p:cNvSpPr>
          <p:nvPr>
            <p:ph type="title"/>
          </p:nvPr>
        </p:nvSpPr>
        <p:spPr>
          <a:xfrm>
            <a:off x="8109614" y="345006"/>
            <a:ext cx="4082386" cy="1899912"/>
          </a:xfrm>
        </p:spPr>
        <p:txBody>
          <a:bodyPr>
            <a:normAutofit/>
          </a:bodyPr>
          <a:lstStyle/>
          <a:p>
            <a:pPr>
              <a:lnSpc>
                <a:spcPct val="90000"/>
              </a:lnSpc>
            </a:pPr>
            <a:r>
              <a:rPr kumimoji="1" lang="ja-JP" altLang="en-US" sz="4000" dirty="0"/>
              <a:t>上尾市における災害ボランティアセンター</a:t>
            </a:r>
          </a:p>
        </p:txBody>
      </p:sp>
      <p:sp>
        <p:nvSpPr>
          <p:cNvPr id="3" name="コンテンツ プレースホルダー 2">
            <a:extLst>
              <a:ext uri="{FF2B5EF4-FFF2-40B4-BE49-F238E27FC236}">
                <a16:creationId xmlns:a16="http://schemas.microsoft.com/office/drawing/2014/main" id="{FCDC3CE1-C67A-05A6-9387-088E542F2362}"/>
              </a:ext>
            </a:extLst>
          </p:cNvPr>
          <p:cNvSpPr>
            <a:spLocks noGrp="1"/>
          </p:cNvSpPr>
          <p:nvPr>
            <p:ph idx="1"/>
          </p:nvPr>
        </p:nvSpPr>
        <p:spPr>
          <a:xfrm>
            <a:off x="8109615" y="2567699"/>
            <a:ext cx="3822189" cy="3742762"/>
          </a:xfrm>
        </p:spPr>
        <p:txBody>
          <a:bodyPr>
            <a:normAutofit/>
          </a:bodyPr>
          <a:lstStyle/>
          <a:p>
            <a:r>
              <a:rPr kumimoji="1" lang="ja-JP" altLang="en-US" sz="2000" dirty="0"/>
              <a:t>上尾市社会福祉協議会が設置（行政と協議の上）</a:t>
            </a:r>
            <a:endParaRPr kumimoji="1" lang="en-US" altLang="ja-JP" sz="2000" dirty="0"/>
          </a:p>
          <a:p>
            <a:endParaRPr kumimoji="1" lang="en-US" altLang="ja-JP" sz="2000" dirty="0"/>
          </a:p>
          <a:p>
            <a:r>
              <a:rPr kumimoji="1" lang="ja-JP" altLang="en-US" sz="2000" dirty="0"/>
              <a:t>設置場所は上尾市総合福祉センター</a:t>
            </a:r>
            <a:endParaRPr kumimoji="1" lang="en-US" altLang="ja-JP" sz="2000" dirty="0"/>
          </a:p>
          <a:p>
            <a:pPr marL="0" indent="0">
              <a:buNone/>
            </a:pPr>
            <a:r>
              <a:rPr kumimoji="1" lang="ja-JP" altLang="en-US" sz="2000" dirty="0"/>
              <a:t>　　（</a:t>
            </a:r>
            <a:r>
              <a:rPr kumimoji="1" lang="zh-TW" altLang="en-US" sz="2000" dirty="0"/>
              <a:t>上尾市平塚７２４</a:t>
            </a:r>
            <a:r>
              <a:rPr kumimoji="1" lang="ja-JP" altLang="en-US" sz="2000" dirty="0"/>
              <a:t>）</a:t>
            </a:r>
            <a:endParaRPr kumimoji="1" lang="en-US" altLang="ja-JP" sz="2000" dirty="0"/>
          </a:p>
          <a:p>
            <a:endParaRPr kumimoji="1" lang="en-US" altLang="ja-JP" sz="2000" dirty="0"/>
          </a:p>
          <a:p>
            <a:endParaRPr kumimoji="1" lang="ja-JP" altLang="en-US" sz="2000" dirty="0"/>
          </a:p>
        </p:txBody>
      </p:sp>
      <p:sp>
        <p:nvSpPr>
          <p:cNvPr id="4" name="スライド番号プレースホルダー 1">
            <a:extLst>
              <a:ext uri="{FF2B5EF4-FFF2-40B4-BE49-F238E27FC236}">
                <a16:creationId xmlns:a16="http://schemas.microsoft.com/office/drawing/2014/main" id="{629D4373-7596-C4CD-81DE-6F3CB47897B6}"/>
              </a:ext>
            </a:extLst>
          </p:cNvPr>
          <p:cNvSpPr txBox="1">
            <a:spLocks/>
          </p:cNvSpPr>
          <p:nvPr/>
        </p:nvSpPr>
        <p:spPr>
          <a:xfrm>
            <a:off x="11341510" y="6400800"/>
            <a:ext cx="441325" cy="457200"/>
          </a:xfrm>
          <a:prstGeom prst="rect">
            <a:avLst/>
          </a:prstGeom>
          <a:noFill/>
        </p:spPr>
        <p:txBody>
          <a:bodyPr/>
          <a:lstStyle>
            <a:defPPr>
              <a:defRPr lang="zh-CN"/>
            </a:defPPr>
            <a:lvl1pPr marL="0" algn="l" defTabSz="914400" rtl="0" eaLnBrk="0" latinLnBrk="0" hangingPunct="0">
              <a:spcBef>
                <a:spcPct val="20000"/>
              </a:spcBef>
              <a:buChar char="•"/>
              <a:defRPr sz="3200" kern="1200">
                <a:solidFill>
                  <a:schemeClr val="tx1"/>
                </a:solidFill>
                <a:latin typeface="Arial" panose="020B0604020202020204" pitchFamily="34" charset="0"/>
                <a:ea typeface="ＭＳ Ｐゴシック" panose="020B0600070205080204" pitchFamily="50" charset="-128"/>
                <a:cs typeface="+mn-cs"/>
              </a:defRPr>
            </a:lvl1pPr>
            <a:lvl2pPr marL="742950" indent="-285750" algn="l" defTabSz="914400" rtl="0" eaLnBrk="0" latinLnBrk="0" hangingPunct="0">
              <a:spcBef>
                <a:spcPct val="20000"/>
              </a:spcBef>
              <a:buChar char="–"/>
              <a:defRPr sz="2800" kern="1200">
                <a:solidFill>
                  <a:schemeClr val="tx1"/>
                </a:solidFill>
                <a:latin typeface="Arial" panose="020B0604020202020204" pitchFamily="34" charset="0"/>
                <a:ea typeface="ＭＳ Ｐゴシック" panose="020B0600070205080204" pitchFamily="50" charset="-128"/>
                <a:cs typeface="+mn-cs"/>
              </a:defRPr>
            </a:lvl2pPr>
            <a:lvl3pPr marL="1143000" indent="-228600" algn="l" defTabSz="914400" rtl="0" eaLnBrk="0" latinLnBrk="0" hangingPunct="0">
              <a:spcBef>
                <a:spcPct val="20000"/>
              </a:spcBef>
              <a:defRPr sz="2400" kern="1200">
                <a:solidFill>
                  <a:schemeClr val="tx1"/>
                </a:solidFill>
                <a:latin typeface="Arial" panose="020B0604020202020204" pitchFamily="34" charset="0"/>
                <a:ea typeface="ＭＳ Ｐゴシック" panose="020B0600070205080204" pitchFamily="50" charset="-128"/>
                <a:cs typeface="+mn-cs"/>
              </a:defRPr>
            </a:lvl3pPr>
            <a:lvl4pPr marL="1600200" indent="-228600" algn="l" defTabSz="914400" rtl="0" eaLnBrk="0" latinLnBrk="0" hangingPunct="0">
              <a:spcBef>
                <a:spcPct val="20000"/>
              </a:spcBef>
              <a:buChar char="–"/>
              <a:defRPr sz="2000" kern="1200">
                <a:solidFill>
                  <a:schemeClr val="tx1"/>
                </a:solidFill>
                <a:latin typeface="Arial" panose="020B0604020202020204" pitchFamily="34" charset="0"/>
                <a:ea typeface="ＭＳ Ｐゴシック" panose="020B0600070205080204" pitchFamily="50" charset="-128"/>
                <a:cs typeface="+mn-cs"/>
              </a:defRPr>
            </a:lvl4pPr>
            <a:lvl5pPr marL="2057400" indent="-228600" algn="l" defTabSz="914400" rtl="0" eaLnBrk="0" latinLnBrk="0" hangingPunct="0">
              <a:spcBef>
                <a:spcPct val="20000"/>
              </a:spcBef>
              <a:buChar char="»"/>
              <a:defRPr sz="2000" kern="1200">
                <a:solidFill>
                  <a:schemeClr val="tx1"/>
                </a:solidFill>
                <a:latin typeface="Arial" panose="020B0604020202020204" pitchFamily="34" charset="0"/>
                <a:ea typeface="ＭＳ Ｐゴシック" panose="020B0600070205080204" pitchFamily="50" charset="-128"/>
                <a:cs typeface="+mn-cs"/>
              </a:defRPr>
            </a:lvl5pPr>
            <a:lvl6pPr marL="2514600" indent="-228600" algn="l" defTabSz="914400" rtl="0" eaLnBrk="0" fontAlgn="base" latinLnBrk="0" hangingPunct="0">
              <a:spcBef>
                <a:spcPct val="20000"/>
              </a:spcBef>
              <a:spcAft>
                <a:spcPct val="0"/>
              </a:spcAft>
              <a:buChar char="»"/>
              <a:defRPr sz="2000" kern="1200">
                <a:solidFill>
                  <a:schemeClr val="tx1"/>
                </a:solidFill>
                <a:latin typeface="Arial" panose="020B0604020202020204" pitchFamily="34" charset="0"/>
                <a:ea typeface="ＭＳ Ｐゴシック" panose="020B0600070205080204" pitchFamily="50" charset="-128"/>
                <a:cs typeface="+mn-cs"/>
              </a:defRPr>
            </a:lvl6pPr>
            <a:lvl7pPr marL="2971800" indent="-228600" algn="l" defTabSz="914400" rtl="0" eaLnBrk="0" fontAlgn="base" latinLnBrk="0" hangingPunct="0">
              <a:spcBef>
                <a:spcPct val="20000"/>
              </a:spcBef>
              <a:spcAft>
                <a:spcPct val="0"/>
              </a:spcAft>
              <a:buChar char="»"/>
              <a:defRPr sz="2000" kern="1200">
                <a:solidFill>
                  <a:schemeClr val="tx1"/>
                </a:solidFill>
                <a:latin typeface="Arial" panose="020B0604020202020204" pitchFamily="34" charset="0"/>
                <a:ea typeface="ＭＳ Ｐゴシック" panose="020B0600070205080204" pitchFamily="50" charset="-128"/>
                <a:cs typeface="+mn-cs"/>
              </a:defRPr>
            </a:lvl7pPr>
            <a:lvl8pPr marL="3429000" indent="-228600" algn="l" defTabSz="914400" rtl="0" eaLnBrk="0" fontAlgn="base" latinLnBrk="0" hangingPunct="0">
              <a:spcBef>
                <a:spcPct val="20000"/>
              </a:spcBef>
              <a:spcAft>
                <a:spcPct val="0"/>
              </a:spcAft>
              <a:buChar char="»"/>
              <a:defRPr sz="2000" kern="1200">
                <a:solidFill>
                  <a:schemeClr val="tx1"/>
                </a:solidFill>
                <a:latin typeface="Arial" panose="020B0604020202020204" pitchFamily="34" charset="0"/>
                <a:ea typeface="ＭＳ Ｐゴシック" panose="020B0600070205080204" pitchFamily="50" charset="-128"/>
                <a:cs typeface="+mn-cs"/>
              </a:defRPr>
            </a:lvl8pPr>
            <a:lvl9pPr marL="3886200" indent="-228600" algn="l" defTabSz="914400" rtl="0" eaLnBrk="0" fontAlgn="base" latinLnBrk="0" hangingPunct="0">
              <a:spcBef>
                <a:spcPct val="20000"/>
              </a:spcBef>
              <a:spcAft>
                <a:spcPct val="0"/>
              </a:spcAft>
              <a:buChar char="»"/>
              <a:defRPr sz="2000" kern="1200">
                <a:solidFill>
                  <a:schemeClr val="tx1"/>
                </a:solidFill>
                <a:latin typeface="Arial" panose="020B0604020202020204" pitchFamily="34" charset="0"/>
                <a:ea typeface="ＭＳ Ｐゴシック" panose="020B0600070205080204" pitchFamily="50" charset="-128"/>
                <a:cs typeface="+mn-cs"/>
              </a:defRPr>
            </a:lvl9pPr>
          </a:lstStyle>
          <a:p>
            <a:pPr eaLnBrk="1" hangingPunct="1">
              <a:spcBef>
                <a:spcPct val="0"/>
              </a:spcBef>
              <a:buFontTx/>
              <a:buNone/>
            </a:pPr>
            <a:fld id="{C574ACFE-C5A9-4659-8024-0F84E9256E45}" type="slidenum">
              <a:rPr lang="ja-JP" altLang="en-US" sz="1400" smtClean="0"/>
              <a:pPr eaLnBrk="1" hangingPunct="1">
                <a:spcBef>
                  <a:spcPct val="0"/>
                </a:spcBef>
                <a:buFontTx/>
                <a:buNone/>
              </a:pPr>
              <a:t>41</a:t>
            </a:fld>
            <a:endParaRPr lang="ja-JP" altLang="en-US" sz="1400" dirty="0"/>
          </a:p>
        </p:txBody>
      </p:sp>
    </p:spTree>
    <p:extLst>
      <p:ext uri="{BB962C8B-B14F-4D97-AF65-F5344CB8AC3E}">
        <p14:creationId xmlns:p14="http://schemas.microsoft.com/office/powerpoint/2010/main" val="4233844564"/>
      </p:ext>
    </p:extLst>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a:extLst>
              <a:ext uri="{FF2B5EF4-FFF2-40B4-BE49-F238E27FC236}">
                <a16:creationId xmlns:a16="http://schemas.microsoft.com/office/drawing/2014/main" id="{39B1C3CE-A823-0D2C-0586-5E02B66BA047}"/>
              </a:ext>
            </a:extLst>
          </p:cNvPr>
          <p:cNvSpPr>
            <a:spLocks noGrp="1"/>
          </p:cNvSpPr>
          <p:nvPr>
            <p:ph type="title"/>
          </p:nvPr>
        </p:nvSpPr>
        <p:spPr/>
        <p:txBody>
          <a:bodyPr/>
          <a:lstStyle/>
          <a:p>
            <a:r>
              <a:rPr kumimoji="1" lang="ja-JP" altLang="en-US" sz="3600" dirty="0"/>
              <a:t>上尾市地域防災計画における</a:t>
            </a:r>
            <a:br>
              <a:rPr kumimoji="1" lang="en-US" altLang="ja-JP" sz="3600" dirty="0"/>
            </a:br>
            <a:r>
              <a:rPr kumimoji="1" lang="ja-JP" altLang="en-US" sz="3600" dirty="0"/>
              <a:t>災害ボランティアセンターの設置に関する記述</a:t>
            </a:r>
          </a:p>
        </p:txBody>
      </p:sp>
      <p:sp>
        <p:nvSpPr>
          <p:cNvPr id="3" name="コンテンツ プレースホルダー 2">
            <a:extLst>
              <a:ext uri="{FF2B5EF4-FFF2-40B4-BE49-F238E27FC236}">
                <a16:creationId xmlns:a16="http://schemas.microsoft.com/office/drawing/2014/main" id="{2517C6D5-F565-ED6F-5539-A52D58520426}"/>
              </a:ext>
            </a:extLst>
          </p:cNvPr>
          <p:cNvSpPr>
            <a:spLocks noGrp="1"/>
          </p:cNvSpPr>
          <p:nvPr>
            <p:ph idx="1"/>
          </p:nvPr>
        </p:nvSpPr>
        <p:spPr/>
        <p:txBody>
          <a:bodyPr/>
          <a:lstStyle/>
          <a:p>
            <a:pPr marL="0" indent="0">
              <a:buNone/>
            </a:pPr>
            <a:r>
              <a:rPr kumimoji="1" lang="zh-TW" altLang="en-US" dirty="0"/>
              <a:t>第２編 第１章 第１節 防災組織整備計画 </a:t>
            </a:r>
            <a:endParaRPr kumimoji="1" lang="en-US" altLang="zh-TW" dirty="0"/>
          </a:p>
          <a:p>
            <a:pPr marL="0" indent="0">
              <a:buNone/>
            </a:pPr>
            <a:r>
              <a:rPr kumimoji="1" lang="ja-JP" altLang="en-US" dirty="0"/>
              <a:t>８ ボランティアの活動支援の整備 </a:t>
            </a:r>
            <a:br>
              <a:rPr kumimoji="1" lang="en-US" altLang="ja-JP" dirty="0"/>
            </a:br>
            <a:r>
              <a:rPr kumimoji="1" lang="en-US" altLang="ja-JP" sz="2800" dirty="0"/>
              <a:t>(</a:t>
            </a:r>
            <a:r>
              <a:rPr kumimoji="1" lang="ja-JP" altLang="en-US" sz="2800" dirty="0"/>
              <a:t>１</a:t>
            </a:r>
            <a:r>
              <a:rPr kumimoji="1" lang="en-US" altLang="ja-JP" sz="2800" dirty="0"/>
              <a:t>) </a:t>
            </a:r>
            <a:r>
              <a:rPr kumimoji="1" lang="ja-JP" altLang="en-US" sz="2800" dirty="0"/>
              <a:t>ボランティアセンターの設置 </a:t>
            </a:r>
            <a:endParaRPr kumimoji="1" lang="en-US" altLang="ja-JP" sz="2800" dirty="0"/>
          </a:p>
          <a:p>
            <a:r>
              <a:rPr kumimoji="1" lang="ja-JP" altLang="en-US" sz="2800" dirty="0"/>
              <a:t>市は、平常時から上尾市社会福祉協議会などと連携を図り、災害時の協力体制の確立に努める。上尾市社会福祉協議会は、発災後にあっては、ボランティア活動に関する情報提供やボランティアの活動拠点となる「災害ボランティアセンター」を設置する。なお、運用は、総合福祉センター及びイコス上尾の施設を用いて行う。</a:t>
            </a:r>
          </a:p>
        </p:txBody>
      </p:sp>
      <p:sp>
        <p:nvSpPr>
          <p:cNvPr id="4" name="スライド番号プレースホルダー 1">
            <a:extLst>
              <a:ext uri="{FF2B5EF4-FFF2-40B4-BE49-F238E27FC236}">
                <a16:creationId xmlns:a16="http://schemas.microsoft.com/office/drawing/2014/main" id="{C735BC05-FAD5-2BB8-757E-CD54CB3A5C9D}"/>
              </a:ext>
            </a:extLst>
          </p:cNvPr>
          <p:cNvSpPr txBox="1">
            <a:spLocks/>
          </p:cNvSpPr>
          <p:nvPr/>
        </p:nvSpPr>
        <p:spPr>
          <a:xfrm>
            <a:off x="11341510" y="6400800"/>
            <a:ext cx="441325" cy="457200"/>
          </a:xfrm>
          <a:prstGeom prst="rect">
            <a:avLst/>
          </a:prstGeom>
          <a:noFill/>
        </p:spPr>
        <p:txBody>
          <a:bodyPr/>
          <a:lstStyle>
            <a:defPPr>
              <a:defRPr lang="zh-CN"/>
            </a:defPPr>
            <a:lvl1pPr marL="0" algn="l" defTabSz="914400" rtl="0" eaLnBrk="0" latinLnBrk="0" hangingPunct="0">
              <a:spcBef>
                <a:spcPct val="20000"/>
              </a:spcBef>
              <a:buChar char="•"/>
              <a:defRPr sz="3200" kern="1200">
                <a:solidFill>
                  <a:schemeClr val="tx1"/>
                </a:solidFill>
                <a:latin typeface="Arial" panose="020B0604020202020204" pitchFamily="34" charset="0"/>
                <a:ea typeface="ＭＳ Ｐゴシック" panose="020B0600070205080204" pitchFamily="50" charset="-128"/>
                <a:cs typeface="+mn-cs"/>
              </a:defRPr>
            </a:lvl1pPr>
            <a:lvl2pPr marL="742950" indent="-285750" algn="l" defTabSz="914400" rtl="0" eaLnBrk="0" latinLnBrk="0" hangingPunct="0">
              <a:spcBef>
                <a:spcPct val="20000"/>
              </a:spcBef>
              <a:buChar char="–"/>
              <a:defRPr sz="2800" kern="1200">
                <a:solidFill>
                  <a:schemeClr val="tx1"/>
                </a:solidFill>
                <a:latin typeface="Arial" panose="020B0604020202020204" pitchFamily="34" charset="0"/>
                <a:ea typeface="ＭＳ Ｐゴシック" panose="020B0600070205080204" pitchFamily="50" charset="-128"/>
                <a:cs typeface="+mn-cs"/>
              </a:defRPr>
            </a:lvl2pPr>
            <a:lvl3pPr marL="1143000" indent="-228600" algn="l" defTabSz="914400" rtl="0" eaLnBrk="0" latinLnBrk="0" hangingPunct="0">
              <a:spcBef>
                <a:spcPct val="20000"/>
              </a:spcBef>
              <a:defRPr sz="2400" kern="1200">
                <a:solidFill>
                  <a:schemeClr val="tx1"/>
                </a:solidFill>
                <a:latin typeface="Arial" panose="020B0604020202020204" pitchFamily="34" charset="0"/>
                <a:ea typeface="ＭＳ Ｐゴシック" panose="020B0600070205080204" pitchFamily="50" charset="-128"/>
                <a:cs typeface="+mn-cs"/>
              </a:defRPr>
            </a:lvl3pPr>
            <a:lvl4pPr marL="1600200" indent="-228600" algn="l" defTabSz="914400" rtl="0" eaLnBrk="0" latinLnBrk="0" hangingPunct="0">
              <a:spcBef>
                <a:spcPct val="20000"/>
              </a:spcBef>
              <a:buChar char="–"/>
              <a:defRPr sz="2000" kern="1200">
                <a:solidFill>
                  <a:schemeClr val="tx1"/>
                </a:solidFill>
                <a:latin typeface="Arial" panose="020B0604020202020204" pitchFamily="34" charset="0"/>
                <a:ea typeface="ＭＳ Ｐゴシック" panose="020B0600070205080204" pitchFamily="50" charset="-128"/>
                <a:cs typeface="+mn-cs"/>
              </a:defRPr>
            </a:lvl4pPr>
            <a:lvl5pPr marL="2057400" indent="-228600" algn="l" defTabSz="914400" rtl="0" eaLnBrk="0" latinLnBrk="0" hangingPunct="0">
              <a:spcBef>
                <a:spcPct val="20000"/>
              </a:spcBef>
              <a:buChar char="»"/>
              <a:defRPr sz="2000" kern="1200">
                <a:solidFill>
                  <a:schemeClr val="tx1"/>
                </a:solidFill>
                <a:latin typeface="Arial" panose="020B0604020202020204" pitchFamily="34" charset="0"/>
                <a:ea typeface="ＭＳ Ｐゴシック" panose="020B0600070205080204" pitchFamily="50" charset="-128"/>
                <a:cs typeface="+mn-cs"/>
              </a:defRPr>
            </a:lvl5pPr>
            <a:lvl6pPr marL="2514600" indent="-228600" algn="l" defTabSz="914400" rtl="0" eaLnBrk="0" fontAlgn="base" latinLnBrk="0" hangingPunct="0">
              <a:spcBef>
                <a:spcPct val="20000"/>
              </a:spcBef>
              <a:spcAft>
                <a:spcPct val="0"/>
              </a:spcAft>
              <a:buChar char="»"/>
              <a:defRPr sz="2000" kern="1200">
                <a:solidFill>
                  <a:schemeClr val="tx1"/>
                </a:solidFill>
                <a:latin typeface="Arial" panose="020B0604020202020204" pitchFamily="34" charset="0"/>
                <a:ea typeface="ＭＳ Ｐゴシック" panose="020B0600070205080204" pitchFamily="50" charset="-128"/>
                <a:cs typeface="+mn-cs"/>
              </a:defRPr>
            </a:lvl6pPr>
            <a:lvl7pPr marL="2971800" indent="-228600" algn="l" defTabSz="914400" rtl="0" eaLnBrk="0" fontAlgn="base" latinLnBrk="0" hangingPunct="0">
              <a:spcBef>
                <a:spcPct val="20000"/>
              </a:spcBef>
              <a:spcAft>
                <a:spcPct val="0"/>
              </a:spcAft>
              <a:buChar char="»"/>
              <a:defRPr sz="2000" kern="1200">
                <a:solidFill>
                  <a:schemeClr val="tx1"/>
                </a:solidFill>
                <a:latin typeface="Arial" panose="020B0604020202020204" pitchFamily="34" charset="0"/>
                <a:ea typeface="ＭＳ Ｐゴシック" panose="020B0600070205080204" pitchFamily="50" charset="-128"/>
                <a:cs typeface="+mn-cs"/>
              </a:defRPr>
            </a:lvl7pPr>
            <a:lvl8pPr marL="3429000" indent="-228600" algn="l" defTabSz="914400" rtl="0" eaLnBrk="0" fontAlgn="base" latinLnBrk="0" hangingPunct="0">
              <a:spcBef>
                <a:spcPct val="20000"/>
              </a:spcBef>
              <a:spcAft>
                <a:spcPct val="0"/>
              </a:spcAft>
              <a:buChar char="»"/>
              <a:defRPr sz="2000" kern="1200">
                <a:solidFill>
                  <a:schemeClr val="tx1"/>
                </a:solidFill>
                <a:latin typeface="Arial" panose="020B0604020202020204" pitchFamily="34" charset="0"/>
                <a:ea typeface="ＭＳ Ｐゴシック" panose="020B0600070205080204" pitchFamily="50" charset="-128"/>
                <a:cs typeface="+mn-cs"/>
              </a:defRPr>
            </a:lvl8pPr>
            <a:lvl9pPr marL="3886200" indent="-228600" algn="l" defTabSz="914400" rtl="0" eaLnBrk="0" fontAlgn="base" latinLnBrk="0" hangingPunct="0">
              <a:spcBef>
                <a:spcPct val="20000"/>
              </a:spcBef>
              <a:spcAft>
                <a:spcPct val="0"/>
              </a:spcAft>
              <a:buChar char="»"/>
              <a:defRPr sz="2000" kern="1200">
                <a:solidFill>
                  <a:schemeClr val="tx1"/>
                </a:solidFill>
                <a:latin typeface="Arial" panose="020B0604020202020204" pitchFamily="34" charset="0"/>
                <a:ea typeface="ＭＳ Ｐゴシック" panose="020B0600070205080204" pitchFamily="50" charset="-128"/>
                <a:cs typeface="+mn-cs"/>
              </a:defRPr>
            </a:lvl9pPr>
          </a:lstStyle>
          <a:p>
            <a:pPr eaLnBrk="1" hangingPunct="1">
              <a:spcBef>
                <a:spcPct val="0"/>
              </a:spcBef>
              <a:buFontTx/>
              <a:buNone/>
            </a:pPr>
            <a:fld id="{C574ACFE-C5A9-4659-8024-0F84E9256E45}" type="slidenum">
              <a:rPr lang="ja-JP" altLang="en-US" sz="1400" smtClean="0"/>
              <a:pPr eaLnBrk="1" hangingPunct="1">
                <a:spcBef>
                  <a:spcPct val="0"/>
                </a:spcBef>
                <a:buFontTx/>
                <a:buNone/>
              </a:pPr>
              <a:t>42</a:t>
            </a:fld>
            <a:endParaRPr lang="ja-JP" altLang="en-US" sz="1400" dirty="0"/>
          </a:p>
        </p:txBody>
      </p:sp>
    </p:spTree>
    <p:extLst>
      <p:ext uri="{BB962C8B-B14F-4D97-AF65-F5344CB8AC3E}">
        <p14:creationId xmlns:p14="http://schemas.microsoft.com/office/powerpoint/2010/main" val="2963894711"/>
      </p:ext>
    </p:extLst>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a:extLst>
              <a:ext uri="{FF2B5EF4-FFF2-40B4-BE49-F238E27FC236}">
                <a16:creationId xmlns:a16="http://schemas.microsoft.com/office/drawing/2014/main" id="{F9454A7E-F43C-AB98-9746-F545917B5361}"/>
              </a:ext>
            </a:extLst>
          </p:cNvPr>
          <p:cNvSpPr>
            <a:spLocks noGrp="1"/>
          </p:cNvSpPr>
          <p:nvPr>
            <p:ph type="title"/>
          </p:nvPr>
        </p:nvSpPr>
        <p:spPr/>
        <p:txBody>
          <a:bodyPr/>
          <a:lstStyle/>
          <a:p>
            <a:r>
              <a:rPr kumimoji="1" lang="ja-JP" altLang="en-US" sz="3600" dirty="0"/>
              <a:t>令和元年台風</a:t>
            </a:r>
            <a:r>
              <a:rPr kumimoji="1" lang="en-US" altLang="ja-JP" sz="3600" dirty="0"/>
              <a:t>19</a:t>
            </a:r>
            <a:r>
              <a:rPr kumimoji="1" lang="ja-JP" altLang="en-US" sz="3600" dirty="0"/>
              <a:t>号（東日本台風）の際の</a:t>
            </a:r>
            <a:br>
              <a:rPr kumimoji="1" lang="en-US" altLang="ja-JP" sz="3600" dirty="0"/>
            </a:br>
            <a:r>
              <a:rPr kumimoji="1" lang="ja-JP" altLang="en-US" sz="3600" dirty="0"/>
              <a:t>上尾市災害ボランティアセンターの動き</a:t>
            </a:r>
          </a:p>
        </p:txBody>
      </p:sp>
      <p:sp>
        <p:nvSpPr>
          <p:cNvPr id="3" name="コンテンツ プレースホルダー 2">
            <a:extLst>
              <a:ext uri="{FF2B5EF4-FFF2-40B4-BE49-F238E27FC236}">
                <a16:creationId xmlns:a16="http://schemas.microsoft.com/office/drawing/2014/main" id="{566A24CE-D69D-047C-7550-FE20622FB568}"/>
              </a:ext>
            </a:extLst>
          </p:cNvPr>
          <p:cNvSpPr>
            <a:spLocks noGrp="1"/>
          </p:cNvSpPr>
          <p:nvPr>
            <p:ph idx="1"/>
          </p:nvPr>
        </p:nvSpPr>
        <p:spPr>
          <a:xfrm>
            <a:off x="609600" y="1685926"/>
            <a:ext cx="10972800" cy="3409950"/>
          </a:xfrm>
        </p:spPr>
        <p:txBody>
          <a:bodyPr/>
          <a:lstStyle/>
          <a:p>
            <a:r>
              <a:rPr kumimoji="1" lang="en-US" altLang="ja-JP" sz="2400" dirty="0"/>
              <a:t>10/12</a:t>
            </a:r>
            <a:r>
              <a:rPr kumimoji="1" lang="ja-JP" altLang="en-US" sz="2400" dirty="0"/>
              <a:t>（土）台風</a:t>
            </a:r>
            <a:r>
              <a:rPr kumimoji="1" lang="en-US" altLang="ja-JP" sz="2400" dirty="0"/>
              <a:t>19</a:t>
            </a:r>
            <a:r>
              <a:rPr kumimoji="1" lang="ja-JP" altLang="en-US" sz="2400" dirty="0"/>
              <a:t>号到来、情報収集</a:t>
            </a:r>
            <a:endParaRPr kumimoji="1" lang="en-US" altLang="ja-JP" sz="2400" dirty="0"/>
          </a:p>
          <a:p>
            <a:r>
              <a:rPr kumimoji="1" lang="en-US" altLang="ja-JP" sz="2400" dirty="0"/>
              <a:t>10/13</a:t>
            </a:r>
            <a:r>
              <a:rPr kumimoji="1" lang="ja-JP" altLang="en-US" sz="2400" dirty="0"/>
              <a:t>（日）臨時避難所支援</a:t>
            </a:r>
            <a:endParaRPr kumimoji="1" lang="en-US" altLang="ja-JP" sz="2400" dirty="0"/>
          </a:p>
          <a:p>
            <a:r>
              <a:rPr kumimoji="1" lang="en-US" altLang="ja-JP" sz="2400" dirty="0"/>
              <a:t>10/14</a:t>
            </a:r>
            <a:r>
              <a:rPr kumimoji="1" lang="ja-JP" altLang="en-US" sz="2400" dirty="0"/>
              <a:t>（月）現地被害状況調査と支援拠点の設置準備</a:t>
            </a:r>
            <a:endParaRPr kumimoji="1" lang="en-US" altLang="ja-JP" sz="2400" dirty="0"/>
          </a:p>
          <a:p>
            <a:r>
              <a:rPr kumimoji="1" lang="en-US" altLang="ja-JP" sz="2400" dirty="0"/>
              <a:t>10/15</a:t>
            </a:r>
            <a:r>
              <a:rPr kumimoji="1" lang="ja-JP" altLang="en-US" sz="2400" dirty="0"/>
              <a:t>（火）災害ボランティアセンターの設置</a:t>
            </a:r>
            <a:endParaRPr kumimoji="1" lang="en-US" altLang="ja-JP" sz="2400" dirty="0"/>
          </a:p>
          <a:p>
            <a:r>
              <a:rPr kumimoji="1" lang="en-US" altLang="ja-JP" sz="2400" dirty="0"/>
              <a:t>10/16</a:t>
            </a:r>
            <a:r>
              <a:rPr kumimoji="1" lang="ja-JP" altLang="en-US" sz="2400" dirty="0"/>
              <a:t>（水）総合福祉センター班、平方支所ボラセン班二手に分かれてボランティアによる支援活動開始</a:t>
            </a:r>
            <a:endParaRPr kumimoji="1" lang="en-US" altLang="ja-JP" sz="2400" dirty="0"/>
          </a:p>
          <a:p>
            <a:r>
              <a:rPr kumimoji="1" lang="en-US" altLang="ja-JP" sz="2400" dirty="0"/>
              <a:t>11/4</a:t>
            </a:r>
            <a:r>
              <a:rPr kumimoji="1" lang="ja-JP" altLang="en-US" sz="2400" dirty="0"/>
              <a:t>（月）最後の活動日</a:t>
            </a:r>
            <a:endParaRPr kumimoji="1" lang="en-US" altLang="ja-JP" sz="2400" dirty="0"/>
          </a:p>
          <a:p>
            <a:r>
              <a:rPr kumimoji="1" lang="en-US" altLang="ja-JP" sz="2400" dirty="0"/>
              <a:t>11/11</a:t>
            </a:r>
            <a:r>
              <a:rPr kumimoji="1" lang="ja-JP" altLang="en-US" sz="2400" dirty="0"/>
              <a:t>（月）閉所</a:t>
            </a:r>
          </a:p>
        </p:txBody>
      </p:sp>
      <p:sp>
        <p:nvSpPr>
          <p:cNvPr id="4" name="テキスト ボックス 3">
            <a:extLst>
              <a:ext uri="{FF2B5EF4-FFF2-40B4-BE49-F238E27FC236}">
                <a16:creationId xmlns:a16="http://schemas.microsoft.com/office/drawing/2014/main" id="{7AD7F84C-2F9E-A18C-61D1-1F463DEE8608}"/>
              </a:ext>
            </a:extLst>
          </p:cNvPr>
          <p:cNvSpPr txBox="1"/>
          <p:nvPr/>
        </p:nvSpPr>
        <p:spPr>
          <a:xfrm>
            <a:off x="1181100" y="5457825"/>
            <a:ext cx="9944100" cy="461665"/>
          </a:xfrm>
          <a:prstGeom prst="rect">
            <a:avLst/>
          </a:prstGeom>
          <a:noFill/>
          <a:ln w="34925">
            <a:solidFill>
              <a:schemeClr val="accent1"/>
            </a:solidFill>
          </a:ln>
        </p:spPr>
        <p:txBody>
          <a:bodyPr wrap="square" rtlCol="0">
            <a:spAutoFit/>
          </a:bodyPr>
          <a:lstStyle/>
          <a:p>
            <a:r>
              <a:rPr kumimoji="1" lang="ja-JP" altLang="en-US" sz="2400" dirty="0"/>
              <a:t>支援件数</a:t>
            </a:r>
            <a:r>
              <a:rPr kumimoji="1" lang="en-US" altLang="ja-JP" sz="2400" dirty="0"/>
              <a:t>150</a:t>
            </a:r>
            <a:r>
              <a:rPr kumimoji="1" lang="ja-JP" altLang="en-US" sz="2400" dirty="0"/>
              <a:t>件、活動ボランティア数</a:t>
            </a:r>
            <a:r>
              <a:rPr kumimoji="1" lang="en-US" altLang="ja-JP" sz="2400" dirty="0"/>
              <a:t>621</a:t>
            </a:r>
            <a:r>
              <a:rPr kumimoji="1" lang="ja-JP" altLang="en-US" sz="2400" dirty="0"/>
              <a:t>名、センター運営応援市職員数</a:t>
            </a:r>
            <a:r>
              <a:rPr kumimoji="1" lang="en-US" altLang="ja-JP" sz="2400" dirty="0"/>
              <a:t>39</a:t>
            </a:r>
            <a:r>
              <a:rPr kumimoji="1" lang="ja-JP" altLang="en-US" sz="2400" dirty="0"/>
              <a:t>名</a:t>
            </a:r>
          </a:p>
        </p:txBody>
      </p:sp>
      <p:sp>
        <p:nvSpPr>
          <p:cNvPr id="5" name="スライド番号プレースホルダー 1">
            <a:extLst>
              <a:ext uri="{FF2B5EF4-FFF2-40B4-BE49-F238E27FC236}">
                <a16:creationId xmlns:a16="http://schemas.microsoft.com/office/drawing/2014/main" id="{3560E462-09A7-8ECF-EC00-40573A7C4D4A}"/>
              </a:ext>
            </a:extLst>
          </p:cNvPr>
          <p:cNvSpPr txBox="1">
            <a:spLocks/>
          </p:cNvSpPr>
          <p:nvPr/>
        </p:nvSpPr>
        <p:spPr>
          <a:xfrm>
            <a:off x="11341510" y="6400800"/>
            <a:ext cx="441325" cy="457200"/>
          </a:xfrm>
          <a:prstGeom prst="rect">
            <a:avLst/>
          </a:prstGeom>
          <a:noFill/>
        </p:spPr>
        <p:txBody>
          <a:bodyPr/>
          <a:lstStyle>
            <a:defPPr>
              <a:defRPr lang="zh-CN"/>
            </a:defPPr>
            <a:lvl1pPr marL="0" algn="l" defTabSz="914400" rtl="0" eaLnBrk="0" latinLnBrk="0" hangingPunct="0">
              <a:spcBef>
                <a:spcPct val="20000"/>
              </a:spcBef>
              <a:buChar char="•"/>
              <a:defRPr sz="3200" kern="1200">
                <a:solidFill>
                  <a:schemeClr val="tx1"/>
                </a:solidFill>
                <a:latin typeface="Arial" panose="020B0604020202020204" pitchFamily="34" charset="0"/>
                <a:ea typeface="ＭＳ Ｐゴシック" panose="020B0600070205080204" pitchFamily="50" charset="-128"/>
                <a:cs typeface="+mn-cs"/>
              </a:defRPr>
            </a:lvl1pPr>
            <a:lvl2pPr marL="742950" indent="-285750" algn="l" defTabSz="914400" rtl="0" eaLnBrk="0" latinLnBrk="0" hangingPunct="0">
              <a:spcBef>
                <a:spcPct val="20000"/>
              </a:spcBef>
              <a:buChar char="–"/>
              <a:defRPr sz="2800" kern="1200">
                <a:solidFill>
                  <a:schemeClr val="tx1"/>
                </a:solidFill>
                <a:latin typeface="Arial" panose="020B0604020202020204" pitchFamily="34" charset="0"/>
                <a:ea typeface="ＭＳ Ｐゴシック" panose="020B0600070205080204" pitchFamily="50" charset="-128"/>
                <a:cs typeface="+mn-cs"/>
              </a:defRPr>
            </a:lvl2pPr>
            <a:lvl3pPr marL="1143000" indent="-228600" algn="l" defTabSz="914400" rtl="0" eaLnBrk="0" latinLnBrk="0" hangingPunct="0">
              <a:spcBef>
                <a:spcPct val="20000"/>
              </a:spcBef>
              <a:defRPr sz="2400" kern="1200">
                <a:solidFill>
                  <a:schemeClr val="tx1"/>
                </a:solidFill>
                <a:latin typeface="Arial" panose="020B0604020202020204" pitchFamily="34" charset="0"/>
                <a:ea typeface="ＭＳ Ｐゴシック" panose="020B0600070205080204" pitchFamily="50" charset="-128"/>
                <a:cs typeface="+mn-cs"/>
              </a:defRPr>
            </a:lvl3pPr>
            <a:lvl4pPr marL="1600200" indent="-228600" algn="l" defTabSz="914400" rtl="0" eaLnBrk="0" latinLnBrk="0" hangingPunct="0">
              <a:spcBef>
                <a:spcPct val="20000"/>
              </a:spcBef>
              <a:buChar char="–"/>
              <a:defRPr sz="2000" kern="1200">
                <a:solidFill>
                  <a:schemeClr val="tx1"/>
                </a:solidFill>
                <a:latin typeface="Arial" panose="020B0604020202020204" pitchFamily="34" charset="0"/>
                <a:ea typeface="ＭＳ Ｐゴシック" panose="020B0600070205080204" pitchFamily="50" charset="-128"/>
                <a:cs typeface="+mn-cs"/>
              </a:defRPr>
            </a:lvl4pPr>
            <a:lvl5pPr marL="2057400" indent="-228600" algn="l" defTabSz="914400" rtl="0" eaLnBrk="0" latinLnBrk="0" hangingPunct="0">
              <a:spcBef>
                <a:spcPct val="20000"/>
              </a:spcBef>
              <a:buChar char="»"/>
              <a:defRPr sz="2000" kern="1200">
                <a:solidFill>
                  <a:schemeClr val="tx1"/>
                </a:solidFill>
                <a:latin typeface="Arial" panose="020B0604020202020204" pitchFamily="34" charset="0"/>
                <a:ea typeface="ＭＳ Ｐゴシック" panose="020B0600070205080204" pitchFamily="50" charset="-128"/>
                <a:cs typeface="+mn-cs"/>
              </a:defRPr>
            </a:lvl5pPr>
            <a:lvl6pPr marL="2514600" indent="-228600" algn="l" defTabSz="914400" rtl="0" eaLnBrk="0" fontAlgn="base" latinLnBrk="0" hangingPunct="0">
              <a:spcBef>
                <a:spcPct val="20000"/>
              </a:spcBef>
              <a:spcAft>
                <a:spcPct val="0"/>
              </a:spcAft>
              <a:buChar char="»"/>
              <a:defRPr sz="2000" kern="1200">
                <a:solidFill>
                  <a:schemeClr val="tx1"/>
                </a:solidFill>
                <a:latin typeface="Arial" panose="020B0604020202020204" pitchFamily="34" charset="0"/>
                <a:ea typeface="ＭＳ Ｐゴシック" panose="020B0600070205080204" pitchFamily="50" charset="-128"/>
                <a:cs typeface="+mn-cs"/>
              </a:defRPr>
            </a:lvl6pPr>
            <a:lvl7pPr marL="2971800" indent="-228600" algn="l" defTabSz="914400" rtl="0" eaLnBrk="0" fontAlgn="base" latinLnBrk="0" hangingPunct="0">
              <a:spcBef>
                <a:spcPct val="20000"/>
              </a:spcBef>
              <a:spcAft>
                <a:spcPct val="0"/>
              </a:spcAft>
              <a:buChar char="»"/>
              <a:defRPr sz="2000" kern="1200">
                <a:solidFill>
                  <a:schemeClr val="tx1"/>
                </a:solidFill>
                <a:latin typeface="Arial" panose="020B0604020202020204" pitchFamily="34" charset="0"/>
                <a:ea typeface="ＭＳ Ｐゴシック" panose="020B0600070205080204" pitchFamily="50" charset="-128"/>
                <a:cs typeface="+mn-cs"/>
              </a:defRPr>
            </a:lvl7pPr>
            <a:lvl8pPr marL="3429000" indent="-228600" algn="l" defTabSz="914400" rtl="0" eaLnBrk="0" fontAlgn="base" latinLnBrk="0" hangingPunct="0">
              <a:spcBef>
                <a:spcPct val="20000"/>
              </a:spcBef>
              <a:spcAft>
                <a:spcPct val="0"/>
              </a:spcAft>
              <a:buChar char="»"/>
              <a:defRPr sz="2000" kern="1200">
                <a:solidFill>
                  <a:schemeClr val="tx1"/>
                </a:solidFill>
                <a:latin typeface="Arial" panose="020B0604020202020204" pitchFamily="34" charset="0"/>
                <a:ea typeface="ＭＳ Ｐゴシック" panose="020B0600070205080204" pitchFamily="50" charset="-128"/>
                <a:cs typeface="+mn-cs"/>
              </a:defRPr>
            </a:lvl8pPr>
            <a:lvl9pPr marL="3886200" indent="-228600" algn="l" defTabSz="914400" rtl="0" eaLnBrk="0" fontAlgn="base" latinLnBrk="0" hangingPunct="0">
              <a:spcBef>
                <a:spcPct val="20000"/>
              </a:spcBef>
              <a:spcAft>
                <a:spcPct val="0"/>
              </a:spcAft>
              <a:buChar char="»"/>
              <a:defRPr sz="2000" kern="1200">
                <a:solidFill>
                  <a:schemeClr val="tx1"/>
                </a:solidFill>
                <a:latin typeface="Arial" panose="020B0604020202020204" pitchFamily="34" charset="0"/>
                <a:ea typeface="ＭＳ Ｐゴシック" panose="020B0600070205080204" pitchFamily="50" charset="-128"/>
                <a:cs typeface="+mn-cs"/>
              </a:defRPr>
            </a:lvl9pPr>
          </a:lstStyle>
          <a:p>
            <a:pPr eaLnBrk="1" hangingPunct="1">
              <a:spcBef>
                <a:spcPct val="0"/>
              </a:spcBef>
              <a:buFontTx/>
              <a:buNone/>
            </a:pPr>
            <a:fld id="{C574ACFE-C5A9-4659-8024-0F84E9256E45}" type="slidenum">
              <a:rPr lang="ja-JP" altLang="en-US" sz="1400" smtClean="0"/>
              <a:pPr eaLnBrk="1" hangingPunct="1">
                <a:spcBef>
                  <a:spcPct val="0"/>
                </a:spcBef>
                <a:buFontTx/>
                <a:buNone/>
              </a:pPr>
              <a:t>43</a:t>
            </a:fld>
            <a:endParaRPr lang="ja-JP" altLang="en-US" sz="1400" dirty="0"/>
          </a:p>
        </p:txBody>
      </p:sp>
    </p:spTree>
    <p:extLst>
      <p:ext uri="{BB962C8B-B14F-4D97-AF65-F5344CB8AC3E}">
        <p14:creationId xmlns:p14="http://schemas.microsoft.com/office/powerpoint/2010/main" val="864403428"/>
      </p:ext>
    </p:extLst>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2"/>
          <p:cNvSpPr txBox="1">
            <a:spLocks noChangeArrowheads="1"/>
          </p:cNvSpPr>
          <p:nvPr/>
        </p:nvSpPr>
        <p:spPr>
          <a:xfrm>
            <a:off x="1701800" y="1206500"/>
            <a:ext cx="9029262" cy="3023870"/>
          </a:xfrm>
          <a:prstGeom prst="rect">
            <a:avLst/>
          </a:prstGeom>
        </p:spPr>
        <p:txBody>
          <a:bodyPr anchor="ctr">
            <a:normAutofit/>
          </a:bodyPr>
          <a:lstStyle>
            <a:lvl1pPr algn="l" rtl="0" eaLnBrk="1" latinLnBrk="0" hangingPunct="1">
              <a:spcBef>
                <a:spcPct val="0"/>
              </a:spcBef>
              <a:buNone/>
              <a:defRPr kumimoji="1" sz="4300" kern="1200">
                <a:solidFill>
                  <a:schemeClr val="tx2">
                    <a:satMod val="130000"/>
                  </a:schemeClr>
                </a:solidFill>
                <a:effectLst>
                  <a:outerShdw blurRad="50000" dist="30000" dir="5400000" algn="tl" rotWithShape="0">
                    <a:srgbClr val="000000">
                      <a:alpha val="30000"/>
                    </a:srgbClr>
                  </a:outerShdw>
                </a:effectLst>
                <a:latin typeface="+mj-lt"/>
                <a:ea typeface="+mj-ea"/>
                <a:cs typeface="+mj-cs"/>
              </a:defRPr>
            </a:lvl1pPr>
          </a:lstStyle>
          <a:p>
            <a:pPr>
              <a:defRPr/>
            </a:pPr>
            <a:r>
              <a:rPr lang="ja-JP" altLang="en-US" sz="3600" dirty="0">
                <a:solidFill>
                  <a:schemeClr val="accent3">
                    <a:lumMod val="50000"/>
                  </a:schemeClr>
                </a:solidFill>
                <a:sym typeface="+mn-ea"/>
              </a:rPr>
              <a:t>（</a:t>
            </a:r>
            <a:r>
              <a:rPr lang="en-US" altLang="ja-JP" sz="3600" dirty="0">
                <a:solidFill>
                  <a:schemeClr val="accent3">
                    <a:lumMod val="50000"/>
                  </a:schemeClr>
                </a:solidFill>
                <a:sym typeface="+mn-ea"/>
              </a:rPr>
              <a:t>6</a:t>
            </a:r>
            <a:r>
              <a:rPr lang="ja-JP" altLang="en-US" sz="3600" dirty="0">
                <a:solidFill>
                  <a:schemeClr val="accent3">
                    <a:lumMod val="50000"/>
                  </a:schemeClr>
                </a:solidFill>
                <a:sym typeface="+mn-ea"/>
              </a:rPr>
              <a:t>）災害に備える</a:t>
            </a:r>
            <a:endParaRPr lang="en-US" altLang="ja-JP" sz="3600" dirty="0">
              <a:solidFill>
                <a:schemeClr val="accent3">
                  <a:lumMod val="50000"/>
                </a:schemeClr>
              </a:solidFill>
              <a:sym typeface="+mn-ea"/>
            </a:endParaRPr>
          </a:p>
          <a:p>
            <a:pPr>
              <a:defRPr/>
            </a:pPr>
            <a:r>
              <a:rPr lang="ja-JP" altLang="en-US" sz="3600" dirty="0">
                <a:solidFill>
                  <a:schemeClr val="accent3">
                    <a:lumMod val="50000"/>
                  </a:schemeClr>
                </a:solidFill>
                <a:sym typeface="+mn-ea"/>
              </a:rPr>
              <a:t>　　～共助が機能する地域づくりの大切さ～</a:t>
            </a:r>
            <a:endParaRPr lang="ja-JP" altLang="en-US" sz="3600" dirty="0">
              <a:solidFill>
                <a:schemeClr val="accent3">
                  <a:lumMod val="50000"/>
                </a:schemeClr>
              </a:solidFill>
            </a:endParaRPr>
          </a:p>
        </p:txBody>
      </p:sp>
      <p:sp>
        <p:nvSpPr>
          <p:cNvPr id="50180" name="スライド番号プレースホルダー 3"/>
          <p:cNvSpPr txBox="1">
            <a:spLocks noGrp="1"/>
          </p:cNvSpPr>
          <p:nvPr/>
        </p:nvSpPr>
        <p:spPr>
          <a:xfrm>
            <a:off x="10868025" y="6187440"/>
            <a:ext cx="848360" cy="476250"/>
          </a:xfrm>
          <a:prstGeom prst="rect">
            <a:avLst/>
          </a:prstGeom>
          <a:noFill/>
          <a:ln w="9525">
            <a:noFill/>
          </a:ln>
        </p:spPr>
        <p:txBody>
          <a:bodyPr anchor="b"/>
          <a:lstStyle>
            <a:lvl1pPr marL="0" lvl="0" indent="0" algn="r" defTabSz="914400" eaLnBrk="1" fontAlgn="base" latinLnBrk="0" hangingPunct="1">
              <a:lnSpc>
                <a:spcPct val="100000"/>
              </a:lnSpc>
              <a:spcBef>
                <a:spcPct val="0"/>
              </a:spcBef>
              <a:spcAft>
                <a:spcPct val="0"/>
              </a:spcAft>
              <a:buFont typeface="Arial" panose="020B0604020202020204" pitchFamily="34" charset="0"/>
              <a:buNone/>
              <a:defRPr sz="1400" b="0" i="0" u="none" kern="1200" baseline="0">
                <a:solidFill>
                  <a:schemeClr val="tx1"/>
                </a:solidFill>
                <a:latin typeface="+mn-lt"/>
                <a:ea typeface="+mn-ea"/>
                <a:cs typeface="+mn-cs"/>
              </a:defRPr>
            </a:lvl1pPr>
            <a:lvl2pPr marL="457200" lvl="1" indent="0" algn="ctr" defTabSz="914400" eaLnBrk="1" fontAlgn="base" latinLnBrk="0" hangingPunct="1">
              <a:lnSpc>
                <a:spcPct val="100000"/>
              </a:lnSpc>
              <a:spcBef>
                <a:spcPct val="0"/>
              </a:spcBef>
              <a:spcAft>
                <a:spcPct val="0"/>
              </a:spcAft>
              <a:buFont typeface="Arial" panose="020B0604020202020204" pitchFamily="34" charset="0"/>
              <a:buNone/>
              <a:defRPr sz="2400" b="0" i="0" u="none" kern="1200" baseline="0">
                <a:solidFill>
                  <a:schemeClr val="tx1"/>
                </a:solidFill>
                <a:latin typeface="+mn-lt"/>
                <a:ea typeface="+mn-ea"/>
                <a:cs typeface="+mn-cs"/>
              </a:defRPr>
            </a:lvl2pPr>
            <a:lvl3pPr marL="914400" lvl="2" indent="0" algn="ctr" defTabSz="914400" eaLnBrk="1" fontAlgn="base" latinLnBrk="0" hangingPunct="1">
              <a:lnSpc>
                <a:spcPct val="100000"/>
              </a:lnSpc>
              <a:spcBef>
                <a:spcPct val="0"/>
              </a:spcBef>
              <a:spcAft>
                <a:spcPct val="0"/>
              </a:spcAft>
              <a:buFont typeface="Arial" panose="020B0604020202020204" pitchFamily="34" charset="0"/>
              <a:buNone/>
              <a:defRPr sz="2400" b="0" i="0" u="none" kern="1200" baseline="0">
                <a:solidFill>
                  <a:schemeClr val="tx1"/>
                </a:solidFill>
                <a:latin typeface="+mn-lt"/>
                <a:ea typeface="+mn-ea"/>
                <a:cs typeface="+mn-cs"/>
              </a:defRPr>
            </a:lvl3pPr>
            <a:lvl4pPr marL="1371600" lvl="3" indent="0" algn="ctr" defTabSz="914400" eaLnBrk="1" fontAlgn="base" latinLnBrk="0" hangingPunct="1">
              <a:lnSpc>
                <a:spcPct val="100000"/>
              </a:lnSpc>
              <a:spcBef>
                <a:spcPct val="0"/>
              </a:spcBef>
              <a:spcAft>
                <a:spcPct val="0"/>
              </a:spcAft>
              <a:buFont typeface="Arial" panose="020B0604020202020204" pitchFamily="34" charset="0"/>
              <a:buNone/>
              <a:defRPr sz="2400" b="0" i="0" u="none" kern="1200" baseline="0">
                <a:solidFill>
                  <a:schemeClr val="tx1"/>
                </a:solidFill>
                <a:latin typeface="+mn-lt"/>
                <a:ea typeface="+mn-ea"/>
                <a:cs typeface="+mn-cs"/>
              </a:defRPr>
            </a:lvl4pPr>
            <a:lvl5pPr marL="1828800" lvl="4" indent="0" algn="ctr" defTabSz="914400" eaLnBrk="1" fontAlgn="base" latinLnBrk="0" hangingPunct="1">
              <a:lnSpc>
                <a:spcPct val="100000"/>
              </a:lnSpc>
              <a:spcBef>
                <a:spcPct val="0"/>
              </a:spcBef>
              <a:spcAft>
                <a:spcPct val="0"/>
              </a:spcAft>
              <a:buFont typeface="Arial" panose="020B0604020202020204" pitchFamily="34" charset="0"/>
              <a:buNone/>
              <a:defRPr sz="2400" b="0" i="0" u="none" kern="1200" baseline="0">
                <a:solidFill>
                  <a:schemeClr val="tx1"/>
                </a:solidFill>
                <a:latin typeface="+mn-lt"/>
                <a:ea typeface="+mn-ea"/>
                <a:cs typeface="+mn-cs"/>
              </a:defRPr>
            </a:lvl5pPr>
            <a:lvl6pPr marL="2286000" lvl="5" indent="0" algn="ctr" defTabSz="914400" eaLnBrk="1" fontAlgn="base" latinLnBrk="0" hangingPunct="1">
              <a:lnSpc>
                <a:spcPct val="100000"/>
              </a:lnSpc>
              <a:spcBef>
                <a:spcPct val="0"/>
              </a:spcBef>
              <a:spcAft>
                <a:spcPct val="0"/>
              </a:spcAft>
              <a:buFont typeface="Arial" panose="020B0604020202020204" pitchFamily="34" charset="0"/>
              <a:buNone/>
              <a:defRPr sz="2400" b="0" i="0" u="none" kern="1200" baseline="0">
                <a:solidFill>
                  <a:schemeClr val="tx1"/>
                </a:solidFill>
                <a:latin typeface="+mn-lt"/>
                <a:ea typeface="+mn-ea"/>
                <a:cs typeface="+mn-cs"/>
              </a:defRPr>
            </a:lvl6pPr>
            <a:lvl7pPr marL="2743200" lvl="6" indent="0" algn="ctr" defTabSz="914400" eaLnBrk="1" fontAlgn="base" latinLnBrk="0" hangingPunct="1">
              <a:lnSpc>
                <a:spcPct val="100000"/>
              </a:lnSpc>
              <a:spcBef>
                <a:spcPct val="0"/>
              </a:spcBef>
              <a:spcAft>
                <a:spcPct val="0"/>
              </a:spcAft>
              <a:buFont typeface="Arial" panose="020B0604020202020204" pitchFamily="34" charset="0"/>
              <a:buNone/>
              <a:defRPr sz="2400" b="0" i="0" u="none" kern="1200" baseline="0">
                <a:solidFill>
                  <a:schemeClr val="tx1"/>
                </a:solidFill>
                <a:latin typeface="+mn-lt"/>
                <a:ea typeface="+mn-ea"/>
                <a:cs typeface="+mn-cs"/>
              </a:defRPr>
            </a:lvl7pPr>
            <a:lvl8pPr marL="3200400" lvl="7" indent="0" algn="ctr" defTabSz="914400" eaLnBrk="1" fontAlgn="base" latinLnBrk="0" hangingPunct="1">
              <a:lnSpc>
                <a:spcPct val="100000"/>
              </a:lnSpc>
              <a:spcBef>
                <a:spcPct val="0"/>
              </a:spcBef>
              <a:spcAft>
                <a:spcPct val="0"/>
              </a:spcAft>
              <a:buFont typeface="Arial" panose="020B0604020202020204" pitchFamily="34" charset="0"/>
              <a:buNone/>
              <a:defRPr sz="2400" b="0" i="0" u="none" kern="1200" baseline="0">
                <a:solidFill>
                  <a:schemeClr val="tx1"/>
                </a:solidFill>
                <a:latin typeface="+mn-lt"/>
                <a:ea typeface="+mn-ea"/>
                <a:cs typeface="+mn-cs"/>
              </a:defRPr>
            </a:lvl8pPr>
            <a:lvl9pPr marL="3657600" lvl="8" indent="0" algn="ctr" defTabSz="914400" eaLnBrk="1" fontAlgn="base" latinLnBrk="0" hangingPunct="1">
              <a:lnSpc>
                <a:spcPct val="100000"/>
              </a:lnSpc>
              <a:spcBef>
                <a:spcPct val="0"/>
              </a:spcBef>
              <a:spcAft>
                <a:spcPct val="0"/>
              </a:spcAft>
              <a:buFont typeface="Arial" panose="020B0604020202020204" pitchFamily="34" charset="0"/>
              <a:buNone/>
              <a:defRPr sz="2400" b="0" i="0" u="none" kern="1200" baseline="0">
                <a:solidFill>
                  <a:schemeClr val="tx1"/>
                </a:solidFill>
                <a:latin typeface="+mn-lt"/>
                <a:ea typeface="+mn-ea"/>
                <a:cs typeface="+mn-cs"/>
              </a:defRPr>
            </a:lvl9pPr>
          </a:lstStyle>
          <a:p>
            <a:pPr marL="0" indent="0" algn="ctr" eaLnBrk="1" hangingPunct="1">
              <a:spcBef>
                <a:spcPct val="0"/>
              </a:spcBef>
              <a:buClr>
                <a:srgbClr val="000000"/>
              </a:buClr>
              <a:buNone/>
            </a:pPr>
            <a:fld id="{9A0DB2DC-4C9A-4742-B13C-FB6460FD3503}" type="slidenum">
              <a:rPr lang="ja-JP" altLang="en-US" sz="1400" dirty="0">
                <a:latin typeface="Arial" panose="020B0604020202020204" pitchFamily="34" charset="0"/>
                <a:ea typeface="ＭＳ Ｐゴシック" panose="020B0600070205080204" charset="-128"/>
              </a:rPr>
              <a:t>44</a:t>
            </a:fld>
            <a:endParaRPr lang="ja-JP" altLang="en-US" sz="1400" dirty="0">
              <a:latin typeface="Arial" panose="020B0604020202020204" pitchFamily="34" charset="0"/>
              <a:ea typeface="ＭＳ Ｐゴシック" panose="020B0600070205080204" charset="-128"/>
            </a:endParaRPr>
          </a:p>
        </p:txBody>
      </p:sp>
    </p:spTree>
    <p:extLst>
      <p:ext uri="{BB962C8B-B14F-4D97-AF65-F5344CB8AC3E}">
        <p14:creationId xmlns:p14="http://schemas.microsoft.com/office/powerpoint/2010/main" val="1076021210"/>
      </p:ext>
    </p:extLst>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178" name="Rectangle 2"/>
          <p:cNvSpPr/>
          <p:nvPr/>
        </p:nvSpPr>
        <p:spPr>
          <a:xfrm>
            <a:off x="2032000" y="115888"/>
            <a:ext cx="8064500" cy="1223962"/>
          </a:xfrm>
          <a:prstGeom prst="rect">
            <a:avLst/>
          </a:prstGeom>
          <a:noFill/>
          <a:ln w="9525">
            <a:noFill/>
          </a:ln>
        </p:spPr>
        <p:txBody>
          <a:bodyPr anchor="ctr"/>
          <a:lstStyle>
            <a:lvl1pPr marL="342900" indent="-342900" algn="l" rtl="0" eaLnBrk="0" fontAlgn="base" hangingPunct="0">
              <a:spcBef>
                <a:spcPct val="20000"/>
              </a:spcBef>
              <a:spcAft>
                <a:spcPct val="0"/>
              </a:spcAft>
              <a:buClr>
                <a:schemeClr val="tx2"/>
              </a:buClr>
              <a:buSzPct val="80000"/>
              <a:buFont typeface="Wingdings" panose="05000000000000000000" pitchFamily="2" charset="2"/>
              <a:buChar char="l"/>
              <a:defRPr kumimoji="1" sz="3200" b="1">
                <a:solidFill>
                  <a:schemeClr val="tx1"/>
                </a:solidFill>
                <a:latin typeface="+mn-lt"/>
                <a:ea typeface="+mn-ea"/>
                <a:cs typeface="+mn-cs"/>
              </a:defRPr>
            </a:lvl1pPr>
            <a:lvl2pPr marL="742950" indent="-285750" algn="l" rtl="0" eaLnBrk="0" fontAlgn="base" hangingPunct="0">
              <a:spcBef>
                <a:spcPct val="20000"/>
              </a:spcBef>
              <a:spcAft>
                <a:spcPct val="0"/>
              </a:spcAft>
              <a:buClr>
                <a:schemeClr val="tx2"/>
              </a:buClr>
              <a:buChar char="–"/>
              <a:defRPr kumimoji="1" sz="2800" b="1">
                <a:solidFill>
                  <a:schemeClr val="tx1"/>
                </a:solidFill>
                <a:latin typeface="+mn-lt"/>
                <a:ea typeface="+mn-ea"/>
              </a:defRPr>
            </a:lvl2pPr>
            <a:lvl3pPr marL="1143000" indent="-228600" algn="l" rtl="0" eaLnBrk="0" fontAlgn="base" hangingPunct="0">
              <a:spcBef>
                <a:spcPct val="20000"/>
              </a:spcBef>
              <a:spcAft>
                <a:spcPct val="0"/>
              </a:spcAft>
              <a:buClr>
                <a:schemeClr val="tx2"/>
              </a:buClr>
              <a:buChar char="•"/>
              <a:defRPr kumimoji="1" sz="2400" b="1">
                <a:solidFill>
                  <a:schemeClr val="tx1"/>
                </a:solidFill>
                <a:latin typeface="+mn-lt"/>
                <a:ea typeface="+mn-ea"/>
              </a:defRPr>
            </a:lvl3pPr>
            <a:lvl4pPr marL="1600200" indent="-228600" algn="l" rtl="0" eaLnBrk="0" fontAlgn="base" hangingPunct="0">
              <a:spcBef>
                <a:spcPct val="20000"/>
              </a:spcBef>
              <a:spcAft>
                <a:spcPct val="0"/>
              </a:spcAft>
              <a:buClr>
                <a:schemeClr val="tx2"/>
              </a:buClr>
              <a:buChar char="–"/>
              <a:defRPr kumimoji="1" sz="2000" b="1">
                <a:solidFill>
                  <a:schemeClr val="tx1"/>
                </a:solidFill>
                <a:latin typeface="+mn-lt"/>
                <a:ea typeface="+mn-ea"/>
              </a:defRPr>
            </a:lvl4pPr>
            <a:lvl5pPr marL="2057400" indent="-228600" algn="l" rtl="0" eaLnBrk="0" fontAlgn="base" hangingPunct="0">
              <a:spcBef>
                <a:spcPct val="20000"/>
              </a:spcBef>
              <a:spcAft>
                <a:spcPct val="0"/>
              </a:spcAft>
              <a:buClr>
                <a:schemeClr val="tx2"/>
              </a:buClr>
              <a:buChar char="»"/>
              <a:defRPr kumimoji="1" sz="2000" b="1">
                <a:solidFill>
                  <a:schemeClr val="tx1"/>
                </a:solidFill>
                <a:latin typeface="+mn-lt"/>
                <a:ea typeface="+mn-ea"/>
              </a:defRPr>
            </a:lvl5pPr>
          </a:lstStyle>
          <a:p>
            <a:pPr marL="0" lvl="0" indent="0" algn="ctr" eaLnBrk="1" hangingPunct="1">
              <a:buClr>
                <a:srgbClr val="000000"/>
              </a:buClr>
              <a:buNone/>
            </a:pPr>
            <a:r>
              <a:rPr lang="ja-JP" altLang="en-US" sz="4000" dirty="0">
                <a:solidFill>
                  <a:srgbClr val="FF0000"/>
                </a:solidFill>
                <a:latin typeface="BIZ UDPゴシック" panose="020B0400000000000000" pitchFamily="50" charset="-128"/>
                <a:ea typeface="BIZ UDPゴシック" panose="020B0400000000000000" pitchFamily="50" charset="-128"/>
              </a:rPr>
              <a:t>災害はすべて想定外です</a:t>
            </a:r>
            <a:endParaRPr lang="ja-JP" altLang="en-US" b="0" dirty="0">
              <a:solidFill>
                <a:srgbClr val="FF0000"/>
              </a:solidFill>
              <a:latin typeface="BIZ UDPゴシック" panose="020B0400000000000000" pitchFamily="50" charset="-128"/>
              <a:ea typeface="BIZ UDPゴシック" panose="020B0400000000000000" pitchFamily="50" charset="-128"/>
            </a:endParaRPr>
          </a:p>
        </p:txBody>
      </p:sp>
      <p:sp>
        <p:nvSpPr>
          <p:cNvPr id="50179" name="Rectangle 3"/>
          <p:cNvSpPr>
            <a:spLocks noGrp="1"/>
          </p:cNvSpPr>
          <p:nvPr/>
        </p:nvSpPr>
        <p:spPr>
          <a:xfrm>
            <a:off x="623455" y="3692345"/>
            <a:ext cx="11242963" cy="2298065"/>
          </a:xfrm>
          <a:prstGeom prst="rect">
            <a:avLst/>
          </a:prstGeom>
          <a:noFill/>
          <a:ln w="9525">
            <a:noFill/>
          </a:ln>
        </p:spPr>
        <p:txBody>
          <a:bodyPr/>
          <a:lstStyle>
            <a:lvl1pPr marL="342900" indent="-342900" algn="l" rtl="0" eaLnBrk="0" fontAlgn="base" hangingPunct="0">
              <a:spcBef>
                <a:spcPct val="20000"/>
              </a:spcBef>
              <a:spcAft>
                <a:spcPct val="0"/>
              </a:spcAft>
              <a:buClr>
                <a:schemeClr val="tx2"/>
              </a:buClr>
              <a:buSzPct val="80000"/>
              <a:buFont typeface="Wingdings" panose="05000000000000000000" pitchFamily="2" charset="2"/>
              <a:buChar char="l"/>
              <a:defRPr kumimoji="1" sz="3200" b="1">
                <a:solidFill>
                  <a:schemeClr val="tx1"/>
                </a:solidFill>
                <a:latin typeface="+mn-lt"/>
                <a:ea typeface="+mn-ea"/>
                <a:cs typeface="+mn-cs"/>
              </a:defRPr>
            </a:lvl1pPr>
            <a:lvl2pPr marL="742950" indent="-285750" algn="l" rtl="0" eaLnBrk="0" fontAlgn="base" hangingPunct="0">
              <a:spcBef>
                <a:spcPct val="20000"/>
              </a:spcBef>
              <a:spcAft>
                <a:spcPct val="0"/>
              </a:spcAft>
              <a:buClr>
                <a:schemeClr val="tx2"/>
              </a:buClr>
              <a:buChar char="–"/>
              <a:defRPr kumimoji="1" sz="2800" b="1">
                <a:solidFill>
                  <a:schemeClr val="tx1"/>
                </a:solidFill>
                <a:latin typeface="+mn-lt"/>
                <a:ea typeface="+mn-ea"/>
              </a:defRPr>
            </a:lvl2pPr>
            <a:lvl3pPr marL="1143000" indent="-228600" algn="l" rtl="0" eaLnBrk="0" fontAlgn="base" hangingPunct="0">
              <a:spcBef>
                <a:spcPct val="20000"/>
              </a:spcBef>
              <a:spcAft>
                <a:spcPct val="0"/>
              </a:spcAft>
              <a:buClr>
                <a:schemeClr val="tx2"/>
              </a:buClr>
              <a:buChar char="•"/>
              <a:defRPr kumimoji="1" sz="2400" b="1">
                <a:solidFill>
                  <a:schemeClr val="tx1"/>
                </a:solidFill>
                <a:latin typeface="+mn-lt"/>
                <a:ea typeface="+mn-ea"/>
              </a:defRPr>
            </a:lvl3pPr>
            <a:lvl4pPr marL="1600200" indent="-228600" algn="l" rtl="0" eaLnBrk="0" fontAlgn="base" hangingPunct="0">
              <a:spcBef>
                <a:spcPct val="20000"/>
              </a:spcBef>
              <a:spcAft>
                <a:spcPct val="0"/>
              </a:spcAft>
              <a:buClr>
                <a:schemeClr val="tx2"/>
              </a:buClr>
              <a:buChar char="–"/>
              <a:defRPr kumimoji="1" sz="2000" b="1">
                <a:solidFill>
                  <a:schemeClr val="tx1"/>
                </a:solidFill>
                <a:latin typeface="+mn-lt"/>
                <a:ea typeface="+mn-ea"/>
              </a:defRPr>
            </a:lvl4pPr>
            <a:lvl5pPr marL="2057400" indent="-228600" algn="l" rtl="0" eaLnBrk="0" fontAlgn="base" hangingPunct="0">
              <a:spcBef>
                <a:spcPct val="20000"/>
              </a:spcBef>
              <a:spcAft>
                <a:spcPct val="0"/>
              </a:spcAft>
              <a:buClr>
                <a:schemeClr val="tx2"/>
              </a:buClr>
              <a:buChar char="»"/>
              <a:defRPr kumimoji="1" sz="2000" b="1">
                <a:solidFill>
                  <a:schemeClr val="tx1"/>
                </a:solidFill>
                <a:latin typeface="+mn-lt"/>
                <a:ea typeface="+mn-ea"/>
              </a:defRPr>
            </a:lvl5pPr>
          </a:lstStyle>
          <a:p>
            <a:pPr marL="0" lvl="0" indent="0" eaLnBrk="1" hangingPunct="1">
              <a:buClr>
                <a:srgbClr val="000000"/>
              </a:buClr>
              <a:buNone/>
            </a:pPr>
            <a:r>
              <a:rPr lang="ja-JP" altLang="en-US" sz="2800" b="0" dirty="0">
                <a:solidFill>
                  <a:schemeClr val="tx1"/>
                </a:solidFill>
                <a:latin typeface="BIZ UDPゴシック" panose="020B0400000000000000" pitchFamily="50" charset="-128"/>
                <a:ea typeface="BIZ UDPゴシック" panose="020B0400000000000000" pitchFamily="50" charset="-128"/>
              </a:rPr>
              <a:t>成果物としてのマニュアルを目的にせず、作成のプロセスで、災害時対応を自分事として共に考える相手をいかに増やすか。</a:t>
            </a:r>
          </a:p>
          <a:p>
            <a:pPr marL="0" lvl="0" indent="0" eaLnBrk="1" hangingPunct="1">
              <a:buClr>
                <a:srgbClr val="000000"/>
              </a:buClr>
              <a:buNone/>
            </a:pPr>
            <a:r>
              <a:rPr lang="ja-JP" altLang="en-US" b="0" dirty="0">
                <a:solidFill>
                  <a:schemeClr val="bg2">
                    <a:lumMod val="50000"/>
                  </a:schemeClr>
                </a:solidFill>
                <a:effectLst>
                  <a:outerShdw blurRad="38100" dist="38100" dir="2700000" algn="tl">
                    <a:srgbClr val="000000">
                      <a:alpha val="43137"/>
                    </a:srgbClr>
                  </a:outerShdw>
                </a:effectLst>
                <a:latin typeface="BIZ UDPゴシック" panose="020B0400000000000000" pitchFamily="50" charset="-128"/>
                <a:ea typeface="BIZ UDPゴシック" panose="020B0400000000000000" pitchFamily="50" charset="-128"/>
              </a:rPr>
              <a:t>つまり、</a:t>
            </a:r>
            <a:r>
              <a:rPr lang="ja-JP" altLang="en-US" b="0" u="sng" dirty="0">
                <a:solidFill>
                  <a:srgbClr val="FF0000"/>
                </a:solidFill>
                <a:latin typeface="BIZ UDPゴシック" panose="020B0400000000000000" pitchFamily="50" charset="-128"/>
                <a:ea typeface="BIZ UDPゴシック" panose="020B0400000000000000" pitchFamily="50" charset="-128"/>
              </a:rPr>
              <a:t>平時の幅広い住民同士の関係づくりと意識醸成</a:t>
            </a:r>
            <a:r>
              <a:rPr lang="ja-JP" altLang="en-US" b="0" dirty="0">
                <a:solidFill>
                  <a:schemeClr val="bg2">
                    <a:lumMod val="50000"/>
                  </a:schemeClr>
                </a:solidFill>
                <a:effectLst>
                  <a:outerShdw blurRad="38100" dist="38100" dir="2700000" algn="tl">
                    <a:srgbClr val="000000">
                      <a:alpha val="43137"/>
                    </a:srgbClr>
                  </a:outerShdw>
                </a:effectLst>
                <a:latin typeface="BIZ UDPゴシック" panose="020B0400000000000000" pitchFamily="50" charset="-128"/>
                <a:ea typeface="BIZ UDPゴシック" panose="020B0400000000000000" pitchFamily="50" charset="-128"/>
              </a:rPr>
              <a:t>が一番大切であるということです</a:t>
            </a:r>
          </a:p>
        </p:txBody>
      </p:sp>
      <p:sp>
        <p:nvSpPr>
          <p:cNvPr id="50180" name="Text Box 4"/>
          <p:cNvSpPr txBox="1"/>
          <p:nvPr/>
        </p:nvSpPr>
        <p:spPr>
          <a:xfrm>
            <a:off x="859155" y="1341755"/>
            <a:ext cx="10894060" cy="1384995"/>
          </a:xfrm>
          <a:prstGeom prst="rect">
            <a:avLst/>
          </a:prstGeom>
          <a:noFill/>
          <a:ln w="9525">
            <a:noFill/>
          </a:ln>
        </p:spPr>
        <p:txBody>
          <a:bodyPr wrap="square">
            <a:spAutoFit/>
          </a:bodyPr>
          <a:lstStyle>
            <a:lvl1pPr marL="342900" indent="-342900" algn="l" rtl="0" eaLnBrk="0" fontAlgn="base" hangingPunct="0">
              <a:spcBef>
                <a:spcPct val="20000"/>
              </a:spcBef>
              <a:spcAft>
                <a:spcPct val="0"/>
              </a:spcAft>
              <a:buClr>
                <a:schemeClr val="tx2"/>
              </a:buClr>
              <a:buSzPct val="80000"/>
              <a:buFont typeface="Wingdings" panose="05000000000000000000" pitchFamily="2" charset="2"/>
              <a:buChar char="l"/>
              <a:defRPr kumimoji="1" sz="3200" b="1">
                <a:solidFill>
                  <a:schemeClr val="tx1"/>
                </a:solidFill>
                <a:latin typeface="+mn-lt"/>
                <a:ea typeface="+mn-ea"/>
                <a:cs typeface="+mn-cs"/>
              </a:defRPr>
            </a:lvl1pPr>
            <a:lvl2pPr marL="742950" indent="-285750" algn="l" rtl="0" eaLnBrk="0" fontAlgn="base" hangingPunct="0">
              <a:spcBef>
                <a:spcPct val="20000"/>
              </a:spcBef>
              <a:spcAft>
                <a:spcPct val="0"/>
              </a:spcAft>
              <a:buClr>
                <a:schemeClr val="tx2"/>
              </a:buClr>
              <a:buChar char="–"/>
              <a:defRPr kumimoji="1" sz="2800" b="1">
                <a:solidFill>
                  <a:schemeClr val="tx1"/>
                </a:solidFill>
                <a:latin typeface="+mn-lt"/>
                <a:ea typeface="+mn-ea"/>
              </a:defRPr>
            </a:lvl2pPr>
            <a:lvl3pPr marL="1143000" indent="-228600" algn="l" rtl="0" eaLnBrk="0" fontAlgn="base" hangingPunct="0">
              <a:spcBef>
                <a:spcPct val="20000"/>
              </a:spcBef>
              <a:spcAft>
                <a:spcPct val="0"/>
              </a:spcAft>
              <a:buClr>
                <a:schemeClr val="tx2"/>
              </a:buClr>
              <a:buChar char="•"/>
              <a:defRPr kumimoji="1" sz="2400" b="1">
                <a:solidFill>
                  <a:schemeClr val="tx1"/>
                </a:solidFill>
                <a:latin typeface="+mn-lt"/>
                <a:ea typeface="+mn-ea"/>
              </a:defRPr>
            </a:lvl3pPr>
            <a:lvl4pPr marL="1600200" indent="-228600" algn="l" rtl="0" eaLnBrk="0" fontAlgn="base" hangingPunct="0">
              <a:spcBef>
                <a:spcPct val="20000"/>
              </a:spcBef>
              <a:spcAft>
                <a:spcPct val="0"/>
              </a:spcAft>
              <a:buClr>
                <a:schemeClr val="tx2"/>
              </a:buClr>
              <a:buChar char="–"/>
              <a:defRPr kumimoji="1" sz="2000" b="1">
                <a:solidFill>
                  <a:schemeClr val="tx1"/>
                </a:solidFill>
                <a:latin typeface="+mn-lt"/>
                <a:ea typeface="+mn-ea"/>
              </a:defRPr>
            </a:lvl4pPr>
            <a:lvl5pPr marL="2057400" indent="-228600" algn="l" rtl="0" eaLnBrk="0" fontAlgn="base" hangingPunct="0">
              <a:spcBef>
                <a:spcPct val="20000"/>
              </a:spcBef>
              <a:spcAft>
                <a:spcPct val="0"/>
              </a:spcAft>
              <a:buClr>
                <a:schemeClr val="tx2"/>
              </a:buClr>
              <a:buChar char="»"/>
              <a:defRPr kumimoji="1" sz="2000" b="1">
                <a:solidFill>
                  <a:schemeClr val="tx1"/>
                </a:solidFill>
                <a:latin typeface="+mn-lt"/>
                <a:ea typeface="+mn-ea"/>
              </a:defRPr>
            </a:lvl5pPr>
          </a:lstStyle>
          <a:p>
            <a:pPr marL="0" lvl="0" indent="0" algn="l" eaLnBrk="1" hangingPunct="1">
              <a:spcBef>
                <a:spcPct val="0"/>
              </a:spcBef>
              <a:buClr>
                <a:srgbClr val="000000"/>
              </a:buClr>
              <a:buNone/>
            </a:pPr>
            <a:r>
              <a:rPr lang="ja-JP" altLang="en-US" sz="2800" b="0" u="sng" dirty="0">
                <a:latin typeface="BIZ UDPゴシック" panose="020B0400000000000000" pitchFamily="50" charset="-128"/>
                <a:ea typeface="BIZ UDPゴシック" panose="020B0400000000000000" pitchFamily="50" charset="-128"/>
              </a:rPr>
              <a:t>災害時、</a:t>
            </a:r>
            <a:r>
              <a:rPr lang="ja-JP" altLang="en-US" sz="2800" b="0" u="sng" dirty="0">
                <a:solidFill>
                  <a:schemeClr val="accent2">
                    <a:lumMod val="50000"/>
                  </a:schemeClr>
                </a:solidFill>
                <a:latin typeface="BIZ UDPゴシック" panose="020B0400000000000000" pitchFamily="50" charset="-128"/>
                <a:ea typeface="BIZ UDPゴシック" panose="020B0400000000000000" pitchFamily="50" charset="-128"/>
              </a:rPr>
              <a:t>「マニュアルに書いてありませんので出来ません」</a:t>
            </a:r>
            <a:r>
              <a:rPr lang="ja-JP" altLang="en-US" sz="2800" b="0" u="sng" dirty="0">
                <a:latin typeface="BIZ UDPゴシック" panose="020B0400000000000000" pitchFamily="50" charset="-128"/>
                <a:ea typeface="BIZ UDPゴシック" panose="020B0400000000000000" pitchFamily="50" charset="-128"/>
              </a:rPr>
              <a:t>は命取り</a:t>
            </a:r>
            <a:endParaRPr lang="ja-JP" altLang="en-US" sz="2800" b="0" dirty="0">
              <a:latin typeface="BIZ UDPゴシック" panose="020B0400000000000000" pitchFamily="50" charset="-128"/>
              <a:ea typeface="BIZ UDPゴシック" panose="020B0400000000000000" pitchFamily="50" charset="-128"/>
            </a:endParaRPr>
          </a:p>
          <a:p>
            <a:pPr marL="0" lvl="0" indent="0" algn="ctr" eaLnBrk="1" hangingPunct="1">
              <a:spcBef>
                <a:spcPct val="0"/>
              </a:spcBef>
              <a:buClr>
                <a:srgbClr val="000000"/>
              </a:buClr>
              <a:buNone/>
            </a:pPr>
            <a:r>
              <a:rPr lang="ja-JP" altLang="en-US" sz="2800" b="0" dirty="0">
                <a:latin typeface="BIZ UDPゴシック" panose="020B0400000000000000" pitchFamily="50" charset="-128"/>
                <a:ea typeface="BIZ UDPゴシック" panose="020B0400000000000000" pitchFamily="50" charset="-128"/>
              </a:rPr>
              <a:t>被災した目の前の風景は、必ずや</a:t>
            </a:r>
          </a:p>
          <a:p>
            <a:pPr marL="0" lvl="0" indent="0" algn="ctr" eaLnBrk="1" hangingPunct="1">
              <a:spcBef>
                <a:spcPct val="0"/>
              </a:spcBef>
              <a:buClr>
                <a:srgbClr val="000000"/>
              </a:buClr>
              <a:buNone/>
            </a:pPr>
            <a:r>
              <a:rPr lang="ja-JP" altLang="en-US" sz="2800" b="0" dirty="0">
                <a:latin typeface="BIZ UDPゴシック" panose="020B0400000000000000" pitchFamily="50" charset="-128"/>
                <a:ea typeface="BIZ UDPゴシック" panose="020B0400000000000000" pitchFamily="50" charset="-128"/>
              </a:rPr>
              <a:t>マニュアルに記載されていない状況となります</a:t>
            </a:r>
          </a:p>
        </p:txBody>
      </p:sp>
      <p:sp>
        <p:nvSpPr>
          <p:cNvPr id="5" name="下矢印 4"/>
          <p:cNvSpPr/>
          <p:nvPr/>
        </p:nvSpPr>
        <p:spPr>
          <a:xfrm>
            <a:off x="5668168" y="2849185"/>
            <a:ext cx="792163" cy="720725"/>
          </a:xfrm>
          <a:prstGeom prst="downArrow">
            <a:avLst/>
          </a:prstGeom>
          <a:solidFill>
            <a:schemeClr val="accent5">
              <a:lumMod val="50000"/>
            </a:schemeClr>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defRPr/>
            </a:pPr>
            <a:endParaRPr kumimoji="0" lang="ja-JP" altLang="en-US" sz="1800" b="0" i="0" u="none" strike="noStrike" kern="1200" cap="none" spc="0" normalizeH="0" baseline="0" noProof="0">
              <a:ln>
                <a:noFill/>
              </a:ln>
              <a:solidFill>
                <a:prstClr val="white"/>
              </a:solidFill>
              <a:effectLst/>
              <a:uLnTx/>
              <a:uFillTx/>
              <a:latin typeface="+mn-lt"/>
              <a:ea typeface="+mn-ea"/>
              <a:cs typeface="+mn-cs"/>
            </a:endParaRPr>
          </a:p>
        </p:txBody>
      </p:sp>
      <p:sp>
        <p:nvSpPr>
          <p:cNvPr id="6" name="スライド番号プレースホルダー 3">
            <a:extLst>
              <a:ext uri="{FF2B5EF4-FFF2-40B4-BE49-F238E27FC236}">
                <a16:creationId xmlns:a16="http://schemas.microsoft.com/office/drawing/2014/main" id="{3534818A-AE38-4E7F-B538-447AF9F8A98F}"/>
              </a:ext>
            </a:extLst>
          </p:cNvPr>
          <p:cNvSpPr txBox="1">
            <a:spLocks/>
          </p:cNvSpPr>
          <p:nvPr/>
        </p:nvSpPr>
        <p:spPr>
          <a:xfrm>
            <a:off x="10991850" y="6442652"/>
            <a:ext cx="746414" cy="476250"/>
          </a:xfrm>
          <a:prstGeom prst="rect">
            <a:avLst/>
          </a:prstGeom>
        </p:spPr>
        <p:txBody>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F8D8928E-AA9A-4D89-BC1F-A2C05AB4BD92}" type="slidenum">
              <a:rPr kumimoji="1" lang="ja-JP" altLang="en-US" smtClean="0"/>
              <a:pPr/>
              <a:t>45</a:t>
            </a:fld>
            <a:endParaRPr kumimoji="1" lang="ja-JP" altLang="en-US"/>
          </a:p>
        </p:txBody>
      </p:sp>
    </p:spTree>
  </p:cSld>
  <p:clrMapOvr>
    <a:masterClrMapping/>
  </p:clrMapOvr>
  <p:transition spd="slow"/>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058" name="Rectangle 2"/>
          <p:cNvSpPr>
            <a:spLocks noGrp="1"/>
          </p:cNvSpPr>
          <p:nvPr>
            <p:ph type="subTitle" idx="4294967295"/>
          </p:nvPr>
        </p:nvSpPr>
        <p:spPr>
          <a:xfrm>
            <a:off x="584835" y="344343"/>
            <a:ext cx="10507980" cy="720725"/>
          </a:xfrm>
          <a:prstGeom prst="rect">
            <a:avLst/>
          </a:prstGeom>
        </p:spPr>
        <p:txBody>
          <a:bodyPr vert="horz" wrap="square" lIns="91440" tIns="45720" rIns="91440" bIns="45720" anchor="ctr"/>
          <a:lstStyle/>
          <a:p>
            <a:pPr>
              <a:buSzPct val="80000"/>
              <a:buFont typeface="Wingdings" panose="05000000000000000000" pitchFamily="2" charset="2"/>
              <a:buNone/>
            </a:pPr>
            <a:r>
              <a:rPr kumimoji="1" lang="ja-JP" altLang="en-US" sz="3600" kern="1200" dirty="0">
                <a:solidFill>
                  <a:schemeClr val="accent6">
                    <a:lumMod val="50000"/>
                  </a:schemeClr>
                </a:solidFill>
                <a:effectLst>
                  <a:outerShdw blurRad="38100" dist="38100" dir="2700000" algn="tl">
                    <a:srgbClr val="000000">
                      <a:alpha val="43137"/>
                    </a:srgbClr>
                  </a:outerShdw>
                </a:effectLst>
                <a:latin typeface="BIZ UDPゴシック" panose="020B0400000000000000" pitchFamily="50" charset="-128"/>
                <a:ea typeface="BIZ UDPゴシック" panose="020B0400000000000000" pitchFamily="50" charset="-128"/>
              </a:rPr>
              <a:t>①　被災後の地元住民による支援活動の大切さ</a:t>
            </a:r>
          </a:p>
        </p:txBody>
      </p:sp>
      <p:sp>
        <p:nvSpPr>
          <p:cNvPr id="45059" name="Text Box 3"/>
          <p:cNvSpPr txBox="1"/>
          <p:nvPr/>
        </p:nvSpPr>
        <p:spPr>
          <a:xfrm>
            <a:off x="783070" y="1360632"/>
            <a:ext cx="10792403" cy="3539430"/>
          </a:xfrm>
          <a:prstGeom prst="rect">
            <a:avLst/>
          </a:prstGeom>
          <a:noFill/>
          <a:ln w="9525">
            <a:noFill/>
          </a:ln>
        </p:spPr>
        <p:txBody>
          <a:bodyPr wrap="square">
            <a:spAutoFit/>
          </a:bodyPr>
          <a:lstStyle>
            <a:lvl1pPr marL="342900" indent="-342900" algn="l" rtl="0" eaLnBrk="0" fontAlgn="base" hangingPunct="0">
              <a:spcBef>
                <a:spcPct val="20000"/>
              </a:spcBef>
              <a:spcAft>
                <a:spcPct val="0"/>
              </a:spcAft>
              <a:buClr>
                <a:schemeClr val="tx2"/>
              </a:buClr>
              <a:buSzPct val="80000"/>
              <a:buFont typeface="Wingdings" panose="05000000000000000000" pitchFamily="2" charset="2"/>
              <a:buChar char="l"/>
              <a:defRPr kumimoji="1" sz="3200" b="1">
                <a:solidFill>
                  <a:schemeClr val="tx1"/>
                </a:solidFill>
                <a:latin typeface="+mn-lt"/>
                <a:ea typeface="+mn-ea"/>
                <a:cs typeface="+mn-cs"/>
              </a:defRPr>
            </a:lvl1pPr>
            <a:lvl2pPr marL="742950" indent="-285750" algn="l" rtl="0" eaLnBrk="0" fontAlgn="base" hangingPunct="0">
              <a:spcBef>
                <a:spcPct val="20000"/>
              </a:spcBef>
              <a:spcAft>
                <a:spcPct val="0"/>
              </a:spcAft>
              <a:buClr>
                <a:schemeClr val="tx2"/>
              </a:buClr>
              <a:buChar char="–"/>
              <a:defRPr kumimoji="1" sz="2800" b="1">
                <a:solidFill>
                  <a:schemeClr val="tx1"/>
                </a:solidFill>
                <a:latin typeface="+mn-lt"/>
                <a:ea typeface="+mn-ea"/>
              </a:defRPr>
            </a:lvl2pPr>
            <a:lvl3pPr marL="1143000" indent="-228600" algn="l" rtl="0" eaLnBrk="0" fontAlgn="base" hangingPunct="0">
              <a:spcBef>
                <a:spcPct val="20000"/>
              </a:spcBef>
              <a:spcAft>
                <a:spcPct val="0"/>
              </a:spcAft>
              <a:buClr>
                <a:schemeClr val="tx2"/>
              </a:buClr>
              <a:buChar char="•"/>
              <a:defRPr kumimoji="1" sz="2400" b="1">
                <a:solidFill>
                  <a:schemeClr val="tx1"/>
                </a:solidFill>
                <a:latin typeface="+mn-lt"/>
                <a:ea typeface="+mn-ea"/>
              </a:defRPr>
            </a:lvl3pPr>
            <a:lvl4pPr marL="1600200" indent="-228600" algn="l" rtl="0" eaLnBrk="0" fontAlgn="base" hangingPunct="0">
              <a:spcBef>
                <a:spcPct val="20000"/>
              </a:spcBef>
              <a:spcAft>
                <a:spcPct val="0"/>
              </a:spcAft>
              <a:buClr>
                <a:schemeClr val="tx2"/>
              </a:buClr>
              <a:buChar char="–"/>
              <a:defRPr kumimoji="1" sz="2000" b="1">
                <a:solidFill>
                  <a:schemeClr val="tx1"/>
                </a:solidFill>
                <a:latin typeface="+mn-lt"/>
                <a:ea typeface="+mn-ea"/>
              </a:defRPr>
            </a:lvl4pPr>
            <a:lvl5pPr marL="2057400" indent="-228600" algn="l" rtl="0" eaLnBrk="0" fontAlgn="base" hangingPunct="0">
              <a:spcBef>
                <a:spcPct val="20000"/>
              </a:spcBef>
              <a:spcAft>
                <a:spcPct val="0"/>
              </a:spcAft>
              <a:buClr>
                <a:schemeClr val="tx2"/>
              </a:buClr>
              <a:buChar char="»"/>
              <a:defRPr kumimoji="1" sz="2000" b="1">
                <a:solidFill>
                  <a:schemeClr val="tx1"/>
                </a:solidFill>
                <a:latin typeface="+mn-lt"/>
                <a:ea typeface="+mn-ea"/>
              </a:defRPr>
            </a:lvl5pPr>
          </a:lstStyle>
          <a:p>
            <a:pPr lvl="0" eaLnBrk="1" hangingPunct="1">
              <a:spcBef>
                <a:spcPct val="0"/>
              </a:spcBef>
              <a:buClr>
                <a:srgbClr val="000000"/>
              </a:buClr>
            </a:pPr>
            <a:r>
              <a:rPr lang="ja-JP" altLang="en-US" sz="2800" b="0" dirty="0">
                <a:latin typeface="BIZ UDPゴシック" panose="020B0400000000000000" pitchFamily="50" charset="-128"/>
                <a:ea typeface="BIZ UDPゴシック" panose="020B0400000000000000" pitchFamily="50" charset="-128"/>
              </a:rPr>
              <a:t>最初期に助け合えるのは地元住民同士</a:t>
            </a:r>
          </a:p>
          <a:p>
            <a:pPr lvl="0" eaLnBrk="1" hangingPunct="1">
              <a:spcBef>
                <a:spcPct val="0"/>
              </a:spcBef>
              <a:buClr>
                <a:srgbClr val="000000"/>
              </a:buClr>
            </a:pPr>
            <a:r>
              <a:rPr lang="ja-JP" altLang="en-US" sz="2800" b="0" dirty="0">
                <a:latin typeface="BIZ UDPゴシック" panose="020B0400000000000000" pitchFamily="50" charset="-128"/>
                <a:ea typeface="BIZ UDPゴシック" panose="020B0400000000000000" pitchFamily="50" charset="-128"/>
              </a:rPr>
              <a:t>外部支援者（ボランティア等）の力を活かす役割を担う</a:t>
            </a:r>
          </a:p>
          <a:p>
            <a:pPr marL="0" lvl="0" indent="0" eaLnBrk="1" hangingPunct="1">
              <a:spcBef>
                <a:spcPct val="0"/>
              </a:spcBef>
              <a:buClr>
                <a:srgbClr val="000000"/>
              </a:buClr>
              <a:buNone/>
            </a:pPr>
            <a:r>
              <a:rPr lang="ja-JP" altLang="en-US" sz="2800" b="0" dirty="0">
                <a:latin typeface="BIZ UDPゴシック" panose="020B0400000000000000" pitchFamily="50" charset="-128"/>
                <a:ea typeface="BIZ UDPゴシック" panose="020B0400000000000000" pitchFamily="50" charset="-128"/>
              </a:rPr>
              <a:t>　　　　＝</a:t>
            </a:r>
            <a:r>
              <a:rPr lang="ja-JP" altLang="en-US" sz="2800" b="0" u="sng" dirty="0">
                <a:solidFill>
                  <a:srgbClr val="FF0000"/>
                </a:solidFill>
                <a:latin typeface="BIZ UDPゴシック" panose="020B0400000000000000" pitchFamily="50" charset="-128"/>
                <a:ea typeface="BIZ UDPゴシック" panose="020B0400000000000000" pitchFamily="50" charset="-128"/>
              </a:rPr>
              <a:t>「受援力」を発揮</a:t>
            </a:r>
            <a:r>
              <a:rPr lang="ja-JP" altLang="en-US" sz="2800" b="0" dirty="0">
                <a:latin typeface="BIZ UDPゴシック" panose="020B0400000000000000" pitchFamily="50" charset="-128"/>
                <a:ea typeface="BIZ UDPゴシック" panose="020B0400000000000000" pitchFamily="50" charset="-128"/>
              </a:rPr>
              <a:t>するのは地元のキーパーソン</a:t>
            </a:r>
          </a:p>
          <a:p>
            <a:pPr lvl="0" eaLnBrk="1" hangingPunct="1">
              <a:spcBef>
                <a:spcPct val="0"/>
              </a:spcBef>
              <a:buClr>
                <a:srgbClr val="000000"/>
              </a:buClr>
            </a:pPr>
            <a:r>
              <a:rPr lang="ja-JP" altLang="en-US" sz="2800" b="0" dirty="0">
                <a:latin typeface="BIZ UDPゴシック" panose="020B0400000000000000" pitchFamily="50" charset="-128"/>
                <a:ea typeface="BIZ UDPゴシック" panose="020B0400000000000000" pitchFamily="50" charset="-128"/>
              </a:rPr>
              <a:t>地元住民こそが、自治的・主体的に活動できる</a:t>
            </a:r>
          </a:p>
          <a:p>
            <a:pPr marL="0" lvl="0" indent="0" eaLnBrk="1" hangingPunct="1">
              <a:spcBef>
                <a:spcPct val="0"/>
              </a:spcBef>
              <a:buClr>
                <a:srgbClr val="000000"/>
              </a:buClr>
              <a:buNone/>
            </a:pPr>
            <a:r>
              <a:rPr lang="ja-JP" altLang="en-US" sz="2800" b="0" dirty="0">
                <a:latin typeface="BIZ UDPゴシック" panose="020B0400000000000000" pitchFamily="50" charset="-128"/>
                <a:ea typeface="BIZ UDPゴシック" panose="020B0400000000000000" pitchFamily="50" charset="-128"/>
              </a:rPr>
              <a:t>　　（住民の主体的復興≠住民だけでの復興）</a:t>
            </a:r>
          </a:p>
          <a:p>
            <a:pPr lvl="0" eaLnBrk="1" hangingPunct="1">
              <a:spcBef>
                <a:spcPct val="0"/>
              </a:spcBef>
              <a:buClr>
                <a:srgbClr val="000000"/>
              </a:buClr>
            </a:pPr>
            <a:r>
              <a:rPr lang="ja-JP" altLang="en-US" sz="2800" b="0" dirty="0">
                <a:latin typeface="BIZ UDPゴシック" panose="020B0400000000000000" pitchFamily="50" charset="-128"/>
                <a:ea typeface="BIZ UDPゴシック" panose="020B0400000000000000" pitchFamily="50" charset="-128"/>
              </a:rPr>
              <a:t>顔見知りだからこそできる支援（安心感）</a:t>
            </a:r>
          </a:p>
          <a:p>
            <a:pPr lvl="0" eaLnBrk="1" hangingPunct="1">
              <a:spcBef>
                <a:spcPct val="0"/>
              </a:spcBef>
              <a:buClr>
                <a:srgbClr val="000000"/>
              </a:buClr>
            </a:pPr>
            <a:r>
              <a:rPr lang="ja-JP" altLang="en-US" sz="2800" b="0" dirty="0">
                <a:latin typeface="BIZ UDPゴシック" panose="020B0400000000000000" pitchFamily="50" charset="-128"/>
                <a:ea typeface="BIZ UDPゴシック" panose="020B0400000000000000" pitchFamily="50" charset="-128"/>
              </a:rPr>
              <a:t>復興の主体は住民（外部支援者は時期が来たら撤退する）</a:t>
            </a:r>
          </a:p>
          <a:p>
            <a:pPr marL="0" lvl="0" indent="0" eaLnBrk="1" hangingPunct="1">
              <a:spcBef>
                <a:spcPct val="0"/>
              </a:spcBef>
              <a:buClr>
                <a:srgbClr val="000000"/>
              </a:buClr>
              <a:buNone/>
            </a:pPr>
            <a:r>
              <a:rPr lang="ja-JP" altLang="en-US" sz="2800" b="0" dirty="0">
                <a:latin typeface="BIZ UDPゴシック" panose="020B0400000000000000" pitchFamily="50" charset="-128"/>
                <a:ea typeface="BIZ UDPゴシック" panose="020B0400000000000000" pitchFamily="50" charset="-128"/>
              </a:rPr>
              <a:t>　長期的な地域活動の担い手であること</a:t>
            </a:r>
          </a:p>
        </p:txBody>
      </p:sp>
      <p:sp>
        <p:nvSpPr>
          <p:cNvPr id="4" name="スライド番号プレースホルダー 3">
            <a:extLst>
              <a:ext uri="{FF2B5EF4-FFF2-40B4-BE49-F238E27FC236}">
                <a16:creationId xmlns:a16="http://schemas.microsoft.com/office/drawing/2014/main" id="{9F37A826-7785-4783-8E13-47D55EDB3F4F}"/>
              </a:ext>
            </a:extLst>
          </p:cNvPr>
          <p:cNvSpPr txBox="1">
            <a:spLocks/>
          </p:cNvSpPr>
          <p:nvPr/>
        </p:nvSpPr>
        <p:spPr>
          <a:xfrm>
            <a:off x="11202266" y="6381750"/>
            <a:ext cx="746414" cy="476250"/>
          </a:xfrm>
          <a:prstGeom prst="rect">
            <a:avLst/>
          </a:prstGeom>
        </p:spPr>
        <p:txBody>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F8D8928E-AA9A-4D89-BC1F-A2C05AB4BD92}" type="slidenum">
              <a:rPr kumimoji="1" lang="ja-JP" altLang="en-US" smtClean="0"/>
              <a:pPr/>
              <a:t>46</a:t>
            </a:fld>
            <a:endParaRPr kumimoji="1" lang="ja-JP" altLang="en-US"/>
          </a:p>
        </p:txBody>
      </p:sp>
    </p:spTree>
  </p:cSld>
  <p:clrMapOvr>
    <a:masterClrMapping/>
  </p:clrMapOvr>
  <p:transition spd="slow"/>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106" name="Rectangle 2"/>
          <p:cNvSpPr>
            <a:spLocks noChangeArrowheads="1"/>
          </p:cNvSpPr>
          <p:nvPr/>
        </p:nvSpPr>
        <p:spPr bwMode="auto">
          <a:xfrm>
            <a:off x="454660" y="182620"/>
            <a:ext cx="7980045" cy="7207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eaLnBrk="0" hangingPunct="0">
              <a:spcBef>
                <a:spcPct val="20000"/>
              </a:spcBef>
              <a:buChar char="•"/>
              <a:defRPr sz="3200">
                <a:solidFill>
                  <a:schemeClr val="tx1"/>
                </a:solidFill>
                <a:latin typeface="Arial" panose="020B0604020202020204" pitchFamily="34" charset="0"/>
                <a:ea typeface="ＭＳ Ｐゴシック" panose="020B0600070205080204" charset="-128"/>
              </a:defRPr>
            </a:lvl1pPr>
            <a:lvl2pPr marL="742950" indent="-285750" eaLnBrk="0" hangingPunct="0">
              <a:spcBef>
                <a:spcPct val="20000"/>
              </a:spcBef>
              <a:buChar char="–"/>
              <a:defRPr sz="2800">
                <a:solidFill>
                  <a:schemeClr val="tx1"/>
                </a:solidFill>
                <a:latin typeface="Arial" panose="020B0604020202020204" pitchFamily="34" charset="0"/>
                <a:ea typeface="ＭＳ Ｐゴシック" panose="020B0600070205080204" charset="-128"/>
              </a:defRPr>
            </a:lvl2pPr>
            <a:lvl3pPr marL="1143000" indent="-228600" eaLnBrk="0" hangingPunct="0">
              <a:spcBef>
                <a:spcPct val="20000"/>
              </a:spcBef>
              <a:defRPr sz="2400">
                <a:solidFill>
                  <a:schemeClr val="tx1"/>
                </a:solidFill>
                <a:latin typeface="Arial" panose="020B0604020202020204" pitchFamily="34" charset="0"/>
                <a:ea typeface="ＭＳ Ｐゴシック" panose="020B0600070205080204" charset="-128"/>
              </a:defRPr>
            </a:lvl3pPr>
            <a:lvl4pPr marL="1600200" indent="-228600" eaLnBrk="0" hangingPunct="0">
              <a:spcBef>
                <a:spcPct val="20000"/>
              </a:spcBef>
              <a:buChar char="–"/>
              <a:defRPr sz="2000">
                <a:solidFill>
                  <a:schemeClr val="tx1"/>
                </a:solidFill>
                <a:latin typeface="Arial" panose="020B0604020202020204" pitchFamily="34" charset="0"/>
                <a:ea typeface="ＭＳ Ｐゴシック" panose="020B0600070205080204" charset="-128"/>
              </a:defRPr>
            </a:lvl4pPr>
            <a:lvl5pPr marL="2057400" indent="-228600" eaLnBrk="0" hangingPunct="0">
              <a:spcBef>
                <a:spcPct val="20000"/>
              </a:spcBef>
              <a:buChar char="»"/>
              <a:defRPr sz="2000">
                <a:solidFill>
                  <a:schemeClr val="tx1"/>
                </a:solidFill>
                <a:latin typeface="Arial" panose="020B0604020202020204" pitchFamily="34" charset="0"/>
                <a:ea typeface="ＭＳ Ｐゴシック" panose="020B060007020508020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ＭＳ Ｐゴシック" panose="020B060007020508020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ＭＳ Ｐゴシック" panose="020B060007020508020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ＭＳ Ｐゴシック" panose="020B060007020508020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ＭＳ Ｐゴシック" panose="020B0600070205080204" charset="-128"/>
              </a:defRPr>
            </a:lvl9pPr>
          </a:lstStyle>
          <a:p>
            <a:pPr marL="0" marR="0" lvl="0" indent="0" algn="l" defTabSz="914400" rtl="0" eaLnBrk="1" fontAlgn="base" latinLnBrk="0" hangingPunct="1">
              <a:lnSpc>
                <a:spcPct val="100000"/>
              </a:lnSpc>
              <a:spcBef>
                <a:spcPct val="20000"/>
              </a:spcBef>
              <a:spcAft>
                <a:spcPct val="0"/>
              </a:spcAft>
              <a:buClrTx/>
              <a:buSzTx/>
              <a:buFontTx/>
              <a:buNone/>
              <a:defRPr/>
            </a:pPr>
            <a:r>
              <a:rPr kumimoji="1" lang="ja-JP" altLang="en-US" sz="3600" b="0" i="0" u="none" strike="noStrike" kern="1200" cap="none" spc="0" normalizeH="0" baseline="0" noProof="0" dirty="0">
                <a:ln>
                  <a:noFill/>
                </a:ln>
                <a:solidFill>
                  <a:schemeClr val="accent6">
                    <a:lumMod val="50000"/>
                  </a:schemeClr>
                </a:solidFill>
                <a:effectLst>
                  <a:outerShdw blurRad="38100" dist="38100" dir="2700000" algn="tl">
                    <a:srgbClr val="000000">
                      <a:alpha val="43137"/>
                    </a:srgbClr>
                  </a:outerShdw>
                </a:effectLst>
                <a:uLnTx/>
                <a:uFillTx/>
                <a:latin typeface="BIZ UDPゴシック" panose="020B0400000000000000" pitchFamily="50" charset="-128"/>
                <a:ea typeface="BIZ UDPゴシック" panose="020B0400000000000000" pitchFamily="50" charset="-128"/>
              </a:rPr>
              <a:t>②　顔の見える関係づくりの大切さ</a:t>
            </a:r>
          </a:p>
        </p:txBody>
      </p:sp>
      <p:sp>
        <p:nvSpPr>
          <p:cNvPr id="46083" name="Rectangle 3"/>
          <p:cNvSpPr>
            <a:spLocks noGrp="1"/>
          </p:cNvSpPr>
          <p:nvPr>
            <p:ph type="subTitle" idx="4294967295"/>
          </p:nvPr>
        </p:nvSpPr>
        <p:spPr>
          <a:xfrm>
            <a:off x="348528" y="873895"/>
            <a:ext cx="11494943" cy="2096308"/>
          </a:xfrm>
          <a:prstGeom prst="rect">
            <a:avLst/>
          </a:prstGeom>
        </p:spPr>
        <p:txBody>
          <a:bodyPr vert="horz" wrap="square" lIns="91440" tIns="45720" rIns="91440" bIns="45720" anchor="ctr"/>
          <a:lstStyle/>
          <a:p>
            <a:pPr>
              <a:buSzPct val="80000"/>
              <a:buFont typeface="Wingdings" panose="05000000000000000000" pitchFamily="2" charset="2"/>
              <a:buChar char="l"/>
            </a:pPr>
            <a:r>
              <a:rPr kumimoji="1" lang="ja-JP" altLang="en-US" sz="2800" dirty="0">
                <a:latin typeface="BIZ UDPゴシック" panose="020B0400000000000000" pitchFamily="50" charset="-128"/>
                <a:ea typeface="BIZ UDPゴシック" panose="020B0400000000000000" pitchFamily="50" charset="-128"/>
                <a:sym typeface="+mn-ea"/>
              </a:rPr>
              <a:t>被災によって、誰もが「要援助者」になる可能性</a:t>
            </a:r>
            <a:endParaRPr kumimoji="1" lang="ja-JP" altLang="en-US" sz="2800" kern="1200" dirty="0">
              <a:latin typeface="BIZ UDPゴシック" panose="020B0400000000000000" pitchFamily="50" charset="-128"/>
              <a:ea typeface="BIZ UDPゴシック" panose="020B0400000000000000" pitchFamily="50" charset="-128"/>
            </a:endParaRPr>
          </a:p>
          <a:p>
            <a:pPr algn="l">
              <a:buSzPct val="80000"/>
              <a:buFont typeface="Wingdings" panose="05000000000000000000" pitchFamily="2" charset="2"/>
              <a:buChar char="l"/>
            </a:pPr>
            <a:r>
              <a:rPr kumimoji="1" lang="ja-JP" altLang="en-US" sz="2800" kern="1200" dirty="0">
                <a:latin typeface="BIZ UDPゴシック" panose="020B0400000000000000" pitchFamily="50" charset="-128"/>
                <a:ea typeface="BIZ UDPゴシック" panose="020B0400000000000000" pitchFamily="50" charset="-128"/>
              </a:rPr>
              <a:t>被災直後の</a:t>
            </a:r>
            <a:r>
              <a:rPr kumimoji="1" lang="ja-JP" altLang="en-US" sz="2800" u="sng" kern="1200" dirty="0">
                <a:solidFill>
                  <a:srgbClr val="FF0000"/>
                </a:solidFill>
                <a:latin typeface="BIZ UDPゴシック" panose="020B0400000000000000" pitchFamily="50" charset="-128"/>
                <a:ea typeface="BIZ UDPゴシック" panose="020B0400000000000000" pitchFamily="50" charset="-128"/>
              </a:rPr>
              <a:t>要援護者把握に大きな差</a:t>
            </a:r>
            <a:r>
              <a:rPr kumimoji="1" lang="ja-JP" altLang="en-US" sz="2800" kern="1200" dirty="0">
                <a:latin typeface="BIZ UDPゴシック" panose="020B0400000000000000" pitchFamily="50" charset="-128"/>
                <a:ea typeface="BIZ UDPゴシック" panose="020B0400000000000000" pitchFamily="50" charset="-128"/>
              </a:rPr>
              <a:t>が出る</a:t>
            </a:r>
          </a:p>
          <a:p>
            <a:pPr algn="l">
              <a:buSzPct val="80000"/>
              <a:buFont typeface="Wingdings" panose="05000000000000000000" pitchFamily="2" charset="2"/>
              <a:buChar char="l"/>
            </a:pPr>
            <a:r>
              <a:rPr kumimoji="1" lang="ja-JP" altLang="en-US" sz="2800" kern="1200" dirty="0">
                <a:latin typeface="BIZ UDPゴシック" panose="020B0400000000000000" pitchFamily="50" charset="-128"/>
                <a:ea typeface="BIZ UDPゴシック" panose="020B0400000000000000" pitchFamily="50" charset="-128"/>
              </a:rPr>
              <a:t>高齢者をはじめ、地域における人（被災者）の状況は　刻一刻、変わる</a:t>
            </a:r>
            <a:br>
              <a:rPr kumimoji="1" lang="en-US" altLang="ja-JP" sz="2800" kern="1200" dirty="0">
                <a:latin typeface="BIZ UDPゴシック" panose="020B0400000000000000" pitchFamily="50" charset="-128"/>
                <a:ea typeface="BIZ UDPゴシック" panose="020B0400000000000000" pitchFamily="50" charset="-128"/>
              </a:rPr>
            </a:br>
            <a:r>
              <a:rPr kumimoji="1" lang="ja-JP" altLang="en-US" sz="2800" kern="1200" dirty="0">
                <a:latin typeface="BIZ UDPゴシック" panose="020B0400000000000000" pitchFamily="50" charset="-128"/>
                <a:ea typeface="BIZ UDPゴシック" panose="020B0400000000000000" pitchFamily="50" charset="-128"/>
              </a:rPr>
              <a:t>　（最新の情報が流通する地域であることが大切）</a:t>
            </a:r>
          </a:p>
        </p:txBody>
      </p:sp>
      <p:sp>
        <p:nvSpPr>
          <p:cNvPr id="8" name="Rectangle 2">
            <a:extLst>
              <a:ext uri="{FF2B5EF4-FFF2-40B4-BE49-F238E27FC236}">
                <a16:creationId xmlns:a16="http://schemas.microsoft.com/office/drawing/2014/main" id="{1492EB3E-2535-453F-A740-AE6EFD4E367D}"/>
              </a:ext>
            </a:extLst>
          </p:cNvPr>
          <p:cNvSpPr>
            <a:spLocks noChangeArrowheads="1"/>
          </p:cNvSpPr>
          <p:nvPr/>
        </p:nvSpPr>
        <p:spPr bwMode="auto">
          <a:xfrm>
            <a:off x="321253" y="3209604"/>
            <a:ext cx="10661072" cy="7207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eaLnBrk="0" hangingPunct="0">
              <a:spcBef>
                <a:spcPct val="20000"/>
              </a:spcBef>
              <a:buChar char="•"/>
              <a:defRPr sz="3200">
                <a:solidFill>
                  <a:schemeClr val="tx1"/>
                </a:solidFill>
                <a:latin typeface="Arial" panose="020B0604020202020204" pitchFamily="34" charset="0"/>
                <a:ea typeface="ＭＳ Ｐゴシック" panose="020B0600070205080204" charset="-128"/>
              </a:defRPr>
            </a:lvl1pPr>
            <a:lvl2pPr marL="742950" indent="-285750" eaLnBrk="0" hangingPunct="0">
              <a:spcBef>
                <a:spcPct val="20000"/>
              </a:spcBef>
              <a:buChar char="–"/>
              <a:defRPr sz="2800">
                <a:solidFill>
                  <a:schemeClr val="tx1"/>
                </a:solidFill>
                <a:latin typeface="Arial" panose="020B0604020202020204" pitchFamily="34" charset="0"/>
                <a:ea typeface="ＭＳ Ｐゴシック" panose="020B0600070205080204" charset="-128"/>
              </a:defRPr>
            </a:lvl2pPr>
            <a:lvl3pPr marL="1143000" indent="-228600" eaLnBrk="0" hangingPunct="0">
              <a:spcBef>
                <a:spcPct val="20000"/>
              </a:spcBef>
              <a:defRPr sz="2400">
                <a:solidFill>
                  <a:schemeClr val="tx1"/>
                </a:solidFill>
                <a:latin typeface="Arial" panose="020B0604020202020204" pitchFamily="34" charset="0"/>
                <a:ea typeface="ＭＳ Ｐゴシック" panose="020B0600070205080204" charset="-128"/>
              </a:defRPr>
            </a:lvl3pPr>
            <a:lvl4pPr marL="1600200" indent="-228600" eaLnBrk="0" hangingPunct="0">
              <a:spcBef>
                <a:spcPct val="20000"/>
              </a:spcBef>
              <a:buChar char="–"/>
              <a:defRPr sz="2000">
                <a:solidFill>
                  <a:schemeClr val="tx1"/>
                </a:solidFill>
                <a:latin typeface="Arial" panose="020B0604020202020204" pitchFamily="34" charset="0"/>
                <a:ea typeface="ＭＳ Ｐゴシック" panose="020B0600070205080204" charset="-128"/>
              </a:defRPr>
            </a:lvl4pPr>
            <a:lvl5pPr marL="2057400" indent="-228600" eaLnBrk="0" hangingPunct="0">
              <a:spcBef>
                <a:spcPct val="20000"/>
              </a:spcBef>
              <a:buChar char="»"/>
              <a:defRPr sz="2000">
                <a:solidFill>
                  <a:schemeClr val="tx1"/>
                </a:solidFill>
                <a:latin typeface="Arial" panose="020B0604020202020204" pitchFamily="34" charset="0"/>
                <a:ea typeface="ＭＳ Ｐゴシック" panose="020B060007020508020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ＭＳ Ｐゴシック" panose="020B060007020508020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ＭＳ Ｐゴシック" panose="020B060007020508020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ＭＳ Ｐゴシック" panose="020B060007020508020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ＭＳ Ｐゴシック" panose="020B0600070205080204" charset="-128"/>
              </a:defRPr>
            </a:lvl9pPr>
          </a:lstStyle>
          <a:p>
            <a:pPr marL="0" marR="0" lvl="0" indent="0" algn="l" defTabSz="914400" rtl="0" eaLnBrk="1" fontAlgn="base" latinLnBrk="0" hangingPunct="1">
              <a:lnSpc>
                <a:spcPct val="100000"/>
              </a:lnSpc>
              <a:spcBef>
                <a:spcPct val="20000"/>
              </a:spcBef>
              <a:spcAft>
                <a:spcPct val="0"/>
              </a:spcAft>
              <a:buClrTx/>
              <a:buSzTx/>
              <a:buFontTx/>
              <a:buNone/>
              <a:defRPr/>
            </a:pPr>
            <a:r>
              <a:rPr kumimoji="1" lang="ja-JP" altLang="en-US" sz="3600" b="0" i="0" u="none" strike="noStrike" kern="1200" cap="none" spc="0" normalizeH="0" baseline="0" noProof="0" dirty="0">
                <a:ln>
                  <a:noFill/>
                </a:ln>
                <a:solidFill>
                  <a:schemeClr val="accent6">
                    <a:lumMod val="50000"/>
                  </a:schemeClr>
                </a:solidFill>
                <a:effectLst>
                  <a:outerShdw blurRad="38100" dist="38100" dir="2700000" algn="tl">
                    <a:srgbClr val="000000">
                      <a:alpha val="43137"/>
                    </a:srgbClr>
                  </a:outerShdw>
                </a:effectLst>
                <a:uLnTx/>
                <a:uFillTx/>
                <a:latin typeface="BIZ UDPゴシック" panose="020B0400000000000000" pitchFamily="50" charset="-128"/>
                <a:ea typeface="BIZ UDPゴシック" panose="020B0400000000000000" pitchFamily="50" charset="-128"/>
              </a:rPr>
              <a:t>③　「誰もが」防災の担い手に、という意識醸成</a:t>
            </a:r>
          </a:p>
        </p:txBody>
      </p:sp>
      <p:sp>
        <p:nvSpPr>
          <p:cNvPr id="9" name="Rectangle 4">
            <a:extLst>
              <a:ext uri="{FF2B5EF4-FFF2-40B4-BE49-F238E27FC236}">
                <a16:creationId xmlns:a16="http://schemas.microsoft.com/office/drawing/2014/main" id="{5A5B3DAC-F782-4B3A-9186-9987ECE9D291}"/>
              </a:ext>
            </a:extLst>
          </p:cNvPr>
          <p:cNvSpPr txBox="1">
            <a:spLocks/>
          </p:cNvSpPr>
          <p:nvPr/>
        </p:nvSpPr>
        <p:spPr>
          <a:xfrm>
            <a:off x="348528" y="4282410"/>
            <a:ext cx="11384685" cy="1439545"/>
          </a:xfrm>
          <a:prstGeom prst="rect">
            <a:avLst/>
          </a:prstGeom>
        </p:spPr>
        <p:txBody>
          <a:bodyPr vert="horz" wrap="square" lIns="91440" tIns="45720" rIns="91440" bIns="45720" anchor="ctr"/>
          <a:lstStyle>
            <a:lvl1pPr marL="342900" lvl="0" indent="-342900" algn="l" defTabSz="914400" eaLnBrk="1" fontAlgn="base" latinLnBrk="0" hangingPunct="1">
              <a:lnSpc>
                <a:spcPct val="100000"/>
              </a:lnSpc>
              <a:spcBef>
                <a:spcPct val="20000"/>
              </a:spcBef>
              <a:spcAft>
                <a:spcPct val="0"/>
              </a:spcAft>
              <a:buChar char="•"/>
              <a:defRPr sz="3200" b="0" i="0" u="none" kern="1200" baseline="0">
                <a:solidFill>
                  <a:schemeClr val="tx1"/>
                </a:solidFill>
                <a:latin typeface="+mn-lt"/>
                <a:ea typeface="+mn-ea"/>
                <a:cs typeface="+mn-cs"/>
              </a:defRPr>
            </a:lvl1pPr>
            <a:lvl2pPr marL="742950" lvl="1" indent="-285750" algn="l" defTabSz="914400" eaLnBrk="1" fontAlgn="base" latinLnBrk="0" hangingPunct="1">
              <a:lnSpc>
                <a:spcPct val="100000"/>
              </a:lnSpc>
              <a:spcBef>
                <a:spcPct val="20000"/>
              </a:spcBef>
              <a:spcAft>
                <a:spcPct val="0"/>
              </a:spcAft>
              <a:buChar char="–"/>
              <a:defRPr sz="2800" b="0" i="0" u="none" kern="1200" baseline="0">
                <a:solidFill>
                  <a:schemeClr val="tx1"/>
                </a:solidFill>
                <a:latin typeface="+mn-lt"/>
                <a:ea typeface="+mn-ea"/>
                <a:cs typeface="+mn-cs"/>
              </a:defRPr>
            </a:lvl2pPr>
            <a:lvl3pPr marL="1143000" lvl="2" indent="-228600" algn="l" defTabSz="914400" eaLnBrk="1" fontAlgn="base" latinLnBrk="0" hangingPunct="1">
              <a:lnSpc>
                <a:spcPct val="100000"/>
              </a:lnSpc>
              <a:spcBef>
                <a:spcPct val="20000"/>
              </a:spcBef>
              <a:spcAft>
                <a:spcPct val="0"/>
              </a:spcAft>
              <a:buChar char="•"/>
              <a:defRPr sz="2400" b="0" i="0" u="none" kern="1200" baseline="0">
                <a:solidFill>
                  <a:schemeClr val="tx1"/>
                </a:solidFill>
                <a:latin typeface="+mn-lt"/>
                <a:ea typeface="+mn-ea"/>
                <a:cs typeface="+mn-cs"/>
              </a:defRPr>
            </a:lvl3pPr>
            <a:lvl4pPr marL="1600200" lvl="3" indent="-228600" algn="l" defTabSz="914400" eaLnBrk="1" fontAlgn="base" latinLnBrk="0" hangingPunct="1">
              <a:lnSpc>
                <a:spcPct val="100000"/>
              </a:lnSpc>
              <a:spcBef>
                <a:spcPct val="20000"/>
              </a:spcBef>
              <a:spcAft>
                <a:spcPct val="0"/>
              </a:spcAft>
              <a:buChar char="–"/>
              <a:defRPr sz="2000" b="0" i="0" u="none" kern="1200" baseline="0">
                <a:solidFill>
                  <a:schemeClr val="tx1"/>
                </a:solidFill>
                <a:latin typeface="+mn-lt"/>
                <a:ea typeface="+mn-ea"/>
                <a:cs typeface="+mn-cs"/>
              </a:defRPr>
            </a:lvl4pPr>
            <a:lvl5pPr marL="2057400" lvl="4" indent="-228600" algn="l" defTabSz="914400" eaLnBrk="1" fontAlgn="base" latinLnBrk="0" hangingPunct="1">
              <a:lnSpc>
                <a:spcPct val="100000"/>
              </a:lnSpc>
              <a:spcBef>
                <a:spcPct val="20000"/>
              </a:spcBef>
              <a:spcAft>
                <a:spcPct val="0"/>
              </a:spcAft>
              <a:buChar char="»"/>
              <a:defRPr sz="2000" b="0" i="0" u="none" kern="1200" baseline="0">
                <a:solidFill>
                  <a:schemeClr val="tx1"/>
                </a:solidFill>
                <a:latin typeface="+mn-lt"/>
                <a:ea typeface="+mn-ea"/>
                <a:cs typeface="+mn-cs"/>
              </a:defRPr>
            </a:lvl5pPr>
            <a:lvl6pPr marL="2514600" lvl="5" indent="-228600" algn="l" defTabSz="914400" eaLnBrk="1" fontAlgn="base" latinLnBrk="0" hangingPunct="1">
              <a:lnSpc>
                <a:spcPct val="100000"/>
              </a:lnSpc>
              <a:spcBef>
                <a:spcPct val="20000"/>
              </a:spcBef>
              <a:spcAft>
                <a:spcPct val="0"/>
              </a:spcAft>
              <a:buChar char="»"/>
              <a:defRPr sz="2000" b="0" i="0" u="none" kern="1200" baseline="0">
                <a:solidFill>
                  <a:schemeClr val="tx1"/>
                </a:solidFill>
                <a:latin typeface="+mn-lt"/>
                <a:ea typeface="+mn-ea"/>
                <a:cs typeface="+mn-cs"/>
              </a:defRPr>
            </a:lvl6pPr>
            <a:lvl7pPr marL="2971800" lvl="6" indent="-228600" algn="l" defTabSz="914400" eaLnBrk="1" fontAlgn="base" latinLnBrk="0" hangingPunct="1">
              <a:lnSpc>
                <a:spcPct val="100000"/>
              </a:lnSpc>
              <a:spcBef>
                <a:spcPct val="20000"/>
              </a:spcBef>
              <a:spcAft>
                <a:spcPct val="0"/>
              </a:spcAft>
              <a:buChar char="»"/>
              <a:defRPr sz="2000" b="0" i="0" u="none" kern="1200" baseline="0">
                <a:solidFill>
                  <a:schemeClr val="tx1"/>
                </a:solidFill>
                <a:latin typeface="+mn-lt"/>
                <a:ea typeface="+mn-ea"/>
                <a:cs typeface="+mn-cs"/>
              </a:defRPr>
            </a:lvl7pPr>
            <a:lvl8pPr marL="3429000" lvl="7" indent="-228600" algn="l" defTabSz="914400" eaLnBrk="1" fontAlgn="base" latinLnBrk="0" hangingPunct="1">
              <a:lnSpc>
                <a:spcPct val="100000"/>
              </a:lnSpc>
              <a:spcBef>
                <a:spcPct val="20000"/>
              </a:spcBef>
              <a:spcAft>
                <a:spcPct val="0"/>
              </a:spcAft>
              <a:buChar char="»"/>
              <a:defRPr sz="2000" b="0" i="0" u="none" kern="1200" baseline="0">
                <a:solidFill>
                  <a:schemeClr val="tx1"/>
                </a:solidFill>
                <a:latin typeface="+mn-lt"/>
                <a:ea typeface="+mn-ea"/>
                <a:cs typeface="+mn-cs"/>
              </a:defRPr>
            </a:lvl8pPr>
            <a:lvl9pPr marL="3886200" lvl="8" indent="-228600" algn="l" defTabSz="914400" eaLnBrk="1" fontAlgn="base" latinLnBrk="0" hangingPunct="1">
              <a:lnSpc>
                <a:spcPct val="100000"/>
              </a:lnSpc>
              <a:spcBef>
                <a:spcPct val="20000"/>
              </a:spcBef>
              <a:spcAft>
                <a:spcPct val="0"/>
              </a:spcAft>
              <a:buChar char="»"/>
              <a:defRPr sz="2000" b="0" i="0" u="none" kern="1200" baseline="0">
                <a:solidFill>
                  <a:schemeClr val="tx1"/>
                </a:solidFill>
                <a:latin typeface="+mn-lt"/>
                <a:ea typeface="+mn-ea"/>
                <a:cs typeface="+mn-cs"/>
              </a:defRPr>
            </a:lvl9pPr>
          </a:lstStyle>
          <a:p>
            <a:pPr>
              <a:buSzPct val="80000"/>
              <a:buFont typeface="Wingdings" panose="05000000000000000000" pitchFamily="2" charset="2"/>
              <a:buChar char="l"/>
            </a:pPr>
            <a:r>
              <a:rPr kumimoji="1" lang="ja-JP" altLang="en-US" sz="2800" u="sng" dirty="0">
                <a:solidFill>
                  <a:srgbClr val="FF0000"/>
                </a:solidFill>
                <a:latin typeface="BIZ UDPゴシック" panose="020B0400000000000000" pitchFamily="50" charset="-128"/>
                <a:ea typeface="BIZ UDPゴシック" panose="020B0400000000000000" pitchFamily="50" charset="-128"/>
              </a:rPr>
              <a:t>平日日中は女性・高齢者</a:t>
            </a:r>
            <a:r>
              <a:rPr kumimoji="1" lang="ja-JP" altLang="en-US" sz="2800" dirty="0">
                <a:latin typeface="BIZ UDPゴシック" panose="020B0400000000000000" pitchFamily="50" charset="-128"/>
                <a:ea typeface="BIZ UDPゴシック" panose="020B0400000000000000" pitchFamily="50" charset="-128"/>
              </a:rPr>
              <a:t>が住民の中心に</a:t>
            </a:r>
          </a:p>
          <a:p>
            <a:pPr>
              <a:buSzPct val="80000"/>
              <a:buFont typeface="Wingdings" panose="05000000000000000000" pitchFamily="2" charset="2"/>
              <a:buChar char="l"/>
            </a:pPr>
            <a:r>
              <a:rPr kumimoji="1" lang="ja-JP" altLang="en-US" sz="2800" dirty="0">
                <a:latin typeface="BIZ UDPゴシック" panose="020B0400000000000000" pitchFamily="50" charset="-128"/>
                <a:ea typeface="BIZ UDPゴシック" panose="020B0400000000000000" pitchFamily="50" charset="-128"/>
              </a:rPr>
              <a:t>自治会長・民生委員・自主防災組織リーダーが地域にいるときに発災するとは限らない</a:t>
            </a:r>
            <a:endParaRPr kumimoji="1" lang="en-US" altLang="ja-JP" sz="2800" dirty="0">
              <a:latin typeface="BIZ UDPゴシック" panose="020B0400000000000000" pitchFamily="50" charset="-128"/>
              <a:ea typeface="BIZ UDPゴシック" panose="020B0400000000000000" pitchFamily="50" charset="-128"/>
            </a:endParaRPr>
          </a:p>
          <a:p>
            <a:pPr>
              <a:buSzPct val="80000"/>
              <a:buFont typeface="Wingdings" panose="05000000000000000000" pitchFamily="2" charset="2"/>
              <a:buChar char="l"/>
            </a:pPr>
            <a:r>
              <a:rPr kumimoji="1" lang="ja-JP" altLang="en-US" sz="2800" dirty="0">
                <a:latin typeface="BIZ UDPゴシック" panose="020B0400000000000000" pitchFamily="50" charset="-128"/>
                <a:ea typeface="BIZ UDPゴシック" panose="020B0400000000000000" pitchFamily="50" charset="-128"/>
              </a:rPr>
              <a:t>コロナ禍により外部支援の縮小から、</a:t>
            </a:r>
            <a:r>
              <a:rPr kumimoji="1" lang="ja-JP" altLang="en-US" sz="2800" dirty="0">
                <a:solidFill>
                  <a:srgbClr val="FF0000"/>
                </a:solidFill>
                <a:latin typeface="BIZ UDPゴシック" panose="020B0400000000000000" pitchFamily="50" charset="-128"/>
                <a:ea typeface="BIZ UDPゴシック" panose="020B0400000000000000" pitchFamily="50" charset="-128"/>
              </a:rPr>
              <a:t>地元に支援者をどれだけ育成できるか</a:t>
            </a:r>
            <a:r>
              <a:rPr kumimoji="1" lang="ja-JP" altLang="en-US" sz="2800" dirty="0">
                <a:latin typeface="BIZ UDPゴシック" panose="020B0400000000000000" pitchFamily="50" charset="-128"/>
                <a:ea typeface="BIZ UDPゴシック" panose="020B0400000000000000" pitchFamily="50" charset="-128"/>
              </a:rPr>
              <a:t>が鍵になる（平時からの災害</a:t>
            </a:r>
            <a:r>
              <a:rPr kumimoji="1" lang="en-US" altLang="ja-JP" sz="2800" dirty="0">
                <a:latin typeface="BIZ UDPゴシック" panose="020B0400000000000000" pitchFamily="50" charset="-128"/>
                <a:ea typeface="BIZ UDPゴシック" panose="020B0400000000000000" pitchFamily="50" charset="-128"/>
              </a:rPr>
              <a:t>VC</a:t>
            </a:r>
            <a:r>
              <a:rPr kumimoji="1" lang="ja-JP" altLang="en-US" sz="2800" dirty="0">
                <a:latin typeface="BIZ UDPゴシック" panose="020B0400000000000000" pitchFamily="50" charset="-128"/>
                <a:ea typeface="BIZ UDPゴシック" panose="020B0400000000000000" pitchFamily="50" charset="-128"/>
              </a:rPr>
              <a:t>スタッフの養成など）</a:t>
            </a:r>
          </a:p>
        </p:txBody>
      </p:sp>
      <p:sp>
        <p:nvSpPr>
          <p:cNvPr id="6" name="スライド番号プレースホルダー 3">
            <a:extLst>
              <a:ext uri="{FF2B5EF4-FFF2-40B4-BE49-F238E27FC236}">
                <a16:creationId xmlns:a16="http://schemas.microsoft.com/office/drawing/2014/main" id="{695AA72C-C04D-4457-B5D1-7AC20214733A}"/>
              </a:ext>
            </a:extLst>
          </p:cNvPr>
          <p:cNvSpPr txBox="1">
            <a:spLocks/>
          </p:cNvSpPr>
          <p:nvPr/>
        </p:nvSpPr>
        <p:spPr>
          <a:xfrm>
            <a:off x="11202266" y="6381750"/>
            <a:ext cx="746414" cy="476250"/>
          </a:xfrm>
          <a:prstGeom prst="rect">
            <a:avLst/>
          </a:prstGeom>
        </p:spPr>
        <p:txBody>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F8D8928E-AA9A-4D89-BC1F-A2C05AB4BD92}" type="slidenum">
              <a:rPr kumimoji="1" lang="ja-JP" altLang="en-US" smtClean="0"/>
              <a:pPr/>
              <a:t>47</a:t>
            </a:fld>
            <a:endParaRPr kumimoji="1" lang="ja-JP" altLang="en-US"/>
          </a:p>
        </p:txBody>
      </p:sp>
    </p:spTree>
  </p:cSld>
  <p:clrMapOvr>
    <a:masterClrMapping/>
  </p:clrMapOvr>
  <p:transition spd="slow"/>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131" name="Rectangle 3"/>
          <p:cNvSpPr>
            <a:spLocks noChangeArrowheads="1"/>
          </p:cNvSpPr>
          <p:nvPr/>
        </p:nvSpPr>
        <p:spPr bwMode="auto">
          <a:xfrm>
            <a:off x="509155" y="571818"/>
            <a:ext cx="11541529" cy="7207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eaLnBrk="0" hangingPunct="0">
              <a:spcBef>
                <a:spcPct val="20000"/>
              </a:spcBef>
              <a:buChar char="•"/>
              <a:defRPr sz="3200">
                <a:solidFill>
                  <a:schemeClr val="tx1"/>
                </a:solidFill>
                <a:latin typeface="Arial" panose="020B0604020202020204" pitchFamily="34" charset="0"/>
                <a:ea typeface="ＭＳ Ｐゴシック" panose="020B0600070205080204" charset="-128"/>
              </a:defRPr>
            </a:lvl1pPr>
            <a:lvl2pPr marL="742950" indent="-285750" eaLnBrk="0" hangingPunct="0">
              <a:spcBef>
                <a:spcPct val="20000"/>
              </a:spcBef>
              <a:buChar char="–"/>
              <a:defRPr sz="2800">
                <a:solidFill>
                  <a:schemeClr val="tx1"/>
                </a:solidFill>
                <a:latin typeface="Arial" panose="020B0604020202020204" pitchFamily="34" charset="0"/>
                <a:ea typeface="ＭＳ Ｐゴシック" panose="020B0600070205080204" charset="-128"/>
              </a:defRPr>
            </a:lvl2pPr>
            <a:lvl3pPr marL="1143000" indent="-228600" eaLnBrk="0" hangingPunct="0">
              <a:spcBef>
                <a:spcPct val="20000"/>
              </a:spcBef>
              <a:defRPr sz="2400">
                <a:solidFill>
                  <a:schemeClr val="tx1"/>
                </a:solidFill>
                <a:latin typeface="Arial" panose="020B0604020202020204" pitchFamily="34" charset="0"/>
                <a:ea typeface="ＭＳ Ｐゴシック" panose="020B0600070205080204" charset="-128"/>
              </a:defRPr>
            </a:lvl3pPr>
            <a:lvl4pPr marL="1600200" indent="-228600" eaLnBrk="0" hangingPunct="0">
              <a:spcBef>
                <a:spcPct val="20000"/>
              </a:spcBef>
              <a:buChar char="–"/>
              <a:defRPr sz="2000">
                <a:solidFill>
                  <a:schemeClr val="tx1"/>
                </a:solidFill>
                <a:latin typeface="Arial" panose="020B0604020202020204" pitchFamily="34" charset="0"/>
                <a:ea typeface="ＭＳ Ｐゴシック" panose="020B0600070205080204" charset="-128"/>
              </a:defRPr>
            </a:lvl4pPr>
            <a:lvl5pPr marL="2057400" indent="-228600" eaLnBrk="0" hangingPunct="0">
              <a:spcBef>
                <a:spcPct val="20000"/>
              </a:spcBef>
              <a:buChar char="»"/>
              <a:defRPr sz="2000">
                <a:solidFill>
                  <a:schemeClr val="tx1"/>
                </a:solidFill>
                <a:latin typeface="Arial" panose="020B0604020202020204" pitchFamily="34" charset="0"/>
                <a:ea typeface="ＭＳ Ｐゴシック" panose="020B060007020508020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ＭＳ Ｐゴシック" panose="020B060007020508020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ＭＳ Ｐゴシック" panose="020B060007020508020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ＭＳ Ｐゴシック" panose="020B060007020508020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ＭＳ Ｐゴシック" panose="020B0600070205080204" charset="-128"/>
              </a:defRPr>
            </a:lvl9pPr>
          </a:lstStyle>
          <a:p>
            <a:pPr marL="0" marR="0" lvl="0" indent="0" algn="l" defTabSz="914400" rtl="0" eaLnBrk="1" fontAlgn="base" latinLnBrk="0" hangingPunct="1">
              <a:lnSpc>
                <a:spcPct val="100000"/>
              </a:lnSpc>
              <a:spcBef>
                <a:spcPct val="20000"/>
              </a:spcBef>
              <a:spcAft>
                <a:spcPct val="0"/>
              </a:spcAft>
              <a:buClrTx/>
              <a:buSzTx/>
              <a:buFontTx/>
              <a:buNone/>
              <a:defRPr/>
            </a:pPr>
            <a:r>
              <a:rPr kumimoji="1" lang="ja-JP" altLang="en-US" b="0" i="0" u="none" strike="noStrike" kern="1200" cap="none" spc="0" normalizeH="0" baseline="0" noProof="0" dirty="0">
                <a:ln>
                  <a:noFill/>
                </a:ln>
                <a:solidFill>
                  <a:schemeClr val="accent6">
                    <a:lumMod val="50000"/>
                  </a:schemeClr>
                </a:solidFill>
                <a:effectLst>
                  <a:outerShdw blurRad="38100" dist="38100" dir="2700000" algn="tl">
                    <a:srgbClr val="000000">
                      <a:alpha val="43137"/>
                    </a:srgbClr>
                  </a:outerShdw>
                </a:effectLst>
                <a:uLnTx/>
                <a:uFillTx/>
                <a:latin typeface="BIZ UDPゴシック" panose="020B0400000000000000" pitchFamily="50" charset="-128"/>
                <a:ea typeface="BIZ UDPゴシック" panose="020B0400000000000000" pitchFamily="50" charset="-128"/>
              </a:rPr>
              <a:t>④　被災後の地域の復興・まちづくり・生活課題解決を見据えて</a:t>
            </a:r>
          </a:p>
        </p:txBody>
      </p:sp>
      <p:sp>
        <p:nvSpPr>
          <p:cNvPr id="47109" name="Rectangle 5"/>
          <p:cNvSpPr>
            <a:spLocks noGrp="1"/>
          </p:cNvSpPr>
          <p:nvPr/>
        </p:nvSpPr>
        <p:spPr>
          <a:xfrm>
            <a:off x="506036" y="1468293"/>
            <a:ext cx="11381509" cy="3259570"/>
          </a:xfrm>
          <a:prstGeom prst="rect">
            <a:avLst/>
          </a:prstGeom>
          <a:noFill/>
          <a:ln w="9525">
            <a:noFill/>
          </a:ln>
        </p:spPr>
        <p:txBody>
          <a:bodyPr anchor="ctr"/>
          <a:lstStyle>
            <a:lvl1pPr marL="342900" indent="-342900" algn="l" rtl="0" eaLnBrk="0" fontAlgn="base" hangingPunct="0">
              <a:spcBef>
                <a:spcPct val="20000"/>
              </a:spcBef>
              <a:spcAft>
                <a:spcPct val="0"/>
              </a:spcAft>
              <a:buClr>
                <a:schemeClr val="tx2"/>
              </a:buClr>
              <a:buSzPct val="80000"/>
              <a:buFont typeface="Wingdings" panose="05000000000000000000" pitchFamily="2" charset="2"/>
              <a:buChar char="l"/>
              <a:defRPr kumimoji="1" sz="3200" b="1">
                <a:solidFill>
                  <a:schemeClr val="tx1"/>
                </a:solidFill>
                <a:latin typeface="+mn-lt"/>
                <a:ea typeface="+mn-ea"/>
                <a:cs typeface="+mn-cs"/>
              </a:defRPr>
            </a:lvl1pPr>
            <a:lvl2pPr marL="742950" indent="-285750" algn="l" rtl="0" eaLnBrk="0" fontAlgn="base" hangingPunct="0">
              <a:spcBef>
                <a:spcPct val="20000"/>
              </a:spcBef>
              <a:spcAft>
                <a:spcPct val="0"/>
              </a:spcAft>
              <a:buClr>
                <a:schemeClr val="tx2"/>
              </a:buClr>
              <a:buChar char="–"/>
              <a:defRPr kumimoji="1" sz="2800" b="1">
                <a:solidFill>
                  <a:schemeClr val="tx1"/>
                </a:solidFill>
                <a:latin typeface="+mn-lt"/>
                <a:ea typeface="+mn-ea"/>
              </a:defRPr>
            </a:lvl2pPr>
            <a:lvl3pPr marL="1143000" indent="-228600" algn="l" rtl="0" eaLnBrk="0" fontAlgn="base" hangingPunct="0">
              <a:spcBef>
                <a:spcPct val="20000"/>
              </a:spcBef>
              <a:spcAft>
                <a:spcPct val="0"/>
              </a:spcAft>
              <a:buClr>
                <a:schemeClr val="tx2"/>
              </a:buClr>
              <a:buChar char="•"/>
              <a:defRPr kumimoji="1" sz="2400" b="1">
                <a:solidFill>
                  <a:schemeClr val="tx1"/>
                </a:solidFill>
                <a:latin typeface="+mn-lt"/>
                <a:ea typeface="+mn-ea"/>
              </a:defRPr>
            </a:lvl3pPr>
            <a:lvl4pPr marL="1600200" indent="-228600" algn="l" rtl="0" eaLnBrk="0" fontAlgn="base" hangingPunct="0">
              <a:spcBef>
                <a:spcPct val="20000"/>
              </a:spcBef>
              <a:spcAft>
                <a:spcPct val="0"/>
              </a:spcAft>
              <a:buClr>
                <a:schemeClr val="tx2"/>
              </a:buClr>
              <a:buChar char="–"/>
              <a:defRPr kumimoji="1" sz="2000" b="1">
                <a:solidFill>
                  <a:schemeClr val="tx1"/>
                </a:solidFill>
                <a:latin typeface="+mn-lt"/>
                <a:ea typeface="+mn-ea"/>
              </a:defRPr>
            </a:lvl4pPr>
            <a:lvl5pPr marL="2057400" indent="-228600" algn="l" rtl="0" eaLnBrk="0" fontAlgn="base" hangingPunct="0">
              <a:spcBef>
                <a:spcPct val="20000"/>
              </a:spcBef>
              <a:spcAft>
                <a:spcPct val="0"/>
              </a:spcAft>
              <a:buClr>
                <a:schemeClr val="tx2"/>
              </a:buClr>
              <a:buChar char="»"/>
              <a:defRPr kumimoji="1" sz="2000" b="1">
                <a:solidFill>
                  <a:schemeClr val="tx1"/>
                </a:solidFill>
                <a:latin typeface="+mn-lt"/>
                <a:ea typeface="+mn-ea"/>
              </a:defRPr>
            </a:lvl5pPr>
          </a:lstStyle>
          <a:p>
            <a:pPr lvl="0" eaLnBrk="1" hangingPunct="1">
              <a:buClr>
                <a:srgbClr val="000000"/>
              </a:buClr>
            </a:pPr>
            <a:r>
              <a:rPr lang="ja-JP" altLang="ja-JP" sz="2800" b="0" dirty="0">
                <a:latin typeface="BIZ UDPゴシック" panose="020B0400000000000000" pitchFamily="50" charset="-128"/>
                <a:ea typeface="BIZ UDPゴシック" panose="020B0400000000000000" pitchFamily="50" charset="-128"/>
              </a:rPr>
              <a:t>継続的な高齢者等弱者へのケア</a:t>
            </a:r>
            <a:r>
              <a:rPr lang="ja-JP" altLang="en-US" sz="2800" b="0" dirty="0">
                <a:latin typeface="BIZ UDPゴシック" panose="020B0400000000000000" pitchFamily="50" charset="-128"/>
                <a:ea typeface="BIZ UDPゴシック" panose="020B0400000000000000" pitchFamily="50" charset="-128"/>
              </a:rPr>
              <a:t>（災害関連死をなくすためにも）</a:t>
            </a:r>
            <a:endParaRPr lang="ja-JP" altLang="ja-JP" sz="2800" b="0" dirty="0">
              <a:latin typeface="BIZ UDPゴシック" panose="020B0400000000000000" pitchFamily="50" charset="-128"/>
              <a:ea typeface="BIZ UDPゴシック" panose="020B0400000000000000" pitchFamily="50" charset="-128"/>
            </a:endParaRPr>
          </a:p>
          <a:p>
            <a:pPr lvl="0" eaLnBrk="1" hangingPunct="1">
              <a:buClr>
                <a:srgbClr val="000000"/>
              </a:buClr>
            </a:pPr>
            <a:r>
              <a:rPr lang="ja-JP" altLang="ja-JP" sz="2800" b="0" dirty="0">
                <a:latin typeface="BIZ UDPゴシック" panose="020B0400000000000000" pitchFamily="50" charset="-128"/>
                <a:ea typeface="BIZ UDPゴシック" panose="020B0400000000000000" pitchFamily="50" charset="-128"/>
              </a:rPr>
              <a:t>助け合い活動・ボランティア活動・社会参加の場づくり</a:t>
            </a:r>
          </a:p>
          <a:p>
            <a:pPr lvl="0" eaLnBrk="1" hangingPunct="1">
              <a:buClr>
                <a:srgbClr val="000000"/>
              </a:buClr>
            </a:pPr>
            <a:r>
              <a:rPr lang="ja-JP" altLang="ja-JP" sz="2800" b="0" dirty="0">
                <a:latin typeface="BIZ UDPゴシック" panose="020B0400000000000000" pitchFamily="50" charset="-128"/>
                <a:ea typeface="BIZ UDPゴシック" panose="020B0400000000000000" pitchFamily="50" charset="-128"/>
              </a:rPr>
              <a:t>様々な組織・団体・個人がともに活動して</a:t>
            </a:r>
            <a:r>
              <a:rPr lang="ja-JP" altLang="ja-JP" sz="2800" b="0" u="sng" dirty="0">
                <a:solidFill>
                  <a:srgbClr val="FF0000"/>
                </a:solidFill>
                <a:latin typeface="BIZ UDPゴシック" panose="020B0400000000000000" pitchFamily="50" charset="-128"/>
                <a:ea typeface="BIZ UDPゴシック" panose="020B0400000000000000" pitchFamily="50" charset="-128"/>
              </a:rPr>
              <a:t>連携</a:t>
            </a:r>
            <a:r>
              <a:rPr lang="ja-JP" altLang="ja-JP" sz="2800" b="0" dirty="0">
                <a:latin typeface="BIZ UDPゴシック" panose="020B0400000000000000" pitchFamily="50" charset="-128"/>
                <a:ea typeface="BIZ UDPゴシック" panose="020B0400000000000000" pitchFamily="50" charset="-128"/>
              </a:rPr>
              <a:t>することで地域力が向上</a:t>
            </a:r>
          </a:p>
          <a:p>
            <a:pPr eaLnBrk="1" hangingPunct="1">
              <a:buClr>
                <a:srgbClr val="000000"/>
              </a:buClr>
            </a:pPr>
            <a:r>
              <a:rPr lang="ja-JP" altLang="ja-JP" sz="2800" b="0" dirty="0">
                <a:latin typeface="BIZ UDPゴシック" panose="020B0400000000000000" pitchFamily="50" charset="-128"/>
                <a:ea typeface="BIZ UDPゴシック" panose="020B0400000000000000" pitchFamily="50" charset="-128"/>
              </a:rPr>
              <a:t>災害を通じて、災害前からの地域の課題も露呈する</a:t>
            </a:r>
          </a:p>
          <a:p>
            <a:pPr lvl="0" eaLnBrk="1" hangingPunct="1">
              <a:buClr>
                <a:srgbClr val="000000"/>
              </a:buClr>
            </a:pPr>
            <a:r>
              <a:rPr lang="ja-JP" altLang="ja-JP" sz="2800" b="0" dirty="0">
                <a:latin typeface="BIZ UDPゴシック" panose="020B0400000000000000" pitchFamily="50" charset="-128"/>
                <a:ea typeface="BIZ UDPゴシック" panose="020B0400000000000000" pitchFamily="50" charset="-128"/>
              </a:rPr>
              <a:t>被災後に</a:t>
            </a:r>
            <a:r>
              <a:rPr lang="ja-JP" altLang="en-US" sz="2800" b="0" dirty="0">
                <a:latin typeface="BIZ UDPゴシック" panose="020B0400000000000000" pitchFamily="50" charset="-128"/>
                <a:ea typeface="BIZ UDPゴシック" panose="020B0400000000000000" pitchFamily="50" charset="-128"/>
              </a:rPr>
              <a:t>地域が</a:t>
            </a:r>
            <a:r>
              <a:rPr lang="ja-JP" altLang="ja-JP" sz="2800" b="0" dirty="0">
                <a:latin typeface="BIZ UDPゴシック" panose="020B0400000000000000" pitchFamily="50" charset="-128"/>
                <a:ea typeface="BIZ UDPゴシック" panose="020B0400000000000000" pitchFamily="50" charset="-128"/>
              </a:rPr>
              <a:t>団結</a:t>
            </a:r>
            <a:r>
              <a:rPr lang="ja-JP" altLang="en-US" sz="2800" b="0" dirty="0">
                <a:latin typeface="BIZ UDPゴシック" panose="020B0400000000000000" pitchFamily="50" charset="-128"/>
                <a:ea typeface="BIZ UDPゴシック" panose="020B0400000000000000" pitchFamily="50" charset="-128"/>
              </a:rPr>
              <a:t>す</a:t>
            </a:r>
            <a:r>
              <a:rPr lang="ja-JP" altLang="ja-JP" sz="2800" b="0" dirty="0">
                <a:latin typeface="BIZ UDPゴシック" panose="020B0400000000000000" pitchFamily="50" charset="-128"/>
                <a:ea typeface="BIZ UDPゴシック" panose="020B0400000000000000" pitchFamily="50" charset="-128"/>
              </a:rPr>
              <a:t>る</a:t>
            </a:r>
            <a:r>
              <a:rPr lang="ja-JP" altLang="en-US" sz="2800" b="0" dirty="0">
                <a:latin typeface="BIZ UDPゴシック" panose="020B0400000000000000" pitchFamily="50" charset="-128"/>
                <a:ea typeface="BIZ UDPゴシック" panose="020B0400000000000000" pitchFamily="50" charset="-128"/>
              </a:rPr>
              <a:t>か</a:t>
            </a:r>
            <a:r>
              <a:rPr lang="ja-JP" altLang="ja-JP" sz="2800" b="0" dirty="0">
                <a:latin typeface="BIZ UDPゴシック" panose="020B0400000000000000" pitchFamily="50" charset="-128"/>
                <a:ea typeface="BIZ UDPゴシック" panose="020B0400000000000000" pitchFamily="50" charset="-128"/>
              </a:rPr>
              <a:t>分断が</a:t>
            </a:r>
            <a:r>
              <a:rPr lang="ja-JP" altLang="en-US" sz="2800" b="0" dirty="0">
                <a:latin typeface="BIZ UDPゴシック" panose="020B0400000000000000" pitchFamily="50" charset="-128"/>
                <a:ea typeface="BIZ UDPゴシック" panose="020B0400000000000000" pitchFamily="50" charset="-128"/>
              </a:rPr>
              <a:t>生じるか</a:t>
            </a:r>
            <a:r>
              <a:rPr lang="en-US" altLang="ja-JP" sz="2800" b="0" dirty="0">
                <a:latin typeface="BIZ UDPゴシック" panose="020B0400000000000000" pitchFamily="50" charset="-128"/>
                <a:ea typeface="BIZ UDPゴシック" panose="020B0400000000000000" pitchFamily="50" charset="-128"/>
              </a:rPr>
              <a:t>…</a:t>
            </a:r>
            <a:endParaRPr lang="ja-JP" altLang="ja-JP" sz="2800" b="0" dirty="0">
              <a:latin typeface="BIZ UDPゴシック" panose="020B0400000000000000" pitchFamily="50" charset="-128"/>
              <a:ea typeface="BIZ UDPゴシック" panose="020B0400000000000000" pitchFamily="50" charset="-128"/>
            </a:endParaRPr>
          </a:p>
        </p:txBody>
      </p:sp>
      <p:sp>
        <p:nvSpPr>
          <p:cNvPr id="4" name="スライド番号プレースホルダー 3">
            <a:extLst>
              <a:ext uri="{FF2B5EF4-FFF2-40B4-BE49-F238E27FC236}">
                <a16:creationId xmlns:a16="http://schemas.microsoft.com/office/drawing/2014/main" id="{84CBB65E-F564-4D98-94EC-EC33F90C97A8}"/>
              </a:ext>
            </a:extLst>
          </p:cNvPr>
          <p:cNvSpPr txBox="1">
            <a:spLocks/>
          </p:cNvSpPr>
          <p:nvPr/>
        </p:nvSpPr>
        <p:spPr>
          <a:xfrm>
            <a:off x="11202266" y="6381750"/>
            <a:ext cx="746414" cy="476250"/>
          </a:xfrm>
          <a:prstGeom prst="rect">
            <a:avLst/>
          </a:prstGeom>
        </p:spPr>
        <p:txBody>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F8D8928E-AA9A-4D89-BC1F-A2C05AB4BD92}" type="slidenum">
              <a:rPr kumimoji="1" lang="ja-JP" altLang="en-US" smtClean="0"/>
              <a:pPr/>
              <a:t>48</a:t>
            </a:fld>
            <a:endParaRPr kumimoji="1" lang="ja-JP" altLang="en-US"/>
          </a:p>
        </p:txBody>
      </p:sp>
    </p:spTree>
  </p:cSld>
  <p:clrMapOvr>
    <a:masterClrMapping/>
  </p:clrMapOvr>
  <p:transition spd="slow"/>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106" name="Rectangle 2"/>
          <p:cNvSpPr>
            <a:spLocks noChangeArrowheads="1"/>
          </p:cNvSpPr>
          <p:nvPr/>
        </p:nvSpPr>
        <p:spPr bwMode="auto">
          <a:xfrm>
            <a:off x="514119" y="154998"/>
            <a:ext cx="7980045" cy="7207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eaLnBrk="0" hangingPunct="0">
              <a:spcBef>
                <a:spcPct val="20000"/>
              </a:spcBef>
              <a:buChar char="•"/>
              <a:defRPr sz="3200">
                <a:solidFill>
                  <a:schemeClr val="tx1"/>
                </a:solidFill>
                <a:latin typeface="Arial" panose="020B0604020202020204" pitchFamily="34" charset="0"/>
                <a:ea typeface="ＭＳ Ｐゴシック" panose="020B0600070205080204" charset="-128"/>
              </a:defRPr>
            </a:lvl1pPr>
            <a:lvl2pPr marL="742950" indent="-285750" eaLnBrk="0" hangingPunct="0">
              <a:spcBef>
                <a:spcPct val="20000"/>
              </a:spcBef>
              <a:buChar char="–"/>
              <a:defRPr sz="2800">
                <a:solidFill>
                  <a:schemeClr val="tx1"/>
                </a:solidFill>
                <a:latin typeface="Arial" panose="020B0604020202020204" pitchFamily="34" charset="0"/>
                <a:ea typeface="ＭＳ Ｐゴシック" panose="020B0600070205080204" charset="-128"/>
              </a:defRPr>
            </a:lvl2pPr>
            <a:lvl3pPr marL="1143000" indent="-228600" eaLnBrk="0" hangingPunct="0">
              <a:spcBef>
                <a:spcPct val="20000"/>
              </a:spcBef>
              <a:defRPr sz="2400">
                <a:solidFill>
                  <a:schemeClr val="tx1"/>
                </a:solidFill>
                <a:latin typeface="Arial" panose="020B0604020202020204" pitchFamily="34" charset="0"/>
                <a:ea typeface="ＭＳ Ｐゴシック" panose="020B0600070205080204" charset="-128"/>
              </a:defRPr>
            </a:lvl3pPr>
            <a:lvl4pPr marL="1600200" indent="-228600" eaLnBrk="0" hangingPunct="0">
              <a:spcBef>
                <a:spcPct val="20000"/>
              </a:spcBef>
              <a:buChar char="–"/>
              <a:defRPr sz="2000">
                <a:solidFill>
                  <a:schemeClr val="tx1"/>
                </a:solidFill>
                <a:latin typeface="Arial" panose="020B0604020202020204" pitchFamily="34" charset="0"/>
                <a:ea typeface="ＭＳ Ｐゴシック" panose="020B0600070205080204" charset="-128"/>
              </a:defRPr>
            </a:lvl4pPr>
            <a:lvl5pPr marL="2057400" indent="-228600" eaLnBrk="0" hangingPunct="0">
              <a:spcBef>
                <a:spcPct val="20000"/>
              </a:spcBef>
              <a:buChar char="»"/>
              <a:defRPr sz="2000">
                <a:solidFill>
                  <a:schemeClr val="tx1"/>
                </a:solidFill>
                <a:latin typeface="Arial" panose="020B0604020202020204" pitchFamily="34" charset="0"/>
                <a:ea typeface="ＭＳ Ｐゴシック" panose="020B060007020508020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ＭＳ Ｐゴシック" panose="020B060007020508020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ＭＳ Ｐゴシック" panose="020B060007020508020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ＭＳ Ｐゴシック" panose="020B060007020508020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ＭＳ Ｐゴシック" panose="020B0600070205080204" charset="-128"/>
              </a:defRPr>
            </a:lvl9pPr>
          </a:lstStyle>
          <a:p>
            <a:pPr marL="0" marR="0" lvl="0" indent="0" algn="l" defTabSz="914400" rtl="0" eaLnBrk="1" fontAlgn="base" latinLnBrk="0" hangingPunct="1">
              <a:lnSpc>
                <a:spcPct val="100000"/>
              </a:lnSpc>
              <a:spcBef>
                <a:spcPct val="20000"/>
              </a:spcBef>
              <a:spcAft>
                <a:spcPct val="0"/>
              </a:spcAft>
              <a:buClrTx/>
              <a:buSzTx/>
              <a:buFontTx/>
              <a:buNone/>
              <a:defRPr/>
            </a:pPr>
            <a:r>
              <a:rPr kumimoji="1" lang="ja-JP" altLang="en-US" sz="3600" b="0" i="0" u="none" strike="noStrike" kern="1200" cap="none" spc="0" normalizeH="0" baseline="0" noProof="0" dirty="0">
                <a:ln>
                  <a:noFill/>
                </a:ln>
                <a:solidFill>
                  <a:schemeClr val="accent6">
                    <a:lumMod val="50000"/>
                  </a:schemeClr>
                </a:solidFill>
                <a:effectLst>
                  <a:outerShdw blurRad="38100" dist="38100" dir="2700000" algn="tl">
                    <a:srgbClr val="000000">
                      <a:alpha val="43137"/>
                    </a:srgbClr>
                  </a:outerShdw>
                </a:effectLst>
                <a:uLnTx/>
                <a:uFillTx/>
                <a:latin typeface="BIZ UDPゴシック" panose="020B0400000000000000" pitchFamily="50" charset="-128"/>
                <a:ea typeface="BIZ UDPゴシック" panose="020B0400000000000000" pitchFamily="50" charset="-128"/>
              </a:rPr>
              <a:t>⑤　多様な視点による支援の大切さ</a:t>
            </a:r>
          </a:p>
        </p:txBody>
      </p:sp>
      <p:sp>
        <p:nvSpPr>
          <p:cNvPr id="46083" name="Rectangle 3"/>
          <p:cNvSpPr>
            <a:spLocks noGrp="1"/>
          </p:cNvSpPr>
          <p:nvPr>
            <p:ph type="subTitle" idx="4294967295"/>
          </p:nvPr>
        </p:nvSpPr>
        <p:spPr>
          <a:xfrm>
            <a:off x="629284" y="1016000"/>
            <a:ext cx="11359515" cy="4848225"/>
          </a:xfrm>
          <a:prstGeom prst="rect">
            <a:avLst/>
          </a:prstGeom>
        </p:spPr>
        <p:txBody>
          <a:bodyPr vert="horz" wrap="square" lIns="91440" tIns="45720" rIns="91440" bIns="45720" anchor="ctr"/>
          <a:lstStyle/>
          <a:p>
            <a:pPr algn="l">
              <a:buSzPct val="80000"/>
              <a:buFont typeface="Wingdings" panose="05000000000000000000" pitchFamily="2" charset="2"/>
              <a:buChar char="l"/>
            </a:pPr>
            <a:r>
              <a:rPr kumimoji="1" lang="ja-JP" altLang="en-US" sz="2800" kern="1200" dirty="0">
                <a:latin typeface="BIZ UDPゴシック" panose="020B0400000000000000" pitchFamily="50" charset="-128"/>
                <a:ea typeface="BIZ UDPゴシック" panose="020B0400000000000000" pitchFamily="50" charset="-128"/>
              </a:rPr>
              <a:t>被災された人の</a:t>
            </a:r>
            <a:r>
              <a:rPr kumimoji="1" lang="ja-JP" altLang="en-US" sz="2800" u="sng" kern="1200" dirty="0">
                <a:solidFill>
                  <a:srgbClr val="FF0000"/>
                </a:solidFill>
                <a:latin typeface="BIZ UDPゴシック" panose="020B0400000000000000" pitchFamily="50" charset="-128"/>
                <a:ea typeface="BIZ UDPゴシック" panose="020B0400000000000000" pitchFamily="50" charset="-128"/>
              </a:rPr>
              <a:t>困り事は多種多様</a:t>
            </a:r>
            <a:r>
              <a:rPr kumimoji="1" lang="ja-JP" altLang="en-US" sz="2800" kern="1200" dirty="0">
                <a:latin typeface="BIZ UDPゴシック" panose="020B0400000000000000" pitchFamily="50" charset="-128"/>
                <a:ea typeface="BIZ UDPゴシック" panose="020B0400000000000000" pitchFamily="50" charset="-128"/>
              </a:rPr>
              <a:t>（その人の体力、体調、元々抱える問題、生活課題、不快と感じる事の感性の違いも含めて）で個別性が強いことを心得る</a:t>
            </a:r>
          </a:p>
          <a:p>
            <a:pPr algn="l">
              <a:buSzPct val="80000"/>
              <a:buFont typeface="Wingdings" panose="05000000000000000000" pitchFamily="2" charset="2"/>
              <a:buChar char="l"/>
            </a:pPr>
            <a:r>
              <a:rPr kumimoji="1" lang="ja-JP" altLang="en-US" sz="2800" dirty="0">
                <a:latin typeface="BIZ UDPゴシック" panose="020B0400000000000000" pitchFamily="50" charset="-128"/>
                <a:ea typeface="BIZ UDPゴシック" panose="020B0400000000000000" pitchFamily="50" charset="-128"/>
                <a:sym typeface="+mn-ea"/>
              </a:rPr>
              <a:t>被災された人</a:t>
            </a:r>
            <a:r>
              <a:rPr kumimoji="1" lang="ja-JP" altLang="en-US" sz="2800" u="sng" dirty="0">
                <a:solidFill>
                  <a:srgbClr val="FF0000"/>
                </a:solidFill>
                <a:latin typeface="BIZ UDPゴシック" panose="020B0400000000000000" pitchFamily="50" charset="-128"/>
                <a:ea typeface="BIZ UDPゴシック" panose="020B0400000000000000" pitchFamily="50" charset="-128"/>
                <a:sym typeface="+mn-ea"/>
              </a:rPr>
              <a:t>自身が困り事を声にする</a:t>
            </a:r>
            <a:r>
              <a:rPr kumimoji="1" lang="ja-JP" altLang="en-US" sz="2800" dirty="0">
                <a:latin typeface="BIZ UDPゴシック" panose="020B0400000000000000" pitchFamily="50" charset="-128"/>
                <a:ea typeface="BIZ UDPゴシック" panose="020B0400000000000000" pitchFamily="50" charset="-128"/>
                <a:sym typeface="+mn-ea"/>
              </a:rPr>
              <a:t>ことで、初めて見える（気づく）ことも多い</a:t>
            </a:r>
          </a:p>
          <a:p>
            <a:pPr algn="l">
              <a:buSzPct val="80000"/>
              <a:buFont typeface="Wingdings" panose="05000000000000000000" pitchFamily="2" charset="2"/>
              <a:buChar char="l"/>
            </a:pPr>
            <a:r>
              <a:rPr kumimoji="1" lang="ja-JP" altLang="en-US" sz="2800" dirty="0">
                <a:latin typeface="BIZ UDPゴシック" panose="020B0400000000000000" pitchFamily="50" charset="-128"/>
                <a:ea typeface="BIZ UDPゴシック" panose="020B0400000000000000" pitchFamily="50" charset="-128"/>
                <a:sym typeface="+mn-ea"/>
              </a:rPr>
              <a:t>ニーズ情報（困り事）を皆で持ち寄って、</a:t>
            </a:r>
            <a:r>
              <a:rPr kumimoji="1" lang="ja-JP" altLang="en-US" sz="2800" u="sng" dirty="0">
                <a:solidFill>
                  <a:srgbClr val="FF0000"/>
                </a:solidFill>
                <a:latin typeface="BIZ UDPゴシック" panose="020B0400000000000000" pitchFamily="50" charset="-128"/>
                <a:ea typeface="BIZ UDPゴシック" panose="020B0400000000000000" pitchFamily="50" charset="-128"/>
                <a:sym typeface="+mn-ea"/>
              </a:rPr>
              <a:t>多くの関係者で共有</a:t>
            </a:r>
            <a:r>
              <a:rPr kumimoji="1" lang="ja-JP" altLang="en-US" sz="2800" dirty="0">
                <a:latin typeface="BIZ UDPゴシック" panose="020B0400000000000000" pitchFamily="50" charset="-128"/>
                <a:ea typeface="BIZ UDPゴシック" panose="020B0400000000000000" pitchFamily="50" charset="-128"/>
                <a:sym typeface="+mn-ea"/>
              </a:rPr>
              <a:t>することによって、解決の道筋が見えてくる</a:t>
            </a:r>
          </a:p>
          <a:p>
            <a:pPr algn="l">
              <a:buSzPct val="80000"/>
              <a:buFont typeface="Wingdings" panose="05000000000000000000" pitchFamily="2" charset="2"/>
              <a:buChar char="l"/>
            </a:pPr>
            <a:r>
              <a:rPr kumimoji="1" lang="ja-JP" altLang="en-US" sz="2800" dirty="0">
                <a:latin typeface="BIZ UDPゴシック" panose="020B0400000000000000" pitchFamily="50" charset="-128"/>
                <a:ea typeface="BIZ UDPゴシック" panose="020B0400000000000000" pitchFamily="50" charset="-128"/>
                <a:sym typeface="+mn-ea"/>
              </a:rPr>
              <a:t>リーダーや声の大きな人が仕切ってしまうと、多様な視点が沈黙することになりかねない。</a:t>
            </a:r>
            <a:br>
              <a:rPr kumimoji="1" lang="ja-JP" altLang="en-US" sz="2800" dirty="0">
                <a:latin typeface="BIZ UDPゴシック" panose="020B0400000000000000" pitchFamily="50" charset="-128"/>
                <a:ea typeface="BIZ UDPゴシック" panose="020B0400000000000000" pitchFamily="50" charset="-128"/>
                <a:sym typeface="+mn-ea"/>
              </a:rPr>
            </a:br>
            <a:r>
              <a:rPr kumimoji="1" lang="ja-JP" altLang="en-US" sz="2800" dirty="0">
                <a:latin typeface="BIZ UDPゴシック" panose="020B0400000000000000" pitchFamily="50" charset="-128"/>
                <a:ea typeface="BIZ UDPゴシック" panose="020B0400000000000000" pitchFamily="50" charset="-128"/>
                <a:sym typeface="+mn-ea"/>
              </a:rPr>
              <a:t>⇒　住民の</a:t>
            </a:r>
            <a:r>
              <a:rPr kumimoji="1" lang="ja-JP" altLang="en-US" sz="2800" u="sng" dirty="0">
                <a:solidFill>
                  <a:srgbClr val="FF0000"/>
                </a:solidFill>
                <a:latin typeface="BIZ UDPゴシック" panose="020B0400000000000000" pitchFamily="50" charset="-128"/>
                <a:ea typeface="BIZ UDPゴシック" panose="020B0400000000000000" pitchFamily="50" charset="-128"/>
                <a:sym typeface="+mn-ea"/>
              </a:rPr>
              <a:t>「協働」</a:t>
            </a:r>
            <a:r>
              <a:rPr kumimoji="1" lang="ja-JP" altLang="en-US" sz="2800" dirty="0">
                <a:latin typeface="BIZ UDPゴシック" panose="020B0400000000000000" pitchFamily="50" charset="-128"/>
                <a:ea typeface="BIZ UDPゴシック" panose="020B0400000000000000" pitchFamily="50" charset="-128"/>
                <a:sym typeface="+mn-ea"/>
              </a:rPr>
              <a:t>による避難所（災害対策本部）運営が大事</a:t>
            </a:r>
          </a:p>
        </p:txBody>
      </p:sp>
      <p:sp>
        <p:nvSpPr>
          <p:cNvPr id="4" name="スライド番号プレースホルダー 3">
            <a:extLst>
              <a:ext uri="{FF2B5EF4-FFF2-40B4-BE49-F238E27FC236}">
                <a16:creationId xmlns:a16="http://schemas.microsoft.com/office/drawing/2014/main" id="{837BD0B6-814B-4AB4-B39A-2E52DA7FDA16}"/>
              </a:ext>
            </a:extLst>
          </p:cNvPr>
          <p:cNvSpPr txBox="1">
            <a:spLocks/>
          </p:cNvSpPr>
          <p:nvPr/>
        </p:nvSpPr>
        <p:spPr>
          <a:xfrm>
            <a:off x="11202266" y="6381750"/>
            <a:ext cx="746414" cy="476250"/>
          </a:xfrm>
          <a:prstGeom prst="rect">
            <a:avLst/>
          </a:prstGeom>
        </p:spPr>
        <p:txBody>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F8D8928E-AA9A-4D89-BC1F-A2C05AB4BD92}" type="slidenum">
              <a:rPr kumimoji="1" lang="ja-JP" altLang="en-US" smtClean="0"/>
              <a:pPr/>
              <a:t>49</a:t>
            </a:fld>
            <a:endParaRPr kumimoji="1" lang="ja-JP" altLang="en-US"/>
          </a:p>
        </p:txBody>
      </p:sp>
    </p:spTree>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a:xfrm>
            <a:off x="1796256" y="269452"/>
            <a:ext cx="7497763" cy="1143000"/>
          </a:xfrm>
        </p:spPr>
        <p:txBody>
          <a:bodyPr/>
          <a:lstStyle/>
          <a:p>
            <a:pPr>
              <a:defRPr/>
            </a:pPr>
            <a:r>
              <a:rPr kumimoji="1" lang="ja-JP" altLang="en-US" dirty="0"/>
              <a:t>災害発生前の“地域”</a:t>
            </a:r>
          </a:p>
        </p:txBody>
      </p:sp>
      <p:sp>
        <p:nvSpPr>
          <p:cNvPr id="4" name="二等辺三角形 3"/>
          <p:cNvSpPr/>
          <p:nvPr/>
        </p:nvSpPr>
        <p:spPr>
          <a:xfrm>
            <a:off x="5545138" y="4389052"/>
            <a:ext cx="1081087" cy="1439863"/>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kumimoji="1" lang="ja-JP" altLang="en-US"/>
          </a:p>
        </p:txBody>
      </p:sp>
      <p:cxnSp>
        <p:nvCxnSpPr>
          <p:cNvPr id="6" name="直線コネクタ 5"/>
          <p:cNvCxnSpPr/>
          <p:nvPr/>
        </p:nvCxnSpPr>
        <p:spPr>
          <a:xfrm>
            <a:off x="2089150" y="4065202"/>
            <a:ext cx="7561263" cy="647700"/>
          </a:xfrm>
          <a:prstGeom prst="line">
            <a:avLst/>
          </a:prstGeom>
          <a:ln w="50800"/>
        </p:spPr>
        <p:style>
          <a:lnRef idx="1">
            <a:schemeClr val="accent1"/>
          </a:lnRef>
          <a:fillRef idx="0">
            <a:schemeClr val="accent1"/>
          </a:fillRef>
          <a:effectRef idx="0">
            <a:schemeClr val="accent1"/>
          </a:effectRef>
          <a:fontRef idx="minor">
            <a:schemeClr val="tx1"/>
          </a:fontRef>
        </p:style>
      </p:cxnSp>
      <p:sp>
        <p:nvSpPr>
          <p:cNvPr id="10" name="円/楕円 9"/>
          <p:cNvSpPr/>
          <p:nvPr/>
        </p:nvSpPr>
        <p:spPr>
          <a:xfrm>
            <a:off x="6625952" y="2597505"/>
            <a:ext cx="2664296" cy="1944216"/>
          </a:xfrm>
          <a:prstGeom prst="ellipse">
            <a:avLst/>
          </a:prstGeom>
          <a:solidFill>
            <a:schemeClr val="accent2"/>
          </a:solidFill>
          <a:effectLst>
            <a:innerShdw blurRad="190500" dist="88900" dir="18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r>
              <a:rPr kumimoji="1" lang="ja-JP" altLang="en-US" dirty="0"/>
              <a:t>需要</a:t>
            </a:r>
            <a:r>
              <a:rPr lang="en-US" altLang="ja-JP" dirty="0"/>
              <a:t>/</a:t>
            </a:r>
            <a:r>
              <a:rPr lang="ja-JP" altLang="en-US" dirty="0"/>
              <a:t>ニーズ</a:t>
            </a:r>
            <a:endParaRPr kumimoji="1" lang="ja-JP" altLang="en-US" dirty="0"/>
          </a:p>
        </p:txBody>
      </p:sp>
      <p:sp>
        <p:nvSpPr>
          <p:cNvPr id="11" name="円/楕円 10"/>
          <p:cNvSpPr/>
          <p:nvPr/>
        </p:nvSpPr>
        <p:spPr>
          <a:xfrm>
            <a:off x="2449487" y="2741521"/>
            <a:ext cx="2448272" cy="1440160"/>
          </a:xfrm>
          <a:prstGeom prst="ellipse">
            <a:avLst/>
          </a:prstGeom>
          <a:solidFill>
            <a:schemeClr val="accent3">
              <a:lumMod val="75000"/>
            </a:schemeClr>
          </a:solidFill>
          <a:scene3d>
            <a:camera prst="orthographicFront"/>
            <a:lightRig rig="threePt" dir="t"/>
          </a:scene3d>
          <a:sp3d>
            <a:bevelT w="165100" prst="coolSlant"/>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r>
              <a:rPr kumimoji="1" lang="ja-JP" altLang="en-US" dirty="0"/>
              <a:t>資源（地元）</a:t>
            </a:r>
          </a:p>
        </p:txBody>
      </p:sp>
      <p:sp>
        <p:nvSpPr>
          <p:cNvPr id="12" name="角丸四角形 11"/>
          <p:cNvSpPr/>
          <p:nvPr/>
        </p:nvSpPr>
        <p:spPr>
          <a:xfrm>
            <a:off x="2579688" y="2309427"/>
            <a:ext cx="1871662" cy="431800"/>
          </a:xfrm>
          <a:prstGeom prst="roundRect">
            <a:avLst/>
          </a:prstGeom>
          <a:solidFill>
            <a:schemeClr val="accent4">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r>
              <a:rPr kumimoji="1" lang="ja-JP" altLang="en-US" dirty="0"/>
              <a:t>資源（外部）</a:t>
            </a:r>
          </a:p>
        </p:txBody>
      </p:sp>
      <p:sp>
        <p:nvSpPr>
          <p:cNvPr id="3" name="スライド番号プレースホルダー 2">
            <a:extLst>
              <a:ext uri="{FF2B5EF4-FFF2-40B4-BE49-F238E27FC236}">
                <a16:creationId xmlns:a16="http://schemas.microsoft.com/office/drawing/2014/main" id="{1C6FD62E-58E9-AABD-FF27-55B84A939421}"/>
              </a:ext>
            </a:extLst>
          </p:cNvPr>
          <p:cNvSpPr>
            <a:spLocks noGrp="1"/>
          </p:cNvSpPr>
          <p:nvPr>
            <p:ph type="sldNum" sz="quarter" idx="12"/>
          </p:nvPr>
        </p:nvSpPr>
        <p:spPr>
          <a:xfrm>
            <a:off x="11191874" y="6442652"/>
            <a:ext cx="546389" cy="476250"/>
          </a:xfrm>
        </p:spPr>
        <p:txBody>
          <a:bodyPr/>
          <a:lstStyle/>
          <a:p>
            <a:pPr>
              <a:defRPr/>
            </a:pPr>
            <a:fld id="{71736830-ED36-4842-939B-A7CBC6CC1E44}" type="slidenum">
              <a:rPr lang="ja-JP" altLang="en-US" smtClean="0"/>
              <a:t>5</a:t>
            </a:fld>
            <a:endParaRPr lang="ja-JP" altLang="en-US" dirty="0"/>
          </a:p>
        </p:txBody>
      </p:sp>
    </p:spTree>
  </p:cSld>
  <p:clrMapOvr>
    <a:masterClrMapping/>
  </p:clrMapOvr>
  <p:transition spd="slow"/>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2"/>
          <p:cNvSpPr txBox="1">
            <a:spLocks noChangeArrowheads="1"/>
          </p:cNvSpPr>
          <p:nvPr/>
        </p:nvSpPr>
        <p:spPr>
          <a:xfrm>
            <a:off x="2381250" y="1206500"/>
            <a:ext cx="8349812" cy="3023870"/>
          </a:xfrm>
          <a:prstGeom prst="rect">
            <a:avLst/>
          </a:prstGeom>
        </p:spPr>
        <p:txBody>
          <a:bodyPr anchor="ctr">
            <a:normAutofit/>
          </a:bodyPr>
          <a:lstStyle>
            <a:lvl1pPr algn="l" rtl="0" eaLnBrk="1" latinLnBrk="0" hangingPunct="1">
              <a:spcBef>
                <a:spcPct val="0"/>
              </a:spcBef>
              <a:buNone/>
              <a:defRPr kumimoji="1" sz="4300" kern="1200">
                <a:solidFill>
                  <a:schemeClr val="tx2">
                    <a:satMod val="130000"/>
                  </a:schemeClr>
                </a:solidFill>
                <a:effectLst>
                  <a:outerShdw blurRad="50000" dist="30000" dir="5400000" algn="tl" rotWithShape="0">
                    <a:srgbClr val="000000">
                      <a:alpha val="30000"/>
                    </a:srgbClr>
                  </a:outerShdw>
                </a:effectLst>
                <a:latin typeface="+mj-lt"/>
                <a:ea typeface="+mj-ea"/>
                <a:cs typeface="+mj-cs"/>
              </a:defRPr>
            </a:lvl1pPr>
          </a:lstStyle>
          <a:p>
            <a:pPr>
              <a:defRPr/>
            </a:pPr>
            <a:r>
              <a:rPr lang="ja-JP" altLang="en-US" sz="3600" dirty="0">
                <a:solidFill>
                  <a:schemeClr val="accent3">
                    <a:lumMod val="50000"/>
                  </a:schemeClr>
                </a:solidFill>
                <a:sym typeface="+mn-ea"/>
              </a:rPr>
              <a:t>（</a:t>
            </a:r>
            <a:r>
              <a:rPr lang="en-US" altLang="ja-JP" sz="3600" dirty="0">
                <a:solidFill>
                  <a:schemeClr val="accent3">
                    <a:lumMod val="50000"/>
                  </a:schemeClr>
                </a:solidFill>
                <a:sym typeface="+mn-ea"/>
              </a:rPr>
              <a:t>7</a:t>
            </a:r>
            <a:r>
              <a:rPr lang="ja-JP" altLang="en-US" sz="3600" dirty="0">
                <a:solidFill>
                  <a:schemeClr val="accent3">
                    <a:lumMod val="50000"/>
                  </a:schemeClr>
                </a:solidFill>
                <a:sym typeface="+mn-ea"/>
              </a:rPr>
              <a:t>）災害に活きた平時の取り組み</a:t>
            </a:r>
            <a:endParaRPr lang="ja-JP" altLang="en-US" sz="3600" dirty="0">
              <a:solidFill>
                <a:schemeClr val="accent3">
                  <a:lumMod val="50000"/>
                </a:schemeClr>
              </a:solidFill>
            </a:endParaRPr>
          </a:p>
        </p:txBody>
      </p:sp>
      <p:sp>
        <p:nvSpPr>
          <p:cNvPr id="50180" name="スライド番号プレースホルダー 3"/>
          <p:cNvSpPr txBox="1">
            <a:spLocks noGrp="1"/>
          </p:cNvSpPr>
          <p:nvPr/>
        </p:nvSpPr>
        <p:spPr>
          <a:xfrm>
            <a:off x="10868025" y="6187440"/>
            <a:ext cx="848360" cy="476250"/>
          </a:xfrm>
          <a:prstGeom prst="rect">
            <a:avLst/>
          </a:prstGeom>
          <a:noFill/>
          <a:ln w="9525">
            <a:noFill/>
          </a:ln>
        </p:spPr>
        <p:txBody>
          <a:bodyPr anchor="b"/>
          <a:lstStyle>
            <a:lvl1pPr marL="0" lvl="0" indent="0" algn="r" defTabSz="914400" eaLnBrk="1" fontAlgn="base" latinLnBrk="0" hangingPunct="1">
              <a:lnSpc>
                <a:spcPct val="100000"/>
              </a:lnSpc>
              <a:spcBef>
                <a:spcPct val="0"/>
              </a:spcBef>
              <a:spcAft>
                <a:spcPct val="0"/>
              </a:spcAft>
              <a:buFont typeface="Arial" panose="020B0604020202020204" pitchFamily="34" charset="0"/>
              <a:buNone/>
              <a:defRPr sz="1400" b="0" i="0" u="none" kern="1200" baseline="0">
                <a:solidFill>
                  <a:schemeClr val="tx1"/>
                </a:solidFill>
                <a:latin typeface="+mn-lt"/>
                <a:ea typeface="+mn-ea"/>
                <a:cs typeface="+mn-cs"/>
              </a:defRPr>
            </a:lvl1pPr>
            <a:lvl2pPr marL="457200" lvl="1" indent="0" algn="ctr" defTabSz="914400" eaLnBrk="1" fontAlgn="base" latinLnBrk="0" hangingPunct="1">
              <a:lnSpc>
                <a:spcPct val="100000"/>
              </a:lnSpc>
              <a:spcBef>
                <a:spcPct val="0"/>
              </a:spcBef>
              <a:spcAft>
                <a:spcPct val="0"/>
              </a:spcAft>
              <a:buFont typeface="Arial" panose="020B0604020202020204" pitchFamily="34" charset="0"/>
              <a:buNone/>
              <a:defRPr sz="2400" b="0" i="0" u="none" kern="1200" baseline="0">
                <a:solidFill>
                  <a:schemeClr val="tx1"/>
                </a:solidFill>
                <a:latin typeface="+mn-lt"/>
                <a:ea typeface="+mn-ea"/>
                <a:cs typeface="+mn-cs"/>
              </a:defRPr>
            </a:lvl2pPr>
            <a:lvl3pPr marL="914400" lvl="2" indent="0" algn="ctr" defTabSz="914400" eaLnBrk="1" fontAlgn="base" latinLnBrk="0" hangingPunct="1">
              <a:lnSpc>
                <a:spcPct val="100000"/>
              </a:lnSpc>
              <a:spcBef>
                <a:spcPct val="0"/>
              </a:spcBef>
              <a:spcAft>
                <a:spcPct val="0"/>
              </a:spcAft>
              <a:buFont typeface="Arial" panose="020B0604020202020204" pitchFamily="34" charset="0"/>
              <a:buNone/>
              <a:defRPr sz="2400" b="0" i="0" u="none" kern="1200" baseline="0">
                <a:solidFill>
                  <a:schemeClr val="tx1"/>
                </a:solidFill>
                <a:latin typeface="+mn-lt"/>
                <a:ea typeface="+mn-ea"/>
                <a:cs typeface="+mn-cs"/>
              </a:defRPr>
            </a:lvl3pPr>
            <a:lvl4pPr marL="1371600" lvl="3" indent="0" algn="ctr" defTabSz="914400" eaLnBrk="1" fontAlgn="base" latinLnBrk="0" hangingPunct="1">
              <a:lnSpc>
                <a:spcPct val="100000"/>
              </a:lnSpc>
              <a:spcBef>
                <a:spcPct val="0"/>
              </a:spcBef>
              <a:spcAft>
                <a:spcPct val="0"/>
              </a:spcAft>
              <a:buFont typeface="Arial" panose="020B0604020202020204" pitchFamily="34" charset="0"/>
              <a:buNone/>
              <a:defRPr sz="2400" b="0" i="0" u="none" kern="1200" baseline="0">
                <a:solidFill>
                  <a:schemeClr val="tx1"/>
                </a:solidFill>
                <a:latin typeface="+mn-lt"/>
                <a:ea typeface="+mn-ea"/>
                <a:cs typeface="+mn-cs"/>
              </a:defRPr>
            </a:lvl4pPr>
            <a:lvl5pPr marL="1828800" lvl="4" indent="0" algn="ctr" defTabSz="914400" eaLnBrk="1" fontAlgn="base" latinLnBrk="0" hangingPunct="1">
              <a:lnSpc>
                <a:spcPct val="100000"/>
              </a:lnSpc>
              <a:spcBef>
                <a:spcPct val="0"/>
              </a:spcBef>
              <a:spcAft>
                <a:spcPct val="0"/>
              </a:spcAft>
              <a:buFont typeface="Arial" panose="020B0604020202020204" pitchFamily="34" charset="0"/>
              <a:buNone/>
              <a:defRPr sz="2400" b="0" i="0" u="none" kern="1200" baseline="0">
                <a:solidFill>
                  <a:schemeClr val="tx1"/>
                </a:solidFill>
                <a:latin typeface="+mn-lt"/>
                <a:ea typeface="+mn-ea"/>
                <a:cs typeface="+mn-cs"/>
              </a:defRPr>
            </a:lvl5pPr>
            <a:lvl6pPr marL="2286000" lvl="5" indent="0" algn="ctr" defTabSz="914400" eaLnBrk="1" fontAlgn="base" latinLnBrk="0" hangingPunct="1">
              <a:lnSpc>
                <a:spcPct val="100000"/>
              </a:lnSpc>
              <a:spcBef>
                <a:spcPct val="0"/>
              </a:spcBef>
              <a:spcAft>
                <a:spcPct val="0"/>
              </a:spcAft>
              <a:buFont typeface="Arial" panose="020B0604020202020204" pitchFamily="34" charset="0"/>
              <a:buNone/>
              <a:defRPr sz="2400" b="0" i="0" u="none" kern="1200" baseline="0">
                <a:solidFill>
                  <a:schemeClr val="tx1"/>
                </a:solidFill>
                <a:latin typeface="+mn-lt"/>
                <a:ea typeface="+mn-ea"/>
                <a:cs typeface="+mn-cs"/>
              </a:defRPr>
            </a:lvl6pPr>
            <a:lvl7pPr marL="2743200" lvl="6" indent="0" algn="ctr" defTabSz="914400" eaLnBrk="1" fontAlgn="base" latinLnBrk="0" hangingPunct="1">
              <a:lnSpc>
                <a:spcPct val="100000"/>
              </a:lnSpc>
              <a:spcBef>
                <a:spcPct val="0"/>
              </a:spcBef>
              <a:spcAft>
                <a:spcPct val="0"/>
              </a:spcAft>
              <a:buFont typeface="Arial" panose="020B0604020202020204" pitchFamily="34" charset="0"/>
              <a:buNone/>
              <a:defRPr sz="2400" b="0" i="0" u="none" kern="1200" baseline="0">
                <a:solidFill>
                  <a:schemeClr val="tx1"/>
                </a:solidFill>
                <a:latin typeface="+mn-lt"/>
                <a:ea typeface="+mn-ea"/>
                <a:cs typeface="+mn-cs"/>
              </a:defRPr>
            </a:lvl7pPr>
            <a:lvl8pPr marL="3200400" lvl="7" indent="0" algn="ctr" defTabSz="914400" eaLnBrk="1" fontAlgn="base" latinLnBrk="0" hangingPunct="1">
              <a:lnSpc>
                <a:spcPct val="100000"/>
              </a:lnSpc>
              <a:spcBef>
                <a:spcPct val="0"/>
              </a:spcBef>
              <a:spcAft>
                <a:spcPct val="0"/>
              </a:spcAft>
              <a:buFont typeface="Arial" panose="020B0604020202020204" pitchFamily="34" charset="0"/>
              <a:buNone/>
              <a:defRPr sz="2400" b="0" i="0" u="none" kern="1200" baseline="0">
                <a:solidFill>
                  <a:schemeClr val="tx1"/>
                </a:solidFill>
                <a:latin typeface="+mn-lt"/>
                <a:ea typeface="+mn-ea"/>
                <a:cs typeface="+mn-cs"/>
              </a:defRPr>
            </a:lvl8pPr>
            <a:lvl9pPr marL="3657600" lvl="8" indent="0" algn="ctr" defTabSz="914400" eaLnBrk="1" fontAlgn="base" latinLnBrk="0" hangingPunct="1">
              <a:lnSpc>
                <a:spcPct val="100000"/>
              </a:lnSpc>
              <a:spcBef>
                <a:spcPct val="0"/>
              </a:spcBef>
              <a:spcAft>
                <a:spcPct val="0"/>
              </a:spcAft>
              <a:buFont typeface="Arial" panose="020B0604020202020204" pitchFamily="34" charset="0"/>
              <a:buNone/>
              <a:defRPr sz="2400" b="0" i="0" u="none" kern="1200" baseline="0">
                <a:solidFill>
                  <a:schemeClr val="tx1"/>
                </a:solidFill>
                <a:latin typeface="+mn-lt"/>
                <a:ea typeface="+mn-ea"/>
                <a:cs typeface="+mn-cs"/>
              </a:defRPr>
            </a:lvl9pPr>
          </a:lstStyle>
          <a:p>
            <a:pPr marL="0" indent="0" algn="ctr" eaLnBrk="1" hangingPunct="1">
              <a:spcBef>
                <a:spcPct val="0"/>
              </a:spcBef>
              <a:buClr>
                <a:srgbClr val="000000"/>
              </a:buClr>
              <a:buNone/>
            </a:pPr>
            <a:fld id="{9A0DB2DC-4C9A-4742-B13C-FB6460FD3503}" type="slidenum">
              <a:rPr lang="ja-JP" altLang="en-US" sz="1400" dirty="0">
                <a:latin typeface="Arial" panose="020B0604020202020204" pitchFamily="34" charset="0"/>
                <a:ea typeface="ＭＳ Ｐゴシック" panose="020B0600070205080204" charset="-128"/>
              </a:rPr>
              <a:t>50</a:t>
            </a:fld>
            <a:endParaRPr lang="ja-JP" altLang="en-US" sz="1400" dirty="0">
              <a:latin typeface="Arial" panose="020B0604020202020204" pitchFamily="34" charset="0"/>
              <a:ea typeface="ＭＳ Ｐゴシック" panose="020B0600070205080204" charset="-128"/>
            </a:endParaRPr>
          </a:p>
        </p:txBody>
      </p:sp>
    </p:spTree>
    <p:extLst>
      <p:ext uri="{BB962C8B-B14F-4D97-AF65-F5344CB8AC3E}">
        <p14:creationId xmlns:p14="http://schemas.microsoft.com/office/powerpoint/2010/main" val="1973851500"/>
      </p:ext>
    </p:extLst>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2"/>
          <p:cNvSpPr txBox="1">
            <a:spLocks noChangeArrowheads="1"/>
          </p:cNvSpPr>
          <p:nvPr/>
        </p:nvSpPr>
        <p:spPr>
          <a:xfrm>
            <a:off x="1921094" y="1273175"/>
            <a:ext cx="8349812" cy="3023870"/>
          </a:xfrm>
          <a:prstGeom prst="rect">
            <a:avLst/>
          </a:prstGeom>
        </p:spPr>
        <p:txBody>
          <a:bodyPr anchor="ctr">
            <a:normAutofit/>
          </a:bodyPr>
          <a:lstStyle>
            <a:lvl1pPr algn="l" rtl="0" eaLnBrk="1" latinLnBrk="0" hangingPunct="1">
              <a:spcBef>
                <a:spcPct val="0"/>
              </a:spcBef>
              <a:buNone/>
              <a:defRPr kumimoji="1" sz="4300" kern="1200">
                <a:solidFill>
                  <a:schemeClr val="tx2">
                    <a:satMod val="130000"/>
                  </a:schemeClr>
                </a:solidFill>
                <a:effectLst>
                  <a:outerShdw blurRad="50000" dist="30000" dir="5400000" algn="tl" rotWithShape="0">
                    <a:srgbClr val="000000">
                      <a:alpha val="30000"/>
                    </a:srgbClr>
                  </a:outerShdw>
                </a:effectLst>
                <a:latin typeface="+mj-lt"/>
                <a:ea typeface="+mj-ea"/>
                <a:cs typeface="+mj-cs"/>
              </a:defRPr>
            </a:lvl1pPr>
          </a:lstStyle>
          <a:p>
            <a:pPr algn="ctr">
              <a:defRPr/>
            </a:pPr>
            <a:r>
              <a:rPr lang="zh-TW" altLang="en-US" sz="4400" b="1" dirty="0">
                <a:solidFill>
                  <a:schemeClr val="accent3">
                    <a:lumMod val="50000"/>
                  </a:schemeClr>
                </a:solidFill>
                <a:latin typeface="メイリオ" panose="020B0604030504040204" pitchFamily="50" charset="-128"/>
                <a:ea typeface="メイリオ" panose="020B0604030504040204" pitchFamily="50" charset="-128"/>
                <a:sym typeface="+mn-ea"/>
              </a:rPr>
              <a:t>平成</a:t>
            </a:r>
            <a:r>
              <a:rPr lang="en-US" altLang="zh-TW" sz="4400" b="1" dirty="0">
                <a:solidFill>
                  <a:schemeClr val="accent3">
                    <a:lumMod val="50000"/>
                  </a:schemeClr>
                </a:solidFill>
                <a:latin typeface="メイリオ" panose="020B0604030504040204" pitchFamily="50" charset="-128"/>
                <a:ea typeface="メイリオ" panose="020B0604030504040204" pitchFamily="50" charset="-128"/>
                <a:sym typeface="+mn-ea"/>
              </a:rPr>
              <a:t>28</a:t>
            </a:r>
            <a:r>
              <a:rPr lang="zh-TW" altLang="en-US" sz="4400" b="1" dirty="0">
                <a:solidFill>
                  <a:schemeClr val="accent3">
                    <a:lumMod val="50000"/>
                  </a:schemeClr>
                </a:solidFill>
                <a:latin typeface="メイリオ" panose="020B0604030504040204" pitchFamily="50" charset="-128"/>
                <a:ea typeface="メイリオ" panose="020B0604030504040204" pitchFamily="50" charset="-128"/>
                <a:sym typeface="+mn-ea"/>
              </a:rPr>
              <a:t>年鳥取県中部地震</a:t>
            </a:r>
            <a:endParaRPr lang="ja-JP" altLang="en-US" sz="4400" b="1" dirty="0">
              <a:solidFill>
                <a:schemeClr val="accent3">
                  <a:lumMod val="50000"/>
                </a:schemeClr>
              </a:solidFill>
              <a:latin typeface="メイリオ" panose="020B0604030504040204" pitchFamily="50" charset="-128"/>
              <a:ea typeface="メイリオ" panose="020B0604030504040204" pitchFamily="50" charset="-128"/>
            </a:endParaRPr>
          </a:p>
        </p:txBody>
      </p:sp>
      <p:sp>
        <p:nvSpPr>
          <p:cNvPr id="50180" name="スライド番号プレースホルダー 3"/>
          <p:cNvSpPr txBox="1">
            <a:spLocks noGrp="1"/>
          </p:cNvSpPr>
          <p:nvPr/>
        </p:nvSpPr>
        <p:spPr>
          <a:xfrm>
            <a:off x="10868025" y="6187440"/>
            <a:ext cx="848360" cy="476250"/>
          </a:xfrm>
          <a:prstGeom prst="rect">
            <a:avLst/>
          </a:prstGeom>
          <a:noFill/>
          <a:ln w="9525">
            <a:noFill/>
          </a:ln>
        </p:spPr>
        <p:txBody>
          <a:bodyPr anchor="b"/>
          <a:lstStyle>
            <a:lvl1pPr marL="0" lvl="0" indent="0" algn="r" defTabSz="914400" eaLnBrk="1" fontAlgn="base" latinLnBrk="0" hangingPunct="1">
              <a:lnSpc>
                <a:spcPct val="100000"/>
              </a:lnSpc>
              <a:spcBef>
                <a:spcPct val="0"/>
              </a:spcBef>
              <a:spcAft>
                <a:spcPct val="0"/>
              </a:spcAft>
              <a:buFont typeface="Arial" panose="020B0604020202020204" pitchFamily="34" charset="0"/>
              <a:buNone/>
              <a:defRPr sz="1400" b="0" i="0" u="none" kern="1200" baseline="0">
                <a:solidFill>
                  <a:schemeClr val="tx1"/>
                </a:solidFill>
                <a:latin typeface="+mn-lt"/>
                <a:ea typeface="+mn-ea"/>
                <a:cs typeface="+mn-cs"/>
              </a:defRPr>
            </a:lvl1pPr>
            <a:lvl2pPr marL="457200" lvl="1" indent="0" algn="ctr" defTabSz="914400" eaLnBrk="1" fontAlgn="base" latinLnBrk="0" hangingPunct="1">
              <a:lnSpc>
                <a:spcPct val="100000"/>
              </a:lnSpc>
              <a:spcBef>
                <a:spcPct val="0"/>
              </a:spcBef>
              <a:spcAft>
                <a:spcPct val="0"/>
              </a:spcAft>
              <a:buFont typeface="Arial" panose="020B0604020202020204" pitchFamily="34" charset="0"/>
              <a:buNone/>
              <a:defRPr sz="2400" b="0" i="0" u="none" kern="1200" baseline="0">
                <a:solidFill>
                  <a:schemeClr val="tx1"/>
                </a:solidFill>
                <a:latin typeface="+mn-lt"/>
                <a:ea typeface="+mn-ea"/>
                <a:cs typeface="+mn-cs"/>
              </a:defRPr>
            </a:lvl2pPr>
            <a:lvl3pPr marL="914400" lvl="2" indent="0" algn="ctr" defTabSz="914400" eaLnBrk="1" fontAlgn="base" latinLnBrk="0" hangingPunct="1">
              <a:lnSpc>
                <a:spcPct val="100000"/>
              </a:lnSpc>
              <a:spcBef>
                <a:spcPct val="0"/>
              </a:spcBef>
              <a:spcAft>
                <a:spcPct val="0"/>
              </a:spcAft>
              <a:buFont typeface="Arial" panose="020B0604020202020204" pitchFamily="34" charset="0"/>
              <a:buNone/>
              <a:defRPr sz="2400" b="0" i="0" u="none" kern="1200" baseline="0">
                <a:solidFill>
                  <a:schemeClr val="tx1"/>
                </a:solidFill>
                <a:latin typeface="+mn-lt"/>
                <a:ea typeface="+mn-ea"/>
                <a:cs typeface="+mn-cs"/>
              </a:defRPr>
            </a:lvl3pPr>
            <a:lvl4pPr marL="1371600" lvl="3" indent="0" algn="ctr" defTabSz="914400" eaLnBrk="1" fontAlgn="base" latinLnBrk="0" hangingPunct="1">
              <a:lnSpc>
                <a:spcPct val="100000"/>
              </a:lnSpc>
              <a:spcBef>
                <a:spcPct val="0"/>
              </a:spcBef>
              <a:spcAft>
                <a:spcPct val="0"/>
              </a:spcAft>
              <a:buFont typeface="Arial" panose="020B0604020202020204" pitchFamily="34" charset="0"/>
              <a:buNone/>
              <a:defRPr sz="2400" b="0" i="0" u="none" kern="1200" baseline="0">
                <a:solidFill>
                  <a:schemeClr val="tx1"/>
                </a:solidFill>
                <a:latin typeface="+mn-lt"/>
                <a:ea typeface="+mn-ea"/>
                <a:cs typeface="+mn-cs"/>
              </a:defRPr>
            </a:lvl4pPr>
            <a:lvl5pPr marL="1828800" lvl="4" indent="0" algn="ctr" defTabSz="914400" eaLnBrk="1" fontAlgn="base" latinLnBrk="0" hangingPunct="1">
              <a:lnSpc>
                <a:spcPct val="100000"/>
              </a:lnSpc>
              <a:spcBef>
                <a:spcPct val="0"/>
              </a:spcBef>
              <a:spcAft>
                <a:spcPct val="0"/>
              </a:spcAft>
              <a:buFont typeface="Arial" panose="020B0604020202020204" pitchFamily="34" charset="0"/>
              <a:buNone/>
              <a:defRPr sz="2400" b="0" i="0" u="none" kern="1200" baseline="0">
                <a:solidFill>
                  <a:schemeClr val="tx1"/>
                </a:solidFill>
                <a:latin typeface="+mn-lt"/>
                <a:ea typeface="+mn-ea"/>
                <a:cs typeface="+mn-cs"/>
              </a:defRPr>
            </a:lvl5pPr>
            <a:lvl6pPr marL="2286000" lvl="5" indent="0" algn="ctr" defTabSz="914400" eaLnBrk="1" fontAlgn="base" latinLnBrk="0" hangingPunct="1">
              <a:lnSpc>
                <a:spcPct val="100000"/>
              </a:lnSpc>
              <a:spcBef>
                <a:spcPct val="0"/>
              </a:spcBef>
              <a:spcAft>
                <a:spcPct val="0"/>
              </a:spcAft>
              <a:buFont typeface="Arial" panose="020B0604020202020204" pitchFamily="34" charset="0"/>
              <a:buNone/>
              <a:defRPr sz="2400" b="0" i="0" u="none" kern="1200" baseline="0">
                <a:solidFill>
                  <a:schemeClr val="tx1"/>
                </a:solidFill>
                <a:latin typeface="+mn-lt"/>
                <a:ea typeface="+mn-ea"/>
                <a:cs typeface="+mn-cs"/>
              </a:defRPr>
            </a:lvl6pPr>
            <a:lvl7pPr marL="2743200" lvl="6" indent="0" algn="ctr" defTabSz="914400" eaLnBrk="1" fontAlgn="base" latinLnBrk="0" hangingPunct="1">
              <a:lnSpc>
                <a:spcPct val="100000"/>
              </a:lnSpc>
              <a:spcBef>
                <a:spcPct val="0"/>
              </a:spcBef>
              <a:spcAft>
                <a:spcPct val="0"/>
              </a:spcAft>
              <a:buFont typeface="Arial" panose="020B0604020202020204" pitchFamily="34" charset="0"/>
              <a:buNone/>
              <a:defRPr sz="2400" b="0" i="0" u="none" kern="1200" baseline="0">
                <a:solidFill>
                  <a:schemeClr val="tx1"/>
                </a:solidFill>
                <a:latin typeface="+mn-lt"/>
                <a:ea typeface="+mn-ea"/>
                <a:cs typeface="+mn-cs"/>
              </a:defRPr>
            </a:lvl7pPr>
            <a:lvl8pPr marL="3200400" lvl="7" indent="0" algn="ctr" defTabSz="914400" eaLnBrk="1" fontAlgn="base" latinLnBrk="0" hangingPunct="1">
              <a:lnSpc>
                <a:spcPct val="100000"/>
              </a:lnSpc>
              <a:spcBef>
                <a:spcPct val="0"/>
              </a:spcBef>
              <a:spcAft>
                <a:spcPct val="0"/>
              </a:spcAft>
              <a:buFont typeface="Arial" panose="020B0604020202020204" pitchFamily="34" charset="0"/>
              <a:buNone/>
              <a:defRPr sz="2400" b="0" i="0" u="none" kern="1200" baseline="0">
                <a:solidFill>
                  <a:schemeClr val="tx1"/>
                </a:solidFill>
                <a:latin typeface="+mn-lt"/>
                <a:ea typeface="+mn-ea"/>
                <a:cs typeface="+mn-cs"/>
              </a:defRPr>
            </a:lvl8pPr>
            <a:lvl9pPr marL="3657600" lvl="8" indent="0" algn="ctr" defTabSz="914400" eaLnBrk="1" fontAlgn="base" latinLnBrk="0" hangingPunct="1">
              <a:lnSpc>
                <a:spcPct val="100000"/>
              </a:lnSpc>
              <a:spcBef>
                <a:spcPct val="0"/>
              </a:spcBef>
              <a:spcAft>
                <a:spcPct val="0"/>
              </a:spcAft>
              <a:buFont typeface="Arial" panose="020B0604020202020204" pitchFamily="34" charset="0"/>
              <a:buNone/>
              <a:defRPr sz="2400" b="0" i="0" u="none" kern="1200" baseline="0">
                <a:solidFill>
                  <a:schemeClr val="tx1"/>
                </a:solidFill>
                <a:latin typeface="+mn-lt"/>
                <a:ea typeface="+mn-ea"/>
                <a:cs typeface="+mn-cs"/>
              </a:defRPr>
            </a:lvl9pPr>
          </a:lstStyle>
          <a:p>
            <a:pPr marL="0" indent="0" algn="ctr" eaLnBrk="1" hangingPunct="1">
              <a:spcBef>
                <a:spcPct val="0"/>
              </a:spcBef>
              <a:buClr>
                <a:srgbClr val="000000"/>
              </a:buClr>
              <a:buNone/>
            </a:pPr>
            <a:fld id="{9A0DB2DC-4C9A-4742-B13C-FB6460FD3503}" type="slidenum">
              <a:rPr lang="ja-JP" altLang="en-US" sz="1400" dirty="0">
                <a:latin typeface="Arial" panose="020B0604020202020204" pitchFamily="34" charset="0"/>
                <a:ea typeface="ＭＳ Ｐゴシック" panose="020B0600070205080204" charset="-128"/>
              </a:rPr>
              <a:t>51</a:t>
            </a:fld>
            <a:endParaRPr lang="ja-JP" altLang="en-US" sz="1400" dirty="0">
              <a:latin typeface="Arial" panose="020B0604020202020204" pitchFamily="34" charset="0"/>
              <a:ea typeface="ＭＳ Ｐゴシック" panose="020B0600070205080204" charset="-128"/>
            </a:endParaRPr>
          </a:p>
        </p:txBody>
      </p:sp>
    </p:spTree>
    <p:extLst>
      <p:ext uri="{BB962C8B-B14F-4D97-AF65-F5344CB8AC3E}">
        <p14:creationId xmlns:p14="http://schemas.microsoft.com/office/powerpoint/2010/main" val="3680267066"/>
      </p:ext>
    </p:extLst>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a:extLst>
              <a:ext uri="{FF2B5EF4-FFF2-40B4-BE49-F238E27FC236}">
                <a16:creationId xmlns:a16="http://schemas.microsoft.com/office/drawing/2014/main" id="{A350E870-6CCA-EE7D-1FC2-F5CE320AE097}"/>
              </a:ext>
            </a:extLst>
          </p:cNvPr>
          <p:cNvSpPr>
            <a:spLocks noGrp="1"/>
          </p:cNvSpPr>
          <p:nvPr>
            <p:ph type="title"/>
          </p:nvPr>
        </p:nvSpPr>
        <p:spPr>
          <a:xfrm>
            <a:off x="409575" y="160337"/>
            <a:ext cx="10972800" cy="1143000"/>
          </a:xfrm>
        </p:spPr>
        <p:txBody>
          <a:bodyPr/>
          <a:lstStyle/>
          <a:p>
            <a:r>
              <a:rPr kumimoji="1" lang="ja-JP" altLang="en-US" dirty="0"/>
              <a:t>平成</a:t>
            </a:r>
            <a:r>
              <a:rPr kumimoji="1" lang="en-US" altLang="ja-JP" dirty="0"/>
              <a:t>28</a:t>
            </a:r>
            <a:r>
              <a:rPr kumimoji="1" lang="ja-JP" altLang="en-US" dirty="0"/>
              <a:t>年鳥取県中部地震</a:t>
            </a:r>
          </a:p>
        </p:txBody>
      </p:sp>
      <p:sp>
        <p:nvSpPr>
          <p:cNvPr id="3" name="コンテンツ プレースホルダー 2">
            <a:extLst>
              <a:ext uri="{FF2B5EF4-FFF2-40B4-BE49-F238E27FC236}">
                <a16:creationId xmlns:a16="http://schemas.microsoft.com/office/drawing/2014/main" id="{00325AE0-8127-F526-493E-C535B75DB392}"/>
              </a:ext>
            </a:extLst>
          </p:cNvPr>
          <p:cNvSpPr>
            <a:spLocks noGrp="1"/>
          </p:cNvSpPr>
          <p:nvPr>
            <p:ph idx="1"/>
          </p:nvPr>
        </p:nvSpPr>
        <p:spPr>
          <a:xfrm>
            <a:off x="609600" y="1600200"/>
            <a:ext cx="11220450" cy="4525963"/>
          </a:xfrm>
        </p:spPr>
        <p:txBody>
          <a:bodyPr/>
          <a:lstStyle/>
          <a:p>
            <a:r>
              <a:rPr kumimoji="1" lang="en-US" altLang="ja-JP" dirty="0"/>
              <a:t>2016</a:t>
            </a:r>
            <a:r>
              <a:rPr kumimoji="1" lang="ja-JP" altLang="en-US" dirty="0"/>
              <a:t>年（平成</a:t>
            </a:r>
            <a:r>
              <a:rPr kumimoji="1" lang="en-US" altLang="ja-JP" dirty="0"/>
              <a:t>28</a:t>
            </a:r>
            <a:r>
              <a:rPr kumimoji="1" lang="ja-JP" altLang="en-US" dirty="0"/>
              <a:t>年）</a:t>
            </a:r>
            <a:r>
              <a:rPr kumimoji="1" lang="en-US" altLang="ja-JP" dirty="0"/>
              <a:t>10</a:t>
            </a:r>
            <a:r>
              <a:rPr kumimoji="1" lang="ja-JP" altLang="en-US" dirty="0"/>
              <a:t>月</a:t>
            </a:r>
            <a:r>
              <a:rPr kumimoji="1" lang="en-US" altLang="ja-JP" dirty="0"/>
              <a:t>21</a:t>
            </a:r>
            <a:r>
              <a:rPr kumimoji="1" lang="ja-JP" altLang="en-US" dirty="0"/>
              <a:t>日</a:t>
            </a:r>
            <a:endParaRPr kumimoji="1" lang="en-US" altLang="ja-JP" dirty="0"/>
          </a:p>
          <a:p>
            <a:r>
              <a:rPr kumimoji="1" lang="ja-JP" altLang="en-US" dirty="0"/>
              <a:t>地震の規模は</a:t>
            </a:r>
            <a:r>
              <a:rPr kumimoji="1" lang="en-US" altLang="ja-JP" dirty="0"/>
              <a:t>M</a:t>
            </a:r>
            <a:r>
              <a:rPr kumimoji="1" lang="ja-JP" altLang="en-US" dirty="0"/>
              <a:t>（マグニチュード）</a:t>
            </a:r>
            <a:r>
              <a:rPr kumimoji="1" lang="en-US" altLang="ja-JP" dirty="0"/>
              <a:t>6.6</a:t>
            </a:r>
          </a:p>
          <a:p>
            <a:r>
              <a:rPr kumimoji="1" lang="ja-JP" altLang="en-US" dirty="0"/>
              <a:t>最大震度</a:t>
            </a:r>
            <a:r>
              <a:rPr kumimoji="1" lang="en-US" altLang="ja-JP" dirty="0"/>
              <a:t>6</a:t>
            </a:r>
            <a:r>
              <a:rPr kumimoji="1" lang="ja-JP" altLang="en-US" dirty="0"/>
              <a:t>弱を鳥取県の倉吉市、湯梨浜町、北栄町で観測</a:t>
            </a:r>
            <a:endParaRPr kumimoji="1" lang="en-US" altLang="ja-JP" dirty="0"/>
          </a:p>
          <a:p>
            <a:r>
              <a:rPr kumimoji="1" lang="ja-JP" altLang="en-US" dirty="0"/>
              <a:t>住宅の屋根瓦や壁が崩壊する被害が相次いだ</a:t>
            </a:r>
            <a:endParaRPr kumimoji="1" lang="en-US" altLang="ja-JP" dirty="0"/>
          </a:p>
          <a:p>
            <a:r>
              <a:rPr kumimoji="1" lang="ja-JP" altLang="en-US" dirty="0"/>
              <a:t>住宅の全壊</a:t>
            </a:r>
            <a:r>
              <a:rPr kumimoji="1" lang="en-US" altLang="ja-JP" dirty="0"/>
              <a:t>18</a:t>
            </a:r>
            <a:r>
              <a:rPr kumimoji="1" lang="ja-JP" altLang="en-US" dirty="0"/>
              <a:t>棟、半壊</a:t>
            </a:r>
            <a:r>
              <a:rPr kumimoji="1" lang="en-US" altLang="ja-JP" dirty="0"/>
              <a:t>312</a:t>
            </a:r>
            <a:r>
              <a:rPr kumimoji="1" lang="ja-JP" altLang="en-US" dirty="0"/>
              <a:t>棟、一部破損</a:t>
            </a:r>
            <a:r>
              <a:rPr kumimoji="1" lang="en-US" altLang="ja-JP" dirty="0"/>
              <a:t>1</a:t>
            </a:r>
            <a:r>
              <a:rPr kumimoji="1" lang="ja-JP" altLang="en-US" dirty="0"/>
              <a:t>万</a:t>
            </a:r>
            <a:r>
              <a:rPr kumimoji="1" lang="en-US" altLang="ja-JP" dirty="0"/>
              <a:t>5095</a:t>
            </a:r>
            <a:r>
              <a:rPr kumimoji="1" lang="ja-JP" altLang="en-US" dirty="0"/>
              <a:t>棟（</a:t>
            </a:r>
            <a:r>
              <a:rPr kumimoji="1" lang="en-US" altLang="ja-JP" dirty="0"/>
              <a:t>2017</a:t>
            </a:r>
            <a:r>
              <a:rPr kumimoji="1" lang="ja-JP" altLang="en-US" dirty="0"/>
              <a:t>年</a:t>
            </a:r>
            <a:r>
              <a:rPr kumimoji="1" lang="en-US" altLang="ja-JP" dirty="0"/>
              <a:t>9</a:t>
            </a:r>
            <a:r>
              <a:rPr kumimoji="1" lang="ja-JP" altLang="en-US" dirty="0"/>
              <a:t>月</a:t>
            </a:r>
            <a:r>
              <a:rPr kumimoji="1" lang="en-US" altLang="ja-JP" dirty="0"/>
              <a:t>21</a:t>
            </a:r>
            <a:r>
              <a:rPr kumimoji="1" lang="ja-JP" altLang="en-US" dirty="0"/>
              <a:t>日現在）</a:t>
            </a:r>
            <a:endParaRPr kumimoji="1" lang="en-US" altLang="ja-JP" dirty="0"/>
          </a:p>
          <a:p>
            <a:r>
              <a:rPr kumimoji="1" lang="en-US" altLang="ja-JP" dirty="0"/>
              <a:t>32</a:t>
            </a:r>
            <a:r>
              <a:rPr kumimoji="1" lang="ja-JP" altLang="en-US" dirty="0"/>
              <a:t>人が重軽傷を負ったが死者はなし</a:t>
            </a:r>
          </a:p>
        </p:txBody>
      </p:sp>
      <p:sp>
        <p:nvSpPr>
          <p:cNvPr id="4" name="スライド番号プレースホルダー 3">
            <a:extLst>
              <a:ext uri="{FF2B5EF4-FFF2-40B4-BE49-F238E27FC236}">
                <a16:creationId xmlns:a16="http://schemas.microsoft.com/office/drawing/2014/main" id="{78CC4B15-679D-57EB-9585-3CCE2B4A903D}"/>
              </a:ext>
            </a:extLst>
          </p:cNvPr>
          <p:cNvSpPr txBox="1">
            <a:spLocks/>
          </p:cNvSpPr>
          <p:nvPr/>
        </p:nvSpPr>
        <p:spPr>
          <a:xfrm>
            <a:off x="11202266" y="6381750"/>
            <a:ext cx="746414" cy="476250"/>
          </a:xfrm>
          <a:prstGeom prst="rect">
            <a:avLst/>
          </a:prstGeom>
        </p:spPr>
        <p:txBody>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F8D8928E-AA9A-4D89-BC1F-A2C05AB4BD92}" type="slidenum">
              <a:rPr kumimoji="1" lang="ja-JP" altLang="en-US" smtClean="0"/>
              <a:pPr/>
              <a:t>52</a:t>
            </a:fld>
            <a:endParaRPr kumimoji="1" lang="ja-JP" altLang="en-US" dirty="0"/>
          </a:p>
        </p:txBody>
      </p:sp>
    </p:spTree>
    <p:extLst>
      <p:ext uri="{BB962C8B-B14F-4D97-AF65-F5344CB8AC3E}">
        <p14:creationId xmlns:p14="http://schemas.microsoft.com/office/powerpoint/2010/main" val="227201522"/>
      </p:ext>
    </p:extLst>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a:extLst>
              <a:ext uri="{FF2B5EF4-FFF2-40B4-BE49-F238E27FC236}">
                <a16:creationId xmlns:a16="http://schemas.microsoft.com/office/drawing/2014/main" id="{217333A5-326B-06E3-5388-D69785225DBC}"/>
              </a:ext>
            </a:extLst>
          </p:cNvPr>
          <p:cNvSpPr>
            <a:spLocks noGrp="1"/>
          </p:cNvSpPr>
          <p:nvPr>
            <p:ph type="title"/>
          </p:nvPr>
        </p:nvSpPr>
        <p:spPr/>
        <p:txBody>
          <a:bodyPr/>
          <a:lstStyle/>
          <a:p>
            <a:pPr eaLnBrk="1" hangingPunct="1">
              <a:defRPr/>
            </a:pPr>
            <a:endParaRPr lang="ja-JP" altLang="en-US"/>
          </a:p>
        </p:txBody>
      </p:sp>
      <p:sp>
        <p:nvSpPr>
          <p:cNvPr id="50179" name="コンテンツ プレースホルダー 2">
            <a:extLst>
              <a:ext uri="{FF2B5EF4-FFF2-40B4-BE49-F238E27FC236}">
                <a16:creationId xmlns:a16="http://schemas.microsoft.com/office/drawing/2014/main" id="{F75709A7-FBC9-FDDA-2C9B-967A1FF16927}"/>
              </a:ext>
            </a:extLst>
          </p:cNvPr>
          <p:cNvSpPr>
            <a:spLocks noGrp="1"/>
          </p:cNvSpPr>
          <p:nvPr>
            <p:ph idx="1"/>
          </p:nvPr>
        </p:nvSpPr>
        <p:spPr>
          <a:xfrm>
            <a:off x="476251" y="1576386"/>
            <a:ext cx="11277600" cy="4672013"/>
          </a:xfrm>
        </p:spPr>
        <p:txBody>
          <a:bodyPr/>
          <a:lstStyle/>
          <a:p>
            <a:pPr eaLnBrk="1" hangingPunct="1"/>
            <a:r>
              <a:rPr lang="ja-JP" altLang="en-US" dirty="0"/>
              <a:t>建物被害　</a:t>
            </a:r>
            <a:br>
              <a:rPr lang="en-US" altLang="ja-JP" dirty="0"/>
            </a:br>
            <a:r>
              <a:rPr lang="ja-JP" altLang="en-US" sz="2400" dirty="0"/>
              <a:t>⇒　屋根瓦の破損が圧倒的に多かった</a:t>
            </a:r>
            <a:br>
              <a:rPr lang="en-US" altLang="ja-JP" sz="2400" dirty="0"/>
            </a:br>
            <a:r>
              <a:rPr lang="ja-JP" altLang="en-US" sz="2400" dirty="0"/>
              <a:t>　　高齢者一人暮らしの多い地域の被災</a:t>
            </a:r>
            <a:r>
              <a:rPr lang="en-US" altLang="ja-JP" sz="2400" dirty="0"/>
              <a:t>(</a:t>
            </a:r>
            <a:r>
              <a:rPr lang="ja-JP" altLang="en-US" sz="2400" dirty="0"/>
              <a:t>高齢化率</a:t>
            </a:r>
            <a:r>
              <a:rPr lang="en-US" altLang="ja-JP" sz="2400" dirty="0"/>
              <a:t>40</a:t>
            </a:r>
            <a:r>
              <a:rPr lang="ja-JP" altLang="en-US" sz="2400" dirty="0"/>
              <a:t>％</a:t>
            </a:r>
            <a:r>
              <a:rPr lang="en-US" altLang="ja-JP" sz="2400" dirty="0"/>
              <a:t>)</a:t>
            </a:r>
          </a:p>
          <a:p>
            <a:pPr eaLnBrk="1" hangingPunct="1"/>
            <a:r>
              <a:rPr lang="ja-JP" altLang="en-US" dirty="0"/>
              <a:t>当初、ブルーシートをかけてほしいという依頼が</a:t>
            </a:r>
            <a:r>
              <a:rPr lang="en-US" altLang="ja-JP" dirty="0"/>
              <a:t>9</a:t>
            </a:r>
            <a:r>
              <a:rPr lang="ja-JP" altLang="en-US" dirty="0"/>
              <a:t>割以上　</a:t>
            </a:r>
            <a:br>
              <a:rPr lang="en-US" altLang="ja-JP" dirty="0"/>
            </a:br>
            <a:r>
              <a:rPr lang="ja-JP" altLang="en-US" sz="2400" dirty="0"/>
              <a:t>⇒　一般の</a:t>
            </a:r>
            <a:r>
              <a:rPr lang="en-US" altLang="ja-JP" sz="2400" dirty="0"/>
              <a:t>V</a:t>
            </a:r>
            <a:r>
              <a:rPr lang="ja-JP" altLang="en-US" sz="2400" dirty="0"/>
              <a:t>は屋根に登れないをどうクリアするか</a:t>
            </a:r>
            <a:endParaRPr lang="en-US" altLang="ja-JP" sz="2400" dirty="0"/>
          </a:p>
          <a:p>
            <a:pPr eaLnBrk="1" hangingPunct="1"/>
            <a:r>
              <a:rPr lang="ja-JP" altLang="en-US" dirty="0"/>
              <a:t>テクニカルボランティア（屋根作業他）</a:t>
            </a:r>
            <a:br>
              <a:rPr lang="en-US" altLang="ja-JP" dirty="0"/>
            </a:br>
            <a:r>
              <a:rPr lang="ja-JP" altLang="en-US" sz="2400" dirty="0"/>
              <a:t>・熊本地震で経験した技術あるボランティア</a:t>
            </a:r>
            <a:br>
              <a:rPr lang="en-US" altLang="ja-JP" sz="2400" dirty="0"/>
            </a:br>
            <a:r>
              <a:rPr lang="ja-JP" altLang="en-US" sz="2400" dirty="0"/>
              <a:t>・消防士チーム、防災士、ひのきしん隊</a:t>
            </a:r>
            <a:br>
              <a:rPr lang="en-US" altLang="ja-JP" sz="2400" dirty="0"/>
            </a:br>
            <a:r>
              <a:rPr lang="ja-JP" altLang="en-US" sz="2400" dirty="0"/>
              <a:t>・瓦屋根の専門家、建築のプロの現地調査</a:t>
            </a:r>
            <a:endParaRPr lang="en-US" altLang="ja-JP" sz="2400" dirty="0"/>
          </a:p>
        </p:txBody>
      </p:sp>
      <p:sp>
        <p:nvSpPr>
          <p:cNvPr id="5" name="タイトル 1">
            <a:extLst>
              <a:ext uri="{FF2B5EF4-FFF2-40B4-BE49-F238E27FC236}">
                <a16:creationId xmlns:a16="http://schemas.microsoft.com/office/drawing/2014/main" id="{A8DD2F26-546B-D5D7-3A1B-F11F156B04FB}"/>
              </a:ext>
            </a:extLst>
          </p:cNvPr>
          <p:cNvSpPr txBox="1">
            <a:spLocks/>
          </p:cNvSpPr>
          <p:nvPr/>
        </p:nvSpPr>
        <p:spPr>
          <a:xfrm>
            <a:off x="1631950" y="115889"/>
            <a:ext cx="8928100" cy="1081087"/>
          </a:xfrm>
          <a:prstGeom prst="rect">
            <a:avLst/>
          </a:prstGeom>
          <a:solidFill>
            <a:schemeClr val="accent2">
              <a:lumMod val="75000"/>
            </a:schemeClr>
          </a:solidFill>
        </p:spPr>
        <p:txBody>
          <a:bodyPr anchor="ctr">
            <a:normAutofit/>
          </a:bodyPr>
          <a:lstStyle>
            <a:lvl1pPr algn="l" rtl="0" fontAlgn="base">
              <a:spcBef>
                <a:spcPct val="0"/>
              </a:spcBef>
              <a:spcAft>
                <a:spcPct val="0"/>
              </a:spcAft>
              <a:defRPr kumimoji="1" sz="4300" kern="1200">
                <a:solidFill>
                  <a:srgbClr val="572314"/>
                </a:solidFill>
                <a:effectLst>
                  <a:outerShdw blurRad="50000" dist="30000" dir="5400000" algn="tl" rotWithShape="0">
                    <a:srgbClr val="000000">
                      <a:alpha val="30000"/>
                    </a:srgbClr>
                  </a:outerShdw>
                </a:effectLst>
                <a:latin typeface="+mj-lt"/>
                <a:ea typeface="+mj-ea"/>
                <a:cs typeface="+mj-cs"/>
              </a:defRPr>
            </a:lvl1pPr>
            <a:lvl2pPr algn="l" rtl="0" fontAlgn="base">
              <a:spcBef>
                <a:spcPct val="0"/>
              </a:spcBef>
              <a:spcAft>
                <a:spcPct val="0"/>
              </a:spcAft>
              <a:defRPr kumimoji="1" sz="4300">
                <a:solidFill>
                  <a:srgbClr val="572314"/>
                </a:solidFill>
                <a:latin typeface="Gill Sans MT"/>
                <a:ea typeface="HGｺﾞｼｯｸE" pitchFamily="49" charset="-128"/>
              </a:defRPr>
            </a:lvl2pPr>
            <a:lvl3pPr algn="l" rtl="0" fontAlgn="base">
              <a:spcBef>
                <a:spcPct val="0"/>
              </a:spcBef>
              <a:spcAft>
                <a:spcPct val="0"/>
              </a:spcAft>
              <a:defRPr kumimoji="1" sz="4300">
                <a:solidFill>
                  <a:srgbClr val="572314"/>
                </a:solidFill>
                <a:latin typeface="Gill Sans MT"/>
                <a:ea typeface="HGｺﾞｼｯｸE" pitchFamily="49" charset="-128"/>
              </a:defRPr>
            </a:lvl3pPr>
            <a:lvl4pPr algn="l" rtl="0" fontAlgn="base">
              <a:spcBef>
                <a:spcPct val="0"/>
              </a:spcBef>
              <a:spcAft>
                <a:spcPct val="0"/>
              </a:spcAft>
              <a:defRPr kumimoji="1" sz="4300">
                <a:solidFill>
                  <a:srgbClr val="572314"/>
                </a:solidFill>
                <a:latin typeface="Gill Sans MT"/>
                <a:ea typeface="HGｺﾞｼｯｸE" pitchFamily="49" charset="-128"/>
              </a:defRPr>
            </a:lvl4pPr>
            <a:lvl5pPr algn="l" rtl="0" fontAlgn="base">
              <a:spcBef>
                <a:spcPct val="0"/>
              </a:spcBef>
              <a:spcAft>
                <a:spcPct val="0"/>
              </a:spcAft>
              <a:defRPr kumimoji="1" sz="4300">
                <a:solidFill>
                  <a:srgbClr val="572314"/>
                </a:solidFill>
                <a:latin typeface="Gill Sans MT"/>
                <a:ea typeface="HGｺﾞｼｯｸE" pitchFamily="49" charset="-128"/>
              </a:defRPr>
            </a:lvl5pPr>
            <a:lvl6pPr marL="457200" algn="l" rtl="0" fontAlgn="base">
              <a:spcBef>
                <a:spcPct val="0"/>
              </a:spcBef>
              <a:spcAft>
                <a:spcPct val="0"/>
              </a:spcAft>
              <a:defRPr kumimoji="1" sz="4300">
                <a:solidFill>
                  <a:srgbClr val="572314"/>
                </a:solidFill>
                <a:latin typeface="Gill Sans MT"/>
                <a:ea typeface="HGｺﾞｼｯｸE" pitchFamily="49" charset="-128"/>
              </a:defRPr>
            </a:lvl6pPr>
            <a:lvl7pPr marL="914400" algn="l" rtl="0" fontAlgn="base">
              <a:spcBef>
                <a:spcPct val="0"/>
              </a:spcBef>
              <a:spcAft>
                <a:spcPct val="0"/>
              </a:spcAft>
              <a:defRPr kumimoji="1" sz="4300">
                <a:solidFill>
                  <a:srgbClr val="572314"/>
                </a:solidFill>
                <a:latin typeface="Gill Sans MT"/>
                <a:ea typeface="HGｺﾞｼｯｸE" pitchFamily="49" charset="-128"/>
              </a:defRPr>
            </a:lvl7pPr>
            <a:lvl8pPr marL="1371600" algn="l" rtl="0" fontAlgn="base">
              <a:spcBef>
                <a:spcPct val="0"/>
              </a:spcBef>
              <a:spcAft>
                <a:spcPct val="0"/>
              </a:spcAft>
              <a:defRPr kumimoji="1" sz="4300">
                <a:solidFill>
                  <a:srgbClr val="572314"/>
                </a:solidFill>
                <a:latin typeface="Gill Sans MT"/>
                <a:ea typeface="HGｺﾞｼｯｸE" pitchFamily="49" charset="-128"/>
              </a:defRPr>
            </a:lvl8pPr>
            <a:lvl9pPr marL="1828800" algn="l" rtl="0" fontAlgn="base">
              <a:spcBef>
                <a:spcPct val="0"/>
              </a:spcBef>
              <a:spcAft>
                <a:spcPct val="0"/>
              </a:spcAft>
              <a:defRPr kumimoji="1" sz="4300">
                <a:solidFill>
                  <a:srgbClr val="572314"/>
                </a:solidFill>
                <a:latin typeface="Gill Sans MT"/>
                <a:ea typeface="HGｺﾞｼｯｸE" pitchFamily="49" charset="-128"/>
              </a:defRPr>
            </a:lvl9pPr>
            <a:extLst/>
          </a:lstStyle>
          <a:p>
            <a:pPr fontAlgn="auto">
              <a:spcAft>
                <a:spcPts val="0"/>
              </a:spcAft>
              <a:defRPr/>
            </a:pPr>
            <a:r>
              <a:rPr lang="ja-JP" altLang="en-US" sz="3200" dirty="0">
                <a:solidFill>
                  <a:schemeClr val="bg2"/>
                </a:solidFill>
              </a:rPr>
              <a:t>鳥取中部地震</a:t>
            </a:r>
            <a:br>
              <a:rPr lang="en-US" altLang="ja-JP" sz="3200" dirty="0">
                <a:solidFill>
                  <a:schemeClr val="bg2"/>
                </a:solidFill>
              </a:rPr>
            </a:br>
            <a:r>
              <a:rPr lang="ja-JP" altLang="en-US" sz="3200" dirty="0">
                <a:solidFill>
                  <a:schemeClr val="bg2"/>
                </a:solidFill>
              </a:rPr>
              <a:t>　　倉吉市災害ボランティアセンターの取り組み</a:t>
            </a:r>
          </a:p>
        </p:txBody>
      </p:sp>
      <p:sp>
        <p:nvSpPr>
          <p:cNvPr id="3" name="スライド番号プレースホルダー 3">
            <a:extLst>
              <a:ext uri="{FF2B5EF4-FFF2-40B4-BE49-F238E27FC236}">
                <a16:creationId xmlns:a16="http://schemas.microsoft.com/office/drawing/2014/main" id="{A471FA2A-857F-B555-13E8-0B9DAE04D5F3}"/>
              </a:ext>
            </a:extLst>
          </p:cNvPr>
          <p:cNvSpPr txBox="1">
            <a:spLocks/>
          </p:cNvSpPr>
          <p:nvPr/>
        </p:nvSpPr>
        <p:spPr>
          <a:xfrm>
            <a:off x="11202266" y="6407146"/>
            <a:ext cx="746414" cy="450853"/>
          </a:xfrm>
          <a:prstGeom prst="rect">
            <a:avLst/>
          </a:prstGeom>
        </p:spPr>
        <p:txBody>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F8D8928E-AA9A-4D89-BC1F-A2C05AB4BD92}" type="slidenum">
              <a:rPr kumimoji="1" lang="ja-JP" altLang="en-US" smtClean="0"/>
              <a:pPr/>
              <a:t>53</a:t>
            </a:fld>
            <a:endParaRPr kumimoji="1" lang="ja-JP" altLang="en-US" dirty="0"/>
          </a:p>
        </p:txBody>
      </p:sp>
    </p:spTree>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02" name="コンテンツ プレースホルダー 2">
            <a:extLst>
              <a:ext uri="{FF2B5EF4-FFF2-40B4-BE49-F238E27FC236}">
                <a16:creationId xmlns:a16="http://schemas.microsoft.com/office/drawing/2014/main" id="{A29FC178-127B-A905-B8D8-C78FC2DAB2F4}"/>
              </a:ext>
            </a:extLst>
          </p:cNvPr>
          <p:cNvSpPr>
            <a:spLocks noGrp="1"/>
          </p:cNvSpPr>
          <p:nvPr>
            <p:ph idx="1"/>
          </p:nvPr>
        </p:nvSpPr>
        <p:spPr>
          <a:xfrm>
            <a:off x="523337" y="333376"/>
            <a:ext cx="11601988" cy="6264275"/>
          </a:xfrm>
        </p:spPr>
        <p:txBody>
          <a:bodyPr/>
          <a:lstStyle/>
          <a:p>
            <a:pPr eaLnBrk="1" hangingPunct="1"/>
            <a:r>
              <a:rPr lang="ja-JP" altLang="en-US" dirty="0"/>
              <a:t>医療・福祉専門職と連携した戸別訪問</a:t>
            </a:r>
            <a:br>
              <a:rPr lang="en-US" altLang="ja-JP" dirty="0"/>
            </a:br>
            <a:r>
              <a:rPr lang="ja-JP" altLang="en-US" sz="2400" dirty="0"/>
              <a:t>・看護学生、保健師、看護師</a:t>
            </a:r>
            <a:br>
              <a:rPr lang="en-US" altLang="ja-JP" sz="2400" dirty="0"/>
            </a:br>
            <a:r>
              <a:rPr lang="ja-JP" altLang="en-US" sz="2400" dirty="0"/>
              <a:t>・社会福祉士、介護福祉士、精神保健福祉士、ケアマネ、地域包括支援センター</a:t>
            </a:r>
            <a:endParaRPr lang="en-US" altLang="ja-JP" sz="2400" dirty="0"/>
          </a:p>
          <a:p>
            <a:pPr eaLnBrk="1" hangingPunct="1"/>
            <a:r>
              <a:rPr lang="ja-JP" altLang="en-US" dirty="0"/>
              <a:t>企業・団体などの協力による災害ボランティアセンター運営</a:t>
            </a:r>
            <a:br>
              <a:rPr lang="en-US" altLang="ja-JP" dirty="0"/>
            </a:br>
            <a:r>
              <a:rPr lang="ja-JP" altLang="en-US" sz="2400" dirty="0"/>
              <a:t>・資材調達、管理、物品寄付、貸与</a:t>
            </a:r>
            <a:br>
              <a:rPr lang="en-US" altLang="ja-JP" sz="2400" dirty="0"/>
            </a:br>
            <a:r>
              <a:rPr lang="ja-JP" altLang="en-US" sz="2400" dirty="0"/>
              <a:t>　　青年会議所、イオン、グリーンコープ、銀行、郵便局、</a:t>
            </a:r>
            <a:r>
              <a:rPr lang="en-US" altLang="ja-JP" sz="2400" dirty="0"/>
              <a:t>KDDI</a:t>
            </a:r>
            <a:r>
              <a:rPr lang="ja-JP" altLang="en-US" sz="2400" dirty="0"/>
              <a:t>、</a:t>
            </a:r>
            <a:r>
              <a:rPr lang="en-US" altLang="ja-JP" sz="2400" dirty="0"/>
              <a:t>NTT</a:t>
            </a:r>
            <a:r>
              <a:rPr lang="ja-JP" altLang="en-US" sz="2400" dirty="0"/>
              <a:t>、</a:t>
            </a:r>
            <a:br>
              <a:rPr lang="en-US" altLang="ja-JP" sz="2400" dirty="0"/>
            </a:br>
            <a:r>
              <a:rPr lang="ja-JP" altLang="en-US" sz="2400" dirty="0"/>
              <a:t>　　地元</a:t>
            </a:r>
            <a:r>
              <a:rPr lang="en-US" altLang="ja-JP" sz="2400" dirty="0"/>
              <a:t>IT</a:t>
            </a:r>
            <a:r>
              <a:rPr lang="ja-JP" altLang="en-US" sz="2400" dirty="0"/>
              <a:t>企業・・・</a:t>
            </a:r>
            <a:endParaRPr lang="en-US" altLang="ja-JP" sz="2400" dirty="0"/>
          </a:p>
          <a:p>
            <a:pPr eaLnBrk="1" hangingPunct="1"/>
            <a:r>
              <a:rPr lang="ja-JP" altLang="en-US" dirty="0"/>
              <a:t>地域との連携</a:t>
            </a:r>
            <a:br>
              <a:rPr lang="en-US" altLang="ja-JP" dirty="0"/>
            </a:br>
            <a:r>
              <a:rPr lang="ja-JP" altLang="en-US" sz="2400" dirty="0"/>
              <a:t>・訪問活動への同行や協力</a:t>
            </a:r>
            <a:br>
              <a:rPr lang="en-US" altLang="ja-JP" sz="2400" dirty="0"/>
            </a:br>
            <a:r>
              <a:rPr lang="ja-JP" altLang="en-US" sz="2400" dirty="0"/>
              <a:t>　　民生委員児童委員、自治公民館長</a:t>
            </a:r>
            <a:br>
              <a:rPr lang="en-US" altLang="ja-JP" sz="2400" dirty="0"/>
            </a:br>
            <a:r>
              <a:rPr lang="ja-JP" altLang="en-US" sz="2400" dirty="0"/>
              <a:t>・運営スタッフの中で</a:t>
            </a:r>
            <a:br>
              <a:rPr lang="en-US" altLang="ja-JP" sz="2400" dirty="0"/>
            </a:br>
            <a:r>
              <a:rPr lang="ja-JP" altLang="en-US" sz="2400" dirty="0"/>
              <a:t>　　傾聴</a:t>
            </a:r>
            <a:r>
              <a:rPr lang="en-US" altLang="ja-JP" sz="2400" dirty="0"/>
              <a:t>V</a:t>
            </a:r>
            <a:r>
              <a:rPr lang="ja-JP" altLang="en-US" sz="2400" dirty="0"/>
              <a:t>、</a:t>
            </a:r>
            <a:r>
              <a:rPr lang="en-US" altLang="ja-JP" sz="2400" dirty="0"/>
              <a:t>V</a:t>
            </a:r>
            <a:r>
              <a:rPr lang="ja-JP" altLang="en-US" sz="2400" dirty="0"/>
              <a:t>連絡協議会、日赤奉仕団、</a:t>
            </a:r>
            <a:br>
              <a:rPr lang="en-US" altLang="ja-JP" sz="2400" dirty="0"/>
            </a:br>
            <a:r>
              <a:rPr lang="ja-JP" altLang="en-US" sz="2400" dirty="0"/>
              <a:t>　　社会福祉施設連絡協議会</a:t>
            </a:r>
            <a:r>
              <a:rPr lang="en-US" altLang="ja-JP" sz="2400" dirty="0"/>
              <a:t>(</a:t>
            </a:r>
            <a:r>
              <a:rPr lang="ja-JP" altLang="en-US" sz="2400" dirty="0"/>
              <a:t>児童、高齢、障害施設職員</a:t>
            </a:r>
            <a:r>
              <a:rPr lang="en-US" altLang="ja-JP" sz="2400" dirty="0"/>
              <a:t>)</a:t>
            </a:r>
            <a:endParaRPr lang="en-US" altLang="ja-JP" dirty="0"/>
          </a:p>
        </p:txBody>
      </p:sp>
      <p:sp>
        <p:nvSpPr>
          <p:cNvPr id="2" name="スライド番号プレースホルダー 3">
            <a:extLst>
              <a:ext uri="{FF2B5EF4-FFF2-40B4-BE49-F238E27FC236}">
                <a16:creationId xmlns:a16="http://schemas.microsoft.com/office/drawing/2014/main" id="{339C31E7-EFE7-8B48-A2FC-2954314910DB}"/>
              </a:ext>
            </a:extLst>
          </p:cNvPr>
          <p:cNvSpPr txBox="1">
            <a:spLocks/>
          </p:cNvSpPr>
          <p:nvPr/>
        </p:nvSpPr>
        <p:spPr>
          <a:xfrm>
            <a:off x="11202266" y="6381750"/>
            <a:ext cx="746414" cy="476250"/>
          </a:xfrm>
          <a:prstGeom prst="rect">
            <a:avLst/>
          </a:prstGeom>
        </p:spPr>
        <p:txBody>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F8D8928E-AA9A-4D89-BC1F-A2C05AB4BD92}" type="slidenum">
              <a:rPr kumimoji="1" lang="ja-JP" altLang="en-US" smtClean="0"/>
              <a:pPr/>
              <a:t>54</a:t>
            </a:fld>
            <a:endParaRPr kumimoji="1" lang="ja-JP" altLang="en-US" dirty="0"/>
          </a:p>
        </p:txBody>
      </p:sp>
    </p:spTree>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a:extLst>
              <a:ext uri="{FF2B5EF4-FFF2-40B4-BE49-F238E27FC236}">
                <a16:creationId xmlns:a16="http://schemas.microsoft.com/office/drawing/2014/main" id="{A12E0CD0-C2A6-6600-B4A9-B5F0CBC5386F}"/>
              </a:ext>
            </a:extLst>
          </p:cNvPr>
          <p:cNvSpPr>
            <a:spLocks noGrp="1"/>
          </p:cNvSpPr>
          <p:nvPr>
            <p:ph type="title"/>
          </p:nvPr>
        </p:nvSpPr>
        <p:spPr>
          <a:xfrm>
            <a:off x="1919288" y="44450"/>
            <a:ext cx="8539162" cy="706438"/>
          </a:xfrm>
        </p:spPr>
        <p:txBody>
          <a:bodyPr>
            <a:normAutofit fontScale="90000"/>
          </a:bodyPr>
          <a:lstStyle/>
          <a:p>
            <a:pPr eaLnBrk="1" hangingPunct="1">
              <a:defRPr/>
            </a:pPr>
            <a:r>
              <a:rPr lang="ja-JP" altLang="en-US" dirty="0"/>
              <a:t>平時の取り組みで活かされたこと</a:t>
            </a:r>
          </a:p>
        </p:txBody>
      </p:sp>
      <p:sp>
        <p:nvSpPr>
          <p:cNvPr id="52227" name="コンテンツ プレースホルダー 2">
            <a:extLst>
              <a:ext uri="{FF2B5EF4-FFF2-40B4-BE49-F238E27FC236}">
                <a16:creationId xmlns:a16="http://schemas.microsoft.com/office/drawing/2014/main" id="{7EE4D1DB-2792-ED41-988B-C7B61E7A7939}"/>
              </a:ext>
            </a:extLst>
          </p:cNvPr>
          <p:cNvSpPr>
            <a:spLocks noGrp="1"/>
          </p:cNvSpPr>
          <p:nvPr>
            <p:ph idx="1"/>
          </p:nvPr>
        </p:nvSpPr>
        <p:spPr>
          <a:xfrm>
            <a:off x="371475" y="836614"/>
            <a:ext cx="11563350" cy="5545137"/>
          </a:xfrm>
        </p:spPr>
        <p:txBody>
          <a:bodyPr/>
          <a:lstStyle/>
          <a:p>
            <a:pPr eaLnBrk="1" hangingPunct="1"/>
            <a:r>
              <a:rPr lang="ja-JP" altLang="en-US" dirty="0"/>
              <a:t>わが町支え愛活動推進事業</a:t>
            </a:r>
            <a:br>
              <a:rPr lang="en-US" altLang="ja-JP" dirty="0"/>
            </a:br>
            <a:r>
              <a:rPr lang="ja-JP" altLang="en-US" sz="2000" dirty="0"/>
              <a:t>　支え愛マップ作成により要支援者の把握⇒避難訓練⇒共有ができていた</a:t>
            </a:r>
            <a:br>
              <a:rPr lang="en-US" altLang="ja-JP" sz="2000" dirty="0"/>
            </a:br>
            <a:r>
              <a:rPr lang="ja-JP" altLang="en-US" sz="2000" dirty="0"/>
              <a:t>　住民の声がけによる避難や炊き出し</a:t>
            </a:r>
            <a:endParaRPr lang="en-US" altLang="ja-JP" sz="2800" dirty="0"/>
          </a:p>
          <a:p>
            <a:pPr eaLnBrk="1" hangingPunct="1"/>
            <a:r>
              <a:rPr lang="ja-JP" altLang="en-US" dirty="0"/>
              <a:t>民生委員児童委員の取り組み</a:t>
            </a:r>
            <a:br>
              <a:rPr lang="en-US" altLang="ja-JP" dirty="0"/>
            </a:br>
            <a:r>
              <a:rPr lang="ja-JP" altLang="en-US" sz="2000" dirty="0"/>
              <a:t>　見まもりを要する方への安否確認</a:t>
            </a:r>
            <a:br>
              <a:rPr lang="en-US" altLang="ja-JP" sz="2000" dirty="0"/>
            </a:br>
            <a:r>
              <a:rPr lang="ja-JP" altLang="en-US" sz="2000" dirty="0"/>
              <a:t>　避難所への案内・訪問</a:t>
            </a:r>
            <a:br>
              <a:rPr lang="en-US" altLang="ja-JP" sz="2000" dirty="0"/>
            </a:br>
            <a:r>
              <a:rPr lang="ja-JP" altLang="en-US" sz="2000" dirty="0"/>
              <a:t>　悪徳業者の住宅修理の注意喚起</a:t>
            </a:r>
            <a:br>
              <a:rPr lang="en-US" altLang="ja-JP" sz="2000" dirty="0"/>
            </a:br>
            <a:r>
              <a:rPr lang="ja-JP" altLang="en-US" sz="2000" dirty="0"/>
              <a:t>　罹災証明手続のお手伝い</a:t>
            </a:r>
            <a:endParaRPr lang="en-US" altLang="ja-JP" sz="2000" dirty="0"/>
          </a:p>
          <a:p>
            <a:pPr eaLnBrk="1" hangingPunct="1"/>
            <a:r>
              <a:rPr lang="ja-JP" altLang="en-US" dirty="0"/>
              <a:t>行政との連携</a:t>
            </a:r>
            <a:br>
              <a:rPr lang="en-US" altLang="ja-JP" sz="2400" dirty="0"/>
            </a:br>
            <a:r>
              <a:rPr lang="ja-JP" altLang="en-US" sz="2000" dirty="0"/>
              <a:t>　福祉課、防災安全課、文化財課との連携</a:t>
            </a:r>
            <a:endParaRPr lang="en-US" altLang="ja-JP" sz="2000" dirty="0"/>
          </a:p>
          <a:p>
            <a:pPr eaLnBrk="1" hangingPunct="1"/>
            <a:r>
              <a:rPr lang="ja-JP" altLang="en-US" dirty="0"/>
              <a:t>自治公民館の取り組み</a:t>
            </a:r>
            <a:br>
              <a:rPr lang="en-US" altLang="ja-JP" sz="2400" dirty="0"/>
            </a:br>
            <a:r>
              <a:rPr lang="ja-JP" altLang="en-US" sz="2000" dirty="0"/>
              <a:t>　町内の福祉について定期的に話し合う場があった</a:t>
            </a:r>
            <a:br>
              <a:rPr lang="en-US" altLang="ja-JP" sz="2000" dirty="0"/>
            </a:br>
            <a:r>
              <a:rPr lang="ja-JP" altLang="en-US" sz="2000" dirty="0"/>
              <a:t>　⇒地震後にアンケートを実施し、結果をまちづくり・再建に活かした</a:t>
            </a:r>
            <a:br>
              <a:rPr lang="en-US" altLang="ja-JP" sz="2000" dirty="0"/>
            </a:br>
            <a:r>
              <a:rPr lang="ja-JP" altLang="en-US" sz="2000" dirty="0"/>
              <a:t>　</a:t>
            </a:r>
            <a:endParaRPr lang="ja-JP" altLang="en-US" sz="2800" dirty="0"/>
          </a:p>
        </p:txBody>
      </p:sp>
      <p:sp>
        <p:nvSpPr>
          <p:cNvPr id="3" name="スライド番号プレースホルダー 3">
            <a:extLst>
              <a:ext uri="{FF2B5EF4-FFF2-40B4-BE49-F238E27FC236}">
                <a16:creationId xmlns:a16="http://schemas.microsoft.com/office/drawing/2014/main" id="{315E5C5E-C2F7-FA82-2CE4-0EC66E1E2241}"/>
              </a:ext>
            </a:extLst>
          </p:cNvPr>
          <p:cNvSpPr txBox="1">
            <a:spLocks/>
          </p:cNvSpPr>
          <p:nvPr/>
        </p:nvSpPr>
        <p:spPr>
          <a:xfrm>
            <a:off x="11202266" y="6381750"/>
            <a:ext cx="746414" cy="476250"/>
          </a:xfrm>
          <a:prstGeom prst="rect">
            <a:avLst/>
          </a:prstGeom>
        </p:spPr>
        <p:txBody>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F8D8928E-AA9A-4D89-BC1F-A2C05AB4BD92}" type="slidenum">
              <a:rPr kumimoji="1" lang="ja-JP" altLang="en-US" smtClean="0"/>
              <a:pPr/>
              <a:t>55</a:t>
            </a:fld>
            <a:endParaRPr kumimoji="1" lang="ja-JP" altLang="en-US" dirty="0"/>
          </a:p>
        </p:txBody>
      </p:sp>
    </p:spTree>
  </p:cSld>
  <p:clrMapOvr>
    <a:masterClrMapping/>
  </p:clrMapOvr>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2"/>
          <p:cNvSpPr txBox="1">
            <a:spLocks noChangeArrowheads="1"/>
          </p:cNvSpPr>
          <p:nvPr/>
        </p:nvSpPr>
        <p:spPr>
          <a:xfrm>
            <a:off x="1844894" y="1358900"/>
            <a:ext cx="8785006" cy="3023870"/>
          </a:xfrm>
          <a:prstGeom prst="rect">
            <a:avLst/>
          </a:prstGeom>
        </p:spPr>
        <p:txBody>
          <a:bodyPr anchor="ctr">
            <a:normAutofit/>
          </a:bodyPr>
          <a:lstStyle>
            <a:lvl1pPr algn="l" rtl="0" eaLnBrk="1" latinLnBrk="0" hangingPunct="1">
              <a:spcBef>
                <a:spcPct val="0"/>
              </a:spcBef>
              <a:buNone/>
              <a:defRPr kumimoji="1" sz="4300" kern="1200">
                <a:solidFill>
                  <a:schemeClr val="tx2">
                    <a:satMod val="130000"/>
                  </a:schemeClr>
                </a:solidFill>
                <a:effectLst>
                  <a:outerShdw blurRad="50000" dist="30000" dir="5400000" algn="tl" rotWithShape="0">
                    <a:srgbClr val="000000">
                      <a:alpha val="30000"/>
                    </a:srgbClr>
                  </a:outerShdw>
                </a:effectLst>
                <a:latin typeface="+mj-lt"/>
                <a:ea typeface="+mj-ea"/>
                <a:cs typeface="+mj-cs"/>
              </a:defRPr>
            </a:lvl1pPr>
          </a:lstStyle>
          <a:p>
            <a:pPr algn="ctr">
              <a:defRPr/>
            </a:pPr>
            <a:r>
              <a:rPr lang="ja-JP" altLang="en-US" sz="4400" b="1" dirty="0">
                <a:solidFill>
                  <a:schemeClr val="accent3">
                    <a:lumMod val="50000"/>
                  </a:schemeClr>
                </a:solidFill>
                <a:latin typeface="メイリオ" panose="020B0604030504040204" pitchFamily="50" charset="-128"/>
                <a:ea typeface="メイリオ" panose="020B0604030504040204" pitchFamily="50" charset="-128"/>
                <a:sym typeface="+mn-ea"/>
              </a:rPr>
              <a:t>令和</a:t>
            </a:r>
            <a:r>
              <a:rPr lang="en-US" altLang="ja-JP" sz="4400" b="1" dirty="0">
                <a:solidFill>
                  <a:schemeClr val="accent3">
                    <a:lumMod val="50000"/>
                  </a:schemeClr>
                </a:solidFill>
                <a:latin typeface="メイリオ" panose="020B0604030504040204" pitchFamily="50" charset="-128"/>
                <a:ea typeface="メイリオ" panose="020B0604030504040204" pitchFamily="50" charset="-128"/>
                <a:sym typeface="+mn-ea"/>
              </a:rPr>
              <a:t>4</a:t>
            </a:r>
            <a:r>
              <a:rPr lang="ja-JP" altLang="en-US" sz="4400" b="1" dirty="0">
                <a:solidFill>
                  <a:schemeClr val="accent3">
                    <a:lumMod val="50000"/>
                  </a:schemeClr>
                </a:solidFill>
                <a:latin typeface="メイリオ" panose="020B0604030504040204" pitchFamily="50" charset="-128"/>
                <a:ea typeface="メイリオ" panose="020B0604030504040204" pitchFamily="50" charset="-128"/>
                <a:sym typeface="+mn-ea"/>
              </a:rPr>
              <a:t>年台風</a:t>
            </a:r>
            <a:r>
              <a:rPr lang="en-US" altLang="ja-JP" sz="4400" b="1" dirty="0">
                <a:solidFill>
                  <a:schemeClr val="accent3">
                    <a:lumMod val="50000"/>
                  </a:schemeClr>
                </a:solidFill>
                <a:latin typeface="メイリオ" panose="020B0604030504040204" pitchFamily="50" charset="-128"/>
                <a:ea typeface="メイリオ" panose="020B0604030504040204" pitchFamily="50" charset="-128"/>
                <a:sym typeface="+mn-ea"/>
              </a:rPr>
              <a:t>15</a:t>
            </a:r>
            <a:r>
              <a:rPr lang="ja-JP" altLang="en-US" sz="4400" b="1" dirty="0">
                <a:solidFill>
                  <a:schemeClr val="accent3">
                    <a:lumMod val="50000"/>
                  </a:schemeClr>
                </a:solidFill>
                <a:latin typeface="メイリオ" panose="020B0604030504040204" pitchFamily="50" charset="-128"/>
                <a:ea typeface="メイリオ" panose="020B0604030504040204" pitchFamily="50" charset="-128"/>
                <a:sym typeface="+mn-ea"/>
              </a:rPr>
              <a:t>号災害（静岡県）</a:t>
            </a:r>
            <a:endParaRPr lang="ja-JP" altLang="en-US" sz="4400" b="1" dirty="0">
              <a:solidFill>
                <a:schemeClr val="accent3">
                  <a:lumMod val="50000"/>
                </a:schemeClr>
              </a:solidFill>
              <a:latin typeface="メイリオ" panose="020B0604030504040204" pitchFamily="50" charset="-128"/>
              <a:ea typeface="メイリオ" panose="020B0604030504040204" pitchFamily="50" charset="-128"/>
            </a:endParaRPr>
          </a:p>
        </p:txBody>
      </p:sp>
      <p:sp>
        <p:nvSpPr>
          <p:cNvPr id="50180" name="スライド番号プレースホルダー 3"/>
          <p:cNvSpPr txBox="1">
            <a:spLocks noGrp="1"/>
          </p:cNvSpPr>
          <p:nvPr/>
        </p:nvSpPr>
        <p:spPr>
          <a:xfrm>
            <a:off x="10868025" y="6187440"/>
            <a:ext cx="848360" cy="476250"/>
          </a:xfrm>
          <a:prstGeom prst="rect">
            <a:avLst/>
          </a:prstGeom>
          <a:noFill/>
          <a:ln w="9525">
            <a:noFill/>
          </a:ln>
        </p:spPr>
        <p:txBody>
          <a:bodyPr anchor="b"/>
          <a:lstStyle>
            <a:lvl1pPr marL="0" lvl="0" indent="0" algn="r" defTabSz="914400" eaLnBrk="1" fontAlgn="base" latinLnBrk="0" hangingPunct="1">
              <a:lnSpc>
                <a:spcPct val="100000"/>
              </a:lnSpc>
              <a:spcBef>
                <a:spcPct val="0"/>
              </a:spcBef>
              <a:spcAft>
                <a:spcPct val="0"/>
              </a:spcAft>
              <a:buFont typeface="Arial" panose="020B0604020202020204" pitchFamily="34" charset="0"/>
              <a:buNone/>
              <a:defRPr sz="1400" b="0" i="0" u="none" kern="1200" baseline="0">
                <a:solidFill>
                  <a:schemeClr val="tx1"/>
                </a:solidFill>
                <a:latin typeface="+mn-lt"/>
                <a:ea typeface="+mn-ea"/>
                <a:cs typeface="+mn-cs"/>
              </a:defRPr>
            </a:lvl1pPr>
            <a:lvl2pPr marL="457200" lvl="1" indent="0" algn="ctr" defTabSz="914400" eaLnBrk="1" fontAlgn="base" latinLnBrk="0" hangingPunct="1">
              <a:lnSpc>
                <a:spcPct val="100000"/>
              </a:lnSpc>
              <a:spcBef>
                <a:spcPct val="0"/>
              </a:spcBef>
              <a:spcAft>
                <a:spcPct val="0"/>
              </a:spcAft>
              <a:buFont typeface="Arial" panose="020B0604020202020204" pitchFamily="34" charset="0"/>
              <a:buNone/>
              <a:defRPr sz="2400" b="0" i="0" u="none" kern="1200" baseline="0">
                <a:solidFill>
                  <a:schemeClr val="tx1"/>
                </a:solidFill>
                <a:latin typeface="+mn-lt"/>
                <a:ea typeface="+mn-ea"/>
                <a:cs typeface="+mn-cs"/>
              </a:defRPr>
            </a:lvl2pPr>
            <a:lvl3pPr marL="914400" lvl="2" indent="0" algn="ctr" defTabSz="914400" eaLnBrk="1" fontAlgn="base" latinLnBrk="0" hangingPunct="1">
              <a:lnSpc>
                <a:spcPct val="100000"/>
              </a:lnSpc>
              <a:spcBef>
                <a:spcPct val="0"/>
              </a:spcBef>
              <a:spcAft>
                <a:spcPct val="0"/>
              </a:spcAft>
              <a:buFont typeface="Arial" panose="020B0604020202020204" pitchFamily="34" charset="0"/>
              <a:buNone/>
              <a:defRPr sz="2400" b="0" i="0" u="none" kern="1200" baseline="0">
                <a:solidFill>
                  <a:schemeClr val="tx1"/>
                </a:solidFill>
                <a:latin typeface="+mn-lt"/>
                <a:ea typeface="+mn-ea"/>
                <a:cs typeface="+mn-cs"/>
              </a:defRPr>
            </a:lvl3pPr>
            <a:lvl4pPr marL="1371600" lvl="3" indent="0" algn="ctr" defTabSz="914400" eaLnBrk="1" fontAlgn="base" latinLnBrk="0" hangingPunct="1">
              <a:lnSpc>
                <a:spcPct val="100000"/>
              </a:lnSpc>
              <a:spcBef>
                <a:spcPct val="0"/>
              </a:spcBef>
              <a:spcAft>
                <a:spcPct val="0"/>
              </a:spcAft>
              <a:buFont typeface="Arial" panose="020B0604020202020204" pitchFamily="34" charset="0"/>
              <a:buNone/>
              <a:defRPr sz="2400" b="0" i="0" u="none" kern="1200" baseline="0">
                <a:solidFill>
                  <a:schemeClr val="tx1"/>
                </a:solidFill>
                <a:latin typeface="+mn-lt"/>
                <a:ea typeface="+mn-ea"/>
                <a:cs typeface="+mn-cs"/>
              </a:defRPr>
            </a:lvl4pPr>
            <a:lvl5pPr marL="1828800" lvl="4" indent="0" algn="ctr" defTabSz="914400" eaLnBrk="1" fontAlgn="base" latinLnBrk="0" hangingPunct="1">
              <a:lnSpc>
                <a:spcPct val="100000"/>
              </a:lnSpc>
              <a:spcBef>
                <a:spcPct val="0"/>
              </a:spcBef>
              <a:spcAft>
                <a:spcPct val="0"/>
              </a:spcAft>
              <a:buFont typeface="Arial" panose="020B0604020202020204" pitchFamily="34" charset="0"/>
              <a:buNone/>
              <a:defRPr sz="2400" b="0" i="0" u="none" kern="1200" baseline="0">
                <a:solidFill>
                  <a:schemeClr val="tx1"/>
                </a:solidFill>
                <a:latin typeface="+mn-lt"/>
                <a:ea typeface="+mn-ea"/>
                <a:cs typeface="+mn-cs"/>
              </a:defRPr>
            </a:lvl5pPr>
            <a:lvl6pPr marL="2286000" lvl="5" indent="0" algn="ctr" defTabSz="914400" eaLnBrk="1" fontAlgn="base" latinLnBrk="0" hangingPunct="1">
              <a:lnSpc>
                <a:spcPct val="100000"/>
              </a:lnSpc>
              <a:spcBef>
                <a:spcPct val="0"/>
              </a:spcBef>
              <a:spcAft>
                <a:spcPct val="0"/>
              </a:spcAft>
              <a:buFont typeface="Arial" panose="020B0604020202020204" pitchFamily="34" charset="0"/>
              <a:buNone/>
              <a:defRPr sz="2400" b="0" i="0" u="none" kern="1200" baseline="0">
                <a:solidFill>
                  <a:schemeClr val="tx1"/>
                </a:solidFill>
                <a:latin typeface="+mn-lt"/>
                <a:ea typeface="+mn-ea"/>
                <a:cs typeface="+mn-cs"/>
              </a:defRPr>
            </a:lvl6pPr>
            <a:lvl7pPr marL="2743200" lvl="6" indent="0" algn="ctr" defTabSz="914400" eaLnBrk="1" fontAlgn="base" latinLnBrk="0" hangingPunct="1">
              <a:lnSpc>
                <a:spcPct val="100000"/>
              </a:lnSpc>
              <a:spcBef>
                <a:spcPct val="0"/>
              </a:spcBef>
              <a:spcAft>
                <a:spcPct val="0"/>
              </a:spcAft>
              <a:buFont typeface="Arial" panose="020B0604020202020204" pitchFamily="34" charset="0"/>
              <a:buNone/>
              <a:defRPr sz="2400" b="0" i="0" u="none" kern="1200" baseline="0">
                <a:solidFill>
                  <a:schemeClr val="tx1"/>
                </a:solidFill>
                <a:latin typeface="+mn-lt"/>
                <a:ea typeface="+mn-ea"/>
                <a:cs typeface="+mn-cs"/>
              </a:defRPr>
            </a:lvl7pPr>
            <a:lvl8pPr marL="3200400" lvl="7" indent="0" algn="ctr" defTabSz="914400" eaLnBrk="1" fontAlgn="base" latinLnBrk="0" hangingPunct="1">
              <a:lnSpc>
                <a:spcPct val="100000"/>
              </a:lnSpc>
              <a:spcBef>
                <a:spcPct val="0"/>
              </a:spcBef>
              <a:spcAft>
                <a:spcPct val="0"/>
              </a:spcAft>
              <a:buFont typeface="Arial" panose="020B0604020202020204" pitchFamily="34" charset="0"/>
              <a:buNone/>
              <a:defRPr sz="2400" b="0" i="0" u="none" kern="1200" baseline="0">
                <a:solidFill>
                  <a:schemeClr val="tx1"/>
                </a:solidFill>
                <a:latin typeface="+mn-lt"/>
                <a:ea typeface="+mn-ea"/>
                <a:cs typeface="+mn-cs"/>
              </a:defRPr>
            </a:lvl8pPr>
            <a:lvl9pPr marL="3657600" lvl="8" indent="0" algn="ctr" defTabSz="914400" eaLnBrk="1" fontAlgn="base" latinLnBrk="0" hangingPunct="1">
              <a:lnSpc>
                <a:spcPct val="100000"/>
              </a:lnSpc>
              <a:spcBef>
                <a:spcPct val="0"/>
              </a:spcBef>
              <a:spcAft>
                <a:spcPct val="0"/>
              </a:spcAft>
              <a:buFont typeface="Arial" panose="020B0604020202020204" pitchFamily="34" charset="0"/>
              <a:buNone/>
              <a:defRPr sz="2400" b="0" i="0" u="none" kern="1200" baseline="0">
                <a:solidFill>
                  <a:schemeClr val="tx1"/>
                </a:solidFill>
                <a:latin typeface="+mn-lt"/>
                <a:ea typeface="+mn-ea"/>
                <a:cs typeface="+mn-cs"/>
              </a:defRPr>
            </a:lvl9pPr>
          </a:lstStyle>
          <a:p>
            <a:pPr marL="0" indent="0" algn="ctr" eaLnBrk="1" hangingPunct="1">
              <a:spcBef>
                <a:spcPct val="0"/>
              </a:spcBef>
              <a:buClr>
                <a:srgbClr val="000000"/>
              </a:buClr>
              <a:buNone/>
            </a:pPr>
            <a:fld id="{9A0DB2DC-4C9A-4742-B13C-FB6460FD3503}" type="slidenum">
              <a:rPr lang="ja-JP" altLang="en-US" sz="1400" dirty="0">
                <a:latin typeface="Arial" panose="020B0604020202020204" pitchFamily="34" charset="0"/>
                <a:ea typeface="ＭＳ Ｐゴシック" panose="020B0600070205080204" charset="-128"/>
              </a:rPr>
              <a:t>56</a:t>
            </a:fld>
            <a:endParaRPr lang="ja-JP" altLang="en-US" sz="1400" dirty="0">
              <a:latin typeface="Arial" panose="020B0604020202020204" pitchFamily="34" charset="0"/>
              <a:ea typeface="ＭＳ Ｐゴシック" panose="020B0600070205080204" charset="-128"/>
            </a:endParaRPr>
          </a:p>
        </p:txBody>
      </p:sp>
    </p:spTree>
    <p:extLst>
      <p:ext uri="{BB962C8B-B14F-4D97-AF65-F5344CB8AC3E}">
        <p14:creationId xmlns:p14="http://schemas.microsoft.com/office/powerpoint/2010/main" val="859807756"/>
      </p:ext>
    </p:extLst>
  </p:cSld>
  <p:clrMapOvr>
    <a:masterClrMapping/>
  </p:clrMapOvr>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 name="図 16" descr="黒い背景と男性の絵&#10;&#10;中程度の精度で自動的に生成された説明">
            <a:extLst>
              <a:ext uri="{FF2B5EF4-FFF2-40B4-BE49-F238E27FC236}">
                <a16:creationId xmlns:a16="http://schemas.microsoft.com/office/drawing/2014/main" id="{7748D0A8-54A3-7485-26C7-0DBA4C281162}"/>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2850476" y="-208135"/>
            <a:ext cx="9708713" cy="6858000"/>
          </a:xfrm>
          <a:prstGeom prst="rect">
            <a:avLst/>
          </a:prstGeom>
        </p:spPr>
      </p:pic>
      <p:sp>
        <p:nvSpPr>
          <p:cNvPr id="14" name="楕円 13">
            <a:extLst>
              <a:ext uri="{FF2B5EF4-FFF2-40B4-BE49-F238E27FC236}">
                <a16:creationId xmlns:a16="http://schemas.microsoft.com/office/drawing/2014/main" id="{F07130D7-EF43-9CC3-203B-662B4EF3A986}"/>
              </a:ext>
            </a:extLst>
          </p:cNvPr>
          <p:cNvSpPr/>
          <p:nvPr/>
        </p:nvSpPr>
        <p:spPr>
          <a:xfrm rot="19224883">
            <a:off x="3594708" y="2552366"/>
            <a:ext cx="7072380" cy="2812047"/>
          </a:xfrm>
          <a:prstGeom prst="ellipse">
            <a:avLst/>
          </a:prstGeom>
          <a:solidFill>
            <a:srgbClr val="0066FF">
              <a:alpha val="1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8" name="楕円 17">
            <a:extLst>
              <a:ext uri="{FF2B5EF4-FFF2-40B4-BE49-F238E27FC236}">
                <a16:creationId xmlns:a16="http://schemas.microsoft.com/office/drawing/2014/main" id="{870E3FD8-5E42-DC81-7A49-95D5F6A2CE08}"/>
              </a:ext>
            </a:extLst>
          </p:cNvPr>
          <p:cNvSpPr/>
          <p:nvPr/>
        </p:nvSpPr>
        <p:spPr>
          <a:xfrm rot="19224883">
            <a:off x="5426237" y="2539511"/>
            <a:ext cx="3779200" cy="2458335"/>
          </a:xfrm>
          <a:prstGeom prst="ellipse">
            <a:avLst/>
          </a:prstGeom>
          <a:solidFill>
            <a:srgbClr val="0066FF">
              <a:alpha val="1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9" name="楕円 18">
            <a:extLst>
              <a:ext uri="{FF2B5EF4-FFF2-40B4-BE49-F238E27FC236}">
                <a16:creationId xmlns:a16="http://schemas.microsoft.com/office/drawing/2014/main" id="{E42F0084-48EB-A011-139A-850FBB6569BB}"/>
              </a:ext>
            </a:extLst>
          </p:cNvPr>
          <p:cNvSpPr/>
          <p:nvPr/>
        </p:nvSpPr>
        <p:spPr>
          <a:xfrm rot="19224883">
            <a:off x="6667189" y="3200540"/>
            <a:ext cx="1789376" cy="1509007"/>
          </a:xfrm>
          <a:prstGeom prst="ellipse">
            <a:avLst/>
          </a:prstGeom>
          <a:solidFill>
            <a:srgbClr val="0066FF">
              <a:alpha val="2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 name="テキスト ボックス 1">
            <a:extLst>
              <a:ext uri="{FF2B5EF4-FFF2-40B4-BE49-F238E27FC236}">
                <a16:creationId xmlns:a16="http://schemas.microsoft.com/office/drawing/2014/main" id="{A5890FAB-7B4A-3E60-954C-A86482354EF1}"/>
              </a:ext>
            </a:extLst>
          </p:cNvPr>
          <p:cNvSpPr txBox="1"/>
          <p:nvPr/>
        </p:nvSpPr>
        <p:spPr>
          <a:xfrm>
            <a:off x="433435" y="258500"/>
            <a:ext cx="5662566" cy="584775"/>
          </a:xfrm>
          <a:prstGeom prst="rect">
            <a:avLst/>
          </a:prstGeom>
          <a:noFill/>
        </p:spPr>
        <p:txBody>
          <a:bodyPr wrap="square" rtlCol="0">
            <a:spAutoFit/>
          </a:bodyPr>
          <a:lstStyle/>
          <a:p>
            <a:r>
              <a:rPr kumimoji="1" lang="ja-JP" altLang="en-US" sz="3200" b="1" dirty="0">
                <a:latin typeface="BIZ UDPゴシック" panose="020B0400000000000000" pitchFamily="50" charset="-128"/>
                <a:ea typeface="BIZ UDPゴシック" panose="020B0400000000000000" pitchFamily="50" charset="-128"/>
              </a:rPr>
              <a:t>令和</a:t>
            </a:r>
            <a:r>
              <a:rPr kumimoji="1" lang="en-US" altLang="ja-JP" sz="3200" b="1" dirty="0">
                <a:latin typeface="BIZ UDPゴシック" panose="020B0400000000000000" pitchFamily="50" charset="-128"/>
                <a:ea typeface="BIZ UDPゴシック" panose="020B0400000000000000" pitchFamily="50" charset="-128"/>
              </a:rPr>
              <a:t>4</a:t>
            </a:r>
            <a:r>
              <a:rPr kumimoji="1" lang="ja-JP" altLang="en-US" sz="3200" b="1" dirty="0">
                <a:latin typeface="BIZ UDPゴシック" panose="020B0400000000000000" pitchFamily="50" charset="-128"/>
                <a:ea typeface="BIZ UDPゴシック" panose="020B0400000000000000" pitchFamily="50" charset="-128"/>
              </a:rPr>
              <a:t>年台風第</a:t>
            </a:r>
            <a:r>
              <a:rPr kumimoji="1" lang="en-US" altLang="ja-JP" sz="3200" b="1" dirty="0">
                <a:latin typeface="BIZ UDPゴシック" panose="020B0400000000000000" pitchFamily="50" charset="-128"/>
                <a:ea typeface="BIZ UDPゴシック" panose="020B0400000000000000" pitchFamily="50" charset="-128"/>
              </a:rPr>
              <a:t>15</a:t>
            </a:r>
            <a:r>
              <a:rPr kumimoji="1" lang="ja-JP" altLang="en-US" sz="3200" b="1" dirty="0">
                <a:latin typeface="BIZ UDPゴシック" panose="020B0400000000000000" pitchFamily="50" charset="-128"/>
                <a:ea typeface="BIZ UDPゴシック" panose="020B0400000000000000" pitchFamily="50" charset="-128"/>
              </a:rPr>
              <a:t>号雨の状況</a:t>
            </a:r>
          </a:p>
        </p:txBody>
      </p:sp>
      <p:cxnSp>
        <p:nvCxnSpPr>
          <p:cNvPr id="3" name="直線コネクタ 2">
            <a:extLst>
              <a:ext uri="{FF2B5EF4-FFF2-40B4-BE49-F238E27FC236}">
                <a16:creationId xmlns:a16="http://schemas.microsoft.com/office/drawing/2014/main" id="{F9134CBD-6CF6-08F5-81E6-30DD26386EEB}"/>
              </a:ext>
            </a:extLst>
          </p:cNvPr>
          <p:cNvCxnSpPr>
            <a:cxnSpLocks/>
          </p:cNvCxnSpPr>
          <p:nvPr/>
        </p:nvCxnSpPr>
        <p:spPr>
          <a:xfrm>
            <a:off x="525786" y="922389"/>
            <a:ext cx="5252432" cy="880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54" name="正方形/長方形 53">
            <a:extLst>
              <a:ext uri="{FF2B5EF4-FFF2-40B4-BE49-F238E27FC236}">
                <a16:creationId xmlns:a16="http://schemas.microsoft.com/office/drawing/2014/main" id="{83EC4355-16A3-CAA1-771E-0F546BE7FD7A}"/>
              </a:ext>
            </a:extLst>
          </p:cNvPr>
          <p:cNvSpPr/>
          <p:nvPr/>
        </p:nvSpPr>
        <p:spPr>
          <a:xfrm>
            <a:off x="7968836" y="4002654"/>
            <a:ext cx="180000" cy="180000"/>
          </a:xfrm>
          <a:prstGeom prst="rect">
            <a:avLst/>
          </a:prstGeom>
          <a:solidFill>
            <a:srgbClr val="7030A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2" name="正方形/長方形 61">
            <a:extLst>
              <a:ext uri="{FF2B5EF4-FFF2-40B4-BE49-F238E27FC236}">
                <a16:creationId xmlns:a16="http://schemas.microsoft.com/office/drawing/2014/main" id="{5B26B6B4-244F-0836-AD21-0934D12ABC2E}"/>
              </a:ext>
            </a:extLst>
          </p:cNvPr>
          <p:cNvSpPr/>
          <p:nvPr/>
        </p:nvSpPr>
        <p:spPr>
          <a:xfrm>
            <a:off x="4468699" y="5471321"/>
            <a:ext cx="180000" cy="180000"/>
          </a:xfrm>
          <a:prstGeom prst="rect">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3" name="テキスト ボックス 62">
            <a:extLst>
              <a:ext uri="{FF2B5EF4-FFF2-40B4-BE49-F238E27FC236}">
                <a16:creationId xmlns:a16="http://schemas.microsoft.com/office/drawing/2014/main" id="{4F5D6823-8830-F382-F578-20159605829A}"/>
              </a:ext>
            </a:extLst>
          </p:cNvPr>
          <p:cNvSpPr txBox="1"/>
          <p:nvPr/>
        </p:nvSpPr>
        <p:spPr>
          <a:xfrm>
            <a:off x="7540197" y="3987844"/>
            <a:ext cx="513115" cy="215444"/>
          </a:xfrm>
          <a:prstGeom prst="rect">
            <a:avLst/>
          </a:prstGeom>
          <a:noFill/>
        </p:spPr>
        <p:txBody>
          <a:bodyPr wrap="square" rtlCol="0">
            <a:spAutoFit/>
          </a:bodyPr>
          <a:lstStyle/>
          <a:p>
            <a:pPr algn="ctr"/>
            <a:r>
              <a:rPr lang="ja-JP" altLang="en-US" sz="800" dirty="0">
                <a:latin typeface="BIZ UDP明朝 Medium" panose="02020500000000000000" pitchFamily="18" charset="-128"/>
                <a:ea typeface="BIZ UDP明朝 Medium" panose="02020500000000000000" pitchFamily="18" charset="-128"/>
              </a:rPr>
              <a:t>静 岡</a:t>
            </a:r>
            <a:endParaRPr kumimoji="1" lang="ja-JP" altLang="en-US" sz="800" dirty="0">
              <a:latin typeface="BIZ UDP明朝 Medium" panose="02020500000000000000" pitchFamily="18" charset="-128"/>
              <a:ea typeface="BIZ UDP明朝 Medium" panose="02020500000000000000" pitchFamily="18" charset="-128"/>
            </a:endParaRPr>
          </a:p>
        </p:txBody>
      </p:sp>
      <p:sp>
        <p:nvSpPr>
          <p:cNvPr id="64" name="テキスト ボックス 63">
            <a:extLst>
              <a:ext uri="{FF2B5EF4-FFF2-40B4-BE49-F238E27FC236}">
                <a16:creationId xmlns:a16="http://schemas.microsoft.com/office/drawing/2014/main" id="{A260F221-9058-7A08-64F6-742EFF983BB3}"/>
              </a:ext>
            </a:extLst>
          </p:cNvPr>
          <p:cNvSpPr txBox="1"/>
          <p:nvPr/>
        </p:nvSpPr>
        <p:spPr>
          <a:xfrm>
            <a:off x="4182070" y="5276959"/>
            <a:ext cx="766990" cy="215444"/>
          </a:xfrm>
          <a:prstGeom prst="rect">
            <a:avLst/>
          </a:prstGeom>
          <a:noFill/>
        </p:spPr>
        <p:txBody>
          <a:bodyPr wrap="square" rtlCol="0">
            <a:spAutoFit/>
          </a:bodyPr>
          <a:lstStyle/>
          <a:p>
            <a:pPr algn="ctr"/>
            <a:r>
              <a:rPr lang="ja-JP" altLang="en-US" sz="800" dirty="0">
                <a:latin typeface="BIZ UDP明朝 Medium" panose="02020500000000000000" pitchFamily="18" charset="-128"/>
                <a:ea typeface="BIZ UDP明朝 Medium" panose="02020500000000000000" pitchFamily="18" charset="-128"/>
              </a:rPr>
              <a:t>浜 松</a:t>
            </a:r>
            <a:endParaRPr kumimoji="1" lang="ja-JP" altLang="en-US" sz="800" dirty="0">
              <a:latin typeface="BIZ UDP明朝 Medium" panose="02020500000000000000" pitchFamily="18" charset="-128"/>
              <a:ea typeface="BIZ UDP明朝 Medium" panose="02020500000000000000" pitchFamily="18" charset="-128"/>
            </a:endParaRPr>
          </a:p>
        </p:txBody>
      </p:sp>
      <p:sp>
        <p:nvSpPr>
          <p:cNvPr id="67" name="正方形/長方形 66">
            <a:extLst>
              <a:ext uri="{FF2B5EF4-FFF2-40B4-BE49-F238E27FC236}">
                <a16:creationId xmlns:a16="http://schemas.microsoft.com/office/drawing/2014/main" id="{A0655ED9-AD9C-55C8-FA0B-234BF99FA168}"/>
              </a:ext>
            </a:extLst>
          </p:cNvPr>
          <p:cNvSpPr/>
          <p:nvPr/>
        </p:nvSpPr>
        <p:spPr>
          <a:xfrm>
            <a:off x="10375312" y="2989068"/>
            <a:ext cx="180000" cy="180000"/>
          </a:xfrm>
          <a:prstGeom prst="rect">
            <a:avLst/>
          </a:prstGeom>
          <a:solidFill>
            <a:srgbClr val="00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8" name="テキスト ボックス 67">
            <a:extLst>
              <a:ext uri="{FF2B5EF4-FFF2-40B4-BE49-F238E27FC236}">
                <a16:creationId xmlns:a16="http://schemas.microsoft.com/office/drawing/2014/main" id="{838D5FC2-0E51-32D1-161A-C475538DF9BF}"/>
              </a:ext>
            </a:extLst>
          </p:cNvPr>
          <p:cNvSpPr txBox="1"/>
          <p:nvPr/>
        </p:nvSpPr>
        <p:spPr>
          <a:xfrm>
            <a:off x="10150987" y="2793923"/>
            <a:ext cx="628650" cy="215444"/>
          </a:xfrm>
          <a:prstGeom prst="rect">
            <a:avLst/>
          </a:prstGeom>
          <a:noFill/>
        </p:spPr>
        <p:txBody>
          <a:bodyPr wrap="square" rtlCol="0">
            <a:spAutoFit/>
          </a:bodyPr>
          <a:lstStyle/>
          <a:p>
            <a:pPr algn="ctr"/>
            <a:r>
              <a:rPr lang="ja-JP" altLang="en-US" sz="800" dirty="0">
                <a:latin typeface="BIZ UDP明朝 Medium" panose="02020500000000000000" pitchFamily="18" charset="-128"/>
                <a:ea typeface="BIZ UDP明朝 Medium" panose="02020500000000000000" pitchFamily="18" charset="-128"/>
              </a:rPr>
              <a:t>三 島</a:t>
            </a:r>
            <a:endParaRPr kumimoji="1" lang="ja-JP" altLang="en-US" sz="800" dirty="0">
              <a:latin typeface="BIZ UDP明朝 Medium" panose="02020500000000000000" pitchFamily="18" charset="-128"/>
              <a:ea typeface="BIZ UDP明朝 Medium" panose="02020500000000000000" pitchFamily="18" charset="-128"/>
            </a:endParaRPr>
          </a:p>
        </p:txBody>
      </p:sp>
      <p:sp>
        <p:nvSpPr>
          <p:cNvPr id="71" name="正方形/長方形 70">
            <a:extLst>
              <a:ext uri="{FF2B5EF4-FFF2-40B4-BE49-F238E27FC236}">
                <a16:creationId xmlns:a16="http://schemas.microsoft.com/office/drawing/2014/main" id="{171A00AE-C3E3-D31A-4A89-DE2F03DC44F8}"/>
              </a:ext>
            </a:extLst>
          </p:cNvPr>
          <p:cNvSpPr/>
          <p:nvPr/>
        </p:nvSpPr>
        <p:spPr>
          <a:xfrm>
            <a:off x="7011325" y="6229862"/>
            <a:ext cx="180000" cy="180000"/>
          </a:xfrm>
          <a:prstGeom prst="rect">
            <a:avLst/>
          </a:prstGeom>
          <a:solidFill>
            <a:srgbClr val="00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2" name="テキスト ボックス 71">
            <a:extLst>
              <a:ext uri="{FF2B5EF4-FFF2-40B4-BE49-F238E27FC236}">
                <a16:creationId xmlns:a16="http://schemas.microsoft.com/office/drawing/2014/main" id="{EBD326E0-AC6A-6D77-9E7D-F48CDEABD84C}"/>
              </a:ext>
            </a:extLst>
          </p:cNvPr>
          <p:cNvSpPr txBox="1"/>
          <p:nvPr/>
        </p:nvSpPr>
        <p:spPr>
          <a:xfrm>
            <a:off x="6742006" y="6381681"/>
            <a:ext cx="718638" cy="215444"/>
          </a:xfrm>
          <a:prstGeom prst="rect">
            <a:avLst/>
          </a:prstGeom>
          <a:noFill/>
        </p:spPr>
        <p:txBody>
          <a:bodyPr wrap="square" rtlCol="0">
            <a:spAutoFit/>
          </a:bodyPr>
          <a:lstStyle/>
          <a:p>
            <a:pPr algn="ctr"/>
            <a:r>
              <a:rPr lang="ja-JP" altLang="en-US" sz="800" dirty="0">
                <a:latin typeface="BIZ UDP明朝 Medium" panose="02020500000000000000" pitchFamily="18" charset="-128"/>
                <a:ea typeface="BIZ UDP明朝 Medium" panose="02020500000000000000" pitchFamily="18" charset="-128"/>
              </a:rPr>
              <a:t>御前崎</a:t>
            </a:r>
            <a:endParaRPr kumimoji="1" lang="ja-JP" altLang="en-US" sz="800" dirty="0">
              <a:latin typeface="BIZ UDP明朝 Medium" panose="02020500000000000000" pitchFamily="18" charset="-128"/>
              <a:ea typeface="BIZ UDP明朝 Medium" panose="02020500000000000000" pitchFamily="18" charset="-128"/>
            </a:endParaRPr>
          </a:p>
        </p:txBody>
      </p:sp>
      <p:sp>
        <p:nvSpPr>
          <p:cNvPr id="75" name="正方形/長方形 74">
            <a:extLst>
              <a:ext uri="{FF2B5EF4-FFF2-40B4-BE49-F238E27FC236}">
                <a16:creationId xmlns:a16="http://schemas.microsoft.com/office/drawing/2014/main" id="{673BE2EC-242E-84C2-53BE-AB81BCEE74D3}"/>
              </a:ext>
            </a:extLst>
          </p:cNvPr>
          <p:cNvSpPr/>
          <p:nvPr/>
        </p:nvSpPr>
        <p:spPr>
          <a:xfrm>
            <a:off x="11164459" y="3520930"/>
            <a:ext cx="180000" cy="180000"/>
          </a:xfrm>
          <a:prstGeom prst="rect">
            <a:avLst/>
          </a:prstGeom>
          <a:solidFill>
            <a:srgbClr val="00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6" name="テキスト ボックス 75">
            <a:extLst>
              <a:ext uri="{FF2B5EF4-FFF2-40B4-BE49-F238E27FC236}">
                <a16:creationId xmlns:a16="http://schemas.microsoft.com/office/drawing/2014/main" id="{60DB64AA-DF98-AC0F-C055-769E1A5F2B11}"/>
              </a:ext>
            </a:extLst>
          </p:cNvPr>
          <p:cNvSpPr txBox="1"/>
          <p:nvPr/>
        </p:nvSpPr>
        <p:spPr>
          <a:xfrm>
            <a:off x="11239802" y="3495191"/>
            <a:ext cx="589106" cy="215444"/>
          </a:xfrm>
          <a:prstGeom prst="rect">
            <a:avLst/>
          </a:prstGeom>
          <a:noFill/>
        </p:spPr>
        <p:txBody>
          <a:bodyPr wrap="square" rtlCol="0">
            <a:spAutoFit/>
          </a:bodyPr>
          <a:lstStyle/>
          <a:p>
            <a:pPr algn="ctr"/>
            <a:r>
              <a:rPr lang="ja-JP" altLang="en-US" sz="800" dirty="0">
                <a:latin typeface="BIZ UDP明朝 Medium" panose="02020500000000000000" pitchFamily="18" charset="-128"/>
                <a:ea typeface="BIZ UDP明朝 Medium" panose="02020500000000000000" pitchFamily="18" charset="-128"/>
              </a:rPr>
              <a:t>網 代</a:t>
            </a:r>
            <a:endParaRPr kumimoji="1" lang="ja-JP" altLang="en-US" sz="800" dirty="0">
              <a:latin typeface="BIZ UDP明朝 Medium" panose="02020500000000000000" pitchFamily="18" charset="-128"/>
              <a:ea typeface="BIZ UDP明朝 Medium" panose="02020500000000000000" pitchFamily="18" charset="-128"/>
            </a:endParaRPr>
          </a:p>
        </p:txBody>
      </p:sp>
      <p:sp>
        <p:nvSpPr>
          <p:cNvPr id="79" name="正方形/長方形 78">
            <a:extLst>
              <a:ext uri="{FF2B5EF4-FFF2-40B4-BE49-F238E27FC236}">
                <a16:creationId xmlns:a16="http://schemas.microsoft.com/office/drawing/2014/main" id="{4E3335B4-A340-9D76-169E-9C40B96F61B8}"/>
              </a:ext>
            </a:extLst>
          </p:cNvPr>
          <p:cNvSpPr/>
          <p:nvPr/>
        </p:nvSpPr>
        <p:spPr>
          <a:xfrm>
            <a:off x="10094139" y="6101165"/>
            <a:ext cx="180000" cy="180000"/>
          </a:xfrm>
          <a:prstGeom prst="rect">
            <a:avLst/>
          </a:pr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0" name="テキスト ボックス 79">
            <a:extLst>
              <a:ext uri="{FF2B5EF4-FFF2-40B4-BE49-F238E27FC236}">
                <a16:creationId xmlns:a16="http://schemas.microsoft.com/office/drawing/2014/main" id="{5B72718A-97F5-2E0C-DD01-DDD33B2FE3E7}"/>
              </a:ext>
            </a:extLst>
          </p:cNvPr>
          <p:cNvSpPr txBox="1"/>
          <p:nvPr/>
        </p:nvSpPr>
        <p:spPr>
          <a:xfrm>
            <a:off x="9778857" y="6266191"/>
            <a:ext cx="810563" cy="215444"/>
          </a:xfrm>
          <a:prstGeom prst="rect">
            <a:avLst/>
          </a:prstGeom>
          <a:noFill/>
        </p:spPr>
        <p:txBody>
          <a:bodyPr wrap="square" rtlCol="0">
            <a:spAutoFit/>
          </a:bodyPr>
          <a:lstStyle/>
          <a:p>
            <a:pPr algn="ctr"/>
            <a:r>
              <a:rPr kumimoji="1" lang="ja-JP" altLang="en-US" sz="800" dirty="0">
                <a:latin typeface="BIZ UDP明朝 Medium" panose="02020500000000000000" pitchFamily="18" charset="-128"/>
                <a:ea typeface="BIZ UDP明朝 Medium" panose="02020500000000000000" pitchFamily="18" charset="-128"/>
              </a:rPr>
              <a:t>石廊崎</a:t>
            </a:r>
          </a:p>
        </p:txBody>
      </p:sp>
      <p:sp>
        <p:nvSpPr>
          <p:cNvPr id="83" name="正方形/長方形 82">
            <a:extLst>
              <a:ext uri="{FF2B5EF4-FFF2-40B4-BE49-F238E27FC236}">
                <a16:creationId xmlns:a16="http://schemas.microsoft.com/office/drawing/2014/main" id="{0C50AFE9-BEE1-A412-AEBC-2971FFD2BDFE}"/>
              </a:ext>
            </a:extLst>
          </p:cNvPr>
          <p:cNvSpPr/>
          <p:nvPr/>
        </p:nvSpPr>
        <p:spPr>
          <a:xfrm>
            <a:off x="8686586" y="2043098"/>
            <a:ext cx="180000" cy="180000"/>
          </a:xfrm>
          <a:prstGeom prst="rect">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4" name="テキスト ボックス 83">
            <a:extLst>
              <a:ext uri="{FF2B5EF4-FFF2-40B4-BE49-F238E27FC236}">
                <a16:creationId xmlns:a16="http://schemas.microsoft.com/office/drawing/2014/main" id="{291C6643-E310-6CAE-CE01-136CE84AC34D}"/>
              </a:ext>
            </a:extLst>
          </p:cNvPr>
          <p:cNvSpPr txBox="1"/>
          <p:nvPr/>
        </p:nvSpPr>
        <p:spPr>
          <a:xfrm>
            <a:off x="8712874" y="2023094"/>
            <a:ext cx="628650" cy="215444"/>
          </a:xfrm>
          <a:prstGeom prst="rect">
            <a:avLst/>
          </a:prstGeom>
          <a:noFill/>
        </p:spPr>
        <p:txBody>
          <a:bodyPr wrap="square" rtlCol="0">
            <a:spAutoFit/>
          </a:bodyPr>
          <a:lstStyle/>
          <a:p>
            <a:pPr algn="ctr"/>
            <a:r>
              <a:rPr kumimoji="1" lang="ja-JP" altLang="en-US" sz="800" dirty="0">
                <a:latin typeface="BIZ UDP明朝 Medium" panose="02020500000000000000" pitchFamily="18" charset="-128"/>
                <a:ea typeface="BIZ UDP明朝 Medium" panose="02020500000000000000" pitchFamily="18" charset="-128"/>
              </a:rPr>
              <a:t>白 糸</a:t>
            </a:r>
          </a:p>
        </p:txBody>
      </p:sp>
      <p:sp>
        <p:nvSpPr>
          <p:cNvPr id="87" name="正方形/長方形 86">
            <a:extLst>
              <a:ext uri="{FF2B5EF4-FFF2-40B4-BE49-F238E27FC236}">
                <a16:creationId xmlns:a16="http://schemas.microsoft.com/office/drawing/2014/main" id="{D20B999D-E0C6-EA5C-331B-6C01D7F825C4}"/>
              </a:ext>
            </a:extLst>
          </p:cNvPr>
          <p:cNvSpPr/>
          <p:nvPr/>
        </p:nvSpPr>
        <p:spPr>
          <a:xfrm>
            <a:off x="6944655" y="2508419"/>
            <a:ext cx="180000" cy="180000"/>
          </a:xfrm>
          <a:prstGeom prst="rect">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8" name="テキスト ボックス 87">
            <a:extLst>
              <a:ext uri="{FF2B5EF4-FFF2-40B4-BE49-F238E27FC236}">
                <a16:creationId xmlns:a16="http://schemas.microsoft.com/office/drawing/2014/main" id="{A3879D66-E3F0-4BF3-728A-00068C995873}"/>
              </a:ext>
            </a:extLst>
          </p:cNvPr>
          <p:cNvSpPr txBox="1"/>
          <p:nvPr/>
        </p:nvSpPr>
        <p:spPr>
          <a:xfrm>
            <a:off x="6637676" y="2307494"/>
            <a:ext cx="780968" cy="215444"/>
          </a:xfrm>
          <a:prstGeom prst="rect">
            <a:avLst/>
          </a:prstGeom>
          <a:noFill/>
        </p:spPr>
        <p:txBody>
          <a:bodyPr wrap="square" rtlCol="0">
            <a:spAutoFit/>
          </a:bodyPr>
          <a:lstStyle/>
          <a:p>
            <a:pPr algn="ctr"/>
            <a:r>
              <a:rPr lang="ja-JP" altLang="en-US" sz="800" dirty="0">
                <a:latin typeface="BIZ UDP明朝 Medium" panose="02020500000000000000" pitchFamily="18" charset="-128"/>
                <a:ea typeface="BIZ UDP明朝 Medium" panose="02020500000000000000" pitchFamily="18" charset="-128"/>
              </a:rPr>
              <a:t>井 川</a:t>
            </a:r>
            <a:endParaRPr kumimoji="1" lang="ja-JP" altLang="en-US" sz="800" dirty="0">
              <a:latin typeface="BIZ UDP明朝 Medium" panose="02020500000000000000" pitchFamily="18" charset="-128"/>
              <a:ea typeface="BIZ UDP明朝 Medium" panose="02020500000000000000" pitchFamily="18" charset="-128"/>
            </a:endParaRPr>
          </a:p>
        </p:txBody>
      </p:sp>
      <p:sp>
        <p:nvSpPr>
          <p:cNvPr id="91" name="正方形/長方形 90">
            <a:extLst>
              <a:ext uri="{FF2B5EF4-FFF2-40B4-BE49-F238E27FC236}">
                <a16:creationId xmlns:a16="http://schemas.microsoft.com/office/drawing/2014/main" id="{3D3FB2E2-3D33-231D-B4F6-65C6D1381A5B}"/>
              </a:ext>
            </a:extLst>
          </p:cNvPr>
          <p:cNvSpPr/>
          <p:nvPr/>
        </p:nvSpPr>
        <p:spPr>
          <a:xfrm>
            <a:off x="7408038" y="2349903"/>
            <a:ext cx="180000" cy="180000"/>
          </a:xfrm>
          <a:prstGeom prst="rect">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2" name="テキスト ボックス 91">
            <a:extLst>
              <a:ext uri="{FF2B5EF4-FFF2-40B4-BE49-F238E27FC236}">
                <a16:creationId xmlns:a16="http://schemas.microsoft.com/office/drawing/2014/main" id="{1907FFFC-780D-CAC8-5855-07196E25B568}"/>
              </a:ext>
            </a:extLst>
          </p:cNvPr>
          <p:cNvSpPr txBox="1"/>
          <p:nvPr/>
        </p:nvSpPr>
        <p:spPr>
          <a:xfrm>
            <a:off x="7089421" y="2496662"/>
            <a:ext cx="833598" cy="215444"/>
          </a:xfrm>
          <a:prstGeom prst="rect">
            <a:avLst/>
          </a:prstGeom>
          <a:noFill/>
        </p:spPr>
        <p:txBody>
          <a:bodyPr wrap="square" rtlCol="0">
            <a:spAutoFit/>
          </a:bodyPr>
          <a:lstStyle/>
          <a:p>
            <a:pPr algn="ctr"/>
            <a:r>
              <a:rPr kumimoji="1" lang="ja-JP" altLang="en-US" sz="800" dirty="0">
                <a:latin typeface="BIZ UDP明朝 Medium" panose="02020500000000000000" pitchFamily="18" charset="-128"/>
                <a:ea typeface="BIZ UDP明朝 Medium" panose="02020500000000000000" pitchFamily="18" charset="-128"/>
              </a:rPr>
              <a:t>有東木</a:t>
            </a:r>
          </a:p>
        </p:txBody>
      </p:sp>
      <p:sp>
        <p:nvSpPr>
          <p:cNvPr id="95" name="正方形/長方形 94">
            <a:extLst>
              <a:ext uri="{FF2B5EF4-FFF2-40B4-BE49-F238E27FC236}">
                <a16:creationId xmlns:a16="http://schemas.microsoft.com/office/drawing/2014/main" id="{BB94DC3B-5349-B7FD-86AC-851140BEBD83}"/>
              </a:ext>
            </a:extLst>
          </p:cNvPr>
          <p:cNvSpPr/>
          <p:nvPr/>
        </p:nvSpPr>
        <p:spPr>
          <a:xfrm>
            <a:off x="10362437" y="2073959"/>
            <a:ext cx="180000" cy="180000"/>
          </a:xfrm>
          <a:prstGeom prst="rect">
            <a:avLst/>
          </a:prstGeom>
          <a:solidFill>
            <a:srgbClr val="00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6" name="テキスト ボックス 95">
            <a:extLst>
              <a:ext uri="{FF2B5EF4-FFF2-40B4-BE49-F238E27FC236}">
                <a16:creationId xmlns:a16="http://schemas.microsoft.com/office/drawing/2014/main" id="{03C31D6A-284C-2846-31DC-06C5638E9F69}"/>
              </a:ext>
            </a:extLst>
          </p:cNvPr>
          <p:cNvSpPr txBox="1"/>
          <p:nvPr/>
        </p:nvSpPr>
        <p:spPr>
          <a:xfrm>
            <a:off x="10138112" y="2215739"/>
            <a:ext cx="628650" cy="215444"/>
          </a:xfrm>
          <a:prstGeom prst="rect">
            <a:avLst/>
          </a:prstGeom>
          <a:noFill/>
        </p:spPr>
        <p:txBody>
          <a:bodyPr wrap="square" rtlCol="0">
            <a:spAutoFit/>
          </a:bodyPr>
          <a:lstStyle/>
          <a:p>
            <a:pPr algn="ctr"/>
            <a:r>
              <a:rPr kumimoji="1" lang="ja-JP" altLang="en-US" sz="800" dirty="0">
                <a:latin typeface="BIZ UDP明朝 Medium" panose="02020500000000000000" pitchFamily="18" charset="-128"/>
                <a:ea typeface="BIZ UDP明朝 Medium" panose="02020500000000000000" pitchFamily="18" charset="-128"/>
              </a:rPr>
              <a:t>御殿場</a:t>
            </a:r>
          </a:p>
        </p:txBody>
      </p:sp>
      <p:sp>
        <p:nvSpPr>
          <p:cNvPr id="99" name="正方形/長方形 98">
            <a:extLst>
              <a:ext uri="{FF2B5EF4-FFF2-40B4-BE49-F238E27FC236}">
                <a16:creationId xmlns:a16="http://schemas.microsoft.com/office/drawing/2014/main" id="{7CE6CEA9-375B-F99A-4C37-50CD01D7B0DE}"/>
              </a:ext>
            </a:extLst>
          </p:cNvPr>
          <p:cNvSpPr/>
          <p:nvPr/>
        </p:nvSpPr>
        <p:spPr>
          <a:xfrm>
            <a:off x="9298690" y="2786567"/>
            <a:ext cx="180000" cy="180000"/>
          </a:xfrm>
          <a:prstGeom prst="rect">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0" name="テキスト ボックス 99">
            <a:extLst>
              <a:ext uri="{FF2B5EF4-FFF2-40B4-BE49-F238E27FC236}">
                <a16:creationId xmlns:a16="http://schemas.microsoft.com/office/drawing/2014/main" id="{78418F0D-5AD6-1C2E-11E3-4EB799B60C22}"/>
              </a:ext>
            </a:extLst>
          </p:cNvPr>
          <p:cNvSpPr txBox="1"/>
          <p:nvPr/>
        </p:nvSpPr>
        <p:spPr>
          <a:xfrm>
            <a:off x="9074324" y="2932528"/>
            <a:ext cx="628650" cy="215444"/>
          </a:xfrm>
          <a:prstGeom prst="rect">
            <a:avLst/>
          </a:prstGeom>
          <a:noFill/>
        </p:spPr>
        <p:txBody>
          <a:bodyPr wrap="square" rtlCol="0">
            <a:spAutoFit/>
          </a:bodyPr>
          <a:lstStyle/>
          <a:p>
            <a:pPr algn="ctr"/>
            <a:r>
              <a:rPr lang="ja-JP" altLang="en-US" sz="800" dirty="0">
                <a:latin typeface="BIZ UDP明朝 Medium" panose="02020500000000000000" pitchFamily="18" charset="-128"/>
                <a:ea typeface="BIZ UDP明朝 Medium" panose="02020500000000000000" pitchFamily="18" charset="-128"/>
              </a:rPr>
              <a:t>富 士</a:t>
            </a:r>
            <a:endParaRPr kumimoji="1" lang="ja-JP" altLang="en-US" sz="800" dirty="0">
              <a:latin typeface="BIZ UDP明朝 Medium" panose="02020500000000000000" pitchFamily="18" charset="-128"/>
              <a:ea typeface="BIZ UDP明朝 Medium" panose="02020500000000000000" pitchFamily="18" charset="-128"/>
            </a:endParaRPr>
          </a:p>
        </p:txBody>
      </p:sp>
      <p:sp>
        <p:nvSpPr>
          <p:cNvPr id="103" name="正方形/長方形 102">
            <a:extLst>
              <a:ext uri="{FF2B5EF4-FFF2-40B4-BE49-F238E27FC236}">
                <a16:creationId xmlns:a16="http://schemas.microsoft.com/office/drawing/2014/main" id="{55E1F866-3B78-5AFD-76BC-9DD5A72BB9E1}"/>
              </a:ext>
            </a:extLst>
          </p:cNvPr>
          <p:cNvSpPr/>
          <p:nvPr/>
        </p:nvSpPr>
        <p:spPr>
          <a:xfrm>
            <a:off x="11090391" y="3141226"/>
            <a:ext cx="180000" cy="180000"/>
          </a:xfrm>
          <a:prstGeom prst="rect">
            <a:avLst/>
          </a:pr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4" name="テキスト ボックス 103">
            <a:extLst>
              <a:ext uri="{FF2B5EF4-FFF2-40B4-BE49-F238E27FC236}">
                <a16:creationId xmlns:a16="http://schemas.microsoft.com/office/drawing/2014/main" id="{2CA0CBBD-0448-53C3-4083-287C9B33FC84}"/>
              </a:ext>
            </a:extLst>
          </p:cNvPr>
          <p:cNvSpPr txBox="1"/>
          <p:nvPr/>
        </p:nvSpPr>
        <p:spPr>
          <a:xfrm>
            <a:off x="10961616" y="2935738"/>
            <a:ext cx="750239" cy="215444"/>
          </a:xfrm>
          <a:prstGeom prst="rect">
            <a:avLst/>
          </a:prstGeom>
          <a:noFill/>
        </p:spPr>
        <p:txBody>
          <a:bodyPr wrap="square" rtlCol="0">
            <a:spAutoFit/>
          </a:bodyPr>
          <a:lstStyle/>
          <a:p>
            <a:pPr algn="ctr"/>
            <a:r>
              <a:rPr lang="ja-JP" altLang="en-US" sz="800" dirty="0">
                <a:latin typeface="BIZ UDP明朝 Medium" panose="02020500000000000000" pitchFamily="18" charset="-128"/>
                <a:ea typeface="BIZ UDP明朝 Medium" panose="02020500000000000000" pitchFamily="18" charset="-128"/>
              </a:rPr>
              <a:t>熱海</a:t>
            </a:r>
            <a:r>
              <a:rPr kumimoji="1" lang="ja-JP" altLang="en-US" sz="800" dirty="0">
                <a:latin typeface="BIZ UDP明朝 Medium" panose="02020500000000000000" pitchFamily="18" charset="-128"/>
                <a:ea typeface="BIZ UDP明朝 Medium" panose="02020500000000000000" pitchFamily="18" charset="-128"/>
              </a:rPr>
              <a:t>伊豆山</a:t>
            </a:r>
          </a:p>
        </p:txBody>
      </p:sp>
      <p:sp>
        <p:nvSpPr>
          <p:cNvPr id="107" name="正方形/長方形 106">
            <a:extLst>
              <a:ext uri="{FF2B5EF4-FFF2-40B4-BE49-F238E27FC236}">
                <a16:creationId xmlns:a16="http://schemas.microsoft.com/office/drawing/2014/main" id="{71836155-CD8B-FB36-41A7-96A4A398929B}"/>
              </a:ext>
            </a:extLst>
          </p:cNvPr>
          <p:cNvSpPr/>
          <p:nvPr/>
        </p:nvSpPr>
        <p:spPr>
          <a:xfrm>
            <a:off x="4976100" y="3447458"/>
            <a:ext cx="180000" cy="180000"/>
          </a:xfrm>
          <a:prstGeom prst="rect">
            <a:avLst/>
          </a:prstGeom>
          <a:solidFill>
            <a:srgbClr val="00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8" name="テキスト ボックス 107">
            <a:extLst>
              <a:ext uri="{FF2B5EF4-FFF2-40B4-BE49-F238E27FC236}">
                <a16:creationId xmlns:a16="http://schemas.microsoft.com/office/drawing/2014/main" id="{08B24CC4-73AF-4F7D-B534-DF03F9B977CF}"/>
              </a:ext>
            </a:extLst>
          </p:cNvPr>
          <p:cNvSpPr txBox="1"/>
          <p:nvPr/>
        </p:nvSpPr>
        <p:spPr>
          <a:xfrm>
            <a:off x="4944981" y="3425601"/>
            <a:ext cx="819598" cy="215444"/>
          </a:xfrm>
          <a:prstGeom prst="rect">
            <a:avLst/>
          </a:prstGeom>
          <a:noFill/>
        </p:spPr>
        <p:txBody>
          <a:bodyPr wrap="square" rtlCol="0">
            <a:spAutoFit/>
          </a:bodyPr>
          <a:lstStyle/>
          <a:p>
            <a:pPr algn="ctr"/>
            <a:r>
              <a:rPr lang="ja-JP" altLang="en-US" sz="800" dirty="0">
                <a:latin typeface="BIZ UDP明朝 Medium" panose="02020500000000000000" pitchFamily="18" charset="-128"/>
                <a:ea typeface="BIZ UDP明朝 Medium" panose="02020500000000000000" pitchFamily="18" charset="-128"/>
              </a:rPr>
              <a:t>佐久間</a:t>
            </a:r>
            <a:endParaRPr kumimoji="1" lang="ja-JP" altLang="en-US" sz="800" dirty="0">
              <a:latin typeface="BIZ UDP明朝 Medium" panose="02020500000000000000" pitchFamily="18" charset="-128"/>
              <a:ea typeface="BIZ UDP明朝 Medium" panose="02020500000000000000" pitchFamily="18" charset="-128"/>
            </a:endParaRPr>
          </a:p>
        </p:txBody>
      </p:sp>
      <p:sp>
        <p:nvSpPr>
          <p:cNvPr id="111" name="正方形/長方形 110">
            <a:extLst>
              <a:ext uri="{FF2B5EF4-FFF2-40B4-BE49-F238E27FC236}">
                <a16:creationId xmlns:a16="http://schemas.microsoft.com/office/drawing/2014/main" id="{BFAE4A0C-7E87-F8A6-B4D8-98BA08CA220A}"/>
              </a:ext>
            </a:extLst>
          </p:cNvPr>
          <p:cNvSpPr/>
          <p:nvPr/>
        </p:nvSpPr>
        <p:spPr>
          <a:xfrm>
            <a:off x="5778219" y="3844587"/>
            <a:ext cx="180000" cy="180000"/>
          </a:xfrm>
          <a:prstGeom prst="rect">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2" name="テキスト ボックス 111">
            <a:extLst>
              <a:ext uri="{FF2B5EF4-FFF2-40B4-BE49-F238E27FC236}">
                <a16:creationId xmlns:a16="http://schemas.microsoft.com/office/drawing/2014/main" id="{56D4400F-A7B1-0589-390C-EB175788FEEB}"/>
              </a:ext>
            </a:extLst>
          </p:cNvPr>
          <p:cNvSpPr txBox="1"/>
          <p:nvPr/>
        </p:nvSpPr>
        <p:spPr>
          <a:xfrm>
            <a:off x="5461842" y="3987844"/>
            <a:ext cx="819597" cy="215444"/>
          </a:xfrm>
          <a:prstGeom prst="rect">
            <a:avLst/>
          </a:prstGeom>
          <a:noFill/>
        </p:spPr>
        <p:txBody>
          <a:bodyPr wrap="square" rtlCol="0">
            <a:spAutoFit/>
          </a:bodyPr>
          <a:lstStyle/>
          <a:p>
            <a:pPr algn="ctr"/>
            <a:r>
              <a:rPr kumimoji="1" lang="ja-JP" altLang="en-US" sz="800" dirty="0">
                <a:latin typeface="BIZ UDP明朝 Medium" panose="02020500000000000000" pitchFamily="18" charset="-128"/>
                <a:ea typeface="BIZ UDP明朝 Medium" panose="02020500000000000000" pitchFamily="18" charset="-128"/>
              </a:rPr>
              <a:t>春 野</a:t>
            </a:r>
          </a:p>
        </p:txBody>
      </p:sp>
      <p:sp>
        <p:nvSpPr>
          <p:cNvPr id="115" name="正方形/長方形 114">
            <a:extLst>
              <a:ext uri="{FF2B5EF4-FFF2-40B4-BE49-F238E27FC236}">
                <a16:creationId xmlns:a16="http://schemas.microsoft.com/office/drawing/2014/main" id="{1AE1CBD1-A899-BBDB-E9D7-A3430AB1102B}"/>
              </a:ext>
            </a:extLst>
          </p:cNvPr>
          <p:cNvSpPr/>
          <p:nvPr/>
        </p:nvSpPr>
        <p:spPr>
          <a:xfrm>
            <a:off x="6466120" y="3057972"/>
            <a:ext cx="180000" cy="180000"/>
          </a:xfrm>
          <a:prstGeom prst="rect">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6" name="テキスト ボックス 115">
            <a:extLst>
              <a:ext uri="{FF2B5EF4-FFF2-40B4-BE49-F238E27FC236}">
                <a16:creationId xmlns:a16="http://schemas.microsoft.com/office/drawing/2014/main" id="{26C90778-0518-0542-8524-BE960CDCB53E}"/>
              </a:ext>
            </a:extLst>
          </p:cNvPr>
          <p:cNvSpPr txBox="1"/>
          <p:nvPr/>
        </p:nvSpPr>
        <p:spPr>
          <a:xfrm>
            <a:off x="6238873" y="3220865"/>
            <a:ext cx="622948" cy="215444"/>
          </a:xfrm>
          <a:prstGeom prst="rect">
            <a:avLst/>
          </a:prstGeom>
          <a:noFill/>
        </p:spPr>
        <p:txBody>
          <a:bodyPr wrap="square" rtlCol="0">
            <a:spAutoFit/>
          </a:bodyPr>
          <a:lstStyle/>
          <a:p>
            <a:pPr algn="ctr"/>
            <a:r>
              <a:rPr kumimoji="1" lang="ja-JP" altLang="en-US" sz="800" dirty="0">
                <a:latin typeface="BIZ UDP明朝 Medium" panose="02020500000000000000" pitchFamily="18" charset="-128"/>
                <a:ea typeface="BIZ UDP明朝 Medium" panose="02020500000000000000" pitchFamily="18" charset="-128"/>
              </a:rPr>
              <a:t>川根本町</a:t>
            </a:r>
          </a:p>
        </p:txBody>
      </p:sp>
      <p:sp>
        <p:nvSpPr>
          <p:cNvPr id="119" name="正方形/長方形 118">
            <a:extLst>
              <a:ext uri="{FF2B5EF4-FFF2-40B4-BE49-F238E27FC236}">
                <a16:creationId xmlns:a16="http://schemas.microsoft.com/office/drawing/2014/main" id="{1A815E86-CE01-1BA0-C212-3F15EA3973F4}"/>
              </a:ext>
            </a:extLst>
          </p:cNvPr>
          <p:cNvSpPr/>
          <p:nvPr/>
        </p:nvSpPr>
        <p:spPr>
          <a:xfrm>
            <a:off x="7120790" y="3473430"/>
            <a:ext cx="180000" cy="180000"/>
          </a:xfrm>
          <a:prstGeom prst="rect">
            <a:avLst/>
          </a:prstGeom>
          <a:solidFill>
            <a:srgbClr val="7030A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0" name="テキスト ボックス 119">
            <a:extLst>
              <a:ext uri="{FF2B5EF4-FFF2-40B4-BE49-F238E27FC236}">
                <a16:creationId xmlns:a16="http://schemas.microsoft.com/office/drawing/2014/main" id="{C3ABB158-BEE7-BB6F-9FAA-E21B25E0A320}"/>
              </a:ext>
            </a:extLst>
          </p:cNvPr>
          <p:cNvSpPr txBox="1"/>
          <p:nvPr/>
        </p:nvSpPr>
        <p:spPr>
          <a:xfrm>
            <a:off x="7216928" y="3458566"/>
            <a:ext cx="511812" cy="215444"/>
          </a:xfrm>
          <a:prstGeom prst="rect">
            <a:avLst/>
          </a:prstGeom>
          <a:noFill/>
        </p:spPr>
        <p:txBody>
          <a:bodyPr wrap="square" rtlCol="0">
            <a:spAutoFit/>
          </a:bodyPr>
          <a:lstStyle/>
          <a:p>
            <a:pPr algn="ctr"/>
            <a:r>
              <a:rPr lang="ja-JP" altLang="en-US" sz="800" dirty="0">
                <a:latin typeface="BIZ UDP明朝 Medium" panose="02020500000000000000" pitchFamily="18" charset="-128"/>
                <a:ea typeface="BIZ UDP明朝 Medium" panose="02020500000000000000" pitchFamily="18" charset="-128"/>
              </a:rPr>
              <a:t>鍵 穴</a:t>
            </a:r>
            <a:endParaRPr kumimoji="1" lang="ja-JP" altLang="en-US" sz="800" dirty="0">
              <a:latin typeface="BIZ UDP明朝 Medium" panose="02020500000000000000" pitchFamily="18" charset="-128"/>
              <a:ea typeface="BIZ UDP明朝 Medium" panose="02020500000000000000" pitchFamily="18" charset="-128"/>
            </a:endParaRPr>
          </a:p>
        </p:txBody>
      </p:sp>
      <p:sp>
        <p:nvSpPr>
          <p:cNvPr id="123" name="正方形/長方形 122">
            <a:extLst>
              <a:ext uri="{FF2B5EF4-FFF2-40B4-BE49-F238E27FC236}">
                <a16:creationId xmlns:a16="http://schemas.microsoft.com/office/drawing/2014/main" id="{F920A8BF-FF96-4F0D-99C8-8051301E053D}"/>
              </a:ext>
            </a:extLst>
          </p:cNvPr>
          <p:cNvSpPr/>
          <p:nvPr/>
        </p:nvSpPr>
        <p:spPr>
          <a:xfrm>
            <a:off x="8475179" y="3478078"/>
            <a:ext cx="180000" cy="180000"/>
          </a:xfrm>
          <a:prstGeom prst="rect">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4" name="テキスト ボックス 123">
            <a:extLst>
              <a:ext uri="{FF2B5EF4-FFF2-40B4-BE49-F238E27FC236}">
                <a16:creationId xmlns:a16="http://schemas.microsoft.com/office/drawing/2014/main" id="{7B489147-53E3-293D-4B3F-7FC24BAE6423}"/>
              </a:ext>
            </a:extLst>
          </p:cNvPr>
          <p:cNvSpPr txBox="1"/>
          <p:nvPr/>
        </p:nvSpPr>
        <p:spPr>
          <a:xfrm>
            <a:off x="8030691" y="3458566"/>
            <a:ext cx="589106" cy="215444"/>
          </a:xfrm>
          <a:prstGeom prst="rect">
            <a:avLst/>
          </a:prstGeom>
          <a:noFill/>
        </p:spPr>
        <p:txBody>
          <a:bodyPr wrap="square" rtlCol="0">
            <a:spAutoFit/>
          </a:bodyPr>
          <a:lstStyle/>
          <a:p>
            <a:pPr algn="ctr"/>
            <a:r>
              <a:rPr lang="ja-JP" altLang="en-US" sz="800" dirty="0">
                <a:latin typeface="BIZ UDP明朝 Medium" panose="02020500000000000000" pitchFamily="18" charset="-128"/>
                <a:ea typeface="BIZ UDP明朝 Medium" panose="02020500000000000000" pitchFamily="18" charset="-128"/>
              </a:rPr>
              <a:t>清 水</a:t>
            </a:r>
            <a:endParaRPr kumimoji="1" lang="ja-JP" altLang="en-US" sz="800" dirty="0">
              <a:latin typeface="BIZ UDP明朝 Medium" panose="02020500000000000000" pitchFamily="18" charset="-128"/>
              <a:ea typeface="BIZ UDP明朝 Medium" panose="02020500000000000000" pitchFamily="18" charset="-128"/>
            </a:endParaRPr>
          </a:p>
        </p:txBody>
      </p:sp>
      <p:sp>
        <p:nvSpPr>
          <p:cNvPr id="127" name="正方形/長方形 126">
            <a:extLst>
              <a:ext uri="{FF2B5EF4-FFF2-40B4-BE49-F238E27FC236}">
                <a16:creationId xmlns:a16="http://schemas.microsoft.com/office/drawing/2014/main" id="{B2C2A14F-33A9-6478-11B4-2A7A63370C4A}"/>
              </a:ext>
            </a:extLst>
          </p:cNvPr>
          <p:cNvSpPr/>
          <p:nvPr/>
        </p:nvSpPr>
        <p:spPr>
          <a:xfrm>
            <a:off x="4522482" y="4240262"/>
            <a:ext cx="180000" cy="180000"/>
          </a:xfrm>
          <a:prstGeom prst="rect">
            <a:avLst/>
          </a:prstGeom>
          <a:solidFill>
            <a:srgbClr val="00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8" name="テキスト ボックス 127">
            <a:extLst>
              <a:ext uri="{FF2B5EF4-FFF2-40B4-BE49-F238E27FC236}">
                <a16:creationId xmlns:a16="http://schemas.microsoft.com/office/drawing/2014/main" id="{8F4C9BA1-5E05-1142-4D85-BC20429C0FF6}"/>
              </a:ext>
            </a:extLst>
          </p:cNvPr>
          <p:cNvSpPr txBox="1"/>
          <p:nvPr/>
        </p:nvSpPr>
        <p:spPr>
          <a:xfrm>
            <a:off x="4625247" y="4225900"/>
            <a:ext cx="363551" cy="215444"/>
          </a:xfrm>
          <a:prstGeom prst="rect">
            <a:avLst/>
          </a:prstGeom>
          <a:noFill/>
        </p:spPr>
        <p:txBody>
          <a:bodyPr wrap="square" rtlCol="0">
            <a:spAutoFit/>
          </a:bodyPr>
          <a:lstStyle/>
          <a:p>
            <a:pPr algn="ctr"/>
            <a:r>
              <a:rPr lang="ja-JP" altLang="en-US" sz="800" dirty="0">
                <a:latin typeface="BIZ UDP明朝 Medium" panose="02020500000000000000" pitchFamily="18" charset="-128"/>
                <a:ea typeface="BIZ UDP明朝 Medium" panose="02020500000000000000" pitchFamily="18" charset="-128"/>
              </a:rPr>
              <a:t>熊</a:t>
            </a:r>
            <a:endParaRPr kumimoji="1" lang="ja-JP" altLang="en-US" sz="800" dirty="0">
              <a:latin typeface="BIZ UDP明朝 Medium" panose="02020500000000000000" pitchFamily="18" charset="-128"/>
              <a:ea typeface="BIZ UDP明朝 Medium" panose="02020500000000000000" pitchFamily="18" charset="-128"/>
            </a:endParaRPr>
          </a:p>
        </p:txBody>
      </p:sp>
      <p:sp>
        <p:nvSpPr>
          <p:cNvPr id="131" name="正方形/長方形 130">
            <a:extLst>
              <a:ext uri="{FF2B5EF4-FFF2-40B4-BE49-F238E27FC236}">
                <a16:creationId xmlns:a16="http://schemas.microsoft.com/office/drawing/2014/main" id="{358EBC3C-EA98-FDCB-0720-BC281033B49A}"/>
              </a:ext>
            </a:extLst>
          </p:cNvPr>
          <p:cNvSpPr/>
          <p:nvPr/>
        </p:nvSpPr>
        <p:spPr>
          <a:xfrm>
            <a:off x="6940790" y="4060125"/>
            <a:ext cx="180000" cy="180000"/>
          </a:xfrm>
          <a:prstGeom prst="rect">
            <a:avLst/>
          </a:prstGeom>
          <a:solidFill>
            <a:srgbClr val="7030A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2" name="テキスト ボックス 131">
            <a:extLst>
              <a:ext uri="{FF2B5EF4-FFF2-40B4-BE49-F238E27FC236}">
                <a16:creationId xmlns:a16="http://schemas.microsoft.com/office/drawing/2014/main" id="{5B32CD17-5F91-2205-C368-9F2CE9034604}"/>
              </a:ext>
            </a:extLst>
          </p:cNvPr>
          <p:cNvSpPr txBox="1"/>
          <p:nvPr/>
        </p:nvSpPr>
        <p:spPr>
          <a:xfrm>
            <a:off x="6721246" y="4203690"/>
            <a:ext cx="622948" cy="215444"/>
          </a:xfrm>
          <a:prstGeom prst="rect">
            <a:avLst/>
          </a:prstGeom>
          <a:noFill/>
        </p:spPr>
        <p:txBody>
          <a:bodyPr wrap="square" rtlCol="0">
            <a:spAutoFit/>
          </a:bodyPr>
          <a:lstStyle/>
          <a:p>
            <a:pPr algn="ctr"/>
            <a:r>
              <a:rPr lang="ja-JP" altLang="en-US" sz="800" dirty="0">
                <a:latin typeface="BIZ UDP明朝 Medium" panose="02020500000000000000" pitchFamily="18" charset="-128"/>
                <a:ea typeface="BIZ UDP明朝 Medium" panose="02020500000000000000" pitchFamily="18" charset="-128"/>
              </a:rPr>
              <a:t>高根山</a:t>
            </a:r>
            <a:endParaRPr kumimoji="1" lang="ja-JP" altLang="en-US" sz="800" dirty="0">
              <a:latin typeface="BIZ UDP明朝 Medium" panose="02020500000000000000" pitchFamily="18" charset="-128"/>
              <a:ea typeface="BIZ UDP明朝 Medium" panose="02020500000000000000" pitchFamily="18" charset="-128"/>
            </a:endParaRPr>
          </a:p>
        </p:txBody>
      </p:sp>
      <p:sp>
        <p:nvSpPr>
          <p:cNvPr id="135" name="正方形/長方形 134">
            <a:extLst>
              <a:ext uri="{FF2B5EF4-FFF2-40B4-BE49-F238E27FC236}">
                <a16:creationId xmlns:a16="http://schemas.microsoft.com/office/drawing/2014/main" id="{258E8551-E869-F294-3A8C-CDFDE1630AC0}"/>
              </a:ext>
            </a:extLst>
          </p:cNvPr>
          <p:cNvSpPr/>
          <p:nvPr/>
        </p:nvSpPr>
        <p:spPr>
          <a:xfrm>
            <a:off x="3897925" y="5118509"/>
            <a:ext cx="180000" cy="180000"/>
          </a:xfrm>
          <a:prstGeom prst="rect">
            <a:avLst/>
          </a:prstGeom>
          <a:solidFill>
            <a:srgbClr val="00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6" name="テキスト ボックス 135">
            <a:extLst>
              <a:ext uri="{FF2B5EF4-FFF2-40B4-BE49-F238E27FC236}">
                <a16:creationId xmlns:a16="http://schemas.microsoft.com/office/drawing/2014/main" id="{AA1AD87D-6DE0-35D8-AA58-2A865EE4874C}"/>
              </a:ext>
            </a:extLst>
          </p:cNvPr>
          <p:cNvSpPr txBox="1"/>
          <p:nvPr/>
        </p:nvSpPr>
        <p:spPr>
          <a:xfrm>
            <a:off x="3604429" y="4933198"/>
            <a:ext cx="766991" cy="215444"/>
          </a:xfrm>
          <a:prstGeom prst="rect">
            <a:avLst/>
          </a:prstGeom>
          <a:noFill/>
        </p:spPr>
        <p:txBody>
          <a:bodyPr wrap="square" rtlCol="0">
            <a:spAutoFit/>
          </a:bodyPr>
          <a:lstStyle/>
          <a:p>
            <a:pPr algn="ctr"/>
            <a:r>
              <a:rPr kumimoji="1" lang="ja-JP" altLang="en-US" sz="800" dirty="0">
                <a:latin typeface="BIZ UDP明朝 Medium" panose="02020500000000000000" pitchFamily="18" charset="-128"/>
                <a:ea typeface="BIZ UDP明朝 Medium" panose="02020500000000000000" pitchFamily="18" charset="-128"/>
              </a:rPr>
              <a:t>三ヶ日</a:t>
            </a:r>
          </a:p>
        </p:txBody>
      </p:sp>
      <p:sp>
        <p:nvSpPr>
          <p:cNvPr id="139" name="正方形/長方形 138">
            <a:extLst>
              <a:ext uri="{FF2B5EF4-FFF2-40B4-BE49-F238E27FC236}">
                <a16:creationId xmlns:a16="http://schemas.microsoft.com/office/drawing/2014/main" id="{14B3EE9A-001E-35BF-5D85-498D109AC160}"/>
              </a:ext>
            </a:extLst>
          </p:cNvPr>
          <p:cNvSpPr/>
          <p:nvPr/>
        </p:nvSpPr>
        <p:spPr>
          <a:xfrm>
            <a:off x="9769332" y="5183735"/>
            <a:ext cx="180000" cy="180000"/>
          </a:xfrm>
          <a:prstGeom prst="rect">
            <a:avLst/>
          </a:pr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40" name="テキスト ボックス 139">
            <a:extLst>
              <a:ext uri="{FF2B5EF4-FFF2-40B4-BE49-F238E27FC236}">
                <a16:creationId xmlns:a16="http://schemas.microsoft.com/office/drawing/2014/main" id="{553908BE-87E4-1EF5-9C78-AA24D0886C87}"/>
              </a:ext>
            </a:extLst>
          </p:cNvPr>
          <p:cNvSpPr txBox="1"/>
          <p:nvPr/>
        </p:nvSpPr>
        <p:spPr>
          <a:xfrm>
            <a:off x="9315178" y="5166013"/>
            <a:ext cx="543720" cy="215444"/>
          </a:xfrm>
          <a:prstGeom prst="rect">
            <a:avLst/>
          </a:prstGeom>
          <a:noFill/>
        </p:spPr>
        <p:txBody>
          <a:bodyPr wrap="square" rtlCol="0">
            <a:spAutoFit/>
          </a:bodyPr>
          <a:lstStyle/>
          <a:p>
            <a:pPr algn="ctr"/>
            <a:r>
              <a:rPr kumimoji="1" lang="ja-JP" altLang="en-US" sz="800" dirty="0">
                <a:latin typeface="BIZ UDP明朝 Medium" panose="02020500000000000000" pitchFamily="18" charset="-128"/>
                <a:ea typeface="BIZ UDP明朝 Medium" panose="02020500000000000000" pitchFamily="18" charset="-128"/>
              </a:rPr>
              <a:t>松 崎</a:t>
            </a:r>
          </a:p>
        </p:txBody>
      </p:sp>
      <p:sp>
        <p:nvSpPr>
          <p:cNvPr id="141" name="正方形/長方形 140">
            <a:extLst>
              <a:ext uri="{FF2B5EF4-FFF2-40B4-BE49-F238E27FC236}">
                <a16:creationId xmlns:a16="http://schemas.microsoft.com/office/drawing/2014/main" id="{5D45D5D6-E87C-32AE-A8DF-A1EB9E6B3499}"/>
              </a:ext>
            </a:extLst>
          </p:cNvPr>
          <p:cNvSpPr/>
          <p:nvPr/>
        </p:nvSpPr>
        <p:spPr>
          <a:xfrm>
            <a:off x="10948916" y="5066171"/>
            <a:ext cx="180000" cy="180000"/>
          </a:xfrm>
          <a:prstGeom prst="rect">
            <a:avLst/>
          </a:prstGeom>
          <a:solidFill>
            <a:srgbClr val="00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42" name="テキスト ボックス 141">
            <a:extLst>
              <a:ext uri="{FF2B5EF4-FFF2-40B4-BE49-F238E27FC236}">
                <a16:creationId xmlns:a16="http://schemas.microsoft.com/office/drawing/2014/main" id="{757187D9-776D-BD90-C077-71F91C8419F3}"/>
              </a:ext>
            </a:extLst>
          </p:cNvPr>
          <p:cNvSpPr txBox="1"/>
          <p:nvPr/>
        </p:nvSpPr>
        <p:spPr>
          <a:xfrm>
            <a:off x="11009437" y="5048449"/>
            <a:ext cx="702418" cy="215444"/>
          </a:xfrm>
          <a:prstGeom prst="rect">
            <a:avLst/>
          </a:prstGeom>
          <a:noFill/>
        </p:spPr>
        <p:txBody>
          <a:bodyPr wrap="square" rtlCol="0">
            <a:spAutoFit/>
          </a:bodyPr>
          <a:lstStyle/>
          <a:p>
            <a:pPr algn="ctr"/>
            <a:r>
              <a:rPr kumimoji="1" lang="ja-JP" altLang="en-US" sz="800" dirty="0">
                <a:latin typeface="BIZ UDP明朝 Medium" panose="02020500000000000000" pitchFamily="18" charset="-128"/>
                <a:ea typeface="BIZ UDP明朝 Medium" panose="02020500000000000000" pitchFamily="18" charset="-128"/>
              </a:rPr>
              <a:t>稲 取</a:t>
            </a:r>
          </a:p>
        </p:txBody>
      </p:sp>
      <p:sp>
        <p:nvSpPr>
          <p:cNvPr id="143" name="正方形/長方形 142">
            <a:extLst>
              <a:ext uri="{FF2B5EF4-FFF2-40B4-BE49-F238E27FC236}">
                <a16:creationId xmlns:a16="http://schemas.microsoft.com/office/drawing/2014/main" id="{CB79BBD5-F9FE-9C1C-9763-A897CB676CB5}"/>
              </a:ext>
            </a:extLst>
          </p:cNvPr>
          <p:cNvSpPr/>
          <p:nvPr/>
        </p:nvSpPr>
        <p:spPr>
          <a:xfrm>
            <a:off x="9709328" y="4449069"/>
            <a:ext cx="180000" cy="180000"/>
          </a:xfrm>
          <a:prstGeom prst="rect">
            <a:avLst/>
          </a:pr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44" name="正方形/長方形 143">
            <a:extLst>
              <a:ext uri="{FF2B5EF4-FFF2-40B4-BE49-F238E27FC236}">
                <a16:creationId xmlns:a16="http://schemas.microsoft.com/office/drawing/2014/main" id="{D74AF396-0BCD-E9A5-2457-8078FB549F99}"/>
              </a:ext>
            </a:extLst>
          </p:cNvPr>
          <p:cNvSpPr/>
          <p:nvPr/>
        </p:nvSpPr>
        <p:spPr>
          <a:xfrm>
            <a:off x="10421199" y="4371777"/>
            <a:ext cx="180000" cy="180000"/>
          </a:xfrm>
          <a:prstGeom prst="rect">
            <a:avLst/>
          </a:prstGeom>
          <a:solidFill>
            <a:srgbClr val="00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45" name="正方形/長方形 144">
            <a:extLst>
              <a:ext uri="{FF2B5EF4-FFF2-40B4-BE49-F238E27FC236}">
                <a16:creationId xmlns:a16="http://schemas.microsoft.com/office/drawing/2014/main" id="{8C8991C3-1DD0-4057-D092-80BB0EB63A11}"/>
              </a:ext>
            </a:extLst>
          </p:cNvPr>
          <p:cNvSpPr/>
          <p:nvPr/>
        </p:nvSpPr>
        <p:spPr>
          <a:xfrm>
            <a:off x="10894331" y="4534900"/>
            <a:ext cx="180000" cy="180000"/>
          </a:xfrm>
          <a:prstGeom prst="rect">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46" name="テキスト ボックス 145">
            <a:extLst>
              <a:ext uri="{FF2B5EF4-FFF2-40B4-BE49-F238E27FC236}">
                <a16:creationId xmlns:a16="http://schemas.microsoft.com/office/drawing/2014/main" id="{F336E639-06E1-0C88-63C1-AFA4E3BC2A50}"/>
              </a:ext>
            </a:extLst>
          </p:cNvPr>
          <p:cNvSpPr txBox="1"/>
          <p:nvPr/>
        </p:nvSpPr>
        <p:spPr>
          <a:xfrm>
            <a:off x="10633122" y="4333622"/>
            <a:ext cx="702418" cy="215444"/>
          </a:xfrm>
          <a:prstGeom prst="rect">
            <a:avLst/>
          </a:prstGeom>
          <a:noFill/>
        </p:spPr>
        <p:txBody>
          <a:bodyPr wrap="square" rtlCol="0">
            <a:spAutoFit/>
          </a:bodyPr>
          <a:lstStyle/>
          <a:p>
            <a:pPr algn="ctr"/>
            <a:r>
              <a:rPr lang="ja-JP" altLang="en-US" sz="800" dirty="0">
                <a:latin typeface="BIZ UDP明朝 Medium" panose="02020500000000000000" pitchFamily="18" charset="-128"/>
                <a:ea typeface="BIZ UDP明朝 Medium" panose="02020500000000000000" pitchFamily="18" charset="-128"/>
              </a:rPr>
              <a:t>天城山</a:t>
            </a:r>
            <a:endParaRPr kumimoji="1" lang="ja-JP" altLang="en-US" sz="800" dirty="0">
              <a:latin typeface="BIZ UDP明朝 Medium" panose="02020500000000000000" pitchFamily="18" charset="-128"/>
              <a:ea typeface="BIZ UDP明朝 Medium" panose="02020500000000000000" pitchFamily="18" charset="-128"/>
            </a:endParaRPr>
          </a:p>
        </p:txBody>
      </p:sp>
      <p:sp>
        <p:nvSpPr>
          <p:cNvPr id="147" name="テキスト ボックス 146">
            <a:extLst>
              <a:ext uri="{FF2B5EF4-FFF2-40B4-BE49-F238E27FC236}">
                <a16:creationId xmlns:a16="http://schemas.microsoft.com/office/drawing/2014/main" id="{722B7928-E6B7-F577-C9F5-0AF0AE37D645}"/>
              </a:ext>
            </a:extLst>
          </p:cNvPr>
          <p:cNvSpPr txBox="1"/>
          <p:nvPr/>
        </p:nvSpPr>
        <p:spPr>
          <a:xfrm>
            <a:off x="10160988" y="4518966"/>
            <a:ext cx="702418" cy="215444"/>
          </a:xfrm>
          <a:prstGeom prst="rect">
            <a:avLst/>
          </a:prstGeom>
          <a:noFill/>
        </p:spPr>
        <p:txBody>
          <a:bodyPr wrap="square" rtlCol="0">
            <a:spAutoFit/>
          </a:bodyPr>
          <a:lstStyle/>
          <a:p>
            <a:pPr algn="ctr"/>
            <a:r>
              <a:rPr kumimoji="1" lang="ja-JP" altLang="en-US" sz="800" dirty="0">
                <a:latin typeface="BIZ UDP明朝 Medium" panose="02020500000000000000" pitchFamily="18" charset="-128"/>
                <a:ea typeface="BIZ UDP明朝 Medium" panose="02020500000000000000" pitchFamily="18" charset="-128"/>
              </a:rPr>
              <a:t>湯ヶ島</a:t>
            </a:r>
          </a:p>
        </p:txBody>
      </p:sp>
      <p:sp>
        <p:nvSpPr>
          <p:cNvPr id="148" name="テキスト ボックス 147">
            <a:extLst>
              <a:ext uri="{FF2B5EF4-FFF2-40B4-BE49-F238E27FC236}">
                <a16:creationId xmlns:a16="http://schemas.microsoft.com/office/drawing/2014/main" id="{106B8E0C-0675-8BA8-6B45-90FB7E99D1FA}"/>
              </a:ext>
            </a:extLst>
          </p:cNvPr>
          <p:cNvSpPr txBox="1"/>
          <p:nvPr/>
        </p:nvSpPr>
        <p:spPr>
          <a:xfrm>
            <a:off x="9186910" y="4420262"/>
            <a:ext cx="702418" cy="215444"/>
          </a:xfrm>
          <a:prstGeom prst="rect">
            <a:avLst/>
          </a:prstGeom>
          <a:noFill/>
        </p:spPr>
        <p:txBody>
          <a:bodyPr wrap="square" rtlCol="0">
            <a:spAutoFit/>
          </a:bodyPr>
          <a:lstStyle/>
          <a:p>
            <a:pPr algn="ctr"/>
            <a:r>
              <a:rPr kumimoji="1" lang="ja-JP" altLang="en-US" sz="800" dirty="0">
                <a:latin typeface="BIZ UDP明朝 Medium" panose="02020500000000000000" pitchFamily="18" charset="-128"/>
                <a:ea typeface="BIZ UDP明朝 Medium" panose="02020500000000000000" pitchFamily="18" charset="-128"/>
              </a:rPr>
              <a:t>土 肥</a:t>
            </a:r>
          </a:p>
        </p:txBody>
      </p:sp>
      <p:sp>
        <p:nvSpPr>
          <p:cNvPr id="153" name="正方形/長方形 152">
            <a:extLst>
              <a:ext uri="{FF2B5EF4-FFF2-40B4-BE49-F238E27FC236}">
                <a16:creationId xmlns:a16="http://schemas.microsoft.com/office/drawing/2014/main" id="{143A6ECA-924A-75F0-FA18-92CE8928EAA6}"/>
              </a:ext>
            </a:extLst>
          </p:cNvPr>
          <p:cNvSpPr/>
          <p:nvPr/>
        </p:nvSpPr>
        <p:spPr>
          <a:xfrm>
            <a:off x="5288540" y="5845619"/>
            <a:ext cx="180000" cy="180000"/>
          </a:xfrm>
          <a:prstGeom prst="rect">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54" name="正方形/長方形 153">
            <a:extLst>
              <a:ext uri="{FF2B5EF4-FFF2-40B4-BE49-F238E27FC236}">
                <a16:creationId xmlns:a16="http://schemas.microsoft.com/office/drawing/2014/main" id="{178181A3-1F18-1D91-9B77-58AC965A6C8E}"/>
              </a:ext>
            </a:extLst>
          </p:cNvPr>
          <p:cNvSpPr/>
          <p:nvPr/>
        </p:nvSpPr>
        <p:spPr>
          <a:xfrm>
            <a:off x="6430647" y="5140319"/>
            <a:ext cx="180000" cy="180000"/>
          </a:xfrm>
          <a:prstGeom prst="rect">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55" name="正方形/長方形 154">
            <a:extLst>
              <a:ext uri="{FF2B5EF4-FFF2-40B4-BE49-F238E27FC236}">
                <a16:creationId xmlns:a16="http://schemas.microsoft.com/office/drawing/2014/main" id="{96CB9120-EE88-78B9-D418-3918A998EF5B}"/>
              </a:ext>
            </a:extLst>
          </p:cNvPr>
          <p:cNvSpPr/>
          <p:nvPr/>
        </p:nvSpPr>
        <p:spPr>
          <a:xfrm>
            <a:off x="6784724" y="5059821"/>
            <a:ext cx="180000" cy="180000"/>
          </a:xfrm>
          <a:prstGeom prst="rect">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56" name="正方形/長方形 155">
            <a:extLst>
              <a:ext uri="{FF2B5EF4-FFF2-40B4-BE49-F238E27FC236}">
                <a16:creationId xmlns:a16="http://schemas.microsoft.com/office/drawing/2014/main" id="{D07DB9FB-308C-E877-EB4B-6ED65B388256}"/>
              </a:ext>
            </a:extLst>
          </p:cNvPr>
          <p:cNvSpPr/>
          <p:nvPr/>
        </p:nvSpPr>
        <p:spPr>
          <a:xfrm>
            <a:off x="5059750" y="4668852"/>
            <a:ext cx="180000" cy="180000"/>
          </a:xfrm>
          <a:prstGeom prst="rect">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57" name="正方形/長方形 156">
            <a:extLst>
              <a:ext uri="{FF2B5EF4-FFF2-40B4-BE49-F238E27FC236}">
                <a16:creationId xmlns:a16="http://schemas.microsoft.com/office/drawing/2014/main" id="{4C53FB4A-57A9-B171-3EB9-C564ABEF9F2D}"/>
              </a:ext>
            </a:extLst>
          </p:cNvPr>
          <p:cNvSpPr/>
          <p:nvPr/>
        </p:nvSpPr>
        <p:spPr>
          <a:xfrm>
            <a:off x="5688219" y="4559884"/>
            <a:ext cx="180000" cy="180000"/>
          </a:xfrm>
          <a:prstGeom prst="rect">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58" name="正方形/長方形 157">
            <a:extLst>
              <a:ext uri="{FF2B5EF4-FFF2-40B4-BE49-F238E27FC236}">
                <a16:creationId xmlns:a16="http://schemas.microsoft.com/office/drawing/2014/main" id="{CEB0DF7F-1D0E-E46B-EF76-091159A8B2B8}"/>
              </a:ext>
            </a:extLst>
          </p:cNvPr>
          <p:cNvSpPr/>
          <p:nvPr/>
        </p:nvSpPr>
        <p:spPr>
          <a:xfrm>
            <a:off x="5940593" y="5242938"/>
            <a:ext cx="180000" cy="180000"/>
          </a:xfrm>
          <a:prstGeom prst="rect">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59" name="テキスト ボックス 158">
            <a:extLst>
              <a:ext uri="{FF2B5EF4-FFF2-40B4-BE49-F238E27FC236}">
                <a16:creationId xmlns:a16="http://schemas.microsoft.com/office/drawing/2014/main" id="{9559E21F-5461-7448-1767-D56A4EB66587}"/>
              </a:ext>
            </a:extLst>
          </p:cNvPr>
          <p:cNvSpPr txBox="1"/>
          <p:nvPr/>
        </p:nvSpPr>
        <p:spPr>
          <a:xfrm>
            <a:off x="4739631" y="4470250"/>
            <a:ext cx="819597" cy="215444"/>
          </a:xfrm>
          <a:prstGeom prst="rect">
            <a:avLst/>
          </a:prstGeom>
          <a:noFill/>
        </p:spPr>
        <p:txBody>
          <a:bodyPr wrap="square" rtlCol="0">
            <a:spAutoFit/>
          </a:bodyPr>
          <a:lstStyle/>
          <a:p>
            <a:pPr algn="ctr"/>
            <a:r>
              <a:rPr kumimoji="1" lang="ja-JP" altLang="en-US" sz="800" dirty="0">
                <a:latin typeface="BIZ UDP明朝 Medium" panose="02020500000000000000" pitchFamily="18" charset="-128"/>
                <a:ea typeface="BIZ UDP明朝 Medium" panose="02020500000000000000" pitchFamily="18" charset="-128"/>
              </a:rPr>
              <a:t>天 竜</a:t>
            </a:r>
          </a:p>
        </p:txBody>
      </p:sp>
      <p:sp>
        <p:nvSpPr>
          <p:cNvPr id="160" name="テキスト ボックス 159">
            <a:extLst>
              <a:ext uri="{FF2B5EF4-FFF2-40B4-BE49-F238E27FC236}">
                <a16:creationId xmlns:a16="http://schemas.microsoft.com/office/drawing/2014/main" id="{77AADB0C-D09C-5762-6813-02F3C99B6929}"/>
              </a:ext>
            </a:extLst>
          </p:cNvPr>
          <p:cNvSpPr txBox="1"/>
          <p:nvPr/>
        </p:nvSpPr>
        <p:spPr>
          <a:xfrm>
            <a:off x="5073355" y="5663859"/>
            <a:ext cx="610370" cy="215444"/>
          </a:xfrm>
          <a:prstGeom prst="rect">
            <a:avLst/>
          </a:prstGeom>
          <a:noFill/>
        </p:spPr>
        <p:txBody>
          <a:bodyPr wrap="square" rtlCol="0">
            <a:spAutoFit/>
          </a:bodyPr>
          <a:lstStyle/>
          <a:p>
            <a:pPr algn="ctr"/>
            <a:r>
              <a:rPr lang="ja-JP" altLang="en-US" sz="800" dirty="0">
                <a:latin typeface="BIZ UDP明朝 Medium" panose="02020500000000000000" pitchFamily="18" charset="-128"/>
                <a:ea typeface="BIZ UDP明朝 Medium" panose="02020500000000000000" pitchFamily="18" charset="-128"/>
              </a:rPr>
              <a:t>磐 田</a:t>
            </a:r>
            <a:endParaRPr kumimoji="1" lang="ja-JP" altLang="en-US" sz="800" dirty="0">
              <a:latin typeface="BIZ UDP明朝 Medium" panose="02020500000000000000" pitchFamily="18" charset="-128"/>
              <a:ea typeface="BIZ UDP明朝 Medium" panose="02020500000000000000" pitchFamily="18" charset="-128"/>
            </a:endParaRPr>
          </a:p>
        </p:txBody>
      </p:sp>
      <p:sp>
        <p:nvSpPr>
          <p:cNvPr id="161" name="テキスト ボックス 160">
            <a:extLst>
              <a:ext uri="{FF2B5EF4-FFF2-40B4-BE49-F238E27FC236}">
                <a16:creationId xmlns:a16="http://schemas.microsoft.com/office/drawing/2014/main" id="{67362A79-C0D9-BC08-DAEC-0EF04F20D9C3}"/>
              </a:ext>
            </a:extLst>
          </p:cNvPr>
          <p:cNvSpPr txBox="1"/>
          <p:nvPr/>
        </p:nvSpPr>
        <p:spPr>
          <a:xfrm>
            <a:off x="5718645" y="5392911"/>
            <a:ext cx="614151" cy="215444"/>
          </a:xfrm>
          <a:prstGeom prst="rect">
            <a:avLst/>
          </a:prstGeom>
          <a:noFill/>
        </p:spPr>
        <p:txBody>
          <a:bodyPr wrap="square" rtlCol="0">
            <a:spAutoFit/>
          </a:bodyPr>
          <a:lstStyle/>
          <a:p>
            <a:pPr algn="ctr"/>
            <a:r>
              <a:rPr kumimoji="1" lang="ja-JP" altLang="en-US" sz="800" dirty="0">
                <a:latin typeface="BIZ UDP明朝 Medium" panose="02020500000000000000" pitchFamily="18" charset="-128"/>
                <a:ea typeface="BIZ UDP明朝 Medium" panose="02020500000000000000" pitchFamily="18" charset="-128"/>
              </a:rPr>
              <a:t>掛 川</a:t>
            </a:r>
          </a:p>
        </p:txBody>
      </p:sp>
      <p:sp>
        <p:nvSpPr>
          <p:cNvPr id="162" name="テキスト ボックス 161">
            <a:extLst>
              <a:ext uri="{FF2B5EF4-FFF2-40B4-BE49-F238E27FC236}">
                <a16:creationId xmlns:a16="http://schemas.microsoft.com/office/drawing/2014/main" id="{48FEB62A-F37A-6CA1-2F6D-CC63A24E3BE2}"/>
              </a:ext>
            </a:extLst>
          </p:cNvPr>
          <p:cNvSpPr txBox="1"/>
          <p:nvPr/>
        </p:nvSpPr>
        <p:spPr>
          <a:xfrm>
            <a:off x="6110848" y="5285189"/>
            <a:ext cx="819597" cy="215444"/>
          </a:xfrm>
          <a:prstGeom prst="rect">
            <a:avLst/>
          </a:prstGeom>
          <a:noFill/>
        </p:spPr>
        <p:txBody>
          <a:bodyPr wrap="square" rtlCol="0">
            <a:spAutoFit/>
          </a:bodyPr>
          <a:lstStyle/>
          <a:p>
            <a:pPr algn="ctr"/>
            <a:r>
              <a:rPr lang="ja-JP" altLang="en-US" sz="800" dirty="0">
                <a:latin typeface="BIZ UDP明朝 Medium" panose="02020500000000000000" pitchFamily="18" charset="-128"/>
                <a:ea typeface="BIZ UDP明朝 Medium" panose="02020500000000000000" pitchFamily="18" charset="-128"/>
              </a:rPr>
              <a:t>菊川牧之原</a:t>
            </a:r>
            <a:endParaRPr kumimoji="1" lang="ja-JP" altLang="en-US" sz="800" dirty="0">
              <a:latin typeface="BIZ UDP明朝 Medium" panose="02020500000000000000" pitchFamily="18" charset="-128"/>
              <a:ea typeface="BIZ UDP明朝 Medium" panose="02020500000000000000" pitchFamily="18" charset="-128"/>
            </a:endParaRPr>
          </a:p>
        </p:txBody>
      </p:sp>
      <p:sp>
        <p:nvSpPr>
          <p:cNvPr id="163" name="テキスト ボックス 162">
            <a:extLst>
              <a:ext uri="{FF2B5EF4-FFF2-40B4-BE49-F238E27FC236}">
                <a16:creationId xmlns:a16="http://schemas.microsoft.com/office/drawing/2014/main" id="{0ACC7CE4-09D4-0F8A-FA45-5108D3371C27}"/>
              </a:ext>
            </a:extLst>
          </p:cNvPr>
          <p:cNvSpPr txBox="1"/>
          <p:nvPr/>
        </p:nvSpPr>
        <p:spPr>
          <a:xfrm>
            <a:off x="6464925" y="4857520"/>
            <a:ext cx="819597" cy="215444"/>
          </a:xfrm>
          <a:prstGeom prst="rect">
            <a:avLst/>
          </a:prstGeom>
          <a:noFill/>
        </p:spPr>
        <p:txBody>
          <a:bodyPr wrap="square" rtlCol="0">
            <a:spAutoFit/>
          </a:bodyPr>
          <a:lstStyle/>
          <a:p>
            <a:pPr algn="ctr"/>
            <a:r>
              <a:rPr kumimoji="1" lang="ja-JP" altLang="en-US" sz="800" dirty="0">
                <a:latin typeface="BIZ UDP明朝 Medium" panose="02020500000000000000" pitchFamily="18" charset="-128"/>
                <a:ea typeface="BIZ UDP明朝 Medium" panose="02020500000000000000" pitchFamily="18" charset="-128"/>
              </a:rPr>
              <a:t>静岡空港</a:t>
            </a:r>
          </a:p>
        </p:txBody>
      </p:sp>
      <p:sp>
        <p:nvSpPr>
          <p:cNvPr id="164" name="テキスト ボックス 163">
            <a:extLst>
              <a:ext uri="{FF2B5EF4-FFF2-40B4-BE49-F238E27FC236}">
                <a16:creationId xmlns:a16="http://schemas.microsoft.com/office/drawing/2014/main" id="{1F813210-B04D-276E-BC36-AC1972767122}"/>
              </a:ext>
            </a:extLst>
          </p:cNvPr>
          <p:cNvSpPr txBox="1"/>
          <p:nvPr/>
        </p:nvSpPr>
        <p:spPr>
          <a:xfrm>
            <a:off x="5368420" y="4712758"/>
            <a:ext cx="819597" cy="215444"/>
          </a:xfrm>
          <a:prstGeom prst="rect">
            <a:avLst/>
          </a:prstGeom>
          <a:noFill/>
        </p:spPr>
        <p:txBody>
          <a:bodyPr wrap="square" rtlCol="0">
            <a:spAutoFit/>
          </a:bodyPr>
          <a:lstStyle/>
          <a:p>
            <a:pPr algn="ctr"/>
            <a:r>
              <a:rPr kumimoji="1" lang="ja-JP" altLang="en-US" sz="800" dirty="0">
                <a:latin typeface="BIZ UDP明朝 Medium" panose="02020500000000000000" pitchFamily="18" charset="-128"/>
                <a:ea typeface="BIZ UDP明朝 Medium" panose="02020500000000000000" pitchFamily="18" charset="-128"/>
              </a:rPr>
              <a:t>三　倉</a:t>
            </a:r>
          </a:p>
        </p:txBody>
      </p:sp>
      <p:grpSp>
        <p:nvGrpSpPr>
          <p:cNvPr id="10" name="グループ化 9">
            <a:extLst>
              <a:ext uri="{FF2B5EF4-FFF2-40B4-BE49-F238E27FC236}">
                <a16:creationId xmlns:a16="http://schemas.microsoft.com/office/drawing/2014/main" id="{0F33DE04-6B69-9BB4-FE38-7459B6456FD0}"/>
              </a:ext>
            </a:extLst>
          </p:cNvPr>
          <p:cNvGrpSpPr/>
          <p:nvPr/>
        </p:nvGrpSpPr>
        <p:grpSpPr>
          <a:xfrm>
            <a:off x="522127" y="4467838"/>
            <a:ext cx="2122442" cy="1939092"/>
            <a:chOff x="486916" y="4620625"/>
            <a:chExt cx="2122442" cy="1939092"/>
          </a:xfrm>
        </p:grpSpPr>
        <p:grpSp>
          <p:nvGrpSpPr>
            <p:cNvPr id="4" name="グループ化 3">
              <a:extLst>
                <a:ext uri="{FF2B5EF4-FFF2-40B4-BE49-F238E27FC236}">
                  <a16:creationId xmlns:a16="http://schemas.microsoft.com/office/drawing/2014/main" id="{A3154D1B-57DC-B3B0-BB40-65A9DD866A15}"/>
                </a:ext>
              </a:extLst>
            </p:cNvPr>
            <p:cNvGrpSpPr/>
            <p:nvPr/>
          </p:nvGrpSpPr>
          <p:grpSpPr>
            <a:xfrm>
              <a:off x="540777" y="6140971"/>
              <a:ext cx="1853861" cy="276999"/>
              <a:chOff x="540777" y="6140971"/>
              <a:chExt cx="1853861" cy="276999"/>
            </a:xfrm>
          </p:grpSpPr>
          <p:sp>
            <p:nvSpPr>
              <p:cNvPr id="51" name="テキスト ボックス 50">
                <a:extLst>
                  <a:ext uri="{FF2B5EF4-FFF2-40B4-BE49-F238E27FC236}">
                    <a16:creationId xmlns:a16="http://schemas.microsoft.com/office/drawing/2014/main" id="{65009727-525C-8AE4-43E9-313ACA28D0D5}"/>
                  </a:ext>
                </a:extLst>
              </p:cNvPr>
              <p:cNvSpPr txBox="1"/>
              <p:nvPr/>
            </p:nvSpPr>
            <p:spPr>
              <a:xfrm>
                <a:off x="540777" y="6140971"/>
                <a:ext cx="1375387" cy="276999"/>
              </a:xfrm>
              <a:prstGeom prst="rect">
                <a:avLst/>
              </a:prstGeom>
              <a:noFill/>
            </p:spPr>
            <p:txBody>
              <a:bodyPr wrap="square" rtlCol="0">
                <a:spAutoFit/>
              </a:bodyPr>
              <a:lstStyle/>
              <a:p>
                <a:r>
                  <a:rPr lang="en-US" altLang="ja-JP" sz="1200" dirty="0">
                    <a:latin typeface="BIZ UDP明朝 Medium" panose="02020500000000000000" pitchFamily="18" charset="-128"/>
                    <a:ea typeface="BIZ UDP明朝 Medium" panose="02020500000000000000" pitchFamily="18" charset="-128"/>
                  </a:rPr>
                  <a:t>400mm </a:t>
                </a:r>
                <a:r>
                  <a:rPr kumimoji="1" lang="ja-JP" altLang="en-US" sz="1200" dirty="0">
                    <a:latin typeface="BIZ UDP明朝 Medium" panose="02020500000000000000" pitchFamily="18" charset="-128"/>
                    <a:ea typeface="BIZ UDP明朝 Medium" panose="02020500000000000000" pitchFamily="18" charset="-128"/>
                  </a:rPr>
                  <a:t>～</a:t>
                </a:r>
              </a:p>
            </p:txBody>
          </p:sp>
          <p:sp>
            <p:nvSpPr>
              <p:cNvPr id="55" name="正方形/長方形 54">
                <a:extLst>
                  <a:ext uri="{FF2B5EF4-FFF2-40B4-BE49-F238E27FC236}">
                    <a16:creationId xmlns:a16="http://schemas.microsoft.com/office/drawing/2014/main" id="{F7BC4197-50E9-D4D4-147C-E1FD39B7D385}"/>
                  </a:ext>
                </a:extLst>
              </p:cNvPr>
              <p:cNvSpPr/>
              <p:nvPr/>
            </p:nvSpPr>
            <p:spPr>
              <a:xfrm>
                <a:off x="2214638" y="6189470"/>
                <a:ext cx="180000" cy="180000"/>
              </a:xfrm>
              <a:prstGeom prst="rect">
                <a:avLst/>
              </a:prstGeom>
              <a:solidFill>
                <a:srgbClr val="7030A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grpSp>
          <p:nvGrpSpPr>
            <p:cNvPr id="5" name="グループ化 4">
              <a:extLst>
                <a:ext uri="{FF2B5EF4-FFF2-40B4-BE49-F238E27FC236}">
                  <a16:creationId xmlns:a16="http://schemas.microsoft.com/office/drawing/2014/main" id="{ECF53DB1-D1BD-3CBB-2990-B20814A29FBC}"/>
                </a:ext>
              </a:extLst>
            </p:cNvPr>
            <p:cNvGrpSpPr/>
            <p:nvPr/>
          </p:nvGrpSpPr>
          <p:grpSpPr>
            <a:xfrm>
              <a:off x="540777" y="5792719"/>
              <a:ext cx="1853861" cy="276999"/>
              <a:chOff x="540777" y="5779025"/>
              <a:chExt cx="1853861" cy="276999"/>
            </a:xfrm>
          </p:grpSpPr>
          <p:sp>
            <p:nvSpPr>
              <p:cNvPr id="50" name="テキスト ボックス 49">
                <a:extLst>
                  <a:ext uri="{FF2B5EF4-FFF2-40B4-BE49-F238E27FC236}">
                    <a16:creationId xmlns:a16="http://schemas.microsoft.com/office/drawing/2014/main" id="{10586965-89B1-7098-4780-B999030E80FA}"/>
                  </a:ext>
                </a:extLst>
              </p:cNvPr>
              <p:cNvSpPr txBox="1"/>
              <p:nvPr/>
            </p:nvSpPr>
            <p:spPr>
              <a:xfrm>
                <a:off x="540777" y="5779025"/>
                <a:ext cx="1636855" cy="276999"/>
              </a:xfrm>
              <a:prstGeom prst="rect">
                <a:avLst/>
              </a:prstGeom>
              <a:noFill/>
            </p:spPr>
            <p:txBody>
              <a:bodyPr wrap="square" rtlCol="0">
                <a:spAutoFit/>
              </a:bodyPr>
              <a:lstStyle/>
              <a:p>
                <a:r>
                  <a:rPr lang="en-US" altLang="ja-JP" sz="1200" dirty="0">
                    <a:latin typeface="BIZ UDP明朝 Medium" panose="02020500000000000000" pitchFamily="18" charset="-128"/>
                    <a:ea typeface="BIZ UDP明朝 Medium" panose="02020500000000000000" pitchFamily="18" charset="-128"/>
                  </a:rPr>
                  <a:t>300mm </a:t>
                </a:r>
                <a:r>
                  <a:rPr kumimoji="1" lang="ja-JP" altLang="en-US" sz="1200" dirty="0">
                    <a:latin typeface="BIZ UDP明朝 Medium" panose="02020500000000000000" pitchFamily="18" charset="-128"/>
                    <a:ea typeface="BIZ UDP明朝 Medium" panose="02020500000000000000" pitchFamily="18" charset="-128"/>
                  </a:rPr>
                  <a:t>～ </a:t>
                </a:r>
                <a:r>
                  <a:rPr kumimoji="1" lang="en-US" altLang="ja-JP" sz="1200" dirty="0">
                    <a:latin typeface="BIZ UDP明朝 Medium" panose="02020500000000000000" pitchFamily="18" charset="-128"/>
                    <a:ea typeface="BIZ UDP明朝 Medium" panose="02020500000000000000" pitchFamily="18" charset="-128"/>
                  </a:rPr>
                  <a:t>3</a:t>
                </a:r>
                <a:r>
                  <a:rPr lang="en-US" altLang="ja-JP" sz="1200" dirty="0">
                    <a:latin typeface="BIZ UDP明朝 Medium" panose="02020500000000000000" pitchFamily="18" charset="-128"/>
                    <a:ea typeface="BIZ UDP明朝 Medium" panose="02020500000000000000" pitchFamily="18" charset="-128"/>
                  </a:rPr>
                  <a:t>99mm</a:t>
                </a:r>
                <a:endParaRPr kumimoji="1" lang="ja-JP" altLang="en-US" sz="1200" dirty="0">
                  <a:latin typeface="BIZ UDP明朝 Medium" panose="02020500000000000000" pitchFamily="18" charset="-128"/>
                  <a:ea typeface="BIZ UDP明朝 Medium" panose="02020500000000000000" pitchFamily="18" charset="-128"/>
                </a:endParaRPr>
              </a:p>
            </p:txBody>
          </p:sp>
          <p:sp>
            <p:nvSpPr>
              <p:cNvPr id="56" name="正方形/長方形 55">
                <a:extLst>
                  <a:ext uri="{FF2B5EF4-FFF2-40B4-BE49-F238E27FC236}">
                    <a16:creationId xmlns:a16="http://schemas.microsoft.com/office/drawing/2014/main" id="{E7E9D3CF-A424-0E70-6EEE-3A46A37ACD2F}"/>
                  </a:ext>
                </a:extLst>
              </p:cNvPr>
              <p:cNvSpPr/>
              <p:nvPr/>
            </p:nvSpPr>
            <p:spPr>
              <a:xfrm>
                <a:off x="2214638" y="5827524"/>
                <a:ext cx="180000" cy="180000"/>
              </a:xfrm>
              <a:prstGeom prst="rect">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grpSp>
          <p:nvGrpSpPr>
            <p:cNvPr id="6" name="グループ化 5">
              <a:extLst>
                <a:ext uri="{FF2B5EF4-FFF2-40B4-BE49-F238E27FC236}">
                  <a16:creationId xmlns:a16="http://schemas.microsoft.com/office/drawing/2014/main" id="{531AD5AA-C575-50E5-A3A1-85E31B7F9DB4}"/>
                </a:ext>
              </a:extLst>
            </p:cNvPr>
            <p:cNvGrpSpPr/>
            <p:nvPr/>
          </p:nvGrpSpPr>
          <p:grpSpPr>
            <a:xfrm>
              <a:off x="540777" y="5444466"/>
              <a:ext cx="1853861" cy="276999"/>
              <a:chOff x="540777" y="5417080"/>
              <a:chExt cx="1853861" cy="276999"/>
            </a:xfrm>
          </p:grpSpPr>
          <p:sp>
            <p:nvSpPr>
              <p:cNvPr id="49" name="テキスト ボックス 48">
                <a:extLst>
                  <a:ext uri="{FF2B5EF4-FFF2-40B4-BE49-F238E27FC236}">
                    <a16:creationId xmlns:a16="http://schemas.microsoft.com/office/drawing/2014/main" id="{8D5A6759-0F50-C081-0584-FB6B4F183032}"/>
                  </a:ext>
                </a:extLst>
              </p:cNvPr>
              <p:cNvSpPr txBox="1"/>
              <p:nvPr/>
            </p:nvSpPr>
            <p:spPr>
              <a:xfrm>
                <a:off x="540777" y="5417080"/>
                <a:ext cx="1636855" cy="276999"/>
              </a:xfrm>
              <a:prstGeom prst="rect">
                <a:avLst/>
              </a:prstGeom>
              <a:noFill/>
            </p:spPr>
            <p:txBody>
              <a:bodyPr wrap="square" rtlCol="0">
                <a:spAutoFit/>
              </a:bodyPr>
              <a:lstStyle/>
              <a:p>
                <a:r>
                  <a:rPr lang="en-US" altLang="ja-JP" sz="1200" dirty="0">
                    <a:latin typeface="BIZ UDP明朝 Medium" panose="02020500000000000000" pitchFamily="18" charset="-128"/>
                    <a:ea typeface="BIZ UDP明朝 Medium" panose="02020500000000000000" pitchFamily="18" charset="-128"/>
                  </a:rPr>
                  <a:t>200mm </a:t>
                </a:r>
                <a:r>
                  <a:rPr kumimoji="1" lang="ja-JP" altLang="en-US" sz="1200" dirty="0">
                    <a:latin typeface="BIZ UDP明朝 Medium" panose="02020500000000000000" pitchFamily="18" charset="-128"/>
                    <a:ea typeface="BIZ UDP明朝 Medium" panose="02020500000000000000" pitchFamily="18" charset="-128"/>
                  </a:rPr>
                  <a:t>～ </a:t>
                </a:r>
                <a:r>
                  <a:rPr lang="en-US" altLang="ja-JP" sz="1200" dirty="0">
                    <a:latin typeface="BIZ UDP明朝 Medium" panose="02020500000000000000" pitchFamily="18" charset="-128"/>
                    <a:ea typeface="BIZ UDP明朝 Medium" panose="02020500000000000000" pitchFamily="18" charset="-128"/>
                  </a:rPr>
                  <a:t>299mm</a:t>
                </a:r>
                <a:endParaRPr kumimoji="1" lang="ja-JP" altLang="en-US" sz="1200" dirty="0">
                  <a:latin typeface="BIZ UDP明朝 Medium" panose="02020500000000000000" pitchFamily="18" charset="-128"/>
                  <a:ea typeface="BIZ UDP明朝 Medium" panose="02020500000000000000" pitchFamily="18" charset="-128"/>
                </a:endParaRPr>
              </a:p>
            </p:txBody>
          </p:sp>
          <p:sp>
            <p:nvSpPr>
              <p:cNvPr id="57" name="正方形/長方形 56">
                <a:extLst>
                  <a:ext uri="{FF2B5EF4-FFF2-40B4-BE49-F238E27FC236}">
                    <a16:creationId xmlns:a16="http://schemas.microsoft.com/office/drawing/2014/main" id="{834908BC-5CE5-7BDC-2034-F381554E751E}"/>
                  </a:ext>
                </a:extLst>
              </p:cNvPr>
              <p:cNvSpPr/>
              <p:nvPr/>
            </p:nvSpPr>
            <p:spPr>
              <a:xfrm>
                <a:off x="2214638" y="5465579"/>
                <a:ext cx="180000" cy="180000"/>
              </a:xfrm>
              <a:prstGeom prst="rect">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grpSp>
          <p:nvGrpSpPr>
            <p:cNvPr id="8" name="グループ化 7">
              <a:extLst>
                <a:ext uri="{FF2B5EF4-FFF2-40B4-BE49-F238E27FC236}">
                  <a16:creationId xmlns:a16="http://schemas.microsoft.com/office/drawing/2014/main" id="{8D0642CF-237E-983E-44FE-05603C7E7B1A}"/>
                </a:ext>
              </a:extLst>
            </p:cNvPr>
            <p:cNvGrpSpPr/>
            <p:nvPr/>
          </p:nvGrpSpPr>
          <p:grpSpPr>
            <a:xfrm>
              <a:off x="540777" y="5096213"/>
              <a:ext cx="1853861" cy="276999"/>
              <a:chOff x="540777" y="5055135"/>
              <a:chExt cx="1853861" cy="276999"/>
            </a:xfrm>
          </p:grpSpPr>
          <p:sp>
            <p:nvSpPr>
              <p:cNvPr id="48" name="テキスト ボックス 47">
                <a:extLst>
                  <a:ext uri="{FF2B5EF4-FFF2-40B4-BE49-F238E27FC236}">
                    <a16:creationId xmlns:a16="http://schemas.microsoft.com/office/drawing/2014/main" id="{23FA6593-CFC0-D7DE-571F-F8ACFED7E1E7}"/>
                  </a:ext>
                </a:extLst>
              </p:cNvPr>
              <p:cNvSpPr txBox="1"/>
              <p:nvPr/>
            </p:nvSpPr>
            <p:spPr>
              <a:xfrm>
                <a:off x="540777" y="5055135"/>
                <a:ext cx="1636855" cy="276999"/>
              </a:xfrm>
              <a:prstGeom prst="rect">
                <a:avLst/>
              </a:prstGeom>
              <a:noFill/>
            </p:spPr>
            <p:txBody>
              <a:bodyPr wrap="square" rtlCol="0">
                <a:spAutoFit/>
              </a:bodyPr>
              <a:lstStyle/>
              <a:p>
                <a:r>
                  <a:rPr kumimoji="1" lang="ja-JP" altLang="en-US" sz="200" dirty="0">
                    <a:latin typeface="BIZ UDP明朝 Medium" panose="02020500000000000000" pitchFamily="18" charset="-128"/>
                    <a:ea typeface="BIZ UDP明朝 Medium" panose="02020500000000000000" pitchFamily="18" charset="-128"/>
                  </a:rPr>
                  <a:t> </a:t>
                </a:r>
                <a:r>
                  <a:rPr kumimoji="1" lang="en-US" altLang="ja-JP" sz="1200" dirty="0">
                    <a:latin typeface="BIZ UDP明朝 Medium" panose="02020500000000000000" pitchFamily="18" charset="-128"/>
                    <a:ea typeface="BIZ UDP明朝 Medium" panose="02020500000000000000" pitchFamily="18" charset="-128"/>
                  </a:rPr>
                  <a:t>1</a:t>
                </a:r>
                <a:r>
                  <a:rPr kumimoji="1" lang="en-US" altLang="ja-JP" sz="200" dirty="0">
                    <a:latin typeface="BIZ UDP明朝 Medium" panose="02020500000000000000" pitchFamily="18" charset="-128"/>
                    <a:ea typeface="BIZ UDP明朝 Medium" panose="02020500000000000000" pitchFamily="18" charset="-128"/>
                  </a:rPr>
                  <a:t> </a:t>
                </a:r>
                <a:r>
                  <a:rPr kumimoji="1" lang="en-US" altLang="ja-JP" sz="1200" dirty="0">
                    <a:latin typeface="BIZ UDP明朝 Medium" panose="02020500000000000000" pitchFamily="18" charset="-128"/>
                    <a:ea typeface="BIZ UDP明朝 Medium" panose="02020500000000000000" pitchFamily="18" charset="-128"/>
                  </a:rPr>
                  <a:t>00mm</a:t>
                </a:r>
                <a:r>
                  <a:rPr lang="ja-JP" altLang="en-US" sz="1200" dirty="0">
                    <a:latin typeface="BIZ UDP明朝 Medium" panose="02020500000000000000" pitchFamily="18" charset="-128"/>
                    <a:ea typeface="BIZ UDP明朝 Medium" panose="02020500000000000000" pitchFamily="18" charset="-128"/>
                  </a:rPr>
                  <a:t> </a:t>
                </a:r>
                <a:r>
                  <a:rPr kumimoji="1" lang="ja-JP" altLang="en-US" sz="1200" dirty="0">
                    <a:latin typeface="BIZ UDP明朝 Medium" panose="02020500000000000000" pitchFamily="18" charset="-128"/>
                    <a:ea typeface="BIZ UDP明朝 Medium" panose="02020500000000000000" pitchFamily="18" charset="-128"/>
                  </a:rPr>
                  <a:t>～ </a:t>
                </a:r>
                <a:r>
                  <a:rPr kumimoji="1" lang="ja-JP" altLang="en-US" sz="100" dirty="0">
                    <a:latin typeface="BIZ UDP明朝 Medium" panose="02020500000000000000" pitchFamily="18" charset="-128"/>
                    <a:ea typeface="BIZ UDP明朝 Medium" panose="02020500000000000000" pitchFamily="18" charset="-128"/>
                  </a:rPr>
                  <a:t> </a:t>
                </a:r>
                <a:r>
                  <a:rPr kumimoji="1" lang="en-US" altLang="ja-JP" sz="1200" dirty="0">
                    <a:latin typeface="BIZ UDP明朝 Medium" panose="02020500000000000000" pitchFamily="18" charset="-128"/>
                    <a:ea typeface="BIZ UDP明朝 Medium" panose="02020500000000000000" pitchFamily="18" charset="-128"/>
                  </a:rPr>
                  <a:t>1</a:t>
                </a:r>
                <a:r>
                  <a:rPr kumimoji="1" lang="en-US" altLang="ja-JP" sz="100" dirty="0">
                    <a:latin typeface="BIZ UDP明朝 Medium" panose="02020500000000000000" pitchFamily="18" charset="-128"/>
                    <a:ea typeface="BIZ UDP明朝 Medium" panose="02020500000000000000" pitchFamily="18" charset="-128"/>
                  </a:rPr>
                  <a:t> </a:t>
                </a:r>
                <a:r>
                  <a:rPr lang="en-US" altLang="ja-JP" sz="1200" dirty="0">
                    <a:latin typeface="BIZ UDP明朝 Medium" panose="02020500000000000000" pitchFamily="18" charset="-128"/>
                    <a:ea typeface="BIZ UDP明朝 Medium" panose="02020500000000000000" pitchFamily="18" charset="-128"/>
                  </a:rPr>
                  <a:t>99mm</a:t>
                </a:r>
                <a:endParaRPr kumimoji="1" lang="ja-JP" altLang="en-US" sz="1200" dirty="0">
                  <a:latin typeface="BIZ UDP明朝 Medium" panose="02020500000000000000" pitchFamily="18" charset="-128"/>
                  <a:ea typeface="BIZ UDP明朝 Medium" panose="02020500000000000000" pitchFamily="18" charset="-128"/>
                </a:endParaRPr>
              </a:p>
            </p:txBody>
          </p:sp>
          <p:sp>
            <p:nvSpPr>
              <p:cNvPr id="58" name="正方形/長方形 57">
                <a:extLst>
                  <a:ext uri="{FF2B5EF4-FFF2-40B4-BE49-F238E27FC236}">
                    <a16:creationId xmlns:a16="http://schemas.microsoft.com/office/drawing/2014/main" id="{633DA875-FC2C-C94A-F2D9-7E60CE25A97F}"/>
                  </a:ext>
                </a:extLst>
              </p:cNvPr>
              <p:cNvSpPr/>
              <p:nvPr/>
            </p:nvSpPr>
            <p:spPr>
              <a:xfrm>
                <a:off x="2214638" y="5103634"/>
                <a:ext cx="180000" cy="180000"/>
              </a:xfrm>
              <a:prstGeom prst="rect">
                <a:avLst/>
              </a:prstGeom>
              <a:solidFill>
                <a:srgbClr val="00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grpSp>
          <p:nvGrpSpPr>
            <p:cNvPr id="9" name="グループ化 8">
              <a:extLst>
                <a:ext uri="{FF2B5EF4-FFF2-40B4-BE49-F238E27FC236}">
                  <a16:creationId xmlns:a16="http://schemas.microsoft.com/office/drawing/2014/main" id="{DE31A60C-1E18-86ED-754D-3798551EB451}"/>
                </a:ext>
              </a:extLst>
            </p:cNvPr>
            <p:cNvGrpSpPr/>
            <p:nvPr/>
          </p:nvGrpSpPr>
          <p:grpSpPr>
            <a:xfrm>
              <a:off x="1172216" y="4747960"/>
              <a:ext cx="1222422" cy="276999"/>
              <a:chOff x="1172216" y="4747960"/>
              <a:chExt cx="1222422" cy="276999"/>
            </a:xfrm>
          </p:grpSpPr>
          <p:sp>
            <p:nvSpPr>
              <p:cNvPr id="47" name="テキスト ボックス 46">
                <a:extLst>
                  <a:ext uri="{FF2B5EF4-FFF2-40B4-BE49-F238E27FC236}">
                    <a16:creationId xmlns:a16="http://schemas.microsoft.com/office/drawing/2014/main" id="{E8174E5B-3066-5E62-B86D-2A0D39E2E5E6}"/>
                  </a:ext>
                </a:extLst>
              </p:cNvPr>
              <p:cNvSpPr txBox="1"/>
              <p:nvPr/>
            </p:nvSpPr>
            <p:spPr>
              <a:xfrm>
                <a:off x="1172216" y="4747960"/>
                <a:ext cx="969302" cy="276999"/>
              </a:xfrm>
              <a:prstGeom prst="rect">
                <a:avLst/>
              </a:prstGeom>
              <a:noFill/>
            </p:spPr>
            <p:txBody>
              <a:bodyPr wrap="square" rtlCol="0">
                <a:spAutoFit/>
              </a:bodyPr>
              <a:lstStyle/>
              <a:p>
                <a:r>
                  <a:rPr kumimoji="1" lang="ja-JP" altLang="en-US" sz="1200" dirty="0">
                    <a:latin typeface="BIZ UDP明朝 Medium" panose="02020500000000000000" pitchFamily="18" charset="-128"/>
                    <a:ea typeface="BIZ UDP明朝 Medium" panose="02020500000000000000" pitchFamily="18" charset="-128"/>
                  </a:rPr>
                  <a:t>～  </a:t>
                </a:r>
                <a:r>
                  <a:rPr kumimoji="1" lang="ja-JP" altLang="en-US" sz="900" dirty="0">
                    <a:latin typeface="BIZ UDP明朝 Medium" panose="02020500000000000000" pitchFamily="18" charset="-128"/>
                    <a:ea typeface="BIZ UDP明朝 Medium" panose="02020500000000000000" pitchFamily="18" charset="-128"/>
                  </a:rPr>
                  <a:t> </a:t>
                </a:r>
                <a:r>
                  <a:rPr lang="en-US" altLang="ja-JP" sz="1200" dirty="0">
                    <a:latin typeface="BIZ UDP明朝 Medium" panose="02020500000000000000" pitchFamily="18" charset="-128"/>
                    <a:ea typeface="BIZ UDP明朝 Medium" panose="02020500000000000000" pitchFamily="18" charset="-128"/>
                  </a:rPr>
                  <a:t>99mm</a:t>
                </a:r>
                <a:endParaRPr kumimoji="1" lang="ja-JP" altLang="en-US" sz="1200" dirty="0">
                  <a:latin typeface="BIZ UDP明朝 Medium" panose="02020500000000000000" pitchFamily="18" charset="-128"/>
                  <a:ea typeface="BIZ UDP明朝 Medium" panose="02020500000000000000" pitchFamily="18" charset="-128"/>
                </a:endParaRPr>
              </a:p>
            </p:txBody>
          </p:sp>
          <p:sp>
            <p:nvSpPr>
              <p:cNvPr id="59" name="正方形/長方形 58">
                <a:extLst>
                  <a:ext uri="{FF2B5EF4-FFF2-40B4-BE49-F238E27FC236}">
                    <a16:creationId xmlns:a16="http://schemas.microsoft.com/office/drawing/2014/main" id="{107F2F47-076B-6FC1-7033-8E981845702E}"/>
                  </a:ext>
                </a:extLst>
              </p:cNvPr>
              <p:cNvSpPr/>
              <p:nvPr/>
            </p:nvSpPr>
            <p:spPr>
              <a:xfrm>
                <a:off x="2214638" y="4796459"/>
                <a:ext cx="180000" cy="180000"/>
              </a:xfrm>
              <a:prstGeom prst="rect">
                <a:avLst/>
              </a:prstGeom>
              <a:solidFill>
                <a:srgbClr val="00B0F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sp>
          <p:nvSpPr>
            <p:cNvPr id="195" name="正方形/長方形 194">
              <a:extLst>
                <a:ext uri="{FF2B5EF4-FFF2-40B4-BE49-F238E27FC236}">
                  <a16:creationId xmlns:a16="http://schemas.microsoft.com/office/drawing/2014/main" id="{F4590C05-77E9-F380-F17A-D0E841090E12}"/>
                </a:ext>
              </a:extLst>
            </p:cNvPr>
            <p:cNvSpPr/>
            <p:nvPr/>
          </p:nvSpPr>
          <p:spPr>
            <a:xfrm>
              <a:off x="486916" y="4620625"/>
              <a:ext cx="2122442" cy="1939092"/>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graphicFrame>
        <p:nvGraphicFramePr>
          <p:cNvPr id="11" name="表 11">
            <a:extLst>
              <a:ext uri="{FF2B5EF4-FFF2-40B4-BE49-F238E27FC236}">
                <a16:creationId xmlns:a16="http://schemas.microsoft.com/office/drawing/2014/main" id="{29567F6F-38E8-3FDA-2F45-49ECD03A2283}"/>
              </a:ext>
            </a:extLst>
          </p:cNvPr>
          <p:cNvGraphicFramePr>
            <a:graphicFrameLocks noGrp="1"/>
          </p:cNvGraphicFramePr>
          <p:nvPr>
            <p:extLst>
              <p:ext uri="{D42A27DB-BD31-4B8C-83A1-F6EECF244321}">
                <p14:modId xmlns:p14="http://schemas.microsoft.com/office/powerpoint/2010/main" val="710448548"/>
              </p:ext>
            </p:extLst>
          </p:nvPr>
        </p:nvGraphicFramePr>
        <p:xfrm>
          <a:off x="523226" y="1126868"/>
          <a:ext cx="4334736" cy="1844040"/>
        </p:xfrm>
        <a:graphic>
          <a:graphicData uri="http://schemas.openxmlformats.org/drawingml/2006/table">
            <a:tbl>
              <a:tblPr firstRow="1" bandRow="1">
                <a:tableStyleId>{5C22544A-7EE6-4342-B048-85BDC9FD1C3A}</a:tableStyleId>
              </a:tblPr>
              <a:tblGrid>
                <a:gridCol w="722456">
                  <a:extLst>
                    <a:ext uri="{9D8B030D-6E8A-4147-A177-3AD203B41FA5}">
                      <a16:colId xmlns:a16="http://schemas.microsoft.com/office/drawing/2014/main" val="4194340773"/>
                    </a:ext>
                  </a:extLst>
                </a:gridCol>
                <a:gridCol w="722456">
                  <a:extLst>
                    <a:ext uri="{9D8B030D-6E8A-4147-A177-3AD203B41FA5}">
                      <a16:colId xmlns:a16="http://schemas.microsoft.com/office/drawing/2014/main" val="1657553050"/>
                    </a:ext>
                  </a:extLst>
                </a:gridCol>
                <a:gridCol w="722456">
                  <a:extLst>
                    <a:ext uri="{9D8B030D-6E8A-4147-A177-3AD203B41FA5}">
                      <a16:colId xmlns:a16="http://schemas.microsoft.com/office/drawing/2014/main" val="994034027"/>
                    </a:ext>
                  </a:extLst>
                </a:gridCol>
                <a:gridCol w="722456">
                  <a:extLst>
                    <a:ext uri="{9D8B030D-6E8A-4147-A177-3AD203B41FA5}">
                      <a16:colId xmlns:a16="http://schemas.microsoft.com/office/drawing/2014/main" val="2673399145"/>
                    </a:ext>
                  </a:extLst>
                </a:gridCol>
                <a:gridCol w="722456">
                  <a:extLst>
                    <a:ext uri="{9D8B030D-6E8A-4147-A177-3AD203B41FA5}">
                      <a16:colId xmlns:a16="http://schemas.microsoft.com/office/drawing/2014/main" val="3188077182"/>
                    </a:ext>
                  </a:extLst>
                </a:gridCol>
                <a:gridCol w="722456">
                  <a:extLst>
                    <a:ext uri="{9D8B030D-6E8A-4147-A177-3AD203B41FA5}">
                      <a16:colId xmlns:a16="http://schemas.microsoft.com/office/drawing/2014/main" val="2510582122"/>
                    </a:ext>
                  </a:extLst>
                </a:gridCol>
              </a:tblGrid>
              <a:tr h="211242">
                <a:tc>
                  <a:txBody>
                    <a:bodyPr/>
                    <a:lstStyle/>
                    <a:p>
                      <a:pPr algn="ctr"/>
                      <a:r>
                        <a:rPr kumimoji="1" lang="ja-JP" altLang="en-US" sz="1000" dirty="0">
                          <a:effectLst/>
                          <a:latin typeface="BIZ UDPゴシック" panose="020B0400000000000000" pitchFamily="50" charset="-128"/>
                          <a:ea typeface="BIZ UDPゴシック" panose="020B0400000000000000" pitchFamily="50" charset="-128"/>
                        </a:rPr>
                        <a:t>観測点</a:t>
                      </a:r>
                    </a:p>
                  </a:txBody>
                  <a:tcPr anchor="ctr">
                    <a:lnL w="6350" cap="flat" cmpd="sng" algn="ctr">
                      <a:solidFill>
                        <a:schemeClr val="tx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chemeClr val="tx1"/>
                    </a:solidFill>
                  </a:tcPr>
                </a:tc>
                <a:tc>
                  <a:txBody>
                    <a:bodyPr/>
                    <a:lstStyle/>
                    <a:p>
                      <a:pPr algn="ctr"/>
                      <a:r>
                        <a:rPr kumimoji="1" lang="ja-JP" altLang="en-US" sz="1000" dirty="0">
                          <a:effectLst/>
                          <a:latin typeface="BIZ UDPゴシック" panose="020B0400000000000000" pitchFamily="50" charset="-128"/>
                          <a:ea typeface="BIZ UDPゴシック" panose="020B0400000000000000" pitchFamily="50" charset="-128"/>
                        </a:rPr>
                        <a:t>総降水量</a:t>
                      </a:r>
                    </a:p>
                  </a:txBody>
                  <a:tcPr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chemeClr val="tx1"/>
                    </a:solidFill>
                  </a:tcPr>
                </a:tc>
                <a:tc>
                  <a:txBody>
                    <a:bodyPr/>
                    <a:lstStyle/>
                    <a:p>
                      <a:pPr algn="ctr"/>
                      <a:r>
                        <a:rPr kumimoji="1" lang="ja-JP" altLang="en-US" sz="1000" dirty="0">
                          <a:effectLst/>
                          <a:latin typeface="BIZ UDPゴシック" panose="020B0400000000000000" pitchFamily="50" charset="-128"/>
                          <a:ea typeface="BIZ UDPゴシック" panose="020B0400000000000000" pitchFamily="50" charset="-128"/>
                        </a:rPr>
                        <a:t>観測点</a:t>
                      </a:r>
                    </a:p>
                  </a:txBody>
                  <a:tcPr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chemeClr val="tx1"/>
                    </a:solidFill>
                  </a:tcPr>
                </a:tc>
                <a:tc>
                  <a:txBody>
                    <a:bodyPr/>
                    <a:lstStyle/>
                    <a:p>
                      <a:pPr algn="ctr"/>
                      <a:r>
                        <a:rPr kumimoji="1" lang="ja-JP" altLang="en-US" sz="1000" dirty="0">
                          <a:effectLst/>
                          <a:latin typeface="BIZ UDPゴシック" panose="020B0400000000000000" pitchFamily="50" charset="-128"/>
                          <a:ea typeface="BIZ UDPゴシック" panose="020B0400000000000000" pitchFamily="50" charset="-128"/>
                        </a:rPr>
                        <a:t>総降水量</a:t>
                      </a:r>
                    </a:p>
                  </a:txBody>
                  <a:tcPr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chemeClr val="tx1"/>
                    </a:solidFill>
                  </a:tcPr>
                </a:tc>
                <a:tc>
                  <a:txBody>
                    <a:bodyPr/>
                    <a:lstStyle/>
                    <a:p>
                      <a:pPr algn="ctr"/>
                      <a:r>
                        <a:rPr kumimoji="1" lang="ja-JP" altLang="en-US" sz="1000" dirty="0">
                          <a:effectLst/>
                          <a:latin typeface="BIZ UDPゴシック" panose="020B0400000000000000" pitchFamily="50" charset="-128"/>
                          <a:ea typeface="BIZ UDPゴシック" panose="020B0400000000000000" pitchFamily="50" charset="-128"/>
                        </a:rPr>
                        <a:t>観測点</a:t>
                      </a:r>
                    </a:p>
                  </a:txBody>
                  <a:tcPr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chemeClr val="tx1"/>
                    </a:solidFill>
                  </a:tcPr>
                </a:tc>
                <a:tc>
                  <a:txBody>
                    <a:bodyPr/>
                    <a:lstStyle/>
                    <a:p>
                      <a:pPr algn="ctr"/>
                      <a:r>
                        <a:rPr kumimoji="1" lang="ja-JP" altLang="en-US" sz="1000" dirty="0">
                          <a:effectLst/>
                          <a:latin typeface="BIZ UDPゴシック" panose="020B0400000000000000" pitchFamily="50" charset="-128"/>
                          <a:ea typeface="BIZ UDPゴシック" panose="020B0400000000000000" pitchFamily="50" charset="-128"/>
                        </a:rPr>
                        <a:t>総降水量</a:t>
                      </a:r>
                    </a:p>
                  </a:txBody>
                  <a:tcPr anchor="ctr">
                    <a:lnL w="6350" cap="flat" cmpd="sng" algn="ctr">
                      <a:solidFill>
                        <a:schemeClr val="bg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chemeClr val="tx1"/>
                    </a:solidFill>
                  </a:tcPr>
                </a:tc>
                <a:extLst>
                  <a:ext uri="{0D108BD9-81ED-4DB2-BD59-A6C34878D82A}">
                    <a16:rowId xmlns:a16="http://schemas.microsoft.com/office/drawing/2014/main" val="274362458"/>
                  </a:ext>
                </a:extLst>
              </a:tr>
              <a:tr h="211242">
                <a:tc>
                  <a:txBody>
                    <a:bodyPr/>
                    <a:lstStyle/>
                    <a:p>
                      <a:pPr algn="ctr"/>
                      <a:r>
                        <a:rPr kumimoji="1" lang="ja-JP" altLang="en-US" sz="900" dirty="0">
                          <a:latin typeface="BIZ UDP明朝 Medium" panose="02020500000000000000" pitchFamily="18" charset="-128"/>
                          <a:ea typeface="BIZ UDP明朝 Medium" panose="02020500000000000000" pitchFamily="18" charset="-128"/>
                        </a:rPr>
                        <a:t>静　岡</a:t>
                      </a:r>
                    </a:p>
                  </a:txBody>
                  <a:tcPr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rgbClr val="7030A0">
                        <a:alpha val="20000"/>
                      </a:srgbClr>
                    </a:solidFill>
                  </a:tcPr>
                </a:tc>
                <a:tc>
                  <a:txBody>
                    <a:bodyPr/>
                    <a:lstStyle/>
                    <a:p>
                      <a:pPr algn="ctr"/>
                      <a:r>
                        <a:rPr kumimoji="1" lang="en-US" altLang="ja-JP" sz="900" dirty="0">
                          <a:latin typeface="BIZ UDP明朝 Medium" panose="02020500000000000000" pitchFamily="18" charset="-128"/>
                          <a:ea typeface="BIZ UDP明朝 Medium" panose="02020500000000000000" pitchFamily="18" charset="-128"/>
                        </a:rPr>
                        <a:t>419.5</a:t>
                      </a:r>
                      <a:endParaRPr kumimoji="1" lang="ja-JP" altLang="en-US" sz="900" dirty="0">
                        <a:latin typeface="BIZ UDP明朝 Medium" panose="02020500000000000000" pitchFamily="18" charset="-128"/>
                        <a:ea typeface="BIZ UDP明朝 Medium" panose="02020500000000000000" pitchFamily="18" charset="-128"/>
                      </a:endParaRPr>
                    </a:p>
                  </a:txBody>
                  <a:tcPr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rgbClr val="7030A0">
                        <a:alpha val="20000"/>
                      </a:srgbClr>
                    </a:solidFill>
                  </a:tcPr>
                </a:tc>
                <a:tc>
                  <a:txBody>
                    <a:bodyPr/>
                    <a:lstStyle/>
                    <a:p>
                      <a:pPr algn="ctr"/>
                      <a:r>
                        <a:rPr kumimoji="1" lang="ja-JP" altLang="en-US" sz="900" dirty="0">
                          <a:latin typeface="BIZ UDP明朝 Medium" panose="02020500000000000000" pitchFamily="18" charset="-128"/>
                          <a:ea typeface="BIZ UDP明朝 Medium" panose="02020500000000000000" pitchFamily="18" charset="-128"/>
                        </a:rPr>
                        <a:t>浜　松</a:t>
                      </a:r>
                    </a:p>
                  </a:txBody>
                  <a:tcPr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rgbClr val="FFFF00">
                        <a:alpha val="20000"/>
                      </a:srgbClr>
                    </a:solidFill>
                  </a:tcPr>
                </a:tc>
                <a:tc>
                  <a:txBody>
                    <a:bodyPr/>
                    <a:lstStyle/>
                    <a:p>
                      <a:pPr algn="ctr"/>
                      <a:r>
                        <a:rPr kumimoji="1" lang="en-US" altLang="ja-JP" sz="900" dirty="0">
                          <a:latin typeface="BIZ UDP明朝 Medium" panose="02020500000000000000" pitchFamily="18" charset="-128"/>
                          <a:ea typeface="BIZ UDP明朝 Medium" panose="02020500000000000000" pitchFamily="18" charset="-128"/>
                        </a:rPr>
                        <a:t>284.0</a:t>
                      </a:r>
                      <a:endParaRPr kumimoji="1" lang="ja-JP" altLang="en-US" sz="900" dirty="0">
                        <a:latin typeface="BIZ UDP明朝 Medium" panose="02020500000000000000" pitchFamily="18" charset="-128"/>
                        <a:ea typeface="BIZ UDP明朝 Medium" panose="02020500000000000000" pitchFamily="18" charset="-128"/>
                      </a:endParaRPr>
                    </a:p>
                  </a:txBody>
                  <a:tcPr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rgbClr val="FFFF00">
                        <a:alpha val="20000"/>
                      </a:srgbClr>
                    </a:solidFill>
                  </a:tcPr>
                </a:tc>
                <a:tc>
                  <a:txBody>
                    <a:bodyPr/>
                    <a:lstStyle/>
                    <a:p>
                      <a:pPr algn="ctr"/>
                      <a:r>
                        <a:rPr kumimoji="1" lang="ja-JP" altLang="en-US" sz="900" dirty="0">
                          <a:latin typeface="BIZ UDP明朝 Medium" panose="02020500000000000000" pitchFamily="18" charset="-128"/>
                          <a:ea typeface="BIZ UDP明朝 Medium" panose="02020500000000000000" pitchFamily="18" charset="-128"/>
                        </a:rPr>
                        <a:t>三　島</a:t>
                      </a:r>
                    </a:p>
                  </a:txBody>
                  <a:tcPr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rgbClr val="00FF00">
                        <a:alpha val="20000"/>
                      </a:srgbClr>
                    </a:solidFill>
                  </a:tcPr>
                </a:tc>
                <a:tc>
                  <a:txBody>
                    <a:bodyPr/>
                    <a:lstStyle/>
                    <a:p>
                      <a:pPr algn="ctr"/>
                      <a:r>
                        <a:rPr kumimoji="1" lang="en-US" altLang="ja-JP" sz="900" dirty="0">
                          <a:latin typeface="BIZ UDP明朝 Medium" panose="02020500000000000000" pitchFamily="18" charset="-128"/>
                          <a:ea typeface="BIZ UDP明朝 Medium" panose="02020500000000000000" pitchFamily="18" charset="-128"/>
                        </a:rPr>
                        <a:t>101.5</a:t>
                      </a:r>
                      <a:endParaRPr kumimoji="1" lang="ja-JP" altLang="en-US" sz="900" dirty="0">
                        <a:latin typeface="BIZ UDP明朝 Medium" panose="02020500000000000000" pitchFamily="18" charset="-128"/>
                        <a:ea typeface="BIZ UDP明朝 Medium" panose="02020500000000000000" pitchFamily="18" charset="-128"/>
                      </a:endParaRPr>
                    </a:p>
                  </a:txBody>
                  <a:tcPr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rgbClr val="00FF00">
                        <a:alpha val="20000"/>
                      </a:srgbClr>
                    </a:solidFill>
                  </a:tcPr>
                </a:tc>
                <a:extLst>
                  <a:ext uri="{0D108BD9-81ED-4DB2-BD59-A6C34878D82A}">
                    <a16:rowId xmlns:a16="http://schemas.microsoft.com/office/drawing/2014/main" val="11963482"/>
                  </a:ext>
                </a:extLst>
              </a:tr>
              <a:tr h="211242">
                <a:tc>
                  <a:txBody>
                    <a:bodyPr/>
                    <a:lstStyle/>
                    <a:p>
                      <a:pPr algn="ctr"/>
                      <a:r>
                        <a:rPr kumimoji="1" lang="ja-JP" altLang="en-US" sz="900" dirty="0">
                          <a:latin typeface="BIZ UDP明朝 Medium" panose="02020500000000000000" pitchFamily="18" charset="-128"/>
                          <a:ea typeface="BIZ UDP明朝 Medium" panose="02020500000000000000" pitchFamily="18" charset="-128"/>
                        </a:rPr>
                        <a:t>御前崎</a:t>
                      </a:r>
                    </a:p>
                  </a:txBody>
                  <a:tcPr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rgbClr val="00FF00">
                        <a:alpha val="20000"/>
                      </a:srgbClr>
                    </a:solidFill>
                  </a:tcPr>
                </a:tc>
                <a:tc>
                  <a:txBody>
                    <a:bodyPr/>
                    <a:lstStyle/>
                    <a:p>
                      <a:pPr algn="ctr"/>
                      <a:r>
                        <a:rPr kumimoji="1" lang="en-US" altLang="ja-JP" sz="900" dirty="0">
                          <a:latin typeface="BIZ UDP明朝 Medium" panose="02020500000000000000" pitchFamily="18" charset="-128"/>
                          <a:ea typeface="BIZ UDP明朝 Medium" panose="02020500000000000000" pitchFamily="18" charset="-128"/>
                        </a:rPr>
                        <a:t>110.5</a:t>
                      </a:r>
                      <a:endParaRPr kumimoji="1" lang="ja-JP" altLang="en-US" sz="900" dirty="0">
                        <a:latin typeface="BIZ UDP明朝 Medium" panose="02020500000000000000" pitchFamily="18" charset="-128"/>
                        <a:ea typeface="BIZ UDP明朝 Medium" panose="02020500000000000000" pitchFamily="18" charset="-128"/>
                      </a:endParaRPr>
                    </a:p>
                  </a:txBody>
                  <a:tcPr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rgbClr val="00FF00">
                        <a:alpha val="20000"/>
                      </a:srgbClr>
                    </a:solidFill>
                  </a:tcPr>
                </a:tc>
                <a:tc>
                  <a:txBody>
                    <a:bodyPr/>
                    <a:lstStyle/>
                    <a:p>
                      <a:pPr algn="ctr"/>
                      <a:r>
                        <a:rPr kumimoji="1" lang="ja-JP" altLang="en-US" sz="900" dirty="0">
                          <a:latin typeface="BIZ UDP明朝 Medium" panose="02020500000000000000" pitchFamily="18" charset="-128"/>
                          <a:ea typeface="BIZ UDP明朝 Medium" panose="02020500000000000000" pitchFamily="18" charset="-128"/>
                        </a:rPr>
                        <a:t>網　代</a:t>
                      </a:r>
                    </a:p>
                  </a:txBody>
                  <a:tcPr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rgbClr val="00FF00">
                        <a:alpha val="20000"/>
                      </a:srgbClr>
                    </a:solidFill>
                  </a:tcPr>
                </a:tc>
                <a:tc>
                  <a:txBody>
                    <a:bodyPr/>
                    <a:lstStyle/>
                    <a:p>
                      <a:pPr algn="ctr"/>
                      <a:r>
                        <a:rPr kumimoji="1" lang="en-US" altLang="ja-JP" sz="900" dirty="0">
                          <a:latin typeface="BIZ UDP明朝 Medium" panose="02020500000000000000" pitchFamily="18" charset="-128"/>
                          <a:ea typeface="BIZ UDP明朝 Medium" panose="02020500000000000000" pitchFamily="18" charset="-128"/>
                        </a:rPr>
                        <a:t>123.0</a:t>
                      </a:r>
                      <a:endParaRPr kumimoji="1" lang="ja-JP" altLang="en-US" sz="900" dirty="0">
                        <a:latin typeface="BIZ UDP明朝 Medium" panose="02020500000000000000" pitchFamily="18" charset="-128"/>
                        <a:ea typeface="BIZ UDP明朝 Medium" panose="02020500000000000000" pitchFamily="18" charset="-128"/>
                      </a:endParaRPr>
                    </a:p>
                  </a:txBody>
                  <a:tcPr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rgbClr val="00FF00">
                        <a:alpha val="20000"/>
                      </a:srgbClr>
                    </a:solidFill>
                  </a:tcPr>
                </a:tc>
                <a:tc>
                  <a:txBody>
                    <a:bodyPr/>
                    <a:lstStyle/>
                    <a:p>
                      <a:pPr algn="ctr"/>
                      <a:r>
                        <a:rPr kumimoji="1" lang="ja-JP" altLang="en-US" sz="900" dirty="0">
                          <a:latin typeface="BIZ UDP明朝 Medium" panose="02020500000000000000" pitchFamily="18" charset="-128"/>
                          <a:ea typeface="BIZ UDP明朝 Medium" panose="02020500000000000000" pitchFamily="18" charset="-128"/>
                        </a:rPr>
                        <a:t>石廊崎</a:t>
                      </a:r>
                    </a:p>
                  </a:txBody>
                  <a:tcPr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rgbClr val="00B0F0">
                        <a:alpha val="20000"/>
                      </a:srgbClr>
                    </a:solidFill>
                  </a:tcPr>
                </a:tc>
                <a:tc>
                  <a:txBody>
                    <a:bodyPr/>
                    <a:lstStyle/>
                    <a:p>
                      <a:pPr algn="ctr"/>
                      <a:r>
                        <a:rPr kumimoji="1" lang="en-US" altLang="ja-JP" sz="900" dirty="0">
                          <a:latin typeface="BIZ UDP明朝 Medium" panose="02020500000000000000" pitchFamily="18" charset="-128"/>
                          <a:ea typeface="BIZ UDP明朝 Medium" panose="02020500000000000000" pitchFamily="18" charset="-128"/>
                        </a:rPr>
                        <a:t>26.0</a:t>
                      </a:r>
                      <a:endParaRPr kumimoji="1" lang="ja-JP" altLang="en-US" sz="900" dirty="0">
                        <a:latin typeface="BIZ UDP明朝 Medium" panose="02020500000000000000" pitchFamily="18" charset="-128"/>
                        <a:ea typeface="BIZ UDP明朝 Medium" panose="02020500000000000000" pitchFamily="18" charset="-128"/>
                      </a:endParaRPr>
                    </a:p>
                  </a:txBody>
                  <a:tcPr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rgbClr val="00B0F0">
                        <a:alpha val="20000"/>
                      </a:srgbClr>
                    </a:solidFill>
                  </a:tcPr>
                </a:tc>
                <a:extLst>
                  <a:ext uri="{0D108BD9-81ED-4DB2-BD59-A6C34878D82A}">
                    <a16:rowId xmlns:a16="http://schemas.microsoft.com/office/drawing/2014/main" val="3804244276"/>
                  </a:ext>
                </a:extLst>
              </a:tr>
              <a:tr h="211242">
                <a:tc>
                  <a:txBody>
                    <a:bodyPr/>
                    <a:lstStyle/>
                    <a:p>
                      <a:pPr algn="ctr"/>
                      <a:r>
                        <a:rPr kumimoji="1" lang="ja-JP" altLang="en-US" sz="900" dirty="0">
                          <a:latin typeface="BIZ UDP明朝 Medium" panose="02020500000000000000" pitchFamily="18" charset="-128"/>
                          <a:ea typeface="BIZ UDP明朝 Medium" panose="02020500000000000000" pitchFamily="18" charset="-128"/>
                        </a:rPr>
                        <a:t>白　糸</a:t>
                      </a:r>
                    </a:p>
                  </a:txBody>
                  <a:tcPr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rgbClr val="FFFF00">
                        <a:alpha val="20000"/>
                      </a:srgbClr>
                    </a:solidFill>
                  </a:tcPr>
                </a:tc>
                <a:tc>
                  <a:txBody>
                    <a:bodyPr/>
                    <a:lstStyle/>
                    <a:p>
                      <a:pPr algn="ctr"/>
                      <a:r>
                        <a:rPr kumimoji="1" lang="en-US" altLang="ja-JP" sz="900" dirty="0">
                          <a:latin typeface="BIZ UDP明朝 Medium" panose="02020500000000000000" pitchFamily="18" charset="-128"/>
                          <a:ea typeface="BIZ UDP明朝 Medium" panose="02020500000000000000" pitchFamily="18" charset="-128"/>
                        </a:rPr>
                        <a:t>221.0</a:t>
                      </a:r>
                      <a:endParaRPr kumimoji="1" lang="ja-JP" altLang="en-US" sz="900" dirty="0">
                        <a:latin typeface="BIZ UDP明朝 Medium" panose="02020500000000000000" pitchFamily="18" charset="-128"/>
                        <a:ea typeface="BIZ UDP明朝 Medium" panose="02020500000000000000" pitchFamily="18" charset="-128"/>
                      </a:endParaRPr>
                    </a:p>
                  </a:txBody>
                  <a:tcPr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rgbClr val="FFFF00">
                        <a:alpha val="20000"/>
                      </a:srgbClr>
                    </a:solidFill>
                  </a:tcPr>
                </a:tc>
                <a:tc>
                  <a:txBody>
                    <a:bodyPr/>
                    <a:lstStyle/>
                    <a:p>
                      <a:pPr algn="ctr"/>
                      <a:r>
                        <a:rPr kumimoji="1" lang="ja-JP" altLang="en-US" sz="900" dirty="0">
                          <a:latin typeface="BIZ UDP明朝 Medium" panose="02020500000000000000" pitchFamily="18" charset="-128"/>
                          <a:ea typeface="BIZ UDP明朝 Medium" panose="02020500000000000000" pitchFamily="18" charset="-128"/>
                        </a:rPr>
                        <a:t>井　川</a:t>
                      </a:r>
                    </a:p>
                  </a:txBody>
                  <a:tcPr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rgbClr val="FFFF00">
                        <a:alpha val="20000"/>
                      </a:srgbClr>
                    </a:solidFill>
                  </a:tcPr>
                </a:tc>
                <a:tc>
                  <a:txBody>
                    <a:bodyPr/>
                    <a:lstStyle/>
                    <a:p>
                      <a:pPr algn="ctr"/>
                      <a:r>
                        <a:rPr kumimoji="1" lang="en-US" altLang="ja-JP" sz="900" dirty="0">
                          <a:latin typeface="BIZ UDP明朝 Medium" panose="02020500000000000000" pitchFamily="18" charset="-128"/>
                          <a:ea typeface="BIZ UDP明朝 Medium" panose="02020500000000000000" pitchFamily="18" charset="-128"/>
                        </a:rPr>
                        <a:t>299.5</a:t>
                      </a:r>
                      <a:endParaRPr kumimoji="1" lang="ja-JP" altLang="en-US" sz="900" dirty="0">
                        <a:latin typeface="BIZ UDP明朝 Medium" panose="02020500000000000000" pitchFamily="18" charset="-128"/>
                        <a:ea typeface="BIZ UDP明朝 Medium" panose="02020500000000000000" pitchFamily="18" charset="-128"/>
                      </a:endParaRPr>
                    </a:p>
                  </a:txBody>
                  <a:tcPr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rgbClr val="FFFF00">
                        <a:alpha val="20000"/>
                      </a:srgbClr>
                    </a:solidFill>
                  </a:tcPr>
                </a:tc>
                <a:tc>
                  <a:txBody>
                    <a:bodyPr/>
                    <a:lstStyle/>
                    <a:p>
                      <a:pPr algn="ctr"/>
                      <a:r>
                        <a:rPr kumimoji="1" lang="ja-JP" altLang="en-US" sz="900" dirty="0">
                          <a:latin typeface="BIZ UDP明朝 Medium" panose="02020500000000000000" pitchFamily="18" charset="-128"/>
                          <a:ea typeface="BIZ UDP明朝 Medium" panose="02020500000000000000" pitchFamily="18" charset="-128"/>
                        </a:rPr>
                        <a:t>有東木</a:t>
                      </a:r>
                    </a:p>
                  </a:txBody>
                  <a:tcPr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rgbClr val="FF0000">
                        <a:alpha val="20000"/>
                      </a:srgbClr>
                    </a:solidFill>
                  </a:tcPr>
                </a:tc>
                <a:tc>
                  <a:txBody>
                    <a:bodyPr/>
                    <a:lstStyle/>
                    <a:p>
                      <a:pPr algn="ctr"/>
                      <a:r>
                        <a:rPr kumimoji="1" lang="en-US" altLang="ja-JP" sz="900" dirty="0">
                          <a:latin typeface="BIZ UDP明朝 Medium" panose="02020500000000000000" pitchFamily="18" charset="-128"/>
                          <a:ea typeface="BIZ UDP明朝 Medium" panose="02020500000000000000" pitchFamily="18" charset="-128"/>
                        </a:rPr>
                        <a:t>338.5</a:t>
                      </a:r>
                      <a:endParaRPr kumimoji="1" lang="ja-JP" altLang="en-US" sz="900" dirty="0">
                        <a:latin typeface="BIZ UDP明朝 Medium" panose="02020500000000000000" pitchFamily="18" charset="-128"/>
                        <a:ea typeface="BIZ UDP明朝 Medium" panose="02020500000000000000" pitchFamily="18" charset="-128"/>
                      </a:endParaRPr>
                    </a:p>
                  </a:txBody>
                  <a:tcPr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rgbClr val="FF0000">
                        <a:alpha val="20000"/>
                      </a:srgbClr>
                    </a:solidFill>
                  </a:tcPr>
                </a:tc>
                <a:extLst>
                  <a:ext uri="{0D108BD9-81ED-4DB2-BD59-A6C34878D82A}">
                    <a16:rowId xmlns:a16="http://schemas.microsoft.com/office/drawing/2014/main" val="1079284055"/>
                  </a:ext>
                </a:extLst>
              </a:tr>
              <a:tr h="211242">
                <a:tc>
                  <a:txBody>
                    <a:bodyPr/>
                    <a:lstStyle/>
                    <a:p>
                      <a:pPr algn="ctr"/>
                      <a:r>
                        <a:rPr kumimoji="1" lang="ja-JP" altLang="en-US" sz="900" dirty="0">
                          <a:latin typeface="BIZ UDP明朝 Medium" panose="02020500000000000000" pitchFamily="18" charset="-128"/>
                          <a:ea typeface="BIZ UDP明朝 Medium" panose="02020500000000000000" pitchFamily="18" charset="-128"/>
                        </a:rPr>
                        <a:t>御殿場</a:t>
                      </a:r>
                    </a:p>
                  </a:txBody>
                  <a:tcPr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rgbClr val="00FF00">
                        <a:alpha val="20000"/>
                      </a:srgbClr>
                    </a:solidFill>
                  </a:tcPr>
                </a:tc>
                <a:tc>
                  <a:txBody>
                    <a:bodyPr/>
                    <a:lstStyle/>
                    <a:p>
                      <a:pPr algn="ctr"/>
                      <a:r>
                        <a:rPr kumimoji="1" lang="en-US" altLang="ja-JP" sz="900" dirty="0">
                          <a:latin typeface="BIZ UDP明朝 Medium" panose="02020500000000000000" pitchFamily="18" charset="-128"/>
                          <a:ea typeface="BIZ UDP明朝 Medium" panose="02020500000000000000" pitchFamily="18" charset="-128"/>
                        </a:rPr>
                        <a:t>132.0</a:t>
                      </a:r>
                      <a:endParaRPr kumimoji="1" lang="ja-JP" altLang="en-US" sz="900" dirty="0">
                        <a:latin typeface="BIZ UDP明朝 Medium" panose="02020500000000000000" pitchFamily="18" charset="-128"/>
                        <a:ea typeface="BIZ UDP明朝 Medium" panose="02020500000000000000" pitchFamily="18" charset="-128"/>
                      </a:endParaRPr>
                    </a:p>
                  </a:txBody>
                  <a:tcPr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rgbClr val="00FF00">
                        <a:alpha val="20000"/>
                      </a:srgbClr>
                    </a:solidFill>
                  </a:tcPr>
                </a:tc>
                <a:tc>
                  <a:txBody>
                    <a:bodyPr/>
                    <a:lstStyle/>
                    <a:p>
                      <a:pPr algn="ctr"/>
                      <a:r>
                        <a:rPr kumimoji="1" lang="ja-JP" altLang="en-US" sz="900" dirty="0">
                          <a:latin typeface="BIZ UDP明朝 Medium" panose="02020500000000000000" pitchFamily="18" charset="-128"/>
                          <a:ea typeface="BIZ UDP明朝 Medium" panose="02020500000000000000" pitchFamily="18" charset="-128"/>
                        </a:rPr>
                        <a:t>富　士</a:t>
                      </a:r>
                    </a:p>
                  </a:txBody>
                  <a:tcPr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rgbClr val="FFFF00">
                        <a:alpha val="20000"/>
                      </a:srgbClr>
                    </a:solidFill>
                  </a:tcPr>
                </a:tc>
                <a:tc>
                  <a:txBody>
                    <a:bodyPr/>
                    <a:lstStyle/>
                    <a:p>
                      <a:pPr algn="ctr"/>
                      <a:r>
                        <a:rPr kumimoji="1" lang="en-US" altLang="ja-JP" sz="900" dirty="0">
                          <a:latin typeface="BIZ UDP明朝 Medium" panose="02020500000000000000" pitchFamily="18" charset="-128"/>
                          <a:ea typeface="BIZ UDP明朝 Medium" panose="02020500000000000000" pitchFamily="18" charset="-128"/>
                        </a:rPr>
                        <a:t>231.5</a:t>
                      </a:r>
                      <a:endParaRPr kumimoji="1" lang="ja-JP" altLang="en-US" sz="900" dirty="0">
                        <a:latin typeface="BIZ UDP明朝 Medium" panose="02020500000000000000" pitchFamily="18" charset="-128"/>
                        <a:ea typeface="BIZ UDP明朝 Medium" panose="02020500000000000000" pitchFamily="18" charset="-128"/>
                      </a:endParaRPr>
                    </a:p>
                  </a:txBody>
                  <a:tcPr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rgbClr val="FFFF00">
                        <a:alpha val="20000"/>
                      </a:srgbClr>
                    </a:solidFill>
                  </a:tcPr>
                </a:tc>
                <a:tc>
                  <a:txBody>
                    <a:bodyPr/>
                    <a:lstStyle/>
                    <a:p>
                      <a:pPr algn="ctr"/>
                      <a:r>
                        <a:rPr kumimoji="1" lang="ja-JP" altLang="en-US" sz="800" dirty="0">
                          <a:latin typeface="BIZ UDP明朝 Medium" panose="02020500000000000000" pitchFamily="18" charset="-128"/>
                          <a:ea typeface="BIZ UDP明朝 Medium" panose="02020500000000000000" pitchFamily="18" charset="-128"/>
                        </a:rPr>
                        <a:t>熱海伊豆山</a:t>
                      </a:r>
                    </a:p>
                  </a:txBody>
                  <a:tcPr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rgbClr val="00B0F0">
                        <a:alpha val="20000"/>
                      </a:srgbClr>
                    </a:solidFill>
                  </a:tcPr>
                </a:tc>
                <a:tc>
                  <a:txBody>
                    <a:bodyPr/>
                    <a:lstStyle/>
                    <a:p>
                      <a:pPr algn="ctr"/>
                      <a:r>
                        <a:rPr kumimoji="1" lang="en-US" altLang="ja-JP" sz="900" dirty="0">
                          <a:latin typeface="BIZ UDP明朝 Medium" panose="02020500000000000000" pitchFamily="18" charset="-128"/>
                          <a:ea typeface="BIZ UDP明朝 Medium" panose="02020500000000000000" pitchFamily="18" charset="-128"/>
                        </a:rPr>
                        <a:t>99.0</a:t>
                      </a:r>
                      <a:endParaRPr kumimoji="1" lang="ja-JP" altLang="en-US" sz="900" dirty="0">
                        <a:latin typeface="BIZ UDP明朝 Medium" panose="02020500000000000000" pitchFamily="18" charset="-128"/>
                        <a:ea typeface="BIZ UDP明朝 Medium" panose="02020500000000000000" pitchFamily="18" charset="-128"/>
                      </a:endParaRPr>
                    </a:p>
                  </a:txBody>
                  <a:tcPr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rgbClr val="00B0F0">
                        <a:alpha val="20000"/>
                      </a:srgbClr>
                    </a:solidFill>
                  </a:tcPr>
                </a:tc>
                <a:extLst>
                  <a:ext uri="{0D108BD9-81ED-4DB2-BD59-A6C34878D82A}">
                    <a16:rowId xmlns:a16="http://schemas.microsoft.com/office/drawing/2014/main" val="3743056449"/>
                  </a:ext>
                </a:extLst>
              </a:tr>
              <a:tr h="211242">
                <a:tc>
                  <a:txBody>
                    <a:bodyPr/>
                    <a:lstStyle/>
                    <a:p>
                      <a:pPr algn="ctr"/>
                      <a:r>
                        <a:rPr kumimoji="1" lang="ja-JP" altLang="en-US" sz="900" dirty="0">
                          <a:latin typeface="BIZ UDP明朝 Medium" panose="02020500000000000000" pitchFamily="18" charset="-128"/>
                          <a:ea typeface="BIZ UDP明朝 Medium" panose="02020500000000000000" pitchFamily="18" charset="-128"/>
                        </a:rPr>
                        <a:t>佐久間</a:t>
                      </a:r>
                    </a:p>
                  </a:txBody>
                  <a:tcPr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rgbClr val="00FF00">
                        <a:alpha val="20000"/>
                      </a:srgbClr>
                    </a:solidFill>
                  </a:tcPr>
                </a:tc>
                <a:tc>
                  <a:txBody>
                    <a:bodyPr/>
                    <a:lstStyle/>
                    <a:p>
                      <a:pPr algn="ctr"/>
                      <a:r>
                        <a:rPr kumimoji="1" lang="en-US" altLang="ja-JP" sz="900" dirty="0">
                          <a:latin typeface="BIZ UDP明朝 Medium" panose="02020500000000000000" pitchFamily="18" charset="-128"/>
                          <a:ea typeface="BIZ UDP明朝 Medium" panose="02020500000000000000" pitchFamily="18" charset="-128"/>
                        </a:rPr>
                        <a:t>168.5</a:t>
                      </a:r>
                      <a:endParaRPr kumimoji="1" lang="ja-JP" altLang="en-US" sz="900" dirty="0">
                        <a:latin typeface="BIZ UDP明朝 Medium" panose="02020500000000000000" pitchFamily="18" charset="-128"/>
                        <a:ea typeface="BIZ UDP明朝 Medium" panose="02020500000000000000" pitchFamily="18" charset="-128"/>
                      </a:endParaRPr>
                    </a:p>
                  </a:txBody>
                  <a:tcPr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rgbClr val="00FF00">
                        <a:alpha val="20000"/>
                      </a:srgbClr>
                    </a:solidFill>
                  </a:tcPr>
                </a:tc>
                <a:tc>
                  <a:txBody>
                    <a:bodyPr/>
                    <a:lstStyle/>
                    <a:p>
                      <a:pPr algn="ctr"/>
                      <a:r>
                        <a:rPr kumimoji="1" lang="ja-JP" altLang="en-US" sz="900" dirty="0">
                          <a:latin typeface="BIZ UDP明朝 Medium" panose="02020500000000000000" pitchFamily="18" charset="-128"/>
                          <a:ea typeface="BIZ UDP明朝 Medium" panose="02020500000000000000" pitchFamily="18" charset="-128"/>
                        </a:rPr>
                        <a:t>春　野</a:t>
                      </a:r>
                    </a:p>
                  </a:txBody>
                  <a:tcPr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rgbClr val="FF0000">
                        <a:alpha val="20000"/>
                      </a:srgbClr>
                    </a:solidFill>
                  </a:tcPr>
                </a:tc>
                <a:tc>
                  <a:txBody>
                    <a:bodyPr/>
                    <a:lstStyle/>
                    <a:p>
                      <a:pPr algn="ctr"/>
                      <a:r>
                        <a:rPr kumimoji="1" lang="en-US" altLang="ja-JP" sz="900" dirty="0">
                          <a:latin typeface="BIZ UDP明朝 Medium" panose="02020500000000000000" pitchFamily="18" charset="-128"/>
                          <a:ea typeface="BIZ UDP明朝 Medium" panose="02020500000000000000" pitchFamily="18" charset="-128"/>
                        </a:rPr>
                        <a:t>349.0</a:t>
                      </a:r>
                      <a:endParaRPr kumimoji="1" lang="ja-JP" altLang="en-US" sz="900" dirty="0">
                        <a:latin typeface="BIZ UDP明朝 Medium" panose="02020500000000000000" pitchFamily="18" charset="-128"/>
                        <a:ea typeface="BIZ UDP明朝 Medium" panose="02020500000000000000" pitchFamily="18" charset="-128"/>
                      </a:endParaRPr>
                    </a:p>
                  </a:txBody>
                  <a:tcPr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rgbClr val="FF0000">
                        <a:alpha val="20000"/>
                      </a:srgbClr>
                    </a:solidFill>
                  </a:tcPr>
                </a:tc>
                <a:tc>
                  <a:txBody>
                    <a:bodyPr/>
                    <a:lstStyle/>
                    <a:p>
                      <a:pPr algn="ctr"/>
                      <a:r>
                        <a:rPr kumimoji="1" lang="ja-JP" altLang="en-US" sz="900" dirty="0">
                          <a:latin typeface="BIZ UDP明朝 Medium" panose="02020500000000000000" pitchFamily="18" charset="-128"/>
                          <a:ea typeface="BIZ UDP明朝 Medium" panose="02020500000000000000" pitchFamily="18" charset="-128"/>
                        </a:rPr>
                        <a:t>川根本町</a:t>
                      </a:r>
                    </a:p>
                  </a:txBody>
                  <a:tcPr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rgbClr val="FF0000">
                        <a:alpha val="20000"/>
                      </a:srgbClr>
                    </a:solidFill>
                  </a:tcPr>
                </a:tc>
                <a:tc>
                  <a:txBody>
                    <a:bodyPr/>
                    <a:lstStyle/>
                    <a:p>
                      <a:pPr algn="ctr"/>
                      <a:r>
                        <a:rPr kumimoji="1" lang="en-US" altLang="ja-JP" sz="900" dirty="0">
                          <a:latin typeface="BIZ UDP明朝 Medium" panose="02020500000000000000" pitchFamily="18" charset="-128"/>
                          <a:ea typeface="BIZ UDP明朝 Medium" panose="02020500000000000000" pitchFamily="18" charset="-128"/>
                        </a:rPr>
                        <a:t>340.0</a:t>
                      </a:r>
                      <a:endParaRPr kumimoji="1" lang="ja-JP" altLang="en-US" sz="900" dirty="0">
                        <a:latin typeface="BIZ UDP明朝 Medium" panose="02020500000000000000" pitchFamily="18" charset="-128"/>
                        <a:ea typeface="BIZ UDP明朝 Medium" panose="02020500000000000000" pitchFamily="18" charset="-128"/>
                      </a:endParaRPr>
                    </a:p>
                  </a:txBody>
                  <a:tcPr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rgbClr val="FF0000">
                        <a:alpha val="20000"/>
                      </a:srgbClr>
                    </a:solidFill>
                  </a:tcPr>
                </a:tc>
                <a:extLst>
                  <a:ext uri="{0D108BD9-81ED-4DB2-BD59-A6C34878D82A}">
                    <a16:rowId xmlns:a16="http://schemas.microsoft.com/office/drawing/2014/main" val="698867819"/>
                  </a:ext>
                </a:extLst>
              </a:tr>
              <a:tr h="211242">
                <a:tc>
                  <a:txBody>
                    <a:bodyPr/>
                    <a:lstStyle/>
                    <a:p>
                      <a:pPr algn="ctr"/>
                      <a:r>
                        <a:rPr kumimoji="1" lang="ja-JP" altLang="en-US" sz="900" dirty="0">
                          <a:latin typeface="BIZ UDP明朝 Medium" panose="02020500000000000000" pitchFamily="18" charset="-128"/>
                          <a:ea typeface="BIZ UDP明朝 Medium" panose="02020500000000000000" pitchFamily="18" charset="-128"/>
                        </a:rPr>
                        <a:t>鍵　穴</a:t>
                      </a:r>
                    </a:p>
                  </a:txBody>
                  <a:tcPr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rgbClr val="7030A0">
                        <a:alpha val="20000"/>
                      </a:srgbClr>
                    </a:solidFill>
                  </a:tcPr>
                </a:tc>
                <a:tc>
                  <a:txBody>
                    <a:bodyPr/>
                    <a:lstStyle/>
                    <a:p>
                      <a:pPr algn="ctr"/>
                      <a:r>
                        <a:rPr kumimoji="1" lang="en-US" altLang="ja-JP" sz="900" dirty="0">
                          <a:latin typeface="BIZ UDP明朝 Medium" panose="02020500000000000000" pitchFamily="18" charset="-128"/>
                          <a:ea typeface="BIZ UDP明朝 Medium" panose="02020500000000000000" pitchFamily="18" charset="-128"/>
                        </a:rPr>
                        <a:t>410.5</a:t>
                      </a:r>
                      <a:endParaRPr kumimoji="1" lang="ja-JP" altLang="en-US" sz="900" dirty="0">
                        <a:latin typeface="BIZ UDP明朝 Medium" panose="02020500000000000000" pitchFamily="18" charset="-128"/>
                        <a:ea typeface="BIZ UDP明朝 Medium" panose="02020500000000000000" pitchFamily="18" charset="-128"/>
                      </a:endParaRPr>
                    </a:p>
                  </a:txBody>
                  <a:tcPr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rgbClr val="7030A0">
                        <a:alpha val="20000"/>
                      </a:srgbClr>
                    </a:solidFill>
                  </a:tcPr>
                </a:tc>
                <a:tc>
                  <a:txBody>
                    <a:bodyPr/>
                    <a:lstStyle/>
                    <a:p>
                      <a:pPr algn="ctr"/>
                      <a:r>
                        <a:rPr kumimoji="1" lang="ja-JP" altLang="en-US" sz="900" dirty="0">
                          <a:latin typeface="BIZ UDP明朝 Medium" panose="02020500000000000000" pitchFamily="18" charset="-128"/>
                          <a:ea typeface="BIZ UDP明朝 Medium" panose="02020500000000000000" pitchFamily="18" charset="-128"/>
                        </a:rPr>
                        <a:t>清　水</a:t>
                      </a:r>
                    </a:p>
                  </a:txBody>
                  <a:tcPr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rgbClr val="FF0000">
                        <a:alpha val="20000"/>
                      </a:srgbClr>
                    </a:solidFill>
                  </a:tcPr>
                </a:tc>
                <a:tc>
                  <a:txBody>
                    <a:bodyPr/>
                    <a:lstStyle/>
                    <a:p>
                      <a:pPr algn="ctr"/>
                      <a:r>
                        <a:rPr kumimoji="1" lang="en-US" altLang="ja-JP" sz="900" dirty="0">
                          <a:latin typeface="BIZ UDP明朝 Medium" panose="02020500000000000000" pitchFamily="18" charset="-128"/>
                          <a:ea typeface="BIZ UDP明朝 Medium" panose="02020500000000000000" pitchFamily="18" charset="-128"/>
                        </a:rPr>
                        <a:t>323.0</a:t>
                      </a:r>
                      <a:endParaRPr kumimoji="1" lang="ja-JP" altLang="en-US" sz="900" dirty="0">
                        <a:latin typeface="BIZ UDP明朝 Medium" panose="02020500000000000000" pitchFamily="18" charset="-128"/>
                        <a:ea typeface="BIZ UDP明朝 Medium" panose="02020500000000000000" pitchFamily="18" charset="-128"/>
                      </a:endParaRPr>
                    </a:p>
                  </a:txBody>
                  <a:tcPr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rgbClr val="FF0000">
                        <a:alpha val="20000"/>
                      </a:srgbClr>
                    </a:solidFill>
                  </a:tcPr>
                </a:tc>
                <a:tc>
                  <a:txBody>
                    <a:bodyPr/>
                    <a:lstStyle/>
                    <a:p>
                      <a:pPr algn="ctr"/>
                      <a:r>
                        <a:rPr kumimoji="1" lang="ja-JP" altLang="en-US" sz="900" dirty="0">
                          <a:latin typeface="BIZ UDP明朝 Medium" panose="02020500000000000000" pitchFamily="18" charset="-128"/>
                          <a:ea typeface="BIZ UDP明朝 Medium" panose="02020500000000000000" pitchFamily="18" charset="-128"/>
                        </a:rPr>
                        <a:t>熊</a:t>
                      </a:r>
                    </a:p>
                  </a:txBody>
                  <a:tcPr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rgbClr val="00FF00">
                        <a:alpha val="20000"/>
                      </a:srgbClr>
                    </a:solidFill>
                  </a:tcPr>
                </a:tc>
                <a:tc>
                  <a:txBody>
                    <a:bodyPr/>
                    <a:lstStyle/>
                    <a:p>
                      <a:pPr algn="ctr"/>
                      <a:r>
                        <a:rPr kumimoji="1" lang="en-US" altLang="ja-JP" sz="900" dirty="0">
                          <a:latin typeface="BIZ UDP明朝 Medium" panose="02020500000000000000" pitchFamily="18" charset="-128"/>
                          <a:ea typeface="BIZ UDP明朝 Medium" panose="02020500000000000000" pitchFamily="18" charset="-128"/>
                        </a:rPr>
                        <a:t>183.5</a:t>
                      </a:r>
                      <a:endParaRPr kumimoji="1" lang="ja-JP" altLang="en-US" sz="900" dirty="0">
                        <a:latin typeface="BIZ UDP明朝 Medium" panose="02020500000000000000" pitchFamily="18" charset="-128"/>
                        <a:ea typeface="BIZ UDP明朝 Medium" panose="02020500000000000000" pitchFamily="18" charset="-128"/>
                      </a:endParaRPr>
                    </a:p>
                  </a:txBody>
                  <a:tcPr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rgbClr val="00FF00">
                        <a:alpha val="20000"/>
                      </a:srgbClr>
                    </a:solidFill>
                  </a:tcPr>
                </a:tc>
                <a:extLst>
                  <a:ext uri="{0D108BD9-81ED-4DB2-BD59-A6C34878D82A}">
                    <a16:rowId xmlns:a16="http://schemas.microsoft.com/office/drawing/2014/main" val="1823795752"/>
                  </a:ext>
                </a:extLst>
              </a:tr>
              <a:tr h="211242">
                <a:tc>
                  <a:txBody>
                    <a:bodyPr/>
                    <a:lstStyle/>
                    <a:p>
                      <a:pPr algn="ctr"/>
                      <a:r>
                        <a:rPr kumimoji="1" lang="ja-JP" altLang="en-US" sz="900" dirty="0">
                          <a:latin typeface="BIZ UDP明朝 Medium" panose="02020500000000000000" pitchFamily="18" charset="-128"/>
                          <a:ea typeface="BIZ UDP明朝 Medium" panose="02020500000000000000" pitchFamily="18" charset="-128"/>
                        </a:rPr>
                        <a:t>高根山</a:t>
                      </a:r>
                    </a:p>
                  </a:txBody>
                  <a:tcPr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rgbClr val="7030A0">
                        <a:alpha val="20000"/>
                      </a:srgbClr>
                    </a:solidFill>
                  </a:tcPr>
                </a:tc>
                <a:tc>
                  <a:txBody>
                    <a:bodyPr/>
                    <a:lstStyle/>
                    <a:p>
                      <a:pPr algn="ctr"/>
                      <a:r>
                        <a:rPr kumimoji="1" lang="en-US" altLang="ja-JP" sz="900" dirty="0">
                          <a:latin typeface="BIZ UDP明朝 Medium" panose="02020500000000000000" pitchFamily="18" charset="-128"/>
                          <a:ea typeface="BIZ UDP明朝 Medium" panose="02020500000000000000" pitchFamily="18" charset="-128"/>
                        </a:rPr>
                        <a:t>410.0</a:t>
                      </a:r>
                      <a:endParaRPr kumimoji="1" lang="ja-JP" altLang="en-US" sz="900" dirty="0">
                        <a:latin typeface="BIZ UDP明朝 Medium" panose="02020500000000000000" pitchFamily="18" charset="-128"/>
                        <a:ea typeface="BIZ UDP明朝 Medium" panose="02020500000000000000" pitchFamily="18" charset="-128"/>
                      </a:endParaRPr>
                    </a:p>
                  </a:txBody>
                  <a:tcPr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rgbClr val="7030A0">
                        <a:alpha val="20000"/>
                      </a:srgbClr>
                    </a:solidFill>
                  </a:tcPr>
                </a:tc>
                <a:tc>
                  <a:txBody>
                    <a:bodyPr/>
                    <a:lstStyle/>
                    <a:p>
                      <a:pPr algn="ctr"/>
                      <a:r>
                        <a:rPr kumimoji="1" lang="ja-JP" altLang="en-US" sz="900" dirty="0">
                          <a:latin typeface="BIZ UDP明朝 Medium" panose="02020500000000000000" pitchFamily="18" charset="-128"/>
                          <a:ea typeface="BIZ UDP明朝 Medium" panose="02020500000000000000" pitchFamily="18" charset="-128"/>
                        </a:rPr>
                        <a:t>三ヶ日</a:t>
                      </a:r>
                    </a:p>
                  </a:txBody>
                  <a:tcPr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rgbClr val="00FF00">
                        <a:alpha val="20000"/>
                      </a:srgbClr>
                    </a:solidFill>
                  </a:tcPr>
                </a:tc>
                <a:tc>
                  <a:txBody>
                    <a:bodyPr/>
                    <a:lstStyle/>
                    <a:p>
                      <a:pPr algn="ctr"/>
                      <a:r>
                        <a:rPr kumimoji="1" lang="en-US" altLang="ja-JP" sz="900" dirty="0">
                          <a:latin typeface="BIZ UDP明朝 Medium" panose="02020500000000000000" pitchFamily="18" charset="-128"/>
                          <a:ea typeface="BIZ UDP明朝 Medium" panose="02020500000000000000" pitchFamily="18" charset="-128"/>
                        </a:rPr>
                        <a:t>145.5</a:t>
                      </a:r>
                      <a:endParaRPr kumimoji="1" lang="ja-JP" altLang="en-US" sz="900" dirty="0">
                        <a:latin typeface="BIZ UDP明朝 Medium" panose="02020500000000000000" pitchFamily="18" charset="-128"/>
                        <a:ea typeface="BIZ UDP明朝 Medium" panose="02020500000000000000" pitchFamily="18" charset="-128"/>
                      </a:endParaRPr>
                    </a:p>
                  </a:txBody>
                  <a:tcPr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rgbClr val="00FF00">
                        <a:alpha val="20000"/>
                      </a:srgbClr>
                    </a:solidFill>
                  </a:tcPr>
                </a:tc>
                <a:tc>
                  <a:txBody>
                    <a:bodyPr/>
                    <a:lstStyle/>
                    <a:p>
                      <a:pPr algn="ctr"/>
                      <a:r>
                        <a:rPr kumimoji="1" lang="ja-JP" altLang="en-US" sz="900" dirty="0">
                          <a:latin typeface="BIZ UDP明朝 Medium" panose="02020500000000000000" pitchFamily="18" charset="-128"/>
                          <a:ea typeface="BIZ UDP明朝 Medium" panose="02020500000000000000" pitchFamily="18" charset="-128"/>
                        </a:rPr>
                        <a:t>天　竜</a:t>
                      </a:r>
                    </a:p>
                  </a:txBody>
                  <a:tcPr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rgbClr val="FFFF00">
                        <a:alpha val="20000"/>
                      </a:srgbClr>
                    </a:solidFill>
                  </a:tcPr>
                </a:tc>
                <a:tc>
                  <a:txBody>
                    <a:bodyPr/>
                    <a:lstStyle/>
                    <a:p>
                      <a:pPr algn="ctr"/>
                      <a:r>
                        <a:rPr kumimoji="1" lang="en-US" altLang="ja-JP" sz="900" dirty="0">
                          <a:latin typeface="BIZ UDP明朝 Medium" panose="02020500000000000000" pitchFamily="18" charset="-128"/>
                          <a:ea typeface="BIZ UDP明朝 Medium" panose="02020500000000000000" pitchFamily="18" charset="-128"/>
                        </a:rPr>
                        <a:t>282.0</a:t>
                      </a:r>
                      <a:endParaRPr kumimoji="1" lang="ja-JP" altLang="en-US" sz="900" dirty="0">
                        <a:latin typeface="BIZ UDP明朝 Medium" panose="02020500000000000000" pitchFamily="18" charset="-128"/>
                        <a:ea typeface="BIZ UDP明朝 Medium" panose="02020500000000000000" pitchFamily="18" charset="-128"/>
                      </a:endParaRPr>
                    </a:p>
                  </a:txBody>
                  <a:tcPr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rgbClr val="FFFF00">
                        <a:alpha val="20000"/>
                      </a:srgbClr>
                    </a:solidFill>
                  </a:tcPr>
                </a:tc>
                <a:extLst>
                  <a:ext uri="{0D108BD9-81ED-4DB2-BD59-A6C34878D82A}">
                    <a16:rowId xmlns:a16="http://schemas.microsoft.com/office/drawing/2014/main" val="2703303307"/>
                  </a:ext>
                </a:extLst>
              </a:tr>
            </a:tbl>
          </a:graphicData>
        </a:graphic>
      </p:graphicFrame>
      <p:graphicFrame>
        <p:nvGraphicFramePr>
          <p:cNvPr id="13" name="表 12">
            <a:extLst>
              <a:ext uri="{FF2B5EF4-FFF2-40B4-BE49-F238E27FC236}">
                <a16:creationId xmlns:a16="http://schemas.microsoft.com/office/drawing/2014/main" id="{E2663E76-798B-ECB7-7684-A705C4898C54}"/>
              </a:ext>
            </a:extLst>
          </p:cNvPr>
          <p:cNvGraphicFramePr>
            <a:graphicFrameLocks noGrp="1"/>
          </p:cNvGraphicFramePr>
          <p:nvPr>
            <p:extLst>
              <p:ext uri="{D42A27DB-BD31-4B8C-83A1-F6EECF244321}">
                <p14:modId xmlns:p14="http://schemas.microsoft.com/office/powerpoint/2010/main" val="2935288113"/>
              </p:ext>
            </p:extLst>
          </p:nvPr>
        </p:nvGraphicFramePr>
        <p:xfrm>
          <a:off x="523226" y="2971082"/>
          <a:ext cx="2888340" cy="1143000"/>
        </p:xfrm>
        <a:graphic>
          <a:graphicData uri="http://schemas.openxmlformats.org/drawingml/2006/table">
            <a:tbl>
              <a:tblPr firstRow="1" bandRow="1">
                <a:tableStyleId>{69CF1AB2-1976-4502-BF36-3FF5EA218861}</a:tableStyleId>
              </a:tblPr>
              <a:tblGrid>
                <a:gridCol w="722085">
                  <a:extLst>
                    <a:ext uri="{9D8B030D-6E8A-4147-A177-3AD203B41FA5}">
                      <a16:colId xmlns:a16="http://schemas.microsoft.com/office/drawing/2014/main" val="3705912778"/>
                    </a:ext>
                  </a:extLst>
                </a:gridCol>
                <a:gridCol w="722085">
                  <a:extLst>
                    <a:ext uri="{9D8B030D-6E8A-4147-A177-3AD203B41FA5}">
                      <a16:colId xmlns:a16="http://schemas.microsoft.com/office/drawing/2014/main" val="595430818"/>
                    </a:ext>
                  </a:extLst>
                </a:gridCol>
                <a:gridCol w="722085">
                  <a:extLst>
                    <a:ext uri="{9D8B030D-6E8A-4147-A177-3AD203B41FA5}">
                      <a16:colId xmlns:a16="http://schemas.microsoft.com/office/drawing/2014/main" val="543354245"/>
                    </a:ext>
                  </a:extLst>
                </a:gridCol>
                <a:gridCol w="722085">
                  <a:extLst>
                    <a:ext uri="{9D8B030D-6E8A-4147-A177-3AD203B41FA5}">
                      <a16:colId xmlns:a16="http://schemas.microsoft.com/office/drawing/2014/main" val="1242804056"/>
                    </a:ext>
                  </a:extLst>
                </a:gridCol>
              </a:tblGrid>
              <a:tr h="211242">
                <a:tc>
                  <a:txBody>
                    <a:bodyPr/>
                    <a:lstStyle/>
                    <a:p>
                      <a:pPr algn="ctr"/>
                      <a:r>
                        <a:rPr kumimoji="1" lang="ja-JP" altLang="en-US" sz="900" b="0" dirty="0">
                          <a:latin typeface="BIZ UDP明朝 Medium" panose="02020500000000000000" pitchFamily="18" charset="-128"/>
                          <a:ea typeface="BIZ UDP明朝 Medium" panose="02020500000000000000" pitchFamily="18" charset="-128"/>
                        </a:rPr>
                        <a:t>三　倉</a:t>
                      </a:r>
                    </a:p>
                  </a:txBody>
                  <a:tcPr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rgbClr val="FF0000">
                        <a:alpha val="20000"/>
                      </a:srgbClr>
                    </a:solidFill>
                  </a:tcPr>
                </a:tc>
                <a:tc>
                  <a:txBody>
                    <a:bodyPr/>
                    <a:lstStyle/>
                    <a:p>
                      <a:pPr algn="ctr"/>
                      <a:r>
                        <a:rPr kumimoji="1" lang="en-US" altLang="ja-JP" sz="900" b="0" dirty="0">
                          <a:latin typeface="BIZ UDP明朝 Medium" panose="02020500000000000000" pitchFamily="18" charset="-128"/>
                          <a:ea typeface="BIZ UDP明朝 Medium" panose="02020500000000000000" pitchFamily="18" charset="-128"/>
                        </a:rPr>
                        <a:t>362.5</a:t>
                      </a:r>
                      <a:endParaRPr kumimoji="1" lang="ja-JP" altLang="en-US" sz="900" b="0" dirty="0">
                        <a:latin typeface="BIZ UDP明朝 Medium" panose="02020500000000000000" pitchFamily="18" charset="-128"/>
                        <a:ea typeface="BIZ UDP明朝 Medium" panose="02020500000000000000" pitchFamily="18" charset="-128"/>
                      </a:endParaRPr>
                    </a:p>
                  </a:txBody>
                  <a:tcPr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rgbClr val="FF0000">
                        <a:alpha val="20000"/>
                      </a:srgbClr>
                    </a:solidFill>
                  </a:tcPr>
                </a:tc>
                <a:tc>
                  <a:txBody>
                    <a:bodyPr/>
                    <a:lstStyle/>
                    <a:p>
                      <a:pPr algn="ctr"/>
                      <a:r>
                        <a:rPr kumimoji="1" lang="ja-JP" altLang="en-US" sz="900" b="0" dirty="0">
                          <a:latin typeface="BIZ UDP明朝 Medium" panose="02020500000000000000" pitchFamily="18" charset="-128"/>
                          <a:ea typeface="BIZ UDP明朝 Medium" panose="02020500000000000000" pitchFamily="18" charset="-128"/>
                        </a:rPr>
                        <a:t>土　肥</a:t>
                      </a:r>
                    </a:p>
                  </a:txBody>
                  <a:tcPr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rgbClr val="00B0F0">
                        <a:alpha val="20000"/>
                      </a:srgbClr>
                    </a:solidFill>
                  </a:tcPr>
                </a:tc>
                <a:tc>
                  <a:txBody>
                    <a:bodyPr/>
                    <a:lstStyle/>
                    <a:p>
                      <a:pPr algn="ctr"/>
                      <a:r>
                        <a:rPr kumimoji="1" lang="en-US" altLang="ja-JP" sz="900" b="0" dirty="0">
                          <a:latin typeface="BIZ UDP明朝 Medium" panose="02020500000000000000" pitchFamily="18" charset="-128"/>
                          <a:ea typeface="BIZ UDP明朝 Medium" panose="02020500000000000000" pitchFamily="18" charset="-128"/>
                        </a:rPr>
                        <a:t>69.0</a:t>
                      </a:r>
                      <a:endParaRPr kumimoji="1" lang="ja-JP" altLang="en-US" sz="900" b="0" dirty="0">
                        <a:latin typeface="BIZ UDP明朝 Medium" panose="02020500000000000000" pitchFamily="18" charset="-128"/>
                        <a:ea typeface="BIZ UDP明朝 Medium" panose="02020500000000000000" pitchFamily="18" charset="-128"/>
                      </a:endParaRPr>
                    </a:p>
                  </a:txBody>
                  <a:tcPr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rgbClr val="00B0F0">
                        <a:alpha val="20000"/>
                      </a:srgbClr>
                    </a:solidFill>
                  </a:tcPr>
                </a:tc>
                <a:extLst>
                  <a:ext uri="{0D108BD9-81ED-4DB2-BD59-A6C34878D82A}">
                    <a16:rowId xmlns:a16="http://schemas.microsoft.com/office/drawing/2014/main" val="995172084"/>
                  </a:ext>
                </a:extLst>
              </a:tr>
              <a:tr h="211242">
                <a:tc>
                  <a:txBody>
                    <a:bodyPr/>
                    <a:lstStyle/>
                    <a:p>
                      <a:pPr algn="ctr"/>
                      <a:r>
                        <a:rPr kumimoji="1" lang="ja-JP" altLang="en-US" sz="900" b="0" dirty="0">
                          <a:latin typeface="BIZ UDP明朝 Medium" panose="02020500000000000000" pitchFamily="18" charset="-128"/>
                          <a:ea typeface="BIZ UDP明朝 Medium" panose="02020500000000000000" pitchFamily="18" charset="-128"/>
                        </a:rPr>
                        <a:t>湯ヶ島</a:t>
                      </a:r>
                    </a:p>
                  </a:txBody>
                  <a:tcPr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rgbClr val="00FF00">
                        <a:alpha val="20000"/>
                      </a:srgbClr>
                    </a:solidFill>
                  </a:tcPr>
                </a:tc>
                <a:tc>
                  <a:txBody>
                    <a:bodyPr/>
                    <a:lstStyle/>
                    <a:p>
                      <a:pPr algn="ctr"/>
                      <a:r>
                        <a:rPr kumimoji="1" lang="en-US" altLang="ja-JP" sz="900" b="0" dirty="0">
                          <a:latin typeface="BIZ UDP明朝 Medium" panose="02020500000000000000" pitchFamily="18" charset="-128"/>
                          <a:ea typeface="BIZ UDP明朝 Medium" panose="02020500000000000000" pitchFamily="18" charset="-128"/>
                        </a:rPr>
                        <a:t>120.5</a:t>
                      </a:r>
                      <a:endParaRPr kumimoji="1" lang="ja-JP" altLang="en-US" sz="900" b="0" dirty="0">
                        <a:latin typeface="BIZ UDP明朝 Medium" panose="02020500000000000000" pitchFamily="18" charset="-128"/>
                        <a:ea typeface="BIZ UDP明朝 Medium" panose="02020500000000000000" pitchFamily="18" charset="-128"/>
                      </a:endParaRPr>
                    </a:p>
                  </a:txBody>
                  <a:tcPr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rgbClr val="00FF00">
                        <a:alpha val="20000"/>
                      </a:srgbClr>
                    </a:solidFill>
                  </a:tcPr>
                </a:tc>
                <a:tc>
                  <a:txBody>
                    <a:bodyPr/>
                    <a:lstStyle/>
                    <a:p>
                      <a:pPr algn="ctr"/>
                      <a:r>
                        <a:rPr kumimoji="1" lang="ja-JP" altLang="en-US" sz="900" b="0" dirty="0">
                          <a:latin typeface="BIZ UDP明朝 Medium" panose="02020500000000000000" pitchFamily="18" charset="-128"/>
                          <a:ea typeface="BIZ UDP明朝 Medium" panose="02020500000000000000" pitchFamily="18" charset="-128"/>
                        </a:rPr>
                        <a:t>天城山</a:t>
                      </a:r>
                    </a:p>
                  </a:txBody>
                  <a:tcPr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rgbClr val="FF0000">
                        <a:alpha val="20000"/>
                      </a:srgbClr>
                    </a:solidFill>
                  </a:tcPr>
                </a:tc>
                <a:tc>
                  <a:txBody>
                    <a:bodyPr/>
                    <a:lstStyle/>
                    <a:p>
                      <a:pPr algn="ctr"/>
                      <a:r>
                        <a:rPr kumimoji="1" lang="en-US" altLang="ja-JP" sz="900" b="0" dirty="0">
                          <a:latin typeface="BIZ UDP明朝 Medium" panose="02020500000000000000" pitchFamily="18" charset="-128"/>
                          <a:ea typeface="BIZ UDP明朝 Medium" panose="02020500000000000000" pitchFamily="18" charset="-128"/>
                        </a:rPr>
                        <a:t>327.5</a:t>
                      </a:r>
                      <a:endParaRPr kumimoji="1" lang="ja-JP" altLang="en-US" sz="900" b="0" dirty="0">
                        <a:latin typeface="BIZ UDP明朝 Medium" panose="02020500000000000000" pitchFamily="18" charset="-128"/>
                        <a:ea typeface="BIZ UDP明朝 Medium" panose="02020500000000000000" pitchFamily="18" charset="-128"/>
                      </a:endParaRPr>
                    </a:p>
                  </a:txBody>
                  <a:tcPr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rgbClr val="FF0000">
                        <a:alpha val="20000"/>
                      </a:srgbClr>
                    </a:solidFill>
                  </a:tcPr>
                </a:tc>
                <a:extLst>
                  <a:ext uri="{0D108BD9-81ED-4DB2-BD59-A6C34878D82A}">
                    <a16:rowId xmlns:a16="http://schemas.microsoft.com/office/drawing/2014/main" val="1576240375"/>
                  </a:ext>
                </a:extLst>
              </a:tr>
              <a:tr h="211242">
                <a:tc>
                  <a:txBody>
                    <a:bodyPr/>
                    <a:lstStyle/>
                    <a:p>
                      <a:pPr algn="ctr"/>
                      <a:r>
                        <a:rPr kumimoji="1" lang="ja-JP" altLang="en-US" sz="900" b="0" dirty="0">
                          <a:latin typeface="BIZ UDP明朝 Medium" panose="02020500000000000000" pitchFamily="18" charset="-128"/>
                          <a:ea typeface="BIZ UDP明朝 Medium" panose="02020500000000000000" pitchFamily="18" charset="-128"/>
                        </a:rPr>
                        <a:t>掛　川</a:t>
                      </a:r>
                    </a:p>
                  </a:txBody>
                  <a:tcPr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rgbClr val="FFFF00">
                        <a:alpha val="20000"/>
                      </a:srgbClr>
                    </a:solidFill>
                  </a:tcPr>
                </a:tc>
                <a:tc>
                  <a:txBody>
                    <a:bodyPr/>
                    <a:lstStyle/>
                    <a:p>
                      <a:pPr algn="ctr"/>
                      <a:r>
                        <a:rPr kumimoji="1" lang="en-US" altLang="ja-JP" sz="900" b="0" dirty="0">
                          <a:latin typeface="BIZ UDP明朝 Medium" panose="02020500000000000000" pitchFamily="18" charset="-128"/>
                          <a:ea typeface="BIZ UDP明朝 Medium" panose="02020500000000000000" pitchFamily="18" charset="-128"/>
                        </a:rPr>
                        <a:t>283.0</a:t>
                      </a:r>
                      <a:endParaRPr kumimoji="1" lang="ja-JP" altLang="en-US" sz="900" b="0" dirty="0">
                        <a:latin typeface="BIZ UDP明朝 Medium" panose="02020500000000000000" pitchFamily="18" charset="-128"/>
                        <a:ea typeface="BIZ UDP明朝 Medium" panose="02020500000000000000" pitchFamily="18" charset="-128"/>
                      </a:endParaRPr>
                    </a:p>
                  </a:txBody>
                  <a:tcPr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rgbClr val="FFFF00">
                        <a:alpha val="20000"/>
                      </a:srgbClr>
                    </a:solidFill>
                  </a:tcPr>
                </a:tc>
                <a:tc>
                  <a:txBody>
                    <a:bodyPr/>
                    <a:lstStyle/>
                    <a:p>
                      <a:pPr algn="ctr"/>
                      <a:r>
                        <a:rPr kumimoji="1" lang="ja-JP" altLang="en-US" sz="800" b="0" dirty="0">
                          <a:latin typeface="BIZ UDP明朝 Medium" panose="02020500000000000000" pitchFamily="18" charset="-128"/>
                          <a:ea typeface="BIZ UDP明朝 Medium" panose="02020500000000000000" pitchFamily="18" charset="-128"/>
                        </a:rPr>
                        <a:t>菊川牧之原</a:t>
                      </a:r>
                    </a:p>
                  </a:txBody>
                  <a:tcPr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rgbClr val="FFFF00">
                        <a:alpha val="20000"/>
                      </a:srgbClr>
                    </a:solidFill>
                  </a:tcPr>
                </a:tc>
                <a:tc>
                  <a:txBody>
                    <a:bodyPr/>
                    <a:lstStyle/>
                    <a:p>
                      <a:pPr algn="ctr"/>
                      <a:r>
                        <a:rPr kumimoji="1" lang="en-US" altLang="ja-JP" sz="900" b="0" dirty="0">
                          <a:latin typeface="BIZ UDP明朝 Medium" panose="02020500000000000000" pitchFamily="18" charset="-128"/>
                          <a:ea typeface="BIZ UDP明朝 Medium" panose="02020500000000000000" pitchFamily="18" charset="-128"/>
                        </a:rPr>
                        <a:t>281.5</a:t>
                      </a:r>
                      <a:endParaRPr kumimoji="1" lang="ja-JP" altLang="en-US" sz="900" b="0" dirty="0">
                        <a:latin typeface="BIZ UDP明朝 Medium" panose="02020500000000000000" pitchFamily="18" charset="-128"/>
                        <a:ea typeface="BIZ UDP明朝 Medium" panose="02020500000000000000" pitchFamily="18" charset="-128"/>
                      </a:endParaRPr>
                    </a:p>
                  </a:txBody>
                  <a:tcPr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rgbClr val="FFFF00">
                        <a:alpha val="20000"/>
                      </a:srgbClr>
                    </a:solidFill>
                  </a:tcPr>
                </a:tc>
                <a:extLst>
                  <a:ext uri="{0D108BD9-81ED-4DB2-BD59-A6C34878D82A}">
                    <a16:rowId xmlns:a16="http://schemas.microsoft.com/office/drawing/2014/main" val="1371077696"/>
                  </a:ext>
                </a:extLst>
              </a:tr>
              <a:tr h="211242">
                <a:tc>
                  <a:txBody>
                    <a:bodyPr/>
                    <a:lstStyle/>
                    <a:p>
                      <a:pPr algn="ctr"/>
                      <a:r>
                        <a:rPr kumimoji="1" lang="ja-JP" altLang="en-US" sz="900" b="0" dirty="0">
                          <a:latin typeface="BIZ UDP明朝 Medium" panose="02020500000000000000" pitchFamily="18" charset="-128"/>
                          <a:ea typeface="BIZ UDP明朝 Medium" panose="02020500000000000000" pitchFamily="18" charset="-128"/>
                        </a:rPr>
                        <a:t>静岡空港</a:t>
                      </a:r>
                    </a:p>
                  </a:txBody>
                  <a:tcPr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rgbClr val="FF0000">
                        <a:alpha val="20000"/>
                      </a:srgbClr>
                    </a:solidFill>
                  </a:tcPr>
                </a:tc>
                <a:tc>
                  <a:txBody>
                    <a:bodyPr/>
                    <a:lstStyle/>
                    <a:p>
                      <a:pPr algn="ctr"/>
                      <a:r>
                        <a:rPr kumimoji="1" lang="en-US" altLang="ja-JP" sz="900" b="0" dirty="0">
                          <a:latin typeface="BIZ UDP明朝 Medium" panose="02020500000000000000" pitchFamily="18" charset="-128"/>
                          <a:ea typeface="BIZ UDP明朝 Medium" panose="02020500000000000000" pitchFamily="18" charset="-128"/>
                        </a:rPr>
                        <a:t>315.5</a:t>
                      </a:r>
                      <a:endParaRPr kumimoji="1" lang="ja-JP" altLang="en-US" sz="900" b="0" dirty="0">
                        <a:latin typeface="BIZ UDP明朝 Medium" panose="02020500000000000000" pitchFamily="18" charset="-128"/>
                        <a:ea typeface="BIZ UDP明朝 Medium" panose="02020500000000000000" pitchFamily="18" charset="-128"/>
                      </a:endParaRPr>
                    </a:p>
                  </a:txBody>
                  <a:tcPr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rgbClr val="FF0000">
                        <a:alpha val="20000"/>
                      </a:srgbClr>
                    </a:solidFill>
                  </a:tcPr>
                </a:tc>
                <a:tc>
                  <a:txBody>
                    <a:bodyPr/>
                    <a:lstStyle/>
                    <a:p>
                      <a:pPr algn="ctr"/>
                      <a:r>
                        <a:rPr kumimoji="1" lang="ja-JP" altLang="en-US" sz="900" b="0" dirty="0">
                          <a:latin typeface="BIZ UDP明朝 Medium" panose="02020500000000000000" pitchFamily="18" charset="-128"/>
                          <a:ea typeface="BIZ UDP明朝 Medium" panose="02020500000000000000" pitchFamily="18" charset="-128"/>
                        </a:rPr>
                        <a:t>松　崎</a:t>
                      </a:r>
                    </a:p>
                  </a:txBody>
                  <a:tcPr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rgbClr val="00B0F0">
                        <a:alpha val="20000"/>
                      </a:srgbClr>
                    </a:solidFill>
                  </a:tcPr>
                </a:tc>
                <a:tc>
                  <a:txBody>
                    <a:bodyPr/>
                    <a:lstStyle/>
                    <a:p>
                      <a:pPr algn="ctr"/>
                      <a:r>
                        <a:rPr kumimoji="1" lang="en-US" altLang="ja-JP" sz="900" b="0" dirty="0">
                          <a:latin typeface="BIZ UDP明朝 Medium" panose="02020500000000000000" pitchFamily="18" charset="-128"/>
                          <a:ea typeface="BIZ UDP明朝 Medium" panose="02020500000000000000" pitchFamily="18" charset="-128"/>
                        </a:rPr>
                        <a:t>65.5</a:t>
                      </a:r>
                      <a:endParaRPr kumimoji="1" lang="ja-JP" altLang="en-US" sz="900" b="0" dirty="0">
                        <a:latin typeface="BIZ UDP明朝 Medium" panose="02020500000000000000" pitchFamily="18" charset="-128"/>
                        <a:ea typeface="BIZ UDP明朝 Medium" panose="02020500000000000000" pitchFamily="18" charset="-128"/>
                      </a:endParaRPr>
                    </a:p>
                  </a:txBody>
                  <a:tcPr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rgbClr val="00B0F0">
                        <a:alpha val="20000"/>
                      </a:srgbClr>
                    </a:solidFill>
                  </a:tcPr>
                </a:tc>
                <a:extLst>
                  <a:ext uri="{0D108BD9-81ED-4DB2-BD59-A6C34878D82A}">
                    <a16:rowId xmlns:a16="http://schemas.microsoft.com/office/drawing/2014/main" val="56454006"/>
                  </a:ext>
                </a:extLst>
              </a:tr>
              <a:tr h="211242">
                <a:tc>
                  <a:txBody>
                    <a:bodyPr/>
                    <a:lstStyle/>
                    <a:p>
                      <a:pPr algn="ctr"/>
                      <a:r>
                        <a:rPr kumimoji="1" lang="ja-JP" altLang="en-US" sz="900" b="0" dirty="0">
                          <a:latin typeface="BIZ UDP明朝 Medium" panose="02020500000000000000" pitchFamily="18" charset="-128"/>
                          <a:ea typeface="BIZ UDP明朝 Medium" panose="02020500000000000000" pitchFamily="18" charset="-128"/>
                        </a:rPr>
                        <a:t>稲　取</a:t>
                      </a:r>
                    </a:p>
                  </a:txBody>
                  <a:tcPr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rgbClr val="00FF00">
                        <a:alpha val="20000"/>
                      </a:srgbClr>
                    </a:solidFill>
                  </a:tcPr>
                </a:tc>
                <a:tc>
                  <a:txBody>
                    <a:bodyPr/>
                    <a:lstStyle/>
                    <a:p>
                      <a:pPr algn="ctr"/>
                      <a:r>
                        <a:rPr kumimoji="1" lang="en-US" altLang="ja-JP" sz="900" b="0" dirty="0">
                          <a:latin typeface="BIZ UDP明朝 Medium" panose="02020500000000000000" pitchFamily="18" charset="-128"/>
                          <a:ea typeface="BIZ UDP明朝 Medium" panose="02020500000000000000" pitchFamily="18" charset="-128"/>
                        </a:rPr>
                        <a:t>139.5</a:t>
                      </a:r>
                      <a:endParaRPr kumimoji="1" lang="ja-JP" altLang="en-US" sz="900" b="0" dirty="0">
                        <a:latin typeface="BIZ UDP明朝 Medium" panose="02020500000000000000" pitchFamily="18" charset="-128"/>
                        <a:ea typeface="BIZ UDP明朝 Medium" panose="02020500000000000000" pitchFamily="18" charset="-128"/>
                      </a:endParaRPr>
                    </a:p>
                  </a:txBody>
                  <a:tcPr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rgbClr val="00FF00">
                        <a:alpha val="20000"/>
                      </a:srgbClr>
                    </a:solidFill>
                  </a:tcPr>
                </a:tc>
                <a:tc>
                  <a:txBody>
                    <a:bodyPr/>
                    <a:lstStyle/>
                    <a:p>
                      <a:pPr algn="ctr"/>
                      <a:r>
                        <a:rPr kumimoji="1" lang="ja-JP" altLang="en-US" sz="900" b="0" dirty="0">
                          <a:latin typeface="BIZ UDP明朝 Medium" panose="02020500000000000000" pitchFamily="18" charset="-128"/>
                          <a:ea typeface="BIZ UDP明朝 Medium" panose="02020500000000000000" pitchFamily="18" charset="-128"/>
                        </a:rPr>
                        <a:t>磐　田</a:t>
                      </a:r>
                    </a:p>
                  </a:txBody>
                  <a:tcPr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rgbClr val="FFFF00">
                        <a:alpha val="20000"/>
                      </a:srgbClr>
                    </a:solidFill>
                  </a:tcPr>
                </a:tc>
                <a:tc>
                  <a:txBody>
                    <a:bodyPr/>
                    <a:lstStyle/>
                    <a:p>
                      <a:pPr algn="ctr"/>
                      <a:r>
                        <a:rPr kumimoji="1" lang="en-US" altLang="ja-JP" sz="900" b="0" dirty="0">
                          <a:latin typeface="BIZ UDP明朝 Medium" panose="02020500000000000000" pitchFamily="18" charset="-128"/>
                          <a:ea typeface="BIZ UDP明朝 Medium" panose="02020500000000000000" pitchFamily="18" charset="-128"/>
                        </a:rPr>
                        <a:t>219.0</a:t>
                      </a:r>
                      <a:endParaRPr kumimoji="1" lang="ja-JP" altLang="en-US" sz="900" b="0" dirty="0">
                        <a:latin typeface="BIZ UDP明朝 Medium" panose="02020500000000000000" pitchFamily="18" charset="-128"/>
                        <a:ea typeface="BIZ UDP明朝 Medium" panose="02020500000000000000" pitchFamily="18" charset="-128"/>
                      </a:endParaRPr>
                    </a:p>
                  </a:txBody>
                  <a:tcPr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rgbClr val="FFFF00">
                        <a:alpha val="20000"/>
                      </a:srgbClr>
                    </a:solidFill>
                  </a:tcPr>
                </a:tc>
                <a:extLst>
                  <a:ext uri="{0D108BD9-81ED-4DB2-BD59-A6C34878D82A}">
                    <a16:rowId xmlns:a16="http://schemas.microsoft.com/office/drawing/2014/main" val="1277282529"/>
                  </a:ext>
                </a:extLst>
              </a:tr>
            </a:tbl>
          </a:graphicData>
        </a:graphic>
      </p:graphicFrame>
      <p:sp>
        <p:nvSpPr>
          <p:cNvPr id="15" name="テキスト ボックス 14">
            <a:extLst>
              <a:ext uri="{FF2B5EF4-FFF2-40B4-BE49-F238E27FC236}">
                <a16:creationId xmlns:a16="http://schemas.microsoft.com/office/drawing/2014/main" id="{3D745432-78FB-C378-9CAB-0C9B4ED2C3A5}"/>
              </a:ext>
            </a:extLst>
          </p:cNvPr>
          <p:cNvSpPr txBox="1"/>
          <p:nvPr/>
        </p:nvSpPr>
        <p:spPr>
          <a:xfrm>
            <a:off x="7666551" y="6523457"/>
            <a:ext cx="2952447" cy="307777"/>
          </a:xfrm>
          <a:prstGeom prst="rect">
            <a:avLst/>
          </a:prstGeom>
          <a:noFill/>
        </p:spPr>
        <p:txBody>
          <a:bodyPr wrap="square" rtlCol="0">
            <a:spAutoFit/>
          </a:bodyPr>
          <a:lstStyle/>
          <a:p>
            <a:r>
              <a:rPr lang="ja-JP" altLang="en-US" sz="700" dirty="0">
                <a:latin typeface="BIZ UDP明朝 Medium" panose="02020500000000000000" pitchFamily="18" charset="-128"/>
                <a:ea typeface="BIZ UDP明朝 Medium" panose="02020500000000000000" pitchFamily="18" charset="-128"/>
              </a:rPr>
              <a:t>静岡地方気象台「令和</a:t>
            </a:r>
            <a:r>
              <a:rPr lang="en-US" altLang="ja-JP" sz="700" dirty="0">
                <a:latin typeface="BIZ UDP明朝 Medium" panose="02020500000000000000" pitchFamily="18" charset="-128"/>
                <a:ea typeface="BIZ UDP明朝 Medium" panose="02020500000000000000" pitchFamily="18" charset="-128"/>
              </a:rPr>
              <a:t>4</a:t>
            </a:r>
            <a:r>
              <a:rPr lang="ja-JP" altLang="en-US" sz="700" dirty="0">
                <a:latin typeface="BIZ UDP明朝 Medium" panose="02020500000000000000" pitchFamily="18" charset="-128"/>
                <a:ea typeface="BIZ UDP明朝 Medium" panose="02020500000000000000" pitchFamily="18" charset="-128"/>
              </a:rPr>
              <a:t>年台風第</a:t>
            </a:r>
            <a:r>
              <a:rPr lang="en-US" altLang="ja-JP" sz="700" dirty="0">
                <a:latin typeface="BIZ UDP明朝 Medium" panose="02020500000000000000" pitchFamily="18" charset="-128"/>
                <a:ea typeface="BIZ UDP明朝 Medium" panose="02020500000000000000" pitchFamily="18" charset="-128"/>
              </a:rPr>
              <a:t>15</a:t>
            </a:r>
            <a:r>
              <a:rPr lang="ja-JP" altLang="en-US" sz="700" dirty="0">
                <a:latin typeface="BIZ UDP明朝 Medium" panose="02020500000000000000" pitchFamily="18" charset="-128"/>
                <a:ea typeface="BIZ UDP明朝 Medium" panose="02020500000000000000" pitchFamily="18" charset="-128"/>
              </a:rPr>
              <a:t>号に関する静岡県気象速報」をもとに</a:t>
            </a:r>
            <a:endParaRPr lang="en-US" altLang="ja-JP" sz="700" dirty="0">
              <a:latin typeface="BIZ UDP明朝 Medium" panose="02020500000000000000" pitchFamily="18" charset="-128"/>
              <a:ea typeface="BIZ UDP明朝 Medium" panose="02020500000000000000" pitchFamily="18" charset="-128"/>
            </a:endParaRPr>
          </a:p>
          <a:p>
            <a:r>
              <a:rPr kumimoji="1" lang="ja-JP" altLang="en-US" sz="700" dirty="0">
                <a:latin typeface="BIZ UDP明朝 Medium" panose="02020500000000000000" pitchFamily="18" charset="-128"/>
                <a:ea typeface="BIZ UDP明朝 Medium" panose="02020500000000000000" pitchFamily="18" charset="-128"/>
              </a:rPr>
              <a:t>静岡県災害ボランティア本部・情報センターが作成</a:t>
            </a:r>
          </a:p>
        </p:txBody>
      </p:sp>
      <p:sp>
        <p:nvSpPr>
          <p:cNvPr id="16" name="テキスト ボックス 15">
            <a:extLst>
              <a:ext uri="{FF2B5EF4-FFF2-40B4-BE49-F238E27FC236}">
                <a16:creationId xmlns:a16="http://schemas.microsoft.com/office/drawing/2014/main" id="{437E2BBA-6F37-88DA-8C0D-4B62F8D00FEF}"/>
              </a:ext>
            </a:extLst>
          </p:cNvPr>
          <p:cNvSpPr txBox="1"/>
          <p:nvPr/>
        </p:nvSpPr>
        <p:spPr>
          <a:xfrm>
            <a:off x="2758911" y="931192"/>
            <a:ext cx="2210046" cy="215444"/>
          </a:xfrm>
          <a:prstGeom prst="rect">
            <a:avLst/>
          </a:prstGeom>
          <a:noFill/>
        </p:spPr>
        <p:txBody>
          <a:bodyPr wrap="square" rtlCol="0">
            <a:spAutoFit/>
          </a:bodyPr>
          <a:lstStyle/>
          <a:p>
            <a:pPr algn="r"/>
            <a:r>
              <a:rPr kumimoji="1" lang="ja-JP" altLang="en-US" sz="800" dirty="0">
                <a:latin typeface="BIZ UDP明朝 Medium" panose="02020500000000000000" pitchFamily="18" charset="-128"/>
                <a:ea typeface="BIZ UDP明朝 Medium" panose="02020500000000000000" pitchFamily="18" charset="-128"/>
              </a:rPr>
              <a:t>期間</a:t>
            </a:r>
            <a:r>
              <a:rPr kumimoji="1" lang="ja-JP" altLang="en-US" sz="300" dirty="0">
                <a:latin typeface="BIZ UDP明朝 Medium" panose="02020500000000000000" pitchFamily="18" charset="-128"/>
                <a:ea typeface="BIZ UDP明朝 Medium" panose="02020500000000000000" pitchFamily="18" charset="-128"/>
              </a:rPr>
              <a:t> </a:t>
            </a:r>
            <a:r>
              <a:rPr kumimoji="1" lang="ja-JP" altLang="en-US" sz="800" dirty="0">
                <a:latin typeface="BIZ UDP明朝 Medium" panose="02020500000000000000" pitchFamily="18" charset="-128"/>
                <a:ea typeface="BIZ UDP明朝 Medium" panose="02020500000000000000" pitchFamily="18" charset="-128"/>
              </a:rPr>
              <a:t>：</a:t>
            </a:r>
            <a:r>
              <a:rPr kumimoji="1" lang="ja-JP" altLang="en-US" sz="300" dirty="0">
                <a:latin typeface="BIZ UDP明朝 Medium" panose="02020500000000000000" pitchFamily="18" charset="-128"/>
                <a:ea typeface="BIZ UDP明朝 Medium" panose="02020500000000000000" pitchFamily="18" charset="-128"/>
              </a:rPr>
              <a:t> </a:t>
            </a:r>
            <a:r>
              <a:rPr kumimoji="1" lang="en-US" altLang="ja-JP" sz="800" dirty="0">
                <a:latin typeface="BIZ UDP明朝 Medium" panose="02020500000000000000" pitchFamily="18" charset="-128"/>
                <a:ea typeface="BIZ UDP明朝 Medium" panose="02020500000000000000" pitchFamily="18" charset="-128"/>
              </a:rPr>
              <a:t>9</a:t>
            </a:r>
            <a:r>
              <a:rPr kumimoji="1" lang="ja-JP" altLang="en-US" sz="800" dirty="0">
                <a:latin typeface="BIZ UDP明朝 Medium" panose="02020500000000000000" pitchFamily="18" charset="-128"/>
                <a:ea typeface="BIZ UDP明朝 Medium" panose="02020500000000000000" pitchFamily="18" charset="-128"/>
              </a:rPr>
              <a:t>月</a:t>
            </a:r>
            <a:r>
              <a:rPr kumimoji="1" lang="en-US" altLang="ja-JP" sz="800" dirty="0">
                <a:latin typeface="BIZ UDP明朝 Medium" panose="02020500000000000000" pitchFamily="18" charset="-128"/>
                <a:ea typeface="BIZ UDP明朝 Medium" panose="02020500000000000000" pitchFamily="18" charset="-128"/>
              </a:rPr>
              <a:t>22</a:t>
            </a:r>
            <a:r>
              <a:rPr kumimoji="1" lang="ja-JP" altLang="en-US" sz="800" dirty="0">
                <a:latin typeface="BIZ UDP明朝 Medium" panose="02020500000000000000" pitchFamily="18" charset="-128"/>
                <a:ea typeface="BIZ UDP明朝 Medium" panose="02020500000000000000" pitchFamily="18" charset="-128"/>
              </a:rPr>
              <a:t>日</a:t>
            </a:r>
            <a:r>
              <a:rPr kumimoji="1" lang="ja-JP" altLang="en-US" sz="300" dirty="0">
                <a:latin typeface="BIZ UDP明朝 Medium" panose="02020500000000000000" pitchFamily="18" charset="-128"/>
                <a:ea typeface="BIZ UDP明朝 Medium" panose="02020500000000000000" pitchFamily="18" charset="-128"/>
              </a:rPr>
              <a:t> </a:t>
            </a:r>
            <a:r>
              <a:rPr kumimoji="1" lang="en-US" altLang="ja-JP" sz="800" dirty="0">
                <a:latin typeface="BIZ UDP明朝 Medium" panose="02020500000000000000" pitchFamily="18" charset="-128"/>
                <a:ea typeface="BIZ UDP明朝 Medium" panose="02020500000000000000" pitchFamily="18" charset="-128"/>
              </a:rPr>
              <a:t>5</a:t>
            </a:r>
            <a:r>
              <a:rPr kumimoji="1" lang="ja-JP" altLang="en-US" sz="800" dirty="0">
                <a:latin typeface="BIZ UDP明朝 Medium" panose="02020500000000000000" pitchFamily="18" charset="-128"/>
                <a:ea typeface="BIZ UDP明朝 Medium" panose="02020500000000000000" pitchFamily="18" charset="-128"/>
              </a:rPr>
              <a:t>時</a:t>
            </a:r>
            <a:r>
              <a:rPr kumimoji="1" lang="ja-JP" altLang="en-US" sz="300" dirty="0">
                <a:latin typeface="BIZ UDP明朝 Medium" panose="02020500000000000000" pitchFamily="18" charset="-128"/>
                <a:ea typeface="BIZ UDP明朝 Medium" panose="02020500000000000000" pitchFamily="18" charset="-128"/>
              </a:rPr>
              <a:t> </a:t>
            </a:r>
            <a:r>
              <a:rPr kumimoji="1" lang="ja-JP" altLang="en-US" sz="800" dirty="0">
                <a:latin typeface="BIZ UDP明朝 Medium" panose="02020500000000000000" pitchFamily="18" charset="-128"/>
                <a:ea typeface="BIZ UDP明朝 Medium" panose="02020500000000000000" pitchFamily="18" charset="-128"/>
              </a:rPr>
              <a:t>～</a:t>
            </a:r>
            <a:r>
              <a:rPr kumimoji="1" lang="ja-JP" altLang="en-US" sz="300" dirty="0">
                <a:latin typeface="BIZ UDP明朝 Medium" panose="02020500000000000000" pitchFamily="18" charset="-128"/>
                <a:ea typeface="BIZ UDP明朝 Medium" panose="02020500000000000000" pitchFamily="18" charset="-128"/>
              </a:rPr>
              <a:t> </a:t>
            </a:r>
            <a:r>
              <a:rPr kumimoji="1" lang="en-US" altLang="ja-JP" sz="800" dirty="0">
                <a:latin typeface="BIZ UDP明朝 Medium" panose="02020500000000000000" pitchFamily="18" charset="-128"/>
                <a:ea typeface="BIZ UDP明朝 Medium" panose="02020500000000000000" pitchFamily="18" charset="-128"/>
              </a:rPr>
              <a:t>24</a:t>
            </a:r>
            <a:r>
              <a:rPr kumimoji="1" lang="ja-JP" altLang="en-US" sz="800" dirty="0">
                <a:latin typeface="BIZ UDP明朝 Medium" panose="02020500000000000000" pitchFamily="18" charset="-128"/>
                <a:ea typeface="BIZ UDP明朝 Medium" panose="02020500000000000000" pitchFamily="18" charset="-128"/>
              </a:rPr>
              <a:t>日</a:t>
            </a:r>
            <a:r>
              <a:rPr kumimoji="1" lang="ja-JP" altLang="en-US" sz="300" dirty="0">
                <a:latin typeface="BIZ UDP明朝 Medium" panose="02020500000000000000" pitchFamily="18" charset="-128"/>
                <a:ea typeface="BIZ UDP明朝 Medium" panose="02020500000000000000" pitchFamily="18" charset="-128"/>
              </a:rPr>
              <a:t> </a:t>
            </a:r>
            <a:r>
              <a:rPr kumimoji="1" lang="en-US" altLang="ja-JP" sz="800" dirty="0">
                <a:latin typeface="BIZ UDP明朝 Medium" panose="02020500000000000000" pitchFamily="18" charset="-128"/>
                <a:ea typeface="BIZ UDP明朝 Medium" panose="02020500000000000000" pitchFamily="18" charset="-128"/>
              </a:rPr>
              <a:t>17</a:t>
            </a:r>
            <a:r>
              <a:rPr kumimoji="1" lang="ja-JP" altLang="en-US" sz="800" dirty="0">
                <a:latin typeface="BIZ UDP明朝 Medium" panose="02020500000000000000" pitchFamily="18" charset="-128"/>
                <a:ea typeface="BIZ UDP明朝 Medium" panose="02020500000000000000" pitchFamily="18" charset="-128"/>
              </a:rPr>
              <a:t>時（</a:t>
            </a:r>
            <a:r>
              <a:rPr kumimoji="1" lang="en-US" altLang="ja-JP" sz="800" dirty="0">
                <a:latin typeface="BIZ UDP明朝 Medium" panose="02020500000000000000" pitchFamily="18" charset="-128"/>
                <a:ea typeface="BIZ UDP明朝 Medium" panose="02020500000000000000" pitchFamily="18" charset="-128"/>
              </a:rPr>
              <a:t>mm</a:t>
            </a:r>
            <a:r>
              <a:rPr kumimoji="1" lang="ja-JP" altLang="en-US" sz="800" dirty="0">
                <a:latin typeface="BIZ UDP明朝 Medium" panose="02020500000000000000" pitchFamily="18" charset="-128"/>
                <a:ea typeface="BIZ UDP明朝 Medium" panose="02020500000000000000" pitchFamily="18" charset="-128"/>
              </a:rPr>
              <a:t>）</a:t>
            </a:r>
          </a:p>
        </p:txBody>
      </p:sp>
      <p:sp>
        <p:nvSpPr>
          <p:cNvPr id="12" name="スライド番号プレースホルダー 3">
            <a:extLst>
              <a:ext uri="{FF2B5EF4-FFF2-40B4-BE49-F238E27FC236}">
                <a16:creationId xmlns:a16="http://schemas.microsoft.com/office/drawing/2014/main" id="{90F8BB1D-FA1C-EEB5-48E0-C8371C640AD7}"/>
              </a:ext>
            </a:extLst>
          </p:cNvPr>
          <p:cNvSpPr txBox="1">
            <a:spLocks noGrp="1"/>
          </p:cNvSpPr>
          <p:nvPr/>
        </p:nvSpPr>
        <p:spPr>
          <a:xfrm>
            <a:off x="10868025" y="6187440"/>
            <a:ext cx="848360" cy="476250"/>
          </a:xfrm>
          <a:prstGeom prst="rect">
            <a:avLst/>
          </a:prstGeom>
          <a:noFill/>
          <a:ln w="9525">
            <a:noFill/>
          </a:ln>
        </p:spPr>
        <p:txBody>
          <a:bodyPr anchor="b"/>
          <a:lstStyle>
            <a:lvl1pPr marL="0" lvl="0" indent="0" algn="r" defTabSz="914400" eaLnBrk="1" fontAlgn="base" latinLnBrk="0" hangingPunct="1">
              <a:lnSpc>
                <a:spcPct val="100000"/>
              </a:lnSpc>
              <a:spcBef>
                <a:spcPct val="0"/>
              </a:spcBef>
              <a:spcAft>
                <a:spcPct val="0"/>
              </a:spcAft>
              <a:buFont typeface="Arial" panose="020B0604020202020204" pitchFamily="34" charset="0"/>
              <a:buNone/>
              <a:defRPr sz="1400" b="0" i="0" u="none" kern="1200" baseline="0">
                <a:solidFill>
                  <a:schemeClr val="tx1"/>
                </a:solidFill>
                <a:latin typeface="+mn-lt"/>
                <a:ea typeface="+mn-ea"/>
                <a:cs typeface="+mn-cs"/>
              </a:defRPr>
            </a:lvl1pPr>
            <a:lvl2pPr marL="457200" lvl="1" indent="0" algn="ctr" defTabSz="914400" eaLnBrk="1" fontAlgn="base" latinLnBrk="0" hangingPunct="1">
              <a:lnSpc>
                <a:spcPct val="100000"/>
              </a:lnSpc>
              <a:spcBef>
                <a:spcPct val="0"/>
              </a:spcBef>
              <a:spcAft>
                <a:spcPct val="0"/>
              </a:spcAft>
              <a:buFont typeface="Arial" panose="020B0604020202020204" pitchFamily="34" charset="0"/>
              <a:buNone/>
              <a:defRPr sz="2400" b="0" i="0" u="none" kern="1200" baseline="0">
                <a:solidFill>
                  <a:schemeClr val="tx1"/>
                </a:solidFill>
                <a:latin typeface="+mn-lt"/>
                <a:ea typeface="+mn-ea"/>
                <a:cs typeface="+mn-cs"/>
              </a:defRPr>
            </a:lvl2pPr>
            <a:lvl3pPr marL="914400" lvl="2" indent="0" algn="ctr" defTabSz="914400" eaLnBrk="1" fontAlgn="base" latinLnBrk="0" hangingPunct="1">
              <a:lnSpc>
                <a:spcPct val="100000"/>
              </a:lnSpc>
              <a:spcBef>
                <a:spcPct val="0"/>
              </a:spcBef>
              <a:spcAft>
                <a:spcPct val="0"/>
              </a:spcAft>
              <a:buFont typeface="Arial" panose="020B0604020202020204" pitchFamily="34" charset="0"/>
              <a:buNone/>
              <a:defRPr sz="2400" b="0" i="0" u="none" kern="1200" baseline="0">
                <a:solidFill>
                  <a:schemeClr val="tx1"/>
                </a:solidFill>
                <a:latin typeface="+mn-lt"/>
                <a:ea typeface="+mn-ea"/>
                <a:cs typeface="+mn-cs"/>
              </a:defRPr>
            </a:lvl3pPr>
            <a:lvl4pPr marL="1371600" lvl="3" indent="0" algn="ctr" defTabSz="914400" eaLnBrk="1" fontAlgn="base" latinLnBrk="0" hangingPunct="1">
              <a:lnSpc>
                <a:spcPct val="100000"/>
              </a:lnSpc>
              <a:spcBef>
                <a:spcPct val="0"/>
              </a:spcBef>
              <a:spcAft>
                <a:spcPct val="0"/>
              </a:spcAft>
              <a:buFont typeface="Arial" panose="020B0604020202020204" pitchFamily="34" charset="0"/>
              <a:buNone/>
              <a:defRPr sz="2400" b="0" i="0" u="none" kern="1200" baseline="0">
                <a:solidFill>
                  <a:schemeClr val="tx1"/>
                </a:solidFill>
                <a:latin typeface="+mn-lt"/>
                <a:ea typeface="+mn-ea"/>
                <a:cs typeface="+mn-cs"/>
              </a:defRPr>
            </a:lvl4pPr>
            <a:lvl5pPr marL="1828800" lvl="4" indent="0" algn="ctr" defTabSz="914400" eaLnBrk="1" fontAlgn="base" latinLnBrk="0" hangingPunct="1">
              <a:lnSpc>
                <a:spcPct val="100000"/>
              </a:lnSpc>
              <a:spcBef>
                <a:spcPct val="0"/>
              </a:spcBef>
              <a:spcAft>
                <a:spcPct val="0"/>
              </a:spcAft>
              <a:buFont typeface="Arial" panose="020B0604020202020204" pitchFamily="34" charset="0"/>
              <a:buNone/>
              <a:defRPr sz="2400" b="0" i="0" u="none" kern="1200" baseline="0">
                <a:solidFill>
                  <a:schemeClr val="tx1"/>
                </a:solidFill>
                <a:latin typeface="+mn-lt"/>
                <a:ea typeface="+mn-ea"/>
                <a:cs typeface="+mn-cs"/>
              </a:defRPr>
            </a:lvl5pPr>
            <a:lvl6pPr marL="2286000" lvl="5" indent="0" algn="ctr" defTabSz="914400" eaLnBrk="1" fontAlgn="base" latinLnBrk="0" hangingPunct="1">
              <a:lnSpc>
                <a:spcPct val="100000"/>
              </a:lnSpc>
              <a:spcBef>
                <a:spcPct val="0"/>
              </a:spcBef>
              <a:spcAft>
                <a:spcPct val="0"/>
              </a:spcAft>
              <a:buFont typeface="Arial" panose="020B0604020202020204" pitchFamily="34" charset="0"/>
              <a:buNone/>
              <a:defRPr sz="2400" b="0" i="0" u="none" kern="1200" baseline="0">
                <a:solidFill>
                  <a:schemeClr val="tx1"/>
                </a:solidFill>
                <a:latin typeface="+mn-lt"/>
                <a:ea typeface="+mn-ea"/>
                <a:cs typeface="+mn-cs"/>
              </a:defRPr>
            </a:lvl6pPr>
            <a:lvl7pPr marL="2743200" lvl="6" indent="0" algn="ctr" defTabSz="914400" eaLnBrk="1" fontAlgn="base" latinLnBrk="0" hangingPunct="1">
              <a:lnSpc>
                <a:spcPct val="100000"/>
              </a:lnSpc>
              <a:spcBef>
                <a:spcPct val="0"/>
              </a:spcBef>
              <a:spcAft>
                <a:spcPct val="0"/>
              </a:spcAft>
              <a:buFont typeface="Arial" panose="020B0604020202020204" pitchFamily="34" charset="0"/>
              <a:buNone/>
              <a:defRPr sz="2400" b="0" i="0" u="none" kern="1200" baseline="0">
                <a:solidFill>
                  <a:schemeClr val="tx1"/>
                </a:solidFill>
                <a:latin typeface="+mn-lt"/>
                <a:ea typeface="+mn-ea"/>
                <a:cs typeface="+mn-cs"/>
              </a:defRPr>
            </a:lvl7pPr>
            <a:lvl8pPr marL="3200400" lvl="7" indent="0" algn="ctr" defTabSz="914400" eaLnBrk="1" fontAlgn="base" latinLnBrk="0" hangingPunct="1">
              <a:lnSpc>
                <a:spcPct val="100000"/>
              </a:lnSpc>
              <a:spcBef>
                <a:spcPct val="0"/>
              </a:spcBef>
              <a:spcAft>
                <a:spcPct val="0"/>
              </a:spcAft>
              <a:buFont typeface="Arial" panose="020B0604020202020204" pitchFamily="34" charset="0"/>
              <a:buNone/>
              <a:defRPr sz="2400" b="0" i="0" u="none" kern="1200" baseline="0">
                <a:solidFill>
                  <a:schemeClr val="tx1"/>
                </a:solidFill>
                <a:latin typeface="+mn-lt"/>
                <a:ea typeface="+mn-ea"/>
                <a:cs typeface="+mn-cs"/>
              </a:defRPr>
            </a:lvl8pPr>
            <a:lvl9pPr marL="3657600" lvl="8" indent="0" algn="ctr" defTabSz="914400" eaLnBrk="1" fontAlgn="base" latinLnBrk="0" hangingPunct="1">
              <a:lnSpc>
                <a:spcPct val="100000"/>
              </a:lnSpc>
              <a:spcBef>
                <a:spcPct val="0"/>
              </a:spcBef>
              <a:spcAft>
                <a:spcPct val="0"/>
              </a:spcAft>
              <a:buFont typeface="Arial" panose="020B0604020202020204" pitchFamily="34" charset="0"/>
              <a:buNone/>
              <a:defRPr sz="2400" b="0" i="0" u="none" kern="1200" baseline="0">
                <a:solidFill>
                  <a:schemeClr val="tx1"/>
                </a:solidFill>
                <a:latin typeface="+mn-lt"/>
                <a:ea typeface="+mn-ea"/>
                <a:cs typeface="+mn-cs"/>
              </a:defRPr>
            </a:lvl9pPr>
          </a:lstStyle>
          <a:p>
            <a:pPr marL="0" indent="0" algn="ctr" eaLnBrk="1" hangingPunct="1">
              <a:spcBef>
                <a:spcPct val="0"/>
              </a:spcBef>
              <a:buClr>
                <a:srgbClr val="000000"/>
              </a:buClr>
              <a:buNone/>
            </a:pPr>
            <a:fld id="{9A0DB2DC-4C9A-4742-B13C-FB6460FD3503}" type="slidenum">
              <a:rPr lang="ja-JP" altLang="en-US" sz="1400" dirty="0">
                <a:latin typeface="Arial" panose="020B0604020202020204" pitchFamily="34" charset="0"/>
                <a:ea typeface="ＭＳ Ｐゴシック" panose="020B0600070205080204" charset="-128"/>
              </a:rPr>
              <a:t>57</a:t>
            </a:fld>
            <a:endParaRPr lang="ja-JP" altLang="en-US" sz="1400" dirty="0">
              <a:latin typeface="Arial" panose="020B0604020202020204" pitchFamily="34" charset="0"/>
              <a:ea typeface="ＭＳ Ｐゴシック" panose="020B0600070205080204" charset="-128"/>
            </a:endParaRPr>
          </a:p>
        </p:txBody>
      </p:sp>
    </p:spTree>
    <p:extLst>
      <p:ext uri="{BB962C8B-B14F-4D97-AF65-F5344CB8AC3E}">
        <p14:creationId xmlns:p14="http://schemas.microsoft.com/office/powerpoint/2010/main" val="65156770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randombar(horizontal)">
                                      <p:cBhvr>
                                        <p:cTn id="7" dur="1250"/>
                                        <p:tgtEl>
                                          <p:spTgt spid="14"/>
                                        </p:tgtEl>
                                      </p:cBhvr>
                                    </p:animEffect>
                                  </p:childTnLst>
                                </p:cTn>
                              </p:par>
                              <p:par>
                                <p:cTn id="8" presetID="14" presetClass="entr" presetSubtype="10" fill="hold" grpId="0" nodeType="withEffect">
                                  <p:stCondLst>
                                    <p:cond delay="0"/>
                                  </p:stCondLst>
                                  <p:childTnLst>
                                    <p:set>
                                      <p:cBhvr>
                                        <p:cTn id="9" dur="1" fill="hold">
                                          <p:stCondLst>
                                            <p:cond delay="0"/>
                                          </p:stCondLst>
                                        </p:cTn>
                                        <p:tgtEl>
                                          <p:spTgt spid="18"/>
                                        </p:tgtEl>
                                        <p:attrNameLst>
                                          <p:attrName>style.visibility</p:attrName>
                                        </p:attrNameLst>
                                      </p:cBhvr>
                                      <p:to>
                                        <p:strVal val="visible"/>
                                      </p:to>
                                    </p:set>
                                    <p:animEffect transition="in" filter="randombar(horizontal)">
                                      <p:cBhvr>
                                        <p:cTn id="10" dur="1250"/>
                                        <p:tgtEl>
                                          <p:spTgt spid="18"/>
                                        </p:tgtEl>
                                      </p:cBhvr>
                                    </p:animEffect>
                                  </p:childTnLst>
                                </p:cTn>
                              </p:par>
                              <p:par>
                                <p:cTn id="11" presetID="14" presetClass="entr" presetSubtype="10" fill="hold" grpId="0" nodeType="withEffect">
                                  <p:stCondLst>
                                    <p:cond delay="0"/>
                                  </p:stCondLst>
                                  <p:childTnLst>
                                    <p:set>
                                      <p:cBhvr>
                                        <p:cTn id="12" dur="1" fill="hold">
                                          <p:stCondLst>
                                            <p:cond delay="0"/>
                                          </p:stCondLst>
                                        </p:cTn>
                                        <p:tgtEl>
                                          <p:spTgt spid="19"/>
                                        </p:tgtEl>
                                        <p:attrNameLst>
                                          <p:attrName>style.visibility</p:attrName>
                                        </p:attrNameLst>
                                      </p:cBhvr>
                                      <p:to>
                                        <p:strVal val="visible"/>
                                      </p:to>
                                    </p:set>
                                    <p:animEffect transition="in" filter="randombar(horizontal)">
                                      <p:cBhvr>
                                        <p:cTn id="13" dur="125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18" grpId="0" animBg="1"/>
      <p:bldP spid="19" grpId="0" animBg="1"/>
    </p:bld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タイトル 1">
            <a:extLst>
              <a:ext uri="{FF2B5EF4-FFF2-40B4-BE49-F238E27FC236}">
                <a16:creationId xmlns:a16="http://schemas.microsoft.com/office/drawing/2014/main" id="{297B31EC-77B9-C8BD-E37C-E2F83C4FBEDD}"/>
              </a:ext>
            </a:extLst>
          </p:cNvPr>
          <p:cNvSpPr>
            <a:spLocks noGrp="1"/>
          </p:cNvSpPr>
          <p:nvPr>
            <p:ph type="title"/>
          </p:nvPr>
        </p:nvSpPr>
        <p:spPr>
          <a:xfrm>
            <a:off x="1922416" y="188972"/>
            <a:ext cx="6092240" cy="349386"/>
          </a:xfrm>
        </p:spPr>
        <p:txBody>
          <a:bodyPr rtlCol="0">
            <a:normAutofit fontScale="90000"/>
          </a:bodyPr>
          <a:lstStyle/>
          <a:p>
            <a:pPr rtl="0"/>
            <a:r>
              <a:rPr lang="ja-JP" altLang="en-US" sz="3100" dirty="0">
                <a:solidFill>
                  <a:schemeClr val="tx1"/>
                </a:solidFill>
                <a:latin typeface="UD デジタル 教科書体 NK-B" panose="02020700000000000000" pitchFamily="18" charset="-128"/>
                <a:ea typeface="UD デジタル 教科書体 NK-B" panose="02020700000000000000" pitchFamily="18" charset="-128"/>
              </a:rPr>
              <a:t>台風第</a:t>
            </a:r>
            <a:r>
              <a:rPr lang="en-US" altLang="ja-JP" sz="3100" dirty="0">
                <a:solidFill>
                  <a:schemeClr val="tx1"/>
                </a:solidFill>
                <a:latin typeface="UD デジタル 教科書体 NK-B" panose="02020700000000000000" pitchFamily="18" charset="-128"/>
                <a:ea typeface="UD デジタル 教科書体 NK-B" panose="02020700000000000000" pitchFamily="18" charset="-128"/>
              </a:rPr>
              <a:t>15</a:t>
            </a:r>
            <a:r>
              <a:rPr lang="ja-JP" altLang="en-US" sz="3100" dirty="0">
                <a:solidFill>
                  <a:schemeClr val="tx1"/>
                </a:solidFill>
                <a:latin typeface="UD デジタル 教科書体 NK-B" panose="02020700000000000000" pitchFamily="18" charset="-128"/>
                <a:ea typeface="UD デジタル 教科書体 NK-B" panose="02020700000000000000" pitchFamily="18" charset="-128"/>
              </a:rPr>
              <a:t>号の被害状況</a:t>
            </a:r>
            <a:endParaRPr lang="ja-JP" altLang="en-US" dirty="0">
              <a:solidFill>
                <a:schemeClr val="tx1"/>
              </a:solidFill>
              <a:latin typeface="UD デジタル 教科書体 NK-B" panose="02020700000000000000" pitchFamily="18" charset="-128"/>
              <a:ea typeface="UD デジタル 教科書体 NK-B" panose="02020700000000000000" pitchFamily="18" charset="-128"/>
            </a:endParaRPr>
          </a:p>
        </p:txBody>
      </p:sp>
      <p:pic>
        <p:nvPicPr>
          <p:cNvPr id="10" name="図 9">
            <a:extLst>
              <a:ext uri="{FF2B5EF4-FFF2-40B4-BE49-F238E27FC236}">
                <a16:creationId xmlns:a16="http://schemas.microsoft.com/office/drawing/2014/main" id="{70792AF1-C60B-A35D-2D11-CAC39F04F068}"/>
              </a:ext>
            </a:extLst>
          </p:cNvPr>
          <p:cNvPicPr>
            <a:picLocks noChangeAspect="1"/>
          </p:cNvPicPr>
          <p:nvPr/>
        </p:nvPicPr>
        <p:blipFill rotWithShape="1">
          <a:blip r:embed="rId2"/>
          <a:srcRect t="2074"/>
          <a:stretch/>
        </p:blipFill>
        <p:spPr>
          <a:xfrm>
            <a:off x="1727795" y="608886"/>
            <a:ext cx="8736410" cy="5982357"/>
          </a:xfrm>
          <a:prstGeom prst="rect">
            <a:avLst/>
          </a:prstGeom>
        </p:spPr>
      </p:pic>
      <p:sp>
        <p:nvSpPr>
          <p:cNvPr id="2" name="サブタイトル 2">
            <a:extLst>
              <a:ext uri="{FF2B5EF4-FFF2-40B4-BE49-F238E27FC236}">
                <a16:creationId xmlns:a16="http://schemas.microsoft.com/office/drawing/2014/main" id="{39258EBE-ADFC-245A-79FC-B3109EF7389A}"/>
              </a:ext>
            </a:extLst>
          </p:cNvPr>
          <p:cNvSpPr>
            <a:spLocks noGrp="1"/>
          </p:cNvSpPr>
          <p:nvPr>
            <p:ph type="body" sz="quarter" idx="14"/>
          </p:nvPr>
        </p:nvSpPr>
        <p:spPr>
          <a:xfrm>
            <a:off x="7315198" y="6540815"/>
            <a:ext cx="4918363" cy="406058"/>
          </a:xfrm>
        </p:spPr>
        <p:txBody>
          <a:bodyPr rtlCol="0">
            <a:normAutofit fontScale="55000" lnSpcReduction="20000"/>
          </a:bodyPr>
          <a:lstStyle/>
          <a:p>
            <a:pPr rtl="0"/>
            <a:r>
              <a:rPr lang="ja-JP" altLang="en-US" dirty="0">
                <a:solidFill>
                  <a:schemeClr val="tx1"/>
                </a:solidFill>
                <a:latin typeface="UD デジタル 教科書体 NK-B" panose="02020700000000000000" pitchFamily="18" charset="-128"/>
                <a:ea typeface="UD デジタル 教科書体 NK-B" panose="02020700000000000000" pitchFamily="18" charset="-128"/>
              </a:rPr>
              <a:t>静岡県危機報道官　台風第</a:t>
            </a:r>
            <a:r>
              <a:rPr lang="en-US" altLang="ja-JP" dirty="0">
                <a:solidFill>
                  <a:schemeClr val="tx1"/>
                </a:solidFill>
                <a:latin typeface="UD デジタル 教科書体 NK-B" panose="02020700000000000000" pitchFamily="18" charset="-128"/>
                <a:ea typeface="UD デジタル 教科書体 NK-B" panose="02020700000000000000" pitchFamily="18" charset="-128"/>
              </a:rPr>
              <a:t>15</a:t>
            </a:r>
            <a:r>
              <a:rPr lang="ja-JP" altLang="en-US" dirty="0">
                <a:solidFill>
                  <a:schemeClr val="tx1"/>
                </a:solidFill>
                <a:latin typeface="UD デジタル 教科書体 NK-B" panose="02020700000000000000" pitchFamily="18" charset="-128"/>
                <a:ea typeface="UD デジタル 教科書体 NK-B" panose="02020700000000000000" pitchFamily="18" charset="-128"/>
              </a:rPr>
              <a:t>号の被災に対する県等の対応状況</a:t>
            </a:r>
            <a:r>
              <a:rPr lang="en-US" altLang="ja-JP" dirty="0">
                <a:solidFill>
                  <a:schemeClr val="tx1"/>
                </a:solidFill>
                <a:latin typeface="UD デジタル 教科書体 NK-B" panose="02020700000000000000" pitchFamily="18" charset="-128"/>
                <a:ea typeface="UD デジタル 教科書体 NK-B" panose="02020700000000000000" pitchFamily="18" charset="-128"/>
              </a:rPr>
              <a:t>【</a:t>
            </a:r>
            <a:r>
              <a:rPr lang="ja-JP" altLang="en-US" dirty="0">
                <a:solidFill>
                  <a:schemeClr val="tx1"/>
                </a:solidFill>
                <a:latin typeface="UD デジタル 教科書体 NK-B" panose="02020700000000000000" pitchFamily="18" charset="-128"/>
                <a:ea typeface="UD デジタル 教科書体 NK-B" panose="02020700000000000000" pitchFamily="18" charset="-128"/>
              </a:rPr>
              <a:t>第</a:t>
            </a:r>
            <a:r>
              <a:rPr lang="en-US" altLang="ja-JP" dirty="0">
                <a:solidFill>
                  <a:schemeClr val="tx1"/>
                </a:solidFill>
                <a:latin typeface="UD デジタル 教科書体 NK-B" panose="02020700000000000000" pitchFamily="18" charset="-128"/>
                <a:ea typeface="UD デジタル 教科書体 NK-B" panose="02020700000000000000" pitchFamily="18" charset="-128"/>
              </a:rPr>
              <a:t>13</a:t>
            </a:r>
            <a:r>
              <a:rPr lang="ja-JP" altLang="en-US" dirty="0">
                <a:solidFill>
                  <a:schemeClr val="tx1"/>
                </a:solidFill>
                <a:latin typeface="UD デジタル 教科書体 NK-B" panose="02020700000000000000" pitchFamily="18" charset="-128"/>
                <a:ea typeface="UD デジタル 教科書体 NK-B" panose="02020700000000000000" pitchFamily="18" charset="-128"/>
              </a:rPr>
              <a:t>報</a:t>
            </a:r>
            <a:r>
              <a:rPr lang="en-US" altLang="ja-JP" dirty="0">
                <a:solidFill>
                  <a:schemeClr val="tx1"/>
                </a:solidFill>
                <a:latin typeface="UD デジタル 教科書体 NK-B" panose="02020700000000000000" pitchFamily="18" charset="-128"/>
                <a:ea typeface="UD デジタル 教科書体 NK-B" panose="02020700000000000000" pitchFamily="18" charset="-128"/>
              </a:rPr>
              <a:t>】</a:t>
            </a:r>
          </a:p>
        </p:txBody>
      </p:sp>
      <p:sp>
        <p:nvSpPr>
          <p:cNvPr id="3" name="スライド番号プレースホルダー 3">
            <a:extLst>
              <a:ext uri="{FF2B5EF4-FFF2-40B4-BE49-F238E27FC236}">
                <a16:creationId xmlns:a16="http://schemas.microsoft.com/office/drawing/2014/main" id="{CFA7990C-3671-956D-7791-B589391F638A}"/>
              </a:ext>
            </a:extLst>
          </p:cNvPr>
          <p:cNvSpPr txBox="1">
            <a:spLocks/>
          </p:cNvSpPr>
          <p:nvPr/>
        </p:nvSpPr>
        <p:spPr>
          <a:xfrm>
            <a:off x="11278466" y="6267594"/>
            <a:ext cx="746414" cy="476250"/>
          </a:xfrm>
          <a:prstGeom prst="rect">
            <a:avLst/>
          </a:prstGeom>
        </p:spPr>
        <p:txBody>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F8D8928E-AA9A-4D89-BC1F-A2C05AB4BD92}" type="slidenum">
              <a:rPr kumimoji="1" lang="ja-JP" altLang="en-US" smtClean="0"/>
              <a:pPr/>
              <a:t>58</a:t>
            </a:fld>
            <a:endParaRPr kumimoji="1" lang="ja-JP" altLang="en-US" dirty="0"/>
          </a:p>
        </p:txBody>
      </p:sp>
    </p:spTree>
    <p:extLst>
      <p:ext uri="{BB962C8B-B14F-4D97-AF65-F5344CB8AC3E}">
        <p14:creationId xmlns:p14="http://schemas.microsoft.com/office/powerpoint/2010/main" val="2686355319"/>
      </p:ext>
    </p:extLst>
  </p:cSld>
  <p:clrMapOvr>
    <a:masterClrMapping/>
  </p:clrMapOvr>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1" name="図 20" descr="黒い背景と男性の絵&#10;&#10;中程度の精度で自動的に生成された説明">
            <a:extLst>
              <a:ext uri="{FF2B5EF4-FFF2-40B4-BE49-F238E27FC236}">
                <a16:creationId xmlns:a16="http://schemas.microsoft.com/office/drawing/2014/main" id="{F5884C71-4F90-3346-7A74-56E192E17CF7}"/>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2884400" y="0"/>
            <a:ext cx="9708713" cy="6858000"/>
          </a:xfrm>
          <a:prstGeom prst="rect">
            <a:avLst/>
          </a:prstGeom>
        </p:spPr>
      </p:pic>
      <p:cxnSp>
        <p:nvCxnSpPr>
          <p:cNvPr id="3" name="直線コネクタ 2">
            <a:extLst>
              <a:ext uri="{FF2B5EF4-FFF2-40B4-BE49-F238E27FC236}">
                <a16:creationId xmlns:a16="http://schemas.microsoft.com/office/drawing/2014/main" id="{02016107-5700-B586-EAFD-91A85038E93D}"/>
              </a:ext>
            </a:extLst>
          </p:cNvPr>
          <p:cNvCxnSpPr>
            <a:cxnSpLocks/>
          </p:cNvCxnSpPr>
          <p:nvPr/>
        </p:nvCxnSpPr>
        <p:spPr>
          <a:xfrm flipV="1">
            <a:off x="525786" y="978579"/>
            <a:ext cx="5570214" cy="29535"/>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5" name="テキスト ボックス 4">
            <a:extLst>
              <a:ext uri="{FF2B5EF4-FFF2-40B4-BE49-F238E27FC236}">
                <a16:creationId xmlns:a16="http://schemas.microsoft.com/office/drawing/2014/main" id="{DDE5F12B-2898-292F-828E-B48E60DD1B0F}"/>
              </a:ext>
            </a:extLst>
          </p:cNvPr>
          <p:cNvSpPr txBox="1"/>
          <p:nvPr/>
        </p:nvSpPr>
        <p:spPr>
          <a:xfrm>
            <a:off x="500386" y="1126419"/>
            <a:ext cx="5334000" cy="738664"/>
          </a:xfrm>
          <a:prstGeom prst="rect">
            <a:avLst/>
          </a:prstGeom>
          <a:noFill/>
        </p:spPr>
        <p:txBody>
          <a:bodyPr wrap="square" rtlCol="0">
            <a:spAutoFit/>
          </a:bodyPr>
          <a:lstStyle/>
          <a:p>
            <a:r>
              <a:rPr kumimoji="1" lang="ja-JP" altLang="en-US" sz="1400" dirty="0">
                <a:latin typeface="BIZ UDP明朝 Medium" panose="02020500000000000000" pitchFamily="18" charset="-128"/>
                <a:ea typeface="BIZ UDP明朝 Medium" panose="02020500000000000000" pitchFamily="18" charset="-128"/>
              </a:rPr>
              <a:t>台風第</a:t>
            </a:r>
            <a:r>
              <a:rPr kumimoji="1" lang="en-US" altLang="ja-JP" sz="1400" dirty="0">
                <a:latin typeface="BIZ UDP明朝 Medium" panose="02020500000000000000" pitchFamily="18" charset="-128"/>
                <a:ea typeface="BIZ UDP明朝 Medium" panose="02020500000000000000" pitchFamily="18" charset="-128"/>
              </a:rPr>
              <a:t>15</a:t>
            </a:r>
            <a:r>
              <a:rPr kumimoji="1" lang="ja-JP" altLang="en-US" sz="1400" dirty="0">
                <a:latin typeface="BIZ UDP明朝 Medium" panose="02020500000000000000" pitchFamily="18" charset="-128"/>
                <a:ea typeface="BIZ UDP明朝 Medium" panose="02020500000000000000" pitchFamily="18" charset="-128"/>
              </a:rPr>
              <a:t>号の猛烈な雨により、死者</a:t>
            </a:r>
            <a:r>
              <a:rPr kumimoji="1" lang="en-US" altLang="ja-JP" sz="1400" dirty="0">
                <a:latin typeface="BIZ UDP明朝 Medium" panose="02020500000000000000" pitchFamily="18" charset="-128"/>
                <a:ea typeface="BIZ UDP明朝 Medium" panose="02020500000000000000" pitchFamily="18" charset="-128"/>
              </a:rPr>
              <a:t>3</a:t>
            </a:r>
            <a:r>
              <a:rPr kumimoji="1" lang="ja-JP" altLang="en-US" sz="1400" dirty="0">
                <a:latin typeface="BIZ UDP明朝 Medium" panose="02020500000000000000" pitchFamily="18" charset="-128"/>
                <a:ea typeface="BIZ UDP明朝 Medium" panose="02020500000000000000" pitchFamily="18" charset="-128"/>
              </a:rPr>
              <a:t>名、負傷者</a:t>
            </a:r>
            <a:r>
              <a:rPr kumimoji="1" lang="en-US" altLang="ja-JP" sz="1400" dirty="0">
                <a:latin typeface="BIZ UDP明朝 Medium" panose="02020500000000000000" pitchFamily="18" charset="-128"/>
                <a:ea typeface="BIZ UDP明朝 Medium" panose="02020500000000000000" pitchFamily="18" charset="-128"/>
              </a:rPr>
              <a:t>6</a:t>
            </a:r>
            <a:r>
              <a:rPr kumimoji="1" lang="ja-JP" altLang="en-US" sz="1400" dirty="0">
                <a:latin typeface="BIZ UDP明朝 Medium" panose="02020500000000000000" pitchFamily="18" charset="-128"/>
                <a:ea typeface="BIZ UDP明朝 Medium" panose="02020500000000000000" pitchFamily="18" charset="-128"/>
              </a:rPr>
              <a:t>名、県内</a:t>
            </a:r>
            <a:r>
              <a:rPr kumimoji="1" lang="en-US" altLang="ja-JP" sz="1400" dirty="0">
                <a:latin typeface="BIZ UDP明朝 Medium" panose="02020500000000000000" pitchFamily="18" charset="-128"/>
                <a:ea typeface="BIZ UDP明朝 Medium" panose="02020500000000000000" pitchFamily="18" charset="-128"/>
              </a:rPr>
              <a:t>15</a:t>
            </a:r>
            <a:r>
              <a:rPr kumimoji="1" lang="ja-JP" altLang="en-US" sz="1400" dirty="0">
                <a:latin typeface="BIZ UDP明朝 Medium" panose="02020500000000000000" pitchFamily="18" charset="-128"/>
                <a:ea typeface="BIZ UDP明朝 Medium" panose="02020500000000000000" pitchFamily="18" charset="-128"/>
              </a:rPr>
              <a:t>市町で床下、床上浸水などの被害が発生しました。うち</a:t>
            </a:r>
            <a:r>
              <a:rPr kumimoji="1" lang="en-US" altLang="ja-JP" sz="1400" dirty="0">
                <a:latin typeface="BIZ UDP明朝 Medium" panose="02020500000000000000" pitchFamily="18" charset="-128"/>
                <a:ea typeface="BIZ UDP明朝 Medium" panose="02020500000000000000" pitchFamily="18" charset="-128"/>
              </a:rPr>
              <a:t>4</a:t>
            </a:r>
            <a:r>
              <a:rPr kumimoji="1" lang="ja-JP" altLang="en-US" sz="1400" dirty="0">
                <a:latin typeface="BIZ UDP明朝 Medium" panose="02020500000000000000" pitchFamily="18" charset="-128"/>
                <a:ea typeface="BIZ UDP明朝 Medium" panose="02020500000000000000" pitchFamily="18" charset="-128"/>
              </a:rPr>
              <a:t>市町で災害ボランティアセンターを立ち上げ、復旧作業を進めております。</a:t>
            </a:r>
            <a:endParaRPr kumimoji="1" lang="en-US" altLang="ja-JP" sz="1400" dirty="0">
              <a:latin typeface="BIZ UDP明朝 Medium" panose="02020500000000000000" pitchFamily="18" charset="-128"/>
              <a:ea typeface="BIZ UDP明朝 Medium" panose="02020500000000000000" pitchFamily="18" charset="-128"/>
            </a:endParaRPr>
          </a:p>
        </p:txBody>
      </p:sp>
      <p:sp>
        <p:nvSpPr>
          <p:cNvPr id="6" name="フリーフォーム: 図形 5">
            <a:extLst>
              <a:ext uri="{FF2B5EF4-FFF2-40B4-BE49-F238E27FC236}">
                <a16:creationId xmlns:a16="http://schemas.microsoft.com/office/drawing/2014/main" id="{A874945D-DC35-B7E0-22DA-3CED5E760288}"/>
              </a:ext>
            </a:extLst>
          </p:cNvPr>
          <p:cNvSpPr/>
          <p:nvPr/>
        </p:nvSpPr>
        <p:spPr>
          <a:xfrm>
            <a:off x="8843995" y="1991945"/>
            <a:ext cx="1233970" cy="1437300"/>
          </a:xfrm>
          <a:custGeom>
            <a:avLst/>
            <a:gdLst>
              <a:gd name="connsiteX0" fmla="*/ 381000 w 1221741"/>
              <a:gd name="connsiteY0" fmla="*/ 1250157 h 1251260"/>
              <a:gd name="connsiteX1" fmla="*/ 411956 w 1221741"/>
              <a:gd name="connsiteY1" fmla="*/ 1245394 h 1251260"/>
              <a:gd name="connsiteX2" fmla="*/ 426243 w 1221741"/>
              <a:gd name="connsiteY2" fmla="*/ 1233488 h 1251260"/>
              <a:gd name="connsiteX3" fmla="*/ 435768 w 1221741"/>
              <a:gd name="connsiteY3" fmla="*/ 1228725 h 1251260"/>
              <a:gd name="connsiteX4" fmla="*/ 447675 w 1221741"/>
              <a:gd name="connsiteY4" fmla="*/ 1219200 h 1251260"/>
              <a:gd name="connsiteX5" fmla="*/ 450056 w 1221741"/>
              <a:gd name="connsiteY5" fmla="*/ 1212057 h 1251260"/>
              <a:gd name="connsiteX6" fmla="*/ 476250 w 1221741"/>
              <a:gd name="connsiteY6" fmla="*/ 1193007 h 1251260"/>
              <a:gd name="connsiteX7" fmla="*/ 488156 w 1221741"/>
              <a:gd name="connsiteY7" fmla="*/ 1183482 h 1251260"/>
              <a:gd name="connsiteX8" fmla="*/ 526256 w 1221741"/>
              <a:gd name="connsiteY8" fmla="*/ 1176338 h 1251260"/>
              <a:gd name="connsiteX9" fmla="*/ 559593 w 1221741"/>
              <a:gd name="connsiteY9" fmla="*/ 1171575 h 1251260"/>
              <a:gd name="connsiteX10" fmla="*/ 573881 w 1221741"/>
              <a:gd name="connsiteY10" fmla="*/ 1162050 h 1251260"/>
              <a:gd name="connsiteX11" fmla="*/ 592931 w 1221741"/>
              <a:gd name="connsiteY11" fmla="*/ 1147763 h 1251260"/>
              <a:gd name="connsiteX12" fmla="*/ 611981 w 1221741"/>
              <a:gd name="connsiteY12" fmla="*/ 1135857 h 1251260"/>
              <a:gd name="connsiteX13" fmla="*/ 626268 w 1221741"/>
              <a:gd name="connsiteY13" fmla="*/ 1133475 h 1251260"/>
              <a:gd name="connsiteX14" fmla="*/ 657225 w 1221741"/>
              <a:gd name="connsiteY14" fmla="*/ 1128713 h 1251260"/>
              <a:gd name="connsiteX15" fmla="*/ 666750 w 1221741"/>
              <a:gd name="connsiteY15" fmla="*/ 1121569 h 1251260"/>
              <a:gd name="connsiteX16" fmla="*/ 652462 w 1221741"/>
              <a:gd name="connsiteY16" fmla="*/ 1109663 h 1251260"/>
              <a:gd name="connsiteX17" fmla="*/ 638175 w 1221741"/>
              <a:gd name="connsiteY17" fmla="*/ 1102519 h 1251260"/>
              <a:gd name="connsiteX18" fmla="*/ 626268 w 1221741"/>
              <a:gd name="connsiteY18" fmla="*/ 1092994 h 1251260"/>
              <a:gd name="connsiteX19" fmla="*/ 619125 w 1221741"/>
              <a:gd name="connsiteY19" fmla="*/ 1085850 h 1251260"/>
              <a:gd name="connsiteX20" fmla="*/ 621506 w 1221741"/>
              <a:gd name="connsiteY20" fmla="*/ 1069182 h 1251260"/>
              <a:gd name="connsiteX21" fmla="*/ 650081 w 1221741"/>
              <a:gd name="connsiteY21" fmla="*/ 1073944 h 1251260"/>
              <a:gd name="connsiteX22" fmla="*/ 671512 w 1221741"/>
              <a:gd name="connsiteY22" fmla="*/ 1081088 h 1251260"/>
              <a:gd name="connsiteX23" fmla="*/ 673893 w 1221741"/>
              <a:gd name="connsiteY23" fmla="*/ 1114425 h 1251260"/>
              <a:gd name="connsiteX24" fmla="*/ 692943 w 1221741"/>
              <a:gd name="connsiteY24" fmla="*/ 1116807 h 1251260"/>
              <a:gd name="connsiteX25" fmla="*/ 757237 w 1221741"/>
              <a:gd name="connsiteY25" fmla="*/ 1114425 h 1251260"/>
              <a:gd name="connsiteX26" fmla="*/ 776287 w 1221741"/>
              <a:gd name="connsiteY26" fmla="*/ 1112044 h 1251260"/>
              <a:gd name="connsiteX27" fmla="*/ 845343 w 1221741"/>
              <a:gd name="connsiteY27" fmla="*/ 1119188 h 1251260"/>
              <a:gd name="connsiteX28" fmla="*/ 864393 w 1221741"/>
              <a:gd name="connsiteY28" fmla="*/ 1123950 h 1251260"/>
              <a:gd name="connsiteX29" fmla="*/ 885825 w 1221741"/>
              <a:gd name="connsiteY29" fmla="*/ 1128713 h 1251260"/>
              <a:gd name="connsiteX30" fmla="*/ 897731 w 1221741"/>
              <a:gd name="connsiteY30" fmla="*/ 1133475 h 1251260"/>
              <a:gd name="connsiteX31" fmla="*/ 907256 w 1221741"/>
              <a:gd name="connsiteY31" fmla="*/ 1138238 h 1251260"/>
              <a:gd name="connsiteX32" fmla="*/ 926306 w 1221741"/>
              <a:gd name="connsiteY32" fmla="*/ 1143000 h 1251260"/>
              <a:gd name="connsiteX33" fmla="*/ 945356 w 1221741"/>
              <a:gd name="connsiteY33" fmla="*/ 1147763 h 1251260"/>
              <a:gd name="connsiteX34" fmla="*/ 950118 w 1221741"/>
              <a:gd name="connsiteY34" fmla="*/ 1121569 h 1251260"/>
              <a:gd name="connsiteX35" fmla="*/ 952500 w 1221741"/>
              <a:gd name="connsiteY35" fmla="*/ 1112044 h 1251260"/>
              <a:gd name="connsiteX36" fmla="*/ 988218 w 1221741"/>
              <a:gd name="connsiteY36" fmla="*/ 1104900 h 1251260"/>
              <a:gd name="connsiteX37" fmla="*/ 992981 w 1221741"/>
              <a:gd name="connsiteY37" fmla="*/ 1097757 h 1251260"/>
              <a:gd name="connsiteX38" fmla="*/ 1000125 w 1221741"/>
              <a:gd name="connsiteY38" fmla="*/ 1095375 h 1251260"/>
              <a:gd name="connsiteX39" fmla="*/ 1007268 w 1221741"/>
              <a:gd name="connsiteY39" fmla="*/ 1090613 h 1251260"/>
              <a:gd name="connsiteX40" fmla="*/ 1012031 w 1221741"/>
              <a:gd name="connsiteY40" fmla="*/ 1081088 h 1251260"/>
              <a:gd name="connsiteX41" fmla="*/ 1014412 w 1221741"/>
              <a:gd name="connsiteY41" fmla="*/ 1073944 h 1251260"/>
              <a:gd name="connsiteX42" fmla="*/ 1023937 w 1221741"/>
              <a:gd name="connsiteY42" fmla="*/ 1059657 h 1251260"/>
              <a:gd name="connsiteX43" fmla="*/ 1031081 w 1221741"/>
              <a:gd name="connsiteY43" fmla="*/ 1040607 h 1251260"/>
              <a:gd name="connsiteX44" fmla="*/ 1033462 w 1221741"/>
              <a:gd name="connsiteY44" fmla="*/ 1033463 h 1251260"/>
              <a:gd name="connsiteX45" fmla="*/ 1035843 w 1221741"/>
              <a:gd name="connsiteY45" fmla="*/ 1023938 h 1251260"/>
              <a:gd name="connsiteX46" fmla="*/ 1040606 w 1221741"/>
              <a:gd name="connsiteY46" fmla="*/ 1014413 h 1251260"/>
              <a:gd name="connsiteX47" fmla="*/ 1045368 w 1221741"/>
              <a:gd name="connsiteY47" fmla="*/ 995363 h 1251260"/>
              <a:gd name="connsiteX48" fmla="*/ 1062037 w 1221741"/>
              <a:gd name="connsiteY48" fmla="*/ 964407 h 1251260"/>
              <a:gd name="connsiteX49" fmla="*/ 1069181 w 1221741"/>
              <a:gd name="connsiteY49" fmla="*/ 957263 h 1251260"/>
              <a:gd name="connsiteX50" fmla="*/ 1066800 w 1221741"/>
              <a:gd name="connsiteY50" fmla="*/ 928688 h 1251260"/>
              <a:gd name="connsiteX51" fmla="*/ 1004887 w 1221741"/>
              <a:gd name="connsiteY51" fmla="*/ 935832 h 1251260"/>
              <a:gd name="connsiteX52" fmla="*/ 1004887 w 1221741"/>
              <a:gd name="connsiteY52" fmla="*/ 907257 h 1251260"/>
              <a:gd name="connsiteX53" fmla="*/ 1009650 w 1221741"/>
              <a:gd name="connsiteY53" fmla="*/ 900113 h 1251260"/>
              <a:gd name="connsiteX54" fmla="*/ 1016793 w 1221741"/>
              <a:gd name="connsiteY54" fmla="*/ 890588 h 1251260"/>
              <a:gd name="connsiteX55" fmla="*/ 1028700 w 1221741"/>
              <a:gd name="connsiteY55" fmla="*/ 840582 h 1251260"/>
              <a:gd name="connsiteX56" fmla="*/ 1038225 w 1221741"/>
              <a:gd name="connsiteY56" fmla="*/ 804863 h 1251260"/>
              <a:gd name="connsiteX57" fmla="*/ 1045368 w 1221741"/>
              <a:gd name="connsiteY57" fmla="*/ 795338 h 1251260"/>
              <a:gd name="connsiteX58" fmla="*/ 1054893 w 1221741"/>
              <a:gd name="connsiteY58" fmla="*/ 778669 h 1251260"/>
              <a:gd name="connsiteX59" fmla="*/ 1071562 w 1221741"/>
              <a:gd name="connsiteY59" fmla="*/ 762000 h 1251260"/>
              <a:gd name="connsiteX60" fmla="*/ 1095375 w 1221741"/>
              <a:gd name="connsiteY60" fmla="*/ 742950 h 1251260"/>
              <a:gd name="connsiteX61" fmla="*/ 1102518 w 1221741"/>
              <a:gd name="connsiteY61" fmla="*/ 735807 h 1251260"/>
              <a:gd name="connsiteX62" fmla="*/ 1109662 w 1221741"/>
              <a:gd name="connsiteY62" fmla="*/ 733425 h 1251260"/>
              <a:gd name="connsiteX63" fmla="*/ 1119187 w 1221741"/>
              <a:gd name="connsiteY63" fmla="*/ 726282 h 1251260"/>
              <a:gd name="connsiteX64" fmla="*/ 1138237 w 1221741"/>
              <a:gd name="connsiteY64" fmla="*/ 714375 h 1251260"/>
              <a:gd name="connsiteX65" fmla="*/ 1147762 w 1221741"/>
              <a:gd name="connsiteY65" fmla="*/ 695325 h 1251260"/>
              <a:gd name="connsiteX66" fmla="*/ 1166812 w 1221741"/>
              <a:gd name="connsiteY66" fmla="*/ 669132 h 1251260"/>
              <a:gd name="connsiteX67" fmla="*/ 1178718 w 1221741"/>
              <a:gd name="connsiteY67" fmla="*/ 661988 h 1251260"/>
              <a:gd name="connsiteX68" fmla="*/ 1185862 w 1221741"/>
              <a:gd name="connsiteY68" fmla="*/ 659607 h 1251260"/>
              <a:gd name="connsiteX69" fmla="*/ 1197768 w 1221741"/>
              <a:gd name="connsiteY69" fmla="*/ 652463 h 1251260"/>
              <a:gd name="connsiteX70" fmla="*/ 1207293 w 1221741"/>
              <a:gd name="connsiteY70" fmla="*/ 647700 h 1251260"/>
              <a:gd name="connsiteX71" fmla="*/ 1219200 w 1221741"/>
              <a:gd name="connsiteY71" fmla="*/ 633413 h 1251260"/>
              <a:gd name="connsiteX72" fmla="*/ 1214437 w 1221741"/>
              <a:gd name="connsiteY72" fmla="*/ 607219 h 1251260"/>
              <a:gd name="connsiteX73" fmla="*/ 1207293 w 1221741"/>
              <a:gd name="connsiteY73" fmla="*/ 604838 h 1251260"/>
              <a:gd name="connsiteX74" fmla="*/ 1178718 w 1221741"/>
              <a:gd name="connsiteY74" fmla="*/ 592932 h 1251260"/>
              <a:gd name="connsiteX75" fmla="*/ 1157287 w 1221741"/>
              <a:gd name="connsiteY75" fmla="*/ 581025 h 1251260"/>
              <a:gd name="connsiteX76" fmla="*/ 1133475 w 1221741"/>
              <a:gd name="connsiteY76" fmla="*/ 559594 h 1251260"/>
              <a:gd name="connsiteX77" fmla="*/ 1126331 w 1221741"/>
              <a:gd name="connsiteY77" fmla="*/ 552450 h 1251260"/>
              <a:gd name="connsiteX78" fmla="*/ 1112043 w 1221741"/>
              <a:gd name="connsiteY78" fmla="*/ 533400 h 1251260"/>
              <a:gd name="connsiteX79" fmla="*/ 1102518 w 1221741"/>
              <a:gd name="connsiteY79" fmla="*/ 514350 h 1251260"/>
              <a:gd name="connsiteX80" fmla="*/ 1095375 w 1221741"/>
              <a:gd name="connsiteY80" fmla="*/ 495300 h 1251260"/>
              <a:gd name="connsiteX81" fmla="*/ 1090612 w 1221741"/>
              <a:gd name="connsiteY81" fmla="*/ 483394 h 1251260"/>
              <a:gd name="connsiteX82" fmla="*/ 1088231 w 1221741"/>
              <a:gd name="connsiteY82" fmla="*/ 476250 h 1251260"/>
              <a:gd name="connsiteX83" fmla="*/ 1081087 w 1221741"/>
              <a:gd name="connsiteY83" fmla="*/ 466725 h 1251260"/>
              <a:gd name="connsiteX84" fmla="*/ 1078706 w 1221741"/>
              <a:gd name="connsiteY84" fmla="*/ 457200 h 1251260"/>
              <a:gd name="connsiteX85" fmla="*/ 1073943 w 1221741"/>
              <a:gd name="connsiteY85" fmla="*/ 450057 h 1251260"/>
              <a:gd name="connsiteX86" fmla="*/ 1069181 w 1221741"/>
              <a:gd name="connsiteY86" fmla="*/ 440532 h 1251260"/>
              <a:gd name="connsiteX87" fmla="*/ 1066800 w 1221741"/>
              <a:gd name="connsiteY87" fmla="*/ 433388 h 1251260"/>
              <a:gd name="connsiteX88" fmla="*/ 1064418 w 1221741"/>
              <a:gd name="connsiteY88" fmla="*/ 423863 h 1251260"/>
              <a:gd name="connsiteX89" fmla="*/ 1047750 w 1221741"/>
              <a:gd name="connsiteY89" fmla="*/ 392907 h 1251260"/>
              <a:gd name="connsiteX90" fmla="*/ 1040606 w 1221741"/>
              <a:gd name="connsiteY90" fmla="*/ 371475 h 1251260"/>
              <a:gd name="connsiteX91" fmla="*/ 1038225 w 1221741"/>
              <a:gd name="connsiteY91" fmla="*/ 361950 h 1251260"/>
              <a:gd name="connsiteX92" fmla="*/ 1031081 w 1221741"/>
              <a:gd name="connsiteY92" fmla="*/ 350044 h 1251260"/>
              <a:gd name="connsiteX93" fmla="*/ 1026318 w 1221741"/>
              <a:gd name="connsiteY93" fmla="*/ 340519 h 1251260"/>
              <a:gd name="connsiteX94" fmla="*/ 1023937 w 1221741"/>
              <a:gd name="connsiteY94" fmla="*/ 333375 h 1251260"/>
              <a:gd name="connsiteX95" fmla="*/ 1014412 w 1221741"/>
              <a:gd name="connsiteY95" fmla="*/ 309563 h 1251260"/>
              <a:gd name="connsiteX96" fmla="*/ 1012031 w 1221741"/>
              <a:gd name="connsiteY96" fmla="*/ 300038 h 1251260"/>
              <a:gd name="connsiteX97" fmla="*/ 997743 w 1221741"/>
              <a:gd name="connsiteY97" fmla="*/ 276225 h 1251260"/>
              <a:gd name="connsiteX98" fmla="*/ 992981 w 1221741"/>
              <a:gd name="connsiteY98" fmla="*/ 266700 h 1251260"/>
              <a:gd name="connsiteX99" fmla="*/ 990600 w 1221741"/>
              <a:gd name="connsiteY99" fmla="*/ 254794 h 1251260"/>
              <a:gd name="connsiteX100" fmla="*/ 983456 w 1221741"/>
              <a:gd name="connsiteY100" fmla="*/ 250032 h 1251260"/>
              <a:gd name="connsiteX101" fmla="*/ 981075 w 1221741"/>
              <a:gd name="connsiteY101" fmla="*/ 235744 h 1251260"/>
              <a:gd name="connsiteX102" fmla="*/ 973931 w 1221741"/>
              <a:gd name="connsiteY102" fmla="*/ 223838 h 1251260"/>
              <a:gd name="connsiteX103" fmla="*/ 969168 w 1221741"/>
              <a:gd name="connsiteY103" fmla="*/ 211932 h 1251260"/>
              <a:gd name="connsiteX104" fmla="*/ 964406 w 1221741"/>
              <a:gd name="connsiteY104" fmla="*/ 204788 h 1251260"/>
              <a:gd name="connsiteX105" fmla="*/ 959643 w 1221741"/>
              <a:gd name="connsiteY105" fmla="*/ 185738 h 1251260"/>
              <a:gd name="connsiteX106" fmla="*/ 957262 w 1221741"/>
              <a:gd name="connsiteY106" fmla="*/ 178594 h 1251260"/>
              <a:gd name="connsiteX107" fmla="*/ 952500 w 1221741"/>
              <a:gd name="connsiteY107" fmla="*/ 169069 h 1251260"/>
              <a:gd name="connsiteX108" fmla="*/ 947737 w 1221741"/>
              <a:gd name="connsiteY108" fmla="*/ 157163 h 1251260"/>
              <a:gd name="connsiteX109" fmla="*/ 942975 w 1221741"/>
              <a:gd name="connsiteY109" fmla="*/ 147638 h 1251260"/>
              <a:gd name="connsiteX110" fmla="*/ 940593 w 1221741"/>
              <a:gd name="connsiteY110" fmla="*/ 140494 h 1251260"/>
              <a:gd name="connsiteX111" fmla="*/ 935831 w 1221741"/>
              <a:gd name="connsiteY111" fmla="*/ 133350 h 1251260"/>
              <a:gd name="connsiteX112" fmla="*/ 931068 w 1221741"/>
              <a:gd name="connsiteY112" fmla="*/ 119063 h 1251260"/>
              <a:gd name="connsiteX113" fmla="*/ 926306 w 1221741"/>
              <a:gd name="connsiteY113" fmla="*/ 109538 h 1251260"/>
              <a:gd name="connsiteX114" fmla="*/ 923925 w 1221741"/>
              <a:gd name="connsiteY114" fmla="*/ 102394 h 1251260"/>
              <a:gd name="connsiteX115" fmla="*/ 921543 w 1221741"/>
              <a:gd name="connsiteY115" fmla="*/ 92869 h 1251260"/>
              <a:gd name="connsiteX116" fmla="*/ 916781 w 1221741"/>
              <a:gd name="connsiteY116" fmla="*/ 85725 h 1251260"/>
              <a:gd name="connsiteX117" fmla="*/ 912018 w 1221741"/>
              <a:gd name="connsiteY117" fmla="*/ 73819 h 1251260"/>
              <a:gd name="connsiteX118" fmla="*/ 907256 w 1221741"/>
              <a:gd name="connsiteY118" fmla="*/ 57150 h 1251260"/>
              <a:gd name="connsiteX119" fmla="*/ 902493 w 1221741"/>
              <a:gd name="connsiteY119" fmla="*/ 45244 h 1251260"/>
              <a:gd name="connsiteX120" fmla="*/ 895350 w 1221741"/>
              <a:gd name="connsiteY120" fmla="*/ 40482 h 1251260"/>
              <a:gd name="connsiteX121" fmla="*/ 881062 w 1221741"/>
              <a:gd name="connsiteY121" fmla="*/ 19050 h 1251260"/>
              <a:gd name="connsiteX122" fmla="*/ 873918 w 1221741"/>
              <a:gd name="connsiteY122" fmla="*/ 11907 h 1251260"/>
              <a:gd name="connsiteX123" fmla="*/ 862012 w 1221741"/>
              <a:gd name="connsiteY123" fmla="*/ 0 h 1251260"/>
              <a:gd name="connsiteX124" fmla="*/ 847725 w 1221741"/>
              <a:gd name="connsiteY124" fmla="*/ 21432 h 1251260"/>
              <a:gd name="connsiteX125" fmla="*/ 845343 w 1221741"/>
              <a:gd name="connsiteY125" fmla="*/ 28575 h 1251260"/>
              <a:gd name="connsiteX126" fmla="*/ 835818 w 1221741"/>
              <a:gd name="connsiteY126" fmla="*/ 40482 h 1251260"/>
              <a:gd name="connsiteX127" fmla="*/ 828675 w 1221741"/>
              <a:gd name="connsiteY127" fmla="*/ 54769 h 1251260"/>
              <a:gd name="connsiteX128" fmla="*/ 823912 w 1221741"/>
              <a:gd name="connsiteY128" fmla="*/ 66675 h 1251260"/>
              <a:gd name="connsiteX129" fmla="*/ 816768 w 1221741"/>
              <a:gd name="connsiteY129" fmla="*/ 88107 h 1251260"/>
              <a:gd name="connsiteX130" fmla="*/ 812006 w 1221741"/>
              <a:gd name="connsiteY130" fmla="*/ 111919 h 1251260"/>
              <a:gd name="connsiteX131" fmla="*/ 809625 w 1221741"/>
              <a:gd name="connsiteY131" fmla="*/ 119063 h 1251260"/>
              <a:gd name="connsiteX132" fmla="*/ 802481 w 1221741"/>
              <a:gd name="connsiteY132" fmla="*/ 140494 h 1251260"/>
              <a:gd name="connsiteX133" fmla="*/ 797718 w 1221741"/>
              <a:gd name="connsiteY133" fmla="*/ 169069 h 1251260"/>
              <a:gd name="connsiteX134" fmla="*/ 790575 w 1221741"/>
              <a:gd name="connsiteY134" fmla="*/ 185738 h 1251260"/>
              <a:gd name="connsiteX135" fmla="*/ 788193 w 1221741"/>
              <a:gd name="connsiteY135" fmla="*/ 197644 h 1251260"/>
              <a:gd name="connsiteX136" fmla="*/ 781050 w 1221741"/>
              <a:gd name="connsiteY136" fmla="*/ 209550 h 1251260"/>
              <a:gd name="connsiteX137" fmla="*/ 776287 w 1221741"/>
              <a:gd name="connsiteY137" fmla="*/ 221457 h 1251260"/>
              <a:gd name="connsiteX138" fmla="*/ 773906 w 1221741"/>
              <a:gd name="connsiteY138" fmla="*/ 230982 h 1251260"/>
              <a:gd name="connsiteX139" fmla="*/ 766762 w 1221741"/>
              <a:gd name="connsiteY139" fmla="*/ 240507 h 1251260"/>
              <a:gd name="connsiteX140" fmla="*/ 754856 w 1221741"/>
              <a:gd name="connsiteY140" fmla="*/ 259557 h 1251260"/>
              <a:gd name="connsiteX141" fmla="*/ 745331 w 1221741"/>
              <a:gd name="connsiteY141" fmla="*/ 280988 h 1251260"/>
              <a:gd name="connsiteX142" fmla="*/ 742950 w 1221741"/>
              <a:gd name="connsiteY142" fmla="*/ 304800 h 1251260"/>
              <a:gd name="connsiteX143" fmla="*/ 721518 w 1221741"/>
              <a:gd name="connsiteY143" fmla="*/ 319088 h 1251260"/>
              <a:gd name="connsiteX144" fmla="*/ 709612 w 1221741"/>
              <a:gd name="connsiteY144" fmla="*/ 323850 h 1251260"/>
              <a:gd name="connsiteX145" fmla="*/ 688181 w 1221741"/>
              <a:gd name="connsiteY145" fmla="*/ 333375 h 1251260"/>
              <a:gd name="connsiteX146" fmla="*/ 671512 w 1221741"/>
              <a:gd name="connsiteY146" fmla="*/ 347663 h 1251260"/>
              <a:gd name="connsiteX147" fmla="*/ 664368 w 1221741"/>
              <a:gd name="connsiteY147" fmla="*/ 352425 h 1251260"/>
              <a:gd name="connsiteX148" fmla="*/ 657225 w 1221741"/>
              <a:gd name="connsiteY148" fmla="*/ 361950 h 1251260"/>
              <a:gd name="connsiteX149" fmla="*/ 642937 w 1221741"/>
              <a:gd name="connsiteY149" fmla="*/ 376238 h 1251260"/>
              <a:gd name="connsiteX150" fmla="*/ 626268 w 1221741"/>
              <a:gd name="connsiteY150" fmla="*/ 395288 h 1251260"/>
              <a:gd name="connsiteX151" fmla="*/ 614362 w 1221741"/>
              <a:gd name="connsiteY151" fmla="*/ 409575 h 1251260"/>
              <a:gd name="connsiteX152" fmla="*/ 607218 w 1221741"/>
              <a:gd name="connsiteY152" fmla="*/ 419100 h 1251260"/>
              <a:gd name="connsiteX153" fmla="*/ 602456 w 1221741"/>
              <a:gd name="connsiteY153" fmla="*/ 426244 h 1251260"/>
              <a:gd name="connsiteX154" fmla="*/ 590550 w 1221741"/>
              <a:gd name="connsiteY154" fmla="*/ 431007 h 1251260"/>
              <a:gd name="connsiteX155" fmla="*/ 573881 w 1221741"/>
              <a:gd name="connsiteY155" fmla="*/ 442913 h 1251260"/>
              <a:gd name="connsiteX156" fmla="*/ 554831 w 1221741"/>
              <a:gd name="connsiteY156" fmla="*/ 452438 h 1251260"/>
              <a:gd name="connsiteX157" fmla="*/ 542925 w 1221741"/>
              <a:gd name="connsiteY157" fmla="*/ 459582 h 1251260"/>
              <a:gd name="connsiteX158" fmla="*/ 535781 w 1221741"/>
              <a:gd name="connsiteY158" fmla="*/ 461963 h 1251260"/>
              <a:gd name="connsiteX159" fmla="*/ 516731 w 1221741"/>
              <a:gd name="connsiteY159" fmla="*/ 476250 h 1251260"/>
              <a:gd name="connsiteX160" fmla="*/ 500062 w 1221741"/>
              <a:gd name="connsiteY160" fmla="*/ 490538 h 1251260"/>
              <a:gd name="connsiteX161" fmla="*/ 490537 w 1221741"/>
              <a:gd name="connsiteY161" fmla="*/ 528638 h 1251260"/>
              <a:gd name="connsiteX162" fmla="*/ 490537 w 1221741"/>
              <a:gd name="connsiteY162" fmla="*/ 645319 h 1251260"/>
              <a:gd name="connsiteX163" fmla="*/ 495300 w 1221741"/>
              <a:gd name="connsiteY163" fmla="*/ 678657 h 1251260"/>
              <a:gd name="connsiteX164" fmla="*/ 492918 w 1221741"/>
              <a:gd name="connsiteY164" fmla="*/ 711994 h 1251260"/>
              <a:gd name="connsiteX165" fmla="*/ 483393 w 1221741"/>
              <a:gd name="connsiteY165" fmla="*/ 709613 h 1251260"/>
              <a:gd name="connsiteX166" fmla="*/ 478631 w 1221741"/>
              <a:gd name="connsiteY166" fmla="*/ 702469 h 1251260"/>
              <a:gd name="connsiteX167" fmla="*/ 447675 w 1221741"/>
              <a:gd name="connsiteY167" fmla="*/ 692944 h 1251260"/>
              <a:gd name="connsiteX168" fmla="*/ 445293 w 1221741"/>
              <a:gd name="connsiteY168" fmla="*/ 685800 h 1251260"/>
              <a:gd name="connsiteX169" fmla="*/ 438150 w 1221741"/>
              <a:gd name="connsiteY169" fmla="*/ 659607 h 1251260"/>
              <a:gd name="connsiteX170" fmla="*/ 421481 w 1221741"/>
              <a:gd name="connsiteY170" fmla="*/ 669132 h 1251260"/>
              <a:gd name="connsiteX171" fmla="*/ 407193 w 1221741"/>
              <a:gd name="connsiteY171" fmla="*/ 673894 h 1251260"/>
              <a:gd name="connsiteX172" fmla="*/ 397668 w 1221741"/>
              <a:gd name="connsiteY172" fmla="*/ 683419 h 1251260"/>
              <a:gd name="connsiteX173" fmla="*/ 395287 w 1221741"/>
              <a:gd name="connsiteY173" fmla="*/ 690563 h 1251260"/>
              <a:gd name="connsiteX174" fmla="*/ 388143 w 1221741"/>
              <a:gd name="connsiteY174" fmla="*/ 700088 h 1251260"/>
              <a:gd name="connsiteX175" fmla="*/ 369093 w 1221741"/>
              <a:gd name="connsiteY175" fmla="*/ 716757 h 1251260"/>
              <a:gd name="connsiteX176" fmla="*/ 371475 w 1221741"/>
              <a:gd name="connsiteY176" fmla="*/ 752475 h 1251260"/>
              <a:gd name="connsiteX177" fmla="*/ 373856 w 1221741"/>
              <a:gd name="connsiteY177" fmla="*/ 759619 h 1251260"/>
              <a:gd name="connsiteX178" fmla="*/ 381000 w 1221741"/>
              <a:gd name="connsiteY178" fmla="*/ 764382 h 1251260"/>
              <a:gd name="connsiteX179" fmla="*/ 390525 w 1221741"/>
              <a:gd name="connsiteY179" fmla="*/ 781050 h 1251260"/>
              <a:gd name="connsiteX180" fmla="*/ 392906 w 1221741"/>
              <a:gd name="connsiteY180" fmla="*/ 790575 h 1251260"/>
              <a:gd name="connsiteX181" fmla="*/ 400050 w 1221741"/>
              <a:gd name="connsiteY181" fmla="*/ 802482 h 1251260"/>
              <a:gd name="connsiteX182" fmla="*/ 407193 w 1221741"/>
              <a:gd name="connsiteY182" fmla="*/ 838200 h 1251260"/>
              <a:gd name="connsiteX183" fmla="*/ 404812 w 1221741"/>
              <a:gd name="connsiteY183" fmla="*/ 854869 h 1251260"/>
              <a:gd name="connsiteX184" fmla="*/ 378618 w 1221741"/>
              <a:gd name="connsiteY184" fmla="*/ 847725 h 1251260"/>
              <a:gd name="connsiteX185" fmla="*/ 354806 w 1221741"/>
              <a:gd name="connsiteY185" fmla="*/ 826294 h 1251260"/>
              <a:gd name="connsiteX186" fmla="*/ 350043 w 1221741"/>
              <a:gd name="connsiteY186" fmla="*/ 819150 h 1251260"/>
              <a:gd name="connsiteX187" fmla="*/ 342900 w 1221741"/>
              <a:gd name="connsiteY187" fmla="*/ 814388 h 1251260"/>
              <a:gd name="connsiteX188" fmla="*/ 307181 w 1221741"/>
              <a:gd name="connsiteY188" fmla="*/ 821532 h 1251260"/>
              <a:gd name="connsiteX189" fmla="*/ 295275 w 1221741"/>
              <a:gd name="connsiteY189" fmla="*/ 833438 h 1251260"/>
              <a:gd name="connsiteX190" fmla="*/ 288131 w 1221741"/>
              <a:gd name="connsiteY190" fmla="*/ 857250 h 1251260"/>
              <a:gd name="connsiteX191" fmla="*/ 285750 w 1221741"/>
              <a:gd name="connsiteY191" fmla="*/ 869157 h 1251260"/>
              <a:gd name="connsiteX192" fmla="*/ 278606 w 1221741"/>
              <a:gd name="connsiteY192" fmla="*/ 871538 h 1251260"/>
              <a:gd name="connsiteX193" fmla="*/ 259556 w 1221741"/>
              <a:gd name="connsiteY193" fmla="*/ 866775 h 1251260"/>
              <a:gd name="connsiteX194" fmla="*/ 252412 w 1221741"/>
              <a:gd name="connsiteY194" fmla="*/ 854869 h 1251260"/>
              <a:gd name="connsiteX195" fmla="*/ 235743 w 1221741"/>
              <a:gd name="connsiteY195" fmla="*/ 838200 h 1251260"/>
              <a:gd name="connsiteX196" fmla="*/ 235743 w 1221741"/>
              <a:gd name="connsiteY196" fmla="*/ 838200 h 1251260"/>
              <a:gd name="connsiteX197" fmla="*/ 226218 w 1221741"/>
              <a:gd name="connsiteY197" fmla="*/ 833438 h 1251260"/>
              <a:gd name="connsiteX198" fmla="*/ 207168 w 1221741"/>
              <a:gd name="connsiteY198" fmla="*/ 821532 h 1251260"/>
              <a:gd name="connsiteX199" fmla="*/ 197643 w 1221741"/>
              <a:gd name="connsiteY199" fmla="*/ 819150 h 1251260"/>
              <a:gd name="connsiteX200" fmla="*/ 166687 w 1221741"/>
              <a:gd name="connsiteY200" fmla="*/ 814388 h 1251260"/>
              <a:gd name="connsiteX201" fmla="*/ 150018 w 1221741"/>
              <a:gd name="connsiteY201" fmla="*/ 809625 h 1251260"/>
              <a:gd name="connsiteX202" fmla="*/ 126206 w 1221741"/>
              <a:gd name="connsiteY202" fmla="*/ 800100 h 1251260"/>
              <a:gd name="connsiteX203" fmla="*/ 111918 w 1221741"/>
              <a:gd name="connsiteY203" fmla="*/ 792957 h 1251260"/>
              <a:gd name="connsiteX204" fmla="*/ 52387 w 1221741"/>
              <a:gd name="connsiteY204" fmla="*/ 797719 h 1251260"/>
              <a:gd name="connsiteX205" fmla="*/ 45243 w 1221741"/>
              <a:gd name="connsiteY205" fmla="*/ 802482 h 1251260"/>
              <a:gd name="connsiteX206" fmla="*/ 23812 w 1221741"/>
              <a:gd name="connsiteY206" fmla="*/ 823913 h 1251260"/>
              <a:gd name="connsiteX207" fmla="*/ 16668 w 1221741"/>
              <a:gd name="connsiteY207" fmla="*/ 847725 h 1251260"/>
              <a:gd name="connsiteX208" fmla="*/ 11906 w 1221741"/>
              <a:gd name="connsiteY208" fmla="*/ 854869 h 1251260"/>
              <a:gd name="connsiteX209" fmla="*/ 9525 w 1221741"/>
              <a:gd name="connsiteY209" fmla="*/ 895350 h 1251260"/>
              <a:gd name="connsiteX210" fmla="*/ 7143 w 1221741"/>
              <a:gd name="connsiteY210" fmla="*/ 904875 h 1251260"/>
              <a:gd name="connsiteX211" fmla="*/ 4762 w 1221741"/>
              <a:gd name="connsiteY211" fmla="*/ 919163 h 1251260"/>
              <a:gd name="connsiteX212" fmla="*/ 2381 w 1221741"/>
              <a:gd name="connsiteY212" fmla="*/ 950119 h 1251260"/>
              <a:gd name="connsiteX213" fmla="*/ 0 w 1221741"/>
              <a:gd name="connsiteY213" fmla="*/ 957263 h 1251260"/>
              <a:gd name="connsiteX214" fmla="*/ 2381 w 1221741"/>
              <a:gd name="connsiteY214" fmla="*/ 1023938 h 1251260"/>
              <a:gd name="connsiteX215" fmla="*/ 19050 w 1221741"/>
              <a:gd name="connsiteY215" fmla="*/ 1035844 h 1251260"/>
              <a:gd name="connsiteX216" fmla="*/ 45243 w 1221741"/>
              <a:gd name="connsiteY216" fmla="*/ 1047750 h 1251260"/>
              <a:gd name="connsiteX217" fmla="*/ 59531 w 1221741"/>
              <a:gd name="connsiteY217" fmla="*/ 1052513 h 1251260"/>
              <a:gd name="connsiteX218" fmla="*/ 83343 w 1221741"/>
              <a:gd name="connsiteY218" fmla="*/ 1069182 h 1251260"/>
              <a:gd name="connsiteX219" fmla="*/ 90487 w 1221741"/>
              <a:gd name="connsiteY219" fmla="*/ 1076325 h 1251260"/>
              <a:gd name="connsiteX220" fmla="*/ 104775 w 1221741"/>
              <a:gd name="connsiteY220" fmla="*/ 1081088 h 1251260"/>
              <a:gd name="connsiteX221" fmla="*/ 123825 w 1221741"/>
              <a:gd name="connsiteY221" fmla="*/ 1085850 h 1251260"/>
              <a:gd name="connsiteX222" fmla="*/ 138112 w 1221741"/>
              <a:gd name="connsiteY222" fmla="*/ 1090613 h 1251260"/>
              <a:gd name="connsiteX223" fmla="*/ 223837 w 1221741"/>
              <a:gd name="connsiteY223" fmla="*/ 1100138 h 1251260"/>
              <a:gd name="connsiteX224" fmla="*/ 257175 w 1221741"/>
              <a:gd name="connsiteY224" fmla="*/ 1128713 h 1251260"/>
              <a:gd name="connsiteX225" fmla="*/ 261937 w 1221741"/>
              <a:gd name="connsiteY225" fmla="*/ 1135857 h 1251260"/>
              <a:gd name="connsiteX226" fmla="*/ 264318 w 1221741"/>
              <a:gd name="connsiteY226" fmla="*/ 1143000 h 1251260"/>
              <a:gd name="connsiteX227" fmla="*/ 271462 w 1221741"/>
              <a:gd name="connsiteY227" fmla="*/ 1157288 h 1251260"/>
              <a:gd name="connsiteX228" fmla="*/ 276225 w 1221741"/>
              <a:gd name="connsiteY228" fmla="*/ 1164432 h 1251260"/>
              <a:gd name="connsiteX229" fmla="*/ 285750 w 1221741"/>
              <a:gd name="connsiteY229" fmla="*/ 1166813 h 1251260"/>
              <a:gd name="connsiteX230" fmla="*/ 328612 w 1221741"/>
              <a:gd name="connsiteY230" fmla="*/ 1162050 h 1251260"/>
              <a:gd name="connsiteX231" fmla="*/ 342900 w 1221741"/>
              <a:gd name="connsiteY231" fmla="*/ 1159669 h 1251260"/>
              <a:gd name="connsiteX232" fmla="*/ 366712 w 1221741"/>
              <a:gd name="connsiteY232" fmla="*/ 1164432 h 1251260"/>
              <a:gd name="connsiteX233" fmla="*/ 373856 w 1221741"/>
              <a:gd name="connsiteY233" fmla="*/ 1197769 h 1251260"/>
              <a:gd name="connsiteX234" fmla="*/ 381000 w 1221741"/>
              <a:gd name="connsiteY234" fmla="*/ 1226344 h 1251260"/>
              <a:gd name="connsiteX235" fmla="*/ 381000 w 1221741"/>
              <a:gd name="connsiteY235" fmla="*/ 1250157 h 1251260"/>
              <a:gd name="connsiteX0" fmla="*/ 381000 w 1221741"/>
              <a:gd name="connsiteY0" fmla="*/ 1443038 h 1444141"/>
              <a:gd name="connsiteX1" fmla="*/ 411956 w 1221741"/>
              <a:gd name="connsiteY1" fmla="*/ 1438275 h 1444141"/>
              <a:gd name="connsiteX2" fmla="*/ 426243 w 1221741"/>
              <a:gd name="connsiteY2" fmla="*/ 1426369 h 1444141"/>
              <a:gd name="connsiteX3" fmla="*/ 435768 w 1221741"/>
              <a:gd name="connsiteY3" fmla="*/ 1421606 h 1444141"/>
              <a:gd name="connsiteX4" fmla="*/ 447675 w 1221741"/>
              <a:gd name="connsiteY4" fmla="*/ 1412081 h 1444141"/>
              <a:gd name="connsiteX5" fmla="*/ 450056 w 1221741"/>
              <a:gd name="connsiteY5" fmla="*/ 1404938 h 1444141"/>
              <a:gd name="connsiteX6" fmla="*/ 476250 w 1221741"/>
              <a:gd name="connsiteY6" fmla="*/ 1385888 h 1444141"/>
              <a:gd name="connsiteX7" fmla="*/ 488156 w 1221741"/>
              <a:gd name="connsiteY7" fmla="*/ 1376363 h 1444141"/>
              <a:gd name="connsiteX8" fmla="*/ 526256 w 1221741"/>
              <a:gd name="connsiteY8" fmla="*/ 1369219 h 1444141"/>
              <a:gd name="connsiteX9" fmla="*/ 559593 w 1221741"/>
              <a:gd name="connsiteY9" fmla="*/ 1364456 h 1444141"/>
              <a:gd name="connsiteX10" fmla="*/ 573881 w 1221741"/>
              <a:gd name="connsiteY10" fmla="*/ 1354931 h 1444141"/>
              <a:gd name="connsiteX11" fmla="*/ 592931 w 1221741"/>
              <a:gd name="connsiteY11" fmla="*/ 1340644 h 1444141"/>
              <a:gd name="connsiteX12" fmla="*/ 611981 w 1221741"/>
              <a:gd name="connsiteY12" fmla="*/ 1328738 h 1444141"/>
              <a:gd name="connsiteX13" fmla="*/ 626268 w 1221741"/>
              <a:gd name="connsiteY13" fmla="*/ 1326356 h 1444141"/>
              <a:gd name="connsiteX14" fmla="*/ 657225 w 1221741"/>
              <a:gd name="connsiteY14" fmla="*/ 1321594 h 1444141"/>
              <a:gd name="connsiteX15" fmla="*/ 666750 w 1221741"/>
              <a:gd name="connsiteY15" fmla="*/ 1314450 h 1444141"/>
              <a:gd name="connsiteX16" fmla="*/ 652462 w 1221741"/>
              <a:gd name="connsiteY16" fmla="*/ 1302544 h 1444141"/>
              <a:gd name="connsiteX17" fmla="*/ 638175 w 1221741"/>
              <a:gd name="connsiteY17" fmla="*/ 1295400 h 1444141"/>
              <a:gd name="connsiteX18" fmla="*/ 626268 w 1221741"/>
              <a:gd name="connsiteY18" fmla="*/ 1285875 h 1444141"/>
              <a:gd name="connsiteX19" fmla="*/ 619125 w 1221741"/>
              <a:gd name="connsiteY19" fmla="*/ 1278731 h 1444141"/>
              <a:gd name="connsiteX20" fmla="*/ 621506 w 1221741"/>
              <a:gd name="connsiteY20" fmla="*/ 1262063 h 1444141"/>
              <a:gd name="connsiteX21" fmla="*/ 650081 w 1221741"/>
              <a:gd name="connsiteY21" fmla="*/ 1266825 h 1444141"/>
              <a:gd name="connsiteX22" fmla="*/ 671512 w 1221741"/>
              <a:gd name="connsiteY22" fmla="*/ 1273969 h 1444141"/>
              <a:gd name="connsiteX23" fmla="*/ 673893 w 1221741"/>
              <a:gd name="connsiteY23" fmla="*/ 1307306 h 1444141"/>
              <a:gd name="connsiteX24" fmla="*/ 692943 w 1221741"/>
              <a:gd name="connsiteY24" fmla="*/ 1309688 h 1444141"/>
              <a:gd name="connsiteX25" fmla="*/ 757237 w 1221741"/>
              <a:gd name="connsiteY25" fmla="*/ 1307306 h 1444141"/>
              <a:gd name="connsiteX26" fmla="*/ 776287 w 1221741"/>
              <a:gd name="connsiteY26" fmla="*/ 1304925 h 1444141"/>
              <a:gd name="connsiteX27" fmla="*/ 845343 w 1221741"/>
              <a:gd name="connsiteY27" fmla="*/ 1312069 h 1444141"/>
              <a:gd name="connsiteX28" fmla="*/ 864393 w 1221741"/>
              <a:gd name="connsiteY28" fmla="*/ 1316831 h 1444141"/>
              <a:gd name="connsiteX29" fmla="*/ 885825 w 1221741"/>
              <a:gd name="connsiteY29" fmla="*/ 1321594 h 1444141"/>
              <a:gd name="connsiteX30" fmla="*/ 897731 w 1221741"/>
              <a:gd name="connsiteY30" fmla="*/ 1326356 h 1444141"/>
              <a:gd name="connsiteX31" fmla="*/ 907256 w 1221741"/>
              <a:gd name="connsiteY31" fmla="*/ 1331119 h 1444141"/>
              <a:gd name="connsiteX32" fmla="*/ 926306 w 1221741"/>
              <a:gd name="connsiteY32" fmla="*/ 1335881 h 1444141"/>
              <a:gd name="connsiteX33" fmla="*/ 945356 w 1221741"/>
              <a:gd name="connsiteY33" fmla="*/ 1340644 h 1444141"/>
              <a:gd name="connsiteX34" fmla="*/ 950118 w 1221741"/>
              <a:gd name="connsiteY34" fmla="*/ 1314450 h 1444141"/>
              <a:gd name="connsiteX35" fmla="*/ 952500 w 1221741"/>
              <a:gd name="connsiteY35" fmla="*/ 1304925 h 1444141"/>
              <a:gd name="connsiteX36" fmla="*/ 988218 w 1221741"/>
              <a:gd name="connsiteY36" fmla="*/ 1297781 h 1444141"/>
              <a:gd name="connsiteX37" fmla="*/ 992981 w 1221741"/>
              <a:gd name="connsiteY37" fmla="*/ 1290638 h 1444141"/>
              <a:gd name="connsiteX38" fmla="*/ 1000125 w 1221741"/>
              <a:gd name="connsiteY38" fmla="*/ 1288256 h 1444141"/>
              <a:gd name="connsiteX39" fmla="*/ 1007268 w 1221741"/>
              <a:gd name="connsiteY39" fmla="*/ 1283494 h 1444141"/>
              <a:gd name="connsiteX40" fmla="*/ 1012031 w 1221741"/>
              <a:gd name="connsiteY40" fmla="*/ 1273969 h 1444141"/>
              <a:gd name="connsiteX41" fmla="*/ 1014412 w 1221741"/>
              <a:gd name="connsiteY41" fmla="*/ 1266825 h 1444141"/>
              <a:gd name="connsiteX42" fmla="*/ 1023937 w 1221741"/>
              <a:gd name="connsiteY42" fmla="*/ 1252538 h 1444141"/>
              <a:gd name="connsiteX43" fmla="*/ 1031081 w 1221741"/>
              <a:gd name="connsiteY43" fmla="*/ 1233488 h 1444141"/>
              <a:gd name="connsiteX44" fmla="*/ 1033462 w 1221741"/>
              <a:gd name="connsiteY44" fmla="*/ 1226344 h 1444141"/>
              <a:gd name="connsiteX45" fmla="*/ 1035843 w 1221741"/>
              <a:gd name="connsiteY45" fmla="*/ 1216819 h 1444141"/>
              <a:gd name="connsiteX46" fmla="*/ 1040606 w 1221741"/>
              <a:gd name="connsiteY46" fmla="*/ 1207294 h 1444141"/>
              <a:gd name="connsiteX47" fmla="*/ 1045368 w 1221741"/>
              <a:gd name="connsiteY47" fmla="*/ 1188244 h 1444141"/>
              <a:gd name="connsiteX48" fmla="*/ 1062037 w 1221741"/>
              <a:gd name="connsiteY48" fmla="*/ 1157288 h 1444141"/>
              <a:gd name="connsiteX49" fmla="*/ 1069181 w 1221741"/>
              <a:gd name="connsiteY49" fmla="*/ 1150144 h 1444141"/>
              <a:gd name="connsiteX50" fmla="*/ 1066800 w 1221741"/>
              <a:gd name="connsiteY50" fmla="*/ 1121569 h 1444141"/>
              <a:gd name="connsiteX51" fmla="*/ 1004887 w 1221741"/>
              <a:gd name="connsiteY51" fmla="*/ 1128713 h 1444141"/>
              <a:gd name="connsiteX52" fmla="*/ 1004887 w 1221741"/>
              <a:gd name="connsiteY52" fmla="*/ 1100138 h 1444141"/>
              <a:gd name="connsiteX53" fmla="*/ 1009650 w 1221741"/>
              <a:gd name="connsiteY53" fmla="*/ 1092994 h 1444141"/>
              <a:gd name="connsiteX54" fmla="*/ 1016793 w 1221741"/>
              <a:gd name="connsiteY54" fmla="*/ 1083469 h 1444141"/>
              <a:gd name="connsiteX55" fmla="*/ 1028700 w 1221741"/>
              <a:gd name="connsiteY55" fmla="*/ 1033463 h 1444141"/>
              <a:gd name="connsiteX56" fmla="*/ 1038225 w 1221741"/>
              <a:gd name="connsiteY56" fmla="*/ 997744 h 1444141"/>
              <a:gd name="connsiteX57" fmla="*/ 1045368 w 1221741"/>
              <a:gd name="connsiteY57" fmla="*/ 988219 h 1444141"/>
              <a:gd name="connsiteX58" fmla="*/ 1054893 w 1221741"/>
              <a:gd name="connsiteY58" fmla="*/ 971550 h 1444141"/>
              <a:gd name="connsiteX59" fmla="*/ 1071562 w 1221741"/>
              <a:gd name="connsiteY59" fmla="*/ 954881 h 1444141"/>
              <a:gd name="connsiteX60" fmla="*/ 1095375 w 1221741"/>
              <a:gd name="connsiteY60" fmla="*/ 935831 h 1444141"/>
              <a:gd name="connsiteX61" fmla="*/ 1102518 w 1221741"/>
              <a:gd name="connsiteY61" fmla="*/ 928688 h 1444141"/>
              <a:gd name="connsiteX62" fmla="*/ 1109662 w 1221741"/>
              <a:gd name="connsiteY62" fmla="*/ 926306 h 1444141"/>
              <a:gd name="connsiteX63" fmla="*/ 1119187 w 1221741"/>
              <a:gd name="connsiteY63" fmla="*/ 919163 h 1444141"/>
              <a:gd name="connsiteX64" fmla="*/ 1138237 w 1221741"/>
              <a:gd name="connsiteY64" fmla="*/ 907256 h 1444141"/>
              <a:gd name="connsiteX65" fmla="*/ 1147762 w 1221741"/>
              <a:gd name="connsiteY65" fmla="*/ 888206 h 1444141"/>
              <a:gd name="connsiteX66" fmla="*/ 1166812 w 1221741"/>
              <a:gd name="connsiteY66" fmla="*/ 862013 h 1444141"/>
              <a:gd name="connsiteX67" fmla="*/ 1178718 w 1221741"/>
              <a:gd name="connsiteY67" fmla="*/ 854869 h 1444141"/>
              <a:gd name="connsiteX68" fmla="*/ 1185862 w 1221741"/>
              <a:gd name="connsiteY68" fmla="*/ 852488 h 1444141"/>
              <a:gd name="connsiteX69" fmla="*/ 1197768 w 1221741"/>
              <a:gd name="connsiteY69" fmla="*/ 845344 h 1444141"/>
              <a:gd name="connsiteX70" fmla="*/ 1207293 w 1221741"/>
              <a:gd name="connsiteY70" fmla="*/ 840581 h 1444141"/>
              <a:gd name="connsiteX71" fmla="*/ 1219200 w 1221741"/>
              <a:gd name="connsiteY71" fmla="*/ 826294 h 1444141"/>
              <a:gd name="connsiteX72" fmla="*/ 1214437 w 1221741"/>
              <a:gd name="connsiteY72" fmla="*/ 800100 h 1444141"/>
              <a:gd name="connsiteX73" fmla="*/ 1207293 w 1221741"/>
              <a:gd name="connsiteY73" fmla="*/ 797719 h 1444141"/>
              <a:gd name="connsiteX74" fmla="*/ 1178718 w 1221741"/>
              <a:gd name="connsiteY74" fmla="*/ 785813 h 1444141"/>
              <a:gd name="connsiteX75" fmla="*/ 1157287 w 1221741"/>
              <a:gd name="connsiteY75" fmla="*/ 773906 h 1444141"/>
              <a:gd name="connsiteX76" fmla="*/ 1133475 w 1221741"/>
              <a:gd name="connsiteY76" fmla="*/ 752475 h 1444141"/>
              <a:gd name="connsiteX77" fmla="*/ 1126331 w 1221741"/>
              <a:gd name="connsiteY77" fmla="*/ 745331 h 1444141"/>
              <a:gd name="connsiteX78" fmla="*/ 1112043 w 1221741"/>
              <a:gd name="connsiteY78" fmla="*/ 726281 h 1444141"/>
              <a:gd name="connsiteX79" fmla="*/ 1102518 w 1221741"/>
              <a:gd name="connsiteY79" fmla="*/ 707231 h 1444141"/>
              <a:gd name="connsiteX80" fmla="*/ 1095375 w 1221741"/>
              <a:gd name="connsiteY80" fmla="*/ 688181 h 1444141"/>
              <a:gd name="connsiteX81" fmla="*/ 1090612 w 1221741"/>
              <a:gd name="connsiteY81" fmla="*/ 676275 h 1444141"/>
              <a:gd name="connsiteX82" fmla="*/ 1088231 w 1221741"/>
              <a:gd name="connsiteY82" fmla="*/ 669131 h 1444141"/>
              <a:gd name="connsiteX83" fmla="*/ 1081087 w 1221741"/>
              <a:gd name="connsiteY83" fmla="*/ 659606 h 1444141"/>
              <a:gd name="connsiteX84" fmla="*/ 1078706 w 1221741"/>
              <a:gd name="connsiteY84" fmla="*/ 650081 h 1444141"/>
              <a:gd name="connsiteX85" fmla="*/ 1073943 w 1221741"/>
              <a:gd name="connsiteY85" fmla="*/ 642938 h 1444141"/>
              <a:gd name="connsiteX86" fmla="*/ 1069181 w 1221741"/>
              <a:gd name="connsiteY86" fmla="*/ 633413 h 1444141"/>
              <a:gd name="connsiteX87" fmla="*/ 1066800 w 1221741"/>
              <a:gd name="connsiteY87" fmla="*/ 626269 h 1444141"/>
              <a:gd name="connsiteX88" fmla="*/ 1064418 w 1221741"/>
              <a:gd name="connsiteY88" fmla="*/ 616744 h 1444141"/>
              <a:gd name="connsiteX89" fmla="*/ 1047750 w 1221741"/>
              <a:gd name="connsiteY89" fmla="*/ 585788 h 1444141"/>
              <a:gd name="connsiteX90" fmla="*/ 1040606 w 1221741"/>
              <a:gd name="connsiteY90" fmla="*/ 564356 h 1444141"/>
              <a:gd name="connsiteX91" fmla="*/ 1038225 w 1221741"/>
              <a:gd name="connsiteY91" fmla="*/ 554831 h 1444141"/>
              <a:gd name="connsiteX92" fmla="*/ 1031081 w 1221741"/>
              <a:gd name="connsiteY92" fmla="*/ 542925 h 1444141"/>
              <a:gd name="connsiteX93" fmla="*/ 1026318 w 1221741"/>
              <a:gd name="connsiteY93" fmla="*/ 533400 h 1444141"/>
              <a:gd name="connsiteX94" fmla="*/ 1023937 w 1221741"/>
              <a:gd name="connsiteY94" fmla="*/ 526256 h 1444141"/>
              <a:gd name="connsiteX95" fmla="*/ 1014412 w 1221741"/>
              <a:gd name="connsiteY95" fmla="*/ 502444 h 1444141"/>
              <a:gd name="connsiteX96" fmla="*/ 1012031 w 1221741"/>
              <a:gd name="connsiteY96" fmla="*/ 492919 h 1444141"/>
              <a:gd name="connsiteX97" fmla="*/ 997743 w 1221741"/>
              <a:gd name="connsiteY97" fmla="*/ 469106 h 1444141"/>
              <a:gd name="connsiteX98" fmla="*/ 992981 w 1221741"/>
              <a:gd name="connsiteY98" fmla="*/ 459581 h 1444141"/>
              <a:gd name="connsiteX99" fmla="*/ 990600 w 1221741"/>
              <a:gd name="connsiteY99" fmla="*/ 447675 h 1444141"/>
              <a:gd name="connsiteX100" fmla="*/ 983456 w 1221741"/>
              <a:gd name="connsiteY100" fmla="*/ 442913 h 1444141"/>
              <a:gd name="connsiteX101" fmla="*/ 981075 w 1221741"/>
              <a:gd name="connsiteY101" fmla="*/ 428625 h 1444141"/>
              <a:gd name="connsiteX102" fmla="*/ 973931 w 1221741"/>
              <a:gd name="connsiteY102" fmla="*/ 416719 h 1444141"/>
              <a:gd name="connsiteX103" fmla="*/ 969168 w 1221741"/>
              <a:gd name="connsiteY103" fmla="*/ 404813 h 1444141"/>
              <a:gd name="connsiteX104" fmla="*/ 964406 w 1221741"/>
              <a:gd name="connsiteY104" fmla="*/ 397669 h 1444141"/>
              <a:gd name="connsiteX105" fmla="*/ 959643 w 1221741"/>
              <a:gd name="connsiteY105" fmla="*/ 378619 h 1444141"/>
              <a:gd name="connsiteX106" fmla="*/ 957262 w 1221741"/>
              <a:gd name="connsiteY106" fmla="*/ 371475 h 1444141"/>
              <a:gd name="connsiteX107" fmla="*/ 952500 w 1221741"/>
              <a:gd name="connsiteY107" fmla="*/ 361950 h 1444141"/>
              <a:gd name="connsiteX108" fmla="*/ 947737 w 1221741"/>
              <a:gd name="connsiteY108" fmla="*/ 350044 h 1444141"/>
              <a:gd name="connsiteX109" fmla="*/ 942975 w 1221741"/>
              <a:gd name="connsiteY109" fmla="*/ 340519 h 1444141"/>
              <a:gd name="connsiteX110" fmla="*/ 940593 w 1221741"/>
              <a:gd name="connsiteY110" fmla="*/ 333375 h 1444141"/>
              <a:gd name="connsiteX111" fmla="*/ 935831 w 1221741"/>
              <a:gd name="connsiteY111" fmla="*/ 326231 h 1444141"/>
              <a:gd name="connsiteX112" fmla="*/ 931068 w 1221741"/>
              <a:gd name="connsiteY112" fmla="*/ 311944 h 1444141"/>
              <a:gd name="connsiteX113" fmla="*/ 926306 w 1221741"/>
              <a:gd name="connsiteY113" fmla="*/ 302419 h 1444141"/>
              <a:gd name="connsiteX114" fmla="*/ 923925 w 1221741"/>
              <a:gd name="connsiteY114" fmla="*/ 295275 h 1444141"/>
              <a:gd name="connsiteX115" fmla="*/ 921543 w 1221741"/>
              <a:gd name="connsiteY115" fmla="*/ 285750 h 1444141"/>
              <a:gd name="connsiteX116" fmla="*/ 916781 w 1221741"/>
              <a:gd name="connsiteY116" fmla="*/ 278606 h 1444141"/>
              <a:gd name="connsiteX117" fmla="*/ 912018 w 1221741"/>
              <a:gd name="connsiteY117" fmla="*/ 266700 h 1444141"/>
              <a:gd name="connsiteX118" fmla="*/ 907256 w 1221741"/>
              <a:gd name="connsiteY118" fmla="*/ 250031 h 1444141"/>
              <a:gd name="connsiteX119" fmla="*/ 902493 w 1221741"/>
              <a:gd name="connsiteY119" fmla="*/ 238125 h 1444141"/>
              <a:gd name="connsiteX120" fmla="*/ 895350 w 1221741"/>
              <a:gd name="connsiteY120" fmla="*/ 233363 h 1444141"/>
              <a:gd name="connsiteX121" fmla="*/ 881062 w 1221741"/>
              <a:gd name="connsiteY121" fmla="*/ 211931 h 1444141"/>
              <a:gd name="connsiteX122" fmla="*/ 873918 w 1221741"/>
              <a:gd name="connsiteY122" fmla="*/ 204788 h 1444141"/>
              <a:gd name="connsiteX123" fmla="*/ 833437 w 1221741"/>
              <a:gd name="connsiteY123" fmla="*/ 0 h 1444141"/>
              <a:gd name="connsiteX124" fmla="*/ 847725 w 1221741"/>
              <a:gd name="connsiteY124" fmla="*/ 214313 h 1444141"/>
              <a:gd name="connsiteX125" fmla="*/ 845343 w 1221741"/>
              <a:gd name="connsiteY125" fmla="*/ 221456 h 1444141"/>
              <a:gd name="connsiteX126" fmla="*/ 835818 w 1221741"/>
              <a:gd name="connsiteY126" fmla="*/ 233363 h 1444141"/>
              <a:gd name="connsiteX127" fmla="*/ 828675 w 1221741"/>
              <a:gd name="connsiteY127" fmla="*/ 247650 h 1444141"/>
              <a:gd name="connsiteX128" fmla="*/ 823912 w 1221741"/>
              <a:gd name="connsiteY128" fmla="*/ 259556 h 1444141"/>
              <a:gd name="connsiteX129" fmla="*/ 816768 w 1221741"/>
              <a:gd name="connsiteY129" fmla="*/ 280988 h 1444141"/>
              <a:gd name="connsiteX130" fmla="*/ 812006 w 1221741"/>
              <a:gd name="connsiteY130" fmla="*/ 304800 h 1444141"/>
              <a:gd name="connsiteX131" fmla="*/ 809625 w 1221741"/>
              <a:gd name="connsiteY131" fmla="*/ 311944 h 1444141"/>
              <a:gd name="connsiteX132" fmla="*/ 802481 w 1221741"/>
              <a:gd name="connsiteY132" fmla="*/ 333375 h 1444141"/>
              <a:gd name="connsiteX133" fmla="*/ 797718 w 1221741"/>
              <a:gd name="connsiteY133" fmla="*/ 361950 h 1444141"/>
              <a:gd name="connsiteX134" fmla="*/ 790575 w 1221741"/>
              <a:gd name="connsiteY134" fmla="*/ 378619 h 1444141"/>
              <a:gd name="connsiteX135" fmla="*/ 788193 w 1221741"/>
              <a:gd name="connsiteY135" fmla="*/ 390525 h 1444141"/>
              <a:gd name="connsiteX136" fmla="*/ 781050 w 1221741"/>
              <a:gd name="connsiteY136" fmla="*/ 402431 h 1444141"/>
              <a:gd name="connsiteX137" fmla="*/ 776287 w 1221741"/>
              <a:gd name="connsiteY137" fmla="*/ 414338 h 1444141"/>
              <a:gd name="connsiteX138" fmla="*/ 773906 w 1221741"/>
              <a:gd name="connsiteY138" fmla="*/ 423863 h 1444141"/>
              <a:gd name="connsiteX139" fmla="*/ 766762 w 1221741"/>
              <a:gd name="connsiteY139" fmla="*/ 433388 h 1444141"/>
              <a:gd name="connsiteX140" fmla="*/ 754856 w 1221741"/>
              <a:gd name="connsiteY140" fmla="*/ 452438 h 1444141"/>
              <a:gd name="connsiteX141" fmla="*/ 745331 w 1221741"/>
              <a:gd name="connsiteY141" fmla="*/ 473869 h 1444141"/>
              <a:gd name="connsiteX142" fmla="*/ 742950 w 1221741"/>
              <a:gd name="connsiteY142" fmla="*/ 497681 h 1444141"/>
              <a:gd name="connsiteX143" fmla="*/ 721518 w 1221741"/>
              <a:gd name="connsiteY143" fmla="*/ 511969 h 1444141"/>
              <a:gd name="connsiteX144" fmla="*/ 709612 w 1221741"/>
              <a:gd name="connsiteY144" fmla="*/ 516731 h 1444141"/>
              <a:gd name="connsiteX145" fmla="*/ 688181 w 1221741"/>
              <a:gd name="connsiteY145" fmla="*/ 526256 h 1444141"/>
              <a:gd name="connsiteX146" fmla="*/ 671512 w 1221741"/>
              <a:gd name="connsiteY146" fmla="*/ 540544 h 1444141"/>
              <a:gd name="connsiteX147" fmla="*/ 664368 w 1221741"/>
              <a:gd name="connsiteY147" fmla="*/ 545306 h 1444141"/>
              <a:gd name="connsiteX148" fmla="*/ 657225 w 1221741"/>
              <a:gd name="connsiteY148" fmla="*/ 554831 h 1444141"/>
              <a:gd name="connsiteX149" fmla="*/ 642937 w 1221741"/>
              <a:gd name="connsiteY149" fmla="*/ 569119 h 1444141"/>
              <a:gd name="connsiteX150" fmla="*/ 626268 w 1221741"/>
              <a:gd name="connsiteY150" fmla="*/ 588169 h 1444141"/>
              <a:gd name="connsiteX151" fmla="*/ 614362 w 1221741"/>
              <a:gd name="connsiteY151" fmla="*/ 602456 h 1444141"/>
              <a:gd name="connsiteX152" fmla="*/ 607218 w 1221741"/>
              <a:gd name="connsiteY152" fmla="*/ 611981 h 1444141"/>
              <a:gd name="connsiteX153" fmla="*/ 602456 w 1221741"/>
              <a:gd name="connsiteY153" fmla="*/ 619125 h 1444141"/>
              <a:gd name="connsiteX154" fmla="*/ 590550 w 1221741"/>
              <a:gd name="connsiteY154" fmla="*/ 623888 h 1444141"/>
              <a:gd name="connsiteX155" fmla="*/ 573881 w 1221741"/>
              <a:gd name="connsiteY155" fmla="*/ 635794 h 1444141"/>
              <a:gd name="connsiteX156" fmla="*/ 554831 w 1221741"/>
              <a:gd name="connsiteY156" fmla="*/ 645319 h 1444141"/>
              <a:gd name="connsiteX157" fmla="*/ 542925 w 1221741"/>
              <a:gd name="connsiteY157" fmla="*/ 652463 h 1444141"/>
              <a:gd name="connsiteX158" fmla="*/ 535781 w 1221741"/>
              <a:gd name="connsiteY158" fmla="*/ 654844 h 1444141"/>
              <a:gd name="connsiteX159" fmla="*/ 516731 w 1221741"/>
              <a:gd name="connsiteY159" fmla="*/ 669131 h 1444141"/>
              <a:gd name="connsiteX160" fmla="*/ 500062 w 1221741"/>
              <a:gd name="connsiteY160" fmla="*/ 683419 h 1444141"/>
              <a:gd name="connsiteX161" fmla="*/ 490537 w 1221741"/>
              <a:gd name="connsiteY161" fmla="*/ 721519 h 1444141"/>
              <a:gd name="connsiteX162" fmla="*/ 490537 w 1221741"/>
              <a:gd name="connsiteY162" fmla="*/ 838200 h 1444141"/>
              <a:gd name="connsiteX163" fmla="*/ 495300 w 1221741"/>
              <a:gd name="connsiteY163" fmla="*/ 871538 h 1444141"/>
              <a:gd name="connsiteX164" fmla="*/ 492918 w 1221741"/>
              <a:gd name="connsiteY164" fmla="*/ 904875 h 1444141"/>
              <a:gd name="connsiteX165" fmla="*/ 483393 w 1221741"/>
              <a:gd name="connsiteY165" fmla="*/ 902494 h 1444141"/>
              <a:gd name="connsiteX166" fmla="*/ 478631 w 1221741"/>
              <a:gd name="connsiteY166" fmla="*/ 895350 h 1444141"/>
              <a:gd name="connsiteX167" fmla="*/ 447675 w 1221741"/>
              <a:gd name="connsiteY167" fmla="*/ 885825 h 1444141"/>
              <a:gd name="connsiteX168" fmla="*/ 445293 w 1221741"/>
              <a:gd name="connsiteY168" fmla="*/ 878681 h 1444141"/>
              <a:gd name="connsiteX169" fmla="*/ 438150 w 1221741"/>
              <a:gd name="connsiteY169" fmla="*/ 852488 h 1444141"/>
              <a:gd name="connsiteX170" fmla="*/ 421481 w 1221741"/>
              <a:gd name="connsiteY170" fmla="*/ 862013 h 1444141"/>
              <a:gd name="connsiteX171" fmla="*/ 407193 w 1221741"/>
              <a:gd name="connsiteY171" fmla="*/ 866775 h 1444141"/>
              <a:gd name="connsiteX172" fmla="*/ 397668 w 1221741"/>
              <a:gd name="connsiteY172" fmla="*/ 876300 h 1444141"/>
              <a:gd name="connsiteX173" fmla="*/ 395287 w 1221741"/>
              <a:gd name="connsiteY173" fmla="*/ 883444 h 1444141"/>
              <a:gd name="connsiteX174" fmla="*/ 388143 w 1221741"/>
              <a:gd name="connsiteY174" fmla="*/ 892969 h 1444141"/>
              <a:gd name="connsiteX175" fmla="*/ 369093 w 1221741"/>
              <a:gd name="connsiteY175" fmla="*/ 909638 h 1444141"/>
              <a:gd name="connsiteX176" fmla="*/ 371475 w 1221741"/>
              <a:gd name="connsiteY176" fmla="*/ 945356 h 1444141"/>
              <a:gd name="connsiteX177" fmla="*/ 373856 w 1221741"/>
              <a:gd name="connsiteY177" fmla="*/ 952500 h 1444141"/>
              <a:gd name="connsiteX178" fmla="*/ 381000 w 1221741"/>
              <a:gd name="connsiteY178" fmla="*/ 957263 h 1444141"/>
              <a:gd name="connsiteX179" fmla="*/ 390525 w 1221741"/>
              <a:gd name="connsiteY179" fmla="*/ 973931 h 1444141"/>
              <a:gd name="connsiteX180" fmla="*/ 392906 w 1221741"/>
              <a:gd name="connsiteY180" fmla="*/ 983456 h 1444141"/>
              <a:gd name="connsiteX181" fmla="*/ 400050 w 1221741"/>
              <a:gd name="connsiteY181" fmla="*/ 995363 h 1444141"/>
              <a:gd name="connsiteX182" fmla="*/ 407193 w 1221741"/>
              <a:gd name="connsiteY182" fmla="*/ 1031081 h 1444141"/>
              <a:gd name="connsiteX183" fmla="*/ 404812 w 1221741"/>
              <a:gd name="connsiteY183" fmla="*/ 1047750 h 1444141"/>
              <a:gd name="connsiteX184" fmla="*/ 378618 w 1221741"/>
              <a:gd name="connsiteY184" fmla="*/ 1040606 h 1444141"/>
              <a:gd name="connsiteX185" fmla="*/ 354806 w 1221741"/>
              <a:gd name="connsiteY185" fmla="*/ 1019175 h 1444141"/>
              <a:gd name="connsiteX186" fmla="*/ 350043 w 1221741"/>
              <a:gd name="connsiteY186" fmla="*/ 1012031 h 1444141"/>
              <a:gd name="connsiteX187" fmla="*/ 342900 w 1221741"/>
              <a:gd name="connsiteY187" fmla="*/ 1007269 h 1444141"/>
              <a:gd name="connsiteX188" fmla="*/ 307181 w 1221741"/>
              <a:gd name="connsiteY188" fmla="*/ 1014413 h 1444141"/>
              <a:gd name="connsiteX189" fmla="*/ 295275 w 1221741"/>
              <a:gd name="connsiteY189" fmla="*/ 1026319 h 1444141"/>
              <a:gd name="connsiteX190" fmla="*/ 288131 w 1221741"/>
              <a:gd name="connsiteY190" fmla="*/ 1050131 h 1444141"/>
              <a:gd name="connsiteX191" fmla="*/ 285750 w 1221741"/>
              <a:gd name="connsiteY191" fmla="*/ 1062038 h 1444141"/>
              <a:gd name="connsiteX192" fmla="*/ 278606 w 1221741"/>
              <a:gd name="connsiteY192" fmla="*/ 1064419 h 1444141"/>
              <a:gd name="connsiteX193" fmla="*/ 259556 w 1221741"/>
              <a:gd name="connsiteY193" fmla="*/ 1059656 h 1444141"/>
              <a:gd name="connsiteX194" fmla="*/ 252412 w 1221741"/>
              <a:gd name="connsiteY194" fmla="*/ 1047750 h 1444141"/>
              <a:gd name="connsiteX195" fmla="*/ 235743 w 1221741"/>
              <a:gd name="connsiteY195" fmla="*/ 1031081 h 1444141"/>
              <a:gd name="connsiteX196" fmla="*/ 235743 w 1221741"/>
              <a:gd name="connsiteY196" fmla="*/ 1031081 h 1444141"/>
              <a:gd name="connsiteX197" fmla="*/ 226218 w 1221741"/>
              <a:gd name="connsiteY197" fmla="*/ 1026319 h 1444141"/>
              <a:gd name="connsiteX198" fmla="*/ 207168 w 1221741"/>
              <a:gd name="connsiteY198" fmla="*/ 1014413 h 1444141"/>
              <a:gd name="connsiteX199" fmla="*/ 197643 w 1221741"/>
              <a:gd name="connsiteY199" fmla="*/ 1012031 h 1444141"/>
              <a:gd name="connsiteX200" fmla="*/ 166687 w 1221741"/>
              <a:gd name="connsiteY200" fmla="*/ 1007269 h 1444141"/>
              <a:gd name="connsiteX201" fmla="*/ 150018 w 1221741"/>
              <a:gd name="connsiteY201" fmla="*/ 1002506 h 1444141"/>
              <a:gd name="connsiteX202" fmla="*/ 126206 w 1221741"/>
              <a:gd name="connsiteY202" fmla="*/ 992981 h 1444141"/>
              <a:gd name="connsiteX203" fmla="*/ 111918 w 1221741"/>
              <a:gd name="connsiteY203" fmla="*/ 985838 h 1444141"/>
              <a:gd name="connsiteX204" fmla="*/ 52387 w 1221741"/>
              <a:gd name="connsiteY204" fmla="*/ 990600 h 1444141"/>
              <a:gd name="connsiteX205" fmla="*/ 45243 w 1221741"/>
              <a:gd name="connsiteY205" fmla="*/ 995363 h 1444141"/>
              <a:gd name="connsiteX206" fmla="*/ 23812 w 1221741"/>
              <a:gd name="connsiteY206" fmla="*/ 1016794 h 1444141"/>
              <a:gd name="connsiteX207" fmla="*/ 16668 w 1221741"/>
              <a:gd name="connsiteY207" fmla="*/ 1040606 h 1444141"/>
              <a:gd name="connsiteX208" fmla="*/ 11906 w 1221741"/>
              <a:gd name="connsiteY208" fmla="*/ 1047750 h 1444141"/>
              <a:gd name="connsiteX209" fmla="*/ 9525 w 1221741"/>
              <a:gd name="connsiteY209" fmla="*/ 1088231 h 1444141"/>
              <a:gd name="connsiteX210" fmla="*/ 7143 w 1221741"/>
              <a:gd name="connsiteY210" fmla="*/ 1097756 h 1444141"/>
              <a:gd name="connsiteX211" fmla="*/ 4762 w 1221741"/>
              <a:gd name="connsiteY211" fmla="*/ 1112044 h 1444141"/>
              <a:gd name="connsiteX212" fmla="*/ 2381 w 1221741"/>
              <a:gd name="connsiteY212" fmla="*/ 1143000 h 1444141"/>
              <a:gd name="connsiteX213" fmla="*/ 0 w 1221741"/>
              <a:gd name="connsiteY213" fmla="*/ 1150144 h 1444141"/>
              <a:gd name="connsiteX214" fmla="*/ 2381 w 1221741"/>
              <a:gd name="connsiteY214" fmla="*/ 1216819 h 1444141"/>
              <a:gd name="connsiteX215" fmla="*/ 19050 w 1221741"/>
              <a:gd name="connsiteY215" fmla="*/ 1228725 h 1444141"/>
              <a:gd name="connsiteX216" fmla="*/ 45243 w 1221741"/>
              <a:gd name="connsiteY216" fmla="*/ 1240631 h 1444141"/>
              <a:gd name="connsiteX217" fmla="*/ 59531 w 1221741"/>
              <a:gd name="connsiteY217" fmla="*/ 1245394 h 1444141"/>
              <a:gd name="connsiteX218" fmla="*/ 83343 w 1221741"/>
              <a:gd name="connsiteY218" fmla="*/ 1262063 h 1444141"/>
              <a:gd name="connsiteX219" fmla="*/ 90487 w 1221741"/>
              <a:gd name="connsiteY219" fmla="*/ 1269206 h 1444141"/>
              <a:gd name="connsiteX220" fmla="*/ 104775 w 1221741"/>
              <a:gd name="connsiteY220" fmla="*/ 1273969 h 1444141"/>
              <a:gd name="connsiteX221" fmla="*/ 123825 w 1221741"/>
              <a:gd name="connsiteY221" fmla="*/ 1278731 h 1444141"/>
              <a:gd name="connsiteX222" fmla="*/ 138112 w 1221741"/>
              <a:gd name="connsiteY222" fmla="*/ 1283494 h 1444141"/>
              <a:gd name="connsiteX223" fmla="*/ 223837 w 1221741"/>
              <a:gd name="connsiteY223" fmla="*/ 1293019 h 1444141"/>
              <a:gd name="connsiteX224" fmla="*/ 257175 w 1221741"/>
              <a:gd name="connsiteY224" fmla="*/ 1321594 h 1444141"/>
              <a:gd name="connsiteX225" fmla="*/ 261937 w 1221741"/>
              <a:gd name="connsiteY225" fmla="*/ 1328738 h 1444141"/>
              <a:gd name="connsiteX226" fmla="*/ 264318 w 1221741"/>
              <a:gd name="connsiteY226" fmla="*/ 1335881 h 1444141"/>
              <a:gd name="connsiteX227" fmla="*/ 271462 w 1221741"/>
              <a:gd name="connsiteY227" fmla="*/ 1350169 h 1444141"/>
              <a:gd name="connsiteX228" fmla="*/ 276225 w 1221741"/>
              <a:gd name="connsiteY228" fmla="*/ 1357313 h 1444141"/>
              <a:gd name="connsiteX229" fmla="*/ 285750 w 1221741"/>
              <a:gd name="connsiteY229" fmla="*/ 1359694 h 1444141"/>
              <a:gd name="connsiteX230" fmla="*/ 328612 w 1221741"/>
              <a:gd name="connsiteY230" fmla="*/ 1354931 h 1444141"/>
              <a:gd name="connsiteX231" fmla="*/ 342900 w 1221741"/>
              <a:gd name="connsiteY231" fmla="*/ 1352550 h 1444141"/>
              <a:gd name="connsiteX232" fmla="*/ 366712 w 1221741"/>
              <a:gd name="connsiteY232" fmla="*/ 1357313 h 1444141"/>
              <a:gd name="connsiteX233" fmla="*/ 373856 w 1221741"/>
              <a:gd name="connsiteY233" fmla="*/ 1390650 h 1444141"/>
              <a:gd name="connsiteX234" fmla="*/ 381000 w 1221741"/>
              <a:gd name="connsiteY234" fmla="*/ 1419225 h 1444141"/>
              <a:gd name="connsiteX235" fmla="*/ 381000 w 1221741"/>
              <a:gd name="connsiteY235" fmla="*/ 1443038 h 1444141"/>
              <a:gd name="connsiteX0" fmla="*/ 381000 w 1221741"/>
              <a:gd name="connsiteY0" fmla="*/ 1445953 h 1447056"/>
              <a:gd name="connsiteX1" fmla="*/ 411956 w 1221741"/>
              <a:gd name="connsiteY1" fmla="*/ 1441190 h 1447056"/>
              <a:gd name="connsiteX2" fmla="*/ 426243 w 1221741"/>
              <a:gd name="connsiteY2" fmla="*/ 1429284 h 1447056"/>
              <a:gd name="connsiteX3" fmla="*/ 435768 w 1221741"/>
              <a:gd name="connsiteY3" fmla="*/ 1424521 h 1447056"/>
              <a:gd name="connsiteX4" fmla="*/ 447675 w 1221741"/>
              <a:gd name="connsiteY4" fmla="*/ 1414996 h 1447056"/>
              <a:gd name="connsiteX5" fmla="*/ 450056 w 1221741"/>
              <a:gd name="connsiteY5" fmla="*/ 1407853 h 1447056"/>
              <a:gd name="connsiteX6" fmla="*/ 476250 w 1221741"/>
              <a:gd name="connsiteY6" fmla="*/ 1388803 h 1447056"/>
              <a:gd name="connsiteX7" fmla="*/ 488156 w 1221741"/>
              <a:gd name="connsiteY7" fmla="*/ 1379278 h 1447056"/>
              <a:gd name="connsiteX8" fmla="*/ 526256 w 1221741"/>
              <a:gd name="connsiteY8" fmla="*/ 1372134 h 1447056"/>
              <a:gd name="connsiteX9" fmla="*/ 559593 w 1221741"/>
              <a:gd name="connsiteY9" fmla="*/ 1367371 h 1447056"/>
              <a:gd name="connsiteX10" fmla="*/ 573881 w 1221741"/>
              <a:gd name="connsiteY10" fmla="*/ 1357846 h 1447056"/>
              <a:gd name="connsiteX11" fmla="*/ 592931 w 1221741"/>
              <a:gd name="connsiteY11" fmla="*/ 1343559 h 1447056"/>
              <a:gd name="connsiteX12" fmla="*/ 611981 w 1221741"/>
              <a:gd name="connsiteY12" fmla="*/ 1331653 h 1447056"/>
              <a:gd name="connsiteX13" fmla="*/ 626268 w 1221741"/>
              <a:gd name="connsiteY13" fmla="*/ 1329271 h 1447056"/>
              <a:gd name="connsiteX14" fmla="*/ 657225 w 1221741"/>
              <a:gd name="connsiteY14" fmla="*/ 1324509 h 1447056"/>
              <a:gd name="connsiteX15" fmla="*/ 666750 w 1221741"/>
              <a:gd name="connsiteY15" fmla="*/ 1317365 h 1447056"/>
              <a:gd name="connsiteX16" fmla="*/ 652462 w 1221741"/>
              <a:gd name="connsiteY16" fmla="*/ 1305459 h 1447056"/>
              <a:gd name="connsiteX17" fmla="*/ 638175 w 1221741"/>
              <a:gd name="connsiteY17" fmla="*/ 1298315 h 1447056"/>
              <a:gd name="connsiteX18" fmla="*/ 626268 w 1221741"/>
              <a:gd name="connsiteY18" fmla="*/ 1288790 h 1447056"/>
              <a:gd name="connsiteX19" fmla="*/ 619125 w 1221741"/>
              <a:gd name="connsiteY19" fmla="*/ 1281646 h 1447056"/>
              <a:gd name="connsiteX20" fmla="*/ 621506 w 1221741"/>
              <a:gd name="connsiteY20" fmla="*/ 1264978 h 1447056"/>
              <a:gd name="connsiteX21" fmla="*/ 650081 w 1221741"/>
              <a:gd name="connsiteY21" fmla="*/ 1269740 h 1447056"/>
              <a:gd name="connsiteX22" fmla="*/ 671512 w 1221741"/>
              <a:gd name="connsiteY22" fmla="*/ 1276884 h 1447056"/>
              <a:gd name="connsiteX23" fmla="*/ 673893 w 1221741"/>
              <a:gd name="connsiteY23" fmla="*/ 1310221 h 1447056"/>
              <a:gd name="connsiteX24" fmla="*/ 692943 w 1221741"/>
              <a:gd name="connsiteY24" fmla="*/ 1312603 h 1447056"/>
              <a:gd name="connsiteX25" fmla="*/ 757237 w 1221741"/>
              <a:gd name="connsiteY25" fmla="*/ 1310221 h 1447056"/>
              <a:gd name="connsiteX26" fmla="*/ 776287 w 1221741"/>
              <a:gd name="connsiteY26" fmla="*/ 1307840 h 1447056"/>
              <a:gd name="connsiteX27" fmla="*/ 845343 w 1221741"/>
              <a:gd name="connsiteY27" fmla="*/ 1314984 h 1447056"/>
              <a:gd name="connsiteX28" fmla="*/ 864393 w 1221741"/>
              <a:gd name="connsiteY28" fmla="*/ 1319746 h 1447056"/>
              <a:gd name="connsiteX29" fmla="*/ 885825 w 1221741"/>
              <a:gd name="connsiteY29" fmla="*/ 1324509 h 1447056"/>
              <a:gd name="connsiteX30" fmla="*/ 897731 w 1221741"/>
              <a:gd name="connsiteY30" fmla="*/ 1329271 h 1447056"/>
              <a:gd name="connsiteX31" fmla="*/ 907256 w 1221741"/>
              <a:gd name="connsiteY31" fmla="*/ 1334034 h 1447056"/>
              <a:gd name="connsiteX32" fmla="*/ 926306 w 1221741"/>
              <a:gd name="connsiteY32" fmla="*/ 1338796 h 1447056"/>
              <a:gd name="connsiteX33" fmla="*/ 945356 w 1221741"/>
              <a:gd name="connsiteY33" fmla="*/ 1343559 h 1447056"/>
              <a:gd name="connsiteX34" fmla="*/ 950118 w 1221741"/>
              <a:gd name="connsiteY34" fmla="*/ 1317365 h 1447056"/>
              <a:gd name="connsiteX35" fmla="*/ 952500 w 1221741"/>
              <a:gd name="connsiteY35" fmla="*/ 1307840 h 1447056"/>
              <a:gd name="connsiteX36" fmla="*/ 988218 w 1221741"/>
              <a:gd name="connsiteY36" fmla="*/ 1300696 h 1447056"/>
              <a:gd name="connsiteX37" fmla="*/ 992981 w 1221741"/>
              <a:gd name="connsiteY37" fmla="*/ 1293553 h 1447056"/>
              <a:gd name="connsiteX38" fmla="*/ 1000125 w 1221741"/>
              <a:gd name="connsiteY38" fmla="*/ 1291171 h 1447056"/>
              <a:gd name="connsiteX39" fmla="*/ 1007268 w 1221741"/>
              <a:gd name="connsiteY39" fmla="*/ 1286409 h 1447056"/>
              <a:gd name="connsiteX40" fmla="*/ 1012031 w 1221741"/>
              <a:gd name="connsiteY40" fmla="*/ 1276884 h 1447056"/>
              <a:gd name="connsiteX41" fmla="*/ 1014412 w 1221741"/>
              <a:gd name="connsiteY41" fmla="*/ 1269740 h 1447056"/>
              <a:gd name="connsiteX42" fmla="*/ 1023937 w 1221741"/>
              <a:gd name="connsiteY42" fmla="*/ 1255453 h 1447056"/>
              <a:gd name="connsiteX43" fmla="*/ 1031081 w 1221741"/>
              <a:gd name="connsiteY43" fmla="*/ 1236403 h 1447056"/>
              <a:gd name="connsiteX44" fmla="*/ 1033462 w 1221741"/>
              <a:gd name="connsiteY44" fmla="*/ 1229259 h 1447056"/>
              <a:gd name="connsiteX45" fmla="*/ 1035843 w 1221741"/>
              <a:gd name="connsiteY45" fmla="*/ 1219734 h 1447056"/>
              <a:gd name="connsiteX46" fmla="*/ 1040606 w 1221741"/>
              <a:gd name="connsiteY46" fmla="*/ 1210209 h 1447056"/>
              <a:gd name="connsiteX47" fmla="*/ 1045368 w 1221741"/>
              <a:gd name="connsiteY47" fmla="*/ 1191159 h 1447056"/>
              <a:gd name="connsiteX48" fmla="*/ 1062037 w 1221741"/>
              <a:gd name="connsiteY48" fmla="*/ 1160203 h 1447056"/>
              <a:gd name="connsiteX49" fmla="*/ 1069181 w 1221741"/>
              <a:gd name="connsiteY49" fmla="*/ 1153059 h 1447056"/>
              <a:gd name="connsiteX50" fmla="*/ 1066800 w 1221741"/>
              <a:gd name="connsiteY50" fmla="*/ 1124484 h 1447056"/>
              <a:gd name="connsiteX51" fmla="*/ 1004887 w 1221741"/>
              <a:gd name="connsiteY51" fmla="*/ 1131628 h 1447056"/>
              <a:gd name="connsiteX52" fmla="*/ 1004887 w 1221741"/>
              <a:gd name="connsiteY52" fmla="*/ 1103053 h 1447056"/>
              <a:gd name="connsiteX53" fmla="*/ 1009650 w 1221741"/>
              <a:gd name="connsiteY53" fmla="*/ 1095909 h 1447056"/>
              <a:gd name="connsiteX54" fmla="*/ 1016793 w 1221741"/>
              <a:gd name="connsiteY54" fmla="*/ 1086384 h 1447056"/>
              <a:gd name="connsiteX55" fmla="*/ 1028700 w 1221741"/>
              <a:gd name="connsiteY55" fmla="*/ 1036378 h 1447056"/>
              <a:gd name="connsiteX56" fmla="*/ 1038225 w 1221741"/>
              <a:gd name="connsiteY56" fmla="*/ 1000659 h 1447056"/>
              <a:gd name="connsiteX57" fmla="*/ 1045368 w 1221741"/>
              <a:gd name="connsiteY57" fmla="*/ 991134 h 1447056"/>
              <a:gd name="connsiteX58" fmla="*/ 1054893 w 1221741"/>
              <a:gd name="connsiteY58" fmla="*/ 974465 h 1447056"/>
              <a:gd name="connsiteX59" fmla="*/ 1071562 w 1221741"/>
              <a:gd name="connsiteY59" fmla="*/ 957796 h 1447056"/>
              <a:gd name="connsiteX60" fmla="*/ 1095375 w 1221741"/>
              <a:gd name="connsiteY60" fmla="*/ 938746 h 1447056"/>
              <a:gd name="connsiteX61" fmla="*/ 1102518 w 1221741"/>
              <a:gd name="connsiteY61" fmla="*/ 931603 h 1447056"/>
              <a:gd name="connsiteX62" fmla="*/ 1109662 w 1221741"/>
              <a:gd name="connsiteY62" fmla="*/ 929221 h 1447056"/>
              <a:gd name="connsiteX63" fmla="*/ 1119187 w 1221741"/>
              <a:gd name="connsiteY63" fmla="*/ 922078 h 1447056"/>
              <a:gd name="connsiteX64" fmla="*/ 1138237 w 1221741"/>
              <a:gd name="connsiteY64" fmla="*/ 910171 h 1447056"/>
              <a:gd name="connsiteX65" fmla="*/ 1147762 w 1221741"/>
              <a:gd name="connsiteY65" fmla="*/ 891121 h 1447056"/>
              <a:gd name="connsiteX66" fmla="*/ 1166812 w 1221741"/>
              <a:gd name="connsiteY66" fmla="*/ 864928 h 1447056"/>
              <a:gd name="connsiteX67" fmla="*/ 1178718 w 1221741"/>
              <a:gd name="connsiteY67" fmla="*/ 857784 h 1447056"/>
              <a:gd name="connsiteX68" fmla="*/ 1185862 w 1221741"/>
              <a:gd name="connsiteY68" fmla="*/ 855403 h 1447056"/>
              <a:gd name="connsiteX69" fmla="*/ 1197768 w 1221741"/>
              <a:gd name="connsiteY69" fmla="*/ 848259 h 1447056"/>
              <a:gd name="connsiteX70" fmla="*/ 1207293 w 1221741"/>
              <a:gd name="connsiteY70" fmla="*/ 843496 h 1447056"/>
              <a:gd name="connsiteX71" fmla="*/ 1219200 w 1221741"/>
              <a:gd name="connsiteY71" fmla="*/ 829209 h 1447056"/>
              <a:gd name="connsiteX72" fmla="*/ 1214437 w 1221741"/>
              <a:gd name="connsiteY72" fmla="*/ 803015 h 1447056"/>
              <a:gd name="connsiteX73" fmla="*/ 1207293 w 1221741"/>
              <a:gd name="connsiteY73" fmla="*/ 800634 h 1447056"/>
              <a:gd name="connsiteX74" fmla="*/ 1178718 w 1221741"/>
              <a:gd name="connsiteY74" fmla="*/ 788728 h 1447056"/>
              <a:gd name="connsiteX75" fmla="*/ 1157287 w 1221741"/>
              <a:gd name="connsiteY75" fmla="*/ 776821 h 1447056"/>
              <a:gd name="connsiteX76" fmla="*/ 1133475 w 1221741"/>
              <a:gd name="connsiteY76" fmla="*/ 755390 h 1447056"/>
              <a:gd name="connsiteX77" fmla="*/ 1126331 w 1221741"/>
              <a:gd name="connsiteY77" fmla="*/ 748246 h 1447056"/>
              <a:gd name="connsiteX78" fmla="*/ 1112043 w 1221741"/>
              <a:gd name="connsiteY78" fmla="*/ 729196 h 1447056"/>
              <a:gd name="connsiteX79" fmla="*/ 1102518 w 1221741"/>
              <a:gd name="connsiteY79" fmla="*/ 710146 h 1447056"/>
              <a:gd name="connsiteX80" fmla="*/ 1095375 w 1221741"/>
              <a:gd name="connsiteY80" fmla="*/ 691096 h 1447056"/>
              <a:gd name="connsiteX81" fmla="*/ 1090612 w 1221741"/>
              <a:gd name="connsiteY81" fmla="*/ 679190 h 1447056"/>
              <a:gd name="connsiteX82" fmla="*/ 1088231 w 1221741"/>
              <a:gd name="connsiteY82" fmla="*/ 672046 h 1447056"/>
              <a:gd name="connsiteX83" fmla="*/ 1081087 w 1221741"/>
              <a:gd name="connsiteY83" fmla="*/ 662521 h 1447056"/>
              <a:gd name="connsiteX84" fmla="*/ 1078706 w 1221741"/>
              <a:gd name="connsiteY84" fmla="*/ 652996 h 1447056"/>
              <a:gd name="connsiteX85" fmla="*/ 1073943 w 1221741"/>
              <a:gd name="connsiteY85" fmla="*/ 645853 h 1447056"/>
              <a:gd name="connsiteX86" fmla="*/ 1069181 w 1221741"/>
              <a:gd name="connsiteY86" fmla="*/ 636328 h 1447056"/>
              <a:gd name="connsiteX87" fmla="*/ 1066800 w 1221741"/>
              <a:gd name="connsiteY87" fmla="*/ 629184 h 1447056"/>
              <a:gd name="connsiteX88" fmla="*/ 1064418 w 1221741"/>
              <a:gd name="connsiteY88" fmla="*/ 619659 h 1447056"/>
              <a:gd name="connsiteX89" fmla="*/ 1047750 w 1221741"/>
              <a:gd name="connsiteY89" fmla="*/ 588703 h 1447056"/>
              <a:gd name="connsiteX90" fmla="*/ 1040606 w 1221741"/>
              <a:gd name="connsiteY90" fmla="*/ 567271 h 1447056"/>
              <a:gd name="connsiteX91" fmla="*/ 1038225 w 1221741"/>
              <a:gd name="connsiteY91" fmla="*/ 557746 h 1447056"/>
              <a:gd name="connsiteX92" fmla="*/ 1031081 w 1221741"/>
              <a:gd name="connsiteY92" fmla="*/ 545840 h 1447056"/>
              <a:gd name="connsiteX93" fmla="*/ 1026318 w 1221741"/>
              <a:gd name="connsiteY93" fmla="*/ 536315 h 1447056"/>
              <a:gd name="connsiteX94" fmla="*/ 1023937 w 1221741"/>
              <a:gd name="connsiteY94" fmla="*/ 529171 h 1447056"/>
              <a:gd name="connsiteX95" fmla="*/ 1014412 w 1221741"/>
              <a:gd name="connsiteY95" fmla="*/ 505359 h 1447056"/>
              <a:gd name="connsiteX96" fmla="*/ 1012031 w 1221741"/>
              <a:gd name="connsiteY96" fmla="*/ 495834 h 1447056"/>
              <a:gd name="connsiteX97" fmla="*/ 997743 w 1221741"/>
              <a:gd name="connsiteY97" fmla="*/ 472021 h 1447056"/>
              <a:gd name="connsiteX98" fmla="*/ 992981 w 1221741"/>
              <a:gd name="connsiteY98" fmla="*/ 462496 h 1447056"/>
              <a:gd name="connsiteX99" fmla="*/ 990600 w 1221741"/>
              <a:gd name="connsiteY99" fmla="*/ 450590 h 1447056"/>
              <a:gd name="connsiteX100" fmla="*/ 983456 w 1221741"/>
              <a:gd name="connsiteY100" fmla="*/ 445828 h 1447056"/>
              <a:gd name="connsiteX101" fmla="*/ 981075 w 1221741"/>
              <a:gd name="connsiteY101" fmla="*/ 431540 h 1447056"/>
              <a:gd name="connsiteX102" fmla="*/ 973931 w 1221741"/>
              <a:gd name="connsiteY102" fmla="*/ 419634 h 1447056"/>
              <a:gd name="connsiteX103" fmla="*/ 969168 w 1221741"/>
              <a:gd name="connsiteY103" fmla="*/ 407728 h 1447056"/>
              <a:gd name="connsiteX104" fmla="*/ 964406 w 1221741"/>
              <a:gd name="connsiteY104" fmla="*/ 400584 h 1447056"/>
              <a:gd name="connsiteX105" fmla="*/ 959643 w 1221741"/>
              <a:gd name="connsiteY105" fmla="*/ 381534 h 1447056"/>
              <a:gd name="connsiteX106" fmla="*/ 957262 w 1221741"/>
              <a:gd name="connsiteY106" fmla="*/ 374390 h 1447056"/>
              <a:gd name="connsiteX107" fmla="*/ 952500 w 1221741"/>
              <a:gd name="connsiteY107" fmla="*/ 364865 h 1447056"/>
              <a:gd name="connsiteX108" fmla="*/ 947737 w 1221741"/>
              <a:gd name="connsiteY108" fmla="*/ 352959 h 1447056"/>
              <a:gd name="connsiteX109" fmla="*/ 942975 w 1221741"/>
              <a:gd name="connsiteY109" fmla="*/ 343434 h 1447056"/>
              <a:gd name="connsiteX110" fmla="*/ 940593 w 1221741"/>
              <a:gd name="connsiteY110" fmla="*/ 336290 h 1447056"/>
              <a:gd name="connsiteX111" fmla="*/ 935831 w 1221741"/>
              <a:gd name="connsiteY111" fmla="*/ 329146 h 1447056"/>
              <a:gd name="connsiteX112" fmla="*/ 931068 w 1221741"/>
              <a:gd name="connsiteY112" fmla="*/ 314859 h 1447056"/>
              <a:gd name="connsiteX113" fmla="*/ 926306 w 1221741"/>
              <a:gd name="connsiteY113" fmla="*/ 305334 h 1447056"/>
              <a:gd name="connsiteX114" fmla="*/ 923925 w 1221741"/>
              <a:gd name="connsiteY114" fmla="*/ 298190 h 1447056"/>
              <a:gd name="connsiteX115" fmla="*/ 921543 w 1221741"/>
              <a:gd name="connsiteY115" fmla="*/ 288665 h 1447056"/>
              <a:gd name="connsiteX116" fmla="*/ 916781 w 1221741"/>
              <a:gd name="connsiteY116" fmla="*/ 281521 h 1447056"/>
              <a:gd name="connsiteX117" fmla="*/ 912018 w 1221741"/>
              <a:gd name="connsiteY117" fmla="*/ 269615 h 1447056"/>
              <a:gd name="connsiteX118" fmla="*/ 907256 w 1221741"/>
              <a:gd name="connsiteY118" fmla="*/ 252946 h 1447056"/>
              <a:gd name="connsiteX119" fmla="*/ 902493 w 1221741"/>
              <a:gd name="connsiteY119" fmla="*/ 241040 h 1447056"/>
              <a:gd name="connsiteX120" fmla="*/ 895350 w 1221741"/>
              <a:gd name="connsiteY120" fmla="*/ 236278 h 1447056"/>
              <a:gd name="connsiteX121" fmla="*/ 881062 w 1221741"/>
              <a:gd name="connsiteY121" fmla="*/ 214846 h 1447056"/>
              <a:gd name="connsiteX122" fmla="*/ 873918 w 1221741"/>
              <a:gd name="connsiteY122" fmla="*/ 207703 h 1447056"/>
              <a:gd name="connsiteX123" fmla="*/ 857250 w 1221741"/>
              <a:gd name="connsiteY123" fmla="*/ 100547 h 1447056"/>
              <a:gd name="connsiteX124" fmla="*/ 833437 w 1221741"/>
              <a:gd name="connsiteY124" fmla="*/ 2915 h 1447056"/>
              <a:gd name="connsiteX125" fmla="*/ 847725 w 1221741"/>
              <a:gd name="connsiteY125" fmla="*/ 217228 h 1447056"/>
              <a:gd name="connsiteX126" fmla="*/ 845343 w 1221741"/>
              <a:gd name="connsiteY126" fmla="*/ 224371 h 1447056"/>
              <a:gd name="connsiteX127" fmla="*/ 835818 w 1221741"/>
              <a:gd name="connsiteY127" fmla="*/ 236278 h 1447056"/>
              <a:gd name="connsiteX128" fmla="*/ 828675 w 1221741"/>
              <a:gd name="connsiteY128" fmla="*/ 250565 h 1447056"/>
              <a:gd name="connsiteX129" fmla="*/ 823912 w 1221741"/>
              <a:gd name="connsiteY129" fmla="*/ 262471 h 1447056"/>
              <a:gd name="connsiteX130" fmla="*/ 816768 w 1221741"/>
              <a:gd name="connsiteY130" fmla="*/ 283903 h 1447056"/>
              <a:gd name="connsiteX131" fmla="*/ 812006 w 1221741"/>
              <a:gd name="connsiteY131" fmla="*/ 307715 h 1447056"/>
              <a:gd name="connsiteX132" fmla="*/ 809625 w 1221741"/>
              <a:gd name="connsiteY132" fmla="*/ 314859 h 1447056"/>
              <a:gd name="connsiteX133" fmla="*/ 802481 w 1221741"/>
              <a:gd name="connsiteY133" fmla="*/ 336290 h 1447056"/>
              <a:gd name="connsiteX134" fmla="*/ 797718 w 1221741"/>
              <a:gd name="connsiteY134" fmla="*/ 364865 h 1447056"/>
              <a:gd name="connsiteX135" fmla="*/ 790575 w 1221741"/>
              <a:gd name="connsiteY135" fmla="*/ 381534 h 1447056"/>
              <a:gd name="connsiteX136" fmla="*/ 788193 w 1221741"/>
              <a:gd name="connsiteY136" fmla="*/ 393440 h 1447056"/>
              <a:gd name="connsiteX137" fmla="*/ 781050 w 1221741"/>
              <a:gd name="connsiteY137" fmla="*/ 405346 h 1447056"/>
              <a:gd name="connsiteX138" fmla="*/ 776287 w 1221741"/>
              <a:gd name="connsiteY138" fmla="*/ 417253 h 1447056"/>
              <a:gd name="connsiteX139" fmla="*/ 773906 w 1221741"/>
              <a:gd name="connsiteY139" fmla="*/ 426778 h 1447056"/>
              <a:gd name="connsiteX140" fmla="*/ 766762 w 1221741"/>
              <a:gd name="connsiteY140" fmla="*/ 436303 h 1447056"/>
              <a:gd name="connsiteX141" fmla="*/ 754856 w 1221741"/>
              <a:gd name="connsiteY141" fmla="*/ 455353 h 1447056"/>
              <a:gd name="connsiteX142" fmla="*/ 745331 w 1221741"/>
              <a:gd name="connsiteY142" fmla="*/ 476784 h 1447056"/>
              <a:gd name="connsiteX143" fmla="*/ 742950 w 1221741"/>
              <a:gd name="connsiteY143" fmla="*/ 500596 h 1447056"/>
              <a:gd name="connsiteX144" fmla="*/ 721518 w 1221741"/>
              <a:gd name="connsiteY144" fmla="*/ 514884 h 1447056"/>
              <a:gd name="connsiteX145" fmla="*/ 709612 w 1221741"/>
              <a:gd name="connsiteY145" fmla="*/ 519646 h 1447056"/>
              <a:gd name="connsiteX146" fmla="*/ 688181 w 1221741"/>
              <a:gd name="connsiteY146" fmla="*/ 529171 h 1447056"/>
              <a:gd name="connsiteX147" fmla="*/ 671512 w 1221741"/>
              <a:gd name="connsiteY147" fmla="*/ 543459 h 1447056"/>
              <a:gd name="connsiteX148" fmla="*/ 664368 w 1221741"/>
              <a:gd name="connsiteY148" fmla="*/ 548221 h 1447056"/>
              <a:gd name="connsiteX149" fmla="*/ 657225 w 1221741"/>
              <a:gd name="connsiteY149" fmla="*/ 557746 h 1447056"/>
              <a:gd name="connsiteX150" fmla="*/ 642937 w 1221741"/>
              <a:gd name="connsiteY150" fmla="*/ 572034 h 1447056"/>
              <a:gd name="connsiteX151" fmla="*/ 626268 w 1221741"/>
              <a:gd name="connsiteY151" fmla="*/ 591084 h 1447056"/>
              <a:gd name="connsiteX152" fmla="*/ 614362 w 1221741"/>
              <a:gd name="connsiteY152" fmla="*/ 605371 h 1447056"/>
              <a:gd name="connsiteX153" fmla="*/ 607218 w 1221741"/>
              <a:gd name="connsiteY153" fmla="*/ 614896 h 1447056"/>
              <a:gd name="connsiteX154" fmla="*/ 602456 w 1221741"/>
              <a:gd name="connsiteY154" fmla="*/ 622040 h 1447056"/>
              <a:gd name="connsiteX155" fmla="*/ 590550 w 1221741"/>
              <a:gd name="connsiteY155" fmla="*/ 626803 h 1447056"/>
              <a:gd name="connsiteX156" fmla="*/ 573881 w 1221741"/>
              <a:gd name="connsiteY156" fmla="*/ 638709 h 1447056"/>
              <a:gd name="connsiteX157" fmla="*/ 554831 w 1221741"/>
              <a:gd name="connsiteY157" fmla="*/ 648234 h 1447056"/>
              <a:gd name="connsiteX158" fmla="*/ 542925 w 1221741"/>
              <a:gd name="connsiteY158" fmla="*/ 655378 h 1447056"/>
              <a:gd name="connsiteX159" fmla="*/ 535781 w 1221741"/>
              <a:gd name="connsiteY159" fmla="*/ 657759 h 1447056"/>
              <a:gd name="connsiteX160" fmla="*/ 516731 w 1221741"/>
              <a:gd name="connsiteY160" fmla="*/ 672046 h 1447056"/>
              <a:gd name="connsiteX161" fmla="*/ 500062 w 1221741"/>
              <a:gd name="connsiteY161" fmla="*/ 686334 h 1447056"/>
              <a:gd name="connsiteX162" fmla="*/ 490537 w 1221741"/>
              <a:gd name="connsiteY162" fmla="*/ 724434 h 1447056"/>
              <a:gd name="connsiteX163" fmla="*/ 490537 w 1221741"/>
              <a:gd name="connsiteY163" fmla="*/ 841115 h 1447056"/>
              <a:gd name="connsiteX164" fmla="*/ 495300 w 1221741"/>
              <a:gd name="connsiteY164" fmla="*/ 874453 h 1447056"/>
              <a:gd name="connsiteX165" fmla="*/ 492918 w 1221741"/>
              <a:gd name="connsiteY165" fmla="*/ 907790 h 1447056"/>
              <a:gd name="connsiteX166" fmla="*/ 483393 w 1221741"/>
              <a:gd name="connsiteY166" fmla="*/ 905409 h 1447056"/>
              <a:gd name="connsiteX167" fmla="*/ 478631 w 1221741"/>
              <a:gd name="connsiteY167" fmla="*/ 898265 h 1447056"/>
              <a:gd name="connsiteX168" fmla="*/ 447675 w 1221741"/>
              <a:gd name="connsiteY168" fmla="*/ 888740 h 1447056"/>
              <a:gd name="connsiteX169" fmla="*/ 445293 w 1221741"/>
              <a:gd name="connsiteY169" fmla="*/ 881596 h 1447056"/>
              <a:gd name="connsiteX170" fmla="*/ 438150 w 1221741"/>
              <a:gd name="connsiteY170" fmla="*/ 855403 h 1447056"/>
              <a:gd name="connsiteX171" fmla="*/ 421481 w 1221741"/>
              <a:gd name="connsiteY171" fmla="*/ 864928 h 1447056"/>
              <a:gd name="connsiteX172" fmla="*/ 407193 w 1221741"/>
              <a:gd name="connsiteY172" fmla="*/ 869690 h 1447056"/>
              <a:gd name="connsiteX173" fmla="*/ 397668 w 1221741"/>
              <a:gd name="connsiteY173" fmla="*/ 879215 h 1447056"/>
              <a:gd name="connsiteX174" fmla="*/ 395287 w 1221741"/>
              <a:gd name="connsiteY174" fmla="*/ 886359 h 1447056"/>
              <a:gd name="connsiteX175" fmla="*/ 388143 w 1221741"/>
              <a:gd name="connsiteY175" fmla="*/ 895884 h 1447056"/>
              <a:gd name="connsiteX176" fmla="*/ 369093 w 1221741"/>
              <a:gd name="connsiteY176" fmla="*/ 912553 h 1447056"/>
              <a:gd name="connsiteX177" fmla="*/ 371475 w 1221741"/>
              <a:gd name="connsiteY177" fmla="*/ 948271 h 1447056"/>
              <a:gd name="connsiteX178" fmla="*/ 373856 w 1221741"/>
              <a:gd name="connsiteY178" fmla="*/ 955415 h 1447056"/>
              <a:gd name="connsiteX179" fmla="*/ 381000 w 1221741"/>
              <a:gd name="connsiteY179" fmla="*/ 960178 h 1447056"/>
              <a:gd name="connsiteX180" fmla="*/ 390525 w 1221741"/>
              <a:gd name="connsiteY180" fmla="*/ 976846 h 1447056"/>
              <a:gd name="connsiteX181" fmla="*/ 392906 w 1221741"/>
              <a:gd name="connsiteY181" fmla="*/ 986371 h 1447056"/>
              <a:gd name="connsiteX182" fmla="*/ 400050 w 1221741"/>
              <a:gd name="connsiteY182" fmla="*/ 998278 h 1447056"/>
              <a:gd name="connsiteX183" fmla="*/ 407193 w 1221741"/>
              <a:gd name="connsiteY183" fmla="*/ 1033996 h 1447056"/>
              <a:gd name="connsiteX184" fmla="*/ 404812 w 1221741"/>
              <a:gd name="connsiteY184" fmla="*/ 1050665 h 1447056"/>
              <a:gd name="connsiteX185" fmla="*/ 378618 w 1221741"/>
              <a:gd name="connsiteY185" fmla="*/ 1043521 h 1447056"/>
              <a:gd name="connsiteX186" fmla="*/ 354806 w 1221741"/>
              <a:gd name="connsiteY186" fmla="*/ 1022090 h 1447056"/>
              <a:gd name="connsiteX187" fmla="*/ 350043 w 1221741"/>
              <a:gd name="connsiteY187" fmla="*/ 1014946 h 1447056"/>
              <a:gd name="connsiteX188" fmla="*/ 342900 w 1221741"/>
              <a:gd name="connsiteY188" fmla="*/ 1010184 h 1447056"/>
              <a:gd name="connsiteX189" fmla="*/ 307181 w 1221741"/>
              <a:gd name="connsiteY189" fmla="*/ 1017328 h 1447056"/>
              <a:gd name="connsiteX190" fmla="*/ 295275 w 1221741"/>
              <a:gd name="connsiteY190" fmla="*/ 1029234 h 1447056"/>
              <a:gd name="connsiteX191" fmla="*/ 288131 w 1221741"/>
              <a:gd name="connsiteY191" fmla="*/ 1053046 h 1447056"/>
              <a:gd name="connsiteX192" fmla="*/ 285750 w 1221741"/>
              <a:gd name="connsiteY192" fmla="*/ 1064953 h 1447056"/>
              <a:gd name="connsiteX193" fmla="*/ 278606 w 1221741"/>
              <a:gd name="connsiteY193" fmla="*/ 1067334 h 1447056"/>
              <a:gd name="connsiteX194" fmla="*/ 259556 w 1221741"/>
              <a:gd name="connsiteY194" fmla="*/ 1062571 h 1447056"/>
              <a:gd name="connsiteX195" fmla="*/ 252412 w 1221741"/>
              <a:gd name="connsiteY195" fmla="*/ 1050665 h 1447056"/>
              <a:gd name="connsiteX196" fmla="*/ 235743 w 1221741"/>
              <a:gd name="connsiteY196" fmla="*/ 1033996 h 1447056"/>
              <a:gd name="connsiteX197" fmla="*/ 235743 w 1221741"/>
              <a:gd name="connsiteY197" fmla="*/ 1033996 h 1447056"/>
              <a:gd name="connsiteX198" fmla="*/ 226218 w 1221741"/>
              <a:gd name="connsiteY198" fmla="*/ 1029234 h 1447056"/>
              <a:gd name="connsiteX199" fmla="*/ 207168 w 1221741"/>
              <a:gd name="connsiteY199" fmla="*/ 1017328 h 1447056"/>
              <a:gd name="connsiteX200" fmla="*/ 197643 w 1221741"/>
              <a:gd name="connsiteY200" fmla="*/ 1014946 h 1447056"/>
              <a:gd name="connsiteX201" fmla="*/ 166687 w 1221741"/>
              <a:gd name="connsiteY201" fmla="*/ 1010184 h 1447056"/>
              <a:gd name="connsiteX202" fmla="*/ 150018 w 1221741"/>
              <a:gd name="connsiteY202" fmla="*/ 1005421 h 1447056"/>
              <a:gd name="connsiteX203" fmla="*/ 126206 w 1221741"/>
              <a:gd name="connsiteY203" fmla="*/ 995896 h 1447056"/>
              <a:gd name="connsiteX204" fmla="*/ 111918 w 1221741"/>
              <a:gd name="connsiteY204" fmla="*/ 988753 h 1447056"/>
              <a:gd name="connsiteX205" fmla="*/ 52387 w 1221741"/>
              <a:gd name="connsiteY205" fmla="*/ 993515 h 1447056"/>
              <a:gd name="connsiteX206" fmla="*/ 45243 w 1221741"/>
              <a:gd name="connsiteY206" fmla="*/ 998278 h 1447056"/>
              <a:gd name="connsiteX207" fmla="*/ 23812 w 1221741"/>
              <a:gd name="connsiteY207" fmla="*/ 1019709 h 1447056"/>
              <a:gd name="connsiteX208" fmla="*/ 16668 w 1221741"/>
              <a:gd name="connsiteY208" fmla="*/ 1043521 h 1447056"/>
              <a:gd name="connsiteX209" fmla="*/ 11906 w 1221741"/>
              <a:gd name="connsiteY209" fmla="*/ 1050665 h 1447056"/>
              <a:gd name="connsiteX210" fmla="*/ 9525 w 1221741"/>
              <a:gd name="connsiteY210" fmla="*/ 1091146 h 1447056"/>
              <a:gd name="connsiteX211" fmla="*/ 7143 w 1221741"/>
              <a:gd name="connsiteY211" fmla="*/ 1100671 h 1447056"/>
              <a:gd name="connsiteX212" fmla="*/ 4762 w 1221741"/>
              <a:gd name="connsiteY212" fmla="*/ 1114959 h 1447056"/>
              <a:gd name="connsiteX213" fmla="*/ 2381 w 1221741"/>
              <a:gd name="connsiteY213" fmla="*/ 1145915 h 1447056"/>
              <a:gd name="connsiteX214" fmla="*/ 0 w 1221741"/>
              <a:gd name="connsiteY214" fmla="*/ 1153059 h 1447056"/>
              <a:gd name="connsiteX215" fmla="*/ 2381 w 1221741"/>
              <a:gd name="connsiteY215" fmla="*/ 1219734 h 1447056"/>
              <a:gd name="connsiteX216" fmla="*/ 19050 w 1221741"/>
              <a:gd name="connsiteY216" fmla="*/ 1231640 h 1447056"/>
              <a:gd name="connsiteX217" fmla="*/ 45243 w 1221741"/>
              <a:gd name="connsiteY217" fmla="*/ 1243546 h 1447056"/>
              <a:gd name="connsiteX218" fmla="*/ 59531 w 1221741"/>
              <a:gd name="connsiteY218" fmla="*/ 1248309 h 1447056"/>
              <a:gd name="connsiteX219" fmla="*/ 83343 w 1221741"/>
              <a:gd name="connsiteY219" fmla="*/ 1264978 h 1447056"/>
              <a:gd name="connsiteX220" fmla="*/ 90487 w 1221741"/>
              <a:gd name="connsiteY220" fmla="*/ 1272121 h 1447056"/>
              <a:gd name="connsiteX221" fmla="*/ 104775 w 1221741"/>
              <a:gd name="connsiteY221" fmla="*/ 1276884 h 1447056"/>
              <a:gd name="connsiteX222" fmla="*/ 123825 w 1221741"/>
              <a:gd name="connsiteY222" fmla="*/ 1281646 h 1447056"/>
              <a:gd name="connsiteX223" fmla="*/ 138112 w 1221741"/>
              <a:gd name="connsiteY223" fmla="*/ 1286409 h 1447056"/>
              <a:gd name="connsiteX224" fmla="*/ 223837 w 1221741"/>
              <a:gd name="connsiteY224" fmla="*/ 1295934 h 1447056"/>
              <a:gd name="connsiteX225" fmla="*/ 257175 w 1221741"/>
              <a:gd name="connsiteY225" fmla="*/ 1324509 h 1447056"/>
              <a:gd name="connsiteX226" fmla="*/ 261937 w 1221741"/>
              <a:gd name="connsiteY226" fmla="*/ 1331653 h 1447056"/>
              <a:gd name="connsiteX227" fmla="*/ 264318 w 1221741"/>
              <a:gd name="connsiteY227" fmla="*/ 1338796 h 1447056"/>
              <a:gd name="connsiteX228" fmla="*/ 271462 w 1221741"/>
              <a:gd name="connsiteY228" fmla="*/ 1353084 h 1447056"/>
              <a:gd name="connsiteX229" fmla="*/ 276225 w 1221741"/>
              <a:gd name="connsiteY229" fmla="*/ 1360228 h 1447056"/>
              <a:gd name="connsiteX230" fmla="*/ 285750 w 1221741"/>
              <a:gd name="connsiteY230" fmla="*/ 1362609 h 1447056"/>
              <a:gd name="connsiteX231" fmla="*/ 328612 w 1221741"/>
              <a:gd name="connsiteY231" fmla="*/ 1357846 h 1447056"/>
              <a:gd name="connsiteX232" fmla="*/ 342900 w 1221741"/>
              <a:gd name="connsiteY232" fmla="*/ 1355465 h 1447056"/>
              <a:gd name="connsiteX233" fmla="*/ 366712 w 1221741"/>
              <a:gd name="connsiteY233" fmla="*/ 1360228 h 1447056"/>
              <a:gd name="connsiteX234" fmla="*/ 373856 w 1221741"/>
              <a:gd name="connsiteY234" fmla="*/ 1393565 h 1447056"/>
              <a:gd name="connsiteX235" fmla="*/ 381000 w 1221741"/>
              <a:gd name="connsiteY235" fmla="*/ 1422140 h 1447056"/>
              <a:gd name="connsiteX236" fmla="*/ 381000 w 1221741"/>
              <a:gd name="connsiteY236" fmla="*/ 1445953 h 1447056"/>
              <a:gd name="connsiteX0" fmla="*/ 381000 w 1221741"/>
              <a:gd name="connsiteY0" fmla="*/ 1445298 h 1446401"/>
              <a:gd name="connsiteX1" fmla="*/ 411956 w 1221741"/>
              <a:gd name="connsiteY1" fmla="*/ 1440535 h 1446401"/>
              <a:gd name="connsiteX2" fmla="*/ 426243 w 1221741"/>
              <a:gd name="connsiteY2" fmla="*/ 1428629 h 1446401"/>
              <a:gd name="connsiteX3" fmla="*/ 435768 w 1221741"/>
              <a:gd name="connsiteY3" fmla="*/ 1423866 h 1446401"/>
              <a:gd name="connsiteX4" fmla="*/ 447675 w 1221741"/>
              <a:gd name="connsiteY4" fmla="*/ 1414341 h 1446401"/>
              <a:gd name="connsiteX5" fmla="*/ 450056 w 1221741"/>
              <a:gd name="connsiteY5" fmla="*/ 1407198 h 1446401"/>
              <a:gd name="connsiteX6" fmla="*/ 476250 w 1221741"/>
              <a:gd name="connsiteY6" fmla="*/ 1388148 h 1446401"/>
              <a:gd name="connsiteX7" fmla="*/ 488156 w 1221741"/>
              <a:gd name="connsiteY7" fmla="*/ 1378623 h 1446401"/>
              <a:gd name="connsiteX8" fmla="*/ 526256 w 1221741"/>
              <a:gd name="connsiteY8" fmla="*/ 1371479 h 1446401"/>
              <a:gd name="connsiteX9" fmla="*/ 559593 w 1221741"/>
              <a:gd name="connsiteY9" fmla="*/ 1366716 h 1446401"/>
              <a:gd name="connsiteX10" fmla="*/ 573881 w 1221741"/>
              <a:gd name="connsiteY10" fmla="*/ 1357191 h 1446401"/>
              <a:gd name="connsiteX11" fmla="*/ 592931 w 1221741"/>
              <a:gd name="connsiteY11" fmla="*/ 1342904 h 1446401"/>
              <a:gd name="connsiteX12" fmla="*/ 611981 w 1221741"/>
              <a:gd name="connsiteY12" fmla="*/ 1330998 h 1446401"/>
              <a:gd name="connsiteX13" fmla="*/ 626268 w 1221741"/>
              <a:gd name="connsiteY13" fmla="*/ 1328616 h 1446401"/>
              <a:gd name="connsiteX14" fmla="*/ 657225 w 1221741"/>
              <a:gd name="connsiteY14" fmla="*/ 1323854 h 1446401"/>
              <a:gd name="connsiteX15" fmla="*/ 666750 w 1221741"/>
              <a:gd name="connsiteY15" fmla="*/ 1316710 h 1446401"/>
              <a:gd name="connsiteX16" fmla="*/ 652462 w 1221741"/>
              <a:gd name="connsiteY16" fmla="*/ 1304804 h 1446401"/>
              <a:gd name="connsiteX17" fmla="*/ 638175 w 1221741"/>
              <a:gd name="connsiteY17" fmla="*/ 1297660 h 1446401"/>
              <a:gd name="connsiteX18" fmla="*/ 626268 w 1221741"/>
              <a:gd name="connsiteY18" fmla="*/ 1288135 h 1446401"/>
              <a:gd name="connsiteX19" fmla="*/ 619125 w 1221741"/>
              <a:gd name="connsiteY19" fmla="*/ 1280991 h 1446401"/>
              <a:gd name="connsiteX20" fmla="*/ 621506 w 1221741"/>
              <a:gd name="connsiteY20" fmla="*/ 1264323 h 1446401"/>
              <a:gd name="connsiteX21" fmla="*/ 650081 w 1221741"/>
              <a:gd name="connsiteY21" fmla="*/ 1269085 h 1446401"/>
              <a:gd name="connsiteX22" fmla="*/ 671512 w 1221741"/>
              <a:gd name="connsiteY22" fmla="*/ 1276229 h 1446401"/>
              <a:gd name="connsiteX23" fmla="*/ 673893 w 1221741"/>
              <a:gd name="connsiteY23" fmla="*/ 1309566 h 1446401"/>
              <a:gd name="connsiteX24" fmla="*/ 692943 w 1221741"/>
              <a:gd name="connsiteY24" fmla="*/ 1311948 h 1446401"/>
              <a:gd name="connsiteX25" fmla="*/ 757237 w 1221741"/>
              <a:gd name="connsiteY25" fmla="*/ 1309566 h 1446401"/>
              <a:gd name="connsiteX26" fmla="*/ 776287 w 1221741"/>
              <a:gd name="connsiteY26" fmla="*/ 1307185 h 1446401"/>
              <a:gd name="connsiteX27" fmla="*/ 845343 w 1221741"/>
              <a:gd name="connsiteY27" fmla="*/ 1314329 h 1446401"/>
              <a:gd name="connsiteX28" fmla="*/ 864393 w 1221741"/>
              <a:gd name="connsiteY28" fmla="*/ 1319091 h 1446401"/>
              <a:gd name="connsiteX29" fmla="*/ 885825 w 1221741"/>
              <a:gd name="connsiteY29" fmla="*/ 1323854 h 1446401"/>
              <a:gd name="connsiteX30" fmla="*/ 897731 w 1221741"/>
              <a:gd name="connsiteY30" fmla="*/ 1328616 h 1446401"/>
              <a:gd name="connsiteX31" fmla="*/ 907256 w 1221741"/>
              <a:gd name="connsiteY31" fmla="*/ 1333379 h 1446401"/>
              <a:gd name="connsiteX32" fmla="*/ 926306 w 1221741"/>
              <a:gd name="connsiteY32" fmla="*/ 1338141 h 1446401"/>
              <a:gd name="connsiteX33" fmla="*/ 945356 w 1221741"/>
              <a:gd name="connsiteY33" fmla="*/ 1342904 h 1446401"/>
              <a:gd name="connsiteX34" fmla="*/ 950118 w 1221741"/>
              <a:gd name="connsiteY34" fmla="*/ 1316710 h 1446401"/>
              <a:gd name="connsiteX35" fmla="*/ 952500 w 1221741"/>
              <a:gd name="connsiteY35" fmla="*/ 1307185 h 1446401"/>
              <a:gd name="connsiteX36" fmla="*/ 988218 w 1221741"/>
              <a:gd name="connsiteY36" fmla="*/ 1300041 h 1446401"/>
              <a:gd name="connsiteX37" fmla="*/ 992981 w 1221741"/>
              <a:gd name="connsiteY37" fmla="*/ 1292898 h 1446401"/>
              <a:gd name="connsiteX38" fmla="*/ 1000125 w 1221741"/>
              <a:gd name="connsiteY38" fmla="*/ 1290516 h 1446401"/>
              <a:gd name="connsiteX39" fmla="*/ 1007268 w 1221741"/>
              <a:gd name="connsiteY39" fmla="*/ 1285754 h 1446401"/>
              <a:gd name="connsiteX40" fmla="*/ 1012031 w 1221741"/>
              <a:gd name="connsiteY40" fmla="*/ 1276229 h 1446401"/>
              <a:gd name="connsiteX41" fmla="*/ 1014412 w 1221741"/>
              <a:gd name="connsiteY41" fmla="*/ 1269085 h 1446401"/>
              <a:gd name="connsiteX42" fmla="*/ 1023937 w 1221741"/>
              <a:gd name="connsiteY42" fmla="*/ 1254798 h 1446401"/>
              <a:gd name="connsiteX43" fmla="*/ 1031081 w 1221741"/>
              <a:gd name="connsiteY43" fmla="*/ 1235748 h 1446401"/>
              <a:gd name="connsiteX44" fmla="*/ 1033462 w 1221741"/>
              <a:gd name="connsiteY44" fmla="*/ 1228604 h 1446401"/>
              <a:gd name="connsiteX45" fmla="*/ 1035843 w 1221741"/>
              <a:gd name="connsiteY45" fmla="*/ 1219079 h 1446401"/>
              <a:gd name="connsiteX46" fmla="*/ 1040606 w 1221741"/>
              <a:gd name="connsiteY46" fmla="*/ 1209554 h 1446401"/>
              <a:gd name="connsiteX47" fmla="*/ 1045368 w 1221741"/>
              <a:gd name="connsiteY47" fmla="*/ 1190504 h 1446401"/>
              <a:gd name="connsiteX48" fmla="*/ 1062037 w 1221741"/>
              <a:gd name="connsiteY48" fmla="*/ 1159548 h 1446401"/>
              <a:gd name="connsiteX49" fmla="*/ 1069181 w 1221741"/>
              <a:gd name="connsiteY49" fmla="*/ 1152404 h 1446401"/>
              <a:gd name="connsiteX50" fmla="*/ 1066800 w 1221741"/>
              <a:gd name="connsiteY50" fmla="*/ 1123829 h 1446401"/>
              <a:gd name="connsiteX51" fmla="*/ 1004887 w 1221741"/>
              <a:gd name="connsiteY51" fmla="*/ 1130973 h 1446401"/>
              <a:gd name="connsiteX52" fmla="*/ 1004887 w 1221741"/>
              <a:gd name="connsiteY52" fmla="*/ 1102398 h 1446401"/>
              <a:gd name="connsiteX53" fmla="*/ 1009650 w 1221741"/>
              <a:gd name="connsiteY53" fmla="*/ 1095254 h 1446401"/>
              <a:gd name="connsiteX54" fmla="*/ 1016793 w 1221741"/>
              <a:gd name="connsiteY54" fmla="*/ 1085729 h 1446401"/>
              <a:gd name="connsiteX55" fmla="*/ 1028700 w 1221741"/>
              <a:gd name="connsiteY55" fmla="*/ 1035723 h 1446401"/>
              <a:gd name="connsiteX56" fmla="*/ 1038225 w 1221741"/>
              <a:gd name="connsiteY56" fmla="*/ 1000004 h 1446401"/>
              <a:gd name="connsiteX57" fmla="*/ 1045368 w 1221741"/>
              <a:gd name="connsiteY57" fmla="*/ 990479 h 1446401"/>
              <a:gd name="connsiteX58" fmla="*/ 1054893 w 1221741"/>
              <a:gd name="connsiteY58" fmla="*/ 973810 h 1446401"/>
              <a:gd name="connsiteX59" fmla="*/ 1071562 w 1221741"/>
              <a:gd name="connsiteY59" fmla="*/ 957141 h 1446401"/>
              <a:gd name="connsiteX60" fmla="*/ 1095375 w 1221741"/>
              <a:gd name="connsiteY60" fmla="*/ 938091 h 1446401"/>
              <a:gd name="connsiteX61" fmla="*/ 1102518 w 1221741"/>
              <a:gd name="connsiteY61" fmla="*/ 930948 h 1446401"/>
              <a:gd name="connsiteX62" fmla="*/ 1109662 w 1221741"/>
              <a:gd name="connsiteY62" fmla="*/ 928566 h 1446401"/>
              <a:gd name="connsiteX63" fmla="*/ 1119187 w 1221741"/>
              <a:gd name="connsiteY63" fmla="*/ 921423 h 1446401"/>
              <a:gd name="connsiteX64" fmla="*/ 1138237 w 1221741"/>
              <a:gd name="connsiteY64" fmla="*/ 909516 h 1446401"/>
              <a:gd name="connsiteX65" fmla="*/ 1147762 w 1221741"/>
              <a:gd name="connsiteY65" fmla="*/ 890466 h 1446401"/>
              <a:gd name="connsiteX66" fmla="*/ 1166812 w 1221741"/>
              <a:gd name="connsiteY66" fmla="*/ 864273 h 1446401"/>
              <a:gd name="connsiteX67" fmla="*/ 1178718 w 1221741"/>
              <a:gd name="connsiteY67" fmla="*/ 857129 h 1446401"/>
              <a:gd name="connsiteX68" fmla="*/ 1185862 w 1221741"/>
              <a:gd name="connsiteY68" fmla="*/ 854748 h 1446401"/>
              <a:gd name="connsiteX69" fmla="*/ 1197768 w 1221741"/>
              <a:gd name="connsiteY69" fmla="*/ 847604 h 1446401"/>
              <a:gd name="connsiteX70" fmla="*/ 1207293 w 1221741"/>
              <a:gd name="connsiteY70" fmla="*/ 842841 h 1446401"/>
              <a:gd name="connsiteX71" fmla="*/ 1219200 w 1221741"/>
              <a:gd name="connsiteY71" fmla="*/ 828554 h 1446401"/>
              <a:gd name="connsiteX72" fmla="*/ 1214437 w 1221741"/>
              <a:gd name="connsiteY72" fmla="*/ 802360 h 1446401"/>
              <a:gd name="connsiteX73" fmla="*/ 1207293 w 1221741"/>
              <a:gd name="connsiteY73" fmla="*/ 799979 h 1446401"/>
              <a:gd name="connsiteX74" fmla="*/ 1178718 w 1221741"/>
              <a:gd name="connsiteY74" fmla="*/ 788073 h 1446401"/>
              <a:gd name="connsiteX75" fmla="*/ 1157287 w 1221741"/>
              <a:gd name="connsiteY75" fmla="*/ 776166 h 1446401"/>
              <a:gd name="connsiteX76" fmla="*/ 1133475 w 1221741"/>
              <a:gd name="connsiteY76" fmla="*/ 754735 h 1446401"/>
              <a:gd name="connsiteX77" fmla="*/ 1126331 w 1221741"/>
              <a:gd name="connsiteY77" fmla="*/ 747591 h 1446401"/>
              <a:gd name="connsiteX78" fmla="*/ 1112043 w 1221741"/>
              <a:gd name="connsiteY78" fmla="*/ 728541 h 1446401"/>
              <a:gd name="connsiteX79" fmla="*/ 1102518 w 1221741"/>
              <a:gd name="connsiteY79" fmla="*/ 709491 h 1446401"/>
              <a:gd name="connsiteX80" fmla="*/ 1095375 w 1221741"/>
              <a:gd name="connsiteY80" fmla="*/ 690441 h 1446401"/>
              <a:gd name="connsiteX81" fmla="*/ 1090612 w 1221741"/>
              <a:gd name="connsiteY81" fmla="*/ 678535 h 1446401"/>
              <a:gd name="connsiteX82" fmla="*/ 1088231 w 1221741"/>
              <a:gd name="connsiteY82" fmla="*/ 671391 h 1446401"/>
              <a:gd name="connsiteX83" fmla="*/ 1081087 w 1221741"/>
              <a:gd name="connsiteY83" fmla="*/ 661866 h 1446401"/>
              <a:gd name="connsiteX84" fmla="*/ 1078706 w 1221741"/>
              <a:gd name="connsiteY84" fmla="*/ 652341 h 1446401"/>
              <a:gd name="connsiteX85" fmla="*/ 1073943 w 1221741"/>
              <a:gd name="connsiteY85" fmla="*/ 645198 h 1446401"/>
              <a:gd name="connsiteX86" fmla="*/ 1069181 w 1221741"/>
              <a:gd name="connsiteY86" fmla="*/ 635673 h 1446401"/>
              <a:gd name="connsiteX87" fmla="*/ 1066800 w 1221741"/>
              <a:gd name="connsiteY87" fmla="*/ 628529 h 1446401"/>
              <a:gd name="connsiteX88" fmla="*/ 1064418 w 1221741"/>
              <a:gd name="connsiteY88" fmla="*/ 619004 h 1446401"/>
              <a:gd name="connsiteX89" fmla="*/ 1047750 w 1221741"/>
              <a:gd name="connsiteY89" fmla="*/ 588048 h 1446401"/>
              <a:gd name="connsiteX90" fmla="*/ 1040606 w 1221741"/>
              <a:gd name="connsiteY90" fmla="*/ 566616 h 1446401"/>
              <a:gd name="connsiteX91" fmla="*/ 1038225 w 1221741"/>
              <a:gd name="connsiteY91" fmla="*/ 557091 h 1446401"/>
              <a:gd name="connsiteX92" fmla="*/ 1031081 w 1221741"/>
              <a:gd name="connsiteY92" fmla="*/ 545185 h 1446401"/>
              <a:gd name="connsiteX93" fmla="*/ 1026318 w 1221741"/>
              <a:gd name="connsiteY93" fmla="*/ 535660 h 1446401"/>
              <a:gd name="connsiteX94" fmla="*/ 1023937 w 1221741"/>
              <a:gd name="connsiteY94" fmla="*/ 528516 h 1446401"/>
              <a:gd name="connsiteX95" fmla="*/ 1014412 w 1221741"/>
              <a:gd name="connsiteY95" fmla="*/ 504704 h 1446401"/>
              <a:gd name="connsiteX96" fmla="*/ 1012031 w 1221741"/>
              <a:gd name="connsiteY96" fmla="*/ 495179 h 1446401"/>
              <a:gd name="connsiteX97" fmla="*/ 997743 w 1221741"/>
              <a:gd name="connsiteY97" fmla="*/ 471366 h 1446401"/>
              <a:gd name="connsiteX98" fmla="*/ 992981 w 1221741"/>
              <a:gd name="connsiteY98" fmla="*/ 461841 h 1446401"/>
              <a:gd name="connsiteX99" fmla="*/ 990600 w 1221741"/>
              <a:gd name="connsiteY99" fmla="*/ 449935 h 1446401"/>
              <a:gd name="connsiteX100" fmla="*/ 983456 w 1221741"/>
              <a:gd name="connsiteY100" fmla="*/ 445173 h 1446401"/>
              <a:gd name="connsiteX101" fmla="*/ 981075 w 1221741"/>
              <a:gd name="connsiteY101" fmla="*/ 430885 h 1446401"/>
              <a:gd name="connsiteX102" fmla="*/ 973931 w 1221741"/>
              <a:gd name="connsiteY102" fmla="*/ 418979 h 1446401"/>
              <a:gd name="connsiteX103" fmla="*/ 969168 w 1221741"/>
              <a:gd name="connsiteY103" fmla="*/ 407073 h 1446401"/>
              <a:gd name="connsiteX104" fmla="*/ 964406 w 1221741"/>
              <a:gd name="connsiteY104" fmla="*/ 399929 h 1446401"/>
              <a:gd name="connsiteX105" fmla="*/ 959643 w 1221741"/>
              <a:gd name="connsiteY105" fmla="*/ 380879 h 1446401"/>
              <a:gd name="connsiteX106" fmla="*/ 957262 w 1221741"/>
              <a:gd name="connsiteY106" fmla="*/ 373735 h 1446401"/>
              <a:gd name="connsiteX107" fmla="*/ 952500 w 1221741"/>
              <a:gd name="connsiteY107" fmla="*/ 364210 h 1446401"/>
              <a:gd name="connsiteX108" fmla="*/ 947737 w 1221741"/>
              <a:gd name="connsiteY108" fmla="*/ 352304 h 1446401"/>
              <a:gd name="connsiteX109" fmla="*/ 942975 w 1221741"/>
              <a:gd name="connsiteY109" fmla="*/ 342779 h 1446401"/>
              <a:gd name="connsiteX110" fmla="*/ 940593 w 1221741"/>
              <a:gd name="connsiteY110" fmla="*/ 335635 h 1446401"/>
              <a:gd name="connsiteX111" fmla="*/ 935831 w 1221741"/>
              <a:gd name="connsiteY111" fmla="*/ 328491 h 1446401"/>
              <a:gd name="connsiteX112" fmla="*/ 931068 w 1221741"/>
              <a:gd name="connsiteY112" fmla="*/ 314204 h 1446401"/>
              <a:gd name="connsiteX113" fmla="*/ 926306 w 1221741"/>
              <a:gd name="connsiteY113" fmla="*/ 304679 h 1446401"/>
              <a:gd name="connsiteX114" fmla="*/ 923925 w 1221741"/>
              <a:gd name="connsiteY114" fmla="*/ 297535 h 1446401"/>
              <a:gd name="connsiteX115" fmla="*/ 921543 w 1221741"/>
              <a:gd name="connsiteY115" fmla="*/ 288010 h 1446401"/>
              <a:gd name="connsiteX116" fmla="*/ 916781 w 1221741"/>
              <a:gd name="connsiteY116" fmla="*/ 280866 h 1446401"/>
              <a:gd name="connsiteX117" fmla="*/ 912018 w 1221741"/>
              <a:gd name="connsiteY117" fmla="*/ 268960 h 1446401"/>
              <a:gd name="connsiteX118" fmla="*/ 907256 w 1221741"/>
              <a:gd name="connsiteY118" fmla="*/ 252291 h 1446401"/>
              <a:gd name="connsiteX119" fmla="*/ 902493 w 1221741"/>
              <a:gd name="connsiteY119" fmla="*/ 240385 h 1446401"/>
              <a:gd name="connsiteX120" fmla="*/ 895350 w 1221741"/>
              <a:gd name="connsiteY120" fmla="*/ 235623 h 1446401"/>
              <a:gd name="connsiteX121" fmla="*/ 881062 w 1221741"/>
              <a:gd name="connsiteY121" fmla="*/ 214191 h 1446401"/>
              <a:gd name="connsiteX122" fmla="*/ 873918 w 1221741"/>
              <a:gd name="connsiteY122" fmla="*/ 207048 h 1446401"/>
              <a:gd name="connsiteX123" fmla="*/ 888206 w 1221741"/>
              <a:gd name="connsiteY123" fmla="*/ 128467 h 1446401"/>
              <a:gd name="connsiteX124" fmla="*/ 833437 w 1221741"/>
              <a:gd name="connsiteY124" fmla="*/ 2260 h 1446401"/>
              <a:gd name="connsiteX125" fmla="*/ 847725 w 1221741"/>
              <a:gd name="connsiteY125" fmla="*/ 216573 h 1446401"/>
              <a:gd name="connsiteX126" fmla="*/ 845343 w 1221741"/>
              <a:gd name="connsiteY126" fmla="*/ 223716 h 1446401"/>
              <a:gd name="connsiteX127" fmla="*/ 835818 w 1221741"/>
              <a:gd name="connsiteY127" fmla="*/ 235623 h 1446401"/>
              <a:gd name="connsiteX128" fmla="*/ 828675 w 1221741"/>
              <a:gd name="connsiteY128" fmla="*/ 249910 h 1446401"/>
              <a:gd name="connsiteX129" fmla="*/ 823912 w 1221741"/>
              <a:gd name="connsiteY129" fmla="*/ 261816 h 1446401"/>
              <a:gd name="connsiteX130" fmla="*/ 816768 w 1221741"/>
              <a:gd name="connsiteY130" fmla="*/ 283248 h 1446401"/>
              <a:gd name="connsiteX131" fmla="*/ 812006 w 1221741"/>
              <a:gd name="connsiteY131" fmla="*/ 307060 h 1446401"/>
              <a:gd name="connsiteX132" fmla="*/ 809625 w 1221741"/>
              <a:gd name="connsiteY132" fmla="*/ 314204 h 1446401"/>
              <a:gd name="connsiteX133" fmla="*/ 802481 w 1221741"/>
              <a:gd name="connsiteY133" fmla="*/ 335635 h 1446401"/>
              <a:gd name="connsiteX134" fmla="*/ 797718 w 1221741"/>
              <a:gd name="connsiteY134" fmla="*/ 364210 h 1446401"/>
              <a:gd name="connsiteX135" fmla="*/ 790575 w 1221741"/>
              <a:gd name="connsiteY135" fmla="*/ 380879 h 1446401"/>
              <a:gd name="connsiteX136" fmla="*/ 788193 w 1221741"/>
              <a:gd name="connsiteY136" fmla="*/ 392785 h 1446401"/>
              <a:gd name="connsiteX137" fmla="*/ 781050 w 1221741"/>
              <a:gd name="connsiteY137" fmla="*/ 404691 h 1446401"/>
              <a:gd name="connsiteX138" fmla="*/ 776287 w 1221741"/>
              <a:gd name="connsiteY138" fmla="*/ 416598 h 1446401"/>
              <a:gd name="connsiteX139" fmla="*/ 773906 w 1221741"/>
              <a:gd name="connsiteY139" fmla="*/ 426123 h 1446401"/>
              <a:gd name="connsiteX140" fmla="*/ 766762 w 1221741"/>
              <a:gd name="connsiteY140" fmla="*/ 435648 h 1446401"/>
              <a:gd name="connsiteX141" fmla="*/ 754856 w 1221741"/>
              <a:gd name="connsiteY141" fmla="*/ 454698 h 1446401"/>
              <a:gd name="connsiteX142" fmla="*/ 745331 w 1221741"/>
              <a:gd name="connsiteY142" fmla="*/ 476129 h 1446401"/>
              <a:gd name="connsiteX143" fmla="*/ 742950 w 1221741"/>
              <a:gd name="connsiteY143" fmla="*/ 499941 h 1446401"/>
              <a:gd name="connsiteX144" fmla="*/ 721518 w 1221741"/>
              <a:gd name="connsiteY144" fmla="*/ 514229 h 1446401"/>
              <a:gd name="connsiteX145" fmla="*/ 709612 w 1221741"/>
              <a:gd name="connsiteY145" fmla="*/ 518991 h 1446401"/>
              <a:gd name="connsiteX146" fmla="*/ 688181 w 1221741"/>
              <a:gd name="connsiteY146" fmla="*/ 528516 h 1446401"/>
              <a:gd name="connsiteX147" fmla="*/ 671512 w 1221741"/>
              <a:gd name="connsiteY147" fmla="*/ 542804 h 1446401"/>
              <a:gd name="connsiteX148" fmla="*/ 664368 w 1221741"/>
              <a:gd name="connsiteY148" fmla="*/ 547566 h 1446401"/>
              <a:gd name="connsiteX149" fmla="*/ 657225 w 1221741"/>
              <a:gd name="connsiteY149" fmla="*/ 557091 h 1446401"/>
              <a:gd name="connsiteX150" fmla="*/ 642937 w 1221741"/>
              <a:gd name="connsiteY150" fmla="*/ 571379 h 1446401"/>
              <a:gd name="connsiteX151" fmla="*/ 626268 w 1221741"/>
              <a:gd name="connsiteY151" fmla="*/ 590429 h 1446401"/>
              <a:gd name="connsiteX152" fmla="*/ 614362 w 1221741"/>
              <a:gd name="connsiteY152" fmla="*/ 604716 h 1446401"/>
              <a:gd name="connsiteX153" fmla="*/ 607218 w 1221741"/>
              <a:gd name="connsiteY153" fmla="*/ 614241 h 1446401"/>
              <a:gd name="connsiteX154" fmla="*/ 602456 w 1221741"/>
              <a:gd name="connsiteY154" fmla="*/ 621385 h 1446401"/>
              <a:gd name="connsiteX155" fmla="*/ 590550 w 1221741"/>
              <a:gd name="connsiteY155" fmla="*/ 626148 h 1446401"/>
              <a:gd name="connsiteX156" fmla="*/ 573881 w 1221741"/>
              <a:gd name="connsiteY156" fmla="*/ 638054 h 1446401"/>
              <a:gd name="connsiteX157" fmla="*/ 554831 w 1221741"/>
              <a:gd name="connsiteY157" fmla="*/ 647579 h 1446401"/>
              <a:gd name="connsiteX158" fmla="*/ 542925 w 1221741"/>
              <a:gd name="connsiteY158" fmla="*/ 654723 h 1446401"/>
              <a:gd name="connsiteX159" fmla="*/ 535781 w 1221741"/>
              <a:gd name="connsiteY159" fmla="*/ 657104 h 1446401"/>
              <a:gd name="connsiteX160" fmla="*/ 516731 w 1221741"/>
              <a:gd name="connsiteY160" fmla="*/ 671391 h 1446401"/>
              <a:gd name="connsiteX161" fmla="*/ 500062 w 1221741"/>
              <a:gd name="connsiteY161" fmla="*/ 685679 h 1446401"/>
              <a:gd name="connsiteX162" fmla="*/ 490537 w 1221741"/>
              <a:gd name="connsiteY162" fmla="*/ 723779 h 1446401"/>
              <a:gd name="connsiteX163" fmla="*/ 490537 w 1221741"/>
              <a:gd name="connsiteY163" fmla="*/ 840460 h 1446401"/>
              <a:gd name="connsiteX164" fmla="*/ 495300 w 1221741"/>
              <a:gd name="connsiteY164" fmla="*/ 873798 h 1446401"/>
              <a:gd name="connsiteX165" fmla="*/ 492918 w 1221741"/>
              <a:gd name="connsiteY165" fmla="*/ 907135 h 1446401"/>
              <a:gd name="connsiteX166" fmla="*/ 483393 w 1221741"/>
              <a:gd name="connsiteY166" fmla="*/ 904754 h 1446401"/>
              <a:gd name="connsiteX167" fmla="*/ 478631 w 1221741"/>
              <a:gd name="connsiteY167" fmla="*/ 897610 h 1446401"/>
              <a:gd name="connsiteX168" fmla="*/ 447675 w 1221741"/>
              <a:gd name="connsiteY168" fmla="*/ 888085 h 1446401"/>
              <a:gd name="connsiteX169" fmla="*/ 445293 w 1221741"/>
              <a:gd name="connsiteY169" fmla="*/ 880941 h 1446401"/>
              <a:gd name="connsiteX170" fmla="*/ 438150 w 1221741"/>
              <a:gd name="connsiteY170" fmla="*/ 854748 h 1446401"/>
              <a:gd name="connsiteX171" fmla="*/ 421481 w 1221741"/>
              <a:gd name="connsiteY171" fmla="*/ 864273 h 1446401"/>
              <a:gd name="connsiteX172" fmla="*/ 407193 w 1221741"/>
              <a:gd name="connsiteY172" fmla="*/ 869035 h 1446401"/>
              <a:gd name="connsiteX173" fmla="*/ 397668 w 1221741"/>
              <a:gd name="connsiteY173" fmla="*/ 878560 h 1446401"/>
              <a:gd name="connsiteX174" fmla="*/ 395287 w 1221741"/>
              <a:gd name="connsiteY174" fmla="*/ 885704 h 1446401"/>
              <a:gd name="connsiteX175" fmla="*/ 388143 w 1221741"/>
              <a:gd name="connsiteY175" fmla="*/ 895229 h 1446401"/>
              <a:gd name="connsiteX176" fmla="*/ 369093 w 1221741"/>
              <a:gd name="connsiteY176" fmla="*/ 911898 h 1446401"/>
              <a:gd name="connsiteX177" fmla="*/ 371475 w 1221741"/>
              <a:gd name="connsiteY177" fmla="*/ 947616 h 1446401"/>
              <a:gd name="connsiteX178" fmla="*/ 373856 w 1221741"/>
              <a:gd name="connsiteY178" fmla="*/ 954760 h 1446401"/>
              <a:gd name="connsiteX179" fmla="*/ 381000 w 1221741"/>
              <a:gd name="connsiteY179" fmla="*/ 959523 h 1446401"/>
              <a:gd name="connsiteX180" fmla="*/ 390525 w 1221741"/>
              <a:gd name="connsiteY180" fmla="*/ 976191 h 1446401"/>
              <a:gd name="connsiteX181" fmla="*/ 392906 w 1221741"/>
              <a:gd name="connsiteY181" fmla="*/ 985716 h 1446401"/>
              <a:gd name="connsiteX182" fmla="*/ 400050 w 1221741"/>
              <a:gd name="connsiteY182" fmla="*/ 997623 h 1446401"/>
              <a:gd name="connsiteX183" fmla="*/ 407193 w 1221741"/>
              <a:gd name="connsiteY183" fmla="*/ 1033341 h 1446401"/>
              <a:gd name="connsiteX184" fmla="*/ 404812 w 1221741"/>
              <a:gd name="connsiteY184" fmla="*/ 1050010 h 1446401"/>
              <a:gd name="connsiteX185" fmla="*/ 378618 w 1221741"/>
              <a:gd name="connsiteY185" fmla="*/ 1042866 h 1446401"/>
              <a:gd name="connsiteX186" fmla="*/ 354806 w 1221741"/>
              <a:gd name="connsiteY186" fmla="*/ 1021435 h 1446401"/>
              <a:gd name="connsiteX187" fmla="*/ 350043 w 1221741"/>
              <a:gd name="connsiteY187" fmla="*/ 1014291 h 1446401"/>
              <a:gd name="connsiteX188" fmla="*/ 342900 w 1221741"/>
              <a:gd name="connsiteY188" fmla="*/ 1009529 h 1446401"/>
              <a:gd name="connsiteX189" fmla="*/ 307181 w 1221741"/>
              <a:gd name="connsiteY189" fmla="*/ 1016673 h 1446401"/>
              <a:gd name="connsiteX190" fmla="*/ 295275 w 1221741"/>
              <a:gd name="connsiteY190" fmla="*/ 1028579 h 1446401"/>
              <a:gd name="connsiteX191" fmla="*/ 288131 w 1221741"/>
              <a:gd name="connsiteY191" fmla="*/ 1052391 h 1446401"/>
              <a:gd name="connsiteX192" fmla="*/ 285750 w 1221741"/>
              <a:gd name="connsiteY192" fmla="*/ 1064298 h 1446401"/>
              <a:gd name="connsiteX193" fmla="*/ 278606 w 1221741"/>
              <a:gd name="connsiteY193" fmla="*/ 1066679 h 1446401"/>
              <a:gd name="connsiteX194" fmla="*/ 259556 w 1221741"/>
              <a:gd name="connsiteY194" fmla="*/ 1061916 h 1446401"/>
              <a:gd name="connsiteX195" fmla="*/ 252412 w 1221741"/>
              <a:gd name="connsiteY195" fmla="*/ 1050010 h 1446401"/>
              <a:gd name="connsiteX196" fmla="*/ 235743 w 1221741"/>
              <a:gd name="connsiteY196" fmla="*/ 1033341 h 1446401"/>
              <a:gd name="connsiteX197" fmla="*/ 235743 w 1221741"/>
              <a:gd name="connsiteY197" fmla="*/ 1033341 h 1446401"/>
              <a:gd name="connsiteX198" fmla="*/ 226218 w 1221741"/>
              <a:gd name="connsiteY198" fmla="*/ 1028579 h 1446401"/>
              <a:gd name="connsiteX199" fmla="*/ 207168 w 1221741"/>
              <a:gd name="connsiteY199" fmla="*/ 1016673 h 1446401"/>
              <a:gd name="connsiteX200" fmla="*/ 197643 w 1221741"/>
              <a:gd name="connsiteY200" fmla="*/ 1014291 h 1446401"/>
              <a:gd name="connsiteX201" fmla="*/ 166687 w 1221741"/>
              <a:gd name="connsiteY201" fmla="*/ 1009529 h 1446401"/>
              <a:gd name="connsiteX202" fmla="*/ 150018 w 1221741"/>
              <a:gd name="connsiteY202" fmla="*/ 1004766 h 1446401"/>
              <a:gd name="connsiteX203" fmla="*/ 126206 w 1221741"/>
              <a:gd name="connsiteY203" fmla="*/ 995241 h 1446401"/>
              <a:gd name="connsiteX204" fmla="*/ 111918 w 1221741"/>
              <a:gd name="connsiteY204" fmla="*/ 988098 h 1446401"/>
              <a:gd name="connsiteX205" fmla="*/ 52387 w 1221741"/>
              <a:gd name="connsiteY205" fmla="*/ 992860 h 1446401"/>
              <a:gd name="connsiteX206" fmla="*/ 45243 w 1221741"/>
              <a:gd name="connsiteY206" fmla="*/ 997623 h 1446401"/>
              <a:gd name="connsiteX207" fmla="*/ 23812 w 1221741"/>
              <a:gd name="connsiteY207" fmla="*/ 1019054 h 1446401"/>
              <a:gd name="connsiteX208" fmla="*/ 16668 w 1221741"/>
              <a:gd name="connsiteY208" fmla="*/ 1042866 h 1446401"/>
              <a:gd name="connsiteX209" fmla="*/ 11906 w 1221741"/>
              <a:gd name="connsiteY209" fmla="*/ 1050010 h 1446401"/>
              <a:gd name="connsiteX210" fmla="*/ 9525 w 1221741"/>
              <a:gd name="connsiteY210" fmla="*/ 1090491 h 1446401"/>
              <a:gd name="connsiteX211" fmla="*/ 7143 w 1221741"/>
              <a:gd name="connsiteY211" fmla="*/ 1100016 h 1446401"/>
              <a:gd name="connsiteX212" fmla="*/ 4762 w 1221741"/>
              <a:gd name="connsiteY212" fmla="*/ 1114304 h 1446401"/>
              <a:gd name="connsiteX213" fmla="*/ 2381 w 1221741"/>
              <a:gd name="connsiteY213" fmla="*/ 1145260 h 1446401"/>
              <a:gd name="connsiteX214" fmla="*/ 0 w 1221741"/>
              <a:gd name="connsiteY214" fmla="*/ 1152404 h 1446401"/>
              <a:gd name="connsiteX215" fmla="*/ 2381 w 1221741"/>
              <a:gd name="connsiteY215" fmla="*/ 1219079 h 1446401"/>
              <a:gd name="connsiteX216" fmla="*/ 19050 w 1221741"/>
              <a:gd name="connsiteY216" fmla="*/ 1230985 h 1446401"/>
              <a:gd name="connsiteX217" fmla="*/ 45243 w 1221741"/>
              <a:gd name="connsiteY217" fmla="*/ 1242891 h 1446401"/>
              <a:gd name="connsiteX218" fmla="*/ 59531 w 1221741"/>
              <a:gd name="connsiteY218" fmla="*/ 1247654 h 1446401"/>
              <a:gd name="connsiteX219" fmla="*/ 83343 w 1221741"/>
              <a:gd name="connsiteY219" fmla="*/ 1264323 h 1446401"/>
              <a:gd name="connsiteX220" fmla="*/ 90487 w 1221741"/>
              <a:gd name="connsiteY220" fmla="*/ 1271466 h 1446401"/>
              <a:gd name="connsiteX221" fmla="*/ 104775 w 1221741"/>
              <a:gd name="connsiteY221" fmla="*/ 1276229 h 1446401"/>
              <a:gd name="connsiteX222" fmla="*/ 123825 w 1221741"/>
              <a:gd name="connsiteY222" fmla="*/ 1280991 h 1446401"/>
              <a:gd name="connsiteX223" fmla="*/ 138112 w 1221741"/>
              <a:gd name="connsiteY223" fmla="*/ 1285754 h 1446401"/>
              <a:gd name="connsiteX224" fmla="*/ 223837 w 1221741"/>
              <a:gd name="connsiteY224" fmla="*/ 1295279 h 1446401"/>
              <a:gd name="connsiteX225" fmla="*/ 257175 w 1221741"/>
              <a:gd name="connsiteY225" fmla="*/ 1323854 h 1446401"/>
              <a:gd name="connsiteX226" fmla="*/ 261937 w 1221741"/>
              <a:gd name="connsiteY226" fmla="*/ 1330998 h 1446401"/>
              <a:gd name="connsiteX227" fmla="*/ 264318 w 1221741"/>
              <a:gd name="connsiteY227" fmla="*/ 1338141 h 1446401"/>
              <a:gd name="connsiteX228" fmla="*/ 271462 w 1221741"/>
              <a:gd name="connsiteY228" fmla="*/ 1352429 h 1446401"/>
              <a:gd name="connsiteX229" fmla="*/ 276225 w 1221741"/>
              <a:gd name="connsiteY229" fmla="*/ 1359573 h 1446401"/>
              <a:gd name="connsiteX230" fmla="*/ 285750 w 1221741"/>
              <a:gd name="connsiteY230" fmla="*/ 1361954 h 1446401"/>
              <a:gd name="connsiteX231" fmla="*/ 328612 w 1221741"/>
              <a:gd name="connsiteY231" fmla="*/ 1357191 h 1446401"/>
              <a:gd name="connsiteX232" fmla="*/ 342900 w 1221741"/>
              <a:gd name="connsiteY232" fmla="*/ 1354810 h 1446401"/>
              <a:gd name="connsiteX233" fmla="*/ 366712 w 1221741"/>
              <a:gd name="connsiteY233" fmla="*/ 1359573 h 1446401"/>
              <a:gd name="connsiteX234" fmla="*/ 373856 w 1221741"/>
              <a:gd name="connsiteY234" fmla="*/ 1392910 h 1446401"/>
              <a:gd name="connsiteX235" fmla="*/ 381000 w 1221741"/>
              <a:gd name="connsiteY235" fmla="*/ 1421485 h 1446401"/>
              <a:gd name="connsiteX236" fmla="*/ 381000 w 1221741"/>
              <a:gd name="connsiteY236" fmla="*/ 1445298 h 1446401"/>
              <a:gd name="connsiteX0" fmla="*/ 381000 w 1221741"/>
              <a:gd name="connsiteY0" fmla="*/ 1438290 h 1439393"/>
              <a:gd name="connsiteX1" fmla="*/ 411956 w 1221741"/>
              <a:gd name="connsiteY1" fmla="*/ 1433527 h 1439393"/>
              <a:gd name="connsiteX2" fmla="*/ 426243 w 1221741"/>
              <a:gd name="connsiteY2" fmla="*/ 1421621 h 1439393"/>
              <a:gd name="connsiteX3" fmla="*/ 435768 w 1221741"/>
              <a:gd name="connsiteY3" fmla="*/ 1416858 h 1439393"/>
              <a:gd name="connsiteX4" fmla="*/ 447675 w 1221741"/>
              <a:gd name="connsiteY4" fmla="*/ 1407333 h 1439393"/>
              <a:gd name="connsiteX5" fmla="*/ 450056 w 1221741"/>
              <a:gd name="connsiteY5" fmla="*/ 1400190 h 1439393"/>
              <a:gd name="connsiteX6" fmla="*/ 476250 w 1221741"/>
              <a:gd name="connsiteY6" fmla="*/ 1381140 h 1439393"/>
              <a:gd name="connsiteX7" fmla="*/ 488156 w 1221741"/>
              <a:gd name="connsiteY7" fmla="*/ 1371615 h 1439393"/>
              <a:gd name="connsiteX8" fmla="*/ 526256 w 1221741"/>
              <a:gd name="connsiteY8" fmla="*/ 1364471 h 1439393"/>
              <a:gd name="connsiteX9" fmla="*/ 559593 w 1221741"/>
              <a:gd name="connsiteY9" fmla="*/ 1359708 h 1439393"/>
              <a:gd name="connsiteX10" fmla="*/ 573881 w 1221741"/>
              <a:gd name="connsiteY10" fmla="*/ 1350183 h 1439393"/>
              <a:gd name="connsiteX11" fmla="*/ 592931 w 1221741"/>
              <a:gd name="connsiteY11" fmla="*/ 1335896 h 1439393"/>
              <a:gd name="connsiteX12" fmla="*/ 611981 w 1221741"/>
              <a:gd name="connsiteY12" fmla="*/ 1323990 h 1439393"/>
              <a:gd name="connsiteX13" fmla="*/ 626268 w 1221741"/>
              <a:gd name="connsiteY13" fmla="*/ 1321608 h 1439393"/>
              <a:gd name="connsiteX14" fmla="*/ 657225 w 1221741"/>
              <a:gd name="connsiteY14" fmla="*/ 1316846 h 1439393"/>
              <a:gd name="connsiteX15" fmla="*/ 666750 w 1221741"/>
              <a:gd name="connsiteY15" fmla="*/ 1309702 h 1439393"/>
              <a:gd name="connsiteX16" fmla="*/ 652462 w 1221741"/>
              <a:gd name="connsiteY16" fmla="*/ 1297796 h 1439393"/>
              <a:gd name="connsiteX17" fmla="*/ 638175 w 1221741"/>
              <a:gd name="connsiteY17" fmla="*/ 1290652 h 1439393"/>
              <a:gd name="connsiteX18" fmla="*/ 626268 w 1221741"/>
              <a:gd name="connsiteY18" fmla="*/ 1281127 h 1439393"/>
              <a:gd name="connsiteX19" fmla="*/ 619125 w 1221741"/>
              <a:gd name="connsiteY19" fmla="*/ 1273983 h 1439393"/>
              <a:gd name="connsiteX20" fmla="*/ 621506 w 1221741"/>
              <a:gd name="connsiteY20" fmla="*/ 1257315 h 1439393"/>
              <a:gd name="connsiteX21" fmla="*/ 650081 w 1221741"/>
              <a:gd name="connsiteY21" fmla="*/ 1262077 h 1439393"/>
              <a:gd name="connsiteX22" fmla="*/ 671512 w 1221741"/>
              <a:gd name="connsiteY22" fmla="*/ 1269221 h 1439393"/>
              <a:gd name="connsiteX23" fmla="*/ 673893 w 1221741"/>
              <a:gd name="connsiteY23" fmla="*/ 1302558 h 1439393"/>
              <a:gd name="connsiteX24" fmla="*/ 692943 w 1221741"/>
              <a:gd name="connsiteY24" fmla="*/ 1304940 h 1439393"/>
              <a:gd name="connsiteX25" fmla="*/ 757237 w 1221741"/>
              <a:gd name="connsiteY25" fmla="*/ 1302558 h 1439393"/>
              <a:gd name="connsiteX26" fmla="*/ 776287 w 1221741"/>
              <a:gd name="connsiteY26" fmla="*/ 1300177 h 1439393"/>
              <a:gd name="connsiteX27" fmla="*/ 845343 w 1221741"/>
              <a:gd name="connsiteY27" fmla="*/ 1307321 h 1439393"/>
              <a:gd name="connsiteX28" fmla="*/ 864393 w 1221741"/>
              <a:gd name="connsiteY28" fmla="*/ 1312083 h 1439393"/>
              <a:gd name="connsiteX29" fmla="*/ 885825 w 1221741"/>
              <a:gd name="connsiteY29" fmla="*/ 1316846 h 1439393"/>
              <a:gd name="connsiteX30" fmla="*/ 897731 w 1221741"/>
              <a:gd name="connsiteY30" fmla="*/ 1321608 h 1439393"/>
              <a:gd name="connsiteX31" fmla="*/ 907256 w 1221741"/>
              <a:gd name="connsiteY31" fmla="*/ 1326371 h 1439393"/>
              <a:gd name="connsiteX32" fmla="*/ 926306 w 1221741"/>
              <a:gd name="connsiteY32" fmla="*/ 1331133 h 1439393"/>
              <a:gd name="connsiteX33" fmla="*/ 945356 w 1221741"/>
              <a:gd name="connsiteY33" fmla="*/ 1335896 h 1439393"/>
              <a:gd name="connsiteX34" fmla="*/ 950118 w 1221741"/>
              <a:gd name="connsiteY34" fmla="*/ 1309702 h 1439393"/>
              <a:gd name="connsiteX35" fmla="*/ 952500 w 1221741"/>
              <a:gd name="connsiteY35" fmla="*/ 1300177 h 1439393"/>
              <a:gd name="connsiteX36" fmla="*/ 988218 w 1221741"/>
              <a:gd name="connsiteY36" fmla="*/ 1293033 h 1439393"/>
              <a:gd name="connsiteX37" fmla="*/ 992981 w 1221741"/>
              <a:gd name="connsiteY37" fmla="*/ 1285890 h 1439393"/>
              <a:gd name="connsiteX38" fmla="*/ 1000125 w 1221741"/>
              <a:gd name="connsiteY38" fmla="*/ 1283508 h 1439393"/>
              <a:gd name="connsiteX39" fmla="*/ 1007268 w 1221741"/>
              <a:gd name="connsiteY39" fmla="*/ 1278746 h 1439393"/>
              <a:gd name="connsiteX40" fmla="*/ 1012031 w 1221741"/>
              <a:gd name="connsiteY40" fmla="*/ 1269221 h 1439393"/>
              <a:gd name="connsiteX41" fmla="*/ 1014412 w 1221741"/>
              <a:gd name="connsiteY41" fmla="*/ 1262077 h 1439393"/>
              <a:gd name="connsiteX42" fmla="*/ 1023937 w 1221741"/>
              <a:gd name="connsiteY42" fmla="*/ 1247790 h 1439393"/>
              <a:gd name="connsiteX43" fmla="*/ 1031081 w 1221741"/>
              <a:gd name="connsiteY43" fmla="*/ 1228740 h 1439393"/>
              <a:gd name="connsiteX44" fmla="*/ 1033462 w 1221741"/>
              <a:gd name="connsiteY44" fmla="*/ 1221596 h 1439393"/>
              <a:gd name="connsiteX45" fmla="*/ 1035843 w 1221741"/>
              <a:gd name="connsiteY45" fmla="*/ 1212071 h 1439393"/>
              <a:gd name="connsiteX46" fmla="*/ 1040606 w 1221741"/>
              <a:gd name="connsiteY46" fmla="*/ 1202546 h 1439393"/>
              <a:gd name="connsiteX47" fmla="*/ 1045368 w 1221741"/>
              <a:gd name="connsiteY47" fmla="*/ 1183496 h 1439393"/>
              <a:gd name="connsiteX48" fmla="*/ 1062037 w 1221741"/>
              <a:gd name="connsiteY48" fmla="*/ 1152540 h 1439393"/>
              <a:gd name="connsiteX49" fmla="*/ 1069181 w 1221741"/>
              <a:gd name="connsiteY49" fmla="*/ 1145396 h 1439393"/>
              <a:gd name="connsiteX50" fmla="*/ 1066800 w 1221741"/>
              <a:gd name="connsiteY50" fmla="*/ 1116821 h 1439393"/>
              <a:gd name="connsiteX51" fmla="*/ 1004887 w 1221741"/>
              <a:gd name="connsiteY51" fmla="*/ 1123965 h 1439393"/>
              <a:gd name="connsiteX52" fmla="*/ 1004887 w 1221741"/>
              <a:gd name="connsiteY52" fmla="*/ 1095390 h 1439393"/>
              <a:gd name="connsiteX53" fmla="*/ 1009650 w 1221741"/>
              <a:gd name="connsiteY53" fmla="*/ 1088246 h 1439393"/>
              <a:gd name="connsiteX54" fmla="*/ 1016793 w 1221741"/>
              <a:gd name="connsiteY54" fmla="*/ 1078721 h 1439393"/>
              <a:gd name="connsiteX55" fmla="*/ 1028700 w 1221741"/>
              <a:gd name="connsiteY55" fmla="*/ 1028715 h 1439393"/>
              <a:gd name="connsiteX56" fmla="*/ 1038225 w 1221741"/>
              <a:gd name="connsiteY56" fmla="*/ 992996 h 1439393"/>
              <a:gd name="connsiteX57" fmla="*/ 1045368 w 1221741"/>
              <a:gd name="connsiteY57" fmla="*/ 983471 h 1439393"/>
              <a:gd name="connsiteX58" fmla="*/ 1054893 w 1221741"/>
              <a:gd name="connsiteY58" fmla="*/ 966802 h 1439393"/>
              <a:gd name="connsiteX59" fmla="*/ 1071562 w 1221741"/>
              <a:gd name="connsiteY59" fmla="*/ 950133 h 1439393"/>
              <a:gd name="connsiteX60" fmla="*/ 1095375 w 1221741"/>
              <a:gd name="connsiteY60" fmla="*/ 931083 h 1439393"/>
              <a:gd name="connsiteX61" fmla="*/ 1102518 w 1221741"/>
              <a:gd name="connsiteY61" fmla="*/ 923940 h 1439393"/>
              <a:gd name="connsiteX62" fmla="*/ 1109662 w 1221741"/>
              <a:gd name="connsiteY62" fmla="*/ 921558 h 1439393"/>
              <a:gd name="connsiteX63" fmla="*/ 1119187 w 1221741"/>
              <a:gd name="connsiteY63" fmla="*/ 914415 h 1439393"/>
              <a:gd name="connsiteX64" fmla="*/ 1138237 w 1221741"/>
              <a:gd name="connsiteY64" fmla="*/ 902508 h 1439393"/>
              <a:gd name="connsiteX65" fmla="*/ 1147762 w 1221741"/>
              <a:gd name="connsiteY65" fmla="*/ 883458 h 1439393"/>
              <a:gd name="connsiteX66" fmla="*/ 1166812 w 1221741"/>
              <a:gd name="connsiteY66" fmla="*/ 857265 h 1439393"/>
              <a:gd name="connsiteX67" fmla="*/ 1178718 w 1221741"/>
              <a:gd name="connsiteY67" fmla="*/ 850121 h 1439393"/>
              <a:gd name="connsiteX68" fmla="*/ 1185862 w 1221741"/>
              <a:gd name="connsiteY68" fmla="*/ 847740 h 1439393"/>
              <a:gd name="connsiteX69" fmla="*/ 1197768 w 1221741"/>
              <a:gd name="connsiteY69" fmla="*/ 840596 h 1439393"/>
              <a:gd name="connsiteX70" fmla="*/ 1207293 w 1221741"/>
              <a:gd name="connsiteY70" fmla="*/ 835833 h 1439393"/>
              <a:gd name="connsiteX71" fmla="*/ 1219200 w 1221741"/>
              <a:gd name="connsiteY71" fmla="*/ 821546 h 1439393"/>
              <a:gd name="connsiteX72" fmla="*/ 1214437 w 1221741"/>
              <a:gd name="connsiteY72" fmla="*/ 795352 h 1439393"/>
              <a:gd name="connsiteX73" fmla="*/ 1207293 w 1221741"/>
              <a:gd name="connsiteY73" fmla="*/ 792971 h 1439393"/>
              <a:gd name="connsiteX74" fmla="*/ 1178718 w 1221741"/>
              <a:gd name="connsiteY74" fmla="*/ 781065 h 1439393"/>
              <a:gd name="connsiteX75" fmla="*/ 1157287 w 1221741"/>
              <a:gd name="connsiteY75" fmla="*/ 769158 h 1439393"/>
              <a:gd name="connsiteX76" fmla="*/ 1133475 w 1221741"/>
              <a:gd name="connsiteY76" fmla="*/ 747727 h 1439393"/>
              <a:gd name="connsiteX77" fmla="*/ 1126331 w 1221741"/>
              <a:gd name="connsiteY77" fmla="*/ 740583 h 1439393"/>
              <a:gd name="connsiteX78" fmla="*/ 1112043 w 1221741"/>
              <a:gd name="connsiteY78" fmla="*/ 721533 h 1439393"/>
              <a:gd name="connsiteX79" fmla="*/ 1102518 w 1221741"/>
              <a:gd name="connsiteY79" fmla="*/ 702483 h 1439393"/>
              <a:gd name="connsiteX80" fmla="*/ 1095375 w 1221741"/>
              <a:gd name="connsiteY80" fmla="*/ 683433 h 1439393"/>
              <a:gd name="connsiteX81" fmla="*/ 1090612 w 1221741"/>
              <a:gd name="connsiteY81" fmla="*/ 671527 h 1439393"/>
              <a:gd name="connsiteX82" fmla="*/ 1088231 w 1221741"/>
              <a:gd name="connsiteY82" fmla="*/ 664383 h 1439393"/>
              <a:gd name="connsiteX83" fmla="*/ 1081087 w 1221741"/>
              <a:gd name="connsiteY83" fmla="*/ 654858 h 1439393"/>
              <a:gd name="connsiteX84" fmla="*/ 1078706 w 1221741"/>
              <a:gd name="connsiteY84" fmla="*/ 645333 h 1439393"/>
              <a:gd name="connsiteX85" fmla="*/ 1073943 w 1221741"/>
              <a:gd name="connsiteY85" fmla="*/ 638190 h 1439393"/>
              <a:gd name="connsiteX86" fmla="*/ 1069181 w 1221741"/>
              <a:gd name="connsiteY86" fmla="*/ 628665 h 1439393"/>
              <a:gd name="connsiteX87" fmla="*/ 1066800 w 1221741"/>
              <a:gd name="connsiteY87" fmla="*/ 621521 h 1439393"/>
              <a:gd name="connsiteX88" fmla="*/ 1064418 w 1221741"/>
              <a:gd name="connsiteY88" fmla="*/ 611996 h 1439393"/>
              <a:gd name="connsiteX89" fmla="*/ 1047750 w 1221741"/>
              <a:gd name="connsiteY89" fmla="*/ 581040 h 1439393"/>
              <a:gd name="connsiteX90" fmla="*/ 1040606 w 1221741"/>
              <a:gd name="connsiteY90" fmla="*/ 559608 h 1439393"/>
              <a:gd name="connsiteX91" fmla="*/ 1038225 w 1221741"/>
              <a:gd name="connsiteY91" fmla="*/ 550083 h 1439393"/>
              <a:gd name="connsiteX92" fmla="*/ 1031081 w 1221741"/>
              <a:gd name="connsiteY92" fmla="*/ 538177 h 1439393"/>
              <a:gd name="connsiteX93" fmla="*/ 1026318 w 1221741"/>
              <a:gd name="connsiteY93" fmla="*/ 528652 h 1439393"/>
              <a:gd name="connsiteX94" fmla="*/ 1023937 w 1221741"/>
              <a:gd name="connsiteY94" fmla="*/ 521508 h 1439393"/>
              <a:gd name="connsiteX95" fmla="*/ 1014412 w 1221741"/>
              <a:gd name="connsiteY95" fmla="*/ 497696 h 1439393"/>
              <a:gd name="connsiteX96" fmla="*/ 1012031 w 1221741"/>
              <a:gd name="connsiteY96" fmla="*/ 488171 h 1439393"/>
              <a:gd name="connsiteX97" fmla="*/ 997743 w 1221741"/>
              <a:gd name="connsiteY97" fmla="*/ 464358 h 1439393"/>
              <a:gd name="connsiteX98" fmla="*/ 992981 w 1221741"/>
              <a:gd name="connsiteY98" fmla="*/ 454833 h 1439393"/>
              <a:gd name="connsiteX99" fmla="*/ 990600 w 1221741"/>
              <a:gd name="connsiteY99" fmla="*/ 442927 h 1439393"/>
              <a:gd name="connsiteX100" fmla="*/ 983456 w 1221741"/>
              <a:gd name="connsiteY100" fmla="*/ 438165 h 1439393"/>
              <a:gd name="connsiteX101" fmla="*/ 981075 w 1221741"/>
              <a:gd name="connsiteY101" fmla="*/ 423877 h 1439393"/>
              <a:gd name="connsiteX102" fmla="*/ 973931 w 1221741"/>
              <a:gd name="connsiteY102" fmla="*/ 411971 h 1439393"/>
              <a:gd name="connsiteX103" fmla="*/ 969168 w 1221741"/>
              <a:gd name="connsiteY103" fmla="*/ 400065 h 1439393"/>
              <a:gd name="connsiteX104" fmla="*/ 964406 w 1221741"/>
              <a:gd name="connsiteY104" fmla="*/ 392921 h 1439393"/>
              <a:gd name="connsiteX105" fmla="*/ 959643 w 1221741"/>
              <a:gd name="connsiteY105" fmla="*/ 373871 h 1439393"/>
              <a:gd name="connsiteX106" fmla="*/ 957262 w 1221741"/>
              <a:gd name="connsiteY106" fmla="*/ 366727 h 1439393"/>
              <a:gd name="connsiteX107" fmla="*/ 952500 w 1221741"/>
              <a:gd name="connsiteY107" fmla="*/ 357202 h 1439393"/>
              <a:gd name="connsiteX108" fmla="*/ 947737 w 1221741"/>
              <a:gd name="connsiteY108" fmla="*/ 345296 h 1439393"/>
              <a:gd name="connsiteX109" fmla="*/ 942975 w 1221741"/>
              <a:gd name="connsiteY109" fmla="*/ 335771 h 1439393"/>
              <a:gd name="connsiteX110" fmla="*/ 940593 w 1221741"/>
              <a:gd name="connsiteY110" fmla="*/ 328627 h 1439393"/>
              <a:gd name="connsiteX111" fmla="*/ 935831 w 1221741"/>
              <a:gd name="connsiteY111" fmla="*/ 321483 h 1439393"/>
              <a:gd name="connsiteX112" fmla="*/ 931068 w 1221741"/>
              <a:gd name="connsiteY112" fmla="*/ 307196 h 1439393"/>
              <a:gd name="connsiteX113" fmla="*/ 926306 w 1221741"/>
              <a:gd name="connsiteY113" fmla="*/ 297671 h 1439393"/>
              <a:gd name="connsiteX114" fmla="*/ 923925 w 1221741"/>
              <a:gd name="connsiteY114" fmla="*/ 290527 h 1439393"/>
              <a:gd name="connsiteX115" fmla="*/ 921543 w 1221741"/>
              <a:gd name="connsiteY115" fmla="*/ 281002 h 1439393"/>
              <a:gd name="connsiteX116" fmla="*/ 916781 w 1221741"/>
              <a:gd name="connsiteY116" fmla="*/ 273858 h 1439393"/>
              <a:gd name="connsiteX117" fmla="*/ 912018 w 1221741"/>
              <a:gd name="connsiteY117" fmla="*/ 261952 h 1439393"/>
              <a:gd name="connsiteX118" fmla="*/ 907256 w 1221741"/>
              <a:gd name="connsiteY118" fmla="*/ 245283 h 1439393"/>
              <a:gd name="connsiteX119" fmla="*/ 902493 w 1221741"/>
              <a:gd name="connsiteY119" fmla="*/ 233377 h 1439393"/>
              <a:gd name="connsiteX120" fmla="*/ 895350 w 1221741"/>
              <a:gd name="connsiteY120" fmla="*/ 228615 h 1439393"/>
              <a:gd name="connsiteX121" fmla="*/ 881062 w 1221741"/>
              <a:gd name="connsiteY121" fmla="*/ 207183 h 1439393"/>
              <a:gd name="connsiteX122" fmla="*/ 873918 w 1221741"/>
              <a:gd name="connsiteY122" fmla="*/ 200040 h 1439393"/>
              <a:gd name="connsiteX123" fmla="*/ 888206 w 1221741"/>
              <a:gd name="connsiteY123" fmla="*/ 121459 h 1439393"/>
              <a:gd name="connsiteX124" fmla="*/ 823912 w 1221741"/>
              <a:gd name="connsiteY124" fmla="*/ 2395 h 1439393"/>
              <a:gd name="connsiteX125" fmla="*/ 847725 w 1221741"/>
              <a:gd name="connsiteY125" fmla="*/ 209565 h 1439393"/>
              <a:gd name="connsiteX126" fmla="*/ 845343 w 1221741"/>
              <a:gd name="connsiteY126" fmla="*/ 216708 h 1439393"/>
              <a:gd name="connsiteX127" fmla="*/ 835818 w 1221741"/>
              <a:gd name="connsiteY127" fmla="*/ 228615 h 1439393"/>
              <a:gd name="connsiteX128" fmla="*/ 828675 w 1221741"/>
              <a:gd name="connsiteY128" fmla="*/ 242902 h 1439393"/>
              <a:gd name="connsiteX129" fmla="*/ 823912 w 1221741"/>
              <a:gd name="connsiteY129" fmla="*/ 254808 h 1439393"/>
              <a:gd name="connsiteX130" fmla="*/ 816768 w 1221741"/>
              <a:gd name="connsiteY130" fmla="*/ 276240 h 1439393"/>
              <a:gd name="connsiteX131" fmla="*/ 812006 w 1221741"/>
              <a:gd name="connsiteY131" fmla="*/ 300052 h 1439393"/>
              <a:gd name="connsiteX132" fmla="*/ 809625 w 1221741"/>
              <a:gd name="connsiteY132" fmla="*/ 307196 h 1439393"/>
              <a:gd name="connsiteX133" fmla="*/ 802481 w 1221741"/>
              <a:gd name="connsiteY133" fmla="*/ 328627 h 1439393"/>
              <a:gd name="connsiteX134" fmla="*/ 797718 w 1221741"/>
              <a:gd name="connsiteY134" fmla="*/ 357202 h 1439393"/>
              <a:gd name="connsiteX135" fmla="*/ 790575 w 1221741"/>
              <a:gd name="connsiteY135" fmla="*/ 373871 h 1439393"/>
              <a:gd name="connsiteX136" fmla="*/ 788193 w 1221741"/>
              <a:gd name="connsiteY136" fmla="*/ 385777 h 1439393"/>
              <a:gd name="connsiteX137" fmla="*/ 781050 w 1221741"/>
              <a:gd name="connsiteY137" fmla="*/ 397683 h 1439393"/>
              <a:gd name="connsiteX138" fmla="*/ 776287 w 1221741"/>
              <a:gd name="connsiteY138" fmla="*/ 409590 h 1439393"/>
              <a:gd name="connsiteX139" fmla="*/ 773906 w 1221741"/>
              <a:gd name="connsiteY139" fmla="*/ 419115 h 1439393"/>
              <a:gd name="connsiteX140" fmla="*/ 766762 w 1221741"/>
              <a:gd name="connsiteY140" fmla="*/ 428640 h 1439393"/>
              <a:gd name="connsiteX141" fmla="*/ 754856 w 1221741"/>
              <a:gd name="connsiteY141" fmla="*/ 447690 h 1439393"/>
              <a:gd name="connsiteX142" fmla="*/ 745331 w 1221741"/>
              <a:gd name="connsiteY142" fmla="*/ 469121 h 1439393"/>
              <a:gd name="connsiteX143" fmla="*/ 742950 w 1221741"/>
              <a:gd name="connsiteY143" fmla="*/ 492933 h 1439393"/>
              <a:gd name="connsiteX144" fmla="*/ 721518 w 1221741"/>
              <a:gd name="connsiteY144" fmla="*/ 507221 h 1439393"/>
              <a:gd name="connsiteX145" fmla="*/ 709612 w 1221741"/>
              <a:gd name="connsiteY145" fmla="*/ 511983 h 1439393"/>
              <a:gd name="connsiteX146" fmla="*/ 688181 w 1221741"/>
              <a:gd name="connsiteY146" fmla="*/ 521508 h 1439393"/>
              <a:gd name="connsiteX147" fmla="*/ 671512 w 1221741"/>
              <a:gd name="connsiteY147" fmla="*/ 535796 h 1439393"/>
              <a:gd name="connsiteX148" fmla="*/ 664368 w 1221741"/>
              <a:gd name="connsiteY148" fmla="*/ 540558 h 1439393"/>
              <a:gd name="connsiteX149" fmla="*/ 657225 w 1221741"/>
              <a:gd name="connsiteY149" fmla="*/ 550083 h 1439393"/>
              <a:gd name="connsiteX150" fmla="*/ 642937 w 1221741"/>
              <a:gd name="connsiteY150" fmla="*/ 564371 h 1439393"/>
              <a:gd name="connsiteX151" fmla="*/ 626268 w 1221741"/>
              <a:gd name="connsiteY151" fmla="*/ 583421 h 1439393"/>
              <a:gd name="connsiteX152" fmla="*/ 614362 w 1221741"/>
              <a:gd name="connsiteY152" fmla="*/ 597708 h 1439393"/>
              <a:gd name="connsiteX153" fmla="*/ 607218 w 1221741"/>
              <a:gd name="connsiteY153" fmla="*/ 607233 h 1439393"/>
              <a:gd name="connsiteX154" fmla="*/ 602456 w 1221741"/>
              <a:gd name="connsiteY154" fmla="*/ 614377 h 1439393"/>
              <a:gd name="connsiteX155" fmla="*/ 590550 w 1221741"/>
              <a:gd name="connsiteY155" fmla="*/ 619140 h 1439393"/>
              <a:gd name="connsiteX156" fmla="*/ 573881 w 1221741"/>
              <a:gd name="connsiteY156" fmla="*/ 631046 h 1439393"/>
              <a:gd name="connsiteX157" fmla="*/ 554831 w 1221741"/>
              <a:gd name="connsiteY157" fmla="*/ 640571 h 1439393"/>
              <a:gd name="connsiteX158" fmla="*/ 542925 w 1221741"/>
              <a:gd name="connsiteY158" fmla="*/ 647715 h 1439393"/>
              <a:gd name="connsiteX159" fmla="*/ 535781 w 1221741"/>
              <a:gd name="connsiteY159" fmla="*/ 650096 h 1439393"/>
              <a:gd name="connsiteX160" fmla="*/ 516731 w 1221741"/>
              <a:gd name="connsiteY160" fmla="*/ 664383 h 1439393"/>
              <a:gd name="connsiteX161" fmla="*/ 500062 w 1221741"/>
              <a:gd name="connsiteY161" fmla="*/ 678671 h 1439393"/>
              <a:gd name="connsiteX162" fmla="*/ 490537 w 1221741"/>
              <a:gd name="connsiteY162" fmla="*/ 716771 h 1439393"/>
              <a:gd name="connsiteX163" fmla="*/ 490537 w 1221741"/>
              <a:gd name="connsiteY163" fmla="*/ 833452 h 1439393"/>
              <a:gd name="connsiteX164" fmla="*/ 495300 w 1221741"/>
              <a:gd name="connsiteY164" fmla="*/ 866790 h 1439393"/>
              <a:gd name="connsiteX165" fmla="*/ 492918 w 1221741"/>
              <a:gd name="connsiteY165" fmla="*/ 900127 h 1439393"/>
              <a:gd name="connsiteX166" fmla="*/ 483393 w 1221741"/>
              <a:gd name="connsiteY166" fmla="*/ 897746 h 1439393"/>
              <a:gd name="connsiteX167" fmla="*/ 478631 w 1221741"/>
              <a:gd name="connsiteY167" fmla="*/ 890602 h 1439393"/>
              <a:gd name="connsiteX168" fmla="*/ 447675 w 1221741"/>
              <a:gd name="connsiteY168" fmla="*/ 881077 h 1439393"/>
              <a:gd name="connsiteX169" fmla="*/ 445293 w 1221741"/>
              <a:gd name="connsiteY169" fmla="*/ 873933 h 1439393"/>
              <a:gd name="connsiteX170" fmla="*/ 438150 w 1221741"/>
              <a:gd name="connsiteY170" fmla="*/ 847740 h 1439393"/>
              <a:gd name="connsiteX171" fmla="*/ 421481 w 1221741"/>
              <a:gd name="connsiteY171" fmla="*/ 857265 h 1439393"/>
              <a:gd name="connsiteX172" fmla="*/ 407193 w 1221741"/>
              <a:gd name="connsiteY172" fmla="*/ 862027 h 1439393"/>
              <a:gd name="connsiteX173" fmla="*/ 397668 w 1221741"/>
              <a:gd name="connsiteY173" fmla="*/ 871552 h 1439393"/>
              <a:gd name="connsiteX174" fmla="*/ 395287 w 1221741"/>
              <a:gd name="connsiteY174" fmla="*/ 878696 h 1439393"/>
              <a:gd name="connsiteX175" fmla="*/ 388143 w 1221741"/>
              <a:gd name="connsiteY175" fmla="*/ 888221 h 1439393"/>
              <a:gd name="connsiteX176" fmla="*/ 369093 w 1221741"/>
              <a:gd name="connsiteY176" fmla="*/ 904890 h 1439393"/>
              <a:gd name="connsiteX177" fmla="*/ 371475 w 1221741"/>
              <a:gd name="connsiteY177" fmla="*/ 940608 h 1439393"/>
              <a:gd name="connsiteX178" fmla="*/ 373856 w 1221741"/>
              <a:gd name="connsiteY178" fmla="*/ 947752 h 1439393"/>
              <a:gd name="connsiteX179" fmla="*/ 381000 w 1221741"/>
              <a:gd name="connsiteY179" fmla="*/ 952515 h 1439393"/>
              <a:gd name="connsiteX180" fmla="*/ 390525 w 1221741"/>
              <a:gd name="connsiteY180" fmla="*/ 969183 h 1439393"/>
              <a:gd name="connsiteX181" fmla="*/ 392906 w 1221741"/>
              <a:gd name="connsiteY181" fmla="*/ 978708 h 1439393"/>
              <a:gd name="connsiteX182" fmla="*/ 400050 w 1221741"/>
              <a:gd name="connsiteY182" fmla="*/ 990615 h 1439393"/>
              <a:gd name="connsiteX183" fmla="*/ 407193 w 1221741"/>
              <a:gd name="connsiteY183" fmla="*/ 1026333 h 1439393"/>
              <a:gd name="connsiteX184" fmla="*/ 404812 w 1221741"/>
              <a:gd name="connsiteY184" fmla="*/ 1043002 h 1439393"/>
              <a:gd name="connsiteX185" fmla="*/ 378618 w 1221741"/>
              <a:gd name="connsiteY185" fmla="*/ 1035858 h 1439393"/>
              <a:gd name="connsiteX186" fmla="*/ 354806 w 1221741"/>
              <a:gd name="connsiteY186" fmla="*/ 1014427 h 1439393"/>
              <a:gd name="connsiteX187" fmla="*/ 350043 w 1221741"/>
              <a:gd name="connsiteY187" fmla="*/ 1007283 h 1439393"/>
              <a:gd name="connsiteX188" fmla="*/ 342900 w 1221741"/>
              <a:gd name="connsiteY188" fmla="*/ 1002521 h 1439393"/>
              <a:gd name="connsiteX189" fmla="*/ 307181 w 1221741"/>
              <a:gd name="connsiteY189" fmla="*/ 1009665 h 1439393"/>
              <a:gd name="connsiteX190" fmla="*/ 295275 w 1221741"/>
              <a:gd name="connsiteY190" fmla="*/ 1021571 h 1439393"/>
              <a:gd name="connsiteX191" fmla="*/ 288131 w 1221741"/>
              <a:gd name="connsiteY191" fmla="*/ 1045383 h 1439393"/>
              <a:gd name="connsiteX192" fmla="*/ 285750 w 1221741"/>
              <a:gd name="connsiteY192" fmla="*/ 1057290 h 1439393"/>
              <a:gd name="connsiteX193" fmla="*/ 278606 w 1221741"/>
              <a:gd name="connsiteY193" fmla="*/ 1059671 h 1439393"/>
              <a:gd name="connsiteX194" fmla="*/ 259556 w 1221741"/>
              <a:gd name="connsiteY194" fmla="*/ 1054908 h 1439393"/>
              <a:gd name="connsiteX195" fmla="*/ 252412 w 1221741"/>
              <a:gd name="connsiteY195" fmla="*/ 1043002 h 1439393"/>
              <a:gd name="connsiteX196" fmla="*/ 235743 w 1221741"/>
              <a:gd name="connsiteY196" fmla="*/ 1026333 h 1439393"/>
              <a:gd name="connsiteX197" fmla="*/ 235743 w 1221741"/>
              <a:gd name="connsiteY197" fmla="*/ 1026333 h 1439393"/>
              <a:gd name="connsiteX198" fmla="*/ 226218 w 1221741"/>
              <a:gd name="connsiteY198" fmla="*/ 1021571 h 1439393"/>
              <a:gd name="connsiteX199" fmla="*/ 207168 w 1221741"/>
              <a:gd name="connsiteY199" fmla="*/ 1009665 h 1439393"/>
              <a:gd name="connsiteX200" fmla="*/ 197643 w 1221741"/>
              <a:gd name="connsiteY200" fmla="*/ 1007283 h 1439393"/>
              <a:gd name="connsiteX201" fmla="*/ 166687 w 1221741"/>
              <a:gd name="connsiteY201" fmla="*/ 1002521 h 1439393"/>
              <a:gd name="connsiteX202" fmla="*/ 150018 w 1221741"/>
              <a:gd name="connsiteY202" fmla="*/ 997758 h 1439393"/>
              <a:gd name="connsiteX203" fmla="*/ 126206 w 1221741"/>
              <a:gd name="connsiteY203" fmla="*/ 988233 h 1439393"/>
              <a:gd name="connsiteX204" fmla="*/ 111918 w 1221741"/>
              <a:gd name="connsiteY204" fmla="*/ 981090 h 1439393"/>
              <a:gd name="connsiteX205" fmla="*/ 52387 w 1221741"/>
              <a:gd name="connsiteY205" fmla="*/ 985852 h 1439393"/>
              <a:gd name="connsiteX206" fmla="*/ 45243 w 1221741"/>
              <a:gd name="connsiteY206" fmla="*/ 990615 h 1439393"/>
              <a:gd name="connsiteX207" fmla="*/ 23812 w 1221741"/>
              <a:gd name="connsiteY207" fmla="*/ 1012046 h 1439393"/>
              <a:gd name="connsiteX208" fmla="*/ 16668 w 1221741"/>
              <a:gd name="connsiteY208" fmla="*/ 1035858 h 1439393"/>
              <a:gd name="connsiteX209" fmla="*/ 11906 w 1221741"/>
              <a:gd name="connsiteY209" fmla="*/ 1043002 h 1439393"/>
              <a:gd name="connsiteX210" fmla="*/ 9525 w 1221741"/>
              <a:gd name="connsiteY210" fmla="*/ 1083483 h 1439393"/>
              <a:gd name="connsiteX211" fmla="*/ 7143 w 1221741"/>
              <a:gd name="connsiteY211" fmla="*/ 1093008 h 1439393"/>
              <a:gd name="connsiteX212" fmla="*/ 4762 w 1221741"/>
              <a:gd name="connsiteY212" fmla="*/ 1107296 h 1439393"/>
              <a:gd name="connsiteX213" fmla="*/ 2381 w 1221741"/>
              <a:gd name="connsiteY213" fmla="*/ 1138252 h 1439393"/>
              <a:gd name="connsiteX214" fmla="*/ 0 w 1221741"/>
              <a:gd name="connsiteY214" fmla="*/ 1145396 h 1439393"/>
              <a:gd name="connsiteX215" fmla="*/ 2381 w 1221741"/>
              <a:gd name="connsiteY215" fmla="*/ 1212071 h 1439393"/>
              <a:gd name="connsiteX216" fmla="*/ 19050 w 1221741"/>
              <a:gd name="connsiteY216" fmla="*/ 1223977 h 1439393"/>
              <a:gd name="connsiteX217" fmla="*/ 45243 w 1221741"/>
              <a:gd name="connsiteY217" fmla="*/ 1235883 h 1439393"/>
              <a:gd name="connsiteX218" fmla="*/ 59531 w 1221741"/>
              <a:gd name="connsiteY218" fmla="*/ 1240646 h 1439393"/>
              <a:gd name="connsiteX219" fmla="*/ 83343 w 1221741"/>
              <a:gd name="connsiteY219" fmla="*/ 1257315 h 1439393"/>
              <a:gd name="connsiteX220" fmla="*/ 90487 w 1221741"/>
              <a:gd name="connsiteY220" fmla="*/ 1264458 h 1439393"/>
              <a:gd name="connsiteX221" fmla="*/ 104775 w 1221741"/>
              <a:gd name="connsiteY221" fmla="*/ 1269221 h 1439393"/>
              <a:gd name="connsiteX222" fmla="*/ 123825 w 1221741"/>
              <a:gd name="connsiteY222" fmla="*/ 1273983 h 1439393"/>
              <a:gd name="connsiteX223" fmla="*/ 138112 w 1221741"/>
              <a:gd name="connsiteY223" fmla="*/ 1278746 h 1439393"/>
              <a:gd name="connsiteX224" fmla="*/ 223837 w 1221741"/>
              <a:gd name="connsiteY224" fmla="*/ 1288271 h 1439393"/>
              <a:gd name="connsiteX225" fmla="*/ 257175 w 1221741"/>
              <a:gd name="connsiteY225" fmla="*/ 1316846 h 1439393"/>
              <a:gd name="connsiteX226" fmla="*/ 261937 w 1221741"/>
              <a:gd name="connsiteY226" fmla="*/ 1323990 h 1439393"/>
              <a:gd name="connsiteX227" fmla="*/ 264318 w 1221741"/>
              <a:gd name="connsiteY227" fmla="*/ 1331133 h 1439393"/>
              <a:gd name="connsiteX228" fmla="*/ 271462 w 1221741"/>
              <a:gd name="connsiteY228" fmla="*/ 1345421 h 1439393"/>
              <a:gd name="connsiteX229" fmla="*/ 276225 w 1221741"/>
              <a:gd name="connsiteY229" fmla="*/ 1352565 h 1439393"/>
              <a:gd name="connsiteX230" fmla="*/ 285750 w 1221741"/>
              <a:gd name="connsiteY230" fmla="*/ 1354946 h 1439393"/>
              <a:gd name="connsiteX231" fmla="*/ 328612 w 1221741"/>
              <a:gd name="connsiteY231" fmla="*/ 1350183 h 1439393"/>
              <a:gd name="connsiteX232" fmla="*/ 342900 w 1221741"/>
              <a:gd name="connsiteY232" fmla="*/ 1347802 h 1439393"/>
              <a:gd name="connsiteX233" fmla="*/ 366712 w 1221741"/>
              <a:gd name="connsiteY233" fmla="*/ 1352565 h 1439393"/>
              <a:gd name="connsiteX234" fmla="*/ 373856 w 1221741"/>
              <a:gd name="connsiteY234" fmla="*/ 1385902 h 1439393"/>
              <a:gd name="connsiteX235" fmla="*/ 381000 w 1221741"/>
              <a:gd name="connsiteY235" fmla="*/ 1414477 h 1439393"/>
              <a:gd name="connsiteX236" fmla="*/ 381000 w 1221741"/>
              <a:gd name="connsiteY236" fmla="*/ 1438290 h 1439393"/>
              <a:gd name="connsiteX0" fmla="*/ 381000 w 1221741"/>
              <a:gd name="connsiteY0" fmla="*/ 1436704 h 1437807"/>
              <a:gd name="connsiteX1" fmla="*/ 411956 w 1221741"/>
              <a:gd name="connsiteY1" fmla="*/ 1431941 h 1437807"/>
              <a:gd name="connsiteX2" fmla="*/ 426243 w 1221741"/>
              <a:gd name="connsiteY2" fmla="*/ 1420035 h 1437807"/>
              <a:gd name="connsiteX3" fmla="*/ 435768 w 1221741"/>
              <a:gd name="connsiteY3" fmla="*/ 1415272 h 1437807"/>
              <a:gd name="connsiteX4" fmla="*/ 447675 w 1221741"/>
              <a:gd name="connsiteY4" fmla="*/ 1405747 h 1437807"/>
              <a:gd name="connsiteX5" fmla="*/ 450056 w 1221741"/>
              <a:gd name="connsiteY5" fmla="*/ 1398604 h 1437807"/>
              <a:gd name="connsiteX6" fmla="*/ 476250 w 1221741"/>
              <a:gd name="connsiteY6" fmla="*/ 1379554 h 1437807"/>
              <a:gd name="connsiteX7" fmla="*/ 488156 w 1221741"/>
              <a:gd name="connsiteY7" fmla="*/ 1370029 h 1437807"/>
              <a:gd name="connsiteX8" fmla="*/ 526256 w 1221741"/>
              <a:gd name="connsiteY8" fmla="*/ 1362885 h 1437807"/>
              <a:gd name="connsiteX9" fmla="*/ 559593 w 1221741"/>
              <a:gd name="connsiteY9" fmla="*/ 1358122 h 1437807"/>
              <a:gd name="connsiteX10" fmla="*/ 573881 w 1221741"/>
              <a:gd name="connsiteY10" fmla="*/ 1348597 h 1437807"/>
              <a:gd name="connsiteX11" fmla="*/ 592931 w 1221741"/>
              <a:gd name="connsiteY11" fmla="*/ 1334310 h 1437807"/>
              <a:gd name="connsiteX12" fmla="*/ 611981 w 1221741"/>
              <a:gd name="connsiteY12" fmla="*/ 1322404 h 1437807"/>
              <a:gd name="connsiteX13" fmla="*/ 626268 w 1221741"/>
              <a:gd name="connsiteY13" fmla="*/ 1320022 h 1437807"/>
              <a:gd name="connsiteX14" fmla="*/ 657225 w 1221741"/>
              <a:gd name="connsiteY14" fmla="*/ 1315260 h 1437807"/>
              <a:gd name="connsiteX15" fmla="*/ 666750 w 1221741"/>
              <a:gd name="connsiteY15" fmla="*/ 1308116 h 1437807"/>
              <a:gd name="connsiteX16" fmla="*/ 652462 w 1221741"/>
              <a:gd name="connsiteY16" fmla="*/ 1296210 h 1437807"/>
              <a:gd name="connsiteX17" fmla="*/ 638175 w 1221741"/>
              <a:gd name="connsiteY17" fmla="*/ 1289066 h 1437807"/>
              <a:gd name="connsiteX18" fmla="*/ 626268 w 1221741"/>
              <a:gd name="connsiteY18" fmla="*/ 1279541 h 1437807"/>
              <a:gd name="connsiteX19" fmla="*/ 619125 w 1221741"/>
              <a:gd name="connsiteY19" fmla="*/ 1272397 h 1437807"/>
              <a:gd name="connsiteX20" fmla="*/ 621506 w 1221741"/>
              <a:gd name="connsiteY20" fmla="*/ 1255729 h 1437807"/>
              <a:gd name="connsiteX21" fmla="*/ 650081 w 1221741"/>
              <a:gd name="connsiteY21" fmla="*/ 1260491 h 1437807"/>
              <a:gd name="connsiteX22" fmla="*/ 671512 w 1221741"/>
              <a:gd name="connsiteY22" fmla="*/ 1267635 h 1437807"/>
              <a:gd name="connsiteX23" fmla="*/ 673893 w 1221741"/>
              <a:gd name="connsiteY23" fmla="*/ 1300972 h 1437807"/>
              <a:gd name="connsiteX24" fmla="*/ 692943 w 1221741"/>
              <a:gd name="connsiteY24" fmla="*/ 1303354 h 1437807"/>
              <a:gd name="connsiteX25" fmla="*/ 757237 w 1221741"/>
              <a:gd name="connsiteY25" fmla="*/ 1300972 h 1437807"/>
              <a:gd name="connsiteX26" fmla="*/ 776287 w 1221741"/>
              <a:gd name="connsiteY26" fmla="*/ 1298591 h 1437807"/>
              <a:gd name="connsiteX27" fmla="*/ 845343 w 1221741"/>
              <a:gd name="connsiteY27" fmla="*/ 1305735 h 1437807"/>
              <a:gd name="connsiteX28" fmla="*/ 864393 w 1221741"/>
              <a:gd name="connsiteY28" fmla="*/ 1310497 h 1437807"/>
              <a:gd name="connsiteX29" fmla="*/ 885825 w 1221741"/>
              <a:gd name="connsiteY29" fmla="*/ 1315260 h 1437807"/>
              <a:gd name="connsiteX30" fmla="*/ 897731 w 1221741"/>
              <a:gd name="connsiteY30" fmla="*/ 1320022 h 1437807"/>
              <a:gd name="connsiteX31" fmla="*/ 907256 w 1221741"/>
              <a:gd name="connsiteY31" fmla="*/ 1324785 h 1437807"/>
              <a:gd name="connsiteX32" fmla="*/ 926306 w 1221741"/>
              <a:gd name="connsiteY32" fmla="*/ 1329547 h 1437807"/>
              <a:gd name="connsiteX33" fmla="*/ 945356 w 1221741"/>
              <a:gd name="connsiteY33" fmla="*/ 1334310 h 1437807"/>
              <a:gd name="connsiteX34" fmla="*/ 950118 w 1221741"/>
              <a:gd name="connsiteY34" fmla="*/ 1308116 h 1437807"/>
              <a:gd name="connsiteX35" fmla="*/ 952500 w 1221741"/>
              <a:gd name="connsiteY35" fmla="*/ 1298591 h 1437807"/>
              <a:gd name="connsiteX36" fmla="*/ 988218 w 1221741"/>
              <a:gd name="connsiteY36" fmla="*/ 1291447 h 1437807"/>
              <a:gd name="connsiteX37" fmla="*/ 992981 w 1221741"/>
              <a:gd name="connsiteY37" fmla="*/ 1284304 h 1437807"/>
              <a:gd name="connsiteX38" fmla="*/ 1000125 w 1221741"/>
              <a:gd name="connsiteY38" fmla="*/ 1281922 h 1437807"/>
              <a:gd name="connsiteX39" fmla="*/ 1007268 w 1221741"/>
              <a:gd name="connsiteY39" fmla="*/ 1277160 h 1437807"/>
              <a:gd name="connsiteX40" fmla="*/ 1012031 w 1221741"/>
              <a:gd name="connsiteY40" fmla="*/ 1267635 h 1437807"/>
              <a:gd name="connsiteX41" fmla="*/ 1014412 w 1221741"/>
              <a:gd name="connsiteY41" fmla="*/ 1260491 h 1437807"/>
              <a:gd name="connsiteX42" fmla="*/ 1023937 w 1221741"/>
              <a:gd name="connsiteY42" fmla="*/ 1246204 h 1437807"/>
              <a:gd name="connsiteX43" fmla="*/ 1031081 w 1221741"/>
              <a:gd name="connsiteY43" fmla="*/ 1227154 h 1437807"/>
              <a:gd name="connsiteX44" fmla="*/ 1033462 w 1221741"/>
              <a:gd name="connsiteY44" fmla="*/ 1220010 h 1437807"/>
              <a:gd name="connsiteX45" fmla="*/ 1035843 w 1221741"/>
              <a:gd name="connsiteY45" fmla="*/ 1210485 h 1437807"/>
              <a:gd name="connsiteX46" fmla="*/ 1040606 w 1221741"/>
              <a:gd name="connsiteY46" fmla="*/ 1200960 h 1437807"/>
              <a:gd name="connsiteX47" fmla="*/ 1045368 w 1221741"/>
              <a:gd name="connsiteY47" fmla="*/ 1181910 h 1437807"/>
              <a:gd name="connsiteX48" fmla="*/ 1062037 w 1221741"/>
              <a:gd name="connsiteY48" fmla="*/ 1150954 h 1437807"/>
              <a:gd name="connsiteX49" fmla="*/ 1069181 w 1221741"/>
              <a:gd name="connsiteY49" fmla="*/ 1143810 h 1437807"/>
              <a:gd name="connsiteX50" fmla="*/ 1066800 w 1221741"/>
              <a:gd name="connsiteY50" fmla="*/ 1115235 h 1437807"/>
              <a:gd name="connsiteX51" fmla="*/ 1004887 w 1221741"/>
              <a:gd name="connsiteY51" fmla="*/ 1122379 h 1437807"/>
              <a:gd name="connsiteX52" fmla="*/ 1004887 w 1221741"/>
              <a:gd name="connsiteY52" fmla="*/ 1093804 h 1437807"/>
              <a:gd name="connsiteX53" fmla="*/ 1009650 w 1221741"/>
              <a:gd name="connsiteY53" fmla="*/ 1086660 h 1437807"/>
              <a:gd name="connsiteX54" fmla="*/ 1016793 w 1221741"/>
              <a:gd name="connsiteY54" fmla="*/ 1077135 h 1437807"/>
              <a:gd name="connsiteX55" fmla="*/ 1028700 w 1221741"/>
              <a:gd name="connsiteY55" fmla="*/ 1027129 h 1437807"/>
              <a:gd name="connsiteX56" fmla="*/ 1038225 w 1221741"/>
              <a:gd name="connsiteY56" fmla="*/ 991410 h 1437807"/>
              <a:gd name="connsiteX57" fmla="*/ 1045368 w 1221741"/>
              <a:gd name="connsiteY57" fmla="*/ 981885 h 1437807"/>
              <a:gd name="connsiteX58" fmla="*/ 1054893 w 1221741"/>
              <a:gd name="connsiteY58" fmla="*/ 965216 h 1437807"/>
              <a:gd name="connsiteX59" fmla="*/ 1071562 w 1221741"/>
              <a:gd name="connsiteY59" fmla="*/ 948547 h 1437807"/>
              <a:gd name="connsiteX60" fmla="*/ 1095375 w 1221741"/>
              <a:gd name="connsiteY60" fmla="*/ 929497 h 1437807"/>
              <a:gd name="connsiteX61" fmla="*/ 1102518 w 1221741"/>
              <a:gd name="connsiteY61" fmla="*/ 922354 h 1437807"/>
              <a:gd name="connsiteX62" fmla="*/ 1109662 w 1221741"/>
              <a:gd name="connsiteY62" fmla="*/ 919972 h 1437807"/>
              <a:gd name="connsiteX63" fmla="*/ 1119187 w 1221741"/>
              <a:gd name="connsiteY63" fmla="*/ 912829 h 1437807"/>
              <a:gd name="connsiteX64" fmla="*/ 1138237 w 1221741"/>
              <a:gd name="connsiteY64" fmla="*/ 900922 h 1437807"/>
              <a:gd name="connsiteX65" fmla="*/ 1147762 w 1221741"/>
              <a:gd name="connsiteY65" fmla="*/ 881872 h 1437807"/>
              <a:gd name="connsiteX66" fmla="*/ 1166812 w 1221741"/>
              <a:gd name="connsiteY66" fmla="*/ 855679 h 1437807"/>
              <a:gd name="connsiteX67" fmla="*/ 1178718 w 1221741"/>
              <a:gd name="connsiteY67" fmla="*/ 848535 h 1437807"/>
              <a:gd name="connsiteX68" fmla="*/ 1185862 w 1221741"/>
              <a:gd name="connsiteY68" fmla="*/ 846154 h 1437807"/>
              <a:gd name="connsiteX69" fmla="*/ 1197768 w 1221741"/>
              <a:gd name="connsiteY69" fmla="*/ 839010 h 1437807"/>
              <a:gd name="connsiteX70" fmla="*/ 1207293 w 1221741"/>
              <a:gd name="connsiteY70" fmla="*/ 834247 h 1437807"/>
              <a:gd name="connsiteX71" fmla="*/ 1219200 w 1221741"/>
              <a:gd name="connsiteY71" fmla="*/ 819960 h 1437807"/>
              <a:gd name="connsiteX72" fmla="*/ 1214437 w 1221741"/>
              <a:gd name="connsiteY72" fmla="*/ 793766 h 1437807"/>
              <a:gd name="connsiteX73" fmla="*/ 1207293 w 1221741"/>
              <a:gd name="connsiteY73" fmla="*/ 791385 h 1437807"/>
              <a:gd name="connsiteX74" fmla="*/ 1178718 w 1221741"/>
              <a:gd name="connsiteY74" fmla="*/ 779479 h 1437807"/>
              <a:gd name="connsiteX75" fmla="*/ 1157287 w 1221741"/>
              <a:gd name="connsiteY75" fmla="*/ 767572 h 1437807"/>
              <a:gd name="connsiteX76" fmla="*/ 1133475 w 1221741"/>
              <a:gd name="connsiteY76" fmla="*/ 746141 h 1437807"/>
              <a:gd name="connsiteX77" fmla="*/ 1126331 w 1221741"/>
              <a:gd name="connsiteY77" fmla="*/ 738997 h 1437807"/>
              <a:gd name="connsiteX78" fmla="*/ 1112043 w 1221741"/>
              <a:gd name="connsiteY78" fmla="*/ 719947 h 1437807"/>
              <a:gd name="connsiteX79" fmla="*/ 1102518 w 1221741"/>
              <a:gd name="connsiteY79" fmla="*/ 700897 h 1437807"/>
              <a:gd name="connsiteX80" fmla="*/ 1095375 w 1221741"/>
              <a:gd name="connsiteY80" fmla="*/ 681847 h 1437807"/>
              <a:gd name="connsiteX81" fmla="*/ 1090612 w 1221741"/>
              <a:gd name="connsiteY81" fmla="*/ 669941 h 1437807"/>
              <a:gd name="connsiteX82" fmla="*/ 1088231 w 1221741"/>
              <a:gd name="connsiteY82" fmla="*/ 662797 h 1437807"/>
              <a:gd name="connsiteX83" fmla="*/ 1081087 w 1221741"/>
              <a:gd name="connsiteY83" fmla="*/ 653272 h 1437807"/>
              <a:gd name="connsiteX84" fmla="*/ 1078706 w 1221741"/>
              <a:gd name="connsiteY84" fmla="*/ 643747 h 1437807"/>
              <a:gd name="connsiteX85" fmla="*/ 1073943 w 1221741"/>
              <a:gd name="connsiteY85" fmla="*/ 636604 h 1437807"/>
              <a:gd name="connsiteX86" fmla="*/ 1069181 w 1221741"/>
              <a:gd name="connsiteY86" fmla="*/ 627079 h 1437807"/>
              <a:gd name="connsiteX87" fmla="*/ 1066800 w 1221741"/>
              <a:gd name="connsiteY87" fmla="*/ 619935 h 1437807"/>
              <a:gd name="connsiteX88" fmla="*/ 1064418 w 1221741"/>
              <a:gd name="connsiteY88" fmla="*/ 610410 h 1437807"/>
              <a:gd name="connsiteX89" fmla="*/ 1047750 w 1221741"/>
              <a:gd name="connsiteY89" fmla="*/ 579454 h 1437807"/>
              <a:gd name="connsiteX90" fmla="*/ 1040606 w 1221741"/>
              <a:gd name="connsiteY90" fmla="*/ 558022 h 1437807"/>
              <a:gd name="connsiteX91" fmla="*/ 1038225 w 1221741"/>
              <a:gd name="connsiteY91" fmla="*/ 548497 h 1437807"/>
              <a:gd name="connsiteX92" fmla="*/ 1031081 w 1221741"/>
              <a:gd name="connsiteY92" fmla="*/ 536591 h 1437807"/>
              <a:gd name="connsiteX93" fmla="*/ 1026318 w 1221741"/>
              <a:gd name="connsiteY93" fmla="*/ 527066 h 1437807"/>
              <a:gd name="connsiteX94" fmla="*/ 1023937 w 1221741"/>
              <a:gd name="connsiteY94" fmla="*/ 519922 h 1437807"/>
              <a:gd name="connsiteX95" fmla="*/ 1014412 w 1221741"/>
              <a:gd name="connsiteY95" fmla="*/ 496110 h 1437807"/>
              <a:gd name="connsiteX96" fmla="*/ 1012031 w 1221741"/>
              <a:gd name="connsiteY96" fmla="*/ 486585 h 1437807"/>
              <a:gd name="connsiteX97" fmla="*/ 997743 w 1221741"/>
              <a:gd name="connsiteY97" fmla="*/ 462772 h 1437807"/>
              <a:gd name="connsiteX98" fmla="*/ 992981 w 1221741"/>
              <a:gd name="connsiteY98" fmla="*/ 453247 h 1437807"/>
              <a:gd name="connsiteX99" fmla="*/ 990600 w 1221741"/>
              <a:gd name="connsiteY99" fmla="*/ 441341 h 1437807"/>
              <a:gd name="connsiteX100" fmla="*/ 983456 w 1221741"/>
              <a:gd name="connsiteY100" fmla="*/ 436579 h 1437807"/>
              <a:gd name="connsiteX101" fmla="*/ 981075 w 1221741"/>
              <a:gd name="connsiteY101" fmla="*/ 422291 h 1437807"/>
              <a:gd name="connsiteX102" fmla="*/ 973931 w 1221741"/>
              <a:gd name="connsiteY102" fmla="*/ 410385 h 1437807"/>
              <a:gd name="connsiteX103" fmla="*/ 969168 w 1221741"/>
              <a:gd name="connsiteY103" fmla="*/ 398479 h 1437807"/>
              <a:gd name="connsiteX104" fmla="*/ 964406 w 1221741"/>
              <a:gd name="connsiteY104" fmla="*/ 391335 h 1437807"/>
              <a:gd name="connsiteX105" fmla="*/ 959643 w 1221741"/>
              <a:gd name="connsiteY105" fmla="*/ 372285 h 1437807"/>
              <a:gd name="connsiteX106" fmla="*/ 957262 w 1221741"/>
              <a:gd name="connsiteY106" fmla="*/ 365141 h 1437807"/>
              <a:gd name="connsiteX107" fmla="*/ 952500 w 1221741"/>
              <a:gd name="connsiteY107" fmla="*/ 355616 h 1437807"/>
              <a:gd name="connsiteX108" fmla="*/ 947737 w 1221741"/>
              <a:gd name="connsiteY108" fmla="*/ 343710 h 1437807"/>
              <a:gd name="connsiteX109" fmla="*/ 942975 w 1221741"/>
              <a:gd name="connsiteY109" fmla="*/ 334185 h 1437807"/>
              <a:gd name="connsiteX110" fmla="*/ 940593 w 1221741"/>
              <a:gd name="connsiteY110" fmla="*/ 327041 h 1437807"/>
              <a:gd name="connsiteX111" fmla="*/ 935831 w 1221741"/>
              <a:gd name="connsiteY111" fmla="*/ 319897 h 1437807"/>
              <a:gd name="connsiteX112" fmla="*/ 931068 w 1221741"/>
              <a:gd name="connsiteY112" fmla="*/ 305610 h 1437807"/>
              <a:gd name="connsiteX113" fmla="*/ 926306 w 1221741"/>
              <a:gd name="connsiteY113" fmla="*/ 296085 h 1437807"/>
              <a:gd name="connsiteX114" fmla="*/ 923925 w 1221741"/>
              <a:gd name="connsiteY114" fmla="*/ 288941 h 1437807"/>
              <a:gd name="connsiteX115" fmla="*/ 921543 w 1221741"/>
              <a:gd name="connsiteY115" fmla="*/ 279416 h 1437807"/>
              <a:gd name="connsiteX116" fmla="*/ 916781 w 1221741"/>
              <a:gd name="connsiteY116" fmla="*/ 272272 h 1437807"/>
              <a:gd name="connsiteX117" fmla="*/ 912018 w 1221741"/>
              <a:gd name="connsiteY117" fmla="*/ 260366 h 1437807"/>
              <a:gd name="connsiteX118" fmla="*/ 907256 w 1221741"/>
              <a:gd name="connsiteY118" fmla="*/ 243697 h 1437807"/>
              <a:gd name="connsiteX119" fmla="*/ 902493 w 1221741"/>
              <a:gd name="connsiteY119" fmla="*/ 231791 h 1437807"/>
              <a:gd name="connsiteX120" fmla="*/ 895350 w 1221741"/>
              <a:gd name="connsiteY120" fmla="*/ 227029 h 1437807"/>
              <a:gd name="connsiteX121" fmla="*/ 881062 w 1221741"/>
              <a:gd name="connsiteY121" fmla="*/ 205597 h 1437807"/>
              <a:gd name="connsiteX122" fmla="*/ 873918 w 1221741"/>
              <a:gd name="connsiteY122" fmla="*/ 198454 h 1437807"/>
              <a:gd name="connsiteX123" fmla="*/ 888206 w 1221741"/>
              <a:gd name="connsiteY123" fmla="*/ 119873 h 1437807"/>
              <a:gd name="connsiteX124" fmla="*/ 823912 w 1221741"/>
              <a:gd name="connsiteY124" fmla="*/ 809 h 1437807"/>
              <a:gd name="connsiteX125" fmla="*/ 828675 w 1221741"/>
              <a:gd name="connsiteY125" fmla="*/ 74630 h 1437807"/>
              <a:gd name="connsiteX126" fmla="*/ 847725 w 1221741"/>
              <a:gd name="connsiteY126" fmla="*/ 207979 h 1437807"/>
              <a:gd name="connsiteX127" fmla="*/ 845343 w 1221741"/>
              <a:gd name="connsiteY127" fmla="*/ 215122 h 1437807"/>
              <a:gd name="connsiteX128" fmla="*/ 835818 w 1221741"/>
              <a:gd name="connsiteY128" fmla="*/ 227029 h 1437807"/>
              <a:gd name="connsiteX129" fmla="*/ 828675 w 1221741"/>
              <a:gd name="connsiteY129" fmla="*/ 241316 h 1437807"/>
              <a:gd name="connsiteX130" fmla="*/ 823912 w 1221741"/>
              <a:gd name="connsiteY130" fmla="*/ 253222 h 1437807"/>
              <a:gd name="connsiteX131" fmla="*/ 816768 w 1221741"/>
              <a:gd name="connsiteY131" fmla="*/ 274654 h 1437807"/>
              <a:gd name="connsiteX132" fmla="*/ 812006 w 1221741"/>
              <a:gd name="connsiteY132" fmla="*/ 298466 h 1437807"/>
              <a:gd name="connsiteX133" fmla="*/ 809625 w 1221741"/>
              <a:gd name="connsiteY133" fmla="*/ 305610 h 1437807"/>
              <a:gd name="connsiteX134" fmla="*/ 802481 w 1221741"/>
              <a:gd name="connsiteY134" fmla="*/ 327041 h 1437807"/>
              <a:gd name="connsiteX135" fmla="*/ 797718 w 1221741"/>
              <a:gd name="connsiteY135" fmla="*/ 355616 h 1437807"/>
              <a:gd name="connsiteX136" fmla="*/ 790575 w 1221741"/>
              <a:gd name="connsiteY136" fmla="*/ 372285 h 1437807"/>
              <a:gd name="connsiteX137" fmla="*/ 788193 w 1221741"/>
              <a:gd name="connsiteY137" fmla="*/ 384191 h 1437807"/>
              <a:gd name="connsiteX138" fmla="*/ 781050 w 1221741"/>
              <a:gd name="connsiteY138" fmla="*/ 396097 h 1437807"/>
              <a:gd name="connsiteX139" fmla="*/ 776287 w 1221741"/>
              <a:gd name="connsiteY139" fmla="*/ 408004 h 1437807"/>
              <a:gd name="connsiteX140" fmla="*/ 773906 w 1221741"/>
              <a:gd name="connsiteY140" fmla="*/ 417529 h 1437807"/>
              <a:gd name="connsiteX141" fmla="*/ 766762 w 1221741"/>
              <a:gd name="connsiteY141" fmla="*/ 427054 h 1437807"/>
              <a:gd name="connsiteX142" fmla="*/ 754856 w 1221741"/>
              <a:gd name="connsiteY142" fmla="*/ 446104 h 1437807"/>
              <a:gd name="connsiteX143" fmla="*/ 745331 w 1221741"/>
              <a:gd name="connsiteY143" fmla="*/ 467535 h 1437807"/>
              <a:gd name="connsiteX144" fmla="*/ 742950 w 1221741"/>
              <a:gd name="connsiteY144" fmla="*/ 491347 h 1437807"/>
              <a:gd name="connsiteX145" fmla="*/ 721518 w 1221741"/>
              <a:gd name="connsiteY145" fmla="*/ 505635 h 1437807"/>
              <a:gd name="connsiteX146" fmla="*/ 709612 w 1221741"/>
              <a:gd name="connsiteY146" fmla="*/ 510397 h 1437807"/>
              <a:gd name="connsiteX147" fmla="*/ 688181 w 1221741"/>
              <a:gd name="connsiteY147" fmla="*/ 519922 h 1437807"/>
              <a:gd name="connsiteX148" fmla="*/ 671512 w 1221741"/>
              <a:gd name="connsiteY148" fmla="*/ 534210 h 1437807"/>
              <a:gd name="connsiteX149" fmla="*/ 664368 w 1221741"/>
              <a:gd name="connsiteY149" fmla="*/ 538972 h 1437807"/>
              <a:gd name="connsiteX150" fmla="*/ 657225 w 1221741"/>
              <a:gd name="connsiteY150" fmla="*/ 548497 h 1437807"/>
              <a:gd name="connsiteX151" fmla="*/ 642937 w 1221741"/>
              <a:gd name="connsiteY151" fmla="*/ 562785 h 1437807"/>
              <a:gd name="connsiteX152" fmla="*/ 626268 w 1221741"/>
              <a:gd name="connsiteY152" fmla="*/ 581835 h 1437807"/>
              <a:gd name="connsiteX153" fmla="*/ 614362 w 1221741"/>
              <a:gd name="connsiteY153" fmla="*/ 596122 h 1437807"/>
              <a:gd name="connsiteX154" fmla="*/ 607218 w 1221741"/>
              <a:gd name="connsiteY154" fmla="*/ 605647 h 1437807"/>
              <a:gd name="connsiteX155" fmla="*/ 602456 w 1221741"/>
              <a:gd name="connsiteY155" fmla="*/ 612791 h 1437807"/>
              <a:gd name="connsiteX156" fmla="*/ 590550 w 1221741"/>
              <a:gd name="connsiteY156" fmla="*/ 617554 h 1437807"/>
              <a:gd name="connsiteX157" fmla="*/ 573881 w 1221741"/>
              <a:gd name="connsiteY157" fmla="*/ 629460 h 1437807"/>
              <a:gd name="connsiteX158" fmla="*/ 554831 w 1221741"/>
              <a:gd name="connsiteY158" fmla="*/ 638985 h 1437807"/>
              <a:gd name="connsiteX159" fmla="*/ 542925 w 1221741"/>
              <a:gd name="connsiteY159" fmla="*/ 646129 h 1437807"/>
              <a:gd name="connsiteX160" fmla="*/ 535781 w 1221741"/>
              <a:gd name="connsiteY160" fmla="*/ 648510 h 1437807"/>
              <a:gd name="connsiteX161" fmla="*/ 516731 w 1221741"/>
              <a:gd name="connsiteY161" fmla="*/ 662797 h 1437807"/>
              <a:gd name="connsiteX162" fmla="*/ 500062 w 1221741"/>
              <a:gd name="connsiteY162" fmla="*/ 677085 h 1437807"/>
              <a:gd name="connsiteX163" fmla="*/ 490537 w 1221741"/>
              <a:gd name="connsiteY163" fmla="*/ 715185 h 1437807"/>
              <a:gd name="connsiteX164" fmla="*/ 490537 w 1221741"/>
              <a:gd name="connsiteY164" fmla="*/ 831866 h 1437807"/>
              <a:gd name="connsiteX165" fmla="*/ 495300 w 1221741"/>
              <a:gd name="connsiteY165" fmla="*/ 865204 h 1437807"/>
              <a:gd name="connsiteX166" fmla="*/ 492918 w 1221741"/>
              <a:gd name="connsiteY166" fmla="*/ 898541 h 1437807"/>
              <a:gd name="connsiteX167" fmla="*/ 483393 w 1221741"/>
              <a:gd name="connsiteY167" fmla="*/ 896160 h 1437807"/>
              <a:gd name="connsiteX168" fmla="*/ 478631 w 1221741"/>
              <a:gd name="connsiteY168" fmla="*/ 889016 h 1437807"/>
              <a:gd name="connsiteX169" fmla="*/ 447675 w 1221741"/>
              <a:gd name="connsiteY169" fmla="*/ 879491 h 1437807"/>
              <a:gd name="connsiteX170" fmla="*/ 445293 w 1221741"/>
              <a:gd name="connsiteY170" fmla="*/ 872347 h 1437807"/>
              <a:gd name="connsiteX171" fmla="*/ 438150 w 1221741"/>
              <a:gd name="connsiteY171" fmla="*/ 846154 h 1437807"/>
              <a:gd name="connsiteX172" fmla="*/ 421481 w 1221741"/>
              <a:gd name="connsiteY172" fmla="*/ 855679 h 1437807"/>
              <a:gd name="connsiteX173" fmla="*/ 407193 w 1221741"/>
              <a:gd name="connsiteY173" fmla="*/ 860441 h 1437807"/>
              <a:gd name="connsiteX174" fmla="*/ 397668 w 1221741"/>
              <a:gd name="connsiteY174" fmla="*/ 869966 h 1437807"/>
              <a:gd name="connsiteX175" fmla="*/ 395287 w 1221741"/>
              <a:gd name="connsiteY175" fmla="*/ 877110 h 1437807"/>
              <a:gd name="connsiteX176" fmla="*/ 388143 w 1221741"/>
              <a:gd name="connsiteY176" fmla="*/ 886635 h 1437807"/>
              <a:gd name="connsiteX177" fmla="*/ 369093 w 1221741"/>
              <a:gd name="connsiteY177" fmla="*/ 903304 h 1437807"/>
              <a:gd name="connsiteX178" fmla="*/ 371475 w 1221741"/>
              <a:gd name="connsiteY178" fmla="*/ 939022 h 1437807"/>
              <a:gd name="connsiteX179" fmla="*/ 373856 w 1221741"/>
              <a:gd name="connsiteY179" fmla="*/ 946166 h 1437807"/>
              <a:gd name="connsiteX180" fmla="*/ 381000 w 1221741"/>
              <a:gd name="connsiteY180" fmla="*/ 950929 h 1437807"/>
              <a:gd name="connsiteX181" fmla="*/ 390525 w 1221741"/>
              <a:gd name="connsiteY181" fmla="*/ 967597 h 1437807"/>
              <a:gd name="connsiteX182" fmla="*/ 392906 w 1221741"/>
              <a:gd name="connsiteY182" fmla="*/ 977122 h 1437807"/>
              <a:gd name="connsiteX183" fmla="*/ 400050 w 1221741"/>
              <a:gd name="connsiteY183" fmla="*/ 989029 h 1437807"/>
              <a:gd name="connsiteX184" fmla="*/ 407193 w 1221741"/>
              <a:gd name="connsiteY184" fmla="*/ 1024747 h 1437807"/>
              <a:gd name="connsiteX185" fmla="*/ 404812 w 1221741"/>
              <a:gd name="connsiteY185" fmla="*/ 1041416 h 1437807"/>
              <a:gd name="connsiteX186" fmla="*/ 378618 w 1221741"/>
              <a:gd name="connsiteY186" fmla="*/ 1034272 h 1437807"/>
              <a:gd name="connsiteX187" fmla="*/ 354806 w 1221741"/>
              <a:gd name="connsiteY187" fmla="*/ 1012841 h 1437807"/>
              <a:gd name="connsiteX188" fmla="*/ 350043 w 1221741"/>
              <a:gd name="connsiteY188" fmla="*/ 1005697 h 1437807"/>
              <a:gd name="connsiteX189" fmla="*/ 342900 w 1221741"/>
              <a:gd name="connsiteY189" fmla="*/ 1000935 h 1437807"/>
              <a:gd name="connsiteX190" fmla="*/ 307181 w 1221741"/>
              <a:gd name="connsiteY190" fmla="*/ 1008079 h 1437807"/>
              <a:gd name="connsiteX191" fmla="*/ 295275 w 1221741"/>
              <a:gd name="connsiteY191" fmla="*/ 1019985 h 1437807"/>
              <a:gd name="connsiteX192" fmla="*/ 288131 w 1221741"/>
              <a:gd name="connsiteY192" fmla="*/ 1043797 h 1437807"/>
              <a:gd name="connsiteX193" fmla="*/ 285750 w 1221741"/>
              <a:gd name="connsiteY193" fmla="*/ 1055704 h 1437807"/>
              <a:gd name="connsiteX194" fmla="*/ 278606 w 1221741"/>
              <a:gd name="connsiteY194" fmla="*/ 1058085 h 1437807"/>
              <a:gd name="connsiteX195" fmla="*/ 259556 w 1221741"/>
              <a:gd name="connsiteY195" fmla="*/ 1053322 h 1437807"/>
              <a:gd name="connsiteX196" fmla="*/ 252412 w 1221741"/>
              <a:gd name="connsiteY196" fmla="*/ 1041416 h 1437807"/>
              <a:gd name="connsiteX197" fmla="*/ 235743 w 1221741"/>
              <a:gd name="connsiteY197" fmla="*/ 1024747 h 1437807"/>
              <a:gd name="connsiteX198" fmla="*/ 235743 w 1221741"/>
              <a:gd name="connsiteY198" fmla="*/ 1024747 h 1437807"/>
              <a:gd name="connsiteX199" fmla="*/ 226218 w 1221741"/>
              <a:gd name="connsiteY199" fmla="*/ 1019985 h 1437807"/>
              <a:gd name="connsiteX200" fmla="*/ 207168 w 1221741"/>
              <a:gd name="connsiteY200" fmla="*/ 1008079 h 1437807"/>
              <a:gd name="connsiteX201" fmla="*/ 197643 w 1221741"/>
              <a:gd name="connsiteY201" fmla="*/ 1005697 h 1437807"/>
              <a:gd name="connsiteX202" fmla="*/ 166687 w 1221741"/>
              <a:gd name="connsiteY202" fmla="*/ 1000935 h 1437807"/>
              <a:gd name="connsiteX203" fmla="*/ 150018 w 1221741"/>
              <a:gd name="connsiteY203" fmla="*/ 996172 h 1437807"/>
              <a:gd name="connsiteX204" fmla="*/ 126206 w 1221741"/>
              <a:gd name="connsiteY204" fmla="*/ 986647 h 1437807"/>
              <a:gd name="connsiteX205" fmla="*/ 111918 w 1221741"/>
              <a:gd name="connsiteY205" fmla="*/ 979504 h 1437807"/>
              <a:gd name="connsiteX206" fmla="*/ 52387 w 1221741"/>
              <a:gd name="connsiteY206" fmla="*/ 984266 h 1437807"/>
              <a:gd name="connsiteX207" fmla="*/ 45243 w 1221741"/>
              <a:gd name="connsiteY207" fmla="*/ 989029 h 1437807"/>
              <a:gd name="connsiteX208" fmla="*/ 23812 w 1221741"/>
              <a:gd name="connsiteY208" fmla="*/ 1010460 h 1437807"/>
              <a:gd name="connsiteX209" fmla="*/ 16668 w 1221741"/>
              <a:gd name="connsiteY209" fmla="*/ 1034272 h 1437807"/>
              <a:gd name="connsiteX210" fmla="*/ 11906 w 1221741"/>
              <a:gd name="connsiteY210" fmla="*/ 1041416 h 1437807"/>
              <a:gd name="connsiteX211" fmla="*/ 9525 w 1221741"/>
              <a:gd name="connsiteY211" fmla="*/ 1081897 h 1437807"/>
              <a:gd name="connsiteX212" fmla="*/ 7143 w 1221741"/>
              <a:gd name="connsiteY212" fmla="*/ 1091422 h 1437807"/>
              <a:gd name="connsiteX213" fmla="*/ 4762 w 1221741"/>
              <a:gd name="connsiteY213" fmla="*/ 1105710 h 1437807"/>
              <a:gd name="connsiteX214" fmla="*/ 2381 w 1221741"/>
              <a:gd name="connsiteY214" fmla="*/ 1136666 h 1437807"/>
              <a:gd name="connsiteX215" fmla="*/ 0 w 1221741"/>
              <a:gd name="connsiteY215" fmla="*/ 1143810 h 1437807"/>
              <a:gd name="connsiteX216" fmla="*/ 2381 w 1221741"/>
              <a:gd name="connsiteY216" fmla="*/ 1210485 h 1437807"/>
              <a:gd name="connsiteX217" fmla="*/ 19050 w 1221741"/>
              <a:gd name="connsiteY217" fmla="*/ 1222391 h 1437807"/>
              <a:gd name="connsiteX218" fmla="*/ 45243 w 1221741"/>
              <a:gd name="connsiteY218" fmla="*/ 1234297 h 1437807"/>
              <a:gd name="connsiteX219" fmla="*/ 59531 w 1221741"/>
              <a:gd name="connsiteY219" fmla="*/ 1239060 h 1437807"/>
              <a:gd name="connsiteX220" fmla="*/ 83343 w 1221741"/>
              <a:gd name="connsiteY220" fmla="*/ 1255729 h 1437807"/>
              <a:gd name="connsiteX221" fmla="*/ 90487 w 1221741"/>
              <a:gd name="connsiteY221" fmla="*/ 1262872 h 1437807"/>
              <a:gd name="connsiteX222" fmla="*/ 104775 w 1221741"/>
              <a:gd name="connsiteY222" fmla="*/ 1267635 h 1437807"/>
              <a:gd name="connsiteX223" fmla="*/ 123825 w 1221741"/>
              <a:gd name="connsiteY223" fmla="*/ 1272397 h 1437807"/>
              <a:gd name="connsiteX224" fmla="*/ 138112 w 1221741"/>
              <a:gd name="connsiteY224" fmla="*/ 1277160 h 1437807"/>
              <a:gd name="connsiteX225" fmla="*/ 223837 w 1221741"/>
              <a:gd name="connsiteY225" fmla="*/ 1286685 h 1437807"/>
              <a:gd name="connsiteX226" fmla="*/ 257175 w 1221741"/>
              <a:gd name="connsiteY226" fmla="*/ 1315260 h 1437807"/>
              <a:gd name="connsiteX227" fmla="*/ 261937 w 1221741"/>
              <a:gd name="connsiteY227" fmla="*/ 1322404 h 1437807"/>
              <a:gd name="connsiteX228" fmla="*/ 264318 w 1221741"/>
              <a:gd name="connsiteY228" fmla="*/ 1329547 h 1437807"/>
              <a:gd name="connsiteX229" fmla="*/ 271462 w 1221741"/>
              <a:gd name="connsiteY229" fmla="*/ 1343835 h 1437807"/>
              <a:gd name="connsiteX230" fmla="*/ 276225 w 1221741"/>
              <a:gd name="connsiteY230" fmla="*/ 1350979 h 1437807"/>
              <a:gd name="connsiteX231" fmla="*/ 285750 w 1221741"/>
              <a:gd name="connsiteY231" fmla="*/ 1353360 h 1437807"/>
              <a:gd name="connsiteX232" fmla="*/ 328612 w 1221741"/>
              <a:gd name="connsiteY232" fmla="*/ 1348597 h 1437807"/>
              <a:gd name="connsiteX233" fmla="*/ 342900 w 1221741"/>
              <a:gd name="connsiteY233" fmla="*/ 1346216 h 1437807"/>
              <a:gd name="connsiteX234" fmla="*/ 366712 w 1221741"/>
              <a:gd name="connsiteY234" fmla="*/ 1350979 h 1437807"/>
              <a:gd name="connsiteX235" fmla="*/ 373856 w 1221741"/>
              <a:gd name="connsiteY235" fmla="*/ 1384316 h 1437807"/>
              <a:gd name="connsiteX236" fmla="*/ 381000 w 1221741"/>
              <a:gd name="connsiteY236" fmla="*/ 1412891 h 1437807"/>
              <a:gd name="connsiteX237" fmla="*/ 381000 w 1221741"/>
              <a:gd name="connsiteY237" fmla="*/ 1436704 h 1437807"/>
              <a:gd name="connsiteX0" fmla="*/ 381000 w 1221741"/>
              <a:gd name="connsiteY0" fmla="*/ 1436582 h 1437685"/>
              <a:gd name="connsiteX1" fmla="*/ 411956 w 1221741"/>
              <a:gd name="connsiteY1" fmla="*/ 1431819 h 1437685"/>
              <a:gd name="connsiteX2" fmla="*/ 426243 w 1221741"/>
              <a:gd name="connsiteY2" fmla="*/ 1419913 h 1437685"/>
              <a:gd name="connsiteX3" fmla="*/ 435768 w 1221741"/>
              <a:gd name="connsiteY3" fmla="*/ 1415150 h 1437685"/>
              <a:gd name="connsiteX4" fmla="*/ 447675 w 1221741"/>
              <a:gd name="connsiteY4" fmla="*/ 1405625 h 1437685"/>
              <a:gd name="connsiteX5" fmla="*/ 450056 w 1221741"/>
              <a:gd name="connsiteY5" fmla="*/ 1398482 h 1437685"/>
              <a:gd name="connsiteX6" fmla="*/ 476250 w 1221741"/>
              <a:gd name="connsiteY6" fmla="*/ 1379432 h 1437685"/>
              <a:gd name="connsiteX7" fmla="*/ 488156 w 1221741"/>
              <a:gd name="connsiteY7" fmla="*/ 1369907 h 1437685"/>
              <a:gd name="connsiteX8" fmla="*/ 526256 w 1221741"/>
              <a:gd name="connsiteY8" fmla="*/ 1362763 h 1437685"/>
              <a:gd name="connsiteX9" fmla="*/ 559593 w 1221741"/>
              <a:gd name="connsiteY9" fmla="*/ 1358000 h 1437685"/>
              <a:gd name="connsiteX10" fmla="*/ 573881 w 1221741"/>
              <a:gd name="connsiteY10" fmla="*/ 1348475 h 1437685"/>
              <a:gd name="connsiteX11" fmla="*/ 592931 w 1221741"/>
              <a:gd name="connsiteY11" fmla="*/ 1334188 h 1437685"/>
              <a:gd name="connsiteX12" fmla="*/ 611981 w 1221741"/>
              <a:gd name="connsiteY12" fmla="*/ 1322282 h 1437685"/>
              <a:gd name="connsiteX13" fmla="*/ 626268 w 1221741"/>
              <a:gd name="connsiteY13" fmla="*/ 1319900 h 1437685"/>
              <a:gd name="connsiteX14" fmla="*/ 657225 w 1221741"/>
              <a:gd name="connsiteY14" fmla="*/ 1315138 h 1437685"/>
              <a:gd name="connsiteX15" fmla="*/ 666750 w 1221741"/>
              <a:gd name="connsiteY15" fmla="*/ 1307994 h 1437685"/>
              <a:gd name="connsiteX16" fmla="*/ 652462 w 1221741"/>
              <a:gd name="connsiteY16" fmla="*/ 1296088 h 1437685"/>
              <a:gd name="connsiteX17" fmla="*/ 638175 w 1221741"/>
              <a:gd name="connsiteY17" fmla="*/ 1288944 h 1437685"/>
              <a:gd name="connsiteX18" fmla="*/ 626268 w 1221741"/>
              <a:gd name="connsiteY18" fmla="*/ 1279419 h 1437685"/>
              <a:gd name="connsiteX19" fmla="*/ 619125 w 1221741"/>
              <a:gd name="connsiteY19" fmla="*/ 1272275 h 1437685"/>
              <a:gd name="connsiteX20" fmla="*/ 621506 w 1221741"/>
              <a:gd name="connsiteY20" fmla="*/ 1255607 h 1437685"/>
              <a:gd name="connsiteX21" fmla="*/ 650081 w 1221741"/>
              <a:gd name="connsiteY21" fmla="*/ 1260369 h 1437685"/>
              <a:gd name="connsiteX22" fmla="*/ 671512 w 1221741"/>
              <a:gd name="connsiteY22" fmla="*/ 1267513 h 1437685"/>
              <a:gd name="connsiteX23" fmla="*/ 673893 w 1221741"/>
              <a:gd name="connsiteY23" fmla="*/ 1300850 h 1437685"/>
              <a:gd name="connsiteX24" fmla="*/ 692943 w 1221741"/>
              <a:gd name="connsiteY24" fmla="*/ 1303232 h 1437685"/>
              <a:gd name="connsiteX25" fmla="*/ 757237 w 1221741"/>
              <a:gd name="connsiteY25" fmla="*/ 1300850 h 1437685"/>
              <a:gd name="connsiteX26" fmla="*/ 776287 w 1221741"/>
              <a:gd name="connsiteY26" fmla="*/ 1298469 h 1437685"/>
              <a:gd name="connsiteX27" fmla="*/ 845343 w 1221741"/>
              <a:gd name="connsiteY27" fmla="*/ 1305613 h 1437685"/>
              <a:gd name="connsiteX28" fmla="*/ 864393 w 1221741"/>
              <a:gd name="connsiteY28" fmla="*/ 1310375 h 1437685"/>
              <a:gd name="connsiteX29" fmla="*/ 885825 w 1221741"/>
              <a:gd name="connsiteY29" fmla="*/ 1315138 h 1437685"/>
              <a:gd name="connsiteX30" fmla="*/ 897731 w 1221741"/>
              <a:gd name="connsiteY30" fmla="*/ 1319900 h 1437685"/>
              <a:gd name="connsiteX31" fmla="*/ 907256 w 1221741"/>
              <a:gd name="connsiteY31" fmla="*/ 1324663 h 1437685"/>
              <a:gd name="connsiteX32" fmla="*/ 926306 w 1221741"/>
              <a:gd name="connsiteY32" fmla="*/ 1329425 h 1437685"/>
              <a:gd name="connsiteX33" fmla="*/ 945356 w 1221741"/>
              <a:gd name="connsiteY33" fmla="*/ 1334188 h 1437685"/>
              <a:gd name="connsiteX34" fmla="*/ 950118 w 1221741"/>
              <a:gd name="connsiteY34" fmla="*/ 1307994 h 1437685"/>
              <a:gd name="connsiteX35" fmla="*/ 952500 w 1221741"/>
              <a:gd name="connsiteY35" fmla="*/ 1298469 h 1437685"/>
              <a:gd name="connsiteX36" fmla="*/ 988218 w 1221741"/>
              <a:gd name="connsiteY36" fmla="*/ 1291325 h 1437685"/>
              <a:gd name="connsiteX37" fmla="*/ 992981 w 1221741"/>
              <a:gd name="connsiteY37" fmla="*/ 1284182 h 1437685"/>
              <a:gd name="connsiteX38" fmla="*/ 1000125 w 1221741"/>
              <a:gd name="connsiteY38" fmla="*/ 1281800 h 1437685"/>
              <a:gd name="connsiteX39" fmla="*/ 1007268 w 1221741"/>
              <a:gd name="connsiteY39" fmla="*/ 1277038 h 1437685"/>
              <a:gd name="connsiteX40" fmla="*/ 1012031 w 1221741"/>
              <a:gd name="connsiteY40" fmla="*/ 1267513 h 1437685"/>
              <a:gd name="connsiteX41" fmla="*/ 1014412 w 1221741"/>
              <a:gd name="connsiteY41" fmla="*/ 1260369 h 1437685"/>
              <a:gd name="connsiteX42" fmla="*/ 1023937 w 1221741"/>
              <a:gd name="connsiteY42" fmla="*/ 1246082 h 1437685"/>
              <a:gd name="connsiteX43" fmla="*/ 1031081 w 1221741"/>
              <a:gd name="connsiteY43" fmla="*/ 1227032 h 1437685"/>
              <a:gd name="connsiteX44" fmla="*/ 1033462 w 1221741"/>
              <a:gd name="connsiteY44" fmla="*/ 1219888 h 1437685"/>
              <a:gd name="connsiteX45" fmla="*/ 1035843 w 1221741"/>
              <a:gd name="connsiteY45" fmla="*/ 1210363 h 1437685"/>
              <a:gd name="connsiteX46" fmla="*/ 1040606 w 1221741"/>
              <a:gd name="connsiteY46" fmla="*/ 1200838 h 1437685"/>
              <a:gd name="connsiteX47" fmla="*/ 1045368 w 1221741"/>
              <a:gd name="connsiteY47" fmla="*/ 1181788 h 1437685"/>
              <a:gd name="connsiteX48" fmla="*/ 1062037 w 1221741"/>
              <a:gd name="connsiteY48" fmla="*/ 1150832 h 1437685"/>
              <a:gd name="connsiteX49" fmla="*/ 1069181 w 1221741"/>
              <a:gd name="connsiteY49" fmla="*/ 1143688 h 1437685"/>
              <a:gd name="connsiteX50" fmla="*/ 1066800 w 1221741"/>
              <a:gd name="connsiteY50" fmla="*/ 1115113 h 1437685"/>
              <a:gd name="connsiteX51" fmla="*/ 1004887 w 1221741"/>
              <a:gd name="connsiteY51" fmla="*/ 1122257 h 1437685"/>
              <a:gd name="connsiteX52" fmla="*/ 1004887 w 1221741"/>
              <a:gd name="connsiteY52" fmla="*/ 1093682 h 1437685"/>
              <a:gd name="connsiteX53" fmla="*/ 1009650 w 1221741"/>
              <a:gd name="connsiteY53" fmla="*/ 1086538 h 1437685"/>
              <a:gd name="connsiteX54" fmla="*/ 1016793 w 1221741"/>
              <a:gd name="connsiteY54" fmla="*/ 1077013 h 1437685"/>
              <a:gd name="connsiteX55" fmla="*/ 1028700 w 1221741"/>
              <a:gd name="connsiteY55" fmla="*/ 1027007 h 1437685"/>
              <a:gd name="connsiteX56" fmla="*/ 1038225 w 1221741"/>
              <a:gd name="connsiteY56" fmla="*/ 991288 h 1437685"/>
              <a:gd name="connsiteX57" fmla="*/ 1045368 w 1221741"/>
              <a:gd name="connsiteY57" fmla="*/ 981763 h 1437685"/>
              <a:gd name="connsiteX58" fmla="*/ 1054893 w 1221741"/>
              <a:gd name="connsiteY58" fmla="*/ 965094 h 1437685"/>
              <a:gd name="connsiteX59" fmla="*/ 1071562 w 1221741"/>
              <a:gd name="connsiteY59" fmla="*/ 948425 h 1437685"/>
              <a:gd name="connsiteX60" fmla="*/ 1095375 w 1221741"/>
              <a:gd name="connsiteY60" fmla="*/ 929375 h 1437685"/>
              <a:gd name="connsiteX61" fmla="*/ 1102518 w 1221741"/>
              <a:gd name="connsiteY61" fmla="*/ 922232 h 1437685"/>
              <a:gd name="connsiteX62" fmla="*/ 1109662 w 1221741"/>
              <a:gd name="connsiteY62" fmla="*/ 919850 h 1437685"/>
              <a:gd name="connsiteX63" fmla="*/ 1119187 w 1221741"/>
              <a:gd name="connsiteY63" fmla="*/ 912707 h 1437685"/>
              <a:gd name="connsiteX64" fmla="*/ 1138237 w 1221741"/>
              <a:gd name="connsiteY64" fmla="*/ 900800 h 1437685"/>
              <a:gd name="connsiteX65" fmla="*/ 1147762 w 1221741"/>
              <a:gd name="connsiteY65" fmla="*/ 881750 h 1437685"/>
              <a:gd name="connsiteX66" fmla="*/ 1166812 w 1221741"/>
              <a:gd name="connsiteY66" fmla="*/ 855557 h 1437685"/>
              <a:gd name="connsiteX67" fmla="*/ 1178718 w 1221741"/>
              <a:gd name="connsiteY67" fmla="*/ 848413 h 1437685"/>
              <a:gd name="connsiteX68" fmla="*/ 1185862 w 1221741"/>
              <a:gd name="connsiteY68" fmla="*/ 846032 h 1437685"/>
              <a:gd name="connsiteX69" fmla="*/ 1197768 w 1221741"/>
              <a:gd name="connsiteY69" fmla="*/ 838888 h 1437685"/>
              <a:gd name="connsiteX70" fmla="*/ 1207293 w 1221741"/>
              <a:gd name="connsiteY70" fmla="*/ 834125 h 1437685"/>
              <a:gd name="connsiteX71" fmla="*/ 1219200 w 1221741"/>
              <a:gd name="connsiteY71" fmla="*/ 819838 h 1437685"/>
              <a:gd name="connsiteX72" fmla="*/ 1214437 w 1221741"/>
              <a:gd name="connsiteY72" fmla="*/ 793644 h 1437685"/>
              <a:gd name="connsiteX73" fmla="*/ 1207293 w 1221741"/>
              <a:gd name="connsiteY73" fmla="*/ 791263 h 1437685"/>
              <a:gd name="connsiteX74" fmla="*/ 1178718 w 1221741"/>
              <a:gd name="connsiteY74" fmla="*/ 779357 h 1437685"/>
              <a:gd name="connsiteX75" fmla="*/ 1157287 w 1221741"/>
              <a:gd name="connsiteY75" fmla="*/ 767450 h 1437685"/>
              <a:gd name="connsiteX76" fmla="*/ 1133475 w 1221741"/>
              <a:gd name="connsiteY76" fmla="*/ 746019 h 1437685"/>
              <a:gd name="connsiteX77" fmla="*/ 1126331 w 1221741"/>
              <a:gd name="connsiteY77" fmla="*/ 738875 h 1437685"/>
              <a:gd name="connsiteX78" fmla="*/ 1112043 w 1221741"/>
              <a:gd name="connsiteY78" fmla="*/ 719825 h 1437685"/>
              <a:gd name="connsiteX79" fmla="*/ 1102518 w 1221741"/>
              <a:gd name="connsiteY79" fmla="*/ 700775 h 1437685"/>
              <a:gd name="connsiteX80" fmla="*/ 1095375 w 1221741"/>
              <a:gd name="connsiteY80" fmla="*/ 681725 h 1437685"/>
              <a:gd name="connsiteX81" fmla="*/ 1090612 w 1221741"/>
              <a:gd name="connsiteY81" fmla="*/ 669819 h 1437685"/>
              <a:gd name="connsiteX82" fmla="*/ 1088231 w 1221741"/>
              <a:gd name="connsiteY82" fmla="*/ 662675 h 1437685"/>
              <a:gd name="connsiteX83" fmla="*/ 1081087 w 1221741"/>
              <a:gd name="connsiteY83" fmla="*/ 653150 h 1437685"/>
              <a:gd name="connsiteX84" fmla="*/ 1078706 w 1221741"/>
              <a:gd name="connsiteY84" fmla="*/ 643625 h 1437685"/>
              <a:gd name="connsiteX85" fmla="*/ 1073943 w 1221741"/>
              <a:gd name="connsiteY85" fmla="*/ 636482 h 1437685"/>
              <a:gd name="connsiteX86" fmla="*/ 1069181 w 1221741"/>
              <a:gd name="connsiteY86" fmla="*/ 626957 h 1437685"/>
              <a:gd name="connsiteX87" fmla="*/ 1066800 w 1221741"/>
              <a:gd name="connsiteY87" fmla="*/ 619813 h 1437685"/>
              <a:gd name="connsiteX88" fmla="*/ 1064418 w 1221741"/>
              <a:gd name="connsiteY88" fmla="*/ 610288 h 1437685"/>
              <a:gd name="connsiteX89" fmla="*/ 1047750 w 1221741"/>
              <a:gd name="connsiteY89" fmla="*/ 579332 h 1437685"/>
              <a:gd name="connsiteX90" fmla="*/ 1040606 w 1221741"/>
              <a:gd name="connsiteY90" fmla="*/ 557900 h 1437685"/>
              <a:gd name="connsiteX91" fmla="*/ 1038225 w 1221741"/>
              <a:gd name="connsiteY91" fmla="*/ 548375 h 1437685"/>
              <a:gd name="connsiteX92" fmla="*/ 1031081 w 1221741"/>
              <a:gd name="connsiteY92" fmla="*/ 536469 h 1437685"/>
              <a:gd name="connsiteX93" fmla="*/ 1026318 w 1221741"/>
              <a:gd name="connsiteY93" fmla="*/ 526944 h 1437685"/>
              <a:gd name="connsiteX94" fmla="*/ 1023937 w 1221741"/>
              <a:gd name="connsiteY94" fmla="*/ 519800 h 1437685"/>
              <a:gd name="connsiteX95" fmla="*/ 1014412 w 1221741"/>
              <a:gd name="connsiteY95" fmla="*/ 495988 h 1437685"/>
              <a:gd name="connsiteX96" fmla="*/ 1012031 w 1221741"/>
              <a:gd name="connsiteY96" fmla="*/ 486463 h 1437685"/>
              <a:gd name="connsiteX97" fmla="*/ 997743 w 1221741"/>
              <a:gd name="connsiteY97" fmla="*/ 462650 h 1437685"/>
              <a:gd name="connsiteX98" fmla="*/ 992981 w 1221741"/>
              <a:gd name="connsiteY98" fmla="*/ 453125 h 1437685"/>
              <a:gd name="connsiteX99" fmla="*/ 990600 w 1221741"/>
              <a:gd name="connsiteY99" fmla="*/ 441219 h 1437685"/>
              <a:gd name="connsiteX100" fmla="*/ 983456 w 1221741"/>
              <a:gd name="connsiteY100" fmla="*/ 436457 h 1437685"/>
              <a:gd name="connsiteX101" fmla="*/ 981075 w 1221741"/>
              <a:gd name="connsiteY101" fmla="*/ 422169 h 1437685"/>
              <a:gd name="connsiteX102" fmla="*/ 973931 w 1221741"/>
              <a:gd name="connsiteY102" fmla="*/ 410263 h 1437685"/>
              <a:gd name="connsiteX103" fmla="*/ 969168 w 1221741"/>
              <a:gd name="connsiteY103" fmla="*/ 398357 h 1437685"/>
              <a:gd name="connsiteX104" fmla="*/ 964406 w 1221741"/>
              <a:gd name="connsiteY104" fmla="*/ 391213 h 1437685"/>
              <a:gd name="connsiteX105" fmla="*/ 959643 w 1221741"/>
              <a:gd name="connsiteY105" fmla="*/ 372163 h 1437685"/>
              <a:gd name="connsiteX106" fmla="*/ 957262 w 1221741"/>
              <a:gd name="connsiteY106" fmla="*/ 365019 h 1437685"/>
              <a:gd name="connsiteX107" fmla="*/ 952500 w 1221741"/>
              <a:gd name="connsiteY107" fmla="*/ 355494 h 1437685"/>
              <a:gd name="connsiteX108" fmla="*/ 947737 w 1221741"/>
              <a:gd name="connsiteY108" fmla="*/ 343588 h 1437685"/>
              <a:gd name="connsiteX109" fmla="*/ 942975 w 1221741"/>
              <a:gd name="connsiteY109" fmla="*/ 334063 h 1437685"/>
              <a:gd name="connsiteX110" fmla="*/ 940593 w 1221741"/>
              <a:gd name="connsiteY110" fmla="*/ 326919 h 1437685"/>
              <a:gd name="connsiteX111" fmla="*/ 935831 w 1221741"/>
              <a:gd name="connsiteY111" fmla="*/ 319775 h 1437685"/>
              <a:gd name="connsiteX112" fmla="*/ 931068 w 1221741"/>
              <a:gd name="connsiteY112" fmla="*/ 305488 h 1437685"/>
              <a:gd name="connsiteX113" fmla="*/ 926306 w 1221741"/>
              <a:gd name="connsiteY113" fmla="*/ 295963 h 1437685"/>
              <a:gd name="connsiteX114" fmla="*/ 923925 w 1221741"/>
              <a:gd name="connsiteY114" fmla="*/ 288819 h 1437685"/>
              <a:gd name="connsiteX115" fmla="*/ 921543 w 1221741"/>
              <a:gd name="connsiteY115" fmla="*/ 279294 h 1437685"/>
              <a:gd name="connsiteX116" fmla="*/ 916781 w 1221741"/>
              <a:gd name="connsiteY116" fmla="*/ 272150 h 1437685"/>
              <a:gd name="connsiteX117" fmla="*/ 912018 w 1221741"/>
              <a:gd name="connsiteY117" fmla="*/ 260244 h 1437685"/>
              <a:gd name="connsiteX118" fmla="*/ 907256 w 1221741"/>
              <a:gd name="connsiteY118" fmla="*/ 243575 h 1437685"/>
              <a:gd name="connsiteX119" fmla="*/ 902493 w 1221741"/>
              <a:gd name="connsiteY119" fmla="*/ 231669 h 1437685"/>
              <a:gd name="connsiteX120" fmla="*/ 895350 w 1221741"/>
              <a:gd name="connsiteY120" fmla="*/ 226907 h 1437685"/>
              <a:gd name="connsiteX121" fmla="*/ 881062 w 1221741"/>
              <a:gd name="connsiteY121" fmla="*/ 205475 h 1437685"/>
              <a:gd name="connsiteX122" fmla="*/ 873918 w 1221741"/>
              <a:gd name="connsiteY122" fmla="*/ 198332 h 1437685"/>
              <a:gd name="connsiteX123" fmla="*/ 888206 w 1221741"/>
              <a:gd name="connsiteY123" fmla="*/ 119751 h 1437685"/>
              <a:gd name="connsiteX124" fmla="*/ 823912 w 1221741"/>
              <a:gd name="connsiteY124" fmla="*/ 687 h 1437685"/>
              <a:gd name="connsiteX125" fmla="*/ 847725 w 1221741"/>
              <a:gd name="connsiteY125" fmla="*/ 84033 h 1437685"/>
              <a:gd name="connsiteX126" fmla="*/ 847725 w 1221741"/>
              <a:gd name="connsiteY126" fmla="*/ 207857 h 1437685"/>
              <a:gd name="connsiteX127" fmla="*/ 845343 w 1221741"/>
              <a:gd name="connsiteY127" fmla="*/ 215000 h 1437685"/>
              <a:gd name="connsiteX128" fmla="*/ 835818 w 1221741"/>
              <a:gd name="connsiteY128" fmla="*/ 226907 h 1437685"/>
              <a:gd name="connsiteX129" fmla="*/ 828675 w 1221741"/>
              <a:gd name="connsiteY129" fmla="*/ 241194 h 1437685"/>
              <a:gd name="connsiteX130" fmla="*/ 823912 w 1221741"/>
              <a:gd name="connsiteY130" fmla="*/ 253100 h 1437685"/>
              <a:gd name="connsiteX131" fmla="*/ 816768 w 1221741"/>
              <a:gd name="connsiteY131" fmla="*/ 274532 h 1437685"/>
              <a:gd name="connsiteX132" fmla="*/ 812006 w 1221741"/>
              <a:gd name="connsiteY132" fmla="*/ 298344 h 1437685"/>
              <a:gd name="connsiteX133" fmla="*/ 809625 w 1221741"/>
              <a:gd name="connsiteY133" fmla="*/ 305488 h 1437685"/>
              <a:gd name="connsiteX134" fmla="*/ 802481 w 1221741"/>
              <a:gd name="connsiteY134" fmla="*/ 326919 h 1437685"/>
              <a:gd name="connsiteX135" fmla="*/ 797718 w 1221741"/>
              <a:gd name="connsiteY135" fmla="*/ 355494 h 1437685"/>
              <a:gd name="connsiteX136" fmla="*/ 790575 w 1221741"/>
              <a:gd name="connsiteY136" fmla="*/ 372163 h 1437685"/>
              <a:gd name="connsiteX137" fmla="*/ 788193 w 1221741"/>
              <a:gd name="connsiteY137" fmla="*/ 384069 h 1437685"/>
              <a:gd name="connsiteX138" fmla="*/ 781050 w 1221741"/>
              <a:gd name="connsiteY138" fmla="*/ 395975 h 1437685"/>
              <a:gd name="connsiteX139" fmla="*/ 776287 w 1221741"/>
              <a:gd name="connsiteY139" fmla="*/ 407882 h 1437685"/>
              <a:gd name="connsiteX140" fmla="*/ 773906 w 1221741"/>
              <a:gd name="connsiteY140" fmla="*/ 417407 h 1437685"/>
              <a:gd name="connsiteX141" fmla="*/ 766762 w 1221741"/>
              <a:gd name="connsiteY141" fmla="*/ 426932 h 1437685"/>
              <a:gd name="connsiteX142" fmla="*/ 754856 w 1221741"/>
              <a:gd name="connsiteY142" fmla="*/ 445982 h 1437685"/>
              <a:gd name="connsiteX143" fmla="*/ 745331 w 1221741"/>
              <a:gd name="connsiteY143" fmla="*/ 467413 h 1437685"/>
              <a:gd name="connsiteX144" fmla="*/ 742950 w 1221741"/>
              <a:gd name="connsiteY144" fmla="*/ 491225 h 1437685"/>
              <a:gd name="connsiteX145" fmla="*/ 721518 w 1221741"/>
              <a:gd name="connsiteY145" fmla="*/ 505513 h 1437685"/>
              <a:gd name="connsiteX146" fmla="*/ 709612 w 1221741"/>
              <a:gd name="connsiteY146" fmla="*/ 510275 h 1437685"/>
              <a:gd name="connsiteX147" fmla="*/ 688181 w 1221741"/>
              <a:gd name="connsiteY147" fmla="*/ 519800 h 1437685"/>
              <a:gd name="connsiteX148" fmla="*/ 671512 w 1221741"/>
              <a:gd name="connsiteY148" fmla="*/ 534088 h 1437685"/>
              <a:gd name="connsiteX149" fmla="*/ 664368 w 1221741"/>
              <a:gd name="connsiteY149" fmla="*/ 538850 h 1437685"/>
              <a:gd name="connsiteX150" fmla="*/ 657225 w 1221741"/>
              <a:gd name="connsiteY150" fmla="*/ 548375 h 1437685"/>
              <a:gd name="connsiteX151" fmla="*/ 642937 w 1221741"/>
              <a:gd name="connsiteY151" fmla="*/ 562663 h 1437685"/>
              <a:gd name="connsiteX152" fmla="*/ 626268 w 1221741"/>
              <a:gd name="connsiteY152" fmla="*/ 581713 h 1437685"/>
              <a:gd name="connsiteX153" fmla="*/ 614362 w 1221741"/>
              <a:gd name="connsiteY153" fmla="*/ 596000 h 1437685"/>
              <a:gd name="connsiteX154" fmla="*/ 607218 w 1221741"/>
              <a:gd name="connsiteY154" fmla="*/ 605525 h 1437685"/>
              <a:gd name="connsiteX155" fmla="*/ 602456 w 1221741"/>
              <a:gd name="connsiteY155" fmla="*/ 612669 h 1437685"/>
              <a:gd name="connsiteX156" fmla="*/ 590550 w 1221741"/>
              <a:gd name="connsiteY156" fmla="*/ 617432 h 1437685"/>
              <a:gd name="connsiteX157" fmla="*/ 573881 w 1221741"/>
              <a:gd name="connsiteY157" fmla="*/ 629338 h 1437685"/>
              <a:gd name="connsiteX158" fmla="*/ 554831 w 1221741"/>
              <a:gd name="connsiteY158" fmla="*/ 638863 h 1437685"/>
              <a:gd name="connsiteX159" fmla="*/ 542925 w 1221741"/>
              <a:gd name="connsiteY159" fmla="*/ 646007 h 1437685"/>
              <a:gd name="connsiteX160" fmla="*/ 535781 w 1221741"/>
              <a:gd name="connsiteY160" fmla="*/ 648388 h 1437685"/>
              <a:gd name="connsiteX161" fmla="*/ 516731 w 1221741"/>
              <a:gd name="connsiteY161" fmla="*/ 662675 h 1437685"/>
              <a:gd name="connsiteX162" fmla="*/ 500062 w 1221741"/>
              <a:gd name="connsiteY162" fmla="*/ 676963 h 1437685"/>
              <a:gd name="connsiteX163" fmla="*/ 490537 w 1221741"/>
              <a:gd name="connsiteY163" fmla="*/ 715063 h 1437685"/>
              <a:gd name="connsiteX164" fmla="*/ 490537 w 1221741"/>
              <a:gd name="connsiteY164" fmla="*/ 831744 h 1437685"/>
              <a:gd name="connsiteX165" fmla="*/ 495300 w 1221741"/>
              <a:gd name="connsiteY165" fmla="*/ 865082 h 1437685"/>
              <a:gd name="connsiteX166" fmla="*/ 492918 w 1221741"/>
              <a:gd name="connsiteY166" fmla="*/ 898419 h 1437685"/>
              <a:gd name="connsiteX167" fmla="*/ 483393 w 1221741"/>
              <a:gd name="connsiteY167" fmla="*/ 896038 h 1437685"/>
              <a:gd name="connsiteX168" fmla="*/ 478631 w 1221741"/>
              <a:gd name="connsiteY168" fmla="*/ 888894 h 1437685"/>
              <a:gd name="connsiteX169" fmla="*/ 447675 w 1221741"/>
              <a:gd name="connsiteY169" fmla="*/ 879369 h 1437685"/>
              <a:gd name="connsiteX170" fmla="*/ 445293 w 1221741"/>
              <a:gd name="connsiteY170" fmla="*/ 872225 h 1437685"/>
              <a:gd name="connsiteX171" fmla="*/ 438150 w 1221741"/>
              <a:gd name="connsiteY171" fmla="*/ 846032 h 1437685"/>
              <a:gd name="connsiteX172" fmla="*/ 421481 w 1221741"/>
              <a:gd name="connsiteY172" fmla="*/ 855557 h 1437685"/>
              <a:gd name="connsiteX173" fmla="*/ 407193 w 1221741"/>
              <a:gd name="connsiteY173" fmla="*/ 860319 h 1437685"/>
              <a:gd name="connsiteX174" fmla="*/ 397668 w 1221741"/>
              <a:gd name="connsiteY174" fmla="*/ 869844 h 1437685"/>
              <a:gd name="connsiteX175" fmla="*/ 395287 w 1221741"/>
              <a:gd name="connsiteY175" fmla="*/ 876988 h 1437685"/>
              <a:gd name="connsiteX176" fmla="*/ 388143 w 1221741"/>
              <a:gd name="connsiteY176" fmla="*/ 886513 h 1437685"/>
              <a:gd name="connsiteX177" fmla="*/ 369093 w 1221741"/>
              <a:gd name="connsiteY177" fmla="*/ 903182 h 1437685"/>
              <a:gd name="connsiteX178" fmla="*/ 371475 w 1221741"/>
              <a:gd name="connsiteY178" fmla="*/ 938900 h 1437685"/>
              <a:gd name="connsiteX179" fmla="*/ 373856 w 1221741"/>
              <a:gd name="connsiteY179" fmla="*/ 946044 h 1437685"/>
              <a:gd name="connsiteX180" fmla="*/ 381000 w 1221741"/>
              <a:gd name="connsiteY180" fmla="*/ 950807 h 1437685"/>
              <a:gd name="connsiteX181" fmla="*/ 390525 w 1221741"/>
              <a:gd name="connsiteY181" fmla="*/ 967475 h 1437685"/>
              <a:gd name="connsiteX182" fmla="*/ 392906 w 1221741"/>
              <a:gd name="connsiteY182" fmla="*/ 977000 h 1437685"/>
              <a:gd name="connsiteX183" fmla="*/ 400050 w 1221741"/>
              <a:gd name="connsiteY183" fmla="*/ 988907 h 1437685"/>
              <a:gd name="connsiteX184" fmla="*/ 407193 w 1221741"/>
              <a:gd name="connsiteY184" fmla="*/ 1024625 h 1437685"/>
              <a:gd name="connsiteX185" fmla="*/ 404812 w 1221741"/>
              <a:gd name="connsiteY185" fmla="*/ 1041294 h 1437685"/>
              <a:gd name="connsiteX186" fmla="*/ 378618 w 1221741"/>
              <a:gd name="connsiteY186" fmla="*/ 1034150 h 1437685"/>
              <a:gd name="connsiteX187" fmla="*/ 354806 w 1221741"/>
              <a:gd name="connsiteY187" fmla="*/ 1012719 h 1437685"/>
              <a:gd name="connsiteX188" fmla="*/ 350043 w 1221741"/>
              <a:gd name="connsiteY188" fmla="*/ 1005575 h 1437685"/>
              <a:gd name="connsiteX189" fmla="*/ 342900 w 1221741"/>
              <a:gd name="connsiteY189" fmla="*/ 1000813 h 1437685"/>
              <a:gd name="connsiteX190" fmla="*/ 307181 w 1221741"/>
              <a:gd name="connsiteY190" fmla="*/ 1007957 h 1437685"/>
              <a:gd name="connsiteX191" fmla="*/ 295275 w 1221741"/>
              <a:gd name="connsiteY191" fmla="*/ 1019863 h 1437685"/>
              <a:gd name="connsiteX192" fmla="*/ 288131 w 1221741"/>
              <a:gd name="connsiteY192" fmla="*/ 1043675 h 1437685"/>
              <a:gd name="connsiteX193" fmla="*/ 285750 w 1221741"/>
              <a:gd name="connsiteY193" fmla="*/ 1055582 h 1437685"/>
              <a:gd name="connsiteX194" fmla="*/ 278606 w 1221741"/>
              <a:gd name="connsiteY194" fmla="*/ 1057963 h 1437685"/>
              <a:gd name="connsiteX195" fmla="*/ 259556 w 1221741"/>
              <a:gd name="connsiteY195" fmla="*/ 1053200 h 1437685"/>
              <a:gd name="connsiteX196" fmla="*/ 252412 w 1221741"/>
              <a:gd name="connsiteY196" fmla="*/ 1041294 h 1437685"/>
              <a:gd name="connsiteX197" fmla="*/ 235743 w 1221741"/>
              <a:gd name="connsiteY197" fmla="*/ 1024625 h 1437685"/>
              <a:gd name="connsiteX198" fmla="*/ 235743 w 1221741"/>
              <a:gd name="connsiteY198" fmla="*/ 1024625 h 1437685"/>
              <a:gd name="connsiteX199" fmla="*/ 226218 w 1221741"/>
              <a:gd name="connsiteY199" fmla="*/ 1019863 h 1437685"/>
              <a:gd name="connsiteX200" fmla="*/ 207168 w 1221741"/>
              <a:gd name="connsiteY200" fmla="*/ 1007957 h 1437685"/>
              <a:gd name="connsiteX201" fmla="*/ 197643 w 1221741"/>
              <a:gd name="connsiteY201" fmla="*/ 1005575 h 1437685"/>
              <a:gd name="connsiteX202" fmla="*/ 166687 w 1221741"/>
              <a:gd name="connsiteY202" fmla="*/ 1000813 h 1437685"/>
              <a:gd name="connsiteX203" fmla="*/ 150018 w 1221741"/>
              <a:gd name="connsiteY203" fmla="*/ 996050 h 1437685"/>
              <a:gd name="connsiteX204" fmla="*/ 126206 w 1221741"/>
              <a:gd name="connsiteY204" fmla="*/ 986525 h 1437685"/>
              <a:gd name="connsiteX205" fmla="*/ 111918 w 1221741"/>
              <a:gd name="connsiteY205" fmla="*/ 979382 h 1437685"/>
              <a:gd name="connsiteX206" fmla="*/ 52387 w 1221741"/>
              <a:gd name="connsiteY206" fmla="*/ 984144 h 1437685"/>
              <a:gd name="connsiteX207" fmla="*/ 45243 w 1221741"/>
              <a:gd name="connsiteY207" fmla="*/ 988907 h 1437685"/>
              <a:gd name="connsiteX208" fmla="*/ 23812 w 1221741"/>
              <a:gd name="connsiteY208" fmla="*/ 1010338 h 1437685"/>
              <a:gd name="connsiteX209" fmla="*/ 16668 w 1221741"/>
              <a:gd name="connsiteY209" fmla="*/ 1034150 h 1437685"/>
              <a:gd name="connsiteX210" fmla="*/ 11906 w 1221741"/>
              <a:gd name="connsiteY210" fmla="*/ 1041294 h 1437685"/>
              <a:gd name="connsiteX211" fmla="*/ 9525 w 1221741"/>
              <a:gd name="connsiteY211" fmla="*/ 1081775 h 1437685"/>
              <a:gd name="connsiteX212" fmla="*/ 7143 w 1221741"/>
              <a:gd name="connsiteY212" fmla="*/ 1091300 h 1437685"/>
              <a:gd name="connsiteX213" fmla="*/ 4762 w 1221741"/>
              <a:gd name="connsiteY213" fmla="*/ 1105588 h 1437685"/>
              <a:gd name="connsiteX214" fmla="*/ 2381 w 1221741"/>
              <a:gd name="connsiteY214" fmla="*/ 1136544 h 1437685"/>
              <a:gd name="connsiteX215" fmla="*/ 0 w 1221741"/>
              <a:gd name="connsiteY215" fmla="*/ 1143688 h 1437685"/>
              <a:gd name="connsiteX216" fmla="*/ 2381 w 1221741"/>
              <a:gd name="connsiteY216" fmla="*/ 1210363 h 1437685"/>
              <a:gd name="connsiteX217" fmla="*/ 19050 w 1221741"/>
              <a:gd name="connsiteY217" fmla="*/ 1222269 h 1437685"/>
              <a:gd name="connsiteX218" fmla="*/ 45243 w 1221741"/>
              <a:gd name="connsiteY218" fmla="*/ 1234175 h 1437685"/>
              <a:gd name="connsiteX219" fmla="*/ 59531 w 1221741"/>
              <a:gd name="connsiteY219" fmla="*/ 1238938 h 1437685"/>
              <a:gd name="connsiteX220" fmla="*/ 83343 w 1221741"/>
              <a:gd name="connsiteY220" fmla="*/ 1255607 h 1437685"/>
              <a:gd name="connsiteX221" fmla="*/ 90487 w 1221741"/>
              <a:gd name="connsiteY221" fmla="*/ 1262750 h 1437685"/>
              <a:gd name="connsiteX222" fmla="*/ 104775 w 1221741"/>
              <a:gd name="connsiteY222" fmla="*/ 1267513 h 1437685"/>
              <a:gd name="connsiteX223" fmla="*/ 123825 w 1221741"/>
              <a:gd name="connsiteY223" fmla="*/ 1272275 h 1437685"/>
              <a:gd name="connsiteX224" fmla="*/ 138112 w 1221741"/>
              <a:gd name="connsiteY224" fmla="*/ 1277038 h 1437685"/>
              <a:gd name="connsiteX225" fmla="*/ 223837 w 1221741"/>
              <a:gd name="connsiteY225" fmla="*/ 1286563 h 1437685"/>
              <a:gd name="connsiteX226" fmla="*/ 257175 w 1221741"/>
              <a:gd name="connsiteY226" fmla="*/ 1315138 h 1437685"/>
              <a:gd name="connsiteX227" fmla="*/ 261937 w 1221741"/>
              <a:gd name="connsiteY227" fmla="*/ 1322282 h 1437685"/>
              <a:gd name="connsiteX228" fmla="*/ 264318 w 1221741"/>
              <a:gd name="connsiteY228" fmla="*/ 1329425 h 1437685"/>
              <a:gd name="connsiteX229" fmla="*/ 271462 w 1221741"/>
              <a:gd name="connsiteY229" fmla="*/ 1343713 h 1437685"/>
              <a:gd name="connsiteX230" fmla="*/ 276225 w 1221741"/>
              <a:gd name="connsiteY230" fmla="*/ 1350857 h 1437685"/>
              <a:gd name="connsiteX231" fmla="*/ 285750 w 1221741"/>
              <a:gd name="connsiteY231" fmla="*/ 1353238 h 1437685"/>
              <a:gd name="connsiteX232" fmla="*/ 328612 w 1221741"/>
              <a:gd name="connsiteY232" fmla="*/ 1348475 h 1437685"/>
              <a:gd name="connsiteX233" fmla="*/ 342900 w 1221741"/>
              <a:gd name="connsiteY233" fmla="*/ 1346094 h 1437685"/>
              <a:gd name="connsiteX234" fmla="*/ 366712 w 1221741"/>
              <a:gd name="connsiteY234" fmla="*/ 1350857 h 1437685"/>
              <a:gd name="connsiteX235" fmla="*/ 373856 w 1221741"/>
              <a:gd name="connsiteY235" fmla="*/ 1384194 h 1437685"/>
              <a:gd name="connsiteX236" fmla="*/ 381000 w 1221741"/>
              <a:gd name="connsiteY236" fmla="*/ 1412769 h 1437685"/>
              <a:gd name="connsiteX237" fmla="*/ 381000 w 1221741"/>
              <a:gd name="connsiteY237" fmla="*/ 1436582 h 1437685"/>
              <a:gd name="connsiteX0" fmla="*/ 381000 w 1221741"/>
              <a:gd name="connsiteY0" fmla="*/ 1436582 h 1437685"/>
              <a:gd name="connsiteX1" fmla="*/ 411956 w 1221741"/>
              <a:gd name="connsiteY1" fmla="*/ 1431819 h 1437685"/>
              <a:gd name="connsiteX2" fmla="*/ 426243 w 1221741"/>
              <a:gd name="connsiteY2" fmla="*/ 1419913 h 1437685"/>
              <a:gd name="connsiteX3" fmla="*/ 435768 w 1221741"/>
              <a:gd name="connsiteY3" fmla="*/ 1415150 h 1437685"/>
              <a:gd name="connsiteX4" fmla="*/ 447675 w 1221741"/>
              <a:gd name="connsiteY4" fmla="*/ 1405625 h 1437685"/>
              <a:gd name="connsiteX5" fmla="*/ 450056 w 1221741"/>
              <a:gd name="connsiteY5" fmla="*/ 1398482 h 1437685"/>
              <a:gd name="connsiteX6" fmla="*/ 476250 w 1221741"/>
              <a:gd name="connsiteY6" fmla="*/ 1379432 h 1437685"/>
              <a:gd name="connsiteX7" fmla="*/ 488156 w 1221741"/>
              <a:gd name="connsiteY7" fmla="*/ 1369907 h 1437685"/>
              <a:gd name="connsiteX8" fmla="*/ 526256 w 1221741"/>
              <a:gd name="connsiteY8" fmla="*/ 1362763 h 1437685"/>
              <a:gd name="connsiteX9" fmla="*/ 559593 w 1221741"/>
              <a:gd name="connsiteY9" fmla="*/ 1358000 h 1437685"/>
              <a:gd name="connsiteX10" fmla="*/ 573881 w 1221741"/>
              <a:gd name="connsiteY10" fmla="*/ 1348475 h 1437685"/>
              <a:gd name="connsiteX11" fmla="*/ 592931 w 1221741"/>
              <a:gd name="connsiteY11" fmla="*/ 1334188 h 1437685"/>
              <a:gd name="connsiteX12" fmla="*/ 611981 w 1221741"/>
              <a:gd name="connsiteY12" fmla="*/ 1322282 h 1437685"/>
              <a:gd name="connsiteX13" fmla="*/ 626268 w 1221741"/>
              <a:gd name="connsiteY13" fmla="*/ 1319900 h 1437685"/>
              <a:gd name="connsiteX14" fmla="*/ 657225 w 1221741"/>
              <a:gd name="connsiteY14" fmla="*/ 1315138 h 1437685"/>
              <a:gd name="connsiteX15" fmla="*/ 666750 w 1221741"/>
              <a:gd name="connsiteY15" fmla="*/ 1307994 h 1437685"/>
              <a:gd name="connsiteX16" fmla="*/ 652462 w 1221741"/>
              <a:gd name="connsiteY16" fmla="*/ 1296088 h 1437685"/>
              <a:gd name="connsiteX17" fmla="*/ 638175 w 1221741"/>
              <a:gd name="connsiteY17" fmla="*/ 1288944 h 1437685"/>
              <a:gd name="connsiteX18" fmla="*/ 626268 w 1221741"/>
              <a:gd name="connsiteY18" fmla="*/ 1279419 h 1437685"/>
              <a:gd name="connsiteX19" fmla="*/ 619125 w 1221741"/>
              <a:gd name="connsiteY19" fmla="*/ 1272275 h 1437685"/>
              <a:gd name="connsiteX20" fmla="*/ 621506 w 1221741"/>
              <a:gd name="connsiteY20" fmla="*/ 1255607 h 1437685"/>
              <a:gd name="connsiteX21" fmla="*/ 650081 w 1221741"/>
              <a:gd name="connsiteY21" fmla="*/ 1260369 h 1437685"/>
              <a:gd name="connsiteX22" fmla="*/ 671512 w 1221741"/>
              <a:gd name="connsiteY22" fmla="*/ 1267513 h 1437685"/>
              <a:gd name="connsiteX23" fmla="*/ 673893 w 1221741"/>
              <a:gd name="connsiteY23" fmla="*/ 1300850 h 1437685"/>
              <a:gd name="connsiteX24" fmla="*/ 692943 w 1221741"/>
              <a:gd name="connsiteY24" fmla="*/ 1303232 h 1437685"/>
              <a:gd name="connsiteX25" fmla="*/ 757237 w 1221741"/>
              <a:gd name="connsiteY25" fmla="*/ 1300850 h 1437685"/>
              <a:gd name="connsiteX26" fmla="*/ 776287 w 1221741"/>
              <a:gd name="connsiteY26" fmla="*/ 1298469 h 1437685"/>
              <a:gd name="connsiteX27" fmla="*/ 845343 w 1221741"/>
              <a:gd name="connsiteY27" fmla="*/ 1305613 h 1437685"/>
              <a:gd name="connsiteX28" fmla="*/ 864393 w 1221741"/>
              <a:gd name="connsiteY28" fmla="*/ 1310375 h 1437685"/>
              <a:gd name="connsiteX29" fmla="*/ 885825 w 1221741"/>
              <a:gd name="connsiteY29" fmla="*/ 1315138 h 1437685"/>
              <a:gd name="connsiteX30" fmla="*/ 897731 w 1221741"/>
              <a:gd name="connsiteY30" fmla="*/ 1319900 h 1437685"/>
              <a:gd name="connsiteX31" fmla="*/ 907256 w 1221741"/>
              <a:gd name="connsiteY31" fmla="*/ 1324663 h 1437685"/>
              <a:gd name="connsiteX32" fmla="*/ 926306 w 1221741"/>
              <a:gd name="connsiteY32" fmla="*/ 1329425 h 1437685"/>
              <a:gd name="connsiteX33" fmla="*/ 945356 w 1221741"/>
              <a:gd name="connsiteY33" fmla="*/ 1334188 h 1437685"/>
              <a:gd name="connsiteX34" fmla="*/ 950118 w 1221741"/>
              <a:gd name="connsiteY34" fmla="*/ 1307994 h 1437685"/>
              <a:gd name="connsiteX35" fmla="*/ 952500 w 1221741"/>
              <a:gd name="connsiteY35" fmla="*/ 1298469 h 1437685"/>
              <a:gd name="connsiteX36" fmla="*/ 988218 w 1221741"/>
              <a:gd name="connsiteY36" fmla="*/ 1291325 h 1437685"/>
              <a:gd name="connsiteX37" fmla="*/ 992981 w 1221741"/>
              <a:gd name="connsiteY37" fmla="*/ 1284182 h 1437685"/>
              <a:gd name="connsiteX38" fmla="*/ 1000125 w 1221741"/>
              <a:gd name="connsiteY38" fmla="*/ 1281800 h 1437685"/>
              <a:gd name="connsiteX39" fmla="*/ 1007268 w 1221741"/>
              <a:gd name="connsiteY39" fmla="*/ 1277038 h 1437685"/>
              <a:gd name="connsiteX40" fmla="*/ 1012031 w 1221741"/>
              <a:gd name="connsiteY40" fmla="*/ 1267513 h 1437685"/>
              <a:gd name="connsiteX41" fmla="*/ 1014412 w 1221741"/>
              <a:gd name="connsiteY41" fmla="*/ 1260369 h 1437685"/>
              <a:gd name="connsiteX42" fmla="*/ 1023937 w 1221741"/>
              <a:gd name="connsiteY42" fmla="*/ 1246082 h 1437685"/>
              <a:gd name="connsiteX43" fmla="*/ 1031081 w 1221741"/>
              <a:gd name="connsiteY43" fmla="*/ 1227032 h 1437685"/>
              <a:gd name="connsiteX44" fmla="*/ 1033462 w 1221741"/>
              <a:gd name="connsiteY44" fmla="*/ 1219888 h 1437685"/>
              <a:gd name="connsiteX45" fmla="*/ 1035843 w 1221741"/>
              <a:gd name="connsiteY45" fmla="*/ 1210363 h 1437685"/>
              <a:gd name="connsiteX46" fmla="*/ 1040606 w 1221741"/>
              <a:gd name="connsiteY46" fmla="*/ 1200838 h 1437685"/>
              <a:gd name="connsiteX47" fmla="*/ 1045368 w 1221741"/>
              <a:gd name="connsiteY47" fmla="*/ 1181788 h 1437685"/>
              <a:gd name="connsiteX48" fmla="*/ 1062037 w 1221741"/>
              <a:gd name="connsiteY48" fmla="*/ 1150832 h 1437685"/>
              <a:gd name="connsiteX49" fmla="*/ 1069181 w 1221741"/>
              <a:gd name="connsiteY49" fmla="*/ 1143688 h 1437685"/>
              <a:gd name="connsiteX50" fmla="*/ 1066800 w 1221741"/>
              <a:gd name="connsiteY50" fmla="*/ 1115113 h 1437685"/>
              <a:gd name="connsiteX51" fmla="*/ 1004887 w 1221741"/>
              <a:gd name="connsiteY51" fmla="*/ 1122257 h 1437685"/>
              <a:gd name="connsiteX52" fmla="*/ 1004887 w 1221741"/>
              <a:gd name="connsiteY52" fmla="*/ 1093682 h 1437685"/>
              <a:gd name="connsiteX53" fmla="*/ 1009650 w 1221741"/>
              <a:gd name="connsiteY53" fmla="*/ 1086538 h 1437685"/>
              <a:gd name="connsiteX54" fmla="*/ 1016793 w 1221741"/>
              <a:gd name="connsiteY54" fmla="*/ 1077013 h 1437685"/>
              <a:gd name="connsiteX55" fmla="*/ 1028700 w 1221741"/>
              <a:gd name="connsiteY55" fmla="*/ 1027007 h 1437685"/>
              <a:gd name="connsiteX56" fmla="*/ 1038225 w 1221741"/>
              <a:gd name="connsiteY56" fmla="*/ 991288 h 1437685"/>
              <a:gd name="connsiteX57" fmla="*/ 1045368 w 1221741"/>
              <a:gd name="connsiteY57" fmla="*/ 981763 h 1437685"/>
              <a:gd name="connsiteX58" fmla="*/ 1054893 w 1221741"/>
              <a:gd name="connsiteY58" fmla="*/ 965094 h 1437685"/>
              <a:gd name="connsiteX59" fmla="*/ 1071562 w 1221741"/>
              <a:gd name="connsiteY59" fmla="*/ 948425 h 1437685"/>
              <a:gd name="connsiteX60" fmla="*/ 1095375 w 1221741"/>
              <a:gd name="connsiteY60" fmla="*/ 929375 h 1437685"/>
              <a:gd name="connsiteX61" fmla="*/ 1102518 w 1221741"/>
              <a:gd name="connsiteY61" fmla="*/ 922232 h 1437685"/>
              <a:gd name="connsiteX62" fmla="*/ 1109662 w 1221741"/>
              <a:gd name="connsiteY62" fmla="*/ 919850 h 1437685"/>
              <a:gd name="connsiteX63" fmla="*/ 1119187 w 1221741"/>
              <a:gd name="connsiteY63" fmla="*/ 912707 h 1437685"/>
              <a:gd name="connsiteX64" fmla="*/ 1138237 w 1221741"/>
              <a:gd name="connsiteY64" fmla="*/ 900800 h 1437685"/>
              <a:gd name="connsiteX65" fmla="*/ 1147762 w 1221741"/>
              <a:gd name="connsiteY65" fmla="*/ 881750 h 1437685"/>
              <a:gd name="connsiteX66" fmla="*/ 1166812 w 1221741"/>
              <a:gd name="connsiteY66" fmla="*/ 855557 h 1437685"/>
              <a:gd name="connsiteX67" fmla="*/ 1178718 w 1221741"/>
              <a:gd name="connsiteY67" fmla="*/ 848413 h 1437685"/>
              <a:gd name="connsiteX68" fmla="*/ 1185862 w 1221741"/>
              <a:gd name="connsiteY68" fmla="*/ 846032 h 1437685"/>
              <a:gd name="connsiteX69" fmla="*/ 1197768 w 1221741"/>
              <a:gd name="connsiteY69" fmla="*/ 838888 h 1437685"/>
              <a:gd name="connsiteX70" fmla="*/ 1207293 w 1221741"/>
              <a:gd name="connsiteY70" fmla="*/ 834125 h 1437685"/>
              <a:gd name="connsiteX71" fmla="*/ 1219200 w 1221741"/>
              <a:gd name="connsiteY71" fmla="*/ 819838 h 1437685"/>
              <a:gd name="connsiteX72" fmla="*/ 1214437 w 1221741"/>
              <a:gd name="connsiteY72" fmla="*/ 793644 h 1437685"/>
              <a:gd name="connsiteX73" fmla="*/ 1207293 w 1221741"/>
              <a:gd name="connsiteY73" fmla="*/ 791263 h 1437685"/>
              <a:gd name="connsiteX74" fmla="*/ 1178718 w 1221741"/>
              <a:gd name="connsiteY74" fmla="*/ 779357 h 1437685"/>
              <a:gd name="connsiteX75" fmla="*/ 1157287 w 1221741"/>
              <a:gd name="connsiteY75" fmla="*/ 767450 h 1437685"/>
              <a:gd name="connsiteX76" fmla="*/ 1133475 w 1221741"/>
              <a:gd name="connsiteY76" fmla="*/ 746019 h 1437685"/>
              <a:gd name="connsiteX77" fmla="*/ 1126331 w 1221741"/>
              <a:gd name="connsiteY77" fmla="*/ 738875 h 1437685"/>
              <a:gd name="connsiteX78" fmla="*/ 1112043 w 1221741"/>
              <a:gd name="connsiteY78" fmla="*/ 719825 h 1437685"/>
              <a:gd name="connsiteX79" fmla="*/ 1102518 w 1221741"/>
              <a:gd name="connsiteY79" fmla="*/ 700775 h 1437685"/>
              <a:gd name="connsiteX80" fmla="*/ 1095375 w 1221741"/>
              <a:gd name="connsiteY80" fmla="*/ 681725 h 1437685"/>
              <a:gd name="connsiteX81" fmla="*/ 1090612 w 1221741"/>
              <a:gd name="connsiteY81" fmla="*/ 669819 h 1437685"/>
              <a:gd name="connsiteX82" fmla="*/ 1088231 w 1221741"/>
              <a:gd name="connsiteY82" fmla="*/ 662675 h 1437685"/>
              <a:gd name="connsiteX83" fmla="*/ 1081087 w 1221741"/>
              <a:gd name="connsiteY83" fmla="*/ 653150 h 1437685"/>
              <a:gd name="connsiteX84" fmla="*/ 1078706 w 1221741"/>
              <a:gd name="connsiteY84" fmla="*/ 643625 h 1437685"/>
              <a:gd name="connsiteX85" fmla="*/ 1073943 w 1221741"/>
              <a:gd name="connsiteY85" fmla="*/ 636482 h 1437685"/>
              <a:gd name="connsiteX86" fmla="*/ 1069181 w 1221741"/>
              <a:gd name="connsiteY86" fmla="*/ 626957 h 1437685"/>
              <a:gd name="connsiteX87" fmla="*/ 1066800 w 1221741"/>
              <a:gd name="connsiteY87" fmla="*/ 619813 h 1437685"/>
              <a:gd name="connsiteX88" fmla="*/ 1064418 w 1221741"/>
              <a:gd name="connsiteY88" fmla="*/ 610288 h 1437685"/>
              <a:gd name="connsiteX89" fmla="*/ 1047750 w 1221741"/>
              <a:gd name="connsiteY89" fmla="*/ 579332 h 1437685"/>
              <a:gd name="connsiteX90" fmla="*/ 1040606 w 1221741"/>
              <a:gd name="connsiteY90" fmla="*/ 557900 h 1437685"/>
              <a:gd name="connsiteX91" fmla="*/ 1038225 w 1221741"/>
              <a:gd name="connsiteY91" fmla="*/ 548375 h 1437685"/>
              <a:gd name="connsiteX92" fmla="*/ 1031081 w 1221741"/>
              <a:gd name="connsiteY92" fmla="*/ 536469 h 1437685"/>
              <a:gd name="connsiteX93" fmla="*/ 1026318 w 1221741"/>
              <a:gd name="connsiteY93" fmla="*/ 526944 h 1437685"/>
              <a:gd name="connsiteX94" fmla="*/ 1023937 w 1221741"/>
              <a:gd name="connsiteY94" fmla="*/ 519800 h 1437685"/>
              <a:gd name="connsiteX95" fmla="*/ 1014412 w 1221741"/>
              <a:gd name="connsiteY95" fmla="*/ 495988 h 1437685"/>
              <a:gd name="connsiteX96" fmla="*/ 1012031 w 1221741"/>
              <a:gd name="connsiteY96" fmla="*/ 486463 h 1437685"/>
              <a:gd name="connsiteX97" fmla="*/ 997743 w 1221741"/>
              <a:gd name="connsiteY97" fmla="*/ 462650 h 1437685"/>
              <a:gd name="connsiteX98" fmla="*/ 992981 w 1221741"/>
              <a:gd name="connsiteY98" fmla="*/ 453125 h 1437685"/>
              <a:gd name="connsiteX99" fmla="*/ 990600 w 1221741"/>
              <a:gd name="connsiteY99" fmla="*/ 441219 h 1437685"/>
              <a:gd name="connsiteX100" fmla="*/ 983456 w 1221741"/>
              <a:gd name="connsiteY100" fmla="*/ 436457 h 1437685"/>
              <a:gd name="connsiteX101" fmla="*/ 981075 w 1221741"/>
              <a:gd name="connsiteY101" fmla="*/ 422169 h 1437685"/>
              <a:gd name="connsiteX102" fmla="*/ 973931 w 1221741"/>
              <a:gd name="connsiteY102" fmla="*/ 410263 h 1437685"/>
              <a:gd name="connsiteX103" fmla="*/ 969168 w 1221741"/>
              <a:gd name="connsiteY103" fmla="*/ 398357 h 1437685"/>
              <a:gd name="connsiteX104" fmla="*/ 964406 w 1221741"/>
              <a:gd name="connsiteY104" fmla="*/ 391213 h 1437685"/>
              <a:gd name="connsiteX105" fmla="*/ 959643 w 1221741"/>
              <a:gd name="connsiteY105" fmla="*/ 372163 h 1437685"/>
              <a:gd name="connsiteX106" fmla="*/ 957262 w 1221741"/>
              <a:gd name="connsiteY106" fmla="*/ 365019 h 1437685"/>
              <a:gd name="connsiteX107" fmla="*/ 952500 w 1221741"/>
              <a:gd name="connsiteY107" fmla="*/ 355494 h 1437685"/>
              <a:gd name="connsiteX108" fmla="*/ 947737 w 1221741"/>
              <a:gd name="connsiteY108" fmla="*/ 343588 h 1437685"/>
              <a:gd name="connsiteX109" fmla="*/ 942975 w 1221741"/>
              <a:gd name="connsiteY109" fmla="*/ 334063 h 1437685"/>
              <a:gd name="connsiteX110" fmla="*/ 940593 w 1221741"/>
              <a:gd name="connsiteY110" fmla="*/ 326919 h 1437685"/>
              <a:gd name="connsiteX111" fmla="*/ 935831 w 1221741"/>
              <a:gd name="connsiteY111" fmla="*/ 319775 h 1437685"/>
              <a:gd name="connsiteX112" fmla="*/ 931068 w 1221741"/>
              <a:gd name="connsiteY112" fmla="*/ 305488 h 1437685"/>
              <a:gd name="connsiteX113" fmla="*/ 926306 w 1221741"/>
              <a:gd name="connsiteY113" fmla="*/ 295963 h 1437685"/>
              <a:gd name="connsiteX114" fmla="*/ 923925 w 1221741"/>
              <a:gd name="connsiteY114" fmla="*/ 288819 h 1437685"/>
              <a:gd name="connsiteX115" fmla="*/ 921543 w 1221741"/>
              <a:gd name="connsiteY115" fmla="*/ 279294 h 1437685"/>
              <a:gd name="connsiteX116" fmla="*/ 916781 w 1221741"/>
              <a:gd name="connsiteY116" fmla="*/ 272150 h 1437685"/>
              <a:gd name="connsiteX117" fmla="*/ 912018 w 1221741"/>
              <a:gd name="connsiteY117" fmla="*/ 260244 h 1437685"/>
              <a:gd name="connsiteX118" fmla="*/ 907256 w 1221741"/>
              <a:gd name="connsiteY118" fmla="*/ 243575 h 1437685"/>
              <a:gd name="connsiteX119" fmla="*/ 902493 w 1221741"/>
              <a:gd name="connsiteY119" fmla="*/ 231669 h 1437685"/>
              <a:gd name="connsiteX120" fmla="*/ 895350 w 1221741"/>
              <a:gd name="connsiteY120" fmla="*/ 226907 h 1437685"/>
              <a:gd name="connsiteX121" fmla="*/ 881062 w 1221741"/>
              <a:gd name="connsiteY121" fmla="*/ 205475 h 1437685"/>
              <a:gd name="connsiteX122" fmla="*/ 873918 w 1221741"/>
              <a:gd name="connsiteY122" fmla="*/ 198332 h 1437685"/>
              <a:gd name="connsiteX123" fmla="*/ 888206 w 1221741"/>
              <a:gd name="connsiteY123" fmla="*/ 119751 h 1437685"/>
              <a:gd name="connsiteX124" fmla="*/ 823912 w 1221741"/>
              <a:gd name="connsiteY124" fmla="*/ 687 h 1437685"/>
              <a:gd name="connsiteX125" fmla="*/ 847725 w 1221741"/>
              <a:gd name="connsiteY125" fmla="*/ 84033 h 1437685"/>
              <a:gd name="connsiteX126" fmla="*/ 847725 w 1221741"/>
              <a:gd name="connsiteY126" fmla="*/ 207857 h 1437685"/>
              <a:gd name="connsiteX127" fmla="*/ 845343 w 1221741"/>
              <a:gd name="connsiteY127" fmla="*/ 215000 h 1437685"/>
              <a:gd name="connsiteX128" fmla="*/ 835818 w 1221741"/>
              <a:gd name="connsiteY128" fmla="*/ 226907 h 1437685"/>
              <a:gd name="connsiteX129" fmla="*/ 823912 w 1221741"/>
              <a:gd name="connsiteY129" fmla="*/ 253100 h 1437685"/>
              <a:gd name="connsiteX130" fmla="*/ 816768 w 1221741"/>
              <a:gd name="connsiteY130" fmla="*/ 274532 h 1437685"/>
              <a:gd name="connsiteX131" fmla="*/ 812006 w 1221741"/>
              <a:gd name="connsiteY131" fmla="*/ 298344 h 1437685"/>
              <a:gd name="connsiteX132" fmla="*/ 809625 w 1221741"/>
              <a:gd name="connsiteY132" fmla="*/ 305488 h 1437685"/>
              <a:gd name="connsiteX133" fmla="*/ 802481 w 1221741"/>
              <a:gd name="connsiteY133" fmla="*/ 326919 h 1437685"/>
              <a:gd name="connsiteX134" fmla="*/ 797718 w 1221741"/>
              <a:gd name="connsiteY134" fmla="*/ 355494 h 1437685"/>
              <a:gd name="connsiteX135" fmla="*/ 790575 w 1221741"/>
              <a:gd name="connsiteY135" fmla="*/ 372163 h 1437685"/>
              <a:gd name="connsiteX136" fmla="*/ 788193 w 1221741"/>
              <a:gd name="connsiteY136" fmla="*/ 384069 h 1437685"/>
              <a:gd name="connsiteX137" fmla="*/ 781050 w 1221741"/>
              <a:gd name="connsiteY137" fmla="*/ 395975 h 1437685"/>
              <a:gd name="connsiteX138" fmla="*/ 776287 w 1221741"/>
              <a:gd name="connsiteY138" fmla="*/ 407882 h 1437685"/>
              <a:gd name="connsiteX139" fmla="*/ 773906 w 1221741"/>
              <a:gd name="connsiteY139" fmla="*/ 417407 h 1437685"/>
              <a:gd name="connsiteX140" fmla="*/ 766762 w 1221741"/>
              <a:gd name="connsiteY140" fmla="*/ 426932 h 1437685"/>
              <a:gd name="connsiteX141" fmla="*/ 754856 w 1221741"/>
              <a:gd name="connsiteY141" fmla="*/ 445982 h 1437685"/>
              <a:gd name="connsiteX142" fmla="*/ 745331 w 1221741"/>
              <a:gd name="connsiteY142" fmla="*/ 467413 h 1437685"/>
              <a:gd name="connsiteX143" fmla="*/ 742950 w 1221741"/>
              <a:gd name="connsiteY143" fmla="*/ 491225 h 1437685"/>
              <a:gd name="connsiteX144" fmla="*/ 721518 w 1221741"/>
              <a:gd name="connsiteY144" fmla="*/ 505513 h 1437685"/>
              <a:gd name="connsiteX145" fmla="*/ 709612 w 1221741"/>
              <a:gd name="connsiteY145" fmla="*/ 510275 h 1437685"/>
              <a:gd name="connsiteX146" fmla="*/ 688181 w 1221741"/>
              <a:gd name="connsiteY146" fmla="*/ 519800 h 1437685"/>
              <a:gd name="connsiteX147" fmla="*/ 671512 w 1221741"/>
              <a:gd name="connsiteY147" fmla="*/ 534088 h 1437685"/>
              <a:gd name="connsiteX148" fmla="*/ 664368 w 1221741"/>
              <a:gd name="connsiteY148" fmla="*/ 538850 h 1437685"/>
              <a:gd name="connsiteX149" fmla="*/ 657225 w 1221741"/>
              <a:gd name="connsiteY149" fmla="*/ 548375 h 1437685"/>
              <a:gd name="connsiteX150" fmla="*/ 642937 w 1221741"/>
              <a:gd name="connsiteY150" fmla="*/ 562663 h 1437685"/>
              <a:gd name="connsiteX151" fmla="*/ 626268 w 1221741"/>
              <a:gd name="connsiteY151" fmla="*/ 581713 h 1437685"/>
              <a:gd name="connsiteX152" fmla="*/ 614362 w 1221741"/>
              <a:gd name="connsiteY152" fmla="*/ 596000 h 1437685"/>
              <a:gd name="connsiteX153" fmla="*/ 607218 w 1221741"/>
              <a:gd name="connsiteY153" fmla="*/ 605525 h 1437685"/>
              <a:gd name="connsiteX154" fmla="*/ 602456 w 1221741"/>
              <a:gd name="connsiteY154" fmla="*/ 612669 h 1437685"/>
              <a:gd name="connsiteX155" fmla="*/ 590550 w 1221741"/>
              <a:gd name="connsiteY155" fmla="*/ 617432 h 1437685"/>
              <a:gd name="connsiteX156" fmla="*/ 573881 w 1221741"/>
              <a:gd name="connsiteY156" fmla="*/ 629338 h 1437685"/>
              <a:gd name="connsiteX157" fmla="*/ 554831 w 1221741"/>
              <a:gd name="connsiteY157" fmla="*/ 638863 h 1437685"/>
              <a:gd name="connsiteX158" fmla="*/ 542925 w 1221741"/>
              <a:gd name="connsiteY158" fmla="*/ 646007 h 1437685"/>
              <a:gd name="connsiteX159" fmla="*/ 535781 w 1221741"/>
              <a:gd name="connsiteY159" fmla="*/ 648388 h 1437685"/>
              <a:gd name="connsiteX160" fmla="*/ 516731 w 1221741"/>
              <a:gd name="connsiteY160" fmla="*/ 662675 h 1437685"/>
              <a:gd name="connsiteX161" fmla="*/ 500062 w 1221741"/>
              <a:gd name="connsiteY161" fmla="*/ 676963 h 1437685"/>
              <a:gd name="connsiteX162" fmla="*/ 490537 w 1221741"/>
              <a:gd name="connsiteY162" fmla="*/ 715063 h 1437685"/>
              <a:gd name="connsiteX163" fmla="*/ 490537 w 1221741"/>
              <a:gd name="connsiteY163" fmla="*/ 831744 h 1437685"/>
              <a:gd name="connsiteX164" fmla="*/ 495300 w 1221741"/>
              <a:gd name="connsiteY164" fmla="*/ 865082 h 1437685"/>
              <a:gd name="connsiteX165" fmla="*/ 492918 w 1221741"/>
              <a:gd name="connsiteY165" fmla="*/ 898419 h 1437685"/>
              <a:gd name="connsiteX166" fmla="*/ 483393 w 1221741"/>
              <a:gd name="connsiteY166" fmla="*/ 896038 h 1437685"/>
              <a:gd name="connsiteX167" fmla="*/ 478631 w 1221741"/>
              <a:gd name="connsiteY167" fmla="*/ 888894 h 1437685"/>
              <a:gd name="connsiteX168" fmla="*/ 447675 w 1221741"/>
              <a:gd name="connsiteY168" fmla="*/ 879369 h 1437685"/>
              <a:gd name="connsiteX169" fmla="*/ 445293 w 1221741"/>
              <a:gd name="connsiteY169" fmla="*/ 872225 h 1437685"/>
              <a:gd name="connsiteX170" fmla="*/ 438150 w 1221741"/>
              <a:gd name="connsiteY170" fmla="*/ 846032 h 1437685"/>
              <a:gd name="connsiteX171" fmla="*/ 421481 w 1221741"/>
              <a:gd name="connsiteY171" fmla="*/ 855557 h 1437685"/>
              <a:gd name="connsiteX172" fmla="*/ 407193 w 1221741"/>
              <a:gd name="connsiteY172" fmla="*/ 860319 h 1437685"/>
              <a:gd name="connsiteX173" fmla="*/ 397668 w 1221741"/>
              <a:gd name="connsiteY173" fmla="*/ 869844 h 1437685"/>
              <a:gd name="connsiteX174" fmla="*/ 395287 w 1221741"/>
              <a:gd name="connsiteY174" fmla="*/ 876988 h 1437685"/>
              <a:gd name="connsiteX175" fmla="*/ 388143 w 1221741"/>
              <a:gd name="connsiteY175" fmla="*/ 886513 h 1437685"/>
              <a:gd name="connsiteX176" fmla="*/ 369093 w 1221741"/>
              <a:gd name="connsiteY176" fmla="*/ 903182 h 1437685"/>
              <a:gd name="connsiteX177" fmla="*/ 371475 w 1221741"/>
              <a:gd name="connsiteY177" fmla="*/ 938900 h 1437685"/>
              <a:gd name="connsiteX178" fmla="*/ 373856 w 1221741"/>
              <a:gd name="connsiteY178" fmla="*/ 946044 h 1437685"/>
              <a:gd name="connsiteX179" fmla="*/ 381000 w 1221741"/>
              <a:gd name="connsiteY179" fmla="*/ 950807 h 1437685"/>
              <a:gd name="connsiteX180" fmla="*/ 390525 w 1221741"/>
              <a:gd name="connsiteY180" fmla="*/ 967475 h 1437685"/>
              <a:gd name="connsiteX181" fmla="*/ 392906 w 1221741"/>
              <a:gd name="connsiteY181" fmla="*/ 977000 h 1437685"/>
              <a:gd name="connsiteX182" fmla="*/ 400050 w 1221741"/>
              <a:gd name="connsiteY182" fmla="*/ 988907 h 1437685"/>
              <a:gd name="connsiteX183" fmla="*/ 407193 w 1221741"/>
              <a:gd name="connsiteY183" fmla="*/ 1024625 h 1437685"/>
              <a:gd name="connsiteX184" fmla="*/ 404812 w 1221741"/>
              <a:gd name="connsiteY184" fmla="*/ 1041294 h 1437685"/>
              <a:gd name="connsiteX185" fmla="*/ 378618 w 1221741"/>
              <a:gd name="connsiteY185" fmla="*/ 1034150 h 1437685"/>
              <a:gd name="connsiteX186" fmla="*/ 354806 w 1221741"/>
              <a:gd name="connsiteY186" fmla="*/ 1012719 h 1437685"/>
              <a:gd name="connsiteX187" fmla="*/ 350043 w 1221741"/>
              <a:gd name="connsiteY187" fmla="*/ 1005575 h 1437685"/>
              <a:gd name="connsiteX188" fmla="*/ 342900 w 1221741"/>
              <a:gd name="connsiteY188" fmla="*/ 1000813 h 1437685"/>
              <a:gd name="connsiteX189" fmla="*/ 307181 w 1221741"/>
              <a:gd name="connsiteY189" fmla="*/ 1007957 h 1437685"/>
              <a:gd name="connsiteX190" fmla="*/ 295275 w 1221741"/>
              <a:gd name="connsiteY190" fmla="*/ 1019863 h 1437685"/>
              <a:gd name="connsiteX191" fmla="*/ 288131 w 1221741"/>
              <a:gd name="connsiteY191" fmla="*/ 1043675 h 1437685"/>
              <a:gd name="connsiteX192" fmla="*/ 285750 w 1221741"/>
              <a:gd name="connsiteY192" fmla="*/ 1055582 h 1437685"/>
              <a:gd name="connsiteX193" fmla="*/ 278606 w 1221741"/>
              <a:gd name="connsiteY193" fmla="*/ 1057963 h 1437685"/>
              <a:gd name="connsiteX194" fmla="*/ 259556 w 1221741"/>
              <a:gd name="connsiteY194" fmla="*/ 1053200 h 1437685"/>
              <a:gd name="connsiteX195" fmla="*/ 252412 w 1221741"/>
              <a:gd name="connsiteY195" fmla="*/ 1041294 h 1437685"/>
              <a:gd name="connsiteX196" fmla="*/ 235743 w 1221741"/>
              <a:gd name="connsiteY196" fmla="*/ 1024625 h 1437685"/>
              <a:gd name="connsiteX197" fmla="*/ 235743 w 1221741"/>
              <a:gd name="connsiteY197" fmla="*/ 1024625 h 1437685"/>
              <a:gd name="connsiteX198" fmla="*/ 226218 w 1221741"/>
              <a:gd name="connsiteY198" fmla="*/ 1019863 h 1437685"/>
              <a:gd name="connsiteX199" fmla="*/ 207168 w 1221741"/>
              <a:gd name="connsiteY199" fmla="*/ 1007957 h 1437685"/>
              <a:gd name="connsiteX200" fmla="*/ 197643 w 1221741"/>
              <a:gd name="connsiteY200" fmla="*/ 1005575 h 1437685"/>
              <a:gd name="connsiteX201" fmla="*/ 166687 w 1221741"/>
              <a:gd name="connsiteY201" fmla="*/ 1000813 h 1437685"/>
              <a:gd name="connsiteX202" fmla="*/ 150018 w 1221741"/>
              <a:gd name="connsiteY202" fmla="*/ 996050 h 1437685"/>
              <a:gd name="connsiteX203" fmla="*/ 126206 w 1221741"/>
              <a:gd name="connsiteY203" fmla="*/ 986525 h 1437685"/>
              <a:gd name="connsiteX204" fmla="*/ 111918 w 1221741"/>
              <a:gd name="connsiteY204" fmla="*/ 979382 h 1437685"/>
              <a:gd name="connsiteX205" fmla="*/ 52387 w 1221741"/>
              <a:gd name="connsiteY205" fmla="*/ 984144 h 1437685"/>
              <a:gd name="connsiteX206" fmla="*/ 45243 w 1221741"/>
              <a:gd name="connsiteY206" fmla="*/ 988907 h 1437685"/>
              <a:gd name="connsiteX207" fmla="*/ 23812 w 1221741"/>
              <a:gd name="connsiteY207" fmla="*/ 1010338 h 1437685"/>
              <a:gd name="connsiteX208" fmla="*/ 16668 w 1221741"/>
              <a:gd name="connsiteY208" fmla="*/ 1034150 h 1437685"/>
              <a:gd name="connsiteX209" fmla="*/ 11906 w 1221741"/>
              <a:gd name="connsiteY209" fmla="*/ 1041294 h 1437685"/>
              <a:gd name="connsiteX210" fmla="*/ 9525 w 1221741"/>
              <a:gd name="connsiteY210" fmla="*/ 1081775 h 1437685"/>
              <a:gd name="connsiteX211" fmla="*/ 7143 w 1221741"/>
              <a:gd name="connsiteY211" fmla="*/ 1091300 h 1437685"/>
              <a:gd name="connsiteX212" fmla="*/ 4762 w 1221741"/>
              <a:gd name="connsiteY212" fmla="*/ 1105588 h 1437685"/>
              <a:gd name="connsiteX213" fmla="*/ 2381 w 1221741"/>
              <a:gd name="connsiteY213" fmla="*/ 1136544 h 1437685"/>
              <a:gd name="connsiteX214" fmla="*/ 0 w 1221741"/>
              <a:gd name="connsiteY214" fmla="*/ 1143688 h 1437685"/>
              <a:gd name="connsiteX215" fmla="*/ 2381 w 1221741"/>
              <a:gd name="connsiteY215" fmla="*/ 1210363 h 1437685"/>
              <a:gd name="connsiteX216" fmla="*/ 19050 w 1221741"/>
              <a:gd name="connsiteY216" fmla="*/ 1222269 h 1437685"/>
              <a:gd name="connsiteX217" fmla="*/ 45243 w 1221741"/>
              <a:gd name="connsiteY217" fmla="*/ 1234175 h 1437685"/>
              <a:gd name="connsiteX218" fmla="*/ 59531 w 1221741"/>
              <a:gd name="connsiteY218" fmla="*/ 1238938 h 1437685"/>
              <a:gd name="connsiteX219" fmla="*/ 83343 w 1221741"/>
              <a:gd name="connsiteY219" fmla="*/ 1255607 h 1437685"/>
              <a:gd name="connsiteX220" fmla="*/ 90487 w 1221741"/>
              <a:gd name="connsiteY220" fmla="*/ 1262750 h 1437685"/>
              <a:gd name="connsiteX221" fmla="*/ 104775 w 1221741"/>
              <a:gd name="connsiteY221" fmla="*/ 1267513 h 1437685"/>
              <a:gd name="connsiteX222" fmla="*/ 123825 w 1221741"/>
              <a:gd name="connsiteY222" fmla="*/ 1272275 h 1437685"/>
              <a:gd name="connsiteX223" fmla="*/ 138112 w 1221741"/>
              <a:gd name="connsiteY223" fmla="*/ 1277038 h 1437685"/>
              <a:gd name="connsiteX224" fmla="*/ 223837 w 1221741"/>
              <a:gd name="connsiteY224" fmla="*/ 1286563 h 1437685"/>
              <a:gd name="connsiteX225" fmla="*/ 257175 w 1221741"/>
              <a:gd name="connsiteY225" fmla="*/ 1315138 h 1437685"/>
              <a:gd name="connsiteX226" fmla="*/ 261937 w 1221741"/>
              <a:gd name="connsiteY226" fmla="*/ 1322282 h 1437685"/>
              <a:gd name="connsiteX227" fmla="*/ 264318 w 1221741"/>
              <a:gd name="connsiteY227" fmla="*/ 1329425 h 1437685"/>
              <a:gd name="connsiteX228" fmla="*/ 271462 w 1221741"/>
              <a:gd name="connsiteY228" fmla="*/ 1343713 h 1437685"/>
              <a:gd name="connsiteX229" fmla="*/ 276225 w 1221741"/>
              <a:gd name="connsiteY229" fmla="*/ 1350857 h 1437685"/>
              <a:gd name="connsiteX230" fmla="*/ 285750 w 1221741"/>
              <a:gd name="connsiteY230" fmla="*/ 1353238 h 1437685"/>
              <a:gd name="connsiteX231" fmla="*/ 328612 w 1221741"/>
              <a:gd name="connsiteY231" fmla="*/ 1348475 h 1437685"/>
              <a:gd name="connsiteX232" fmla="*/ 342900 w 1221741"/>
              <a:gd name="connsiteY232" fmla="*/ 1346094 h 1437685"/>
              <a:gd name="connsiteX233" fmla="*/ 366712 w 1221741"/>
              <a:gd name="connsiteY233" fmla="*/ 1350857 h 1437685"/>
              <a:gd name="connsiteX234" fmla="*/ 373856 w 1221741"/>
              <a:gd name="connsiteY234" fmla="*/ 1384194 h 1437685"/>
              <a:gd name="connsiteX235" fmla="*/ 381000 w 1221741"/>
              <a:gd name="connsiteY235" fmla="*/ 1412769 h 1437685"/>
              <a:gd name="connsiteX236" fmla="*/ 381000 w 1221741"/>
              <a:gd name="connsiteY236" fmla="*/ 1436582 h 1437685"/>
              <a:gd name="connsiteX0" fmla="*/ 381000 w 1221741"/>
              <a:gd name="connsiteY0" fmla="*/ 1436582 h 1437685"/>
              <a:gd name="connsiteX1" fmla="*/ 411956 w 1221741"/>
              <a:gd name="connsiteY1" fmla="*/ 1431819 h 1437685"/>
              <a:gd name="connsiteX2" fmla="*/ 426243 w 1221741"/>
              <a:gd name="connsiteY2" fmla="*/ 1419913 h 1437685"/>
              <a:gd name="connsiteX3" fmla="*/ 435768 w 1221741"/>
              <a:gd name="connsiteY3" fmla="*/ 1415150 h 1437685"/>
              <a:gd name="connsiteX4" fmla="*/ 447675 w 1221741"/>
              <a:gd name="connsiteY4" fmla="*/ 1405625 h 1437685"/>
              <a:gd name="connsiteX5" fmla="*/ 450056 w 1221741"/>
              <a:gd name="connsiteY5" fmla="*/ 1398482 h 1437685"/>
              <a:gd name="connsiteX6" fmla="*/ 476250 w 1221741"/>
              <a:gd name="connsiteY6" fmla="*/ 1379432 h 1437685"/>
              <a:gd name="connsiteX7" fmla="*/ 488156 w 1221741"/>
              <a:gd name="connsiteY7" fmla="*/ 1369907 h 1437685"/>
              <a:gd name="connsiteX8" fmla="*/ 526256 w 1221741"/>
              <a:gd name="connsiteY8" fmla="*/ 1362763 h 1437685"/>
              <a:gd name="connsiteX9" fmla="*/ 559593 w 1221741"/>
              <a:gd name="connsiteY9" fmla="*/ 1358000 h 1437685"/>
              <a:gd name="connsiteX10" fmla="*/ 573881 w 1221741"/>
              <a:gd name="connsiteY10" fmla="*/ 1348475 h 1437685"/>
              <a:gd name="connsiteX11" fmla="*/ 592931 w 1221741"/>
              <a:gd name="connsiteY11" fmla="*/ 1334188 h 1437685"/>
              <a:gd name="connsiteX12" fmla="*/ 611981 w 1221741"/>
              <a:gd name="connsiteY12" fmla="*/ 1322282 h 1437685"/>
              <a:gd name="connsiteX13" fmla="*/ 626268 w 1221741"/>
              <a:gd name="connsiteY13" fmla="*/ 1319900 h 1437685"/>
              <a:gd name="connsiteX14" fmla="*/ 657225 w 1221741"/>
              <a:gd name="connsiteY14" fmla="*/ 1315138 h 1437685"/>
              <a:gd name="connsiteX15" fmla="*/ 666750 w 1221741"/>
              <a:gd name="connsiteY15" fmla="*/ 1307994 h 1437685"/>
              <a:gd name="connsiteX16" fmla="*/ 652462 w 1221741"/>
              <a:gd name="connsiteY16" fmla="*/ 1296088 h 1437685"/>
              <a:gd name="connsiteX17" fmla="*/ 638175 w 1221741"/>
              <a:gd name="connsiteY17" fmla="*/ 1288944 h 1437685"/>
              <a:gd name="connsiteX18" fmla="*/ 626268 w 1221741"/>
              <a:gd name="connsiteY18" fmla="*/ 1279419 h 1437685"/>
              <a:gd name="connsiteX19" fmla="*/ 619125 w 1221741"/>
              <a:gd name="connsiteY19" fmla="*/ 1272275 h 1437685"/>
              <a:gd name="connsiteX20" fmla="*/ 621506 w 1221741"/>
              <a:gd name="connsiteY20" fmla="*/ 1255607 h 1437685"/>
              <a:gd name="connsiteX21" fmla="*/ 650081 w 1221741"/>
              <a:gd name="connsiteY21" fmla="*/ 1260369 h 1437685"/>
              <a:gd name="connsiteX22" fmla="*/ 671512 w 1221741"/>
              <a:gd name="connsiteY22" fmla="*/ 1267513 h 1437685"/>
              <a:gd name="connsiteX23" fmla="*/ 673893 w 1221741"/>
              <a:gd name="connsiteY23" fmla="*/ 1300850 h 1437685"/>
              <a:gd name="connsiteX24" fmla="*/ 692943 w 1221741"/>
              <a:gd name="connsiteY24" fmla="*/ 1303232 h 1437685"/>
              <a:gd name="connsiteX25" fmla="*/ 757237 w 1221741"/>
              <a:gd name="connsiteY25" fmla="*/ 1300850 h 1437685"/>
              <a:gd name="connsiteX26" fmla="*/ 776287 w 1221741"/>
              <a:gd name="connsiteY26" fmla="*/ 1298469 h 1437685"/>
              <a:gd name="connsiteX27" fmla="*/ 845343 w 1221741"/>
              <a:gd name="connsiteY27" fmla="*/ 1305613 h 1437685"/>
              <a:gd name="connsiteX28" fmla="*/ 864393 w 1221741"/>
              <a:gd name="connsiteY28" fmla="*/ 1310375 h 1437685"/>
              <a:gd name="connsiteX29" fmla="*/ 885825 w 1221741"/>
              <a:gd name="connsiteY29" fmla="*/ 1315138 h 1437685"/>
              <a:gd name="connsiteX30" fmla="*/ 897731 w 1221741"/>
              <a:gd name="connsiteY30" fmla="*/ 1319900 h 1437685"/>
              <a:gd name="connsiteX31" fmla="*/ 907256 w 1221741"/>
              <a:gd name="connsiteY31" fmla="*/ 1324663 h 1437685"/>
              <a:gd name="connsiteX32" fmla="*/ 926306 w 1221741"/>
              <a:gd name="connsiteY32" fmla="*/ 1329425 h 1437685"/>
              <a:gd name="connsiteX33" fmla="*/ 945356 w 1221741"/>
              <a:gd name="connsiteY33" fmla="*/ 1334188 h 1437685"/>
              <a:gd name="connsiteX34" fmla="*/ 950118 w 1221741"/>
              <a:gd name="connsiteY34" fmla="*/ 1307994 h 1437685"/>
              <a:gd name="connsiteX35" fmla="*/ 952500 w 1221741"/>
              <a:gd name="connsiteY35" fmla="*/ 1298469 h 1437685"/>
              <a:gd name="connsiteX36" fmla="*/ 988218 w 1221741"/>
              <a:gd name="connsiteY36" fmla="*/ 1291325 h 1437685"/>
              <a:gd name="connsiteX37" fmla="*/ 992981 w 1221741"/>
              <a:gd name="connsiteY37" fmla="*/ 1284182 h 1437685"/>
              <a:gd name="connsiteX38" fmla="*/ 1000125 w 1221741"/>
              <a:gd name="connsiteY38" fmla="*/ 1281800 h 1437685"/>
              <a:gd name="connsiteX39" fmla="*/ 1007268 w 1221741"/>
              <a:gd name="connsiteY39" fmla="*/ 1277038 h 1437685"/>
              <a:gd name="connsiteX40" fmla="*/ 1012031 w 1221741"/>
              <a:gd name="connsiteY40" fmla="*/ 1267513 h 1437685"/>
              <a:gd name="connsiteX41" fmla="*/ 1014412 w 1221741"/>
              <a:gd name="connsiteY41" fmla="*/ 1260369 h 1437685"/>
              <a:gd name="connsiteX42" fmla="*/ 1023937 w 1221741"/>
              <a:gd name="connsiteY42" fmla="*/ 1246082 h 1437685"/>
              <a:gd name="connsiteX43" fmla="*/ 1031081 w 1221741"/>
              <a:gd name="connsiteY43" fmla="*/ 1227032 h 1437685"/>
              <a:gd name="connsiteX44" fmla="*/ 1033462 w 1221741"/>
              <a:gd name="connsiteY44" fmla="*/ 1219888 h 1437685"/>
              <a:gd name="connsiteX45" fmla="*/ 1035843 w 1221741"/>
              <a:gd name="connsiteY45" fmla="*/ 1210363 h 1437685"/>
              <a:gd name="connsiteX46" fmla="*/ 1040606 w 1221741"/>
              <a:gd name="connsiteY46" fmla="*/ 1200838 h 1437685"/>
              <a:gd name="connsiteX47" fmla="*/ 1045368 w 1221741"/>
              <a:gd name="connsiteY47" fmla="*/ 1181788 h 1437685"/>
              <a:gd name="connsiteX48" fmla="*/ 1062037 w 1221741"/>
              <a:gd name="connsiteY48" fmla="*/ 1150832 h 1437685"/>
              <a:gd name="connsiteX49" fmla="*/ 1069181 w 1221741"/>
              <a:gd name="connsiteY49" fmla="*/ 1143688 h 1437685"/>
              <a:gd name="connsiteX50" fmla="*/ 1066800 w 1221741"/>
              <a:gd name="connsiteY50" fmla="*/ 1115113 h 1437685"/>
              <a:gd name="connsiteX51" fmla="*/ 1004887 w 1221741"/>
              <a:gd name="connsiteY51" fmla="*/ 1122257 h 1437685"/>
              <a:gd name="connsiteX52" fmla="*/ 1004887 w 1221741"/>
              <a:gd name="connsiteY52" fmla="*/ 1093682 h 1437685"/>
              <a:gd name="connsiteX53" fmla="*/ 1009650 w 1221741"/>
              <a:gd name="connsiteY53" fmla="*/ 1086538 h 1437685"/>
              <a:gd name="connsiteX54" fmla="*/ 1016793 w 1221741"/>
              <a:gd name="connsiteY54" fmla="*/ 1077013 h 1437685"/>
              <a:gd name="connsiteX55" fmla="*/ 1028700 w 1221741"/>
              <a:gd name="connsiteY55" fmla="*/ 1027007 h 1437685"/>
              <a:gd name="connsiteX56" fmla="*/ 1038225 w 1221741"/>
              <a:gd name="connsiteY56" fmla="*/ 991288 h 1437685"/>
              <a:gd name="connsiteX57" fmla="*/ 1045368 w 1221741"/>
              <a:gd name="connsiteY57" fmla="*/ 981763 h 1437685"/>
              <a:gd name="connsiteX58" fmla="*/ 1054893 w 1221741"/>
              <a:gd name="connsiteY58" fmla="*/ 965094 h 1437685"/>
              <a:gd name="connsiteX59" fmla="*/ 1071562 w 1221741"/>
              <a:gd name="connsiteY59" fmla="*/ 948425 h 1437685"/>
              <a:gd name="connsiteX60" fmla="*/ 1095375 w 1221741"/>
              <a:gd name="connsiteY60" fmla="*/ 929375 h 1437685"/>
              <a:gd name="connsiteX61" fmla="*/ 1102518 w 1221741"/>
              <a:gd name="connsiteY61" fmla="*/ 922232 h 1437685"/>
              <a:gd name="connsiteX62" fmla="*/ 1109662 w 1221741"/>
              <a:gd name="connsiteY62" fmla="*/ 919850 h 1437685"/>
              <a:gd name="connsiteX63" fmla="*/ 1119187 w 1221741"/>
              <a:gd name="connsiteY63" fmla="*/ 912707 h 1437685"/>
              <a:gd name="connsiteX64" fmla="*/ 1138237 w 1221741"/>
              <a:gd name="connsiteY64" fmla="*/ 900800 h 1437685"/>
              <a:gd name="connsiteX65" fmla="*/ 1147762 w 1221741"/>
              <a:gd name="connsiteY65" fmla="*/ 881750 h 1437685"/>
              <a:gd name="connsiteX66" fmla="*/ 1166812 w 1221741"/>
              <a:gd name="connsiteY66" fmla="*/ 855557 h 1437685"/>
              <a:gd name="connsiteX67" fmla="*/ 1178718 w 1221741"/>
              <a:gd name="connsiteY67" fmla="*/ 848413 h 1437685"/>
              <a:gd name="connsiteX68" fmla="*/ 1185862 w 1221741"/>
              <a:gd name="connsiteY68" fmla="*/ 846032 h 1437685"/>
              <a:gd name="connsiteX69" fmla="*/ 1197768 w 1221741"/>
              <a:gd name="connsiteY69" fmla="*/ 838888 h 1437685"/>
              <a:gd name="connsiteX70" fmla="*/ 1207293 w 1221741"/>
              <a:gd name="connsiteY70" fmla="*/ 834125 h 1437685"/>
              <a:gd name="connsiteX71" fmla="*/ 1219200 w 1221741"/>
              <a:gd name="connsiteY71" fmla="*/ 819838 h 1437685"/>
              <a:gd name="connsiteX72" fmla="*/ 1214437 w 1221741"/>
              <a:gd name="connsiteY72" fmla="*/ 793644 h 1437685"/>
              <a:gd name="connsiteX73" fmla="*/ 1207293 w 1221741"/>
              <a:gd name="connsiteY73" fmla="*/ 791263 h 1437685"/>
              <a:gd name="connsiteX74" fmla="*/ 1178718 w 1221741"/>
              <a:gd name="connsiteY74" fmla="*/ 779357 h 1437685"/>
              <a:gd name="connsiteX75" fmla="*/ 1157287 w 1221741"/>
              <a:gd name="connsiteY75" fmla="*/ 767450 h 1437685"/>
              <a:gd name="connsiteX76" fmla="*/ 1133475 w 1221741"/>
              <a:gd name="connsiteY76" fmla="*/ 746019 h 1437685"/>
              <a:gd name="connsiteX77" fmla="*/ 1126331 w 1221741"/>
              <a:gd name="connsiteY77" fmla="*/ 738875 h 1437685"/>
              <a:gd name="connsiteX78" fmla="*/ 1112043 w 1221741"/>
              <a:gd name="connsiteY78" fmla="*/ 719825 h 1437685"/>
              <a:gd name="connsiteX79" fmla="*/ 1102518 w 1221741"/>
              <a:gd name="connsiteY79" fmla="*/ 700775 h 1437685"/>
              <a:gd name="connsiteX80" fmla="*/ 1095375 w 1221741"/>
              <a:gd name="connsiteY80" fmla="*/ 681725 h 1437685"/>
              <a:gd name="connsiteX81" fmla="*/ 1090612 w 1221741"/>
              <a:gd name="connsiteY81" fmla="*/ 669819 h 1437685"/>
              <a:gd name="connsiteX82" fmla="*/ 1088231 w 1221741"/>
              <a:gd name="connsiteY82" fmla="*/ 662675 h 1437685"/>
              <a:gd name="connsiteX83" fmla="*/ 1081087 w 1221741"/>
              <a:gd name="connsiteY83" fmla="*/ 653150 h 1437685"/>
              <a:gd name="connsiteX84" fmla="*/ 1078706 w 1221741"/>
              <a:gd name="connsiteY84" fmla="*/ 643625 h 1437685"/>
              <a:gd name="connsiteX85" fmla="*/ 1073943 w 1221741"/>
              <a:gd name="connsiteY85" fmla="*/ 636482 h 1437685"/>
              <a:gd name="connsiteX86" fmla="*/ 1069181 w 1221741"/>
              <a:gd name="connsiteY86" fmla="*/ 626957 h 1437685"/>
              <a:gd name="connsiteX87" fmla="*/ 1066800 w 1221741"/>
              <a:gd name="connsiteY87" fmla="*/ 619813 h 1437685"/>
              <a:gd name="connsiteX88" fmla="*/ 1064418 w 1221741"/>
              <a:gd name="connsiteY88" fmla="*/ 610288 h 1437685"/>
              <a:gd name="connsiteX89" fmla="*/ 1047750 w 1221741"/>
              <a:gd name="connsiteY89" fmla="*/ 579332 h 1437685"/>
              <a:gd name="connsiteX90" fmla="*/ 1040606 w 1221741"/>
              <a:gd name="connsiteY90" fmla="*/ 557900 h 1437685"/>
              <a:gd name="connsiteX91" fmla="*/ 1038225 w 1221741"/>
              <a:gd name="connsiteY91" fmla="*/ 548375 h 1437685"/>
              <a:gd name="connsiteX92" fmla="*/ 1031081 w 1221741"/>
              <a:gd name="connsiteY92" fmla="*/ 536469 h 1437685"/>
              <a:gd name="connsiteX93" fmla="*/ 1026318 w 1221741"/>
              <a:gd name="connsiteY93" fmla="*/ 526944 h 1437685"/>
              <a:gd name="connsiteX94" fmla="*/ 1023937 w 1221741"/>
              <a:gd name="connsiteY94" fmla="*/ 519800 h 1437685"/>
              <a:gd name="connsiteX95" fmla="*/ 1014412 w 1221741"/>
              <a:gd name="connsiteY95" fmla="*/ 495988 h 1437685"/>
              <a:gd name="connsiteX96" fmla="*/ 1012031 w 1221741"/>
              <a:gd name="connsiteY96" fmla="*/ 486463 h 1437685"/>
              <a:gd name="connsiteX97" fmla="*/ 997743 w 1221741"/>
              <a:gd name="connsiteY97" fmla="*/ 462650 h 1437685"/>
              <a:gd name="connsiteX98" fmla="*/ 992981 w 1221741"/>
              <a:gd name="connsiteY98" fmla="*/ 453125 h 1437685"/>
              <a:gd name="connsiteX99" fmla="*/ 990600 w 1221741"/>
              <a:gd name="connsiteY99" fmla="*/ 441219 h 1437685"/>
              <a:gd name="connsiteX100" fmla="*/ 983456 w 1221741"/>
              <a:gd name="connsiteY100" fmla="*/ 436457 h 1437685"/>
              <a:gd name="connsiteX101" fmla="*/ 981075 w 1221741"/>
              <a:gd name="connsiteY101" fmla="*/ 422169 h 1437685"/>
              <a:gd name="connsiteX102" fmla="*/ 973931 w 1221741"/>
              <a:gd name="connsiteY102" fmla="*/ 410263 h 1437685"/>
              <a:gd name="connsiteX103" fmla="*/ 969168 w 1221741"/>
              <a:gd name="connsiteY103" fmla="*/ 398357 h 1437685"/>
              <a:gd name="connsiteX104" fmla="*/ 964406 w 1221741"/>
              <a:gd name="connsiteY104" fmla="*/ 391213 h 1437685"/>
              <a:gd name="connsiteX105" fmla="*/ 959643 w 1221741"/>
              <a:gd name="connsiteY105" fmla="*/ 372163 h 1437685"/>
              <a:gd name="connsiteX106" fmla="*/ 957262 w 1221741"/>
              <a:gd name="connsiteY106" fmla="*/ 365019 h 1437685"/>
              <a:gd name="connsiteX107" fmla="*/ 952500 w 1221741"/>
              <a:gd name="connsiteY107" fmla="*/ 355494 h 1437685"/>
              <a:gd name="connsiteX108" fmla="*/ 947737 w 1221741"/>
              <a:gd name="connsiteY108" fmla="*/ 343588 h 1437685"/>
              <a:gd name="connsiteX109" fmla="*/ 942975 w 1221741"/>
              <a:gd name="connsiteY109" fmla="*/ 334063 h 1437685"/>
              <a:gd name="connsiteX110" fmla="*/ 940593 w 1221741"/>
              <a:gd name="connsiteY110" fmla="*/ 326919 h 1437685"/>
              <a:gd name="connsiteX111" fmla="*/ 935831 w 1221741"/>
              <a:gd name="connsiteY111" fmla="*/ 319775 h 1437685"/>
              <a:gd name="connsiteX112" fmla="*/ 931068 w 1221741"/>
              <a:gd name="connsiteY112" fmla="*/ 305488 h 1437685"/>
              <a:gd name="connsiteX113" fmla="*/ 926306 w 1221741"/>
              <a:gd name="connsiteY113" fmla="*/ 295963 h 1437685"/>
              <a:gd name="connsiteX114" fmla="*/ 923925 w 1221741"/>
              <a:gd name="connsiteY114" fmla="*/ 288819 h 1437685"/>
              <a:gd name="connsiteX115" fmla="*/ 921543 w 1221741"/>
              <a:gd name="connsiteY115" fmla="*/ 279294 h 1437685"/>
              <a:gd name="connsiteX116" fmla="*/ 916781 w 1221741"/>
              <a:gd name="connsiteY116" fmla="*/ 272150 h 1437685"/>
              <a:gd name="connsiteX117" fmla="*/ 912018 w 1221741"/>
              <a:gd name="connsiteY117" fmla="*/ 260244 h 1437685"/>
              <a:gd name="connsiteX118" fmla="*/ 907256 w 1221741"/>
              <a:gd name="connsiteY118" fmla="*/ 243575 h 1437685"/>
              <a:gd name="connsiteX119" fmla="*/ 902493 w 1221741"/>
              <a:gd name="connsiteY119" fmla="*/ 231669 h 1437685"/>
              <a:gd name="connsiteX120" fmla="*/ 895350 w 1221741"/>
              <a:gd name="connsiteY120" fmla="*/ 226907 h 1437685"/>
              <a:gd name="connsiteX121" fmla="*/ 881062 w 1221741"/>
              <a:gd name="connsiteY121" fmla="*/ 205475 h 1437685"/>
              <a:gd name="connsiteX122" fmla="*/ 873918 w 1221741"/>
              <a:gd name="connsiteY122" fmla="*/ 198332 h 1437685"/>
              <a:gd name="connsiteX123" fmla="*/ 888206 w 1221741"/>
              <a:gd name="connsiteY123" fmla="*/ 119751 h 1437685"/>
              <a:gd name="connsiteX124" fmla="*/ 823912 w 1221741"/>
              <a:gd name="connsiteY124" fmla="*/ 687 h 1437685"/>
              <a:gd name="connsiteX125" fmla="*/ 847725 w 1221741"/>
              <a:gd name="connsiteY125" fmla="*/ 84033 h 1437685"/>
              <a:gd name="connsiteX126" fmla="*/ 847725 w 1221741"/>
              <a:gd name="connsiteY126" fmla="*/ 207857 h 1437685"/>
              <a:gd name="connsiteX127" fmla="*/ 845343 w 1221741"/>
              <a:gd name="connsiteY127" fmla="*/ 215000 h 1437685"/>
              <a:gd name="connsiteX128" fmla="*/ 835818 w 1221741"/>
              <a:gd name="connsiteY128" fmla="*/ 226907 h 1437685"/>
              <a:gd name="connsiteX129" fmla="*/ 823912 w 1221741"/>
              <a:gd name="connsiteY129" fmla="*/ 253100 h 1437685"/>
              <a:gd name="connsiteX130" fmla="*/ 812006 w 1221741"/>
              <a:gd name="connsiteY130" fmla="*/ 298344 h 1437685"/>
              <a:gd name="connsiteX131" fmla="*/ 809625 w 1221741"/>
              <a:gd name="connsiteY131" fmla="*/ 305488 h 1437685"/>
              <a:gd name="connsiteX132" fmla="*/ 802481 w 1221741"/>
              <a:gd name="connsiteY132" fmla="*/ 326919 h 1437685"/>
              <a:gd name="connsiteX133" fmla="*/ 797718 w 1221741"/>
              <a:gd name="connsiteY133" fmla="*/ 355494 h 1437685"/>
              <a:gd name="connsiteX134" fmla="*/ 790575 w 1221741"/>
              <a:gd name="connsiteY134" fmla="*/ 372163 h 1437685"/>
              <a:gd name="connsiteX135" fmla="*/ 788193 w 1221741"/>
              <a:gd name="connsiteY135" fmla="*/ 384069 h 1437685"/>
              <a:gd name="connsiteX136" fmla="*/ 781050 w 1221741"/>
              <a:gd name="connsiteY136" fmla="*/ 395975 h 1437685"/>
              <a:gd name="connsiteX137" fmla="*/ 776287 w 1221741"/>
              <a:gd name="connsiteY137" fmla="*/ 407882 h 1437685"/>
              <a:gd name="connsiteX138" fmla="*/ 773906 w 1221741"/>
              <a:gd name="connsiteY138" fmla="*/ 417407 h 1437685"/>
              <a:gd name="connsiteX139" fmla="*/ 766762 w 1221741"/>
              <a:gd name="connsiteY139" fmla="*/ 426932 h 1437685"/>
              <a:gd name="connsiteX140" fmla="*/ 754856 w 1221741"/>
              <a:gd name="connsiteY140" fmla="*/ 445982 h 1437685"/>
              <a:gd name="connsiteX141" fmla="*/ 745331 w 1221741"/>
              <a:gd name="connsiteY141" fmla="*/ 467413 h 1437685"/>
              <a:gd name="connsiteX142" fmla="*/ 742950 w 1221741"/>
              <a:gd name="connsiteY142" fmla="*/ 491225 h 1437685"/>
              <a:gd name="connsiteX143" fmla="*/ 721518 w 1221741"/>
              <a:gd name="connsiteY143" fmla="*/ 505513 h 1437685"/>
              <a:gd name="connsiteX144" fmla="*/ 709612 w 1221741"/>
              <a:gd name="connsiteY144" fmla="*/ 510275 h 1437685"/>
              <a:gd name="connsiteX145" fmla="*/ 688181 w 1221741"/>
              <a:gd name="connsiteY145" fmla="*/ 519800 h 1437685"/>
              <a:gd name="connsiteX146" fmla="*/ 671512 w 1221741"/>
              <a:gd name="connsiteY146" fmla="*/ 534088 h 1437685"/>
              <a:gd name="connsiteX147" fmla="*/ 664368 w 1221741"/>
              <a:gd name="connsiteY147" fmla="*/ 538850 h 1437685"/>
              <a:gd name="connsiteX148" fmla="*/ 657225 w 1221741"/>
              <a:gd name="connsiteY148" fmla="*/ 548375 h 1437685"/>
              <a:gd name="connsiteX149" fmla="*/ 642937 w 1221741"/>
              <a:gd name="connsiteY149" fmla="*/ 562663 h 1437685"/>
              <a:gd name="connsiteX150" fmla="*/ 626268 w 1221741"/>
              <a:gd name="connsiteY150" fmla="*/ 581713 h 1437685"/>
              <a:gd name="connsiteX151" fmla="*/ 614362 w 1221741"/>
              <a:gd name="connsiteY151" fmla="*/ 596000 h 1437685"/>
              <a:gd name="connsiteX152" fmla="*/ 607218 w 1221741"/>
              <a:gd name="connsiteY152" fmla="*/ 605525 h 1437685"/>
              <a:gd name="connsiteX153" fmla="*/ 602456 w 1221741"/>
              <a:gd name="connsiteY153" fmla="*/ 612669 h 1437685"/>
              <a:gd name="connsiteX154" fmla="*/ 590550 w 1221741"/>
              <a:gd name="connsiteY154" fmla="*/ 617432 h 1437685"/>
              <a:gd name="connsiteX155" fmla="*/ 573881 w 1221741"/>
              <a:gd name="connsiteY155" fmla="*/ 629338 h 1437685"/>
              <a:gd name="connsiteX156" fmla="*/ 554831 w 1221741"/>
              <a:gd name="connsiteY156" fmla="*/ 638863 h 1437685"/>
              <a:gd name="connsiteX157" fmla="*/ 542925 w 1221741"/>
              <a:gd name="connsiteY157" fmla="*/ 646007 h 1437685"/>
              <a:gd name="connsiteX158" fmla="*/ 535781 w 1221741"/>
              <a:gd name="connsiteY158" fmla="*/ 648388 h 1437685"/>
              <a:gd name="connsiteX159" fmla="*/ 516731 w 1221741"/>
              <a:gd name="connsiteY159" fmla="*/ 662675 h 1437685"/>
              <a:gd name="connsiteX160" fmla="*/ 500062 w 1221741"/>
              <a:gd name="connsiteY160" fmla="*/ 676963 h 1437685"/>
              <a:gd name="connsiteX161" fmla="*/ 490537 w 1221741"/>
              <a:gd name="connsiteY161" fmla="*/ 715063 h 1437685"/>
              <a:gd name="connsiteX162" fmla="*/ 490537 w 1221741"/>
              <a:gd name="connsiteY162" fmla="*/ 831744 h 1437685"/>
              <a:gd name="connsiteX163" fmla="*/ 495300 w 1221741"/>
              <a:gd name="connsiteY163" fmla="*/ 865082 h 1437685"/>
              <a:gd name="connsiteX164" fmla="*/ 492918 w 1221741"/>
              <a:gd name="connsiteY164" fmla="*/ 898419 h 1437685"/>
              <a:gd name="connsiteX165" fmla="*/ 483393 w 1221741"/>
              <a:gd name="connsiteY165" fmla="*/ 896038 h 1437685"/>
              <a:gd name="connsiteX166" fmla="*/ 478631 w 1221741"/>
              <a:gd name="connsiteY166" fmla="*/ 888894 h 1437685"/>
              <a:gd name="connsiteX167" fmla="*/ 447675 w 1221741"/>
              <a:gd name="connsiteY167" fmla="*/ 879369 h 1437685"/>
              <a:gd name="connsiteX168" fmla="*/ 445293 w 1221741"/>
              <a:gd name="connsiteY168" fmla="*/ 872225 h 1437685"/>
              <a:gd name="connsiteX169" fmla="*/ 438150 w 1221741"/>
              <a:gd name="connsiteY169" fmla="*/ 846032 h 1437685"/>
              <a:gd name="connsiteX170" fmla="*/ 421481 w 1221741"/>
              <a:gd name="connsiteY170" fmla="*/ 855557 h 1437685"/>
              <a:gd name="connsiteX171" fmla="*/ 407193 w 1221741"/>
              <a:gd name="connsiteY171" fmla="*/ 860319 h 1437685"/>
              <a:gd name="connsiteX172" fmla="*/ 397668 w 1221741"/>
              <a:gd name="connsiteY172" fmla="*/ 869844 h 1437685"/>
              <a:gd name="connsiteX173" fmla="*/ 395287 w 1221741"/>
              <a:gd name="connsiteY173" fmla="*/ 876988 h 1437685"/>
              <a:gd name="connsiteX174" fmla="*/ 388143 w 1221741"/>
              <a:gd name="connsiteY174" fmla="*/ 886513 h 1437685"/>
              <a:gd name="connsiteX175" fmla="*/ 369093 w 1221741"/>
              <a:gd name="connsiteY175" fmla="*/ 903182 h 1437685"/>
              <a:gd name="connsiteX176" fmla="*/ 371475 w 1221741"/>
              <a:gd name="connsiteY176" fmla="*/ 938900 h 1437685"/>
              <a:gd name="connsiteX177" fmla="*/ 373856 w 1221741"/>
              <a:gd name="connsiteY177" fmla="*/ 946044 h 1437685"/>
              <a:gd name="connsiteX178" fmla="*/ 381000 w 1221741"/>
              <a:gd name="connsiteY178" fmla="*/ 950807 h 1437685"/>
              <a:gd name="connsiteX179" fmla="*/ 390525 w 1221741"/>
              <a:gd name="connsiteY179" fmla="*/ 967475 h 1437685"/>
              <a:gd name="connsiteX180" fmla="*/ 392906 w 1221741"/>
              <a:gd name="connsiteY180" fmla="*/ 977000 h 1437685"/>
              <a:gd name="connsiteX181" fmla="*/ 400050 w 1221741"/>
              <a:gd name="connsiteY181" fmla="*/ 988907 h 1437685"/>
              <a:gd name="connsiteX182" fmla="*/ 407193 w 1221741"/>
              <a:gd name="connsiteY182" fmla="*/ 1024625 h 1437685"/>
              <a:gd name="connsiteX183" fmla="*/ 404812 w 1221741"/>
              <a:gd name="connsiteY183" fmla="*/ 1041294 h 1437685"/>
              <a:gd name="connsiteX184" fmla="*/ 378618 w 1221741"/>
              <a:gd name="connsiteY184" fmla="*/ 1034150 h 1437685"/>
              <a:gd name="connsiteX185" fmla="*/ 354806 w 1221741"/>
              <a:gd name="connsiteY185" fmla="*/ 1012719 h 1437685"/>
              <a:gd name="connsiteX186" fmla="*/ 350043 w 1221741"/>
              <a:gd name="connsiteY186" fmla="*/ 1005575 h 1437685"/>
              <a:gd name="connsiteX187" fmla="*/ 342900 w 1221741"/>
              <a:gd name="connsiteY187" fmla="*/ 1000813 h 1437685"/>
              <a:gd name="connsiteX188" fmla="*/ 307181 w 1221741"/>
              <a:gd name="connsiteY188" fmla="*/ 1007957 h 1437685"/>
              <a:gd name="connsiteX189" fmla="*/ 295275 w 1221741"/>
              <a:gd name="connsiteY189" fmla="*/ 1019863 h 1437685"/>
              <a:gd name="connsiteX190" fmla="*/ 288131 w 1221741"/>
              <a:gd name="connsiteY190" fmla="*/ 1043675 h 1437685"/>
              <a:gd name="connsiteX191" fmla="*/ 285750 w 1221741"/>
              <a:gd name="connsiteY191" fmla="*/ 1055582 h 1437685"/>
              <a:gd name="connsiteX192" fmla="*/ 278606 w 1221741"/>
              <a:gd name="connsiteY192" fmla="*/ 1057963 h 1437685"/>
              <a:gd name="connsiteX193" fmla="*/ 259556 w 1221741"/>
              <a:gd name="connsiteY193" fmla="*/ 1053200 h 1437685"/>
              <a:gd name="connsiteX194" fmla="*/ 252412 w 1221741"/>
              <a:gd name="connsiteY194" fmla="*/ 1041294 h 1437685"/>
              <a:gd name="connsiteX195" fmla="*/ 235743 w 1221741"/>
              <a:gd name="connsiteY195" fmla="*/ 1024625 h 1437685"/>
              <a:gd name="connsiteX196" fmla="*/ 235743 w 1221741"/>
              <a:gd name="connsiteY196" fmla="*/ 1024625 h 1437685"/>
              <a:gd name="connsiteX197" fmla="*/ 226218 w 1221741"/>
              <a:gd name="connsiteY197" fmla="*/ 1019863 h 1437685"/>
              <a:gd name="connsiteX198" fmla="*/ 207168 w 1221741"/>
              <a:gd name="connsiteY198" fmla="*/ 1007957 h 1437685"/>
              <a:gd name="connsiteX199" fmla="*/ 197643 w 1221741"/>
              <a:gd name="connsiteY199" fmla="*/ 1005575 h 1437685"/>
              <a:gd name="connsiteX200" fmla="*/ 166687 w 1221741"/>
              <a:gd name="connsiteY200" fmla="*/ 1000813 h 1437685"/>
              <a:gd name="connsiteX201" fmla="*/ 150018 w 1221741"/>
              <a:gd name="connsiteY201" fmla="*/ 996050 h 1437685"/>
              <a:gd name="connsiteX202" fmla="*/ 126206 w 1221741"/>
              <a:gd name="connsiteY202" fmla="*/ 986525 h 1437685"/>
              <a:gd name="connsiteX203" fmla="*/ 111918 w 1221741"/>
              <a:gd name="connsiteY203" fmla="*/ 979382 h 1437685"/>
              <a:gd name="connsiteX204" fmla="*/ 52387 w 1221741"/>
              <a:gd name="connsiteY204" fmla="*/ 984144 h 1437685"/>
              <a:gd name="connsiteX205" fmla="*/ 45243 w 1221741"/>
              <a:gd name="connsiteY205" fmla="*/ 988907 h 1437685"/>
              <a:gd name="connsiteX206" fmla="*/ 23812 w 1221741"/>
              <a:gd name="connsiteY206" fmla="*/ 1010338 h 1437685"/>
              <a:gd name="connsiteX207" fmla="*/ 16668 w 1221741"/>
              <a:gd name="connsiteY207" fmla="*/ 1034150 h 1437685"/>
              <a:gd name="connsiteX208" fmla="*/ 11906 w 1221741"/>
              <a:gd name="connsiteY208" fmla="*/ 1041294 h 1437685"/>
              <a:gd name="connsiteX209" fmla="*/ 9525 w 1221741"/>
              <a:gd name="connsiteY209" fmla="*/ 1081775 h 1437685"/>
              <a:gd name="connsiteX210" fmla="*/ 7143 w 1221741"/>
              <a:gd name="connsiteY210" fmla="*/ 1091300 h 1437685"/>
              <a:gd name="connsiteX211" fmla="*/ 4762 w 1221741"/>
              <a:gd name="connsiteY211" fmla="*/ 1105588 h 1437685"/>
              <a:gd name="connsiteX212" fmla="*/ 2381 w 1221741"/>
              <a:gd name="connsiteY212" fmla="*/ 1136544 h 1437685"/>
              <a:gd name="connsiteX213" fmla="*/ 0 w 1221741"/>
              <a:gd name="connsiteY213" fmla="*/ 1143688 h 1437685"/>
              <a:gd name="connsiteX214" fmla="*/ 2381 w 1221741"/>
              <a:gd name="connsiteY214" fmla="*/ 1210363 h 1437685"/>
              <a:gd name="connsiteX215" fmla="*/ 19050 w 1221741"/>
              <a:gd name="connsiteY215" fmla="*/ 1222269 h 1437685"/>
              <a:gd name="connsiteX216" fmla="*/ 45243 w 1221741"/>
              <a:gd name="connsiteY216" fmla="*/ 1234175 h 1437685"/>
              <a:gd name="connsiteX217" fmla="*/ 59531 w 1221741"/>
              <a:gd name="connsiteY217" fmla="*/ 1238938 h 1437685"/>
              <a:gd name="connsiteX218" fmla="*/ 83343 w 1221741"/>
              <a:gd name="connsiteY218" fmla="*/ 1255607 h 1437685"/>
              <a:gd name="connsiteX219" fmla="*/ 90487 w 1221741"/>
              <a:gd name="connsiteY219" fmla="*/ 1262750 h 1437685"/>
              <a:gd name="connsiteX220" fmla="*/ 104775 w 1221741"/>
              <a:gd name="connsiteY220" fmla="*/ 1267513 h 1437685"/>
              <a:gd name="connsiteX221" fmla="*/ 123825 w 1221741"/>
              <a:gd name="connsiteY221" fmla="*/ 1272275 h 1437685"/>
              <a:gd name="connsiteX222" fmla="*/ 138112 w 1221741"/>
              <a:gd name="connsiteY222" fmla="*/ 1277038 h 1437685"/>
              <a:gd name="connsiteX223" fmla="*/ 223837 w 1221741"/>
              <a:gd name="connsiteY223" fmla="*/ 1286563 h 1437685"/>
              <a:gd name="connsiteX224" fmla="*/ 257175 w 1221741"/>
              <a:gd name="connsiteY224" fmla="*/ 1315138 h 1437685"/>
              <a:gd name="connsiteX225" fmla="*/ 261937 w 1221741"/>
              <a:gd name="connsiteY225" fmla="*/ 1322282 h 1437685"/>
              <a:gd name="connsiteX226" fmla="*/ 264318 w 1221741"/>
              <a:gd name="connsiteY226" fmla="*/ 1329425 h 1437685"/>
              <a:gd name="connsiteX227" fmla="*/ 271462 w 1221741"/>
              <a:gd name="connsiteY227" fmla="*/ 1343713 h 1437685"/>
              <a:gd name="connsiteX228" fmla="*/ 276225 w 1221741"/>
              <a:gd name="connsiteY228" fmla="*/ 1350857 h 1437685"/>
              <a:gd name="connsiteX229" fmla="*/ 285750 w 1221741"/>
              <a:gd name="connsiteY229" fmla="*/ 1353238 h 1437685"/>
              <a:gd name="connsiteX230" fmla="*/ 328612 w 1221741"/>
              <a:gd name="connsiteY230" fmla="*/ 1348475 h 1437685"/>
              <a:gd name="connsiteX231" fmla="*/ 342900 w 1221741"/>
              <a:gd name="connsiteY231" fmla="*/ 1346094 h 1437685"/>
              <a:gd name="connsiteX232" fmla="*/ 366712 w 1221741"/>
              <a:gd name="connsiteY232" fmla="*/ 1350857 h 1437685"/>
              <a:gd name="connsiteX233" fmla="*/ 373856 w 1221741"/>
              <a:gd name="connsiteY233" fmla="*/ 1384194 h 1437685"/>
              <a:gd name="connsiteX234" fmla="*/ 381000 w 1221741"/>
              <a:gd name="connsiteY234" fmla="*/ 1412769 h 1437685"/>
              <a:gd name="connsiteX235" fmla="*/ 381000 w 1221741"/>
              <a:gd name="connsiteY235" fmla="*/ 1436582 h 1437685"/>
              <a:gd name="connsiteX0" fmla="*/ 381000 w 1221741"/>
              <a:gd name="connsiteY0" fmla="*/ 1436582 h 1437685"/>
              <a:gd name="connsiteX1" fmla="*/ 411956 w 1221741"/>
              <a:gd name="connsiteY1" fmla="*/ 1431819 h 1437685"/>
              <a:gd name="connsiteX2" fmla="*/ 426243 w 1221741"/>
              <a:gd name="connsiteY2" fmla="*/ 1419913 h 1437685"/>
              <a:gd name="connsiteX3" fmla="*/ 435768 w 1221741"/>
              <a:gd name="connsiteY3" fmla="*/ 1415150 h 1437685"/>
              <a:gd name="connsiteX4" fmla="*/ 447675 w 1221741"/>
              <a:gd name="connsiteY4" fmla="*/ 1405625 h 1437685"/>
              <a:gd name="connsiteX5" fmla="*/ 450056 w 1221741"/>
              <a:gd name="connsiteY5" fmla="*/ 1398482 h 1437685"/>
              <a:gd name="connsiteX6" fmla="*/ 476250 w 1221741"/>
              <a:gd name="connsiteY6" fmla="*/ 1379432 h 1437685"/>
              <a:gd name="connsiteX7" fmla="*/ 488156 w 1221741"/>
              <a:gd name="connsiteY7" fmla="*/ 1369907 h 1437685"/>
              <a:gd name="connsiteX8" fmla="*/ 526256 w 1221741"/>
              <a:gd name="connsiteY8" fmla="*/ 1362763 h 1437685"/>
              <a:gd name="connsiteX9" fmla="*/ 559593 w 1221741"/>
              <a:gd name="connsiteY9" fmla="*/ 1358000 h 1437685"/>
              <a:gd name="connsiteX10" fmla="*/ 573881 w 1221741"/>
              <a:gd name="connsiteY10" fmla="*/ 1348475 h 1437685"/>
              <a:gd name="connsiteX11" fmla="*/ 592931 w 1221741"/>
              <a:gd name="connsiteY11" fmla="*/ 1334188 h 1437685"/>
              <a:gd name="connsiteX12" fmla="*/ 611981 w 1221741"/>
              <a:gd name="connsiteY12" fmla="*/ 1322282 h 1437685"/>
              <a:gd name="connsiteX13" fmla="*/ 626268 w 1221741"/>
              <a:gd name="connsiteY13" fmla="*/ 1319900 h 1437685"/>
              <a:gd name="connsiteX14" fmla="*/ 657225 w 1221741"/>
              <a:gd name="connsiteY14" fmla="*/ 1315138 h 1437685"/>
              <a:gd name="connsiteX15" fmla="*/ 666750 w 1221741"/>
              <a:gd name="connsiteY15" fmla="*/ 1307994 h 1437685"/>
              <a:gd name="connsiteX16" fmla="*/ 652462 w 1221741"/>
              <a:gd name="connsiteY16" fmla="*/ 1296088 h 1437685"/>
              <a:gd name="connsiteX17" fmla="*/ 638175 w 1221741"/>
              <a:gd name="connsiteY17" fmla="*/ 1288944 h 1437685"/>
              <a:gd name="connsiteX18" fmla="*/ 626268 w 1221741"/>
              <a:gd name="connsiteY18" fmla="*/ 1279419 h 1437685"/>
              <a:gd name="connsiteX19" fmla="*/ 619125 w 1221741"/>
              <a:gd name="connsiteY19" fmla="*/ 1272275 h 1437685"/>
              <a:gd name="connsiteX20" fmla="*/ 621506 w 1221741"/>
              <a:gd name="connsiteY20" fmla="*/ 1255607 h 1437685"/>
              <a:gd name="connsiteX21" fmla="*/ 650081 w 1221741"/>
              <a:gd name="connsiteY21" fmla="*/ 1260369 h 1437685"/>
              <a:gd name="connsiteX22" fmla="*/ 671512 w 1221741"/>
              <a:gd name="connsiteY22" fmla="*/ 1267513 h 1437685"/>
              <a:gd name="connsiteX23" fmla="*/ 673893 w 1221741"/>
              <a:gd name="connsiteY23" fmla="*/ 1300850 h 1437685"/>
              <a:gd name="connsiteX24" fmla="*/ 692943 w 1221741"/>
              <a:gd name="connsiteY24" fmla="*/ 1303232 h 1437685"/>
              <a:gd name="connsiteX25" fmla="*/ 757237 w 1221741"/>
              <a:gd name="connsiteY25" fmla="*/ 1300850 h 1437685"/>
              <a:gd name="connsiteX26" fmla="*/ 776287 w 1221741"/>
              <a:gd name="connsiteY26" fmla="*/ 1298469 h 1437685"/>
              <a:gd name="connsiteX27" fmla="*/ 845343 w 1221741"/>
              <a:gd name="connsiteY27" fmla="*/ 1305613 h 1437685"/>
              <a:gd name="connsiteX28" fmla="*/ 864393 w 1221741"/>
              <a:gd name="connsiteY28" fmla="*/ 1310375 h 1437685"/>
              <a:gd name="connsiteX29" fmla="*/ 885825 w 1221741"/>
              <a:gd name="connsiteY29" fmla="*/ 1315138 h 1437685"/>
              <a:gd name="connsiteX30" fmla="*/ 897731 w 1221741"/>
              <a:gd name="connsiteY30" fmla="*/ 1319900 h 1437685"/>
              <a:gd name="connsiteX31" fmla="*/ 907256 w 1221741"/>
              <a:gd name="connsiteY31" fmla="*/ 1324663 h 1437685"/>
              <a:gd name="connsiteX32" fmla="*/ 926306 w 1221741"/>
              <a:gd name="connsiteY32" fmla="*/ 1329425 h 1437685"/>
              <a:gd name="connsiteX33" fmla="*/ 945356 w 1221741"/>
              <a:gd name="connsiteY33" fmla="*/ 1334188 h 1437685"/>
              <a:gd name="connsiteX34" fmla="*/ 950118 w 1221741"/>
              <a:gd name="connsiteY34" fmla="*/ 1307994 h 1437685"/>
              <a:gd name="connsiteX35" fmla="*/ 952500 w 1221741"/>
              <a:gd name="connsiteY35" fmla="*/ 1298469 h 1437685"/>
              <a:gd name="connsiteX36" fmla="*/ 988218 w 1221741"/>
              <a:gd name="connsiteY36" fmla="*/ 1291325 h 1437685"/>
              <a:gd name="connsiteX37" fmla="*/ 992981 w 1221741"/>
              <a:gd name="connsiteY37" fmla="*/ 1284182 h 1437685"/>
              <a:gd name="connsiteX38" fmla="*/ 1000125 w 1221741"/>
              <a:gd name="connsiteY38" fmla="*/ 1281800 h 1437685"/>
              <a:gd name="connsiteX39" fmla="*/ 1007268 w 1221741"/>
              <a:gd name="connsiteY39" fmla="*/ 1277038 h 1437685"/>
              <a:gd name="connsiteX40" fmla="*/ 1012031 w 1221741"/>
              <a:gd name="connsiteY40" fmla="*/ 1267513 h 1437685"/>
              <a:gd name="connsiteX41" fmla="*/ 1014412 w 1221741"/>
              <a:gd name="connsiteY41" fmla="*/ 1260369 h 1437685"/>
              <a:gd name="connsiteX42" fmla="*/ 1023937 w 1221741"/>
              <a:gd name="connsiteY42" fmla="*/ 1246082 h 1437685"/>
              <a:gd name="connsiteX43" fmla="*/ 1031081 w 1221741"/>
              <a:gd name="connsiteY43" fmla="*/ 1227032 h 1437685"/>
              <a:gd name="connsiteX44" fmla="*/ 1033462 w 1221741"/>
              <a:gd name="connsiteY44" fmla="*/ 1219888 h 1437685"/>
              <a:gd name="connsiteX45" fmla="*/ 1035843 w 1221741"/>
              <a:gd name="connsiteY45" fmla="*/ 1210363 h 1437685"/>
              <a:gd name="connsiteX46" fmla="*/ 1040606 w 1221741"/>
              <a:gd name="connsiteY46" fmla="*/ 1200838 h 1437685"/>
              <a:gd name="connsiteX47" fmla="*/ 1045368 w 1221741"/>
              <a:gd name="connsiteY47" fmla="*/ 1181788 h 1437685"/>
              <a:gd name="connsiteX48" fmla="*/ 1062037 w 1221741"/>
              <a:gd name="connsiteY48" fmla="*/ 1150832 h 1437685"/>
              <a:gd name="connsiteX49" fmla="*/ 1069181 w 1221741"/>
              <a:gd name="connsiteY49" fmla="*/ 1143688 h 1437685"/>
              <a:gd name="connsiteX50" fmla="*/ 1066800 w 1221741"/>
              <a:gd name="connsiteY50" fmla="*/ 1115113 h 1437685"/>
              <a:gd name="connsiteX51" fmla="*/ 1004887 w 1221741"/>
              <a:gd name="connsiteY51" fmla="*/ 1122257 h 1437685"/>
              <a:gd name="connsiteX52" fmla="*/ 1004887 w 1221741"/>
              <a:gd name="connsiteY52" fmla="*/ 1093682 h 1437685"/>
              <a:gd name="connsiteX53" fmla="*/ 1009650 w 1221741"/>
              <a:gd name="connsiteY53" fmla="*/ 1086538 h 1437685"/>
              <a:gd name="connsiteX54" fmla="*/ 1016793 w 1221741"/>
              <a:gd name="connsiteY54" fmla="*/ 1077013 h 1437685"/>
              <a:gd name="connsiteX55" fmla="*/ 1028700 w 1221741"/>
              <a:gd name="connsiteY55" fmla="*/ 1027007 h 1437685"/>
              <a:gd name="connsiteX56" fmla="*/ 1038225 w 1221741"/>
              <a:gd name="connsiteY56" fmla="*/ 991288 h 1437685"/>
              <a:gd name="connsiteX57" fmla="*/ 1045368 w 1221741"/>
              <a:gd name="connsiteY57" fmla="*/ 981763 h 1437685"/>
              <a:gd name="connsiteX58" fmla="*/ 1054893 w 1221741"/>
              <a:gd name="connsiteY58" fmla="*/ 965094 h 1437685"/>
              <a:gd name="connsiteX59" fmla="*/ 1071562 w 1221741"/>
              <a:gd name="connsiteY59" fmla="*/ 948425 h 1437685"/>
              <a:gd name="connsiteX60" fmla="*/ 1095375 w 1221741"/>
              <a:gd name="connsiteY60" fmla="*/ 929375 h 1437685"/>
              <a:gd name="connsiteX61" fmla="*/ 1102518 w 1221741"/>
              <a:gd name="connsiteY61" fmla="*/ 922232 h 1437685"/>
              <a:gd name="connsiteX62" fmla="*/ 1109662 w 1221741"/>
              <a:gd name="connsiteY62" fmla="*/ 919850 h 1437685"/>
              <a:gd name="connsiteX63" fmla="*/ 1119187 w 1221741"/>
              <a:gd name="connsiteY63" fmla="*/ 912707 h 1437685"/>
              <a:gd name="connsiteX64" fmla="*/ 1138237 w 1221741"/>
              <a:gd name="connsiteY64" fmla="*/ 900800 h 1437685"/>
              <a:gd name="connsiteX65" fmla="*/ 1147762 w 1221741"/>
              <a:gd name="connsiteY65" fmla="*/ 881750 h 1437685"/>
              <a:gd name="connsiteX66" fmla="*/ 1166812 w 1221741"/>
              <a:gd name="connsiteY66" fmla="*/ 855557 h 1437685"/>
              <a:gd name="connsiteX67" fmla="*/ 1178718 w 1221741"/>
              <a:gd name="connsiteY67" fmla="*/ 848413 h 1437685"/>
              <a:gd name="connsiteX68" fmla="*/ 1185862 w 1221741"/>
              <a:gd name="connsiteY68" fmla="*/ 846032 h 1437685"/>
              <a:gd name="connsiteX69" fmla="*/ 1197768 w 1221741"/>
              <a:gd name="connsiteY69" fmla="*/ 838888 h 1437685"/>
              <a:gd name="connsiteX70" fmla="*/ 1207293 w 1221741"/>
              <a:gd name="connsiteY70" fmla="*/ 834125 h 1437685"/>
              <a:gd name="connsiteX71" fmla="*/ 1219200 w 1221741"/>
              <a:gd name="connsiteY71" fmla="*/ 819838 h 1437685"/>
              <a:gd name="connsiteX72" fmla="*/ 1214437 w 1221741"/>
              <a:gd name="connsiteY72" fmla="*/ 793644 h 1437685"/>
              <a:gd name="connsiteX73" fmla="*/ 1207293 w 1221741"/>
              <a:gd name="connsiteY73" fmla="*/ 791263 h 1437685"/>
              <a:gd name="connsiteX74" fmla="*/ 1178718 w 1221741"/>
              <a:gd name="connsiteY74" fmla="*/ 779357 h 1437685"/>
              <a:gd name="connsiteX75" fmla="*/ 1157287 w 1221741"/>
              <a:gd name="connsiteY75" fmla="*/ 767450 h 1437685"/>
              <a:gd name="connsiteX76" fmla="*/ 1133475 w 1221741"/>
              <a:gd name="connsiteY76" fmla="*/ 746019 h 1437685"/>
              <a:gd name="connsiteX77" fmla="*/ 1126331 w 1221741"/>
              <a:gd name="connsiteY77" fmla="*/ 738875 h 1437685"/>
              <a:gd name="connsiteX78" fmla="*/ 1112043 w 1221741"/>
              <a:gd name="connsiteY78" fmla="*/ 719825 h 1437685"/>
              <a:gd name="connsiteX79" fmla="*/ 1102518 w 1221741"/>
              <a:gd name="connsiteY79" fmla="*/ 700775 h 1437685"/>
              <a:gd name="connsiteX80" fmla="*/ 1095375 w 1221741"/>
              <a:gd name="connsiteY80" fmla="*/ 681725 h 1437685"/>
              <a:gd name="connsiteX81" fmla="*/ 1090612 w 1221741"/>
              <a:gd name="connsiteY81" fmla="*/ 669819 h 1437685"/>
              <a:gd name="connsiteX82" fmla="*/ 1088231 w 1221741"/>
              <a:gd name="connsiteY82" fmla="*/ 662675 h 1437685"/>
              <a:gd name="connsiteX83" fmla="*/ 1081087 w 1221741"/>
              <a:gd name="connsiteY83" fmla="*/ 653150 h 1437685"/>
              <a:gd name="connsiteX84" fmla="*/ 1078706 w 1221741"/>
              <a:gd name="connsiteY84" fmla="*/ 643625 h 1437685"/>
              <a:gd name="connsiteX85" fmla="*/ 1073943 w 1221741"/>
              <a:gd name="connsiteY85" fmla="*/ 636482 h 1437685"/>
              <a:gd name="connsiteX86" fmla="*/ 1069181 w 1221741"/>
              <a:gd name="connsiteY86" fmla="*/ 626957 h 1437685"/>
              <a:gd name="connsiteX87" fmla="*/ 1066800 w 1221741"/>
              <a:gd name="connsiteY87" fmla="*/ 619813 h 1437685"/>
              <a:gd name="connsiteX88" fmla="*/ 1064418 w 1221741"/>
              <a:gd name="connsiteY88" fmla="*/ 610288 h 1437685"/>
              <a:gd name="connsiteX89" fmla="*/ 1047750 w 1221741"/>
              <a:gd name="connsiteY89" fmla="*/ 579332 h 1437685"/>
              <a:gd name="connsiteX90" fmla="*/ 1040606 w 1221741"/>
              <a:gd name="connsiteY90" fmla="*/ 557900 h 1437685"/>
              <a:gd name="connsiteX91" fmla="*/ 1038225 w 1221741"/>
              <a:gd name="connsiteY91" fmla="*/ 548375 h 1437685"/>
              <a:gd name="connsiteX92" fmla="*/ 1031081 w 1221741"/>
              <a:gd name="connsiteY92" fmla="*/ 536469 h 1437685"/>
              <a:gd name="connsiteX93" fmla="*/ 1026318 w 1221741"/>
              <a:gd name="connsiteY93" fmla="*/ 526944 h 1437685"/>
              <a:gd name="connsiteX94" fmla="*/ 1023937 w 1221741"/>
              <a:gd name="connsiteY94" fmla="*/ 519800 h 1437685"/>
              <a:gd name="connsiteX95" fmla="*/ 1014412 w 1221741"/>
              <a:gd name="connsiteY95" fmla="*/ 495988 h 1437685"/>
              <a:gd name="connsiteX96" fmla="*/ 1012031 w 1221741"/>
              <a:gd name="connsiteY96" fmla="*/ 486463 h 1437685"/>
              <a:gd name="connsiteX97" fmla="*/ 997743 w 1221741"/>
              <a:gd name="connsiteY97" fmla="*/ 462650 h 1437685"/>
              <a:gd name="connsiteX98" fmla="*/ 992981 w 1221741"/>
              <a:gd name="connsiteY98" fmla="*/ 453125 h 1437685"/>
              <a:gd name="connsiteX99" fmla="*/ 990600 w 1221741"/>
              <a:gd name="connsiteY99" fmla="*/ 441219 h 1437685"/>
              <a:gd name="connsiteX100" fmla="*/ 983456 w 1221741"/>
              <a:gd name="connsiteY100" fmla="*/ 436457 h 1437685"/>
              <a:gd name="connsiteX101" fmla="*/ 981075 w 1221741"/>
              <a:gd name="connsiteY101" fmla="*/ 422169 h 1437685"/>
              <a:gd name="connsiteX102" fmla="*/ 973931 w 1221741"/>
              <a:gd name="connsiteY102" fmla="*/ 410263 h 1437685"/>
              <a:gd name="connsiteX103" fmla="*/ 969168 w 1221741"/>
              <a:gd name="connsiteY103" fmla="*/ 398357 h 1437685"/>
              <a:gd name="connsiteX104" fmla="*/ 964406 w 1221741"/>
              <a:gd name="connsiteY104" fmla="*/ 391213 h 1437685"/>
              <a:gd name="connsiteX105" fmla="*/ 959643 w 1221741"/>
              <a:gd name="connsiteY105" fmla="*/ 372163 h 1437685"/>
              <a:gd name="connsiteX106" fmla="*/ 957262 w 1221741"/>
              <a:gd name="connsiteY106" fmla="*/ 365019 h 1437685"/>
              <a:gd name="connsiteX107" fmla="*/ 952500 w 1221741"/>
              <a:gd name="connsiteY107" fmla="*/ 355494 h 1437685"/>
              <a:gd name="connsiteX108" fmla="*/ 947737 w 1221741"/>
              <a:gd name="connsiteY108" fmla="*/ 343588 h 1437685"/>
              <a:gd name="connsiteX109" fmla="*/ 942975 w 1221741"/>
              <a:gd name="connsiteY109" fmla="*/ 334063 h 1437685"/>
              <a:gd name="connsiteX110" fmla="*/ 940593 w 1221741"/>
              <a:gd name="connsiteY110" fmla="*/ 326919 h 1437685"/>
              <a:gd name="connsiteX111" fmla="*/ 935831 w 1221741"/>
              <a:gd name="connsiteY111" fmla="*/ 319775 h 1437685"/>
              <a:gd name="connsiteX112" fmla="*/ 931068 w 1221741"/>
              <a:gd name="connsiteY112" fmla="*/ 305488 h 1437685"/>
              <a:gd name="connsiteX113" fmla="*/ 926306 w 1221741"/>
              <a:gd name="connsiteY113" fmla="*/ 295963 h 1437685"/>
              <a:gd name="connsiteX114" fmla="*/ 923925 w 1221741"/>
              <a:gd name="connsiteY114" fmla="*/ 288819 h 1437685"/>
              <a:gd name="connsiteX115" fmla="*/ 921543 w 1221741"/>
              <a:gd name="connsiteY115" fmla="*/ 279294 h 1437685"/>
              <a:gd name="connsiteX116" fmla="*/ 916781 w 1221741"/>
              <a:gd name="connsiteY116" fmla="*/ 272150 h 1437685"/>
              <a:gd name="connsiteX117" fmla="*/ 912018 w 1221741"/>
              <a:gd name="connsiteY117" fmla="*/ 260244 h 1437685"/>
              <a:gd name="connsiteX118" fmla="*/ 907256 w 1221741"/>
              <a:gd name="connsiteY118" fmla="*/ 243575 h 1437685"/>
              <a:gd name="connsiteX119" fmla="*/ 902493 w 1221741"/>
              <a:gd name="connsiteY119" fmla="*/ 231669 h 1437685"/>
              <a:gd name="connsiteX120" fmla="*/ 895350 w 1221741"/>
              <a:gd name="connsiteY120" fmla="*/ 226907 h 1437685"/>
              <a:gd name="connsiteX121" fmla="*/ 881062 w 1221741"/>
              <a:gd name="connsiteY121" fmla="*/ 205475 h 1437685"/>
              <a:gd name="connsiteX122" fmla="*/ 873918 w 1221741"/>
              <a:gd name="connsiteY122" fmla="*/ 198332 h 1437685"/>
              <a:gd name="connsiteX123" fmla="*/ 888206 w 1221741"/>
              <a:gd name="connsiteY123" fmla="*/ 119751 h 1437685"/>
              <a:gd name="connsiteX124" fmla="*/ 823912 w 1221741"/>
              <a:gd name="connsiteY124" fmla="*/ 687 h 1437685"/>
              <a:gd name="connsiteX125" fmla="*/ 847725 w 1221741"/>
              <a:gd name="connsiteY125" fmla="*/ 84033 h 1437685"/>
              <a:gd name="connsiteX126" fmla="*/ 847725 w 1221741"/>
              <a:gd name="connsiteY126" fmla="*/ 207857 h 1437685"/>
              <a:gd name="connsiteX127" fmla="*/ 845343 w 1221741"/>
              <a:gd name="connsiteY127" fmla="*/ 215000 h 1437685"/>
              <a:gd name="connsiteX128" fmla="*/ 835818 w 1221741"/>
              <a:gd name="connsiteY128" fmla="*/ 226907 h 1437685"/>
              <a:gd name="connsiteX129" fmla="*/ 823912 w 1221741"/>
              <a:gd name="connsiteY129" fmla="*/ 253100 h 1437685"/>
              <a:gd name="connsiteX130" fmla="*/ 812006 w 1221741"/>
              <a:gd name="connsiteY130" fmla="*/ 298344 h 1437685"/>
              <a:gd name="connsiteX131" fmla="*/ 809625 w 1221741"/>
              <a:gd name="connsiteY131" fmla="*/ 305488 h 1437685"/>
              <a:gd name="connsiteX132" fmla="*/ 797718 w 1221741"/>
              <a:gd name="connsiteY132" fmla="*/ 355494 h 1437685"/>
              <a:gd name="connsiteX133" fmla="*/ 790575 w 1221741"/>
              <a:gd name="connsiteY133" fmla="*/ 372163 h 1437685"/>
              <a:gd name="connsiteX134" fmla="*/ 788193 w 1221741"/>
              <a:gd name="connsiteY134" fmla="*/ 384069 h 1437685"/>
              <a:gd name="connsiteX135" fmla="*/ 781050 w 1221741"/>
              <a:gd name="connsiteY135" fmla="*/ 395975 h 1437685"/>
              <a:gd name="connsiteX136" fmla="*/ 776287 w 1221741"/>
              <a:gd name="connsiteY136" fmla="*/ 407882 h 1437685"/>
              <a:gd name="connsiteX137" fmla="*/ 773906 w 1221741"/>
              <a:gd name="connsiteY137" fmla="*/ 417407 h 1437685"/>
              <a:gd name="connsiteX138" fmla="*/ 766762 w 1221741"/>
              <a:gd name="connsiteY138" fmla="*/ 426932 h 1437685"/>
              <a:gd name="connsiteX139" fmla="*/ 754856 w 1221741"/>
              <a:gd name="connsiteY139" fmla="*/ 445982 h 1437685"/>
              <a:gd name="connsiteX140" fmla="*/ 745331 w 1221741"/>
              <a:gd name="connsiteY140" fmla="*/ 467413 h 1437685"/>
              <a:gd name="connsiteX141" fmla="*/ 742950 w 1221741"/>
              <a:gd name="connsiteY141" fmla="*/ 491225 h 1437685"/>
              <a:gd name="connsiteX142" fmla="*/ 721518 w 1221741"/>
              <a:gd name="connsiteY142" fmla="*/ 505513 h 1437685"/>
              <a:gd name="connsiteX143" fmla="*/ 709612 w 1221741"/>
              <a:gd name="connsiteY143" fmla="*/ 510275 h 1437685"/>
              <a:gd name="connsiteX144" fmla="*/ 688181 w 1221741"/>
              <a:gd name="connsiteY144" fmla="*/ 519800 h 1437685"/>
              <a:gd name="connsiteX145" fmla="*/ 671512 w 1221741"/>
              <a:gd name="connsiteY145" fmla="*/ 534088 h 1437685"/>
              <a:gd name="connsiteX146" fmla="*/ 664368 w 1221741"/>
              <a:gd name="connsiteY146" fmla="*/ 538850 h 1437685"/>
              <a:gd name="connsiteX147" fmla="*/ 657225 w 1221741"/>
              <a:gd name="connsiteY147" fmla="*/ 548375 h 1437685"/>
              <a:gd name="connsiteX148" fmla="*/ 642937 w 1221741"/>
              <a:gd name="connsiteY148" fmla="*/ 562663 h 1437685"/>
              <a:gd name="connsiteX149" fmla="*/ 626268 w 1221741"/>
              <a:gd name="connsiteY149" fmla="*/ 581713 h 1437685"/>
              <a:gd name="connsiteX150" fmla="*/ 614362 w 1221741"/>
              <a:gd name="connsiteY150" fmla="*/ 596000 h 1437685"/>
              <a:gd name="connsiteX151" fmla="*/ 607218 w 1221741"/>
              <a:gd name="connsiteY151" fmla="*/ 605525 h 1437685"/>
              <a:gd name="connsiteX152" fmla="*/ 602456 w 1221741"/>
              <a:gd name="connsiteY152" fmla="*/ 612669 h 1437685"/>
              <a:gd name="connsiteX153" fmla="*/ 590550 w 1221741"/>
              <a:gd name="connsiteY153" fmla="*/ 617432 h 1437685"/>
              <a:gd name="connsiteX154" fmla="*/ 573881 w 1221741"/>
              <a:gd name="connsiteY154" fmla="*/ 629338 h 1437685"/>
              <a:gd name="connsiteX155" fmla="*/ 554831 w 1221741"/>
              <a:gd name="connsiteY155" fmla="*/ 638863 h 1437685"/>
              <a:gd name="connsiteX156" fmla="*/ 542925 w 1221741"/>
              <a:gd name="connsiteY156" fmla="*/ 646007 h 1437685"/>
              <a:gd name="connsiteX157" fmla="*/ 535781 w 1221741"/>
              <a:gd name="connsiteY157" fmla="*/ 648388 h 1437685"/>
              <a:gd name="connsiteX158" fmla="*/ 516731 w 1221741"/>
              <a:gd name="connsiteY158" fmla="*/ 662675 h 1437685"/>
              <a:gd name="connsiteX159" fmla="*/ 500062 w 1221741"/>
              <a:gd name="connsiteY159" fmla="*/ 676963 h 1437685"/>
              <a:gd name="connsiteX160" fmla="*/ 490537 w 1221741"/>
              <a:gd name="connsiteY160" fmla="*/ 715063 h 1437685"/>
              <a:gd name="connsiteX161" fmla="*/ 490537 w 1221741"/>
              <a:gd name="connsiteY161" fmla="*/ 831744 h 1437685"/>
              <a:gd name="connsiteX162" fmla="*/ 495300 w 1221741"/>
              <a:gd name="connsiteY162" fmla="*/ 865082 h 1437685"/>
              <a:gd name="connsiteX163" fmla="*/ 492918 w 1221741"/>
              <a:gd name="connsiteY163" fmla="*/ 898419 h 1437685"/>
              <a:gd name="connsiteX164" fmla="*/ 483393 w 1221741"/>
              <a:gd name="connsiteY164" fmla="*/ 896038 h 1437685"/>
              <a:gd name="connsiteX165" fmla="*/ 478631 w 1221741"/>
              <a:gd name="connsiteY165" fmla="*/ 888894 h 1437685"/>
              <a:gd name="connsiteX166" fmla="*/ 447675 w 1221741"/>
              <a:gd name="connsiteY166" fmla="*/ 879369 h 1437685"/>
              <a:gd name="connsiteX167" fmla="*/ 445293 w 1221741"/>
              <a:gd name="connsiteY167" fmla="*/ 872225 h 1437685"/>
              <a:gd name="connsiteX168" fmla="*/ 438150 w 1221741"/>
              <a:gd name="connsiteY168" fmla="*/ 846032 h 1437685"/>
              <a:gd name="connsiteX169" fmla="*/ 421481 w 1221741"/>
              <a:gd name="connsiteY169" fmla="*/ 855557 h 1437685"/>
              <a:gd name="connsiteX170" fmla="*/ 407193 w 1221741"/>
              <a:gd name="connsiteY170" fmla="*/ 860319 h 1437685"/>
              <a:gd name="connsiteX171" fmla="*/ 397668 w 1221741"/>
              <a:gd name="connsiteY171" fmla="*/ 869844 h 1437685"/>
              <a:gd name="connsiteX172" fmla="*/ 395287 w 1221741"/>
              <a:gd name="connsiteY172" fmla="*/ 876988 h 1437685"/>
              <a:gd name="connsiteX173" fmla="*/ 388143 w 1221741"/>
              <a:gd name="connsiteY173" fmla="*/ 886513 h 1437685"/>
              <a:gd name="connsiteX174" fmla="*/ 369093 w 1221741"/>
              <a:gd name="connsiteY174" fmla="*/ 903182 h 1437685"/>
              <a:gd name="connsiteX175" fmla="*/ 371475 w 1221741"/>
              <a:gd name="connsiteY175" fmla="*/ 938900 h 1437685"/>
              <a:gd name="connsiteX176" fmla="*/ 373856 w 1221741"/>
              <a:gd name="connsiteY176" fmla="*/ 946044 h 1437685"/>
              <a:gd name="connsiteX177" fmla="*/ 381000 w 1221741"/>
              <a:gd name="connsiteY177" fmla="*/ 950807 h 1437685"/>
              <a:gd name="connsiteX178" fmla="*/ 390525 w 1221741"/>
              <a:gd name="connsiteY178" fmla="*/ 967475 h 1437685"/>
              <a:gd name="connsiteX179" fmla="*/ 392906 w 1221741"/>
              <a:gd name="connsiteY179" fmla="*/ 977000 h 1437685"/>
              <a:gd name="connsiteX180" fmla="*/ 400050 w 1221741"/>
              <a:gd name="connsiteY180" fmla="*/ 988907 h 1437685"/>
              <a:gd name="connsiteX181" fmla="*/ 407193 w 1221741"/>
              <a:gd name="connsiteY181" fmla="*/ 1024625 h 1437685"/>
              <a:gd name="connsiteX182" fmla="*/ 404812 w 1221741"/>
              <a:gd name="connsiteY182" fmla="*/ 1041294 h 1437685"/>
              <a:gd name="connsiteX183" fmla="*/ 378618 w 1221741"/>
              <a:gd name="connsiteY183" fmla="*/ 1034150 h 1437685"/>
              <a:gd name="connsiteX184" fmla="*/ 354806 w 1221741"/>
              <a:gd name="connsiteY184" fmla="*/ 1012719 h 1437685"/>
              <a:gd name="connsiteX185" fmla="*/ 350043 w 1221741"/>
              <a:gd name="connsiteY185" fmla="*/ 1005575 h 1437685"/>
              <a:gd name="connsiteX186" fmla="*/ 342900 w 1221741"/>
              <a:gd name="connsiteY186" fmla="*/ 1000813 h 1437685"/>
              <a:gd name="connsiteX187" fmla="*/ 307181 w 1221741"/>
              <a:gd name="connsiteY187" fmla="*/ 1007957 h 1437685"/>
              <a:gd name="connsiteX188" fmla="*/ 295275 w 1221741"/>
              <a:gd name="connsiteY188" fmla="*/ 1019863 h 1437685"/>
              <a:gd name="connsiteX189" fmla="*/ 288131 w 1221741"/>
              <a:gd name="connsiteY189" fmla="*/ 1043675 h 1437685"/>
              <a:gd name="connsiteX190" fmla="*/ 285750 w 1221741"/>
              <a:gd name="connsiteY190" fmla="*/ 1055582 h 1437685"/>
              <a:gd name="connsiteX191" fmla="*/ 278606 w 1221741"/>
              <a:gd name="connsiteY191" fmla="*/ 1057963 h 1437685"/>
              <a:gd name="connsiteX192" fmla="*/ 259556 w 1221741"/>
              <a:gd name="connsiteY192" fmla="*/ 1053200 h 1437685"/>
              <a:gd name="connsiteX193" fmla="*/ 252412 w 1221741"/>
              <a:gd name="connsiteY193" fmla="*/ 1041294 h 1437685"/>
              <a:gd name="connsiteX194" fmla="*/ 235743 w 1221741"/>
              <a:gd name="connsiteY194" fmla="*/ 1024625 h 1437685"/>
              <a:gd name="connsiteX195" fmla="*/ 235743 w 1221741"/>
              <a:gd name="connsiteY195" fmla="*/ 1024625 h 1437685"/>
              <a:gd name="connsiteX196" fmla="*/ 226218 w 1221741"/>
              <a:gd name="connsiteY196" fmla="*/ 1019863 h 1437685"/>
              <a:gd name="connsiteX197" fmla="*/ 207168 w 1221741"/>
              <a:gd name="connsiteY197" fmla="*/ 1007957 h 1437685"/>
              <a:gd name="connsiteX198" fmla="*/ 197643 w 1221741"/>
              <a:gd name="connsiteY198" fmla="*/ 1005575 h 1437685"/>
              <a:gd name="connsiteX199" fmla="*/ 166687 w 1221741"/>
              <a:gd name="connsiteY199" fmla="*/ 1000813 h 1437685"/>
              <a:gd name="connsiteX200" fmla="*/ 150018 w 1221741"/>
              <a:gd name="connsiteY200" fmla="*/ 996050 h 1437685"/>
              <a:gd name="connsiteX201" fmla="*/ 126206 w 1221741"/>
              <a:gd name="connsiteY201" fmla="*/ 986525 h 1437685"/>
              <a:gd name="connsiteX202" fmla="*/ 111918 w 1221741"/>
              <a:gd name="connsiteY202" fmla="*/ 979382 h 1437685"/>
              <a:gd name="connsiteX203" fmla="*/ 52387 w 1221741"/>
              <a:gd name="connsiteY203" fmla="*/ 984144 h 1437685"/>
              <a:gd name="connsiteX204" fmla="*/ 45243 w 1221741"/>
              <a:gd name="connsiteY204" fmla="*/ 988907 h 1437685"/>
              <a:gd name="connsiteX205" fmla="*/ 23812 w 1221741"/>
              <a:gd name="connsiteY205" fmla="*/ 1010338 h 1437685"/>
              <a:gd name="connsiteX206" fmla="*/ 16668 w 1221741"/>
              <a:gd name="connsiteY206" fmla="*/ 1034150 h 1437685"/>
              <a:gd name="connsiteX207" fmla="*/ 11906 w 1221741"/>
              <a:gd name="connsiteY207" fmla="*/ 1041294 h 1437685"/>
              <a:gd name="connsiteX208" fmla="*/ 9525 w 1221741"/>
              <a:gd name="connsiteY208" fmla="*/ 1081775 h 1437685"/>
              <a:gd name="connsiteX209" fmla="*/ 7143 w 1221741"/>
              <a:gd name="connsiteY209" fmla="*/ 1091300 h 1437685"/>
              <a:gd name="connsiteX210" fmla="*/ 4762 w 1221741"/>
              <a:gd name="connsiteY210" fmla="*/ 1105588 h 1437685"/>
              <a:gd name="connsiteX211" fmla="*/ 2381 w 1221741"/>
              <a:gd name="connsiteY211" fmla="*/ 1136544 h 1437685"/>
              <a:gd name="connsiteX212" fmla="*/ 0 w 1221741"/>
              <a:gd name="connsiteY212" fmla="*/ 1143688 h 1437685"/>
              <a:gd name="connsiteX213" fmla="*/ 2381 w 1221741"/>
              <a:gd name="connsiteY213" fmla="*/ 1210363 h 1437685"/>
              <a:gd name="connsiteX214" fmla="*/ 19050 w 1221741"/>
              <a:gd name="connsiteY214" fmla="*/ 1222269 h 1437685"/>
              <a:gd name="connsiteX215" fmla="*/ 45243 w 1221741"/>
              <a:gd name="connsiteY215" fmla="*/ 1234175 h 1437685"/>
              <a:gd name="connsiteX216" fmla="*/ 59531 w 1221741"/>
              <a:gd name="connsiteY216" fmla="*/ 1238938 h 1437685"/>
              <a:gd name="connsiteX217" fmla="*/ 83343 w 1221741"/>
              <a:gd name="connsiteY217" fmla="*/ 1255607 h 1437685"/>
              <a:gd name="connsiteX218" fmla="*/ 90487 w 1221741"/>
              <a:gd name="connsiteY218" fmla="*/ 1262750 h 1437685"/>
              <a:gd name="connsiteX219" fmla="*/ 104775 w 1221741"/>
              <a:gd name="connsiteY219" fmla="*/ 1267513 h 1437685"/>
              <a:gd name="connsiteX220" fmla="*/ 123825 w 1221741"/>
              <a:gd name="connsiteY220" fmla="*/ 1272275 h 1437685"/>
              <a:gd name="connsiteX221" fmla="*/ 138112 w 1221741"/>
              <a:gd name="connsiteY221" fmla="*/ 1277038 h 1437685"/>
              <a:gd name="connsiteX222" fmla="*/ 223837 w 1221741"/>
              <a:gd name="connsiteY222" fmla="*/ 1286563 h 1437685"/>
              <a:gd name="connsiteX223" fmla="*/ 257175 w 1221741"/>
              <a:gd name="connsiteY223" fmla="*/ 1315138 h 1437685"/>
              <a:gd name="connsiteX224" fmla="*/ 261937 w 1221741"/>
              <a:gd name="connsiteY224" fmla="*/ 1322282 h 1437685"/>
              <a:gd name="connsiteX225" fmla="*/ 264318 w 1221741"/>
              <a:gd name="connsiteY225" fmla="*/ 1329425 h 1437685"/>
              <a:gd name="connsiteX226" fmla="*/ 271462 w 1221741"/>
              <a:gd name="connsiteY226" fmla="*/ 1343713 h 1437685"/>
              <a:gd name="connsiteX227" fmla="*/ 276225 w 1221741"/>
              <a:gd name="connsiteY227" fmla="*/ 1350857 h 1437685"/>
              <a:gd name="connsiteX228" fmla="*/ 285750 w 1221741"/>
              <a:gd name="connsiteY228" fmla="*/ 1353238 h 1437685"/>
              <a:gd name="connsiteX229" fmla="*/ 328612 w 1221741"/>
              <a:gd name="connsiteY229" fmla="*/ 1348475 h 1437685"/>
              <a:gd name="connsiteX230" fmla="*/ 342900 w 1221741"/>
              <a:gd name="connsiteY230" fmla="*/ 1346094 h 1437685"/>
              <a:gd name="connsiteX231" fmla="*/ 366712 w 1221741"/>
              <a:gd name="connsiteY231" fmla="*/ 1350857 h 1437685"/>
              <a:gd name="connsiteX232" fmla="*/ 373856 w 1221741"/>
              <a:gd name="connsiteY232" fmla="*/ 1384194 h 1437685"/>
              <a:gd name="connsiteX233" fmla="*/ 381000 w 1221741"/>
              <a:gd name="connsiteY233" fmla="*/ 1412769 h 1437685"/>
              <a:gd name="connsiteX234" fmla="*/ 381000 w 1221741"/>
              <a:gd name="connsiteY234" fmla="*/ 1436582 h 1437685"/>
              <a:gd name="connsiteX0" fmla="*/ 381000 w 1221741"/>
              <a:gd name="connsiteY0" fmla="*/ 1436582 h 1437685"/>
              <a:gd name="connsiteX1" fmla="*/ 411956 w 1221741"/>
              <a:gd name="connsiteY1" fmla="*/ 1431819 h 1437685"/>
              <a:gd name="connsiteX2" fmla="*/ 426243 w 1221741"/>
              <a:gd name="connsiteY2" fmla="*/ 1419913 h 1437685"/>
              <a:gd name="connsiteX3" fmla="*/ 435768 w 1221741"/>
              <a:gd name="connsiteY3" fmla="*/ 1415150 h 1437685"/>
              <a:gd name="connsiteX4" fmla="*/ 447675 w 1221741"/>
              <a:gd name="connsiteY4" fmla="*/ 1405625 h 1437685"/>
              <a:gd name="connsiteX5" fmla="*/ 450056 w 1221741"/>
              <a:gd name="connsiteY5" fmla="*/ 1398482 h 1437685"/>
              <a:gd name="connsiteX6" fmla="*/ 476250 w 1221741"/>
              <a:gd name="connsiteY6" fmla="*/ 1379432 h 1437685"/>
              <a:gd name="connsiteX7" fmla="*/ 488156 w 1221741"/>
              <a:gd name="connsiteY7" fmla="*/ 1369907 h 1437685"/>
              <a:gd name="connsiteX8" fmla="*/ 526256 w 1221741"/>
              <a:gd name="connsiteY8" fmla="*/ 1362763 h 1437685"/>
              <a:gd name="connsiteX9" fmla="*/ 559593 w 1221741"/>
              <a:gd name="connsiteY9" fmla="*/ 1358000 h 1437685"/>
              <a:gd name="connsiteX10" fmla="*/ 573881 w 1221741"/>
              <a:gd name="connsiteY10" fmla="*/ 1348475 h 1437685"/>
              <a:gd name="connsiteX11" fmla="*/ 592931 w 1221741"/>
              <a:gd name="connsiteY11" fmla="*/ 1334188 h 1437685"/>
              <a:gd name="connsiteX12" fmla="*/ 611981 w 1221741"/>
              <a:gd name="connsiteY12" fmla="*/ 1322282 h 1437685"/>
              <a:gd name="connsiteX13" fmla="*/ 626268 w 1221741"/>
              <a:gd name="connsiteY13" fmla="*/ 1319900 h 1437685"/>
              <a:gd name="connsiteX14" fmla="*/ 657225 w 1221741"/>
              <a:gd name="connsiteY14" fmla="*/ 1315138 h 1437685"/>
              <a:gd name="connsiteX15" fmla="*/ 666750 w 1221741"/>
              <a:gd name="connsiteY15" fmla="*/ 1307994 h 1437685"/>
              <a:gd name="connsiteX16" fmla="*/ 652462 w 1221741"/>
              <a:gd name="connsiteY16" fmla="*/ 1296088 h 1437685"/>
              <a:gd name="connsiteX17" fmla="*/ 638175 w 1221741"/>
              <a:gd name="connsiteY17" fmla="*/ 1288944 h 1437685"/>
              <a:gd name="connsiteX18" fmla="*/ 626268 w 1221741"/>
              <a:gd name="connsiteY18" fmla="*/ 1279419 h 1437685"/>
              <a:gd name="connsiteX19" fmla="*/ 619125 w 1221741"/>
              <a:gd name="connsiteY19" fmla="*/ 1272275 h 1437685"/>
              <a:gd name="connsiteX20" fmla="*/ 621506 w 1221741"/>
              <a:gd name="connsiteY20" fmla="*/ 1255607 h 1437685"/>
              <a:gd name="connsiteX21" fmla="*/ 650081 w 1221741"/>
              <a:gd name="connsiteY21" fmla="*/ 1260369 h 1437685"/>
              <a:gd name="connsiteX22" fmla="*/ 671512 w 1221741"/>
              <a:gd name="connsiteY22" fmla="*/ 1267513 h 1437685"/>
              <a:gd name="connsiteX23" fmla="*/ 673893 w 1221741"/>
              <a:gd name="connsiteY23" fmla="*/ 1300850 h 1437685"/>
              <a:gd name="connsiteX24" fmla="*/ 692943 w 1221741"/>
              <a:gd name="connsiteY24" fmla="*/ 1303232 h 1437685"/>
              <a:gd name="connsiteX25" fmla="*/ 757237 w 1221741"/>
              <a:gd name="connsiteY25" fmla="*/ 1300850 h 1437685"/>
              <a:gd name="connsiteX26" fmla="*/ 776287 w 1221741"/>
              <a:gd name="connsiteY26" fmla="*/ 1298469 h 1437685"/>
              <a:gd name="connsiteX27" fmla="*/ 845343 w 1221741"/>
              <a:gd name="connsiteY27" fmla="*/ 1305613 h 1437685"/>
              <a:gd name="connsiteX28" fmla="*/ 864393 w 1221741"/>
              <a:gd name="connsiteY28" fmla="*/ 1310375 h 1437685"/>
              <a:gd name="connsiteX29" fmla="*/ 885825 w 1221741"/>
              <a:gd name="connsiteY29" fmla="*/ 1315138 h 1437685"/>
              <a:gd name="connsiteX30" fmla="*/ 897731 w 1221741"/>
              <a:gd name="connsiteY30" fmla="*/ 1319900 h 1437685"/>
              <a:gd name="connsiteX31" fmla="*/ 907256 w 1221741"/>
              <a:gd name="connsiteY31" fmla="*/ 1324663 h 1437685"/>
              <a:gd name="connsiteX32" fmla="*/ 926306 w 1221741"/>
              <a:gd name="connsiteY32" fmla="*/ 1329425 h 1437685"/>
              <a:gd name="connsiteX33" fmla="*/ 945356 w 1221741"/>
              <a:gd name="connsiteY33" fmla="*/ 1334188 h 1437685"/>
              <a:gd name="connsiteX34" fmla="*/ 950118 w 1221741"/>
              <a:gd name="connsiteY34" fmla="*/ 1307994 h 1437685"/>
              <a:gd name="connsiteX35" fmla="*/ 952500 w 1221741"/>
              <a:gd name="connsiteY35" fmla="*/ 1298469 h 1437685"/>
              <a:gd name="connsiteX36" fmla="*/ 988218 w 1221741"/>
              <a:gd name="connsiteY36" fmla="*/ 1291325 h 1437685"/>
              <a:gd name="connsiteX37" fmla="*/ 992981 w 1221741"/>
              <a:gd name="connsiteY37" fmla="*/ 1284182 h 1437685"/>
              <a:gd name="connsiteX38" fmla="*/ 1000125 w 1221741"/>
              <a:gd name="connsiteY38" fmla="*/ 1281800 h 1437685"/>
              <a:gd name="connsiteX39" fmla="*/ 1007268 w 1221741"/>
              <a:gd name="connsiteY39" fmla="*/ 1277038 h 1437685"/>
              <a:gd name="connsiteX40" fmla="*/ 1012031 w 1221741"/>
              <a:gd name="connsiteY40" fmla="*/ 1267513 h 1437685"/>
              <a:gd name="connsiteX41" fmla="*/ 1014412 w 1221741"/>
              <a:gd name="connsiteY41" fmla="*/ 1260369 h 1437685"/>
              <a:gd name="connsiteX42" fmla="*/ 1023937 w 1221741"/>
              <a:gd name="connsiteY42" fmla="*/ 1246082 h 1437685"/>
              <a:gd name="connsiteX43" fmla="*/ 1031081 w 1221741"/>
              <a:gd name="connsiteY43" fmla="*/ 1227032 h 1437685"/>
              <a:gd name="connsiteX44" fmla="*/ 1033462 w 1221741"/>
              <a:gd name="connsiteY44" fmla="*/ 1219888 h 1437685"/>
              <a:gd name="connsiteX45" fmla="*/ 1035843 w 1221741"/>
              <a:gd name="connsiteY45" fmla="*/ 1210363 h 1437685"/>
              <a:gd name="connsiteX46" fmla="*/ 1040606 w 1221741"/>
              <a:gd name="connsiteY46" fmla="*/ 1200838 h 1437685"/>
              <a:gd name="connsiteX47" fmla="*/ 1045368 w 1221741"/>
              <a:gd name="connsiteY47" fmla="*/ 1181788 h 1437685"/>
              <a:gd name="connsiteX48" fmla="*/ 1062037 w 1221741"/>
              <a:gd name="connsiteY48" fmla="*/ 1150832 h 1437685"/>
              <a:gd name="connsiteX49" fmla="*/ 1069181 w 1221741"/>
              <a:gd name="connsiteY49" fmla="*/ 1143688 h 1437685"/>
              <a:gd name="connsiteX50" fmla="*/ 1066800 w 1221741"/>
              <a:gd name="connsiteY50" fmla="*/ 1115113 h 1437685"/>
              <a:gd name="connsiteX51" fmla="*/ 1004887 w 1221741"/>
              <a:gd name="connsiteY51" fmla="*/ 1122257 h 1437685"/>
              <a:gd name="connsiteX52" fmla="*/ 1004887 w 1221741"/>
              <a:gd name="connsiteY52" fmla="*/ 1093682 h 1437685"/>
              <a:gd name="connsiteX53" fmla="*/ 1009650 w 1221741"/>
              <a:gd name="connsiteY53" fmla="*/ 1086538 h 1437685"/>
              <a:gd name="connsiteX54" fmla="*/ 1016793 w 1221741"/>
              <a:gd name="connsiteY54" fmla="*/ 1077013 h 1437685"/>
              <a:gd name="connsiteX55" fmla="*/ 1028700 w 1221741"/>
              <a:gd name="connsiteY55" fmla="*/ 1027007 h 1437685"/>
              <a:gd name="connsiteX56" fmla="*/ 1038225 w 1221741"/>
              <a:gd name="connsiteY56" fmla="*/ 991288 h 1437685"/>
              <a:gd name="connsiteX57" fmla="*/ 1045368 w 1221741"/>
              <a:gd name="connsiteY57" fmla="*/ 981763 h 1437685"/>
              <a:gd name="connsiteX58" fmla="*/ 1054893 w 1221741"/>
              <a:gd name="connsiteY58" fmla="*/ 965094 h 1437685"/>
              <a:gd name="connsiteX59" fmla="*/ 1071562 w 1221741"/>
              <a:gd name="connsiteY59" fmla="*/ 948425 h 1437685"/>
              <a:gd name="connsiteX60" fmla="*/ 1095375 w 1221741"/>
              <a:gd name="connsiteY60" fmla="*/ 929375 h 1437685"/>
              <a:gd name="connsiteX61" fmla="*/ 1102518 w 1221741"/>
              <a:gd name="connsiteY61" fmla="*/ 922232 h 1437685"/>
              <a:gd name="connsiteX62" fmla="*/ 1109662 w 1221741"/>
              <a:gd name="connsiteY62" fmla="*/ 919850 h 1437685"/>
              <a:gd name="connsiteX63" fmla="*/ 1119187 w 1221741"/>
              <a:gd name="connsiteY63" fmla="*/ 912707 h 1437685"/>
              <a:gd name="connsiteX64" fmla="*/ 1138237 w 1221741"/>
              <a:gd name="connsiteY64" fmla="*/ 900800 h 1437685"/>
              <a:gd name="connsiteX65" fmla="*/ 1147762 w 1221741"/>
              <a:gd name="connsiteY65" fmla="*/ 881750 h 1437685"/>
              <a:gd name="connsiteX66" fmla="*/ 1166812 w 1221741"/>
              <a:gd name="connsiteY66" fmla="*/ 855557 h 1437685"/>
              <a:gd name="connsiteX67" fmla="*/ 1178718 w 1221741"/>
              <a:gd name="connsiteY67" fmla="*/ 848413 h 1437685"/>
              <a:gd name="connsiteX68" fmla="*/ 1185862 w 1221741"/>
              <a:gd name="connsiteY68" fmla="*/ 846032 h 1437685"/>
              <a:gd name="connsiteX69" fmla="*/ 1197768 w 1221741"/>
              <a:gd name="connsiteY69" fmla="*/ 838888 h 1437685"/>
              <a:gd name="connsiteX70" fmla="*/ 1207293 w 1221741"/>
              <a:gd name="connsiteY70" fmla="*/ 834125 h 1437685"/>
              <a:gd name="connsiteX71" fmla="*/ 1219200 w 1221741"/>
              <a:gd name="connsiteY71" fmla="*/ 819838 h 1437685"/>
              <a:gd name="connsiteX72" fmla="*/ 1214437 w 1221741"/>
              <a:gd name="connsiteY72" fmla="*/ 793644 h 1437685"/>
              <a:gd name="connsiteX73" fmla="*/ 1207293 w 1221741"/>
              <a:gd name="connsiteY73" fmla="*/ 791263 h 1437685"/>
              <a:gd name="connsiteX74" fmla="*/ 1178718 w 1221741"/>
              <a:gd name="connsiteY74" fmla="*/ 779357 h 1437685"/>
              <a:gd name="connsiteX75" fmla="*/ 1157287 w 1221741"/>
              <a:gd name="connsiteY75" fmla="*/ 767450 h 1437685"/>
              <a:gd name="connsiteX76" fmla="*/ 1133475 w 1221741"/>
              <a:gd name="connsiteY76" fmla="*/ 746019 h 1437685"/>
              <a:gd name="connsiteX77" fmla="*/ 1126331 w 1221741"/>
              <a:gd name="connsiteY77" fmla="*/ 738875 h 1437685"/>
              <a:gd name="connsiteX78" fmla="*/ 1112043 w 1221741"/>
              <a:gd name="connsiteY78" fmla="*/ 719825 h 1437685"/>
              <a:gd name="connsiteX79" fmla="*/ 1102518 w 1221741"/>
              <a:gd name="connsiteY79" fmla="*/ 700775 h 1437685"/>
              <a:gd name="connsiteX80" fmla="*/ 1095375 w 1221741"/>
              <a:gd name="connsiteY80" fmla="*/ 681725 h 1437685"/>
              <a:gd name="connsiteX81" fmla="*/ 1090612 w 1221741"/>
              <a:gd name="connsiteY81" fmla="*/ 669819 h 1437685"/>
              <a:gd name="connsiteX82" fmla="*/ 1088231 w 1221741"/>
              <a:gd name="connsiteY82" fmla="*/ 662675 h 1437685"/>
              <a:gd name="connsiteX83" fmla="*/ 1081087 w 1221741"/>
              <a:gd name="connsiteY83" fmla="*/ 653150 h 1437685"/>
              <a:gd name="connsiteX84" fmla="*/ 1078706 w 1221741"/>
              <a:gd name="connsiteY84" fmla="*/ 643625 h 1437685"/>
              <a:gd name="connsiteX85" fmla="*/ 1073943 w 1221741"/>
              <a:gd name="connsiteY85" fmla="*/ 636482 h 1437685"/>
              <a:gd name="connsiteX86" fmla="*/ 1069181 w 1221741"/>
              <a:gd name="connsiteY86" fmla="*/ 626957 h 1437685"/>
              <a:gd name="connsiteX87" fmla="*/ 1066800 w 1221741"/>
              <a:gd name="connsiteY87" fmla="*/ 619813 h 1437685"/>
              <a:gd name="connsiteX88" fmla="*/ 1064418 w 1221741"/>
              <a:gd name="connsiteY88" fmla="*/ 610288 h 1437685"/>
              <a:gd name="connsiteX89" fmla="*/ 1047750 w 1221741"/>
              <a:gd name="connsiteY89" fmla="*/ 579332 h 1437685"/>
              <a:gd name="connsiteX90" fmla="*/ 1040606 w 1221741"/>
              <a:gd name="connsiteY90" fmla="*/ 557900 h 1437685"/>
              <a:gd name="connsiteX91" fmla="*/ 1038225 w 1221741"/>
              <a:gd name="connsiteY91" fmla="*/ 548375 h 1437685"/>
              <a:gd name="connsiteX92" fmla="*/ 1031081 w 1221741"/>
              <a:gd name="connsiteY92" fmla="*/ 536469 h 1437685"/>
              <a:gd name="connsiteX93" fmla="*/ 1026318 w 1221741"/>
              <a:gd name="connsiteY93" fmla="*/ 526944 h 1437685"/>
              <a:gd name="connsiteX94" fmla="*/ 1023937 w 1221741"/>
              <a:gd name="connsiteY94" fmla="*/ 519800 h 1437685"/>
              <a:gd name="connsiteX95" fmla="*/ 1014412 w 1221741"/>
              <a:gd name="connsiteY95" fmla="*/ 495988 h 1437685"/>
              <a:gd name="connsiteX96" fmla="*/ 1012031 w 1221741"/>
              <a:gd name="connsiteY96" fmla="*/ 486463 h 1437685"/>
              <a:gd name="connsiteX97" fmla="*/ 997743 w 1221741"/>
              <a:gd name="connsiteY97" fmla="*/ 462650 h 1437685"/>
              <a:gd name="connsiteX98" fmla="*/ 992981 w 1221741"/>
              <a:gd name="connsiteY98" fmla="*/ 453125 h 1437685"/>
              <a:gd name="connsiteX99" fmla="*/ 990600 w 1221741"/>
              <a:gd name="connsiteY99" fmla="*/ 441219 h 1437685"/>
              <a:gd name="connsiteX100" fmla="*/ 983456 w 1221741"/>
              <a:gd name="connsiteY100" fmla="*/ 436457 h 1437685"/>
              <a:gd name="connsiteX101" fmla="*/ 981075 w 1221741"/>
              <a:gd name="connsiteY101" fmla="*/ 422169 h 1437685"/>
              <a:gd name="connsiteX102" fmla="*/ 973931 w 1221741"/>
              <a:gd name="connsiteY102" fmla="*/ 410263 h 1437685"/>
              <a:gd name="connsiteX103" fmla="*/ 969168 w 1221741"/>
              <a:gd name="connsiteY103" fmla="*/ 398357 h 1437685"/>
              <a:gd name="connsiteX104" fmla="*/ 964406 w 1221741"/>
              <a:gd name="connsiteY104" fmla="*/ 391213 h 1437685"/>
              <a:gd name="connsiteX105" fmla="*/ 959643 w 1221741"/>
              <a:gd name="connsiteY105" fmla="*/ 372163 h 1437685"/>
              <a:gd name="connsiteX106" fmla="*/ 957262 w 1221741"/>
              <a:gd name="connsiteY106" fmla="*/ 365019 h 1437685"/>
              <a:gd name="connsiteX107" fmla="*/ 952500 w 1221741"/>
              <a:gd name="connsiteY107" fmla="*/ 355494 h 1437685"/>
              <a:gd name="connsiteX108" fmla="*/ 947737 w 1221741"/>
              <a:gd name="connsiteY108" fmla="*/ 343588 h 1437685"/>
              <a:gd name="connsiteX109" fmla="*/ 942975 w 1221741"/>
              <a:gd name="connsiteY109" fmla="*/ 334063 h 1437685"/>
              <a:gd name="connsiteX110" fmla="*/ 940593 w 1221741"/>
              <a:gd name="connsiteY110" fmla="*/ 326919 h 1437685"/>
              <a:gd name="connsiteX111" fmla="*/ 935831 w 1221741"/>
              <a:gd name="connsiteY111" fmla="*/ 319775 h 1437685"/>
              <a:gd name="connsiteX112" fmla="*/ 931068 w 1221741"/>
              <a:gd name="connsiteY112" fmla="*/ 305488 h 1437685"/>
              <a:gd name="connsiteX113" fmla="*/ 926306 w 1221741"/>
              <a:gd name="connsiteY113" fmla="*/ 295963 h 1437685"/>
              <a:gd name="connsiteX114" fmla="*/ 923925 w 1221741"/>
              <a:gd name="connsiteY114" fmla="*/ 288819 h 1437685"/>
              <a:gd name="connsiteX115" fmla="*/ 921543 w 1221741"/>
              <a:gd name="connsiteY115" fmla="*/ 279294 h 1437685"/>
              <a:gd name="connsiteX116" fmla="*/ 916781 w 1221741"/>
              <a:gd name="connsiteY116" fmla="*/ 272150 h 1437685"/>
              <a:gd name="connsiteX117" fmla="*/ 912018 w 1221741"/>
              <a:gd name="connsiteY117" fmla="*/ 260244 h 1437685"/>
              <a:gd name="connsiteX118" fmla="*/ 907256 w 1221741"/>
              <a:gd name="connsiteY118" fmla="*/ 243575 h 1437685"/>
              <a:gd name="connsiteX119" fmla="*/ 902493 w 1221741"/>
              <a:gd name="connsiteY119" fmla="*/ 231669 h 1437685"/>
              <a:gd name="connsiteX120" fmla="*/ 895350 w 1221741"/>
              <a:gd name="connsiteY120" fmla="*/ 226907 h 1437685"/>
              <a:gd name="connsiteX121" fmla="*/ 881062 w 1221741"/>
              <a:gd name="connsiteY121" fmla="*/ 205475 h 1437685"/>
              <a:gd name="connsiteX122" fmla="*/ 873918 w 1221741"/>
              <a:gd name="connsiteY122" fmla="*/ 198332 h 1437685"/>
              <a:gd name="connsiteX123" fmla="*/ 888206 w 1221741"/>
              <a:gd name="connsiteY123" fmla="*/ 119751 h 1437685"/>
              <a:gd name="connsiteX124" fmla="*/ 823912 w 1221741"/>
              <a:gd name="connsiteY124" fmla="*/ 687 h 1437685"/>
              <a:gd name="connsiteX125" fmla="*/ 847725 w 1221741"/>
              <a:gd name="connsiteY125" fmla="*/ 84033 h 1437685"/>
              <a:gd name="connsiteX126" fmla="*/ 847725 w 1221741"/>
              <a:gd name="connsiteY126" fmla="*/ 207857 h 1437685"/>
              <a:gd name="connsiteX127" fmla="*/ 845343 w 1221741"/>
              <a:gd name="connsiteY127" fmla="*/ 215000 h 1437685"/>
              <a:gd name="connsiteX128" fmla="*/ 835818 w 1221741"/>
              <a:gd name="connsiteY128" fmla="*/ 226907 h 1437685"/>
              <a:gd name="connsiteX129" fmla="*/ 823912 w 1221741"/>
              <a:gd name="connsiteY129" fmla="*/ 253100 h 1437685"/>
              <a:gd name="connsiteX130" fmla="*/ 812006 w 1221741"/>
              <a:gd name="connsiteY130" fmla="*/ 298344 h 1437685"/>
              <a:gd name="connsiteX131" fmla="*/ 809625 w 1221741"/>
              <a:gd name="connsiteY131" fmla="*/ 305488 h 1437685"/>
              <a:gd name="connsiteX132" fmla="*/ 797718 w 1221741"/>
              <a:gd name="connsiteY132" fmla="*/ 355494 h 1437685"/>
              <a:gd name="connsiteX133" fmla="*/ 790575 w 1221741"/>
              <a:gd name="connsiteY133" fmla="*/ 372163 h 1437685"/>
              <a:gd name="connsiteX134" fmla="*/ 781050 w 1221741"/>
              <a:gd name="connsiteY134" fmla="*/ 395975 h 1437685"/>
              <a:gd name="connsiteX135" fmla="*/ 776287 w 1221741"/>
              <a:gd name="connsiteY135" fmla="*/ 407882 h 1437685"/>
              <a:gd name="connsiteX136" fmla="*/ 773906 w 1221741"/>
              <a:gd name="connsiteY136" fmla="*/ 417407 h 1437685"/>
              <a:gd name="connsiteX137" fmla="*/ 766762 w 1221741"/>
              <a:gd name="connsiteY137" fmla="*/ 426932 h 1437685"/>
              <a:gd name="connsiteX138" fmla="*/ 754856 w 1221741"/>
              <a:gd name="connsiteY138" fmla="*/ 445982 h 1437685"/>
              <a:gd name="connsiteX139" fmla="*/ 745331 w 1221741"/>
              <a:gd name="connsiteY139" fmla="*/ 467413 h 1437685"/>
              <a:gd name="connsiteX140" fmla="*/ 742950 w 1221741"/>
              <a:gd name="connsiteY140" fmla="*/ 491225 h 1437685"/>
              <a:gd name="connsiteX141" fmla="*/ 721518 w 1221741"/>
              <a:gd name="connsiteY141" fmla="*/ 505513 h 1437685"/>
              <a:gd name="connsiteX142" fmla="*/ 709612 w 1221741"/>
              <a:gd name="connsiteY142" fmla="*/ 510275 h 1437685"/>
              <a:gd name="connsiteX143" fmla="*/ 688181 w 1221741"/>
              <a:gd name="connsiteY143" fmla="*/ 519800 h 1437685"/>
              <a:gd name="connsiteX144" fmla="*/ 671512 w 1221741"/>
              <a:gd name="connsiteY144" fmla="*/ 534088 h 1437685"/>
              <a:gd name="connsiteX145" fmla="*/ 664368 w 1221741"/>
              <a:gd name="connsiteY145" fmla="*/ 538850 h 1437685"/>
              <a:gd name="connsiteX146" fmla="*/ 657225 w 1221741"/>
              <a:gd name="connsiteY146" fmla="*/ 548375 h 1437685"/>
              <a:gd name="connsiteX147" fmla="*/ 642937 w 1221741"/>
              <a:gd name="connsiteY147" fmla="*/ 562663 h 1437685"/>
              <a:gd name="connsiteX148" fmla="*/ 626268 w 1221741"/>
              <a:gd name="connsiteY148" fmla="*/ 581713 h 1437685"/>
              <a:gd name="connsiteX149" fmla="*/ 614362 w 1221741"/>
              <a:gd name="connsiteY149" fmla="*/ 596000 h 1437685"/>
              <a:gd name="connsiteX150" fmla="*/ 607218 w 1221741"/>
              <a:gd name="connsiteY150" fmla="*/ 605525 h 1437685"/>
              <a:gd name="connsiteX151" fmla="*/ 602456 w 1221741"/>
              <a:gd name="connsiteY151" fmla="*/ 612669 h 1437685"/>
              <a:gd name="connsiteX152" fmla="*/ 590550 w 1221741"/>
              <a:gd name="connsiteY152" fmla="*/ 617432 h 1437685"/>
              <a:gd name="connsiteX153" fmla="*/ 573881 w 1221741"/>
              <a:gd name="connsiteY153" fmla="*/ 629338 h 1437685"/>
              <a:gd name="connsiteX154" fmla="*/ 554831 w 1221741"/>
              <a:gd name="connsiteY154" fmla="*/ 638863 h 1437685"/>
              <a:gd name="connsiteX155" fmla="*/ 542925 w 1221741"/>
              <a:gd name="connsiteY155" fmla="*/ 646007 h 1437685"/>
              <a:gd name="connsiteX156" fmla="*/ 535781 w 1221741"/>
              <a:gd name="connsiteY156" fmla="*/ 648388 h 1437685"/>
              <a:gd name="connsiteX157" fmla="*/ 516731 w 1221741"/>
              <a:gd name="connsiteY157" fmla="*/ 662675 h 1437685"/>
              <a:gd name="connsiteX158" fmla="*/ 500062 w 1221741"/>
              <a:gd name="connsiteY158" fmla="*/ 676963 h 1437685"/>
              <a:gd name="connsiteX159" fmla="*/ 490537 w 1221741"/>
              <a:gd name="connsiteY159" fmla="*/ 715063 h 1437685"/>
              <a:gd name="connsiteX160" fmla="*/ 490537 w 1221741"/>
              <a:gd name="connsiteY160" fmla="*/ 831744 h 1437685"/>
              <a:gd name="connsiteX161" fmla="*/ 495300 w 1221741"/>
              <a:gd name="connsiteY161" fmla="*/ 865082 h 1437685"/>
              <a:gd name="connsiteX162" fmla="*/ 492918 w 1221741"/>
              <a:gd name="connsiteY162" fmla="*/ 898419 h 1437685"/>
              <a:gd name="connsiteX163" fmla="*/ 483393 w 1221741"/>
              <a:gd name="connsiteY163" fmla="*/ 896038 h 1437685"/>
              <a:gd name="connsiteX164" fmla="*/ 478631 w 1221741"/>
              <a:gd name="connsiteY164" fmla="*/ 888894 h 1437685"/>
              <a:gd name="connsiteX165" fmla="*/ 447675 w 1221741"/>
              <a:gd name="connsiteY165" fmla="*/ 879369 h 1437685"/>
              <a:gd name="connsiteX166" fmla="*/ 445293 w 1221741"/>
              <a:gd name="connsiteY166" fmla="*/ 872225 h 1437685"/>
              <a:gd name="connsiteX167" fmla="*/ 438150 w 1221741"/>
              <a:gd name="connsiteY167" fmla="*/ 846032 h 1437685"/>
              <a:gd name="connsiteX168" fmla="*/ 421481 w 1221741"/>
              <a:gd name="connsiteY168" fmla="*/ 855557 h 1437685"/>
              <a:gd name="connsiteX169" fmla="*/ 407193 w 1221741"/>
              <a:gd name="connsiteY169" fmla="*/ 860319 h 1437685"/>
              <a:gd name="connsiteX170" fmla="*/ 397668 w 1221741"/>
              <a:gd name="connsiteY170" fmla="*/ 869844 h 1437685"/>
              <a:gd name="connsiteX171" fmla="*/ 395287 w 1221741"/>
              <a:gd name="connsiteY171" fmla="*/ 876988 h 1437685"/>
              <a:gd name="connsiteX172" fmla="*/ 388143 w 1221741"/>
              <a:gd name="connsiteY172" fmla="*/ 886513 h 1437685"/>
              <a:gd name="connsiteX173" fmla="*/ 369093 w 1221741"/>
              <a:gd name="connsiteY173" fmla="*/ 903182 h 1437685"/>
              <a:gd name="connsiteX174" fmla="*/ 371475 w 1221741"/>
              <a:gd name="connsiteY174" fmla="*/ 938900 h 1437685"/>
              <a:gd name="connsiteX175" fmla="*/ 373856 w 1221741"/>
              <a:gd name="connsiteY175" fmla="*/ 946044 h 1437685"/>
              <a:gd name="connsiteX176" fmla="*/ 381000 w 1221741"/>
              <a:gd name="connsiteY176" fmla="*/ 950807 h 1437685"/>
              <a:gd name="connsiteX177" fmla="*/ 390525 w 1221741"/>
              <a:gd name="connsiteY177" fmla="*/ 967475 h 1437685"/>
              <a:gd name="connsiteX178" fmla="*/ 392906 w 1221741"/>
              <a:gd name="connsiteY178" fmla="*/ 977000 h 1437685"/>
              <a:gd name="connsiteX179" fmla="*/ 400050 w 1221741"/>
              <a:gd name="connsiteY179" fmla="*/ 988907 h 1437685"/>
              <a:gd name="connsiteX180" fmla="*/ 407193 w 1221741"/>
              <a:gd name="connsiteY180" fmla="*/ 1024625 h 1437685"/>
              <a:gd name="connsiteX181" fmla="*/ 404812 w 1221741"/>
              <a:gd name="connsiteY181" fmla="*/ 1041294 h 1437685"/>
              <a:gd name="connsiteX182" fmla="*/ 378618 w 1221741"/>
              <a:gd name="connsiteY182" fmla="*/ 1034150 h 1437685"/>
              <a:gd name="connsiteX183" fmla="*/ 354806 w 1221741"/>
              <a:gd name="connsiteY183" fmla="*/ 1012719 h 1437685"/>
              <a:gd name="connsiteX184" fmla="*/ 350043 w 1221741"/>
              <a:gd name="connsiteY184" fmla="*/ 1005575 h 1437685"/>
              <a:gd name="connsiteX185" fmla="*/ 342900 w 1221741"/>
              <a:gd name="connsiteY185" fmla="*/ 1000813 h 1437685"/>
              <a:gd name="connsiteX186" fmla="*/ 307181 w 1221741"/>
              <a:gd name="connsiteY186" fmla="*/ 1007957 h 1437685"/>
              <a:gd name="connsiteX187" fmla="*/ 295275 w 1221741"/>
              <a:gd name="connsiteY187" fmla="*/ 1019863 h 1437685"/>
              <a:gd name="connsiteX188" fmla="*/ 288131 w 1221741"/>
              <a:gd name="connsiteY188" fmla="*/ 1043675 h 1437685"/>
              <a:gd name="connsiteX189" fmla="*/ 285750 w 1221741"/>
              <a:gd name="connsiteY189" fmla="*/ 1055582 h 1437685"/>
              <a:gd name="connsiteX190" fmla="*/ 278606 w 1221741"/>
              <a:gd name="connsiteY190" fmla="*/ 1057963 h 1437685"/>
              <a:gd name="connsiteX191" fmla="*/ 259556 w 1221741"/>
              <a:gd name="connsiteY191" fmla="*/ 1053200 h 1437685"/>
              <a:gd name="connsiteX192" fmla="*/ 252412 w 1221741"/>
              <a:gd name="connsiteY192" fmla="*/ 1041294 h 1437685"/>
              <a:gd name="connsiteX193" fmla="*/ 235743 w 1221741"/>
              <a:gd name="connsiteY193" fmla="*/ 1024625 h 1437685"/>
              <a:gd name="connsiteX194" fmla="*/ 235743 w 1221741"/>
              <a:gd name="connsiteY194" fmla="*/ 1024625 h 1437685"/>
              <a:gd name="connsiteX195" fmla="*/ 226218 w 1221741"/>
              <a:gd name="connsiteY195" fmla="*/ 1019863 h 1437685"/>
              <a:gd name="connsiteX196" fmla="*/ 207168 w 1221741"/>
              <a:gd name="connsiteY196" fmla="*/ 1007957 h 1437685"/>
              <a:gd name="connsiteX197" fmla="*/ 197643 w 1221741"/>
              <a:gd name="connsiteY197" fmla="*/ 1005575 h 1437685"/>
              <a:gd name="connsiteX198" fmla="*/ 166687 w 1221741"/>
              <a:gd name="connsiteY198" fmla="*/ 1000813 h 1437685"/>
              <a:gd name="connsiteX199" fmla="*/ 150018 w 1221741"/>
              <a:gd name="connsiteY199" fmla="*/ 996050 h 1437685"/>
              <a:gd name="connsiteX200" fmla="*/ 126206 w 1221741"/>
              <a:gd name="connsiteY200" fmla="*/ 986525 h 1437685"/>
              <a:gd name="connsiteX201" fmla="*/ 111918 w 1221741"/>
              <a:gd name="connsiteY201" fmla="*/ 979382 h 1437685"/>
              <a:gd name="connsiteX202" fmla="*/ 52387 w 1221741"/>
              <a:gd name="connsiteY202" fmla="*/ 984144 h 1437685"/>
              <a:gd name="connsiteX203" fmla="*/ 45243 w 1221741"/>
              <a:gd name="connsiteY203" fmla="*/ 988907 h 1437685"/>
              <a:gd name="connsiteX204" fmla="*/ 23812 w 1221741"/>
              <a:gd name="connsiteY204" fmla="*/ 1010338 h 1437685"/>
              <a:gd name="connsiteX205" fmla="*/ 16668 w 1221741"/>
              <a:gd name="connsiteY205" fmla="*/ 1034150 h 1437685"/>
              <a:gd name="connsiteX206" fmla="*/ 11906 w 1221741"/>
              <a:gd name="connsiteY206" fmla="*/ 1041294 h 1437685"/>
              <a:gd name="connsiteX207" fmla="*/ 9525 w 1221741"/>
              <a:gd name="connsiteY207" fmla="*/ 1081775 h 1437685"/>
              <a:gd name="connsiteX208" fmla="*/ 7143 w 1221741"/>
              <a:gd name="connsiteY208" fmla="*/ 1091300 h 1437685"/>
              <a:gd name="connsiteX209" fmla="*/ 4762 w 1221741"/>
              <a:gd name="connsiteY209" fmla="*/ 1105588 h 1437685"/>
              <a:gd name="connsiteX210" fmla="*/ 2381 w 1221741"/>
              <a:gd name="connsiteY210" fmla="*/ 1136544 h 1437685"/>
              <a:gd name="connsiteX211" fmla="*/ 0 w 1221741"/>
              <a:gd name="connsiteY211" fmla="*/ 1143688 h 1437685"/>
              <a:gd name="connsiteX212" fmla="*/ 2381 w 1221741"/>
              <a:gd name="connsiteY212" fmla="*/ 1210363 h 1437685"/>
              <a:gd name="connsiteX213" fmla="*/ 19050 w 1221741"/>
              <a:gd name="connsiteY213" fmla="*/ 1222269 h 1437685"/>
              <a:gd name="connsiteX214" fmla="*/ 45243 w 1221741"/>
              <a:gd name="connsiteY214" fmla="*/ 1234175 h 1437685"/>
              <a:gd name="connsiteX215" fmla="*/ 59531 w 1221741"/>
              <a:gd name="connsiteY215" fmla="*/ 1238938 h 1437685"/>
              <a:gd name="connsiteX216" fmla="*/ 83343 w 1221741"/>
              <a:gd name="connsiteY216" fmla="*/ 1255607 h 1437685"/>
              <a:gd name="connsiteX217" fmla="*/ 90487 w 1221741"/>
              <a:gd name="connsiteY217" fmla="*/ 1262750 h 1437685"/>
              <a:gd name="connsiteX218" fmla="*/ 104775 w 1221741"/>
              <a:gd name="connsiteY218" fmla="*/ 1267513 h 1437685"/>
              <a:gd name="connsiteX219" fmla="*/ 123825 w 1221741"/>
              <a:gd name="connsiteY219" fmla="*/ 1272275 h 1437685"/>
              <a:gd name="connsiteX220" fmla="*/ 138112 w 1221741"/>
              <a:gd name="connsiteY220" fmla="*/ 1277038 h 1437685"/>
              <a:gd name="connsiteX221" fmla="*/ 223837 w 1221741"/>
              <a:gd name="connsiteY221" fmla="*/ 1286563 h 1437685"/>
              <a:gd name="connsiteX222" fmla="*/ 257175 w 1221741"/>
              <a:gd name="connsiteY222" fmla="*/ 1315138 h 1437685"/>
              <a:gd name="connsiteX223" fmla="*/ 261937 w 1221741"/>
              <a:gd name="connsiteY223" fmla="*/ 1322282 h 1437685"/>
              <a:gd name="connsiteX224" fmla="*/ 264318 w 1221741"/>
              <a:gd name="connsiteY224" fmla="*/ 1329425 h 1437685"/>
              <a:gd name="connsiteX225" fmla="*/ 271462 w 1221741"/>
              <a:gd name="connsiteY225" fmla="*/ 1343713 h 1437685"/>
              <a:gd name="connsiteX226" fmla="*/ 276225 w 1221741"/>
              <a:gd name="connsiteY226" fmla="*/ 1350857 h 1437685"/>
              <a:gd name="connsiteX227" fmla="*/ 285750 w 1221741"/>
              <a:gd name="connsiteY227" fmla="*/ 1353238 h 1437685"/>
              <a:gd name="connsiteX228" fmla="*/ 328612 w 1221741"/>
              <a:gd name="connsiteY228" fmla="*/ 1348475 h 1437685"/>
              <a:gd name="connsiteX229" fmla="*/ 342900 w 1221741"/>
              <a:gd name="connsiteY229" fmla="*/ 1346094 h 1437685"/>
              <a:gd name="connsiteX230" fmla="*/ 366712 w 1221741"/>
              <a:gd name="connsiteY230" fmla="*/ 1350857 h 1437685"/>
              <a:gd name="connsiteX231" fmla="*/ 373856 w 1221741"/>
              <a:gd name="connsiteY231" fmla="*/ 1384194 h 1437685"/>
              <a:gd name="connsiteX232" fmla="*/ 381000 w 1221741"/>
              <a:gd name="connsiteY232" fmla="*/ 1412769 h 1437685"/>
              <a:gd name="connsiteX233" fmla="*/ 381000 w 1221741"/>
              <a:gd name="connsiteY233" fmla="*/ 1436582 h 1437685"/>
              <a:gd name="connsiteX0" fmla="*/ 381000 w 1221741"/>
              <a:gd name="connsiteY0" fmla="*/ 1436582 h 1437685"/>
              <a:gd name="connsiteX1" fmla="*/ 411956 w 1221741"/>
              <a:gd name="connsiteY1" fmla="*/ 1431819 h 1437685"/>
              <a:gd name="connsiteX2" fmla="*/ 426243 w 1221741"/>
              <a:gd name="connsiteY2" fmla="*/ 1419913 h 1437685"/>
              <a:gd name="connsiteX3" fmla="*/ 435768 w 1221741"/>
              <a:gd name="connsiteY3" fmla="*/ 1415150 h 1437685"/>
              <a:gd name="connsiteX4" fmla="*/ 447675 w 1221741"/>
              <a:gd name="connsiteY4" fmla="*/ 1405625 h 1437685"/>
              <a:gd name="connsiteX5" fmla="*/ 450056 w 1221741"/>
              <a:gd name="connsiteY5" fmla="*/ 1398482 h 1437685"/>
              <a:gd name="connsiteX6" fmla="*/ 476250 w 1221741"/>
              <a:gd name="connsiteY6" fmla="*/ 1379432 h 1437685"/>
              <a:gd name="connsiteX7" fmla="*/ 488156 w 1221741"/>
              <a:gd name="connsiteY7" fmla="*/ 1369907 h 1437685"/>
              <a:gd name="connsiteX8" fmla="*/ 526256 w 1221741"/>
              <a:gd name="connsiteY8" fmla="*/ 1362763 h 1437685"/>
              <a:gd name="connsiteX9" fmla="*/ 559593 w 1221741"/>
              <a:gd name="connsiteY9" fmla="*/ 1358000 h 1437685"/>
              <a:gd name="connsiteX10" fmla="*/ 573881 w 1221741"/>
              <a:gd name="connsiteY10" fmla="*/ 1348475 h 1437685"/>
              <a:gd name="connsiteX11" fmla="*/ 592931 w 1221741"/>
              <a:gd name="connsiteY11" fmla="*/ 1334188 h 1437685"/>
              <a:gd name="connsiteX12" fmla="*/ 611981 w 1221741"/>
              <a:gd name="connsiteY12" fmla="*/ 1322282 h 1437685"/>
              <a:gd name="connsiteX13" fmla="*/ 626268 w 1221741"/>
              <a:gd name="connsiteY13" fmla="*/ 1319900 h 1437685"/>
              <a:gd name="connsiteX14" fmla="*/ 657225 w 1221741"/>
              <a:gd name="connsiteY14" fmla="*/ 1315138 h 1437685"/>
              <a:gd name="connsiteX15" fmla="*/ 666750 w 1221741"/>
              <a:gd name="connsiteY15" fmla="*/ 1307994 h 1437685"/>
              <a:gd name="connsiteX16" fmla="*/ 652462 w 1221741"/>
              <a:gd name="connsiteY16" fmla="*/ 1296088 h 1437685"/>
              <a:gd name="connsiteX17" fmla="*/ 638175 w 1221741"/>
              <a:gd name="connsiteY17" fmla="*/ 1288944 h 1437685"/>
              <a:gd name="connsiteX18" fmla="*/ 626268 w 1221741"/>
              <a:gd name="connsiteY18" fmla="*/ 1279419 h 1437685"/>
              <a:gd name="connsiteX19" fmla="*/ 619125 w 1221741"/>
              <a:gd name="connsiteY19" fmla="*/ 1272275 h 1437685"/>
              <a:gd name="connsiteX20" fmla="*/ 621506 w 1221741"/>
              <a:gd name="connsiteY20" fmla="*/ 1255607 h 1437685"/>
              <a:gd name="connsiteX21" fmla="*/ 650081 w 1221741"/>
              <a:gd name="connsiteY21" fmla="*/ 1260369 h 1437685"/>
              <a:gd name="connsiteX22" fmla="*/ 671512 w 1221741"/>
              <a:gd name="connsiteY22" fmla="*/ 1267513 h 1437685"/>
              <a:gd name="connsiteX23" fmla="*/ 673893 w 1221741"/>
              <a:gd name="connsiteY23" fmla="*/ 1300850 h 1437685"/>
              <a:gd name="connsiteX24" fmla="*/ 692943 w 1221741"/>
              <a:gd name="connsiteY24" fmla="*/ 1303232 h 1437685"/>
              <a:gd name="connsiteX25" fmla="*/ 757237 w 1221741"/>
              <a:gd name="connsiteY25" fmla="*/ 1300850 h 1437685"/>
              <a:gd name="connsiteX26" fmla="*/ 776287 w 1221741"/>
              <a:gd name="connsiteY26" fmla="*/ 1298469 h 1437685"/>
              <a:gd name="connsiteX27" fmla="*/ 845343 w 1221741"/>
              <a:gd name="connsiteY27" fmla="*/ 1305613 h 1437685"/>
              <a:gd name="connsiteX28" fmla="*/ 864393 w 1221741"/>
              <a:gd name="connsiteY28" fmla="*/ 1310375 h 1437685"/>
              <a:gd name="connsiteX29" fmla="*/ 885825 w 1221741"/>
              <a:gd name="connsiteY29" fmla="*/ 1315138 h 1437685"/>
              <a:gd name="connsiteX30" fmla="*/ 897731 w 1221741"/>
              <a:gd name="connsiteY30" fmla="*/ 1319900 h 1437685"/>
              <a:gd name="connsiteX31" fmla="*/ 907256 w 1221741"/>
              <a:gd name="connsiteY31" fmla="*/ 1324663 h 1437685"/>
              <a:gd name="connsiteX32" fmla="*/ 926306 w 1221741"/>
              <a:gd name="connsiteY32" fmla="*/ 1329425 h 1437685"/>
              <a:gd name="connsiteX33" fmla="*/ 945356 w 1221741"/>
              <a:gd name="connsiteY33" fmla="*/ 1334188 h 1437685"/>
              <a:gd name="connsiteX34" fmla="*/ 950118 w 1221741"/>
              <a:gd name="connsiteY34" fmla="*/ 1307994 h 1437685"/>
              <a:gd name="connsiteX35" fmla="*/ 952500 w 1221741"/>
              <a:gd name="connsiteY35" fmla="*/ 1298469 h 1437685"/>
              <a:gd name="connsiteX36" fmla="*/ 988218 w 1221741"/>
              <a:gd name="connsiteY36" fmla="*/ 1291325 h 1437685"/>
              <a:gd name="connsiteX37" fmla="*/ 992981 w 1221741"/>
              <a:gd name="connsiteY37" fmla="*/ 1284182 h 1437685"/>
              <a:gd name="connsiteX38" fmla="*/ 1000125 w 1221741"/>
              <a:gd name="connsiteY38" fmla="*/ 1281800 h 1437685"/>
              <a:gd name="connsiteX39" fmla="*/ 1007268 w 1221741"/>
              <a:gd name="connsiteY39" fmla="*/ 1277038 h 1437685"/>
              <a:gd name="connsiteX40" fmla="*/ 1012031 w 1221741"/>
              <a:gd name="connsiteY40" fmla="*/ 1267513 h 1437685"/>
              <a:gd name="connsiteX41" fmla="*/ 1014412 w 1221741"/>
              <a:gd name="connsiteY41" fmla="*/ 1260369 h 1437685"/>
              <a:gd name="connsiteX42" fmla="*/ 1023937 w 1221741"/>
              <a:gd name="connsiteY42" fmla="*/ 1246082 h 1437685"/>
              <a:gd name="connsiteX43" fmla="*/ 1031081 w 1221741"/>
              <a:gd name="connsiteY43" fmla="*/ 1227032 h 1437685"/>
              <a:gd name="connsiteX44" fmla="*/ 1033462 w 1221741"/>
              <a:gd name="connsiteY44" fmla="*/ 1219888 h 1437685"/>
              <a:gd name="connsiteX45" fmla="*/ 1035843 w 1221741"/>
              <a:gd name="connsiteY45" fmla="*/ 1210363 h 1437685"/>
              <a:gd name="connsiteX46" fmla="*/ 1040606 w 1221741"/>
              <a:gd name="connsiteY46" fmla="*/ 1200838 h 1437685"/>
              <a:gd name="connsiteX47" fmla="*/ 1045368 w 1221741"/>
              <a:gd name="connsiteY47" fmla="*/ 1181788 h 1437685"/>
              <a:gd name="connsiteX48" fmla="*/ 1062037 w 1221741"/>
              <a:gd name="connsiteY48" fmla="*/ 1150832 h 1437685"/>
              <a:gd name="connsiteX49" fmla="*/ 1069181 w 1221741"/>
              <a:gd name="connsiteY49" fmla="*/ 1143688 h 1437685"/>
              <a:gd name="connsiteX50" fmla="*/ 1066800 w 1221741"/>
              <a:gd name="connsiteY50" fmla="*/ 1115113 h 1437685"/>
              <a:gd name="connsiteX51" fmla="*/ 1004887 w 1221741"/>
              <a:gd name="connsiteY51" fmla="*/ 1122257 h 1437685"/>
              <a:gd name="connsiteX52" fmla="*/ 1004887 w 1221741"/>
              <a:gd name="connsiteY52" fmla="*/ 1093682 h 1437685"/>
              <a:gd name="connsiteX53" fmla="*/ 1009650 w 1221741"/>
              <a:gd name="connsiteY53" fmla="*/ 1086538 h 1437685"/>
              <a:gd name="connsiteX54" fmla="*/ 1016793 w 1221741"/>
              <a:gd name="connsiteY54" fmla="*/ 1077013 h 1437685"/>
              <a:gd name="connsiteX55" fmla="*/ 1028700 w 1221741"/>
              <a:gd name="connsiteY55" fmla="*/ 1027007 h 1437685"/>
              <a:gd name="connsiteX56" fmla="*/ 1038225 w 1221741"/>
              <a:gd name="connsiteY56" fmla="*/ 991288 h 1437685"/>
              <a:gd name="connsiteX57" fmla="*/ 1045368 w 1221741"/>
              <a:gd name="connsiteY57" fmla="*/ 981763 h 1437685"/>
              <a:gd name="connsiteX58" fmla="*/ 1054893 w 1221741"/>
              <a:gd name="connsiteY58" fmla="*/ 965094 h 1437685"/>
              <a:gd name="connsiteX59" fmla="*/ 1071562 w 1221741"/>
              <a:gd name="connsiteY59" fmla="*/ 948425 h 1437685"/>
              <a:gd name="connsiteX60" fmla="*/ 1095375 w 1221741"/>
              <a:gd name="connsiteY60" fmla="*/ 929375 h 1437685"/>
              <a:gd name="connsiteX61" fmla="*/ 1102518 w 1221741"/>
              <a:gd name="connsiteY61" fmla="*/ 922232 h 1437685"/>
              <a:gd name="connsiteX62" fmla="*/ 1109662 w 1221741"/>
              <a:gd name="connsiteY62" fmla="*/ 919850 h 1437685"/>
              <a:gd name="connsiteX63" fmla="*/ 1119187 w 1221741"/>
              <a:gd name="connsiteY63" fmla="*/ 912707 h 1437685"/>
              <a:gd name="connsiteX64" fmla="*/ 1138237 w 1221741"/>
              <a:gd name="connsiteY64" fmla="*/ 900800 h 1437685"/>
              <a:gd name="connsiteX65" fmla="*/ 1147762 w 1221741"/>
              <a:gd name="connsiteY65" fmla="*/ 881750 h 1437685"/>
              <a:gd name="connsiteX66" fmla="*/ 1166812 w 1221741"/>
              <a:gd name="connsiteY66" fmla="*/ 855557 h 1437685"/>
              <a:gd name="connsiteX67" fmla="*/ 1178718 w 1221741"/>
              <a:gd name="connsiteY67" fmla="*/ 848413 h 1437685"/>
              <a:gd name="connsiteX68" fmla="*/ 1185862 w 1221741"/>
              <a:gd name="connsiteY68" fmla="*/ 846032 h 1437685"/>
              <a:gd name="connsiteX69" fmla="*/ 1197768 w 1221741"/>
              <a:gd name="connsiteY69" fmla="*/ 838888 h 1437685"/>
              <a:gd name="connsiteX70" fmla="*/ 1207293 w 1221741"/>
              <a:gd name="connsiteY70" fmla="*/ 834125 h 1437685"/>
              <a:gd name="connsiteX71" fmla="*/ 1219200 w 1221741"/>
              <a:gd name="connsiteY71" fmla="*/ 819838 h 1437685"/>
              <a:gd name="connsiteX72" fmla="*/ 1214437 w 1221741"/>
              <a:gd name="connsiteY72" fmla="*/ 793644 h 1437685"/>
              <a:gd name="connsiteX73" fmla="*/ 1207293 w 1221741"/>
              <a:gd name="connsiteY73" fmla="*/ 791263 h 1437685"/>
              <a:gd name="connsiteX74" fmla="*/ 1178718 w 1221741"/>
              <a:gd name="connsiteY74" fmla="*/ 779357 h 1437685"/>
              <a:gd name="connsiteX75" fmla="*/ 1157287 w 1221741"/>
              <a:gd name="connsiteY75" fmla="*/ 767450 h 1437685"/>
              <a:gd name="connsiteX76" fmla="*/ 1133475 w 1221741"/>
              <a:gd name="connsiteY76" fmla="*/ 746019 h 1437685"/>
              <a:gd name="connsiteX77" fmla="*/ 1126331 w 1221741"/>
              <a:gd name="connsiteY77" fmla="*/ 738875 h 1437685"/>
              <a:gd name="connsiteX78" fmla="*/ 1112043 w 1221741"/>
              <a:gd name="connsiteY78" fmla="*/ 719825 h 1437685"/>
              <a:gd name="connsiteX79" fmla="*/ 1102518 w 1221741"/>
              <a:gd name="connsiteY79" fmla="*/ 700775 h 1437685"/>
              <a:gd name="connsiteX80" fmla="*/ 1095375 w 1221741"/>
              <a:gd name="connsiteY80" fmla="*/ 681725 h 1437685"/>
              <a:gd name="connsiteX81" fmla="*/ 1090612 w 1221741"/>
              <a:gd name="connsiteY81" fmla="*/ 669819 h 1437685"/>
              <a:gd name="connsiteX82" fmla="*/ 1088231 w 1221741"/>
              <a:gd name="connsiteY82" fmla="*/ 662675 h 1437685"/>
              <a:gd name="connsiteX83" fmla="*/ 1081087 w 1221741"/>
              <a:gd name="connsiteY83" fmla="*/ 653150 h 1437685"/>
              <a:gd name="connsiteX84" fmla="*/ 1078706 w 1221741"/>
              <a:gd name="connsiteY84" fmla="*/ 643625 h 1437685"/>
              <a:gd name="connsiteX85" fmla="*/ 1073943 w 1221741"/>
              <a:gd name="connsiteY85" fmla="*/ 636482 h 1437685"/>
              <a:gd name="connsiteX86" fmla="*/ 1069181 w 1221741"/>
              <a:gd name="connsiteY86" fmla="*/ 626957 h 1437685"/>
              <a:gd name="connsiteX87" fmla="*/ 1066800 w 1221741"/>
              <a:gd name="connsiteY87" fmla="*/ 619813 h 1437685"/>
              <a:gd name="connsiteX88" fmla="*/ 1064418 w 1221741"/>
              <a:gd name="connsiteY88" fmla="*/ 610288 h 1437685"/>
              <a:gd name="connsiteX89" fmla="*/ 1047750 w 1221741"/>
              <a:gd name="connsiteY89" fmla="*/ 579332 h 1437685"/>
              <a:gd name="connsiteX90" fmla="*/ 1040606 w 1221741"/>
              <a:gd name="connsiteY90" fmla="*/ 557900 h 1437685"/>
              <a:gd name="connsiteX91" fmla="*/ 1038225 w 1221741"/>
              <a:gd name="connsiteY91" fmla="*/ 548375 h 1437685"/>
              <a:gd name="connsiteX92" fmla="*/ 1031081 w 1221741"/>
              <a:gd name="connsiteY92" fmla="*/ 536469 h 1437685"/>
              <a:gd name="connsiteX93" fmla="*/ 1026318 w 1221741"/>
              <a:gd name="connsiteY93" fmla="*/ 526944 h 1437685"/>
              <a:gd name="connsiteX94" fmla="*/ 1023937 w 1221741"/>
              <a:gd name="connsiteY94" fmla="*/ 519800 h 1437685"/>
              <a:gd name="connsiteX95" fmla="*/ 1014412 w 1221741"/>
              <a:gd name="connsiteY95" fmla="*/ 495988 h 1437685"/>
              <a:gd name="connsiteX96" fmla="*/ 1012031 w 1221741"/>
              <a:gd name="connsiteY96" fmla="*/ 486463 h 1437685"/>
              <a:gd name="connsiteX97" fmla="*/ 997743 w 1221741"/>
              <a:gd name="connsiteY97" fmla="*/ 462650 h 1437685"/>
              <a:gd name="connsiteX98" fmla="*/ 992981 w 1221741"/>
              <a:gd name="connsiteY98" fmla="*/ 453125 h 1437685"/>
              <a:gd name="connsiteX99" fmla="*/ 990600 w 1221741"/>
              <a:gd name="connsiteY99" fmla="*/ 441219 h 1437685"/>
              <a:gd name="connsiteX100" fmla="*/ 983456 w 1221741"/>
              <a:gd name="connsiteY100" fmla="*/ 436457 h 1437685"/>
              <a:gd name="connsiteX101" fmla="*/ 981075 w 1221741"/>
              <a:gd name="connsiteY101" fmla="*/ 422169 h 1437685"/>
              <a:gd name="connsiteX102" fmla="*/ 973931 w 1221741"/>
              <a:gd name="connsiteY102" fmla="*/ 410263 h 1437685"/>
              <a:gd name="connsiteX103" fmla="*/ 969168 w 1221741"/>
              <a:gd name="connsiteY103" fmla="*/ 398357 h 1437685"/>
              <a:gd name="connsiteX104" fmla="*/ 964406 w 1221741"/>
              <a:gd name="connsiteY104" fmla="*/ 391213 h 1437685"/>
              <a:gd name="connsiteX105" fmla="*/ 959643 w 1221741"/>
              <a:gd name="connsiteY105" fmla="*/ 372163 h 1437685"/>
              <a:gd name="connsiteX106" fmla="*/ 957262 w 1221741"/>
              <a:gd name="connsiteY106" fmla="*/ 365019 h 1437685"/>
              <a:gd name="connsiteX107" fmla="*/ 952500 w 1221741"/>
              <a:gd name="connsiteY107" fmla="*/ 355494 h 1437685"/>
              <a:gd name="connsiteX108" fmla="*/ 947737 w 1221741"/>
              <a:gd name="connsiteY108" fmla="*/ 343588 h 1437685"/>
              <a:gd name="connsiteX109" fmla="*/ 942975 w 1221741"/>
              <a:gd name="connsiteY109" fmla="*/ 334063 h 1437685"/>
              <a:gd name="connsiteX110" fmla="*/ 940593 w 1221741"/>
              <a:gd name="connsiteY110" fmla="*/ 326919 h 1437685"/>
              <a:gd name="connsiteX111" fmla="*/ 935831 w 1221741"/>
              <a:gd name="connsiteY111" fmla="*/ 319775 h 1437685"/>
              <a:gd name="connsiteX112" fmla="*/ 931068 w 1221741"/>
              <a:gd name="connsiteY112" fmla="*/ 305488 h 1437685"/>
              <a:gd name="connsiteX113" fmla="*/ 926306 w 1221741"/>
              <a:gd name="connsiteY113" fmla="*/ 295963 h 1437685"/>
              <a:gd name="connsiteX114" fmla="*/ 923925 w 1221741"/>
              <a:gd name="connsiteY114" fmla="*/ 288819 h 1437685"/>
              <a:gd name="connsiteX115" fmla="*/ 921543 w 1221741"/>
              <a:gd name="connsiteY115" fmla="*/ 279294 h 1437685"/>
              <a:gd name="connsiteX116" fmla="*/ 916781 w 1221741"/>
              <a:gd name="connsiteY116" fmla="*/ 272150 h 1437685"/>
              <a:gd name="connsiteX117" fmla="*/ 912018 w 1221741"/>
              <a:gd name="connsiteY117" fmla="*/ 260244 h 1437685"/>
              <a:gd name="connsiteX118" fmla="*/ 907256 w 1221741"/>
              <a:gd name="connsiteY118" fmla="*/ 243575 h 1437685"/>
              <a:gd name="connsiteX119" fmla="*/ 902493 w 1221741"/>
              <a:gd name="connsiteY119" fmla="*/ 231669 h 1437685"/>
              <a:gd name="connsiteX120" fmla="*/ 895350 w 1221741"/>
              <a:gd name="connsiteY120" fmla="*/ 226907 h 1437685"/>
              <a:gd name="connsiteX121" fmla="*/ 881062 w 1221741"/>
              <a:gd name="connsiteY121" fmla="*/ 205475 h 1437685"/>
              <a:gd name="connsiteX122" fmla="*/ 873918 w 1221741"/>
              <a:gd name="connsiteY122" fmla="*/ 198332 h 1437685"/>
              <a:gd name="connsiteX123" fmla="*/ 888206 w 1221741"/>
              <a:gd name="connsiteY123" fmla="*/ 119751 h 1437685"/>
              <a:gd name="connsiteX124" fmla="*/ 823912 w 1221741"/>
              <a:gd name="connsiteY124" fmla="*/ 687 h 1437685"/>
              <a:gd name="connsiteX125" fmla="*/ 847725 w 1221741"/>
              <a:gd name="connsiteY125" fmla="*/ 84033 h 1437685"/>
              <a:gd name="connsiteX126" fmla="*/ 847725 w 1221741"/>
              <a:gd name="connsiteY126" fmla="*/ 207857 h 1437685"/>
              <a:gd name="connsiteX127" fmla="*/ 845343 w 1221741"/>
              <a:gd name="connsiteY127" fmla="*/ 215000 h 1437685"/>
              <a:gd name="connsiteX128" fmla="*/ 835818 w 1221741"/>
              <a:gd name="connsiteY128" fmla="*/ 226907 h 1437685"/>
              <a:gd name="connsiteX129" fmla="*/ 823912 w 1221741"/>
              <a:gd name="connsiteY129" fmla="*/ 253100 h 1437685"/>
              <a:gd name="connsiteX130" fmla="*/ 812006 w 1221741"/>
              <a:gd name="connsiteY130" fmla="*/ 298344 h 1437685"/>
              <a:gd name="connsiteX131" fmla="*/ 809625 w 1221741"/>
              <a:gd name="connsiteY131" fmla="*/ 305488 h 1437685"/>
              <a:gd name="connsiteX132" fmla="*/ 797718 w 1221741"/>
              <a:gd name="connsiteY132" fmla="*/ 355494 h 1437685"/>
              <a:gd name="connsiteX133" fmla="*/ 790575 w 1221741"/>
              <a:gd name="connsiteY133" fmla="*/ 372163 h 1437685"/>
              <a:gd name="connsiteX134" fmla="*/ 781050 w 1221741"/>
              <a:gd name="connsiteY134" fmla="*/ 395975 h 1437685"/>
              <a:gd name="connsiteX135" fmla="*/ 776287 w 1221741"/>
              <a:gd name="connsiteY135" fmla="*/ 407882 h 1437685"/>
              <a:gd name="connsiteX136" fmla="*/ 773906 w 1221741"/>
              <a:gd name="connsiteY136" fmla="*/ 417407 h 1437685"/>
              <a:gd name="connsiteX137" fmla="*/ 754856 w 1221741"/>
              <a:gd name="connsiteY137" fmla="*/ 445982 h 1437685"/>
              <a:gd name="connsiteX138" fmla="*/ 745331 w 1221741"/>
              <a:gd name="connsiteY138" fmla="*/ 467413 h 1437685"/>
              <a:gd name="connsiteX139" fmla="*/ 742950 w 1221741"/>
              <a:gd name="connsiteY139" fmla="*/ 491225 h 1437685"/>
              <a:gd name="connsiteX140" fmla="*/ 721518 w 1221741"/>
              <a:gd name="connsiteY140" fmla="*/ 505513 h 1437685"/>
              <a:gd name="connsiteX141" fmla="*/ 709612 w 1221741"/>
              <a:gd name="connsiteY141" fmla="*/ 510275 h 1437685"/>
              <a:gd name="connsiteX142" fmla="*/ 688181 w 1221741"/>
              <a:gd name="connsiteY142" fmla="*/ 519800 h 1437685"/>
              <a:gd name="connsiteX143" fmla="*/ 671512 w 1221741"/>
              <a:gd name="connsiteY143" fmla="*/ 534088 h 1437685"/>
              <a:gd name="connsiteX144" fmla="*/ 664368 w 1221741"/>
              <a:gd name="connsiteY144" fmla="*/ 538850 h 1437685"/>
              <a:gd name="connsiteX145" fmla="*/ 657225 w 1221741"/>
              <a:gd name="connsiteY145" fmla="*/ 548375 h 1437685"/>
              <a:gd name="connsiteX146" fmla="*/ 642937 w 1221741"/>
              <a:gd name="connsiteY146" fmla="*/ 562663 h 1437685"/>
              <a:gd name="connsiteX147" fmla="*/ 626268 w 1221741"/>
              <a:gd name="connsiteY147" fmla="*/ 581713 h 1437685"/>
              <a:gd name="connsiteX148" fmla="*/ 614362 w 1221741"/>
              <a:gd name="connsiteY148" fmla="*/ 596000 h 1437685"/>
              <a:gd name="connsiteX149" fmla="*/ 607218 w 1221741"/>
              <a:gd name="connsiteY149" fmla="*/ 605525 h 1437685"/>
              <a:gd name="connsiteX150" fmla="*/ 602456 w 1221741"/>
              <a:gd name="connsiteY150" fmla="*/ 612669 h 1437685"/>
              <a:gd name="connsiteX151" fmla="*/ 590550 w 1221741"/>
              <a:gd name="connsiteY151" fmla="*/ 617432 h 1437685"/>
              <a:gd name="connsiteX152" fmla="*/ 573881 w 1221741"/>
              <a:gd name="connsiteY152" fmla="*/ 629338 h 1437685"/>
              <a:gd name="connsiteX153" fmla="*/ 554831 w 1221741"/>
              <a:gd name="connsiteY153" fmla="*/ 638863 h 1437685"/>
              <a:gd name="connsiteX154" fmla="*/ 542925 w 1221741"/>
              <a:gd name="connsiteY154" fmla="*/ 646007 h 1437685"/>
              <a:gd name="connsiteX155" fmla="*/ 535781 w 1221741"/>
              <a:gd name="connsiteY155" fmla="*/ 648388 h 1437685"/>
              <a:gd name="connsiteX156" fmla="*/ 516731 w 1221741"/>
              <a:gd name="connsiteY156" fmla="*/ 662675 h 1437685"/>
              <a:gd name="connsiteX157" fmla="*/ 500062 w 1221741"/>
              <a:gd name="connsiteY157" fmla="*/ 676963 h 1437685"/>
              <a:gd name="connsiteX158" fmla="*/ 490537 w 1221741"/>
              <a:gd name="connsiteY158" fmla="*/ 715063 h 1437685"/>
              <a:gd name="connsiteX159" fmla="*/ 490537 w 1221741"/>
              <a:gd name="connsiteY159" fmla="*/ 831744 h 1437685"/>
              <a:gd name="connsiteX160" fmla="*/ 495300 w 1221741"/>
              <a:gd name="connsiteY160" fmla="*/ 865082 h 1437685"/>
              <a:gd name="connsiteX161" fmla="*/ 492918 w 1221741"/>
              <a:gd name="connsiteY161" fmla="*/ 898419 h 1437685"/>
              <a:gd name="connsiteX162" fmla="*/ 483393 w 1221741"/>
              <a:gd name="connsiteY162" fmla="*/ 896038 h 1437685"/>
              <a:gd name="connsiteX163" fmla="*/ 478631 w 1221741"/>
              <a:gd name="connsiteY163" fmla="*/ 888894 h 1437685"/>
              <a:gd name="connsiteX164" fmla="*/ 447675 w 1221741"/>
              <a:gd name="connsiteY164" fmla="*/ 879369 h 1437685"/>
              <a:gd name="connsiteX165" fmla="*/ 445293 w 1221741"/>
              <a:gd name="connsiteY165" fmla="*/ 872225 h 1437685"/>
              <a:gd name="connsiteX166" fmla="*/ 438150 w 1221741"/>
              <a:gd name="connsiteY166" fmla="*/ 846032 h 1437685"/>
              <a:gd name="connsiteX167" fmla="*/ 421481 w 1221741"/>
              <a:gd name="connsiteY167" fmla="*/ 855557 h 1437685"/>
              <a:gd name="connsiteX168" fmla="*/ 407193 w 1221741"/>
              <a:gd name="connsiteY168" fmla="*/ 860319 h 1437685"/>
              <a:gd name="connsiteX169" fmla="*/ 397668 w 1221741"/>
              <a:gd name="connsiteY169" fmla="*/ 869844 h 1437685"/>
              <a:gd name="connsiteX170" fmla="*/ 395287 w 1221741"/>
              <a:gd name="connsiteY170" fmla="*/ 876988 h 1437685"/>
              <a:gd name="connsiteX171" fmla="*/ 388143 w 1221741"/>
              <a:gd name="connsiteY171" fmla="*/ 886513 h 1437685"/>
              <a:gd name="connsiteX172" fmla="*/ 369093 w 1221741"/>
              <a:gd name="connsiteY172" fmla="*/ 903182 h 1437685"/>
              <a:gd name="connsiteX173" fmla="*/ 371475 w 1221741"/>
              <a:gd name="connsiteY173" fmla="*/ 938900 h 1437685"/>
              <a:gd name="connsiteX174" fmla="*/ 373856 w 1221741"/>
              <a:gd name="connsiteY174" fmla="*/ 946044 h 1437685"/>
              <a:gd name="connsiteX175" fmla="*/ 381000 w 1221741"/>
              <a:gd name="connsiteY175" fmla="*/ 950807 h 1437685"/>
              <a:gd name="connsiteX176" fmla="*/ 390525 w 1221741"/>
              <a:gd name="connsiteY176" fmla="*/ 967475 h 1437685"/>
              <a:gd name="connsiteX177" fmla="*/ 392906 w 1221741"/>
              <a:gd name="connsiteY177" fmla="*/ 977000 h 1437685"/>
              <a:gd name="connsiteX178" fmla="*/ 400050 w 1221741"/>
              <a:gd name="connsiteY178" fmla="*/ 988907 h 1437685"/>
              <a:gd name="connsiteX179" fmla="*/ 407193 w 1221741"/>
              <a:gd name="connsiteY179" fmla="*/ 1024625 h 1437685"/>
              <a:gd name="connsiteX180" fmla="*/ 404812 w 1221741"/>
              <a:gd name="connsiteY180" fmla="*/ 1041294 h 1437685"/>
              <a:gd name="connsiteX181" fmla="*/ 378618 w 1221741"/>
              <a:gd name="connsiteY181" fmla="*/ 1034150 h 1437685"/>
              <a:gd name="connsiteX182" fmla="*/ 354806 w 1221741"/>
              <a:gd name="connsiteY182" fmla="*/ 1012719 h 1437685"/>
              <a:gd name="connsiteX183" fmla="*/ 350043 w 1221741"/>
              <a:gd name="connsiteY183" fmla="*/ 1005575 h 1437685"/>
              <a:gd name="connsiteX184" fmla="*/ 342900 w 1221741"/>
              <a:gd name="connsiteY184" fmla="*/ 1000813 h 1437685"/>
              <a:gd name="connsiteX185" fmla="*/ 307181 w 1221741"/>
              <a:gd name="connsiteY185" fmla="*/ 1007957 h 1437685"/>
              <a:gd name="connsiteX186" fmla="*/ 295275 w 1221741"/>
              <a:gd name="connsiteY186" fmla="*/ 1019863 h 1437685"/>
              <a:gd name="connsiteX187" fmla="*/ 288131 w 1221741"/>
              <a:gd name="connsiteY187" fmla="*/ 1043675 h 1437685"/>
              <a:gd name="connsiteX188" fmla="*/ 285750 w 1221741"/>
              <a:gd name="connsiteY188" fmla="*/ 1055582 h 1437685"/>
              <a:gd name="connsiteX189" fmla="*/ 278606 w 1221741"/>
              <a:gd name="connsiteY189" fmla="*/ 1057963 h 1437685"/>
              <a:gd name="connsiteX190" fmla="*/ 259556 w 1221741"/>
              <a:gd name="connsiteY190" fmla="*/ 1053200 h 1437685"/>
              <a:gd name="connsiteX191" fmla="*/ 252412 w 1221741"/>
              <a:gd name="connsiteY191" fmla="*/ 1041294 h 1437685"/>
              <a:gd name="connsiteX192" fmla="*/ 235743 w 1221741"/>
              <a:gd name="connsiteY192" fmla="*/ 1024625 h 1437685"/>
              <a:gd name="connsiteX193" fmla="*/ 235743 w 1221741"/>
              <a:gd name="connsiteY193" fmla="*/ 1024625 h 1437685"/>
              <a:gd name="connsiteX194" fmla="*/ 226218 w 1221741"/>
              <a:gd name="connsiteY194" fmla="*/ 1019863 h 1437685"/>
              <a:gd name="connsiteX195" fmla="*/ 207168 w 1221741"/>
              <a:gd name="connsiteY195" fmla="*/ 1007957 h 1437685"/>
              <a:gd name="connsiteX196" fmla="*/ 197643 w 1221741"/>
              <a:gd name="connsiteY196" fmla="*/ 1005575 h 1437685"/>
              <a:gd name="connsiteX197" fmla="*/ 166687 w 1221741"/>
              <a:gd name="connsiteY197" fmla="*/ 1000813 h 1437685"/>
              <a:gd name="connsiteX198" fmla="*/ 150018 w 1221741"/>
              <a:gd name="connsiteY198" fmla="*/ 996050 h 1437685"/>
              <a:gd name="connsiteX199" fmla="*/ 126206 w 1221741"/>
              <a:gd name="connsiteY199" fmla="*/ 986525 h 1437685"/>
              <a:gd name="connsiteX200" fmla="*/ 111918 w 1221741"/>
              <a:gd name="connsiteY200" fmla="*/ 979382 h 1437685"/>
              <a:gd name="connsiteX201" fmla="*/ 52387 w 1221741"/>
              <a:gd name="connsiteY201" fmla="*/ 984144 h 1437685"/>
              <a:gd name="connsiteX202" fmla="*/ 45243 w 1221741"/>
              <a:gd name="connsiteY202" fmla="*/ 988907 h 1437685"/>
              <a:gd name="connsiteX203" fmla="*/ 23812 w 1221741"/>
              <a:gd name="connsiteY203" fmla="*/ 1010338 h 1437685"/>
              <a:gd name="connsiteX204" fmla="*/ 16668 w 1221741"/>
              <a:gd name="connsiteY204" fmla="*/ 1034150 h 1437685"/>
              <a:gd name="connsiteX205" fmla="*/ 11906 w 1221741"/>
              <a:gd name="connsiteY205" fmla="*/ 1041294 h 1437685"/>
              <a:gd name="connsiteX206" fmla="*/ 9525 w 1221741"/>
              <a:gd name="connsiteY206" fmla="*/ 1081775 h 1437685"/>
              <a:gd name="connsiteX207" fmla="*/ 7143 w 1221741"/>
              <a:gd name="connsiteY207" fmla="*/ 1091300 h 1437685"/>
              <a:gd name="connsiteX208" fmla="*/ 4762 w 1221741"/>
              <a:gd name="connsiteY208" fmla="*/ 1105588 h 1437685"/>
              <a:gd name="connsiteX209" fmla="*/ 2381 w 1221741"/>
              <a:gd name="connsiteY209" fmla="*/ 1136544 h 1437685"/>
              <a:gd name="connsiteX210" fmla="*/ 0 w 1221741"/>
              <a:gd name="connsiteY210" fmla="*/ 1143688 h 1437685"/>
              <a:gd name="connsiteX211" fmla="*/ 2381 w 1221741"/>
              <a:gd name="connsiteY211" fmla="*/ 1210363 h 1437685"/>
              <a:gd name="connsiteX212" fmla="*/ 19050 w 1221741"/>
              <a:gd name="connsiteY212" fmla="*/ 1222269 h 1437685"/>
              <a:gd name="connsiteX213" fmla="*/ 45243 w 1221741"/>
              <a:gd name="connsiteY213" fmla="*/ 1234175 h 1437685"/>
              <a:gd name="connsiteX214" fmla="*/ 59531 w 1221741"/>
              <a:gd name="connsiteY214" fmla="*/ 1238938 h 1437685"/>
              <a:gd name="connsiteX215" fmla="*/ 83343 w 1221741"/>
              <a:gd name="connsiteY215" fmla="*/ 1255607 h 1437685"/>
              <a:gd name="connsiteX216" fmla="*/ 90487 w 1221741"/>
              <a:gd name="connsiteY216" fmla="*/ 1262750 h 1437685"/>
              <a:gd name="connsiteX217" fmla="*/ 104775 w 1221741"/>
              <a:gd name="connsiteY217" fmla="*/ 1267513 h 1437685"/>
              <a:gd name="connsiteX218" fmla="*/ 123825 w 1221741"/>
              <a:gd name="connsiteY218" fmla="*/ 1272275 h 1437685"/>
              <a:gd name="connsiteX219" fmla="*/ 138112 w 1221741"/>
              <a:gd name="connsiteY219" fmla="*/ 1277038 h 1437685"/>
              <a:gd name="connsiteX220" fmla="*/ 223837 w 1221741"/>
              <a:gd name="connsiteY220" fmla="*/ 1286563 h 1437685"/>
              <a:gd name="connsiteX221" fmla="*/ 257175 w 1221741"/>
              <a:gd name="connsiteY221" fmla="*/ 1315138 h 1437685"/>
              <a:gd name="connsiteX222" fmla="*/ 261937 w 1221741"/>
              <a:gd name="connsiteY222" fmla="*/ 1322282 h 1437685"/>
              <a:gd name="connsiteX223" fmla="*/ 264318 w 1221741"/>
              <a:gd name="connsiteY223" fmla="*/ 1329425 h 1437685"/>
              <a:gd name="connsiteX224" fmla="*/ 271462 w 1221741"/>
              <a:gd name="connsiteY224" fmla="*/ 1343713 h 1437685"/>
              <a:gd name="connsiteX225" fmla="*/ 276225 w 1221741"/>
              <a:gd name="connsiteY225" fmla="*/ 1350857 h 1437685"/>
              <a:gd name="connsiteX226" fmla="*/ 285750 w 1221741"/>
              <a:gd name="connsiteY226" fmla="*/ 1353238 h 1437685"/>
              <a:gd name="connsiteX227" fmla="*/ 328612 w 1221741"/>
              <a:gd name="connsiteY227" fmla="*/ 1348475 h 1437685"/>
              <a:gd name="connsiteX228" fmla="*/ 342900 w 1221741"/>
              <a:gd name="connsiteY228" fmla="*/ 1346094 h 1437685"/>
              <a:gd name="connsiteX229" fmla="*/ 366712 w 1221741"/>
              <a:gd name="connsiteY229" fmla="*/ 1350857 h 1437685"/>
              <a:gd name="connsiteX230" fmla="*/ 373856 w 1221741"/>
              <a:gd name="connsiteY230" fmla="*/ 1384194 h 1437685"/>
              <a:gd name="connsiteX231" fmla="*/ 381000 w 1221741"/>
              <a:gd name="connsiteY231" fmla="*/ 1412769 h 1437685"/>
              <a:gd name="connsiteX232" fmla="*/ 381000 w 1221741"/>
              <a:gd name="connsiteY232" fmla="*/ 1436582 h 1437685"/>
              <a:gd name="connsiteX0" fmla="*/ 381000 w 1221741"/>
              <a:gd name="connsiteY0" fmla="*/ 1436582 h 1437685"/>
              <a:gd name="connsiteX1" fmla="*/ 411956 w 1221741"/>
              <a:gd name="connsiteY1" fmla="*/ 1431819 h 1437685"/>
              <a:gd name="connsiteX2" fmla="*/ 426243 w 1221741"/>
              <a:gd name="connsiteY2" fmla="*/ 1419913 h 1437685"/>
              <a:gd name="connsiteX3" fmla="*/ 435768 w 1221741"/>
              <a:gd name="connsiteY3" fmla="*/ 1415150 h 1437685"/>
              <a:gd name="connsiteX4" fmla="*/ 447675 w 1221741"/>
              <a:gd name="connsiteY4" fmla="*/ 1405625 h 1437685"/>
              <a:gd name="connsiteX5" fmla="*/ 450056 w 1221741"/>
              <a:gd name="connsiteY5" fmla="*/ 1398482 h 1437685"/>
              <a:gd name="connsiteX6" fmla="*/ 476250 w 1221741"/>
              <a:gd name="connsiteY6" fmla="*/ 1379432 h 1437685"/>
              <a:gd name="connsiteX7" fmla="*/ 488156 w 1221741"/>
              <a:gd name="connsiteY7" fmla="*/ 1369907 h 1437685"/>
              <a:gd name="connsiteX8" fmla="*/ 526256 w 1221741"/>
              <a:gd name="connsiteY8" fmla="*/ 1362763 h 1437685"/>
              <a:gd name="connsiteX9" fmla="*/ 559593 w 1221741"/>
              <a:gd name="connsiteY9" fmla="*/ 1358000 h 1437685"/>
              <a:gd name="connsiteX10" fmla="*/ 573881 w 1221741"/>
              <a:gd name="connsiteY10" fmla="*/ 1348475 h 1437685"/>
              <a:gd name="connsiteX11" fmla="*/ 592931 w 1221741"/>
              <a:gd name="connsiteY11" fmla="*/ 1334188 h 1437685"/>
              <a:gd name="connsiteX12" fmla="*/ 611981 w 1221741"/>
              <a:gd name="connsiteY12" fmla="*/ 1322282 h 1437685"/>
              <a:gd name="connsiteX13" fmla="*/ 626268 w 1221741"/>
              <a:gd name="connsiteY13" fmla="*/ 1319900 h 1437685"/>
              <a:gd name="connsiteX14" fmla="*/ 657225 w 1221741"/>
              <a:gd name="connsiteY14" fmla="*/ 1315138 h 1437685"/>
              <a:gd name="connsiteX15" fmla="*/ 666750 w 1221741"/>
              <a:gd name="connsiteY15" fmla="*/ 1307994 h 1437685"/>
              <a:gd name="connsiteX16" fmla="*/ 652462 w 1221741"/>
              <a:gd name="connsiteY16" fmla="*/ 1296088 h 1437685"/>
              <a:gd name="connsiteX17" fmla="*/ 638175 w 1221741"/>
              <a:gd name="connsiteY17" fmla="*/ 1288944 h 1437685"/>
              <a:gd name="connsiteX18" fmla="*/ 626268 w 1221741"/>
              <a:gd name="connsiteY18" fmla="*/ 1279419 h 1437685"/>
              <a:gd name="connsiteX19" fmla="*/ 619125 w 1221741"/>
              <a:gd name="connsiteY19" fmla="*/ 1272275 h 1437685"/>
              <a:gd name="connsiteX20" fmla="*/ 621506 w 1221741"/>
              <a:gd name="connsiteY20" fmla="*/ 1255607 h 1437685"/>
              <a:gd name="connsiteX21" fmla="*/ 650081 w 1221741"/>
              <a:gd name="connsiteY21" fmla="*/ 1260369 h 1437685"/>
              <a:gd name="connsiteX22" fmla="*/ 671512 w 1221741"/>
              <a:gd name="connsiteY22" fmla="*/ 1267513 h 1437685"/>
              <a:gd name="connsiteX23" fmla="*/ 673893 w 1221741"/>
              <a:gd name="connsiteY23" fmla="*/ 1300850 h 1437685"/>
              <a:gd name="connsiteX24" fmla="*/ 692943 w 1221741"/>
              <a:gd name="connsiteY24" fmla="*/ 1303232 h 1437685"/>
              <a:gd name="connsiteX25" fmla="*/ 757237 w 1221741"/>
              <a:gd name="connsiteY25" fmla="*/ 1300850 h 1437685"/>
              <a:gd name="connsiteX26" fmla="*/ 776287 w 1221741"/>
              <a:gd name="connsiteY26" fmla="*/ 1298469 h 1437685"/>
              <a:gd name="connsiteX27" fmla="*/ 845343 w 1221741"/>
              <a:gd name="connsiteY27" fmla="*/ 1305613 h 1437685"/>
              <a:gd name="connsiteX28" fmla="*/ 864393 w 1221741"/>
              <a:gd name="connsiteY28" fmla="*/ 1310375 h 1437685"/>
              <a:gd name="connsiteX29" fmla="*/ 885825 w 1221741"/>
              <a:gd name="connsiteY29" fmla="*/ 1315138 h 1437685"/>
              <a:gd name="connsiteX30" fmla="*/ 897731 w 1221741"/>
              <a:gd name="connsiteY30" fmla="*/ 1319900 h 1437685"/>
              <a:gd name="connsiteX31" fmla="*/ 907256 w 1221741"/>
              <a:gd name="connsiteY31" fmla="*/ 1324663 h 1437685"/>
              <a:gd name="connsiteX32" fmla="*/ 926306 w 1221741"/>
              <a:gd name="connsiteY32" fmla="*/ 1329425 h 1437685"/>
              <a:gd name="connsiteX33" fmla="*/ 945356 w 1221741"/>
              <a:gd name="connsiteY33" fmla="*/ 1334188 h 1437685"/>
              <a:gd name="connsiteX34" fmla="*/ 950118 w 1221741"/>
              <a:gd name="connsiteY34" fmla="*/ 1307994 h 1437685"/>
              <a:gd name="connsiteX35" fmla="*/ 952500 w 1221741"/>
              <a:gd name="connsiteY35" fmla="*/ 1298469 h 1437685"/>
              <a:gd name="connsiteX36" fmla="*/ 988218 w 1221741"/>
              <a:gd name="connsiteY36" fmla="*/ 1291325 h 1437685"/>
              <a:gd name="connsiteX37" fmla="*/ 992981 w 1221741"/>
              <a:gd name="connsiteY37" fmla="*/ 1284182 h 1437685"/>
              <a:gd name="connsiteX38" fmla="*/ 1000125 w 1221741"/>
              <a:gd name="connsiteY38" fmla="*/ 1281800 h 1437685"/>
              <a:gd name="connsiteX39" fmla="*/ 1007268 w 1221741"/>
              <a:gd name="connsiteY39" fmla="*/ 1277038 h 1437685"/>
              <a:gd name="connsiteX40" fmla="*/ 1012031 w 1221741"/>
              <a:gd name="connsiteY40" fmla="*/ 1267513 h 1437685"/>
              <a:gd name="connsiteX41" fmla="*/ 1014412 w 1221741"/>
              <a:gd name="connsiteY41" fmla="*/ 1260369 h 1437685"/>
              <a:gd name="connsiteX42" fmla="*/ 1023937 w 1221741"/>
              <a:gd name="connsiteY42" fmla="*/ 1246082 h 1437685"/>
              <a:gd name="connsiteX43" fmla="*/ 1031081 w 1221741"/>
              <a:gd name="connsiteY43" fmla="*/ 1227032 h 1437685"/>
              <a:gd name="connsiteX44" fmla="*/ 1033462 w 1221741"/>
              <a:gd name="connsiteY44" fmla="*/ 1219888 h 1437685"/>
              <a:gd name="connsiteX45" fmla="*/ 1035843 w 1221741"/>
              <a:gd name="connsiteY45" fmla="*/ 1210363 h 1437685"/>
              <a:gd name="connsiteX46" fmla="*/ 1040606 w 1221741"/>
              <a:gd name="connsiteY46" fmla="*/ 1200838 h 1437685"/>
              <a:gd name="connsiteX47" fmla="*/ 1045368 w 1221741"/>
              <a:gd name="connsiteY47" fmla="*/ 1181788 h 1437685"/>
              <a:gd name="connsiteX48" fmla="*/ 1062037 w 1221741"/>
              <a:gd name="connsiteY48" fmla="*/ 1150832 h 1437685"/>
              <a:gd name="connsiteX49" fmla="*/ 1069181 w 1221741"/>
              <a:gd name="connsiteY49" fmla="*/ 1143688 h 1437685"/>
              <a:gd name="connsiteX50" fmla="*/ 1066800 w 1221741"/>
              <a:gd name="connsiteY50" fmla="*/ 1115113 h 1437685"/>
              <a:gd name="connsiteX51" fmla="*/ 1004887 w 1221741"/>
              <a:gd name="connsiteY51" fmla="*/ 1122257 h 1437685"/>
              <a:gd name="connsiteX52" fmla="*/ 1004887 w 1221741"/>
              <a:gd name="connsiteY52" fmla="*/ 1093682 h 1437685"/>
              <a:gd name="connsiteX53" fmla="*/ 1009650 w 1221741"/>
              <a:gd name="connsiteY53" fmla="*/ 1086538 h 1437685"/>
              <a:gd name="connsiteX54" fmla="*/ 1016793 w 1221741"/>
              <a:gd name="connsiteY54" fmla="*/ 1077013 h 1437685"/>
              <a:gd name="connsiteX55" fmla="*/ 1028700 w 1221741"/>
              <a:gd name="connsiteY55" fmla="*/ 1027007 h 1437685"/>
              <a:gd name="connsiteX56" fmla="*/ 1038225 w 1221741"/>
              <a:gd name="connsiteY56" fmla="*/ 991288 h 1437685"/>
              <a:gd name="connsiteX57" fmla="*/ 1045368 w 1221741"/>
              <a:gd name="connsiteY57" fmla="*/ 981763 h 1437685"/>
              <a:gd name="connsiteX58" fmla="*/ 1054893 w 1221741"/>
              <a:gd name="connsiteY58" fmla="*/ 965094 h 1437685"/>
              <a:gd name="connsiteX59" fmla="*/ 1071562 w 1221741"/>
              <a:gd name="connsiteY59" fmla="*/ 948425 h 1437685"/>
              <a:gd name="connsiteX60" fmla="*/ 1095375 w 1221741"/>
              <a:gd name="connsiteY60" fmla="*/ 929375 h 1437685"/>
              <a:gd name="connsiteX61" fmla="*/ 1102518 w 1221741"/>
              <a:gd name="connsiteY61" fmla="*/ 922232 h 1437685"/>
              <a:gd name="connsiteX62" fmla="*/ 1109662 w 1221741"/>
              <a:gd name="connsiteY62" fmla="*/ 919850 h 1437685"/>
              <a:gd name="connsiteX63" fmla="*/ 1119187 w 1221741"/>
              <a:gd name="connsiteY63" fmla="*/ 912707 h 1437685"/>
              <a:gd name="connsiteX64" fmla="*/ 1138237 w 1221741"/>
              <a:gd name="connsiteY64" fmla="*/ 900800 h 1437685"/>
              <a:gd name="connsiteX65" fmla="*/ 1147762 w 1221741"/>
              <a:gd name="connsiteY65" fmla="*/ 881750 h 1437685"/>
              <a:gd name="connsiteX66" fmla="*/ 1166812 w 1221741"/>
              <a:gd name="connsiteY66" fmla="*/ 855557 h 1437685"/>
              <a:gd name="connsiteX67" fmla="*/ 1178718 w 1221741"/>
              <a:gd name="connsiteY67" fmla="*/ 848413 h 1437685"/>
              <a:gd name="connsiteX68" fmla="*/ 1185862 w 1221741"/>
              <a:gd name="connsiteY68" fmla="*/ 846032 h 1437685"/>
              <a:gd name="connsiteX69" fmla="*/ 1197768 w 1221741"/>
              <a:gd name="connsiteY69" fmla="*/ 838888 h 1437685"/>
              <a:gd name="connsiteX70" fmla="*/ 1207293 w 1221741"/>
              <a:gd name="connsiteY70" fmla="*/ 834125 h 1437685"/>
              <a:gd name="connsiteX71" fmla="*/ 1219200 w 1221741"/>
              <a:gd name="connsiteY71" fmla="*/ 819838 h 1437685"/>
              <a:gd name="connsiteX72" fmla="*/ 1214437 w 1221741"/>
              <a:gd name="connsiteY72" fmla="*/ 793644 h 1437685"/>
              <a:gd name="connsiteX73" fmla="*/ 1207293 w 1221741"/>
              <a:gd name="connsiteY73" fmla="*/ 791263 h 1437685"/>
              <a:gd name="connsiteX74" fmla="*/ 1178718 w 1221741"/>
              <a:gd name="connsiteY74" fmla="*/ 779357 h 1437685"/>
              <a:gd name="connsiteX75" fmla="*/ 1157287 w 1221741"/>
              <a:gd name="connsiteY75" fmla="*/ 767450 h 1437685"/>
              <a:gd name="connsiteX76" fmla="*/ 1133475 w 1221741"/>
              <a:gd name="connsiteY76" fmla="*/ 746019 h 1437685"/>
              <a:gd name="connsiteX77" fmla="*/ 1126331 w 1221741"/>
              <a:gd name="connsiteY77" fmla="*/ 738875 h 1437685"/>
              <a:gd name="connsiteX78" fmla="*/ 1112043 w 1221741"/>
              <a:gd name="connsiteY78" fmla="*/ 719825 h 1437685"/>
              <a:gd name="connsiteX79" fmla="*/ 1102518 w 1221741"/>
              <a:gd name="connsiteY79" fmla="*/ 700775 h 1437685"/>
              <a:gd name="connsiteX80" fmla="*/ 1095375 w 1221741"/>
              <a:gd name="connsiteY80" fmla="*/ 681725 h 1437685"/>
              <a:gd name="connsiteX81" fmla="*/ 1090612 w 1221741"/>
              <a:gd name="connsiteY81" fmla="*/ 669819 h 1437685"/>
              <a:gd name="connsiteX82" fmla="*/ 1088231 w 1221741"/>
              <a:gd name="connsiteY82" fmla="*/ 662675 h 1437685"/>
              <a:gd name="connsiteX83" fmla="*/ 1081087 w 1221741"/>
              <a:gd name="connsiteY83" fmla="*/ 653150 h 1437685"/>
              <a:gd name="connsiteX84" fmla="*/ 1078706 w 1221741"/>
              <a:gd name="connsiteY84" fmla="*/ 643625 h 1437685"/>
              <a:gd name="connsiteX85" fmla="*/ 1073943 w 1221741"/>
              <a:gd name="connsiteY85" fmla="*/ 636482 h 1437685"/>
              <a:gd name="connsiteX86" fmla="*/ 1069181 w 1221741"/>
              <a:gd name="connsiteY86" fmla="*/ 626957 h 1437685"/>
              <a:gd name="connsiteX87" fmla="*/ 1066800 w 1221741"/>
              <a:gd name="connsiteY87" fmla="*/ 619813 h 1437685"/>
              <a:gd name="connsiteX88" fmla="*/ 1064418 w 1221741"/>
              <a:gd name="connsiteY88" fmla="*/ 610288 h 1437685"/>
              <a:gd name="connsiteX89" fmla="*/ 1047750 w 1221741"/>
              <a:gd name="connsiteY89" fmla="*/ 579332 h 1437685"/>
              <a:gd name="connsiteX90" fmla="*/ 1040606 w 1221741"/>
              <a:gd name="connsiteY90" fmla="*/ 557900 h 1437685"/>
              <a:gd name="connsiteX91" fmla="*/ 1038225 w 1221741"/>
              <a:gd name="connsiteY91" fmla="*/ 548375 h 1437685"/>
              <a:gd name="connsiteX92" fmla="*/ 1031081 w 1221741"/>
              <a:gd name="connsiteY92" fmla="*/ 536469 h 1437685"/>
              <a:gd name="connsiteX93" fmla="*/ 1026318 w 1221741"/>
              <a:gd name="connsiteY93" fmla="*/ 526944 h 1437685"/>
              <a:gd name="connsiteX94" fmla="*/ 1023937 w 1221741"/>
              <a:gd name="connsiteY94" fmla="*/ 519800 h 1437685"/>
              <a:gd name="connsiteX95" fmla="*/ 1014412 w 1221741"/>
              <a:gd name="connsiteY95" fmla="*/ 495988 h 1437685"/>
              <a:gd name="connsiteX96" fmla="*/ 1012031 w 1221741"/>
              <a:gd name="connsiteY96" fmla="*/ 486463 h 1437685"/>
              <a:gd name="connsiteX97" fmla="*/ 997743 w 1221741"/>
              <a:gd name="connsiteY97" fmla="*/ 462650 h 1437685"/>
              <a:gd name="connsiteX98" fmla="*/ 992981 w 1221741"/>
              <a:gd name="connsiteY98" fmla="*/ 453125 h 1437685"/>
              <a:gd name="connsiteX99" fmla="*/ 990600 w 1221741"/>
              <a:gd name="connsiteY99" fmla="*/ 441219 h 1437685"/>
              <a:gd name="connsiteX100" fmla="*/ 983456 w 1221741"/>
              <a:gd name="connsiteY100" fmla="*/ 436457 h 1437685"/>
              <a:gd name="connsiteX101" fmla="*/ 981075 w 1221741"/>
              <a:gd name="connsiteY101" fmla="*/ 422169 h 1437685"/>
              <a:gd name="connsiteX102" fmla="*/ 973931 w 1221741"/>
              <a:gd name="connsiteY102" fmla="*/ 410263 h 1437685"/>
              <a:gd name="connsiteX103" fmla="*/ 969168 w 1221741"/>
              <a:gd name="connsiteY103" fmla="*/ 398357 h 1437685"/>
              <a:gd name="connsiteX104" fmla="*/ 964406 w 1221741"/>
              <a:gd name="connsiteY104" fmla="*/ 391213 h 1437685"/>
              <a:gd name="connsiteX105" fmla="*/ 959643 w 1221741"/>
              <a:gd name="connsiteY105" fmla="*/ 372163 h 1437685"/>
              <a:gd name="connsiteX106" fmla="*/ 957262 w 1221741"/>
              <a:gd name="connsiteY106" fmla="*/ 365019 h 1437685"/>
              <a:gd name="connsiteX107" fmla="*/ 952500 w 1221741"/>
              <a:gd name="connsiteY107" fmla="*/ 355494 h 1437685"/>
              <a:gd name="connsiteX108" fmla="*/ 947737 w 1221741"/>
              <a:gd name="connsiteY108" fmla="*/ 343588 h 1437685"/>
              <a:gd name="connsiteX109" fmla="*/ 942975 w 1221741"/>
              <a:gd name="connsiteY109" fmla="*/ 334063 h 1437685"/>
              <a:gd name="connsiteX110" fmla="*/ 940593 w 1221741"/>
              <a:gd name="connsiteY110" fmla="*/ 326919 h 1437685"/>
              <a:gd name="connsiteX111" fmla="*/ 935831 w 1221741"/>
              <a:gd name="connsiteY111" fmla="*/ 319775 h 1437685"/>
              <a:gd name="connsiteX112" fmla="*/ 931068 w 1221741"/>
              <a:gd name="connsiteY112" fmla="*/ 305488 h 1437685"/>
              <a:gd name="connsiteX113" fmla="*/ 926306 w 1221741"/>
              <a:gd name="connsiteY113" fmla="*/ 295963 h 1437685"/>
              <a:gd name="connsiteX114" fmla="*/ 923925 w 1221741"/>
              <a:gd name="connsiteY114" fmla="*/ 288819 h 1437685"/>
              <a:gd name="connsiteX115" fmla="*/ 921543 w 1221741"/>
              <a:gd name="connsiteY115" fmla="*/ 279294 h 1437685"/>
              <a:gd name="connsiteX116" fmla="*/ 916781 w 1221741"/>
              <a:gd name="connsiteY116" fmla="*/ 272150 h 1437685"/>
              <a:gd name="connsiteX117" fmla="*/ 912018 w 1221741"/>
              <a:gd name="connsiteY117" fmla="*/ 260244 h 1437685"/>
              <a:gd name="connsiteX118" fmla="*/ 907256 w 1221741"/>
              <a:gd name="connsiteY118" fmla="*/ 243575 h 1437685"/>
              <a:gd name="connsiteX119" fmla="*/ 902493 w 1221741"/>
              <a:gd name="connsiteY119" fmla="*/ 231669 h 1437685"/>
              <a:gd name="connsiteX120" fmla="*/ 895350 w 1221741"/>
              <a:gd name="connsiteY120" fmla="*/ 226907 h 1437685"/>
              <a:gd name="connsiteX121" fmla="*/ 881062 w 1221741"/>
              <a:gd name="connsiteY121" fmla="*/ 205475 h 1437685"/>
              <a:gd name="connsiteX122" fmla="*/ 873918 w 1221741"/>
              <a:gd name="connsiteY122" fmla="*/ 198332 h 1437685"/>
              <a:gd name="connsiteX123" fmla="*/ 888206 w 1221741"/>
              <a:gd name="connsiteY123" fmla="*/ 119751 h 1437685"/>
              <a:gd name="connsiteX124" fmla="*/ 823912 w 1221741"/>
              <a:gd name="connsiteY124" fmla="*/ 687 h 1437685"/>
              <a:gd name="connsiteX125" fmla="*/ 847725 w 1221741"/>
              <a:gd name="connsiteY125" fmla="*/ 84033 h 1437685"/>
              <a:gd name="connsiteX126" fmla="*/ 847725 w 1221741"/>
              <a:gd name="connsiteY126" fmla="*/ 207857 h 1437685"/>
              <a:gd name="connsiteX127" fmla="*/ 845343 w 1221741"/>
              <a:gd name="connsiteY127" fmla="*/ 215000 h 1437685"/>
              <a:gd name="connsiteX128" fmla="*/ 835818 w 1221741"/>
              <a:gd name="connsiteY128" fmla="*/ 226907 h 1437685"/>
              <a:gd name="connsiteX129" fmla="*/ 823912 w 1221741"/>
              <a:gd name="connsiteY129" fmla="*/ 253100 h 1437685"/>
              <a:gd name="connsiteX130" fmla="*/ 812006 w 1221741"/>
              <a:gd name="connsiteY130" fmla="*/ 298344 h 1437685"/>
              <a:gd name="connsiteX131" fmla="*/ 809625 w 1221741"/>
              <a:gd name="connsiteY131" fmla="*/ 305488 h 1437685"/>
              <a:gd name="connsiteX132" fmla="*/ 797718 w 1221741"/>
              <a:gd name="connsiteY132" fmla="*/ 355494 h 1437685"/>
              <a:gd name="connsiteX133" fmla="*/ 790575 w 1221741"/>
              <a:gd name="connsiteY133" fmla="*/ 372163 h 1437685"/>
              <a:gd name="connsiteX134" fmla="*/ 781050 w 1221741"/>
              <a:gd name="connsiteY134" fmla="*/ 395975 h 1437685"/>
              <a:gd name="connsiteX135" fmla="*/ 776287 w 1221741"/>
              <a:gd name="connsiteY135" fmla="*/ 407882 h 1437685"/>
              <a:gd name="connsiteX136" fmla="*/ 754856 w 1221741"/>
              <a:gd name="connsiteY136" fmla="*/ 445982 h 1437685"/>
              <a:gd name="connsiteX137" fmla="*/ 745331 w 1221741"/>
              <a:gd name="connsiteY137" fmla="*/ 467413 h 1437685"/>
              <a:gd name="connsiteX138" fmla="*/ 742950 w 1221741"/>
              <a:gd name="connsiteY138" fmla="*/ 491225 h 1437685"/>
              <a:gd name="connsiteX139" fmla="*/ 721518 w 1221741"/>
              <a:gd name="connsiteY139" fmla="*/ 505513 h 1437685"/>
              <a:gd name="connsiteX140" fmla="*/ 709612 w 1221741"/>
              <a:gd name="connsiteY140" fmla="*/ 510275 h 1437685"/>
              <a:gd name="connsiteX141" fmla="*/ 688181 w 1221741"/>
              <a:gd name="connsiteY141" fmla="*/ 519800 h 1437685"/>
              <a:gd name="connsiteX142" fmla="*/ 671512 w 1221741"/>
              <a:gd name="connsiteY142" fmla="*/ 534088 h 1437685"/>
              <a:gd name="connsiteX143" fmla="*/ 664368 w 1221741"/>
              <a:gd name="connsiteY143" fmla="*/ 538850 h 1437685"/>
              <a:gd name="connsiteX144" fmla="*/ 657225 w 1221741"/>
              <a:gd name="connsiteY144" fmla="*/ 548375 h 1437685"/>
              <a:gd name="connsiteX145" fmla="*/ 642937 w 1221741"/>
              <a:gd name="connsiteY145" fmla="*/ 562663 h 1437685"/>
              <a:gd name="connsiteX146" fmla="*/ 626268 w 1221741"/>
              <a:gd name="connsiteY146" fmla="*/ 581713 h 1437685"/>
              <a:gd name="connsiteX147" fmla="*/ 614362 w 1221741"/>
              <a:gd name="connsiteY147" fmla="*/ 596000 h 1437685"/>
              <a:gd name="connsiteX148" fmla="*/ 607218 w 1221741"/>
              <a:gd name="connsiteY148" fmla="*/ 605525 h 1437685"/>
              <a:gd name="connsiteX149" fmla="*/ 602456 w 1221741"/>
              <a:gd name="connsiteY149" fmla="*/ 612669 h 1437685"/>
              <a:gd name="connsiteX150" fmla="*/ 590550 w 1221741"/>
              <a:gd name="connsiteY150" fmla="*/ 617432 h 1437685"/>
              <a:gd name="connsiteX151" fmla="*/ 573881 w 1221741"/>
              <a:gd name="connsiteY151" fmla="*/ 629338 h 1437685"/>
              <a:gd name="connsiteX152" fmla="*/ 554831 w 1221741"/>
              <a:gd name="connsiteY152" fmla="*/ 638863 h 1437685"/>
              <a:gd name="connsiteX153" fmla="*/ 542925 w 1221741"/>
              <a:gd name="connsiteY153" fmla="*/ 646007 h 1437685"/>
              <a:gd name="connsiteX154" fmla="*/ 535781 w 1221741"/>
              <a:gd name="connsiteY154" fmla="*/ 648388 h 1437685"/>
              <a:gd name="connsiteX155" fmla="*/ 516731 w 1221741"/>
              <a:gd name="connsiteY155" fmla="*/ 662675 h 1437685"/>
              <a:gd name="connsiteX156" fmla="*/ 500062 w 1221741"/>
              <a:gd name="connsiteY156" fmla="*/ 676963 h 1437685"/>
              <a:gd name="connsiteX157" fmla="*/ 490537 w 1221741"/>
              <a:gd name="connsiteY157" fmla="*/ 715063 h 1437685"/>
              <a:gd name="connsiteX158" fmla="*/ 490537 w 1221741"/>
              <a:gd name="connsiteY158" fmla="*/ 831744 h 1437685"/>
              <a:gd name="connsiteX159" fmla="*/ 495300 w 1221741"/>
              <a:gd name="connsiteY159" fmla="*/ 865082 h 1437685"/>
              <a:gd name="connsiteX160" fmla="*/ 492918 w 1221741"/>
              <a:gd name="connsiteY160" fmla="*/ 898419 h 1437685"/>
              <a:gd name="connsiteX161" fmla="*/ 483393 w 1221741"/>
              <a:gd name="connsiteY161" fmla="*/ 896038 h 1437685"/>
              <a:gd name="connsiteX162" fmla="*/ 478631 w 1221741"/>
              <a:gd name="connsiteY162" fmla="*/ 888894 h 1437685"/>
              <a:gd name="connsiteX163" fmla="*/ 447675 w 1221741"/>
              <a:gd name="connsiteY163" fmla="*/ 879369 h 1437685"/>
              <a:gd name="connsiteX164" fmla="*/ 445293 w 1221741"/>
              <a:gd name="connsiteY164" fmla="*/ 872225 h 1437685"/>
              <a:gd name="connsiteX165" fmla="*/ 438150 w 1221741"/>
              <a:gd name="connsiteY165" fmla="*/ 846032 h 1437685"/>
              <a:gd name="connsiteX166" fmla="*/ 421481 w 1221741"/>
              <a:gd name="connsiteY166" fmla="*/ 855557 h 1437685"/>
              <a:gd name="connsiteX167" fmla="*/ 407193 w 1221741"/>
              <a:gd name="connsiteY167" fmla="*/ 860319 h 1437685"/>
              <a:gd name="connsiteX168" fmla="*/ 397668 w 1221741"/>
              <a:gd name="connsiteY168" fmla="*/ 869844 h 1437685"/>
              <a:gd name="connsiteX169" fmla="*/ 395287 w 1221741"/>
              <a:gd name="connsiteY169" fmla="*/ 876988 h 1437685"/>
              <a:gd name="connsiteX170" fmla="*/ 388143 w 1221741"/>
              <a:gd name="connsiteY170" fmla="*/ 886513 h 1437685"/>
              <a:gd name="connsiteX171" fmla="*/ 369093 w 1221741"/>
              <a:gd name="connsiteY171" fmla="*/ 903182 h 1437685"/>
              <a:gd name="connsiteX172" fmla="*/ 371475 w 1221741"/>
              <a:gd name="connsiteY172" fmla="*/ 938900 h 1437685"/>
              <a:gd name="connsiteX173" fmla="*/ 373856 w 1221741"/>
              <a:gd name="connsiteY173" fmla="*/ 946044 h 1437685"/>
              <a:gd name="connsiteX174" fmla="*/ 381000 w 1221741"/>
              <a:gd name="connsiteY174" fmla="*/ 950807 h 1437685"/>
              <a:gd name="connsiteX175" fmla="*/ 390525 w 1221741"/>
              <a:gd name="connsiteY175" fmla="*/ 967475 h 1437685"/>
              <a:gd name="connsiteX176" fmla="*/ 392906 w 1221741"/>
              <a:gd name="connsiteY176" fmla="*/ 977000 h 1437685"/>
              <a:gd name="connsiteX177" fmla="*/ 400050 w 1221741"/>
              <a:gd name="connsiteY177" fmla="*/ 988907 h 1437685"/>
              <a:gd name="connsiteX178" fmla="*/ 407193 w 1221741"/>
              <a:gd name="connsiteY178" fmla="*/ 1024625 h 1437685"/>
              <a:gd name="connsiteX179" fmla="*/ 404812 w 1221741"/>
              <a:gd name="connsiteY179" fmla="*/ 1041294 h 1437685"/>
              <a:gd name="connsiteX180" fmla="*/ 378618 w 1221741"/>
              <a:gd name="connsiteY180" fmla="*/ 1034150 h 1437685"/>
              <a:gd name="connsiteX181" fmla="*/ 354806 w 1221741"/>
              <a:gd name="connsiteY181" fmla="*/ 1012719 h 1437685"/>
              <a:gd name="connsiteX182" fmla="*/ 350043 w 1221741"/>
              <a:gd name="connsiteY182" fmla="*/ 1005575 h 1437685"/>
              <a:gd name="connsiteX183" fmla="*/ 342900 w 1221741"/>
              <a:gd name="connsiteY183" fmla="*/ 1000813 h 1437685"/>
              <a:gd name="connsiteX184" fmla="*/ 307181 w 1221741"/>
              <a:gd name="connsiteY184" fmla="*/ 1007957 h 1437685"/>
              <a:gd name="connsiteX185" fmla="*/ 295275 w 1221741"/>
              <a:gd name="connsiteY185" fmla="*/ 1019863 h 1437685"/>
              <a:gd name="connsiteX186" fmla="*/ 288131 w 1221741"/>
              <a:gd name="connsiteY186" fmla="*/ 1043675 h 1437685"/>
              <a:gd name="connsiteX187" fmla="*/ 285750 w 1221741"/>
              <a:gd name="connsiteY187" fmla="*/ 1055582 h 1437685"/>
              <a:gd name="connsiteX188" fmla="*/ 278606 w 1221741"/>
              <a:gd name="connsiteY188" fmla="*/ 1057963 h 1437685"/>
              <a:gd name="connsiteX189" fmla="*/ 259556 w 1221741"/>
              <a:gd name="connsiteY189" fmla="*/ 1053200 h 1437685"/>
              <a:gd name="connsiteX190" fmla="*/ 252412 w 1221741"/>
              <a:gd name="connsiteY190" fmla="*/ 1041294 h 1437685"/>
              <a:gd name="connsiteX191" fmla="*/ 235743 w 1221741"/>
              <a:gd name="connsiteY191" fmla="*/ 1024625 h 1437685"/>
              <a:gd name="connsiteX192" fmla="*/ 235743 w 1221741"/>
              <a:gd name="connsiteY192" fmla="*/ 1024625 h 1437685"/>
              <a:gd name="connsiteX193" fmla="*/ 226218 w 1221741"/>
              <a:gd name="connsiteY193" fmla="*/ 1019863 h 1437685"/>
              <a:gd name="connsiteX194" fmla="*/ 207168 w 1221741"/>
              <a:gd name="connsiteY194" fmla="*/ 1007957 h 1437685"/>
              <a:gd name="connsiteX195" fmla="*/ 197643 w 1221741"/>
              <a:gd name="connsiteY195" fmla="*/ 1005575 h 1437685"/>
              <a:gd name="connsiteX196" fmla="*/ 166687 w 1221741"/>
              <a:gd name="connsiteY196" fmla="*/ 1000813 h 1437685"/>
              <a:gd name="connsiteX197" fmla="*/ 150018 w 1221741"/>
              <a:gd name="connsiteY197" fmla="*/ 996050 h 1437685"/>
              <a:gd name="connsiteX198" fmla="*/ 126206 w 1221741"/>
              <a:gd name="connsiteY198" fmla="*/ 986525 h 1437685"/>
              <a:gd name="connsiteX199" fmla="*/ 111918 w 1221741"/>
              <a:gd name="connsiteY199" fmla="*/ 979382 h 1437685"/>
              <a:gd name="connsiteX200" fmla="*/ 52387 w 1221741"/>
              <a:gd name="connsiteY200" fmla="*/ 984144 h 1437685"/>
              <a:gd name="connsiteX201" fmla="*/ 45243 w 1221741"/>
              <a:gd name="connsiteY201" fmla="*/ 988907 h 1437685"/>
              <a:gd name="connsiteX202" fmla="*/ 23812 w 1221741"/>
              <a:gd name="connsiteY202" fmla="*/ 1010338 h 1437685"/>
              <a:gd name="connsiteX203" fmla="*/ 16668 w 1221741"/>
              <a:gd name="connsiteY203" fmla="*/ 1034150 h 1437685"/>
              <a:gd name="connsiteX204" fmla="*/ 11906 w 1221741"/>
              <a:gd name="connsiteY204" fmla="*/ 1041294 h 1437685"/>
              <a:gd name="connsiteX205" fmla="*/ 9525 w 1221741"/>
              <a:gd name="connsiteY205" fmla="*/ 1081775 h 1437685"/>
              <a:gd name="connsiteX206" fmla="*/ 7143 w 1221741"/>
              <a:gd name="connsiteY206" fmla="*/ 1091300 h 1437685"/>
              <a:gd name="connsiteX207" fmla="*/ 4762 w 1221741"/>
              <a:gd name="connsiteY207" fmla="*/ 1105588 h 1437685"/>
              <a:gd name="connsiteX208" fmla="*/ 2381 w 1221741"/>
              <a:gd name="connsiteY208" fmla="*/ 1136544 h 1437685"/>
              <a:gd name="connsiteX209" fmla="*/ 0 w 1221741"/>
              <a:gd name="connsiteY209" fmla="*/ 1143688 h 1437685"/>
              <a:gd name="connsiteX210" fmla="*/ 2381 w 1221741"/>
              <a:gd name="connsiteY210" fmla="*/ 1210363 h 1437685"/>
              <a:gd name="connsiteX211" fmla="*/ 19050 w 1221741"/>
              <a:gd name="connsiteY211" fmla="*/ 1222269 h 1437685"/>
              <a:gd name="connsiteX212" fmla="*/ 45243 w 1221741"/>
              <a:gd name="connsiteY212" fmla="*/ 1234175 h 1437685"/>
              <a:gd name="connsiteX213" fmla="*/ 59531 w 1221741"/>
              <a:gd name="connsiteY213" fmla="*/ 1238938 h 1437685"/>
              <a:gd name="connsiteX214" fmla="*/ 83343 w 1221741"/>
              <a:gd name="connsiteY214" fmla="*/ 1255607 h 1437685"/>
              <a:gd name="connsiteX215" fmla="*/ 90487 w 1221741"/>
              <a:gd name="connsiteY215" fmla="*/ 1262750 h 1437685"/>
              <a:gd name="connsiteX216" fmla="*/ 104775 w 1221741"/>
              <a:gd name="connsiteY216" fmla="*/ 1267513 h 1437685"/>
              <a:gd name="connsiteX217" fmla="*/ 123825 w 1221741"/>
              <a:gd name="connsiteY217" fmla="*/ 1272275 h 1437685"/>
              <a:gd name="connsiteX218" fmla="*/ 138112 w 1221741"/>
              <a:gd name="connsiteY218" fmla="*/ 1277038 h 1437685"/>
              <a:gd name="connsiteX219" fmla="*/ 223837 w 1221741"/>
              <a:gd name="connsiteY219" fmla="*/ 1286563 h 1437685"/>
              <a:gd name="connsiteX220" fmla="*/ 257175 w 1221741"/>
              <a:gd name="connsiteY220" fmla="*/ 1315138 h 1437685"/>
              <a:gd name="connsiteX221" fmla="*/ 261937 w 1221741"/>
              <a:gd name="connsiteY221" fmla="*/ 1322282 h 1437685"/>
              <a:gd name="connsiteX222" fmla="*/ 264318 w 1221741"/>
              <a:gd name="connsiteY222" fmla="*/ 1329425 h 1437685"/>
              <a:gd name="connsiteX223" fmla="*/ 271462 w 1221741"/>
              <a:gd name="connsiteY223" fmla="*/ 1343713 h 1437685"/>
              <a:gd name="connsiteX224" fmla="*/ 276225 w 1221741"/>
              <a:gd name="connsiteY224" fmla="*/ 1350857 h 1437685"/>
              <a:gd name="connsiteX225" fmla="*/ 285750 w 1221741"/>
              <a:gd name="connsiteY225" fmla="*/ 1353238 h 1437685"/>
              <a:gd name="connsiteX226" fmla="*/ 328612 w 1221741"/>
              <a:gd name="connsiteY226" fmla="*/ 1348475 h 1437685"/>
              <a:gd name="connsiteX227" fmla="*/ 342900 w 1221741"/>
              <a:gd name="connsiteY227" fmla="*/ 1346094 h 1437685"/>
              <a:gd name="connsiteX228" fmla="*/ 366712 w 1221741"/>
              <a:gd name="connsiteY228" fmla="*/ 1350857 h 1437685"/>
              <a:gd name="connsiteX229" fmla="*/ 373856 w 1221741"/>
              <a:gd name="connsiteY229" fmla="*/ 1384194 h 1437685"/>
              <a:gd name="connsiteX230" fmla="*/ 381000 w 1221741"/>
              <a:gd name="connsiteY230" fmla="*/ 1412769 h 1437685"/>
              <a:gd name="connsiteX231" fmla="*/ 381000 w 1221741"/>
              <a:gd name="connsiteY231" fmla="*/ 1436582 h 1437685"/>
              <a:gd name="connsiteX0" fmla="*/ 381000 w 1221741"/>
              <a:gd name="connsiteY0" fmla="*/ 1436582 h 1437685"/>
              <a:gd name="connsiteX1" fmla="*/ 411956 w 1221741"/>
              <a:gd name="connsiteY1" fmla="*/ 1431819 h 1437685"/>
              <a:gd name="connsiteX2" fmla="*/ 426243 w 1221741"/>
              <a:gd name="connsiteY2" fmla="*/ 1419913 h 1437685"/>
              <a:gd name="connsiteX3" fmla="*/ 435768 w 1221741"/>
              <a:gd name="connsiteY3" fmla="*/ 1415150 h 1437685"/>
              <a:gd name="connsiteX4" fmla="*/ 447675 w 1221741"/>
              <a:gd name="connsiteY4" fmla="*/ 1405625 h 1437685"/>
              <a:gd name="connsiteX5" fmla="*/ 450056 w 1221741"/>
              <a:gd name="connsiteY5" fmla="*/ 1398482 h 1437685"/>
              <a:gd name="connsiteX6" fmla="*/ 476250 w 1221741"/>
              <a:gd name="connsiteY6" fmla="*/ 1379432 h 1437685"/>
              <a:gd name="connsiteX7" fmla="*/ 488156 w 1221741"/>
              <a:gd name="connsiteY7" fmla="*/ 1369907 h 1437685"/>
              <a:gd name="connsiteX8" fmla="*/ 526256 w 1221741"/>
              <a:gd name="connsiteY8" fmla="*/ 1362763 h 1437685"/>
              <a:gd name="connsiteX9" fmla="*/ 559593 w 1221741"/>
              <a:gd name="connsiteY9" fmla="*/ 1358000 h 1437685"/>
              <a:gd name="connsiteX10" fmla="*/ 573881 w 1221741"/>
              <a:gd name="connsiteY10" fmla="*/ 1348475 h 1437685"/>
              <a:gd name="connsiteX11" fmla="*/ 592931 w 1221741"/>
              <a:gd name="connsiteY11" fmla="*/ 1334188 h 1437685"/>
              <a:gd name="connsiteX12" fmla="*/ 611981 w 1221741"/>
              <a:gd name="connsiteY12" fmla="*/ 1322282 h 1437685"/>
              <a:gd name="connsiteX13" fmla="*/ 626268 w 1221741"/>
              <a:gd name="connsiteY13" fmla="*/ 1319900 h 1437685"/>
              <a:gd name="connsiteX14" fmla="*/ 657225 w 1221741"/>
              <a:gd name="connsiteY14" fmla="*/ 1315138 h 1437685"/>
              <a:gd name="connsiteX15" fmla="*/ 666750 w 1221741"/>
              <a:gd name="connsiteY15" fmla="*/ 1307994 h 1437685"/>
              <a:gd name="connsiteX16" fmla="*/ 652462 w 1221741"/>
              <a:gd name="connsiteY16" fmla="*/ 1296088 h 1437685"/>
              <a:gd name="connsiteX17" fmla="*/ 638175 w 1221741"/>
              <a:gd name="connsiteY17" fmla="*/ 1288944 h 1437685"/>
              <a:gd name="connsiteX18" fmla="*/ 626268 w 1221741"/>
              <a:gd name="connsiteY18" fmla="*/ 1279419 h 1437685"/>
              <a:gd name="connsiteX19" fmla="*/ 619125 w 1221741"/>
              <a:gd name="connsiteY19" fmla="*/ 1272275 h 1437685"/>
              <a:gd name="connsiteX20" fmla="*/ 621506 w 1221741"/>
              <a:gd name="connsiteY20" fmla="*/ 1255607 h 1437685"/>
              <a:gd name="connsiteX21" fmla="*/ 650081 w 1221741"/>
              <a:gd name="connsiteY21" fmla="*/ 1260369 h 1437685"/>
              <a:gd name="connsiteX22" fmla="*/ 671512 w 1221741"/>
              <a:gd name="connsiteY22" fmla="*/ 1267513 h 1437685"/>
              <a:gd name="connsiteX23" fmla="*/ 673893 w 1221741"/>
              <a:gd name="connsiteY23" fmla="*/ 1300850 h 1437685"/>
              <a:gd name="connsiteX24" fmla="*/ 692943 w 1221741"/>
              <a:gd name="connsiteY24" fmla="*/ 1303232 h 1437685"/>
              <a:gd name="connsiteX25" fmla="*/ 757237 w 1221741"/>
              <a:gd name="connsiteY25" fmla="*/ 1300850 h 1437685"/>
              <a:gd name="connsiteX26" fmla="*/ 776287 w 1221741"/>
              <a:gd name="connsiteY26" fmla="*/ 1298469 h 1437685"/>
              <a:gd name="connsiteX27" fmla="*/ 845343 w 1221741"/>
              <a:gd name="connsiteY27" fmla="*/ 1305613 h 1437685"/>
              <a:gd name="connsiteX28" fmla="*/ 864393 w 1221741"/>
              <a:gd name="connsiteY28" fmla="*/ 1310375 h 1437685"/>
              <a:gd name="connsiteX29" fmla="*/ 885825 w 1221741"/>
              <a:gd name="connsiteY29" fmla="*/ 1315138 h 1437685"/>
              <a:gd name="connsiteX30" fmla="*/ 897731 w 1221741"/>
              <a:gd name="connsiteY30" fmla="*/ 1319900 h 1437685"/>
              <a:gd name="connsiteX31" fmla="*/ 907256 w 1221741"/>
              <a:gd name="connsiteY31" fmla="*/ 1324663 h 1437685"/>
              <a:gd name="connsiteX32" fmla="*/ 926306 w 1221741"/>
              <a:gd name="connsiteY32" fmla="*/ 1329425 h 1437685"/>
              <a:gd name="connsiteX33" fmla="*/ 945356 w 1221741"/>
              <a:gd name="connsiteY33" fmla="*/ 1334188 h 1437685"/>
              <a:gd name="connsiteX34" fmla="*/ 950118 w 1221741"/>
              <a:gd name="connsiteY34" fmla="*/ 1307994 h 1437685"/>
              <a:gd name="connsiteX35" fmla="*/ 952500 w 1221741"/>
              <a:gd name="connsiteY35" fmla="*/ 1298469 h 1437685"/>
              <a:gd name="connsiteX36" fmla="*/ 988218 w 1221741"/>
              <a:gd name="connsiteY36" fmla="*/ 1291325 h 1437685"/>
              <a:gd name="connsiteX37" fmla="*/ 992981 w 1221741"/>
              <a:gd name="connsiteY37" fmla="*/ 1284182 h 1437685"/>
              <a:gd name="connsiteX38" fmla="*/ 1000125 w 1221741"/>
              <a:gd name="connsiteY38" fmla="*/ 1281800 h 1437685"/>
              <a:gd name="connsiteX39" fmla="*/ 1007268 w 1221741"/>
              <a:gd name="connsiteY39" fmla="*/ 1277038 h 1437685"/>
              <a:gd name="connsiteX40" fmla="*/ 1012031 w 1221741"/>
              <a:gd name="connsiteY40" fmla="*/ 1267513 h 1437685"/>
              <a:gd name="connsiteX41" fmla="*/ 1014412 w 1221741"/>
              <a:gd name="connsiteY41" fmla="*/ 1260369 h 1437685"/>
              <a:gd name="connsiteX42" fmla="*/ 1023937 w 1221741"/>
              <a:gd name="connsiteY42" fmla="*/ 1246082 h 1437685"/>
              <a:gd name="connsiteX43" fmla="*/ 1031081 w 1221741"/>
              <a:gd name="connsiteY43" fmla="*/ 1227032 h 1437685"/>
              <a:gd name="connsiteX44" fmla="*/ 1033462 w 1221741"/>
              <a:gd name="connsiteY44" fmla="*/ 1219888 h 1437685"/>
              <a:gd name="connsiteX45" fmla="*/ 1035843 w 1221741"/>
              <a:gd name="connsiteY45" fmla="*/ 1210363 h 1437685"/>
              <a:gd name="connsiteX46" fmla="*/ 1040606 w 1221741"/>
              <a:gd name="connsiteY46" fmla="*/ 1200838 h 1437685"/>
              <a:gd name="connsiteX47" fmla="*/ 1045368 w 1221741"/>
              <a:gd name="connsiteY47" fmla="*/ 1181788 h 1437685"/>
              <a:gd name="connsiteX48" fmla="*/ 1062037 w 1221741"/>
              <a:gd name="connsiteY48" fmla="*/ 1150832 h 1437685"/>
              <a:gd name="connsiteX49" fmla="*/ 1069181 w 1221741"/>
              <a:gd name="connsiteY49" fmla="*/ 1143688 h 1437685"/>
              <a:gd name="connsiteX50" fmla="*/ 1066800 w 1221741"/>
              <a:gd name="connsiteY50" fmla="*/ 1115113 h 1437685"/>
              <a:gd name="connsiteX51" fmla="*/ 1004887 w 1221741"/>
              <a:gd name="connsiteY51" fmla="*/ 1122257 h 1437685"/>
              <a:gd name="connsiteX52" fmla="*/ 1004887 w 1221741"/>
              <a:gd name="connsiteY52" fmla="*/ 1093682 h 1437685"/>
              <a:gd name="connsiteX53" fmla="*/ 1009650 w 1221741"/>
              <a:gd name="connsiteY53" fmla="*/ 1086538 h 1437685"/>
              <a:gd name="connsiteX54" fmla="*/ 1016793 w 1221741"/>
              <a:gd name="connsiteY54" fmla="*/ 1077013 h 1437685"/>
              <a:gd name="connsiteX55" fmla="*/ 1028700 w 1221741"/>
              <a:gd name="connsiteY55" fmla="*/ 1027007 h 1437685"/>
              <a:gd name="connsiteX56" fmla="*/ 1038225 w 1221741"/>
              <a:gd name="connsiteY56" fmla="*/ 991288 h 1437685"/>
              <a:gd name="connsiteX57" fmla="*/ 1045368 w 1221741"/>
              <a:gd name="connsiteY57" fmla="*/ 981763 h 1437685"/>
              <a:gd name="connsiteX58" fmla="*/ 1054893 w 1221741"/>
              <a:gd name="connsiteY58" fmla="*/ 965094 h 1437685"/>
              <a:gd name="connsiteX59" fmla="*/ 1071562 w 1221741"/>
              <a:gd name="connsiteY59" fmla="*/ 948425 h 1437685"/>
              <a:gd name="connsiteX60" fmla="*/ 1095375 w 1221741"/>
              <a:gd name="connsiteY60" fmla="*/ 929375 h 1437685"/>
              <a:gd name="connsiteX61" fmla="*/ 1102518 w 1221741"/>
              <a:gd name="connsiteY61" fmla="*/ 922232 h 1437685"/>
              <a:gd name="connsiteX62" fmla="*/ 1109662 w 1221741"/>
              <a:gd name="connsiteY62" fmla="*/ 919850 h 1437685"/>
              <a:gd name="connsiteX63" fmla="*/ 1119187 w 1221741"/>
              <a:gd name="connsiteY63" fmla="*/ 912707 h 1437685"/>
              <a:gd name="connsiteX64" fmla="*/ 1138237 w 1221741"/>
              <a:gd name="connsiteY64" fmla="*/ 900800 h 1437685"/>
              <a:gd name="connsiteX65" fmla="*/ 1147762 w 1221741"/>
              <a:gd name="connsiteY65" fmla="*/ 881750 h 1437685"/>
              <a:gd name="connsiteX66" fmla="*/ 1166812 w 1221741"/>
              <a:gd name="connsiteY66" fmla="*/ 855557 h 1437685"/>
              <a:gd name="connsiteX67" fmla="*/ 1178718 w 1221741"/>
              <a:gd name="connsiteY67" fmla="*/ 848413 h 1437685"/>
              <a:gd name="connsiteX68" fmla="*/ 1185862 w 1221741"/>
              <a:gd name="connsiteY68" fmla="*/ 846032 h 1437685"/>
              <a:gd name="connsiteX69" fmla="*/ 1197768 w 1221741"/>
              <a:gd name="connsiteY69" fmla="*/ 838888 h 1437685"/>
              <a:gd name="connsiteX70" fmla="*/ 1207293 w 1221741"/>
              <a:gd name="connsiteY70" fmla="*/ 834125 h 1437685"/>
              <a:gd name="connsiteX71" fmla="*/ 1219200 w 1221741"/>
              <a:gd name="connsiteY71" fmla="*/ 819838 h 1437685"/>
              <a:gd name="connsiteX72" fmla="*/ 1214437 w 1221741"/>
              <a:gd name="connsiteY72" fmla="*/ 793644 h 1437685"/>
              <a:gd name="connsiteX73" fmla="*/ 1207293 w 1221741"/>
              <a:gd name="connsiteY73" fmla="*/ 791263 h 1437685"/>
              <a:gd name="connsiteX74" fmla="*/ 1178718 w 1221741"/>
              <a:gd name="connsiteY74" fmla="*/ 779357 h 1437685"/>
              <a:gd name="connsiteX75" fmla="*/ 1157287 w 1221741"/>
              <a:gd name="connsiteY75" fmla="*/ 767450 h 1437685"/>
              <a:gd name="connsiteX76" fmla="*/ 1133475 w 1221741"/>
              <a:gd name="connsiteY76" fmla="*/ 746019 h 1437685"/>
              <a:gd name="connsiteX77" fmla="*/ 1126331 w 1221741"/>
              <a:gd name="connsiteY77" fmla="*/ 738875 h 1437685"/>
              <a:gd name="connsiteX78" fmla="*/ 1112043 w 1221741"/>
              <a:gd name="connsiteY78" fmla="*/ 719825 h 1437685"/>
              <a:gd name="connsiteX79" fmla="*/ 1102518 w 1221741"/>
              <a:gd name="connsiteY79" fmla="*/ 700775 h 1437685"/>
              <a:gd name="connsiteX80" fmla="*/ 1095375 w 1221741"/>
              <a:gd name="connsiteY80" fmla="*/ 681725 h 1437685"/>
              <a:gd name="connsiteX81" fmla="*/ 1090612 w 1221741"/>
              <a:gd name="connsiteY81" fmla="*/ 669819 h 1437685"/>
              <a:gd name="connsiteX82" fmla="*/ 1088231 w 1221741"/>
              <a:gd name="connsiteY82" fmla="*/ 662675 h 1437685"/>
              <a:gd name="connsiteX83" fmla="*/ 1081087 w 1221741"/>
              <a:gd name="connsiteY83" fmla="*/ 653150 h 1437685"/>
              <a:gd name="connsiteX84" fmla="*/ 1078706 w 1221741"/>
              <a:gd name="connsiteY84" fmla="*/ 643625 h 1437685"/>
              <a:gd name="connsiteX85" fmla="*/ 1073943 w 1221741"/>
              <a:gd name="connsiteY85" fmla="*/ 636482 h 1437685"/>
              <a:gd name="connsiteX86" fmla="*/ 1069181 w 1221741"/>
              <a:gd name="connsiteY86" fmla="*/ 626957 h 1437685"/>
              <a:gd name="connsiteX87" fmla="*/ 1066800 w 1221741"/>
              <a:gd name="connsiteY87" fmla="*/ 619813 h 1437685"/>
              <a:gd name="connsiteX88" fmla="*/ 1064418 w 1221741"/>
              <a:gd name="connsiteY88" fmla="*/ 610288 h 1437685"/>
              <a:gd name="connsiteX89" fmla="*/ 1047750 w 1221741"/>
              <a:gd name="connsiteY89" fmla="*/ 579332 h 1437685"/>
              <a:gd name="connsiteX90" fmla="*/ 1040606 w 1221741"/>
              <a:gd name="connsiteY90" fmla="*/ 557900 h 1437685"/>
              <a:gd name="connsiteX91" fmla="*/ 1038225 w 1221741"/>
              <a:gd name="connsiteY91" fmla="*/ 548375 h 1437685"/>
              <a:gd name="connsiteX92" fmla="*/ 1031081 w 1221741"/>
              <a:gd name="connsiteY92" fmla="*/ 536469 h 1437685"/>
              <a:gd name="connsiteX93" fmla="*/ 1026318 w 1221741"/>
              <a:gd name="connsiteY93" fmla="*/ 526944 h 1437685"/>
              <a:gd name="connsiteX94" fmla="*/ 1023937 w 1221741"/>
              <a:gd name="connsiteY94" fmla="*/ 519800 h 1437685"/>
              <a:gd name="connsiteX95" fmla="*/ 1014412 w 1221741"/>
              <a:gd name="connsiteY95" fmla="*/ 495988 h 1437685"/>
              <a:gd name="connsiteX96" fmla="*/ 1012031 w 1221741"/>
              <a:gd name="connsiteY96" fmla="*/ 486463 h 1437685"/>
              <a:gd name="connsiteX97" fmla="*/ 997743 w 1221741"/>
              <a:gd name="connsiteY97" fmla="*/ 462650 h 1437685"/>
              <a:gd name="connsiteX98" fmla="*/ 992981 w 1221741"/>
              <a:gd name="connsiteY98" fmla="*/ 453125 h 1437685"/>
              <a:gd name="connsiteX99" fmla="*/ 990600 w 1221741"/>
              <a:gd name="connsiteY99" fmla="*/ 441219 h 1437685"/>
              <a:gd name="connsiteX100" fmla="*/ 983456 w 1221741"/>
              <a:gd name="connsiteY100" fmla="*/ 436457 h 1437685"/>
              <a:gd name="connsiteX101" fmla="*/ 981075 w 1221741"/>
              <a:gd name="connsiteY101" fmla="*/ 422169 h 1437685"/>
              <a:gd name="connsiteX102" fmla="*/ 973931 w 1221741"/>
              <a:gd name="connsiteY102" fmla="*/ 410263 h 1437685"/>
              <a:gd name="connsiteX103" fmla="*/ 969168 w 1221741"/>
              <a:gd name="connsiteY103" fmla="*/ 398357 h 1437685"/>
              <a:gd name="connsiteX104" fmla="*/ 964406 w 1221741"/>
              <a:gd name="connsiteY104" fmla="*/ 391213 h 1437685"/>
              <a:gd name="connsiteX105" fmla="*/ 959643 w 1221741"/>
              <a:gd name="connsiteY105" fmla="*/ 372163 h 1437685"/>
              <a:gd name="connsiteX106" fmla="*/ 957262 w 1221741"/>
              <a:gd name="connsiteY106" fmla="*/ 365019 h 1437685"/>
              <a:gd name="connsiteX107" fmla="*/ 952500 w 1221741"/>
              <a:gd name="connsiteY107" fmla="*/ 355494 h 1437685"/>
              <a:gd name="connsiteX108" fmla="*/ 947737 w 1221741"/>
              <a:gd name="connsiteY108" fmla="*/ 343588 h 1437685"/>
              <a:gd name="connsiteX109" fmla="*/ 942975 w 1221741"/>
              <a:gd name="connsiteY109" fmla="*/ 334063 h 1437685"/>
              <a:gd name="connsiteX110" fmla="*/ 940593 w 1221741"/>
              <a:gd name="connsiteY110" fmla="*/ 326919 h 1437685"/>
              <a:gd name="connsiteX111" fmla="*/ 935831 w 1221741"/>
              <a:gd name="connsiteY111" fmla="*/ 319775 h 1437685"/>
              <a:gd name="connsiteX112" fmla="*/ 931068 w 1221741"/>
              <a:gd name="connsiteY112" fmla="*/ 305488 h 1437685"/>
              <a:gd name="connsiteX113" fmla="*/ 926306 w 1221741"/>
              <a:gd name="connsiteY113" fmla="*/ 295963 h 1437685"/>
              <a:gd name="connsiteX114" fmla="*/ 923925 w 1221741"/>
              <a:gd name="connsiteY114" fmla="*/ 288819 h 1437685"/>
              <a:gd name="connsiteX115" fmla="*/ 921543 w 1221741"/>
              <a:gd name="connsiteY115" fmla="*/ 279294 h 1437685"/>
              <a:gd name="connsiteX116" fmla="*/ 916781 w 1221741"/>
              <a:gd name="connsiteY116" fmla="*/ 272150 h 1437685"/>
              <a:gd name="connsiteX117" fmla="*/ 912018 w 1221741"/>
              <a:gd name="connsiteY117" fmla="*/ 260244 h 1437685"/>
              <a:gd name="connsiteX118" fmla="*/ 907256 w 1221741"/>
              <a:gd name="connsiteY118" fmla="*/ 243575 h 1437685"/>
              <a:gd name="connsiteX119" fmla="*/ 902493 w 1221741"/>
              <a:gd name="connsiteY119" fmla="*/ 231669 h 1437685"/>
              <a:gd name="connsiteX120" fmla="*/ 895350 w 1221741"/>
              <a:gd name="connsiteY120" fmla="*/ 226907 h 1437685"/>
              <a:gd name="connsiteX121" fmla="*/ 881062 w 1221741"/>
              <a:gd name="connsiteY121" fmla="*/ 205475 h 1437685"/>
              <a:gd name="connsiteX122" fmla="*/ 873918 w 1221741"/>
              <a:gd name="connsiteY122" fmla="*/ 198332 h 1437685"/>
              <a:gd name="connsiteX123" fmla="*/ 888206 w 1221741"/>
              <a:gd name="connsiteY123" fmla="*/ 119751 h 1437685"/>
              <a:gd name="connsiteX124" fmla="*/ 823912 w 1221741"/>
              <a:gd name="connsiteY124" fmla="*/ 687 h 1437685"/>
              <a:gd name="connsiteX125" fmla="*/ 847725 w 1221741"/>
              <a:gd name="connsiteY125" fmla="*/ 84033 h 1437685"/>
              <a:gd name="connsiteX126" fmla="*/ 847725 w 1221741"/>
              <a:gd name="connsiteY126" fmla="*/ 207857 h 1437685"/>
              <a:gd name="connsiteX127" fmla="*/ 845343 w 1221741"/>
              <a:gd name="connsiteY127" fmla="*/ 215000 h 1437685"/>
              <a:gd name="connsiteX128" fmla="*/ 835818 w 1221741"/>
              <a:gd name="connsiteY128" fmla="*/ 226907 h 1437685"/>
              <a:gd name="connsiteX129" fmla="*/ 823912 w 1221741"/>
              <a:gd name="connsiteY129" fmla="*/ 253100 h 1437685"/>
              <a:gd name="connsiteX130" fmla="*/ 812006 w 1221741"/>
              <a:gd name="connsiteY130" fmla="*/ 298344 h 1437685"/>
              <a:gd name="connsiteX131" fmla="*/ 809625 w 1221741"/>
              <a:gd name="connsiteY131" fmla="*/ 305488 h 1437685"/>
              <a:gd name="connsiteX132" fmla="*/ 797718 w 1221741"/>
              <a:gd name="connsiteY132" fmla="*/ 355494 h 1437685"/>
              <a:gd name="connsiteX133" fmla="*/ 790575 w 1221741"/>
              <a:gd name="connsiteY133" fmla="*/ 372163 h 1437685"/>
              <a:gd name="connsiteX134" fmla="*/ 781050 w 1221741"/>
              <a:gd name="connsiteY134" fmla="*/ 395975 h 1437685"/>
              <a:gd name="connsiteX135" fmla="*/ 754856 w 1221741"/>
              <a:gd name="connsiteY135" fmla="*/ 445982 h 1437685"/>
              <a:gd name="connsiteX136" fmla="*/ 745331 w 1221741"/>
              <a:gd name="connsiteY136" fmla="*/ 467413 h 1437685"/>
              <a:gd name="connsiteX137" fmla="*/ 742950 w 1221741"/>
              <a:gd name="connsiteY137" fmla="*/ 491225 h 1437685"/>
              <a:gd name="connsiteX138" fmla="*/ 721518 w 1221741"/>
              <a:gd name="connsiteY138" fmla="*/ 505513 h 1437685"/>
              <a:gd name="connsiteX139" fmla="*/ 709612 w 1221741"/>
              <a:gd name="connsiteY139" fmla="*/ 510275 h 1437685"/>
              <a:gd name="connsiteX140" fmla="*/ 688181 w 1221741"/>
              <a:gd name="connsiteY140" fmla="*/ 519800 h 1437685"/>
              <a:gd name="connsiteX141" fmla="*/ 671512 w 1221741"/>
              <a:gd name="connsiteY141" fmla="*/ 534088 h 1437685"/>
              <a:gd name="connsiteX142" fmla="*/ 664368 w 1221741"/>
              <a:gd name="connsiteY142" fmla="*/ 538850 h 1437685"/>
              <a:gd name="connsiteX143" fmla="*/ 657225 w 1221741"/>
              <a:gd name="connsiteY143" fmla="*/ 548375 h 1437685"/>
              <a:gd name="connsiteX144" fmla="*/ 642937 w 1221741"/>
              <a:gd name="connsiteY144" fmla="*/ 562663 h 1437685"/>
              <a:gd name="connsiteX145" fmla="*/ 626268 w 1221741"/>
              <a:gd name="connsiteY145" fmla="*/ 581713 h 1437685"/>
              <a:gd name="connsiteX146" fmla="*/ 614362 w 1221741"/>
              <a:gd name="connsiteY146" fmla="*/ 596000 h 1437685"/>
              <a:gd name="connsiteX147" fmla="*/ 607218 w 1221741"/>
              <a:gd name="connsiteY147" fmla="*/ 605525 h 1437685"/>
              <a:gd name="connsiteX148" fmla="*/ 602456 w 1221741"/>
              <a:gd name="connsiteY148" fmla="*/ 612669 h 1437685"/>
              <a:gd name="connsiteX149" fmla="*/ 590550 w 1221741"/>
              <a:gd name="connsiteY149" fmla="*/ 617432 h 1437685"/>
              <a:gd name="connsiteX150" fmla="*/ 573881 w 1221741"/>
              <a:gd name="connsiteY150" fmla="*/ 629338 h 1437685"/>
              <a:gd name="connsiteX151" fmla="*/ 554831 w 1221741"/>
              <a:gd name="connsiteY151" fmla="*/ 638863 h 1437685"/>
              <a:gd name="connsiteX152" fmla="*/ 542925 w 1221741"/>
              <a:gd name="connsiteY152" fmla="*/ 646007 h 1437685"/>
              <a:gd name="connsiteX153" fmla="*/ 535781 w 1221741"/>
              <a:gd name="connsiteY153" fmla="*/ 648388 h 1437685"/>
              <a:gd name="connsiteX154" fmla="*/ 516731 w 1221741"/>
              <a:gd name="connsiteY154" fmla="*/ 662675 h 1437685"/>
              <a:gd name="connsiteX155" fmla="*/ 500062 w 1221741"/>
              <a:gd name="connsiteY155" fmla="*/ 676963 h 1437685"/>
              <a:gd name="connsiteX156" fmla="*/ 490537 w 1221741"/>
              <a:gd name="connsiteY156" fmla="*/ 715063 h 1437685"/>
              <a:gd name="connsiteX157" fmla="*/ 490537 w 1221741"/>
              <a:gd name="connsiteY157" fmla="*/ 831744 h 1437685"/>
              <a:gd name="connsiteX158" fmla="*/ 495300 w 1221741"/>
              <a:gd name="connsiteY158" fmla="*/ 865082 h 1437685"/>
              <a:gd name="connsiteX159" fmla="*/ 492918 w 1221741"/>
              <a:gd name="connsiteY159" fmla="*/ 898419 h 1437685"/>
              <a:gd name="connsiteX160" fmla="*/ 483393 w 1221741"/>
              <a:gd name="connsiteY160" fmla="*/ 896038 h 1437685"/>
              <a:gd name="connsiteX161" fmla="*/ 478631 w 1221741"/>
              <a:gd name="connsiteY161" fmla="*/ 888894 h 1437685"/>
              <a:gd name="connsiteX162" fmla="*/ 447675 w 1221741"/>
              <a:gd name="connsiteY162" fmla="*/ 879369 h 1437685"/>
              <a:gd name="connsiteX163" fmla="*/ 445293 w 1221741"/>
              <a:gd name="connsiteY163" fmla="*/ 872225 h 1437685"/>
              <a:gd name="connsiteX164" fmla="*/ 438150 w 1221741"/>
              <a:gd name="connsiteY164" fmla="*/ 846032 h 1437685"/>
              <a:gd name="connsiteX165" fmla="*/ 421481 w 1221741"/>
              <a:gd name="connsiteY165" fmla="*/ 855557 h 1437685"/>
              <a:gd name="connsiteX166" fmla="*/ 407193 w 1221741"/>
              <a:gd name="connsiteY166" fmla="*/ 860319 h 1437685"/>
              <a:gd name="connsiteX167" fmla="*/ 397668 w 1221741"/>
              <a:gd name="connsiteY167" fmla="*/ 869844 h 1437685"/>
              <a:gd name="connsiteX168" fmla="*/ 395287 w 1221741"/>
              <a:gd name="connsiteY168" fmla="*/ 876988 h 1437685"/>
              <a:gd name="connsiteX169" fmla="*/ 388143 w 1221741"/>
              <a:gd name="connsiteY169" fmla="*/ 886513 h 1437685"/>
              <a:gd name="connsiteX170" fmla="*/ 369093 w 1221741"/>
              <a:gd name="connsiteY170" fmla="*/ 903182 h 1437685"/>
              <a:gd name="connsiteX171" fmla="*/ 371475 w 1221741"/>
              <a:gd name="connsiteY171" fmla="*/ 938900 h 1437685"/>
              <a:gd name="connsiteX172" fmla="*/ 373856 w 1221741"/>
              <a:gd name="connsiteY172" fmla="*/ 946044 h 1437685"/>
              <a:gd name="connsiteX173" fmla="*/ 381000 w 1221741"/>
              <a:gd name="connsiteY173" fmla="*/ 950807 h 1437685"/>
              <a:gd name="connsiteX174" fmla="*/ 390525 w 1221741"/>
              <a:gd name="connsiteY174" fmla="*/ 967475 h 1437685"/>
              <a:gd name="connsiteX175" fmla="*/ 392906 w 1221741"/>
              <a:gd name="connsiteY175" fmla="*/ 977000 h 1437685"/>
              <a:gd name="connsiteX176" fmla="*/ 400050 w 1221741"/>
              <a:gd name="connsiteY176" fmla="*/ 988907 h 1437685"/>
              <a:gd name="connsiteX177" fmla="*/ 407193 w 1221741"/>
              <a:gd name="connsiteY177" fmla="*/ 1024625 h 1437685"/>
              <a:gd name="connsiteX178" fmla="*/ 404812 w 1221741"/>
              <a:gd name="connsiteY178" fmla="*/ 1041294 h 1437685"/>
              <a:gd name="connsiteX179" fmla="*/ 378618 w 1221741"/>
              <a:gd name="connsiteY179" fmla="*/ 1034150 h 1437685"/>
              <a:gd name="connsiteX180" fmla="*/ 354806 w 1221741"/>
              <a:gd name="connsiteY180" fmla="*/ 1012719 h 1437685"/>
              <a:gd name="connsiteX181" fmla="*/ 350043 w 1221741"/>
              <a:gd name="connsiteY181" fmla="*/ 1005575 h 1437685"/>
              <a:gd name="connsiteX182" fmla="*/ 342900 w 1221741"/>
              <a:gd name="connsiteY182" fmla="*/ 1000813 h 1437685"/>
              <a:gd name="connsiteX183" fmla="*/ 307181 w 1221741"/>
              <a:gd name="connsiteY183" fmla="*/ 1007957 h 1437685"/>
              <a:gd name="connsiteX184" fmla="*/ 295275 w 1221741"/>
              <a:gd name="connsiteY184" fmla="*/ 1019863 h 1437685"/>
              <a:gd name="connsiteX185" fmla="*/ 288131 w 1221741"/>
              <a:gd name="connsiteY185" fmla="*/ 1043675 h 1437685"/>
              <a:gd name="connsiteX186" fmla="*/ 285750 w 1221741"/>
              <a:gd name="connsiteY186" fmla="*/ 1055582 h 1437685"/>
              <a:gd name="connsiteX187" fmla="*/ 278606 w 1221741"/>
              <a:gd name="connsiteY187" fmla="*/ 1057963 h 1437685"/>
              <a:gd name="connsiteX188" fmla="*/ 259556 w 1221741"/>
              <a:gd name="connsiteY188" fmla="*/ 1053200 h 1437685"/>
              <a:gd name="connsiteX189" fmla="*/ 252412 w 1221741"/>
              <a:gd name="connsiteY189" fmla="*/ 1041294 h 1437685"/>
              <a:gd name="connsiteX190" fmla="*/ 235743 w 1221741"/>
              <a:gd name="connsiteY190" fmla="*/ 1024625 h 1437685"/>
              <a:gd name="connsiteX191" fmla="*/ 235743 w 1221741"/>
              <a:gd name="connsiteY191" fmla="*/ 1024625 h 1437685"/>
              <a:gd name="connsiteX192" fmla="*/ 226218 w 1221741"/>
              <a:gd name="connsiteY192" fmla="*/ 1019863 h 1437685"/>
              <a:gd name="connsiteX193" fmla="*/ 207168 w 1221741"/>
              <a:gd name="connsiteY193" fmla="*/ 1007957 h 1437685"/>
              <a:gd name="connsiteX194" fmla="*/ 197643 w 1221741"/>
              <a:gd name="connsiteY194" fmla="*/ 1005575 h 1437685"/>
              <a:gd name="connsiteX195" fmla="*/ 166687 w 1221741"/>
              <a:gd name="connsiteY195" fmla="*/ 1000813 h 1437685"/>
              <a:gd name="connsiteX196" fmla="*/ 150018 w 1221741"/>
              <a:gd name="connsiteY196" fmla="*/ 996050 h 1437685"/>
              <a:gd name="connsiteX197" fmla="*/ 126206 w 1221741"/>
              <a:gd name="connsiteY197" fmla="*/ 986525 h 1437685"/>
              <a:gd name="connsiteX198" fmla="*/ 111918 w 1221741"/>
              <a:gd name="connsiteY198" fmla="*/ 979382 h 1437685"/>
              <a:gd name="connsiteX199" fmla="*/ 52387 w 1221741"/>
              <a:gd name="connsiteY199" fmla="*/ 984144 h 1437685"/>
              <a:gd name="connsiteX200" fmla="*/ 45243 w 1221741"/>
              <a:gd name="connsiteY200" fmla="*/ 988907 h 1437685"/>
              <a:gd name="connsiteX201" fmla="*/ 23812 w 1221741"/>
              <a:gd name="connsiteY201" fmla="*/ 1010338 h 1437685"/>
              <a:gd name="connsiteX202" fmla="*/ 16668 w 1221741"/>
              <a:gd name="connsiteY202" fmla="*/ 1034150 h 1437685"/>
              <a:gd name="connsiteX203" fmla="*/ 11906 w 1221741"/>
              <a:gd name="connsiteY203" fmla="*/ 1041294 h 1437685"/>
              <a:gd name="connsiteX204" fmla="*/ 9525 w 1221741"/>
              <a:gd name="connsiteY204" fmla="*/ 1081775 h 1437685"/>
              <a:gd name="connsiteX205" fmla="*/ 7143 w 1221741"/>
              <a:gd name="connsiteY205" fmla="*/ 1091300 h 1437685"/>
              <a:gd name="connsiteX206" fmla="*/ 4762 w 1221741"/>
              <a:gd name="connsiteY206" fmla="*/ 1105588 h 1437685"/>
              <a:gd name="connsiteX207" fmla="*/ 2381 w 1221741"/>
              <a:gd name="connsiteY207" fmla="*/ 1136544 h 1437685"/>
              <a:gd name="connsiteX208" fmla="*/ 0 w 1221741"/>
              <a:gd name="connsiteY208" fmla="*/ 1143688 h 1437685"/>
              <a:gd name="connsiteX209" fmla="*/ 2381 w 1221741"/>
              <a:gd name="connsiteY209" fmla="*/ 1210363 h 1437685"/>
              <a:gd name="connsiteX210" fmla="*/ 19050 w 1221741"/>
              <a:gd name="connsiteY210" fmla="*/ 1222269 h 1437685"/>
              <a:gd name="connsiteX211" fmla="*/ 45243 w 1221741"/>
              <a:gd name="connsiteY211" fmla="*/ 1234175 h 1437685"/>
              <a:gd name="connsiteX212" fmla="*/ 59531 w 1221741"/>
              <a:gd name="connsiteY212" fmla="*/ 1238938 h 1437685"/>
              <a:gd name="connsiteX213" fmla="*/ 83343 w 1221741"/>
              <a:gd name="connsiteY213" fmla="*/ 1255607 h 1437685"/>
              <a:gd name="connsiteX214" fmla="*/ 90487 w 1221741"/>
              <a:gd name="connsiteY214" fmla="*/ 1262750 h 1437685"/>
              <a:gd name="connsiteX215" fmla="*/ 104775 w 1221741"/>
              <a:gd name="connsiteY215" fmla="*/ 1267513 h 1437685"/>
              <a:gd name="connsiteX216" fmla="*/ 123825 w 1221741"/>
              <a:gd name="connsiteY216" fmla="*/ 1272275 h 1437685"/>
              <a:gd name="connsiteX217" fmla="*/ 138112 w 1221741"/>
              <a:gd name="connsiteY217" fmla="*/ 1277038 h 1437685"/>
              <a:gd name="connsiteX218" fmla="*/ 223837 w 1221741"/>
              <a:gd name="connsiteY218" fmla="*/ 1286563 h 1437685"/>
              <a:gd name="connsiteX219" fmla="*/ 257175 w 1221741"/>
              <a:gd name="connsiteY219" fmla="*/ 1315138 h 1437685"/>
              <a:gd name="connsiteX220" fmla="*/ 261937 w 1221741"/>
              <a:gd name="connsiteY220" fmla="*/ 1322282 h 1437685"/>
              <a:gd name="connsiteX221" fmla="*/ 264318 w 1221741"/>
              <a:gd name="connsiteY221" fmla="*/ 1329425 h 1437685"/>
              <a:gd name="connsiteX222" fmla="*/ 271462 w 1221741"/>
              <a:gd name="connsiteY222" fmla="*/ 1343713 h 1437685"/>
              <a:gd name="connsiteX223" fmla="*/ 276225 w 1221741"/>
              <a:gd name="connsiteY223" fmla="*/ 1350857 h 1437685"/>
              <a:gd name="connsiteX224" fmla="*/ 285750 w 1221741"/>
              <a:gd name="connsiteY224" fmla="*/ 1353238 h 1437685"/>
              <a:gd name="connsiteX225" fmla="*/ 328612 w 1221741"/>
              <a:gd name="connsiteY225" fmla="*/ 1348475 h 1437685"/>
              <a:gd name="connsiteX226" fmla="*/ 342900 w 1221741"/>
              <a:gd name="connsiteY226" fmla="*/ 1346094 h 1437685"/>
              <a:gd name="connsiteX227" fmla="*/ 366712 w 1221741"/>
              <a:gd name="connsiteY227" fmla="*/ 1350857 h 1437685"/>
              <a:gd name="connsiteX228" fmla="*/ 373856 w 1221741"/>
              <a:gd name="connsiteY228" fmla="*/ 1384194 h 1437685"/>
              <a:gd name="connsiteX229" fmla="*/ 381000 w 1221741"/>
              <a:gd name="connsiteY229" fmla="*/ 1412769 h 1437685"/>
              <a:gd name="connsiteX230" fmla="*/ 381000 w 1221741"/>
              <a:gd name="connsiteY230" fmla="*/ 1436582 h 1437685"/>
              <a:gd name="connsiteX0" fmla="*/ 381000 w 1221741"/>
              <a:gd name="connsiteY0" fmla="*/ 1436582 h 1437685"/>
              <a:gd name="connsiteX1" fmla="*/ 411956 w 1221741"/>
              <a:gd name="connsiteY1" fmla="*/ 1431819 h 1437685"/>
              <a:gd name="connsiteX2" fmla="*/ 426243 w 1221741"/>
              <a:gd name="connsiteY2" fmla="*/ 1419913 h 1437685"/>
              <a:gd name="connsiteX3" fmla="*/ 435768 w 1221741"/>
              <a:gd name="connsiteY3" fmla="*/ 1415150 h 1437685"/>
              <a:gd name="connsiteX4" fmla="*/ 447675 w 1221741"/>
              <a:gd name="connsiteY4" fmla="*/ 1405625 h 1437685"/>
              <a:gd name="connsiteX5" fmla="*/ 450056 w 1221741"/>
              <a:gd name="connsiteY5" fmla="*/ 1398482 h 1437685"/>
              <a:gd name="connsiteX6" fmla="*/ 476250 w 1221741"/>
              <a:gd name="connsiteY6" fmla="*/ 1379432 h 1437685"/>
              <a:gd name="connsiteX7" fmla="*/ 488156 w 1221741"/>
              <a:gd name="connsiteY7" fmla="*/ 1369907 h 1437685"/>
              <a:gd name="connsiteX8" fmla="*/ 526256 w 1221741"/>
              <a:gd name="connsiteY8" fmla="*/ 1362763 h 1437685"/>
              <a:gd name="connsiteX9" fmla="*/ 559593 w 1221741"/>
              <a:gd name="connsiteY9" fmla="*/ 1358000 h 1437685"/>
              <a:gd name="connsiteX10" fmla="*/ 573881 w 1221741"/>
              <a:gd name="connsiteY10" fmla="*/ 1348475 h 1437685"/>
              <a:gd name="connsiteX11" fmla="*/ 592931 w 1221741"/>
              <a:gd name="connsiteY11" fmla="*/ 1334188 h 1437685"/>
              <a:gd name="connsiteX12" fmla="*/ 611981 w 1221741"/>
              <a:gd name="connsiteY12" fmla="*/ 1322282 h 1437685"/>
              <a:gd name="connsiteX13" fmla="*/ 626268 w 1221741"/>
              <a:gd name="connsiteY13" fmla="*/ 1319900 h 1437685"/>
              <a:gd name="connsiteX14" fmla="*/ 657225 w 1221741"/>
              <a:gd name="connsiteY14" fmla="*/ 1315138 h 1437685"/>
              <a:gd name="connsiteX15" fmla="*/ 666750 w 1221741"/>
              <a:gd name="connsiteY15" fmla="*/ 1307994 h 1437685"/>
              <a:gd name="connsiteX16" fmla="*/ 652462 w 1221741"/>
              <a:gd name="connsiteY16" fmla="*/ 1296088 h 1437685"/>
              <a:gd name="connsiteX17" fmla="*/ 638175 w 1221741"/>
              <a:gd name="connsiteY17" fmla="*/ 1288944 h 1437685"/>
              <a:gd name="connsiteX18" fmla="*/ 626268 w 1221741"/>
              <a:gd name="connsiteY18" fmla="*/ 1279419 h 1437685"/>
              <a:gd name="connsiteX19" fmla="*/ 619125 w 1221741"/>
              <a:gd name="connsiteY19" fmla="*/ 1272275 h 1437685"/>
              <a:gd name="connsiteX20" fmla="*/ 621506 w 1221741"/>
              <a:gd name="connsiteY20" fmla="*/ 1255607 h 1437685"/>
              <a:gd name="connsiteX21" fmla="*/ 650081 w 1221741"/>
              <a:gd name="connsiteY21" fmla="*/ 1260369 h 1437685"/>
              <a:gd name="connsiteX22" fmla="*/ 671512 w 1221741"/>
              <a:gd name="connsiteY22" fmla="*/ 1267513 h 1437685"/>
              <a:gd name="connsiteX23" fmla="*/ 673893 w 1221741"/>
              <a:gd name="connsiteY23" fmla="*/ 1300850 h 1437685"/>
              <a:gd name="connsiteX24" fmla="*/ 692943 w 1221741"/>
              <a:gd name="connsiteY24" fmla="*/ 1303232 h 1437685"/>
              <a:gd name="connsiteX25" fmla="*/ 757237 w 1221741"/>
              <a:gd name="connsiteY25" fmla="*/ 1300850 h 1437685"/>
              <a:gd name="connsiteX26" fmla="*/ 776287 w 1221741"/>
              <a:gd name="connsiteY26" fmla="*/ 1298469 h 1437685"/>
              <a:gd name="connsiteX27" fmla="*/ 845343 w 1221741"/>
              <a:gd name="connsiteY27" fmla="*/ 1305613 h 1437685"/>
              <a:gd name="connsiteX28" fmla="*/ 864393 w 1221741"/>
              <a:gd name="connsiteY28" fmla="*/ 1310375 h 1437685"/>
              <a:gd name="connsiteX29" fmla="*/ 885825 w 1221741"/>
              <a:gd name="connsiteY29" fmla="*/ 1315138 h 1437685"/>
              <a:gd name="connsiteX30" fmla="*/ 897731 w 1221741"/>
              <a:gd name="connsiteY30" fmla="*/ 1319900 h 1437685"/>
              <a:gd name="connsiteX31" fmla="*/ 907256 w 1221741"/>
              <a:gd name="connsiteY31" fmla="*/ 1324663 h 1437685"/>
              <a:gd name="connsiteX32" fmla="*/ 926306 w 1221741"/>
              <a:gd name="connsiteY32" fmla="*/ 1329425 h 1437685"/>
              <a:gd name="connsiteX33" fmla="*/ 945356 w 1221741"/>
              <a:gd name="connsiteY33" fmla="*/ 1334188 h 1437685"/>
              <a:gd name="connsiteX34" fmla="*/ 950118 w 1221741"/>
              <a:gd name="connsiteY34" fmla="*/ 1307994 h 1437685"/>
              <a:gd name="connsiteX35" fmla="*/ 952500 w 1221741"/>
              <a:gd name="connsiteY35" fmla="*/ 1298469 h 1437685"/>
              <a:gd name="connsiteX36" fmla="*/ 988218 w 1221741"/>
              <a:gd name="connsiteY36" fmla="*/ 1291325 h 1437685"/>
              <a:gd name="connsiteX37" fmla="*/ 992981 w 1221741"/>
              <a:gd name="connsiteY37" fmla="*/ 1284182 h 1437685"/>
              <a:gd name="connsiteX38" fmla="*/ 1000125 w 1221741"/>
              <a:gd name="connsiteY38" fmla="*/ 1281800 h 1437685"/>
              <a:gd name="connsiteX39" fmla="*/ 1007268 w 1221741"/>
              <a:gd name="connsiteY39" fmla="*/ 1277038 h 1437685"/>
              <a:gd name="connsiteX40" fmla="*/ 1012031 w 1221741"/>
              <a:gd name="connsiteY40" fmla="*/ 1267513 h 1437685"/>
              <a:gd name="connsiteX41" fmla="*/ 1014412 w 1221741"/>
              <a:gd name="connsiteY41" fmla="*/ 1260369 h 1437685"/>
              <a:gd name="connsiteX42" fmla="*/ 1023937 w 1221741"/>
              <a:gd name="connsiteY42" fmla="*/ 1246082 h 1437685"/>
              <a:gd name="connsiteX43" fmla="*/ 1031081 w 1221741"/>
              <a:gd name="connsiteY43" fmla="*/ 1227032 h 1437685"/>
              <a:gd name="connsiteX44" fmla="*/ 1033462 w 1221741"/>
              <a:gd name="connsiteY44" fmla="*/ 1219888 h 1437685"/>
              <a:gd name="connsiteX45" fmla="*/ 1035843 w 1221741"/>
              <a:gd name="connsiteY45" fmla="*/ 1210363 h 1437685"/>
              <a:gd name="connsiteX46" fmla="*/ 1040606 w 1221741"/>
              <a:gd name="connsiteY46" fmla="*/ 1200838 h 1437685"/>
              <a:gd name="connsiteX47" fmla="*/ 1045368 w 1221741"/>
              <a:gd name="connsiteY47" fmla="*/ 1181788 h 1437685"/>
              <a:gd name="connsiteX48" fmla="*/ 1062037 w 1221741"/>
              <a:gd name="connsiteY48" fmla="*/ 1150832 h 1437685"/>
              <a:gd name="connsiteX49" fmla="*/ 1069181 w 1221741"/>
              <a:gd name="connsiteY49" fmla="*/ 1143688 h 1437685"/>
              <a:gd name="connsiteX50" fmla="*/ 1066800 w 1221741"/>
              <a:gd name="connsiteY50" fmla="*/ 1115113 h 1437685"/>
              <a:gd name="connsiteX51" fmla="*/ 1004887 w 1221741"/>
              <a:gd name="connsiteY51" fmla="*/ 1122257 h 1437685"/>
              <a:gd name="connsiteX52" fmla="*/ 1004887 w 1221741"/>
              <a:gd name="connsiteY52" fmla="*/ 1093682 h 1437685"/>
              <a:gd name="connsiteX53" fmla="*/ 1009650 w 1221741"/>
              <a:gd name="connsiteY53" fmla="*/ 1086538 h 1437685"/>
              <a:gd name="connsiteX54" fmla="*/ 1016793 w 1221741"/>
              <a:gd name="connsiteY54" fmla="*/ 1077013 h 1437685"/>
              <a:gd name="connsiteX55" fmla="*/ 1028700 w 1221741"/>
              <a:gd name="connsiteY55" fmla="*/ 1027007 h 1437685"/>
              <a:gd name="connsiteX56" fmla="*/ 1038225 w 1221741"/>
              <a:gd name="connsiteY56" fmla="*/ 991288 h 1437685"/>
              <a:gd name="connsiteX57" fmla="*/ 1045368 w 1221741"/>
              <a:gd name="connsiteY57" fmla="*/ 981763 h 1437685"/>
              <a:gd name="connsiteX58" fmla="*/ 1054893 w 1221741"/>
              <a:gd name="connsiteY58" fmla="*/ 965094 h 1437685"/>
              <a:gd name="connsiteX59" fmla="*/ 1071562 w 1221741"/>
              <a:gd name="connsiteY59" fmla="*/ 948425 h 1437685"/>
              <a:gd name="connsiteX60" fmla="*/ 1095375 w 1221741"/>
              <a:gd name="connsiteY60" fmla="*/ 929375 h 1437685"/>
              <a:gd name="connsiteX61" fmla="*/ 1102518 w 1221741"/>
              <a:gd name="connsiteY61" fmla="*/ 922232 h 1437685"/>
              <a:gd name="connsiteX62" fmla="*/ 1109662 w 1221741"/>
              <a:gd name="connsiteY62" fmla="*/ 919850 h 1437685"/>
              <a:gd name="connsiteX63" fmla="*/ 1119187 w 1221741"/>
              <a:gd name="connsiteY63" fmla="*/ 912707 h 1437685"/>
              <a:gd name="connsiteX64" fmla="*/ 1138237 w 1221741"/>
              <a:gd name="connsiteY64" fmla="*/ 900800 h 1437685"/>
              <a:gd name="connsiteX65" fmla="*/ 1147762 w 1221741"/>
              <a:gd name="connsiteY65" fmla="*/ 881750 h 1437685"/>
              <a:gd name="connsiteX66" fmla="*/ 1166812 w 1221741"/>
              <a:gd name="connsiteY66" fmla="*/ 855557 h 1437685"/>
              <a:gd name="connsiteX67" fmla="*/ 1178718 w 1221741"/>
              <a:gd name="connsiteY67" fmla="*/ 848413 h 1437685"/>
              <a:gd name="connsiteX68" fmla="*/ 1185862 w 1221741"/>
              <a:gd name="connsiteY68" fmla="*/ 846032 h 1437685"/>
              <a:gd name="connsiteX69" fmla="*/ 1197768 w 1221741"/>
              <a:gd name="connsiteY69" fmla="*/ 838888 h 1437685"/>
              <a:gd name="connsiteX70" fmla="*/ 1207293 w 1221741"/>
              <a:gd name="connsiteY70" fmla="*/ 834125 h 1437685"/>
              <a:gd name="connsiteX71" fmla="*/ 1219200 w 1221741"/>
              <a:gd name="connsiteY71" fmla="*/ 819838 h 1437685"/>
              <a:gd name="connsiteX72" fmla="*/ 1214437 w 1221741"/>
              <a:gd name="connsiteY72" fmla="*/ 793644 h 1437685"/>
              <a:gd name="connsiteX73" fmla="*/ 1207293 w 1221741"/>
              <a:gd name="connsiteY73" fmla="*/ 791263 h 1437685"/>
              <a:gd name="connsiteX74" fmla="*/ 1178718 w 1221741"/>
              <a:gd name="connsiteY74" fmla="*/ 779357 h 1437685"/>
              <a:gd name="connsiteX75" fmla="*/ 1157287 w 1221741"/>
              <a:gd name="connsiteY75" fmla="*/ 767450 h 1437685"/>
              <a:gd name="connsiteX76" fmla="*/ 1133475 w 1221741"/>
              <a:gd name="connsiteY76" fmla="*/ 746019 h 1437685"/>
              <a:gd name="connsiteX77" fmla="*/ 1126331 w 1221741"/>
              <a:gd name="connsiteY77" fmla="*/ 738875 h 1437685"/>
              <a:gd name="connsiteX78" fmla="*/ 1112043 w 1221741"/>
              <a:gd name="connsiteY78" fmla="*/ 719825 h 1437685"/>
              <a:gd name="connsiteX79" fmla="*/ 1102518 w 1221741"/>
              <a:gd name="connsiteY79" fmla="*/ 700775 h 1437685"/>
              <a:gd name="connsiteX80" fmla="*/ 1095375 w 1221741"/>
              <a:gd name="connsiteY80" fmla="*/ 681725 h 1437685"/>
              <a:gd name="connsiteX81" fmla="*/ 1090612 w 1221741"/>
              <a:gd name="connsiteY81" fmla="*/ 669819 h 1437685"/>
              <a:gd name="connsiteX82" fmla="*/ 1088231 w 1221741"/>
              <a:gd name="connsiteY82" fmla="*/ 662675 h 1437685"/>
              <a:gd name="connsiteX83" fmla="*/ 1081087 w 1221741"/>
              <a:gd name="connsiteY83" fmla="*/ 653150 h 1437685"/>
              <a:gd name="connsiteX84" fmla="*/ 1078706 w 1221741"/>
              <a:gd name="connsiteY84" fmla="*/ 643625 h 1437685"/>
              <a:gd name="connsiteX85" fmla="*/ 1073943 w 1221741"/>
              <a:gd name="connsiteY85" fmla="*/ 636482 h 1437685"/>
              <a:gd name="connsiteX86" fmla="*/ 1069181 w 1221741"/>
              <a:gd name="connsiteY86" fmla="*/ 626957 h 1437685"/>
              <a:gd name="connsiteX87" fmla="*/ 1066800 w 1221741"/>
              <a:gd name="connsiteY87" fmla="*/ 619813 h 1437685"/>
              <a:gd name="connsiteX88" fmla="*/ 1064418 w 1221741"/>
              <a:gd name="connsiteY88" fmla="*/ 610288 h 1437685"/>
              <a:gd name="connsiteX89" fmla="*/ 1047750 w 1221741"/>
              <a:gd name="connsiteY89" fmla="*/ 579332 h 1437685"/>
              <a:gd name="connsiteX90" fmla="*/ 1040606 w 1221741"/>
              <a:gd name="connsiteY90" fmla="*/ 557900 h 1437685"/>
              <a:gd name="connsiteX91" fmla="*/ 1038225 w 1221741"/>
              <a:gd name="connsiteY91" fmla="*/ 548375 h 1437685"/>
              <a:gd name="connsiteX92" fmla="*/ 1031081 w 1221741"/>
              <a:gd name="connsiteY92" fmla="*/ 536469 h 1437685"/>
              <a:gd name="connsiteX93" fmla="*/ 1026318 w 1221741"/>
              <a:gd name="connsiteY93" fmla="*/ 526944 h 1437685"/>
              <a:gd name="connsiteX94" fmla="*/ 1023937 w 1221741"/>
              <a:gd name="connsiteY94" fmla="*/ 519800 h 1437685"/>
              <a:gd name="connsiteX95" fmla="*/ 1014412 w 1221741"/>
              <a:gd name="connsiteY95" fmla="*/ 495988 h 1437685"/>
              <a:gd name="connsiteX96" fmla="*/ 1012031 w 1221741"/>
              <a:gd name="connsiteY96" fmla="*/ 486463 h 1437685"/>
              <a:gd name="connsiteX97" fmla="*/ 997743 w 1221741"/>
              <a:gd name="connsiteY97" fmla="*/ 462650 h 1437685"/>
              <a:gd name="connsiteX98" fmla="*/ 992981 w 1221741"/>
              <a:gd name="connsiteY98" fmla="*/ 453125 h 1437685"/>
              <a:gd name="connsiteX99" fmla="*/ 990600 w 1221741"/>
              <a:gd name="connsiteY99" fmla="*/ 441219 h 1437685"/>
              <a:gd name="connsiteX100" fmla="*/ 983456 w 1221741"/>
              <a:gd name="connsiteY100" fmla="*/ 436457 h 1437685"/>
              <a:gd name="connsiteX101" fmla="*/ 981075 w 1221741"/>
              <a:gd name="connsiteY101" fmla="*/ 422169 h 1437685"/>
              <a:gd name="connsiteX102" fmla="*/ 973931 w 1221741"/>
              <a:gd name="connsiteY102" fmla="*/ 410263 h 1437685"/>
              <a:gd name="connsiteX103" fmla="*/ 969168 w 1221741"/>
              <a:gd name="connsiteY103" fmla="*/ 398357 h 1437685"/>
              <a:gd name="connsiteX104" fmla="*/ 964406 w 1221741"/>
              <a:gd name="connsiteY104" fmla="*/ 391213 h 1437685"/>
              <a:gd name="connsiteX105" fmla="*/ 959643 w 1221741"/>
              <a:gd name="connsiteY105" fmla="*/ 372163 h 1437685"/>
              <a:gd name="connsiteX106" fmla="*/ 957262 w 1221741"/>
              <a:gd name="connsiteY106" fmla="*/ 365019 h 1437685"/>
              <a:gd name="connsiteX107" fmla="*/ 952500 w 1221741"/>
              <a:gd name="connsiteY107" fmla="*/ 355494 h 1437685"/>
              <a:gd name="connsiteX108" fmla="*/ 947737 w 1221741"/>
              <a:gd name="connsiteY108" fmla="*/ 343588 h 1437685"/>
              <a:gd name="connsiteX109" fmla="*/ 942975 w 1221741"/>
              <a:gd name="connsiteY109" fmla="*/ 334063 h 1437685"/>
              <a:gd name="connsiteX110" fmla="*/ 940593 w 1221741"/>
              <a:gd name="connsiteY110" fmla="*/ 326919 h 1437685"/>
              <a:gd name="connsiteX111" fmla="*/ 935831 w 1221741"/>
              <a:gd name="connsiteY111" fmla="*/ 319775 h 1437685"/>
              <a:gd name="connsiteX112" fmla="*/ 931068 w 1221741"/>
              <a:gd name="connsiteY112" fmla="*/ 305488 h 1437685"/>
              <a:gd name="connsiteX113" fmla="*/ 926306 w 1221741"/>
              <a:gd name="connsiteY113" fmla="*/ 295963 h 1437685"/>
              <a:gd name="connsiteX114" fmla="*/ 923925 w 1221741"/>
              <a:gd name="connsiteY114" fmla="*/ 288819 h 1437685"/>
              <a:gd name="connsiteX115" fmla="*/ 921543 w 1221741"/>
              <a:gd name="connsiteY115" fmla="*/ 279294 h 1437685"/>
              <a:gd name="connsiteX116" fmla="*/ 916781 w 1221741"/>
              <a:gd name="connsiteY116" fmla="*/ 272150 h 1437685"/>
              <a:gd name="connsiteX117" fmla="*/ 912018 w 1221741"/>
              <a:gd name="connsiteY117" fmla="*/ 260244 h 1437685"/>
              <a:gd name="connsiteX118" fmla="*/ 907256 w 1221741"/>
              <a:gd name="connsiteY118" fmla="*/ 243575 h 1437685"/>
              <a:gd name="connsiteX119" fmla="*/ 902493 w 1221741"/>
              <a:gd name="connsiteY119" fmla="*/ 231669 h 1437685"/>
              <a:gd name="connsiteX120" fmla="*/ 895350 w 1221741"/>
              <a:gd name="connsiteY120" fmla="*/ 226907 h 1437685"/>
              <a:gd name="connsiteX121" fmla="*/ 881062 w 1221741"/>
              <a:gd name="connsiteY121" fmla="*/ 205475 h 1437685"/>
              <a:gd name="connsiteX122" fmla="*/ 873918 w 1221741"/>
              <a:gd name="connsiteY122" fmla="*/ 198332 h 1437685"/>
              <a:gd name="connsiteX123" fmla="*/ 888206 w 1221741"/>
              <a:gd name="connsiteY123" fmla="*/ 119751 h 1437685"/>
              <a:gd name="connsiteX124" fmla="*/ 823912 w 1221741"/>
              <a:gd name="connsiteY124" fmla="*/ 687 h 1437685"/>
              <a:gd name="connsiteX125" fmla="*/ 847725 w 1221741"/>
              <a:gd name="connsiteY125" fmla="*/ 84033 h 1437685"/>
              <a:gd name="connsiteX126" fmla="*/ 847725 w 1221741"/>
              <a:gd name="connsiteY126" fmla="*/ 207857 h 1437685"/>
              <a:gd name="connsiteX127" fmla="*/ 845343 w 1221741"/>
              <a:gd name="connsiteY127" fmla="*/ 215000 h 1437685"/>
              <a:gd name="connsiteX128" fmla="*/ 835818 w 1221741"/>
              <a:gd name="connsiteY128" fmla="*/ 226907 h 1437685"/>
              <a:gd name="connsiteX129" fmla="*/ 823912 w 1221741"/>
              <a:gd name="connsiteY129" fmla="*/ 253100 h 1437685"/>
              <a:gd name="connsiteX130" fmla="*/ 812006 w 1221741"/>
              <a:gd name="connsiteY130" fmla="*/ 298344 h 1437685"/>
              <a:gd name="connsiteX131" fmla="*/ 809625 w 1221741"/>
              <a:gd name="connsiteY131" fmla="*/ 305488 h 1437685"/>
              <a:gd name="connsiteX132" fmla="*/ 797718 w 1221741"/>
              <a:gd name="connsiteY132" fmla="*/ 355494 h 1437685"/>
              <a:gd name="connsiteX133" fmla="*/ 781050 w 1221741"/>
              <a:gd name="connsiteY133" fmla="*/ 395975 h 1437685"/>
              <a:gd name="connsiteX134" fmla="*/ 754856 w 1221741"/>
              <a:gd name="connsiteY134" fmla="*/ 445982 h 1437685"/>
              <a:gd name="connsiteX135" fmla="*/ 745331 w 1221741"/>
              <a:gd name="connsiteY135" fmla="*/ 467413 h 1437685"/>
              <a:gd name="connsiteX136" fmla="*/ 742950 w 1221741"/>
              <a:gd name="connsiteY136" fmla="*/ 491225 h 1437685"/>
              <a:gd name="connsiteX137" fmla="*/ 721518 w 1221741"/>
              <a:gd name="connsiteY137" fmla="*/ 505513 h 1437685"/>
              <a:gd name="connsiteX138" fmla="*/ 709612 w 1221741"/>
              <a:gd name="connsiteY138" fmla="*/ 510275 h 1437685"/>
              <a:gd name="connsiteX139" fmla="*/ 688181 w 1221741"/>
              <a:gd name="connsiteY139" fmla="*/ 519800 h 1437685"/>
              <a:gd name="connsiteX140" fmla="*/ 671512 w 1221741"/>
              <a:gd name="connsiteY140" fmla="*/ 534088 h 1437685"/>
              <a:gd name="connsiteX141" fmla="*/ 664368 w 1221741"/>
              <a:gd name="connsiteY141" fmla="*/ 538850 h 1437685"/>
              <a:gd name="connsiteX142" fmla="*/ 657225 w 1221741"/>
              <a:gd name="connsiteY142" fmla="*/ 548375 h 1437685"/>
              <a:gd name="connsiteX143" fmla="*/ 642937 w 1221741"/>
              <a:gd name="connsiteY143" fmla="*/ 562663 h 1437685"/>
              <a:gd name="connsiteX144" fmla="*/ 626268 w 1221741"/>
              <a:gd name="connsiteY144" fmla="*/ 581713 h 1437685"/>
              <a:gd name="connsiteX145" fmla="*/ 614362 w 1221741"/>
              <a:gd name="connsiteY145" fmla="*/ 596000 h 1437685"/>
              <a:gd name="connsiteX146" fmla="*/ 607218 w 1221741"/>
              <a:gd name="connsiteY146" fmla="*/ 605525 h 1437685"/>
              <a:gd name="connsiteX147" fmla="*/ 602456 w 1221741"/>
              <a:gd name="connsiteY147" fmla="*/ 612669 h 1437685"/>
              <a:gd name="connsiteX148" fmla="*/ 590550 w 1221741"/>
              <a:gd name="connsiteY148" fmla="*/ 617432 h 1437685"/>
              <a:gd name="connsiteX149" fmla="*/ 573881 w 1221741"/>
              <a:gd name="connsiteY149" fmla="*/ 629338 h 1437685"/>
              <a:gd name="connsiteX150" fmla="*/ 554831 w 1221741"/>
              <a:gd name="connsiteY150" fmla="*/ 638863 h 1437685"/>
              <a:gd name="connsiteX151" fmla="*/ 542925 w 1221741"/>
              <a:gd name="connsiteY151" fmla="*/ 646007 h 1437685"/>
              <a:gd name="connsiteX152" fmla="*/ 535781 w 1221741"/>
              <a:gd name="connsiteY152" fmla="*/ 648388 h 1437685"/>
              <a:gd name="connsiteX153" fmla="*/ 516731 w 1221741"/>
              <a:gd name="connsiteY153" fmla="*/ 662675 h 1437685"/>
              <a:gd name="connsiteX154" fmla="*/ 500062 w 1221741"/>
              <a:gd name="connsiteY154" fmla="*/ 676963 h 1437685"/>
              <a:gd name="connsiteX155" fmla="*/ 490537 w 1221741"/>
              <a:gd name="connsiteY155" fmla="*/ 715063 h 1437685"/>
              <a:gd name="connsiteX156" fmla="*/ 490537 w 1221741"/>
              <a:gd name="connsiteY156" fmla="*/ 831744 h 1437685"/>
              <a:gd name="connsiteX157" fmla="*/ 495300 w 1221741"/>
              <a:gd name="connsiteY157" fmla="*/ 865082 h 1437685"/>
              <a:gd name="connsiteX158" fmla="*/ 492918 w 1221741"/>
              <a:gd name="connsiteY158" fmla="*/ 898419 h 1437685"/>
              <a:gd name="connsiteX159" fmla="*/ 483393 w 1221741"/>
              <a:gd name="connsiteY159" fmla="*/ 896038 h 1437685"/>
              <a:gd name="connsiteX160" fmla="*/ 478631 w 1221741"/>
              <a:gd name="connsiteY160" fmla="*/ 888894 h 1437685"/>
              <a:gd name="connsiteX161" fmla="*/ 447675 w 1221741"/>
              <a:gd name="connsiteY161" fmla="*/ 879369 h 1437685"/>
              <a:gd name="connsiteX162" fmla="*/ 445293 w 1221741"/>
              <a:gd name="connsiteY162" fmla="*/ 872225 h 1437685"/>
              <a:gd name="connsiteX163" fmla="*/ 438150 w 1221741"/>
              <a:gd name="connsiteY163" fmla="*/ 846032 h 1437685"/>
              <a:gd name="connsiteX164" fmla="*/ 421481 w 1221741"/>
              <a:gd name="connsiteY164" fmla="*/ 855557 h 1437685"/>
              <a:gd name="connsiteX165" fmla="*/ 407193 w 1221741"/>
              <a:gd name="connsiteY165" fmla="*/ 860319 h 1437685"/>
              <a:gd name="connsiteX166" fmla="*/ 397668 w 1221741"/>
              <a:gd name="connsiteY166" fmla="*/ 869844 h 1437685"/>
              <a:gd name="connsiteX167" fmla="*/ 395287 w 1221741"/>
              <a:gd name="connsiteY167" fmla="*/ 876988 h 1437685"/>
              <a:gd name="connsiteX168" fmla="*/ 388143 w 1221741"/>
              <a:gd name="connsiteY168" fmla="*/ 886513 h 1437685"/>
              <a:gd name="connsiteX169" fmla="*/ 369093 w 1221741"/>
              <a:gd name="connsiteY169" fmla="*/ 903182 h 1437685"/>
              <a:gd name="connsiteX170" fmla="*/ 371475 w 1221741"/>
              <a:gd name="connsiteY170" fmla="*/ 938900 h 1437685"/>
              <a:gd name="connsiteX171" fmla="*/ 373856 w 1221741"/>
              <a:gd name="connsiteY171" fmla="*/ 946044 h 1437685"/>
              <a:gd name="connsiteX172" fmla="*/ 381000 w 1221741"/>
              <a:gd name="connsiteY172" fmla="*/ 950807 h 1437685"/>
              <a:gd name="connsiteX173" fmla="*/ 390525 w 1221741"/>
              <a:gd name="connsiteY173" fmla="*/ 967475 h 1437685"/>
              <a:gd name="connsiteX174" fmla="*/ 392906 w 1221741"/>
              <a:gd name="connsiteY174" fmla="*/ 977000 h 1437685"/>
              <a:gd name="connsiteX175" fmla="*/ 400050 w 1221741"/>
              <a:gd name="connsiteY175" fmla="*/ 988907 h 1437685"/>
              <a:gd name="connsiteX176" fmla="*/ 407193 w 1221741"/>
              <a:gd name="connsiteY176" fmla="*/ 1024625 h 1437685"/>
              <a:gd name="connsiteX177" fmla="*/ 404812 w 1221741"/>
              <a:gd name="connsiteY177" fmla="*/ 1041294 h 1437685"/>
              <a:gd name="connsiteX178" fmla="*/ 378618 w 1221741"/>
              <a:gd name="connsiteY178" fmla="*/ 1034150 h 1437685"/>
              <a:gd name="connsiteX179" fmla="*/ 354806 w 1221741"/>
              <a:gd name="connsiteY179" fmla="*/ 1012719 h 1437685"/>
              <a:gd name="connsiteX180" fmla="*/ 350043 w 1221741"/>
              <a:gd name="connsiteY180" fmla="*/ 1005575 h 1437685"/>
              <a:gd name="connsiteX181" fmla="*/ 342900 w 1221741"/>
              <a:gd name="connsiteY181" fmla="*/ 1000813 h 1437685"/>
              <a:gd name="connsiteX182" fmla="*/ 307181 w 1221741"/>
              <a:gd name="connsiteY182" fmla="*/ 1007957 h 1437685"/>
              <a:gd name="connsiteX183" fmla="*/ 295275 w 1221741"/>
              <a:gd name="connsiteY183" fmla="*/ 1019863 h 1437685"/>
              <a:gd name="connsiteX184" fmla="*/ 288131 w 1221741"/>
              <a:gd name="connsiteY184" fmla="*/ 1043675 h 1437685"/>
              <a:gd name="connsiteX185" fmla="*/ 285750 w 1221741"/>
              <a:gd name="connsiteY185" fmla="*/ 1055582 h 1437685"/>
              <a:gd name="connsiteX186" fmla="*/ 278606 w 1221741"/>
              <a:gd name="connsiteY186" fmla="*/ 1057963 h 1437685"/>
              <a:gd name="connsiteX187" fmla="*/ 259556 w 1221741"/>
              <a:gd name="connsiteY187" fmla="*/ 1053200 h 1437685"/>
              <a:gd name="connsiteX188" fmla="*/ 252412 w 1221741"/>
              <a:gd name="connsiteY188" fmla="*/ 1041294 h 1437685"/>
              <a:gd name="connsiteX189" fmla="*/ 235743 w 1221741"/>
              <a:gd name="connsiteY189" fmla="*/ 1024625 h 1437685"/>
              <a:gd name="connsiteX190" fmla="*/ 235743 w 1221741"/>
              <a:gd name="connsiteY190" fmla="*/ 1024625 h 1437685"/>
              <a:gd name="connsiteX191" fmla="*/ 226218 w 1221741"/>
              <a:gd name="connsiteY191" fmla="*/ 1019863 h 1437685"/>
              <a:gd name="connsiteX192" fmla="*/ 207168 w 1221741"/>
              <a:gd name="connsiteY192" fmla="*/ 1007957 h 1437685"/>
              <a:gd name="connsiteX193" fmla="*/ 197643 w 1221741"/>
              <a:gd name="connsiteY193" fmla="*/ 1005575 h 1437685"/>
              <a:gd name="connsiteX194" fmla="*/ 166687 w 1221741"/>
              <a:gd name="connsiteY194" fmla="*/ 1000813 h 1437685"/>
              <a:gd name="connsiteX195" fmla="*/ 150018 w 1221741"/>
              <a:gd name="connsiteY195" fmla="*/ 996050 h 1437685"/>
              <a:gd name="connsiteX196" fmla="*/ 126206 w 1221741"/>
              <a:gd name="connsiteY196" fmla="*/ 986525 h 1437685"/>
              <a:gd name="connsiteX197" fmla="*/ 111918 w 1221741"/>
              <a:gd name="connsiteY197" fmla="*/ 979382 h 1437685"/>
              <a:gd name="connsiteX198" fmla="*/ 52387 w 1221741"/>
              <a:gd name="connsiteY198" fmla="*/ 984144 h 1437685"/>
              <a:gd name="connsiteX199" fmla="*/ 45243 w 1221741"/>
              <a:gd name="connsiteY199" fmla="*/ 988907 h 1437685"/>
              <a:gd name="connsiteX200" fmla="*/ 23812 w 1221741"/>
              <a:gd name="connsiteY200" fmla="*/ 1010338 h 1437685"/>
              <a:gd name="connsiteX201" fmla="*/ 16668 w 1221741"/>
              <a:gd name="connsiteY201" fmla="*/ 1034150 h 1437685"/>
              <a:gd name="connsiteX202" fmla="*/ 11906 w 1221741"/>
              <a:gd name="connsiteY202" fmla="*/ 1041294 h 1437685"/>
              <a:gd name="connsiteX203" fmla="*/ 9525 w 1221741"/>
              <a:gd name="connsiteY203" fmla="*/ 1081775 h 1437685"/>
              <a:gd name="connsiteX204" fmla="*/ 7143 w 1221741"/>
              <a:gd name="connsiteY204" fmla="*/ 1091300 h 1437685"/>
              <a:gd name="connsiteX205" fmla="*/ 4762 w 1221741"/>
              <a:gd name="connsiteY205" fmla="*/ 1105588 h 1437685"/>
              <a:gd name="connsiteX206" fmla="*/ 2381 w 1221741"/>
              <a:gd name="connsiteY206" fmla="*/ 1136544 h 1437685"/>
              <a:gd name="connsiteX207" fmla="*/ 0 w 1221741"/>
              <a:gd name="connsiteY207" fmla="*/ 1143688 h 1437685"/>
              <a:gd name="connsiteX208" fmla="*/ 2381 w 1221741"/>
              <a:gd name="connsiteY208" fmla="*/ 1210363 h 1437685"/>
              <a:gd name="connsiteX209" fmla="*/ 19050 w 1221741"/>
              <a:gd name="connsiteY209" fmla="*/ 1222269 h 1437685"/>
              <a:gd name="connsiteX210" fmla="*/ 45243 w 1221741"/>
              <a:gd name="connsiteY210" fmla="*/ 1234175 h 1437685"/>
              <a:gd name="connsiteX211" fmla="*/ 59531 w 1221741"/>
              <a:gd name="connsiteY211" fmla="*/ 1238938 h 1437685"/>
              <a:gd name="connsiteX212" fmla="*/ 83343 w 1221741"/>
              <a:gd name="connsiteY212" fmla="*/ 1255607 h 1437685"/>
              <a:gd name="connsiteX213" fmla="*/ 90487 w 1221741"/>
              <a:gd name="connsiteY213" fmla="*/ 1262750 h 1437685"/>
              <a:gd name="connsiteX214" fmla="*/ 104775 w 1221741"/>
              <a:gd name="connsiteY214" fmla="*/ 1267513 h 1437685"/>
              <a:gd name="connsiteX215" fmla="*/ 123825 w 1221741"/>
              <a:gd name="connsiteY215" fmla="*/ 1272275 h 1437685"/>
              <a:gd name="connsiteX216" fmla="*/ 138112 w 1221741"/>
              <a:gd name="connsiteY216" fmla="*/ 1277038 h 1437685"/>
              <a:gd name="connsiteX217" fmla="*/ 223837 w 1221741"/>
              <a:gd name="connsiteY217" fmla="*/ 1286563 h 1437685"/>
              <a:gd name="connsiteX218" fmla="*/ 257175 w 1221741"/>
              <a:gd name="connsiteY218" fmla="*/ 1315138 h 1437685"/>
              <a:gd name="connsiteX219" fmla="*/ 261937 w 1221741"/>
              <a:gd name="connsiteY219" fmla="*/ 1322282 h 1437685"/>
              <a:gd name="connsiteX220" fmla="*/ 264318 w 1221741"/>
              <a:gd name="connsiteY220" fmla="*/ 1329425 h 1437685"/>
              <a:gd name="connsiteX221" fmla="*/ 271462 w 1221741"/>
              <a:gd name="connsiteY221" fmla="*/ 1343713 h 1437685"/>
              <a:gd name="connsiteX222" fmla="*/ 276225 w 1221741"/>
              <a:gd name="connsiteY222" fmla="*/ 1350857 h 1437685"/>
              <a:gd name="connsiteX223" fmla="*/ 285750 w 1221741"/>
              <a:gd name="connsiteY223" fmla="*/ 1353238 h 1437685"/>
              <a:gd name="connsiteX224" fmla="*/ 328612 w 1221741"/>
              <a:gd name="connsiteY224" fmla="*/ 1348475 h 1437685"/>
              <a:gd name="connsiteX225" fmla="*/ 342900 w 1221741"/>
              <a:gd name="connsiteY225" fmla="*/ 1346094 h 1437685"/>
              <a:gd name="connsiteX226" fmla="*/ 366712 w 1221741"/>
              <a:gd name="connsiteY226" fmla="*/ 1350857 h 1437685"/>
              <a:gd name="connsiteX227" fmla="*/ 373856 w 1221741"/>
              <a:gd name="connsiteY227" fmla="*/ 1384194 h 1437685"/>
              <a:gd name="connsiteX228" fmla="*/ 381000 w 1221741"/>
              <a:gd name="connsiteY228" fmla="*/ 1412769 h 1437685"/>
              <a:gd name="connsiteX229" fmla="*/ 381000 w 1221741"/>
              <a:gd name="connsiteY229" fmla="*/ 1436582 h 1437685"/>
              <a:gd name="connsiteX0" fmla="*/ 381000 w 1221741"/>
              <a:gd name="connsiteY0" fmla="*/ 1436582 h 1437685"/>
              <a:gd name="connsiteX1" fmla="*/ 411956 w 1221741"/>
              <a:gd name="connsiteY1" fmla="*/ 1431819 h 1437685"/>
              <a:gd name="connsiteX2" fmla="*/ 426243 w 1221741"/>
              <a:gd name="connsiteY2" fmla="*/ 1419913 h 1437685"/>
              <a:gd name="connsiteX3" fmla="*/ 435768 w 1221741"/>
              <a:gd name="connsiteY3" fmla="*/ 1415150 h 1437685"/>
              <a:gd name="connsiteX4" fmla="*/ 447675 w 1221741"/>
              <a:gd name="connsiteY4" fmla="*/ 1405625 h 1437685"/>
              <a:gd name="connsiteX5" fmla="*/ 450056 w 1221741"/>
              <a:gd name="connsiteY5" fmla="*/ 1398482 h 1437685"/>
              <a:gd name="connsiteX6" fmla="*/ 476250 w 1221741"/>
              <a:gd name="connsiteY6" fmla="*/ 1379432 h 1437685"/>
              <a:gd name="connsiteX7" fmla="*/ 488156 w 1221741"/>
              <a:gd name="connsiteY7" fmla="*/ 1369907 h 1437685"/>
              <a:gd name="connsiteX8" fmla="*/ 526256 w 1221741"/>
              <a:gd name="connsiteY8" fmla="*/ 1362763 h 1437685"/>
              <a:gd name="connsiteX9" fmla="*/ 559593 w 1221741"/>
              <a:gd name="connsiteY9" fmla="*/ 1358000 h 1437685"/>
              <a:gd name="connsiteX10" fmla="*/ 573881 w 1221741"/>
              <a:gd name="connsiteY10" fmla="*/ 1348475 h 1437685"/>
              <a:gd name="connsiteX11" fmla="*/ 592931 w 1221741"/>
              <a:gd name="connsiteY11" fmla="*/ 1334188 h 1437685"/>
              <a:gd name="connsiteX12" fmla="*/ 611981 w 1221741"/>
              <a:gd name="connsiteY12" fmla="*/ 1322282 h 1437685"/>
              <a:gd name="connsiteX13" fmla="*/ 626268 w 1221741"/>
              <a:gd name="connsiteY13" fmla="*/ 1319900 h 1437685"/>
              <a:gd name="connsiteX14" fmla="*/ 657225 w 1221741"/>
              <a:gd name="connsiteY14" fmla="*/ 1315138 h 1437685"/>
              <a:gd name="connsiteX15" fmla="*/ 666750 w 1221741"/>
              <a:gd name="connsiteY15" fmla="*/ 1307994 h 1437685"/>
              <a:gd name="connsiteX16" fmla="*/ 652462 w 1221741"/>
              <a:gd name="connsiteY16" fmla="*/ 1296088 h 1437685"/>
              <a:gd name="connsiteX17" fmla="*/ 638175 w 1221741"/>
              <a:gd name="connsiteY17" fmla="*/ 1288944 h 1437685"/>
              <a:gd name="connsiteX18" fmla="*/ 626268 w 1221741"/>
              <a:gd name="connsiteY18" fmla="*/ 1279419 h 1437685"/>
              <a:gd name="connsiteX19" fmla="*/ 619125 w 1221741"/>
              <a:gd name="connsiteY19" fmla="*/ 1272275 h 1437685"/>
              <a:gd name="connsiteX20" fmla="*/ 621506 w 1221741"/>
              <a:gd name="connsiteY20" fmla="*/ 1255607 h 1437685"/>
              <a:gd name="connsiteX21" fmla="*/ 650081 w 1221741"/>
              <a:gd name="connsiteY21" fmla="*/ 1260369 h 1437685"/>
              <a:gd name="connsiteX22" fmla="*/ 671512 w 1221741"/>
              <a:gd name="connsiteY22" fmla="*/ 1267513 h 1437685"/>
              <a:gd name="connsiteX23" fmla="*/ 673893 w 1221741"/>
              <a:gd name="connsiteY23" fmla="*/ 1300850 h 1437685"/>
              <a:gd name="connsiteX24" fmla="*/ 692943 w 1221741"/>
              <a:gd name="connsiteY24" fmla="*/ 1303232 h 1437685"/>
              <a:gd name="connsiteX25" fmla="*/ 757237 w 1221741"/>
              <a:gd name="connsiteY25" fmla="*/ 1300850 h 1437685"/>
              <a:gd name="connsiteX26" fmla="*/ 776287 w 1221741"/>
              <a:gd name="connsiteY26" fmla="*/ 1298469 h 1437685"/>
              <a:gd name="connsiteX27" fmla="*/ 845343 w 1221741"/>
              <a:gd name="connsiteY27" fmla="*/ 1305613 h 1437685"/>
              <a:gd name="connsiteX28" fmla="*/ 864393 w 1221741"/>
              <a:gd name="connsiteY28" fmla="*/ 1310375 h 1437685"/>
              <a:gd name="connsiteX29" fmla="*/ 885825 w 1221741"/>
              <a:gd name="connsiteY29" fmla="*/ 1315138 h 1437685"/>
              <a:gd name="connsiteX30" fmla="*/ 897731 w 1221741"/>
              <a:gd name="connsiteY30" fmla="*/ 1319900 h 1437685"/>
              <a:gd name="connsiteX31" fmla="*/ 907256 w 1221741"/>
              <a:gd name="connsiteY31" fmla="*/ 1324663 h 1437685"/>
              <a:gd name="connsiteX32" fmla="*/ 926306 w 1221741"/>
              <a:gd name="connsiteY32" fmla="*/ 1329425 h 1437685"/>
              <a:gd name="connsiteX33" fmla="*/ 945356 w 1221741"/>
              <a:gd name="connsiteY33" fmla="*/ 1334188 h 1437685"/>
              <a:gd name="connsiteX34" fmla="*/ 950118 w 1221741"/>
              <a:gd name="connsiteY34" fmla="*/ 1307994 h 1437685"/>
              <a:gd name="connsiteX35" fmla="*/ 952500 w 1221741"/>
              <a:gd name="connsiteY35" fmla="*/ 1298469 h 1437685"/>
              <a:gd name="connsiteX36" fmla="*/ 988218 w 1221741"/>
              <a:gd name="connsiteY36" fmla="*/ 1291325 h 1437685"/>
              <a:gd name="connsiteX37" fmla="*/ 992981 w 1221741"/>
              <a:gd name="connsiteY37" fmla="*/ 1284182 h 1437685"/>
              <a:gd name="connsiteX38" fmla="*/ 1000125 w 1221741"/>
              <a:gd name="connsiteY38" fmla="*/ 1281800 h 1437685"/>
              <a:gd name="connsiteX39" fmla="*/ 1007268 w 1221741"/>
              <a:gd name="connsiteY39" fmla="*/ 1277038 h 1437685"/>
              <a:gd name="connsiteX40" fmla="*/ 1012031 w 1221741"/>
              <a:gd name="connsiteY40" fmla="*/ 1267513 h 1437685"/>
              <a:gd name="connsiteX41" fmla="*/ 1014412 w 1221741"/>
              <a:gd name="connsiteY41" fmla="*/ 1260369 h 1437685"/>
              <a:gd name="connsiteX42" fmla="*/ 1023937 w 1221741"/>
              <a:gd name="connsiteY42" fmla="*/ 1246082 h 1437685"/>
              <a:gd name="connsiteX43" fmla="*/ 1031081 w 1221741"/>
              <a:gd name="connsiteY43" fmla="*/ 1227032 h 1437685"/>
              <a:gd name="connsiteX44" fmla="*/ 1033462 w 1221741"/>
              <a:gd name="connsiteY44" fmla="*/ 1219888 h 1437685"/>
              <a:gd name="connsiteX45" fmla="*/ 1035843 w 1221741"/>
              <a:gd name="connsiteY45" fmla="*/ 1210363 h 1437685"/>
              <a:gd name="connsiteX46" fmla="*/ 1040606 w 1221741"/>
              <a:gd name="connsiteY46" fmla="*/ 1200838 h 1437685"/>
              <a:gd name="connsiteX47" fmla="*/ 1045368 w 1221741"/>
              <a:gd name="connsiteY47" fmla="*/ 1181788 h 1437685"/>
              <a:gd name="connsiteX48" fmla="*/ 1062037 w 1221741"/>
              <a:gd name="connsiteY48" fmla="*/ 1150832 h 1437685"/>
              <a:gd name="connsiteX49" fmla="*/ 1069181 w 1221741"/>
              <a:gd name="connsiteY49" fmla="*/ 1143688 h 1437685"/>
              <a:gd name="connsiteX50" fmla="*/ 1066800 w 1221741"/>
              <a:gd name="connsiteY50" fmla="*/ 1115113 h 1437685"/>
              <a:gd name="connsiteX51" fmla="*/ 1004887 w 1221741"/>
              <a:gd name="connsiteY51" fmla="*/ 1122257 h 1437685"/>
              <a:gd name="connsiteX52" fmla="*/ 1004887 w 1221741"/>
              <a:gd name="connsiteY52" fmla="*/ 1093682 h 1437685"/>
              <a:gd name="connsiteX53" fmla="*/ 1009650 w 1221741"/>
              <a:gd name="connsiteY53" fmla="*/ 1086538 h 1437685"/>
              <a:gd name="connsiteX54" fmla="*/ 1016793 w 1221741"/>
              <a:gd name="connsiteY54" fmla="*/ 1077013 h 1437685"/>
              <a:gd name="connsiteX55" fmla="*/ 1028700 w 1221741"/>
              <a:gd name="connsiteY55" fmla="*/ 1027007 h 1437685"/>
              <a:gd name="connsiteX56" fmla="*/ 1038225 w 1221741"/>
              <a:gd name="connsiteY56" fmla="*/ 991288 h 1437685"/>
              <a:gd name="connsiteX57" fmla="*/ 1045368 w 1221741"/>
              <a:gd name="connsiteY57" fmla="*/ 981763 h 1437685"/>
              <a:gd name="connsiteX58" fmla="*/ 1054893 w 1221741"/>
              <a:gd name="connsiteY58" fmla="*/ 965094 h 1437685"/>
              <a:gd name="connsiteX59" fmla="*/ 1071562 w 1221741"/>
              <a:gd name="connsiteY59" fmla="*/ 948425 h 1437685"/>
              <a:gd name="connsiteX60" fmla="*/ 1095375 w 1221741"/>
              <a:gd name="connsiteY60" fmla="*/ 929375 h 1437685"/>
              <a:gd name="connsiteX61" fmla="*/ 1102518 w 1221741"/>
              <a:gd name="connsiteY61" fmla="*/ 922232 h 1437685"/>
              <a:gd name="connsiteX62" fmla="*/ 1109662 w 1221741"/>
              <a:gd name="connsiteY62" fmla="*/ 919850 h 1437685"/>
              <a:gd name="connsiteX63" fmla="*/ 1119187 w 1221741"/>
              <a:gd name="connsiteY63" fmla="*/ 912707 h 1437685"/>
              <a:gd name="connsiteX64" fmla="*/ 1138237 w 1221741"/>
              <a:gd name="connsiteY64" fmla="*/ 900800 h 1437685"/>
              <a:gd name="connsiteX65" fmla="*/ 1147762 w 1221741"/>
              <a:gd name="connsiteY65" fmla="*/ 881750 h 1437685"/>
              <a:gd name="connsiteX66" fmla="*/ 1166812 w 1221741"/>
              <a:gd name="connsiteY66" fmla="*/ 855557 h 1437685"/>
              <a:gd name="connsiteX67" fmla="*/ 1178718 w 1221741"/>
              <a:gd name="connsiteY67" fmla="*/ 848413 h 1437685"/>
              <a:gd name="connsiteX68" fmla="*/ 1185862 w 1221741"/>
              <a:gd name="connsiteY68" fmla="*/ 846032 h 1437685"/>
              <a:gd name="connsiteX69" fmla="*/ 1197768 w 1221741"/>
              <a:gd name="connsiteY69" fmla="*/ 838888 h 1437685"/>
              <a:gd name="connsiteX70" fmla="*/ 1207293 w 1221741"/>
              <a:gd name="connsiteY70" fmla="*/ 834125 h 1437685"/>
              <a:gd name="connsiteX71" fmla="*/ 1219200 w 1221741"/>
              <a:gd name="connsiteY71" fmla="*/ 819838 h 1437685"/>
              <a:gd name="connsiteX72" fmla="*/ 1214437 w 1221741"/>
              <a:gd name="connsiteY72" fmla="*/ 793644 h 1437685"/>
              <a:gd name="connsiteX73" fmla="*/ 1207293 w 1221741"/>
              <a:gd name="connsiteY73" fmla="*/ 791263 h 1437685"/>
              <a:gd name="connsiteX74" fmla="*/ 1178718 w 1221741"/>
              <a:gd name="connsiteY74" fmla="*/ 779357 h 1437685"/>
              <a:gd name="connsiteX75" fmla="*/ 1157287 w 1221741"/>
              <a:gd name="connsiteY75" fmla="*/ 767450 h 1437685"/>
              <a:gd name="connsiteX76" fmla="*/ 1133475 w 1221741"/>
              <a:gd name="connsiteY76" fmla="*/ 746019 h 1437685"/>
              <a:gd name="connsiteX77" fmla="*/ 1126331 w 1221741"/>
              <a:gd name="connsiteY77" fmla="*/ 738875 h 1437685"/>
              <a:gd name="connsiteX78" fmla="*/ 1112043 w 1221741"/>
              <a:gd name="connsiteY78" fmla="*/ 719825 h 1437685"/>
              <a:gd name="connsiteX79" fmla="*/ 1102518 w 1221741"/>
              <a:gd name="connsiteY79" fmla="*/ 700775 h 1437685"/>
              <a:gd name="connsiteX80" fmla="*/ 1095375 w 1221741"/>
              <a:gd name="connsiteY80" fmla="*/ 681725 h 1437685"/>
              <a:gd name="connsiteX81" fmla="*/ 1090612 w 1221741"/>
              <a:gd name="connsiteY81" fmla="*/ 669819 h 1437685"/>
              <a:gd name="connsiteX82" fmla="*/ 1088231 w 1221741"/>
              <a:gd name="connsiteY82" fmla="*/ 662675 h 1437685"/>
              <a:gd name="connsiteX83" fmla="*/ 1081087 w 1221741"/>
              <a:gd name="connsiteY83" fmla="*/ 653150 h 1437685"/>
              <a:gd name="connsiteX84" fmla="*/ 1078706 w 1221741"/>
              <a:gd name="connsiteY84" fmla="*/ 643625 h 1437685"/>
              <a:gd name="connsiteX85" fmla="*/ 1073943 w 1221741"/>
              <a:gd name="connsiteY85" fmla="*/ 636482 h 1437685"/>
              <a:gd name="connsiteX86" fmla="*/ 1069181 w 1221741"/>
              <a:gd name="connsiteY86" fmla="*/ 626957 h 1437685"/>
              <a:gd name="connsiteX87" fmla="*/ 1066800 w 1221741"/>
              <a:gd name="connsiteY87" fmla="*/ 619813 h 1437685"/>
              <a:gd name="connsiteX88" fmla="*/ 1064418 w 1221741"/>
              <a:gd name="connsiteY88" fmla="*/ 610288 h 1437685"/>
              <a:gd name="connsiteX89" fmla="*/ 1047750 w 1221741"/>
              <a:gd name="connsiteY89" fmla="*/ 579332 h 1437685"/>
              <a:gd name="connsiteX90" fmla="*/ 1040606 w 1221741"/>
              <a:gd name="connsiteY90" fmla="*/ 557900 h 1437685"/>
              <a:gd name="connsiteX91" fmla="*/ 1038225 w 1221741"/>
              <a:gd name="connsiteY91" fmla="*/ 548375 h 1437685"/>
              <a:gd name="connsiteX92" fmla="*/ 1031081 w 1221741"/>
              <a:gd name="connsiteY92" fmla="*/ 536469 h 1437685"/>
              <a:gd name="connsiteX93" fmla="*/ 1026318 w 1221741"/>
              <a:gd name="connsiteY93" fmla="*/ 526944 h 1437685"/>
              <a:gd name="connsiteX94" fmla="*/ 1023937 w 1221741"/>
              <a:gd name="connsiteY94" fmla="*/ 519800 h 1437685"/>
              <a:gd name="connsiteX95" fmla="*/ 1014412 w 1221741"/>
              <a:gd name="connsiteY95" fmla="*/ 495988 h 1437685"/>
              <a:gd name="connsiteX96" fmla="*/ 1012031 w 1221741"/>
              <a:gd name="connsiteY96" fmla="*/ 486463 h 1437685"/>
              <a:gd name="connsiteX97" fmla="*/ 997743 w 1221741"/>
              <a:gd name="connsiteY97" fmla="*/ 462650 h 1437685"/>
              <a:gd name="connsiteX98" fmla="*/ 992981 w 1221741"/>
              <a:gd name="connsiteY98" fmla="*/ 453125 h 1437685"/>
              <a:gd name="connsiteX99" fmla="*/ 990600 w 1221741"/>
              <a:gd name="connsiteY99" fmla="*/ 441219 h 1437685"/>
              <a:gd name="connsiteX100" fmla="*/ 983456 w 1221741"/>
              <a:gd name="connsiteY100" fmla="*/ 436457 h 1437685"/>
              <a:gd name="connsiteX101" fmla="*/ 981075 w 1221741"/>
              <a:gd name="connsiteY101" fmla="*/ 422169 h 1437685"/>
              <a:gd name="connsiteX102" fmla="*/ 973931 w 1221741"/>
              <a:gd name="connsiteY102" fmla="*/ 410263 h 1437685"/>
              <a:gd name="connsiteX103" fmla="*/ 969168 w 1221741"/>
              <a:gd name="connsiteY103" fmla="*/ 398357 h 1437685"/>
              <a:gd name="connsiteX104" fmla="*/ 964406 w 1221741"/>
              <a:gd name="connsiteY104" fmla="*/ 391213 h 1437685"/>
              <a:gd name="connsiteX105" fmla="*/ 959643 w 1221741"/>
              <a:gd name="connsiteY105" fmla="*/ 372163 h 1437685"/>
              <a:gd name="connsiteX106" fmla="*/ 957262 w 1221741"/>
              <a:gd name="connsiteY106" fmla="*/ 365019 h 1437685"/>
              <a:gd name="connsiteX107" fmla="*/ 952500 w 1221741"/>
              <a:gd name="connsiteY107" fmla="*/ 355494 h 1437685"/>
              <a:gd name="connsiteX108" fmla="*/ 947737 w 1221741"/>
              <a:gd name="connsiteY108" fmla="*/ 343588 h 1437685"/>
              <a:gd name="connsiteX109" fmla="*/ 942975 w 1221741"/>
              <a:gd name="connsiteY109" fmla="*/ 334063 h 1437685"/>
              <a:gd name="connsiteX110" fmla="*/ 940593 w 1221741"/>
              <a:gd name="connsiteY110" fmla="*/ 326919 h 1437685"/>
              <a:gd name="connsiteX111" fmla="*/ 935831 w 1221741"/>
              <a:gd name="connsiteY111" fmla="*/ 319775 h 1437685"/>
              <a:gd name="connsiteX112" fmla="*/ 931068 w 1221741"/>
              <a:gd name="connsiteY112" fmla="*/ 305488 h 1437685"/>
              <a:gd name="connsiteX113" fmla="*/ 926306 w 1221741"/>
              <a:gd name="connsiteY113" fmla="*/ 295963 h 1437685"/>
              <a:gd name="connsiteX114" fmla="*/ 923925 w 1221741"/>
              <a:gd name="connsiteY114" fmla="*/ 288819 h 1437685"/>
              <a:gd name="connsiteX115" fmla="*/ 921543 w 1221741"/>
              <a:gd name="connsiteY115" fmla="*/ 279294 h 1437685"/>
              <a:gd name="connsiteX116" fmla="*/ 916781 w 1221741"/>
              <a:gd name="connsiteY116" fmla="*/ 272150 h 1437685"/>
              <a:gd name="connsiteX117" fmla="*/ 912018 w 1221741"/>
              <a:gd name="connsiteY117" fmla="*/ 260244 h 1437685"/>
              <a:gd name="connsiteX118" fmla="*/ 907256 w 1221741"/>
              <a:gd name="connsiteY118" fmla="*/ 243575 h 1437685"/>
              <a:gd name="connsiteX119" fmla="*/ 902493 w 1221741"/>
              <a:gd name="connsiteY119" fmla="*/ 231669 h 1437685"/>
              <a:gd name="connsiteX120" fmla="*/ 895350 w 1221741"/>
              <a:gd name="connsiteY120" fmla="*/ 226907 h 1437685"/>
              <a:gd name="connsiteX121" fmla="*/ 881062 w 1221741"/>
              <a:gd name="connsiteY121" fmla="*/ 205475 h 1437685"/>
              <a:gd name="connsiteX122" fmla="*/ 873918 w 1221741"/>
              <a:gd name="connsiteY122" fmla="*/ 198332 h 1437685"/>
              <a:gd name="connsiteX123" fmla="*/ 888206 w 1221741"/>
              <a:gd name="connsiteY123" fmla="*/ 119751 h 1437685"/>
              <a:gd name="connsiteX124" fmla="*/ 823912 w 1221741"/>
              <a:gd name="connsiteY124" fmla="*/ 687 h 1437685"/>
              <a:gd name="connsiteX125" fmla="*/ 847725 w 1221741"/>
              <a:gd name="connsiteY125" fmla="*/ 84033 h 1437685"/>
              <a:gd name="connsiteX126" fmla="*/ 847725 w 1221741"/>
              <a:gd name="connsiteY126" fmla="*/ 207857 h 1437685"/>
              <a:gd name="connsiteX127" fmla="*/ 845343 w 1221741"/>
              <a:gd name="connsiteY127" fmla="*/ 215000 h 1437685"/>
              <a:gd name="connsiteX128" fmla="*/ 835818 w 1221741"/>
              <a:gd name="connsiteY128" fmla="*/ 226907 h 1437685"/>
              <a:gd name="connsiteX129" fmla="*/ 823912 w 1221741"/>
              <a:gd name="connsiteY129" fmla="*/ 253100 h 1437685"/>
              <a:gd name="connsiteX130" fmla="*/ 812006 w 1221741"/>
              <a:gd name="connsiteY130" fmla="*/ 298344 h 1437685"/>
              <a:gd name="connsiteX131" fmla="*/ 797718 w 1221741"/>
              <a:gd name="connsiteY131" fmla="*/ 355494 h 1437685"/>
              <a:gd name="connsiteX132" fmla="*/ 781050 w 1221741"/>
              <a:gd name="connsiteY132" fmla="*/ 395975 h 1437685"/>
              <a:gd name="connsiteX133" fmla="*/ 754856 w 1221741"/>
              <a:gd name="connsiteY133" fmla="*/ 445982 h 1437685"/>
              <a:gd name="connsiteX134" fmla="*/ 745331 w 1221741"/>
              <a:gd name="connsiteY134" fmla="*/ 467413 h 1437685"/>
              <a:gd name="connsiteX135" fmla="*/ 742950 w 1221741"/>
              <a:gd name="connsiteY135" fmla="*/ 491225 h 1437685"/>
              <a:gd name="connsiteX136" fmla="*/ 721518 w 1221741"/>
              <a:gd name="connsiteY136" fmla="*/ 505513 h 1437685"/>
              <a:gd name="connsiteX137" fmla="*/ 709612 w 1221741"/>
              <a:gd name="connsiteY137" fmla="*/ 510275 h 1437685"/>
              <a:gd name="connsiteX138" fmla="*/ 688181 w 1221741"/>
              <a:gd name="connsiteY138" fmla="*/ 519800 h 1437685"/>
              <a:gd name="connsiteX139" fmla="*/ 671512 w 1221741"/>
              <a:gd name="connsiteY139" fmla="*/ 534088 h 1437685"/>
              <a:gd name="connsiteX140" fmla="*/ 664368 w 1221741"/>
              <a:gd name="connsiteY140" fmla="*/ 538850 h 1437685"/>
              <a:gd name="connsiteX141" fmla="*/ 657225 w 1221741"/>
              <a:gd name="connsiteY141" fmla="*/ 548375 h 1437685"/>
              <a:gd name="connsiteX142" fmla="*/ 642937 w 1221741"/>
              <a:gd name="connsiteY142" fmla="*/ 562663 h 1437685"/>
              <a:gd name="connsiteX143" fmla="*/ 626268 w 1221741"/>
              <a:gd name="connsiteY143" fmla="*/ 581713 h 1437685"/>
              <a:gd name="connsiteX144" fmla="*/ 614362 w 1221741"/>
              <a:gd name="connsiteY144" fmla="*/ 596000 h 1437685"/>
              <a:gd name="connsiteX145" fmla="*/ 607218 w 1221741"/>
              <a:gd name="connsiteY145" fmla="*/ 605525 h 1437685"/>
              <a:gd name="connsiteX146" fmla="*/ 602456 w 1221741"/>
              <a:gd name="connsiteY146" fmla="*/ 612669 h 1437685"/>
              <a:gd name="connsiteX147" fmla="*/ 590550 w 1221741"/>
              <a:gd name="connsiteY147" fmla="*/ 617432 h 1437685"/>
              <a:gd name="connsiteX148" fmla="*/ 573881 w 1221741"/>
              <a:gd name="connsiteY148" fmla="*/ 629338 h 1437685"/>
              <a:gd name="connsiteX149" fmla="*/ 554831 w 1221741"/>
              <a:gd name="connsiteY149" fmla="*/ 638863 h 1437685"/>
              <a:gd name="connsiteX150" fmla="*/ 542925 w 1221741"/>
              <a:gd name="connsiteY150" fmla="*/ 646007 h 1437685"/>
              <a:gd name="connsiteX151" fmla="*/ 535781 w 1221741"/>
              <a:gd name="connsiteY151" fmla="*/ 648388 h 1437685"/>
              <a:gd name="connsiteX152" fmla="*/ 516731 w 1221741"/>
              <a:gd name="connsiteY152" fmla="*/ 662675 h 1437685"/>
              <a:gd name="connsiteX153" fmla="*/ 500062 w 1221741"/>
              <a:gd name="connsiteY153" fmla="*/ 676963 h 1437685"/>
              <a:gd name="connsiteX154" fmla="*/ 490537 w 1221741"/>
              <a:gd name="connsiteY154" fmla="*/ 715063 h 1437685"/>
              <a:gd name="connsiteX155" fmla="*/ 490537 w 1221741"/>
              <a:gd name="connsiteY155" fmla="*/ 831744 h 1437685"/>
              <a:gd name="connsiteX156" fmla="*/ 495300 w 1221741"/>
              <a:gd name="connsiteY156" fmla="*/ 865082 h 1437685"/>
              <a:gd name="connsiteX157" fmla="*/ 492918 w 1221741"/>
              <a:gd name="connsiteY157" fmla="*/ 898419 h 1437685"/>
              <a:gd name="connsiteX158" fmla="*/ 483393 w 1221741"/>
              <a:gd name="connsiteY158" fmla="*/ 896038 h 1437685"/>
              <a:gd name="connsiteX159" fmla="*/ 478631 w 1221741"/>
              <a:gd name="connsiteY159" fmla="*/ 888894 h 1437685"/>
              <a:gd name="connsiteX160" fmla="*/ 447675 w 1221741"/>
              <a:gd name="connsiteY160" fmla="*/ 879369 h 1437685"/>
              <a:gd name="connsiteX161" fmla="*/ 445293 w 1221741"/>
              <a:gd name="connsiteY161" fmla="*/ 872225 h 1437685"/>
              <a:gd name="connsiteX162" fmla="*/ 438150 w 1221741"/>
              <a:gd name="connsiteY162" fmla="*/ 846032 h 1437685"/>
              <a:gd name="connsiteX163" fmla="*/ 421481 w 1221741"/>
              <a:gd name="connsiteY163" fmla="*/ 855557 h 1437685"/>
              <a:gd name="connsiteX164" fmla="*/ 407193 w 1221741"/>
              <a:gd name="connsiteY164" fmla="*/ 860319 h 1437685"/>
              <a:gd name="connsiteX165" fmla="*/ 397668 w 1221741"/>
              <a:gd name="connsiteY165" fmla="*/ 869844 h 1437685"/>
              <a:gd name="connsiteX166" fmla="*/ 395287 w 1221741"/>
              <a:gd name="connsiteY166" fmla="*/ 876988 h 1437685"/>
              <a:gd name="connsiteX167" fmla="*/ 388143 w 1221741"/>
              <a:gd name="connsiteY167" fmla="*/ 886513 h 1437685"/>
              <a:gd name="connsiteX168" fmla="*/ 369093 w 1221741"/>
              <a:gd name="connsiteY168" fmla="*/ 903182 h 1437685"/>
              <a:gd name="connsiteX169" fmla="*/ 371475 w 1221741"/>
              <a:gd name="connsiteY169" fmla="*/ 938900 h 1437685"/>
              <a:gd name="connsiteX170" fmla="*/ 373856 w 1221741"/>
              <a:gd name="connsiteY170" fmla="*/ 946044 h 1437685"/>
              <a:gd name="connsiteX171" fmla="*/ 381000 w 1221741"/>
              <a:gd name="connsiteY171" fmla="*/ 950807 h 1437685"/>
              <a:gd name="connsiteX172" fmla="*/ 390525 w 1221741"/>
              <a:gd name="connsiteY172" fmla="*/ 967475 h 1437685"/>
              <a:gd name="connsiteX173" fmla="*/ 392906 w 1221741"/>
              <a:gd name="connsiteY173" fmla="*/ 977000 h 1437685"/>
              <a:gd name="connsiteX174" fmla="*/ 400050 w 1221741"/>
              <a:gd name="connsiteY174" fmla="*/ 988907 h 1437685"/>
              <a:gd name="connsiteX175" fmla="*/ 407193 w 1221741"/>
              <a:gd name="connsiteY175" fmla="*/ 1024625 h 1437685"/>
              <a:gd name="connsiteX176" fmla="*/ 404812 w 1221741"/>
              <a:gd name="connsiteY176" fmla="*/ 1041294 h 1437685"/>
              <a:gd name="connsiteX177" fmla="*/ 378618 w 1221741"/>
              <a:gd name="connsiteY177" fmla="*/ 1034150 h 1437685"/>
              <a:gd name="connsiteX178" fmla="*/ 354806 w 1221741"/>
              <a:gd name="connsiteY178" fmla="*/ 1012719 h 1437685"/>
              <a:gd name="connsiteX179" fmla="*/ 350043 w 1221741"/>
              <a:gd name="connsiteY179" fmla="*/ 1005575 h 1437685"/>
              <a:gd name="connsiteX180" fmla="*/ 342900 w 1221741"/>
              <a:gd name="connsiteY180" fmla="*/ 1000813 h 1437685"/>
              <a:gd name="connsiteX181" fmla="*/ 307181 w 1221741"/>
              <a:gd name="connsiteY181" fmla="*/ 1007957 h 1437685"/>
              <a:gd name="connsiteX182" fmla="*/ 295275 w 1221741"/>
              <a:gd name="connsiteY182" fmla="*/ 1019863 h 1437685"/>
              <a:gd name="connsiteX183" fmla="*/ 288131 w 1221741"/>
              <a:gd name="connsiteY183" fmla="*/ 1043675 h 1437685"/>
              <a:gd name="connsiteX184" fmla="*/ 285750 w 1221741"/>
              <a:gd name="connsiteY184" fmla="*/ 1055582 h 1437685"/>
              <a:gd name="connsiteX185" fmla="*/ 278606 w 1221741"/>
              <a:gd name="connsiteY185" fmla="*/ 1057963 h 1437685"/>
              <a:gd name="connsiteX186" fmla="*/ 259556 w 1221741"/>
              <a:gd name="connsiteY186" fmla="*/ 1053200 h 1437685"/>
              <a:gd name="connsiteX187" fmla="*/ 252412 w 1221741"/>
              <a:gd name="connsiteY187" fmla="*/ 1041294 h 1437685"/>
              <a:gd name="connsiteX188" fmla="*/ 235743 w 1221741"/>
              <a:gd name="connsiteY188" fmla="*/ 1024625 h 1437685"/>
              <a:gd name="connsiteX189" fmla="*/ 235743 w 1221741"/>
              <a:gd name="connsiteY189" fmla="*/ 1024625 h 1437685"/>
              <a:gd name="connsiteX190" fmla="*/ 226218 w 1221741"/>
              <a:gd name="connsiteY190" fmla="*/ 1019863 h 1437685"/>
              <a:gd name="connsiteX191" fmla="*/ 207168 w 1221741"/>
              <a:gd name="connsiteY191" fmla="*/ 1007957 h 1437685"/>
              <a:gd name="connsiteX192" fmla="*/ 197643 w 1221741"/>
              <a:gd name="connsiteY192" fmla="*/ 1005575 h 1437685"/>
              <a:gd name="connsiteX193" fmla="*/ 166687 w 1221741"/>
              <a:gd name="connsiteY193" fmla="*/ 1000813 h 1437685"/>
              <a:gd name="connsiteX194" fmla="*/ 150018 w 1221741"/>
              <a:gd name="connsiteY194" fmla="*/ 996050 h 1437685"/>
              <a:gd name="connsiteX195" fmla="*/ 126206 w 1221741"/>
              <a:gd name="connsiteY195" fmla="*/ 986525 h 1437685"/>
              <a:gd name="connsiteX196" fmla="*/ 111918 w 1221741"/>
              <a:gd name="connsiteY196" fmla="*/ 979382 h 1437685"/>
              <a:gd name="connsiteX197" fmla="*/ 52387 w 1221741"/>
              <a:gd name="connsiteY197" fmla="*/ 984144 h 1437685"/>
              <a:gd name="connsiteX198" fmla="*/ 45243 w 1221741"/>
              <a:gd name="connsiteY198" fmla="*/ 988907 h 1437685"/>
              <a:gd name="connsiteX199" fmla="*/ 23812 w 1221741"/>
              <a:gd name="connsiteY199" fmla="*/ 1010338 h 1437685"/>
              <a:gd name="connsiteX200" fmla="*/ 16668 w 1221741"/>
              <a:gd name="connsiteY200" fmla="*/ 1034150 h 1437685"/>
              <a:gd name="connsiteX201" fmla="*/ 11906 w 1221741"/>
              <a:gd name="connsiteY201" fmla="*/ 1041294 h 1437685"/>
              <a:gd name="connsiteX202" fmla="*/ 9525 w 1221741"/>
              <a:gd name="connsiteY202" fmla="*/ 1081775 h 1437685"/>
              <a:gd name="connsiteX203" fmla="*/ 7143 w 1221741"/>
              <a:gd name="connsiteY203" fmla="*/ 1091300 h 1437685"/>
              <a:gd name="connsiteX204" fmla="*/ 4762 w 1221741"/>
              <a:gd name="connsiteY204" fmla="*/ 1105588 h 1437685"/>
              <a:gd name="connsiteX205" fmla="*/ 2381 w 1221741"/>
              <a:gd name="connsiteY205" fmla="*/ 1136544 h 1437685"/>
              <a:gd name="connsiteX206" fmla="*/ 0 w 1221741"/>
              <a:gd name="connsiteY206" fmla="*/ 1143688 h 1437685"/>
              <a:gd name="connsiteX207" fmla="*/ 2381 w 1221741"/>
              <a:gd name="connsiteY207" fmla="*/ 1210363 h 1437685"/>
              <a:gd name="connsiteX208" fmla="*/ 19050 w 1221741"/>
              <a:gd name="connsiteY208" fmla="*/ 1222269 h 1437685"/>
              <a:gd name="connsiteX209" fmla="*/ 45243 w 1221741"/>
              <a:gd name="connsiteY209" fmla="*/ 1234175 h 1437685"/>
              <a:gd name="connsiteX210" fmla="*/ 59531 w 1221741"/>
              <a:gd name="connsiteY210" fmla="*/ 1238938 h 1437685"/>
              <a:gd name="connsiteX211" fmla="*/ 83343 w 1221741"/>
              <a:gd name="connsiteY211" fmla="*/ 1255607 h 1437685"/>
              <a:gd name="connsiteX212" fmla="*/ 90487 w 1221741"/>
              <a:gd name="connsiteY212" fmla="*/ 1262750 h 1437685"/>
              <a:gd name="connsiteX213" fmla="*/ 104775 w 1221741"/>
              <a:gd name="connsiteY213" fmla="*/ 1267513 h 1437685"/>
              <a:gd name="connsiteX214" fmla="*/ 123825 w 1221741"/>
              <a:gd name="connsiteY214" fmla="*/ 1272275 h 1437685"/>
              <a:gd name="connsiteX215" fmla="*/ 138112 w 1221741"/>
              <a:gd name="connsiteY215" fmla="*/ 1277038 h 1437685"/>
              <a:gd name="connsiteX216" fmla="*/ 223837 w 1221741"/>
              <a:gd name="connsiteY216" fmla="*/ 1286563 h 1437685"/>
              <a:gd name="connsiteX217" fmla="*/ 257175 w 1221741"/>
              <a:gd name="connsiteY217" fmla="*/ 1315138 h 1437685"/>
              <a:gd name="connsiteX218" fmla="*/ 261937 w 1221741"/>
              <a:gd name="connsiteY218" fmla="*/ 1322282 h 1437685"/>
              <a:gd name="connsiteX219" fmla="*/ 264318 w 1221741"/>
              <a:gd name="connsiteY219" fmla="*/ 1329425 h 1437685"/>
              <a:gd name="connsiteX220" fmla="*/ 271462 w 1221741"/>
              <a:gd name="connsiteY220" fmla="*/ 1343713 h 1437685"/>
              <a:gd name="connsiteX221" fmla="*/ 276225 w 1221741"/>
              <a:gd name="connsiteY221" fmla="*/ 1350857 h 1437685"/>
              <a:gd name="connsiteX222" fmla="*/ 285750 w 1221741"/>
              <a:gd name="connsiteY222" fmla="*/ 1353238 h 1437685"/>
              <a:gd name="connsiteX223" fmla="*/ 328612 w 1221741"/>
              <a:gd name="connsiteY223" fmla="*/ 1348475 h 1437685"/>
              <a:gd name="connsiteX224" fmla="*/ 342900 w 1221741"/>
              <a:gd name="connsiteY224" fmla="*/ 1346094 h 1437685"/>
              <a:gd name="connsiteX225" fmla="*/ 366712 w 1221741"/>
              <a:gd name="connsiteY225" fmla="*/ 1350857 h 1437685"/>
              <a:gd name="connsiteX226" fmla="*/ 373856 w 1221741"/>
              <a:gd name="connsiteY226" fmla="*/ 1384194 h 1437685"/>
              <a:gd name="connsiteX227" fmla="*/ 381000 w 1221741"/>
              <a:gd name="connsiteY227" fmla="*/ 1412769 h 1437685"/>
              <a:gd name="connsiteX228" fmla="*/ 381000 w 1221741"/>
              <a:gd name="connsiteY228" fmla="*/ 1436582 h 1437685"/>
              <a:gd name="connsiteX0" fmla="*/ 381000 w 1221741"/>
              <a:gd name="connsiteY0" fmla="*/ 1436582 h 1437685"/>
              <a:gd name="connsiteX1" fmla="*/ 411956 w 1221741"/>
              <a:gd name="connsiteY1" fmla="*/ 1431819 h 1437685"/>
              <a:gd name="connsiteX2" fmla="*/ 426243 w 1221741"/>
              <a:gd name="connsiteY2" fmla="*/ 1419913 h 1437685"/>
              <a:gd name="connsiteX3" fmla="*/ 435768 w 1221741"/>
              <a:gd name="connsiteY3" fmla="*/ 1415150 h 1437685"/>
              <a:gd name="connsiteX4" fmla="*/ 447675 w 1221741"/>
              <a:gd name="connsiteY4" fmla="*/ 1405625 h 1437685"/>
              <a:gd name="connsiteX5" fmla="*/ 450056 w 1221741"/>
              <a:gd name="connsiteY5" fmla="*/ 1398482 h 1437685"/>
              <a:gd name="connsiteX6" fmla="*/ 476250 w 1221741"/>
              <a:gd name="connsiteY6" fmla="*/ 1379432 h 1437685"/>
              <a:gd name="connsiteX7" fmla="*/ 488156 w 1221741"/>
              <a:gd name="connsiteY7" fmla="*/ 1369907 h 1437685"/>
              <a:gd name="connsiteX8" fmla="*/ 526256 w 1221741"/>
              <a:gd name="connsiteY8" fmla="*/ 1362763 h 1437685"/>
              <a:gd name="connsiteX9" fmla="*/ 559593 w 1221741"/>
              <a:gd name="connsiteY9" fmla="*/ 1358000 h 1437685"/>
              <a:gd name="connsiteX10" fmla="*/ 573881 w 1221741"/>
              <a:gd name="connsiteY10" fmla="*/ 1348475 h 1437685"/>
              <a:gd name="connsiteX11" fmla="*/ 592931 w 1221741"/>
              <a:gd name="connsiteY11" fmla="*/ 1334188 h 1437685"/>
              <a:gd name="connsiteX12" fmla="*/ 611981 w 1221741"/>
              <a:gd name="connsiteY12" fmla="*/ 1322282 h 1437685"/>
              <a:gd name="connsiteX13" fmla="*/ 626268 w 1221741"/>
              <a:gd name="connsiteY13" fmla="*/ 1319900 h 1437685"/>
              <a:gd name="connsiteX14" fmla="*/ 657225 w 1221741"/>
              <a:gd name="connsiteY14" fmla="*/ 1315138 h 1437685"/>
              <a:gd name="connsiteX15" fmla="*/ 666750 w 1221741"/>
              <a:gd name="connsiteY15" fmla="*/ 1307994 h 1437685"/>
              <a:gd name="connsiteX16" fmla="*/ 652462 w 1221741"/>
              <a:gd name="connsiteY16" fmla="*/ 1296088 h 1437685"/>
              <a:gd name="connsiteX17" fmla="*/ 638175 w 1221741"/>
              <a:gd name="connsiteY17" fmla="*/ 1288944 h 1437685"/>
              <a:gd name="connsiteX18" fmla="*/ 626268 w 1221741"/>
              <a:gd name="connsiteY18" fmla="*/ 1279419 h 1437685"/>
              <a:gd name="connsiteX19" fmla="*/ 619125 w 1221741"/>
              <a:gd name="connsiteY19" fmla="*/ 1272275 h 1437685"/>
              <a:gd name="connsiteX20" fmla="*/ 621506 w 1221741"/>
              <a:gd name="connsiteY20" fmla="*/ 1255607 h 1437685"/>
              <a:gd name="connsiteX21" fmla="*/ 650081 w 1221741"/>
              <a:gd name="connsiteY21" fmla="*/ 1260369 h 1437685"/>
              <a:gd name="connsiteX22" fmla="*/ 671512 w 1221741"/>
              <a:gd name="connsiteY22" fmla="*/ 1267513 h 1437685"/>
              <a:gd name="connsiteX23" fmla="*/ 673893 w 1221741"/>
              <a:gd name="connsiteY23" fmla="*/ 1300850 h 1437685"/>
              <a:gd name="connsiteX24" fmla="*/ 692943 w 1221741"/>
              <a:gd name="connsiteY24" fmla="*/ 1303232 h 1437685"/>
              <a:gd name="connsiteX25" fmla="*/ 757237 w 1221741"/>
              <a:gd name="connsiteY25" fmla="*/ 1300850 h 1437685"/>
              <a:gd name="connsiteX26" fmla="*/ 776287 w 1221741"/>
              <a:gd name="connsiteY26" fmla="*/ 1298469 h 1437685"/>
              <a:gd name="connsiteX27" fmla="*/ 845343 w 1221741"/>
              <a:gd name="connsiteY27" fmla="*/ 1305613 h 1437685"/>
              <a:gd name="connsiteX28" fmla="*/ 864393 w 1221741"/>
              <a:gd name="connsiteY28" fmla="*/ 1310375 h 1437685"/>
              <a:gd name="connsiteX29" fmla="*/ 885825 w 1221741"/>
              <a:gd name="connsiteY29" fmla="*/ 1315138 h 1437685"/>
              <a:gd name="connsiteX30" fmla="*/ 897731 w 1221741"/>
              <a:gd name="connsiteY30" fmla="*/ 1319900 h 1437685"/>
              <a:gd name="connsiteX31" fmla="*/ 907256 w 1221741"/>
              <a:gd name="connsiteY31" fmla="*/ 1324663 h 1437685"/>
              <a:gd name="connsiteX32" fmla="*/ 926306 w 1221741"/>
              <a:gd name="connsiteY32" fmla="*/ 1329425 h 1437685"/>
              <a:gd name="connsiteX33" fmla="*/ 945356 w 1221741"/>
              <a:gd name="connsiteY33" fmla="*/ 1334188 h 1437685"/>
              <a:gd name="connsiteX34" fmla="*/ 950118 w 1221741"/>
              <a:gd name="connsiteY34" fmla="*/ 1307994 h 1437685"/>
              <a:gd name="connsiteX35" fmla="*/ 952500 w 1221741"/>
              <a:gd name="connsiteY35" fmla="*/ 1298469 h 1437685"/>
              <a:gd name="connsiteX36" fmla="*/ 988218 w 1221741"/>
              <a:gd name="connsiteY36" fmla="*/ 1291325 h 1437685"/>
              <a:gd name="connsiteX37" fmla="*/ 992981 w 1221741"/>
              <a:gd name="connsiteY37" fmla="*/ 1284182 h 1437685"/>
              <a:gd name="connsiteX38" fmla="*/ 1000125 w 1221741"/>
              <a:gd name="connsiteY38" fmla="*/ 1281800 h 1437685"/>
              <a:gd name="connsiteX39" fmla="*/ 1007268 w 1221741"/>
              <a:gd name="connsiteY39" fmla="*/ 1277038 h 1437685"/>
              <a:gd name="connsiteX40" fmla="*/ 1012031 w 1221741"/>
              <a:gd name="connsiteY40" fmla="*/ 1267513 h 1437685"/>
              <a:gd name="connsiteX41" fmla="*/ 1014412 w 1221741"/>
              <a:gd name="connsiteY41" fmla="*/ 1260369 h 1437685"/>
              <a:gd name="connsiteX42" fmla="*/ 1023937 w 1221741"/>
              <a:gd name="connsiteY42" fmla="*/ 1246082 h 1437685"/>
              <a:gd name="connsiteX43" fmla="*/ 1031081 w 1221741"/>
              <a:gd name="connsiteY43" fmla="*/ 1227032 h 1437685"/>
              <a:gd name="connsiteX44" fmla="*/ 1033462 w 1221741"/>
              <a:gd name="connsiteY44" fmla="*/ 1219888 h 1437685"/>
              <a:gd name="connsiteX45" fmla="*/ 1035843 w 1221741"/>
              <a:gd name="connsiteY45" fmla="*/ 1210363 h 1437685"/>
              <a:gd name="connsiteX46" fmla="*/ 1040606 w 1221741"/>
              <a:gd name="connsiteY46" fmla="*/ 1200838 h 1437685"/>
              <a:gd name="connsiteX47" fmla="*/ 1045368 w 1221741"/>
              <a:gd name="connsiteY47" fmla="*/ 1181788 h 1437685"/>
              <a:gd name="connsiteX48" fmla="*/ 1062037 w 1221741"/>
              <a:gd name="connsiteY48" fmla="*/ 1150832 h 1437685"/>
              <a:gd name="connsiteX49" fmla="*/ 1069181 w 1221741"/>
              <a:gd name="connsiteY49" fmla="*/ 1143688 h 1437685"/>
              <a:gd name="connsiteX50" fmla="*/ 1066800 w 1221741"/>
              <a:gd name="connsiteY50" fmla="*/ 1115113 h 1437685"/>
              <a:gd name="connsiteX51" fmla="*/ 1004887 w 1221741"/>
              <a:gd name="connsiteY51" fmla="*/ 1122257 h 1437685"/>
              <a:gd name="connsiteX52" fmla="*/ 1004887 w 1221741"/>
              <a:gd name="connsiteY52" fmla="*/ 1093682 h 1437685"/>
              <a:gd name="connsiteX53" fmla="*/ 1009650 w 1221741"/>
              <a:gd name="connsiteY53" fmla="*/ 1086538 h 1437685"/>
              <a:gd name="connsiteX54" fmla="*/ 1016793 w 1221741"/>
              <a:gd name="connsiteY54" fmla="*/ 1077013 h 1437685"/>
              <a:gd name="connsiteX55" fmla="*/ 1028700 w 1221741"/>
              <a:gd name="connsiteY55" fmla="*/ 1027007 h 1437685"/>
              <a:gd name="connsiteX56" fmla="*/ 1038225 w 1221741"/>
              <a:gd name="connsiteY56" fmla="*/ 991288 h 1437685"/>
              <a:gd name="connsiteX57" fmla="*/ 1045368 w 1221741"/>
              <a:gd name="connsiteY57" fmla="*/ 981763 h 1437685"/>
              <a:gd name="connsiteX58" fmla="*/ 1054893 w 1221741"/>
              <a:gd name="connsiteY58" fmla="*/ 965094 h 1437685"/>
              <a:gd name="connsiteX59" fmla="*/ 1071562 w 1221741"/>
              <a:gd name="connsiteY59" fmla="*/ 948425 h 1437685"/>
              <a:gd name="connsiteX60" fmla="*/ 1095375 w 1221741"/>
              <a:gd name="connsiteY60" fmla="*/ 929375 h 1437685"/>
              <a:gd name="connsiteX61" fmla="*/ 1102518 w 1221741"/>
              <a:gd name="connsiteY61" fmla="*/ 922232 h 1437685"/>
              <a:gd name="connsiteX62" fmla="*/ 1109662 w 1221741"/>
              <a:gd name="connsiteY62" fmla="*/ 919850 h 1437685"/>
              <a:gd name="connsiteX63" fmla="*/ 1119187 w 1221741"/>
              <a:gd name="connsiteY63" fmla="*/ 912707 h 1437685"/>
              <a:gd name="connsiteX64" fmla="*/ 1138237 w 1221741"/>
              <a:gd name="connsiteY64" fmla="*/ 900800 h 1437685"/>
              <a:gd name="connsiteX65" fmla="*/ 1147762 w 1221741"/>
              <a:gd name="connsiteY65" fmla="*/ 881750 h 1437685"/>
              <a:gd name="connsiteX66" fmla="*/ 1166812 w 1221741"/>
              <a:gd name="connsiteY66" fmla="*/ 855557 h 1437685"/>
              <a:gd name="connsiteX67" fmla="*/ 1178718 w 1221741"/>
              <a:gd name="connsiteY67" fmla="*/ 848413 h 1437685"/>
              <a:gd name="connsiteX68" fmla="*/ 1185862 w 1221741"/>
              <a:gd name="connsiteY68" fmla="*/ 846032 h 1437685"/>
              <a:gd name="connsiteX69" fmla="*/ 1197768 w 1221741"/>
              <a:gd name="connsiteY69" fmla="*/ 838888 h 1437685"/>
              <a:gd name="connsiteX70" fmla="*/ 1207293 w 1221741"/>
              <a:gd name="connsiteY70" fmla="*/ 834125 h 1437685"/>
              <a:gd name="connsiteX71" fmla="*/ 1219200 w 1221741"/>
              <a:gd name="connsiteY71" fmla="*/ 819838 h 1437685"/>
              <a:gd name="connsiteX72" fmla="*/ 1214437 w 1221741"/>
              <a:gd name="connsiteY72" fmla="*/ 793644 h 1437685"/>
              <a:gd name="connsiteX73" fmla="*/ 1207293 w 1221741"/>
              <a:gd name="connsiteY73" fmla="*/ 791263 h 1437685"/>
              <a:gd name="connsiteX74" fmla="*/ 1178718 w 1221741"/>
              <a:gd name="connsiteY74" fmla="*/ 779357 h 1437685"/>
              <a:gd name="connsiteX75" fmla="*/ 1157287 w 1221741"/>
              <a:gd name="connsiteY75" fmla="*/ 767450 h 1437685"/>
              <a:gd name="connsiteX76" fmla="*/ 1133475 w 1221741"/>
              <a:gd name="connsiteY76" fmla="*/ 746019 h 1437685"/>
              <a:gd name="connsiteX77" fmla="*/ 1126331 w 1221741"/>
              <a:gd name="connsiteY77" fmla="*/ 738875 h 1437685"/>
              <a:gd name="connsiteX78" fmla="*/ 1112043 w 1221741"/>
              <a:gd name="connsiteY78" fmla="*/ 719825 h 1437685"/>
              <a:gd name="connsiteX79" fmla="*/ 1102518 w 1221741"/>
              <a:gd name="connsiteY79" fmla="*/ 700775 h 1437685"/>
              <a:gd name="connsiteX80" fmla="*/ 1095375 w 1221741"/>
              <a:gd name="connsiteY80" fmla="*/ 681725 h 1437685"/>
              <a:gd name="connsiteX81" fmla="*/ 1090612 w 1221741"/>
              <a:gd name="connsiteY81" fmla="*/ 669819 h 1437685"/>
              <a:gd name="connsiteX82" fmla="*/ 1088231 w 1221741"/>
              <a:gd name="connsiteY82" fmla="*/ 662675 h 1437685"/>
              <a:gd name="connsiteX83" fmla="*/ 1081087 w 1221741"/>
              <a:gd name="connsiteY83" fmla="*/ 653150 h 1437685"/>
              <a:gd name="connsiteX84" fmla="*/ 1078706 w 1221741"/>
              <a:gd name="connsiteY84" fmla="*/ 643625 h 1437685"/>
              <a:gd name="connsiteX85" fmla="*/ 1073943 w 1221741"/>
              <a:gd name="connsiteY85" fmla="*/ 636482 h 1437685"/>
              <a:gd name="connsiteX86" fmla="*/ 1069181 w 1221741"/>
              <a:gd name="connsiteY86" fmla="*/ 626957 h 1437685"/>
              <a:gd name="connsiteX87" fmla="*/ 1066800 w 1221741"/>
              <a:gd name="connsiteY87" fmla="*/ 619813 h 1437685"/>
              <a:gd name="connsiteX88" fmla="*/ 1064418 w 1221741"/>
              <a:gd name="connsiteY88" fmla="*/ 610288 h 1437685"/>
              <a:gd name="connsiteX89" fmla="*/ 1047750 w 1221741"/>
              <a:gd name="connsiteY89" fmla="*/ 579332 h 1437685"/>
              <a:gd name="connsiteX90" fmla="*/ 1040606 w 1221741"/>
              <a:gd name="connsiteY90" fmla="*/ 557900 h 1437685"/>
              <a:gd name="connsiteX91" fmla="*/ 1038225 w 1221741"/>
              <a:gd name="connsiteY91" fmla="*/ 548375 h 1437685"/>
              <a:gd name="connsiteX92" fmla="*/ 1031081 w 1221741"/>
              <a:gd name="connsiteY92" fmla="*/ 536469 h 1437685"/>
              <a:gd name="connsiteX93" fmla="*/ 1026318 w 1221741"/>
              <a:gd name="connsiteY93" fmla="*/ 526944 h 1437685"/>
              <a:gd name="connsiteX94" fmla="*/ 1023937 w 1221741"/>
              <a:gd name="connsiteY94" fmla="*/ 519800 h 1437685"/>
              <a:gd name="connsiteX95" fmla="*/ 1014412 w 1221741"/>
              <a:gd name="connsiteY95" fmla="*/ 495988 h 1437685"/>
              <a:gd name="connsiteX96" fmla="*/ 1012031 w 1221741"/>
              <a:gd name="connsiteY96" fmla="*/ 486463 h 1437685"/>
              <a:gd name="connsiteX97" fmla="*/ 997743 w 1221741"/>
              <a:gd name="connsiteY97" fmla="*/ 462650 h 1437685"/>
              <a:gd name="connsiteX98" fmla="*/ 992981 w 1221741"/>
              <a:gd name="connsiteY98" fmla="*/ 453125 h 1437685"/>
              <a:gd name="connsiteX99" fmla="*/ 990600 w 1221741"/>
              <a:gd name="connsiteY99" fmla="*/ 441219 h 1437685"/>
              <a:gd name="connsiteX100" fmla="*/ 983456 w 1221741"/>
              <a:gd name="connsiteY100" fmla="*/ 436457 h 1437685"/>
              <a:gd name="connsiteX101" fmla="*/ 981075 w 1221741"/>
              <a:gd name="connsiteY101" fmla="*/ 422169 h 1437685"/>
              <a:gd name="connsiteX102" fmla="*/ 973931 w 1221741"/>
              <a:gd name="connsiteY102" fmla="*/ 410263 h 1437685"/>
              <a:gd name="connsiteX103" fmla="*/ 969168 w 1221741"/>
              <a:gd name="connsiteY103" fmla="*/ 398357 h 1437685"/>
              <a:gd name="connsiteX104" fmla="*/ 964406 w 1221741"/>
              <a:gd name="connsiteY104" fmla="*/ 391213 h 1437685"/>
              <a:gd name="connsiteX105" fmla="*/ 959643 w 1221741"/>
              <a:gd name="connsiteY105" fmla="*/ 372163 h 1437685"/>
              <a:gd name="connsiteX106" fmla="*/ 957262 w 1221741"/>
              <a:gd name="connsiteY106" fmla="*/ 365019 h 1437685"/>
              <a:gd name="connsiteX107" fmla="*/ 952500 w 1221741"/>
              <a:gd name="connsiteY107" fmla="*/ 355494 h 1437685"/>
              <a:gd name="connsiteX108" fmla="*/ 947737 w 1221741"/>
              <a:gd name="connsiteY108" fmla="*/ 343588 h 1437685"/>
              <a:gd name="connsiteX109" fmla="*/ 942975 w 1221741"/>
              <a:gd name="connsiteY109" fmla="*/ 334063 h 1437685"/>
              <a:gd name="connsiteX110" fmla="*/ 940593 w 1221741"/>
              <a:gd name="connsiteY110" fmla="*/ 326919 h 1437685"/>
              <a:gd name="connsiteX111" fmla="*/ 935831 w 1221741"/>
              <a:gd name="connsiteY111" fmla="*/ 319775 h 1437685"/>
              <a:gd name="connsiteX112" fmla="*/ 931068 w 1221741"/>
              <a:gd name="connsiteY112" fmla="*/ 305488 h 1437685"/>
              <a:gd name="connsiteX113" fmla="*/ 926306 w 1221741"/>
              <a:gd name="connsiteY113" fmla="*/ 295963 h 1437685"/>
              <a:gd name="connsiteX114" fmla="*/ 923925 w 1221741"/>
              <a:gd name="connsiteY114" fmla="*/ 288819 h 1437685"/>
              <a:gd name="connsiteX115" fmla="*/ 921543 w 1221741"/>
              <a:gd name="connsiteY115" fmla="*/ 279294 h 1437685"/>
              <a:gd name="connsiteX116" fmla="*/ 916781 w 1221741"/>
              <a:gd name="connsiteY116" fmla="*/ 272150 h 1437685"/>
              <a:gd name="connsiteX117" fmla="*/ 912018 w 1221741"/>
              <a:gd name="connsiteY117" fmla="*/ 260244 h 1437685"/>
              <a:gd name="connsiteX118" fmla="*/ 907256 w 1221741"/>
              <a:gd name="connsiteY118" fmla="*/ 243575 h 1437685"/>
              <a:gd name="connsiteX119" fmla="*/ 902493 w 1221741"/>
              <a:gd name="connsiteY119" fmla="*/ 231669 h 1437685"/>
              <a:gd name="connsiteX120" fmla="*/ 895350 w 1221741"/>
              <a:gd name="connsiteY120" fmla="*/ 226907 h 1437685"/>
              <a:gd name="connsiteX121" fmla="*/ 881062 w 1221741"/>
              <a:gd name="connsiteY121" fmla="*/ 205475 h 1437685"/>
              <a:gd name="connsiteX122" fmla="*/ 873918 w 1221741"/>
              <a:gd name="connsiteY122" fmla="*/ 198332 h 1437685"/>
              <a:gd name="connsiteX123" fmla="*/ 888206 w 1221741"/>
              <a:gd name="connsiteY123" fmla="*/ 119751 h 1437685"/>
              <a:gd name="connsiteX124" fmla="*/ 823912 w 1221741"/>
              <a:gd name="connsiteY124" fmla="*/ 687 h 1437685"/>
              <a:gd name="connsiteX125" fmla="*/ 847725 w 1221741"/>
              <a:gd name="connsiteY125" fmla="*/ 84033 h 1437685"/>
              <a:gd name="connsiteX126" fmla="*/ 847725 w 1221741"/>
              <a:gd name="connsiteY126" fmla="*/ 207857 h 1437685"/>
              <a:gd name="connsiteX127" fmla="*/ 845343 w 1221741"/>
              <a:gd name="connsiteY127" fmla="*/ 215000 h 1437685"/>
              <a:gd name="connsiteX128" fmla="*/ 823912 w 1221741"/>
              <a:gd name="connsiteY128" fmla="*/ 253100 h 1437685"/>
              <a:gd name="connsiteX129" fmla="*/ 812006 w 1221741"/>
              <a:gd name="connsiteY129" fmla="*/ 298344 h 1437685"/>
              <a:gd name="connsiteX130" fmla="*/ 797718 w 1221741"/>
              <a:gd name="connsiteY130" fmla="*/ 355494 h 1437685"/>
              <a:gd name="connsiteX131" fmla="*/ 781050 w 1221741"/>
              <a:gd name="connsiteY131" fmla="*/ 395975 h 1437685"/>
              <a:gd name="connsiteX132" fmla="*/ 754856 w 1221741"/>
              <a:gd name="connsiteY132" fmla="*/ 445982 h 1437685"/>
              <a:gd name="connsiteX133" fmla="*/ 745331 w 1221741"/>
              <a:gd name="connsiteY133" fmla="*/ 467413 h 1437685"/>
              <a:gd name="connsiteX134" fmla="*/ 742950 w 1221741"/>
              <a:gd name="connsiteY134" fmla="*/ 491225 h 1437685"/>
              <a:gd name="connsiteX135" fmla="*/ 721518 w 1221741"/>
              <a:gd name="connsiteY135" fmla="*/ 505513 h 1437685"/>
              <a:gd name="connsiteX136" fmla="*/ 709612 w 1221741"/>
              <a:gd name="connsiteY136" fmla="*/ 510275 h 1437685"/>
              <a:gd name="connsiteX137" fmla="*/ 688181 w 1221741"/>
              <a:gd name="connsiteY137" fmla="*/ 519800 h 1437685"/>
              <a:gd name="connsiteX138" fmla="*/ 671512 w 1221741"/>
              <a:gd name="connsiteY138" fmla="*/ 534088 h 1437685"/>
              <a:gd name="connsiteX139" fmla="*/ 664368 w 1221741"/>
              <a:gd name="connsiteY139" fmla="*/ 538850 h 1437685"/>
              <a:gd name="connsiteX140" fmla="*/ 657225 w 1221741"/>
              <a:gd name="connsiteY140" fmla="*/ 548375 h 1437685"/>
              <a:gd name="connsiteX141" fmla="*/ 642937 w 1221741"/>
              <a:gd name="connsiteY141" fmla="*/ 562663 h 1437685"/>
              <a:gd name="connsiteX142" fmla="*/ 626268 w 1221741"/>
              <a:gd name="connsiteY142" fmla="*/ 581713 h 1437685"/>
              <a:gd name="connsiteX143" fmla="*/ 614362 w 1221741"/>
              <a:gd name="connsiteY143" fmla="*/ 596000 h 1437685"/>
              <a:gd name="connsiteX144" fmla="*/ 607218 w 1221741"/>
              <a:gd name="connsiteY144" fmla="*/ 605525 h 1437685"/>
              <a:gd name="connsiteX145" fmla="*/ 602456 w 1221741"/>
              <a:gd name="connsiteY145" fmla="*/ 612669 h 1437685"/>
              <a:gd name="connsiteX146" fmla="*/ 590550 w 1221741"/>
              <a:gd name="connsiteY146" fmla="*/ 617432 h 1437685"/>
              <a:gd name="connsiteX147" fmla="*/ 573881 w 1221741"/>
              <a:gd name="connsiteY147" fmla="*/ 629338 h 1437685"/>
              <a:gd name="connsiteX148" fmla="*/ 554831 w 1221741"/>
              <a:gd name="connsiteY148" fmla="*/ 638863 h 1437685"/>
              <a:gd name="connsiteX149" fmla="*/ 542925 w 1221741"/>
              <a:gd name="connsiteY149" fmla="*/ 646007 h 1437685"/>
              <a:gd name="connsiteX150" fmla="*/ 535781 w 1221741"/>
              <a:gd name="connsiteY150" fmla="*/ 648388 h 1437685"/>
              <a:gd name="connsiteX151" fmla="*/ 516731 w 1221741"/>
              <a:gd name="connsiteY151" fmla="*/ 662675 h 1437685"/>
              <a:gd name="connsiteX152" fmla="*/ 500062 w 1221741"/>
              <a:gd name="connsiteY152" fmla="*/ 676963 h 1437685"/>
              <a:gd name="connsiteX153" fmla="*/ 490537 w 1221741"/>
              <a:gd name="connsiteY153" fmla="*/ 715063 h 1437685"/>
              <a:gd name="connsiteX154" fmla="*/ 490537 w 1221741"/>
              <a:gd name="connsiteY154" fmla="*/ 831744 h 1437685"/>
              <a:gd name="connsiteX155" fmla="*/ 495300 w 1221741"/>
              <a:gd name="connsiteY155" fmla="*/ 865082 h 1437685"/>
              <a:gd name="connsiteX156" fmla="*/ 492918 w 1221741"/>
              <a:gd name="connsiteY156" fmla="*/ 898419 h 1437685"/>
              <a:gd name="connsiteX157" fmla="*/ 483393 w 1221741"/>
              <a:gd name="connsiteY157" fmla="*/ 896038 h 1437685"/>
              <a:gd name="connsiteX158" fmla="*/ 478631 w 1221741"/>
              <a:gd name="connsiteY158" fmla="*/ 888894 h 1437685"/>
              <a:gd name="connsiteX159" fmla="*/ 447675 w 1221741"/>
              <a:gd name="connsiteY159" fmla="*/ 879369 h 1437685"/>
              <a:gd name="connsiteX160" fmla="*/ 445293 w 1221741"/>
              <a:gd name="connsiteY160" fmla="*/ 872225 h 1437685"/>
              <a:gd name="connsiteX161" fmla="*/ 438150 w 1221741"/>
              <a:gd name="connsiteY161" fmla="*/ 846032 h 1437685"/>
              <a:gd name="connsiteX162" fmla="*/ 421481 w 1221741"/>
              <a:gd name="connsiteY162" fmla="*/ 855557 h 1437685"/>
              <a:gd name="connsiteX163" fmla="*/ 407193 w 1221741"/>
              <a:gd name="connsiteY163" fmla="*/ 860319 h 1437685"/>
              <a:gd name="connsiteX164" fmla="*/ 397668 w 1221741"/>
              <a:gd name="connsiteY164" fmla="*/ 869844 h 1437685"/>
              <a:gd name="connsiteX165" fmla="*/ 395287 w 1221741"/>
              <a:gd name="connsiteY165" fmla="*/ 876988 h 1437685"/>
              <a:gd name="connsiteX166" fmla="*/ 388143 w 1221741"/>
              <a:gd name="connsiteY166" fmla="*/ 886513 h 1437685"/>
              <a:gd name="connsiteX167" fmla="*/ 369093 w 1221741"/>
              <a:gd name="connsiteY167" fmla="*/ 903182 h 1437685"/>
              <a:gd name="connsiteX168" fmla="*/ 371475 w 1221741"/>
              <a:gd name="connsiteY168" fmla="*/ 938900 h 1437685"/>
              <a:gd name="connsiteX169" fmla="*/ 373856 w 1221741"/>
              <a:gd name="connsiteY169" fmla="*/ 946044 h 1437685"/>
              <a:gd name="connsiteX170" fmla="*/ 381000 w 1221741"/>
              <a:gd name="connsiteY170" fmla="*/ 950807 h 1437685"/>
              <a:gd name="connsiteX171" fmla="*/ 390525 w 1221741"/>
              <a:gd name="connsiteY171" fmla="*/ 967475 h 1437685"/>
              <a:gd name="connsiteX172" fmla="*/ 392906 w 1221741"/>
              <a:gd name="connsiteY172" fmla="*/ 977000 h 1437685"/>
              <a:gd name="connsiteX173" fmla="*/ 400050 w 1221741"/>
              <a:gd name="connsiteY173" fmla="*/ 988907 h 1437685"/>
              <a:gd name="connsiteX174" fmla="*/ 407193 w 1221741"/>
              <a:gd name="connsiteY174" fmla="*/ 1024625 h 1437685"/>
              <a:gd name="connsiteX175" fmla="*/ 404812 w 1221741"/>
              <a:gd name="connsiteY175" fmla="*/ 1041294 h 1437685"/>
              <a:gd name="connsiteX176" fmla="*/ 378618 w 1221741"/>
              <a:gd name="connsiteY176" fmla="*/ 1034150 h 1437685"/>
              <a:gd name="connsiteX177" fmla="*/ 354806 w 1221741"/>
              <a:gd name="connsiteY177" fmla="*/ 1012719 h 1437685"/>
              <a:gd name="connsiteX178" fmla="*/ 350043 w 1221741"/>
              <a:gd name="connsiteY178" fmla="*/ 1005575 h 1437685"/>
              <a:gd name="connsiteX179" fmla="*/ 342900 w 1221741"/>
              <a:gd name="connsiteY179" fmla="*/ 1000813 h 1437685"/>
              <a:gd name="connsiteX180" fmla="*/ 307181 w 1221741"/>
              <a:gd name="connsiteY180" fmla="*/ 1007957 h 1437685"/>
              <a:gd name="connsiteX181" fmla="*/ 295275 w 1221741"/>
              <a:gd name="connsiteY181" fmla="*/ 1019863 h 1437685"/>
              <a:gd name="connsiteX182" fmla="*/ 288131 w 1221741"/>
              <a:gd name="connsiteY182" fmla="*/ 1043675 h 1437685"/>
              <a:gd name="connsiteX183" fmla="*/ 285750 w 1221741"/>
              <a:gd name="connsiteY183" fmla="*/ 1055582 h 1437685"/>
              <a:gd name="connsiteX184" fmla="*/ 278606 w 1221741"/>
              <a:gd name="connsiteY184" fmla="*/ 1057963 h 1437685"/>
              <a:gd name="connsiteX185" fmla="*/ 259556 w 1221741"/>
              <a:gd name="connsiteY185" fmla="*/ 1053200 h 1437685"/>
              <a:gd name="connsiteX186" fmla="*/ 252412 w 1221741"/>
              <a:gd name="connsiteY186" fmla="*/ 1041294 h 1437685"/>
              <a:gd name="connsiteX187" fmla="*/ 235743 w 1221741"/>
              <a:gd name="connsiteY187" fmla="*/ 1024625 h 1437685"/>
              <a:gd name="connsiteX188" fmla="*/ 235743 w 1221741"/>
              <a:gd name="connsiteY188" fmla="*/ 1024625 h 1437685"/>
              <a:gd name="connsiteX189" fmla="*/ 226218 w 1221741"/>
              <a:gd name="connsiteY189" fmla="*/ 1019863 h 1437685"/>
              <a:gd name="connsiteX190" fmla="*/ 207168 w 1221741"/>
              <a:gd name="connsiteY190" fmla="*/ 1007957 h 1437685"/>
              <a:gd name="connsiteX191" fmla="*/ 197643 w 1221741"/>
              <a:gd name="connsiteY191" fmla="*/ 1005575 h 1437685"/>
              <a:gd name="connsiteX192" fmla="*/ 166687 w 1221741"/>
              <a:gd name="connsiteY192" fmla="*/ 1000813 h 1437685"/>
              <a:gd name="connsiteX193" fmla="*/ 150018 w 1221741"/>
              <a:gd name="connsiteY193" fmla="*/ 996050 h 1437685"/>
              <a:gd name="connsiteX194" fmla="*/ 126206 w 1221741"/>
              <a:gd name="connsiteY194" fmla="*/ 986525 h 1437685"/>
              <a:gd name="connsiteX195" fmla="*/ 111918 w 1221741"/>
              <a:gd name="connsiteY195" fmla="*/ 979382 h 1437685"/>
              <a:gd name="connsiteX196" fmla="*/ 52387 w 1221741"/>
              <a:gd name="connsiteY196" fmla="*/ 984144 h 1437685"/>
              <a:gd name="connsiteX197" fmla="*/ 45243 w 1221741"/>
              <a:gd name="connsiteY197" fmla="*/ 988907 h 1437685"/>
              <a:gd name="connsiteX198" fmla="*/ 23812 w 1221741"/>
              <a:gd name="connsiteY198" fmla="*/ 1010338 h 1437685"/>
              <a:gd name="connsiteX199" fmla="*/ 16668 w 1221741"/>
              <a:gd name="connsiteY199" fmla="*/ 1034150 h 1437685"/>
              <a:gd name="connsiteX200" fmla="*/ 11906 w 1221741"/>
              <a:gd name="connsiteY200" fmla="*/ 1041294 h 1437685"/>
              <a:gd name="connsiteX201" fmla="*/ 9525 w 1221741"/>
              <a:gd name="connsiteY201" fmla="*/ 1081775 h 1437685"/>
              <a:gd name="connsiteX202" fmla="*/ 7143 w 1221741"/>
              <a:gd name="connsiteY202" fmla="*/ 1091300 h 1437685"/>
              <a:gd name="connsiteX203" fmla="*/ 4762 w 1221741"/>
              <a:gd name="connsiteY203" fmla="*/ 1105588 h 1437685"/>
              <a:gd name="connsiteX204" fmla="*/ 2381 w 1221741"/>
              <a:gd name="connsiteY204" fmla="*/ 1136544 h 1437685"/>
              <a:gd name="connsiteX205" fmla="*/ 0 w 1221741"/>
              <a:gd name="connsiteY205" fmla="*/ 1143688 h 1437685"/>
              <a:gd name="connsiteX206" fmla="*/ 2381 w 1221741"/>
              <a:gd name="connsiteY206" fmla="*/ 1210363 h 1437685"/>
              <a:gd name="connsiteX207" fmla="*/ 19050 w 1221741"/>
              <a:gd name="connsiteY207" fmla="*/ 1222269 h 1437685"/>
              <a:gd name="connsiteX208" fmla="*/ 45243 w 1221741"/>
              <a:gd name="connsiteY208" fmla="*/ 1234175 h 1437685"/>
              <a:gd name="connsiteX209" fmla="*/ 59531 w 1221741"/>
              <a:gd name="connsiteY209" fmla="*/ 1238938 h 1437685"/>
              <a:gd name="connsiteX210" fmla="*/ 83343 w 1221741"/>
              <a:gd name="connsiteY210" fmla="*/ 1255607 h 1437685"/>
              <a:gd name="connsiteX211" fmla="*/ 90487 w 1221741"/>
              <a:gd name="connsiteY211" fmla="*/ 1262750 h 1437685"/>
              <a:gd name="connsiteX212" fmla="*/ 104775 w 1221741"/>
              <a:gd name="connsiteY212" fmla="*/ 1267513 h 1437685"/>
              <a:gd name="connsiteX213" fmla="*/ 123825 w 1221741"/>
              <a:gd name="connsiteY213" fmla="*/ 1272275 h 1437685"/>
              <a:gd name="connsiteX214" fmla="*/ 138112 w 1221741"/>
              <a:gd name="connsiteY214" fmla="*/ 1277038 h 1437685"/>
              <a:gd name="connsiteX215" fmla="*/ 223837 w 1221741"/>
              <a:gd name="connsiteY215" fmla="*/ 1286563 h 1437685"/>
              <a:gd name="connsiteX216" fmla="*/ 257175 w 1221741"/>
              <a:gd name="connsiteY216" fmla="*/ 1315138 h 1437685"/>
              <a:gd name="connsiteX217" fmla="*/ 261937 w 1221741"/>
              <a:gd name="connsiteY217" fmla="*/ 1322282 h 1437685"/>
              <a:gd name="connsiteX218" fmla="*/ 264318 w 1221741"/>
              <a:gd name="connsiteY218" fmla="*/ 1329425 h 1437685"/>
              <a:gd name="connsiteX219" fmla="*/ 271462 w 1221741"/>
              <a:gd name="connsiteY219" fmla="*/ 1343713 h 1437685"/>
              <a:gd name="connsiteX220" fmla="*/ 276225 w 1221741"/>
              <a:gd name="connsiteY220" fmla="*/ 1350857 h 1437685"/>
              <a:gd name="connsiteX221" fmla="*/ 285750 w 1221741"/>
              <a:gd name="connsiteY221" fmla="*/ 1353238 h 1437685"/>
              <a:gd name="connsiteX222" fmla="*/ 328612 w 1221741"/>
              <a:gd name="connsiteY222" fmla="*/ 1348475 h 1437685"/>
              <a:gd name="connsiteX223" fmla="*/ 342900 w 1221741"/>
              <a:gd name="connsiteY223" fmla="*/ 1346094 h 1437685"/>
              <a:gd name="connsiteX224" fmla="*/ 366712 w 1221741"/>
              <a:gd name="connsiteY224" fmla="*/ 1350857 h 1437685"/>
              <a:gd name="connsiteX225" fmla="*/ 373856 w 1221741"/>
              <a:gd name="connsiteY225" fmla="*/ 1384194 h 1437685"/>
              <a:gd name="connsiteX226" fmla="*/ 381000 w 1221741"/>
              <a:gd name="connsiteY226" fmla="*/ 1412769 h 1437685"/>
              <a:gd name="connsiteX227" fmla="*/ 381000 w 1221741"/>
              <a:gd name="connsiteY227" fmla="*/ 1436582 h 1437685"/>
              <a:gd name="connsiteX0" fmla="*/ 381000 w 1221741"/>
              <a:gd name="connsiteY0" fmla="*/ 1436582 h 1437685"/>
              <a:gd name="connsiteX1" fmla="*/ 411956 w 1221741"/>
              <a:gd name="connsiteY1" fmla="*/ 1431819 h 1437685"/>
              <a:gd name="connsiteX2" fmla="*/ 426243 w 1221741"/>
              <a:gd name="connsiteY2" fmla="*/ 1419913 h 1437685"/>
              <a:gd name="connsiteX3" fmla="*/ 435768 w 1221741"/>
              <a:gd name="connsiteY3" fmla="*/ 1415150 h 1437685"/>
              <a:gd name="connsiteX4" fmla="*/ 447675 w 1221741"/>
              <a:gd name="connsiteY4" fmla="*/ 1405625 h 1437685"/>
              <a:gd name="connsiteX5" fmla="*/ 450056 w 1221741"/>
              <a:gd name="connsiteY5" fmla="*/ 1398482 h 1437685"/>
              <a:gd name="connsiteX6" fmla="*/ 476250 w 1221741"/>
              <a:gd name="connsiteY6" fmla="*/ 1379432 h 1437685"/>
              <a:gd name="connsiteX7" fmla="*/ 488156 w 1221741"/>
              <a:gd name="connsiteY7" fmla="*/ 1369907 h 1437685"/>
              <a:gd name="connsiteX8" fmla="*/ 526256 w 1221741"/>
              <a:gd name="connsiteY8" fmla="*/ 1362763 h 1437685"/>
              <a:gd name="connsiteX9" fmla="*/ 559593 w 1221741"/>
              <a:gd name="connsiteY9" fmla="*/ 1358000 h 1437685"/>
              <a:gd name="connsiteX10" fmla="*/ 573881 w 1221741"/>
              <a:gd name="connsiteY10" fmla="*/ 1348475 h 1437685"/>
              <a:gd name="connsiteX11" fmla="*/ 592931 w 1221741"/>
              <a:gd name="connsiteY11" fmla="*/ 1334188 h 1437685"/>
              <a:gd name="connsiteX12" fmla="*/ 611981 w 1221741"/>
              <a:gd name="connsiteY12" fmla="*/ 1322282 h 1437685"/>
              <a:gd name="connsiteX13" fmla="*/ 626268 w 1221741"/>
              <a:gd name="connsiteY13" fmla="*/ 1319900 h 1437685"/>
              <a:gd name="connsiteX14" fmla="*/ 657225 w 1221741"/>
              <a:gd name="connsiteY14" fmla="*/ 1315138 h 1437685"/>
              <a:gd name="connsiteX15" fmla="*/ 666750 w 1221741"/>
              <a:gd name="connsiteY15" fmla="*/ 1307994 h 1437685"/>
              <a:gd name="connsiteX16" fmla="*/ 652462 w 1221741"/>
              <a:gd name="connsiteY16" fmla="*/ 1296088 h 1437685"/>
              <a:gd name="connsiteX17" fmla="*/ 638175 w 1221741"/>
              <a:gd name="connsiteY17" fmla="*/ 1288944 h 1437685"/>
              <a:gd name="connsiteX18" fmla="*/ 626268 w 1221741"/>
              <a:gd name="connsiteY18" fmla="*/ 1279419 h 1437685"/>
              <a:gd name="connsiteX19" fmla="*/ 619125 w 1221741"/>
              <a:gd name="connsiteY19" fmla="*/ 1272275 h 1437685"/>
              <a:gd name="connsiteX20" fmla="*/ 621506 w 1221741"/>
              <a:gd name="connsiteY20" fmla="*/ 1255607 h 1437685"/>
              <a:gd name="connsiteX21" fmla="*/ 650081 w 1221741"/>
              <a:gd name="connsiteY21" fmla="*/ 1260369 h 1437685"/>
              <a:gd name="connsiteX22" fmla="*/ 671512 w 1221741"/>
              <a:gd name="connsiteY22" fmla="*/ 1267513 h 1437685"/>
              <a:gd name="connsiteX23" fmla="*/ 673893 w 1221741"/>
              <a:gd name="connsiteY23" fmla="*/ 1300850 h 1437685"/>
              <a:gd name="connsiteX24" fmla="*/ 692943 w 1221741"/>
              <a:gd name="connsiteY24" fmla="*/ 1303232 h 1437685"/>
              <a:gd name="connsiteX25" fmla="*/ 757237 w 1221741"/>
              <a:gd name="connsiteY25" fmla="*/ 1300850 h 1437685"/>
              <a:gd name="connsiteX26" fmla="*/ 776287 w 1221741"/>
              <a:gd name="connsiteY26" fmla="*/ 1298469 h 1437685"/>
              <a:gd name="connsiteX27" fmla="*/ 845343 w 1221741"/>
              <a:gd name="connsiteY27" fmla="*/ 1305613 h 1437685"/>
              <a:gd name="connsiteX28" fmla="*/ 864393 w 1221741"/>
              <a:gd name="connsiteY28" fmla="*/ 1310375 h 1437685"/>
              <a:gd name="connsiteX29" fmla="*/ 885825 w 1221741"/>
              <a:gd name="connsiteY29" fmla="*/ 1315138 h 1437685"/>
              <a:gd name="connsiteX30" fmla="*/ 897731 w 1221741"/>
              <a:gd name="connsiteY30" fmla="*/ 1319900 h 1437685"/>
              <a:gd name="connsiteX31" fmla="*/ 907256 w 1221741"/>
              <a:gd name="connsiteY31" fmla="*/ 1324663 h 1437685"/>
              <a:gd name="connsiteX32" fmla="*/ 926306 w 1221741"/>
              <a:gd name="connsiteY32" fmla="*/ 1329425 h 1437685"/>
              <a:gd name="connsiteX33" fmla="*/ 945356 w 1221741"/>
              <a:gd name="connsiteY33" fmla="*/ 1334188 h 1437685"/>
              <a:gd name="connsiteX34" fmla="*/ 950118 w 1221741"/>
              <a:gd name="connsiteY34" fmla="*/ 1307994 h 1437685"/>
              <a:gd name="connsiteX35" fmla="*/ 952500 w 1221741"/>
              <a:gd name="connsiteY35" fmla="*/ 1298469 h 1437685"/>
              <a:gd name="connsiteX36" fmla="*/ 988218 w 1221741"/>
              <a:gd name="connsiteY36" fmla="*/ 1291325 h 1437685"/>
              <a:gd name="connsiteX37" fmla="*/ 992981 w 1221741"/>
              <a:gd name="connsiteY37" fmla="*/ 1284182 h 1437685"/>
              <a:gd name="connsiteX38" fmla="*/ 1000125 w 1221741"/>
              <a:gd name="connsiteY38" fmla="*/ 1281800 h 1437685"/>
              <a:gd name="connsiteX39" fmla="*/ 1007268 w 1221741"/>
              <a:gd name="connsiteY39" fmla="*/ 1277038 h 1437685"/>
              <a:gd name="connsiteX40" fmla="*/ 1012031 w 1221741"/>
              <a:gd name="connsiteY40" fmla="*/ 1267513 h 1437685"/>
              <a:gd name="connsiteX41" fmla="*/ 1014412 w 1221741"/>
              <a:gd name="connsiteY41" fmla="*/ 1260369 h 1437685"/>
              <a:gd name="connsiteX42" fmla="*/ 1023937 w 1221741"/>
              <a:gd name="connsiteY42" fmla="*/ 1246082 h 1437685"/>
              <a:gd name="connsiteX43" fmla="*/ 1031081 w 1221741"/>
              <a:gd name="connsiteY43" fmla="*/ 1227032 h 1437685"/>
              <a:gd name="connsiteX44" fmla="*/ 1033462 w 1221741"/>
              <a:gd name="connsiteY44" fmla="*/ 1219888 h 1437685"/>
              <a:gd name="connsiteX45" fmla="*/ 1035843 w 1221741"/>
              <a:gd name="connsiteY45" fmla="*/ 1210363 h 1437685"/>
              <a:gd name="connsiteX46" fmla="*/ 1040606 w 1221741"/>
              <a:gd name="connsiteY46" fmla="*/ 1200838 h 1437685"/>
              <a:gd name="connsiteX47" fmla="*/ 1045368 w 1221741"/>
              <a:gd name="connsiteY47" fmla="*/ 1181788 h 1437685"/>
              <a:gd name="connsiteX48" fmla="*/ 1062037 w 1221741"/>
              <a:gd name="connsiteY48" fmla="*/ 1150832 h 1437685"/>
              <a:gd name="connsiteX49" fmla="*/ 1069181 w 1221741"/>
              <a:gd name="connsiteY49" fmla="*/ 1143688 h 1437685"/>
              <a:gd name="connsiteX50" fmla="*/ 1066800 w 1221741"/>
              <a:gd name="connsiteY50" fmla="*/ 1115113 h 1437685"/>
              <a:gd name="connsiteX51" fmla="*/ 1004887 w 1221741"/>
              <a:gd name="connsiteY51" fmla="*/ 1122257 h 1437685"/>
              <a:gd name="connsiteX52" fmla="*/ 1004887 w 1221741"/>
              <a:gd name="connsiteY52" fmla="*/ 1093682 h 1437685"/>
              <a:gd name="connsiteX53" fmla="*/ 1009650 w 1221741"/>
              <a:gd name="connsiteY53" fmla="*/ 1086538 h 1437685"/>
              <a:gd name="connsiteX54" fmla="*/ 1016793 w 1221741"/>
              <a:gd name="connsiteY54" fmla="*/ 1077013 h 1437685"/>
              <a:gd name="connsiteX55" fmla="*/ 1028700 w 1221741"/>
              <a:gd name="connsiteY55" fmla="*/ 1027007 h 1437685"/>
              <a:gd name="connsiteX56" fmla="*/ 1038225 w 1221741"/>
              <a:gd name="connsiteY56" fmla="*/ 991288 h 1437685"/>
              <a:gd name="connsiteX57" fmla="*/ 1045368 w 1221741"/>
              <a:gd name="connsiteY57" fmla="*/ 981763 h 1437685"/>
              <a:gd name="connsiteX58" fmla="*/ 1054893 w 1221741"/>
              <a:gd name="connsiteY58" fmla="*/ 965094 h 1437685"/>
              <a:gd name="connsiteX59" fmla="*/ 1071562 w 1221741"/>
              <a:gd name="connsiteY59" fmla="*/ 948425 h 1437685"/>
              <a:gd name="connsiteX60" fmla="*/ 1095375 w 1221741"/>
              <a:gd name="connsiteY60" fmla="*/ 929375 h 1437685"/>
              <a:gd name="connsiteX61" fmla="*/ 1102518 w 1221741"/>
              <a:gd name="connsiteY61" fmla="*/ 922232 h 1437685"/>
              <a:gd name="connsiteX62" fmla="*/ 1109662 w 1221741"/>
              <a:gd name="connsiteY62" fmla="*/ 919850 h 1437685"/>
              <a:gd name="connsiteX63" fmla="*/ 1119187 w 1221741"/>
              <a:gd name="connsiteY63" fmla="*/ 912707 h 1437685"/>
              <a:gd name="connsiteX64" fmla="*/ 1138237 w 1221741"/>
              <a:gd name="connsiteY64" fmla="*/ 900800 h 1437685"/>
              <a:gd name="connsiteX65" fmla="*/ 1147762 w 1221741"/>
              <a:gd name="connsiteY65" fmla="*/ 881750 h 1437685"/>
              <a:gd name="connsiteX66" fmla="*/ 1166812 w 1221741"/>
              <a:gd name="connsiteY66" fmla="*/ 855557 h 1437685"/>
              <a:gd name="connsiteX67" fmla="*/ 1178718 w 1221741"/>
              <a:gd name="connsiteY67" fmla="*/ 848413 h 1437685"/>
              <a:gd name="connsiteX68" fmla="*/ 1185862 w 1221741"/>
              <a:gd name="connsiteY68" fmla="*/ 846032 h 1437685"/>
              <a:gd name="connsiteX69" fmla="*/ 1197768 w 1221741"/>
              <a:gd name="connsiteY69" fmla="*/ 838888 h 1437685"/>
              <a:gd name="connsiteX70" fmla="*/ 1207293 w 1221741"/>
              <a:gd name="connsiteY70" fmla="*/ 834125 h 1437685"/>
              <a:gd name="connsiteX71" fmla="*/ 1219200 w 1221741"/>
              <a:gd name="connsiteY71" fmla="*/ 819838 h 1437685"/>
              <a:gd name="connsiteX72" fmla="*/ 1214437 w 1221741"/>
              <a:gd name="connsiteY72" fmla="*/ 793644 h 1437685"/>
              <a:gd name="connsiteX73" fmla="*/ 1207293 w 1221741"/>
              <a:gd name="connsiteY73" fmla="*/ 791263 h 1437685"/>
              <a:gd name="connsiteX74" fmla="*/ 1178718 w 1221741"/>
              <a:gd name="connsiteY74" fmla="*/ 779357 h 1437685"/>
              <a:gd name="connsiteX75" fmla="*/ 1157287 w 1221741"/>
              <a:gd name="connsiteY75" fmla="*/ 767450 h 1437685"/>
              <a:gd name="connsiteX76" fmla="*/ 1133475 w 1221741"/>
              <a:gd name="connsiteY76" fmla="*/ 746019 h 1437685"/>
              <a:gd name="connsiteX77" fmla="*/ 1126331 w 1221741"/>
              <a:gd name="connsiteY77" fmla="*/ 738875 h 1437685"/>
              <a:gd name="connsiteX78" fmla="*/ 1112043 w 1221741"/>
              <a:gd name="connsiteY78" fmla="*/ 719825 h 1437685"/>
              <a:gd name="connsiteX79" fmla="*/ 1102518 w 1221741"/>
              <a:gd name="connsiteY79" fmla="*/ 700775 h 1437685"/>
              <a:gd name="connsiteX80" fmla="*/ 1095375 w 1221741"/>
              <a:gd name="connsiteY80" fmla="*/ 681725 h 1437685"/>
              <a:gd name="connsiteX81" fmla="*/ 1090612 w 1221741"/>
              <a:gd name="connsiteY81" fmla="*/ 669819 h 1437685"/>
              <a:gd name="connsiteX82" fmla="*/ 1088231 w 1221741"/>
              <a:gd name="connsiteY82" fmla="*/ 662675 h 1437685"/>
              <a:gd name="connsiteX83" fmla="*/ 1081087 w 1221741"/>
              <a:gd name="connsiteY83" fmla="*/ 653150 h 1437685"/>
              <a:gd name="connsiteX84" fmla="*/ 1078706 w 1221741"/>
              <a:gd name="connsiteY84" fmla="*/ 643625 h 1437685"/>
              <a:gd name="connsiteX85" fmla="*/ 1073943 w 1221741"/>
              <a:gd name="connsiteY85" fmla="*/ 636482 h 1437685"/>
              <a:gd name="connsiteX86" fmla="*/ 1069181 w 1221741"/>
              <a:gd name="connsiteY86" fmla="*/ 626957 h 1437685"/>
              <a:gd name="connsiteX87" fmla="*/ 1066800 w 1221741"/>
              <a:gd name="connsiteY87" fmla="*/ 619813 h 1437685"/>
              <a:gd name="connsiteX88" fmla="*/ 1064418 w 1221741"/>
              <a:gd name="connsiteY88" fmla="*/ 610288 h 1437685"/>
              <a:gd name="connsiteX89" fmla="*/ 1047750 w 1221741"/>
              <a:gd name="connsiteY89" fmla="*/ 579332 h 1437685"/>
              <a:gd name="connsiteX90" fmla="*/ 1040606 w 1221741"/>
              <a:gd name="connsiteY90" fmla="*/ 557900 h 1437685"/>
              <a:gd name="connsiteX91" fmla="*/ 1038225 w 1221741"/>
              <a:gd name="connsiteY91" fmla="*/ 548375 h 1437685"/>
              <a:gd name="connsiteX92" fmla="*/ 1031081 w 1221741"/>
              <a:gd name="connsiteY92" fmla="*/ 536469 h 1437685"/>
              <a:gd name="connsiteX93" fmla="*/ 1026318 w 1221741"/>
              <a:gd name="connsiteY93" fmla="*/ 526944 h 1437685"/>
              <a:gd name="connsiteX94" fmla="*/ 1023937 w 1221741"/>
              <a:gd name="connsiteY94" fmla="*/ 519800 h 1437685"/>
              <a:gd name="connsiteX95" fmla="*/ 1014412 w 1221741"/>
              <a:gd name="connsiteY95" fmla="*/ 495988 h 1437685"/>
              <a:gd name="connsiteX96" fmla="*/ 1012031 w 1221741"/>
              <a:gd name="connsiteY96" fmla="*/ 486463 h 1437685"/>
              <a:gd name="connsiteX97" fmla="*/ 997743 w 1221741"/>
              <a:gd name="connsiteY97" fmla="*/ 462650 h 1437685"/>
              <a:gd name="connsiteX98" fmla="*/ 992981 w 1221741"/>
              <a:gd name="connsiteY98" fmla="*/ 453125 h 1437685"/>
              <a:gd name="connsiteX99" fmla="*/ 990600 w 1221741"/>
              <a:gd name="connsiteY99" fmla="*/ 441219 h 1437685"/>
              <a:gd name="connsiteX100" fmla="*/ 983456 w 1221741"/>
              <a:gd name="connsiteY100" fmla="*/ 436457 h 1437685"/>
              <a:gd name="connsiteX101" fmla="*/ 981075 w 1221741"/>
              <a:gd name="connsiteY101" fmla="*/ 422169 h 1437685"/>
              <a:gd name="connsiteX102" fmla="*/ 973931 w 1221741"/>
              <a:gd name="connsiteY102" fmla="*/ 410263 h 1437685"/>
              <a:gd name="connsiteX103" fmla="*/ 969168 w 1221741"/>
              <a:gd name="connsiteY103" fmla="*/ 398357 h 1437685"/>
              <a:gd name="connsiteX104" fmla="*/ 964406 w 1221741"/>
              <a:gd name="connsiteY104" fmla="*/ 391213 h 1437685"/>
              <a:gd name="connsiteX105" fmla="*/ 959643 w 1221741"/>
              <a:gd name="connsiteY105" fmla="*/ 372163 h 1437685"/>
              <a:gd name="connsiteX106" fmla="*/ 957262 w 1221741"/>
              <a:gd name="connsiteY106" fmla="*/ 365019 h 1437685"/>
              <a:gd name="connsiteX107" fmla="*/ 952500 w 1221741"/>
              <a:gd name="connsiteY107" fmla="*/ 355494 h 1437685"/>
              <a:gd name="connsiteX108" fmla="*/ 947737 w 1221741"/>
              <a:gd name="connsiteY108" fmla="*/ 343588 h 1437685"/>
              <a:gd name="connsiteX109" fmla="*/ 942975 w 1221741"/>
              <a:gd name="connsiteY109" fmla="*/ 334063 h 1437685"/>
              <a:gd name="connsiteX110" fmla="*/ 940593 w 1221741"/>
              <a:gd name="connsiteY110" fmla="*/ 326919 h 1437685"/>
              <a:gd name="connsiteX111" fmla="*/ 935831 w 1221741"/>
              <a:gd name="connsiteY111" fmla="*/ 319775 h 1437685"/>
              <a:gd name="connsiteX112" fmla="*/ 931068 w 1221741"/>
              <a:gd name="connsiteY112" fmla="*/ 305488 h 1437685"/>
              <a:gd name="connsiteX113" fmla="*/ 926306 w 1221741"/>
              <a:gd name="connsiteY113" fmla="*/ 295963 h 1437685"/>
              <a:gd name="connsiteX114" fmla="*/ 923925 w 1221741"/>
              <a:gd name="connsiteY114" fmla="*/ 288819 h 1437685"/>
              <a:gd name="connsiteX115" fmla="*/ 921543 w 1221741"/>
              <a:gd name="connsiteY115" fmla="*/ 279294 h 1437685"/>
              <a:gd name="connsiteX116" fmla="*/ 916781 w 1221741"/>
              <a:gd name="connsiteY116" fmla="*/ 272150 h 1437685"/>
              <a:gd name="connsiteX117" fmla="*/ 912018 w 1221741"/>
              <a:gd name="connsiteY117" fmla="*/ 260244 h 1437685"/>
              <a:gd name="connsiteX118" fmla="*/ 907256 w 1221741"/>
              <a:gd name="connsiteY118" fmla="*/ 243575 h 1437685"/>
              <a:gd name="connsiteX119" fmla="*/ 902493 w 1221741"/>
              <a:gd name="connsiteY119" fmla="*/ 231669 h 1437685"/>
              <a:gd name="connsiteX120" fmla="*/ 895350 w 1221741"/>
              <a:gd name="connsiteY120" fmla="*/ 226907 h 1437685"/>
              <a:gd name="connsiteX121" fmla="*/ 881062 w 1221741"/>
              <a:gd name="connsiteY121" fmla="*/ 205475 h 1437685"/>
              <a:gd name="connsiteX122" fmla="*/ 873918 w 1221741"/>
              <a:gd name="connsiteY122" fmla="*/ 198332 h 1437685"/>
              <a:gd name="connsiteX123" fmla="*/ 888206 w 1221741"/>
              <a:gd name="connsiteY123" fmla="*/ 119751 h 1437685"/>
              <a:gd name="connsiteX124" fmla="*/ 823912 w 1221741"/>
              <a:gd name="connsiteY124" fmla="*/ 687 h 1437685"/>
              <a:gd name="connsiteX125" fmla="*/ 847725 w 1221741"/>
              <a:gd name="connsiteY125" fmla="*/ 84033 h 1437685"/>
              <a:gd name="connsiteX126" fmla="*/ 847725 w 1221741"/>
              <a:gd name="connsiteY126" fmla="*/ 207857 h 1437685"/>
              <a:gd name="connsiteX127" fmla="*/ 823912 w 1221741"/>
              <a:gd name="connsiteY127" fmla="*/ 253100 h 1437685"/>
              <a:gd name="connsiteX128" fmla="*/ 812006 w 1221741"/>
              <a:gd name="connsiteY128" fmla="*/ 298344 h 1437685"/>
              <a:gd name="connsiteX129" fmla="*/ 797718 w 1221741"/>
              <a:gd name="connsiteY129" fmla="*/ 355494 h 1437685"/>
              <a:gd name="connsiteX130" fmla="*/ 781050 w 1221741"/>
              <a:gd name="connsiteY130" fmla="*/ 395975 h 1437685"/>
              <a:gd name="connsiteX131" fmla="*/ 754856 w 1221741"/>
              <a:gd name="connsiteY131" fmla="*/ 445982 h 1437685"/>
              <a:gd name="connsiteX132" fmla="*/ 745331 w 1221741"/>
              <a:gd name="connsiteY132" fmla="*/ 467413 h 1437685"/>
              <a:gd name="connsiteX133" fmla="*/ 742950 w 1221741"/>
              <a:gd name="connsiteY133" fmla="*/ 491225 h 1437685"/>
              <a:gd name="connsiteX134" fmla="*/ 721518 w 1221741"/>
              <a:gd name="connsiteY134" fmla="*/ 505513 h 1437685"/>
              <a:gd name="connsiteX135" fmla="*/ 709612 w 1221741"/>
              <a:gd name="connsiteY135" fmla="*/ 510275 h 1437685"/>
              <a:gd name="connsiteX136" fmla="*/ 688181 w 1221741"/>
              <a:gd name="connsiteY136" fmla="*/ 519800 h 1437685"/>
              <a:gd name="connsiteX137" fmla="*/ 671512 w 1221741"/>
              <a:gd name="connsiteY137" fmla="*/ 534088 h 1437685"/>
              <a:gd name="connsiteX138" fmla="*/ 664368 w 1221741"/>
              <a:gd name="connsiteY138" fmla="*/ 538850 h 1437685"/>
              <a:gd name="connsiteX139" fmla="*/ 657225 w 1221741"/>
              <a:gd name="connsiteY139" fmla="*/ 548375 h 1437685"/>
              <a:gd name="connsiteX140" fmla="*/ 642937 w 1221741"/>
              <a:gd name="connsiteY140" fmla="*/ 562663 h 1437685"/>
              <a:gd name="connsiteX141" fmla="*/ 626268 w 1221741"/>
              <a:gd name="connsiteY141" fmla="*/ 581713 h 1437685"/>
              <a:gd name="connsiteX142" fmla="*/ 614362 w 1221741"/>
              <a:gd name="connsiteY142" fmla="*/ 596000 h 1437685"/>
              <a:gd name="connsiteX143" fmla="*/ 607218 w 1221741"/>
              <a:gd name="connsiteY143" fmla="*/ 605525 h 1437685"/>
              <a:gd name="connsiteX144" fmla="*/ 602456 w 1221741"/>
              <a:gd name="connsiteY144" fmla="*/ 612669 h 1437685"/>
              <a:gd name="connsiteX145" fmla="*/ 590550 w 1221741"/>
              <a:gd name="connsiteY145" fmla="*/ 617432 h 1437685"/>
              <a:gd name="connsiteX146" fmla="*/ 573881 w 1221741"/>
              <a:gd name="connsiteY146" fmla="*/ 629338 h 1437685"/>
              <a:gd name="connsiteX147" fmla="*/ 554831 w 1221741"/>
              <a:gd name="connsiteY147" fmla="*/ 638863 h 1437685"/>
              <a:gd name="connsiteX148" fmla="*/ 542925 w 1221741"/>
              <a:gd name="connsiteY148" fmla="*/ 646007 h 1437685"/>
              <a:gd name="connsiteX149" fmla="*/ 535781 w 1221741"/>
              <a:gd name="connsiteY149" fmla="*/ 648388 h 1437685"/>
              <a:gd name="connsiteX150" fmla="*/ 516731 w 1221741"/>
              <a:gd name="connsiteY150" fmla="*/ 662675 h 1437685"/>
              <a:gd name="connsiteX151" fmla="*/ 500062 w 1221741"/>
              <a:gd name="connsiteY151" fmla="*/ 676963 h 1437685"/>
              <a:gd name="connsiteX152" fmla="*/ 490537 w 1221741"/>
              <a:gd name="connsiteY152" fmla="*/ 715063 h 1437685"/>
              <a:gd name="connsiteX153" fmla="*/ 490537 w 1221741"/>
              <a:gd name="connsiteY153" fmla="*/ 831744 h 1437685"/>
              <a:gd name="connsiteX154" fmla="*/ 495300 w 1221741"/>
              <a:gd name="connsiteY154" fmla="*/ 865082 h 1437685"/>
              <a:gd name="connsiteX155" fmla="*/ 492918 w 1221741"/>
              <a:gd name="connsiteY155" fmla="*/ 898419 h 1437685"/>
              <a:gd name="connsiteX156" fmla="*/ 483393 w 1221741"/>
              <a:gd name="connsiteY156" fmla="*/ 896038 h 1437685"/>
              <a:gd name="connsiteX157" fmla="*/ 478631 w 1221741"/>
              <a:gd name="connsiteY157" fmla="*/ 888894 h 1437685"/>
              <a:gd name="connsiteX158" fmla="*/ 447675 w 1221741"/>
              <a:gd name="connsiteY158" fmla="*/ 879369 h 1437685"/>
              <a:gd name="connsiteX159" fmla="*/ 445293 w 1221741"/>
              <a:gd name="connsiteY159" fmla="*/ 872225 h 1437685"/>
              <a:gd name="connsiteX160" fmla="*/ 438150 w 1221741"/>
              <a:gd name="connsiteY160" fmla="*/ 846032 h 1437685"/>
              <a:gd name="connsiteX161" fmla="*/ 421481 w 1221741"/>
              <a:gd name="connsiteY161" fmla="*/ 855557 h 1437685"/>
              <a:gd name="connsiteX162" fmla="*/ 407193 w 1221741"/>
              <a:gd name="connsiteY162" fmla="*/ 860319 h 1437685"/>
              <a:gd name="connsiteX163" fmla="*/ 397668 w 1221741"/>
              <a:gd name="connsiteY163" fmla="*/ 869844 h 1437685"/>
              <a:gd name="connsiteX164" fmla="*/ 395287 w 1221741"/>
              <a:gd name="connsiteY164" fmla="*/ 876988 h 1437685"/>
              <a:gd name="connsiteX165" fmla="*/ 388143 w 1221741"/>
              <a:gd name="connsiteY165" fmla="*/ 886513 h 1437685"/>
              <a:gd name="connsiteX166" fmla="*/ 369093 w 1221741"/>
              <a:gd name="connsiteY166" fmla="*/ 903182 h 1437685"/>
              <a:gd name="connsiteX167" fmla="*/ 371475 w 1221741"/>
              <a:gd name="connsiteY167" fmla="*/ 938900 h 1437685"/>
              <a:gd name="connsiteX168" fmla="*/ 373856 w 1221741"/>
              <a:gd name="connsiteY168" fmla="*/ 946044 h 1437685"/>
              <a:gd name="connsiteX169" fmla="*/ 381000 w 1221741"/>
              <a:gd name="connsiteY169" fmla="*/ 950807 h 1437685"/>
              <a:gd name="connsiteX170" fmla="*/ 390525 w 1221741"/>
              <a:gd name="connsiteY170" fmla="*/ 967475 h 1437685"/>
              <a:gd name="connsiteX171" fmla="*/ 392906 w 1221741"/>
              <a:gd name="connsiteY171" fmla="*/ 977000 h 1437685"/>
              <a:gd name="connsiteX172" fmla="*/ 400050 w 1221741"/>
              <a:gd name="connsiteY172" fmla="*/ 988907 h 1437685"/>
              <a:gd name="connsiteX173" fmla="*/ 407193 w 1221741"/>
              <a:gd name="connsiteY173" fmla="*/ 1024625 h 1437685"/>
              <a:gd name="connsiteX174" fmla="*/ 404812 w 1221741"/>
              <a:gd name="connsiteY174" fmla="*/ 1041294 h 1437685"/>
              <a:gd name="connsiteX175" fmla="*/ 378618 w 1221741"/>
              <a:gd name="connsiteY175" fmla="*/ 1034150 h 1437685"/>
              <a:gd name="connsiteX176" fmla="*/ 354806 w 1221741"/>
              <a:gd name="connsiteY176" fmla="*/ 1012719 h 1437685"/>
              <a:gd name="connsiteX177" fmla="*/ 350043 w 1221741"/>
              <a:gd name="connsiteY177" fmla="*/ 1005575 h 1437685"/>
              <a:gd name="connsiteX178" fmla="*/ 342900 w 1221741"/>
              <a:gd name="connsiteY178" fmla="*/ 1000813 h 1437685"/>
              <a:gd name="connsiteX179" fmla="*/ 307181 w 1221741"/>
              <a:gd name="connsiteY179" fmla="*/ 1007957 h 1437685"/>
              <a:gd name="connsiteX180" fmla="*/ 295275 w 1221741"/>
              <a:gd name="connsiteY180" fmla="*/ 1019863 h 1437685"/>
              <a:gd name="connsiteX181" fmla="*/ 288131 w 1221741"/>
              <a:gd name="connsiteY181" fmla="*/ 1043675 h 1437685"/>
              <a:gd name="connsiteX182" fmla="*/ 285750 w 1221741"/>
              <a:gd name="connsiteY182" fmla="*/ 1055582 h 1437685"/>
              <a:gd name="connsiteX183" fmla="*/ 278606 w 1221741"/>
              <a:gd name="connsiteY183" fmla="*/ 1057963 h 1437685"/>
              <a:gd name="connsiteX184" fmla="*/ 259556 w 1221741"/>
              <a:gd name="connsiteY184" fmla="*/ 1053200 h 1437685"/>
              <a:gd name="connsiteX185" fmla="*/ 252412 w 1221741"/>
              <a:gd name="connsiteY185" fmla="*/ 1041294 h 1437685"/>
              <a:gd name="connsiteX186" fmla="*/ 235743 w 1221741"/>
              <a:gd name="connsiteY186" fmla="*/ 1024625 h 1437685"/>
              <a:gd name="connsiteX187" fmla="*/ 235743 w 1221741"/>
              <a:gd name="connsiteY187" fmla="*/ 1024625 h 1437685"/>
              <a:gd name="connsiteX188" fmla="*/ 226218 w 1221741"/>
              <a:gd name="connsiteY188" fmla="*/ 1019863 h 1437685"/>
              <a:gd name="connsiteX189" fmla="*/ 207168 w 1221741"/>
              <a:gd name="connsiteY189" fmla="*/ 1007957 h 1437685"/>
              <a:gd name="connsiteX190" fmla="*/ 197643 w 1221741"/>
              <a:gd name="connsiteY190" fmla="*/ 1005575 h 1437685"/>
              <a:gd name="connsiteX191" fmla="*/ 166687 w 1221741"/>
              <a:gd name="connsiteY191" fmla="*/ 1000813 h 1437685"/>
              <a:gd name="connsiteX192" fmla="*/ 150018 w 1221741"/>
              <a:gd name="connsiteY192" fmla="*/ 996050 h 1437685"/>
              <a:gd name="connsiteX193" fmla="*/ 126206 w 1221741"/>
              <a:gd name="connsiteY193" fmla="*/ 986525 h 1437685"/>
              <a:gd name="connsiteX194" fmla="*/ 111918 w 1221741"/>
              <a:gd name="connsiteY194" fmla="*/ 979382 h 1437685"/>
              <a:gd name="connsiteX195" fmla="*/ 52387 w 1221741"/>
              <a:gd name="connsiteY195" fmla="*/ 984144 h 1437685"/>
              <a:gd name="connsiteX196" fmla="*/ 45243 w 1221741"/>
              <a:gd name="connsiteY196" fmla="*/ 988907 h 1437685"/>
              <a:gd name="connsiteX197" fmla="*/ 23812 w 1221741"/>
              <a:gd name="connsiteY197" fmla="*/ 1010338 h 1437685"/>
              <a:gd name="connsiteX198" fmla="*/ 16668 w 1221741"/>
              <a:gd name="connsiteY198" fmla="*/ 1034150 h 1437685"/>
              <a:gd name="connsiteX199" fmla="*/ 11906 w 1221741"/>
              <a:gd name="connsiteY199" fmla="*/ 1041294 h 1437685"/>
              <a:gd name="connsiteX200" fmla="*/ 9525 w 1221741"/>
              <a:gd name="connsiteY200" fmla="*/ 1081775 h 1437685"/>
              <a:gd name="connsiteX201" fmla="*/ 7143 w 1221741"/>
              <a:gd name="connsiteY201" fmla="*/ 1091300 h 1437685"/>
              <a:gd name="connsiteX202" fmla="*/ 4762 w 1221741"/>
              <a:gd name="connsiteY202" fmla="*/ 1105588 h 1437685"/>
              <a:gd name="connsiteX203" fmla="*/ 2381 w 1221741"/>
              <a:gd name="connsiteY203" fmla="*/ 1136544 h 1437685"/>
              <a:gd name="connsiteX204" fmla="*/ 0 w 1221741"/>
              <a:gd name="connsiteY204" fmla="*/ 1143688 h 1437685"/>
              <a:gd name="connsiteX205" fmla="*/ 2381 w 1221741"/>
              <a:gd name="connsiteY205" fmla="*/ 1210363 h 1437685"/>
              <a:gd name="connsiteX206" fmla="*/ 19050 w 1221741"/>
              <a:gd name="connsiteY206" fmla="*/ 1222269 h 1437685"/>
              <a:gd name="connsiteX207" fmla="*/ 45243 w 1221741"/>
              <a:gd name="connsiteY207" fmla="*/ 1234175 h 1437685"/>
              <a:gd name="connsiteX208" fmla="*/ 59531 w 1221741"/>
              <a:gd name="connsiteY208" fmla="*/ 1238938 h 1437685"/>
              <a:gd name="connsiteX209" fmla="*/ 83343 w 1221741"/>
              <a:gd name="connsiteY209" fmla="*/ 1255607 h 1437685"/>
              <a:gd name="connsiteX210" fmla="*/ 90487 w 1221741"/>
              <a:gd name="connsiteY210" fmla="*/ 1262750 h 1437685"/>
              <a:gd name="connsiteX211" fmla="*/ 104775 w 1221741"/>
              <a:gd name="connsiteY211" fmla="*/ 1267513 h 1437685"/>
              <a:gd name="connsiteX212" fmla="*/ 123825 w 1221741"/>
              <a:gd name="connsiteY212" fmla="*/ 1272275 h 1437685"/>
              <a:gd name="connsiteX213" fmla="*/ 138112 w 1221741"/>
              <a:gd name="connsiteY213" fmla="*/ 1277038 h 1437685"/>
              <a:gd name="connsiteX214" fmla="*/ 223837 w 1221741"/>
              <a:gd name="connsiteY214" fmla="*/ 1286563 h 1437685"/>
              <a:gd name="connsiteX215" fmla="*/ 257175 w 1221741"/>
              <a:gd name="connsiteY215" fmla="*/ 1315138 h 1437685"/>
              <a:gd name="connsiteX216" fmla="*/ 261937 w 1221741"/>
              <a:gd name="connsiteY216" fmla="*/ 1322282 h 1437685"/>
              <a:gd name="connsiteX217" fmla="*/ 264318 w 1221741"/>
              <a:gd name="connsiteY217" fmla="*/ 1329425 h 1437685"/>
              <a:gd name="connsiteX218" fmla="*/ 271462 w 1221741"/>
              <a:gd name="connsiteY218" fmla="*/ 1343713 h 1437685"/>
              <a:gd name="connsiteX219" fmla="*/ 276225 w 1221741"/>
              <a:gd name="connsiteY219" fmla="*/ 1350857 h 1437685"/>
              <a:gd name="connsiteX220" fmla="*/ 285750 w 1221741"/>
              <a:gd name="connsiteY220" fmla="*/ 1353238 h 1437685"/>
              <a:gd name="connsiteX221" fmla="*/ 328612 w 1221741"/>
              <a:gd name="connsiteY221" fmla="*/ 1348475 h 1437685"/>
              <a:gd name="connsiteX222" fmla="*/ 342900 w 1221741"/>
              <a:gd name="connsiteY222" fmla="*/ 1346094 h 1437685"/>
              <a:gd name="connsiteX223" fmla="*/ 366712 w 1221741"/>
              <a:gd name="connsiteY223" fmla="*/ 1350857 h 1437685"/>
              <a:gd name="connsiteX224" fmla="*/ 373856 w 1221741"/>
              <a:gd name="connsiteY224" fmla="*/ 1384194 h 1437685"/>
              <a:gd name="connsiteX225" fmla="*/ 381000 w 1221741"/>
              <a:gd name="connsiteY225" fmla="*/ 1412769 h 1437685"/>
              <a:gd name="connsiteX226" fmla="*/ 381000 w 1221741"/>
              <a:gd name="connsiteY226" fmla="*/ 1436582 h 1437685"/>
              <a:gd name="connsiteX0" fmla="*/ 381000 w 1221741"/>
              <a:gd name="connsiteY0" fmla="*/ 1436582 h 1437685"/>
              <a:gd name="connsiteX1" fmla="*/ 411956 w 1221741"/>
              <a:gd name="connsiteY1" fmla="*/ 1431819 h 1437685"/>
              <a:gd name="connsiteX2" fmla="*/ 426243 w 1221741"/>
              <a:gd name="connsiteY2" fmla="*/ 1419913 h 1437685"/>
              <a:gd name="connsiteX3" fmla="*/ 435768 w 1221741"/>
              <a:gd name="connsiteY3" fmla="*/ 1415150 h 1437685"/>
              <a:gd name="connsiteX4" fmla="*/ 447675 w 1221741"/>
              <a:gd name="connsiteY4" fmla="*/ 1405625 h 1437685"/>
              <a:gd name="connsiteX5" fmla="*/ 450056 w 1221741"/>
              <a:gd name="connsiteY5" fmla="*/ 1398482 h 1437685"/>
              <a:gd name="connsiteX6" fmla="*/ 476250 w 1221741"/>
              <a:gd name="connsiteY6" fmla="*/ 1379432 h 1437685"/>
              <a:gd name="connsiteX7" fmla="*/ 488156 w 1221741"/>
              <a:gd name="connsiteY7" fmla="*/ 1369907 h 1437685"/>
              <a:gd name="connsiteX8" fmla="*/ 526256 w 1221741"/>
              <a:gd name="connsiteY8" fmla="*/ 1362763 h 1437685"/>
              <a:gd name="connsiteX9" fmla="*/ 559593 w 1221741"/>
              <a:gd name="connsiteY9" fmla="*/ 1358000 h 1437685"/>
              <a:gd name="connsiteX10" fmla="*/ 573881 w 1221741"/>
              <a:gd name="connsiteY10" fmla="*/ 1348475 h 1437685"/>
              <a:gd name="connsiteX11" fmla="*/ 592931 w 1221741"/>
              <a:gd name="connsiteY11" fmla="*/ 1334188 h 1437685"/>
              <a:gd name="connsiteX12" fmla="*/ 611981 w 1221741"/>
              <a:gd name="connsiteY12" fmla="*/ 1322282 h 1437685"/>
              <a:gd name="connsiteX13" fmla="*/ 626268 w 1221741"/>
              <a:gd name="connsiteY13" fmla="*/ 1319900 h 1437685"/>
              <a:gd name="connsiteX14" fmla="*/ 657225 w 1221741"/>
              <a:gd name="connsiteY14" fmla="*/ 1315138 h 1437685"/>
              <a:gd name="connsiteX15" fmla="*/ 666750 w 1221741"/>
              <a:gd name="connsiteY15" fmla="*/ 1307994 h 1437685"/>
              <a:gd name="connsiteX16" fmla="*/ 652462 w 1221741"/>
              <a:gd name="connsiteY16" fmla="*/ 1296088 h 1437685"/>
              <a:gd name="connsiteX17" fmla="*/ 638175 w 1221741"/>
              <a:gd name="connsiteY17" fmla="*/ 1288944 h 1437685"/>
              <a:gd name="connsiteX18" fmla="*/ 626268 w 1221741"/>
              <a:gd name="connsiteY18" fmla="*/ 1279419 h 1437685"/>
              <a:gd name="connsiteX19" fmla="*/ 619125 w 1221741"/>
              <a:gd name="connsiteY19" fmla="*/ 1272275 h 1437685"/>
              <a:gd name="connsiteX20" fmla="*/ 621506 w 1221741"/>
              <a:gd name="connsiteY20" fmla="*/ 1255607 h 1437685"/>
              <a:gd name="connsiteX21" fmla="*/ 650081 w 1221741"/>
              <a:gd name="connsiteY21" fmla="*/ 1260369 h 1437685"/>
              <a:gd name="connsiteX22" fmla="*/ 671512 w 1221741"/>
              <a:gd name="connsiteY22" fmla="*/ 1267513 h 1437685"/>
              <a:gd name="connsiteX23" fmla="*/ 673893 w 1221741"/>
              <a:gd name="connsiteY23" fmla="*/ 1300850 h 1437685"/>
              <a:gd name="connsiteX24" fmla="*/ 692943 w 1221741"/>
              <a:gd name="connsiteY24" fmla="*/ 1303232 h 1437685"/>
              <a:gd name="connsiteX25" fmla="*/ 757237 w 1221741"/>
              <a:gd name="connsiteY25" fmla="*/ 1300850 h 1437685"/>
              <a:gd name="connsiteX26" fmla="*/ 776287 w 1221741"/>
              <a:gd name="connsiteY26" fmla="*/ 1298469 h 1437685"/>
              <a:gd name="connsiteX27" fmla="*/ 845343 w 1221741"/>
              <a:gd name="connsiteY27" fmla="*/ 1305613 h 1437685"/>
              <a:gd name="connsiteX28" fmla="*/ 864393 w 1221741"/>
              <a:gd name="connsiteY28" fmla="*/ 1310375 h 1437685"/>
              <a:gd name="connsiteX29" fmla="*/ 885825 w 1221741"/>
              <a:gd name="connsiteY29" fmla="*/ 1315138 h 1437685"/>
              <a:gd name="connsiteX30" fmla="*/ 897731 w 1221741"/>
              <a:gd name="connsiteY30" fmla="*/ 1319900 h 1437685"/>
              <a:gd name="connsiteX31" fmla="*/ 907256 w 1221741"/>
              <a:gd name="connsiteY31" fmla="*/ 1324663 h 1437685"/>
              <a:gd name="connsiteX32" fmla="*/ 926306 w 1221741"/>
              <a:gd name="connsiteY32" fmla="*/ 1329425 h 1437685"/>
              <a:gd name="connsiteX33" fmla="*/ 945356 w 1221741"/>
              <a:gd name="connsiteY33" fmla="*/ 1334188 h 1437685"/>
              <a:gd name="connsiteX34" fmla="*/ 950118 w 1221741"/>
              <a:gd name="connsiteY34" fmla="*/ 1307994 h 1437685"/>
              <a:gd name="connsiteX35" fmla="*/ 952500 w 1221741"/>
              <a:gd name="connsiteY35" fmla="*/ 1298469 h 1437685"/>
              <a:gd name="connsiteX36" fmla="*/ 988218 w 1221741"/>
              <a:gd name="connsiteY36" fmla="*/ 1291325 h 1437685"/>
              <a:gd name="connsiteX37" fmla="*/ 992981 w 1221741"/>
              <a:gd name="connsiteY37" fmla="*/ 1284182 h 1437685"/>
              <a:gd name="connsiteX38" fmla="*/ 1000125 w 1221741"/>
              <a:gd name="connsiteY38" fmla="*/ 1281800 h 1437685"/>
              <a:gd name="connsiteX39" fmla="*/ 1007268 w 1221741"/>
              <a:gd name="connsiteY39" fmla="*/ 1277038 h 1437685"/>
              <a:gd name="connsiteX40" fmla="*/ 1012031 w 1221741"/>
              <a:gd name="connsiteY40" fmla="*/ 1267513 h 1437685"/>
              <a:gd name="connsiteX41" fmla="*/ 1014412 w 1221741"/>
              <a:gd name="connsiteY41" fmla="*/ 1260369 h 1437685"/>
              <a:gd name="connsiteX42" fmla="*/ 1023937 w 1221741"/>
              <a:gd name="connsiteY42" fmla="*/ 1246082 h 1437685"/>
              <a:gd name="connsiteX43" fmla="*/ 1031081 w 1221741"/>
              <a:gd name="connsiteY43" fmla="*/ 1227032 h 1437685"/>
              <a:gd name="connsiteX44" fmla="*/ 1033462 w 1221741"/>
              <a:gd name="connsiteY44" fmla="*/ 1219888 h 1437685"/>
              <a:gd name="connsiteX45" fmla="*/ 1035843 w 1221741"/>
              <a:gd name="connsiteY45" fmla="*/ 1210363 h 1437685"/>
              <a:gd name="connsiteX46" fmla="*/ 1040606 w 1221741"/>
              <a:gd name="connsiteY46" fmla="*/ 1200838 h 1437685"/>
              <a:gd name="connsiteX47" fmla="*/ 1045368 w 1221741"/>
              <a:gd name="connsiteY47" fmla="*/ 1181788 h 1437685"/>
              <a:gd name="connsiteX48" fmla="*/ 1062037 w 1221741"/>
              <a:gd name="connsiteY48" fmla="*/ 1150832 h 1437685"/>
              <a:gd name="connsiteX49" fmla="*/ 1069181 w 1221741"/>
              <a:gd name="connsiteY49" fmla="*/ 1143688 h 1437685"/>
              <a:gd name="connsiteX50" fmla="*/ 1066800 w 1221741"/>
              <a:gd name="connsiteY50" fmla="*/ 1115113 h 1437685"/>
              <a:gd name="connsiteX51" fmla="*/ 1004887 w 1221741"/>
              <a:gd name="connsiteY51" fmla="*/ 1122257 h 1437685"/>
              <a:gd name="connsiteX52" fmla="*/ 1004887 w 1221741"/>
              <a:gd name="connsiteY52" fmla="*/ 1093682 h 1437685"/>
              <a:gd name="connsiteX53" fmla="*/ 1009650 w 1221741"/>
              <a:gd name="connsiteY53" fmla="*/ 1086538 h 1437685"/>
              <a:gd name="connsiteX54" fmla="*/ 1016793 w 1221741"/>
              <a:gd name="connsiteY54" fmla="*/ 1077013 h 1437685"/>
              <a:gd name="connsiteX55" fmla="*/ 1028700 w 1221741"/>
              <a:gd name="connsiteY55" fmla="*/ 1027007 h 1437685"/>
              <a:gd name="connsiteX56" fmla="*/ 1038225 w 1221741"/>
              <a:gd name="connsiteY56" fmla="*/ 991288 h 1437685"/>
              <a:gd name="connsiteX57" fmla="*/ 1045368 w 1221741"/>
              <a:gd name="connsiteY57" fmla="*/ 981763 h 1437685"/>
              <a:gd name="connsiteX58" fmla="*/ 1054893 w 1221741"/>
              <a:gd name="connsiteY58" fmla="*/ 965094 h 1437685"/>
              <a:gd name="connsiteX59" fmla="*/ 1071562 w 1221741"/>
              <a:gd name="connsiteY59" fmla="*/ 948425 h 1437685"/>
              <a:gd name="connsiteX60" fmla="*/ 1095375 w 1221741"/>
              <a:gd name="connsiteY60" fmla="*/ 929375 h 1437685"/>
              <a:gd name="connsiteX61" fmla="*/ 1102518 w 1221741"/>
              <a:gd name="connsiteY61" fmla="*/ 922232 h 1437685"/>
              <a:gd name="connsiteX62" fmla="*/ 1109662 w 1221741"/>
              <a:gd name="connsiteY62" fmla="*/ 919850 h 1437685"/>
              <a:gd name="connsiteX63" fmla="*/ 1119187 w 1221741"/>
              <a:gd name="connsiteY63" fmla="*/ 912707 h 1437685"/>
              <a:gd name="connsiteX64" fmla="*/ 1138237 w 1221741"/>
              <a:gd name="connsiteY64" fmla="*/ 900800 h 1437685"/>
              <a:gd name="connsiteX65" fmla="*/ 1147762 w 1221741"/>
              <a:gd name="connsiteY65" fmla="*/ 881750 h 1437685"/>
              <a:gd name="connsiteX66" fmla="*/ 1166812 w 1221741"/>
              <a:gd name="connsiteY66" fmla="*/ 855557 h 1437685"/>
              <a:gd name="connsiteX67" fmla="*/ 1178718 w 1221741"/>
              <a:gd name="connsiteY67" fmla="*/ 848413 h 1437685"/>
              <a:gd name="connsiteX68" fmla="*/ 1185862 w 1221741"/>
              <a:gd name="connsiteY68" fmla="*/ 846032 h 1437685"/>
              <a:gd name="connsiteX69" fmla="*/ 1197768 w 1221741"/>
              <a:gd name="connsiteY69" fmla="*/ 838888 h 1437685"/>
              <a:gd name="connsiteX70" fmla="*/ 1207293 w 1221741"/>
              <a:gd name="connsiteY70" fmla="*/ 834125 h 1437685"/>
              <a:gd name="connsiteX71" fmla="*/ 1219200 w 1221741"/>
              <a:gd name="connsiteY71" fmla="*/ 819838 h 1437685"/>
              <a:gd name="connsiteX72" fmla="*/ 1214437 w 1221741"/>
              <a:gd name="connsiteY72" fmla="*/ 793644 h 1437685"/>
              <a:gd name="connsiteX73" fmla="*/ 1207293 w 1221741"/>
              <a:gd name="connsiteY73" fmla="*/ 791263 h 1437685"/>
              <a:gd name="connsiteX74" fmla="*/ 1178718 w 1221741"/>
              <a:gd name="connsiteY74" fmla="*/ 779357 h 1437685"/>
              <a:gd name="connsiteX75" fmla="*/ 1157287 w 1221741"/>
              <a:gd name="connsiteY75" fmla="*/ 767450 h 1437685"/>
              <a:gd name="connsiteX76" fmla="*/ 1133475 w 1221741"/>
              <a:gd name="connsiteY76" fmla="*/ 746019 h 1437685"/>
              <a:gd name="connsiteX77" fmla="*/ 1126331 w 1221741"/>
              <a:gd name="connsiteY77" fmla="*/ 738875 h 1437685"/>
              <a:gd name="connsiteX78" fmla="*/ 1112043 w 1221741"/>
              <a:gd name="connsiteY78" fmla="*/ 719825 h 1437685"/>
              <a:gd name="connsiteX79" fmla="*/ 1102518 w 1221741"/>
              <a:gd name="connsiteY79" fmla="*/ 700775 h 1437685"/>
              <a:gd name="connsiteX80" fmla="*/ 1095375 w 1221741"/>
              <a:gd name="connsiteY80" fmla="*/ 681725 h 1437685"/>
              <a:gd name="connsiteX81" fmla="*/ 1090612 w 1221741"/>
              <a:gd name="connsiteY81" fmla="*/ 669819 h 1437685"/>
              <a:gd name="connsiteX82" fmla="*/ 1088231 w 1221741"/>
              <a:gd name="connsiteY82" fmla="*/ 662675 h 1437685"/>
              <a:gd name="connsiteX83" fmla="*/ 1081087 w 1221741"/>
              <a:gd name="connsiteY83" fmla="*/ 653150 h 1437685"/>
              <a:gd name="connsiteX84" fmla="*/ 1078706 w 1221741"/>
              <a:gd name="connsiteY84" fmla="*/ 643625 h 1437685"/>
              <a:gd name="connsiteX85" fmla="*/ 1073943 w 1221741"/>
              <a:gd name="connsiteY85" fmla="*/ 636482 h 1437685"/>
              <a:gd name="connsiteX86" fmla="*/ 1069181 w 1221741"/>
              <a:gd name="connsiteY86" fmla="*/ 626957 h 1437685"/>
              <a:gd name="connsiteX87" fmla="*/ 1066800 w 1221741"/>
              <a:gd name="connsiteY87" fmla="*/ 619813 h 1437685"/>
              <a:gd name="connsiteX88" fmla="*/ 1064418 w 1221741"/>
              <a:gd name="connsiteY88" fmla="*/ 610288 h 1437685"/>
              <a:gd name="connsiteX89" fmla="*/ 1047750 w 1221741"/>
              <a:gd name="connsiteY89" fmla="*/ 579332 h 1437685"/>
              <a:gd name="connsiteX90" fmla="*/ 1040606 w 1221741"/>
              <a:gd name="connsiteY90" fmla="*/ 557900 h 1437685"/>
              <a:gd name="connsiteX91" fmla="*/ 1038225 w 1221741"/>
              <a:gd name="connsiteY91" fmla="*/ 548375 h 1437685"/>
              <a:gd name="connsiteX92" fmla="*/ 1031081 w 1221741"/>
              <a:gd name="connsiteY92" fmla="*/ 536469 h 1437685"/>
              <a:gd name="connsiteX93" fmla="*/ 1026318 w 1221741"/>
              <a:gd name="connsiteY93" fmla="*/ 526944 h 1437685"/>
              <a:gd name="connsiteX94" fmla="*/ 1023937 w 1221741"/>
              <a:gd name="connsiteY94" fmla="*/ 519800 h 1437685"/>
              <a:gd name="connsiteX95" fmla="*/ 1014412 w 1221741"/>
              <a:gd name="connsiteY95" fmla="*/ 495988 h 1437685"/>
              <a:gd name="connsiteX96" fmla="*/ 1012031 w 1221741"/>
              <a:gd name="connsiteY96" fmla="*/ 486463 h 1437685"/>
              <a:gd name="connsiteX97" fmla="*/ 997743 w 1221741"/>
              <a:gd name="connsiteY97" fmla="*/ 462650 h 1437685"/>
              <a:gd name="connsiteX98" fmla="*/ 992981 w 1221741"/>
              <a:gd name="connsiteY98" fmla="*/ 453125 h 1437685"/>
              <a:gd name="connsiteX99" fmla="*/ 990600 w 1221741"/>
              <a:gd name="connsiteY99" fmla="*/ 441219 h 1437685"/>
              <a:gd name="connsiteX100" fmla="*/ 983456 w 1221741"/>
              <a:gd name="connsiteY100" fmla="*/ 436457 h 1437685"/>
              <a:gd name="connsiteX101" fmla="*/ 981075 w 1221741"/>
              <a:gd name="connsiteY101" fmla="*/ 422169 h 1437685"/>
              <a:gd name="connsiteX102" fmla="*/ 973931 w 1221741"/>
              <a:gd name="connsiteY102" fmla="*/ 410263 h 1437685"/>
              <a:gd name="connsiteX103" fmla="*/ 969168 w 1221741"/>
              <a:gd name="connsiteY103" fmla="*/ 398357 h 1437685"/>
              <a:gd name="connsiteX104" fmla="*/ 964406 w 1221741"/>
              <a:gd name="connsiteY104" fmla="*/ 391213 h 1437685"/>
              <a:gd name="connsiteX105" fmla="*/ 959643 w 1221741"/>
              <a:gd name="connsiteY105" fmla="*/ 372163 h 1437685"/>
              <a:gd name="connsiteX106" fmla="*/ 957262 w 1221741"/>
              <a:gd name="connsiteY106" fmla="*/ 365019 h 1437685"/>
              <a:gd name="connsiteX107" fmla="*/ 952500 w 1221741"/>
              <a:gd name="connsiteY107" fmla="*/ 355494 h 1437685"/>
              <a:gd name="connsiteX108" fmla="*/ 947737 w 1221741"/>
              <a:gd name="connsiteY108" fmla="*/ 343588 h 1437685"/>
              <a:gd name="connsiteX109" fmla="*/ 942975 w 1221741"/>
              <a:gd name="connsiteY109" fmla="*/ 334063 h 1437685"/>
              <a:gd name="connsiteX110" fmla="*/ 940593 w 1221741"/>
              <a:gd name="connsiteY110" fmla="*/ 326919 h 1437685"/>
              <a:gd name="connsiteX111" fmla="*/ 935831 w 1221741"/>
              <a:gd name="connsiteY111" fmla="*/ 319775 h 1437685"/>
              <a:gd name="connsiteX112" fmla="*/ 931068 w 1221741"/>
              <a:gd name="connsiteY112" fmla="*/ 305488 h 1437685"/>
              <a:gd name="connsiteX113" fmla="*/ 926306 w 1221741"/>
              <a:gd name="connsiteY113" fmla="*/ 295963 h 1437685"/>
              <a:gd name="connsiteX114" fmla="*/ 923925 w 1221741"/>
              <a:gd name="connsiteY114" fmla="*/ 288819 h 1437685"/>
              <a:gd name="connsiteX115" fmla="*/ 921543 w 1221741"/>
              <a:gd name="connsiteY115" fmla="*/ 279294 h 1437685"/>
              <a:gd name="connsiteX116" fmla="*/ 916781 w 1221741"/>
              <a:gd name="connsiteY116" fmla="*/ 272150 h 1437685"/>
              <a:gd name="connsiteX117" fmla="*/ 912018 w 1221741"/>
              <a:gd name="connsiteY117" fmla="*/ 260244 h 1437685"/>
              <a:gd name="connsiteX118" fmla="*/ 907256 w 1221741"/>
              <a:gd name="connsiteY118" fmla="*/ 243575 h 1437685"/>
              <a:gd name="connsiteX119" fmla="*/ 902493 w 1221741"/>
              <a:gd name="connsiteY119" fmla="*/ 231669 h 1437685"/>
              <a:gd name="connsiteX120" fmla="*/ 895350 w 1221741"/>
              <a:gd name="connsiteY120" fmla="*/ 226907 h 1437685"/>
              <a:gd name="connsiteX121" fmla="*/ 881062 w 1221741"/>
              <a:gd name="connsiteY121" fmla="*/ 205475 h 1437685"/>
              <a:gd name="connsiteX122" fmla="*/ 888206 w 1221741"/>
              <a:gd name="connsiteY122" fmla="*/ 119751 h 1437685"/>
              <a:gd name="connsiteX123" fmla="*/ 823912 w 1221741"/>
              <a:gd name="connsiteY123" fmla="*/ 687 h 1437685"/>
              <a:gd name="connsiteX124" fmla="*/ 847725 w 1221741"/>
              <a:gd name="connsiteY124" fmla="*/ 84033 h 1437685"/>
              <a:gd name="connsiteX125" fmla="*/ 847725 w 1221741"/>
              <a:gd name="connsiteY125" fmla="*/ 207857 h 1437685"/>
              <a:gd name="connsiteX126" fmla="*/ 823912 w 1221741"/>
              <a:gd name="connsiteY126" fmla="*/ 253100 h 1437685"/>
              <a:gd name="connsiteX127" fmla="*/ 812006 w 1221741"/>
              <a:gd name="connsiteY127" fmla="*/ 298344 h 1437685"/>
              <a:gd name="connsiteX128" fmla="*/ 797718 w 1221741"/>
              <a:gd name="connsiteY128" fmla="*/ 355494 h 1437685"/>
              <a:gd name="connsiteX129" fmla="*/ 781050 w 1221741"/>
              <a:gd name="connsiteY129" fmla="*/ 395975 h 1437685"/>
              <a:gd name="connsiteX130" fmla="*/ 754856 w 1221741"/>
              <a:gd name="connsiteY130" fmla="*/ 445982 h 1437685"/>
              <a:gd name="connsiteX131" fmla="*/ 745331 w 1221741"/>
              <a:gd name="connsiteY131" fmla="*/ 467413 h 1437685"/>
              <a:gd name="connsiteX132" fmla="*/ 742950 w 1221741"/>
              <a:gd name="connsiteY132" fmla="*/ 491225 h 1437685"/>
              <a:gd name="connsiteX133" fmla="*/ 721518 w 1221741"/>
              <a:gd name="connsiteY133" fmla="*/ 505513 h 1437685"/>
              <a:gd name="connsiteX134" fmla="*/ 709612 w 1221741"/>
              <a:gd name="connsiteY134" fmla="*/ 510275 h 1437685"/>
              <a:gd name="connsiteX135" fmla="*/ 688181 w 1221741"/>
              <a:gd name="connsiteY135" fmla="*/ 519800 h 1437685"/>
              <a:gd name="connsiteX136" fmla="*/ 671512 w 1221741"/>
              <a:gd name="connsiteY136" fmla="*/ 534088 h 1437685"/>
              <a:gd name="connsiteX137" fmla="*/ 664368 w 1221741"/>
              <a:gd name="connsiteY137" fmla="*/ 538850 h 1437685"/>
              <a:gd name="connsiteX138" fmla="*/ 657225 w 1221741"/>
              <a:gd name="connsiteY138" fmla="*/ 548375 h 1437685"/>
              <a:gd name="connsiteX139" fmla="*/ 642937 w 1221741"/>
              <a:gd name="connsiteY139" fmla="*/ 562663 h 1437685"/>
              <a:gd name="connsiteX140" fmla="*/ 626268 w 1221741"/>
              <a:gd name="connsiteY140" fmla="*/ 581713 h 1437685"/>
              <a:gd name="connsiteX141" fmla="*/ 614362 w 1221741"/>
              <a:gd name="connsiteY141" fmla="*/ 596000 h 1437685"/>
              <a:gd name="connsiteX142" fmla="*/ 607218 w 1221741"/>
              <a:gd name="connsiteY142" fmla="*/ 605525 h 1437685"/>
              <a:gd name="connsiteX143" fmla="*/ 602456 w 1221741"/>
              <a:gd name="connsiteY143" fmla="*/ 612669 h 1437685"/>
              <a:gd name="connsiteX144" fmla="*/ 590550 w 1221741"/>
              <a:gd name="connsiteY144" fmla="*/ 617432 h 1437685"/>
              <a:gd name="connsiteX145" fmla="*/ 573881 w 1221741"/>
              <a:gd name="connsiteY145" fmla="*/ 629338 h 1437685"/>
              <a:gd name="connsiteX146" fmla="*/ 554831 w 1221741"/>
              <a:gd name="connsiteY146" fmla="*/ 638863 h 1437685"/>
              <a:gd name="connsiteX147" fmla="*/ 542925 w 1221741"/>
              <a:gd name="connsiteY147" fmla="*/ 646007 h 1437685"/>
              <a:gd name="connsiteX148" fmla="*/ 535781 w 1221741"/>
              <a:gd name="connsiteY148" fmla="*/ 648388 h 1437685"/>
              <a:gd name="connsiteX149" fmla="*/ 516731 w 1221741"/>
              <a:gd name="connsiteY149" fmla="*/ 662675 h 1437685"/>
              <a:gd name="connsiteX150" fmla="*/ 500062 w 1221741"/>
              <a:gd name="connsiteY150" fmla="*/ 676963 h 1437685"/>
              <a:gd name="connsiteX151" fmla="*/ 490537 w 1221741"/>
              <a:gd name="connsiteY151" fmla="*/ 715063 h 1437685"/>
              <a:gd name="connsiteX152" fmla="*/ 490537 w 1221741"/>
              <a:gd name="connsiteY152" fmla="*/ 831744 h 1437685"/>
              <a:gd name="connsiteX153" fmla="*/ 495300 w 1221741"/>
              <a:gd name="connsiteY153" fmla="*/ 865082 h 1437685"/>
              <a:gd name="connsiteX154" fmla="*/ 492918 w 1221741"/>
              <a:gd name="connsiteY154" fmla="*/ 898419 h 1437685"/>
              <a:gd name="connsiteX155" fmla="*/ 483393 w 1221741"/>
              <a:gd name="connsiteY155" fmla="*/ 896038 h 1437685"/>
              <a:gd name="connsiteX156" fmla="*/ 478631 w 1221741"/>
              <a:gd name="connsiteY156" fmla="*/ 888894 h 1437685"/>
              <a:gd name="connsiteX157" fmla="*/ 447675 w 1221741"/>
              <a:gd name="connsiteY157" fmla="*/ 879369 h 1437685"/>
              <a:gd name="connsiteX158" fmla="*/ 445293 w 1221741"/>
              <a:gd name="connsiteY158" fmla="*/ 872225 h 1437685"/>
              <a:gd name="connsiteX159" fmla="*/ 438150 w 1221741"/>
              <a:gd name="connsiteY159" fmla="*/ 846032 h 1437685"/>
              <a:gd name="connsiteX160" fmla="*/ 421481 w 1221741"/>
              <a:gd name="connsiteY160" fmla="*/ 855557 h 1437685"/>
              <a:gd name="connsiteX161" fmla="*/ 407193 w 1221741"/>
              <a:gd name="connsiteY161" fmla="*/ 860319 h 1437685"/>
              <a:gd name="connsiteX162" fmla="*/ 397668 w 1221741"/>
              <a:gd name="connsiteY162" fmla="*/ 869844 h 1437685"/>
              <a:gd name="connsiteX163" fmla="*/ 395287 w 1221741"/>
              <a:gd name="connsiteY163" fmla="*/ 876988 h 1437685"/>
              <a:gd name="connsiteX164" fmla="*/ 388143 w 1221741"/>
              <a:gd name="connsiteY164" fmla="*/ 886513 h 1437685"/>
              <a:gd name="connsiteX165" fmla="*/ 369093 w 1221741"/>
              <a:gd name="connsiteY165" fmla="*/ 903182 h 1437685"/>
              <a:gd name="connsiteX166" fmla="*/ 371475 w 1221741"/>
              <a:gd name="connsiteY166" fmla="*/ 938900 h 1437685"/>
              <a:gd name="connsiteX167" fmla="*/ 373856 w 1221741"/>
              <a:gd name="connsiteY167" fmla="*/ 946044 h 1437685"/>
              <a:gd name="connsiteX168" fmla="*/ 381000 w 1221741"/>
              <a:gd name="connsiteY168" fmla="*/ 950807 h 1437685"/>
              <a:gd name="connsiteX169" fmla="*/ 390525 w 1221741"/>
              <a:gd name="connsiteY169" fmla="*/ 967475 h 1437685"/>
              <a:gd name="connsiteX170" fmla="*/ 392906 w 1221741"/>
              <a:gd name="connsiteY170" fmla="*/ 977000 h 1437685"/>
              <a:gd name="connsiteX171" fmla="*/ 400050 w 1221741"/>
              <a:gd name="connsiteY171" fmla="*/ 988907 h 1437685"/>
              <a:gd name="connsiteX172" fmla="*/ 407193 w 1221741"/>
              <a:gd name="connsiteY172" fmla="*/ 1024625 h 1437685"/>
              <a:gd name="connsiteX173" fmla="*/ 404812 w 1221741"/>
              <a:gd name="connsiteY173" fmla="*/ 1041294 h 1437685"/>
              <a:gd name="connsiteX174" fmla="*/ 378618 w 1221741"/>
              <a:gd name="connsiteY174" fmla="*/ 1034150 h 1437685"/>
              <a:gd name="connsiteX175" fmla="*/ 354806 w 1221741"/>
              <a:gd name="connsiteY175" fmla="*/ 1012719 h 1437685"/>
              <a:gd name="connsiteX176" fmla="*/ 350043 w 1221741"/>
              <a:gd name="connsiteY176" fmla="*/ 1005575 h 1437685"/>
              <a:gd name="connsiteX177" fmla="*/ 342900 w 1221741"/>
              <a:gd name="connsiteY177" fmla="*/ 1000813 h 1437685"/>
              <a:gd name="connsiteX178" fmla="*/ 307181 w 1221741"/>
              <a:gd name="connsiteY178" fmla="*/ 1007957 h 1437685"/>
              <a:gd name="connsiteX179" fmla="*/ 295275 w 1221741"/>
              <a:gd name="connsiteY179" fmla="*/ 1019863 h 1437685"/>
              <a:gd name="connsiteX180" fmla="*/ 288131 w 1221741"/>
              <a:gd name="connsiteY180" fmla="*/ 1043675 h 1437685"/>
              <a:gd name="connsiteX181" fmla="*/ 285750 w 1221741"/>
              <a:gd name="connsiteY181" fmla="*/ 1055582 h 1437685"/>
              <a:gd name="connsiteX182" fmla="*/ 278606 w 1221741"/>
              <a:gd name="connsiteY182" fmla="*/ 1057963 h 1437685"/>
              <a:gd name="connsiteX183" fmla="*/ 259556 w 1221741"/>
              <a:gd name="connsiteY183" fmla="*/ 1053200 h 1437685"/>
              <a:gd name="connsiteX184" fmla="*/ 252412 w 1221741"/>
              <a:gd name="connsiteY184" fmla="*/ 1041294 h 1437685"/>
              <a:gd name="connsiteX185" fmla="*/ 235743 w 1221741"/>
              <a:gd name="connsiteY185" fmla="*/ 1024625 h 1437685"/>
              <a:gd name="connsiteX186" fmla="*/ 235743 w 1221741"/>
              <a:gd name="connsiteY186" fmla="*/ 1024625 h 1437685"/>
              <a:gd name="connsiteX187" fmla="*/ 226218 w 1221741"/>
              <a:gd name="connsiteY187" fmla="*/ 1019863 h 1437685"/>
              <a:gd name="connsiteX188" fmla="*/ 207168 w 1221741"/>
              <a:gd name="connsiteY188" fmla="*/ 1007957 h 1437685"/>
              <a:gd name="connsiteX189" fmla="*/ 197643 w 1221741"/>
              <a:gd name="connsiteY189" fmla="*/ 1005575 h 1437685"/>
              <a:gd name="connsiteX190" fmla="*/ 166687 w 1221741"/>
              <a:gd name="connsiteY190" fmla="*/ 1000813 h 1437685"/>
              <a:gd name="connsiteX191" fmla="*/ 150018 w 1221741"/>
              <a:gd name="connsiteY191" fmla="*/ 996050 h 1437685"/>
              <a:gd name="connsiteX192" fmla="*/ 126206 w 1221741"/>
              <a:gd name="connsiteY192" fmla="*/ 986525 h 1437685"/>
              <a:gd name="connsiteX193" fmla="*/ 111918 w 1221741"/>
              <a:gd name="connsiteY193" fmla="*/ 979382 h 1437685"/>
              <a:gd name="connsiteX194" fmla="*/ 52387 w 1221741"/>
              <a:gd name="connsiteY194" fmla="*/ 984144 h 1437685"/>
              <a:gd name="connsiteX195" fmla="*/ 45243 w 1221741"/>
              <a:gd name="connsiteY195" fmla="*/ 988907 h 1437685"/>
              <a:gd name="connsiteX196" fmla="*/ 23812 w 1221741"/>
              <a:gd name="connsiteY196" fmla="*/ 1010338 h 1437685"/>
              <a:gd name="connsiteX197" fmla="*/ 16668 w 1221741"/>
              <a:gd name="connsiteY197" fmla="*/ 1034150 h 1437685"/>
              <a:gd name="connsiteX198" fmla="*/ 11906 w 1221741"/>
              <a:gd name="connsiteY198" fmla="*/ 1041294 h 1437685"/>
              <a:gd name="connsiteX199" fmla="*/ 9525 w 1221741"/>
              <a:gd name="connsiteY199" fmla="*/ 1081775 h 1437685"/>
              <a:gd name="connsiteX200" fmla="*/ 7143 w 1221741"/>
              <a:gd name="connsiteY200" fmla="*/ 1091300 h 1437685"/>
              <a:gd name="connsiteX201" fmla="*/ 4762 w 1221741"/>
              <a:gd name="connsiteY201" fmla="*/ 1105588 h 1437685"/>
              <a:gd name="connsiteX202" fmla="*/ 2381 w 1221741"/>
              <a:gd name="connsiteY202" fmla="*/ 1136544 h 1437685"/>
              <a:gd name="connsiteX203" fmla="*/ 0 w 1221741"/>
              <a:gd name="connsiteY203" fmla="*/ 1143688 h 1437685"/>
              <a:gd name="connsiteX204" fmla="*/ 2381 w 1221741"/>
              <a:gd name="connsiteY204" fmla="*/ 1210363 h 1437685"/>
              <a:gd name="connsiteX205" fmla="*/ 19050 w 1221741"/>
              <a:gd name="connsiteY205" fmla="*/ 1222269 h 1437685"/>
              <a:gd name="connsiteX206" fmla="*/ 45243 w 1221741"/>
              <a:gd name="connsiteY206" fmla="*/ 1234175 h 1437685"/>
              <a:gd name="connsiteX207" fmla="*/ 59531 w 1221741"/>
              <a:gd name="connsiteY207" fmla="*/ 1238938 h 1437685"/>
              <a:gd name="connsiteX208" fmla="*/ 83343 w 1221741"/>
              <a:gd name="connsiteY208" fmla="*/ 1255607 h 1437685"/>
              <a:gd name="connsiteX209" fmla="*/ 90487 w 1221741"/>
              <a:gd name="connsiteY209" fmla="*/ 1262750 h 1437685"/>
              <a:gd name="connsiteX210" fmla="*/ 104775 w 1221741"/>
              <a:gd name="connsiteY210" fmla="*/ 1267513 h 1437685"/>
              <a:gd name="connsiteX211" fmla="*/ 123825 w 1221741"/>
              <a:gd name="connsiteY211" fmla="*/ 1272275 h 1437685"/>
              <a:gd name="connsiteX212" fmla="*/ 138112 w 1221741"/>
              <a:gd name="connsiteY212" fmla="*/ 1277038 h 1437685"/>
              <a:gd name="connsiteX213" fmla="*/ 223837 w 1221741"/>
              <a:gd name="connsiteY213" fmla="*/ 1286563 h 1437685"/>
              <a:gd name="connsiteX214" fmla="*/ 257175 w 1221741"/>
              <a:gd name="connsiteY214" fmla="*/ 1315138 h 1437685"/>
              <a:gd name="connsiteX215" fmla="*/ 261937 w 1221741"/>
              <a:gd name="connsiteY215" fmla="*/ 1322282 h 1437685"/>
              <a:gd name="connsiteX216" fmla="*/ 264318 w 1221741"/>
              <a:gd name="connsiteY216" fmla="*/ 1329425 h 1437685"/>
              <a:gd name="connsiteX217" fmla="*/ 271462 w 1221741"/>
              <a:gd name="connsiteY217" fmla="*/ 1343713 h 1437685"/>
              <a:gd name="connsiteX218" fmla="*/ 276225 w 1221741"/>
              <a:gd name="connsiteY218" fmla="*/ 1350857 h 1437685"/>
              <a:gd name="connsiteX219" fmla="*/ 285750 w 1221741"/>
              <a:gd name="connsiteY219" fmla="*/ 1353238 h 1437685"/>
              <a:gd name="connsiteX220" fmla="*/ 328612 w 1221741"/>
              <a:gd name="connsiteY220" fmla="*/ 1348475 h 1437685"/>
              <a:gd name="connsiteX221" fmla="*/ 342900 w 1221741"/>
              <a:gd name="connsiteY221" fmla="*/ 1346094 h 1437685"/>
              <a:gd name="connsiteX222" fmla="*/ 366712 w 1221741"/>
              <a:gd name="connsiteY222" fmla="*/ 1350857 h 1437685"/>
              <a:gd name="connsiteX223" fmla="*/ 373856 w 1221741"/>
              <a:gd name="connsiteY223" fmla="*/ 1384194 h 1437685"/>
              <a:gd name="connsiteX224" fmla="*/ 381000 w 1221741"/>
              <a:gd name="connsiteY224" fmla="*/ 1412769 h 1437685"/>
              <a:gd name="connsiteX225" fmla="*/ 381000 w 1221741"/>
              <a:gd name="connsiteY225" fmla="*/ 1436582 h 1437685"/>
              <a:gd name="connsiteX0" fmla="*/ 381000 w 1221741"/>
              <a:gd name="connsiteY0" fmla="*/ 1436582 h 1437685"/>
              <a:gd name="connsiteX1" fmla="*/ 411956 w 1221741"/>
              <a:gd name="connsiteY1" fmla="*/ 1431819 h 1437685"/>
              <a:gd name="connsiteX2" fmla="*/ 426243 w 1221741"/>
              <a:gd name="connsiteY2" fmla="*/ 1419913 h 1437685"/>
              <a:gd name="connsiteX3" fmla="*/ 435768 w 1221741"/>
              <a:gd name="connsiteY3" fmla="*/ 1415150 h 1437685"/>
              <a:gd name="connsiteX4" fmla="*/ 447675 w 1221741"/>
              <a:gd name="connsiteY4" fmla="*/ 1405625 h 1437685"/>
              <a:gd name="connsiteX5" fmla="*/ 450056 w 1221741"/>
              <a:gd name="connsiteY5" fmla="*/ 1398482 h 1437685"/>
              <a:gd name="connsiteX6" fmla="*/ 476250 w 1221741"/>
              <a:gd name="connsiteY6" fmla="*/ 1379432 h 1437685"/>
              <a:gd name="connsiteX7" fmla="*/ 488156 w 1221741"/>
              <a:gd name="connsiteY7" fmla="*/ 1369907 h 1437685"/>
              <a:gd name="connsiteX8" fmla="*/ 526256 w 1221741"/>
              <a:gd name="connsiteY8" fmla="*/ 1362763 h 1437685"/>
              <a:gd name="connsiteX9" fmla="*/ 559593 w 1221741"/>
              <a:gd name="connsiteY9" fmla="*/ 1358000 h 1437685"/>
              <a:gd name="connsiteX10" fmla="*/ 573881 w 1221741"/>
              <a:gd name="connsiteY10" fmla="*/ 1348475 h 1437685"/>
              <a:gd name="connsiteX11" fmla="*/ 592931 w 1221741"/>
              <a:gd name="connsiteY11" fmla="*/ 1334188 h 1437685"/>
              <a:gd name="connsiteX12" fmla="*/ 611981 w 1221741"/>
              <a:gd name="connsiteY12" fmla="*/ 1322282 h 1437685"/>
              <a:gd name="connsiteX13" fmla="*/ 626268 w 1221741"/>
              <a:gd name="connsiteY13" fmla="*/ 1319900 h 1437685"/>
              <a:gd name="connsiteX14" fmla="*/ 657225 w 1221741"/>
              <a:gd name="connsiteY14" fmla="*/ 1315138 h 1437685"/>
              <a:gd name="connsiteX15" fmla="*/ 666750 w 1221741"/>
              <a:gd name="connsiteY15" fmla="*/ 1307994 h 1437685"/>
              <a:gd name="connsiteX16" fmla="*/ 652462 w 1221741"/>
              <a:gd name="connsiteY16" fmla="*/ 1296088 h 1437685"/>
              <a:gd name="connsiteX17" fmla="*/ 638175 w 1221741"/>
              <a:gd name="connsiteY17" fmla="*/ 1288944 h 1437685"/>
              <a:gd name="connsiteX18" fmla="*/ 626268 w 1221741"/>
              <a:gd name="connsiteY18" fmla="*/ 1279419 h 1437685"/>
              <a:gd name="connsiteX19" fmla="*/ 619125 w 1221741"/>
              <a:gd name="connsiteY19" fmla="*/ 1272275 h 1437685"/>
              <a:gd name="connsiteX20" fmla="*/ 621506 w 1221741"/>
              <a:gd name="connsiteY20" fmla="*/ 1255607 h 1437685"/>
              <a:gd name="connsiteX21" fmla="*/ 650081 w 1221741"/>
              <a:gd name="connsiteY21" fmla="*/ 1260369 h 1437685"/>
              <a:gd name="connsiteX22" fmla="*/ 671512 w 1221741"/>
              <a:gd name="connsiteY22" fmla="*/ 1267513 h 1437685"/>
              <a:gd name="connsiteX23" fmla="*/ 673893 w 1221741"/>
              <a:gd name="connsiteY23" fmla="*/ 1300850 h 1437685"/>
              <a:gd name="connsiteX24" fmla="*/ 692943 w 1221741"/>
              <a:gd name="connsiteY24" fmla="*/ 1303232 h 1437685"/>
              <a:gd name="connsiteX25" fmla="*/ 757237 w 1221741"/>
              <a:gd name="connsiteY25" fmla="*/ 1300850 h 1437685"/>
              <a:gd name="connsiteX26" fmla="*/ 776287 w 1221741"/>
              <a:gd name="connsiteY26" fmla="*/ 1298469 h 1437685"/>
              <a:gd name="connsiteX27" fmla="*/ 845343 w 1221741"/>
              <a:gd name="connsiteY27" fmla="*/ 1305613 h 1437685"/>
              <a:gd name="connsiteX28" fmla="*/ 864393 w 1221741"/>
              <a:gd name="connsiteY28" fmla="*/ 1310375 h 1437685"/>
              <a:gd name="connsiteX29" fmla="*/ 885825 w 1221741"/>
              <a:gd name="connsiteY29" fmla="*/ 1315138 h 1437685"/>
              <a:gd name="connsiteX30" fmla="*/ 897731 w 1221741"/>
              <a:gd name="connsiteY30" fmla="*/ 1319900 h 1437685"/>
              <a:gd name="connsiteX31" fmla="*/ 907256 w 1221741"/>
              <a:gd name="connsiteY31" fmla="*/ 1324663 h 1437685"/>
              <a:gd name="connsiteX32" fmla="*/ 926306 w 1221741"/>
              <a:gd name="connsiteY32" fmla="*/ 1329425 h 1437685"/>
              <a:gd name="connsiteX33" fmla="*/ 945356 w 1221741"/>
              <a:gd name="connsiteY33" fmla="*/ 1334188 h 1437685"/>
              <a:gd name="connsiteX34" fmla="*/ 950118 w 1221741"/>
              <a:gd name="connsiteY34" fmla="*/ 1307994 h 1437685"/>
              <a:gd name="connsiteX35" fmla="*/ 952500 w 1221741"/>
              <a:gd name="connsiteY35" fmla="*/ 1298469 h 1437685"/>
              <a:gd name="connsiteX36" fmla="*/ 988218 w 1221741"/>
              <a:gd name="connsiteY36" fmla="*/ 1291325 h 1437685"/>
              <a:gd name="connsiteX37" fmla="*/ 992981 w 1221741"/>
              <a:gd name="connsiteY37" fmla="*/ 1284182 h 1437685"/>
              <a:gd name="connsiteX38" fmla="*/ 1000125 w 1221741"/>
              <a:gd name="connsiteY38" fmla="*/ 1281800 h 1437685"/>
              <a:gd name="connsiteX39" fmla="*/ 1007268 w 1221741"/>
              <a:gd name="connsiteY39" fmla="*/ 1277038 h 1437685"/>
              <a:gd name="connsiteX40" fmla="*/ 1012031 w 1221741"/>
              <a:gd name="connsiteY40" fmla="*/ 1267513 h 1437685"/>
              <a:gd name="connsiteX41" fmla="*/ 1014412 w 1221741"/>
              <a:gd name="connsiteY41" fmla="*/ 1260369 h 1437685"/>
              <a:gd name="connsiteX42" fmla="*/ 1023937 w 1221741"/>
              <a:gd name="connsiteY42" fmla="*/ 1246082 h 1437685"/>
              <a:gd name="connsiteX43" fmla="*/ 1031081 w 1221741"/>
              <a:gd name="connsiteY43" fmla="*/ 1227032 h 1437685"/>
              <a:gd name="connsiteX44" fmla="*/ 1033462 w 1221741"/>
              <a:gd name="connsiteY44" fmla="*/ 1219888 h 1437685"/>
              <a:gd name="connsiteX45" fmla="*/ 1035843 w 1221741"/>
              <a:gd name="connsiteY45" fmla="*/ 1210363 h 1437685"/>
              <a:gd name="connsiteX46" fmla="*/ 1040606 w 1221741"/>
              <a:gd name="connsiteY46" fmla="*/ 1200838 h 1437685"/>
              <a:gd name="connsiteX47" fmla="*/ 1045368 w 1221741"/>
              <a:gd name="connsiteY47" fmla="*/ 1181788 h 1437685"/>
              <a:gd name="connsiteX48" fmla="*/ 1062037 w 1221741"/>
              <a:gd name="connsiteY48" fmla="*/ 1150832 h 1437685"/>
              <a:gd name="connsiteX49" fmla="*/ 1069181 w 1221741"/>
              <a:gd name="connsiteY49" fmla="*/ 1143688 h 1437685"/>
              <a:gd name="connsiteX50" fmla="*/ 1066800 w 1221741"/>
              <a:gd name="connsiteY50" fmla="*/ 1115113 h 1437685"/>
              <a:gd name="connsiteX51" fmla="*/ 1004887 w 1221741"/>
              <a:gd name="connsiteY51" fmla="*/ 1122257 h 1437685"/>
              <a:gd name="connsiteX52" fmla="*/ 1004887 w 1221741"/>
              <a:gd name="connsiteY52" fmla="*/ 1093682 h 1437685"/>
              <a:gd name="connsiteX53" fmla="*/ 1009650 w 1221741"/>
              <a:gd name="connsiteY53" fmla="*/ 1086538 h 1437685"/>
              <a:gd name="connsiteX54" fmla="*/ 1016793 w 1221741"/>
              <a:gd name="connsiteY54" fmla="*/ 1077013 h 1437685"/>
              <a:gd name="connsiteX55" fmla="*/ 1028700 w 1221741"/>
              <a:gd name="connsiteY55" fmla="*/ 1027007 h 1437685"/>
              <a:gd name="connsiteX56" fmla="*/ 1038225 w 1221741"/>
              <a:gd name="connsiteY56" fmla="*/ 991288 h 1437685"/>
              <a:gd name="connsiteX57" fmla="*/ 1045368 w 1221741"/>
              <a:gd name="connsiteY57" fmla="*/ 981763 h 1437685"/>
              <a:gd name="connsiteX58" fmla="*/ 1054893 w 1221741"/>
              <a:gd name="connsiteY58" fmla="*/ 965094 h 1437685"/>
              <a:gd name="connsiteX59" fmla="*/ 1071562 w 1221741"/>
              <a:gd name="connsiteY59" fmla="*/ 948425 h 1437685"/>
              <a:gd name="connsiteX60" fmla="*/ 1095375 w 1221741"/>
              <a:gd name="connsiteY60" fmla="*/ 929375 h 1437685"/>
              <a:gd name="connsiteX61" fmla="*/ 1102518 w 1221741"/>
              <a:gd name="connsiteY61" fmla="*/ 922232 h 1437685"/>
              <a:gd name="connsiteX62" fmla="*/ 1109662 w 1221741"/>
              <a:gd name="connsiteY62" fmla="*/ 919850 h 1437685"/>
              <a:gd name="connsiteX63" fmla="*/ 1119187 w 1221741"/>
              <a:gd name="connsiteY63" fmla="*/ 912707 h 1437685"/>
              <a:gd name="connsiteX64" fmla="*/ 1138237 w 1221741"/>
              <a:gd name="connsiteY64" fmla="*/ 900800 h 1437685"/>
              <a:gd name="connsiteX65" fmla="*/ 1147762 w 1221741"/>
              <a:gd name="connsiteY65" fmla="*/ 881750 h 1437685"/>
              <a:gd name="connsiteX66" fmla="*/ 1166812 w 1221741"/>
              <a:gd name="connsiteY66" fmla="*/ 855557 h 1437685"/>
              <a:gd name="connsiteX67" fmla="*/ 1178718 w 1221741"/>
              <a:gd name="connsiteY67" fmla="*/ 848413 h 1437685"/>
              <a:gd name="connsiteX68" fmla="*/ 1185862 w 1221741"/>
              <a:gd name="connsiteY68" fmla="*/ 846032 h 1437685"/>
              <a:gd name="connsiteX69" fmla="*/ 1197768 w 1221741"/>
              <a:gd name="connsiteY69" fmla="*/ 838888 h 1437685"/>
              <a:gd name="connsiteX70" fmla="*/ 1207293 w 1221741"/>
              <a:gd name="connsiteY70" fmla="*/ 834125 h 1437685"/>
              <a:gd name="connsiteX71" fmla="*/ 1219200 w 1221741"/>
              <a:gd name="connsiteY71" fmla="*/ 819838 h 1437685"/>
              <a:gd name="connsiteX72" fmla="*/ 1214437 w 1221741"/>
              <a:gd name="connsiteY72" fmla="*/ 793644 h 1437685"/>
              <a:gd name="connsiteX73" fmla="*/ 1207293 w 1221741"/>
              <a:gd name="connsiteY73" fmla="*/ 791263 h 1437685"/>
              <a:gd name="connsiteX74" fmla="*/ 1178718 w 1221741"/>
              <a:gd name="connsiteY74" fmla="*/ 779357 h 1437685"/>
              <a:gd name="connsiteX75" fmla="*/ 1157287 w 1221741"/>
              <a:gd name="connsiteY75" fmla="*/ 767450 h 1437685"/>
              <a:gd name="connsiteX76" fmla="*/ 1133475 w 1221741"/>
              <a:gd name="connsiteY76" fmla="*/ 746019 h 1437685"/>
              <a:gd name="connsiteX77" fmla="*/ 1126331 w 1221741"/>
              <a:gd name="connsiteY77" fmla="*/ 738875 h 1437685"/>
              <a:gd name="connsiteX78" fmla="*/ 1112043 w 1221741"/>
              <a:gd name="connsiteY78" fmla="*/ 719825 h 1437685"/>
              <a:gd name="connsiteX79" fmla="*/ 1102518 w 1221741"/>
              <a:gd name="connsiteY79" fmla="*/ 700775 h 1437685"/>
              <a:gd name="connsiteX80" fmla="*/ 1095375 w 1221741"/>
              <a:gd name="connsiteY80" fmla="*/ 681725 h 1437685"/>
              <a:gd name="connsiteX81" fmla="*/ 1090612 w 1221741"/>
              <a:gd name="connsiteY81" fmla="*/ 669819 h 1437685"/>
              <a:gd name="connsiteX82" fmla="*/ 1088231 w 1221741"/>
              <a:gd name="connsiteY82" fmla="*/ 662675 h 1437685"/>
              <a:gd name="connsiteX83" fmla="*/ 1081087 w 1221741"/>
              <a:gd name="connsiteY83" fmla="*/ 653150 h 1437685"/>
              <a:gd name="connsiteX84" fmla="*/ 1078706 w 1221741"/>
              <a:gd name="connsiteY84" fmla="*/ 643625 h 1437685"/>
              <a:gd name="connsiteX85" fmla="*/ 1073943 w 1221741"/>
              <a:gd name="connsiteY85" fmla="*/ 636482 h 1437685"/>
              <a:gd name="connsiteX86" fmla="*/ 1069181 w 1221741"/>
              <a:gd name="connsiteY86" fmla="*/ 626957 h 1437685"/>
              <a:gd name="connsiteX87" fmla="*/ 1066800 w 1221741"/>
              <a:gd name="connsiteY87" fmla="*/ 619813 h 1437685"/>
              <a:gd name="connsiteX88" fmla="*/ 1064418 w 1221741"/>
              <a:gd name="connsiteY88" fmla="*/ 610288 h 1437685"/>
              <a:gd name="connsiteX89" fmla="*/ 1047750 w 1221741"/>
              <a:gd name="connsiteY89" fmla="*/ 579332 h 1437685"/>
              <a:gd name="connsiteX90" fmla="*/ 1040606 w 1221741"/>
              <a:gd name="connsiteY90" fmla="*/ 557900 h 1437685"/>
              <a:gd name="connsiteX91" fmla="*/ 1038225 w 1221741"/>
              <a:gd name="connsiteY91" fmla="*/ 548375 h 1437685"/>
              <a:gd name="connsiteX92" fmla="*/ 1031081 w 1221741"/>
              <a:gd name="connsiteY92" fmla="*/ 536469 h 1437685"/>
              <a:gd name="connsiteX93" fmla="*/ 1026318 w 1221741"/>
              <a:gd name="connsiteY93" fmla="*/ 526944 h 1437685"/>
              <a:gd name="connsiteX94" fmla="*/ 1023937 w 1221741"/>
              <a:gd name="connsiteY94" fmla="*/ 519800 h 1437685"/>
              <a:gd name="connsiteX95" fmla="*/ 1014412 w 1221741"/>
              <a:gd name="connsiteY95" fmla="*/ 495988 h 1437685"/>
              <a:gd name="connsiteX96" fmla="*/ 1012031 w 1221741"/>
              <a:gd name="connsiteY96" fmla="*/ 486463 h 1437685"/>
              <a:gd name="connsiteX97" fmla="*/ 997743 w 1221741"/>
              <a:gd name="connsiteY97" fmla="*/ 462650 h 1437685"/>
              <a:gd name="connsiteX98" fmla="*/ 992981 w 1221741"/>
              <a:gd name="connsiteY98" fmla="*/ 453125 h 1437685"/>
              <a:gd name="connsiteX99" fmla="*/ 990600 w 1221741"/>
              <a:gd name="connsiteY99" fmla="*/ 441219 h 1437685"/>
              <a:gd name="connsiteX100" fmla="*/ 983456 w 1221741"/>
              <a:gd name="connsiteY100" fmla="*/ 436457 h 1437685"/>
              <a:gd name="connsiteX101" fmla="*/ 981075 w 1221741"/>
              <a:gd name="connsiteY101" fmla="*/ 422169 h 1437685"/>
              <a:gd name="connsiteX102" fmla="*/ 973931 w 1221741"/>
              <a:gd name="connsiteY102" fmla="*/ 410263 h 1437685"/>
              <a:gd name="connsiteX103" fmla="*/ 969168 w 1221741"/>
              <a:gd name="connsiteY103" fmla="*/ 398357 h 1437685"/>
              <a:gd name="connsiteX104" fmla="*/ 964406 w 1221741"/>
              <a:gd name="connsiteY104" fmla="*/ 391213 h 1437685"/>
              <a:gd name="connsiteX105" fmla="*/ 959643 w 1221741"/>
              <a:gd name="connsiteY105" fmla="*/ 372163 h 1437685"/>
              <a:gd name="connsiteX106" fmla="*/ 957262 w 1221741"/>
              <a:gd name="connsiteY106" fmla="*/ 365019 h 1437685"/>
              <a:gd name="connsiteX107" fmla="*/ 952500 w 1221741"/>
              <a:gd name="connsiteY107" fmla="*/ 355494 h 1437685"/>
              <a:gd name="connsiteX108" fmla="*/ 947737 w 1221741"/>
              <a:gd name="connsiteY108" fmla="*/ 343588 h 1437685"/>
              <a:gd name="connsiteX109" fmla="*/ 942975 w 1221741"/>
              <a:gd name="connsiteY109" fmla="*/ 334063 h 1437685"/>
              <a:gd name="connsiteX110" fmla="*/ 940593 w 1221741"/>
              <a:gd name="connsiteY110" fmla="*/ 326919 h 1437685"/>
              <a:gd name="connsiteX111" fmla="*/ 935831 w 1221741"/>
              <a:gd name="connsiteY111" fmla="*/ 319775 h 1437685"/>
              <a:gd name="connsiteX112" fmla="*/ 931068 w 1221741"/>
              <a:gd name="connsiteY112" fmla="*/ 305488 h 1437685"/>
              <a:gd name="connsiteX113" fmla="*/ 926306 w 1221741"/>
              <a:gd name="connsiteY113" fmla="*/ 295963 h 1437685"/>
              <a:gd name="connsiteX114" fmla="*/ 923925 w 1221741"/>
              <a:gd name="connsiteY114" fmla="*/ 288819 h 1437685"/>
              <a:gd name="connsiteX115" fmla="*/ 921543 w 1221741"/>
              <a:gd name="connsiteY115" fmla="*/ 279294 h 1437685"/>
              <a:gd name="connsiteX116" fmla="*/ 916781 w 1221741"/>
              <a:gd name="connsiteY116" fmla="*/ 272150 h 1437685"/>
              <a:gd name="connsiteX117" fmla="*/ 912018 w 1221741"/>
              <a:gd name="connsiteY117" fmla="*/ 260244 h 1437685"/>
              <a:gd name="connsiteX118" fmla="*/ 907256 w 1221741"/>
              <a:gd name="connsiteY118" fmla="*/ 243575 h 1437685"/>
              <a:gd name="connsiteX119" fmla="*/ 902493 w 1221741"/>
              <a:gd name="connsiteY119" fmla="*/ 231669 h 1437685"/>
              <a:gd name="connsiteX120" fmla="*/ 895350 w 1221741"/>
              <a:gd name="connsiteY120" fmla="*/ 226907 h 1437685"/>
              <a:gd name="connsiteX121" fmla="*/ 888206 w 1221741"/>
              <a:gd name="connsiteY121" fmla="*/ 119751 h 1437685"/>
              <a:gd name="connsiteX122" fmla="*/ 823912 w 1221741"/>
              <a:gd name="connsiteY122" fmla="*/ 687 h 1437685"/>
              <a:gd name="connsiteX123" fmla="*/ 847725 w 1221741"/>
              <a:gd name="connsiteY123" fmla="*/ 84033 h 1437685"/>
              <a:gd name="connsiteX124" fmla="*/ 847725 w 1221741"/>
              <a:gd name="connsiteY124" fmla="*/ 207857 h 1437685"/>
              <a:gd name="connsiteX125" fmla="*/ 823912 w 1221741"/>
              <a:gd name="connsiteY125" fmla="*/ 253100 h 1437685"/>
              <a:gd name="connsiteX126" fmla="*/ 812006 w 1221741"/>
              <a:gd name="connsiteY126" fmla="*/ 298344 h 1437685"/>
              <a:gd name="connsiteX127" fmla="*/ 797718 w 1221741"/>
              <a:gd name="connsiteY127" fmla="*/ 355494 h 1437685"/>
              <a:gd name="connsiteX128" fmla="*/ 781050 w 1221741"/>
              <a:gd name="connsiteY128" fmla="*/ 395975 h 1437685"/>
              <a:gd name="connsiteX129" fmla="*/ 754856 w 1221741"/>
              <a:gd name="connsiteY129" fmla="*/ 445982 h 1437685"/>
              <a:gd name="connsiteX130" fmla="*/ 745331 w 1221741"/>
              <a:gd name="connsiteY130" fmla="*/ 467413 h 1437685"/>
              <a:gd name="connsiteX131" fmla="*/ 742950 w 1221741"/>
              <a:gd name="connsiteY131" fmla="*/ 491225 h 1437685"/>
              <a:gd name="connsiteX132" fmla="*/ 721518 w 1221741"/>
              <a:gd name="connsiteY132" fmla="*/ 505513 h 1437685"/>
              <a:gd name="connsiteX133" fmla="*/ 709612 w 1221741"/>
              <a:gd name="connsiteY133" fmla="*/ 510275 h 1437685"/>
              <a:gd name="connsiteX134" fmla="*/ 688181 w 1221741"/>
              <a:gd name="connsiteY134" fmla="*/ 519800 h 1437685"/>
              <a:gd name="connsiteX135" fmla="*/ 671512 w 1221741"/>
              <a:gd name="connsiteY135" fmla="*/ 534088 h 1437685"/>
              <a:gd name="connsiteX136" fmla="*/ 664368 w 1221741"/>
              <a:gd name="connsiteY136" fmla="*/ 538850 h 1437685"/>
              <a:gd name="connsiteX137" fmla="*/ 657225 w 1221741"/>
              <a:gd name="connsiteY137" fmla="*/ 548375 h 1437685"/>
              <a:gd name="connsiteX138" fmla="*/ 642937 w 1221741"/>
              <a:gd name="connsiteY138" fmla="*/ 562663 h 1437685"/>
              <a:gd name="connsiteX139" fmla="*/ 626268 w 1221741"/>
              <a:gd name="connsiteY139" fmla="*/ 581713 h 1437685"/>
              <a:gd name="connsiteX140" fmla="*/ 614362 w 1221741"/>
              <a:gd name="connsiteY140" fmla="*/ 596000 h 1437685"/>
              <a:gd name="connsiteX141" fmla="*/ 607218 w 1221741"/>
              <a:gd name="connsiteY141" fmla="*/ 605525 h 1437685"/>
              <a:gd name="connsiteX142" fmla="*/ 602456 w 1221741"/>
              <a:gd name="connsiteY142" fmla="*/ 612669 h 1437685"/>
              <a:gd name="connsiteX143" fmla="*/ 590550 w 1221741"/>
              <a:gd name="connsiteY143" fmla="*/ 617432 h 1437685"/>
              <a:gd name="connsiteX144" fmla="*/ 573881 w 1221741"/>
              <a:gd name="connsiteY144" fmla="*/ 629338 h 1437685"/>
              <a:gd name="connsiteX145" fmla="*/ 554831 w 1221741"/>
              <a:gd name="connsiteY145" fmla="*/ 638863 h 1437685"/>
              <a:gd name="connsiteX146" fmla="*/ 542925 w 1221741"/>
              <a:gd name="connsiteY146" fmla="*/ 646007 h 1437685"/>
              <a:gd name="connsiteX147" fmla="*/ 535781 w 1221741"/>
              <a:gd name="connsiteY147" fmla="*/ 648388 h 1437685"/>
              <a:gd name="connsiteX148" fmla="*/ 516731 w 1221741"/>
              <a:gd name="connsiteY148" fmla="*/ 662675 h 1437685"/>
              <a:gd name="connsiteX149" fmla="*/ 500062 w 1221741"/>
              <a:gd name="connsiteY149" fmla="*/ 676963 h 1437685"/>
              <a:gd name="connsiteX150" fmla="*/ 490537 w 1221741"/>
              <a:gd name="connsiteY150" fmla="*/ 715063 h 1437685"/>
              <a:gd name="connsiteX151" fmla="*/ 490537 w 1221741"/>
              <a:gd name="connsiteY151" fmla="*/ 831744 h 1437685"/>
              <a:gd name="connsiteX152" fmla="*/ 495300 w 1221741"/>
              <a:gd name="connsiteY152" fmla="*/ 865082 h 1437685"/>
              <a:gd name="connsiteX153" fmla="*/ 492918 w 1221741"/>
              <a:gd name="connsiteY153" fmla="*/ 898419 h 1437685"/>
              <a:gd name="connsiteX154" fmla="*/ 483393 w 1221741"/>
              <a:gd name="connsiteY154" fmla="*/ 896038 h 1437685"/>
              <a:gd name="connsiteX155" fmla="*/ 478631 w 1221741"/>
              <a:gd name="connsiteY155" fmla="*/ 888894 h 1437685"/>
              <a:gd name="connsiteX156" fmla="*/ 447675 w 1221741"/>
              <a:gd name="connsiteY156" fmla="*/ 879369 h 1437685"/>
              <a:gd name="connsiteX157" fmla="*/ 445293 w 1221741"/>
              <a:gd name="connsiteY157" fmla="*/ 872225 h 1437685"/>
              <a:gd name="connsiteX158" fmla="*/ 438150 w 1221741"/>
              <a:gd name="connsiteY158" fmla="*/ 846032 h 1437685"/>
              <a:gd name="connsiteX159" fmla="*/ 421481 w 1221741"/>
              <a:gd name="connsiteY159" fmla="*/ 855557 h 1437685"/>
              <a:gd name="connsiteX160" fmla="*/ 407193 w 1221741"/>
              <a:gd name="connsiteY160" fmla="*/ 860319 h 1437685"/>
              <a:gd name="connsiteX161" fmla="*/ 397668 w 1221741"/>
              <a:gd name="connsiteY161" fmla="*/ 869844 h 1437685"/>
              <a:gd name="connsiteX162" fmla="*/ 395287 w 1221741"/>
              <a:gd name="connsiteY162" fmla="*/ 876988 h 1437685"/>
              <a:gd name="connsiteX163" fmla="*/ 388143 w 1221741"/>
              <a:gd name="connsiteY163" fmla="*/ 886513 h 1437685"/>
              <a:gd name="connsiteX164" fmla="*/ 369093 w 1221741"/>
              <a:gd name="connsiteY164" fmla="*/ 903182 h 1437685"/>
              <a:gd name="connsiteX165" fmla="*/ 371475 w 1221741"/>
              <a:gd name="connsiteY165" fmla="*/ 938900 h 1437685"/>
              <a:gd name="connsiteX166" fmla="*/ 373856 w 1221741"/>
              <a:gd name="connsiteY166" fmla="*/ 946044 h 1437685"/>
              <a:gd name="connsiteX167" fmla="*/ 381000 w 1221741"/>
              <a:gd name="connsiteY167" fmla="*/ 950807 h 1437685"/>
              <a:gd name="connsiteX168" fmla="*/ 390525 w 1221741"/>
              <a:gd name="connsiteY168" fmla="*/ 967475 h 1437685"/>
              <a:gd name="connsiteX169" fmla="*/ 392906 w 1221741"/>
              <a:gd name="connsiteY169" fmla="*/ 977000 h 1437685"/>
              <a:gd name="connsiteX170" fmla="*/ 400050 w 1221741"/>
              <a:gd name="connsiteY170" fmla="*/ 988907 h 1437685"/>
              <a:gd name="connsiteX171" fmla="*/ 407193 w 1221741"/>
              <a:gd name="connsiteY171" fmla="*/ 1024625 h 1437685"/>
              <a:gd name="connsiteX172" fmla="*/ 404812 w 1221741"/>
              <a:gd name="connsiteY172" fmla="*/ 1041294 h 1437685"/>
              <a:gd name="connsiteX173" fmla="*/ 378618 w 1221741"/>
              <a:gd name="connsiteY173" fmla="*/ 1034150 h 1437685"/>
              <a:gd name="connsiteX174" fmla="*/ 354806 w 1221741"/>
              <a:gd name="connsiteY174" fmla="*/ 1012719 h 1437685"/>
              <a:gd name="connsiteX175" fmla="*/ 350043 w 1221741"/>
              <a:gd name="connsiteY175" fmla="*/ 1005575 h 1437685"/>
              <a:gd name="connsiteX176" fmla="*/ 342900 w 1221741"/>
              <a:gd name="connsiteY176" fmla="*/ 1000813 h 1437685"/>
              <a:gd name="connsiteX177" fmla="*/ 307181 w 1221741"/>
              <a:gd name="connsiteY177" fmla="*/ 1007957 h 1437685"/>
              <a:gd name="connsiteX178" fmla="*/ 295275 w 1221741"/>
              <a:gd name="connsiteY178" fmla="*/ 1019863 h 1437685"/>
              <a:gd name="connsiteX179" fmla="*/ 288131 w 1221741"/>
              <a:gd name="connsiteY179" fmla="*/ 1043675 h 1437685"/>
              <a:gd name="connsiteX180" fmla="*/ 285750 w 1221741"/>
              <a:gd name="connsiteY180" fmla="*/ 1055582 h 1437685"/>
              <a:gd name="connsiteX181" fmla="*/ 278606 w 1221741"/>
              <a:gd name="connsiteY181" fmla="*/ 1057963 h 1437685"/>
              <a:gd name="connsiteX182" fmla="*/ 259556 w 1221741"/>
              <a:gd name="connsiteY182" fmla="*/ 1053200 h 1437685"/>
              <a:gd name="connsiteX183" fmla="*/ 252412 w 1221741"/>
              <a:gd name="connsiteY183" fmla="*/ 1041294 h 1437685"/>
              <a:gd name="connsiteX184" fmla="*/ 235743 w 1221741"/>
              <a:gd name="connsiteY184" fmla="*/ 1024625 h 1437685"/>
              <a:gd name="connsiteX185" fmla="*/ 235743 w 1221741"/>
              <a:gd name="connsiteY185" fmla="*/ 1024625 h 1437685"/>
              <a:gd name="connsiteX186" fmla="*/ 226218 w 1221741"/>
              <a:gd name="connsiteY186" fmla="*/ 1019863 h 1437685"/>
              <a:gd name="connsiteX187" fmla="*/ 207168 w 1221741"/>
              <a:gd name="connsiteY187" fmla="*/ 1007957 h 1437685"/>
              <a:gd name="connsiteX188" fmla="*/ 197643 w 1221741"/>
              <a:gd name="connsiteY188" fmla="*/ 1005575 h 1437685"/>
              <a:gd name="connsiteX189" fmla="*/ 166687 w 1221741"/>
              <a:gd name="connsiteY189" fmla="*/ 1000813 h 1437685"/>
              <a:gd name="connsiteX190" fmla="*/ 150018 w 1221741"/>
              <a:gd name="connsiteY190" fmla="*/ 996050 h 1437685"/>
              <a:gd name="connsiteX191" fmla="*/ 126206 w 1221741"/>
              <a:gd name="connsiteY191" fmla="*/ 986525 h 1437685"/>
              <a:gd name="connsiteX192" fmla="*/ 111918 w 1221741"/>
              <a:gd name="connsiteY192" fmla="*/ 979382 h 1437685"/>
              <a:gd name="connsiteX193" fmla="*/ 52387 w 1221741"/>
              <a:gd name="connsiteY193" fmla="*/ 984144 h 1437685"/>
              <a:gd name="connsiteX194" fmla="*/ 45243 w 1221741"/>
              <a:gd name="connsiteY194" fmla="*/ 988907 h 1437685"/>
              <a:gd name="connsiteX195" fmla="*/ 23812 w 1221741"/>
              <a:gd name="connsiteY195" fmla="*/ 1010338 h 1437685"/>
              <a:gd name="connsiteX196" fmla="*/ 16668 w 1221741"/>
              <a:gd name="connsiteY196" fmla="*/ 1034150 h 1437685"/>
              <a:gd name="connsiteX197" fmla="*/ 11906 w 1221741"/>
              <a:gd name="connsiteY197" fmla="*/ 1041294 h 1437685"/>
              <a:gd name="connsiteX198" fmla="*/ 9525 w 1221741"/>
              <a:gd name="connsiteY198" fmla="*/ 1081775 h 1437685"/>
              <a:gd name="connsiteX199" fmla="*/ 7143 w 1221741"/>
              <a:gd name="connsiteY199" fmla="*/ 1091300 h 1437685"/>
              <a:gd name="connsiteX200" fmla="*/ 4762 w 1221741"/>
              <a:gd name="connsiteY200" fmla="*/ 1105588 h 1437685"/>
              <a:gd name="connsiteX201" fmla="*/ 2381 w 1221741"/>
              <a:gd name="connsiteY201" fmla="*/ 1136544 h 1437685"/>
              <a:gd name="connsiteX202" fmla="*/ 0 w 1221741"/>
              <a:gd name="connsiteY202" fmla="*/ 1143688 h 1437685"/>
              <a:gd name="connsiteX203" fmla="*/ 2381 w 1221741"/>
              <a:gd name="connsiteY203" fmla="*/ 1210363 h 1437685"/>
              <a:gd name="connsiteX204" fmla="*/ 19050 w 1221741"/>
              <a:gd name="connsiteY204" fmla="*/ 1222269 h 1437685"/>
              <a:gd name="connsiteX205" fmla="*/ 45243 w 1221741"/>
              <a:gd name="connsiteY205" fmla="*/ 1234175 h 1437685"/>
              <a:gd name="connsiteX206" fmla="*/ 59531 w 1221741"/>
              <a:gd name="connsiteY206" fmla="*/ 1238938 h 1437685"/>
              <a:gd name="connsiteX207" fmla="*/ 83343 w 1221741"/>
              <a:gd name="connsiteY207" fmla="*/ 1255607 h 1437685"/>
              <a:gd name="connsiteX208" fmla="*/ 90487 w 1221741"/>
              <a:gd name="connsiteY208" fmla="*/ 1262750 h 1437685"/>
              <a:gd name="connsiteX209" fmla="*/ 104775 w 1221741"/>
              <a:gd name="connsiteY209" fmla="*/ 1267513 h 1437685"/>
              <a:gd name="connsiteX210" fmla="*/ 123825 w 1221741"/>
              <a:gd name="connsiteY210" fmla="*/ 1272275 h 1437685"/>
              <a:gd name="connsiteX211" fmla="*/ 138112 w 1221741"/>
              <a:gd name="connsiteY211" fmla="*/ 1277038 h 1437685"/>
              <a:gd name="connsiteX212" fmla="*/ 223837 w 1221741"/>
              <a:gd name="connsiteY212" fmla="*/ 1286563 h 1437685"/>
              <a:gd name="connsiteX213" fmla="*/ 257175 w 1221741"/>
              <a:gd name="connsiteY213" fmla="*/ 1315138 h 1437685"/>
              <a:gd name="connsiteX214" fmla="*/ 261937 w 1221741"/>
              <a:gd name="connsiteY214" fmla="*/ 1322282 h 1437685"/>
              <a:gd name="connsiteX215" fmla="*/ 264318 w 1221741"/>
              <a:gd name="connsiteY215" fmla="*/ 1329425 h 1437685"/>
              <a:gd name="connsiteX216" fmla="*/ 271462 w 1221741"/>
              <a:gd name="connsiteY216" fmla="*/ 1343713 h 1437685"/>
              <a:gd name="connsiteX217" fmla="*/ 276225 w 1221741"/>
              <a:gd name="connsiteY217" fmla="*/ 1350857 h 1437685"/>
              <a:gd name="connsiteX218" fmla="*/ 285750 w 1221741"/>
              <a:gd name="connsiteY218" fmla="*/ 1353238 h 1437685"/>
              <a:gd name="connsiteX219" fmla="*/ 328612 w 1221741"/>
              <a:gd name="connsiteY219" fmla="*/ 1348475 h 1437685"/>
              <a:gd name="connsiteX220" fmla="*/ 342900 w 1221741"/>
              <a:gd name="connsiteY220" fmla="*/ 1346094 h 1437685"/>
              <a:gd name="connsiteX221" fmla="*/ 366712 w 1221741"/>
              <a:gd name="connsiteY221" fmla="*/ 1350857 h 1437685"/>
              <a:gd name="connsiteX222" fmla="*/ 373856 w 1221741"/>
              <a:gd name="connsiteY222" fmla="*/ 1384194 h 1437685"/>
              <a:gd name="connsiteX223" fmla="*/ 381000 w 1221741"/>
              <a:gd name="connsiteY223" fmla="*/ 1412769 h 1437685"/>
              <a:gd name="connsiteX224" fmla="*/ 381000 w 1221741"/>
              <a:gd name="connsiteY224" fmla="*/ 1436582 h 1437685"/>
              <a:gd name="connsiteX0" fmla="*/ 381000 w 1221741"/>
              <a:gd name="connsiteY0" fmla="*/ 1436582 h 1437685"/>
              <a:gd name="connsiteX1" fmla="*/ 411956 w 1221741"/>
              <a:gd name="connsiteY1" fmla="*/ 1431819 h 1437685"/>
              <a:gd name="connsiteX2" fmla="*/ 426243 w 1221741"/>
              <a:gd name="connsiteY2" fmla="*/ 1419913 h 1437685"/>
              <a:gd name="connsiteX3" fmla="*/ 435768 w 1221741"/>
              <a:gd name="connsiteY3" fmla="*/ 1415150 h 1437685"/>
              <a:gd name="connsiteX4" fmla="*/ 447675 w 1221741"/>
              <a:gd name="connsiteY4" fmla="*/ 1405625 h 1437685"/>
              <a:gd name="connsiteX5" fmla="*/ 450056 w 1221741"/>
              <a:gd name="connsiteY5" fmla="*/ 1398482 h 1437685"/>
              <a:gd name="connsiteX6" fmla="*/ 476250 w 1221741"/>
              <a:gd name="connsiteY6" fmla="*/ 1379432 h 1437685"/>
              <a:gd name="connsiteX7" fmla="*/ 488156 w 1221741"/>
              <a:gd name="connsiteY7" fmla="*/ 1369907 h 1437685"/>
              <a:gd name="connsiteX8" fmla="*/ 526256 w 1221741"/>
              <a:gd name="connsiteY8" fmla="*/ 1362763 h 1437685"/>
              <a:gd name="connsiteX9" fmla="*/ 559593 w 1221741"/>
              <a:gd name="connsiteY9" fmla="*/ 1358000 h 1437685"/>
              <a:gd name="connsiteX10" fmla="*/ 573881 w 1221741"/>
              <a:gd name="connsiteY10" fmla="*/ 1348475 h 1437685"/>
              <a:gd name="connsiteX11" fmla="*/ 592931 w 1221741"/>
              <a:gd name="connsiteY11" fmla="*/ 1334188 h 1437685"/>
              <a:gd name="connsiteX12" fmla="*/ 611981 w 1221741"/>
              <a:gd name="connsiteY12" fmla="*/ 1322282 h 1437685"/>
              <a:gd name="connsiteX13" fmla="*/ 626268 w 1221741"/>
              <a:gd name="connsiteY13" fmla="*/ 1319900 h 1437685"/>
              <a:gd name="connsiteX14" fmla="*/ 657225 w 1221741"/>
              <a:gd name="connsiteY14" fmla="*/ 1315138 h 1437685"/>
              <a:gd name="connsiteX15" fmla="*/ 666750 w 1221741"/>
              <a:gd name="connsiteY15" fmla="*/ 1307994 h 1437685"/>
              <a:gd name="connsiteX16" fmla="*/ 652462 w 1221741"/>
              <a:gd name="connsiteY16" fmla="*/ 1296088 h 1437685"/>
              <a:gd name="connsiteX17" fmla="*/ 638175 w 1221741"/>
              <a:gd name="connsiteY17" fmla="*/ 1288944 h 1437685"/>
              <a:gd name="connsiteX18" fmla="*/ 626268 w 1221741"/>
              <a:gd name="connsiteY18" fmla="*/ 1279419 h 1437685"/>
              <a:gd name="connsiteX19" fmla="*/ 619125 w 1221741"/>
              <a:gd name="connsiteY19" fmla="*/ 1272275 h 1437685"/>
              <a:gd name="connsiteX20" fmla="*/ 621506 w 1221741"/>
              <a:gd name="connsiteY20" fmla="*/ 1255607 h 1437685"/>
              <a:gd name="connsiteX21" fmla="*/ 650081 w 1221741"/>
              <a:gd name="connsiteY21" fmla="*/ 1260369 h 1437685"/>
              <a:gd name="connsiteX22" fmla="*/ 671512 w 1221741"/>
              <a:gd name="connsiteY22" fmla="*/ 1267513 h 1437685"/>
              <a:gd name="connsiteX23" fmla="*/ 673893 w 1221741"/>
              <a:gd name="connsiteY23" fmla="*/ 1300850 h 1437685"/>
              <a:gd name="connsiteX24" fmla="*/ 692943 w 1221741"/>
              <a:gd name="connsiteY24" fmla="*/ 1303232 h 1437685"/>
              <a:gd name="connsiteX25" fmla="*/ 757237 w 1221741"/>
              <a:gd name="connsiteY25" fmla="*/ 1300850 h 1437685"/>
              <a:gd name="connsiteX26" fmla="*/ 776287 w 1221741"/>
              <a:gd name="connsiteY26" fmla="*/ 1298469 h 1437685"/>
              <a:gd name="connsiteX27" fmla="*/ 845343 w 1221741"/>
              <a:gd name="connsiteY27" fmla="*/ 1305613 h 1437685"/>
              <a:gd name="connsiteX28" fmla="*/ 864393 w 1221741"/>
              <a:gd name="connsiteY28" fmla="*/ 1310375 h 1437685"/>
              <a:gd name="connsiteX29" fmla="*/ 885825 w 1221741"/>
              <a:gd name="connsiteY29" fmla="*/ 1315138 h 1437685"/>
              <a:gd name="connsiteX30" fmla="*/ 897731 w 1221741"/>
              <a:gd name="connsiteY30" fmla="*/ 1319900 h 1437685"/>
              <a:gd name="connsiteX31" fmla="*/ 907256 w 1221741"/>
              <a:gd name="connsiteY31" fmla="*/ 1324663 h 1437685"/>
              <a:gd name="connsiteX32" fmla="*/ 926306 w 1221741"/>
              <a:gd name="connsiteY32" fmla="*/ 1329425 h 1437685"/>
              <a:gd name="connsiteX33" fmla="*/ 945356 w 1221741"/>
              <a:gd name="connsiteY33" fmla="*/ 1334188 h 1437685"/>
              <a:gd name="connsiteX34" fmla="*/ 950118 w 1221741"/>
              <a:gd name="connsiteY34" fmla="*/ 1307994 h 1437685"/>
              <a:gd name="connsiteX35" fmla="*/ 952500 w 1221741"/>
              <a:gd name="connsiteY35" fmla="*/ 1298469 h 1437685"/>
              <a:gd name="connsiteX36" fmla="*/ 988218 w 1221741"/>
              <a:gd name="connsiteY36" fmla="*/ 1291325 h 1437685"/>
              <a:gd name="connsiteX37" fmla="*/ 992981 w 1221741"/>
              <a:gd name="connsiteY37" fmla="*/ 1284182 h 1437685"/>
              <a:gd name="connsiteX38" fmla="*/ 1000125 w 1221741"/>
              <a:gd name="connsiteY38" fmla="*/ 1281800 h 1437685"/>
              <a:gd name="connsiteX39" fmla="*/ 1007268 w 1221741"/>
              <a:gd name="connsiteY39" fmla="*/ 1277038 h 1437685"/>
              <a:gd name="connsiteX40" fmla="*/ 1012031 w 1221741"/>
              <a:gd name="connsiteY40" fmla="*/ 1267513 h 1437685"/>
              <a:gd name="connsiteX41" fmla="*/ 1014412 w 1221741"/>
              <a:gd name="connsiteY41" fmla="*/ 1260369 h 1437685"/>
              <a:gd name="connsiteX42" fmla="*/ 1023937 w 1221741"/>
              <a:gd name="connsiteY42" fmla="*/ 1246082 h 1437685"/>
              <a:gd name="connsiteX43" fmla="*/ 1031081 w 1221741"/>
              <a:gd name="connsiteY43" fmla="*/ 1227032 h 1437685"/>
              <a:gd name="connsiteX44" fmla="*/ 1033462 w 1221741"/>
              <a:gd name="connsiteY44" fmla="*/ 1219888 h 1437685"/>
              <a:gd name="connsiteX45" fmla="*/ 1035843 w 1221741"/>
              <a:gd name="connsiteY45" fmla="*/ 1210363 h 1437685"/>
              <a:gd name="connsiteX46" fmla="*/ 1040606 w 1221741"/>
              <a:gd name="connsiteY46" fmla="*/ 1200838 h 1437685"/>
              <a:gd name="connsiteX47" fmla="*/ 1045368 w 1221741"/>
              <a:gd name="connsiteY47" fmla="*/ 1181788 h 1437685"/>
              <a:gd name="connsiteX48" fmla="*/ 1062037 w 1221741"/>
              <a:gd name="connsiteY48" fmla="*/ 1150832 h 1437685"/>
              <a:gd name="connsiteX49" fmla="*/ 1069181 w 1221741"/>
              <a:gd name="connsiteY49" fmla="*/ 1143688 h 1437685"/>
              <a:gd name="connsiteX50" fmla="*/ 1066800 w 1221741"/>
              <a:gd name="connsiteY50" fmla="*/ 1115113 h 1437685"/>
              <a:gd name="connsiteX51" fmla="*/ 1004887 w 1221741"/>
              <a:gd name="connsiteY51" fmla="*/ 1122257 h 1437685"/>
              <a:gd name="connsiteX52" fmla="*/ 1004887 w 1221741"/>
              <a:gd name="connsiteY52" fmla="*/ 1093682 h 1437685"/>
              <a:gd name="connsiteX53" fmla="*/ 1009650 w 1221741"/>
              <a:gd name="connsiteY53" fmla="*/ 1086538 h 1437685"/>
              <a:gd name="connsiteX54" fmla="*/ 1016793 w 1221741"/>
              <a:gd name="connsiteY54" fmla="*/ 1077013 h 1437685"/>
              <a:gd name="connsiteX55" fmla="*/ 1028700 w 1221741"/>
              <a:gd name="connsiteY55" fmla="*/ 1027007 h 1437685"/>
              <a:gd name="connsiteX56" fmla="*/ 1038225 w 1221741"/>
              <a:gd name="connsiteY56" fmla="*/ 991288 h 1437685"/>
              <a:gd name="connsiteX57" fmla="*/ 1045368 w 1221741"/>
              <a:gd name="connsiteY57" fmla="*/ 981763 h 1437685"/>
              <a:gd name="connsiteX58" fmla="*/ 1054893 w 1221741"/>
              <a:gd name="connsiteY58" fmla="*/ 965094 h 1437685"/>
              <a:gd name="connsiteX59" fmla="*/ 1071562 w 1221741"/>
              <a:gd name="connsiteY59" fmla="*/ 948425 h 1437685"/>
              <a:gd name="connsiteX60" fmla="*/ 1095375 w 1221741"/>
              <a:gd name="connsiteY60" fmla="*/ 929375 h 1437685"/>
              <a:gd name="connsiteX61" fmla="*/ 1102518 w 1221741"/>
              <a:gd name="connsiteY61" fmla="*/ 922232 h 1437685"/>
              <a:gd name="connsiteX62" fmla="*/ 1109662 w 1221741"/>
              <a:gd name="connsiteY62" fmla="*/ 919850 h 1437685"/>
              <a:gd name="connsiteX63" fmla="*/ 1119187 w 1221741"/>
              <a:gd name="connsiteY63" fmla="*/ 912707 h 1437685"/>
              <a:gd name="connsiteX64" fmla="*/ 1138237 w 1221741"/>
              <a:gd name="connsiteY64" fmla="*/ 900800 h 1437685"/>
              <a:gd name="connsiteX65" fmla="*/ 1147762 w 1221741"/>
              <a:gd name="connsiteY65" fmla="*/ 881750 h 1437685"/>
              <a:gd name="connsiteX66" fmla="*/ 1166812 w 1221741"/>
              <a:gd name="connsiteY66" fmla="*/ 855557 h 1437685"/>
              <a:gd name="connsiteX67" fmla="*/ 1178718 w 1221741"/>
              <a:gd name="connsiteY67" fmla="*/ 848413 h 1437685"/>
              <a:gd name="connsiteX68" fmla="*/ 1185862 w 1221741"/>
              <a:gd name="connsiteY68" fmla="*/ 846032 h 1437685"/>
              <a:gd name="connsiteX69" fmla="*/ 1197768 w 1221741"/>
              <a:gd name="connsiteY69" fmla="*/ 838888 h 1437685"/>
              <a:gd name="connsiteX70" fmla="*/ 1207293 w 1221741"/>
              <a:gd name="connsiteY70" fmla="*/ 834125 h 1437685"/>
              <a:gd name="connsiteX71" fmla="*/ 1219200 w 1221741"/>
              <a:gd name="connsiteY71" fmla="*/ 819838 h 1437685"/>
              <a:gd name="connsiteX72" fmla="*/ 1214437 w 1221741"/>
              <a:gd name="connsiteY72" fmla="*/ 793644 h 1437685"/>
              <a:gd name="connsiteX73" fmla="*/ 1207293 w 1221741"/>
              <a:gd name="connsiteY73" fmla="*/ 791263 h 1437685"/>
              <a:gd name="connsiteX74" fmla="*/ 1178718 w 1221741"/>
              <a:gd name="connsiteY74" fmla="*/ 779357 h 1437685"/>
              <a:gd name="connsiteX75" fmla="*/ 1157287 w 1221741"/>
              <a:gd name="connsiteY75" fmla="*/ 767450 h 1437685"/>
              <a:gd name="connsiteX76" fmla="*/ 1133475 w 1221741"/>
              <a:gd name="connsiteY76" fmla="*/ 746019 h 1437685"/>
              <a:gd name="connsiteX77" fmla="*/ 1126331 w 1221741"/>
              <a:gd name="connsiteY77" fmla="*/ 738875 h 1437685"/>
              <a:gd name="connsiteX78" fmla="*/ 1112043 w 1221741"/>
              <a:gd name="connsiteY78" fmla="*/ 719825 h 1437685"/>
              <a:gd name="connsiteX79" fmla="*/ 1102518 w 1221741"/>
              <a:gd name="connsiteY79" fmla="*/ 700775 h 1437685"/>
              <a:gd name="connsiteX80" fmla="*/ 1095375 w 1221741"/>
              <a:gd name="connsiteY80" fmla="*/ 681725 h 1437685"/>
              <a:gd name="connsiteX81" fmla="*/ 1090612 w 1221741"/>
              <a:gd name="connsiteY81" fmla="*/ 669819 h 1437685"/>
              <a:gd name="connsiteX82" fmla="*/ 1088231 w 1221741"/>
              <a:gd name="connsiteY82" fmla="*/ 662675 h 1437685"/>
              <a:gd name="connsiteX83" fmla="*/ 1081087 w 1221741"/>
              <a:gd name="connsiteY83" fmla="*/ 653150 h 1437685"/>
              <a:gd name="connsiteX84" fmla="*/ 1078706 w 1221741"/>
              <a:gd name="connsiteY84" fmla="*/ 643625 h 1437685"/>
              <a:gd name="connsiteX85" fmla="*/ 1073943 w 1221741"/>
              <a:gd name="connsiteY85" fmla="*/ 636482 h 1437685"/>
              <a:gd name="connsiteX86" fmla="*/ 1069181 w 1221741"/>
              <a:gd name="connsiteY86" fmla="*/ 626957 h 1437685"/>
              <a:gd name="connsiteX87" fmla="*/ 1066800 w 1221741"/>
              <a:gd name="connsiteY87" fmla="*/ 619813 h 1437685"/>
              <a:gd name="connsiteX88" fmla="*/ 1064418 w 1221741"/>
              <a:gd name="connsiteY88" fmla="*/ 610288 h 1437685"/>
              <a:gd name="connsiteX89" fmla="*/ 1047750 w 1221741"/>
              <a:gd name="connsiteY89" fmla="*/ 579332 h 1437685"/>
              <a:gd name="connsiteX90" fmla="*/ 1040606 w 1221741"/>
              <a:gd name="connsiteY90" fmla="*/ 557900 h 1437685"/>
              <a:gd name="connsiteX91" fmla="*/ 1038225 w 1221741"/>
              <a:gd name="connsiteY91" fmla="*/ 548375 h 1437685"/>
              <a:gd name="connsiteX92" fmla="*/ 1031081 w 1221741"/>
              <a:gd name="connsiteY92" fmla="*/ 536469 h 1437685"/>
              <a:gd name="connsiteX93" fmla="*/ 1026318 w 1221741"/>
              <a:gd name="connsiteY93" fmla="*/ 526944 h 1437685"/>
              <a:gd name="connsiteX94" fmla="*/ 1023937 w 1221741"/>
              <a:gd name="connsiteY94" fmla="*/ 519800 h 1437685"/>
              <a:gd name="connsiteX95" fmla="*/ 1014412 w 1221741"/>
              <a:gd name="connsiteY95" fmla="*/ 495988 h 1437685"/>
              <a:gd name="connsiteX96" fmla="*/ 1012031 w 1221741"/>
              <a:gd name="connsiteY96" fmla="*/ 486463 h 1437685"/>
              <a:gd name="connsiteX97" fmla="*/ 997743 w 1221741"/>
              <a:gd name="connsiteY97" fmla="*/ 462650 h 1437685"/>
              <a:gd name="connsiteX98" fmla="*/ 992981 w 1221741"/>
              <a:gd name="connsiteY98" fmla="*/ 453125 h 1437685"/>
              <a:gd name="connsiteX99" fmla="*/ 990600 w 1221741"/>
              <a:gd name="connsiteY99" fmla="*/ 441219 h 1437685"/>
              <a:gd name="connsiteX100" fmla="*/ 983456 w 1221741"/>
              <a:gd name="connsiteY100" fmla="*/ 436457 h 1437685"/>
              <a:gd name="connsiteX101" fmla="*/ 981075 w 1221741"/>
              <a:gd name="connsiteY101" fmla="*/ 422169 h 1437685"/>
              <a:gd name="connsiteX102" fmla="*/ 973931 w 1221741"/>
              <a:gd name="connsiteY102" fmla="*/ 410263 h 1437685"/>
              <a:gd name="connsiteX103" fmla="*/ 969168 w 1221741"/>
              <a:gd name="connsiteY103" fmla="*/ 398357 h 1437685"/>
              <a:gd name="connsiteX104" fmla="*/ 964406 w 1221741"/>
              <a:gd name="connsiteY104" fmla="*/ 391213 h 1437685"/>
              <a:gd name="connsiteX105" fmla="*/ 959643 w 1221741"/>
              <a:gd name="connsiteY105" fmla="*/ 372163 h 1437685"/>
              <a:gd name="connsiteX106" fmla="*/ 957262 w 1221741"/>
              <a:gd name="connsiteY106" fmla="*/ 365019 h 1437685"/>
              <a:gd name="connsiteX107" fmla="*/ 952500 w 1221741"/>
              <a:gd name="connsiteY107" fmla="*/ 355494 h 1437685"/>
              <a:gd name="connsiteX108" fmla="*/ 947737 w 1221741"/>
              <a:gd name="connsiteY108" fmla="*/ 343588 h 1437685"/>
              <a:gd name="connsiteX109" fmla="*/ 942975 w 1221741"/>
              <a:gd name="connsiteY109" fmla="*/ 334063 h 1437685"/>
              <a:gd name="connsiteX110" fmla="*/ 940593 w 1221741"/>
              <a:gd name="connsiteY110" fmla="*/ 326919 h 1437685"/>
              <a:gd name="connsiteX111" fmla="*/ 935831 w 1221741"/>
              <a:gd name="connsiteY111" fmla="*/ 319775 h 1437685"/>
              <a:gd name="connsiteX112" fmla="*/ 931068 w 1221741"/>
              <a:gd name="connsiteY112" fmla="*/ 305488 h 1437685"/>
              <a:gd name="connsiteX113" fmla="*/ 926306 w 1221741"/>
              <a:gd name="connsiteY113" fmla="*/ 295963 h 1437685"/>
              <a:gd name="connsiteX114" fmla="*/ 923925 w 1221741"/>
              <a:gd name="connsiteY114" fmla="*/ 288819 h 1437685"/>
              <a:gd name="connsiteX115" fmla="*/ 921543 w 1221741"/>
              <a:gd name="connsiteY115" fmla="*/ 279294 h 1437685"/>
              <a:gd name="connsiteX116" fmla="*/ 916781 w 1221741"/>
              <a:gd name="connsiteY116" fmla="*/ 272150 h 1437685"/>
              <a:gd name="connsiteX117" fmla="*/ 912018 w 1221741"/>
              <a:gd name="connsiteY117" fmla="*/ 260244 h 1437685"/>
              <a:gd name="connsiteX118" fmla="*/ 907256 w 1221741"/>
              <a:gd name="connsiteY118" fmla="*/ 243575 h 1437685"/>
              <a:gd name="connsiteX119" fmla="*/ 902493 w 1221741"/>
              <a:gd name="connsiteY119" fmla="*/ 231669 h 1437685"/>
              <a:gd name="connsiteX120" fmla="*/ 888206 w 1221741"/>
              <a:gd name="connsiteY120" fmla="*/ 119751 h 1437685"/>
              <a:gd name="connsiteX121" fmla="*/ 823912 w 1221741"/>
              <a:gd name="connsiteY121" fmla="*/ 687 h 1437685"/>
              <a:gd name="connsiteX122" fmla="*/ 847725 w 1221741"/>
              <a:gd name="connsiteY122" fmla="*/ 84033 h 1437685"/>
              <a:gd name="connsiteX123" fmla="*/ 847725 w 1221741"/>
              <a:gd name="connsiteY123" fmla="*/ 207857 h 1437685"/>
              <a:gd name="connsiteX124" fmla="*/ 823912 w 1221741"/>
              <a:gd name="connsiteY124" fmla="*/ 253100 h 1437685"/>
              <a:gd name="connsiteX125" fmla="*/ 812006 w 1221741"/>
              <a:gd name="connsiteY125" fmla="*/ 298344 h 1437685"/>
              <a:gd name="connsiteX126" fmla="*/ 797718 w 1221741"/>
              <a:gd name="connsiteY126" fmla="*/ 355494 h 1437685"/>
              <a:gd name="connsiteX127" fmla="*/ 781050 w 1221741"/>
              <a:gd name="connsiteY127" fmla="*/ 395975 h 1437685"/>
              <a:gd name="connsiteX128" fmla="*/ 754856 w 1221741"/>
              <a:gd name="connsiteY128" fmla="*/ 445982 h 1437685"/>
              <a:gd name="connsiteX129" fmla="*/ 745331 w 1221741"/>
              <a:gd name="connsiteY129" fmla="*/ 467413 h 1437685"/>
              <a:gd name="connsiteX130" fmla="*/ 742950 w 1221741"/>
              <a:gd name="connsiteY130" fmla="*/ 491225 h 1437685"/>
              <a:gd name="connsiteX131" fmla="*/ 721518 w 1221741"/>
              <a:gd name="connsiteY131" fmla="*/ 505513 h 1437685"/>
              <a:gd name="connsiteX132" fmla="*/ 709612 w 1221741"/>
              <a:gd name="connsiteY132" fmla="*/ 510275 h 1437685"/>
              <a:gd name="connsiteX133" fmla="*/ 688181 w 1221741"/>
              <a:gd name="connsiteY133" fmla="*/ 519800 h 1437685"/>
              <a:gd name="connsiteX134" fmla="*/ 671512 w 1221741"/>
              <a:gd name="connsiteY134" fmla="*/ 534088 h 1437685"/>
              <a:gd name="connsiteX135" fmla="*/ 664368 w 1221741"/>
              <a:gd name="connsiteY135" fmla="*/ 538850 h 1437685"/>
              <a:gd name="connsiteX136" fmla="*/ 657225 w 1221741"/>
              <a:gd name="connsiteY136" fmla="*/ 548375 h 1437685"/>
              <a:gd name="connsiteX137" fmla="*/ 642937 w 1221741"/>
              <a:gd name="connsiteY137" fmla="*/ 562663 h 1437685"/>
              <a:gd name="connsiteX138" fmla="*/ 626268 w 1221741"/>
              <a:gd name="connsiteY138" fmla="*/ 581713 h 1437685"/>
              <a:gd name="connsiteX139" fmla="*/ 614362 w 1221741"/>
              <a:gd name="connsiteY139" fmla="*/ 596000 h 1437685"/>
              <a:gd name="connsiteX140" fmla="*/ 607218 w 1221741"/>
              <a:gd name="connsiteY140" fmla="*/ 605525 h 1437685"/>
              <a:gd name="connsiteX141" fmla="*/ 602456 w 1221741"/>
              <a:gd name="connsiteY141" fmla="*/ 612669 h 1437685"/>
              <a:gd name="connsiteX142" fmla="*/ 590550 w 1221741"/>
              <a:gd name="connsiteY142" fmla="*/ 617432 h 1437685"/>
              <a:gd name="connsiteX143" fmla="*/ 573881 w 1221741"/>
              <a:gd name="connsiteY143" fmla="*/ 629338 h 1437685"/>
              <a:gd name="connsiteX144" fmla="*/ 554831 w 1221741"/>
              <a:gd name="connsiteY144" fmla="*/ 638863 h 1437685"/>
              <a:gd name="connsiteX145" fmla="*/ 542925 w 1221741"/>
              <a:gd name="connsiteY145" fmla="*/ 646007 h 1437685"/>
              <a:gd name="connsiteX146" fmla="*/ 535781 w 1221741"/>
              <a:gd name="connsiteY146" fmla="*/ 648388 h 1437685"/>
              <a:gd name="connsiteX147" fmla="*/ 516731 w 1221741"/>
              <a:gd name="connsiteY147" fmla="*/ 662675 h 1437685"/>
              <a:gd name="connsiteX148" fmla="*/ 500062 w 1221741"/>
              <a:gd name="connsiteY148" fmla="*/ 676963 h 1437685"/>
              <a:gd name="connsiteX149" fmla="*/ 490537 w 1221741"/>
              <a:gd name="connsiteY149" fmla="*/ 715063 h 1437685"/>
              <a:gd name="connsiteX150" fmla="*/ 490537 w 1221741"/>
              <a:gd name="connsiteY150" fmla="*/ 831744 h 1437685"/>
              <a:gd name="connsiteX151" fmla="*/ 495300 w 1221741"/>
              <a:gd name="connsiteY151" fmla="*/ 865082 h 1437685"/>
              <a:gd name="connsiteX152" fmla="*/ 492918 w 1221741"/>
              <a:gd name="connsiteY152" fmla="*/ 898419 h 1437685"/>
              <a:gd name="connsiteX153" fmla="*/ 483393 w 1221741"/>
              <a:gd name="connsiteY153" fmla="*/ 896038 h 1437685"/>
              <a:gd name="connsiteX154" fmla="*/ 478631 w 1221741"/>
              <a:gd name="connsiteY154" fmla="*/ 888894 h 1437685"/>
              <a:gd name="connsiteX155" fmla="*/ 447675 w 1221741"/>
              <a:gd name="connsiteY155" fmla="*/ 879369 h 1437685"/>
              <a:gd name="connsiteX156" fmla="*/ 445293 w 1221741"/>
              <a:gd name="connsiteY156" fmla="*/ 872225 h 1437685"/>
              <a:gd name="connsiteX157" fmla="*/ 438150 w 1221741"/>
              <a:gd name="connsiteY157" fmla="*/ 846032 h 1437685"/>
              <a:gd name="connsiteX158" fmla="*/ 421481 w 1221741"/>
              <a:gd name="connsiteY158" fmla="*/ 855557 h 1437685"/>
              <a:gd name="connsiteX159" fmla="*/ 407193 w 1221741"/>
              <a:gd name="connsiteY159" fmla="*/ 860319 h 1437685"/>
              <a:gd name="connsiteX160" fmla="*/ 397668 w 1221741"/>
              <a:gd name="connsiteY160" fmla="*/ 869844 h 1437685"/>
              <a:gd name="connsiteX161" fmla="*/ 395287 w 1221741"/>
              <a:gd name="connsiteY161" fmla="*/ 876988 h 1437685"/>
              <a:gd name="connsiteX162" fmla="*/ 388143 w 1221741"/>
              <a:gd name="connsiteY162" fmla="*/ 886513 h 1437685"/>
              <a:gd name="connsiteX163" fmla="*/ 369093 w 1221741"/>
              <a:gd name="connsiteY163" fmla="*/ 903182 h 1437685"/>
              <a:gd name="connsiteX164" fmla="*/ 371475 w 1221741"/>
              <a:gd name="connsiteY164" fmla="*/ 938900 h 1437685"/>
              <a:gd name="connsiteX165" fmla="*/ 373856 w 1221741"/>
              <a:gd name="connsiteY165" fmla="*/ 946044 h 1437685"/>
              <a:gd name="connsiteX166" fmla="*/ 381000 w 1221741"/>
              <a:gd name="connsiteY166" fmla="*/ 950807 h 1437685"/>
              <a:gd name="connsiteX167" fmla="*/ 390525 w 1221741"/>
              <a:gd name="connsiteY167" fmla="*/ 967475 h 1437685"/>
              <a:gd name="connsiteX168" fmla="*/ 392906 w 1221741"/>
              <a:gd name="connsiteY168" fmla="*/ 977000 h 1437685"/>
              <a:gd name="connsiteX169" fmla="*/ 400050 w 1221741"/>
              <a:gd name="connsiteY169" fmla="*/ 988907 h 1437685"/>
              <a:gd name="connsiteX170" fmla="*/ 407193 w 1221741"/>
              <a:gd name="connsiteY170" fmla="*/ 1024625 h 1437685"/>
              <a:gd name="connsiteX171" fmla="*/ 404812 w 1221741"/>
              <a:gd name="connsiteY171" fmla="*/ 1041294 h 1437685"/>
              <a:gd name="connsiteX172" fmla="*/ 378618 w 1221741"/>
              <a:gd name="connsiteY172" fmla="*/ 1034150 h 1437685"/>
              <a:gd name="connsiteX173" fmla="*/ 354806 w 1221741"/>
              <a:gd name="connsiteY173" fmla="*/ 1012719 h 1437685"/>
              <a:gd name="connsiteX174" fmla="*/ 350043 w 1221741"/>
              <a:gd name="connsiteY174" fmla="*/ 1005575 h 1437685"/>
              <a:gd name="connsiteX175" fmla="*/ 342900 w 1221741"/>
              <a:gd name="connsiteY175" fmla="*/ 1000813 h 1437685"/>
              <a:gd name="connsiteX176" fmla="*/ 307181 w 1221741"/>
              <a:gd name="connsiteY176" fmla="*/ 1007957 h 1437685"/>
              <a:gd name="connsiteX177" fmla="*/ 295275 w 1221741"/>
              <a:gd name="connsiteY177" fmla="*/ 1019863 h 1437685"/>
              <a:gd name="connsiteX178" fmla="*/ 288131 w 1221741"/>
              <a:gd name="connsiteY178" fmla="*/ 1043675 h 1437685"/>
              <a:gd name="connsiteX179" fmla="*/ 285750 w 1221741"/>
              <a:gd name="connsiteY179" fmla="*/ 1055582 h 1437685"/>
              <a:gd name="connsiteX180" fmla="*/ 278606 w 1221741"/>
              <a:gd name="connsiteY180" fmla="*/ 1057963 h 1437685"/>
              <a:gd name="connsiteX181" fmla="*/ 259556 w 1221741"/>
              <a:gd name="connsiteY181" fmla="*/ 1053200 h 1437685"/>
              <a:gd name="connsiteX182" fmla="*/ 252412 w 1221741"/>
              <a:gd name="connsiteY182" fmla="*/ 1041294 h 1437685"/>
              <a:gd name="connsiteX183" fmla="*/ 235743 w 1221741"/>
              <a:gd name="connsiteY183" fmla="*/ 1024625 h 1437685"/>
              <a:gd name="connsiteX184" fmla="*/ 235743 w 1221741"/>
              <a:gd name="connsiteY184" fmla="*/ 1024625 h 1437685"/>
              <a:gd name="connsiteX185" fmla="*/ 226218 w 1221741"/>
              <a:gd name="connsiteY185" fmla="*/ 1019863 h 1437685"/>
              <a:gd name="connsiteX186" fmla="*/ 207168 w 1221741"/>
              <a:gd name="connsiteY186" fmla="*/ 1007957 h 1437685"/>
              <a:gd name="connsiteX187" fmla="*/ 197643 w 1221741"/>
              <a:gd name="connsiteY187" fmla="*/ 1005575 h 1437685"/>
              <a:gd name="connsiteX188" fmla="*/ 166687 w 1221741"/>
              <a:gd name="connsiteY188" fmla="*/ 1000813 h 1437685"/>
              <a:gd name="connsiteX189" fmla="*/ 150018 w 1221741"/>
              <a:gd name="connsiteY189" fmla="*/ 996050 h 1437685"/>
              <a:gd name="connsiteX190" fmla="*/ 126206 w 1221741"/>
              <a:gd name="connsiteY190" fmla="*/ 986525 h 1437685"/>
              <a:gd name="connsiteX191" fmla="*/ 111918 w 1221741"/>
              <a:gd name="connsiteY191" fmla="*/ 979382 h 1437685"/>
              <a:gd name="connsiteX192" fmla="*/ 52387 w 1221741"/>
              <a:gd name="connsiteY192" fmla="*/ 984144 h 1437685"/>
              <a:gd name="connsiteX193" fmla="*/ 45243 w 1221741"/>
              <a:gd name="connsiteY193" fmla="*/ 988907 h 1437685"/>
              <a:gd name="connsiteX194" fmla="*/ 23812 w 1221741"/>
              <a:gd name="connsiteY194" fmla="*/ 1010338 h 1437685"/>
              <a:gd name="connsiteX195" fmla="*/ 16668 w 1221741"/>
              <a:gd name="connsiteY195" fmla="*/ 1034150 h 1437685"/>
              <a:gd name="connsiteX196" fmla="*/ 11906 w 1221741"/>
              <a:gd name="connsiteY196" fmla="*/ 1041294 h 1437685"/>
              <a:gd name="connsiteX197" fmla="*/ 9525 w 1221741"/>
              <a:gd name="connsiteY197" fmla="*/ 1081775 h 1437685"/>
              <a:gd name="connsiteX198" fmla="*/ 7143 w 1221741"/>
              <a:gd name="connsiteY198" fmla="*/ 1091300 h 1437685"/>
              <a:gd name="connsiteX199" fmla="*/ 4762 w 1221741"/>
              <a:gd name="connsiteY199" fmla="*/ 1105588 h 1437685"/>
              <a:gd name="connsiteX200" fmla="*/ 2381 w 1221741"/>
              <a:gd name="connsiteY200" fmla="*/ 1136544 h 1437685"/>
              <a:gd name="connsiteX201" fmla="*/ 0 w 1221741"/>
              <a:gd name="connsiteY201" fmla="*/ 1143688 h 1437685"/>
              <a:gd name="connsiteX202" fmla="*/ 2381 w 1221741"/>
              <a:gd name="connsiteY202" fmla="*/ 1210363 h 1437685"/>
              <a:gd name="connsiteX203" fmla="*/ 19050 w 1221741"/>
              <a:gd name="connsiteY203" fmla="*/ 1222269 h 1437685"/>
              <a:gd name="connsiteX204" fmla="*/ 45243 w 1221741"/>
              <a:gd name="connsiteY204" fmla="*/ 1234175 h 1437685"/>
              <a:gd name="connsiteX205" fmla="*/ 59531 w 1221741"/>
              <a:gd name="connsiteY205" fmla="*/ 1238938 h 1437685"/>
              <a:gd name="connsiteX206" fmla="*/ 83343 w 1221741"/>
              <a:gd name="connsiteY206" fmla="*/ 1255607 h 1437685"/>
              <a:gd name="connsiteX207" fmla="*/ 90487 w 1221741"/>
              <a:gd name="connsiteY207" fmla="*/ 1262750 h 1437685"/>
              <a:gd name="connsiteX208" fmla="*/ 104775 w 1221741"/>
              <a:gd name="connsiteY208" fmla="*/ 1267513 h 1437685"/>
              <a:gd name="connsiteX209" fmla="*/ 123825 w 1221741"/>
              <a:gd name="connsiteY209" fmla="*/ 1272275 h 1437685"/>
              <a:gd name="connsiteX210" fmla="*/ 138112 w 1221741"/>
              <a:gd name="connsiteY210" fmla="*/ 1277038 h 1437685"/>
              <a:gd name="connsiteX211" fmla="*/ 223837 w 1221741"/>
              <a:gd name="connsiteY211" fmla="*/ 1286563 h 1437685"/>
              <a:gd name="connsiteX212" fmla="*/ 257175 w 1221741"/>
              <a:gd name="connsiteY212" fmla="*/ 1315138 h 1437685"/>
              <a:gd name="connsiteX213" fmla="*/ 261937 w 1221741"/>
              <a:gd name="connsiteY213" fmla="*/ 1322282 h 1437685"/>
              <a:gd name="connsiteX214" fmla="*/ 264318 w 1221741"/>
              <a:gd name="connsiteY214" fmla="*/ 1329425 h 1437685"/>
              <a:gd name="connsiteX215" fmla="*/ 271462 w 1221741"/>
              <a:gd name="connsiteY215" fmla="*/ 1343713 h 1437685"/>
              <a:gd name="connsiteX216" fmla="*/ 276225 w 1221741"/>
              <a:gd name="connsiteY216" fmla="*/ 1350857 h 1437685"/>
              <a:gd name="connsiteX217" fmla="*/ 285750 w 1221741"/>
              <a:gd name="connsiteY217" fmla="*/ 1353238 h 1437685"/>
              <a:gd name="connsiteX218" fmla="*/ 328612 w 1221741"/>
              <a:gd name="connsiteY218" fmla="*/ 1348475 h 1437685"/>
              <a:gd name="connsiteX219" fmla="*/ 342900 w 1221741"/>
              <a:gd name="connsiteY219" fmla="*/ 1346094 h 1437685"/>
              <a:gd name="connsiteX220" fmla="*/ 366712 w 1221741"/>
              <a:gd name="connsiteY220" fmla="*/ 1350857 h 1437685"/>
              <a:gd name="connsiteX221" fmla="*/ 373856 w 1221741"/>
              <a:gd name="connsiteY221" fmla="*/ 1384194 h 1437685"/>
              <a:gd name="connsiteX222" fmla="*/ 381000 w 1221741"/>
              <a:gd name="connsiteY222" fmla="*/ 1412769 h 1437685"/>
              <a:gd name="connsiteX223" fmla="*/ 381000 w 1221741"/>
              <a:gd name="connsiteY223" fmla="*/ 1436582 h 1437685"/>
              <a:gd name="connsiteX0" fmla="*/ 381000 w 1221741"/>
              <a:gd name="connsiteY0" fmla="*/ 1436582 h 1437685"/>
              <a:gd name="connsiteX1" fmla="*/ 411956 w 1221741"/>
              <a:gd name="connsiteY1" fmla="*/ 1431819 h 1437685"/>
              <a:gd name="connsiteX2" fmla="*/ 426243 w 1221741"/>
              <a:gd name="connsiteY2" fmla="*/ 1419913 h 1437685"/>
              <a:gd name="connsiteX3" fmla="*/ 435768 w 1221741"/>
              <a:gd name="connsiteY3" fmla="*/ 1415150 h 1437685"/>
              <a:gd name="connsiteX4" fmla="*/ 447675 w 1221741"/>
              <a:gd name="connsiteY4" fmla="*/ 1405625 h 1437685"/>
              <a:gd name="connsiteX5" fmla="*/ 450056 w 1221741"/>
              <a:gd name="connsiteY5" fmla="*/ 1398482 h 1437685"/>
              <a:gd name="connsiteX6" fmla="*/ 476250 w 1221741"/>
              <a:gd name="connsiteY6" fmla="*/ 1379432 h 1437685"/>
              <a:gd name="connsiteX7" fmla="*/ 488156 w 1221741"/>
              <a:gd name="connsiteY7" fmla="*/ 1369907 h 1437685"/>
              <a:gd name="connsiteX8" fmla="*/ 526256 w 1221741"/>
              <a:gd name="connsiteY8" fmla="*/ 1362763 h 1437685"/>
              <a:gd name="connsiteX9" fmla="*/ 559593 w 1221741"/>
              <a:gd name="connsiteY9" fmla="*/ 1358000 h 1437685"/>
              <a:gd name="connsiteX10" fmla="*/ 573881 w 1221741"/>
              <a:gd name="connsiteY10" fmla="*/ 1348475 h 1437685"/>
              <a:gd name="connsiteX11" fmla="*/ 592931 w 1221741"/>
              <a:gd name="connsiteY11" fmla="*/ 1334188 h 1437685"/>
              <a:gd name="connsiteX12" fmla="*/ 611981 w 1221741"/>
              <a:gd name="connsiteY12" fmla="*/ 1322282 h 1437685"/>
              <a:gd name="connsiteX13" fmla="*/ 626268 w 1221741"/>
              <a:gd name="connsiteY13" fmla="*/ 1319900 h 1437685"/>
              <a:gd name="connsiteX14" fmla="*/ 657225 w 1221741"/>
              <a:gd name="connsiteY14" fmla="*/ 1315138 h 1437685"/>
              <a:gd name="connsiteX15" fmla="*/ 666750 w 1221741"/>
              <a:gd name="connsiteY15" fmla="*/ 1307994 h 1437685"/>
              <a:gd name="connsiteX16" fmla="*/ 652462 w 1221741"/>
              <a:gd name="connsiteY16" fmla="*/ 1296088 h 1437685"/>
              <a:gd name="connsiteX17" fmla="*/ 638175 w 1221741"/>
              <a:gd name="connsiteY17" fmla="*/ 1288944 h 1437685"/>
              <a:gd name="connsiteX18" fmla="*/ 626268 w 1221741"/>
              <a:gd name="connsiteY18" fmla="*/ 1279419 h 1437685"/>
              <a:gd name="connsiteX19" fmla="*/ 619125 w 1221741"/>
              <a:gd name="connsiteY19" fmla="*/ 1272275 h 1437685"/>
              <a:gd name="connsiteX20" fmla="*/ 621506 w 1221741"/>
              <a:gd name="connsiteY20" fmla="*/ 1255607 h 1437685"/>
              <a:gd name="connsiteX21" fmla="*/ 650081 w 1221741"/>
              <a:gd name="connsiteY21" fmla="*/ 1260369 h 1437685"/>
              <a:gd name="connsiteX22" fmla="*/ 671512 w 1221741"/>
              <a:gd name="connsiteY22" fmla="*/ 1267513 h 1437685"/>
              <a:gd name="connsiteX23" fmla="*/ 673893 w 1221741"/>
              <a:gd name="connsiteY23" fmla="*/ 1300850 h 1437685"/>
              <a:gd name="connsiteX24" fmla="*/ 692943 w 1221741"/>
              <a:gd name="connsiteY24" fmla="*/ 1303232 h 1437685"/>
              <a:gd name="connsiteX25" fmla="*/ 757237 w 1221741"/>
              <a:gd name="connsiteY25" fmla="*/ 1300850 h 1437685"/>
              <a:gd name="connsiteX26" fmla="*/ 776287 w 1221741"/>
              <a:gd name="connsiteY26" fmla="*/ 1298469 h 1437685"/>
              <a:gd name="connsiteX27" fmla="*/ 845343 w 1221741"/>
              <a:gd name="connsiteY27" fmla="*/ 1305613 h 1437685"/>
              <a:gd name="connsiteX28" fmla="*/ 864393 w 1221741"/>
              <a:gd name="connsiteY28" fmla="*/ 1310375 h 1437685"/>
              <a:gd name="connsiteX29" fmla="*/ 885825 w 1221741"/>
              <a:gd name="connsiteY29" fmla="*/ 1315138 h 1437685"/>
              <a:gd name="connsiteX30" fmla="*/ 897731 w 1221741"/>
              <a:gd name="connsiteY30" fmla="*/ 1319900 h 1437685"/>
              <a:gd name="connsiteX31" fmla="*/ 907256 w 1221741"/>
              <a:gd name="connsiteY31" fmla="*/ 1324663 h 1437685"/>
              <a:gd name="connsiteX32" fmla="*/ 926306 w 1221741"/>
              <a:gd name="connsiteY32" fmla="*/ 1329425 h 1437685"/>
              <a:gd name="connsiteX33" fmla="*/ 945356 w 1221741"/>
              <a:gd name="connsiteY33" fmla="*/ 1334188 h 1437685"/>
              <a:gd name="connsiteX34" fmla="*/ 950118 w 1221741"/>
              <a:gd name="connsiteY34" fmla="*/ 1307994 h 1437685"/>
              <a:gd name="connsiteX35" fmla="*/ 952500 w 1221741"/>
              <a:gd name="connsiteY35" fmla="*/ 1298469 h 1437685"/>
              <a:gd name="connsiteX36" fmla="*/ 988218 w 1221741"/>
              <a:gd name="connsiteY36" fmla="*/ 1291325 h 1437685"/>
              <a:gd name="connsiteX37" fmla="*/ 992981 w 1221741"/>
              <a:gd name="connsiteY37" fmla="*/ 1284182 h 1437685"/>
              <a:gd name="connsiteX38" fmla="*/ 1000125 w 1221741"/>
              <a:gd name="connsiteY38" fmla="*/ 1281800 h 1437685"/>
              <a:gd name="connsiteX39" fmla="*/ 1007268 w 1221741"/>
              <a:gd name="connsiteY39" fmla="*/ 1277038 h 1437685"/>
              <a:gd name="connsiteX40" fmla="*/ 1012031 w 1221741"/>
              <a:gd name="connsiteY40" fmla="*/ 1267513 h 1437685"/>
              <a:gd name="connsiteX41" fmla="*/ 1014412 w 1221741"/>
              <a:gd name="connsiteY41" fmla="*/ 1260369 h 1437685"/>
              <a:gd name="connsiteX42" fmla="*/ 1023937 w 1221741"/>
              <a:gd name="connsiteY42" fmla="*/ 1246082 h 1437685"/>
              <a:gd name="connsiteX43" fmla="*/ 1031081 w 1221741"/>
              <a:gd name="connsiteY43" fmla="*/ 1227032 h 1437685"/>
              <a:gd name="connsiteX44" fmla="*/ 1033462 w 1221741"/>
              <a:gd name="connsiteY44" fmla="*/ 1219888 h 1437685"/>
              <a:gd name="connsiteX45" fmla="*/ 1035843 w 1221741"/>
              <a:gd name="connsiteY45" fmla="*/ 1210363 h 1437685"/>
              <a:gd name="connsiteX46" fmla="*/ 1040606 w 1221741"/>
              <a:gd name="connsiteY46" fmla="*/ 1200838 h 1437685"/>
              <a:gd name="connsiteX47" fmla="*/ 1045368 w 1221741"/>
              <a:gd name="connsiteY47" fmla="*/ 1181788 h 1437685"/>
              <a:gd name="connsiteX48" fmla="*/ 1062037 w 1221741"/>
              <a:gd name="connsiteY48" fmla="*/ 1150832 h 1437685"/>
              <a:gd name="connsiteX49" fmla="*/ 1069181 w 1221741"/>
              <a:gd name="connsiteY49" fmla="*/ 1143688 h 1437685"/>
              <a:gd name="connsiteX50" fmla="*/ 1066800 w 1221741"/>
              <a:gd name="connsiteY50" fmla="*/ 1115113 h 1437685"/>
              <a:gd name="connsiteX51" fmla="*/ 1004887 w 1221741"/>
              <a:gd name="connsiteY51" fmla="*/ 1122257 h 1437685"/>
              <a:gd name="connsiteX52" fmla="*/ 1004887 w 1221741"/>
              <a:gd name="connsiteY52" fmla="*/ 1093682 h 1437685"/>
              <a:gd name="connsiteX53" fmla="*/ 1009650 w 1221741"/>
              <a:gd name="connsiteY53" fmla="*/ 1086538 h 1437685"/>
              <a:gd name="connsiteX54" fmla="*/ 1016793 w 1221741"/>
              <a:gd name="connsiteY54" fmla="*/ 1077013 h 1437685"/>
              <a:gd name="connsiteX55" fmla="*/ 1028700 w 1221741"/>
              <a:gd name="connsiteY55" fmla="*/ 1027007 h 1437685"/>
              <a:gd name="connsiteX56" fmla="*/ 1038225 w 1221741"/>
              <a:gd name="connsiteY56" fmla="*/ 991288 h 1437685"/>
              <a:gd name="connsiteX57" fmla="*/ 1045368 w 1221741"/>
              <a:gd name="connsiteY57" fmla="*/ 981763 h 1437685"/>
              <a:gd name="connsiteX58" fmla="*/ 1054893 w 1221741"/>
              <a:gd name="connsiteY58" fmla="*/ 965094 h 1437685"/>
              <a:gd name="connsiteX59" fmla="*/ 1071562 w 1221741"/>
              <a:gd name="connsiteY59" fmla="*/ 948425 h 1437685"/>
              <a:gd name="connsiteX60" fmla="*/ 1095375 w 1221741"/>
              <a:gd name="connsiteY60" fmla="*/ 929375 h 1437685"/>
              <a:gd name="connsiteX61" fmla="*/ 1102518 w 1221741"/>
              <a:gd name="connsiteY61" fmla="*/ 922232 h 1437685"/>
              <a:gd name="connsiteX62" fmla="*/ 1109662 w 1221741"/>
              <a:gd name="connsiteY62" fmla="*/ 919850 h 1437685"/>
              <a:gd name="connsiteX63" fmla="*/ 1119187 w 1221741"/>
              <a:gd name="connsiteY63" fmla="*/ 912707 h 1437685"/>
              <a:gd name="connsiteX64" fmla="*/ 1138237 w 1221741"/>
              <a:gd name="connsiteY64" fmla="*/ 900800 h 1437685"/>
              <a:gd name="connsiteX65" fmla="*/ 1147762 w 1221741"/>
              <a:gd name="connsiteY65" fmla="*/ 881750 h 1437685"/>
              <a:gd name="connsiteX66" fmla="*/ 1166812 w 1221741"/>
              <a:gd name="connsiteY66" fmla="*/ 855557 h 1437685"/>
              <a:gd name="connsiteX67" fmla="*/ 1178718 w 1221741"/>
              <a:gd name="connsiteY67" fmla="*/ 848413 h 1437685"/>
              <a:gd name="connsiteX68" fmla="*/ 1185862 w 1221741"/>
              <a:gd name="connsiteY68" fmla="*/ 846032 h 1437685"/>
              <a:gd name="connsiteX69" fmla="*/ 1197768 w 1221741"/>
              <a:gd name="connsiteY69" fmla="*/ 838888 h 1437685"/>
              <a:gd name="connsiteX70" fmla="*/ 1207293 w 1221741"/>
              <a:gd name="connsiteY70" fmla="*/ 834125 h 1437685"/>
              <a:gd name="connsiteX71" fmla="*/ 1219200 w 1221741"/>
              <a:gd name="connsiteY71" fmla="*/ 819838 h 1437685"/>
              <a:gd name="connsiteX72" fmla="*/ 1214437 w 1221741"/>
              <a:gd name="connsiteY72" fmla="*/ 793644 h 1437685"/>
              <a:gd name="connsiteX73" fmla="*/ 1207293 w 1221741"/>
              <a:gd name="connsiteY73" fmla="*/ 791263 h 1437685"/>
              <a:gd name="connsiteX74" fmla="*/ 1178718 w 1221741"/>
              <a:gd name="connsiteY74" fmla="*/ 779357 h 1437685"/>
              <a:gd name="connsiteX75" fmla="*/ 1157287 w 1221741"/>
              <a:gd name="connsiteY75" fmla="*/ 767450 h 1437685"/>
              <a:gd name="connsiteX76" fmla="*/ 1133475 w 1221741"/>
              <a:gd name="connsiteY76" fmla="*/ 746019 h 1437685"/>
              <a:gd name="connsiteX77" fmla="*/ 1126331 w 1221741"/>
              <a:gd name="connsiteY77" fmla="*/ 738875 h 1437685"/>
              <a:gd name="connsiteX78" fmla="*/ 1112043 w 1221741"/>
              <a:gd name="connsiteY78" fmla="*/ 719825 h 1437685"/>
              <a:gd name="connsiteX79" fmla="*/ 1102518 w 1221741"/>
              <a:gd name="connsiteY79" fmla="*/ 700775 h 1437685"/>
              <a:gd name="connsiteX80" fmla="*/ 1095375 w 1221741"/>
              <a:gd name="connsiteY80" fmla="*/ 681725 h 1437685"/>
              <a:gd name="connsiteX81" fmla="*/ 1090612 w 1221741"/>
              <a:gd name="connsiteY81" fmla="*/ 669819 h 1437685"/>
              <a:gd name="connsiteX82" fmla="*/ 1088231 w 1221741"/>
              <a:gd name="connsiteY82" fmla="*/ 662675 h 1437685"/>
              <a:gd name="connsiteX83" fmla="*/ 1081087 w 1221741"/>
              <a:gd name="connsiteY83" fmla="*/ 653150 h 1437685"/>
              <a:gd name="connsiteX84" fmla="*/ 1078706 w 1221741"/>
              <a:gd name="connsiteY84" fmla="*/ 643625 h 1437685"/>
              <a:gd name="connsiteX85" fmla="*/ 1073943 w 1221741"/>
              <a:gd name="connsiteY85" fmla="*/ 636482 h 1437685"/>
              <a:gd name="connsiteX86" fmla="*/ 1069181 w 1221741"/>
              <a:gd name="connsiteY86" fmla="*/ 626957 h 1437685"/>
              <a:gd name="connsiteX87" fmla="*/ 1066800 w 1221741"/>
              <a:gd name="connsiteY87" fmla="*/ 619813 h 1437685"/>
              <a:gd name="connsiteX88" fmla="*/ 1064418 w 1221741"/>
              <a:gd name="connsiteY88" fmla="*/ 610288 h 1437685"/>
              <a:gd name="connsiteX89" fmla="*/ 1047750 w 1221741"/>
              <a:gd name="connsiteY89" fmla="*/ 579332 h 1437685"/>
              <a:gd name="connsiteX90" fmla="*/ 1040606 w 1221741"/>
              <a:gd name="connsiteY90" fmla="*/ 557900 h 1437685"/>
              <a:gd name="connsiteX91" fmla="*/ 1038225 w 1221741"/>
              <a:gd name="connsiteY91" fmla="*/ 548375 h 1437685"/>
              <a:gd name="connsiteX92" fmla="*/ 1031081 w 1221741"/>
              <a:gd name="connsiteY92" fmla="*/ 536469 h 1437685"/>
              <a:gd name="connsiteX93" fmla="*/ 1026318 w 1221741"/>
              <a:gd name="connsiteY93" fmla="*/ 526944 h 1437685"/>
              <a:gd name="connsiteX94" fmla="*/ 1023937 w 1221741"/>
              <a:gd name="connsiteY94" fmla="*/ 519800 h 1437685"/>
              <a:gd name="connsiteX95" fmla="*/ 1014412 w 1221741"/>
              <a:gd name="connsiteY95" fmla="*/ 495988 h 1437685"/>
              <a:gd name="connsiteX96" fmla="*/ 1012031 w 1221741"/>
              <a:gd name="connsiteY96" fmla="*/ 486463 h 1437685"/>
              <a:gd name="connsiteX97" fmla="*/ 997743 w 1221741"/>
              <a:gd name="connsiteY97" fmla="*/ 462650 h 1437685"/>
              <a:gd name="connsiteX98" fmla="*/ 992981 w 1221741"/>
              <a:gd name="connsiteY98" fmla="*/ 453125 h 1437685"/>
              <a:gd name="connsiteX99" fmla="*/ 990600 w 1221741"/>
              <a:gd name="connsiteY99" fmla="*/ 441219 h 1437685"/>
              <a:gd name="connsiteX100" fmla="*/ 983456 w 1221741"/>
              <a:gd name="connsiteY100" fmla="*/ 436457 h 1437685"/>
              <a:gd name="connsiteX101" fmla="*/ 981075 w 1221741"/>
              <a:gd name="connsiteY101" fmla="*/ 422169 h 1437685"/>
              <a:gd name="connsiteX102" fmla="*/ 973931 w 1221741"/>
              <a:gd name="connsiteY102" fmla="*/ 410263 h 1437685"/>
              <a:gd name="connsiteX103" fmla="*/ 969168 w 1221741"/>
              <a:gd name="connsiteY103" fmla="*/ 398357 h 1437685"/>
              <a:gd name="connsiteX104" fmla="*/ 964406 w 1221741"/>
              <a:gd name="connsiteY104" fmla="*/ 391213 h 1437685"/>
              <a:gd name="connsiteX105" fmla="*/ 959643 w 1221741"/>
              <a:gd name="connsiteY105" fmla="*/ 372163 h 1437685"/>
              <a:gd name="connsiteX106" fmla="*/ 957262 w 1221741"/>
              <a:gd name="connsiteY106" fmla="*/ 365019 h 1437685"/>
              <a:gd name="connsiteX107" fmla="*/ 952500 w 1221741"/>
              <a:gd name="connsiteY107" fmla="*/ 355494 h 1437685"/>
              <a:gd name="connsiteX108" fmla="*/ 947737 w 1221741"/>
              <a:gd name="connsiteY108" fmla="*/ 343588 h 1437685"/>
              <a:gd name="connsiteX109" fmla="*/ 942975 w 1221741"/>
              <a:gd name="connsiteY109" fmla="*/ 334063 h 1437685"/>
              <a:gd name="connsiteX110" fmla="*/ 940593 w 1221741"/>
              <a:gd name="connsiteY110" fmla="*/ 326919 h 1437685"/>
              <a:gd name="connsiteX111" fmla="*/ 935831 w 1221741"/>
              <a:gd name="connsiteY111" fmla="*/ 319775 h 1437685"/>
              <a:gd name="connsiteX112" fmla="*/ 931068 w 1221741"/>
              <a:gd name="connsiteY112" fmla="*/ 305488 h 1437685"/>
              <a:gd name="connsiteX113" fmla="*/ 926306 w 1221741"/>
              <a:gd name="connsiteY113" fmla="*/ 295963 h 1437685"/>
              <a:gd name="connsiteX114" fmla="*/ 923925 w 1221741"/>
              <a:gd name="connsiteY114" fmla="*/ 288819 h 1437685"/>
              <a:gd name="connsiteX115" fmla="*/ 921543 w 1221741"/>
              <a:gd name="connsiteY115" fmla="*/ 279294 h 1437685"/>
              <a:gd name="connsiteX116" fmla="*/ 916781 w 1221741"/>
              <a:gd name="connsiteY116" fmla="*/ 272150 h 1437685"/>
              <a:gd name="connsiteX117" fmla="*/ 912018 w 1221741"/>
              <a:gd name="connsiteY117" fmla="*/ 260244 h 1437685"/>
              <a:gd name="connsiteX118" fmla="*/ 907256 w 1221741"/>
              <a:gd name="connsiteY118" fmla="*/ 243575 h 1437685"/>
              <a:gd name="connsiteX119" fmla="*/ 888206 w 1221741"/>
              <a:gd name="connsiteY119" fmla="*/ 119751 h 1437685"/>
              <a:gd name="connsiteX120" fmla="*/ 823912 w 1221741"/>
              <a:gd name="connsiteY120" fmla="*/ 687 h 1437685"/>
              <a:gd name="connsiteX121" fmla="*/ 847725 w 1221741"/>
              <a:gd name="connsiteY121" fmla="*/ 84033 h 1437685"/>
              <a:gd name="connsiteX122" fmla="*/ 847725 w 1221741"/>
              <a:gd name="connsiteY122" fmla="*/ 207857 h 1437685"/>
              <a:gd name="connsiteX123" fmla="*/ 823912 w 1221741"/>
              <a:gd name="connsiteY123" fmla="*/ 253100 h 1437685"/>
              <a:gd name="connsiteX124" fmla="*/ 812006 w 1221741"/>
              <a:gd name="connsiteY124" fmla="*/ 298344 h 1437685"/>
              <a:gd name="connsiteX125" fmla="*/ 797718 w 1221741"/>
              <a:gd name="connsiteY125" fmla="*/ 355494 h 1437685"/>
              <a:gd name="connsiteX126" fmla="*/ 781050 w 1221741"/>
              <a:gd name="connsiteY126" fmla="*/ 395975 h 1437685"/>
              <a:gd name="connsiteX127" fmla="*/ 754856 w 1221741"/>
              <a:gd name="connsiteY127" fmla="*/ 445982 h 1437685"/>
              <a:gd name="connsiteX128" fmla="*/ 745331 w 1221741"/>
              <a:gd name="connsiteY128" fmla="*/ 467413 h 1437685"/>
              <a:gd name="connsiteX129" fmla="*/ 742950 w 1221741"/>
              <a:gd name="connsiteY129" fmla="*/ 491225 h 1437685"/>
              <a:gd name="connsiteX130" fmla="*/ 721518 w 1221741"/>
              <a:gd name="connsiteY130" fmla="*/ 505513 h 1437685"/>
              <a:gd name="connsiteX131" fmla="*/ 709612 w 1221741"/>
              <a:gd name="connsiteY131" fmla="*/ 510275 h 1437685"/>
              <a:gd name="connsiteX132" fmla="*/ 688181 w 1221741"/>
              <a:gd name="connsiteY132" fmla="*/ 519800 h 1437685"/>
              <a:gd name="connsiteX133" fmla="*/ 671512 w 1221741"/>
              <a:gd name="connsiteY133" fmla="*/ 534088 h 1437685"/>
              <a:gd name="connsiteX134" fmla="*/ 664368 w 1221741"/>
              <a:gd name="connsiteY134" fmla="*/ 538850 h 1437685"/>
              <a:gd name="connsiteX135" fmla="*/ 657225 w 1221741"/>
              <a:gd name="connsiteY135" fmla="*/ 548375 h 1437685"/>
              <a:gd name="connsiteX136" fmla="*/ 642937 w 1221741"/>
              <a:gd name="connsiteY136" fmla="*/ 562663 h 1437685"/>
              <a:gd name="connsiteX137" fmla="*/ 626268 w 1221741"/>
              <a:gd name="connsiteY137" fmla="*/ 581713 h 1437685"/>
              <a:gd name="connsiteX138" fmla="*/ 614362 w 1221741"/>
              <a:gd name="connsiteY138" fmla="*/ 596000 h 1437685"/>
              <a:gd name="connsiteX139" fmla="*/ 607218 w 1221741"/>
              <a:gd name="connsiteY139" fmla="*/ 605525 h 1437685"/>
              <a:gd name="connsiteX140" fmla="*/ 602456 w 1221741"/>
              <a:gd name="connsiteY140" fmla="*/ 612669 h 1437685"/>
              <a:gd name="connsiteX141" fmla="*/ 590550 w 1221741"/>
              <a:gd name="connsiteY141" fmla="*/ 617432 h 1437685"/>
              <a:gd name="connsiteX142" fmla="*/ 573881 w 1221741"/>
              <a:gd name="connsiteY142" fmla="*/ 629338 h 1437685"/>
              <a:gd name="connsiteX143" fmla="*/ 554831 w 1221741"/>
              <a:gd name="connsiteY143" fmla="*/ 638863 h 1437685"/>
              <a:gd name="connsiteX144" fmla="*/ 542925 w 1221741"/>
              <a:gd name="connsiteY144" fmla="*/ 646007 h 1437685"/>
              <a:gd name="connsiteX145" fmla="*/ 535781 w 1221741"/>
              <a:gd name="connsiteY145" fmla="*/ 648388 h 1437685"/>
              <a:gd name="connsiteX146" fmla="*/ 516731 w 1221741"/>
              <a:gd name="connsiteY146" fmla="*/ 662675 h 1437685"/>
              <a:gd name="connsiteX147" fmla="*/ 500062 w 1221741"/>
              <a:gd name="connsiteY147" fmla="*/ 676963 h 1437685"/>
              <a:gd name="connsiteX148" fmla="*/ 490537 w 1221741"/>
              <a:gd name="connsiteY148" fmla="*/ 715063 h 1437685"/>
              <a:gd name="connsiteX149" fmla="*/ 490537 w 1221741"/>
              <a:gd name="connsiteY149" fmla="*/ 831744 h 1437685"/>
              <a:gd name="connsiteX150" fmla="*/ 495300 w 1221741"/>
              <a:gd name="connsiteY150" fmla="*/ 865082 h 1437685"/>
              <a:gd name="connsiteX151" fmla="*/ 492918 w 1221741"/>
              <a:gd name="connsiteY151" fmla="*/ 898419 h 1437685"/>
              <a:gd name="connsiteX152" fmla="*/ 483393 w 1221741"/>
              <a:gd name="connsiteY152" fmla="*/ 896038 h 1437685"/>
              <a:gd name="connsiteX153" fmla="*/ 478631 w 1221741"/>
              <a:gd name="connsiteY153" fmla="*/ 888894 h 1437685"/>
              <a:gd name="connsiteX154" fmla="*/ 447675 w 1221741"/>
              <a:gd name="connsiteY154" fmla="*/ 879369 h 1437685"/>
              <a:gd name="connsiteX155" fmla="*/ 445293 w 1221741"/>
              <a:gd name="connsiteY155" fmla="*/ 872225 h 1437685"/>
              <a:gd name="connsiteX156" fmla="*/ 438150 w 1221741"/>
              <a:gd name="connsiteY156" fmla="*/ 846032 h 1437685"/>
              <a:gd name="connsiteX157" fmla="*/ 421481 w 1221741"/>
              <a:gd name="connsiteY157" fmla="*/ 855557 h 1437685"/>
              <a:gd name="connsiteX158" fmla="*/ 407193 w 1221741"/>
              <a:gd name="connsiteY158" fmla="*/ 860319 h 1437685"/>
              <a:gd name="connsiteX159" fmla="*/ 397668 w 1221741"/>
              <a:gd name="connsiteY159" fmla="*/ 869844 h 1437685"/>
              <a:gd name="connsiteX160" fmla="*/ 395287 w 1221741"/>
              <a:gd name="connsiteY160" fmla="*/ 876988 h 1437685"/>
              <a:gd name="connsiteX161" fmla="*/ 388143 w 1221741"/>
              <a:gd name="connsiteY161" fmla="*/ 886513 h 1437685"/>
              <a:gd name="connsiteX162" fmla="*/ 369093 w 1221741"/>
              <a:gd name="connsiteY162" fmla="*/ 903182 h 1437685"/>
              <a:gd name="connsiteX163" fmla="*/ 371475 w 1221741"/>
              <a:gd name="connsiteY163" fmla="*/ 938900 h 1437685"/>
              <a:gd name="connsiteX164" fmla="*/ 373856 w 1221741"/>
              <a:gd name="connsiteY164" fmla="*/ 946044 h 1437685"/>
              <a:gd name="connsiteX165" fmla="*/ 381000 w 1221741"/>
              <a:gd name="connsiteY165" fmla="*/ 950807 h 1437685"/>
              <a:gd name="connsiteX166" fmla="*/ 390525 w 1221741"/>
              <a:gd name="connsiteY166" fmla="*/ 967475 h 1437685"/>
              <a:gd name="connsiteX167" fmla="*/ 392906 w 1221741"/>
              <a:gd name="connsiteY167" fmla="*/ 977000 h 1437685"/>
              <a:gd name="connsiteX168" fmla="*/ 400050 w 1221741"/>
              <a:gd name="connsiteY168" fmla="*/ 988907 h 1437685"/>
              <a:gd name="connsiteX169" fmla="*/ 407193 w 1221741"/>
              <a:gd name="connsiteY169" fmla="*/ 1024625 h 1437685"/>
              <a:gd name="connsiteX170" fmla="*/ 404812 w 1221741"/>
              <a:gd name="connsiteY170" fmla="*/ 1041294 h 1437685"/>
              <a:gd name="connsiteX171" fmla="*/ 378618 w 1221741"/>
              <a:gd name="connsiteY171" fmla="*/ 1034150 h 1437685"/>
              <a:gd name="connsiteX172" fmla="*/ 354806 w 1221741"/>
              <a:gd name="connsiteY172" fmla="*/ 1012719 h 1437685"/>
              <a:gd name="connsiteX173" fmla="*/ 350043 w 1221741"/>
              <a:gd name="connsiteY173" fmla="*/ 1005575 h 1437685"/>
              <a:gd name="connsiteX174" fmla="*/ 342900 w 1221741"/>
              <a:gd name="connsiteY174" fmla="*/ 1000813 h 1437685"/>
              <a:gd name="connsiteX175" fmla="*/ 307181 w 1221741"/>
              <a:gd name="connsiteY175" fmla="*/ 1007957 h 1437685"/>
              <a:gd name="connsiteX176" fmla="*/ 295275 w 1221741"/>
              <a:gd name="connsiteY176" fmla="*/ 1019863 h 1437685"/>
              <a:gd name="connsiteX177" fmla="*/ 288131 w 1221741"/>
              <a:gd name="connsiteY177" fmla="*/ 1043675 h 1437685"/>
              <a:gd name="connsiteX178" fmla="*/ 285750 w 1221741"/>
              <a:gd name="connsiteY178" fmla="*/ 1055582 h 1437685"/>
              <a:gd name="connsiteX179" fmla="*/ 278606 w 1221741"/>
              <a:gd name="connsiteY179" fmla="*/ 1057963 h 1437685"/>
              <a:gd name="connsiteX180" fmla="*/ 259556 w 1221741"/>
              <a:gd name="connsiteY180" fmla="*/ 1053200 h 1437685"/>
              <a:gd name="connsiteX181" fmla="*/ 252412 w 1221741"/>
              <a:gd name="connsiteY181" fmla="*/ 1041294 h 1437685"/>
              <a:gd name="connsiteX182" fmla="*/ 235743 w 1221741"/>
              <a:gd name="connsiteY182" fmla="*/ 1024625 h 1437685"/>
              <a:gd name="connsiteX183" fmla="*/ 235743 w 1221741"/>
              <a:gd name="connsiteY183" fmla="*/ 1024625 h 1437685"/>
              <a:gd name="connsiteX184" fmla="*/ 226218 w 1221741"/>
              <a:gd name="connsiteY184" fmla="*/ 1019863 h 1437685"/>
              <a:gd name="connsiteX185" fmla="*/ 207168 w 1221741"/>
              <a:gd name="connsiteY185" fmla="*/ 1007957 h 1437685"/>
              <a:gd name="connsiteX186" fmla="*/ 197643 w 1221741"/>
              <a:gd name="connsiteY186" fmla="*/ 1005575 h 1437685"/>
              <a:gd name="connsiteX187" fmla="*/ 166687 w 1221741"/>
              <a:gd name="connsiteY187" fmla="*/ 1000813 h 1437685"/>
              <a:gd name="connsiteX188" fmla="*/ 150018 w 1221741"/>
              <a:gd name="connsiteY188" fmla="*/ 996050 h 1437685"/>
              <a:gd name="connsiteX189" fmla="*/ 126206 w 1221741"/>
              <a:gd name="connsiteY189" fmla="*/ 986525 h 1437685"/>
              <a:gd name="connsiteX190" fmla="*/ 111918 w 1221741"/>
              <a:gd name="connsiteY190" fmla="*/ 979382 h 1437685"/>
              <a:gd name="connsiteX191" fmla="*/ 52387 w 1221741"/>
              <a:gd name="connsiteY191" fmla="*/ 984144 h 1437685"/>
              <a:gd name="connsiteX192" fmla="*/ 45243 w 1221741"/>
              <a:gd name="connsiteY192" fmla="*/ 988907 h 1437685"/>
              <a:gd name="connsiteX193" fmla="*/ 23812 w 1221741"/>
              <a:gd name="connsiteY193" fmla="*/ 1010338 h 1437685"/>
              <a:gd name="connsiteX194" fmla="*/ 16668 w 1221741"/>
              <a:gd name="connsiteY194" fmla="*/ 1034150 h 1437685"/>
              <a:gd name="connsiteX195" fmla="*/ 11906 w 1221741"/>
              <a:gd name="connsiteY195" fmla="*/ 1041294 h 1437685"/>
              <a:gd name="connsiteX196" fmla="*/ 9525 w 1221741"/>
              <a:gd name="connsiteY196" fmla="*/ 1081775 h 1437685"/>
              <a:gd name="connsiteX197" fmla="*/ 7143 w 1221741"/>
              <a:gd name="connsiteY197" fmla="*/ 1091300 h 1437685"/>
              <a:gd name="connsiteX198" fmla="*/ 4762 w 1221741"/>
              <a:gd name="connsiteY198" fmla="*/ 1105588 h 1437685"/>
              <a:gd name="connsiteX199" fmla="*/ 2381 w 1221741"/>
              <a:gd name="connsiteY199" fmla="*/ 1136544 h 1437685"/>
              <a:gd name="connsiteX200" fmla="*/ 0 w 1221741"/>
              <a:gd name="connsiteY200" fmla="*/ 1143688 h 1437685"/>
              <a:gd name="connsiteX201" fmla="*/ 2381 w 1221741"/>
              <a:gd name="connsiteY201" fmla="*/ 1210363 h 1437685"/>
              <a:gd name="connsiteX202" fmla="*/ 19050 w 1221741"/>
              <a:gd name="connsiteY202" fmla="*/ 1222269 h 1437685"/>
              <a:gd name="connsiteX203" fmla="*/ 45243 w 1221741"/>
              <a:gd name="connsiteY203" fmla="*/ 1234175 h 1437685"/>
              <a:gd name="connsiteX204" fmla="*/ 59531 w 1221741"/>
              <a:gd name="connsiteY204" fmla="*/ 1238938 h 1437685"/>
              <a:gd name="connsiteX205" fmla="*/ 83343 w 1221741"/>
              <a:gd name="connsiteY205" fmla="*/ 1255607 h 1437685"/>
              <a:gd name="connsiteX206" fmla="*/ 90487 w 1221741"/>
              <a:gd name="connsiteY206" fmla="*/ 1262750 h 1437685"/>
              <a:gd name="connsiteX207" fmla="*/ 104775 w 1221741"/>
              <a:gd name="connsiteY207" fmla="*/ 1267513 h 1437685"/>
              <a:gd name="connsiteX208" fmla="*/ 123825 w 1221741"/>
              <a:gd name="connsiteY208" fmla="*/ 1272275 h 1437685"/>
              <a:gd name="connsiteX209" fmla="*/ 138112 w 1221741"/>
              <a:gd name="connsiteY209" fmla="*/ 1277038 h 1437685"/>
              <a:gd name="connsiteX210" fmla="*/ 223837 w 1221741"/>
              <a:gd name="connsiteY210" fmla="*/ 1286563 h 1437685"/>
              <a:gd name="connsiteX211" fmla="*/ 257175 w 1221741"/>
              <a:gd name="connsiteY211" fmla="*/ 1315138 h 1437685"/>
              <a:gd name="connsiteX212" fmla="*/ 261937 w 1221741"/>
              <a:gd name="connsiteY212" fmla="*/ 1322282 h 1437685"/>
              <a:gd name="connsiteX213" fmla="*/ 264318 w 1221741"/>
              <a:gd name="connsiteY213" fmla="*/ 1329425 h 1437685"/>
              <a:gd name="connsiteX214" fmla="*/ 271462 w 1221741"/>
              <a:gd name="connsiteY214" fmla="*/ 1343713 h 1437685"/>
              <a:gd name="connsiteX215" fmla="*/ 276225 w 1221741"/>
              <a:gd name="connsiteY215" fmla="*/ 1350857 h 1437685"/>
              <a:gd name="connsiteX216" fmla="*/ 285750 w 1221741"/>
              <a:gd name="connsiteY216" fmla="*/ 1353238 h 1437685"/>
              <a:gd name="connsiteX217" fmla="*/ 328612 w 1221741"/>
              <a:gd name="connsiteY217" fmla="*/ 1348475 h 1437685"/>
              <a:gd name="connsiteX218" fmla="*/ 342900 w 1221741"/>
              <a:gd name="connsiteY218" fmla="*/ 1346094 h 1437685"/>
              <a:gd name="connsiteX219" fmla="*/ 366712 w 1221741"/>
              <a:gd name="connsiteY219" fmla="*/ 1350857 h 1437685"/>
              <a:gd name="connsiteX220" fmla="*/ 373856 w 1221741"/>
              <a:gd name="connsiteY220" fmla="*/ 1384194 h 1437685"/>
              <a:gd name="connsiteX221" fmla="*/ 381000 w 1221741"/>
              <a:gd name="connsiteY221" fmla="*/ 1412769 h 1437685"/>
              <a:gd name="connsiteX222" fmla="*/ 381000 w 1221741"/>
              <a:gd name="connsiteY222" fmla="*/ 1436582 h 1437685"/>
              <a:gd name="connsiteX0" fmla="*/ 381000 w 1221741"/>
              <a:gd name="connsiteY0" fmla="*/ 1436582 h 1437685"/>
              <a:gd name="connsiteX1" fmla="*/ 411956 w 1221741"/>
              <a:gd name="connsiteY1" fmla="*/ 1431819 h 1437685"/>
              <a:gd name="connsiteX2" fmla="*/ 426243 w 1221741"/>
              <a:gd name="connsiteY2" fmla="*/ 1419913 h 1437685"/>
              <a:gd name="connsiteX3" fmla="*/ 435768 w 1221741"/>
              <a:gd name="connsiteY3" fmla="*/ 1415150 h 1437685"/>
              <a:gd name="connsiteX4" fmla="*/ 447675 w 1221741"/>
              <a:gd name="connsiteY4" fmla="*/ 1405625 h 1437685"/>
              <a:gd name="connsiteX5" fmla="*/ 450056 w 1221741"/>
              <a:gd name="connsiteY5" fmla="*/ 1398482 h 1437685"/>
              <a:gd name="connsiteX6" fmla="*/ 476250 w 1221741"/>
              <a:gd name="connsiteY6" fmla="*/ 1379432 h 1437685"/>
              <a:gd name="connsiteX7" fmla="*/ 488156 w 1221741"/>
              <a:gd name="connsiteY7" fmla="*/ 1369907 h 1437685"/>
              <a:gd name="connsiteX8" fmla="*/ 526256 w 1221741"/>
              <a:gd name="connsiteY8" fmla="*/ 1362763 h 1437685"/>
              <a:gd name="connsiteX9" fmla="*/ 559593 w 1221741"/>
              <a:gd name="connsiteY9" fmla="*/ 1358000 h 1437685"/>
              <a:gd name="connsiteX10" fmla="*/ 573881 w 1221741"/>
              <a:gd name="connsiteY10" fmla="*/ 1348475 h 1437685"/>
              <a:gd name="connsiteX11" fmla="*/ 592931 w 1221741"/>
              <a:gd name="connsiteY11" fmla="*/ 1334188 h 1437685"/>
              <a:gd name="connsiteX12" fmla="*/ 611981 w 1221741"/>
              <a:gd name="connsiteY12" fmla="*/ 1322282 h 1437685"/>
              <a:gd name="connsiteX13" fmla="*/ 626268 w 1221741"/>
              <a:gd name="connsiteY13" fmla="*/ 1319900 h 1437685"/>
              <a:gd name="connsiteX14" fmla="*/ 657225 w 1221741"/>
              <a:gd name="connsiteY14" fmla="*/ 1315138 h 1437685"/>
              <a:gd name="connsiteX15" fmla="*/ 666750 w 1221741"/>
              <a:gd name="connsiteY15" fmla="*/ 1307994 h 1437685"/>
              <a:gd name="connsiteX16" fmla="*/ 652462 w 1221741"/>
              <a:gd name="connsiteY16" fmla="*/ 1296088 h 1437685"/>
              <a:gd name="connsiteX17" fmla="*/ 638175 w 1221741"/>
              <a:gd name="connsiteY17" fmla="*/ 1288944 h 1437685"/>
              <a:gd name="connsiteX18" fmla="*/ 626268 w 1221741"/>
              <a:gd name="connsiteY18" fmla="*/ 1279419 h 1437685"/>
              <a:gd name="connsiteX19" fmla="*/ 619125 w 1221741"/>
              <a:gd name="connsiteY19" fmla="*/ 1272275 h 1437685"/>
              <a:gd name="connsiteX20" fmla="*/ 621506 w 1221741"/>
              <a:gd name="connsiteY20" fmla="*/ 1255607 h 1437685"/>
              <a:gd name="connsiteX21" fmla="*/ 650081 w 1221741"/>
              <a:gd name="connsiteY21" fmla="*/ 1260369 h 1437685"/>
              <a:gd name="connsiteX22" fmla="*/ 671512 w 1221741"/>
              <a:gd name="connsiteY22" fmla="*/ 1267513 h 1437685"/>
              <a:gd name="connsiteX23" fmla="*/ 673893 w 1221741"/>
              <a:gd name="connsiteY23" fmla="*/ 1300850 h 1437685"/>
              <a:gd name="connsiteX24" fmla="*/ 692943 w 1221741"/>
              <a:gd name="connsiteY24" fmla="*/ 1303232 h 1437685"/>
              <a:gd name="connsiteX25" fmla="*/ 757237 w 1221741"/>
              <a:gd name="connsiteY25" fmla="*/ 1300850 h 1437685"/>
              <a:gd name="connsiteX26" fmla="*/ 776287 w 1221741"/>
              <a:gd name="connsiteY26" fmla="*/ 1298469 h 1437685"/>
              <a:gd name="connsiteX27" fmla="*/ 845343 w 1221741"/>
              <a:gd name="connsiteY27" fmla="*/ 1305613 h 1437685"/>
              <a:gd name="connsiteX28" fmla="*/ 864393 w 1221741"/>
              <a:gd name="connsiteY28" fmla="*/ 1310375 h 1437685"/>
              <a:gd name="connsiteX29" fmla="*/ 885825 w 1221741"/>
              <a:gd name="connsiteY29" fmla="*/ 1315138 h 1437685"/>
              <a:gd name="connsiteX30" fmla="*/ 897731 w 1221741"/>
              <a:gd name="connsiteY30" fmla="*/ 1319900 h 1437685"/>
              <a:gd name="connsiteX31" fmla="*/ 907256 w 1221741"/>
              <a:gd name="connsiteY31" fmla="*/ 1324663 h 1437685"/>
              <a:gd name="connsiteX32" fmla="*/ 926306 w 1221741"/>
              <a:gd name="connsiteY32" fmla="*/ 1329425 h 1437685"/>
              <a:gd name="connsiteX33" fmla="*/ 945356 w 1221741"/>
              <a:gd name="connsiteY33" fmla="*/ 1334188 h 1437685"/>
              <a:gd name="connsiteX34" fmla="*/ 950118 w 1221741"/>
              <a:gd name="connsiteY34" fmla="*/ 1307994 h 1437685"/>
              <a:gd name="connsiteX35" fmla="*/ 952500 w 1221741"/>
              <a:gd name="connsiteY35" fmla="*/ 1298469 h 1437685"/>
              <a:gd name="connsiteX36" fmla="*/ 988218 w 1221741"/>
              <a:gd name="connsiteY36" fmla="*/ 1291325 h 1437685"/>
              <a:gd name="connsiteX37" fmla="*/ 992981 w 1221741"/>
              <a:gd name="connsiteY37" fmla="*/ 1284182 h 1437685"/>
              <a:gd name="connsiteX38" fmla="*/ 1000125 w 1221741"/>
              <a:gd name="connsiteY38" fmla="*/ 1281800 h 1437685"/>
              <a:gd name="connsiteX39" fmla="*/ 1007268 w 1221741"/>
              <a:gd name="connsiteY39" fmla="*/ 1277038 h 1437685"/>
              <a:gd name="connsiteX40" fmla="*/ 1012031 w 1221741"/>
              <a:gd name="connsiteY40" fmla="*/ 1267513 h 1437685"/>
              <a:gd name="connsiteX41" fmla="*/ 1014412 w 1221741"/>
              <a:gd name="connsiteY41" fmla="*/ 1260369 h 1437685"/>
              <a:gd name="connsiteX42" fmla="*/ 1023937 w 1221741"/>
              <a:gd name="connsiteY42" fmla="*/ 1246082 h 1437685"/>
              <a:gd name="connsiteX43" fmla="*/ 1031081 w 1221741"/>
              <a:gd name="connsiteY43" fmla="*/ 1227032 h 1437685"/>
              <a:gd name="connsiteX44" fmla="*/ 1033462 w 1221741"/>
              <a:gd name="connsiteY44" fmla="*/ 1219888 h 1437685"/>
              <a:gd name="connsiteX45" fmla="*/ 1035843 w 1221741"/>
              <a:gd name="connsiteY45" fmla="*/ 1210363 h 1437685"/>
              <a:gd name="connsiteX46" fmla="*/ 1040606 w 1221741"/>
              <a:gd name="connsiteY46" fmla="*/ 1200838 h 1437685"/>
              <a:gd name="connsiteX47" fmla="*/ 1045368 w 1221741"/>
              <a:gd name="connsiteY47" fmla="*/ 1181788 h 1437685"/>
              <a:gd name="connsiteX48" fmla="*/ 1062037 w 1221741"/>
              <a:gd name="connsiteY48" fmla="*/ 1150832 h 1437685"/>
              <a:gd name="connsiteX49" fmla="*/ 1069181 w 1221741"/>
              <a:gd name="connsiteY49" fmla="*/ 1143688 h 1437685"/>
              <a:gd name="connsiteX50" fmla="*/ 1066800 w 1221741"/>
              <a:gd name="connsiteY50" fmla="*/ 1115113 h 1437685"/>
              <a:gd name="connsiteX51" fmla="*/ 1004887 w 1221741"/>
              <a:gd name="connsiteY51" fmla="*/ 1122257 h 1437685"/>
              <a:gd name="connsiteX52" fmla="*/ 1004887 w 1221741"/>
              <a:gd name="connsiteY52" fmla="*/ 1093682 h 1437685"/>
              <a:gd name="connsiteX53" fmla="*/ 1009650 w 1221741"/>
              <a:gd name="connsiteY53" fmla="*/ 1086538 h 1437685"/>
              <a:gd name="connsiteX54" fmla="*/ 1016793 w 1221741"/>
              <a:gd name="connsiteY54" fmla="*/ 1077013 h 1437685"/>
              <a:gd name="connsiteX55" fmla="*/ 1028700 w 1221741"/>
              <a:gd name="connsiteY55" fmla="*/ 1027007 h 1437685"/>
              <a:gd name="connsiteX56" fmla="*/ 1038225 w 1221741"/>
              <a:gd name="connsiteY56" fmla="*/ 991288 h 1437685"/>
              <a:gd name="connsiteX57" fmla="*/ 1045368 w 1221741"/>
              <a:gd name="connsiteY57" fmla="*/ 981763 h 1437685"/>
              <a:gd name="connsiteX58" fmla="*/ 1054893 w 1221741"/>
              <a:gd name="connsiteY58" fmla="*/ 965094 h 1437685"/>
              <a:gd name="connsiteX59" fmla="*/ 1071562 w 1221741"/>
              <a:gd name="connsiteY59" fmla="*/ 948425 h 1437685"/>
              <a:gd name="connsiteX60" fmla="*/ 1095375 w 1221741"/>
              <a:gd name="connsiteY60" fmla="*/ 929375 h 1437685"/>
              <a:gd name="connsiteX61" fmla="*/ 1102518 w 1221741"/>
              <a:gd name="connsiteY61" fmla="*/ 922232 h 1437685"/>
              <a:gd name="connsiteX62" fmla="*/ 1109662 w 1221741"/>
              <a:gd name="connsiteY62" fmla="*/ 919850 h 1437685"/>
              <a:gd name="connsiteX63" fmla="*/ 1119187 w 1221741"/>
              <a:gd name="connsiteY63" fmla="*/ 912707 h 1437685"/>
              <a:gd name="connsiteX64" fmla="*/ 1138237 w 1221741"/>
              <a:gd name="connsiteY64" fmla="*/ 900800 h 1437685"/>
              <a:gd name="connsiteX65" fmla="*/ 1147762 w 1221741"/>
              <a:gd name="connsiteY65" fmla="*/ 881750 h 1437685"/>
              <a:gd name="connsiteX66" fmla="*/ 1166812 w 1221741"/>
              <a:gd name="connsiteY66" fmla="*/ 855557 h 1437685"/>
              <a:gd name="connsiteX67" fmla="*/ 1178718 w 1221741"/>
              <a:gd name="connsiteY67" fmla="*/ 848413 h 1437685"/>
              <a:gd name="connsiteX68" fmla="*/ 1185862 w 1221741"/>
              <a:gd name="connsiteY68" fmla="*/ 846032 h 1437685"/>
              <a:gd name="connsiteX69" fmla="*/ 1197768 w 1221741"/>
              <a:gd name="connsiteY69" fmla="*/ 838888 h 1437685"/>
              <a:gd name="connsiteX70" fmla="*/ 1207293 w 1221741"/>
              <a:gd name="connsiteY70" fmla="*/ 834125 h 1437685"/>
              <a:gd name="connsiteX71" fmla="*/ 1219200 w 1221741"/>
              <a:gd name="connsiteY71" fmla="*/ 819838 h 1437685"/>
              <a:gd name="connsiteX72" fmla="*/ 1214437 w 1221741"/>
              <a:gd name="connsiteY72" fmla="*/ 793644 h 1437685"/>
              <a:gd name="connsiteX73" fmla="*/ 1207293 w 1221741"/>
              <a:gd name="connsiteY73" fmla="*/ 791263 h 1437685"/>
              <a:gd name="connsiteX74" fmla="*/ 1178718 w 1221741"/>
              <a:gd name="connsiteY74" fmla="*/ 779357 h 1437685"/>
              <a:gd name="connsiteX75" fmla="*/ 1157287 w 1221741"/>
              <a:gd name="connsiteY75" fmla="*/ 767450 h 1437685"/>
              <a:gd name="connsiteX76" fmla="*/ 1133475 w 1221741"/>
              <a:gd name="connsiteY76" fmla="*/ 746019 h 1437685"/>
              <a:gd name="connsiteX77" fmla="*/ 1126331 w 1221741"/>
              <a:gd name="connsiteY77" fmla="*/ 738875 h 1437685"/>
              <a:gd name="connsiteX78" fmla="*/ 1112043 w 1221741"/>
              <a:gd name="connsiteY78" fmla="*/ 719825 h 1437685"/>
              <a:gd name="connsiteX79" fmla="*/ 1102518 w 1221741"/>
              <a:gd name="connsiteY79" fmla="*/ 700775 h 1437685"/>
              <a:gd name="connsiteX80" fmla="*/ 1095375 w 1221741"/>
              <a:gd name="connsiteY80" fmla="*/ 681725 h 1437685"/>
              <a:gd name="connsiteX81" fmla="*/ 1090612 w 1221741"/>
              <a:gd name="connsiteY81" fmla="*/ 669819 h 1437685"/>
              <a:gd name="connsiteX82" fmla="*/ 1088231 w 1221741"/>
              <a:gd name="connsiteY82" fmla="*/ 662675 h 1437685"/>
              <a:gd name="connsiteX83" fmla="*/ 1081087 w 1221741"/>
              <a:gd name="connsiteY83" fmla="*/ 653150 h 1437685"/>
              <a:gd name="connsiteX84" fmla="*/ 1078706 w 1221741"/>
              <a:gd name="connsiteY84" fmla="*/ 643625 h 1437685"/>
              <a:gd name="connsiteX85" fmla="*/ 1073943 w 1221741"/>
              <a:gd name="connsiteY85" fmla="*/ 636482 h 1437685"/>
              <a:gd name="connsiteX86" fmla="*/ 1069181 w 1221741"/>
              <a:gd name="connsiteY86" fmla="*/ 626957 h 1437685"/>
              <a:gd name="connsiteX87" fmla="*/ 1066800 w 1221741"/>
              <a:gd name="connsiteY87" fmla="*/ 619813 h 1437685"/>
              <a:gd name="connsiteX88" fmla="*/ 1064418 w 1221741"/>
              <a:gd name="connsiteY88" fmla="*/ 610288 h 1437685"/>
              <a:gd name="connsiteX89" fmla="*/ 1047750 w 1221741"/>
              <a:gd name="connsiteY89" fmla="*/ 579332 h 1437685"/>
              <a:gd name="connsiteX90" fmla="*/ 1040606 w 1221741"/>
              <a:gd name="connsiteY90" fmla="*/ 557900 h 1437685"/>
              <a:gd name="connsiteX91" fmla="*/ 1038225 w 1221741"/>
              <a:gd name="connsiteY91" fmla="*/ 548375 h 1437685"/>
              <a:gd name="connsiteX92" fmla="*/ 1031081 w 1221741"/>
              <a:gd name="connsiteY92" fmla="*/ 536469 h 1437685"/>
              <a:gd name="connsiteX93" fmla="*/ 1026318 w 1221741"/>
              <a:gd name="connsiteY93" fmla="*/ 526944 h 1437685"/>
              <a:gd name="connsiteX94" fmla="*/ 1023937 w 1221741"/>
              <a:gd name="connsiteY94" fmla="*/ 519800 h 1437685"/>
              <a:gd name="connsiteX95" fmla="*/ 1014412 w 1221741"/>
              <a:gd name="connsiteY95" fmla="*/ 495988 h 1437685"/>
              <a:gd name="connsiteX96" fmla="*/ 1012031 w 1221741"/>
              <a:gd name="connsiteY96" fmla="*/ 486463 h 1437685"/>
              <a:gd name="connsiteX97" fmla="*/ 997743 w 1221741"/>
              <a:gd name="connsiteY97" fmla="*/ 462650 h 1437685"/>
              <a:gd name="connsiteX98" fmla="*/ 992981 w 1221741"/>
              <a:gd name="connsiteY98" fmla="*/ 453125 h 1437685"/>
              <a:gd name="connsiteX99" fmla="*/ 990600 w 1221741"/>
              <a:gd name="connsiteY99" fmla="*/ 441219 h 1437685"/>
              <a:gd name="connsiteX100" fmla="*/ 983456 w 1221741"/>
              <a:gd name="connsiteY100" fmla="*/ 436457 h 1437685"/>
              <a:gd name="connsiteX101" fmla="*/ 981075 w 1221741"/>
              <a:gd name="connsiteY101" fmla="*/ 422169 h 1437685"/>
              <a:gd name="connsiteX102" fmla="*/ 973931 w 1221741"/>
              <a:gd name="connsiteY102" fmla="*/ 410263 h 1437685"/>
              <a:gd name="connsiteX103" fmla="*/ 969168 w 1221741"/>
              <a:gd name="connsiteY103" fmla="*/ 398357 h 1437685"/>
              <a:gd name="connsiteX104" fmla="*/ 964406 w 1221741"/>
              <a:gd name="connsiteY104" fmla="*/ 391213 h 1437685"/>
              <a:gd name="connsiteX105" fmla="*/ 959643 w 1221741"/>
              <a:gd name="connsiteY105" fmla="*/ 372163 h 1437685"/>
              <a:gd name="connsiteX106" fmla="*/ 957262 w 1221741"/>
              <a:gd name="connsiteY106" fmla="*/ 365019 h 1437685"/>
              <a:gd name="connsiteX107" fmla="*/ 952500 w 1221741"/>
              <a:gd name="connsiteY107" fmla="*/ 355494 h 1437685"/>
              <a:gd name="connsiteX108" fmla="*/ 947737 w 1221741"/>
              <a:gd name="connsiteY108" fmla="*/ 343588 h 1437685"/>
              <a:gd name="connsiteX109" fmla="*/ 942975 w 1221741"/>
              <a:gd name="connsiteY109" fmla="*/ 334063 h 1437685"/>
              <a:gd name="connsiteX110" fmla="*/ 940593 w 1221741"/>
              <a:gd name="connsiteY110" fmla="*/ 326919 h 1437685"/>
              <a:gd name="connsiteX111" fmla="*/ 935831 w 1221741"/>
              <a:gd name="connsiteY111" fmla="*/ 319775 h 1437685"/>
              <a:gd name="connsiteX112" fmla="*/ 931068 w 1221741"/>
              <a:gd name="connsiteY112" fmla="*/ 305488 h 1437685"/>
              <a:gd name="connsiteX113" fmla="*/ 923925 w 1221741"/>
              <a:gd name="connsiteY113" fmla="*/ 288819 h 1437685"/>
              <a:gd name="connsiteX114" fmla="*/ 921543 w 1221741"/>
              <a:gd name="connsiteY114" fmla="*/ 279294 h 1437685"/>
              <a:gd name="connsiteX115" fmla="*/ 916781 w 1221741"/>
              <a:gd name="connsiteY115" fmla="*/ 272150 h 1437685"/>
              <a:gd name="connsiteX116" fmla="*/ 912018 w 1221741"/>
              <a:gd name="connsiteY116" fmla="*/ 260244 h 1437685"/>
              <a:gd name="connsiteX117" fmla="*/ 907256 w 1221741"/>
              <a:gd name="connsiteY117" fmla="*/ 243575 h 1437685"/>
              <a:gd name="connsiteX118" fmla="*/ 888206 w 1221741"/>
              <a:gd name="connsiteY118" fmla="*/ 119751 h 1437685"/>
              <a:gd name="connsiteX119" fmla="*/ 823912 w 1221741"/>
              <a:gd name="connsiteY119" fmla="*/ 687 h 1437685"/>
              <a:gd name="connsiteX120" fmla="*/ 847725 w 1221741"/>
              <a:gd name="connsiteY120" fmla="*/ 84033 h 1437685"/>
              <a:gd name="connsiteX121" fmla="*/ 847725 w 1221741"/>
              <a:gd name="connsiteY121" fmla="*/ 207857 h 1437685"/>
              <a:gd name="connsiteX122" fmla="*/ 823912 w 1221741"/>
              <a:gd name="connsiteY122" fmla="*/ 253100 h 1437685"/>
              <a:gd name="connsiteX123" fmla="*/ 812006 w 1221741"/>
              <a:gd name="connsiteY123" fmla="*/ 298344 h 1437685"/>
              <a:gd name="connsiteX124" fmla="*/ 797718 w 1221741"/>
              <a:gd name="connsiteY124" fmla="*/ 355494 h 1437685"/>
              <a:gd name="connsiteX125" fmla="*/ 781050 w 1221741"/>
              <a:gd name="connsiteY125" fmla="*/ 395975 h 1437685"/>
              <a:gd name="connsiteX126" fmla="*/ 754856 w 1221741"/>
              <a:gd name="connsiteY126" fmla="*/ 445982 h 1437685"/>
              <a:gd name="connsiteX127" fmla="*/ 745331 w 1221741"/>
              <a:gd name="connsiteY127" fmla="*/ 467413 h 1437685"/>
              <a:gd name="connsiteX128" fmla="*/ 742950 w 1221741"/>
              <a:gd name="connsiteY128" fmla="*/ 491225 h 1437685"/>
              <a:gd name="connsiteX129" fmla="*/ 721518 w 1221741"/>
              <a:gd name="connsiteY129" fmla="*/ 505513 h 1437685"/>
              <a:gd name="connsiteX130" fmla="*/ 709612 w 1221741"/>
              <a:gd name="connsiteY130" fmla="*/ 510275 h 1437685"/>
              <a:gd name="connsiteX131" fmla="*/ 688181 w 1221741"/>
              <a:gd name="connsiteY131" fmla="*/ 519800 h 1437685"/>
              <a:gd name="connsiteX132" fmla="*/ 671512 w 1221741"/>
              <a:gd name="connsiteY132" fmla="*/ 534088 h 1437685"/>
              <a:gd name="connsiteX133" fmla="*/ 664368 w 1221741"/>
              <a:gd name="connsiteY133" fmla="*/ 538850 h 1437685"/>
              <a:gd name="connsiteX134" fmla="*/ 657225 w 1221741"/>
              <a:gd name="connsiteY134" fmla="*/ 548375 h 1437685"/>
              <a:gd name="connsiteX135" fmla="*/ 642937 w 1221741"/>
              <a:gd name="connsiteY135" fmla="*/ 562663 h 1437685"/>
              <a:gd name="connsiteX136" fmla="*/ 626268 w 1221741"/>
              <a:gd name="connsiteY136" fmla="*/ 581713 h 1437685"/>
              <a:gd name="connsiteX137" fmla="*/ 614362 w 1221741"/>
              <a:gd name="connsiteY137" fmla="*/ 596000 h 1437685"/>
              <a:gd name="connsiteX138" fmla="*/ 607218 w 1221741"/>
              <a:gd name="connsiteY138" fmla="*/ 605525 h 1437685"/>
              <a:gd name="connsiteX139" fmla="*/ 602456 w 1221741"/>
              <a:gd name="connsiteY139" fmla="*/ 612669 h 1437685"/>
              <a:gd name="connsiteX140" fmla="*/ 590550 w 1221741"/>
              <a:gd name="connsiteY140" fmla="*/ 617432 h 1437685"/>
              <a:gd name="connsiteX141" fmla="*/ 573881 w 1221741"/>
              <a:gd name="connsiteY141" fmla="*/ 629338 h 1437685"/>
              <a:gd name="connsiteX142" fmla="*/ 554831 w 1221741"/>
              <a:gd name="connsiteY142" fmla="*/ 638863 h 1437685"/>
              <a:gd name="connsiteX143" fmla="*/ 542925 w 1221741"/>
              <a:gd name="connsiteY143" fmla="*/ 646007 h 1437685"/>
              <a:gd name="connsiteX144" fmla="*/ 535781 w 1221741"/>
              <a:gd name="connsiteY144" fmla="*/ 648388 h 1437685"/>
              <a:gd name="connsiteX145" fmla="*/ 516731 w 1221741"/>
              <a:gd name="connsiteY145" fmla="*/ 662675 h 1437685"/>
              <a:gd name="connsiteX146" fmla="*/ 500062 w 1221741"/>
              <a:gd name="connsiteY146" fmla="*/ 676963 h 1437685"/>
              <a:gd name="connsiteX147" fmla="*/ 490537 w 1221741"/>
              <a:gd name="connsiteY147" fmla="*/ 715063 h 1437685"/>
              <a:gd name="connsiteX148" fmla="*/ 490537 w 1221741"/>
              <a:gd name="connsiteY148" fmla="*/ 831744 h 1437685"/>
              <a:gd name="connsiteX149" fmla="*/ 495300 w 1221741"/>
              <a:gd name="connsiteY149" fmla="*/ 865082 h 1437685"/>
              <a:gd name="connsiteX150" fmla="*/ 492918 w 1221741"/>
              <a:gd name="connsiteY150" fmla="*/ 898419 h 1437685"/>
              <a:gd name="connsiteX151" fmla="*/ 483393 w 1221741"/>
              <a:gd name="connsiteY151" fmla="*/ 896038 h 1437685"/>
              <a:gd name="connsiteX152" fmla="*/ 478631 w 1221741"/>
              <a:gd name="connsiteY152" fmla="*/ 888894 h 1437685"/>
              <a:gd name="connsiteX153" fmla="*/ 447675 w 1221741"/>
              <a:gd name="connsiteY153" fmla="*/ 879369 h 1437685"/>
              <a:gd name="connsiteX154" fmla="*/ 445293 w 1221741"/>
              <a:gd name="connsiteY154" fmla="*/ 872225 h 1437685"/>
              <a:gd name="connsiteX155" fmla="*/ 438150 w 1221741"/>
              <a:gd name="connsiteY155" fmla="*/ 846032 h 1437685"/>
              <a:gd name="connsiteX156" fmla="*/ 421481 w 1221741"/>
              <a:gd name="connsiteY156" fmla="*/ 855557 h 1437685"/>
              <a:gd name="connsiteX157" fmla="*/ 407193 w 1221741"/>
              <a:gd name="connsiteY157" fmla="*/ 860319 h 1437685"/>
              <a:gd name="connsiteX158" fmla="*/ 397668 w 1221741"/>
              <a:gd name="connsiteY158" fmla="*/ 869844 h 1437685"/>
              <a:gd name="connsiteX159" fmla="*/ 395287 w 1221741"/>
              <a:gd name="connsiteY159" fmla="*/ 876988 h 1437685"/>
              <a:gd name="connsiteX160" fmla="*/ 388143 w 1221741"/>
              <a:gd name="connsiteY160" fmla="*/ 886513 h 1437685"/>
              <a:gd name="connsiteX161" fmla="*/ 369093 w 1221741"/>
              <a:gd name="connsiteY161" fmla="*/ 903182 h 1437685"/>
              <a:gd name="connsiteX162" fmla="*/ 371475 w 1221741"/>
              <a:gd name="connsiteY162" fmla="*/ 938900 h 1437685"/>
              <a:gd name="connsiteX163" fmla="*/ 373856 w 1221741"/>
              <a:gd name="connsiteY163" fmla="*/ 946044 h 1437685"/>
              <a:gd name="connsiteX164" fmla="*/ 381000 w 1221741"/>
              <a:gd name="connsiteY164" fmla="*/ 950807 h 1437685"/>
              <a:gd name="connsiteX165" fmla="*/ 390525 w 1221741"/>
              <a:gd name="connsiteY165" fmla="*/ 967475 h 1437685"/>
              <a:gd name="connsiteX166" fmla="*/ 392906 w 1221741"/>
              <a:gd name="connsiteY166" fmla="*/ 977000 h 1437685"/>
              <a:gd name="connsiteX167" fmla="*/ 400050 w 1221741"/>
              <a:gd name="connsiteY167" fmla="*/ 988907 h 1437685"/>
              <a:gd name="connsiteX168" fmla="*/ 407193 w 1221741"/>
              <a:gd name="connsiteY168" fmla="*/ 1024625 h 1437685"/>
              <a:gd name="connsiteX169" fmla="*/ 404812 w 1221741"/>
              <a:gd name="connsiteY169" fmla="*/ 1041294 h 1437685"/>
              <a:gd name="connsiteX170" fmla="*/ 378618 w 1221741"/>
              <a:gd name="connsiteY170" fmla="*/ 1034150 h 1437685"/>
              <a:gd name="connsiteX171" fmla="*/ 354806 w 1221741"/>
              <a:gd name="connsiteY171" fmla="*/ 1012719 h 1437685"/>
              <a:gd name="connsiteX172" fmla="*/ 350043 w 1221741"/>
              <a:gd name="connsiteY172" fmla="*/ 1005575 h 1437685"/>
              <a:gd name="connsiteX173" fmla="*/ 342900 w 1221741"/>
              <a:gd name="connsiteY173" fmla="*/ 1000813 h 1437685"/>
              <a:gd name="connsiteX174" fmla="*/ 307181 w 1221741"/>
              <a:gd name="connsiteY174" fmla="*/ 1007957 h 1437685"/>
              <a:gd name="connsiteX175" fmla="*/ 295275 w 1221741"/>
              <a:gd name="connsiteY175" fmla="*/ 1019863 h 1437685"/>
              <a:gd name="connsiteX176" fmla="*/ 288131 w 1221741"/>
              <a:gd name="connsiteY176" fmla="*/ 1043675 h 1437685"/>
              <a:gd name="connsiteX177" fmla="*/ 285750 w 1221741"/>
              <a:gd name="connsiteY177" fmla="*/ 1055582 h 1437685"/>
              <a:gd name="connsiteX178" fmla="*/ 278606 w 1221741"/>
              <a:gd name="connsiteY178" fmla="*/ 1057963 h 1437685"/>
              <a:gd name="connsiteX179" fmla="*/ 259556 w 1221741"/>
              <a:gd name="connsiteY179" fmla="*/ 1053200 h 1437685"/>
              <a:gd name="connsiteX180" fmla="*/ 252412 w 1221741"/>
              <a:gd name="connsiteY180" fmla="*/ 1041294 h 1437685"/>
              <a:gd name="connsiteX181" fmla="*/ 235743 w 1221741"/>
              <a:gd name="connsiteY181" fmla="*/ 1024625 h 1437685"/>
              <a:gd name="connsiteX182" fmla="*/ 235743 w 1221741"/>
              <a:gd name="connsiteY182" fmla="*/ 1024625 h 1437685"/>
              <a:gd name="connsiteX183" fmla="*/ 226218 w 1221741"/>
              <a:gd name="connsiteY183" fmla="*/ 1019863 h 1437685"/>
              <a:gd name="connsiteX184" fmla="*/ 207168 w 1221741"/>
              <a:gd name="connsiteY184" fmla="*/ 1007957 h 1437685"/>
              <a:gd name="connsiteX185" fmla="*/ 197643 w 1221741"/>
              <a:gd name="connsiteY185" fmla="*/ 1005575 h 1437685"/>
              <a:gd name="connsiteX186" fmla="*/ 166687 w 1221741"/>
              <a:gd name="connsiteY186" fmla="*/ 1000813 h 1437685"/>
              <a:gd name="connsiteX187" fmla="*/ 150018 w 1221741"/>
              <a:gd name="connsiteY187" fmla="*/ 996050 h 1437685"/>
              <a:gd name="connsiteX188" fmla="*/ 126206 w 1221741"/>
              <a:gd name="connsiteY188" fmla="*/ 986525 h 1437685"/>
              <a:gd name="connsiteX189" fmla="*/ 111918 w 1221741"/>
              <a:gd name="connsiteY189" fmla="*/ 979382 h 1437685"/>
              <a:gd name="connsiteX190" fmla="*/ 52387 w 1221741"/>
              <a:gd name="connsiteY190" fmla="*/ 984144 h 1437685"/>
              <a:gd name="connsiteX191" fmla="*/ 45243 w 1221741"/>
              <a:gd name="connsiteY191" fmla="*/ 988907 h 1437685"/>
              <a:gd name="connsiteX192" fmla="*/ 23812 w 1221741"/>
              <a:gd name="connsiteY192" fmla="*/ 1010338 h 1437685"/>
              <a:gd name="connsiteX193" fmla="*/ 16668 w 1221741"/>
              <a:gd name="connsiteY193" fmla="*/ 1034150 h 1437685"/>
              <a:gd name="connsiteX194" fmla="*/ 11906 w 1221741"/>
              <a:gd name="connsiteY194" fmla="*/ 1041294 h 1437685"/>
              <a:gd name="connsiteX195" fmla="*/ 9525 w 1221741"/>
              <a:gd name="connsiteY195" fmla="*/ 1081775 h 1437685"/>
              <a:gd name="connsiteX196" fmla="*/ 7143 w 1221741"/>
              <a:gd name="connsiteY196" fmla="*/ 1091300 h 1437685"/>
              <a:gd name="connsiteX197" fmla="*/ 4762 w 1221741"/>
              <a:gd name="connsiteY197" fmla="*/ 1105588 h 1437685"/>
              <a:gd name="connsiteX198" fmla="*/ 2381 w 1221741"/>
              <a:gd name="connsiteY198" fmla="*/ 1136544 h 1437685"/>
              <a:gd name="connsiteX199" fmla="*/ 0 w 1221741"/>
              <a:gd name="connsiteY199" fmla="*/ 1143688 h 1437685"/>
              <a:gd name="connsiteX200" fmla="*/ 2381 w 1221741"/>
              <a:gd name="connsiteY200" fmla="*/ 1210363 h 1437685"/>
              <a:gd name="connsiteX201" fmla="*/ 19050 w 1221741"/>
              <a:gd name="connsiteY201" fmla="*/ 1222269 h 1437685"/>
              <a:gd name="connsiteX202" fmla="*/ 45243 w 1221741"/>
              <a:gd name="connsiteY202" fmla="*/ 1234175 h 1437685"/>
              <a:gd name="connsiteX203" fmla="*/ 59531 w 1221741"/>
              <a:gd name="connsiteY203" fmla="*/ 1238938 h 1437685"/>
              <a:gd name="connsiteX204" fmla="*/ 83343 w 1221741"/>
              <a:gd name="connsiteY204" fmla="*/ 1255607 h 1437685"/>
              <a:gd name="connsiteX205" fmla="*/ 90487 w 1221741"/>
              <a:gd name="connsiteY205" fmla="*/ 1262750 h 1437685"/>
              <a:gd name="connsiteX206" fmla="*/ 104775 w 1221741"/>
              <a:gd name="connsiteY206" fmla="*/ 1267513 h 1437685"/>
              <a:gd name="connsiteX207" fmla="*/ 123825 w 1221741"/>
              <a:gd name="connsiteY207" fmla="*/ 1272275 h 1437685"/>
              <a:gd name="connsiteX208" fmla="*/ 138112 w 1221741"/>
              <a:gd name="connsiteY208" fmla="*/ 1277038 h 1437685"/>
              <a:gd name="connsiteX209" fmla="*/ 223837 w 1221741"/>
              <a:gd name="connsiteY209" fmla="*/ 1286563 h 1437685"/>
              <a:gd name="connsiteX210" fmla="*/ 257175 w 1221741"/>
              <a:gd name="connsiteY210" fmla="*/ 1315138 h 1437685"/>
              <a:gd name="connsiteX211" fmla="*/ 261937 w 1221741"/>
              <a:gd name="connsiteY211" fmla="*/ 1322282 h 1437685"/>
              <a:gd name="connsiteX212" fmla="*/ 264318 w 1221741"/>
              <a:gd name="connsiteY212" fmla="*/ 1329425 h 1437685"/>
              <a:gd name="connsiteX213" fmla="*/ 271462 w 1221741"/>
              <a:gd name="connsiteY213" fmla="*/ 1343713 h 1437685"/>
              <a:gd name="connsiteX214" fmla="*/ 276225 w 1221741"/>
              <a:gd name="connsiteY214" fmla="*/ 1350857 h 1437685"/>
              <a:gd name="connsiteX215" fmla="*/ 285750 w 1221741"/>
              <a:gd name="connsiteY215" fmla="*/ 1353238 h 1437685"/>
              <a:gd name="connsiteX216" fmla="*/ 328612 w 1221741"/>
              <a:gd name="connsiteY216" fmla="*/ 1348475 h 1437685"/>
              <a:gd name="connsiteX217" fmla="*/ 342900 w 1221741"/>
              <a:gd name="connsiteY217" fmla="*/ 1346094 h 1437685"/>
              <a:gd name="connsiteX218" fmla="*/ 366712 w 1221741"/>
              <a:gd name="connsiteY218" fmla="*/ 1350857 h 1437685"/>
              <a:gd name="connsiteX219" fmla="*/ 373856 w 1221741"/>
              <a:gd name="connsiteY219" fmla="*/ 1384194 h 1437685"/>
              <a:gd name="connsiteX220" fmla="*/ 381000 w 1221741"/>
              <a:gd name="connsiteY220" fmla="*/ 1412769 h 1437685"/>
              <a:gd name="connsiteX221" fmla="*/ 381000 w 1221741"/>
              <a:gd name="connsiteY221" fmla="*/ 1436582 h 1437685"/>
              <a:gd name="connsiteX0" fmla="*/ 381000 w 1221741"/>
              <a:gd name="connsiteY0" fmla="*/ 1436582 h 1437685"/>
              <a:gd name="connsiteX1" fmla="*/ 411956 w 1221741"/>
              <a:gd name="connsiteY1" fmla="*/ 1431819 h 1437685"/>
              <a:gd name="connsiteX2" fmla="*/ 426243 w 1221741"/>
              <a:gd name="connsiteY2" fmla="*/ 1419913 h 1437685"/>
              <a:gd name="connsiteX3" fmla="*/ 435768 w 1221741"/>
              <a:gd name="connsiteY3" fmla="*/ 1415150 h 1437685"/>
              <a:gd name="connsiteX4" fmla="*/ 447675 w 1221741"/>
              <a:gd name="connsiteY4" fmla="*/ 1405625 h 1437685"/>
              <a:gd name="connsiteX5" fmla="*/ 450056 w 1221741"/>
              <a:gd name="connsiteY5" fmla="*/ 1398482 h 1437685"/>
              <a:gd name="connsiteX6" fmla="*/ 476250 w 1221741"/>
              <a:gd name="connsiteY6" fmla="*/ 1379432 h 1437685"/>
              <a:gd name="connsiteX7" fmla="*/ 488156 w 1221741"/>
              <a:gd name="connsiteY7" fmla="*/ 1369907 h 1437685"/>
              <a:gd name="connsiteX8" fmla="*/ 526256 w 1221741"/>
              <a:gd name="connsiteY8" fmla="*/ 1362763 h 1437685"/>
              <a:gd name="connsiteX9" fmla="*/ 559593 w 1221741"/>
              <a:gd name="connsiteY9" fmla="*/ 1358000 h 1437685"/>
              <a:gd name="connsiteX10" fmla="*/ 573881 w 1221741"/>
              <a:gd name="connsiteY10" fmla="*/ 1348475 h 1437685"/>
              <a:gd name="connsiteX11" fmla="*/ 592931 w 1221741"/>
              <a:gd name="connsiteY11" fmla="*/ 1334188 h 1437685"/>
              <a:gd name="connsiteX12" fmla="*/ 611981 w 1221741"/>
              <a:gd name="connsiteY12" fmla="*/ 1322282 h 1437685"/>
              <a:gd name="connsiteX13" fmla="*/ 626268 w 1221741"/>
              <a:gd name="connsiteY13" fmla="*/ 1319900 h 1437685"/>
              <a:gd name="connsiteX14" fmla="*/ 657225 w 1221741"/>
              <a:gd name="connsiteY14" fmla="*/ 1315138 h 1437685"/>
              <a:gd name="connsiteX15" fmla="*/ 666750 w 1221741"/>
              <a:gd name="connsiteY15" fmla="*/ 1307994 h 1437685"/>
              <a:gd name="connsiteX16" fmla="*/ 652462 w 1221741"/>
              <a:gd name="connsiteY16" fmla="*/ 1296088 h 1437685"/>
              <a:gd name="connsiteX17" fmla="*/ 638175 w 1221741"/>
              <a:gd name="connsiteY17" fmla="*/ 1288944 h 1437685"/>
              <a:gd name="connsiteX18" fmla="*/ 626268 w 1221741"/>
              <a:gd name="connsiteY18" fmla="*/ 1279419 h 1437685"/>
              <a:gd name="connsiteX19" fmla="*/ 619125 w 1221741"/>
              <a:gd name="connsiteY19" fmla="*/ 1272275 h 1437685"/>
              <a:gd name="connsiteX20" fmla="*/ 621506 w 1221741"/>
              <a:gd name="connsiteY20" fmla="*/ 1255607 h 1437685"/>
              <a:gd name="connsiteX21" fmla="*/ 650081 w 1221741"/>
              <a:gd name="connsiteY21" fmla="*/ 1260369 h 1437685"/>
              <a:gd name="connsiteX22" fmla="*/ 671512 w 1221741"/>
              <a:gd name="connsiteY22" fmla="*/ 1267513 h 1437685"/>
              <a:gd name="connsiteX23" fmla="*/ 673893 w 1221741"/>
              <a:gd name="connsiteY23" fmla="*/ 1300850 h 1437685"/>
              <a:gd name="connsiteX24" fmla="*/ 692943 w 1221741"/>
              <a:gd name="connsiteY24" fmla="*/ 1303232 h 1437685"/>
              <a:gd name="connsiteX25" fmla="*/ 757237 w 1221741"/>
              <a:gd name="connsiteY25" fmla="*/ 1300850 h 1437685"/>
              <a:gd name="connsiteX26" fmla="*/ 776287 w 1221741"/>
              <a:gd name="connsiteY26" fmla="*/ 1298469 h 1437685"/>
              <a:gd name="connsiteX27" fmla="*/ 845343 w 1221741"/>
              <a:gd name="connsiteY27" fmla="*/ 1305613 h 1437685"/>
              <a:gd name="connsiteX28" fmla="*/ 864393 w 1221741"/>
              <a:gd name="connsiteY28" fmla="*/ 1310375 h 1437685"/>
              <a:gd name="connsiteX29" fmla="*/ 885825 w 1221741"/>
              <a:gd name="connsiteY29" fmla="*/ 1315138 h 1437685"/>
              <a:gd name="connsiteX30" fmla="*/ 897731 w 1221741"/>
              <a:gd name="connsiteY30" fmla="*/ 1319900 h 1437685"/>
              <a:gd name="connsiteX31" fmla="*/ 907256 w 1221741"/>
              <a:gd name="connsiteY31" fmla="*/ 1324663 h 1437685"/>
              <a:gd name="connsiteX32" fmla="*/ 926306 w 1221741"/>
              <a:gd name="connsiteY32" fmla="*/ 1329425 h 1437685"/>
              <a:gd name="connsiteX33" fmla="*/ 945356 w 1221741"/>
              <a:gd name="connsiteY33" fmla="*/ 1334188 h 1437685"/>
              <a:gd name="connsiteX34" fmla="*/ 950118 w 1221741"/>
              <a:gd name="connsiteY34" fmla="*/ 1307994 h 1437685"/>
              <a:gd name="connsiteX35" fmla="*/ 952500 w 1221741"/>
              <a:gd name="connsiteY35" fmla="*/ 1298469 h 1437685"/>
              <a:gd name="connsiteX36" fmla="*/ 988218 w 1221741"/>
              <a:gd name="connsiteY36" fmla="*/ 1291325 h 1437685"/>
              <a:gd name="connsiteX37" fmla="*/ 992981 w 1221741"/>
              <a:gd name="connsiteY37" fmla="*/ 1284182 h 1437685"/>
              <a:gd name="connsiteX38" fmla="*/ 1000125 w 1221741"/>
              <a:gd name="connsiteY38" fmla="*/ 1281800 h 1437685"/>
              <a:gd name="connsiteX39" fmla="*/ 1007268 w 1221741"/>
              <a:gd name="connsiteY39" fmla="*/ 1277038 h 1437685"/>
              <a:gd name="connsiteX40" fmla="*/ 1012031 w 1221741"/>
              <a:gd name="connsiteY40" fmla="*/ 1267513 h 1437685"/>
              <a:gd name="connsiteX41" fmla="*/ 1014412 w 1221741"/>
              <a:gd name="connsiteY41" fmla="*/ 1260369 h 1437685"/>
              <a:gd name="connsiteX42" fmla="*/ 1023937 w 1221741"/>
              <a:gd name="connsiteY42" fmla="*/ 1246082 h 1437685"/>
              <a:gd name="connsiteX43" fmla="*/ 1031081 w 1221741"/>
              <a:gd name="connsiteY43" fmla="*/ 1227032 h 1437685"/>
              <a:gd name="connsiteX44" fmla="*/ 1033462 w 1221741"/>
              <a:gd name="connsiteY44" fmla="*/ 1219888 h 1437685"/>
              <a:gd name="connsiteX45" fmla="*/ 1035843 w 1221741"/>
              <a:gd name="connsiteY45" fmla="*/ 1210363 h 1437685"/>
              <a:gd name="connsiteX46" fmla="*/ 1040606 w 1221741"/>
              <a:gd name="connsiteY46" fmla="*/ 1200838 h 1437685"/>
              <a:gd name="connsiteX47" fmla="*/ 1045368 w 1221741"/>
              <a:gd name="connsiteY47" fmla="*/ 1181788 h 1437685"/>
              <a:gd name="connsiteX48" fmla="*/ 1062037 w 1221741"/>
              <a:gd name="connsiteY48" fmla="*/ 1150832 h 1437685"/>
              <a:gd name="connsiteX49" fmla="*/ 1069181 w 1221741"/>
              <a:gd name="connsiteY49" fmla="*/ 1143688 h 1437685"/>
              <a:gd name="connsiteX50" fmla="*/ 1066800 w 1221741"/>
              <a:gd name="connsiteY50" fmla="*/ 1115113 h 1437685"/>
              <a:gd name="connsiteX51" fmla="*/ 1004887 w 1221741"/>
              <a:gd name="connsiteY51" fmla="*/ 1122257 h 1437685"/>
              <a:gd name="connsiteX52" fmla="*/ 1004887 w 1221741"/>
              <a:gd name="connsiteY52" fmla="*/ 1093682 h 1437685"/>
              <a:gd name="connsiteX53" fmla="*/ 1009650 w 1221741"/>
              <a:gd name="connsiteY53" fmla="*/ 1086538 h 1437685"/>
              <a:gd name="connsiteX54" fmla="*/ 1016793 w 1221741"/>
              <a:gd name="connsiteY54" fmla="*/ 1077013 h 1437685"/>
              <a:gd name="connsiteX55" fmla="*/ 1028700 w 1221741"/>
              <a:gd name="connsiteY55" fmla="*/ 1027007 h 1437685"/>
              <a:gd name="connsiteX56" fmla="*/ 1038225 w 1221741"/>
              <a:gd name="connsiteY56" fmla="*/ 991288 h 1437685"/>
              <a:gd name="connsiteX57" fmla="*/ 1045368 w 1221741"/>
              <a:gd name="connsiteY57" fmla="*/ 981763 h 1437685"/>
              <a:gd name="connsiteX58" fmla="*/ 1054893 w 1221741"/>
              <a:gd name="connsiteY58" fmla="*/ 965094 h 1437685"/>
              <a:gd name="connsiteX59" fmla="*/ 1071562 w 1221741"/>
              <a:gd name="connsiteY59" fmla="*/ 948425 h 1437685"/>
              <a:gd name="connsiteX60" fmla="*/ 1095375 w 1221741"/>
              <a:gd name="connsiteY60" fmla="*/ 929375 h 1437685"/>
              <a:gd name="connsiteX61" fmla="*/ 1102518 w 1221741"/>
              <a:gd name="connsiteY61" fmla="*/ 922232 h 1437685"/>
              <a:gd name="connsiteX62" fmla="*/ 1109662 w 1221741"/>
              <a:gd name="connsiteY62" fmla="*/ 919850 h 1437685"/>
              <a:gd name="connsiteX63" fmla="*/ 1119187 w 1221741"/>
              <a:gd name="connsiteY63" fmla="*/ 912707 h 1437685"/>
              <a:gd name="connsiteX64" fmla="*/ 1138237 w 1221741"/>
              <a:gd name="connsiteY64" fmla="*/ 900800 h 1437685"/>
              <a:gd name="connsiteX65" fmla="*/ 1147762 w 1221741"/>
              <a:gd name="connsiteY65" fmla="*/ 881750 h 1437685"/>
              <a:gd name="connsiteX66" fmla="*/ 1166812 w 1221741"/>
              <a:gd name="connsiteY66" fmla="*/ 855557 h 1437685"/>
              <a:gd name="connsiteX67" fmla="*/ 1178718 w 1221741"/>
              <a:gd name="connsiteY67" fmla="*/ 848413 h 1437685"/>
              <a:gd name="connsiteX68" fmla="*/ 1185862 w 1221741"/>
              <a:gd name="connsiteY68" fmla="*/ 846032 h 1437685"/>
              <a:gd name="connsiteX69" fmla="*/ 1197768 w 1221741"/>
              <a:gd name="connsiteY69" fmla="*/ 838888 h 1437685"/>
              <a:gd name="connsiteX70" fmla="*/ 1207293 w 1221741"/>
              <a:gd name="connsiteY70" fmla="*/ 834125 h 1437685"/>
              <a:gd name="connsiteX71" fmla="*/ 1219200 w 1221741"/>
              <a:gd name="connsiteY71" fmla="*/ 819838 h 1437685"/>
              <a:gd name="connsiteX72" fmla="*/ 1214437 w 1221741"/>
              <a:gd name="connsiteY72" fmla="*/ 793644 h 1437685"/>
              <a:gd name="connsiteX73" fmla="*/ 1207293 w 1221741"/>
              <a:gd name="connsiteY73" fmla="*/ 791263 h 1437685"/>
              <a:gd name="connsiteX74" fmla="*/ 1178718 w 1221741"/>
              <a:gd name="connsiteY74" fmla="*/ 779357 h 1437685"/>
              <a:gd name="connsiteX75" fmla="*/ 1157287 w 1221741"/>
              <a:gd name="connsiteY75" fmla="*/ 767450 h 1437685"/>
              <a:gd name="connsiteX76" fmla="*/ 1133475 w 1221741"/>
              <a:gd name="connsiteY76" fmla="*/ 746019 h 1437685"/>
              <a:gd name="connsiteX77" fmla="*/ 1126331 w 1221741"/>
              <a:gd name="connsiteY77" fmla="*/ 738875 h 1437685"/>
              <a:gd name="connsiteX78" fmla="*/ 1112043 w 1221741"/>
              <a:gd name="connsiteY78" fmla="*/ 719825 h 1437685"/>
              <a:gd name="connsiteX79" fmla="*/ 1102518 w 1221741"/>
              <a:gd name="connsiteY79" fmla="*/ 700775 h 1437685"/>
              <a:gd name="connsiteX80" fmla="*/ 1095375 w 1221741"/>
              <a:gd name="connsiteY80" fmla="*/ 681725 h 1437685"/>
              <a:gd name="connsiteX81" fmla="*/ 1090612 w 1221741"/>
              <a:gd name="connsiteY81" fmla="*/ 669819 h 1437685"/>
              <a:gd name="connsiteX82" fmla="*/ 1088231 w 1221741"/>
              <a:gd name="connsiteY82" fmla="*/ 662675 h 1437685"/>
              <a:gd name="connsiteX83" fmla="*/ 1081087 w 1221741"/>
              <a:gd name="connsiteY83" fmla="*/ 653150 h 1437685"/>
              <a:gd name="connsiteX84" fmla="*/ 1078706 w 1221741"/>
              <a:gd name="connsiteY84" fmla="*/ 643625 h 1437685"/>
              <a:gd name="connsiteX85" fmla="*/ 1073943 w 1221741"/>
              <a:gd name="connsiteY85" fmla="*/ 636482 h 1437685"/>
              <a:gd name="connsiteX86" fmla="*/ 1069181 w 1221741"/>
              <a:gd name="connsiteY86" fmla="*/ 626957 h 1437685"/>
              <a:gd name="connsiteX87" fmla="*/ 1066800 w 1221741"/>
              <a:gd name="connsiteY87" fmla="*/ 619813 h 1437685"/>
              <a:gd name="connsiteX88" fmla="*/ 1064418 w 1221741"/>
              <a:gd name="connsiteY88" fmla="*/ 610288 h 1437685"/>
              <a:gd name="connsiteX89" fmla="*/ 1047750 w 1221741"/>
              <a:gd name="connsiteY89" fmla="*/ 579332 h 1437685"/>
              <a:gd name="connsiteX90" fmla="*/ 1040606 w 1221741"/>
              <a:gd name="connsiteY90" fmla="*/ 557900 h 1437685"/>
              <a:gd name="connsiteX91" fmla="*/ 1038225 w 1221741"/>
              <a:gd name="connsiteY91" fmla="*/ 548375 h 1437685"/>
              <a:gd name="connsiteX92" fmla="*/ 1031081 w 1221741"/>
              <a:gd name="connsiteY92" fmla="*/ 536469 h 1437685"/>
              <a:gd name="connsiteX93" fmla="*/ 1026318 w 1221741"/>
              <a:gd name="connsiteY93" fmla="*/ 526944 h 1437685"/>
              <a:gd name="connsiteX94" fmla="*/ 1023937 w 1221741"/>
              <a:gd name="connsiteY94" fmla="*/ 519800 h 1437685"/>
              <a:gd name="connsiteX95" fmla="*/ 1014412 w 1221741"/>
              <a:gd name="connsiteY95" fmla="*/ 495988 h 1437685"/>
              <a:gd name="connsiteX96" fmla="*/ 1012031 w 1221741"/>
              <a:gd name="connsiteY96" fmla="*/ 486463 h 1437685"/>
              <a:gd name="connsiteX97" fmla="*/ 997743 w 1221741"/>
              <a:gd name="connsiteY97" fmla="*/ 462650 h 1437685"/>
              <a:gd name="connsiteX98" fmla="*/ 992981 w 1221741"/>
              <a:gd name="connsiteY98" fmla="*/ 453125 h 1437685"/>
              <a:gd name="connsiteX99" fmla="*/ 990600 w 1221741"/>
              <a:gd name="connsiteY99" fmla="*/ 441219 h 1437685"/>
              <a:gd name="connsiteX100" fmla="*/ 983456 w 1221741"/>
              <a:gd name="connsiteY100" fmla="*/ 436457 h 1437685"/>
              <a:gd name="connsiteX101" fmla="*/ 981075 w 1221741"/>
              <a:gd name="connsiteY101" fmla="*/ 422169 h 1437685"/>
              <a:gd name="connsiteX102" fmla="*/ 973931 w 1221741"/>
              <a:gd name="connsiteY102" fmla="*/ 410263 h 1437685"/>
              <a:gd name="connsiteX103" fmla="*/ 969168 w 1221741"/>
              <a:gd name="connsiteY103" fmla="*/ 398357 h 1437685"/>
              <a:gd name="connsiteX104" fmla="*/ 964406 w 1221741"/>
              <a:gd name="connsiteY104" fmla="*/ 391213 h 1437685"/>
              <a:gd name="connsiteX105" fmla="*/ 959643 w 1221741"/>
              <a:gd name="connsiteY105" fmla="*/ 372163 h 1437685"/>
              <a:gd name="connsiteX106" fmla="*/ 957262 w 1221741"/>
              <a:gd name="connsiteY106" fmla="*/ 365019 h 1437685"/>
              <a:gd name="connsiteX107" fmla="*/ 952500 w 1221741"/>
              <a:gd name="connsiteY107" fmla="*/ 355494 h 1437685"/>
              <a:gd name="connsiteX108" fmla="*/ 947737 w 1221741"/>
              <a:gd name="connsiteY108" fmla="*/ 343588 h 1437685"/>
              <a:gd name="connsiteX109" fmla="*/ 942975 w 1221741"/>
              <a:gd name="connsiteY109" fmla="*/ 334063 h 1437685"/>
              <a:gd name="connsiteX110" fmla="*/ 940593 w 1221741"/>
              <a:gd name="connsiteY110" fmla="*/ 326919 h 1437685"/>
              <a:gd name="connsiteX111" fmla="*/ 935831 w 1221741"/>
              <a:gd name="connsiteY111" fmla="*/ 319775 h 1437685"/>
              <a:gd name="connsiteX112" fmla="*/ 931068 w 1221741"/>
              <a:gd name="connsiteY112" fmla="*/ 305488 h 1437685"/>
              <a:gd name="connsiteX113" fmla="*/ 921543 w 1221741"/>
              <a:gd name="connsiteY113" fmla="*/ 279294 h 1437685"/>
              <a:gd name="connsiteX114" fmla="*/ 916781 w 1221741"/>
              <a:gd name="connsiteY114" fmla="*/ 272150 h 1437685"/>
              <a:gd name="connsiteX115" fmla="*/ 912018 w 1221741"/>
              <a:gd name="connsiteY115" fmla="*/ 260244 h 1437685"/>
              <a:gd name="connsiteX116" fmla="*/ 907256 w 1221741"/>
              <a:gd name="connsiteY116" fmla="*/ 243575 h 1437685"/>
              <a:gd name="connsiteX117" fmla="*/ 888206 w 1221741"/>
              <a:gd name="connsiteY117" fmla="*/ 119751 h 1437685"/>
              <a:gd name="connsiteX118" fmla="*/ 823912 w 1221741"/>
              <a:gd name="connsiteY118" fmla="*/ 687 h 1437685"/>
              <a:gd name="connsiteX119" fmla="*/ 847725 w 1221741"/>
              <a:gd name="connsiteY119" fmla="*/ 84033 h 1437685"/>
              <a:gd name="connsiteX120" fmla="*/ 847725 w 1221741"/>
              <a:gd name="connsiteY120" fmla="*/ 207857 h 1437685"/>
              <a:gd name="connsiteX121" fmla="*/ 823912 w 1221741"/>
              <a:gd name="connsiteY121" fmla="*/ 253100 h 1437685"/>
              <a:gd name="connsiteX122" fmla="*/ 812006 w 1221741"/>
              <a:gd name="connsiteY122" fmla="*/ 298344 h 1437685"/>
              <a:gd name="connsiteX123" fmla="*/ 797718 w 1221741"/>
              <a:gd name="connsiteY123" fmla="*/ 355494 h 1437685"/>
              <a:gd name="connsiteX124" fmla="*/ 781050 w 1221741"/>
              <a:gd name="connsiteY124" fmla="*/ 395975 h 1437685"/>
              <a:gd name="connsiteX125" fmla="*/ 754856 w 1221741"/>
              <a:gd name="connsiteY125" fmla="*/ 445982 h 1437685"/>
              <a:gd name="connsiteX126" fmla="*/ 745331 w 1221741"/>
              <a:gd name="connsiteY126" fmla="*/ 467413 h 1437685"/>
              <a:gd name="connsiteX127" fmla="*/ 742950 w 1221741"/>
              <a:gd name="connsiteY127" fmla="*/ 491225 h 1437685"/>
              <a:gd name="connsiteX128" fmla="*/ 721518 w 1221741"/>
              <a:gd name="connsiteY128" fmla="*/ 505513 h 1437685"/>
              <a:gd name="connsiteX129" fmla="*/ 709612 w 1221741"/>
              <a:gd name="connsiteY129" fmla="*/ 510275 h 1437685"/>
              <a:gd name="connsiteX130" fmla="*/ 688181 w 1221741"/>
              <a:gd name="connsiteY130" fmla="*/ 519800 h 1437685"/>
              <a:gd name="connsiteX131" fmla="*/ 671512 w 1221741"/>
              <a:gd name="connsiteY131" fmla="*/ 534088 h 1437685"/>
              <a:gd name="connsiteX132" fmla="*/ 664368 w 1221741"/>
              <a:gd name="connsiteY132" fmla="*/ 538850 h 1437685"/>
              <a:gd name="connsiteX133" fmla="*/ 657225 w 1221741"/>
              <a:gd name="connsiteY133" fmla="*/ 548375 h 1437685"/>
              <a:gd name="connsiteX134" fmla="*/ 642937 w 1221741"/>
              <a:gd name="connsiteY134" fmla="*/ 562663 h 1437685"/>
              <a:gd name="connsiteX135" fmla="*/ 626268 w 1221741"/>
              <a:gd name="connsiteY135" fmla="*/ 581713 h 1437685"/>
              <a:gd name="connsiteX136" fmla="*/ 614362 w 1221741"/>
              <a:gd name="connsiteY136" fmla="*/ 596000 h 1437685"/>
              <a:gd name="connsiteX137" fmla="*/ 607218 w 1221741"/>
              <a:gd name="connsiteY137" fmla="*/ 605525 h 1437685"/>
              <a:gd name="connsiteX138" fmla="*/ 602456 w 1221741"/>
              <a:gd name="connsiteY138" fmla="*/ 612669 h 1437685"/>
              <a:gd name="connsiteX139" fmla="*/ 590550 w 1221741"/>
              <a:gd name="connsiteY139" fmla="*/ 617432 h 1437685"/>
              <a:gd name="connsiteX140" fmla="*/ 573881 w 1221741"/>
              <a:gd name="connsiteY140" fmla="*/ 629338 h 1437685"/>
              <a:gd name="connsiteX141" fmla="*/ 554831 w 1221741"/>
              <a:gd name="connsiteY141" fmla="*/ 638863 h 1437685"/>
              <a:gd name="connsiteX142" fmla="*/ 542925 w 1221741"/>
              <a:gd name="connsiteY142" fmla="*/ 646007 h 1437685"/>
              <a:gd name="connsiteX143" fmla="*/ 535781 w 1221741"/>
              <a:gd name="connsiteY143" fmla="*/ 648388 h 1437685"/>
              <a:gd name="connsiteX144" fmla="*/ 516731 w 1221741"/>
              <a:gd name="connsiteY144" fmla="*/ 662675 h 1437685"/>
              <a:gd name="connsiteX145" fmla="*/ 500062 w 1221741"/>
              <a:gd name="connsiteY145" fmla="*/ 676963 h 1437685"/>
              <a:gd name="connsiteX146" fmla="*/ 490537 w 1221741"/>
              <a:gd name="connsiteY146" fmla="*/ 715063 h 1437685"/>
              <a:gd name="connsiteX147" fmla="*/ 490537 w 1221741"/>
              <a:gd name="connsiteY147" fmla="*/ 831744 h 1437685"/>
              <a:gd name="connsiteX148" fmla="*/ 495300 w 1221741"/>
              <a:gd name="connsiteY148" fmla="*/ 865082 h 1437685"/>
              <a:gd name="connsiteX149" fmla="*/ 492918 w 1221741"/>
              <a:gd name="connsiteY149" fmla="*/ 898419 h 1437685"/>
              <a:gd name="connsiteX150" fmla="*/ 483393 w 1221741"/>
              <a:gd name="connsiteY150" fmla="*/ 896038 h 1437685"/>
              <a:gd name="connsiteX151" fmla="*/ 478631 w 1221741"/>
              <a:gd name="connsiteY151" fmla="*/ 888894 h 1437685"/>
              <a:gd name="connsiteX152" fmla="*/ 447675 w 1221741"/>
              <a:gd name="connsiteY152" fmla="*/ 879369 h 1437685"/>
              <a:gd name="connsiteX153" fmla="*/ 445293 w 1221741"/>
              <a:gd name="connsiteY153" fmla="*/ 872225 h 1437685"/>
              <a:gd name="connsiteX154" fmla="*/ 438150 w 1221741"/>
              <a:gd name="connsiteY154" fmla="*/ 846032 h 1437685"/>
              <a:gd name="connsiteX155" fmla="*/ 421481 w 1221741"/>
              <a:gd name="connsiteY155" fmla="*/ 855557 h 1437685"/>
              <a:gd name="connsiteX156" fmla="*/ 407193 w 1221741"/>
              <a:gd name="connsiteY156" fmla="*/ 860319 h 1437685"/>
              <a:gd name="connsiteX157" fmla="*/ 397668 w 1221741"/>
              <a:gd name="connsiteY157" fmla="*/ 869844 h 1437685"/>
              <a:gd name="connsiteX158" fmla="*/ 395287 w 1221741"/>
              <a:gd name="connsiteY158" fmla="*/ 876988 h 1437685"/>
              <a:gd name="connsiteX159" fmla="*/ 388143 w 1221741"/>
              <a:gd name="connsiteY159" fmla="*/ 886513 h 1437685"/>
              <a:gd name="connsiteX160" fmla="*/ 369093 w 1221741"/>
              <a:gd name="connsiteY160" fmla="*/ 903182 h 1437685"/>
              <a:gd name="connsiteX161" fmla="*/ 371475 w 1221741"/>
              <a:gd name="connsiteY161" fmla="*/ 938900 h 1437685"/>
              <a:gd name="connsiteX162" fmla="*/ 373856 w 1221741"/>
              <a:gd name="connsiteY162" fmla="*/ 946044 h 1437685"/>
              <a:gd name="connsiteX163" fmla="*/ 381000 w 1221741"/>
              <a:gd name="connsiteY163" fmla="*/ 950807 h 1437685"/>
              <a:gd name="connsiteX164" fmla="*/ 390525 w 1221741"/>
              <a:gd name="connsiteY164" fmla="*/ 967475 h 1437685"/>
              <a:gd name="connsiteX165" fmla="*/ 392906 w 1221741"/>
              <a:gd name="connsiteY165" fmla="*/ 977000 h 1437685"/>
              <a:gd name="connsiteX166" fmla="*/ 400050 w 1221741"/>
              <a:gd name="connsiteY166" fmla="*/ 988907 h 1437685"/>
              <a:gd name="connsiteX167" fmla="*/ 407193 w 1221741"/>
              <a:gd name="connsiteY167" fmla="*/ 1024625 h 1437685"/>
              <a:gd name="connsiteX168" fmla="*/ 404812 w 1221741"/>
              <a:gd name="connsiteY168" fmla="*/ 1041294 h 1437685"/>
              <a:gd name="connsiteX169" fmla="*/ 378618 w 1221741"/>
              <a:gd name="connsiteY169" fmla="*/ 1034150 h 1437685"/>
              <a:gd name="connsiteX170" fmla="*/ 354806 w 1221741"/>
              <a:gd name="connsiteY170" fmla="*/ 1012719 h 1437685"/>
              <a:gd name="connsiteX171" fmla="*/ 350043 w 1221741"/>
              <a:gd name="connsiteY171" fmla="*/ 1005575 h 1437685"/>
              <a:gd name="connsiteX172" fmla="*/ 342900 w 1221741"/>
              <a:gd name="connsiteY172" fmla="*/ 1000813 h 1437685"/>
              <a:gd name="connsiteX173" fmla="*/ 307181 w 1221741"/>
              <a:gd name="connsiteY173" fmla="*/ 1007957 h 1437685"/>
              <a:gd name="connsiteX174" fmla="*/ 295275 w 1221741"/>
              <a:gd name="connsiteY174" fmla="*/ 1019863 h 1437685"/>
              <a:gd name="connsiteX175" fmla="*/ 288131 w 1221741"/>
              <a:gd name="connsiteY175" fmla="*/ 1043675 h 1437685"/>
              <a:gd name="connsiteX176" fmla="*/ 285750 w 1221741"/>
              <a:gd name="connsiteY176" fmla="*/ 1055582 h 1437685"/>
              <a:gd name="connsiteX177" fmla="*/ 278606 w 1221741"/>
              <a:gd name="connsiteY177" fmla="*/ 1057963 h 1437685"/>
              <a:gd name="connsiteX178" fmla="*/ 259556 w 1221741"/>
              <a:gd name="connsiteY178" fmla="*/ 1053200 h 1437685"/>
              <a:gd name="connsiteX179" fmla="*/ 252412 w 1221741"/>
              <a:gd name="connsiteY179" fmla="*/ 1041294 h 1437685"/>
              <a:gd name="connsiteX180" fmla="*/ 235743 w 1221741"/>
              <a:gd name="connsiteY180" fmla="*/ 1024625 h 1437685"/>
              <a:gd name="connsiteX181" fmla="*/ 235743 w 1221741"/>
              <a:gd name="connsiteY181" fmla="*/ 1024625 h 1437685"/>
              <a:gd name="connsiteX182" fmla="*/ 226218 w 1221741"/>
              <a:gd name="connsiteY182" fmla="*/ 1019863 h 1437685"/>
              <a:gd name="connsiteX183" fmla="*/ 207168 w 1221741"/>
              <a:gd name="connsiteY183" fmla="*/ 1007957 h 1437685"/>
              <a:gd name="connsiteX184" fmla="*/ 197643 w 1221741"/>
              <a:gd name="connsiteY184" fmla="*/ 1005575 h 1437685"/>
              <a:gd name="connsiteX185" fmla="*/ 166687 w 1221741"/>
              <a:gd name="connsiteY185" fmla="*/ 1000813 h 1437685"/>
              <a:gd name="connsiteX186" fmla="*/ 150018 w 1221741"/>
              <a:gd name="connsiteY186" fmla="*/ 996050 h 1437685"/>
              <a:gd name="connsiteX187" fmla="*/ 126206 w 1221741"/>
              <a:gd name="connsiteY187" fmla="*/ 986525 h 1437685"/>
              <a:gd name="connsiteX188" fmla="*/ 111918 w 1221741"/>
              <a:gd name="connsiteY188" fmla="*/ 979382 h 1437685"/>
              <a:gd name="connsiteX189" fmla="*/ 52387 w 1221741"/>
              <a:gd name="connsiteY189" fmla="*/ 984144 h 1437685"/>
              <a:gd name="connsiteX190" fmla="*/ 45243 w 1221741"/>
              <a:gd name="connsiteY190" fmla="*/ 988907 h 1437685"/>
              <a:gd name="connsiteX191" fmla="*/ 23812 w 1221741"/>
              <a:gd name="connsiteY191" fmla="*/ 1010338 h 1437685"/>
              <a:gd name="connsiteX192" fmla="*/ 16668 w 1221741"/>
              <a:gd name="connsiteY192" fmla="*/ 1034150 h 1437685"/>
              <a:gd name="connsiteX193" fmla="*/ 11906 w 1221741"/>
              <a:gd name="connsiteY193" fmla="*/ 1041294 h 1437685"/>
              <a:gd name="connsiteX194" fmla="*/ 9525 w 1221741"/>
              <a:gd name="connsiteY194" fmla="*/ 1081775 h 1437685"/>
              <a:gd name="connsiteX195" fmla="*/ 7143 w 1221741"/>
              <a:gd name="connsiteY195" fmla="*/ 1091300 h 1437685"/>
              <a:gd name="connsiteX196" fmla="*/ 4762 w 1221741"/>
              <a:gd name="connsiteY196" fmla="*/ 1105588 h 1437685"/>
              <a:gd name="connsiteX197" fmla="*/ 2381 w 1221741"/>
              <a:gd name="connsiteY197" fmla="*/ 1136544 h 1437685"/>
              <a:gd name="connsiteX198" fmla="*/ 0 w 1221741"/>
              <a:gd name="connsiteY198" fmla="*/ 1143688 h 1437685"/>
              <a:gd name="connsiteX199" fmla="*/ 2381 w 1221741"/>
              <a:gd name="connsiteY199" fmla="*/ 1210363 h 1437685"/>
              <a:gd name="connsiteX200" fmla="*/ 19050 w 1221741"/>
              <a:gd name="connsiteY200" fmla="*/ 1222269 h 1437685"/>
              <a:gd name="connsiteX201" fmla="*/ 45243 w 1221741"/>
              <a:gd name="connsiteY201" fmla="*/ 1234175 h 1437685"/>
              <a:gd name="connsiteX202" fmla="*/ 59531 w 1221741"/>
              <a:gd name="connsiteY202" fmla="*/ 1238938 h 1437685"/>
              <a:gd name="connsiteX203" fmla="*/ 83343 w 1221741"/>
              <a:gd name="connsiteY203" fmla="*/ 1255607 h 1437685"/>
              <a:gd name="connsiteX204" fmla="*/ 90487 w 1221741"/>
              <a:gd name="connsiteY204" fmla="*/ 1262750 h 1437685"/>
              <a:gd name="connsiteX205" fmla="*/ 104775 w 1221741"/>
              <a:gd name="connsiteY205" fmla="*/ 1267513 h 1437685"/>
              <a:gd name="connsiteX206" fmla="*/ 123825 w 1221741"/>
              <a:gd name="connsiteY206" fmla="*/ 1272275 h 1437685"/>
              <a:gd name="connsiteX207" fmla="*/ 138112 w 1221741"/>
              <a:gd name="connsiteY207" fmla="*/ 1277038 h 1437685"/>
              <a:gd name="connsiteX208" fmla="*/ 223837 w 1221741"/>
              <a:gd name="connsiteY208" fmla="*/ 1286563 h 1437685"/>
              <a:gd name="connsiteX209" fmla="*/ 257175 w 1221741"/>
              <a:gd name="connsiteY209" fmla="*/ 1315138 h 1437685"/>
              <a:gd name="connsiteX210" fmla="*/ 261937 w 1221741"/>
              <a:gd name="connsiteY210" fmla="*/ 1322282 h 1437685"/>
              <a:gd name="connsiteX211" fmla="*/ 264318 w 1221741"/>
              <a:gd name="connsiteY211" fmla="*/ 1329425 h 1437685"/>
              <a:gd name="connsiteX212" fmla="*/ 271462 w 1221741"/>
              <a:gd name="connsiteY212" fmla="*/ 1343713 h 1437685"/>
              <a:gd name="connsiteX213" fmla="*/ 276225 w 1221741"/>
              <a:gd name="connsiteY213" fmla="*/ 1350857 h 1437685"/>
              <a:gd name="connsiteX214" fmla="*/ 285750 w 1221741"/>
              <a:gd name="connsiteY214" fmla="*/ 1353238 h 1437685"/>
              <a:gd name="connsiteX215" fmla="*/ 328612 w 1221741"/>
              <a:gd name="connsiteY215" fmla="*/ 1348475 h 1437685"/>
              <a:gd name="connsiteX216" fmla="*/ 342900 w 1221741"/>
              <a:gd name="connsiteY216" fmla="*/ 1346094 h 1437685"/>
              <a:gd name="connsiteX217" fmla="*/ 366712 w 1221741"/>
              <a:gd name="connsiteY217" fmla="*/ 1350857 h 1437685"/>
              <a:gd name="connsiteX218" fmla="*/ 373856 w 1221741"/>
              <a:gd name="connsiteY218" fmla="*/ 1384194 h 1437685"/>
              <a:gd name="connsiteX219" fmla="*/ 381000 w 1221741"/>
              <a:gd name="connsiteY219" fmla="*/ 1412769 h 1437685"/>
              <a:gd name="connsiteX220" fmla="*/ 381000 w 1221741"/>
              <a:gd name="connsiteY220" fmla="*/ 1436582 h 1437685"/>
              <a:gd name="connsiteX0" fmla="*/ 381000 w 1221741"/>
              <a:gd name="connsiteY0" fmla="*/ 1436582 h 1437685"/>
              <a:gd name="connsiteX1" fmla="*/ 411956 w 1221741"/>
              <a:gd name="connsiteY1" fmla="*/ 1431819 h 1437685"/>
              <a:gd name="connsiteX2" fmla="*/ 426243 w 1221741"/>
              <a:gd name="connsiteY2" fmla="*/ 1419913 h 1437685"/>
              <a:gd name="connsiteX3" fmla="*/ 435768 w 1221741"/>
              <a:gd name="connsiteY3" fmla="*/ 1415150 h 1437685"/>
              <a:gd name="connsiteX4" fmla="*/ 447675 w 1221741"/>
              <a:gd name="connsiteY4" fmla="*/ 1405625 h 1437685"/>
              <a:gd name="connsiteX5" fmla="*/ 450056 w 1221741"/>
              <a:gd name="connsiteY5" fmla="*/ 1398482 h 1437685"/>
              <a:gd name="connsiteX6" fmla="*/ 476250 w 1221741"/>
              <a:gd name="connsiteY6" fmla="*/ 1379432 h 1437685"/>
              <a:gd name="connsiteX7" fmla="*/ 488156 w 1221741"/>
              <a:gd name="connsiteY7" fmla="*/ 1369907 h 1437685"/>
              <a:gd name="connsiteX8" fmla="*/ 526256 w 1221741"/>
              <a:gd name="connsiteY8" fmla="*/ 1362763 h 1437685"/>
              <a:gd name="connsiteX9" fmla="*/ 559593 w 1221741"/>
              <a:gd name="connsiteY9" fmla="*/ 1358000 h 1437685"/>
              <a:gd name="connsiteX10" fmla="*/ 573881 w 1221741"/>
              <a:gd name="connsiteY10" fmla="*/ 1348475 h 1437685"/>
              <a:gd name="connsiteX11" fmla="*/ 592931 w 1221741"/>
              <a:gd name="connsiteY11" fmla="*/ 1334188 h 1437685"/>
              <a:gd name="connsiteX12" fmla="*/ 611981 w 1221741"/>
              <a:gd name="connsiteY12" fmla="*/ 1322282 h 1437685"/>
              <a:gd name="connsiteX13" fmla="*/ 626268 w 1221741"/>
              <a:gd name="connsiteY13" fmla="*/ 1319900 h 1437685"/>
              <a:gd name="connsiteX14" fmla="*/ 657225 w 1221741"/>
              <a:gd name="connsiteY14" fmla="*/ 1315138 h 1437685"/>
              <a:gd name="connsiteX15" fmla="*/ 666750 w 1221741"/>
              <a:gd name="connsiteY15" fmla="*/ 1307994 h 1437685"/>
              <a:gd name="connsiteX16" fmla="*/ 652462 w 1221741"/>
              <a:gd name="connsiteY16" fmla="*/ 1296088 h 1437685"/>
              <a:gd name="connsiteX17" fmla="*/ 638175 w 1221741"/>
              <a:gd name="connsiteY17" fmla="*/ 1288944 h 1437685"/>
              <a:gd name="connsiteX18" fmla="*/ 626268 w 1221741"/>
              <a:gd name="connsiteY18" fmla="*/ 1279419 h 1437685"/>
              <a:gd name="connsiteX19" fmla="*/ 619125 w 1221741"/>
              <a:gd name="connsiteY19" fmla="*/ 1272275 h 1437685"/>
              <a:gd name="connsiteX20" fmla="*/ 621506 w 1221741"/>
              <a:gd name="connsiteY20" fmla="*/ 1255607 h 1437685"/>
              <a:gd name="connsiteX21" fmla="*/ 650081 w 1221741"/>
              <a:gd name="connsiteY21" fmla="*/ 1260369 h 1437685"/>
              <a:gd name="connsiteX22" fmla="*/ 671512 w 1221741"/>
              <a:gd name="connsiteY22" fmla="*/ 1267513 h 1437685"/>
              <a:gd name="connsiteX23" fmla="*/ 673893 w 1221741"/>
              <a:gd name="connsiteY23" fmla="*/ 1300850 h 1437685"/>
              <a:gd name="connsiteX24" fmla="*/ 692943 w 1221741"/>
              <a:gd name="connsiteY24" fmla="*/ 1303232 h 1437685"/>
              <a:gd name="connsiteX25" fmla="*/ 757237 w 1221741"/>
              <a:gd name="connsiteY25" fmla="*/ 1300850 h 1437685"/>
              <a:gd name="connsiteX26" fmla="*/ 776287 w 1221741"/>
              <a:gd name="connsiteY26" fmla="*/ 1298469 h 1437685"/>
              <a:gd name="connsiteX27" fmla="*/ 845343 w 1221741"/>
              <a:gd name="connsiteY27" fmla="*/ 1305613 h 1437685"/>
              <a:gd name="connsiteX28" fmla="*/ 864393 w 1221741"/>
              <a:gd name="connsiteY28" fmla="*/ 1310375 h 1437685"/>
              <a:gd name="connsiteX29" fmla="*/ 885825 w 1221741"/>
              <a:gd name="connsiteY29" fmla="*/ 1315138 h 1437685"/>
              <a:gd name="connsiteX30" fmla="*/ 897731 w 1221741"/>
              <a:gd name="connsiteY30" fmla="*/ 1319900 h 1437685"/>
              <a:gd name="connsiteX31" fmla="*/ 907256 w 1221741"/>
              <a:gd name="connsiteY31" fmla="*/ 1324663 h 1437685"/>
              <a:gd name="connsiteX32" fmla="*/ 926306 w 1221741"/>
              <a:gd name="connsiteY32" fmla="*/ 1329425 h 1437685"/>
              <a:gd name="connsiteX33" fmla="*/ 945356 w 1221741"/>
              <a:gd name="connsiteY33" fmla="*/ 1334188 h 1437685"/>
              <a:gd name="connsiteX34" fmla="*/ 950118 w 1221741"/>
              <a:gd name="connsiteY34" fmla="*/ 1307994 h 1437685"/>
              <a:gd name="connsiteX35" fmla="*/ 952500 w 1221741"/>
              <a:gd name="connsiteY35" fmla="*/ 1298469 h 1437685"/>
              <a:gd name="connsiteX36" fmla="*/ 988218 w 1221741"/>
              <a:gd name="connsiteY36" fmla="*/ 1291325 h 1437685"/>
              <a:gd name="connsiteX37" fmla="*/ 992981 w 1221741"/>
              <a:gd name="connsiteY37" fmla="*/ 1284182 h 1437685"/>
              <a:gd name="connsiteX38" fmla="*/ 1000125 w 1221741"/>
              <a:gd name="connsiteY38" fmla="*/ 1281800 h 1437685"/>
              <a:gd name="connsiteX39" fmla="*/ 1007268 w 1221741"/>
              <a:gd name="connsiteY39" fmla="*/ 1277038 h 1437685"/>
              <a:gd name="connsiteX40" fmla="*/ 1012031 w 1221741"/>
              <a:gd name="connsiteY40" fmla="*/ 1267513 h 1437685"/>
              <a:gd name="connsiteX41" fmla="*/ 1014412 w 1221741"/>
              <a:gd name="connsiteY41" fmla="*/ 1260369 h 1437685"/>
              <a:gd name="connsiteX42" fmla="*/ 1023937 w 1221741"/>
              <a:gd name="connsiteY42" fmla="*/ 1246082 h 1437685"/>
              <a:gd name="connsiteX43" fmla="*/ 1031081 w 1221741"/>
              <a:gd name="connsiteY43" fmla="*/ 1227032 h 1437685"/>
              <a:gd name="connsiteX44" fmla="*/ 1033462 w 1221741"/>
              <a:gd name="connsiteY44" fmla="*/ 1219888 h 1437685"/>
              <a:gd name="connsiteX45" fmla="*/ 1035843 w 1221741"/>
              <a:gd name="connsiteY45" fmla="*/ 1210363 h 1437685"/>
              <a:gd name="connsiteX46" fmla="*/ 1040606 w 1221741"/>
              <a:gd name="connsiteY46" fmla="*/ 1200838 h 1437685"/>
              <a:gd name="connsiteX47" fmla="*/ 1045368 w 1221741"/>
              <a:gd name="connsiteY47" fmla="*/ 1181788 h 1437685"/>
              <a:gd name="connsiteX48" fmla="*/ 1062037 w 1221741"/>
              <a:gd name="connsiteY48" fmla="*/ 1150832 h 1437685"/>
              <a:gd name="connsiteX49" fmla="*/ 1069181 w 1221741"/>
              <a:gd name="connsiteY49" fmla="*/ 1143688 h 1437685"/>
              <a:gd name="connsiteX50" fmla="*/ 1066800 w 1221741"/>
              <a:gd name="connsiteY50" fmla="*/ 1115113 h 1437685"/>
              <a:gd name="connsiteX51" fmla="*/ 1004887 w 1221741"/>
              <a:gd name="connsiteY51" fmla="*/ 1122257 h 1437685"/>
              <a:gd name="connsiteX52" fmla="*/ 1004887 w 1221741"/>
              <a:gd name="connsiteY52" fmla="*/ 1093682 h 1437685"/>
              <a:gd name="connsiteX53" fmla="*/ 1009650 w 1221741"/>
              <a:gd name="connsiteY53" fmla="*/ 1086538 h 1437685"/>
              <a:gd name="connsiteX54" fmla="*/ 1016793 w 1221741"/>
              <a:gd name="connsiteY54" fmla="*/ 1077013 h 1437685"/>
              <a:gd name="connsiteX55" fmla="*/ 1028700 w 1221741"/>
              <a:gd name="connsiteY55" fmla="*/ 1027007 h 1437685"/>
              <a:gd name="connsiteX56" fmla="*/ 1038225 w 1221741"/>
              <a:gd name="connsiteY56" fmla="*/ 991288 h 1437685"/>
              <a:gd name="connsiteX57" fmla="*/ 1045368 w 1221741"/>
              <a:gd name="connsiteY57" fmla="*/ 981763 h 1437685"/>
              <a:gd name="connsiteX58" fmla="*/ 1054893 w 1221741"/>
              <a:gd name="connsiteY58" fmla="*/ 965094 h 1437685"/>
              <a:gd name="connsiteX59" fmla="*/ 1071562 w 1221741"/>
              <a:gd name="connsiteY59" fmla="*/ 948425 h 1437685"/>
              <a:gd name="connsiteX60" fmla="*/ 1095375 w 1221741"/>
              <a:gd name="connsiteY60" fmla="*/ 929375 h 1437685"/>
              <a:gd name="connsiteX61" fmla="*/ 1102518 w 1221741"/>
              <a:gd name="connsiteY61" fmla="*/ 922232 h 1437685"/>
              <a:gd name="connsiteX62" fmla="*/ 1109662 w 1221741"/>
              <a:gd name="connsiteY62" fmla="*/ 919850 h 1437685"/>
              <a:gd name="connsiteX63" fmla="*/ 1119187 w 1221741"/>
              <a:gd name="connsiteY63" fmla="*/ 912707 h 1437685"/>
              <a:gd name="connsiteX64" fmla="*/ 1138237 w 1221741"/>
              <a:gd name="connsiteY64" fmla="*/ 900800 h 1437685"/>
              <a:gd name="connsiteX65" fmla="*/ 1147762 w 1221741"/>
              <a:gd name="connsiteY65" fmla="*/ 881750 h 1437685"/>
              <a:gd name="connsiteX66" fmla="*/ 1166812 w 1221741"/>
              <a:gd name="connsiteY66" fmla="*/ 855557 h 1437685"/>
              <a:gd name="connsiteX67" fmla="*/ 1178718 w 1221741"/>
              <a:gd name="connsiteY67" fmla="*/ 848413 h 1437685"/>
              <a:gd name="connsiteX68" fmla="*/ 1185862 w 1221741"/>
              <a:gd name="connsiteY68" fmla="*/ 846032 h 1437685"/>
              <a:gd name="connsiteX69" fmla="*/ 1197768 w 1221741"/>
              <a:gd name="connsiteY69" fmla="*/ 838888 h 1437685"/>
              <a:gd name="connsiteX70" fmla="*/ 1207293 w 1221741"/>
              <a:gd name="connsiteY70" fmla="*/ 834125 h 1437685"/>
              <a:gd name="connsiteX71" fmla="*/ 1219200 w 1221741"/>
              <a:gd name="connsiteY71" fmla="*/ 819838 h 1437685"/>
              <a:gd name="connsiteX72" fmla="*/ 1214437 w 1221741"/>
              <a:gd name="connsiteY72" fmla="*/ 793644 h 1437685"/>
              <a:gd name="connsiteX73" fmla="*/ 1207293 w 1221741"/>
              <a:gd name="connsiteY73" fmla="*/ 791263 h 1437685"/>
              <a:gd name="connsiteX74" fmla="*/ 1178718 w 1221741"/>
              <a:gd name="connsiteY74" fmla="*/ 779357 h 1437685"/>
              <a:gd name="connsiteX75" fmla="*/ 1157287 w 1221741"/>
              <a:gd name="connsiteY75" fmla="*/ 767450 h 1437685"/>
              <a:gd name="connsiteX76" fmla="*/ 1133475 w 1221741"/>
              <a:gd name="connsiteY76" fmla="*/ 746019 h 1437685"/>
              <a:gd name="connsiteX77" fmla="*/ 1126331 w 1221741"/>
              <a:gd name="connsiteY77" fmla="*/ 738875 h 1437685"/>
              <a:gd name="connsiteX78" fmla="*/ 1112043 w 1221741"/>
              <a:gd name="connsiteY78" fmla="*/ 719825 h 1437685"/>
              <a:gd name="connsiteX79" fmla="*/ 1102518 w 1221741"/>
              <a:gd name="connsiteY79" fmla="*/ 700775 h 1437685"/>
              <a:gd name="connsiteX80" fmla="*/ 1095375 w 1221741"/>
              <a:gd name="connsiteY80" fmla="*/ 681725 h 1437685"/>
              <a:gd name="connsiteX81" fmla="*/ 1090612 w 1221741"/>
              <a:gd name="connsiteY81" fmla="*/ 669819 h 1437685"/>
              <a:gd name="connsiteX82" fmla="*/ 1088231 w 1221741"/>
              <a:gd name="connsiteY82" fmla="*/ 662675 h 1437685"/>
              <a:gd name="connsiteX83" fmla="*/ 1081087 w 1221741"/>
              <a:gd name="connsiteY83" fmla="*/ 653150 h 1437685"/>
              <a:gd name="connsiteX84" fmla="*/ 1078706 w 1221741"/>
              <a:gd name="connsiteY84" fmla="*/ 643625 h 1437685"/>
              <a:gd name="connsiteX85" fmla="*/ 1073943 w 1221741"/>
              <a:gd name="connsiteY85" fmla="*/ 636482 h 1437685"/>
              <a:gd name="connsiteX86" fmla="*/ 1069181 w 1221741"/>
              <a:gd name="connsiteY86" fmla="*/ 626957 h 1437685"/>
              <a:gd name="connsiteX87" fmla="*/ 1066800 w 1221741"/>
              <a:gd name="connsiteY87" fmla="*/ 619813 h 1437685"/>
              <a:gd name="connsiteX88" fmla="*/ 1064418 w 1221741"/>
              <a:gd name="connsiteY88" fmla="*/ 610288 h 1437685"/>
              <a:gd name="connsiteX89" fmla="*/ 1047750 w 1221741"/>
              <a:gd name="connsiteY89" fmla="*/ 579332 h 1437685"/>
              <a:gd name="connsiteX90" fmla="*/ 1040606 w 1221741"/>
              <a:gd name="connsiteY90" fmla="*/ 557900 h 1437685"/>
              <a:gd name="connsiteX91" fmla="*/ 1038225 w 1221741"/>
              <a:gd name="connsiteY91" fmla="*/ 548375 h 1437685"/>
              <a:gd name="connsiteX92" fmla="*/ 1031081 w 1221741"/>
              <a:gd name="connsiteY92" fmla="*/ 536469 h 1437685"/>
              <a:gd name="connsiteX93" fmla="*/ 1026318 w 1221741"/>
              <a:gd name="connsiteY93" fmla="*/ 526944 h 1437685"/>
              <a:gd name="connsiteX94" fmla="*/ 1023937 w 1221741"/>
              <a:gd name="connsiteY94" fmla="*/ 519800 h 1437685"/>
              <a:gd name="connsiteX95" fmla="*/ 1014412 w 1221741"/>
              <a:gd name="connsiteY95" fmla="*/ 495988 h 1437685"/>
              <a:gd name="connsiteX96" fmla="*/ 1012031 w 1221741"/>
              <a:gd name="connsiteY96" fmla="*/ 486463 h 1437685"/>
              <a:gd name="connsiteX97" fmla="*/ 997743 w 1221741"/>
              <a:gd name="connsiteY97" fmla="*/ 462650 h 1437685"/>
              <a:gd name="connsiteX98" fmla="*/ 992981 w 1221741"/>
              <a:gd name="connsiteY98" fmla="*/ 453125 h 1437685"/>
              <a:gd name="connsiteX99" fmla="*/ 990600 w 1221741"/>
              <a:gd name="connsiteY99" fmla="*/ 441219 h 1437685"/>
              <a:gd name="connsiteX100" fmla="*/ 983456 w 1221741"/>
              <a:gd name="connsiteY100" fmla="*/ 436457 h 1437685"/>
              <a:gd name="connsiteX101" fmla="*/ 981075 w 1221741"/>
              <a:gd name="connsiteY101" fmla="*/ 422169 h 1437685"/>
              <a:gd name="connsiteX102" fmla="*/ 973931 w 1221741"/>
              <a:gd name="connsiteY102" fmla="*/ 410263 h 1437685"/>
              <a:gd name="connsiteX103" fmla="*/ 969168 w 1221741"/>
              <a:gd name="connsiteY103" fmla="*/ 398357 h 1437685"/>
              <a:gd name="connsiteX104" fmla="*/ 964406 w 1221741"/>
              <a:gd name="connsiteY104" fmla="*/ 391213 h 1437685"/>
              <a:gd name="connsiteX105" fmla="*/ 959643 w 1221741"/>
              <a:gd name="connsiteY105" fmla="*/ 372163 h 1437685"/>
              <a:gd name="connsiteX106" fmla="*/ 957262 w 1221741"/>
              <a:gd name="connsiteY106" fmla="*/ 365019 h 1437685"/>
              <a:gd name="connsiteX107" fmla="*/ 952500 w 1221741"/>
              <a:gd name="connsiteY107" fmla="*/ 355494 h 1437685"/>
              <a:gd name="connsiteX108" fmla="*/ 947737 w 1221741"/>
              <a:gd name="connsiteY108" fmla="*/ 343588 h 1437685"/>
              <a:gd name="connsiteX109" fmla="*/ 942975 w 1221741"/>
              <a:gd name="connsiteY109" fmla="*/ 334063 h 1437685"/>
              <a:gd name="connsiteX110" fmla="*/ 940593 w 1221741"/>
              <a:gd name="connsiteY110" fmla="*/ 326919 h 1437685"/>
              <a:gd name="connsiteX111" fmla="*/ 935831 w 1221741"/>
              <a:gd name="connsiteY111" fmla="*/ 319775 h 1437685"/>
              <a:gd name="connsiteX112" fmla="*/ 931068 w 1221741"/>
              <a:gd name="connsiteY112" fmla="*/ 305488 h 1437685"/>
              <a:gd name="connsiteX113" fmla="*/ 921543 w 1221741"/>
              <a:gd name="connsiteY113" fmla="*/ 279294 h 1437685"/>
              <a:gd name="connsiteX114" fmla="*/ 912018 w 1221741"/>
              <a:gd name="connsiteY114" fmla="*/ 260244 h 1437685"/>
              <a:gd name="connsiteX115" fmla="*/ 907256 w 1221741"/>
              <a:gd name="connsiteY115" fmla="*/ 243575 h 1437685"/>
              <a:gd name="connsiteX116" fmla="*/ 888206 w 1221741"/>
              <a:gd name="connsiteY116" fmla="*/ 119751 h 1437685"/>
              <a:gd name="connsiteX117" fmla="*/ 823912 w 1221741"/>
              <a:gd name="connsiteY117" fmla="*/ 687 h 1437685"/>
              <a:gd name="connsiteX118" fmla="*/ 847725 w 1221741"/>
              <a:gd name="connsiteY118" fmla="*/ 84033 h 1437685"/>
              <a:gd name="connsiteX119" fmla="*/ 847725 w 1221741"/>
              <a:gd name="connsiteY119" fmla="*/ 207857 h 1437685"/>
              <a:gd name="connsiteX120" fmla="*/ 823912 w 1221741"/>
              <a:gd name="connsiteY120" fmla="*/ 253100 h 1437685"/>
              <a:gd name="connsiteX121" fmla="*/ 812006 w 1221741"/>
              <a:gd name="connsiteY121" fmla="*/ 298344 h 1437685"/>
              <a:gd name="connsiteX122" fmla="*/ 797718 w 1221741"/>
              <a:gd name="connsiteY122" fmla="*/ 355494 h 1437685"/>
              <a:gd name="connsiteX123" fmla="*/ 781050 w 1221741"/>
              <a:gd name="connsiteY123" fmla="*/ 395975 h 1437685"/>
              <a:gd name="connsiteX124" fmla="*/ 754856 w 1221741"/>
              <a:gd name="connsiteY124" fmla="*/ 445982 h 1437685"/>
              <a:gd name="connsiteX125" fmla="*/ 745331 w 1221741"/>
              <a:gd name="connsiteY125" fmla="*/ 467413 h 1437685"/>
              <a:gd name="connsiteX126" fmla="*/ 742950 w 1221741"/>
              <a:gd name="connsiteY126" fmla="*/ 491225 h 1437685"/>
              <a:gd name="connsiteX127" fmla="*/ 721518 w 1221741"/>
              <a:gd name="connsiteY127" fmla="*/ 505513 h 1437685"/>
              <a:gd name="connsiteX128" fmla="*/ 709612 w 1221741"/>
              <a:gd name="connsiteY128" fmla="*/ 510275 h 1437685"/>
              <a:gd name="connsiteX129" fmla="*/ 688181 w 1221741"/>
              <a:gd name="connsiteY129" fmla="*/ 519800 h 1437685"/>
              <a:gd name="connsiteX130" fmla="*/ 671512 w 1221741"/>
              <a:gd name="connsiteY130" fmla="*/ 534088 h 1437685"/>
              <a:gd name="connsiteX131" fmla="*/ 664368 w 1221741"/>
              <a:gd name="connsiteY131" fmla="*/ 538850 h 1437685"/>
              <a:gd name="connsiteX132" fmla="*/ 657225 w 1221741"/>
              <a:gd name="connsiteY132" fmla="*/ 548375 h 1437685"/>
              <a:gd name="connsiteX133" fmla="*/ 642937 w 1221741"/>
              <a:gd name="connsiteY133" fmla="*/ 562663 h 1437685"/>
              <a:gd name="connsiteX134" fmla="*/ 626268 w 1221741"/>
              <a:gd name="connsiteY134" fmla="*/ 581713 h 1437685"/>
              <a:gd name="connsiteX135" fmla="*/ 614362 w 1221741"/>
              <a:gd name="connsiteY135" fmla="*/ 596000 h 1437685"/>
              <a:gd name="connsiteX136" fmla="*/ 607218 w 1221741"/>
              <a:gd name="connsiteY136" fmla="*/ 605525 h 1437685"/>
              <a:gd name="connsiteX137" fmla="*/ 602456 w 1221741"/>
              <a:gd name="connsiteY137" fmla="*/ 612669 h 1437685"/>
              <a:gd name="connsiteX138" fmla="*/ 590550 w 1221741"/>
              <a:gd name="connsiteY138" fmla="*/ 617432 h 1437685"/>
              <a:gd name="connsiteX139" fmla="*/ 573881 w 1221741"/>
              <a:gd name="connsiteY139" fmla="*/ 629338 h 1437685"/>
              <a:gd name="connsiteX140" fmla="*/ 554831 w 1221741"/>
              <a:gd name="connsiteY140" fmla="*/ 638863 h 1437685"/>
              <a:gd name="connsiteX141" fmla="*/ 542925 w 1221741"/>
              <a:gd name="connsiteY141" fmla="*/ 646007 h 1437685"/>
              <a:gd name="connsiteX142" fmla="*/ 535781 w 1221741"/>
              <a:gd name="connsiteY142" fmla="*/ 648388 h 1437685"/>
              <a:gd name="connsiteX143" fmla="*/ 516731 w 1221741"/>
              <a:gd name="connsiteY143" fmla="*/ 662675 h 1437685"/>
              <a:gd name="connsiteX144" fmla="*/ 500062 w 1221741"/>
              <a:gd name="connsiteY144" fmla="*/ 676963 h 1437685"/>
              <a:gd name="connsiteX145" fmla="*/ 490537 w 1221741"/>
              <a:gd name="connsiteY145" fmla="*/ 715063 h 1437685"/>
              <a:gd name="connsiteX146" fmla="*/ 490537 w 1221741"/>
              <a:gd name="connsiteY146" fmla="*/ 831744 h 1437685"/>
              <a:gd name="connsiteX147" fmla="*/ 495300 w 1221741"/>
              <a:gd name="connsiteY147" fmla="*/ 865082 h 1437685"/>
              <a:gd name="connsiteX148" fmla="*/ 492918 w 1221741"/>
              <a:gd name="connsiteY148" fmla="*/ 898419 h 1437685"/>
              <a:gd name="connsiteX149" fmla="*/ 483393 w 1221741"/>
              <a:gd name="connsiteY149" fmla="*/ 896038 h 1437685"/>
              <a:gd name="connsiteX150" fmla="*/ 478631 w 1221741"/>
              <a:gd name="connsiteY150" fmla="*/ 888894 h 1437685"/>
              <a:gd name="connsiteX151" fmla="*/ 447675 w 1221741"/>
              <a:gd name="connsiteY151" fmla="*/ 879369 h 1437685"/>
              <a:gd name="connsiteX152" fmla="*/ 445293 w 1221741"/>
              <a:gd name="connsiteY152" fmla="*/ 872225 h 1437685"/>
              <a:gd name="connsiteX153" fmla="*/ 438150 w 1221741"/>
              <a:gd name="connsiteY153" fmla="*/ 846032 h 1437685"/>
              <a:gd name="connsiteX154" fmla="*/ 421481 w 1221741"/>
              <a:gd name="connsiteY154" fmla="*/ 855557 h 1437685"/>
              <a:gd name="connsiteX155" fmla="*/ 407193 w 1221741"/>
              <a:gd name="connsiteY155" fmla="*/ 860319 h 1437685"/>
              <a:gd name="connsiteX156" fmla="*/ 397668 w 1221741"/>
              <a:gd name="connsiteY156" fmla="*/ 869844 h 1437685"/>
              <a:gd name="connsiteX157" fmla="*/ 395287 w 1221741"/>
              <a:gd name="connsiteY157" fmla="*/ 876988 h 1437685"/>
              <a:gd name="connsiteX158" fmla="*/ 388143 w 1221741"/>
              <a:gd name="connsiteY158" fmla="*/ 886513 h 1437685"/>
              <a:gd name="connsiteX159" fmla="*/ 369093 w 1221741"/>
              <a:gd name="connsiteY159" fmla="*/ 903182 h 1437685"/>
              <a:gd name="connsiteX160" fmla="*/ 371475 w 1221741"/>
              <a:gd name="connsiteY160" fmla="*/ 938900 h 1437685"/>
              <a:gd name="connsiteX161" fmla="*/ 373856 w 1221741"/>
              <a:gd name="connsiteY161" fmla="*/ 946044 h 1437685"/>
              <a:gd name="connsiteX162" fmla="*/ 381000 w 1221741"/>
              <a:gd name="connsiteY162" fmla="*/ 950807 h 1437685"/>
              <a:gd name="connsiteX163" fmla="*/ 390525 w 1221741"/>
              <a:gd name="connsiteY163" fmla="*/ 967475 h 1437685"/>
              <a:gd name="connsiteX164" fmla="*/ 392906 w 1221741"/>
              <a:gd name="connsiteY164" fmla="*/ 977000 h 1437685"/>
              <a:gd name="connsiteX165" fmla="*/ 400050 w 1221741"/>
              <a:gd name="connsiteY165" fmla="*/ 988907 h 1437685"/>
              <a:gd name="connsiteX166" fmla="*/ 407193 w 1221741"/>
              <a:gd name="connsiteY166" fmla="*/ 1024625 h 1437685"/>
              <a:gd name="connsiteX167" fmla="*/ 404812 w 1221741"/>
              <a:gd name="connsiteY167" fmla="*/ 1041294 h 1437685"/>
              <a:gd name="connsiteX168" fmla="*/ 378618 w 1221741"/>
              <a:gd name="connsiteY168" fmla="*/ 1034150 h 1437685"/>
              <a:gd name="connsiteX169" fmla="*/ 354806 w 1221741"/>
              <a:gd name="connsiteY169" fmla="*/ 1012719 h 1437685"/>
              <a:gd name="connsiteX170" fmla="*/ 350043 w 1221741"/>
              <a:gd name="connsiteY170" fmla="*/ 1005575 h 1437685"/>
              <a:gd name="connsiteX171" fmla="*/ 342900 w 1221741"/>
              <a:gd name="connsiteY171" fmla="*/ 1000813 h 1437685"/>
              <a:gd name="connsiteX172" fmla="*/ 307181 w 1221741"/>
              <a:gd name="connsiteY172" fmla="*/ 1007957 h 1437685"/>
              <a:gd name="connsiteX173" fmla="*/ 295275 w 1221741"/>
              <a:gd name="connsiteY173" fmla="*/ 1019863 h 1437685"/>
              <a:gd name="connsiteX174" fmla="*/ 288131 w 1221741"/>
              <a:gd name="connsiteY174" fmla="*/ 1043675 h 1437685"/>
              <a:gd name="connsiteX175" fmla="*/ 285750 w 1221741"/>
              <a:gd name="connsiteY175" fmla="*/ 1055582 h 1437685"/>
              <a:gd name="connsiteX176" fmla="*/ 278606 w 1221741"/>
              <a:gd name="connsiteY176" fmla="*/ 1057963 h 1437685"/>
              <a:gd name="connsiteX177" fmla="*/ 259556 w 1221741"/>
              <a:gd name="connsiteY177" fmla="*/ 1053200 h 1437685"/>
              <a:gd name="connsiteX178" fmla="*/ 252412 w 1221741"/>
              <a:gd name="connsiteY178" fmla="*/ 1041294 h 1437685"/>
              <a:gd name="connsiteX179" fmla="*/ 235743 w 1221741"/>
              <a:gd name="connsiteY179" fmla="*/ 1024625 h 1437685"/>
              <a:gd name="connsiteX180" fmla="*/ 235743 w 1221741"/>
              <a:gd name="connsiteY180" fmla="*/ 1024625 h 1437685"/>
              <a:gd name="connsiteX181" fmla="*/ 226218 w 1221741"/>
              <a:gd name="connsiteY181" fmla="*/ 1019863 h 1437685"/>
              <a:gd name="connsiteX182" fmla="*/ 207168 w 1221741"/>
              <a:gd name="connsiteY182" fmla="*/ 1007957 h 1437685"/>
              <a:gd name="connsiteX183" fmla="*/ 197643 w 1221741"/>
              <a:gd name="connsiteY183" fmla="*/ 1005575 h 1437685"/>
              <a:gd name="connsiteX184" fmla="*/ 166687 w 1221741"/>
              <a:gd name="connsiteY184" fmla="*/ 1000813 h 1437685"/>
              <a:gd name="connsiteX185" fmla="*/ 150018 w 1221741"/>
              <a:gd name="connsiteY185" fmla="*/ 996050 h 1437685"/>
              <a:gd name="connsiteX186" fmla="*/ 126206 w 1221741"/>
              <a:gd name="connsiteY186" fmla="*/ 986525 h 1437685"/>
              <a:gd name="connsiteX187" fmla="*/ 111918 w 1221741"/>
              <a:gd name="connsiteY187" fmla="*/ 979382 h 1437685"/>
              <a:gd name="connsiteX188" fmla="*/ 52387 w 1221741"/>
              <a:gd name="connsiteY188" fmla="*/ 984144 h 1437685"/>
              <a:gd name="connsiteX189" fmla="*/ 45243 w 1221741"/>
              <a:gd name="connsiteY189" fmla="*/ 988907 h 1437685"/>
              <a:gd name="connsiteX190" fmla="*/ 23812 w 1221741"/>
              <a:gd name="connsiteY190" fmla="*/ 1010338 h 1437685"/>
              <a:gd name="connsiteX191" fmla="*/ 16668 w 1221741"/>
              <a:gd name="connsiteY191" fmla="*/ 1034150 h 1437685"/>
              <a:gd name="connsiteX192" fmla="*/ 11906 w 1221741"/>
              <a:gd name="connsiteY192" fmla="*/ 1041294 h 1437685"/>
              <a:gd name="connsiteX193" fmla="*/ 9525 w 1221741"/>
              <a:gd name="connsiteY193" fmla="*/ 1081775 h 1437685"/>
              <a:gd name="connsiteX194" fmla="*/ 7143 w 1221741"/>
              <a:gd name="connsiteY194" fmla="*/ 1091300 h 1437685"/>
              <a:gd name="connsiteX195" fmla="*/ 4762 w 1221741"/>
              <a:gd name="connsiteY195" fmla="*/ 1105588 h 1437685"/>
              <a:gd name="connsiteX196" fmla="*/ 2381 w 1221741"/>
              <a:gd name="connsiteY196" fmla="*/ 1136544 h 1437685"/>
              <a:gd name="connsiteX197" fmla="*/ 0 w 1221741"/>
              <a:gd name="connsiteY197" fmla="*/ 1143688 h 1437685"/>
              <a:gd name="connsiteX198" fmla="*/ 2381 w 1221741"/>
              <a:gd name="connsiteY198" fmla="*/ 1210363 h 1437685"/>
              <a:gd name="connsiteX199" fmla="*/ 19050 w 1221741"/>
              <a:gd name="connsiteY199" fmla="*/ 1222269 h 1437685"/>
              <a:gd name="connsiteX200" fmla="*/ 45243 w 1221741"/>
              <a:gd name="connsiteY200" fmla="*/ 1234175 h 1437685"/>
              <a:gd name="connsiteX201" fmla="*/ 59531 w 1221741"/>
              <a:gd name="connsiteY201" fmla="*/ 1238938 h 1437685"/>
              <a:gd name="connsiteX202" fmla="*/ 83343 w 1221741"/>
              <a:gd name="connsiteY202" fmla="*/ 1255607 h 1437685"/>
              <a:gd name="connsiteX203" fmla="*/ 90487 w 1221741"/>
              <a:gd name="connsiteY203" fmla="*/ 1262750 h 1437685"/>
              <a:gd name="connsiteX204" fmla="*/ 104775 w 1221741"/>
              <a:gd name="connsiteY204" fmla="*/ 1267513 h 1437685"/>
              <a:gd name="connsiteX205" fmla="*/ 123825 w 1221741"/>
              <a:gd name="connsiteY205" fmla="*/ 1272275 h 1437685"/>
              <a:gd name="connsiteX206" fmla="*/ 138112 w 1221741"/>
              <a:gd name="connsiteY206" fmla="*/ 1277038 h 1437685"/>
              <a:gd name="connsiteX207" fmla="*/ 223837 w 1221741"/>
              <a:gd name="connsiteY207" fmla="*/ 1286563 h 1437685"/>
              <a:gd name="connsiteX208" fmla="*/ 257175 w 1221741"/>
              <a:gd name="connsiteY208" fmla="*/ 1315138 h 1437685"/>
              <a:gd name="connsiteX209" fmla="*/ 261937 w 1221741"/>
              <a:gd name="connsiteY209" fmla="*/ 1322282 h 1437685"/>
              <a:gd name="connsiteX210" fmla="*/ 264318 w 1221741"/>
              <a:gd name="connsiteY210" fmla="*/ 1329425 h 1437685"/>
              <a:gd name="connsiteX211" fmla="*/ 271462 w 1221741"/>
              <a:gd name="connsiteY211" fmla="*/ 1343713 h 1437685"/>
              <a:gd name="connsiteX212" fmla="*/ 276225 w 1221741"/>
              <a:gd name="connsiteY212" fmla="*/ 1350857 h 1437685"/>
              <a:gd name="connsiteX213" fmla="*/ 285750 w 1221741"/>
              <a:gd name="connsiteY213" fmla="*/ 1353238 h 1437685"/>
              <a:gd name="connsiteX214" fmla="*/ 328612 w 1221741"/>
              <a:gd name="connsiteY214" fmla="*/ 1348475 h 1437685"/>
              <a:gd name="connsiteX215" fmla="*/ 342900 w 1221741"/>
              <a:gd name="connsiteY215" fmla="*/ 1346094 h 1437685"/>
              <a:gd name="connsiteX216" fmla="*/ 366712 w 1221741"/>
              <a:gd name="connsiteY216" fmla="*/ 1350857 h 1437685"/>
              <a:gd name="connsiteX217" fmla="*/ 373856 w 1221741"/>
              <a:gd name="connsiteY217" fmla="*/ 1384194 h 1437685"/>
              <a:gd name="connsiteX218" fmla="*/ 381000 w 1221741"/>
              <a:gd name="connsiteY218" fmla="*/ 1412769 h 1437685"/>
              <a:gd name="connsiteX219" fmla="*/ 381000 w 1221741"/>
              <a:gd name="connsiteY219" fmla="*/ 1436582 h 1437685"/>
              <a:gd name="connsiteX0" fmla="*/ 381000 w 1221741"/>
              <a:gd name="connsiteY0" fmla="*/ 1436582 h 1437685"/>
              <a:gd name="connsiteX1" fmla="*/ 411956 w 1221741"/>
              <a:gd name="connsiteY1" fmla="*/ 1431819 h 1437685"/>
              <a:gd name="connsiteX2" fmla="*/ 426243 w 1221741"/>
              <a:gd name="connsiteY2" fmla="*/ 1419913 h 1437685"/>
              <a:gd name="connsiteX3" fmla="*/ 435768 w 1221741"/>
              <a:gd name="connsiteY3" fmla="*/ 1415150 h 1437685"/>
              <a:gd name="connsiteX4" fmla="*/ 447675 w 1221741"/>
              <a:gd name="connsiteY4" fmla="*/ 1405625 h 1437685"/>
              <a:gd name="connsiteX5" fmla="*/ 450056 w 1221741"/>
              <a:gd name="connsiteY5" fmla="*/ 1398482 h 1437685"/>
              <a:gd name="connsiteX6" fmla="*/ 476250 w 1221741"/>
              <a:gd name="connsiteY6" fmla="*/ 1379432 h 1437685"/>
              <a:gd name="connsiteX7" fmla="*/ 488156 w 1221741"/>
              <a:gd name="connsiteY7" fmla="*/ 1369907 h 1437685"/>
              <a:gd name="connsiteX8" fmla="*/ 526256 w 1221741"/>
              <a:gd name="connsiteY8" fmla="*/ 1362763 h 1437685"/>
              <a:gd name="connsiteX9" fmla="*/ 559593 w 1221741"/>
              <a:gd name="connsiteY9" fmla="*/ 1358000 h 1437685"/>
              <a:gd name="connsiteX10" fmla="*/ 573881 w 1221741"/>
              <a:gd name="connsiteY10" fmla="*/ 1348475 h 1437685"/>
              <a:gd name="connsiteX11" fmla="*/ 592931 w 1221741"/>
              <a:gd name="connsiteY11" fmla="*/ 1334188 h 1437685"/>
              <a:gd name="connsiteX12" fmla="*/ 611981 w 1221741"/>
              <a:gd name="connsiteY12" fmla="*/ 1322282 h 1437685"/>
              <a:gd name="connsiteX13" fmla="*/ 626268 w 1221741"/>
              <a:gd name="connsiteY13" fmla="*/ 1319900 h 1437685"/>
              <a:gd name="connsiteX14" fmla="*/ 657225 w 1221741"/>
              <a:gd name="connsiteY14" fmla="*/ 1315138 h 1437685"/>
              <a:gd name="connsiteX15" fmla="*/ 666750 w 1221741"/>
              <a:gd name="connsiteY15" fmla="*/ 1307994 h 1437685"/>
              <a:gd name="connsiteX16" fmla="*/ 652462 w 1221741"/>
              <a:gd name="connsiteY16" fmla="*/ 1296088 h 1437685"/>
              <a:gd name="connsiteX17" fmla="*/ 638175 w 1221741"/>
              <a:gd name="connsiteY17" fmla="*/ 1288944 h 1437685"/>
              <a:gd name="connsiteX18" fmla="*/ 626268 w 1221741"/>
              <a:gd name="connsiteY18" fmla="*/ 1279419 h 1437685"/>
              <a:gd name="connsiteX19" fmla="*/ 619125 w 1221741"/>
              <a:gd name="connsiteY19" fmla="*/ 1272275 h 1437685"/>
              <a:gd name="connsiteX20" fmla="*/ 621506 w 1221741"/>
              <a:gd name="connsiteY20" fmla="*/ 1255607 h 1437685"/>
              <a:gd name="connsiteX21" fmla="*/ 650081 w 1221741"/>
              <a:gd name="connsiteY21" fmla="*/ 1260369 h 1437685"/>
              <a:gd name="connsiteX22" fmla="*/ 671512 w 1221741"/>
              <a:gd name="connsiteY22" fmla="*/ 1267513 h 1437685"/>
              <a:gd name="connsiteX23" fmla="*/ 673893 w 1221741"/>
              <a:gd name="connsiteY23" fmla="*/ 1300850 h 1437685"/>
              <a:gd name="connsiteX24" fmla="*/ 692943 w 1221741"/>
              <a:gd name="connsiteY24" fmla="*/ 1303232 h 1437685"/>
              <a:gd name="connsiteX25" fmla="*/ 757237 w 1221741"/>
              <a:gd name="connsiteY25" fmla="*/ 1300850 h 1437685"/>
              <a:gd name="connsiteX26" fmla="*/ 776287 w 1221741"/>
              <a:gd name="connsiteY26" fmla="*/ 1298469 h 1437685"/>
              <a:gd name="connsiteX27" fmla="*/ 845343 w 1221741"/>
              <a:gd name="connsiteY27" fmla="*/ 1305613 h 1437685"/>
              <a:gd name="connsiteX28" fmla="*/ 864393 w 1221741"/>
              <a:gd name="connsiteY28" fmla="*/ 1310375 h 1437685"/>
              <a:gd name="connsiteX29" fmla="*/ 885825 w 1221741"/>
              <a:gd name="connsiteY29" fmla="*/ 1315138 h 1437685"/>
              <a:gd name="connsiteX30" fmla="*/ 897731 w 1221741"/>
              <a:gd name="connsiteY30" fmla="*/ 1319900 h 1437685"/>
              <a:gd name="connsiteX31" fmla="*/ 907256 w 1221741"/>
              <a:gd name="connsiteY31" fmla="*/ 1324663 h 1437685"/>
              <a:gd name="connsiteX32" fmla="*/ 926306 w 1221741"/>
              <a:gd name="connsiteY32" fmla="*/ 1329425 h 1437685"/>
              <a:gd name="connsiteX33" fmla="*/ 945356 w 1221741"/>
              <a:gd name="connsiteY33" fmla="*/ 1334188 h 1437685"/>
              <a:gd name="connsiteX34" fmla="*/ 950118 w 1221741"/>
              <a:gd name="connsiteY34" fmla="*/ 1307994 h 1437685"/>
              <a:gd name="connsiteX35" fmla="*/ 952500 w 1221741"/>
              <a:gd name="connsiteY35" fmla="*/ 1298469 h 1437685"/>
              <a:gd name="connsiteX36" fmla="*/ 988218 w 1221741"/>
              <a:gd name="connsiteY36" fmla="*/ 1291325 h 1437685"/>
              <a:gd name="connsiteX37" fmla="*/ 992981 w 1221741"/>
              <a:gd name="connsiteY37" fmla="*/ 1284182 h 1437685"/>
              <a:gd name="connsiteX38" fmla="*/ 1000125 w 1221741"/>
              <a:gd name="connsiteY38" fmla="*/ 1281800 h 1437685"/>
              <a:gd name="connsiteX39" fmla="*/ 1007268 w 1221741"/>
              <a:gd name="connsiteY39" fmla="*/ 1277038 h 1437685"/>
              <a:gd name="connsiteX40" fmla="*/ 1012031 w 1221741"/>
              <a:gd name="connsiteY40" fmla="*/ 1267513 h 1437685"/>
              <a:gd name="connsiteX41" fmla="*/ 1014412 w 1221741"/>
              <a:gd name="connsiteY41" fmla="*/ 1260369 h 1437685"/>
              <a:gd name="connsiteX42" fmla="*/ 1023937 w 1221741"/>
              <a:gd name="connsiteY42" fmla="*/ 1246082 h 1437685"/>
              <a:gd name="connsiteX43" fmla="*/ 1031081 w 1221741"/>
              <a:gd name="connsiteY43" fmla="*/ 1227032 h 1437685"/>
              <a:gd name="connsiteX44" fmla="*/ 1033462 w 1221741"/>
              <a:gd name="connsiteY44" fmla="*/ 1219888 h 1437685"/>
              <a:gd name="connsiteX45" fmla="*/ 1035843 w 1221741"/>
              <a:gd name="connsiteY45" fmla="*/ 1210363 h 1437685"/>
              <a:gd name="connsiteX46" fmla="*/ 1040606 w 1221741"/>
              <a:gd name="connsiteY46" fmla="*/ 1200838 h 1437685"/>
              <a:gd name="connsiteX47" fmla="*/ 1045368 w 1221741"/>
              <a:gd name="connsiteY47" fmla="*/ 1181788 h 1437685"/>
              <a:gd name="connsiteX48" fmla="*/ 1062037 w 1221741"/>
              <a:gd name="connsiteY48" fmla="*/ 1150832 h 1437685"/>
              <a:gd name="connsiteX49" fmla="*/ 1069181 w 1221741"/>
              <a:gd name="connsiteY49" fmla="*/ 1143688 h 1437685"/>
              <a:gd name="connsiteX50" fmla="*/ 1066800 w 1221741"/>
              <a:gd name="connsiteY50" fmla="*/ 1115113 h 1437685"/>
              <a:gd name="connsiteX51" fmla="*/ 1004887 w 1221741"/>
              <a:gd name="connsiteY51" fmla="*/ 1122257 h 1437685"/>
              <a:gd name="connsiteX52" fmla="*/ 1004887 w 1221741"/>
              <a:gd name="connsiteY52" fmla="*/ 1093682 h 1437685"/>
              <a:gd name="connsiteX53" fmla="*/ 1009650 w 1221741"/>
              <a:gd name="connsiteY53" fmla="*/ 1086538 h 1437685"/>
              <a:gd name="connsiteX54" fmla="*/ 1016793 w 1221741"/>
              <a:gd name="connsiteY54" fmla="*/ 1077013 h 1437685"/>
              <a:gd name="connsiteX55" fmla="*/ 1028700 w 1221741"/>
              <a:gd name="connsiteY55" fmla="*/ 1027007 h 1437685"/>
              <a:gd name="connsiteX56" fmla="*/ 1038225 w 1221741"/>
              <a:gd name="connsiteY56" fmla="*/ 991288 h 1437685"/>
              <a:gd name="connsiteX57" fmla="*/ 1045368 w 1221741"/>
              <a:gd name="connsiteY57" fmla="*/ 981763 h 1437685"/>
              <a:gd name="connsiteX58" fmla="*/ 1054893 w 1221741"/>
              <a:gd name="connsiteY58" fmla="*/ 965094 h 1437685"/>
              <a:gd name="connsiteX59" fmla="*/ 1071562 w 1221741"/>
              <a:gd name="connsiteY59" fmla="*/ 948425 h 1437685"/>
              <a:gd name="connsiteX60" fmla="*/ 1095375 w 1221741"/>
              <a:gd name="connsiteY60" fmla="*/ 929375 h 1437685"/>
              <a:gd name="connsiteX61" fmla="*/ 1102518 w 1221741"/>
              <a:gd name="connsiteY61" fmla="*/ 922232 h 1437685"/>
              <a:gd name="connsiteX62" fmla="*/ 1109662 w 1221741"/>
              <a:gd name="connsiteY62" fmla="*/ 919850 h 1437685"/>
              <a:gd name="connsiteX63" fmla="*/ 1119187 w 1221741"/>
              <a:gd name="connsiteY63" fmla="*/ 912707 h 1437685"/>
              <a:gd name="connsiteX64" fmla="*/ 1138237 w 1221741"/>
              <a:gd name="connsiteY64" fmla="*/ 900800 h 1437685"/>
              <a:gd name="connsiteX65" fmla="*/ 1147762 w 1221741"/>
              <a:gd name="connsiteY65" fmla="*/ 881750 h 1437685"/>
              <a:gd name="connsiteX66" fmla="*/ 1166812 w 1221741"/>
              <a:gd name="connsiteY66" fmla="*/ 855557 h 1437685"/>
              <a:gd name="connsiteX67" fmla="*/ 1178718 w 1221741"/>
              <a:gd name="connsiteY67" fmla="*/ 848413 h 1437685"/>
              <a:gd name="connsiteX68" fmla="*/ 1185862 w 1221741"/>
              <a:gd name="connsiteY68" fmla="*/ 846032 h 1437685"/>
              <a:gd name="connsiteX69" fmla="*/ 1197768 w 1221741"/>
              <a:gd name="connsiteY69" fmla="*/ 838888 h 1437685"/>
              <a:gd name="connsiteX70" fmla="*/ 1207293 w 1221741"/>
              <a:gd name="connsiteY70" fmla="*/ 834125 h 1437685"/>
              <a:gd name="connsiteX71" fmla="*/ 1219200 w 1221741"/>
              <a:gd name="connsiteY71" fmla="*/ 819838 h 1437685"/>
              <a:gd name="connsiteX72" fmla="*/ 1214437 w 1221741"/>
              <a:gd name="connsiteY72" fmla="*/ 793644 h 1437685"/>
              <a:gd name="connsiteX73" fmla="*/ 1207293 w 1221741"/>
              <a:gd name="connsiteY73" fmla="*/ 791263 h 1437685"/>
              <a:gd name="connsiteX74" fmla="*/ 1178718 w 1221741"/>
              <a:gd name="connsiteY74" fmla="*/ 779357 h 1437685"/>
              <a:gd name="connsiteX75" fmla="*/ 1157287 w 1221741"/>
              <a:gd name="connsiteY75" fmla="*/ 767450 h 1437685"/>
              <a:gd name="connsiteX76" fmla="*/ 1133475 w 1221741"/>
              <a:gd name="connsiteY76" fmla="*/ 746019 h 1437685"/>
              <a:gd name="connsiteX77" fmla="*/ 1126331 w 1221741"/>
              <a:gd name="connsiteY77" fmla="*/ 738875 h 1437685"/>
              <a:gd name="connsiteX78" fmla="*/ 1112043 w 1221741"/>
              <a:gd name="connsiteY78" fmla="*/ 719825 h 1437685"/>
              <a:gd name="connsiteX79" fmla="*/ 1102518 w 1221741"/>
              <a:gd name="connsiteY79" fmla="*/ 700775 h 1437685"/>
              <a:gd name="connsiteX80" fmla="*/ 1095375 w 1221741"/>
              <a:gd name="connsiteY80" fmla="*/ 681725 h 1437685"/>
              <a:gd name="connsiteX81" fmla="*/ 1090612 w 1221741"/>
              <a:gd name="connsiteY81" fmla="*/ 669819 h 1437685"/>
              <a:gd name="connsiteX82" fmla="*/ 1088231 w 1221741"/>
              <a:gd name="connsiteY82" fmla="*/ 662675 h 1437685"/>
              <a:gd name="connsiteX83" fmla="*/ 1081087 w 1221741"/>
              <a:gd name="connsiteY83" fmla="*/ 653150 h 1437685"/>
              <a:gd name="connsiteX84" fmla="*/ 1078706 w 1221741"/>
              <a:gd name="connsiteY84" fmla="*/ 643625 h 1437685"/>
              <a:gd name="connsiteX85" fmla="*/ 1073943 w 1221741"/>
              <a:gd name="connsiteY85" fmla="*/ 636482 h 1437685"/>
              <a:gd name="connsiteX86" fmla="*/ 1069181 w 1221741"/>
              <a:gd name="connsiteY86" fmla="*/ 626957 h 1437685"/>
              <a:gd name="connsiteX87" fmla="*/ 1066800 w 1221741"/>
              <a:gd name="connsiteY87" fmla="*/ 619813 h 1437685"/>
              <a:gd name="connsiteX88" fmla="*/ 1064418 w 1221741"/>
              <a:gd name="connsiteY88" fmla="*/ 610288 h 1437685"/>
              <a:gd name="connsiteX89" fmla="*/ 1047750 w 1221741"/>
              <a:gd name="connsiteY89" fmla="*/ 579332 h 1437685"/>
              <a:gd name="connsiteX90" fmla="*/ 1040606 w 1221741"/>
              <a:gd name="connsiteY90" fmla="*/ 557900 h 1437685"/>
              <a:gd name="connsiteX91" fmla="*/ 1038225 w 1221741"/>
              <a:gd name="connsiteY91" fmla="*/ 548375 h 1437685"/>
              <a:gd name="connsiteX92" fmla="*/ 1031081 w 1221741"/>
              <a:gd name="connsiteY92" fmla="*/ 536469 h 1437685"/>
              <a:gd name="connsiteX93" fmla="*/ 1026318 w 1221741"/>
              <a:gd name="connsiteY93" fmla="*/ 526944 h 1437685"/>
              <a:gd name="connsiteX94" fmla="*/ 1023937 w 1221741"/>
              <a:gd name="connsiteY94" fmla="*/ 519800 h 1437685"/>
              <a:gd name="connsiteX95" fmla="*/ 1014412 w 1221741"/>
              <a:gd name="connsiteY95" fmla="*/ 495988 h 1437685"/>
              <a:gd name="connsiteX96" fmla="*/ 1012031 w 1221741"/>
              <a:gd name="connsiteY96" fmla="*/ 486463 h 1437685"/>
              <a:gd name="connsiteX97" fmla="*/ 997743 w 1221741"/>
              <a:gd name="connsiteY97" fmla="*/ 462650 h 1437685"/>
              <a:gd name="connsiteX98" fmla="*/ 992981 w 1221741"/>
              <a:gd name="connsiteY98" fmla="*/ 453125 h 1437685"/>
              <a:gd name="connsiteX99" fmla="*/ 990600 w 1221741"/>
              <a:gd name="connsiteY99" fmla="*/ 441219 h 1437685"/>
              <a:gd name="connsiteX100" fmla="*/ 983456 w 1221741"/>
              <a:gd name="connsiteY100" fmla="*/ 436457 h 1437685"/>
              <a:gd name="connsiteX101" fmla="*/ 981075 w 1221741"/>
              <a:gd name="connsiteY101" fmla="*/ 422169 h 1437685"/>
              <a:gd name="connsiteX102" fmla="*/ 973931 w 1221741"/>
              <a:gd name="connsiteY102" fmla="*/ 410263 h 1437685"/>
              <a:gd name="connsiteX103" fmla="*/ 969168 w 1221741"/>
              <a:gd name="connsiteY103" fmla="*/ 398357 h 1437685"/>
              <a:gd name="connsiteX104" fmla="*/ 964406 w 1221741"/>
              <a:gd name="connsiteY104" fmla="*/ 391213 h 1437685"/>
              <a:gd name="connsiteX105" fmla="*/ 959643 w 1221741"/>
              <a:gd name="connsiteY105" fmla="*/ 372163 h 1437685"/>
              <a:gd name="connsiteX106" fmla="*/ 957262 w 1221741"/>
              <a:gd name="connsiteY106" fmla="*/ 365019 h 1437685"/>
              <a:gd name="connsiteX107" fmla="*/ 952500 w 1221741"/>
              <a:gd name="connsiteY107" fmla="*/ 355494 h 1437685"/>
              <a:gd name="connsiteX108" fmla="*/ 947737 w 1221741"/>
              <a:gd name="connsiteY108" fmla="*/ 343588 h 1437685"/>
              <a:gd name="connsiteX109" fmla="*/ 942975 w 1221741"/>
              <a:gd name="connsiteY109" fmla="*/ 334063 h 1437685"/>
              <a:gd name="connsiteX110" fmla="*/ 940593 w 1221741"/>
              <a:gd name="connsiteY110" fmla="*/ 326919 h 1437685"/>
              <a:gd name="connsiteX111" fmla="*/ 935831 w 1221741"/>
              <a:gd name="connsiteY111" fmla="*/ 319775 h 1437685"/>
              <a:gd name="connsiteX112" fmla="*/ 931068 w 1221741"/>
              <a:gd name="connsiteY112" fmla="*/ 305488 h 1437685"/>
              <a:gd name="connsiteX113" fmla="*/ 912018 w 1221741"/>
              <a:gd name="connsiteY113" fmla="*/ 260244 h 1437685"/>
              <a:gd name="connsiteX114" fmla="*/ 907256 w 1221741"/>
              <a:gd name="connsiteY114" fmla="*/ 243575 h 1437685"/>
              <a:gd name="connsiteX115" fmla="*/ 888206 w 1221741"/>
              <a:gd name="connsiteY115" fmla="*/ 119751 h 1437685"/>
              <a:gd name="connsiteX116" fmla="*/ 823912 w 1221741"/>
              <a:gd name="connsiteY116" fmla="*/ 687 h 1437685"/>
              <a:gd name="connsiteX117" fmla="*/ 847725 w 1221741"/>
              <a:gd name="connsiteY117" fmla="*/ 84033 h 1437685"/>
              <a:gd name="connsiteX118" fmla="*/ 847725 w 1221741"/>
              <a:gd name="connsiteY118" fmla="*/ 207857 h 1437685"/>
              <a:gd name="connsiteX119" fmla="*/ 823912 w 1221741"/>
              <a:gd name="connsiteY119" fmla="*/ 253100 h 1437685"/>
              <a:gd name="connsiteX120" fmla="*/ 812006 w 1221741"/>
              <a:gd name="connsiteY120" fmla="*/ 298344 h 1437685"/>
              <a:gd name="connsiteX121" fmla="*/ 797718 w 1221741"/>
              <a:gd name="connsiteY121" fmla="*/ 355494 h 1437685"/>
              <a:gd name="connsiteX122" fmla="*/ 781050 w 1221741"/>
              <a:gd name="connsiteY122" fmla="*/ 395975 h 1437685"/>
              <a:gd name="connsiteX123" fmla="*/ 754856 w 1221741"/>
              <a:gd name="connsiteY123" fmla="*/ 445982 h 1437685"/>
              <a:gd name="connsiteX124" fmla="*/ 745331 w 1221741"/>
              <a:gd name="connsiteY124" fmla="*/ 467413 h 1437685"/>
              <a:gd name="connsiteX125" fmla="*/ 742950 w 1221741"/>
              <a:gd name="connsiteY125" fmla="*/ 491225 h 1437685"/>
              <a:gd name="connsiteX126" fmla="*/ 721518 w 1221741"/>
              <a:gd name="connsiteY126" fmla="*/ 505513 h 1437685"/>
              <a:gd name="connsiteX127" fmla="*/ 709612 w 1221741"/>
              <a:gd name="connsiteY127" fmla="*/ 510275 h 1437685"/>
              <a:gd name="connsiteX128" fmla="*/ 688181 w 1221741"/>
              <a:gd name="connsiteY128" fmla="*/ 519800 h 1437685"/>
              <a:gd name="connsiteX129" fmla="*/ 671512 w 1221741"/>
              <a:gd name="connsiteY129" fmla="*/ 534088 h 1437685"/>
              <a:gd name="connsiteX130" fmla="*/ 664368 w 1221741"/>
              <a:gd name="connsiteY130" fmla="*/ 538850 h 1437685"/>
              <a:gd name="connsiteX131" fmla="*/ 657225 w 1221741"/>
              <a:gd name="connsiteY131" fmla="*/ 548375 h 1437685"/>
              <a:gd name="connsiteX132" fmla="*/ 642937 w 1221741"/>
              <a:gd name="connsiteY132" fmla="*/ 562663 h 1437685"/>
              <a:gd name="connsiteX133" fmla="*/ 626268 w 1221741"/>
              <a:gd name="connsiteY133" fmla="*/ 581713 h 1437685"/>
              <a:gd name="connsiteX134" fmla="*/ 614362 w 1221741"/>
              <a:gd name="connsiteY134" fmla="*/ 596000 h 1437685"/>
              <a:gd name="connsiteX135" fmla="*/ 607218 w 1221741"/>
              <a:gd name="connsiteY135" fmla="*/ 605525 h 1437685"/>
              <a:gd name="connsiteX136" fmla="*/ 602456 w 1221741"/>
              <a:gd name="connsiteY136" fmla="*/ 612669 h 1437685"/>
              <a:gd name="connsiteX137" fmla="*/ 590550 w 1221741"/>
              <a:gd name="connsiteY137" fmla="*/ 617432 h 1437685"/>
              <a:gd name="connsiteX138" fmla="*/ 573881 w 1221741"/>
              <a:gd name="connsiteY138" fmla="*/ 629338 h 1437685"/>
              <a:gd name="connsiteX139" fmla="*/ 554831 w 1221741"/>
              <a:gd name="connsiteY139" fmla="*/ 638863 h 1437685"/>
              <a:gd name="connsiteX140" fmla="*/ 542925 w 1221741"/>
              <a:gd name="connsiteY140" fmla="*/ 646007 h 1437685"/>
              <a:gd name="connsiteX141" fmla="*/ 535781 w 1221741"/>
              <a:gd name="connsiteY141" fmla="*/ 648388 h 1437685"/>
              <a:gd name="connsiteX142" fmla="*/ 516731 w 1221741"/>
              <a:gd name="connsiteY142" fmla="*/ 662675 h 1437685"/>
              <a:gd name="connsiteX143" fmla="*/ 500062 w 1221741"/>
              <a:gd name="connsiteY143" fmla="*/ 676963 h 1437685"/>
              <a:gd name="connsiteX144" fmla="*/ 490537 w 1221741"/>
              <a:gd name="connsiteY144" fmla="*/ 715063 h 1437685"/>
              <a:gd name="connsiteX145" fmla="*/ 490537 w 1221741"/>
              <a:gd name="connsiteY145" fmla="*/ 831744 h 1437685"/>
              <a:gd name="connsiteX146" fmla="*/ 495300 w 1221741"/>
              <a:gd name="connsiteY146" fmla="*/ 865082 h 1437685"/>
              <a:gd name="connsiteX147" fmla="*/ 492918 w 1221741"/>
              <a:gd name="connsiteY147" fmla="*/ 898419 h 1437685"/>
              <a:gd name="connsiteX148" fmla="*/ 483393 w 1221741"/>
              <a:gd name="connsiteY148" fmla="*/ 896038 h 1437685"/>
              <a:gd name="connsiteX149" fmla="*/ 478631 w 1221741"/>
              <a:gd name="connsiteY149" fmla="*/ 888894 h 1437685"/>
              <a:gd name="connsiteX150" fmla="*/ 447675 w 1221741"/>
              <a:gd name="connsiteY150" fmla="*/ 879369 h 1437685"/>
              <a:gd name="connsiteX151" fmla="*/ 445293 w 1221741"/>
              <a:gd name="connsiteY151" fmla="*/ 872225 h 1437685"/>
              <a:gd name="connsiteX152" fmla="*/ 438150 w 1221741"/>
              <a:gd name="connsiteY152" fmla="*/ 846032 h 1437685"/>
              <a:gd name="connsiteX153" fmla="*/ 421481 w 1221741"/>
              <a:gd name="connsiteY153" fmla="*/ 855557 h 1437685"/>
              <a:gd name="connsiteX154" fmla="*/ 407193 w 1221741"/>
              <a:gd name="connsiteY154" fmla="*/ 860319 h 1437685"/>
              <a:gd name="connsiteX155" fmla="*/ 397668 w 1221741"/>
              <a:gd name="connsiteY155" fmla="*/ 869844 h 1437685"/>
              <a:gd name="connsiteX156" fmla="*/ 395287 w 1221741"/>
              <a:gd name="connsiteY156" fmla="*/ 876988 h 1437685"/>
              <a:gd name="connsiteX157" fmla="*/ 388143 w 1221741"/>
              <a:gd name="connsiteY157" fmla="*/ 886513 h 1437685"/>
              <a:gd name="connsiteX158" fmla="*/ 369093 w 1221741"/>
              <a:gd name="connsiteY158" fmla="*/ 903182 h 1437685"/>
              <a:gd name="connsiteX159" fmla="*/ 371475 w 1221741"/>
              <a:gd name="connsiteY159" fmla="*/ 938900 h 1437685"/>
              <a:gd name="connsiteX160" fmla="*/ 373856 w 1221741"/>
              <a:gd name="connsiteY160" fmla="*/ 946044 h 1437685"/>
              <a:gd name="connsiteX161" fmla="*/ 381000 w 1221741"/>
              <a:gd name="connsiteY161" fmla="*/ 950807 h 1437685"/>
              <a:gd name="connsiteX162" fmla="*/ 390525 w 1221741"/>
              <a:gd name="connsiteY162" fmla="*/ 967475 h 1437685"/>
              <a:gd name="connsiteX163" fmla="*/ 392906 w 1221741"/>
              <a:gd name="connsiteY163" fmla="*/ 977000 h 1437685"/>
              <a:gd name="connsiteX164" fmla="*/ 400050 w 1221741"/>
              <a:gd name="connsiteY164" fmla="*/ 988907 h 1437685"/>
              <a:gd name="connsiteX165" fmla="*/ 407193 w 1221741"/>
              <a:gd name="connsiteY165" fmla="*/ 1024625 h 1437685"/>
              <a:gd name="connsiteX166" fmla="*/ 404812 w 1221741"/>
              <a:gd name="connsiteY166" fmla="*/ 1041294 h 1437685"/>
              <a:gd name="connsiteX167" fmla="*/ 378618 w 1221741"/>
              <a:gd name="connsiteY167" fmla="*/ 1034150 h 1437685"/>
              <a:gd name="connsiteX168" fmla="*/ 354806 w 1221741"/>
              <a:gd name="connsiteY168" fmla="*/ 1012719 h 1437685"/>
              <a:gd name="connsiteX169" fmla="*/ 350043 w 1221741"/>
              <a:gd name="connsiteY169" fmla="*/ 1005575 h 1437685"/>
              <a:gd name="connsiteX170" fmla="*/ 342900 w 1221741"/>
              <a:gd name="connsiteY170" fmla="*/ 1000813 h 1437685"/>
              <a:gd name="connsiteX171" fmla="*/ 307181 w 1221741"/>
              <a:gd name="connsiteY171" fmla="*/ 1007957 h 1437685"/>
              <a:gd name="connsiteX172" fmla="*/ 295275 w 1221741"/>
              <a:gd name="connsiteY172" fmla="*/ 1019863 h 1437685"/>
              <a:gd name="connsiteX173" fmla="*/ 288131 w 1221741"/>
              <a:gd name="connsiteY173" fmla="*/ 1043675 h 1437685"/>
              <a:gd name="connsiteX174" fmla="*/ 285750 w 1221741"/>
              <a:gd name="connsiteY174" fmla="*/ 1055582 h 1437685"/>
              <a:gd name="connsiteX175" fmla="*/ 278606 w 1221741"/>
              <a:gd name="connsiteY175" fmla="*/ 1057963 h 1437685"/>
              <a:gd name="connsiteX176" fmla="*/ 259556 w 1221741"/>
              <a:gd name="connsiteY176" fmla="*/ 1053200 h 1437685"/>
              <a:gd name="connsiteX177" fmla="*/ 252412 w 1221741"/>
              <a:gd name="connsiteY177" fmla="*/ 1041294 h 1437685"/>
              <a:gd name="connsiteX178" fmla="*/ 235743 w 1221741"/>
              <a:gd name="connsiteY178" fmla="*/ 1024625 h 1437685"/>
              <a:gd name="connsiteX179" fmla="*/ 235743 w 1221741"/>
              <a:gd name="connsiteY179" fmla="*/ 1024625 h 1437685"/>
              <a:gd name="connsiteX180" fmla="*/ 226218 w 1221741"/>
              <a:gd name="connsiteY180" fmla="*/ 1019863 h 1437685"/>
              <a:gd name="connsiteX181" fmla="*/ 207168 w 1221741"/>
              <a:gd name="connsiteY181" fmla="*/ 1007957 h 1437685"/>
              <a:gd name="connsiteX182" fmla="*/ 197643 w 1221741"/>
              <a:gd name="connsiteY182" fmla="*/ 1005575 h 1437685"/>
              <a:gd name="connsiteX183" fmla="*/ 166687 w 1221741"/>
              <a:gd name="connsiteY183" fmla="*/ 1000813 h 1437685"/>
              <a:gd name="connsiteX184" fmla="*/ 150018 w 1221741"/>
              <a:gd name="connsiteY184" fmla="*/ 996050 h 1437685"/>
              <a:gd name="connsiteX185" fmla="*/ 126206 w 1221741"/>
              <a:gd name="connsiteY185" fmla="*/ 986525 h 1437685"/>
              <a:gd name="connsiteX186" fmla="*/ 111918 w 1221741"/>
              <a:gd name="connsiteY186" fmla="*/ 979382 h 1437685"/>
              <a:gd name="connsiteX187" fmla="*/ 52387 w 1221741"/>
              <a:gd name="connsiteY187" fmla="*/ 984144 h 1437685"/>
              <a:gd name="connsiteX188" fmla="*/ 45243 w 1221741"/>
              <a:gd name="connsiteY188" fmla="*/ 988907 h 1437685"/>
              <a:gd name="connsiteX189" fmla="*/ 23812 w 1221741"/>
              <a:gd name="connsiteY189" fmla="*/ 1010338 h 1437685"/>
              <a:gd name="connsiteX190" fmla="*/ 16668 w 1221741"/>
              <a:gd name="connsiteY190" fmla="*/ 1034150 h 1437685"/>
              <a:gd name="connsiteX191" fmla="*/ 11906 w 1221741"/>
              <a:gd name="connsiteY191" fmla="*/ 1041294 h 1437685"/>
              <a:gd name="connsiteX192" fmla="*/ 9525 w 1221741"/>
              <a:gd name="connsiteY192" fmla="*/ 1081775 h 1437685"/>
              <a:gd name="connsiteX193" fmla="*/ 7143 w 1221741"/>
              <a:gd name="connsiteY193" fmla="*/ 1091300 h 1437685"/>
              <a:gd name="connsiteX194" fmla="*/ 4762 w 1221741"/>
              <a:gd name="connsiteY194" fmla="*/ 1105588 h 1437685"/>
              <a:gd name="connsiteX195" fmla="*/ 2381 w 1221741"/>
              <a:gd name="connsiteY195" fmla="*/ 1136544 h 1437685"/>
              <a:gd name="connsiteX196" fmla="*/ 0 w 1221741"/>
              <a:gd name="connsiteY196" fmla="*/ 1143688 h 1437685"/>
              <a:gd name="connsiteX197" fmla="*/ 2381 w 1221741"/>
              <a:gd name="connsiteY197" fmla="*/ 1210363 h 1437685"/>
              <a:gd name="connsiteX198" fmla="*/ 19050 w 1221741"/>
              <a:gd name="connsiteY198" fmla="*/ 1222269 h 1437685"/>
              <a:gd name="connsiteX199" fmla="*/ 45243 w 1221741"/>
              <a:gd name="connsiteY199" fmla="*/ 1234175 h 1437685"/>
              <a:gd name="connsiteX200" fmla="*/ 59531 w 1221741"/>
              <a:gd name="connsiteY200" fmla="*/ 1238938 h 1437685"/>
              <a:gd name="connsiteX201" fmla="*/ 83343 w 1221741"/>
              <a:gd name="connsiteY201" fmla="*/ 1255607 h 1437685"/>
              <a:gd name="connsiteX202" fmla="*/ 90487 w 1221741"/>
              <a:gd name="connsiteY202" fmla="*/ 1262750 h 1437685"/>
              <a:gd name="connsiteX203" fmla="*/ 104775 w 1221741"/>
              <a:gd name="connsiteY203" fmla="*/ 1267513 h 1437685"/>
              <a:gd name="connsiteX204" fmla="*/ 123825 w 1221741"/>
              <a:gd name="connsiteY204" fmla="*/ 1272275 h 1437685"/>
              <a:gd name="connsiteX205" fmla="*/ 138112 w 1221741"/>
              <a:gd name="connsiteY205" fmla="*/ 1277038 h 1437685"/>
              <a:gd name="connsiteX206" fmla="*/ 223837 w 1221741"/>
              <a:gd name="connsiteY206" fmla="*/ 1286563 h 1437685"/>
              <a:gd name="connsiteX207" fmla="*/ 257175 w 1221741"/>
              <a:gd name="connsiteY207" fmla="*/ 1315138 h 1437685"/>
              <a:gd name="connsiteX208" fmla="*/ 261937 w 1221741"/>
              <a:gd name="connsiteY208" fmla="*/ 1322282 h 1437685"/>
              <a:gd name="connsiteX209" fmla="*/ 264318 w 1221741"/>
              <a:gd name="connsiteY209" fmla="*/ 1329425 h 1437685"/>
              <a:gd name="connsiteX210" fmla="*/ 271462 w 1221741"/>
              <a:gd name="connsiteY210" fmla="*/ 1343713 h 1437685"/>
              <a:gd name="connsiteX211" fmla="*/ 276225 w 1221741"/>
              <a:gd name="connsiteY211" fmla="*/ 1350857 h 1437685"/>
              <a:gd name="connsiteX212" fmla="*/ 285750 w 1221741"/>
              <a:gd name="connsiteY212" fmla="*/ 1353238 h 1437685"/>
              <a:gd name="connsiteX213" fmla="*/ 328612 w 1221741"/>
              <a:gd name="connsiteY213" fmla="*/ 1348475 h 1437685"/>
              <a:gd name="connsiteX214" fmla="*/ 342900 w 1221741"/>
              <a:gd name="connsiteY214" fmla="*/ 1346094 h 1437685"/>
              <a:gd name="connsiteX215" fmla="*/ 366712 w 1221741"/>
              <a:gd name="connsiteY215" fmla="*/ 1350857 h 1437685"/>
              <a:gd name="connsiteX216" fmla="*/ 373856 w 1221741"/>
              <a:gd name="connsiteY216" fmla="*/ 1384194 h 1437685"/>
              <a:gd name="connsiteX217" fmla="*/ 381000 w 1221741"/>
              <a:gd name="connsiteY217" fmla="*/ 1412769 h 1437685"/>
              <a:gd name="connsiteX218" fmla="*/ 381000 w 1221741"/>
              <a:gd name="connsiteY218" fmla="*/ 1436582 h 1437685"/>
              <a:gd name="connsiteX0" fmla="*/ 381000 w 1221741"/>
              <a:gd name="connsiteY0" fmla="*/ 1436582 h 1437685"/>
              <a:gd name="connsiteX1" fmla="*/ 411956 w 1221741"/>
              <a:gd name="connsiteY1" fmla="*/ 1431819 h 1437685"/>
              <a:gd name="connsiteX2" fmla="*/ 426243 w 1221741"/>
              <a:gd name="connsiteY2" fmla="*/ 1419913 h 1437685"/>
              <a:gd name="connsiteX3" fmla="*/ 435768 w 1221741"/>
              <a:gd name="connsiteY3" fmla="*/ 1415150 h 1437685"/>
              <a:gd name="connsiteX4" fmla="*/ 447675 w 1221741"/>
              <a:gd name="connsiteY4" fmla="*/ 1405625 h 1437685"/>
              <a:gd name="connsiteX5" fmla="*/ 450056 w 1221741"/>
              <a:gd name="connsiteY5" fmla="*/ 1398482 h 1437685"/>
              <a:gd name="connsiteX6" fmla="*/ 476250 w 1221741"/>
              <a:gd name="connsiteY6" fmla="*/ 1379432 h 1437685"/>
              <a:gd name="connsiteX7" fmla="*/ 488156 w 1221741"/>
              <a:gd name="connsiteY7" fmla="*/ 1369907 h 1437685"/>
              <a:gd name="connsiteX8" fmla="*/ 526256 w 1221741"/>
              <a:gd name="connsiteY8" fmla="*/ 1362763 h 1437685"/>
              <a:gd name="connsiteX9" fmla="*/ 559593 w 1221741"/>
              <a:gd name="connsiteY9" fmla="*/ 1358000 h 1437685"/>
              <a:gd name="connsiteX10" fmla="*/ 573881 w 1221741"/>
              <a:gd name="connsiteY10" fmla="*/ 1348475 h 1437685"/>
              <a:gd name="connsiteX11" fmla="*/ 592931 w 1221741"/>
              <a:gd name="connsiteY11" fmla="*/ 1334188 h 1437685"/>
              <a:gd name="connsiteX12" fmla="*/ 611981 w 1221741"/>
              <a:gd name="connsiteY12" fmla="*/ 1322282 h 1437685"/>
              <a:gd name="connsiteX13" fmla="*/ 626268 w 1221741"/>
              <a:gd name="connsiteY13" fmla="*/ 1319900 h 1437685"/>
              <a:gd name="connsiteX14" fmla="*/ 657225 w 1221741"/>
              <a:gd name="connsiteY14" fmla="*/ 1315138 h 1437685"/>
              <a:gd name="connsiteX15" fmla="*/ 666750 w 1221741"/>
              <a:gd name="connsiteY15" fmla="*/ 1307994 h 1437685"/>
              <a:gd name="connsiteX16" fmla="*/ 652462 w 1221741"/>
              <a:gd name="connsiteY16" fmla="*/ 1296088 h 1437685"/>
              <a:gd name="connsiteX17" fmla="*/ 638175 w 1221741"/>
              <a:gd name="connsiteY17" fmla="*/ 1288944 h 1437685"/>
              <a:gd name="connsiteX18" fmla="*/ 626268 w 1221741"/>
              <a:gd name="connsiteY18" fmla="*/ 1279419 h 1437685"/>
              <a:gd name="connsiteX19" fmla="*/ 619125 w 1221741"/>
              <a:gd name="connsiteY19" fmla="*/ 1272275 h 1437685"/>
              <a:gd name="connsiteX20" fmla="*/ 621506 w 1221741"/>
              <a:gd name="connsiteY20" fmla="*/ 1255607 h 1437685"/>
              <a:gd name="connsiteX21" fmla="*/ 650081 w 1221741"/>
              <a:gd name="connsiteY21" fmla="*/ 1260369 h 1437685"/>
              <a:gd name="connsiteX22" fmla="*/ 671512 w 1221741"/>
              <a:gd name="connsiteY22" fmla="*/ 1267513 h 1437685"/>
              <a:gd name="connsiteX23" fmla="*/ 673893 w 1221741"/>
              <a:gd name="connsiteY23" fmla="*/ 1300850 h 1437685"/>
              <a:gd name="connsiteX24" fmla="*/ 692943 w 1221741"/>
              <a:gd name="connsiteY24" fmla="*/ 1303232 h 1437685"/>
              <a:gd name="connsiteX25" fmla="*/ 757237 w 1221741"/>
              <a:gd name="connsiteY25" fmla="*/ 1300850 h 1437685"/>
              <a:gd name="connsiteX26" fmla="*/ 776287 w 1221741"/>
              <a:gd name="connsiteY26" fmla="*/ 1298469 h 1437685"/>
              <a:gd name="connsiteX27" fmla="*/ 845343 w 1221741"/>
              <a:gd name="connsiteY27" fmla="*/ 1305613 h 1437685"/>
              <a:gd name="connsiteX28" fmla="*/ 864393 w 1221741"/>
              <a:gd name="connsiteY28" fmla="*/ 1310375 h 1437685"/>
              <a:gd name="connsiteX29" fmla="*/ 885825 w 1221741"/>
              <a:gd name="connsiteY29" fmla="*/ 1315138 h 1437685"/>
              <a:gd name="connsiteX30" fmla="*/ 897731 w 1221741"/>
              <a:gd name="connsiteY30" fmla="*/ 1319900 h 1437685"/>
              <a:gd name="connsiteX31" fmla="*/ 907256 w 1221741"/>
              <a:gd name="connsiteY31" fmla="*/ 1324663 h 1437685"/>
              <a:gd name="connsiteX32" fmla="*/ 926306 w 1221741"/>
              <a:gd name="connsiteY32" fmla="*/ 1329425 h 1437685"/>
              <a:gd name="connsiteX33" fmla="*/ 945356 w 1221741"/>
              <a:gd name="connsiteY33" fmla="*/ 1334188 h 1437685"/>
              <a:gd name="connsiteX34" fmla="*/ 950118 w 1221741"/>
              <a:gd name="connsiteY34" fmla="*/ 1307994 h 1437685"/>
              <a:gd name="connsiteX35" fmla="*/ 952500 w 1221741"/>
              <a:gd name="connsiteY35" fmla="*/ 1298469 h 1437685"/>
              <a:gd name="connsiteX36" fmla="*/ 988218 w 1221741"/>
              <a:gd name="connsiteY36" fmla="*/ 1291325 h 1437685"/>
              <a:gd name="connsiteX37" fmla="*/ 992981 w 1221741"/>
              <a:gd name="connsiteY37" fmla="*/ 1284182 h 1437685"/>
              <a:gd name="connsiteX38" fmla="*/ 1000125 w 1221741"/>
              <a:gd name="connsiteY38" fmla="*/ 1281800 h 1437685"/>
              <a:gd name="connsiteX39" fmla="*/ 1007268 w 1221741"/>
              <a:gd name="connsiteY39" fmla="*/ 1277038 h 1437685"/>
              <a:gd name="connsiteX40" fmla="*/ 1012031 w 1221741"/>
              <a:gd name="connsiteY40" fmla="*/ 1267513 h 1437685"/>
              <a:gd name="connsiteX41" fmla="*/ 1014412 w 1221741"/>
              <a:gd name="connsiteY41" fmla="*/ 1260369 h 1437685"/>
              <a:gd name="connsiteX42" fmla="*/ 1023937 w 1221741"/>
              <a:gd name="connsiteY42" fmla="*/ 1246082 h 1437685"/>
              <a:gd name="connsiteX43" fmla="*/ 1031081 w 1221741"/>
              <a:gd name="connsiteY43" fmla="*/ 1227032 h 1437685"/>
              <a:gd name="connsiteX44" fmla="*/ 1033462 w 1221741"/>
              <a:gd name="connsiteY44" fmla="*/ 1219888 h 1437685"/>
              <a:gd name="connsiteX45" fmla="*/ 1035843 w 1221741"/>
              <a:gd name="connsiteY45" fmla="*/ 1210363 h 1437685"/>
              <a:gd name="connsiteX46" fmla="*/ 1040606 w 1221741"/>
              <a:gd name="connsiteY46" fmla="*/ 1200838 h 1437685"/>
              <a:gd name="connsiteX47" fmla="*/ 1045368 w 1221741"/>
              <a:gd name="connsiteY47" fmla="*/ 1181788 h 1437685"/>
              <a:gd name="connsiteX48" fmla="*/ 1062037 w 1221741"/>
              <a:gd name="connsiteY48" fmla="*/ 1150832 h 1437685"/>
              <a:gd name="connsiteX49" fmla="*/ 1069181 w 1221741"/>
              <a:gd name="connsiteY49" fmla="*/ 1143688 h 1437685"/>
              <a:gd name="connsiteX50" fmla="*/ 1066800 w 1221741"/>
              <a:gd name="connsiteY50" fmla="*/ 1115113 h 1437685"/>
              <a:gd name="connsiteX51" fmla="*/ 1004887 w 1221741"/>
              <a:gd name="connsiteY51" fmla="*/ 1122257 h 1437685"/>
              <a:gd name="connsiteX52" fmla="*/ 1004887 w 1221741"/>
              <a:gd name="connsiteY52" fmla="*/ 1093682 h 1437685"/>
              <a:gd name="connsiteX53" fmla="*/ 1009650 w 1221741"/>
              <a:gd name="connsiteY53" fmla="*/ 1086538 h 1437685"/>
              <a:gd name="connsiteX54" fmla="*/ 1016793 w 1221741"/>
              <a:gd name="connsiteY54" fmla="*/ 1077013 h 1437685"/>
              <a:gd name="connsiteX55" fmla="*/ 1028700 w 1221741"/>
              <a:gd name="connsiteY55" fmla="*/ 1027007 h 1437685"/>
              <a:gd name="connsiteX56" fmla="*/ 1038225 w 1221741"/>
              <a:gd name="connsiteY56" fmla="*/ 991288 h 1437685"/>
              <a:gd name="connsiteX57" fmla="*/ 1045368 w 1221741"/>
              <a:gd name="connsiteY57" fmla="*/ 981763 h 1437685"/>
              <a:gd name="connsiteX58" fmla="*/ 1054893 w 1221741"/>
              <a:gd name="connsiteY58" fmla="*/ 965094 h 1437685"/>
              <a:gd name="connsiteX59" fmla="*/ 1071562 w 1221741"/>
              <a:gd name="connsiteY59" fmla="*/ 948425 h 1437685"/>
              <a:gd name="connsiteX60" fmla="*/ 1095375 w 1221741"/>
              <a:gd name="connsiteY60" fmla="*/ 929375 h 1437685"/>
              <a:gd name="connsiteX61" fmla="*/ 1102518 w 1221741"/>
              <a:gd name="connsiteY61" fmla="*/ 922232 h 1437685"/>
              <a:gd name="connsiteX62" fmla="*/ 1109662 w 1221741"/>
              <a:gd name="connsiteY62" fmla="*/ 919850 h 1437685"/>
              <a:gd name="connsiteX63" fmla="*/ 1119187 w 1221741"/>
              <a:gd name="connsiteY63" fmla="*/ 912707 h 1437685"/>
              <a:gd name="connsiteX64" fmla="*/ 1138237 w 1221741"/>
              <a:gd name="connsiteY64" fmla="*/ 900800 h 1437685"/>
              <a:gd name="connsiteX65" fmla="*/ 1147762 w 1221741"/>
              <a:gd name="connsiteY65" fmla="*/ 881750 h 1437685"/>
              <a:gd name="connsiteX66" fmla="*/ 1166812 w 1221741"/>
              <a:gd name="connsiteY66" fmla="*/ 855557 h 1437685"/>
              <a:gd name="connsiteX67" fmla="*/ 1178718 w 1221741"/>
              <a:gd name="connsiteY67" fmla="*/ 848413 h 1437685"/>
              <a:gd name="connsiteX68" fmla="*/ 1185862 w 1221741"/>
              <a:gd name="connsiteY68" fmla="*/ 846032 h 1437685"/>
              <a:gd name="connsiteX69" fmla="*/ 1197768 w 1221741"/>
              <a:gd name="connsiteY69" fmla="*/ 838888 h 1437685"/>
              <a:gd name="connsiteX70" fmla="*/ 1207293 w 1221741"/>
              <a:gd name="connsiteY70" fmla="*/ 834125 h 1437685"/>
              <a:gd name="connsiteX71" fmla="*/ 1219200 w 1221741"/>
              <a:gd name="connsiteY71" fmla="*/ 819838 h 1437685"/>
              <a:gd name="connsiteX72" fmla="*/ 1214437 w 1221741"/>
              <a:gd name="connsiteY72" fmla="*/ 793644 h 1437685"/>
              <a:gd name="connsiteX73" fmla="*/ 1207293 w 1221741"/>
              <a:gd name="connsiteY73" fmla="*/ 791263 h 1437685"/>
              <a:gd name="connsiteX74" fmla="*/ 1178718 w 1221741"/>
              <a:gd name="connsiteY74" fmla="*/ 779357 h 1437685"/>
              <a:gd name="connsiteX75" fmla="*/ 1157287 w 1221741"/>
              <a:gd name="connsiteY75" fmla="*/ 767450 h 1437685"/>
              <a:gd name="connsiteX76" fmla="*/ 1133475 w 1221741"/>
              <a:gd name="connsiteY76" fmla="*/ 746019 h 1437685"/>
              <a:gd name="connsiteX77" fmla="*/ 1126331 w 1221741"/>
              <a:gd name="connsiteY77" fmla="*/ 738875 h 1437685"/>
              <a:gd name="connsiteX78" fmla="*/ 1112043 w 1221741"/>
              <a:gd name="connsiteY78" fmla="*/ 719825 h 1437685"/>
              <a:gd name="connsiteX79" fmla="*/ 1102518 w 1221741"/>
              <a:gd name="connsiteY79" fmla="*/ 700775 h 1437685"/>
              <a:gd name="connsiteX80" fmla="*/ 1095375 w 1221741"/>
              <a:gd name="connsiteY80" fmla="*/ 681725 h 1437685"/>
              <a:gd name="connsiteX81" fmla="*/ 1090612 w 1221741"/>
              <a:gd name="connsiteY81" fmla="*/ 669819 h 1437685"/>
              <a:gd name="connsiteX82" fmla="*/ 1088231 w 1221741"/>
              <a:gd name="connsiteY82" fmla="*/ 662675 h 1437685"/>
              <a:gd name="connsiteX83" fmla="*/ 1081087 w 1221741"/>
              <a:gd name="connsiteY83" fmla="*/ 653150 h 1437685"/>
              <a:gd name="connsiteX84" fmla="*/ 1078706 w 1221741"/>
              <a:gd name="connsiteY84" fmla="*/ 643625 h 1437685"/>
              <a:gd name="connsiteX85" fmla="*/ 1073943 w 1221741"/>
              <a:gd name="connsiteY85" fmla="*/ 636482 h 1437685"/>
              <a:gd name="connsiteX86" fmla="*/ 1069181 w 1221741"/>
              <a:gd name="connsiteY86" fmla="*/ 626957 h 1437685"/>
              <a:gd name="connsiteX87" fmla="*/ 1066800 w 1221741"/>
              <a:gd name="connsiteY87" fmla="*/ 619813 h 1437685"/>
              <a:gd name="connsiteX88" fmla="*/ 1064418 w 1221741"/>
              <a:gd name="connsiteY88" fmla="*/ 610288 h 1437685"/>
              <a:gd name="connsiteX89" fmla="*/ 1047750 w 1221741"/>
              <a:gd name="connsiteY89" fmla="*/ 579332 h 1437685"/>
              <a:gd name="connsiteX90" fmla="*/ 1040606 w 1221741"/>
              <a:gd name="connsiteY90" fmla="*/ 557900 h 1437685"/>
              <a:gd name="connsiteX91" fmla="*/ 1038225 w 1221741"/>
              <a:gd name="connsiteY91" fmla="*/ 548375 h 1437685"/>
              <a:gd name="connsiteX92" fmla="*/ 1031081 w 1221741"/>
              <a:gd name="connsiteY92" fmla="*/ 536469 h 1437685"/>
              <a:gd name="connsiteX93" fmla="*/ 1026318 w 1221741"/>
              <a:gd name="connsiteY93" fmla="*/ 526944 h 1437685"/>
              <a:gd name="connsiteX94" fmla="*/ 1023937 w 1221741"/>
              <a:gd name="connsiteY94" fmla="*/ 519800 h 1437685"/>
              <a:gd name="connsiteX95" fmla="*/ 1014412 w 1221741"/>
              <a:gd name="connsiteY95" fmla="*/ 495988 h 1437685"/>
              <a:gd name="connsiteX96" fmla="*/ 1012031 w 1221741"/>
              <a:gd name="connsiteY96" fmla="*/ 486463 h 1437685"/>
              <a:gd name="connsiteX97" fmla="*/ 997743 w 1221741"/>
              <a:gd name="connsiteY97" fmla="*/ 462650 h 1437685"/>
              <a:gd name="connsiteX98" fmla="*/ 992981 w 1221741"/>
              <a:gd name="connsiteY98" fmla="*/ 453125 h 1437685"/>
              <a:gd name="connsiteX99" fmla="*/ 990600 w 1221741"/>
              <a:gd name="connsiteY99" fmla="*/ 441219 h 1437685"/>
              <a:gd name="connsiteX100" fmla="*/ 983456 w 1221741"/>
              <a:gd name="connsiteY100" fmla="*/ 436457 h 1437685"/>
              <a:gd name="connsiteX101" fmla="*/ 981075 w 1221741"/>
              <a:gd name="connsiteY101" fmla="*/ 422169 h 1437685"/>
              <a:gd name="connsiteX102" fmla="*/ 973931 w 1221741"/>
              <a:gd name="connsiteY102" fmla="*/ 410263 h 1437685"/>
              <a:gd name="connsiteX103" fmla="*/ 969168 w 1221741"/>
              <a:gd name="connsiteY103" fmla="*/ 398357 h 1437685"/>
              <a:gd name="connsiteX104" fmla="*/ 964406 w 1221741"/>
              <a:gd name="connsiteY104" fmla="*/ 391213 h 1437685"/>
              <a:gd name="connsiteX105" fmla="*/ 959643 w 1221741"/>
              <a:gd name="connsiteY105" fmla="*/ 372163 h 1437685"/>
              <a:gd name="connsiteX106" fmla="*/ 957262 w 1221741"/>
              <a:gd name="connsiteY106" fmla="*/ 365019 h 1437685"/>
              <a:gd name="connsiteX107" fmla="*/ 947737 w 1221741"/>
              <a:gd name="connsiteY107" fmla="*/ 343588 h 1437685"/>
              <a:gd name="connsiteX108" fmla="*/ 942975 w 1221741"/>
              <a:gd name="connsiteY108" fmla="*/ 334063 h 1437685"/>
              <a:gd name="connsiteX109" fmla="*/ 940593 w 1221741"/>
              <a:gd name="connsiteY109" fmla="*/ 326919 h 1437685"/>
              <a:gd name="connsiteX110" fmla="*/ 935831 w 1221741"/>
              <a:gd name="connsiteY110" fmla="*/ 319775 h 1437685"/>
              <a:gd name="connsiteX111" fmla="*/ 931068 w 1221741"/>
              <a:gd name="connsiteY111" fmla="*/ 305488 h 1437685"/>
              <a:gd name="connsiteX112" fmla="*/ 912018 w 1221741"/>
              <a:gd name="connsiteY112" fmla="*/ 260244 h 1437685"/>
              <a:gd name="connsiteX113" fmla="*/ 907256 w 1221741"/>
              <a:gd name="connsiteY113" fmla="*/ 243575 h 1437685"/>
              <a:gd name="connsiteX114" fmla="*/ 888206 w 1221741"/>
              <a:gd name="connsiteY114" fmla="*/ 119751 h 1437685"/>
              <a:gd name="connsiteX115" fmla="*/ 823912 w 1221741"/>
              <a:gd name="connsiteY115" fmla="*/ 687 h 1437685"/>
              <a:gd name="connsiteX116" fmla="*/ 847725 w 1221741"/>
              <a:gd name="connsiteY116" fmla="*/ 84033 h 1437685"/>
              <a:gd name="connsiteX117" fmla="*/ 847725 w 1221741"/>
              <a:gd name="connsiteY117" fmla="*/ 207857 h 1437685"/>
              <a:gd name="connsiteX118" fmla="*/ 823912 w 1221741"/>
              <a:gd name="connsiteY118" fmla="*/ 253100 h 1437685"/>
              <a:gd name="connsiteX119" fmla="*/ 812006 w 1221741"/>
              <a:gd name="connsiteY119" fmla="*/ 298344 h 1437685"/>
              <a:gd name="connsiteX120" fmla="*/ 797718 w 1221741"/>
              <a:gd name="connsiteY120" fmla="*/ 355494 h 1437685"/>
              <a:gd name="connsiteX121" fmla="*/ 781050 w 1221741"/>
              <a:gd name="connsiteY121" fmla="*/ 395975 h 1437685"/>
              <a:gd name="connsiteX122" fmla="*/ 754856 w 1221741"/>
              <a:gd name="connsiteY122" fmla="*/ 445982 h 1437685"/>
              <a:gd name="connsiteX123" fmla="*/ 745331 w 1221741"/>
              <a:gd name="connsiteY123" fmla="*/ 467413 h 1437685"/>
              <a:gd name="connsiteX124" fmla="*/ 742950 w 1221741"/>
              <a:gd name="connsiteY124" fmla="*/ 491225 h 1437685"/>
              <a:gd name="connsiteX125" fmla="*/ 721518 w 1221741"/>
              <a:gd name="connsiteY125" fmla="*/ 505513 h 1437685"/>
              <a:gd name="connsiteX126" fmla="*/ 709612 w 1221741"/>
              <a:gd name="connsiteY126" fmla="*/ 510275 h 1437685"/>
              <a:gd name="connsiteX127" fmla="*/ 688181 w 1221741"/>
              <a:gd name="connsiteY127" fmla="*/ 519800 h 1437685"/>
              <a:gd name="connsiteX128" fmla="*/ 671512 w 1221741"/>
              <a:gd name="connsiteY128" fmla="*/ 534088 h 1437685"/>
              <a:gd name="connsiteX129" fmla="*/ 664368 w 1221741"/>
              <a:gd name="connsiteY129" fmla="*/ 538850 h 1437685"/>
              <a:gd name="connsiteX130" fmla="*/ 657225 w 1221741"/>
              <a:gd name="connsiteY130" fmla="*/ 548375 h 1437685"/>
              <a:gd name="connsiteX131" fmla="*/ 642937 w 1221741"/>
              <a:gd name="connsiteY131" fmla="*/ 562663 h 1437685"/>
              <a:gd name="connsiteX132" fmla="*/ 626268 w 1221741"/>
              <a:gd name="connsiteY132" fmla="*/ 581713 h 1437685"/>
              <a:gd name="connsiteX133" fmla="*/ 614362 w 1221741"/>
              <a:gd name="connsiteY133" fmla="*/ 596000 h 1437685"/>
              <a:gd name="connsiteX134" fmla="*/ 607218 w 1221741"/>
              <a:gd name="connsiteY134" fmla="*/ 605525 h 1437685"/>
              <a:gd name="connsiteX135" fmla="*/ 602456 w 1221741"/>
              <a:gd name="connsiteY135" fmla="*/ 612669 h 1437685"/>
              <a:gd name="connsiteX136" fmla="*/ 590550 w 1221741"/>
              <a:gd name="connsiteY136" fmla="*/ 617432 h 1437685"/>
              <a:gd name="connsiteX137" fmla="*/ 573881 w 1221741"/>
              <a:gd name="connsiteY137" fmla="*/ 629338 h 1437685"/>
              <a:gd name="connsiteX138" fmla="*/ 554831 w 1221741"/>
              <a:gd name="connsiteY138" fmla="*/ 638863 h 1437685"/>
              <a:gd name="connsiteX139" fmla="*/ 542925 w 1221741"/>
              <a:gd name="connsiteY139" fmla="*/ 646007 h 1437685"/>
              <a:gd name="connsiteX140" fmla="*/ 535781 w 1221741"/>
              <a:gd name="connsiteY140" fmla="*/ 648388 h 1437685"/>
              <a:gd name="connsiteX141" fmla="*/ 516731 w 1221741"/>
              <a:gd name="connsiteY141" fmla="*/ 662675 h 1437685"/>
              <a:gd name="connsiteX142" fmla="*/ 500062 w 1221741"/>
              <a:gd name="connsiteY142" fmla="*/ 676963 h 1437685"/>
              <a:gd name="connsiteX143" fmla="*/ 490537 w 1221741"/>
              <a:gd name="connsiteY143" fmla="*/ 715063 h 1437685"/>
              <a:gd name="connsiteX144" fmla="*/ 490537 w 1221741"/>
              <a:gd name="connsiteY144" fmla="*/ 831744 h 1437685"/>
              <a:gd name="connsiteX145" fmla="*/ 495300 w 1221741"/>
              <a:gd name="connsiteY145" fmla="*/ 865082 h 1437685"/>
              <a:gd name="connsiteX146" fmla="*/ 492918 w 1221741"/>
              <a:gd name="connsiteY146" fmla="*/ 898419 h 1437685"/>
              <a:gd name="connsiteX147" fmla="*/ 483393 w 1221741"/>
              <a:gd name="connsiteY147" fmla="*/ 896038 h 1437685"/>
              <a:gd name="connsiteX148" fmla="*/ 478631 w 1221741"/>
              <a:gd name="connsiteY148" fmla="*/ 888894 h 1437685"/>
              <a:gd name="connsiteX149" fmla="*/ 447675 w 1221741"/>
              <a:gd name="connsiteY149" fmla="*/ 879369 h 1437685"/>
              <a:gd name="connsiteX150" fmla="*/ 445293 w 1221741"/>
              <a:gd name="connsiteY150" fmla="*/ 872225 h 1437685"/>
              <a:gd name="connsiteX151" fmla="*/ 438150 w 1221741"/>
              <a:gd name="connsiteY151" fmla="*/ 846032 h 1437685"/>
              <a:gd name="connsiteX152" fmla="*/ 421481 w 1221741"/>
              <a:gd name="connsiteY152" fmla="*/ 855557 h 1437685"/>
              <a:gd name="connsiteX153" fmla="*/ 407193 w 1221741"/>
              <a:gd name="connsiteY153" fmla="*/ 860319 h 1437685"/>
              <a:gd name="connsiteX154" fmla="*/ 397668 w 1221741"/>
              <a:gd name="connsiteY154" fmla="*/ 869844 h 1437685"/>
              <a:gd name="connsiteX155" fmla="*/ 395287 w 1221741"/>
              <a:gd name="connsiteY155" fmla="*/ 876988 h 1437685"/>
              <a:gd name="connsiteX156" fmla="*/ 388143 w 1221741"/>
              <a:gd name="connsiteY156" fmla="*/ 886513 h 1437685"/>
              <a:gd name="connsiteX157" fmla="*/ 369093 w 1221741"/>
              <a:gd name="connsiteY157" fmla="*/ 903182 h 1437685"/>
              <a:gd name="connsiteX158" fmla="*/ 371475 w 1221741"/>
              <a:gd name="connsiteY158" fmla="*/ 938900 h 1437685"/>
              <a:gd name="connsiteX159" fmla="*/ 373856 w 1221741"/>
              <a:gd name="connsiteY159" fmla="*/ 946044 h 1437685"/>
              <a:gd name="connsiteX160" fmla="*/ 381000 w 1221741"/>
              <a:gd name="connsiteY160" fmla="*/ 950807 h 1437685"/>
              <a:gd name="connsiteX161" fmla="*/ 390525 w 1221741"/>
              <a:gd name="connsiteY161" fmla="*/ 967475 h 1437685"/>
              <a:gd name="connsiteX162" fmla="*/ 392906 w 1221741"/>
              <a:gd name="connsiteY162" fmla="*/ 977000 h 1437685"/>
              <a:gd name="connsiteX163" fmla="*/ 400050 w 1221741"/>
              <a:gd name="connsiteY163" fmla="*/ 988907 h 1437685"/>
              <a:gd name="connsiteX164" fmla="*/ 407193 w 1221741"/>
              <a:gd name="connsiteY164" fmla="*/ 1024625 h 1437685"/>
              <a:gd name="connsiteX165" fmla="*/ 404812 w 1221741"/>
              <a:gd name="connsiteY165" fmla="*/ 1041294 h 1437685"/>
              <a:gd name="connsiteX166" fmla="*/ 378618 w 1221741"/>
              <a:gd name="connsiteY166" fmla="*/ 1034150 h 1437685"/>
              <a:gd name="connsiteX167" fmla="*/ 354806 w 1221741"/>
              <a:gd name="connsiteY167" fmla="*/ 1012719 h 1437685"/>
              <a:gd name="connsiteX168" fmla="*/ 350043 w 1221741"/>
              <a:gd name="connsiteY168" fmla="*/ 1005575 h 1437685"/>
              <a:gd name="connsiteX169" fmla="*/ 342900 w 1221741"/>
              <a:gd name="connsiteY169" fmla="*/ 1000813 h 1437685"/>
              <a:gd name="connsiteX170" fmla="*/ 307181 w 1221741"/>
              <a:gd name="connsiteY170" fmla="*/ 1007957 h 1437685"/>
              <a:gd name="connsiteX171" fmla="*/ 295275 w 1221741"/>
              <a:gd name="connsiteY171" fmla="*/ 1019863 h 1437685"/>
              <a:gd name="connsiteX172" fmla="*/ 288131 w 1221741"/>
              <a:gd name="connsiteY172" fmla="*/ 1043675 h 1437685"/>
              <a:gd name="connsiteX173" fmla="*/ 285750 w 1221741"/>
              <a:gd name="connsiteY173" fmla="*/ 1055582 h 1437685"/>
              <a:gd name="connsiteX174" fmla="*/ 278606 w 1221741"/>
              <a:gd name="connsiteY174" fmla="*/ 1057963 h 1437685"/>
              <a:gd name="connsiteX175" fmla="*/ 259556 w 1221741"/>
              <a:gd name="connsiteY175" fmla="*/ 1053200 h 1437685"/>
              <a:gd name="connsiteX176" fmla="*/ 252412 w 1221741"/>
              <a:gd name="connsiteY176" fmla="*/ 1041294 h 1437685"/>
              <a:gd name="connsiteX177" fmla="*/ 235743 w 1221741"/>
              <a:gd name="connsiteY177" fmla="*/ 1024625 h 1437685"/>
              <a:gd name="connsiteX178" fmla="*/ 235743 w 1221741"/>
              <a:gd name="connsiteY178" fmla="*/ 1024625 h 1437685"/>
              <a:gd name="connsiteX179" fmla="*/ 226218 w 1221741"/>
              <a:gd name="connsiteY179" fmla="*/ 1019863 h 1437685"/>
              <a:gd name="connsiteX180" fmla="*/ 207168 w 1221741"/>
              <a:gd name="connsiteY180" fmla="*/ 1007957 h 1437685"/>
              <a:gd name="connsiteX181" fmla="*/ 197643 w 1221741"/>
              <a:gd name="connsiteY181" fmla="*/ 1005575 h 1437685"/>
              <a:gd name="connsiteX182" fmla="*/ 166687 w 1221741"/>
              <a:gd name="connsiteY182" fmla="*/ 1000813 h 1437685"/>
              <a:gd name="connsiteX183" fmla="*/ 150018 w 1221741"/>
              <a:gd name="connsiteY183" fmla="*/ 996050 h 1437685"/>
              <a:gd name="connsiteX184" fmla="*/ 126206 w 1221741"/>
              <a:gd name="connsiteY184" fmla="*/ 986525 h 1437685"/>
              <a:gd name="connsiteX185" fmla="*/ 111918 w 1221741"/>
              <a:gd name="connsiteY185" fmla="*/ 979382 h 1437685"/>
              <a:gd name="connsiteX186" fmla="*/ 52387 w 1221741"/>
              <a:gd name="connsiteY186" fmla="*/ 984144 h 1437685"/>
              <a:gd name="connsiteX187" fmla="*/ 45243 w 1221741"/>
              <a:gd name="connsiteY187" fmla="*/ 988907 h 1437685"/>
              <a:gd name="connsiteX188" fmla="*/ 23812 w 1221741"/>
              <a:gd name="connsiteY188" fmla="*/ 1010338 h 1437685"/>
              <a:gd name="connsiteX189" fmla="*/ 16668 w 1221741"/>
              <a:gd name="connsiteY189" fmla="*/ 1034150 h 1437685"/>
              <a:gd name="connsiteX190" fmla="*/ 11906 w 1221741"/>
              <a:gd name="connsiteY190" fmla="*/ 1041294 h 1437685"/>
              <a:gd name="connsiteX191" fmla="*/ 9525 w 1221741"/>
              <a:gd name="connsiteY191" fmla="*/ 1081775 h 1437685"/>
              <a:gd name="connsiteX192" fmla="*/ 7143 w 1221741"/>
              <a:gd name="connsiteY192" fmla="*/ 1091300 h 1437685"/>
              <a:gd name="connsiteX193" fmla="*/ 4762 w 1221741"/>
              <a:gd name="connsiteY193" fmla="*/ 1105588 h 1437685"/>
              <a:gd name="connsiteX194" fmla="*/ 2381 w 1221741"/>
              <a:gd name="connsiteY194" fmla="*/ 1136544 h 1437685"/>
              <a:gd name="connsiteX195" fmla="*/ 0 w 1221741"/>
              <a:gd name="connsiteY195" fmla="*/ 1143688 h 1437685"/>
              <a:gd name="connsiteX196" fmla="*/ 2381 w 1221741"/>
              <a:gd name="connsiteY196" fmla="*/ 1210363 h 1437685"/>
              <a:gd name="connsiteX197" fmla="*/ 19050 w 1221741"/>
              <a:gd name="connsiteY197" fmla="*/ 1222269 h 1437685"/>
              <a:gd name="connsiteX198" fmla="*/ 45243 w 1221741"/>
              <a:gd name="connsiteY198" fmla="*/ 1234175 h 1437685"/>
              <a:gd name="connsiteX199" fmla="*/ 59531 w 1221741"/>
              <a:gd name="connsiteY199" fmla="*/ 1238938 h 1437685"/>
              <a:gd name="connsiteX200" fmla="*/ 83343 w 1221741"/>
              <a:gd name="connsiteY200" fmla="*/ 1255607 h 1437685"/>
              <a:gd name="connsiteX201" fmla="*/ 90487 w 1221741"/>
              <a:gd name="connsiteY201" fmla="*/ 1262750 h 1437685"/>
              <a:gd name="connsiteX202" fmla="*/ 104775 w 1221741"/>
              <a:gd name="connsiteY202" fmla="*/ 1267513 h 1437685"/>
              <a:gd name="connsiteX203" fmla="*/ 123825 w 1221741"/>
              <a:gd name="connsiteY203" fmla="*/ 1272275 h 1437685"/>
              <a:gd name="connsiteX204" fmla="*/ 138112 w 1221741"/>
              <a:gd name="connsiteY204" fmla="*/ 1277038 h 1437685"/>
              <a:gd name="connsiteX205" fmla="*/ 223837 w 1221741"/>
              <a:gd name="connsiteY205" fmla="*/ 1286563 h 1437685"/>
              <a:gd name="connsiteX206" fmla="*/ 257175 w 1221741"/>
              <a:gd name="connsiteY206" fmla="*/ 1315138 h 1437685"/>
              <a:gd name="connsiteX207" fmla="*/ 261937 w 1221741"/>
              <a:gd name="connsiteY207" fmla="*/ 1322282 h 1437685"/>
              <a:gd name="connsiteX208" fmla="*/ 264318 w 1221741"/>
              <a:gd name="connsiteY208" fmla="*/ 1329425 h 1437685"/>
              <a:gd name="connsiteX209" fmla="*/ 271462 w 1221741"/>
              <a:gd name="connsiteY209" fmla="*/ 1343713 h 1437685"/>
              <a:gd name="connsiteX210" fmla="*/ 276225 w 1221741"/>
              <a:gd name="connsiteY210" fmla="*/ 1350857 h 1437685"/>
              <a:gd name="connsiteX211" fmla="*/ 285750 w 1221741"/>
              <a:gd name="connsiteY211" fmla="*/ 1353238 h 1437685"/>
              <a:gd name="connsiteX212" fmla="*/ 328612 w 1221741"/>
              <a:gd name="connsiteY212" fmla="*/ 1348475 h 1437685"/>
              <a:gd name="connsiteX213" fmla="*/ 342900 w 1221741"/>
              <a:gd name="connsiteY213" fmla="*/ 1346094 h 1437685"/>
              <a:gd name="connsiteX214" fmla="*/ 366712 w 1221741"/>
              <a:gd name="connsiteY214" fmla="*/ 1350857 h 1437685"/>
              <a:gd name="connsiteX215" fmla="*/ 373856 w 1221741"/>
              <a:gd name="connsiteY215" fmla="*/ 1384194 h 1437685"/>
              <a:gd name="connsiteX216" fmla="*/ 381000 w 1221741"/>
              <a:gd name="connsiteY216" fmla="*/ 1412769 h 1437685"/>
              <a:gd name="connsiteX217" fmla="*/ 381000 w 1221741"/>
              <a:gd name="connsiteY217" fmla="*/ 1436582 h 1437685"/>
              <a:gd name="connsiteX0" fmla="*/ 381000 w 1221741"/>
              <a:gd name="connsiteY0" fmla="*/ 1436582 h 1437685"/>
              <a:gd name="connsiteX1" fmla="*/ 411956 w 1221741"/>
              <a:gd name="connsiteY1" fmla="*/ 1431819 h 1437685"/>
              <a:gd name="connsiteX2" fmla="*/ 426243 w 1221741"/>
              <a:gd name="connsiteY2" fmla="*/ 1419913 h 1437685"/>
              <a:gd name="connsiteX3" fmla="*/ 435768 w 1221741"/>
              <a:gd name="connsiteY3" fmla="*/ 1415150 h 1437685"/>
              <a:gd name="connsiteX4" fmla="*/ 447675 w 1221741"/>
              <a:gd name="connsiteY4" fmla="*/ 1405625 h 1437685"/>
              <a:gd name="connsiteX5" fmla="*/ 450056 w 1221741"/>
              <a:gd name="connsiteY5" fmla="*/ 1398482 h 1437685"/>
              <a:gd name="connsiteX6" fmla="*/ 476250 w 1221741"/>
              <a:gd name="connsiteY6" fmla="*/ 1379432 h 1437685"/>
              <a:gd name="connsiteX7" fmla="*/ 488156 w 1221741"/>
              <a:gd name="connsiteY7" fmla="*/ 1369907 h 1437685"/>
              <a:gd name="connsiteX8" fmla="*/ 526256 w 1221741"/>
              <a:gd name="connsiteY8" fmla="*/ 1362763 h 1437685"/>
              <a:gd name="connsiteX9" fmla="*/ 559593 w 1221741"/>
              <a:gd name="connsiteY9" fmla="*/ 1358000 h 1437685"/>
              <a:gd name="connsiteX10" fmla="*/ 573881 w 1221741"/>
              <a:gd name="connsiteY10" fmla="*/ 1348475 h 1437685"/>
              <a:gd name="connsiteX11" fmla="*/ 592931 w 1221741"/>
              <a:gd name="connsiteY11" fmla="*/ 1334188 h 1437685"/>
              <a:gd name="connsiteX12" fmla="*/ 611981 w 1221741"/>
              <a:gd name="connsiteY12" fmla="*/ 1322282 h 1437685"/>
              <a:gd name="connsiteX13" fmla="*/ 626268 w 1221741"/>
              <a:gd name="connsiteY13" fmla="*/ 1319900 h 1437685"/>
              <a:gd name="connsiteX14" fmla="*/ 657225 w 1221741"/>
              <a:gd name="connsiteY14" fmla="*/ 1315138 h 1437685"/>
              <a:gd name="connsiteX15" fmla="*/ 666750 w 1221741"/>
              <a:gd name="connsiteY15" fmla="*/ 1307994 h 1437685"/>
              <a:gd name="connsiteX16" fmla="*/ 652462 w 1221741"/>
              <a:gd name="connsiteY16" fmla="*/ 1296088 h 1437685"/>
              <a:gd name="connsiteX17" fmla="*/ 638175 w 1221741"/>
              <a:gd name="connsiteY17" fmla="*/ 1288944 h 1437685"/>
              <a:gd name="connsiteX18" fmla="*/ 626268 w 1221741"/>
              <a:gd name="connsiteY18" fmla="*/ 1279419 h 1437685"/>
              <a:gd name="connsiteX19" fmla="*/ 619125 w 1221741"/>
              <a:gd name="connsiteY19" fmla="*/ 1272275 h 1437685"/>
              <a:gd name="connsiteX20" fmla="*/ 621506 w 1221741"/>
              <a:gd name="connsiteY20" fmla="*/ 1255607 h 1437685"/>
              <a:gd name="connsiteX21" fmla="*/ 650081 w 1221741"/>
              <a:gd name="connsiteY21" fmla="*/ 1260369 h 1437685"/>
              <a:gd name="connsiteX22" fmla="*/ 671512 w 1221741"/>
              <a:gd name="connsiteY22" fmla="*/ 1267513 h 1437685"/>
              <a:gd name="connsiteX23" fmla="*/ 673893 w 1221741"/>
              <a:gd name="connsiteY23" fmla="*/ 1300850 h 1437685"/>
              <a:gd name="connsiteX24" fmla="*/ 692943 w 1221741"/>
              <a:gd name="connsiteY24" fmla="*/ 1303232 h 1437685"/>
              <a:gd name="connsiteX25" fmla="*/ 757237 w 1221741"/>
              <a:gd name="connsiteY25" fmla="*/ 1300850 h 1437685"/>
              <a:gd name="connsiteX26" fmla="*/ 776287 w 1221741"/>
              <a:gd name="connsiteY26" fmla="*/ 1298469 h 1437685"/>
              <a:gd name="connsiteX27" fmla="*/ 845343 w 1221741"/>
              <a:gd name="connsiteY27" fmla="*/ 1305613 h 1437685"/>
              <a:gd name="connsiteX28" fmla="*/ 864393 w 1221741"/>
              <a:gd name="connsiteY28" fmla="*/ 1310375 h 1437685"/>
              <a:gd name="connsiteX29" fmla="*/ 885825 w 1221741"/>
              <a:gd name="connsiteY29" fmla="*/ 1315138 h 1437685"/>
              <a:gd name="connsiteX30" fmla="*/ 897731 w 1221741"/>
              <a:gd name="connsiteY30" fmla="*/ 1319900 h 1437685"/>
              <a:gd name="connsiteX31" fmla="*/ 907256 w 1221741"/>
              <a:gd name="connsiteY31" fmla="*/ 1324663 h 1437685"/>
              <a:gd name="connsiteX32" fmla="*/ 926306 w 1221741"/>
              <a:gd name="connsiteY32" fmla="*/ 1329425 h 1437685"/>
              <a:gd name="connsiteX33" fmla="*/ 945356 w 1221741"/>
              <a:gd name="connsiteY33" fmla="*/ 1334188 h 1437685"/>
              <a:gd name="connsiteX34" fmla="*/ 950118 w 1221741"/>
              <a:gd name="connsiteY34" fmla="*/ 1307994 h 1437685"/>
              <a:gd name="connsiteX35" fmla="*/ 952500 w 1221741"/>
              <a:gd name="connsiteY35" fmla="*/ 1298469 h 1437685"/>
              <a:gd name="connsiteX36" fmla="*/ 988218 w 1221741"/>
              <a:gd name="connsiteY36" fmla="*/ 1291325 h 1437685"/>
              <a:gd name="connsiteX37" fmla="*/ 992981 w 1221741"/>
              <a:gd name="connsiteY37" fmla="*/ 1284182 h 1437685"/>
              <a:gd name="connsiteX38" fmla="*/ 1000125 w 1221741"/>
              <a:gd name="connsiteY38" fmla="*/ 1281800 h 1437685"/>
              <a:gd name="connsiteX39" fmla="*/ 1007268 w 1221741"/>
              <a:gd name="connsiteY39" fmla="*/ 1277038 h 1437685"/>
              <a:gd name="connsiteX40" fmla="*/ 1012031 w 1221741"/>
              <a:gd name="connsiteY40" fmla="*/ 1267513 h 1437685"/>
              <a:gd name="connsiteX41" fmla="*/ 1014412 w 1221741"/>
              <a:gd name="connsiteY41" fmla="*/ 1260369 h 1437685"/>
              <a:gd name="connsiteX42" fmla="*/ 1023937 w 1221741"/>
              <a:gd name="connsiteY42" fmla="*/ 1246082 h 1437685"/>
              <a:gd name="connsiteX43" fmla="*/ 1031081 w 1221741"/>
              <a:gd name="connsiteY43" fmla="*/ 1227032 h 1437685"/>
              <a:gd name="connsiteX44" fmla="*/ 1033462 w 1221741"/>
              <a:gd name="connsiteY44" fmla="*/ 1219888 h 1437685"/>
              <a:gd name="connsiteX45" fmla="*/ 1035843 w 1221741"/>
              <a:gd name="connsiteY45" fmla="*/ 1210363 h 1437685"/>
              <a:gd name="connsiteX46" fmla="*/ 1040606 w 1221741"/>
              <a:gd name="connsiteY46" fmla="*/ 1200838 h 1437685"/>
              <a:gd name="connsiteX47" fmla="*/ 1045368 w 1221741"/>
              <a:gd name="connsiteY47" fmla="*/ 1181788 h 1437685"/>
              <a:gd name="connsiteX48" fmla="*/ 1062037 w 1221741"/>
              <a:gd name="connsiteY48" fmla="*/ 1150832 h 1437685"/>
              <a:gd name="connsiteX49" fmla="*/ 1069181 w 1221741"/>
              <a:gd name="connsiteY49" fmla="*/ 1143688 h 1437685"/>
              <a:gd name="connsiteX50" fmla="*/ 1066800 w 1221741"/>
              <a:gd name="connsiteY50" fmla="*/ 1115113 h 1437685"/>
              <a:gd name="connsiteX51" fmla="*/ 1004887 w 1221741"/>
              <a:gd name="connsiteY51" fmla="*/ 1122257 h 1437685"/>
              <a:gd name="connsiteX52" fmla="*/ 1004887 w 1221741"/>
              <a:gd name="connsiteY52" fmla="*/ 1093682 h 1437685"/>
              <a:gd name="connsiteX53" fmla="*/ 1009650 w 1221741"/>
              <a:gd name="connsiteY53" fmla="*/ 1086538 h 1437685"/>
              <a:gd name="connsiteX54" fmla="*/ 1016793 w 1221741"/>
              <a:gd name="connsiteY54" fmla="*/ 1077013 h 1437685"/>
              <a:gd name="connsiteX55" fmla="*/ 1028700 w 1221741"/>
              <a:gd name="connsiteY55" fmla="*/ 1027007 h 1437685"/>
              <a:gd name="connsiteX56" fmla="*/ 1038225 w 1221741"/>
              <a:gd name="connsiteY56" fmla="*/ 991288 h 1437685"/>
              <a:gd name="connsiteX57" fmla="*/ 1045368 w 1221741"/>
              <a:gd name="connsiteY57" fmla="*/ 981763 h 1437685"/>
              <a:gd name="connsiteX58" fmla="*/ 1054893 w 1221741"/>
              <a:gd name="connsiteY58" fmla="*/ 965094 h 1437685"/>
              <a:gd name="connsiteX59" fmla="*/ 1071562 w 1221741"/>
              <a:gd name="connsiteY59" fmla="*/ 948425 h 1437685"/>
              <a:gd name="connsiteX60" fmla="*/ 1095375 w 1221741"/>
              <a:gd name="connsiteY60" fmla="*/ 929375 h 1437685"/>
              <a:gd name="connsiteX61" fmla="*/ 1102518 w 1221741"/>
              <a:gd name="connsiteY61" fmla="*/ 922232 h 1437685"/>
              <a:gd name="connsiteX62" fmla="*/ 1109662 w 1221741"/>
              <a:gd name="connsiteY62" fmla="*/ 919850 h 1437685"/>
              <a:gd name="connsiteX63" fmla="*/ 1119187 w 1221741"/>
              <a:gd name="connsiteY63" fmla="*/ 912707 h 1437685"/>
              <a:gd name="connsiteX64" fmla="*/ 1138237 w 1221741"/>
              <a:gd name="connsiteY64" fmla="*/ 900800 h 1437685"/>
              <a:gd name="connsiteX65" fmla="*/ 1147762 w 1221741"/>
              <a:gd name="connsiteY65" fmla="*/ 881750 h 1437685"/>
              <a:gd name="connsiteX66" fmla="*/ 1166812 w 1221741"/>
              <a:gd name="connsiteY66" fmla="*/ 855557 h 1437685"/>
              <a:gd name="connsiteX67" fmla="*/ 1178718 w 1221741"/>
              <a:gd name="connsiteY67" fmla="*/ 848413 h 1437685"/>
              <a:gd name="connsiteX68" fmla="*/ 1185862 w 1221741"/>
              <a:gd name="connsiteY68" fmla="*/ 846032 h 1437685"/>
              <a:gd name="connsiteX69" fmla="*/ 1197768 w 1221741"/>
              <a:gd name="connsiteY69" fmla="*/ 838888 h 1437685"/>
              <a:gd name="connsiteX70" fmla="*/ 1207293 w 1221741"/>
              <a:gd name="connsiteY70" fmla="*/ 834125 h 1437685"/>
              <a:gd name="connsiteX71" fmla="*/ 1219200 w 1221741"/>
              <a:gd name="connsiteY71" fmla="*/ 819838 h 1437685"/>
              <a:gd name="connsiteX72" fmla="*/ 1214437 w 1221741"/>
              <a:gd name="connsiteY72" fmla="*/ 793644 h 1437685"/>
              <a:gd name="connsiteX73" fmla="*/ 1207293 w 1221741"/>
              <a:gd name="connsiteY73" fmla="*/ 791263 h 1437685"/>
              <a:gd name="connsiteX74" fmla="*/ 1178718 w 1221741"/>
              <a:gd name="connsiteY74" fmla="*/ 779357 h 1437685"/>
              <a:gd name="connsiteX75" fmla="*/ 1157287 w 1221741"/>
              <a:gd name="connsiteY75" fmla="*/ 767450 h 1437685"/>
              <a:gd name="connsiteX76" fmla="*/ 1133475 w 1221741"/>
              <a:gd name="connsiteY76" fmla="*/ 746019 h 1437685"/>
              <a:gd name="connsiteX77" fmla="*/ 1126331 w 1221741"/>
              <a:gd name="connsiteY77" fmla="*/ 738875 h 1437685"/>
              <a:gd name="connsiteX78" fmla="*/ 1112043 w 1221741"/>
              <a:gd name="connsiteY78" fmla="*/ 719825 h 1437685"/>
              <a:gd name="connsiteX79" fmla="*/ 1102518 w 1221741"/>
              <a:gd name="connsiteY79" fmla="*/ 700775 h 1437685"/>
              <a:gd name="connsiteX80" fmla="*/ 1095375 w 1221741"/>
              <a:gd name="connsiteY80" fmla="*/ 681725 h 1437685"/>
              <a:gd name="connsiteX81" fmla="*/ 1090612 w 1221741"/>
              <a:gd name="connsiteY81" fmla="*/ 669819 h 1437685"/>
              <a:gd name="connsiteX82" fmla="*/ 1088231 w 1221741"/>
              <a:gd name="connsiteY82" fmla="*/ 662675 h 1437685"/>
              <a:gd name="connsiteX83" fmla="*/ 1081087 w 1221741"/>
              <a:gd name="connsiteY83" fmla="*/ 653150 h 1437685"/>
              <a:gd name="connsiteX84" fmla="*/ 1078706 w 1221741"/>
              <a:gd name="connsiteY84" fmla="*/ 643625 h 1437685"/>
              <a:gd name="connsiteX85" fmla="*/ 1073943 w 1221741"/>
              <a:gd name="connsiteY85" fmla="*/ 636482 h 1437685"/>
              <a:gd name="connsiteX86" fmla="*/ 1069181 w 1221741"/>
              <a:gd name="connsiteY86" fmla="*/ 626957 h 1437685"/>
              <a:gd name="connsiteX87" fmla="*/ 1066800 w 1221741"/>
              <a:gd name="connsiteY87" fmla="*/ 619813 h 1437685"/>
              <a:gd name="connsiteX88" fmla="*/ 1064418 w 1221741"/>
              <a:gd name="connsiteY88" fmla="*/ 610288 h 1437685"/>
              <a:gd name="connsiteX89" fmla="*/ 1047750 w 1221741"/>
              <a:gd name="connsiteY89" fmla="*/ 579332 h 1437685"/>
              <a:gd name="connsiteX90" fmla="*/ 1040606 w 1221741"/>
              <a:gd name="connsiteY90" fmla="*/ 557900 h 1437685"/>
              <a:gd name="connsiteX91" fmla="*/ 1038225 w 1221741"/>
              <a:gd name="connsiteY91" fmla="*/ 548375 h 1437685"/>
              <a:gd name="connsiteX92" fmla="*/ 1031081 w 1221741"/>
              <a:gd name="connsiteY92" fmla="*/ 536469 h 1437685"/>
              <a:gd name="connsiteX93" fmla="*/ 1026318 w 1221741"/>
              <a:gd name="connsiteY93" fmla="*/ 526944 h 1437685"/>
              <a:gd name="connsiteX94" fmla="*/ 1023937 w 1221741"/>
              <a:gd name="connsiteY94" fmla="*/ 519800 h 1437685"/>
              <a:gd name="connsiteX95" fmla="*/ 1014412 w 1221741"/>
              <a:gd name="connsiteY95" fmla="*/ 495988 h 1437685"/>
              <a:gd name="connsiteX96" fmla="*/ 1012031 w 1221741"/>
              <a:gd name="connsiteY96" fmla="*/ 486463 h 1437685"/>
              <a:gd name="connsiteX97" fmla="*/ 997743 w 1221741"/>
              <a:gd name="connsiteY97" fmla="*/ 462650 h 1437685"/>
              <a:gd name="connsiteX98" fmla="*/ 992981 w 1221741"/>
              <a:gd name="connsiteY98" fmla="*/ 453125 h 1437685"/>
              <a:gd name="connsiteX99" fmla="*/ 990600 w 1221741"/>
              <a:gd name="connsiteY99" fmla="*/ 441219 h 1437685"/>
              <a:gd name="connsiteX100" fmla="*/ 983456 w 1221741"/>
              <a:gd name="connsiteY100" fmla="*/ 436457 h 1437685"/>
              <a:gd name="connsiteX101" fmla="*/ 981075 w 1221741"/>
              <a:gd name="connsiteY101" fmla="*/ 422169 h 1437685"/>
              <a:gd name="connsiteX102" fmla="*/ 973931 w 1221741"/>
              <a:gd name="connsiteY102" fmla="*/ 410263 h 1437685"/>
              <a:gd name="connsiteX103" fmla="*/ 969168 w 1221741"/>
              <a:gd name="connsiteY103" fmla="*/ 398357 h 1437685"/>
              <a:gd name="connsiteX104" fmla="*/ 964406 w 1221741"/>
              <a:gd name="connsiteY104" fmla="*/ 391213 h 1437685"/>
              <a:gd name="connsiteX105" fmla="*/ 959643 w 1221741"/>
              <a:gd name="connsiteY105" fmla="*/ 372163 h 1437685"/>
              <a:gd name="connsiteX106" fmla="*/ 957262 w 1221741"/>
              <a:gd name="connsiteY106" fmla="*/ 365019 h 1437685"/>
              <a:gd name="connsiteX107" fmla="*/ 947737 w 1221741"/>
              <a:gd name="connsiteY107" fmla="*/ 343588 h 1437685"/>
              <a:gd name="connsiteX108" fmla="*/ 942975 w 1221741"/>
              <a:gd name="connsiteY108" fmla="*/ 334063 h 1437685"/>
              <a:gd name="connsiteX109" fmla="*/ 940593 w 1221741"/>
              <a:gd name="connsiteY109" fmla="*/ 326919 h 1437685"/>
              <a:gd name="connsiteX110" fmla="*/ 931068 w 1221741"/>
              <a:gd name="connsiteY110" fmla="*/ 305488 h 1437685"/>
              <a:gd name="connsiteX111" fmla="*/ 912018 w 1221741"/>
              <a:gd name="connsiteY111" fmla="*/ 260244 h 1437685"/>
              <a:gd name="connsiteX112" fmla="*/ 907256 w 1221741"/>
              <a:gd name="connsiteY112" fmla="*/ 243575 h 1437685"/>
              <a:gd name="connsiteX113" fmla="*/ 888206 w 1221741"/>
              <a:gd name="connsiteY113" fmla="*/ 119751 h 1437685"/>
              <a:gd name="connsiteX114" fmla="*/ 823912 w 1221741"/>
              <a:gd name="connsiteY114" fmla="*/ 687 h 1437685"/>
              <a:gd name="connsiteX115" fmla="*/ 847725 w 1221741"/>
              <a:gd name="connsiteY115" fmla="*/ 84033 h 1437685"/>
              <a:gd name="connsiteX116" fmla="*/ 847725 w 1221741"/>
              <a:gd name="connsiteY116" fmla="*/ 207857 h 1437685"/>
              <a:gd name="connsiteX117" fmla="*/ 823912 w 1221741"/>
              <a:gd name="connsiteY117" fmla="*/ 253100 h 1437685"/>
              <a:gd name="connsiteX118" fmla="*/ 812006 w 1221741"/>
              <a:gd name="connsiteY118" fmla="*/ 298344 h 1437685"/>
              <a:gd name="connsiteX119" fmla="*/ 797718 w 1221741"/>
              <a:gd name="connsiteY119" fmla="*/ 355494 h 1437685"/>
              <a:gd name="connsiteX120" fmla="*/ 781050 w 1221741"/>
              <a:gd name="connsiteY120" fmla="*/ 395975 h 1437685"/>
              <a:gd name="connsiteX121" fmla="*/ 754856 w 1221741"/>
              <a:gd name="connsiteY121" fmla="*/ 445982 h 1437685"/>
              <a:gd name="connsiteX122" fmla="*/ 745331 w 1221741"/>
              <a:gd name="connsiteY122" fmla="*/ 467413 h 1437685"/>
              <a:gd name="connsiteX123" fmla="*/ 742950 w 1221741"/>
              <a:gd name="connsiteY123" fmla="*/ 491225 h 1437685"/>
              <a:gd name="connsiteX124" fmla="*/ 721518 w 1221741"/>
              <a:gd name="connsiteY124" fmla="*/ 505513 h 1437685"/>
              <a:gd name="connsiteX125" fmla="*/ 709612 w 1221741"/>
              <a:gd name="connsiteY125" fmla="*/ 510275 h 1437685"/>
              <a:gd name="connsiteX126" fmla="*/ 688181 w 1221741"/>
              <a:gd name="connsiteY126" fmla="*/ 519800 h 1437685"/>
              <a:gd name="connsiteX127" fmla="*/ 671512 w 1221741"/>
              <a:gd name="connsiteY127" fmla="*/ 534088 h 1437685"/>
              <a:gd name="connsiteX128" fmla="*/ 664368 w 1221741"/>
              <a:gd name="connsiteY128" fmla="*/ 538850 h 1437685"/>
              <a:gd name="connsiteX129" fmla="*/ 657225 w 1221741"/>
              <a:gd name="connsiteY129" fmla="*/ 548375 h 1437685"/>
              <a:gd name="connsiteX130" fmla="*/ 642937 w 1221741"/>
              <a:gd name="connsiteY130" fmla="*/ 562663 h 1437685"/>
              <a:gd name="connsiteX131" fmla="*/ 626268 w 1221741"/>
              <a:gd name="connsiteY131" fmla="*/ 581713 h 1437685"/>
              <a:gd name="connsiteX132" fmla="*/ 614362 w 1221741"/>
              <a:gd name="connsiteY132" fmla="*/ 596000 h 1437685"/>
              <a:gd name="connsiteX133" fmla="*/ 607218 w 1221741"/>
              <a:gd name="connsiteY133" fmla="*/ 605525 h 1437685"/>
              <a:gd name="connsiteX134" fmla="*/ 602456 w 1221741"/>
              <a:gd name="connsiteY134" fmla="*/ 612669 h 1437685"/>
              <a:gd name="connsiteX135" fmla="*/ 590550 w 1221741"/>
              <a:gd name="connsiteY135" fmla="*/ 617432 h 1437685"/>
              <a:gd name="connsiteX136" fmla="*/ 573881 w 1221741"/>
              <a:gd name="connsiteY136" fmla="*/ 629338 h 1437685"/>
              <a:gd name="connsiteX137" fmla="*/ 554831 w 1221741"/>
              <a:gd name="connsiteY137" fmla="*/ 638863 h 1437685"/>
              <a:gd name="connsiteX138" fmla="*/ 542925 w 1221741"/>
              <a:gd name="connsiteY138" fmla="*/ 646007 h 1437685"/>
              <a:gd name="connsiteX139" fmla="*/ 535781 w 1221741"/>
              <a:gd name="connsiteY139" fmla="*/ 648388 h 1437685"/>
              <a:gd name="connsiteX140" fmla="*/ 516731 w 1221741"/>
              <a:gd name="connsiteY140" fmla="*/ 662675 h 1437685"/>
              <a:gd name="connsiteX141" fmla="*/ 500062 w 1221741"/>
              <a:gd name="connsiteY141" fmla="*/ 676963 h 1437685"/>
              <a:gd name="connsiteX142" fmla="*/ 490537 w 1221741"/>
              <a:gd name="connsiteY142" fmla="*/ 715063 h 1437685"/>
              <a:gd name="connsiteX143" fmla="*/ 490537 w 1221741"/>
              <a:gd name="connsiteY143" fmla="*/ 831744 h 1437685"/>
              <a:gd name="connsiteX144" fmla="*/ 495300 w 1221741"/>
              <a:gd name="connsiteY144" fmla="*/ 865082 h 1437685"/>
              <a:gd name="connsiteX145" fmla="*/ 492918 w 1221741"/>
              <a:gd name="connsiteY145" fmla="*/ 898419 h 1437685"/>
              <a:gd name="connsiteX146" fmla="*/ 483393 w 1221741"/>
              <a:gd name="connsiteY146" fmla="*/ 896038 h 1437685"/>
              <a:gd name="connsiteX147" fmla="*/ 478631 w 1221741"/>
              <a:gd name="connsiteY147" fmla="*/ 888894 h 1437685"/>
              <a:gd name="connsiteX148" fmla="*/ 447675 w 1221741"/>
              <a:gd name="connsiteY148" fmla="*/ 879369 h 1437685"/>
              <a:gd name="connsiteX149" fmla="*/ 445293 w 1221741"/>
              <a:gd name="connsiteY149" fmla="*/ 872225 h 1437685"/>
              <a:gd name="connsiteX150" fmla="*/ 438150 w 1221741"/>
              <a:gd name="connsiteY150" fmla="*/ 846032 h 1437685"/>
              <a:gd name="connsiteX151" fmla="*/ 421481 w 1221741"/>
              <a:gd name="connsiteY151" fmla="*/ 855557 h 1437685"/>
              <a:gd name="connsiteX152" fmla="*/ 407193 w 1221741"/>
              <a:gd name="connsiteY152" fmla="*/ 860319 h 1437685"/>
              <a:gd name="connsiteX153" fmla="*/ 397668 w 1221741"/>
              <a:gd name="connsiteY153" fmla="*/ 869844 h 1437685"/>
              <a:gd name="connsiteX154" fmla="*/ 395287 w 1221741"/>
              <a:gd name="connsiteY154" fmla="*/ 876988 h 1437685"/>
              <a:gd name="connsiteX155" fmla="*/ 388143 w 1221741"/>
              <a:gd name="connsiteY155" fmla="*/ 886513 h 1437685"/>
              <a:gd name="connsiteX156" fmla="*/ 369093 w 1221741"/>
              <a:gd name="connsiteY156" fmla="*/ 903182 h 1437685"/>
              <a:gd name="connsiteX157" fmla="*/ 371475 w 1221741"/>
              <a:gd name="connsiteY157" fmla="*/ 938900 h 1437685"/>
              <a:gd name="connsiteX158" fmla="*/ 373856 w 1221741"/>
              <a:gd name="connsiteY158" fmla="*/ 946044 h 1437685"/>
              <a:gd name="connsiteX159" fmla="*/ 381000 w 1221741"/>
              <a:gd name="connsiteY159" fmla="*/ 950807 h 1437685"/>
              <a:gd name="connsiteX160" fmla="*/ 390525 w 1221741"/>
              <a:gd name="connsiteY160" fmla="*/ 967475 h 1437685"/>
              <a:gd name="connsiteX161" fmla="*/ 392906 w 1221741"/>
              <a:gd name="connsiteY161" fmla="*/ 977000 h 1437685"/>
              <a:gd name="connsiteX162" fmla="*/ 400050 w 1221741"/>
              <a:gd name="connsiteY162" fmla="*/ 988907 h 1437685"/>
              <a:gd name="connsiteX163" fmla="*/ 407193 w 1221741"/>
              <a:gd name="connsiteY163" fmla="*/ 1024625 h 1437685"/>
              <a:gd name="connsiteX164" fmla="*/ 404812 w 1221741"/>
              <a:gd name="connsiteY164" fmla="*/ 1041294 h 1437685"/>
              <a:gd name="connsiteX165" fmla="*/ 378618 w 1221741"/>
              <a:gd name="connsiteY165" fmla="*/ 1034150 h 1437685"/>
              <a:gd name="connsiteX166" fmla="*/ 354806 w 1221741"/>
              <a:gd name="connsiteY166" fmla="*/ 1012719 h 1437685"/>
              <a:gd name="connsiteX167" fmla="*/ 350043 w 1221741"/>
              <a:gd name="connsiteY167" fmla="*/ 1005575 h 1437685"/>
              <a:gd name="connsiteX168" fmla="*/ 342900 w 1221741"/>
              <a:gd name="connsiteY168" fmla="*/ 1000813 h 1437685"/>
              <a:gd name="connsiteX169" fmla="*/ 307181 w 1221741"/>
              <a:gd name="connsiteY169" fmla="*/ 1007957 h 1437685"/>
              <a:gd name="connsiteX170" fmla="*/ 295275 w 1221741"/>
              <a:gd name="connsiteY170" fmla="*/ 1019863 h 1437685"/>
              <a:gd name="connsiteX171" fmla="*/ 288131 w 1221741"/>
              <a:gd name="connsiteY171" fmla="*/ 1043675 h 1437685"/>
              <a:gd name="connsiteX172" fmla="*/ 285750 w 1221741"/>
              <a:gd name="connsiteY172" fmla="*/ 1055582 h 1437685"/>
              <a:gd name="connsiteX173" fmla="*/ 278606 w 1221741"/>
              <a:gd name="connsiteY173" fmla="*/ 1057963 h 1437685"/>
              <a:gd name="connsiteX174" fmla="*/ 259556 w 1221741"/>
              <a:gd name="connsiteY174" fmla="*/ 1053200 h 1437685"/>
              <a:gd name="connsiteX175" fmla="*/ 252412 w 1221741"/>
              <a:gd name="connsiteY175" fmla="*/ 1041294 h 1437685"/>
              <a:gd name="connsiteX176" fmla="*/ 235743 w 1221741"/>
              <a:gd name="connsiteY176" fmla="*/ 1024625 h 1437685"/>
              <a:gd name="connsiteX177" fmla="*/ 235743 w 1221741"/>
              <a:gd name="connsiteY177" fmla="*/ 1024625 h 1437685"/>
              <a:gd name="connsiteX178" fmla="*/ 226218 w 1221741"/>
              <a:gd name="connsiteY178" fmla="*/ 1019863 h 1437685"/>
              <a:gd name="connsiteX179" fmla="*/ 207168 w 1221741"/>
              <a:gd name="connsiteY179" fmla="*/ 1007957 h 1437685"/>
              <a:gd name="connsiteX180" fmla="*/ 197643 w 1221741"/>
              <a:gd name="connsiteY180" fmla="*/ 1005575 h 1437685"/>
              <a:gd name="connsiteX181" fmla="*/ 166687 w 1221741"/>
              <a:gd name="connsiteY181" fmla="*/ 1000813 h 1437685"/>
              <a:gd name="connsiteX182" fmla="*/ 150018 w 1221741"/>
              <a:gd name="connsiteY182" fmla="*/ 996050 h 1437685"/>
              <a:gd name="connsiteX183" fmla="*/ 126206 w 1221741"/>
              <a:gd name="connsiteY183" fmla="*/ 986525 h 1437685"/>
              <a:gd name="connsiteX184" fmla="*/ 111918 w 1221741"/>
              <a:gd name="connsiteY184" fmla="*/ 979382 h 1437685"/>
              <a:gd name="connsiteX185" fmla="*/ 52387 w 1221741"/>
              <a:gd name="connsiteY185" fmla="*/ 984144 h 1437685"/>
              <a:gd name="connsiteX186" fmla="*/ 45243 w 1221741"/>
              <a:gd name="connsiteY186" fmla="*/ 988907 h 1437685"/>
              <a:gd name="connsiteX187" fmla="*/ 23812 w 1221741"/>
              <a:gd name="connsiteY187" fmla="*/ 1010338 h 1437685"/>
              <a:gd name="connsiteX188" fmla="*/ 16668 w 1221741"/>
              <a:gd name="connsiteY188" fmla="*/ 1034150 h 1437685"/>
              <a:gd name="connsiteX189" fmla="*/ 11906 w 1221741"/>
              <a:gd name="connsiteY189" fmla="*/ 1041294 h 1437685"/>
              <a:gd name="connsiteX190" fmla="*/ 9525 w 1221741"/>
              <a:gd name="connsiteY190" fmla="*/ 1081775 h 1437685"/>
              <a:gd name="connsiteX191" fmla="*/ 7143 w 1221741"/>
              <a:gd name="connsiteY191" fmla="*/ 1091300 h 1437685"/>
              <a:gd name="connsiteX192" fmla="*/ 4762 w 1221741"/>
              <a:gd name="connsiteY192" fmla="*/ 1105588 h 1437685"/>
              <a:gd name="connsiteX193" fmla="*/ 2381 w 1221741"/>
              <a:gd name="connsiteY193" fmla="*/ 1136544 h 1437685"/>
              <a:gd name="connsiteX194" fmla="*/ 0 w 1221741"/>
              <a:gd name="connsiteY194" fmla="*/ 1143688 h 1437685"/>
              <a:gd name="connsiteX195" fmla="*/ 2381 w 1221741"/>
              <a:gd name="connsiteY195" fmla="*/ 1210363 h 1437685"/>
              <a:gd name="connsiteX196" fmla="*/ 19050 w 1221741"/>
              <a:gd name="connsiteY196" fmla="*/ 1222269 h 1437685"/>
              <a:gd name="connsiteX197" fmla="*/ 45243 w 1221741"/>
              <a:gd name="connsiteY197" fmla="*/ 1234175 h 1437685"/>
              <a:gd name="connsiteX198" fmla="*/ 59531 w 1221741"/>
              <a:gd name="connsiteY198" fmla="*/ 1238938 h 1437685"/>
              <a:gd name="connsiteX199" fmla="*/ 83343 w 1221741"/>
              <a:gd name="connsiteY199" fmla="*/ 1255607 h 1437685"/>
              <a:gd name="connsiteX200" fmla="*/ 90487 w 1221741"/>
              <a:gd name="connsiteY200" fmla="*/ 1262750 h 1437685"/>
              <a:gd name="connsiteX201" fmla="*/ 104775 w 1221741"/>
              <a:gd name="connsiteY201" fmla="*/ 1267513 h 1437685"/>
              <a:gd name="connsiteX202" fmla="*/ 123825 w 1221741"/>
              <a:gd name="connsiteY202" fmla="*/ 1272275 h 1437685"/>
              <a:gd name="connsiteX203" fmla="*/ 138112 w 1221741"/>
              <a:gd name="connsiteY203" fmla="*/ 1277038 h 1437685"/>
              <a:gd name="connsiteX204" fmla="*/ 223837 w 1221741"/>
              <a:gd name="connsiteY204" fmla="*/ 1286563 h 1437685"/>
              <a:gd name="connsiteX205" fmla="*/ 257175 w 1221741"/>
              <a:gd name="connsiteY205" fmla="*/ 1315138 h 1437685"/>
              <a:gd name="connsiteX206" fmla="*/ 261937 w 1221741"/>
              <a:gd name="connsiteY206" fmla="*/ 1322282 h 1437685"/>
              <a:gd name="connsiteX207" fmla="*/ 264318 w 1221741"/>
              <a:gd name="connsiteY207" fmla="*/ 1329425 h 1437685"/>
              <a:gd name="connsiteX208" fmla="*/ 271462 w 1221741"/>
              <a:gd name="connsiteY208" fmla="*/ 1343713 h 1437685"/>
              <a:gd name="connsiteX209" fmla="*/ 276225 w 1221741"/>
              <a:gd name="connsiteY209" fmla="*/ 1350857 h 1437685"/>
              <a:gd name="connsiteX210" fmla="*/ 285750 w 1221741"/>
              <a:gd name="connsiteY210" fmla="*/ 1353238 h 1437685"/>
              <a:gd name="connsiteX211" fmla="*/ 328612 w 1221741"/>
              <a:gd name="connsiteY211" fmla="*/ 1348475 h 1437685"/>
              <a:gd name="connsiteX212" fmla="*/ 342900 w 1221741"/>
              <a:gd name="connsiteY212" fmla="*/ 1346094 h 1437685"/>
              <a:gd name="connsiteX213" fmla="*/ 366712 w 1221741"/>
              <a:gd name="connsiteY213" fmla="*/ 1350857 h 1437685"/>
              <a:gd name="connsiteX214" fmla="*/ 373856 w 1221741"/>
              <a:gd name="connsiteY214" fmla="*/ 1384194 h 1437685"/>
              <a:gd name="connsiteX215" fmla="*/ 381000 w 1221741"/>
              <a:gd name="connsiteY215" fmla="*/ 1412769 h 1437685"/>
              <a:gd name="connsiteX216" fmla="*/ 381000 w 1221741"/>
              <a:gd name="connsiteY216" fmla="*/ 1436582 h 1437685"/>
              <a:gd name="connsiteX0" fmla="*/ 381000 w 1221741"/>
              <a:gd name="connsiteY0" fmla="*/ 1436582 h 1437685"/>
              <a:gd name="connsiteX1" fmla="*/ 411956 w 1221741"/>
              <a:gd name="connsiteY1" fmla="*/ 1431819 h 1437685"/>
              <a:gd name="connsiteX2" fmla="*/ 426243 w 1221741"/>
              <a:gd name="connsiteY2" fmla="*/ 1419913 h 1437685"/>
              <a:gd name="connsiteX3" fmla="*/ 435768 w 1221741"/>
              <a:gd name="connsiteY3" fmla="*/ 1415150 h 1437685"/>
              <a:gd name="connsiteX4" fmla="*/ 447675 w 1221741"/>
              <a:gd name="connsiteY4" fmla="*/ 1405625 h 1437685"/>
              <a:gd name="connsiteX5" fmla="*/ 450056 w 1221741"/>
              <a:gd name="connsiteY5" fmla="*/ 1398482 h 1437685"/>
              <a:gd name="connsiteX6" fmla="*/ 476250 w 1221741"/>
              <a:gd name="connsiteY6" fmla="*/ 1379432 h 1437685"/>
              <a:gd name="connsiteX7" fmla="*/ 488156 w 1221741"/>
              <a:gd name="connsiteY7" fmla="*/ 1369907 h 1437685"/>
              <a:gd name="connsiteX8" fmla="*/ 526256 w 1221741"/>
              <a:gd name="connsiteY8" fmla="*/ 1362763 h 1437685"/>
              <a:gd name="connsiteX9" fmla="*/ 559593 w 1221741"/>
              <a:gd name="connsiteY9" fmla="*/ 1358000 h 1437685"/>
              <a:gd name="connsiteX10" fmla="*/ 573881 w 1221741"/>
              <a:gd name="connsiteY10" fmla="*/ 1348475 h 1437685"/>
              <a:gd name="connsiteX11" fmla="*/ 592931 w 1221741"/>
              <a:gd name="connsiteY11" fmla="*/ 1334188 h 1437685"/>
              <a:gd name="connsiteX12" fmla="*/ 611981 w 1221741"/>
              <a:gd name="connsiteY12" fmla="*/ 1322282 h 1437685"/>
              <a:gd name="connsiteX13" fmla="*/ 626268 w 1221741"/>
              <a:gd name="connsiteY13" fmla="*/ 1319900 h 1437685"/>
              <a:gd name="connsiteX14" fmla="*/ 657225 w 1221741"/>
              <a:gd name="connsiteY14" fmla="*/ 1315138 h 1437685"/>
              <a:gd name="connsiteX15" fmla="*/ 666750 w 1221741"/>
              <a:gd name="connsiteY15" fmla="*/ 1307994 h 1437685"/>
              <a:gd name="connsiteX16" fmla="*/ 652462 w 1221741"/>
              <a:gd name="connsiteY16" fmla="*/ 1296088 h 1437685"/>
              <a:gd name="connsiteX17" fmla="*/ 638175 w 1221741"/>
              <a:gd name="connsiteY17" fmla="*/ 1288944 h 1437685"/>
              <a:gd name="connsiteX18" fmla="*/ 626268 w 1221741"/>
              <a:gd name="connsiteY18" fmla="*/ 1279419 h 1437685"/>
              <a:gd name="connsiteX19" fmla="*/ 619125 w 1221741"/>
              <a:gd name="connsiteY19" fmla="*/ 1272275 h 1437685"/>
              <a:gd name="connsiteX20" fmla="*/ 621506 w 1221741"/>
              <a:gd name="connsiteY20" fmla="*/ 1255607 h 1437685"/>
              <a:gd name="connsiteX21" fmla="*/ 650081 w 1221741"/>
              <a:gd name="connsiteY21" fmla="*/ 1260369 h 1437685"/>
              <a:gd name="connsiteX22" fmla="*/ 671512 w 1221741"/>
              <a:gd name="connsiteY22" fmla="*/ 1267513 h 1437685"/>
              <a:gd name="connsiteX23" fmla="*/ 673893 w 1221741"/>
              <a:gd name="connsiteY23" fmla="*/ 1300850 h 1437685"/>
              <a:gd name="connsiteX24" fmla="*/ 692943 w 1221741"/>
              <a:gd name="connsiteY24" fmla="*/ 1303232 h 1437685"/>
              <a:gd name="connsiteX25" fmla="*/ 757237 w 1221741"/>
              <a:gd name="connsiteY25" fmla="*/ 1300850 h 1437685"/>
              <a:gd name="connsiteX26" fmla="*/ 776287 w 1221741"/>
              <a:gd name="connsiteY26" fmla="*/ 1298469 h 1437685"/>
              <a:gd name="connsiteX27" fmla="*/ 845343 w 1221741"/>
              <a:gd name="connsiteY27" fmla="*/ 1305613 h 1437685"/>
              <a:gd name="connsiteX28" fmla="*/ 864393 w 1221741"/>
              <a:gd name="connsiteY28" fmla="*/ 1310375 h 1437685"/>
              <a:gd name="connsiteX29" fmla="*/ 885825 w 1221741"/>
              <a:gd name="connsiteY29" fmla="*/ 1315138 h 1437685"/>
              <a:gd name="connsiteX30" fmla="*/ 897731 w 1221741"/>
              <a:gd name="connsiteY30" fmla="*/ 1319900 h 1437685"/>
              <a:gd name="connsiteX31" fmla="*/ 907256 w 1221741"/>
              <a:gd name="connsiteY31" fmla="*/ 1324663 h 1437685"/>
              <a:gd name="connsiteX32" fmla="*/ 926306 w 1221741"/>
              <a:gd name="connsiteY32" fmla="*/ 1329425 h 1437685"/>
              <a:gd name="connsiteX33" fmla="*/ 945356 w 1221741"/>
              <a:gd name="connsiteY33" fmla="*/ 1334188 h 1437685"/>
              <a:gd name="connsiteX34" fmla="*/ 950118 w 1221741"/>
              <a:gd name="connsiteY34" fmla="*/ 1307994 h 1437685"/>
              <a:gd name="connsiteX35" fmla="*/ 952500 w 1221741"/>
              <a:gd name="connsiteY35" fmla="*/ 1298469 h 1437685"/>
              <a:gd name="connsiteX36" fmla="*/ 988218 w 1221741"/>
              <a:gd name="connsiteY36" fmla="*/ 1291325 h 1437685"/>
              <a:gd name="connsiteX37" fmla="*/ 992981 w 1221741"/>
              <a:gd name="connsiteY37" fmla="*/ 1284182 h 1437685"/>
              <a:gd name="connsiteX38" fmla="*/ 1000125 w 1221741"/>
              <a:gd name="connsiteY38" fmla="*/ 1281800 h 1437685"/>
              <a:gd name="connsiteX39" fmla="*/ 1007268 w 1221741"/>
              <a:gd name="connsiteY39" fmla="*/ 1277038 h 1437685"/>
              <a:gd name="connsiteX40" fmla="*/ 1012031 w 1221741"/>
              <a:gd name="connsiteY40" fmla="*/ 1267513 h 1437685"/>
              <a:gd name="connsiteX41" fmla="*/ 1014412 w 1221741"/>
              <a:gd name="connsiteY41" fmla="*/ 1260369 h 1437685"/>
              <a:gd name="connsiteX42" fmla="*/ 1023937 w 1221741"/>
              <a:gd name="connsiteY42" fmla="*/ 1246082 h 1437685"/>
              <a:gd name="connsiteX43" fmla="*/ 1031081 w 1221741"/>
              <a:gd name="connsiteY43" fmla="*/ 1227032 h 1437685"/>
              <a:gd name="connsiteX44" fmla="*/ 1033462 w 1221741"/>
              <a:gd name="connsiteY44" fmla="*/ 1219888 h 1437685"/>
              <a:gd name="connsiteX45" fmla="*/ 1035843 w 1221741"/>
              <a:gd name="connsiteY45" fmla="*/ 1210363 h 1437685"/>
              <a:gd name="connsiteX46" fmla="*/ 1040606 w 1221741"/>
              <a:gd name="connsiteY46" fmla="*/ 1200838 h 1437685"/>
              <a:gd name="connsiteX47" fmla="*/ 1045368 w 1221741"/>
              <a:gd name="connsiteY47" fmla="*/ 1181788 h 1437685"/>
              <a:gd name="connsiteX48" fmla="*/ 1062037 w 1221741"/>
              <a:gd name="connsiteY48" fmla="*/ 1150832 h 1437685"/>
              <a:gd name="connsiteX49" fmla="*/ 1069181 w 1221741"/>
              <a:gd name="connsiteY49" fmla="*/ 1143688 h 1437685"/>
              <a:gd name="connsiteX50" fmla="*/ 1066800 w 1221741"/>
              <a:gd name="connsiteY50" fmla="*/ 1115113 h 1437685"/>
              <a:gd name="connsiteX51" fmla="*/ 1004887 w 1221741"/>
              <a:gd name="connsiteY51" fmla="*/ 1122257 h 1437685"/>
              <a:gd name="connsiteX52" fmla="*/ 1004887 w 1221741"/>
              <a:gd name="connsiteY52" fmla="*/ 1093682 h 1437685"/>
              <a:gd name="connsiteX53" fmla="*/ 1009650 w 1221741"/>
              <a:gd name="connsiteY53" fmla="*/ 1086538 h 1437685"/>
              <a:gd name="connsiteX54" fmla="*/ 1016793 w 1221741"/>
              <a:gd name="connsiteY54" fmla="*/ 1077013 h 1437685"/>
              <a:gd name="connsiteX55" fmla="*/ 1028700 w 1221741"/>
              <a:gd name="connsiteY55" fmla="*/ 1027007 h 1437685"/>
              <a:gd name="connsiteX56" fmla="*/ 1038225 w 1221741"/>
              <a:gd name="connsiteY56" fmla="*/ 991288 h 1437685"/>
              <a:gd name="connsiteX57" fmla="*/ 1045368 w 1221741"/>
              <a:gd name="connsiteY57" fmla="*/ 981763 h 1437685"/>
              <a:gd name="connsiteX58" fmla="*/ 1054893 w 1221741"/>
              <a:gd name="connsiteY58" fmla="*/ 965094 h 1437685"/>
              <a:gd name="connsiteX59" fmla="*/ 1071562 w 1221741"/>
              <a:gd name="connsiteY59" fmla="*/ 948425 h 1437685"/>
              <a:gd name="connsiteX60" fmla="*/ 1095375 w 1221741"/>
              <a:gd name="connsiteY60" fmla="*/ 929375 h 1437685"/>
              <a:gd name="connsiteX61" fmla="*/ 1102518 w 1221741"/>
              <a:gd name="connsiteY61" fmla="*/ 922232 h 1437685"/>
              <a:gd name="connsiteX62" fmla="*/ 1109662 w 1221741"/>
              <a:gd name="connsiteY62" fmla="*/ 919850 h 1437685"/>
              <a:gd name="connsiteX63" fmla="*/ 1119187 w 1221741"/>
              <a:gd name="connsiteY63" fmla="*/ 912707 h 1437685"/>
              <a:gd name="connsiteX64" fmla="*/ 1138237 w 1221741"/>
              <a:gd name="connsiteY64" fmla="*/ 900800 h 1437685"/>
              <a:gd name="connsiteX65" fmla="*/ 1147762 w 1221741"/>
              <a:gd name="connsiteY65" fmla="*/ 881750 h 1437685"/>
              <a:gd name="connsiteX66" fmla="*/ 1166812 w 1221741"/>
              <a:gd name="connsiteY66" fmla="*/ 855557 h 1437685"/>
              <a:gd name="connsiteX67" fmla="*/ 1178718 w 1221741"/>
              <a:gd name="connsiteY67" fmla="*/ 848413 h 1437685"/>
              <a:gd name="connsiteX68" fmla="*/ 1185862 w 1221741"/>
              <a:gd name="connsiteY68" fmla="*/ 846032 h 1437685"/>
              <a:gd name="connsiteX69" fmla="*/ 1197768 w 1221741"/>
              <a:gd name="connsiteY69" fmla="*/ 838888 h 1437685"/>
              <a:gd name="connsiteX70" fmla="*/ 1207293 w 1221741"/>
              <a:gd name="connsiteY70" fmla="*/ 834125 h 1437685"/>
              <a:gd name="connsiteX71" fmla="*/ 1219200 w 1221741"/>
              <a:gd name="connsiteY71" fmla="*/ 819838 h 1437685"/>
              <a:gd name="connsiteX72" fmla="*/ 1214437 w 1221741"/>
              <a:gd name="connsiteY72" fmla="*/ 793644 h 1437685"/>
              <a:gd name="connsiteX73" fmla="*/ 1207293 w 1221741"/>
              <a:gd name="connsiteY73" fmla="*/ 791263 h 1437685"/>
              <a:gd name="connsiteX74" fmla="*/ 1178718 w 1221741"/>
              <a:gd name="connsiteY74" fmla="*/ 779357 h 1437685"/>
              <a:gd name="connsiteX75" fmla="*/ 1157287 w 1221741"/>
              <a:gd name="connsiteY75" fmla="*/ 767450 h 1437685"/>
              <a:gd name="connsiteX76" fmla="*/ 1133475 w 1221741"/>
              <a:gd name="connsiteY76" fmla="*/ 746019 h 1437685"/>
              <a:gd name="connsiteX77" fmla="*/ 1126331 w 1221741"/>
              <a:gd name="connsiteY77" fmla="*/ 738875 h 1437685"/>
              <a:gd name="connsiteX78" fmla="*/ 1112043 w 1221741"/>
              <a:gd name="connsiteY78" fmla="*/ 719825 h 1437685"/>
              <a:gd name="connsiteX79" fmla="*/ 1102518 w 1221741"/>
              <a:gd name="connsiteY79" fmla="*/ 700775 h 1437685"/>
              <a:gd name="connsiteX80" fmla="*/ 1095375 w 1221741"/>
              <a:gd name="connsiteY80" fmla="*/ 681725 h 1437685"/>
              <a:gd name="connsiteX81" fmla="*/ 1090612 w 1221741"/>
              <a:gd name="connsiteY81" fmla="*/ 669819 h 1437685"/>
              <a:gd name="connsiteX82" fmla="*/ 1088231 w 1221741"/>
              <a:gd name="connsiteY82" fmla="*/ 662675 h 1437685"/>
              <a:gd name="connsiteX83" fmla="*/ 1081087 w 1221741"/>
              <a:gd name="connsiteY83" fmla="*/ 653150 h 1437685"/>
              <a:gd name="connsiteX84" fmla="*/ 1078706 w 1221741"/>
              <a:gd name="connsiteY84" fmla="*/ 643625 h 1437685"/>
              <a:gd name="connsiteX85" fmla="*/ 1073943 w 1221741"/>
              <a:gd name="connsiteY85" fmla="*/ 636482 h 1437685"/>
              <a:gd name="connsiteX86" fmla="*/ 1069181 w 1221741"/>
              <a:gd name="connsiteY86" fmla="*/ 626957 h 1437685"/>
              <a:gd name="connsiteX87" fmla="*/ 1066800 w 1221741"/>
              <a:gd name="connsiteY87" fmla="*/ 619813 h 1437685"/>
              <a:gd name="connsiteX88" fmla="*/ 1064418 w 1221741"/>
              <a:gd name="connsiteY88" fmla="*/ 610288 h 1437685"/>
              <a:gd name="connsiteX89" fmla="*/ 1047750 w 1221741"/>
              <a:gd name="connsiteY89" fmla="*/ 579332 h 1437685"/>
              <a:gd name="connsiteX90" fmla="*/ 1040606 w 1221741"/>
              <a:gd name="connsiteY90" fmla="*/ 557900 h 1437685"/>
              <a:gd name="connsiteX91" fmla="*/ 1038225 w 1221741"/>
              <a:gd name="connsiteY91" fmla="*/ 548375 h 1437685"/>
              <a:gd name="connsiteX92" fmla="*/ 1031081 w 1221741"/>
              <a:gd name="connsiteY92" fmla="*/ 536469 h 1437685"/>
              <a:gd name="connsiteX93" fmla="*/ 1026318 w 1221741"/>
              <a:gd name="connsiteY93" fmla="*/ 526944 h 1437685"/>
              <a:gd name="connsiteX94" fmla="*/ 1023937 w 1221741"/>
              <a:gd name="connsiteY94" fmla="*/ 519800 h 1437685"/>
              <a:gd name="connsiteX95" fmla="*/ 1014412 w 1221741"/>
              <a:gd name="connsiteY95" fmla="*/ 495988 h 1437685"/>
              <a:gd name="connsiteX96" fmla="*/ 1012031 w 1221741"/>
              <a:gd name="connsiteY96" fmla="*/ 486463 h 1437685"/>
              <a:gd name="connsiteX97" fmla="*/ 997743 w 1221741"/>
              <a:gd name="connsiteY97" fmla="*/ 462650 h 1437685"/>
              <a:gd name="connsiteX98" fmla="*/ 992981 w 1221741"/>
              <a:gd name="connsiteY98" fmla="*/ 453125 h 1437685"/>
              <a:gd name="connsiteX99" fmla="*/ 990600 w 1221741"/>
              <a:gd name="connsiteY99" fmla="*/ 441219 h 1437685"/>
              <a:gd name="connsiteX100" fmla="*/ 983456 w 1221741"/>
              <a:gd name="connsiteY100" fmla="*/ 436457 h 1437685"/>
              <a:gd name="connsiteX101" fmla="*/ 981075 w 1221741"/>
              <a:gd name="connsiteY101" fmla="*/ 422169 h 1437685"/>
              <a:gd name="connsiteX102" fmla="*/ 973931 w 1221741"/>
              <a:gd name="connsiteY102" fmla="*/ 410263 h 1437685"/>
              <a:gd name="connsiteX103" fmla="*/ 969168 w 1221741"/>
              <a:gd name="connsiteY103" fmla="*/ 398357 h 1437685"/>
              <a:gd name="connsiteX104" fmla="*/ 964406 w 1221741"/>
              <a:gd name="connsiteY104" fmla="*/ 391213 h 1437685"/>
              <a:gd name="connsiteX105" fmla="*/ 959643 w 1221741"/>
              <a:gd name="connsiteY105" fmla="*/ 372163 h 1437685"/>
              <a:gd name="connsiteX106" fmla="*/ 957262 w 1221741"/>
              <a:gd name="connsiteY106" fmla="*/ 365019 h 1437685"/>
              <a:gd name="connsiteX107" fmla="*/ 947737 w 1221741"/>
              <a:gd name="connsiteY107" fmla="*/ 343588 h 1437685"/>
              <a:gd name="connsiteX108" fmla="*/ 942975 w 1221741"/>
              <a:gd name="connsiteY108" fmla="*/ 334063 h 1437685"/>
              <a:gd name="connsiteX109" fmla="*/ 940593 w 1221741"/>
              <a:gd name="connsiteY109" fmla="*/ 326919 h 1437685"/>
              <a:gd name="connsiteX110" fmla="*/ 912018 w 1221741"/>
              <a:gd name="connsiteY110" fmla="*/ 260244 h 1437685"/>
              <a:gd name="connsiteX111" fmla="*/ 907256 w 1221741"/>
              <a:gd name="connsiteY111" fmla="*/ 243575 h 1437685"/>
              <a:gd name="connsiteX112" fmla="*/ 888206 w 1221741"/>
              <a:gd name="connsiteY112" fmla="*/ 119751 h 1437685"/>
              <a:gd name="connsiteX113" fmla="*/ 823912 w 1221741"/>
              <a:gd name="connsiteY113" fmla="*/ 687 h 1437685"/>
              <a:gd name="connsiteX114" fmla="*/ 847725 w 1221741"/>
              <a:gd name="connsiteY114" fmla="*/ 84033 h 1437685"/>
              <a:gd name="connsiteX115" fmla="*/ 847725 w 1221741"/>
              <a:gd name="connsiteY115" fmla="*/ 207857 h 1437685"/>
              <a:gd name="connsiteX116" fmla="*/ 823912 w 1221741"/>
              <a:gd name="connsiteY116" fmla="*/ 253100 h 1437685"/>
              <a:gd name="connsiteX117" fmla="*/ 812006 w 1221741"/>
              <a:gd name="connsiteY117" fmla="*/ 298344 h 1437685"/>
              <a:gd name="connsiteX118" fmla="*/ 797718 w 1221741"/>
              <a:gd name="connsiteY118" fmla="*/ 355494 h 1437685"/>
              <a:gd name="connsiteX119" fmla="*/ 781050 w 1221741"/>
              <a:gd name="connsiteY119" fmla="*/ 395975 h 1437685"/>
              <a:gd name="connsiteX120" fmla="*/ 754856 w 1221741"/>
              <a:gd name="connsiteY120" fmla="*/ 445982 h 1437685"/>
              <a:gd name="connsiteX121" fmla="*/ 745331 w 1221741"/>
              <a:gd name="connsiteY121" fmla="*/ 467413 h 1437685"/>
              <a:gd name="connsiteX122" fmla="*/ 742950 w 1221741"/>
              <a:gd name="connsiteY122" fmla="*/ 491225 h 1437685"/>
              <a:gd name="connsiteX123" fmla="*/ 721518 w 1221741"/>
              <a:gd name="connsiteY123" fmla="*/ 505513 h 1437685"/>
              <a:gd name="connsiteX124" fmla="*/ 709612 w 1221741"/>
              <a:gd name="connsiteY124" fmla="*/ 510275 h 1437685"/>
              <a:gd name="connsiteX125" fmla="*/ 688181 w 1221741"/>
              <a:gd name="connsiteY125" fmla="*/ 519800 h 1437685"/>
              <a:gd name="connsiteX126" fmla="*/ 671512 w 1221741"/>
              <a:gd name="connsiteY126" fmla="*/ 534088 h 1437685"/>
              <a:gd name="connsiteX127" fmla="*/ 664368 w 1221741"/>
              <a:gd name="connsiteY127" fmla="*/ 538850 h 1437685"/>
              <a:gd name="connsiteX128" fmla="*/ 657225 w 1221741"/>
              <a:gd name="connsiteY128" fmla="*/ 548375 h 1437685"/>
              <a:gd name="connsiteX129" fmla="*/ 642937 w 1221741"/>
              <a:gd name="connsiteY129" fmla="*/ 562663 h 1437685"/>
              <a:gd name="connsiteX130" fmla="*/ 626268 w 1221741"/>
              <a:gd name="connsiteY130" fmla="*/ 581713 h 1437685"/>
              <a:gd name="connsiteX131" fmla="*/ 614362 w 1221741"/>
              <a:gd name="connsiteY131" fmla="*/ 596000 h 1437685"/>
              <a:gd name="connsiteX132" fmla="*/ 607218 w 1221741"/>
              <a:gd name="connsiteY132" fmla="*/ 605525 h 1437685"/>
              <a:gd name="connsiteX133" fmla="*/ 602456 w 1221741"/>
              <a:gd name="connsiteY133" fmla="*/ 612669 h 1437685"/>
              <a:gd name="connsiteX134" fmla="*/ 590550 w 1221741"/>
              <a:gd name="connsiteY134" fmla="*/ 617432 h 1437685"/>
              <a:gd name="connsiteX135" fmla="*/ 573881 w 1221741"/>
              <a:gd name="connsiteY135" fmla="*/ 629338 h 1437685"/>
              <a:gd name="connsiteX136" fmla="*/ 554831 w 1221741"/>
              <a:gd name="connsiteY136" fmla="*/ 638863 h 1437685"/>
              <a:gd name="connsiteX137" fmla="*/ 542925 w 1221741"/>
              <a:gd name="connsiteY137" fmla="*/ 646007 h 1437685"/>
              <a:gd name="connsiteX138" fmla="*/ 535781 w 1221741"/>
              <a:gd name="connsiteY138" fmla="*/ 648388 h 1437685"/>
              <a:gd name="connsiteX139" fmla="*/ 516731 w 1221741"/>
              <a:gd name="connsiteY139" fmla="*/ 662675 h 1437685"/>
              <a:gd name="connsiteX140" fmla="*/ 500062 w 1221741"/>
              <a:gd name="connsiteY140" fmla="*/ 676963 h 1437685"/>
              <a:gd name="connsiteX141" fmla="*/ 490537 w 1221741"/>
              <a:gd name="connsiteY141" fmla="*/ 715063 h 1437685"/>
              <a:gd name="connsiteX142" fmla="*/ 490537 w 1221741"/>
              <a:gd name="connsiteY142" fmla="*/ 831744 h 1437685"/>
              <a:gd name="connsiteX143" fmla="*/ 495300 w 1221741"/>
              <a:gd name="connsiteY143" fmla="*/ 865082 h 1437685"/>
              <a:gd name="connsiteX144" fmla="*/ 492918 w 1221741"/>
              <a:gd name="connsiteY144" fmla="*/ 898419 h 1437685"/>
              <a:gd name="connsiteX145" fmla="*/ 483393 w 1221741"/>
              <a:gd name="connsiteY145" fmla="*/ 896038 h 1437685"/>
              <a:gd name="connsiteX146" fmla="*/ 478631 w 1221741"/>
              <a:gd name="connsiteY146" fmla="*/ 888894 h 1437685"/>
              <a:gd name="connsiteX147" fmla="*/ 447675 w 1221741"/>
              <a:gd name="connsiteY147" fmla="*/ 879369 h 1437685"/>
              <a:gd name="connsiteX148" fmla="*/ 445293 w 1221741"/>
              <a:gd name="connsiteY148" fmla="*/ 872225 h 1437685"/>
              <a:gd name="connsiteX149" fmla="*/ 438150 w 1221741"/>
              <a:gd name="connsiteY149" fmla="*/ 846032 h 1437685"/>
              <a:gd name="connsiteX150" fmla="*/ 421481 w 1221741"/>
              <a:gd name="connsiteY150" fmla="*/ 855557 h 1437685"/>
              <a:gd name="connsiteX151" fmla="*/ 407193 w 1221741"/>
              <a:gd name="connsiteY151" fmla="*/ 860319 h 1437685"/>
              <a:gd name="connsiteX152" fmla="*/ 397668 w 1221741"/>
              <a:gd name="connsiteY152" fmla="*/ 869844 h 1437685"/>
              <a:gd name="connsiteX153" fmla="*/ 395287 w 1221741"/>
              <a:gd name="connsiteY153" fmla="*/ 876988 h 1437685"/>
              <a:gd name="connsiteX154" fmla="*/ 388143 w 1221741"/>
              <a:gd name="connsiteY154" fmla="*/ 886513 h 1437685"/>
              <a:gd name="connsiteX155" fmla="*/ 369093 w 1221741"/>
              <a:gd name="connsiteY155" fmla="*/ 903182 h 1437685"/>
              <a:gd name="connsiteX156" fmla="*/ 371475 w 1221741"/>
              <a:gd name="connsiteY156" fmla="*/ 938900 h 1437685"/>
              <a:gd name="connsiteX157" fmla="*/ 373856 w 1221741"/>
              <a:gd name="connsiteY157" fmla="*/ 946044 h 1437685"/>
              <a:gd name="connsiteX158" fmla="*/ 381000 w 1221741"/>
              <a:gd name="connsiteY158" fmla="*/ 950807 h 1437685"/>
              <a:gd name="connsiteX159" fmla="*/ 390525 w 1221741"/>
              <a:gd name="connsiteY159" fmla="*/ 967475 h 1437685"/>
              <a:gd name="connsiteX160" fmla="*/ 392906 w 1221741"/>
              <a:gd name="connsiteY160" fmla="*/ 977000 h 1437685"/>
              <a:gd name="connsiteX161" fmla="*/ 400050 w 1221741"/>
              <a:gd name="connsiteY161" fmla="*/ 988907 h 1437685"/>
              <a:gd name="connsiteX162" fmla="*/ 407193 w 1221741"/>
              <a:gd name="connsiteY162" fmla="*/ 1024625 h 1437685"/>
              <a:gd name="connsiteX163" fmla="*/ 404812 w 1221741"/>
              <a:gd name="connsiteY163" fmla="*/ 1041294 h 1437685"/>
              <a:gd name="connsiteX164" fmla="*/ 378618 w 1221741"/>
              <a:gd name="connsiteY164" fmla="*/ 1034150 h 1437685"/>
              <a:gd name="connsiteX165" fmla="*/ 354806 w 1221741"/>
              <a:gd name="connsiteY165" fmla="*/ 1012719 h 1437685"/>
              <a:gd name="connsiteX166" fmla="*/ 350043 w 1221741"/>
              <a:gd name="connsiteY166" fmla="*/ 1005575 h 1437685"/>
              <a:gd name="connsiteX167" fmla="*/ 342900 w 1221741"/>
              <a:gd name="connsiteY167" fmla="*/ 1000813 h 1437685"/>
              <a:gd name="connsiteX168" fmla="*/ 307181 w 1221741"/>
              <a:gd name="connsiteY168" fmla="*/ 1007957 h 1437685"/>
              <a:gd name="connsiteX169" fmla="*/ 295275 w 1221741"/>
              <a:gd name="connsiteY169" fmla="*/ 1019863 h 1437685"/>
              <a:gd name="connsiteX170" fmla="*/ 288131 w 1221741"/>
              <a:gd name="connsiteY170" fmla="*/ 1043675 h 1437685"/>
              <a:gd name="connsiteX171" fmla="*/ 285750 w 1221741"/>
              <a:gd name="connsiteY171" fmla="*/ 1055582 h 1437685"/>
              <a:gd name="connsiteX172" fmla="*/ 278606 w 1221741"/>
              <a:gd name="connsiteY172" fmla="*/ 1057963 h 1437685"/>
              <a:gd name="connsiteX173" fmla="*/ 259556 w 1221741"/>
              <a:gd name="connsiteY173" fmla="*/ 1053200 h 1437685"/>
              <a:gd name="connsiteX174" fmla="*/ 252412 w 1221741"/>
              <a:gd name="connsiteY174" fmla="*/ 1041294 h 1437685"/>
              <a:gd name="connsiteX175" fmla="*/ 235743 w 1221741"/>
              <a:gd name="connsiteY175" fmla="*/ 1024625 h 1437685"/>
              <a:gd name="connsiteX176" fmla="*/ 235743 w 1221741"/>
              <a:gd name="connsiteY176" fmla="*/ 1024625 h 1437685"/>
              <a:gd name="connsiteX177" fmla="*/ 226218 w 1221741"/>
              <a:gd name="connsiteY177" fmla="*/ 1019863 h 1437685"/>
              <a:gd name="connsiteX178" fmla="*/ 207168 w 1221741"/>
              <a:gd name="connsiteY178" fmla="*/ 1007957 h 1437685"/>
              <a:gd name="connsiteX179" fmla="*/ 197643 w 1221741"/>
              <a:gd name="connsiteY179" fmla="*/ 1005575 h 1437685"/>
              <a:gd name="connsiteX180" fmla="*/ 166687 w 1221741"/>
              <a:gd name="connsiteY180" fmla="*/ 1000813 h 1437685"/>
              <a:gd name="connsiteX181" fmla="*/ 150018 w 1221741"/>
              <a:gd name="connsiteY181" fmla="*/ 996050 h 1437685"/>
              <a:gd name="connsiteX182" fmla="*/ 126206 w 1221741"/>
              <a:gd name="connsiteY182" fmla="*/ 986525 h 1437685"/>
              <a:gd name="connsiteX183" fmla="*/ 111918 w 1221741"/>
              <a:gd name="connsiteY183" fmla="*/ 979382 h 1437685"/>
              <a:gd name="connsiteX184" fmla="*/ 52387 w 1221741"/>
              <a:gd name="connsiteY184" fmla="*/ 984144 h 1437685"/>
              <a:gd name="connsiteX185" fmla="*/ 45243 w 1221741"/>
              <a:gd name="connsiteY185" fmla="*/ 988907 h 1437685"/>
              <a:gd name="connsiteX186" fmla="*/ 23812 w 1221741"/>
              <a:gd name="connsiteY186" fmla="*/ 1010338 h 1437685"/>
              <a:gd name="connsiteX187" fmla="*/ 16668 w 1221741"/>
              <a:gd name="connsiteY187" fmla="*/ 1034150 h 1437685"/>
              <a:gd name="connsiteX188" fmla="*/ 11906 w 1221741"/>
              <a:gd name="connsiteY188" fmla="*/ 1041294 h 1437685"/>
              <a:gd name="connsiteX189" fmla="*/ 9525 w 1221741"/>
              <a:gd name="connsiteY189" fmla="*/ 1081775 h 1437685"/>
              <a:gd name="connsiteX190" fmla="*/ 7143 w 1221741"/>
              <a:gd name="connsiteY190" fmla="*/ 1091300 h 1437685"/>
              <a:gd name="connsiteX191" fmla="*/ 4762 w 1221741"/>
              <a:gd name="connsiteY191" fmla="*/ 1105588 h 1437685"/>
              <a:gd name="connsiteX192" fmla="*/ 2381 w 1221741"/>
              <a:gd name="connsiteY192" fmla="*/ 1136544 h 1437685"/>
              <a:gd name="connsiteX193" fmla="*/ 0 w 1221741"/>
              <a:gd name="connsiteY193" fmla="*/ 1143688 h 1437685"/>
              <a:gd name="connsiteX194" fmla="*/ 2381 w 1221741"/>
              <a:gd name="connsiteY194" fmla="*/ 1210363 h 1437685"/>
              <a:gd name="connsiteX195" fmla="*/ 19050 w 1221741"/>
              <a:gd name="connsiteY195" fmla="*/ 1222269 h 1437685"/>
              <a:gd name="connsiteX196" fmla="*/ 45243 w 1221741"/>
              <a:gd name="connsiteY196" fmla="*/ 1234175 h 1437685"/>
              <a:gd name="connsiteX197" fmla="*/ 59531 w 1221741"/>
              <a:gd name="connsiteY197" fmla="*/ 1238938 h 1437685"/>
              <a:gd name="connsiteX198" fmla="*/ 83343 w 1221741"/>
              <a:gd name="connsiteY198" fmla="*/ 1255607 h 1437685"/>
              <a:gd name="connsiteX199" fmla="*/ 90487 w 1221741"/>
              <a:gd name="connsiteY199" fmla="*/ 1262750 h 1437685"/>
              <a:gd name="connsiteX200" fmla="*/ 104775 w 1221741"/>
              <a:gd name="connsiteY200" fmla="*/ 1267513 h 1437685"/>
              <a:gd name="connsiteX201" fmla="*/ 123825 w 1221741"/>
              <a:gd name="connsiteY201" fmla="*/ 1272275 h 1437685"/>
              <a:gd name="connsiteX202" fmla="*/ 138112 w 1221741"/>
              <a:gd name="connsiteY202" fmla="*/ 1277038 h 1437685"/>
              <a:gd name="connsiteX203" fmla="*/ 223837 w 1221741"/>
              <a:gd name="connsiteY203" fmla="*/ 1286563 h 1437685"/>
              <a:gd name="connsiteX204" fmla="*/ 257175 w 1221741"/>
              <a:gd name="connsiteY204" fmla="*/ 1315138 h 1437685"/>
              <a:gd name="connsiteX205" fmla="*/ 261937 w 1221741"/>
              <a:gd name="connsiteY205" fmla="*/ 1322282 h 1437685"/>
              <a:gd name="connsiteX206" fmla="*/ 264318 w 1221741"/>
              <a:gd name="connsiteY206" fmla="*/ 1329425 h 1437685"/>
              <a:gd name="connsiteX207" fmla="*/ 271462 w 1221741"/>
              <a:gd name="connsiteY207" fmla="*/ 1343713 h 1437685"/>
              <a:gd name="connsiteX208" fmla="*/ 276225 w 1221741"/>
              <a:gd name="connsiteY208" fmla="*/ 1350857 h 1437685"/>
              <a:gd name="connsiteX209" fmla="*/ 285750 w 1221741"/>
              <a:gd name="connsiteY209" fmla="*/ 1353238 h 1437685"/>
              <a:gd name="connsiteX210" fmla="*/ 328612 w 1221741"/>
              <a:gd name="connsiteY210" fmla="*/ 1348475 h 1437685"/>
              <a:gd name="connsiteX211" fmla="*/ 342900 w 1221741"/>
              <a:gd name="connsiteY211" fmla="*/ 1346094 h 1437685"/>
              <a:gd name="connsiteX212" fmla="*/ 366712 w 1221741"/>
              <a:gd name="connsiteY212" fmla="*/ 1350857 h 1437685"/>
              <a:gd name="connsiteX213" fmla="*/ 373856 w 1221741"/>
              <a:gd name="connsiteY213" fmla="*/ 1384194 h 1437685"/>
              <a:gd name="connsiteX214" fmla="*/ 381000 w 1221741"/>
              <a:gd name="connsiteY214" fmla="*/ 1412769 h 1437685"/>
              <a:gd name="connsiteX215" fmla="*/ 381000 w 1221741"/>
              <a:gd name="connsiteY215" fmla="*/ 1436582 h 1437685"/>
              <a:gd name="connsiteX0" fmla="*/ 381000 w 1221741"/>
              <a:gd name="connsiteY0" fmla="*/ 1436582 h 1437685"/>
              <a:gd name="connsiteX1" fmla="*/ 411956 w 1221741"/>
              <a:gd name="connsiteY1" fmla="*/ 1431819 h 1437685"/>
              <a:gd name="connsiteX2" fmla="*/ 426243 w 1221741"/>
              <a:gd name="connsiteY2" fmla="*/ 1419913 h 1437685"/>
              <a:gd name="connsiteX3" fmla="*/ 435768 w 1221741"/>
              <a:gd name="connsiteY3" fmla="*/ 1415150 h 1437685"/>
              <a:gd name="connsiteX4" fmla="*/ 447675 w 1221741"/>
              <a:gd name="connsiteY4" fmla="*/ 1405625 h 1437685"/>
              <a:gd name="connsiteX5" fmla="*/ 450056 w 1221741"/>
              <a:gd name="connsiteY5" fmla="*/ 1398482 h 1437685"/>
              <a:gd name="connsiteX6" fmla="*/ 476250 w 1221741"/>
              <a:gd name="connsiteY6" fmla="*/ 1379432 h 1437685"/>
              <a:gd name="connsiteX7" fmla="*/ 488156 w 1221741"/>
              <a:gd name="connsiteY7" fmla="*/ 1369907 h 1437685"/>
              <a:gd name="connsiteX8" fmla="*/ 526256 w 1221741"/>
              <a:gd name="connsiteY8" fmla="*/ 1362763 h 1437685"/>
              <a:gd name="connsiteX9" fmla="*/ 559593 w 1221741"/>
              <a:gd name="connsiteY9" fmla="*/ 1358000 h 1437685"/>
              <a:gd name="connsiteX10" fmla="*/ 573881 w 1221741"/>
              <a:gd name="connsiteY10" fmla="*/ 1348475 h 1437685"/>
              <a:gd name="connsiteX11" fmla="*/ 592931 w 1221741"/>
              <a:gd name="connsiteY11" fmla="*/ 1334188 h 1437685"/>
              <a:gd name="connsiteX12" fmla="*/ 611981 w 1221741"/>
              <a:gd name="connsiteY12" fmla="*/ 1322282 h 1437685"/>
              <a:gd name="connsiteX13" fmla="*/ 626268 w 1221741"/>
              <a:gd name="connsiteY13" fmla="*/ 1319900 h 1437685"/>
              <a:gd name="connsiteX14" fmla="*/ 657225 w 1221741"/>
              <a:gd name="connsiteY14" fmla="*/ 1315138 h 1437685"/>
              <a:gd name="connsiteX15" fmla="*/ 666750 w 1221741"/>
              <a:gd name="connsiteY15" fmla="*/ 1307994 h 1437685"/>
              <a:gd name="connsiteX16" fmla="*/ 652462 w 1221741"/>
              <a:gd name="connsiteY16" fmla="*/ 1296088 h 1437685"/>
              <a:gd name="connsiteX17" fmla="*/ 638175 w 1221741"/>
              <a:gd name="connsiteY17" fmla="*/ 1288944 h 1437685"/>
              <a:gd name="connsiteX18" fmla="*/ 626268 w 1221741"/>
              <a:gd name="connsiteY18" fmla="*/ 1279419 h 1437685"/>
              <a:gd name="connsiteX19" fmla="*/ 619125 w 1221741"/>
              <a:gd name="connsiteY19" fmla="*/ 1272275 h 1437685"/>
              <a:gd name="connsiteX20" fmla="*/ 621506 w 1221741"/>
              <a:gd name="connsiteY20" fmla="*/ 1255607 h 1437685"/>
              <a:gd name="connsiteX21" fmla="*/ 650081 w 1221741"/>
              <a:gd name="connsiteY21" fmla="*/ 1260369 h 1437685"/>
              <a:gd name="connsiteX22" fmla="*/ 671512 w 1221741"/>
              <a:gd name="connsiteY22" fmla="*/ 1267513 h 1437685"/>
              <a:gd name="connsiteX23" fmla="*/ 673893 w 1221741"/>
              <a:gd name="connsiteY23" fmla="*/ 1300850 h 1437685"/>
              <a:gd name="connsiteX24" fmla="*/ 692943 w 1221741"/>
              <a:gd name="connsiteY24" fmla="*/ 1303232 h 1437685"/>
              <a:gd name="connsiteX25" fmla="*/ 757237 w 1221741"/>
              <a:gd name="connsiteY25" fmla="*/ 1300850 h 1437685"/>
              <a:gd name="connsiteX26" fmla="*/ 776287 w 1221741"/>
              <a:gd name="connsiteY26" fmla="*/ 1298469 h 1437685"/>
              <a:gd name="connsiteX27" fmla="*/ 845343 w 1221741"/>
              <a:gd name="connsiteY27" fmla="*/ 1305613 h 1437685"/>
              <a:gd name="connsiteX28" fmla="*/ 864393 w 1221741"/>
              <a:gd name="connsiteY28" fmla="*/ 1310375 h 1437685"/>
              <a:gd name="connsiteX29" fmla="*/ 885825 w 1221741"/>
              <a:gd name="connsiteY29" fmla="*/ 1315138 h 1437685"/>
              <a:gd name="connsiteX30" fmla="*/ 897731 w 1221741"/>
              <a:gd name="connsiteY30" fmla="*/ 1319900 h 1437685"/>
              <a:gd name="connsiteX31" fmla="*/ 907256 w 1221741"/>
              <a:gd name="connsiteY31" fmla="*/ 1324663 h 1437685"/>
              <a:gd name="connsiteX32" fmla="*/ 926306 w 1221741"/>
              <a:gd name="connsiteY32" fmla="*/ 1329425 h 1437685"/>
              <a:gd name="connsiteX33" fmla="*/ 945356 w 1221741"/>
              <a:gd name="connsiteY33" fmla="*/ 1334188 h 1437685"/>
              <a:gd name="connsiteX34" fmla="*/ 950118 w 1221741"/>
              <a:gd name="connsiteY34" fmla="*/ 1307994 h 1437685"/>
              <a:gd name="connsiteX35" fmla="*/ 952500 w 1221741"/>
              <a:gd name="connsiteY35" fmla="*/ 1298469 h 1437685"/>
              <a:gd name="connsiteX36" fmla="*/ 988218 w 1221741"/>
              <a:gd name="connsiteY36" fmla="*/ 1291325 h 1437685"/>
              <a:gd name="connsiteX37" fmla="*/ 992981 w 1221741"/>
              <a:gd name="connsiteY37" fmla="*/ 1284182 h 1437685"/>
              <a:gd name="connsiteX38" fmla="*/ 1000125 w 1221741"/>
              <a:gd name="connsiteY38" fmla="*/ 1281800 h 1437685"/>
              <a:gd name="connsiteX39" fmla="*/ 1007268 w 1221741"/>
              <a:gd name="connsiteY39" fmla="*/ 1277038 h 1437685"/>
              <a:gd name="connsiteX40" fmla="*/ 1012031 w 1221741"/>
              <a:gd name="connsiteY40" fmla="*/ 1267513 h 1437685"/>
              <a:gd name="connsiteX41" fmla="*/ 1014412 w 1221741"/>
              <a:gd name="connsiteY41" fmla="*/ 1260369 h 1437685"/>
              <a:gd name="connsiteX42" fmla="*/ 1023937 w 1221741"/>
              <a:gd name="connsiteY42" fmla="*/ 1246082 h 1437685"/>
              <a:gd name="connsiteX43" fmla="*/ 1031081 w 1221741"/>
              <a:gd name="connsiteY43" fmla="*/ 1227032 h 1437685"/>
              <a:gd name="connsiteX44" fmla="*/ 1033462 w 1221741"/>
              <a:gd name="connsiteY44" fmla="*/ 1219888 h 1437685"/>
              <a:gd name="connsiteX45" fmla="*/ 1035843 w 1221741"/>
              <a:gd name="connsiteY45" fmla="*/ 1210363 h 1437685"/>
              <a:gd name="connsiteX46" fmla="*/ 1040606 w 1221741"/>
              <a:gd name="connsiteY46" fmla="*/ 1200838 h 1437685"/>
              <a:gd name="connsiteX47" fmla="*/ 1045368 w 1221741"/>
              <a:gd name="connsiteY47" fmla="*/ 1181788 h 1437685"/>
              <a:gd name="connsiteX48" fmla="*/ 1062037 w 1221741"/>
              <a:gd name="connsiteY48" fmla="*/ 1150832 h 1437685"/>
              <a:gd name="connsiteX49" fmla="*/ 1069181 w 1221741"/>
              <a:gd name="connsiteY49" fmla="*/ 1143688 h 1437685"/>
              <a:gd name="connsiteX50" fmla="*/ 1066800 w 1221741"/>
              <a:gd name="connsiteY50" fmla="*/ 1115113 h 1437685"/>
              <a:gd name="connsiteX51" fmla="*/ 1004887 w 1221741"/>
              <a:gd name="connsiteY51" fmla="*/ 1122257 h 1437685"/>
              <a:gd name="connsiteX52" fmla="*/ 1004887 w 1221741"/>
              <a:gd name="connsiteY52" fmla="*/ 1093682 h 1437685"/>
              <a:gd name="connsiteX53" fmla="*/ 1009650 w 1221741"/>
              <a:gd name="connsiteY53" fmla="*/ 1086538 h 1437685"/>
              <a:gd name="connsiteX54" fmla="*/ 1016793 w 1221741"/>
              <a:gd name="connsiteY54" fmla="*/ 1077013 h 1437685"/>
              <a:gd name="connsiteX55" fmla="*/ 1028700 w 1221741"/>
              <a:gd name="connsiteY55" fmla="*/ 1027007 h 1437685"/>
              <a:gd name="connsiteX56" fmla="*/ 1038225 w 1221741"/>
              <a:gd name="connsiteY56" fmla="*/ 991288 h 1437685"/>
              <a:gd name="connsiteX57" fmla="*/ 1045368 w 1221741"/>
              <a:gd name="connsiteY57" fmla="*/ 981763 h 1437685"/>
              <a:gd name="connsiteX58" fmla="*/ 1054893 w 1221741"/>
              <a:gd name="connsiteY58" fmla="*/ 965094 h 1437685"/>
              <a:gd name="connsiteX59" fmla="*/ 1071562 w 1221741"/>
              <a:gd name="connsiteY59" fmla="*/ 948425 h 1437685"/>
              <a:gd name="connsiteX60" fmla="*/ 1095375 w 1221741"/>
              <a:gd name="connsiteY60" fmla="*/ 929375 h 1437685"/>
              <a:gd name="connsiteX61" fmla="*/ 1102518 w 1221741"/>
              <a:gd name="connsiteY61" fmla="*/ 922232 h 1437685"/>
              <a:gd name="connsiteX62" fmla="*/ 1109662 w 1221741"/>
              <a:gd name="connsiteY62" fmla="*/ 919850 h 1437685"/>
              <a:gd name="connsiteX63" fmla="*/ 1119187 w 1221741"/>
              <a:gd name="connsiteY63" fmla="*/ 912707 h 1437685"/>
              <a:gd name="connsiteX64" fmla="*/ 1138237 w 1221741"/>
              <a:gd name="connsiteY64" fmla="*/ 900800 h 1437685"/>
              <a:gd name="connsiteX65" fmla="*/ 1147762 w 1221741"/>
              <a:gd name="connsiteY65" fmla="*/ 881750 h 1437685"/>
              <a:gd name="connsiteX66" fmla="*/ 1166812 w 1221741"/>
              <a:gd name="connsiteY66" fmla="*/ 855557 h 1437685"/>
              <a:gd name="connsiteX67" fmla="*/ 1178718 w 1221741"/>
              <a:gd name="connsiteY67" fmla="*/ 848413 h 1437685"/>
              <a:gd name="connsiteX68" fmla="*/ 1185862 w 1221741"/>
              <a:gd name="connsiteY68" fmla="*/ 846032 h 1437685"/>
              <a:gd name="connsiteX69" fmla="*/ 1197768 w 1221741"/>
              <a:gd name="connsiteY69" fmla="*/ 838888 h 1437685"/>
              <a:gd name="connsiteX70" fmla="*/ 1207293 w 1221741"/>
              <a:gd name="connsiteY70" fmla="*/ 834125 h 1437685"/>
              <a:gd name="connsiteX71" fmla="*/ 1219200 w 1221741"/>
              <a:gd name="connsiteY71" fmla="*/ 819838 h 1437685"/>
              <a:gd name="connsiteX72" fmla="*/ 1214437 w 1221741"/>
              <a:gd name="connsiteY72" fmla="*/ 793644 h 1437685"/>
              <a:gd name="connsiteX73" fmla="*/ 1207293 w 1221741"/>
              <a:gd name="connsiteY73" fmla="*/ 791263 h 1437685"/>
              <a:gd name="connsiteX74" fmla="*/ 1178718 w 1221741"/>
              <a:gd name="connsiteY74" fmla="*/ 779357 h 1437685"/>
              <a:gd name="connsiteX75" fmla="*/ 1157287 w 1221741"/>
              <a:gd name="connsiteY75" fmla="*/ 767450 h 1437685"/>
              <a:gd name="connsiteX76" fmla="*/ 1133475 w 1221741"/>
              <a:gd name="connsiteY76" fmla="*/ 746019 h 1437685"/>
              <a:gd name="connsiteX77" fmla="*/ 1126331 w 1221741"/>
              <a:gd name="connsiteY77" fmla="*/ 738875 h 1437685"/>
              <a:gd name="connsiteX78" fmla="*/ 1112043 w 1221741"/>
              <a:gd name="connsiteY78" fmla="*/ 719825 h 1437685"/>
              <a:gd name="connsiteX79" fmla="*/ 1102518 w 1221741"/>
              <a:gd name="connsiteY79" fmla="*/ 700775 h 1437685"/>
              <a:gd name="connsiteX80" fmla="*/ 1095375 w 1221741"/>
              <a:gd name="connsiteY80" fmla="*/ 681725 h 1437685"/>
              <a:gd name="connsiteX81" fmla="*/ 1090612 w 1221741"/>
              <a:gd name="connsiteY81" fmla="*/ 669819 h 1437685"/>
              <a:gd name="connsiteX82" fmla="*/ 1088231 w 1221741"/>
              <a:gd name="connsiteY82" fmla="*/ 662675 h 1437685"/>
              <a:gd name="connsiteX83" fmla="*/ 1081087 w 1221741"/>
              <a:gd name="connsiteY83" fmla="*/ 653150 h 1437685"/>
              <a:gd name="connsiteX84" fmla="*/ 1078706 w 1221741"/>
              <a:gd name="connsiteY84" fmla="*/ 643625 h 1437685"/>
              <a:gd name="connsiteX85" fmla="*/ 1073943 w 1221741"/>
              <a:gd name="connsiteY85" fmla="*/ 636482 h 1437685"/>
              <a:gd name="connsiteX86" fmla="*/ 1069181 w 1221741"/>
              <a:gd name="connsiteY86" fmla="*/ 626957 h 1437685"/>
              <a:gd name="connsiteX87" fmla="*/ 1066800 w 1221741"/>
              <a:gd name="connsiteY87" fmla="*/ 619813 h 1437685"/>
              <a:gd name="connsiteX88" fmla="*/ 1064418 w 1221741"/>
              <a:gd name="connsiteY88" fmla="*/ 610288 h 1437685"/>
              <a:gd name="connsiteX89" fmla="*/ 1047750 w 1221741"/>
              <a:gd name="connsiteY89" fmla="*/ 579332 h 1437685"/>
              <a:gd name="connsiteX90" fmla="*/ 1040606 w 1221741"/>
              <a:gd name="connsiteY90" fmla="*/ 557900 h 1437685"/>
              <a:gd name="connsiteX91" fmla="*/ 1038225 w 1221741"/>
              <a:gd name="connsiteY91" fmla="*/ 548375 h 1437685"/>
              <a:gd name="connsiteX92" fmla="*/ 1031081 w 1221741"/>
              <a:gd name="connsiteY92" fmla="*/ 536469 h 1437685"/>
              <a:gd name="connsiteX93" fmla="*/ 1026318 w 1221741"/>
              <a:gd name="connsiteY93" fmla="*/ 526944 h 1437685"/>
              <a:gd name="connsiteX94" fmla="*/ 1023937 w 1221741"/>
              <a:gd name="connsiteY94" fmla="*/ 519800 h 1437685"/>
              <a:gd name="connsiteX95" fmla="*/ 1014412 w 1221741"/>
              <a:gd name="connsiteY95" fmla="*/ 495988 h 1437685"/>
              <a:gd name="connsiteX96" fmla="*/ 1012031 w 1221741"/>
              <a:gd name="connsiteY96" fmla="*/ 486463 h 1437685"/>
              <a:gd name="connsiteX97" fmla="*/ 997743 w 1221741"/>
              <a:gd name="connsiteY97" fmla="*/ 462650 h 1437685"/>
              <a:gd name="connsiteX98" fmla="*/ 992981 w 1221741"/>
              <a:gd name="connsiteY98" fmla="*/ 453125 h 1437685"/>
              <a:gd name="connsiteX99" fmla="*/ 990600 w 1221741"/>
              <a:gd name="connsiteY99" fmla="*/ 441219 h 1437685"/>
              <a:gd name="connsiteX100" fmla="*/ 983456 w 1221741"/>
              <a:gd name="connsiteY100" fmla="*/ 436457 h 1437685"/>
              <a:gd name="connsiteX101" fmla="*/ 981075 w 1221741"/>
              <a:gd name="connsiteY101" fmla="*/ 422169 h 1437685"/>
              <a:gd name="connsiteX102" fmla="*/ 973931 w 1221741"/>
              <a:gd name="connsiteY102" fmla="*/ 410263 h 1437685"/>
              <a:gd name="connsiteX103" fmla="*/ 969168 w 1221741"/>
              <a:gd name="connsiteY103" fmla="*/ 398357 h 1437685"/>
              <a:gd name="connsiteX104" fmla="*/ 964406 w 1221741"/>
              <a:gd name="connsiteY104" fmla="*/ 391213 h 1437685"/>
              <a:gd name="connsiteX105" fmla="*/ 959643 w 1221741"/>
              <a:gd name="connsiteY105" fmla="*/ 372163 h 1437685"/>
              <a:gd name="connsiteX106" fmla="*/ 957262 w 1221741"/>
              <a:gd name="connsiteY106" fmla="*/ 365019 h 1437685"/>
              <a:gd name="connsiteX107" fmla="*/ 947737 w 1221741"/>
              <a:gd name="connsiteY107" fmla="*/ 343588 h 1437685"/>
              <a:gd name="connsiteX108" fmla="*/ 942975 w 1221741"/>
              <a:gd name="connsiteY108" fmla="*/ 334063 h 1437685"/>
              <a:gd name="connsiteX109" fmla="*/ 940593 w 1221741"/>
              <a:gd name="connsiteY109" fmla="*/ 326919 h 1437685"/>
              <a:gd name="connsiteX110" fmla="*/ 907256 w 1221741"/>
              <a:gd name="connsiteY110" fmla="*/ 243575 h 1437685"/>
              <a:gd name="connsiteX111" fmla="*/ 888206 w 1221741"/>
              <a:gd name="connsiteY111" fmla="*/ 119751 h 1437685"/>
              <a:gd name="connsiteX112" fmla="*/ 823912 w 1221741"/>
              <a:gd name="connsiteY112" fmla="*/ 687 h 1437685"/>
              <a:gd name="connsiteX113" fmla="*/ 847725 w 1221741"/>
              <a:gd name="connsiteY113" fmla="*/ 84033 h 1437685"/>
              <a:gd name="connsiteX114" fmla="*/ 847725 w 1221741"/>
              <a:gd name="connsiteY114" fmla="*/ 207857 h 1437685"/>
              <a:gd name="connsiteX115" fmla="*/ 823912 w 1221741"/>
              <a:gd name="connsiteY115" fmla="*/ 253100 h 1437685"/>
              <a:gd name="connsiteX116" fmla="*/ 812006 w 1221741"/>
              <a:gd name="connsiteY116" fmla="*/ 298344 h 1437685"/>
              <a:gd name="connsiteX117" fmla="*/ 797718 w 1221741"/>
              <a:gd name="connsiteY117" fmla="*/ 355494 h 1437685"/>
              <a:gd name="connsiteX118" fmla="*/ 781050 w 1221741"/>
              <a:gd name="connsiteY118" fmla="*/ 395975 h 1437685"/>
              <a:gd name="connsiteX119" fmla="*/ 754856 w 1221741"/>
              <a:gd name="connsiteY119" fmla="*/ 445982 h 1437685"/>
              <a:gd name="connsiteX120" fmla="*/ 745331 w 1221741"/>
              <a:gd name="connsiteY120" fmla="*/ 467413 h 1437685"/>
              <a:gd name="connsiteX121" fmla="*/ 742950 w 1221741"/>
              <a:gd name="connsiteY121" fmla="*/ 491225 h 1437685"/>
              <a:gd name="connsiteX122" fmla="*/ 721518 w 1221741"/>
              <a:gd name="connsiteY122" fmla="*/ 505513 h 1437685"/>
              <a:gd name="connsiteX123" fmla="*/ 709612 w 1221741"/>
              <a:gd name="connsiteY123" fmla="*/ 510275 h 1437685"/>
              <a:gd name="connsiteX124" fmla="*/ 688181 w 1221741"/>
              <a:gd name="connsiteY124" fmla="*/ 519800 h 1437685"/>
              <a:gd name="connsiteX125" fmla="*/ 671512 w 1221741"/>
              <a:gd name="connsiteY125" fmla="*/ 534088 h 1437685"/>
              <a:gd name="connsiteX126" fmla="*/ 664368 w 1221741"/>
              <a:gd name="connsiteY126" fmla="*/ 538850 h 1437685"/>
              <a:gd name="connsiteX127" fmla="*/ 657225 w 1221741"/>
              <a:gd name="connsiteY127" fmla="*/ 548375 h 1437685"/>
              <a:gd name="connsiteX128" fmla="*/ 642937 w 1221741"/>
              <a:gd name="connsiteY128" fmla="*/ 562663 h 1437685"/>
              <a:gd name="connsiteX129" fmla="*/ 626268 w 1221741"/>
              <a:gd name="connsiteY129" fmla="*/ 581713 h 1437685"/>
              <a:gd name="connsiteX130" fmla="*/ 614362 w 1221741"/>
              <a:gd name="connsiteY130" fmla="*/ 596000 h 1437685"/>
              <a:gd name="connsiteX131" fmla="*/ 607218 w 1221741"/>
              <a:gd name="connsiteY131" fmla="*/ 605525 h 1437685"/>
              <a:gd name="connsiteX132" fmla="*/ 602456 w 1221741"/>
              <a:gd name="connsiteY132" fmla="*/ 612669 h 1437685"/>
              <a:gd name="connsiteX133" fmla="*/ 590550 w 1221741"/>
              <a:gd name="connsiteY133" fmla="*/ 617432 h 1437685"/>
              <a:gd name="connsiteX134" fmla="*/ 573881 w 1221741"/>
              <a:gd name="connsiteY134" fmla="*/ 629338 h 1437685"/>
              <a:gd name="connsiteX135" fmla="*/ 554831 w 1221741"/>
              <a:gd name="connsiteY135" fmla="*/ 638863 h 1437685"/>
              <a:gd name="connsiteX136" fmla="*/ 542925 w 1221741"/>
              <a:gd name="connsiteY136" fmla="*/ 646007 h 1437685"/>
              <a:gd name="connsiteX137" fmla="*/ 535781 w 1221741"/>
              <a:gd name="connsiteY137" fmla="*/ 648388 h 1437685"/>
              <a:gd name="connsiteX138" fmla="*/ 516731 w 1221741"/>
              <a:gd name="connsiteY138" fmla="*/ 662675 h 1437685"/>
              <a:gd name="connsiteX139" fmla="*/ 500062 w 1221741"/>
              <a:gd name="connsiteY139" fmla="*/ 676963 h 1437685"/>
              <a:gd name="connsiteX140" fmla="*/ 490537 w 1221741"/>
              <a:gd name="connsiteY140" fmla="*/ 715063 h 1437685"/>
              <a:gd name="connsiteX141" fmla="*/ 490537 w 1221741"/>
              <a:gd name="connsiteY141" fmla="*/ 831744 h 1437685"/>
              <a:gd name="connsiteX142" fmla="*/ 495300 w 1221741"/>
              <a:gd name="connsiteY142" fmla="*/ 865082 h 1437685"/>
              <a:gd name="connsiteX143" fmla="*/ 492918 w 1221741"/>
              <a:gd name="connsiteY143" fmla="*/ 898419 h 1437685"/>
              <a:gd name="connsiteX144" fmla="*/ 483393 w 1221741"/>
              <a:gd name="connsiteY144" fmla="*/ 896038 h 1437685"/>
              <a:gd name="connsiteX145" fmla="*/ 478631 w 1221741"/>
              <a:gd name="connsiteY145" fmla="*/ 888894 h 1437685"/>
              <a:gd name="connsiteX146" fmla="*/ 447675 w 1221741"/>
              <a:gd name="connsiteY146" fmla="*/ 879369 h 1437685"/>
              <a:gd name="connsiteX147" fmla="*/ 445293 w 1221741"/>
              <a:gd name="connsiteY147" fmla="*/ 872225 h 1437685"/>
              <a:gd name="connsiteX148" fmla="*/ 438150 w 1221741"/>
              <a:gd name="connsiteY148" fmla="*/ 846032 h 1437685"/>
              <a:gd name="connsiteX149" fmla="*/ 421481 w 1221741"/>
              <a:gd name="connsiteY149" fmla="*/ 855557 h 1437685"/>
              <a:gd name="connsiteX150" fmla="*/ 407193 w 1221741"/>
              <a:gd name="connsiteY150" fmla="*/ 860319 h 1437685"/>
              <a:gd name="connsiteX151" fmla="*/ 397668 w 1221741"/>
              <a:gd name="connsiteY151" fmla="*/ 869844 h 1437685"/>
              <a:gd name="connsiteX152" fmla="*/ 395287 w 1221741"/>
              <a:gd name="connsiteY152" fmla="*/ 876988 h 1437685"/>
              <a:gd name="connsiteX153" fmla="*/ 388143 w 1221741"/>
              <a:gd name="connsiteY153" fmla="*/ 886513 h 1437685"/>
              <a:gd name="connsiteX154" fmla="*/ 369093 w 1221741"/>
              <a:gd name="connsiteY154" fmla="*/ 903182 h 1437685"/>
              <a:gd name="connsiteX155" fmla="*/ 371475 w 1221741"/>
              <a:gd name="connsiteY155" fmla="*/ 938900 h 1437685"/>
              <a:gd name="connsiteX156" fmla="*/ 373856 w 1221741"/>
              <a:gd name="connsiteY156" fmla="*/ 946044 h 1437685"/>
              <a:gd name="connsiteX157" fmla="*/ 381000 w 1221741"/>
              <a:gd name="connsiteY157" fmla="*/ 950807 h 1437685"/>
              <a:gd name="connsiteX158" fmla="*/ 390525 w 1221741"/>
              <a:gd name="connsiteY158" fmla="*/ 967475 h 1437685"/>
              <a:gd name="connsiteX159" fmla="*/ 392906 w 1221741"/>
              <a:gd name="connsiteY159" fmla="*/ 977000 h 1437685"/>
              <a:gd name="connsiteX160" fmla="*/ 400050 w 1221741"/>
              <a:gd name="connsiteY160" fmla="*/ 988907 h 1437685"/>
              <a:gd name="connsiteX161" fmla="*/ 407193 w 1221741"/>
              <a:gd name="connsiteY161" fmla="*/ 1024625 h 1437685"/>
              <a:gd name="connsiteX162" fmla="*/ 404812 w 1221741"/>
              <a:gd name="connsiteY162" fmla="*/ 1041294 h 1437685"/>
              <a:gd name="connsiteX163" fmla="*/ 378618 w 1221741"/>
              <a:gd name="connsiteY163" fmla="*/ 1034150 h 1437685"/>
              <a:gd name="connsiteX164" fmla="*/ 354806 w 1221741"/>
              <a:gd name="connsiteY164" fmla="*/ 1012719 h 1437685"/>
              <a:gd name="connsiteX165" fmla="*/ 350043 w 1221741"/>
              <a:gd name="connsiteY165" fmla="*/ 1005575 h 1437685"/>
              <a:gd name="connsiteX166" fmla="*/ 342900 w 1221741"/>
              <a:gd name="connsiteY166" fmla="*/ 1000813 h 1437685"/>
              <a:gd name="connsiteX167" fmla="*/ 307181 w 1221741"/>
              <a:gd name="connsiteY167" fmla="*/ 1007957 h 1437685"/>
              <a:gd name="connsiteX168" fmla="*/ 295275 w 1221741"/>
              <a:gd name="connsiteY168" fmla="*/ 1019863 h 1437685"/>
              <a:gd name="connsiteX169" fmla="*/ 288131 w 1221741"/>
              <a:gd name="connsiteY169" fmla="*/ 1043675 h 1437685"/>
              <a:gd name="connsiteX170" fmla="*/ 285750 w 1221741"/>
              <a:gd name="connsiteY170" fmla="*/ 1055582 h 1437685"/>
              <a:gd name="connsiteX171" fmla="*/ 278606 w 1221741"/>
              <a:gd name="connsiteY171" fmla="*/ 1057963 h 1437685"/>
              <a:gd name="connsiteX172" fmla="*/ 259556 w 1221741"/>
              <a:gd name="connsiteY172" fmla="*/ 1053200 h 1437685"/>
              <a:gd name="connsiteX173" fmla="*/ 252412 w 1221741"/>
              <a:gd name="connsiteY173" fmla="*/ 1041294 h 1437685"/>
              <a:gd name="connsiteX174" fmla="*/ 235743 w 1221741"/>
              <a:gd name="connsiteY174" fmla="*/ 1024625 h 1437685"/>
              <a:gd name="connsiteX175" fmla="*/ 235743 w 1221741"/>
              <a:gd name="connsiteY175" fmla="*/ 1024625 h 1437685"/>
              <a:gd name="connsiteX176" fmla="*/ 226218 w 1221741"/>
              <a:gd name="connsiteY176" fmla="*/ 1019863 h 1437685"/>
              <a:gd name="connsiteX177" fmla="*/ 207168 w 1221741"/>
              <a:gd name="connsiteY177" fmla="*/ 1007957 h 1437685"/>
              <a:gd name="connsiteX178" fmla="*/ 197643 w 1221741"/>
              <a:gd name="connsiteY178" fmla="*/ 1005575 h 1437685"/>
              <a:gd name="connsiteX179" fmla="*/ 166687 w 1221741"/>
              <a:gd name="connsiteY179" fmla="*/ 1000813 h 1437685"/>
              <a:gd name="connsiteX180" fmla="*/ 150018 w 1221741"/>
              <a:gd name="connsiteY180" fmla="*/ 996050 h 1437685"/>
              <a:gd name="connsiteX181" fmla="*/ 126206 w 1221741"/>
              <a:gd name="connsiteY181" fmla="*/ 986525 h 1437685"/>
              <a:gd name="connsiteX182" fmla="*/ 111918 w 1221741"/>
              <a:gd name="connsiteY182" fmla="*/ 979382 h 1437685"/>
              <a:gd name="connsiteX183" fmla="*/ 52387 w 1221741"/>
              <a:gd name="connsiteY183" fmla="*/ 984144 h 1437685"/>
              <a:gd name="connsiteX184" fmla="*/ 45243 w 1221741"/>
              <a:gd name="connsiteY184" fmla="*/ 988907 h 1437685"/>
              <a:gd name="connsiteX185" fmla="*/ 23812 w 1221741"/>
              <a:gd name="connsiteY185" fmla="*/ 1010338 h 1437685"/>
              <a:gd name="connsiteX186" fmla="*/ 16668 w 1221741"/>
              <a:gd name="connsiteY186" fmla="*/ 1034150 h 1437685"/>
              <a:gd name="connsiteX187" fmla="*/ 11906 w 1221741"/>
              <a:gd name="connsiteY187" fmla="*/ 1041294 h 1437685"/>
              <a:gd name="connsiteX188" fmla="*/ 9525 w 1221741"/>
              <a:gd name="connsiteY188" fmla="*/ 1081775 h 1437685"/>
              <a:gd name="connsiteX189" fmla="*/ 7143 w 1221741"/>
              <a:gd name="connsiteY189" fmla="*/ 1091300 h 1437685"/>
              <a:gd name="connsiteX190" fmla="*/ 4762 w 1221741"/>
              <a:gd name="connsiteY190" fmla="*/ 1105588 h 1437685"/>
              <a:gd name="connsiteX191" fmla="*/ 2381 w 1221741"/>
              <a:gd name="connsiteY191" fmla="*/ 1136544 h 1437685"/>
              <a:gd name="connsiteX192" fmla="*/ 0 w 1221741"/>
              <a:gd name="connsiteY192" fmla="*/ 1143688 h 1437685"/>
              <a:gd name="connsiteX193" fmla="*/ 2381 w 1221741"/>
              <a:gd name="connsiteY193" fmla="*/ 1210363 h 1437685"/>
              <a:gd name="connsiteX194" fmla="*/ 19050 w 1221741"/>
              <a:gd name="connsiteY194" fmla="*/ 1222269 h 1437685"/>
              <a:gd name="connsiteX195" fmla="*/ 45243 w 1221741"/>
              <a:gd name="connsiteY195" fmla="*/ 1234175 h 1437685"/>
              <a:gd name="connsiteX196" fmla="*/ 59531 w 1221741"/>
              <a:gd name="connsiteY196" fmla="*/ 1238938 h 1437685"/>
              <a:gd name="connsiteX197" fmla="*/ 83343 w 1221741"/>
              <a:gd name="connsiteY197" fmla="*/ 1255607 h 1437685"/>
              <a:gd name="connsiteX198" fmla="*/ 90487 w 1221741"/>
              <a:gd name="connsiteY198" fmla="*/ 1262750 h 1437685"/>
              <a:gd name="connsiteX199" fmla="*/ 104775 w 1221741"/>
              <a:gd name="connsiteY199" fmla="*/ 1267513 h 1437685"/>
              <a:gd name="connsiteX200" fmla="*/ 123825 w 1221741"/>
              <a:gd name="connsiteY200" fmla="*/ 1272275 h 1437685"/>
              <a:gd name="connsiteX201" fmla="*/ 138112 w 1221741"/>
              <a:gd name="connsiteY201" fmla="*/ 1277038 h 1437685"/>
              <a:gd name="connsiteX202" fmla="*/ 223837 w 1221741"/>
              <a:gd name="connsiteY202" fmla="*/ 1286563 h 1437685"/>
              <a:gd name="connsiteX203" fmla="*/ 257175 w 1221741"/>
              <a:gd name="connsiteY203" fmla="*/ 1315138 h 1437685"/>
              <a:gd name="connsiteX204" fmla="*/ 261937 w 1221741"/>
              <a:gd name="connsiteY204" fmla="*/ 1322282 h 1437685"/>
              <a:gd name="connsiteX205" fmla="*/ 264318 w 1221741"/>
              <a:gd name="connsiteY205" fmla="*/ 1329425 h 1437685"/>
              <a:gd name="connsiteX206" fmla="*/ 271462 w 1221741"/>
              <a:gd name="connsiteY206" fmla="*/ 1343713 h 1437685"/>
              <a:gd name="connsiteX207" fmla="*/ 276225 w 1221741"/>
              <a:gd name="connsiteY207" fmla="*/ 1350857 h 1437685"/>
              <a:gd name="connsiteX208" fmla="*/ 285750 w 1221741"/>
              <a:gd name="connsiteY208" fmla="*/ 1353238 h 1437685"/>
              <a:gd name="connsiteX209" fmla="*/ 328612 w 1221741"/>
              <a:gd name="connsiteY209" fmla="*/ 1348475 h 1437685"/>
              <a:gd name="connsiteX210" fmla="*/ 342900 w 1221741"/>
              <a:gd name="connsiteY210" fmla="*/ 1346094 h 1437685"/>
              <a:gd name="connsiteX211" fmla="*/ 366712 w 1221741"/>
              <a:gd name="connsiteY211" fmla="*/ 1350857 h 1437685"/>
              <a:gd name="connsiteX212" fmla="*/ 373856 w 1221741"/>
              <a:gd name="connsiteY212" fmla="*/ 1384194 h 1437685"/>
              <a:gd name="connsiteX213" fmla="*/ 381000 w 1221741"/>
              <a:gd name="connsiteY213" fmla="*/ 1412769 h 1437685"/>
              <a:gd name="connsiteX214" fmla="*/ 381000 w 1221741"/>
              <a:gd name="connsiteY214" fmla="*/ 1436582 h 1437685"/>
              <a:gd name="connsiteX0" fmla="*/ 381000 w 1221741"/>
              <a:gd name="connsiteY0" fmla="*/ 1436582 h 1437685"/>
              <a:gd name="connsiteX1" fmla="*/ 411956 w 1221741"/>
              <a:gd name="connsiteY1" fmla="*/ 1431819 h 1437685"/>
              <a:gd name="connsiteX2" fmla="*/ 426243 w 1221741"/>
              <a:gd name="connsiteY2" fmla="*/ 1419913 h 1437685"/>
              <a:gd name="connsiteX3" fmla="*/ 435768 w 1221741"/>
              <a:gd name="connsiteY3" fmla="*/ 1415150 h 1437685"/>
              <a:gd name="connsiteX4" fmla="*/ 447675 w 1221741"/>
              <a:gd name="connsiteY4" fmla="*/ 1405625 h 1437685"/>
              <a:gd name="connsiteX5" fmla="*/ 450056 w 1221741"/>
              <a:gd name="connsiteY5" fmla="*/ 1398482 h 1437685"/>
              <a:gd name="connsiteX6" fmla="*/ 476250 w 1221741"/>
              <a:gd name="connsiteY6" fmla="*/ 1379432 h 1437685"/>
              <a:gd name="connsiteX7" fmla="*/ 488156 w 1221741"/>
              <a:gd name="connsiteY7" fmla="*/ 1369907 h 1437685"/>
              <a:gd name="connsiteX8" fmla="*/ 526256 w 1221741"/>
              <a:gd name="connsiteY8" fmla="*/ 1362763 h 1437685"/>
              <a:gd name="connsiteX9" fmla="*/ 559593 w 1221741"/>
              <a:gd name="connsiteY9" fmla="*/ 1358000 h 1437685"/>
              <a:gd name="connsiteX10" fmla="*/ 573881 w 1221741"/>
              <a:gd name="connsiteY10" fmla="*/ 1348475 h 1437685"/>
              <a:gd name="connsiteX11" fmla="*/ 592931 w 1221741"/>
              <a:gd name="connsiteY11" fmla="*/ 1334188 h 1437685"/>
              <a:gd name="connsiteX12" fmla="*/ 611981 w 1221741"/>
              <a:gd name="connsiteY12" fmla="*/ 1322282 h 1437685"/>
              <a:gd name="connsiteX13" fmla="*/ 626268 w 1221741"/>
              <a:gd name="connsiteY13" fmla="*/ 1319900 h 1437685"/>
              <a:gd name="connsiteX14" fmla="*/ 657225 w 1221741"/>
              <a:gd name="connsiteY14" fmla="*/ 1315138 h 1437685"/>
              <a:gd name="connsiteX15" fmla="*/ 666750 w 1221741"/>
              <a:gd name="connsiteY15" fmla="*/ 1307994 h 1437685"/>
              <a:gd name="connsiteX16" fmla="*/ 652462 w 1221741"/>
              <a:gd name="connsiteY16" fmla="*/ 1296088 h 1437685"/>
              <a:gd name="connsiteX17" fmla="*/ 638175 w 1221741"/>
              <a:gd name="connsiteY17" fmla="*/ 1288944 h 1437685"/>
              <a:gd name="connsiteX18" fmla="*/ 626268 w 1221741"/>
              <a:gd name="connsiteY18" fmla="*/ 1279419 h 1437685"/>
              <a:gd name="connsiteX19" fmla="*/ 619125 w 1221741"/>
              <a:gd name="connsiteY19" fmla="*/ 1272275 h 1437685"/>
              <a:gd name="connsiteX20" fmla="*/ 621506 w 1221741"/>
              <a:gd name="connsiteY20" fmla="*/ 1255607 h 1437685"/>
              <a:gd name="connsiteX21" fmla="*/ 650081 w 1221741"/>
              <a:gd name="connsiteY21" fmla="*/ 1260369 h 1437685"/>
              <a:gd name="connsiteX22" fmla="*/ 671512 w 1221741"/>
              <a:gd name="connsiteY22" fmla="*/ 1267513 h 1437685"/>
              <a:gd name="connsiteX23" fmla="*/ 673893 w 1221741"/>
              <a:gd name="connsiteY23" fmla="*/ 1300850 h 1437685"/>
              <a:gd name="connsiteX24" fmla="*/ 692943 w 1221741"/>
              <a:gd name="connsiteY24" fmla="*/ 1303232 h 1437685"/>
              <a:gd name="connsiteX25" fmla="*/ 757237 w 1221741"/>
              <a:gd name="connsiteY25" fmla="*/ 1300850 h 1437685"/>
              <a:gd name="connsiteX26" fmla="*/ 776287 w 1221741"/>
              <a:gd name="connsiteY26" fmla="*/ 1298469 h 1437685"/>
              <a:gd name="connsiteX27" fmla="*/ 845343 w 1221741"/>
              <a:gd name="connsiteY27" fmla="*/ 1305613 h 1437685"/>
              <a:gd name="connsiteX28" fmla="*/ 864393 w 1221741"/>
              <a:gd name="connsiteY28" fmla="*/ 1310375 h 1437685"/>
              <a:gd name="connsiteX29" fmla="*/ 885825 w 1221741"/>
              <a:gd name="connsiteY29" fmla="*/ 1315138 h 1437685"/>
              <a:gd name="connsiteX30" fmla="*/ 897731 w 1221741"/>
              <a:gd name="connsiteY30" fmla="*/ 1319900 h 1437685"/>
              <a:gd name="connsiteX31" fmla="*/ 907256 w 1221741"/>
              <a:gd name="connsiteY31" fmla="*/ 1324663 h 1437685"/>
              <a:gd name="connsiteX32" fmla="*/ 926306 w 1221741"/>
              <a:gd name="connsiteY32" fmla="*/ 1329425 h 1437685"/>
              <a:gd name="connsiteX33" fmla="*/ 945356 w 1221741"/>
              <a:gd name="connsiteY33" fmla="*/ 1334188 h 1437685"/>
              <a:gd name="connsiteX34" fmla="*/ 950118 w 1221741"/>
              <a:gd name="connsiteY34" fmla="*/ 1307994 h 1437685"/>
              <a:gd name="connsiteX35" fmla="*/ 952500 w 1221741"/>
              <a:gd name="connsiteY35" fmla="*/ 1298469 h 1437685"/>
              <a:gd name="connsiteX36" fmla="*/ 988218 w 1221741"/>
              <a:gd name="connsiteY36" fmla="*/ 1291325 h 1437685"/>
              <a:gd name="connsiteX37" fmla="*/ 992981 w 1221741"/>
              <a:gd name="connsiteY37" fmla="*/ 1284182 h 1437685"/>
              <a:gd name="connsiteX38" fmla="*/ 1000125 w 1221741"/>
              <a:gd name="connsiteY38" fmla="*/ 1281800 h 1437685"/>
              <a:gd name="connsiteX39" fmla="*/ 1007268 w 1221741"/>
              <a:gd name="connsiteY39" fmla="*/ 1277038 h 1437685"/>
              <a:gd name="connsiteX40" fmla="*/ 1012031 w 1221741"/>
              <a:gd name="connsiteY40" fmla="*/ 1267513 h 1437685"/>
              <a:gd name="connsiteX41" fmla="*/ 1014412 w 1221741"/>
              <a:gd name="connsiteY41" fmla="*/ 1260369 h 1437685"/>
              <a:gd name="connsiteX42" fmla="*/ 1023937 w 1221741"/>
              <a:gd name="connsiteY42" fmla="*/ 1246082 h 1437685"/>
              <a:gd name="connsiteX43" fmla="*/ 1031081 w 1221741"/>
              <a:gd name="connsiteY43" fmla="*/ 1227032 h 1437685"/>
              <a:gd name="connsiteX44" fmla="*/ 1033462 w 1221741"/>
              <a:gd name="connsiteY44" fmla="*/ 1219888 h 1437685"/>
              <a:gd name="connsiteX45" fmla="*/ 1035843 w 1221741"/>
              <a:gd name="connsiteY45" fmla="*/ 1210363 h 1437685"/>
              <a:gd name="connsiteX46" fmla="*/ 1040606 w 1221741"/>
              <a:gd name="connsiteY46" fmla="*/ 1200838 h 1437685"/>
              <a:gd name="connsiteX47" fmla="*/ 1045368 w 1221741"/>
              <a:gd name="connsiteY47" fmla="*/ 1181788 h 1437685"/>
              <a:gd name="connsiteX48" fmla="*/ 1062037 w 1221741"/>
              <a:gd name="connsiteY48" fmla="*/ 1150832 h 1437685"/>
              <a:gd name="connsiteX49" fmla="*/ 1069181 w 1221741"/>
              <a:gd name="connsiteY49" fmla="*/ 1143688 h 1437685"/>
              <a:gd name="connsiteX50" fmla="*/ 1066800 w 1221741"/>
              <a:gd name="connsiteY50" fmla="*/ 1115113 h 1437685"/>
              <a:gd name="connsiteX51" fmla="*/ 1004887 w 1221741"/>
              <a:gd name="connsiteY51" fmla="*/ 1122257 h 1437685"/>
              <a:gd name="connsiteX52" fmla="*/ 1004887 w 1221741"/>
              <a:gd name="connsiteY52" fmla="*/ 1093682 h 1437685"/>
              <a:gd name="connsiteX53" fmla="*/ 1009650 w 1221741"/>
              <a:gd name="connsiteY53" fmla="*/ 1086538 h 1437685"/>
              <a:gd name="connsiteX54" fmla="*/ 1016793 w 1221741"/>
              <a:gd name="connsiteY54" fmla="*/ 1077013 h 1437685"/>
              <a:gd name="connsiteX55" fmla="*/ 1028700 w 1221741"/>
              <a:gd name="connsiteY55" fmla="*/ 1027007 h 1437685"/>
              <a:gd name="connsiteX56" fmla="*/ 1038225 w 1221741"/>
              <a:gd name="connsiteY56" fmla="*/ 991288 h 1437685"/>
              <a:gd name="connsiteX57" fmla="*/ 1045368 w 1221741"/>
              <a:gd name="connsiteY57" fmla="*/ 981763 h 1437685"/>
              <a:gd name="connsiteX58" fmla="*/ 1054893 w 1221741"/>
              <a:gd name="connsiteY58" fmla="*/ 965094 h 1437685"/>
              <a:gd name="connsiteX59" fmla="*/ 1071562 w 1221741"/>
              <a:gd name="connsiteY59" fmla="*/ 948425 h 1437685"/>
              <a:gd name="connsiteX60" fmla="*/ 1095375 w 1221741"/>
              <a:gd name="connsiteY60" fmla="*/ 929375 h 1437685"/>
              <a:gd name="connsiteX61" fmla="*/ 1102518 w 1221741"/>
              <a:gd name="connsiteY61" fmla="*/ 922232 h 1437685"/>
              <a:gd name="connsiteX62" fmla="*/ 1109662 w 1221741"/>
              <a:gd name="connsiteY62" fmla="*/ 919850 h 1437685"/>
              <a:gd name="connsiteX63" fmla="*/ 1119187 w 1221741"/>
              <a:gd name="connsiteY63" fmla="*/ 912707 h 1437685"/>
              <a:gd name="connsiteX64" fmla="*/ 1138237 w 1221741"/>
              <a:gd name="connsiteY64" fmla="*/ 900800 h 1437685"/>
              <a:gd name="connsiteX65" fmla="*/ 1147762 w 1221741"/>
              <a:gd name="connsiteY65" fmla="*/ 881750 h 1437685"/>
              <a:gd name="connsiteX66" fmla="*/ 1166812 w 1221741"/>
              <a:gd name="connsiteY66" fmla="*/ 855557 h 1437685"/>
              <a:gd name="connsiteX67" fmla="*/ 1178718 w 1221741"/>
              <a:gd name="connsiteY67" fmla="*/ 848413 h 1437685"/>
              <a:gd name="connsiteX68" fmla="*/ 1185862 w 1221741"/>
              <a:gd name="connsiteY68" fmla="*/ 846032 h 1437685"/>
              <a:gd name="connsiteX69" fmla="*/ 1197768 w 1221741"/>
              <a:gd name="connsiteY69" fmla="*/ 838888 h 1437685"/>
              <a:gd name="connsiteX70" fmla="*/ 1207293 w 1221741"/>
              <a:gd name="connsiteY70" fmla="*/ 834125 h 1437685"/>
              <a:gd name="connsiteX71" fmla="*/ 1219200 w 1221741"/>
              <a:gd name="connsiteY71" fmla="*/ 819838 h 1437685"/>
              <a:gd name="connsiteX72" fmla="*/ 1214437 w 1221741"/>
              <a:gd name="connsiteY72" fmla="*/ 793644 h 1437685"/>
              <a:gd name="connsiteX73" fmla="*/ 1207293 w 1221741"/>
              <a:gd name="connsiteY73" fmla="*/ 791263 h 1437685"/>
              <a:gd name="connsiteX74" fmla="*/ 1178718 w 1221741"/>
              <a:gd name="connsiteY74" fmla="*/ 779357 h 1437685"/>
              <a:gd name="connsiteX75" fmla="*/ 1157287 w 1221741"/>
              <a:gd name="connsiteY75" fmla="*/ 767450 h 1437685"/>
              <a:gd name="connsiteX76" fmla="*/ 1133475 w 1221741"/>
              <a:gd name="connsiteY76" fmla="*/ 746019 h 1437685"/>
              <a:gd name="connsiteX77" fmla="*/ 1126331 w 1221741"/>
              <a:gd name="connsiteY77" fmla="*/ 738875 h 1437685"/>
              <a:gd name="connsiteX78" fmla="*/ 1112043 w 1221741"/>
              <a:gd name="connsiteY78" fmla="*/ 719825 h 1437685"/>
              <a:gd name="connsiteX79" fmla="*/ 1102518 w 1221741"/>
              <a:gd name="connsiteY79" fmla="*/ 700775 h 1437685"/>
              <a:gd name="connsiteX80" fmla="*/ 1095375 w 1221741"/>
              <a:gd name="connsiteY80" fmla="*/ 681725 h 1437685"/>
              <a:gd name="connsiteX81" fmla="*/ 1090612 w 1221741"/>
              <a:gd name="connsiteY81" fmla="*/ 669819 h 1437685"/>
              <a:gd name="connsiteX82" fmla="*/ 1088231 w 1221741"/>
              <a:gd name="connsiteY82" fmla="*/ 662675 h 1437685"/>
              <a:gd name="connsiteX83" fmla="*/ 1081087 w 1221741"/>
              <a:gd name="connsiteY83" fmla="*/ 653150 h 1437685"/>
              <a:gd name="connsiteX84" fmla="*/ 1078706 w 1221741"/>
              <a:gd name="connsiteY84" fmla="*/ 643625 h 1437685"/>
              <a:gd name="connsiteX85" fmla="*/ 1073943 w 1221741"/>
              <a:gd name="connsiteY85" fmla="*/ 636482 h 1437685"/>
              <a:gd name="connsiteX86" fmla="*/ 1069181 w 1221741"/>
              <a:gd name="connsiteY86" fmla="*/ 626957 h 1437685"/>
              <a:gd name="connsiteX87" fmla="*/ 1066800 w 1221741"/>
              <a:gd name="connsiteY87" fmla="*/ 619813 h 1437685"/>
              <a:gd name="connsiteX88" fmla="*/ 1064418 w 1221741"/>
              <a:gd name="connsiteY88" fmla="*/ 610288 h 1437685"/>
              <a:gd name="connsiteX89" fmla="*/ 1047750 w 1221741"/>
              <a:gd name="connsiteY89" fmla="*/ 579332 h 1437685"/>
              <a:gd name="connsiteX90" fmla="*/ 1040606 w 1221741"/>
              <a:gd name="connsiteY90" fmla="*/ 557900 h 1437685"/>
              <a:gd name="connsiteX91" fmla="*/ 1038225 w 1221741"/>
              <a:gd name="connsiteY91" fmla="*/ 548375 h 1437685"/>
              <a:gd name="connsiteX92" fmla="*/ 1031081 w 1221741"/>
              <a:gd name="connsiteY92" fmla="*/ 536469 h 1437685"/>
              <a:gd name="connsiteX93" fmla="*/ 1026318 w 1221741"/>
              <a:gd name="connsiteY93" fmla="*/ 526944 h 1437685"/>
              <a:gd name="connsiteX94" fmla="*/ 1023937 w 1221741"/>
              <a:gd name="connsiteY94" fmla="*/ 519800 h 1437685"/>
              <a:gd name="connsiteX95" fmla="*/ 1014412 w 1221741"/>
              <a:gd name="connsiteY95" fmla="*/ 495988 h 1437685"/>
              <a:gd name="connsiteX96" fmla="*/ 1012031 w 1221741"/>
              <a:gd name="connsiteY96" fmla="*/ 486463 h 1437685"/>
              <a:gd name="connsiteX97" fmla="*/ 997743 w 1221741"/>
              <a:gd name="connsiteY97" fmla="*/ 462650 h 1437685"/>
              <a:gd name="connsiteX98" fmla="*/ 992981 w 1221741"/>
              <a:gd name="connsiteY98" fmla="*/ 453125 h 1437685"/>
              <a:gd name="connsiteX99" fmla="*/ 990600 w 1221741"/>
              <a:gd name="connsiteY99" fmla="*/ 441219 h 1437685"/>
              <a:gd name="connsiteX100" fmla="*/ 983456 w 1221741"/>
              <a:gd name="connsiteY100" fmla="*/ 436457 h 1437685"/>
              <a:gd name="connsiteX101" fmla="*/ 981075 w 1221741"/>
              <a:gd name="connsiteY101" fmla="*/ 422169 h 1437685"/>
              <a:gd name="connsiteX102" fmla="*/ 973931 w 1221741"/>
              <a:gd name="connsiteY102" fmla="*/ 410263 h 1437685"/>
              <a:gd name="connsiteX103" fmla="*/ 969168 w 1221741"/>
              <a:gd name="connsiteY103" fmla="*/ 398357 h 1437685"/>
              <a:gd name="connsiteX104" fmla="*/ 964406 w 1221741"/>
              <a:gd name="connsiteY104" fmla="*/ 391213 h 1437685"/>
              <a:gd name="connsiteX105" fmla="*/ 959643 w 1221741"/>
              <a:gd name="connsiteY105" fmla="*/ 372163 h 1437685"/>
              <a:gd name="connsiteX106" fmla="*/ 957262 w 1221741"/>
              <a:gd name="connsiteY106" fmla="*/ 365019 h 1437685"/>
              <a:gd name="connsiteX107" fmla="*/ 947737 w 1221741"/>
              <a:gd name="connsiteY107" fmla="*/ 343588 h 1437685"/>
              <a:gd name="connsiteX108" fmla="*/ 942975 w 1221741"/>
              <a:gd name="connsiteY108" fmla="*/ 334063 h 1437685"/>
              <a:gd name="connsiteX109" fmla="*/ 940593 w 1221741"/>
              <a:gd name="connsiteY109" fmla="*/ 326919 h 1437685"/>
              <a:gd name="connsiteX110" fmla="*/ 926306 w 1221741"/>
              <a:gd name="connsiteY110" fmla="*/ 243575 h 1437685"/>
              <a:gd name="connsiteX111" fmla="*/ 888206 w 1221741"/>
              <a:gd name="connsiteY111" fmla="*/ 119751 h 1437685"/>
              <a:gd name="connsiteX112" fmla="*/ 823912 w 1221741"/>
              <a:gd name="connsiteY112" fmla="*/ 687 h 1437685"/>
              <a:gd name="connsiteX113" fmla="*/ 847725 w 1221741"/>
              <a:gd name="connsiteY113" fmla="*/ 84033 h 1437685"/>
              <a:gd name="connsiteX114" fmla="*/ 847725 w 1221741"/>
              <a:gd name="connsiteY114" fmla="*/ 207857 h 1437685"/>
              <a:gd name="connsiteX115" fmla="*/ 823912 w 1221741"/>
              <a:gd name="connsiteY115" fmla="*/ 253100 h 1437685"/>
              <a:gd name="connsiteX116" fmla="*/ 812006 w 1221741"/>
              <a:gd name="connsiteY116" fmla="*/ 298344 h 1437685"/>
              <a:gd name="connsiteX117" fmla="*/ 797718 w 1221741"/>
              <a:gd name="connsiteY117" fmla="*/ 355494 h 1437685"/>
              <a:gd name="connsiteX118" fmla="*/ 781050 w 1221741"/>
              <a:gd name="connsiteY118" fmla="*/ 395975 h 1437685"/>
              <a:gd name="connsiteX119" fmla="*/ 754856 w 1221741"/>
              <a:gd name="connsiteY119" fmla="*/ 445982 h 1437685"/>
              <a:gd name="connsiteX120" fmla="*/ 745331 w 1221741"/>
              <a:gd name="connsiteY120" fmla="*/ 467413 h 1437685"/>
              <a:gd name="connsiteX121" fmla="*/ 742950 w 1221741"/>
              <a:gd name="connsiteY121" fmla="*/ 491225 h 1437685"/>
              <a:gd name="connsiteX122" fmla="*/ 721518 w 1221741"/>
              <a:gd name="connsiteY122" fmla="*/ 505513 h 1437685"/>
              <a:gd name="connsiteX123" fmla="*/ 709612 w 1221741"/>
              <a:gd name="connsiteY123" fmla="*/ 510275 h 1437685"/>
              <a:gd name="connsiteX124" fmla="*/ 688181 w 1221741"/>
              <a:gd name="connsiteY124" fmla="*/ 519800 h 1437685"/>
              <a:gd name="connsiteX125" fmla="*/ 671512 w 1221741"/>
              <a:gd name="connsiteY125" fmla="*/ 534088 h 1437685"/>
              <a:gd name="connsiteX126" fmla="*/ 664368 w 1221741"/>
              <a:gd name="connsiteY126" fmla="*/ 538850 h 1437685"/>
              <a:gd name="connsiteX127" fmla="*/ 657225 w 1221741"/>
              <a:gd name="connsiteY127" fmla="*/ 548375 h 1437685"/>
              <a:gd name="connsiteX128" fmla="*/ 642937 w 1221741"/>
              <a:gd name="connsiteY128" fmla="*/ 562663 h 1437685"/>
              <a:gd name="connsiteX129" fmla="*/ 626268 w 1221741"/>
              <a:gd name="connsiteY129" fmla="*/ 581713 h 1437685"/>
              <a:gd name="connsiteX130" fmla="*/ 614362 w 1221741"/>
              <a:gd name="connsiteY130" fmla="*/ 596000 h 1437685"/>
              <a:gd name="connsiteX131" fmla="*/ 607218 w 1221741"/>
              <a:gd name="connsiteY131" fmla="*/ 605525 h 1437685"/>
              <a:gd name="connsiteX132" fmla="*/ 602456 w 1221741"/>
              <a:gd name="connsiteY132" fmla="*/ 612669 h 1437685"/>
              <a:gd name="connsiteX133" fmla="*/ 590550 w 1221741"/>
              <a:gd name="connsiteY133" fmla="*/ 617432 h 1437685"/>
              <a:gd name="connsiteX134" fmla="*/ 573881 w 1221741"/>
              <a:gd name="connsiteY134" fmla="*/ 629338 h 1437685"/>
              <a:gd name="connsiteX135" fmla="*/ 554831 w 1221741"/>
              <a:gd name="connsiteY135" fmla="*/ 638863 h 1437685"/>
              <a:gd name="connsiteX136" fmla="*/ 542925 w 1221741"/>
              <a:gd name="connsiteY136" fmla="*/ 646007 h 1437685"/>
              <a:gd name="connsiteX137" fmla="*/ 535781 w 1221741"/>
              <a:gd name="connsiteY137" fmla="*/ 648388 h 1437685"/>
              <a:gd name="connsiteX138" fmla="*/ 516731 w 1221741"/>
              <a:gd name="connsiteY138" fmla="*/ 662675 h 1437685"/>
              <a:gd name="connsiteX139" fmla="*/ 500062 w 1221741"/>
              <a:gd name="connsiteY139" fmla="*/ 676963 h 1437685"/>
              <a:gd name="connsiteX140" fmla="*/ 490537 w 1221741"/>
              <a:gd name="connsiteY140" fmla="*/ 715063 h 1437685"/>
              <a:gd name="connsiteX141" fmla="*/ 490537 w 1221741"/>
              <a:gd name="connsiteY141" fmla="*/ 831744 h 1437685"/>
              <a:gd name="connsiteX142" fmla="*/ 495300 w 1221741"/>
              <a:gd name="connsiteY142" fmla="*/ 865082 h 1437685"/>
              <a:gd name="connsiteX143" fmla="*/ 492918 w 1221741"/>
              <a:gd name="connsiteY143" fmla="*/ 898419 h 1437685"/>
              <a:gd name="connsiteX144" fmla="*/ 483393 w 1221741"/>
              <a:gd name="connsiteY144" fmla="*/ 896038 h 1437685"/>
              <a:gd name="connsiteX145" fmla="*/ 478631 w 1221741"/>
              <a:gd name="connsiteY145" fmla="*/ 888894 h 1437685"/>
              <a:gd name="connsiteX146" fmla="*/ 447675 w 1221741"/>
              <a:gd name="connsiteY146" fmla="*/ 879369 h 1437685"/>
              <a:gd name="connsiteX147" fmla="*/ 445293 w 1221741"/>
              <a:gd name="connsiteY147" fmla="*/ 872225 h 1437685"/>
              <a:gd name="connsiteX148" fmla="*/ 438150 w 1221741"/>
              <a:gd name="connsiteY148" fmla="*/ 846032 h 1437685"/>
              <a:gd name="connsiteX149" fmla="*/ 421481 w 1221741"/>
              <a:gd name="connsiteY149" fmla="*/ 855557 h 1437685"/>
              <a:gd name="connsiteX150" fmla="*/ 407193 w 1221741"/>
              <a:gd name="connsiteY150" fmla="*/ 860319 h 1437685"/>
              <a:gd name="connsiteX151" fmla="*/ 397668 w 1221741"/>
              <a:gd name="connsiteY151" fmla="*/ 869844 h 1437685"/>
              <a:gd name="connsiteX152" fmla="*/ 395287 w 1221741"/>
              <a:gd name="connsiteY152" fmla="*/ 876988 h 1437685"/>
              <a:gd name="connsiteX153" fmla="*/ 388143 w 1221741"/>
              <a:gd name="connsiteY153" fmla="*/ 886513 h 1437685"/>
              <a:gd name="connsiteX154" fmla="*/ 369093 w 1221741"/>
              <a:gd name="connsiteY154" fmla="*/ 903182 h 1437685"/>
              <a:gd name="connsiteX155" fmla="*/ 371475 w 1221741"/>
              <a:gd name="connsiteY155" fmla="*/ 938900 h 1437685"/>
              <a:gd name="connsiteX156" fmla="*/ 373856 w 1221741"/>
              <a:gd name="connsiteY156" fmla="*/ 946044 h 1437685"/>
              <a:gd name="connsiteX157" fmla="*/ 381000 w 1221741"/>
              <a:gd name="connsiteY157" fmla="*/ 950807 h 1437685"/>
              <a:gd name="connsiteX158" fmla="*/ 390525 w 1221741"/>
              <a:gd name="connsiteY158" fmla="*/ 967475 h 1437685"/>
              <a:gd name="connsiteX159" fmla="*/ 392906 w 1221741"/>
              <a:gd name="connsiteY159" fmla="*/ 977000 h 1437685"/>
              <a:gd name="connsiteX160" fmla="*/ 400050 w 1221741"/>
              <a:gd name="connsiteY160" fmla="*/ 988907 h 1437685"/>
              <a:gd name="connsiteX161" fmla="*/ 407193 w 1221741"/>
              <a:gd name="connsiteY161" fmla="*/ 1024625 h 1437685"/>
              <a:gd name="connsiteX162" fmla="*/ 404812 w 1221741"/>
              <a:gd name="connsiteY162" fmla="*/ 1041294 h 1437685"/>
              <a:gd name="connsiteX163" fmla="*/ 378618 w 1221741"/>
              <a:gd name="connsiteY163" fmla="*/ 1034150 h 1437685"/>
              <a:gd name="connsiteX164" fmla="*/ 354806 w 1221741"/>
              <a:gd name="connsiteY164" fmla="*/ 1012719 h 1437685"/>
              <a:gd name="connsiteX165" fmla="*/ 350043 w 1221741"/>
              <a:gd name="connsiteY165" fmla="*/ 1005575 h 1437685"/>
              <a:gd name="connsiteX166" fmla="*/ 342900 w 1221741"/>
              <a:gd name="connsiteY166" fmla="*/ 1000813 h 1437685"/>
              <a:gd name="connsiteX167" fmla="*/ 307181 w 1221741"/>
              <a:gd name="connsiteY167" fmla="*/ 1007957 h 1437685"/>
              <a:gd name="connsiteX168" fmla="*/ 295275 w 1221741"/>
              <a:gd name="connsiteY168" fmla="*/ 1019863 h 1437685"/>
              <a:gd name="connsiteX169" fmla="*/ 288131 w 1221741"/>
              <a:gd name="connsiteY169" fmla="*/ 1043675 h 1437685"/>
              <a:gd name="connsiteX170" fmla="*/ 285750 w 1221741"/>
              <a:gd name="connsiteY170" fmla="*/ 1055582 h 1437685"/>
              <a:gd name="connsiteX171" fmla="*/ 278606 w 1221741"/>
              <a:gd name="connsiteY171" fmla="*/ 1057963 h 1437685"/>
              <a:gd name="connsiteX172" fmla="*/ 259556 w 1221741"/>
              <a:gd name="connsiteY172" fmla="*/ 1053200 h 1437685"/>
              <a:gd name="connsiteX173" fmla="*/ 252412 w 1221741"/>
              <a:gd name="connsiteY173" fmla="*/ 1041294 h 1437685"/>
              <a:gd name="connsiteX174" fmla="*/ 235743 w 1221741"/>
              <a:gd name="connsiteY174" fmla="*/ 1024625 h 1437685"/>
              <a:gd name="connsiteX175" fmla="*/ 235743 w 1221741"/>
              <a:gd name="connsiteY175" fmla="*/ 1024625 h 1437685"/>
              <a:gd name="connsiteX176" fmla="*/ 226218 w 1221741"/>
              <a:gd name="connsiteY176" fmla="*/ 1019863 h 1437685"/>
              <a:gd name="connsiteX177" fmla="*/ 207168 w 1221741"/>
              <a:gd name="connsiteY177" fmla="*/ 1007957 h 1437685"/>
              <a:gd name="connsiteX178" fmla="*/ 197643 w 1221741"/>
              <a:gd name="connsiteY178" fmla="*/ 1005575 h 1437685"/>
              <a:gd name="connsiteX179" fmla="*/ 166687 w 1221741"/>
              <a:gd name="connsiteY179" fmla="*/ 1000813 h 1437685"/>
              <a:gd name="connsiteX180" fmla="*/ 150018 w 1221741"/>
              <a:gd name="connsiteY180" fmla="*/ 996050 h 1437685"/>
              <a:gd name="connsiteX181" fmla="*/ 126206 w 1221741"/>
              <a:gd name="connsiteY181" fmla="*/ 986525 h 1437685"/>
              <a:gd name="connsiteX182" fmla="*/ 111918 w 1221741"/>
              <a:gd name="connsiteY182" fmla="*/ 979382 h 1437685"/>
              <a:gd name="connsiteX183" fmla="*/ 52387 w 1221741"/>
              <a:gd name="connsiteY183" fmla="*/ 984144 h 1437685"/>
              <a:gd name="connsiteX184" fmla="*/ 45243 w 1221741"/>
              <a:gd name="connsiteY184" fmla="*/ 988907 h 1437685"/>
              <a:gd name="connsiteX185" fmla="*/ 23812 w 1221741"/>
              <a:gd name="connsiteY185" fmla="*/ 1010338 h 1437685"/>
              <a:gd name="connsiteX186" fmla="*/ 16668 w 1221741"/>
              <a:gd name="connsiteY186" fmla="*/ 1034150 h 1437685"/>
              <a:gd name="connsiteX187" fmla="*/ 11906 w 1221741"/>
              <a:gd name="connsiteY187" fmla="*/ 1041294 h 1437685"/>
              <a:gd name="connsiteX188" fmla="*/ 9525 w 1221741"/>
              <a:gd name="connsiteY188" fmla="*/ 1081775 h 1437685"/>
              <a:gd name="connsiteX189" fmla="*/ 7143 w 1221741"/>
              <a:gd name="connsiteY189" fmla="*/ 1091300 h 1437685"/>
              <a:gd name="connsiteX190" fmla="*/ 4762 w 1221741"/>
              <a:gd name="connsiteY190" fmla="*/ 1105588 h 1437685"/>
              <a:gd name="connsiteX191" fmla="*/ 2381 w 1221741"/>
              <a:gd name="connsiteY191" fmla="*/ 1136544 h 1437685"/>
              <a:gd name="connsiteX192" fmla="*/ 0 w 1221741"/>
              <a:gd name="connsiteY192" fmla="*/ 1143688 h 1437685"/>
              <a:gd name="connsiteX193" fmla="*/ 2381 w 1221741"/>
              <a:gd name="connsiteY193" fmla="*/ 1210363 h 1437685"/>
              <a:gd name="connsiteX194" fmla="*/ 19050 w 1221741"/>
              <a:gd name="connsiteY194" fmla="*/ 1222269 h 1437685"/>
              <a:gd name="connsiteX195" fmla="*/ 45243 w 1221741"/>
              <a:gd name="connsiteY195" fmla="*/ 1234175 h 1437685"/>
              <a:gd name="connsiteX196" fmla="*/ 59531 w 1221741"/>
              <a:gd name="connsiteY196" fmla="*/ 1238938 h 1437685"/>
              <a:gd name="connsiteX197" fmla="*/ 83343 w 1221741"/>
              <a:gd name="connsiteY197" fmla="*/ 1255607 h 1437685"/>
              <a:gd name="connsiteX198" fmla="*/ 90487 w 1221741"/>
              <a:gd name="connsiteY198" fmla="*/ 1262750 h 1437685"/>
              <a:gd name="connsiteX199" fmla="*/ 104775 w 1221741"/>
              <a:gd name="connsiteY199" fmla="*/ 1267513 h 1437685"/>
              <a:gd name="connsiteX200" fmla="*/ 123825 w 1221741"/>
              <a:gd name="connsiteY200" fmla="*/ 1272275 h 1437685"/>
              <a:gd name="connsiteX201" fmla="*/ 138112 w 1221741"/>
              <a:gd name="connsiteY201" fmla="*/ 1277038 h 1437685"/>
              <a:gd name="connsiteX202" fmla="*/ 223837 w 1221741"/>
              <a:gd name="connsiteY202" fmla="*/ 1286563 h 1437685"/>
              <a:gd name="connsiteX203" fmla="*/ 257175 w 1221741"/>
              <a:gd name="connsiteY203" fmla="*/ 1315138 h 1437685"/>
              <a:gd name="connsiteX204" fmla="*/ 261937 w 1221741"/>
              <a:gd name="connsiteY204" fmla="*/ 1322282 h 1437685"/>
              <a:gd name="connsiteX205" fmla="*/ 264318 w 1221741"/>
              <a:gd name="connsiteY205" fmla="*/ 1329425 h 1437685"/>
              <a:gd name="connsiteX206" fmla="*/ 271462 w 1221741"/>
              <a:gd name="connsiteY206" fmla="*/ 1343713 h 1437685"/>
              <a:gd name="connsiteX207" fmla="*/ 276225 w 1221741"/>
              <a:gd name="connsiteY207" fmla="*/ 1350857 h 1437685"/>
              <a:gd name="connsiteX208" fmla="*/ 285750 w 1221741"/>
              <a:gd name="connsiteY208" fmla="*/ 1353238 h 1437685"/>
              <a:gd name="connsiteX209" fmla="*/ 328612 w 1221741"/>
              <a:gd name="connsiteY209" fmla="*/ 1348475 h 1437685"/>
              <a:gd name="connsiteX210" fmla="*/ 342900 w 1221741"/>
              <a:gd name="connsiteY210" fmla="*/ 1346094 h 1437685"/>
              <a:gd name="connsiteX211" fmla="*/ 366712 w 1221741"/>
              <a:gd name="connsiteY211" fmla="*/ 1350857 h 1437685"/>
              <a:gd name="connsiteX212" fmla="*/ 373856 w 1221741"/>
              <a:gd name="connsiteY212" fmla="*/ 1384194 h 1437685"/>
              <a:gd name="connsiteX213" fmla="*/ 381000 w 1221741"/>
              <a:gd name="connsiteY213" fmla="*/ 1412769 h 1437685"/>
              <a:gd name="connsiteX214" fmla="*/ 381000 w 1221741"/>
              <a:gd name="connsiteY214" fmla="*/ 1436582 h 1437685"/>
              <a:gd name="connsiteX0" fmla="*/ 381000 w 1221741"/>
              <a:gd name="connsiteY0" fmla="*/ 1435975 h 1437078"/>
              <a:gd name="connsiteX1" fmla="*/ 411956 w 1221741"/>
              <a:gd name="connsiteY1" fmla="*/ 1431212 h 1437078"/>
              <a:gd name="connsiteX2" fmla="*/ 426243 w 1221741"/>
              <a:gd name="connsiteY2" fmla="*/ 1419306 h 1437078"/>
              <a:gd name="connsiteX3" fmla="*/ 435768 w 1221741"/>
              <a:gd name="connsiteY3" fmla="*/ 1414543 h 1437078"/>
              <a:gd name="connsiteX4" fmla="*/ 447675 w 1221741"/>
              <a:gd name="connsiteY4" fmla="*/ 1405018 h 1437078"/>
              <a:gd name="connsiteX5" fmla="*/ 450056 w 1221741"/>
              <a:gd name="connsiteY5" fmla="*/ 1397875 h 1437078"/>
              <a:gd name="connsiteX6" fmla="*/ 476250 w 1221741"/>
              <a:gd name="connsiteY6" fmla="*/ 1378825 h 1437078"/>
              <a:gd name="connsiteX7" fmla="*/ 488156 w 1221741"/>
              <a:gd name="connsiteY7" fmla="*/ 1369300 h 1437078"/>
              <a:gd name="connsiteX8" fmla="*/ 526256 w 1221741"/>
              <a:gd name="connsiteY8" fmla="*/ 1362156 h 1437078"/>
              <a:gd name="connsiteX9" fmla="*/ 559593 w 1221741"/>
              <a:gd name="connsiteY9" fmla="*/ 1357393 h 1437078"/>
              <a:gd name="connsiteX10" fmla="*/ 573881 w 1221741"/>
              <a:gd name="connsiteY10" fmla="*/ 1347868 h 1437078"/>
              <a:gd name="connsiteX11" fmla="*/ 592931 w 1221741"/>
              <a:gd name="connsiteY11" fmla="*/ 1333581 h 1437078"/>
              <a:gd name="connsiteX12" fmla="*/ 611981 w 1221741"/>
              <a:gd name="connsiteY12" fmla="*/ 1321675 h 1437078"/>
              <a:gd name="connsiteX13" fmla="*/ 626268 w 1221741"/>
              <a:gd name="connsiteY13" fmla="*/ 1319293 h 1437078"/>
              <a:gd name="connsiteX14" fmla="*/ 657225 w 1221741"/>
              <a:gd name="connsiteY14" fmla="*/ 1314531 h 1437078"/>
              <a:gd name="connsiteX15" fmla="*/ 666750 w 1221741"/>
              <a:gd name="connsiteY15" fmla="*/ 1307387 h 1437078"/>
              <a:gd name="connsiteX16" fmla="*/ 652462 w 1221741"/>
              <a:gd name="connsiteY16" fmla="*/ 1295481 h 1437078"/>
              <a:gd name="connsiteX17" fmla="*/ 638175 w 1221741"/>
              <a:gd name="connsiteY17" fmla="*/ 1288337 h 1437078"/>
              <a:gd name="connsiteX18" fmla="*/ 626268 w 1221741"/>
              <a:gd name="connsiteY18" fmla="*/ 1278812 h 1437078"/>
              <a:gd name="connsiteX19" fmla="*/ 619125 w 1221741"/>
              <a:gd name="connsiteY19" fmla="*/ 1271668 h 1437078"/>
              <a:gd name="connsiteX20" fmla="*/ 621506 w 1221741"/>
              <a:gd name="connsiteY20" fmla="*/ 1255000 h 1437078"/>
              <a:gd name="connsiteX21" fmla="*/ 650081 w 1221741"/>
              <a:gd name="connsiteY21" fmla="*/ 1259762 h 1437078"/>
              <a:gd name="connsiteX22" fmla="*/ 671512 w 1221741"/>
              <a:gd name="connsiteY22" fmla="*/ 1266906 h 1437078"/>
              <a:gd name="connsiteX23" fmla="*/ 673893 w 1221741"/>
              <a:gd name="connsiteY23" fmla="*/ 1300243 h 1437078"/>
              <a:gd name="connsiteX24" fmla="*/ 692943 w 1221741"/>
              <a:gd name="connsiteY24" fmla="*/ 1302625 h 1437078"/>
              <a:gd name="connsiteX25" fmla="*/ 757237 w 1221741"/>
              <a:gd name="connsiteY25" fmla="*/ 1300243 h 1437078"/>
              <a:gd name="connsiteX26" fmla="*/ 776287 w 1221741"/>
              <a:gd name="connsiteY26" fmla="*/ 1297862 h 1437078"/>
              <a:gd name="connsiteX27" fmla="*/ 845343 w 1221741"/>
              <a:gd name="connsiteY27" fmla="*/ 1305006 h 1437078"/>
              <a:gd name="connsiteX28" fmla="*/ 864393 w 1221741"/>
              <a:gd name="connsiteY28" fmla="*/ 1309768 h 1437078"/>
              <a:gd name="connsiteX29" fmla="*/ 885825 w 1221741"/>
              <a:gd name="connsiteY29" fmla="*/ 1314531 h 1437078"/>
              <a:gd name="connsiteX30" fmla="*/ 897731 w 1221741"/>
              <a:gd name="connsiteY30" fmla="*/ 1319293 h 1437078"/>
              <a:gd name="connsiteX31" fmla="*/ 907256 w 1221741"/>
              <a:gd name="connsiteY31" fmla="*/ 1324056 h 1437078"/>
              <a:gd name="connsiteX32" fmla="*/ 926306 w 1221741"/>
              <a:gd name="connsiteY32" fmla="*/ 1328818 h 1437078"/>
              <a:gd name="connsiteX33" fmla="*/ 945356 w 1221741"/>
              <a:gd name="connsiteY33" fmla="*/ 1333581 h 1437078"/>
              <a:gd name="connsiteX34" fmla="*/ 950118 w 1221741"/>
              <a:gd name="connsiteY34" fmla="*/ 1307387 h 1437078"/>
              <a:gd name="connsiteX35" fmla="*/ 952500 w 1221741"/>
              <a:gd name="connsiteY35" fmla="*/ 1297862 h 1437078"/>
              <a:gd name="connsiteX36" fmla="*/ 988218 w 1221741"/>
              <a:gd name="connsiteY36" fmla="*/ 1290718 h 1437078"/>
              <a:gd name="connsiteX37" fmla="*/ 992981 w 1221741"/>
              <a:gd name="connsiteY37" fmla="*/ 1283575 h 1437078"/>
              <a:gd name="connsiteX38" fmla="*/ 1000125 w 1221741"/>
              <a:gd name="connsiteY38" fmla="*/ 1281193 h 1437078"/>
              <a:gd name="connsiteX39" fmla="*/ 1007268 w 1221741"/>
              <a:gd name="connsiteY39" fmla="*/ 1276431 h 1437078"/>
              <a:gd name="connsiteX40" fmla="*/ 1012031 w 1221741"/>
              <a:gd name="connsiteY40" fmla="*/ 1266906 h 1437078"/>
              <a:gd name="connsiteX41" fmla="*/ 1014412 w 1221741"/>
              <a:gd name="connsiteY41" fmla="*/ 1259762 h 1437078"/>
              <a:gd name="connsiteX42" fmla="*/ 1023937 w 1221741"/>
              <a:gd name="connsiteY42" fmla="*/ 1245475 h 1437078"/>
              <a:gd name="connsiteX43" fmla="*/ 1031081 w 1221741"/>
              <a:gd name="connsiteY43" fmla="*/ 1226425 h 1437078"/>
              <a:gd name="connsiteX44" fmla="*/ 1033462 w 1221741"/>
              <a:gd name="connsiteY44" fmla="*/ 1219281 h 1437078"/>
              <a:gd name="connsiteX45" fmla="*/ 1035843 w 1221741"/>
              <a:gd name="connsiteY45" fmla="*/ 1209756 h 1437078"/>
              <a:gd name="connsiteX46" fmla="*/ 1040606 w 1221741"/>
              <a:gd name="connsiteY46" fmla="*/ 1200231 h 1437078"/>
              <a:gd name="connsiteX47" fmla="*/ 1045368 w 1221741"/>
              <a:gd name="connsiteY47" fmla="*/ 1181181 h 1437078"/>
              <a:gd name="connsiteX48" fmla="*/ 1062037 w 1221741"/>
              <a:gd name="connsiteY48" fmla="*/ 1150225 h 1437078"/>
              <a:gd name="connsiteX49" fmla="*/ 1069181 w 1221741"/>
              <a:gd name="connsiteY49" fmla="*/ 1143081 h 1437078"/>
              <a:gd name="connsiteX50" fmla="*/ 1066800 w 1221741"/>
              <a:gd name="connsiteY50" fmla="*/ 1114506 h 1437078"/>
              <a:gd name="connsiteX51" fmla="*/ 1004887 w 1221741"/>
              <a:gd name="connsiteY51" fmla="*/ 1121650 h 1437078"/>
              <a:gd name="connsiteX52" fmla="*/ 1004887 w 1221741"/>
              <a:gd name="connsiteY52" fmla="*/ 1093075 h 1437078"/>
              <a:gd name="connsiteX53" fmla="*/ 1009650 w 1221741"/>
              <a:gd name="connsiteY53" fmla="*/ 1085931 h 1437078"/>
              <a:gd name="connsiteX54" fmla="*/ 1016793 w 1221741"/>
              <a:gd name="connsiteY54" fmla="*/ 1076406 h 1437078"/>
              <a:gd name="connsiteX55" fmla="*/ 1028700 w 1221741"/>
              <a:gd name="connsiteY55" fmla="*/ 1026400 h 1437078"/>
              <a:gd name="connsiteX56" fmla="*/ 1038225 w 1221741"/>
              <a:gd name="connsiteY56" fmla="*/ 990681 h 1437078"/>
              <a:gd name="connsiteX57" fmla="*/ 1045368 w 1221741"/>
              <a:gd name="connsiteY57" fmla="*/ 981156 h 1437078"/>
              <a:gd name="connsiteX58" fmla="*/ 1054893 w 1221741"/>
              <a:gd name="connsiteY58" fmla="*/ 964487 h 1437078"/>
              <a:gd name="connsiteX59" fmla="*/ 1071562 w 1221741"/>
              <a:gd name="connsiteY59" fmla="*/ 947818 h 1437078"/>
              <a:gd name="connsiteX60" fmla="*/ 1095375 w 1221741"/>
              <a:gd name="connsiteY60" fmla="*/ 928768 h 1437078"/>
              <a:gd name="connsiteX61" fmla="*/ 1102518 w 1221741"/>
              <a:gd name="connsiteY61" fmla="*/ 921625 h 1437078"/>
              <a:gd name="connsiteX62" fmla="*/ 1109662 w 1221741"/>
              <a:gd name="connsiteY62" fmla="*/ 919243 h 1437078"/>
              <a:gd name="connsiteX63" fmla="*/ 1119187 w 1221741"/>
              <a:gd name="connsiteY63" fmla="*/ 912100 h 1437078"/>
              <a:gd name="connsiteX64" fmla="*/ 1138237 w 1221741"/>
              <a:gd name="connsiteY64" fmla="*/ 900193 h 1437078"/>
              <a:gd name="connsiteX65" fmla="*/ 1147762 w 1221741"/>
              <a:gd name="connsiteY65" fmla="*/ 881143 h 1437078"/>
              <a:gd name="connsiteX66" fmla="*/ 1166812 w 1221741"/>
              <a:gd name="connsiteY66" fmla="*/ 854950 h 1437078"/>
              <a:gd name="connsiteX67" fmla="*/ 1178718 w 1221741"/>
              <a:gd name="connsiteY67" fmla="*/ 847806 h 1437078"/>
              <a:gd name="connsiteX68" fmla="*/ 1185862 w 1221741"/>
              <a:gd name="connsiteY68" fmla="*/ 845425 h 1437078"/>
              <a:gd name="connsiteX69" fmla="*/ 1197768 w 1221741"/>
              <a:gd name="connsiteY69" fmla="*/ 838281 h 1437078"/>
              <a:gd name="connsiteX70" fmla="*/ 1207293 w 1221741"/>
              <a:gd name="connsiteY70" fmla="*/ 833518 h 1437078"/>
              <a:gd name="connsiteX71" fmla="*/ 1219200 w 1221741"/>
              <a:gd name="connsiteY71" fmla="*/ 819231 h 1437078"/>
              <a:gd name="connsiteX72" fmla="*/ 1214437 w 1221741"/>
              <a:gd name="connsiteY72" fmla="*/ 793037 h 1437078"/>
              <a:gd name="connsiteX73" fmla="*/ 1207293 w 1221741"/>
              <a:gd name="connsiteY73" fmla="*/ 790656 h 1437078"/>
              <a:gd name="connsiteX74" fmla="*/ 1178718 w 1221741"/>
              <a:gd name="connsiteY74" fmla="*/ 778750 h 1437078"/>
              <a:gd name="connsiteX75" fmla="*/ 1157287 w 1221741"/>
              <a:gd name="connsiteY75" fmla="*/ 766843 h 1437078"/>
              <a:gd name="connsiteX76" fmla="*/ 1133475 w 1221741"/>
              <a:gd name="connsiteY76" fmla="*/ 745412 h 1437078"/>
              <a:gd name="connsiteX77" fmla="*/ 1126331 w 1221741"/>
              <a:gd name="connsiteY77" fmla="*/ 738268 h 1437078"/>
              <a:gd name="connsiteX78" fmla="*/ 1112043 w 1221741"/>
              <a:gd name="connsiteY78" fmla="*/ 719218 h 1437078"/>
              <a:gd name="connsiteX79" fmla="*/ 1102518 w 1221741"/>
              <a:gd name="connsiteY79" fmla="*/ 700168 h 1437078"/>
              <a:gd name="connsiteX80" fmla="*/ 1095375 w 1221741"/>
              <a:gd name="connsiteY80" fmla="*/ 681118 h 1437078"/>
              <a:gd name="connsiteX81" fmla="*/ 1090612 w 1221741"/>
              <a:gd name="connsiteY81" fmla="*/ 669212 h 1437078"/>
              <a:gd name="connsiteX82" fmla="*/ 1088231 w 1221741"/>
              <a:gd name="connsiteY82" fmla="*/ 662068 h 1437078"/>
              <a:gd name="connsiteX83" fmla="*/ 1081087 w 1221741"/>
              <a:gd name="connsiteY83" fmla="*/ 652543 h 1437078"/>
              <a:gd name="connsiteX84" fmla="*/ 1078706 w 1221741"/>
              <a:gd name="connsiteY84" fmla="*/ 643018 h 1437078"/>
              <a:gd name="connsiteX85" fmla="*/ 1073943 w 1221741"/>
              <a:gd name="connsiteY85" fmla="*/ 635875 h 1437078"/>
              <a:gd name="connsiteX86" fmla="*/ 1069181 w 1221741"/>
              <a:gd name="connsiteY86" fmla="*/ 626350 h 1437078"/>
              <a:gd name="connsiteX87" fmla="*/ 1066800 w 1221741"/>
              <a:gd name="connsiteY87" fmla="*/ 619206 h 1437078"/>
              <a:gd name="connsiteX88" fmla="*/ 1064418 w 1221741"/>
              <a:gd name="connsiteY88" fmla="*/ 609681 h 1437078"/>
              <a:gd name="connsiteX89" fmla="*/ 1047750 w 1221741"/>
              <a:gd name="connsiteY89" fmla="*/ 578725 h 1437078"/>
              <a:gd name="connsiteX90" fmla="*/ 1040606 w 1221741"/>
              <a:gd name="connsiteY90" fmla="*/ 557293 h 1437078"/>
              <a:gd name="connsiteX91" fmla="*/ 1038225 w 1221741"/>
              <a:gd name="connsiteY91" fmla="*/ 547768 h 1437078"/>
              <a:gd name="connsiteX92" fmla="*/ 1031081 w 1221741"/>
              <a:gd name="connsiteY92" fmla="*/ 535862 h 1437078"/>
              <a:gd name="connsiteX93" fmla="*/ 1026318 w 1221741"/>
              <a:gd name="connsiteY93" fmla="*/ 526337 h 1437078"/>
              <a:gd name="connsiteX94" fmla="*/ 1023937 w 1221741"/>
              <a:gd name="connsiteY94" fmla="*/ 519193 h 1437078"/>
              <a:gd name="connsiteX95" fmla="*/ 1014412 w 1221741"/>
              <a:gd name="connsiteY95" fmla="*/ 495381 h 1437078"/>
              <a:gd name="connsiteX96" fmla="*/ 1012031 w 1221741"/>
              <a:gd name="connsiteY96" fmla="*/ 485856 h 1437078"/>
              <a:gd name="connsiteX97" fmla="*/ 997743 w 1221741"/>
              <a:gd name="connsiteY97" fmla="*/ 462043 h 1437078"/>
              <a:gd name="connsiteX98" fmla="*/ 992981 w 1221741"/>
              <a:gd name="connsiteY98" fmla="*/ 452518 h 1437078"/>
              <a:gd name="connsiteX99" fmla="*/ 990600 w 1221741"/>
              <a:gd name="connsiteY99" fmla="*/ 440612 h 1437078"/>
              <a:gd name="connsiteX100" fmla="*/ 983456 w 1221741"/>
              <a:gd name="connsiteY100" fmla="*/ 435850 h 1437078"/>
              <a:gd name="connsiteX101" fmla="*/ 981075 w 1221741"/>
              <a:gd name="connsiteY101" fmla="*/ 421562 h 1437078"/>
              <a:gd name="connsiteX102" fmla="*/ 973931 w 1221741"/>
              <a:gd name="connsiteY102" fmla="*/ 409656 h 1437078"/>
              <a:gd name="connsiteX103" fmla="*/ 969168 w 1221741"/>
              <a:gd name="connsiteY103" fmla="*/ 397750 h 1437078"/>
              <a:gd name="connsiteX104" fmla="*/ 964406 w 1221741"/>
              <a:gd name="connsiteY104" fmla="*/ 390606 h 1437078"/>
              <a:gd name="connsiteX105" fmla="*/ 959643 w 1221741"/>
              <a:gd name="connsiteY105" fmla="*/ 371556 h 1437078"/>
              <a:gd name="connsiteX106" fmla="*/ 957262 w 1221741"/>
              <a:gd name="connsiteY106" fmla="*/ 364412 h 1437078"/>
              <a:gd name="connsiteX107" fmla="*/ 947737 w 1221741"/>
              <a:gd name="connsiteY107" fmla="*/ 342981 h 1437078"/>
              <a:gd name="connsiteX108" fmla="*/ 942975 w 1221741"/>
              <a:gd name="connsiteY108" fmla="*/ 333456 h 1437078"/>
              <a:gd name="connsiteX109" fmla="*/ 940593 w 1221741"/>
              <a:gd name="connsiteY109" fmla="*/ 326312 h 1437078"/>
              <a:gd name="connsiteX110" fmla="*/ 926306 w 1221741"/>
              <a:gd name="connsiteY110" fmla="*/ 242968 h 1437078"/>
              <a:gd name="connsiteX111" fmla="*/ 888206 w 1221741"/>
              <a:gd name="connsiteY111" fmla="*/ 119144 h 1437078"/>
              <a:gd name="connsiteX112" fmla="*/ 871537 w 1221741"/>
              <a:gd name="connsiteY112" fmla="*/ 69138 h 1437078"/>
              <a:gd name="connsiteX113" fmla="*/ 823912 w 1221741"/>
              <a:gd name="connsiteY113" fmla="*/ 80 h 1437078"/>
              <a:gd name="connsiteX114" fmla="*/ 847725 w 1221741"/>
              <a:gd name="connsiteY114" fmla="*/ 83426 h 1437078"/>
              <a:gd name="connsiteX115" fmla="*/ 847725 w 1221741"/>
              <a:gd name="connsiteY115" fmla="*/ 207250 h 1437078"/>
              <a:gd name="connsiteX116" fmla="*/ 823912 w 1221741"/>
              <a:gd name="connsiteY116" fmla="*/ 252493 h 1437078"/>
              <a:gd name="connsiteX117" fmla="*/ 812006 w 1221741"/>
              <a:gd name="connsiteY117" fmla="*/ 297737 h 1437078"/>
              <a:gd name="connsiteX118" fmla="*/ 797718 w 1221741"/>
              <a:gd name="connsiteY118" fmla="*/ 354887 h 1437078"/>
              <a:gd name="connsiteX119" fmla="*/ 781050 w 1221741"/>
              <a:gd name="connsiteY119" fmla="*/ 395368 h 1437078"/>
              <a:gd name="connsiteX120" fmla="*/ 754856 w 1221741"/>
              <a:gd name="connsiteY120" fmla="*/ 445375 h 1437078"/>
              <a:gd name="connsiteX121" fmla="*/ 745331 w 1221741"/>
              <a:gd name="connsiteY121" fmla="*/ 466806 h 1437078"/>
              <a:gd name="connsiteX122" fmla="*/ 742950 w 1221741"/>
              <a:gd name="connsiteY122" fmla="*/ 490618 h 1437078"/>
              <a:gd name="connsiteX123" fmla="*/ 721518 w 1221741"/>
              <a:gd name="connsiteY123" fmla="*/ 504906 h 1437078"/>
              <a:gd name="connsiteX124" fmla="*/ 709612 w 1221741"/>
              <a:gd name="connsiteY124" fmla="*/ 509668 h 1437078"/>
              <a:gd name="connsiteX125" fmla="*/ 688181 w 1221741"/>
              <a:gd name="connsiteY125" fmla="*/ 519193 h 1437078"/>
              <a:gd name="connsiteX126" fmla="*/ 671512 w 1221741"/>
              <a:gd name="connsiteY126" fmla="*/ 533481 h 1437078"/>
              <a:gd name="connsiteX127" fmla="*/ 664368 w 1221741"/>
              <a:gd name="connsiteY127" fmla="*/ 538243 h 1437078"/>
              <a:gd name="connsiteX128" fmla="*/ 657225 w 1221741"/>
              <a:gd name="connsiteY128" fmla="*/ 547768 h 1437078"/>
              <a:gd name="connsiteX129" fmla="*/ 642937 w 1221741"/>
              <a:gd name="connsiteY129" fmla="*/ 562056 h 1437078"/>
              <a:gd name="connsiteX130" fmla="*/ 626268 w 1221741"/>
              <a:gd name="connsiteY130" fmla="*/ 581106 h 1437078"/>
              <a:gd name="connsiteX131" fmla="*/ 614362 w 1221741"/>
              <a:gd name="connsiteY131" fmla="*/ 595393 h 1437078"/>
              <a:gd name="connsiteX132" fmla="*/ 607218 w 1221741"/>
              <a:gd name="connsiteY132" fmla="*/ 604918 h 1437078"/>
              <a:gd name="connsiteX133" fmla="*/ 602456 w 1221741"/>
              <a:gd name="connsiteY133" fmla="*/ 612062 h 1437078"/>
              <a:gd name="connsiteX134" fmla="*/ 590550 w 1221741"/>
              <a:gd name="connsiteY134" fmla="*/ 616825 h 1437078"/>
              <a:gd name="connsiteX135" fmla="*/ 573881 w 1221741"/>
              <a:gd name="connsiteY135" fmla="*/ 628731 h 1437078"/>
              <a:gd name="connsiteX136" fmla="*/ 554831 w 1221741"/>
              <a:gd name="connsiteY136" fmla="*/ 638256 h 1437078"/>
              <a:gd name="connsiteX137" fmla="*/ 542925 w 1221741"/>
              <a:gd name="connsiteY137" fmla="*/ 645400 h 1437078"/>
              <a:gd name="connsiteX138" fmla="*/ 535781 w 1221741"/>
              <a:gd name="connsiteY138" fmla="*/ 647781 h 1437078"/>
              <a:gd name="connsiteX139" fmla="*/ 516731 w 1221741"/>
              <a:gd name="connsiteY139" fmla="*/ 662068 h 1437078"/>
              <a:gd name="connsiteX140" fmla="*/ 500062 w 1221741"/>
              <a:gd name="connsiteY140" fmla="*/ 676356 h 1437078"/>
              <a:gd name="connsiteX141" fmla="*/ 490537 w 1221741"/>
              <a:gd name="connsiteY141" fmla="*/ 714456 h 1437078"/>
              <a:gd name="connsiteX142" fmla="*/ 490537 w 1221741"/>
              <a:gd name="connsiteY142" fmla="*/ 831137 h 1437078"/>
              <a:gd name="connsiteX143" fmla="*/ 495300 w 1221741"/>
              <a:gd name="connsiteY143" fmla="*/ 864475 h 1437078"/>
              <a:gd name="connsiteX144" fmla="*/ 492918 w 1221741"/>
              <a:gd name="connsiteY144" fmla="*/ 897812 h 1437078"/>
              <a:gd name="connsiteX145" fmla="*/ 483393 w 1221741"/>
              <a:gd name="connsiteY145" fmla="*/ 895431 h 1437078"/>
              <a:gd name="connsiteX146" fmla="*/ 478631 w 1221741"/>
              <a:gd name="connsiteY146" fmla="*/ 888287 h 1437078"/>
              <a:gd name="connsiteX147" fmla="*/ 447675 w 1221741"/>
              <a:gd name="connsiteY147" fmla="*/ 878762 h 1437078"/>
              <a:gd name="connsiteX148" fmla="*/ 445293 w 1221741"/>
              <a:gd name="connsiteY148" fmla="*/ 871618 h 1437078"/>
              <a:gd name="connsiteX149" fmla="*/ 438150 w 1221741"/>
              <a:gd name="connsiteY149" fmla="*/ 845425 h 1437078"/>
              <a:gd name="connsiteX150" fmla="*/ 421481 w 1221741"/>
              <a:gd name="connsiteY150" fmla="*/ 854950 h 1437078"/>
              <a:gd name="connsiteX151" fmla="*/ 407193 w 1221741"/>
              <a:gd name="connsiteY151" fmla="*/ 859712 h 1437078"/>
              <a:gd name="connsiteX152" fmla="*/ 397668 w 1221741"/>
              <a:gd name="connsiteY152" fmla="*/ 869237 h 1437078"/>
              <a:gd name="connsiteX153" fmla="*/ 395287 w 1221741"/>
              <a:gd name="connsiteY153" fmla="*/ 876381 h 1437078"/>
              <a:gd name="connsiteX154" fmla="*/ 388143 w 1221741"/>
              <a:gd name="connsiteY154" fmla="*/ 885906 h 1437078"/>
              <a:gd name="connsiteX155" fmla="*/ 369093 w 1221741"/>
              <a:gd name="connsiteY155" fmla="*/ 902575 h 1437078"/>
              <a:gd name="connsiteX156" fmla="*/ 371475 w 1221741"/>
              <a:gd name="connsiteY156" fmla="*/ 938293 h 1437078"/>
              <a:gd name="connsiteX157" fmla="*/ 373856 w 1221741"/>
              <a:gd name="connsiteY157" fmla="*/ 945437 h 1437078"/>
              <a:gd name="connsiteX158" fmla="*/ 381000 w 1221741"/>
              <a:gd name="connsiteY158" fmla="*/ 950200 h 1437078"/>
              <a:gd name="connsiteX159" fmla="*/ 390525 w 1221741"/>
              <a:gd name="connsiteY159" fmla="*/ 966868 h 1437078"/>
              <a:gd name="connsiteX160" fmla="*/ 392906 w 1221741"/>
              <a:gd name="connsiteY160" fmla="*/ 976393 h 1437078"/>
              <a:gd name="connsiteX161" fmla="*/ 400050 w 1221741"/>
              <a:gd name="connsiteY161" fmla="*/ 988300 h 1437078"/>
              <a:gd name="connsiteX162" fmla="*/ 407193 w 1221741"/>
              <a:gd name="connsiteY162" fmla="*/ 1024018 h 1437078"/>
              <a:gd name="connsiteX163" fmla="*/ 404812 w 1221741"/>
              <a:gd name="connsiteY163" fmla="*/ 1040687 h 1437078"/>
              <a:gd name="connsiteX164" fmla="*/ 378618 w 1221741"/>
              <a:gd name="connsiteY164" fmla="*/ 1033543 h 1437078"/>
              <a:gd name="connsiteX165" fmla="*/ 354806 w 1221741"/>
              <a:gd name="connsiteY165" fmla="*/ 1012112 h 1437078"/>
              <a:gd name="connsiteX166" fmla="*/ 350043 w 1221741"/>
              <a:gd name="connsiteY166" fmla="*/ 1004968 h 1437078"/>
              <a:gd name="connsiteX167" fmla="*/ 342900 w 1221741"/>
              <a:gd name="connsiteY167" fmla="*/ 1000206 h 1437078"/>
              <a:gd name="connsiteX168" fmla="*/ 307181 w 1221741"/>
              <a:gd name="connsiteY168" fmla="*/ 1007350 h 1437078"/>
              <a:gd name="connsiteX169" fmla="*/ 295275 w 1221741"/>
              <a:gd name="connsiteY169" fmla="*/ 1019256 h 1437078"/>
              <a:gd name="connsiteX170" fmla="*/ 288131 w 1221741"/>
              <a:gd name="connsiteY170" fmla="*/ 1043068 h 1437078"/>
              <a:gd name="connsiteX171" fmla="*/ 285750 w 1221741"/>
              <a:gd name="connsiteY171" fmla="*/ 1054975 h 1437078"/>
              <a:gd name="connsiteX172" fmla="*/ 278606 w 1221741"/>
              <a:gd name="connsiteY172" fmla="*/ 1057356 h 1437078"/>
              <a:gd name="connsiteX173" fmla="*/ 259556 w 1221741"/>
              <a:gd name="connsiteY173" fmla="*/ 1052593 h 1437078"/>
              <a:gd name="connsiteX174" fmla="*/ 252412 w 1221741"/>
              <a:gd name="connsiteY174" fmla="*/ 1040687 h 1437078"/>
              <a:gd name="connsiteX175" fmla="*/ 235743 w 1221741"/>
              <a:gd name="connsiteY175" fmla="*/ 1024018 h 1437078"/>
              <a:gd name="connsiteX176" fmla="*/ 235743 w 1221741"/>
              <a:gd name="connsiteY176" fmla="*/ 1024018 h 1437078"/>
              <a:gd name="connsiteX177" fmla="*/ 226218 w 1221741"/>
              <a:gd name="connsiteY177" fmla="*/ 1019256 h 1437078"/>
              <a:gd name="connsiteX178" fmla="*/ 207168 w 1221741"/>
              <a:gd name="connsiteY178" fmla="*/ 1007350 h 1437078"/>
              <a:gd name="connsiteX179" fmla="*/ 197643 w 1221741"/>
              <a:gd name="connsiteY179" fmla="*/ 1004968 h 1437078"/>
              <a:gd name="connsiteX180" fmla="*/ 166687 w 1221741"/>
              <a:gd name="connsiteY180" fmla="*/ 1000206 h 1437078"/>
              <a:gd name="connsiteX181" fmla="*/ 150018 w 1221741"/>
              <a:gd name="connsiteY181" fmla="*/ 995443 h 1437078"/>
              <a:gd name="connsiteX182" fmla="*/ 126206 w 1221741"/>
              <a:gd name="connsiteY182" fmla="*/ 985918 h 1437078"/>
              <a:gd name="connsiteX183" fmla="*/ 111918 w 1221741"/>
              <a:gd name="connsiteY183" fmla="*/ 978775 h 1437078"/>
              <a:gd name="connsiteX184" fmla="*/ 52387 w 1221741"/>
              <a:gd name="connsiteY184" fmla="*/ 983537 h 1437078"/>
              <a:gd name="connsiteX185" fmla="*/ 45243 w 1221741"/>
              <a:gd name="connsiteY185" fmla="*/ 988300 h 1437078"/>
              <a:gd name="connsiteX186" fmla="*/ 23812 w 1221741"/>
              <a:gd name="connsiteY186" fmla="*/ 1009731 h 1437078"/>
              <a:gd name="connsiteX187" fmla="*/ 16668 w 1221741"/>
              <a:gd name="connsiteY187" fmla="*/ 1033543 h 1437078"/>
              <a:gd name="connsiteX188" fmla="*/ 11906 w 1221741"/>
              <a:gd name="connsiteY188" fmla="*/ 1040687 h 1437078"/>
              <a:gd name="connsiteX189" fmla="*/ 9525 w 1221741"/>
              <a:gd name="connsiteY189" fmla="*/ 1081168 h 1437078"/>
              <a:gd name="connsiteX190" fmla="*/ 7143 w 1221741"/>
              <a:gd name="connsiteY190" fmla="*/ 1090693 h 1437078"/>
              <a:gd name="connsiteX191" fmla="*/ 4762 w 1221741"/>
              <a:gd name="connsiteY191" fmla="*/ 1104981 h 1437078"/>
              <a:gd name="connsiteX192" fmla="*/ 2381 w 1221741"/>
              <a:gd name="connsiteY192" fmla="*/ 1135937 h 1437078"/>
              <a:gd name="connsiteX193" fmla="*/ 0 w 1221741"/>
              <a:gd name="connsiteY193" fmla="*/ 1143081 h 1437078"/>
              <a:gd name="connsiteX194" fmla="*/ 2381 w 1221741"/>
              <a:gd name="connsiteY194" fmla="*/ 1209756 h 1437078"/>
              <a:gd name="connsiteX195" fmla="*/ 19050 w 1221741"/>
              <a:gd name="connsiteY195" fmla="*/ 1221662 h 1437078"/>
              <a:gd name="connsiteX196" fmla="*/ 45243 w 1221741"/>
              <a:gd name="connsiteY196" fmla="*/ 1233568 h 1437078"/>
              <a:gd name="connsiteX197" fmla="*/ 59531 w 1221741"/>
              <a:gd name="connsiteY197" fmla="*/ 1238331 h 1437078"/>
              <a:gd name="connsiteX198" fmla="*/ 83343 w 1221741"/>
              <a:gd name="connsiteY198" fmla="*/ 1255000 h 1437078"/>
              <a:gd name="connsiteX199" fmla="*/ 90487 w 1221741"/>
              <a:gd name="connsiteY199" fmla="*/ 1262143 h 1437078"/>
              <a:gd name="connsiteX200" fmla="*/ 104775 w 1221741"/>
              <a:gd name="connsiteY200" fmla="*/ 1266906 h 1437078"/>
              <a:gd name="connsiteX201" fmla="*/ 123825 w 1221741"/>
              <a:gd name="connsiteY201" fmla="*/ 1271668 h 1437078"/>
              <a:gd name="connsiteX202" fmla="*/ 138112 w 1221741"/>
              <a:gd name="connsiteY202" fmla="*/ 1276431 h 1437078"/>
              <a:gd name="connsiteX203" fmla="*/ 223837 w 1221741"/>
              <a:gd name="connsiteY203" fmla="*/ 1285956 h 1437078"/>
              <a:gd name="connsiteX204" fmla="*/ 257175 w 1221741"/>
              <a:gd name="connsiteY204" fmla="*/ 1314531 h 1437078"/>
              <a:gd name="connsiteX205" fmla="*/ 261937 w 1221741"/>
              <a:gd name="connsiteY205" fmla="*/ 1321675 h 1437078"/>
              <a:gd name="connsiteX206" fmla="*/ 264318 w 1221741"/>
              <a:gd name="connsiteY206" fmla="*/ 1328818 h 1437078"/>
              <a:gd name="connsiteX207" fmla="*/ 271462 w 1221741"/>
              <a:gd name="connsiteY207" fmla="*/ 1343106 h 1437078"/>
              <a:gd name="connsiteX208" fmla="*/ 276225 w 1221741"/>
              <a:gd name="connsiteY208" fmla="*/ 1350250 h 1437078"/>
              <a:gd name="connsiteX209" fmla="*/ 285750 w 1221741"/>
              <a:gd name="connsiteY209" fmla="*/ 1352631 h 1437078"/>
              <a:gd name="connsiteX210" fmla="*/ 328612 w 1221741"/>
              <a:gd name="connsiteY210" fmla="*/ 1347868 h 1437078"/>
              <a:gd name="connsiteX211" fmla="*/ 342900 w 1221741"/>
              <a:gd name="connsiteY211" fmla="*/ 1345487 h 1437078"/>
              <a:gd name="connsiteX212" fmla="*/ 366712 w 1221741"/>
              <a:gd name="connsiteY212" fmla="*/ 1350250 h 1437078"/>
              <a:gd name="connsiteX213" fmla="*/ 373856 w 1221741"/>
              <a:gd name="connsiteY213" fmla="*/ 1383587 h 1437078"/>
              <a:gd name="connsiteX214" fmla="*/ 381000 w 1221741"/>
              <a:gd name="connsiteY214" fmla="*/ 1412162 h 1437078"/>
              <a:gd name="connsiteX215" fmla="*/ 381000 w 1221741"/>
              <a:gd name="connsiteY215" fmla="*/ 1435975 h 1437078"/>
              <a:gd name="connsiteX0" fmla="*/ 381000 w 1221741"/>
              <a:gd name="connsiteY0" fmla="*/ 1435961 h 1437064"/>
              <a:gd name="connsiteX1" fmla="*/ 411956 w 1221741"/>
              <a:gd name="connsiteY1" fmla="*/ 1431198 h 1437064"/>
              <a:gd name="connsiteX2" fmla="*/ 426243 w 1221741"/>
              <a:gd name="connsiteY2" fmla="*/ 1419292 h 1437064"/>
              <a:gd name="connsiteX3" fmla="*/ 435768 w 1221741"/>
              <a:gd name="connsiteY3" fmla="*/ 1414529 h 1437064"/>
              <a:gd name="connsiteX4" fmla="*/ 447675 w 1221741"/>
              <a:gd name="connsiteY4" fmla="*/ 1405004 h 1437064"/>
              <a:gd name="connsiteX5" fmla="*/ 450056 w 1221741"/>
              <a:gd name="connsiteY5" fmla="*/ 1397861 h 1437064"/>
              <a:gd name="connsiteX6" fmla="*/ 476250 w 1221741"/>
              <a:gd name="connsiteY6" fmla="*/ 1378811 h 1437064"/>
              <a:gd name="connsiteX7" fmla="*/ 488156 w 1221741"/>
              <a:gd name="connsiteY7" fmla="*/ 1369286 h 1437064"/>
              <a:gd name="connsiteX8" fmla="*/ 526256 w 1221741"/>
              <a:gd name="connsiteY8" fmla="*/ 1362142 h 1437064"/>
              <a:gd name="connsiteX9" fmla="*/ 559593 w 1221741"/>
              <a:gd name="connsiteY9" fmla="*/ 1357379 h 1437064"/>
              <a:gd name="connsiteX10" fmla="*/ 573881 w 1221741"/>
              <a:gd name="connsiteY10" fmla="*/ 1347854 h 1437064"/>
              <a:gd name="connsiteX11" fmla="*/ 592931 w 1221741"/>
              <a:gd name="connsiteY11" fmla="*/ 1333567 h 1437064"/>
              <a:gd name="connsiteX12" fmla="*/ 611981 w 1221741"/>
              <a:gd name="connsiteY12" fmla="*/ 1321661 h 1437064"/>
              <a:gd name="connsiteX13" fmla="*/ 626268 w 1221741"/>
              <a:gd name="connsiteY13" fmla="*/ 1319279 h 1437064"/>
              <a:gd name="connsiteX14" fmla="*/ 657225 w 1221741"/>
              <a:gd name="connsiteY14" fmla="*/ 1314517 h 1437064"/>
              <a:gd name="connsiteX15" fmla="*/ 666750 w 1221741"/>
              <a:gd name="connsiteY15" fmla="*/ 1307373 h 1437064"/>
              <a:gd name="connsiteX16" fmla="*/ 652462 w 1221741"/>
              <a:gd name="connsiteY16" fmla="*/ 1295467 h 1437064"/>
              <a:gd name="connsiteX17" fmla="*/ 638175 w 1221741"/>
              <a:gd name="connsiteY17" fmla="*/ 1288323 h 1437064"/>
              <a:gd name="connsiteX18" fmla="*/ 626268 w 1221741"/>
              <a:gd name="connsiteY18" fmla="*/ 1278798 h 1437064"/>
              <a:gd name="connsiteX19" fmla="*/ 619125 w 1221741"/>
              <a:gd name="connsiteY19" fmla="*/ 1271654 h 1437064"/>
              <a:gd name="connsiteX20" fmla="*/ 621506 w 1221741"/>
              <a:gd name="connsiteY20" fmla="*/ 1254986 h 1437064"/>
              <a:gd name="connsiteX21" fmla="*/ 650081 w 1221741"/>
              <a:gd name="connsiteY21" fmla="*/ 1259748 h 1437064"/>
              <a:gd name="connsiteX22" fmla="*/ 671512 w 1221741"/>
              <a:gd name="connsiteY22" fmla="*/ 1266892 h 1437064"/>
              <a:gd name="connsiteX23" fmla="*/ 673893 w 1221741"/>
              <a:gd name="connsiteY23" fmla="*/ 1300229 h 1437064"/>
              <a:gd name="connsiteX24" fmla="*/ 692943 w 1221741"/>
              <a:gd name="connsiteY24" fmla="*/ 1302611 h 1437064"/>
              <a:gd name="connsiteX25" fmla="*/ 757237 w 1221741"/>
              <a:gd name="connsiteY25" fmla="*/ 1300229 h 1437064"/>
              <a:gd name="connsiteX26" fmla="*/ 776287 w 1221741"/>
              <a:gd name="connsiteY26" fmla="*/ 1297848 h 1437064"/>
              <a:gd name="connsiteX27" fmla="*/ 845343 w 1221741"/>
              <a:gd name="connsiteY27" fmla="*/ 1304992 h 1437064"/>
              <a:gd name="connsiteX28" fmla="*/ 864393 w 1221741"/>
              <a:gd name="connsiteY28" fmla="*/ 1309754 h 1437064"/>
              <a:gd name="connsiteX29" fmla="*/ 885825 w 1221741"/>
              <a:gd name="connsiteY29" fmla="*/ 1314517 h 1437064"/>
              <a:gd name="connsiteX30" fmla="*/ 897731 w 1221741"/>
              <a:gd name="connsiteY30" fmla="*/ 1319279 h 1437064"/>
              <a:gd name="connsiteX31" fmla="*/ 907256 w 1221741"/>
              <a:gd name="connsiteY31" fmla="*/ 1324042 h 1437064"/>
              <a:gd name="connsiteX32" fmla="*/ 926306 w 1221741"/>
              <a:gd name="connsiteY32" fmla="*/ 1328804 h 1437064"/>
              <a:gd name="connsiteX33" fmla="*/ 945356 w 1221741"/>
              <a:gd name="connsiteY33" fmla="*/ 1333567 h 1437064"/>
              <a:gd name="connsiteX34" fmla="*/ 950118 w 1221741"/>
              <a:gd name="connsiteY34" fmla="*/ 1307373 h 1437064"/>
              <a:gd name="connsiteX35" fmla="*/ 952500 w 1221741"/>
              <a:gd name="connsiteY35" fmla="*/ 1297848 h 1437064"/>
              <a:gd name="connsiteX36" fmla="*/ 988218 w 1221741"/>
              <a:gd name="connsiteY36" fmla="*/ 1290704 h 1437064"/>
              <a:gd name="connsiteX37" fmla="*/ 992981 w 1221741"/>
              <a:gd name="connsiteY37" fmla="*/ 1283561 h 1437064"/>
              <a:gd name="connsiteX38" fmla="*/ 1000125 w 1221741"/>
              <a:gd name="connsiteY38" fmla="*/ 1281179 h 1437064"/>
              <a:gd name="connsiteX39" fmla="*/ 1007268 w 1221741"/>
              <a:gd name="connsiteY39" fmla="*/ 1276417 h 1437064"/>
              <a:gd name="connsiteX40" fmla="*/ 1012031 w 1221741"/>
              <a:gd name="connsiteY40" fmla="*/ 1266892 h 1437064"/>
              <a:gd name="connsiteX41" fmla="*/ 1014412 w 1221741"/>
              <a:gd name="connsiteY41" fmla="*/ 1259748 h 1437064"/>
              <a:gd name="connsiteX42" fmla="*/ 1023937 w 1221741"/>
              <a:gd name="connsiteY42" fmla="*/ 1245461 h 1437064"/>
              <a:gd name="connsiteX43" fmla="*/ 1031081 w 1221741"/>
              <a:gd name="connsiteY43" fmla="*/ 1226411 h 1437064"/>
              <a:gd name="connsiteX44" fmla="*/ 1033462 w 1221741"/>
              <a:gd name="connsiteY44" fmla="*/ 1219267 h 1437064"/>
              <a:gd name="connsiteX45" fmla="*/ 1035843 w 1221741"/>
              <a:gd name="connsiteY45" fmla="*/ 1209742 h 1437064"/>
              <a:gd name="connsiteX46" fmla="*/ 1040606 w 1221741"/>
              <a:gd name="connsiteY46" fmla="*/ 1200217 h 1437064"/>
              <a:gd name="connsiteX47" fmla="*/ 1045368 w 1221741"/>
              <a:gd name="connsiteY47" fmla="*/ 1181167 h 1437064"/>
              <a:gd name="connsiteX48" fmla="*/ 1062037 w 1221741"/>
              <a:gd name="connsiteY48" fmla="*/ 1150211 h 1437064"/>
              <a:gd name="connsiteX49" fmla="*/ 1069181 w 1221741"/>
              <a:gd name="connsiteY49" fmla="*/ 1143067 h 1437064"/>
              <a:gd name="connsiteX50" fmla="*/ 1066800 w 1221741"/>
              <a:gd name="connsiteY50" fmla="*/ 1114492 h 1437064"/>
              <a:gd name="connsiteX51" fmla="*/ 1004887 w 1221741"/>
              <a:gd name="connsiteY51" fmla="*/ 1121636 h 1437064"/>
              <a:gd name="connsiteX52" fmla="*/ 1004887 w 1221741"/>
              <a:gd name="connsiteY52" fmla="*/ 1093061 h 1437064"/>
              <a:gd name="connsiteX53" fmla="*/ 1009650 w 1221741"/>
              <a:gd name="connsiteY53" fmla="*/ 1085917 h 1437064"/>
              <a:gd name="connsiteX54" fmla="*/ 1016793 w 1221741"/>
              <a:gd name="connsiteY54" fmla="*/ 1076392 h 1437064"/>
              <a:gd name="connsiteX55" fmla="*/ 1028700 w 1221741"/>
              <a:gd name="connsiteY55" fmla="*/ 1026386 h 1437064"/>
              <a:gd name="connsiteX56" fmla="*/ 1038225 w 1221741"/>
              <a:gd name="connsiteY56" fmla="*/ 990667 h 1437064"/>
              <a:gd name="connsiteX57" fmla="*/ 1045368 w 1221741"/>
              <a:gd name="connsiteY57" fmla="*/ 981142 h 1437064"/>
              <a:gd name="connsiteX58" fmla="*/ 1054893 w 1221741"/>
              <a:gd name="connsiteY58" fmla="*/ 964473 h 1437064"/>
              <a:gd name="connsiteX59" fmla="*/ 1071562 w 1221741"/>
              <a:gd name="connsiteY59" fmla="*/ 947804 h 1437064"/>
              <a:gd name="connsiteX60" fmla="*/ 1095375 w 1221741"/>
              <a:gd name="connsiteY60" fmla="*/ 928754 h 1437064"/>
              <a:gd name="connsiteX61" fmla="*/ 1102518 w 1221741"/>
              <a:gd name="connsiteY61" fmla="*/ 921611 h 1437064"/>
              <a:gd name="connsiteX62" fmla="*/ 1109662 w 1221741"/>
              <a:gd name="connsiteY62" fmla="*/ 919229 h 1437064"/>
              <a:gd name="connsiteX63" fmla="*/ 1119187 w 1221741"/>
              <a:gd name="connsiteY63" fmla="*/ 912086 h 1437064"/>
              <a:gd name="connsiteX64" fmla="*/ 1138237 w 1221741"/>
              <a:gd name="connsiteY64" fmla="*/ 900179 h 1437064"/>
              <a:gd name="connsiteX65" fmla="*/ 1147762 w 1221741"/>
              <a:gd name="connsiteY65" fmla="*/ 881129 h 1437064"/>
              <a:gd name="connsiteX66" fmla="*/ 1166812 w 1221741"/>
              <a:gd name="connsiteY66" fmla="*/ 854936 h 1437064"/>
              <a:gd name="connsiteX67" fmla="*/ 1178718 w 1221741"/>
              <a:gd name="connsiteY67" fmla="*/ 847792 h 1437064"/>
              <a:gd name="connsiteX68" fmla="*/ 1185862 w 1221741"/>
              <a:gd name="connsiteY68" fmla="*/ 845411 h 1437064"/>
              <a:gd name="connsiteX69" fmla="*/ 1197768 w 1221741"/>
              <a:gd name="connsiteY69" fmla="*/ 838267 h 1437064"/>
              <a:gd name="connsiteX70" fmla="*/ 1207293 w 1221741"/>
              <a:gd name="connsiteY70" fmla="*/ 833504 h 1437064"/>
              <a:gd name="connsiteX71" fmla="*/ 1219200 w 1221741"/>
              <a:gd name="connsiteY71" fmla="*/ 819217 h 1437064"/>
              <a:gd name="connsiteX72" fmla="*/ 1214437 w 1221741"/>
              <a:gd name="connsiteY72" fmla="*/ 793023 h 1437064"/>
              <a:gd name="connsiteX73" fmla="*/ 1207293 w 1221741"/>
              <a:gd name="connsiteY73" fmla="*/ 790642 h 1437064"/>
              <a:gd name="connsiteX74" fmla="*/ 1178718 w 1221741"/>
              <a:gd name="connsiteY74" fmla="*/ 778736 h 1437064"/>
              <a:gd name="connsiteX75" fmla="*/ 1157287 w 1221741"/>
              <a:gd name="connsiteY75" fmla="*/ 766829 h 1437064"/>
              <a:gd name="connsiteX76" fmla="*/ 1133475 w 1221741"/>
              <a:gd name="connsiteY76" fmla="*/ 745398 h 1437064"/>
              <a:gd name="connsiteX77" fmla="*/ 1126331 w 1221741"/>
              <a:gd name="connsiteY77" fmla="*/ 738254 h 1437064"/>
              <a:gd name="connsiteX78" fmla="*/ 1112043 w 1221741"/>
              <a:gd name="connsiteY78" fmla="*/ 719204 h 1437064"/>
              <a:gd name="connsiteX79" fmla="*/ 1102518 w 1221741"/>
              <a:gd name="connsiteY79" fmla="*/ 700154 h 1437064"/>
              <a:gd name="connsiteX80" fmla="*/ 1095375 w 1221741"/>
              <a:gd name="connsiteY80" fmla="*/ 681104 h 1437064"/>
              <a:gd name="connsiteX81" fmla="*/ 1090612 w 1221741"/>
              <a:gd name="connsiteY81" fmla="*/ 669198 h 1437064"/>
              <a:gd name="connsiteX82" fmla="*/ 1088231 w 1221741"/>
              <a:gd name="connsiteY82" fmla="*/ 662054 h 1437064"/>
              <a:gd name="connsiteX83" fmla="*/ 1081087 w 1221741"/>
              <a:gd name="connsiteY83" fmla="*/ 652529 h 1437064"/>
              <a:gd name="connsiteX84" fmla="*/ 1078706 w 1221741"/>
              <a:gd name="connsiteY84" fmla="*/ 643004 h 1437064"/>
              <a:gd name="connsiteX85" fmla="*/ 1073943 w 1221741"/>
              <a:gd name="connsiteY85" fmla="*/ 635861 h 1437064"/>
              <a:gd name="connsiteX86" fmla="*/ 1069181 w 1221741"/>
              <a:gd name="connsiteY86" fmla="*/ 626336 h 1437064"/>
              <a:gd name="connsiteX87" fmla="*/ 1066800 w 1221741"/>
              <a:gd name="connsiteY87" fmla="*/ 619192 h 1437064"/>
              <a:gd name="connsiteX88" fmla="*/ 1064418 w 1221741"/>
              <a:gd name="connsiteY88" fmla="*/ 609667 h 1437064"/>
              <a:gd name="connsiteX89" fmla="*/ 1047750 w 1221741"/>
              <a:gd name="connsiteY89" fmla="*/ 578711 h 1437064"/>
              <a:gd name="connsiteX90" fmla="*/ 1040606 w 1221741"/>
              <a:gd name="connsiteY90" fmla="*/ 557279 h 1437064"/>
              <a:gd name="connsiteX91" fmla="*/ 1038225 w 1221741"/>
              <a:gd name="connsiteY91" fmla="*/ 547754 h 1437064"/>
              <a:gd name="connsiteX92" fmla="*/ 1031081 w 1221741"/>
              <a:gd name="connsiteY92" fmla="*/ 535848 h 1437064"/>
              <a:gd name="connsiteX93" fmla="*/ 1026318 w 1221741"/>
              <a:gd name="connsiteY93" fmla="*/ 526323 h 1437064"/>
              <a:gd name="connsiteX94" fmla="*/ 1023937 w 1221741"/>
              <a:gd name="connsiteY94" fmla="*/ 519179 h 1437064"/>
              <a:gd name="connsiteX95" fmla="*/ 1014412 w 1221741"/>
              <a:gd name="connsiteY95" fmla="*/ 495367 h 1437064"/>
              <a:gd name="connsiteX96" fmla="*/ 1012031 w 1221741"/>
              <a:gd name="connsiteY96" fmla="*/ 485842 h 1437064"/>
              <a:gd name="connsiteX97" fmla="*/ 997743 w 1221741"/>
              <a:gd name="connsiteY97" fmla="*/ 462029 h 1437064"/>
              <a:gd name="connsiteX98" fmla="*/ 992981 w 1221741"/>
              <a:gd name="connsiteY98" fmla="*/ 452504 h 1437064"/>
              <a:gd name="connsiteX99" fmla="*/ 990600 w 1221741"/>
              <a:gd name="connsiteY99" fmla="*/ 440598 h 1437064"/>
              <a:gd name="connsiteX100" fmla="*/ 983456 w 1221741"/>
              <a:gd name="connsiteY100" fmla="*/ 435836 h 1437064"/>
              <a:gd name="connsiteX101" fmla="*/ 981075 w 1221741"/>
              <a:gd name="connsiteY101" fmla="*/ 421548 h 1437064"/>
              <a:gd name="connsiteX102" fmla="*/ 973931 w 1221741"/>
              <a:gd name="connsiteY102" fmla="*/ 409642 h 1437064"/>
              <a:gd name="connsiteX103" fmla="*/ 969168 w 1221741"/>
              <a:gd name="connsiteY103" fmla="*/ 397736 h 1437064"/>
              <a:gd name="connsiteX104" fmla="*/ 964406 w 1221741"/>
              <a:gd name="connsiteY104" fmla="*/ 390592 h 1437064"/>
              <a:gd name="connsiteX105" fmla="*/ 959643 w 1221741"/>
              <a:gd name="connsiteY105" fmla="*/ 371542 h 1437064"/>
              <a:gd name="connsiteX106" fmla="*/ 957262 w 1221741"/>
              <a:gd name="connsiteY106" fmla="*/ 364398 h 1437064"/>
              <a:gd name="connsiteX107" fmla="*/ 947737 w 1221741"/>
              <a:gd name="connsiteY107" fmla="*/ 342967 h 1437064"/>
              <a:gd name="connsiteX108" fmla="*/ 942975 w 1221741"/>
              <a:gd name="connsiteY108" fmla="*/ 333442 h 1437064"/>
              <a:gd name="connsiteX109" fmla="*/ 940593 w 1221741"/>
              <a:gd name="connsiteY109" fmla="*/ 326298 h 1437064"/>
              <a:gd name="connsiteX110" fmla="*/ 926306 w 1221741"/>
              <a:gd name="connsiteY110" fmla="*/ 242954 h 1437064"/>
              <a:gd name="connsiteX111" fmla="*/ 888206 w 1221741"/>
              <a:gd name="connsiteY111" fmla="*/ 119130 h 1437064"/>
              <a:gd name="connsiteX112" fmla="*/ 871537 w 1221741"/>
              <a:gd name="connsiteY112" fmla="*/ 81030 h 1437064"/>
              <a:gd name="connsiteX113" fmla="*/ 823912 w 1221741"/>
              <a:gd name="connsiteY113" fmla="*/ 66 h 1437064"/>
              <a:gd name="connsiteX114" fmla="*/ 847725 w 1221741"/>
              <a:gd name="connsiteY114" fmla="*/ 83412 h 1437064"/>
              <a:gd name="connsiteX115" fmla="*/ 847725 w 1221741"/>
              <a:gd name="connsiteY115" fmla="*/ 207236 h 1437064"/>
              <a:gd name="connsiteX116" fmla="*/ 823912 w 1221741"/>
              <a:gd name="connsiteY116" fmla="*/ 252479 h 1437064"/>
              <a:gd name="connsiteX117" fmla="*/ 812006 w 1221741"/>
              <a:gd name="connsiteY117" fmla="*/ 297723 h 1437064"/>
              <a:gd name="connsiteX118" fmla="*/ 797718 w 1221741"/>
              <a:gd name="connsiteY118" fmla="*/ 354873 h 1437064"/>
              <a:gd name="connsiteX119" fmla="*/ 781050 w 1221741"/>
              <a:gd name="connsiteY119" fmla="*/ 395354 h 1437064"/>
              <a:gd name="connsiteX120" fmla="*/ 754856 w 1221741"/>
              <a:gd name="connsiteY120" fmla="*/ 445361 h 1437064"/>
              <a:gd name="connsiteX121" fmla="*/ 745331 w 1221741"/>
              <a:gd name="connsiteY121" fmla="*/ 466792 h 1437064"/>
              <a:gd name="connsiteX122" fmla="*/ 742950 w 1221741"/>
              <a:gd name="connsiteY122" fmla="*/ 490604 h 1437064"/>
              <a:gd name="connsiteX123" fmla="*/ 721518 w 1221741"/>
              <a:gd name="connsiteY123" fmla="*/ 504892 h 1437064"/>
              <a:gd name="connsiteX124" fmla="*/ 709612 w 1221741"/>
              <a:gd name="connsiteY124" fmla="*/ 509654 h 1437064"/>
              <a:gd name="connsiteX125" fmla="*/ 688181 w 1221741"/>
              <a:gd name="connsiteY125" fmla="*/ 519179 h 1437064"/>
              <a:gd name="connsiteX126" fmla="*/ 671512 w 1221741"/>
              <a:gd name="connsiteY126" fmla="*/ 533467 h 1437064"/>
              <a:gd name="connsiteX127" fmla="*/ 664368 w 1221741"/>
              <a:gd name="connsiteY127" fmla="*/ 538229 h 1437064"/>
              <a:gd name="connsiteX128" fmla="*/ 657225 w 1221741"/>
              <a:gd name="connsiteY128" fmla="*/ 547754 h 1437064"/>
              <a:gd name="connsiteX129" fmla="*/ 642937 w 1221741"/>
              <a:gd name="connsiteY129" fmla="*/ 562042 h 1437064"/>
              <a:gd name="connsiteX130" fmla="*/ 626268 w 1221741"/>
              <a:gd name="connsiteY130" fmla="*/ 581092 h 1437064"/>
              <a:gd name="connsiteX131" fmla="*/ 614362 w 1221741"/>
              <a:gd name="connsiteY131" fmla="*/ 595379 h 1437064"/>
              <a:gd name="connsiteX132" fmla="*/ 607218 w 1221741"/>
              <a:gd name="connsiteY132" fmla="*/ 604904 h 1437064"/>
              <a:gd name="connsiteX133" fmla="*/ 602456 w 1221741"/>
              <a:gd name="connsiteY133" fmla="*/ 612048 h 1437064"/>
              <a:gd name="connsiteX134" fmla="*/ 590550 w 1221741"/>
              <a:gd name="connsiteY134" fmla="*/ 616811 h 1437064"/>
              <a:gd name="connsiteX135" fmla="*/ 573881 w 1221741"/>
              <a:gd name="connsiteY135" fmla="*/ 628717 h 1437064"/>
              <a:gd name="connsiteX136" fmla="*/ 554831 w 1221741"/>
              <a:gd name="connsiteY136" fmla="*/ 638242 h 1437064"/>
              <a:gd name="connsiteX137" fmla="*/ 542925 w 1221741"/>
              <a:gd name="connsiteY137" fmla="*/ 645386 h 1437064"/>
              <a:gd name="connsiteX138" fmla="*/ 535781 w 1221741"/>
              <a:gd name="connsiteY138" fmla="*/ 647767 h 1437064"/>
              <a:gd name="connsiteX139" fmla="*/ 516731 w 1221741"/>
              <a:gd name="connsiteY139" fmla="*/ 662054 h 1437064"/>
              <a:gd name="connsiteX140" fmla="*/ 500062 w 1221741"/>
              <a:gd name="connsiteY140" fmla="*/ 676342 h 1437064"/>
              <a:gd name="connsiteX141" fmla="*/ 490537 w 1221741"/>
              <a:gd name="connsiteY141" fmla="*/ 714442 h 1437064"/>
              <a:gd name="connsiteX142" fmla="*/ 490537 w 1221741"/>
              <a:gd name="connsiteY142" fmla="*/ 831123 h 1437064"/>
              <a:gd name="connsiteX143" fmla="*/ 495300 w 1221741"/>
              <a:gd name="connsiteY143" fmla="*/ 864461 h 1437064"/>
              <a:gd name="connsiteX144" fmla="*/ 492918 w 1221741"/>
              <a:gd name="connsiteY144" fmla="*/ 897798 h 1437064"/>
              <a:gd name="connsiteX145" fmla="*/ 483393 w 1221741"/>
              <a:gd name="connsiteY145" fmla="*/ 895417 h 1437064"/>
              <a:gd name="connsiteX146" fmla="*/ 478631 w 1221741"/>
              <a:gd name="connsiteY146" fmla="*/ 888273 h 1437064"/>
              <a:gd name="connsiteX147" fmla="*/ 447675 w 1221741"/>
              <a:gd name="connsiteY147" fmla="*/ 878748 h 1437064"/>
              <a:gd name="connsiteX148" fmla="*/ 445293 w 1221741"/>
              <a:gd name="connsiteY148" fmla="*/ 871604 h 1437064"/>
              <a:gd name="connsiteX149" fmla="*/ 438150 w 1221741"/>
              <a:gd name="connsiteY149" fmla="*/ 845411 h 1437064"/>
              <a:gd name="connsiteX150" fmla="*/ 421481 w 1221741"/>
              <a:gd name="connsiteY150" fmla="*/ 854936 h 1437064"/>
              <a:gd name="connsiteX151" fmla="*/ 407193 w 1221741"/>
              <a:gd name="connsiteY151" fmla="*/ 859698 h 1437064"/>
              <a:gd name="connsiteX152" fmla="*/ 397668 w 1221741"/>
              <a:gd name="connsiteY152" fmla="*/ 869223 h 1437064"/>
              <a:gd name="connsiteX153" fmla="*/ 395287 w 1221741"/>
              <a:gd name="connsiteY153" fmla="*/ 876367 h 1437064"/>
              <a:gd name="connsiteX154" fmla="*/ 388143 w 1221741"/>
              <a:gd name="connsiteY154" fmla="*/ 885892 h 1437064"/>
              <a:gd name="connsiteX155" fmla="*/ 369093 w 1221741"/>
              <a:gd name="connsiteY155" fmla="*/ 902561 h 1437064"/>
              <a:gd name="connsiteX156" fmla="*/ 371475 w 1221741"/>
              <a:gd name="connsiteY156" fmla="*/ 938279 h 1437064"/>
              <a:gd name="connsiteX157" fmla="*/ 373856 w 1221741"/>
              <a:gd name="connsiteY157" fmla="*/ 945423 h 1437064"/>
              <a:gd name="connsiteX158" fmla="*/ 381000 w 1221741"/>
              <a:gd name="connsiteY158" fmla="*/ 950186 h 1437064"/>
              <a:gd name="connsiteX159" fmla="*/ 390525 w 1221741"/>
              <a:gd name="connsiteY159" fmla="*/ 966854 h 1437064"/>
              <a:gd name="connsiteX160" fmla="*/ 392906 w 1221741"/>
              <a:gd name="connsiteY160" fmla="*/ 976379 h 1437064"/>
              <a:gd name="connsiteX161" fmla="*/ 400050 w 1221741"/>
              <a:gd name="connsiteY161" fmla="*/ 988286 h 1437064"/>
              <a:gd name="connsiteX162" fmla="*/ 407193 w 1221741"/>
              <a:gd name="connsiteY162" fmla="*/ 1024004 h 1437064"/>
              <a:gd name="connsiteX163" fmla="*/ 404812 w 1221741"/>
              <a:gd name="connsiteY163" fmla="*/ 1040673 h 1437064"/>
              <a:gd name="connsiteX164" fmla="*/ 378618 w 1221741"/>
              <a:gd name="connsiteY164" fmla="*/ 1033529 h 1437064"/>
              <a:gd name="connsiteX165" fmla="*/ 354806 w 1221741"/>
              <a:gd name="connsiteY165" fmla="*/ 1012098 h 1437064"/>
              <a:gd name="connsiteX166" fmla="*/ 350043 w 1221741"/>
              <a:gd name="connsiteY166" fmla="*/ 1004954 h 1437064"/>
              <a:gd name="connsiteX167" fmla="*/ 342900 w 1221741"/>
              <a:gd name="connsiteY167" fmla="*/ 1000192 h 1437064"/>
              <a:gd name="connsiteX168" fmla="*/ 307181 w 1221741"/>
              <a:gd name="connsiteY168" fmla="*/ 1007336 h 1437064"/>
              <a:gd name="connsiteX169" fmla="*/ 295275 w 1221741"/>
              <a:gd name="connsiteY169" fmla="*/ 1019242 h 1437064"/>
              <a:gd name="connsiteX170" fmla="*/ 288131 w 1221741"/>
              <a:gd name="connsiteY170" fmla="*/ 1043054 h 1437064"/>
              <a:gd name="connsiteX171" fmla="*/ 285750 w 1221741"/>
              <a:gd name="connsiteY171" fmla="*/ 1054961 h 1437064"/>
              <a:gd name="connsiteX172" fmla="*/ 278606 w 1221741"/>
              <a:gd name="connsiteY172" fmla="*/ 1057342 h 1437064"/>
              <a:gd name="connsiteX173" fmla="*/ 259556 w 1221741"/>
              <a:gd name="connsiteY173" fmla="*/ 1052579 h 1437064"/>
              <a:gd name="connsiteX174" fmla="*/ 252412 w 1221741"/>
              <a:gd name="connsiteY174" fmla="*/ 1040673 h 1437064"/>
              <a:gd name="connsiteX175" fmla="*/ 235743 w 1221741"/>
              <a:gd name="connsiteY175" fmla="*/ 1024004 h 1437064"/>
              <a:gd name="connsiteX176" fmla="*/ 235743 w 1221741"/>
              <a:gd name="connsiteY176" fmla="*/ 1024004 h 1437064"/>
              <a:gd name="connsiteX177" fmla="*/ 226218 w 1221741"/>
              <a:gd name="connsiteY177" fmla="*/ 1019242 h 1437064"/>
              <a:gd name="connsiteX178" fmla="*/ 207168 w 1221741"/>
              <a:gd name="connsiteY178" fmla="*/ 1007336 h 1437064"/>
              <a:gd name="connsiteX179" fmla="*/ 197643 w 1221741"/>
              <a:gd name="connsiteY179" fmla="*/ 1004954 h 1437064"/>
              <a:gd name="connsiteX180" fmla="*/ 166687 w 1221741"/>
              <a:gd name="connsiteY180" fmla="*/ 1000192 h 1437064"/>
              <a:gd name="connsiteX181" fmla="*/ 150018 w 1221741"/>
              <a:gd name="connsiteY181" fmla="*/ 995429 h 1437064"/>
              <a:gd name="connsiteX182" fmla="*/ 126206 w 1221741"/>
              <a:gd name="connsiteY182" fmla="*/ 985904 h 1437064"/>
              <a:gd name="connsiteX183" fmla="*/ 111918 w 1221741"/>
              <a:gd name="connsiteY183" fmla="*/ 978761 h 1437064"/>
              <a:gd name="connsiteX184" fmla="*/ 52387 w 1221741"/>
              <a:gd name="connsiteY184" fmla="*/ 983523 h 1437064"/>
              <a:gd name="connsiteX185" fmla="*/ 45243 w 1221741"/>
              <a:gd name="connsiteY185" fmla="*/ 988286 h 1437064"/>
              <a:gd name="connsiteX186" fmla="*/ 23812 w 1221741"/>
              <a:gd name="connsiteY186" fmla="*/ 1009717 h 1437064"/>
              <a:gd name="connsiteX187" fmla="*/ 16668 w 1221741"/>
              <a:gd name="connsiteY187" fmla="*/ 1033529 h 1437064"/>
              <a:gd name="connsiteX188" fmla="*/ 11906 w 1221741"/>
              <a:gd name="connsiteY188" fmla="*/ 1040673 h 1437064"/>
              <a:gd name="connsiteX189" fmla="*/ 9525 w 1221741"/>
              <a:gd name="connsiteY189" fmla="*/ 1081154 h 1437064"/>
              <a:gd name="connsiteX190" fmla="*/ 7143 w 1221741"/>
              <a:gd name="connsiteY190" fmla="*/ 1090679 h 1437064"/>
              <a:gd name="connsiteX191" fmla="*/ 4762 w 1221741"/>
              <a:gd name="connsiteY191" fmla="*/ 1104967 h 1437064"/>
              <a:gd name="connsiteX192" fmla="*/ 2381 w 1221741"/>
              <a:gd name="connsiteY192" fmla="*/ 1135923 h 1437064"/>
              <a:gd name="connsiteX193" fmla="*/ 0 w 1221741"/>
              <a:gd name="connsiteY193" fmla="*/ 1143067 h 1437064"/>
              <a:gd name="connsiteX194" fmla="*/ 2381 w 1221741"/>
              <a:gd name="connsiteY194" fmla="*/ 1209742 h 1437064"/>
              <a:gd name="connsiteX195" fmla="*/ 19050 w 1221741"/>
              <a:gd name="connsiteY195" fmla="*/ 1221648 h 1437064"/>
              <a:gd name="connsiteX196" fmla="*/ 45243 w 1221741"/>
              <a:gd name="connsiteY196" fmla="*/ 1233554 h 1437064"/>
              <a:gd name="connsiteX197" fmla="*/ 59531 w 1221741"/>
              <a:gd name="connsiteY197" fmla="*/ 1238317 h 1437064"/>
              <a:gd name="connsiteX198" fmla="*/ 83343 w 1221741"/>
              <a:gd name="connsiteY198" fmla="*/ 1254986 h 1437064"/>
              <a:gd name="connsiteX199" fmla="*/ 90487 w 1221741"/>
              <a:gd name="connsiteY199" fmla="*/ 1262129 h 1437064"/>
              <a:gd name="connsiteX200" fmla="*/ 104775 w 1221741"/>
              <a:gd name="connsiteY200" fmla="*/ 1266892 h 1437064"/>
              <a:gd name="connsiteX201" fmla="*/ 123825 w 1221741"/>
              <a:gd name="connsiteY201" fmla="*/ 1271654 h 1437064"/>
              <a:gd name="connsiteX202" fmla="*/ 138112 w 1221741"/>
              <a:gd name="connsiteY202" fmla="*/ 1276417 h 1437064"/>
              <a:gd name="connsiteX203" fmla="*/ 223837 w 1221741"/>
              <a:gd name="connsiteY203" fmla="*/ 1285942 h 1437064"/>
              <a:gd name="connsiteX204" fmla="*/ 257175 w 1221741"/>
              <a:gd name="connsiteY204" fmla="*/ 1314517 h 1437064"/>
              <a:gd name="connsiteX205" fmla="*/ 261937 w 1221741"/>
              <a:gd name="connsiteY205" fmla="*/ 1321661 h 1437064"/>
              <a:gd name="connsiteX206" fmla="*/ 264318 w 1221741"/>
              <a:gd name="connsiteY206" fmla="*/ 1328804 h 1437064"/>
              <a:gd name="connsiteX207" fmla="*/ 271462 w 1221741"/>
              <a:gd name="connsiteY207" fmla="*/ 1343092 h 1437064"/>
              <a:gd name="connsiteX208" fmla="*/ 276225 w 1221741"/>
              <a:gd name="connsiteY208" fmla="*/ 1350236 h 1437064"/>
              <a:gd name="connsiteX209" fmla="*/ 285750 w 1221741"/>
              <a:gd name="connsiteY209" fmla="*/ 1352617 h 1437064"/>
              <a:gd name="connsiteX210" fmla="*/ 328612 w 1221741"/>
              <a:gd name="connsiteY210" fmla="*/ 1347854 h 1437064"/>
              <a:gd name="connsiteX211" fmla="*/ 342900 w 1221741"/>
              <a:gd name="connsiteY211" fmla="*/ 1345473 h 1437064"/>
              <a:gd name="connsiteX212" fmla="*/ 366712 w 1221741"/>
              <a:gd name="connsiteY212" fmla="*/ 1350236 h 1437064"/>
              <a:gd name="connsiteX213" fmla="*/ 373856 w 1221741"/>
              <a:gd name="connsiteY213" fmla="*/ 1383573 h 1437064"/>
              <a:gd name="connsiteX214" fmla="*/ 381000 w 1221741"/>
              <a:gd name="connsiteY214" fmla="*/ 1412148 h 1437064"/>
              <a:gd name="connsiteX215" fmla="*/ 381000 w 1221741"/>
              <a:gd name="connsiteY215" fmla="*/ 1435961 h 1437064"/>
              <a:gd name="connsiteX0" fmla="*/ 381000 w 1221741"/>
              <a:gd name="connsiteY0" fmla="*/ 1435954 h 1437057"/>
              <a:gd name="connsiteX1" fmla="*/ 411956 w 1221741"/>
              <a:gd name="connsiteY1" fmla="*/ 1431191 h 1437057"/>
              <a:gd name="connsiteX2" fmla="*/ 426243 w 1221741"/>
              <a:gd name="connsiteY2" fmla="*/ 1419285 h 1437057"/>
              <a:gd name="connsiteX3" fmla="*/ 435768 w 1221741"/>
              <a:gd name="connsiteY3" fmla="*/ 1414522 h 1437057"/>
              <a:gd name="connsiteX4" fmla="*/ 447675 w 1221741"/>
              <a:gd name="connsiteY4" fmla="*/ 1404997 h 1437057"/>
              <a:gd name="connsiteX5" fmla="*/ 450056 w 1221741"/>
              <a:gd name="connsiteY5" fmla="*/ 1397854 h 1437057"/>
              <a:gd name="connsiteX6" fmla="*/ 476250 w 1221741"/>
              <a:gd name="connsiteY6" fmla="*/ 1378804 h 1437057"/>
              <a:gd name="connsiteX7" fmla="*/ 488156 w 1221741"/>
              <a:gd name="connsiteY7" fmla="*/ 1369279 h 1437057"/>
              <a:gd name="connsiteX8" fmla="*/ 526256 w 1221741"/>
              <a:gd name="connsiteY8" fmla="*/ 1362135 h 1437057"/>
              <a:gd name="connsiteX9" fmla="*/ 559593 w 1221741"/>
              <a:gd name="connsiteY9" fmla="*/ 1357372 h 1437057"/>
              <a:gd name="connsiteX10" fmla="*/ 573881 w 1221741"/>
              <a:gd name="connsiteY10" fmla="*/ 1347847 h 1437057"/>
              <a:gd name="connsiteX11" fmla="*/ 592931 w 1221741"/>
              <a:gd name="connsiteY11" fmla="*/ 1333560 h 1437057"/>
              <a:gd name="connsiteX12" fmla="*/ 611981 w 1221741"/>
              <a:gd name="connsiteY12" fmla="*/ 1321654 h 1437057"/>
              <a:gd name="connsiteX13" fmla="*/ 626268 w 1221741"/>
              <a:gd name="connsiteY13" fmla="*/ 1319272 h 1437057"/>
              <a:gd name="connsiteX14" fmla="*/ 657225 w 1221741"/>
              <a:gd name="connsiteY14" fmla="*/ 1314510 h 1437057"/>
              <a:gd name="connsiteX15" fmla="*/ 666750 w 1221741"/>
              <a:gd name="connsiteY15" fmla="*/ 1307366 h 1437057"/>
              <a:gd name="connsiteX16" fmla="*/ 652462 w 1221741"/>
              <a:gd name="connsiteY16" fmla="*/ 1295460 h 1437057"/>
              <a:gd name="connsiteX17" fmla="*/ 638175 w 1221741"/>
              <a:gd name="connsiteY17" fmla="*/ 1288316 h 1437057"/>
              <a:gd name="connsiteX18" fmla="*/ 626268 w 1221741"/>
              <a:gd name="connsiteY18" fmla="*/ 1278791 h 1437057"/>
              <a:gd name="connsiteX19" fmla="*/ 619125 w 1221741"/>
              <a:gd name="connsiteY19" fmla="*/ 1271647 h 1437057"/>
              <a:gd name="connsiteX20" fmla="*/ 621506 w 1221741"/>
              <a:gd name="connsiteY20" fmla="*/ 1254979 h 1437057"/>
              <a:gd name="connsiteX21" fmla="*/ 650081 w 1221741"/>
              <a:gd name="connsiteY21" fmla="*/ 1259741 h 1437057"/>
              <a:gd name="connsiteX22" fmla="*/ 671512 w 1221741"/>
              <a:gd name="connsiteY22" fmla="*/ 1266885 h 1437057"/>
              <a:gd name="connsiteX23" fmla="*/ 673893 w 1221741"/>
              <a:gd name="connsiteY23" fmla="*/ 1300222 h 1437057"/>
              <a:gd name="connsiteX24" fmla="*/ 692943 w 1221741"/>
              <a:gd name="connsiteY24" fmla="*/ 1302604 h 1437057"/>
              <a:gd name="connsiteX25" fmla="*/ 757237 w 1221741"/>
              <a:gd name="connsiteY25" fmla="*/ 1300222 h 1437057"/>
              <a:gd name="connsiteX26" fmla="*/ 776287 w 1221741"/>
              <a:gd name="connsiteY26" fmla="*/ 1297841 h 1437057"/>
              <a:gd name="connsiteX27" fmla="*/ 845343 w 1221741"/>
              <a:gd name="connsiteY27" fmla="*/ 1304985 h 1437057"/>
              <a:gd name="connsiteX28" fmla="*/ 864393 w 1221741"/>
              <a:gd name="connsiteY28" fmla="*/ 1309747 h 1437057"/>
              <a:gd name="connsiteX29" fmla="*/ 885825 w 1221741"/>
              <a:gd name="connsiteY29" fmla="*/ 1314510 h 1437057"/>
              <a:gd name="connsiteX30" fmla="*/ 897731 w 1221741"/>
              <a:gd name="connsiteY30" fmla="*/ 1319272 h 1437057"/>
              <a:gd name="connsiteX31" fmla="*/ 907256 w 1221741"/>
              <a:gd name="connsiteY31" fmla="*/ 1324035 h 1437057"/>
              <a:gd name="connsiteX32" fmla="*/ 926306 w 1221741"/>
              <a:gd name="connsiteY32" fmla="*/ 1328797 h 1437057"/>
              <a:gd name="connsiteX33" fmla="*/ 945356 w 1221741"/>
              <a:gd name="connsiteY33" fmla="*/ 1333560 h 1437057"/>
              <a:gd name="connsiteX34" fmla="*/ 950118 w 1221741"/>
              <a:gd name="connsiteY34" fmla="*/ 1307366 h 1437057"/>
              <a:gd name="connsiteX35" fmla="*/ 952500 w 1221741"/>
              <a:gd name="connsiteY35" fmla="*/ 1297841 h 1437057"/>
              <a:gd name="connsiteX36" fmla="*/ 988218 w 1221741"/>
              <a:gd name="connsiteY36" fmla="*/ 1290697 h 1437057"/>
              <a:gd name="connsiteX37" fmla="*/ 992981 w 1221741"/>
              <a:gd name="connsiteY37" fmla="*/ 1283554 h 1437057"/>
              <a:gd name="connsiteX38" fmla="*/ 1000125 w 1221741"/>
              <a:gd name="connsiteY38" fmla="*/ 1281172 h 1437057"/>
              <a:gd name="connsiteX39" fmla="*/ 1007268 w 1221741"/>
              <a:gd name="connsiteY39" fmla="*/ 1276410 h 1437057"/>
              <a:gd name="connsiteX40" fmla="*/ 1012031 w 1221741"/>
              <a:gd name="connsiteY40" fmla="*/ 1266885 h 1437057"/>
              <a:gd name="connsiteX41" fmla="*/ 1014412 w 1221741"/>
              <a:gd name="connsiteY41" fmla="*/ 1259741 h 1437057"/>
              <a:gd name="connsiteX42" fmla="*/ 1023937 w 1221741"/>
              <a:gd name="connsiteY42" fmla="*/ 1245454 h 1437057"/>
              <a:gd name="connsiteX43" fmla="*/ 1031081 w 1221741"/>
              <a:gd name="connsiteY43" fmla="*/ 1226404 h 1437057"/>
              <a:gd name="connsiteX44" fmla="*/ 1033462 w 1221741"/>
              <a:gd name="connsiteY44" fmla="*/ 1219260 h 1437057"/>
              <a:gd name="connsiteX45" fmla="*/ 1035843 w 1221741"/>
              <a:gd name="connsiteY45" fmla="*/ 1209735 h 1437057"/>
              <a:gd name="connsiteX46" fmla="*/ 1040606 w 1221741"/>
              <a:gd name="connsiteY46" fmla="*/ 1200210 h 1437057"/>
              <a:gd name="connsiteX47" fmla="*/ 1045368 w 1221741"/>
              <a:gd name="connsiteY47" fmla="*/ 1181160 h 1437057"/>
              <a:gd name="connsiteX48" fmla="*/ 1062037 w 1221741"/>
              <a:gd name="connsiteY48" fmla="*/ 1150204 h 1437057"/>
              <a:gd name="connsiteX49" fmla="*/ 1069181 w 1221741"/>
              <a:gd name="connsiteY49" fmla="*/ 1143060 h 1437057"/>
              <a:gd name="connsiteX50" fmla="*/ 1066800 w 1221741"/>
              <a:gd name="connsiteY50" fmla="*/ 1114485 h 1437057"/>
              <a:gd name="connsiteX51" fmla="*/ 1004887 w 1221741"/>
              <a:gd name="connsiteY51" fmla="*/ 1121629 h 1437057"/>
              <a:gd name="connsiteX52" fmla="*/ 1004887 w 1221741"/>
              <a:gd name="connsiteY52" fmla="*/ 1093054 h 1437057"/>
              <a:gd name="connsiteX53" fmla="*/ 1009650 w 1221741"/>
              <a:gd name="connsiteY53" fmla="*/ 1085910 h 1437057"/>
              <a:gd name="connsiteX54" fmla="*/ 1016793 w 1221741"/>
              <a:gd name="connsiteY54" fmla="*/ 1076385 h 1437057"/>
              <a:gd name="connsiteX55" fmla="*/ 1028700 w 1221741"/>
              <a:gd name="connsiteY55" fmla="*/ 1026379 h 1437057"/>
              <a:gd name="connsiteX56" fmla="*/ 1038225 w 1221741"/>
              <a:gd name="connsiteY56" fmla="*/ 990660 h 1437057"/>
              <a:gd name="connsiteX57" fmla="*/ 1045368 w 1221741"/>
              <a:gd name="connsiteY57" fmla="*/ 981135 h 1437057"/>
              <a:gd name="connsiteX58" fmla="*/ 1054893 w 1221741"/>
              <a:gd name="connsiteY58" fmla="*/ 964466 h 1437057"/>
              <a:gd name="connsiteX59" fmla="*/ 1071562 w 1221741"/>
              <a:gd name="connsiteY59" fmla="*/ 947797 h 1437057"/>
              <a:gd name="connsiteX60" fmla="*/ 1095375 w 1221741"/>
              <a:gd name="connsiteY60" fmla="*/ 928747 h 1437057"/>
              <a:gd name="connsiteX61" fmla="*/ 1102518 w 1221741"/>
              <a:gd name="connsiteY61" fmla="*/ 921604 h 1437057"/>
              <a:gd name="connsiteX62" fmla="*/ 1109662 w 1221741"/>
              <a:gd name="connsiteY62" fmla="*/ 919222 h 1437057"/>
              <a:gd name="connsiteX63" fmla="*/ 1119187 w 1221741"/>
              <a:gd name="connsiteY63" fmla="*/ 912079 h 1437057"/>
              <a:gd name="connsiteX64" fmla="*/ 1138237 w 1221741"/>
              <a:gd name="connsiteY64" fmla="*/ 900172 h 1437057"/>
              <a:gd name="connsiteX65" fmla="*/ 1147762 w 1221741"/>
              <a:gd name="connsiteY65" fmla="*/ 881122 h 1437057"/>
              <a:gd name="connsiteX66" fmla="*/ 1166812 w 1221741"/>
              <a:gd name="connsiteY66" fmla="*/ 854929 h 1437057"/>
              <a:gd name="connsiteX67" fmla="*/ 1178718 w 1221741"/>
              <a:gd name="connsiteY67" fmla="*/ 847785 h 1437057"/>
              <a:gd name="connsiteX68" fmla="*/ 1185862 w 1221741"/>
              <a:gd name="connsiteY68" fmla="*/ 845404 h 1437057"/>
              <a:gd name="connsiteX69" fmla="*/ 1197768 w 1221741"/>
              <a:gd name="connsiteY69" fmla="*/ 838260 h 1437057"/>
              <a:gd name="connsiteX70" fmla="*/ 1207293 w 1221741"/>
              <a:gd name="connsiteY70" fmla="*/ 833497 h 1437057"/>
              <a:gd name="connsiteX71" fmla="*/ 1219200 w 1221741"/>
              <a:gd name="connsiteY71" fmla="*/ 819210 h 1437057"/>
              <a:gd name="connsiteX72" fmla="*/ 1214437 w 1221741"/>
              <a:gd name="connsiteY72" fmla="*/ 793016 h 1437057"/>
              <a:gd name="connsiteX73" fmla="*/ 1207293 w 1221741"/>
              <a:gd name="connsiteY73" fmla="*/ 790635 h 1437057"/>
              <a:gd name="connsiteX74" fmla="*/ 1178718 w 1221741"/>
              <a:gd name="connsiteY74" fmla="*/ 778729 h 1437057"/>
              <a:gd name="connsiteX75" fmla="*/ 1157287 w 1221741"/>
              <a:gd name="connsiteY75" fmla="*/ 766822 h 1437057"/>
              <a:gd name="connsiteX76" fmla="*/ 1133475 w 1221741"/>
              <a:gd name="connsiteY76" fmla="*/ 745391 h 1437057"/>
              <a:gd name="connsiteX77" fmla="*/ 1126331 w 1221741"/>
              <a:gd name="connsiteY77" fmla="*/ 738247 h 1437057"/>
              <a:gd name="connsiteX78" fmla="*/ 1112043 w 1221741"/>
              <a:gd name="connsiteY78" fmla="*/ 719197 h 1437057"/>
              <a:gd name="connsiteX79" fmla="*/ 1102518 w 1221741"/>
              <a:gd name="connsiteY79" fmla="*/ 700147 h 1437057"/>
              <a:gd name="connsiteX80" fmla="*/ 1095375 w 1221741"/>
              <a:gd name="connsiteY80" fmla="*/ 681097 h 1437057"/>
              <a:gd name="connsiteX81" fmla="*/ 1090612 w 1221741"/>
              <a:gd name="connsiteY81" fmla="*/ 669191 h 1437057"/>
              <a:gd name="connsiteX82" fmla="*/ 1088231 w 1221741"/>
              <a:gd name="connsiteY82" fmla="*/ 662047 h 1437057"/>
              <a:gd name="connsiteX83" fmla="*/ 1081087 w 1221741"/>
              <a:gd name="connsiteY83" fmla="*/ 652522 h 1437057"/>
              <a:gd name="connsiteX84" fmla="*/ 1078706 w 1221741"/>
              <a:gd name="connsiteY84" fmla="*/ 642997 h 1437057"/>
              <a:gd name="connsiteX85" fmla="*/ 1073943 w 1221741"/>
              <a:gd name="connsiteY85" fmla="*/ 635854 h 1437057"/>
              <a:gd name="connsiteX86" fmla="*/ 1069181 w 1221741"/>
              <a:gd name="connsiteY86" fmla="*/ 626329 h 1437057"/>
              <a:gd name="connsiteX87" fmla="*/ 1066800 w 1221741"/>
              <a:gd name="connsiteY87" fmla="*/ 619185 h 1437057"/>
              <a:gd name="connsiteX88" fmla="*/ 1064418 w 1221741"/>
              <a:gd name="connsiteY88" fmla="*/ 609660 h 1437057"/>
              <a:gd name="connsiteX89" fmla="*/ 1047750 w 1221741"/>
              <a:gd name="connsiteY89" fmla="*/ 578704 h 1437057"/>
              <a:gd name="connsiteX90" fmla="*/ 1040606 w 1221741"/>
              <a:gd name="connsiteY90" fmla="*/ 557272 h 1437057"/>
              <a:gd name="connsiteX91" fmla="*/ 1038225 w 1221741"/>
              <a:gd name="connsiteY91" fmla="*/ 547747 h 1437057"/>
              <a:gd name="connsiteX92" fmla="*/ 1031081 w 1221741"/>
              <a:gd name="connsiteY92" fmla="*/ 535841 h 1437057"/>
              <a:gd name="connsiteX93" fmla="*/ 1026318 w 1221741"/>
              <a:gd name="connsiteY93" fmla="*/ 526316 h 1437057"/>
              <a:gd name="connsiteX94" fmla="*/ 1023937 w 1221741"/>
              <a:gd name="connsiteY94" fmla="*/ 519172 h 1437057"/>
              <a:gd name="connsiteX95" fmla="*/ 1014412 w 1221741"/>
              <a:gd name="connsiteY95" fmla="*/ 495360 h 1437057"/>
              <a:gd name="connsiteX96" fmla="*/ 1012031 w 1221741"/>
              <a:gd name="connsiteY96" fmla="*/ 485835 h 1437057"/>
              <a:gd name="connsiteX97" fmla="*/ 997743 w 1221741"/>
              <a:gd name="connsiteY97" fmla="*/ 462022 h 1437057"/>
              <a:gd name="connsiteX98" fmla="*/ 992981 w 1221741"/>
              <a:gd name="connsiteY98" fmla="*/ 452497 h 1437057"/>
              <a:gd name="connsiteX99" fmla="*/ 990600 w 1221741"/>
              <a:gd name="connsiteY99" fmla="*/ 440591 h 1437057"/>
              <a:gd name="connsiteX100" fmla="*/ 983456 w 1221741"/>
              <a:gd name="connsiteY100" fmla="*/ 435829 h 1437057"/>
              <a:gd name="connsiteX101" fmla="*/ 981075 w 1221741"/>
              <a:gd name="connsiteY101" fmla="*/ 421541 h 1437057"/>
              <a:gd name="connsiteX102" fmla="*/ 973931 w 1221741"/>
              <a:gd name="connsiteY102" fmla="*/ 409635 h 1437057"/>
              <a:gd name="connsiteX103" fmla="*/ 969168 w 1221741"/>
              <a:gd name="connsiteY103" fmla="*/ 397729 h 1437057"/>
              <a:gd name="connsiteX104" fmla="*/ 964406 w 1221741"/>
              <a:gd name="connsiteY104" fmla="*/ 390585 h 1437057"/>
              <a:gd name="connsiteX105" fmla="*/ 959643 w 1221741"/>
              <a:gd name="connsiteY105" fmla="*/ 371535 h 1437057"/>
              <a:gd name="connsiteX106" fmla="*/ 957262 w 1221741"/>
              <a:gd name="connsiteY106" fmla="*/ 364391 h 1437057"/>
              <a:gd name="connsiteX107" fmla="*/ 947737 w 1221741"/>
              <a:gd name="connsiteY107" fmla="*/ 342960 h 1437057"/>
              <a:gd name="connsiteX108" fmla="*/ 942975 w 1221741"/>
              <a:gd name="connsiteY108" fmla="*/ 333435 h 1437057"/>
              <a:gd name="connsiteX109" fmla="*/ 940593 w 1221741"/>
              <a:gd name="connsiteY109" fmla="*/ 326291 h 1437057"/>
              <a:gd name="connsiteX110" fmla="*/ 926306 w 1221741"/>
              <a:gd name="connsiteY110" fmla="*/ 242947 h 1437057"/>
              <a:gd name="connsiteX111" fmla="*/ 888206 w 1221741"/>
              <a:gd name="connsiteY111" fmla="*/ 119123 h 1437057"/>
              <a:gd name="connsiteX112" fmla="*/ 871537 w 1221741"/>
              <a:gd name="connsiteY112" fmla="*/ 88167 h 1437057"/>
              <a:gd name="connsiteX113" fmla="*/ 823912 w 1221741"/>
              <a:gd name="connsiteY113" fmla="*/ 59 h 1437057"/>
              <a:gd name="connsiteX114" fmla="*/ 847725 w 1221741"/>
              <a:gd name="connsiteY114" fmla="*/ 83405 h 1437057"/>
              <a:gd name="connsiteX115" fmla="*/ 847725 w 1221741"/>
              <a:gd name="connsiteY115" fmla="*/ 207229 h 1437057"/>
              <a:gd name="connsiteX116" fmla="*/ 823912 w 1221741"/>
              <a:gd name="connsiteY116" fmla="*/ 252472 h 1437057"/>
              <a:gd name="connsiteX117" fmla="*/ 812006 w 1221741"/>
              <a:gd name="connsiteY117" fmla="*/ 297716 h 1437057"/>
              <a:gd name="connsiteX118" fmla="*/ 797718 w 1221741"/>
              <a:gd name="connsiteY118" fmla="*/ 354866 h 1437057"/>
              <a:gd name="connsiteX119" fmla="*/ 781050 w 1221741"/>
              <a:gd name="connsiteY119" fmla="*/ 395347 h 1437057"/>
              <a:gd name="connsiteX120" fmla="*/ 754856 w 1221741"/>
              <a:gd name="connsiteY120" fmla="*/ 445354 h 1437057"/>
              <a:gd name="connsiteX121" fmla="*/ 745331 w 1221741"/>
              <a:gd name="connsiteY121" fmla="*/ 466785 h 1437057"/>
              <a:gd name="connsiteX122" fmla="*/ 742950 w 1221741"/>
              <a:gd name="connsiteY122" fmla="*/ 490597 h 1437057"/>
              <a:gd name="connsiteX123" fmla="*/ 721518 w 1221741"/>
              <a:gd name="connsiteY123" fmla="*/ 504885 h 1437057"/>
              <a:gd name="connsiteX124" fmla="*/ 709612 w 1221741"/>
              <a:gd name="connsiteY124" fmla="*/ 509647 h 1437057"/>
              <a:gd name="connsiteX125" fmla="*/ 688181 w 1221741"/>
              <a:gd name="connsiteY125" fmla="*/ 519172 h 1437057"/>
              <a:gd name="connsiteX126" fmla="*/ 671512 w 1221741"/>
              <a:gd name="connsiteY126" fmla="*/ 533460 h 1437057"/>
              <a:gd name="connsiteX127" fmla="*/ 664368 w 1221741"/>
              <a:gd name="connsiteY127" fmla="*/ 538222 h 1437057"/>
              <a:gd name="connsiteX128" fmla="*/ 657225 w 1221741"/>
              <a:gd name="connsiteY128" fmla="*/ 547747 h 1437057"/>
              <a:gd name="connsiteX129" fmla="*/ 642937 w 1221741"/>
              <a:gd name="connsiteY129" fmla="*/ 562035 h 1437057"/>
              <a:gd name="connsiteX130" fmla="*/ 626268 w 1221741"/>
              <a:gd name="connsiteY130" fmla="*/ 581085 h 1437057"/>
              <a:gd name="connsiteX131" fmla="*/ 614362 w 1221741"/>
              <a:gd name="connsiteY131" fmla="*/ 595372 h 1437057"/>
              <a:gd name="connsiteX132" fmla="*/ 607218 w 1221741"/>
              <a:gd name="connsiteY132" fmla="*/ 604897 h 1437057"/>
              <a:gd name="connsiteX133" fmla="*/ 602456 w 1221741"/>
              <a:gd name="connsiteY133" fmla="*/ 612041 h 1437057"/>
              <a:gd name="connsiteX134" fmla="*/ 590550 w 1221741"/>
              <a:gd name="connsiteY134" fmla="*/ 616804 h 1437057"/>
              <a:gd name="connsiteX135" fmla="*/ 573881 w 1221741"/>
              <a:gd name="connsiteY135" fmla="*/ 628710 h 1437057"/>
              <a:gd name="connsiteX136" fmla="*/ 554831 w 1221741"/>
              <a:gd name="connsiteY136" fmla="*/ 638235 h 1437057"/>
              <a:gd name="connsiteX137" fmla="*/ 542925 w 1221741"/>
              <a:gd name="connsiteY137" fmla="*/ 645379 h 1437057"/>
              <a:gd name="connsiteX138" fmla="*/ 535781 w 1221741"/>
              <a:gd name="connsiteY138" fmla="*/ 647760 h 1437057"/>
              <a:gd name="connsiteX139" fmla="*/ 516731 w 1221741"/>
              <a:gd name="connsiteY139" fmla="*/ 662047 h 1437057"/>
              <a:gd name="connsiteX140" fmla="*/ 500062 w 1221741"/>
              <a:gd name="connsiteY140" fmla="*/ 676335 h 1437057"/>
              <a:gd name="connsiteX141" fmla="*/ 490537 w 1221741"/>
              <a:gd name="connsiteY141" fmla="*/ 714435 h 1437057"/>
              <a:gd name="connsiteX142" fmla="*/ 490537 w 1221741"/>
              <a:gd name="connsiteY142" fmla="*/ 831116 h 1437057"/>
              <a:gd name="connsiteX143" fmla="*/ 495300 w 1221741"/>
              <a:gd name="connsiteY143" fmla="*/ 864454 h 1437057"/>
              <a:gd name="connsiteX144" fmla="*/ 492918 w 1221741"/>
              <a:gd name="connsiteY144" fmla="*/ 897791 h 1437057"/>
              <a:gd name="connsiteX145" fmla="*/ 483393 w 1221741"/>
              <a:gd name="connsiteY145" fmla="*/ 895410 h 1437057"/>
              <a:gd name="connsiteX146" fmla="*/ 478631 w 1221741"/>
              <a:gd name="connsiteY146" fmla="*/ 888266 h 1437057"/>
              <a:gd name="connsiteX147" fmla="*/ 447675 w 1221741"/>
              <a:gd name="connsiteY147" fmla="*/ 878741 h 1437057"/>
              <a:gd name="connsiteX148" fmla="*/ 445293 w 1221741"/>
              <a:gd name="connsiteY148" fmla="*/ 871597 h 1437057"/>
              <a:gd name="connsiteX149" fmla="*/ 438150 w 1221741"/>
              <a:gd name="connsiteY149" fmla="*/ 845404 h 1437057"/>
              <a:gd name="connsiteX150" fmla="*/ 421481 w 1221741"/>
              <a:gd name="connsiteY150" fmla="*/ 854929 h 1437057"/>
              <a:gd name="connsiteX151" fmla="*/ 407193 w 1221741"/>
              <a:gd name="connsiteY151" fmla="*/ 859691 h 1437057"/>
              <a:gd name="connsiteX152" fmla="*/ 397668 w 1221741"/>
              <a:gd name="connsiteY152" fmla="*/ 869216 h 1437057"/>
              <a:gd name="connsiteX153" fmla="*/ 395287 w 1221741"/>
              <a:gd name="connsiteY153" fmla="*/ 876360 h 1437057"/>
              <a:gd name="connsiteX154" fmla="*/ 388143 w 1221741"/>
              <a:gd name="connsiteY154" fmla="*/ 885885 h 1437057"/>
              <a:gd name="connsiteX155" fmla="*/ 369093 w 1221741"/>
              <a:gd name="connsiteY155" fmla="*/ 902554 h 1437057"/>
              <a:gd name="connsiteX156" fmla="*/ 371475 w 1221741"/>
              <a:gd name="connsiteY156" fmla="*/ 938272 h 1437057"/>
              <a:gd name="connsiteX157" fmla="*/ 373856 w 1221741"/>
              <a:gd name="connsiteY157" fmla="*/ 945416 h 1437057"/>
              <a:gd name="connsiteX158" fmla="*/ 381000 w 1221741"/>
              <a:gd name="connsiteY158" fmla="*/ 950179 h 1437057"/>
              <a:gd name="connsiteX159" fmla="*/ 390525 w 1221741"/>
              <a:gd name="connsiteY159" fmla="*/ 966847 h 1437057"/>
              <a:gd name="connsiteX160" fmla="*/ 392906 w 1221741"/>
              <a:gd name="connsiteY160" fmla="*/ 976372 h 1437057"/>
              <a:gd name="connsiteX161" fmla="*/ 400050 w 1221741"/>
              <a:gd name="connsiteY161" fmla="*/ 988279 h 1437057"/>
              <a:gd name="connsiteX162" fmla="*/ 407193 w 1221741"/>
              <a:gd name="connsiteY162" fmla="*/ 1023997 h 1437057"/>
              <a:gd name="connsiteX163" fmla="*/ 404812 w 1221741"/>
              <a:gd name="connsiteY163" fmla="*/ 1040666 h 1437057"/>
              <a:gd name="connsiteX164" fmla="*/ 378618 w 1221741"/>
              <a:gd name="connsiteY164" fmla="*/ 1033522 h 1437057"/>
              <a:gd name="connsiteX165" fmla="*/ 354806 w 1221741"/>
              <a:gd name="connsiteY165" fmla="*/ 1012091 h 1437057"/>
              <a:gd name="connsiteX166" fmla="*/ 350043 w 1221741"/>
              <a:gd name="connsiteY166" fmla="*/ 1004947 h 1437057"/>
              <a:gd name="connsiteX167" fmla="*/ 342900 w 1221741"/>
              <a:gd name="connsiteY167" fmla="*/ 1000185 h 1437057"/>
              <a:gd name="connsiteX168" fmla="*/ 307181 w 1221741"/>
              <a:gd name="connsiteY168" fmla="*/ 1007329 h 1437057"/>
              <a:gd name="connsiteX169" fmla="*/ 295275 w 1221741"/>
              <a:gd name="connsiteY169" fmla="*/ 1019235 h 1437057"/>
              <a:gd name="connsiteX170" fmla="*/ 288131 w 1221741"/>
              <a:gd name="connsiteY170" fmla="*/ 1043047 h 1437057"/>
              <a:gd name="connsiteX171" fmla="*/ 285750 w 1221741"/>
              <a:gd name="connsiteY171" fmla="*/ 1054954 h 1437057"/>
              <a:gd name="connsiteX172" fmla="*/ 278606 w 1221741"/>
              <a:gd name="connsiteY172" fmla="*/ 1057335 h 1437057"/>
              <a:gd name="connsiteX173" fmla="*/ 259556 w 1221741"/>
              <a:gd name="connsiteY173" fmla="*/ 1052572 h 1437057"/>
              <a:gd name="connsiteX174" fmla="*/ 252412 w 1221741"/>
              <a:gd name="connsiteY174" fmla="*/ 1040666 h 1437057"/>
              <a:gd name="connsiteX175" fmla="*/ 235743 w 1221741"/>
              <a:gd name="connsiteY175" fmla="*/ 1023997 h 1437057"/>
              <a:gd name="connsiteX176" fmla="*/ 235743 w 1221741"/>
              <a:gd name="connsiteY176" fmla="*/ 1023997 h 1437057"/>
              <a:gd name="connsiteX177" fmla="*/ 226218 w 1221741"/>
              <a:gd name="connsiteY177" fmla="*/ 1019235 h 1437057"/>
              <a:gd name="connsiteX178" fmla="*/ 207168 w 1221741"/>
              <a:gd name="connsiteY178" fmla="*/ 1007329 h 1437057"/>
              <a:gd name="connsiteX179" fmla="*/ 197643 w 1221741"/>
              <a:gd name="connsiteY179" fmla="*/ 1004947 h 1437057"/>
              <a:gd name="connsiteX180" fmla="*/ 166687 w 1221741"/>
              <a:gd name="connsiteY180" fmla="*/ 1000185 h 1437057"/>
              <a:gd name="connsiteX181" fmla="*/ 150018 w 1221741"/>
              <a:gd name="connsiteY181" fmla="*/ 995422 h 1437057"/>
              <a:gd name="connsiteX182" fmla="*/ 126206 w 1221741"/>
              <a:gd name="connsiteY182" fmla="*/ 985897 h 1437057"/>
              <a:gd name="connsiteX183" fmla="*/ 111918 w 1221741"/>
              <a:gd name="connsiteY183" fmla="*/ 978754 h 1437057"/>
              <a:gd name="connsiteX184" fmla="*/ 52387 w 1221741"/>
              <a:gd name="connsiteY184" fmla="*/ 983516 h 1437057"/>
              <a:gd name="connsiteX185" fmla="*/ 45243 w 1221741"/>
              <a:gd name="connsiteY185" fmla="*/ 988279 h 1437057"/>
              <a:gd name="connsiteX186" fmla="*/ 23812 w 1221741"/>
              <a:gd name="connsiteY186" fmla="*/ 1009710 h 1437057"/>
              <a:gd name="connsiteX187" fmla="*/ 16668 w 1221741"/>
              <a:gd name="connsiteY187" fmla="*/ 1033522 h 1437057"/>
              <a:gd name="connsiteX188" fmla="*/ 11906 w 1221741"/>
              <a:gd name="connsiteY188" fmla="*/ 1040666 h 1437057"/>
              <a:gd name="connsiteX189" fmla="*/ 9525 w 1221741"/>
              <a:gd name="connsiteY189" fmla="*/ 1081147 h 1437057"/>
              <a:gd name="connsiteX190" fmla="*/ 7143 w 1221741"/>
              <a:gd name="connsiteY190" fmla="*/ 1090672 h 1437057"/>
              <a:gd name="connsiteX191" fmla="*/ 4762 w 1221741"/>
              <a:gd name="connsiteY191" fmla="*/ 1104960 h 1437057"/>
              <a:gd name="connsiteX192" fmla="*/ 2381 w 1221741"/>
              <a:gd name="connsiteY192" fmla="*/ 1135916 h 1437057"/>
              <a:gd name="connsiteX193" fmla="*/ 0 w 1221741"/>
              <a:gd name="connsiteY193" fmla="*/ 1143060 h 1437057"/>
              <a:gd name="connsiteX194" fmla="*/ 2381 w 1221741"/>
              <a:gd name="connsiteY194" fmla="*/ 1209735 h 1437057"/>
              <a:gd name="connsiteX195" fmla="*/ 19050 w 1221741"/>
              <a:gd name="connsiteY195" fmla="*/ 1221641 h 1437057"/>
              <a:gd name="connsiteX196" fmla="*/ 45243 w 1221741"/>
              <a:gd name="connsiteY196" fmla="*/ 1233547 h 1437057"/>
              <a:gd name="connsiteX197" fmla="*/ 59531 w 1221741"/>
              <a:gd name="connsiteY197" fmla="*/ 1238310 h 1437057"/>
              <a:gd name="connsiteX198" fmla="*/ 83343 w 1221741"/>
              <a:gd name="connsiteY198" fmla="*/ 1254979 h 1437057"/>
              <a:gd name="connsiteX199" fmla="*/ 90487 w 1221741"/>
              <a:gd name="connsiteY199" fmla="*/ 1262122 h 1437057"/>
              <a:gd name="connsiteX200" fmla="*/ 104775 w 1221741"/>
              <a:gd name="connsiteY200" fmla="*/ 1266885 h 1437057"/>
              <a:gd name="connsiteX201" fmla="*/ 123825 w 1221741"/>
              <a:gd name="connsiteY201" fmla="*/ 1271647 h 1437057"/>
              <a:gd name="connsiteX202" fmla="*/ 138112 w 1221741"/>
              <a:gd name="connsiteY202" fmla="*/ 1276410 h 1437057"/>
              <a:gd name="connsiteX203" fmla="*/ 223837 w 1221741"/>
              <a:gd name="connsiteY203" fmla="*/ 1285935 h 1437057"/>
              <a:gd name="connsiteX204" fmla="*/ 257175 w 1221741"/>
              <a:gd name="connsiteY204" fmla="*/ 1314510 h 1437057"/>
              <a:gd name="connsiteX205" fmla="*/ 261937 w 1221741"/>
              <a:gd name="connsiteY205" fmla="*/ 1321654 h 1437057"/>
              <a:gd name="connsiteX206" fmla="*/ 264318 w 1221741"/>
              <a:gd name="connsiteY206" fmla="*/ 1328797 h 1437057"/>
              <a:gd name="connsiteX207" fmla="*/ 271462 w 1221741"/>
              <a:gd name="connsiteY207" fmla="*/ 1343085 h 1437057"/>
              <a:gd name="connsiteX208" fmla="*/ 276225 w 1221741"/>
              <a:gd name="connsiteY208" fmla="*/ 1350229 h 1437057"/>
              <a:gd name="connsiteX209" fmla="*/ 285750 w 1221741"/>
              <a:gd name="connsiteY209" fmla="*/ 1352610 h 1437057"/>
              <a:gd name="connsiteX210" fmla="*/ 328612 w 1221741"/>
              <a:gd name="connsiteY210" fmla="*/ 1347847 h 1437057"/>
              <a:gd name="connsiteX211" fmla="*/ 342900 w 1221741"/>
              <a:gd name="connsiteY211" fmla="*/ 1345466 h 1437057"/>
              <a:gd name="connsiteX212" fmla="*/ 366712 w 1221741"/>
              <a:gd name="connsiteY212" fmla="*/ 1350229 h 1437057"/>
              <a:gd name="connsiteX213" fmla="*/ 373856 w 1221741"/>
              <a:gd name="connsiteY213" fmla="*/ 1383566 h 1437057"/>
              <a:gd name="connsiteX214" fmla="*/ 381000 w 1221741"/>
              <a:gd name="connsiteY214" fmla="*/ 1412141 h 1437057"/>
              <a:gd name="connsiteX215" fmla="*/ 381000 w 1221741"/>
              <a:gd name="connsiteY215" fmla="*/ 1435954 h 1437057"/>
              <a:gd name="connsiteX0" fmla="*/ 381000 w 1221741"/>
              <a:gd name="connsiteY0" fmla="*/ 1435954 h 1437057"/>
              <a:gd name="connsiteX1" fmla="*/ 411956 w 1221741"/>
              <a:gd name="connsiteY1" fmla="*/ 1431191 h 1437057"/>
              <a:gd name="connsiteX2" fmla="*/ 426243 w 1221741"/>
              <a:gd name="connsiteY2" fmla="*/ 1419285 h 1437057"/>
              <a:gd name="connsiteX3" fmla="*/ 435768 w 1221741"/>
              <a:gd name="connsiteY3" fmla="*/ 1414522 h 1437057"/>
              <a:gd name="connsiteX4" fmla="*/ 447675 w 1221741"/>
              <a:gd name="connsiteY4" fmla="*/ 1404997 h 1437057"/>
              <a:gd name="connsiteX5" fmla="*/ 450056 w 1221741"/>
              <a:gd name="connsiteY5" fmla="*/ 1397854 h 1437057"/>
              <a:gd name="connsiteX6" fmla="*/ 476250 w 1221741"/>
              <a:gd name="connsiteY6" fmla="*/ 1378804 h 1437057"/>
              <a:gd name="connsiteX7" fmla="*/ 488156 w 1221741"/>
              <a:gd name="connsiteY7" fmla="*/ 1369279 h 1437057"/>
              <a:gd name="connsiteX8" fmla="*/ 526256 w 1221741"/>
              <a:gd name="connsiteY8" fmla="*/ 1362135 h 1437057"/>
              <a:gd name="connsiteX9" fmla="*/ 559593 w 1221741"/>
              <a:gd name="connsiteY9" fmla="*/ 1357372 h 1437057"/>
              <a:gd name="connsiteX10" fmla="*/ 573881 w 1221741"/>
              <a:gd name="connsiteY10" fmla="*/ 1347847 h 1437057"/>
              <a:gd name="connsiteX11" fmla="*/ 592931 w 1221741"/>
              <a:gd name="connsiteY11" fmla="*/ 1333560 h 1437057"/>
              <a:gd name="connsiteX12" fmla="*/ 611981 w 1221741"/>
              <a:gd name="connsiteY12" fmla="*/ 1321654 h 1437057"/>
              <a:gd name="connsiteX13" fmla="*/ 626268 w 1221741"/>
              <a:gd name="connsiteY13" fmla="*/ 1319272 h 1437057"/>
              <a:gd name="connsiteX14" fmla="*/ 657225 w 1221741"/>
              <a:gd name="connsiteY14" fmla="*/ 1314510 h 1437057"/>
              <a:gd name="connsiteX15" fmla="*/ 666750 w 1221741"/>
              <a:gd name="connsiteY15" fmla="*/ 1307366 h 1437057"/>
              <a:gd name="connsiteX16" fmla="*/ 652462 w 1221741"/>
              <a:gd name="connsiteY16" fmla="*/ 1295460 h 1437057"/>
              <a:gd name="connsiteX17" fmla="*/ 638175 w 1221741"/>
              <a:gd name="connsiteY17" fmla="*/ 1288316 h 1437057"/>
              <a:gd name="connsiteX18" fmla="*/ 626268 w 1221741"/>
              <a:gd name="connsiteY18" fmla="*/ 1278791 h 1437057"/>
              <a:gd name="connsiteX19" fmla="*/ 619125 w 1221741"/>
              <a:gd name="connsiteY19" fmla="*/ 1271647 h 1437057"/>
              <a:gd name="connsiteX20" fmla="*/ 621506 w 1221741"/>
              <a:gd name="connsiteY20" fmla="*/ 1254979 h 1437057"/>
              <a:gd name="connsiteX21" fmla="*/ 650081 w 1221741"/>
              <a:gd name="connsiteY21" fmla="*/ 1259741 h 1437057"/>
              <a:gd name="connsiteX22" fmla="*/ 671512 w 1221741"/>
              <a:gd name="connsiteY22" fmla="*/ 1266885 h 1437057"/>
              <a:gd name="connsiteX23" fmla="*/ 673893 w 1221741"/>
              <a:gd name="connsiteY23" fmla="*/ 1300222 h 1437057"/>
              <a:gd name="connsiteX24" fmla="*/ 692943 w 1221741"/>
              <a:gd name="connsiteY24" fmla="*/ 1302604 h 1437057"/>
              <a:gd name="connsiteX25" fmla="*/ 757237 w 1221741"/>
              <a:gd name="connsiteY25" fmla="*/ 1300222 h 1437057"/>
              <a:gd name="connsiteX26" fmla="*/ 776287 w 1221741"/>
              <a:gd name="connsiteY26" fmla="*/ 1297841 h 1437057"/>
              <a:gd name="connsiteX27" fmla="*/ 845343 w 1221741"/>
              <a:gd name="connsiteY27" fmla="*/ 1304985 h 1437057"/>
              <a:gd name="connsiteX28" fmla="*/ 864393 w 1221741"/>
              <a:gd name="connsiteY28" fmla="*/ 1309747 h 1437057"/>
              <a:gd name="connsiteX29" fmla="*/ 885825 w 1221741"/>
              <a:gd name="connsiteY29" fmla="*/ 1314510 h 1437057"/>
              <a:gd name="connsiteX30" fmla="*/ 897731 w 1221741"/>
              <a:gd name="connsiteY30" fmla="*/ 1319272 h 1437057"/>
              <a:gd name="connsiteX31" fmla="*/ 907256 w 1221741"/>
              <a:gd name="connsiteY31" fmla="*/ 1324035 h 1437057"/>
              <a:gd name="connsiteX32" fmla="*/ 926306 w 1221741"/>
              <a:gd name="connsiteY32" fmla="*/ 1328797 h 1437057"/>
              <a:gd name="connsiteX33" fmla="*/ 945356 w 1221741"/>
              <a:gd name="connsiteY33" fmla="*/ 1333560 h 1437057"/>
              <a:gd name="connsiteX34" fmla="*/ 950118 w 1221741"/>
              <a:gd name="connsiteY34" fmla="*/ 1307366 h 1437057"/>
              <a:gd name="connsiteX35" fmla="*/ 952500 w 1221741"/>
              <a:gd name="connsiteY35" fmla="*/ 1297841 h 1437057"/>
              <a:gd name="connsiteX36" fmla="*/ 988218 w 1221741"/>
              <a:gd name="connsiteY36" fmla="*/ 1290697 h 1437057"/>
              <a:gd name="connsiteX37" fmla="*/ 992981 w 1221741"/>
              <a:gd name="connsiteY37" fmla="*/ 1283554 h 1437057"/>
              <a:gd name="connsiteX38" fmla="*/ 1000125 w 1221741"/>
              <a:gd name="connsiteY38" fmla="*/ 1281172 h 1437057"/>
              <a:gd name="connsiteX39" fmla="*/ 1007268 w 1221741"/>
              <a:gd name="connsiteY39" fmla="*/ 1276410 h 1437057"/>
              <a:gd name="connsiteX40" fmla="*/ 1012031 w 1221741"/>
              <a:gd name="connsiteY40" fmla="*/ 1266885 h 1437057"/>
              <a:gd name="connsiteX41" fmla="*/ 1014412 w 1221741"/>
              <a:gd name="connsiteY41" fmla="*/ 1259741 h 1437057"/>
              <a:gd name="connsiteX42" fmla="*/ 1023937 w 1221741"/>
              <a:gd name="connsiteY42" fmla="*/ 1245454 h 1437057"/>
              <a:gd name="connsiteX43" fmla="*/ 1031081 w 1221741"/>
              <a:gd name="connsiteY43" fmla="*/ 1226404 h 1437057"/>
              <a:gd name="connsiteX44" fmla="*/ 1033462 w 1221741"/>
              <a:gd name="connsiteY44" fmla="*/ 1219260 h 1437057"/>
              <a:gd name="connsiteX45" fmla="*/ 1035843 w 1221741"/>
              <a:gd name="connsiteY45" fmla="*/ 1209735 h 1437057"/>
              <a:gd name="connsiteX46" fmla="*/ 1040606 w 1221741"/>
              <a:gd name="connsiteY46" fmla="*/ 1200210 h 1437057"/>
              <a:gd name="connsiteX47" fmla="*/ 1045368 w 1221741"/>
              <a:gd name="connsiteY47" fmla="*/ 1181160 h 1437057"/>
              <a:gd name="connsiteX48" fmla="*/ 1062037 w 1221741"/>
              <a:gd name="connsiteY48" fmla="*/ 1150204 h 1437057"/>
              <a:gd name="connsiteX49" fmla="*/ 1069181 w 1221741"/>
              <a:gd name="connsiteY49" fmla="*/ 1143060 h 1437057"/>
              <a:gd name="connsiteX50" fmla="*/ 1066800 w 1221741"/>
              <a:gd name="connsiteY50" fmla="*/ 1114485 h 1437057"/>
              <a:gd name="connsiteX51" fmla="*/ 1004887 w 1221741"/>
              <a:gd name="connsiteY51" fmla="*/ 1121629 h 1437057"/>
              <a:gd name="connsiteX52" fmla="*/ 1004887 w 1221741"/>
              <a:gd name="connsiteY52" fmla="*/ 1093054 h 1437057"/>
              <a:gd name="connsiteX53" fmla="*/ 1009650 w 1221741"/>
              <a:gd name="connsiteY53" fmla="*/ 1085910 h 1437057"/>
              <a:gd name="connsiteX54" fmla="*/ 1016793 w 1221741"/>
              <a:gd name="connsiteY54" fmla="*/ 1076385 h 1437057"/>
              <a:gd name="connsiteX55" fmla="*/ 1028700 w 1221741"/>
              <a:gd name="connsiteY55" fmla="*/ 1026379 h 1437057"/>
              <a:gd name="connsiteX56" fmla="*/ 1038225 w 1221741"/>
              <a:gd name="connsiteY56" fmla="*/ 990660 h 1437057"/>
              <a:gd name="connsiteX57" fmla="*/ 1045368 w 1221741"/>
              <a:gd name="connsiteY57" fmla="*/ 981135 h 1437057"/>
              <a:gd name="connsiteX58" fmla="*/ 1054893 w 1221741"/>
              <a:gd name="connsiteY58" fmla="*/ 964466 h 1437057"/>
              <a:gd name="connsiteX59" fmla="*/ 1071562 w 1221741"/>
              <a:gd name="connsiteY59" fmla="*/ 947797 h 1437057"/>
              <a:gd name="connsiteX60" fmla="*/ 1095375 w 1221741"/>
              <a:gd name="connsiteY60" fmla="*/ 928747 h 1437057"/>
              <a:gd name="connsiteX61" fmla="*/ 1102518 w 1221741"/>
              <a:gd name="connsiteY61" fmla="*/ 921604 h 1437057"/>
              <a:gd name="connsiteX62" fmla="*/ 1109662 w 1221741"/>
              <a:gd name="connsiteY62" fmla="*/ 919222 h 1437057"/>
              <a:gd name="connsiteX63" fmla="*/ 1119187 w 1221741"/>
              <a:gd name="connsiteY63" fmla="*/ 912079 h 1437057"/>
              <a:gd name="connsiteX64" fmla="*/ 1138237 w 1221741"/>
              <a:gd name="connsiteY64" fmla="*/ 900172 h 1437057"/>
              <a:gd name="connsiteX65" fmla="*/ 1147762 w 1221741"/>
              <a:gd name="connsiteY65" fmla="*/ 881122 h 1437057"/>
              <a:gd name="connsiteX66" fmla="*/ 1166812 w 1221741"/>
              <a:gd name="connsiteY66" fmla="*/ 854929 h 1437057"/>
              <a:gd name="connsiteX67" fmla="*/ 1178718 w 1221741"/>
              <a:gd name="connsiteY67" fmla="*/ 847785 h 1437057"/>
              <a:gd name="connsiteX68" fmla="*/ 1185862 w 1221741"/>
              <a:gd name="connsiteY68" fmla="*/ 845404 h 1437057"/>
              <a:gd name="connsiteX69" fmla="*/ 1197768 w 1221741"/>
              <a:gd name="connsiteY69" fmla="*/ 838260 h 1437057"/>
              <a:gd name="connsiteX70" fmla="*/ 1207293 w 1221741"/>
              <a:gd name="connsiteY70" fmla="*/ 833497 h 1437057"/>
              <a:gd name="connsiteX71" fmla="*/ 1219200 w 1221741"/>
              <a:gd name="connsiteY71" fmla="*/ 819210 h 1437057"/>
              <a:gd name="connsiteX72" fmla="*/ 1214437 w 1221741"/>
              <a:gd name="connsiteY72" fmla="*/ 793016 h 1437057"/>
              <a:gd name="connsiteX73" fmla="*/ 1207293 w 1221741"/>
              <a:gd name="connsiteY73" fmla="*/ 790635 h 1437057"/>
              <a:gd name="connsiteX74" fmla="*/ 1178718 w 1221741"/>
              <a:gd name="connsiteY74" fmla="*/ 778729 h 1437057"/>
              <a:gd name="connsiteX75" fmla="*/ 1157287 w 1221741"/>
              <a:gd name="connsiteY75" fmla="*/ 766822 h 1437057"/>
              <a:gd name="connsiteX76" fmla="*/ 1133475 w 1221741"/>
              <a:gd name="connsiteY76" fmla="*/ 745391 h 1437057"/>
              <a:gd name="connsiteX77" fmla="*/ 1126331 w 1221741"/>
              <a:gd name="connsiteY77" fmla="*/ 738247 h 1437057"/>
              <a:gd name="connsiteX78" fmla="*/ 1112043 w 1221741"/>
              <a:gd name="connsiteY78" fmla="*/ 719197 h 1437057"/>
              <a:gd name="connsiteX79" fmla="*/ 1102518 w 1221741"/>
              <a:gd name="connsiteY79" fmla="*/ 700147 h 1437057"/>
              <a:gd name="connsiteX80" fmla="*/ 1095375 w 1221741"/>
              <a:gd name="connsiteY80" fmla="*/ 681097 h 1437057"/>
              <a:gd name="connsiteX81" fmla="*/ 1090612 w 1221741"/>
              <a:gd name="connsiteY81" fmla="*/ 669191 h 1437057"/>
              <a:gd name="connsiteX82" fmla="*/ 1088231 w 1221741"/>
              <a:gd name="connsiteY82" fmla="*/ 662047 h 1437057"/>
              <a:gd name="connsiteX83" fmla="*/ 1081087 w 1221741"/>
              <a:gd name="connsiteY83" fmla="*/ 652522 h 1437057"/>
              <a:gd name="connsiteX84" fmla="*/ 1078706 w 1221741"/>
              <a:gd name="connsiteY84" fmla="*/ 642997 h 1437057"/>
              <a:gd name="connsiteX85" fmla="*/ 1073943 w 1221741"/>
              <a:gd name="connsiteY85" fmla="*/ 635854 h 1437057"/>
              <a:gd name="connsiteX86" fmla="*/ 1069181 w 1221741"/>
              <a:gd name="connsiteY86" fmla="*/ 626329 h 1437057"/>
              <a:gd name="connsiteX87" fmla="*/ 1066800 w 1221741"/>
              <a:gd name="connsiteY87" fmla="*/ 619185 h 1437057"/>
              <a:gd name="connsiteX88" fmla="*/ 1064418 w 1221741"/>
              <a:gd name="connsiteY88" fmla="*/ 609660 h 1437057"/>
              <a:gd name="connsiteX89" fmla="*/ 1047750 w 1221741"/>
              <a:gd name="connsiteY89" fmla="*/ 578704 h 1437057"/>
              <a:gd name="connsiteX90" fmla="*/ 1040606 w 1221741"/>
              <a:gd name="connsiteY90" fmla="*/ 557272 h 1437057"/>
              <a:gd name="connsiteX91" fmla="*/ 1038225 w 1221741"/>
              <a:gd name="connsiteY91" fmla="*/ 547747 h 1437057"/>
              <a:gd name="connsiteX92" fmla="*/ 1031081 w 1221741"/>
              <a:gd name="connsiteY92" fmla="*/ 535841 h 1437057"/>
              <a:gd name="connsiteX93" fmla="*/ 1026318 w 1221741"/>
              <a:gd name="connsiteY93" fmla="*/ 526316 h 1437057"/>
              <a:gd name="connsiteX94" fmla="*/ 1023937 w 1221741"/>
              <a:gd name="connsiteY94" fmla="*/ 519172 h 1437057"/>
              <a:gd name="connsiteX95" fmla="*/ 1014412 w 1221741"/>
              <a:gd name="connsiteY95" fmla="*/ 495360 h 1437057"/>
              <a:gd name="connsiteX96" fmla="*/ 1012031 w 1221741"/>
              <a:gd name="connsiteY96" fmla="*/ 485835 h 1437057"/>
              <a:gd name="connsiteX97" fmla="*/ 997743 w 1221741"/>
              <a:gd name="connsiteY97" fmla="*/ 462022 h 1437057"/>
              <a:gd name="connsiteX98" fmla="*/ 992981 w 1221741"/>
              <a:gd name="connsiteY98" fmla="*/ 452497 h 1437057"/>
              <a:gd name="connsiteX99" fmla="*/ 990600 w 1221741"/>
              <a:gd name="connsiteY99" fmla="*/ 440591 h 1437057"/>
              <a:gd name="connsiteX100" fmla="*/ 983456 w 1221741"/>
              <a:gd name="connsiteY100" fmla="*/ 435829 h 1437057"/>
              <a:gd name="connsiteX101" fmla="*/ 981075 w 1221741"/>
              <a:gd name="connsiteY101" fmla="*/ 421541 h 1437057"/>
              <a:gd name="connsiteX102" fmla="*/ 973931 w 1221741"/>
              <a:gd name="connsiteY102" fmla="*/ 409635 h 1437057"/>
              <a:gd name="connsiteX103" fmla="*/ 969168 w 1221741"/>
              <a:gd name="connsiteY103" fmla="*/ 397729 h 1437057"/>
              <a:gd name="connsiteX104" fmla="*/ 964406 w 1221741"/>
              <a:gd name="connsiteY104" fmla="*/ 390585 h 1437057"/>
              <a:gd name="connsiteX105" fmla="*/ 959643 w 1221741"/>
              <a:gd name="connsiteY105" fmla="*/ 371535 h 1437057"/>
              <a:gd name="connsiteX106" fmla="*/ 957262 w 1221741"/>
              <a:gd name="connsiteY106" fmla="*/ 364391 h 1437057"/>
              <a:gd name="connsiteX107" fmla="*/ 947737 w 1221741"/>
              <a:gd name="connsiteY107" fmla="*/ 342960 h 1437057"/>
              <a:gd name="connsiteX108" fmla="*/ 942975 w 1221741"/>
              <a:gd name="connsiteY108" fmla="*/ 333435 h 1437057"/>
              <a:gd name="connsiteX109" fmla="*/ 940593 w 1221741"/>
              <a:gd name="connsiteY109" fmla="*/ 326291 h 1437057"/>
              <a:gd name="connsiteX110" fmla="*/ 926306 w 1221741"/>
              <a:gd name="connsiteY110" fmla="*/ 242947 h 1437057"/>
              <a:gd name="connsiteX111" fmla="*/ 900112 w 1221741"/>
              <a:gd name="connsiteY111" fmla="*/ 161986 h 1437057"/>
              <a:gd name="connsiteX112" fmla="*/ 871537 w 1221741"/>
              <a:gd name="connsiteY112" fmla="*/ 88167 h 1437057"/>
              <a:gd name="connsiteX113" fmla="*/ 823912 w 1221741"/>
              <a:gd name="connsiteY113" fmla="*/ 59 h 1437057"/>
              <a:gd name="connsiteX114" fmla="*/ 847725 w 1221741"/>
              <a:gd name="connsiteY114" fmla="*/ 83405 h 1437057"/>
              <a:gd name="connsiteX115" fmla="*/ 847725 w 1221741"/>
              <a:gd name="connsiteY115" fmla="*/ 207229 h 1437057"/>
              <a:gd name="connsiteX116" fmla="*/ 823912 w 1221741"/>
              <a:gd name="connsiteY116" fmla="*/ 252472 h 1437057"/>
              <a:gd name="connsiteX117" fmla="*/ 812006 w 1221741"/>
              <a:gd name="connsiteY117" fmla="*/ 297716 h 1437057"/>
              <a:gd name="connsiteX118" fmla="*/ 797718 w 1221741"/>
              <a:gd name="connsiteY118" fmla="*/ 354866 h 1437057"/>
              <a:gd name="connsiteX119" fmla="*/ 781050 w 1221741"/>
              <a:gd name="connsiteY119" fmla="*/ 395347 h 1437057"/>
              <a:gd name="connsiteX120" fmla="*/ 754856 w 1221741"/>
              <a:gd name="connsiteY120" fmla="*/ 445354 h 1437057"/>
              <a:gd name="connsiteX121" fmla="*/ 745331 w 1221741"/>
              <a:gd name="connsiteY121" fmla="*/ 466785 h 1437057"/>
              <a:gd name="connsiteX122" fmla="*/ 742950 w 1221741"/>
              <a:gd name="connsiteY122" fmla="*/ 490597 h 1437057"/>
              <a:gd name="connsiteX123" fmla="*/ 721518 w 1221741"/>
              <a:gd name="connsiteY123" fmla="*/ 504885 h 1437057"/>
              <a:gd name="connsiteX124" fmla="*/ 709612 w 1221741"/>
              <a:gd name="connsiteY124" fmla="*/ 509647 h 1437057"/>
              <a:gd name="connsiteX125" fmla="*/ 688181 w 1221741"/>
              <a:gd name="connsiteY125" fmla="*/ 519172 h 1437057"/>
              <a:gd name="connsiteX126" fmla="*/ 671512 w 1221741"/>
              <a:gd name="connsiteY126" fmla="*/ 533460 h 1437057"/>
              <a:gd name="connsiteX127" fmla="*/ 664368 w 1221741"/>
              <a:gd name="connsiteY127" fmla="*/ 538222 h 1437057"/>
              <a:gd name="connsiteX128" fmla="*/ 657225 w 1221741"/>
              <a:gd name="connsiteY128" fmla="*/ 547747 h 1437057"/>
              <a:gd name="connsiteX129" fmla="*/ 642937 w 1221741"/>
              <a:gd name="connsiteY129" fmla="*/ 562035 h 1437057"/>
              <a:gd name="connsiteX130" fmla="*/ 626268 w 1221741"/>
              <a:gd name="connsiteY130" fmla="*/ 581085 h 1437057"/>
              <a:gd name="connsiteX131" fmla="*/ 614362 w 1221741"/>
              <a:gd name="connsiteY131" fmla="*/ 595372 h 1437057"/>
              <a:gd name="connsiteX132" fmla="*/ 607218 w 1221741"/>
              <a:gd name="connsiteY132" fmla="*/ 604897 h 1437057"/>
              <a:gd name="connsiteX133" fmla="*/ 602456 w 1221741"/>
              <a:gd name="connsiteY133" fmla="*/ 612041 h 1437057"/>
              <a:gd name="connsiteX134" fmla="*/ 590550 w 1221741"/>
              <a:gd name="connsiteY134" fmla="*/ 616804 h 1437057"/>
              <a:gd name="connsiteX135" fmla="*/ 573881 w 1221741"/>
              <a:gd name="connsiteY135" fmla="*/ 628710 h 1437057"/>
              <a:gd name="connsiteX136" fmla="*/ 554831 w 1221741"/>
              <a:gd name="connsiteY136" fmla="*/ 638235 h 1437057"/>
              <a:gd name="connsiteX137" fmla="*/ 542925 w 1221741"/>
              <a:gd name="connsiteY137" fmla="*/ 645379 h 1437057"/>
              <a:gd name="connsiteX138" fmla="*/ 535781 w 1221741"/>
              <a:gd name="connsiteY138" fmla="*/ 647760 h 1437057"/>
              <a:gd name="connsiteX139" fmla="*/ 516731 w 1221741"/>
              <a:gd name="connsiteY139" fmla="*/ 662047 h 1437057"/>
              <a:gd name="connsiteX140" fmla="*/ 500062 w 1221741"/>
              <a:gd name="connsiteY140" fmla="*/ 676335 h 1437057"/>
              <a:gd name="connsiteX141" fmla="*/ 490537 w 1221741"/>
              <a:gd name="connsiteY141" fmla="*/ 714435 h 1437057"/>
              <a:gd name="connsiteX142" fmla="*/ 490537 w 1221741"/>
              <a:gd name="connsiteY142" fmla="*/ 831116 h 1437057"/>
              <a:gd name="connsiteX143" fmla="*/ 495300 w 1221741"/>
              <a:gd name="connsiteY143" fmla="*/ 864454 h 1437057"/>
              <a:gd name="connsiteX144" fmla="*/ 492918 w 1221741"/>
              <a:gd name="connsiteY144" fmla="*/ 897791 h 1437057"/>
              <a:gd name="connsiteX145" fmla="*/ 483393 w 1221741"/>
              <a:gd name="connsiteY145" fmla="*/ 895410 h 1437057"/>
              <a:gd name="connsiteX146" fmla="*/ 478631 w 1221741"/>
              <a:gd name="connsiteY146" fmla="*/ 888266 h 1437057"/>
              <a:gd name="connsiteX147" fmla="*/ 447675 w 1221741"/>
              <a:gd name="connsiteY147" fmla="*/ 878741 h 1437057"/>
              <a:gd name="connsiteX148" fmla="*/ 445293 w 1221741"/>
              <a:gd name="connsiteY148" fmla="*/ 871597 h 1437057"/>
              <a:gd name="connsiteX149" fmla="*/ 438150 w 1221741"/>
              <a:gd name="connsiteY149" fmla="*/ 845404 h 1437057"/>
              <a:gd name="connsiteX150" fmla="*/ 421481 w 1221741"/>
              <a:gd name="connsiteY150" fmla="*/ 854929 h 1437057"/>
              <a:gd name="connsiteX151" fmla="*/ 407193 w 1221741"/>
              <a:gd name="connsiteY151" fmla="*/ 859691 h 1437057"/>
              <a:gd name="connsiteX152" fmla="*/ 397668 w 1221741"/>
              <a:gd name="connsiteY152" fmla="*/ 869216 h 1437057"/>
              <a:gd name="connsiteX153" fmla="*/ 395287 w 1221741"/>
              <a:gd name="connsiteY153" fmla="*/ 876360 h 1437057"/>
              <a:gd name="connsiteX154" fmla="*/ 388143 w 1221741"/>
              <a:gd name="connsiteY154" fmla="*/ 885885 h 1437057"/>
              <a:gd name="connsiteX155" fmla="*/ 369093 w 1221741"/>
              <a:gd name="connsiteY155" fmla="*/ 902554 h 1437057"/>
              <a:gd name="connsiteX156" fmla="*/ 371475 w 1221741"/>
              <a:gd name="connsiteY156" fmla="*/ 938272 h 1437057"/>
              <a:gd name="connsiteX157" fmla="*/ 373856 w 1221741"/>
              <a:gd name="connsiteY157" fmla="*/ 945416 h 1437057"/>
              <a:gd name="connsiteX158" fmla="*/ 381000 w 1221741"/>
              <a:gd name="connsiteY158" fmla="*/ 950179 h 1437057"/>
              <a:gd name="connsiteX159" fmla="*/ 390525 w 1221741"/>
              <a:gd name="connsiteY159" fmla="*/ 966847 h 1437057"/>
              <a:gd name="connsiteX160" fmla="*/ 392906 w 1221741"/>
              <a:gd name="connsiteY160" fmla="*/ 976372 h 1437057"/>
              <a:gd name="connsiteX161" fmla="*/ 400050 w 1221741"/>
              <a:gd name="connsiteY161" fmla="*/ 988279 h 1437057"/>
              <a:gd name="connsiteX162" fmla="*/ 407193 w 1221741"/>
              <a:gd name="connsiteY162" fmla="*/ 1023997 h 1437057"/>
              <a:gd name="connsiteX163" fmla="*/ 404812 w 1221741"/>
              <a:gd name="connsiteY163" fmla="*/ 1040666 h 1437057"/>
              <a:gd name="connsiteX164" fmla="*/ 378618 w 1221741"/>
              <a:gd name="connsiteY164" fmla="*/ 1033522 h 1437057"/>
              <a:gd name="connsiteX165" fmla="*/ 354806 w 1221741"/>
              <a:gd name="connsiteY165" fmla="*/ 1012091 h 1437057"/>
              <a:gd name="connsiteX166" fmla="*/ 350043 w 1221741"/>
              <a:gd name="connsiteY166" fmla="*/ 1004947 h 1437057"/>
              <a:gd name="connsiteX167" fmla="*/ 342900 w 1221741"/>
              <a:gd name="connsiteY167" fmla="*/ 1000185 h 1437057"/>
              <a:gd name="connsiteX168" fmla="*/ 307181 w 1221741"/>
              <a:gd name="connsiteY168" fmla="*/ 1007329 h 1437057"/>
              <a:gd name="connsiteX169" fmla="*/ 295275 w 1221741"/>
              <a:gd name="connsiteY169" fmla="*/ 1019235 h 1437057"/>
              <a:gd name="connsiteX170" fmla="*/ 288131 w 1221741"/>
              <a:gd name="connsiteY170" fmla="*/ 1043047 h 1437057"/>
              <a:gd name="connsiteX171" fmla="*/ 285750 w 1221741"/>
              <a:gd name="connsiteY171" fmla="*/ 1054954 h 1437057"/>
              <a:gd name="connsiteX172" fmla="*/ 278606 w 1221741"/>
              <a:gd name="connsiteY172" fmla="*/ 1057335 h 1437057"/>
              <a:gd name="connsiteX173" fmla="*/ 259556 w 1221741"/>
              <a:gd name="connsiteY173" fmla="*/ 1052572 h 1437057"/>
              <a:gd name="connsiteX174" fmla="*/ 252412 w 1221741"/>
              <a:gd name="connsiteY174" fmla="*/ 1040666 h 1437057"/>
              <a:gd name="connsiteX175" fmla="*/ 235743 w 1221741"/>
              <a:gd name="connsiteY175" fmla="*/ 1023997 h 1437057"/>
              <a:gd name="connsiteX176" fmla="*/ 235743 w 1221741"/>
              <a:gd name="connsiteY176" fmla="*/ 1023997 h 1437057"/>
              <a:gd name="connsiteX177" fmla="*/ 226218 w 1221741"/>
              <a:gd name="connsiteY177" fmla="*/ 1019235 h 1437057"/>
              <a:gd name="connsiteX178" fmla="*/ 207168 w 1221741"/>
              <a:gd name="connsiteY178" fmla="*/ 1007329 h 1437057"/>
              <a:gd name="connsiteX179" fmla="*/ 197643 w 1221741"/>
              <a:gd name="connsiteY179" fmla="*/ 1004947 h 1437057"/>
              <a:gd name="connsiteX180" fmla="*/ 166687 w 1221741"/>
              <a:gd name="connsiteY180" fmla="*/ 1000185 h 1437057"/>
              <a:gd name="connsiteX181" fmla="*/ 150018 w 1221741"/>
              <a:gd name="connsiteY181" fmla="*/ 995422 h 1437057"/>
              <a:gd name="connsiteX182" fmla="*/ 126206 w 1221741"/>
              <a:gd name="connsiteY182" fmla="*/ 985897 h 1437057"/>
              <a:gd name="connsiteX183" fmla="*/ 111918 w 1221741"/>
              <a:gd name="connsiteY183" fmla="*/ 978754 h 1437057"/>
              <a:gd name="connsiteX184" fmla="*/ 52387 w 1221741"/>
              <a:gd name="connsiteY184" fmla="*/ 983516 h 1437057"/>
              <a:gd name="connsiteX185" fmla="*/ 45243 w 1221741"/>
              <a:gd name="connsiteY185" fmla="*/ 988279 h 1437057"/>
              <a:gd name="connsiteX186" fmla="*/ 23812 w 1221741"/>
              <a:gd name="connsiteY186" fmla="*/ 1009710 h 1437057"/>
              <a:gd name="connsiteX187" fmla="*/ 16668 w 1221741"/>
              <a:gd name="connsiteY187" fmla="*/ 1033522 h 1437057"/>
              <a:gd name="connsiteX188" fmla="*/ 11906 w 1221741"/>
              <a:gd name="connsiteY188" fmla="*/ 1040666 h 1437057"/>
              <a:gd name="connsiteX189" fmla="*/ 9525 w 1221741"/>
              <a:gd name="connsiteY189" fmla="*/ 1081147 h 1437057"/>
              <a:gd name="connsiteX190" fmla="*/ 7143 w 1221741"/>
              <a:gd name="connsiteY190" fmla="*/ 1090672 h 1437057"/>
              <a:gd name="connsiteX191" fmla="*/ 4762 w 1221741"/>
              <a:gd name="connsiteY191" fmla="*/ 1104960 h 1437057"/>
              <a:gd name="connsiteX192" fmla="*/ 2381 w 1221741"/>
              <a:gd name="connsiteY192" fmla="*/ 1135916 h 1437057"/>
              <a:gd name="connsiteX193" fmla="*/ 0 w 1221741"/>
              <a:gd name="connsiteY193" fmla="*/ 1143060 h 1437057"/>
              <a:gd name="connsiteX194" fmla="*/ 2381 w 1221741"/>
              <a:gd name="connsiteY194" fmla="*/ 1209735 h 1437057"/>
              <a:gd name="connsiteX195" fmla="*/ 19050 w 1221741"/>
              <a:gd name="connsiteY195" fmla="*/ 1221641 h 1437057"/>
              <a:gd name="connsiteX196" fmla="*/ 45243 w 1221741"/>
              <a:gd name="connsiteY196" fmla="*/ 1233547 h 1437057"/>
              <a:gd name="connsiteX197" fmla="*/ 59531 w 1221741"/>
              <a:gd name="connsiteY197" fmla="*/ 1238310 h 1437057"/>
              <a:gd name="connsiteX198" fmla="*/ 83343 w 1221741"/>
              <a:gd name="connsiteY198" fmla="*/ 1254979 h 1437057"/>
              <a:gd name="connsiteX199" fmla="*/ 90487 w 1221741"/>
              <a:gd name="connsiteY199" fmla="*/ 1262122 h 1437057"/>
              <a:gd name="connsiteX200" fmla="*/ 104775 w 1221741"/>
              <a:gd name="connsiteY200" fmla="*/ 1266885 h 1437057"/>
              <a:gd name="connsiteX201" fmla="*/ 123825 w 1221741"/>
              <a:gd name="connsiteY201" fmla="*/ 1271647 h 1437057"/>
              <a:gd name="connsiteX202" fmla="*/ 138112 w 1221741"/>
              <a:gd name="connsiteY202" fmla="*/ 1276410 h 1437057"/>
              <a:gd name="connsiteX203" fmla="*/ 223837 w 1221741"/>
              <a:gd name="connsiteY203" fmla="*/ 1285935 h 1437057"/>
              <a:gd name="connsiteX204" fmla="*/ 257175 w 1221741"/>
              <a:gd name="connsiteY204" fmla="*/ 1314510 h 1437057"/>
              <a:gd name="connsiteX205" fmla="*/ 261937 w 1221741"/>
              <a:gd name="connsiteY205" fmla="*/ 1321654 h 1437057"/>
              <a:gd name="connsiteX206" fmla="*/ 264318 w 1221741"/>
              <a:gd name="connsiteY206" fmla="*/ 1328797 h 1437057"/>
              <a:gd name="connsiteX207" fmla="*/ 271462 w 1221741"/>
              <a:gd name="connsiteY207" fmla="*/ 1343085 h 1437057"/>
              <a:gd name="connsiteX208" fmla="*/ 276225 w 1221741"/>
              <a:gd name="connsiteY208" fmla="*/ 1350229 h 1437057"/>
              <a:gd name="connsiteX209" fmla="*/ 285750 w 1221741"/>
              <a:gd name="connsiteY209" fmla="*/ 1352610 h 1437057"/>
              <a:gd name="connsiteX210" fmla="*/ 328612 w 1221741"/>
              <a:gd name="connsiteY210" fmla="*/ 1347847 h 1437057"/>
              <a:gd name="connsiteX211" fmla="*/ 342900 w 1221741"/>
              <a:gd name="connsiteY211" fmla="*/ 1345466 h 1437057"/>
              <a:gd name="connsiteX212" fmla="*/ 366712 w 1221741"/>
              <a:gd name="connsiteY212" fmla="*/ 1350229 h 1437057"/>
              <a:gd name="connsiteX213" fmla="*/ 373856 w 1221741"/>
              <a:gd name="connsiteY213" fmla="*/ 1383566 h 1437057"/>
              <a:gd name="connsiteX214" fmla="*/ 381000 w 1221741"/>
              <a:gd name="connsiteY214" fmla="*/ 1412141 h 1437057"/>
              <a:gd name="connsiteX215" fmla="*/ 381000 w 1221741"/>
              <a:gd name="connsiteY215" fmla="*/ 1435954 h 1437057"/>
              <a:gd name="connsiteX0" fmla="*/ 381000 w 1221741"/>
              <a:gd name="connsiteY0" fmla="*/ 1435954 h 1437057"/>
              <a:gd name="connsiteX1" fmla="*/ 411956 w 1221741"/>
              <a:gd name="connsiteY1" fmla="*/ 1431191 h 1437057"/>
              <a:gd name="connsiteX2" fmla="*/ 426243 w 1221741"/>
              <a:gd name="connsiteY2" fmla="*/ 1419285 h 1437057"/>
              <a:gd name="connsiteX3" fmla="*/ 435768 w 1221741"/>
              <a:gd name="connsiteY3" fmla="*/ 1414522 h 1437057"/>
              <a:gd name="connsiteX4" fmla="*/ 447675 w 1221741"/>
              <a:gd name="connsiteY4" fmla="*/ 1404997 h 1437057"/>
              <a:gd name="connsiteX5" fmla="*/ 450056 w 1221741"/>
              <a:gd name="connsiteY5" fmla="*/ 1397854 h 1437057"/>
              <a:gd name="connsiteX6" fmla="*/ 476250 w 1221741"/>
              <a:gd name="connsiteY6" fmla="*/ 1378804 h 1437057"/>
              <a:gd name="connsiteX7" fmla="*/ 488156 w 1221741"/>
              <a:gd name="connsiteY7" fmla="*/ 1369279 h 1437057"/>
              <a:gd name="connsiteX8" fmla="*/ 526256 w 1221741"/>
              <a:gd name="connsiteY8" fmla="*/ 1362135 h 1437057"/>
              <a:gd name="connsiteX9" fmla="*/ 559593 w 1221741"/>
              <a:gd name="connsiteY9" fmla="*/ 1357372 h 1437057"/>
              <a:gd name="connsiteX10" fmla="*/ 573881 w 1221741"/>
              <a:gd name="connsiteY10" fmla="*/ 1347847 h 1437057"/>
              <a:gd name="connsiteX11" fmla="*/ 592931 w 1221741"/>
              <a:gd name="connsiteY11" fmla="*/ 1333560 h 1437057"/>
              <a:gd name="connsiteX12" fmla="*/ 611981 w 1221741"/>
              <a:gd name="connsiteY12" fmla="*/ 1321654 h 1437057"/>
              <a:gd name="connsiteX13" fmla="*/ 626268 w 1221741"/>
              <a:gd name="connsiteY13" fmla="*/ 1319272 h 1437057"/>
              <a:gd name="connsiteX14" fmla="*/ 657225 w 1221741"/>
              <a:gd name="connsiteY14" fmla="*/ 1314510 h 1437057"/>
              <a:gd name="connsiteX15" fmla="*/ 666750 w 1221741"/>
              <a:gd name="connsiteY15" fmla="*/ 1307366 h 1437057"/>
              <a:gd name="connsiteX16" fmla="*/ 652462 w 1221741"/>
              <a:gd name="connsiteY16" fmla="*/ 1295460 h 1437057"/>
              <a:gd name="connsiteX17" fmla="*/ 638175 w 1221741"/>
              <a:gd name="connsiteY17" fmla="*/ 1288316 h 1437057"/>
              <a:gd name="connsiteX18" fmla="*/ 626268 w 1221741"/>
              <a:gd name="connsiteY18" fmla="*/ 1278791 h 1437057"/>
              <a:gd name="connsiteX19" fmla="*/ 619125 w 1221741"/>
              <a:gd name="connsiteY19" fmla="*/ 1271647 h 1437057"/>
              <a:gd name="connsiteX20" fmla="*/ 621506 w 1221741"/>
              <a:gd name="connsiteY20" fmla="*/ 1254979 h 1437057"/>
              <a:gd name="connsiteX21" fmla="*/ 650081 w 1221741"/>
              <a:gd name="connsiteY21" fmla="*/ 1259741 h 1437057"/>
              <a:gd name="connsiteX22" fmla="*/ 671512 w 1221741"/>
              <a:gd name="connsiteY22" fmla="*/ 1266885 h 1437057"/>
              <a:gd name="connsiteX23" fmla="*/ 673893 w 1221741"/>
              <a:gd name="connsiteY23" fmla="*/ 1300222 h 1437057"/>
              <a:gd name="connsiteX24" fmla="*/ 692943 w 1221741"/>
              <a:gd name="connsiteY24" fmla="*/ 1302604 h 1437057"/>
              <a:gd name="connsiteX25" fmla="*/ 757237 w 1221741"/>
              <a:gd name="connsiteY25" fmla="*/ 1300222 h 1437057"/>
              <a:gd name="connsiteX26" fmla="*/ 776287 w 1221741"/>
              <a:gd name="connsiteY26" fmla="*/ 1297841 h 1437057"/>
              <a:gd name="connsiteX27" fmla="*/ 845343 w 1221741"/>
              <a:gd name="connsiteY27" fmla="*/ 1304985 h 1437057"/>
              <a:gd name="connsiteX28" fmla="*/ 864393 w 1221741"/>
              <a:gd name="connsiteY28" fmla="*/ 1309747 h 1437057"/>
              <a:gd name="connsiteX29" fmla="*/ 885825 w 1221741"/>
              <a:gd name="connsiteY29" fmla="*/ 1314510 h 1437057"/>
              <a:gd name="connsiteX30" fmla="*/ 897731 w 1221741"/>
              <a:gd name="connsiteY30" fmla="*/ 1319272 h 1437057"/>
              <a:gd name="connsiteX31" fmla="*/ 907256 w 1221741"/>
              <a:gd name="connsiteY31" fmla="*/ 1324035 h 1437057"/>
              <a:gd name="connsiteX32" fmla="*/ 926306 w 1221741"/>
              <a:gd name="connsiteY32" fmla="*/ 1328797 h 1437057"/>
              <a:gd name="connsiteX33" fmla="*/ 945356 w 1221741"/>
              <a:gd name="connsiteY33" fmla="*/ 1333560 h 1437057"/>
              <a:gd name="connsiteX34" fmla="*/ 950118 w 1221741"/>
              <a:gd name="connsiteY34" fmla="*/ 1307366 h 1437057"/>
              <a:gd name="connsiteX35" fmla="*/ 952500 w 1221741"/>
              <a:gd name="connsiteY35" fmla="*/ 1297841 h 1437057"/>
              <a:gd name="connsiteX36" fmla="*/ 988218 w 1221741"/>
              <a:gd name="connsiteY36" fmla="*/ 1290697 h 1437057"/>
              <a:gd name="connsiteX37" fmla="*/ 992981 w 1221741"/>
              <a:gd name="connsiteY37" fmla="*/ 1283554 h 1437057"/>
              <a:gd name="connsiteX38" fmla="*/ 1000125 w 1221741"/>
              <a:gd name="connsiteY38" fmla="*/ 1281172 h 1437057"/>
              <a:gd name="connsiteX39" fmla="*/ 1007268 w 1221741"/>
              <a:gd name="connsiteY39" fmla="*/ 1276410 h 1437057"/>
              <a:gd name="connsiteX40" fmla="*/ 1012031 w 1221741"/>
              <a:gd name="connsiteY40" fmla="*/ 1266885 h 1437057"/>
              <a:gd name="connsiteX41" fmla="*/ 1014412 w 1221741"/>
              <a:gd name="connsiteY41" fmla="*/ 1259741 h 1437057"/>
              <a:gd name="connsiteX42" fmla="*/ 1023937 w 1221741"/>
              <a:gd name="connsiteY42" fmla="*/ 1245454 h 1437057"/>
              <a:gd name="connsiteX43" fmla="*/ 1031081 w 1221741"/>
              <a:gd name="connsiteY43" fmla="*/ 1226404 h 1437057"/>
              <a:gd name="connsiteX44" fmla="*/ 1033462 w 1221741"/>
              <a:gd name="connsiteY44" fmla="*/ 1219260 h 1437057"/>
              <a:gd name="connsiteX45" fmla="*/ 1035843 w 1221741"/>
              <a:gd name="connsiteY45" fmla="*/ 1209735 h 1437057"/>
              <a:gd name="connsiteX46" fmla="*/ 1040606 w 1221741"/>
              <a:gd name="connsiteY46" fmla="*/ 1200210 h 1437057"/>
              <a:gd name="connsiteX47" fmla="*/ 1045368 w 1221741"/>
              <a:gd name="connsiteY47" fmla="*/ 1181160 h 1437057"/>
              <a:gd name="connsiteX48" fmla="*/ 1062037 w 1221741"/>
              <a:gd name="connsiteY48" fmla="*/ 1150204 h 1437057"/>
              <a:gd name="connsiteX49" fmla="*/ 1069181 w 1221741"/>
              <a:gd name="connsiteY49" fmla="*/ 1143060 h 1437057"/>
              <a:gd name="connsiteX50" fmla="*/ 1066800 w 1221741"/>
              <a:gd name="connsiteY50" fmla="*/ 1114485 h 1437057"/>
              <a:gd name="connsiteX51" fmla="*/ 1004887 w 1221741"/>
              <a:gd name="connsiteY51" fmla="*/ 1121629 h 1437057"/>
              <a:gd name="connsiteX52" fmla="*/ 1004887 w 1221741"/>
              <a:gd name="connsiteY52" fmla="*/ 1093054 h 1437057"/>
              <a:gd name="connsiteX53" fmla="*/ 1009650 w 1221741"/>
              <a:gd name="connsiteY53" fmla="*/ 1085910 h 1437057"/>
              <a:gd name="connsiteX54" fmla="*/ 1016793 w 1221741"/>
              <a:gd name="connsiteY54" fmla="*/ 1076385 h 1437057"/>
              <a:gd name="connsiteX55" fmla="*/ 1028700 w 1221741"/>
              <a:gd name="connsiteY55" fmla="*/ 1026379 h 1437057"/>
              <a:gd name="connsiteX56" fmla="*/ 1038225 w 1221741"/>
              <a:gd name="connsiteY56" fmla="*/ 990660 h 1437057"/>
              <a:gd name="connsiteX57" fmla="*/ 1045368 w 1221741"/>
              <a:gd name="connsiteY57" fmla="*/ 981135 h 1437057"/>
              <a:gd name="connsiteX58" fmla="*/ 1054893 w 1221741"/>
              <a:gd name="connsiteY58" fmla="*/ 964466 h 1437057"/>
              <a:gd name="connsiteX59" fmla="*/ 1071562 w 1221741"/>
              <a:gd name="connsiteY59" fmla="*/ 947797 h 1437057"/>
              <a:gd name="connsiteX60" fmla="*/ 1095375 w 1221741"/>
              <a:gd name="connsiteY60" fmla="*/ 928747 h 1437057"/>
              <a:gd name="connsiteX61" fmla="*/ 1102518 w 1221741"/>
              <a:gd name="connsiteY61" fmla="*/ 921604 h 1437057"/>
              <a:gd name="connsiteX62" fmla="*/ 1109662 w 1221741"/>
              <a:gd name="connsiteY62" fmla="*/ 919222 h 1437057"/>
              <a:gd name="connsiteX63" fmla="*/ 1119187 w 1221741"/>
              <a:gd name="connsiteY63" fmla="*/ 912079 h 1437057"/>
              <a:gd name="connsiteX64" fmla="*/ 1138237 w 1221741"/>
              <a:gd name="connsiteY64" fmla="*/ 900172 h 1437057"/>
              <a:gd name="connsiteX65" fmla="*/ 1147762 w 1221741"/>
              <a:gd name="connsiteY65" fmla="*/ 881122 h 1437057"/>
              <a:gd name="connsiteX66" fmla="*/ 1166812 w 1221741"/>
              <a:gd name="connsiteY66" fmla="*/ 854929 h 1437057"/>
              <a:gd name="connsiteX67" fmla="*/ 1178718 w 1221741"/>
              <a:gd name="connsiteY67" fmla="*/ 847785 h 1437057"/>
              <a:gd name="connsiteX68" fmla="*/ 1185862 w 1221741"/>
              <a:gd name="connsiteY68" fmla="*/ 845404 h 1437057"/>
              <a:gd name="connsiteX69" fmla="*/ 1197768 w 1221741"/>
              <a:gd name="connsiteY69" fmla="*/ 838260 h 1437057"/>
              <a:gd name="connsiteX70" fmla="*/ 1207293 w 1221741"/>
              <a:gd name="connsiteY70" fmla="*/ 833497 h 1437057"/>
              <a:gd name="connsiteX71" fmla="*/ 1219200 w 1221741"/>
              <a:gd name="connsiteY71" fmla="*/ 819210 h 1437057"/>
              <a:gd name="connsiteX72" fmla="*/ 1214437 w 1221741"/>
              <a:gd name="connsiteY72" fmla="*/ 793016 h 1437057"/>
              <a:gd name="connsiteX73" fmla="*/ 1207293 w 1221741"/>
              <a:gd name="connsiteY73" fmla="*/ 790635 h 1437057"/>
              <a:gd name="connsiteX74" fmla="*/ 1178718 w 1221741"/>
              <a:gd name="connsiteY74" fmla="*/ 778729 h 1437057"/>
              <a:gd name="connsiteX75" fmla="*/ 1157287 w 1221741"/>
              <a:gd name="connsiteY75" fmla="*/ 766822 h 1437057"/>
              <a:gd name="connsiteX76" fmla="*/ 1133475 w 1221741"/>
              <a:gd name="connsiteY76" fmla="*/ 745391 h 1437057"/>
              <a:gd name="connsiteX77" fmla="*/ 1126331 w 1221741"/>
              <a:gd name="connsiteY77" fmla="*/ 738247 h 1437057"/>
              <a:gd name="connsiteX78" fmla="*/ 1112043 w 1221741"/>
              <a:gd name="connsiteY78" fmla="*/ 719197 h 1437057"/>
              <a:gd name="connsiteX79" fmla="*/ 1102518 w 1221741"/>
              <a:gd name="connsiteY79" fmla="*/ 700147 h 1437057"/>
              <a:gd name="connsiteX80" fmla="*/ 1095375 w 1221741"/>
              <a:gd name="connsiteY80" fmla="*/ 681097 h 1437057"/>
              <a:gd name="connsiteX81" fmla="*/ 1090612 w 1221741"/>
              <a:gd name="connsiteY81" fmla="*/ 669191 h 1437057"/>
              <a:gd name="connsiteX82" fmla="*/ 1088231 w 1221741"/>
              <a:gd name="connsiteY82" fmla="*/ 662047 h 1437057"/>
              <a:gd name="connsiteX83" fmla="*/ 1081087 w 1221741"/>
              <a:gd name="connsiteY83" fmla="*/ 652522 h 1437057"/>
              <a:gd name="connsiteX84" fmla="*/ 1078706 w 1221741"/>
              <a:gd name="connsiteY84" fmla="*/ 642997 h 1437057"/>
              <a:gd name="connsiteX85" fmla="*/ 1073943 w 1221741"/>
              <a:gd name="connsiteY85" fmla="*/ 635854 h 1437057"/>
              <a:gd name="connsiteX86" fmla="*/ 1069181 w 1221741"/>
              <a:gd name="connsiteY86" fmla="*/ 626329 h 1437057"/>
              <a:gd name="connsiteX87" fmla="*/ 1066800 w 1221741"/>
              <a:gd name="connsiteY87" fmla="*/ 619185 h 1437057"/>
              <a:gd name="connsiteX88" fmla="*/ 1064418 w 1221741"/>
              <a:gd name="connsiteY88" fmla="*/ 609660 h 1437057"/>
              <a:gd name="connsiteX89" fmla="*/ 1047750 w 1221741"/>
              <a:gd name="connsiteY89" fmla="*/ 578704 h 1437057"/>
              <a:gd name="connsiteX90" fmla="*/ 1040606 w 1221741"/>
              <a:gd name="connsiteY90" fmla="*/ 557272 h 1437057"/>
              <a:gd name="connsiteX91" fmla="*/ 1038225 w 1221741"/>
              <a:gd name="connsiteY91" fmla="*/ 547747 h 1437057"/>
              <a:gd name="connsiteX92" fmla="*/ 1031081 w 1221741"/>
              <a:gd name="connsiteY92" fmla="*/ 535841 h 1437057"/>
              <a:gd name="connsiteX93" fmla="*/ 1026318 w 1221741"/>
              <a:gd name="connsiteY93" fmla="*/ 526316 h 1437057"/>
              <a:gd name="connsiteX94" fmla="*/ 1023937 w 1221741"/>
              <a:gd name="connsiteY94" fmla="*/ 519172 h 1437057"/>
              <a:gd name="connsiteX95" fmla="*/ 1014412 w 1221741"/>
              <a:gd name="connsiteY95" fmla="*/ 495360 h 1437057"/>
              <a:gd name="connsiteX96" fmla="*/ 1012031 w 1221741"/>
              <a:gd name="connsiteY96" fmla="*/ 485835 h 1437057"/>
              <a:gd name="connsiteX97" fmla="*/ 997743 w 1221741"/>
              <a:gd name="connsiteY97" fmla="*/ 462022 h 1437057"/>
              <a:gd name="connsiteX98" fmla="*/ 992981 w 1221741"/>
              <a:gd name="connsiteY98" fmla="*/ 452497 h 1437057"/>
              <a:gd name="connsiteX99" fmla="*/ 990600 w 1221741"/>
              <a:gd name="connsiteY99" fmla="*/ 440591 h 1437057"/>
              <a:gd name="connsiteX100" fmla="*/ 983456 w 1221741"/>
              <a:gd name="connsiteY100" fmla="*/ 435829 h 1437057"/>
              <a:gd name="connsiteX101" fmla="*/ 981075 w 1221741"/>
              <a:gd name="connsiteY101" fmla="*/ 421541 h 1437057"/>
              <a:gd name="connsiteX102" fmla="*/ 973931 w 1221741"/>
              <a:gd name="connsiteY102" fmla="*/ 409635 h 1437057"/>
              <a:gd name="connsiteX103" fmla="*/ 969168 w 1221741"/>
              <a:gd name="connsiteY103" fmla="*/ 397729 h 1437057"/>
              <a:gd name="connsiteX104" fmla="*/ 964406 w 1221741"/>
              <a:gd name="connsiteY104" fmla="*/ 390585 h 1437057"/>
              <a:gd name="connsiteX105" fmla="*/ 959643 w 1221741"/>
              <a:gd name="connsiteY105" fmla="*/ 371535 h 1437057"/>
              <a:gd name="connsiteX106" fmla="*/ 957262 w 1221741"/>
              <a:gd name="connsiteY106" fmla="*/ 364391 h 1437057"/>
              <a:gd name="connsiteX107" fmla="*/ 947737 w 1221741"/>
              <a:gd name="connsiteY107" fmla="*/ 342960 h 1437057"/>
              <a:gd name="connsiteX108" fmla="*/ 942975 w 1221741"/>
              <a:gd name="connsiteY108" fmla="*/ 333435 h 1437057"/>
              <a:gd name="connsiteX109" fmla="*/ 926306 w 1221741"/>
              <a:gd name="connsiteY109" fmla="*/ 242947 h 1437057"/>
              <a:gd name="connsiteX110" fmla="*/ 900112 w 1221741"/>
              <a:gd name="connsiteY110" fmla="*/ 161986 h 1437057"/>
              <a:gd name="connsiteX111" fmla="*/ 871537 w 1221741"/>
              <a:gd name="connsiteY111" fmla="*/ 88167 h 1437057"/>
              <a:gd name="connsiteX112" fmla="*/ 823912 w 1221741"/>
              <a:gd name="connsiteY112" fmla="*/ 59 h 1437057"/>
              <a:gd name="connsiteX113" fmla="*/ 847725 w 1221741"/>
              <a:gd name="connsiteY113" fmla="*/ 83405 h 1437057"/>
              <a:gd name="connsiteX114" fmla="*/ 847725 w 1221741"/>
              <a:gd name="connsiteY114" fmla="*/ 207229 h 1437057"/>
              <a:gd name="connsiteX115" fmla="*/ 823912 w 1221741"/>
              <a:gd name="connsiteY115" fmla="*/ 252472 h 1437057"/>
              <a:gd name="connsiteX116" fmla="*/ 812006 w 1221741"/>
              <a:gd name="connsiteY116" fmla="*/ 297716 h 1437057"/>
              <a:gd name="connsiteX117" fmla="*/ 797718 w 1221741"/>
              <a:gd name="connsiteY117" fmla="*/ 354866 h 1437057"/>
              <a:gd name="connsiteX118" fmla="*/ 781050 w 1221741"/>
              <a:gd name="connsiteY118" fmla="*/ 395347 h 1437057"/>
              <a:gd name="connsiteX119" fmla="*/ 754856 w 1221741"/>
              <a:gd name="connsiteY119" fmla="*/ 445354 h 1437057"/>
              <a:gd name="connsiteX120" fmla="*/ 745331 w 1221741"/>
              <a:gd name="connsiteY120" fmla="*/ 466785 h 1437057"/>
              <a:gd name="connsiteX121" fmla="*/ 742950 w 1221741"/>
              <a:gd name="connsiteY121" fmla="*/ 490597 h 1437057"/>
              <a:gd name="connsiteX122" fmla="*/ 721518 w 1221741"/>
              <a:gd name="connsiteY122" fmla="*/ 504885 h 1437057"/>
              <a:gd name="connsiteX123" fmla="*/ 709612 w 1221741"/>
              <a:gd name="connsiteY123" fmla="*/ 509647 h 1437057"/>
              <a:gd name="connsiteX124" fmla="*/ 688181 w 1221741"/>
              <a:gd name="connsiteY124" fmla="*/ 519172 h 1437057"/>
              <a:gd name="connsiteX125" fmla="*/ 671512 w 1221741"/>
              <a:gd name="connsiteY125" fmla="*/ 533460 h 1437057"/>
              <a:gd name="connsiteX126" fmla="*/ 664368 w 1221741"/>
              <a:gd name="connsiteY126" fmla="*/ 538222 h 1437057"/>
              <a:gd name="connsiteX127" fmla="*/ 657225 w 1221741"/>
              <a:gd name="connsiteY127" fmla="*/ 547747 h 1437057"/>
              <a:gd name="connsiteX128" fmla="*/ 642937 w 1221741"/>
              <a:gd name="connsiteY128" fmla="*/ 562035 h 1437057"/>
              <a:gd name="connsiteX129" fmla="*/ 626268 w 1221741"/>
              <a:gd name="connsiteY129" fmla="*/ 581085 h 1437057"/>
              <a:gd name="connsiteX130" fmla="*/ 614362 w 1221741"/>
              <a:gd name="connsiteY130" fmla="*/ 595372 h 1437057"/>
              <a:gd name="connsiteX131" fmla="*/ 607218 w 1221741"/>
              <a:gd name="connsiteY131" fmla="*/ 604897 h 1437057"/>
              <a:gd name="connsiteX132" fmla="*/ 602456 w 1221741"/>
              <a:gd name="connsiteY132" fmla="*/ 612041 h 1437057"/>
              <a:gd name="connsiteX133" fmla="*/ 590550 w 1221741"/>
              <a:gd name="connsiteY133" fmla="*/ 616804 h 1437057"/>
              <a:gd name="connsiteX134" fmla="*/ 573881 w 1221741"/>
              <a:gd name="connsiteY134" fmla="*/ 628710 h 1437057"/>
              <a:gd name="connsiteX135" fmla="*/ 554831 w 1221741"/>
              <a:gd name="connsiteY135" fmla="*/ 638235 h 1437057"/>
              <a:gd name="connsiteX136" fmla="*/ 542925 w 1221741"/>
              <a:gd name="connsiteY136" fmla="*/ 645379 h 1437057"/>
              <a:gd name="connsiteX137" fmla="*/ 535781 w 1221741"/>
              <a:gd name="connsiteY137" fmla="*/ 647760 h 1437057"/>
              <a:gd name="connsiteX138" fmla="*/ 516731 w 1221741"/>
              <a:gd name="connsiteY138" fmla="*/ 662047 h 1437057"/>
              <a:gd name="connsiteX139" fmla="*/ 500062 w 1221741"/>
              <a:gd name="connsiteY139" fmla="*/ 676335 h 1437057"/>
              <a:gd name="connsiteX140" fmla="*/ 490537 w 1221741"/>
              <a:gd name="connsiteY140" fmla="*/ 714435 h 1437057"/>
              <a:gd name="connsiteX141" fmla="*/ 490537 w 1221741"/>
              <a:gd name="connsiteY141" fmla="*/ 831116 h 1437057"/>
              <a:gd name="connsiteX142" fmla="*/ 495300 w 1221741"/>
              <a:gd name="connsiteY142" fmla="*/ 864454 h 1437057"/>
              <a:gd name="connsiteX143" fmla="*/ 492918 w 1221741"/>
              <a:gd name="connsiteY143" fmla="*/ 897791 h 1437057"/>
              <a:gd name="connsiteX144" fmla="*/ 483393 w 1221741"/>
              <a:gd name="connsiteY144" fmla="*/ 895410 h 1437057"/>
              <a:gd name="connsiteX145" fmla="*/ 478631 w 1221741"/>
              <a:gd name="connsiteY145" fmla="*/ 888266 h 1437057"/>
              <a:gd name="connsiteX146" fmla="*/ 447675 w 1221741"/>
              <a:gd name="connsiteY146" fmla="*/ 878741 h 1437057"/>
              <a:gd name="connsiteX147" fmla="*/ 445293 w 1221741"/>
              <a:gd name="connsiteY147" fmla="*/ 871597 h 1437057"/>
              <a:gd name="connsiteX148" fmla="*/ 438150 w 1221741"/>
              <a:gd name="connsiteY148" fmla="*/ 845404 h 1437057"/>
              <a:gd name="connsiteX149" fmla="*/ 421481 w 1221741"/>
              <a:gd name="connsiteY149" fmla="*/ 854929 h 1437057"/>
              <a:gd name="connsiteX150" fmla="*/ 407193 w 1221741"/>
              <a:gd name="connsiteY150" fmla="*/ 859691 h 1437057"/>
              <a:gd name="connsiteX151" fmla="*/ 397668 w 1221741"/>
              <a:gd name="connsiteY151" fmla="*/ 869216 h 1437057"/>
              <a:gd name="connsiteX152" fmla="*/ 395287 w 1221741"/>
              <a:gd name="connsiteY152" fmla="*/ 876360 h 1437057"/>
              <a:gd name="connsiteX153" fmla="*/ 388143 w 1221741"/>
              <a:gd name="connsiteY153" fmla="*/ 885885 h 1437057"/>
              <a:gd name="connsiteX154" fmla="*/ 369093 w 1221741"/>
              <a:gd name="connsiteY154" fmla="*/ 902554 h 1437057"/>
              <a:gd name="connsiteX155" fmla="*/ 371475 w 1221741"/>
              <a:gd name="connsiteY155" fmla="*/ 938272 h 1437057"/>
              <a:gd name="connsiteX156" fmla="*/ 373856 w 1221741"/>
              <a:gd name="connsiteY156" fmla="*/ 945416 h 1437057"/>
              <a:gd name="connsiteX157" fmla="*/ 381000 w 1221741"/>
              <a:gd name="connsiteY157" fmla="*/ 950179 h 1437057"/>
              <a:gd name="connsiteX158" fmla="*/ 390525 w 1221741"/>
              <a:gd name="connsiteY158" fmla="*/ 966847 h 1437057"/>
              <a:gd name="connsiteX159" fmla="*/ 392906 w 1221741"/>
              <a:gd name="connsiteY159" fmla="*/ 976372 h 1437057"/>
              <a:gd name="connsiteX160" fmla="*/ 400050 w 1221741"/>
              <a:gd name="connsiteY160" fmla="*/ 988279 h 1437057"/>
              <a:gd name="connsiteX161" fmla="*/ 407193 w 1221741"/>
              <a:gd name="connsiteY161" fmla="*/ 1023997 h 1437057"/>
              <a:gd name="connsiteX162" fmla="*/ 404812 w 1221741"/>
              <a:gd name="connsiteY162" fmla="*/ 1040666 h 1437057"/>
              <a:gd name="connsiteX163" fmla="*/ 378618 w 1221741"/>
              <a:gd name="connsiteY163" fmla="*/ 1033522 h 1437057"/>
              <a:gd name="connsiteX164" fmla="*/ 354806 w 1221741"/>
              <a:gd name="connsiteY164" fmla="*/ 1012091 h 1437057"/>
              <a:gd name="connsiteX165" fmla="*/ 350043 w 1221741"/>
              <a:gd name="connsiteY165" fmla="*/ 1004947 h 1437057"/>
              <a:gd name="connsiteX166" fmla="*/ 342900 w 1221741"/>
              <a:gd name="connsiteY166" fmla="*/ 1000185 h 1437057"/>
              <a:gd name="connsiteX167" fmla="*/ 307181 w 1221741"/>
              <a:gd name="connsiteY167" fmla="*/ 1007329 h 1437057"/>
              <a:gd name="connsiteX168" fmla="*/ 295275 w 1221741"/>
              <a:gd name="connsiteY168" fmla="*/ 1019235 h 1437057"/>
              <a:gd name="connsiteX169" fmla="*/ 288131 w 1221741"/>
              <a:gd name="connsiteY169" fmla="*/ 1043047 h 1437057"/>
              <a:gd name="connsiteX170" fmla="*/ 285750 w 1221741"/>
              <a:gd name="connsiteY170" fmla="*/ 1054954 h 1437057"/>
              <a:gd name="connsiteX171" fmla="*/ 278606 w 1221741"/>
              <a:gd name="connsiteY171" fmla="*/ 1057335 h 1437057"/>
              <a:gd name="connsiteX172" fmla="*/ 259556 w 1221741"/>
              <a:gd name="connsiteY172" fmla="*/ 1052572 h 1437057"/>
              <a:gd name="connsiteX173" fmla="*/ 252412 w 1221741"/>
              <a:gd name="connsiteY173" fmla="*/ 1040666 h 1437057"/>
              <a:gd name="connsiteX174" fmla="*/ 235743 w 1221741"/>
              <a:gd name="connsiteY174" fmla="*/ 1023997 h 1437057"/>
              <a:gd name="connsiteX175" fmla="*/ 235743 w 1221741"/>
              <a:gd name="connsiteY175" fmla="*/ 1023997 h 1437057"/>
              <a:gd name="connsiteX176" fmla="*/ 226218 w 1221741"/>
              <a:gd name="connsiteY176" fmla="*/ 1019235 h 1437057"/>
              <a:gd name="connsiteX177" fmla="*/ 207168 w 1221741"/>
              <a:gd name="connsiteY177" fmla="*/ 1007329 h 1437057"/>
              <a:gd name="connsiteX178" fmla="*/ 197643 w 1221741"/>
              <a:gd name="connsiteY178" fmla="*/ 1004947 h 1437057"/>
              <a:gd name="connsiteX179" fmla="*/ 166687 w 1221741"/>
              <a:gd name="connsiteY179" fmla="*/ 1000185 h 1437057"/>
              <a:gd name="connsiteX180" fmla="*/ 150018 w 1221741"/>
              <a:gd name="connsiteY180" fmla="*/ 995422 h 1437057"/>
              <a:gd name="connsiteX181" fmla="*/ 126206 w 1221741"/>
              <a:gd name="connsiteY181" fmla="*/ 985897 h 1437057"/>
              <a:gd name="connsiteX182" fmla="*/ 111918 w 1221741"/>
              <a:gd name="connsiteY182" fmla="*/ 978754 h 1437057"/>
              <a:gd name="connsiteX183" fmla="*/ 52387 w 1221741"/>
              <a:gd name="connsiteY183" fmla="*/ 983516 h 1437057"/>
              <a:gd name="connsiteX184" fmla="*/ 45243 w 1221741"/>
              <a:gd name="connsiteY184" fmla="*/ 988279 h 1437057"/>
              <a:gd name="connsiteX185" fmla="*/ 23812 w 1221741"/>
              <a:gd name="connsiteY185" fmla="*/ 1009710 h 1437057"/>
              <a:gd name="connsiteX186" fmla="*/ 16668 w 1221741"/>
              <a:gd name="connsiteY186" fmla="*/ 1033522 h 1437057"/>
              <a:gd name="connsiteX187" fmla="*/ 11906 w 1221741"/>
              <a:gd name="connsiteY187" fmla="*/ 1040666 h 1437057"/>
              <a:gd name="connsiteX188" fmla="*/ 9525 w 1221741"/>
              <a:gd name="connsiteY188" fmla="*/ 1081147 h 1437057"/>
              <a:gd name="connsiteX189" fmla="*/ 7143 w 1221741"/>
              <a:gd name="connsiteY189" fmla="*/ 1090672 h 1437057"/>
              <a:gd name="connsiteX190" fmla="*/ 4762 w 1221741"/>
              <a:gd name="connsiteY190" fmla="*/ 1104960 h 1437057"/>
              <a:gd name="connsiteX191" fmla="*/ 2381 w 1221741"/>
              <a:gd name="connsiteY191" fmla="*/ 1135916 h 1437057"/>
              <a:gd name="connsiteX192" fmla="*/ 0 w 1221741"/>
              <a:gd name="connsiteY192" fmla="*/ 1143060 h 1437057"/>
              <a:gd name="connsiteX193" fmla="*/ 2381 w 1221741"/>
              <a:gd name="connsiteY193" fmla="*/ 1209735 h 1437057"/>
              <a:gd name="connsiteX194" fmla="*/ 19050 w 1221741"/>
              <a:gd name="connsiteY194" fmla="*/ 1221641 h 1437057"/>
              <a:gd name="connsiteX195" fmla="*/ 45243 w 1221741"/>
              <a:gd name="connsiteY195" fmla="*/ 1233547 h 1437057"/>
              <a:gd name="connsiteX196" fmla="*/ 59531 w 1221741"/>
              <a:gd name="connsiteY196" fmla="*/ 1238310 h 1437057"/>
              <a:gd name="connsiteX197" fmla="*/ 83343 w 1221741"/>
              <a:gd name="connsiteY197" fmla="*/ 1254979 h 1437057"/>
              <a:gd name="connsiteX198" fmla="*/ 90487 w 1221741"/>
              <a:gd name="connsiteY198" fmla="*/ 1262122 h 1437057"/>
              <a:gd name="connsiteX199" fmla="*/ 104775 w 1221741"/>
              <a:gd name="connsiteY199" fmla="*/ 1266885 h 1437057"/>
              <a:gd name="connsiteX200" fmla="*/ 123825 w 1221741"/>
              <a:gd name="connsiteY200" fmla="*/ 1271647 h 1437057"/>
              <a:gd name="connsiteX201" fmla="*/ 138112 w 1221741"/>
              <a:gd name="connsiteY201" fmla="*/ 1276410 h 1437057"/>
              <a:gd name="connsiteX202" fmla="*/ 223837 w 1221741"/>
              <a:gd name="connsiteY202" fmla="*/ 1285935 h 1437057"/>
              <a:gd name="connsiteX203" fmla="*/ 257175 w 1221741"/>
              <a:gd name="connsiteY203" fmla="*/ 1314510 h 1437057"/>
              <a:gd name="connsiteX204" fmla="*/ 261937 w 1221741"/>
              <a:gd name="connsiteY204" fmla="*/ 1321654 h 1437057"/>
              <a:gd name="connsiteX205" fmla="*/ 264318 w 1221741"/>
              <a:gd name="connsiteY205" fmla="*/ 1328797 h 1437057"/>
              <a:gd name="connsiteX206" fmla="*/ 271462 w 1221741"/>
              <a:gd name="connsiteY206" fmla="*/ 1343085 h 1437057"/>
              <a:gd name="connsiteX207" fmla="*/ 276225 w 1221741"/>
              <a:gd name="connsiteY207" fmla="*/ 1350229 h 1437057"/>
              <a:gd name="connsiteX208" fmla="*/ 285750 w 1221741"/>
              <a:gd name="connsiteY208" fmla="*/ 1352610 h 1437057"/>
              <a:gd name="connsiteX209" fmla="*/ 328612 w 1221741"/>
              <a:gd name="connsiteY209" fmla="*/ 1347847 h 1437057"/>
              <a:gd name="connsiteX210" fmla="*/ 342900 w 1221741"/>
              <a:gd name="connsiteY210" fmla="*/ 1345466 h 1437057"/>
              <a:gd name="connsiteX211" fmla="*/ 366712 w 1221741"/>
              <a:gd name="connsiteY211" fmla="*/ 1350229 h 1437057"/>
              <a:gd name="connsiteX212" fmla="*/ 373856 w 1221741"/>
              <a:gd name="connsiteY212" fmla="*/ 1383566 h 1437057"/>
              <a:gd name="connsiteX213" fmla="*/ 381000 w 1221741"/>
              <a:gd name="connsiteY213" fmla="*/ 1412141 h 1437057"/>
              <a:gd name="connsiteX214" fmla="*/ 381000 w 1221741"/>
              <a:gd name="connsiteY214" fmla="*/ 1435954 h 1437057"/>
              <a:gd name="connsiteX0" fmla="*/ 381000 w 1221741"/>
              <a:gd name="connsiteY0" fmla="*/ 1435954 h 1437057"/>
              <a:gd name="connsiteX1" fmla="*/ 411956 w 1221741"/>
              <a:gd name="connsiteY1" fmla="*/ 1431191 h 1437057"/>
              <a:gd name="connsiteX2" fmla="*/ 426243 w 1221741"/>
              <a:gd name="connsiteY2" fmla="*/ 1419285 h 1437057"/>
              <a:gd name="connsiteX3" fmla="*/ 435768 w 1221741"/>
              <a:gd name="connsiteY3" fmla="*/ 1414522 h 1437057"/>
              <a:gd name="connsiteX4" fmla="*/ 447675 w 1221741"/>
              <a:gd name="connsiteY4" fmla="*/ 1404997 h 1437057"/>
              <a:gd name="connsiteX5" fmla="*/ 450056 w 1221741"/>
              <a:gd name="connsiteY5" fmla="*/ 1397854 h 1437057"/>
              <a:gd name="connsiteX6" fmla="*/ 476250 w 1221741"/>
              <a:gd name="connsiteY6" fmla="*/ 1378804 h 1437057"/>
              <a:gd name="connsiteX7" fmla="*/ 488156 w 1221741"/>
              <a:gd name="connsiteY7" fmla="*/ 1369279 h 1437057"/>
              <a:gd name="connsiteX8" fmla="*/ 526256 w 1221741"/>
              <a:gd name="connsiteY8" fmla="*/ 1362135 h 1437057"/>
              <a:gd name="connsiteX9" fmla="*/ 559593 w 1221741"/>
              <a:gd name="connsiteY9" fmla="*/ 1357372 h 1437057"/>
              <a:gd name="connsiteX10" fmla="*/ 573881 w 1221741"/>
              <a:gd name="connsiteY10" fmla="*/ 1347847 h 1437057"/>
              <a:gd name="connsiteX11" fmla="*/ 592931 w 1221741"/>
              <a:gd name="connsiteY11" fmla="*/ 1333560 h 1437057"/>
              <a:gd name="connsiteX12" fmla="*/ 611981 w 1221741"/>
              <a:gd name="connsiteY12" fmla="*/ 1321654 h 1437057"/>
              <a:gd name="connsiteX13" fmla="*/ 626268 w 1221741"/>
              <a:gd name="connsiteY13" fmla="*/ 1319272 h 1437057"/>
              <a:gd name="connsiteX14" fmla="*/ 657225 w 1221741"/>
              <a:gd name="connsiteY14" fmla="*/ 1314510 h 1437057"/>
              <a:gd name="connsiteX15" fmla="*/ 666750 w 1221741"/>
              <a:gd name="connsiteY15" fmla="*/ 1307366 h 1437057"/>
              <a:gd name="connsiteX16" fmla="*/ 652462 w 1221741"/>
              <a:gd name="connsiteY16" fmla="*/ 1295460 h 1437057"/>
              <a:gd name="connsiteX17" fmla="*/ 638175 w 1221741"/>
              <a:gd name="connsiteY17" fmla="*/ 1288316 h 1437057"/>
              <a:gd name="connsiteX18" fmla="*/ 626268 w 1221741"/>
              <a:gd name="connsiteY18" fmla="*/ 1278791 h 1437057"/>
              <a:gd name="connsiteX19" fmla="*/ 619125 w 1221741"/>
              <a:gd name="connsiteY19" fmla="*/ 1271647 h 1437057"/>
              <a:gd name="connsiteX20" fmla="*/ 621506 w 1221741"/>
              <a:gd name="connsiteY20" fmla="*/ 1254979 h 1437057"/>
              <a:gd name="connsiteX21" fmla="*/ 650081 w 1221741"/>
              <a:gd name="connsiteY21" fmla="*/ 1259741 h 1437057"/>
              <a:gd name="connsiteX22" fmla="*/ 671512 w 1221741"/>
              <a:gd name="connsiteY22" fmla="*/ 1266885 h 1437057"/>
              <a:gd name="connsiteX23" fmla="*/ 673893 w 1221741"/>
              <a:gd name="connsiteY23" fmla="*/ 1300222 h 1437057"/>
              <a:gd name="connsiteX24" fmla="*/ 692943 w 1221741"/>
              <a:gd name="connsiteY24" fmla="*/ 1302604 h 1437057"/>
              <a:gd name="connsiteX25" fmla="*/ 757237 w 1221741"/>
              <a:gd name="connsiteY25" fmla="*/ 1300222 h 1437057"/>
              <a:gd name="connsiteX26" fmla="*/ 776287 w 1221741"/>
              <a:gd name="connsiteY26" fmla="*/ 1297841 h 1437057"/>
              <a:gd name="connsiteX27" fmla="*/ 845343 w 1221741"/>
              <a:gd name="connsiteY27" fmla="*/ 1304985 h 1437057"/>
              <a:gd name="connsiteX28" fmla="*/ 864393 w 1221741"/>
              <a:gd name="connsiteY28" fmla="*/ 1309747 h 1437057"/>
              <a:gd name="connsiteX29" fmla="*/ 885825 w 1221741"/>
              <a:gd name="connsiteY29" fmla="*/ 1314510 h 1437057"/>
              <a:gd name="connsiteX30" fmla="*/ 897731 w 1221741"/>
              <a:gd name="connsiteY30" fmla="*/ 1319272 h 1437057"/>
              <a:gd name="connsiteX31" fmla="*/ 907256 w 1221741"/>
              <a:gd name="connsiteY31" fmla="*/ 1324035 h 1437057"/>
              <a:gd name="connsiteX32" fmla="*/ 926306 w 1221741"/>
              <a:gd name="connsiteY32" fmla="*/ 1328797 h 1437057"/>
              <a:gd name="connsiteX33" fmla="*/ 945356 w 1221741"/>
              <a:gd name="connsiteY33" fmla="*/ 1333560 h 1437057"/>
              <a:gd name="connsiteX34" fmla="*/ 950118 w 1221741"/>
              <a:gd name="connsiteY34" fmla="*/ 1307366 h 1437057"/>
              <a:gd name="connsiteX35" fmla="*/ 952500 w 1221741"/>
              <a:gd name="connsiteY35" fmla="*/ 1297841 h 1437057"/>
              <a:gd name="connsiteX36" fmla="*/ 988218 w 1221741"/>
              <a:gd name="connsiteY36" fmla="*/ 1290697 h 1437057"/>
              <a:gd name="connsiteX37" fmla="*/ 992981 w 1221741"/>
              <a:gd name="connsiteY37" fmla="*/ 1283554 h 1437057"/>
              <a:gd name="connsiteX38" fmla="*/ 1000125 w 1221741"/>
              <a:gd name="connsiteY38" fmla="*/ 1281172 h 1437057"/>
              <a:gd name="connsiteX39" fmla="*/ 1007268 w 1221741"/>
              <a:gd name="connsiteY39" fmla="*/ 1276410 h 1437057"/>
              <a:gd name="connsiteX40" fmla="*/ 1012031 w 1221741"/>
              <a:gd name="connsiteY40" fmla="*/ 1266885 h 1437057"/>
              <a:gd name="connsiteX41" fmla="*/ 1014412 w 1221741"/>
              <a:gd name="connsiteY41" fmla="*/ 1259741 h 1437057"/>
              <a:gd name="connsiteX42" fmla="*/ 1023937 w 1221741"/>
              <a:gd name="connsiteY42" fmla="*/ 1245454 h 1437057"/>
              <a:gd name="connsiteX43" fmla="*/ 1031081 w 1221741"/>
              <a:gd name="connsiteY43" fmla="*/ 1226404 h 1437057"/>
              <a:gd name="connsiteX44" fmla="*/ 1033462 w 1221741"/>
              <a:gd name="connsiteY44" fmla="*/ 1219260 h 1437057"/>
              <a:gd name="connsiteX45" fmla="*/ 1035843 w 1221741"/>
              <a:gd name="connsiteY45" fmla="*/ 1209735 h 1437057"/>
              <a:gd name="connsiteX46" fmla="*/ 1040606 w 1221741"/>
              <a:gd name="connsiteY46" fmla="*/ 1200210 h 1437057"/>
              <a:gd name="connsiteX47" fmla="*/ 1045368 w 1221741"/>
              <a:gd name="connsiteY47" fmla="*/ 1181160 h 1437057"/>
              <a:gd name="connsiteX48" fmla="*/ 1062037 w 1221741"/>
              <a:gd name="connsiteY48" fmla="*/ 1150204 h 1437057"/>
              <a:gd name="connsiteX49" fmla="*/ 1069181 w 1221741"/>
              <a:gd name="connsiteY49" fmla="*/ 1143060 h 1437057"/>
              <a:gd name="connsiteX50" fmla="*/ 1066800 w 1221741"/>
              <a:gd name="connsiteY50" fmla="*/ 1114485 h 1437057"/>
              <a:gd name="connsiteX51" fmla="*/ 1004887 w 1221741"/>
              <a:gd name="connsiteY51" fmla="*/ 1121629 h 1437057"/>
              <a:gd name="connsiteX52" fmla="*/ 1004887 w 1221741"/>
              <a:gd name="connsiteY52" fmla="*/ 1093054 h 1437057"/>
              <a:gd name="connsiteX53" fmla="*/ 1009650 w 1221741"/>
              <a:gd name="connsiteY53" fmla="*/ 1085910 h 1437057"/>
              <a:gd name="connsiteX54" fmla="*/ 1016793 w 1221741"/>
              <a:gd name="connsiteY54" fmla="*/ 1076385 h 1437057"/>
              <a:gd name="connsiteX55" fmla="*/ 1028700 w 1221741"/>
              <a:gd name="connsiteY55" fmla="*/ 1026379 h 1437057"/>
              <a:gd name="connsiteX56" fmla="*/ 1038225 w 1221741"/>
              <a:gd name="connsiteY56" fmla="*/ 990660 h 1437057"/>
              <a:gd name="connsiteX57" fmla="*/ 1045368 w 1221741"/>
              <a:gd name="connsiteY57" fmla="*/ 981135 h 1437057"/>
              <a:gd name="connsiteX58" fmla="*/ 1054893 w 1221741"/>
              <a:gd name="connsiteY58" fmla="*/ 964466 h 1437057"/>
              <a:gd name="connsiteX59" fmla="*/ 1071562 w 1221741"/>
              <a:gd name="connsiteY59" fmla="*/ 947797 h 1437057"/>
              <a:gd name="connsiteX60" fmla="*/ 1095375 w 1221741"/>
              <a:gd name="connsiteY60" fmla="*/ 928747 h 1437057"/>
              <a:gd name="connsiteX61" fmla="*/ 1102518 w 1221741"/>
              <a:gd name="connsiteY61" fmla="*/ 921604 h 1437057"/>
              <a:gd name="connsiteX62" fmla="*/ 1109662 w 1221741"/>
              <a:gd name="connsiteY62" fmla="*/ 919222 h 1437057"/>
              <a:gd name="connsiteX63" fmla="*/ 1119187 w 1221741"/>
              <a:gd name="connsiteY63" fmla="*/ 912079 h 1437057"/>
              <a:gd name="connsiteX64" fmla="*/ 1138237 w 1221741"/>
              <a:gd name="connsiteY64" fmla="*/ 900172 h 1437057"/>
              <a:gd name="connsiteX65" fmla="*/ 1147762 w 1221741"/>
              <a:gd name="connsiteY65" fmla="*/ 881122 h 1437057"/>
              <a:gd name="connsiteX66" fmla="*/ 1166812 w 1221741"/>
              <a:gd name="connsiteY66" fmla="*/ 854929 h 1437057"/>
              <a:gd name="connsiteX67" fmla="*/ 1178718 w 1221741"/>
              <a:gd name="connsiteY67" fmla="*/ 847785 h 1437057"/>
              <a:gd name="connsiteX68" fmla="*/ 1185862 w 1221741"/>
              <a:gd name="connsiteY68" fmla="*/ 845404 h 1437057"/>
              <a:gd name="connsiteX69" fmla="*/ 1197768 w 1221741"/>
              <a:gd name="connsiteY69" fmla="*/ 838260 h 1437057"/>
              <a:gd name="connsiteX70" fmla="*/ 1207293 w 1221741"/>
              <a:gd name="connsiteY70" fmla="*/ 833497 h 1437057"/>
              <a:gd name="connsiteX71" fmla="*/ 1219200 w 1221741"/>
              <a:gd name="connsiteY71" fmla="*/ 819210 h 1437057"/>
              <a:gd name="connsiteX72" fmla="*/ 1214437 w 1221741"/>
              <a:gd name="connsiteY72" fmla="*/ 793016 h 1437057"/>
              <a:gd name="connsiteX73" fmla="*/ 1207293 w 1221741"/>
              <a:gd name="connsiteY73" fmla="*/ 790635 h 1437057"/>
              <a:gd name="connsiteX74" fmla="*/ 1178718 w 1221741"/>
              <a:gd name="connsiteY74" fmla="*/ 778729 h 1437057"/>
              <a:gd name="connsiteX75" fmla="*/ 1157287 w 1221741"/>
              <a:gd name="connsiteY75" fmla="*/ 766822 h 1437057"/>
              <a:gd name="connsiteX76" fmla="*/ 1133475 w 1221741"/>
              <a:gd name="connsiteY76" fmla="*/ 745391 h 1437057"/>
              <a:gd name="connsiteX77" fmla="*/ 1126331 w 1221741"/>
              <a:gd name="connsiteY77" fmla="*/ 738247 h 1437057"/>
              <a:gd name="connsiteX78" fmla="*/ 1112043 w 1221741"/>
              <a:gd name="connsiteY78" fmla="*/ 719197 h 1437057"/>
              <a:gd name="connsiteX79" fmla="*/ 1102518 w 1221741"/>
              <a:gd name="connsiteY79" fmla="*/ 700147 h 1437057"/>
              <a:gd name="connsiteX80" fmla="*/ 1095375 w 1221741"/>
              <a:gd name="connsiteY80" fmla="*/ 681097 h 1437057"/>
              <a:gd name="connsiteX81" fmla="*/ 1090612 w 1221741"/>
              <a:gd name="connsiteY81" fmla="*/ 669191 h 1437057"/>
              <a:gd name="connsiteX82" fmla="*/ 1088231 w 1221741"/>
              <a:gd name="connsiteY82" fmla="*/ 662047 h 1437057"/>
              <a:gd name="connsiteX83" fmla="*/ 1081087 w 1221741"/>
              <a:gd name="connsiteY83" fmla="*/ 652522 h 1437057"/>
              <a:gd name="connsiteX84" fmla="*/ 1078706 w 1221741"/>
              <a:gd name="connsiteY84" fmla="*/ 642997 h 1437057"/>
              <a:gd name="connsiteX85" fmla="*/ 1073943 w 1221741"/>
              <a:gd name="connsiteY85" fmla="*/ 635854 h 1437057"/>
              <a:gd name="connsiteX86" fmla="*/ 1069181 w 1221741"/>
              <a:gd name="connsiteY86" fmla="*/ 626329 h 1437057"/>
              <a:gd name="connsiteX87" fmla="*/ 1066800 w 1221741"/>
              <a:gd name="connsiteY87" fmla="*/ 619185 h 1437057"/>
              <a:gd name="connsiteX88" fmla="*/ 1064418 w 1221741"/>
              <a:gd name="connsiteY88" fmla="*/ 609660 h 1437057"/>
              <a:gd name="connsiteX89" fmla="*/ 1047750 w 1221741"/>
              <a:gd name="connsiteY89" fmla="*/ 578704 h 1437057"/>
              <a:gd name="connsiteX90" fmla="*/ 1040606 w 1221741"/>
              <a:gd name="connsiteY90" fmla="*/ 557272 h 1437057"/>
              <a:gd name="connsiteX91" fmla="*/ 1038225 w 1221741"/>
              <a:gd name="connsiteY91" fmla="*/ 547747 h 1437057"/>
              <a:gd name="connsiteX92" fmla="*/ 1031081 w 1221741"/>
              <a:gd name="connsiteY92" fmla="*/ 535841 h 1437057"/>
              <a:gd name="connsiteX93" fmla="*/ 1026318 w 1221741"/>
              <a:gd name="connsiteY93" fmla="*/ 526316 h 1437057"/>
              <a:gd name="connsiteX94" fmla="*/ 1023937 w 1221741"/>
              <a:gd name="connsiteY94" fmla="*/ 519172 h 1437057"/>
              <a:gd name="connsiteX95" fmla="*/ 1014412 w 1221741"/>
              <a:gd name="connsiteY95" fmla="*/ 495360 h 1437057"/>
              <a:gd name="connsiteX96" fmla="*/ 1012031 w 1221741"/>
              <a:gd name="connsiteY96" fmla="*/ 485835 h 1437057"/>
              <a:gd name="connsiteX97" fmla="*/ 997743 w 1221741"/>
              <a:gd name="connsiteY97" fmla="*/ 462022 h 1437057"/>
              <a:gd name="connsiteX98" fmla="*/ 992981 w 1221741"/>
              <a:gd name="connsiteY98" fmla="*/ 452497 h 1437057"/>
              <a:gd name="connsiteX99" fmla="*/ 990600 w 1221741"/>
              <a:gd name="connsiteY99" fmla="*/ 440591 h 1437057"/>
              <a:gd name="connsiteX100" fmla="*/ 983456 w 1221741"/>
              <a:gd name="connsiteY100" fmla="*/ 435829 h 1437057"/>
              <a:gd name="connsiteX101" fmla="*/ 981075 w 1221741"/>
              <a:gd name="connsiteY101" fmla="*/ 421541 h 1437057"/>
              <a:gd name="connsiteX102" fmla="*/ 973931 w 1221741"/>
              <a:gd name="connsiteY102" fmla="*/ 409635 h 1437057"/>
              <a:gd name="connsiteX103" fmla="*/ 969168 w 1221741"/>
              <a:gd name="connsiteY103" fmla="*/ 397729 h 1437057"/>
              <a:gd name="connsiteX104" fmla="*/ 964406 w 1221741"/>
              <a:gd name="connsiteY104" fmla="*/ 390585 h 1437057"/>
              <a:gd name="connsiteX105" fmla="*/ 959643 w 1221741"/>
              <a:gd name="connsiteY105" fmla="*/ 371535 h 1437057"/>
              <a:gd name="connsiteX106" fmla="*/ 957262 w 1221741"/>
              <a:gd name="connsiteY106" fmla="*/ 364391 h 1437057"/>
              <a:gd name="connsiteX107" fmla="*/ 942975 w 1221741"/>
              <a:gd name="connsiteY107" fmla="*/ 333435 h 1437057"/>
              <a:gd name="connsiteX108" fmla="*/ 926306 w 1221741"/>
              <a:gd name="connsiteY108" fmla="*/ 242947 h 1437057"/>
              <a:gd name="connsiteX109" fmla="*/ 900112 w 1221741"/>
              <a:gd name="connsiteY109" fmla="*/ 161986 h 1437057"/>
              <a:gd name="connsiteX110" fmla="*/ 871537 w 1221741"/>
              <a:gd name="connsiteY110" fmla="*/ 88167 h 1437057"/>
              <a:gd name="connsiteX111" fmla="*/ 823912 w 1221741"/>
              <a:gd name="connsiteY111" fmla="*/ 59 h 1437057"/>
              <a:gd name="connsiteX112" fmla="*/ 847725 w 1221741"/>
              <a:gd name="connsiteY112" fmla="*/ 83405 h 1437057"/>
              <a:gd name="connsiteX113" fmla="*/ 847725 w 1221741"/>
              <a:gd name="connsiteY113" fmla="*/ 207229 h 1437057"/>
              <a:gd name="connsiteX114" fmla="*/ 823912 w 1221741"/>
              <a:gd name="connsiteY114" fmla="*/ 252472 h 1437057"/>
              <a:gd name="connsiteX115" fmla="*/ 812006 w 1221741"/>
              <a:gd name="connsiteY115" fmla="*/ 297716 h 1437057"/>
              <a:gd name="connsiteX116" fmla="*/ 797718 w 1221741"/>
              <a:gd name="connsiteY116" fmla="*/ 354866 h 1437057"/>
              <a:gd name="connsiteX117" fmla="*/ 781050 w 1221741"/>
              <a:gd name="connsiteY117" fmla="*/ 395347 h 1437057"/>
              <a:gd name="connsiteX118" fmla="*/ 754856 w 1221741"/>
              <a:gd name="connsiteY118" fmla="*/ 445354 h 1437057"/>
              <a:gd name="connsiteX119" fmla="*/ 745331 w 1221741"/>
              <a:gd name="connsiteY119" fmla="*/ 466785 h 1437057"/>
              <a:gd name="connsiteX120" fmla="*/ 742950 w 1221741"/>
              <a:gd name="connsiteY120" fmla="*/ 490597 h 1437057"/>
              <a:gd name="connsiteX121" fmla="*/ 721518 w 1221741"/>
              <a:gd name="connsiteY121" fmla="*/ 504885 h 1437057"/>
              <a:gd name="connsiteX122" fmla="*/ 709612 w 1221741"/>
              <a:gd name="connsiteY122" fmla="*/ 509647 h 1437057"/>
              <a:gd name="connsiteX123" fmla="*/ 688181 w 1221741"/>
              <a:gd name="connsiteY123" fmla="*/ 519172 h 1437057"/>
              <a:gd name="connsiteX124" fmla="*/ 671512 w 1221741"/>
              <a:gd name="connsiteY124" fmla="*/ 533460 h 1437057"/>
              <a:gd name="connsiteX125" fmla="*/ 664368 w 1221741"/>
              <a:gd name="connsiteY125" fmla="*/ 538222 h 1437057"/>
              <a:gd name="connsiteX126" fmla="*/ 657225 w 1221741"/>
              <a:gd name="connsiteY126" fmla="*/ 547747 h 1437057"/>
              <a:gd name="connsiteX127" fmla="*/ 642937 w 1221741"/>
              <a:gd name="connsiteY127" fmla="*/ 562035 h 1437057"/>
              <a:gd name="connsiteX128" fmla="*/ 626268 w 1221741"/>
              <a:gd name="connsiteY128" fmla="*/ 581085 h 1437057"/>
              <a:gd name="connsiteX129" fmla="*/ 614362 w 1221741"/>
              <a:gd name="connsiteY129" fmla="*/ 595372 h 1437057"/>
              <a:gd name="connsiteX130" fmla="*/ 607218 w 1221741"/>
              <a:gd name="connsiteY130" fmla="*/ 604897 h 1437057"/>
              <a:gd name="connsiteX131" fmla="*/ 602456 w 1221741"/>
              <a:gd name="connsiteY131" fmla="*/ 612041 h 1437057"/>
              <a:gd name="connsiteX132" fmla="*/ 590550 w 1221741"/>
              <a:gd name="connsiteY132" fmla="*/ 616804 h 1437057"/>
              <a:gd name="connsiteX133" fmla="*/ 573881 w 1221741"/>
              <a:gd name="connsiteY133" fmla="*/ 628710 h 1437057"/>
              <a:gd name="connsiteX134" fmla="*/ 554831 w 1221741"/>
              <a:gd name="connsiteY134" fmla="*/ 638235 h 1437057"/>
              <a:gd name="connsiteX135" fmla="*/ 542925 w 1221741"/>
              <a:gd name="connsiteY135" fmla="*/ 645379 h 1437057"/>
              <a:gd name="connsiteX136" fmla="*/ 535781 w 1221741"/>
              <a:gd name="connsiteY136" fmla="*/ 647760 h 1437057"/>
              <a:gd name="connsiteX137" fmla="*/ 516731 w 1221741"/>
              <a:gd name="connsiteY137" fmla="*/ 662047 h 1437057"/>
              <a:gd name="connsiteX138" fmla="*/ 500062 w 1221741"/>
              <a:gd name="connsiteY138" fmla="*/ 676335 h 1437057"/>
              <a:gd name="connsiteX139" fmla="*/ 490537 w 1221741"/>
              <a:gd name="connsiteY139" fmla="*/ 714435 h 1437057"/>
              <a:gd name="connsiteX140" fmla="*/ 490537 w 1221741"/>
              <a:gd name="connsiteY140" fmla="*/ 831116 h 1437057"/>
              <a:gd name="connsiteX141" fmla="*/ 495300 w 1221741"/>
              <a:gd name="connsiteY141" fmla="*/ 864454 h 1437057"/>
              <a:gd name="connsiteX142" fmla="*/ 492918 w 1221741"/>
              <a:gd name="connsiteY142" fmla="*/ 897791 h 1437057"/>
              <a:gd name="connsiteX143" fmla="*/ 483393 w 1221741"/>
              <a:gd name="connsiteY143" fmla="*/ 895410 h 1437057"/>
              <a:gd name="connsiteX144" fmla="*/ 478631 w 1221741"/>
              <a:gd name="connsiteY144" fmla="*/ 888266 h 1437057"/>
              <a:gd name="connsiteX145" fmla="*/ 447675 w 1221741"/>
              <a:gd name="connsiteY145" fmla="*/ 878741 h 1437057"/>
              <a:gd name="connsiteX146" fmla="*/ 445293 w 1221741"/>
              <a:gd name="connsiteY146" fmla="*/ 871597 h 1437057"/>
              <a:gd name="connsiteX147" fmla="*/ 438150 w 1221741"/>
              <a:gd name="connsiteY147" fmla="*/ 845404 h 1437057"/>
              <a:gd name="connsiteX148" fmla="*/ 421481 w 1221741"/>
              <a:gd name="connsiteY148" fmla="*/ 854929 h 1437057"/>
              <a:gd name="connsiteX149" fmla="*/ 407193 w 1221741"/>
              <a:gd name="connsiteY149" fmla="*/ 859691 h 1437057"/>
              <a:gd name="connsiteX150" fmla="*/ 397668 w 1221741"/>
              <a:gd name="connsiteY150" fmla="*/ 869216 h 1437057"/>
              <a:gd name="connsiteX151" fmla="*/ 395287 w 1221741"/>
              <a:gd name="connsiteY151" fmla="*/ 876360 h 1437057"/>
              <a:gd name="connsiteX152" fmla="*/ 388143 w 1221741"/>
              <a:gd name="connsiteY152" fmla="*/ 885885 h 1437057"/>
              <a:gd name="connsiteX153" fmla="*/ 369093 w 1221741"/>
              <a:gd name="connsiteY153" fmla="*/ 902554 h 1437057"/>
              <a:gd name="connsiteX154" fmla="*/ 371475 w 1221741"/>
              <a:gd name="connsiteY154" fmla="*/ 938272 h 1437057"/>
              <a:gd name="connsiteX155" fmla="*/ 373856 w 1221741"/>
              <a:gd name="connsiteY155" fmla="*/ 945416 h 1437057"/>
              <a:gd name="connsiteX156" fmla="*/ 381000 w 1221741"/>
              <a:gd name="connsiteY156" fmla="*/ 950179 h 1437057"/>
              <a:gd name="connsiteX157" fmla="*/ 390525 w 1221741"/>
              <a:gd name="connsiteY157" fmla="*/ 966847 h 1437057"/>
              <a:gd name="connsiteX158" fmla="*/ 392906 w 1221741"/>
              <a:gd name="connsiteY158" fmla="*/ 976372 h 1437057"/>
              <a:gd name="connsiteX159" fmla="*/ 400050 w 1221741"/>
              <a:gd name="connsiteY159" fmla="*/ 988279 h 1437057"/>
              <a:gd name="connsiteX160" fmla="*/ 407193 w 1221741"/>
              <a:gd name="connsiteY160" fmla="*/ 1023997 h 1437057"/>
              <a:gd name="connsiteX161" fmla="*/ 404812 w 1221741"/>
              <a:gd name="connsiteY161" fmla="*/ 1040666 h 1437057"/>
              <a:gd name="connsiteX162" fmla="*/ 378618 w 1221741"/>
              <a:gd name="connsiteY162" fmla="*/ 1033522 h 1437057"/>
              <a:gd name="connsiteX163" fmla="*/ 354806 w 1221741"/>
              <a:gd name="connsiteY163" fmla="*/ 1012091 h 1437057"/>
              <a:gd name="connsiteX164" fmla="*/ 350043 w 1221741"/>
              <a:gd name="connsiteY164" fmla="*/ 1004947 h 1437057"/>
              <a:gd name="connsiteX165" fmla="*/ 342900 w 1221741"/>
              <a:gd name="connsiteY165" fmla="*/ 1000185 h 1437057"/>
              <a:gd name="connsiteX166" fmla="*/ 307181 w 1221741"/>
              <a:gd name="connsiteY166" fmla="*/ 1007329 h 1437057"/>
              <a:gd name="connsiteX167" fmla="*/ 295275 w 1221741"/>
              <a:gd name="connsiteY167" fmla="*/ 1019235 h 1437057"/>
              <a:gd name="connsiteX168" fmla="*/ 288131 w 1221741"/>
              <a:gd name="connsiteY168" fmla="*/ 1043047 h 1437057"/>
              <a:gd name="connsiteX169" fmla="*/ 285750 w 1221741"/>
              <a:gd name="connsiteY169" fmla="*/ 1054954 h 1437057"/>
              <a:gd name="connsiteX170" fmla="*/ 278606 w 1221741"/>
              <a:gd name="connsiteY170" fmla="*/ 1057335 h 1437057"/>
              <a:gd name="connsiteX171" fmla="*/ 259556 w 1221741"/>
              <a:gd name="connsiteY171" fmla="*/ 1052572 h 1437057"/>
              <a:gd name="connsiteX172" fmla="*/ 252412 w 1221741"/>
              <a:gd name="connsiteY172" fmla="*/ 1040666 h 1437057"/>
              <a:gd name="connsiteX173" fmla="*/ 235743 w 1221741"/>
              <a:gd name="connsiteY173" fmla="*/ 1023997 h 1437057"/>
              <a:gd name="connsiteX174" fmla="*/ 235743 w 1221741"/>
              <a:gd name="connsiteY174" fmla="*/ 1023997 h 1437057"/>
              <a:gd name="connsiteX175" fmla="*/ 226218 w 1221741"/>
              <a:gd name="connsiteY175" fmla="*/ 1019235 h 1437057"/>
              <a:gd name="connsiteX176" fmla="*/ 207168 w 1221741"/>
              <a:gd name="connsiteY176" fmla="*/ 1007329 h 1437057"/>
              <a:gd name="connsiteX177" fmla="*/ 197643 w 1221741"/>
              <a:gd name="connsiteY177" fmla="*/ 1004947 h 1437057"/>
              <a:gd name="connsiteX178" fmla="*/ 166687 w 1221741"/>
              <a:gd name="connsiteY178" fmla="*/ 1000185 h 1437057"/>
              <a:gd name="connsiteX179" fmla="*/ 150018 w 1221741"/>
              <a:gd name="connsiteY179" fmla="*/ 995422 h 1437057"/>
              <a:gd name="connsiteX180" fmla="*/ 126206 w 1221741"/>
              <a:gd name="connsiteY180" fmla="*/ 985897 h 1437057"/>
              <a:gd name="connsiteX181" fmla="*/ 111918 w 1221741"/>
              <a:gd name="connsiteY181" fmla="*/ 978754 h 1437057"/>
              <a:gd name="connsiteX182" fmla="*/ 52387 w 1221741"/>
              <a:gd name="connsiteY182" fmla="*/ 983516 h 1437057"/>
              <a:gd name="connsiteX183" fmla="*/ 45243 w 1221741"/>
              <a:gd name="connsiteY183" fmla="*/ 988279 h 1437057"/>
              <a:gd name="connsiteX184" fmla="*/ 23812 w 1221741"/>
              <a:gd name="connsiteY184" fmla="*/ 1009710 h 1437057"/>
              <a:gd name="connsiteX185" fmla="*/ 16668 w 1221741"/>
              <a:gd name="connsiteY185" fmla="*/ 1033522 h 1437057"/>
              <a:gd name="connsiteX186" fmla="*/ 11906 w 1221741"/>
              <a:gd name="connsiteY186" fmla="*/ 1040666 h 1437057"/>
              <a:gd name="connsiteX187" fmla="*/ 9525 w 1221741"/>
              <a:gd name="connsiteY187" fmla="*/ 1081147 h 1437057"/>
              <a:gd name="connsiteX188" fmla="*/ 7143 w 1221741"/>
              <a:gd name="connsiteY188" fmla="*/ 1090672 h 1437057"/>
              <a:gd name="connsiteX189" fmla="*/ 4762 w 1221741"/>
              <a:gd name="connsiteY189" fmla="*/ 1104960 h 1437057"/>
              <a:gd name="connsiteX190" fmla="*/ 2381 w 1221741"/>
              <a:gd name="connsiteY190" fmla="*/ 1135916 h 1437057"/>
              <a:gd name="connsiteX191" fmla="*/ 0 w 1221741"/>
              <a:gd name="connsiteY191" fmla="*/ 1143060 h 1437057"/>
              <a:gd name="connsiteX192" fmla="*/ 2381 w 1221741"/>
              <a:gd name="connsiteY192" fmla="*/ 1209735 h 1437057"/>
              <a:gd name="connsiteX193" fmla="*/ 19050 w 1221741"/>
              <a:gd name="connsiteY193" fmla="*/ 1221641 h 1437057"/>
              <a:gd name="connsiteX194" fmla="*/ 45243 w 1221741"/>
              <a:gd name="connsiteY194" fmla="*/ 1233547 h 1437057"/>
              <a:gd name="connsiteX195" fmla="*/ 59531 w 1221741"/>
              <a:gd name="connsiteY195" fmla="*/ 1238310 h 1437057"/>
              <a:gd name="connsiteX196" fmla="*/ 83343 w 1221741"/>
              <a:gd name="connsiteY196" fmla="*/ 1254979 h 1437057"/>
              <a:gd name="connsiteX197" fmla="*/ 90487 w 1221741"/>
              <a:gd name="connsiteY197" fmla="*/ 1262122 h 1437057"/>
              <a:gd name="connsiteX198" fmla="*/ 104775 w 1221741"/>
              <a:gd name="connsiteY198" fmla="*/ 1266885 h 1437057"/>
              <a:gd name="connsiteX199" fmla="*/ 123825 w 1221741"/>
              <a:gd name="connsiteY199" fmla="*/ 1271647 h 1437057"/>
              <a:gd name="connsiteX200" fmla="*/ 138112 w 1221741"/>
              <a:gd name="connsiteY200" fmla="*/ 1276410 h 1437057"/>
              <a:gd name="connsiteX201" fmla="*/ 223837 w 1221741"/>
              <a:gd name="connsiteY201" fmla="*/ 1285935 h 1437057"/>
              <a:gd name="connsiteX202" fmla="*/ 257175 w 1221741"/>
              <a:gd name="connsiteY202" fmla="*/ 1314510 h 1437057"/>
              <a:gd name="connsiteX203" fmla="*/ 261937 w 1221741"/>
              <a:gd name="connsiteY203" fmla="*/ 1321654 h 1437057"/>
              <a:gd name="connsiteX204" fmla="*/ 264318 w 1221741"/>
              <a:gd name="connsiteY204" fmla="*/ 1328797 h 1437057"/>
              <a:gd name="connsiteX205" fmla="*/ 271462 w 1221741"/>
              <a:gd name="connsiteY205" fmla="*/ 1343085 h 1437057"/>
              <a:gd name="connsiteX206" fmla="*/ 276225 w 1221741"/>
              <a:gd name="connsiteY206" fmla="*/ 1350229 h 1437057"/>
              <a:gd name="connsiteX207" fmla="*/ 285750 w 1221741"/>
              <a:gd name="connsiteY207" fmla="*/ 1352610 h 1437057"/>
              <a:gd name="connsiteX208" fmla="*/ 328612 w 1221741"/>
              <a:gd name="connsiteY208" fmla="*/ 1347847 h 1437057"/>
              <a:gd name="connsiteX209" fmla="*/ 342900 w 1221741"/>
              <a:gd name="connsiteY209" fmla="*/ 1345466 h 1437057"/>
              <a:gd name="connsiteX210" fmla="*/ 366712 w 1221741"/>
              <a:gd name="connsiteY210" fmla="*/ 1350229 h 1437057"/>
              <a:gd name="connsiteX211" fmla="*/ 373856 w 1221741"/>
              <a:gd name="connsiteY211" fmla="*/ 1383566 h 1437057"/>
              <a:gd name="connsiteX212" fmla="*/ 381000 w 1221741"/>
              <a:gd name="connsiteY212" fmla="*/ 1412141 h 1437057"/>
              <a:gd name="connsiteX213" fmla="*/ 381000 w 1221741"/>
              <a:gd name="connsiteY213" fmla="*/ 1435954 h 1437057"/>
              <a:gd name="connsiteX0" fmla="*/ 381000 w 1221741"/>
              <a:gd name="connsiteY0" fmla="*/ 1435954 h 1437057"/>
              <a:gd name="connsiteX1" fmla="*/ 411956 w 1221741"/>
              <a:gd name="connsiteY1" fmla="*/ 1431191 h 1437057"/>
              <a:gd name="connsiteX2" fmla="*/ 426243 w 1221741"/>
              <a:gd name="connsiteY2" fmla="*/ 1419285 h 1437057"/>
              <a:gd name="connsiteX3" fmla="*/ 435768 w 1221741"/>
              <a:gd name="connsiteY3" fmla="*/ 1414522 h 1437057"/>
              <a:gd name="connsiteX4" fmla="*/ 447675 w 1221741"/>
              <a:gd name="connsiteY4" fmla="*/ 1404997 h 1437057"/>
              <a:gd name="connsiteX5" fmla="*/ 450056 w 1221741"/>
              <a:gd name="connsiteY5" fmla="*/ 1397854 h 1437057"/>
              <a:gd name="connsiteX6" fmla="*/ 476250 w 1221741"/>
              <a:gd name="connsiteY6" fmla="*/ 1378804 h 1437057"/>
              <a:gd name="connsiteX7" fmla="*/ 488156 w 1221741"/>
              <a:gd name="connsiteY7" fmla="*/ 1369279 h 1437057"/>
              <a:gd name="connsiteX8" fmla="*/ 526256 w 1221741"/>
              <a:gd name="connsiteY8" fmla="*/ 1362135 h 1437057"/>
              <a:gd name="connsiteX9" fmla="*/ 559593 w 1221741"/>
              <a:gd name="connsiteY9" fmla="*/ 1357372 h 1437057"/>
              <a:gd name="connsiteX10" fmla="*/ 573881 w 1221741"/>
              <a:gd name="connsiteY10" fmla="*/ 1347847 h 1437057"/>
              <a:gd name="connsiteX11" fmla="*/ 592931 w 1221741"/>
              <a:gd name="connsiteY11" fmla="*/ 1333560 h 1437057"/>
              <a:gd name="connsiteX12" fmla="*/ 611981 w 1221741"/>
              <a:gd name="connsiteY12" fmla="*/ 1321654 h 1437057"/>
              <a:gd name="connsiteX13" fmla="*/ 626268 w 1221741"/>
              <a:gd name="connsiteY13" fmla="*/ 1319272 h 1437057"/>
              <a:gd name="connsiteX14" fmla="*/ 657225 w 1221741"/>
              <a:gd name="connsiteY14" fmla="*/ 1314510 h 1437057"/>
              <a:gd name="connsiteX15" fmla="*/ 666750 w 1221741"/>
              <a:gd name="connsiteY15" fmla="*/ 1307366 h 1437057"/>
              <a:gd name="connsiteX16" fmla="*/ 652462 w 1221741"/>
              <a:gd name="connsiteY16" fmla="*/ 1295460 h 1437057"/>
              <a:gd name="connsiteX17" fmla="*/ 638175 w 1221741"/>
              <a:gd name="connsiteY17" fmla="*/ 1288316 h 1437057"/>
              <a:gd name="connsiteX18" fmla="*/ 626268 w 1221741"/>
              <a:gd name="connsiteY18" fmla="*/ 1278791 h 1437057"/>
              <a:gd name="connsiteX19" fmla="*/ 619125 w 1221741"/>
              <a:gd name="connsiteY19" fmla="*/ 1271647 h 1437057"/>
              <a:gd name="connsiteX20" fmla="*/ 621506 w 1221741"/>
              <a:gd name="connsiteY20" fmla="*/ 1254979 h 1437057"/>
              <a:gd name="connsiteX21" fmla="*/ 650081 w 1221741"/>
              <a:gd name="connsiteY21" fmla="*/ 1259741 h 1437057"/>
              <a:gd name="connsiteX22" fmla="*/ 671512 w 1221741"/>
              <a:gd name="connsiteY22" fmla="*/ 1266885 h 1437057"/>
              <a:gd name="connsiteX23" fmla="*/ 673893 w 1221741"/>
              <a:gd name="connsiteY23" fmla="*/ 1300222 h 1437057"/>
              <a:gd name="connsiteX24" fmla="*/ 692943 w 1221741"/>
              <a:gd name="connsiteY24" fmla="*/ 1302604 h 1437057"/>
              <a:gd name="connsiteX25" fmla="*/ 757237 w 1221741"/>
              <a:gd name="connsiteY25" fmla="*/ 1300222 h 1437057"/>
              <a:gd name="connsiteX26" fmla="*/ 776287 w 1221741"/>
              <a:gd name="connsiteY26" fmla="*/ 1297841 h 1437057"/>
              <a:gd name="connsiteX27" fmla="*/ 845343 w 1221741"/>
              <a:gd name="connsiteY27" fmla="*/ 1304985 h 1437057"/>
              <a:gd name="connsiteX28" fmla="*/ 864393 w 1221741"/>
              <a:gd name="connsiteY28" fmla="*/ 1309747 h 1437057"/>
              <a:gd name="connsiteX29" fmla="*/ 885825 w 1221741"/>
              <a:gd name="connsiteY29" fmla="*/ 1314510 h 1437057"/>
              <a:gd name="connsiteX30" fmla="*/ 897731 w 1221741"/>
              <a:gd name="connsiteY30" fmla="*/ 1319272 h 1437057"/>
              <a:gd name="connsiteX31" fmla="*/ 907256 w 1221741"/>
              <a:gd name="connsiteY31" fmla="*/ 1324035 h 1437057"/>
              <a:gd name="connsiteX32" fmla="*/ 926306 w 1221741"/>
              <a:gd name="connsiteY32" fmla="*/ 1328797 h 1437057"/>
              <a:gd name="connsiteX33" fmla="*/ 945356 w 1221741"/>
              <a:gd name="connsiteY33" fmla="*/ 1333560 h 1437057"/>
              <a:gd name="connsiteX34" fmla="*/ 950118 w 1221741"/>
              <a:gd name="connsiteY34" fmla="*/ 1307366 h 1437057"/>
              <a:gd name="connsiteX35" fmla="*/ 952500 w 1221741"/>
              <a:gd name="connsiteY35" fmla="*/ 1297841 h 1437057"/>
              <a:gd name="connsiteX36" fmla="*/ 988218 w 1221741"/>
              <a:gd name="connsiteY36" fmla="*/ 1290697 h 1437057"/>
              <a:gd name="connsiteX37" fmla="*/ 992981 w 1221741"/>
              <a:gd name="connsiteY37" fmla="*/ 1283554 h 1437057"/>
              <a:gd name="connsiteX38" fmla="*/ 1000125 w 1221741"/>
              <a:gd name="connsiteY38" fmla="*/ 1281172 h 1437057"/>
              <a:gd name="connsiteX39" fmla="*/ 1007268 w 1221741"/>
              <a:gd name="connsiteY39" fmla="*/ 1276410 h 1437057"/>
              <a:gd name="connsiteX40" fmla="*/ 1012031 w 1221741"/>
              <a:gd name="connsiteY40" fmla="*/ 1266885 h 1437057"/>
              <a:gd name="connsiteX41" fmla="*/ 1014412 w 1221741"/>
              <a:gd name="connsiteY41" fmla="*/ 1259741 h 1437057"/>
              <a:gd name="connsiteX42" fmla="*/ 1023937 w 1221741"/>
              <a:gd name="connsiteY42" fmla="*/ 1245454 h 1437057"/>
              <a:gd name="connsiteX43" fmla="*/ 1031081 w 1221741"/>
              <a:gd name="connsiteY43" fmla="*/ 1226404 h 1437057"/>
              <a:gd name="connsiteX44" fmla="*/ 1033462 w 1221741"/>
              <a:gd name="connsiteY44" fmla="*/ 1219260 h 1437057"/>
              <a:gd name="connsiteX45" fmla="*/ 1035843 w 1221741"/>
              <a:gd name="connsiteY45" fmla="*/ 1209735 h 1437057"/>
              <a:gd name="connsiteX46" fmla="*/ 1040606 w 1221741"/>
              <a:gd name="connsiteY46" fmla="*/ 1200210 h 1437057"/>
              <a:gd name="connsiteX47" fmla="*/ 1045368 w 1221741"/>
              <a:gd name="connsiteY47" fmla="*/ 1181160 h 1437057"/>
              <a:gd name="connsiteX48" fmla="*/ 1062037 w 1221741"/>
              <a:gd name="connsiteY48" fmla="*/ 1150204 h 1437057"/>
              <a:gd name="connsiteX49" fmla="*/ 1069181 w 1221741"/>
              <a:gd name="connsiteY49" fmla="*/ 1143060 h 1437057"/>
              <a:gd name="connsiteX50" fmla="*/ 1066800 w 1221741"/>
              <a:gd name="connsiteY50" fmla="*/ 1114485 h 1437057"/>
              <a:gd name="connsiteX51" fmla="*/ 1004887 w 1221741"/>
              <a:gd name="connsiteY51" fmla="*/ 1121629 h 1437057"/>
              <a:gd name="connsiteX52" fmla="*/ 1004887 w 1221741"/>
              <a:gd name="connsiteY52" fmla="*/ 1093054 h 1437057"/>
              <a:gd name="connsiteX53" fmla="*/ 1009650 w 1221741"/>
              <a:gd name="connsiteY53" fmla="*/ 1085910 h 1437057"/>
              <a:gd name="connsiteX54" fmla="*/ 1016793 w 1221741"/>
              <a:gd name="connsiteY54" fmla="*/ 1076385 h 1437057"/>
              <a:gd name="connsiteX55" fmla="*/ 1028700 w 1221741"/>
              <a:gd name="connsiteY55" fmla="*/ 1026379 h 1437057"/>
              <a:gd name="connsiteX56" fmla="*/ 1038225 w 1221741"/>
              <a:gd name="connsiteY56" fmla="*/ 990660 h 1437057"/>
              <a:gd name="connsiteX57" fmla="*/ 1045368 w 1221741"/>
              <a:gd name="connsiteY57" fmla="*/ 981135 h 1437057"/>
              <a:gd name="connsiteX58" fmla="*/ 1054893 w 1221741"/>
              <a:gd name="connsiteY58" fmla="*/ 964466 h 1437057"/>
              <a:gd name="connsiteX59" fmla="*/ 1071562 w 1221741"/>
              <a:gd name="connsiteY59" fmla="*/ 947797 h 1437057"/>
              <a:gd name="connsiteX60" fmla="*/ 1095375 w 1221741"/>
              <a:gd name="connsiteY60" fmla="*/ 928747 h 1437057"/>
              <a:gd name="connsiteX61" fmla="*/ 1102518 w 1221741"/>
              <a:gd name="connsiteY61" fmla="*/ 921604 h 1437057"/>
              <a:gd name="connsiteX62" fmla="*/ 1109662 w 1221741"/>
              <a:gd name="connsiteY62" fmla="*/ 919222 h 1437057"/>
              <a:gd name="connsiteX63" fmla="*/ 1119187 w 1221741"/>
              <a:gd name="connsiteY63" fmla="*/ 912079 h 1437057"/>
              <a:gd name="connsiteX64" fmla="*/ 1138237 w 1221741"/>
              <a:gd name="connsiteY64" fmla="*/ 900172 h 1437057"/>
              <a:gd name="connsiteX65" fmla="*/ 1147762 w 1221741"/>
              <a:gd name="connsiteY65" fmla="*/ 881122 h 1437057"/>
              <a:gd name="connsiteX66" fmla="*/ 1166812 w 1221741"/>
              <a:gd name="connsiteY66" fmla="*/ 854929 h 1437057"/>
              <a:gd name="connsiteX67" fmla="*/ 1178718 w 1221741"/>
              <a:gd name="connsiteY67" fmla="*/ 847785 h 1437057"/>
              <a:gd name="connsiteX68" fmla="*/ 1185862 w 1221741"/>
              <a:gd name="connsiteY68" fmla="*/ 845404 h 1437057"/>
              <a:gd name="connsiteX69" fmla="*/ 1197768 w 1221741"/>
              <a:gd name="connsiteY69" fmla="*/ 838260 h 1437057"/>
              <a:gd name="connsiteX70" fmla="*/ 1207293 w 1221741"/>
              <a:gd name="connsiteY70" fmla="*/ 833497 h 1437057"/>
              <a:gd name="connsiteX71" fmla="*/ 1219200 w 1221741"/>
              <a:gd name="connsiteY71" fmla="*/ 819210 h 1437057"/>
              <a:gd name="connsiteX72" fmla="*/ 1214437 w 1221741"/>
              <a:gd name="connsiteY72" fmla="*/ 793016 h 1437057"/>
              <a:gd name="connsiteX73" fmla="*/ 1207293 w 1221741"/>
              <a:gd name="connsiteY73" fmla="*/ 790635 h 1437057"/>
              <a:gd name="connsiteX74" fmla="*/ 1178718 w 1221741"/>
              <a:gd name="connsiteY74" fmla="*/ 778729 h 1437057"/>
              <a:gd name="connsiteX75" fmla="*/ 1157287 w 1221741"/>
              <a:gd name="connsiteY75" fmla="*/ 766822 h 1437057"/>
              <a:gd name="connsiteX76" fmla="*/ 1133475 w 1221741"/>
              <a:gd name="connsiteY76" fmla="*/ 745391 h 1437057"/>
              <a:gd name="connsiteX77" fmla="*/ 1126331 w 1221741"/>
              <a:gd name="connsiteY77" fmla="*/ 738247 h 1437057"/>
              <a:gd name="connsiteX78" fmla="*/ 1112043 w 1221741"/>
              <a:gd name="connsiteY78" fmla="*/ 719197 h 1437057"/>
              <a:gd name="connsiteX79" fmla="*/ 1102518 w 1221741"/>
              <a:gd name="connsiteY79" fmla="*/ 700147 h 1437057"/>
              <a:gd name="connsiteX80" fmla="*/ 1095375 w 1221741"/>
              <a:gd name="connsiteY80" fmla="*/ 681097 h 1437057"/>
              <a:gd name="connsiteX81" fmla="*/ 1090612 w 1221741"/>
              <a:gd name="connsiteY81" fmla="*/ 669191 h 1437057"/>
              <a:gd name="connsiteX82" fmla="*/ 1088231 w 1221741"/>
              <a:gd name="connsiteY82" fmla="*/ 662047 h 1437057"/>
              <a:gd name="connsiteX83" fmla="*/ 1081087 w 1221741"/>
              <a:gd name="connsiteY83" fmla="*/ 652522 h 1437057"/>
              <a:gd name="connsiteX84" fmla="*/ 1078706 w 1221741"/>
              <a:gd name="connsiteY84" fmla="*/ 642997 h 1437057"/>
              <a:gd name="connsiteX85" fmla="*/ 1073943 w 1221741"/>
              <a:gd name="connsiteY85" fmla="*/ 635854 h 1437057"/>
              <a:gd name="connsiteX86" fmla="*/ 1069181 w 1221741"/>
              <a:gd name="connsiteY86" fmla="*/ 626329 h 1437057"/>
              <a:gd name="connsiteX87" fmla="*/ 1066800 w 1221741"/>
              <a:gd name="connsiteY87" fmla="*/ 619185 h 1437057"/>
              <a:gd name="connsiteX88" fmla="*/ 1064418 w 1221741"/>
              <a:gd name="connsiteY88" fmla="*/ 609660 h 1437057"/>
              <a:gd name="connsiteX89" fmla="*/ 1047750 w 1221741"/>
              <a:gd name="connsiteY89" fmla="*/ 578704 h 1437057"/>
              <a:gd name="connsiteX90" fmla="*/ 1040606 w 1221741"/>
              <a:gd name="connsiteY90" fmla="*/ 557272 h 1437057"/>
              <a:gd name="connsiteX91" fmla="*/ 1038225 w 1221741"/>
              <a:gd name="connsiteY91" fmla="*/ 547747 h 1437057"/>
              <a:gd name="connsiteX92" fmla="*/ 1031081 w 1221741"/>
              <a:gd name="connsiteY92" fmla="*/ 535841 h 1437057"/>
              <a:gd name="connsiteX93" fmla="*/ 1026318 w 1221741"/>
              <a:gd name="connsiteY93" fmla="*/ 526316 h 1437057"/>
              <a:gd name="connsiteX94" fmla="*/ 1023937 w 1221741"/>
              <a:gd name="connsiteY94" fmla="*/ 519172 h 1437057"/>
              <a:gd name="connsiteX95" fmla="*/ 1014412 w 1221741"/>
              <a:gd name="connsiteY95" fmla="*/ 495360 h 1437057"/>
              <a:gd name="connsiteX96" fmla="*/ 1012031 w 1221741"/>
              <a:gd name="connsiteY96" fmla="*/ 485835 h 1437057"/>
              <a:gd name="connsiteX97" fmla="*/ 997743 w 1221741"/>
              <a:gd name="connsiteY97" fmla="*/ 462022 h 1437057"/>
              <a:gd name="connsiteX98" fmla="*/ 992981 w 1221741"/>
              <a:gd name="connsiteY98" fmla="*/ 452497 h 1437057"/>
              <a:gd name="connsiteX99" fmla="*/ 990600 w 1221741"/>
              <a:gd name="connsiteY99" fmla="*/ 440591 h 1437057"/>
              <a:gd name="connsiteX100" fmla="*/ 983456 w 1221741"/>
              <a:gd name="connsiteY100" fmla="*/ 435829 h 1437057"/>
              <a:gd name="connsiteX101" fmla="*/ 981075 w 1221741"/>
              <a:gd name="connsiteY101" fmla="*/ 421541 h 1437057"/>
              <a:gd name="connsiteX102" fmla="*/ 973931 w 1221741"/>
              <a:gd name="connsiteY102" fmla="*/ 409635 h 1437057"/>
              <a:gd name="connsiteX103" fmla="*/ 969168 w 1221741"/>
              <a:gd name="connsiteY103" fmla="*/ 397729 h 1437057"/>
              <a:gd name="connsiteX104" fmla="*/ 959643 w 1221741"/>
              <a:gd name="connsiteY104" fmla="*/ 371535 h 1437057"/>
              <a:gd name="connsiteX105" fmla="*/ 957262 w 1221741"/>
              <a:gd name="connsiteY105" fmla="*/ 364391 h 1437057"/>
              <a:gd name="connsiteX106" fmla="*/ 942975 w 1221741"/>
              <a:gd name="connsiteY106" fmla="*/ 333435 h 1437057"/>
              <a:gd name="connsiteX107" fmla="*/ 926306 w 1221741"/>
              <a:gd name="connsiteY107" fmla="*/ 242947 h 1437057"/>
              <a:gd name="connsiteX108" fmla="*/ 900112 w 1221741"/>
              <a:gd name="connsiteY108" fmla="*/ 161986 h 1437057"/>
              <a:gd name="connsiteX109" fmla="*/ 871537 w 1221741"/>
              <a:gd name="connsiteY109" fmla="*/ 88167 h 1437057"/>
              <a:gd name="connsiteX110" fmla="*/ 823912 w 1221741"/>
              <a:gd name="connsiteY110" fmla="*/ 59 h 1437057"/>
              <a:gd name="connsiteX111" fmla="*/ 847725 w 1221741"/>
              <a:gd name="connsiteY111" fmla="*/ 83405 h 1437057"/>
              <a:gd name="connsiteX112" fmla="*/ 847725 w 1221741"/>
              <a:gd name="connsiteY112" fmla="*/ 207229 h 1437057"/>
              <a:gd name="connsiteX113" fmla="*/ 823912 w 1221741"/>
              <a:gd name="connsiteY113" fmla="*/ 252472 h 1437057"/>
              <a:gd name="connsiteX114" fmla="*/ 812006 w 1221741"/>
              <a:gd name="connsiteY114" fmla="*/ 297716 h 1437057"/>
              <a:gd name="connsiteX115" fmla="*/ 797718 w 1221741"/>
              <a:gd name="connsiteY115" fmla="*/ 354866 h 1437057"/>
              <a:gd name="connsiteX116" fmla="*/ 781050 w 1221741"/>
              <a:gd name="connsiteY116" fmla="*/ 395347 h 1437057"/>
              <a:gd name="connsiteX117" fmla="*/ 754856 w 1221741"/>
              <a:gd name="connsiteY117" fmla="*/ 445354 h 1437057"/>
              <a:gd name="connsiteX118" fmla="*/ 745331 w 1221741"/>
              <a:gd name="connsiteY118" fmla="*/ 466785 h 1437057"/>
              <a:gd name="connsiteX119" fmla="*/ 742950 w 1221741"/>
              <a:gd name="connsiteY119" fmla="*/ 490597 h 1437057"/>
              <a:gd name="connsiteX120" fmla="*/ 721518 w 1221741"/>
              <a:gd name="connsiteY120" fmla="*/ 504885 h 1437057"/>
              <a:gd name="connsiteX121" fmla="*/ 709612 w 1221741"/>
              <a:gd name="connsiteY121" fmla="*/ 509647 h 1437057"/>
              <a:gd name="connsiteX122" fmla="*/ 688181 w 1221741"/>
              <a:gd name="connsiteY122" fmla="*/ 519172 h 1437057"/>
              <a:gd name="connsiteX123" fmla="*/ 671512 w 1221741"/>
              <a:gd name="connsiteY123" fmla="*/ 533460 h 1437057"/>
              <a:gd name="connsiteX124" fmla="*/ 664368 w 1221741"/>
              <a:gd name="connsiteY124" fmla="*/ 538222 h 1437057"/>
              <a:gd name="connsiteX125" fmla="*/ 657225 w 1221741"/>
              <a:gd name="connsiteY125" fmla="*/ 547747 h 1437057"/>
              <a:gd name="connsiteX126" fmla="*/ 642937 w 1221741"/>
              <a:gd name="connsiteY126" fmla="*/ 562035 h 1437057"/>
              <a:gd name="connsiteX127" fmla="*/ 626268 w 1221741"/>
              <a:gd name="connsiteY127" fmla="*/ 581085 h 1437057"/>
              <a:gd name="connsiteX128" fmla="*/ 614362 w 1221741"/>
              <a:gd name="connsiteY128" fmla="*/ 595372 h 1437057"/>
              <a:gd name="connsiteX129" fmla="*/ 607218 w 1221741"/>
              <a:gd name="connsiteY129" fmla="*/ 604897 h 1437057"/>
              <a:gd name="connsiteX130" fmla="*/ 602456 w 1221741"/>
              <a:gd name="connsiteY130" fmla="*/ 612041 h 1437057"/>
              <a:gd name="connsiteX131" fmla="*/ 590550 w 1221741"/>
              <a:gd name="connsiteY131" fmla="*/ 616804 h 1437057"/>
              <a:gd name="connsiteX132" fmla="*/ 573881 w 1221741"/>
              <a:gd name="connsiteY132" fmla="*/ 628710 h 1437057"/>
              <a:gd name="connsiteX133" fmla="*/ 554831 w 1221741"/>
              <a:gd name="connsiteY133" fmla="*/ 638235 h 1437057"/>
              <a:gd name="connsiteX134" fmla="*/ 542925 w 1221741"/>
              <a:gd name="connsiteY134" fmla="*/ 645379 h 1437057"/>
              <a:gd name="connsiteX135" fmla="*/ 535781 w 1221741"/>
              <a:gd name="connsiteY135" fmla="*/ 647760 h 1437057"/>
              <a:gd name="connsiteX136" fmla="*/ 516731 w 1221741"/>
              <a:gd name="connsiteY136" fmla="*/ 662047 h 1437057"/>
              <a:gd name="connsiteX137" fmla="*/ 500062 w 1221741"/>
              <a:gd name="connsiteY137" fmla="*/ 676335 h 1437057"/>
              <a:gd name="connsiteX138" fmla="*/ 490537 w 1221741"/>
              <a:gd name="connsiteY138" fmla="*/ 714435 h 1437057"/>
              <a:gd name="connsiteX139" fmla="*/ 490537 w 1221741"/>
              <a:gd name="connsiteY139" fmla="*/ 831116 h 1437057"/>
              <a:gd name="connsiteX140" fmla="*/ 495300 w 1221741"/>
              <a:gd name="connsiteY140" fmla="*/ 864454 h 1437057"/>
              <a:gd name="connsiteX141" fmla="*/ 492918 w 1221741"/>
              <a:gd name="connsiteY141" fmla="*/ 897791 h 1437057"/>
              <a:gd name="connsiteX142" fmla="*/ 483393 w 1221741"/>
              <a:gd name="connsiteY142" fmla="*/ 895410 h 1437057"/>
              <a:gd name="connsiteX143" fmla="*/ 478631 w 1221741"/>
              <a:gd name="connsiteY143" fmla="*/ 888266 h 1437057"/>
              <a:gd name="connsiteX144" fmla="*/ 447675 w 1221741"/>
              <a:gd name="connsiteY144" fmla="*/ 878741 h 1437057"/>
              <a:gd name="connsiteX145" fmla="*/ 445293 w 1221741"/>
              <a:gd name="connsiteY145" fmla="*/ 871597 h 1437057"/>
              <a:gd name="connsiteX146" fmla="*/ 438150 w 1221741"/>
              <a:gd name="connsiteY146" fmla="*/ 845404 h 1437057"/>
              <a:gd name="connsiteX147" fmla="*/ 421481 w 1221741"/>
              <a:gd name="connsiteY147" fmla="*/ 854929 h 1437057"/>
              <a:gd name="connsiteX148" fmla="*/ 407193 w 1221741"/>
              <a:gd name="connsiteY148" fmla="*/ 859691 h 1437057"/>
              <a:gd name="connsiteX149" fmla="*/ 397668 w 1221741"/>
              <a:gd name="connsiteY149" fmla="*/ 869216 h 1437057"/>
              <a:gd name="connsiteX150" fmla="*/ 395287 w 1221741"/>
              <a:gd name="connsiteY150" fmla="*/ 876360 h 1437057"/>
              <a:gd name="connsiteX151" fmla="*/ 388143 w 1221741"/>
              <a:gd name="connsiteY151" fmla="*/ 885885 h 1437057"/>
              <a:gd name="connsiteX152" fmla="*/ 369093 w 1221741"/>
              <a:gd name="connsiteY152" fmla="*/ 902554 h 1437057"/>
              <a:gd name="connsiteX153" fmla="*/ 371475 w 1221741"/>
              <a:gd name="connsiteY153" fmla="*/ 938272 h 1437057"/>
              <a:gd name="connsiteX154" fmla="*/ 373856 w 1221741"/>
              <a:gd name="connsiteY154" fmla="*/ 945416 h 1437057"/>
              <a:gd name="connsiteX155" fmla="*/ 381000 w 1221741"/>
              <a:gd name="connsiteY155" fmla="*/ 950179 h 1437057"/>
              <a:gd name="connsiteX156" fmla="*/ 390525 w 1221741"/>
              <a:gd name="connsiteY156" fmla="*/ 966847 h 1437057"/>
              <a:gd name="connsiteX157" fmla="*/ 392906 w 1221741"/>
              <a:gd name="connsiteY157" fmla="*/ 976372 h 1437057"/>
              <a:gd name="connsiteX158" fmla="*/ 400050 w 1221741"/>
              <a:gd name="connsiteY158" fmla="*/ 988279 h 1437057"/>
              <a:gd name="connsiteX159" fmla="*/ 407193 w 1221741"/>
              <a:gd name="connsiteY159" fmla="*/ 1023997 h 1437057"/>
              <a:gd name="connsiteX160" fmla="*/ 404812 w 1221741"/>
              <a:gd name="connsiteY160" fmla="*/ 1040666 h 1437057"/>
              <a:gd name="connsiteX161" fmla="*/ 378618 w 1221741"/>
              <a:gd name="connsiteY161" fmla="*/ 1033522 h 1437057"/>
              <a:gd name="connsiteX162" fmla="*/ 354806 w 1221741"/>
              <a:gd name="connsiteY162" fmla="*/ 1012091 h 1437057"/>
              <a:gd name="connsiteX163" fmla="*/ 350043 w 1221741"/>
              <a:gd name="connsiteY163" fmla="*/ 1004947 h 1437057"/>
              <a:gd name="connsiteX164" fmla="*/ 342900 w 1221741"/>
              <a:gd name="connsiteY164" fmla="*/ 1000185 h 1437057"/>
              <a:gd name="connsiteX165" fmla="*/ 307181 w 1221741"/>
              <a:gd name="connsiteY165" fmla="*/ 1007329 h 1437057"/>
              <a:gd name="connsiteX166" fmla="*/ 295275 w 1221741"/>
              <a:gd name="connsiteY166" fmla="*/ 1019235 h 1437057"/>
              <a:gd name="connsiteX167" fmla="*/ 288131 w 1221741"/>
              <a:gd name="connsiteY167" fmla="*/ 1043047 h 1437057"/>
              <a:gd name="connsiteX168" fmla="*/ 285750 w 1221741"/>
              <a:gd name="connsiteY168" fmla="*/ 1054954 h 1437057"/>
              <a:gd name="connsiteX169" fmla="*/ 278606 w 1221741"/>
              <a:gd name="connsiteY169" fmla="*/ 1057335 h 1437057"/>
              <a:gd name="connsiteX170" fmla="*/ 259556 w 1221741"/>
              <a:gd name="connsiteY170" fmla="*/ 1052572 h 1437057"/>
              <a:gd name="connsiteX171" fmla="*/ 252412 w 1221741"/>
              <a:gd name="connsiteY171" fmla="*/ 1040666 h 1437057"/>
              <a:gd name="connsiteX172" fmla="*/ 235743 w 1221741"/>
              <a:gd name="connsiteY172" fmla="*/ 1023997 h 1437057"/>
              <a:gd name="connsiteX173" fmla="*/ 235743 w 1221741"/>
              <a:gd name="connsiteY173" fmla="*/ 1023997 h 1437057"/>
              <a:gd name="connsiteX174" fmla="*/ 226218 w 1221741"/>
              <a:gd name="connsiteY174" fmla="*/ 1019235 h 1437057"/>
              <a:gd name="connsiteX175" fmla="*/ 207168 w 1221741"/>
              <a:gd name="connsiteY175" fmla="*/ 1007329 h 1437057"/>
              <a:gd name="connsiteX176" fmla="*/ 197643 w 1221741"/>
              <a:gd name="connsiteY176" fmla="*/ 1004947 h 1437057"/>
              <a:gd name="connsiteX177" fmla="*/ 166687 w 1221741"/>
              <a:gd name="connsiteY177" fmla="*/ 1000185 h 1437057"/>
              <a:gd name="connsiteX178" fmla="*/ 150018 w 1221741"/>
              <a:gd name="connsiteY178" fmla="*/ 995422 h 1437057"/>
              <a:gd name="connsiteX179" fmla="*/ 126206 w 1221741"/>
              <a:gd name="connsiteY179" fmla="*/ 985897 h 1437057"/>
              <a:gd name="connsiteX180" fmla="*/ 111918 w 1221741"/>
              <a:gd name="connsiteY180" fmla="*/ 978754 h 1437057"/>
              <a:gd name="connsiteX181" fmla="*/ 52387 w 1221741"/>
              <a:gd name="connsiteY181" fmla="*/ 983516 h 1437057"/>
              <a:gd name="connsiteX182" fmla="*/ 45243 w 1221741"/>
              <a:gd name="connsiteY182" fmla="*/ 988279 h 1437057"/>
              <a:gd name="connsiteX183" fmla="*/ 23812 w 1221741"/>
              <a:gd name="connsiteY183" fmla="*/ 1009710 h 1437057"/>
              <a:gd name="connsiteX184" fmla="*/ 16668 w 1221741"/>
              <a:gd name="connsiteY184" fmla="*/ 1033522 h 1437057"/>
              <a:gd name="connsiteX185" fmla="*/ 11906 w 1221741"/>
              <a:gd name="connsiteY185" fmla="*/ 1040666 h 1437057"/>
              <a:gd name="connsiteX186" fmla="*/ 9525 w 1221741"/>
              <a:gd name="connsiteY186" fmla="*/ 1081147 h 1437057"/>
              <a:gd name="connsiteX187" fmla="*/ 7143 w 1221741"/>
              <a:gd name="connsiteY187" fmla="*/ 1090672 h 1437057"/>
              <a:gd name="connsiteX188" fmla="*/ 4762 w 1221741"/>
              <a:gd name="connsiteY188" fmla="*/ 1104960 h 1437057"/>
              <a:gd name="connsiteX189" fmla="*/ 2381 w 1221741"/>
              <a:gd name="connsiteY189" fmla="*/ 1135916 h 1437057"/>
              <a:gd name="connsiteX190" fmla="*/ 0 w 1221741"/>
              <a:gd name="connsiteY190" fmla="*/ 1143060 h 1437057"/>
              <a:gd name="connsiteX191" fmla="*/ 2381 w 1221741"/>
              <a:gd name="connsiteY191" fmla="*/ 1209735 h 1437057"/>
              <a:gd name="connsiteX192" fmla="*/ 19050 w 1221741"/>
              <a:gd name="connsiteY192" fmla="*/ 1221641 h 1437057"/>
              <a:gd name="connsiteX193" fmla="*/ 45243 w 1221741"/>
              <a:gd name="connsiteY193" fmla="*/ 1233547 h 1437057"/>
              <a:gd name="connsiteX194" fmla="*/ 59531 w 1221741"/>
              <a:gd name="connsiteY194" fmla="*/ 1238310 h 1437057"/>
              <a:gd name="connsiteX195" fmla="*/ 83343 w 1221741"/>
              <a:gd name="connsiteY195" fmla="*/ 1254979 h 1437057"/>
              <a:gd name="connsiteX196" fmla="*/ 90487 w 1221741"/>
              <a:gd name="connsiteY196" fmla="*/ 1262122 h 1437057"/>
              <a:gd name="connsiteX197" fmla="*/ 104775 w 1221741"/>
              <a:gd name="connsiteY197" fmla="*/ 1266885 h 1437057"/>
              <a:gd name="connsiteX198" fmla="*/ 123825 w 1221741"/>
              <a:gd name="connsiteY198" fmla="*/ 1271647 h 1437057"/>
              <a:gd name="connsiteX199" fmla="*/ 138112 w 1221741"/>
              <a:gd name="connsiteY199" fmla="*/ 1276410 h 1437057"/>
              <a:gd name="connsiteX200" fmla="*/ 223837 w 1221741"/>
              <a:gd name="connsiteY200" fmla="*/ 1285935 h 1437057"/>
              <a:gd name="connsiteX201" fmla="*/ 257175 w 1221741"/>
              <a:gd name="connsiteY201" fmla="*/ 1314510 h 1437057"/>
              <a:gd name="connsiteX202" fmla="*/ 261937 w 1221741"/>
              <a:gd name="connsiteY202" fmla="*/ 1321654 h 1437057"/>
              <a:gd name="connsiteX203" fmla="*/ 264318 w 1221741"/>
              <a:gd name="connsiteY203" fmla="*/ 1328797 h 1437057"/>
              <a:gd name="connsiteX204" fmla="*/ 271462 w 1221741"/>
              <a:gd name="connsiteY204" fmla="*/ 1343085 h 1437057"/>
              <a:gd name="connsiteX205" fmla="*/ 276225 w 1221741"/>
              <a:gd name="connsiteY205" fmla="*/ 1350229 h 1437057"/>
              <a:gd name="connsiteX206" fmla="*/ 285750 w 1221741"/>
              <a:gd name="connsiteY206" fmla="*/ 1352610 h 1437057"/>
              <a:gd name="connsiteX207" fmla="*/ 328612 w 1221741"/>
              <a:gd name="connsiteY207" fmla="*/ 1347847 h 1437057"/>
              <a:gd name="connsiteX208" fmla="*/ 342900 w 1221741"/>
              <a:gd name="connsiteY208" fmla="*/ 1345466 h 1437057"/>
              <a:gd name="connsiteX209" fmla="*/ 366712 w 1221741"/>
              <a:gd name="connsiteY209" fmla="*/ 1350229 h 1437057"/>
              <a:gd name="connsiteX210" fmla="*/ 373856 w 1221741"/>
              <a:gd name="connsiteY210" fmla="*/ 1383566 h 1437057"/>
              <a:gd name="connsiteX211" fmla="*/ 381000 w 1221741"/>
              <a:gd name="connsiteY211" fmla="*/ 1412141 h 1437057"/>
              <a:gd name="connsiteX212" fmla="*/ 381000 w 1221741"/>
              <a:gd name="connsiteY212" fmla="*/ 1435954 h 1437057"/>
              <a:gd name="connsiteX0" fmla="*/ 381000 w 1221741"/>
              <a:gd name="connsiteY0" fmla="*/ 1435954 h 1437057"/>
              <a:gd name="connsiteX1" fmla="*/ 411956 w 1221741"/>
              <a:gd name="connsiteY1" fmla="*/ 1431191 h 1437057"/>
              <a:gd name="connsiteX2" fmla="*/ 426243 w 1221741"/>
              <a:gd name="connsiteY2" fmla="*/ 1419285 h 1437057"/>
              <a:gd name="connsiteX3" fmla="*/ 435768 w 1221741"/>
              <a:gd name="connsiteY3" fmla="*/ 1414522 h 1437057"/>
              <a:gd name="connsiteX4" fmla="*/ 447675 w 1221741"/>
              <a:gd name="connsiteY4" fmla="*/ 1404997 h 1437057"/>
              <a:gd name="connsiteX5" fmla="*/ 450056 w 1221741"/>
              <a:gd name="connsiteY5" fmla="*/ 1397854 h 1437057"/>
              <a:gd name="connsiteX6" fmla="*/ 476250 w 1221741"/>
              <a:gd name="connsiteY6" fmla="*/ 1378804 h 1437057"/>
              <a:gd name="connsiteX7" fmla="*/ 488156 w 1221741"/>
              <a:gd name="connsiteY7" fmla="*/ 1369279 h 1437057"/>
              <a:gd name="connsiteX8" fmla="*/ 526256 w 1221741"/>
              <a:gd name="connsiteY8" fmla="*/ 1362135 h 1437057"/>
              <a:gd name="connsiteX9" fmla="*/ 559593 w 1221741"/>
              <a:gd name="connsiteY9" fmla="*/ 1357372 h 1437057"/>
              <a:gd name="connsiteX10" fmla="*/ 573881 w 1221741"/>
              <a:gd name="connsiteY10" fmla="*/ 1347847 h 1437057"/>
              <a:gd name="connsiteX11" fmla="*/ 592931 w 1221741"/>
              <a:gd name="connsiteY11" fmla="*/ 1333560 h 1437057"/>
              <a:gd name="connsiteX12" fmla="*/ 611981 w 1221741"/>
              <a:gd name="connsiteY12" fmla="*/ 1321654 h 1437057"/>
              <a:gd name="connsiteX13" fmla="*/ 626268 w 1221741"/>
              <a:gd name="connsiteY13" fmla="*/ 1319272 h 1437057"/>
              <a:gd name="connsiteX14" fmla="*/ 657225 w 1221741"/>
              <a:gd name="connsiteY14" fmla="*/ 1314510 h 1437057"/>
              <a:gd name="connsiteX15" fmla="*/ 666750 w 1221741"/>
              <a:gd name="connsiteY15" fmla="*/ 1307366 h 1437057"/>
              <a:gd name="connsiteX16" fmla="*/ 652462 w 1221741"/>
              <a:gd name="connsiteY16" fmla="*/ 1295460 h 1437057"/>
              <a:gd name="connsiteX17" fmla="*/ 638175 w 1221741"/>
              <a:gd name="connsiteY17" fmla="*/ 1288316 h 1437057"/>
              <a:gd name="connsiteX18" fmla="*/ 626268 w 1221741"/>
              <a:gd name="connsiteY18" fmla="*/ 1278791 h 1437057"/>
              <a:gd name="connsiteX19" fmla="*/ 619125 w 1221741"/>
              <a:gd name="connsiteY19" fmla="*/ 1271647 h 1437057"/>
              <a:gd name="connsiteX20" fmla="*/ 621506 w 1221741"/>
              <a:gd name="connsiteY20" fmla="*/ 1254979 h 1437057"/>
              <a:gd name="connsiteX21" fmla="*/ 650081 w 1221741"/>
              <a:gd name="connsiteY21" fmla="*/ 1259741 h 1437057"/>
              <a:gd name="connsiteX22" fmla="*/ 671512 w 1221741"/>
              <a:gd name="connsiteY22" fmla="*/ 1266885 h 1437057"/>
              <a:gd name="connsiteX23" fmla="*/ 673893 w 1221741"/>
              <a:gd name="connsiteY23" fmla="*/ 1300222 h 1437057"/>
              <a:gd name="connsiteX24" fmla="*/ 692943 w 1221741"/>
              <a:gd name="connsiteY24" fmla="*/ 1302604 h 1437057"/>
              <a:gd name="connsiteX25" fmla="*/ 757237 w 1221741"/>
              <a:gd name="connsiteY25" fmla="*/ 1300222 h 1437057"/>
              <a:gd name="connsiteX26" fmla="*/ 776287 w 1221741"/>
              <a:gd name="connsiteY26" fmla="*/ 1297841 h 1437057"/>
              <a:gd name="connsiteX27" fmla="*/ 845343 w 1221741"/>
              <a:gd name="connsiteY27" fmla="*/ 1304985 h 1437057"/>
              <a:gd name="connsiteX28" fmla="*/ 864393 w 1221741"/>
              <a:gd name="connsiteY28" fmla="*/ 1309747 h 1437057"/>
              <a:gd name="connsiteX29" fmla="*/ 885825 w 1221741"/>
              <a:gd name="connsiteY29" fmla="*/ 1314510 h 1437057"/>
              <a:gd name="connsiteX30" fmla="*/ 897731 w 1221741"/>
              <a:gd name="connsiteY30" fmla="*/ 1319272 h 1437057"/>
              <a:gd name="connsiteX31" fmla="*/ 907256 w 1221741"/>
              <a:gd name="connsiteY31" fmla="*/ 1324035 h 1437057"/>
              <a:gd name="connsiteX32" fmla="*/ 926306 w 1221741"/>
              <a:gd name="connsiteY32" fmla="*/ 1328797 h 1437057"/>
              <a:gd name="connsiteX33" fmla="*/ 945356 w 1221741"/>
              <a:gd name="connsiteY33" fmla="*/ 1333560 h 1437057"/>
              <a:gd name="connsiteX34" fmla="*/ 950118 w 1221741"/>
              <a:gd name="connsiteY34" fmla="*/ 1307366 h 1437057"/>
              <a:gd name="connsiteX35" fmla="*/ 952500 w 1221741"/>
              <a:gd name="connsiteY35" fmla="*/ 1297841 h 1437057"/>
              <a:gd name="connsiteX36" fmla="*/ 988218 w 1221741"/>
              <a:gd name="connsiteY36" fmla="*/ 1290697 h 1437057"/>
              <a:gd name="connsiteX37" fmla="*/ 992981 w 1221741"/>
              <a:gd name="connsiteY37" fmla="*/ 1283554 h 1437057"/>
              <a:gd name="connsiteX38" fmla="*/ 1000125 w 1221741"/>
              <a:gd name="connsiteY38" fmla="*/ 1281172 h 1437057"/>
              <a:gd name="connsiteX39" fmla="*/ 1007268 w 1221741"/>
              <a:gd name="connsiteY39" fmla="*/ 1276410 h 1437057"/>
              <a:gd name="connsiteX40" fmla="*/ 1012031 w 1221741"/>
              <a:gd name="connsiteY40" fmla="*/ 1266885 h 1437057"/>
              <a:gd name="connsiteX41" fmla="*/ 1014412 w 1221741"/>
              <a:gd name="connsiteY41" fmla="*/ 1259741 h 1437057"/>
              <a:gd name="connsiteX42" fmla="*/ 1023937 w 1221741"/>
              <a:gd name="connsiteY42" fmla="*/ 1245454 h 1437057"/>
              <a:gd name="connsiteX43" fmla="*/ 1031081 w 1221741"/>
              <a:gd name="connsiteY43" fmla="*/ 1226404 h 1437057"/>
              <a:gd name="connsiteX44" fmla="*/ 1033462 w 1221741"/>
              <a:gd name="connsiteY44" fmla="*/ 1219260 h 1437057"/>
              <a:gd name="connsiteX45" fmla="*/ 1035843 w 1221741"/>
              <a:gd name="connsiteY45" fmla="*/ 1209735 h 1437057"/>
              <a:gd name="connsiteX46" fmla="*/ 1040606 w 1221741"/>
              <a:gd name="connsiteY46" fmla="*/ 1200210 h 1437057"/>
              <a:gd name="connsiteX47" fmla="*/ 1045368 w 1221741"/>
              <a:gd name="connsiteY47" fmla="*/ 1181160 h 1437057"/>
              <a:gd name="connsiteX48" fmla="*/ 1062037 w 1221741"/>
              <a:gd name="connsiteY48" fmla="*/ 1150204 h 1437057"/>
              <a:gd name="connsiteX49" fmla="*/ 1069181 w 1221741"/>
              <a:gd name="connsiteY49" fmla="*/ 1143060 h 1437057"/>
              <a:gd name="connsiteX50" fmla="*/ 1066800 w 1221741"/>
              <a:gd name="connsiteY50" fmla="*/ 1114485 h 1437057"/>
              <a:gd name="connsiteX51" fmla="*/ 1004887 w 1221741"/>
              <a:gd name="connsiteY51" fmla="*/ 1121629 h 1437057"/>
              <a:gd name="connsiteX52" fmla="*/ 1004887 w 1221741"/>
              <a:gd name="connsiteY52" fmla="*/ 1093054 h 1437057"/>
              <a:gd name="connsiteX53" fmla="*/ 1009650 w 1221741"/>
              <a:gd name="connsiteY53" fmla="*/ 1085910 h 1437057"/>
              <a:gd name="connsiteX54" fmla="*/ 1016793 w 1221741"/>
              <a:gd name="connsiteY54" fmla="*/ 1076385 h 1437057"/>
              <a:gd name="connsiteX55" fmla="*/ 1028700 w 1221741"/>
              <a:gd name="connsiteY55" fmla="*/ 1026379 h 1437057"/>
              <a:gd name="connsiteX56" fmla="*/ 1038225 w 1221741"/>
              <a:gd name="connsiteY56" fmla="*/ 990660 h 1437057"/>
              <a:gd name="connsiteX57" fmla="*/ 1045368 w 1221741"/>
              <a:gd name="connsiteY57" fmla="*/ 981135 h 1437057"/>
              <a:gd name="connsiteX58" fmla="*/ 1054893 w 1221741"/>
              <a:gd name="connsiteY58" fmla="*/ 964466 h 1437057"/>
              <a:gd name="connsiteX59" fmla="*/ 1071562 w 1221741"/>
              <a:gd name="connsiteY59" fmla="*/ 947797 h 1437057"/>
              <a:gd name="connsiteX60" fmla="*/ 1095375 w 1221741"/>
              <a:gd name="connsiteY60" fmla="*/ 928747 h 1437057"/>
              <a:gd name="connsiteX61" fmla="*/ 1102518 w 1221741"/>
              <a:gd name="connsiteY61" fmla="*/ 921604 h 1437057"/>
              <a:gd name="connsiteX62" fmla="*/ 1109662 w 1221741"/>
              <a:gd name="connsiteY62" fmla="*/ 919222 h 1437057"/>
              <a:gd name="connsiteX63" fmla="*/ 1119187 w 1221741"/>
              <a:gd name="connsiteY63" fmla="*/ 912079 h 1437057"/>
              <a:gd name="connsiteX64" fmla="*/ 1138237 w 1221741"/>
              <a:gd name="connsiteY64" fmla="*/ 900172 h 1437057"/>
              <a:gd name="connsiteX65" fmla="*/ 1147762 w 1221741"/>
              <a:gd name="connsiteY65" fmla="*/ 881122 h 1437057"/>
              <a:gd name="connsiteX66" fmla="*/ 1166812 w 1221741"/>
              <a:gd name="connsiteY66" fmla="*/ 854929 h 1437057"/>
              <a:gd name="connsiteX67" fmla="*/ 1178718 w 1221741"/>
              <a:gd name="connsiteY67" fmla="*/ 847785 h 1437057"/>
              <a:gd name="connsiteX68" fmla="*/ 1185862 w 1221741"/>
              <a:gd name="connsiteY68" fmla="*/ 845404 h 1437057"/>
              <a:gd name="connsiteX69" fmla="*/ 1197768 w 1221741"/>
              <a:gd name="connsiteY69" fmla="*/ 838260 h 1437057"/>
              <a:gd name="connsiteX70" fmla="*/ 1207293 w 1221741"/>
              <a:gd name="connsiteY70" fmla="*/ 833497 h 1437057"/>
              <a:gd name="connsiteX71" fmla="*/ 1219200 w 1221741"/>
              <a:gd name="connsiteY71" fmla="*/ 819210 h 1437057"/>
              <a:gd name="connsiteX72" fmla="*/ 1214437 w 1221741"/>
              <a:gd name="connsiteY72" fmla="*/ 793016 h 1437057"/>
              <a:gd name="connsiteX73" fmla="*/ 1207293 w 1221741"/>
              <a:gd name="connsiteY73" fmla="*/ 790635 h 1437057"/>
              <a:gd name="connsiteX74" fmla="*/ 1178718 w 1221741"/>
              <a:gd name="connsiteY74" fmla="*/ 778729 h 1437057"/>
              <a:gd name="connsiteX75" fmla="*/ 1157287 w 1221741"/>
              <a:gd name="connsiteY75" fmla="*/ 766822 h 1437057"/>
              <a:gd name="connsiteX76" fmla="*/ 1133475 w 1221741"/>
              <a:gd name="connsiteY76" fmla="*/ 745391 h 1437057"/>
              <a:gd name="connsiteX77" fmla="*/ 1126331 w 1221741"/>
              <a:gd name="connsiteY77" fmla="*/ 738247 h 1437057"/>
              <a:gd name="connsiteX78" fmla="*/ 1112043 w 1221741"/>
              <a:gd name="connsiteY78" fmla="*/ 719197 h 1437057"/>
              <a:gd name="connsiteX79" fmla="*/ 1102518 w 1221741"/>
              <a:gd name="connsiteY79" fmla="*/ 700147 h 1437057"/>
              <a:gd name="connsiteX80" fmla="*/ 1095375 w 1221741"/>
              <a:gd name="connsiteY80" fmla="*/ 681097 h 1437057"/>
              <a:gd name="connsiteX81" fmla="*/ 1090612 w 1221741"/>
              <a:gd name="connsiteY81" fmla="*/ 669191 h 1437057"/>
              <a:gd name="connsiteX82" fmla="*/ 1088231 w 1221741"/>
              <a:gd name="connsiteY82" fmla="*/ 662047 h 1437057"/>
              <a:gd name="connsiteX83" fmla="*/ 1081087 w 1221741"/>
              <a:gd name="connsiteY83" fmla="*/ 652522 h 1437057"/>
              <a:gd name="connsiteX84" fmla="*/ 1078706 w 1221741"/>
              <a:gd name="connsiteY84" fmla="*/ 642997 h 1437057"/>
              <a:gd name="connsiteX85" fmla="*/ 1073943 w 1221741"/>
              <a:gd name="connsiteY85" fmla="*/ 635854 h 1437057"/>
              <a:gd name="connsiteX86" fmla="*/ 1069181 w 1221741"/>
              <a:gd name="connsiteY86" fmla="*/ 626329 h 1437057"/>
              <a:gd name="connsiteX87" fmla="*/ 1066800 w 1221741"/>
              <a:gd name="connsiteY87" fmla="*/ 619185 h 1437057"/>
              <a:gd name="connsiteX88" fmla="*/ 1064418 w 1221741"/>
              <a:gd name="connsiteY88" fmla="*/ 609660 h 1437057"/>
              <a:gd name="connsiteX89" fmla="*/ 1047750 w 1221741"/>
              <a:gd name="connsiteY89" fmla="*/ 578704 h 1437057"/>
              <a:gd name="connsiteX90" fmla="*/ 1040606 w 1221741"/>
              <a:gd name="connsiteY90" fmla="*/ 557272 h 1437057"/>
              <a:gd name="connsiteX91" fmla="*/ 1038225 w 1221741"/>
              <a:gd name="connsiteY91" fmla="*/ 547747 h 1437057"/>
              <a:gd name="connsiteX92" fmla="*/ 1031081 w 1221741"/>
              <a:gd name="connsiteY92" fmla="*/ 535841 h 1437057"/>
              <a:gd name="connsiteX93" fmla="*/ 1026318 w 1221741"/>
              <a:gd name="connsiteY93" fmla="*/ 526316 h 1437057"/>
              <a:gd name="connsiteX94" fmla="*/ 1023937 w 1221741"/>
              <a:gd name="connsiteY94" fmla="*/ 519172 h 1437057"/>
              <a:gd name="connsiteX95" fmla="*/ 1014412 w 1221741"/>
              <a:gd name="connsiteY95" fmla="*/ 495360 h 1437057"/>
              <a:gd name="connsiteX96" fmla="*/ 1012031 w 1221741"/>
              <a:gd name="connsiteY96" fmla="*/ 485835 h 1437057"/>
              <a:gd name="connsiteX97" fmla="*/ 997743 w 1221741"/>
              <a:gd name="connsiteY97" fmla="*/ 462022 h 1437057"/>
              <a:gd name="connsiteX98" fmla="*/ 992981 w 1221741"/>
              <a:gd name="connsiteY98" fmla="*/ 452497 h 1437057"/>
              <a:gd name="connsiteX99" fmla="*/ 990600 w 1221741"/>
              <a:gd name="connsiteY99" fmla="*/ 440591 h 1437057"/>
              <a:gd name="connsiteX100" fmla="*/ 983456 w 1221741"/>
              <a:gd name="connsiteY100" fmla="*/ 435829 h 1437057"/>
              <a:gd name="connsiteX101" fmla="*/ 981075 w 1221741"/>
              <a:gd name="connsiteY101" fmla="*/ 421541 h 1437057"/>
              <a:gd name="connsiteX102" fmla="*/ 973931 w 1221741"/>
              <a:gd name="connsiteY102" fmla="*/ 409635 h 1437057"/>
              <a:gd name="connsiteX103" fmla="*/ 969168 w 1221741"/>
              <a:gd name="connsiteY103" fmla="*/ 397729 h 1437057"/>
              <a:gd name="connsiteX104" fmla="*/ 959643 w 1221741"/>
              <a:gd name="connsiteY104" fmla="*/ 371535 h 1437057"/>
              <a:gd name="connsiteX105" fmla="*/ 942975 w 1221741"/>
              <a:gd name="connsiteY105" fmla="*/ 333435 h 1437057"/>
              <a:gd name="connsiteX106" fmla="*/ 926306 w 1221741"/>
              <a:gd name="connsiteY106" fmla="*/ 242947 h 1437057"/>
              <a:gd name="connsiteX107" fmla="*/ 900112 w 1221741"/>
              <a:gd name="connsiteY107" fmla="*/ 161986 h 1437057"/>
              <a:gd name="connsiteX108" fmla="*/ 871537 w 1221741"/>
              <a:gd name="connsiteY108" fmla="*/ 88167 h 1437057"/>
              <a:gd name="connsiteX109" fmla="*/ 823912 w 1221741"/>
              <a:gd name="connsiteY109" fmla="*/ 59 h 1437057"/>
              <a:gd name="connsiteX110" fmla="*/ 847725 w 1221741"/>
              <a:gd name="connsiteY110" fmla="*/ 83405 h 1437057"/>
              <a:gd name="connsiteX111" fmla="*/ 847725 w 1221741"/>
              <a:gd name="connsiteY111" fmla="*/ 207229 h 1437057"/>
              <a:gd name="connsiteX112" fmla="*/ 823912 w 1221741"/>
              <a:gd name="connsiteY112" fmla="*/ 252472 h 1437057"/>
              <a:gd name="connsiteX113" fmla="*/ 812006 w 1221741"/>
              <a:gd name="connsiteY113" fmla="*/ 297716 h 1437057"/>
              <a:gd name="connsiteX114" fmla="*/ 797718 w 1221741"/>
              <a:gd name="connsiteY114" fmla="*/ 354866 h 1437057"/>
              <a:gd name="connsiteX115" fmla="*/ 781050 w 1221741"/>
              <a:gd name="connsiteY115" fmla="*/ 395347 h 1437057"/>
              <a:gd name="connsiteX116" fmla="*/ 754856 w 1221741"/>
              <a:gd name="connsiteY116" fmla="*/ 445354 h 1437057"/>
              <a:gd name="connsiteX117" fmla="*/ 745331 w 1221741"/>
              <a:gd name="connsiteY117" fmla="*/ 466785 h 1437057"/>
              <a:gd name="connsiteX118" fmla="*/ 742950 w 1221741"/>
              <a:gd name="connsiteY118" fmla="*/ 490597 h 1437057"/>
              <a:gd name="connsiteX119" fmla="*/ 721518 w 1221741"/>
              <a:gd name="connsiteY119" fmla="*/ 504885 h 1437057"/>
              <a:gd name="connsiteX120" fmla="*/ 709612 w 1221741"/>
              <a:gd name="connsiteY120" fmla="*/ 509647 h 1437057"/>
              <a:gd name="connsiteX121" fmla="*/ 688181 w 1221741"/>
              <a:gd name="connsiteY121" fmla="*/ 519172 h 1437057"/>
              <a:gd name="connsiteX122" fmla="*/ 671512 w 1221741"/>
              <a:gd name="connsiteY122" fmla="*/ 533460 h 1437057"/>
              <a:gd name="connsiteX123" fmla="*/ 664368 w 1221741"/>
              <a:gd name="connsiteY123" fmla="*/ 538222 h 1437057"/>
              <a:gd name="connsiteX124" fmla="*/ 657225 w 1221741"/>
              <a:gd name="connsiteY124" fmla="*/ 547747 h 1437057"/>
              <a:gd name="connsiteX125" fmla="*/ 642937 w 1221741"/>
              <a:gd name="connsiteY125" fmla="*/ 562035 h 1437057"/>
              <a:gd name="connsiteX126" fmla="*/ 626268 w 1221741"/>
              <a:gd name="connsiteY126" fmla="*/ 581085 h 1437057"/>
              <a:gd name="connsiteX127" fmla="*/ 614362 w 1221741"/>
              <a:gd name="connsiteY127" fmla="*/ 595372 h 1437057"/>
              <a:gd name="connsiteX128" fmla="*/ 607218 w 1221741"/>
              <a:gd name="connsiteY128" fmla="*/ 604897 h 1437057"/>
              <a:gd name="connsiteX129" fmla="*/ 602456 w 1221741"/>
              <a:gd name="connsiteY129" fmla="*/ 612041 h 1437057"/>
              <a:gd name="connsiteX130" fmla="*/ 590550 w 1221741"/>
              <a:gd name="connsiteY130" fmla="*/ 616804 h 1437057"/>
              <a:gd name="connsiteX131" fmla="*/ 573881 w 1221741"/>
              <a:gd name="connsiteY131" fmla="*/ 628710 h 1437057"/>
              <a:gd name="connsiteX132" fmla="*/ 554831 w 1221741"/>
              <a:gd name="connsiteY132" fmla="*/ 638235 h 1437057"/>
              <a:gd name="connsiteX133" fmla="*/ 542925 w 1221741"/>
              <a:gd name="connsiteY133" fmla="*/ 645379 h 1437057"/>
              <a:gd name="connsiteX134" fmla="*/ 535781 w 1221741"/>
              <a:gd name="connsiteY134" fmla="*/ 647760 h 1437057"/>
              <a:gd name="connsiteX135" fmla="*/ 516731 w 1221741"/>
              <a:gd name="connsiteY135" fmla="*/ 662047 h 1437057"/>
              <a:gd name="connsiteX136" fmla="*/ 500062 w 1221741"/>
              <a:gd name="connsiteY136" fmla="*/ 676335 h 1437057"/>
              <a:gd name="connsiteX137" fmla="*/ 490537 w 1221741"/>
              <a:gd name="connsiteY137" fmla="*/ 714435 h 1437057"/>
              <a:gd name="connsiteX138" fmla="*/ 490537 w 1221741"/>
              <a:gd name="connsiteY138" fmla="*/ 831116 h 1437057"/>
              <a:gd name="connsiteX139" fmla="*/ 495300 w 1221741"/>
              <a:gd name="connsiteY139" fmla="*/ 864454 h 1437057"/>
              <a:gd name="connsiteX140" fmla="*/ 492918 w 1221741"/>
              <a:gd name="connsiteY140" fmla="*/ 897791 h 1437057"/>
              <a:gd name="connsiteX141" fmla="*/ 483393 w 1221741"/>
              <a:gd name="connsiteY141" fmla="*/ 895410 h 1437057"/>
              <a:gd name="connsiteX142" fmla="*/ 478631 w 1221741"/>
              <a:gd name="connsiteY142" fmla="*/ 888266 h 1437057"/>
              <a:gd name="connsiteX143" fmla="*/ 447675 w 1221741"/>
              <a:gd name="connsiteY143" fmla="*/ 878741 h 1437057"/>
              <a:gd name="connsiteX144" fmla="*/ 445293 w 1221741"/>
              <a:gd name="connsiteY144" fmla="*/ 871597 h 1437057"/>
              <a:gd name="connsiteX145" fmla="*/ 438150 w 1221741"/>
              <a:gd name="connsiteY145" fmla="*/ 845404 h 1437057"/>
              <a:gd name="connsiteX146" fmla="*/ 421481 w 1221741"/>
              <a:gd name="connsiteY146" fmla="*/ 854929 h 1437057"/>
              <a:gd name="connsiteX147" fmla="*/ 407193 w 1221741"/>
              <a:gd name="connsiteY147" fmla="*/ 859691 h 1437057"/>
              <a:gd name="connsiteX148" fmla="*/ 397668 w 1221741"/>
              <a:gd name="connsiteY148" fmla="*/ 869216 h 1437057"/>
              <a:gd name="connsiteX149" fmla="*/ 395287 w 1221741"/>
              <a:gd name="connsiteY149" fmla="*/ 876360 h 1437057"/>
              <a:gd name="connsiteX150" fmla="*/ 388143 w 1221741"/>
              <a:gd name="connsiteY150" fmla="*/ 885885 h 1437057"/>
              <a:gd name="connsiteX151" fmla="*/ 369093 w 1221741"/>
              <a:gd name="connsiteY151" fmla="*/ 902554 h 1437057"/>
              <a:gd name="connsiteX152" fmla="*/ 371475 w 1221741"/>
              <a:gd name="connsiteY152" fmla="*/ 938272 h 1437057"/>
              <a:gd name="connsiteX153" fmla="*/ 373856 w 1221741"/>
              <a:gd name="connsiteY153" fmla="*/ 945416 h 1437057"/>
              <a:gd name="connsiteX154" fmla="*/ 381000 w 1221741"/>
              <a:gd name="connsiteY154" fmla="*/ 950179 h 1437057"/>
              <a:gd name="connsiteX155" fmla="*/ 390525 w 1221741"/>
              <a:gd name="connsiteY155" fmla="*/ 966847 h 1437057"/>
              <a:gd name="connsiteX156" fmla="*/ 392906 w 1221741"/>
              <a:gd name="connsiteY156" fmla="*/ 976372 h 1437057"/>
              <a:gd name="connsiteX157" fmla="*/ 400050 w 1221741"/>
              <a:gd name="connsiteY157" fmla="*/ 988279 h 1437057"/>
              <a:gd name="connsiteX158" fmla="*/ 407193 w 1221741"/>
              <a:gd name="connsiteY158" fmla="*/ 1023997 h 1437057"/>
              <a:gd name="connsiteX159" fmla="*/ 404812 w 1221741"/>
              <a:gd name="connsiteY159" fmla="*/ 1040666 h 1437057"/>
              <a:gd name="connsiteX160" fmla="*/ 378618 w 1221741"/>
              <a:gd name="connsiteY160" fmla="*/ 1033522 h 1437057"/>
              <a:gd name="connsiteX161" fmla="*/ 354806 w 1221741"/>
              <a:gd name="connsiteY161" fmla="*/ 1012091 h 1437057"/>
              <a:gd name="connsiteX162" fmla="*/ 350043 w 1221741"/>
              <a:gd name="connsiteY162" fmla="*/ 1004947 h 1437057"/>
              <a:gd name="connsiteX163" fmla="*/ 342900 w 1221741"/>
              <a:gd name="connsiteY163" fmla="*/ 1000185 h 1437057"/>
              <a:gd name="connsiteX164" fmla="*/ 307181 w 1221741"/>
              <a:gd name="connsiteY164" fmla="*/ 1007329 h 1437057"/>
              <a:gd name="connsiteX165" fmla="*/ 295275 w 1221741"/>
              <a:gd name="connsiteY165" fmla="*/ 1019235 h 1437057"/>
              <a:gd name="connsiteX166" fmla="*/ 288131 w 1221741"/>
              <a:gd name="connsiteY166" fmla="*/ 1043047 h 1437057"/>
              <a:gd name="connsiteX167" fmla="*/ 285750 w 1221741"/>
              <a:gd name="connsiteY167" fmla="*/ 1054954 h 1437057"/>
              <a:gd name="connsiteX168" fmla="*/ 278606 w 1221741"/>
              <a:gd name="connsiteY168" fmla="*/ 1057335 h 1437057"/>
              <a:gd name="connsiteX169" fmla="*/ 259556 w 1221741"/>
              <a:gd name="connsiteY169" fmla="*/ 1052572 h 1437057"/>
              <a:gd name="connsiteX170" fmla="*/ 252412 w 1221741"/>
              <a:gd name="connsiteY170" fmla="*/ 1040666 h 1437057"/>
              <a:gd name="connsiteX171" fmla="*/ 235743 w 1221741"/>
              <a:gd name="connsiteY171" fmla="*/ 1023997 h 1437057"/>
              <a:gd name="connsiteX172" fmla="*/ 235743 w 1221741"/>
              <a:gd name="connsiteY172" fmla="*/ 1023997 h 1437057"/>
              <a:gd name="connsiteX173" fmla="*/ 226218 w 1221741"/>
              <a:gd name="connsiteY173" fmla="*/ 1019235 h 1437057"/>
              <a:gd name="connsiteX174" fmla="*/ 207168 w 1221741"/>
              <a:gd name="connsiteY174" fmla="*/ 1007329 h 1437057"/>
              <a:gd name="connsiteX175" fmla="*/ 197643 w 1221741"/>
              <a:gd name="connsiteY175" fmla="*/ 1004947 h 1437057"/>
              <a:gd name="connsiteX176" fmla="*/ 166687 w 1221741"/>
              <a:gd name="connsiteY176" fmla="*/ 1000185 h 1437057"/>
              <a:gd name="connsiteX177" fmla="*/ 150018 w 1221741"/>
              <a:gd name="connsiteY177" fmla="*/ 995422 h 1437057"/>
              <a:gd name="connsiteX178" fmla="*/ 126206 w 1221741"/>
              <a:gd name="connsiteY178" fmla="*/ 985897 h 1437057"/>
              <a:gd name="connsiteX179" fmla="*/ 111918 w 1221741"/>
              <a:gd name="connsiteY179" fmla="*/ 978754 h 1437057"/>
              <a:gd name="connsiteX180" fmla="*/ 52387 w 1221741"/>
              <a:gd name="connsiteY180" fmla="*/ 983516 h 1437057"/>
              <a:gd name="connsiteX181" fmla="*/ 45243 w 1221741"/>
              <a:gd name="connsiteY181" fmla="*/ 988279 h 1437057"/>
              <a:gd name="connsiteX182" fmla="*/ 23812 w 1221741"/>
              <a:gd name="connsiteY182" fmla="*/ 1009710 h 1437057"/>
              <a:gd name="connsiteX183" fmla="*/ 16668 w 1221741"/>
              <a:gd name="connsiteY183" fmla="*/ 1033522 h 1437057"/>
              <a:gd name="connsiteX184" fmla="*/ 11906 w 1221741"/>
              <a:gd name="connsiteY184" fmla="*/ 1040666 h 1437057"/>
              <a:gd name="connsiteX185" fmla="*/ 9525 w 1221741"/>
              <a:gd name="connsiteY185" fmla="*/ 1081147 h 1437057"/>
              <a:gd name="connsiteX186" fmla="*/ 7143 w 1221741"/>
              <a:gd name="connsiteY186" fmla="*/ 1090672 h 1437057"/>
              <a:gd name="connsiteX187" fmla="*/ 4762 w 1221741"/>
              <a:gd name="connsiteY187" fmla="*/ 1104960 h 1437057"/>
              <a:gd name="connsiteX188" fmla="*/ 2381 w 1221741"/>
              <a:gd name="connsiteY188" fmla="*/ 1135916 h 1437057"/>
              <a:gd name="connsiteX189" fmla="*/ 0 w 1221741"/>
              <a:gd name="connsiteY189" fmla="*/ 1143060 h 1437057"/>
              <a:gd name="connsiteX190" fmla="*/ 2381 w 1221741"/>
              <a:gd name="connsiteY190" fmla="*/ 1209735 h 1437057"/>
              <a:gd name="connsiteX191" fmla="*/ 19050 w 1221741"/>
              <a:gd name="connsiteY191" fmla="*/ 1221641 h 1437057"/>
              <a:gd name="connsiteX192" fmla="*/ 45243 w 1221741"/>
              <a:gd name="connsiteY192" fmla="*/ 1233547 h 1437057"/>
              <a:gd name="connsiteX193" fmla="*/ 59531 w 1221741"/>
              <a:gd name="connsiteY193" fmla="*/ 1238310 h 1437057"/>
              <a:gd name="connsiteX194" fmla="*/ 83343 w 1221741"/>
              <a:gd name="connsiteY194" fmla="*/ 1254979 h 1437057"/>
              <a:gd name="connsiteX195" fmla="*/ 90487 w 1221741"/>
              <a:gd name="connsiteY195" fmla="*/ 1262122 h 1437057"/>
              <a:gd name="connsiteX196" fmla="*/ 104775 w 1221741"/>
              <a:gd name="connsiteY196" fmla="*/ 1266885 h 1437057"/>
              <a:gd name="connsiteX197" fmla="*/ 123825 w 1221741"/>
              <a:gd name="connsiteY197" fmla="*/ 1271647 h 1437057"/>
              <a:gd name="connsiteX198" fmla="*/ 138112 w 1221741"/>
              <a:gd name="connsiteY198" fmla="*/ 1276410 h 1437057"/>
              <a:gd name="connsiteX199" fmla="*/ 223837 w 1221741"/>
              <a:gd name="connsiteY199" fmla="*/ 1285935 h 1437057"/>
              <a:gd name="connsiteX200" fmla="*/ 257175 w 1221741"/>
              <a:gd name="connsiteY200" fmla="*/ 1314510 h 1437057"/>
              <a:gd name="connsiteX201" fmla="*/ 261937 w 1221741"/>
              <a:gd name="connsiteY201" fmla="*/ 1321654 h 1437057"/>
              <a:gd name="connsiteX202" fmla="*/ 264318 w 1221741"/>
              <a:gd name="connsiteY202" fmla="*/ 1328797 h 1437057"/>
              <a:gd name="connsiteX203" fmla="*/ 271462 w 1221741"/>
              <a:gd name="connsiteY203" fmla="*/ 1343085 h 1437057"/>
              <a:gd name="connsiteX204" fmla="*/ 276225 w 1221741"/>
              <a:gd name="connsiteY204" fmla="*/ 1350229 h 1437057"/>
              <a:gd name="connsiteX205" fmla="*/ 285750 w 1221741"/>
              <a:gd name="connsiteY205" fmla="*/ 1352610 h 1437057"/>
              <a:gd name="connsiteX206" fmla="*/ 328612 w 1221741"/>
              <a:gd name="connsiteY206" fmla="*/ 1347847 h 1437057"/>
              <a:gd name="connsiteX207" fmla="*/ 342900 w 1221741"/>
              <a:gd name="connsiteY207" fmla="*/ 1345466 h 1437057"/>
              <a:gd name="connsiteX208" fmla="*/ 366712 w 1221741"/>
              <a:gd name="connsiteY208" fmla="*/ 1350229 h 1437057"/>
              <a:gd name="connsiteX209" fmla="*/ 373856 w 1221741"/>
              <a:gd name="connsiteY209" fmla="*/ 1383566 h 1437057"/>
              <a:gd name="connsiteX210" fmla="*/ 381000 w 1221741"/>
              <a:gd name="connsiteY210" fmla="*/ 1412141 h 1437057"/>
              <a:gd name="connsiteX211" fmla="*/ 381000 w 1221741"/>
              <a:gd name="connsiteY211" fmla="*/ 1435954 h 1437057"/>
              <a:gd name="connsiteX0" fmla="*/ 381000 w 1221741"/>
              <a:gd name="connsiteY0" fmla="*/ 1435954 h 1437057"/>
              <a:gd name="connsiteX1" fmla="*/ 411956 w 1221741"/>
              <a:gd name="connsiteY1" fmla="*/ 1431191 h 1437057"/>
              <a:gd name="connsiteX2" fmla="*/ 426243 w 1221741"/>
              <a:gd name="connsiteY2" fmla="*/ 1419285 h 1437057"/>
              <a:gd name="connsiteX3" fmla="*/ 435768 w 1221741"/>
              <a:gd name="connsiteY3" fmla="*/ 1414522 h 1437057"/>
              <a:gd name="connsiteX4" fmla="*/ 447675 w 1221741"/>
              <a:gd name="connsiteY4" fmla="*/ 1404997 h 1437057"/>
              <a:gd name="connsiteX5" fmla="*/ 450056 w 1221741"/>
              <a:gd name="connsiteY5" fmla="*/ 1397854 h 1437057"/>
              <a:gd name="connsiteX6" fmla="*/ 476250 w 1221741"/>
              <a:gd name="connsiteY6" fmla="*/ 1378804 h 1437057"/>
              <a:gd name="connsiteX7" fmla="*/ 488156 w 1221741"/>
              <a:gd name="connsiteY7" fmla="*/ 1369279 h 1437057"/>
              <a:gd name="connsiteX8" fmla="*/ 526256 w 1221741"/>
              <a:gd name="connsiteY8" fmla="*/ 1362135 h 1437057"/>
              <a:gd name="connsiteX9" fmla="*/ 559593 w 1221741"/>
              <a:gd name="connsiteY9" fmla="*/ 1357372 h 1437057"/>
              <a:gd name="connsiteX10" fmla="*/ 573881 w 1221741"/>
              <a:gd name="connsiteY10" fmla="*/ 1347847 h 1437057"/>
              <a:gd name="connsiteX11" fmla="*/ 592931 w 1221741"/>
              <a:gd name="connsiteY11" fmla="*/ 1333560 h 1437057"/>
              <a:gd name="connsiteX12" fmla="*/ 611981 w 1221741"/>
              <a:gd name="connsiteY12" fmla="*/ 1321654 h 1437057"/>
              <a:gd name="connsiteX13" fmla="*/ 626268 w 1221741"/>
              <a:gd name="connsiteY13" fmla="*/ 1319272 h 1437057"/>
              <a:gd name="connsiteX14" fmla="*/ 657225 w 1221741"/>
              <a:gd name="connsiteY14" fmla="*/ 1314510 h 1437057"/>
              <a:gd name="connsiteX15" fmla="*/ 666750 w 1221741"/>
              <a:gd name="connsiteY15" fmla="*/ 1307366 h 1437057"/>
              <a:gd name="connsiteX16" fmla="*/ 652462 w 1221741"/>
              <a:gd name="connsiteY16" fmla="*/ 1295460 h 1437057"/>
              <a:gd name="connsiteX17" fmla="*/ 638175 w 1221741"/>
              <a:gd name="connsiteY17" fmla="*/ 1288316 h 1437057"/>
              <a:gd name="connsiteX18" fmla="*/ 626268 w 1221741"/>
              <a:gd name="connsiteY18" fmla="*/ 1278791 h 1437057"/>
              <a:gd name="connsiteX19" fmla="*/ 619125 w 1221741"/>
              <a:gd name="connsiteY19" fmla="*/ 1271647 h 1437057"/>
              <a:gd name="connsiteX20" fmla="*/ 621506 w 1221741"/>
              <a:gd name="connsiteY20" fmla="*/ 1254979 h 1437057"/>
              <a:gd name="connsiteX21" fmla="*/ 650081 w 1221741"/>
              <a:gd name="connsiteY21" fmla="*/ 1259741 h 1437057"/>
              <a:gd name="connsiteX22" fmla="*/ 671512 w 1221741"/>
              <a:gd name="connsiteY22" fmla="*/ 1266885 h 1437057"/>
              <a:gd name="connsiteX23" fmla="*/ 673893 w 1221741"/>
              <a:gd name="connsiteY23" fmla="*/ 1300222 h 1437057"/>
              <a:gd name="connsiteX24" fmla="*/ 692943 w 1221741"/>
              <a:gd name="connsiteY24" fmla="*/ 1302604 h 1437057"/>
              <a:gd name="connsiteX25" fmla="*/ 757237 w 1221741"/>
              <a:gd name="connsiteY25" fmla="*/ 1300222 h 1437057"/>
              <a:gd name="connsiteX26" fmla="*/ 776287 w 1221741"/>
              <a:gd name="connsiteY26" fmla="*/ 1297841 h 1437057"/>
              <a:gd name="connsiteX27" fmla="*/ 845343 w 1221741"/>
              <a:gd name="connsiteY27" fmla="*/ 1304985 h 1437057"/>
              <a:gd name="connsiteX28" fmla="*/ 864393 w 1221741"/>
              <a:gd name="connsiteY28" fmla="*/ 1309747 h 1437057"/>
              <a:gd name="connsiteX29" fmla="*/ 885825 w 1221741"/>
              <a:gd name="connsiteY29" fmla="*/ 1314510 h 1437057"/>
              <a:gd name="connsiteX30" fmla="*/ 897731 w 1221741"/>
              <a:gd name="connsiteY30" fmla="*/ 1319272 h 1437057"/>
              <a:gd name="connsiteX31" fmla="*/ 907256 w 1221741"/>
              <a:gd name="connsiteY31" fmla="*/ 1324035 h 1437057"/>
              <a:gd name="connsiteX32" fmla="*/ 926306 w 1221741"/>
              <a:gd name="connsiteY32" fmla="*/ 1328797 h 1437057"/>
              <a:gd name="connsiteX33" fmla="*/ 945356 w 1221741"/>
              <a:gd name="connsiteY33" fmla="*/ 1333560 h 1437057"/>
              <a:gd name="connsiteX34" fmla="*/ 950118 w 1221741"/>
              <a:gd name="connsiteY34" fmla="*/ 1307366 h 1437057"/>
              <a:gd name="connsiteX35" fmla="*/ 952500 w 1221741"/>
              <a:gd name="connsiteY35" fmla="*/ 1297841 h 1437057"/>
              <a:gd name="connsiteX36" fmla="*/ 988218 w 1221741"/>
              <a:gd name="connsiteY36" fmla="*/ 1290697 h 1437057"/>
              <a:gd name="connsiteX37" fmla="*/ 992981 w 1221741"/>
              <a:gd name="connsiteY37" fmla="*/ 1283554 h 1437057"/>
              <a:gd name="connsiteX38" fmla="*/ 1000125 w 1221741"/>
              <a:gd name="connsiteY38" fmla="*/ 1281172 h 1437057"/>
              <a:gd name="connsiteX39" fmla="*/ 1007268 w 1221741"/>
              <a:gd name="connsiteY39" fmla="*/ 1276410 h 1437057"/>
              <a:gd name="connsiteX40" fmla="*/ 1012031 w 1221741"/>
              <a:gd name="connsiteY40" fmla="*/ 1266885 h 1437057"/>
              <a:gd name="connsiteX41" fmla="*/ 1014412 w 1221741"/>
              <a:gd name="connsiteY41" fmla="*/ 1259741 h 1437057"/>
              <a:gd name="connsiteX42" fmla="*/ 1023937 w 1221741"/>
              <a:gd name="connsiteY42" fmla="*/ 1245454 h 1437057"/>
              <a:gd name="connsiteX43" fmla="*/ 1031081 w 1221741"/>
              <a:gd name="connsiteY43" fmla="*/ 1226404 h 1437057"/>
              <a:gd name="connsiteX44" fmla="*/ 1033462 w 1221741"/>
              <a:gd name="connsiteY44" fmla="*/ 1219260 h 1437057"/>
              <a:gd name="connsiteX45" fmla="*/ 1035843 w 1221741"/>
              <a:gd name="connsiteY45" fmla="*/ 1209735 h 1437057"/>
              <a:gd name="connsiteX46" fmla="*/ 1040606 w 1221741"/>
              <a:gd name="connsiteY46" fmla="*/ 1200210 h 1437057"/>
              <a:gd name="connsiteX47" fmla="*/ 1045368 w 1221741"/>
              <a:gd name="connsiteY47" fmla="*/ 1181160 h 1437057"/>
              <a:gd name="connsiteX48" fmla="*/ 1062037 w 1221741"/>
              <a:gd name="connsiteY48" fmla="*/ 1150204 h 1437057"/>
              <a:gd name="connsiteX49" fmla="*/ 1069181 w 1221741"/>
              <a:gd name="connsiteY49" fmla="*/ 1143060 h 1437057"/>
              <a:gd name="connsiteX50" fmla="*/ 1066800 w 1221741"/>
              <a:gd name="connsiteY50" fmla="*/ 1114485 h 1437057"/>
              <a:gd name="connsiteX51" fmla="*/ 1004887 w 1221741"/>
              <a:gd name="connsiteY51" fmla="*/ 1121629 h 1437057"/>
              <a:gd name="connsiteX52" fmla="*/ 1004887 w 1221741"/>
              <a:gd name="connsiteY52" fmla="*/ 1093054 h 1437057"/>
              <a:gd name="connsiteX53" fmla="*/ 1009650 w 1221741"/>
              <a:gd name="connsiteY53" fmla="*/ 1085910 h 1437057"/>
              <a:gd name="connsiteX54" fmla="*/ 1016793 w 1221741"/>
              <a:gd name="connsiteY54" fmla="*/ 1076385 h 1437057"/>
              <a:gd name="connsiteX55" fmla="*/ 1028700 w 1221741"/>
              <a:gd name="connsiteY55" fmla="*/ 1026379 h 1437057"/>
              <a:gd name="connsiteX56" fmla="*/ 1038225 w 1221741"/>
              <a:gd name="connsiteY56" fmla="*/ 990660 h 1437057"/>
              <a:gd name="connsiteX57" fmla="*/ 1045368 w 1221741"/>
              <a:gd name="connsiteY57" fmla="*/ 981135 h 1437057"/>
              <a:gd name="connsiteX58" fmla="*/ 1054893 w 1221741"/>
              <a:gd name="connsiteY58" fmla="*/ 964466 h 1437057"/>
              <a:gd name="connsiteX59" fmla="*/ 1071562 w 1221741"/>
              <a:gd name="connsiteY59" fmla="*/ 947797 h 1437057"/>
              <a:gd name="connsiteX60" fmla="*/ 1095375 w 1221741"/>
              <a:gd name="connsiteY60" fmla="*/ 928747 h 1437057"/>
              <a:gd name="connsiteX61" fmla="*/ 1102518 w 1221741"/>
              <a:gd name="connsiteY61" fmla="*/ 921604 h 1437057"/>
              <a:gd name="connsiteX62" fmla="*/ 1109662 w 1221741"/>
              <a:gd name="connsiteY62" fmla="*/ 919222 h 1437057"/>
              <a:gd name="connsiteX63" fmla="*/ 1119187 w 1221741"/>
              <a:gd name="connsiteY63" fmla="*/ 912079 h 1437057"/>
              <a:gd name="connsiteX64" fmla="*/ 1138237 w 1221741"/>
              <a:gd name="connsiteY64" fmla="*/ 900172 h 1437057"/>
              <a:gd name="connsiteX65" fmla="*/ 1147762 w 1221741"/>
              <a:gd name="connsiteY65" fmla="*/ 881122 h 1437057"/>
              <a:gd name="connsiteX66" fmla="*/ 1166812 w 1221741"/>
              <a:gd name="connsiteY66" fmla="*/ 854929 h 1437057"/>
              <a:gd name="connsiteX67" fmla="*/ 1178718 w 1221741"/>
              <a:gd name="connsiteY67" fmla="*/ 847785 h 1437057"/>
              <a:gd name="connsiteX68" fmla="*/ 1185862 w 1221741"/>
              <a:gd name="connsiteY68" fmla="*/ 845404 h 1437057"/>
              <a:gd name="connsiteX69" fmla="*/ 1197768 w 1221741"/>
              <a:gd name="connsiteY69" fmla="*/ 838260 h 1437057"/>
              <a:gd name="connsiteX70" fmla="*/ 1207293 w 1221741"/>
              <a:gd name="connsiteY70" fmla="*/ 833497 h 1437057"/>
              <a:gd name="connsiteX71" fmla="*/ 1219200 w 1221741"/>
              <a:gd name="connsiteY71" fmla="*/ 819210 h 1437057"/>
              <a:gd name="connsiteX72" fmla="*/ 1214437 w 1221741"/>
              <a:gd name="connsiteY72" fmla="*/ 793016 h 1437057"/>
              <a:gd name="connsiteX73" fmla="*/ 1207293 w 1221741"/>
              <a:gd name="connsiteY73" fmla="*/ 790635 h 1437057"/>
              <a:gd name="connsiteX74" fmla="*/ 1178718 w 1221741"/>
              <a:gd name="connsiteY74" fmla="*/ 778729 h 1437057"/>
              <a:gd name="connsiteX75" fmla="*/ 1157287 w 1221741"/>
              <a:gd name="connsiteY75" fmla="*/ 766822 h 1437057"/>
              <a:gd name="connsiteX76" fmla="*/ 1133475 w 1221741"/>
              <a:gd name="connsiteY76" fmla="*/ 745391 h 1437057"/>
              <a:gd name="connsiteX77" fmla="*/ 1126331 w 1221741"/>
              <a:gd name="connsiteY77" fmla="*/ 738247 h 1437057"/>
              <a:gd name="connsiteX78" fmla="*/ 1112043 w 1221741"/>
              <a:gd name="connsiteY78" fmla="*/ 719197 h 1437057"/>
              <a:gd name="connsiteX79" fmla="*/ 1102518 w 1221741"/>
              <a:gd name="connsiteY79" fmla="*/ 700147 h 1437057"/>
              <a:gd name="connsiteX80" fmla="*/ 1095375 w 1221741"/>
              <a:gd name="connsiteY80" fmla="*/ 681097 h 1437057"/>
              <a:gd name="connsiteX81" fmla="*/ 1090612 w 1221741"/>
              <a:gd name="connsiteY81" fmla="*/ 669191 h 1437057"/>
              <a:gd name="connsiteX82" fmla="*/ 1088231 w 1221741"/>
              <a:gd name="connsiteY82" fmla="*/ 662047 h 1437057"/>
              <a:gd name="connsiteX83" fmla="*/ 1081087 w 1221741"/>
              <a:gd name="connsiteY83" fmla="*/ 652522 h 1437057"/>
              <a:gd name="connsiteX84" fmla="*/ 1078706 w 1221741"/>
              <a:gd name="connsiteY84" fmla="*/ 642997 h 1437057"/>
              <a:gd name="connsiteX85" fmla="*/ 1073943 w 1221741"/>
              <a:gd name="connsiteY85" fmla="*/ 635854 h 1437057"/>
              <a:gd name="connsiteX86" fmla="*/ 1069181 w 1221741"/>
              <a:gd name="connsiteY86" fmla="*/ 626329 h 1437057"/>
              <a:gd name="connsiteX87" fmla="*/ 1066800 w 1221741"/>
              <a:gd name="connsiteY87" fmla="*/ 619185 h 1437057"/>
              <a:gd name="connsiteX88" fmla="*/ 1064418 w 1221741"/>
              <a:gd name="connsiteY88" fmla="*/ 609660 h 1437057"/>
              <a:gd name="connsiteX89" fmla="*/ 1047750 w 1221741"/>
              <a:gd name="connsiteY89" fmla="*/ 578704 h 1437057"/>
              <a:gd name="connsiteX90" fmla="*/ 1040606 w 1221741"/>
              <a:gd name="connsiteY90" fmla="*/ 557272 h 1437057"/>
              <a:gd name="connsiteX91" fmla="*/ 1038225 w 1221741"/>
              <a:gd name="connsiteY91" fmla="*/ 547747 h 1437057"/>
              <a:gd name="connsiteX92" fmla="*/ 1031081 w 1221741"/>
              <a:gd name="connsiteY92" fmla="*/ 535841 h 1437057"/>
              <a:gd name="connsiteX93" fmla="*/ 1026318 w 1221741"/>
              <a:gd name="connsiteY93" fmla="*/ 526316 h 1437057"/>
              <a:gd name="connsiteX94" fmla="*/ 1023937 w 1221741"/>
              <a:gd name="connsiteY94" fmla="*/ 519172 h 1437057"/>
              <a:gd name="connsiteX95" fmla="*/ 1014412 w 1221741"/>
              <a:gd name="connsiteY95" fmla="*/ 495360 h 1437057"/>
              <a:gd name="connsiteX96" fmla="*/ 1012031 w 1221741"/>
              <a:gd name="connsiteY96" fmla="*/ 485835 h 1437057"/>
              <a:gd name="connsiteX97" fmla="*/ 997743 w 1221741"/>
              <a:gd name="connsiteY97" fmla="*/ 462022 h 1437057"/>
              <a:gd name="connsiteX98" fmla="*/ 992981 w 1221741"/>
              <a:gd name="connsiteY98" fmla="*/ 452497 h 1437057"/>
              <a:gd name="connsiteX99" fmla="*/ 990600 w 1221741"/>
              <a:gd name="connsiteY99" fmla="*/ 440591 h 1437057"/>
              <a:gd name="connsiteX100" fmla="*/ 983456 w 1221741"/>
              <a:gd name="connsiteY100" fmla="*/ 435829 h 1437057"/>
              <a:gd name="connsiteX101" fmla="*/ 981075 w 1221741"/>
              <a:gd name="connsiteY101" fmla="*/ 421541 h 1437057"/>
              <a:gd name="connsiteX102" fmla="*/ 973931 w 1221741"/>
              <a:gd name="connsiteY102" fmla="*/ 409635 h 1437057"/>
              <a:gd name="connsiteX103" fmla="*/ 969168 w 1221741"/>
              <a:gd name="connsiteY103" fmla="*/ 397729 h 1437057"/>
              <a:gd name="connsiteX104" fmla="*/ 942975 w 1221741"/>
              <a:gd name="connsiteY104" fmla="*/ 333435 h 1437057"/>
              <a:gd name="connsiteX105" fmla="*/ 926306 w 1221741"/>
              <a:gd name="connsiteY105" fmla="*/ 242947 h 1437057"/>
              <a:gd name="connsiteX106" fmla="*/ 900112 w 1221741"/>
              <a:gd name="connsiteY106" fmla="*/ 161986 h 1437057"/>
              <a:gd name="connsiteX107" fmla="*/ 871537 w 1221741"/>
              <a:gd name="connsiteY107" fmla="*/ 88167 h 1437057"/>
              <a:gd name="connsiteX108" fmla="*/ 823912 w 1221741"/>
              <a:gd name="connsiteY108" fmla="*/ 59 h 1437057"/>
              <a:gd name="connsiteX109" fmla="*/ 847725 w 1221741"/>
              <a:gd name="connsiteY109" fmla="*/ 83405 h 1437057"/>
              <a:gd name="connsiteX110" fmla="*/ 847725 w 1221741"/>
              <a:gd name="connsiteY110" fmla="*/ 207229 h 1437057"/>
              <a:gd name="connsiteX111" fmla="*/ 823912 w 1221741"/>
              <a:gd name="connsiteY111" fmla="*/ 252472 h 1437057"/>
              <a:gd name="connsiteX112" fmla="*/ 812006 w 1221741"/>
              <a:gd name="connsiteY112" fmla="*/ 297716 h 1437057"/>
              <a:gd name="connsiteX113" fmla="*/ 797718 w 1221741"/>
              <a:gd name="connsiteY113" fmla="*/ 354866 h 1437057"/>
              <a:gd name="connsiteX114" fmla="*/ 781050 w 1221741"/>
              <a:gd name="connsiteY114" fmla="*/ 395347 h 1437057"/>
              <a:gd name="connsiteX115" fmla="*/ 754856 w 1221741"/>
              <a:gd name="connsiteY115" fmla="*/ 445354 h 1437057"/>
              <a:gd name="connsiteX116" fmla="*/ 745331 w 1221741"/>
              <a:gd name="connsiteY116" fmla="*/ 466785 h 1437057"/>
              <a:gd name="connsiteX117" fmla="*/ 742950 w 1221741"/>
              <a:gd name="connsiteY117" fmla="*/ 490597 h 1437057"/>
              <a:gd name="connsiteX118" fmla="*/ 721518 w 1221741"/>
              <a:gd name="connsiteY118" fmla="*/ 504885 h 1437057"/>
              <a:gd name="connsiteX119" fmla="*/ 709612 w 1221741"/>
              <a:gd name="connsiteY119" fmla="*/ 509647 h 1437057"/>
              <a:gd name="connsiteX120" fmla="*/ 688181 w 1221741"/>
              <a:gd name="connsiteY120" fmla="*/ 519172 h 1437057"/>
              <a:gd name="connsiteX121" fmla="*/ 671512 w 1221741"/>
              <a:gd name="connsiteY121" fmla="*/ 533460 h 1437057"/>
              <a:gd name="connsiteX122" fmla="*/ 664368 w 1221741"/>
              <a:gd name="connsiteY122" fmla="*/ 538222 h 1437057"/>
              <a:gd name="connsiteX123" fmla="*/ 657225 w 1221741"/>
              <a:gd name="connsiteY123" fmla="*/ 547747 h 1437057"/>
              <a:gd name="connsiteX124" fmla="*/ 642937 w 1221741"/>
              <a:gd name="connsiteY124" fmla="*/ 562035 h 1437057"/>
              <a:gd name="connsiteX125" fmla="*/ 626268 w 1221741"/>
              <a:gd name="connsiteY125" fmla="*/ 581085 h 1437057"/>
              <a:gd name="connsiteX126" fmla="*/ 614362 w 1221741"/>
              <a:gd name="connsiteY126" fmla="*/ 595372 h 1437057"/>
              <a:gd name="connsiteX127" fmla="*/ 607218 w 1221741"/>
              <a:gd name="connsiteY127" fmla="*/ 604897 h 1437057"/>
              <a:gd name="connsiteX128" fmla="*/ 602456 w 1221741"/>
              <a:gd name="connsiteY128" fmla="*/ 612041 h 1437057"/>
              <a:gd name="connsiteX129" fmla="*/ 590550 w 1221741"/>
              <a:gd name="connsiteY129" fmla="*/ 616804 h 1437057"/>
              <a:gd name="connsiteX130" fmla="*/ 573881 w 1221741"/>
              <a:gd name="connsiteY130" fmla="*/ 628710 h 1437057"/>
              <a:gd name="connsiteX131" fmla="*/ 554831 w 1221741"/>
              <a:gd name="connsiteY131" fmla="*/ 638235 h 1437057"/>
              <a:gd name="connsiteX132" fmla="*/ 542925 w 1221741"/>
              <a:gd name="connsiteY132" fmla="*/ 645379 h 1437057"/>
              <a:gd name="connsiteX133" fmla="*/ 535781 w 1221741"/>
              <a:gd name="connsiteY133" fmla="*/ 647760 h 1437057"/>
              <a:gd name="connsiteX134" fmla="*/ 516731 w 1221741"/>
              <a:gd name="connsiteY134" fmla="*/ 662047 h 1437057"/>
              <a:gd name="connsiteX135" fmla="*/ 500062 w 1221741"/>
              <a:gd name="connsiteY135" fmla="*/ 676335 h 1437057"/>
              <a:gd name="connsiteX136" fmla="*/ 490537 w 1221741"/>
              <a:gd name="connsiteY136" fmla="*/ 714435 h 1437057"/>
              <a:gd name="connsiteX137" fmla="*/ 490537 w 1221741"/>
              <a:gd name="connsiteY137" fmla="*/ 831116 h 1437057"/>
              <a:gd name="connsiteX138" fmla="*/ 495300 w 1221741"/>
              <a:gd name="connsiteY138" fmla="*/ 864454 h 1437057"/>
              <a:gd name="connsiteX139" fmla="*/ 492918 w 1221741"/>
              <a:gd name="connsiteY139" fmla="*/ 897791 h 1437057"/>
              <a:gd name="connsiteX140" fmla="*/ 483393 w 1221741"/>
              <a:gd name="connsiteY140" fmla="*/ 895410 h 1437057"/>
              <a:gd name="connsiteX141" fmla="*/ 478631 w 1221741"/>
              <a:gd name="connsiteY141" fmla="*/ 888266 h 1437057"/>
              <a:gd name="connsiteX142" fmla="*/ 447675 w 1221741"/>
              <a:gd name="connsiteY142" fmla="*/ 878741 h 1437057"/>
              <a:gd name="connsiteX143" fmla="*/ 445293 w 1221741"/>
              <a:gd name="connsiteY143" fmla="*/ 871597 h 1437057"/>
              <a:gd name="connsiteX144" fmla="*/ 438150 w 1221741"/>
              <a:gd name="connsiteY144" fmla="*/ 845404 h 1437057"/>
              <a:gd name="connsiteX145" fmla="*/ 421481 w 1221741"/>
              <a:gd name="connsiteY145" fmla="*/ 854929 h 1437057"/>
              <a:gd name="connsiteX146" fmla="*/ 407193 w 1221741"/>
              <a:gd name="connsiteY146" fmla="*/ 859691 h 1437057"/>
              <a:gd name="connsiteX147" fmla="*/ 397668 w 1221741"/>
              <a:gd name="connsiteY147" fmla="*/ 869216 h 1437057"/>
              <a:gd name="connsiteX148" fmla="*/ 395287 w 1221741"/>
              <a:gd name="connsiteY148" fmla="*/ 876360 h 1437057"/>
              <a:gd name="connsiteX149" fmla="*/ 388143 w 1221741"/>
              <a:gd name="connsiteY149" fmla="*/ 885885 h 1437057"/>
              <a:gd name="connsiteX150" fmla="*/ 369093 w 1221741"/>
              <a:gd name="connsiteY150" fmla="*/ 902554 h 1437057"/>
              <a:gd name="connsiteX151" fmla="*/ 371475 w 1221741"/>
              <a:gd name="connsiteY151" fmla="*/ 938272 h 1437057"/>
              <a:gd name="connsiteX152" fmla="*/ 373856 w 1221741"/>
              <a:gd name="connsiteY152" fmla="*/ 945416 h 1437057"/>
              <a:gd name="connsiteX153" fmla="*/ 381000 w 1221741"/>
              <a:gd name="connsiteY153" fmla="*/ 950179 h 1437057"/>
              <a:gd name="connsiteX154" fmla="*/ 390525 w 1221741"/>
              <a:gd name="connsiteY154" fmla="*/ 966847 h 1437057"/>
              <a:gd name="connsiteX155" fmla="*/ 392906 w 1221741"/>
              <a:gd name="connsiteY155" fmla="*/ 976372 h 1437057"/>
              <a:gd name="connsiteX156" fmla="*/ 400050 w 1221741"/>
              <a:gd name="connsiteY156" fmla="*/ 988279 h 1437057"/>
              <a:gd name="connsiteX157" fmla="*/ 407193 w 1221741"/>
              <a:gd name="connsiteY157" fmla="*/ 1023997 h 1437057"/>
              <a:gd name="connsiteX158" fmla="*/ 404812 w 1221741"/>
              <a:gd name="connsiteY158" fmla="*/ 1040666 h 1437057"/>
              <a:gd name="connsiteX159" fmla="*/ 378618 w 1221741"/>
              <a:gd name="connsiteY159" fmla="*/ 1033522 h 1437057"/>
              <a:gd name="connsiteX160" fmla="*/ 354806 w 1221741"/>
              <a:gd name="connsiteY160" fmla="*/ 1012091 h 1437057"/>
              <a:gd name="connsiteX161" fmla="*/ 350043 w 1221741"/>
              <a:gd name="connsiteY161" fmla="*/ 1004947 h 1437057"/>
              <a:gd name="connsiteX162" fmla="*/ 342900 w 1221741"/>
              <a:gd name="connsiteY162" fmla="*/ 1000185 h 1437057"/>
              <a:gd name="connsiteX163" fmla="*/ 307181 w 1221741"/>
              <a:gd name="connsiteY163" fmla="*/ 1007329 h 1437057"/>
              <a:gd name="connsiteX164" fmla="*/ 295275 w 1221741"/>
              <a:gd name="connsiteY164" fmla="*/ 1019235 h 1437057"/>
              <a:gd name="connsiteX165" fmla="*/ 288131 w 1221741"/>
              <a:gd name="connsiteY165" fmla="*/ 1043047 h 1437057"/>
              <a:gd name="connsiteX166" fmla="*/ 285750 w 1221741"/>
              <a:gd name="connsiteY166" fmla="*/ 1054954 h 1437057"/>
              <a:gd name="connsiteX167" fmla="*/ 278606 w 1221741"/>
              <a:gd name="connsiteY167" fmla="*/ 1057335 h 1437057"/>
              <a:gd name="connsiteX168" fmla="*/ 259556 w 1221741"/>
              <a:gd name="connsiteY168" fmla="*/ 1052572 h 1437057"/>
              <a:gd name="connsiteX169" fmla="*/ 252412 w 1221741"/>
              <a:gd name="connsiteY169" fmla="*/ 1040666 h 1437057"/>
              <a:gd name="connsiteX170" fmla="*/ 235743 w 1221741"/>
              <a:gd name="connsiteY170" fmla="*/ 1023997 h 1437057"/>
              <a:gd name="connsiteX171" fmla="*/ 235743 w 1221741"/>
              <a:gd name="connsiteY171" fmla="*/ 1023997 h 1437057"/>
              <a:gd name="connsiteX172" fmla="*/ 226218 w 1221741"/>
              <a:gd name="connsiteY172" fmla="*/ 1019235 h 1437057"/>
              <a:gd name="connsiteX173" fmla="*/ 207168 w 1221741"/>
              <a:gd name="connsiteY173" fmla="*/ 1007329 h 1437057"/>
              <a:gd name="connsiteX174" fmla="*/ 197643 w 1221741"/>
              <a:gd name="connsiteY174" fmla="*/ 1004947 h 1437057"/>
              <a:gd name="connsiteX175" fmla="*/ 166687 w 1221741"/>
              <a:gd name="connsiteY175" fmla="*/ 1000185 h 1437057"/>
              <a:gd name="connsiteX176" fmla="*/ 150018 w 1221741"/>
              <a:gd name="connsiteY176" fmla="*/ 995422 h 1437057"/>
              <a:gd name="connsiteX177" fmla="*/ 126206 w 1221741"/>
              <a:gd name="connsiteY177" fmla="*/ 985897 h 1437057"/>
              <a:gd name="connsiteX178" fmla="*/ 111918 w 1221741"/>
              <a:gd name="connsiteY178" fmla="*/ 978754 h 1437057"/>
              <a:gd name="connsiteX179" fmla="*/ 52387 w 1221741"/>
              <a:gd name="connsiteY179" fmla="*/ 983516 h 1437057"/>
              <a:gd name="connsiteX180" fmla="*/ 45243 w 1221741"/>
              <a:gd name="connsiteY180" fmla="*/ 988279 h 1437057"/>
              <a:gd name="connsiteX181" fmla="*/ 23812 w 1221741"/>
              <a:gd name="connsiteY181" fmla="*/ 1009710 h 1437057"/>
              <a:gd name="connsiteX182" fmla="*/ 16668 w 1221741"/>
              <a:gd name="connsiteY182" fmla="*/ 1033522 h 1437057"/>
              <a:gd name="connsiteX183" fmla="*/ 11906 w 1221741"/>
              <a:gd name="connsiteY183" fmla="*/ 1040666 h 1437057"/>
              <a:gd name="connsiteX184" fmla="*/ 9525 w 1221741"/>
              <a:gd name="connsiteY184" fmla="*/ 1081147 h 1437057"/>
              <a:gd name="connsiteX185" fmla="*/ 7143 w 1221741"/>
              <a:gd name="connsiteY185" fmla="*/ 1090672 h 1437057"/>
              <a:gd name="connsiteX186" fmla="*/ 4762 w 1221741"/>
              <a:gd name="connsiteY186" fmla="*/ 1104960 h 1437057"/>
              <a:gd name="connsiteX187" fmla="*/ 2381 w 1221741"/>
              <a:gd name="connsiteY187" fmla="*/ 1135916 h 1437057"/>
              <a:gd name="connsiteX188" fmla="*/ 0 w 1221741"/>
              <a:gd name="connsiteY188" fmla="*/ 1143060 h 1437057"/>
              <a:gd name="connsiteX189" fmla="*/ 2381 w 1221741"/>
              <a:gd name="connsiteY189" fmla="*/ 1209735 h 1437057"/>
              <a:gd name="connsiteX190" fmla="*/ 19050 w 1221741"/>
              <a:gd name="connsiteY190" fmla="*/ 1221641 h 1437057"/>
              <a:gd name="connsiteX191" fmla="*/ 45243 w 1221741"/>
              <a:gd name="connsiteY191" fmla="*/ 1233547 h 1437057"/>
              <a:gd name="connsiteX192" fmla="*/ 59531 w 1221741"/>
              <a:gd name="connsiteY192" fmla="*/ 1238310 h 1437057"/>
              <a:gd name="connsiteX193" fmla="*/ 83343 w 1221741"/>
              <a:gd name="connsiteY193" fmla="*/ 1254979 h 1437057"/>
              <a:gd name="connsiteX194" fmla="*/ 90487 w 1221741"/>
              <a:gd name="connsiteY194" fmla="*/ 1262122 h 1437057"/>
              <a:gd name="connsiteX195" fmla="*/ 104775 w 1221741"/>
              <a:gd name="connsiteY195" fmla="*/ 1266885 h 1437057"/>
              <a:gd name="connsiteX196" fmla="*/ 123825 w 1221741"/>
              <a:gd name="connsiteY196" fmla="*/ 1271647 h 1437057"/>
              <a:gd name="connsiteX197" fmla="*/ 138112 w 1221741"/>
              <a:gd name="connsiteY197" fmla="*/ 1276410 h 1437057"/>
              <a:gd name="connsiteX198" fmla="*/ 223837 w 1221741"/>
              <a:gd name="connsiteY198" fmla="*/ 1285935 h 1437057"/>
              <a:gd name="connsiteX199" fmla="*/ 257175 w 1221741"/>
              <a:gd name="connsiteY199" fmla="*/ 1314510 h 1437057"/>
              <a:gd name="connsiteX200" fmla="*/ 261937 w 1221741"/>
              <a:gd name="connsiteY200" fmla="*/ 1321654 h 1437057"/>
              <a:gd name="connsiteX201" fmla="*/ 264318 w 1221741"/>
              <a:gd name="connsiteY201" fmla="*/ 1328797 h 1437057"/>
              <a:gd name="connsiteX202" fmla="*/ 271462 w 1221741"/>
              <a:gd name="connsiteY202" fmla="*/ 1343085 h 1437057"/>
              <a:gd name="connsiteX203" fmla="*/ 276225 w 1221741"/>
              <a:gd name="connsiteY203" fmla="*/ 1350229 h 1437057"/>
              <a:gd name="connsiteX204" fmla="*/ 285750 w 1221741"/>
              <a:gd name="connsiteY204" fmla="*/ 1352610 h 1437057"/>
              <a:gd name="connsiteX205" fmla="*/ 328612 w 1221741"/>
              <a:gd name="connsiteY205" fmla="*/ 1347847 h 1437057"/>
              <a:gd name="connsiteX206" fmla="*/ 342900 w 1221741"/>
              <a:gd name="connsiteY206" fmla="*/ 1345466 h 1437057"/>
              <a:gd name="connsiteX207" fmla="*/ 366712 w 1221741"/>
              <a:gd name="connsiteY207" fmla="*/ 1350229 h 1437057"/>
              <a:gd name="connsiteX208" fmla="*/ 373856 w 1221741"/>
              <a:gd name="connsiteY208" fmla="*/ 1383566 h 1437057"/>
              <a:gd name="connsiteX209" fmla="*/ 381000 w 1221741"/>
              <a:gd name="connsiteY209" fmla="*/ 1412141 h 1437057"/>
              <a:gd name="connsiteX210" fmla="*/ 381000 w 1221741"/>
              <a:gd name="connsiteY210" fmla="*/ 1435954 h 1437057"/>
              <a:gd name="connsiteX0" fmla="*/ 381000 w 1221741"/>
              <a:gd name="connsiteY0" fmla="*/ 1435954 h 1437057"/>
              <a:gd name="connsiteX1" fmla="*/ 411956 w 1221741"/>
              <a:gd name="connsiteY1" fmla="*/ 1431191 h 1437057"/>
              <a:gd name="connsiteX2" fmla="*/ 426243 w 1221741"/>
              <a:gd name="connsiteY2" fmla="*/ 1419285 h 1437057"/>
              <a:gd name="connsiteX3" fmla="*/ 435768 w 1221741"/>
              <a:gd name="connsiteY3" fmla="*/ 1414522 h 1437057"/>
              <a:gd name="connsiteX4" fmla="*/ 447675 w 1221741"/>
              <a:gd name="connsiteY4" fmla="*/ 1404997 h 1437057"/>
              <a:gd name="connsiteX5" fmla="*/ 450056 w 1221741"/>
              <a:gd name="connsiteY5" fmla="*/ 1397854 h 1437057"/>
              <a:gd name="connsiteX6" fmla="*/ 476250 w 1221741"/>
              <a:gd name="connsiteY6" fmla="*/ 1378804 h 1437057"/>
              <a:gd name="connsiteX7" fmla="*/ 488156 w 1221741"/>
              <a:gd name="connsiteY7" fmla="*/ 1369279 h 1437057"/>
              <a:gd name="connsiteX8" fmla="*/ 526256 w 1221741"/>
              <a:gd name="connsiteY8" fmla="*/ 1362135 h 1437057"/>
              <a:gd name="connsiteX9" fmla="*/ 559593 w 1221741"/>
              <a:gd name="connsiteY9" fmla="*/ 1357372 h 1437057"/>
              <a:gd name="connsiteX10" fmla="*/ 573881 w 1221741"/>
              <a:gd name="connsiteY10" fmla="*/ 1347847 h 1437057"/>
              <a:gd name="connsiteX11" fmla="*/ 592931 w 1221741"/>
              <a:gd name="connsiteY11" fmla="*/ 1333560 h 1437057"/>
              <a:gd name="connsiteX12" fmla="*/ 611981 w 1221741"/>
              <a:gd name="connsiteY12" fmla="*/ 1321654 h 1437057"/>
              <a:gd name="connsiteX13" fmla="*/ 626268 w 1221741"/>
              <a:gd name="connsiteY13" fmla="*/ 1319272 h 1437057"/>
              <a:gd name="connsiteX14" fmla="*/ 657225 w 1221741"/>
              <a:gd name="connsiteY14" fmla="*/ 1314510 h 1437057"/>
              <a:gd name="connsiteX15" fmla="*/ 666750 w 1221741"/>
              <a:gd name="connsiteY15" fmla="*/ 1307366 h 1437057"/>
              <a:gd name="connsiteX16" fmla="*/ 652462 w 1221741"/>
              <a:gd name="connsiteY16" fmla="*/ 1295460 h 1437057"/>
              <a:gd name="connsiteX17" fmla="*/ 638175 w 1221741"/>
              <a:gd name="connsiteY17" fmla="*/ 1288316 h 1437057"/>
              <a:gd name="connsiteX18" fmla="*/ 626268 w 1221741"/>
              <a:gd name="connsiteY18" fmla="*/ 1278791 h 1437057"/>
              <a:gd name="connsiteX19" fmla="*/ 619125 w 1221741"/>
              <a:gd name="connsiteY19" fmla="*/ 1271647 h 1437057"/>
              <a:gd name="connsiteX20" fmla="*/ 621506 w 1221741"/>
              <a:gd name="connsiteY20" fmla="*/ 1254979 h 1437057"/>
              <a:gd name="connsiteX21" fmla="*/ 650081 w 1221741"/>
              <a:gd name="connsiteY21" fmla="*/ 1259741 h 1437057"/>
              <a:gd name="connsiteX22" fmla="*/ 671512 w 1221741"/>
              <a:gd name="connsiteY22" fmla="*/ 1266885 h 1437057"/>
              <a:gd name="connsiteX23" fmla="*/ 673893 w 1221741"/>
              <a:gd name="connsiteY23" fmla="*/ 1300222 h 1437057"/>
              <a:gd name="connsiteX24" fmla="*/ 692943 w 1221741"/>
              <a:gd name="connsiteY24" fmla="*/ 1302604 h 1437057"/>
              <a:gd name="connsiteX25" fmla="*/ 757237 w 1221741"/>
              <a:gd name="connsiteY25" fmla="*/ 1300222 h 1437057"/>
              <a:gd name="connsiteX26" fmla="*/ 776287 w 1221741"/>
              <a:gd name="connsiteY26" fmla="*/ 1297841 h 1437057"/>
              <a:gd name="connsiteX27" fmla="*/ 845343 w 1221741"/>
              <a:gd name="connsiteY27" fmla="*/ 1304985 h 1437057"/>
              <a:gd name="connsiteX28" fmla="*/ 864393 w 1221741"/>
              <a:gd name="connsiteY28" fmla="*/ 1309747 h 1437057"/>
              <a:gd name="connsiteX29" fmla="*/ 885825 w 1221741"/>
              <a:gd name="connsiteY29" fmla="*/ 1314510 h 1437057"/>
              <a:gd name="connsiteX30" fmla="*/ 897731 w 1221741"/>
              <a:gd name="connsiteY30" fmla="*/ 1319272 h 1437057"/>
              <a:gd name="connsiteX31" fmla="*/ 907256 w 1221741"/>
              <a:gd name="connsiteY31" fmla="*/ 1324035 h 1437057"/>
              <a:gd name="connsiteX32" fmla="*/ 926306 w 1221741"/>
              <a:gd name="connsiteY32" fmla="*/ 1328797 h 1437057"/>
              <a:gd name="connsiteX33" fmla="*/ 945356 w 1221741"/>
              <a:gd name="connsiteY33" fmla="*/ 1333560 h 1437057"/>
              <a:gd name="connsiteX34" fmla="*/ 950118 w 1221741"/>
              <a:gd name="connsiteY34" fmla="*/ 1307366 h 1437057"/>
              <a:gd name="connsiteX35" fmla="*/ 952500 w 1221741"/>
              <a:gd name="connsiteY35" fmla="*/ 1297841 h 1437057"/>
              <a:gd name="connsiteX36" fmla="*/ 988218 w 1221741"/>
              <a:gd name="connsiteY36" fmla="*/ 1290697 h 1437057"/>
              <a:gd name="connsiteX37" fmla="*/ 992981 w 1221741"/>
              <a:gd name="connsiteY37" fmla="*/ 1283554 h 1437057"/>
              <a:gd name="connsiteX38" fmla="*/ 1000125 w 1221741"/>
              <a:gd name="connsiteY38" fmla="*/ 1281172 h 1437057"/>
              <a:gd name="connsiteX39" fmla="*/ 1007268 w 1221741"/>
              <a:gd name="connsiteY39" fmla="*/ 1276410 h 1437057"/>
              <a:gd name="connsiteX40" fmla="*/ 1012031 w 1221741"/>
              <a:gd name="connsiteY40" fmla="*/ 1266885 h 1437057"/>
              <a:gd name="connsiteX41" fmla="*/ 1014412 w 1221741"/>
              <a:gd name="connsiteY41" fmla="*/ 1259741 h 1437057"/>
              <a:gd name="connsiteX42" fmla="*/ 1023937 w 1221741"/>
              <a:gd name="connsiteY42" fmla="*/ 1245454 h 1437057"/>
              <a:gd name="connsiteX43" fmla="*/ 1031081 w 1221741"/>
              <a:gd name="connsiteY43" fmla="*/ 1226404 h 1437057"/>
              <a:gd name="connsiteX44" fmla="*/ 1033462 w 1221741"/>
              <a:gd name="connsiteY44" fmla="*/ 1219260 h 1437057"/>
              <a:gd name="connsiteX45" fmla="*/ 1035843 w 1221741"/>
              <a:gd name="connsiteY45" fmla="*/ 1209735 h 1437057"/>
              <a:gd name="connsiteX46" fmla="*/ 1040606 w 1221741"/>
              <a:gd name="connsiteY46" fmla="*/ 1200210 h 1437057"/>
              <a:gd name="connsiteX47" fmla="*/ 1045368 w 1221741"/>
              <a:gd name="connsiteY47" fmla="*/ 1181160 h 1437057"/>
              <a:gd name="connsiteX48" fmla="*/ 1062037 w 1221741"/>
              <a:gd name="connsiteY48" fmla="*/ 1150204 h 1437057"/>
              <a:gd name="connsiteX49" fmla="*/ 1069181 w 1221741"/>
              <a:gd name="connsiteY49" fmla="*/ 1143060 h 1437057"/>
              <a:gd name="connsiteX50" fmla="*/ 1066800 w 1221741"/>
              <a:gd name="connsiteY50" fmla="*/ 1114485 h 1437057"/>
              <a:gd name="connsiteX51" fmla="*/ 1004887 w 1221741"/>
              <a:gd name="connsiteY51" fmla="*/ 1121629 h 1437057"/>
              <a:gd name="connsiteX52" fmla="*/ 1004887 w 1221741"/>
              <a:gd name="connsiteY52" fmla="*/ 1093054 h 1437057"/>
              <a:gd name="connsiteX53" fmla="*/ 1009650 w 1221741"/>
              <a:gd name="connsiteY53" fmla="*/ 1085910 h 1437057"/>
              <a:gd name="connsiteX54" fmla="*/ 1016793 w 1221741"/>
              <a:gd name="connsiteY54" fmla="*/ 1076385 h 1437057"/>
              <a:gd name="connsiteX55" fmla="*/ 1028700 w 1221741"/>
              <a:gd name="connsiteY55" fmla="*/ 1026379 h 1437057"/>
              <a:gd name="connsiteX56" fmla="*/ 1038225 w 1221741"/>
              <a:gd name="connsiteY56" fmla="*/ 990660 h 1437057"/>
              <a:gd name="connsiteX57" fmla="*/ 1045368 w 1221741"/>
              <a:gd name="connsiteY57" fmla="*/ 981135 h 1437057"/>
              <a:gd name="connsiteX58" fmla="*/ 1054893 w 1221741"/>
              <a:gd name="connsiteY58" fmla="*/ 964466 h 1437057"/>
              <a:gd name="connsiteX59" fmla="*/ 1071562 w 1221741"/>
              <a:gd name="connsiteY59" fmla="*/ 947797 h 1437057"/>
              <a:gd name="connsiteX60" fmla="*/ 1095375 w 1221741"/>
              <a:gd name="connsiteY60" fmla="*/ 928747 h 1437057"/>
              <a:gd name="connsiteX61" fmla="*/ 1102518 w 1221741"/>
              <a:gd name="connsiteY61" fmla="*/ 921604 h 1437057"/>
              <a:gd name="connsiteX62" fmla="*/ 1109662 w 1221741"/>
              <a:gd name="connsiteY62" fmla="*/ 919222 h 1437057"/>
              <a:gd name="connsiteX63" fmla="*/ 1119187 w 1221741"/>
              <a:gd name="connsiteY63" fmla="*/ 912079 h 1437057"/>
              <a:gd name="connsiteX64" fmla="*/ 1138237 w 1221741"/>
              <a:gd name="connsiteY64" fmla="*/ 900172 h 1437057"/>
              <a:gd name="connsiteX65" fmla="*/ 1147762 w 1221741"/>
              <a:gd name="connsiteY65" fmla="*/ 881122 h 1437057"/>
              <a:gd name="connsiteX66" fmla="*/ 1166812 w 1221741"/>
              <a:gd name="connsiteY66" fmla="*/ 854929 h 1437057"/>
              <a:gd name="connsiteX67" fmla="*/ 1178718 w 1221741"/>
              <a:gd name="connsiteY67" fmla="*/ 847785 h 1437057"/>
              <a:gd name="connsiteX68" fmla="*/ 1185862 w 1221741"/>
              <a:gd name="connsiteY68" fmla="*/ 845404 h 1437057"/>
              <a:gd name="connsiteX69" fmla="*/ 1197768 w 1221741"/>
              <a:gd name="connsiteY69" fmla="*/ 838260 h 1437057"/>
              <a:gd name="connsiteX70" fmla="*/ 1207293 w 1221741"/>
              <a:gd name="connsiteY70" fmla="*/ 833497 h 1437057"/>
              <a:gd name="connsiteX71" fmla="*/ 1219200 w 1221741"/>
              <a:gd name="connsiteY71" fmla="*/ 819210 h 1437057"/>
              <a:gd name="connsiteX72" fmla="*/ 1214437 w 1221741"/>
              <a:gd name="connsiteY72" fmla="*/ 793016 h 1437057"/>
              <a:gd name="connsiteX73" fmla="*/ 1207293 w 1221741"/>
              <a:gd name="connsiteY73" fmla="*/ 790635 h 1437057"/>
              <a:gd name="connsiteX74" fmla="*/ 1178718 w 1221741"/>
              <a:gd name="connsiteY74" fmla="*/ 778729 h 1437057"/>
              <a:gd name="connsiteX75" fmla="*/ 1157287 w 1221741"/>
              <a:gd name="connsiteY75" fmla="*/ 766822 h 1437057"/>
              <a:gd name="connsiteX76" fmla="*/ 1133475 w 1221741"/>
              <a:gd name="connsiteY76" fmla="*/ 745391 h 1437057"/>
              <a:gd name="connsiteX77" fmla="*/ 1126331 w 1221741"/>
              <a:gd name="connsiteY77" fmla="*/ 738247 h 1437057"/>
              <a:gd name="connsiteX78" fmla="*/ 1112043 w 1221741"/>
              <a:gd name="connsiteY78" fmla="*/ 719197 h 1437057"/>
              <a:gd name="connsiteX79" fmla="*/ 1102518 w 1221741"/>
              <a:gd name="connsiteY79" fmla="*/ 700147 h 1437057"/>
              <a:gd name="connsiteX80" fmla="*/ 1095375 w 1221741"/>
              <a:gd name="connsiteY80" fmla="*/ 681097 h 1437057"/>
              <a:gd name="connsiteX81" fmla="*/ 1090612 w 1221741"/>
              <a:gd name="connsiteY81" fmla="*/ 669191 h 1437057"/>
              <a:gd name="connsiteX82" fmla="*/ 1088231 w 1221741"/>
              <a:gd name="connsiteY82" fmla="*/ 662047 h 1437057"/>
              <a:gd name="connsiteX83" fmla="*/ 1081087 w 1221741"/>
              <a:gd name="connsiteY83" fmla="*/ 652522 h 1437057"/>
              <a:gd name="connsiteX84" fmla="*/ 1078706 w 1221741"/>
              <a:gd name="connsiteY84" fmla="*/ 642997 h 1437057"/>
              <a:gd name="connsiteX85" fmla="*/ 1073943 w 1221741"/>
              <a:gd name="connsiteY85" fmla="*/ 635854 h 1437057"/>
              <a:gd name="connsiteX86" fmla="*/ 1069181 w 1221741"/>
              <a:gd name="connsiteY86" fmla="*/ 626329 h 1437057"/>
              <a:gd name="connsiteX87" fmla="*/ 1066800 w 1221741"/>
              <a:gd name="connsiteY87" fmla="*/ 619185 h 1437057"/>
              <a:gd name="connsiteX88" fmla="*/ 1064418 w 1221741"/>
              <a:gd name="connsiteY88" fmla="*/ 609660 h 1437057"/>
              <a:gd name="connsiteX89" fmla="*/ 1047750 w 1221741"/>
              <a:gd name="connsiteY89" fmla="*/ 578704 h 1437057"/>
              <a:gd name="connsiteX90" fmla="*/ 1040606 w 1221741"/>
              <a:gd name="connsiteY90" fmla="*/ 557272 h 1437057"/>
              <a:gd name="connsiteX91" fmla="*/ 1038225 w 1221741"/>
              <a:gd name="connsiteY91" fmla="*/ 547747 h 1437057"/>
              <a:gd name="connsiteX92" fmla="*/ 1031081 w 1221741"/>
              <a:gd name="connsiteY92" fmla="*/ 535841 h 1437057"/>
              <a:gd name="connsiteX93" fmla="*/ 1026318 w 1221741"/>
              <a:gd name="connsiteY93" fmla="*/ 526316 h 1437057"/>
              <a:gd name="connsiteX94" fmla="*/ 1023937 w 1221741"/>
              <a:gd name="connsiteY94" fmla="*/ 519172 h 1437057"/>
              <a:gd name="connsiteX95" fmla="*/ 1014412 w 1221741"/>
              <a:gd name="connsiteY95" fmla="*/ 495360 h 1437057"/>
              <a:gd name="connsiteX96" fmla="*/ 1012031 w 1221741"/>
              <a:gd name="connsiteY96" fmla="*/ 485835 h 1437057"/>
              <a:gd name="connsiteX97" fmla="*/ 997743 w 1221741"/>
              <a:gd name="connsiteY97" fmla="*/ 462022 h 1437057"/>
              <a:gd name="connsiteX98" fmla="*/ 992981 w 1221741"/>
              <a:gd name="connsiteY98" fmla="*/ 452497 h 1437057"/>
              <a:gd name="connsiteX99" fmla="*/ 990600 w 1221741"/>
              <a:gd name="connsiteY99" fmla="*/ 440591 h 1437057"/>
              <a:gd name="connsiteX100" fmla="*/ 983456 w 1221741"/>
              <a:gd name="connsiteY100" fmla="*/ 435829 h 1437057"/>
              <a:gd name="connsiteX101" fmla="*/ 981075 w 1221741"/>
              <a:gd name="connsiteY101" fmla="*/ 421541 h 1437057"/>
              <a:gd name="connsiteX102" fmla="*/ 969168 w 1221741"/>
              <a:gd name="connsiteY102" fmla="*/ 397729 h 1437057"/>
              <a:gd name="connsiteX103" fmla="*/ 942975 w 1221741"/>
              <a:gd name="connsiteY103" fmla="*/ 333435 h 1437057"/>
              <a:gd name="connsiteX104" fmla="*/ 926306 w 1221741"/>
              <a:gd name="connsiteY104" fmla="*/ 242947 h 1437057"/>
              <a:gd name="connsiteX105" fmla="*/ 900112 w 1221741"/>
              <a:gd name="connsiteY105" fmla="*/ 161986 h 1437057"/>
              <a:gd name="connsiteX106" fmla="*/ 871537 w 1221741"/>
              <a:gd name="connsiteY106" fmla="*/ 88167 h 1437057"/>
              <a:gd name="connsiteX107" fmla="*/ 823912 w 1221741"/>
              <a:gd name="connsiteY107" fmla="*/ 59 h 1437057"/>
              <a:gd name="connsiteX108" fmla="*/ 847725 w 1221741"/>
              <a:gd name="connsiteY108" fmla="*/ 83405 h 1437057"/>
              <a:gd name="connsiteX109" fmla="*/ 847725 w 1221741"/>
              <a:gd name="connsiteY109" fmla="*/ 207229 h 1437057"/>
              <a:gd name="connsiteX110" fmla="*/ 823912 w 1221741"/>
              <a:gd name="connsiteY110" fmla="*/ 252472 h 1437057"/>
              <a:gd name="connsiteX111" fmla="*/ 812006 w 1221741"/>
              <a:gd name="connsiteY111" fmla="*/ 297716 h 1437057"/>
              <a:gd name="connsiteX112" fmla="*/ 797718 w 1221741"/>
              <a:gd name="connsiteY112" fmla="*/ 354866 h 1437057"/>
              <a:gd name="connsiteX113" fmla="*/ 781050 w 1221741"/>
              <a:gd name="connsiteY113" fmla="*/ 395347 h 1437057"/>
              <a:gd name="connsiteX114" fmla="*/ 754856 w 1221741"/>
              <a:gd name="connsiteY114" fmla="*/ 445354 h 1437057"/>
              <a:gd name="connsiteX115" fmla="*/ 745331 w 1221741"/>
              <a:gd name="connsiteY115" fmla="*/ 466785 h 1437057"/>
              <a:gd name="connsiteX116" fmla="*/ 742950 w 1221741"/>
              <a:gd name="connsiteY116" fmla="*/ 490597 h 1437057"/>
              <a:gd name="connsiteX117" fmla="*/ 721518 w 1221741"/>
              <a:gd name="connsiteY117" fmla="*/ 504885 h 1437057"/>
              <a:gd name="connsiteX118" fmla="*/ 709612 w 1221741"/>
              <a:gd name="connsiteY118" fmla="*/ 509647 h 1437057"/>
              <a:gd name="connsiteX119" fmla="*/ 688181 w 1221741"/>
              <a:gd name="connsiteY119" fmla="*/ 519172 h 1437057"/>
              <a:gd name="connsiteX120" fmla="*/ 671512 w 1221741"/>
              <a:gd name="connsiteY120" fmla="*/ 533460 h 1437057"/>
              <a:gd name="connsiteX121" fmla="*/ 664368 w 1221741"/>
              <a:gd name="connsiteY121" fmla="*/ 538222 h 1437057"/>
              <a:gd name="connsiteX122" fmla="*/ 657225 w 1221741"/>
              <a:gd name="connsiteY122" fmla="*/ 547747 h 1437057"/>
              <a:gd name="connsiteX123" fmla="*/ 642937 w 1221741"/>
              <a:gd name="connsiteY123" fmla="*/ 562035 h 1437057"/>
              <a:gd name="connsiteX124" fmla="*/ 626268 w 1221741"/>
              <a:gd name="connsiteY124" fmla="*/ 581085 h 1437057"/>
              <a:gd name="connsiteX125" fmla="*/ 614362 w 1221741"/>
              <a:gd name="connsiteY125" fmla="*/ 595372 h 1437057"/>
              <a:gd name="connsiteX126" fmla="*/ 607218 w 1221741"/>
              <a:gd name="connsiteY126" fmla="*/ 604897 h 1437057"/>
              <a:gd name="connsiteX127" fmla="*/ 602456 w 1221741"/>
              <a:gd name="connsiteY127" fmla="*/ 612041 h 1437057"/>
              <a:gd name="connsiteX128" fmla="*/ 590550 w 1221741"/>
              <a:gd name="connsiteY128" fmla="*/ 616804 h 1437057"/>
              <a:gd name="connsiteX129" fmla="*/ 573881 w 1221741"/>
              <a:gd name="connsiteY129" fmla="*/ 628710 h 1437057"/>
              <a:gd name="connsiteX130" fmla="*/ 554831 w 1221741"/>
              <a:gd name="connsiteY130" fmla="*/ 638235 h 1437057"/>
              <a:gd name="connsiteX131" fmla="*/ 542925 w 1221741"/>
              <a:gd name="connsiteY131" fmla="*/ 645379 h 1437057"/>
              <a:gd name="connsiteX132" fmla="*/ 535781 w 1221741"/>
              <a:gd name="connsiteY132" fmla="*/ 647760 h 1437057"/>
              <a:gd name="connsiteX133" fmla="*/ 516731 w 1221741"/>
              <a:gd name="connsiteY133" fmla="*/ 662047 h 1437057"/>
              <a:gd name="connsiteX134" fmla="*/ 500062 w 1221741"/>
              <a:gd name="connsiteY134" fmla="*/ 676335 h 1437057"/>
              <a:gd name="connsiteX135" fmla="*/ 490537 w 1221741"/>
              <a:gd name="connsiteY135" fmla="*/ 714435 h 1437057"/>
              <a:gd name="connsiteX136" fmla="*/ 490537 w 1221741"/>
              <a:gd name="connsiteY136" fmla="*/ 831116 h 1437057"/>
              <a:gd name="connsiteX137" fmla="*/ 495300 w 1221741"/>
              <a:gd name="connsiteY137" fmla="*/ 864454 h 1437057"/>
              <a:gd name="connsiteX138" fmla="*/ 492918 w 1221741"/>
              <a:gd name="connsiteY138" fmla="*/ 897791 h 1437057"/>
              <a:gd name="connsiteX139" fmla="*/ 483393 w 1221741"/>
              <a:gd name="connsiteY139" fmla="*/ 895410 h 1437057"/>
              <a:gd name="connsiteX140" fmla="*/ 478631 w 1221741"/>
              <a:gd name="connsiteY140" fmla="*/ 888266 h 1437057"/>
              <a:gd name="connsiteX141" fmla="*/ 447675 w 1221741"/>
              <a:gd name="connsiteY141" fmla="*/ 878741 h 1437057"/>
              <a:gd name="connsiteX142" fmla="*/ 445293 w 1221741"/>
              <a:gd name="connsiteY142" fmla="*/ 871597 h 1437057"/>
              <a:gd name="connsiteX143" fmla="*/ 438150 w 1221741"/>
              <a:gd name="connsiteY143" fmla="*/ 845404 h 1437057"/>
              <a:gd name="connsiteX144" fmla="*/ 421481 w 1221741"/>
              <a:gd name="connsiteY144" fmla="*/ 854929 h 1437057"/>
              <a:gd name="connsiteX145" fmla="*/ 407193 w 1221741"/>
              <a:gd name="connsiteY145" fmla="*/ 859691 h 1437057"/>
              <a:gd name="connsiteX146" fmla="*/ 397668 w 1221741"/>
              <a:gd name="connsiteY146" fmla="*/ 869216 h 1437057"/>
              <a:gd name="connsiteX147" fmla="*/ 395287 w 1221741"/>
              <a:gd name="connsiteY147" fmla="*/ 876360 h 1437057"/>
              <a:gd name="connsiteX148" fmla="*/ 388143 w 1221741"/>
              <a:gd name="connsiteY148" fmla="*/ 885885 h 1437057"/>
              <a:gd name="connsiteX149" fmla="*/ 369093 w 1221741"/>
              <a:gd name="connsiteY149" fmla="*/ 902554 h 1437057"/>
              <a:gd name="connsiteX150" fmla="*/ 371475 w 1221741"/>
              <a:gd name="connsiteY150" fmla="*/ 938272 h 1437057"/>
              <a:gd name="connsiteX151" fmla="*/ 373856 w 1221741"/>
              <a:gd name="connsiteY151" fmla="*/ 945416 h 1437057"/>
              <a:gd name="connsiteX152" fmla="*/ 381000 w 1221741"/>
              <a:gd name="connsiteY152" fmla="*/ 950179 h 1437057"/>
              <a:gd name="connsiteX153" fmla="*/ 390525 w 1221741"/>
              <a:gd name="connsiteY153" fmla="*/ 966847 h 1437057"/>
              <a:gd name="connsiteX154" fmla="*/ 392906 w 1221741"/>
              <a:gd name="connsiteY154" fmla="*/ 976372 h 1437057"/>
              <a:gd name="connsiteX155" fmla="*/ 400050 w 1221741"/>
              <a:gd name="connsiteY155" fmla="*/ 988279 h 1437057"/>
              <a:gd name="connsiteX156" fmla="*/ 407193 w 1221741"/>
              <a:gd name="connsiteY156" fmla="*/ 1023997 h 1437057"/>
              <a:gd name="connsiteX157" fmla="*/ 404812 w 1221741"/>
              <a:gd name="connsiteY157" fmla="*/ 1040666 h 1437057"/>
              <a:gd name="connsiteX158" fmla="*/ 378618 w 1221741"/>
              <a:gd name="connsiteY158" fmla="*/ 1033522 h 1437057"/>
              <a:gd name="connsiteX159" fmla="*/ 354806 w 1221741"/>
              <a:gd name="connsiteY159" fmla="*/ 1012091 h 1437057"/>
              <a:gd name="connsiteX160" fmla="*/ 350043 w 1221741"/>
              <a:gd name="connsiteY160" fmla="*/ 1004947 h 1437057"/>
              <a:gd name="connsiteX161" fmla="*/ 342900 w 1221741"/>
              <a:gd name="connsiteY161" fmla="*/ 1000185 h 1437057"/>
              <a:gd name="connsiteX162" fmla="*/ 307181 w 1221741"/>
              <a:gd name="connsiteY162" fmla="*/ 1007329 h 1437057"/>
              <a:gd name="connsiteX163" fmla="*/ 295275 w 1221741"/>
              <a:gd name="connsiteY163" fmla="*/ 1019235 h 1437057"/>
              <a:gd name="connsiteX164" fmla="*/ 288131 w 1221741"/>
              <a:gd name="connsiteY164" fmla="*/ 1043047 h 1437057"/>
              <a:gd name="connsiteX165" fmla="*/ 285750 w 1221741"/>
              <a:gd name="connsiteY165" fmla="*/ 1054954 h 1437057"/>
              <a:gd name="connsiteX166" fmla="*/ 278606 w 1221741"/>
              <a:gd name="connsiteY166" fmla="*/ 1057335 h 1437057"/>
              <a:gd name="connsiteX167" fmla="*/ 259556 w 1221741"/>
              <a:gd name="connsiteY167" fmla="*/ 1052572 h 1437057"/>
              <a:gd name="connsiteX168" fmla="*/ 252412 w 1221741"/>
              <a:gd name="connsiteY168" fmla="*/ 1040666 h 1437057"/>
              <a:gd name="connsiteX169" fmla="*/ 235743 w 1221741"/>
              <a:gd name="connsiteY169" fmla="*/ 1023997 h 1437057"/>
              <a:gd name="connsiteX170" fmla="*/ 235743 w 1221741"/>
              <a:gd name="connsiteY170" fmla="*/ 1023997 h 1437057"/>
              <a:gd name="connsiteX171" fmla="*/ 226218 w 1221741"/>
              <a:gd name="connsiteY171" fmla="*/ 1019235 h 1437057"/>
              <a:gd name="connsiteX172" fmla="*/ 207168 w 1221741"/>
              <a:gd name="connsiteY172" fmla="*/ 1007329 h 1437057"/>
              <a:gd name="connsiteX173" fmla="*/ 197643 w 1221741"/>
              <a:gd name="connsiteY173" fmla="*/ 1004947 h 1437057"/>
              <a:gd name="connsiteX174" fmla="*/ 166687 w 1221741"/>
              <a:gd name="connsiteY174" fmla="*/ 1000185 h 1437057"/>
              <a:gd name="connsiteX175" fmla="*/ 150018 w 1221741"/>
              <a:gd name="connsiteY175" fmla="*/ 995422 h 1437057"/>
              <a:gd name="connsiteX176" fmla="*/ 126206 w 1221741"/>
              <a:gd name="connsiteY176" fmla="*/ 985897 h 1437057"/>
              <a:gd name="connsiteX177" fmla="*/ 111918 w 1221741"/>
              <a:gd name="connsiteY177" fmla="*/ 978754 h 1437057"/>
              <a:gd name="connsiteX178" fmla="*/ 52387 w 1221741"/>
              <a:gd name="connsiteY178" fmla="*/ 983516 h 1437057"/>
              <a:gd name="connsiteX179" fmla="*/ 45243 w 1221741"/>
              <a:gd name="connsiteY179" fmla="*/ 988279 h 1437057"/>
              <a:gd name="connsiteX180" fmla="*/ 23812 w 1221741"/>
              <a:gd name="connsiteY180" fmla="*/ 1009710 h 1437057"/>
              <a:gd name="connsiteX181" fmla="*/ 16668 w 1221741"/>
              <a:gd name="connsiteY181" fmla="*/ 1033522 h 1437057"/>
              <a:gd name="connsiteX182" fmla="*/ 11906 w 1221741"/>
              <a:gd name="connsiteY182" fmla="*/ 1040666 h 1437057"/>
              <a:gd name="connsiteX183" fmla="*/ 9525 w 1221741"/>
              <a:gd name="connsiteY183" fmla="*/ 1081147 h 1437057"/>
              <a:gd name="connsiteX184" fmla="*/ 7143 w 1221741"/>
              <a:gd name="connsiteY184" fmla="*/ 1090672 h 1437057"/>
              <a:gd name="connsiteX185" fmla="*/ 4762 w 1221741"/>
              <a:gd name="connsiteY185" fmla="*/ 1104960 h 1437057"/>
              <a:gd name="connsiteX186" fmla="*/ 2381 w 1221741"/>
              <a:gd name="connsiteY186" fmla="*/ 1135916 h 1437057"/>
              <a:gd name="connsiteX187" fmla="*/ 0 w 1221741"/>
              <a:gd name="connsiteY187" fmla="*/ 1143060 h 1437057"/>
              <a:gd name="connsiteX188" fmla="*/ 2381 w 1221741"/>
              <a:gd name="connsiteY188" fmla="*/ 1209735 h 1437057"/>
              <a:gd name="connsiteX189" fmla="*/ 19050 w 1221741"/>
              <a:gd name="connsiteY189" fmla="*/ 1221641 h 1437057"/>
              <a:gd name="connsiteX190" fmla="*/ 45243 w 1221741"/>
              <a:gd name="connsiteY190" fmla="*/ 1233547 h 1437057"/>
              <a:gd name="connsiteX191" fmla="*/ 59531 w 1221741"/>
              <a:gd name="connsiteY191" fmla="*/ 1238310 h 1437057"/>
              <a:gd name="connsiteX192" fmla="*/ 83343 w 1221741"/>
              <a:gd name="connsiteY192" fmla="*/ 1254979 h 1437057"/>
              <a:gd name="connsiteX193" fmla="*/ 90487 w 1221741"/>
              <a:gd name="connsiteY193" fmla="*/ 1262122 h 1437057"/>
              <a:gd name="connsiteX194" fmla="*/ 104775 w 1221741"/>
              <a:gd name="connsiteY194" fmla="*/ 1266885 h 1437057"/>
              <a:gd name="connsiteX195" fmla="*/ 123825 w 1221741"/>
              <a:gd name="connsiteY195" fmla="*/ 1271647 h 1437057"/>
              <a:gd name="connsiteX196" fmla="*/ 138112 w 1221741"/>
              <a:gd name="connsiteY196" fmla="*/ 1276410 h 1437057"/>
              <a:gd name="connsiteX197" fmla="*/ 223837 w 1221741"/>
              <a:gd name="connsiteY197" fmla="*/ 1285935 h 1437057"/>
              <a:gd name="connsiteX198" fmla="*/ 257175 w 1221741"/>
              <a:gd name="connsiteY198" fmla="*/ 1314510 h 1437057"/>
              <a:gd name="connsiteX199" fmla="*/ 261937 w 1221741"/>
              <a:gd name="connsiteY199" fmla="*/ 1321654 h 1437057"/>
              <a:gd name="connsiteX200" fmla="*/ 264318 w 1221741"/>
              <a:gd name="connsiteY200" fmla="*/ 1328797 h 1437057"/>
              <a:gd name="connsiteX201" fmla="*/ 271462 w 1221741"/>
              <a:gd name="connsiteY201" fmla="*/ 1343085 h 1437057"/>
              <a:gd name="connsiteX202" fmla="*/ 276225 w 1221741"/>
              <a:gd name="connsiteY202" fmla="*/ 1350229 h 1437057"/>
              <a:gd name="connsiteX203" fmla="*/ 285750 w 1221741"/>
              <a:gd name="connsiteY203" fmla="*/ 1352610 h 1437057"/>
              <a:gd name="connsiteX204" fmla="*/ 328612 w 1221741"/>
              <a:gd name="connsiteY204" fmla="*/ 1347847 h 1437057"/>
              <a:gd name="connsiteX205" fmla="*/ 342900 w 1221741"/>
              <a:gd name="connsiteY205" fmla="*/ 1345466 h 1437057"/>
              <a:gd name="connsiteX206" fmla="*/ 366712 w 1221741"/>
              <a:gd name="connsiteY206" fmla="*/ 1350229 h 1437057"/>
              <a:gd name="connsiteX207" fmla="*/ 373856 w 1221741"/>
              <a:gd name="connsiteY207" fmla="*/ 1383566 h 1437057"/>
              <a:gd name="connsiteX208" fmla="*/ 381000 w 1221741"/>
              <a:gd name="connsiteY208" fmla="*/ 1412141 h 1437057"/>
              <a:gd name="connsiteX209" fmla="*/ 381000 w 1221741"/>
              <a:gd name="connsiteY209" fmla="*/ 1435954 h 1437057"/>
              <a:gd name="connsiteX0" fmla="*/ 381000 w 1221741"/>
              <a:gd name="connsiteY0" fmla="*/ 1435954 h 1437057"/>
              <a:gd name="connsiteX1" fmla="*/ 411956 w 1221741"/>
              <a:gd name="connsiteY1" fmla="*/ 1431191 h 1437057"/>
              <a:gd name="connsiteX2" fmla="*/ 426243 w 1221741"/>
              <a:gd name="connsiteY2" fmla="*/ 1419285 h 1437057"/>
              <a:gd name="connsiteX3" fmla="*/ 435768 w 1221741"/>
              <a:gd name="connsiteY3" fmla="*/ 1414522 h 1437057"/>
              <a:gd name="connsiteX4" fmla="*/ 447675 w 1221741"/>
              <a:gd name="connsiteY4" fmla="*/ 1404997 h 1437057"/>
              <a:gd name="connsiteX5" fmla="*/ 450056 w 1221741"/>
              <a:gd name="connsiteY5" fmla="*/ 1397854 h 1437057"/>
              <a:gd name="connsiteX6" fmla="*/ 476250 w 1221741"/>
              <a:gd name="connsiteY6" fmla="*/ 1378804 h 1437057"/>
              <a:gd name="connsiteX7" fmla="*/ 488156 w 1221741"/>
              <a:gd name="connsiteY7" fmla="*/ 1369279 h 1437057"/>
              <a:gd name="connsiteX8" fmla="*/ 526256 w 1221741"/>
              <a:gd name="connsiteY8" fmla="*/ 1362135 h 1437057"/>
              <a:gd name="connsiteX9" fmla="*/ 559593 w 1221741"/>
              <a:gd name="connsiteY9" fmla="*/ 1357372 h 1437057"/>
              <a:gd name="connsiteX10" fmla="*/ 573881 w 1221741"/>
              <a:gd name="connsiteY10" fmla="*/ 1347847 h 1437057"/>
              <a:gd name="connsiteX11" fmla="*/ 592931 w 1221741"/>
              <a:gd name="connsiteY11" fmla="*/ 1333560 h 1437057"/>
              <a:gd name="connsiteX12" fmla="*/ 611981 w 1221741"/>
              <a:gd name="connsiteY12" fmla="*/ 1321654 h 1437057"/>
              <a:gd name="connsiteX13" fmla="*/ 626268 w 1221741"/>
              <a:gd name="connsiteY13" fmla="*/ 1319272 h 1437057"/>
              <a:gd name="connsiteX14" fmla="*/ 657225 w 1221741"/>
              <a:gd name="connsiteY14" fmla="*/ 1314510 h 1437057"/>
              <a:gd name="connsiteX15" fmla="*/ 666750 w 1221741"/>
              <a:gd name="connsiteY15" fmla="*/ 1307366 h 1437057"/>
              <a:gd name="connsiteX16" fmla="*/ 652462 w 1221741"/>
              <a:gd name="connsiteY16" fmla="*/ 1295460 h 1437057"/>
              <a:gd name="connsiteX17" fmla="*/ 638175 w 1221741"/>
              <a:gd name="connsiteY17" fmla="*/ 1288316 h 1437057"/>
              <a:gd name="connsiteX18" fmla="*/ 626268 w 1221741"/>
              <a:gd name="connsiteY18" fmla="*/ 1278791 h 1437057"/>
              <a:gd name="connsiteX19" fmla="*/ 619125 w 1221741"/>
              <a:gd name="connsiteY19" fmla="*/ 1271647 h 1437057"/>
              <a:gd name="connsiteX20" fmla="*/ 621506 w 1221741"/>
              <a:gd name="connsiteY20" fmla="*/ 1254979 h 1437057"/>
              <a:gd name="connsiteX21" fmla="*/ 650081 w 1221741"/>
              <a:gd name="connsiteY21" fmla="*/ 1259741 h 1437057"/>
              <a:gd name="connsiteX22" fmla="*/ 671512 w 1221741"/>
              <a:gd name="connsiteY22" fmla="*/ 1266885 h 1437057"/>
              <a:gd name="connsiteX23" fmla="*/ 673893 w 1221741"/>
              <a:gd name="connsiteY23" fmla="*/ 1300222 h 1437057"/>
              <a:gd name="connsiteX24" fmla="*/ 692943 w 1221741"/>
              <a:gd name="connsiteY24" fmla="*/ 1302604 h 1437057"/>
              <a:gd name="connsiteX25" fmla="*/ 757237 w 1221741"/>
              <a:gd name="connsiteY25" fmla="*/ 1300222 h 1437057"/>
              <a:gd name="connsiteX26" fmla="*/ 776287 w 1221741"/>
              <a:gd name="connsiteY26" fmla="*/ 1297841 h 1437057"/>
              <a:gd name="connsiteX27" fmla="*/ 845343 w 1221741"/>
              <a:gd name="connsiteY27" fmla="*/ 1304985 h 1437057"/>
              <a:gd name="connsiteX28" fmla="*/ 864393 w 1221741"/>
              <a:gd name="connsiteY28" fmla="*/ 1309747 h 1437057"/>
              <a:gd name="connsiteX29" fmla="*/ 885825 w 1221741"/>
              <a:gd name="connsiteY29" fmla="*/ 1314510 h 1437057"/>
              <a:gd name="connsiteX30" fmla="*/ 897731 w 1221741"/>
              <a:gd name="connsiteY30" fmla="*/ 1319272 h 1437057"/>
              <a:gd name="connsiteX31" fmla="*/ 907256 w 1221741"/>
              <a:gd name="connsiteY31" fmla="*/ 1324035 h 1437057"/>
              <a:gd name="connsiteX32" fmla="*/ 926306 w 1221741"/>
              <a:gd name="connsiteY32" fmla="*/ 1328797 h 1437057"/>
              <a:gd name="connsiteX33" fmla="*/ 945356 w 1221741"/>
              <a:gd name="connsiteY33" fmla="*/ 1333560 h 1437057"/>
              <a:gd name="connsiteX34" fmla="*/ 950118 w 1221741"/>
              <a:gd name="connsiteY34" fmla="*/ 1307366 h 1437057"/>
              <a:gd name="connsiteX35" fmla="*/ 952500 w 1221741"/>
              <a:gd name="connsiteY35" fmla="*/ 1297841 h 1437057"/>
              <a:gd name="connsiteX36" fmla="*/ 988218 w 1221741"/>
              <a:gd name="connsiteY36" fmla="*/ 1290697 h 1437057"/>
              <a:gd name="connsiteX37" fmla="*/ 992981 w 1221741"/>
              <a:gd name="connsiteY37" fmla="*/ 1283554 h 1437057"/>
              <a:gd name="connsiteX38" fmla="*/ 1000125 w 1221741"/>
              <a:gd name="connsiteY38" fmla="*/ 1281172 h 1437057"/>
              <a:gd name="connsiteX39" fmla="*/ 1007268 w 1221741"/>
              <a:gd name="connsiteY39" fmla="*/ 1276410 h 1437057"/>
              <a:gd name="connsiteX40" fmla="*/ 1012031 w 1221741"/>
              <a:gd name="connsiteY40" fmla="*/ 1266885 h 1437057"/>
              <a:gd name="connsiteX41" fmla="*/ 1014412 w 1221741"/>
              <a:gd name="connsiteY41" fmla="*/ 1259741 h 1437057"/>
              <a:gd name="connsiteX42" fmla="*/ 1023937 w 1221741"/>
              <a:gd name="connsiteY42" fmla="*/ 1245454 h 1437057"/>
              <a:gd name="connsiteX43" fmla="*/ 1031081 w 1221741"/>
              <a:gd name="connsiteY43" fmla="*/ 1226404 h 1437057"/>
              <a:gd name="connsiteX44" fmla="*/ 1033462 w 1221741"/>
              <a:gd name="connsiteY44" fmla="*/ 1219260 h 1437057"/>
              <a:gd name="connsiteX45" fmla="*/ 1035843 w 1221741"/>
              <a:gd name="connsiteY45" fmla="*/ 1209735 h 1437057"/>
              <a:gd name="connsiteX46" fmla="*/ 1040606 w 1221741"/>
              <a:gd name="connsiteY46" fmla="*/ 1200210 h 1437057"/>
              <a:gd name="connsiteX47" fmla="*/ 1045368 w 1221741"/>
              <a:gd name="connsiteY47" fmla="*/ 1181160 h 1437057"/>
              <a:gd name="connsiteX48" fmla="*/ 1062037 w 1221741"/>
              <a:gd name="connsiteY48" fmla="*/ 1150204 h 1437057"/>
              <a:gd name="connsiteX49" fmla="*/ 1069181 w 1221741"/>
              <a:gd name="connsiteY49" fmla="*/ 1143060 h 1437057"/>
              <a:gd name="connsiteX50" fmla="*/ 1066800 w 1221741"/>
              <a:gd name="connsiteY50" fmla="*/ 1114485 h 1437057"/>
              <a:gd name="connsiteX51" fmla="*/ 1004887 w 1221741"/>
              <a:gd name="connsiteY51" fmla="*/ 1121629 h 1437057"/>
              <a:gd name="connsiteX52" fmla="*/ 1004887 w 1221741"/>
              <a:gd name="connsiteY52" fmla="*/ 1093054 h 1437057"/>
              <a:gd name="connsiteX53" fmla="*/ 1009650 w 1221741"/>
              <a:gd name="connsiteY53" fmla="*/ 1085910 h 1437057"/>
              <a:gd name="connsiteX54" fmla="*/ 1016793 w 1221741"/>
              <a:gd name="connsiteY54" fmla="*/ 1076385 h 1437057"/>
              <a:gd name="connsiteX55" fmla="*/ 1028700 w 1221741"/>
              <a:gd name="connsiteY55" fmla="*/ 1026379 h 1437057"/>
              <a:gd name="connsiteX56" fmla="*/ 1038225 w 1221741"/>
              <a:gd name="connsiteY56" fmla="*/ 990660 h 1437057"/>
              <a:gd name="connsiteX57" fmla="*/ 1045368 w 1221741"/>
              <a:gd name="connsiteY57" fmla="*/ 981135 h 1437057"/>
              <a:gd name="connsiteX58" fmla="*/ 1054893 w 1221741"/>
              <a:gd name="connsiteY58" fmla="*/ 964466 h 1437057"/>
              <a:gd name="connsiteX59" fmla="*/ 1071562 w 1221741"/>
              <a:gd name="connsiteY59" fmla="*/ 947797 h 1437057"/>
              <a:gd name="connsiteX60" fmla="*/ 1095375 w 1221741"/>
              <a:gd name="connsiteY60" fmla="*/ 928747 h 1437057"/>
              <a:gd name="connsiteX61" fmla="*/ 1102518 w 1221741"/>
              <a:gd name="connsiteY61" fmla="*/ 921604 h 1437057"/>
              <a:gd name="connsiteX62" fmla="*/ 1109662 w 1221741"/>
              <a:gd name="connsiteY62" fmla="*/ 919222 h 1437057"/>
              <a:gd name="connsiteX63" fmla="*/ 1119187 w 1221741"/>
              <a:gd name="connsiteY63" fmla="*/ 912079 h 1437057"/>
              <a:gd name="connsiteX64" fmla="*/ 1138237 w 1221741"/>
              <a:gd name="connsiteY64" fmla="*/ 900172 h 1437057"/>
              <a:gd name="connsiteX65" fmla="*/ 1147762 w 1221741"/>
              <a:gd name="connsiteY65" fmla="*/ 881122 h 1437057"/>
              <a:gd name="connsiteX66" fmla="*/ 1166812 w 1221741"/>
              <a:gd name="connsiteY66" fmla="*/ 854929 h 1437057"/>
              <a:gd name="connsiteX67" fmla="*/ 1178718 w 1221741"/>
              <a:gd name="connsiteY67" fmla="*/ 847785 h 1437057"/>
              <a:gd name="connsiteX68" fmla="*/ 1185862 w 1221741"/>
              <a:gd name="connsiteY68" fmla="*/ 845404 h 1437057"/>
              <a:gd name="connsiteX69" fmla="*/ 1197768 w 1221741"/>
              <a:gd name="connsiteY69" fmla="*/ 838260 h 1437057"/>
              <a:gd name="connsiteX70" fmla="*/ 1207293 w 1221741"/>
              <a:gd name="connsiteY70" fmla="*/ 833497 h 1437057"/>
              <a:gd name="connsiteX71" fmla="*/ 1219200 w 1221741"/>
              <a:gd name="connsiteY71" fmla="*/ 819210 h 1437057"/>
              <a:gd name="connsiteX72" fmla="*/ 1214437 w 1221741"/>
              <a:gd name="connsiteY72" fmla="*/ 793016 h 1437057"/>
              <a:gd name="connsiteX73" fmla="*/ 1207293 w 1221741"/>
              <a:gd name="connsiteY73" fmla="*/ 790635 h 1437057"/>
              <a:gd name="connsiteX74" fmla="*/ 1178718 w 1221741"/>
              <a:gd name="connsiteY74" fmla="*/ 778729 h 1437057"/>
              <a:gd name="connsiteX75" fmla="*/ 1157287 w 1221741"/>
              <a:gd name="connsiteY75" fmla="*/ 766822 h 1437057"/>
              <a:gd name="connsiteX76" fmla="*/ 1133475 w 1221741"/>
              <a:gd name="connsiteY76" fmla="*/ 745391 h 1437057"/>
              <a:gd name="connsiteX77" fmla="*/ 1126331 w 1221741"/>
              <a:gd name="connsiteY77" fmla="*/ 738247 h 1437057"/>
              <a:gd name="connsiteX78" fmla="*/ 1112043 w 1221741"/>
              <a:gd name="connsiteY78" fmla="*/ 719197 h 1437057"/>
              <a:gd name="connsiteX79" fmla="*/ 1102518 w 1221741"/>
              <a:gd name="connsiteY79" fmla="*/ 700147 h 1437057"/>
              <a:gd name="connsiteX80" fmla="*/ 1095375 w 1221741"/>
              <a:gd name="connsiteY80" fmla="*/ 681097 h 1437057"/>
              <a:gd name="connsiteX81" fmla="*/ 1090612 w 1221741"/>
              <a:gd name="connsiteY81" fmla="*/ 669191 h 1437057"/>
              <a:gd name="connsiteX82" fmla="*/ 1088231 w 1221741"/>
              <a:gd name="connsiteY82" fmla="*/ 662047 h 1437057"/>
              <a:gd name="connsiteX83" fmla="*/ 1081087 w 1221741"/>
              <a:gd name="connsiteY83" fmla="*/ 652522 h 1437057"/>
              <a:gd name="connsiteX84" fmla="*/ 1078706 w 1221741"/>
              <a:gd name="connsiteY84" fmla="*/ 642997 h 1437057"/>
              <a:gd name="connsiteX85" fmla="*/ 1073943 w 1221741"/>
              <a:gd name="connsiteY85" fmla="*/ 635854 h 1437057"/>
              <a:gd name="connsiteX86" fmla="*/ 1069181 w 1221741"/>
              <a:gd name="connsiteY86" fmla="*/ 626329 h 1437057"/>
              <a:gd name="connsiteX87" fmla="*/ 1066800 w 1221741"/>
              <a:gd name="connsiteY87" fmla="*/ 619185 h 1437057"/>
              <a:gd name="connsiteX88" fmla="*/ 1064418 w 1221741"/>
              <a:gd name="connsiteY88" fmla="*/ 609660 h 1437057"/>
              <a:gd name="connsiteX89" fmla="*/ 1047750 w 1221741"/>
              <a:gd name="connsiteY89" fmla="*/ 578704 h 1437057"/>
              <a:gd name="connsiteX90" fmla="*/ 1040606 w 1221741"/>
              <a:gd name="connsiteY90" fmla="*/ 557272 h 1437057"/>
              <a:gd name="connsiteX91" fmla="*/ 1038225 w 1221741"/>
              <a:gd name="connsiteY91" fmla="*/ 547747 h 1437057"/>
              <a:gd name="connsiteX92" fmla="*/ 1031081 w 1221741"/>
              <a:gd name="connsiteY92" fmla="*/ 535841 h 1437057"/>
              <a:gd name="connsiteX93" fmla="*/ 1026318 w 1221741"/>
              <a:gd name="connsiteY93" fmla="*/ 526316 h 1437057"/>
              <a:gd name="connsiteX94" fmla="*/ 1023937 w 1221741"/>
              <a:gd name="connsiteY94" fmla="*/ 519172 h 1437057"/>
              <a:gd name="connsiteX95" fmla="*/ 1014412 w 1221741"/>
              <a:gd name="connsiteY95" fmla="*/ 495360 h 1437057"/>
              <a:gd name="connsiteX96" fmla="*/ 1012031 w 1221741"/>
              <a:gd name="connsiteY96" fmla="*/ 485835 h 1437057"/>
              <a:gd name="connsiteX97" fmla="*/ 997743 w 1221741"/>
              <a:gd name="connsiteY97" fmla="*/ 462022 h 1437057"/>
              <a:gd name="connsiteX98" fmla="*/ 992981 w 1221741"/>
              <a:gd name="connsiteY98" fmla="*/ 452497 h 1437057"/>
              <a:gd name="connsiteX99" fmla="*/ 990600 w 1221741"/>
              <a:gd name="connsiteY99" fmla="*/ 440591 h 1437057"/>
              <a:gd name="connsiteX100" fmla="*/ 981075 w 1221741"/>
              <a:gd name="connsiteY100" fmla="*/ 421541 h 1437057"/>
              <a:gd name="connsiteX101" fmla="*/ 969168 w 1221741"/>
              <a:gd name="connsiteY101" fmla="*/ 397729 h 1437057"/>
              <a:gd name="connsiteX102" fmla="*/ 942975 w 1221741"/>
              <a:gd name="connsiteY102" fmla="*/ 333435 h 1437057"/>
              <a:gd name="connsiteX103" fmla="*/ 926306 w 1221741"/>
              <a:gd name="connsiteY103" fmla="*/ 242947 h 1437057"/>
              <a:gd name="connsiteX104" fmla="*/ 900112 w 1221741"/>
              <a:gd name="connsiteY104" fmla="*/ 161986 h 1437057"/>
              <a:gd name="connsiteX105" fmla="*/ 871537 w 1221741"/>
              <a:gd name="connsiteY105" fmla="*/ 88167 h 1437057"/>
              <a:gd name="connsiteX106" fmla="*/ 823912 w 1221741"/>
              <a:gd name="connsiteY106" fmla="*/ 59 h 1437057"/>
              <a:gd name="connsiteX107" fmla="*/ 847725 w 1221741"/>
              <a:gd name="connsiteY107" fmla="*/ 83405 h 1437057"/>
              <a:gd name="connsiteX108" fmla="*/ 847725 w 1221741"/>
              <a:gd name="connsiteY108" fmla="*/ 207229 h 1437057"/>
              <a:gd name="connsiteX109" fmla="*/ 823912 w 1221741"/>
              <a:gd name="connsiteY109" fmla="*/ 252472 h 1437057"/>
              <a:gd name="connsiteX110" fmla="*/ 812006 w 1221741"/>
              <a:gd name="connsiteY110" fmla="*/ 297716 h 1437057"/>
              <a:gd name="connsiteX111" fmla="*/ 797718 w 1221741"/>
              <a:gd name="connsiteY111" fmla="*/ 354866 h 1437057"/>
              <a:gd name="connsiteX112" fmla="*/ 781050 w 1221741"/>
              <a:gd name="connsiteY112" fmla="*/ 395347 h 1437057"/>
              <a:gd name="connsiteX113" fmla="*/ 754856 w 1221741"/>
              <a:gd name="connsiteY113" fmla="*/ 445354 h 1437057"/>
              <a:gd name="connsiteX114" fmla="*/ 745331 w 1221741"/>
              <a:gd name="connsiteY114" fmla="*/ 466785 h 1437057"/>
              <a:gd name="connsiteX115" fmla="*/ 742950 w 1221741"/>
              <a:gd name="connsiteY115" fmla="*/ 490597 h 1437057"/>
              <a:gd name="connsiteX116" fmla="*/ 721518 w 1221741"/>
              <a:gd name="connsiteY116" fmla="*/ 504885 h 1437057"/>
              <a:gd name="connsiteX117" fmla="*/ 709612 w 1221741"/>
              <a:gd name="connsiteY117" fmla="*/ 509647 h 1437057"/>
              <a:gd name="connsiteX118" fmla="*/ 688181 w 1221741"/>
              <a:gd name="connsiteY118" fmla="*/ 519172 h 1437057"/>
              <a:gd name="connsiteX119" fmla="*/ 671512 w 1221741"/>
              <a:gd name="connsiteY119" fmla="*/ 533460 h 1437057"/>
              <a:gd name="connsiteX120" fmla="*/ 664368 w 1221741"/>
              <a:gd name="connsiteY120" fmla="*/ 538222 h 1437057"/>
              <a:gd name="connsiteX121" fmla="*/ 657225 w 1221741"/>
              <a:gd name="connsiteY121" fmla="*/ 547747 h 1437057"/>
              <a:gd name="connsiteX122" fmla="*/ 642937 w 1221741"/>
              <a:gd name="connsiteY122" fmla="*/ 562035 h 1437057"/>
              <a:gd name="connsiteX123" fmla="*/ 626268 w 1221741"/>
              <a:gd name="connsiteY123" fmla="*/ 581085 h 1437057"/>
              <a:gd name="connsiteX124" fmla="*/ 614362 w 1221741"/>
              <a:gd name="connsiteY124" fmla="*/ 595372 h 1437057"/>
              <a:gd name="connsiteX125" fmla="*/ 607218 w 1221741"/>
              <a:gd name="connsiteY125" fmla="*/ 604897 h 1437057"/>
              <a:gd name="connsiteX126" fmla="*/ 602456 w 1221741"/>
              <a:gd name="connsiteY126" fmla="*/ 612041 h 1437057"/>
              <a:gd name="connsiteX127" fmla="*/ 590550 w 1221741"/>
              <a:gd name="connsiteY127" fmla="*/ 616804 h 1437057"/>
              <a:gd name="connsiteX128" fmla="*/ 573881 w 1221741"/>
              <a:gd name="connsiteY128" fmla="*/ 628710 h 1437057"/>
              <a:gd name="connsiteX129" fmla="*/ 554831 w 1221741"/>
              <a:gd name="connsiteY129" fmla="*/ 638235 h 1437057"/>
              <a:gd name="connsiteX130" fmla="*/ 542925 w 1221741"/>
              <a:gd name="connsiteY130" fmla="*/ 645379 h 1437057"/>
              <a:gd name="connsiteX131" fmla="*/ 535781 w 1221741"/>
              <a:gd name="connsiteY131" fmla="*/ 647760 h 1437057"/>
              <a:gd name="connsiteX132" fmla="*/ 516731 w 1221741"/>
              <a:gd name="connsiteY132" fmla="*/ 662047 h 1437057"/>
              <a:gd name="connsiteX133" fmla="*/ 500062 w 1221741"/>
              <a:gd name="connsiteY133" fmla="*/ 676335 h 1437057"/>
              <a:gd name="connsiteX134" fmla="*/ 490537 w 1221741"/>
              <a:gd name="connsiteY134" fmla="*/ 714435 h 1437057"/>
              <a:gd name="connsiteX135" fmla="*/ 490537 w 1221741"/>
              <a:gd name="connsiteY135" fmla="*/ 831116 h 1437057"/>
              <a:gd name="connsiteX136" fmla="*/ 495300 w 1221741"/>
              <a:gd name="connsiteY136" fmla="*/ 864454 h 1437057"/>
              <a:gd name="connsiteX137" fmla="*/ 492918 w 1221741"/>
              <a:gd name="connsiteY137" fmla="*/ 897791 h 1437057"/>
              <a:gd name="connsiteX138" fmla="*/ 483393 w 1221741"/>
              <a:gd name="connsiteY138" fmla="*/ 895410 h 1437057"/>
              <a:gd name="connsiteX139" fmla="*/ 478631 w 1221741"/>
              <a:gd name="connsiteY139" fmla="*/ 888266 h 1437057"/>
              <a:gd name="connsiteX140" fmla="*/ 447675 w 1221741"/>
              <a:gd name="connsiteY140" fmla="*/ 878741 h 1437057"/>
              <a:gd name="connsiteX141" fmla="*/ 445293 w 1221741"/>
              <a:gd name="connsiteY141" fmla="*/ 871597 h 1437057"/>
              <a:gd name="connsiteX142" fmla="*/ 438150 w 1221741"/>
              <a:gd name="connsiteY142" fmla="*/ 845404 h 1437057"/>
              <a:gd name="connsiteX143" fmla="*/ 421481 w 1221741"/>
              <a:gd name="connsiteY143" fmla="*/ 854929 h 1437057"/>
              <a:gd name="connsiteX144" fmla="*/ 407193 w 1221741"/>
              <a:gd name="connsiteY144" fmla="*/ 859691 h 1437057"/>
              <a:gd name="connsiteX145" fmla="*/ 397668 w 1221741"/>
              <a:gd name="connsiteY145" fmla="*/ 869216 h 1437057"/>
              <a:gd name="connsiteX146" fmla="*/ 395287 w 1221741"/>
              <a:gd name="connsiteY146" fmla="*/ 876360 h 1437057"/>
              <a:gd name="connsiteX147" fmla="*/ 388143 w 1221741"/>
              <a:gd name="connsiteY147" fmla="*/ 885885 h 1437057"/>
              <a:gd name="connsiteX148" fmla="*/ 369093 w 1221741"/>
              <a:gd name="connsiteY148" fmla="*/ 902554 h 1437057"/>
              <a:gd name="connsiteX149" fmla="*/ 371475 w 1221741"/>
              <a:gd name="connsiteY149" fmla="*/ 938272 h 1437057"/>
              <a:gd name="connsiteX150" fmla="*/ 373856 w 1221741"/>
              <a:gd name="connsiteY150" fmla="*/ 945416 h 1437057"/>
              <a:gd name="connsiteX151" fmla="*/ 381000 w 1221741"/>
              <a:gd name="connsiteY151" fmla="*/ 950179 h 1437057"/>
              <a:gd name="connsiteX152" fmla="*/ 390525 w 1221741"/>
              <a:gd name="connsiteY152" fmla="*/ 966847 h 1437057"/>
              <a:gd name="connsiteX153" fmla="*/ 392906 w 1221741"/>
              <a:gd name="connsiteY153" fmla="*/ 976372 h 1437057"/>
              <a:gd name="connsiteX154" fmla="*/ 400050 w 1221741"/>
              <a:gd name="connsiteY154" fmla="*/ 988279 h 1437057"/>
              <a:gd name="connsiteX155" fmla="*/ 407193 w 1221741"/>
              <a:gd name="connsiteY155" fmla="*/ 1023997 h 1437057"/>
              <a:gd name="connsiteX156" fmla="*/ 404812 w 1221741"/>
              <a:gd name="connsiteY156" fmla="*/ 1040666 h 1437057"/>
              <a:gd name="connsiteX157" fmla="*/ 378618 w 1221741"/>
              <a:gd name="connsiteY157" fmla="*/ 1033522 h 1437057"/>
              <a:gd name="connsiteX158" fmla="*/ 354806 w 1221741"/>
              <a:gd name="connsiteY158" fmla="*/ 1012091 h 1437057"/>
              <a:gd name="connsiteX159" fmla="*/ 350043 w 1221741"/>
              <a:gd name="connsiteY159" fmla="*/ 1004947 h 1437057"/>
              <a:gd name="connsiteX160" fmla="*/ 342900 w 1221741"/>
              <a:gd name="connsiteY160" fmla="*/ 1000185 h 1437057"/>
              <a:gd name="connsiteX161" fmla="*/ 307181 w 1221741"/>
              <a:gd name="connsiteY161" fmla="*/ 1007329 h 1437057"/>
              <a:gd name="connsiteX162" fmla="*/ 295275 w 1221741"/>
              <a:gd name="connsiteY162" fmla="*/ 1019235 h 1437057"/>
              <a:gd name="connsiteX163" fmla="*/ 288131 w 1221741"/>
              <a:gd name="connsiteY163" fmla="*/ 1043047 h 1437057"/>
              <a:gd name="connsiteX164" fmla="*/ 285750 w 1221741"/>
              <a:gd name="connsiteY164" fmla="*/ 1054954 h 1437057"/>
              <a:gd name="connsiteX165" fmla="*/ 278606 w 1221741"/>
              <a:gd name="connsiteY165" fmla="*/ 1057335 h 1437057"/>
              <a:gd name="connsiteX166" fmla="*/ 259556 w 1221741"/>
              <a:gd name="connsiteY166" fmla="*/ 1052572 h 1437057"/>
              <a:gd name="connsiteX167" fmla="*/ 252412 w 1221741"/>
              <a:gd name="connsiteY167" fmla="*/ 1040666 h 1437057"/>
              <a:gd name="connsiteX168" fmla="*/ 235743 w 1221741"/>
              <a:gd name="connsiteY168" fmla="*/ 1023997 h 1437057"/>
              <a:gd name="connsiteX169" fmla="*/ 235743 w 1221741"/>
              <a:gd name="connsiteY169" fmla="*/ 1023997 h 1437057"/>
              <a:gd name="connsiteX170" fmla="*/ 226218 w 1221741"/>
              <a:gd name="connsiteY170" fmla="*/ 1019235 h 1437057"/>
              <a:gd name="connsiteX171" fmla="*/ 207168 w 1221741"/>
              <a:gd name="connsiteY171" fmla="*/ 1007329 h 1437057"/>
              <a:gd name="connsiteX172" fmla="*/ 197643 w 1221741"/>
              <a:gd name="connsiteY172" fmla="*/ 1004947 h 1437057"/>
              <a:gd name="connsiteX173" fmla="*/ 166687 w 1221741"/>
              <a:gd name="connsiteY173" fmla="*/ 1000185 h 1437057"/>
              <a:gd name="connsiteX174" fmla="*/ 150018 w 1221741"/>
              <a:gd name="connsiteY174" fmla="*/ 995422 h 1437057"/>
              <a:gd name="connsiteX175" fmla="*/ 126206 w 1221741"/>
              <a:gd name="connsiteY175" fmla="*/ 985897 h 1437057"/>
              <a:gd name="connsiteX176" fmla="*/ 111918 w 1221741"/>
              <a:gd name="connsiteY176" fmla="*/ 978754 h 1437057"/>
              <a:gd name="connsiteX177" fmla="*/ 52387 w 1221741"/>
              <a:gd name="connsiteY177" fmla="*/ 983516 h 1437057"/>
              <a:gd name="connsiteX178" fmla="*/ 45243 w 1221741"/>
              <a:gd name="connsiteY178" fmla="*/ 988279 h 1437057"/>
              <a:gd name="connsiteX179" fmla="*/ 23812 w 1221741"/>
              <a:gd name="connsiteY179" fmla="*/ 1009710 h 1437057"/>
              <a:gd name="connsiteX180" fmla="*/ 16668 w 1221741"/>
              <a:gd name="connsiteY180" fmla="*/ 1033522 h 1437057"/>
              <a:gd name="connsiteX181" fmla="*/ 11906 w 1221741"/>
              <a:gd name="connsiteY181" fmla="*/ 1040666 h 1437057"/>
              <a:gd name="connsiteX182" fmla="*/ 9525 w 1221741"/>
              <a:gd name="connsiteY182" fmla="*/ 1081147 h 1437057"/>
              <a:gd name="connsiteX183" fmla="*/ 7143 w 1221741"/>
              <a:gd name="connsiteY183" fmla="*/ 1090672 h 1437057"/>
              <a:gd name="connsiteX184" fmla="*/ 4762 w 1221741"/>
              <a:gd name="connsiteY184" fmla="*/ 1104960 h 1437057"/>
              <a:gd name="connsiteX185" fmla="*/ 2381 w 1221741"/>
              <a:gd name="connsiteY185" fmla="*/ 1135916 h 1437057"/>
              <a:gd name="connsiteX186" fmla="*/ 0 w 1221741"/>
              <a:gd name="connsiteY186" fmla="*/ 1143060 h 1437057"/>
              <a:gd name="connsiteX187" fmla="*/ 2381 w 1221741"/>
              <a:gd name="connsiteY187" fmla="*/ 1209735 h 1437057"/>
              <a:gd name="connsiteX188" fmla="*/ 19050 w 1221741"/>
              <a:gd name="connsiteY188" fmla="*/ 1221641 h 1437057"/>
              <a:gd name="connsiteX189" fmla="*/ 45243 w 1221741"/>
              <a:gd name="connsiteY189" fmla="*/ 1233547 h 1437057"/>
              <a:gd name="connsiteX190" fmla="*/ 59531 w 1221741"/>
              <a:gd name="connsiteY190" fmla="*/ 1238310 h 1437057"/>
              <a:gd name="connsiteX191" fmla="*/ 83343 w 1221741"/>
              <a:gd name="connsiteY191" fmla="*/ 1254979 h 1437057"/>
              <a:gd name="connsiteX192" fmla="*/ 90487 w 1221741"/>
              <a:gd name="connsiteY192" fmla="*/ 1262122 h 1437057"/>
              <a:gd name="connsiteX193" fmla="*/ 104775 w 1221741"/>
              <a:gd name="connsiteY193" fmla="*/ 1266885 h 1437057"/>
              <a:gd name="connsiteX194" fmla="*/ 123825 w 1221741"/>
              <a:gd name="connsiteY194" fmla="*/ 1271647 h 1437057"/>
              <a:gd name="connsiteX195" fmla="*/ 138112 w 1221741"/>
              <a:gd name="connsiteY195" fmla="*/ 1276410 h 1437057"/>
              <a:gd name="connsiteX196" fmla="*/ 223837 w 1221741"/>
              <a:gd name="connsiteY196" fmla="*/ 1285935 h 1437057"/>
              <a:gd name="connsiteX197" fmla="*/ 257175 w 1221741"/>
              <a:gd name="connsiteY197" fmla="*/ 1314510 h 1437057"/>
              <a:gd name="connsiteX198" fmla="*/ 261937 w 1221741"/>
              <a:gd name="connsiteY198" fmla="*/ 1321654 h 1437057"/>
              <a:gd name="connsiteX199" fmla="*/ 264318 w 1221741"/>
              <a:gd name="connsiteY199" fmla="*/ 1328797 h 1437057"/>
              <a:gd name="connsiteX200" fmla="*/ 271462 w 1221741"/>
              <a:gd name="connsiteY200" fmla="*/ 1343085 h 1437057"/>
              <a:gd name="connsiteX201" fmla="*/ 276225 w 1221741"/>
              <a:gd name="connsiteY201" fmla="*/ 1350229 h 1437057"/>
              <a:gd name="connsiteX202" fmla="*/ 285750 w 1221741"/>
              <a:gd name="connsiteY202" fmla="*/ 1352610 h 1437057"/>
              <a:gd name="connsiteX203" fmla="*/ 328612 w 1221741"/>
              <a:gd name="connsiteY203" fmla="*/ 1347847 h 1437057"/>
              <a:gd name="connsiteX204" fmla="*/ 342900 w 1221741"/>
              <a:gd name="connsiteY204" fmla="*/ 1345466 h 1437057"/>
              <a:gd name="connsiteX205" fmla="*/ 366712 w 1221741"/>
              <a:gd name="connsiteY205" fmla="*/ 1350229 h 1437057"/>
              <a:gd name="connsiteX206" fmla="*/ 373856 w 1221741"/>
              <a:gd name="connsiteY206" fmla="*/ 1383566 h 1437057"/>
              <a:gd name="connsiteX207" fmla="*/ 381000 w 1221741"/>
              <a:gd name="connsiteY207" fmla="*/ 1412141 h 1437057"/>
              <a:gd name="connsiteX208" fmla="*/ 381000 w 1221741"/>
              <a:gd name="connsiteY208" fmla="*/ 1435954 h 1437057"/>
              <a:gd name="connsiteX0" fmla="*/ 381000 w 1221741"/>
              <a:gd name="connsiteY0" fmla="*/ 1435954 h 1437057"/>
              <a:gd name="connsiteX1" fmla="*/ 411956 w 1221741"/>
              <a:gd name="connsiteY1" fmla="*/ 1431191 h 1437057"/>
              <a:gd name="connsiteX2" fmla="*/ 426243 w 1221741"/>
              <a:gd name="connsiteY2" fmla="*/ 1419285 h 1437057"/>
              <a:gd name="connsiteX3" fmla="*/ 435768 w 1221741"/>
              <a:gd name="connsiteY3" fmla="*/ 1414522 h 1437057"/>
              <a:gd name="connsiteX4" fmla="*/ 447675 w 1221741"/>
              <a:gd name="connsiteY4" fmla="*/ 1404997 h 1437057"/>
              <a:gd name="connsiteX5" fmla="*/ 450056 w 1221741"/>
              <a:gd name="connsiteY5" fmla="*/ 1397854 h 1437057"/>
              <a:gd name="connsiteX6" fmla="*/ 476250 w 1221741"/>
              <a:gd name="connsiteY6" fmla="*/ 1378804 h 1437057"/>
              <a:gd name="connsiteX7" fmla="*/ 488156 w 1221741"/>
              <a:gd name="connsiteY7" fmla="*/ 1369279 h 1437057"/>
              <a:gd name="connsiteX8" fmla="*/ 526256 w 1221741"/>
              <a:gd name="connsiteY8" fmla="*/ 1362135 h 1437057"/>
              <a:gd name="connsiteX9" fmla="*/ 559593 w 1221741"/>
              <a:gd name="connsiteY9" fmla="*/ 1357372 h 1437057"/>
              <a:gd name="connsiteX10" fmla="*/ 573881 w 1221741"/>
              <a:gd name="connsiteY10" fmla="*/ 1347847 h 1437057"/>
              <a:gd name="connsiteX11" fmla="*/ 592931 w 1221741"/>
              <a:gd name="connsiteY11" fmla="*/ 1333560 h 1437057"/>
              <a:gd name="connsiteX12" fmla="*/ 611981 w 1221741"/>
              <a:gd name="connsiteY12" fmla="*/ 1321654 h 1437057"/>
              <a:gd name="connsiteX13" fmla="*/ 626268 w 1221741"/>
              <a:gd name="connsiteY13" fmla="*/ 1319272 h 1437057"/>
              <a:gd name="connsiteX14" fmla="*/ 657225 w 1221741"/>
              <a:gd name="connsiteY14" fmla="*/ 1314510 h 1437057"/>
              <a:gd name="connsiteX15" fmla="*/ 666750 w 1221741"/>
              <a:gd name="connsiteY15" fmla="*/ 1307366 h 1437057"/>
              <a:gd name="connsiteX16" fmla="*/ 652462 w 1221741"/>
              <a:gd name="connsiteY16" fmla="*/ 1295460 h 1437057"/>
              <a:gd name="connsiteX17" fmla="*/ 638175 w 1221741"/>
              <a:gd name="connsiteY17" fmla="*/ 1288316 h 1437057"/>
              <a:gd name="connsiteX18" fmla="*/ 626268 w 1221741"/>
              <a:gd name="connsiteY18" fmla="*/ 1278791 h 1437057"/>
              <a:gd name="connsiteX19" fmla="*/ 619125 w 1221741"/>
              <a:gd name="connsiteY19" fmla="*/ 1271647 h 1437057"/>
              <a:gd name="connsiteX20" fmla="*/ 621506 w 1221741"/>
              <a:gd name="connsiteY20" fmla="*/ 1254979 h 1437057"/>
              <a:gd name="connsiteX21" fmla="*/ 650081 w 1221741"/>
              <a:gd name="connsiteY21" fmla="*/ 1259741 h 1437057"/>
              <a:gd name="connsiteX22" fmla="*/ 671512 w 1221741"/>
              <a:gd name="connsiteY22" fmla="*/ 1266885 h 1437057"/>
              <a:gd name="connsiteX23" fmla="*/ 673893 w 1221741"/>
              <a:gd name="connsiteY23" fmla="*/ 1300222 h 1437057"/>
              <a:gd name="connsiteX24" fmla="*/ 692943 w 1221741"/>
              <a:gd name="connsiteY24" fmla="*/ 1302604 h 1437057"/>
              <a:gd name="connsiteX25" fmla="*/ 757237 w 1221741"/>
              <a:gd name="connsiteY25" fmla="*/ 1300222 h 1437057"/>
              <a:gd name="connsiteX26" fmla="*/ 776287 w 1221741"/>
              <a:gd name="connsiteY26" fmla="*/ 1297841 h 1437057"/>
              <a:gd name="connsiteX27" fmla="*/ 845343 w 1221741"/>
              <a:gd name="connsiteY27" fmla="*/ 1304985 h 1437057"/>
              <a:gd name="connsiteX28" fmla="*/ 864393 w 1221741"/>
              <a:gd name="connsiteY28" fmla="*/ 1309747 h 1437057"/>
              <a:gd name="connsiteX29" fmla="*/ 885825 w 1221741"/>
              <a:gd name="connsiteY29" fmla="*/ 1314510 h 1437057"/>
              <a:gd name="connsiteX30" fmla="*/ 897731 w 1221741"/>
              <a:gd name="connsiteY30" fmla="*/ 1319272 h 1437057"/>
              <a:gd name="connsiteX31" fmla="*/ 907256 w 1221741"/>
              <a:gd name="connsiteY31" fmla="*/ 1324035 h 1437057"/>
              <a:gd name="connsiteX32" fmla="*/ 926306 w 1221741"/>
              <a:gd name="connsiteY32" fmla="*/ 1328797 h 1437057"/>
              <a:gd name="connsiteX33" fmla="*/ 945356 w 1221741"/>
              <a:gd name="connsiteY33" fmla="*/ 1333560 h 1437057"/>
              <a:gd name="connsiteX34" fmla="*/ 950118 w 1221741"/>
              <a:gd name="connsiteY34" fmla="*/ 1307366 h 1437057"/>
              <a:gd name="connsiteX35" fmla="*/ 952500 w 1221741"/>
              <a:gd name="connsiteY35" fmla="*/ 1297841 h 1437057"/>
              <a:gd name="connsiteX36" fmla="*/ 988218 w 1221741"/>
              <a:gd name="connsiteY36" fmla="*/ 1290697 h 1437057"/>
              <a:gd name="connsiteX37" fmla="*/ 992981 w 1221741"/>
              <a:gd name="connsiteY37" fmla="*/ 1283554 h 1437057"/>
              <a:gd name="connsiteX38" fmla="*/ 1000125 w 1221741"/>
              <a:gd name="connsiteY38" fmla="*/ 1281172 h 1437057"/>
              <a:gd name="connsiteX39" fmla="*/ 1007268 w 1221741"/>
              <a:gd name="connsiteY39" fmla="*/ 1276410 h 1437057"/>
              <a:gd name="connsiteX40" fmla="*/ 1012031 w 1221741"/>
              <a:gd name="connsiteY40" fmla="*/ 1266885 h 1437057"/>
              <a:gd name="connsiteX41" fmla="*/ 1014412 w 1221741"/>
              <a:gd name="connsiteY41" fmla="*/ 1259741 h 1437057"/>
              <a:gd name="connsiteX42" fmla="*/ 1023937 w 1221741"/>
              <a:gd name="connsiteY42" fmla="*/ 1245454 h 1437057"/>
              <a:gd name="connsiteX43" fmla="*/ 1031081 w 1221741"/>
              <a:gd name="connsiteY43" fmla="*/ 1226404 h 1437057"/>
              <a:gd name="connsiteX44" fmla="*/ 1033462 w 1221741"/>
              <a:gd name="connsiteY44" fmla="*/ 1219260 h 1437057"/>
              <a:gd name="connsiteX45" fmla="*/ 1035843 w 1221741"/>
              <a:gd name="connsiteY45" fmla="*/ 1209735 h 1437057"/>
              <a:gd name="connsiteX46" fmla="*/ 1040606 w 1221741"/>
              <a:gd name="connsiteY46" fmla="*/ 1200210 h 1437057"/>
              <a:gd name="connsiteX47" fmla="*/ 1045368 w 1221741"/>
              <a:gd name="connsiteY47" fmla="*/ 1181160 h 1437057"/>
              <a:gd name="connsiteX48" fmla="*/ 1062037 w 1221741"/>
              <a:gd name="connsiteY48" fmla="*/ 1150204 h 1437057"/>
              <a:gd name="connsiteX49" fmla="*/ 1069181 w 1221741"/>
              <a:gd name="connsiteY49" fmla="*/ 1143060 h 1437057"/>
              <a:gd name="connsiteX50" fmla="*/ 1066800 w 1221741"/>
              <a:gd name="connsiteY50" fmla="*/ 1114485 h 1437057"/>
              <a:gd name="connsiteX51" fmla="*/ 1004887 w 1221741"/>
              <a:gd name="connsiteY51" fmla="*/ 1121629 h 1437057"/>
              <a:gd name="connsiteX52" fmla="*/ 1004887 w 1221741"/>
              <a:gd name="connsiteY52" fmla="*/ 1093054 h 1437057"/>
              <a:gd name="connsiteX53" fmla="*/ 1009650 w 1221741"/>
              <a:gd name="connsiteY53" fmla="*/ 1085910 h 1437057"/>
              <a:gd name="connsiteX54" fmla="*/ 1016793 w 1221741"/>
              <a:gd name="connsiteY54" fmla="*/ 1076385 h 1437057"/>
              <a:gd name="connsiteX55" fmla="*/ 1028700 w 1221741"/>
              <a:gd name="connsiteY55" fmla="*/ 1026379 h 1437057"/>
              <a:gd name="connsiteX56" fmla="*/ 1038225 w 1221741"/>
              <a:gd name="connsiteY56" fmla="*/ 990660 h 1437057"/>
              <a:gd name="connsiteX57" fmla="*/ 1045368 w 1221741"/>
              <a:gd name="connsiteY57" fmla="*/ 981135 h 1437057"/>
              <a:gd name="connsiteX58" fmla="*/ 1054893 w 1221741"/>
              <a:gd name="connsiteY58" fmla="*/ 964466 h 1437057"/>
              <a:gd name="connsiteX59" fmla="*/ 1071562 w 1221741"/>
              <a:gd name="connsiteY59" fmla="*/ 947797 h 1437057"/>
              <a:gd name="connsiteX60" fmla="*/ 1095375 w 1221741"/>
              <a:gd name="connsiteY60" fmla="*/ 928747 h 1437057"/>
              <a:gd name="connsiteX61" fmla="*/ 1102518 w 1221741"/>
              <a:gd name="connsiteY61" fmla="*/ 921604 h 1437057"/>
              <a:gd name="connsiteX62" fmla="*/ 1109662 w 1221741"/>
              <a:gd name="connsiteY62" fmla="*/ 919222 h 1437057"/>
              <a:gd name="connsiteX63" fmla="*/ 1119187 w 1221741"/>
              <a:gd name="connsiteY63" fmla="*/ 912079 h 1437057"/>
              <a:gd name="connsiteX64" fmla="*/ 1138237 w 1221741"/>
              <a:gd name="connsiteY64" fmla="*/ 900172 h 1437057"/>
              <a:gd name="connsiteX65" fmla="*/ 1147762 w 1221741"/>
              <a:gd name="connsiteY65" fmla="*/ 881122 h 1437057"/>
              <a:gd name="connsiteX66" fmla="*/ 1166812 w 1221741"/>
              <a:gd name="connsiteY66" fmla="*/ 854929 h 1437057"/>
              <a:gd name="connsiteX67" fmla="*/ 1178718 w 1221741"/>
              <a:gd name="connsiteY67" fmla="*/ 847785 h 1437057"/>
              <a:gd name="connsiteX68" fmla="*/ 1185862 w 1221741"/>
              <a:gd name="connsiteY68" fmla="*/ 845404 h 1437057"/>
              <a:gd name="connsiteX69" fmla="*/ 1197768 w 1221741"/>
              <a:gd name="connsiteY69" fmla="*/ 838260 h 1437057"/>
              <a:gd name="connsiteX70" fmla="*/ 1207293 w 1221741"/>
              <a:gd name="connsiteY70" fmla="*/ 833497 h 1437057"/>
              <a:gd name="connsiteX71" fmla="*/ 1219200 w 1221741"/>
              <a:gd name="connsiteY71" fmla="*/ 819210 h 1437057"/>
              <a:gd name="connsiteX72" fmla="*/ 1214437 w 1221741"/>
              <a:gd name="connsiteY72" fmla="*/ 793016 h 1437057"/>
              <a:gd name="connsiteX73" fmla="*/ 1207293 w 1221741"/>
              <a:gd name="connsiteY73" fmla="*/ 790635 h 1437057"/>
              <a:gd name="connsiteX74" fmla="*/ 1178718 w 1221741"/>
              <a:gd name="connsiteY74" fmla="*/ 778729 h 1437057"/>
              <a:gd name="connsiteX75" fmla="*/ 1157287 w 1221741"/>
              <a:gd name="connsiteY75" fmla="*/ 766822 h 1437057"/>
              <a:gd name="connsiteX76" fmla="*/ 1133475 w 1221741"/>
              <a:gd name="connsiteY76" fmla="*/ 745391 h 1437057"/>
              <a:gd name="connsiteX77" fmla="*/ 1126331 w 1221741"/>
              <a:gd name="connsiteY77" fmla="*/ 738247 h 1437057"/>
              <a:gd name="connsiteX78" fmla="*/ 1112043 w 1221741"/>
              <a:gd name="connsiteY78" fmla="*/ 719197 h 1437057"/>
              <a:gd name="connsiteX79" fmla="*/ 1102518 w 1221741"/>
              <a:gd name="connsiteY79" fmla="*/ 700147 h 1437057"/>
              <a:gd name="connsiteX80" fmla="*/ 1095375 w 1221741"/>
              <a:gd name="connsiteY80" fmla="*/ 681097 h 1437057"/>
              <a:gd name="connsiteX81" fmla="*/ 1090612 w 1221741"/>
              <a:gd name="connsiteY81" fmla="*/ 669191 h 1437057"/>
              <a:gd name="connsiteX82" fmla="*/ 1088231 w 1221741"/>
              <a:gd name="connsiteY82" fmla="*/ 662047 h 1437057"/>
              <a:gd name="connsiteX83" fmla="*/ 1081087 w 1221741"/>
              <a:gd name="connsiteY83" fmla="*/ 652522 h 1437057"/>
              <a:gd name="connsiteX84" fmla="*/ 1078706 w 1221741"/>
              <a:gd name="connsiteY84" fmla="*/ 642997 h 1437057"/>
              <a:gd name="connsiteX85" fmla="*/ 1073943 w 1221741"/>
              <a:gd name="connsiteY85" fmla="*/ 635854 h 1437057"/>
              <a:gd name="connsiteX86" fmla="*/ 1069181 w 1221741"/>
              <a:gd name="connsiteY86" fmla="*/ 626329 h 1437057"/>
              <a:gd name="connsiteX87" fmla="*/ 1066800 w 1221741"/>
              <a:gd name="connsiteY87" fmla="*/ 619185 h 1437057"/>
              <a:gd name="connsiteX88" fmla="*/ 1064418 w 1221741"/>
              <a:gd name="connsiteY88" fmla="*/ 609660 h 1437057"/>
              <a:gd name="connsiteX89" fmla="*/ 1047750 w 1221741"/>
              <a:gd name="connsiteY89" fmla="*/ 578704 h 1437057"/>
              <a:gd name="connsiteX90" fmla="*/ 1040606 w 1221741"/>
              <a:gd name="connsiteY90" fmla="*/ 557272 h 1437057"/>
              <a:gd name="connsiteX91" fmla="*/ 1038225 w 1221741"/>
              <a:gd name="connsiteY91" fmla="*/ 547747 h 1437057"/>
              <a:gd name="connsiteX92" fmla="*/ 1031081 w 1221741"/>
              <a:gd name="connsiteY92" fmla="*/ 535841 h 1437057"/>
              <a:gd name="connsiteX93" fmla="*/ 1026318 w 1221741"/>
              <a:gd name="connsiteY93" fmla="*/ 526316 h 1437057"/>
              <a:gd name="connsiteX94" fmla="*/ 1023937 w 1221741"/>
              <a:gd name="connsiteY94" fmla="*/ 519172 h 1437057"/>
              <a:gd name="connsiteX95" fmla="*/ 1014412 w 1221741"/>
              <a:gd name="connsiteY95" fmla="*/ 495360 h 1437057"/>
              <a:gd name="connsiteX96" fmla="*/ 1012031 w 1221741"/>
              <a:gd name="connsiteY96" fmla="*/ 485835 h 1437057"/>
              <a:gd name="connsiteX97" fmla="*/ 997743 w 1221741"/>
              <a:gd name="connsiteY97" fmla="*/ 462022 h 1437057"/>
              <a:gd name="connsiteX98" fmla="*/ 992981 w 1221741"/>
              <a:gd name="connsiteY98" fmla="*/ 452497 h 1437057"/>
              <a:gd name="connsiteX99" fmla="*/ 990600 w 1221741"/>
              <a:gd name="connsiteY99" fmla="*/ 440591 h 1437057"/>
              <a:gd name="connsiteX100" fmla="*/ 969168 w 1221741"/>
              <a:gd name="connsiteY100" fmla="*/ 397729 h 1437057"/>
              <a:gd name="connsiteX101" fmla="*/ 942975 w 1221741"/>
              <a:gd name="connsiteY101" fmla="*/ 333435 h 1437057"/>
              <a:gd name="connsiteX102" fmla="*/ 926306 w 1221741"/>
              <a:gd name="connsiteY102" fmla="*/ 242947 h 1437057"/>
              <a:gd name="connsiteX103" fmla="*/ 900112 w 1221741"/>
              <a:gd name="connsiteY103" fmla="*/ 161986 h 1437057"/>
              <a:gd name="connsiteX104" fmla="*/ 871537 w 1221741"/>
              <a:gd name="connsiteY104" fmla="*/ 88167 h 1437057"/>
              <a:gd name="connsiteX105" fmla="*/ 823912 w 1221741"/>
              <a:gd name="connsiteY105" fmla="*/ 59 h 1437057"/>
              <a:gd name="connsiteX106" fmla="*/ 847725 w 1221741"/>
              <a:gd name="connsiteY106" fmla="*/ 83405 h 1437057"/>
              <a:gd name="connsiteX107" fmla="*/ 847725 w 1221741"/>
              <a:gd name="connsiteY107" fmla="*/ 207229 h 1437057"/>
              <a:gd name="connsiteX108" fmla="*/ 823912 w 1221741"/>
              <a:gd name="connsiteY108" fmla="*/ 252472 h 1437057"/>
              <a:gd name="connsiteX109" fmla="*/ 812006 w 1221741"/>
              <a:gd name="connsiteY109" fmla="*/ 297716 h 1437057"/>
              <a:gd name="connsiteX110" fmla="*/ 797718 w 1221741"/>
              <a:gd name="connsiteY110" fmla="*/ 354866 h 1437057"/>
              <a:gd name="connsiteX111" fmla="*/ 781050 w 1221741"/>
              <a:gd name="connsiteY111" fmla="*/ 395347 h 1437057"/>
              <a:gd name="connsiteX112" fmla="*/ 754856 w 1221741"/>
              <a:gd name="connsiteY112" fmla="*/ 445354 h 1437057"/>
              <a:gd name="connsiteX113" fmla="*/ 745331 w 1221741"/>
              <a:gd name="connsiteY113" fmla="*/ 466785 h 1437057"/>
              <a:gd name="connsiteX114" fmla="*/ 742950 w 1221741"/>
              <a:gd name="connsiteY114" fmla="*/ 490597 h 1437057"/>
              <a:gd name="connsiteX115" fmla="*/ 721518 w 1221741"/>
              <a:gd name="connsiteY115" fmla="*/ 504885 h 1437057"/>
              <a:gd name="connsiteX116" fmla="*/ 709612 w 1221741"/>
              <a:gd name="connsiteY116" fmla="*/ 509647 h 1437057"/>
              <a:gd name="connsiteX117" fmla="*/ 688181 w 1221741"/>
              <a:gd name="connsiteY117" fmla="*/ 519172 h 1437057"/>
              <a:gd name="connsiteX118" fmla="*/ 671512 w 1221741"/>
              <a:gd name="connsiteY118" fmla="*/ 533460 h 1437057"/>
              <a:gd name="connsiteX119" fmla="*/ 664368 w 1221741"/>
              <a:gd name="connsiteY119" fmla="*/ 538222 h 1437057"/>
              <a:gd name="connsiteX120" fmla="*/ 657225 w 1221741"/>
              <a:gd name="connsiteY120" fmla="*/ 547747 h 1437057"/>
              <a:gd name="connsiteX121" fmla="*/ 642937 w 1221741"/>
              <a:gd name="connsiteY121" fmla="*/ 562035 h 1437057"/>
              <a:gd name="connsiteX122" fmla="*/ 626268 w 1221741"/>
              <a:gd name="connsiteY122" fmla="*/ 581085 h 1437057"/>
              <a:gd name="connsiteX123" fmla="*/ 614362 w 1221741"/>
              <a:gd name="connsiteY123" fmla="*/ 595372 h 1437057"/>
              <a:gd name="connsiteX124" fmla="*/ 607218 w 1221741"/>
              <a:gd name="connsiteY124" fmla="*/ 604897 h 1437057"/>
              <a:gd name="connsiteX125" fmla="*/ 602456 w 1221741"/>
              <a:gd name="connsiteY125" fmla="*/ 612041 h 1437057"/>
              <a:gd name="connsiteX126" fmla="*/ 590550 w 1221741"/>
              <a:gd name="connsiteY126" fmla="*/ 616804 h 1437057"/>
              <a:gd name="connsiteX127" fmla="*/ 573881 w 1221741"/>
              <a:gd name="connsiteY127" fmla="*/ 628710 h 1437057"/>
              <a:gd name="connsiteX128" fmla="*/ 554831 w 1221741"/>
              <a:gd name="connsiteY128" fmla="*/ 638235 h 1437057"/>
              <a:gd name="connsiteX129" fmla="*/ 542925 w 1221741"/>
              <a:gd name="connsiteY129" fmla="*/ 645379 h 1437057"/>
              <a:gd name="connsiteX130" fmla="*/ 535781 w 1221741"/>
              <a:gd name="connsiteY130" fmla="*/ 647760 h 1437057"/>
              <a:gd name="connsiteX131" fmla="*/ 516731 w 1221741"/>
              <a:gd name="connsiteY131" fmla="*/ 662047 h 1437057"/>
              <a:gd name="connsiteX132" fmla="*/ 500062 w 1221741"/>
              <a:gd name="connsiteY132" fmla="*/ 676335 h 1437057"/>
              <a:gd name="connsiteX133" fmla="*/ 490537 w 1221741"/>
              <a:gd name="connsiteY133" fmla="*/ 714435 h 1437057"/>
              <a:gd name="connsiteX134" fmla="*/ 490537 w 1221741"/>
              <a:gd name="connsiteY134" fmla="*/ 831116 h 1437057"/>
              <a:gd name="connsiteX135" fmla="*/ 495300 w 1221741"/>
              <a:gd name="connsiteY135" fmla="*/ 864454 h 1437057"/>
              <a:gd name="connsiteX136" fmla="*/ 492918 w 1221741"/>
              <a:gd name="connsiteY136" fmla="*/ 897791 h 1437057"/>
              <a:gd name="connsiteX137" fmla="*/ 483393 w 1221741"/>
              <a:gd name="connsiteY137" fmla="*/ 895410 h 1437057"/>
              <a:gd name="connsiteX138" fmla="*/ 478631 w 1221741"/>
              <a:gd name="connsiteY138" fmla="*/ 888266 h 1437057"/>
              <a:gd name="connsiteX139" fmla="*/ 447675 w 1221741"/>
              <a:gd name="connsiteY139" fmla="*/ 878741 h 1437057"/>
              <a:gd name="connsiteX140" fmla="*/ 445293 w 1221741"/>
              <a:gd name="connsiteY140" fmla="*/ 871597 h 1437057"/>
              <a:gd name="connsiteX141" fmla="*/ 438150 w 1221741"/>
              <a:gd name="connsiteY141" fmla="*/ 845404 h 1437057"/>
              <a:gd name="connsiteX142" fmla="*/ 421481 w 1221741"/>
              <a:gd name="connsiteY142" fmla="*/ 854929 h 1437057"/>
              <a:gd name="connsiteX143" fmla="*/ 407193 w 1221741"/>
              <a:gd name="connsiteY143" fmla="*/ 859691 h 1437057"/>
              <a:gd name="connsiteX144" fmla="*/ 397668 w 1221741"/>
              <a:gd name="connsiteY144" fmla="*/ 869216 h 1437057"/>
              <a:gd name="connsiteX145" fmla="*/ 395287 w 1221741"/>
              <a:gd name="connsiteY145" fmla="*/ 876360 h 1437057"/>
              <a:gd name="connsiteX146" fmla="*/ 388143 w 1221741"/>
              <a:gd name="connsiteY146" fmla="*/ 885885 h 1437057"/>
              <a:gd name="connsiteX147" fmla="*/ 369093 w 1221741"/>
              <a:gd name="connsiteY147" fmla="*/ 902554 h 1437057"/>
              <a:gd name="connsiteX148" fmla="*/ 371475 w 1221741"/>
              <a:gd name="connsiteY148" fmla="*/ 938272 h 1437057"/>
              <a:gd name="connsiteX149" fmla="*/ 373856 w 1221741"/>
              <a:gd name="connsiteY149" fmla="*/ 945416 h 1437057"/>
              <a:gd name="connsiteX150" fmla="*/ 381000 w 1221741"/>
              <a:gd name="connsiteY150" fmla="*/ 950179 h 1437057"/>
              <a:gd name="connsiteX151" fmla="*/ 390525 w 1221741"/>
              <a:gd name="connsiteY151" fmla="*/ 966847 h 1437057"/>
              <a:gd name="connsiteX152" fmla="*/ 392906 w 1221741"/>
              <a:gd name="connsiteY152" fmla="*/ 976372 h 1437057"/>
              <a:gd name="connsiteX153" fmla="*/ 400050 w 1221741"/>
              <a:gd name="connsiteY153" fmla="*/ 988279 h 1437057"/>
              <a:gd name="connsiteX154" fmla="*/ 407193 w 1221741"/>
              <a:gd name="connsiteY154" fmla="*/ 1023997 h 1437057"/>
              <a:gd name="connsiteX155" fmla="*/ 404812 w 1221741"/>
              <a:gd name="connsiteY155" fmla="*/ 1040666 h 1437057"/>
              <a:gd name="connsiteX156" fmla="*/ 378618 w 1221741"/>
              <a:gd name="connsiteY156" fmla="*/ 1033522 h 1437057"/>
              <a:gd name="connsiteX157" fmla="*/ 354806 w 1221741"/>
              <a:gd name="connsiteY157" fmla="*/ 1012091 h 1437057"/>
              <a:gd name="connsiteX158" fmla="*/ 350043 w 1221741"/>
              <a:gd name="connsiteY158" fmla="*/ 1004947 h 1437057"/>
              <a:gd name="connsiteX159" fmla="*/ 342900 w 1221741"/>
              <a:gd name="connsiteY159" fmla="*/ 1000185 h 1437057"/>
              <a:gd name="connsiteX160" fmla="*/ 307181 w 1221741"/>
              <a:gd name="connsiteY160" fmla="*/ 1007329 h 1437057"/>
              <a:gd name="connsiteX161" fmla="*/ 295275 w 1221741"/>
              <a:gd name="connsiteY161" fmla="*/ 1019235 h 1437057"/>
              <a:gd name="connsiteX162" fmla="*/ 288131 w 1221741"/>
              <a:gd name="connsiteY162" fmla="*/ 1043047 h 1437057"/>
              <a:gd name="connsiteX163" fmla="*/ 285750 w 1221741"/>
              <a:gd name="connsiteY163" fmla="*/ 1054954 h 1437057"/>
              <a:gd name="connsiteX164" fmla="*/ 278606 w 1221741"/>
              <a:gd name="connsiteY164" fmla="*/ 1057335 h 1437057"/>
              <a:gd name="connsiteX165" fmla="*/ 259556 w 1221741"/>
              <a:gd name="connsiteY165" fmla="*/ 1052572 h 1437057"/>
              <a:gd name="connsiteX166" fmla="*/ 252412 w 1221741"/>
              <a:gd name="connsiteY166" fmla="*/ 1040666 h 1437057"/>
              <a:gd name="connsiteX167" fmla="*/ 235743 w 1221741"/>
              <a:gd name="connsiteY167" fmla="*/ 1023997 h 1437057"/>
              <a:gd name="connsiteX168" fmla="*/ 235743 w 1221741"/>
              <a:gd name="connsiteY168" fmla="*/ 1023997 h 1437057"/>
              <a:gd name="connsiteX169" fmla="*/ 226218 w 1221741"/>
              <a:gd name="connsiteY169" fmla="*/ 1019235 h 1437057"/>
              <a:gd name="connsiteX170" fmla="*/ 207168 w 1221741"/>
              <a:gd name="connsiteY170" fmla="*/ 1007329 h 1437057"/>
              <a:gd name="connsiteX171" fmla="*/ 197643 w 1221741"/>
              <a:gd name="connsiteY171" fmla="*/ 1004947 h 1437057"/>
              <a:gd name="connsiteX172" fmla="*/ 166687 w 1221741"/>
              <a:gd name="connsiteY172" fmla="*/ 1000185 h 1437057"/>
              <a:gd name="connsiteX173" fmla="*/ 150018 w 1221741"/>
              <a:gd name="connsiteY173" fmla="*/ 995422 h 1437057"/>
              <a:gd name="connsiteX174" fmla="*/ 126206 w 1221741"/>
              <a:gd name="connsiteY174" fmla="*/ 985897 h 1437057"/>
              <a:gd name="connsiteX175" fmla="*/ 111918 w 1221741"/>
              <a:gd name="connsiteY175" fmla="*/ 978754 h 1437057"/>
              <a:gd name="connsiteX176" fmla="*/ 52387 w 1221741"/>
              <a:gd name="connsiteY176" fmla="*/ 983516 h 1437057"/>
              <a:gd name="connsiteX177" fmla="*/ 45243 w 1221741"/>
              <a:gd name="connsiteY177" fmla="*/ 988279 h 1437057"/>
              <a:gd name="connsiteX178" fmla="*/ 23812 w 1221741"/>
              <a:gd name="connsiteY178" fmla="*/ 1009710 h 1437057"/>
              <a:gd name="connsiteX179" fmla="*/ 16668 w 1221741"/>
              <a:gd name="connsiteY179" fmla="*/ 1033522 h 1437057"/>
              <a:gd name="connsiteX180" fmla="*/ 11906 w 1221741"/>
              <a:gd name="connsiteY180" fmla="*/ 1040666 h 1437057"/>
              <a:gd name="connsiteX181" fmla="*/ 9525 w 1221741"/>
              <a:gd name="connsiteY181" fmla="*/ 1081147 h 1437057"/>
              <a:gd name="connsiteX182" fmla="*/ 7143 w 1221741"/>
              <a:gd name="connsiteY182" fmla="*/ 1090672 h 1437057"/>
              <a:gd name="connsiteX183" fmla="*/ 4762 w 1221741"/>
              <a:gd name="connsiteY183" fmla="*/ 1104960 h 1437057"/>
              <a:gd name="connsiteX184" fmla="*/ 2381 w 1221741"/>
              <a:gd name="connsiteY184" fmla="*/ 1135916 h 1437057"/>
              <a:gd name="connsiteX185" fmla="*/ 0 w 1221741"/>
              <a:gd name="connsiteY185" fmla="*/ 1143060 h 1437057"/>
              <a:gd name="connsiteX186" fmla="*/ 2381 w 1221741"/>
              <a:gd name="connsiteY186" fmla="*/ 1209735 h 1437057"/>
              <a:gd name="connsiteX187" fmla="*/ 19050 w 1221741"/>
              <a:gd name="connsiteY187" fmla="*/ 1221641 h 1437057"/>
              <a:gd name="connsiteX188" fmla="*/ 45243 w 1221741"/>
              <a:gd name="connsiteY188" fmla="*/ 1233547 h 1437057"/>
              <a:gd name="connsiteX189" fmla="*/ 59531 w 1221741"/>
              <a:gd name="connsiteY189" fmla="*/ 1238310 h 1437057"/>
              <a:gd name="connsiteX190" fmla="*/ 83343 w 1221741"/>
              <a:gd name="connsiteY190" fmla="*/ 1254979 h 1437057"/>
              <a:gd name="connsiteX191" fmla="*/ 90487 w 1221741"/>
              <a:gd name="connsiteY191" fmla="*/ 1262122 h 1437057"/>
              <a:gd name="connsiteX192" fmla="*/ 104775 w 1221741"/>
              <a:gd name="connsiteY192" fmla="*/ 1266885 h 1437057"/>
              <a:gd name="connsiteX193" fmla="*/ 123825 w 1221741"/>
              <a:gd name="connsiteY193" fmla="*/ 1271647 h 1437057"/>
              <a:gd name="connsiteX194" fmla="*/ 138112 w 1221741"/>
              <a:gd name="connsiteY194" fmla="*/ 1276410 h 1437057"/>
              <a:gd name="connsiteX195" fmla="*/ 223837 w 1221741"/>
              <a:gd name="connsiteY195" fmla="*/ 1285935 h 1437057"/>
              <a:gd name="connsiteX196" fmla="*/ 257175 w 1221741"/>
              <a:gd name="connsiteY196" fmla="*/ 1314510 h 1437057"/>
              <a:gd name="connsiteX197" fmla="*/ 261937 w 1221741"/>
              <a:gd name="connsiteY197" fmla="*/ 1321654 h 1437057"/>
              <a:gd name="connsiteX198" fmla="*/ 264318 w 1221741"/>
              <a:gd name="connsiteY198" fmla="*/ 1328797 h 1437057"/>
              <a:gd name="connsiteX199" fmla="*/ 271462 w 1221741"/>
              <a:gd name="connsiteY199" fmla="*/ 1343085 h 1437057"/>
              <a:gd name="connsiteX200" fmla="*/ 276225 w 1221741"/>
              <a:gd name="connsiteY200" fmla="*/ 1350229 h 1437057"/>
              <a:gd name="connsiteX201" fmla="*/ 285750 w 1221741"/>
              <a:gd name="connsiteY201" fmla="*/ 1352610 h 1437057"/>
              <a:gd name="connsiteX202" fmla="*/ 328612 w 1221741"/>
              <a:gd name="connsiteY202" fmla="*/ 1347847 h 1437057"/>
              <a:gd name="connsiteX203" fmla="*/ 342900 w 1221741"/>
              <a:gd name="connsiteY203" fmla="*/ 1345466 h 1437057"/>
              <a:gd name="connsiteX204" fmla="*/ 366712 w 1221741"/>
              <a:gd name="connsiteY204" fmla="*/ 1350229 h 1437057"/>
              <a:gd name="connsiteX205" fmla="*/ 373856 w 1221741"/>
              <a:gd name="connsiteY205" fmla="*/ 1383566 h 1437057"/>
              <a:gd name="connsiteX206" fmla="*/ 381000 w 1221741"/>
              <a:gd name="connsiteY206" fmla="*/ 1412141 h 1437057"/>
              <a:gd name="connsiteX207" fmla="*/ 381000 w 1221741"/>
              <a:gd name="connsiteY207" fmla="*/ 1435954 h 1437057"/>
              <a:gd name="connsiteX0" fmla="*/ 381000 w 1221741"/>
              <a:gd name="connsiteY0" fmla="*/ 1435954 h 1437057"/>
              <a:gd name="connsiteX1" fmla="*/ 411956 w 1221741"/>
              <a:gd name="connsiteY1" fmla="*/ 1431191 h 1437057"/>
              <a:gd name="connsiteX2" fmla="*/ 426243 w 1221741"/>
              <a:gd name="connsiteY2" fmla="*/ 1419285 h 1437057"/>
              <a:gd name="connsiteX3" fmla="*/ 435768 w 1221741"/>
              <a:gd name="connsiteY3" fmla="*/ 1414522 h 1437057"/>
              <a:gd name="connsiteX4" fmla="*/ 447675 w 1221741"/>
              <a:gd name="connsiteY4" fmla="*/ 1404997 h 1437057"/>
              <a:gd name="connsiteX5" fmla="*/ 450056 w 1221741"/>
              <a:gd name="connsiteY5" fmla="*/ 1397854 h 1437057"/>
              <a:gd name="connsiteX6" fmla="*/ 476250 w 1221741"/>
              <a:gd name="connsiteY6" fmla="*/ 1378804 h 1437057"/>
              <a:gd name="connsiteX7" fmla="*/ 488156 w 1221741"/>
              <a:gd name="connsiteY7" fmla="*/ 1369279 h 1437057"/>
              <a:gd name="connsiteX8" fmla="*/ 526256 w 1221741"/>
              <a:gd name="connsiteY8" fmla="*/ 1362135 h 1437057"/>
              <a:gd name="connsiteX9" fmla="*/ 559593 w 1221741"/>
              <a:gd name="connsiteY9" fmla="*/ 1357372 h 1437057"/>
              <a:gd name="connsiteX10" fmla="*/ 573881 w 1221741"/>
              <a:gd name="connsiteY10" fmla="*/ 1347847 h 1437057"/>
              <a:gd name="connsiteX11" fmla="*/ 592931 w 1221741"/>
              <a:gd name="connsiteY11" fmla="*/ 1333560 h 1437057"/>
              <a:gd name="connsiteX12" fmla="*/ 611981 w 1221741"/>
              <a:gd name="connsiteY12" fmla="*/ 1321654 h 1437057"/>
              <a:gd name="connsiteX13" fmla="*/ 626268 w 1221741"/>
              <a:gd name="connsiteY13" fmla="*/ 1319272 h 1437057"/>
              <a:gd name="connsiteX14" fmla="*/ 657225 w 1221741"/>
              <a:gd name="connsiteY14" fmla="*/ 1314510 h 1437057"/>
              <a:gd name="connsiteX15" fmla="*/ 666750 w 1221741"/>
              <a:gd name="connsiteY15" fmla="*/ 1307366 h 1437057"/>
              <a:gd name="connsiteX16" fmla="*/ 652462 w 1221741"/>
              <a:gd name="connsiteY16" fmla="*/ 1295460 h 1437057"/>
              <a:gd name="connsiteX17" fmla="*/ 638175 w 1221741"/>
              <a:gd name="connsiteY17" fmla="*/ 1288316 h 1437057"/>
              <a:gd name="connsiteX18" fmla="*/ 626268 w 1221741"/>
              <a:gd name="connsiteY18" fmla="*/ 1278791 h 1437057"/>
              <a:gd name="connsiteX19" fmla="*/ 619125 w 1221741"/>
              <a:gd name="connsiteY19" fmla="*/ 1271647 h 1437057"/>
              <a:gd name="connsiteX20" fmla="*/ 621506 w 1221741"/>
              <a:gd name="connsiteY20" fmla="*/ 1254979 h 1437057"/>
              <a:gd name="connsiteX21" fmla="*/ 650081 w 1221741"/>
              <a:gd name="connsiteY21" fmla="*/ 1259741 h 1437057"/>
              <a:gd name="connsiteX22" fmla="*/ 671512 w 1221741"/>
              <a:gd name="connsiteY22" fmla="*/ 1266885 h 1437057"/>
              <a:gd name="connsiteX23" fmla="*/ 673893 w 1221741"/>
              <a:gd name="connsiteY23" fmla="*/ 1300222 h 1437057"/>
              <a:gd name="connsiteX24" fmla="*/ 692943 w 1221741"/>
              <a:gd name="connsiteY24" fmla="*/ 1302604 h 1437057"/>
              <a:gd name="connsiteX25" fmla="*/ 757237 w 1221741"/>
              <a:gd name="connsiteY25" fmla="*/ 1300222 h 1437057"/>
              <a:gd name="connsiteX26" fmla="*/ 776287 w 1221741"/>
              <a:gd name="connsiteY26" fmla="*/ 1297841 h 1437057"/>
              <a:gd name="connsiteX27" fmla="*/ 845343 w 1221741"/>
              <a:gd name="connsiteY27" fmla="*/ 1304985 h 1437057"/>
              <a:gd name="connsiteX28" fmla="*/ 864393 w 1221741"/>
              <a:gd name="connsiteY28" fmla="*/ 1309747 h 1437057"/>
              <a:gd name="connsiteX29" fmla="*/ 885825 w 1221741"/>
              <a:gd name="connsiteY29" fmla="*/ 1314510 h 1437057"/>
              <a:gd name="connsiteX30" fmla="*/ 897731 w 1221741"/>
              <a:gd name="connsiteY30" fmla="*/ 1319272 h 1437057"/>
              <a:gd name="connsiteX31" fmla="*/ 907256 w 1221741"/>
              <a:gd name="connsiteY31" fmla="*/ 1324035 h 1437057"/>
              <a:gd name="connsiteX32" fmla="*/ 926306 w 1221741"/>
              <a:gd name="connsiteY32" fmla="*/ 1328797 h 1437057"/>
              <a:gd name="connsiteX33" fmla="*/ 945356 w 1221741"/>
              <a:gd name="connsiteY33" fmla="*/ 1333560 h 1437057"/>
              <a:gd name="connsiteX34" fmla="*/ 950118 w 1221741"/>
              <a:gd name="connsiteY34" fmla="*/ 1307366 h 1437057"/>
              <a:gd name="connsiteX35" fmla="*/ 952500 w 1221741"/>
              <a:gd name="connsiteY35" fmla="*/ 1297841 h 1437057"/>
              <a:gd name="connsiteX36" fmla="*/ 988218 w 1221741"/>
              <a:gd name="connsiteY36" fmla="*/ 1290697 h 1437057"/>
              <a:gd name="connsiteX37" fmla="*/ 992981 w 1221741"/>
              <a:gd name="connsiteY37" fmla="*/ 1283554 h 1437057"/>
              <a:gd name="connsiteX38" fmla="*/ 1000125 w 1221741"/>
              <a:gd name="connsiteY38" fmla="*/ 1281172 h 1437057"/>
              <a:gd name="connsiteX39" fmla="*/ 1007268 w 1221741"/>
              <a:gd name="connsiteY39" fmla="*/ 1276410 h 1437057"/>
              <a:gd name="connsiteX40" fmla="*/ 1012031 w 1221741"/>
              <a:gd name="connsiteY40" fmla="*/ 1266885 h 1437057"/>
              <a:gd name="connsiteX41" fmla="*/ 1014412 w 1221741"/>
              <a:gd name="connsiteY41" fmla="*/ 1259741 h 1437057"/>
              <a:gd name="connsiteX42" fmla="*/ 1023937 w 1221741"/>
              <a:gd name="connsiteY42" fmla="*/ 1245454 h 1437057"/>
              <a:gd name="connsiteX43" fmla="*/ 1031081 w 1221741"/>
              <a:gd name="connsiteY43" fmla="*/ 1226404 h 1437057"/>
              <a:gd name="connsiteX44" fmla="*/ 1033462 w 1221741"/>
              <a:gd name="connsiteY44" fmla="*/ 1219260 h 1437057"/>
              <a:gd name="connsiteX45" fmla="*/ 1035843 w 1221741"/>
              <a:gd name="connsiteY45" fmla="*/ 1209735 h 1437057"/>
              <a:gd name="connsiteX46" fmla="*/ 1040606 w 1221741"/>
              <a:gd name="connsiteY46" fmla="*/ 1200210 h 1437057"/>
              <a:gd name="connsiteX47" fmla="*/ 1045368 w 1221741"/>
              <a:gd name="connsiteY47" fmla="*/ 1181160 h 1437057"/>
              <a:gd name="connsiteX48" fmla="*/ 1062037 w 1221741"/>
              <a:gd name="connsiteY48" fmla="*/ 1150204 h 1437057"/>
              <a:gd name="connsiteX49" fmla="*/ 1069181 w 1221741"/>
              <a:gd name="connsiteY49" fmla="*/ 1143060 h 1437057"/>
              <a:gd name="connsiteX50" fmla="*/ 1066800 w 1221741"/>
              <a:gd name="connsiteY50" fmla="*/ 1114485 h 1437057"/>
              <a:gd name="connsiteX51" fmla="*/ 1004887 w 1221741"/>
              <a:gd name="connsiteY51" fmla="*/ 1121629 h 1437057"/>
              <a:gd name="connsiteX52" fmla="*/ 1004887 w 1221741"/>
              <a:gd name="connsiteY52" fmla="*/ 1093054 h 1437057"/>
              <a:gd name="connsiteX53" fmla="*/ 1009650 w 1221741"/>
              <a:gd name="connsiteY53" fmla="*/ 1085910 h 1437057"/>
              <a:gd name="connsiteX54" fmla="*/ 1016793 w 1221741"/>
              <a:gd name="connsiteY54" fmla="*/ 1076385 h 1437057"/>
              <a:gd name="connsiteX55" fmla="*/ 1028700 w 1221741"/>
              <a:gd name="connsiteY55" fmla="*/ 1026379 h 1437057"/>
              <a:gd name="connsiteX56" fmla="*/ 1038225 w 1221741"/>
              <a:gd name="connsiteY56" fmla="*/ 990660 h 1437057"/>
              <a:gd name="connsiteX57" fmla="*/ 1045368 w 1221741"/>
              <a:gd name="connsiteY57" fmla="*/ 981135 h 1437057"/>
              <a:gd name="connsiteX58" fmla="*/ 1054893 w 1221741"/>
              <a:gd name="connsiteY58" fmla="*/ 964466 h 1437057"/>
              <a:gd name="connsiteX59" fmla="*/ 1071562 w 1221741"/>
              <a:gd name="connsiteY59" fmla="*/ 947797 h 1437057"/>
              <a:gd name="connsiteX60" fmla="*/ 1095375 w 1221741"/>
              <a:gd name="connsiteY60" fmla="*/ 928747 h 1437057"/>
              <a:gd name="connsiteX61" fmla="*/ 1102518 w 1221741"/>
              <a:gd name="connsiteY61" fmla="*/ 921604 h 1437057"/>
              <a:gd name="connsiteX62" fmla="*/ 1109662 w 1221741"/>
              <a:gd name="connsiteY62" fmla="*/ 919222 h 1437057"/>
              <a:gd name="connsiteX63" fmla="*/ 1119187 w 1221741"/>
              <a:gd name="connsiteY63" fmla="*/ 912079 h 1437057"/>
              <a:gd name="connsiteX64" fmla="*/ 1138237 w 1221741"/>
              <a:gd name="connsiteY64" fmla="*/ 900172 h 1437057"/>
              <a:gd name="connsiteX65" fmla="*/ 1147762 w 1221741"/>
              <a:gd name="connsiteY65" fmla="*/ 881122 h 1437057"/>
              <a:gd name="connsiteX66" fmla="*/ 1166812 w 1221741"/>
              <a:gd name="connsiteY66" fmla="*/ 854929 h 1437057"/>
              <a:gd name="connsiteX67" fmla="*/ 1178718 w 1221741"/>
              <a:gd name="connsiteY67" fmla="*/ 847785 h 1437057"/>
              <a:gd name="connsiteX68" fmla="*/ 1185862 w 1221741"/>
              <a:gd name="connsiteY68" fmla="*/ 845404 h 1437057"/>
              <a:gd name="connsiteX69" fmla="*/ 1197768 w 1221741"/>
              <a:gd name="connsiteY69" fmla="*/ 838260 h 1437057"/>
              <a:gd name="connsiteX70" fmla="*/ 1207293 w 1221741"/>
              <a:gd name="connsiteY70" fmla="*/ 833497 h 1437057"/>
              <a:gd name="connsiteX71" fmla="*/ 1219200 w 1221741"/>
              <a:gd name="connsiteY71" fmla="*/ 819210 h 1437057"/>
              <a:gd name="connsiteX72" fmla="*/ 1214437 w 1221741"/>
              <a:gd name="connsiteY72" fmla="*/ 793016 h 1437057"/>
              <a:gd name="connsiteX73" fmla="*/ 1207293 w 1221741"/>
              <a:gd name="connsiteY73" fmla="*/ 790635 h 1437057"/>
              <a:gd name="connsiteX74" fmla="*/ 1178718 w 1221741"/>
              <a:gd name="connsiteY74" fmla="*/ 778729 h 1437057"/>
              <a:gd name="connsiteX75" fmla="*/ 1157287 w 1221741"/>
              <a:gd name="connsiteY75" fmla="*/ 766822 h 1437057"/>
              <a:gd name="connsiteX76" fmla="*/ 1133475 w 1221741"/>
              <a:gd name="connsiteY76" fmla="*/ 745391 h 1437057"/>
              <a:gd name="connsiteX77" fmla="*/ 1126331 w 1221741"/>
              <a:gd name="connsiteY77" fmla="*/ 738247 h 1437057"/>
              <a:gd name="connsiteX78" fmla="*/ 1112043 w 1221741"/>
              <a:gd name="connsiteY78" fmla="*/ 719197 h 1437057"/>
              <a:gd name="connsiteX79" fmla="*/ 1102518 w 1221741"/>
              <a:gd name="connsiteY79" fmla="*/ 700147 h 1437057"/>
              <a:gd name="connsiteX80" fmla="*/ 1095375 w 1221741"/>
              <a:gd name="connsiteY80" fmla="*/ 681097 h 1437057"/>
              <a:gd name="connsiteX81" fmla="*/ 1090612 w 1221741"/>
              <a:gd name="connsiteY81" fmla="*/ 669191 h 1437057"/>
              <a:gd name="connsiteX82" fmla="*/ 1088231 w 1221741"/>
              <a:gd name="connsiteY82" fmla="*/ 662047 h 1437057"/>
              <a:gd name="connsiteX83" fmla="*/ 1081087 w 1221741"/>
              <a:gd name="connsiteY83" fmla="*/ 652522 h 1437057"/>
              <a:gd name="connsiteX84" fmla="*/ 1078706 w 1221741"/>
              <a:gd name="connsiteY84" fmla="*/ 642997 h 1437057"/>
              <a:gd name="connsiteX85" fmla="*/ 1073943 w 1221741"/>
              <a:gd name="connsiteY85" fmla="*/ 635854 h 1437057"/>
              <a:gd name="connsiteX86" fmla="*/ 1069181 w 1221741"/>
              <a:gd name="connsiteY86" fmla="*/ 626329 h 1437057"/>
              <a:gd name="connsiteX87" fmla="*/ 1066800 w 1221741"/>
              <a:gd name="connsiteY87" fmla="*/ 619185 h 1437057"/>
              <a:gd name="connsiteX88" fmla="*/ 1064418 w 1221741"/>
              <a:gd name="connsiteY88" fmla="*/ 609660 h 1437057"/>
              <a:gd name="connsiteX89" fmla="*/ 1047750 w 1221741"/>
              <a:gd name="connsiteY89" fmla="*/ 578704 h 1437057"/>
              <a:gd name="connsiteX90" fmla="*/ 1040606 w 1221741"/>
              <a:gd name="connsiteY90" fmla="*/ 557272 h 1437057"/>
              <a:gd name="connsiteX91" fmla="*/ 1038225 w 1221741"/>
              <a:gd name="connsiteY91" fmla="*/ 547747 h 1437057"/>
              <a:gd name="connsiteX92" fmla="*/ 1031081 w 1221741"/>
              <a:gd name="connsiteY92" fmla="*/ 535841 h 1437057"/>
              <a:gd name="connsiteX93" fmla="*/ 1026318 w 1221741"/>
              <a:gd name="connsiteY93" fmla="*/ 526316 h 1437057"/>
              <a:gd name="connsiteX94" fmla="*/ 1023937 w 1221741"/>
              <a:gd name="connsiteY94" fmla="*/ 519172 h 1437057"/>
              <a:gd name="connsiteX95" fmla="*/ 1014412 w 1221741"/>
              <a:gd name="connsiteY95" fmla="*/ 495360 h 1437057"/>
              <a:gd name="connsiteX96" fmla="*/ 1012031 w 1221741"/>
              <a:gd name="connsiteY96" fmla="*/ 485835 h 1437057"/>
              <a:gd name="connsiteX97" fmla="*/ 997743 w 1221741"/>
              <a:gd name="connsiteY97" fmla="*/ 462022 h 1437057"/>
              <a:gd name="connsiteX98" fmla="*/ 992981 w 1221741"/>
              <a:gd name="connsiteY98" fmla="*/ 452497 h 1437057"/>
              <a:gd name="connsiteX99" fmla="*/ 990600 w 1221741"/>
              <a:gd name="connsiteY99" fmla="*/ 440591 h 1437057"/>
              <a:gd name="connsiteX100" fmla="*/ 978693 w 1221741"/>
              <a:gd name="connsiteY100" fmla="*/ 417882 h 1437057"/>
              <a:gd name="connsiteX101" fmla="*/ 969168 w 1221741"/>
              <a:gd name="connsiteY101" fmla="*/ 397729 h 1437057"/>
              <a:gd name="connsiteX102" fmla="*/ 942975 w 1221741"/>
              <a:gd name="connsiteY102" fmla="*/ 333435 h 1437057"/>
              <a:gd name="connsiteX103" fmla="*/ 926306 w 1221741"/>
              <a:gd name="connsiteY103" fmla="*/ 242947 h 1437057"/>
              <a:gd name="connsiteX104" fmla="*/ 900112 w 1221741"/>
              <a:gd name="connsiteY104" fmla="*/ 161986 h 1437057"/>
              <a:gd name="connsiteX105" fmla="*/ 871537 w 1221741"/>
              <a:gd name="connsiteY105" fmla="*/ 88167 h 1437057"/>
              <a:gd name="connsiteX106" fmla="*/ 823912 w 1221741"/>
              <a:gd name="connsiteY106" fmla="*/ 59 h 1437057"/>
              <a:gd name="connsiteX107" fmla="*/ 847725 w 1221741"/>
              <a:gd name="connsiteY107" fmla="*/ 83405 h 1437057"/>
              <a:gd name="connsiteX108" fmla="*/ 847725 w 1221741"/>
              <a:gd name="connsiteY108" fmla="*/ 207229 h 1437057"/>
              <a:gd name="connsiteX109" fmla="*/ 823912 w 1221741"/>
              <a:gd name="connsiteY109" fmla="*/ 252472 h 1437057"/>
              <a:gd name="connsiteX110" fmla="*/ 812006 w 1221741"/>
              <a:gd name="connsiteY110" fmla="*/ 297716 h 1437057"/>
              <a:gd name="connsiteX111" fmla="*/ 797718 w 1221741"/>
              <a:gd name="connsiteY111" fmla="*/ 354866 h 1437057"/>
              <a:gd name="connsiteX112" fmla="*/ 781050 w 1221741"/>
              <a:gd name="connsiteY112" fmla="*/ 395347 h 1437057"/>
              <a:gd name="connsiteX113" fmla="*/ 754856 w 1221741"/>
              <a:gd name="connsiteY113" fmla="*/ 445354 h 1437057"/>
              <a:gd name="connsiteX114" fmla="*/ 745331 w 1221741"/>
              <a:gd name="connsiteY114" fmla="*/ 466785 h 1437057"/>
              <a:gd name="connsiteX115" fmla="*/ 742950 w 1221741"/>
              <a:gd name="connsiteY115" fmla="*/ 490597 h 1437057"/>
              <a:gd name="connsiteX116" fmla="*/ 721518 w 1221741"/>
              <a:gd name="connsiteY116" fmla="*/ 504885 h 1437057"/>
              <a:gd name="connsiteX117" fmla="*/ 709612 w 1221741"/>
              <a:gd name="connsiteY117" fmla="*/ 509647 h 1437057"/>
              <a:gd name="connsiteX118" fmla="*/ 688181 w 1221741"/>
              <a:gd name="connsiteY118" fmla="*/ 519172 h 1437057"/>
              <a:gd name="connsiteX119" fmla="*/ 671512 w 1221741"/>
              <a:gd name="connsiteY119" fmla="*/ 533460 h 1437057"/>
              <a:gd name="connsiteX120" fmla="*/ 664368 w 1221741"/>
              <a:gd name="connsiteY120" fmla="*/ 538222 h 1437057"/>
              <a:gd name="connsiteX121" fmla="*/ 657225 w 1221741"/>
              <a:gd name="connsiteY121" fmla="*/ 547747 h 1437057"/>
              <a:gd name="connsiteX122" fmla="*/ 642937 w 1221741"/>
              <a:gd name="connsiteY122" fmla="*/ 562035 h 1437057"/>
              <a:gd name="connsiteX123" fmla="*/ 626268 w 1221741"/>
              <a:gd name="connsiteY123" fmla="*/ 581085 h 1437057"/>
              <a:gd name="connsiteX124" fmla="*/ 614362 w 1221741"/>
              <a:gd name="connsiteY124" fmla="*/ 595372 h 1437057"/>
              <a:gd name="connsiteX125" fmla="*/ 607218 w 1221741"/>
              <a:gd name="connsiteY125" fmla="*/ 604897 h 1437057"/>
              <a:gd name="connsiteX126" fmla="*/ 602456 w 1221741"/>
              <a:gd name="connsiteY126" fmla="*/ 612041 h 1437057"/>
              <a:gd name="connsiteX127" fmla="*/ 590550 w 1221741"/>
              <a:gd name="connsiteY127" fmla="*/ 616804 h 1437057"/>
              <a:gd name="connsiteX128" fmla="*/ 573881 w 1221741"/>
              <a:gd name="connsiteY128" fmla="*/ 628710 h 1437057"/>
              <a:gd name="connsiteX129" fmla="*/ 554831 w 1221741"/>
              <a:gd name="connsiteY129" fmla="*/ 638235 h 1437057"/>
              <a:gd name="connsiteX130" fmla="*/ 542925 w 1221741"/>
              <a:gd name="connsiteY130" fmla="*/ 645379 h 1437057"/>
              <a:gd name="connsiteX131" fmla="*/ 535781 w 1221741"/>
              <a:gd name="connsiteY131" fmla="*/ 647760 h 1437057"/>
              <a:gd name="connsiteX132" fmla="*/ 516731 w 1221741"/>
              <a:gd name="connsiteY132" fmla="*/ 662047 h 1437057"/>
              <a:gd name="connsiteX133" fmla="*/ 500062 w 1221741"/>
              <a:gd name="connsiteY133" fmla="*/ 676335 h 1437057"/>
              <a:gd name="connsiteX134" fmla="*/ 490537 w 1221741"/>
              <a:gd name="connsiteY134" fmla="*/ 714435 h 1437057"/>
              <a:gd name="connsiteX135" fmla="*/ 490537 w 1221741"/>
              <a:gd name="connsiteY135" fmla="*/ 831116 h 1437057"/>
              <a:gd name="connsiteX136" fmla="*/ 495300 w 1221741"/>
              <a:gd name="connsiteY136" fmla="*/ 864454 h 1437057"/>
              <a:gd name="connsiteX137" fmla="*/ 492918 w 1221741"/>
              <a:gd name="connsiteY137" fmla="*/ 897791 h 1437057"/>
              <a:gd name="connsiteX138" fmla="*/ 483393 w 1221741"/>
              <a:gd name="connsiteY138" fmla="*/ 895410 h 1437057"/>
              <a:gd name="connsiteX139" fmla="*/ 478631 w 1221741"/>
              <a:gd name="connsiteY139" fmla="*/ 888266 h 1437057"/>
              <a:gd name="connsiteX140" fmla="*/ 447675 w 1221741"/>
              <a:gd name="connsiteY140" fmla="*/ 878741 h 1437057"/>
              <a:gd name="connsiteX141" fmla="*/ 445293 w 1221741"/>
              <a:gd name="connsiteY141" fmla="*/ 871597 h 1437057"/>
              <a:gd name="connsiteX142" fmla="*/ 438150 w 1221741"/>
              <a:gd name="connsiteY142" fmla="*/ 845404 h 1437057"/>
              <a:gd name="connsiteX143" fmla="*/ 421481 w 1221741"/>
              <a:gd name="connsiteY143" fmla="*/ 854929 h 1437057"/>
              <a:gd name="connsiteX144" fmla="*/ 407193 w 1221741"/>
              <a:gd name="connsiteY144" fmla="*/ 859691 h 1437057"/>
              <a:gd name="connsiteX145" fmla="*/ 397668 w 1221741"/>
              <a:gd name="connsiteY145" fmla="*/ 869216 h 1437057"/>
              <a:gd name="connsiteX146" fmla="*/ 395287 w 1221741"/>
              <a:gd name="connsiteY146" fmla="*/ 876360 h 1437057"/>
              <a:gd name="connsiteX147" fmla="*/ 388143 w 1221741"/>
              <a:gd name="connsiteY147" fmla="*/ 885885 h 1437057"/>
              <a:gd name="connsiteX148" fmla="*/ 369093 w 1221741"/>
              <a:gd name="connsiteY148" fmla="*/ 902554 h 1437057"/>
              <a:gd name="connsiteX149" fmla="*/ 371475 w 1221741"/>
              <a:gd name="connsiteY149" fmla="*/ 938272 h 1437057"/>
              <a:gd name="connsiteX150" fmla="*/ 373856 w 1221741"/>
              <a:gd name="connsiteY150" fmla="*/ 945416 h 1437057"/>
              <a:gd name="connsiteX151" fmla="*/ 381000 w 1221741"/>
              <a:gd name="connsiteY151" fmla="*/ 950179 h 1437057"/>
              <a:gd name="connsiteX152" fmla="*/ 390525 w 1221741"/>
              <a:gd name="connsiteY152" fmla="*/ 966847 h 1437057"/>
              <a:gd name="connsiteX153" fmla="*/ 392906 w 1221741"/>
              <a:gd name="connsiteY153" fmla="*/ 976372 h 1437057"/>
              <a:gd name="connsiteX154" fmla="*/ 400050 w 1221741"/>
              <a:gd name="connsiteY154" fmla="*/ 988279 h 1437057"/>
              <a:gd name="connsiteX155" fmla="*/ 407193 w 1221741"/>
              <a:gd name="connsiteY155" fmla="*/ 1023997 h 1437057"/>
              <a:gd name="connsiteX156" fmla="*/ 404812 w 1221741"/>
              <a:gd name="connsiteY156" fmla="*/ 1040666 h 1437057"/>
              <a:gd name="connsiteX157" fmla="*/ 378618 w 1221741"/>
              <a:gd name="connsiteY157" fmla="*/ 1033522 h 1437057"/>
              <a:gd name="connsiteX158" fmla="*/ 354806 w 1221741"/>
              <a:gd name="connsiteY158" fmla="*/ 1012091 h 1437057"/>
              <a:gd name="connsiteX159" fmla="*/ 350043 w 1221741"/>
              <a:gd name="connsiteY159" fmla="*/ 1004947 h 1437057"/>
              <a:gd name="connsiteX160" fmla="*/ 342900 w 1221741"/>
              <a:gd name="connsiteY160" fmla="*/ 1000185 h 1437057"/>
              <a:gd name="connsiteX161" fmla="*/ 307181 w 1221741"/>
              <a:gd name="connsiteY161" fmla="*/ 1007329 h 1437057"/>
              <a:gd name="connsiteX162" fmla="*/ 295275 w 1221741"/>
              <a:gd name="connsiteY162" fmla="*/ 1019235 h 1437057"/>
              <a:gd name="connsiteX163" fmla="*/ 288131 w 1221741"/>
              <a:gd name="connsiteY163" fmla="*/ 1043047 h 1437057"/>
              <a:gd name="connsiteX164" fmla="*/ 285750 w 1221741"/>
              <a:gd name="connsiteY164" fmla="*/ 1054954 h 1437057"/>
              <a:gd name="connsiteX165" fmla="*/ 278606 w 1221741"/>
              <a:gd name="connsiteY165" fmla="*/ 1057335 h 1437057"/>
              <a:gd name="connsiteX166" fmla="*/ 259556 w 1221741"/>
              <a:gd name="connsiteY166" fmla="*/ 1052572 h 1437057"/>
              <a:gd name="connsiteX167" fmla="*/ 252412 w 1221741"/>
              <a:gd name="connsiteY167" fmla="*/ 1040666 h 1437057"/>
              <a:gd name="connsiteX168" fmla="*/ 235743 w 1221741"/>
              <a:gd name="connsiteY168" fmla="*/ 1023997 h 1437057"/>
              <a:gd name="connsiteX169" fmla="*/ 235743 w 1221741"/>
              <a:gd name="connsiteY169" fmla="*/ 1023997 h 1437057"/>
              <a:gd name="connsiteX170" fmla="*/ 226218 w 1221741"/>
              <a:gd name="connsiteY170" fmla="*/ 1019235 h 1437057"/>
              <a:gd name="connsiteX171" fmla="*/ 207168 w 1221741"/>
              <a:gd name="connsiteY171" fmla="*/ 1007329 h 1437057"/>
              <a:gd name="connsiteX172" fmla="*/ 197643 w 1221741"/>
              <a:gd name="connsiteY172" fmla="*/ 1004947 h 1437057"/>
              <a:gd name="connsiteX173" fmla="*/ 166687 w 1221741"/>
              <a:gd name="connsiteY173" fmla="*/ 1000185 h 1437057"/>
              <a:gd name="connsiteX174" fmla="*/ 150018 w 1221741"/>
              <a:gd name="connsiteY174" fmla="*/ 995422 h 1437057"/>
              <a:gd name="connsiteX175" fmla="*/ 126206 w 1221741"/>
              <a:gd name="connsiteY175" fmla="*/ 985897 h 1437057"/>
              <a:gd name="connsiteX176" fmla="*/ 111918 w 1221741"/>
              <a:gd name="connsiteY176" fmla="*/ 978754 h 1437057"/>
              <a:gd name="connsiteX177" fmla="*/ 52387 w 1221741"/>
              <a:gd name="connsiteY177" fmla="*/ 983516 h 1437057"/>
              <a:gd name="connsiteX178" fmla="*/ 45243 w 1221741"/>
              <a:gd name="connsiteY178" fmla="*/ 988279 h 1437057"/>
              <a:gd name="connsiteX179" fmla="*/ 23812 w 1221741"/>
              <a:gd name="connsiteY179" fmla="*/ 1009710 h 1437057"/>
              <a:gd name="connsiteX180" fmla="*/ 16668 w 1221741"/>
              <a:gd name="connsiteY180" fmla="*/ 1033522 h 1437057"/>
              <a:gd name="connsiteX181" fmla="*/ 11906 w 1221741"/>
              <a:gd name="connsiteY181" fmla="*/ 1040666 h 1437057"/>
              <a:gd name="connsiteX182" fmla="*/ 9525 w 1221741"/>
              <a:gd name="connsiteY182" fmla="*/ 1081147 h 1437057"/>
              <a:gd name="connsiteX183" fmla="*/ 7143 w 1221741"/>
              <a:gd name="connsiteY183" fmla="*/ 1090672 h 1437057"/>
              <a:gd name="connsiteX184" fmla="*/ 4762 w 1221741"/>
              <a:gd name="connsiteY184" fmla="*/ 1104960 h 1437057"/>
              <a:gd name="connsiteX185" fmla="*/ 2381 w 1221741"/>
              <a:gd name="connsiteY185" fmla="*/ 1135916 h 1437057"/>
              <a:gd name="connsiteX186" fmla="*/ 0 w 1221741"/>
              <a:gd name="connsiteY186" fmla="*/ 1143060 h 1437057"/>
              <a:gd name="connsiteX187" fmla="*/ 2381 w 1221741"/>
              <a:gd name="connsiteY187" fmla="*/ 1209735 h 1437057"/>
              <a:gd name="connsiteX188" fmla="*/ 19050 w 1221741"/>
              <a:gd name="connsiteY188" fmla="*/ 1221641 h 1437057"/>
              <a:gd name="connsiteX189" fmla="*/ 45243 w 1221741"/>
              <a:gd name="connsiteY189" fmla="*/ 1233547 h 1437057"/>
              <a:gd name="connsiteX190" fmla="*/ 59531 w 1221741"/>
              <a:gd name="connsiteY190" fmla="*/ 1238310 h 1437057"/>
              <a:gd name="connsiteX191" fmla="*/ 83343 w 1221741"/>
              <a:gd name="connsiteY191" fmla="*/ 1254979 h 1437057"/>
              <a:gd name="connsiteX192" fmla="*/ 90487 w 1221741"/>
              <a:gd name="connsiteY192" fmla="*/ 1262122 h 1437057"/>
              <a:gd name="connsiteX193" fmla="*/ 104775 w 1221741"/>
              <a:gd name="connsiteY193" fmla="*/ 1266885 h 1437057"/>
              <a:gd name="connsiteX194" fmla="*/ 123825 w 1221741"/>
              <a:gd name="connsiteY194" fmla="*/ 1271647 h 1437057"/>
              <a:gd name="connsiteX195" fmla="*/ 138112 w 1221741"/>
              <a:gd name="connsiteY195" fmla="*/ 1276410 h 1437057"/>
              <a:gd name="connsiteX196" fmla="*/ 223837 w 1221741"/>
              <a:gd name="connsiteY196" fmla="*/ 1285935 h 1437057"/>
              <a:gd name="connsiteX197" fmla="*/ 257175 w 1221741"/>
              <a:gd name="connsiteY197" fmla="*/ 1314510 h 1437057"/>
              <a:gd name="connsiteX198" fmla="*/ 261937 w 1221741"/>
              <a:gd name="connsiteY198" fmla="*/ 1321654 h 1437057"/>
              <a:gd name="connsiteX199" fmla="*/ 264318 w 1221741"/>
              <a:gd name="connsiteY199" fmla="*/ 1328797 h 1437057"/>
              <a:gd name="connsiteX200" fmla="*/ 271462 w 1221741"/>
              <a:gd name="connsiteY200" fmla="*/ 1343085 h 1437057"/>
              <a:gd name="connsiteX201" fmla="*/ 276225 w 1221741"/>
              <a:gd name="connsiteY201" fmla="*/ 1350229 h 1437057"/>
              <a:gd name="connsiteX202" fmla="*/ 285750 w 1221741"/>
              <a:gd name="connsiteY202" fmla="*/ 1352610 h 1437057"/>
              <a:gd name="connsiteX203" fmla="*/ 328612 w 1221741"/>
              <a:gd name="connsiteY203" fmla="*/ 1347847 h 1437057"/>
              <a:gd name="connsiteX204" fmla="*/ 342900 w 1221741"/>
              <a:gd name="connsiteY204" fmla="*/ 1345466 h 1437057"/>
              <a:gd name="connsiteX205" fmla="*/ 366712 w 1221741"/>
              <a:gd name="connsiteY205" fmla="*/ 1350229 h 1437057"/>
              <a:gd name="connsiteX206" fmla="*/ 373856 w 1221741"/>
              <a:gd name="connsiteY206" fmla="*/ 1383566 h 1437057"/>
              <a:gd name="connsiteX207" fmla="*/ 381000 w 1221741"/>
              <a:gd name="connsiteY207" fmla="*/ 1412141 h 1437057"/>
              <a:gd name="connsiteX208" fmla="*/ 381000 w 1221741"/>
              <a:gd name="connsiteY208" fmla="*/ 1435954 h 1437057"/>
              <a:gd name="connsiteX0" fmla="*/ 381000 w 1221741"/>
              <a:gd name="connsiteY0" fmla="*/ 1435954 h 1437057"/>
              <a:gd name="connsiteX1" fmla="*/ 411956 w 1221741"/>
              <a:gd name="connsiteY1" fmla="*/ 1431191 h 1437057"/>
              <a:gd name="connsiteX2" fmla="*/ 426243 w 1221741"/>
              <a:gd name="connsiteY2" fmla="*/ 1419285 h 1437057"/>
              <a:gd name="connsiteX3" fmla="*/ 435768 w 1221741"/>
              <a:gd name="connsiteY3" fmla="*/ 1414522 h 1437057"/>
              <a:gd name="connsiteX4" fmla="*/ 447675 w 1221741"/>
              <a:gd name="connsiteY4" fmla="*/ 1404997 h 1437057"/>
              <a:gd name="connsiteX5" fmla="*/ 450056 w 1221741"/>
              <a:gd name="connsiteY5" fmla="*/ 1397854 h 1437057"/>
              <a:gd name="connsiteX6" fmla="*/ 476250 w 1221741"/>
              <a:gd name="connsiteY6" fmla="*/ 1378804 h 1437057"/>
              <a:gd name="connsiteX7" fmla="*/ 488156 w 1221741"/>
              <a:gd name="connsiteY7" fmla="*/ 1369279 h 1437057"/>
              <a:gd name="connsiteX8" fmla="*/ 526256 w 1221741"/>
              <a:gd name="connsiteY8" fmla="*/ 1362135 h 1437057"/>
              <a:gd name="connsiteX9" fmla="*/ 559593 w 1221741"/>
              <a:gd name="connsiteY9" fmla="*/ 1357372 h 1437057"/>
              <a:gd name="connsiteX10" fmla="*/ 573881 w 1221741"/>
              <a:gd name="connsiteY10" fmla="*/ 1347847 h 1437057"/>
              <a:gd name="connsiteX11" fmla="*/ 592931 w 1221741"/>
              <a:gd name="connsiteY11" fmla="*/ 1333560 h 1437057"/>
              <a:gd name="connsiteX12" fmla="*/ 611981 w 1221741"/>
              <a:gd name="connsiteY12" fmla="*/ 1321654 h 1437057"/>
              <a:gd name="connsiteX13" fmla="*/ 626268 w 1221741"/>
              <a:gd name="connsiteY13" fmla="*/ 1319272 h 1437057"/>
              <a:gd name="connsiteX14" fmla="*/ 657225 w 1221741"/>
              <a:gd name="connsiteY14" fmla="*/ 1314510 h 1437057"/>
              <a:gd name="connsiteX15" fmla="*/ 666750 w 1221741"/>
              <a:gd name="connsiteY15" fmla="*/ 1307366 h 1437057"/>
              <a:gd name="connsiteX16" fmla="*/ 652462 w 1221741"/>
              <a:gd name="connsiteY16" fmla="*/ 1295460 h 1437057"/>
              <a:gd name="connsiteX17" fmla="*/ 638175 w 1221741"/>
              <a:gd name="connsiteY17" fmla="*/ 1288316 h 1437057"/>
              <a:gd name="connsiteX18" fmla="*/ 626268 w 1221741"/>
              <a:gd name="connsiteY18" fmla="*/ 1278791 h 1437057"/>
              <a:gd name="connsiteX19" fmla="*/ 619125 w 1221741"/>
              <a:gd name="connsiteY19" fmla="*/ 1271647 h 1437057"/>
              <a:gd name="connsiteX20" fmla="*/ 621506 w 1221741"/>
              <a:gd name="connsiteY20" fmla="*/ 1254979 h 1437057"/>
              <a:gd name="connsiteX21" fmla="*/ 650081 w 1221741"/>
              <a:gd name="connsiteY21" fmla="*/ 1259741 h 1437057"/>
              <a:gd name="connsiteX22" fmla="*/ 671512 w 1221741"/>
              <a:gd name="connsiteY22" fmla="*/ 1266885 h 1437057"/>
              <a:gd name="connsiteX23" fmla="*/ 673893 w 1221741"/>
              <a:gd name="connsiteY23" fmla="*/ 1300222 h 1437057"/>
              <a:gd name="connsiteX24" fmla="*/ 692943 w 1221741"/>
              <a:gd name="connsiteY24" fmla="*/ 1302604 h 1437057"/>
              <a:gd name="connsiteX25" fmla="*/ 757237 w 1221741"/>
              <a:gd name="connsiteY25" fmla="*/ 1300222 h 1437057"/>
              <a:gd name="connsiteX26" fmla="*/ 776287 w 1221741"/>
              <a:gd name="connsiteY26" fmla="*/ 1297841 h 1437057"/>
              <a:gd name="connsiteX27" fmla="*/ 845343 w 1221741"/>
              <a:gd name="connsiteY27" fmla="*/ 1304985 h 1437057"/>
              <a:gd name="connsiteX28" fmla="*/ 864393 w 1221741"/>
              <a:gd name="connsiteY28" fmla="*/ 1309747 h 1437057"/>
              <a:gd name="connsiteX29" fmla="*/ 885825 w 1221741"/>
              <a:gd name="connsiteY29" fmla="*/ 1314510 h 1437057"/>
              <a:gd name="connsiteX30" fmla="*/ 897731 w 1221741"/>
              <a:gd name="connsiteY30" fmla="*/ 1319272 h 1437057"/>
              <a:gd name="connsiteX31" fmla="*/ 907256 w 1221741"/>
              <a:gd name="connsiteY31" fmla="*/ 1324035 h 1437057"/>
              <a:gd name="connsiteX32" fmla="*/ 926306 w 1221741"/>
              <a:gd name="connsiteY32" fmla="*/ 1328797 h 1437057"/>
              <a:gd name="connsiteX33" fmla="*/ 945356 w 1221741"/>
              <a:gd name="connsiteY33" fmla="*/ 1333560 h 1437057"/>
              <a:gd name="connsiteX34" fmla="*/ 950118 w 1221741"/>
              <a:gd name="connsiteY34" fmla="*/ 1307366 h 1437057"/>
              <a:gd name="connsiteX35" fmla="*/ 952500 w 1221741"/>
              <a:gd name="connsiteY35" fmla="*/ 1297841 h 1437057"/>
              <a:gd name="connsiteX36" fmla="*/ 988218 w 1221741"/>
              <a:gd name="connsiteY36" fmla="*/ 1290697 h 1437057"/>
              <a:gd name="connsiteX37" fmla="*/ 992981 w 1221741"/>
              <a:gd name="connsiteY37" fmla="*/ 1283554 h 1437057"/>
              <a:gd name="connsiteX38" fmla="*/ 1000125 w 1221741"/>
              <a:gd name="connsiteY38" fmla="*/ 1281172 h 1437057"/>
              <a:gd name="connsiteX39" fmla="*/ 1007268 w 1221741"/>
              <a:gd name="connsiteY39" fmla="*/ 1276410 h 1437057"/>
              <a:gd name="connsiteX40" fmla="*/ 1012031 w 1221741"/>
              <a:gd name="connsiteY40" fmla="*/ 1266885 h 1437057"/>
              <a:gd name="connsiteX41" fmla="*/ 1014412 w 1221741"/>
              <a:gd name="connsiteY41" fmla="*/ 1259741 h 1437057"/>
              <a:gd name="connsiteX42" fmla="*/ 1023937 w 1221741"/>
              <a:gd name="connsiteY42" fmla="*/ 1245454 h 1437057"/>
              <a:gd name="connsiteX43" fmla="*/ 1031081 w 1221741"/>
              <a:gd name="connsiteY43" fmla="*/ 1226404 h 1437057"/>
              <a:gd name="connsiteX44" fmla="*/ 1033462 w 1221741"/>
              <a:gd name="connsiteY44" fmla="*/ 1219260 h 1437057"/>
              <a:gd name="connsiteX45" fmla="*/ 1035843 w 1221741"/>
              <a:gd name="connsiteY45" fmla="*/ 1209735 h 1437057"/>
              <a:gd name="connsiteX46" fmla="*/ 1040606 w 1221741"/>
              <a:gd name="connsiteY46" fmla="*/ 1200210 h 1437057"/>
              <a:gd name="connsiteX47" fmla="*/ 1045368 w 1221741"/>
              <a:gd name="connsiteY47" fmla="*/ 1181160 h 1437057"/>
              <a:gd name="connsiteX48" fmla="*/ 1062037 w 1221741"/>
              <a:gd name="connsiteY48" fmla="*/ 1150204 h 1437057"/>
              <a:gd name="connsiteX49" fmla="*/ 1069181 w 1221741"/>
              <a:gd name="connsiteY49" fmla="*/ 1143060 h 1437057"/>
              <a:gd name="connsiteX50" fmla="*/ 1066800 w 1221741"/>
              <a:gd name="connsiteY50" fmla="*/ 1114485 h 1437057"/>
              <a:gd name="connsiteX51" fmla="*/ 1004887 w 1221741"/>
              <a:gd name="connsiteY51" fmla="*/ 1121629 h 1437057"/>
              <a:gd name="connsiteX52" fmla="*/ 1004887 w 1221741"/>
              <a:gd name="connsiteY52" fmla="*/ 1093054 h 1437057"/>
              <a:gd name="connsiteX53" fmla="*/ 1009650 w 1221741"/>
              <a:gd name="connsiteY53" fmla="*/ 1085910 h 1437057"/>
              <a:gd name="connsiteX54" fmla="*/ 1016793 w 1221741"/>
              <a:gd name="connsiteY54" fmla="*/ 1076385 h 1437057"/>
              <a:gd name="connsiteX55" fmla="*/ 1028700 w 1221741"/>
              <a:gd name="connsiteY55" fmla="*/ 1026379 h 1437057"/>
              <a:gd name="connsiteX56" fmla="*/ 1038225 w 1221741"/>
              <a:gd name="connsiteY56" fmla="*/ 990660 h 1437057"/>
              <a:gd name="connsiteX57" fmla="*/ 1045368 w 1221741"/>
              <a:gd name="connsiteY57" fmla="*/ 981135 h 1437057"/>
              <a:gd name="connsiteX58" fmla="*/ 1054893 w 1221741"/>
              <a:gd name="connsiteY58" fmla="*/ 964466 h 1437057"/>
              <a:gd name="connsiteX59" fmla="*/ 1071562 w 1221741"/>
              <a:gd name="connsiteY59" fmla="*/ 947797 h 1437057"/>
              <a:gd name="connsiteX60" fmla="*/ 1095375 w 1221741"/>
              <a:gd name="connsiteY60" fmla="*/ 928747 h 1437057"/>
              <a:gd name="connsiteX61" fmla="*/ 1102518 w 1221741"/>
              <a:gd name="connsiteY61" fmla="*/ 921604 h 1437057"/>
              <a:gd name="connsiteX62" fmla="*/ 1109662 w 1221741"/>
              <a:gd name="connsiteY62" fmla="*/ 919222 h 1437057"/>
              <a:gd name="connsiteX63" fmla="*/ 1119187 w 1221741"/>
              <a:gd name="connsiteY63" fmla="*/ 912079 h 1437057"/>
              <a:gd name="connsiteX64" fmla="*/ 1138237 w 1221741"/>
              <a:gd name="connsiteY64" fmla="*/ 900172 h 1437057"/>
              <a:gd name="connsiteX65" fmla="*/ 1147762 w 1221741"/>
              <a:gd name="connsiteY65" fmla="*/ 881122 h 1437057"/>
              <a:gd name="connsiteX66" fmla="*/ 1166812 w 1221741"/>
              <a:gd name="connsiteY66" fmla="*/ 854929 h 1437057"/>
              <a:gd name="connsiteX67" fmla="*/ 1178718 w 1221741"/>
              <a:gd name="connsiteY67" fmla="*/ 847785 h 1437057"/>
              <a:gd name="connsiteX68" fmla="*/ 1185862 w 1221741"/>
              <a:gd name="connsiteY68" fmla="*/ 845404 h 1437057"/>
              <a:gd name="connsiteX69" fmla="*/ 1197768 w 1221741"/>
              <a:gd name="connsiteY69" fmla="*/ 838260 h 1437057"/>
              <a:gd name="connsiteX70" fmla="*/ 1207293 w 1221741"/>
              <a:gd name="connsiteY70" fmla="*/ 833497 h 1437057"/>
              <a:gd name="connsiteX71" fmla="*/ 1219200 w 1221741"/>
              <a:gd name="connsiteY71" fmla="*/ 819210 h 1437057"/>
              <a:gd name="connsiteX72" fmla="*/ 1214437 w 1221741"/>
              <a:gd name="connsiteY72" fmla="*/ 793016 h 1437057"/>
              <a:gd name="connsiteX73" fmla="*/ 1207293 w 1221741"/>
              <a:gd name="connsiteY73" fmla="*/ 790635 h 1437057"/>
              <a:gd name="connsiteX74" fmla="*/ 1178718 w 1221741"/>
              <a:gd name="connsiteY74" fmla="*/ 778729 h 1437057"/>
              <a:gd name="connsiteX75" fmla="*/ 1157287 w 1221741"/>
              <a:gd name="connsiteY75" fmla="*/ 766822 h 1437057"/>
              <a:gd name="connsiteX76" fmla="*/ 1133475 w 1221741"/>
              <a:gd name="connsiteY76" fmla="*/ 745391 h 1437057"/>
              <a:gd name="connsiteX77" fmla="*/ 1126331 w 1221741"/>
              <a:gd name="connsiteY77" fmla="*/ 738247 h 1437057"/>
              <a:gd name="connsiteX78" fmla="*/ 1112043 w 1221741"/>
              <a:gd name="connsiteY78" fmla="*/ 719197 h 1437057"/>
              <a:gd name="connsiteX79" fmla="*/ 1102518 w 1221741"/>
              <a:gd name="connsiteY79" fmla="*/ 700147 h 1437057"/>
              <a:gd name="connsiteX80" fmla="*/ 1095375 w 1221741"/>
              <a:gd name="connsiteY80" fmla="*/ 681097 h 1437057"/>
              <a:gd name="connsiteX81" fmla="*/ 1090612 w 1221741"/>
              <a:gd name="connsiteY81" fmla="*/ 669191 h 1437057"/>
              <a:gd name="connsiteX82" fmla="*/ 1088231 w 1221741"/>
              <a:gd name="connsiteY82" fmla="*/ 662047 h 1437057"/>
              <a:gd name="connsiteX83" fmla="*/ 1081087 w 1221741"/>
              <a:gd name="connsiteY83" fmla="*/ 652522 h 1437057"/>
              <a:gd name="connsiteX84" fmla="*/ 1078706 w 1221741"/>
              <a:gd name="connsiteY84" fmla="*/ 642997 h 1437057"/>
              <a:gd name="connsiteX85" fmla="*/ 1073943 w 1221741"/>
              <a:gd name="connsiteY85" fmla="*/ 635854 h 1437057"/>
              <a:gd name="connsiteX86" fmla="*/ 1069181 w 1221741"/>
              <a:gd name="connsiteY86" fmla="*/ 626329 h 1437057"/>
              <a:gd name="connsiteX87" fmla="*/ 1066800 w 1221741"/>
              <a:gd name="connsiteY87" fmla="*/ 619185 h 1437057"/>
              <a:gd name="connsiteX88" fmla="*/ 1064418 w 1221741"/>
              <a:gd name="connsiteY88" fmla="*/ 609660 h 1437057"/>
              <a:gd name="connsiteX89" fmla="*/ 1047750 w 1221741"/>
              <a:gd name="connsiteY89" fmla="*/ 578704 h 1437057"/>
              <a:gd name="connsiteX90" fmla="*/ 1040606 w 1221741"/>
              <a:gd name="connsiteY90" fmla="*/ 557272 h 1437057"/>
              <a:gd name="connsiteX91" fmla="*/ 1038225 w 1221741"/>
              <a:gd name="connsiteY91" fmla="*/ 547747 h 1437057"/>
              <a:gd name="connsiteX92" fmla="*/ 1031081 w 1221741"/>
              <a:gd name="connsiteY92" fmla="*/ 535841 h 1437057"/>
              <a:gd name="connsiteX93" fmla="*/ 1026318 w 1221741"/>
              <a:gd name="connsiteY93" fmla="*/ 526316 h 1437057"/>
              <a:gd name="connsiteX94" fmla="*/ 1023937 w 1221741"/>
              <a:gd name="connsiteY94" fmla="*/ 519172 h 1437057"/>
              <a:gd name="connsiteX95" fmla="*/ 1014412 w 1221741"/>
              <a:gd name="connsiteY95" fmla="*/ 495360 h 1437057"/>
              <a:gd name="connsiteX96" fmla="*/ 1012031 w 1221741"/>
              <a:gd name="connsiteY96" fmla="*/ 485835 h 1437057"/>
              <a:gd name="connsiteX97" fmla="*/ 997743 w 1221741"/>
              <a:gd name="connsiteY97" fmla="*/ 462022 h 1437057"/>
              <a:gd name="connsiteX98" fmla="*/ 992981 w 1221741"/>
              <a:gd name="connsiteY98" fmla="*/ 452497 h 1437057"/>
              <a:gd name="connsiteX99" fmla="*/ 990600 w 1221741"/>
              <a:gd name="connsiteY99" fmla="*/ 440591 h 1437057"/>
              <a:gd name="connsiteX100" fmla="*/ 978693 w 1221741"/>
              <a:gd name="connsiteY100" fmla="*/ 417882 h 1437057"/>
              <a:gd name="connsiteX101" fmla="*/ 969168 w 1221741"/>
              <a:gd name="connsiteY101" fmla="*/ 397729 h 1437057"/>
              <a:gd name="connsiteX102" fmla="*/ 947738 w 1221741"/>
              <a:gd name="connsiteY102" fmla="*/ 333435 h 1437057"/>
              <a:gd name="connsiteX103" fmla="*/ 926306 w 1221741"/>
              <a:gd name="connsiteY103" fmla="*/ 242947 h 1437057"/>
              <a:gd name="connsiteX104" fmla="*/ 900112 w 1221741"/>
              <a:gd name="connsiteY104" fmla="*/ 161986 h 1437057"/>
              <a:gd name="connsiteX105" fmla="*/ 871537 w 1221741"/>
              <a:gd name="connsiteY105" fmla="*/ 88167 h 1437057"/>
              <a:gd name="connsiteX106" fmla="*/ 823912 w 1221741"/>
              <a:gd name="connsiteY106" fmla="*/ 59 h 1437057"/>
              <a:gd name="connsiteX107" fmla="*/ 847725 w 1221741"/>
              <a:gd name="connsiteY107" fmla="*/ 83405 h 1437057"/>
              <a:gd name="connsiteX108" fmla="*/ 847725 w 1221741"/>
              <a:gd name="connsiteY108" fmla="*/ 207229 h 1437057"/>
              <a:gd name="connsiteX109" fmla="*/ 823912 w 1221741"/>
              <a:gd name="connsiteY109" fmla="*/ 252472 h 1437057"/>
              <a:gd name="connsiteX110" fmla="*/ 812006 w 1221741"/>
              <a:gd name="connsiteY110" fmla="*/ 297716 h 1437057"/>
              <a:gd name="connsiteX111" fmla="*/ 797718 w 1221741"/>
              <a:gd name="connsiteY111" fmla="*/ 354866 h 1437057"/>
              <a:gd name="connsiteX112" fmla="*/ 781050 w 1221741"/>
              <a:gd name="connsiteY112" fmla="*/ 395347 h 1437057"/>
              <a:gd name="connsiteX113" fmla="*/ 754856 w 1221741"/>
              <a:gd name="connsiteY113" fmla="*/ 445354 h 1437057"/>
              <a:gd name="connsiteX114" fmla="*/ 745331 w 1221741"/>
              <a:gd name="connsiteY114" fmla="*/ 466785 h 1437057"/>
              <a:gd name="connsiteX115" fmla="*/ 742950 w 1221741"/>
              <a:gd name="connsiteY115" fmla="*/ 490597 h 1437057"/>
              <a:gd name="connsiteX116" fmla="*/ 721518 w 1221741"/>
              <a:gd name="connsiteY116" fmla="*/ 504885 h 1437057"/>
              <a:gd name="connsiteX117" fmla="*/ 709612 w 1221741"/>
              <a:gd name="connsiteY117" fmla="*/ 509647 h 1437057"/>
              <a:gd name="connsiteX118" fmla="*/ 688181 w 1221741"/>
              <a:gd name="connsiteY118" fmla="*/ 519172 h 1437057"/>
              <a:gd name="connsiteX119" fmla="*/ 671512 w 1221741"/>
              <a:gd name="connsiteY119" fmla="*/ 533460 h 1437057"/>
              <a:gd name="connsiteX120" fmla="*/ 664368 w 1221741"/>
              <a:gd name="connsiteY120" fmla="*/ 538222 h 1437057"/>
              <a:gd name="connsiteX121" fmla="*/ 657225 w 1221741"/>
              <a:gd name="connsiteY121" fmla="*/ 547747 h 1437057"/>
              <a:gd name="connsiteX122" fmla="*/ 642937 w 1221741"/>
              <a:gd name="connsiteY122" fmla="*/ 562035 h 1437057"/>
              <a:gd name="connsiteX123" fmla="*/ 626268 w 1221741"/>
              <a:gd name="connsiteY123" fmla="*/ 581085 h 1437057"/>
              <a:gd name="connsiteX124" fmla="*/ 614362 w 1221741"/>
              <a:gd name="connsiteY124" fmla="*/ 595372 h 1437057"/>
              <a:gd name="connsiteX125" fmla="*/ 607218 w 1221741"/>
              <a:gd name="connsiteY125" fmla="*/ 604897 h 1437057"/>
              <a:gd name="connsiteX126" fmla="*/ 602456 w 1221741"/>
              <a:gd name="connsiteY126" fmla="*/ 612041 h 1437057"/>
              <a:gd name="connsiteX127" fmla="*/ 590550 w 1221741"/>
              <a:gd name="connsiteY127" fmla="*/ 616804 h 1437057"/>
              <a:gd name="connsiteX128" fmla="*/ 573881 w 1221741"/>
              <a:gd name="connsiteY128" fmla="*/ 628710 h 1437057"/>
              <a:gd name="connsiteX129" fmla="*/ 554831 w 1221741"/>
              <a:gd name="connsiteY129" fmla="*/ 638235 h 1437057"/>
              <a:gd name="connsiteX130" fmla="*/ 542925 w 1221741"/>
              <a:gd name="connsiteY130" fmla="*/ 645379 h 1437057"/>
              <a:gd name="connsiteX131" fmla="*/ 535781 w 1221741"/>
              <a:gd name="connsiteY131" fmla="*/ 647760 h 1437057"/>
              <a:gd name="connsiteX132" fmla="*/ 516731 w 1221741"/>
              <a:gd name="connsiteY132" fmla="*/ 662047 h 1437057"/>
              <a:gd name="connsiteX133" fmla="*/ 500062 w 1221741"/>
              <a:gd name="connsiteY133" fmla="*/ 676335 h 1437057"/>
              <a:gd name="connsiteX134" fmla="*/ 490537 w 1221741"/>
              <a:gd name="connsiteY134" fmla="*/ 714435 h 1437057"/>
              <a:gd name="connsiteX135" fmla="*/ 490537 w 1221741"/>
              <a:gd name="connsiteY135" fmla="*/ 831116 h 1437057"/>
              <a:gd name="connsiteX136" fmla="*/ 495300 w 1221741"/>
              <a:gd name="connsiteY136" fmla="*/ 864454 h 1437057"/>
              <a:gd name="connsiteX137" fmla="*/ 492918 w 1221741"/>
              <a:gd name="connsiteY137" fmla="*/ 897791 h 1437057"/>
              <a:gd name="connsiteX138" fmla="*/ 483393 w 1221741"/>
              <a:gd name="connsiteY138" fmla="*/ 895410 h 1437057"/>
              <a:gd name="connsiteX139" fmla="*/ 478631 w 1221741"/>
              <a:gd name="connsiteY139" fmla="*/ 888266 h 1437057"/>
              <a:gd name="connsiteX140" fmla="*/ 447675 w 1221741"/>
              <a:gd name="connsiteY140" fmla="*/ 878741 h 1437057"/>
              <a:gd name="connsiteX141" fmla="*/ 445293 w 1221741"/>
              <a:gd name="connsiteY141" fmla="*/ 871597 h 1437057"/>
              <a:gd name="connsiteX142" fmla="*/ 438150 w 1221741"/>
              <a:gd name="connsiteY142" fmla="*/ 845404 h 1437057"/>
              <a:gd name="connsiteX143" fmla="*/ 421481 w 1221741"/>
              <a:gd name="connsiteY143" fmla="*/ 854929 h 1437057"/>
              <a:gd name="connsiteX144" fmla="*/ 407193 w 1221741"/>
              <a:gd name="connsiteY144" fmla="*/ 859691 h 1437057"/>
              <a:gd name="connsiteX145" fmla="*/ 397668 w 1221741"/>
              <a:gd name="connsiteY145" fmla="*/ 869216 h 1437057"/>
              <a:gd name="connsiteX146" fmla="*/ 395287 w 1221741"/>
              <a:gd name="connsiteY146" fmla="*/ 876360 h 1437057"/>
              <a:gd name="connsiteX147" fmla="*/ 388143 w 1221741"/>
              <a:gd name="connsiteY147" fmla="*/ 885885 h 1437057"/>
              <a:gd name="connsiteX148" fmla="*/ 369093 w 1221741"/>
              <a:gd name="connsiteY148" fmla="*/ 902554 h 1437057"/>
              <a:gd name="connsiteX149" fmla="*/ 371475 w 1221741"/>
              <a:gd name="connsiteY149" fmla="*/ 938272 h 1437057"/>
              <a:gd name="connsiteX150" fmla="*/ 373856 w 1221741"/>
              <a:gd name="connsiteY150" fmla="*/ 945416 h 1437057"/>
              <a:gd name="connsiteX151" fmla="*/ 381000 w 1221741"/>
              <a:gd name="connsiteY151" fmla="*/ 950179 h 1437057"/>
              <a:gd name="connsiteX152" fmla="*/ 390525 w 1221741"/>
              <a:gd name="connsiteY152" fmla="*/ 966847 h 1437057"/>
              <a:gd name="connsiteX153" fmla="*/ 392906 w 1221741"/>
              <a:gd name="connsiteY153" fmla="*/ 976372 h 1437057"/>
              <a:gd name="connsiteX154" fmla="*/ 400050 w 1221741"/>
              <a:gd name="connsiteY154" fmla="*/ 988279 h 1437057"/>
              <a:gd name="connsiteX155" fmla="*/ 407193 w 1221741"/>
              <a:gd name="connsiteY155" fmla="*/ 1023997 h 1437057"/>
              <a:gd name="connsiteX156" fmla="*/ 404812 w 1221741"/>
              <a:gd name="connsiteY156" fmla="*/ 1040666 h 1437057"/>
              <a:gd name="connsiteX157" fmla="*/ 378618 w 1221741"/>
              <a:gd name="connsiteY157" fmla="*/ 1033522 h 1437057"/>
              <a:gd name="connsiteX158" fmla="*/ 354806 w 1221741"/>
              <a:gd name="connsiteY158" fmla="*/ 1012091 h 1437057"/>
              <a:gd name="connsiteX159" fmla="*/ 350043 w 1221741"/>
              <a:gd name="connsiteY159" fmla="*/ 1004947 h 1437057"/>
              <a:gd name="connsiteX160" fmla="*/ 342900 w 1221741"/>
              <a:gd name="connsiteY160" fmla="*/ 1000185 h 1437057"/>
              <a:gd name="connsiteX161" fmla="*/ 307181 w 1221741"/>
              <a:gd name="connsiteY161" fmla="*/ 1007329 h 1437057"/>
              <a:gd name="connsiteX162" fmla="*/ 295275 w 1221741"/>
              <a:gd name="connsiteY162" fmla="*/ 1019235 h 1437057"/>
              <a:gd name="connsiteX163" fmla="*/ 288131 w 1221741"/>
              <a:gd name="connsiteY163" fmla="*/ 1043047 h 1437057"/>
              <a:gd name="connsiteX164" fmla="*/ 285750 w 1221741"/>
              <a:gd name="connsiteY164" fmla="*/ 1054954 h 1437057"/>
              <a:gd name="connsiteX165" fmla="*/ 278606 w 1221741"/>
              <a:gd name="connsiteY165" fmla="*/ 1057335 h 1437057"/>
              <a:gd name="connsiteX166" fmla="*/ 259556 w 1221741"/>
              <a:gd name="connsiteY166" fmla="*/ 1052572 h 1437057"/>
              <a:gd name="connsiteX167" fmla="*/ 252412 w 1221741"/>
              <a:gd name="connsiteY167" fmla="*/ 1040666 h 1437057"/>
              <a:gd name="connsiteX168" fmla="*/ 235743 w 1221741"/>
              <a:gd name="connsiteY168" fmla="*/ 1023997 h 1437057"/>
              <a:gd name="connsiteX169" fmla="*/ 235743 w 1221741"/>
              <a:gd name="connsiteY169" fmla="*/ 1023997 h 1437057"/>
              <a:gd name="connsiteX170" fmla="*/ 226218 w 1221741"/>
              <a:gd name="connsiteY170" fmla="*/ 1019235 h 1437057"/>
              <a:gd name="connsiteX171" fmla="*/ 207168 w 1221741"/>
              <a:gd name="connsiteY171" fmla="*/ 1007329 h 1437057"/>
              <a:gd name="connsiteX172" fmla="*/ 197643 w 1221741"/>
              <a:gd name="connsiteY172" fmla="*/ 1004947 h 1437057"/>
              <a:gd name="connsiteX173" fmla="*/ 166687 w 1221741"/>
              <a:gd name="connsiteY173" fmla="*/ 1000185 h 1437057"/>
              <a:gd name="connsiteX174" fmla="*/ 150018 w 1221741"/>
              <a:gd name="connsiteY174" fmla="*/ 995422 h 1437057"/>
              <a:gd name="connsiteX175" fmla="*/ 126206 w 1221741"/>
              <a:gd name="connsiteY175" fmla="*/ 985897 h 1437057"/>
              <a:gd name="connsiteX176" fmla="*/ 111918 w 1221741"/>
              <a:gd name="connsiteY176" fmla="*/ 978754 h 1437057"/>
              <a:gd name="connsiteX177" fmla="*/ 52387 w 1221741"/>
              <a:gd name="connsiteY177" fmla="*/ 983516 h 1437057"/>
              <a:gd name="connsiteX178" fmla="*/ 45243 w 1221741"/>
              <a:gd name="connsiteY178" fmla="*/ 988279 h 1437057"/>
              <a:gd name="connsiteX179" fmla="*/ 23812 w 1221741"/>
              <a:gd name="connsiteY179" fmla="*/ 1009710 h 1437057"/>
              <a:gd name="connsiteX180" fmla="*/ 16668 w 1221741"/>
              <a:gd name="connsiteY180" fmla="*/ 1033522 h 1437057"/>
              <a:gd name="connsiteX181" fmla="*/ 11906 w 1221741"/>
              <a:gd name="connsiteY181" fmla="*/ 1040666 h 1437057"/>
              <a:gd name="connsiteX182" fmla="*/ 9525 w 1221741"/>
              <a:gd name="connsiteY182" fmla="*/ 1081147 h 1437057"/>
              <a:gd name="connsiteX183" fmla="*/ 7143 w 1221741"/>
              <a:gd name="connsiteY183" fmla="*/ 1090672 h 1437057"/>
              <a:gd name="connsiteX184" fmla="*/ 4762 w 1221741"/>
              <a:gd name="connsiteY184" fmla="*/ 1104960 h 1437057"/>
              <a:gd name="connsiteX185" fmla="*/ 2381 w 1221741"/>
              <a:gd name="connsiteY185" fmla="*/ 1135916 h 1437057"/>
              <a:gd name="connsiteX186" fmla="*/ 0 w 1221741"/>
              <a:gd name="connsiteY186" fmla="*/ 1143060 h 1437057"/>
              <a:gd name="connsiteX187" fmla="*/ 2381 w 1221741"/>
              <a:gd name="connsiteY187" fmla="*/ 1209735 h 1437057"/>
              <a:gd name="connsiteX188" fmla="*/ 19050 w 1221741"/>
              <a:gd name="connsiteY188" fmla="*/ 1221641 h 1437057"/>
              <a:gd name="connsiteX189" fmla="*/ 45243 w 1221741"/>
              <a:gd name="connsiteY189" fmla="*/ 1233547 h 1437057"/>
              <a:gd name="connsiteX190" fmla="*/ 59531 w 1221741"/>
              <a:gd name="connsiteY190" fmla="*/ 1238310 h 1437057"/>
              <a:gd name="connsiteX191" fmla="*/ 83343 w 1221741"/>
              <a:gd name="connsiteY191" fmla="*/ 1254979 h 1437057"/>
              <a:gd name="connsiteX192" fmla="*/ 90487 w 1221741"/>
              <a:gd name="connsiteY192" fmla="*/ 1262122 h 1437057"/>
              <a:gd name="connsiteX193" fmla="*/ 104775 w 1221741"/>
              <a:gd name="connsiteY193" fmla="*/ 1266885 h 1437057"/>
              <a:gd name="connsiteX194" fmla="*/ 123825 w 1221741"/>
              <a:gd name="connsiteY194" fmla="*/ 1271647 h 1437057"/>
              <a:gd name="connsiteX195" fmla="*/ 138112 w 1221741"/>
              <a:gd name="connsiteY195" fmla="*/ 1276410 h 1437057"/>
              <a:gd name="connsiteX196" fmla="*/ 223837 w 1221741"/>
              <a:gd name="connsiteY196" fmla="*/ 1285935 h 1437057"/>
              <a:gd name="connsiteX197" fmla="*/ 257175 w 1221741"/>
              <a:gd name="connsiteY197" fmla="*/ 1314510 h 1437057"/>
              <a:gd name="connsiteX198" fmla="*/ 261937 w 1221741"/>
              <a:gd name="connsiteY198" fmla="*/ 1321654 h 1437057"/>
              <a:gd name="connsiteX199" fmla="*/ 264318 w 1221741"/>
              <a:gd name="connsiteY199" fmla="*/ 1328797 h 1437057"/>
              <a:gd name="connsiteX200" fmla="*/ 271462 w 1221741"/>
              <a:gd name="connsiteY200" fmla="*/ 1343085 h 1437057"/>
              <a:gd name="connsiteX201" fmla="*/ 276225 w 1221741"/>
              <a:gd name="connsiteY201" fmla="*/ 1350229 h 1437057"/>
              <a:gd name="connsiteX202" fmla="*/ 285750 w 1221741"/>
              <a:gd name="connsiteY202" fmla="*/ 1352610 h 1437057"/>
              <a:gd name="connsiteX203" fmla="*/ 328612 w 1221741"/>
              <a:gd name="connsiteY203" fmla="*/ 1347847 h 1437057"/>
              <a:gd name="connsiteX204" fmla="*/ 342900 w 1221741"/>
              <a:gd name="connsiteY204" fmla="*/ 1345466 h 1437057"/>
              <a:gd name="connsiteX205" fmla="*/ 366712 w 1221741"/>
              <a:gd name="connsiteY205" fmla="*/ 1350229 h 1437057"/>
              <a:gd name="connsiteX206" fmla="*/ 373856 w 1221741"/>
              <a:gd name="connsiteY206" fmla="*/ 1383566 h 1437057"/>
              <a:gd name="connsiteX207" fmla="*/ 381000 w 1221741"/>
              <a:gd name="connsiteY207" fmla="*/ 1412141 h 1437057"/>
              <a:gd name="connsiteX208" fmla="*/ 381000 w 1221741"/>
              <a:gd name="connsiteY208" fmla="*/ 1435954 h 1437057"/>
              <a:gd name="connsiteX0" fmla="*/ 381000 w 1221741"/>
              <a:gd name="connsiteY0" fmla="*/ 1435954 h 1437057"/>
              <a:gd name="connsiteX1" fmla="*/ 411956 w 1221741"/>
              <a:gd name="connsiteY1" fmla="*/ 1431191 h 1437057"/>
              <a:gd name="connsiteX2" fmla="*/ 426243 w 1221741"/>
              <a:gd name="connsiteY2" fmla="*/ 1419285 h 1437057"/>
              <a:gd name="connsiteX3" fmla="*/ 435768 w 1221741"/>
              <a:gd name="connsiteY3" fmla="*/ 1414522 h 1437057"/>
              <a:gd name="connsiteX4" fmla="*/ 447675 w 1221741"/>
              <a:gd name="connsiteY4" fmla="*/ 1404997 h 1437057"/>
              <a:gd name="connsiteX5" fmla="*/ 450056 w 1221741"/>
              <a:gd name="connsiteY5" fmla="*/ 1397854 h 1437057"/>
              <a:gd name="connsiteX6" fmla="*/ 476250 w 1221741"/>
              <a:gd name="connsiteY6" fmla="*/ 1378804 h 1437057"/>
              <a:gd name="connsiteX7" fmla="*/ 488156 w 1221741"/>
              <a:gd name="connsiteY7" fmla="*/ 1369279 h 1437057"/>
              <a:gd name="connsiteX8" fmla="*/ 526256 w 1221741"/>
              <a:gd name="connsiteY8" fmla="*/ 1362135 h 1437057"/>
              <a:gd name="connsiteX9" fmla="*/ 559593 w 1221741"/>
              <a:gd name="connsiteY9" fmla="*/ 1357372 h 1437057"/>
              <a:gd name="connsiteX10" fmla="*/ 573881 w 1221741"/>
              <a:gd name="connsiteY10" fmla="*/ 1347847 h 1437057"/>
              <a:gd name="connsiteX11" fmla="*/ 592931 w 1221741"/>
              <a:gd name="connsiteY11" fmla="*/ 1333560 h 1437057"/>
              <a:gd name="connsiteX12" fmla="*/ 611981 w 1221741"/>
              <a:gd name="connsiteY12" fmla="*/ 1321654 h 1437057"/>
              <a:gd name="connsiteX13" fmla="*/ 626268 w 1221741"/>
              <a:gd name="connsiteY13" fmla="*/ 1319272 h 1437057"/>
              <a:gd name="connsiteX14" fmla="*/ 657225 w 1221741"/>
              <a:gd name="connsiteY14" fmla="*/ 1314510 h 1437057"/>
              <a:gd name="connsiteX15" fmla="*/ 666750 w 1221741"/>
              <a:gd name="connsiteY15" fmla="*/ 1307366 h 1437057"/>
              <a:gd name="connsiteX16" fmla="*/ 652462 w 1221741"/>
              <a:gd name="connsiteY16" fmla="*/ 1295460 h 1437057"/>
              <a:gd name="connsiteX17" fmla="*/ 638175 w 1221741"/>
              <a:gd name="connsiteY17" fmla="*/ 1288316 h 1437057"/>
              <a:gd name="connsiteX18" fmla="*/ 626268 w 1221741"/>
              <a:gd name="connsiteY18" fmla="*/ 1278791 h 1437057"/>
              <a:gd name="connsiteX19" fmla="*/ 619125 w 1221741"/>
              <a:gd name="connsiteY19" fmla="*/ 1271647 h 1437057"/>
              <a:gd name="connsiteX20" fmla="*/ 621506 w 1221741"/>
              <a:gd name="connsiteY20" fmla="*/ 1254979 h 1437057"/>
              <a:gd name="connsiteX21" fmla="*/ 650081 w 1221741"/>
              <a:gd name="connsiteY21" fmla="*/ 1259741 h 1437057"/>
              <a:gd name="connsiteX22" fmla="*/ 671512 w 1221741"/>
              <a:gd name="connsiteY22" fmla="*/ 1266885 h 1437057"/>
              <a:gd name="connsiteX23" fmla="*/ 673893 w 1221741"/>
              <a:gd name="connsiteY23" fmla="*/ 1300222 h 1437057"/>
              <a:gd name="connsiteX24" fmla="*/ 692943 w 1221741"/>
              <a:gd name="connsiteY24" fmla="*/ 1302604 h 1437057"/>
              <a:gd name="connsiteX25" fmla="*/ 757237 w 1221741"/>
              <a:gd name="connsiteY25" fmla="*/ 1300222 h 1437057"/>
              <a:gd name="connsiteX26" fmla="*/ 776287 w 1221741"/>
              <a:gd name="connsiteY26" fmla="*/ 1297841 h 1437057"/>
              <a:gd name="connsiteX27" fmla="*/ 845343 w 1221741"/>
              <a:gd name="connsiteY27" fmla="*/ 1304985 h 1437057"/>
              <a:gd name="connsiteX28" fmla="*/ 864393 w 1221741"/>
              <a:gd name="connsiteY28" fmla="*/ 1309747 h 1437057"/>
              <a:gd name="connsiteX29" fmla="*/ 885825 w 1221741"/>
              <a:gd name="connsiteY29" fmla="*/ 1314510 h 1437057"/>
              <a:gd name="connsiteX30" fmla="*/ 897731 w 1221741"/>
              <a:gd name="connsiteY30" fmla="*/ 1319272 h 1437057"/>
              <a:gd name="connsiteX31" fmla="*/ 907256 w 1221741"/>
              <a:gd name="connsiteY31" fmla="*/ 1324035 h 1437057"/>
              <a:gd name="connsiteX32" fmla="*/ 926306 w 1221741"/>
              <a:gd name="connsiteY32" fmla="*/ 1328797 h 1437057"/>
              <a:gd name="connsiteX33" fmla="*/ 945356 w 1221741"/>
              <a:gd name="connsiteY33" fmla="*/ 1333560 h 1437057"/>
              <a:gd name="connsiteX34" fmla="*/ 950118 w 1221741"/>
              <a:gd name="connsiteY34" fmla="*/ 1307366 h 1437057"/>
              <a:gd name="connsiteX35" fmla="*/ 952500 w 1221741"/>
              <a:gd name="connsiteY35" fmla="*/ 1297841 h 1437057"/>
              <a:gd name="connsiteX36" fmla="*/ 988218 w 1221741"/>
              <a:gd name="connsiteY36" fmla="*/ 1290697 h 1437057"/>
              <a:gd name="connsiteX37" fmla="*/ 992981 w 1221741"/>
              <a:gd name="connsiteY37" fmla="*/ 1283554 h 1437057"/>
              <a:gd name="connsiteX38" fmla="*/ 1000125 w 1221741"/>
              <a:gd name="connsiteY38" fmla="*/ 1281172 h 1437057"/>
              <a:gd name="connsiteX39" fmla="*/ 1007268 w 1221741"/>
              <a:gd name="connsiteY39" fmla="*/ 1276410 h 1437057"/>
              <a:gd name="connsiteX40" fmla="*/ 1012031 w 1221741"/>
              <a:gd name="connsiteY40" fmla="*/ 1266885 h 1437057"/>
              <a:gd name="connsiteX41" fmla="*/ 1014412 w 1221741"/>
              <a:gd name="connsiteY41" fmla="*/ 1259741 h 1437057"/>
              <a:gd name="connsiteX42" fmla="*/ 1023937 w 1221741"/>
              <a:gd name="connsiteY42" fmla="*/ 1245454 h 1437057"/>
              <a:gd name="connsiteX43" fmla="*/ 1031081 w 1221741"/>
              <a:gd name="connsiteY43" fmla="*/ 1226404 h 1437057"/>
              <a:gd name="connsiteX44" fmla="*/ 1033462 w 1221741"/>
              <a:gd name="connsiteY44" fmla="*/ 1219260 h 1437057"/>
              <a:gd name="connsiteX45" fmla="*/ 1035843 w 1221741"/>
              <a:gd name="connsiteY45" fmla="*/ 1209735 h 1437057"/>
              <a:gd name="connsiteX46" fmla="*/ 1040606 w 1221741"/>
              <a:gd name="connsiteY46" fmla="*/ 1200210 h 1437057"/>
              <a:gd name="connsiteX47" fmla="*/ 1045368 w 1221741"/>
              <a:gd name="connsiteY47" fmla="*/ 1181160 h 1437057"/>
              <a:gd name="connsiteX48" fmla="*/ 1062037 w 1221741"/>
              <a:gd name="connsiteY48" fmla="*/ 1150204 h 1437057"/>
              <a:gd name="connsiteX49" fmla="*/ 1069181 w 1221741"/>
              <a:gd name="connsiteY49" fmla="*/ 1143060 h 1437057"/>
              <a:gd name="connsiteX50" fmla="*/ 1066800 w 1221741"/>
              <a:gd name="connsiteY50" fmla="*/ 1114485 h 1437057"/>
              <a:gd name="connsiteX51" fmla="*/ 1004887 w 1221741"/>
              <a:gd name="connsiteY51" fmla="*/ 1121629 h 1437057"/>
              <a:gd name="connsiteX52" fmla="*/ 1004887 w 1221741"/>
              <a:gd name="connsiteY52" fmla="*/ 1093054 h 1437057"/>
              <a:gd name="connsiteX53" fmla="*/ 1009650 w 1221741"/>
              <a:gd name="connsiteY53" fmla="*/ 1085910 h 1437057"/>
              <a:gd name="connsiteX54" fmla="*/ 1016793 w 1221741"/>
              <a:gd name="connsiteY54" fmla="*/ 1076385 h 1437057"/>
              <a:gd name="connsiteX55" fmla="*/ 1028700 w 1221741"/>
              <a:gd name="connsiteY55" fmla="*/ 1026379 h 1437057"/>
              <a:gd name="connsiteX56" fmla="*/ 1038225 w 1221741"/>
              <a:gd name="connsiteY56" fmla="*/ 990660 h 1437057"/>
              <a:gd name="connsiteX57" fmla="*/ 1045368 w 1221741"/>
              <a:gd name="connsiteY57" fmla="*/ 981135 h 1437057"/>
              <a:gd name="connsiteX58" fmla="*/ 1054893 w 1221741"/>
              <a:gd name="connsiteY58" fmla="*/ 964466 h 1437057"/>
              <a:gd name="connsiteX59" fmla="*/ 1071562 w 1221741"/>
              <a:gd name="connsiteY59" fmla="*/ 947797 h 1437057"/>
              <a:gd name="connsiteX60" fmla="*/ 1095375 w 1221741"/>
              <a:gd name="connsiteY60" fmla="*/ 928747 h 1437057"/>
              <a:gd name="connsiteX61" fmla="*/ 1102518 w 1221741"/>
              <a:gd name="connsiteY61" fmla="*/ 921604 h 1437057"/>
              <a:gd name="connsiteX62" fmla="*/ 1109662 w 1221741"/>
              <a:gd name="connsiteY62" fmla="*/ 919222 h 1437057"/>
              <a:gd name="connsiteX63" fmla="*/ 1119187 w 1221741"/>
              <a:gd name="connsiteY63" fmla="*/ 912079 h 1437057"/>
              <a:gd name="connsiteX64" fmla="*/ 1138237 w 1221741"/>
              <a:gd name="connsiteY64" fmla="*/ 900172 h 1437057"/>
              <a:gd name="connsiteX65" fmla="*/ 1147762 w 1221741"/>
              <a:gd name="connsiteY65" fmla="*/ 881122 h 1437057"/>
              <a:gd name="connsiteX66" fmla="*/ 1166812 w 1221741"/>
              <a:gd name="connsiteY66" fmla="*/ 854929 h 1437057"/>
              <a:gd name="connsiteX67" fmla="*/ 1178718 w 1221741"/>
              <a:gd name="connsiteY67" fmla="*/ 847785 h 1437057"/>
              <a:gd name="connsiteX68" fmla="*/ 1185862 w 1221741"/>
              <a:gd name="connsiteY68" fmla="*/ 845404 h 1437057"/>
              <a:gd name="connsiteX69" fmla="*/ 1197768 w 1221741"/>
              <a:gd name="connsiteY69" fmla="*/ 838260 h 1437057"/>
              <a:gd name="connsiteX70" fmla="*/ 1207293 w 1221741"/>
              <a:gd name="connsiteY70" fmla="*/ 833497 h 1437057"/>
              <a:gd name="connsiteX71" fmla="*/ 1219200 w 1221741"/>
              <a:gd name="connsiteY71" fmla="*/ 819210 h 1437057"/>
              <a:gd name="connsiteX72" fmla="*/ 1214437 w 1221741"/>
              <a:gd name="connsiteY72" fmla="*/ 793016 h 1437057"/>
              <a:gd name="connsiteX73" fmla="*/ 1207293 w 1221741"/>
              <a:gd name="connsiteY73" fmla="*/ 790635 h 1437057"/>
              <a:gd name="connsiteX74" fmla="*/ 1178718 w 1221741"/>
              <a:gd name="connsiteY74" fmla="*/ 778729 h 1437057"/>
              <a:gd name="connsiteX75" fmla="*/ 1157287 w 1221741"/>
              <a:gd name="connsiteY75" fmla="*/ 766822 h 1437057"/>
              <a:gd name="connsiteX76" fmla="*/ 1133475 w 1221741"/>
              <a:gd name="connsiteY76" fmla="*/ 745391 h 1437057"/>
              <a:gd name="connsiteX77" fmla="*/ 1126331 w 1221741"/>
              <a:gd name="connsiteY77" fmla="*/ 738247 h 1437057"/>
              <a:gd name="connsiteX78" fmla="*/ 1112043 w 1221741"/>
              <a:gd name="connsiteY78" fmla="*/ 719197 h 1437057"/>
              <a:gd name="connsiteX79" fmla="*/ 1102518 w 1221741"/>
              <a:gd name="connsiteY79" fmla="*/ 700147 h 1437057"/>
              <a:gd name="connsiteX80" fmla="*/ 1095375 w 1221741"/>
              <a:gd name="connsiteY80" fmla="*/ 681097 h 1437057"/>
              <a:gd name="connsiteX81" fmla="*/ 1090612 w 1221741"/>
              <a:gd name="connsiteY81" fmla="*/ 669191 h 1437057"/>
              <a:gd name="connsiteX82" fmla="*/ 1088231 w 1221741"/>
              <a:gd name="connsiteY82" fmla="*/ 662047 h 1437057"/>
              <a:gd name="connsiteX83" fmla="*/ 1081087 w 1221741"/>
              <a:gd name="connsiteY83" fmla="*/ 652522 h 1437057"/>
              <a:gd name="connsiteX84" fmla="*/ 1078706 w 1221741"/>
              <a:gd name="connsiteY84" fmla="*/ 642997 h 1437057"/>
              <a:gd name="connsiteX85" fmla="*/ 1073943 w 1221741"/>
              <a:gd name="connsiteY85" fmla="*/ 635854 h 1437057"/>
              <a:gd name="connsiteX86" fmla="*/ 1069181 w 1221741"/>
              <a:gd name="connsiteY86" fmla="*/ 626329 h 1437057"/>
              <a:gd name="connsiteX87" fmla="*/ 1066800 w 1221741"/>
              <a:gd name="connsiteY87" fmla="*/ 619185 h 1437057"/>
              <a:gd name="connsiteX88" fmla="*/ 1064418 w 1221741"/>
              <a:gd name="connsiteY88" fmla="*/ 609660 h 1437057"/>
              <a:gd name="connsiteX89" fmla="*/ 1047750 w 1221741"/>
              <a:gd name="connsiteY89" fmla="*/ 578704 h 1437057"/>
              <a:gd name="connsiteX90" fmla="*/ 1040606 w 1221741"/>
              <a:gd name="connsiteY90" fmla="*/ 557272 h 1437057"/>
              <a:gd name="connsiteX91" fmla="*/ 1038225 w 1221741"/>
              <a:gd name="connsiteY91" fmla="*/ 547747 h 1437057"/>
              <a:gd name="connsiteX92" fmla="*/ 1031081 w 1221741"/>
              <a:gd name="connsiteY92" fmla="*/ 535841 h 1437057"/>
              <a:gd name="connsiteX93" fmla="*/ 1026318 w 1221741"/>
              <a:gd name="connsiteY93" fmla="*/ 526316 h 1437057"/>
              <a:gd name="connsiteX94" fmla="*/ 1023937 w 1221741"/>
              <a:gd name="connsiteY94" fmla="*/ 519172 h 1437057"/>
              <a:gd name="connsiteX95" fmla="*/ 1014412 w 1221741"/>
              <a:gd name="connsiteY95" fmla="*/ 495360 h 1437057"/>
              <a:gd name="connsiteX96" fmla="*/ 1012031 w 1221741"/>
              <a:gd name="connsiteY96" fmla="*/ 485835 h 1437057"/>
              <a:gd name="connsiteX97" fmla="*/ 997743 w 1221741"/>
              <a:gd name="connsiteY97" fmla="*/ 462022 h 1437057"/>
              <a:gd name="connsiteX98" fmla="*/ 992981 w 1221741"/>
              <a:gd name="connsiteY98" fmla="*/ 452497 h 1437057"/>
              <a:gd name="connsiteX99" fmla="*/ 990600 w 1221741"/>
              <a:gd name="connsiteY99" fmla="*/ 440591 h 1437057"/>
              <a:gd name="connsiteX100" fmla="*/ 978693 w 1221741"/>
              <a:gd name="connsiteY100" fmla="*/ 417882 h 1437057"/>
              <a:gd name="connsiteX101" fmla="*/ 969168 w 1221741"/>
              <a:gd name="connsiteY101" fmla="*/ 397729 h 1437057"/>
              <a:gd name="connsiteX102" fmla="*/ 947738 w 1221741"/>
              <a:gd name="connsiteY102" fmla="*/ 333435 h 1437057"/>
              <a:gd name="connsiteX103" fmla="*/ 926306 w 1221741"/>
              <a:gd name="connsiteY103" fmla="*/ 242947 h 1437057"/>
              <a:gd name="connsiteX104" fmla="*/ 900112 w 1221741"/>
              <a:gd name="connsiteY104" fmla="*/ 161986 h 1437057"/>
              <a:gd name="connsiteX105" fmla="*/ 871537 w 1221741"/>
              <a:gd name="connsiteY105" fmla="*/ 88167 h 1437057"/>
              <a:gd name="connsiteX106" fmla="*/ 823912 w 1221741"/>
              <a:gd name="connsiteY106" fmla="*/ 59 h 1437057"/>
              <a:gd name="connsiteX107" fmla="*/ 847725 w 1221741"/>
              <a:gd name="connsiteY107" fmla="*/ 83405 h 1437057"/>
              <a:gd name="connsiteX108" fmla="*/ 847724 w 1221741"/>
              <a:gd name="connsiteY108" fmla="*/ 134513 h 1437057"/>
              <a:gd name="connsiteX109" fmla="*/ 847725 w 1221741"/>
              <a:gd name="connsiteY109" fmla="*/ 207229 h 1437057"/>
              <a:gd name="connsiteX110" fmla="*/ 823912 w 1221741"/>
              <a:gd name="connsiteY110" fmla="*/ 252472 h 1437057"/>
              <a:gd name="connsiteX111" fmla="*/ 812006 w 1221741"/>
              <a:gd name="connsiteY111" fmla="*/ 297716 h 1437057"/>
              <a:gd name="connsiteX112" fmla="*/ 797718 w 1221741"/>
              <a:gd name="connsiteY112" fmla="*/ 354866 h 1437057"/>
              <a:gd name="connsiteX113" fmla="*/ 781050 w 1221741"/>
              <a:gd name="connsiteY113" fmla="*/ 395347 h 1437057"/>
              <a:gd name="connsiteX114" fmla="*/ 754856 w 1221741"/>
              <a:gd name="connsiteY114" fmla="*/ 445354 h 1437057"/>
              <a:gd name="connsiteX115" fmla="*/ 745331 w 1221741"/>
              <a:gd name="connsiteY115" fmla="*/ 466785 h 1437057"/>
              <a:gd name="connsiteX116" fmla="*/ 742950 w 1221741"/>
              <a:gd name="connsiteY116" fmla="*/ 490597 h 1437057"/>
              <a:gd name="connsiteX117" fmla="*/ 721518 w 1221741"/>
              <a:gd name="connsiteY117" fmla="*/ 504885 h 1437057"/>
              <a:gd name="connsiteX118" fmla="*/ 709612 w 1221741"/>
              <a:gd name="connsiteY118" fmla="*/ 509647 h 1437057"/>
              <a:gd name="connsiteX119" fmla="*/ 688181 w 1221741"/>
              <a:gd name="connsiteY119" fmla="*/ 519172 h 1437057"/>
              <a:gd name="connsiteX120" fmla="*/ 671512 w 1221741"/>
              <a:gd name="connsiteY120" fmla="*/ 533460 h 1437057"/>
              <a:gd name="connsiteX121" fmla="*/ 664368 w 1221741"/>
              <a:gd name="connsiteY121" fmla="*/ 538222 h 1437057"/>
              <a:gd name="connsiteX122" fmla="*/ 657225 w 1221741"/>
              <a:gd name="connsiteY122" fmla="*/ 547747 h 1437057"/>
              <a:gd name="connsiteX123" fmla="*/ 642937 w 1221741"/>
              <a:gd name="connsiteY123" fmla="*/ 562035 h 1437057"/>
              <a:gd name="connsiteX124" fmla="*/ 626268 w 1221741"/>
              <a:gd name="connsiteY124" fmla="*/ 581085 h 1437057"/>
              <a:gd name="connsiteX125" fmla="*/ 614362 w 1221741"/>
              <a:gd name="connsiteY125" fmla="*/ 595372 h 1437057"/>
              <a:gd name="connsiteX126" fmla="*/ 607218 w 1221741"/>
              <a:gd name="connsiteY126" fmla="*/ 604897 h 1437057"/>
              <a:gd name="connsiteX127" fmla="*/ 602456 w 1221741"/>
              <a:gd name="connsiteY127" fmla="*/ 612041 h 1437057"/>
              <a:gd name="connsiteX128" fmla="*/ 590550 w 1221741"/>
              <a:gd name="connsiteY128" fmla="*/ 616804 h 1437057"/>
              <a:gd name="connsiteX129" fmla="*/ 573881 w 1221741"/>
              <a:gd name="connsiteY129" fmla="*/ 628710 h 1437057"/>
              <a:gd name="connsiteX130" fmla="*/ 554831 w 1221741"/>
              <a:gd name="connsiteY130" fmla="*/ 638235 h 1437057"/>
              <a:gd name="connsiteX131" fmla="*/ 542925 w 1221741"/>
              <a:gd name="connsiteY131" fmla="*/ 645379 h 1437057"/>
              <a:gd name="connsiteX132" fmla="*/ 535781 w 1221741"/>
              <a:gd name="connsiteY132" fmla="*/ 647760 h 1437057"/>
              <a:gd name="connsiteX133" fmla="*/ 516731 w 1221741"/>
              <a:gd name="connsiteY133" fmla="*/ 662047 h 1437057"/>
              <a:gd name="connsiteX134" fmla="*/ 500062 w 1221741"/>
              <a:gd name="connsiteY134" fmla="*/ 676335 h 1437057"/>
              <a:gd name="connsiteX135" fmla="*/ 490537 w 1221741"/>
              <a:gd name="connsiteY135" fmla="*/ 714435 h 1437057"/>
              <a:gd name="connsiteX136" fmla="*/ 490537 w 1221741"/>
              <a:gd name="connsiteY136" fmla="*/ 831116 h 1437057"/>
              <a:gd name="connsiteX137" fmla="*/ 495300 w 1221741"/>
              <a:gd name="connsiteY137" fmla="*/ 864454 h 1437057"/>
              <a:gd name="connsiteX138" fmla="*/ 492918 w 1221741"/>
              <a:gd name="connsiteY138" fmla="*/ 897791 h 1437057"/>
              <a:gd name="connsiteX139" fmla="*/ 483393 w 1221741"/>
              <a:gd name="connsiteY139" fmla="*/ 895410 h 1437057"/>
              <a:gd name="connsiteX140" fmla="*/ 478631 w 1221741"/>
              <a:gd name="connsiteY140" fmla="*/ 888266 h 1437057"/>
              <a:gd name="connsiteX141" fmla="*/ 447675 w 1221741"/>
              <a:gd name="connsiteY141" fmla="*/ 878741 h 1437057"/>
              <a:gd name="connsiteX142" fmla="*/ 445293 w 1221741"/>
              <a:gd name="connsiteY142" fmla="*/ 871597 h 1437057"/>
              <a:gd name="connsiteX143" fmla="*/ 438150 w 1221741"/>
              <a:gd name="connsiteY143" fmla="*/ 845404 h 1437057"/>
              <a:gd name="connsiteX144" fmla="*/ 421481 w 1221741"/>
              <a:gd name="connsiteY144" fmla="*/ 854929 h 1437057"/>
              <a:gd name="connsiteX145" fmla="*/ 407193 w 1221741"/>
              <a:gd name="connsiteY145" fmla="*/ 859691 h 1437057"/>
              <a:gd name="connsiteX146" fmla="*/ 397668 w 1221741"/>
              <a:gd name="connsiteY146" fmla="*/ 869216 h 1437057"/>
              <a:gd name="connsiteX147" fmla="*/ 395287 w 1221741"/>
              <a:gd name="connsiteY147" fmla="*/ 876360 h 1437057"/>
              <a:gd name="connsiteX148" fmla="*/ 388143 w 1221741"/>
              <a:gd name="connsiteY148" fmla="*/ 885885 h 1437057"/>
              <a:gd name="connsiteX149" fmla="*/ 369093 w 1221741"/>
              <a:gd name="connsiteY149" fmla="*/ 902554 h 1437057"/>
              <a:gd name="connsiteX150" fmla="*/ 371475 w 1221741"/>
              <a:gd name="connsiteY150" fmla="*/ 938272 h 1437057"/>
              <a:gd name="connsiteX151" fmla="*/ 373856 w 1221741"/>
              <a:gd name="connsiteY151" fmla="*/ 945416 h 1437057"/>
              <a:gd name="connsiteX152" fmla="*/ 381000 w 1221741"/>
              <a:gd name="connsiteY152" fmla="*/ 950179 h 1437057"/>
              <a:gd name="connsiteX153" fmla="*/ 390525 w 1221741"/>
              <a:gd name="connsiteY153" fmla="*/ 966847 h 1437057"/>
              <a:gd name="connsiteX154" fmla="*/ 392906 w 1221741"/>
              <a:gd name="connsiteY154" fmla="*/ 976372 h 1437057"/>
              <a:gd name="connsiteX155" fmla="*/ 400050 w 1221741"/>
              <a:gd name="connsiteY155" fmla="*/ 988279 h 1437057"/>
              <a:gd name="connsiteX156" fmla="*/ 407193 w 1221741"/>
              <a:gd name="connsiteY156" fmla="*/ 1023997 h 1437057"/>
              <a:gd name="connsiteX157" fmla="*/ 404812 w 1221741"/>
              <a:gd name="connsiteY157" fmla="*/ 1040666 h 1437057"/>
              <a:gd name="connsiteX158" fmla="*/ 378618 w 1221741"/>
              <a:gd name="connsiteY158" fmla="*/ 1033522 h 1437057"/>
              <a:gd name="connsiteX159" fmla="*/ 354806 w 1221741"/>
              <a:gd name="connsiteY159" fmla="*/ 1012091 h 1437057"/>
              <a:gd name="connsiteX160" fmla="*/ 350043 w 1221741"/>
              <a:gd name="connsiteY160" fmla="*/ 1004947 h 1437057"/>
              <a:gd name="connsiteX161" fmla="*/ 342900 w 1221741"/>
              <a:gd name="connsiteY161" fmla="*/ 1000185 h 1437057"/>
              <a:gd name="connsiteX162" fmla="*/ 307181 w 1221741"/>
              <a:gd name="connsiteY162" fmla="*/ 1007329 h 1437057"/>
              <a:gd name="connsiteX163" fmla="*/ 295275 w 1221741"/>
              <a:gd name="connsiteY163" fmla="*/ 1019235 h 1437057"/>
              <a:gd name="connsiteX164" fmla="*/ 288131 w 1221741"/>
              <a:gd name="connsiteY164" fmla="*/ 1043047 h 1437057"/>
              <a:gd name="connsiteX165" fmla="*/ 285750 w 1221741"/>
              <a:gd name="connsiteY165" fmla="*/ 1054954 h 1437057"/>
              <a:gd name="connsiteX166" fmla="*/ 278606 w 1221741"/>
              <a:gd name="connsiteY166" fmla="*/ 1057335 h 1437057"/>
              <a:gd name="connsiteX167" fmla="*/ 259556 w 1221741"/>
              <a:gd name="connsiteY167" fmla="*/ 1052572 h 1437057"/>
              <a:gd name="connsiteX168" fmla="*/ 252412 w 1221741"/>
              <a:gd name="connsiteY168" fmla="*/ 1040666 h 1437057"/>
              <a:gd name="connsiteX169" fmla="*/ 235743 w 1221741"/>
              <a:gd name="connsiteY169" fmla="*/ 1023997 h 1437057"/>
              <a:gd name="connsiteX170" fmla="*/ 235743 w 1221741"/>
              <a:gd name="connsiteY170" fmla="*/ 1023997 h 1437057"/>
              <a:gd name="connsiteX171" fmla="*/ 226218 w 1221741"/>
              <a:gd name="connsiteY171" fmla="*/ 1019235 h 1437057"/>
              <a:gd name="connsiteX172" fmla="*/ 207168 w 1221741"/>
              <a:gd name="connsiteY172" fmla="*/ 1007329 h 1437057"/>
              <a:gd name="connsiteX173" fmla="*/ 197643 w 1221741"/>
              <a:gd name="connsiteY173" fmla="*/ 1004947 h 1437057"/>
              <a:gd name="connsiteX174" fmla="*/ 166687 w 1221741"/>
              <a:gd name="connsiteY174" fmla="*/ 1000185 h 1437057"/>
              <a:gd name="connsiteX175" fmla="*/ 150018 w 1221741"/>
              <a:gd name="connsiteY175" fmla="*/ 995422 h 1437057"/>
              <a:gd name="connsiteX176" fmla="*/ 126206 w 1221741"/>
              <a:gd name="connsiteY176" fmla="*/ 985897 h 1437057"/>
              <a:gd name="connsiteX177" fmla="*/ 111918 w 1221741"/>
              <a:gd name="connsiteY177" fmla="*/ 978754 h 1437057"/>
              <a:gd name="connsiteX178" fmla="*/ 52387 w 1221741"/>
              <a:gd name="connsiteY178" fmla="*/ 983516 h 1437057"/>
              <a:gd name="connsiteX179" fmla="*/ 45243 w 1221741"/>
              <a:gd name="connsiteY179" fmla="*/ 988279 h 1437057"/>
              <a:gd name="connsiteX180" fmla="*/ 23812 w 1221741"/>
              <a:gd name="connsiteY180" fmla="*/ 1009710 h 1437057"/>
              <a:gd name="connsiteX181" fmla="*/ 16668 w 1221741"/>
              <a:gd name="connsiteY181" fmla="*/ 1033522 h 1437057"/>
              <a:gd name="connsiteX182" fmla="*/ 11906 w 1221741"/>
              <a:gd name="connsiteY182" fmla="*/ 1040666 h 1437057"/>
              <a:gd name="connsiteX183" fmla="*/ 9525 w 1221741"/>
              <a:gd name="connsiteY183" fmla="*/ 1081147 h 1437057"/>
              <a:gd name="connsiteX184" fmla="*/ 7143 w 1221741"/>
              <a:gd name="connsiteY184" fmla="*/ 1090672 h 1437057"/>
              <a:gd name="connsiteX185" fmla="*/ 4762 w 1221741"/>
              <a:gd name="connsiteY185" fmla="*/ 1104960 h 1437057"/>
              <a:gd name="connsiteX186" fmla="*/ 2381 w 1221741"/>
              <a:gd name="connsiteY186" fmla="*/ 1135916 h 1437057"/>
              <a:gd name="connsiteX187" fmla="*/ 0 w 1221741"/>
              <a:gd name="connsiteY187" fmla="*/ 1143060 h 1437057"/>
              <a:gd name="connsiteX188" fmla="*/ 2381 w 1221741"/>
              <a:gd name="connsiteY188" fmla="*/ 1209735 h 1437057"/>
              <a:gd name="connsiteX189" fmla="*/ 19050 w 1221741"/>
              <a:gd name="connsiteY189" fmla="*/ 1221641 h 1437057"/>
              <a:gd name="connsiteX190" fmla="*/ 45243 w 1221741"/>
              <a:gd name="connsiteY190" fmla="*/ 1233547 h 1437057"/>
              <a:gd name="connsiteX191" fmla="*/ 59531 w 1221741"/>
              <a:gd name="connsiteY191" fmla="*/ 1238310 h 1437057"/>
              <a:gd name="connsiteX192" fmla="*/ 83343 w 1221741"/>
              <a:gd name="connsiteY192" fmla="*/ 1254979 h 1437057"/>
              <a:gd name="connsiteX193" fmla="*/ 90487 w 1221741"/>
              <a:gd name="connsiteY193" fmla="*/ 1262122 h 1437057"/>
              <a:gd name="connsiteX194" fmla="*/ 104775 w 1221741"/>
              <a:gd name="connsiteY194" fmla="*/ 1266885 h 1437057"/>
              <a:gd name="connsiteX195" fmla="*/ 123825 w 1221741"/>
              <a:gd name="connsiteY195" fmla="*/ 1271647 h 1437057"/>
              <a:gd name="connsiteX196" fmla="*/ 138112 w 1221741"/>
              <a:gd name="connsiteY196" fmla="*/ 1276410 h 1437057"/>
              <a:gd name="connsiteX197" fmla="*/ 223837 w 1221741"/>
              <a:gd name="connsiteY197" fmla="*/ 1285935 h 1437057"/>
              <a:gd name="connsiteX198" fmla="*/ 257175 w 1221741"/>
              <a:gd name="connsiteY198" fmla="*/ 1314510 h 1437057"/>
              <a:gd name="connsiteX199" fmla="*/ 261937 w 1221741"/>
              <a:gd name="connsiteY199" fmla="*/ 1321654 h 1437057"/>
              <a:gd name="connsiteX200" fmla="*/ 264318 w 1221741"/>
              <a:gd name="connsiteY200" fmla="*/ 1328797 h 1437057"/>
              <a:gd name="connsiteX201" fmla="*/ 271462 w 1221741"/>
              <a:gd name="connsiteY201" fmla="*/ 1343085 h 1437057"/>
              <a:gd name="connsiteX202" fmla="*/ 276225 w 1221741"/>
              <a:gd name="connsiteY202" fmla="*/ 1350229 h 1437057"/>
              <a:gd name="connsiteX203" fmla="*/ 285750 w 1221741"/>
              <a:gd name="connsiteY203" fmla="*/ 1352610 h 1437057"/>
              <a:gd name="connsiteX204" fmla="*/ 328612 w 1221741"/>
              <a:gd name="connsiteY204" fmla="*/ 1347847 h 1437057"/>
              <a:gd name="connsiteX205" fmla="*/ 342900 w 1221741"/>
              <a:gd name="connsiteY205" fmla="*/ 1345466 h 1437057"/>
              <a:gd name="connsiteX206" fmla="*/ 366712 w 1221741"/>
              <a:gd name="connsiteY206" fmla="*/ 1350229 h 1437057"/>
              <a:gd name="connsiteX207" fmla="*/ 373856 w 1221741"/>
              <a:gd name="connsiteY207" fmla="*/ 1383566 h 1437057"/>
              <a:gd name="connsiteX208" fmla="*/ 381000 w 1221741"/>
              <a:gd name="connsiteY208" fmla="*/ 1412141 h 1437057"/>
              <a:gd name="connsiteX209" fmla="*/ 381000 w 1221741"/>
              <a:gd name="connsiteY209" fmla="*/ 1435954 h 1437057"/>
              <a:gd name="connsiteX0" fmla="*/ 381000 w 1221741"/>
              <a:gd name="connsiteY0" fmla="*/ 1435954 h 1437057"/>
              <a:gd name="connsiteX1" fmla="*/ 411956 w 1221741"/>
              <a:gd name="connsiteY1" fmla="*/ 1431191 h 1437057"/>
              <a:gd name="connsiteX2" fmla="*/ 426243 w 1221741"/>
              <a:gd name="connsiteY2" fmla="*/ 1419285 h 1437057"/>
              <a:gd name="connsiteX3" fmla="*/ 435768 w 1221741"/>
              <a:gd name="connsiteY3" fmla="*/ 1414522 h 1437057"/>
              <a:gd name="connsiteX4" fmla="*/ 447675 w 1221741"/>
              <a:gd name="connsiteY4" fmla="*/ 1404997 h 1437057"/>
              <a:gd name="connsiteX5" fmla="*/ 450056 w 1221741"/>
              <a:gd name="connsiteY5" fmla="*/ 1397854 h 1437057"/>
              <a:gd name="connsiteX6" fmla="*/ 476250 w 1221741"/>
              <a:gd name="connsiteY6" fmla="*/ 1378804 h 1437057"/>
              <a:gd name="connsiteX7" fmla="*/ 488156 w 1221741"/>
              <a:gd name="connsiteY7" fmla="*/ 1369279 h 1437057"/>
              <a:gd name="connsiteX8" fmla="*/ 526256 w 1221741"/>
              <a:gd name="connsiteY8" fmla="*/ 1362135 h 1437057"/>
              <a:gd name="connsiteX9" fmla="*/ 559593 w 1221741"/>
              <a:gd name="connsiteY9" fmla="*/ 1357372 h 1437057"/>
              <a:gd name="connsiteX10" fmla="*/ 573881 w 1221741"/>
              <a:gd name="connsiteY10" fmla="*/ 1347847 h 1437057"/>
              <a:gd name="connsiteX11" fmla="*/ 592931 w 1221741"/>
              <a:gd name="connsiteY11" fmla="*/ 1333560 h 1437057"/>
              <a:gd name="connsiteX12" fmla="*/ 611981 w 1221741"/>
              <a:gd name="connsiteY12" fmla="*/ 1321654 h 1437057"/>
              <a:gd name="connsiteX13" fmla="*/ 626268 w 1221741"/>
              <a:gd name="connsiteY13" fmla="*/ 1319272 h 1437057"/>
              <a:gd name="connsiteX14" fmla="*/ 657225 w 1221741"/>
              <a:gd name="connsiteY14" fmla="*/ 1314510 h 1437057"/>
              <a:gd name="connsiteX15" fmla="*/ 666750 w 1221741"/>
              <a:gd name="connsiteY15" fmla="*/ 1307366 h 1437057"/>
              <a:gd name="connsiteX16" fmla="*/ 652462 w 1221741"/>
              <a:gd name="connsiteY16" fmla="*/ 1295460 h 1437057"/>
              <a:gd name="connsiteX17" fmla="*/ 638175 w 1221741"/>
              <a:gd name="connsiteY17" fmla="*/ 1288316 h 1437057"/>
              <a:gd name="connsiteX18" fmla="*/ 626268 w 1221741"/>
              <a:gd name="connsiteY18" fmla="*/ 1278791 h 1437057"/>
              <a:gd name="connsiteX19" fmla="*/ 619125 w 1221741"/>
              <a:gd name="connsiteY19" fmla="*/ 1271647 h 1437057"/>
              <a:gd name="connsiteX20" fmla="*/ 621506 w 1221741"/>
              <a:gd name="connsiteY20" fmla="*/ 1254979 h 1437057"/>
              <a:gd name="connsiteX21" fmla="*/ 650081 w 1221741"/>
              <a:gd name="connsiteY21" fmla="*/ 1259741 h 1437057"/>
              <a:gd name="connsiteX22" fmla="*/ 671512 w 1221741"/>
              <a:gd name="connsiteY22" fmla="*/ 1266885 h 1437057"/>
              <a:gd name="connsiteX23" fmla="*/ 673893 w 1221741"/>
              <a:gd name="connsiteY23" fmla="*/ 1300222 h 1437057"/>
              <a:gd name="connsiteX24" fmla="*/ 692943 w 1221741"/>
              <a:gd name="connsiteY24" fmla="*/ 1302604 h 1437057"/>
              <a:gd name="connsiteX25" fmla="*/ 757237 w 1221741"/>
              <a:gd name="connsiteY25" fmla="*/ 1300222 h 1437057"/>
              <a:gd name="connsiteX26" fmla="*/ 776287 w 1221741"/>
              <a:gd name="connsiteY26" fmla="*/ 1297841 h 1437057"/>
              <a:gd name="connsiteX27" fmla="*/ 845343 w 1221741"/>
              <a:gd name="connsiteY27" fmla="*/ 1304985 h 1437057"/>
              <a:gd name="connsiteX28" fmla="*/ 864393 w 1221741"/>
              <a:gd name="connsiteY28" fmla="*/ 1309747 h 1437057"/>
              <a:gd name="connsiteX29" fmla="*/ 885825 w 1221741"/>
              <a:gd name="connsiteY29" fmla="*/ 1314510 h 1437057"/>
              <a:gd name="connsiteX30" fmla="*/ 897731 w 1221741"/>
              <a:gd name="connsiteY30" fmla="*/ 1319272 h 1437057"/>
              <a:gd name="connsiteX31" fmla="*/ 907256 w 1221741"/>
              <a:gd name="connsiteY31" fmla="*/ 1324035 h 1437057"/>
              <a:gd name="connsiteX32" fmla="*/ 926306 w 1221741"/>
              <a:gd name="connsiteY32" fmla="*/ 1328797 h 1437057"/>
              <a:gd name="connsiteX33" fmla="*/ 945356 w 1221741"/>
              <a:gd name="connsiteY33" fmla="*/ 1333560 h 1437057"/>
              <a:gd name="connsiteX34" fmla="*/ 950118 w 1221741"/>
              <a:gd name="connsiteY34" fmla="*/ 1307366 h 1437057"/>
              <a:gd name="connsiteX35" fmla="*/ 952500 w 1221741"/>
              <a:gd name="connsiteY35" fmla="*/ 1297841 h 1437057"/>
              <a:gd name="connsiteX36" fmla="*/ 988218 w 1221741"/>
              <a:gd name="connsiteY36" fmla="*/ 1290697 h 1437057"/>
              <a:gd name="connsiteX37" fmla="*/ 992981 w 1221741"/>
              <a:gd name="connsiteY37" fmla="*/ 1283554 h 1437057"/>
              <a:gd name="connsiteX38" fmla="*/ 1000125 w 1221741"/>
              <a:gd name="connsiteY38" fmla="*/ 1281172 h 1437057"/>
              <a:gd name="connsiteX39" fmla="*/ 1007268 w 1221741"/>
              <a:gd name="connsiteY39" fmla="*/ 1276410 h 1437057"/>
              <a:gd name="connsiteX40" fmla="*/ 1012031 w 1221741"/>
              <a:gd name="connsiteY40" fmla="*/ 1266885 h 1437057"/>
              <a:gd name="connsiteX41" fmla="*/ 1014412 w 1221741"/>
              <a:gd name="connsiteY41" fmla="*/ 1259741 h 1437057"/>
              <a:gd name="connsiteX42" fmla="*/ 1023937 w 1221741"/>
              <a:gd name="connsiteY42" fmla="*/ 1245454 h 1437057"/>
              <a:gd name="connsiteX43" fmla="*/ 1031081 w 1221741"/>
              <a:gd name="connsiteY43" fmla="*/ 1226404 h 1437057"/>
              <a:gd name="connsiteX44" fmla="*/ 1033462 w 1221741"/>
              <a:gd name="connsiteY44" fmla="*/ 1219260 h 1437057"/>
              <a:gd name="connsiteX45" fmla="*/ 1035843 w 1221741"/>
              <a:gd name="connsiteY45" fmla="*/ 1209735 h 1437057"/>
              <a:gd name="connsiteX46" fmla="*/ 1040606 w 1221741"/>
              <a:gd name="connsiteY46" fmla="*/ 1200210 h 1437057"/>
              <a:gd name="connsiteX47" fmla="*/ 1045368 w 1221741"/>
              <a:gd name="connsiteY47" fmla="*/ 1181160 h 1437057"/>
              <a:gd name="connsiteX48" fmla="*/ 1062037 w 1221741"/>
              <a:gd name="connsiteY48" fmla="*/ 1150204 h 1437057"/>
              <a:gd name="connsiteX49" fmla="*/ 1069181 w 1221741"/>
              <a:gd name="connsiteY49" fmla="*/ 1143060 h 1437057"/>
              <a:gd name="connsiteX50" fmla="*/ 1066800 w 1221741"/>
              <a:gd name="connsiteY50" fmla="*/ 1114485 h 1437057"/>
              <a:gd name="connsiteX51" fmla="*/ 1004887 w 1221741"/>
              <a:gd name="connsiteY51" fmla="*/ 1121629 h 1437057"/>
              <a:gd name="connsiteX52" fmla="*/ 1004887 w 1221741"/>
              <a:gd name="connsiteY52" fmla="*/ 1093054 h 1437057"/>
              <a:gd name="connsiteX53" fmla="*/ 1009650 w 1221741"/>
              <a:gd name="connsiteY53" fmla="*/ 1085910 h 1437057"/>
              <a:gd name="connsiteX54" fmla="*/ 1016793 w 1221741"/>
              <a:gd name="connsiteY54" fmla="*/ 1076385 h 1437057"/>
              <a:gd name="connsiteX55" fmla="*/ 1028700 w 1221741"/>
              <a:gd name="connsiteY55" fmla="*/ 1026379 h 1437057"/>
              <a:gd name="connsiteX56" fmla="*/ 1038225 w 1221741"/>
              <a:gd name="connsiteY56" fmla="*/ 990660 h 1437057"/>
              <a:gd name="connsiteX57" fmla="*/ 1045368 w 1221741"/>
              <a:gd name="connsiteY57" fmla="*/ 981135 h 1437057"/>
              <a:gd name="connsiteX58" fmla="*/ 1054893 w 1221741"/>
              <a:gd name="connsiteY58" fmla="*/ 964466 h 1437057"/>
              <a:gd name="connsiteX59" fmla="*/ 1071562 w 1221741"/>
              <a:gd name="connsiteY59" fmla="*/ 947797 h 1437057"/>
              <a:gd name="connsiteX60" fmla="*/ 1095375 w 1221741"/>
              <a:gd name="connsiteY60" fmla="*/ 928747 h 1437057"/>
              <a:gd name="connsiteX61" fmla="*/ 1102518 w 1221741"/>
              <a:gd name="connsiteY61" fmla="*/ 921604 h 1437057"/>
              <a:gd name="connsiteX62" fmla="*/ 1109662 w 1221741"/>
              <a:gd name="connsiteY62" fmla="*/ 919222 h 1437057"/>
              <a:gd name="connsiteX63" fmla="*/ 1119187 w 1221741"/>
              <a:gd name="connsiteY63" fmla="*/ 912079 h 1437057"/>
              <a:gd name="connsiteX64" fmla="*/ 1138237 w 1221741"/>
              <a:gd name="connsiteY64" fmla="*/ 900172 h 1437057"/>
              <a:gd name="connsiteX65" fmla="*/ 1147762 w 1221741"/>
              <a:gd name="connsiteY65" fmla="*/ 881122 h 1437057"/>
              <a:gd name="connsiteX66" fmla="*/ 1166812 w 1221741"/>
              <a:gd name="connsiteY66" fmla="*/ 854929 h 1437057"/>
              <a:gd name="connsiteX67" fmla="*/ 1178718 w 1221741"/>
              <a:gd name="connsiteY67" fmla="*/ 847785 h 1437057"/>
              <a:gd name="connsiteX68" fmla="*/ 1185862 w 1221741"/>
              <a:gd name="connsiteY68" fmla="*/ 845404 h 1437057"/>
              <a:gd name="connsiteX69" fmla="*/ 1197768 w 1221741"/>
              <a:gd name="connsiteY69" fmla="*/ 838260 h 1437057"/>
              <a:gd name="connsiteX70" fmla="*/ 1207293 w 1221741"/>
              <a:gd name="connsiteY70" fmla="*/ 833497 h 1437057"/>
              <a:gd name="connsiteX71" fmla="*/ 1219200 w 1221741"/>
              <a:gd name="connsiteY71" fmla="*/ 819210 h 1437057"/>
              <a:gd name="connsiteX72" fmla="*/ 1214437 w 1221741"/>
              <a:gd name="connsiteY72" fmla="*/ 793016 h 1437057"/>
              <a:gd name="connsiteX73" fmla="*/ 1207293 w 1221741"/>
              <a:gd name="connsiteY73" fmla="*/ 790635 h 1437057"/>
              <a:gd name="connsiteX74" fmla="*/ 1178718 w 1221741"/>
              <a:gd name="connsiteY74" fmla="*/ 778729 h 1437057"/>
              <a:gd name="connsiteX75" fmla="*/ 1157287 w 1221741"/>
              <a:gd name="connsiteY75" fmla="*/ 766822 h 1437057"/>
              <a:gd name="connsiteX76" fmla="*/ 1133475 w 1221741"/>
              <a:gd name="connsiteY76" fmla="*/ 745391 h 1437057"/>
              <a:gd name="connsiteX77" fmla="*/ 1126331 w 1221741"/>
              <a:gd name="connsiteY77" fmla="*/ 738247 h 1437057"/>
              <a:gd name="connsiteX78" fmla="*/ 1112043 w 1221741"/>
              <a:gd name="connsiteY78" fmla="*/ 719197 h 1437057"/>
              <a:gd name="connsiteX79" fmla="*/ 1102518 w 1221741"/>
              <a:gd name="connsiteY79" fmla="*/ 700147 h 1437057"/>
              <a:gd name="connsiteX80" fmla="*/ 1095375 w 1221741"/>
              <a:gd name="connsiteY80" fmla="*/ 681097 h 1437057"/>
              <a:gd name="connsiteX81" fmla="*/ 1090612 w 1221741"/>
              <a:gd name="connsiteY81" fmla="*/ 669191 h 1437057"/>
              <a:gd name="connsiteX82" fmla="*/ 1088231 w 1221741"/>
              <a:gd name="connsiteY82" fmla="*/ 662047 h 1437057"/>
              <a:gd name="connsiteX83" fmla="*/ 1081087 w 1221741"/>
              <a:gd name="connsiteY83" fmla="*/ 652522 h 1437057"/>
              <a:gd name="connsiteX84" fmla="*/ 1078706 w 1221741"/>
              <a:gd name="connsiteY84" fmla="*/ 642997 h 1437057"/>
              <a:gd name="connsiteX85" fmla="*/ 1073943 w 1221741"/>
              <a:gd name="connsiteY85" fmla="*/ 635854 h 1437057"/>
              <a:gd name="connsiteX86" fmla="*/ 1069181 w 1221741"/>
              <a:gd name="connsiteY86" fmla="*/ 626329 h 1437057"/>
              <a:gd name="connsiteX87" fmla="*/ 1066800 w 1221741"/>
              <a:gd name="connsiteY87" fmla="*/ 619185 h 1437057"/>
              <a:gd name="connsiteX88" fmla="*/ 1064418 w 1221741"/>
              <a:gd name="connsiteY88" fmla="*/ 609660 h 1437057"/>
              <a:gd name="connsiteX89" fmla="*/ 1047750 w 1221741"/>
              <a:gd name="connsiteY89" fmla="*/ 578704 h 1437057"/>
              <a:gd name="connsiteX90" fmla="*/ 1040606 w 1221741"/>
              <a:gd name="connsiteY90" fmla="*/ 557272 h 1437057"/>
              <a:gd name="connsiteX91" fmla="*/ 1038225 w 1221741"/>
              <a:gd name="connsiteY91" fmla="*/ 547747 h 1437057"/>
              <a:gd name="connsiteX92" fmla="*/ 1031081 w 1221741"/>
              <a:gd name="connsiteY92" fmla="*/ 535841 h 1437057"/>
              <a:gd name="connsiteX93" fmla="*/ 1026318 w 1221741"/>
              <a:gd name="connsiteY93" fmla="*/ 526316 h 1437057"/>
              <a:gd name="connsiteX94" fmla="*/ 1023937 w 1221741"/>
              <a:gd name="connsiteY94" fmla="*/ 519172 h 1437057"/>
              <a:gd name="connsiteX95" fmla="*/ 1014412 w 1221741"/>
              <a:gd name="connsiteY95" fmla="*/ 495360 h 1437057"/>
              <a:gd name="connsiteX96" fmla="*/ 1012031 w 1221741"/>
              <a:gd name="connsiteY96" fmla="*/ 485835 h 1437057"/>
              <a:gd name="connsiteX97" fmla="*/ 997743 w 1221741"/>
              <a:gd name="connsiteY97" fmla="*/ 462022 h 1437057"/>
              <a:gd name="connsiteX98" fmla="*/ 992981 w 1221741"/>
              <a:gd name="connsiteY98" fmla="*/ 452497 h 1437057"/>
              <a:gd name="connsiteX99" fmla="*/ 990600 w 1221741"/>
              <a:gd name="connsiteY99" fmla="*/ 440591 h 1437057"/>
              <a:gd name="connsiteX100" fmla="*/ 978693 w 1221741"/>
              <a:gd name="connsiteY100" fmla="*/ 417882 h 1437057"/>
              <a:gd name="connsiteX101" fmla="*/ 969168 w 1221741"/>
              <a:gd name="connsiteY101" fmla="*/ 397729 h 1437057"/>
              <a:gd name="connsiteX102" fmla="*/ 947738 w 1221741"/>
              <a:gd name="connsiteY102" fmla="*/ 333435 h 1437057"/>
              <a:gd name="connsiteX103" fmla="*/ 926306 w 1221741"/>
              <a:gd name="connsiteY103" fmla="*/ 242947 h 1437057"/>
              <a:gd name="connsiteX104" fmla="*/ 900112 w 1221741"/>
              <a:gd name="connsiteY104" fmla="*/ 161986 h 1437057"/>
              <a:gd name="connsiteX105" fmla="*/ 871537 w 1221741"/>
              <a:gd name="connsiteY105" fmla="*/ 88167 h 1437057"/>
              <a:gd name="connsiteX106" fmla="*/ 823912 w 1221741"/>
              <a:gd name="connsiteY106" fmla="*/ 59 h 1437057"/>
              <a:gd name="connsiteX107" fmla="*/ 847725 w 1221741"/>
              <a:gd name="connsiteY107" fmla="*/ 83405 h 1437057"/>
              <a:gd name="connsiteX108" fmla="*/ 862012 w 1221741"/>
              <a:gd name="connsiteY108" fmla="*/ 148801 h 1437057"/>
              <a:gd name="connsiteX109" fmla="*/ 847725 w 1221741"/>
              <a:gd name="connsiteY109" fmla="*/ 207229 h 1437057"/>
              <a:gd name="connsiteX110" fmla="*/ 823912 w 1221741"/>
              <a:gd name="connsiteY110" fmla="*/ 252472 h 1437057"/>
              <a:gd name="connsiteX111" fmla="*/ 812006 w 1221741"/>
              <a:gd name="connsiteY111" fmla="*/ 297716 h 1437057"/>
              <a:gd name="connsiteX112" fmla="*/ 797718 w 1221741"/>
              <a:gd name="connsiteY112" fmla="*/ 354866 h 1437057"/>
              <a:gd name="connsiteX113" fmla="*/ 781050 w 1221741"/>
              <a:gd name="connsiteY113" fmla="*/ 395347 h 1437057"/>
              <a:gd name="connsiteX114" fmla="*/ 754856 w 1221741"/>
              <a:gd name="connsiteY114" fmla="*/ 445354 h 1437057"/>
              <a:gd name="connsiteX115" fmla="*/ 745331 w 1221741"/>
              <a:gd name="connsiteY115" fmla="*/ 466785 h 1437057"/>
              <a:gd name="connsiteX116" fmla="*/ 742950 w 1221741"/>
              <a:gd name="connsiteY116" fmla="*/ 490597 h 1437057"/>
              <a:gd name="connsiteX117" fmla="*/ 721518 w 1221741"/>
              <a:gd name="connsiteY117" fmla="*/ 504885 h 1437057"/>
              <a:gd name="connsiteX118" fmla="*/ 709612 w 1221741"/>
              <a:gd name="connsiteY118" fmla="*/ 509647 h 1437057"/>
              <a:gd name="connsiteX119" fmla="*/ 688181 w 1221741"/>
              <a:gd name="connsiteY119" fmla="*/ 519172 h 1437057"/>
              <a:gd name="connsiteX120" fmla="*/ 671512 w 1221741"/>
              <a:gd name="connsiteY120" fmla="*/ 533460 h 1437057"/>
              <a:gd name="connsiteX121" fmla="*/ 664368 w 1221741"/>
              <a:gd name="connsiteY121" fmla="*/ 538222 h 1437057"/>
              <a:gd name="connsiteX122" fmla="*/ 657225 w 1221741"/>
              <a:gd name="connsiteY122" fmla="*/ 547747 h 1437057"/>
              <a:gd name="connsiteX123" fmla="*/ 642937 w 1221741"/>
              <a:gd name="connsiteY123" fmla="*/ 562035 h 1437057"/>
              <a:gd name="connsiteX124" fmla="*/ 626268 w 1221741"/>
              <a:gd name="connsiteY124" fmla="*/ 581085 h 1437057"/>
              <a:gd name="connsiteX125" fmla="*/ 614362 w 1221741"/>
              <a:gd name="connsiteY125" fmla="*/ 595372 h 1437057"/>
              <a:gd name="connsiteX126" fmla="*/ 607218 w 1221741"/>
              <a:gd name="connsiteY126" fmla="*/ 604897 h 1437057"/>
              <a:gd name="connsiteX127" fmla="*/ 602456 w 1221741"/>
              <a:gd name="connsiteY127" fmla="*/ 612041 h 1437057"/>
              <a:gd name="connsiteX128" fmla="*/ 590550 w 1221741"/>
              <a:gd name="connsiteY128" fmla="*/ 616804 h 1437057"/>
              <a:gd name="connsiteX129" fmla="*/ 573881 w 1221741"/>
              <a:gd name="connsiteY129" fmla="*/ 628710 h 1437057"/>
              <a:gd name="connsiteX130" fmla="*/ 554831 w 1221741"/>
              <a:gd name="connsiteY130" fmla="*/ 638235 h 1437057"/>
              <a:gd name="connsiteX131" fmla="*/ 542925 w 1221741"/>
              <a:gd name="connsiteY131" fmla="*/ 645379 h 1437057"/>
              <a:gd name="connsiteX132" fmla="*/ 535781 w 1221741"/>
              <a:gd name="connsiteY132" fmla="*/ 647760 h 1437057"/>
              <a:gd name="connsiteX133" fmla="*/ 516731 w 1221741"/>
              <a:gd name="connsiteY133" fmla="*/ 662047 h 1437057"/>
              <a:gd name="connsiteX134" fmla="*/ 500062 w 1221741"/>
              <a:gd name="connsiteY134" fmla="*/ 676335 h 1437057"/>
              <a:gd name="connsiteX135" fmla="*/ 490537 w 1221741"/>
              <a:gd name="connsiteY135" fmla="*/ 714435 h 1437057"/>
              <a:gd name="connsiteX136" fmla="*/ 490537 w 1221741"/>
              <a:gd name="connsiteY136" fmla="*/ 831116 h 1437057"/>
              <a:gd name="connsiteX137" fmla="*/ 495300 w 1221741"/>
              <a:gd name="connsiteY137" fmla="*/ 864454 h 1437057"/>
              <a:gd name="connsiteX138" fmla="*/ 492918 w 1221741"/>
              <a:gd name="connsiteY138" fmla="*/ 897791 h 1437057"/>
              <a:gd name="connsiteX139" fmla="*/ 483393 w 1221741"/>
              <a:gd name="connsiteY139" fmla="*/ 895410 h 1437057"/>
              <a:gd name="connsiteX140" fmla="*/ 478631 w 1221741"/>
              <a:gd name="connsiteY140" fmla="*/ 888266 h 1437057"/>
              <a:gd name="connsiteX141" fmla="*/ 447675 w 1221741"/>
              <a:gd name="connsiteY141" fmla="*/ 878741 h 1437057"/>
              <a:gd name="connsiteX142" fmla="*/ 445293 w 1221741"/>
              <a:gd name="connsiteY142" fmla="*/ 871597 h 1437057"/>
              <a:gd name="connsiteX143" fmla="*/ 438150 w 1221741"/>
              <a:gd name="connsiteY143" fmla="*/ 845404 h 1437057"/>
              <a:gd name="connsiteX144" fmla="*/ 421481 w 1221741"/>
              <a:gd name="connsiteY144" fmla="*/ 854929 h 1437057"/>
              <a:gd name="connsiteX145" fmla="*/ 407193 w 1221741"/>
              <a:gd name="connsiteY145" fmla="*/ 859691 h 1437057"/>
              <a:gd name="connsiteX146" fmla="*/ 397668 w 1221741"/>
              <a:gd name="connsiteY146" fmla="*/ 869216 h 1437057"/>
              <a:gd name="connsiteX147" fmla="*/ 395287 w 1221741"/>
              <a:gd name="connsiteY147" fmla="*/ 876360 h 1437057"/>
              <a:gd name="connsiteX148" fmla="*/ 388143 w 1221741"/>
              <a:gd name="connsiteY148" fmla="*/ 885885 h 1437057"/>
              <a:gd name="connsiteX149" fmla="*/ 369093 w 1221741"/>
              <a:gd name="connsiteY149" fmla="*/ 902554 h 1437057"/>
              <a:gd name="connsiteX150" fmla="*/ 371475 w 1221741"/>
              <a:gd name="connsiteY150" fmla="*/ 938272 h 1437057"/>
              <a:gd name="connsiteX151" fmla="*/ 373856 w 1221741"/>
              <a:gd name="connsiteY151" fmla="*/ 945416 h 1437057"/>
              <a:gd name="connsiteX152" fmla="*/ 381000 w 1221741"/>
              <a:gd name="connsiteY152" fmla="*/ 950179 h 1437057"/>
              <a:gd name="connsiteX153" fmla="*/ 390525 w 1221741"/>
              <a:gd name="connsiteY153" fmla="*/ 966847 h 1437057"/>
              <a:gd name="connsiteX154" fmla="*/ 392906 w 1221741"/>
              <a:gd name="connsiteY154" fmla="*/ 976372 h 1437057"/>
              <a:gd name="connsiteX155" fmla="*/ 400050 w 1221741"/>
              <a:gd name="connsiteY155" fmla="*/ 988279 h 1437057"/>
              <a:gd name="connsiteX156" fmla="*/ 407193 w 1221741"/>
              <a:gd name="connsiteY156" fmla="*/ 1023997 h 1437057"/>
              <a:gd name="connsiteX157" fmla="*/ 404812 w 1221741"/>
              <a:gd name="connsiteY157" fmla="*/ 1040666 h 1437057"/>
              <a:gd name="connsiteX158" fmla="*/ 378618 w 1221741"/>
              <a:gd name="connsiteY158" fmla="*/ 1033522 h 1437057"/>
              <a:gd name="connsiteX159" fmla="*/ 354806 w 1221741"/>
              <a:gd name="connsiteY159" fmla="*/ 1012091 h 1437057"/>
              <a:gd name="connsiteX160" fmla="*/ 350043 w 1221741"/>
              <a:gd name="connsiteY160" fmla="*/ 1004947 h 1437057"/>
              <a:gd name="connsiteX161" fmla="*/ 342900 w 1221741"/>
              <a:gd name="connsiteY161" fmla="*/ 1000185 h 1437057"/>
              <a:gd name="connsiteX162" fmla="*/ 307181 w 1221741"/>
              <a:gd name="connsiteY162" fmla="*/ 1007329 h 1437057"/>
              <a:gd name="connsiteX163" fmla="*/ 295275 w 1221741"/>
              <a:gd name="connsiteY163" fmla="*/ 1019235 h 1437057"/>
              <a:gd name="connsiteX164" fmla="*/ 288131 w 1221741"/>
              <a:gd name="connsiteY164" fmla="*/ 1043047 h 1437057"/>
              <a:gd name="connsiteX165" fmla="*/ 285750 w 1221741"/>
              <a:gd name="connsiteY165" fmla="*/ 1054954 h 1437057"/>
              <a:gd name="connsiteX166" fmla="*/ 278606 w 1221741"/>
              <a:gd name="connsiteY166" fmla="*/ 1057335 h 1437057"/>
              <a:gd name="connsiteX167" fmla="*/ 259556 w 1221741"/>
              <a:gd name="connsiteY167" fmla="*/ 1052572 h 1437057"/>
              <a:gd name="connsiteX168" fmla="*/ 252412 w 1221741"/>
              <a:gd name="connsiteY168" fmla="*/ 1040666 h 1437057"/>
              <a:gd name="connsiteX169" fmla="*/ 235743 w 1221741"/>
              <a:gd name="connsiteY169" fmla="*/ 1023997 h 1437057"/>
              <a:gd name="connsiteX170" fmla="*/ 235743 w 1221741"/>
              <a:gd name="connsiteY170" fmla="*/ 1023997 h 1437057"/>
              <a:gd name="connsiteX171" fmla="*/ 226218 w 1221741"/>
              <a:gd name="connsiteY171" fmla="*/ 1019235 h 1437057"/>
              <a:gd name="connsiteX172" fmla="*/ 207168 w 1221741"/>
              <a:gd name="connsiteY172" fmla="*/ 1007329 h 1437057"/>
              <a:gd name="connsiteX173" fmla="*/ 197643 w 1221741"/>
              <a:gd name="connsiteY173" fmla="*/ 1004947 h 1437057"/>
              <a:gd name="connsiteX174" fmla="*/ 166687 w 1221741"/>
              <a:gd name="connsiteY174" fmla="*/ 1000185 h 1437057"/>
              <a:gd name="connsiteX175" fmla="*/ 150018 w 1221741"/>
              <a:gd name="connsiteY175" fmla="*/ 995422 h 1437057"/>
              <a:gd name="connsiteX176" fmla="*/ 126206 w 1221741"/>
              <a:gd name="connsiteY176" fmla="*/ 985897 h 1437057"/>
              <a:gd name="connsiteX177" fmla="*/ 111918 w 1221741"/>
              <a:gd name="connsiteY177" fmla="*/ 978754 h 1437057"/>
              <a:gd name="connsiteX178" fmla="*/ 52387 w 1221741"/>
              <a:gd name="connsiteY178" fmla="*/ 983516 h 1437057"/>
              <a:gd name="connsiteX179" fmla="*/ 45243 w 1221741"/>
              <a:gd name="connsiteY179" fmla="*/ 988279 h 1437057"/>
              <a:gd name="connsiteX180" fmla="*/ 23812 w 1221741"/>
              <a:gd name="connsiteY180" fmla="*/ 1009710 h 1437057"/>
              <a:gd name="connsiteX181" fmla="*/ 16668 w 1221741"/>
              <a:gd name="connsiteY181" fmla="*/ 1033522 h 1437057"/>
              <a:gd name="connsiteX182" fmla="*/ 11906 w 1221741"/>
              <a:gd name="connsiteY182" fmla="*/ 1040666 h 1437057"/>
              <a:gd name="connsiteX183" fmla="*/ 9525 w 1221741"/>
              <a:gd name="connsiteY183" fmla="*/ 1081147 h 1437057"/>
              <a:gd name="connsiteX184" fmla="*/ 7143 w 1221741"/>
              <a:gd name="connsiteY184" fmla="*/ 1090672 h 1437057"/>
              <a:gd name="connsiteX185" fmla="*/ 4762 w 1221741"/>
              <a:gd name="connsiteY185" fmla="*/ 1104960 h 1437057"/>
              <a:gd name="connsiteX186" fmla="*/ 2381 w 1221741"/>
              <a:gd name="connsiteY186" fmla="*/ 1135916 h 1437057"/>
              <a:gd name="connsiteX187" fmla="*/ 0 w 1221741"/>
              <a:gd name="connsiteY187" fmla="*/ 1143060 h 1437057"/>
              <a:gd name="connsiteX188" fmla="*/ 2381 w 1221741"/>
              <a:gd name="connsiteY188" fmla="*/ 1209735 h 1437057"/>
              <a:gd name="connsiteX189" fmla="*/ 19050 w 1221741"/>
              <a:gd name="connsiteY189" fmla="*/ 1221641 h 1437057"/>
              <a:gd name="connsiteX190" fmla="*/ 45243 w 1221741"/>
              <a:gd name="connsiteY190" fmla="*/ 1233547 h 1437057"/>
              <a:gd name="connsiteX191" fmla="*/ 59531 w 1221741"/>
              <a:gd name="connsiteY191" fmla="*/ 1238310 h 1437057"/>
              <a:gd name="connsiteX192" fmla="*/ 83343 w 1221741"/>
              <a:gd name="connsiteY192" fmla="*/ 1254979 h 1437057"/>
              <a:gd name="connsiteX193" fmla="*/ 90487 w 1221741"/>
              <a:gd name="connsiteY193" fmla="*/ 1262122 h 1437057"/>
              <a:gd name="connsiteX194" fmla="*/ 104775 w 1221741"/>
              <a:gd name="connsiteY194" fmla="*/ 1266885 h 1437057"/>
              <a:gd name="connsiteX195" fmla="*/ 123825 w 1221741"/>
              <a:gd name="connsiteY195" fmla="*/ 1271647 h 1437057"/>
              <a:gd name="connsiteX196" fmla="*/ 138112 w 1221741"/>
              <a:gd name="connsiteY196" fmla="*/ 1276410 h 1437057"/>
              <a:gd name="connsiteX197" fmla="*/ 223837 w 1221741"/>
              <a:gd name="connsiteY197" fmla="*/ 1285935 h 1437057"/>
              <a:gd name="connsiteX198" fmla="*/ 257175 w 1221741"/>
              <a:gd name="connsiteY198" fmla="*/ 1314510 h 1437057"/>
              <a:gd name="connsiteX199" fmla="*/ 261937 w 1221741"/>
              <a:gd name="connsiteY199" fmla="*/ 1321654 h 1437057"/>
              <a:gd name="connsiteX200" fmla="*/ 264318 w 1221741"/>
              <a:gd name="connsiteY200" fmla="*/ 1328797 h 1437057"/>
              <a:gd name="connsiteX201" fmla="*/ 271462 w 1221741"/>
              <a:gd name="connsiteY201" fmla="*/ 1343085 h 1437057"/>
              <a:gd name="connsiteX202" fmla="*/ 276225 w 1221741"/>
              <a:gd name="connsiteY202" fmla="*/ 1350229 h 1437057"/>
              <a:gd name="connsiteX203" fmla="*/ 285750 w 1221741"/>
              <a:gd name="connsiteY203" fmla="*/ 1352610 h 1437057"/>
              <a:gd name="connsiteX204" fmla="*/ 328612 w 1221741"/>
              <a:gd name="connsiteY204" fmla="*/ 1347847 h 1437057"/>
              <a:gd name="connsiteX205" fmla="*/ 342900 w 1221741"/>
              <a:gd name="connsiteY205" fmla="*/ 1345466 h 1437057"/>
              <a:gd name="connsiteX206" fmla="*/ 366712 w 1221741"/>
              <a:gd name="connsiteY206" fmla="*/ 1350229 h 1437057"/>
              <a:gd name="connsiteX207" fmla="*/ 373856 w 1221741"/>
              <a:gd name="connsiteY207" fmla="*/ 1383566 h 1437057"/>
              <a:gd name="connsiteX208" fmla="*/ 381000 w 1221741"/>
              <a:gd name="connsiteY208" fmla="*/ 1412141 h 1437057"/>
              <a:gd name="connsiteX209" fmla="*/ 381000 w 1221741"/>
              <a:gd name="connsiteY209" fmla="*/ 1435954 h 1437057"/>
              <a:gd name="connsiteX0" fmla="*/ 381000 w 1221741"/>
              <a:gd name="connsiteY0" fmla="*/ 1436790 h 1437893"/>
              <a:gd name="connsiteX1" fmla="*/ 411956 w 1221741"/>
              <a:gd name="connsiteY1" fmla="*/ 1432027 h 1437893"/>
              <a:gd name="connsiteX2" fmla="*/ 426243 w 1221741"/>
              <a:gd name="connsiteY2" fmla="*/ 1420121 h 1437893"/>
              <a:gd name="connsiteX3" fmla="*/ 435768 w 1221741"/>
              <a:gd name="connsiteY3" fmla="*/ 1415358 h 1437893"/>
              <a:gd name="connsiteX4" fmla="*/ 447675 w 1221741"/>
              <a:gd name="connsiteY4" fmla="*/ 1405833 h 1437893"/>
              <a:gd name="connsiteX5" fmla="*/ 450056 w 1221741"/>
              <a:gd name="connsiteY5" fmla="*/ 1398690 h 1437893"/>
              <a:gd name="connsiteX6" fmla="*/ 476250 w 1221741"/>
              <a:gd name="connsiteY6" fmla="*/ 1379640 h 1437893"/>
              <a:gd name="connsiteX7" fmla="*/ 488156 w 1221741"/>
              <a:gd name="connsiteY7" fmla="*/ 1370115 h 1437893"/>
              <a:gd name="connsiteX8" fmla="*/ 526256 w 1221741"/>
              <a:gd name="connsiteY8" fmla="*/ 1362971 h 1437893"/>
              <a:gd name="connsiteX9" fmla="*/ 559593 w 1221741"/>
              <a:gd name="connsiteY9" fmla="*/ 1358208 h 1437893"/>
              <a:gd name="connsiteX10" fmla="*/ 573881 w 1221741"/>
              <a:gd name="connsiteY10" fmla="*/ 1348683 h 1437893"/>
              <a:gd name="connsiteX11" fmla="*/ 592931 w 1221741"/>
              <a:gd name="connsiteY11" fmla="*/ 1334396 h 1437893"/>
              <a:gd name="connsiteX12" fmla="*/ 611981 w 1221741"/>
              <a:gd name="connsiteY12" fmla="*/ 1322490 h 1437893"/>
              <a:gd name="connsiteX13" fmla="*/ 626268 w 1221741"/>
              <a:gd name="connsiteY13" fmla="*/ 1320108 h 1437893"/>
              <a:gd name="connsiteX14" fmla="*/ 657225 w 1221741"/>
              <a:gd name="connsiteY14" fmla="*/ 1315346 h 1437893"/>
              <a:gd name="connsiteX15" fmla="*/ 666750 w 1221741"/>
              <a:gd name="connsiteY15" fmla="*/ 1308202 h 1437893"/>
              <a:gd name="connsiteX16" fmla="*/ 652462 w 1221741"/>
              <a:gd name="connsiteY16" fmla="*/ 1296296 h 1437893"/>
              <a:gd name="connsiteX17" fmla="*/ 638175 w 1221741"/>
              <a:gd name="connsiteY17" fmla="*/ 1289152 h 1437893"/>
              <a:gd name="connsiteX18" fmla="*/ 626268 w 1221741"/>
              <a:gd name="connsiteY18" fmla="*/ 1279627 h 1437893"/>
              <a:gd name="connsiteX19" fmla="*/ 619125 w 1221741"/>
              <a:gd name="connsiteY19" fmla="*/ 1272483 h 1437893"/>
              <a:gd name="connsiteX20" fmla="*/ 621506 w 1221741"/>
              <a:gd name="connsiteY20" fmla="*/ 1255815 h 1437893"/>
              <a:gd name="connsiteX21" fmla="*/ 650081 w 1221741"/>
              <a:gd name="connsiteY21" fmla="*/ 1260577 h 1437893"/>
              <a:gd name="connsiteX22" fmla="*/ 671512 w 1221741"/>
              <a:gd name="connsiteY22" fmla="*/ 1267721 h 1437893"/>
              <a:gd name="connsiteX23" fmla="*/ 673893 w 1221741"/>
              <a:gd name="connsiteY23" fmla="*/ 1301058 h 1437893"/>
              <a:gd name="connsiteX24" fmla="*/ 692943 w 1221741"/>
              <a:gd name="connsiteY24" fmla="*/ 1303440 h 1437893"/>
              <a:gd name="connsiteX25" fmla="*/ 757237 w 1221741"/>
              <a:gd name="connsiteY25" fmla="*/ 1301058 h 1437893"/>
              <a:gd name="connsiteX26" fmla="*/ 776287 w 1221741"/>
              <a:gd name="connsiteY26" fmla="*/ 1298677 h 1437893"/>
              <a:gd name="connsiteX27" fmla="*/ 845343 w 1221741"/>
              <a:gd name="connsiteY27" fmla="*/ 1305821 h 1437893"/>
              <a:gd name="connsiteX28" fmla="*/ 864393 w 1221741"/>
              <a:gd name="connsiteY28" fmla="*/ 1310583 h 1437893"/>
              <a:gd name="connsiteX29" fmla="*/ 885825 w 1221741"/>
              <a:gd name="connsiteY29" fmla="*/ 1315346 h 1437893"/>
              <a:gd name="connsiteX30" fmla="*/ 897731 w 1221741"/>
              <a:gd name="connsiteY30" fmla="*/ 1320108 h 1437893"/>
              <a:gd name="connsiteX31" fmla="*/ 907256 w 1221741"/>
              <a:gd name="connsiteY31" fmla="*/ 1324871 h 1437893"/>
              <a:gd name="connsiteX32" fmla="*/ 926306 w 1221741"/>
              <a:gd name="connsiteY32" fmla="*/ 1329633 h 1437893"/>
              <a:gd name="connsiteX33" fmla="*/ 945356 w 1221741"/>
              <a:gd name="connsiteY33" fmla="*/ 1334396 h 1437893"/>
              <a:gd name="connsiteX34" fmla="*/ 950118 w 1221741"/>
              <a:gd name="connsiteY34" fmla="*/ 1308202 h 1437893"/>
              <a:gd name="connsiteX35" fmla="*/ 952500 w 1221741"/>
              <a:gd name="connsiteY35" fmla="*/ 1298677 h 1437893"/>
              <a:gd name="connsiteX36" fmla="*/ 988218 w 1221741"/>
              <a:gd name="connsiteY36" fmla="*/ 1291533 h 1437893"/>
              <a:gd name="connsiteX37" fmla="*/ 992981 w 1221741"/>
              <a:gd name="connsiteY37" fmla="*/ 1284390 h 1437893"/>
              <a:gd name="connsiteX38" fmla="*/ 1000125 w 1221741"/>
              <a:gd name="connsiteY38" fmla="*/ 1282008 h 1437893"/>
              <a:gd name="connsiteX39" fmla="*/ 1007268 w 1221741"/>
              <a:gd name="connsiteY39" fmla="*/ 1277246 h 1437893"/>
              <a:gd name="connsiteX40" fmla="*/ 1012031 w 1221741"/>
              <a:gd name="connsiteY40" fmla="*/ 1267721 h 1437893"/>
              <a:gd name="connsiteX41" fmla="*/ 1014412 w 1221741"/>
              <a:gd name="connsiteY41" fmla="*/ 1260577 h 1437893"/>
              <a:gd name="connsiteX42" fmla="*/ 1023937 w 1221741"/>
              <a:gd name="connsiteY42" fmla="*/ 1246290 h 1437893"/>
              <a:gd name="connsiteX43" fmla="*/ 1031081 w 1221741"/>
              <a:gd name="connsiteY43" fmla="*/ 1227240 h 1437893"/>
              <a:gd name="connsiteX44" fmla="*/ 1033462 w 1221741"/>
              <a:gd name="connsiteY44" fmla="*/ 1220096 h 1437893"/>
              <a:gd name="connsiteX45" fmla="*/ 1035843 w 1221741"/>
              <a:gd name="connsiteY45" fmla="*/ 1210571 h 1437893"/>
              <a:gd name="connsiteX46" fmla="*/ 1040606 w 1221741"/>
              <a:gd name="connsiteY46" fmla="*/ 1201046 h 1437893"/>
              <a:gd name="connsiteX47" fmla="*/ 1045368 w 1221741"/>
              <a:gd name="connsiteY47" fmla="*/ 1181996 h 1437893"/>
              <a:gd name="connsiteX48" fmla="*/ 1062037 w 1221741"/>
              <a:gd name="connsiteY48" fmla="*/ 1151040 h 1437893"/>
              <a:gd name="connsiteX49" fmla="*/ 1069181 w 1221741"/>
              <a:gd name="connsiteY49" fmla="*/ 1143896 h 1437893"/>
              <a:gd name="connsiteX50" fmla="*/ 1066800 w 1221741"/>
              <a:gd name="connsiteY50" fmla="*/ 1115321 h 1437893"/>
              <a:gd name="connsiteX51" fmla="*/ 1004887 w 1221741"/>
              <a:gd name="connsiteY51" fmla="*/ 1122465 h 1437893"/>
              <a:gd name="connsiteX52" fmla="*/ 1004887 w 1221741"/>
              <a:gd name="connsiteY52" fmla="*/ 1093890 h 1437893"/>
              <a:gd name="connsiteX53" fmla="*/ 1009650 w 1221741"/>
              <a:gd name="connsiteY53" fmla="*/ 1086746 h 1437893"/>
              <a:gd name="connsiteX54" fmla="*/ 1016793 w 1221741"/>
              <a:gd name="connsiteY54" fmla="*/ 1077221 h 1437893"/>
              <a:gd name="connsiteX55" fmla="*/ 1028700 w 1221741"/>
              <a:gd name="connsiteY55" fmla="*/ 1027215 h 1437893"/>
              <a:gd name="connsiteX56" fmla="*/ 1038225 w 1221741"/>
              <a:gd name="connsiteY56" fmla="*/ 991496 h 1437893"/>
              <a:gd name="connsiteX57" fmla="*/ 1045368 w 1221741"/>
              <a:gd name="connsiteY57" fmla="*/ 981971 h 1437893"/>
              <a:gd name="connsiteX58" fmla="*/ 1054893 w 1221741"/>
              <a:gd name="connsiteY58" fmla="*/ 965302 h 1437893"/>
              <a:gd name="connsiteX59" fmla="*/ 1071562 w 1221741"/>
              <a:gd name="connsiteY59" fmla="*/ 948633 h 1437893"/>
              <a:gd name="connsiteX60" fmla="*/ 1095375 w 1221741"/>
              <a:gd name="connsiteY60" fmla="*/ 929583 h 1437893"/>
              <a:gd name="connsiteX61" fmla="*/ 1102518 w 1221741"/>
              <a:gd name="connsiteY61" fmla="*/ 922440 h 1437893"/>
              <a:gd name="connsiteX62" fmla="*/ 1109662 w 1221741"/>
              <a:gd name="connsiteY62" fmla="*/ 920058 h 1437893"/>
              <a:gd name="connsiteX63" fmla="*/ 1119187 w 1221741"/>
              <a:gd name="connsiteY63" fmla="*/ 912915 h 1437893"/>
              <a:gd name="connsiteX64" fmla="*/ 1138237 w 1221741"/>
              <a:gd name="connsiteY64" fmla="*/ 901008 h 1437893"/>
              <a:gd name="connsiteX65" fmla="*/ 1147762 w 1221741"/>
              <a:gd name="connsiteY65" fmla="*/ 881958 h 1437893"/>
              <a:gd name="connsiteX66" fmla="*/ 1166812 w 1221741"/>
              <a:gd name="connsiteY66" fmla="*/ 855765 h 1437893"/>
              <a:gd name="connsiteX67" fmla="*/ 1178718 w 1221741"/>
              <a:gd name="connsiteY67" fmla="*/ 848621 h 1437893"/>
              <a:gd name="connsiteX68" fmla="*/ 1185862 w 1221741"/>
              <a:gd name="connsiteY68" fmla="*/ 846240 h 1437893"/>
              <a:gd name="connsiteX69" fmla="*/ 1197768 w 1221741"/>
              <a:gd name="connsiteY69" fmla="*/ 839096 h 1437893"/>
              <a:gd name="connsiteX70" fmla="*/ 1207293 w 1221741"/>
              <a:gd name="connsiteY70" fmla="*/ 834333 h 1437893"/>
              <a:gd name="connsiteX71" fmla="*/ 1219200 w 1221741"/>
              <a:gd name="connsiteY71" fmla="*/ 820046 h 1437893"/>
              <a:gd name="connsiteX72" fmla="*/ 1214437 w 1221741"/>
              <a:gd name="connsiteY72" fmla="*/ 793852 h 1437893"/>
              <a:gd name="connsiteX73" fmla="*/ 1207293 w 1221741"/>
              <a:gd name="connsiteY73" fmla="*/ 791471 h 1437893"/>
              <a:gd name="connsiteX74" fmla="*/ 1178718 w 1221741"/>
              <a:gd name="connsiteY74" fmla="*/ 779565 h 1437893"/>
              <a:gd name="connsiteX75" fmla="*/ 1157287 w 1221741"/>
              <a:gd name="connsiteY75" fmla="*/ 767658 h 1437893"/>
              <a:gd name="connsiteX76" fmla="*/ 1133475 w 1221741"/>
              <a:gd name="connsiteY76" fmla="*/ 746227 h 1437893"/>
              <a:gd name="connsiteX77" fmla="*/ 1126331 w 1221741"/>
              <a:gd name="connsiteY77" fmla="*/ 739083 h 1437893"/>
              <a:gd name="connsiteX78" fmla="*/ 1112043 w 1221741"/>
              <a:gd name="connsiteY78" fmla="*/ 720033 h 1437893"/>
              <a:gd name="connsiteX79" fmla="*/ 1102518 w 1221741"/>
              <a:gd name="connsiteY79" fmla="*/ 700983 h 1437893"/>
              <a:gd name="connsiteX80" fmla="*/ 1095375 w 1221741"/>
              <a:gd name="connsiteY80" fmla="*/ 681933 h 1437893"/>
              <a:gd name="connsiteX81" fmla="*/ 1090612 w 1221741"/>
              <a:gd name="connsiteY81" fmla="*/ 670027 h 1437893"/>
              <a:gd name="connsiteX82" fmla="*/ 1088231 w 1221741"/>
              <a:gd name="connsiteY82" fmla="*/ 662883 h 1437893"/>
              <a:gd name="connsiteX83" fmla="*/ 1081087 w 1221741"/>
              <a:gd name="connsiteY83" fmla="*/ 653358 h 1437893"/>
              <a:gd name="connsiteX84" fmla="*/ 1078706 w 1221741"/>
              <a:gd name="connsiteY84" fmla="*/ 643833 h 1437893"/>
              <a:gd name="connsiteX85" fmla="*/ 1073943 w 1221741"/>
              <a:gd name="connsiteY85" fmla="*/ 636690 h 1437893"/>
              <a:gd name="connsiteX86" fmla="*/ 1069181 w 1221741"/>
              <a:gd name="connsiteY86" fmla="*/ 627165 h 1437893"/>
              <a:gd name="connsiteX87" fmla="*/ 1066800 w 1221741"/>
              <a:gd name="connsiteY87" fmla="*/ 620021 h 1437893"/>
              <a:gd name="connsiteX88" fmla="*/ 1064418 w 1221741"/>
              <a:gd name="connsiteY88" fmla="*/ 610496 h 1437893"/>
              <a:gd name="connsiteX89" fmla="*/ 1047750 w 1221741"/>
              <a:gd name="connsiteY89" fmla="*/ 579540 h 1437893"/>
              <a:gd name="connsiteX90" fmla="*/ 1040606 w 1221741"/>
              <a:gd name="connsiteY90" fmla="*/ 558108 h 1437893"/>
              <a:gd name="connsiteX91" fmla="*/ 1038225 w 1221741"/>
              <a:gd name="connsiteY91" fmla="*/ 548583 h 1437893"/>
              <a:gd name="connsiteX92" fmla="*/ 1031081 w 1221741"/>
              <a:gd name="connsiteY92" fmla="*/ 536677 h 1437893"/>
              <a:gd name="connsiteX93" fmla="*/ 1026318 w 1221741"/>
              <a:gd name="connsiteY93" fmla="*/ 527152 h 1437893"/>
              <a:gd name="connsiteX94" fmla="*/ 1023937 w 1221741"/>
              <a:gd name="connsiteY94" fmla="*/ 520008 h 1437893"/>
              <a:gd name="connsiteX95" fmla="*/ 1014412 w 1221741"/>
              <a:gd name="connsiteY95" fmla="*/ 496196 h 1437893"/>
              <a:gd name="connsiteX96" fmla="*/ 1012031 w 1221741"/>
              <a:gd name="connsiteY96" fmla="*/ 486671 h 1437893"/>
              <a:gd name="connsiteX97" fmla="*/ 997743 w 1221741"/>
              <a:gd name="connsiteY97" fmla="*/ 462858 h 1437893"/>
              <a:gd name="connsiteX98" fmla="*/ 992981 w 1221741"/>
              <a:gd name="connsiteY98" fmla="*/ 453333 h 1437893"/>
              <a:gd name="connsiteX99" fmla="*/ 990600 w 1221741"/>
              <a:gd name="connsiteY99" fmla="*/ 441427 h 1437893"/>
              <a:gd name="connsiteX100" fmla="*/ 978693 w 1221741"/>
              <a:gd name="connsiteY100" fmla="*/ 418718 h 1437893"/>
              <a:gd name="connsiteX101" fmla="*/ 969168 w 1221741"/>
              <a:gd name="connsiteY101" fmla="*/ 398565 h 1437893"/>
              <a:gd name="connsiteX102" fmla="*/ 947738 w 1221741"/>
              <a:gd name="connsiteY102" fmla="*/ 334271 h 1437893"/>
              <a:gd name="connsiteX103" fmla="*/ 926306 w 1221741"/>
              <a:gd name="connsiteY103" fmla="*/ 243783 h 1437893"/>
              <a:gd name="connsiteX104" fmla="*/ 900112 w 1221741"/>
              <a:gd name="connsiteY104" fmla="*/ 162822 h 1437893"/>
              <a:gd name="connsiteX105" fmla="*/ 871537 w 1221741"/>
              <a:gd name="connsiteY105" fmla="*/ 89003 h 1437893"/>
              <a:gd name="connsiteX106" fmla="*/ 823912 w 1221741"/>
              <a:gd name="connsiteY106" fmla="*/ 895 h 1437893"/>
              <a:gd name="connsiteX107" fmla="*/ 862012 w 1221741"/>
              <a:gd name="connsiteY107" fmla="*/ 149637 h 1437893"/>
              <a:gd name="connsiteX108" fmla="*/ 847725 w 1221741"/>
              <a:gd name="connsiteY108" fmla="*/ 208065 h 1437893"/>
              <a:gd name="connsiteX109" fmla="*/ 823912 w 1221741"/>
              <a:gd name="connsiteY109" fmla="*/ 253308 h 1437893"/>
              <a:gd name="connsiteX110" fmla="*/ 812006 w 1221741"/>
              <a:gd name="connsiteY110" fmla="*/ 298552 h 1437893"/>
              <a:gd name="connsiteX111" fmla="*/ 797718 w 1221741"/>
              <a:gd name="connsiteY111" fmla="*/ 355702 h 1437893"/>
              <a:gd name="connsiteX112" fmla="*/ 781050 w 1221741"/>
              <a:gd name="connsiteY112" fmla="*/ 396183 h 1437893"/>
              <a:gd name="connsiteX113" fmla="*/ 754856 w 1221741"/>
              <a:gd name="connsiteY113" fmla="*/ 446190 h 1437893"/>
              <a:gd name="connsiteX114" fmla="*/ 745331 w 1221741"/>
              <a:gd name="connsiteY114" fmla="*/ 467621 h 1437893"/>
              <a:gd name="connsiteX115" fmla="*/ 742950 w 1221741"/>
              <a:gd name="connsiteY115" fmla="*/ 491433 h 1437893"/>
              <a:gd name="connsiteX116" fmla="*/ 721518 w 1221741"/>
              <a:gd name="connsiteY116" fmla="*/ 505721 h 1437893"/>
              <a:gd name="connsiteX117" fmla="*/ 709612 w 1221741"/>
              <a:gd name="connsiteY117" fmla="*/ 510483 h 1437893"/>
              <a:gd name="connsiteX118" fmla="*/ 688181 w 1221741"/>
              <a:gd name="connsiteY118" fmla="*/ 520008 h 1437893"/>
              <a:gd name="connsiteX119" fmla="*/ 671512 w 1221741"/>
              <a:gd name="connsiteY119" fmla="*/ 534296 h 1437893"/>
              <a:gd name="connsiteX120" fmla="*/ 664368 w 1221741"/>
              <a:gd name="connsiteY120" fmla="*/ 539058 h 1437893"/>
              <a:gd name="connsiteX121" fmla="*/ 657225 w 1221741"/>
              <a:gd name="connsiteY121" fmla="*/ 548583 h 1437893"/>
              <a:gd name="connsiteX122" fmla="*/ 642937 w 1221741"/>
              <a:gd name="connsiteY122" fmla="*/ 562871 h 1437893"/>
              <a:gd name="connsiteX123" fmla="*/ 626268 w 1221741"/>
              <a:gd name="connsiteY123" fmla="*/ 581921 h 1437893"/>
              <a:gd name="connsiteX124" fmla="*/ 614362 w 1221741"/>
              <a:gd name="connsiteY124" fmla="*/ 596208 h 1437893"/>
              <a:gd name="connsiteX125" fmla="*/ 607218 w 1221741"/>
              <a:gd name="connsiteY125" fmla="*/ 605733 h 1437893"/>
              <a:gd name="connsiteX126" fmla="*/ 602456 w 1221741"/>
              <a:gd name="connsiteY126" fmla="*/ 612877 h 1437893"/>
              <a:gd name="connsiteX127" fmla="*/ 590550 w 1221741"/>
              <a:gd name="connsiteY127" fmla="*/ 617640 h 1437893"/>
              <a:gd name="connsiteX128" fmla="*/ 573881 w 1221741"/>
              <a:gd name="connsiteY128" fmla="*/ 629546 h 1437893"/>
              <a:gd name="connsiteX129" fmla="*/ 554831 w 1221741"/>
              <a:gd name="connsiteY129" fmla="*/ 639071 h 1437893"/>
              <a:gd name="connsiteX130" fmla="*/ 542925 w 1221741"/>
              <a:gd name="connsiteY130" fmla="*/ 646215 h 1437893"/>
              <a:gd name="connsiteX131" fmla="*/ 535781 w 1221741"/>
              <a:gd name="connsiteY131" fmla="*/ 648596 h 1437893"/>
              <a:gd name="connsiteX132" fmla="*/ 516731 w 1221741"/>
              <a:gd name="connsiteY132" fmla="*/ 662883 h 1437893"/>
              <a:gd name="connsiteX133" fmla="*/ 500062 w 1221741"/>
              <a:gd name="connsiteY133" fmla="*/ 677171 h 1437893"/>
              <a:gd name="connsiteX134" fmla="*/ 490537 w 1221741"/>
              <a:gd name="connsiteY134" fmla="*/ 715271 h 1437893"/>
              <a:gd name="connsiteX135" fmla="*/ 490537 w 1221741"/>
              <a:gd name="connsiteY135" fmla="*/ 831952 h 1437893"/>
              <a:gd name="connsiteX136" fmla="*/ 495300 w 1221741"/>
              <a:gd name="connsiteY136" fmla="*/ 865290 h 1437893"/>
              <a:gd name="connsiteX137" fmla="*/ 492918 w 1221741"/>
              <a:gd name="connsiteY137" fmla="*/ 898627 h 1437893"/>
              <a:gd name="connsiteX138" fmla="*/ 483393 w 1221741"/>
              <a:gd name="connsiteY138" fmla="*/ 896246 h 1437893"/>
              <a:gd name="connsiteX139" fmla="*/ 478631 w 1221741"/>
              <a:gd name="connsiteY139" fmla="*/ 889102 h 1437893"/>
              <a:gd name="connsiteX140" fmla="*/ 447675 w 1221741"/>
              <a:gd name="connsiteY140" fmla="*/ 879577 h 1437893"/>
              <a:gd name="connsiteX141" fmla="*/ 445293 w 1221741"/>
              <a:gd name="connsiteY141" fmla="*/ 872433 h 1437893"/>
              <a:gd name="connsiteX142" fmla="*/ 438150 w 1221741"/>
              <a:gd name="connsiteY142" fmla="*/ 846240 h 1437893"/>
              <a:gd name="connsiteX143" fmla="*/ 421481 w 1221741"/>
              <a:gd name="connsiteY143" fmla="*/ 855765 h 1437893"/>
              <a:gd name="connsiteX144" fmla="*/ 407193 w 1221741"/>
              <a:gd name="connsiteY144" fmla="*/ 860527 h 1437893"/>
              <a:gd name="connsiteX145" fmla="*/ 397668 w 1221741"/>
              <a:gd name="connsiteY145" fmla="*/ 870052 h 1437893"/>
              <a:gd name="connsiteX146" fmla="*/ 395287 w 1221741"/>
              <a:gd name="connsiteY146" fmla="*/ 877196 h 1437893"/>
              <a:gd name="connsiteX147" fmla="*/ 388143 w 1221741"/>
              <a:gd name="connsiteY147" fmla="*/ 886721 h 1437893"/>
              <a:gd name="connsiteX148" fmla="*/ 369093 w 1221741"/>
              <a:gd name="connsiteY148" fmla="*/ 903390 h 1437893"/>
              <a:gd name="connsiteX149" fmla="*/ 371475 w 1221741"/>
              <a:gd name="connsiteY149" fmla="*/ 939108 h 1437893"/>
              <a:gd name="connsiteX150" fmla="*/ 373856 w 1221741"/>
              <a:gd name="connsiteY150" fmla="*/ 946252 h 1437893"/>
              <a:gd name="connsiteX151" fmla="*/ 381000 w 1221741"/>
              <a:gd name="connsiteY151" fmla="*/ 951015 h 1437893"/>
              <a:gd name="connsiteX152" fmla="*/ 390525 w 1221741"/>
              <a:gd name="connsiteY152" fmla="*/ 967683 h 1437893"/>
              <a:gd name="connsiteX153" fmla="*/ 392906 w 1221741"/>
              <a:gd name="connsiteY153" fmla="*/ 977208 h 1437893"/>
              <a:gd name="connsiteX154" fmla="*/ 400050 w 1221741"/>
              <a:gd name="connsiteY154" fmla="*/ 989115 h 1437893"/>
              <a:gd name="connsiteX155" fmla="*/ 407193 w 1221741"/>
              <a:gd name="connsiteY155" fmla="*/ 1024833 h 1437893"/>
              <a:gd name="connsiteX156" fmla="*/ 404812 w 1221741"/>
              <a:gd name="connsiteY156" fmla="*/ 1041502 h 1437893"/>
              <a:gd name="connsiteX157" fmla="*/ 378618 w 1221741"/>
              <a:gd name="connsiteY157" fmla="*/ 1034358 h 1437893"/>
              <a:gd name="connsiteX158" fmla="*/ 354806 w 1221741"/>
              <a:gd name="connsiteY158" fmla="*/ 1012927 h 1437893"/>
              <a:gd name="connsiteX159" fmla="*/ 350043 w 1221741"/>
              <a:gd name="connsiteY159" fmla="*/ 1005783 h 1437893"/>
              <a:gd name="connsiteX160" fmla="*/ 342900 w 1221741"/>
              <a:gd name="connsiteY160" fmla="*/ 1001021 h 1437893"/>
              <a:gd name="connsiteX161" fmla="*/ 307181 w 1221741"/>
              <a:gd name="connsiteY161" fmla="*/ 1008165 h 1437893"/>
              <a:gd name="connsiteX162" fmla="*/ 295275 w 1221741"/>
              <a:gd name="connsiteY162" fmla="*/ 1020071 h 1437893"/>
              <a:gd name="connsiteX163" fmla="*/ 288131 w 1221741"/>
              <a:gd name="connsiteY163" fmla="*/ 1043883 h 1437893"/>
              <a:gd name="connsiteX164" fmla="*/ 285750 w 1221741"/>
              <a:gd name="connsiteY164" fmla="*/ 1055790 h 1437893"/>
              <a:gd name="connsiteX165" fmla="*/ 278606 w 1221741"/>
              <a:gd name="connsiteY165" fmla="*/ 1058171 h 1437893"/>
              <a:gd name="connsiteX166" fmla="*/ 259556 w 1221741"/>
              <a:gd name="connsiteY166" fmla="*/ 1053408 h 1437893"/>
              <a:gd name="connsiteX167" fmla="*/ 252412 w 1221741"/>
              <a:gd name="connsiteY167" fmla="*/ 1041502 h 1437893"/>
              <a:gd name="connsiteX168" fmla="*/ 235743 w 1221741"/>
              <a:gd name="connsiteY168" fmla="*/ 1024833 h 1437893"/>
              <a:gd name="connsiteX169" fmla="*/ 235743 w 1221741"/>
              <a:gd name="connsiteY169" fmla="*/ 1024833 h 1437893"/>
              <a:gd name="connsiteX170" fmla="*/ 226218 w 1221741"/>
              <a:gd name="connsiteY170" fmla="*/ 1020071 h 1437893"/>
              <a:gd name="connsiteX171" fmla="*/ 207168 w 1221741"/>
              <a:gd name="connsiteY171" fmla="*/ 1008165 h 1437893"/>
              <a:gd name="connsiteX172" fmla="*/ 197643 w 1221741"/>
              <a:gd name="connsiteY172" fmla="*/ 1005783 h 1437893"/>
              <a:gd name="connsiteX173" fmla="*/ 166687 w 1221741"/>
              <a:gd name="connsiteY173" fmla="*/ 1001021 h 1437893"/>
              <a:gd name="connsiteX174" fmla="*/ 150018 w 1221741"/>
              <a:gd name="connsiteY174" fmla="*/ 996258 h 1437893"/>
              <a:gd name="connsiteX175" fmla="*/ 126206 w 1221741"/>
              <a:gd name="connsiteY175" fmla="*/ 986733 h 1437893"/>
              <a:gd name="connsiteX176" fmla="*/ 111918 w 1221741"/>
              <a:gd name="connsiteY176" fmla="*/ 979590 h 1437893"/>
              <a:gd name="connsiteX177" fmla="*/ 52387 w 1221741"/>
              <a:gd name="connsiteY177" fmla="*/ 984352 h 1437893"/>
              <a:gd name="connsiteX178" fmla="*/ 45243 w 1221741"/>
              <a:gd name="connsiteY178" fmla="*/ 989115 h 1437893"/>
              <a:gd name="connsiteX179" fmla="*/ 23812 w 1221741"/>
              <a:gd name="connsiteY179" fmla="*/ 1010546 h 1437893"/>
              <a:gd name="connsiteX180" fmla="*/ 16668 w 1221741"/>
              <a:gd name="connsiteY180" fmla="*/ 1034358 h 1437893"/>
              <a:gd name="connsiteX181" fmla="*/ 11906 w 1221741"/>
              <a:gd name="connsiteY181" fmla="*/ 1041502 h 1437893"/>
              <a:gd name="connsiteX182" fmla="*/ 9525 w 1221741"/>
              <a:gd name="connsiteY182" fmla="*/ 1081983 h 1437893"/>
              <a:gd name="connsiteX183" fmla="*/ 7143 w 1221741"/>
              <a:gd name="connsiteY183" fmla="*/ 1091508 h 1437893"/>
              <a:gd name="connsiteX184" fmla="*/ 4762 w 1221741"/>
              <a:gd name="connsiteY184" fmla="*/ 1105796 h 1437893"/>
              <a:gd name="connsiteX185" fmla="*/ 2381 w 1221741"/>
              <a:gd name="connsiteY185" fmla="*/ 1136752 h 1437893"/>
              <a:gd name="connsiteX186" fmla="*/ 0 w 1221741"/>
              <a:gd name="connsiteY186" fmla="*/ 1143896 h 1437893"/>
              <a:gd name="connsiteX187" fmla="*/ 2381 w 1221741"/>
              <a:gd name="connsiteY187" fmla="*/ 1210571 h 1437893"/>
              <a:gd name="connsiteX188" fmla="*/ 19050 w 1221741"/>
              <a:gd name="connsiteY188" fmla="*/ 1222477 h 1437893"/>
              <a:gd name="connsiteX189" fmla="*/ 45243 w 1221741"/>
              <a:gd name="connsiteY189" fmla="*/ 1234383 h 1437893"/>
              <a:gd name="connsiteX190" fmla="*/ 59531 w 1221741"/>
              <a:gd name="connsiteY190" fmla="*/ 1239146 h 1437893"/>
              <a:gd name="connsiteX191" fmla="*/ 83343 w 1221741"/>
              <a:gd name="connsiteY191" fmla="*/ 1255815 h 1437893"/>
              <a:gd name="connsiteX192" fmla="*/ 90487 w 1221741"/>
              <a:gd name="connsiteY192" fmla="*/ 1262958 h 1437893"/>
              <a:gd name="connsiteX193" fmla="*/ 104775 w 1221741"/>
              <a:gd name="connsiteY193" fmla="*/ 1267721 h 1437893"/>
              <a:gd name="connsiteX194" fmla="*/ 123825 w 1221741"/>
              <a:gd name="connsiteY194" fmla="*/ 1272483 h 1437893"/>
              <a:gd name="connsiteX195" fmla="*/ 138112 w 1221741"/>
              <a:gd name="connsiteY195" fmla="*/ 1277246 h 1437893"/>
              <a:gd name="connsiteX196" fmla="*/ 223837 w 1221741"/>
              <a:gd name="connsiteY196" fmla="*/ 1286771 h 1437893"/>
              <a:gd name="connsiteX197" fmla="*/ 257175 w 1221741"/>
              <a:gd name="connsiteY197" fmla="*/ 1315346 h 1437893"/>
              <a:gd name="connsiteX198" fmla="*/ 261937 w 1221741"/>
              <a:gd name="connsiteY198" fmla="*/ 1322490 h 1437893"/>
              <a:gd name="connsiteX199" fmla="*/ 264318 w 1221741"/>
              <a:gd name="connsiteY199" fmla="*/ 1329633 h 1437893"/>
              <a:gd name="connsiteX200" fmla="*/ 271462 w 1221741"/>
              <a:gd name="connsiteY200" fmla="*/ 1343921 h 1437893"/>
              <a:gd name="connsiteX201" fmla="*/ 276225 w 1221741"/>
              <a:gd name="connsiteY201" fmla="*/ 1351065 h 1437893"/>
              <a:gd name="connsiteX202" fmla="*/ 285750 w 1221741"/>
              <a:gd name="connsiteY202" fmla="*/ 1353446 h 1437893"/>
              <a:gd name="connsiteX203" fmla="*/ 328612 w 1221741"/>
              <a:gd name="connsiteY203" fmla="*/ 1348683 h 1437893"/>
              <a:gd name="connsiteX204" fmla="*/ 342900 w 1221741"/>
              <a:gd name="connsiteY204" fmla="*/ 1346302 h 1437893"/>
              <a:gd name="connsiteX205" fmla="*/ 366712 w 1221741"/>
              <a:gd name="connsiteY205" fmla="*/ 1351065 h 1437893"/>
              <a:gd name="connsiteX206" fmla="*/ 373856 w 1221741"/>
              <a:gd name="connsiteY206" fmla="*/ 1384402 h 1437893"/>
              <a:gd name="connsiteX207" fmla="*/ 381000 w 1221741"/>
              <a:gd name="connsiteY207" fmla="*/ 1412977 h 1437893"/>
              <a:gd name="connsiteX208" fmla="*/ 381000 w 1221741"/>
              <a:gd name="connsiteY208" fmla="*/ 1436790 h 1437893"/>
              <a:gd name="connsiteX0" fmla="*/ 381000 w 1221741"/>
              <a:gd name="connsiteY0" fmla="*/ 1435963 h 1437066"/>
              <a:gd name="connsiteX1" fmla="*/ 411956 w 1221741"/>
              <a:gd name="connsiteY1" fmla="*/ 1431200 h 1437066"/>
              <a:gd name="connsiteX2" fmla="*/ 426243 w 1221741"/>
              <a:gd name="connsiteY2" fmla="*/ 1419294 h 1437066"/>
              <a:gd name="connsiteX3" fmla="*/ 435768 w 1221741"/>
              <a:gd name="connsiteY3" fmla="*/ 1414531 h 1437066"/>
              <a:gd name="connsiteX4" fmla="*/ 447675 w 1221741"/>
              <a:gd name="connsiteY4" fmla="*/ 1405006 h 1437066"/>
              <a:gd name="connsiteX5" fmla="*/ 450056 w 1221741"/>
              <a:gd name="connsiteY5" fmla="*/ 1397863 h 1437066"/>
              <a:gd name="connsiteX6" fmla="*/ 476250 w 1221741"/>
              <a:gd name="connsiteY6" fmla="*/ 1378813 h 1437066"/>
              <a:gd name="connsiteX7" fmla="*/ 488156 w 1221741"/>
              <a:gd name="connsiteY7" fmla="*/ 1369288 h 1437066"/>
              <a:gd name="connsiteX8" fmla="*/ 526256 w 1221741"/>
              <a:gd name="connsiteY8" fmla="*/ 1362144 h 1437066"/>
              <a:gd name="connsiteX9" fmla="*/ 559593 w 1221741"/>
              <a:gd name="connsiteY9" fmla="*/ 1357381 h 1437066"/>
              <a:gd name="connsiteX10" fmla="*/ 573881 w 1221741"/>
              <a:gd name="connsiteY10" fmla="*/ 1347856 h 1437066"/>
              <a:gd name="connsiteX11" fmla="*/ 592931 w 1221741"/>
              <a:gd name="connsiteY11" fmla="*/ 1333569 h 1437066"/>
              <a:gd name="connsiteX12" fmla="*/ 611981 w 1221741"/>
              <a:gd name="connsiteY12" fmla="*/ 1321663 h 1437066"/>
              <a:gd name="connsiteX13" fmla="*/ 626268 w 1221741"/>
              <a:gd name="connsiteY13" fmla="*/ 1319281 h 1437066"/>
              <a:gd name="connsiteX14" fmla="*/ 657225 w 1221741"/>
              <a:gd name="connsiteY14" fmla="*/ 1314519 h 1437066"/>
              <a:gd name="connsiteX15" fmla="*/ 666750 w 1221741"/>
              <a:gd name="connsiteY15" fmla="*/ 1307375 h 1437066"/>
              <a:gd name="connsiteX16" fmla="*/ 652462 w 1221741"/>
              <a:gd name="connsiteY16" fmla="*/ 1295469 h 1437066"/>
              <a:gd name="connsiteX17" fmla="*/ 638175 w 1221741"/>
              <a:gd name="connsiteY17" fmla="*/ 1288325 h 1437066"/>
              <a:gd name="connsiteX18" fmla="*/ 626268 w 1221741"/>
              <a:gd name="connsiteY18" fmla="*/ 1278800 h 1437066"/>
              <a:gd name="connsiteX19" fmla="*/ 619125 w 1221741"/>
              <a:gd name="connsiteY19" fmla="*/ 1271656 h 1437066"/>
              <a:gd name="connsiteX20" fmla="*/ 621506 w 1221741"/>
              <a:gd name="connsiteY20" fmla="*/ 1254988 h 1437066"/>
              <a:gd name="connsiteX21" fmla="*/ 650081 w 1221741"/>
              <a:gd name="connsiteY21" fmla="*/ 1259750 h 1437066"/>
              <a:gd name="connsiteX22" fmla="*/ 671512 w 1221741"/>
              <a:gd name="connsiteY22" fmla="*/ 1266894 h 1437066"/>
              <a:gd name="connsiteX23" fmla="*/ 673893 w 1221741"/>
              <a:gd name="connsiteY23" fmla="*/ 1300231 h 1437066"/>
              <a:gd name="connsiteX24" fmla="*/ 692943 w 1221741"/>
              <a:gd name="connsiteY24" fmla="*/ 1302613 h 1437066"/>
              <a:gd name="connsiteX25" fmla="*/ 757237 w 1221741"/>
              <a:gd name="connsiteY25" fmla="*/ 1300231 h 1437066"/>
              <a:gd name="connsiteX26" fmla="*/ 776287 w 1221741"/>
              <a:gd name="connsiteY26" fmla="*/ 1297850 h 1437066"/>
              <a:gd name="connsiteX27" fmla="*/ 845343 w 1221741"/>
              <a:gd name="connsiteY27" fmla="*/ 1304994 h 1437066"/>
              <a:gd name="connsiteX28" fmla="*/ 864393 w 1221741"/>
              <a:gd name="connsiteY28" fmla="*/ 1309756 h 1437066"/>
              <a:gd name="connsiteX29" fmla="*/ 885825 w 1221741"/>
              <a:gd name="connsiteY29" fmla="*/ 1314519 h 1437066"/>
              <a:gd name="connsiteX30" fmla="*/ 897731 w 1221741"/>
              <a:gd name="connsiteY30" fmla="*/ 1319281 h 1437066"/>
              <a:gd name="connsiteX31" fmla="*/ 907256 w 1221741"/>
              <a:gd name="connsiteY31" fmla="*/ 1324044 h 1437066"/>
              <a:gd name="connsiteX32" fmla="*/ 926306 w 1221741"/>
              <a:gd name="connsiteY32" fmla="*/ 1328806 h 1437066"/>
              <a:gd name="connsiteX33" fmla="*/ 945356 w 1221741"/>
              <a:gd name="connsiteY33" fmla="*/ 1333569 h 1437066"/>
              <a:gd name="connsiteX34" fmla="*/ 950118 w 1221741"/>
              <a:gd name="connsiteY34" fmla="*/ 1307375 h 1437066"/>
              <a:gd name="connsiteX35" fmla="*/ 952500 w 1221741"/>
              <a:gd name="connsiteY35" fmla="*/ 1297850 h 1437066"/>
              <a:gd name="connsiteX36" fmla="*/ 988218 w 1221741"/>
              <a:gd name="connsiteY36" fmla="*/ 1290706 h 1437066"/>
              <a:gd name="connsiteX37" fmla="*/ 992981 w 1221741"/>
              <a:gd name="connsiteY37" fmla="*/ 1283563 h 1437066"/>
              <a:gd name="connsiteX38" fmla="*/ 1000125 w 1221741"/>
              <a:gd name="connsiteY38" fmla="*/ 1281181 h 1437066"/>
              <a:gd name="connsiteX39" fmla="*/ 1007268 w 1221741"/>
              <a:gd name="connsiteY39" fmla="*/ 1276419 h 1437066"/>
              <a:gd name="connsiteX40" fmla="*/ 1012031 w 1221741"/>
              <a:gd name="connsiteY40" fmla="*/ 1266894 h 1437066"/>
              <a:gd name="connsiteX41" fmla="*/ 1014412 w 1221741"/>
              <a:gd name="connsiteY41" fmla="*/ 1259750 h 1437066"/>
              <a:gd name="connsiteX42" fmla="*/ 1023937 w 1221741"/>
              <a:gd name="connsiteY42" fmla="*/ 1245463 h 1437066"/>
              <a:gd name="connsiteX43" fmla="*/ 1031081 w 1221741"/>
              <a:gd name="connsiteY43" fmla="*/ 1226413 h 1437066"/>
              <a:gd name="connsiteX44" fmla="*/ 1033462 w 1221741"/>
              <a:gd name="connsiteY44" fmla="*/ 1219269 h 1437066"/>
              <a:gd name="connsiteX45" fmla="*/ 1035843 w 1221741"/>
              <a:gd name="connsiteY45" fmla="*/ 1209744 h 1437066"/>
              <a:gd name="connsiteX46" fmla="*/ 1040606 w 1221741"/>
              <a:gd name="connsiteY46" fmla="*/ 1200219 h 1437066"/>
              <a:gd name="connsiteX47" fmla="*/ 1045368 w 1221741"/>
              <a:gd name="connsiteY47" fmla="*/ 1181169 h 1437066"/>
              <a:gd name="connsiteX48" fmla="*/ 1062037 w 1221741"/>
              <a:gd name="connsiteY48" fmla="*/ 1150213 h 1437066"/>
              <a:gd name="connsiteX49" fmla="*/ 1069181 w 1221741"/>
              <a:gd name="connsiteY49" fmla="*/ 1143069 h 1437066"/>
              <a:gd name="connsiteX50" fmla="*/ 1066800 w 1221741"/>
              <a:gd name="connsiteY50" fmla="*/ 1114494 h 1437066"/>
              <a:gd name="connsiteX51" fmla="*/ 1004887 w 1221741"/>
              <a:gd name="connsiteY51" fmla="*/ 1121638 h 1437066"/>
              <a:gd name="connsiteX52" fmla="*/ 1004887 w 1221741"/>
              <a:gd name="connsiteY52" fmla="*/ 1093063 h 1437066"/>
              <a:gd name="connsiteX53" fmla="*/ 1009650 w 1221741"/>
              <a:gd name="connsiteY53" fmla="*/ 1085919 h 1437066"/>
              <a:gd name="connsiteX54" fmla="*/ 1016793 w 1221741"/>
              <a:gd name="connsiteY54" fmla="*/ 1076394 h 1437066"/>
              <a:gd name="connsiteX55" fmla="*/ 1028700 w 1221741"/>
              <a:gd name="connsiteY55" fmla="*/ 1026388 h 1437066"/>
              <a:gd name="connsiteX56" fmla="*/ 1038225 w 1221741"/>
              <a:gd name="connsiteY56" fmla="*/ 990669 h 1437066"/>
              <a:gd name="connsiteX57" fmla="*/ 1045368 w 1221741"/>
              <a:gd name="connsiteY57" fmla="*/ 981144 h 1437066"/>
              <a:gd name="connsiteX58" fmla="*/ 1054893 w 1221741"/>
              <a:gd name="connsiteY58" fmla="*/ 964475 h 1437066"/>
              <a:gd name="connsiteX59" fmla="*/ 1071562 w 1221741"/>
              <a:gd name="connsiteY59" fmla="*/ 947806 h 1437066"/>
              <a:gd name="connsiteX60" fmla="*/ 1095375 w 1221741"/>
              <a:gd name="connsiteY60" fmla="*/ 928756 h 1437066"/>
              <a:gd name="connsiteX61" fmla="*/ 1102518 w 1221741"/>
              <a:gd name="connsiteY61" fmla="*/ 921613 h 1437066"/>
              <a:gd name="connsiteX62" fmla="*/ 1109662 w 1221741"/>
              <a:gd name="connsiteY62" fmla="*/ 919231 h 1437066"/>
              <a:gd name="connsiteX63" fmla="*/ 1119187 w 1221741"/>
              <a:gd name="connsiteY63" fmla="*/ 912088 h 1437066"/>
              <a:gd name="connsiteX64" fmla="*/ 1138237 w 1221741"/>
              <a:gd name="connsiteY64" fmla="*/ 900181 h 1437066"/>
              <a:gd name="connsiteX65" fmla="*/ 1147762 w 1221741"/>
              <a:gd name="connsiteY65" fmla="*/ 881131 h 1437066"/>
              <a:gd name="connsiteX66" fmla="*/ 1166812 w 1221741"/>
              <a:gd name="connsiteY66" fmla="*/ 854938 h 1437066"/>
              <a:gd name="connsiteX67" fmla="*/ 1178718 w 1221741"/>
              <a:gd name="connsiteY67" fmla="*/ 847794 h 1437066"/>
              <a:gd name="connsiteX68" fmla="*/ 1185862 w 1221741"/>
              <a:gd name="connsiteY68" fmla="*/ 845413 h 1437066"/>
              <a:gd name="connsiteX69" fmla="*/ 1197768 w 1221741"/>
              <a:gd name="connsiteY69" fmla="*/ 838269 h 1437066"/>
              <a:gd name="connsiteX70" fmla="*/ 1207293 w 1221741"/>
              <a:gd name="connsiteY70" fmla="*/ 833506 h 1437066"/>
              <a:gd name="connsiteX71" fmla="*/ 1219200 w 1221741"/>
              <a:gd name="connsiteY71" fmla="*/ 819219 h 1437066"/>
              <a:gd name="connsiteX72" fmla="*/ 1214437 w 1221741"/>
              <a:gd name="connsiteY72" fmla="*/ 793025 h 1437066"/>
              <a:gd name="connsiteX73" fmla="*/ 1207293 w 1221741"/>
              <a:gd name="connsiteY73" fmla="*/ 790644 h 1437066"/>
              <a:gd name="connsiteX74" fmla="*/ 1178718 w 1221741"/>
              <a:gd name="connsiteY74" fmla="*/ 778738 h 1437066"/>
              <a:gd name="connsiteX75" fmla="*/ 1157287 w 1221741"/>
              <a:gd name="connsiteY75" fmla="*/ 766831 h 1437066"/>
              <a:gd name="connsiteX76" fmla="*/ 1133475 w 1221741"/>
              <a:gd name="connsiteY76" fmla="*/ 745400 h 1437066"/>
              <a:gd name="connsiteX77" fmla="*/ 1126331 w 1221741"/>
              <a:gd name="connsiteY77" fmla="*/ 738256 h 1437066"/>
              <a:gd name="connsiteX78" fmla="*/ 1112043 w 1221741"/>
              <a:gd name="connsiteY78" fmla="*/ 719206 h 1437066"/>
              <a:gd name="connsiteX79" fmla="*/ 1102518 w 1221741"/>
              <a:gd name="connsiteY79" fmla="*/ 700156 h 1437066"/>
              <a:gd name="connsiteX80" fmla="*/ 1095375 w 1221741"/>
              <a:gd name="connsiteY80" fmla="*/ 681106 h 1437066"/>
              <a:gd name="connsiteX81" fmla="*/ 1090612 w 1221741"/>
              <a:gd name="connsiteY81" fmla="*/ 669200 h 1437066"/>
              <a:gd name="connsiteX82" fmla="*/ 1088231 w 1221741"/>
              <a:gd name="connsiteY82" fmla="*/ 662056 h 1437066"/>
              <a:gd name="connsiteX83" fmla="*/ 1081087 w 1221741"/>
              <a:gd name="connsiteY83" fmla="*/ 652531 h 1437066"/>
              <a:gd name="connsiteX84" fmla="*/ 1078706 w 1221741"/>
              <a:gd name="connsiteY84" fmla="*/ 643006 h 1437066"/>
              <a:gd name="connsiteX85" fmla="*/ 1073943 w 1221741"/>
              <a:gd name="connsiteY85" fmla="*/ 635863 h 1437066"/>
              <a:gd name="connsiteX86" fmla="*/ 1069181 w 1221741"/>
              <a:gd name="connsiteY86" fmla="*/ 626338 h 1437066"/>
              <a:gd name="connsiteX87" fmla="*/ 1066800 w 1221741"/>
              <a:gd name="connsiteY87" fmla="*/ 619194 h 1437066"/>
              <a:gd name="connsiteX88" fmla="*/ 1064418 w 1221741"/>
              <a:gd name="connsiteY88" fmla="*/ 609669 h 1437066"/>
              <a:gd name="connsiteX89" fmla="*/ 1047750 w 1221741"/>
              <a:gd name="connsiteY89" fmla="*/ 578713 h 1437066"/>
              <a:gd name="connsiteX90" fmla="*/ 1040606 w 1221741"/>
              <a:gd name="connsiteY90" fmla="*/ 557281 h 1437066"/>
              <a:gd name="connsiteX91" fmla="*/ 1038225 w 1221741"/>
              <a:gd name="connsiteY91" fmla="*/ 547756 h 1437066"/>
              <a:gd name="connsiteX92" fmla="*/ 1031081 w 1221741"/>
              <a:gd name="connsiteY92" fmla="*/ 535850 h 1437066"/>
              <a:gd name="connsiteX93" fmla="*/ 1026318 w 1221741"/>
              <a:gd name="connsiteY93" fmla="*/ 526325 h 1437066"/>
              <a:gd name="connsiteX94" fmla="*/ 1023937 w 1221741"/>
              <a:gd name="connsiteY94" fmla="*/ 519181 h 1437066"/>
              <a:gd name="connsiteX95" fmla="*/ 1014412 w 1221741"/>
              <a:gd name="connsiteY95" fmla="*/ 495369 h 1437066"/>
              <a:gd name="connsiteX96" fmla="*/ 1012031 w 1221741"/>
              <a:gd name="connsiteY96" fmla="*/ 485844 h 1437066"/>
              <a:gd name="connsiteX97" fmla="*/ 997743 w 1221741"/>
              <a:gd name="connsiteY97" fmla="*/ 462031 h 1437066"/>
              <a:gd name="connsiteX98" fmla="*/ 992981 w 1221741"/>
              <a:gd name="connsiteY98" fmla="*/ 452506 h 1437066"/>
              <a:gd name="connsiteX99" fmla="*/ 990600 w 1221741"/>
              <a:gd name="connsiteY99" fmla="*/ 440600 h 1437066"/>
              <a:gd name="connsiteX100" fmla="*/ 978693 w 1221741"/>
              <a:gd name="connsiteY100" fmla="*/ 417891 h 1437066"/>
              <a:gd name="connsiteX101" fmla="*/ 969168 w 1221741"/>
              <a:gd name="connsiteY101" fmla="*/ 397738 h 1437066"/>
              <a:gd name="connsiteX102" fmla="*/ 947738 w 1221741"/>
              <a:gd name="connsiteY102" fmla="*/ 333444 h 1437066"/>
              <a:gd name="connsiteX103" fmla="*/ 926306 w 1221741"/>
              <a:gd name="connsiteY103" fmla="*/ 242956 h 1437066"/>
              <a:gd name="connsiteX104" fmla="*/ 900112 w 1221741"/>
              <a:gd name="connsiteY104" fmla="*/ 161995 h 1437066"/>
              <a:gd name="connsiteX105" fmla="*/ 871537 w 1221741"/>
              <a:gd name="connsiteY105" fmla="*/ 88176 h 1437066"/>
              <a:gd name="connsiteX106" fmla="*/ 823912 w 1221741"/>
              <a:gd name="connsiteY106" fmla="*/ 68 h 1437066"/>
              <a:gd name="connsiteX107" fmla="*/ 838199 w 1221741"/>
              <a:gd name="connsiteY107" fmla="*/ 74991 h 1437066"/>
              <a:gd name="connsiteX108" fmla="*/ 862012 w 1221741"/>
              <a:gd name="connsiteY108" fmla="*/ 148810 h 1437066"/>
              <a:gd name="connsiteX109" fmla="*/ 847725 w 1221741"/>
              <a:gd name="connsiteY109" fmla="*/ 207238 h 1437066"/>
              <a:gd name="connsiteX110" fmla="*/ 823912 w 1221741"/>
              <a:gd name="connsiteY110" fmla="*/ 252481 h 1437066"/>
              <a:gd name="connsiteX111" fmla="*/ 812006 w 1221741"/>
              <a:gd name="connsiteY111" fmla="*/ 297725 h 1437066"/>
              <a:gd name="connsiteX112" fmla="*/ 797718 w 1221741"/>
              <a:gd name="connsiteY112" fmla="*/ 354875 h 1437066"/>
              <a:gd name="connsiteX113" fmla="*/ 781050 w 1221741"/>
              <a:gd name="connsiteY113" fmla="*/ 395356 h 1437066"/>
              <a:gd name="connsiteX114" fmla="*/ 754856 w 1221741"/>
              <a:gd name="connsiteY114" fmla="*/ 445363 h 1437066"/>
              <a:gd name="connsiteX115" fmla="*/ 745331 w 1221741"/>
              <a:gd name="connsiteY115" fmla="*/ 466794 h 1437066"/>
              <a:gd name="connsiteX116" fmla="*/ 742950 w 1221741"/>
              <a:gd name="connsiteY116" fmla="*/ 490606 h 1437066"/>
              <a:gd name="connsiteX117" fmla="*/ 721518 w 1221741"/>
              <a:gd name="connsiteY117" fmla="*/ 504894 h 1437066"/>
              <a:gd name="connsiteX118" fmla="*/ 709612 w 1221741"/>
              <a:gd name="connsiteY118" fmla="*/ 509656 h 1437066"/>
              <a:gd name="connsiteX119" fmla="*/ 688181 w 1221741"/>
              <a:gd name="connsiteY119" fmla="*/ 519181 h 1437066"/>
              <a:gd name="connsiteX120" fmla="*/ 671512 w 1221741"/>
              <a:gd name="connsiteY120" fmla="*/ 533469 h 1437066"/>
              <a:gd name="connsiteX121" fmla="*/ 664368 w 1221741"/>
              <a:gd name="connsiteY121" fmla="*/ 538231 h 1437066"/>
              <a:gd name="connsiteX122" fmla="*/ 657225 w 1221741"/>
              <a:gd name="connsiteY122" fmla="*/ 547756 h 1437066"/>
              <a:gd name="connsiteX123" fmla="*/ 642937 w 1221741"/>
              <a:gd name="connsiteY123" fmla="*/ 562044 h 1437066"/>
              <a:gd name="connsiteX124" fmla="*/ 626268 w 1221741"/>
              <a:gd name="connsiteY124" fmla="*/ 581094 h 1437066"/>
              <a:gd name="connsiteX125" fmla="*/ 614362 w 1221741"/>
              <a:gd name="connsiteY125" fmla="*/ 595381 h 1437066"/>
              <a:gd name="connsiteX126" fmla="*/ 607218 w 1221741"/>
              <a:gd name="connsiteY126" fmla="*/ 604906 h 1437066"/>
              <a:gd name="connsiteX127" fmla="*/ 602456 w 1221741"/>
              <a:gd name="connsiteY127" fmla="*/ 612050 h 1437066"/>
              <a:gd name="connsiteX128" fmla="*/ 590550 w 1221741"/>
              <a:gd name="connsiteY128" fmla="*/ 616813 h 1437066"/>
              <a:gd name="connsiteX129" fmla="*/ 573881 w 1221741"/>
              <a:gd name="connsiteY129" fmla="*/ 628719 h 1437066"/>
              <a:gd name="connsiteX130" fmla="*/ 554831 w 1221741"/>
              <a:gd name="connsiteY130" fmla="*/ 638244 h 1437066"/>
              <a:gd name="connsiteX131" fmla="*/ 542925 w 1221741"/>
              <a:gd name="connsiteY131" fmla="*/ 645388 h 1437066"/>
              <a:gd name="connsiteX132" fmla="*/ 535781 w 1221741"/>
              <a:gd name="connsiteY132" fmla="*/ 647769 h 1437066"/>
              <a:gd name="connsiteX133" fmla="*/ 516731 w 1221741"/>
              <a:gd name="connsiteY133" fmla="*/ 662056 h 1437066"/>
              <a:gd name="connsiteX134" fmla="*/ 500062 w 1221741"/>
              <a:gd name="connsiteY134" fmla="*/ 676344 h 1437066"/>
              <a:gd name="connsiteX135" fmla="*/ 490537 w 1221741"/>
              <a:gd name="connsiteY135" fmla="*/ 714444 h 1437066"/>
              <a:gd name="connsiteX136" fmla="*/ 490537 w 1221741"/>
              <a:gd name="connsiteY136" fmla="*/ 831125 h 1437066"/>
              <a:gd name="connsiteX137" fmla="*/ 495300 w 1221741"/>
              <a:gd name="connsiteY137" fmla="*/ 864463 h 1437066"/>
              <a:gd name="connsiteX138" fmla="*/ 492918 w 1221741"/>
              <a:gd name="connsiteY138" fmla="*/ 897800 h 1437066"/>
              <a:gd name="connsiteX139" fmla="*/ 483393 w 1221741"/>
              <a:gd name="connsiteY139" fmla="*/ 895419 h 1437066"/>
              <a:gd name="connsiteX140" fmla="*/ 478631 w 1221741"/>
              <a:gd name="connsiteY140" fmla="*/ 888275 h 1437066"/>
              <a:gd name="connsiteX141" fmla="*/ 447675 w 1221741"/>
              <a:gd name="connsiteY141" fmla="*/ 878750 h 1437066"/>
              <a:gd name="connsiteX142" fmla="*/ 445293 w 1221741"/>
              <a:gd name="connsiteY142" fmla="*/ 871606 h 1437066"/>
              <a:gd name="connsiteX143" fmla="*/ 438150 w 1221741"/>
              <a:gd name="connsiteY143" fmla="*/ 845413 h 1437066"/>
              <a:gd name="connsiteX144" fmla="*/ 421481 w 1221741"/>
              <a:gd name="connsiteY144" fmla="*/ 854938 h 1437066"/>
              <a:gd name="connsiteX145" fmla="*/ 407193 w 1221741"/>
              <a:gd name="connsiteY145" fmla="*/ 859700 h 1437066"/>
              <a:gd name="connsiteX146" fmla="*/ 397668 w 1221741"/>
              <a:gd name="connsiteY146" fmla="*/ 869225 h 1437066"/>
              <a:gd name="connsiteX147" fmla="*/ 395287 w 1221741"/>
              <a:gd name="connsiteY147" fmla="*/ 876369 h 1437066"/>
              <a:gd name="connsiteX148" fmla="*/ 388143 w 1221741"/>
              <a:gd name="connsiteY148" fmla="*/ 885894 h 1437066"/>
              <a:gd name="connsiteX149" fmla="*/ 369093 w 1221741"/>
              <a:gd name="connsiteY149" fmla="*/ 902563 h 1437066"/>
              <a:gd name="connsiteX150" fmla="*/ 371475 w 1221741"/>
              <a:gd name="connsiteY150" fmla="*/ 938281 h 1437066"/>
              <a:gd name="connsiteX151" fmla="*/ 373856 w 1221741"/>
              <a:gd name="connsiteY151" fmla="*/ 945425 h 1437066"/>
              <a:gd name="connsiteX152" fmla="*/ 381000 w 1221741"/>
              <a:gd name="connsiteY152" fmla="*/ 950188 h 1437066"/>
              <a:gd name="connsiteX153" fmla="*/ 390525 w 1221741"/>
              <a:gd name="connsiteY153" fmla="*/ 966856 h 1437066"/>
              <a:gd name="connsiteX154" fmla="*/ 392906 w 1221741"/>
              <a:gd name="connsiteY154" fmla="*/ 976381 h 1437066"/>
              <a:gd name="connsiteX155" fmla="*/ 400050 w 1221741"/>
              <a:gd name="connsiteY155" fmla="*/ 988288 h 1437066"/>
              <a:gd name="connsiteX156" fmla="*/ 407193 w 1221741"/>
              <a:gd name="connsiteY156" fmla="*/ 1024006 h 1437066"/>
              <a:gd name="connsiteX157" fmla="*/ 404812 w 1221741"/>
              <a:gd name="connsiteY157" fmla="*/ 1040675 h 1437066"/>
              <a:gd name="connsiteX158" fmla="*/ 378618 w 1221741"/>
              <a:gd name="connsiteY158" fmla="*/ 1033531 h 1437066"/>
              <a:gd name="connsiteX159" fmla="*/ 354806 w 1221741"/>
              <a:gd name="connsiteY159" fmla="*/ 1012100 h 1437066"/>
              <a:gd name="connsiteX160" fmla="*/ 350043 w 1221741"/>
              <a:gd name="connsiteY160" fmla="*/ 1004956 h 1437066"/>
              <a:gd name="connsiteX161" fmla="*/ 342900 w 1221741"/>
              <a:gd name="connsiteY161" fmla="*/ 1000194 h 1437066"/>
              <a:gd name="connsiteX162" fmla="*/ 307181 w 1221741"/>
              <a:gd name="connsiteY162" fmla="*/ 1007338 h 1437066"/>
              <a:gd name="connsiteX163" fmla="*/ 295275 w 1221741"/>
              <a:gd name="connsiteY163" fmla="*/ 1019244 h 1437066"/>
              <a:gd name="connsiteX164" fmla="*/ 288131 w 1221741"/>
              <a:gd name="connsiteY164" fmla="*/ 1043056 h 1437066"/>
              <a:gd name="connsiteX165" fmla="*/ 285750 w 1221741"/>
              <a:gd name="connsiteY165" fmla="*/ 1054963 h 1437066"/>
              <a:gd name="connsiteX166" fmla="*/ 278606 w 1221741"/>
              <a:gd name="connsiteY166" fmla="*/ 1057344 h 1437066"/>
              <a:gd name="connsiteX167" fmla="*/ 259556 w 1221741"/>
              <a:gd name="connsiteY167" fmla="*/ 1052581 h 1437066"/>
              <a:gd name="connsiteX168" fmla="*/ 252412 w 1221741"/>
              <a:gd name="connsiteY168" fmla="*/ 1040675 h 1437066"/>
              <a:gd name="connsiteX169" fmla="*/ 235743 w 1221741"/>
              <a:gd name="connsiteY169" fmla="*/ 1024006 h 1437066"/>
              <a:gd name="connsiteX170" fmla="*/ 235743 w 1221741"/>
              <a:gd name="connsiteY170" fmla="*/ 1024006 h 1437066"/>
              <a:gd name="connsiteX171" fmla="*/ 226218 w 1221741"/>
              <a:gd name="connsiteY171" fmla="*/ 1019244 h 1437066"/>
              <a:gd name="connsiteX172" fmla="*/ 207168 w 1221741"/>
              <a:gd name="connsiteY172" fmla="*/ 1007338 h 1437066"/>
              <a:gd name="connsiteX173" fmla="*/ 197643 w 1221741"/>
              <a:gd name="connsiteY173" fmla="*/ 1004956 h 1437066"/>
              <a:gd name="connsiteX174" fmla="*/ 166687 w 1221741"/>
              <a:gd name="connsiteY174" fmla="*/ 1000194 h 1437066"/>
              <a:gd name="connsiteX175" fmla="*/ 150018 w 1221741"/>
              <a:gd name="connsiteY175" fmla="*/ 995431 h 1437066"/>
              <a:gd name="connsiteX176" fmla="*/ 126206 w 1221741"/>
              <a:gd name="connsiteY176" fmla="*/ 985906 h 1437066"/>
              <a:gd name="connsiteX177" fmla="*/ 111918 w 1221741"/>
              <a:gd name="connsiteY177" fmla="*/ 978763 h 1437066"/>
              <a:gd name="connsiteX178" fmla="*/ 52387 w 1221741"/>
              <a:gd name="connsiteY178" fmla="*/ 983525 h 1437066"/>
              <a:gd name="connsiteX179" fmla="*/ 45243 w 1221741"/>
              <a:gd name="connsiteY179" fmla="*/ 988288 h 1437066"/>
              <a:gd name="connsiteX180" fmla="*/ 23812 w 1221741"/>
              <a:gd name="connsiteY180" fmla="*/ 1009719 h 1437066"/>
              <a:gd name="connsiteX181" fmla="*/ 16668 w 1221741"/>
              <a:gd name="connsiteY181" fmla="*/ 1033531 h 1437066"/>
              <a:gd name="connsiteX182" fmla="*/ 11906 w 1221741"/>
              <a:gd name="connsiteY182" fmla="*/ 1040675 h 1437066"/>
              <a:gd name="connsiteX183" fmla="*/ 9525 w 1221741"/>
              <a:gd name="connsiteY183" fmla="*/ 1081156 h 1437066"/>
              <a:gd name="connsiteX184" fmla="*/ 7143 w 1221741"/>
              <a:gd name="connsiteY184" fmla="*/ 1090681 h 1437066"/>
              <a:gd name="connsiteX185" fmla="*/ 4762 w 1221741"/>
              <a:gd name="connsiteY185" fmla="*/ 1104969 h 1437066"/>
              <a:gd name="connsiteX186" fmla="*/ 2381 w 1221741"/>
              <a:gd name="connsiteY186" fmla="*/ 1135925 h 1437066"/>
              <a:gd name="connsiteX187" fmla="*/ 0 w 1221741"/>
              <a:gd name="connsiteY187" fmla="*/ 1143069 h 1437066"/>
              <a:gd name="connsiteX188" fmla="*/ 2381 w 1221741"/>
              <a:gd name="connsiteY188" fmla="*/ 1209744 h 1437066"/>
              <a:gd name="connsiteX189" fmla="*/ 19050 w 1221741"/>
              <a:gd name="connsiteY189" fmla="*/ 1221650 h 1437066"/>
              <a:gd name="connsiteX190" fmla="*/ 45243 w 1221741"/>
              <a:gd name="connsiteY190" fmla="*/ 1233556 h 1437066"/>
              <a:gd name="connsiteX191" fmla="*/ 59531 w 1221741"/>
              <a:gd name="connsiteY191" fmla="*/ 1238319 h 1437066"/>
              <a:gd name="connsiteX192" fmla="*/ 83343 w 1221741"/>
              <a:gd name="connsiteY192" fmla="*/ 1254988 h 1437066"/>
              <a:gd name="connsiteX193" fmla="*/ 90487 w 1221741"/>
              <a:gd name="connsiteY193" fmla="*/ 1262131 h 1437066"/>
              <a:gd name="connsiteX194" fmla="*/ 104775 w 1221741"/>
              <a:gd name="connsiteY194" fmla="*/ 1266894 h 1437066"/>
              <a:gd name="connsiteX195" fmla="*/ 123825 w 1221741"/>
              <a:gd name="connsiteY195" fmla="*/ 1271656 h 1437066"/>
              <a:gd name="connsiteX196" fmla="*/ 138112 w 1221741"/>
              <a:gd name="connsiteY196" fmla="*/ 1276419 h 1437066"/>
              <a:gd name="connsiteX197" fmla="*/ 223837 w 1221741"/>
              <a:gd name="connsiteY197" fmla="*/ 1285944 h 1437066"/>
              <a:gd name="connsiteX198" fmla="*/ 257175 w 1221741"/>
              <a:gd name="connsiteY198" fmla="*/ 1314519 h 1437066"/>
              <a:gd name="connsiteX199" fmla="*/ 261937 w 1221741"/>
              <a:gd name="connsiteY199" fmla="*/ 1321663 h 1437066"/>
              <a:gd name="connsiteX200" fmla="*/ 264318 w 1221741"/>
              <a:gd name="connsiteY200" fmla="*/ 1328806 h 1437066"/>
              <a:gd name="connsiteX201" fmla="*/ 271462 w 1221741"/>
              <a:gd name="connsiteY201" fmla="*/ 1343094 h 1437066"/>
              <a:gd name="connsiteX202" fmla="*/ 276225 w 1221741"/>
              <a:gd name="connsiteY202" fmla="*/ 1350238 h 1437066"/>
              <a:gd name="connsiteX203" fmla="*/ 285750 w 1221741"/>
              <a:gd name="connsiteY203" fmla="*/ 1352619 h 1437066"/>
              <a:gd name="connsiteX204" fmla="*/ 328612 w 1221741"/>
              <a:gd name="connsiteY204" fmla="*/ 1347856 h 1437066"/>
              <a:gd name="connsiteX205" fmla="*/ 342900 w 1221741"/>
              <a:gd name="connsiteY205" fmla="*/ 1345475 h 1437066"/>
              <a:gd name="connsiteX206" fmla="*/ 366712 w 1221741"/>
              <a:gd name="connsiteY206" fmla="*/ 1350238 h 1437066"/>
              <a:gd name="connsiteX207" fmla="*/ 373856 w 1221741"/>
              <a:gd name="connsiteY207" fmla="*/ 1383575 h 1437066"/>
              <a:gd name="connsiteX208" fmla="*/ 381000 w 1221741"/>
              <a:gd name="connsiteY208" fmla="*/ 1412150 h 1437066"/>
              <a:gd name="connsiteX209" fmla="*/ 381000 w 1221741"/>
              <a:gd name="connsiteY209" fmla="*/ 1435963 h 1437066"/>
              <a:gd name="connsiteX0" fmla="*/ 381000 w 1221741"/>
              <a:gd name="connsiteY0" fmla="*/ 1435953 h 1437056"/>
              <a:gd name="connsiteX1" fmla="*/ 411956 w 1221741"/>
              <a:gd name="connsiteY1" fmla="*/ 1431190 h 1437056"/>
              <a:gd name="connsiteX2" fmla="*/ 426243 w 1221741"/>
              <a:gd name="connsiteY2" fmla="*/ 1419284 h 1437056"/>
              <a:gd name="connsiteX3" fmla="*/ 435768 w 1221741"/>
              <a:gd name="connsiteY3" fmla="*/ 1414521 h 1437056"/>
              <a:gd name="connsiteX4" fmla="*/ 447675 w 1221741"/>
              <a:gd name="connsiteY4" fmla="*/ 1404996 h 1437056"/>
              <a:gd name="connsiteX5" fmla="*/ 450056 w 1221741"/>
              <a:gd name="connsiteY5" fmla="*/ 1397853 h 1437056"/>
              <a:gd name="connsiteX6" fmla="*/ 476250 w 1221741"/>
              <a:gd name="connsiteY6" fmla="*/ 1378803 h 1437056"/>
              <a:gd name="connsiteX7" fmla="*/ 488156 w 1221741"/>
              <a:gd name="connsiteY7" fmla="*/ 1369278 h 1437056"/>
              <a:gd name="connsiteX8" fmla="*/ 526256 w 1221741"/>
              <a:gd name="connsiteY8" fmla="*/ 1362134 h 1437056"/>
              <a:gd name="connsiteX9" fmla="*/ 559593 w 1221741"/>
              <a:gd name="connsiteY9" fmla="*/ 1357371 h 1437056"/>
              <a:gd name="connsiteX10" fmla="*/ 573881 w 1221741"/>
              <a:gd name="connsiteY10" fmla="*/ 1347846 h 1437056"/>
              <a:gd name="connsiteX11" fmla="*/ 592931 w 1221741"/>
              <a:gd name="connsiteY11" fmla="*/ 1333559 h 1437056"/>
              <a:gd name="connsiteX12" fmla="*/ 611981 w 1221741"/>
              <a:gd name="connsiteY12" fmla="*/ 1321653 h 1437056"/>
              <a:gd name="connsiteX13" fmla="*/ 626268 w 1221741"/>
              <a:gd name="connsiteY13" fmla="*/ 1319271 h 1437056"/>
              <a:gd name="connsiteX14" fmla="*/ 657225 w 1221741"/>
              <a:gd name="connsiteY14" fmla="*/ 1314509 h 1437056"/>
              <a:gd name="connsiteX15" fmla="*/ 666750 w 1221741"/>
              <a:gd name="connsiteY15" fmla="*/ 1307365 h 1437056"/>
              <a:gd name="connsiteX16" fmla="*/ 652462 w 1221741"/>
              <a:gd name="connsiteY16" fmla="*/ 1295459 h 1437056"/>
              <a:gd name="connsiteX17" fmla="*/ 638175 w 1221741"/>
              <a:gd name="connsiteY17" fmla="*/ 1288315 h 1437056"/>
              <a:gd name="connsiteX18" fmla="*/ 626268 w 1221741"/>
              <a:gd name="connsiteY18" fmla="*/ 1278790 h 1437056"/>
              <a:gd name="connsiteX19" fmla="*/ 619125 w 1221741"/>
              <a:gd name="connsiteY19" fmla="*/ 1271646 h 1437056"/>
              <a:gd name="connsiteX20" fmla="*/ 621506 w 1221741"/>
              <a:gd name="connsiteY20" fmla="*/ 1254978 h 1437056"/>
              <a:gd name="connsiteX21" fmla="*/ 650081 w 1221741"/>
              <a:gd name="connsiteY21" fmla="*/ 1259740 h 1437056"/>
              <a:gd name="connsiteX22" fmla="*/ 671512 w 1221741"/>
              <a:gd name="connsiteY22" fmla="*/ 1266884 h 1437056"/>
              <a:gd name="connsiteX23" fmla="*/ 673893 w 1221741"/>
              <a:gd name="connsiteY23" fmla="*/ 1300221 h 1437056"/>
              <a:gd name="connsiteX24" fmla="*/ 692943 w 1221741"/>
              <a:gd name="connsiteY24" fmla="*/ 1302603 h 1437056"/>
              <a:gd name="connsiteX25" fmla="*/ 757237 w 1221741"/>
              <a:gd name="connsiteY25" fmla="*/ 1300221 h 1437056"/>
              <a:gd name="connsiteX26" fmla="*/ 776287 w 1221741"/>
              <a:gd name="connsiteY26" fmla="*/ 1297840 h 1437056"/>
              <a:gd name="connsiteX27" fmla="*/ 845343 w 1221741"/>
              <a:gd name="connsiteY27" fmla="*/ 1304984 h 1437056"/>
              <a:gd name="connsiteX28" fmla="*/ 864393 w 1221741"/>
              <a:gd name="connsiteY28" fmla="*/ 1309746 h 1437056"/>
              <a:gd name="connsiteX29" fmla="*/ 885825 w 1221741"/>
              <a:gd name="connsiteY29" fmla="*/ 1314509 h 1437056"/>
              <a:gd name="connsiteX30" fmla="*/ 897731 w 1221741"/>
              <a:gd name="connsiteY30" fmla="*/ 1319271 h 1437056"/>
              <a:gd name="connsiteX31" fmla="*/ 907256 w 1221741"/>
              <a:gd name="connsiteY31" fmla="*/ 1324034 h 1437056"/>
              <a:gd name="connsiteX32" fmla="*/ 926306 w 1221741"/>
              <a:gd name="connsiteY32" fmla="*/ 1328796 h 1437056"/>
              <a:gd name="connsiteX33" fmla="*/ 945356 w 1221741"/>
              <a:gd name="connsiteY33" fmla="*/ 1333559 h 1437056"/>
              <a:gd name="connsiteX34" fmla="*/ 950118 w 1221741"/>
              <a:gd name="connsiteY34" fmla="*/ 1307365 h 1437056"/>
              <a:gd name="connsiteX35" fmla="*/ 952500 w 1221741"/>
              <a:gd name="connsiteY35" fmla="*/ 1297840 h 1437056"/>
              <a:gd name="connsiteX36" fmla="*/ 988218 w 1221741"/>
              <a:gd name="connsiteY36" fmla="*/ 1290696 h 1437056"/>
              <a:gd name="connsiteX37" fmla="*/ 992981 w 1221741"/>
              <a:gd name="connsiteY37" fmla="*/ 1283553 h 1437056"/>
              <a:gd name="connsiteX38" fmla="*/ 1000125 w 1221741"/>
              <a:gd name="connsiteY38" fmla="*/ 1281171 h 1437056"/>
              <a:gd name="connsiteX39" fmla="*/ 1007268 w 1221741"/>
              <a:gd name="connsiteY39" fmla="*/ 1276409 h 1437056"/>
              <a:gd name="connsiteX40" fmla="*/ 1012031 w 1221741"/>
              <a:gd name="connsiteY40" fmla="*/ 1266884 h 1437056"/>
              <a:gd name="connsiteX41" fmla="*/ 1014412 w 1221741"/>
              <a:gd name="connsiteY41" fmla="*/ 1259740 h 1437056"/>
              <a:gd name="connsiteX42" fmla="*/ 1023937 w 1221741"/>
              <a:gd name="connsiteY42" fmla="*/ 1245453 h 1437056"/>
              <a:gd name="connsiteX43" fmla="*/ 1031081 w 1221741"/>
              <a:gd name="connsiteY43" fmla="*/ 1226403 h 1437056"/>
              <a:gd name="connsiteX44" fmla="*/ 1033462 w 1221741"/>
              <a:gd name="connsiteY44" fmla="*/ 1219259 h 1437056"/>
              <a:gd name="connsiteX45" fmla="*/ 1035843 w 1221741"/>
              <a:gd name="connsiteY45" fmla="*/ 1209734 h 1437056"/>
              <a:gd name="connsiteX46" fmla="*/ 1040606 w 1221741"/>
              <a:gd name="connsiteY46" fmla="*/ 1200209 h 1437056"/>
              <a:gd name="connsiteX47" fmla="*/ 1045368 w 1221741"/>
              <a:gd name="connsiteY47" fmla="*/ 1181159 h 1437056"/>
              <a:gd name="connsiteX48" fmla="*/ 1062037 w 1221741"/>
              <a:gd name="connsiteY48" fmla="*/ 1150203 h 1437056"/>
              <a:gd name="connsiteX49" fmla="*/ 1069181 w 1221741"/>
              <a:gd name="connsiteY49" fmla="*/ 1143059 h 1437056"/>
              <a:gd name="connsiteX50" fmla="*/ 1066800 w 1221741"/>
              <a:gd name="connsiteY50" fmla="*/ 1114484 h 1437056"/>
              <a:gd name="connsiteX51" fmla="*/ 1004887 w 1221741"/>
              <a:gd name="connsiteY51" fmla="*/ 1121628 h 1437056"/>
              <a:gd name="connsiteX52" fmla="*/ 1004887 w 1221741"/>
              <a:gd name="connsiteY52" fmla="*/ 1093053 h 1437056"/>
              <a:gd name="connsiteX53" fmla="*/ 1009650 w 1221741"/>
              <a:gd name="connsiteY53" fmla="*/ 1085909 h 1437056"/>
              <a:gd name="connsiteX54" fmla="*/ 1016793 w 1221741"/>
              <a:gd name="connsiteY54" fmla="*/ 1076384 h 1437056"/>
              <a:gd name="connsiteX55" fmla="*/ 1028700 w 1221741"/>
              <a:gd name="connsiteY55" fmla="*/ 1026378 h 1437056"/>
              <a:gd name="connsiteX56" fmla="*/ 1038225 w 1221741"/>
              <a:gd name="connsiteY56" fmla="*/ 990659 h 1437056"/>
              <a:gd name="connsiteX57" fmla="*/ 1045368 w 1221741"/>
              <a:gd name="connsiteY57" fmla="*/ 981134 h 1437056"/>
              <a:gd name="connsiteX58" fmla="*/ 1054893 w 1221741"/>
              <a:gd name="connsiteY58" fmla="*/ 964465 h 1437056"/>
              <a:gd name="connsiteX59" fmla="*/ 1071562 w 1221741"/>
              <a:gd name="connsiteY59" fmla="*/ 947796 h 1437056"/>
              <a:gd name="connsiteX60" fmla="*/ 1095375 w 1221741"/>
              <a:gd name="connsiteY60" fmla="*/ 928746 h 1437056"/>
              <a:gd name="connsiteX61" fmla="*/ 1102518 w 1221741"/>
              <a:gd name="connsiteY61" fmla="*/ 921603 h 1437056"/>
              <a:gd name="connsiteX62" fmla="*/ 1109662 w 1221741"/>
              <a:gd name="connsiteY62" fmla="*/ 919221 h 1437056"/>
              <a:gd name="connsiteX63" fmla="*/ 1119187 w 1221741"/>
              <a:gd name="connsiteY63" fmla="*/ 912078 h 1437056"/>
              <a:gd name="connsiteX64" fmla="*/ 1138237 w 1221741"/>
              <a:gd name="connsiteY64" fmla="*/ 900171 h 1437056"/>
              <a:gd name="connsiteX65" fmla="*/ 1147762 w 1221741"/>
              <a:gd name="connsiteY65" fmla="*/ 881121 h 1437056"/>
              <a:gd name="connsiteX66" fmla="*/ 1166812 w 1221741"/>
              <a:gd name="connsiteY66" fmla="*/ 854928 h 1437056"/>
              <a:gd name="connsiteX67" fmla="*/ 1178718 w 1221741"/>
              <a:gd name="connsiteY67" fmla="*/ 847784 h 1437056"/>
              <a:gd name="connsiteX68" fmla="*/ 1185862 w 1221741"/>
              <a:gd name="connsiteY68" fmla="*/ 845403 h 1437056"/>
              <a:gd name="connsiteX69" fmla="*/ 1197768 w 1221741"/>
              <a:gd name="connsiteY69" fmla="*/ 838259 h 1437056"/>
              <a:gd name="connsiteX70" fmla="*/ 1207293 w 1221741"/>
              <a:gd name="connsiteY70" fmla="*/ 833496 h 1437056"/>
              <a:gd name="connsiteX71" fmla="*/ 1219200 w 1221741"/>
              <a:gd name="connsiteY71" fmla="*/ 819209 h 1437056"/>
              <a:gd name="connsiteX72" fmla="*/ 1214437 w 1221741"/>
              <a:gd name="connsiteY72" fmla="*/ 793015 h 1437056"/>
              <a:gd name="connsiteX73" fmla="*/ 1207293 w 1221741"/>
              <a:gd name="connsiteY73" fmla="*/ 790634 h 1437056"/>
              <a:gd name="connsiteX74" fmla="*/ 1178718 w 1221741"/>
              <a:gd name="connsiteY74" fmla="*/ 778728 h 1437056"/>
              <a:gd name="connsiteX75" fmla="*/ 1157287 w 1221741"/>
              <a:gd name="connsiteY75" fmla="*/ 766821 h 1437056"/>
              <a:gd name="connsiteX76" fmla="*/ 1133475 w 1221741"/>
              <a:gd name="connsiteY76" fmla="*/ 745390 h 1437056"/>
              <a:gd name="connsiteX77" fmla="*/ 1126331 w 1221741"/>
              <a:gd name="connsiteY77" fmla="*/ 738246 h 1437056"/>
              <a:gd name="connsiteX78" fmla="*/ 1112043 w 1221741"/>
              <a:gd name="connsiteY78" fmla="*/ 719196 h 1437056"/>
              <a:gd name="connsiteX79" fmla="*/ 1102518 w 1221741"/>
              <a:gd name="connsiteY79" fmla="*/ 700146 h 1437056"/>
              <a:gd name="connsiteX80" fmla="*/ 1095375 w 1221741"/>
              <a:gd name="connsiteY80" fmla="*/ 681096 h 1437056"/>
              <a:gd name="connsiteX81" fmla="*/ 1090612 w 1221741"/>
              <a:gd name="connsiteY81" fmla="*/ 669190 h 1437056"/>
              <a:gd name="connsiteX82" fmla="*/ 1088231 w 1221741"/>
              <a:gd name="connsiteY82" fmla="*/ 662046 h 1437056"/>
              <a:gd name="connsiteX83" fmla="*/ 1081087 w 1221741"/>
              <a:gd name="connsiteY83" fmla="*/ 652521 h 1437056"/>
              <a:gd name="connsiteX84" fmla="*/ 1078706 w 1221741"/>
              <a:gd name="connsiteY84" fmla="*/ 642996 h 1437056"/>
              <a:gd name="connsiteX85" fmla="*/ 1073943 w 1221741"/>
              <a:gd name="connsiteY85" fmla="*/ 635853 h 1437056"/>
              <a:gd name="connsiteX86" fmla="*/ 1069181 w 1221741"/>
              <a:gd name="connsiteY86" fmla="*/ 626328 h 1437056"/>
              <a:gd name="connsiteX87" fmla="*/ 1066800 w 1221741"/>
              <a:gd name="connsiteY87" fmla="*/ 619184 h 1437056"/>
              <a:gd name="connsiteX88" fmla="*/ 1064418 w 1221741"/>
              <a:gd name="connsiteY88" fmla="*/ 609659 h 1437056"/>
              <a:gd name="connsiteX89" fmla="*/ 1047750 w 1221741"/>
              <a:gd name="connsiteY89" fmla="*/ 578703 h 1437056"/>
              <a:gd name="connsiteX90" fmla="*/ 1040606 w 1221741"/>
              <a:gd name="connsiteY90" fmla="*/ 557271 h 1437056"/>
              <a:gd name="connsiteX91" fmla="*/ 1038225 w 1221741"/>
              <a:gd name="connsiteY91" fmla="*/ 547746 h 1437056"/>
              <a:gd name="connsiteX92" fmla="*/ 1031081 w 1221741"/>
              <a:gd name="connsiteY92" fmla="*/ 535840 h 1437056"/>
              <a:gd name="connsiteX93" fmla="*/ 1026318 w 1221741"/>
              <a:gd name="connsiteY93" fmla="*/ 526315 h 1437056"/>
              <a:gd name="connsiteX94" fmla="*/ 1023937 w 1221741"/>
              <a:gd name="connsiteY94" fmla="*/ 519171 h 1437056"/>
              <a:gd name="connsiteX95" fmla="*/ 1014412 w 1221741"/>
              <a:gd name="connsiteY95" fmla="*/ 495359 h 1437056"/>
              <a:gd name="connsiteX96" fmla="*/ 1012031 w 1221741"/>
              <a:gd name="connsiteY96" fmla="*/ 485834 h 1437056"/>
              <a:gd name="connsiteX97" fmla="*/ 997743 w 1221741"/>
              <a:gd name="connsiteY97" fmla="*/ 462021 h 1437056"/>
              <a:gd name="connsiteX98" fmla="*/ 992981 w 1221741"/>
              <a:gd name="connsiteY98" fmla="*/ 452496 h 1437056"/>
              <a:gd name="connsiteX99" fmla="*/ 990600 w 1221741"/>
              <a:gd name="connsiteY99" fmla="*/ 440590 h 1437056"/>
              <a:gd name="connsiteX100" fmla="*/ 978693 w 1221741"/>
              <a:gd name="connsiteY100" fmla="*/ 417881 h 1437056"/>
              <a:gd name="connsiteX101" fmla="*/ 969168 w 1221741"/>
              <a:gd name="connsiteY101" fmla="*/ 397728 h 1437056"/>
              <a:gd name="connsiteX102" fmla="*/ 947738 w 1221741"/>
              <a:gd name="connsiteY102" fmla="*/ 333434 h 1437056"/>
              <a:gd name="connsiteX103" fmla="*/ 926306 w 1221741"/>
              <a:gd name="connsiteY103" fmla="*/ 242946 h 1437056"/>
              <a:gd name="connsiteX104" fmla="*/ 900112 w 1221741"/>
              <a:gd name="connsiteY104" fmla="*/ 161985 h 1437056"/>
              <a:gd name="connsiteX105" fmla="*/ 871537 w 1221741"/>
              <a:gd name="connsiteY105" fmla="*/ 88166 h 1437056"/>
              <a:gd name="connsiteX106" fmla="*/ 823912 w 1221741"/>
              <a:gd name="connsiteY106" fmla="*/ 58 h 1437056"/>
              <a:gd name="connsiteX107" fmla="*/ 852487 w 1221741"/>
              <a:gd name="connsiteY107" fmla="*/ 84506 h 1437056"/>
              <a:gd name="connsiteX108" fmla="*/ 862012 w 1221741"/>
              <a:gd name="connsiteY108" fmla="*/ 148800 h 1437056"/>
              <a:gd name="connsiteX109" fmla="*/ 847725 w 1221741"/>
              <a:gd name="connsiteY109" fmla="*/ 207228 h 1437056"/>
              <a:gd name="connsiteX110" fmla="*/ 823912 w 1221741"/>
              <a:gd name="connsiteY110" fmla="*/ 252471 h 1437056"/>
              <a:gd name="connsiteX111" fmla="*/ 812006 w 1221741"/>
              <a:gd name="connsiteY111" fmla="*/ 297715 h 1437056"/>
              <a:gd name="connsiteX112" fmla="*/ 797718 w 1221741"/>
              <a:gd name="connsiteY112" fmla="*/ 354865 h 1437056"/>
              <a:gd name="connsiteX113" fmla="*/ 781050 w 1221741"/>
              <a:gd name="connsiteY113" fmla="*/ 395346 h 1437056"/>
              <a:gd name="connsiteX114" fmla="*/ 754856 w 1221741"/>
              <a:gd name="connsiteY114" fmla="*/ 445353 h 1437056"/>
              <a:gd name="connsiteX115" fmla="*/ 745331 w 1221741"/>
              <a:gd name="connsiteY115" fmla="*/ 466784 h 1437056"/>
              <a:gd name="connsiteX116" fmla="*/ 742950 w 1221741"/>
              <a:gd name="connsiteY116" fmla="*/ 490596 h 1437056"/>
              <a:gd name="connsiteX117" fmla="*/ 721518 w 1221741"/>
              <a:gd name="connsiteY117" fmla="*/ 504884 h 1437056"/>
              <a:gd name="connsiteX118" fmla="*/ 709612 w 1221741"/>
              <a:gd name="connsiteY118" fmla="*/ 509646 h 1437056"/>
              <a:gd name="connsiteX119" fmla="*/ 688181 w 1221741"/>
              <a:gd name="connsiteY119" fmla="*/ 519171 h 1437056"/>
              <a:gd name="connsiteX120" fmla="*/ 671512 w 1221741"/>
              <a:gd name="connsiteY120" fmla="*/ 533459 h 1437056"/>
              <a:gd name="connsiteX121" fmla="*/ 664368 w 1221741"/>
              <a:gd name="connsiteY121" fmla="*/ 538221 h 1437056"/>
              <a:gd name="connsiteX122" fmla="*/ 657225 w 1221741"/>
              <a:gd name="connsiteY122" fmla="*/ 547746 h 1437056"/>
              <a:gd name="connsiteX123" fmla="*/ 642937 w 1221741"/>
              <a:gd name="connsiteY123" fmla="*/ 562034 h 1437056"/>
              <a:gd name="connsiteX124" fmla="*/ 626268 w 1221741"/>
              <a:gd name="connsiteY124" fmla="*/ 581084 h 1437056"/>
              <a:gd name="connsiteX125" fmla="*/ 614362 w 1221741"/>
              <a:gd name="connsiteY125" fmla="*/ 595371 h 1437056"/>
              <a:gd name="connsiteX126" fmla="*/ 607218 w 1221741"/>
              <a:gd name="connsiteY126" fmla="*/ 604896 h 1437056"/>
              <a:gd name="connsiteX127" fmla="*/ 602456 w 1221741"/>
              <a:gd name="connsiteY127" fmla="*/ 612040 h 1437056"/>
              <a:gd name="connsiteX128" fmla="*/ 590550 w 1221741"/>
              <a:gd name="connsiteY128" fmla="*/ 616803 h 1437056"/>
              <a:gd name="connsiteX129" fmla="*/ 573881 w 1221741"/>
              <a:gd name="connsiteY129" fmla="*/ 628709 h 1437056"/>
              <a:gd name="connsiteX130" fmla="*/ 554831 w 1221741"/>
              <a:gd name="connsiteY130" fmla="*/ 638234 h 1437056"/>
              <a:gd name="connsiteX131" fmla="*/ 542925 w 1221741"/>
              <a:gd name="connsiteY131" fmla="*/ 645378 h 1437056"/>
              <a:gd name="connsiteX132" fmla="*/ 535781 w 1221741"/>
              <a:gd name="connsiteY132" fmla="*/ 647759 h 1437056"/>
              <a:gd name="connsiteX133" fmla="*/ 516731 w 1221741"/>
              <a:gd name="connsiteY133" fmla="*/ 662046 h 1437056"/>
              <a:gd name="connsiteX134" fmla="*/ 500062 w 1221741"/>
              <a:gd name="connsiteY134" fmla="*/ 676334 h 1437056"/>
              <a:gd name="connsiteX135" fmla="*/ 490537 w 1221741"/>
              <a:gd name="connsiteY135" fmla="*/ 714434 h 1437056"/>
              <a:gd name="connsiteX136" fmla="*/ 490537 w 1221741"/>
              <a:gd name="connsiteY136" fmla="*/ 831115 h 1437056"/>
              <a:gd name="connsiteX137" fmla="*/ 495300 w 1221741"/>
              <a:gd name="connsiteY137" fmla="*/ 864453 h 1437056"/>
              <a:gd name="connsiteX138" fmla="*/ 492918 w 1221741"/>
              <a:gd name="connsiteY138" fmla="*/ 897790 h 1437056"/>
              <a:gd name="connsiteX139" fmla="*/ 483393 w 1221741"/>
              <a:gd name="connsiteY139" fmla="*/ 895409 h 1437056"/>
              <a:gd name="connsiteX140" fmla="*/ 478631 w 1221741"/>
              <a:gd name="connsiteY140" fmla="*/ 888265 h 1437056"/>
              <a:gd name="connsiteX141" fmla="*/ 447675 w 1221741"/>
              <a:gd name="connsiteY141" fmla="*/ 878740 h 1437056"/>
              <a:gd name="connsiteX142" fmla="*/ 445293 w 1221741"/>
              <a:gd name="connsiteY142" fmla="*/ 871596 h 1437056"/>
              <a:gd name="connsiteX143" fmla="*/ 438150 w 1221741"/>
              <a:gd name="connsiteY143" fmla="*/ 845403 h 1437056"/>
              <a:gd name="connsiteX144" fmla="*/ 421481 w 1221741"/>
              <a:gd name="connsiteY144" fmla="*/ 854928 h 1437056"/>
              <a:gd name="connsiteX145" fmla="*/ 407193 w 1221741"/>
              <a:gd name="connsiteY145" fmla="*/ 859690 h 1437056"/>
              <a:gd name="connsiteX146" fmla="*/ 397668 w 1221741"/>
              <a:gd name="connsiteY146" fmla="*/ 869215 h 1437056"/>
              <a:gd name="connsiteX147" fmla="*/ 395287 w 1221741"/>
              <a:gd name="connsiteY147" fmla="*/ 876359 h 1437056"/>
              <a:gd name="connsiteX148" fmla="*/ 388143 w 1221741"/>
              <a:gd name="connsiteY148" fmla="*/ 885884 h 1437056"/>
              <a:gd name="connsiteX149" fmla="*/ 369093 w 1221741"/>
              <a:gd name="connsiteY149" fmla="*/ 902553 h 1437056"/>
              <a:gd name="connsiteX150" fmla="*/ 371475 w 1221741"/>
              <a:gd name="connsiteY150" fmla="*/ 938271 h 1437056"/>
              <a:gd name="connsiteX151" fmla="*/ 373856 w 1221741"/>
              <a:gd name="connsiteY151" fmla="*/ 945415 h 1437056"/>
              <a:gd name="connsiteX152" fmla="*/ 381000 w 1221741"/>
              <a:gd name="connsiteY152" fmla="*/ 950178 h 1437056"/>
              <a:gd name="connsiteX153" fmla="*/ 390525 w 1221741"/>
              <a:gd name="connsiteY153" fmla="*/ 966846 h 1437056"/>
              <a:gd name="connsiteX154" fmla="*/ 392906 w 1221741"/>
              <a:gd name="connsiteY154" fmla="*/ 976371 h 1437056"/>
              <a:gd name="connsiteX155" fmla="*/ 400050 w 1221741"/>
              <a:gd name="connsiteY155" fmla="*/ 988278 h 1437056"/>
              <a:gd name="connsiteX156" fmla="*/ 407193 w 1221741"/>
              <a:gd name="connsiteY156" fmla="*/ 1023996 h 1437056"/>
              <a:gd name="connsiteX157" fmla="*/ 404812 w 1221741"/>
              <a:gd name="connsiteY157" fmla="*/ 1040665 h 1437056"/>
              <a:gd name="connsiteX158" fmla="*/ 378618 w 1221741"/>
              <a:gd name="connsiteY158" fmla="*/ 1033521 h 1437056"/>
              <a:gd name="connsiteX159" fmla="*/ 354806 w 1221741"/>
              <a:gd name="connsiteY159" fmla="*/ 1012090 h 1437056"/>
              <a:gd name="connsiteX160" fmla="*/ 350043 w 1221741"/>
              <a:gd name="connsiteY160" fmla="*/ 1004946 h 1437056"/>
              <a:gd name="connsiteX161" fmla="*/ 342900 w 1221741"/>
              <a:gd name="connsiteY161" fmla="*/ 1000184 h 1437056"/>
              <a:gd name="connsiteX162" fmla="*/ 307181 w 1221741"/>
              <a:gd name="connsiteY162" fmla="*/ 1007328 h 1437056"/>
              <a:gd name="connsiteX163" fmla="*/ 295275 w 1221741"/>
              <a:gd name="connsiteY163" fmla="*/ 1019234 h 1437056"/>
              <a:gd name="connsiteX164" fmla="*/ 288131 w 1221741"/>
              <a:gd name="connsiteY164" fmla="*/ 1043046 h 1437056"/>
              <a:gd name="connsiteX165" fmla="*/ 285750 w 1221741"/>
              <a:gd name="connsiteY165" fmla="*/ 1054953 h 1437056"/>
              <a:gd name="connsiteX166" fmla="*/ 278606 w 1221741"/>
              <a:gd name="connsiteY166" fmla="*/ 1057334 h 1437056"/>
              <a:gd name="connsiteX167" fmla="*/ 259556 w 1221741"/>
              <a:gd name="connsiteY167" fmla="*/ 1052571 h 1437056"/>
              <a:gd name="connsiteX168" fmla="*/ 252412 w 1221741"/>
              <a:gd name="connsiteY168" fmla="*/ 1040665 h 1437056"/>
              <a:gd name="connsiteX169" fmla="*/ 235743 w 1221741"/>
              <a:gd name="connsiteY169" fmla="*/ 1023996 h 1437056"/>
              <a:gd name="connsiteX170" fmla="*/ 235743 w 1221741"/>
              <a:gd name="connsiteY170" fmla="*/ 1023996 h 1437056"/>
              <a:gd name="connsiteX171" fmla="*/ 226218 w 1221741"/>
              <a:gd name="connsiteY171" fmla="*/ 1019234 h 1437056"/>
              <a:gd name="connsiteX172" fmla="*/ 207168 w 1221741"/>
              <a:gd name="connsiteY172" fmla="*/ 1007328 h 1437056"/>
              <a:gd name="connsiteX173" fmla="*/ 197643 w 1221741"/>
              <a:gd name="connsiteY173" fmla="*/ 1004946 h 1437056"/>
              <a:gd name="connsiteX174" fmla="*/ 166687 w 1221741"/>
              <a:gd name="connsiteY174" fmla="*/ 1000184 h 1437056"/>
              <a:gd name="connsiteX175" fmla="*/ 150018 w 1221741"/>
              <a:gd name="connsiteY175" fmla="*/ 995421 h 1437056"/>
              <a:gd name="connsiteX176" fmla="*/ 126206 w 1221741"/>
              <a:gd name="connsiteY176" fmla="*/ 985896 h 1437056"/>
              <a:gd name="connsiteX177" fmla="*/ 111918 w 1221741"/>
              <a:gd name="connsiteY177" fmla="*/ 978753 h 1437056"/>
              <a:gd name="connsiteX178" fmla="*/ 52387 w 1221741"/>
              <a:gd name="connsiteY178" fmla="*/ 983515 h 1437056"/>
              <a:gd name="connsiteX179" fmla="*/ 45243 w 1221741"/>
              <a:gd name="connsiteY179" fmla="*/ 988278 h 1437056"/>
              <a:gd name="connsiteX180" fmla="*/ 23812 w 1221741"/>
              <a:gd name="connsiteY180" fmla="*/ 1009709 h 1437056"/>
              <a:gd name="connsiteX181" fmla="*/ 16668 w 1221741"/>
              <a:gd name="connsiteY181" fmla="*/ 1033521 h 1437056"/>
              <a:gd name="connsiteX182" fmla="*/ 11906 w 1221741"/>
              <a:gd name="connsiteY182" fmla="*/ 1040665 h 1437056"/>
              <a:gd name="connsiteX183" fmla="*/ 9525 w 1221741"/>
              <a:gd name="connsiteY183" fmla="*/ 1081146 h 1437056"/>
              <a:gd name="connsiteX184" fmla="*/ 7143 w 1221741"/>
              <a:gd name="connsiteY184" fmla="*/ 1090671 h 1437056"/>
              <a:gd name="connsiteX185" fmla="*/ 4762 w 1221741"/>
              <a:gd name="connsiteY185" fmla="*/ 1104959 h 1437056"/>
              <a:gd name="connsiteX186" fmla="*/ 2381 w 1221741"/>
              <a:gd name="connsiteY186" fmla="*/ 1135915 h 1437056"/>
              <a:gd name="connsiteX187" fmla="*/ 0 w 1221741"/>
              <a:gd name="connsiteY187" fmla="*/ 1143059 h 1437056"/>
              <a:gd name="connsiteX188" fmla="*/ 2381 w 1221741"/>
              <a:gd name="connsiteY188" fmla="*/ 1209734 h 1437056"/>
              <a:gd name="connsiteX189" fmla="*/ 19050 w 1221741"/>
              <a:gd name="connsiteY189" fmla="*/ 1221640 h 1437056"/>
              <a:gd name="connsiteX190" fmla="*/ 45243 w 1221741"/>
              <a:gd name="connsiteY190" fmla="*/ 1233546 h 1437056"/>
              <a:gd name="connsiteX191" fmla="*/ 59531 w 1221741"/>
              <a:gd name="connsiteY191" fmla="*/ 1238309 h 1437056"/>
              <a:gd name="connsiteX192" fmla="*/ 83343 w 1221741"/>
              <a:gd name="connsiteY192" fmla="*/ 1254978 h 1437056"/>
              <a:gd name="connsiteX193" fmla="*/ 90487 w 1221741"/>
              <a:gd name="connsiteY193" fmla="*/ 1262121 h 1437056"/>
              <a:gd name="connsiteX194" fmla="*/ 104775 w 1221741"/>
              <a:gd name="connsiteY194" fmla="*/ 1266884 h 1437056"/>
              <a:gd name="connsiteX195" fmla="*/ 123825 w 1221741"/>
              <a:gd name="connsiteY195" fmla="*/ 1271646 h 1437056"/>
              <a:gd name="connsiteX196" fmla="*/ 138112 w 1221741"/>
              <a:gd name="connsiteY196" fmla="*/ 1276409 h 1437056"/>
              <a:gd name="connsiteX197" fmla="*/ 223837 w 1221741"/>
              <a:gd name="connsiteY197" fmla="*/ 1285934 h 1437056"/>
              <a:gd name="connsiteX198" fmla="*/ 257175 w 1221741"/>
              <a:gd name="connsiteY198" fmla="*/ 1314509 h 1437056"/>
              <a:gd name="connsiteX199" fmla="*/ 261937 w 1221741"/>
              <a:gd name="connsiteY199" fmla="*/ 1321653 h 1437056"/>
              <a:gd name="connsiteX200" fmla="*/ 264318 w 1221741"/>
              <a:gd name="connsiteY200" fmla="*/ 1328796 h 1437056"/>
              <a:gd name="connsiteX201" fmla="*/ 271462 w 1221741"/>
              <a:gd name="connsiteY201" fmla="*/ 1343084 h 1437056"/>
              <a:gd name="connsiteX202" fmla="*/ 276225 w 1221741"/>
              <a:gd name="connsiteY202" fmla="*/ 1350228 h 1437056"/>
              <a:gd name="connsiteX203" fmla="*/ 285750 w 1221741"/>
              <a:gd name="connsiteY203" fmla="*/ 1352609 h 1437056"/>
              <a:gd name="connsiteX204" fmla="*/ 328612 w 1221741"/>
              <a:gd name="connsiteY204" fmla="*/ 1347846 h 1437056"/>
              <a:gd name="connsiteX205" fmla="*/ 342900 w 1221741"/>
              <a:gd name="connsiteY205" fmla="*/ 1345465 h 1437056"/>
              <a:gd name="connsiteX206" fmla="*/ 366712 w 1221741"/>
              <a:gd name="connsiteY206" fmla="*/ 1350228 h 1437056"/>
              <a:gd name="connsiteX207" fmla="*/ 373856 w 1221741"/>
              <a:gd name="connsiteY207" fmla="*/ 1383565 h 1437056"/>
              <a:gd name="connsiteX208" fmla="*/ 381000 w 1221741"/>
              <a:gd name="connsiteY208" fmla="*/ 1412140 h 1437056"/>
              <a:gd name="connsiteX209" fmla="*/ 381000 w 1221741"/>
              <a:gd name="connsiteY209" fmla="*/ 1435953 h 1437056"/>
              <a:gd name="connsiteX0" fmla="*/ 381000 w 1221741"/>
              <a:gd name="connsiteY0" fmla="*/ 1435953 h 1437056"/>
              <a:gd name="connsiteX1" fmla="*/ 411956 w 1221741"/>
              <a:gd name="connsiteY1" fmla="*/ 1431190 h 1437056"/>
              <a:gd name="connsiteX2" fmla="*/ 426243 w 1221741"/>
              <a:gd name="connsiteY2" fmla="*/ 1419284 h 1437056"/>
              <a:gd name="connsiteX3" fmla="*/ 435768 w 1221741"/>
              <a:gd name="connsiteY3" fmla="*/ 1414521 h 1437056"/>
              <a:gd name="connsiteX4" fmla="*/ 447675 w 1221741"/>
              <a:gd name="connsiteY4" fmla="*/ 1404996 h 1437056"/>
              <a:gd name="connsiteX5" fmla="*/ 450056 w 1221741"/>
              <a:gd name="connsiteY5" fmla="*/ 1397853 h 1437056"/>
              <a:gd name="connsiteX6" fmla="*/ 476250 w 1221741"/>
              <a:gd name="connsiteY6" fmla="*/ 1378803 h 1437056"/>
              <a:gd name="connsiteX7" fmla="*/ 488156 w 1221741"/>
              <a:gd name="connsiteY7" fmla="*/ 1369278 h 1437056"/>
              <a:gd name="connsiteX8" fmla="*/ 526256 w 1221741"/>
              <a:gd name="connsiteY8" fmla="*/ 1362134 h 1437056"/>
              <a:gd name="connsiteX9" fmla="*/ 559593 w 1221741"/>
              <a:gd name="connsiteY9" fmla="*/ 1357371 h 1437056"/>
              <a:gd name="connsiteX10" fmla="*/ 573881 w 1221741"/>
              <a:gd name="connsiteY10" fmla="*/ 1347846 h 1437056"/>
              <a:gd name="connsiteX11" fmla="*/ 592931 w 1221741"/>
              <a:gd name="connsiteY11" fmla="*/ 1333559 h 1437056"/>
              <a:gd name="connsiteX12" fmla="*/ 611981 w 1221741"/>
              <a:gd name="connsiteY12" fmla="*/ 1321653 h 1437056"/>
              <a:gd name="connsiteX13" fmla="*/ 626268 w 1221741"/>
              <a:gd name="connsiteY13" fmla="*/ 1319271 h 1437056"/>
              <a:gd name="connsiteX14" fmla="*/ 657225 w 1221741"/>
              <a:gd name="connsiteY14" fmla="*/ 1314509 h 1437056"/>
              <a:gd name="connsiteX15" fmla="*/ 666750 w 1221741"/>
              <a:gd name="connsiteY15" fmla="*/ 1307365 h 1437056"/>
              <a:gd name="connsiteX16" fmla="*/ 652462 w 1221741"/>
              <a:gd name="connsiteY16" fmla="*/ 1295459 h 1437056"/>
              <a:gd name="connsiteX17" fmla="*/ 638175 w 1221741"/>
              <a:gd name="connsiteY17" fmla="*/ 1288315 h 1437056"/>
              <a:gd name="connsiteX18" fmla="*/ 626268 w 1221741"/>
              <a:gd name="connsiteY18" fmla="*/ 1278790 h 1437056"/>
              <a:gd name="connsiteX19" fmla="*/ 619125 w 1221741"/>
              <a:gd name="connsiteY19" fmla="*/ 1271646 h 1437056"/>
              <a:gd name="connsiteX20" fmla="*/ 621506 w 1221741"/>
              <a:gd name="connsiteY20" fmla="*/ 1254978 h 1437056"/>
              <a:gd name="connsiteX21" fmla="*/ 650081 w 1221741"/>
              <a:gd name="connsiteY21" fmla="*/ 1259740 h 1437056"/>
              <a:gd name="connsiteX22" fmla="*/ 671512 w 1221741"/>
              <a:gd name="connsiteY22" fmla="*/ 1266884 h 1437056"/>
              <a:gd name="connsiteX23" fmla="*/ 673893 w 1221741"/>
              <a:gd name="connsiteY23" fmla="*/ 1300221 h 1437056"/>
              <a:gd name="connsiteX24" fmla="*/ 692943 w 1221741"/>
              <a:gd name="connsiteY24" fmla="*/ 1302603 h 1437056"/>
              <a:gd name="connsiteX25" fmla="*/ 757237 w 1221741"/>
              <a:gd name="connsiteY25" fmla="*/ 1300221 h 1437056"/>
              <a:gd name="connsiteX26" fmla="*/ 776287 w 1221741"/>
              <a:gd name="connsiteY26" fmla="*/ 1297840 h 1437056"/>
              <a:gd name="connsiteX27" fmla="*/ 845343 w 1221741"/>
              <a:gd name="connsiteY27" fmla="*/ 1304984 h 1437056"/>
              <a:gd name="connsiteX28" fmla="*/ 864393 w 1221741"/>
              <a:gd name="connsiteY28" fmla="*/ 1309746 h 1437056"/>
              <a:gd name="connsiteX29" fmla="*/ 885825 w 1221741"/>
              <a:gd name="connsiteY29" fmla="*/ 1314509 h 1437056"/>
              <a:gd name="connsiteX30" fmla="*/ 897731 w 1221741"/>
              <a:gd name="connsiteY30" fmla="*/ 1319271 h 1437056"/>
              <a:gd name="connsiteX31" fmla="*/ 907256 w 1221741"/>
              <a:gd name="connsiteY31" fmla="*/ 1324034 h 1437056"/>
              <a:gd name="connsiteX32" fmla="*/ 926306 w 1221741"/>
              <a:gd name="connsiteY32" fmla="*/ 1328796 h 1437056"/>
              <a:gd name="connsiteX33" fmla="*/ 945356 w 1221741"/>
              <a:gd name="connsiteY33" fmla="*/ 1333559 h 1437056"/>
              <a:gd name="connsiteX34" fmla="*/ 950118 w 1221741"/>
              <a:gd name="connsiteY34" fmla="*/ 1307365 h 1437056"/>
              <a:gd name="connsiteX35" fmla="*/ 952500 w 1221741"/>
              <a:gd name="connsiteY35" fmla="*/ 1297840 h 1437056"/>
              <a:gd name="connsiteX36" fmla="*/ 988218 w 1221741"/>
              <a:gd name="connsiteY36" fmla="*/ 1290696 h 1437056"/>
              <a:gd name="connsiteX37" fmla="*/ 992981 w 1221741"/>
              <a:gd name="connsiteY37" fmla="*/ 1283553 h 1437056"/>
              <a:gd name="connsiteX38" fmla="*/ 1000125 w 1221741"/>
              <a:gd name="connsiteY38" fmla="*/ 1281171 h 1437056"/>
              <a:gd name="connsiteX39" fmla="*/ 1007268 w 1221741"/>
              <a:gd name="connsiteY39" fmla="*/ 1276409 h 1437056"/>
              <a:gd name="connsiteX40" fmla="*/ 1012031 w 1221741"/>
              <a:gd name="connsiteY40" fmla="*/ 1266884 h 1437056"/>
              <a:gd name="connsiteX41" fmla="*/ 1014412 w 1221741"/>
              <a:gd name="connsiteY41" fmla="*/ 1259740 h 1437056"/>
              <a:gd name="connsiteX42" fmla="*/ 1023937 w 1221741"/>
              <a:gd name="connsiteY42" fmla="*/ 1245453 h 1437056"/>
              <a:gd name="connsiteX43" fmla="*/ 1031081 w 1221741"/>
              <a:gd name="connsiteY43" fmla="*/ 1226403 h 1437056"/>
              <a:gd name="connsiteX44" fmla="*/ 1033462 w 1221741"/>
              <a:gd name="connsiteY44" fmla="*/ 1219259 h 1437056"/>
              <a:gd name="connsiteX45" fmla="*/ 1035843 w 1221741"/>
              <a:gd name="connsiteY45" fmla="*/ 1209734 h 1437056"/>
              <a:gd name="connsiteX46" fmla="*/ 1040606 w 1221741"/>
              <a:gd name="connsiteY46" fmla="*/ 1200209 h 1437056"/>
              <a:gd name="connsiteX47" fmla="*/ 1045368 w 1221741"/>
              <a:gd name="connsiteY47" fmla="*/ 1181159 h 1437056"/>
              <a:gd name="connsiteX48" fmla="*/ 1062037 w 1221741"/>
              <a:gd name="connsiteY48" fmla="*/ 1150203 h 1437056"/>
              <a:gd name="connsiteX49" fmla="*/ 1069181 w 1221741"/>
              <a:gd name="connsiteY49" fmla="*/ 1143059 h 1437056"/>
              <a:gd name="connsiteX50" fmla="*/ 1066800 w 1221741"/>
              <a:gd name="connsiteY50" fmla="*/ 1114484 h 1437056"/>
              <a:gd name="connsiteX51" fmla="*/ 1004887 w 1221741"/>
              <a:gd name="connsiteY51" fmla="*/ 1121628 h 1437056"/>
              <a:gd name="connsiteX52" fmla="*/ 1004887 w 1221741"/>
              <a:gd name="connsiteY52" fmla="*/ 1093053 h 1437056"/>
              <a:gd name="connsiteX53" fmla="*/ 1009650 w 1221741"/>
              <a:gd name="connsiteY53" fmla="*/ 1085909 h 1437056"/>
              <a:gd name="connsiteX54" fmla="*/ 1016793 w 1221741"/>
              <a:gd name="connsiteY54" fmla="*/ 1076384 h 1437056"/>
              <a:gd name="connsiteX55" fmla="*/ 1028700 w 1221741"/>
              <a:gd name="connsiteY55" fmla="*/ 1026378 h 1437056"/>
              <a:gd name="connsiteX56" fmla="*/ 1038225 w 1221741"/>
              <a:gd name="connsiteY56" fmla="*/ 990659 h 1437056"/>
              <a:gd name="connsiteX57" fmla="*/ 1045368 w 1221741"/>
              <a:gd name="connsiteY57" fmla="*/ 981134 h 1437056"/>
              <a:gd name="connsiteX58" fmla="*/ 1054893 w 1221741"/>
              <a:gd name="connsiteY58" fmla="*/ 964465 h 1437056"/>
              <a:gd name="connsiteX59" fmla="*/ 1071562 w 1221741"/>
              <a:gd name="connsiteY59" fmla="*/ 947796 h 1437056"/>
              <a:gd name="connsiteX60" fmla="*/ 1095375 w 1221741"/>
              <a:gd name="connsiteY60" fmla="*/ 928746 h 1437056"/>
              <a:gd name="connsiteX61" fmla="*/ 1102518 w 1221741"/>
              <a:gd name="connsiteY61" fmla="*/ 921603 h 1437056"/>
              <a:gd name="connsiteX62" fmla="*/ 1109662 w 1221741"/>
              <a:gd name="connsiteY62" fmla="*/ 919221 h 1437056"/>
              <a:gd name="connsiteX63" fmla="*/ 1119187 w 1221741"/>
              <a:gd name="connsiteY63" fmla="*/ 912078 h 1437056"/>
              <a:gd name="connsiteX64" fmla="*/ 1138237 w 1221741"/>
              <a:gd name="connsiteY64" fmla="*/ 900171 h 1437056"/>
              <a:gd name="connsiteX65" fmla="*/ 1147762 w 1221741"/>
              <a:gd name="connsiteY65" fmla="*/ 881121 h 1437056"/>
              <a:gd name="connsiteX66" fmla="*/ 1166812 w 1221741"/>
              <a:gd name="connsiteY66" fmla="*/ 854928 h 1437056"/>
              <a:gd name="connsiteX67" fmla="*/ 1178718 w 1221741"/>
              <a:gd name="connsiteY67" fmla="*/ 847784 h 1437056"/>
              <a:gd name="connsiteX68" fmla="*/ 1185862 w 1221741"/>
              <a:gd name="connsiteY68" fmla="*/ 845403 h 1437056"/>
              <a:gd name="connsiteX69" fmla="*/ 1197768 w 1221741"/>
              <a:gd name="connsiteY69" fmla="*/ 838259 h 1437056"/>
              <a:gd name="connsiteX70" fmla="*/ 1207293 w 1221741"/>
              <a:gd name="connsiteY70" fmla="*/ 833496 h 1437056"/>
              <a:gd name="connsiteX71" fmla="*/ 1219200 w 1221741"/>
              <a:gd name="connsiteY71" fmla="*/ 819209 h 1437056"/>
              <a:gd name="connsiteX72" fmla="*/ 1214437 w 1221741"/>
              <a:gd name="connsiteY72" fmla="*/ 793015 h 1437056"/>
              <a:gd name="connsiteX73" fmla="*/ 1207293 w 1221741"/>
              <a:gd name="connsiteY73" fmla="*/ 790634 h 1437056"/>
              <a:gd name="connsiteX74" fmla="*/ 1178718 w 1221741"/>
              <a:gd name="connsiteY74" fmla="*/ 778728 h 1437056"/>
              <a:gd name="connsiteX75" fmla="*/ 1157287 w 1221741"/>
              <a:gd name="connsiteY75" fmla="*/ 766821 h 1437056"/>
              <a:gd name="connsiteX76" fmla="*/ 1133475 w 1221741"/>
              <a:gd name="connsiteY76" fmla="*/ 745390 h 1437056"/>
              <a:gd name="connsiteX77" fmla="*/ 1126331 w 1221741"/>
              <a:gd name="connsiteY77" fmla="*/ 738246 h 1437056"/>
              <a:gd name="connsiteX78" fmla="*/ 1112043 w 1221741"/>
              <a:gd name="connsiteY78" fmla="*/ 719196 h 1437056"/>
              <a:gd name="connsiteX79" fmla="*/ 1102518 w 1221741"/>
              <a:gd name="connsiteY79" fmla="*/ 700146 h 1437056"/>
              <a:gd name="connsiteX80" fmla="*/ 1095375 w 1221741"/>
              <a:gd name="connsiteY80" fmla="*/ 681096 h 1437056"/>
              <a:gd name="connsiteX81" fmla="*/ 1090612 w 1221741"/>
              <a:gd name="connsiteY81" fmla="*/ 669190 h 1437056"/>
              <a:gd name="connsiteX82" fmla="*/ 1088231 w 1221741"/>
              <a:gd name="connsiteY82" fmla="*/ 662046 h 1437056"/>
              <a:gd name="connsiteX83" fmla="*/ 1081087 w 1221741"/>
              <a:gd name="connsiteY83" fmla="*/ 652521 h 1437056"/>
              <a:gd name="connsiteX84" fmla="*/ 1078706 w 1221741"/>
              <a:gd name="connsiteY84" fmla="*/ 642996 h 1437056"/>
              <a:gd name="connsiteX85" fmla="*/ 1073943 w 1221741"/>
              <a:gd name="connsiteY85" fmla="*/ 635853 h 1437056"/>
              <a:gd name="connsiteX86" fmla="*/ 1069181 w 1221741"/>
              <a:gd name="connsiteY86" fmla="*/ 626328 h 1437056"/>
              <a:gd name="connsiteX87" fmla="*/ 1066800 w 1221741"/>
              <a:gd name="connsiteY87" fmla="*/ 619184 h 1437056"/>
              <a:gd name="connsiteX88" fmla="*/ 1064418 w 1221741"/>
              <a:gd name="connsiteY88" fmla="*/ 609659 h 1437056"/>
              <a:gd name="connsiteX89" fmla="*/ 1047750 w 1221741"/>
              <a:gd name="connsiteY89" fmla="*/ 578703 h 1437056"/>
              <a:gd name="connsiteX90" fmla="*/ 1040606 w 1221741"/>
              <a:gd name="connsiteY90" fmla="*/ 557271 h 1437056"/>
              <a:gd name="connsiteX91" fmla="*/ 1038225 w 1221741"/>
              <a:gd name="connsiteY91" fmla="*/ 547746 h 1437056"/>
              <a:gd name="connsiteX92" fmla="*/ 1031081 w 1221741"/>
              <a:gd name="connsiteY92" fmla="*/ 535840 h 1437056"/>
              <a:gd name="connsiteX93" fmla="*/ 1026318 w 1221741"/>
              <a:gd name="connsiteY93" fmla="*/ 526315 h 1437056"/>
              <a:gd name="connsiteX94" fmla="*/ 1023937 w 1221741"/>
              <a:gd name="connsiteY94" fmla="*/ 519171 h 1437056"/>
              <a:gd name="connsiteX95" fmla="*/ 1014412 w 1221741"/>
              <a:gd name="connsiteY95" fmla="*/ 495359 h 1437056"/>
              <a:gd name="connsiteX96" fmla="*/ 1012031 w 1221741"/>
              <a:gd name="connsiteY96" fmla="*/ 485834 h 1437056"/>
              <a:gd name="connsiteX97" fmla="*/ 997743 w 1221741"/>
              <a:gd name="connsiteY97" fmla="*/ 462021 h 1437056"/>
              <a:gd name="connsiteX98" fmla="*/ 992981 w 1221741"/>
              <a:gd name="connsiteY98" fmla="*/ 452496 h 1437056"/>
              <a:gd name="connsiteX99" fmla="*/ 990600 w 1221741"/>
              <a:gd name="connsiteY99" fmla="*/ 440590 h 1437056"/>
              <a:gd name="connsiteX100" fmla="*/ 978693 w 1221741"/>
              <a:gd name="connsiteY100" fmla="*/ 417881 h 1437056"/>
              <a:gd name="connsiteX101" fmla="*/ 969168 w 1221741"/>
              <a:gd name="connsiteY101" fmla="*/ 397728 h 1437056"/>
              <a:gd name="connsiteX102" fmla="*/ 947738 w 1221741"/>
              <a:gd name="connsiteY102" fmla="*/ 333434 h 1437056"/>
              <a:gd name="connsiteX103" fmla="*/ 926306 w 1221741"/>
              <a:gd name="connsiteY103" fmla="*/ 242946 h 1437056"/>
              <a:gd name="connsiteX104" fmla="*/ 900112 w 1221741"/>
              <a:gd name="connsiteY104" fmla="*/ 161985 h 1437056"/>
              <a:gd name="connsiteX105" fmla="*/ 871537 w 1221741"/>
              <a:gd name="connsiteY105" fmla="*/ 88166 h 1437056"/>
              <a:gd name="connsiteX106" fmla="*/ 823912 w 1221741"/>
              <a:gd name="connsiteY106" fmla="*/ 58 h 1437056"/>
              <a:gd name="connsiteX107" fmla="*/ 852487 w 1221741"/>
              <a:gd name="connsiteY107" fmla="*/ 84506 h 1437056"/>
              <a:gd name="connsiteX108" fmla="*/ 862012 w 1221741"/>
              <a:gd name="connsiteY108" fmla="*/ 148800 h 1437056"/>
              <a:gd name="connsiteX109" fmla="*/ 847725 w 1221741"/>
              <a:gd name="connsiteY109" fmla="*/ 207228 h 1437056"/>
              <a:gd name="connsiteX110" fmla="*/ 812006 w 1221741"/>
              <a:gd name="connsiteY110" fmla="*/ 297715 h 1437056"/>
              <a:gd name="connsiteX111" fmla="*/ 797718 w 1221741"/>
              <a:gd name="connsiteY111" fmla="*/ 354865 h 1437056"/>
              <a:gd name="connsiteX112" fmla="*/ 781050 w 1221741"/>
              <a:gd name="connsiteY112" fmla="*/ 395346 h 1437056"/>
              <a:gd name="connsiteX113" fmla="*/ 754856 w 1221741"/>
              <a:gd name="connsiteY113" fmla="*/ 445353 h 1437056"/>
              <a:gd name="connsiteX114" fmla="*/ 745331 w 1221741"/>
              <a:gd name="connsiteY114" fmla="*/ 466784 h 1437056"/>
              <a:gd name="connsiteX115" fmla="*/ 742950 w 1221741"/>
              <a:gd name="connsiteY115" fmla="*/ 490596 h 1437056"/>
              <a:gd name="connsiteX116" fmla="*/ 721518 w 1221741"/>
              <a:gd name="connsiteY116" fmla="*/ 504884 h 1437056"/>
              <a:gd name="connsiteX117" fmla="*/ 709612 w 1221741"/>
              <a:gd name="connsiteY117" fmla="*/ 509646 h 1437056"/>
              <a:gd name="connsiteX118" fmla="*/ 688181 w 1221741"/>
              <a:gd name="connsiteY118" fmla="*/ 519171 h 1437056"/>
              <a:gd name="connsiteX119" fmla="*/ 671512 w 1221741"/>
              <a:gd name="connsiteY119" fmla="*/ 533459 h 1437056"/>
              <a:gd name="connsiteX120" fmla="*/ 664368 w 1221741"/>
              <a:gd name="connsiteY120" fmla="*/ 538221 h 1437056"/>
              <a:gd name="connsiteX121" fmla="*/ 657225 w 1221741"/>
              <a:gd name="connsiteY121" fmla="*/ 547746 h 1437056"/>
              <a:gd name="connsiteX122" fmla="*/ 642937 w 1221741"/>
              <a:gd name="connsiteY122" fmla="*/ 562034 h 1437056"/>
              <a:gd name="connsiteX123" fmla="*/ 626268 w 1221741"/>
              <a:gd name="connsiteY123" fmla="*/ 581084 h 1437056"/>
              <a:gd name="connsiteX124" fmla="*/ 614362 w 1221741"/>
              <a:gd name="connsiteY124" fmla="*/ 595371 h 1437056"/>
              <a:gd name="connsiteX125" fmla="*/ 607218 w 1221741"/>
              <a:gd name="connsiteY125" fmla="*/ 604896 h 1437056"/>
              <a:gd name="connsiteX126" fmla="*/ 602456 w 1221741"/>
              <a:gd name="connsiteY126" fmla="*/ 612040 h 1437056"/>
              <a:gd name="connsiteX127" fmla="*/ 590550 w 1221741"/>
              <a:gd name="connsiteY127" fmla="*/ 616803 h 1437056"/>
              <a:gd name="connsiteX128" fmla="*/ 573881 w 1221741"/>
              <a:gd name="connsiteY128" fmla="*/ 628709 h 1437056"/>
              <a:gd name="connsiteX129" fmla="*/ 554831 w 1221741"/>
              <a:gd name="connsiteY129" fmla="*/ 638234 h 1437056"/>
              <a:gd name="connsiteX130" fmla="*/ 542925 w 1221741"/>
              <a:gd name="connsiteY130" fmla="*/ 645378 h 1437056"/>
              <a:gd name="connsiteX131" fmla="*/ 535781 w 1221741"/>
              <a:gd name="connsiteY131" fmla="*/ 647759 h 1437056"/>
              <a:gd name="connsiteX132" fmla="*/ 516731 w 1221741"/>
              <a:gd name="connsiteY132" fmla="*/ 662046 h 1437056"/>
              <a:gd name="connsiteX133" fmla="*/ 500062 w 1221741"/>
              <a:gd name="connsiteY133" fmla="*/ 676334 h 1437056"/>
              <a:gd name="connsiteX134" fmla="*/ 490537 w 1221741"/>
              <a:gd name="connsiteY134" fmla="*/ 714434 h 1437056"/>
              <a:gd name="connsiteX135" fmla="*/ 490537 w 1221741"/>
              <a:gd name="connsiteY135" fmla="*/ 831115 h 1437056"/>
              <a:gd name="connsiteX136" fmla="*/ 495300 w 1221741"/>
              <a:gd name="connsiteY136" fmla="*/ 864453 h 1437056"/>
              <a:gd name="connsiteX137" fmla="*/ 492918 w 1221741"/>
              <a:gd name="connsiteY137" fmla="*/ 897790 h 1437056"/>
              <a:gd name="connsiteX138" fmla="*/ 483393 w 1221741"/>
              <a:gd name="connsiteY138" fmla="*/ 895409 h 1437056"/>
              <a:gd name="connsiteX139" fmla="*/ 478631 w 1221741"/>
              <a:gd name="connsiteY139" fmla="*/ 888265 h 1437056"/>
              <a:gd name="connsiteX140" fmla="*/ 447675 w 1221741"/>
              <a:gd name="connsiteY140" fmla="*/ 878740 h 1437056"/>
              <a:gd name="connsiteX141" fmla="*/ 445293 w 1221741"/>
              <a:gd name="connsiteY141" fmla="*/ 871596 h 1437056"/>
              <a:gd name="connsiteX142" fmla="*/ 438150 w 1221741"/>
              <a:gd name="connsiteY142" fmla="*/ 845403 h 1437056"/>
              <a:gd name="connsiteX143" fmla="*/ 421481 w 1221741"/>
              <a:gd name="connsiteY143" fmla="*/ 854928 h 1437056"/>
              <a:gd name="connsiteX144" fmla="*/ 407193 w 1221741"/>
              <a:gd name="connsiteY144" fmla="*/ 859690 h 1437056"/>
              <a:gd name="connsiteX145" fmla="*/ 397668 w 1221741"/>
              <a:gd name="connsiteY145" fmla="*/ 869215 h 1437056"/>
              <a:gd name="connsiteX146" fmla="*/ 395287 w 1221741"/>
              <a:gd name="connsiteY146" fmla="*/ 876359 h 1437056"/>
              <a:gd name="connsiteX147" fmla="*/ 388143 w 1221741"/>
              <a:gd name="connsiteY147" fmla="*/ 885884 h 1437056"/>
              <a:gd name="connsiteX148" fmla="*/ 369093 w 1221741"/>
              <a:gd name="connsiteY148" fmla="*/ 902553 h 1437056"/>
              <a:gd name="connsiteX149" fmla="*/ 371475 w 1221741"/>
              <a:gd name="connsiteY149" fmla="*/ 938271 h 1437056"/>
              <a:gd name="connsiteX150" fmla="*/ 373856 w 1221741"/>
              <a:gd name="connsiteY150" fmla="*/ 945415 h 1437056"/>
              <a:gd name="connsiteX151" fmla="*/ 381000 w 1221741"/>
              <a:gd name="connsiteY151" fmla="*/ 950178 h 1437056"/>
              <a:gd name="connsiteX152" fmla="*/ 390525 w 1221741"/>
              <a:gd name="connsiteY152" fmla="*/ 966846 h 1437056"/>
              <a:gd name="connsiteX153" fmla="*/ 392906 w 1221741"/>
              <a:gd name="connsiteY153" fmla="*/ 976371 h 1437056"/>
              <a:gd name="connsiteX154" fmla="*/ 400050 w 1221741"/>
              <a:gd name="connsiteY154" fmla="*/ 988278 h 1437056"/>
              <a:gd name="connsiteX155" fmla="*/ 407193 w 1221741"/>
              <a:gd name="connsiteY155" fmla="*/ 1023996 h 1437056"/>
              <a:gd name="connsiteX156" fmla="*/ 404812 w 1221741"/>
              <a:gd name="connsiteY156" fmla="*/ 1040665 h 1437056"/>
              <a:gd name="connsiteX157" fmla="*/ 378618 w 1221741"/>
              <a:gd name="connsiteY157" fmla="*/ 1033521 h 1437056"/>
              <a:gd name="connsiteX158" fmla="*/ 354806 w 1221741"/>
              <a:gd name="connsiteY158" fmla="*/ 1012090 h 1437056"/>
              <a:gd name="connsiteX159" fmla="*/ 350043 w 1221741"/>
              <a:gd name="connsiteY159" fmla="*/ 1004946 h 1437056"/>
              <a:gd name="connsiteX160" fmla="*/ 342900 w 1221741"/>
              <a:gd name="connsiteY160" fmla="*/ 1000184 h 1437056"/>
              <a:gd name="connsiteX161" fmla="*/ 307181 w 1221741"/>
              <a:gd name="connsiteY161" fmla="*/ 1007328 h 1437056"/>
              <a:gd name="connsiteX162" fmla="*/ 295275 w 1221741"/>
              <a:gd name="connsiteY162" fmla="*/ 1019234 h 1437056"/>
              <a:gd name="connsiteX163" fmla="*/ 288131 w 1221741"/>
              <a:gd name="connsiteY163" fmla="*/ 1043046 h 1437056"/>
              <a:gd name="connsiteX164" fmla="*/ 285750 w 1221741"/>
              <a:gd name="connsiteY164" fmla="*/ 1054953 h 1437056"/>
              <a:gd name="connsiteX165" fmla="*/ 278606 w 1221741"/>
              <a:gd name="connsiteY165" fmla="*/ 1057334 h 1437056"/>
              <a:gd name="connsiteX166" fmla="*/ 259556 w 1221741"/>
              <a:gd name="connsiteY166" fmla="*/ 1052571 h 1437056"/>
              <a:gd name="connsiteX167" fmla="*/ 252412 w 1221741"/>
              <a:gd name="connsiteY167" fmla="*/ 1040665 h 1437056"/>
              <a:gd name="connsiteX168" fmla="*/ 235743 w 1221741"/>
              <a:gd name="connsiteY168" fmla="*/ 1023996 h 1437056"/>
              <a:gd name="connsiteX169" fmla="*/ 235743 w 1221741"/>
              <a:gd name="connsiteY169" fmla="*/ 1023996 h 1437056"/>
              <a:gd name="connsiteX170" fmla="*/ 226218 w 1221741"/>
              <a:gd name="connsiteY170" fmla="*/ 1019234 h 1437056"/>
              <a:gd name="connsiteX171" fmla="*/ 207168 w 1221741"/>
              <a:gd name="connsiteY171" fmla="*/ 1007328 h 1437056"/>
              <a:gd name="connsiteX172" fmla="*/ 197643 w 1221741"/>
              <a:gd name="connsiteY172" fmla="*/ 1004946 h 1437056"/>
              <a:gd name="connsiteX173" fmla="*/ 166687 w 1221741"/>
              <a:gd name="connsiteY173" fmla="*/ 1000184 h 1437056"/>
              <a:gd name="connsiteX174" fmla="*/ 150018 w 1221741"/>
              <a:gd name="connsiteY174" fmla="*/ 995421 h 1437056"/>
              <a:gd name="connsiteX175" fmla="*/ 126206 w 1221741"/>
              <a:gd name="connsiteY175" fmla="*/ 985896 h 1437056"/>
              <a:gd name="connsiteX176" fmla="*/ 111918 w 1221741"/>
              <a:gd name="connsiteY176" fmla="*/ 978753 h 1437056"/>
              <a:gd name="connsiteX177" fmla="*/ 52387 w 1221741"/>
              <a:gd name="connsiteY177" fmla="*/ 983515 h 1437056"/>
              <a:gd name="connsiteX178" fmla="*/ 45243 w 1221741"/>
              <a:gd name="connsiteY178" fmla="*/ 988278 h 1437056"/>
              <a:gd name="connsiteX179" fmla="*/ 23812 w 1221741"/>
              <a:gd name="connsiteY179" fmla="*/ 1009709 h 1437056"/>
              <a:gd name="connsiteX180" fmla="*/ 16668 w 1221741"/>
              <a:gd name="connsiteY180" fmla="*/ 1033521 h 1437056"/>
              <a:gd name="connsiteX181" fmla="*/ 11906 w 1221741"/>
              <a:gd name="connsiteY181" fmla="*/ 1040665 h 1437056"/>
              <a:gd name="connsiteX182" fmla="*/ 9525 w 1221741"/>
              <a:gd name="connsiteY182" fmla="*/ 1081146 h 1437056"/>
              <a:gd name="connsiteX183" fmla="*/ 7143 w 1221741"/>
              <a:gd name="connsiteY183" fmla="*/ 1090671 h 1437056"/>
              <a:gd name="connsiteX184" fmla="*/ 4762 w 1221741"/>
              <a:gd name="connsiteY184" fmla="*/ 1104959 h 1437056"/>
              <a:gd name="connsiteX185" fmla="*/ 2381 w 1221741"/>
              <a:gd name="connsiteY185" fmla="*/ 1135915 h 1437056"/>
              <a:gd name="connsiteX186" fmla="*/ 0 w 1221741"/>
              <a:gd name="connsiteY186" fmla="*/ 1143059 h 1437056"/>
              <a:gd name="connsiteX187" fmla="*/ 2381 w 1221741"/>
              <a:gd name="connsiteY187" fmla="*/ 1209734 h 1437056"/>
              <a:gd name="connsiteX188" fmla="*/ 19050 w 1221741"/>
              <a:gd name="connsiteY188" fmla="*/ 1221640 h 1437056"/>
              <a:gd name="connsiteX189" fmla="*/ 45243 w 1221741"/>
              <a:gd name="connsiteY189" fmla="*/ 1233546 h 1437056"/>
              <a:gd name="connsiteX190" fmla="*/ 59531 w 1221741"/>
              <a:gd name="connsiteY190" fmla="*/ 1238309 h 1437056"/>
              <a:gd name="connsiteX191" fmla="*/ 83343 w 1221741"/>
              <a:gd name="connsiteY191" fmla="*/ 1254978 h 1437056"/>
              <a:gd name="connsiteX192" fmla="*/ 90487 w 1221741"/>
              <a:gd name="connsiteY192" fmla="*/ 1262121 h 1437056"/>
              <a:gd name="connsiteX193" fmla="*/ 104775 w 1221741"/>
              <a:gd name="connsiteY193" fmla="*/ 1266884 h 1437056"/>
              <a:gd name="connsiteX194" fmla="*/ 123825 w 1221741"/>
              <a:gd name="connsiteY194" fmla="*/ 1271646 h 1437056"/>
              <a:gd name="connsiteX195" fmla="*/ 138112 w 1221741"/>
              <a:gd name="connsiteY195" fmla="*/ 1276409 h 1437056"/>
              <a:gd name="connsiteX196" fmla="*/ 223837 w 1221741"/>
              <a:gd name="connsiteY196" fmla="*/ 1285934 h 1437056"/>
              <a:gd name="connsiteX197" fmla="*/ 257175 w 1221741"/>
              <a:gd name="connsiteY197" fmla="*/ 1314509 h 1437056"/>
              <a:gd name="connsiteX198" fmla="*/ 261937 w 1221741"/>
              <a:gd name="connsiteY198" fmla="*/ 1321653 h 1437056"/>
              <a:gd name="connsiteX199" fmla="*/ 264318 w 1221741"/>
              <a:gd name="connsiteY199" fmla="*/ 1328796 h 1437056"/>
              <a:gd name="connsiteX200" fmla="*/ 271462 w 1221741"/>
              <a:gd name="connsiteY200" fmla="*/ 1343084 h 1437056"/>
              <a:gd name="connsiteX201" fmla="*/ 276225 w 1221741"/>
              <a:gd name="connsiteY201" fmla="*/ 1350228 h 1437056"/>
              <a:gd name="connsiteX202" fmla="*/ 285750 w 1221741"/>
              <a:gd name="connsiteY202" fmla="*/ 1352609 h 1437056"/>
              <a:gd name="connsiteX203" fmla="*/ 328612 w 1221741"/>
              <a:gd name="connsiteY203" fmla="*/ 1347846 h 1437056"/>
              <a:gd name="connsiteX204" fmla="*/ 342900 w 1221741"/>
              <a:gd name="connsiteY204" fmla="*/ 1345465 h 1437056"/>
              <a:gd name="connsiteX205" fmla="*/ 366712 w 1221741"/>
              <a:gd name="connsiteY205" fmla="*/ 1350228 h 1437056"/>
              <a:gd name="connsiteX206" fmla="*/ 373856 w 1221741"/>
              <a:gd name="connsiteY206" fmla="*/ 1383565 h 1437056"/>
              <a:gd name="connsiteX207" fmla="*/ 381000 w 1221741"/>
              <a:gd name="connsiteY207" fmla="*/ 1412140 h 1437056"/>
              <a:gd name="connsiteX208" fmla="*/ 381000 w 1221741"/>
              <a:gd name="connsiteY208" fmla="*/ 1435953 h 1437056"/>
              <a:gd name="connsiteX0" fmla="*/ 381000 w 1221741"/>
              <a:gd name="connsiteY0" fmla="*/ 1435953 h 1437056"/>
              <a:gd name="connsiteX1" fmla="*/ 411956 w 1221741"/>
              <a:gd name="connsiteY1" fmla="*/ 1431190 h 1437056"/>
              <a:gd name="connsiteX2" fmla="*/ 426243 w 1221741"/>
              <a:gd name="connsiteY2" fmla="*/ 1419284 h 1437056"/>
              <a:gd name="connsiteX3" fmla="*/ 435768 w 1221741"/>
              <a:gd name="connsiteY3" fmla="*/ 1414521 h 1437056"/>
              <a:gd name="connsiteX4" fmla="*/ 447675 w 1221741"/>
              <a:gd name="connsiteY4" fmla="*/ 1404996 h 1437056"/>
              <a:gd name="connsiteX5" fmla="*/ 450056 w 1221741"/>
              <a:gd name="connsiteY5" fmla="*/ 1397853 h 1437056"/>
              <a:gd name="connsiteX6" fmla="*/ 476250 w 1221741"/>
              <a:gd name="connsiteY6" fmla="*/ 1378803 h 1437056"/>
              <a:gd name="connsiteX7" fmla="*/ 488156 w 1221741"/>
              <a:gd name="connsiteY7" fmla="*/ 1369278 h 1437056"/>
              <a:gd name="connsiteX8" fmla="*/ 526256 w 1221741"/>
              <a:gd name="connsiteY8" fmla="*/ 1362134 h 1437056"/>
              <a:gd name="connsiteX9" fmla="*/ 559593 w 1221741"/>
              <a:gd name="connsiteY9" fmla="*/ 1357371 h 1437056"/>
              <a:gd name="connsiteX10" fmla="*/ 573881 w 1221741"/>
              <a:gd name="connsiteY10" fmla="*/ 1347846 h 1437056"/>
              <a:gd name="connsiteX11" fmla="*/ 592931 w 1221741"/>
              <a:gd name="connsiteY11" fmla="*/ 1333559 h 1437056"/>
              <a:gd name="connsiteX12" fmla="*/ 611981 w 1221741"/>
              <a:gd name="connsiteY12" fmla="*/ 1321653 h 1437056"/>
              <a:gd name="connsiteX13" fmla="*/ 626268 w 1221741"/>
              <a:gd name="connsiteY13" fmla="*/ 1319271 h 1437056"/>
              <a:gd name="connsiteX14" fmla="*/ 657225 w 1221741"/>
              <a:gd name="connsiteY14" fmla="*/ 1314509 h 1437056"/>
              <a:gd name="connsiteX15" fmla="*/ 666750 w 1221741"/>
              <a:gd name="connsiteY15" fmla="*/ 1307365 h 1437056"/>
              <a:gd name="connsiteX16" fmla="*/ 652462 w 1221741"/>
              <a:gd name="connsiteY16" fmla="*/ 1295459 h 1437056"/>
              <a:gd name="connsiteX17" fmla="*/ 638175 w 1221741"/>
              <a:gd name="connsiteY17" fmla="*/ 1288315 h 1437056"/>
              <a:gd name="connsiteX18" fmla="*/ 626268 w 1221741"/>
              <a:gd name="connsiteY18" fmla="*/ 1278790 h 1437056"/>
              <a:gd name="connsiteX19" fmla="*/ 619125 w 1221741"/>
              <a:gd name="connsiteY19" fmla="*/ 1271646 h 1437056"/>
              <a:gd name="connsiteX20" fmla="*/ 621506 w 1221741"/>
              <a:gd name="connsiteY20" fmla="*/ 1254978 h 1437056"/>
              <a:gd name="connsiteX21" fmla="*/ 650081 w 1221741"/>
              <a:gd name="connsiteY21" fmla="*/ 1259740 h 1437056"/>
              <a:gd name="connsiteX22" fmla="*/ 671512 w 1221741"/>
              <a:gd name="connsiteY22" fmla="*/ 1266884 h 1437056"/>
              <a:gd name="connsiteX23" fmla="*/ 673893 w 1221741"/>
              <a:gd name="connsiteY23" fmla="*/ 1300221 h 1437056"/>
              <a:gd name="connsiteX24" fmla="*/ 692943 w 1221741"/>
              <a:gd name="connsiteY24" fmla="*/ 1302603 h 1437056"/>
              <a:gd name="connsiteX25" fmla="*/ 757237 w 1221741"/>
              <a:gd name="connsiteY25" fmla="*/ 1300221 h 1437056"/>
              <a:gd name="connsiteX26" fmla="*/ 776287 w 1221741"/>
              <a:gd name="connsiteY26" fmla="*/ 1297840 h 1437056"/>
              <a:gd name="connsiteX27" fmla="*/ 845343 w 1221741"/>
              <a:gd name="connsiteY27" fmla="*/ 1304984 h 1437056"/>
              <a:gd name="connsiteX28" fmla="*/ 864393 w 1221741"/>
              <a:gd name="connsiteY28" fmla="*/ 1309746 h 1437056"/>
              <a:gd name="connsiteX29" fmla="*/ 885825 w 1221741"/>
              <a:gd name="connsiteY29" fmla="*/ 1314509 h 1437056"/>
              <a:gd name="connsiteX30" fmla="*/ 897731 w 1221741"/>
              <a:gd name="connsiteY30" fmla="*/ 1319271 h 1437056"/>
              <a:gd name="connsiteX31" fmla="*/ 907256 w 1221741"/>
              <a:gd name="connsiteY31" fmla="*/ 1324034 h 1437056"/>
              <a:gd name="connsiteX32" fmla="*/ 926306 w 1221741"/>
              <a:gd name="connsiteY32" fmla="*/ 1328796 h 1437056"/>
              <a:gd name="connsiteX33" fmla="*/ 945356 w 1221741"/>
              <a:gd name="connsiteY33" fmla="*/ 1333559 h 1437056"/>
              <a:gd name="connsiteX34" fmla="*/ 950118 w 1221741"/>
              <a:gd name="connsiteY34" fmla="*/ 1307365 h 1437056"/>
              <a:gd name="connsiteX35" fmla="*/ 952500 w 1221741"/>
              <a:gd name="connsiteY35" fmla="*/ 1297840 h 1437056"/>
              <a:gd name="connsiteX36" fmla="*/ 988218 w 1221741"/>
              <a:gd name="connsiteY36" fmla="*/ 1290696 h 1437056"/>
              <a:gd name="connsiteX37" fmla="*/ 992981 w 1221741"/>
              <a:gd name="connsiteY37" fmla="*/ 1283553 h 1437056"/>
              <a:gd name="connsiteX38" fmla="*/ 1000125 w 1221741"/>
              <a:gd name="connsiteY38" fmla="*/ 1281171 h 1437056"/>
              <a:gd name="connsiteX39" fmla="*/ 1007268 w 1221741"/>
              <a:gd name="connsiteY39" fmla="*/ 1276409 h 1437056"/>
              <a:gd name="connsiteX40" fmla="*/ 1012031 w 1221741"/>
              <a:gd name="connsiteY40" fmla="*/ 1266884 h 1437056"/>
              <a:gd name="connsiteX41" fmla="*/ 1014412 w 1221741"/>
              <a:gd name="connsiteY41" fmla="*/ 1259740 h 1437056"/>
              <a:gd name="connsiteX42" fmla="*/ 1023937 w 1221741"/>
              <a:gd name="connsiteY42" fmla="*/ 1245453 h 1437056"/>
              <a:gd name="connsiteX43" fmla="*/ 1031081 w 1221741"/>
              <a:gd name="connsiteY43" fmla="*/ 1226403 h 1437056"/>
              <a:gd name="connsiteX44" fmla="*/ 1033462 w 1221741"/>
              <a:gd name="connsiteY44" fmla="*/ 1219259 h 1437056"/>
              <a:gd name="connsiteX45" fmla="*/ 1035843 w 1221741"/>
              <a:gd name="connsiteY45" fmla="*/ 1209734 h 1437056"/>
              <a:gd name="connsiteX46" fmla="*/ 1040606 w 1221741"/>
              <a:gd name="connsiteY46" fmla="*/ 1200209 h 1437056"/>
              <a:gd name="connsiteX47" fmla="*/ 1045368 w 1221741"/>
              <a:gd name="connsiteY47" fmla="*/ 1181159 h 1437056"/>
              <a:gd name="connsiteX48" fmla="*/ 1062037 w 1221741"/>
              <a:gd name="connsiteY48" fmla="*/ 1150203 h 1437056"/>
              <a:gd name="connsiteX49" fmla="*/ 1069181 w 1221741"/>
              <a:gd name="connsiteY49" fmla="*/ 1143059 h 1437056"/>
              <a:gd name="connsiteX50" fmla="*/ 1066800 w 1221741"/>
              <a:gd name="connsiteY50" fmla="*/ 1114484 h 1437056"/>
              <a:gd name="connsiteX51" fmla="*/ 1004887 w 1221741"/>
              <a:gd name="connsiteY51" fmla="*/ 1121628 h 1437056"/>
              <a:gd name="connsiteX52" fmla="*/ 1004887 w 1221741"/>
              <a:gd name="connsiteY52" fmla="*/ 1093053 h 1437056"/>
              <a:gd name="connsiteX53" fmla="*/ 1009650 w 1221741"/>
              <a:gd name="connsiteY53" fmla="*/ 1085909 h 1437056"/>
              <a:gd name="connsiteX54" fmla="*/ 1016793 w 1221741"/>
              <a:gd name="connsiteY54" fmla="*/ 1076384 h 1437056"/>
              <a:gd name="connsiteX55" fmla="*/ 1028700 w 1221741"/>
              <a:gd name="connsiteY55" fmla="*/ 1026378 h 1437056"/>
              <a:gd name="connsiteX56" fmla="*/ 1038225 w 1221741"/>
              <a:gd name="connsiteY56" fmla="*/ 990659 h 1437056"/>
              <a:gd name="connsiteX57" fmla="*/ 1045368 w 1221741"/>
              <a:gd name="connsiteY57" fmla="*/ 981134 h 1437056"/>
              <a:gd name="connsiteX58" fmla="*/ 1054893 w 1221741"/>
              <a:gd name="connsiteY58" fmla="*/ 964465 h 1437056"/>
              <a:gd name="connsiteX59" fmla="*/ 1071562 w 1221741"/>
              <a:gd name="connsiteY59" fmla="*/ 947796 h 1437056"/>
              <a:gd name="connsiteX60" fmla="*/ 1095375 w 1221741"/>
              <a:gd name="connsiteY60" fmla="*/ 928746 h 1437056"/>
              <a:gd name="connsiteX61" fmla="*/ 1102518 w 1221741"/>
              <a:gd name="connsiteY61" fmla="*/ 921603 h 1437056"/>
              <a:gd name="connsiteX62" fmla="*/ 1109662 w 1221741"/>
              <a:gd name="connsiteY62" fmla="*/ 919221 h 1437056"/>
              <a:gd name="connsiteX63" fmla="*/ 1119187 w 1221741"/>
              <a:gd name="connsiteY63" fmla="*/ 912078 h 1437056"/>
              <a:gd name="connsiteX64" fmla="*/ 1138237 w 1221741"/>
              <a:gd name="connsiteY64" fmla="*/ 900171 h 1437056"/>
              <a:gd name="connsiteX65" fmla="*/ 1147762 w 1221741"/>
              <a:gd name="connsiteY65" fmla="*/ 881121 h 1437056"/>
              <a:gd name="connsiteX66" fmla="*/ 1166812 w 1221741"/>
              <a:gd name="connsiteY66" fmla="*/ 854928 h 1437056"/>
              <a:gd name="connsiteX67" fmla="*/ 1178718 w 1221741"/>
              <a:gd name="connsiteY67" fmla="*/ 847784 h 1437056"/>
              <a:gd name="connsiteX68" fmla="*/ 1185862 w 1221741"/>
              <a:gd name="connsiteY68" fmla="*/ 845403 h 1437056"/>
              <a:gd name="connsiteX69" fmla="*/ 1197768 w 1221741"/>
              <a:gd name="connsiteY69" fmla="*/ 838259 h 1437056"/>
              <a:gd name="connsiteX70" fmla="*/ 1207293 w 1221741"/>
              <a:gd name="connsiteY70" fmla="*/ 833496 h 1437056"/>
              <a:gd name="connsiteX71" fmla="*/ 1219200 w 1221741"/>
              <a:gd name="connsiteY71" fmla="*/ 819209 h 1437056"/>
              <a:gd name="connsiteX72" fmla="*/ 1214437 w 1221741"/>
              <a:gd name="connsiteY72" fmla="*/ 793015 h 1437056"/>
              <a:gd name="connsiteX73" fmla="*/ 1207293 w 1221741"/>
              <a:gd name="connsiteY73" fmla="*/ 790634 h 1437056"/>
              <a:gd name="connsiteX74" fmla="*/ 1178718 w 1221741"/>
              <a:gd name="connsiteY74" fmla="*/ 778728 h 1437056"/>
              <a:gd name="connsiteX75" fmla="*/ 1157287 w 1221741"/>
              <a:gd name="connsiteY75" fmla="*/ 766821 h 1437056"/>
              <a:gd name="connsiteX76" fmla="*/ 1133475 w 1221741"/>
              <a:gd name="connsiteY76" fmla="*/ 745390 h 1437056"/>
              <a:gd name="connsiteX77" fmla="*/ 1126331 w 1221741"/>
              <a:gd name="connsiteY77" fmla="*/ 738246 h 1437056"/>
              <a:gd name="connsiteX78" fmla="*/ 1112043 w 1221741"/>
              <a:gd name="connsiteY78" fmla="*/ 719196 h 1437056"/>
              <a:gd name="connsiteX79" fmla="*/ 1102518 w 1221741"/>
              <a:gd name="connsiteY79" fmla="*/ 700146 h 1437056"/>
              <a:gd name="connsiteX80" fmla="*/ 1095375 w 1221741"/>
              <a:gd name="connsiteY80" fmla="*/ 681096 h 1437056"/>
              <a:gd name="connsiteX81" fmla="*/ 1090612 w 1221741"/>
              <a:gd name="connsiteY81" fmla="*/ 669190 h 1437056"/>
              <a:gd name="connsiteX82" fmla="*/ 1088231 w 1221741"/>
              <a:gd name="connsiteY82" fmla="*/ 662046 h 1437056"/>
              <a:gd name="connsiteX83" fmla="*/ 1081087 w 1221741"/>
              <a:gd name="connsiteY83" fmla="*/ 652521 h 1437056"/>
              <a:gd name="connsiteX84" fmla="*/ 1078706 w 1221741"/>
              <a:gd name="connsiteY84" fmla="*/ 642996 h 1437056"/>
              <a:gd name="connsiteX85" fmla="*/ 1073943 w 1221741"/>
              <a:gd name="connsiteY85" fmla="*/ 635853 h 1437056"/>
              <a:gd name="connsiteX86" fmla="*/ 1069181 w 1221741"/>
              <a:gd name="connsiteY86" fmla="*/ 626328 h 1437056"/>
              <a:gd name="connsiteX87" fmla="*/ 1066800 w 1221741"/>
              <a:gd name="connsiteY87" fmla="*/ 619184 h 1437056"/>
              <a:gd name="connsiteX88" fmla="*/ 1064418 w 1221741"/>
              <a:gd name="connsiteY88" fmla="*/ 609659 h 1437056"/>
              <a:gd name="connsiteX89" fmla="*/ 1047750 w 1221741"/>
              <a:gd name="connsiteY89" fmla="*/ 578703 h 1437056"/>
              <a:gd name="connsiteX90" fmla="*/ 1040606 w 1221741"/>
              <a:gd name="connsiteY90" fmla="*/ 557271 h 1437056"/>
              <a:gd name="connsiteX91" fmla="*/ 1038225 w 1221741"/>
              <a:gd name="connsiteY91" fmla="*/ 547746 h 1437056"/>
              <a:gd name="connsiteX92" fmla="*/ 1031081 w 1221741"/>
              <a:gd name="connsiteY92" fmla="*/ 535840 h 1437056"/>
              <a:gd name="connsiteX93" fmla="*/ 1026318 w 1221741"/>
              <a:gd name="connsiteY93" fmla="*/ 526315 h 1437056"/>
              <a:gd name="connsiteX94" fmla="*/ 1023937 w 1221741"/>
              <a:gd name="connsiteY94" fmla="*/ 519171 h 1437056"/>
              <a:gd name="connsiteX95" fmla="*/ 1014412 w 1221741"/>
              <a:gd name="connsiteY95" fmla="*/ 495359 h 1437056"/>
              <a:gd name="connsiteX96" fmla="*/ 1012031 w 1221741"/>
              <a:gd name="connsiteY96" fmla="*/ 485834 h 1437056"/>
              <a:gd name="connsiteX97" fmla="*/ 997743 w 1221741"/>
              <a:gd name="connsiteY97" fmla="*/ 462021 h 1437056"/>
              <a:gd name="connsiteX98" fmla="*/ 992981 w 1221741"/>
              <a:gd name="connsiteY98" fmla="*/ 452496 h 1437056"/>
              <a:gd name="connsiteX99" fmla="*/ 990600 w 1221741"/>
              <a:gd name="connsiteY99" fmla="*/ 440590 h 1437056"/>
              <a:gd name="connsiteX100" fmla="*/ 978693 w 1221741"/>
              <a:gd name="connsiteY100" fmla="*/ 417881 h 1437056"/>
              <a:gd name="connsiteX101" fmla="*/ 969168 w 1221741"/>
              <a:gd name="connsiteY101" fmla="*/ 397728 h 1437056"/>
              <a:gd name="connsiteX102" fmla="*/ 947738 w 1221741"/>
              <a:gd name="connsiteY102" fmla="*/ 333434 h 1437056"/>
              <a:gd name="connsiteX103" fmla="*/ 926306 w 1221741"/>
              <a:gd name="connsiteY103" fmla="*/ 242946 h 1437056"/>
              <a:gd name="connsiteX104" fmla="*/ 900112 w 1221741"/>
              <a:gd name="connsiteY104" fmla="*/ 161985 h 1437056"/>
              <a:gd name="connsiteX105" fmla="*/ 871537 w 1221741"/>
              <a:gd name="connsiteY105" fmla="*/ 88166 h 1437056"/>
              <a:gd name="connsiteX106" fmla="*/ 823912 w 1221741"/>
              <a:gd name="connsiteY106" fmla="*/ 58 h 1437056"/>
              <a:gd name="connsiteX107" fmla="*/ 852487 w 1221741"/>
              <a:gd name="connsiteY107" fmla="*/ 84506 h 1437056"/>
              <a:gd name="connsiteX108" fmla="*/ 862012 w 1221741"/>
              <a:gd name="connsiteY108" fmla="*/ 148800 h 1437056"/>
              <a:gd name="connsiteX109" fmla="*/ 847725 w 1221741"/>
              <a:gd name="connsiteY109" fmla="*/ 207228 h 1437056"/>
              <a:gd name="connsiteX110" fmla="*/ 812006 w 1221741"/>
              <a:gd name="connsiteY110" fmla="*/ 297715 h 1437056"/>
              <a:gd name="connsiteX111" fmla="*/ 797718 w 1221741"/>
              <a:gd name="connsiteY111" fmla="*/ 354865 h 1437056"/>
              <a:gd name="connsiteX112" fmla="*/ 781050 w 1221741"/>
              <a:gd name="connsiteY112" fmla="*/ 395346 h 1437056"/>
              <a:gd name="connsiteX113" fmla="*/ 754856 w 1221741"/>
              <a:gd name="connsiteY113" fmla="*/ 445353 h 1437056"/>
              <a:gd name="connsiteX114" fmla="*/ 745331 w 1221741"/>
              <a:gd name="connsiteY114" fmla="*/ 466784 h 1437056"/>
              <a:gd name="connsiteX115" fmla="*/ 721518 w 1221741"/>
              <a:gd name="connsiteY115" fmla="*/ 504884 h 1437056"/>
              <a:gd name="connsiteX116" fmla="*/ 709612 w 1221741"/>
              <a:gd name="connsiteY116" fmla="*/ 509646 h 1437056"/>
              <a:gd name="connsiteX117" fmla="*/ 688181 w 1221741"/>
              <a:gd name="connsiteY117" fmla="*/ 519171 h 1437056"/>
              <a:gd name="connsiteX118" fmla="*/ 671512 w 1221741"/>
              <a:gd name="connsiteY118" fmla="*/ 533459 h 1437056"/>
              <a:gd name="connsiteX119" fmla="*/ 664368 w 1221741"/>
              <a:gd name="connsiteY119" fmla="*/ 538221 h 1437056"/>
              <a:gd name="connsiteX120" fmla="*/ 657225 w 1221741"/>
              <a:gd name="connsiteY120" fmla="*/ 547746 h 1437056"/>
              <a:gd name="connsiteX121" fmla="*/ 642937 w 1221741"/>
              <a:gd name="connsiteY121" fmla="*/ 562034 h 1437056"/>
              <a:gd name="connsiteX122" fmla="*/ 626268 w 1221741"/>
              <a:gd name="connsiteY122" fmla="*/ 581084 h 1437056"/>
              <a:gd name="connsiteX123" fmla="*/ 614362 w 1221741"/>
              <a:gd name="connsiteY123" fmla="*/ 595371 h 1437056"/>
              <a:gd name="connsiteX124" fmla="*/ 607218 w 1221741"/>
              <a:gd name="connsiteY124" fmla="*/ 604896 h 1437056"/>
              <a:gd name="connsiteX125" fmla="*/ 602456 w 1221741"/>
              <a:gd name="connsiteY125" fmla="*/ 612040 h 1437056"/>
              <a:gd name="connsiteX126" fmla="*/ 590550 w 1221741"/>
              <a:gd name="connsiteY126" fmla="*/ 616803 h 1437056"/>
              <a:gd name="connsiteX127" fmla="*/ 573881 w 1221741"/>
              <a:gd name="connsiteY127" fmla="*/ 628709 h 1437056"/>
              <a:gd name="connsiteX128" fmla="*/ 554831 w 1221741"/>
              <a:gd name="connsiteY128" fmla="*/ 638234 h 1437056"/>
              <a:gd name="connsiteX129" fmla="*/ 542925 w 1221741"/>
              <a:gd name="connsiteY129" fmla="*/ 645378 h 1437056"/>
              <a:gd name="connsiteX130" fmla="*/ 535781 w 1221741"/>
              <a:gd name="connsiteY130" fmla="*/ 647759 h 1437056"/>
              <a:gd name="connsiteX131" fmla="*/ 516731 w 1221741"/>
              <a:gd name="connsiteY131" fmla="*/ 662046 h 1437056"/>
              <a:gd name="connsiteX132" fmla="*/ 500062 w 1221741"/>
              <a:gd name="connsiteY132" fmla="*/ 676334 h 1437056"/>
              <a:gd name="connsiteX133" fmla="*/ 490537 w 1221741"/>
              <a:gd name="connsiteY133" fmla="*/ 714434 h 1437056"/>
              <a:gd name="connsiteX134" fmla="*/ 490537 w 1221741"/>
              <a:gd name="connsiteY134" fmla="*/ 831115 h 1437056"/>
              <a:gd name="connsiteX135" fmla="*/ 495300 w 1221741"/>
              <a:gd name="connsiteY135" fmla="*/ 864453 h 1437056"/>
              <a:gd name="connsiteX136" fmla="*/ 492918 w 1221741"/>
              <a:gd name="connsiteY136" fmla="*/ 897790 h 1437056"/>
              <a:gd name="connsiteX137" fmla="*/ 483393 w 1221741"/>
              <a:gd name="connsiteY137" fmla="*/ 895409 h 1437056"/>
              <a:gd name="connsiteX138" fmla="*/ 478631 w 1221741"/>
              <a:gd name="connsiteY138" fmla="*/ 888265 h 1437056"/>
              <a:gd name="connsiteX139" fmla="*/ 447675 w 1221741"/>
              <a:gd name="connsiteY139" fmla="*/ 878740 h 1437056"/>
              <a:gd name="connsiteX140" fmla="*/ 445293 w 1221741"/>
              <a:gd name="connsiteY140" fmla="*/ 871596 h 1437056"/>
              <a:gd name="connsiteX141" fmla="*/ 438150 w 1221741"/>
              <a:gd name="connsiteY141" fmla="*/ 845403 h 1437056"/>
              <a:gd name="connsiteX142" fmla="*/ 421481 w 1221741"/>
              <a:gd name="connsiteY142" fmla="*/ 854928 h 1437056"/>
              <a:gd name="connsiteX143" fmla="*/ 407193 w 1221741"/>
              <a:gd name="connsiteY143" fmla="*/ 859690 h 1437056"/>
              <a:gd name="connsiteX144" fmla="*/ 397668 w 1221741"/>
              <a:gd name="connsiteY144" fmla="*/ 869215 h 1437056"/>
              <a:gd name="connsiteX145" fmla="*/ 395287 w 1221741"/>
              <a:gd name="connsiteY145" fmla="*/ 876359 h 1437056"/>
              <a:gd name="connsiteX146" fmla="*/ 388143 w 1221741"/>
              <a:gd name="connsiteY146" fmla="*/ 885884 h 1437056"/>
              <a:gd name="connsiteX147" fmla="*/ 369093 w 1221741"/>
              <a:gd name="connsiteY147" fmla="*/ 902553 h 1437056"/>
              <a:gd name="connsiteX148" fmla="*/ 371475 w 1221741"/>
              <a:gd name="connsiteY148" fmla="*/ 938271 h 1437056"/>
              <a:gd name="connsiteX149" fmla="*/ 373856 w 1221741"/>
              <a:gd name="connsiteY149" fmla="*/ 945415 h 1437056"/>
              <a:gd name="connsiteX150" fmla="*/ 381000 w 1221741"/>
              <a:gd name="connsiteY150" fmla="*/ 950178 h 1437056"/>
              <a:gd name="connsiteX151" fmla="*/ 390525 w 1221741"/>
              <a:gd name="connsiteY151" fmla="*/ 966846 h 1437056"/>
              <a:gd name="connsiteX152" fmla="*/ 392906 w 1221741"/>
              <a:gd name="connsiteY152" fmla="*/ 976371 h 1437056"/>
              <a:gd name="connsiteX153" fmla="*/ 400050 w 1221741"/>
              <a:gd name="connsiteY153" fmla="*/ 988278 h 1437056"/>
              <a:gd name="connsiteX154" fmla="*/ 407193 w 1221741"/>
              <a:gd name="connsiteY154" fmla="*/ 1023996 h 1437056"/>
              <a:gd name="connsiteX155" fmla="*/ 404812 w 1221741"/>
              <a:gd name="connsiteY155" fmla="*/ 1040665 h 1437056"/>
              <a:gd name="connsiteX156" fmla="*/ 378618 w 1221741"/>
              <a:gd name="connsiteY156" fmla="*/ 1033521 h 1437056"/>
              <a:gd name="connsiteX157" fmla="*/ 354806 w 1221741"/>
              <a:gd name="connsiteY157" fmla="*/ 1012090 h 1437056"/>
              <a:gd name="connsiteX158" fmla="*/ 350043 w 1221741"/>
              <a:gd name="connsiteY158" fmla="*/ 1004946 h 1437056"/>
              <a:gd name="connsiteX159" fmla="*/ 342900 w 1221741"/>
              <a:gd name="connsiteY159" fmla="*/ 1000184 h 1437056"/>
              <a:gd name="connsiteX160" fmla="*/ 307181 w 1221741"/>
              <a:gd name="connsiteY160" fmla="*/ 1007328 h 1437056"/>
              <a:gd name="connsiteX161" fmla="*/ 295275 w 1221741"/>
              <a:gd name="connsiteY161" fmla="*/ 1019234 h 1437056"/>
              <a:gd name="connsiteX162" fmla="*/ 288131 w 1221741"/>
              <a:gd name="connsiteY162" fmla="*/ 1043046 h 1437056"/>
              <a:gd name="connsiteX163" fmla="*/ 285750 w 1221741"/>
              <a:gd name="connsiteY163" fmla="*/ 1054953 h 1437056"/>
              <a:gd name="connsiteX164" fmla="*/ 278606 w 1221741"/>
              <a:gd name="connsiteY164" fmla="*/ 1057334 h 1437056"/>
              <a:gd name="connsiteX165" fmla="*/ 259556 w 1221741"/>
              <a:gd name="connsiteY165" fmla="*/ 1052571 h 1437056"/>
              <a:gd name="connsiteX166" fmla="*/ 252412 w 1221741"/>
              <a:gd name="connsiteY166" fmla="*/ 1040665 h 1437056"/>
              <a:gd name="connsiteX167" fmla="*/ 235743 w 1221741"/>
              <a:gd name="connsiteY167" fmla="*/ 1023996 h 1437056"/>
              <a:gd name="connsiteX168" fmla="*/ 235743 w 1221741"/>
              <a:gd name="connsiteY168" fmla="*/ 1023996 h 1437056"/>
              <a:gd name="connsiteX169" fmla="*/ 226218 w 1221741"/>
              <a:gd name="connsiteY169" fmla="*/ 1019234 h 1437056"/>
              <a:gd name="connsiteX170" fmla="*/ 207168 w 1221741"/>
              <a:gd name="connsiteY170" fmla="*/ 1007328 h 1437056"/>
              <a:gd name="connsiteX171" fmla="*/ 197643 w 1221741"/>
              <a:gd name="connsiteY171" fmla="*/ 1004946 h 1437056"/>
              <a:gd name="connsiteX172" fmla="*/ 166687 w 1221741"/>
              <a:gd name="connsiteY172" fmla="*/ 1000184 h 1437056"/>
              <a:gd name="connsiteX173" fmla="*/ 150018 w 1221741"/>
              <a:gd name="connsiteY173" fmla="*/ 995421 h 1437056"/>
              <a:gd name="connsiteX174" fmla="*/ 126206 w 1221741"/>
              <a:gd name="connsiteY174" fmla="*/ 985896 h 1437056"/>
              <a:gd name="connsiteX175" fmla="*/ 111918 w 1221741"/>
              <a:gd name="connsiteY175" fmla="*/ 978753 h 1437056"/>
              <a:gd name="connsiteX176" fmla="*/ 52387 w 1221741"/>
              <a:gd name="connsiteY176" fmla="*/ 983515 h 1437056"/>
              <a:gd name="connsiteX177" fmla="*/ 45243 w 1221741"/>
              <a:gd name="connsiteY177" fmla="*/ 988278 h 1437056"/>
              <a:gd name="connsiteX178" fmla="*/ 23812 w 1221741"/>
              <a:gd name="connsiteY178" fmla="*/ 1009709 h 1437056"/>
              <a:gd name="connsiteX179" fmla="*/ 16668 w 1221741"/>
              <a:gd name="connsiteY179" fmla="*/ 1033521 h 1437056"/>
              <a:gd name="connsiteX180" fmla="*/ 11906 w 1221741"/>
              <a:gd name="connsiteY180" fmla="*/ 1040665 h 1437056"/>
              <a:gd name="connsiteX181" fmla="*/ 9525 w 1221741"/>
              <a:gd name="connsiteY181" fmla="*/ 1081146 h 1437056"/>
              <a:gd name="connsiteX182" fmla="*/ 7143 w 1221741"/>
              <a:gd name="connsiteY182" fmla="*/ 1090671 h 1437056"/>
              <a:gd name="connsiteX183" fmla="*/ 4762 w 1221741"/>
              <a:gd name="connsiteY183" fmla="*/ 1104959 h 1437056"/>
              <a:gd name="connsiteX184" fmla="*/ 2381 w 1221741"/>
              <a:gd name="connsiteY184" fmla="*/ 1135915 h 1437056"/>
              <a:gd name="connsiteX185" fmla="*/ 0 w 1221741"/>
              <a:gd name="connsiteY185" fmla="*/ 1143059 h 1437056"/>
              <a:gd name="connsiteX186" fmla="*/ 2381 w 1221741"/>
              <a:gd name="connsiteY186" fmla="*/ 1209734 h 1437056"/>
              <a:gd name="connsiteX187" fmla="*/ 19050 w 1221741"/>
              <a:gd name="connsiteY187" fmla="*/ 1221640 h 1437056"/>
              <a:gd name="connsiteX188" fmla="*/ 45243 w 1221741"/>
              <a:gd name="connsiteY188" fmla="*/ 1233546 h 1437056"/>
              <a:gd name="connsiteX189" fmla="*/ 59531 w 1221741"/>
              <a:gd name="connsiteY189" fmla="*/ 1238309 h 1437056"/>
              <a:gd name="connsiteX190" fmla="*/ 83343 w 1221741"/>
              <a:gd name="connsiteY190" fmla="*/ 1254978 h 1437056"/>
              <a:gd name="connsiteX191" fmla="*/ 90487 w 1221741"/>
              <a:gd name="connsiteY191" fmla="*/ 1262121 h 1437056"/>
              <a:gd name="connsiteX192" fmla="*/ 104775 w 1221741"/>
              <a:gd name="connsiteY192" fmla="*/ 1266884 h 1437056"/>
              <a:gd name="connsiteX193" fmla="*/ 123825 w 1221741"/>
              <a:gd name="connsiteY193" fmla="*/ 1271646 h 1437056"/>
              <a:gd name="connsiteX194" fmla="*/ 138112 w 1221741"/>
              <a:gd name="connsiteY194" fmla="*/ 1276409 h 1437056"/>
              <a:gd name="connsiteX195" fmla="*/ 223837 w 1221741"/>
              <a:gd name="connsiteY195" fmla="*/ 1285934 h 1437056"/>
              <a:gd name="connsiteX196" fmla="*/ 257175 w 1221741"/>
              <a:gd name="connsiteY196" fmla="*/ 1314509 h 1437056"/>
              <a:gd name="connsiteX197" fmla="*/ 261937 w 1221741"/>
              <a:gd name="connsiteY197" fmla="*/ 1321653 h 1437056"/>
              <a:gd name="connsiteX198" fmla="*/ 264318 w 1221741"/>
              <a:gd name="connsiteY198" fmla="*/ 1328796 h 1437056"/>
              <a:gd name="connsiteX199" fmla="*/ 271462 w 1221741"/>
              <a:gd name="connsiteY199" fmla="*/ 1343084 h 1437056"/>
              <a:gd name="connsiteX200" fmla="*/ 276225 w 1221741"/>
              <a:gd name="connsiteY200" fmla="*/ 1350228 h 1437056"/>
              <a:gd name="connsiteX201" fmla="*/ 285750 w 1221741"/>
              <a:gd name="connsiteY201" fmla="*/ 1352609 h 1437056"/>
              <a:gd name="connsiteX202" fmla="*/ 328612 w 1221741"/>
              <a:gd name="connsiteY202" fmla="*/ 1347846 h 1437056"/>
              <a:gd name="connsiteX203" fmla="*/ 342900 w 1221741"/>
              <a:gd name="connsiteY203" fmla="*/ 1345465 h 1437056"/>
              <a:gd name="connsiteX204" fmla="*/ 366712 w 1221741"/>
              <a:gd name="connsiteY204" fmla="*/ 1350228 h 1437056"/>
              <a:gd name="connsiteX205" fmla="*/ 373856 w 1221741"/>
              <a:gd name="connsiteY205" fmla="*/ 1383565 h 1437056"/>
              <a:gd name="connsiteX206" fmla="*/ 381000 w 1221741"/>
              <a:gd name="connsiteY206" fmla="*/ 1412140 h 1437056"/>
              <a:gd name="connsiteX207" fmla="*/ 381000 w 1221741"/>
              <a:gd name="connsiteY207" fmla="*/ 1435953 h 1437056"/>
              <a:gd name="connsiteX0" fmla="*/ 381000 w 1221741"/>
              <a:gd name="connsiteY0" fmla="*/ 1435953 h 1437056"/>
              <a:gd name="connsiteX1" fmla="*/ 411956 w 1221741"/>
              <a:gd name="connsiteY1" fmla="*/ 1431190 h 1437056"/>
              <a:gd name="connsiteX2" fmla="*/ 426243 w 1221741"/>
              <a:gd name="connsiteY2" fmla="*/ 1419284 h 1437056"/>
              <a:gd name="connsiteX3" fmla="*/ 435768 w 1221741"/>
              <a:gd name="connsiteY3" fmla="*/ 1414521 h 1437056"/>
              <a:gd name="connsiteX4" fmla="*/ 447675 w 1221741"/>
              <a:gd name="connsiteY4" fmla="*/ 1404996 h 1437056"/>
              <a:gd name="connsiteX5" fmla="*/ 450056 w 1221741"/>
              <a:gd name="connsiteY5" fmla="*/ 1397853 h 1437056"/>
              <a:gd name="connsiteX6" fmla="*/ 476250 w 1221741"/>
              <a:gd name="connsiteY6" fmla="*/ 1378803 h 1437056"/>
              <a:gd name="connsiteX7" fmla="*/ 488156 w 1221741"/>
              <a:gd name="connsiteY7" fmla="*/ 1369278 h 1437056"/>
              <a:gd name="connsiteX8" fmla="*/ 526256 w 1221741"/>
              <a:gd name="connsiteY8" fmla="*/ 1362134 h 1437056"/>
              <a:gd name="connsiteX9" fmla="*/ 559593 w 1221741"/>
              <a:gd name="connsiteY9" fmla="*/ 1357371 h 1437056"/>
              <a:gd name="connsiteX10" fmla="*/ 573881 w 1221741"/>
              <a:gd name="connsiteY10" fmla="*/ 1347846 h 1437056"/>
              <a:gd name="connsiteX11" fmla="*/ 592931 w 1221741"/>
              <a:gd name="connsiteY11" fmla="*/ 1333559 h 1437056"/>
              <a:gd name="connsiteX12" fmla="*/ 611981 w 1221741"/>
              <a:gd name="connsiteY12" fmla="*/ 1321653 h 1437056"/>
              <a:gd name="connsiteX13" fmla="*/ 626268 w 1221741"/>
              <a:gd name="connsiteY13" fmla="*/ 1319271 h 1437056"/>
              <a:gd name="connsiteX14" fmla="*/ 657225 w 1221741"/>
              <a:gd name="connsiteY14" fmla="*/ 1314509 h 1437056"/>
              <a:gd name="connsiteX15" fmla="*/ 666750 w 1221741"/>
              <a:gd name="connsiteY15" fmla="*/ 1307365 h 1437056"/>
              <a:gd name="connsiteX16" fmla="*/ 652462 w 1221741"/>
              <a:gd name="connsiteY16" fmla="*/ 1295459 h 1437056"/>
              <a:gd name="connsiteX17" fmla="*/ 638175 w 1221741"/>
              <a:gd name="connsiteY17" fmla="*/ 1288315 h 1437056"/>
              <a:gd name="connsiteX18" fmla="*/ 626268 w 1221741"/>
              <a:gd name="connsiteY18" fmla="*/ 1278790 h 1437056"/>
              <a:gd name="connsiteX19" fmla="*/ 619125 w 1221741"/>
              <a:gd name="connsiteY19" fmla="*/ 1271646 h 1437056"/>
              <a:gd name="connsiteX20" fmla="*/ 621506 w 1221741"/>
              <a:gd name="connsiteY20" fmla="*/ 1254978 h 1437056"/>
              <a:gd name="connsiteX21" fmla="*/ 650081 w 1221741"/>
              <a:gd name="connsiteY21" fmla="*/ 1259740 h 1437056"/>
              <a:gd name="connsiteX22" fmla="*/ 671512 w 1221741"/>
              <a:gd name="connsiteY22" fmla="*/ 1266884 h 1437056"/>
              <a:gd name="connsiteX23" fmla="*/ 673893 w 1221741"/>
              <a:gd name="connsiteY23" fmla="*/ 1300221 h 1437056"/>
              <a:gd name="connsiteX24" fmla="*/ 692943 w 1221741"/>
              <a:gd name="connsiteY24" fmla="*/ 1302603 h 1437056"/>
              <a:gd name="connsiteX25" fmla="*/ 757237 w 1221741"/>
              <a:gd name="connsiteY25" fmla="*/ 1300221 h 1437056"/>
              <a:gd name="connsiteX26" fmla="*/ 776287 w 1221741"/>
              <a:gd name="connsiteY26" fmla="*/ 1297840 h 1437056"/>
              <a:gd name="connsiteX27" fmla="*/ 845343 w 1221741"/>
              <a:gd name="connsiteY27" fmla="*/ 1304984 h 1437056"/>
              <a:gd name="connsiteX28" fmla="*/ 864393 w 1221741"/>
              <a:gd name="connsiteY28" fmla="*/ 1309746 h 1437056"/>
              <a:gd name="connsiteX29" fmla="*/ 885825 w 1221741"/>
              <a:gd name="connsiteY29" fmla="*/ 1314509 h 1437056"/>
              <a:gd name="connsiteX30" fmla="*/ 897731 w 1221741"/>
              <a:gd name="connsiteY30" fmla="*/ 1319271 h 1437056"/>
              <a:gd name="connsiteX31" fmla="*/ 907256 w 1221741"/>
              <a:gd name="connsiteY31" fmla="*/ 1324034 h 1437056"/>
              <a:gd name="connsiteX32" fmla="*/ 926306 w 1221741"/>
              <a:gd name="connsiteY32" fmla="*/ 1328796 h 1437056"/>
              <a:gd name="connsiteX33" fmla="*/ 945356 w 1221741"/>
              <a:gd name="connsiteY33" fmla="*/ 1333559 h 1437056"/>
              <a:gd name="connsiteX34" fmla="*/ 950118 w 1221741"/>
              <a:gd name="connsiteY34" fmla="*/ 1307365 h 1437056"/>
              <a:gd name="connsiteX35" fmla="*/ 952500 w 1221741"/>
              <a:gd name="connsiteY35" fmla="*/ 1297840 h 1437056"/>
              <a:gd name="connsiteX36" fmla="*/ 988218 w 1221741"/>
              <a:gd name="connsiteY36" fmla="*/ 1290696 h 1437056"/>
              <a:gd name="connsiteX37" fmla="*/ 992981 w 1221741"/>
              <a:gd name="connsiteY37" fmla="*/ 1283553 h 1437056"/>
              <a:gd name="connsiteX38" fmla="*/ 1000125 w 1221741"/>
              <a:gd name="connsiteY38" fmla="*/ 1281171 h 1437056"/>
              <a:gd name="connsiteX39" fmla="*/ 1007268 w 1221741"/>
              <a:gd name="connsiteY39" fmla="*/ 1276409 h 1437056"/>
              <a:gd name="connsiteX40" fmla="*/ 1012031 w 1221741"/>
              <a:gd name="connsiteY40" fmla="*/ 1266884 h 1437056"/>
              <a:gd name="connsiteX41" fmla="*/ 1014412 w 1221741"/>
              <a:gd name="connsiteY41" fmla="*/ 1259740 h 1437056"/>
              <a:gd name="connsiteX42" fmla="*/ 1023937 w 1221741"/>
              <a:gd name="connsiteY42" fmla="*/ 1245453 h 1437056"/>
              <a:gd name="connsiteX43" fmla="*/ 1031081 w 1221741"/>
              <a:gd name="connsiteY43" fmla="*/ 1226403 h 1437056"/>
              <a:gd name="connsiteX44" fmla="*/ 1033462 w 1221741"/>
              <a:gd name="connsiteY44" fmla="*/ 1219259 h 1437056"/>
              <a:gd name="connsiteX45" fmla="*/ 1035843 w 1221741"/>
              <a:gd name="connsiteY45" fmla="*/ 1209734 h 1437056"/>
              <a:gd name="connsiteX46" fmla="*/ 1040606 w 1221741"/>
              <a:gd name="connsiteY46" fmla="*/ 1200209 h 1437056"/>
              <a:gd name="connsiteX47" fmla="*/ 1045368 w 1221741"/>
              <a:gd name="connsiteY47" fmla="*/ 1181159 h 1437056"/>
              <a:gd name="connsiteX48" fmla="*/ 1062037 w 1221741"/>
              <a:gd name="connsiteY48" fmla="*/ 1150203 h 1437056"/>
              <a:gd name="connsiteX49" fmla="*/ 1069181 w 1221741"/>
              <a:gd name="connsiteY49" fmla="*/ 1143059 h 1437056"/>
              <a:gd name="connsiteX50" fmla="*/ 1066800 w 1221741"/>
              <a:gd name="connsiteY50" fmla="*/ 1114484 h 1437056"/>
              <a:gd name="connsiteX51" fmla="*/ 1004887 w 1221741"/>
              <a:gd name="connsiteY51" fmla="*/ 1121628 h 1437056"/>
              <a:gd name="connsiteX52" fmla="*/ 1004887 w 1221741"/>
              <a:gd name="connsiteY52" fmla="*/ 1093053 h 1437056"/>
              <a:gd name="connsiteX53" fmla="*/ 1009650 w 1221741"/>
              <a:gd name="connsiteY53" fmla="*/ 1085909 h 1437056"/>
              <a:gd name="connsiteX54" fmla="*/ 1016793 w 1221741"/>
              <a:gd name="connsiteY54" fmla="*/ 1076384 h 1437056"/>
              <a:gd name="connsiteX55" fmla="*/ 1028700 w 1221741"/>
              <a:gd name="connsiteY55" fmla="*/ 1026378 h 1437056"/>
              <a:gd name="connsiteX56" fmla="*/ 1038225 w 1221741"/>
              <a:gd name="connsiteY56" fmla="*/ 990659 h 1437056"/>
              <a:gd name="connsiteX57" fmla="*/ 1045368 w 1221741"/>
              <a:gd name="connsiteY57" fmla="*/ 981134 h 1437056"/>
              <a:gd name="connsiteX58" fmla="*/ 1054893 w 1221741"/>
              <a:gd name="connsiteY58" fmla="*/ 964465 h 1437056"/>
              <a:gd name="connsiteX59" fmla="*/ 1071562 w 1221741"/>
              <a:gd name="connsiteY59" fmla="*/ 947796 h 1437056"/>
              <a:gd name="connsiteX60" fmla="*/ 1095375 w 1221741"/>
              <a:gd name="connsiteY60" fmla="*/ 928746 h 1437056"/>
              <a:gd name="connsiteX61" fmla="*/ 1102518 w 1221741"/>
              <a:gd name="connsiteY61" fmla="*/ 921603 h 1437056"/>
              <a:gd name="connsiteX62" fmla="*/ 1109662 w 1221741"/>
              <a:gd name="connsiteY62" fmla="*/ 919221 h 1437056"/>
              <a:gd name="connsiteX63" fmla="*/ 1119187 w 1221741"/>
              <a:gd name="connsiteY63" fmla="*/ 912078 h 1437056"/>
              <a:gd name="connsiteX64" fmla="*/ 1138237 w 1221741"/>
              <a:gd name="connsiteY64" fmla="*/ 900171 h 1437056"/>
              <a:gd name="connsiteX65" fmla="*/ 1147762 w 1221741"/>
              <a:gd name="connsiteY65" fmla="*/ 881121 h 1437056"/>
              <a:gd name="connsiteX66" fmla="*/ 1166812 w 1221741"/>
              <a:gd name="connsiteY66" fmla="*/ 854928 h 1437056"/>
              <a:gd name="connsiteX67" fmla="*/ 1178718 w 1221741"/>
              <a:gd name="connsiteY67" fmla="*/ 847784 h 1437056"/>
              <a:gd name="connsiteX68" fmla="*/ 1185862 w 1221741"/>
              <a:gd name="connsiteY68" fmla="*/ 845403 h 1437056"/>
              <a:gd name="connsiteX69" fmla="*/ 1197768 w 1221741"/>
              <a:gd name="connsiteY69" fmla="*/ 838259 h 1437056"/>
              <a:gd name="connsiteX70" fmla="*/ 1207293 w 1221741"/>
              <a:gd name="connsiteY70" fmla="*/ 833496 h 1437056"/>
              <a:gd name="connsiteX71" fmla="*/ 1219200 w 1221741"/>
              <a:gd name="connsiteY71" fmla="*/ 819209 h 1437056"/>
              <a:gd name="connsiteX72" fmla="*/ 1214437 w 1221741"/>
              <a:gd name="connsiteY72" fmla="*/ 793015 h 1437056"/>
              <a:gd name="connsiteX73" fmla="*/ 1207293 w 1221741"/>
              <a:gd name="connsiteY73" fmla="*/ 790634 h 1437056"/>
              <a:gd name="connsiteX74" fmla="*/ 1178718 w 1221741"/>
              <a:gd name="connsiteY74" fmla="*/ 778728 h 1437056"/>
              <a:gd name="connsiteX75" fmla="*/ 1157287 w 1221741"/>
              <a:gd name="connsiteY75" fmla="*/ 766821 h 1437056"/>
              <a:gd name="connsiteX76" fmla="*/ 1133475 w 1221741"/>
              <a:gd name="connsiteY76" fmla="*/ 745390 h 1437056"/>
              <a:gd name="connsiteX77" fmla="*/ 1126331 w 1221741"/>
              <a:gd name="connsiteY77" fmla="*/ 738246 h 1437056"/>
              <a:gd name="connsiteX78" fmla="*/ 1112043 w 1221741"/>
              <a:gd name="connsiteY78" fmla="*/ 719196 h 1437056"/>
              <a:gd name="connsiteX79" fmla="*/ 1102518 w 1221741"/>
              <a:gd name="connsiteY79" fmla="*/ 700146 h 1437056"/>
              <a:gd name="connsiteX80" fmla="*/ 1095375 w 1221741"/>
              <a:gd name="connsiteY80" fmla="*/ 681096 h 1437056"/>
              <a:gd name="connsiteX81" fmla="*/ 1090612 w 1221741"/>
              <a:gd name="connsiteY81" fmla="*/ 669190 h 1437056"/>
              <a:gd name="connsiteX82" fmla="*/ 1088231 w 1221741"/>
              <a:gd name="connsiteY82" fmla="*/ 662046 h 1437056"/>
              <a:gd name="connsiteX83" fmla="*/ 1081087 w 1221741"/>
              <a:gd name="connsiteY83" fmla="*/ 652521 h 1437056"/>
              <a:gd name="connsiteX84" fmla="*/ 1078706 w 1221741"/>
              <a:gd name="connsiteY84" fmla="*/ 642996 h 1437056"/>
              <a:gd name="connsiteX85" fmla="*/ 1073943 w 1221741"/>
              <a:gd name="connsiteY85" fmla="*/ 635853 h 1437056"/>
              <a:gd name="connsiteX86" fmla="*/ 1069181 w 1221741"/>
              <a:gd name="connsiteY86" fmla="*/ 626328 h 1437056"/>
              <a:gd name="connsiteX87" fmla="*/ 1066800 w 1221741"/>
              <a:gd name="connsiteY87" fmla="*/ 619184 h 1437056"/>
              <a:gd name="connsiteX88" fmla="*/ 1064418 w 1221741"/>
              <a:gd name="connsiteY88" fmla="*/ 609659 h 1437056"/>
              <a:gd name="connsiteX89" fmla="*/ 1047750 w 1221741"/>
              <a:gd name="connsiteY89" fmla="*/ 578703 h 1437056"/>
              <a:gd name="connsiteX90" fmla="*/ 1040606 w 1221741"/>
              <a:gd name="connsiteY90" fmla="*/ 557271 h 1437056"/>
              <a:gd name="connsiteX91" fmla="*/ 1038225 w 1221741"/>
              <a:gd name="connsiteY91" fmla="*/ 547746 h 1437056"/>
              <a:gd name="connsiteX92" fmla="*/ 1031081 w 1221741"/>
              <a:gd name="connsiteY92" fmla="*/ 535840 h 1437056"/>
              <a:gd name="connsiteX93" fmla="*/ 1026318 w 1221741"/>
              <a:gd name="connsiteY93" fmla="*/ 526315 h 1437056"/>
              <a:gd name="connsiteX94" fmla="*/ 1023937 w 1221741"/>
              <a:gd name="connsiteY94" fmla="*/ 519171 h 1437056"/>
              <a:gd name="connsiteX95" fmla="*/ 1014412 w 1221741"/>
              <a:gd name="connsiteY95" fmla="*/ 495359 h 1437056"/>
              <a:gd name="connsiteX96" fmla="*/ 1012031 w 1221741"/>
              <a:gd name="connsiteY96" fmla="*/ 485834 h 1437056"/>
              <a:gd name="connsiteX97" fmla="*/ 997743 w 1221741"/>
              <a:gd name="connsiteY97" fmla="*/ 462021 h 1437056"/>
              <a:gd name="connsiteX98" fmla="*/ 992981 w 1221741"/>
              <a:gd name="connsiteY98" fmla="*/ 452496 h 1437056"/>
              <a:gd name="connsiteX99" fmla="*/ 990600 w 1221741"/>
              <a:gd name="connsiteY99" fmla="*/ 440590 h 1437056"/>
              <a:gd name="connsiteX100" fmla="*/ 978693 w 1221741"/>
              <a:gd name="connsiteY100" fmla="*/ 417881 h 1437056"/>
              <a:gd name="connsiteX101" fmla="*/ 969168 w 1221741"/>
              <a:gd name="connsiteY101" fmla="*/ 397728 h 1437056"/>
              <a:gd name="connsiteX102" fmla="*/ 947738 w 1221741"/>
              <a:gd name="connsiteY102" fmla="*/ 333434 h 1437056"/>
              <a:gd name="connsiteX103" fmla="*/ 926306 w 1221741"/>
              <a:gd name="connsiteY103" fmla="*/ 242946 h 1437056"/>
              <a:gd name="connsiteX104" fmla="*/ 900112 w 1221741"/>
              <a:gd name="connsiteY104" fmla="*/ 161985 h 1437056"/>
              <a:gd name="connsiteX105" fmla="*/ 871537 w 1221741"/>
              <a:gd name="connsiteY105" fmla="*/ 88166 h 1437056"/>
              <a:gd name="connsiteX106" fmla="*/ 823912 w 1221741"/>
              <a:gd name="connsiteY106" fmla="*/ 58 h 1437056"/>
              <a:gd name="connsiteX107" fmla="*/ 852487 w 1221741"/>
              <a:gd name="connsiteY107" fmla="*/ 84506 h 1437056"/>
              <a:gd name="connsiteX108" fmla="*/ 862012 w 1221741"/>
              <a:gd name="connsiteY108" fmla="*/ 148800 h 1437056"/>
              <a:gd name="connsiteX109" fmla="*/ 847725 w 1221741"/>
              <a:gd name="connsiteY109" fmla="*/ 207228 h 1437056"/>
              <a:gd name="connsiteX110" fmla="*/ 812006 w 1221741"/>
              <a:gd name="connsiteY110" fmla="*/ 297715 h 1437056"/>
              <a:gd name="connsiteX111" fmla="*/ 797718 w 1221741"/>
              <a:gd name="connsiteY111" fmla="*/ 354865 h 1437056"/>
              <a:gd name="connsiteX112" fmla="*/ 781050 w 1221741"/>
              <a:gd name="connsiteY112" fmla="*/ 395346 h 1437056"/>
              <a:gd name="connsiteX113" fmla="*/ 754856 w 1221741"/>
              <a:gd name="connsiteY113" fmla="*/ 445353 h 1437056"/>
              <a:gd name="connsiteX114" fmla="*/ 745331 w 1221741"/>
              <a:gd name="connsiteY114" fmla="*/ 466784 h 1437056"/>
              <a:gd name="connsiteX115" fmla="*/ 721518 w 1221741"/>
              <a:gd name="connsiteY115" fmla="*/ 504884 h 1437056"/>
              <a:gd name="connsiteX116" fmla="*/ 688181 w 1221741"/>
              <a:gd name="connsiteY116" fmla="*/ 519171 h 1437056"/>
              <a:gd name="connsiteX117" fmla="*/ 671512 w 1221741"/>
              <a:gd name="connsiteY117" fmla="*/ 533459 h 1437056"/>
              <a:gd name="connsiteX118" fmla="*/ 664368 w 1221741"/>
              <a:gd name="connsiteY118" fmla="*/ 538221 h 1437056"/>
              <a:gd name="connsiteX119" fmla="*/ 657225 w 1221741"/>
              <a:gd name="connsiteY119" fmla="*/ 547746 h 1437056"/>
              <a:gd name="connsiteX120" fmla="*/ 642937 w 1221741"/>
              <a:gd name="connsiteY120" fmla="*/ 562034 h 1437056"/>
              <a:gd name="connsiteX121" fmla="*/ 626268 w 1221741"/>
              <a:gd name="connsiteY121" fmla="*/ 581084 h 1437056"/>
              <a:gd name="connsiteX122" fmla="*/ 614362 w 1221741"/>
              <a:gd name="connsiteY122" fmla="*/ 595371 h 1437056"/>
              <a:gd name="connsiteX123" fmla="*/ 607218 w 1221741"/>
              <a:gd name="connsiteY123" fmla="*/ 604896 h 1437056"/>
              <a:gd name="connsiteX124" fmla="*/ 602456 w 1221741"/>
              <a:gd name="connsiteY124" fmla="*/ 612040 h 1437056"/>
              <a:gd name="connsiteX125" fmla="*/ 590550 w 1221741"/>
              <a:gd name="connsiteY125" fmla="*/ 616803 h 1437056"/>
              <a:gd name="connsiteX126" fmla="*/ 573881 w 1221741"/>
              <a:gd name="connsiteY126" fmla="*/ 628709 h 1437056"/>
              <a:gd name="connsiteX127" fmla="*/ 554831 w 1221741"/>
              <a:gd name="connsiteY127" fmla="*/ 638234 h 1437056"/>
              <a:gd name="connsiteX128" fmla="*/ 542925 w 1221741"/>
              <a:gd name="connsiteY128" fmla="*/ 645378 h 1437056"/>
              <a:gd name="connsiteX129" fmla="*/ 535781 w 1221741"/>
              <a:gd name="connsiteY129" fmla="*/ 647759 h 1437056"/>
              <a:gd name="connsiteX130" fmla="*/ 516731 w 1221741"/>
              <a:gd name="connsiteY130" fmla="*/ 662046 h 1437056"/>
              <a:gd name="connsiteX131" fmla="*/ 500062 w 1221741"/>
              <a:gd name="connsiteY131" fmla="*/ 676334 h 1437056"/>
              <a:gd name="connsiteX132" fmla="*/ 490537 w 1221741"/>
              <a:gd name="connsiteY132" fmla="*/ 714434 h 1437056"/>
              <a:gd name="connsiteX133" fmla="*/ 490537 w 1221741"/>
              <a:gd name="connsiteY133" fmla="*/ 831115 h 1437056"/>
              <a:gd name="connsiteX134" fmla="*/ 495300 w 1221741"/>
              <a:gd name="connsiteY134" fmla="*/ 864453 h 1437056"/>
              <a:gd name="connsiteX135" fmla="*/ 492918 w 1221741"/>
              <a:gd name="connsiteY135" fmla="*/ 897790 h 1437056"/>
              <a:gd name="connsiteX136" fmla="*/ 483393 w 1221741"/>
              <a:gd name="connsiteY136" fmla="*/ 895409 h 1437056"/>
              <a:gd name="connsiteX137" fmla="*/ 478631 w 1221741"/>
              <a:gd name="connsiteY137" fmla="*/ 888265 h 1437056"/>
              <a:gd name="connsiteX138" fmla="*/ 447675 w 1221741"/>
              <a:gd name="connsiteY138" fmla="*/ 878740 h 1437056"/>
              <a:gd name="connsiteX139" fmla="*/ 445293 w 1221741"/>
              <a:gd name="connsiteY139" fmla="*/ 871596 h 1437056"/>
              <a:gd name="connsiteX140" fmla="*/ 438150 w 1221741"/>
              <a:gd name="connsiteY140" fmla="*/ 845403 h 1437056"/>
              <a:gd name="connsiteX141" fmla="*/ 421481 w 1221741"/>
              <a:gd name="connsiteY141" fmla="*/ 854928 h 1437056"/>
              <a:gd name="connsiteX142" fmla="*/ 407193 w 1221741"/>
              <a:gd name="connsiteY142" fmla="*/ 859690 h 1437056"/>
              <a:gd name="connsiteX143" fmla="*/ 397668 w 1221741"/>
              <a:gd name="connsiteY143" fmla="*/ 869215 h 1437056"/>
              <a:gd name="connsiteX144" fmla="*/ 395287 w 1221741"/>
              <a:gd name="connsiteY144" fmla="*/ 876359 h 1437056"/>
              <a:gd name="connsiteX145" fmla="*/ 388143 w 1221741"/>
              <a:gd name="connsiteY145" fmla="*/ 885884 h 1437056"/>
              <a:gd name="connsiteX146" fmla="*/ 369093 w 1221741"/>
              <a:gd name="connsiteY146" fmla="*/ 902553 h 1437056"/>
              <a:gd name="connsiteX147" fmla="*/ 371475 w 1221741"/>
              <a:gd name="connsiteY147" fmla="*/ 938271 h 1437056"/>
              <a:gd name="connsiteX148" fmla="*/ 373856 w 1221741"/>
              <a:gd name="connsiteY148" fmla="*/ 945415 h 1437056"/>
              <a:gd name="connsiteX149" fmla="*/ 381000 w 1221741"/>
              <a:gd name="connsiteY149" fmla="*/ 950178 h 1437056"/>
              <a:gd name="connsiteX150" fmla="*/ 390525 w 1221741"/>
              <a:gd name="connsiteY150" fmla="*/ 966846 h 1437056"/>
              <a:gd name="connsiteX151" fmla="*/ 392906 w 1221741"/>
              <a:gd name="connsiteY151" fmla="*/ 976371 h 1437056"/>
              <a:gd name="connsiteX152" fmla="*/ 400050 w 1221741"/>
              <a:gd name="connsiteY152" fmla="*/ 988278 h 1437056"/>
              <a:gd name="connsiteX153" fmla="*/ 407193 w 1221741"/>
              <a:gd name="connsiteY153" fmla="*/ 1023996 h 1437056"/>
              <a:gd name="connsiteX154" fmla="*/ 404812 w 1221741"/>
              <a:gd name="connsiteY154" fmla="*/ 1040665 h 1437056"/>
              <a:gd name="connsiteX155" fmla="*/ 378618 w 1221741"/>
              <a:gd name="connsiteY155" fmla="*/ 1033521 h 1437056"/>
              <a:gd name="connsiteX156" fmla="*/ 354806 w 1221741"/>
              <a:gd name="connsiteY156" fmla="*/ 1012090 h 1437056"/>
              <a:gd name="connsiteX157" fmla="*/ 350043 w 1221741"/>
              <a:gd name="connsiteY157" fmla="*/ 1004946 h 1437056"/>
              <a:gd name="connsiteX158" fmla="*/ 342900 w 1221741"/>
              <a:gd name="connsiteY158" fmla="*/ 1000184 h 1437056"/>
              <a:gd name="connsiteX159" fmla="*/ 307181 w 1221741"/>
              <a:gd name="connsiteY159" fmla="*/ 1007328 h 1437056"/>
              <a:gd name="connsiteX160" fmla="*/ 295275 w 1221741"/>
              <a:gd name="connsiteY160" fmla="*/ 1019234 h 1437056"/>
              <a:gd name="connsiteX161" fmla="*/ 288131 w 1221741"/>
              <a:gd name="connsiteY161" fmla="*/ 1043046 h 1437056"/>
              <a:gd name="connsiteX162" fmla="*/ 285750 w 1221741"/>
              <a:gd name="connsiteY162" fmla="*/ 1054953 h 1437056"/>
              <a:gd name="connsiteX163" fmla="*/ 278606 w 1221741"/>
              <a:gd name="connsiteY163" fmla="*/ 1057334 h 1437056"/>
              <a:gd name="connsiteX164" fmla="*/ 259556 w 1221741"/>
              <a:gd name="connsiteY164" fmla="*/ 1052571 h 1437056"/>
              <a:gd name="connsiteX165" fmla="*/ 252412 w 1221741"/>
              <a:gd name="connsiteY165" fmla="*/ 1040665 h 1437056"/>
              <a:gd name="connsiteX166" fmla="*/ 235743 w 1221741"/>
              <a:gd name="connsiteY166" fmla="*/ 1023996 h 1437056"/>
              <a:gd name="connsiteX167" fmla="*/ 235743 w 1221741"/>
              <a:gd name="connsiteY167" fmla="*/ 1023996 h 1437056"/>
              <a:gd name="connsiteX168" fmla="*/ 226218 w 1221741"/>
              <a:gd name="connsiteY168" fmla="*/ 1019234 h 1437056"/>
              <a:gd name="connsiteX169" fmla="*/ 207168 w 1221741"/>
              <a:gd name="connsiteY169" fmla="*/ 1007328 h 1437056"/>
              <a:gd name="connsiteX170" fmla="*/ 197643 w 1221741"/>
              <a:gd name="connsiteY170" fmla="*/ 1004946 h 1437056"/>
              <a:gd name="connsiteX171" fmla="*/ 166687 w 1221741"/>
              <a:gd name="connsiteY171" fmla="*/ 1000184 h 1437056"/>
              <a:gd name="connsiteX172" fmla="*/ 150018 w 1221741"/>
              <a:gd name="connsiteY172" fmla="*/ 995421 h 1437056"/>
              <a:gd name="connsiteX173" fmla="*/ 126206 w 1221741"/>
              <a:gd name="connsiteY173" fmla="*/ 985896 h 1437056"/>
              <a:gd name="connsiteX174" fmla="*/ 111918 w 1221741"/>
              <a:gd name="connsiteY174" fmla="*/ 978753 h 1437056"/>
              <a:gd name="connsiteX175" fmla="*/ 52387 w 1221741"/>
              <a:gd name="connsiteY175" fmla="*/ 983515 h 1437056"/>
              <a:gd name="connsiteX176" fmla="*/ 45243 w 1221741"/>
              <a:gd name="connsiteY176" fmla="*/ 988278 h 1437056"/>
              <a:gd name="connsiteX177" fmla="*/ 23812 w 1221741"/>
              <a:gd name="connsiteY177" fmla="*/ 1009709 h 1437056"/>
              <a:gd name="connsiteX178" fmla="*/ 16668 w 1221741"/>
              <a:gd name="connsiteY178" fmla="*/ 1033521 h 1437056"/>
              <a:gd name="connsiteX179" fmla="*/ 11906 w 1221741"/>
              <a:gd name="connsiteY179" fmla="*/ 1040665 h 1437056"/>
              <a:gd name="connsiteX180" fmla="*/ 9525 w 1221741"/>
              <a:gd name="connsiteY180" fmla="*/ 1081146 h 1437056"/>
              <a:gd name="connsiteX181" fmla="*/ 7143 w 1221741"/>
              <a:gd name="connsiteY181" fmla="*/ 1090671 h 1437056"/>
              <a:gd name="connsiteX182" fmla="*/ 4762 w 1221741"/>
              <a:gd name="connsiteY182" fmla="*/ 1104959 h 1437056"/>
              <a:gd name="connsiteX183" fmla="*/ 2381 w 1221741"/>
              <a:gd name="connsiteY183" fmla="*/ 1135915 h 1437056"/>
              <a:gd name="connsiteX184" fmla="*/ 0 w 1221741"/>
              <a:gd name="connsiteY184" fmla="*/ 1143059 h 1437056"/>
              <a:gd name="connsiteX185" fmla="*/ 2381 w 1221741"/>
              <a:gd name="connsiteY185" fmla="*/ 1209734 h 1437056"/>
              <a:gd name="connsiteX186" fmla="*/ 19050 w 1221741"/>
              <a:gd name="connsiteY186" fmla="*/ 1221640 h 1437056"/>
              <a:gd name="connsiteX187" fmla="*/ 45243 w 1221741"/>
              <a:gd name="connsiteY187" fmla="*/ 1233546 h 1437056"/>
              <a:gd name="connsiteX188" fmla="*/ 59531 w 1221741"/>
              <a:gd name="connsiteY188" fmla="*/ 1238309 h 1437056"/>
              <a:gd name="connsiteX189" fmla="*/ 83343 w 1221741"/>
              <a:gd name="connsiteY189" fmla="*/ 1254978 h 1437056"/>
              <a:gd name="connsiteX190" fmla="*/ 90487 w 1221741"/>
              <a:gd name="connsiteY190" fmla="*/ 1262121 h 1437056"/>
              <a:gd name="connsiteX191" fmla="*/ 104775 w 1221741"/>
              <a:gd name="connsiteY191" fmla="*/ 1266884 h 1437056"/>
              <a:gd name="connsiteX192" fmla="*/ 123825 w 1221741"/>
              <a:gd name="connsiteY192" fmla="*/ 1271646 h 1437056"/>
              <a:gd name="connsiteX193" fmla="*/ 138112 w 1221741"/>
              <a:gd name="connsiteY193" fmla="*/ 1276409 h 1437056"/>
              <a:gd name="connsiteX194" fmla="*/ 223837 w 1221741"/>
              <a:gd name="connsiteY194" fmla="*/ 1285934 h 1437056"/>
              <a:gd name="connsiteX195" fmla="*/ 257175 w 1221741"/>
              <a:gd name="connsiteY195" fmla="*/ 1314509 h 1437056"/>
              <a:gd name="connsiteX196" fmla="*/ 261937 w 1221741"/>
              <a:gd name="connsiteY196" fmla="*/ 1321653 h 1437056"/>
              <a:gd name="connsiteX197" fmla="*/ 264318 w 1221741"/>
              <a:gd name="connsiteY197" fmla="*/ 1328796 h 1437056"/>
              <a:gd name="connsiteX198" fmla="*/ 271462 w 1221741"/>
              <a:gd name="connsiteY198" fmla="*/ 1343084 h 1437056"/>
              <a:gd name="connsiteX199" fmla="*/ 276225 w 1221741"/>
              <a:gd name="connsiteY199" fmla="*/ 1350228 h 1437056"/>
              <a:gd name="connsiteX200" fmla="*/ 285750 w 1221741"/>
              <a:gd name="connsiteY200" fmla="*/ 1352609 h 1437056"/>
              <a:gd name="connsiteX201" fmla="*/ 328612 w 1221741"/>
              <a:gd name="connsiteY201" fmla="*/ 1347846 h 1437056"/>
              <a:gd name="connsiteX202" fmla="*/ 342900 w 1221741"/>
              <a:gd name="connsiteY202" fmla="*/ 1345465 h 1437056"/>
              <a:gd name="connsiteX203" fmla="*/ 366712 w 1221741"/>
              <a:gd name="connsiteY203" fmla="*/ 1350228 h 1437056"/>
              <a:gd name="connsiteX204" fmla="*/ 373856 w 1221741"/>
              <a:gd name="connsiteY204" fmla="*/ 1383565 h 1437056"/>
              <a:gd name="connsiteX205" fmla="*/ 381000 w 1221741"/>
              <a:gd name="connsiteY205" fmla="*/ 1412140 h 1437056"/>
              <a:gd name="connsiteX206" fmla="*/ 381000 w 1221741"/>
              <a:gd name="connsiteY206" fmla="*/ 1435953 h 1437056"/>
              <a:gd name="connsiteX0" fmla="*/ 381000 w 1221741"/>
              <a:gd name="connsiteY0" fmla="*/ 1435953 h 1437056"/>
              <a:gd name="connsiteX1" fmla="*/ 411956 w 1221741"/>
              <a:gd name="connsiteY1" fmla="*/ 1431190 h 1437056"/>
              <a:gd name="connsiteX2" fmla="*/ 426243 w 1221741"/>
              <a:gd name="connsiteY2" fmla="*/ 1419284 h 1437056"/>
              <a:gd name="connsiteX3" fmla="*/ 435768 w 1221741"/>
              <a:gd name="connsiteY3" fmla="*/ 1414521 h 1437056"/>
              <a:gd name="connsiteX4" fmla="*/ 447675 w 1221741"/>
              <a:gd name="connsiteY4" fmla="*/ 1404996 h 1437056"/>
              <a:gd name="connsiteX5" fmla="*/ 450056 w 1221741"/>
              <a:gd name="connsiteY5" fmla="*/ 1397853 h 1437056"/>
              <a:gd name="connsiteX6" fmla="*/ 476250 w 1221741"/>
              <a:gd name="connsiteY6" fmla="*/ 1378803 h 1437056"/>
              <a:gd name="connsiteX7" fmla="*/ 488156 w 1221741"/>
              <a:gd name="connsiteY7" fmla="*/ 1369278 h 1437056"/>
              <a:gd name="connsiteX8" fmla="*/ 526256 w 1221741"/>
              <a:gd name="connsiteY8" fmla="*/ 1362134 h 1437056"/>
              <a:gd name="connsiteX9" fmla="*/ 559593 w 1221741"/>
              <a:gd name="connsiteY9" fmla="*/ 1357371 h 1437056"/>
              <a:gd name="connsiteX10" fmla="*/ 573881 w 1221741"/>
              <a:gd name="connsiteY10" fmla="*/ 1347846 h 1437056"/>
              <a:gd name="connsiteX11" fmla="*/ 592931 w 1221741"/>
              <a:gd name="connsiteY11" fmla="*/ 1333559 h 1437056"/>
              <a:gd name="connsiteX12" fmla="*/ 611981 w 1221741"/>
              <a:gd name="connsiteY12" fmla="*/ 1321653 h 1437056"/>
              <a:gd name="connsiteX13" fmla="*/ 626268 w 1221741"/>
              <a:gd name="connsiteY13" fmla="*/ 1319271 h 1437056"/>
              <a:gd name="connsiteX14" fmla="*/ 657225 w 1221741"/>
              <a:gd name="connsiteY14" fmla="*/ 1314509 h 1437056"/>
              <a:gd name="connsiteX15" fmla="*/ 666750 w 1221741"/>
              <a:gd name="connsiteY15" fmla="*/ 1307365 h 1437056"/>
              <a:gd name="connsiteX16" fmla="*/ 652462 w 1221741"/>
              <a:gd name="connsiteY16" fmla="*/ 1295459 h 1437056"/>
              <a:gd name="connsiteX17" fmla="*/ 638175 w 1221741"/>
              <a:gd name="connsiteY17" fmla="*/ 1288315 h 1437056"/>
              <a:gd name="connsiteX18" fmla="*/ 626268 w 1221741"/>
              <a:gd name="connsiteY18" fmla="*/ 1278790 h 1437056"/>
              <a:gd name="connsiteX19" fmla="*/ 619125 w 1221741"/>
              <a:gd name="connsiteY19" fmla="*/ 1271646 h 1437056"/>
              <a:gd name="connsiteX20" fmla="*/ 621506 w 1221741"/>
              <a:gd name="connsiteY20" fmla="*/ 1254978 h 1437056"/>
              <a:gd name="connsiteX21" fmla="*/ 650081 w 1221741"/>
              <a:gd name="connsiteY21" fmla="*/ 1259740 h 1437056"/>
              <a:gd name="connsiteX22" fmla="*/ 671512 w 1221741"/>
              <a:gd name="connsiteY22" fmla="*/ 1266884 h 1437056"/>
              <a:gd name="connsiteX23" fmla="*/ 673893 w 1221741"/>
              <a:gd name="connsiteY23" fmla="*/ 1300221 h 1437056"/>
              <a:gd name="connsiteX24" fmla="*/ 692943 w 1221741"/>
              <a:gd name="connsiteY24" fmla="*/ 1302603 h 1437056"/>
              <a:gd name="connsiteX25" fmla="*/ 757237 w 1221741"/>
              <a:gd name="connsiteY25" fmla="*/ 1300221 h 1437056"/>
              <a:gd name="connsiteX26" fmla="*/ 776287 w 1221741"/>
              <a:gd name="connsiteY26" fmla="*/ 1297840 h 1437056"/>
              <a:gd name="connsiteX27" fmla="*/ 845343 w 1221741"/>
              <a:gd name="connsiteY27" fmla="*/ 1304984 h 1437056"/>
              <a:gd name="connsiteX28" fmla="*/ 864393 w 1221741"/>
              <a:gd name="connsiteY28" fmla="*/ 1309746 h 1437056"/>
              <a:gd name="connsiteX29" fmla="*/ 885825 w 1221741"/>
              <a:gd name="connsiteY29" fmla="*/ 1314509 h 1437056"/>
              <a:gd name="connsiteX30" fmla="*/ 897731 w 1221741"/>
              <a:gd name="connsiteY30" fmla="*/ 1319271 h 1437056"/>
              <a:gd name="connsiteX31" fmla="*/ 907256 w 1221741"/>
              <a:gd name="connsiteY31" fmla="*/ 1324034 h 1437056"/>
              <a:gd name="connsiteX32" fmla="*/ 926306 w 1221741"/>
              <a:gd name="connsiteY32" fmla="*/ 1328796 h 1437056"/>
              <a:gd name="connsiteX33" fmla="*/ 945356 w 1221741"/>
              <a:gd name="connsiteY33" fmla="*/ 1333559 h 1437056"/>
              <a:gd name="connsiteX34" fmla="*/ 950118 w 1221741"/>
              <a:gd name="connsiteY34" fmla="*/ 1307365 h 1437056"/>
              <a:gd name="connsiteX35" fmla="*/ 952500 w 1221741"/>
              <a:gd name="connsiteY35" fmla="*/ 1297840 h 1437056"/>
              <a:gd name="connsiteX36" fmla="*/ 988218 w 1221741"/>
              <a:gd name="connsiteY36" fmla="*/ 1290696 h 1437056"/>
              <a:gd name="connsiteX37" fmla="*/ 992981 w 1221741"/>
              <a:gd name="connsiteY37" fmla="*/ 1283553 h 1437056"/>
              <a:gd name="connsiteX38" fmla="*/ 1000125 w 1221741"/>
              <a:gd name="connsiteY38" fmla="*/ 1281171 h 1437056"/>
              <a:gd name="connsiteX39" fmla="*/ 1007268 w 1221741"/>
              <a:gd name="connsiteY39" fmla="*/ 1276409 h 1437056"/>
              <a:gd name="connsiteX40" fmla="*/ 1012031 w 1221741"/>
              <a:gd name="connsiteY40" fmla="*/ 1266884 h 1437056"/>
              <a:gd name="connsiteX41" fmla="*/ 1014412 w 1221741"/>
              <a:gd name="connsiteY41" fmla="*/ 1259740 h 1437056"/>
              <a:gd name="connsiteX42" fmla="*/ 1023937 w 1221741"/>
              <a:gd name="connsiteY42" fmla="*/ 1245453 h 1437056"/>
              <a:gd name="connsiteX43" fmla="*/ 1031081 w 1221741"/>
              <a:gd name="connsiteY43" fmla="*/ 1226403 h 1437056"/>
              <a:gd name="connsiteX44" fmla="*/ 1033462 w 1221741"/>
              <a:gd name="connsiteY44" fmla="*/ 1219259 h 1437056"/>
              <a:gd name="connsiteX45" fmla="*/ 1035843 w 1221741"/>
              <a:gd name="connsiteY45" fmla="*/ 1209734 h 1437056"/>
              <a:gd name="connsiteX46" fmla="*/ 1040606 w 1221741"/>
              <a:gd name="connsiteY46" fmla="*/ 1200209 h 1437056"/>
              <a:gd name="connsiteX47" fmla="*/ 1045368 w 1221741"/>
              <a:gd name="connsiteY47" fmla="*/ 1181159 h 1437056"/>
              <a:gd name="connsiteX48" fmla="*/ 1062037 w 1221741"/>
              <a:gd name="connsiteY48" fmla="*/ 1150203 h 1437056"/>
              <a:gd name="connsiteX49" fmla="*/ 1069181 w 1221741"/>
              <a:gd name="connsiteY49" fmla="*/ 1143059 h 1437056"/>
              <a:gd name="connsiteX50" fmla="*/ 1066800 w 1221741"/>
              <a:gd name="connsiteY50" fmla="*/ 1114484 h 1437056"/>
              <a:gd name="connsiteX51" fmla="*/ 1004887 w 1221741"/>
              <a:gd name="connsiteY51" fmla="*/ 1121628 h 1437056"/>
              <a:gd name="connsiteX52" fmla="*/ 1004887 w 1221741"/>
              <a:gd name="connsiteY52" fmla="*/ 1093053 h 1437056"/>
              <a:gd name="connsiteX53" fmla="*/ 1009650 w 1221741"/>
              <a:gd name="connsiteY53" fmla="*/ 1085909 h 1437056"/>
              <a:gd name="connsiteX54" fmla="*/ 1016793 w 1221741"/>
              <a:gd name="connsiteY54" fmla="*/ 1076384 h 1437056"/>
              <a:gd name="connsiteX55" fmla="*/ 1028700 w 1221741"/>
              <a:gd name="connsiteY55" fmla="*/ 1026378 h 1437056"/>
              <a:gd name="connsiteX56" fmla="*/ 1038225 w 1221741"/>
              <a:gd name="connsiteY56" fmla="*/ 990659 h 1437056"/>
              <a:gd name="connsiteX57" fmla="*/ 1045368 w 1221741"/>
              <a:gd name="connsiteY57" fmla="*/ 981134 h 1437056"/>
              <a:gd name="connsiteX58" fmla="*/ 1054893 w 1221741"/>
              <a:gd name="connsiteY58" fmla="*/ 964465 h 1437056"/>
              <a:gd name="connsiteX59" fmla="*/ 1071562 w 1221741"/>
              <a:gd name="connsiteY59" fmla="*/ 947796 h 1437056"/>
              <a:gd name="connsiteX60" fmla="*/ 1095375 w 1221741"/>
              <a:gd name="connsiteY60" fmla="*/ 928746 h 1437056"/>
              <a:gd name="connsiteX61" fmla="*/ 1102518 w 1221741"/>
              <a:gd name="connsiteY61" fmla="*/ 921603 h 1437056"/>
              <a:gd name="connsiteX62" fmla="*/ 1109662 w 1221741"/>
              <a:gd name="connsiteY62" fmla="*/ 919221 h 1437056"/>
              <a:gd name="connsiteX63" fmla="*/ 1119187 w 1221741"/>
              <a:gd name="connsiteY63" fmla="*/ 912078 h 1437056"/>
              <a:gd name="connsiteX64" fmla="*/ 1138237 w 1221741"/>
              <a:gd name="connsiteY64" fmla="*/ 900171 h 1437056"/>
              <a:gd name="connsiteX65" fmla="*/ 1147762 w 1221741"/>
              <a:gd name="connsiteY65" fmla="*/ 881121 h 1437056"/>
              <a:gd name="connsiteX66" fmla="*/ 1166812 w 1221741"/>
              <a:gd name="connsiteY66" fmla="*/ 854928 h 1437056"/>
              <a:gd name="connsiteX67" fmla="*/ 1178718 w 1221741"/>
              <a:gd name="connsiteY67" fmla="*/ 847784 h 1437056"/>
              <a:gd name="connsiteX68" fmla="*/ 1185862 w 1221741"/>
              <a:gd name="connsiteY68" fmla="*/ 845403 h 1437056"/>
              <a:gd name="connsiteX69" fmla="*/ 1197768 w 1221741"/>
              <a:gd name="connsiteY69" fmla="*/ 838259 h 1437056"/>
              <a:gd name="connsiteX70" fmla="*/ 1207293 w 1221741"/>
              <a:gd name="connsiteY70" fmla="*/ 833496 h 1437056"/>
              <a:gd name="connsiteX71" fmla="*/ 1219200 w 1221741"/>
              <a:gd name="connsiteY71" fmla="*/ 819209 h 1437056"/>
              <a:gd name="connsiteX72" fmla="*/ 1214437 w 1221741"/>
              <a:gd name="connsiteY72" fmla="*/ 793015 h 1437056"/>
              <a:gd name="connsiteX73" fmla="*/ 1207293 w 1221741"/>
              <a:gd name="connsiteY73" fmla="*/ 790634 h 1437056"/>
              <a:gd name="connsiteX74" fmla="*/ 1178718 w 1221741"/>
              <a:gd name="connsiteY74" fmla="*/ 778728 h 1437056"/>
              <a:gd name="connsiteX75" fmla="*/ 1157287 w 1221741"/>
              <a:gd name="connsiteY75" fmla="*/ 766821 h 1437056"/>
              <a:gd name="connsiteX76" fmla="*/ 1133475 w 1221741"/>
              <a:gd name="connsiteY76" fmla="*/ 745390 h 1437056"/>
              <a:gd name="connsiteX77" fmla="*/ 1126331 w 1221741"/>
              <a:gd name="connsiteY77" fmla="*/ 738246 h 1437056"/>
              <a:gd name="connsiteX78" fmla="*/ 1112043 w 1221741"/>
              <a:gd name="connsiteY78" fmla="*/ 719196 h 1437056"/>
              <a:gd name="connsiteX79" fmla="*/ 1102518 w 1221741"/>
              <a:gd name="connsiteY79" fmla="*/ 700146 h 1437056"/>
              <a:gd name="connsiteX80" fmla="*/ 1095375 w 1221741"/>
              <a:gd name="connsiteY80" fmla="*/ 681096 h 1437056"/>
              <a:gd name="connsiteX81" fmla="*/ 1090612 w 1221741"/>
              <a:gd name="connsiteY81" fmla="*/ 669190 h 1437056"/>
              <a:gd name="connsiteX82" fmla="*/ 1088231 w 1221741"/>
              <a:gd name="connsiteY82" fmla="*/ 662046 h 1437056"/>
              <a:gd name="connsiteX83" fmla="*/ 1081087 w 1221741"/>
              <a:gd name="connsiteY83" fmla="*/ 652521 h 1437056"/>
              <a:gd name="connsiteX84" fmla="*/ 1078706 w 1221741"/>
              <a:gd name="connsiteY84" fmla="*/ 642996 h 1437056"/>
              <a:gd name="connsiteX85" fmla="*/ 1073943 w 1221741"/>
              <a:gd name="connsiteY85" fmla="*/ 635853 h 1437056"/>
              <a:gd name="connsiteX86" fmla="*/ 1069181 w 1221741"/>
              <a:gd name="connsiteY86" fmla="*/ 626328 h 1437056"/>
              <a:gd name="connsiteX87" fmla="*/ 1066800 w 1221741"/>
              <a:gd name="connsiteY87" fmla="*/ 619184 h 1437056"/>
              <a:gd name="connsiteX88" fmla="*/ 1064418 w 1221741"/>
              <a:gd name="connsiteY88" fmla="*/ 609659 h 1437056"/>
              <a:gd name="connsiteX89" fmla="*/ 1047750 w 1221741"/>
              <a:gd name="connsiteY89" fmla="*/ 578703 h 1437056"/>
              <a:gd name="connsiteX90" fmla="*/ 1040606 w 1221741"/>
              <a:gd name="connsiteY90" fmla="*/ 557271 h 1437056"/>
              <a:gd name="connsiteX91" fmla="*/ 1038225 w 1221741"/>
              <a:gd name="connsiteY91" fmla="*/ 547746 h 1437056"/>
              <a:gd name="connsiteX92" fmla="*/ 1031081 w 1221741"/>
              <a:gd name="connsiteY92" fmla="*/ 535840 h 1437056"/>
              <a:gd name="connsiteX93" fmla="*/ 1026318 w 1221741"/>
              <a:gd name="connsiteY93" fmla="*/ 526315 h 1437056"/>
              <a:gd name="connsiteX94" fmla="*/ 1023937 w 1221741"/>
              <a:gd name="connsiteY94" fmla="*/ 519171 h 1437056"/>
              <a:gd name="connsiteX95" fmla="*/ 1014412 w 1221741"/>
              <a:gd name="connsiteY95" fmla="*/ 495359 h 1437056"/>
              <a:gd name="connsiteX96" fmla="*/ 1012031 w 1221741"/>
              <a:gd name="connsiteY96" fmla="*/ 485834 h 1437056"/>
              <a:gd name="connsiteX97" fmla="*/ 997743 w 1221741"/>
              <a:gd name="connsiteY97" fmla="*/ 462021 h 1437056"/>
              <a:gd name="connsiteX98" fmla="*/ 992981 w 1221741"/>
              <a:gd name="connsiteY98" fmla="*/ 452496 h 1437056"/>
              <a:gd name="connsiteX99" fmla="*/ 990600 w 1221741"/>
              <a:gd name="connsiteY99" fmla="*/ 440590 h 1437056"/>
              <a:gd name="connsiteX100" fmla="*/ 978693 w 1221741"/>
              <a:gd name="connsiteY100" fmla="*/ 417881 h 1437056"/>
              <a:gd name="connsiteX101" fmla="*/ 969168 w 1221741"/>
              <a:gd name="connsiteY101" fmla="*/ 397728 h 1437056"/>
              <a:gd name="connsiteX102" fmla="*/ 947738 w 1221741"/>
              <a:gd name="connsiteY102" fmla="*/ 333434 h 1437056"/>
              <a:gd name="connsiteX103" fmla="*/ 926306 w 1221741"/>
              <a:gd name="connsiteY103" fmla="*/ 242946 h 1437056"/>
              <a:gd name="connsiteX104" fmla="*/ 900112 w 1221741"/>
              <a:gd name="connsiteY104" fmla="*/ 161985 h 1437056"/>
              <a:gd name="connsiteX105" fmla="*/ 871537 w 1221741"/>
              <a:gd name="connsiteY105" fmla="*/ 88166 h 1437056"/>
              <a:gd name="connsiteX106" fmla="*/ 823912 w 1221741"/>
              <a:gd name="connsiteY106" fmla="*/ 58 h 1437056"/>
              <a:gd name="connsiteX107" fmla="*/ 852487 w 1221741"/>
              <a:gd name="connsiteY107" fmla="*/ 84506 h 1437056"/>
              <a:gd name="connsiteX108" fmla="*/ 862012 w 1221741"/>
              <a:gd name="connsiteY108" fmla="*/ 148800 h 1437056"/>
              <a:gd name="connsiteX109" fmla="*/ 847725 w 1221741"/>
              <a:gd name="connsiteY109" fmla="*/ 207228 h 1437056"/>
              <a:gd name="connsiteX110" fmla="*/ 812006 w 1221741"/>
              <a:gd name="connsiteY110" fmla="*/ 297715 h 1437056"/>
              <a:gd name="connsiteX111" fmla="*/ 797718 w 1221741"/>
              <a:gd name="connsiteY111" fmla="*/ 354865 h 1437056"/>
              <a:gd name="connsiteX112" fmla="*/ 781050 w 1221741"/>
              <a:gd name="connsiteY112" fmla="*/ 395346 h 1437056"/>
              <a:gd name="connsiteX113" fmla="*/ 754856 w 1221741"/>
              <a:gd name="connsiteY113" fmla="*/ 445353 h 1437056"/>
              <a:gd name="connsiteX114" fmla="*/ 745331 w 1221741"/>
              <a:gd name="connsiteY114" fmla="*/ 466784 h 1437056"/>
              <a:gd name="connsiteX115" fmla="*/ 721518 w 1221741"/>
              <a:gd name="connsiteY115" fmla="*/ 504884 h 1437056"/>
              <a:gd name="connsiteX116" fmla="*/ 688181 w 1221741"/>
              <a:gd name="connsiteY116" fmla="*/ 519171 h 1437056"/>
              <a:gd name="connsiteX117" fmla="*/ 671512 w 1221741"/>
              <a:gd name="connsiteY117" fmla="*/ 533459 h 1437056"/>
              <a:gd name="connsiteX118" fmla="*/ 657225 w 1221741"/>
              <a:gd name="connsiteY118" fmla="*/ 547746 h 1437056"/>
              <a:gd name="connsiteX119" fmla="*/ 642937 w 1221741"/>
              <a:gd name="connsiteY119" fmla="*/ 562034 h 1437056"/>
              <a:gd name="connsiteX120" fmla="*/ 626268 w 1221741"/>
              <a:gd name="connsiteY120" fmla="*/ 581084 h 1437056"/>
              <a:gd name="connsiteX121" fmla="*/ 614362 w 1221741"/>
              <a:gd name="connsiteY121" fmla="*/ 595371 h 1437056"/>
              <a:gd name="connsiteX122" fmla="*/ 607218 w 1221741"/>
              <a:gd name="connsiteY122" fmla="*/ 604896 h 1437056"/>
              <a:gd name="connsiteX123" fmla="*/ 602456 w 1221741"/>
              <a:gd name="connsiteY123" fmla="*/ 612040 h 1437056"/>
              <a:gd name="connsiteX124" fmla="*/ 590550 w 1221741"/>
              <a:gd name="connsiteY124" fmla="*/ 616803 h 1437056"/>
              <a:gd name="connsiteX125" fmla="*/ 573881 w 1221741"/>
              <a:gd name="connsiteY125" fmla="*/ 628709 h 1437056"/>
              <a:gd name="connsiteX126" fmla="*/ 554831 w 1221741"/>
              <a:gd name="connsiteY126" fmla="*/ 638234 h 1437056"/>
              <a:gd name="connsiteX127" fmla="*/ 542925 w 1221741"/>
              <a:gd name="connsiteY127" fmla="*/ 645378 h 1437056"/>
              <a:gd name="connsiteX128" fmla="*/ 535781 w 1221741"/>
              <a:gd name="connsiteY128" fmla="*/ 647759 h 1437056"/>
              <a:gd name="connsiteX129" fmla="*/ 516731 w 1221741"/>
              <a:gd name="connsiteY129" fmla="*/ 662046 h 1437056"/>
              <a:gd name="connsiteX130" fmla="*/ 500062 w 1221741"/>
              <a:gd name="connsiteY130" fmla="*/ 676334 h 1437056"/>
              <a:gd name="connsiteX131" fmla="*/ 490537 w 1221741"/>
              <a:gd name="connsiteY131" fmla="*/ 714434 h 1437056"/>
              <a:gd name="connsiteX132" fmla="*/ 490537 w 1221741"/>
              <a:gd name="connsiteY132" fmla="*/ 831115 h 1437056"/>
              <a:gd name="connsiteX133" fmla="*/ 495300 w 1221741"/>
              <a:gd name="connsiteY133" fmla="*/ 864453 h 1437056"/>
              <a:gd name="connsiteX134" fmla="*/ 492918 w 1221741"/>
              <a:gd name="connsiteY134" fmla="*/ 897790 h 1437056"/>
              <a:gd name="connsiteX135" fmla="*/ 483393 w 1221741"/>
              <a:gd name="connsiteY135" fmla="*/ 895409 h 1437056"/>
              <a:gd name="connsiteX136" fmla="*/ 478631 w 1221741"/>
              <a:gd name="connsiteY136" fmla="*/ 888265 h 1437056"/>
              <a:gd name="connsiteX137" fmla="*/ 447675 w 1221741"/>
              <a:gd name="connsiteY137" fmla="*/ 878740 h 1437056"/>
              <a:gd name="connsiteX138" fmla="*/ 445293 w 1221741"/>
              <a:gd name="connsiteY138" fmla="*/ 871596 h 1437056"/>
              <a:gd name="connsiteX139" fmla="*/ 438150 w 1221741"/>
              <a:gd name="connsiteY139" fmla="*/ 845403 h 1437056"/>
              <a:gd name="connsiteX140" fmla="*/ 421481 w 1221741"/>
              <a:gd name="connsiteY140" fmla="*/ 854928 h 1437056"/>
              <a:gd name="connsiteX141" fmla="*/ 407193 w 1221741"/>
              <a:gd name="connsiteY141" fmla="*/ 859690 h 1437056"/>
              <a:gd name="connsiteX142" fmla="*/ 397668 w 1221741"/>
              <a:gd name="connsiteY142" fmla="*/ 869215 h 1437056"/>
              <a:gd name="connsiteX143" fmla="*/ 395287 w 1221741"/>
              <a:gd name="connsiteY143" fmla="*/ 876359 h 1437056"/>
              <a:gd name="connsiteX144" fmla="*/ 388143 w 1221741"/>
              <a:gd name="connsiteY144" fmla="*/ 885884 h 1437056"/>
              <a:gd name="connsiteX145" fmla="*/ 369093 w 1221741"/>
              <a:gd name="connsiteY145" fmla="*/ 902553 h 1437056"/>
              <a:gd name="connsiteX146" fmla="*/ 371475 w 1221741"/>
              <a:gd name="connsiteY146" fmla="*/ 938271 h 1437056"/>
              <a:gd name="connsiteX147" fmla="*/ 373856 w 1221741"/>
              <a:gd name="connsiteY147" fmla="*/ 945415 h 1437056"/>
              <a:gd name="connsiteX148" fmla="*/ 381000 w 1221741"/>
              <a:gd name="connsiteY148" fmla="*/ 950178 h 1437056"/>
              <a:gd name="connsiteX149" fmla="*/ 390525 w 1221741"/>
              <a:gd name="connsiteY149" fmla="*/ 966846 h 1437056"/>
              <a:gd name="connsiteX150" fmla="*/ 392906 w 1221741"/>
              <a:gd name="connsiteY150" fmla="*/ 976371 h 1437056"/>
              <a:gd name="connsiteX151" fmla="*/ 400050 w 1221741"/>
              <a:gd name="connsiteY151" fmla="*/ 988278 h 1437056"/>
              <a:gd name="connsiteX152" fmla="*/ 407193 w 1221741"/>
              <a:gd name="connsiteY152" fmla="*/ 1023996 h 1437056"/>
              <a:gd name="connsiteX153" fmla="*/ 404812 w 1221741"/>
              <a:gd name="connsiteY153" fmla="*/ 1040665 h 1437056"/>
              <a:gd name="connsiteX154" fmla="*/ 378618 w 1221741"/>
              <a:gd name="connsiteY154" fmla="*/ 1033521 h 1437056"/>
              <a:gd name="connsiteX155" fmla="*/ 354806 w 1221741"/>
              <a:gd name="connsiteY155" fmla="*/ 1012090 h 1437056"/>
              <a:gd name="connsiteX156" fmla="*/ 350043 w 1221741"/>
              <a:gd name="connsiteY156" fmla="*/ 1004946 h 1437056"/>
              <a:gd name="connsiteX157" fmla="*/ 342900 w 1221741"/>
              <a:gd name="connsiteY157" fmla="*/ 1000184 h 1437056"/>
              <a:gd name="connsiteX158" fmla="*/ 307181 w 1221741"/>
              <a:gd name="connsiteY158" fmla="*/ 1007328 h 1437056"/>
              <a:gd name="connsiteX159" fmla="*/ 295275 w 1221741"/>
              <a:gd name="connsiteY159" fmla="*/ 1019234 h 1437056"/>
              <a:gd name="connsiteX160" fmla="*/ 288131 w 1221741"/>
              <a:gd name="connsiteY160" fmla="*/ 1043046 h 1437056"/>
              <a:gd name="connsiteX161" fmla="*/ 285750 w 1221741"/>
              <a:gd name="connsiteY161" fmla="*/ 1054953 h 1437056"/>
              <a:gd name="connsiteX162" fmla="*/ 278606 w 1221741"/>
              <a:gd name="connsiteY162" fmla="*/ 1057334 h 1437056"/>
              <a:gd name="connsiteX163" fmla="*/ 259556 w 1221741"/>
              <a:gd name="connsiteY163" fmla="*/ 1052571 h 1437056"/>
              <a:gd name="connsiteX164" fmla="*/ 252412 w 1221741"/>
              <a:gd name="connsiteY164" fmla="*/ 1040665 h 1437056"/>
              <a:gd name="connsiteX165" fmla="*/ 235743 w 1221741"/>
              <a:gd name="connsiteY165" fmla="*/ 1023996 h 1437056"/>
              <a:gd name="connsiteX166" fmla="*/ 235743 w 1221741"/>
              <a:gd name="connsiteY166" fmla="*/ 1023996 h 1437056"/>
              <a:gd name="connsiteX167" fmla="*/ 226218 w 1221741"/>
              <a:gd name="connsiteY167" fmla="*/ 1019234 h 1437056"/>
              <a:gd name="connsiteX168" fmla="*/ 207168 w 1221741"/>
              <a:gd name="connsiteY168" fmla="*/ 1007328 h 1437056"/>
              <a:gd name="connsiteX169" fmla="*/ 197643 w 1221741"/>
              <a:gd name="connsiteY169" fmla="*/ 1004946 h 1437056"/>
              <a:gd name="connsiteX170" fmla="*/ 166687 w 1221741"/>
              <a:gd name="connsiteY170" fmla="*/ 1000184 h 1437056"/>
              <a:gd name="connsiteX171" fmla="*/ 150018 w 1221741"/>
              <a:gd name="connsiteY171" fmla="*/ 995421 h 1437056"/>
              <a:gd name="connsiteX172" fmla="*/ 126206 w 1221741"/>
              <a:gd name="connsiteY172" fmla="*/ 985896 h 1437056"/>
              <a:gd name="connsiteX173" fmla="*/ 111918 w 1221741"/>
              <a:gd name="connsiteY173" fmla="*/ 978753 h 1437056"/>
              <a:gd name="connsiteX174" fmla="*/ 52387 w 1221741"/>
              <a:gd name="connsiteY174" fmla="*/ 983515 h 1437056"/>
              <a:gd name="connsiteX175" fmla="*/ 45243 w 1221741"/>
              <a:gd name="connsiteY175" fmla="*/ 988278 h 1437056"/>
              <a:gd name="connsiteX176" fmla="*/ 23812 w 1221741"/>
              <a:gd name="connsiteY176" fmla="*/ 1009709 h 1437056"/>
              <a:gd name="connsiteX177" fmla="*/ 16668 w 1221741"/>
              <a:gd name="connsiteY177" fmla="*/ 1033521 h 1437056"/>
              <a:gd name="connsiteX178" fmla="*/ 11906 w 1221741"/>
              <a:gd name="connsiteY178" fmla="*/ 1040665 h 1437056"/>
              <a:gd name="connsiteX179" fmla="*/ 9525 w 1221741"/>
              <a:gd name="connsiteY179" fmla="*/ 1081146 h 1437056"/>
              <a:gd name="connsiteX180" fmla="*/ 7143 w 1221741"/>
              <a:gd name="connsiteY180" fmla="*/ 1090671 h 1437056"/>
              <a:gd name="connsiteX181" fmla="*/ 4762 w 1221741"/>
              <a:gd name="connsiteY181" fmla="*/ 1104959 h 1437056"/>
              <a:gd name="connsiteX182" fmla="*/ 2381 w 1221741"/>
              <a:gd name="connsiteY182" fmla="*/ 1135915 h 1437056"/>
              <a:gd name="connsiteX183" fmla="*/ 0 w 1221741"/>
              <a:gd name="connsiteY183" fmla="*/ 1143059 h 1437056"/>
              <a:gd name="connsiteX184" fmla="*/ 2381 w 1221741"/>
              <a:gd name="connsiteY184" fmla="*/ 1209734 h 1437056"/>
              <a:gd name="connsiteX185" fmla="*/ 19050 w 1221741"/>
              <a:gd name="connsiteY185" fmla="*/ 1221640 h 1437056"/>
              <a:gd name="connsiteX186" fmla="*/ 45243 w 1221741"/>
              <a:gd name="connsiteY186" fmla="*/ 1233546 h 1437056"/>
              <a:gd name="connsiteX187" fmla="*/ 59531 w 1221741"/>
              <a:gd name="connsiteY187" fmla="*/ 1238309 h 1437056"/>
              <a:gd name="connsiteX188" fmla="*/ 83343 w 1221741"/>
              <a:gd name="connsiteY188" fmla="*/ 1254978 h 1437056"/>
              <a:gd name="connsiteX189" fmla="*/ 90487 w 1221741"/>
              <a:gd name="connsiteY189" fmla="*/ 1262121 h 1437056"/>
              <a:gd name="connsiteX190" fmla="*/ 104775 w 1221741"/>
              <a:gd name="connsiteY190" fmla="*/ 1266884 h 1437056"/>
              <a:gd name="connsiteX191" fmla="*/ 123825 w 1221741"/>
              <a:gd name="connsiteY191" fmla="*/ 1271646 h 1437056"/>
              <a:gd name="connsiteX192" fmla="*/ 138112 w 1221741"/>
              <a:gd name="connsiteY192" fmla="*/ 1276409 h 1437056"/>
              <a:gd name="connsiteX193" fmla="*/ 223837 w 1221741"/>
              <a:gd name="connsiteY193" fmla="*/ 1285934 h 1437056"/>
              <a:gd name="connsiteX194" fmla="*/ 257175 w 1221741"/>
              <a:gd name="connsiteY194" fmla="*/ 1314509 h 1437056"/>
              <a:gd name="connsiteX195" fmla="*/ 261937 w 1221741"/>
              <a:gd name="connsiteY195" fmla="*/ 1321653 h 1437056"/>
              <a:gd name="connsiteX196" fmla="*/ 264318 w 1221741"/>
              <a:gd name="connsiteY196" fmla="*/ 1328796 h 1437056"/>
              <a:gd name="connsiteX197" fmla="*/ 271462 w 1221741"/>
              <a:gd name="connsiteY197" fmla="*/ 1343084 h 1437056"/>
              <a:gd name="connsiteX198" fmla="*/ 276225 w 1221741"/>
              <a:gd name="connsiteY198" fmla="*/ 1350228 h 1437056"/>
              <a:gd name="connsiteX199" fmla="*/ 285750 w 1221741"/>
              <a:gd name="connsiteY199" fmla="*/ 1352609 h 1437056"/>
              <a:gd name="connsiteX200" fmla="*/ 328612 w 1221741"/>
              <a:gd name="connsiteY200" fmla="*/ 1347846 h 1437056"/>
              <a:gd name="connsiteX201" fmla="*/ 342900 w 1221741"/>
              <a:gd name="connsiteY201" fmla="*/ 1345465 h 1437056"/>
              <a:gd name="connsiteX202" fmla="*/ 366712 w 1221741"/>
              <a:gd name="connsiteY202" fmla="*/ 1350228 h 1437056"/>
              <a:gd name="connsiteX203" fmla="*/ 373856 w 1221741"/>
              <a:gd name="connsiteY203" fmla="*/ 1383565 h 1437056"/>
              <a:gd name="connsiteX204" fmla="*/ 381000 w 1221741"/>
              <a:gd name="connsiteY204" fmla="*/ 1412140 h 1437056"/>
              <a:gd name="connsiteX205" fmla="*/ 381000 w 1221741"/>
              <a:gd name="connsiteY205" fmla="*/ 1435953 h 1437056"/>
              <a:gd name="connsiteX0" fmla="*/ 381000 w 1221741"/>
              <a:gd name="connsiteY0" fmla="*/ 1435953 h 1437056"/>
              <a:gd name="connsiteX1" fmla="*/ 411956 w 1221741"/>
              <a:gd name="connsiteY1" fmla="*/ 1431190 h 1437056"/>
              <a:gd name="connsiteX2" fmla="*/ 426243 w 1221741"/>
              <a:gd name="connsiteY2" fmla="*/ 1419284 h 1437056"/>
              <a:gd name="connsiteX3" fmla="*/ 435768 w 1221741"/>
              <a:gd name="connsiteY3" fmla="*/ 1414521 h 1437056"/>
              <a:gd name="connsiteX4" fmla="*/ 447675 w 1221741"/>
              <a:gd name="connsiteY4" fmla="*/ 1404996 h 1437056"/>
              <a:gd name="connsiteX5" fmla="*/ 450056 w 1221741"/>
              <a:gd name="connsiteY5" fmla="*/ 1397853 h 1437056"/>
              <a:gd name="connsiteX6" fmla="*/ 476250 w 1221741"/>
              <a:gd name="connsiteY6" fmla="*/ 1378803 h 1437056"/>
              <a:gd name="connsiteX7" fmla="*/ 488156 w 1221741"/>
              <a:gd name="connsiteY7" fmla="*/ 1369278 h 1437056"/>
              <a:gd name="connsiteX8" fmla="*/ 526256 w 1221741"/>
              <a:gd name="connsiteY8" fmla="*/ 1362134 h 1437056"/>
              <a:gd name="connsiteX9" fmla="*/ 559593 w 1221741"/>
              <a:gd name="connsiteY9" fmla="*/ 1357371 h 1437056"/>
              <a:gd name="connsiteX10" fmla="*/ 573881 w 1221741"/>
              <a:gd name="connsiteY10" fmla="*/ 1347846 h 1437056"/>
              <a:gd name="connsiteX11" fmla="*/ 592931 w 1221741"/>
              <a:gd name="connsiteY11" fmla="*/ 1333559 h 1437056"/>
              <a:gd name="connsiteX12" fmla="*/ 611981 w 1221741"/>
              <a:gd name="connsiteY12" fmla="*/ 1321653 h 1437056"/>
              <a:gd name="connsiteX13" fmla="*/ 626268 w 1221741"/>
              <a:gd name="connsiteY13" fmla="*/ 1319271 h 1437056"/>
              <a:gd name="connsiteX14" fmla="*/ 657225 w 1221741"/>
              <a:gd name="connsiteY14" fmla="*/ 1314509 h 1437056"/>
              <a:gd name="connsiteX15" fmla="*/ 666750 w 1221741"/>
              <a:gd name="connsiteY15" fmla="*/ 1307365 h 1437056"/>
              <a:gd name="connsiteX16" fmla="*/ 652462 w 1221741"/>
              <a:gd name="connsiteY16" fmla="*/ 1295459 h 1437056"/>
              <a:gd name="connsiteX17" fmla="*/ 638175 w 1221741"/>
              <a:gd name="connsiteY17" fmla="*/ 1288315 h 1437056"/>
              <a:gd name="connsiteX18" fmla="*/ 626268 w 1221741"/>
              <a:gd name="connsiteY18" fmla="*/ 1278790 h 1437056"/>
              <a:gd name="connsiteX19" fmla="*/ 619125 w 1221741"/>
              <a:gd name="connsiteY19" fmla="*/ 1271646 h 1437056"/>
              <a:gd name="connsiteX20" fmla="*/ 621506 w 1221741"/>
              <a:gd name="connsiteY20" fmla="*/ 1254978 h 1437056"/>
              <a:gd name="connsiteX21" fmla="*/ 650081 w 1221741"/>
              <a:gd name="connsiteY21" fmla="*/ 1259740 h 1437056"/>
              <a:gd name="connsiteX22" fmla="*/ 671512 w 1221741"/>
              <a:gd name="connsiteY22" fmla="*/ 1266884 h 1437056"/>
              <a:gd name="connsiteX23" fmla="*/ 673893 w 1221741"/>
              <a:gd name="connsiteY23" fmla="*/ 1300221 h 1437056"/>
              <a:gd name="connsiteX24" fmla="*/ 692943 w 1221741"/>
              <a:gd name="connsiteY24" fmla="*/ 1302603 h 1437056"/>
              <a:gd name="connsiteX25" fmla="*/ 757237 w 1221741"/>
              <a:gd name="connsiteY25" fmla="*/ 1300221 h 1437056"/>
              <a:gd name="connsiteX26" fmla="*/ 776287 w 1221741"/>
              <a:gd name="connsiteY26" fmla="*/ 1297840 h 1437056"/>
              <a:gd name="connsiteX27" fmla="*/ 845343 w 1221741"/>
              <a:gd name="connsiteY27" fmla="*/ 1304984 h 1437056"/>
              <a:gd name="connsiteX28" fmla="*/ 864393 w 1221741"/>
              <a:gd name="connsiteY28" fmla="*/ 1309746 h 1437056"/>
              <a:gd name="connsiteX29" fmla="*/ 885825 w 1221741"/>
              <a:gd name="connsiteY29" fmla="*/ 1314509 h 1437056"/>
              <a:gd name="connsiteX30" fmla="*/ 897731 w 1221741"/>
              <a:gd name="connsiteY30" fmla="*/ 1319271 h 1437056"/>
              <a:gd name="connsiteX31" fmla="*/ 907256 w 1221741"/>
              <a:gd name="connsiteY31" fmla="*/ 1324034 h 1437056"/>
              <a:gd name="connsiteX32" fmla="*/ 926306 w 1221741"/>
              <a:gd name="connsiteY32" fmla="*/ 1328796 h 1437056"/>
              <a:gd name="connsiteX33" fmla="*/ 945356 w 1221741"/>
              <a:gd name="connsiteY33" fmla="*/ 1333559 h 1437056"/>
              <a:gd name="connsiteX34" fmla="*/ 950118 w 1221741"/>
              <a:gd name="connsiteY34" fmla="*/ 1307365 h 1437056"/>
              <a:gd name="connsiteX35" fmla="*/ 952500 w 1221741"/>
              <a:gd name="connsiteY35" fmla="*/ 1297840 h 1437056"/>
              <a:gd name="connsiteX36" fmla="*/ 988218 w 1221741"/>
              <a:gd name="connsiteY36" fmla="*/ 1290696 h 1437056"/>
              <a:gd name="connsiteX37" fmla="*/ 992981 w 1221741"/>
              <a:gd name="connsiteY37" fmla="*/ 1283553 h 1437056"/>
              <a:gd name="connsiteX38" fmla="*/ 1000125 w 1221741"/>
              <a:gd name="connsiteY38" fmla="*/ 1281171 h 1437056"/>
              <a:gd name="connsiteX39" fmla="*/ 1007268 w 1221741"/>
              <a:gd name="connsiteY39" fmla="*/ 1276409 h 1437056"/>
              <a:gd name="connsiteX40" fmla="*/ 1012031 w 1221741"/>
              <a:gd name="connsiteY40" fmla="*/ 1266884 h 1437056"/>
              <a:gd name="connsiteX41" fmla="*/ 1014412 w 1221741"/>
              <a:gd name="connsiteY41" fmla="*/ 1259740 h 1437056"/>
              <a:gd name="connsiteX42" fmla="*/ 1023937 w 1221741"/>
              <a:gd name="connsiteY42" fmla="*/ 1245453 h 1437056"/>
              <a:gd name="connsiteX43" fmla="*/ 1031081 w 1221741"/>
              <a:gd name="connsiteY43" fmla="*/ 1226403 h 1437056"/>
              <a:gd name="connsiteX44" fmla="*/ 1033462 w 1221741"/>
              <a:gd name="connsiteY44" fmla="*/ 1219259 h 1437056"/>
              <a:gd name="connsiteX45" fmla="*/ 1035843 w 1221741"/>
              <a:gd name="connsiteY45" fmla="*/ 1209734 h 1437056"/>
              <a:gd name="connsiteX46" fmla="*/ 1040606 w 1221741"/>
              <a:gd name="connsiteY46" fmla="*/ 1200209 h 1437056"/>
              <a:gd name="connsiteX47" fmla="*/ 1045368 w 1221741"/>
              <a:gd name="connsiteY47" fmla="*/ 1181159 h 1437056"/>
              <a:gd name="connsiteX48" fmla="*/ 1062037 w 1221741"/>
              <a:gd name="connsiteY48" fmla="*/ 1150203 h 1437056"/>
              <a:gd name="connsiteX49" fmla="*/ 1069181 w 1221741"/>
              <a:gd name="connsiteY49" fmla="*/ 1143059 h 1437056"/>
              <a:gd name="connsiteX50" fmla="*/ 1066800 w 1221741"/>
              <a:gd name="connsiteY50" fmla="*/ 1114484 h 1437056"/>
              <a:gd name="connsiteX51" fmla="*/ 1004887 w 1221741"/>
              <a:gd name="connsiteY51" fmla="*/ 1121628 h 1437056"/>
              <a:gd name="connsiteX52" fmla="*/ 1004887 w 1221741"/>
              <a:gd name="connsiteY52" fmla="*/ 1093053 h 1437056"/>
              <a:gd name="connsiteX53" fmla="*/ 1009650 w 1221741"/>
              <a:gd name="connsiteY53" fmla="*/ 1085909 h 1437056"/>
              <a:gd name="connsiteX54" fmla="*/ 1016793 w 1221741"/>
              <a:gd name="connsiteY54" fmla="*/ 1076384 h 1437056"/>
              <a:gd name="connsiteX55" fmla="*/ 1028700 w 1221741"/>
              <a:gd name="connsiteY55" fmla="*/ 1026378 h 1437056"/>
              <a:gd name="connsiteX56" fmla="*/ 1038225 w 1221741"/>
              <a:gd name="connsiteY56" fmla="*/ 990659 h 1437056"/>
              <a:gd name="connsiteX57" fmla="*/ 1045368 w 1221741"/>
              <a:gd name="connsiteY57" fmla="*/ 981134 h 1437056"/>
              <a:gd name="connsiteX58" fmla="*/ 1054893 w 1221741"/>
              <a:gd name="connsiteY58" fmla="*/ 964465 h 1437056"/>
              <a:gd name="connsiteX59" fmla="*/ 1071562 w 1221741"/>
              <a:gd name="connsiteY59" fmla="*/ 947796 h 1437056"/>
              <a:gd name="connsiteX60" fmla="*/ 1095375 w 1221741"/>
              <a:gd name="connsiteY60" fmla="*/ 928746 h 1437056"/>
              <a:gd name="connsiteX61" fmla="*/ 1102518 w 1221741"/>
              <a:gd name="connsiteY61" fmla="*/ 921603 h 1437056"/>
              <a:gd name="connsiteX62" fmla="*/ 1109662 w 1221741"/>
              <a:gd name="connsiteY62" fmla="*/ 919221 h 1437056"/>
              <a:gd name="connsiteX63" fmla="*/ 1119187 w 1221741"/>
              <a:gd name="connsiteY63" fmla="*/ 912078 h 1437056"/>
              <a:gd name="connsiteX64" fmla="*/ 1138237 w 1221741"/>
              <a:gd name="connsiteY64" fmla="*/ 900171 h 1437056"/>
              <a:gd name="connsiteX65" fmla="*/ 1147762 w 1221741"/>
              <a:gd name="connsiteY65" fmla="*/ 881121 h 1437056"/>
              <a:gd name="connsiteX66" fmla="*/ 1166812 w 1221741"/>
              <a:gd name="connsiteY66" fmla="*/ 854928 h 1437056"/>
              <a:gd name="connsiteX67" fmla="*/ 1178718 w 1221741"/>
              <a:gd name="connsiteY67" fmla="*/ 847784 h 1437056"/>
              <a:gd name="connsiteX68" fmla="*/ 1185862 w 1221741"/>
              <a:gd name="connsiteY68" fmla="*/ 845403 h 1437056"/>
              <a:gd name="connsiteX69" fmla="*/ 1197768 w 1221741"/>
              <a:gd name="connsiteY69" fmla="*/ 838259 h 1437056"/>
              <a:gd name="connsiteX70" fmla="*/ 1207293 w 1221741"/>
              <a:gd name="connsiteY70" fmla="*/ 833496 h 1437056"/>
              <a:gd name="connsiteX71" fmla="*/ 1219200 w 1221741"/>
              <a:gd name="connsiteY71" fmla="*/ 819209 h 1437056"/>
              <a:gd name="connsiteX72" fmla="*/ 1214437 w 1221741"/>
              <a:gd name="connsiteY72" fmla="*/ 793015 h 1437056"/>
              <a:gd name="connsiteX73" fmla="*/ 1207293 w 1221741"/>
              <a:gd name="connsiteY73" fmla="*/ 790634 h 1437056"/>
              <a:gd name="connsiteX74" fmla="*/ 1178718 w 1221741"/>
              <a:gd name="connsiteY74" fmla="*/ 778728 h 1437056"/>
              <a:gd name="connsiteX75" fmla="*/ 1157287 w 1221741"/>
              <a:gd name="connsiteY75" fmla="*/ 766821 h 1437056"/>
              <a:gd name="connsiteX76" fmla="*/ 1133475 w 1221741"/>
              <a:gd name="connsiteY76" fmla="*/ 745390 h 1437056"/>
              <a:gd name="connsiteX77" fmla="*/ 1126331 w 1221741"/>
              <a:gd name="connsiteY77" fmla="*/ 738246 h 1437056"/>
              <a:gd name="connsiteX78" fmla="*/ 1112043 w 1221741"/>
              <a:gd name="connsiteY78" fmla="*/ 719196 h 1437056"/>
              <a:gd name="connsiteX79" fmla="*/ 1102518 w 1221741"/>
              <a:gd name="connsiteY79" fmla="*/ 700146 h 1437056"/>
              <a:gd name="connsiteX80" fmla="*/ 1095375 w 1221741"/>
              <a:gd name="connsiteY80" fmla="*/ 681096 h 1437056"/>
              <a:gd name="connsiteX81" fmla="*/ 1090612 w 1221741"/>
              <a:gd name="connsiteY81" fmla="*/ 669190 h 1437056"/>
              <a:gd name="connsiteX82" fmla="*/ 1088231 w 1221741"/>
              <a:gd name="connsiteY82" fmla="*/ 662046 h 1437056"/>
              <a:gd name="connsiteX83" fmla="*/ 1081087 w 1221741"/>
              <a:gd name="connsiteY83" fmla="*/ 652521 h 1437056"/>
              <a:gd name="connsiteX84" fmla="*/ 1078706 w 1221741"/>
              <a:gd name="connsiteY84" fmla="*/ 642996 h 1437056"/>
              <a:gd name="connsiteX85" fmla="*/ 1073943 w 1221741"/>
              <a:gd name="connsiteY85" fmla="*/ 635853 h 1437056"/>
              <a:gd name="connsiteX86" fmla="*/ 1069181 w 1221741"/>
              <a:gd name="connsiteY86" fmla="*/ 626328 h 1437056"/>
              <a:gd name="connsiteX87" fmla="*/ 1066800 w 1221741"/>
              <a:gd name="connsiteY87" fmla="*/ 619184 h 1437056"/>
              <a:gd name="connsiteX88" fmla="*/ 1064418 w 1221741"/>
              <a:gd name="connsiteY88" fmla="*/ 609659 h 1437056"/>
              <a:gd name="connsiteX89" fmla="*/ 1047750 w 1221741"/>
              <a:gd name="connsiteY89" fmla="*/ 578703 h 1437056"/>
              <a:gd name="connsiteX90" fmla="*/ 1040606 w 1221741"/>
              <a:gd name="connsiteY90" fmla="*/ 557271 h 1437056"/>
              <a:gd name="connsiteX91" fmla="*/ 1038225 w 1221741"/>
              <a:gd name="connsiteY91" fmla="*/ 547746 h 1437056"/>
              <a:gd name="connsiteX92" fmla="*/ 1031081 w 1221741"/>
              <a:gd name="connsiteY92" fmla="*/ 535840 h 1437056"/>
              <a:gd name="connsiteX93" fmla="*/ 1026318 w 1221741"/>
              <a:gd name="connsiteY93" fmla="*/ 526315 h 1437056"/>
              <a:gd name="connsiteX94" fmla="*/ 1023937 w 1221741"/>
              <a:gd name="connsiteY94" fmla="*/ 519171 h 1437056"/>
              <a:gd name="connsiteX95" fmla="*/ 1014412 w 1221741"/>
              <a:gd name="connsiteY95" fmla="*/ 495359 h 1437056"/>
              <a:gd name="connsiteX96" fmla="*/ 1012031 w 1221741"/>
              <a:gd name="connsiteY96" fmla="*/ 485834 h 1437056"/>
              <a:gd name="connsiteX97" fmla="*/ 997743 w 1221741"/>
              <a:gd name="connsiteY97" fmla="*/ 462021 h 1437056"/>
              <a:gd name="connsiteX98" fmla="*/ 992981 w 1221741"/>
              <a:gd name="connsiteY98" fmla="*/ 452496 h 1437056"/>
              <a:gd name="connsiteX99" fmla="*/ 990600 w 1221741"/>
              <a:gd name="connsiteY99" fmla="*/ 440590 h 1437056"/>
              <a:gd name="connsiteX100" fmla="*/ 978693 w 1221741"/>
              <a:gd name="connsiteY100" fmla="*/ 417881 h 1437056"/>
              <a:gd name="connsiteX101" fmla="*/ 969168 w 1221741"/>
              <a:gd name="connsiteY101" fmla="*/ 397728 h 1437056"/>
              <a:gd name="connsiteX102" fmla="*/ 947738 w 1221741"/>
              <a:gd name="connsiteY102" fmla="*/ 333434 h 1437056"/>
              <a:gd name="connsiteX103" fmla="*/ 926306 w 1221741"/>
              <a:gd name="connsiteY103" fmla="*/ 242946 h 1437056"/>
              <a:gd name="connsiteX104" fmla="*/ 900112 w 1221741"/>
              <a:gd name="connsiteY104" fmla="*/ 161985 h 1437056"/>
              <a:gd name="connsiteX105" fmla="*/ 871537 w 1221741"/>
              <a:gd name="connsiteY105" fmla="*/ 88166 h 1437056"/>
              <a:gd name="connsiteX106" fmla="*/ 823912 w 1221741"/>
              <a:gd name="connsiteY106" fmla="*/ 58 h 1437056"/>
              <a:gd name="connsiteX107" fmla="*/ 852487 w 1221741"/>
              <a:gd name="connsiteY107" fmla="*/ 84506 h 1437056"/>
              <a:gd name="connsiteX108" fmla="*/ 862012 w 1221741"/>
              <a:gd name="connsiteY108" fmla="*/ 148800 h 1437056"/>
              <a:gd name="connsiteX109" fmla="*/ 847725 w 1221741"/>
              <a:gd name="connsiteY109" fmla="*/ 207228 h 1437056"/>
              <a:gd name="connsiteX110" fmla="*/ 812006 w 1221741"/>
              <a:gd name="connsiteY110" fmla="*/ 297715 h 1437056"/>
              <a:gd name="connsiteX111" fmla="*/ 797718 w 1221741"/>
              <a:gd name="connsiteY111" fmla="*/ 354865 h 1437056"/>
              <a:gd name="connsiteX112" fmla="*/ 781050 w 1221741"/>
              <a:gd name="connsiteY112" fmla="*/ 395346 h 1437056"/>
              <a:gd name="connsiteX113" fmla="*/ 754856 w 1221741"/>
              <a:gd name="connsiteY113" fmla="*/ 445353 h 1437056"/>
              <a:gd name="connsiteX114" fmla="*/ 762000 w 1221741"/>
              <a:gd name="connsiteY114" fmla="*/ 481071 h 1437056"/>
              <a:gd name="connsiteX115" fmla="*/ 721518 w 1221741"/>
              <a:gd name="connsiteY115" fmla="*/ 504884 h 1437056"/>
              <a:gd name="connsiteX116" fmla="*/ 688181 w 1221741"/>
              <a:gd name="connsiteY116" fmla="*/ 519171 h 1437056"/>
              <a:gd name="connsiteX117" fmla="*/ 671512 w 1221741"/>
              <a:gd name="connsiteY117" fmla="*/ 533459 h 1437056"/>
              <a:gd name="connsiteX118" fmla="*/ 657225 w 1221741"/>
              <a:gd name="connsiteY118" fmla="*/ 547746 h 1437056"/>
              <a:gd name="connsiteX119" fmla="*/ 642937 w 1221741"/>
              <a:gd name="connsiteY119" fmla="*/ 562034 h 1437056"/>
              <a:gd name="connsiteX120" fmla="*/ 626268 w 1221741"/>
              <a:gd name="connsiteY120" fmla="*/ 581084 h 1437056"/>
              <a:gd name="connsiteX121" fmla="*/ 614362 w 1221741"/>
              <a:gd name="connsiteY121" fmla="*/ 595371 h 1437056"/>
              <a:gd name="connsiteX122" fmla="*/ 607218 w 1221741"/>
              <a:gd name="connsiteY122" fmla="*/ 604896 h 1437056"/>
              <a:gd name="connsiteX123" fmla="*/ 602456 w 1221741"/>
              <a:gd name="connsiteY123" fmla="*/ 612040 h 1437056"/>
              <a:gd name="connsiteX124" fmla="*/ 590550 w 1221741"/>
              <a:gd name="connsiteY124" fmla="*/ 616803 h 1437056"/>
              <a:gd name="connsiteX125" fmla="*/ 573881 w 1221741"/>
              <a:gd name="connsiteY125" fmla="*/ 628709 h 1437056"/>
              <a:gd name="connsiteX126" fmla="*/ 554831 w 1221741"/>
              <a:gd name="connsiteY126" fmla="*/ 638234 h 1437056"/>
              <a:gd name="connsiteX127" fmla="*/ 542925 w 1221741"/>
              <a:gd name="connsiteY127" fmla="*/ 645378 h 1437056"/>
              <a:gd name="connsiteX128" fmla="*/ 535781 w 1221741"/>
              <a:gd name="connsiteY128" fmla="*/ 647759 h 1437056"/>
              <a:gd name="connsiteX129" fmla="*/ 516731 w 1221741"/>
              <a:gd name="connsiteY129" fmla="*/ 662046 h 1437056"/>
              <a:gd name="connsiteX130" fmla="*/ 500062 w 1221741"/>
              <a:gd name="connsiteY130" fmla="*/ 676334 h 1437056"/>
              <a:gd name="connsiteX131" fmla="*/ 490537 w 1221741"/>
              <a:gd name="connsiteY131" fmla="*/ 714434 h 1437056"/>
              <a:gd name="connsiteX132" fmla="*/ 490537 w 1221741"/>
              <a:gd name="connsiteY132" fmla="*/ 831115 h 1437056"/>
              <a:gd name="connsiteX133" fmla="*/ 495300 w 1221741"/>
              <a:gd name="connsiteY133" fmla="*/ 864453 h 1437056"/>
              <a:gd name="connsiteX134" fmla="*/ 492918 w 1221741"/>
              <a:gd name="connsiteY134" fmla="*/ 897790 h 1437056"/>
              <a:gd name="connsiteX135" fmla="*/ 483393 w 1221741"/>
              <a:gd name="connsiteY135" fmla="*/ 895409 h 1437056"/>
              <a:gd name="connsiteX136" fmla="*/ 478631 w 1221741"/>
              <a:gd name="connsiteY136" fmla="*/ 888265 h 1437056"/>
              <a:gd name="connsiteX137" fmla="*/ 447675 w 1221741"/>
              <a:gd name="connsiteY137" fmla="*/ 878740 h 1437056"/>
              <a:gd name="connsiteX138" fmla="*/ 445293 w 1221741"/>
              <a:gd name="connsiteY138" fmla="*/ 871596 h 1437056"/>
              <a:gd name="connsiteX139" fmla="*/ 438150 w 1221741"/>
              <a:gd name="connsiteY139" fmla="*/ 845403 h 1437056"/>
              <a:gd name="connsiteX140" fmla="*/ 421481 w 1221741"/>
              <a:gd name="connsiteY140" fmla="*/ 854928 h 1437056"/>
              <a:gd name="connsiteX141" fmla="*/ 407193 w 1221741"/>
              <a:gd name="connsiteY141" fmla="*/ 859690 h 1437056"/>
              <a:gd name="connsiteX142" fmla="*/ 397668 w 1221741"/>
              <a:gd name="connsiteY142" fmla="*/ 869215 h 1437056"/>
              <a:gd name="connsiteX143" fmla="*/ 395287 w 1221741"/>
              <a:gd name="connsiteY143" fmla="*/ 876359 h 1437056"/>
              <a:gd name="connsiteX144" fmla="*/ 388143 w 1221741"/>
              <a:gd name="connsiteY144" fmla="*/ 885884 h 1437056"/>
              <a:gd name="connsiteX145" fmla="*/ 369093 w 1221741"/>
              <a:gd name="connsiteY145" fmla="*/ 902553 h 1437056"/>
              <a:gd name="connsiteX146" fmla="*/ 371475 w 1221741"/>
              <a:gd name="connsiteY146" fmla="*/ 938271 h 1437056"/>
              <a:gd name="connsiteX147" fmla="*/ 373856 w 1221741"/>
              <a:gd name="connsiteY147" fmla="*/ 945415 h 1437056"/>
              <a:gd name="connsiteX148" fmla="*/ 381000 w 1221741"/>
              <a:gd name="connsiteY148" fmla="*/ 950178 h 1437056"/>
              <a:gd name="connsiteX149" fmla="*/ 390525 w 1221741"/>
              <a:gd name="connsiteY149" fmla="*/ 966846 h 1437056"/>
              <a:gd name="connsiteX150" fmla="*/ 392906 w 1221741"/>
              <a:gd name="connsiteY150" fmla="*/ 976371 h 1437056"/>
              <a:gd name="connsiteX151" fmla="*/ 400050 w 1221741"/>
              <a:gd name="connsiteY151" fmla="*/ 988278 h 1437056"/>
              <a:gd name="connsiteX152" fmla="*/ 407193 w 1221741"/>
              <a:gd name="connsiteY152" fmla="*/ 1023996 h 1437056"/>
              <a:gd name="connsiteX153" fmla="*/ 404812 w 1221741"/>
              <a:gd name="connsiteY153" fmla="*/ 1040665 h 1437056"/>
              <a:gd name="connsiteX154" fmla="*/ 378618 w 1221741"/>
              <a:gd name="connsiteY154" fmla="*/ 1033521 h 1437056"/>
              <a:gd name="connsiteX155" fmla="*/ 354806 w 1221741"/>
              <a:gd name="connsiteY155" fmla="*/ 1012090 h 1437056"/>
              <a:gd name="connsiteX156" fmla="*/ 350043 w 1221741"/>
              <a:gd name="connsiteY156" fmla="*/ 1004946 h 1437056"/>
              <a:gd name="connsiteX157" fmla="*/ 342900 w 1221741"/>
              <a:gd name="connsiteY157" fmla="*/ 1000184 h 1437056"/>
              <a:gd name="connsiteX158" fmla="*/ 307181 w 1221741"/>
              <a:gd name="connsiteY158" fmla="*/ 1007328 h 1437056"/>
              <a:gd name="connsiteX159" fmla="*/ 295275 w 1221741"/>
              <a:gd name="connsiteY159" fmla="*/ 1019234 h 1437056"/>
              <a:gd name="connsiteX160" fmla="*/ 288131 w 1221741"/>
              <a:gd name="connsiteY160" fmla="*/ 1043046 h 1437056"/>
              <a:gd name="connsiteX161" fmla="*/ 285750 w 1221741"/>
              <a:gd name="connsiteY161" fmla="*/ 1054953 h 1437056"/>
              <a:gd name="connsiteX162" fmla="*/ 278606 w 1221741"/>
              <a:gd name="connsiteY162" fmla="*/ 1057334 h 1437056"/>
              <a:gd name="connsiteX163" fmla="*/ 259556 w 1221741"/>
              <a:gd name="connsiteY163" fmla="*/ 1052571 h 1437056"/>
              <a:gd name="connsiteX164" fmla="*/ 252412 w 1221741"/>
              <a:gd name="connsiteY164" fmla="*/ 1040665 h 1437056"/>
              <a:gd name="connsiteX165" fmla="*/ 235743 w 1221741"/>
              <a:gd name="connsiteY165" fmla="*/ 1023996 h 1437056"/>
              <a:gd name="connsiteX166" fmla="*/ 235743 w 1221741"/>
              <a:gd name="connsiteY166" fmla="*/ 1023996 h 1437056"/>
              <a:gd name="connsiteX167" fmla="*/ 226218 w 1221741"/>
              <a:gd name="connsiteY167" fmla="*/ 1019234 h 1437056"/>
              <a:gd name="connsiteX168" fmla="*/ 207168 w 1221741"/>
              <a:gd name="connsiteY168" fmla="*/ 1007328 h 1437056"/>
              <a:gd name="connsiteX169" fmla="*/ 197643 w 1221741"/>
              <a:gd name="connsiteY169" fmla="*/ 1004946 h 1437056"/>
              <a:gd name="connsiteX170" fmla="*/ 166687 w 1221741"/>
              <a:gd name="connsiteY170" fmla="*/ 1000184 h 1437056"/>
              <a:gd name="connsiteX171" fmla="*/ 150018 w 1221741"/>
              <a:gd name="connsiteY171" fmla="*/ 995421 h 1437056"/>
              <a:gd name="connsiteX172" fmla="*/ 126206 w 1221741"/>
              <a:gd name="connsiteY172" fmla="*/ 985896 h 1437056"/>
              <a:gd name="connsiteX173" fmla="*/ 111918 w 1221741"/>
              <a:gd name="connsiteY173" fmla="*/ 978753 h 1437056"/>
              <a:gd name="connsiteX174" fmla="*/ 52387 w 1221741"/>
              <a:gd name="connsiteY174" fmla="*/ 983515 h 1437056"/>
              <a:gd name="connsiteX175" fmla="*/ 45243 w 1221741"/>
              <a:gd name="connsiteY175" fmla="*/ 988278 h 1437056"/>
              <a:gd name="connsiteX176" fmla="*/ 23812 w 1221741"/>
              <a:gd name="connsiteY176" fmla="*/ 1009709 h 1437056"/>
              <a:gd name="connsiteX177" fmla="*/ 16668 w 1221741"/>
              <a:gd name="connsiteY177" fmla="*/ 1033521 h 1437056"/>
              <a:gd name="connsiteX178" fmla="*/ 11906 w 1221741"/>
              <a:gd name="connsiteY178" fmla="*/ 1040665 h 1437056"/>
              <a:gd name="connsiteX179" fmla="*/ 9525 w 1221741"/>
              <a:gd name="connsiteY179" fmla="*/ 1081146 h 1437056"/>
              <a:gd name="connsiteX180" fmla="*/ 7143 w 1221741"/>
              <a:gd name="connsiteY180" fmla="*/ 1090671 h 1437056"/>
              <a:gd name="connsiteX181" fmla="*/ 4762 w 1221741"/>
              <a:gd name="connsiteY181" fmla="*/ 1104959 h 1437056"/>
              <a:gd name="connsiteX182" fmla="*/ 2381 w 1221741"/>
              <a:gd name="connsiteY182" fmla="*/ 1135915 h 1437056"/>
              <a:gd name="connsiteX183" fmla="*/ 0 w 1221741"/>
              <a:gd name="connsiteY183" fmla="*/ 1143059 h 1437056"/>
              <a:gd name="connsiteX184" fmla="*/ 2381 w 1221741"/>
              <a:gd name="connsiteY184" fmla="*/ 1209734 h 1437056"/>
              <a:gd name="connsiteX185" fmla="*/ 19050 w 1221741"/>
              <a:gd name="connsiteY185" fmla="*/ 1221640 h 1437056"/>
              <a:gd name="connsiteX186" fmla="*/ 45243 w 1221741"/>
              <a:gd name="connsiteY186" fmla="*/ 1233546 h 1437056"/>
              <a:gd name="connsiteX187" fmla="*/ 59531 w 1221741"/>
              <a:gd name="connsiteY187" fmla="*/ 1238309 h 1437056"/>
              <a:gd name="connsiteX188" fmla="*/ 83343 w 1221741"/>
              <a:gd name="connsiteY188" fmla="*/ 1254978 h 1437056"/>
              <a:gd name="connsiteX189" fmla="*/ 90487 w 1221741"/>
              <a:gd name="connsiteY189" fmla="*/ 1262121 h 1437056"/>
              <a:gd name="connsiteX190" fmla="*/ 104775 w 1221741"/>
              <a:gd name="connsiteY190" fmla="*/ 1266884 h 1437056"/>
              <a:gd name="connsiteX191" fmla="*/ 123825 w 1221741"/>
              <a:gd name="connsiteY191" fmla="*/ 1271646 h 1437056"/>
              <a:gd name="connsiteX192" fmla="*/ 138112 w 1221741"/>
              <a:gd name="connsiteY192" fmla="*/ 1276409 h 1437056"/>
              <a:gd name="connsiteX193" fmla="*/ 223837 w 1221741"/>
              <a:gd name="connsiteY193" fmla="*/ 1285934 h 1437056"/>
              <a:gd name="connsiteX194" fmla="*/ 257175 w 1221741"/>
              <a:gd name="connsiteY194" fmla="*/ 1314509 h 1437056"/>
              <a:gd name="connsiteX195" fmla="*/ 261937 w 1221741"/>
              <a:gd name="connsiteY195" fmla="*/ 1321653 h 1437056"/>
              <a:gd name="connsiteX196" fmla="*/ 264318 w 1221741"/>
              <a:gd name="connsiteY196" fmla="*/ 1328796 h 1437056"/>
              <a:gd name="connsiteX197" fmla="*/ 271462 w 1221741"/>
              <a:gd name="connsiteY197" fmla="*/ 1343084 h 1437056"/>
              <a:gd name="connsiteX198" fmla="*/ 276225 w 1221741"/>
              <a:gd name="connsiteY198" fmla="*/ 1350228 h 1437056"/>
              <a:gd name="connsiteX199" fmla="*/ 285750 w 1221741"/>
              <a:gd name="connsiteY199" fmla="*/ 1352609 h 1437056"/>
              <a:gd name="connsiteX200" fmla="*/ 328612 w 1221741"/>
              <a:gd name="connsiteY200" fmla="*/ 1347846 h 1437056"/>
              <a:gd name="connsiteX201" fmla="*/ 342900 w 1221741"/>
              <a:gd name="connsiteY201" fmla="*/ 1345465 h 1437056"/>
              <a:gd name="connsiteX202" fmla="*/ 366712 w 1221741"/>
              <a:gd name="connsiteY202" fmla="*/ 1350228 h 1437056"/>
              <a:gd name="connsiteX203" fmla="*/ 373856 w 1221741"/>
              <a:gd name="connsiteY203" fmla="*/ 1383565 h 1437056"/>
              <a:gd name="connsiteX204" fmla="*/ 381000 w 1221741"/>
              <a:gd name="connsiteY204" fmla="*/ 1412140 h 1437056"/>
              <a:gd name="connsiteX205" fmla="*/ 381000 w 1221741"/>
              <a:gd name="connsiteY205" fmla="*/ 1435953 h 1437056"/>
              <a:gd name="connsiteX0" fmla="*/ 381000 w 1221741"/>
              <a:gd name="connsiteY0" fmla="*/ 1435953 h 1437056"/>
              <a:gd name="connsiteX1" fmla="*/ 411956 w 1221741"/>
              <a:gd name="connsiteY1" fmla="*/ 1431190 h 1437056"/>
              <a:gd name="connsiteX2" fmla="*/ 426243 w 1221741"/>
              <a:gd name="connsiteY2" fmla="*/ 1419284 h 1437056"/>
              <a:gd name="connsiteX3" fmla="*/ 435768 w 1221741"/>
              <a:gd name="connsiteY3" fmla="*/ 1414521 h 1437056"/>
              <a:gd name="connsiteX4" fmla="*/ 447675 w 1221741"/>
              <a:gd name="connsiteY4" fmla="*/ 1404996 h 1437056"/>
              <a:gd name="connsiteX5" fmla="*/ 450056 w 1221741"/>
              <a:gd name="connsiteY5" fmla="*/ 1397853 h 1437056"/>
              <a:gd name="connsiteX6" fmla="*/ 476250 w 1221741"/>
              <a:gd name="connsiteY6" fmla="*/ 1378803 h 1437056"/>
              <a:gd name="connsiteX7" fmla="*/ 488156 w 1221741"/>
              <a:gd name="connsiteY7" fmla="*/ 1369278 h 1437056"/>
              <a:gd name="connsiteX8" fmla="*/ 526256 w 1221741"/>
              <a:gd name="connsiteY8" fmla="*/ 1362134 h 1437056"/>
              <a:gd name="connsiteX9" fmla="*/ 559593 w 1221741"/>
              <a:gd name="connsiteY9" fmla="*/ 1357371 h 1437056"/>
              <a:gd name="connsiteX10" fmla="*/ 573881 w 1221741"/>
              <a:gd name="connsiteY10" fmla="*/ 1347846 h 1437056"/>
              <a:gd name="connsiteX11" fmla="*/ 592931 w 1221741"/>
              <a:gd name="connsiteY11" fmla="*/ 1333559 h 1437056"/>
              <a:gd name="connsiteX12" fmla="*/ 611981 w 1221741"/>
              <a:gd name="connsiteY12" fmla="*/ 1321653 h 1437056"/>
              <a:gd name="connsiteX13" fmla="*/ 626268 w 1221741"/>
              <a:gd name="connsiteY13" fmla="*/ 1319271 h 1437056"/>
              <a:gd name="connsiteX14" fmla="*/ 657225 w 1221741"/>
              <a:gd name="connsiteY14" fmla="*/ 1314509 h 1437056"/>
              <a:gd name="connsiteX15" fmla="*/ 666750 w 1221741"/>
              <a:gd name="connsiteY15" fmla="*/ 1307365 h 1437056"/>
              <a:gd name="connsiteX16" fmla="*/ 652462 w 1221741"/>
              <a:gd name="connsiteY16" fmla="*/ 1295459 h 1437056"/>
              <a:gd name="connsiteX17" fmla="*/ 638175 w 1221741"/>
              <a:gd name="connsiteY17" fmla="*/ 1288315 h 1437056"/>
              <a:gd name="connsiteX18" fmla="*/ 626268 w 1221741"/>
              <a:gd name="connsiteY18" fmla="*/ 1278790 h 1437056"/>
              <a:gd name="connsiteX19" fmla="*/ 619125 w 1221741"/>
              <a:gd name="connsiteY19" fmla="*/ 1271646 h 1437056"/>
              <a:gd name="connsiteX20" fmla="*/ 621506 w 1221741"/>
              <a:gd name="connsiteY20" fmla="*/ 1254978 h 1437056"/>
              <a:gd name="connsiteX21" fmla="*/ 650081 w 1221741"/>
              <a:gd name="connsiteY21" fmla="*/ 1259740 h 1437056"/>
              <a:gd name="connsiteX22" fmla="*/ 671512 w 1221741"/>
              <a:gd name="connsiteY22" fmla="*/ 1266884 h 1437056"/>
              <a:gd name="connsiteX23" fmla="*/ 673893 w 1221741"/>
              <a:gd name="connsiteY23" fmla="*/ 1300221 h 1437056"/>
              <a:gd name="connsiteX24" fmla="*/ 692943 w 1221741"/>
              <a:gd name="connsiteY24" fmla="*/ 1302603 h 1437056"/>
              <a:gd name="connsiteX25" fmla="*/ 757237 w 1221741"/>
              <a:gd name="connsiteY25" fmla="*/ 1300221 h 1437056"/>
              <a:gd name="connsiteX26" fmla="*/ 776287 w 1221741"/>
              <a:gd name="connsiteY26" fmla="*/ 1297840 h 1437056"/>
              <a:gd name="connsiteX27" fmla="*/ 845343 w 1221741"/>
              <a:gd name="connsiteY27" fmla="*/ 1304984 h 1437056"/>
              <a:gd name="connsiteX28" fmla="*/ 864393 w 1221741"/>
              <a:gd name="connsiteY28" fmla="*/ 1309746 h 1437056"/>
              <a:gd name="connsiteX29" fmla="*/ 885825 w 1221741"/>
              <a:gd name="connsiteY29" fmla="*/ 1314509 h 1437056"/>
              <a:gd name="connsiteX30" fmla="*/ 897731 w 1221741"/>
              <a:gd name="connsiteY30" fmla="*/ 1319271 h 1437056"/>
              <a:gd name="connsiteX31" fmla="*/ 907256 w 1221741"/>
              <a:gd name="connsiteY31" fmla="*/ 1324034 h 1437056"/>
              <a:gd name="connsiteX32" fmla="*/ 926306 w 1221741"/>
              <a:gd name="connsiteY32" fmla="*/ 1328796 h 1437056"/>
              <a:gd name="connsiteX33" fmla="*/ 945356 w 1221741"/>
              <a:gd name="connsiteY33" fmla="*/ 1333559 h 1437056"/>
              <a:gd name="connsiteX34" fmla="*/ 950118 w 1221741"/>
              <a:gd name="connsiteY34" fmla="*/ 1307365 h 1437056"/>
              <a:gd name="connsiteX35" fmla="*/ 952500 w 1221741"/>
              <a:gd name="connsiteY35" fmla="*/ 1297840 h 1437056"/>
              <a:gd name="connsiteX36" fmla="*/ 988218 w 1221741"/>
              <a:gd name="connsiteY36" fmla="*/ 1290696 h 1437056"/>
              <a:gd name="connsiteX37" fmla="*/ 992981 w 1221741"/>
              <a:gd name="connsiteY37" fmla="*/ 1283553 h 1437056"/>
              <a:gd name="connsiteX38" fmla="*/ 1000125 w 1221741"/>
              <a:gd name="connsiteY38" fmla="*/ 1281171 h 1437056"/>
              <a:gd name="connsiteX39" fmla="*/ 1007268 w 1221741"/>
              <a:gd name="connsiteY39" fmla="*/ 1276409 h 1437056"/>
              <a:gd name="connsiteX40" fmla="*/ 1012031 w 1221741"/>
              <a:gd name="connsiteY40" fmla="*/ 1266884 h 1437056"/>
              <a:gd name="connsiteX41" fmla="*/ 1014412 w 1221741"/>
              <a:gd name="connsiteY41" fmla="*/ 1259740 h 1437056"/>
              <a:gd name="connsiteX42" fmla="*/ 1023937 w 1221741"/>
              <a:gd name="connsiteY42" fmla="*/ 1245453 h 1437056"/>
              <a:gd name="connsiteX43" fmla="*/ 1031081 w 1221741"/>
              <a:gd name="connsiteY43" fmla="*/ 1226403 h 1437056"/>
              <a:gd name="connsiteX44" fmla="*/ 1033462 w 1221741"/>
              <a:gd name="connsiteY44" fmla="*/ 1219259 h 1437056"/>
              <a:gd name="connsiteX45" fmla="*/ 1035843 w 1221741"/>
              <a:gd name="connsiteY45" fmla="*/ 1209734 h 1437056"/>
              <a:gd name="connsiteX46" fmla="*/ 1040606 w 1221741"/>
              <a:gd name="connsiteY46" fmla="*/ 1200209 h 1437056"/>
              <a:gd name="connsiteX47" fmla="*/ 1045368 w 1221741"/>
              <a:gd name="connsiteY47" fmla="*/ 1181159 h 1437056"/>
              <a:gd name="connsiteX48" fmla="*/ 1062037 w 1221741"/>
              <a:gd name="connsiteY48" fmla="*/ 1150203 h 1437056"/>
              <a:gd name="connsiteX49" fmla="*/ 1069181 w 1221741"/>
              <a:gd name="connsiteY49" fmla="*/ 1143059 h 1437056"/>
              <a:gd name="connsiteX50" fmla="*/ 1066800 w 1221741"/>
              <a:gd name="connsiteY50" fmla="*/ 1114484 h 1437056"/>
              <a:gd name="connsiteX51" fmla="*/ 1004887 w 1221741"/>
              <a:gd name="connsiteY51" fmla="*/ 1121628 h 1437056"/>
              <a:gd name="connsiteX52" fmla="*/ 1004887 w 1221741"/>
              <a:gd name="connsiteY52" fmla="*/ 1093053 h 1437056"/>
              <a:gd name="connsiteX53" fmla="*/ 1009650 w 1221741"/>
              <a:gd name="connsiteY53" fmla="*/ 1085909 h 1437056"/>
              <a:gd name="connsiteX54" fmla="*/ 1016793 w 1221741"/>
              <a:gd name="connsiteY54" fmla="*/ 1076384 h 1437056"/>
              <a:gd name="connsiteX55" fmla="*/ 1028700 w 1221741"/>
              <a:gd name="connsiteY55" fmla="*/ 1026378 h 1437056"/>
              <a:gd name="connsiteX56" fmla="*/ 1038225 w 1221741"/>
              <a:gd name="connsiteY56" fmla="*/ 990659 h 1437056"/>
              <a:gd name="connsiteX57" fmla="*/ 1045368 w 1221741"/>
              <a:gd name="connsiteY57" fmla="*/ 981134 h 1437056"/>
              <a:gd name="connsiteX58" fmla="*/ 1054893 w 1221741"/>
              <a:gd name="connsiteY58" fmla="*/ 964465 h 1437056"/>
              <a:gd name="connsiteX59" fmla="*/ 1071562 w 1221741"/>
              <a:gd name="connsiteY59" fmla="*/ 947796 h 1437056"/>
              <a:gd name="connsiteX60" fmla="*/ 1095375 w 1221741"/>
              <a:gd name="connsiteY60" fmla="*/ 928746 h 1437056"/>
              <a:gd name="connsiteX61" fmla="*/ 1102518 w 1221741"/>
              <a:gd name="connsiteY61" fmla="*/ 921603 h 1437056"/>
              <a:gd name="connsiteX62" fmla="*/ 1109662 w 1221741"/>
              <a:gd name="connsiteY62" fmla="*/ 919221 h 1437056"/>
              <a:gd name="connsiteX63" fmla="*/ 1119187 w 1221741"/>
              <a:gd name="connsiteY63" fmla="*/ 912078 h 1437056"/>
              <a:gd name="connsiteX64" fmla="*/ 1138237 w 1221741"/>
              <a:gd name="connsiteY64" fmla="*/ 900171 h 1437056"/>
              <a:gd name="connsiteX65" fmla="*/ 1147762 w 1221741"/>
              <a:gd name="connsiteY65" fmla="*/ 881121 h 1437056"/>
              <a:gd name="connsiteX66" fmla="*/ 1166812 w 1221741"/>
              <a:gd name="connsiteY66" fmla="*/ 854928 h 1437056"/>
              <a:gd name="connsiteX67" fmla="*/ 1178718 w 1221741"/>
              <a:gd name="connsiteY67" fmla="*/ 847784 h 1437056"/>
              <a:gd name="connsiteX68" fmla="*/ 1185862 w 1221741"/>
              <a:gd name="connsiteY68" fmla="*/ 845403 h 1437056"/>
              <a:gd name="connsiteX69" fmla="*/ 1197768 w 1221741"/>
              <a:gd name="connsiteY69" fmla="*/ 838259 h 1437056"/>
              <a:gd name="connsiteX70" fmla="*/ 1207293 w 1221741"/>
              <a:gd name="connsiteY70" fmla="*/ 833496 h 1437056"/>
              <a:gd name="connsiteX71" fmla="*/ 1219200 w 1221741"/>
              <a:gd name="connsiteY71" fmla="*/ 819209 h 1437056"/>
              <a:gd name="connsiteX72" fmla="*/ 1214437 w 1221741"/>
              <a:gd name="connsiteY72" fmla="*/ 793015 h 1437056"/>
              <a:gd name="connsiteX73" fmla="*/ 1207293 w 1221741"/>
              <a:gd name="connsiteY73" fmla="*/ 790634 h 1437056"/>
              <a:gd name="connsiteX74" fmla="*/ 1178718 w 1221741"/>
              <a:gd name="connsiteY74" fmla="*/ 778728 h 1437056"/>
              <a:gd name="connsiteX75" fmla="*/ 1157287 w 1221741"/>
              <a:gd name="connsiteY75" fmla="*/ 766821 h 1437056"/>
              <a:gd name="connsiteX76" fmla="*/ 1133475 w 1221741"/>
              <a:gd name="connsiteY76" fmla="*/ 745390 h 1437056"/>
              <a:gd name="connsiteX77" fmla="*/ 1126331 w 1221741"/>
              <a:gd name="connsiteY77" fmla="*/ 738246 h 1437056"/>
              <a:gd name="connsiteX78" fmla="*/ 1112043 w 1221741"/>
              <a:gd name="connsiteY78" fmla="*/ 719196 h 1437056"/>
              <a:gd name="connsiteX79" fmla="*/ 1102518 w 1221741"/>
              <a:gd name="connsiteY79" fmla="*/ 700146 h 1437056"/>
              <a:gd name="connsiteX80" fmla="*/ 1095375 w 1221741"/>
              <a:gd name="connsiteY80" fmla="*/ 681096 h 1437056"/>
              <a:gd name="connsiteX81" fmla="*/ 1090612 w 1221741"/>
              <a:gd name="connsiteY81" fmla="*/ 669190 h 1437056"/>
              <a:gd name="connsiteX82" fmla="*/ 1088231 w 1221741"/>
              <a:gd name="connsiteY82" fmla="*/ 662046 h 1437056"/>
              <a:gd name="connsiteX83" fmla="*/ 1081087 w 1221741"/>
              <a:gd name="connsiteY83" fmla="*/ 652521 h 1437056"/>
              <a:gd name="connsiteX84" fmla="*/ 1078706 w 1221741"/>
              <a:gd name="connsiteY84" fmla="*/ 642996 h 1437056"/>
              <a:gd name="connsiteX85" fmla="*/ 1073943 w 1221741"/>
              <a:gd name="connsiteY85" fmla="*/ 635853 h 1437056"/>
              <a:gd name="connsiteX86" fmla="*/ 1069181 w 1221741"/>
              <a:gd name="connsiteY86" fmla="*/ 626328 h 1437056"/>
              <a:gd name="connsiteX87" fmla="*/ 1066800 w 1221741"/>
              <a:gd name="connsiteY87" fmla="*/ 619184 h 1437056"/>
              <a:gd name="connsiteX88" fmla="*/ 1064418 w 1221741"/>
              <a:gd name="connsiteY88" fmla="*/ 609659 h 1437056"/>
              <a:gd name="connsiteX89" fmla="*/ 1047750 w 1221741"/>
              <a:gd name="connsiteY89" fmla="*/ 578703 h 1437056"/>
              <a:gd name="connsiteX90" fmla="*/ 1040606 w 1221741"/>
              <a:gd name="connsiteY90" fmla="*/ 557271 h 1437056"/>
              <a:gd name="connsiteX91" fmla="*/ 1038225 w 1221741"/>
              <a:gd name="connsiteY91" fmla="*/ 547746 h 1437056"/>
              <a:gd name="connsiteX92" fmla="*/ 1031081 w 1221741"/>
              <a:gd name="connsiteY92" fmla="*/ 535840 h 1437056"/>
              <a:gd name="connsiteX93" fmla="*/ 1026318 w 1221741"/>
              <a:gd name="connsiteY93" fmla="*/ 526315 h 1437056"/>
              <a:gd name="connsiteX94" fmla="*/ 1023937 w 1221741"/>
              <a:gd name="connsiteY94" fmla="*/ 519171 h 1437056"/>
              <a:gd name="connsiteX95" fmla="*/ 1014412 w 1221741"/>
              <a:gd name="connsiteY95" fmla="*/ 495359 h 1437056"/>
              <a:gd name="connsiteX96" fmla="*/ 1012031 w 1221741"/>
              <a:gd name="connsiteY96" fmla="*/ 485834 h 1437056"/>
              <a:gd name="connsiteX97" fmla="*/ 997743 w 1221741"/>
              <a:gd name="connsiteY97" fmla="*/ 462021 h 1437056"/>
              <a:gd name="connsiteX98" fmla="*/ 992981 w 1221741"/>
              <a:gd name="connsiteY98" fmla="*/ 452496 h 1437056"/>
              <a:gd name="connsiteX99" fmla="*/ 990600 w 1221741"/>
              <a:gd name="connsiteY99" fmla="*/ 440590 h 1437056"/>
              <a:gd name="connsiteX100" fmla="*/ 978693 w 1221741"/>
              <a:gd name="connsiteY100" fmla="*/ 417881 h 1437056"/>
              <a:gd name="connsiteX101" fmla="*/ 969168 w 1221741"/>
              <a:gd name="connsiteY101" fmla="*/ 397728 h 1437056"/>
              <a:gd name="connsiteX102" fmla="*/ 947738 w 1221741"/>
              <a:gd name="connsiteY102" fmla="*/ 333434 h 1437056"/>
              <a:gd name="connsiteX103" fmla="*/ 926306 w 1221741"/>
              <a:gd name="connsiteY103" fmla="*/ 242946 h 1437056"/>
              <a:gd name="connsiteX104" fmla="*/ 900112 w 1221741"/>
              <a:gd name="connsiteY104" fmla="*/ 161985 h 1437056"/>
              <a:gd name="connsiteX105" fmla="*/ 871537 w 1221741"/>
              <a:gd name="connsiteY105" fmla="*/ 88166 h 1437056"/>
              <a:gd name="connsiteX106" fmla="*/ 823912 w 1221741"/>
              <a:gd name="connsiteY106" fmla="*/ 58 h 1437056"/>
              <a:gd name="connsiteX107" fmla="*/ 852487 w 1221741"/>
              <a:gd name="connsiteY107" fmla="*/ 84506 h 1437056"/>
              <a:gd name="connsiteX108" fmla="*/ 862012 w 1221741"/>
              <a:gd name="connsiteY108" fmla="*/ 148800 h 1437056"/>
              <a:gd name="connsiteX109" fmla="*/ 847725 w 1221741"/>
              <a:gd name="connsiteY109" fmla="*/ 207228 h 1437056"/>
              <a:gd name="connsiteX110" fmla="*/ 812006 w 1221741"/>
              <a:gd name="connsiteY110" fmla="*/ 297715 h 1437056"/>
              <a:gd name="connsiteX111" fmla="*/ 797718 w 1221741"/>
              <a:gd name="connsiteY111" fmla="*/ 354865 h 1437056"/>
              <a:gd name="connsiteX112" fmla="*/ 781050 w 1221741"/>
              <a:gd name="connsiteY112" fmla="*/ 395346 h 1437056"/>
              <a:gd name="connsiteX113" fmla="*/ 754856 w 1221741"/>
              <a:gd name="connsiteY113" fmla="*/ 445353 h 1437056"/>
              <a:gd name="connsiteX114" fmla="*/ 762000 w 1221741"/>
              <a:gd name="connsiteY114" fmla="*/ 481071 h 1437056"/>
              <a:gd name="connsiteX115" fmla="*/ 733424 w 1221741"/>
              <a:gd name="connsiteY115" fmla="*/ 483453 h 1437056"/>
              <a:gd name="connsiteX116" fmla="*/ 688181 w 1221741"/>
              <a:gd name="connsiteY116" fmla="*/ 519171 h 1437056"/>
              <a:gd name="connsiteX117" fmla="*/ 671512 w 1221741"/>
              <a:gd name="connsiteY117" fmla="*/ 533459 h 1437056"/>
              <a:gd name="connsiteX118" fmla="*/ 657225 w 1221741"/>
              <a:gd name="connsiteY118" fmla="*/ 547746 h 1437056"/>
              <a:gd name="connsiteX119" fmla="*/ 642937 w 1221741"/>
              <a:gd name="connsiteY119" fmla="*/ 562034 h 1437056"/>
              <a:gd name="connsiteX120" fmla="*/ 626268 w 1221741"/>
              <a:gd name="connsiteY120" fmla="*/ 581084 h 1437056"/>
              <a:gd name="connsiteX121" fmla="*/ 614362 w 1221741"/>
              <a:gd name="connsiteY121" fmla="*/ 595371 h 1437056"/>
              <a:gd name="connsiteX122" fmla="*/ 607218 w 1221741"/>
              <a:gd name="connsiteY122" fmla="*/ 604896 h 1437056"/>
              <a:gd name="connsiteX123" fmla="*/ 602456 w 1221741"/>
              <a:gd name="connsiteY123" fmla="*/ 612040 h 1437056"/>
              <a:gd name="connsiteX124" fmla="*/ 590550 w 1221741"/>
              <a:gd name="connsiteY124" fmla="*/ 616803 h 1437056"/>
              <a:gd name="connsiteX125" fmla="*/ 573881 w 1221741"/>
              <a:gd name="connsiteY125" fmla="*/ 628709 h 1437056"/>
              <a:gd name="connsiteX126" fmla="*/ 554831 w 1221741"/>
              <a:gd name="connsiteY126" fmla="*/ 638234 h 1437056"/>
              <a:gd name="connsiteX127" fmla="*/ 542925 w 1221741"/>
              <a:gd name="connsiteY127" fmla="*/ 645378 h 1437056"/>
              <a:gd name="connsiteX128" fmla="*/ 535781 w 1221741"/>
              <a:gd name="connsiteY128" fmla="*/ 647759 h 1437056"/>
              <a:gd name="connsiteX129" fmla="*/ 516731 w 1221741"/>
              <a:gd name="connsiteY129" fmla="*/ 662046 h 1437056"/>
              <a:gd name="connsiteX130" fmla="*/ 500062 w 1221741"/>
              <a:gd name="connsiteY130" fmla="*/ 676334 h 1437056"/>
              <a:gd name="connsiteX131" fmla="*/ 490537 w 1221741"/>
              <a:gd name="connsiteY131" fmla="*/ 714434 h 1437056"/>
              <a:gd name="connsiteX132" fmla="*/ 490537 w 1221741"/>
              <a:gd name="connsiteY132" fmla="*/ 831115 h 1437056"/>
              <a:gd name="connsiteX133" fmla="*/ 495300 w 1221741"/>
              <a:gd name="connsiteY133" fmla="*/ 864453 h 1437056"/>
              <a:gd name="connsiteX134" fmla="*/ 492918 w 1221741"/>
              <a:gd name="connsiteY134" fmla="*/ 897790 h 1437056"/>
              <a:gd name="connsiteX135" fmla="*/ 483393 w 1221741"/>
              <a:gd name="connsiteY135" fmla="*/ 895409 h 1437056"/>
              <a:gd name="connsiteX136" fmla="*/ 478631 w 1221741"/>
              <a:gd name="connsiteY136" fmla="*/ 888265 h 1437056"/>
              <a:gd name="connsiteX137" fmla="*/ 447675 w 1221741"/>
              <a:gd name="connsiteY137" fmla="*/ 878740 h 1437056"/>
              <a:gd name="connsiteX138" fmla="*/ 445293 w 1221741"/>
              <a:gd name="connsiteY138" fmla="*/ 871596 h 1437056"/>
              <a:gd name="connsiteX139" fmla="*/ 438150 w 1221741"/>
              <a:gd name="connsiteY139" fmla="*/ 845403 h 1437056"/>
              <a:gd name="connsiteX140" fmla="*/ 421481 w 1221741"/>
              <a:gd name="connsiteY140" fmla="*/ 854928 h 1437056"/>
              <a:gd name="connsiteX141" fmla="*/ 407193 w 1221741"/>
              <a:gd name="connsiteY141" fmla="*/ 859690 h 1437056"/>
              <a:gd name="connsiteX142" fmla="*/ 397668 w 1221741"/>
              <a:gd name="connsiteY142" fmla="*/ 869215 h 1437056"/>
              <a:gd name="connsiteX143" fmla="*/ 395287 w 1221741"/>
              <a:gd name="connsiteY143" fmla="*/ 876359 h 1437056"/>
              <a:gd name="connsiteX144" fmla="*/ 388143 w 1221741"/>
              <a:gd name="connsiteY144" fmla="*/ 885884 h 1437056"/>
              <a:gd name="connsiteX145" fmla="*/ 369093 w 1221741"/>
              <a:gd name="connsiteY145" fmla="*/ 902553 h 1437056"/>
              <a:gd name="connsiteX146" fmla="*/ 371475 w 1221741"/>
              <a:gd name="connsiteY146" fmla="*/ 938271 h 1437056"/>
              <a:gd name="connsiteX147" fmla="*/ 373856 w 1221741"/>
              <a:gd name="connsiteY147" fmla="*/ 945415 h 1437056"/>
              <a:gd name="connsiteX148" fmla="*/ 381000 w 1221741"/>
              <a:gd name="connsiteY148" fmla="*/ 950178 h 1437056"/>
              <a:gd name="connsiteX149" fmla="*/ 390525 w 1221741"/>
              <a:gd name="connsiteY149" fmla="*/ 966846 h 1437056"/>
              <a:gd name="connsiteX150" fmla="*/ 392906 w 1221741"/>
              <a:gd name="connsiteY150" fmla="*/ 976371 h 1437056"/>
              <a:gd name="connsiteX151" fmla="*/ 400050 w 1221741"/>
              <a:gd name="connsiteY151" fmla="*/ 988278 h 1437056"/>
              <a:gd name="connsiteX152" fmla="*/ 407193 w 1221741"/>
              <a:gd name="connsiteY152" fmla="*/ 1023996 h 1437056"/>
              <a:gd name="connsiteX153" fmla="*/ 404812 w 1221741"/>
              <a:gd name="connsiteY153" fmla="*/ 1040665 h 1437056"/>
              <a:gd name="connsiteX154" fmla="*/ 378618 w 1221741"/>
              <a:gd name="connsiteY154" fmla="*/ 1033521 h 1437056"/>
              <a:gd name="connsiteX155" fmla="*/ 354806 w 1221741"/>
              <a:gd name="connsiteY155" fmla="*/ 1012090 h 1437056"/>
              <a:gd name="connsiteX156" fmla="*/ 350043 w 1221741"/>
              <a:gd name="connsiteY156" fmla="*/ 1004946 h 1437056"/>
              <a:gd name="connsiteX157" fmla="*/ 342900 w 1221741"/>
              <a:gd name="connsiteY157" fmla="*/ 1000184 h 1437056"/>
              <a:gd name="connsiteX158" fmla="*/ 307181 w 1221741"/>
              <a:gd name="connsiteY158" fmla="*/ 1007328 h 1437056"/>
              <a:gd name="connsiteX159" fmla="*/ 295275 w 1221741"/>
              <a:gd name="connsiteY159" fmla="*/ 1019234 h 1437056"/>
              <a:gd name="connsiteX160" fmla="*/ 288131 w 1221741"/>
              <a:gd name="connsiteY160" fmla="*/ 1043046 h 1437056"/>
              <a:gd name="connsiteX161" fmla="*/ 285750 w 1221741"/>
              <a:gd name="connsiteY161" fmla="*/ 1054953 h 1437056"/>
              <a:gd name="connsiteX162" fmla="*/ 278606 w 1221741"/>
              <a:gd name="connsiteY162" fmla="*/ 1057334 h 1437056"/>
              <a:gd name="connsiteX163" fmla="*/ 259556 w 1221741"/>
              <a:gd name="connsiteY163" fmla="*/ 1052571 h 1437056"/>
              <a:gd name="connsiteX164" fmla="*/ 252412 w 1221741"/>
              <a:gd name="connsiteY164" fmla="*/ 1040665 h 1437056"/>
              <a:gd name="connsiteX165" fmla="*/ 235743 w 1221741"/>
              <a:gd name="connsiteY165" fmla="*/ 1023996 h 1437056"/>
              <a:gd name="connsiteX166" fmla="*/ 235743 w 1221741"/>
              <a:gd name="connsiteY166" fmla="*/ 1023996 h 1437056"/>
              <a:gd name="connsiteX167" fmla="*/ 226218 w 1221741"/>
              <a:gd name="connsiteY167" fmla="*/ 1019234 h 1437056"/>
              <a:gd name="connsiteX168" fmla="*/ 207168 w 1221741"/>
              <a:gd name="connsiteY168" fmla="*/ 1007328 h 1437056"/>
              <a:gd name="connsiteX169" fmla="*/ 197643 w 1221741"/>
              <a:gd name="connsiteY169" fmla="*/ 1004946 h 1437056"/>
              <a:gd name="connsiteX170" fmla="*/ 166687 w 1221741"/>
              <a:gd name="connsiteY170" fmla="*/ 1000184 h 1437056"/>
              <a:gd name="connsiteX171" fmla="*/ 150018 w 1221741"/>
              <a:gd name="connsiteY171" fmla="*/ 995421 h 1437056"/>
              <a:gd name="connsiteX172" fmla="*/ 126206 w 1221741"/>
              <a:gd name="connsiteY172" fmla="*/ 985896 h 1437056"/>
              <a:gd name="connsiteX173" fmla="*/ 111918 w 1221741"/>
              <a:gd name="connsiteY173" fmla="*/ 978753 h 1437056"/>
              <a:gd name="connsiteX174" fmla="*/ 52387 w 1221741"/>
              <a:gd name="connsiteY174" fmla="*/ 983515 h 1437056"/>
              <a:gd name="connsiteX175" fmla="*/ 45243 w 1221741"/>
              <a:gd name="connsiteY175" fmla="*/ 988278 h 1437056"/>
              <a:gd name="connsiteX176" fmla="*/ 23812 w 1221741"/>
              <a:gd name="connsiteY176" fmla="*/ 1009709 h 1437056"/>
              <a:gd name="connsiteX177" fmla="*/ 16668 w 1221741"/>
              <a:gd name="connsiteY177" fmla="*/ 1033521 h 1437056"/>
              <a:gd name="connsiteX178" fmla="*/ 11906 w 1221741"/>
              <a:gd name="connsiteY178" fmla="*/ 1040665 h 1437056"/>
              <a:gd name="connsiteX179" fmla="*/ 9525 w 1221741"/>
              <a:gd name="connsiteY179" fmla="*/ 1081146 h 1437056"/>
              <a:gd name="connsiteX180" fmla="*/ 7143 w 1221741"/>
              <a:gd name="connsiteY180" fmla="*/ 1090671 h 1437056"/>
              <a:gd name="connsiteX181" fmla="*/ 4762 w 1221741"/>
              <a:gd name="connsiteY181" fmla="*/ 1104959 h 1437056"/>
              <a:gd name="connsiteX182" fmla="*/ 2381 w 1221741"/>
              <a:gd name="connsiteY182" fmla="*/ 1135915 h 1437056"/>
              <a:gd name="connsiteX183" fmla="*/ 0 w 1221741"/>
              <a:gd name="connsiteY183" fmla="*/ 1143059 h 1437056"/>
              <a:gd name="connsiteX184" fmla="*/ 2381 w 1221741"/>
              <a:gd name="connsiteY184" fmla="*/ 1209734 h 1437056"/>
              <a:gd name="connsiteX185" fmla="*/ 19050 w 1221741"/>
              <a:gd name="connsiteY185" fmla="*/ 1221640 h 1437056"/>
              <a:gd name="connsiteX186" fmla="*/ 45243 w 1221741"/>
              <a:gd name="connsiteY186" fmla="*/ 1233546 h 1437056"/>
              <a:gd name="connsiteX187" fmla="*/ 59531 w 1221741"/>
              <a:gd name="connsiteY187" fmla="*/ 1238309 h 1437056"/>
              <a:gd name="connsiteX188" fmla="*/ 83343 w 1221741"/>
              <a:gd name="connsiteY188" fmla="*/ 1254978 h 1437056"/>
              <a:gd name="connsiteX189" fmla="*/ 90487 w 1221741"/>
              <a:gd name="connsiteY189" fmla="*/ 1262121 h 1437056"/>
              <a:gd name="connsiteX190" fmla="*/ 104775 w 1221741"/>
              <a:gd name="connsiteY190" fmla="*/ 1266884 h 1437056"/>
              <a:gd name="connsiteX191" fmla="*/ 123825 w 1221741"/>
              <a:gd name="connsiteY191" fmla="*/ 1271646 h 1437056"/>
              <a:gd name="connsiteX192" fmla="*/ 138112 w 1221741"/>
              <a:gd name="connsiteY192" fmla="*/ 1276409 h 1437056"/>
              <a:gd name="connsiteX193" fmla="*/ 223837 w 1221741"/>
              <a:gd name="connsiteY193" fmla="*/ 1285934 h 1437056"/>
              <a:gd name="connsiteX194" fmla="*/ 257175 w 1221741"/>
              <a:gd name="connsiteY194" fmla="*/ 1314509 h 1437056"/>
              <a:gd name="connsiteX195" fmla="*/ 261937 w 1221741"/>
              <a:gd name="connsiteY195" fmla="*/ 1321653 h 1437056"/>
              <a:gd name="connsiteX196" fmla="*/ 264318 w 1221741"/>
              <a:gd name="connsiteY196" fmla="*/ 1328796 h 1437056"/>
              <a:gd name="connsiteX197" fmla="*/ 271462 w 1221741"/>
              <a:gd name="connsiteY197" fmla="*/ 1343084 h 1437056"/>
              <a:gd name="connsiteX198" fmla="*/ 276225 w 1221741"/>
              <a:gd name="connsiteY198" fmla="*/ 1350228 h 1437056"/>
              <a:gd name="connsiteX199" fmla="*/ 285750 w 1221741"/>
              <a:gd name="connsiteY199" fmla="*/ 1352609 h 1437056"/>
              <a:gd name="connsiteX200" fmla="*/ 328612 w 1221741"/>
              <a:gd name="connsiteY200" fmla="*/ 1347846 h 1437056"/>
              <a:gd name="connsiteX201" fmla="*/ 342900 w 1221741"/>
              <a:gd name="connsiteY201" fmla="*/ 1345465 h 1437056"/>
              <a:gd name="connsiteX202" fmla="*/ 366712 w 1221741"/>
              <a:gd name="connsiteY202" fmla="*/ 1350228 h 1437056"/>
              <a:gd name="connsiteX203" fmla="*/ 373856 w 1221741"/>
              <a:gd name="connsiteY203" fmla="*/ 1383565 h 1437056"/>
              <a:gd name="connsiteX204" fmla="*/ 381000 w 1221741"/>
              <a:gd name="connsiteY204" fmla="*/ 1412140 h 1437056"/>
              <a:gd name="connsiteX205" fmla="*/ 381000 w 1221741"/>
              <a:gd name="connsiteY205" fmla="*/ 1435953 h 1437056"/>
              <a:gd name="connsiteX0" fmla="*/ 381000 w 1221741"/>
              <a:gd name="connsiteY0" fmla="*/ 1435953 h 1437056"/>
              <a:gd name="connsiteX1" fmla="*/ 411956 w 1221741"/>
              <a:gd name="connsiteY1" fmla="*/ 1431190 h 1437056"/>
              <a:gd name="connsiteX2" fmla="*/ 426243 w 1221741"/>
              <a:gd name="connsiteY2" fmla="*/ 1419284 h 1437056"/>
              <a:gd name="connsiteX3" fmla="*/ 435768 w 1221741"/>
              <a:gd name="connsiteY3" fmla="*/ 1414521 h 1437056"/>
              <a:gd name="connsiteX4" fmla="*/ 447675 w 1221741"/>
              <a:gd name="connsiteY4" fmla="*/ 1404996 h 1437056"/>
              <a:gd name="connsiteX5" fmla="*/ 450056 w 1221741"/>
              <a:gd name="connsiteY5" fmla="*/ 1397853 h 1437056"/>
              <a:gd name="connsiteX6" fmla="*/ 476250 w 1221741"/>
              <a:gd name="connsiteY6" fmla="*/ 1378803 h 1437056"/>
              <a:gd name="connsiteX7" fmla="*/ 488156 w 1221741"/>
              <a:gd name="connsiteY7" fmla="*/ 1369278 h 1437056"/>
              <a:gd name="connsiteX8" fmla="*/ 526256 w 1221741"/>
              <a:gd name="connsiteY8" fmla="*/ 1362134 h 1437056"/>
              <a:gd name="connsiteX9" fmla="*/ 559593 w 1221741"/>
              <a:gd name="connsiteY9" fmla="*/ 1357371 h 1437056"/>
              <a:gd name="connsiteX10" fmla="*/ 573881 w 1221741"/>
              <a:gd name="connsiteY10" fmla="*/ 1347846 h 1437056"/>
              <a:gd name="connsiteX11" fmla="*/ 592931 w 1221741"/>
              <a:gd name="connsiteY11" fmla="*/ 1333559 h 1437056"/>
              <a:gd name="connsiteX12" fmla="*/ 611981 w 1221741"/>
              <a:gd name="connsiteY12" fmla="*/ 1321653 h 1437056"/>
              <a:gd name="connsiteX13" fmla="*/ 626268 w 1221741"/>
              <a:gd name="connsiteY13" fmla="*/ 1319271 h 1437056"/>
              <a:gd name="connsiteX14" fmla="*/ 657225 w 1221741"/>
              <a:gd name="connsiteY14" fmla="*/ 1314509 h 1437056"/>
              <a:gd name="connsiteX15" fmla="*/ 666750 w 1221741"/>
              <a:gd name="connsiteY15" fmla="*/ 1307365 h 1437056"/>
              <a:gd name="connsiteX16" fmla="*/ 652462 w 1221741"/>
              <a:gd name="connsiteY16" fmla="*/ 1295459 h 1437056"/>
              <a:gd name="connsiteX17" fmla="*/ 638175 w 1221741"/>
              <a:gd name="connsiteY17" fmla="*/ 1288315 h 1437056"/>
              <a:gd name="connsiteX18" fmla="*/ 626268 w 1221741"/>
              <a:gd name="connsiteY18" fmla="*/ 1278790 h 1437056"/>
              <a:gd name="connsiteX19" fmla="*/ 619125 w 1221741"/>
              <a:gd name="connsiteY19" fmla="*/ 1271646 h 1437056"/>
              <a:gd name="connsiteX20" fmla="*/ 621506 w 1221741"/>
              <a:gd name="connsiteY20" fmla="*/ 1254978 h 1437056"/>
              <a:gd name="connsiteX21" fmla="*/ 650081 w 1221741"/>
              <a:gd name="connsiteY21" fmla="*/ 1259740 h 1437056"/>
              <a:gd name="connsiteX22" fmla="*/ 671512 w 1221741"/>
              <a:gd name="connsiteY22" fmla="*/ 1266884 h 1437056"/>
              <a:gd name="connsiteX23" fmla="*/ 673893 w 1221741"/>
              <a:gd name="connsiteY23" fmla="*/ 1300221 h 1437056"/>
              <a:gd name="connsiteX24" fmla="*/ 692943 w 1221741"/>
              <a:gd name="connsiteY24" fmla="*/ 1302603 h 1437056"/>
              <a:gd name="connsiteX25" fmla="*/ 757237 w 1221741"/>
              <a:gd name="connsiteY25" fmla="*/ 1300221 h 1437056"/>
              <a:gd name="connsiteX26" fmla="*/ 776287 w 1221741"/>
              <a:gd name="connsiteY26" fmla="*/ 1297840 h 1437056"/>
              <a:gd name="connsiteX27" fmla="*/ 845343 w 1221741"/>
              <a:gd name="connsiteY27" fmla="*/ 1304984 h 1437056"/>
              <a:gd name="connsiteX28" fmla="*/ 864393 w 1221741"/>
              <a:gd name="connsiteY28" fmla="*/ 1309746 h 1437056"/>
              <a:gd name="connsiteX29" fmla="*/ 885825 w 1221741"/>
              <a:gd name="connsiteY29" fmla="*/ 1314509 h 1437056"/>
              <a:gd name="connsiteX30" fmla="*/ 897731 w 1221741"/>
              <a:gd name="connsiteY30" fmla="*/ 1319271 h 1437056"/>
              <a:gd name="connsiteX31" fmla="*/ 907256 w 1221741"/>
              <a:gd name="connsiteY31" fmla="*/ 1324034 h 1437056"/>
              <a:gd name="connsiteX32" fmla="*/ 926306 w 1221741"/>
              <a:gd name="connsiteY32" fmla="*/ 1328796 h 1437056"/>
              <a:gd name="connsiteX33" fmla="*/ 945356 w 1221741"/>
              <a:gd name="connsiteY33" fmla="*/ 1333559 h 1437056"/>
              <a:gd name="connsiteX34" fmla="*/ 950118 w 1221741"/>
              <a:gd name="connsiteY34" fmla="*/ 1307365 h 1437056"/>
              <a:gd name="connsiteX35" fmla="*/ 952500 w 1221741"/>
              <a:gd name="connsiteY35" fmla="*/ 1297840 h 1437056"/>
              <a:gd name="connsiteX36" fmla="*/ 988218 w 1221741"/>
              <a:gd name="connsiteY36" fmla="*/ 1290696 h 1437056"/>
              <a:gd name="connsiteX37" fmla="*/ 992981 w 1221741"/>
              <a:gd name="connsiteY37" fmla="*/ 1283553 h 1437056"/>
              <a:gd name="connsiteX38" fmla="*/ 1000125 w 1221741"/>
              <a:gd name="connsiteY38" fmla="*/ 1281171 h 1437056"/>
              <a:gd name="connsiteX39" fmla="*/ 1007268 w 1221741"/>
              <a:gd name="connsiteY39" fmla="*/ 1276409 h 1437056"/>
              <a:gd name="connsiteX40" fmla="*/ 1012031 w 1221741"/>
              <a:gd name="connsiteY40" fmla="*/ 1266884 h 1437056"/>
              <a:gd name="connsiteX41" fmla="*/ 1014412 w 1221741"/>
              <a:gd name="connsiteY41" fmla="*/ 1259740 h 1437056"/>
              <a:gd name="connsiteX42" fmla="*/ 1023937 w 1221741"/>
              <a:gd name="connsiteY42" fmla="*/ 1245453 h 1437056"/>
              <a:gd name="connsiteX43" fmla="*/ 1031081 w 1221741"/>
              <a:gd name="connsiteY43" fmla="*/ 1226403 h 1437056"/>
              <a:gd name="connsiteX44" fmla="*/ 1033462 w 1221741"/>
              <a:gd name="connsiteY44" fmla="*/ 1219259 h 1437056"/>
              <a:gd name="connsiteX45" fmla="*/ 1035843 w 1221741"/>
              <a:gd name="connsiteY45" fmla="*/ 1209734 h 1437056"/>
              <a:gd name="connsiteX46" fmla="*/ 1040606 w 1221741"/>
              <a:gd name="connsiteY46" fmla="*/ 1200209 h 1437056"/>
              <a:gd name="connsiteX47" fmla="*/ 1045368 w 1221741"/>
              <a:gd name="connsiteY47" fmla="*/ 1181159 h 1437056"/>
              <a:gd name="connsiteX48" fmla="*/ 1062037 w 1221741"/>
              <a:gd name="connsiteY48" fmla="*/ 1150203 h 1437056"/>
              <a:gd name="connsiteX49" fmla="*/ 1069181 w 1221741"/>
              <a:gd name="connsiteY49" fmla="*/ 1143059 h 1437056"/>
              <a:gd name="connsiteX50" fmla="*/ 1066800 w 1221741"/>
              <a:gd name="connsiteY50" fmla="*/ 1114484 h 1437056"/>
              <a:gd name="connsiteX51" fmla="*/ 1004887 w 1221741"/>
              <a:gd name="connsiteY51" fmla="*/ 1121628 h 1437056"/>
              <a:gd name="connsiteX52" fmla="*/ 1004887 w 1221741"/>
              <a:gd name="connsiteY52" fmla="*/ 1093053 h 1437056"/>
              <a:gd name="connsiteX53" fmla="*/ 1009650 w 1221741"/>
              <a:gd name="connsiteY53" fmla="*/ 1085909 h 1437056"/>
              <a:gd name="connsiteX54" fmla="*/ 1016793 w 1221741"/>
              <a:gd name="connsiteY54" fmla="*/ 1076384 h 1437056"/>
              <a:gd name="connsiteX55" fmla="*/ 1028700 w 1221741"/>
              <a:gd name="connsiteY55" fmla="*/ 1026378 h 1437056"/>
              <a:gd name="connsiteX56" fmla="*/ 1038225 w 1221741"/>
              <a:gd name="connsiteY56" fmla="*/ 990659 h 1437056"/>
              <a:gd name="connsiteX57" fmla="*/ 1045368 w 1221741"/>
              <a:gd name="connsiteY57" fmla="*/ 981134 h 1437056"/>
              <a:gd name="connsiteX58" fmla="*/ 1054893 w 1221741"/>
              <a:gd name="connsiteY58" fmla="*/ 964465 h 1437056"/>
              <a:gd name="connsiteX59" fmla="*/ 1071562 w 1221741"/>
              <a:gd name="connsiteY59" fmla="*/ 947796 h 1437056"/>
              <a:gd name="connsiteX60" fmla="*/ 1095375 w 1221741"/>
              <a:gd name="connsiteY60" fmla="*/ 928746 h 1437056"/>
              <a:gd name="connsiteX61" fmla="*/ 1102518 w 1221741"/>
              <a:gd name="connsiteY61" fmla="*/ 921603 h 1437056"/>
              <a:gd name="connsiteX62" fmla="*/ 1109662 w 1221741"/>
              <a:gd name="connsiteY62" fmla="*/ 919221 h 1437056"/>
              <a:gd name="connsiteX63" fmla="*/ 1119187 w 1221741"/>
              <a:gd name="connsiteY63" fmla="*/ 912078 h 1437056"/>
              <a:gd name="connsiteX64" fmla="*/ 1138237 w 1221741"/>
              <a:gd name="connsiteY64" fmla="*/ 900171 h 1437056"/>
              <a:gd name="connsiteX65" fmla="*/ 1147762 w 1221741"/>
              <a:gd name="connsiteY65" fmla="*/ 881121 h 1437056"/>
              <a:gd name="connsiteX66" fmla="*/ 1166812 w 1221741"/>
              <a:gd name="connsiteY66" fmla="*/ 854928 h 1437056"/>
              <a:gd name="connsiteX67" fmla="*/ 1178718 w 1221741"/>
              <a:gd name="connsiteY67" fmla="*/ 847784 h 1437056"/>
              <a:gd name="connsiteX68" fmla="*/ 1185862 w 1221741"/>
              <a:gd name="connsiteY68" fmla="*/ 845403 h 1437056"/>
              <a:gd name="connsiteX69" fmla="*/ 1197768 w 1221741"/>
              <a:gd name="connsiteY69" fmla="*/ 838259 h 1437056"/>
              <a:gd name="connsiteX70" fmla="*/ 1207293 w 1221741"/>
              <a:gd name="connsiteY70" fmla="*/ 833496 h 1437056"/>
              <a:gd name="connsiteX71" fmla="*/ 1219200 w 1221741"/>
              <a:gd name="connsiteY71" fmla="*/ 819209 h 1437056"/>
              <a:gd name="connsiteX72" fmla="*/ 1214437 w 1221741"/>
              <a:gd name="connsiteY72" fmla="*/ 793015 h 1437056"/>
              <a:gd name="connsiteX73" fmla="*/ 1207293 w 1221741"/>
              <a:gd name="connsiteY73" fmla="*/ 790634 h 1437056"/>
              <a:gd name="connsiteX74" fmla="*/ 1178718 w 1221741"/>
              <a:gd name="connsiteY74" fmla="*/ 778728 h 1437056"/>
              <a:gd name="connsiteX75" fmla="*/ 1157287 w 1221741"/>
              <a:gd name="connsiteY75" fmla="*/ 766821 h 1437056"/>
              <a:gd name="connsiteX76" fmla="*/ 1133475 w 1221741"/>
              <a:gd name="connsiteY76" fmla="*/ 745390 h 1437056"/>
              <a:gd name="connsiteX77" fmla="*/ 1126331 w 1221741"/>
              <a:gd name="connsiteY77" fmla="*/ 738246 h 1437056"/>
              <a:gd name="connsiteX78" fmla="*/ 1112043 w 1221741"/>
              <a:gd name="connsiteY78" fmla="*/ 719196 h 1437056"/>
              <a:gd name="connsiteX79" fmla="*/ 1102518 w 1221741"/>
              <a:gd name="connsiteY79" fmla="*/ 700146 h 1437056"/>
              <a:gd name="connsiteX80" fmla="*/ 1095375 w 1221741"/>
              <a:gd name="connsiteY80" fmla="*/ 681096 h 1437056"/>
              <a:gd name="connsiteX81" fmla="*/ 1090612 w 1221741"/>
              <a:gd name="connsiteY81" fmla="*/ 669190 h 1437056"/>
              <a:gd name="connsiteX82" fmla="*/ 1088231 w 1221741"/>
              <a:gd name="connsiteY82" fmla="*/ 662046 h 1437056"/>
              <a:gd name="connsiteX83" fmla="*/ 1081087 w 1221741"/>
              <a:gd name="connsiteY83" fmla="*/ 652521 h 1437056"/>
              <a:gd name="connsiteX84" fmla="*/ 1078706 w 1221741"/>
              <a:gd name="connsiteY84" fmla="*/ 642996 h 1437056"/>
              <a:gd name="connsiteX85" fmla="*/ 1073943 w 1221741"/>
              <a:gd name="connsiteY85" fmla="*/ 635853 h 1437056"/>
              <a:gd name="connsiteX86" fmla="*/ 1069181 w 1221741"/>
              <a:gd name="connsiteY86" fmla="*/ 626328 h 1437056"/>
              <a:gd name="connsiteX87" fmla="*/ 1066800 w 1221741"/>
              <a:gd name="connsiteY87" fmla="*/ 619184 h 1437056"/>
              <a:gd name="connsiteX88" fmla="*/ 1064418 w 1221741"/>
              <a:gd name="connsiteY88" fmla="*/ 609659 h 1437056"/>
              <a:gd name="connsiteX89" fmla="*/ 1047750 w 1221741"/>
              <a:gd name="connsiteY89" fmla="*/ 578703 h 1437056"/>
              <a:gd name="connsiteX90" fmla="*/ 1040606 w 1221741"/>
              <a:gd name="connsiteY90" fmla="*/ 557271 h 1437056"/>
              <a:gd name="connsiteX91" fmla="*/ 1038225 w 1221741"/>
              <a:gd name="connsiteY91" fmla="*/ 547746 h 1437056"/>
              <a:gd name="connsiteX92" fmla="*/ 1031081 w 1221741"/>
              <a:gd name="connsiteY92" fmla="*/ 535840 h 1437056"/>
              <a:gd name="connsiteX93" fmla="*/ 1026318 w 1221741"/>
              <a:gd name="connsiteY93" fmla="*/ 526315 h 1437056"/>
              <a:gd name="connsiteX94" fmla="*/ 1023937 w 1221741"/>
              <a:gd name="connsiteY94" fmla="*/ 519171 h 1437056"/>
              <a:gd name="connsiteX95" fmla="*/ 1014412 w 1221741"/>
              <a:gd name="connsiteY95" fmla="*/ 495359 h 1437056"/>
              <a:gd name="connsiteX96" fmla="*/ 1012031 w 1221741"/>
              <a:gd name="connsiteY96" fmla="*/ 485834 h 1437056"/>
              <a:gd name="connsiteX97" fmla="*/ 997743 w 1221741"/>
              <a:gd name="connsiteY97" fmla="*/ 462021 h 1437056"/>
              <a:gd name="connsiteX98" fmla="*/ 992981 w 1221741"/>
              <a:gd name="connsiteY98" fmla="*/ 452496 h 1437056"/>
              <a:gd name="connsiteX99" fmla="*/ 990600 w 1221741"/>
              <a:gd name="connsiteY99" fmla="*/ 440590 h 1437056"/>
              <a:gd name="connsiteX100" fmla="*/ 978693 w 1221741"/>
              <a:gd name="connsiteY100" fmla="*/ 417881 h 1437056"/>
              <a:gd name="connsiteX101" fmla="*/ 969168 w 1221741"/>
              <a:gd name="connsiteY101" fmla="*/ 397728 h 1437056"/>
              <a:gd name="connsiteX102" fmla="*/ 947738 w 1221741"/>
              <a:gd name="connsiteY102" fmla="*/ 333434 h 1437056"/>
              <a:gd name="connsiteX103" fmla="*/ 926306 w 1221741"/>
              <a:gd name="connsiteY103" fmla="*/ 242946 h 1437056"/>
              <a:gd name="connsiteX104" fmla="*/ 900112 w 1221741"/>
              <a:gd name="connsiteY104" fmla="*/ 161985 h 1437056"/>
              <a:gd name="connsiteX105" fmla="*/ 871537 w 1221741"/>
              <a:gd name="connsiteY105" fmla="*/ 88166 h 1437056"/>
              <a:gd name="connsiteX106" fmla="*/ 823912 w 1221741"/>
              <a:gd name="connsiteY106" fmla="*/ 58 h 1437056"/>
              <a:gd name="connsiteX107" fmla="*/ 852487 w 1221741"/>
              <a:gd name="connsiteY107" fmla="*/ 84506 h 1437056"/>
              <a:gd name="connsiteX108" fmla="*/ 862012 w 1221741"/>
              <a:gd name="connsiteY108" fmla="*/ 148800 h 1437056"/>
              <a:gd name="connsiteX109" fmla="*/ 847725 w 1221741"/>
              <a:gd name="connsiteY109" fmla="*/ 207228 h 1437056"/>
              <a:gd name="connsiteX110" fmla="*/ 812006 w 1221741"/>
              <a:gd name="connsiteY110" fmla="*/ 297715 h 1437056"/>
              <a:gd name="connsiteX111" fmla="*/ 797718 w 1221741"/>
              <a:gd name="connsiteY111" fmla="*/ 354865 h 1437056"/>
              <a:gd name="connsiteX112" fmla="*/ 781050 w 1221741"/>
              <a:gd name="connsiteY112" fmla="*/ 395346 h 1437056"/>
              <a:gd name="connsiteX113" fmla="*/ 754856 w 1221741"/>
              <a:gd name="connsiteY113" fmla="*/ 445353 h 1437056"/>
              <a:gd name="connsiteX114" fmla="*/ 762000 w 1221741"/>
              <a:gd name="connsiteY114" fmla="*/ 481071 h 1437056"/>
              <a:gd name="connsiteX115" fmla="*/ 733424 w 1221741"/>
              <a:gd name="connsiteY115" fmla="*/ 483453 h 1437056"/>
              <a:gd name="connsiteX116" fmla="*/ 688181 w 1221741"/>
              <a:gd name="connsiteY116" fmla="*/ 519171 h 1437056"/>
              <a:gd name="connsiteX117" fmla="*/ 657225 w 1221741"/>
              <a:gd name="connsiteY117" fmla="*/ 547746 h 1437056"/>
              <a:gd name="connsiteX118" fmla="*/ 642937 w 1221741"/>
              <a:gd name="connsiteY118" fmla="*/ 562034 h 1437056"/>
              <a:gd name="connsiteX119" fmla="*/ 626268 w 1221741"/>
              <a:gd name="connsiteY119" fmla="*/ 581084 h 1437056"/>
              <a:gd name="connsiteX120" fmla="*/ 614362 w 1221741"/>
              <a:gd name="connsiteY120" fmla="*/ 595371 h 1437056"/>
              <a:gd name="connsiteX121" fmla="*/ 607218 w 1221741"/>
              <a:gd name="connsiteY121" fmla="*/ 604896 h 1437056"/>
              <a:gd name="connsiteX122" fmla="*/ 602456 w 1221741"/>
              <a:gd name="connsiteY122" fmla="*/ 612040 h 1437056"/>
              <a:gd name="connsiteX123" fmla="*/ 590550 w 1221741"/>
              <a:gd name="connsiteY123" fmla="*/ 616803 h 1437056"/>
              <a:gd name="connsiteX124" fmla="*/ 573881 w 1221741"/>
              <a:gd name="connsiteY124" fmla="*/ 628709 h 1437056"/>
              <a:gd name="connsiteX125" fmla="*/ 554831 w 1221741"/>
              <a:gd name="connsiteY125" fmla="*/ 638234 h 1437056"/>
              <a:gd name="connsiteX126" fmla="*/ 542925 w 1221741"/>
              <a:gd name="connsiteY126" fmla="*/ 645378 h 1437056"/>
              <a:gd name="connsiteX127" fmla="*/ 535781 w 1221741"/>
              <a:gd name="connsiteY127" fmla="*/ 647759 h 1437056"/>
              <a:gd name="connsiteX128" fmla="*/ 516731 w 1221741"/>
              <a:gd name="connsiteY128" fmla="*/ 662046 h 1437056"/>
              <a:gd name="connsiteX129" fmla="*/ 500062 w 1221741"/>
              <a:gd name="connsiteY129" fmla="*/ 676334 h 1437056"/>
              <a:gd name="connsiteX130" fmla="*/ 490537 w 1221741"/>
              <a:gd name="connsiteY130" fmla="*/ 714434 h 1437056"/>
              <a:gd name="connsiteX131" fmla="*/ 490537 w 1221741"/>
              <a:gd name="connsiteY131" fmla="*/ 831115 h 1437056"/>
              <a:gd name="connsiteX132" fmla="*/ 495300 w 1221741"/>
              <a:gd name="connsiteY132" fmla="*/ 864453 h 1437056"/>
              <a:gd name="connsiteX133" fmla="*/ 492918 w 1221741"/>
              <a:gd name="connsiteY133" fmla="*/ 897790 h 1437056"/>
              <a:gd name="connsiteX134" fmla="*/ 483393 w 1221741"/>
              <a:gd name="connsiteY134" fmla="*/ 895409 h 1437056"/>
              <a:gd name="connsiteX135" fmla="*/ 478631 w 1221741"/>
              <a:gd name="connsiteY135" fmla="*/ 888265 h 1437056"/>
              <a:gd name="connsiteX136" fmla="*/ 447675 w 1221741"/>
              <a:gd name="connsiteY136" fmla="*/ 878740 h 1437056"/>
              <a:gd name="connsiteX137" fmla="*/ 445293 w 1221741"/>
              <a:gd name="connsiteY137" fmla="*/ 871596 h 1437056"/>
              <a:gd name="connsiteX138" fmla="*/ 438150 w 1221741"/>
              <a:gd name="connsiteY138" fmla="*/ 845403 h 1437056"/>
              <a:gd name="connsiteX139" fmla="*/ 421481 w 1221741"/>
              <a:gd name="connsiteY139" fmla="*/ 854928 h 1437056"/>
              <a:gd name="connsiteX140" fmla="*/ 407193 w 1221741"/>
              <a:gd name="connsiteY140" fmla="*/ 859690 h 1437056"/>
              <a:gd name="connsiteX141" fmla="*/ 397668 w 1221741"/>
              <a:gd name="connsiteY141" fmla="*/ 869215 h 1437056"/>
              <a:gd name="connsiteX142" fmla="*/ 395287 w 1221741"/>
              <a:gd name="connsiteY142" fmla="*/ 876359 h 1437056"/>
              <a:gd name="connsiteX143" fmla="*/ 388143 w 1221741"/>
              <a:gd name="connsiteY143" fmla="*/ 885884 h 1437056"/>
              <a:gd name="connsiteX144" fmla="*/ 369093 w 1221741"/>
              <a:gd name="connsiteY144" fmla="*/ 902553 h 1437056"/>
              <a:gd name="connsiteX145" fmla="*/ 371475 w 1221741"/>
              <a:gd name="connsiteY145" fmla="*/ 938271 h 1437056"/>
              <a:gd name="connsiteX146" fmla="*/ 373856 w 1221741"/>
              <a:gd name="connsiteY146" fmla="*/ 945415 h 1437056"/>
              <a:gd name="connsiteX147" fmla="*/ 381000 w 1221741"/>
              <a:gd name="connsiteY147" fmla="*/ 950178 h 1437056"/>
              <a:gd name="connsiteX148" fmla="*/ 390525 w 1221741"/>
              <a:gd name="connsiteY148" fmla="*/ 966846 h 1437056"/>
              <a:gd name="connsiteX149" fmla="*/ 392906 w 1221741"/>
              <a:gd name="connsiteY149" fmla="*/ 976371 h 1437056"/>
              <a:gd name="connsiteX150" fmla="*/ 400050 w 1221741"/>
              <a:gd name="connsiteY150" fmla="*/ 988278 h 1437056"/>
              <a:gd name="connsiteX151" fmla="*/ 407193 w 1221741"/>
              <a:gd name="connsiteY151" fmla="*/ 1023996 h 1437056"/>
              <a:gd name="connsiteX152" fmla="*/ 404812 w 1221741"/>
              <a:gd name="connsiteY152" fmla="*/ 1040665 h 1437056"/>
              <a:gd name="connsiteX153" fmla="*/ 378618 w 1221741"/>
              <a:gd name="connsiteY153" fmla="*/ 1033521 h 1437056"/>
              <a:gd name="connsiteX154" fmla="*/ 354806 w 1221741"/>
              <a:gd name="connsiteY154" fmla="*/ 1012090 h 1437056"/>
              <a:gd name="connsiteX155" fmla="*/ 350043 w 1221741"/>
              <a:gd name="connsiteY155" fmla="*/ 1004946 h 1437056"/>
              <a:gd name="connsiteX156" fmla="*/ 342900 w 1221741"/>
              <a:gd name="connsiteY156" fmla="*/ 1000184 h 1437056"/>
              <a:gd name="connsiteX157" fmla="*/ 307181 w 1221741"/>
              <a:gd name="connsiteY157" fmla="*/ 1007328 h 1437056"/>
              <a:gd name="connsiteX158" fmla="*/ 295275 w 1221741"/>
              <a:gd name="connsiteY158" fmla="*/ 1019234 h 1437056"/>
              <a:gd name="connsiteX159" fmla="*/ 288131 w 1221741"/>
              <a:gd name="connsiteY159" fmla="*/ 1043046 h 1437056"/>
              <a:gd name="connsiteX160" fmla="*/ 285750 w 1221741"/>
              <a:gd name="connsiteY160" fmla="*/ 1054953 h 1437056"/>
              <a:gd name="connsiteX161" fmla="*/ 278606 w 1221741"/>
              <a:gd name="connsiteY161" fmla="*/ 1057334 h 1437056"/>
              <a:gd name="connsiteX162" fmla="*/ 259556 w 1221741"/>
              <a:gd name="connsiteY162" fmla="*/ 1052571 h 1437056"/>
              <a:gd name="connsiteX163" fmla="*/ 252412 w 1221741"/>
              <a:gd name="connsiteY163" fmla="*/ 1040665 h 1437056"/>
              <a:gd name="connsiteX164" fmla="*/ 235743 w 1221741"/>
              <a:gd name="connsiteY164" fmla="*/ 1023996 h 1437056"/>
              <a:gd name="connsiteX165" fmla="*/ 235743 w 1221741"/>
              <a:gd name="connsiteY165" fmla="*/ 1023996 h 1437056"/>
              <a:gd name="connsiteX166" fmla="*/ 226218 w 1221741"/>
              <a:gd name="connsiteY166" fmla="*/ 1019234 h 1437056"/>
              <a:gd name="connsiteX167" fmla="*/ 207168 w 1221741"/>
              <a:gd name="connsiteY167" fmla="*/ 1007328 h 1437056"/>
              <a:gd name="connsiteX168" fmla="*/ 197643 w 1221741"/>
              <a:gd name="connsiteY168" fmla="*/ 1004946 h 1437056"/>
              <a:gd name="connsiteX169" fmla="*/ 166687 w 1221741"/>
              <a:gd name="connsiteY169" fmla="*/ 1000184 h 1437056"/>
              <a:gd name="connsiteX170" fmla="*/ 150018 w 1221741"/>
              <a:gd name="connsiteY170" fmla="*/ 995421 h 1437056"/>
              <a:gd name="connsiteX171" fmla="*/ 126206 w 1221741"/>
              <a:gd name="connsiteY171" fmla="*/ 985896 h 1437056"/>
              <a:gd name="connsiteX172" fmla="*/ 111918 w 1221741"/>
              <a:gd name="connsiteY172" fmla="*/ 978753 h 1437056"/>
              <a:gd name="connsiteX173" fmla="*/ 52387 w 1221741"/>
              <a:gd name="connsiteY173" fmla="*/ 983515 h 1437056"/>
              <a:gd name="connsiteX174" fmla="*/ 45243 w 1221741"/>
              <a:gd name="connsiteY174" fmla="*/ 988278 h 1437056"/>
              <a:gd name="connsiteX175" fmla="*/ 23812 w 1221741"/>
              <a:gd name="connsiteY175" fmla="*/ 1009709 h 1437056"/>
              <a:gd name="connsiteX176" fmla="*/ 16668 w 1221741"/>
              <a:gd name="connsiteY176" fmla="*/ 1033521 h 1437056"/>
              <a:gd name="connsiteX177" fmla="*/ 11906 w 1221741"/>
              <a:gd name="connsiteY177" fmla="*/ 1040665 h 1437056"/>
              <a:gd name="connsiteX178" fmla="*/ 9525 w 1221741"/>
              <a:gd name="connsiteY178" fmla="*/ 1081146 h 1437056"/>
              <a:gd name="connsiteX179" fmla="*/ 7143 w 1221741"/>
              <a:gd name="connsiteY179" fmla="*/ 1090671 h 1437056"/>
              <a:gd name="connsiteX180" fmla="*/ 4762 w 1221741"/>
              <a:gd name="connsiteY180" fmla="*/ 1104959 h 1437056"/>
              <a:gd name="connsiteX181" fmla="*/ 2381 w 1221741"/>
              <a:gd name="connsiteY181" fmla="*/ 1135915 h 1437056"/>
              <a:gd name="connsiteX182" fmla="*/ 0 w 1221741"/>
              <a:gd name="connsiteY182" fmla="*/ 1143059 h 1437056"/>
              <a:gd name="connsiteX183" fmla="*/ 2381 w 1221741"/>
              <a:gd name="connsiteY183" fmla="*/ 1209734 h 1437056"/>
              <a:gd name="connsiteX184" fmla="*/ 19050 w 1221741"/>
              <a:gd name="connsiteY184" fmla="*/ 1221640 h 1437056"/>
              <a:gd name="connsiteX185" fmla="*/ 45243 w 1221741"/>
              <a:gd name="connsiteY185" fmla="*/ 1233546 h 1437056"/>
              <a:gd name="connsiteX186" fmla="*/ 59531 w 1221741"/>
              <a:gd name="connsiteY186" fmla="*/ 1238309 h 1437056"/>
              <a:gd name="connsiteX187" fmla="*/ 83343 w 1221741"/>
              <a:gd name="connsiteY187" fmla="*/ 1254978 h 1437056"/>
              <a:gd name="connsiteX188" fmla="*/ 90487 w 1221741"/>
              <a:gd name="connsiteY188" fmla="*/ 1262121 h 1437056"/>
              <a:gd name="connsiteX189" fmla="*/ 104775 w 1221741"/>
              <a:gd name="connsiteY189" fmla="*/ 1266884 h 1437056"/>
              <a:gd name="connsiteX190" fmla="*/ 123825 w 1221741"/>
              <a:gd name="connsiteY190" fmla="*/ 1271646 h 1437056"/>
              <a:gd name="connsiteX191" fmla="*/ 138112 w 1221741"/>
              <a:gd name="connsiteY191" fmla="*/ 1276409 h 1437056"/>
              <a:gd name="connsiteX192" fmla="*/ 223837 w 1221741"/>
              <a:gd name="connsiteY192" fmla="*/ 1285934 h 1437056"/>
              <a:gd name="connsiteX193" fmla="*/ 257175 w 1221741"/>
              <a:gd name="connsiteY193" fmla="*/ 1314509 h 1437056"/>
              <a:gd name="connsiteX194" fmla="*/ 261937 w 1221741"/>
              <a:gd name="connsiteY194" fmla="*/ 1321653 h 1437056"/>
              <a:gd name="connsiteX195" fmla="*/ 264318 w 1221741"/>
              <a:gd name="connsiteY195" fmla="*/ 1328796 h 1437056"/>
              <a:gd name="connsiteX196" fmla="*/ 271462 w 1221741"/>
              <a:gd name="connsiteY196" fmla="*/ 1343084 h 1437056"/>
              <a:gd name="connsiteX197" fmla="*/ 276225 w 1221741"/>
              <a:gd name="connsiteY197" fmla="*/ 1350228 h 1437056"/>
              <a:gd name="connsiteX198" fmla="*/ 285750 w 1221741"/>
              <a:gd name="connsiteY198" fmla="*/ 1352609 h 1437056"/>
              <a:gd name="connsiteX199" fmla="*/ 328612 w 1221741"/>
              <a:gd name="connsiteY199" fmla="*/ 1347846 h 1437056"/>
              <a:gd name="connsiteX200" fmla="*/ 342900 w 1221741"/>
              <a:gd name="connsiteY200" fmla="*/ 1345465 h 1437056"/>
              <a:gd name="connsiteX201" fmla="*/ 366712 w 1221741"/>
              <a:gd name="connsiteY201" fmla="*/ 1350228 h 1437056"/>
              <a:gd name="connsiteX202" fmla="*/ 373856 w 1221741"/>
              <a:gd name="connsiteY202" fmla="*/ 1383565 h 1437056"/>
              <a:gd name="connsiteX203" fmla="*/ 381000 w 1221741"/>
              <a:gd name="connsiteY203" fmla="*/ 1412140 h 1437056"/>
              <a:gd name="connsiteX204" fmla="*/ 381000 w 1221741"/>
              <a:gd name="connsiteY204" fmla="*/ 1435953 h 1437056"/>
              <a:gd name="connsiteX0" fmla="*/ 381000 w 1221741"/>
              <a:gd name="connsiteY0" fmla="*/ 1435953 h 1437056"/>
              <a:gd name="connsiteX1" fmla="*/ 411956 w 1221741"/>
              <a:gd name="connsiteY1" fmla="*/ 1431190 h 1437056"/>
              <a:gd name="connsiteX2" fmla="*/ 426243 w 1221741"/>
              <a:gd name="connsiteY2" fmla="*/ 1419284 h 1437056"/>
              <a:gd name="connsiteX3" fmla="*/ 435768 w 1221741"/>
              <a:gd name="connsiteY3" fmla="*/ 1414521 h 1437056"/>
              <a:gd name="connsiteX4" fmla="*/ 447675 w 1221741"/>
              <a:gd name="connsiteY4" fmla="*/ 1404996 h 1437056"/>
              <a:gd name="connsiteX5" fmla="*/ 450056 w 1221741"/>
              <a:gd name="connsiteY5" fmla="*/ 1397853 h 1437056"/>
              <a:gd name="connsiteX6" fmla="*/ 476250 w 1221741"/>
              <a:gd name="connsiteY6" fmla="*/ 1378803 h 1437056"/>
              <a:gd name="connsiteX7" fmla="*/ 488156 w 1221741"/>
              <a:gd name="connsiteY7" fmla="*/ 1369278 h 1437056"/>
              <a:gd name="connsiteX8" fmla="*/ 526256 w 1221741"/>
              <a:gd name="connsiteY8" fmla="*/ 1362134 h 1437056"/>
              <a:gd name="connsiteX9" fmla="*/ 559593 w 1221741"/>
              <a:gd name="connsiteY9" fmla="*/ 1357371 h 1437056"/>
              <a:gd name="connsiteX10" fmla="*/ 573881 w 1221741"/>
              <a:gd name="connsiteY10" fmla="*/ 1347846 h 1437056"/>
              <a:gd name="connsiteX11" fmla="*/ 592931 w 1221741"/>
              <a:gd name="connsiteY11" fmla="*/ 1333559 h 1437056"/>
              <a:gd name="connsiteX12" fmla="*/ 611981 w 1221741"/>
              <a:gd name="connsiteY12" fmla="*/ 1321653 h 1437056"/>
              <a:gd name="connsiteX13" fmla="*/ 626268 w 1221741"/>
              <a:gd name="connsiteY13" fmla="*/ 1319271 h 1437056"/>
              <a:gd name="connsiteX14" fmla="*/ 657225 w 1221741"/>
              <a:gd name="connsiteY14" fmla="*/ 1314509 h 1437056"/>
              <a:gd name="connsiteX15" fmla="*/ 666750 w 1221741"/>
              <a:gd name="connsiteY15" fmla="*/ 1307365 h 1437056"/>
              <a:gd name="connsiteX16" fmla="*/ 652462 w 1221741"/>
              <a:gd name="connsiteY16" fmla="*/ 1295459 h 1437056"/>
              <a:gd name="connsiteX17" fmla="*/ 638175 w 1221741"/>
              <a:gd name="connsiteY17" fmla="*/ 1288315 h 1437056"/>
              <a:gd name="connsiteX18" fmla="*/ 626268 w 1221741"/>
              <a:gd name="connsiteY18" fmla="*/ 1278790 h 1437056"/>
              <a:gd name="connsiteX19" fmla="*/ 619125 w 1221741"/>
              <a:gd name="connsiteY19" fmla="*/ 1271646 h 1437056"/>
              <a:gd name="connsiteX20" fmla="*/ 621506 w 1221741"/>
              <a:gd name="connsiteY20" fmla="*/ 1254978 h 1437056"/>
              <a:gd name="connsiteX21" fmla="*/ 650081 w 1221741"/>
              <a:gd name="connsiteY21" fmla="*/ 1259740 h 1437056"/>
              <a:gd name="connsiteX22" fmla="*/ 671512 w 1221741"/>
              <a:gd name="connsiteY22" fmla="*/ 1266884 h 1437056"/>
              <a:gd name="connsiteX23" fmla="*/ 673893 w 1221741"/>
              <a:gd name="connsiteY23" fmla="*/ 1300221 h 1437056"/>
              <a:gd name="connsiteX24" fmla="*/ 692943 w 1221741"/>
              <a:gd name="connsiteY24" fmla="*/ 1302603 h 1437056"/>
              <a:gd name="connsiteX25" fmla="*/ 757237 w 1221741"/>
              <a:gd name="connsiteY25" fmla="*/ 1300221 h 1437056"/>
              <a:gd name="connsiteX26" fmla="*/ 776287 w 1221741"/>
              <a:gd name="connsiteY26" fmla="*/ 1297840 h 1437056"/>
              <a:gd name="connsiteX27" fmla="*/ 845343 w 1221741"/>
              <a:gd name="connsiteY27" fmla="*/ 1304984 h 1437056"/>
              <a:gd name="connsiteX28" fmla="*/ 864393 w 1221741"/>
              <a:gd name="connsiteY28" fmla="*/ 1309746 h 1437056"/>
              <a:gd name="connsiteX29" fmla="*/ 885825 w 1221741"/>
              <a:gd name="connsiteY29" fmla="*/ 1314509 h 1437056"/>
              <a:gd name="connsiteX30" fmla="*/ 897731 w 1221741"/>
              <a:gd name="connsiteY30" fmla="*/ 1319271 h 1437056"/>
              <a:gd name="connsiteX31" fmla="*/ 907256 w 1221741"/>
              <a:gd name="connsiteY31" fmla="*/ 1324034 h 1437056"/>
              <a:gd name="connsiteX32" fmla="*/ 926306 w 1221741"/>
              <a:gd name="connsiteY32" fmla="*/ 1328796 h 1437056"/>
              <a:gd name="connsiteX33" fmla="*/ 945356 w 1221741"/>
              <a:gd name="connsiteY33" fmla="*/ 1333559 h 1437056"/>
              <a:gd name="connsiteX34" fmla="*/ 950118 w 1221741"/>
              <a:gd name="connsiteY34" fmla="*/ 1307365 h 1437056"/>
              <a:gd name="connsiteX35" fmla="*/ 952500 w 1221741"/>
              <a:gd name="connsiteY35" fmla="*/ 1297840 h 1437056"/>
              <a:gd name="connsiteX36" fmla="*/ 988218 w 1221741"/>
              <a:gd name="connsiteY36" fmla="*/ 1290696 h 1437056"/>
              <a:gd name="connsiteX37" fmla="*/ 992981 w 1221741"/>
              <a:gd name="connsiteY37" fmla="*/ 1283553 h 1437056"/>
              <a:gd name="connsiteX38" fmla="*/ 1000125 w 1221741"/>
              <a:gd name="connsiteY38" fmla="*/ 1281171 h 1437056"/>
              <a:gd name="connsiteX39" fmla="*/ 1007268 w 1221741"/>
              <a:gd name="connsiteY39" fmla="*/ 1276409 h 1437056"/>
              <a:gd name="connsiteX40" fmla="*/ 1012031 w 1221741"/>
              <a:gd name="connsiteY40" fmla="*/ 1266884 h 1437056"/>
              <a:gd name="connsiteX41" fmla="*/ 1014412 w 1221741"/>
              <a:gd name="connsiteY41" fmla="*/ 1259740 h 1437056"/>
              <a:gd name="connsiteX42" fmla="*/ 1023937 w 1221741"/>
              <a:gd name="connsiteY42" fmla="*/ 1245453 h 1437056"/>
              <a:gd name="connsiteX43" fmla="*/ 1031081 w 1221741"/>
              <a:gd name="connsiteY43" fmla="*/ 1226403 h 1437056"/>
              <a:gd name="connsiteX44" fmla="*/ 1033462 w 1221741"/>
              <a:gd name="connsiteY44" fmla="*/ 1219259 h 1437056"/>
              <a:gd name="connsiteX45" fmla="*/ 1035843 w 1221741"/>
              <a:gd name="connsiteY45" fmla="*/ 1209734 h 1437056"/>
              <a:gd name="connsiteX46" fmla="*/ 1040606 w 1221741"/>
              <a:gd name="connsiteY46" fmla="*/ 1200209 h 1437056"/>
              <a:gd name="connsiteX47" fmla="*/ 1045368 w 1221741"/>
              <a:gd name="connsiteY47" fmla="*/ 1181159 h 1437056"/>
              <a:gd name="connsiteX48" fmla="*/ 1062037 w 1221741"/>
              <a:gd name="connsiteY48" fmla="*/ 1150203 h 1437056"/>
              <a:gd name="connsiteX49" fmla="*/ 1069181 w 1221741"/>
              <a:gd name="connsiteY49" fmla="*/ 1143059 h 1437056"/>
              <a:gd name="connsiteX50" fmla="*/ 1066800 w 1221741"/>
              <a:gd name="connsiteY50" fmla="*/ 1114484 h 1437056"/>
              <a:gd name="connsiteX51" fmla="*/ 1004887 w 1221741"/>
              <a:gd name="connsiteY51" fmla="*/ 1121628 h 1437056"/>
              <a:gd name="connsiteX52" fmla="*/ 1004887 w 1221741"/>
              <a:gd name="connsiteY52" fmla="*/ 1093053 h 1437056"/>
              <a:gd name="connsiteX53" fmla="*/ 1009650 w 1221741"/>
              <a:gd name="connsiteY53" fmla="*/ 1085909 h 1437056"/>
              <a:gd name="connsiteX54" fmla="*/ 1016793 w 1221741"/>
              <a:gd name="connsiteY54" fmla="*/ 1076384 h 1437056"/>
              <a:gd name="connsiteX55" fmla="*/ 1028700 w 1221741"/>
              <a:gd name="connsiteY55" fmla="*/ 1026378 h 1437056"/>
              <a:gd name="connsiteX56" fmla="*/ 1038225 w 1221741"/>
              <a:gd name="connsiteY56" fmla="*/ 990659 h 1437056"/>
              <a:gd name="connsiteX57" fmla="*/ 1045368 w 1221741"/>
              <a:gd name="connsiteY57" fmla="*/ 981134 h 1437056"/>
              <a:gd name="connsiteX58" fmla="*/ 1054893 w 1221741"/>
              <a:gd name="connsiteY58" fmla="*/ 964465 h 1437056"/>
              <a:gd name="connsiteX59" fmla="*/ 1071562 w 1221741"/>
              <a:gd name="connsiteY59" fmla="*/ 947796 h 1437056"/>
              <a:gd name="connsiteX60" fmla="*/ 1095375 w 1221741"/>
              <a:gd name="connsiteY60" fmla="*/ 928746 h 1437056"/>
              <a:gd name="connsiteX61" fmla="*/ 1102518 w 1221741"/>
              <a:gd name="connsiteY61" fmla="*/ 921603 h 1437056"/>
              <a:gd name="connsiteX62" fmla="*/ 1109662 w 1221741"/>
              <a:gd name="connsiteY62" fmla="*/ 919221 h 1437056"/>
              <a:gd name="connsiteX63" fmla="*/ 1119187 w 1221741"/>
              <a:gd name="connsiteY63" fmla="*/ 912078 h 1437056"/>
              <a:gd name="connsiteX64" fmla="*/ 1138237 w 1221741"/>
              <a:gd name="connsiteY64" fmla="*/ 900171 h 1437056"/>
              <a:gd name="connsiteX65" fmla="*/ 1147762 w 1221741"/>
              <a:gd name="connsiteY65" fmla="*/ 881121 h 1437056"/>
              <a:gd name="connsiteX66" fmla="*/ 1166812 w 1221741"/>
              <a:gd name="connsiteY66" fmla="*/ 854928 h 1437056"/>
              <a:gd name="connsiteX67" fmla="*/ 1178718 w 1221741"/>
              <a:gd name="connsiteY67" fmla="*/ 847784 h 1437056"/>
              <a:gd name="connsiteX68" fmla="*/ 1185862 w 1221741"/>
              <a:gd name="connsiteY68" fmla="*/ 845403 h 1437056"/>
              <a:gd name="connsiteX69" fmla="*/ 1197768 w 1221741"/>
              <a:gd name="connsiteY69" fmla="*/ 838259 h 1437056"/>
              <a:gd name="connsiteX70" fmla="*/ 1207293 w 1221741"/>
              <a:gd name="connsiteY70" fmla="*/ 833496 h 1437056"/>
              <a:gd name="connsiteX71" fmla="*/ 1219200 w 1221741"/>
              <a:gd name="connsiteY71" fmla="*/ 819209 h 1437056"/>
              <a:gd name="connsiteX72" fmla="*/ 1214437 w 1221741"/>
              <a:gd name="connsiteY72" fmla="*/ 793015 h 1437056"/>
              <a:gd name="connsiteX73" fmla="*/ 1207293 w 1221741"/>
              <a:gd name="connsiteY73" fmla="*/ 790634 h 1437056"/>
              <a:gd name="connsiteX74" fmla="*/ 1178718 w 1221741"/>
              <a:gd name="connsiteY74" fmla="*/ 778728 h 1437056"/>
              <a:gd name="connsiteX75" fmla="*/ 1157287 w 1221741"/>
              <a:gd name="connsiteY75" fmla="*/ 766821 h 1437056"/>
              <a:gd name="connsiteX76" fmla="*/ 1133475 w 1221741"/>
              <a:gd name="connsiteY76" fmla="*/ 745390 h 1437056"/>
              <a:gd name="connsiteX77" fmla="*/ 1126331 w 1221741"/>
              <a:gd name="connsiteY77" fmla="*/ 738246 h 1437056"/>
              <a:gd name="connsiteX78" fmla="*/ 1112043 w 1221741"/>
              <a:gd name="connsiteY78" fmla="*/ 719196 h 1437056"/>
              <a:gd name="connsiteX79" fmla="*/ 1102518 w 1221741"/>
              <a:gd name="connsiteY79" fmla="*/ 700146 h 1437056"/>
              <a:gd name="connsiteX80" fmla="*/ 1095375 w 1221741"/>
              <a:gd name="connsiteY80" fmla="*/ 681096 h 1437056"/>
              <a:gd name="connsiteX81" fmla="*/ 1090612 w 1221741"/>
              <a:gd name="connsiteY81" fmla="*/ 669190 h 1437056"/>
              <a:gd name="connsiteX82" fmla="*/ 1088231 w 1221741"/>
              <a:gd name="connsiteY82" fmla="*/ 662046 h 1437056"/>
              <a:gd name="connsiteX83" fmla="*/ 1081087 w 1221741"/>
              <a:gd name="connsiteY83" fmla="*/ 652521 h 1437056"/>
              <a:gd name="connsiteX84" fmla="*/ 1078706 w 1221741"/>
              <a:gd name="connsiteY84" fmla="*/ 642996 h 1437056"/>
              <a:gd name="connsiteX85" fmla="*/ 1073943 w 1221741"/>
              <a:gd name="connsiteY85" fmla="*/ 635853 h 1437056"/>
              <a:gd name="connsiteX86" fmla="*/ 1069181 w 1221741"/>
              <a:gd name="connsiteY86" fmla="*/ 626328 h 1437056"/>
              <a:gd name="connsiteX87" fmla="*/ 1066800 w 1221741"/>
              <a:gd name="connsiteY87" fmla="*/ 619184 h 1437056"/>
              <a:gd name="connsiteX88" fmla="*/ 1064418 w 1221741"/>
              <a:gd name="connsiteY88" fmla="*/ 609659 h 1437056"/>
              <a:gd name="connsiteX89" fmla="*/ 1047750 w 1221741"/>
              <a:gd name="connsiteY89" fmla="*/ 578703 h 1437056"/>
              <a:gd name="connsiteX90" fmla="*/ 1040606 w 1221741"/>
              <a:gd name="connsiteY90" fmla="*/ 557271 h 1437056"/>
              <a:gd name="connsiteX91" fmla="*/ 1038225 w 1221741"/>
              <a:gd name="connsiteY91" fmla="*/ 547746 h 1437056"/>
              <a:gd name="connsiteX92" fmla="*/ 1031081 w 1221741"/>
              <a:gd name="connsiteY92" fmla="*/ 535840 h 1437056"/>
              <a:gd name="connsiteX93" fmla="*/ 1026318 w 1221741"/>
              <a:gd name="connsiteY93" fmla="*/ 526315 h 1437056"/>
              <a:gd name="connsiteX94" fmla="*/ 1023937 w 1221741"/>
              <a:gd name="connsiteY94" fmla="*/ 519171 h 1437056"/>
              <a:gd name="connsiteX95" fmla="*/ 1014412 w 1221741"/>
              <a:gd name="connsiteY95" fmla="*/ 495359 h 1437056"/>
              <a:gd name="connsiteX96" fmla="*/ 1012031 w 1221741"/>
              <a:gd name="connsiteY96" fmla="*/ 485834 h 1437056"/>
              <a:gd name="connsiteX97" fmla="*/ 997743 w 1221741"/>
              <a:gd name="connsiteY97" fmla="*/ 462021 h 1437056"/>
              <a:gd name="connsiteX98" fmla="*/ 992981 w 1221741"/>
              <a:gd name="connsiteY98" fmla="*/ 452496 h 1437056"/>
              <a:gd name="connsiteX99" fmla="*/ 990600 w 1221741"/>
              <a:gd name="connsiteY99" fmla="*/ 440590 h 1437056"/>
              <a:gd name="connsiteX100" fmla="*/ 978693 w 1221741"/>
              <a:gd name="connsiteY100" fmla="*/ 417881 h 1437056"/>
              <a:gd name="connsiteX101" fmla="*/ 969168 w 1221741"/>
              <a:gd name="connsiteY101" fmla="*/ 397728 h 1437056"/>
              <a:gd name="connsiteX102" fmla="*/ 947738 w 1221741"/>
              <a:gd name="connsiteY102" fmla="*/ 333434 h 1437056"/>
              <a:gd name="connsiteX103" fmla="*/ 926306 w 1221741"/>
              <a:gd name="connsiteY103" fmla="*/ 242946 h 1437056"/>
              <a:gd name="connsiteX104" fmla="*/ 900112 w 1221741"/>
              <a:gd name="connsiteY104" fmla="*/ 161985 h 1437056"/>
              <a:gd name="connsiteX105" fmla="*/ 871537 w 1221741"/>
              <a:gd name="connsiteY105" fmla="*/ 88166 h 1437056"/>
              <a:gd name="connsiteX106" fmla="*/ 823912 w 1221741"/>
              <a:gd name="connsiteY106" fmla="*/ 58 h 1437056"/>
              <a:gd name="connsiteX107" fmla="*/ 852487 w 1221741"/>
              <a:gd name="connsiteY107" fmla="*/ 84506 h 1437056"/>
              <a:gd name="connsiteX108" fmla="*/ 862012 w 1221741"/>
              <a:gd name="connsiteY108" fmla="*/ 148800 h 1437056"/>
              <a:gd name="connsiteX109" fmla="*/ 847725 w 1221741"/>
              <a:gd name="connsiteY109" fmla="*/ 207228 h 1437056"/>
              <a:gd name="connsiteX110" fmla="*/ 812006 w 1221741"/>
              <a:gd name="connsiteY110" fmla="*/ 297715 h 1437056"/>
              <a:gd name="connsiteX111" fmla="*/ 797718 w 1221741"/>
              <a:gd name="connsiteY111" fmla="*/ 354865 h 1437056"/>
              <a:gd name="connsiteX112" fmla="*/ 781050 w 1221741"/>
              <a:gd name="connsiteY112" fmla="*/ 395346 h 1437056"/>
              <a:gd name="connsiteX113" fmla="*/ 754856 w 1221741"/>
              <a:gd name="connsiteY113" fmla="*/ 445353 h 1437056"/>
              <a:gd name="connsiteX114" fmla="*/ 762000 w 1221741"/>
              <a:gd name="connsiteY114" fmla="*/ 481071 h 1437056"/>
              <a:gd name="connsiteX115" fmla="*/ 733424 w 1221741"/>
              <a:gd name="connsiteY115" fmla="*/ 483453 h 1437056"/>
              <a:gd name="connsiteX116" fmla="*/ 688181 w 1221741"/>
              <a:gd name="connsiteY116" fmla="*/ 519171 h 1437056"/>
              <a:gd name="connsiteX117" fmla="*/ 642937 w 1221741"/>
              <a:gd name="connsiteY117" fmla="*/ 562034 h 1437056"/>
              <a:gd name="connsiteX118" fmla="*/ 626268 w 1221741"/>
              <a:gd name="connsiteY118" fmla="*/ 581084 h 1437056"/>
              <a:gd name="connsiteX119" fmla="*/ 614362 w 1221741"/>
              <a:gd name="connsiteY119" fmla="*/ 595371 h 1437056"/>
              <a:gd name="connsiteX120" fmla="*/ 607218 w 1221741"/>
              <a:gd name="connsiteY120" fmla="*/ 604896 h 1437056"/>
              <a:gd name="connsiteX121" fmla="*/ 602456 w 1221741"/>
              <a:gd name="connsiteY121" fmla="*/ 612040 h 1437056"/>
              <a:gd name="connsiteX122" fmla="*/ 590550 w 1221741"/>
              <a:gd name="connsiteY122" fmla="*/ 616803 h 1437056"/>
              <a:gd name="connsiteX123" fmla="*/ 573881 w 1221741"/>
              <a:gd name="connsiteY123" fmla="*/ 628709 h 1437056"/>
              <a:gd name="connsiteX124" fmla="*/ 554831 w 1221741"/>
              <a:gd name="connsiteY124" fmla="*/ 638234 h 1437056"/>
              <a:gd name="connsiteX125" fmla="*/ 542925 w 1221741"/>
              <a:gd name="connsiteY125" fmla="*/ 645378 h 1437056"/>
              <a:gd name="connsiteX126" fmla="*/ 535781 w 1221741"/>
              <a:gd name="connsiteY126" fmla="*/ 647759 h 1437056"/>
              <a:gd name="connsiteX127" fmla="*/ 516731 w 1221741"/>
              <a:gd name="connsiteY127" fmla="*/ 662046 h 1437056"/>
              <a:gd name="connsiteX128" fmla="*/ 500062 w 1221741"/>
              <a:gd name="connsiteY128" fmla="*/ 676334 h 1437056"/>
              <a:gd name="connsiteX129" fmla="*/ 490537 w 1221741"/>
              <a:gd name="connsiteY129" fmla="*/ 714434 h 1437056"/>
              <a:gd name="connsiteX130" fmla="*/ 490537 w 1221741"/>
              <a:gd name="connsiteY130" fmla="*/ 831115 h 1437056"/>
              <a:gd name="connsiteX131" fmla="*/ 495300 w 1221741"/>
              <a:gd name="connsiteY131" fmla="*/ 864453 h 1437056"/>
              <a:gd name="connsiteX132" fmla="*/ 492918 w 1221741"/>
              <a:gd name="connsiteY132" fmla="*/ 897790 h 1437056"/>
              <a:gd name="connsiteX133" fmla="*/ 483393 w 1221741"/>
              <a:gd name="connsiteY133" fmla="*/ 895409 h 1437056"/>
              <a:gd name="connsiteX134" fmla="*/ 478631 w 1221741"/>
              <a:gd name="connsiteY134" fmla="*/ 888265 h 1437056"/>
              <a:gd name="connsiteX135" fmla="*/ 447675 w 1221741"/>
              <a:gd name="connsiteY135" fmla="*/ 878740 h 1437056"/>
              <a:gd name="connsiteX136" fmla="*/ 445293 w 1221741"/>
              <a:gd name="connsiteY136" fmla="*/ 871596 h 1437056"/>
              <a:gd name="connsiteX137" fmla="*/ 438150 w 1221741"/>
              <a:gd name="connsiteY137" fmla="*/ 845403 h 1437056"/>
              <a:gd name="connsiteX138" fmla="*/ 421481 w 1221741"/>
              <a:gd name="connsiteY138" fmla="*/ 854928 h 1437056"/>
              <a:gd name="connsiteX139" fmla="*/ 407193 w 1221741"/>
              <a:gd name="connsiteY139" fmla="*/ 859690 h 1437056"/>
              <a:gd name="connsiteX140" fmla="*/ 397668 w 1221741"/>
              <a:gd name="connsiteY140" fmla="*/ 869215 h 1437056"/>
              <a:gd name="connsiteX141" fmla="*/ 395287 w 1221741"/>
              <a:gd name="connsiteY141" fmla="*/ 876359 h 1437056"/>
              <a:gd name="connsiteX142" fmla="*/ 388143 w 1221741"/>
              <a:gd name="connsiteY142" fmla="*/ 885884 h 1437056"/>
              <a:gd name="connsiteX143" fmla="*/ 369093 w 1221741"/>
              <a:gd name="connsiteY143" fmla="*/ 902553 h 1437056"/>
              <a:gd name="connsiteX144" fmla="*/ 371475 w 1221741"/>
              <a:gd name="connsiteY144" fmla="*/ 938271 h 1437056"/>
              <a:gd name="connsiteX145" fmla="*/ 373856 w 1221741"/>
              <a:gd name="connsiteY145" fmla="*/ 945415 h 1437056"/>
              <a:gd name="connsiteX146" fmla="*/ 381000 w 1221741"/>
              <a:gd name="connsiteY146" fmla="*/ 950178 h 1437056"/>
              <a:gd name="connsiteX147" fmla="*/ 390525 w 1221741"/>
              <a:gd name="connsiteY147" fmla="*/ 966846 h 1437056"/>
              <a:gd name="connsiteX148" fmla="*/ 392906 w 1221741"/>
              <a:gd name="connsiteY148" fmla="*/ 976371 h 1437056"/>
              <a:gd name="connsiteX149" fmla="*/ 400050 w 1221741"/>
              <a:gd name="connsiteY149" fmla="*/ 988278 h 1437056"/>
              <a:gd name="connsiteX150" fmla="*/ 407193 w 1221741"/>
              <a:gd name="connsiteY150" fmla="*/ 1023996 h 1437056"/>
              <a:gd name="connsiteX151" fmla="*/ 404812 w 1221741"/>
              <a:gd name="connsiteY151" fmla="*/ 1040665 h 1437056"/>
              <a:gd name="connsiteX152" fmla="*/ 378618 w 1221741"/>
              <a:gd name="connsiteY152" fmla="*/ 1033521 h 1437056"/>
              <a:gd name="connsiteX153" fmla="*/ 354806 w 1221741"/>
              <a:gd name="connsiteY153" fmla="*/ 1012090 h 1437056"/>
              <a:gd name="connsiteX154" fmla="*/ 350043 w 1221741"/>
              <a:gd name="connsiteY154" fmla="*/ 1004946 h 1437056"/>
              <a:gd name="connsiteX155" fmla="*/ 342900 w 1221741"/>
              <a:gd name="connsiteY155" fmla="*/ 1000184 h 1437056"/>
              <a:gd name="connsiteX156" fmla="*/ 307181 w 1221741"/>
              <a:gd name="connsiteY156" fmla="*/ 1007328 h 1437056"/>
              <a:gd name="connsiteX157" fmla="*/ 295275 w 1221741"/>
              <a:gd name="connsiteY157" fmla="*/ 1019234 h 1437056"/>
              <a:gd name="connsiteX158" fmla="*/ 288131 w 1221741"/>
              <a:gd name="connsiteY158" fmla="*/ 1043046 h 1437056"/>
              <a:gd name="connsiteX159" fmla="*/ 285750 w 1221741"/>
              <a:gd name="connsiteY159" fmla="*/ 1054953 h 1437056"/>
              <a:gd name="connsiteX160" fmla="*/ 278606 w 1221741"/>
              <a:gd name="connsiteY160" fmla="*/ 1057334 h 1437056"/>
              <a:gd name="connsiteX161" fmla="*/ 259556 w 1221741"/>
              <a:gd name="connsiteY161" fmla="*/ 1052571 h 1437056"/>
              <a:gd name="connsiteX162" fmla="*/ 252412 w 1221741"/>
              <a:gd name="connsiteY162" fmla="*/ 1040665 h 1437056"/>
              <a:gd name="connsiteX163" fmla="*/ 235743 w 1221741"/>
              <a:gd name="connsiteY163" fmla="*/ 1023996 h 1437056"/>
              <a:gd name="connsiteX164" fmla="*/ 235743 w 1221741"/>
              <a:gd name="connsiteY164" fmla="*/ 1023996 h 1437056"/>
              <a:gd name="connsiteX165" fmla="*/ 226218 w 1221741"/>
              <a:gd name="connsiteY165" fmla="*/ 1019234 h 1437056"/>
              <a:gd name="connsiteX166" fmla="*/ 207168 w 1221741"/>
              <a:gd name="connsiteY166" fmla="*/ 1007328 h 1437056"/>
              <a:gd name="connsiteX167" fmla="*/ 197643 w 1221741"/>
              <a:gd name="connsiteY167" fmla="*/ 1004946 h 1437056"/>
              <a:gd name="connsiteX168" fmla="*/ 166687 w 1221741"/>
              <a:gd name="connsiteY168" fmla="*/ 1000184 h 1437056"/>
              <a:gd name="connsiteX169" fmla="*/ 150018 w 1221741"/>
              <a:gd name="connsiteY169" fmla="*/ 995421 h 1437056"/>
              <a:gd name="connsiteX170" fmla="*/ 126206 w 1221741"/>
              <a:gd name="connsiteY170" fmla="*/ 985896 h 1437056"/>
              <a:gd name="connsiteX171" fmla="*/ 111918 w 1221741"/>
              <a:gd name="connsiteY171" fmla="*/ 978753 h 1437056"/>
              <a:gd name="connsiteX172" fmla="*/ 52387 w 1221741"/>
              <a:gd name="connsiteY172" fmla="*/ 983515 h 1437056"/>
              <a:gd name="connsiteX173" fmla="*/ 45243 w 1221741"/>
              <a:gd name="connsiteY173" fmla="*/ 988278 h 1437056"/>
              <a:gd name="connsiteX174" fmla="*/ 23812 w 1221741"/>
              <a:gd name="connsiteY174" fmla="*/ 1009709 h 1437056"/>
              <a:gd name="connsiteX175" fmla="*/ 16668 w 1221741"/>
              <a:gd name="connsiteY175" fmla="*/ 1033521 h 1437056"/>
              <a:gd name="connsiteX176" fmla="*/ 11906 w 1221741"/>
              <a:gd name="connsiteY176" fmla="*/ 1040665 h 1437056"/>
              <a:gd name="connsiteX177" fmla="*/ 9525 w 1221741"/>
              <a:gd name="connsiteY177" fmla="*/ 1081146 h 1437056"/>
              <a:gd name="connsiteX178" fmla="*/ 7143 w 1221741"/>
              <a:gd name="connsiteY178" fmla="*/ 1090671 h 1437056"/>
              <a:gd name="connsiteX179" fmla="*/ 4762 w 1221741"/>
              <a:gd name="connsiteY179" fmla="*/ 1104959 h 1437056"/>
              <a:gd name="connsiteX180" fmla="*/ 2381 w 1221741"/>
              <a:gd name="connsiteY180" fmla="*/ 1135915 h 1437056"/>
              <a:gd name="connsiteX181" fmla="*/ 0 w 1221741"/>
              <a:gd name="connsiteY181" fmla="*/ 1143059 h 1437056"/>
              <a:gd name="connsiteX182" fmla="*/ 2381 w 1221741"/>
              <a:gd name="connsiteY182" fmla="*/ 1209734 h 1437056"/>
              <a:gd name="connsiteX183" fmla="*/ 19050 w 1221741"/>
              <a:gd name="connsiteY183" fmla="*/ 1221640 h 1437056"/>
              <a:gd name="connsiteX184" fmla="*/ 45243 w 1221741"/>
              <a:gd name="connsiteY184" fmla="*/ 1233546 h 1437056"/>
              <a:gd name="connsiteX185" fmla="*/ 59531 w 1221741"/>
              <a:gd name="connsiteY185" fmla="*/ 1238309 h 1437056"/>
              <a:gd name="connsiteX186" fmla="*/ 83343 w 1221741"/>
              <a:gd name="connsiteY186" fmla="*/ 1254978 h 1437056"/>
              <a:gd name="connsiteX187" fmla="*/ 90487 w 1221741"/>
              <a:gd name="connsiteY187" fmla="*/ 1262121 h 1437056"/>
              <a:gd name="connsiteX188" fmla="*/ 104775 w 1221741"/>
              <a:gd name="connsiteY188" fmla="*/ 1266884 h 1437056"/>
              <a:gd name="connsiteX189" fmla="*/ 123825 w 1221741"/>
              <a:gd name="connsiteY189" fmla="*/ 1271646 h 1437056"/>
              <a:gd name="connsiteX190" fmla="*/ 138112 w 1221741"/>
              <a:gd name="connsiteY190" fmla="*/ 1276409 h 1437056"/>
              <a:gd name="connsiteX191" fmla="*/ 223837 w 1221741"/>
              <a:gd name="connsiteY191" fmla="*/ 1285934 h 1437056"/>
              <a:gd name="connsiteX192" fmla="*/ 257175 w 1221741"/>
              <a:gd name="connsiteY192" fmla="*/ 1314509 h 1437056"/>
              <a:gd name="connsiteX193" fmla="*/ 261937 w 1221741"/>
              <a:gd name="connsiteY193" fmla="*/ 1321653 h 1437056"/>
              <a:gd name="connsiteX194" fmla="*/ 264318 w 1221741"/>
              <a:gd name="connsiteY194" fmla="*/ 1328796 h 1437056"/>
              <a:gd name="connsiteX195" fmla="*/ 271462 w 1221741"/>
              <a:gd name="connsiteY195" fmla="*/ 1343084 h 1437056"/>
              <a:gd name="connsiteX196" fmla="*/ 276225 w 1221741"/>
              <a:gd name="connsiteY196" fmla="*/ 1350228 h 1437056"/>
              <a:gd name="connsiteX197" fmla="*/ 285750 w 1221741"/>
              <a:gd name="connsiteY197" fmla="*/ 1352609 h 1437056"/>
              <a:gd name="connsiteX198" fmla="*/ 328612 w 1221741"/>
              <a:gd name="connsiteY198" fmla="*/ 1347846 h 1437056"/>
              <a:gd name="connsiteX199" fmla="*/ 342900 w 1221741"/>
              <a:gd name="connsiteY199" fmla="*/ 1345465 h 1437056"/>
              <a:gd name="connsiteX200" fmla="*/ 366712 w 1221741"/>
              <a:gd name="connsiteY200" fmla="*/ 1350228 h 1437056"/>
              <a:gd name="connsiteX201" fmla="*/ 373856 w 1221741"/>
              <a:gd name="connsiteY201" fmla="*/ 1383565 h 1437056"/>
              <a:gd name="connsiteX202" fmla="*/ 381000 w 1221741"/>
              <a:gd name="connsiteY202" fmla="*/ 1412140 h 1437056"/>
              <a:gd name="connsiteX203" fmla="*/ 381000 w 1221741"/>
              <a:gd name="connsiteY203" fmla="*/ 1435953 h 1437056"/>
              <a:gd name="connsiteX0" fmla="*/ 381000 w 1221741"/>
              <a:gd name="connsiteY0" fmla="*/ 1435953 h 1437056"/>
              <a:gd name="connsiteX1" fmla="*/ 411956 w 1221741"/>
              <a:gd name="connsiteY1" fmla="*/ 1431190 h 1437056"/>
              <a:gd name="connsiteX2" fmla="*/ 426243 w 1221741"/>
              <a:gd name="connsiteY2" fmla="*/ 1419284 h 1437056"/>
              <a:gd name="connsiteX3" fmla="*/ 435768 w 1221741"/>
              <a:gd name="connsiteY3" fmla="*/ 1414521 h 1437056"/>
              <a:gd name="connsiteX4" fmla="*/ 447675 w 1221741"/>
              <a:gd name="connsiteY4" fmla="*/ 1404996 h 1437056"/>
              <a:gd name="connsiteX5" fmla="*/ 450056 w 1221741"/>
              <a:gd name="connsiteY5" fmla="*/ 1397853 h 1437056"/>
              <a:gd name="connsiteX6" fmla="*/ 476250 w 1221741"/>
              <a:gd name="connsiteY6" fmla="*/ 1378803 h 1437056"/>
              <a:gd name="connsiteX7" fmla="*/ 488156 w 1221741"/>
              <a:gd name="connsiteY7" fmla="*/ 1369278 h 1437056"/>
              <a:gd name="connsiteX8" fmla="*/ 526256 w 1221741"/>
              <a:gd name="connsiteY8" fmla="*/ 1362134 h 1437056"/>
              <a:gd name="connsiteX9" fmla="*/ 559593 w 1221741"/>
              <a:gd name="connsiteY9" fmla="*/ 1357371 h 1437056"/>
              <a:gd name="connsiteX10" fmla="*/ 573881 w 1221741"/>
              <a:gd name="connsiteY10" fmla="*/ 1347846 h 1437056"/>
              <a:gd name="connsiteX11" fmla="*/ 592931 w 1221741"/>
              <a:gd name="connsiteY11" fmla="*/ 1333559 h 1437056"/>
              <a:gd name="connsiteX12" fmla="*/ 611981 w 1221741"/>
              <a:gd name="connsiteY12" fmla="*/ 1321653 h 1437056"/>
              <a:gd name="connsiteX13" fmla="*/ 626268 w 1221741"/>
              <a:gd name="connsiteY13" fmla="*/ 1319271 h 1437056"/>
              <a:gd name="connsiteX14" fmla="*/ 657225 w 1221741"/>
              <a:gd name="connsiteY14" fmla="*/ 1314509 h 1437056"/>
              <a:gd name="connsiteX15" fmla="*/ 666750 w 1221741"/>
              <a:gd name="connsiteY15" fmla="*/ 1307365 h 1437056"/>
              <a:gd name="connsiteX16" fmla="*/ 652462 w 1221741"/>
              <a:gd name="connsiteY16" fmla="*/ 1295459 h 1437056"/>
              <a:gd name="connsiteX17" fmla="*/ 638175 w 1221741"/>
              <a:gd name="connsiteY17" fmla="*/ 1288315 h 1437056"/>
              <a:gd name="connsiteX18" fmla="*/ 626268 w 1221741"/>
              <a:gd name="connsiteY18" fmla="*/ 1278790 h 1437056"/>
              <a:gd name="connsiteX19" fmla="*/ 619125 w 1221741"/>
              <a:gd name="connsiteY19" fmla="*/ 1271646 h 1437056"/>
              <a:gd name="connsiteX20" fmla="*/ 621506 w 1221741"/>
              <a:gd name="connsiteY20" fmla="*/ 1254978 h 1437056"/>
              <a:gd name="connsiteX21" fmla="*/ 650081 w 1221741"/>
              <a:gd name="connsiteY21" fmla="*/ 1259740 h 1437056"/>
              <a:gd name="connsiteX22" fmla="*/ 671512 w 1221741"/>
              <a:gd name="connsiteY22" fmla="*/ 1266884 h 1437056"/>
              <a:gd name="connsiteX23" fmla="*/ 673893 w 1221741"/>
              <a:gd name="connsiteY23" fmla="*/ 1300221 h 1437056"/>
              <a:gd name="connsiteX24" fmla="*/ 692943 w 1221741"/>
              <a:gd name="connsiteY24" fmla="*/ 1302603 h 1437056"/>
              <a:gd name="connsiteX25" fmla="*/ 757237 w 1221741"/>
              <a:gd name="connsiteY25" fmla="*/ 1300221 h 1437056"/>
              <a:gd name="connsiteX26" fmla="*/ 776287 w 1221741"/>
              <a:gd name="connsiteY26" fmla="*/ 1297840 h 1437056"/>
              <a:gd name="connsiteX27" fmla="*/ 845343 w 1221741"/>
              <a:gd name="connsiteY27" fmla="*/ 1304984 h 1437056"/>
              <a:gd name="connsiteX28" fmla="*/ 864393 w 1221741"/>
              <a:gd name="connsiteY28" fmla="*/ 1309746 h 1437056"/>
              <a:gd name="connsiteX29" fmla="*/ 885825 w 1221741"/>
              <a:gd name="connsiteY29" fmla="*/ 1314509 h 1437056"/>
              <a:gd name="connsiteX30" fmla="*/ 897731 w 1221741"/>
              <a:gd name="connsiteY30" fmla="*/ 1319271 h 1437056"/>
              <a:gd name="connsiteX31" fmla="*/ 907256 w 1221741"/>
              <a:gd name="connsiteY31" fmla="*/ 1324034 h 1437056"/>
              <a:gd name="connsiteX32" fmla="*/ 926306 w 1221741"/>
              <a:gd name="connsiteY32" fmla="*/ 1328796 h 1437056"/>
              <a:gd name="connsiteX33" fmla="*/ 945356 w 1221741"/>
              <a:gd name="connsiteY33" fmla="*/ 1333559 h 1437056"/>
              <a:gd name="connsiteX34" fmla="*/ 950118 w 1221741"/>
              <a:gd name="connsiteY34" fmla="*/ 1307365 h 1437056"/>
              <a:gd name="connsiteX35" fmla="*/ 952500 w 1221741"/>
              <a:gd name="connsiteY35" fmla="*/ 1297840 h 1437056"/>
              <a:gd name="connsiteX36" fmla="*/ 988218 w 1221741"/>
              <a:gd name="connsiteY36" fmla="*/ 1290696 h 1437056"/>
              <a:gd name="connsiteX37" fmla="*/ 992981 w 1221741"/>
              <a:gd name="connsiteY37" fmla="*/ 1283553 h 1437056"/>
              <a:gd name="connsiteX38" fmla="*/ 1000125 w 1221741"/>
              <a:gd name="connsiteY38" fmla="*/ 1281171 h 1437056"/>
              <a:gd name="connsiteX39" fmla="*/ 1007268 w 1221741"/>
              <a:gd name="connsiteY39" fmla="*/ 1276409 h 1437056"/>
              <a:gd name="connsiteX40" fmla="*/ 1012031 w 1221741"/>
              <a:gd name="connsiteY40" fmla="*/ 1266884 h 1437056"/>
              <a:gd name="connsiteX41" fmla="*/ 1014412 w 1221741"/>
              <a:gd name="connsiteY41" fmla="*/ 1259740 h 1437056"/>
              <a:gd name="connsiteX42" fmla="*/ 1023937 w 1221741"/>
              <a:gd name="connsiteY42" fmla="*/ 1245453 h 1437056"/>
              <a:gd name="connsiteX43" fmla="*/ 1031081 w 1221741"/>
              <a:gd name="connsiteY43" fmla="*/ 1226403 h 1437056"/>
              <a:gd name="connsiteX44" fmla="*/ 1033462 w 1221741"/>
              <a:gd name="connsiteY44" fmla="*/ 1219259 h 1437056"/>
              <a:gd name="connsiteX45" fmla="*/ 1035843 w 1221741"/>
              <a:gd name="connsiteY45" fmla="*/ 1209734 h 1437056"/>
              <a:gd name="connsiteX46" fmla="*/ 1040606 w 1221741"/>
              <a:gd name="connsiteY46" fmla="*/ 1200209 h 1437056"/>
              <a:gd name="connsiteX47" fmla="*/ 1045368 w 1221741"/>
              <a:gd name="connsiteY47" fmla="*/ 1181159 h 1437056"/>
              <a:gd name="connsiteX48" fmla="*/ 1062037 w 1221741"/>
              <a:gd name="connsiteY48" fmla="*/ 1150203 h 1437056"/>
              <a:gd name="connsiteX49" fmla="*/ 1069181 w 1221741"/>
              <a:gd name="connsiteY49" fmla="*/ 1143059 h 1437056"/>
              <a:gd name="connsiteX50" fmla="*/ 1066800 w 1221741"/>
              <a:gd name="connsiteY50" fmla="*/ 1114484 h 1437056"/>
              <a:gd name="connsiteX51" fmla="*/ 1004887 w 1221741"/>
              <a:gd name="connsiteY51" fmla="*/ 1121628 h 1437056"/>
              <a:gd name="connsiteX52" fmla="*/ 1004887 w 1221741"/>
              <a:gd name="connsiteY52" fmla="*/ 1093053 h 1437056"/>
              <a:gd name="connsiteX53" fmla="*/ 1009650 w 1221741"/>
              <a:gd name="connsiteY53" fmla="*/ 1085909 h 1437056"/>
              <a:gd name="connsiteX54" fmla="*/ 1016793 w 1221741"/>
              <a:gd name="connsiteY54" fmla="*/ 1076384 h 1437056"/>
              <a:gd name="connsiteX55" fmla="*/ 1028700 w 1221741"/>
              <a:gd name="connsiteY55" fmla="*/ 1026378 h 1437056"/>
              <a:gd name="connsiteX56" fmla="*/ 1038225 w 1221741"/>
              <a:gd name="connsiteY56" fmla="*/ 990659 h 1437056"/>
              <a:gd name="connsiteX57" fmla="*/ 1045368 w 1221741"/>
              <a:gd name="connsiteY57" fmla="*/ 981134 h 1437056"/>
              <a:gd name="connsiteX58" fmla="*/ 1054893 w 1221741"/>
              <a:gd name="connsiteY58" fmla="*/ 964465 h 1437056"/>
              <a:gd name="connsiteX59" fmla="*/ 1071562 w 1221741"/>
              <a:gd name="connsiteY59" fmla="*/ 947796 h 1437056"/>
              <a:gd name="connsiteX60" fmla="*/ 1095375 w 1221741"/>
              <a:gd name="connsiteY60" fmla="*/ 928746 h 1437056"/>
              <a:gd name="connsiteX61" fmla="*/ 1102518 w 1221741"/>
              <a:gd name="connsiteY61" fmla="*/ 921603 h 1437056"/>
              <a:gd name="connsiteX62" fmla="*/ 1109662 w 1221741"/>
              <a:gd name="connsiteY62" fmla="*/ 919221 h 1437056"/>
              <a:gd name="connsiteX63" fmla="*/ 1119187 w 1221741"/>
              <a:gd name="connsiteY63" fmla="*/ 912078 h 1437056"/>
              <a:gd name="connsiteX64" fmla="*/ 1138237 w 1221741"/>
              <a:gd name="connsiteY64" fmla="*/ 900171 h 1437056"/>
              <a:gd name="connsiteX65" fmla="*/ 1147762 w 1221741"/>
              <a:gd name="connsiteY65" fmla="*/ 881121 h 1437056"/>
              <a:gd name="connsiteX66" fmla="*/ 1166812 w 1221741"/>
              <a:gd name="connsiteY66" fmla="*/ 854928 h 1437056"/>
              <a:gd name="connsiteX67" fmla="*/ 1178718 w 1221741"/>
              <a:gd name="connsiteY67" fmla="*/ 847784 h 1437056"/>
              <a:gd name="connsiteX68" fmla="*/ 1185862 w 1221741"/>
              <a:gd name="connsiteY68" fmla="*/ 845403 h 1437056"/>
              <a:gd name="connsiteX69" fmla="*/ 1197768 w 1221741"/>
              <a:gd name="connsiteY69" fmla="*/ 838259 h 1437056"/>
              <a:gd name="connsiteX70" fmla="*/ 1207293 w 1221741"/>
              <a:gd name="connsiteY70" fmla="*/ 833496 h 1437056"/>
              <a:gd name="connsiteX71" fmla="*/ 1219200 w 1221741"/>
              <a:gd name="connsiteY71" fmla="*/ 819209 h 1437056"/>
              <a:gd name="connsiteX72" fmla="*/ 1214437 w 1221741"/>
              <a:gd name="connsiteY72" fmla="*/ 793015 h 1437056"/>
              <a:gd name="connsiteX73" fmla="*/ 1207293 w 1221741"/>
              <a:gd name="connsiteY73" fmla="*/ 790634 h 1437056"/>
              <a:gd name="connsiteX74" fmla="*/ 1178718 w 1221741"/>
              <a:gd name="connsiteY74" fmla="*/ 778728 h 1437056"/>
              <a:gd name="connsiteX75" fmla="*/ 1157287 w 1221741"/>
              <a:gd name="connsiteY75" fmla="*/ 766821 h 1437056"/>
              <a:gd name="connsiteX76" fmla="*/ 1133475 w 1221741"/>
              <a:gd name="connsiteY76" fmla="*/ 745390 h 1437056"/>
              <a:gd name="connsiteX77" fmla="*/ 1126331 w 1221741"/>
              <a:gd name="connsiteY77" fmla="*/ 738246 h 1437056"/>
              <a:gd name="connsiteX78" fmla="*/ 1112043 w 1221741"/>
              <a:gd name="connsiteY78" fmla="*/ 719196 h 1437056"/>
              <a:gd name="connsiteX79" fmla="*/ 1102518 w 1221741"/>
              <a:gd name="connsiteY79" fmla="*/ 700146 h 1437056"/>
              <a:gd name="connsiteX80" fmla="*/ 1095375 w 1221741"/>
              <a:gd name="connsiteY80" fmla="*/ 681096 h 1437056"/>
              <a:gd name="connsiteX81" fmla="*/ 1090612 w 1221741"/>
              <a:gd name="connsiteY81" fmla="*/ 669190 h 1437056"/>
              <a:gd name="connsiteX82" fmla="*/ 1088231 w 1221741"/>
              <a:gd name="connsiteY82" fmla="*/ 662046 h 1437056"/>
              <a:gd name="connsiteX83" fmla="*/ 1081087 w 1221741"/>
              <a:gd name="connsiteY83" fmla="*/ 652521 h 1437056"/>
              <a:gd name="connsiteX84" fmla="*/ 1078706 w 1221741"/>
              <a:gd name="connsiteY84" fmla="*/ 642996 h 1437056"/>
              <a:gd name="connsiteX85" fmla="*/ 1073943 w 1221741"/>
              <a:gd name="connsiteY85" fmla="*/ 635853 h 1437056"/>
              <a:gd name="connsiteX86" fmla="*/ 1069181 w 1221741"/>
              <a:gd name="connsiteY86" fmla="*/ 626328 h 1437056"/>
              <a:gd name="connsiteX87" fmla="*/ 1066800 w 1221741"/>
              <a:gd name="connsiteY87" fmla="*/ 619184 h 1437056"/>
              <a:gd name="connsiteX88" fmla="*/ 1064418 w 1221741"/>
              <a:gd name="connsiteY88" fmla="*/ 609659 h 1437056"/>
              <a:gd name="connsiteX89" fmla="*/ 1047750 w 1221741"/>
              <a:gd name="connsiteY89" fmla="*/ 578703 h 1437056"/>
              <a:gd name="connsiteX90" fmla="*/ 1040606 w 1221741"/>
              <a:gd name="connsiteY90" fmla="*/ 557271 h 1437056"/>
              <a:gd name="connsiteX91" fmla="*/ 1038225 w 1221741"/>
              <a:gd name="connsiteY91" fmla="*/ 547746 h 1437056"/>
              <a:gd name="connsiteX92" fmla="*/ 1031081 w 1221741"/>
              <a:gd name="connsiteY92" fmla="*/ 535840 h 1437056"/>
              <a:gd name="connsiteX93" fmla="*/ 1026318 w 1221741"/>
              <a:gd name="connsiteY93" fmla="*/ 526315 h 1437056"/>
              <a:gd name="connsiteX94" fmla="*/ 1023937 w 1221741"/>
              <a:gd name="connsiteY94" fmla="*/ 519171 h 1437056"/>
              <a:gd name="connsiteX95" fmla="*/ 1014412 w 1221741"/>
              <a:gd name="connsiteY95" fmla="*/ 495359 h 1437056"/>
              <a:gd name="connsiteX96" fmla="*/ 1012031 w 1221741"/>
              <a:gd name="connsiteY96" fmla="*/ 485834 h 1437056"/>
              <a:gd name="connsiteX97" fmla="*/ 997743 w 1221741"/>
              <a:gd name="connsiteY97" fmla="*/ 462021 h 1437056"/>
              <a:gd name="connsiteX98" fmla="*/ 992981 w 1221741"/>
              <a:gd name="connsiteY98" fmla="*/ 452496 h 1437056"/>
              <a:gd name="connsiteX99" fmla="*/ 990600 w 1221741"/>
              <a:gd name="connsiteY99" fmla="*/ 440590 h 1437056"/>
              <a:gd name="connsiteX100" fmla="*/ 978693 w 1221741"/>
              <a:gd name="connsiteY100" fmla="*/ 417881 h 1437056"/>
              <a:gd name="connsiteX101" fmla="*/ 969168 w 1221741"/>
              <a:gd name="connsiteY101" fmla="*/ 397728 h 1437056"/>
              <a:gd name="connsiteX102" fmla="*/ 947738 w 1221741"/>
              <a:gd name="connsiteY102" fmla="*/ 333434 h 1437056"/>
              <a:gd name="connsiteX103" fmla="*/ 926306 w 1221741"/>
              <a:gd name="connsiteY103" fmla="*/ 242946 h 1437056"/>
              <a:gd name="connsiteX104" fmla="*/ 900112 w 1221741"/>
              <a:gd name="connsiteY104" fmla="*/ 161985 h 1437056"/>
              <a:gd name="connsiteX105" fmla="*/ 871537 w 1221741"/>
              <a:gd name="connsiteY105" fmla="*/ 88166 h 1437056"/>
              <a:gd name="connsiteX106" fmla="*/ 823912 w 1221741"/>
              <a:gd name="connsiteY106" fmla="*/ 58 h 1437056"/>
              <a:gd name="connsiteX107" fmla="*/ 852487 w 1221741"/>
              <a:gd name="connsiteY107" fmla="*/ 84506 h 1437056"/>
              <a:gd name="connsiteX108" fmla="*/ 862012 w 1221741"/>
              <a:gd name="connsiteY108" fmla="*/ 148800 h 1437056"/>
              <a:gd name="connsiteX109" fmla="*/ 847725 w 1221741"/>
              <a:gd name="connsiteY109" fmla="*/ 207228 h 1437056"/>
              <a:gd name="connsiteX110" fmla="*/ 812006 w 1221741"/>
              <a:gd name="connsiteY110" fmla="*/ 297715 h 1437056"/>
              <a:gd name="connsiteX111" fmla="*/ 797718 w 1221741"/>
              <a:gd name="connsiteY111" fmla="*/ 354865 h 1437056"/>
              <a:gd name="connsiteX112" fmla="*/ 781050 w 1221741"/>
              <a:gd name="connsiteY112" fmla="*/ 395346 h 1437056"/>
              <a:gd name="connsiteX113" fmla="*/ 754856 w 1221741"/>
              <a:gd name="connsiteY113" fmla="*/ 445353 h 1437056"/>
              <a:gd name="connsiteX114" fmla="*/ 762000 w 1221741"/>
              <a:gd name="connsiteY114" fmla="*/ 481071 h 1437056"/>
              <a:gd name="connsiteX115" fmla="*/ 733424 w 1221741"/>
              <a:gd name="connsiteY115" fmla="*/ 483453 h 1437056"/>
              <a:gd name="connsiteX116" fmla="*/ 688181 w 1221741"/>
              <a:gd name="connsiteY116" fmla="*/ 519171 h 1437056"/>
              <a:gd name="connsiteX117" fmla="*/ 642937 w 1221741"/>
              <a:gd name="connsiteY117" fmla="*/ 562034 h 1437056"/>
              <a:gd name="connsiteX118" fmla="*/ 614362 w 1221741"/>
              <a:gd name="connsiteY118" fmla="*/ 595371 h 1437056"/>
              <a:gd name="connsiteX119" fmla="*/ 607218 w 1221741"/>
              <a:gd name="connsiteY119" fmla="*/ 604896 h 1437056"/>
              <a:gd name="connsiteX120" fmla="*/ 602456 w 1221741"/>
              <a:gd name="connsiteY120" fmla="*/ 612040 h 1437056"/>
              <a:gd name="connsiteX121" fmla="*/ 590550 w 1221741"/>
              <a:gd name="connsiteY121" fmla="*/ 616803 h 1437056"/>
              <a:gd name="connsiteX122" fmla="*/ 573881 w 1221741"/>
              <a:gd name="connsiteY122" fmla="*/ 628709 h 1437056"/>
              <a:gd name="connsiteX123" fmla="*/ 554831 w 1221741"/>
              <a:gd name="connsiteY123" fmla="*/ 638234 h 1437056"/>
              <a:gd name="connsiteX124" fmla="*/ 542925 w 1221741"/>
              <a:gd name="connsiteY124" fmla="*/ 645378 h 1437056"/>
              <a:gd name="connsiteX125" fmla="*/ 535781 w 1221741"/>
              <a:gd name="connsiteY125" fmla="*/ 647759 h 1437056"/>
              <a:gd name="connsiteX126" fmla="*/ 516731 w 1221741"/>
              <a:gd name="connsiteY126" fmla="*/ 662046 h 1437056"/>
              <a:gd name="connsiteX127" fmla="*/ 500062 w 1221741"/>
              <a:gd name="connsiteY127" fmla="*/ 676334 h 1437056"/>
              <a:gd name="connsiteX128" fmla="*/ 490537 w 1221741"/>
              <a:gd name="connsiteY128" fmla="*/ 714434 h 1437056"/>
              <a:gd name="connsiteX129" fmla="*/ 490537 w 1221741"/>
              <a:gd name="connsiteY129" fmla="*/ 831115 h 1437056"/>
              <a:gd name="connsiteX130" fmla="*/ 495300 w 1221741"/>
              <a:gd name="connsiteY130" fmla="*/ 864453 h 1437056"/>
              <a:gd name="connsiteX131" fmla="*/ 492918 w 1221741"/>
              <a:gd name="connsiteY131" fmla="*/ 897790 h 1437056"/>
              <a:gd name="connsiteX132" fmla="*/ 483393 w 1221741"/>
              <a:gd name="connsiteY132" fmla="*/ 895409 h 1437056"/>
              <a:gd name="connsiteX133" fmla="*/ 478631 w 1221741"/>
              <a:gd name="connsiteY133" fmla="*/ 888265 h 1437056"/>
              <a:gd name="connsiteX134" fmla="*/ 447675 w 1221741"/>
              <a:gd name="connsiteY134" fmla="*/ 878740 h 1437056"/>
              <a:gd name="connsiteX135" fmla="*/ 445293 w 1221741"/>
              <a:gd name="connsiteY135" fmla="*/ 871596 h 1437056"/>
              <a:gd name="connsiteX136" fmla="*/ 438150 w 1221741"/>
              <a:gd name="connsiteY136" fmla="*/ 845403 h 1437056"/>
              <a:gd name="connsiteX137" fmla="*/ 421481 w 1221741"/>
              <a:gd name="connsiteY137" fmla="*/ 854928 h 1437056"/>
              <a:gd name="connsiteX138" fmla="*/ 407193 w 1221741"/>
              <a:gd name="connsiteY138" fmla="*/ 859690 h 1437056"/>
              <a:gd name="connsiteX139" fmla="*/ 397668 w 1221741"/>
              <a:gd name="connsiteY139" fmla="*/ 869215 h 1437056"/>
              <a:gd name="connsiteX140" fmla="*/ 395287 w 1221741"/>
              <a:gd name="connsiteY140" fmla="*/ 876359 h 1437056"/>
              <a:gd name="connsiteX141" fmla="*/ 388143 w 1221741"/>
              <a:gd name="connsiteY141" fmla="*/ 885884 h 1437056"/>
              <a:gd name="connsiteX142" fmla="*/ 369093 w 1221741"/>
              <a:gd name="connsiteY142" fmla="*/ 902553 h 1437056"/>
              <a:gd name="connsiteX143" fmla="*/ 371475 w 1221741"/>
              <a:gd name="connsiteY143" fmla="*/ 938271 h 1437056"/>
              <a:gd name="connsiteX144" fmla="*/ 373856 w 1221741"/>
              <a:gd name="connsiteY144" fmla="*/ 945415 h 1437056"/>
              <a:gd name="connsiteX145" fmla="*/ 381000 w 1221741"/>
              <a:gd name="connsiteY145" fmla="*/ 950178 h 1437056"/>
              <a:gd name="connsiteX146" fmla="*/ 390525 w 1221741"/>
              <a:gd name="connsiteY146" fmla="*/ 966846 h 1437056"/>
              <a:gd name="connsiteX147" fmla="*/ 392906 w 1221741"/>
              <a:gd name="connsiteY147" fmla="*/ 976371 h 1437056"/>
              <a:gd name="connsiteX148" fmla="*/ 400050 w 1221741"/>
              <a:gd name="connsiteY148" fmla="*/ 988278 h 1437056"/>
              <a:gd name="connsiteX149" fmla="*/ 407193 w 1221741"/>
              <a:gd name="connsiteY149" fmla="*/ 1023996 h 1437056"/>
              <a:gd name="connsiteX150" fmla="*/ 404812 w 1221741"/>
              <a:gd name="connsiteY150" fmla="*/ 1040665 h 1437056"/>
              <a:gd name="connsiteX151" fmla="*/ 378618 w 1221741"/>
              <a:gd name="connsiteY151" fmla="*/ 1033521 h 1437056"/>
              <a:gd name="connsiteX152" fmla="*/ 354806 w 1221741"/>
              <a:gd name="connsiteY152" fmla="*/ 1012090 h 1437056"/>
              <a:gd name="connsiteX153" fmla="*/ 350043 w 1221741"/>
              <a:gd name="connsiteY153" fmla="*/ 1004946 h 1437056"/>
              <a:gd name="connsiteX154" fmla="*/ 342900 w 1221741"/>
              <a:gd name="connsiteY154" fmla="*/ 1000184 h 1437056"/>
              <a:gd name="connsiteX155" fmla="*/ 307181 w 1221741"/>
              <a:gd name="connsiteY155" fmla="*/ 1007328 h 1437056"/>
              <a:gd name="connsiteX156" fmla="*/ 295275 w 1221741"/>
              <a:gd name="connsiteY156" fmla="*/ 1019234 h 1437056"/>
              <a:gd name="connsiteX157" fmla="*/ 288131 w 1221741"/>
              <a:gd name="connsiteY157" fmla="*/ 1043046 h 1437056"/>
              <a:gd name="connsiteX158" fmla="*/ 285750 w 1221741"/>
              <a:gd name="connsiteY158" fmla="*/ 1054953 h 1437056"/>
              <a:gd name="connsiteX159" fmla="*/ 278606 w 1221741"/>
              <a:gd name="connsiteY159" fmla="*/ 1057334 h 1437056"/>
              <a:gd name="connsiteX160" fmla="*/ 259556 w 1221741"/>
              <a:gd name="connsiteY160" fmla="*/ 1052571 h 1437056"/>
              <a:gd name="connsiteX161" fmla="*/ 252412 w 1221741"/>
              <a:gd name="connsiteY161" fmla="*/ 1040665 h 1437056"/>
              <a:gd name="connsiteX162" fmla="*/ 235743 w 1221741"/>
              <a:gd name="connsiteY162" fmla="*/ 1023996 h 1437056"/>
              <a:gd name="connsiteX163" fmla="*/ 235743 w 1221741"/>
              <a:gd name="connsiteY163" fmla="*/ 1023996 h 1437056"/>
              <a:gd name="connsiteX164" fmla="*/ 226218 w 1221741"/>
              <a:gd name="connsiteY164" fmla="*/ 1019234 h 1437056"/>
              <a:gd name="connsiteX165" fmla="*/ 207168 w 1221741"/>
              <a:gd name="connsiteY165" fmla="*/ 1007328 h 1437056"/>
              <a:gd name="connsiteX166" fmla="*/ 197643 w 1221741"/>
              <a:gd name="connsiteY166" fmla="*/ 1004946 h 1437056"/>
              <a:gd name="connsiteX167" fmla="*/ 166687 w 1221741"/>
              <a:gd name="connsiteY167" fmla="*/ 1000184 h 1437056"/>
              <a:gd name="connsiteX168" fmla="*/ 150018 w 1221741"/>
              <a:gd name="connsiteY168" fmla="*/ 995421 h 1437056"/>
              <a:gd name="connsiteX169" fmla="*/ 126206 w 1221741"/>
              <a:gd name="connsiteY169" fmla="*/ 985896 h 1437056"/>
              <a:gd name="connsiteX170" fmla="*/ 111918 w 1221741"/>
              <a:gd name="connsiteY170" fmla="*/ 978753 h 1437056"/>
              <a:gd name="connsiteX171" fmla="*/ 52387 w 1221741"/>
              <a:gd name="connsiteY171" fmla="*/ 983515 h 1437056"/>
              <a:gd name="connsiteX172" fmla="*/ 45243 w 1221741"/>
              <a:gd name="connsiteY172" fmla="*/ 988278 h 1437056"/>
              <a:gd name="connsiteX173" fmla="*/ 23812 w 1221741"/>
              <a:gd name="connsiteY173" fmla="*/ 1009709 h 1437056"/>
              <a:gd name="connsiteX174" fmla="*/ 16668 w 1221741"/>
              <a:gd name="connsiteY174" fmla="*/ 1033521 h 1437056"/>
              <a:gd name="connsiteX175" fmla="*/ 11906 w 1221741"/>
              <a:gd name="connsiteY175" fmla="*/ 1040665 h 1437056"/>
              <a:gd name="connsiteX176" fmla="*/ 9525 w 1221741"/>
              <a:gd name="connsiteY176" fmla="*/ 1081146 h 1437056"/>
              <a:gd name="connsiteX177" fmla="*/ 7143 w 1221741"/>
              <a:gd name="connsiteY177" fmla="*/ 1090671 h 1437056"/>
              <a:gd name="connsiteX178" fmla="*/ 4762 w 1221741"/>
              <a:gd name="connsiteY178" fmla="*/ 1104959 h 1437056"/>
              <a:gd name="connsiteX179" fmla="*/ 2381 w 1221741"/>
              <a:gd name="connsiteY179" fmla="*/ 1135915 h 1437056"/>
              <a:gd name="connsiteX180" fmla="*/ 0 w 1221741"/>
              <a:gd name="connsiteY180" fmla="*/ 1143059 h 1437056"/>
              <a:gd name="connsiteX181" fmla="*/ 2381 w 1221741"/>
              <a:gd name="connsiteY181" fmla="*/ 1209734 h 1437056"/>
              <a:gd name="connsiteX182" fmla="*/ 19050 w 1221741"/>
              <a:gd name="connsiteY182" fmla="*/ 1221640 h 1437056"/>
              <a:gd name="connsiteX183" fmla="*/ 45243 w 1221741"/>
              <a:gd name="connsiteY183" fmla="*/ 1233546 h 1437056"/>
              <a:gd name="connsiteX184" fmla="*/ 59531 w 1221741"/>
              <a:gd name="connsiteY184" fmla="*/ 1238309 h 1437056"/>
              <a:gd name="connsiteX185" fmla="*/ 83343 w 1221741"/>
              <a:gd name="connsiteY185" fmla="*/ 1254978 h 1437056"/>
              <a:gd name="connsiteX186" fmla="*/ 90487 w 1221741"/>
              <a:gd name="connsiteY186" fmla="*/ 1262121 h 1437056"/>
              <a:gd name="connsiteX187" fmla="*/ 104775 w 1221741"/>
              <a:gd name="connsiteY187" fmla="*/ 1266884 h 1437056"/>
              <a:gd name="connsiteX188" fmla="*/ 123825 w 1221741"/>
              <a:gd name="connsiteY188" fmla="*/ 1271646 h 1437056"/>
              <a:gd name="connsiteX189" fmla="*/ 138112 w 1221741"/>
              <a:gd name="connsiteY189" fmla="*/ 1276409 h 1437056"/>
              <a:gd name="connsiteX190" fmla="*/ 223837 w 1221741"/>
              <a:gd name="connsiteY190" fmla="*/ 1285934 h 1437056"/>
              <a:gd name="connsiteX191" fmla="*/ 257175 w 1221741"/>
              <a:gd name="connsiteY191" fmla="*/ 1314509 h 1437056"/>
              <a:gd name="connsiteX192" fmla="*/ 261937 w 1221741"/>
              <a:gd name="connsiteY192" fmla="*/ 1321653 h 1437056"/>
              <a:gd name="connsiteX193" fmla="*/ 264318 w 1221741"/>
              <a:gd name="connsiteY193" fmla="*/ 1328796 h 1437056"/>
              <a:gd name="connsiteX194" fmla="*/ 271462 w 1221741"/>
              <a:gd name="connsiteY194" fmla="*/ 1343084 h 1437056"/>
              <a:gd name="connsiteX195" fmla="*/ 276225 w 1221741"/>
              <a:gd name="connsiteY195" fmla="*/ 1350228 h 1437056"/>
              <a:gd name="connsiteX196" fmla="*/ 285750 w 1221741"/>
              <a:gd name="connsiteY196" fmla="*/ 1352609 h 1437056"/>
              <a:gd name="connsiteX197" fmla="*/ 328612 w 1221741"/>
              <a:gd name="connsiteY197" fmla="*/ 1347846 h 1437056"/>
              <a:gd name="connsiteX198" fmla="*/ 342900 w 1221741"/>
              <a:gd name="connsiteY198" fmla="*/ 1345465 h 1437056"/>
              <a:gd name="connsiteX199" fmla="*/ 366712 w 1221741"/>
              <a:gd name="connsiteY199" fmla="*/ 1350228 h 1437056"/>
              <a:gd name="connsiteX200" fmla="*/ 373856 w 1221741"/>
              <a:gd name="connsiteY200" fmla="*/ 1383565 h 1437056"/>
              <a:gd name="connsiteX201" fmla="*/ 381000 w 1221741"/>
              <a:gd name="connsiteY201" fmla="*/ 1412140 h 1437056"/>
              <a:gd name="connsiteX202" fmla="*/ 381000 w 1221741"/>
              <a:gd name="connsiteY202" fmla="*/ 1435953 h 1437056"/>
              <a:gd name="connsiteX0" fmla="*/ 381000 w 1221741"/>
              <a:gd name="connsiteY0" fmla="*/ 1435953 h 1437056"/>
              <a:gd name="connsiteX1" fmla="*/ 411956 w 1221741"/>
              <a:gd name="connsiteY1" fmla="*/ 1431190 h 1437056"/>
              <a:gd name="connsiteX2" fmla="*/ 426243 w 1221741"/>
              <a:gd name="connsiteY2" fmla="*/ 1419284 h 1437056"/>
              <a:gd name="connsiteX3" fmla="*/ 435768 w 1221741"/>
              <a:gd name="connsiteY3" fmla="*/ 1414521 h 1437056"/>
              <a:gd name="connsiteX4" fmla="*/ 447675 w 1221741"/>
              <a:gd name="connsiteY4" fmla="*/ 1404996 h 1437056"/>
              <a:gd name="connsiteX5" fmla="*/ 450056 w 1221741"/>
              <a:gd name="connsiteY5" fmla="*/ 1397853 h 1437056"/>
              <a:gd name="connsiteX6" fmla="*/ 476250 w 1221741"/>
              <a:gd name="connsiteY6" fmla="*/ 1378803 h 1437056"/>
              <a:gd name="connsiteX7" fmla="*/ 488156 w 1221741"/>
              <a:gd name="connsiteY7" fmla="*/ 1369278 h 1437056"/>
              <a:gd name="connsiteX8" fmla="*/ 526256 w 1221741"/>
              <a:gd name="connsiteY8" fmla="*/ 1362134 h 1437056"/>
              <a:gd name="connsiteX9" fmla="*/ 559593 w 1221741"/>
              <a:gd name="connsiteY9" fmla="*/ 1357371 h 1437056"/>
              <a:gd name="connsiteX10" fmla="*/ 573881 w 1221741"/>
              <a:gd name="connsiteY10" fmla="*/ 1347846 h 1437056"/>
              <a:gd name="connsiteX11" fmla="*/ 592931 w 1221741"/>
              <a:gd name="connsiteY11" fmla="*/ 1333559 h 1437056"/>
              <a:gd name="connsiteX12" fmla="*/ 611981 w 1221741"/>
              <a:gd name="connsiteY12" fmla="*/ 1321653 h 1437056"/>
              <a:gd name="connsiteX13" fmla="*/ 626268 w 1221741"/>
              <a:gd name="connsiteY13" fmla="*/ 1319271 h 1437056"/>
              <a:gd name="connsiteX14" fmla="*/ 657225 w 1221741"/>
              <a:gd name="connsiteY14" fmla="*/ 1314509 h 1437056"/>
              <a:gd name="connsiteX15" fmla="*/ 666750 w 1221741"/>
              <a:gd name="connsiteY15" fmla="*/ 1307365 h 1437056"/>
              <a:gd name="connsiteX16" fmla="*/ 652462 w 1221741"/>
              <a:gd name="connsiteY16" fmla="*/ 1295459 h 1437056"/>
              <a:gd name="connsiteX17" fmla="*/ 638175 w 1221741"/>
              <a:gd name="connsiteY17" fmla="*/ 1288315 h 1437056"/>
              <a:gd name="connsiteX18" fmla="*/ 626268 w 1221741"/>
              <a:gd name="connsiteY18" fmla="*/ 1278790 h 1437056"/>
              <a:gd name="connsiteX19" fmla="*/ 619125 w 1221741"/>
              <a:gd name="connsiteY19" fmla="*/ 1271646 h 1437056"/>
              <a:gd name="connsiteX20" fmla="*/ 621506 w 1221741"/>
              <a:gd name="connsiteY20" fmla="*/ 1254978 h 1437056"/>
              <a:gd name="connsiteX21" fmla="*/ 650081 w 1221741"/>
              <a:gd name="connsiteY21" fmla="*/ 1259740 h 1437056"/>
              <a:gd name="connsiteX22" fmla="*/ 671512 w 1221741"/>
              <a:gd name="connsiteY22" fmla="*/ 1266884 h 1437056"/>
              <a:gd name="connsiteX23" fmla="*/ 673893 w 1221741"/>
              <a:gd name="connsiteY23" fmla="*/ 1300221 h 1437056"/>
              <a:gd name="connsiteX24" fmla="*/ 692943 w 1221741"/>
              <a:gd name="connsiteY24" fmla="*/ 1302603 h 1437056"/>
              <a:gd name="connsiteX25" fmla="*/ 757237 w 1221741"/>
              <a:gd name="connsiteY25" fmla="*/ 1300221 h 1437056"/>
              <a:gd name="connsiteX26" fmla="*/ 776287 w 1221741"/>
              <a:gd name="connsiteY26" fmla="*/ 1297840 h 1437056"/>
              <a:gd name="connsiteX27" fmla="*/ 845343 w 1221741"/>
              <a:gd name="connsiteY27" fmla="*/ 1304984 h 1437056"/>
              <a:gd name="connsiteX28" fmla="*/ 864393 w 1221741"/>
              <a:gd name="connsiteY28" fmla="*/ 1309746 h 1437056"/>
              <a:gd name="connsiteX29" fmla="*/ 885825 w 1221741"/>
              <a:gd name="connsiteY29" fmla="*/ 1314509 h 1437056"/>
              <a:gd name="connsiteX30" fmla="*/ 897731 w 1221741"/>
              <a:gd name="connsiteY30" fmla="*/ 1319271 h 1437056"/>
              <a:gd name="connsiteX31" fmla="*/ 907256 w 1221741"/>
              <a:gd name="connsiteY31" fmla="*/ 1324034 h 1437056"/>
              <a:gd name="connsiteX32" fmla="*/ 926306 w 1221741"/>
              <a:gd name="connsiteY32" fmla="*/ 1328796 h 1437056"/>
              <a:gd name="connsiteX33" fmla="*/ 945356 w 1221741"/>
              <a:gd name="connsiteY33" fmla="*/ 1333559 h 1437056"/>
              <a:gd name="connsiteX34" fmla="*/ 950118 w 1221741"/>
              <a:gd name="connsiteY34" fmla="*/ 1307365 h 1437056"/>
              <a:gd name="connsiteX35" fmla="*/ 952500 w 1221741"/>
              <a:gd name="connsiteY35" fmla="*/ 1297840 h 1437056"/>
              <a:gd name="connsiteX36" fmla="*/ 988218 w 1221741"/>
              <a:gd name="connsiteY36" fmla="*/ 1290696 h 1437056"/>
              <a:gd name="connsiteX37" fmla="*/ 992981 w 1221741"/>
              <a:gd name="connsiteY37" fmla="*/ 1283553 h 1437056"/>
              <a:gd name="connsiteX38" fmla="*/ 1000125 w 1221741"/>
              <a:gd name="connsiteY38" fmla="*/ 1281171 h 1437056"/>
              <a:gd name="connsiteX39" fmla="*/ 1007268 w 1221741"/>
              <a:gd name="connsiteY39" fmla="*/ 1276409 h 1437056"/>
              <a:gd name="connsiteX40" fmla="*/ 1012031 w 1221741"/>
              <a:gd name="connsiteY40" fmla="*/ 1266884 h 1437056"/>
              <a:gd name="connsiteX41" fmla="*/ 1014412 w 1221741"/>
              <a:gd name="connsiteY41" fmla="*/ 1259740 h 1437056"/>
              <a:gd name="connsiteX42" fmla="*/ 1023937 w 1221741"/>
              <a:gd name="connsiteY42" fmla="*/ 1245453 h 1437056"/>
              <a:gd name="connsiteX43" fmla="*/ 1031081 w 1221741"/>
              <a:gd name="connsiteY43" fmla="*/ 1226403 h 1437056"/>
              <a:gd name="connsiteX44" fmla="*/ 1033462 w 1221741"/>
              <a:gd name="connsiteY44" fmla="*/ 1219259 h 1437056"/>
              <a:gd name="connsiteX45" fmla="*/ 1035843 w 1221741"/>
              <a:gd name="connsiteY45" fmla="*/ 1209734 h 1437056"/>
              <a:gd name="connsiteX46" fmla="*/ 1040606 w 1221741"/>
              <a:gd name="connsiteY46" fmla="*/ 1200209 h 1437056"/>
              <a:gd name="connsiteX47" fmla="*/ 1045368 w 1221741"/>
              <a:gd name="connsiteY47" fmla="*/ 1181159 h 1437056"/>
              <a:gd name="connsiteX48" fmla="*/ 1062037 w 1221741"/>
              <a:gd name="connsiteY48" fmla="*/ 1150203 h 1437056"/>
              <a:gd name="connsiteX49" fmla="*/ 1069181 w 1221741"/>
              <a:gd name="connsiteY49" fmla="*/ 1143059 h 1437056"/>
              <a:gd name="connsiteX50" fmla="*/ 1066800 w 1221741"/>
              <a:gd name="connsiteY50" fmla="*/ 1114484 h 1437056"/>
              <a:gd name="connsiteX51" fmla="*/ 1004887 w 1221741"/>
              <a:gd name="connsiteY51" fmla="*/ 1121628 h 1437056"/>
              <a:gd name="connsiteX52" fmla="*/ 1004887 w 1221741"/>
              <a:gd name="connsiteY52" fmla="*/ 1093053 h 1437056"/>
              <a:gd name="connsiteX53" fmla="*/ 1009650 w 1221741"/>
              <a:gd name="connsiteY53" fmla="*/ 1085909 h 1437056"/>
              <a:gd name="connsiteX54" fmla="*/ 1016793 w 1221741"/>
              <a:gd name="connsiteY54" fmla="*/ 1076384 h 1437056"/>
              <a:gd name="connsiteX55" fmla="*/ 1028700 w 1221741"/>
              <a:gd name="connsiteY55" fmla="*/ 1026378 h 1437056"/>
              <a:gd name="connsiteX56" fmla="*/ 1038225 w 1221741"/>
              <a:gd name="connsiteY56" fmla="*/ 990659 h 1437056"/>
              <a:gd name="connsiteX57" fmla="*/ 1045368 w 1221741"/>
              <a:gd name="connsiteY57" fmla="*/ 981134 h 1437056"/>
              <a:gd name="connsiteX58" fmla="*/ 1054893 w 1221741"/>
              <a:gd name="connsiteY58" fmla="*/ 964465 h 1437056"/>
              <a:gd name="connsiteX59" fmla="*/ 1071562 w 1221741"/>
              <a:gd name="connsiteY59" fmla="*/ 947796 h 1437056"/>
              <a:gd name="connsiteX60" fmla="*/ 1095375 w 1221741"/>
              <a:gd name="connsiteY60" fmla="*/ 928746 h 1437056"/>
              <a:gd name="connsiteX61" fmla="*/ 1102518 w 1221741"/>
              <a:gd name="connsiteY61" fmla="*/ 921603 h 1437056"/>
              <a:gd name="connsiteX62" fmla="*/ 1109662 w 1221741"/>
              <a:gd name="connsiteY62" fmla="*/ 919221 h 1437056"/>
              <a:gd name="connsiteX63" fmla="*/ 1119187 w 1221741"/>
              <a:gd name="connsiteY63" fmla="*/ 912078 h 1437056"/>
              <a:gd name="connsiteX64" fmla="*/ 1138237 w 1221741"/>
              <a:gd name="connsiteY64" fmla="*/ 900171 h 1437056"/>
              <a:gd name="connsiteX65" fmla="*/ 1147762 w 1221741"/>
              <a:gd name="connsiteY65" fmla="*/ 881121 h 1437056"/>
              <a:gd name="connsiteX66" fmla="*/ 1166812 w 1221741"/>
              <a:gd name="connsiteY66" fmla="*/ 854928 h 1437056"/>
              <a:gd name="connsiteX67" fmla="*/ 1178718 w 1221741"/>
              <a:gd name="connsiteY67" fmla="*/ 847784 h 1437056"/>
              <a:gd name="connsiteX68" fmla="*/ 1185862 w 1221741"/>
              <a:gd name="connsiteY68" fmla="*/ 845403 h 1437056"/>
              <a:gd name="connsiteX69" fmla="*/ 1197768 w 1221741"/>
              <a:gd name="connsiteY69" fmla="*/ 838259 h 1437056"/>
              <a:gd name="connsiteX70" fmla="*/ 1207293 w 1221741"/>
              <a:gd name="connsiteY70" fmla="*/ 833496 h 1437056"/>
              <a:gd name="connsiteX71" fmla="*/ 1219200 w 1221741"/>
              <a:gd name="connsiteY71" fmla="*/ 819209 h 1437056"/>
              <a:gd name="connsiteX72" fmla="*/ 1214437 w 1221741"/>
              <a:gd name="connsiteY72" fmla="*/ 793015 h 1437056"/>
              <a:gd name="connsiteX73" fmla="*/ 1207293 w 1221741"/>
              <a:gd name="connsiteY73" fmla="*/ 790634 h 1437056"/>
              <a:gd name="connsiteX74" fmla="*/ 1178718 w 1221741"/>
              <a:gd name="connsiteY74" fmla="*/ 778728 h 1437056"/>
              <a:gd name="connsiteX75" fmla="*/ 1157287 w 1221741"/>
              <a:gd name="connsiteY75" fmla="*/ 766821 h 1437056"/>
              <a:gd name="connsiteX76" fmla="*/ 1133475 w 1221741"/>
              <a:gd name="connsiteY76" fmla="*/ 745390 h 1437056"/>
              <a:gd name="connsiteX77" fmla="*/ 1126331 w 1221741"/>
              <a:gd name="connsiteY77" fmla="*/ 738246 h 1437056"/>
              <a:gd name="connsiteX78" fmla="*/ 1112043 w 1221741"/>
              <a:gd name="connsiteY78" fmla="*/ 719196 h 1437056"/>
              <a:gd name="connsiteX79" fmla="*/ 1102518 w 1221741"/>
              <a:gd name="connsiteY79" fmla="*/ 700146 h 1437056"/>
              <a:gd name="connsiteX80" fmla="*/ 1095375 w 1221741"/>
              <a:gd name="connsiteY80" fmla="*/ 681096 h 1437056"/>
              <a:gd name="connsiteX81" fmla="*/ 1090612 w 1221741"/>
              <a:gd name="connsiteY81" fmla="*/ 669190 h 1437056"/>
              <a:gd name="connsiteX82" fmla="*/ 1088231 w 1221741"/>
              <a:gd name="connsiteY82" fmla="*/ 662046 h 1437056"/>
              <a:gd name="connsiteX83" fmla="*/ 1081087 w 1221741"/>
              <a:gd name="connsiteY83" fmla="*/ 652521 h 1437056"/>
              <a:gd name="connsiteX84" fmla="*/ 1078706 w 1221741"/>
              <a:gd name="connsiteY84" fmla="*/ 642996 h 1437056"/>
              <a:gd name="connsiteX85" fmla="*/ 1073943 w 1221741"/>
              <a:gd name="connsiteY85" fmla="*/ 635853 h 1437056"/>
              <a:gd name="connsiteX86" fmla="*/ 1069181 w 1221741"/>
              <a:gd name="connsiteY86" fmla="*/ 626328 h 1437056"/>
              <a:gd name="connsiteX87" fmla="*/ 1066800 w 1221741"/>
              <a:gd name="connsiteY87" fmla="*/ 619184 h 1437056"/>
              <a:gd name="connsiteX88" fmla="*/ 1064418 w 1221741"/>
              <a:gd name="connsiteY88" fmla="*/ 609659 h 1437056"/>
              <a:gd name="connsiteX89" fmla="*/ 1047750 w 1221741"/>
              <a:gd name="connsiteY89" fmla="*/ 578703 h 1437056"/>
              <a:gd name="connsiteX90" fmla="*/ 1040606 w 1221741"/>
              <a:gd name="connsiteY90" fmla="*/ 557271 h 1437056"/>
              <a:gd name="connsiteX91" fmla="*/ 1038225 w 1221741"/>
              <a:gd name="connsiteY91" fmla="*/ 547746 h 1437056"/>
              <a:gd name="connsiteX92" fmla="*/ 1031081 w 1221741"/>
              <a:gd name="connsiteY92" fmla="*/ 535840 h 1437056"/>
              <a:gd name="connsiteX93" fmla="*/ 1026318 w 1221741"/>
              <a:gd name="connsiteY93" fmla="*/ 526315 h 1437056"/>
              <a:gd name="connsiteX94" fmla="*/ 1023937 w 1221741"/>
              <a:gd name="connsiteY94" fmla="*/ 519171 h 1437056"/>
              <a:gd name="connsiteX95" fmla="*/ 1014412 w 1221741"/>
              <a:gd name="connsiteY95" fmla="*/ 495359 h 1437056"/>
              <a:gd name="connsiteX96" fmla="*/ 1012031 w 1221741"/>
              <a:gd name="connsiteY96" fmla="*/ 485834 h 1437056"/>
              <a:gd name="connsiteX97" fmla="*/ 997743 w 1221741"/>
              <a:gd name="connsiteY97" fmla="*/ 462021 h 1437056"/>
              <a:gd name="connsiteX98" fmla="*/ 992981 w 1221741"/>
              <a:gd name="connsiteY98" fmla="*/ 452496 h 1437056"/>
              <a:gd name="connsiteX99" fmla="*/ 990600 w 1221741"/>
              <a:gd name="connsiteY99" fmla="*/ 440590 h 1437056"/>
              <a:gd name="connsiteX100" fmla="*/ 978693 w 1221741"/>
              <a:gd name="connsiteY100" fmla="*/ 417881 h 1437056"/>
              <a:gd name="connsiteX101" fmla="*/ 969168 w 1221741"/>
              <a:gd name="connsiteY101" fmla="*/ 397728 h 1437056"/>
              <a:gd name="connsiteX102" fmla="*/ 947738 w 1221741"/>
              <a:gd name="connsiteY102" fmla="*/ 333434 h 1437056"/>
              <a:gd name="connsiteX103" fmla="*/ 926306 w 1221741"/>
              <a:gd name="connsiteY103" fmla="*/ 242946 h 1437056"/>
              <a:gd name="connsiteX104" fmla="*/ 900112 w 1221741"/>
              <a:gd name="connsiteY104" fmla="*/ 161985 h 1437056"/>
              <a:gd name="connsiteX105" fmla="*/ 871537 w 1221741"/>
              <a:gd name="connsiteY105" fmla="*/ 88166 h 1437056"/>
              <a:gd name="connsiteX106" fmla="*/ 823912 w 1221741"/>
              <a:gd name="connsiteY106" fmla="*/ 58 h 1437056"/>
              <a:gd name="connsiteX107" fmla="*/ 852487 w 1221741"/>
              <a:gd name="connsiteY107" fmla="*/ 84506 h 1437056"/>
              <a:gd name="connsiteX108" fmla="*/ 862012 w 1221741"/>
              <a:gd name="connsiteY108" fmla="*/ 148800 h 1437056"/>
              <a:gd name="connsiteX109" fmla="*/ 847725 w 1221741"/>
              <a:gd name="connsiteY109" fmla="*/ 207228 h 1437056"/>
              <a:gd name="connsiteX110" fmla="*/ 812006 w 1221741"/>
              <a:gd name="connsiteY110" fmla="*/ 297715 h 1437056"/>
              <a:gd name="connsiteX111" fmla="*/ 797718 w 1221741"/>
              <a:gd name="connsiteY111" fmla="*/ 354865 h 1437056"/>
              <a:gd name="connsiteX112" fmla="*/ 781050 w 1221741"/>
              <a:gd name="connsiteY112" fmla="*/ 395346 h 1437056"/>
              <a:gd name="connsiteX113" fmla="*/ 754856 w 1221741"/>
              <a:gd name="connsiteY113" fmla="*/ 445353 h 1437056"/>
              <a:gd name="connsiteX114" fmla="*/ 762000 w 1221741"/>
              <a:gd name="connsiteY114" fmla="*/ 481071 h 1437056"/>
              <a:gd name="connsiteX115" fmla="*/ 733424 w 1221741"/>
              <a:gd name="connsiteY115" fmla="*/ 483453 h 1437056"/>
              <a:gd name="connsiteX116" fmla="*/ 688181 w 1221741"/>
              <a:gd name="connsiteY116" fmla="*/ 519171 h 1437056"/>
              <a:gd name="connsiteX117" fmla="*/ 642937 w 1221741"/>
              <a:gd name="connsiteY117" fmla="*/ 562034 h 1437056"/>
              <a:gd name="connsiteX118" fmla="*/ 607218 w 1221741"/>
              <a:gd name="connsiteY118" fmla="*/ 604896 h 1437056"/>
              <a:gd name="connsiteX119" fmla="*/ 602456 w 1221741"/>
              <a:gd name="connsiteY119" fmla="*/ 612040 h 1437056"/>
              <a:gd name="connsiteX120" fmla="*/ 590550 w 1221741"/>
              <a:gd name="connsiteY120" fmla="*/ 616803 h 1437056"/>
              <a:gd name="connsiteX121" fmla="*/ 573881 w 1221741"/>
              <a:gd name="connsiteY121" fmla="*/ 628709 h 1437056"/>
              <a:gd name="connsiteX122" fmla="*/ 554831 w 1221741"/>
              <a:gd name="connsiteY122" fmla="*/ 638234 h 1437056"/>
              <a:gd name="connsiteX123" fmla="*/ 542925 w 1221741"/>
              <a:gd name="connsiteY123" fmla="*/ 645378 h 1437056"/>
              <a:gd name="connsiteX124" fmla="*/ 535781 w 1221741"/>
              <a:gd name="connsiteY124" fmla="*/ 647759 h 1437056"/>
              <a:gd name="connsiteX125" fmla="*/ 516731 w 1221741"/>
              <a:gd name="connsiteY125" fmla="*/ 662046 h 1437056"/>
              <a:gd name="connsiteX126" fmla="*/ 500062 w 1221741"/>
              <a:gd name="connsiteY126" fmla="*/ 676334 h 1437056"/>
              <a:gd name="connsiteX127" fmla="*/ 490537 w 1221741"/>
              <a:gd name="connsiteY127" fmla="*/ 714434 h 1437056"/>
              <a:gd name="connsiteX128" fmla="*/ 490537 w 1221741"/>
              <a:gd name="connsiteY128" fmla="*/ 831115 h 1437056"/>
              <a:gd name="connsiteX129" fmla="*/ 495300 w 1221741"/>
              <a:gd name="connsiteY129" fmla="*/ 864453 h 1437056"/>
              <a:gd name="connsiteX130" fmla="*/ 492918 w 1221741"/>
              <a:gd name="connsiteY130" fmla="*/ 897790 h 1437056"/>
              <a:gd name="connsiteX131" fmla="*/ 483393 w 1221741"/>
              <a:gd name="connsiteY131" fmla="*/ 895409 h 1437056"/>
              <a:gd name="connsiteX132" fmla="*/ 478631 w 1221741"/>
              <a:gd name="connsiteY132" fmla="*/ 888265 h 1437056"/>
              <a:gd name="connsiteX133" fmla="*/ 447675 w 1221741"/>
              <a:gd name="connsiteY133" fmla="*/ 878740 h 1437056"/>
              <a:gd name="connsiteX134" fmla="*/ 445293 w 1221741"/>
              <a:gd name="connsiteY134" fmla="*/ 871596 h 1437056"/>
              <a:gd name="connsiteX135" fmla="*/ 438150 w 1221741"/>
              <a:gd name="connsiteY135" fmla="*/ 845403 h 1437056"/>
              <a:gd name="connsiteX136" fmla="*/ 421481 w 1221741"/>
              <a:gd name="connsiteY136" fmla="*/ 854928 h 1437056"/>
              <a:gd name="connsiteX137" fmla="*/ 407193 w 1221741"/>
              <a:gd name="connsiteY137" fmla="*/ 859690 h 1437056"/>
              <a:gd name="connsiteX138" fmla="*/ 397668 w 1221741"/>
              <a:gd name="connsiteY138" fmla="*/ 869215 h 1437056"/>
              <a:gd name="connsiteX139" fmla="*/ 395287 w 1221741"/>
              <a:gd name="connsiteY139" fmla="*/ 876359 h 1437056"/>
              <a:gd name="connsiteX140" fmla="*/ 388143 w 1221741"/>
              <a:gd name="connsiteY140" fmla="*/ 885884 h 1437056"/>
              <a:gd name="connsiteX141" fmla="*/ 369093 w 1221741"/>
              <a:gd name="connsiteY141" fmla="*/ 902553 h 1437056"/>
              <a:gd name="connsiteX142" fmla="*/ 371475 w 1221741"/>
              <a:gd name="connsiteY142" fmla="*/ 938271 h 1437056"/>
              <a:gd name="connsiteX143" fmla="*/ 373856 w 1221741"/>
              <a:gd name="connsiteY143" fmla="*/ 945415 h 1437056"/>
              <a:gd name="connsiteX144" fmla="*/ 381000 w 1221741"/>
              <a:gd name="connsiteY144" fmla="*/ 950178 h 1437056"/>
              <a:gd name="connsiteX145" fmla="*/ 390525 w 1221741"/>
              <a:gd name="connsiteY145" fmla="*/ 966846 h 1437056"/>
              <a:gd name="connsiteX146" fmla="*/ 392906 w 1221741"/>
              <a:gd name="connsiteY146" fmla="*/ 976371 h 1437056"/>
              <a:gd name="connsiteX147" fmla="*/ 400050 w 1221741"/>
              <a:gd name="connsiteY147" fmla="*/ 988278 h 1437056"/>
              <a:gd name="connsiteX148" fmla="*/ 407193 w 1221741"/>
              <a:gd name="connsiteY148" fmla="*/ 1023996 h 1437056"/>
              <a:gd name="connsiteX149" fmla="*/ 404812 w 1221741"/>
              <a:gd name="connsiteY149" fmla="*/ 1040665 h 1437056"/>
              <a:gd name="connsiteX150" fmla="*/ 378618 w 1221741"/>
              <a:gd name="connsiteY150" fmla="*/ 1033521 h 1437056"/>
              <a:gd name="connsiteX151" fmla="*/ 354806 w 1221741"/>
              <a:gd name="connsiteY151" fmla="*/ 1012090 h 1437056"/>
              <a:gd name="connsiteX152" fmla="*/ 350043 w 1221741"/>
              <a:gd name="connsiteY152" fmla="*/ 1004946 h 1437056"/>
              <a:gd name="connsiteX153" fmla="*/ 342900 w 1221741"/>
              <a:gd name="connsiteY153" fmla="*/ 1000184 h 1437056"/>
              <a:gd name="connsiteX154" fmla="*/ 307181 w 1221741"/>
              <a:gd name="connsiteY154" fmla="*/ 1007328 h 1437056"/>
              <a:gd name="connsiteX155" fmla="*/ 295275 w 1221741"/>
              <a:gd name="connsiteY155" fmla="*/ 1019234 h 1437056"/>
              <a:gd name="connsiteX156" fmla="*/ 288131 w 1221741"/>
              <a:gd name="connsiteY156" fmla="*/ 1043046 h 1437056"/>
              <a:gd name="connsiteX157" fmla="*/ 285750 w 1221741"/>
              <a:gd name="connsiteY157" fmla="*/ 1054953 h 1437056"/>
              <a:gd name="connsiteX158" fmla="*/ 278606 w 1221741"/>
              <a:gd name="connsiteY158" fmla="*/ 1057334 h 1437056"/>
              <a:gd name="connsiteX159" fmla="*/ 259556 w 1221741"/>
              <a:gd name="connsiteY159" fmla="*/ 1052571 h 1437056"/>
              <a:gd name="connsiteX160" fmla="*/ 252412 w 1221741"/>
              <a:gd name="connsiteY160" fmla="*/ 1040665 h 1437056"/>
              <a:gd name="connsiteX161" fmla="*/ 235743 w 1221741"/>
              <a:gd name="connsiteY161" fmla="*/ 1023996 h 1437056"/>
              <a:gd name="connsiteX162" fmla="*/ 235743 w 1221741"/>
              <a:gd name="connsiteY162" fmla="*/ 1023996 h 1437056"/>
              <a:gd name="connsiteX163" fmla="*/ 226218 w 1221741"/>
              <a:gd name="connsiteY163" fmla="*/ 1019234 h 1437056"/>
              <a:gd name="connsiteX164" fmla="*/ 207168 w 1221741"/>
              <a:gd name="connsiteY164" fmla="*/ 1007328 h 1437056"/>
              <a:gd name="connsiteX165" fmla="*/ 197643 w 1221741"/>
              <a:gd name="connsiteY165" fmla="*/ 1004946 h 1437056"/>
              <a:gd name="connsiteX166" fmla="*/ 166687 w 1221741"/>
              <a:gd name="connsiteY166" fmla="*/ 1000184 h 1437056"/>
              <a:gd name="connsiteX167" fmla="*/ 150018 w 1221741"/>
              <a:gd name="connsiteY167" fmla="*/ 995421 h 1437056"/>
              <a:gd name="connsiteX168" fmla="*/ 126206 w 1221741"/>
              <a:gd name="connsiteY168" fmla="*/ 985896 h 1437056"/>
              <a:gd name="connsiteX169" fmla="*/ 111918 w 1221741"/>
              <a:gd name="connsiteY169" fmla="*/ 978753 h 1437056"/>
              <a:gd name="connsiteX170" fmla="*/ 52387 w 1221741"/>
              <a:gd name="connsiteY170" fmla="*/ 983515 h 1437056"/>
              <a:gd name="connsiteX171" fmla="*/ 45243 w 1221741"/>
              <a:gd name="connsiteY171" fmla="*/ 988278 h 1437056"/>
              <a:gd name="connsiteX172" fmla="*/ 23812 w 1221741"/>
              <a:gd name="connsiteY172" fmla="*/ 1009709 h 1437056"/>
              <a:gd name="connsiteX173" fmla="*/ 16668 w 1221741"/>
              <a:gd name="connsiteY173" fmla="*/ 1033521 h 1437056"/>
              <a:gd name="connsiteX174" fmla="*/ 11906 w 1221741"/>
              <a:gd name="connsiteY174" fmla="*/ 1040665 h 1437056"/>
              <a:gd name="connsiteX175" fmla="*/ 9525 w 1221741"/>
              <a:gd name="connsiteY175" fmla="*/ 1081146 h 1437056"/>
              <a:gd name="connsiteX176" fmla="*/ 7143 w 1221741"/>
              <a:gd name="connsiteY176" fmla="*/ 1090671 h 1437056"/>
              <a:gd name="connsiteX177" fmla="*/ 4762 w 1221741"/>
              <a:gd name="connsiteY177" fmla="*/ 1104959 h 1437056"/>
              <a:gd name="connsiteX178" fmla="*/ 2381 w 1221741"/>
              <a:gd name="connsiteY178" fmla="*/ 1135915 h 1437056"/>
              <a:gd name="connsiteX179" fmla="*/ 0 w 1221741"/>
              <a:gd name="connsiteY179" fmla="*/ 1143059 h 1437056"/>
              <a:gd name="connsiteX180" fmla="*/ 2381 w 1221741"/>
              <a:gd name="connsiteY180" fmla="*/ 1209734 h 1437056"/>
              <a:gd name="connsiteX181" fmla="*/ 19050 w 1221741"/>
              <a:gd name="connsiteY181" fmla="*/ 1221640 h 1437056"/>
              <a:gd name="connsiteX182" fmla="*/ 45243 w 1221741"/>
              <a:gd name="connsiteY182" fmla="*/ 1233546 h 1437056"/>
              <a:gd name="connsiteX183" fmla="*/ 59531 w 1221741"/>
              <a:gd name="connsiteY183" fmla="*/ 1238309 h 1437056"/>
              <a:gd name="connsiteX184" fmla="*/ 83343 w 1221741"/>
              <a:gd name="connsiteY184" fmla="*/ 1254978 h 1437056"/>
              <a:gd name="connsiteX185" fmla="*/ 90487 w 1221741"/>
              <a:gd name="connsiteY185" fmla="*/ 1262121 h 1437056"/>
              <a:gd name="connsiteX186" fmla="*/ 104775 w 1221741"/>
              <a:gd name="connsiteY186" fmla="*/ 1266884 h 1437056"/>
              <a:gd name="connsiteX187" fmla="*/ 123825 w 1221741"/>
              <a:gd name="connsiteY187" fmla="*/ 1271646 h 1437056"/>
              <a:gd name="connsiteX188" fmla="*/ 138112 w 1221741"/>
              <a:gd name="connsiteY188" fmla="*/ 1276409 h 1437056"/>
              <a:gd name="connsiteX189" fmla="*/ 223837 w 1221741"/>
              <a:gd name="connsiteY189" fmla="*/ 1285934 h 1437056"/>
              <a:gd name="connsiteX190" fmla="*/ 257175 w 1221741"/>
              <a:gd name="connsiteY190" fmla="*/ 1314509 h 1437056"/>
              <a:gd name="connsiteX191" fmla="*/ 261937 w 1221741"/>
              <a:gd name="connsiteY191" fmla="*/ 1321653 h 1437056"/>
              <a:gd name="connsiteX192" fmla="*/ 264318 w 1221741"/>
              <a:gd name="connsiteY192" fmla="*/ 1328796 h 1437056"/>
              <a:gd name="connsiteX193" fmla="*/ 271462 w 1221741"/>
              <a:gd name="connsiteY193" fmla="*/ 1343084 h 1437056"/>
              <a:gd name="connsiteX194" fmla="*/ 276225 w 1221741"/>
              <a:gd name="connsiteY194" fmla="*/ 1350228 h 1437056"/>
              <a:gd name="connsiteX195" fmla="*/ 285750 w 1221741"/>
              <a:gd name="connsiteY195" fmla="*/ 1352609 h 1437056"/>
              <a:gd name="connsiteX196" fmla="*/ 328612 w 1221741"/>
              <a:gd name="connsiteY196" fmla="*/ 1347846 h 1437056"/>
              <a:gd name="connsiteX197" fmla="*/ 342900 w 1221741"/>
              <a:gd name="connsiteY197" fmla="*/ 1345465 h 1437056"/>
              <a:gd name="connsiteX198" fmla="*/ 366712 w 1221741"/>
              <a:gd name="connsiteY198" fmla="*/ 1350228 h 1437056"/>
              <a:gd name="connsiteX199" fmla="*/ 373856 w 1221741"/>
              <a:gd name="connsiteY199" fmla="*/ 1383565 h 1437056"/>
              <a:gd name="connsiteX200" fmla="*/ 381000 w 1221741"/>
              <a:gd name="connsiteY200" fmla="*/ 1412140 h 1437056"/>
              <a:gd name="connsiteX201" fmla="*/ 381000 w 1221741"/>
              <a:gd name="connsiteY201" fmla="*/ 1435953 h 1437056"/>
              <a:gd name="connsiteX0" fmla="*/ 381000 w 1221741"/>
              <a:gd name="connsiteY0" fmla="*/ 1435953 h 1437056"/>
              <a:gd name="connsiteX1" fmla="*/ 411956 w 1221741"/>
              <a:gd name="connsiteY1" fmla="*/ 1431190 h 1437056"/>
              <a:gd name="connsiteX2" fmla="*/ 426243 w 1221741"/>
              <a:gd name="connsiteY2" fmla="*/ 1419284 h 1437056"/>
              <a:gd name="connsiteX3" fmla="*/ 435768 w 1221741"/>
              <a:gd name="connsiteY3" fmla="*/ 1414521 h 1437056"/>
              <a:gd name="connsiteX4" fmla="*/ 447675 w 1221741"/>
              <a:gd name="connsiteY4" fmla="*/ 1404996 h 1437056"/>
              <a:gd name="connsiteX5" fmla="*/ 450056 w 1221741"/>
              <a:gd name="connsiteY5" fmla="*/ 1397853 h 1437056"/>
              <a:gd name="connsiteX6" fmla="*/ 476250 w 1221741"/>
              <a:gd name="connsiteY6" fmla="*/ 1378803 h 1437056"/>
              <a:gd name="connsiteX7" fmla="*/ 488156 w 1221741"/>
              <a:gd name="connsiteY7" fmla="*/ 1369278 h 1437056"/>
              <a:gd name="connsiteX8" fmla="*/ 526256 w 1221741"/>
              <a:gd name="connsiteY8" fmla="*/ 1362134 h 1437056"/>
              <a:gd name="connsiteX9" fmla="*/ 559593 w 1221741"/>
              <a:gd name="connsiteY9" fmla="*/ 1357371 h 1437056"/>
              <a:gd name="connsiteX10" fmla="*/ 573881 w 1221741"/>
              <a:gd name="connsiteY10" fmla="*/ 1347846 h 1437056"/>
              <a:gd name="connsiteX11" fmla="*/ 592931 w 1221741"/>
              <a:gd name="connsiteY11" fmla="*/ 1333559 h 1437056"/>
              <a:gd name="connsiteX12" fmla="*/ 611981 w 1221741"/>
              <a:gd name="connsiteY12" fmla="*/ 1321653 h 1437056"/>
              <a:gd name="connsiteX13" fmla="*/ 626268 w 1221741"/>
              <a:gd name="connsiteY13" fmla="*/ 1319271 h 1437056"/>
              <a:gd name="connsiteX14" fmla="*/ 657225 w 1221741"/>
              <a:gd name="connsiteY14" fmla="*/ 1314509 h 1437056"/>
              <a:gd name="connsiteX15" fmla="*/ 666750 w 1221741"/>
              <a:gd name="connsiteY15" fmla="*/ 1307365 h 1437056"/>
              <a:gd name="connsiteX16" fmla="*/ 652462 w 1221741"/>
              <a:gd name="connsiteY16" fmla="*/ 1295459 h 1437056"/>
              <a:gd name="connsiteX17" fmla="*/ 638175 w 1221741"/>
              <a:gd name="connsiteY17" fmla="*/ 1288315 h 1437056"/>
              <a:gd name="connsiteX18" fmla="*/ 626268 w 1221741"/>
              <a:gd name="connsiteY18" fmla="*/ 1278790 h 1437056"/>
              <a:gd name="connsiteX19" fmla="*/ 619125 w 1221741"/>
              <a:gd name="connsiteY19" fmla="*/ 1271646 h 1437056"/>
              <a:gd name="connsiteX20" fmla="*/ 621506 w 1221741"/>
              <a:gd name="connsiteY20" fmla="*/ 1254978 h 1437056"/>
              <a:gd name="connsiteX21" fmla="*/ 650081 w 1221741"/>
              <a:gd name="connsiteY21" fmla="*/ 1259740 h 1437056"/>
              <a:gd name="connsiteX22" fmla="*/ 671512 w 1221741"/>
              <a:gd name="connsiteY22" fmla="*/ 1266884 h 1437056"/>
              <a:gd name="connsiteX23" fmla="*/ 673893 w 1221741"/>
              <a:gd name="connsiteY23" fmla="*/ 1300221 h 1437056"/>
              <a:gd name="connsiteX24" fmla="*/ 692943 w 1221741"/>
              <a:gd name="connsiteY24" fmla="*/ 1302603 h 1437056"/>
              <a:gd name="connsiteX25" fmla="*/ 757237 w 1221741"/>
              <a:gd name="connsiteY25" fmla="*/ 1300221 h 1437056"/>
              <a:gd name="connsiteX26" fmla="*/ 776287 w 1221741"/>
              <a:gd name="connsiteY26" fmla="*/ 1297840 h 1437056"/>
              <a:gd name="connsiteX27" fmla="*/ 845343 w 1221741"/>
              <a:gd name="connsiteY27" fmla="*/ 1304984 h 1437056"/>
              <a:gd name="connsiteX28" fmla="*/ 864393 w 1221741"/>
              <a:gd name="connsiteY28" fmla="*/ 1309746 h 1437056"/>
              <a:gd name="connsiteX29" fmla="*/ 885825 w 1221741"/>
              <a:gd name="connsiteY29" fmla="*/ 1314509 h 1437056"/>
              <a:gd name="connsiteX30" fmla="*/ 897731 w 1221741"/>
              <a:gd name="connsiteY30" fmla="*/ 1319271 h 1437056"/>
              <a:gd name="connsiteX31" fmla="*/ 907256 w 1221741"/>
              <a:gd name="connsiteY31" fmla="*/ 1324034 h 1437056"/>
              <a:gd name="connsiteX32" fmla="*/ 926306 w 1221741"/>
              <a:gd name="connsiteY32" fmla="*/ 1328796 h 1437056"/>
              <a:gd name="connsiteX33" fmla="*/ 945356 w 1221741"/>
              <a:gd name="connsiteY33" fmla="*/ 1333559 h 1437056"/>
              <a:gd name="connsiteX34" fmla="*/ 950118 w 1221741"/>
              <a:gd name="connsiteY34" fmla="*/ 1307365 h 1437056"/>
              <a:gd name="connsiteX35" fmla="*/ 952500 w 1221741"/>
              <a:gd name="connsiteY35" fmla="*/ 1297840 h 1437056"/>
              <a:gd name="connsiteX36" fmla="*/ 988218 w 1221741"/>
              <a:gd name="connsiteY36" fmla="*/ 1290696 h 1437056"/>
              <a:gd name="connsiteX37" fmla="*/ 992981 w 1221741"/>
              <a:gd name="connsiteY37" fmla="*/ 1283553 h 1437056"/>
              <a:gd name="connsiteX38" fmla="*/ 1000125 w 1221741"/>
              <a:gd name="connsiteY38" fmla="*/ 1281171 h 1437056"/>
              <a:gd name="connsiteX39" fmla="*/ 1007268 w 1221741"/>
              <a:gd name="connsiteY39" fmla="*/ 1276409 h 1437056"/>
              <a:gd name="connsiteX40" fmla="*/ 1012031 w 1221741"/>
              <a:gd name="connsiteY40" fmla="*/ 1266884 h 1437056"/>
              <a:gd name="connsiteX41" fmla="*/ 1014412 w 1221741"/>
              <a:gd name="connsiteY41" fmla="*/ 1259740 h 1437056"/>
              <a:gd name="connsiteX42" fmla="*/ 1023937 w 1221741"/>
              <a:gd name="connsiteY42" fmla="*/ 1245453 h 1437056"/>
              <a:gd name="connsiteX43" fmla="*/ 1031081 w 1221741"/>
              <a:gd name="connsiteY43" fmla="*/ 1226403 h 1437056"/>
              <a:gd name="connsiteX44" fmla="*/ 1033462 w 1221741"/>
              <a:gd name="connsiteY44" fmla="*/ 1219259 h 1437056"/>
              <a:gd name="connsiteX45" fmla="*/ 1035843 w 1221741"/>
              <a:gd name="connsiteY45" fmla="*/ 1209734 h 1437056"/>
              <a:gd name="connsiteX46" fmla="*/ 1040606 w 1221741"/>
              <a:gd name="connsiteY46" fmla="*/ 1200209 h 1437056"/>
              <a:gd name="connsiteX47" fmla="*/ 1045368 w 1221741"/>
              <a:gd name="connsiteY47" fmla="*/ 1181159 h 1437056"/>
              <a:gd name="connsiteX48" fmla="*/ 1062037 w 1221741"/>
              <a:gd name="connsiteY48" fmla="*/ 1150203 h 1437056"/>
              <a:gd name="connsiteX49" fmla="*/ 1069181 w 1221741"/>
              <a:gd name="connsiteY49" fmla="*/ 1143059 h 1437056"/>
              <a:gd name="connsiteX50" fmla="*/ 1066800 w 1221741"/>
              <a:gd name="connsiteY50" fmla="*/ 1114484 h 1437056"/>
              <a:gd name="connsiteX51" fmla="*/ 1004887 w 1221741"/>
              <a:gd name="connsiteY51" fmla="*/ 1121628 h 1437056"/>
              <a:gd name="connsiteX52" fmla="*/ 1004887 w 1221741"/>
              <a:gd name="connsiteY52" fmla="*/ 1093053 h 1437056"/>
              <a:gd name="connsiteX53" fmla="*/ 1009650 w 1221741"/>
              <a:gd name="connsiteY53" fmla="*/ 1085909 h 1437056"/>
              <a:gd name="connsiteX54" fmla="*/ 1016793 w 1221741"/>
              <a:gd name="connsiteY54" fmla="*/ 1076384 h 1437056"/>
              <a:gd name="connsiteX55" fmla="*/ 1028700 w 1221741"/>
              <a:gd name="connsiteY55" fmla="*/ 1026378 h 1437056"/>
              <a:gd name="connsiteX56" fmla="*/ 1038225 w 1221741"/>
              <a:gd name="connsiteY56" fmla="*/ 990659 h 1437056"/>
              <a:gd name="connsiteX57" fmla="*/ 1045368 w 1221741"/>
              <a:gd name="connsiteY57" fmla="*/ 981134 h 1437056"/>
              <a:gd name="connsiteX58" fmla="*/ 1054893 w 1221741"/>
              <a:gd name="connsiteY58" fmla="*/ 964465 h 1437056"/>
              <a:gd name="connsiteX59" fmla="*/ 1071562 w 1221741"/>
              <a:gd name="connsiteY59" fmla="*/ 947796 h 1437056"/>
              <a:gd name="connsiteX60" fmla="*/ 1095375 w 1221741"/>
              <a:gd name="connsiteY60" fmla="*/ 928746 h 1437056"/>
              <a:gd name="connsiteX61" fmla="*/ 1102518 w 1221741"/>
              <a:gd name="connsiteY61" fmla="*/ 921603 h 1437056"/>
              <a:gd name="connsiteX62" fmla="*/ 1109662 w 1221741"/>
              <a:gd name="connsiteY62" fmla="*/ 919221 h 1437056"/>
              <a:gd name="connsiteX63" fmla="*/ 1119187 w 1221741"/>
              <a:gd name="connsiteY63" fmla="*/ 912078 h 1437056"/>
              <a:gd name="connsiteX64" fmla="*/ 1138237 w 1221741"/>
              <a:gd name="connsiteY64" fmla="*/ 900171 h 1437056"/>
              <a:gd name="connsiteX65" fmla="*/ 1147762 w 1221741"/>
              <a:gd name="connsiteY65" fmla="*/ 881121 h 1437056"/>
              <a:gd name="connsiteX66" fmla="*/ 1166812 w 1221741"/>
              <a:gd name="connsiteY66" fmla="*/ 854928 h 1437056"/>
              <a:gd name="connsiteX67" fmla="*/ 1178718 w 1221741"/>
              <a:gd name="connsiteY67" fmla="*/ 847784 h 1437056"/>
              <a:gd name="connsiteX68" fmla="*/ 1185862 w 1221741"/>
              <a:gd name="connsiteY68" fmla="*/ 845403 h 1437056"/>
              <a:gd name="connsiteX69" fmla="*/ 1197768 w 1221741"/>
              <a:gd name="connsiteY69" fmla="*/ 838259 h 1437056"/>
              <a:gd name="connsiteX70" fmla="*/ 1207293 w 1221741"/>
              <a:gd name="connsiteY70" fmla="*/ 833496 h 1437056"/>
              <a:gd name="connsiteX71" fmla="*/ 1219200 w 1221741"/>
              <a:gd name="connsiteY71" fmla="*/ 819209 h 1437056"/>
              <a:gd name="connsiteX72" fmla="*/ 1214437 w 1221741"/>
              <a:gd name="connsiteY72" fmla="*/ 793015 h 1437056"/>
              <a:gd name="connsiteX73" fmla="*/ 1207293 w 1221741"/>
              <a:gd name="connsiteY73" fmla="*/ 790634 h 1437056"/>
              <a:gd name="connsiteX74" fmla="*/ 1178718 w 1221741"/>
              <a:gd name="connsiteY74" fmla="*/ 778728 h 1437056"/>
              <a:gd name="connsiteX75" fmla="*/ 1157287 w 1221741"/>
              <a:gd name="connsiteY75" fmla="*/ 766821 h 1437056"/>
              <a:gd name="connsiteX76" fmla="*/ 1133475 w 1221741"/>
              <a:gd name="connsiteY76" fmla="*/ 745390 h 1437056"/>
              <a:gd name="connsiteX77" fmla="*/ 1126331 w 1221741"/>
              <a:gd name="connsiteY77" fmla="*/ 738246 h 1437056"/>
              <a:gd name="connsiteX78" fmla="*/ 1112043 w 1221741"/>
              <a:gd name="connsiteY78" fmla="*/ 719196 h 1437056"/>
              <a:gd name="connsiteX79" fmla="*/ 1102518 w 1221741"/>
              <a:gd name="connsiteY79" fmla="*/ 700146 h 1437056"/>
              <a:gd name="connsiteX80" fmla="*/ 1095375 w 1221741"/>
              <a:gd name="connsiteY80" fmla="*/ 681096 h 1437056"/>
              <a:gd name="connsiteX81" fmla="*/ 1090612 w 1221741"/>
              <a:gd name="connsiteY81" fmla="*/ 669190 h 1437056"/>
              <a:gd name="connsiteX82" fmla="*/ 1088231 w 1221741"/>
              <a:gd name="connsiteY82" fmla="*/ 662046 h 1437056"/>
              <a:gd name="connsiteX83" fmla="*/ 1081087 w 1221741"/>
              <a:gd name="connsiteY83" fmla="*/ 652521 h 1437056"/>
              <a:gd name="connsiteX84" fmla="*/ 1078706 w 1221741"/>
              <a:gd name="connsiteY84" fmla="*/ 642996 h 1437056"/>
              <a:gd name="connsiteX85" fmla="*/ 1073943 w 1221741"/>
              <a:gd name="connsiteY85" fmla="*/ 635853 h 1437056"/>
              <a:gd name="connsiteX86" fmla="*/ 1069181 w 1221741"/>
              <a:gd name="connsiteY86" fmla="*/ 626328 h 1437056"/>
              <a:gd name="connsiteX87" fmla="*/ 1066800 w 1221741"/>
              <a:gd name="connsiteY87" fmla="*/ 619184 h 1437056"/>
              <a:gd name="connsiteX88" fmla="*/ 1064418 w 1221741"/>
              <a:gd name="connsiteY88" fmla="*/ 609659 h 1437056"/>
              <a:gd name="connsiteX89" fmla="*/ 1047750 w 1221741"/>
              <a:gd name="connsiteY89" fmla="*/ 578703 h 1437056"/>
              <a:gd name="connsiteX90" fmla="*/ 1040606 w 1221741"/>
              <a:gd name="connsiteY90" fmla="*/ 557271 h 1437056"/>
              <a:gd name="connsiteX91" fmla="*/ 1038225 w 1221741"/>
              <a:gd name="connsiteY91" fmla="*/ 547746 h 1437056"/>
              <a:gd name="connsiteX92" fmla="*/ 1031081 w 1221741"/>
              <a:gd name="connsiteY92" fmla="*/ 535840 h 1437056"/>
              <a:gd name="connsiteX93" fmla="*/ 1026318 w 1221741"/>
              <a:gd name="connsiteY93" fmla="*/ 526315 h 1437056"/>
              <a:gd name="connsiteX94" fmla="*/ 1023937 w 1221741"/>
              <a:gd name="connsiteY94" fmla="*/ 519171 h 1437056"/>
              <a:gd name="connsiteX95" fmla="*/ 1014412 w 1221741"/>
              <a:gd name="connsiteY95" fmla="*/ 495359 h 1437056"/>
              <a:gd name="connsiteX96" fmla="*/ 1012031 w 1221741"/>
              <a:gd name="connsiteY96" fmla="*/ 485834 h 1437056"/>
              <a:gd name="connsiteX97" fmla="*/ 997743 w 1221741"/>
              <a:gd name="connsiteY97" fmla="*/ 462021 h 1437056"/>
              <a:gd name="connsiteX98" fmla="*/ 992981 w 1221741"/>
              <a:gd name="connsiteY98" fmla="*/ 452496 h 1437056"/>
              <a:gd name="connsiteX99" fmla="*/ 990600 w 1221741"/>
              <a:gd name="connsiteY99" fmla="*/ 440590 h 1437056"/>
              <a:gd name="connsiteX100" fmla="*/ 978693 w 1221741"/>
              <a:gd name="connsiteY100" fmla="*/ 417881 h 1437056"/>
              <a:gd name="connsiteX101" fmla="*/ 969168 w 1221741"/>
              <a:gd name="connsiteY101" fmla="*/ 397728 h 1437056"/>
              <a:gd name="connsiteX102" fmla="*/ 947738 w 1221741"/>
              <a:gd name="connsiteY102" fmla="*/ 333434 h 1437056"/>
              <a:gd name="connsiteX103" fmla="*/ 926306 w 1221741"/>
              <a:gd name="connsiteY103" fmla="*/ 242946 h 1437056"/>
              <a:gd name="connsiteX104" fmla="*/ 900112 w 1221741"/>
              <a:gd name="connsiteY104" fmla="*/ 161985 h 1437056"/>
              <a:gd name="connsiteX105" fmla="*/ 871537 w 1221741"/>
              <a:gd name="connsiteY105" fmla="*/ 88166 h 1437056"/>
              <a:gd name="connsiteX106" fmla="*/ 823912 w 1221741"/>
              <a:gd name="connsiteY106" fmla="*/ 58 h 1437056"/>
              <a:gd name="connsiteX107" fmla="*/ 852487 w 1221741"/>
              <a:gd name="connsiteY107" fmla="*/ 84506 h 1437056"/>
              <a:gd name="connsiteX108" fmla="*/ 862012 w 1221741"/>
              <a:gd name="connsiteY108" fmla="*/ 148800 h 1437056"/>
              <a:gd name="connsiteX109" fmla="*/ 847725 w 1221741"/>
              <a:gd name="connsiteY109" fmla="*/ 207228 h 1437056"/>
              <a:gd name="connsiteX110" fmla="*/ 812006 w 1221741"/>
              <a:gd name="connsiteY110" fmla="*/ 297715 h 1437056"/>
              <a:gd name="connsiteX111" fmla="*/ 797718 w 1221741"/>
              <a:gd name="connsiteY111" fmla="*/ 354865 h 1437056"/>
              <a:gd name="connsiteX112" fmla="*/ 781050 w 1221741"/>
              <a:gd name="connsiteY112" fmla="*/ 395346 h 1437056"/>
              <a:gd name="connsiteX113" fmla="*/ 754856 w 1221741"/>
              <a:gd name="connsiteY113" fmla="*/ 445353 h 1437056"/>
              <a:gd name="connsiteX114" fmla="*/ 762000 w 1221741"/>
              <a:gd name="connsiteY114" fmla="*/ 481071 h 1437056"/>
              <a:gd name="connsiteX115" fmla="*/ 733424 w 1221741"/>
              <a:gd name="connsiteY115" fmla="*/ 483453 h 1437056"/>
              <a:gd name="connsiteX116" fmla="*/ 688181 w 1221741"/>
              <a:gd name="connsiteY116" fmla="*/ 519171 h 1437056"/>
              <a:gd name="connsiteX117" fmla="*/ 642937 w 1221741"/>
              <a:gd name="connsiteY117" fmla="*/ 562034 h 1437056"/>
              <a:gd name="connsiteX118" fmla="*/ 607218 w 1221741"/>
              <a:gd name="connsiteY118" fmla="*/ 604896 h 1437056"/>
              <a:gd name="connsiteX119" fmla="*/ 602456 w 1221741"/>
              <a:gd name="connsiteY119" fmla="*/ 612040 h 1437056"/>
              <a:gd name="connsiteX120" fmla="*/ 573881 w 1221741"/>
              <a:gd name="connsiteY120" fmla="*/ 628709 h 1437056"/>
              <a:gd name="connsiteX121" fmla="*/ 554831 w 1221741"/>
              <a:gd name="connsiteY121" fmla="*/ 638234 h 1437056"/>
              <a:gd name="connsiteX122" fmla="*/ 542925 w 1221741"/>
              <a:gd name="connsiteY122" fmla="*/ 645378 h 1437056"/>
              <a:gd name="connsiteX123" fmla="*/ 535781 w 1221741"/>
              <a:gd name="connsiteY123" fmla="*/ 647759 h 1437056"/>
              <a:gd name="connsiteX124" fmla="*/ 516731 w 1221741"/>
              <a:gd name="connsiteY124" fmla="*/ 662046 h 1437056"/>
              <a:gd name="connsiteX125" fmla="*/ 500062 w 1221741"/>
              <a:gd name="connsiteY125" fmla="*/ 676334 h 1437056"/>
              <a:gd name="connsiteX126" fmla="*/ 490537 w 1221741"/>
              <a:gd name="connsiteY126" fmla="*/ 714434 h 1437056"/>
              <a:gd name="connsiteX127" fmla="*/ 490537 w 1221741"/>
              <a:gd name="connsiteY127" fmla="*/ 831115 h 1437056"/>
              <a:gd name="connsiteX128" fmla="*/ 495300 w 1221741"/>
              <a:gd name="connsiteY128" fmla="*/ 864453 h 1437056"/>
              <a:gd name="connsiteX129" fmla="*/ 492918 w 1221741"/>
              <a:gd name="connsiteY129" fmla="*/ 897790 h 1437056"/>
              <a:gd name="connsiteX130" fmla="*/ 483393 w 1221741"/>
              <a:gd name="connsiteY130" fmla="*/ 895409 h 1437056"/>
              <a:gd name="connsiteX131" fmla="*/ 478631 w 1221741"/>
              <a:gd name="connsiteY131" fmla="*/ 888265 h 1437056"/>
              <a:gd name="connsiteX132" fmla="*/ 447675 w 1221741"/>
              <a:gd name="connsiteY132" fmla="*/ 878740 h 1437056"/>
              <a:gd name="connsiteX133" fmla="*/ 445293 w 1221741"/>
              <a:gd name="connsiteY133" fmla="*/ 871596 h 1437056"/>
              <a:gd name="connsiteX134" fmla="*/ 438150 w 1221741"/>
              <a:gd name="connsiteY134" fmla="*/ 845403 h 1437056"/>
              <a:gd name="connsiteX135" fmla="*/ 421481 w 1221741"/>
              <a:gd name="connsiteY135" fmla="*/ 854928 h 1437056"/>
              <a:gd name="connsiteX136" fmla="*/ 407193 w 1221741"/>
              <a:gd name="connsiteY136" fmla="*/ 859690 h 1437056"/>
              <a:gd name="connsiteX137" fmla="*/ 397668 w 1221741"/>
              <a:gd name="connsiteY137" fmla="*/ 869215 h 1437056"/>
              <a:gd name="connsiteX138" fmla="*/ 395287 w 1221741"/>
              <a:gd name="connsiteY138" fmla="*/ 876359 h 1437056"/>
              <a:gd name="connsiteX139" fmla="*/ 388143 w 1221741"/>
              <a:gd name="connsiteY139" fmla="*/ 885884 h 1437056"/>
              <a:gd name="connsiteX140" fmla="*/ 369093 w 1221741"/>
              <a:gd name="connsiteY140" fmla="*/ 902553 h 1437056"/>
              <a:gd name="connsiteX141" fmla="*/ 371475 w 1221741"/>
              <a:gd name="connsiteY141" fmla="*/ 938271 h 1437056"/>
              <a:gd name="connsiteX142" fmla="*/ 373856 w 1221741"/>
              <a:gd name="connsiteY142" fmla="*/ 945415 h 1437056"/>
              <a:gd name="connsiteX143" fmla="*/ 381000 w 1221741"/>
              <a:gd name="connsiteY143" fmla="*/ 950178 h 1437056"/>
              <a:gd name="connsiteX144" fmla="*/ 390525 w 1221741"/>
              <a:gd name="connsiteY144" fmla="*/ 966846 h 1437056"/>
              <a:gd name="connsiteX145" fmla="*/ 392906 w 1221741"/>
              <a:gd name="connsiteY145" fmla="*/ 976371 h 1437056"/>
              <a:gd name="connsiteX146" fmla="*/ 400050 w 1221741"/>
              <a:gd name="connsiteY146" fmla="*/ 988278 h 1437056"/>
              <a:gd name="connsiteX147" fmla="*/ 407193 w 1221741"/>
              <a:gd name="connsiteY147" fmla="*/ 1023996 h 1437056"/>
              <a:gd name="connsiteX148" fmla="*/ 404812 w 1221741"/>
              <a:gd name="connsiteY148" fmla="*/ 1040665 h 1437056"/>
              <a:gd name="connsiteX149" fmla="*/ 378618 w 1221741"/>
              <a:gd name="connsiteY149" fmla="*/ 1033521 h 1437056"/>
              <a:gd name="connsiteX150" fmla="*/ 354806 w 1221741"/>
              <a:gd name="connsiteY150" fmla="*/ 1012090 h 1437056"/>
              <a:gd name="connsiteX151" fmla="*/ 350043 w 1221741"/>
              <a:gd name="connsiteY151" fmla="*/ 1004946 h 1437056"/>
              <a:gd name="connsiteX152" fmla="*/ 342900 w 1221741"/>
              <a:gd name="connsiteY152" fmla="*/ 1000184 h 1437056"/>
              <a:gd name="connsiteX153" fmla="*/ 307181 w 1221741"/>
              <a:gd name="connsiteY153" fmla="*/ 1007328 h 1437056"/>
              <a:gd name="connsiteX154" fmla="*/ 295275 w 1221741"/>
              <a:gd name="connsiteY154" fmla="*/ 1019234 h 1437056"/>
              <a:gd name="connsiteX155" fmla="*/ 288131 w 1221741"/>
              <a:gd name="connsiteY155" fmla="*/ 1043046 h 1437056"/>
              <a:gd name="connsiteX156" fmla="*/ 285750 w 1221741"/>
              <a:gd name="connsiteY156" fmla="*/ 1054953 h 1437056"/>
              <a:gd name="connsiteX157" fmla="*/ 278606 w 1221741"/>
              <a:gd name="connsiteY157" fmla="*/ 1057334 h 1437056"/>
              <a:gd name="connsiteX158" fmla="*/ 259556 w 1221741"/>
              <a:gd name="connsiteY158" fmla="*/ 1052571 h 1437056"/>
              <a:gd name="connsiteX159" fmla="*/ 252412 w 1221741"/>
              <a:gd name="connsiteY159" fmla="*/ 1040665 h 1437056"/>
              <a:gd name="connsiteX160" fmla="*/ 235743 w 1221741"/>
              <a:gd name="connsiteY160" fmla="*/ 1023996 h 1437056"/>
              <a:gd name="connsiteX161" fmla="*/ 235743 w 1221741"/>
              <a:gd name="connsiteY161" fmla="*/ 1023996 h 1437056"/>
              <a:gd name="connsiteX162" fmla="*/ 226218 w 1221741"/>
              <a:gd name="connsiteY162" fmla="*/ 1019234 h 1437056"/>
              <a:gd name="connsiteX163" fmla="*/ 207168 w 1221741"/>
              <a:gd name="connsiteY163" fmla="*/ 1007328 h 1437056"/>
              <a:gd name="connsiteX164" fmla="*/ 197643 w 1221741"/>
              <a:gd name="connsiteY164" fmla="*/ 1004946 h 1437056"/>
              <a:gd name="connsiteX165" fmla="*/ 166687 w 1221741"/>
              <a:gd name="connsiteY165" fmla="*/ 1000184 h 1437056"/>
              <a:gd name="connsiteX166" fmla="*/ 150018 w 1221741"/>
              <a:gd name="connsiteY166" fmla="*/ 995421 h 1437056"/>
              <a:gd name="connsiteX167" fmla="*/ 126206 w 1221741"/>
              <a:gd name="connsiteY167" fmla="*/ 985896 h 1437056"/>
              <a:gd name="connsiteX168" fmla="*/ 111918 w 1221741"/>
              <a:gd name="connsiteY168" fmla="*/ 978753 h 1437056"/>
              <a:gd name="connsiteX169" fmla="*/ 52387 w 1221741"/>
              <a:gd name="connsiteY169" fmla="*/ 983515 h 1437056"/>
              <a:gd name="connsiteX170" fmla="*/ 45243 w 1221741"/>
              <a:gd name="connsiteY170" fmla="*/ 988278 h 1437056"/>
              <a:gd name="connsiteX171" fmla="*/ 23812 w 1221741"/>
              <a:gd name="connsiteY171" fmla="*/ 1009709 h 1437056"/>
              <a:gd name="connsiteX172" fmla="*/ 16668 w 1221741"/>
              <a:gd name="connsiteY172" fmla="*/ 1033521 h 1437056"/>
              <a:gd name="connsiteX173" fmla="*/ 11906 w 1221741"/>
              <a:gd name="connsiteY173" fmla="*/ 1040665 h 1437056"/>
              <a:gd name="connsiteX174" fmla="*/ 9525 w 1221741"/>
              <a:gd name="connsiteY174" fmla="*/ 1081146 h 1437056"/>
              <a:gd name="connsiteX175" fmla="*/ 7143 w 1221741"/>
              <a:gd name="connsiteY175" fmla="*/ 1090671 h 1437056"/>
              <a:gd name="connsiteX176" fmla="*/ 4762 w 1221741"/>
              <a:gd name="connsiteY176" fmla="*/ 1104959 h 1437056"/>
              <a:gd name="connsiteX177" fmla="*/ 2381 w 1221741"/>
              <a:gd name="connsiteY177" fmla="*/ 1135915 h 1437056"/>
              <a:gd name="connsiteX178" fmla="*/ 0 w 1221741"/>
              <a:gd name="connsiteY178" fmla="*/ 1143059 h 1437056"/>
              <a:gd name="connsiteX179" fmla="*/ 2381 w 1221741"/>
              <a:gd name="connsiteY179" fmla="*/ 1209734 h 1437056"/>
              <a:gd name="connsiteX180" fmla="*/ 19050 w 1221741"/>
              <a:gd name="connsiteY180" fmla="*/ 1221640 h 1437056"/>
              <a:gd name="connsiteX181" fmla="*/ 45243 w 1221741"/>
              <a:gd name="connsiteY181" fmla="*/ 1233546 h 1437056"/>
              <a:gd name="connsiteX182" fmla="*/ 59531 w 1221741"/>
              <a:gd name="connsiteY182" fmla="*/ 1238309 h 1437056"/>
              <a:gd name="connsiteX183" fmla="*/ 83343 w 1221741"/>
              <a:gd name="connsiteY183" fmla="*/ 1254978 h 1437056"/>
              <a:gd name="connsiteX184" fmla="*/ 90487 w 1221741"/>
              <a:gd name="connsiteY184" fmla="*/ 1262121 h 1437056"/>
              <a:gd name="connsiteX185" fmla="*/ 104775 w 1221741"/>
              <a:gd name="connsiteY185" fmla="*/ 1266884 h 1437056"/>
              <a:gd name="connsiteX186" fmla="*/ 123825 w 1221741"/>
              <a:gd name="connsiteY186" fmla="*/ 1271646 h 1437056"/>
              <a:gd name="connsiteX187" fmla="*/ 138112 w 1221741"/>
              <a:gd name="connsiteY187" fmla="*/ 1276409 h 1437056"/>
              <a:gd name="connsiteX188" fmla="*/ 223837 w 1221741"/>
              <a:gd name="connsiteY188" fmla="*/ 1285934 h 1437056"/>
              <a:gd name="connsiteX189" fmla="*/ 257175 w 1221741"/>
              <a:gd name="connsiteY189" fmla="*/ 1314509 h 1437056"/>
              <a:gd name="connsiteX190" fmla="*/ 261937 w 1221741"/>
              <a:gd name="connsiteY190" fmla="*/ 1321653 h 1437056"/>
              <a:gd name="connsiteX191" fmla="*/ 264318 w 1221741"/>
              <a:gd name="connsiteY191" fmla="*/ 1328796 h 1437056"/>
              <a:gd name="connsiteX192" fmla="*/ 271462 w 1221741"/>
              <a:gd name="connsiteY192" fmla="*/ 1343084 h 1437056"/>
              <a:gd name="connsiteX193" fmla="*/ 276225 w 1221741"/>
              <a:gd name="connsiteY193" fmla="*/ 1350228 h 1437056"/>
              <a:gd name="connsiteX194" fmla="*/ 285750 w 1221741"/>
              <a:gd name="connsiteY194" fmla="*/ 1352609 h 1437056"/>
              <a:gd name="connsiteX195" fmla="*/ 328612 w 1221741"/>
              <a:gd name="connsiteY195" fmla="*/ 1347846 h 1437056"/>
              <a:gd name="connsiteX196" fmla="*/ 342900 w 1221741"/>
              <a:gd name="connsiteY196" fmla="*/ 1345465 h 1437056"/>
              <a:gd name="connsiteX197" fmla="*/ 366712 w 1221741"/>
              <a:gd name="connsiteY197" fmla="*/ 1350228 h 1437056"/>
              <a:gd name="connsiteX198" fmla="*/ 373856 w 1221741"/>
              <a:gd name="connsiteY198" fmla="*/ 1383565 h 1437056"/>
              <a:gd name="connsiteX199" fmla="*/ 381000 w 1221741"/>
              <a:gd name="connsiteY199" fmla="*/ 1412140 h 1437056"/>
              <a:gd name="connsiteX200" fmla="*/ 381000 w 1221741"/>
              <a:gd name="connsiteY200" fmla="*/ 1435953 h 1437056"/>
              <a:gd name="connsiteX0" fmla="*/ 381000 w 1221741"/>
              <a:gd name="connsiteY0" fmla="*/ 1435953 h 1437056"/>
              <a:gd name="connsiteX1" fmla="*/ 411956 w 1221741"/>
              <a:gd name="connsiteY1" fmla="*/ 1431190 h 1437056"/>
              <a:gd name="connsiteX2" fmla="*/ 426243 w 1221741"/>
              <a:gd name="connsiteY2" fmla="*/ 1419284 h 1437056"/>
              <a:gd name="connsiteX3" fmla="*/ 435768 w 1221741"/>
              <a:gd name="connsiteY3" fmla="*/ 1414521 h 1437056"/>
              <a:gd name="connsiteX4" fmla="*/ 447675 w 1221741"/>
              <a:gd name="connsiteY4" fmla="*/ 1404996 h 1437056"/>
              <a:gd name="connsiteX5" fmla="*/ 450056 w 1221741"/>
              <a:gd name="connsiteY5" fmla="*/ 1397853 h 1437056"/>
              <a:gd name="connsiteX6" fmla="*/ 476250 w 1221741"/>
              <a:gd name="connsiteY6" fmla="*/ 1378803 h 1437056"/>
              <a:gd name="connsiteX7" fmla="*/ 488156 w 1221741"/>
              <a:gd name="connsiteY7" fmla="*/ 1369278 h 1437056"/>
              <a:gd name="connsiteX8" fmla="*/ 526256 w 1221741"/>
              <a:gd name="connsiteY8" fmla="*/ 1362134 h 1437056"/>
              <a:gd name="connsiteX9" fmla="*/ 559593 w 1221741"/>
              <a:gd name="connsiteY9" fmla="*/ 1357371 h 1437056"/>
              <a:gd name="connsiteX10" fmla="*/ 573881 w 1221741"/>
              <a:gd name="connsiteY10" fmla="*/ 1347846 h 1437056"/>
              <a:gd name="connsiteX11" fmla="*/ 592931 w 1221741"/>
              <a:gd name="connsiteY11" fmla="*/ 1333559 h 1437056"/>
              <a:gd name="connsiteX12" fmla="*/ 611981 w 1221741"/>
              <a:gd name="connsiteY12" fmla="*/ 1321653 h 1437056"/>
              <a:gd name="connsiteX13" fmla="*/ 626268 w 1221741"/>
              <a:gd name="connsiteY13" fmla="*/ 1319271 h 1437056"/>
              <a:gd name="connsiteX14" fmla="*/ 657225 w 1221741"/>
              <a:gd name="connsiteY14" fmla="*/ 1314509 h 1437056"/>
              <a:gd name="connsiteX15" fmla="*/ 666750 w 1221741"/>
              <a:gd name="connsiteY15" fmla="*/ 1307365 h 1437056"/>
              <a:gd name="connsiteX16" fmla="*/ 652462 w 1221741"/>
              <a:gd name="connsiteY16" fmla="*/ 1295459 h 1437056"/>
              <a:gd name="connsiteX17" fmla="*/ 638175 w 1221741"/>
              <a:gd name="connsiteY17" fmla="*/ 1288315 h 1437056"/>
              <a:gd name="connsiteX18" fmla="*/ 626268 w 1221741"/>
              <a:gd name="connsiteY18" fmla="*/ 1278790 h 1437056"/>
              <a:gd name="connsiteX19" fmla="*/ 619125 w 1221741"/>
              <a:gd name="connsiteY19" fmla="*/ 1271646 h 1437056"/>
              <a:gd name="connsiteX20" fmla="*/ 621506 w 1221741"/>
              <a:gd name="connsiteY20" fmla="*/ 1254978 h 1437056"/>
              <a:gd name="connsiteX21" fmla="*/ 650081 w 1221741"/>
              <a:gd name="connsiteY21" fmla="*/ 1259740 h 1437056"/>
              <a:gd name="connsiteX22" fmla="*/ 671512 w 1221741"/>
              <a:gd name="connsiteY22" fmla="*/ 1266884 h 1437056"/>
              <a:gd name="connsiteX23" fmla="*/ 673893 w 1221741"/>
              <a:gd name="connsiteY23" fmla="*/ 1300221 h 1437056"/>
              <a:gd name="connsiteX24" fmla="*/ 692943 w 1221741"/>
              <a:gd name="connsiteY24" fmla="*/ 1302603 h 1437056"/>
              <a:gd name="connsiteX25" fmla="*/ 757237 w 1221741"/>
              <a:gd name="connsiteY25" fmla="*/ 1300221 h 1437056"/>
              <a:gd name="connsiteX26" fmla="*/ 776287 w 1221741"/>
              <a:gd name="connsiteY26" fmla="*/ 1297840 h 1437056"/>
              <a:gd name="connsiteX27" fmla="*/ 845343 w 1221741"/>
              <a:gd name="connsiteY27" fmla="*/ 1304984 h 1437056"/>
              <a:gd name="connsiteX28" fmla="*/ 864393 w 1221741"/>
              <a:gd name="connsiteY28" fmla="*/ 1309746 h 1437056"/>
              <a:gd name="connsiteX29" fmla="*/ 885825 w 1221741"/>
              <a:gd name="connsiteY29" fmla="*/ 1314509 h 1437056"/>
              <a:gd name="connsiteX30" fmla="*/ 897731 w 1221741"/>
              <a:gd name="connsiteY30" fmla="*/ 1319271 h 1437056"/>
              <a:gd name="connsiteX31" fmla="*/ 907256 w 1221741"/>
              <a:gd name="connsiteY31" fmla="*/ 1324034 h 1437056"/>
              <a:gd name="connsiteX32" fmla="*/ 926306 w 1221741"/>
              <a:gd name="connsiteY32" fmla="*/ 1328796 h 1437056"/>
              <a:gd name="connsiteX33" fmla="*/ 945356 w 1221741"/>
              <a:gd name="connsiteY33" fmla="*/ 1333559 h 1437056"/>
              <a:gd name="connsiteX34" fmla="*/ 950118 w 1221741"/>
              <a:gd name="connsiteY34" fmla="*/ 1307365 h 1437056"/>
              <a:gd name="connsiteX35" fmla="*/ 952500 w 1221741"/>
              <a:gd name="connsiteY35" fmla="*/ 1297840 h 1437056"/>
              <a:gd name="connsiteX36" fmla="*/ 988218 w 1221741"/>
              <a:gd name="connsiteY36" fmla="*/ 1290696 h 1437056"/>
              <a:gd name="connsiteX37" fmla="*/ 992981 w 1221741"/>
              <a:gd name="connsiteY37" fmla="*/ 1283553 h 1437056"/>
              <a:gd name="connsiteX38" fmla="*/ 1000125 w 1221741"/>
              <a:gd name="connsiteY38" fmla="*/ 1281171 h 1437056"/>
              <a:gd name="connsiteX39" fmla="*/ 1007268 w 1221741"/>
              <a:gd name="connsiteY39" fmla="*/ 1276409 h 1437056"/>
              <a:gd name="connsiteX40" fmla="*/ 1012031 w 1221741"/>
              <a:gd name="connsiteY40" fmla="*/ 1266884 h 1437056"/>
              <a:gd name="connsiteX41" fmla="*/ 1014412 w 1221741"/>
              <a:gd name="connsiteY41" fmla="*/ 1259740 h 1437056"/>
              <a:gd name="connsiteX42" fmla="*/ 1023937 w 1221741"/>
              <a:gd name="connsiteY42" fmla="*/ 1245453 h 1437056"/>
              <a:gd name="connsiteX43" fmla="*/ 1031081 w 1221741"/>
              <a:gd name="connsiteY43" fmla="*/ 1226403 h 1437056"/>
              <a:gd name="connsiteX44" fmla="*/ 1033462 w 1221741"/>
              <a:gd name="connsiteY44" fmla="*/ 1219259 h 1437056"/>
              <a:gd name="connsiteX45" fmla="*/ 1035843 w 1221741"/>
              <a:gd name="connsiteY45" fmla="*/ 1209734 h 1437056"/>
              <a:gd name="connsiteX46" fmla="*/ 1040606 w 1221741"/>
              <a:gd name="connsiteY46" fmla="*/ 1200209 h 1437056"/>
              <a:gd name="connsiteX47" fmla="*/ 1045368 w 1221741"/>
              <a:gd name="connsiteY47" fmla="*/ 1181159 h 1437056"/>
              <a:gd name="connsiteX48" fmla="*/ 1062037 w 1221741"/>
              <a:gd name="connsiteY48" fmla="*/ 1150203 h 1437056"/>
              <a:gd name="connsiteX49" fmla="*/ 1069181 w 1221741"/>
              <a:gd name="connsiteY49" fmla="*/ 1143059 h 1437056"/>
              <a:gd name="connsiteX50" fmla="*/ 1066800 w 1221741"/>
              <a:gd name="connsiteY50" fmla="*/ 1114484 h 1437056"/>
              <a:gd name="connsiteX51" fmla="*/ 1004887 w 1221741"/>
              <a:gd name="connsiteY51" fmla="*/ 1121628 h 1437056"/>
              <a:gd name="connsiteX52" fmla="*/ 1004887 w 1221741"/>
              <a:gd name="connsiteY52" fmla="*/ 1093053 h 1437056"/>
              <a:gd name="connsiteX53" fmla="*/ 1009650 w 1221741"/>
              <a:gd name="connsiteY53" fmla="*/ 1085909 h 1437056"/>
              <a:gd name="connsiteX54" fmla="*/ 1016793 w 1221741"/>
              <a:gd name="connsiteY54" fmla="*/ 1076384 h 1437056"/>
              <a:gd name="connsiteX55" fmla="*/ 1028700 w 1221741"/>
              <a:gd name="connsiteY55" fmla="*/ 1026378 h 1437056"/>
              <a:gd name="connsiteX56" fmla="*/ 1038225 w 1221741"/>
              <a:gd name="connsiteY56" fmla="*/ 990659 h 1437056"/>
              <a:gd name="connsiteX57" fmla="*/ 1045368 w 1221741"/>
              <a:gd name="connsiteY57" fmla="*/ 981134 h 1437056"/>
              <a:gd name="connsiteX58" fmla="*/ 1054893 w 1221741"/>
              <a:gd name="connsiteY58" fmla="*/ 964465 h 1437056"/>
              <a:gd name="connsiteX59" fmla="*/ 1071562 w 1221741"/>
              <a:gd name="connsiteY59" fmla="*/ 947796 h 1437056"/>
              <a:gd name="connsiteX60" fmla="*/ 1095375 w 1221741"/>
              <a:gd name="connsiteY60" fmla="*/ 928746 h 1437056"/>
              <a:gd name="connsiteX61" fmla="*/ 1102518 w 1221741"/>
              <a:gd name="connsiteY61" fmla="*/ 921603 h 1437056"/>
              <a:gd name="connsiteX62" fmla="*/ 1109662 w 1221741"/>
              <a:gd name="connsiteY62" fmla="*/ 919221 h 1437056"/>
              <a:gd name="connsiteX63" fmla="*/ 1119187 w 1221741"/>
              <a:gd name="connsiteY63" fmla="*/ 912078 h 1437056"/>
              <a:gd name="connsiteX64" fmla="*/ 1138237 w 1221741"/>
              <a:gd name="connsiteY64" fmla="*/ 900171 h 1437056"/>
              <a:gd name="connsiteX65" fmla="*/ 1147762 w 1221741"/>
              <a:gd name="connsiteY65" fmla="*/ 881121 h 1437056"/>
              <a:gd name="connsiteX66" fmla="*/ 1166812 w 1221741"/>
              <a:gd name="connsiteY66" fmla="*/ 854928 h 1437056"/>
              <a:gd name="connsiteX67" fmla="*/ 1178718 w 1221741"/>
              <a:gd name="connsiteY67" fmla="*/ 847784 h 1437056"/>
              <a:gd name="connsiteX68" fmla="*/ 1185862 w 1221741"/>
              <a:gd name="connsiteY68" fmla="*/ 845403 h 1437056"/>
              <a:gd name="connsiteX69" fmla="*/ 1197768 w 1221741"/>
              <a:gd name="connsiteY69" fmla="*/ 838259 h 1437056"/>
              <a:gd name="connsiteX70" fmla="*/ 1207293 w 1221741"/>
              <a:gd name="connsiteY70" fmla="*/ 833496 h 1437056"/>
              <a:gd name="connsiteX71" fmla="*/ 1219200 w 1221741"/>
              <a:gd name="connsiteY71" fmla="*/ 819209 h 1437056"/>
              <a:gd name="connsiteX72" fmla="*/ 1214437 w 1221741"/>
              <a:gd name="connsiteY72" fmla="*/ 793015 h 1437056"/>
              <a:gd name="connsiteX73" fmla="*/ 1207293 w 1221741"/>
              <a:gd name="connsiteY73" fmla="*/ 790634 h 1437056"/>
              <a:gd name="connsiteX74" fmla="*/ 1178718 w 1221741"/>
              <a:gd name="connsiteY74" fmla="*/ 778728 h 1437056"/>
              <a:gd name="connsiteX75" fmla="*/ 1157287 w 1221741"/>
              <a:gd name="connsiteY75" fmla="*/ 766821 h 1437056"/>
              <a:gd name="connsiteX76" fmla="*/ 1133475 w 1221741"/>
              <a:gd name="connsiteY76" fmla="*/ 745390 h 1437056"/>
              <a:gd name="connsiteX77" fmla="*/ 1126331 w 1221741"/>
              <a:gd name="connsiteY77" fmla="*/ 738246 h 1437056"/>
              <a:gd name="connsiteX78" fmla="*/ 1112043 w 1221741"/>
              <a:gd name="connsiteY78" fmla="*/ 719196 h 1437056"/>
              <a:gd name="connsiteX79" fmla="*/ 1102518 w 1221741"/>
              <a:gd name="connsiteY79" fmla="*/ 700146 h 1437056"/>
              <a:gd name="connsiteX80" fmla="*/ 1095375 w 1221741"/>
              <a:gd name="connsiteY80" fmla="*/ 681096 h 1437056"/>
              <a:gd name="connsiteX81" fmla="*/ 1090612 w 1221741"/>
              <a:gd name="connsiteY81" fmla="*/ 669190 h 1437056"/>
              <a:gd name="connsiteX82" fmla="*/ 1088231 w 1221741"/>
              <a:gd name="connsiteY82" fmla="*/ 662046 h 1437056"/>
              <a:gd name="connsiteX83" fmla="*/ 1081087 w 1221741"/>
              <a:gd name="connsiteY83" fmla="*/ 652521 h 1437056"/>
              <a:gd name="connsiteX84" fmla="*/ 1078706 w 1221741"/>
              <a:gd name="connsiteY84" fmla="*/ 642996 h 1437056"/>
              <a:gd name="connsiteX85" fmla="*/ 1073943 w 1221741"/>
              <a:gd name="connsiteY85" fmla="*/ 635853 h 1437056"/>
              <a:gd name="connsiteX86" fmla="*/ 1069181 w 1221741"/>
              <a:gd name="connsiteY86" fmla="*/ 626328 h 1437056"/>
              <a:gd name="connsiteX87" fmla="*/ 1066800 w 1221741"/>
              <a:gd name="connsiteY87" fmla="*/ 619184 h 1437056"/>
              <a:gd name="connsiteX88" fmla="*/ 1064418 w 1221741"/>
              <a:gd name="connsiteY88" fmla="*/ 609659 h 1437056"/>
              <a:gd name="connsiteX89" fmla="*/ 1047750 w 1221741"/>
              <a:gd name="connsiteY89" fmla="*/ 578703 h 1437056"/>
              <a:gd name="connsiteX90" fmla="*/ 1040606 w 1221741"/>
              <a:gd name="connsiteY90" fmla="*/ 557271 h 1437056"/>
              <a:gd name="connsiteX91" fmla="*/ 1038225 w 1221741"/>
              <a:gd name="connsiteY91" fmla="*/ 547746 h 1437056"/>
              <a:gd name="connsiteX92" fmla="*/ 1031081 w 1221741"/>
              <a:gd name="connsiteY92" fmla="*/ 535840 h 1437056"/>
              <a:gd name="connsiteX93" fmla="*/ 1026318 w 1221741"/>
              <a:gd name="connsiteY93" fmla="*/ 526315 h 1437056"/>
              <a:gd name="connsiteX94" fmla="*/ 1023937 w 1221741"/>
              <a:gd name="connsiteY94" fmla="*/ 519171 h 1437056"/>
              <a:gd name="connsiteX95" fmla="*/ 1014412 w 1221741"/>
              <a:gd name="connsiteY95" fmla="*/ 495359 h 1437056"/>
              <a:gd name="connsiteX96" fmla="*/ 1012031 w 1221741"/>
              <a:gd name="connsiteY96" fmla="*/ 485834 h 1437056"/>
              <a:gd name="connsiteX97" fmla="*/ 997743 w 1221741"/>
              <a:gd name="connsiteY97" fmla="*/ 462021 h 1437056"/>
              <a:gd name="connsiteX98" fmla="*/ 992981 w 1221741"/>
              <a:gd name="connsiteY98" fmla="*/ 452496 h 1437056"/>
              <a:gd name="connsiteX99" fmla="*/ 978693 w 1221741"/>
              <a:gd name="connsiteY99" fmla="*/ 417881 h 1437056"/>
              <a:gd name="connsiteX100" fmla="*/ 969168 w 1221741"/>
              <a:gd name="connsiteY100" fmla="*/ 397728 h 1437056"/>
              <a:gd name="connsiteX101" fmla="*/ 947738 w 1221741"/>
              <a:gd name="connsiteY101" fmla="*/ 333434 h 1437056"/>
              <a:gd name="connsiteX102" fmla="*/ 926306 w 1221741"/>
              <a:gd name="connsiteY102" fmla="*/ 242946 h 1437056"/>
              <a:gd name="connsiteX103" fmla="*/ 900112 w 1221741"/>
              <a:gd name="connsiteY103" fmla="*/ 161985 h 1437056"/>
              <a:gd name="connsiteX104" fmla="*/ 871537 w 1221741"/>
              <a:gd name="connsiteY104" fmla="*/ 88166 h 1437056"/>
              <a:gd name="connsiteX105" fmla="*/ 823912 w 1221741"/>
              <a:gd name="connsiteY105" fmla="*/ 58 h 1437056"/>
              <a:gd name="connsiteX106" fmla="*/ 852487 w 1221741"/>
              <a:gd name="connsiteY106" fmla="*/ 84506 h 1437056"/>
              <a:gd name="connsiteX107" fmla="*/ 862012 w 1221741"/>
              <a:gd name="connsiteY107" fmla="*/ 148800 h 1437056"/>
              <a:gd name="connsiteX108" fmla="*/ 847725 w 1221741"/>
              <a:gd name="connsiteY108" fmla="*/ 207228 h 1437056"/>
              <a:gd name="connsiteX109" fmla="*/ 812006 w 1221741"/>
              <a:gd name="connsiteY109" fmla="*/ 297715 h 1437056"/>
              <a:gd name="connsiteX110" fmla="*/ 797718 w 1221741"/>
              <a:gd name="connsiteY110" fmla="*/ 354865 h 1437056"/>
              <a:gd name="connsiteX111" fmla="*/ 781050 w 1221741"/>
              <a:gd name="connsiteY111" fmla="*/ 395346 h 1437056"/>
              <a:gd name="connsiteX112" fmla="*/ 754856 w 1221741"/>
              <a:gd name="connsiteY112" fmla="*/ 445353 h 1437056"/>
              <a:gd name="connsiteX113" fmla="*/ 762000 w 1221741"/>
              <a:gd name="connsiteY113" fmla="*/ 481071 h 1437056"/>
              <a:gd name="connsiteX114" fmla="*/ 733424 w 1221741"/>
              <a:gd name="connsiteY114" fmla="*/ 483453 h 1437056"/>
              <a:gd name="connsiteX115" fmla="*/ 688181 w 1221741"/>
              <a:gd name="connsiteY115" fmla="*/ 519171 h 1437056"/>
              <a:gd name="connsiteX116" fmla="*/ 642937 w 1221741"/>
              <a:gd name="connsiteY116" fmla="*/ 562034 h 1437056"/>
              <a:gd name="connsiteX117" fmla="*/ 607218 w 1221741"/>
              <a:gd name="connsiteY117" fmla="*/ 604896 h 1437056"/>
              <a:gd name="connsiteX118" fmla="*/ 602456 w 1221741"/>
              <a:gd name="connsiteY118" fmla="*/ 612040 h 1437056"/>
              <a:gd name="connsiteX119" fmla="*/ 573881 w 1221741"/>
              <a:gd name="connsiteY119" fmla="*/ 628709 h 1437056"/>
              <a:gd name="connsiteX120" fmla="*/ 554831 w 1221741"/>
              <a:gd name="connsiteY120" fmla="*/ 638234 h 1437056"/>
              <a:gd name="connsiteX121" fmla="*/ 542925 w 1221741"/>
              <a:gd name="connsiteY121" fmla="*/ 645378 h 1437056"/>
              <a:gd name="connsiteX122" fmla="*/ 535781 w 1221741"/>
              <a:gd name="connsiteY122" fmla="*/ 647759 h 1437056"/>
              <a:gd name="connsiteX123" fmla="*/ 516731 w 1221741"/>
              <a:gd name="connsiteY123" fmla="*/ 662046 h 1437056"/>
              <a:gd name="connsiteX124" fmla="*/ 500062 w 1221741"/>
              <a:gd name="connsiteY124" fmla="*/ 676334 h 1437056"/>
              <a:gd name="connsiteX125" fmla="*/ 490537 w 1221741"/>
              <a:gd name="connsiteY125" fmla="*/ 714434 h 1437056"/>
              <a:gd name="connsiteX126" fmla="*/ 490537 w 1221741"/>
              <a:gd name="connsiteY126" fmla="*/ 831115 h 1437056"/>
              <a:gd name="connsiteX127" fmla="*/ 495300 w 1221741"/>
              <a:gd name="connsiteY127" fmla="*/ 864453 h 1437056"/>
              <a:gd name="connsiteX128" fmla="*/ 492918 w 1221741"/>
              <a:gd name="connsiteY128" fmla="*/ 897790 h 1437056"/>
              <a:gd name="connsiteX129" fmla="*/ 483393 w 1221741"/>
              <a:gd name="connsiteY129" fmla="*/ 895409 h 1437056"/>
              <a:gd name="connsiteX130" fmla="*/ 478631 w 1221741"/>
              <a:gd name="connsiteY130" fmla="*/ 888265 h 1437056"/>
              <a:gd name="connsiteX131" fmla="*/ 447675 w 1221741"/>
              <a:gd name="connsiteY131" fmla="*/ 878740 h 1437056"/>
              <a:gd name="connsiteX132" fmla="*/ 445293 w 1221741"/>
              <a:gd name="connsiteY132" fmla="*/ 871596 h 1437056"/>
              <a:gd name="connsiteX133" fmla="*/ 438150 w 1221741"/>
              <a:gd name="connsiteY133" fmla="*/ 845403 h 1437056"/>
              <a:gd name="connsiteX134" fmla="*/ 421481 w 1221741"/>
              <a:gd name="connsiteY134" fmla="*/ 854928 h 1437056"/>
              <a:gd name="connsiteX135" fmla="*/ 407193 w 1221741"/>
              <a:gd name="connsiteY135" fmla="*/ 859690 h 1437056"/>
              <a:gd name="connsiteX136" fmla="*/ 397668 w 1221741"/>
              <a:gd name="connsiteY136" fmla="*/ 869215 h 1437056"/>
              <a:gd name="connsiteX137" fmla="*/ 395287 w 1221741"/>
              <a:gd name="connsiteY137" fmla="*/ 876359 h 1437056"/>
              <a:gd name="connsiteX138" fmla="*/ 388143 w 1221741"/>
              <a:gd name="connsiteY138" fmla="*/ 885884 h 1437056"/>
              <a:gd name="connsiteX139" fmla="*/ 369093 w 1221741"/>
              <a:gd name="connsiteY139" fmla="*/ 902553 h 1437056"/>
              <a:gd name="connsiteX140" fmla="*/ 371475 w 1221741"/>
              <a:gd name="connsiteY140" fmla="*/ 938271 h 1437056"/>
              <a:gd name="connsiteX141" fmla="*/ 373856 w 1221741"/>
              <a:gd name="connsiteY141" fmla="*/ 945415 h 1437056"/>
              <a:gd name="connsiteX142" fmla="*/ 381000 w 1221741"/>
              <a:gd name="connsiteY142" fmla="*/ 950178 h 1437056"/>
              <a:gd name="connsiteX143" fmla="*/ 390525 w 1221741"/>
              <a:gd name="connsiteY143" fmla="*/ 966846 h 1437056"/>
              <a:gd name="connsiteX144" fmla="*/ 392906 w 1221741"/>
              <a:gd name="connsiteY144" fmla="*/ 976371 h 1437056"/>
              <a:gd name="connsiteX145" fmla="*/ 400050 w 1221741"/>
              <a:gd name="connsiteY145" fmla="*/ 988278 h 1437056"/>
              <a:gd name="connsiteX146" fmla="*/ 407193 w 1221741"/>
              <a:gd name="connsiteY146" fmla="*/ 1023996 h 1437056"/>
              <a:gd name="connsiteX147" fmla="*/ 404812 w 1221741"/>
              <a:gd name="connsiteY147" fmla="*/ 1040665 h 1437056"/>
              <a:gd name="connsiteX148" fmla="*/ 378618 w 1221741"/>
              <a:gd name="connsiteY148" fmla="*/ 1033521 h 1437056"/>
              <a:gd name="connsiteX149" fmla="*/ 354806 w 1221741"/>
              <a:gd name="connsiteY149" fmla="*/ 1012090 h 1437056"/>
              <a:gd name="connsiteX150" fmla="*/ 350043 w 1221741"/>
              <a:gd name="connsiteY150" fmla="*/ 1004946 h 1437056"/>
              <a:gd name="connsiteX151" fmla="*/ 342900 w 1221741"/>
              <a:gd name="connsiteY151" fmla="*/ 1000184 h 1437056"/>
              <a:gd name="connsiteX152" fmla="*/ 307181 w 1221741"/>
              <a:gd name="connsiteY152" fmla="*/ 1007328 h 1437056"/>
              <a:gd name="connsiteX153" fmla="*/ 295275 w 1221741"/>
              <a:gd name="connsiteY153" fmla="*/ 1019234 h 1437056"/>
              <a:gd name="connsiteX154" fmla="*/ 288131 w 1221741"/>
              <a:gd name="connsiteY154" fmla="*/ 1043046 h 1437056"/>
              <a:gd name="connsiteX155" fmla="*/ 285750 w 1221741"/>
              <a:gd name="connsiteY155" fmla="*/ 1054953 h 1437056"/>
              <a:gd name="connsiteX156" fmla="*/ 278606 w 1221741"/>
              <a:gd name="connsiteY156" fmla="*/ 1057334 h 1437056"/>
              <a:gd name="connsiteX157" fmla="*/ 259556 w 1221741"/>
              <a:gd name="connsiteY157" fmla="*/ 1052571 h 1437056"/>
              <a:gd name="connsiteX158" fmla="*/ 252412 w 1221741"/>
              <a:gd name="connsiteY158" fmla="*/ 1040665 h 1437056"/>
              <a:gd name="connsiteX159" fmla="*/ 235743 w 1221741"/>
              <a:gd name="connsiteY159" fmla="*/ 1023996 h 1437056"/>
              <a:gd name="connsiteX160" fmla="*/ 235743 w 1221741"/>
              <a:gd name="connsiteY160" fmla="*/ 1023996 h 1437056"/>
              <a:gd name="connsiteX161" fmla="*/ 226218 w 1221741"/>
              <a:gd name="connsiteY161" fmla="*/ 1019234 h 1437056"/>
              <a:gd name="connsiteX162" fmla="*/ 207168 w 1221741"/>
              <a:gd name="connsiteY162" fmla="*/ 1007328 h 1437056"/>
              <a:gd name="connsiteX163" fmla="*/ 197643 w 1221741"/>
              <a:gd name="connsiteY163" fmla="*/ 1004946 h 1437056"/>
              <a:gd name="connsiteX164" fmla="*/ 166687 w 1221741"/>
              <a:gd name="connsiteY164" fmla="*/ 1000184 h 1437056"/>
              <a:gd name="connsiteX165" fmla="*/ 150018 w 1221741"/>
              <a:gd name="connsiteY165" fmla="*/ 995421 h 1437056"/>
              <a:gd name="connsiteX166" fmla="*/ 126206 w 1221741"/>
              <a:gd name="connsiteY166" fmla="*/ 985896 h 1437056"/>
              <a:gd name="connsiteX167" fmla="*/ 111918 w 1221741"/>
              <a:gd name="connsiteY167" fmla="*/ 978753 h 1437056"/>
              <a:gd name="connsiteX168" fmla="*/ 52387 w 1221741"/>
              <a:gd name="connsiteY168" fmla="*/ 983515 h 1437056"/>
              <a:gd name="connsiteX169" fmla="*/ 45243 w 1221741"/>
              <a:gd name="connsiteY169" fmla="*/ 988278 h 1437056"/>
              <a:gd name="connsiteX170" fmla="*/ 23812 w 1221741"/>
              <a:gd name="connsiteY170" fmla="*/ 1009709 h 1437056"/>
              <a:gd name="connsiteX171" fmla="*/ 16668 w 1221741"/>
              <a:gd name="connsiteY171" fmla="*/ 1033521 h 1437056"/>
              <a:gd name="connsiteX172" fmla="*/ 11906 w 1221741"/>
              <a:gd name="connsiteY172" fmla="*/ 1040665 h 1437056"/>
              <a:gd name="connsiteX173" fmla="*/ 9525 w 1221741"/>
              <a:gd name="connsiteY173" fmla="*/ 1081146 h 1437056"/>
              <a:gd name="connsiteX174" fmla="*/ 7143 w 1221741"/>
              <a:gd name="connsiteY174" fmla="*/ 1090671 h 1437056"/>
              <a:gd name="connsiteX175" fmla="*/ 4762 w 1221741"/>
              <a:gd name="connsiteY175" fmla="*/ 1104959 h 1437056"/>
              <a:gd name="connsiteX176" fmla="*/ 2381 w 1221741"/>
              <a:gd name="connsiteY176" fmla="*/ 1135915 h 1437056"/>
              <a:gd name="connsiteX177" fmla="*/ 0 w 1221741"/>
              <a:gd name="connsiteY177" fmla="*/ 1143059 h 1437056"/>
              <a:gd name="connsiteX178" fmla="*/ 2381 w 1221741"/>
              <a:gd name="connsiteY178" fmla="*/ 1209734 h 1437056"/>
              <a:gd name="connsiteX179" fmla="*/ 19050 w 1221741"/>
              <a:gd name="connsiteY179" fmla="*/ 1221640 h 1437056"/>
              <a:gd name="connsiteX180" fmla="*/ 45243 w 1221741"/>
              <a:gd name="connsiteY180" fmla="*/ 1233546 h 1437056"/>
              <a:gd name="connsiteX181" fmla="*/ 59531 w 1221741"/>
              <a:gd name="connsiteY181" fmla="*/ 1238309 h 1437056"/>
              <a:gd name="connsiteX182" fmla="*/ 83343 w 1221741"/>
              <a:gd name="connsiteY182" fmla="*/ 1254978 h 1437056"/>
              <a:gd name="connsiteX183" fmla="*/ 90487 w 1221741"/>
              <a:gd name="connsiteY183" fmla="*/ 1262121 h 1437056"/>
              <a:gd name="connsiteX184" fmla="*/ 104775 w 1221741"/>
              <a:gd name="connsiteY184" fmla="*/ 1266884 h 1437056"/>
              <a:gd name="connsiteX185" fmla="*/ 123825 w 1221741"/>
              <a:gd name="connsiteY185" fmla="*/ 1271646 h 1437056"/>
              <a:gd name="connsiteX186" fmla="*/ 138112 w 1221741"/>
              <a:gd name="connsiteY186" fmla="*/ 1276409 h 1437056"/>
              <a:gd name="connsiteX187" fmla="*/ 223837 w 1221741"/>
              <a:gd name="connsiteY187" fmla="*/ 1285934 h 1437056"/>
              <a:gd name="connsiteX188" fmla="*/ 257175 w 1221741"/>
              <a:gd name="connsiteY188" fmla="*/ 1314509 h 1437056"/>
              <a:gd name="connsiteX189" fmla="*/ 261937 w 1221741"/>
              <a:gd name="connsiteY189" fmla="*/ 1321653 h 1437056"/>
              <a:gd name="connsiteX190" fmla="*/ 264318 w 1221741"/>
              <a:gd name="connsiteY190" fmla="*/ 1328796 h 1437056"/>
              <a:gd name="connsiteX191" fmla="*/ 271462 w 1221741"/>
              <a:gd name="connsiteY191" fmla="*/ 1343084 h 1437056"/>
              <a:gd name="connsiteX192" fmla="*/ 276225 w 1221741"/>
              <a:gd name="connsiteY192" fmla="*/ 1350228 h 1437056"/>
              <a:gd name="connsiteX193" fmla="*/ 285750 w 1221741"/>
              <a:gd name="connsiteY193" fmla="*/ 1352609 h 1437056"/>
              <a:gd name="connsiteX194" fmla="*/ 328612 w 1221741"/>
              <a:gd name="connsiteY194" fmla="*/ 1347846 h 1437056"/>
              <a:gd name="connsiteX195" fmla="*/ 342900 w 1221741"/>
              <a:gd name="connsiteY195" fmla="*/ 1345465 h 1437056"/>
              <a:gd name="connsiteX196" fmla="*/ 366712 w 1221741"/>
              <a:gd name="connsiteY196" fmla="*/ 1350228 h 1437056"/>
              <a:gd name="connsiteX197" fmla="*/ 373856 w 1221741"/>
              <a:gd name="connsiteY197" fmla="*/ 1383565 h 1437056"/>
              <a:gd name="connsiteX198" fmla="*/ 381000 w 1221741"/>
              <a:gd name="connsiteY198" fmla="*/ 1412140 h 1437056"/>
              <a:gd name="connsiteX199" fmla="*/ 381000 w 1221741"/>
              <a:gd name="connsiteY199" fmla="*/ 1435953 h 1437056"/>
              <a:gd name="connsiteX0" fmla="*/ 381000 w 1221741"/>
              <a:gd name="connsiteY0" fmla="*/ 1435953 h 1437056"/>
              <a:gd name="connsiteX1" fmla="*/ 411956 w 1221741"/>
              <a:gd name="connsiteY1" fmla="*/ 1431190 h 1437056"/>
              <a:gd name="connsiteX2" fmla="*/ 426243 w 1221741"/>
              <a:gd name="connsiteY2" fmla="*/ 1419284 h 1437056"/>
              <a:gd name="connsiteX3" fmla="*/ 435768 w 1221741"/>
              <a:gd name="connsiteY3" fmla="*/ 1414521 h 1437056"/>
              <a:gd name="connsiteX4" fmla="*/ 447675 w 1221741"/>
              <a:gd name="connsiteY4" fmla="*/ 1404996 h 1437056"/>
              <a:gd name="connsiteX5" fmla="*/ 450056 w 1221741"/>
              <a:gd name="connsiteY5" fmla="*/ 1397853 h 1437056"/>
              <a:gd name="connsiteX6" fmla="*/ 476250 w 1221741"/>
              <a:gd name="connsiteY6" fmla="*/ 1378803 h 1437056"/>
              <a:gd name="connsiteX7" fmla="*/ 488156 w 1221741"/>
              <a:gd name="connsiteY7" fmla="*/ 1369278 h 1437056"/>
              <a:gd name="connsiteX8" fmla="*/ 526256 w 1221741"/>
              <a:gd name="connsiteY8" fmla="*/ 1362134 h 1437056"/>
              <a:gd name="connsiteX9" fmla="*/ 559593 w 1221741"/>
              <a:gd name="connsiteY9" fmla="*/ 1357371 h 1437056"/>
              <a:gd name="connsiteX10" fmla="*/ 573881 w 1221741"/>
              <a:gd name="connsiteY10" fmla="*/ 1347846 h 1437056"/>
              <a:gd name="connsiteX11" fmla="*/ 592931 w 1221741"/>
              <a:gd name="connsiteY11" fmla="*/ 1333559 h 1437056"/>
              <a:gd name="connsiteX12" fmla="*/ 611981 w 1221741"/>
              <a:gd name="connsiteY12" fmla="*/ 1321653 h 1437056"/>
              <a:gd name="connsiteX13" fmla="*/ 626268 w 1221741"/>
              <a:gd name="connsiteY13" fmla="*/ 1319271 h 1437056"/>
              <a:gd name="connsiteX14" fmla="*/ 657225 w 1221741"/>
              <a:gd name="connsiteY14" fmla="*/ 1314509 h 1437056"/>
              <a:gd name="connsiteX15" fmla="*/ 666750 w 1221741"/>
              <a:gd name="connsiteY15" fmla="*/ 1307365 h 1437056"/>
              <a:gd name="connsiteX16" fmla="*/ 652462 w 1221741"/>
              <a:gd name="connsiteY16" fmla="*/ 1295459 h 1437056"/>
              <a:gd name="connsiteX17" fmla="*/ 638175 w 1221741"/>
              <a:gd name="connsiteY17" fmla="*/ 1288315 h 1437056"/>
              <a:gd name="connsiteX18" fmla="*/ 626268 w 1221741"/>
              <a:gd name="connsiteY18" fmla="*/ 1278790 h 1437056"/>
              <a:gd name="connsiteX19" fmla="*/ 619125 w 1221741"/>
              <a:gd name="connsiteY19" fmla="*/ 1271646 h 1437056"/>
              <a:gd name="connsiteX20" fmla="*/ 621506 w 1221741"/>
              <a:gd name="connsiteY20" fmla="*/ 1254978 h 1437056"/>
              <a:gd name="connsiteX21" fmla="*/ 650081 w 1221741"/>
              <a:gd name="connsiteY21" fmla="*/ 1259740 h 1437056"/>
              <a:gd name="connsiteX22" fmla="*/ 671512 w 1221741"/>
              <a:gd name="connsiteY22" fmla="*/ 1266884 h 1437056"/>
              <a:gd name="connsiteX23" fmla="*/ 673893 w 1221741"/>
              <a:gd name="connsiteY23" fmla="*/ 1300221 h 1437056"/>
              <a:gd name="connsiteX24" fmla="*/ 692943 w 1221741"/>
              <a:gd name="connsiteY24" fmla="*/ 1302603 h 1437056"/>
              <a:gd name="connsiteX25" fmla="*/ 757237 w 1221741"/>
              <a:gd name="connsiteY25" fmla="*/ 1300221 h 1437056"/>
              <a:gd name="connsiteX26" fmla="*/ 776287 w 1221741"/>
              <a:gd name="connsiteY26" fmla="*/ 1297840 h 1437056"/>
              <a:gd name="connsiteX27" fmla="*/ 845343 w 1221741"/>
              <a:gd name="connsiteY27" fmla="*/ 1304984 h 1437056"/>
              <a:gd name="connsiteX28" fmla="*/ 864393 w 1221741"/>
              <a:gd name="connsiteY28" fmla="*/ 1309746 h 1437056"/>
              <a:gd name="connsiteX29" fmla="*/ 885825 w 1221741"/>
              <a:gd name="connsiteY29" fmla="*/ 1314509 h 1437056"/>
              <a:gd name="connsiteX30" fmla="*/ 897731 w 1221741"/>
              <a:gd name="connsiteY30" fmla="*/ 1319271 h 1437056"/>
              <a:gd name="connsiteX31" fmla="*/ 907256 w 1221741"/>
              <a:gd name="connsiteY31" fmla="*/ 1324034 h 1437056"/>
              <a:gd name="connsiteX32" fmla="*/ 926306 w 1221741"/>
              <a:gd name="connsiteY32" fmla="*/ 1328796 h 1437056"/>
              <a:gd name="connsiteX33" fmla="*/ 945356 w 1221741"/>
              <a:gd name="connsiteY33" fmla="*/ 1333559 h 1437056"/>
              <a:gd name="connsiteX34" fmla="*/ 950118 w 1221741"/>
              <a:gd name="connsiteY34" fmla="*/ 1307365 h 1437056"/>
              <a:gd name="connsiteX35" fmla="*/ 952500 w 1221741"/>
              <a:gd name="connsiteY35" fmla="*/ 1297840 h 1437056"/>
              <a:gd name="connsiteX36" fmla="*/ 988218 w 1221741"/>
              <a:gd name="connsiteY36" fmla="*/ 1290696 h 1437056"/>
              <a:gd name="connsiteX37" fmla="*/ 992981 w 1221741"/>
              <a:gd name="connsiteY37" fmla="*/ 1283553 h 1437056"/>
              <a:gd name="connsiteX38" fmla="*/ 1000125 w 1221741"/>
              <a:gd name="connsiteY38" fmla="*/ 1281171 h 1437056"/>
              <a:gd name="connsiteX39" fmla="*/ 1007268 w 1221741"/>
              <a:gd name="connsiteY39" fmla="*/ 1276409 h 1437056"/>
              <a:gd name="connsiteX40" fmla="*/ 1012031 w 1221741"/>
              <a:gd name="connsiteY40" fmla="*/ 1266884 h 1437056"/>
              <a:gd name="connsiteX41" fmla="*/ 1014412 w 1221741"/>
              <a:gd name="connsiteY41" fmla="*/ 1259740 h 1437056"/>
              <a:gd name="connsiteX42" fmla="*/ 1023937 w 1221741"/>
              <a:gd name="connsiteY42" fmla="*/ 1245453 h 1437056"/>
              <a:gd name="connsiteX43" fmla="*/ 1031081 w 1221741"/>
              <a:gd name="connsiteY43" fmla="*/ 1226403 h 1437056"/>
              <a:gd name="connsiteX44" fmla="*/ 1033462 w 1221741"/>
              <a:gd name="connsiteY44" fmla="*/ 1219259 h 1437056"/>
              <a:gd name="connsiteX45" fmla="*/ 1035843 w 1221741"/>
              <a:gd name="connsiteY45" fmla="*/ 1209734 h 1437056"/>
              <a:gd name="connsiteX46" fmla="*/ 1040606 w 1221741"/>
              <a:gd name="connsiteY46" fmla="*/ 1200209 h 1437056"/>
              <a:gd name="connsiteX47" fmla="*/ 1045368 w 1221741"/>
              <a:gd name="connsiteY47" fmla="*/ 1181159 h 1437056"/>
              <a:gd name="connsiteX48" fmla="*/ 1062037 w 1221741"/>
              <a:gd name="connsiteY48" fmla="*/ 1150203 h 1437056"/>
              <a:gd name="connsiteX49" fmla="*/ 1069181 w 1221741"/>
              <a:gd name="connsiteY49" fmla="*/ 1143059 h 1437056"/>
              <a:gd name="connsiteX50" fmla="*/ 1066800 w 1221741"/>
              <a:gd name="connsiteY50" fmla="*/ 1114484 h 1437056"/>
              <a:gd name="connsiteX51" fmla="*/ 1004887 w 1221741"/>
              <a:gd name="connsiteY51" fmla="*/ 1121628 h 1437056"/>
              <a:gd name="connsiteX52" fmla="*/ 1004887 w 1221741"/>
              <a:gd name="connsiteY52" fmla="*/ 1093053 h 1437056"/>
              <a:gd name="connsiteX53" fmla="*/ 1009650 w 1221741"/>
              <a:gd name="connsiteY53" fmla="*/ 1085909 h 1437056"/>
              <a:gd name="connsiteX54" fmla="*/ 1016793 w 1221741"/>
              <a:gd name="connsiteY54" fmla="*/ 1076384 h 1437056"/>
              <a:gd name="connsiteX55" fmla="*/ 1028700 w 1221741"/>
              <a:gd name="connsiteY55" fmla="*/ 1026378 h 1437056"/>
              <a:gd name="connsiteX56" fmla="*/ 1038225 w 1221741"/>
              <a:gd name="connsiteY56" fmla="*/ 990659 h 1437056"/>
              <a:gd name="connsiteX57" fmla="*/ 1045368 w 1221741"/>
              <a:gd name="connsiteY57" fmla="*/ 981134 h 1437056"/>
              <a:gd name="connsiteX58" fmla="*/ 1054893 w 1221741"/>
              <a:gd name="connsiteY58" fmla="*/ 964465 h 1437056"/>
              <a:gd name="connsiteX59" fmla="*/ 1071562 w 1221741"/>
              <a:gd name="connsiteY59" fmla="*/ 947796 h 1437056"/>
              <a:gd name="connsiteX60" fmla="*/ 1095375 w 1221741"/>
              <a:gd name="connsiteY60" fmla="*/ 928746 h 1437056"/>
              <a:gd name="connsiteX61" fmla="*/ 1102518 w 1221741"/>
              <a:gd name="connsiteY61" fmla="*/ 921603 h 1437056"/>
              <a:gd name="connsiteX62" fmla="*/ 1109662 w 1221741"/>
              <a:gd name="connsiteY62" fmla="*/ 919221 h 1437056"/>
              <a:gd name="connsiteX63" fmla="*/ 1119187 w 1221741"/>
              <a:gd name="connsiteY63" fmla="*/ 912078 h 1437056"/>
              <a:gd name="connsiteX64" fmla="*/ 1138237 w 1221741"/>
              <a:gd name="connsiteY64" fmla="*/ 900171 h 1437056"/>
              <a:gd name="connsiteX65" fmla="*/ 1147762 w 1221741"/>
              <a:gd name="connsiteY65" fmla="*/ 881121 h 1437056"/>
              <a:gd name="connsiteX66" fmla="*/ 1166812 w 1221741"/>
              <a:gd name="connsiteY66" fmla="*/ 854928 h 1437056"/>
              <a:gd name="connsiteX67" fmla="*/ 1178718 w 1221741"/>
              <a:gd name="connsiteY67" fmla="*/ 847784 h 1437056"/>
              <a:gd name="connsiteX68" fmla="*/ 1185862 w 1221741"/>
              <a:gd name="connsiteY68" fmla="*/ 845403 h 1437056"/>
              <a:gd name="connsiteX69" fmla="*/ 1197768 w 1221741"/>
              <a:gd name="connsiteY69" fmla="*/ 838259 h 1437056"/>
              <a:gd name="connsiteX70" fmla="*/ 1207293 w 1221741"/>
              <a:gd name="connsiteY70" fmla="*/ 833496 h 1437056"/>
              <a:gd name="connsiteX71" fmla="*/ 1219200 w 1221741"/>
              <a:gd name="connsiteY71" fmla="*/ 819209 h 1437056"/>
              <a:gd name="connsiteX72" fmla="*/ 1214437 w 1221741"/>
              <a:gd name="connsiteY72" fmla="*/ 793015 h 1437056"/>
              <a:gd name="connsiteX73" fmla="*/ 1207293 w 1221741"/>
              <a:gd name="connsiteY73" fmla="*/ 790634 h 1437056"/>
              <a:gd name="connsiteX74" fmla="*/ 1178718 w 1221741"/>
              <a:gd name="connsiteY74" fmla="*/ 778728 h 1437056"/>
              <a:gd name="connsiteX75" fmla="*/ 1157287 w 1221741"/>
              <a:gd name="connsiteY75" fmla="*/ 766821 h 1437056"/>
              <a:gd name="connsiteX76" fmla="*/ 1133475 w 1221741"/>
              <a:gd name="connsiteY76" fmla="*/ 745390 h 1437056"/>
              <a:gd name="connsiteX77" fmla="*/ 1126331 w 1221741"/>
              <a:gd name="connsiteY77" fmla="*/ 738246 h 1437056"/>
              <a:gd name="connsiteX78" fmla="*/ 1112043 w 1221741"/>
              <a:gd name="connsiteY78" fmla="*/ 719196 h 1437056"/>
              <a:gd name="connsiteX79" fmla="*/ 1102518 w 1221741"/>
              <a:gd name="connsiteY79" fmla="*/ 700146 h 1437056"/>
              <a:gd name="connsiteX80" fmla="*/ 1095375 w 1221741"/>
              <a:gd name="connsiteY80" fmla="*/ 681096 h 1437056"/>
              <a:gd name="connsiteX81" fmla="*/ 1090612 w 1221741"/>
              <a:gd name="connsiteY81" fmla="*/ 669190 h 1437056"/>
              <a:gd name="connsiteX82" fmla="*/ 1088231 w 1221741"/>
              <a:gd name="connsiteY82" fmla="*/ 662046 h 1437056"/>
              <a:gd name="connsiteX83" fmla="*/ 1081087 w 1221741"/>
              <a:gd name="connsiteY83" fmla="*/ 652521 h 1437056"/>
              <a:gd name="connsiteX84" fmla="*/ 1078706 w 1221741"/>
              <a:gd name="connsiteY84" fmla="*/ 642996 h 1437056"/>
              <a:gd name="connsiteX85" fmla="*/ 1073943 w 1221741"/>
              <a:gd name="connsiteY85" fmla="*/ 635853 h 1437056"/>
              <a:gd name="connsiteX86" fmla="*/ 1069181 w 1221741"/>
              <a:gd name="connsiteY86" fmla="*/ 626328 h 1437056"/>
              <a:gd name="connsiteX87" fmla="*/ 1066800 w 1221741"/>
              <a:gd name="connsiteY87" fmla="*/ 619184 h 1437056"/>
              <a:gd name="connsiteX88" fmla="*/ 1064418 w 1221741"/>
              <a:gd name="connsiteY88" fmla="*/ 609659 h 1437056"/>
              <a:gd name="connsiteX89" fmla="*/ 1047750 w 1221741"/>
              <a:gd name="connsiteY89" fmla="*/ 578703 h 1437056"/>
              <a:gd name="connsiteX90" fmla="*/ 1040606 w 1221741"/>
              <a:gd name="connsiteY90" fmla="*/ 557271 h 1437056"/>
              <a:gd name="connsiteX91" fmla="*/ 1038225 w 1221741"/>
              <a:gd name="connsiteY91" fmla="*/ 547746 h 1437056"/>
              <a:gd name="connsiteX92" fmla="*/ 1031081 w 1221741"/>
              <a:gd name="connsiteY92" fmla="*/ 535840 h 1437056"/>
              <a:gd name="connsiteX93" fmla="*/ 1026318 w 1221741"/>
              <a:gd name="connsiteY93" fmla="*/ 526315 h 1437056"/>
              <a:gd name="connsiteX94" fmla="*/ 1023937 w 1221741"/>
              <a:gd name="connsiteY94" fmla="*/ 519171 h 1437056"/>
              <a:gd name="connsiteX95" fmla="*/ 1014412 w 1221741"/>
              <a:gd name="connsiteY95" fmla="*/ 495359 h 1437056"/>
              <a:gd name="connsiteX96" fmla="*/ 1012031 w 1221741"/>
              <a:gd name="connsiteY96" fmla="*/ 485834 h 1437056"/>
              <a:gd name="connsiteX97" fmla="*/ 997743 w 1221741"/>
              <a:gd name="connsiteY97" fmla="*/ 462021 h 1437056"/>
              <a:gd name="connsiteX98" fmla="*/ 992981 w 1221741"/>
              <a:gd name="connsiteY98" fmla="*/ 452496 h 1437056"/>
              <a:gd name="connsiteX99" fmla="*/ 969168 w 1221741"/>
              <a:gd name="connsiteY99" fmla="*/ 397728 h 1437056"/>
              <a:gd name="connsiteX100" fmla="*/ 947738 w 1221741"/>
              <a:gd name="connsiteY100" fmla="*/ 333434 h 1437056"/>
              <a:gd name="connsiteX101" fmla="*/ 926306 w 1221741"/>
              <a:gd name="connsiteY101" fmla="*/ 242946 h 1437056"/>
              <a:gd name="connsiteX102" fmla="*/ 900112 w 1221741"/>
              <a:gd name="connsiteY102" fmla="*/ 161985 h 1437056"/>
              <a:gd name="connsiteX103" fmla="*/ 871537 w 1221741"/>
              <a:gd name="connsiteY103" fmla="*/ 88166 h 1437056"/>
              <a:gd name="connsiteX104" fmla="*/ 823912 w 1221741"/>
              <a:gd name="connsiteY104" fmla="*/ 58 h 1437056"/>
              <a:gd name="connsiteX105" fmla="*/ 852487 w 1221741"/>
              <a:gd name="connsiteY105" fmla="*/ 84506 h 1437056"/>
              <a:gd name="connsiteX106" fmla="*/ 862012 w 1221741"/>
              <a:gd name="connsiteY106" fmla="*/ 148800 h 1437056"/>
              <a:gd name="connsiteX107" fmla="*/ 847725 w 1221741"/>
              <a:gd name="connsiteY107" fmla="*/ 207228 h 1437056"/>
              <a:gd name="connsiteX108" fmla="*/ 812006 w 1221741"/>
              <a:gd name="connsiteY108" fmla="*/ 297715 h 1437056"/>
              <a:gd name="connsiteX109" fmla="*/ 797718 w 1221741"/>
              <a:gd name="connsiteY109" fmla="*/ 354865 h 1437056"/>
              <a:gd name="connsiteX110" fmla="*/ 781050 w 1221741"/>
              <a:gd name="connsiteY110" fmla="*/ 395346 h 1437056"/>
              <a:gd name="connsiteX111" fmla="*/ 754856 w 1221741"/>
              <a:gd name="connsiteY111" fmla="*/ 445353 h 1437056"/>
              <a:gd name="connsiteX112" fmla="*/ 762000 w 1221741"/>
              <a:gd name="connsiteY112" fmla="*/ 481071 h 1437056"/>
              <a:gd name="connsiteX113" fmla="*/ 733424 w 1221741"/>
              <a:gd name="connsiteY113" fmla="*/ 483453 h 1437056"/>
              <a:gd name="connsiteX114" fmla="*/ 688181 w 1221741"/>
              <a:gd name="connsiteY114" fmla="*/ 519171 h 1437056"/>
              <a:gd name="connsiteX115" fmla="*/ 642937 w 1221741"/>
              <a:gd name="connsiteY115" fmla="*/ 562034 h 1437056"/>
              <a:gd name="connsiteX116" fmla="*/ 607218 w 1221741"/>
              <a:gd name="connsiteY116" fmla="*/ 604896 h 1437056"/>
              <a:gd name="connsiteX117" fmla="*/ 602456 w 1221741"/>
              <a:gd name="connsiteY117" fmla="*/ 612040 h 1437056"/>
              <a:gd name="connsiteX118" fmla="*/ 573881 w 1221741"/>
              <a:gd name="connsiteY118" fmla="*/ 628709 h 1437056"/>
              <a:gd name="connsiteX119" fmla="*/ 554831 w 1221741"/>
              <a:gd name="connsiteY119" fmla="*/ 638234 h 1437056"/>
              <a:gd name="connsiteX120" fmla="*/ 542925 w 1221741"/>
              <a:gd name="connsiteY120" fmla="*/ 645378 h 1437056"/>
              <a:gd name="connsiteX121" fmla="*/ 535781 w 1221741"/>
              <a:gd name="connsiteY121" fmla="*/ 647759 h 1437056"/>
              <a:gd name="connsiteX122" fmla="*/ 516731 w 1221741"/>
              <a:gd name="connsiteY122" fmla="*/ 662046 h 1437056"/>
              <a:gd name="connsiteX123" fmla="*/ 500062 w 1221741"/>
              <a:gd name="connsiteY123" fmla="*/ 676334 h 1437056"/>
              <a:gd name="connsiteX124" fmla="*/ 490537 w 1221741"/>
              <a:gd name="connsiteY124" fmla="*/ 714434 h 1437056"/>
              <a:gd name="connsiteX125" fmla="*/ 490537 w 1221741"/>
              <a:gd name="connsiteY125" fmla="*/ 831115 h 1437056"/>
              <a:gd name="connsiteX126" fmla="*/ 495300 w 1221741"/>
              <a:gd name="connsiteY126" fmla="*/ 864453 h 1437056"/>
              <a:gd name="connsiteX127" fmla="*/ 492918 w 1221741"/>
              <a:gd name="connsiteY127" fmla="*/ 897790 h 1437056"/>
              <a:gd name="connsiteX128" fmla="*/ 483393 w 1221741"/>
              <a:gd name="connsiteY128" fmla="*/ 895409 h 1437056"/>
              <a:gd name="connsiteX129" fmla="*/ 478631 w 1221741"/>
              <a:gd name="connsiteY129" fmla="*/ 888265 h 1437056"/>
              <a:gd name="connsiteX130" fmla="*/ 447675 w 1221741"/>
              <a:gd name="connsiteY130" fmla="*/ 878740 h 1437056"/>
              <a:gd name="connsiteX131" fmla="*/ 445293 w 1221741"/>
              <a:gd name="connsiteY131" fmla="*/ 871596 h 1437056"/>
              <a:gd name="connsiteX132" fmla="*/ 438150 w 1221741"/>
              <a:gd name="connsiteY132" fmla="*/ 845403 h 1437056"/>
              <a:gd name="connsiteX133" fmla="*/ 421481 w 1221741"/>
              <a:gd name="connsiteY133" fmla="*/ 854928 h 1437056"/>
              <a:gd name="connsiteX134" fmla="*/ 407193 w 1221741"/>
              <a:gd name="connsiteY134" fmla="*/ 859690 h 1437056"/>
              <a:gd name="connsiteX135" fmla="*/ 397668 w 1221741"/>
              <a:gd name="connsiteY135" fmla="*/ 869215 h 1437056"/>
              <a:gd name="connsiteX136" fmla="*/ 395287 w 1221741"/>
              <a:gd name="connsiteY136" fmla="*/ 876359 h 1437056"/>
              <a:gd name="connsiteX137" fmla="*/ 388143 w 1221741"/>
              <a:gd name="connsiteY137" fmla="*/ 885884 h 1437056"/>
              <a:gd name="connsiteX138" fmla="*/ 369093 w 1221741"/>
              <a:gd name="connsiteY138" fmla="*/ 902553 h 1437056"/>
              <a:gd name="connsiteX139" fmla="*/ 371475 w 1221741"/>
              <a:gd name="connsiteY139" fmla="*/ 938271 h 1437056"/>
              <a:gd name="connsiteX140" fmla="*/ 373856 w 1221741"/>
              <a:gd name="connsiteY140" fmla="*/ 945415 h 1437056"/>
              <a:gd name="connsiteX141" fmla="*/ 381000 w 1221741"/>
              <a:gd name="connsiteY141" fmla="*/ 950178 h 1437056"/>
              <a:gd name="connsiteX142" fmla="*/ 390525 w 1221741"/>
              <a:gd name="connsiteY142" fmla="*/ 966846 h 1437056"/>
              <a:gd name="connsiteX143" fmla="*/ 392906 w 1221741"/>
              <a:gd name="connsiteY143" fmla="*/ 976371 h 1437056"/>
              <a:gd name="connsiteX144" fmla="*/ 400050 w 1221741"/>
              <a:gd name="connsiteY144" fmla="*/ 988278 h 1437056"/>
              <a:gd name="connsiteX145" fmla="*/ 407193 w 1221741"/>
              <a:gd name="connsiteY145" fmla="*/ 1023996 h 1437056"/>
              <a:gd name="connsiteX146" fmla="*/ 404812 w 1221741"/>
              <a:gd name="connsiteY146" fmla="*/ 1040665 h 1437056"/>
              <a:gd name="connsiteX147" fmla="*/ 378618 w 1221741"/>
              <a:gd name="connsiteY147" fmla="*/ 1033521 h 1437056"/>
              <a:gd name="connsiteX148" fmla="*/ 354806 w 1221741"/>
              <a:gd name="connsiteY148" fmla="*/ 1012090 h 1437056"/>
              <a:gd name="connsiteX149" fmla="*/ 350043 w 1221741"/>
              <a:gd name="connsiteY149" fmla="*/ 1004946 h 1437056"/>
              <a:gd name="connsiteX150" fmla="*/ 342900 w 1221741"/>
              <a:gd name="connsiteY150" fmla="*/ 1000184 h 1437056"/>
              <a:gd name="connsiteX151" fmla="*/ 307181 w 1221741"/>
              <a:gd name="connsiteY151" fmla="*/ 1007328 h 1437056"/>
              <a:gd name="connsiteX152" fmla="*/ 295275 w 1221741"/>
              <a:gd name="connsiteY152" fmla="*/ 1019234 h 1437056"/>
              <a:gd name="connsiteX153" fmla="*/ 288131 w 1221741"/>
              <a:gd name="connsiteY153" fmla="*/ 1043046 h 1437056"/>
              <a:gd name="connsiteX154" fmla="*/ 285750 w 1221741"/>
              <a:gd name="connsiteY154" fmla="*/ 1054953 h 1437056"/>
              <a:gd name="connsiteX155" fmla="*/ 278606 w 1221741"/>
              <a:gd name="connsiteY155" fmla="*/ 1057334 h 1437056"/>
              <a:gd name="connsiteX156" fmla="*/ 259556 w 1221741"/>
              <a:gd name="connsiteY156" fmla="*/ 1052571 h 1437056"/>
              <a:gd name="connsiteX157" fmla="*/ 252412 w 1221741"/>
              <a:gd name="connsiteY157" fmla="*/ 1040665 h 1437056"/>
              <a:gd name="connsiteX158" fmla="*/ 235743 w 1221741"/>
              <a:gd name="connsiteY158" fmla="*/ 1023996 h 1437056"/>
              <a:gd name="connsiteX159" fmla="*/ 235743 w 1221741"/>
              <a:gd name="connsiteY159" fmla="*/ 1023996 h 1437056"/>
              <a:gd name="connsiteX160" fmla="*/ 226218 w 1221741"/>
              <a:gd name="connsiteY160" fmla="*/ 1019234 h 1437056"/>
              <a:gd name="connsiteX161" fmla="*/ 207168 w 1221741"/>
              <a:gd name="connsiteY161" fmla="*/ 1007328 h 1437056"/>
              <a:gd name="connsiteX162" fmla="*/ 197643 w 1221741"/>
              <a:gd name="connsiteY162" fmla="*/ 1004946 h 1437056"/>
              <a:gd name="connsiteX163" fmla="*/ 166687 w 1221741"/>
              <a:gd name="connsiteY163" fmla="*/ 1000184 h 1437056"/>
              <a:gd name="connsiteX164" fmla="*/ 150018 w 1221741"/>
              <a:gd name="connsiteY164" fmla="*/ 995421 h 1437056"/>
              <a:gd name="connsiteX165" fmla="*/ 126206 w 1221741"/>
              <a:gd name="connsiteY165" fmla="*/ 985896 h 1437056"/>
              <a:gd name="connsiteX166" fmla="*/ 111918 w 1221741"/>
              <a:gd name="connsiteY166" fmla="*/ 978753 h 1437056"/>
              <a:gd name="connsiteX167" fmla="*/ 52387 w 1221741"/>
              <a:gd name="connsiteY167" fmla="*/ 983515 h 1437056"/>
              <a:gd name="connsiteX168" fmla="*/ 45243 w 1221741"/>
              <a:gd name="connsiteY168" fmla="*/ 988278 h 1437056"/>
              <a:gd name="connsiteX169" fmla="*/ 23812 w 1221741"/>
              <a:gd name="connsiteY169" fmla="*/ 1009709 h 1437056"/>
              <a:gd name="connsiteX170" fmla="*/ 16668 w 1221741"/>
              <a:gd name="connsiteY170" fmla="*/ 1033521 h 1437056"/>
              <a:gd name="connsiteX171" fmla="*/ 11906 w 1221741"/>
              <a:gd name="connsiteY171" fmla="*/ 1040665 h 1437056"/>
              <a:gd name="connsiteX172" fmla="*/ 9525 w 1221741"/>
              <a:gd name="connsiteY172" fmla="*/ 1081146 h 1437056"/>
              <a:gd name="connsiteX173" fmla="*/ 7143 w 1221741"/>
              <a:gd name="connsiteY173" fmla="*/ 1090671 h 1437056"/>
              <a:gd name="connsiteX174" fmla="*/ 4762 w 1221741"/>
              <a:gd name="connsiteY174" fmla="*/ 1104959 h 1437056"/>
              <a:gd name="connsiteX175" fmla="*/ 2381 w 1221741"/>
              <a:gd name="connsiteY175" fmla="*/ 1135915 h 1437056"/>
              <a:gd name="connsiteX176" fmla="*/ 0 w 1221741"/>
              <a:gd name="connsiteY176" fmla="*/ 1143059 h 1437056"/>
              <a:gd name="connsiteX177" fmla="*/ 2381 w 1221741"/>
              <a:gd name="connsiteY177" fmla="*/ 1209734 h 1437056"/>
              <a:gd name="connsiteX178" fmla="*/ 19050 w 1221741"/>
              <a:gd name="connsiteY178" fmla="*/ 1221640 h 1437056"/>
              <a:gd name="connsiteX179" fmla="*/ 45243 w 1221741"/>
              <a:gd name="connsiteY179" fmla="*/ 1233546 h 1437056"/>
              <a:gd name="connsiteX180" fmla="*/ 59531 w 1221741"/>
              <a:gd name="connsiteY180" fmla="*/ 1238309 h 1437056"/>
              <a:gd name="connsiteX181" fmla="*/ 83343 w 1221741"/>
              <a:gd name="connsiteY181" fmla="*/ 1254978 h 1437056"/>
              <a:gd name="connsiteX182" fmla="*/ 90487 w 1221741"/>
              <a:gd name="connsiteY182" fmla="*/ 1262121 h 1437056"/>
              <a:gd name="connsiteX183" fmla="*/ 104775 w 1221741"/>
              <a:gd name="connsiteY183" fmla="*/ 1266884 h 1437056"/>
              <a:gd name="connsiteX184" fmla="*/ 123825 w 1221741"/>
              <a:gd name="connsiteY184" fmla="*/ 1271646 h 1437056"/>
              <a:gd name="connsiteX185" fmla="*/ 138112 w 1221741"/>
              <a:gd name="connsiteY185" fmla="*/ 1276409 h 1437056"/>
              <a:gd name="connsiteX186" fmla="*/ 223837 w 1221741"/>
              <a:gd name="connsiteY186" fmla="*/ 1285934 h 1437056"/>
              <a:gd name="connsiteX187" fmla="*/ 257175 w 1221741"/>
              <a:gd name="connsiteY187" fmla="*/ 1314509 h 1437056"/>
              <a:gd name="connsiteX188" fmla="*/ 261937 w 1221741"/>
              <a:gd name="connsiteY188" fmla="*/ 1321653 h 1437056"/>
              <a:gd name="connsiteX189" fmla="*/ 264318 w 1221741"/>
              <a:gd name="connsiteY189" fmla="*/ 1328796 h 1437056"/>
              <a:gd name="connsiteX190" fmla="*/ 271462 w 1221741"/>
              <a:gd name="connsiteY190" fmla="*/ 1343084 h 1437056"/>
              <a:gd name="connsiteX191" fmla="*/ 276225 w 1221741"/>
              <a:gd name="connsiteY191" fmla="*/ 1350228 h 1437056"/>
              <a:gd name="connsiteX192" fmla="*/ 285750 w 1221741"/>
              <a:gd name="connsiteY192" fmla="*/ 1352609 h 1437056"/>
              <a:gd name="connsiteX193" fmla="*/ 328612 w 1221741"/>
              <a:gd name="connsiteY193" fmla="*/ 1347846 h 1437056"/>
              <a:gd name="connsiteX194" fmla="*/ 342900 w 1221741"/>
              <a:gd name="connsiteY194" fmla="*/ 1345465 h 1437056"/>
              <a:gd name="connsiteX195" fmla="*/ 366712 w 1221741"/>
              <a:gd name="connsiteY195" fmla="*/ 1350228 h 1437056"/>
              <a:gd name="connsiteX196" fmla="*/ 373856 w 1221741"/>
              <a:gd name="connsiteY196" fmla="*/ 1383565 h 1437056"/>
              <a:gd name="connsiteX197" fmla="*/ 381000 w 1221741"/>
              <a:gd name="connsiteY197" fmla="*/ 1412140 h 1437056"/>
              <a:gd name="connsiteX198" fmla="*/ 381000 w 1221741"/>
              <a:gd name="connsiteY198" fmla="*/ 1435953 h 1437056"/>
              <a:gd name="connsiteX0" fmla="*/ 381000 w 1221741"/>
              <a:gd name="connsiteY0" fmla="*/ 1435953 h 1437056"/>
              <a:gd name="connsiteX1" fmla="*/ 411956 w 1221741"/>
              <a:gd name="connsiteY1" fmla="*/ 1431190 h 1437056"/>
              <a:gd name="connsiteX2" fmla="*/ 426243 w 1221741"/>
              <a:gd name="connsiteY2" fmla="*/ 1419284 h 1437056"/>
              <a:gd name="connsiteX3" fmla="*/ 435768 w 1221741"/>
              <a:gd name="connsiteY3" fmla="*/ 1414521 h 1437056"/>
              <a:gd name="connsiteX4" fmla="*/ 447675 w 1221741"/>
              <a:gd name="connsiteY4" fmla="*/ 1404996 h 1437056"/>
              <a:gd name="connsiteX5" fmla="*/ 450056 w 1221741"/>
              <a:gd name="connsiteY5" fmla="*/ 1397853 h 1437056"/>
              <a:gd name="connsiteX6" fmla="*/ 476250 w 1221741"/>
              <a:gd name="connsiteY6" fmla="*/ 1378803 h 1437056"/>
              <a:gd name="connsiteX7" fmla="*/ 488156 w 1221741"/>
              <a:gd name="connsiteY7" fmla="*/ 1369278 h 1437056"/>
              <a:gd name="connsiteX8" fmla="*/ 526256 w 1221741"/>
              <a:gd name="connsiteY8" fmla="*/ 1362134 h 1437056"/>
              <a:gd name="connsiteX9" fmla="*/ 559593 w 1221741"/>
              <a:gd name="connsiteY9" fmla="*/ 1357371 h 1437056"/>
              <a:gd name="connsiteX10" fmla="*/ 573881 w 1221741"/>
              <a:gd name="connsiteY10" fmla="*/ 1347846 h 1437056"/>
              <a:gd name="connsiteX11" fmla="*/ 592931 w 1221741"/>
              <a:gd name="connsiteY11" fmla="*/ 1333559 h 1437056"/>
              <a:gd name="connsiteX12" fmla="*/ 611981 w 1221741"/>
              <a:gd name="connsiteY12" fmla="*/ 1321653 h 1437056"/>
              <a:gd name="connsiteX13" fmla="*/ 626268 w 1221741"/>
              <a:gd name="connsiteY13" fmla="*/ 1319271 h 1437056"/>
              <a:gd name="connsiteX14" fmla="*/ 657225 w 1221741"/>
              <a:gd name="connsiteY14" fmla="*/ 1314509 h 1437056"/>
              <a:gd name="connsiteX15" fmla="*/ 666750 w 1221741"/>
              <a:gd name="connsiteY15" fmla="*/ 1307365 h 1437056"/>
              <a:gd name="connsiteX16" fmla="*/ 652462 w 1221741"/>
              <a:gd name="connsiteY16" fmla="*/ 1295459 h 1437056"/>
              <a:gd name="connsiteX17" fmla="*/ 638175 w 1221741"/>
              <a:gd name="connsiteY17" fmla="*/ 1288315 h 1437056"/>
              <a:gd name="connsiteX18" fmla="*/ 626268 w 1221741"/>
              <a:gd name="connsiteY18" fmla="*/ 1278790 h 1437056"/>
              <a:gd name="connsiteX19" fmla="*/ 619125 w 1221741"/>
              <a:gd name="connsiteY19" fmla="*/ 1271646 h 1437056"/>
              <a:gd name="connsiteX20" fmla="*/ 621506 w 1221741"/>
              <a:gd name="connsiteY20" fmla="*/ 1254978 h 1437056"/>
              <a:gd name="connsiteX21" fmla="*/ 650081 w 1221741"/>
              <a:gd name="connsiteY21" fmla="*/ 1259740 h 1437056"/>
              <a:gd name="connsiteX22" fmla="*/ 671512 w 1221741"/>
              <a:gd name="connsiteY22" fmla="*/ 1266884 h 1437056"/>
              <a:gd name="connsiteX23" fmla="*/ 673893 w 1221741"/>
              <a:gd name="connsiteY23" fmla="*/ 1300221 h 1437056"/>
              <a:gd name="connsiteX24" fmla="*/ 692943 w 1221741"/>
              <a:gd name="connsiteY24" fmla="*/ 1302603 h 1437056"/>
              <a:gd name="connsiteX25" fmla="*/ 757237 w 1221741"/>
              <a:gd name="connsiteY25" fmla="*/ 1300221 h 1437056"/>
              <a:gd name="connsiteX26" fmla="*/ 776287 w 1221741"/>
              <a:gd name="connsiteY26" fmla="*/ 1297840 h 1437056"/>
              <a:gd name="connsiteX27" fmla="*/ 845343 w 1221741"/>
              <a:gd name="connsiteY27" fmla="*/ 1304984 h 1437056"/>
              <a:gd name="connsiteX28" fmla="*/ 864393 w 1221741"/>
              <a:gd name="connsiteY28" fmla="*/ 1309746 h 1437056"/>
              <a:gd name="connsiteX29" fmla="*/ 885825 w 1221741"/>
              <a:gd name="connsiteY29" fmla="*/ 1314509 h 1437056"/>
              <a:gd name="connsiteX30" fmla="*/ 897731 w 1221741"/>
              <a:gd name="connsiteY30" fmla="*/ 1319271 h 1437056"/>
              <a:gd name="connsiteX31" fmla="*/ 907256 w 1221741"/>
              <a:gd name="connsiteY31" fmla="*/ 1324034 h 1437056"/>
              <a:gd name="connsiteX32" fmla="*/ 926306 w 1221741"/>
              <a:gd name="connsiteY32" fmla="*/ 1328796 h 1437056"/>
              <a:gd name="connsiteX33" fmla="*/ 945356 w 1221741"/>
              <a:gd name="connsiteY33" fmla="*/ 1333559 h 1437056"/>
              <a:gd name="connsiteX34" fmla="*/ 950118 w 1221741"/>
              <a:gd name="connsiteY34" fmla="*/ 1307365 h 1437056"/>
              <a:gd name="connsiteX35" fmla="*/ 952500 w 1221741"/>
              <a:gd name="connsiteY35" fmla="*/ 1297840 h 1437056"/>
              <a:gd name="connsiteX36" fmla="*/ 988218 w 1221741"/>
              <a:gd name="connsiteY36" fmla="*/ 1290696 h 1437056"/>
              <a:gd name="connsiteX37" fmla="*/ 992981 w 1221741"/>
              <a:gd name="connsiteY37" fmla="*/ 1283553 h 1437056"/>
              <a:gd name="connsiteX38" fmla="*/ 1000125 w 1221741"/>
              <a:gd name="connsiteY38" fmla="*/ 1281171 h 1437056"/>
              <a:gd name="connsiteX39" fmla="*/ 1007268 w 1221741"/>
              <a:gd name="connsiteY39" fmla="*/ 1276409 h 1437056"/>
              <a:gd name="connsiteX40" fmla="*/ 1012031 w 1221741"/>
              <a:gd name="connsiteY40" fmla="*/ 1266884 h 1437056"/>
              <a:gd name="connsiteX41" fmla="*/ 1014412 w 1221741"/>
              <a:gd name="connsiteY41" fmla="*/ 1259740 h 1437056"/>
              <a:gd name="connsiteX42" fmla="*/ 1023937 w 1221741"/>
              <a:gd name="connsiteY42" fmla="*/ 1245453 h 1437056"/>
              <a:gd name="connsiteX43" fmla="*/ 1031081 w 1221741"/>
              <a:gd name="connsiteY43" fmla="*/ 1226403 h 1437056"/>
              <a:gd name="connsiteX44" fmla="*/ 1033462 w 1221741"/>
              <a:gd name="connsiteY44" fmla="*/ 1219259 h 1437056"/>
              <a:gd name="connsiteX45" fmla="*/ 1035843 w 1221741"/>
              <a:gd name="connsiteY45" fmla="*/ 1209734 h 1437056"/>
              <a:gd name="connsiteX46" fmla="*/ 1040606 w 1221741"/>
              <a:gd name="connsiteY46" fmla="*/ 1200209 h 1437056"/>
              <a:gd name="connsiteX47" fmla="*/ 1045368 w 1221741"/>
              <a:gd name="connsiteY47" fmla="*/ 1181159 h 1437056"/>
              <a:gd name="connsiteX48" fmla="*/ 1062037 w 1221741"/>
              <a:gd name="connsiteY48" fmla="*/ 1150203 h 1437056"/>
              <a:gd name="connsiteX49" fmla="*/ 1069181 w 1221741"/>
              <a:gd name="connsiteY49" fmla="*/ 1143059 h 1437056"/>
              <a:gd name="connsiteX50" fmla="*/ 1066800 w 1221741"/>
              <a:gd name="connsiteY50" fmla="*/ 1114484 h 1437056"/>
              <a:gd name="connsiteX51" fmla="*/ 1004887 w 1221741"/>
              <a:gd name="connsiteY51" fmla="*/ 1121628 h 1437056"/>
              <a:gd name="connsiteX52" fmla="*/ 1004887 w 1221741"/>
              <a:gd name="connsiteY52" fmla="*/ 1093053 h 1437056"/>
              <a:gd name="connsiteX53" fmla="*/ 1009650 w 1221741"/>
              <a:gd name="connsiteY53" fmla="*/ 1085909 h 1437056"/>
              <a:gd name="connsiteX54" fmla="*/ 1016793 w 1221741"/>
              <a:gd name="connsiteY54" fmla="*/ 1076384 h 1437056"/>
              <a:gd name="connsiteX55" fmla="*/ 1028700 w 1221741"/>
              <a:gd name="connsiteY55" fmla="*/ 1026378 h 1437056"/>
              <a:gd name="connsiteX56" fmla="*/ 1038225 w 1221741"/>
              <a:gd name="connsiteY56" fmla="*/ 990659 h 1437056"/>
              <a:gd name="connsiteX57" fmla="*/ 1045368 w 1221741"/>
              <a:gd name="connsiteY57" fmla="*/ 981134 h 1437056"/>
              <a:gd name="connsiteX58" fmla="*/ 1054893 w 1221741"/>
              <a:gd name="connsiteY58" fmla="*/ 964465 h 1437056"/>
              <a:gd name="connsiteX59" fmla="*/ 1071562 w 1221741"/>
              <a:gd name="connsiteY59" fmla="*/ 947796 h 1437056"/>
              <a:gd name="connsiteX60" fmla="*/ 1095375 w 1221741"/>
              <a:gd name="connsiteY60" fmla="*/ 928746 h 1437056"/>
              <a:gd name="connsiteX61" fmla="*/ 1102518 w 1221741"/>
              <a:gd name="connsiteY61" fmla="*/ 921603 h 1437056"/>
              <a:gd name="connsiteX62" fmla="*/ 1109662 w 1221741"/>
              <a:gd name="connsiteY62" fmla="*/ 919221 h 1437056"/>
              <a:gd name="connsiteX63" fmla="*/ 1119187 w 1221741"/>
              <a:gd name="connsiteY63" fmla="*/ 912078 h 1437056"/>
              <a:gd name="connsiteX64" fmla="*/ 1138237 w 1221741"/>
              <a:gd name="connsiteY64" fmla="*/ 900171 h 1437056"/>
              <a:gd name="connsiteX65" fmla="*/ 1147762 w 1221741"/>
              <a:gd name="connsiteY65" fmla="*/ 881121 h 1437056"/>
              <a:gd name="connsiteX66" fmla="*/ 1166812 w 1221741"/>
              <a:gd name="connsiteY66" fmla="*/ 854928 h 1437056"/>
              <a:gd name="connsiteX67" fmla="*/ 1178718 w 1221741"/>
              <a:gd name="connsiteY67" fmla="*/ 847784 h 1437056"/>
              <a:gd name="connsiteX68" fmla="*/ 1185862 w 1221741"/>
              <a:gd name="connsiteY68" fmla="*/ 845403 h 1437056"/>
              <a:gd name="connsiteX69" fmla="*/ 1197768 w 1221741"/>
              <a:gd name="connsiteY69" fmla="*/ 838259 h 1437056"/>
              <a:gd name="connsiteX70" fmla="*/ 1207293 w 1221741"/>
              <a:gd name="connsiteY70" fmla="*/ 833496 h 1437056"/>
              <a:gd name="connsiteX71" fmla="*/ 1219200 w 1221741"/>
              <a:gd name="connsiteY71" fmla="*/ 819209 h 1437056"/>
              <a:gd name="connsiteX72" fmla="*/ 1214437 w 1221741"/>
              <a:gd name="connsiteY72" fmla="*/ 793015 h 1437056"/>
              <a:gd name="connsiteX73" fmla="*/ 1207293 w 1221741"/>
              <a:gd name="connsiteY73" fmla="*/ 790634 h 1437056"/>
              <a:gd name="connsiteX74" fmla="*/ 1178718 w 1221741"/>
              <a:gd name="connsiteY74" fmla="*/ 778728 h 1437056"/>
              <a:gd name="connsiteX75" fmla="*/ 1157287 w 1221741"/>
              <a:gd name="connsiteY75" fmla="*/ 766821 h 1437056"/>
              <a:gd name="connsiteX76" fmla="*/ 1133475 w 1221741"/>
              <a:gd name="connsiteY76" fmla="*/ 745390 h 1437056"/>
              <a:gd name="connsiteX77" fmla="*/ 1126331 w 1221741"/>
              <a:gd name="connsiteY77" fmla="*/ 738246 h 1437056"/>
              <a:gd name="connsiteX78" fmla="*/ 1112043 w 1221741"/>
              <a:gd name="connsiteY78" fmla="*/ 719196 h 1437056"/>
              <a:gd name="connsiteX79" fmla="*/ 1102518 w 1221741"/>
              <a:gd name="connsiteY79" fmla="*/ 700146 h 1437056"/>
              <a:gd name="connsiteX80" fmla="*/ 1095375 w 1221741"/>
              <a:gd name="connsiteY80" fmla="*/ 681096 h 1437056"/>
              <a:gd name="connsiteX81" fmla="*/ 1090612 w 1221741"/>
              <a:gd name="connsiteY81" fmla="*/ 669190 h 1437056"/>
              <a:gd name="connsiteX82" fmla="*/ 1088231 w 1221741"/>
              <a:gd name="connsiteY82" fmla="*/ 662046 h 1437056"/>
              <a:gd name="connsiteX83" fmla="*/ 1081087 w 1221741"/>
              <a:gd name="connsiteY83" fmla="*/ 652521 h 1437056"/>
              <a:gd name="connsiteX84" fmla="*/ 1078706 w 1221741"/>
              <a:gd name="connsiteY84" fmla="*/ 642996 h 1437056"/>
              <a:gd name="connsiteX85" fmla="*/ 1073943 w 1221741"/>
              <a:gd name="connsiteY85" fmla="*/ 635853 h 1437056"/>
              <a:gd name="connsiteX86" fmla="*/ 1069181 w 1221741"/>
              <a:gd name="connsiteY86" fmla="*/ 626328 h 1437056"/>
              <a:gd name="connsiteX87" fmla="*/ 1066800 w 1221741"/>
              <a:gd name="connsiteY87" fmla="*/ 619184 h 1437056"/>
              <a:gd name="connsiteX88" fmla="*/ 1064418 w 1221741"/>
              <a:gd name="connsiteY88" fmla="*/ 609659 h 1437056"/>
              <a:gd name="connsiteX89" fmla="*/ 1047750 w 1221741"/>
              <a:gd name="connsiteY89" fmla="*/ 578703 h 1437056"/>
              <a:gd name="connsiteX90" fmla="*/ 1040606 w 1221741"/>
              <a:gd name="connsiteY90" fmla="*/ 557271 h 1437056"/>
              <a:gd name="connsiteX91" fmla="*/ 1038225 w 1221741"/>
              <a:gd name="connsiteY91" fmla="*/ 547746 h 1437056"/>
              <a:gd name="connsiteX92" fmla="*/ 1031081 w 1221741"/>
              <a:gd name="connsiteY92" fmla="*/ 535840 h 1437056"/>
              <a:gd name="connsiteX93" fmla="*/ 1026318 w 1221741"/>
              <a:gd name="connsiteY93" fmla="*/ 526315 h 1437056"/>
              <a:gd name="connsiteX94" fmla="*/ 1023937 w 1221741"/>
              <a:gd name="connsiteY94" fmla="*/ 519171 h 1437056"/>
              <a:gd name="connsiteX95" fmla="*/ 1014412 w 1221741"/>
              <a:gd name="connsiteY95" fmla="*/ 495359 h 1437056"/>
              <a:gd name="connsiteX96" fmla="*/ 1012031 w 1221741"/>
              <a:gd name="connsiteY96" fmla="*/ 485834 h 1437056"/>
              <a:gd name="connsiteX97" fmla="*/ 992981 w 1221741"/>
              <a:gd name="connsiteY97" fmla="*/ 452496 h 1437056"/>
              <a:gd name="connsiteX98" fmla="*/ 969168 w 1221741"/>
              <a:gd name="connsiteY98" fmla="*/ 397728 h 1437056"/>
              <a:gd name="connsiteX99" fmla="*/ 947738 w 1221741"/>
              <a:gd name="connsiteY99" fmla="*/ 333434 h 1437056"/>
              <a:gd name="connsiteX100" fmla="*/ 926306 w 1221741"/>
              <a:gd name="connsiteY100" fmla="*/ 242946 h 1437056"/>
              <a:gd name="connsiteX101" fmla="*/ 900112 w 1221741"/>
              <a:gd name="connsiteY101" fmla="*/ 161985 h 1437056"/>
              <a:gd name="connsiteX102" fmla="*/ 871537 w 1221741"/>
              <a:gd name="connsiteY102" fmla="*/ 88166 h 1437056"/>
              <a:gd name="connsiteX103" fmla="*/ 823912 w 1221741"/>
              <a:gd name="connsiteY103" fmla="*/ 58 h 1437056"/>
              <a:gd name="connsiteX104" fmla="*/ 852487 w 1221741"/>
              <a:gd name="connsiteY104" fmla="*/ 84506 h 1437056"/>
              <a:gd name="connsiteX105" fmla="*/ 862012 w 1221741"/>
              <a:gd name="connsiteY105" fmla="*/ 148800 h 1437056"/>
              <a:gd name="connsiteX106" fmla="*/ 847725 w 1221741"/>
              <a:gd name="connsiteY106" fmla="*/ 207228 h 1437056"/>
              <a:gd name="connsiteX107" fmla="*/ 812006 w 1221741"/>
              <a:gd name="connsiteY107" fmla="*/ 297715 h 1437056"/>
              <a:gd name="connsiteX108" fmla="*/ 797718 w 1221741"/>
              <a:gd name="connsiteY108" fmla="*/ 354865 h 1437056"/>
              <a:gd name="connsiteX109" fmla="*/ 781050 w 1221741"/>
              <a:gd name="connsiteY109" fmla="*/ 395346 h 1437056"/>
              <a:gd name="connsiteX110" fmla="*/ 754856 w 1221741"/>
              <a:gd name="connsiteY110" fmla="*/ 445353 h 1437056"/>
              <a:gd name="connsiteX111" fmla="*/ 762000 w 1221741"/>
              <a:gd name="connsiteY111" fmla="*/ 481071 h 1437056"/>
              <a:gd name="connsiteX112" fmla="*/ 733424 w 1221741"/>
              <a:gd name="connsiteY112" fmla="*/ 483453 h 1437056"/>
              <a:gd name="connsiteX113" fmla="*/ 688181 w 1221741"/>
              <a:gd name="connsiteY113" fmla="*/ 519171 h 1437056"/>
              <a:gd name="connsiteX114" fmla="*/ 642937 w 1221741"/>
              <a:gd name="connsiteY114" fmla="*/ 562034 h 1437056"/>
              <a:gd name="connsiteX115" fmla="*/ 607218 w 1221741"/>
              <a:gd name="connsiteY115" fmla="*/ 604896 h 1437056"/>
              <a:gd name="connsiteX116" fmla="*/ 602456 w 1221741"/>
              <a:gd name="connsiteY116" fmla="*/ 612040 h 1437056"/>
              <a:gd name="connsiteX117" fmla="*/ 573881 w 1221741"/>
              <a:gd name="connsiteY117" fmla="*/ 628709 h 1437056"/>
              <a:gd name="connsiteX118" fmla="*/ 554831 w 1221741"/>
              <a:gd name="connsiteY118" fmla="*/ 638234 h 1437056"/>
              <a:gd name="connsiteX119" fmla="*/ 542925 w 1221741"/>
              <a:gd name="connsiteY119" fmla="*/ 645378 h 1437056"/>
              <a:gd name="connsiteX120" fmla="*/ 535781 w 1221741"/>
              <a:gd name="connsiteY120" fmla="*/ 647759 h 1437056"/>
              <a:gd name="connsiteX121" fmla="*/ 516731 w 1221741"/>
              <a:gd name="connsiteY121" fmla="*/ 662046 h 1437056"/>
              <a:gd name="connsiteX122" fmla="*/ 500062 w 1221741"/>
              <a:gd name="connsiteY122" fmla="*/ 676334 h 1437056"/>
              <a:gd name="connsiteX123" fmla="*/ 490537 w 1221741"/>
              <a:gd name="connsiteY123" fmla="*/ 714434 h 1437056"/>
              <a:gd name="connsiteX124" fmla="*/ 490537 w 1221741"/>
              <a:gd name="connsiteY124" fmla="*/ 831115 h 1437056"/>
              <a:gd name="connsiteX125" fmla="*/ 495300 w 1221741"/>
              <a:gd name="connsiteY125" fmla="*/ 864453 h 1437056"/>
              <a:gd name="connsiteX126" fmla="*/ 492918 w 1221741"/>
              <a:gd name="connsiteY126" fmla="*/ 897790 h 1437056"/>
              <a:gd name="connsiteX127" fmla="*/ 483393 w 1221741"/>
              <a:gd name="connsiteY127" fmla="*/ 895409 h 1437056"/>
              <a:gd name="connsiteX128" fmla="*/ 478631 w 1221741"/>
              <a:gd name="connsiteY128" fmla="*/ 888265 h 1437056"/>
              <a:gd name="connsiteX129" fmla="*/ 447675 w 1221741"/>
              <a:gd name="connsiteY129" fmla="*/ 878740 h 1437056"/>
              <a:gd name="connsiteX130" fmla="*/ 445293 w 1221741"/>
              <a:gd name="connsiteY130" fmla="*/ 871596 h 1437056"/>
              <a:gd name="connsiteX131" fmla="*/ 438150 w 1221741"/>
              <a:gd name="connsiteY131" fmla="*/ 845403 h 1437056"/>
              <a:gd name="connsiteX132" fmla="*/ 421481 w 1221741"/>
              <a:gd name="connsiteY132" fmla="*/ 854928 h 1437056"/>
              <a:gd name="connsiteX133" fmla="*/ 407193 w 1221741"/>
              <a:gd name="connsiteY133" fmla="*/ 859690 h 1437056"/>
              <a:gd name="connsiteX134" fmla="*/ 397668 w 1221741"/>
              <a:gd name="connsiteY134" fmla="*/ 869215 h 1437056"/>
              <a:gd name="connsiteX135" fmla="*/ 395287 w 1221741"/>
              <a:gd name="connsiteY135" fmla="*/ 876359 h 1437056"/>
              <a:gd name="connsiteX136" fmla="*/ 388143 w 1221741"/>
              <a:gd name="connsiteY136" fmla="*/ 885884 h 1437056"/>
              <a:gd name="connsiteX137" fmla="*/ 369093 w 1221741"/>
              <a:gd name="connsiteY137" fmla="*/ 902553 h 1437056"/>
              <a:gd name="connsiteX138" fmla="*/ 371475 w 1221741"/>
              <a:gd name="connsiteY138" fmla="*/ 938271 h 1437056"/>
              <a:gd name="connsiteX139" fmla="*/ 373856 w 1221741"/>
              <a:gd name="connsiteY139" fmla="*/ 945415 h 1437056"/>
              <a:gd name="connsiteX140" fmla="*/ 381000 w 1221741"/>
              <a:gd name="connsiteY140" fmla="*/ 950178 h 1437056"/>
              <a:gd name="connsiteX141" fmla="*/ 390525 w 1221741"/>
              <a:gd name="connsiteY141" fmla="*/ 966846 h 1437056"/>
              <a:gd name="connsiteX142" fmla="*/ 392906 w 1221741"/>
              <a:gd name="connsiteY142" fmla="*/ 976371 h 1437056"/>
              <a:gd name="connsiteX143" fmla="*/ 400050 w 1221741"/>
              <a:gd name="connsiteY143" fmla="*/ 988278 h 1437056"/>
              <a:gd name="connsiteX144" fmla="*/ 407193 w 1221741"/>
              <a:gd name="connsiteY144" fmla="*/ 1023996 h 1437056"/>
              <a:gd name="connsiteX145" fmla="*/ 404812 w 1221741"/>
              <a:gd name="connsiteY145" fmla="*/ 1040665 h 1437056"/>
              <a:gd name="connsiteX146" fmla="*/ 378618 w 1221741"/>
              <a:gd name="connsiteY146" fmla="*/ 1033521 h 1437056"/>
              <a:gd name="connsiteX147" fmla="*/ 354806 w 1221741"/>
              <a:gd name="connsiteY147" fmla="*/ 1012090 h 1437056"/>
              <a:gd name="connsiteX148" fmla="*/ 350043 w 1221741"/>
              <a:gd name="connsiteY148" fmla="*/ 1004946 h 1437056"/>
              <a:gd name="connsiteX149" fmla="*/ 342900 w 1221741"/>
              <a:gd name="connsiteY149" fmla="*/ 1000184 h 1437056"/>
              <a:gd name="connsiteX150" fmla="*/ 307181 w 1221741"/>
              <a:gd name="connsiteY150" fmla="*/ 1007328 h 1437056"/>
              <a:gd name="connsiteX151" fmla="*/ 295275 w 1221741"/>
              <a:gd name="connsiteY151" fmla="*/ 1019234 h 1437056"/>
              <a:gd name="connsiteX152" fmla="*/ 288131 w 1221741"/>
              <a:gd name="connsiteY152" fmla="*/ 1043046 h 1437056"/>
              <a:gd name="connsiteX153" fmla="*/ 285750 w 1221741"/>
              <a:gd name="connsiteY153" fmla="*/ 1054953 h 1437056"/>
              <a:gd name="connsiteX154" fmla="*/ 278606 w 1221741"/>
              <a:gd name="connsiteY154" fmla="*/ 1057334 h 1437056"/>
              <a:gd name="connsiteX155" fmla="*/ 259556 w 1221741"/>
              <a:gd name="connsiteY155" fmla="*/ 1052571 h 1437056"/>
              <a:gd name="connsiteX156" fmla="*/ 252412 w 1221741"/>
              <a:gd name="connsiteY156" fmla="*/ 1040665 h 1437056"/>
              <a:gd name="connsiteX157" fmla="*/ 235743 w 1221741"/>
              <a:gd name="connsiteY157" fmla="*/ 1023996 h 1437056"/>
              <a:gd name="connsiteX158" fmla="*/ 235743 w 1221741"/>
              <a:gd name="connsiteY158" fmla="*/ 1023996 h 1437056"/>
              <a:gd name="connsiteX159" fmla="*/ 226218 w 1221741"/>
              <a:gd name="connsiteY159" fmla="*/ 1019234 h 1437056"/>
              <a:gd name="connsiteX160" fmla="*/ 207168 w 1221741"/>
              <a:gd name="connsiteY160" fmla="*/ 1007328 h 1437056"/>
              <a:gd name="connsiteX161" fmla="*/ 197643 w 1221741"/>
              <a:gd name="connsiteY161" fmla="*/ 1004946 h 1437056"/>
              <a:gd name="connsiteX162" fmla="*/ 166687 w 1221741"/>
              <a:gd name="connsiteY162" fmla="*/ 1000184 h 1437056"/>
              <a:gd name="connsiteX163" fmla="*/ 150018 w 1221741"/>
              <a:gd name="connsiteY163" fmla="*/ 995421 h 1437056"/>
              <a:gd name="connsiteX164" fmla="*/ 126206 w 1221741"/>
              <a:gd name="connsiteY164" fmla="*/ 985896 h 1437056"/>
              <a:gd name="connsiteX165" fmla="*/ 111918 w 1221741"/>
              <a:gd name="connsiteY165" fmla="*/ 978753 h 1437056"/>
              <a:gd name="connsiteX166" fmla="*/ 52387 w 1221741"/>
              <a:gd name="connsiteY166" fmla="*/ 983515 h 1437056"/>
              <a:gd name="connsiteX167" fmla="*/ 45243 w 1221741"/>
              <a:gd name="connsiteY167" fmla="*/ 988278 h 1437056"/>
              <a:gd name="connsiteX168" fmla="*/ 23812 w 1221741"/>
              <a:gd name="connsiteY168" fmla="*/ 1009709 h 1437056"/>
              <a:gd name="connsiteX169" fmla="*/ 16668 w 1221741"/>
              <a:gd name="connsiteY169" fmla="*/ 1033521 h 1437056"/>
              <a:gd name="connsiteX170" fmla="*/ 11906 w 1221741"/>
              <a:gd name="connsiteY170" fmla="*/ 1040665 h 1437056"/>
              <a:gd name="connsiteX171" fmla="*/ 9525 w 1221741"/>
              <a:gd name="connsiteY171" fmla="*/ 1081146 h 1437056"/>
              <a:gd name="connsiteX172" fmla="*/ 7143 w 1221741"/>
              <a:gd name="connsiteY172" fmla="*/ 1090671 h 1437056"/>
              <a:gd name="connsiteX173" fmla="*/ 4762 w 1221741"/>
              <a:gd name="connsiteY173" fmla="*/ 1104959 h 1437056"/>
              <a:gd name="connsiteX174" fmla="*/ 2381 w 1221741"/>
              <a:gd name="connsiteY174" fmla="*/ 1135915 h 1437056"/>
              <a:gd name="connsiteX175" fmla="*/ 0 w 1221741"/>
              <a:gd name="connsiteY175" fmla="*/ 1143059 h 1437056"/>
              <a:gd name="connsiteX176" fmla="*/ 2381 w 1221741"/>
              <a:gd name="connsiteY176" fmla="*/ 1209734 h 1437056"/>
              <a:gd name="connsiteX177" fmla="*/ 19050 w 1221741"/>
              <a:gd name="connsiteY177" fmla="*/ 1221640 h 1437056"/>
              <a:gd name="connsiteX178" fmla="*/ 45243 w 1221741"/>
              <a:gd name="connsiteY178" fmla="*/ 1233546 h 1437056"/>
              <a:gd name="connsiteX179" fmla="*/ 59531 w 1221741"/>
              <a:gd name="connsiteY179" fmla="*/ 1238309 h 1437056"/>
              <a:gd name="connsiteX180" fmla="*/ 83343 w 1221741"/>
              <a:gd name="connsiteY180" fmla="*/ 1254978 h 1437056"/>
              <a:gd name="connsiteX181" fmla="*/ 90487 w 1221741"/>
              <a:gd name="connsiteY181" fmla="*/ 1262121 h 1437056"/>
              <a:gd name="connsiteX182" fmla="*/ 104775 w 1221741"/>
              <a:gd name="connsiteY182" fmla="*/ 1266884 h 1437056"/>
              <a:gd name="connsiteX183" fmla="*/ 123825 w 1221741"/>
              <a:gd name="connsiteY183" fmla="*/ 1271646 h 1437056"/>
              <a:gd name="connsiteX184" fmla="*/ 138112 w 1221741"/>
              <a:gd name="connsiteY184" fmla="*/ 1276409 h 1437056"/>
              <a:gd name="connsiteX185" fmla="*/ 223837 w 1221741"/>
              <a:gd name="connsiteY185" fmla="*/ 1285934 h 1437056"/>
              <a:gd name="connsiteX186" fmla="*/ 257175 w 1221741"/>
              <a:gd name="connsiteY186" fmla="*/ 1314509 h 1437056"/>
              <a:gd name="connsiteX187" fmla="*/ 261937 w 1221741"/>
              <a:gd name="connsiteY187" fmla="*/ 1321653 h 1437056"/>
              <a:gd name="connsiteX188" fmla="*/ 264318 w 1221741"/>
              <a:gd name="connsiteY188" fmla="*/ 1328796 h 1437056"/>
              <a:gd name="connsiteX189" fmla="*/ 271462 w 1221741"/>
              <a:gd name="connsiteY189" fmla="*/ 1343084 h 1437056"/>
              <a:gd name="connsiteX190" fmla="*/ 276225 w 1221741"/>
              <a:gd name="connsiteY190" fmla="*/ 1350228 h 1437056"/>
              <a:gd name="connsiteX191" fmla="*/ 285750 w 1221741"/>
              <a:gd name="connsiteY191" fmla="*/ 1352609 h 1437056"/>
              <a:gd name="connsiteX192" fmla="*/ 328612 w 1221741"/>
              <a:gd name="connsiteY192" fmla="*/ 1347846 h 1437056"/>
              <a:gd name="connsiteX193" fmla="*/ 342900 w 1221741"/>
              <a:gd name="connsiteY193" fmla="*/ 1345465 h 1437056"/>
              <a:gd name="connsiteX194" fmla="*/ 366712 w 1221741"/>
              <a:gd name="connsiteY194" fmla="*/ 1350228 h 1437056"/>
              <a:gd name="connsiteX195" fmla="*/ 373856 w 1221741"/>
              <a:gd name="connsiteY195" fmla="*/ 1383565 h 1437056"/>
              <a:gd name="connsiteX196" fmla="*/ 381000 w 1221741"/>
              <a:gd name="connsiteY196" fmla="*/ 1412140 h 1437056"/>
              <a:gd name="connsiteX197" fmla="*/ 381000 w 1221741"/>
              <a:gd name="connsiteY197" fmla="*/ 1435953 h 1437056"/>
              <a:gd name="connsiteX0" fmla="*/ 381000 w 1221741"/>
              <a:gd name="connsiteY0" fmla="*/ 1435953 h 1437056"/>
              <a:gd name="connsiteX1" fmla="*/ 411956 w 1221741"/>
              <a:gd name="connsiteY1" fmla="*/ 1431190 h 1437056"/>
              <a:gd name="connsiteX2" fmla="*/ 426243 w 1221741"/>
              <a:gd name="connsiteY2" fmla="*/ 1419284 h 1437056"/>
              <a:gd name="connsiteX3" fmla="*/ 435768 w 1221741"/>
              <a:gd name="connsiteY3" fmla="*/ 1414521 h 1437056"/>
              <a:gd name="connsiteX4" fmla="*/ 447675 w 1221741"/>
              <a:gd name="connsiteY4" fmla="*/ 1404996 h 1437056"/>
              <a:gd name="connsiteX5" fmla="*/ 450056 w 1221741"/>
              <a:gd name="connsiteY5" fmla="*/ 1397853 h 1437056"/>
              <a:gd name="connsiteX6" fmla="*/ 476250 w 1221741"/>
              <a:gd name="connsiteY6" fmla="*/ 1378803 h 1437056"/>
              <a:gd name="connsiteX7" fmla="*/ 488156 w 1221741"/>
              <a:gd name="connsiteY7" fmla="*/ 1369278 h 1437056"/>
              <a:gd name="connsiteX8" fmla="*/ 526256 w 1221741"/>
              <a:gd name="connsiteY8" fmla="*/ 1362134 h 1437056"/>
              <a:gd name="connsiteX9" fmla="*/ 559593 w 1221741"/>
              <a:gd name="connsiteY9" fmla="*/ 1357371 h 1437056"/>
              <a:gd name="connsiteX10" fmla="*/ 573881 w 1221741"/>
              <a:gd name="connsiteY10" fmla="*/ 1347846 h 1437056"/>
              <a:gd name="connsiteX11" fmla="*/ 592931 w 1221741"/>
              <a:gd name="connsiteY11" fmla="*/ 1333559 h 1437056"/>
              <a:gd name="connsiteX12" fmla="*/ 611981 w 1221741"/>
              <a:gd name="connsiteY12" fmla="*/ 1321653 h 1437056"/>
              <a:gd name="connsiteX13" fmla="*/ 626268 w 1221741"/>
              <a:gd name="connsiteY13" fmla="*/ 1319271 h 1437056"/>
              <a:gd name="connsiteX14" fmla="*/ 657225 w 1221741"/>
              <a:gd name="connsiteY14" fmla="*/ 1314509 h 1437056"/>
              <a:gd name="connsiteX15" fmla="*/ 666750 w 1221741"/>
              <a:gd name="connsiteY15" fmla="*/ 1307365 h 1437056"/>
              <a:gd name="connsiteX16" fmla="*/ 652462 w 1221741"/>
              <a:gd name="connsiteY16" fmla="*/ 1295459 h 1437056"/>
              <a:gd name="connsiteX17" fmla="*/ 638175 w 1221741"/>
              <a:gd name="connsiteY17" fmla="*/ 1288315 h 1437056"/>
              <a:gd name="connsiteX18" fmla="*/ 626268 w 1221741"/>
              <a:gd name="connsiteY18" fmla="*/ 1278790 h 1437056"/>
              <a:gd name="connsiteX19" fmla="*/ 619125 w 1221741"/>
              <a:gd name="connsiteY19" fmla="*/ 1271646 h 1437056"/>
              <a:gd name="connsiteX20" fmla="*/ 621506 w 1221741"/>
              <a:gd name="connsiteY20" fmla="*/ 1254978 h 1437056"/>
              <a:gd name="connsiteX21" fmla="*/ 650081 w 1221741"/>
              <a:gd name="connsiteY21" fmla="*/ 1259740 h 1437056"/>
              <a:gd name="connsiteX22" fmla="*/ 671512 w 1221741"/>
              <a:gd name="connsiteY22" fmla="*/ 1266884 h 1437056"/>
              <a:gd name="connsiteX23" fmla="*/ 673893 w 1221741"/>
              <a:gd name="connsiteY23" fmla="*/ 1300221 h 1437056"/>
              <a:gd name="connsiteX24" fmla="*/ 692943 w 1221741"/>
              <a:gd name="connsiteY24" fmla="*/ 1302603 h 1437056"/>
              <a:gd name="connsiteX25" fmla="*/ 757237 w 1221741"/>
              <a:gd name="connsiteY25" fmla="*/ 1300221 h 1437056"/>
              <a:gd name="connsiteX26" fmla="*/ 776287 w 1221741"/>
              <a:gd name="connsiteY26" fmla="*/ 1297840 h 1437056"/>
              <a:gd name="connsiteX27" fmla="*/ 845343 w 1221741"/>
              <a:gd name="connsiteY27" fmla="*/ 1304984 h 1437056"/>
              <a:gd name="connsiteX28" fmla="*/ 864393 w 1221741"/>
              <a:gd name="connsiteY28" fmla="*/ 1309746 h 1437056"/>
              <a:gd name="connsiteX29" fmla="*/ 885825 w 1221741"/>
              <a:gd name="connsiteY29" fmla="*/ 1314509 h 1437056"/>
              <a:gd name="connsiteX30" fmla="*/ 897731 w 1221741"/>
              <a:gd name="connsiteY30" fmla="*/ 1319271 h 1437056"/>
              <a:gd name="connsiteX31" fmla="*/ 907256 w 1221741"/>
              <a:gd name="connsiteY31" fmla="*/ 1324034 h 1437056"/>
              <a:gd name="connsiteX32" fmla="*/ 926306 w 1221741"/>
              <a:gd name="connsiteY32" fmla="*/ 1328796 h 1437056"/>
              <a:gd name="connsiteX33" fmla="*/ 945356 w 1221741"/>
              <a:gd name="connsiteY33" fmla="*/ 1333559 h 1437056"/>
              <a:gd name="connsiteX34" fmla="*/ 950118 w 1221741"/>
              <a:gd name="connsiteY34" fmla="*/ 1307365 h 1437056"/>
              <a:gd name="connsiteX35" fmla="*/ 952500 w 1221741"/>
              <a:gd name="connsiteY35" fmla="*/ 1297840 h 1437056"/>
              <a:gd name="connsiteX36" fmla="*/ 988218 w 1221741"/>
              <a:gd name="connsiteY36" fmla="*/ 1290696 h 1437056"/>
              <a:gd name="connsiteX37" fmla="*/ 992981 w 1221741"/>
              <a:gd name="connsiteY37" fmla="*/ 1283553 h 1437056"/>
              <a:gd name="connsiteX38" fmla="*/ 1000125 w 1221741"/>
              <a:gd name="connsiteY38" fmla="*/ 1281171 h 1437056"/>
              <a:gd name="connsiteX39" fmla="*/ 1007268 w 1221741"/>
              <a:gd name="connsiteY39" fmla="*/ 1276409 h 1437056"/>
              <a:gd name="connsiteX40" fmla="*/ 1012031 w 1221741"/>
              <a:gd name="connsiteY40" fmla="*/ 1266884 h 1437056"/>
              <a:gd name="connsiteX41" fmla="*/ 1014412 w 1221741"/>
              <a:gd name="connsiteY41" fmla="*/ 1259740 h 1437056"/>
              <a:gd name="connsiteX42" fmla="*/ 1023937 w 1221741"/>
              <a:gd name="connsiteY42" fmla="*/ 1245453 h 1437056"/>
              <a:gd name="connsiteX43" fmla="*/ 1031081 w 1221741"/>
              <a:gd name="connsiteY43" fmla="*/ 1226403 h 1437056"/>
              <a:gd name="connsiteX44" fmla="*/ 1033462 w 1221741"/>
              <a:gd name="connsiteY44" fmla="*/ 1219259 h 1437056"/>
              <a:gd name="connsiteX45" fmla="*/ 1035843 w 1221741"/>
              <a:gd name="connsiteY45" fmla="*/ 1209734 h 1437056"/>
              <a:gd name="connsiteX46" fmla="*/ 1040606 w 1221741"/>
              <a:gd name="connsiteY46" fmla="*/ 1200209 h 1437056"/>
              <a:gd name="connsiteX47" fmla="*/ 1045368 w 1221741"/>
              <a:gd name="connsiteY47" fmla="*/ 1181159 h 1437056"/>
              <a:gd name="connsiteX48" fmla="*/ 1062037 w 1221741"/>
              <a:gd name="connsiteY48" fmla="*/ 1150203 h 1437056"/>
              <a:gd name="connsiteX49" fmla="*/ 1069181 w 1221741"/>
              <a:gd name="connsiteY49" fmla="*/ 1143059 h 1437056"/>
              <a:gd name="connsiteX50" fmla="*/ 1066800 w 1221741"/>
              <a:gd name="connsiteY50" fmla="*/ 1114484 h 1437056"/>
              <a:gd name="connsiteX51" fmla="*/ 1004887 w 1221741"/>
              <a:gd name="connsiteY51" fmla="*/ 1121628 h 1437056"/>
              <a:gd name="connsiteX52" fmla="*/ 1004887 w 1221741"/>
              <a:gd name="connsiteY52" fmla="*/ 1093053 h 1437056"/>
              <a:gd name="connsiteX53" fmla="*/ 1009650 w 1221741"/>
              <a:gd name="connsiteY53" fmla="*/ 1085909 h 1437056"/>
              <a:gd name="connsiteX54" fmla="*/ 1016793 w 1221741"/>
              <a:gd name="connsiteY54" fmla="*/ 1076384 h 1437056"/>
              <a:gd name="connsiteX55" fmla="*/ 1028700 w 1221741"/>
              <a:gd name="connsiteY55" fmla="*/ 1026378 h 1437056"/>
              <a:gd name="connsiteX56" fmla="*/ 1038225 w 1221741"/>
              <a:gd name="connsiteY56" fmla="*/ 990659 h 1437056"/>
              <a:gd name="connsiteX57" fmla="*/ 1045368 w 1221741"/>
              <a:gd name="connsiteY57" fmla="*/ 981134 h 1437056"/>
              <a:gd name="connsiteX58" fmla="*/ 1054893 w 1221741"/>
              <a:gd name="connsiteY58" fmla="*/ 964465 h 1437056"/>
              <a:gd name="connsiteX59" fmla="*/ 1071562 w 1221741"/>
              <a:gd name="connsiteY59" fmla="*/ 947796 h 1437056"/>
              <a:gd name="connsiteX60" fmla="*/ 1095375 w 1221741"/>
              <a:gd name="connsiteY60" fmla="*/ 928746 h 1437056"/>
              <a:gd name="connsiteX61" fmla="*/ 1102518 w 1221741"/>
              <a:gd name="connsiteY61" fmla="*/ 921603 h 1437056"/>
              <a:gd name="connsiteX62" fmla="*/ 1109662 w 1221741"/>
              <a:gd name="connsiteY62" fmla="*/ 919221 h 1437056"/>
              <a:gd name="connsiteX63" fmla="*/ 1119187 w 1221741"/>
              <a:gd name="connsiteY63" fmla="*/ 912078 h 1437056"/>
              <a:gd name="connsiteX64" fmla="*/ 1138237 w 1221741"/>
              <a:gd name="connsiteY64" fmla="*/ 900171 h 1437056"/>
              <a:gd name="connsiteX65" fmla="*/ 1147762 w 1221741"/>
              <a:gd name="connsiteY65" fmla="*/ 881121 h 1437056"/>
              <a:gd name="connsiteX66" fmla="*/ 1166812 w 1221741"/>
              <a:gd name="connsiteY66" fmla="*/ 854928 h 1437056"/>
              <a:gd name="connsiteX67" fmla="*/ 1178718 w 1221741"/>
              <a:gd name="connsiteY67" fmla="*/ 847784 h 1437056"/>
              <a:gd name="connsiteX68" fmla="*/ 1185862 w 1221741"/>
              <a:gd name="connsiteY68" fmla="*/ 845403 h 1437056"/>
              <a:gd name="connsiteX69" fmla="*/ 1197768 w 1221741"/>
              <a:gd name="connsiteY69" fmla="*/ 838259 h 1437056"/>
              <a:gd name="connsiteX70" fmla="*/ 1207293 w 1221741"/>
              <a:gd name="connsiteY70" fmla="*/ 833496 h 1437056"/>
              <a:gd name="connsiteX71" fmla="*/ 1219200 w 1221741"/>
              <a:gd name="connsiteY71" fmla="*/ 819209 h 1437056"/>
              <a:gd name="connsiteX72" fmla="*/ 1214437 w 1221741"/>
              <a:gd name="connsiteY72" fmla="*/ 793015 h 1437056"/>
              <a:gd name="connsiteX73" fmla="*/ 1207293 w 1221741"/>
              <a:gd name="connsiteY73" fmla="*/ 790634 h 1437056"/>
              <a:gd name="connsiteX74" fmla="*/ 1178718 w 1221741"/>
              <a:gd name="connsiteY74" fmla="*/ 778728 h 1437056"/>
              <a:gd name="connsiteX75" fmla="*/ 1157287 w 1221741"/>
              <a:gd name="connsiteY75" fmla="*/ 766821 h 1437056"/>
              <a:gd name="connsiteX76" fmla="*/ 1133475 w 1221741"/>
              <a:gd name="connsiteY76" fmla="*/ 745390 h 1437056"/>
              <a:gd name="connsiteX77" fmla="*/ 1126331 w 1221741"/>
              <a:gd name="connsiteY77" fmla="*/ 738246 h 1437056"/>
              <a:gd name="connsiteX78" fmla="*/ 1112043 w 1221741"/>
              <a:gd name="connsiteY78" fmla="*/ 719196 h 1437056"/>
              <a:gd name="connsiteX79" fmla="*/ 1102518 w 1221741"/>
              <a:gd name="connsiteY79" fmla="*/ 700146 h 1437056"/>
              <a:gd name="connsiteX80" fmla="*/ 1095375 w 1221741"/>
              <a:gd name="connsiteY80" fmla="*/ 681096 h 1437056"/>
              <a:gd name="connsiteX81" fmla="*/ 1090612 w 1221741"/>
              <a:gd name="connsiteY81" fmla="*/ 669190 h 1437056"/>
              <a:gd name="connsiteX82" fmla="*/ 1088231 w 1221741"/>
              <a:gd name="connsiteY82" fmla="*/ 662046 h 1437056"/>
              <a:gd name="connsiteX83" fmla="*/ 1081087 w 1221741"/>
              <a:gd name="connsiteY83" fmla="*/ 652521 h 1437056"/>
              <a:gd name="connsiteX84" fmla="*/ 1078706 w 1221741"/>
              <a:gd name="connsiteY84" fmla="*/ 642996 h 1437056"/>
              <a:gd name="connsiteX85" fmla="*/ 1073943 w 1221741"/>
              <a:gd name="connsiteY85" fmla="*/ 635853 h 1437056"/>
              <a:gd name="connsiteX86" fmla="*/ 1069181 w 1221741"/>
              <a:gd name="connsiteY86" fmla="*/ 626328 h 1437056"/>
              <a:gd name="connsiteX87" fmla="*/ 1066800 w 1221741"/>
              <a:gd name="connsiteY87" fmla="*/ 619184 h 1437056"/>
              <a:gd name="connsiteX88" fmla="*/ 1064418 w 1221741"/>
              <a:gd name="connsiteY88" fmla="*/ 609659 h 1437056"/>
              <a:gd name="connsiteX89" fmla="*/ 1047750 w 1221741"/>
              <a:gd name="connsiteY89" fmla="*/ 578703 h 1437056"/>
              <a:gd name="connsiteX90" fmla="*/ 1040606 w 1221741"/>
              <a:gd name="connsiteY90" fmla="*/ 557271 h 1437056"/>
              <a:gd name="connsiteX91" fmla="*/ 1038225 w 1221741"/>
              <a:gd name="connsiteY91" fmla="*/ 547746 h 1437056"/>
              <a:gd name="connsiteX92" fmla="*/ 1031081 w 1221741"/>
              <a:gd name="connsiteY92" fmla="*/ 535840 h 1437056"/>
              <a:gd name="connsiteX93" fmla="*/ 1026318 w 1221741"/>
              <a:gd name="connsiteY93" fmla="*/ 526315 h 1437056"/>
              <a:gd name="connsiteX94" fmla="*/ 1023937 w 1221741"/>
              <a:gd name="connsiteY94" fmla="*/ 519171 h 1437056"/>
              <a:gd name="connsiteX95" fmla="*/ 1012031 w 1221741"/>
              <a:gd name="connsiteY95" fmla="*/ 485834 h 1437056"/>
              <a:gd name="connsiteX96" fmla="*/ 992981 w 1221741"/>
              <a:gd name="connsiteY96" fmla="*/ 452496 h 1437056"/>
              <a:gd name="connsiteX97" fmla="*/ 969168 w 1221741"/>
              <a:gd name="connsiteY97" fmla="*/ 397728 h 1437056"/>
              <a:gd name="connsiteX98" fmla="*/ 947738 w 1221741"/>
              <a:gd name="connsiteY98" fmla="*/ 333434 h 1437056"/>
              <a:gd name="connsiteX99" fmla="*/ 926306 w 1221741"/>
              <a:gd name="connsiteY99" fmla="*/ 242946 h 1437056"/>
              <a:gd name="connsiteX100" fmla="*/ 900112 w 1221741"/>
              <a:gd name="connsiteY100" fmla="*/ 161985 h 1437056"/>
              <a:gd name="connsiteX101" fmla="*/ 871537 w 1221741"/>
              <a:gd name="connsiteY101" fmla="*/ 88166 h 1437056"/>
              <a:gd name="connsiteX102" fmla="*/ 823912 w 1221741"/>
              <a:gd name="connsiteY102" fmla="*/ 58 h 1437056"/>
              <a:gd name="connsiteX103" fmla="*/ 852487 w 1221741"/>
              <a:gd name="connsiteY103" fmla="*/ 84506 h 1437056"/>
              <a:gd name="connsiteX104" fmla="*/ 862012 w 1221741"/>
              <a:gd name="connsiteY104" fmla="*/ 148800 h 1437056"/>
              <a:gd name="connsiteX105" fmla="*/ 847725 w 1221741"/>
              <a:gd name="connsiteY105" fmla="*/ 207228 h 1437056"/>
              <a:gd name="connsiteX106" fmla="*/ 812006 w 1221741"/>
              <a:gd name="connsiteY106" fmla="*/ 297715 h 1437056"/>
              <a:gd name="connsiteX107" fmla="*/ 797718 w 1221741"/>
              <a:gd name="connsiteY107" fmla="*/ 354865 h 1437056"/>
              <a:gd name="connsiteX108" fmla="*/ 781050 w 1221741"/>
              <a:gd name="connsiteY108" fmla="*/ 395346 h 1437056"/>
              <a:gd name="connsiteX109" fmla="*/ 754856 w 1221741"/>
              <a:gd name="connsiteY109" fmla="*/ 445353 h 1437056"/>
              <a:gd name="connsiteX110" fmla="*/ 762000 w 1221741"/>
              <a:gd name="connsiteY110" fmla="*/ 481071 h 1437056"/>
              <a:gd name="connsiteX111" fmla="*/ 733424 w 1221741"/>
              <a:gd name="connsiteY111" fmla="*/ 483453 h 1437056"/>
              <a:gd name="connsiteX112" fmla="*/ 688181 w 1221741"/>
              <a:gd name="connsiteY112" fmla="*/ 519171 h 1437056"/>
              <a:gd name="connsiteX113" fmla="*/ 642937 w 1221741"/>
              <a:gd name="connsiteY113" fmla="*/ 562034 h 1437056"/>
              <a:gd name="connsiteX114" fmla="*/ 607218 w 1221741"/>
              <a:gd name="connsiteY114" fmla="*/ 604896 h 1437056"/>
              <a:gd name="connsiteX115" fmla="*/ 602456 w 1221741"/>
              <a:gd name="connsiteY115" fmla="*/ 612040 h 1437056"/>
              <a:gd name="connsiteX116" fmla="*/ 573881 w 1221741"/>
              <a:gd name="connsiteY116" fmla="*/ 628709 h 1437056"/>
              <a:gd name="connsiteX117" fmla="*/ 554831 w 1221741"/>
              <a:gd name="connsiteY117" fmla="*/ 638234 h 1437056"/>
              <a:gd name="connsiteX118" fmla="*/ 542925 w 1221741"/>
              <a:gd name="connsiteY118" fmla="*/ 645378 h 1437056"/>
              <a:gd name="connsiteX119" fmla="*/ 535781 w 1221741"/>
              <a:gd name="connsiteY119" fmla="*/ 647759 h 1437056"/>
              <a:gd name="connsiteX120" fmla="*/ 516731 w 1221741"/>
              <a:gd name="connsiteY120" fmla="*/ 662046 h 1437056"/>
              <a:gd name="connsiteX121" fmla="*/ 500062 w 1221741"/>
              <a:gd name="connsiteY121" fmla="*/ 676334 h 1437056"/>
              <a:gd name="connsiteX122" fmla="*/ 490537 w 1221741"/>
              <a:gd name="connsiteY122" fmla="*/ 714434 h 1437056"/>
              <a:gd name="connsiteX123" fmla="*/ 490537 w 1221741"/>
              <a:gd name="connsiteY123" fmla="*/ 831115 h 1437056"/>
              <a:gd name="connsiteX124" fmla="*/ 495300 w 1221741"/>
              <a:gd name="connsiteY124" fmla="*/ 864453 h 1437056"/>
              <a:gd name="connsiteX125" fmla="*/ 492918 w 1221741"/>
              <a:gd name="connsiteY125" fmla="*/ 897790 h 1437056"/>
              <a:gd name="connsiteX126" fmla="*/ 483393 w 1221741"/>
              <a:gd name="connsiteY126" fmla="*/ 895409 h 1437056"/>
              <a:gd name="connsiteX127" fmla="*/ 478631 w 1221741"/>
              <a:gd name="connsiteY127" fmla="*/ 888265 h 1437056"/>
              <a:gd name="connsiteX128" fmla="*/ 447675 w 1221741"/>
              <a:gd name="connsiteY128" fmla="*/ 878740 h 1437056"/>
              <a:gd name="connsiteX129" fmla="*/ 445293 w 1221741"/>
              <a:gd name="connsiteY129" fmla="*/ 871596 h 1437056"/>
              <a:gd name="connsiteX130" fmla="*/ 438150 w 1221741"/>
              <a:gd name="connsiteY130" fmla="*/ 845403 h 1437056"/>
              <a:gd name="connsiteX131" fmla="*/ 421481 w 1221741"/>
              <a:gd name="connsiteY131" fmla="*/ 854928 h 1437056"/>
              <a:gd name="connsiteX132" fmla="*/ 407193 w 1221741"/>
              <a:gd name="connsiteY132" fmla="*/ 859690 h 1437056"/>
              <a:gd name="connsiteX133" fmla="*/ 397668 w 1221741"/>
              <a:gd name="connsiteY133" fmla="*/ 869215 h 1437056"/>
              <a:gd name="connsiteX134" fmla="*/ 395287 w 1221741"/>
              <a:gd name="connsiteY134" fmla="*/ 876359 h 1437056"/>
              <a:gd name="connsiteX135" fmla="*/ 388143 w 1221741"/>
              <a:gd name="connsiteY135" fmla="*/ 885884 h 1437056"/>
              <a:gd name="connsiteX136" fmla="*/ 369093 w 1221741"/>
              <a:gd name="connsiteY136" fmla="*/ 902553 h 1437056"/>
              <a:gd name="connsiteX137" fmla="*/ 371475 w 1221741"/>
              <a:gd name="connsiteY137" fmla="*/ 938271 h 1437056"/>
              <a:gd name="connsiteX138" fmla="*/ 373856 w 1221741"/>
              <a:gd name="connsiteY138" fmla="*/ 945415 h 1437056"/>
              <a:gd name="connsiteX139" fmla="*/ 381000 w 1221741"/>
              <a:gd name="connsiteY139" fmla="*/ 950178 h 1437056"/>
              <a:gd name="connsiteX140" fmla="*/ 390525 w 1221741"/>
              <a:gd name="connsiteY140" fmla="*/ 966846 h 1437056"/>
              <a:gd name="connsiteX141" fmla="*/ 392906 w 1221741"/>
              <a:gd name="connsiteY141" fmla="*/ 976371 h 1437056"/>
              <a:gd name="connsiteX142" fmla="*/ 400050 w 1221741"/>
              <a:gd name="connsiteY142" fmla="*/ 988278 h 1437056"/>
              <a:gd name="connsiteX143" fmla="*/ 407193 w 1221741"/>
              <a:gd name="connsiteY143" fmla="*/ 1023996 h 1437056"/>
              <a:gd name="connsiteX144" fmla="*/ 404812 w 1221741"/>
              <a:gd name="connsiteY144" fmla="*/ 1040665 h 1437056"/>
              <a:gd name="connsiteX145" fmla="*/ 378618 w 1221741"/>
              <a:gd name="connsiteY145" fmla="*/ 1033521 h 1437056"/>
              <a:gd name="connsiteX146" fmla="*/ 354806 w 1221741"/>
              <a:gd name="connsiteY146" fmla="*/ 1012090 h 1437056"/>
              <a:gd name="connsiteX147" fmla="*/ 350043 w 1221741"/>
              <a:gd name="connsiteY147" fmla="*/ 1004946 h 1437056"/>
              <a:gd name="connsiteX148" fmla="*/ 342900 w 1221741"/>
              <a:gd name="connsiteY148" fmla="*/ 1000184 h 1437056"/>
              <a:gd name="connsiteX149" fmla="*/ 307181 w 1221741"/>
              <a:gd name="connsiteY149" fmla="*/ 1007328 h 1437056"/>
              <a:gd name="connsiteX150" fmla="*/ 295275 w 1221741"/>
              <a:gd name="connsiteY150" fmla="*/ 1019234 h 1437056"/>
              <a:gd name="connsiteX151" fmla="*/ 288131 w 1221741"/>
              <a:gd name="connsiteY151" fmla="*/ 1043046 h 1437056"/>
              <a:gd name="connsiteX152" fmla="*/ 285750 w 1221741"/>
              <a:gd name="connsiteY152" fmla="*/ 1054953 h 1437056"/>
              <a:gd name="connsiteX153" fmla="*/ 278606 w 1221741"/>
              <a:gd name="connsiteY153" fmla="*/ 1057334 h 1437056"/>
              <a:gd name="connsiteX154" fmla="*/ 259556 w 1221741"/>
              <a:gd name="connsiteY154" fmla="*/ 1052571 h 1437056"/>
              <a:gd name="connsiteX155" fmla="*/ 252412 w 1221741"/>
              <a:gd name="connsiteY155" fmla="*/ 1040665 h 1437056"/>
              <a:gd name="connsiteX156" fmla="*/ 235743 w 1221741"/>
              <a:gd name="connsiteY156" fmla="*/ 1023996 h 1437056"/>
              <a:gd name="connsiteX157" fmla="*/ 235743 w 1221741"/>
              <a:gd name="connsiteY157" fmla="*/ 1023996 h 1437056"/>
              <a:gd name="connsiteX158" fmla="*/ 226218 w 1221741"/>
              <a:gd name="connsiteY158" fmla="*/ 1019234 h 1437056"/>
              <a:gd name="connsiteX159" fmla="*/ 207168 w 1221741"/>
              <a:gd name="connsiteY159" fmla="*/ 1007328 h 1437056"/>
              <a:gd name="connsiteX160" fmla="*/ 197643 w 1221741"/>
              <a:gd name="connsiteY160" fmla="*/ 1004946 h 1437056"/>
              <a:gd name="connsiteX161" fmla="*/ 166687 w 1221741"/>
              <a:gd name="connsiteY161" fmla="*/ 1000184 h 1437056"/>
              <a:gd name="connsiteX162" fmla="*/ 150018 w 1221741"/>
              <a:gd name="connsiteY162" fmla="*/ 995421 h 1437056"/>
              <a:gd name="connsiteX163" fmla="*/ 126206 w 1221741"/>
              <a:gd name="connsiteY163" fmla="*/ 985896 h 1437056"/>
              <a:gd name="connsiteX164" fmla="*/ 111918 w 1221741"/>
              <a:gd name="connsiteY164" fmla="*/ 978753 h 1437056"/>
              <a:gd name="connsiteX165" fmla="*/ 52387 w 1221741"/>
              <a:gd name="connsiteY165" fmla="*/ 983515 h 1437056"/>
              <a:gd name="connsiteX166" fmla="*/ 45243 w 1221741"/>
              <a:gd name="connsiteY166" fmla="*/ 988278 h 1437056"/>
              <a:gd name="connsiteX167" fmla="*/ 23812 w 1221741"/>
              <a:gd name="connsiteY167" fmla="*/ 1009709 h 1437056"/>
              <a:gd name="connsiteX168" fmla="*/ 16668 w 1221741"/>
              <a:gd name="connsiteY168" fmla="*/ 1033521 h 1437056"/>
              <a:gd name="connsiteX169" fmla="*/ 11906 w 1221741"/>
              <a:gd name="connsiteY169" fmla="*/ 1040665 h 1437056"/>
              <a:gd name="connsiteX170" fmla="*/ 9525 w 1221741"/>
              <a:gd name="connsiteY170" fmla="*/ 1081146 h 1437056"/>
              <a:gd name="connsiteX171" fmla="*/ 7143 w 1221741"/>
              <a:gd name="connsiteY171" fmla="*/ 1090671 h 1437056"/>
              <a:gd name="connsiteX172" fmla="*/ 4762 w 1221741"/>
              <a:gd name="connsiteY172" fmla="*/ 1104959 h 1437056"/>
              <a:gd name="connsiteX173" fmla="*/ 2381 w 1221741"/>
              <a:gd name="connsiteY173" fmla="*/ 1135915 h 1437056"/>
              <a:gd name="connsiteX174" fmla="*/ 0 w 1221741"/>
              <a:gd name="connsiteY174" fmla="*/ 1143059 h 1437056"/>
              <a:gd name="connsiteX175" fmla="*/ 2381 w 1221741"/>
              <a:gd name="connsiteY175" fmla="*/ 1209734 h 1437056"/>
              <a:gd name="connsiteX176" fmla="*/ 19050 w 1221741"/>
              <a:gd name="connsiteY176" fmla="*/ 1221640 h 1437056"/>
              <a:gd name="connsiteX177" fmla="*/ 45243 w 1221741"/>
              <a:gd name="connsiteY177" fmla="*/ 1233546 h 1437056"/>
              <a:gd name="connsiteX178" fmla="*/ 59531 w 1221741"/>
              <a:gd name="connsiteY178" fmla="*/ 1238309 h 1437056"/>
              <a:gd name="connsiteX179" fmla="*/ 83343 w 1221741"/>
              <a:gd name="connsiteY179" fmla="*/ 1254978 h 1437056"/>
              <a:gd name="connsiteX180" fmla="*/ 90487 w 1221741"/>
              <a:gd name="connsiteY180" fmla="*/ 1262121 h 1437056"/>
              <a:gd name="connsiteX181" fmla="*/ 104775 w 1221741"/>
              <a:gd name="connsiteY181" fmla="*/ 1266884 h 1437056"/>
              <a:gd name="connsiteX182" fmla="*/ 123825 w 1221741"/>
              <a:gd name="connsiteY182" fmla="*/ 1271646 h 1437056"/>
              <a:gd name="connsiteX183" fmla="*/ 138112 w 1221741"/>
              <a:gd name="connsiteY183" fmla="*/ 1276409 h 1437056"/>
              <a:gd name="connsiteX184" fmla="*/ 223837 w 1221741"/>
              <a:gd name="connsiteY184" fmla="*/ 1285934 h 1437056"/>
              <a:gd name="connsiteX185" fmla="*/ 257175 w 1221741"/>
              <a:gd name="connsiteY185" fmla="*/ 1314509 h 1437056"/>
              <a:gd name="connsiteX186" fmla="*/ 261937 w 1221741"/>
              <a:gd name="connsiteY186" fmla="*/ 1321653 h 1437056"/>
              <a:gd name="connsiteX187" fmla="*/ 264318 w 1221741"/>
              <a:gd name="connsiteY187" fmla="*/ 1328796 h 1437056"/>
              <a:gd name="connsiteX188" fmla="*/ 271462 w 1221741"/>
              <a:gd name="connsiteY188" fmla="*/ 1343084 h 1437056"/>
              <a:gd name="connsiteX189" fmla="*/ 276225 w 1221741"/>
              <a:gd name="connsiteY189" fmla="*/ 1350228 h 1437056"/>
              <a:gd name="connsiteX190" fmla="*/ 285750 w 1221741"/>
              <a:gd name="connsiteY190" fmla="*/ 1352609 h 1437056"/>
              <a:gd name="connsiteX191" fmla="*/ 328612 w 1221741"/>
              <a:gd name="connsiteY191" fmla="*/ 1347846 h 1437056"/>
              <a:gd name="connsiteX192" fmla="*/ 342900 w 1221741"/>
              <a:gd name="connsiteY192" fmla="*/ 1345465 h 1437056"/>
              <a:gd name="connsiteX193" fmla="*/ 366712 w 1221741"/>
              <a:gd name="connsiteY193" fmla="*/ 1350228 h 1437056"/>
              <a:gd name="connsiteX194" fmla="*/ 373856 w 1221741"/>
              <a:gd name="connsiteY194" fmla="*/ 1383565 h 1437056"/>
              <a:gd name="connsiteX195" fmla="*/ 381000 w 1221741"/>
              <a:gd name="connsiteY195" fmla="*/ 1412140 h 1437056"/>
              <a:gd name="connsiteX196" fmla="*/ 381000 w 1221741"/>
              <a:gd name="connsiteY196" fmla="*/ 1435953 h 1437056"/>
              <a:gd name="connsiteX0" fmla="*/ 381000 w 1221741"/>
              <a:gd name="connsiteY0" fmla="*/ 1435953 h 1437056"/>
              <a:gd name="connsiteX1" fmla="*/ 411956 w 1221741"/>
              <a:gd name="connsiteY1" fmla="*/ 1431190 h 1437056"/>
              <a:gd name="connsiteX2" fmla="*/ 426243 w 1221741"/>
              <a:gd name="connsiteY2" fmla="*/ 1419284 h 1437056"/>
              <a:gd name="connsiteX3" fmla="*/ 435768 w 1221741"/>
              <a:gd name="connsiteY3" fmla="*/ 1414521 h 1437056"/>
              <a:gd name="connsiteX4" fmla="*/ 447675 w 1221741"/>
              <a:gd name="connsiteY4" fmla="*/ 1404996 h 1437056"/>
              <a:gd name="connsiteX5" fmla="*/ 450056 w 1221741"/>
              <a:gd name="connsiteY5" fmla="*/ 1397853 h 1437056"/>
              <a:gd name="connsiteX6" fmla="*/ 476250 w 1221741"/>
              <a:gd name="connsiteY6" fmla="*/ 1378803 h 1437056"/>
              <a:gd name="connsiteX7" fmla="*/ 488156 w 1221741"/>
              <a:gd name="connsiteY7" fmla="*/ 1369278 h 1437056"/>
              <a:gd name="connsiteX8" fmla="*/ 526256 w 1221741"/>
              <a:gd name="connsiteY8" fmla="*/ 1362134 h 1437056"/>
              <a:gd name="connsiteX9" fmla="*/ 559593 w 1221741"/>
              <a:gd name="connsiteY9" fmla="*/ 1357371 h 1437056"/>
              <a:gd name="connsiteX10" fmla="*/ 573881 w 1221741"/>
              <a:gd name="connsiteY10" fmla="*/ 1347846 h 1437056"/>
              <a:gd name="connsiteX11" fmla="*/ 592931 w 1221741"/>
              <a:gd name="connsiteY11" fmla="*/ 1333559 h 1437056"/>
              <a:gd name="connsiteX12" fmla="*/ 611981 w 1221741"/>
              <a:gd name="connsiteY12" fmla="*/ 1321653 h 1437056"/>
              <a:gd name="connsiteX13" fmla="*/ 626268 w 1221741"/>
              <a:gd name="connsiteY13" fmla="*/ 1319271 h 1437056"/>
              <a:gd name="connsiteX14" fmla="*/ 657225 w 1221741"/>
              <a:gd name="connsiteY14" fmla="*/ 1314509 h 1437056"/>
              <a:gd name="connsiteX15" fmla="*/ 666750 w 1221741"/>
              <a:gd name="connsiteY15" fmla="*/ 1307365 h 1437056"/>
              <a:gd name="connsiteX16" fmla="*/ 652462 w 1221741"/>
              <a:gd name="connsiteY16" fmla="*/ 1295459 h 1437056"/>
              <a:gd name="connsiteX17" fmla="*/ 638175 w 1221741"/>
              <a:gd name="connsiteY17" fmla="*/ 1288315 h 1437056"/>
              <a:gd name="connsiteX18" fmla="*/ 626268 w 1221741"/>
              <a:gd name="connsiteY18" fmla="*/ 1278790 h 1437056"/>
              <a:gd name="connsiteX19" fmla="*/ 619125 w 1221741"/>
              <a:gd name="connsiteY19" fmla="*/ 1271646 h 1437056"/>
              <a:gd name="connsiteX20" fmla="*/ 621506 w 1221741"/>
              <a:gd name="connsiteY20" fmla="*/ 1254978 h 1437056"/>
              <a:gd name="connsiteX21" fmla="*/ 650081 w 1221741"/>
              <a:gd name="connsiteY21" fmla="*/ 1259740 h 1437056"/>
              <a:gd name="connsiteX22" fmla="*/ 671512 w 1221741"/>
              <a:gd name="connsiteY22" fmla="*/ 1266884 h 1437056"/>
              <a:gd name="connsiteX23" fmla="*/ 673893 w 1221741"/>
              <a:gd name="connsiteY23" fmla="*/ 1300221 h 1437056"/>
              <a:gd name="connsiteX24" fmla="*/ 692943 w 1221741"/>
              <a:gd name="connsiteY24" fmla="*/ 1302603 h 1437056"/>
              <a:gd name="connsiteX25" fmla="*/ 757237 w 1221741"/>
              <a:gd name="connsiteY25" fmla="*/ 1300221 h 1437056"/>
              <a:gd name="connsiteX26" fmla="*/ 776287 w 1221741"/>
              <a:gd name="connsiteY26" fmla="*/ 1297840 h 1437056"/>
              <a:gd name="connsiteX27" fmla="*/ 845343 w 1221741"/>
              <a:gd name="connsiteY27" fmla="*/ 1304984 h 1437056"/>
              <a:gd name="connsiteX28" fmla="*/ 864393 w 1221741"/>
              <a:gd name="connsiteY28" fmla="*/ 1309746 h 1437056"/>
              <a:gd name="connsiteX29" fmla="*/ 885825 w 1221741"/>
              <a:gd name="connsiteY29" fmla="*/ 1314509 h 1437056"/>
              <a:gd name="connsiteX30" fmla="*/ 897731 w 1221741"/>
              <a:gd name="connsiteY30" fmla="*/ 1319271 h 1437056"/>
              <a:gd name="connsiteX31" fmla="*/ 907256 w 1221741"/>
              <a:gd name="connsiteY31" fmla="*/ 1324034 h 1437056"/>
              <a:gd name="connsiteX32" fmla="*/ 926306 w 1221741"/>
              <a:gd name="connsiteY32" fmla="*/ 1328796 h 1437056"/>
              <a:gd name="connsiteX33" fmla="*/ 945356 w 1221741"/>
              <a:gd name="connsiteY33" fmla="*/ 1333559 h 1437056"/>
              <a:gd name="connsiteX34" fmla="*/ 950118 w 1221741"/>
              <a:gd name="connsiteY34" fmla="*/ 1307365 h 1437056"/>
              <a:gd name="connsiteX35" fmla="*/ 952500 w 1221741"/>
              <a:gd name="connsiteY35" fmla="*/ 1297840 h 1437056"/>
              <a:gd name="connsiteX36" fmla="*/ 988218 w 1221741"/>
              <a:gd name="connsiteY36" fmla="*/ 1290696 h 1437056"/>
              <a:gd name="connsiteX37" fmla="*/ 992981 w 1221741"/>
              <a:gd name="connsiteY37" fmla="*/ 1283553 h 1437056"/>
              <a:gd name="connsiteX38" fmla="*/ 1000125 w 1221741"/>
              <a:gd name="connsiteY38" fmla="*/ 1281171 h 1437056"/>
              <a:gd name="connsiteX39" fmla="*/ 1007268 w 1221741"/>
              <a:gd name="connsiteY39" fmla="*/ 1276409 h 1437056"/>
              <a:gd name="connsiteX40" fmla="*/ 1012031 w 1221741"/>
              <a:gd name="connsiteY40" fmla="*/ 1266884 h 1437056"/>
              <a:gd name="connsiteX41" fmla="*/ 1014412 w 1221741"/>
              <a:gd name="connsiteY41" fmla="*/ 1259740 h 1437056"/>
              <a:gd name="connsiteX42" fmla="*/ 1023937 w 1221741"/>
              <a:gd name="connsiteY42" fmla="*/ 1245453 h 1437056"/>
              <a:gd name="connsiteX43" fmla="*/ 1031081 w 1221741"/>
              <a:gd name="connsiteY43" fmla="*/ 1226403 h 1437056"/>
              <a:gd name="connsiteX44" fmla="*/ 1033462 w 1221741"/>
              <a:gd name="connsiteY44" fmla="*/ 1219259 h 1437056"/>
              <a:gd name="connsiteX45" fmla="*/ 1035843 w 1221741"/>
              <a:gd name="connsiteY45" fmla="*/ 1209734 h 1437056"/>
              <a:gd name="connsiteX46" fmla="*/ 1040606 w 1221741"/>
              <a:gd name="connsiteY46" fmla="*/ 1200209 h 1437056"/>
              <a:gd name="connsiteX47" fmla="*/ 1045368 w 1221741"/>
              <a:gd name="connsiteY47" fmla="*/ 1181159 h 1437056"/>
              <a:gd name="connsiteX48" fmla="*/ 1062037 w 1221741"/>
              <a:gd name="connsiteY48" fmla="*/ 1150203 h 1437056"/>
              <a:gd name="connsiteX49" fmla="*/ 1069181 w 1221741"/>
              <a:gd name="connsiteY49" fmla="*/ 1143059 h 1437056"/>
              <a:gd name="connsiteX50" fmla="*/ 1066800 w 1221741"/>
              <a:gd name="connsiteY50" fmla="*/ 1114484 h 1437056"/>
              <a:gd name="connsiteX51" fmla="*/ 1004887 w 1221741"/>
              <a:gd name="connsiteY51" fmla="*/ 1121628 h 1437056"/>
              <a:gd name="connsiteX52" fmla="*/ 1004887 w 1221741"/>
              <a:gd name="connsiteY52" fmla="*/ 1093053 h 1437056"/>
              <a:gd name="connsiteX53" fmla="*/ 1009650 w 1221741"/>
              <a:gd name="connsiteY53" fmla="*/ 1085909 h 1437056"/>
              <a:gd name="connsiteX54" fmla="*/ 1016793 w 1221741"/>
              <a:gd name="connsiteY54" fmla="*/ 1076384 h 1437056"/>
              <a:gd name="connsiteX55" fmla="*/ 1028700 w 1221741"/>
              <a:gd name="connsiteY55" fmla="*/ 1026378 h 1437056"/>
              <a:gd name="connsiteX56" fmla="*/ 1038225 w 1221741"/>
              <a:gd name="connsiteY56" fmla="*/ 990659 h 1437056"/>
              <a:gd name="connsiteX57" fmla="*/ 1045368 w 1221741"/>
              <a:gd name="connsiteY57" fmla="*/ 981134 h 1437056"/>
              <a:gd name="connsiteX58" fmla="*/ 1054893 w 1221741"/>
              <a:gd name="connsiteY58" fmla="*/ 964465 h 1437056"/>
              <a:gd name="connsiteX59" fmla="*/ 1071562 w 1221741"/>
              <a:gd name="connsiteY59" fmla="*/ 947796 h 1437056"/>
              <a:gd name="connsiteX60" fmla="*/ 1095375 w 1221741"/>
              <a:gd name="connsiteY60" fmla="*/ 928746 h 1437056"/>
              <a:gd name="connsiteX61" fmla="*/ 1102518 w 1221741"/>
              <a:gd name="connsiteY61" fmla="*/ 921603 h 1437056"/>
              <a:gd name="connsiteX62" fmla="*/ 1109662 w 1221741"/>
              <a:gd name="connsiteY62" fmla="*/ 919221 h 1437056"/>
              <a:gd name="connsiteX63" fmla="*/ 1119187 w 1221741"/>
              <a:gd name="connsiteY63" fmla="*/ 912078 h 1437056"/>
              <a:gd name="connsiteX64" fmla="*/ 1138237 w 1221741"/>
              <a:gd name="connsiteY64" fmla="*/ 900171 h 1437056"/>
              <a:gd name="connsiteX65" fmla="*/ 1147762 w 1221741"/>
              <a:gd name="connsiteY65" fmla="*/ 881121 h 1437056"/>
              <a:gd name="connsiteX66" fmla="*/ 1166812 w 1221741"/>
              <a:gd name="connsiteY66" fmla="*/ 854928 h 1437056"/>
              <a:gd name="connsiteX67" fmla="*/ 1178718 w 1221741"/>
              <a:gd name="connsiteY67" fmla="*/ 847784 h 1437056"/>
              <a:gd name="connsiteX68" fmla="*/ 1185862 w 1221741"/>
              <a:gd name="connsiteY68" fmla="*/ 845403 h 1437056"/>
              <a:gd name="connsiteX69" fmla="*/ 1197768 w 1221741"/>
              <a:gd name="connsiteY69" fmla="*/ 838259 h 1437056"/>
              <a:gd name="connsiteX70" fmla="*/ 1207293 w 1221741"/>
              <a:gd name="connsiteY70" fmla="*/ 833496 h 1437056"/>
              <a:gd name="connsiteX71" fmla="*/ 1219200 w 1221741"/>
              <a:gd name="connsiteY71" fmla="*/ 819209 h 1437056"/>
              <a:gd name="connsiteX72" fmla="*/ 1214437 w 1221741"/>
              <a:gd name="connsiteY72" fmla="*/ 793015 h 1437056"/>
              <a:gd name="connsiteX73" fmla="*/ 1207293 w 1221741"/>
              <a:gd name="connsiteY73" fmla="*/ 790634 h 1437056"/>
              <a:gd name="connsiteX74" fmla="*/ 1178718 w 1221741"/>
              <a:gd name="connsiteY74" fmla="*/ 778728 h 1437056"/>
              <a:gd name="connsiteX75" fmla="*/ 1157287 w 1221741"/>
              <a:gd name="connsiteY75" fmla="*/ 766821 h 1437056"/>
              <a:gd name="connsiteX76" fmla="*/ 1133475 w 1221741"/>
              <a:gd name="connsiteY76" fmla="*/ 745390 h 1437056"/>
              <a:gd name="connsiteX77" fmla="*/ 1126331 w 1221741"/>
              <a:gd name="connsiteY77" fmla="*/ 738246 h 1437056"/>
              <a:gd name="connsiteX78" fmla="*/ 1112043 w 1221741"/>
              <a:gd name="connsiteY78" fmla="*/ 719196 h 1437056"/>
              <a:gd name="connsiteX79" fmla="*/ 1102518 w 1221741"/>
              <a:gd name="connsiteY79" fmla="*/ 700146 h 1437056"/>
              <a:gd name="connsiteX80" fmla="*/ 1095375 w 1221741"/>
              <a:gd name="connsiteY80" fmla="*/ 681096 h 1437056"/>
              <a:gd name="connsiteX81" fmla="*/ 1090612 w 1221741"/>
              <a:gd name="connsiteY81" fmla="*/ 669190 h 1437056"/>
              <a:gd name="connsiteX82" fmla="*/ 1088231 w 1221741"/>
              <a:gd name="connsiteY82" fmla="*/ 662046 h 1437056"/>
              <a:gd name="connsiteX83" fmla="*/ 1081087 w 1221741"/>
              <a:gd name="connsiteY83" fmla="*/ 652521 h 1437056"/>
              <a:gd name="connsiteX84" fmla="*/ 1078706 w 1221741"/>
              <a:gd name="connsiteY84" fmla="*/ 642996 h 1437056"/>
              <a:gd name="connsiteX85" fmla="*/ 1073943 w 1221741"/>
              <a:gd name="connsiteY85" fmla="*/ 635853 h 1437056"/>
              <a:gd name="connsiteX86" fmla="*/ 1069181 w 1221741"/>
              <a:gd name="connsiteY86" fmla="*/ 626328 h 1437056"/>
              <a:gd name="connsiteX87" fmla="*/ 1066800 w 1221741"/>
              <a:gd name="connsiteY87" fmla="*/ 619184 h 1437056"/>
              <a:gd name="connsiteX88" fmla="*/ 1064418 w 1221741"/>
              <a:gd name="connsiteY88" fmla="*/ 609659 h 1437056"/>
              <a:gd name="connsiteX89" fmla="*/ 1047750 w 1221741"/>
              <a:gd name="connsiteY89" fmla="*/ 578703 h 1437056"/>
              <a:gd name="connsiteX90" fmla="*/ 1040606 w 1221741"/>
              <a:gd name="connsiteY90" fmla="*/ 557271 h 1437056"/>
              <a:gd name="connsiteX91" fmla="*/ 1038225 w 1221741"/>
              <a:gd name="connsiteY91" fmla="*/ 547746 h 1437056"/>
              <a:gd name="connsiteX92" fmla="*/ 1031081 w 1221741"/>
              <a:gd name="connsiteY92" fmla="*/ 535840 h 1437056"/>
              <a:gd name="connsiteX93" fmla="*/ 1026318 w 1221741"/>
              <a:gd name="connsiteY93" fmla="*/ 526315 h 1437056"/>
              <a:gd name="connsiteX94" fmla="*/ 1023937 w 1221741"/>
              <a:gd name="connsiteY94" fmla="*/ 519171 h 1437056"/>
              <a:gd name="connsiteX95" fmla="*/ 992981 w 1221741"/>
              <a:gd name="connsiteY95" fmla="*/ 452496 h 1437056"/>
              <a:gd name="connsiteX96" fmla="*/ 969168 w 1221741"/>
              <a:gd name="connsiteY96" fmla="*/ 397728 h 1437056"/>
              <a:gd name="connsiteX97" fmla="*/ 947738 w 1221741"/>
              <a:gd name="connsiteY97" fmla="*/ 333434 h 1437056"/>
              <a:gd name="connsiteX98" fmla="*/ 926306 w 1221741"/>
              <a:gd name="connsiteY98" fmla="*/ 242946 h 1437056"/>
              <a:gd name="connsiteX99" fmla="*/ 900112 w 1221741"/>
              <a:gd name="connsiteY99" fmla="*/ 161985 h 1437056"/>
              <a:gd name="connsiteX100" fmla="*/ 871537 w 1221741"/>
              <a:gd name="connsiteY100" fmla="*/ 88166 h 1437056"/>
              <a:gd name="connsiteX101" fmla="*/ 823912 w 1221741"/>
              <a:gd name="connsiteY101" fmla="*/ 58 h 1437056"/>
              <a:gd name="connsiteX102" fmla="*/ 852487 w 1221741"/>
              <a:gd name="connsiteY102" fmla="*/ 84506 h 1437056"/>
              <a:gd name="connsiteX103" fmla="*/ 862012 w 1221741"/>
              <a:gd name="connsiteY103" fmla="*/ 148800 h 1437056"/>
              <a:gd name="connsiteX104" fmla="*/ 847725 w 1221741"/>
              <a:gd name="connsiteY104" fmla="*/ 207228 h 1437056"/>
              <a:gd name="connsiteX105" fmla="*/ 812006 w 1221741"/>
              <a:gd name="connsiteY105" fmla="*/ 297715 h 1437056"/>
              <a:gd name="connsiteX106" fmla="*/ 797718 w 1221741"/>
              <a:gd name="connsiteY106" fmla="*/ 354865 h 1437056"/>
              <a:gd name="connsiteX107" fmla="*/ 781050 w 1221741"/>
              <a:gd name="connsiteY107" fmla="*/ 395346 h 1437056"/>
              <a:gd name="connsiteX108" fmla="*/ 754856 w 1221741"/>
              <a:gd name="connsiteY108" fmla="*/ 445353 h 1437056"/>
              <a:gd name="connsiteX109" fmla="*/ 762000 w 1221741"/>
              <a:gd name="connsiteY109" fmla="*/ 481071 h 1437056"/>
              <a:gd name="connsiteX110" fmla="*/ 733424 w 1221741"/>
              <a:gd name="connsiteY110" fmla="*/ 483453 h 1437056"/>
              <a:gd name="connsiteX111" fmla="*/ 688181 w 1221741"/>
              <a:gd name="connsiteY111" fmla="*/ 519171 h 1437056"/>
              <a:gd name="connsiteX112" fmla="*/ 642937 w 1221741"/>
              <a:gd name="connsiteY112" fmla="*/ 562034 h 1437056"/>
              <a:gd name="connsiteX113" fmla="*/ 607218 w 1221741"/>
              <a:gd name="connsiteY113" fmla="*/ 604896 h 1437056"/>
              <a:gd name="connsiteX114" fmla="*/ 602456 w 1221741"/>
              <a:gd name="connsiteY114" fmla="*/ 612040 h 1437056"/>
              <a:gd name="connsiteX115" fmla="*/ 573881 w 1221741"/>
              <a:gd name="connsiteY115" fmla="*/ 628709 h 1437056"/>
              <a:gd name="connsiteX116" fmla="*/ 554831 w 1221741"/>
              <a:gd name="connsiteY116" fmla="*/ 638234 h 1437056"/>
              <a:gd name="connsiteX117" fmla="*/ 542925 w 1221741"/>
              <a:gd name="connsiteY117" fmla="*/ 645378 h 1437056"/>
              <a:gd name="connsiteX118" fmla="*/ 535781 w 1221741"/>
              <a:gd name="connsiteY118" fmla="*/ 647759 h 1437056"/>
              <a:gd name="connsiteX119" fmla="*/ 516731 w 1221741"/>
              <a:gd name="connsiteY119" fmla="*/ 662046 h 1437056"/>
              <a:gd name="connsiteX120" fmla="*/ 500062 w 1221741"/>
              <a:gd name="connsiteY120" fmla="*/ 676334 h 1437056"/>
              <a:gd name="connsiteX121" fmla="*/ 490537 w 1221741"/>
              <a:gd name="connsiteY121" fmla="*/ 714434 h 1437056"/>
              <a:gd name="connsiteX122" fmla="*/ 490537 w 1221741"/>
              <a:gd name="connsiteY122" fmla="*/ 831115 h 1437056"/>
              <a:gd name="connsiteX123" fmla="*/ 495300 w 1221741"/>
              <a:gd name="connsiteY123" fmla="*/ 864453 h 1437056"/>
              <a:gd name="connsiteX124" fmla="*/ 492918 w 1221741"/>
              <a:gd name="connsiteY124" fmla="*/ 897790 h 1437056"/>
              <a:gd name="connsiteX125" fmla="*/ 483393 w 1221741"/>
              <a:gd name="connsiteY125" fmla="*/ 895409 h 1437056"/>
              <a:gd name="connsiteX126" fmla="*/ 478631 w 1221741"/>
              <a:gd name="connsiteY126" fmla="*/ 888265 h 1437056"/>
              <a:gd name="connsiteX127" fmla="*/ 447675 w 1221741"/>
              <a:gd name="connsiteY127" fmla="*/ 878740 h 1437056"/>
              <a:gd name="connsiteX128" fmla="*/ 445293 w 1221741"/>
              <a:gd name="connsiteY128" fmla="*/ 871596 h 1437056"/>
              <a:gd name="connsiteX129" fmla="*/ 438150 w 1221741"/>
              <a:gd name="connsiteY129" fmla="*/ 845403 h 1437056"/>
              <a:gd name="connsiteX130" fmla="*/ 421481 w 1221741"/>
              <a:gd name="connsiteY130" fmla="*/ 854928 h 1437056"/>
              <a:gd name="connsiteX131" fmla="*/ 407193 w 1221741"/>
              <a:gd name="connsiteY131" fmla="*/ 859690 h 1437056"/>
              <a:gd name="connsiteX132" fmla="*/ 397668 w 1221741"/>
              <a:gd name="connsiteY132" fmla="*/ 869215 h 1437056"/>
              <a:gd name="connsiteX133" fmla="*/ 395287 w 1221741"/>
              <a:gd name="connsiteY133" fmla="*/ 876359 h 1437056"/>
              <a:gd name="connsiteX134" fmla="*/ 388143 w 1221741"/>
              <a:gd name="connsiteY134" fmla="*/ 885884 h 1437056"/>
              <a:gd name="connsiteX135" fmla="*/ 369093 w 1221741"/>
              <a:gd name="connsiteY135" fmla="*/ 902553 h 1437056"/>
              <a:gd name="connsiteX136" fmla="*/ 371475 w 1221741"/>
              <a:gd name="connsiteY136" fmla="*/ 938271 h 1437056"/>
              <a:gd name="connsiteX137" fmla="*/ 373856 w 1221741"/>
              <a:gd name="connsiteY137" fmla="*/ 945415 h 1437056"/>
              <a:gd name="connsiteX138" fmla="*/ 381000 w 1221741"/>
              <a:gd name="connsiteY138" fmla="*/ 950178 h 1437056"/>
              <a:gd name="connsiteX139" fmla="*/ 390525 w 1221741"/>
              <a:gd name="connsiteY139" fmla="*/ 966846 h 1437056"/>
              <a:gd name="connsiteX140" fmla="*/ 392906 w 1221741"/>
              <a:gd name="connsiteY140" fmla="*/ 976371 h 1437056"/>
              <a:gd name="connsiteX141" fmla="*/ 400050 w 1221741"/>
              <a:gd name="connsiteY141" fmla="*/ 988278 h 1437056"/>
              <a:gd name="connsiteX142" fmla="*/ 407193 w 1221741"/>
              <a:gd name="connsiteY142" fmla="*/ 1023996 h 1437056"/>
              <a:gd name="connsiteX143" fmla="*/ 404812 w 1221741"/>
              <a:gd name="connsiteY143" fmla="*/ 1040665 h 1437056"/>
              <a:gd name="connsiteX144" fmla="*/ 378618 w 1221741"/>
              <a:gd name="connsiteY144" fmla="*/ 1033521 h 1437056"/>
              <a:gd name="connsiteX145" fmla="*/ 354806 w 1221741"/>
              <a:gd name="connsiteY145" fmla="*/ 1012090 h 1437056"/>
              <a:gd name="connsiteX146" fmla="*/ 350043 w 1221741"/>
              <a:gd name="connsiteY146" fmla="*/ 1004946 h 1437056"/>
              <a:gd name="connsiteX147" fmla="*/ 342900 w 1221741"/>
              <a:gd name="connsiteY147" fmla="*/ 1000184 h 1437056"/>
              <a:gd name="connsiteX148" fmla="*/ 307181 w 1221741"/>
              <a:gd name="connsiteY148" fmla="*/ 1007328 h 1437056"/>
              <a:gd name="connsiteX149" fmla="*/ 295275 w 1221741"/>
              <a:gd name="connsiteY149" fmla="*/ 1019234 h 1437056"/>
              <a:gd name="connsiteX150" fmla="*/ 288131 w 1221741"/>
              <a:gd name="connsiteY150" fmla="*/ 1043046 h 1437056"/>
              <a:gd name="connsiteX151" fmla="*/ 285750 w 1221741"/>
              <a:gd name="connsiteY151" fmla="*/ 1054953 h 1437056"/>
              <a:gd name="connsiteX152" fmla="*/ 278606 w 1221741"/>
              <a:gd name="connsiteY152" fmla="*/ 1057334 h 1437056"/>
              <a:gd name="connsiteX153" fmla="*/ 259556 w 1221741"/>
              <a:gd name="connsiteY153" fmla="*/ 1052571 h 1437056"/>
              <a:gd name="connsiteX154" fmla="*/ 252412 w 1221741"/>
              <a:gd name="connsiteY154" fmla="*/ 1040665 h 1437056"/>
              <a:gd name="connsiteX155" fmla="*/ 235743 w 1221741"/>
              <a:gd name="connsiteY155" fmla="*/ 1023996 h 1437056"/>
              <a:gd name="connsiteX156" fmla="*/ 235743 w 1221741"/>
              <a:gd name="connsiteY156" fmla="*/ 1023996 h 1437056"/>
              <a:gd name="connsiteX157" fmla="*/ 226218 w 1221741"/>
              <a:gd name="connsiteY157" fmla="*/ 1019234 h 1437056"/>
              <a:gd name="connsiteX158" fmla="*/ 207168 w 1221741"/>
              <a:gd name="connsiteY158" fmla="*/ 1007328 h 1437056"/>
              <a:gd name="connsiteX159" fmla="*/ 197643 w 1221741"/>
              <a:gd name="connsiteY159" fmla="*/ 1004946 h 1437056"/>
              <a:gd name="connsiteX160" fmla="*/ 166687 w 1221741"/>
              <a:gd name="connsiteY160" fmla="*/ 1000184 h 1437056"/>
              <a:gd name="connsiteX161" fmla="*/ 150018 w 1221741"/>
              <a:gd name="connsiteY161" fmla="*/ 995421 h 1437056"/>
              <a:gd name="connsiteX162" fmla="*/ 126206 w 1221741"/>
              <a:gd name="connsiteY162" fmla="*/ 985896 h 1437056"/>
              <a:gd name="connsiteX163" fmla="*/ 111918 w 1221741"/>
              <a:gd name="connsiteY163" fmla="*/ 978753 h 1437056"/>
              <a:gd name="connsiteX164" fmla="*/ 52387 w 1221741"/>
              <a:gd name="connsiteY164" fmla="*/ 983515 h 1437056"/>
              <a:gd name="connsiteX165" fmla="*/ 45243 w 1221741"/>
              <a:gd name="connsiteY165" fmla="*/ 988278 h 1437056"/>
              <a:gd name="connsiteX166" fmla="*/ 23812 w 1221741"/>
              <a:gd name="connsiteY166" fmla="*/ 1009709 h 1437056"/>
              <a:gd name="connsiteX167" fmla="*/ 16668 w 1221741"/>
              <a:gd name="connsiteY167" fmla="*/ 1033521 h 1437056"/>
              <a:gd name="connsiteX168" fmla="*/ 11906 w 1221741"/>
              <a:gd name="connsiteY168" fmla="*/ 1040665 h 1437056"/>
              <a:gd name="connsiteX169" fmla="*/ 9525 w 1221741"/>
              <a:gd name="connsiteY169" fmla="*/ 1081146 h 1437056"/>
              <a:gd name="connsiteX170" fmla="*/ 7143 w 1221741"/>
              <a:gd name="connsiteY170" fmla="*/ 1090671 h 1437056"/>
              <a:gd name="connsiteX171" fmla="*/ 4762 w 1221741"/>
              <a:gd name="connsiteY171" fmla="*/ 1104959 h 1437056"/>
              <a:gd name="connsiteX172" fmla="*/ 2381 w 1221741"/>
              <a:gd name="connsiteY172" fmla="*/ 1135915 h 1437056"/>
              <a:gd name="connsiteX173" fmla="*/ 0 w 1221741"/>
              <a:gd name="connsiteY173" fmla="*/ 1143059 h 1437056"/>
              <a:gd name="connsiteX174" fmla="*/ 2381 w 1221741"/>
              <a:gd name="connsiteY174" fmla="*/ 1209734 h 1437056"/>
              <a:gd name="connsiteX175" fmla="*/ 19050 w 1221741"/>
              <a:gd name="connsiteY175" fmla="*/ 1221640 h 1437056"/>
              <a:gd name="connsiteX176" fmla="*/ 45243 w 1221741"/>
              <a:gd name="connsiteY176" fmla="*/ 1233546 h 1437056"/>
              <a:gd name="connsiteX177" fmla="*/ 59531 w 1221741"/>
              <a:gd name="connsiteY177" fmla="*/ 1238309 h 1437056"/>
              <a:gd name="connsiteX178" fmla="*/ 83343 w 1221741"/>
              <a:gd name="connsiteY178" fmla="*/ 1254978 h 1437056"/>
              <a:gd name="connsiteX179" fmla="*/ 90487 w 1221741"/>
              <a:gd name="connsiteY179" fmla="*/ 1262121 h 1437056"/>
              <a:gd name="connsiteX180" fmla="*/ 104775 w 1221741"/>
              <a:gd name="connsiteY180" fmla="*/ 1266884 h 1437056"/>
              <a:gd name="connsiteX181" fmla="*/ 123825 w 1221741"/>
              <a:gd name="connsiteY181" fmla="*/ 1271646 h 1437056"/>
              <a:gd name="connsiteX182" fmla="*/ 138112 w 1221741"/>
              <a:gd name="connsiteY182" fmla="*/ 1276409 h 1437056"/>
              <a:gd name="connsiteX183" fmla="*/ 223837 w 1221741"/>
              <a:gd name="connsiteY183" fmla="*/ 1285934 h 1437056"/>
              <a:gd name="connsiteX184" fmla="*/ 257175 w 1221741"/>
              <a:gd name="connsiteY184" fmla="*/ 1314509 h 1437056"/>
              <a:gd name="connsiteX185" fmla="*/ 261937 w 1221741"/>
              <a:gd name="connsiteY185" fmla="*/ 1321653 h 1437056"/>
              <a:gd name="connsiteX186" fmla="*/ 264318 w 1221741"/>
              <a:gd name="connsiteY186" fmla="*/ 1328796 h 1437056"/>
              <a:gd name="connsiteX187" fmla="*/ 271462 w 1221741"/>
              <a:gd name="connsiteY187" fmla="*/ 1343084 h 1437056"/>
              <a:gd name="connsiteX188" fmla="*/ 276225 w 1221741"/>
              <a:gd name="connsiteY188" fmla="*/ 1350228 h 1437056"/>
              <a:gd name="connsiteX189" fmla="*/ 285750 w 1221741"/>
              <a:gd name="connsiteY189" fmla="*/ 1352609 h 1437056"/>
              <a:gd name="connsiteX190" fmla="*/ 328612 w 1221741"/>
              <a:gd name="connsiteY190" fmla="*/ 1347846 h 1437056"/>
              <a:gd name="connsiteX191" fmla="*/ 342900 w 1221741"/>
              <a:gd name="connsiteY191" fmla="*/ 1345465 h 1437056"/>
              <a:gd name="connsiteX192" fmla="*/ 366712 w 1221741"/>
              <a:gd name="connsiteY192" fmla="*/ 1350228 h 1437056"/>
              <a:gd name="connsiteX193" fmla="*/ 373856 w 1221741"/>
              <a:gd name="connsiteY193" fmla="*/ 1383565 h 1437056"/>
              <a:gd name="connsiteX194" fmla="*/ 381000 w 1221741"/>
              <a:gd name="connsiteY194" fmla="*/ 1412140 h 1437056"/>
              <a:gd name="connsiteX195" fmla="*/ 381000 w 1221741"/>
              <a:gd name="connsiteY195" fmla="*/ 1435953 h 1437056"/>
              <a:gd name="connsiteX0" fmla="*/ 381000 w 1221741"/>
              <a:gd name="connsiteY0" fmla="*/ 1435953 h 1437056"/>
              <a:gd name="connsiteX1" fmla="*/ 411956 w 1221741"/>
              <a:gd name="connsiteY1" fmla="*/ 1431190 h 1437056"/>
              <a:gd name="connsiteX2" fmla="*/ 426243 w 1221741"/>
              <a:gd name="connsiteY2" fmla="*/ 1419284 h 1437056"/>
              <a:gd name="connsiteX3" fmla="*/ 435768 w 1221741"/>
              <a:gd name="connsiteY3" fmla="*/ 1414521 h 1437056"/>
              <a:gd name="connsiteX4" fmla="*/ 447675 w 1221741"/>
              <a:gd name="connsiteY4" fmla="*/ 1404996 h 1437056"/>
              <a:gd name="connsiteX5" fmla="*/ 450056 w 1221741"/>
              <a:gd name="connsiteY5" fmla="*/ 1397853 h 1437056"/>
              <a:gd name="connsiteX6" fmla="*/ 476250 w 1221741"/>
              <a:gd name="connsiteY6" fmla="*/ 1378803 h 1437056"/>
              <a:gd name="connsiteX7" fmla="*/ 488156 w 1221741"/>
              <a:gd name="connsiteY7" fmla="*/ 1369278 h 1437056"/>
              <a:gd name="connsiteX8" fmla="*/ 526256 w 1221741"/>
              <a:gd name="connsiteY8" fmla="*/ 1362134 h 1437056"/>
              <a:gd name="connsiteX9" fmla="*/ 559593 w 1221741"/>
              <a:gd name="connsiteY9" fmla="*/ 1357371 h 1437056"/>
              <a:gd name="connsiteX10" fmla="*/ 573881 w 1221741"/>
              <a:gd name="connsiteY10" fmla="*/ 1347846 h 1437056"/>
              <a:gd name="connsiteX11" fmla="*/ 592931 w 1221741"/>
              <a:gd name="connsiteY11" fmla="*/ 1333559 h 1437056"/>
              <a:gd name="connsiteX12" fmla="*/ 611981 w 1221741"/>
              <a:gd name="connsiteY12" fmla="*/ 1321653 h 1437056"/>
              <a:gd name="connsiteX13" fmla="*/ 626268 w 1221741"/>
              <a:gd name="connsiteY13" fmla="*/ 1319271 h 1437056"/>
              <a:gd name="connsiteX14" fmla="*/ 657225 w 1221741"/>
              <a:gd name="connsiteY14" fmla="*/ 1314509 h 1437056"/>
              <a:gd name="connsiteX15" fmla="*/ 666750 w 1221741"/>
              <a:gd name="connsiteY15" fmla="*/ 1307365 h 1437056"/>
              <a:gd name="connsiteX16" fmla="*/ 652462 w 1221741"/>
              <a:gd name="connsiteY16" fmla="*/ 1295459 h 1437056"/>
              <a:gd name="connsiteX17" fmla="*/ 638175 w 1221741"/>
              <a:gd name="connsiteY17" fmla="*/ 1288315 h 1437056"/>
              <a:gd name="connsiteX18" fmla="*/ 626268 w 1221741"/>
              <a:gd name="connsiteY18" fmla="*/ 1278790 h 1437056"/>
              <a:gd name="connsiteX19" fmla="*/ 619125 w 1221741"/>
              <a:gd name="connsiteY19" fmla="*/ 1271646 h 1437056"/>
              <a:gd name="connsiteX20" fmla="*/ 621506 w 1221741"/>
              <a:gd name="connsiteY20" fmla="*/ 1254978 h 1437056"/>
              <a:gd name="connsiteX21" fmla="*/ 650081 w 1221741"/>
              <a:gd name="connsiteY21" fmla="*/ 1259740 h 1437056"/>
              <a:gd name="connsiteX22" fmla="*/ 671512 w 1221741"/>
              <a:gd name="connsiteY22" fmla="*/ 1266884 h 1437056"/>
              <a:gd name="connsiteX23" fmla="*/ 673893 w 1221741"/>
              <a:gd name="connsiteY23" fmla="*/ 1300221 h 1437056"/>
              <a:gd name="connsiteX24" fmla="*/ 692943 w 1221741"/>
              <a:gd name="connsiteY24" fmla="*/ 1302603 h 1437056"/>
              <a:gd name="connsiteX25" fmla="*/ 757237 w 1221741"/>
              <a:gd name="connsiteY25" fmla="*/ 1300221 h 1437056"/>
              <a:gd name="connsiteX26" fmla="*/ 776287 w 1221741"/>
              <a:gd name="connsiteY26" fmla="*/ 1297840 h 1437056"/>
              <a:gd name="connsiteX27" fmla="*/ 845343 w 1221741"/>
              <a:gd name="connsiteY27" fmla="*/ 1304984 h 1437056"/>
              <a:gd name="connsiteX28" fmla="*/ 864393 w 1221741"/>
              <a:gd name="connsiteY28" fmla="*/ 1309746 h 1437056"/>
              <a:gd name="connsiteX29" fmla="*/ 885825 w 1221741"/>
              <a:gd name="connsiteY29" fmla="*/ 1314509 h 1437056"/>
              <a:gd name="connsiteX30" fmla="*/ 897731 w 1221741"/>
              <a:gd name="connsiteY30" fmla="*/ 1319271 h 1437056"/>
              <a:gd name="connsiteX31" fmla="*/ 907256 w 1221741"/>
              <a:gd name="connsiteY31" fmla="*/ 1324034 h 1437056"/>
              <a:gd name="connsiteX32" fmla="*/ 926306 w 1221741"/>
              <a:gd name="connsiteY32" fmla="*/ 1328796 h 1437056"/>
              <a:gd name="connsiteX33" fmla="*/ 945356 w 1221741"/>
              <a:gd name="connsiteY33" fmla="*/ 1333559 h 1437056"/>
              <a:gd name="connsiteX34" fmla="*/ 950118 w 1221741"/>
              <a:gd name="connsiteY34" fmla="*/ 1307365 h 1437056"/>
              <a:gd name="connsiteX35" fmla="*/ 952500 w 1221741"/>
              <a:gd name="connsiteY35" fmla="*/ 1297840 h 1437056"/>
              <a:gd name="connsiteX36" fmla="*/ 988218 w 1221741"/>
              <a:gd name="connsiteY36" fmla="*/ 1290696 h 1437056"/>
              <a:gd name="connsiteX37" fmla="*/ 992981 w 1221741"/>
              <a:gd name="connsiteY37" fmla="*/ 1283553 h 1437056"/>
              <a:gd name="connsiteX38" fmla="*/ 1000125 w 1221741"/>
              <a:gd name="connsiteY38" fmla="*/ 1281171 h 1437056"/>
              <a:gd name="connsiteX39" fmla="*/ 1007268 w 1221741"/>
              <a:gd name="connsiteY39" fmla="*/ 1276409 h 1437056"/>
              <a:gd name="connsiteX40" fmla="*/ 1012031 w 1221741"/>
              <a:gd name="connsiteY40" fmla="*/ 1266884 h 1437056"/>
              <a:gd name="connsiteX41" fmla="*/ 1014412 w 1221741"/>
              <a:gd name="connsiteY41" fmla="*/ 1259740 h 1437056"/>
              <a:gd name="connsiteX42" fmla="*/ 1023937 w 1221741"/>
              <a:gd name="connsiteY42" fmla="*/ 1245453 h 1437056"/>
              <a:gd name="connsiteX43" fmla="*/ 1031081 w 1221741"/>
              <a:gd name="connsiteY43" fmla="*/ 1226403 h 1437056"/>
              <a:gd name="connsiteX44" fmla="*/ 1033462 w 1221741"/>
              <a:gd name="connsiteY44" fmla="*/ 1219259 h 1437056"/>
              <a:gd name="connsiteX45" fmla="*/ 1035843 w 1221741"/>
              <a:gd name="connsiteY45" fmla="*/ 1209734 h 1437056"/>
              <a:gd name="connsiteX46" fmla="*/ 1040606 w 1221741"/>
              <a:gd name="connsiteY46" fmla="*/ 1200209 h 1437056"/>
              <a:gd name="connsiteX47" fmla="*/ 1045368 w 1221741"/>
              <a:gd name="connsiteY47" fmla="*/ 1181159 h 1437056"/>
              <a:gd name="connsiteX48" fmla="*/ 1062037 w 1221741"/>
              <a:gd name="connsiteY48" fmla="*/ 1150203 h 1437056"/>
              <a:gd name="connsiteX49" fmla="*/ 1069181 w 1221741"/>
              <a:gd name="connsiteY49" fmla="*/ 1143059 h 1437056"/>
              <a:gd name="connsiteX50" fmla="*/ 1066800 w 1221741"/>
              <a:gd name="connsiteY50" fmla="*/ 1114484 h 1437056"/>
              <a:gd name="connsiteX51" fmla="*/ 1004887 w 1221741"/>
              <a:gd name="connsiteY51" fmla="*/ 1121628 h 1437056"/>
              <a:gd name="connsiteX52" fmla="*/ 1004887 w 1221741"/>
              <a:gd name="connsiteY52" fmla="*/ 1093053 h 1437056"/>
              <a:gd name="connsiteX53" fmla="*/ 1009650 w 1221741"/>
              <a:gd name="connsiteY53" fmla="*/ 1085909 h 1437056"/>
              <a:gd name="connsiteX54" fmla="*/ 1016793 w 1221741"/>
              <a:gd name="connsiteY54" fmla="*/ 1076384 h 1437056"/>
              <a:gd name="connsiteX55" fmla="*/ 1028700 w 1221741"/>
              <a:gd name="connsiteY55" fmla="*/ 1026378 h 1437056"/>
              <a:gd name="connsiteX56" fmla="*/ 1038225 w 1221741"/>
              <a:gd name="connsiteY56" fmla="*/ 990659 h 1437056"/>
              <a:gd name="connsiteX57" fmla="*/ 1045368 w 1221741"/>
              <a:gd name="connsiteY57" fmla="*/ 981134 h 1437056"/>
              <a:gd name="connsiteX58" fmla="*/ 1054893 w 1221741"/>
              <a:gd name="connsiteY58" fmla="*/ 964465 h 1437056"/>
              <a:gd name="connsiteX59" fmla="*/ 1071562 w 1221741"/>
              <a:gd name="connsiteY59" fmla="*/ 947796 h 1437056"/>
              <a:gd name="connsiteX60" fmla="*/ 1095375 w 1221741"/>
              <a:gd name="connsiteY60" fmla="*/ 928746 h 1437056"/>
              <a:gd name="connsiteX61" fmla="*/ 1102518 w 1221741"/>
              <a:gd name="connsiteY61" fmla="*/ 921603 h 1437056"/>
              <a:gd name="connsiteX62" fmla="*/ 1109662 w 1221741"/>
              <a:gd name="connsiteY62" fmla="*/ 919221 h 1437056"/>
              <a:gd name="connsiteX63" fmla="*/ 1119187 w 1221741"/>
              <a:gd name="connsiteY63" fmla="*/ 912078 h 1437056"/>
              <a:gd name="connsiteX64" fmla="*/ 1138237 w 1221741"/>
              <a:gd name="connsiteY64" fmla="*/ 900171 h 1437056"/>
              <a:gd name="connsiteX65" fmla="*/ 1147762 w 1221741"/>
              <a:gd name="connsiteY65" fmla="*/ 881121 h 1437056"/>
              <a:gd name="connsiteX66" fmla="*/ 1166812 w 1221741"/>
              <a:gd name="connsiteY66" fmla="*/ 854928 h 1437056"/>
              <a:gd name="connsiteX67" fmla="*/ 1178718 w 1221741"/>
              <a:gd name="connsiteY67" fmla="*/ 847784 h 1437056"/>
              <a:gd name="connsiteX68" fmla="*/ 1185862 w 1221741"/>
              <a:gd name="connsiteY68" fmla="*/ 845403 h 1437056"/>
              <a:gd name="connsiteX69" fmla="*/ 1197768 w 1221741"/>
              <a:gd name="connsiteY69" fmla="*/ 838259 h 1437056"/>
              <a:gd name="connsiteX70" fmla="*/ 1207293 w 1221741"/>
              <a:gd name="connsiteY70" fmla="*/ 833496 h 1437056"/>
              <a:gd name="connsiteX71" fmla="*/ 1219200 w 1221741"/>
              <a:gd name="connsiteY71" fmla="*/ 819209 h 1437056"/>
              <a:gd name="connsiteX72" fmla="*/ 1214437 w 1221741"/>
              <a:gd name="connsiteY72" fmla="*/ 793015 h 1437056"/>
              <a:gd name="connsiteX73" fmla="*/ 1207293 w 1221741"/>
              <a:gd name="connsiteY73" fmla="*/ 790634 h 1437056"/>
              <a:gd name="connsiteX74" fmla="*/ 1178718 w 1221741"/>
              <a:gd name="connsiteY74" fmla="*/ 778728 h 1437056"/>
              <a:gd name="connsiteX75" fmla="*/ 1157287 w 1221741"/>
              <a:gd name="connsiteY75" fmla="*/ 766821 h 1437056"/>
              <a:gd name="connsiteX76" fmla="*/ 1133475 w 1221741"/>
              <a:gd name="connsiteY76" fmla="*/ 745390 h 1437056"/>
              <a:gd name="connsiteX77" fmla="*/ 1126331 w 1221741"/>
              <a:gd name="connsiteY77" fmla="*/ 738246 h 1437056"/>
              <a:gd name="connsiteX78" fmla="*/ 1112043 w 1221741"/>
              <a:gd name="connsiteY78" fmla="*/ 719196 h 1437056"/>
              <a:gd name="connsiteX79" fmla="*/ 1102518 w 1221741"/>
              <a:gd name="connsiteY79" fmla="*/ 700146 h 1437056"/>
              <a:gd name="connsiteX80" fmla="*/ 1095375 w 1221741"/>
              <a:gd name="connsiteY80" fmla="*/ 681096 h 1437056"/>
              <a:gd name="connsiteX81" fmla="*/ 1090612 w 1221741"/>
              <a:gd name="connsiteY81" fmla="*/ 669190 h 1437056"/>
              <a:gd name="connsiteX82" fmla="*/ 1088231 w 1221741"/>
              <a:gd name="connsiteY82" fmla="*/ 662046 h 1437056"/>
              <a:gd name="connsiteX83" fmla="*/ 1081087 w 1221741"/>
              <a:gd name="connsiteY83" fmla="*/ 652521 h 1437056"/>
              <a:gd name="connsiteX84" fmla="*/ 1078706 w 1221741"/>
              <a:gd name="connsiteY84" fmla="*/ 642996 h 1437056"/>
              <a:gd name="connsiteX85" fmla="*/ 1073943 w 1221741"/>
              <a:gd name="connsiteY85" fmla="*/ 635853 h 1437056"/>
              <a:gd name="connsiteX86" fmla="*/ 1069181 w 1221741"/>
              <a:gd name="connsiteY86" fmla="*/ 626328 h 1437056"/>
              <a:gd name="connsiteX87" fmla="*/ 1066800 w 1221741"/>
              <a:gd name="connsiteY87" fmla="*/ 619184 h 1437056"/>
              <a:gd name="connsiteX88" fmla="*/ 1064418 w 1221741"/>
              <a:gd name="connsiteY88" fmla="*/ 609659 h 1437056"/>
              <a:gd name="connsiteX89" fmla="*/ 1047750 w 1221741"/>
              <a:gd name="connsiteY89" fmla="*/ 578703 h 1437056"/>
              <a:gd name="connsiteX90" fmla="*/ 1040606 w 1221741"/>
              <a:gd name="connsiteY90" fmla="*/ 557271 h 1437056"/>
              <a:gd name="connsiteX91" fmla="*/ 1031081 w 1221741"/>
              <a:gd name="connsiteY91" fmla="*/ 535840 h 1437056"/>
              <a:gd name="connsiteX92" fmla="*/ 1026318 w 1221741"/>
              <a:gd name="connsiteY92" fmla="*/ 526315 h 1437056"/>
              <a:gd name="connsiteX93" fmla="*/ 1023937 w 1221741"/>
              <a:gd name="connsiteY93" fmla="*/ 519171 h 1437056"/>
              <a:gd name="connsiteX94" fmla="*/ 992981 w 1221741"/>
              <a:gd name="connsiteY94" fmla="*/ 452496 h 1437056"/>
              <a:gd name="connsiteX95" fmla="*/ 969168 w 1221741"/>
              <a:gd name="connsiteY95" fmla="*/ 397728 h 1437056"/>
              <a:gd name="connsiteX96" fmla="*/ 947738 w 1221741"/>
              <a:gd name="connsiteY96" fmla="*/ 333434 h 1437056"/>
              <a:gd name="connsiteX97" fmla="*/ 926306 w 1221741"/>
              <a:gd name="connsiteY97" fmla="*/ 242946 h 1437056"/>
              <a:gd name="connsiteX98" fmla="*/ 900112 w 1221741"/>
              <a:gd name="connsiteY98" fmla="*/ 161985 h 1437056"/>
              <a:gd name="connsiteX99" fmla="*/ 871537 w 1221741"/>
              <a:gd name="connsiteY99" fmla="*/ 88166 h 1437056"/>
              <a:gd name="connsiteX100" fmla="*/ 823912 w 1221741"/>
              <a:gd name="connsiteY100" fmla="*/ 58 h 1437056"/>
              <a:gd name="connsiteX101" fmla="*/ 852487 w 1221741"/>
              <a:gd name="connsiteY101" fmla="*/ 84506 h 1437056"/>
              <a:gd name="connsiteX102" fmla="*/ 862012 w 1221741"/>
              <a:gd name="connsiteY102" fmla="*/ 148800 h 1437056"/>
              <a:gd name="connsiteX103" fmla="*/ 847725 w 1221741"/>
              <a:gd name="connsiteY103" fmla="*/ 207228 h 1437056"/>
              <a:gd name="connsiteX104" fmla="*/ 812006 w 1221741"/>
              <a:gd name="connsiteY104" fmla="*/ 297715 h 1437056"/>
              <a:gd name="connsiteX105" fmla="*/ 797718 w 1221741"/>
              <a:gd name="connsiteY105" fmla="*/ 354865 h 1437056"/>
              <a:gd name="connsiteX106" fmla="*/ 781050 w 1221741"/>
              <a:gd name="connsiteY106" fmla="*/ 395346 h 1437056"/>
              <a:gd name="connsiteX107" fmla="*/ 754856 w 1221741"/>
              <a:gd name="connsiteY107" fmla="*/ 445353 h 1437056"/>
              <a:gd name="connsiteX108" fmla="*/ 762000 w 1221741"/>
              <a:gd name="connsiteY108" fmla="*/ 481071 h 1437056"/>
              <a:gd name="connsiteX109" fmla="*/ 733424 w 1221741"/>
              <a:gd name="connsiteY109" fmla="*/ 483453 h 1437056"/>
              <a:gd name="connsiteX110" fmla="*/ 688181 w 1221741"/>
              <a:gd name="connsiteY110" fmla="*/ 519171 h 1437056"/>
              <a:gd name="connsiteX111" fmla="*/ 642937 w 1221741"/>
              <a:gd name="connsiteY111" fmla="*/ 562034 h 1437056"/>
              <a:gd name="connsiteX112" fmla="*/ 607218 w 1221741"/>
              <a:gd name="connsiteY112" fmla="*/ 604896 h 1437056"/>
              <a:gd name="connsiteX113" fmla="*/ 602456 w 1221741"/>
              <a:gd name="connsiteY113" fmla="*/ 612040 h 1437056"/>
              <a:gd name="connsiteX114" fmla="*/ 573881 w 1221741"/>
              <a:gd name="connsiteY114" fmla="*/ 628709 h 1437056"/>
              <a:gd name="connsiteX115" fmla="*/ 554831 w 1221741"/>
              <a:gd name="connsiteY115" fmla="*/ 638234 h 1437056"/>
              <a:gd name="connsiteX116" fmla="*/ 542925 w 1221741"/>
              <a:gd name="connsiteY116" fmla="*/ 645378 h 1437056"/>
              <a:gd name="connsiteX117" fmla="*/ 535781 w 1221741"/>
              <a:gd name="connsiteY117" fmla="*/ 647759 h 1437056"/>
              <a:gd name="connsiteX118" fmla="*/ 516731 w 1221741"/>
              <a:gd name="connsiteY118" fmla="*/ 662046 h 1437056"/>
              <a:gd name="connsiteX119" fmla="*/ 500062 w 1221741"/>
              <a:gd name="connsiteY119" fmla="*/ 676334 h 1437056"/>
              <a:gd name="connsiteX120" fmla="*/ 490537 w 1221741"/>
              <a:gd name="connsiteY120" fmla="*/ 714434 h 1437056"/>
              <a:gd name="connsiteX121" fmla="*/ 490537 w 1221741"/>
              <a:gd name="connsiteY121" fmla="*/ 831115 h 1437056"/>
              <a:gd name="connsiteX122" fmla="*/ 495300 w 1221741"/>
              <a:gd name="connsiteY122" fmla="*/ 864453 h 1437056"/>
              <a:gd name="connsiteX123" fmla="*/ 492918 w 1221741"/>
              <a:gd name="connsiteY123" fmla="*/ 897790 h 1437056"/>
              <a:gd name="connsiteX124" fmla="*/ 483393 w 1221741"/>
              <a:gd name="connsiteY124" fmla="*/ 895409 h 1437056"/>
              <a:gd name="connsiteX125" fmla="*/ 478631 w 1221741"/>
              <a:gd name="connsiteY125" fmla="*/ 888265 h 1437056"/>
              <a:gd name="connsiteX126" fmla="*/ 447675 w 1221741"/>
              <a:gd name="connsiteY126" fmla="*/ 878740 h 1437056"/>
              <a:gd name="connsiteX127" fmla="*/ 445293 w 1221741"/>
              <a:gd name="connsiteY127" fmla="*/ 871596 h 1437056"/>
              <a:gd name="connsiteX128" fmla="*/ 438150 w 1221741"/>
              <a:gd name="connsiteY128" fmla="*/ 845403 h 1437056"/>
              <a:gd name="connsiteX129" fmla="*/ 421481 w 1221741"/>
              <a:gd name="connsiteY129" fmla="*/ 854928 h 1437056"/>
              <a:gd name="connsiteX130" fmla="*/ 407193 w 1221741"/>
              <a:gd name="connsiteY130" fmla="*/ 859690 h 1437056"/>
              <a:gd name="connsiteX131" fmla="*/ 397668 w 1221741"/>
              <a:gd name="connsiteY131" fmla="*/ 869215 h 1437056"/>
              <a:gd name="connsiteX132" fmla="*/ 395287 w 1221741"/>
              <a:gd name="connsiteY132" fmla="*/ 876359 h 1437056"/>
              <a:gd name="connsiteX133" fmla="*/ 388143 w 1221741"/>
              <a:gd name="connsiteY133" fmla="*/ 885884 h 1437056"/>
              <a:gd name="connsiteX134" fmla="*/ 369093 w 1221741"/>
              <a:gd name="connsiteY134" fmla="*/ 902553 h 1437056"/>
              <a:gd name="connsiteX135" fmla="*/ 371475 w 1221741"/>
              <a:gd name="connsiteY135" fmla="*/ 938271 h 1437056"/>
              <a:gd name="connsiteX136" fmla="*/ 373856 w 1221741"/>
              <a:gd name="connsiteY136" fmla="*/ 945415 h 1437056"/>
              <a:gd name="connsiteX137" fmla="*/ 381000 w 1221741"/>
              <a:gd name="connsiteY137" fmla="*/ 950178 h 1437056"/>
              <a:gd name="connsiteX138" fmla="*/ 390525 w 1221741"/>
              <a:gd name="connsiteY138" fmla="*/ 966846 h 1437056"/>
              <a:gd name="connsiteX139" fmla="*/ 392906 w 1221741"/>
              <a:gd name="connsiteY139" fmla="*/ 976371 h 1437056"/>
              <a:gd name="connsiteX140" fmla="*/ 400050 w 1221741"/>
              <a:gd name="connsiteY140" fmla="*/ 988278 h 1437056"/>
              <a:gd name="connsiteX141" fmla="*/ 407193 w 1221741"/>
              <a:gd name="connsiteY141" fmla="*/ 1023996 h 1437056"/>
              <a:gd name="connsiteX142" fmla="*/ 404812 w 1221741"/>
              <a:gd name="connsiteY142" fmla="*/ 1040665 h 1437056"/>
              <a:gd name="connsiteX143" fmla="*/ 378618 w 1221741"/>
              <a:gd name="connsiteY143" fmla="*/ 1033521 h 1437056"/>
              <a:gd name="connsiteX144" fmla="*/ 354806 w 1221741"/>
              <a:gd name="connsiteY144" fmla="*/ 1012090 h 1437056"/>
              <a:gd name="connsiteX145" fmla="*/ 350043 w 1221741"/>
              <a:gd name="connsiteY145" fmla="*/ 1004946 h 1437056"/>
              <a:gd name="connsiteX146" fmla="*/ 342900 w 1221741"/>
              <a:gd name="connsiteY146" fmla="*/ 1000184 h 1437056"/>
              <a:gd name="connsiteX147" fmla="*/ 307181 w 1221741"/>
              <a:gd name="connsiteY147" fmla="*/ 1007328 h 1437056"/>
              <a:gd name="connsiteX148" fmla="*/ 295275 w 1221741"/>
              <a:gd name="connsiteY148" fmla="*/ 1019234 h 1437056"/>
              <a:gd name="connsiteX149" fmla="*/ 288131 w 1221741"/>
              <a:gd name="connsiteY149" fmla="*/ 1043046 h 1437056"/>
              <a:gd name="connsiteX150" fmla="*/ 285750 w 1221741"/>
              <a:gd name="connsiteY150" fmla="*/ 1054953 h 1437056"/>
              <a:gd name="connsiteX151" fmla="*/ 278606 w 1221741"/>
              <a:gd name="connsiteY151" fmla="*/ 1057334 h 1437056"/>
              <a:gd name="connsiteX152" fmla="*/ 259556 w 1221741"/>
              <a:gd name="connsiteY152" fmla="*/ 1052571 h 1437056"/>
              <a:gd name="connsiteX153" fmla="*/ 252412 w 1221741"/>
              <a:gd name="connsiteY153" fmla="*/ 1040665 h 1437056"/>
              <a:gd name="connsiteX154" fmla="*/ 235743 w 1221741"/>
              <a:gd name="connsiteY154" fmla="*/ 1023996 h 1437056"/>
              <a:gd name="connsiteX155" fmla="*/ 235743 w 1221741"/>
              <a:gd name="connsiteY155" fmla="*/ 1023996 h 1437056"/>
              <a:gd name="connsiteX156" fmla="*/ 226218 w 1221741"/>
              <a:gd name="connsiteY156" fmla="*/ 1019234 h 1437056"/>
              <a:gd name="connsiteX157" fmla="*/ 207168 w 1221741"/>
              <a:gd name="connsiteY157" fmla="*/ 1007328 h 1437056"/>
              <a:gd name="connsiteX158" fmla="*/ 197643 w 1221741"/>
              <a:gd name="connsiteY158" fmla="*/ 1004946 h 1437056"/>
              <a:gd name="connsiteX159" fmla="*/ 166687 w 1221741"/>
              <a:gd name="connsiteY159" fmla="*/ 1000184 h 1437056"/>
              <a:gd name="connsiteX160" fmla="*/ 150018 w 1221741"/>
              <a:gd name="connsiteY160" fmla="*/ 995421 h 1437056"/>
              <a:gd name="connsiteX161" fmla="*/ 126206 w 1221741"/>
              <a:gd name="connsiteY161" fmla="*/ 985896 h 1437056"/>
              <a:gd name="connsiteX162" fmla="*/ 111918 w 1221741"/>
              <a:gd name="connsiteY162" fmla="*/ 978753 h 1437056"/>
              <a:gd name="connsiteX163" fmla="*/ 52387 w 1221741"/>
              <a:gd name="connsiteY163" fmla="*/ 983515 h 1437056"/>
              <a:gd name="connsiteX164" fmla="*/ 45243 w 1221741"/>
              <a:gd name="connsiteY164" fmla="*/ 988278 h 1437056"/>
              <a:gd name="connsiteX165" fmla="*/ 23812 w 1221741"/>
              <a:gd name="connsiteY165" fmla="*/ 1009709 h 1437056"/>
              <a:gd name="connsiteX166" fmla="*/ 16668 w 1221741"/>
              <a:gd name="connsiteY166" fmla="*/ 1033521 h 1437056"/>
              <a:gd name="connsiteX167" fmla="*/ 11906 w 1221741"/>
              <a:gd name="connsiteY167" fmla="*/ 1040665 h 1437056"/>
              <a:gd name="connsiteX168" fmla="*/ 9525 w 1221741"/>
              <a:gd name="connsiteY168" fmla="*/ 1081146 h 1437056"/>
              <a:gd name="connsiteX169" fmla="*/ 7143 w 1221741"/>
              <a:gd name="connsiteY169" fmla="*/ 1090671 h 1437056"/>
              <a:gd name="connsiteX170" fmla="*/ 4762 w 1221741"/>
              <a:gd name="connsiteY170" fmla="*/ 1104959 h 1437056"/>
              <a:gd name="connsiteX171" fmla="*/ 2381 w 1221741"/>
              <a:gd name="connsiteY171" fmla="*/ 1135915 h 1437056"/>
              <a:gd name="connsiteX172" fmla="*/ 0 w 1221741"/>
              <a:gd name="connsiteY172" fmla="*/ 1143059 h 1437056"/>
              <a:gd name="connsiteX173" fmla="*/ 2381 w 1221741"/>
              <a:gd name="connsiteY173" fmla="*/ 1209734 h 1437056"/>
              <a:gd name="connsiteX174" fmla="*/ 19050 w 1221741"/>
              <a:gd name="connsiteY174" fmla="*/ 1221640 h 1437056"/>
              <a:gd name="connsiteX175" fmla="*/ 45243 w 1221741"/>
              <a:gd name="connsiteY175" fmla="*/ 1233546 h 1437056"/>
              <a:gd name="connsiteX176" fmla="*/ 59531 w 1221741"/>
              <a:gd name="connsiteY176" fmla="*/ 1238309 h 1437056"/>
              <a:gd name="connsiteX177" fmla="*/ 83343 w 1221741"/>
              <a:gd name="connsiteY177" fmla="*/ 1254978 h 1437056"/>
              <a:gd name="connsiteX178" fmla="*/ 90487 w 1221741"/>
              <a:gd name="connsiteY178" fmla="*/ 1262121 h 1437056"/>
              <a:gd name="connsiteX179" fmla="*/ 104775 w 1221741"/>
              <a:gd name="connsiteY179" fmla="*/ 1266884 h 1437056"/>
              <a:gd name="connsiteX180" fmla="*/ 123825 w 1221741"/>
              <a:gd name="connsiteY180" fmla="*/ 1271646 h 1437056"/>
              <a:gd name="connsiteX181" fmla="*/ 138112 w 1221741"/>
              <a:gd name="connsiteY181" fmla="*/ 1276409 h 1437056"/>
              <a:gd name="connsiteX182" fmla="*/ 223837 w 1221741"/>
              <a:gd name="connsiteY182" fmla="*/ 1285934 h 1437056"/>
              <a:gd name="connsiteX183" fmla="*/ 257175 w 1221741"/>
              <a:gd name="connsiteY183" fmla="*/ 1314509 h 1437056"/>
              <a:gd name="connsiteX184" fmla="*/ 261937 w 1221741"/>
              <a:gd name="connsiteY184" fmla="*/ 1321653 h 1437056"/>
              <a:gd name="connsiteX185" fmla="*/ 264318 w 1221741"/>
              <a:gd name="connsiteY185" fmla="*/ 1328796 h 1437056"/>
              <a:gd name="connsiteX186" fmla="*/ 271462 w 1221741"/>
              <a:gd name="connsiteY186" fmla="*/ 1343084 h 1437056"/>
              <a:gd name="connsiteX187" fmla="*/ 276225 w 1221741"/>
              <a:gd name="connsiteY187" fmla="*/ 1350228 h 1437056"/>
              <a:gd name="connsiteX188" fmla="*/ 285750 w 1221741"/>
              <a:gd name="connsiteY188" fmla="*/ 1352609 h 1437056"/>
              <a:gd name="connsiteX189" fmla="*/ 328612 w 1221741"/>
              <a:gd name="connsiteY189" fmla="*/ 1347846 h 1437056"/>
              <a:gd name="connsiteX190" fmla="*/ 342900 w 1221741"/>
              <a:gd name="connsiteY190" fmla="*/ 1345465 h 1437056"/>
              <a:gd name="connsiteX191" fmla="*/ 366712 w 1221741"/>
              <a:gd name="connsiteY191" fmla="*/ 1350228 h 1437056"/>
              <a:gd name="connsiteX192" fmla="*/ 373856 w 1221741"/>
              <a:gd name="connsiteY192" fmla="*/ 1383565 h 1437056"/>
              <a:gd name="connsiteX193" fmla="*/ 381000 w 1221741"/>
              <a:gd name="connsiteY193" fmla="*/ 1412140 h 1437056"/>
              <a:gd name="connsiteX194" fmla="*/ 381000 w 1221741"/>
              <a:gd name="connsiteY194" fmla="*/ 1435953 h 1437056"/>
              <a:gd name="connsiteX0" fmla="*/ 381000 w 1221741"/>
              <a:gd name="connsiteY0" fmla="*/ 1435953 h 1437056"/>
              <a:gd name="connsiteX1" fmla="*/ 411956 w 1221741"/>
              <a:gd name="connsiteY1" fmla="*/ 1431190 h 1437056"/>
              <a:gd name="connsiteX2" fmla="*/ 426243 w 1221741"/>
              <a:gd name="connsiteY2" fmla="*/ 1419284 h 1437056"/>
              <a:gd name="connsiteX3" fmla="*/ 435768 w 1221741"/>
              <a:gd name="connsiteY3" fmla="*/ 1414521 h 1437056"/>
              <a:gd name="connsiteX4" fmla="*/ 447675 w 1221741"/>
              <a:gd name="connsiteY4" fmla="*/ 1404996 h 1437056"/>
              <a:gd name="connsiteX5" fmla="*/ 450056 w 1221741"/>
              <a:gd name="connsiteY5" fmla="*/ 1397853 h 1437056"/>
              <a:gd name="connsiteX6" fmla="*/ 476250 w 1221741"/>
              <a:gd name="connsiteY6" fmla="*/ 1378803 h 1437056"/>
              <a:gd name="connsiteX7" fmla="*/ 488156 w 1221741"/>
              <a:gd name="connsiteY7" fmla="*/ 1369278 h 1437056"/>
              <a:gd name="connsiteX8" fmla="*/ 526256 w 1221741"/>
              <a:gd name="connsiteY8" fmla="*/ 1362134 h 1437056"/>
              <a:gd name="connsiteX9" fmla="*/ 559593 w 1221741"/>
              <a:gd name="connsiteY9" fmla="*/ 1357371 h 1437056"/>
              <a:gd name="connsiteX10" fmla="*/ 573881 w 1221741"/>
              <a:gd name="connsiteY10" fmla="*/ 1347846 h 1437056"/>
              <a:gd name="connsiteX11" fmla="*/ 592931 w 1221741"/>
              <a:gd name="connsiteY11" fmla="*/ 1333559 h 1437056"/>
              <a:gd name="connsiteX12" fmla="*/ 611981 w 1221741"/>
              <a:gd name="connsiteY12" fmla="*/ 1321653 h 1437056"/>
              <a:gd name="connsiteX13" fmla="*/ 626268 w 1221741"/>
              <a:gd name="connsiteY13" fmla="*/ 1319271 h 1437056"/>
              <a:gd name="connsiteX14" fmla="*/ 657225 w 1221741"/>
              <a:gd name="connsiteY14" fmla="*/ 1314509 h 1437056"/>
              <a:gd name="connsiteX15" fmla="*/ 666750 w 1221741"/>
              <a:gd name="connsiteY15" fmla="*/ 1307365 h 1437056"/>
              <a:gd name="connsiteX16" fmla="*/ 652462 w 1221741"/>
              <a:gd name="connsiteY16" fmla="*/ 1295459 h 1437056"/>
              <a:gd name="connsiteX17" fmla="*/ 638175 w 1221741"/>
              <a:gd name="connsiteY17" fmla="*/ 1288315 h 1437056"/>
              <a:gd name="connsiteX18" fmla="*/ 626268 w 1221741"/>
              <a:gd name="connsiteY18" fmla="*/ 1278790 h 1437056"/>
              <a:gd name="connsiteX19" fmla="*/ 619125 w 1221741"/>
              <a:gd name="connsiteY19" fmla="*/ 1271646 h 1437056"/>
              <a:gd name="connsiteX20" fmla="*/ 621506 w 1221741"/>
              <a:gd name="connsiteY20" fmla="*/ 1254978 h 1437056"/>
              <a:gd name="connsiteX21" fmla="*/ 650081 w 1221741"/>
              <a:gd name="connsiteY21" fmla="*/ 1259740 h 1437056"/>
              <a:gd name="connsiteX22" fmla="*/ 671512 w 1221741"/>
              <a:gd name="connsiteY22" fmla="*/ 1266884 h 1437056"/>
              <a:gd name="connsiteX23" fmla="*/ 673893 w 1221741"/>
              <a:gd name="connsiteY23" fmla="*/ 1300221 h 1437056"/>
              <a:gd name="connsiteX24" fmla="*/ 692943 w 1221741"/>
              <a:gd name="connsiteY24" fmla="*/ 1302603 h 1437056"/>
              <a:gd name="connsiteX25" fmla="*/ 757237 w 1221741"/>
              <a:gd name="connsiteY25" fmla="*/ 1300221 h 1437056"/>
              <a:gd name="connsiteX26" fmla="*/ 776287 w 1221741"/>
              <a:gd name="connsiteY26" fmla="*/ 1297840 h 1437056"/>
              <a:gd name="connsiteX27" fmla="*/ 845343 w 1221741"/>
              <a:gd name="connsiteY27" fmla="*/ 1304984 h 1437056"/>
              <a:gd name="connsiteX28" fmla="*/ 864393 w 1221741"/>
              <a:gd name="connsiteY28" fmla="*/ 1309746 h 1437056"/>
              <a:gd name="connsiteX29" fmla="*/ 885825 w 1221741"/>
              <a:gd name="connsiteY29" fmla="*/ 1314509 h 1437056"/>
              <a:gd name="connsiteX30" fmla="*/ 897731 w 1221741"/>
              <a:gd name="connsiteY30" fmla="*/ 1319271 h 1437056"/>
              <a:gd name="connsiteX31" fmla="*/ 907256 w 1221741"/>
              <a:gd name="connsiteY31" fmla="*/ 1324034 h 1437056"/>
              <a:gd name="connsiteX32" fmla="*/ 926306 w 1221741"/>
              <a:gd name="connsiteY32" fmla="*/ 1328796 h 1437056"/>
              <a:gd name="connsiteX33" fmla="*/ 945356 w 1221741"/>
              <a:gd name="connsiteY33" fmla="*/ 1333559 h 1437056"/>
              <a:gd name="connsiteX34" fmla="*/ 950118 w 1221741"/>
              <a:gd name="connsiteY34" fmla="*/ 1307365 h 1437056"/>
              <a:gd name="connsiteX35" fmla="*/ 952500 w 1221741"/>
              <a:gd name="connsiteY35" fmla="*/ 1297840 h 1437056"/>
              <a:gd name="connsiteX36" fmla="*/ 988218 w 1221741"/>
              <a:gd name="connsiteY36" fmla="*/ 1290696 h 1437056"/>
              <a:gd name="connsiteX37" fmla="*/ 992981 w 1221741"/>
              <a:gd name="connsiteY37" fmla="*/ 1283553 h 1437056"/>
              <a:gd name="connsiteX38" fmla="*/ 1000125 w 1221741"/>
              <a:gd name="connsiteY38" fmla="*/ 1281171 h 1437056"/>
              <a:gd name="connsiteX39" fmla="*/ 1007268 w 1221741"/>
              <a:gd name="connsiteY39" fmla="*/ 1276409 h 1437056"/>
              <a:gd name="connsiteX40" fmla="*/ 1012031 w 1221741"/>
              <a:gd name="connsiteY40" fmla="*/ 1266884 h 1437056"/>
              <a:gd name="connsiteX41" fmla="*/ 1014412 w 1221741"/>
              <a:gd name="connsiteY41" fmla="*/ 1259740 h 1437056"/>
              <a:gd name="connsiteX42" fmla="*/ 1023937 w 1221741"/>
              <a:gd name="connsiteY42" fmla="*/ 1245453 h 1437056"/>
              <a:gd name="connsiteX43" fmla="*/ 1031081 w 1221741"/>
              <a:gd name="connsiteY43" fmla="*/ 1226403 h 1437056"/>
              <a:gd name="connsiteX44" fmla="*/ 1033462 w 1221741"/>
              <a:gd name="connsiteY44" fmla="*/ 1219259 h 1437056"/>
              <a:gd name="connsiteX45" fmla="*/ 1035843 w 1221741"/>
              <a:gd name="connsiteY45" fmla="*/ 1209734 h 1437056"/>
              <a:gd name="connsiteX46" fmla="*/ 1040606 w 1221741"/>
              <a:gd name="connsiteY46" fmla="*/ 1200209 h 1437056"/>
              <a:gd name="connsiteX47" fmla="*/ 1045368 w 1221741"/>
              <a:gd name="connsiteY47" fmla="*/ 1181159 h 1437056"/>
              <a:gd name="connsiteX48" fmla="*/ 1062037 w 1221741"/>
              <a:gd name="connsiteY48" fmla="*/ 1150203 h 1437056"/>
              <a:gd name="connsiteX49" fmla="*/ 1069181 w 1221741"/>
              <a:gd name="connsiteY49" fmla="*/ 1143059 h 1437056"/>
              <a:gd name="connsiteX50" fmla="*/ 1066800 w 1221741"/>
              <a:gd name="connsiteY50" fmla="*/ 1114484 h 1437056"/>
              <a:gd name="connsiteX51" fmla="*/ 1004887 w 1221741"/>
              <a:gd name="connsiteY51" fmla="*/ 1121628 h 1437056"/>
              <a:gd name="connsiteX52" fmla="*/ 1004887 w 1221741"/>
              <a:gd name="connsiteY52" fmla="*/ 1093053 h 1437056"/>
              <a:gd name="connsiteX53" fmla="*/ 1009650 w 1221741"/>
              <a:gd name="connsiteY53" fmla="*/ 1085909 h 1437056"/>
              <a:gd name="connsiteX54" fmla="*/ 1016793 w 1221741"/>
              <a:gd name="connsiteY54" fmla="*/ 1076384 h 1437056"/>
              <a:gd name="connsiteX55" fmla="*/ 1028700 w 1221741"/>
              <a:gd name="connsiteY55" fmla="*/ 1026378 h 1437056"/>
              <a:gd name="connsiteX56" fmla="*/ 1038225 w 1221741"/>
              <a:gd name="connsiteY56" fmla="*/ 990659 h 1437056"/>
              <a:gd name="connsiteX57" fmla="*/ 1045368 w 1221741"/>
              <a:gd name="connsiteY57" fmla="*/ 981134 h 1437056"/>
              <a:gd name="connsiteX58" fmla="*/ 1054893 w 1221741"/>
              <a:gd name="connsiteY58" fmla="*/ 964465 h 1437056"/>
              <a:gd name="connsiteX59" fmla="*/ 1071562 w 1221741"/>
              <a:gd name="connsiteY59" fmla="*/ 947796 h 1437056"/>
              <a:gd name="connsiteX60" fmla="*/ 1095375 w 1221741"/>
              <a:gd name="connsiteY60" fmla="*/ 928746 h 1437056"/>
              <a:gd name="connsiteX61" fmla="*/ 1102518 w 1221741"/>
              <a:gd name="connsiteY61" fmla="*/ 921603 h 1437056"/>
              <a:gd name="connsiteX62" fmla="*/ 1109662 w 1221741"/>
              <a:gd name="connsiteY62" fmla="*/ 919221 h 1437056"/>
              <a:gd name="connsiteX63" fmla="*/ 1119187 w 1221741"/>
              <a:gd name="connsiteY63" fmla="*/ 912078 h 1437056"/>
              <a:gd name="connsiteX64" fmla="*/ 1138237 w 1221741"/>
              <a:gd name="connsiteY64" fmla="*/ 900171 h 1437056"/>
              <a:gd name="connsiteX65" fmla="*/ 1147762 w 1221741"/>
              <a:gd name="connsiteY65" fmla="*/ 881121 h 1437056"/>
              <a:gd name="connsiteX66" fmla="*/ 1166812 w 1221741"/>
              <a:gd name="connsiteY66" fmla="*/ 854928 h 1437056"/>
              <a:gd name="connsiteX67" fmla="*/ 1178718 w 1221741"/>
              <a:gd name="connsiteY67" fmla="*/ 847784 h 1437056"/>
              <a:gd name="connsiteX68" fmla="*/ 1185862 w 1221741"/>
              <a:gd name="connsiteY68" fmla="*/ 845403 h 1437056"/>
              <a:gd name="connsiteX69" fmla="*/ 1197768 w 1221741"/>
              <a:gd name="connsiteY69" fmla="*/ 838259 h 1437056"/>
              <a:gd name="connsiteX70" fmla="*/ 1207293 w 1221741"/>
              <a:gd name="connsiteY70" fmla="*/ 833496 h 1437056"/>
              <a:gd name="connsiteX71" fmla="*/ 1219200 w 1221741"/>
              <a:gd name="connsiteY71" fmla="*/ 819209 h 1437056"/>
              <a:gd name="connsiteX72" fmla="*/ 1214437 w 1221741"/>
              <a:gd name="connsiteY72" fmla="*/ 793015 h 1437056"/>
              <a:gd name="connsiteX73" fmla="*/ 1207293 w 1221741"/>
              <a:gd name="connsiteY73" fmla="*/ 790634 h 1437056"/>
              <a:gd name="connsiteX74" fmla="*/ 1178718 w 1221741"/>
              <a:gd name="connsiteY74" fmla="*/ 778728 h 1437056"/>
              <a:gd name="connsiteX75" fmla="*/ 1157287 w 1221741"/>
              <a:gd name="connsiteY75" fmla="*/ 766821 h 1437056"/>
              <a:gd name="connsiteX76" fmla="*/ 1133475 w 1221741"/>
              <a:gd name="connsiteY76" fmla="*/ 745390 h 1437056"/>
              <a:gd name="connsiteX77" fmla="*/ 1126331 w 1221741"/>
              <a:gd name="connsiteY77" fmla="*/ 738246 h 1437056"/>
              <a:gd name="connsiteX78" fmla="*/ 1112043 w 1221741"/>
              <a:gd name="connsiteY78" fmla="*/ 719196 h 1437056"/>
              <a:gd name="connsiteX79" fmla="*/ 1102518 w 1221741"/>
              <a:gd name="connsiteY79" fmla="*/ 700146 h 1437056"/>
              <a:gd name="connsiteX80" fmla="*/ 1095375 w 1221741"/>
              <a:gd name="connsiteY80" fmla="*/ 681096 h 1437056"/>
              <a:gd name="connsiteX81" fmla="*/ 1090612 w 1221741"/>
              <a:gd name="connsiteY81" fmla="*/ 669190 h 1437056"/>
              <a:gd name="connsiteX82" fmla="*/ 1088231 w 1221741"/>
              <a:gd name="connsiteY82" fmla="*/ 662046 h 1437056"/>
              <a:gd name="connsiteX83" fmla="*/ 1081087 w 1221741"/>
              <a:gd name="connsiteY83" fmla="*/ 652521 h 1437056"/>
              <a:gd name="connsiteX84" fmla="*/ 1078706 w 1221741"/>
              <a:gd name="connsiteY84" fmla="*/ 642996 h 1437056"/>
              <a:gd name="connsiteX85" fmla="*/ 1073943 w 1221741"/>
              <a:gd name="connsiteY85" fmla="*/ 635853 h 1437056"/>
              <a:gd name="connsiteX86" fmla="*/ 1069181 w 1221741"/>
              <a:gd name="connsiteY86" fmla="*/ 626328 h 1437056"/>
              <a:gd name="connsiteX87" fmla="*/ 1066800 w 1221741"/>
              <a:gd name="connsiteY87" fmla="*/ 619184 h 1437056"/>
              <a:gd name="connsiteX88" fmla="*/ 1064418 w 1221741"/>
              <a:gd name="connsiteY88" fmla="*/ 609659 h 1437056"/>
              <a:gd name="connsiteX89" fmla="*/ 1047750 w 1221741"/>
              <a:gd name="connsiteY89" fmla="*/ 578703 h 1437056"/>
              <a:gd name="connsiteX90" fmla="*/ 1040606 w 1221741"/>
              <a:gd name="connsiteY90" fmla="*/ 557271 h 1437056"/>
              <a:gd name="connsiteX91" fmla="*/ 1031081 w 1221741"/>
              <a:gd name="connsiteY91" fmla="*/ 535840 h 1437056"/>
              <a:gd name="connsiteX92" fmla="*/ 1023937 w 1221741"/>
              <a:gd name="connsiteY92" fmla="*/ 519171 h 1437056"/>
              <a:gd name="connsiteX93" fmla="*/ 992981 w 1221741"/>
              <a:gd name="connsiteY93" fmla="*/ 452496 h 1437056"/>
              <a:gd name="connsiteX94" fmla="*/ 969168 w 1221741"/>
              <a:gd name="connsiteY94" fmla="*/ 397728 h 1437056"/>
              <a:gd name="connsiteX95" fmla="*/ 947738 w 1221741"/>
              <a:gd name="connsiteY95" fmla="*/ 333434 h 1437056"/>
              <a:gd name="connsiteX96" fmla="*/ 926306 w 1221741"/>
              <a:gd name="connsiteY96" fmla="*/ 242946 h 1437056"/>
              <a:gd name="connsiteX97" fmla="*/ 900112 w 1221741"/>
              <a:gd name="connsiteY97" fmla="*/ 161985 h 1437056"/>
              <a:gd name="connsiteX98" fmla="*/ 871537 w 1221741"/>
              <a:gd name="connsiteY98" fmla="*/ 88166 h 1437056"/>
              <a:gd name="connsiteX99" fmla="*/ 823912 w 1221741"/>
              <a:gd name="connsiteY99" fmla="*/ 58 h 1437056"/>
              <a:gd name="connsiteX100" fmla="*/ 852487 w 1221741"/>
              <a:gd name="connsiteY100" fmla="*/ 84506 h 1437056"/>
              <a:gd name="connsiteX101" fmla="*/ 862012 w 1221741"/>
              <a:gd name="connsiteY101" fmla="*/ 148800 h 1437056"/>
              <a:gd name="connsiteX102" fmla="*/ 847725 w 1221741"/>
              <a:gd name="connsiteY102" fmla="*/ 207228 h 1437056"/>
              <a:gd name="connsiteX103" fmla="*/ 812006 w 1221741"/>
              <a:gd name="connsiteY103" fmla="*/ 297715 h 1437056"/>
              <a:gd name="connsiteX104" fmla="*/ 797718 w 1221741"/>
              <a:gd name="connsiteY104" fmla="*/ 354865 h 1437056"/>
              <a:gd name="connsiteX105" fmla="*/ 781050 w 1221741"/>
              <a:gd name="connsiteY105" fmla="*/ 395346 h 1437056"/>
              <a:gd name="connsiteX106" fmla="*/ 754856 w 1221741"/>
              <a:gd name="connsiteY106" fmla="*/ 445353 h 1437056"/>
              <a:gd name="connsiteX107" fmla="*/ 762000 w 1221741"/>
              <a:gd name="connsiteY107" fmla="*/ 481071 h 1437056"/>
              <a:gd name="connsiteX108" fmla="*/ 733424 w 1221741"/>
              <a:gd name="connsiteY108" fmla="*/ 483453 h 1437056"/>
              <a:gd name="connsiteX109" fmla="*/ 688181 w 1221741"/>
              <a:gd name="connsiteY109" fmla="*/ 519171 h 1437056"/>
              <a:gd name="connsiteX110" fmla="*/ 642937 w 1221741"/>
              <a:gd name="connsiteY110" fmla="*/ 562034 h 1437056"/>
              <a:gd name="connsiteX111" fmla="*/ 607218 w 1221741"/>
              <a:gd name="connsiteY111" fmla="*/ 604896 h 1437056"/>
              <a:gd name="connsiteX112" fmla="*/ 602456 w 1221741"/>
              <a:gd name="connsiteY112" fmla="*/ 612040 h 1437056"/>
              <a:gd name="connsiteX113" fmla="*/ 573881 w 1221741"/>
              <a:gd name="connsiteY113" fmla="*/ 628709 h 1437056"/>
              <a:gd name="connsiteX114" fmla="*/ 554831 w 1221741"/>
              <a:gd name="connsiteY114" fmla="*/ 638234 h 1437056"/>
              <a:gd name="connsiteX115" fmla="*/ 542925 w 1221741"/>
              <a:gd name="connsiteY115" fmla="*/ 645378 h 1437056"/>
              <a:gd name="connsiteX116" fmla="*/ 535781 w 1221741"/>
              <a:gd name="connsiteY116" fmla="*/ 647759 h 1437056"/>
              <a:gd name="connsiteX117" fmla="*/ 516731 w 1221741"/>
              <a:gd name="connsiteY117" fmla="*/ 662046 h 1437056"/>
              <a:gd name="connsiteX118" fmla="*/ 500062 w 1221741"/>
              <a:gd name="connsiteY118" fmla="*/ 676334 h 1437056"/>
              <a:gd name="connsiteX119" fmla="*/ 490537 w 1221741"/>
              <a:gd name="connsiteY119" fmla="*/ 714434 h 1437056"/>
              <a:gd name="connsiteX120" fmla="*/ 490537 w 1221741"/>
              <a:gd name="connsiteY120" fmla="*/ 831115 h 1437056"/>
              <a:gd name="connsiteX121" fmla="*/ 495300 w 1221741"/>
              <a:gd name="connsiteY121" fmla="*/ 864453 h 1437056"/>
              <a:gd name="connsiteX122" fmla="*/ 492918 w 1221741"/>
              <a:gd name="connsiteY122" fmla="*/ 897790 h 1437056"/>
              <a:gd name="connsiteX123" fmla="*/ 483393 w 1221741"/>
              <a:gd name="connsiteY123" fmla="*/ 895409 h 1437056"/>
              <a:gd name="connsiteX124" fmla="*/ 478631 w 1221741"/>
              <a:gd name="connsiteY124" fmla="*/ 888265 h 1437056"/>
              <a:gd name="connsiteX125" fmla="*/ 447675 w 1221741"/>
              <a:gd name="connsiteY125" fmla="*/ 878740 h 1437056"/>
              <a:gd name="connsiteX126" fmla="*/ 445293 w 1221741"/>
              <a:gd name="connsiteY126" fmla="*/ 871596 h 1437056"/>
              <a:gd name="connsiteX127" fmla="*/ 438150 w 1221741"/>
              <a:gd name="connsiteY127" fmla="*/ 845403 h 1437056"/>
              <a:gd name="connsiteX128" fmla="*/ 421481 w 1221741"/>
              <a:gd name="connsiteY128" fmla="*/ 854928 h 1437056"/>
              <a:gd name="connsiteX129" fmla="*/ 407193 w 1221741"/>
              <a:gd name="connsiteY129" fmla="*/ 859690 h 1437056"/>
              <a:gd name="connsiteX130" fmla="*/ 397668 w 1221741"/>
              <a:gd name="connsiteY130" fmla="*/ 869215 h 1437056"/>
              <a:gd name="connsiteX131" fmla="*/ 395287 w 1221741"/>
              <a:gd name="connsiteY131" fmla="*/ 876359 h 1437056"/>
              <a:gd name="connsiteX132" fmla="*/ 388143 w 1221741"/>
              <a:gd name="connsiteY132" fmla="*/ 885884 h 1437056"/>
              <a:gd name="connsiteX133" fmla="*/ 369093 w 1221741"/>
              <a:gd name="connsiteY133" fmla="*/ 902553 h 1437056"/>
              <a:gd name="connsiteX134" fmla="*/ 371475 w 1221741"/>
              <a:gd name="connsiteY134" fmla="*/ 938271 h 1437056"/>
              <a:gd name="connsiteX135" fmla="*/ 373856 w 1221741"/>
              <a:gd name="connsiteY135" fmla="*/ 945415 h 1437056"/>
              <a:gd name="connsiteX136" fmla="*/ 381000 w 1221741"/>
              <a:gd name="connsiteY136" fmla="*/ 950178 h 1437056"/>
              <a:gd name="connsiteX137" fmla="*/ 390525 w 1221741"/>
              <a:gd name="connsiteY137" fmla="*/ 966846 h 1437056"/>
              <a:gd name="connsiteX138" fmla="*/ 392906 w 1221741"/>
              <a:gd name="connsiteY138" fmla="*/ 976371 h 1437056"/>
              <a:gd name="connsiteX139" fmla="*/ 400050 w 1221741"/>
              <a:gd name="connsiteY139" fmla="*/ 988278 h 1437056"/>
              <a:gd name="connsiteX140" fmla="*/ 407193 w 1221741"/>
              <a:gd name="connsiteY140" fmla="*/ 1023996 h 1437056"/>
              <a:gd name="connsiteX141" fmla="*/ 404812 w 1221741"/>
              <a:gd name="connsiteY141" fmla="*/ 1040665 h 1437056"/>
              <a:gd name="connsiteX142" fmla="*/ 378618 w 1221741"/>
              <a:gd name="connsiteY142" fmla="*/ 1033521 h 1437056"/>
              <a:gd name="connsiteX143" fmla="*/ 354806 w 1221741"/>
              <a:gd name="connsiteY143" fmla="*/ 1012090 h 1437056"/>
              <a:gd name="connsiteX144" fmla="*/ 350043 w 1221741"/>
              <a:gd name="connsiteY144" fmla="*/ 1004946 h 1437056"/>
              <a:gd name="connsiteX145" fmla="*/ 342900 w 1221741"/>
              <a:gd name="connsiteY145" fmla="*/ 1000184 h 1437056"/>
              <a:gd name="connsiteX146" fmla="*/ 307181 w 1221741"/>
              <a:gd name="connsiteY146" fmla="*/ 1007328 h 1437056"/>
              <a:gd name="connsiteX147" fmla="*/ 295275 w 1221741"/>
              <a:gd name="connsiteY147" fmla="*/ 1019234 h 1437056"/>
              <a:gd name="connsiteX148" fmla="*/ 288131 w 1221741"/>
              <a:gd name="connsiteY148" fmla="*/ 1043046 h 1437056"/>
              <a:gd name="connsiteX149" fmla="*/ 285750 w 1221741"/>
              <a:gd name="connsiteY149" fmla="*/ 1054953 h 1437056"/>
              <a:gd name="connsiteX150" fmla="*/ 278606 w 1221741"/>
              <a:gd name="connsiteY150" fmla="*/ 1057334 h 1437056"/>
              <a:gd name="connsiteX151" fmla="*/ 259556 w 1221741"/>
              <a:gd name="connsiteY151" fmla="*/ 1052571 h 1437056"/>
              <a:gd name="connsiteX152" fmla="*/ 252412 w 1221741"/>
              <a:gd name="connsiteY152" fmla="*/ 1040665 h 1437056"/>
              <a:gd name="connsiteX153" fmla="*/ 235743 w 1221741"/>
              <a:gd name="connsiteY153" fmla="*/ 1023996 h 1437056"/>
              <a:gd name="connsiteX154" fmla="*/ 235743 w 1221741"/>
              <a:gd name="connsiteY154" fmla="*/ 1023996 h 1437056"/>
              <a:gd name="connsiteX155" fmla="*/ 226218 w 1221741"/>
              <a:gd name="connsiteY155" fmla="*/ 1019234 h 1437056"/>
              <a:gd name="connsiteX156" fmla="*/ 207168 w 1221741"/>
              <a:gd name="connsiteY156" fmla="*/ 1007328 h 1437056"/>
              <a:gd name="connsiteX157" fmla="*/ 197643 w 1221741"/>
              <a:gd name="connsiteY157" fmla="*/ 1004946 h 1437056"/>
              <a:gd name="connsiteX158" fmla="*/ 166687 w 1221741"/>
              <a:gd name="connsiteY158" fmla="*/ 1000184 h 1437056"/>
              <a:gd name="connsiteX159" fmla="*/ 150018 w 1221741"/>
              <a:gd name="connsiteY159" fmla="*/ 995421 h 1437056"/>
              <a:gd name="connsiteX160" fmla="*/ 126206 w 1221741"/>
              <a:gd name="connsiteY160" fmla="*/ 985896 h 1437056"/>
              <a:gd name="connsiteX161" fmla="*/ 111918 w 1221741"/>
              <a:gd name="connsiteY161" fmla="*/ 978753 h 1437056"/>
              <a:gd name="connsiteX162" fmla="*/ 52387 w 1221741"/>
              <a:gd name="connsiteY162" fmla="*/ 983515 h 1437056"/>
              <a:gd name="connsiteX163" fmla="*/ 45243 w 1221741"/>
              <a:gd name="connsiteY163" fmla="*/ 988278 h 1437056"/>
              <a:gd name="connsiteX164" fmla="*/ 23812 w 1221741"/>
              <a:gd name="connsiteY164" fmla="*/ 1009709 h 1437056"/>
              <a:gd name="connsiteX165" fmla="*/ 16668 w 1221741"/>
              <a:gd name="connsiteY165" fmla="*/ 1033521 h 1437056"/>
              <a:gd name="connsiteX166" fmla="*/ 11906 w 1221741"/>
              <a:gd name="connsiteY166" fmla="*/ 1040665 h 1437056"/>
              <a:gd name="connsiteX167" fmla="*/ 9525 w 1221741"/>
              <a:gd name="connsiteY167" fmla="*/ 1081146 h 1437056"/>
              <a:gd name="connsiteX168" fmla="*/ 7143 w 1221741"/>
              <a:gd name="connsiteY168" fmla="*/ 1090671 h 1437056"/>
              <a:gd name="connsiteX169" fmla="*/ 4762 w 1221741"/>
              <a:gd name="connsiteY169" fmla="*/ 1104959 h 1437056"/>
              <a:gd name="connsiteX170" fmla="*/ 2381 w 1221741"/>
              <a:gd name="connsiteY170" fmla="*/ 1135915 h 1437056"/>
              <a:gd name="connsiteX171" fmla="*/ 0 w 1221741"/>
              <a:gd name="connsiteY171" fmla="*/ 1143059 h 1437056"/>
              <a:gd name="connsiteX172" fmla="*/ 2381 w 1221741"/>
              <a:gd name="connsiteY172" fmla="*/ 1209734 h 1437056"/>
              <a:gd name="connsiteX173" fmla="*/ 19050 w 1221741"/>
              <a:gd name="connsiteY173" fmla="*/ 1221640 h 1437056"/>
              <a:gd name="connsiteX174" fmla="*/ 45243 w 1221741"/>
              <a:gd name="connsiteY174" fmla="*/ 1233546 h 1437056"/>
              <a:gd name="connsiteX175" fmla="*/ 59531 w 1221741"/>
              <a:gd name="connsiteY175" fmla="*/ 1238309 h 1437056"/>
              <a:gd name="connsiteX176" fmla="*/ 83343 w 1221741"/>
              <a:gd name="connsiteY176" fmla="*/ 1254978 h 1437056"/>
              <a:gd name="connsiteX177" fmla="*/ 90487 w 1221741"/>
              <a:gd name="connsiteY177" fmla="*/ 1262121 h 1437056"/>
              <a:gd name="connsiteX178" fmla="*/ 104775 w 1221741"/>
              <a:gd name="connsiteY178" fmla="*/ 1266884 h 1437056"/>
              <a:gd name="connsiteX179" fmla="*/ 123825 w 1221741"/>
              <a:gd name="connsiteY179" fmla="*/ 1271646 h 1437056"/>
              <a:gd name="connsiteX180" fmla="*/ 138112 w 1221741"/>
              <a:gd name="connsiteY180" fmla="*/ 1276409 h 1437056"/>
              <a:gd name="connsiteX181" fmla="*/ 223837 w 1221741"/>
              <a:gd name="connsiteY181" fmla="*/ 1285934 h 1437056"/>
              <a:gd name="connsiteX182" fmla="*/ 257175 w 1221741"/>
              <a:gd name="connsiteY182" fmla="*/ 1314509 h 1437056"/>
              <a:gd name="connsiteX183" fmla="*/ 261937 w 1221741"/>
              <a:gd name="connsiteY183" fmla="*/ 1321653 h 1437056"/>
              <a:gd name="connsiteX184" fmla="*/ 264318 w 1221741"/>
              <a:gd name="connsiteY184" fmla="*/ 1328796 h 1437056"/>
              <a:gd name="connsiteX185" fmla="*/ 271462 w 1221741"/>
              <a:gd name="connsiteY185" fmla="*/ 1343084 h 1437056"/>
              <a:gd name="connsiteX186" fmla="*/ 276225 w 1221741"/>
              <a:gd name="connsiteY186" fmla="*/ 1350228 h 1437056"/>
              <a:gd name="connsiteX187" fmla="*/ 285750 w 1221741"/>
              <a:gd name="connsiteY187" fmla="*/ 1352609 h 1437056"/>
              <a:gd name="connsiteX188" fmla="*/ 328612 w 1221741"/>
              <a:gd name="connsiteY188" fmla="*/ 1347846 h 1437056"/>
              <a:gd name="connsiteX189" fmla="*/ 342900 w 1221741"/>
              <a:gd name="connsiteY189" fmla="*/ 1345465 h 1437056"/>
              <a:gd name="connsiteX190" fmla="*/ 366712 w 1221741"/>
              <a:gd name="connsiteY190" fmla="*/ 1350228 h 1437056"/>
              <a:gd name="connsiteX191" fmla="*/ 373856 w 1221741"/>
              <a:gd name="connsiteY191" fmla="*/ 1383565 h 1437056"/>
              <a:gd name="connsiteX192" fmla="*/ 381000 w 1221741"/>
              <a:gd name="connsiteY192" fmla="*/ 1412140 h 1437056"/>
              <a:gd name="connsiteX193" fmla="*/ 381000 w 1221741"/>
              <a:gd name="connsiteY193" fmla="*/ 1435953 h 1437056"/>
              <a:gd name="connsiteX0" fmla="*/ 381000 w 1221741"/>
              <a:gd name="connsiteY0" fmla="*/ 1435953 h 1437056"/>
              <a:gd name="connsiteX1" fmla="*/ 411956 w 1221741"/>
              <a:gd name="connsiteY1" fmla="*/ 1431190 h 1437056"/>
              <a:gd name="connsiteX2" fmla="*/ 426243 w 1221741"/>
              <a:gd name="connsiteY2" fmla="*/ 1419284 h 1437056"/>
              <a:gd name="connsiteX3" fmla="*/ 435768 w 1221741"/>
              <a:gd name="connsiteY3" fmla="*/ 1414521 h 1437056"/>
              <a:gd name="connsiteX4" fmla="*/ 447675 w 1221741"/>
              <a:gd name="connsiteY4" fmla="*/ 1404996 h 1437056"/>
              <a:gd name="connsiteX5" fmla="*/ 450056 w 1221741"/>
              <a:gd name="connsiteY5" fmla="*/ 1397853 h 1437056"/>
              <a:gd name="connsiteX6" fmla="*/ 476250 w 1221741"/>
              <a:gd name="connsiteY6" fmla="*/ 1378803 h 1437056"/>
              <a:gd name="connsiteX7" fmla="*/ 488156 w 1221741"/>
              <a:gd name="connsiteY7" fmla="*/ 1369278 h 1437056"/>
              <a:gd name="connsiteX8" fmla="*/ 526256 w 1221741"/>
              <a:gd name="connsiteY8" fmla="*/ 1362134 h 1437056"/>
              <a:gd name="connsiteX9" fmla="*/ 559593 w 1221741"/>
              <a:gd name="connsiteY9" fmla="*/ 1357371 h 1437056"/>
              <a:gd name="connsiteX10" fmla="*/ 573881 w 1221741"/>
              <a:gd name="connsiteY10" fmla="*/ 1347846 h 1437056"/>
              <a:gd name="connsiteX11" fmla="*/ 592931 w 1221741"/>
              <a:gd name="connsiteY11" fmla="*/ 1333559 h 1437056"/>
              <a:gd name="connsiteX12" fmla="*/ 611981 w 1221741"/>
              <a:gd name="connsiteY12" fmla="*/ 1321653 h 1437056"/>
              <a:gd name="connsiteX13" fmla="*/ 626268 w 1221741"/>
              <a:gd name="connsiteY13" fmla="*/ 1319271 h 1437056"/>
              <a:gd name="connsiteX14" fmla="*/ 657225 w 1221741"/>
              <a:gd name="connsiteY14" fmla="*/ 1314509 h 1437056"/>
              <a:gd name="connsiteX15" fmla="*/ 666750 w 1221741"/>
              <a:gd name="connsiteY15" fmla="*/ 1307365 h 1437056"/>
              <a:gd name="connsiteX16" fmla="*/ 652462 w 1221741"/>
              <a:gd name="connsiteY16" fmla="*/ 1295459 h 1437056"/>
              <a:gd name="connsiteX17" fmla="*/ 638175 w 1221741"/>
              <a:gd name="connsiteY17" fmla="*/ 1288315 h 1437056"/>
              <a:gd name="connsiteX18" fmla="*/ 626268 w 1221741"/>
              <a:gd name="connsiteY18" fmla="*/ 1278790 h 1437056"/>
              <a:gd name="connsiteX19" fmla="*/ 619125 w 1221741"/>
              <a:gd name="connsiteY19" fmla="*/ 1271646 h 1437056"/>
              <a:gd name="connsiteX20" fmla="*/ 621506 w 1221741"/>
              <a:gd name="connsiteY20" fmla="*/ 1254978 h 1437056"/>
              <a:gd name="connsiteX21" fmla="*/ 650081 w 1221741"/>
              <a:gd name="connsiteY21" fmla="*/ 1259740 h 1437056"/>
              <a:gd name="connsiteX22" fmla="*/ 671512 w 1221741"/>
              <a:gd name="connsiteY22" fmla="*/ 1266884 h 1437056"/>
              <a:gd name="connsiteX23" fmla="*/ 673893 w 1221741"/>
              <a:gd name="connsiteY23" fmla="*/ 1300221 h 1437056"/>
              <a:gd name="connsiteX24" fmla="*/ 692943 w 1221741"/>
              <a:gd name="connsiteY24" fmla="*/ 1302603 h 1437056"/>
              <a:gd name="connsiteX25" fmla="*/ 757237 w 1221741"/>
              <a:gd name="connsiteY25" fmla="*/ 1300221 h 1437056"/>
              <a:gd name="connsiteX26" fmla="*/ 776287 w 1221741"/>
              <a:gd name="connsiteY26" fmla="*/ 1297840 h 1437056"/>
              <a:gd name="connsiteX27" fmla="*/ 845343 w 1221741"/>
              <a:gd name="connsiteY27" fmla="*/ 1304984 h 1437056"/>
              <a:gd name="connsiteX28" fmla="*/ 864393 w 1221741"/>
              <a:gd name="connsiteY28" fmla="*/ 1309746 h 1437056"/>
              <a:gd name="connsiteX29" fmla="*/ 885825 w 1221741"/>
              <a:gd name="connsiteY29" fmla="*/ 1314509 h 1437056"/>
              <a:gd name="connsiteX30" fmla="*/ 897731 w 1221741"/>
              <a:gd name="connsiteY30" fmla="*/ 1319271 h 1437056"/>
              <a:gd name="connsiteX31" fmla="*/ 907256 w 1221741"/>
              <a:gd name="connsiteY31" fmla="*/ 1324034 h 1437056"/>
              <a:gd name="connsiteX32" fmla="*/ 926306 w 1221741"/>
              <a:gd name="connsiteY32" fmla="*/ 1328796 h 1437056"/>
              <a:gd name="connsiteX33" fmla="*/ 945356 w 1221741"/>
              <a:gd name="connsiteY33" fmla="*/ 1333559 h 1437056"/>
              <a:gd name="connsiteX34" fmla="*/ 950118 w 1221741"/>
              <a:gd name="connsiteY34" fmla="*/ 1307365 h 1437056"/>
              <a:gd name="connsiteX35" fmla="*/ 952500 w 1221741"/>
              <a:gd name="connsiteY35" fmla="*/ 1297840 h 1437056"/>
              <a:gd name="connsiteX36" fmla="*/ 988218 w 1221741"/>
              <a:gd name="connsiteY36" fmla="*/ 1290696 h 1437056"/>
              <a:gd name="connsiteX37" fmla="*/ 992981 w 1221741"/>
              <a:gd name="connsiteY37" fmla="*/ 1283553 h 1437056"/>
              <a:gd name="connsiteX38" fmla="*/ 1000125 w 1221741"/>
              <a:gd name="connsiteY38" fmla="*/ 1281171 h 1437056"/>
              <a:gd name="connsiteX39" fmla="*/ 1007268 w 1221741"/>
              <a:gd name="connsiteY39" fmla="*/ 1276409 h 1437056"/>
              <a:gd name="connsiteX40" fmla="*/ 1012031 w 1221741"/>
              <a:gd name="connsiteY40" fmla="*/ 1266884 h 1437056"/>
              <a:gd name="connsiteX41" fmla="*/ 1014412 w 1221741"/>
              <a:gd name="connsiteY41" fmla="*/ 1259740 h 1437056"/>
              <a:gd name="connsiteX42" fmla="*/ 1023937 w 1221741"/>
              <a:gd name="connsiteY42" fmla="*/ 1245453 h 1437056"/>
              <a:gd name="connsiteX43" fmla="*/ 1031081 w 1221741"/>
              <a:gd name="connsiteY43" fmla="*/ 1226403 h 1437056"/>
              <a:gd name="connsiteX44" fmla="*/ 1033462 w 1221741"/>
              <a:gd name="connsiteY44" fmla="*/ 1219259 h 1437056"/>
              <a:gd name="connsiteX45" fmla="*/ 1035843 w 1221741"/>
              <a:gd name="connsiteY45" fmla="*/ 1209734 h 1437056"/>
              <a:gd name="connsiteX46" fmla="*/ 1040606 w 1221741"/>
              <a:gd name="connsiteY46" fmla="*/ 1200209 h 1437056"/>
              <a:gd name="connsiteX47" fmla="*/ 1045368 w 1221741"/>
              <a:gd name="connsiteY47" fmla="*/ 1181159 h 1437056"/>
              <a:gd name="connsiteX48" fmla="*/ 1062037 w 1221741"/>
              <a:gd name="connsiteY48" fmla="*/ 1150203 h 1437056"/>
              <a:gd name="connsiteX49" fmla="*/ 1069181 w 1221741"/>
              <a:gd name="connsiteY49" fmla="*/ 1143059 h 1437056"/>
              <a:gd name="connsiteX50" fmla="*/ 1066800 w 1221741"/>
              <a:gd name="connsiteY50" fmla="*/ 1114484 h 1437056"/>
              <a:gd name="connsiteX51" fmla="*/ 1004887 w 1221741"/>
              <a:gd name="connsiteY51" fmla="*/ 1121628 h 1437056"/>
              <a:gd name="connsiteX52" fmla="*/ 1004887 w 1221741"/>
              <a:gd name="connsiteY52" fmla="*/ 1093053 h 1437056"/>
              <a:gd name="connsiteX53" fmla="*/ 1009650 w 1221741"/>
              <a:gd name="connsiteY53" fmla="*/ 1085909 h 1437056"/>
              <a:gd name="connsiteX54" fmla="*/ 1016793 w 1221741"/>
              <a:gd name="connsiteY54" fmla="*/ 1076384 h 1437056"/>
              <a:gd name="connsiteX55" fmla="*/ 1028700 w 1221741"/>
              <a:gd name="connsiteY55" fmla="*/ 1026378 h 1437056"/>
              <a:gd name="connsiteX56" fmla="*/ 1038225 w 1221741"/>
              <a:gd name="connsiteY56" fmla="*/ 990659 h 1437056"/>
              <a:gd name="connsiteX57" fmla="*/ 1045368 w 1221741"/>
              <a:gd name="connsiteY57" fmla="*/ 981134 h 1437056"/>
              <a:gd name="connsiteX58" fmla="*/ 1054893 w 1221741"/>
              <a:gd name="connsiteY58" fmla="*/ 964465 h 1437056"/>
              <a:gd name="connsiteX59" fmla="*/ 1071562 w 1221741"/>
              <a:gd name="connsiteY59" fmla="*/ 947796 h 1437056"/>
              <a:gd name="connsiteX60" fmla="*/ 1095375 w 1221741"/>
              <a:gd name="connsiteY60" fmla="*/ 928746 h 1437056"/>
              <a:gd name="connsiteX61" fmla="*/ 1102518 w 1221741"/>
              <a:gd name="connsiteY61" fmla="*/ 921603 h 1437056"/>
              <a:gd name="connsiteX62" fmla="*/ 1109662 w 1221741"/>
              <a:gd name="connsiteY62" fmla="*/ 919221 h 1437056"/>
              <a:gd name="connsiteX63" fmla="*/ 1119187 w 1221741"/>
              <a:gd name="connsiteY63" fmla="*/ 912078 h 1437056"/>
              <a:gd name="connsiteX64" fmla="*/ 1138237 w 1221741"/>
              <a:gd name="connsiteY64" fmla="*/ 900171 h 1437056"/>
              <a:gd name="connsiteX65" fmla="*/ 1147762 w 1221741"/>
              <a:gd name="connsiteY65" fmla="*/ 881121 h 1437056"/>
              <a:gd name="connsiteX66" fmla="*/ 1166812 w 1221741"/>
              <a:gd name="connsiteY66" fmla="*/ 854928 h 1437056"/>
              <a:gd name="connsiteX67" fmla="*/ 1178718 w 1221741"/>
              <a:gd name="connsiteY67" fmla="*/ 847784 h 1437056"/>
              <a:gd name="connsiteX68" fmla="*/ 1185862 w 1221741"/>
              <a:gd name="connsiteY68" fmla="*/ 845403 h 1437056"/>
              <a:gd name="connsiteX69" fmla="*/ 1197768 w 1221741"/>
              <a:gd name="connsiteY69" fmla="*/ 838259 h 1437056"/>
              <a:gd name="connsiteX70" fmla="*/ 1207293 w 1221741"/>
              <a:gd name="connsiteY70" fmla="*/ 833496 h 1437056"/>
              <a:gd name="connsiteX71" fmla="*/ 1219200 w 1221741"/>
              <a:gd name="connsiteY71" fmla="*/ 819209 h 1437056"/>
              <a:gd name="connsiteX72" fmla="*/ 1214437 w 1221741"/>
              <a:gd name="connsiteY72" fmla="*/ 793015 h 1437056"/>
              <a:gd name="connsiteX73" fmla="*/ 1207293 w 1221741"/>
              <a:gd name="connsiteY73" fmla="*/ 790634 h 1437056"/>
              <a:gd name="connsiteX74" fmla="*/ 1178718 w 1221741"/>
              <a:gd name="connsiteY74" fmla="*/ 778728 h 1437056"/>
              <a:gd name="connsiteX75" fmla="*/ 1157287 w 1221741"/>
              <a:gd name="connsiteY75" fmla="*/ 766821 h 1437056"/>
              <a:gd name="connsiteX76" fmla="*/ 1133475 w 1221741"/>
              <a:gd name="connsiteY76" fmla="*/ 745390 h 1437056"/>
              <a:gd name="connsiteX77" fmla="*/ 1126331 w 1221741"/>
              <a:gd name="connsiteY77" fmla="*/ 738246 h 1437056"/>
              <a:gd name="connsiteX78" fmla="*/ 1112043 w 1221741"/>
              <a:gd name="connsiteY78" fmla="*/ 719196 h 1437056"/>
              <a:gd name="connsiteX79" fmla="*/ 1102518 w 1221741"/>
              <a:gd name="connsiteY79" fmla="*/ 700146 h 1437056"/>
              <a:gd name="connsiteX80" fmla="*/ 1095375 w 1221741"/>
              <a:gd name="connsiteY80" fmla="*/ 681096 h 1437056"/>
              <a:gd name="connsiteX81" fmla="*/ 1090612 w 1221741"/>
              <a:gd name="connsiteY81" fmla="*/ 669190 h 1437056"/>
              <a:gd name="connsiteX82" fmla="*/ 1088231 w 1221741"/>
              <a:gd name="connsiteY82" fmla="*/ 662046 h 1437056"/>
              <a:gd name="connsiteX83" fmla="*/ 1081087 w 1221741"/>
              <a:gd name="connsiteY83" fmla="*/ 652521 h 1437056"/>
              <a:gd name="connsiteX84" fmla="*/ 1078706 w 1221741"/>
              <a:gd name="connsiteY84" fmla="*/ 642996 h 1437056"/>
              <a:gd name="connsiteX85" fmla="*/ 1073943 w 1221741"/>
              <a:gd name="connsiteY85" fmla="*/ 635853 h 1437056"/>
              <a:gd name="connsiteX86" fmla="*/ 1069181 w 1221741"/>
              <a:gd name="connsiteY86" fmla="*/ 626328 h 1437056"/>
              <a:gd name="connsiteX87" fmla="*/ 1066800 w 1221741"/>
              <a:gd name="connsiteY87" fmla="*/ 619184 h 1437056"/>
              <a:gd name="connsiteX88" fmla="*/ 1064418 w 1221741"/>
              <a:gd name="connsiteY88" fmla="*/ 609659 h 1437056"/>
              <a:gd name="connsiteX89" fmla="*/ 1047750 w 1221741"/>
              <a:gd name="connsiteY89" fmla="*/ 578703 h 1437056"/>
              <a:gd name="connsiteX90" fmla="*/ 1040606 w 1221741"/>
              <a:gd name="connsiteY90" fmla="*/ 557271 h 1437056"/>
              <a:gd name="connsiteX91" fmla="*/ 1031081 w 1221741"/>
              <a:gd name="connsiteY91" fmla="*/ 535840 h 1437056"/>
              <a:gd name="connsiteX92" fmla="*/ 992981 w 1221741"/>
              <a:gd name="connsiteY92" fmla="*/ 452496 h 1437056"/>
              <a:gd name="connsiteX93" fmla="*/ 969168 w 1221741"/>
              <a:gd name="connsiteY93" fmla="*/ 397728 h 1437056"/>
              <a:gd name="connsiteX94" fmla="*/ 947738 w 1221741"/>
              <a:gd name="connsiteY94" fmla="*/ 333434 h 1437056"/>
              <a:gd name="connsiteX95" fmla="*/ 926306 w 1221741"/>
              <a:gd name="connsiteY95" fmla="*/ 242946 h 1437056"/>
              <a:gd name="connsiteX96" fmla="*/ 900112 w 1221741"/>
              <a:gd name="connsiteY96" fmla="*/ 161985 h 1437056"/>
              <a:gd name="connsiteX97" fmla="*/ 871537 w 1221741"/>
              <a:gd name="connsiteY97" fmla="*/ 88166 h 1437056"/>
              <a:gd name="connsiteX98" fmla="*/ 823912 w 1221741"/>
              <a:gd name="connsiteY98" fmla="*/ 58 h 1437056"/>
              <a:gd name="connsiteX99" fmla="*/ 852487 w 1221741"/>
              <a:gd name="connsiteY99" fmla="*/ 84506 h 1437056"/>
              <a:gd name="connsiteX100" fmla="*/ 862012 w 1221741"/>
              <a:gd name="connsiteY100" fmla="*/ 148800 h 1437056"/>
              <a:gd name="connsiteX101" fmla="*/ 847725 w 1221741"/>
              <a:gd name="connsiteY101" fmla="*/ 207228 h 1437056"/>
              <a:gd name="connsiteX102" fmla="*/ 812006 w 1221741"/>
              <a:gd name="connsiteY102" fmla="*/ 297715 h 1437056"/>
              <a:gd name="connsiteX103" fmla="*/ 797718 w 1221741"/>
              <a:gd name="connsiteY103" fmla="*/ 354865 h 1437056"/>
              <a:gd name="connsiteX104" fmla="*/ 781050 w 1221741"/>
              <a:gd name="connsiteY104" fmla="*/ 395346 h 1437056"/>
              <a:gd name="connsiteX105" fmla="*/ 754856 w 1221741"/>
              <a:gd name="connsiteY105" fmla="*/ 445353 h 1437056"/>
              <a:gd name="connsiteX106" fmla="*/ 762000 w 1221741"/>
              <a:gd name="connsiteY106" fmla="*/ 481071 h 1437056"/>
              <a:gd name="connsiteX107" fmla="*/ 733424 w 1221741"/>
              <a:gd name="connsiteY107" fmla="*/ 483453 h 1437056"/>
              <a:gd name="connsiteX108" fmla="*/ 688181 w 1221741"/>
              <a:gd name="connsiteY108" fmla="*/ 519171 h 1437056"/>
              <a:gd name="connsiteX109" fmla="*/ 642937 w 1221741"/>
              <a:gd name="connsiteY109" fmla="*/ 562034 h 1437056"/>
              <a:gd name="connsiteX110" fmla="*/ 607218 w 1221741"/>
              <a:gd name="connsiteY110" fmla="*/ 604896 h 1437056"/>
              <a:gd name="connsiteX111" fmla="*/ 602456 w 1221741"/>
              <a:gd name="connsiteY111" fmla="*/ 612040 h 1437056"/>
              <a:gd name="connsiteX112" fmla="*/ 573881 w 1221741"/>
              <a:gd name="connsiteY112" fmla="*/ 628709 h 1437056"/>
              <a:gd name="connsiteX113" fmla="*/ 554831 w 1221741"/>
              <a:gd name="connsiteY113" fmla="*/ 638234 h 1437056"/>
              <a:gd name="connsiteX114" fmla="*/ 542925 w 1221741"/>
              <a:gd name="connsiteY114" fmla="*/ 645378 h 1437056"/>
              <a:gd name="connsiteX115" fmla="*/ 535781 w 1221741"/>
              <a:gd name="connsiteY115" fmla="*/ 647759 h 1437056"/>
              <a:gd name="connsiteX116" fmla="*/ 516731 w 1221741"/>
              <a:gd name="connsiteY116" fmla="*/ 662046 h 1437056"/>
              <a:gd name="connsiteX117" fmla="*/ 500062 w 1221741"/>
              <a:gd name="connsiteY117" fmla="*/ 676334 h 1437056"/>
              <a:gd name="connsiteX118" fmla="*/ 490537 w 1221741"/>
              <a:gd name="connsiteY118" fmla="*/ 714434 h 1437056"/>
              <a:gd name="connsiteX119" fmla="*/ 490537 w 1221741"/>
              <a:gd name="connsiteY119" fmla="*/ 831115 h 1437056"/>
              <a:gd name="connsiteX120" fmla="*/ 495300 w 1221741"/>
              <a:gd name="connsiteY120" fmla="*/ 864453 h 1437056"/>
              <a:gd name="connsiteX121" fmla="*/ 492918 w 1221741"/>
              <a:gd name="connsiteY121" fmla="*/ 897790 h 1437056"/>
              <a:gd name="connsiteX122" fmla="*/ 483393 w 1221741"/>
              <a:gd name="connsiteY122" fmla="*/ 895409 h 1437056"/>
              <a:gd name="connsiteX123" fmla="*/ 478631 w 1221741"/>
              <a:gd name="connsiteY123" fmla="*/ 888265 h 1437056"/>
              <a:gd name="connsiteX124" fmla="*/ 447675 w 1221741"/>
              <a:gd name="connsiteY124" fmla="*/ 878740 h 1437056"/>
              <a:gd name="connsiteX125" fmla="*/ 445293 w 1221741"/>
              <a:gd name="connsiteY125" fmla="*/ 871596 h 1437056"/>
              <a:gd name="connsiteX126" fmla="*/ 438150 w 1221741"/>
              <a:gd name="connsiteY126" fmla="*/ 845403 h 1437056"/>
              <a:gd name="connsiteX127" fmla="*/ 421481 w 1221741"/>
              <a:gd name="connsiteY127" fmla="*/ 854928 h 1437056"/>
              <a:gd name="connsiteX128" fmla="*/ 407193 w 1221741"/>
              <a:gd name="connsiteY128" fmla="*/ 859690 h 1437056"/>
              <a:gd name="connsiteX129" fmla="*/ 397668 w 1221741"/>
              <a:gd name="connsiteY129" fmla="*/ 869215 h 1437056"/>
              <a:gd name="connsiteX130" fmla="*/ 395287 w 1221741"/>
              <a:gd name="connsiteY130" fmla="*/ 876359 h 1437056"/>
              <a:gd name="connsiteX131" fmla="*/ 388143 w 1221741"/>
              <a:gd name="connsiteY131" fmla="*/ 885884 h 1437056"/>
              <a:gd name="connsiteX132" fmla="*/ 369093 w 1221741"/>
              <a:gd name="connsiteY132" fmla="*/ 902553 h 1437056"/>
              <a:gd name="connsiteX133" fmla="*/ 371475 w 1221741"/>
              <a:gd name="connsiteY133" fmla="*/ 938271 h 1437056"/>
              <a:gd name="connsiteX134" fmla="*/ 373856 w 1221741"/>
              <a:gd name="connsiteY134" fmla="*/ 945415 h 1437056"/>
              <a:gd name="connsiteX135" fmla="*/ 381000 w 1221741"/>
              <a:gd name="connsiteY135" fmla="*/ 950178 h 1437056"/>
              <a:gd name="connsiteX136" fmla="*/ 390525 w 1221741"/>
              <a:gd name="connsiteY136" fmla="*/ 966846 h 1437056"/>
              <a:gd name="connsiteX137" fmla="*/ 392906 w 1221741"/>
              <a:gd name="connsiteY137" fmla="*/ 976371 h 1437056"/>
              <a:gd name="connsiteX138" fmla="*/ 400050 w 1221741"/>
              <a:gd name="connsiteY138" fmla="*/ 988278 h 1437056"/>
              <a:gd name="connsiteX139" fmla="*/ 407193 w 1221741"/>
              <a:gd name="connsiteY139" fmla="*/ 1023996 h 1437056"/>
              <a:gd name="connsiteX140" fmla="*/ 404812 w 1221741"/>
              <a:gd name="connsiteY140" fmla="*/ 1040665 h 1437056"/>
              <a:gd name="connsiteX141" fmla="*/ 378618 w 1221741"/>
              <a:gd name="connsiteY141" fmla="*/ 1033521 h 1437056"/>
              <a:gd name="connsiteX142" fmla="*/ 354806 w 1221741"/>
              <a:gd name="connsiteY142" fmla="*/ 1012090 h 1437056"/>
              <a:gd name="connsiteX143" fmla="*/ 350043 w 1221741"/>
              <a:gd name="connsiteY143" fmla="*/ 1004946 h 1437056"/>
              <a:gd name="connsiteX144" fmla="*/ 342900 w 1221741"/>
              <a:gd name="connsiteY144" fmla="*/ 1000184 h 1437056"/>
              <a:gd name="connsiteX145" fmla="*/ 307181 w 1221741"/>
              <a:gd name="connsiteY145" fmla="*/ 1007328 h 1437056"/>
              <a:gd name="connsiteX146" fmla="*/ 295275 w 1221741"/>
              <a:gd name="connsiteY146" fmla="*/ 1019234 h 1437056"/>
              <a:gd name="connsiteX147" fmla="*/ 288131 w 1221741"/>
              <a:gd name="connsiteY147" fmla="*/ 1043046 h 1437056"/>
              <a:gd name="connsiteX148" fmla="*/ 285750 w 1221741"/>
              <a:gd name="connsiteY148" fmla="*/ 1054953 h 1437056"/>
              <a:gd name="connsiteX149" fmla="*/ 278606 w 1221741"/>
              <a:gd name="connsiteY149" fmla="*/ 1057334 h 1437056"/>
              <a:gd name="connsiteX150" fmla="*/ 259556 w 1221741"/>
              <a:gd name="connsiteY150" fmla="*/ 1052571 h 1437056"/>
              <a:gd name="connsiteX151" fmla="*/ 252412 w 1221741"/>
              <a:gd name="connsiteY151" fmla="*/ 1040665 h 1437056"/>
              <a:gd name="connsiteX152" fmla="*/ 235743 w 1221741"/>
              <a:gd name="connsiteY152" fmla="*/ 1023996 h 1437056"/>
              <a:gd name="connsiteX153" fmla="*/ 235743 w 1221741"/>
              <a:gd name="connsiteY153" fmla="*/ 1023996 h 1437056"/>
              <a:gd name="connsiteX154" fmla="*/ 226218 w 1221741"/>
              <a:gd name="connsiteY154" fmla="*/ 1019234 h 1437056"/>
              <a:gd name="connsiteX155" fmla="*/ 207168 w 1221741"/>
              <a:gd name="connsiteY155" fmla="*/ 1007328 h 1437056"/>
              <a:gd name="connsiteX156" fmla="*/ 197643 w 1221741"/>
              <a:gd name="connsiteY156" fmla="*/ 1004946 h 1437056"/>
              <a:gd name="connsiteX157" fmla="*/ 166687 w 1221741"/>
              <a:gd name="connsiteY157" fmla="*/ 1000184 h 1437056"/>
              <a:gd name="connsiteX158" fmla="*/ 150018 w 1221741"/>
              <a:gd name="connsiteY158" fmla="*/ 995421 h 1437056"/>
              <a:gd name="connsiteX159" fmla="*/ 126206 w 1221741"/>
              <a:gd name="connsiteY159" fmla="*/ 985896 h 1437056"/>
              <a:gd name="connsiteX160" fmla="*/ 111918 w 1221741"/>
              <a:gd name="connsiteY160" fmla="*/ 978753 h 1437056"/>
              <a:gd name="connsiteX161" fmla="*/ 52387 w 1221741"/>
              <a:gd name="connsiteY161" fmla="*/ 983515 h 1437056"/>
              <a:gd name="connsiteX162" fmla="*/ 45243 w 1221741"/>
              <a:gd name="connsiteY162" fmla="*/ 988278 h 1437056"/>
              <a:gd name="connsiteX163" fmla="*/ 23812 w 1221741"/>
              <a:gd name="connsiteY163" fmla="*/ 1009709 h 1437056"/>
              <a:gd name="connsiteX164" fmla="*/ 16668 w 1221741"/>
              <a:gd name="connsiteY164" fmla="*/ 1033521 h 1437056"/>
              <a:gd name="connsiteX165" fmla="*/ 11906 w 1221741"/>
              <a:gd name="connsiteY165" fmla="*/ 1040665 h 1437056"/>
              <a:gd name="connsiteX166" fmla="*/ 9525 w 1221741"/>
              <a:gd name="connsiteY166" fmla="*/ 1081146 h 1437056"/>
              <a:gd name="connsiteX167" fmla="*/ 7143 w 1221741"/>
              <a:gd name="connsiteY167" fmla="*/ 1090671 h 1437056"/>
              <a:gd name="connsiteX168" fmla="*/ 4762 w 1221741"/>
              <a:gd name="connsiteY168" fmla="*/ 1104959 h 1437056"/>
              <a:gd name="connsiteX169" fmla="*/ 2381 w 1221741"/>
              <a:gd name="connsiteY169" fmla="*/ 1135915 h 1437056"/>
              <a:gd name="connsiteX170" fmla="*/ 0 w 1221741"/>
              <a:gd name="connsiteY170" fmla="*/ 1143059 h 1437056"/>
              <a:gd name="connsiteX171" fmla="*/ 2381 w 1221741"/>
              <a:gd name="connsiteY171" fmla="*/ 1209734 h 1437056"/>
              <a:gd name="connsiteX172" fmla="*/ 19050 w 1221741"/>
              <a:gd name="connsiteY172" fmla="*/ 1221640 h 1437056"/>
              <a:gd name="connsiteX173" fmla="*/ 45243 w 1221741"/>
              <a:gd name="connsiteY173" fmla="*/ 1233546 h 1437056"/>
              <a:gd name="connsiteX174" fmla="*/ 59531 w 1221741"/>
              <a:gd name="connsiteY174" fmla="*/ 1238309 h 1437056"/>
              <a:gd name="connsiteX175" fmla="*/ 83343 w 1221741"/>
              <a:gd name="connsiteY175" fmla="*/ 1254978 h 1437056"/>
              <a:gd name="connsiteX176" fmla="*/ 90487 w 1221741"/>
              <a:gd name="connsiteY176" fmla="*/ 1262121 h 1437056"/>
              <a:gd name="connsiteX177" fmla="*/ 104775 w 1221741"/>
              <a:gd name="connsiteY177" fmla="*/ 1266884 h 1437056"/>
              <a:gd name="connsiteX178" fmla="*/ 123825 w 1221741"/>
              <a:gd name="connsiteY178" fmla="*/ 1271646 h 1437056"/>
              <a:gd name="connsiteX179" fmla="*/ 138112 w 1221741"/>
              <a:gd name="connsiteY179" fmla="*/ 1276409 h 1437056"/>
              <a:gd name="connsiteX180" fmla="*/ 223837 w 1221741"/>
              <a:gd name="connsiteY180" fmla="*/ 1285934 h 1437056"/>
              <a:gd name="connsiteX181" fmla="*/ 257175 w 1221741"/>
              <a:gd name="connsiteY181" fmla="*/ 1314509 h 1437056"/>
              <a:gd name="connsiteX182" fmla="*/ 261937 w 1221741"/>
              <a:gd name="connsiteY182" fmla="*/ 1321653 h 1437056"/>
              <a:gd name="connsiteX183" fmla="*/ 264318 w 1221741"/>
              <a:gd name="connsiteY183" fmla="*/ 1328796 h 1437056"/>
              <a:gd name="connsiteX184" fmla="*/ 271462 w 1221741"/>
              <a:gd name="connsiteY184" fmla="*/ 1343084 h 1437056"/>
              <a:gd name="connsiteX185" fmla="*/ 276225 w 1221741"/>
              <a:gd name="connsiteY185" fmla="*/ 1350228 h 1437056"/>
              <a:gd name="connsiteX186" fmla="*/ 285750 w 1221741"/>
              <a:gd name="connsiteY186" fmla="*/ 1352609 h 1437056"/>
              <a:gd name="connsiteX187" fmla="*/ 328612 w 1221741"/>
              <a:gd name="connsiteY187" fmla="*/ 1347846 h 1437056"/>
              <a:gd name="connsiteX188" fmla="*/ 342900 w 1221741"/>
              <a:gd name="connsiteY188" fmla="*/ 1345465 h 1437056"/>
              <a:gd name="connsiteX189" fmla="*/ 366712 w 1221741"/>
              <a:gd name="connsiteY189" fmla="*/ 1350228 h 1437056"/>
              <a:gd name="connsiteX190" fmla="*/ 373856 w 1221741"/>
              <a:gd name="connsiteY190" fmla="*/ 1383565 h 1437056"/>
              <a:gd name="connsiteX191" fmla="*/ 381000 w 1221741"/>
              <a:gd name="connsiteY191" fmla="*/ 1412140 h 1437056"/>
              <a:gd name="connsiteX192" fmla="*/ 381000 w 1221741"/>
              <a:gd name="connsiteY192" fmla="*/ 1435953 h 1437056"/>
              <a:gd name="connsiteX0" fmla="*/ 381000 w 1221741"/>
              <a:gd name="connsiteY0" fmla="*/ 1435953 h 1437056"/>
              <a:gd name="connsiteX1" fmla="*/ 411956 w 1221741"/>
              <a:gd name="connsiteY1" fmla="*/ 1431190 h 1437056"/>
              <a:gd name="connsiteX2" fmla="*/ 426243 w 1221741"/>
              <a:gd name="connsiteY2" fmla="*/ 1419284 h 1437056"/>
              <a:gd name="connsiteX3" fmla="*/ 435768 w 1221741"/>
              <a:gd name="connsiteY3" fmla="*/ 1414521 h 1437056"/>
              <a:gd name="connsiteX4" fmla="*/ 447675 w 1221741"/>
              <a:gd name="connsiteY4" fmla="*/ 1404996 h 1437056"/>
              <a:gd name="connsiteX5" fmla="*/ 450056 w 1221741"/>
              <a:gd name="connsiteY5" fmla="*/ 1397853 h 1437056"/>
              <a:gd name="connsiteX6" fmla="*/ 476250 w 1221741"/>
              <a:gd name="connsiteY6" fmla="*/ 1378803 h 1437056"/>
              <a:gd name="connsiteX7" fmla="*/ 488156 w 1221741"/>
              <a:gd name="connsiteY7" fmla="*/ 1369278 h 1437056"/>
              <a:gd name="connsiteX8" fmla="*/ 526256 w 1221741"/>
              <a:gd name="connsiteY8" fmla="*/ 1362134 h 1437056"/>
              <a:gd name="connsiteX9" fmla="*/ 559593 w 1221741"/>
              <a:gd name="connsiteY9" fmla="*/ 1357371 h 1437056"/>
              <a:gd name="connsiteX10" fmla="*/ 573881 w 1221741"/>
              <a:gd name="connsiteY10" fmla="*/ 1347846 h 1437056"/>
              <a:gd name="connsiteX11" fmla="*/ 592931 w 1221741"/>
              <a:gd name="connsiteY11" fmla="*/ 1333559 h 1437056"/>
              <a:gd name="connsiteX12" fmla="*/ 611981 w 1221741"/>
              <a:gd name="connsiteY12" fmla="*/ 1321653 h 1437056"/>
              <a:gd name="connsiteX13" fmla="*/ 626268 w 1221741"/>
              <a:gd name="connsiteY13" fmla="*/ 1319271 h 1437056"/>
              <a:gd name="connsiteX14" fmla="*/ 657225 w 1221741"/>
              <a:gd name="connsiteY14" fmla="*/ 1314509 h 1437056"/>
              <a:gd name="connsiteX15" fmla="*/ 666750 w 1221741"/>
              <a:gd name="connsiteY15" fmla="*/ 1307365 h 1437056"/>
              <a:gd name="connsiteX16" fmla="*/ 652462 w 1221741"/>
              <a:gd name="connsiteY16" fmla="*/ 1295459 h 1437056"/>
              <a:gd name="connsiteX17" fmla="*/ 638175 w 1221741"/>
              <a:gd name="connsiteY17" fmla="*/ 1288315 h 1437056"/>
              <a:gd name="connsiteX18" fmla="*/ 626268 w 1221741"/>
              <a:gd name="connsiteY18" fmla="*/ 1278790 h 1437056"/>
              <a:gd name="connsiteX19" fmla="*/ 619125 w 1221741"/>
              <a:gd name="connsiteY19" fmla="*/ 1271646 h 1437056"/>
              <a:gd name="connsiteX20" fmla="*/ 621506 w 1221741"/>
              <a:gd name="connsiteY20" fmla="*/ 1254978 h 1437056"/>
              <a:gd name="connsiteX21" fmla="*/ 650081 w 1221741"/>
              <a:gd name="connsiteY21" fmla="*/ 1259740 h 1437056"/>
              <a:gd name="connsiteX22" fmla="*/ 671512 w 1221741"/>
              <a:gd name="connsiteY22" fmla="*/ 1266884 h 1437056"/>
              <a:gd name="connsiteX23" fmla="*/ 673893 w 1221741"/>
              <a:gd name="connsiteY23" fmla="*/ 1300221 h 1437056"/>
              <a:gd name="connsiteX24" fmla="*/ 692943 w 1221741"/>
              <a:gd name="connsiteY24" fmla="*/ 1302603 h 1437056"/>
              <a:gd name="connsiteX25" fmla="*/ 757237 w 1221741"/>
              <a:gd name="connsiteY25" fmla="*/ 1300221 h 1437056"/>
              <a:gd name="connsiteX26" fmla="*/ 776287 w 1221741"/>
              <a:gd name="connsiteY26" fmla="*/ 1297840 h 1437056"/>
              <a:gd name="connsiteX27" fmla="*/ 845343 w 1221741"/>
              <a:gd name="connsiteY27" fmla="*/ 1304984 h 1437056"/>
              <a:gd name="connsiteX28" fmla="*/ 864393 w 1221741"/>
              <a:gd name="connsiteY28" fmla="*/ 1309746 h 1437056"/>
              <a:gd name="connsiteX29" fmla="*/ 885825 w 1221741"/>
              <a:gd name="connsiteY29" fmla="*/ 1314509 h 1437056"/>
              <a:gd name="connsiteX30" fmla="*/ 897731 w 1221741"/>
              <a:gd name="connsiteY30" fmla="*/ 1319271 h 1437056"/>
              <a:gd name="connsiteX31" fmla="*/ 907256 w 1221741"/>
              <a:gd name="connsiteY31" fmla="*/ 1324034 h 1437056"/>
              <a:gd name="connsiteX32" fmla="*/ 926306 w 1221741"/>
              <a:gd name="connsiteY32" fmla="*/ 1328796 h 1437056"/>
              <a:gd name="connsiteX33" fmla="*/ 945356 w 1221741"/>
              <a:gd name="connsiteY33" fmla="*/ 1333559 h 1437056"/>
              <a:gd name="connsiteX34" fmla="*/ 950118 w 1221741"/>
              <a:gd name="connsiteY34" fmla="*/ 1307365 h 1437056"/>
              <a:gd name="connsiteX35" fmla="*/ 952500 w 1221741"/>
              <a:gd name="connsiteY35" fmla="*/ 1297840 h 1437056"/>
              <a:gd name="connsiteX36" fmla="*/ 988218 w 1221741"/>
              <a:gd name="connsiteY36" fmla="*/ 1290696 h 1437056"/>
              <a:gd name="connsiteX37" fmla="*/ 992981 w 1221741"/>
              <a:gd name="connsiteY37" fmla="*/ 1283553 h 1437056"/>
              <a:gd name="connsiteX38" fmla="*/ 1000125 w 1221741"/>
              <a:gd name="connsiteY38" fmla="*/ 1281171 h 1437056"/>
              <a:gd name="connsiteX39" fmla="*/ 1007268 w 1221741"/>
              <a:gd name="connsiteY39" fmla="*/ 1276409 h 1437056"/>
              <a:gd name="connsiteX40" fmla="*/ 1012031 w 1221741"/>
              <a:gd name="connsiteY40" fmla="*/ 1266884 h 1437056"/>
              <a:gd name="connsiteX41" fmla="*/ 1014412 w 1221741"/>
              <a:gd name="connsiteY41" fmla="*/ 1259740 h 1437056"/>
              <a:gd name="connsiteX42" fmla="*/ 1023937 w 1221741"/>
              <a:gd name="connsiteY42" fmla="*/ 1245453 h 1437056"/>
              <a:gd name="connsiteX43" fmla="*/ 1031081 w 1221741"/>
              <a:gd name="connsiteY43" fmla="*/ 1226403 h 1437056"/>
              <a:gd name="connsiteX44" fmla="*/ 1033462 w 1221741"/>
              <a:gd name="connsiteY44" fmla="*/ 1219259 h 1437056"/>
              <a:gd name="connsiteX45" fmla="*/ 1035843 w 1221741"/>
              <a:gd name="connsiteY45" fmla="*/ 1209734 h 1437056"/>
              <a:gd name="connsiteX46" fmla="*/ 1040606 w 1221741"/>
              <a:gd name="connsiteY46" fmla="*/ 1200209 h 1437056"/>
              <a:gd name="connsiteX47" fmla="*/ 1045368 w 1221741"/>
              <a:gd name="connsiteY47" fmla="*/ 1181159 h 1437056"/>
              <a:gd name="connsiteX48" fmla="*/ 1062037 w 1221741"/>
              <a:gd name="connsiteY48" fmla="*/ 1150203 h 1437056"/>
              <a:gd name="connsiteX49" fmla="*/ 1069181 w 1221741"/>
              <a:gd name="connsiteY49" fmla="*/ 1143059 h 1437056"/>
              <a:gd name="connsiteX50" fmla="*/ 1066800 w 1221741"/>
              <a:gd name="connsiteY50" fmla="*/ 1114484 h 1437056"/>
              <a:gd name="connsiteX51" fmla="*/ 1004887 w 1221741"/>
              <a:gd name="connsiteY51" fmla="*/ 1121628 h 1437056"/>
              <a:gd name="connsiteX52" fmla="*/ 1004887 w 1221741"/>
              <a:gd name="connsiteY52" fmla="*/ 1093053 h 1437056"/>
              <a:gd name="connsiteX53" fmla="*/ 1009650 w 1221741"/>
              <a:gd name="connsiteY53" fmla="*/ 1085909 h 1437056"/>
              <a:gd name="connsiteX54" fmla="*/ 1016793 w 1221741"/>
              <a:gd name="connsiteY54" fmla="*/ 1076384 h 1437056"/>
              <a:gd name="connsiteX55" fmla="*/ 1028700 w 1221741"/>
              <a:gd name="connsiteY55" fmla="*/ 1026378 h 1437056"/>
              <a:gd name="connsiteX56" fmla="*/ 1038225 w 1221741"/>
              <a:gd name="connsiteY56" fmla="*/ 990659 h 1437056"/>
              <a:gd name="connsiteX57" fmla="*/ 1045368 w 1221741"/>
              <a:gd name="connsiteY57" fmla="*/ 981134 h 1437056"/>
              <a:gd name="connsiteX58" fmla="*/ 1054893 w 1221741"/>
              <a:gd name="connsiteY58" fmla="*/ 964465 h 1437056"/>
              <a:gd name="connsiteX59" fmla="*/ 1071562 w 1221741"/>
              <a:gd name="connsiteY59" fmla="*/ 947796 h 1437056"/>
              <a:gd name="connsiteX60" fmla="*/ 1095375 w 1221741"/>
              <a:gd name="connsiteY60" fmla="*/ 928746 h 1437056"/>
              <a:gd name="connsiteX61" fmla="*/ 1102518 w 1221741"/>
              <a:gd name="connsiteY61" fmla="*/ 921603 h 1437056"/>
              <a:gd name="connsiteX62" fmla="*/ 1109662 w 1221741"/>
              <a:gd name="connsiteY62" fmla="*/ 919221 h 1437056"/>
              <a:gd name="connsiteX63" fmla="*/ 1119187 w 1221741"/>
              <a:gd name="connsiteY63" fmla="*/ 912078 h 1437056"/>
              <a:gd name="connsiteX64" fmla="*/ 1138237 w 1221741"/>
              <a:gd name="connsiteY64" fmla="*/ 900171 h 1437056"/>
              <a:gd name="connsiteX65" fmla="*/ 1147762 w 1221741"/>
              <a:gd name="connsiteY65" fmla="*/ 881121 h 1437056"/>
              <a:gd name="connsiteX66" fmla="*/ 1166812 w 1221741"/>
              <a:gd name="connsiteY66" fmla="*/ 854928 h 1437056"/>
              <a:gd name="connsiteX67" fmla="*/ 1178718 w 1221741"/>
              <a:gd name="connsiteY67" fmla="*/ 847784 h 1437056"/>
              <a:gd name="connsiteX68" fmla="*/ 1185862 w 1221741"/>
              <a:gd name="connsiteY68" fmla="*/ 845403 h 1437056"/>
              <a:gd name="connsiteX69" fmla="*/ 1197768 w 1221741"/>
              <a:gd name="connsiteY69" fmla="*/ 838259 h 1437056"/>
              <a:gd name="connsiteX70" fmla="*/ 1207293 w 1221741"/>
              <a:gd name="connsiteY70" fmla="*/ 833496 h 1437056"/>
              <a:gd name="connsiteX71" fmla="*/ 1219200 w 1221741"/>
              <a:gd name="connsiteY71" fmla="*/ 819209 h 1437056"/>
              <a:gd name="connsiteX72" fmla="*/ 1214437 w 1221741"/>
              <a:gd name="connsiteY72" fmla="*/ 793015 h 1437056"/>
              <a:gd name="connsiteX73" fmla="*/ 1207293 w 1221741"/>
              <a:gd name="connsiteY73" fmla="*/ 790634 h 1437056"/>
              <a:gd name="connsiteX74" fmla="*/ 1178718 w 1221741"/>
              <a:gd name="connsiteY74" fmla="*/ 778728 h 1437056"/>
              <a:gd name="connsiteX75" fmla="*/ 1157287 w 1221741"/>
              <a:gd name="connsiteY75" fmla="*/ 766821 h 1437056"/>
              <a:gd name="connsiteX76" fmla="*/ 1133475 w 1221741"/>
              <a:gd name="connsiteY76" fmla="*/ 745390 h 1437056"/>
              <a:gd name="connsiteX77" fmla="*/ 1126331 w 1221741"/>
              <a:gd name="connsiteY77" fmla="*/ 738246 h 1437056"/>
              <a:gd name="connsiteX78" fmla="*/ 1112043 w 1221741"/>
              <a:gd name="connsiteY78" fmla="*/ 719196 h 1437056"/>
              <a:gd name="connsiteX79" fmla="*/ 1102518 w 1221741"/>
              <a:gd name="connsiteY79" fmla="*/ 700146 h 1437056"/>
              <a:gd name="connsiteX80" fmla="*/ 1095375 w 1221741"/>
              <a:gd name="connsiteY80" fmla="*/ 681096 h 1437056"/>
              <a:gd name="connsiteX81" fmla="*/ 1090612 w 1221741"/>
              <a:gd name="connsiteY81" fmla="*/ 669190 h 1437056"/>
              <a:gd name="connsiteX82" fmla="*/ 1088231 w 1221741"/>
              <a:gd name="connsiteY82" fmla="*/ 662046 h 1437056"/>
              <a:gd name="connsiteX83" fmla="*/ 1081087 w 1221741"/>
              <a:gd name="connsiteY83" fmla="*/ 652521 h 1437056"/>
              <a:gd name="connsiteX84" fmla="*/ 1078706 w 1221741"/>
              <a:gd name="connsiteY84" fmla="*/ 642996 h 1437056"/>
              <a:gd name="connsiteX85" fmla="*/ 1073943 w 1221741"/>
              <a:gd name="connsiteY85" fmla="*/ 635853 h 1437056"/>
              <a:gd name="connsiteX86" fmla="*/ 1069181 w 1221741"/>
              <a:gd name="connsiteY86" fmla="*/ 626328 h 1437056"/>
              <a:gd name="connsiteX87" fmla="*/ 1066800 w 1221741"/>
              <a:gd name="connsiteY87" fmla="*/ 619184 h 1437056"/>
              <a:gd name="connsiteX88" fmla="*/ 1064418 w 1221741"/>
              <a:gd name="connsiteY88" fmla="*/ 609659 h 1437056"/>
              <a:gd name="connsiteX89" fmla="*/ 1040606 w 1221741"/>
              <a:gd name="connsiteY89" fmla="*/ 557271 h 1437056"/>
              <a:gd name="connsiteX90" fmla="*/ 1031081 w 1221741"/>
              <a:gd name="connsiteY90" fmla="*/ 535840 h 1437056"/>
              <a:gd name="connsiteX91" fmla="*/ 992981 w 1221741"/>
              <a:gd name="connsiteY91" fmla="*/ 452496 h 1437056"/>
              <a:gd name="connsiteX92" fmla="*/ 969168 w 1221741"/>
              <a:gd name="connsiteY92" fmla="*/ 397728 h 1437056"/>
              <a:gd name="connsiteX93" fmla="*/ 947738 w 1221741"/>
              <a:gd name="connsiteY93" fmla="*/ 333434 h 1437056"/>
              <a:gd name="connsiteX94" fmla="*/ 926306 w 1221741"/>
              <a:gd name="connsiteY94" fmla="*/ 242946 h 1437056"/>
              <a:gd name="connsiteX95" fmla="*/ 900112 w 1221741"/>
              <a:gd name="connsiteY95" fmla="*/ 161985 h 1437056"/>
              <a:gd name="connsiteX96" fmla="*/ 871537 w 1221741"/>
              <a:gd name="connsiteY96" fmla="*/ 88166 h 1437056"/>
              <a:gd name="connsiteX97" fmla="*/ 823912 w 1221741"/>
              <a:gd name="connsiteY97" fmla="*/ 58 h 1437056"/>
              <a:gd name="connsiteX98" fmla="*/ 852487 w 1221741"/>
              <a:gd name="connsiteY98" fmla="*/ 84506 h 1437056"/>
              <a:gd name="connsiteX99" fmla="*/ 862012 w 1221741"/>
              <a:gd name="connsiteY99" fmla="*/ 148800 h 1437056"/>
              <a:gd name="connsiteX100" fmla="*/ 847725 w 1221741"/>
              <a:gd name="connsiteY100" fmla="*/ 207228 h 1437056"/>
              <a:gd name="connsiteX101" fmla="*/ 812006 w 1221741"/>
              <a:gd name="connsiteY101" fmla="*/ 297715 h 1437056"/>
              <a:gd name="connsiteX102" fmla="*/ 797718 w 1221741"/>
              <a:gd name="connsiteY102" fmla="*/ 354865 h 1437056"/>
              <a:gd name="connsiteX103" fmla="*/ 781050 w 1221741"/>
              <a:gd name="connsiteY103" fmla="*/ 395346 h 1437056"/>
              <a:gd name="connsiteX104" fmla="*/ 754856 w 1221741"/>
              <a:gd name="connsiteY104" fmla="*/ 445353 h 1437056"/>
              <a:gd name="connsiteX105" fmla="*/ 762000 w 1221741"/>
              <a:gd name="connsiteY105" fmla="*/ 481071 h 1437056"/>
              <a:gd name="connsiteX106" fmla="*/ 733424 w 1221741"/>
              <a:gd name="connsiteY106" fmla="*/ 483453 h 1437056"/>
              <a:gd name="connsiteX107" fmla="*/ 688181 w 1221741"/>
              <a:gd name="connsiteY107" fmla="*/ 519171 h 1437056"/>
              <a:gd name="connsiteX108" fmla="*/ 642937 w 1221741"/>
              <a:gd name="connsiteY108" fmla="*/ 562034 h 1437056"/>
              <a:gd name="connsiteX109" fmla="*/ 607218 w 1221741"/>
              <a:gd name="connsiteY109" fmla="*/ 604896 h 1437056"/>
              <a:gd name="connsiteX110" fmla="*/ 602456 w 1221741"/>
              <a:gd name="connsiteY110" fmla="*/ 612040 h 1437056"/>
              <a:gd name="connsiteX111" fmla="*/ 573881 w 1221741"/>
              <a:gd name="connsiteY111" fmla="*/ 628709 h 1437056"/>
              <a:gd name="connsiteX112" fmla="*/ 554831 w 1221741"/>
              <a:gd name="connsiteY112" fmla="*/ 638234 h 1437056"/>
              <a:gd name="connsiteX113" fmla="*/ 542925 w 1221741"/>
              <a:gd name="connsiteY113" fmla="*/ 645378 h 1437056"/>
              <a:gd name="connsiteX114" fmla="*/ 535781 w 1221741"/>
              <a:gd name="connsiteY114" fmla="*/ 647759 h 1437056"/>
              <a:gd name="connsiteX115" fmla="*/ 516731 w 1221741"/>
              <a:gd name="connsiteY115" fmla="*/ 662046 h 1437056"/>
              <a:gd name="connsiteX116" fmla="*/ 500062 w 1221741"/>
              <a:gd name="connsiteY116" fmla="*/ 676334 h 1437056"/>
              <a:gd name="connsiteX117" fmla="*/ 490537 w 1221741"/>
              <a:gd name="connsiteY117" fmla="*/ 714434 h 1437056"/>
              <a:gd name="connsiteX118" fmla="*/ 490537 w 1221741"/>
              <a:gd name="connsiteY118" fmla="*/ 831115 h 1437056"/>
              <a:gd name="connsiteX119" fmla="*/ 495300 w 1221741"/>
              <a:gd name="connsiteY119" fmla="*/ 864453 h 1437056"/>
              <a:gd name="connsiteX120" fmla="*/ 492918 w 1221741"/>
              <a:gd name="connsiteY120" fmla="*/ 897790 h 1437056"/>
              <a:gd name="connsiteX121" fmla="*/ 483393 w 1221741"/>
              <a:gd name="connsiteY121" fmla="*/ 895409 h 1437056"/>
              <a:gd name="connsiteX122" fmla="*/ 478631 w 1221741"/>
              <a:gd name="connsiteY122" fmla="*/ 888265 h 1437056"/>
              <a:gd name="connsiteX123" fmla="*/ 447675 w 1221741"/>
              <a:gd name="connsiteY123" fmla="*/ 878740 h 1437056"/>
              <a:gd name="connsiteX124" fmla="*/ 445293 w 1221741"/>
              <a:gd name="connsiteY124" fmla="*/ 871596 h 1437056"/>
              <a:gd name="connsiteX125" fmla="*/ 438150 w 1221741"/>
              <a:gd name="connsiteY125" fmla="*/ 845403 h 1437056"/>
              <a:gd name="connsiteX126" fmla="*/ 421481 w 1221741"/>
              <a:gd name="connsiteY126" fmla="*/ 854928 h 1437056"/>
              <a:gd name="connsiteX127" fmla="*/ 407193 w 1221741"/>
              <a:gd name="connsiteY127" fmla="*/ 859690 h 1437056"/>
              <a:gd name="connsiteX128" fmla="*/ 397668 w 1221741"/>
              <a:gd name="connsiteY128" fmla="*/ 869215 h 1437056"/>
              <a:gd name="connsiteX129" fmla="*/ 395287 w 1221741"/>
              <a:gd name="connsiteY129" fmla="*/ 876359 h 1437056"/>
              <a:gd name="connsiteX130" fmla="*/ 388143 w 1221741"/>
              <a:gd name="connsiteY130" fmla="*/ 885884 h 1437056"/>
              <a:gd name="connsiteX131" fmla="*/ 369093 w 1221741"/>
              <a:gd name="connsiteY131" fmla="*/ 902553 h 1437056"/>
              <a:gd name="connsiteX132" fmla="*/ 371475 w 1221741"/>
              <a:gd name="connsiteY132" fmla="*/ 938271 h 1437056"/>
              <a:gd name="connsiteX133" fmla="*/ 373856 w 1221741"/>
              <a:gd name="connsiteY133" fmla="*/ 945415 h 1437056"/>
              <a:gd name="connsiteX134" fmla="*/ 381000 w 1221741"/>
              <a:gd name="connsiteY134" fmla="*/ 950178 h 1437056"/>
              <a:gd name="connsiteX135" fmla="*/ 390525 w 1221741"/>
              <a:gd name="connsiteY135" fmla="*/ 966846 h 1437056"/>
              <a:gd name="connsiteX136" fmla="*/ 392906 w 1221741"/>
              <a:gd name="connsiteY136" fmla="*/ 976371 h 1437056"/>
              <a:gd name="connsiteX137" fmla="*/ 400050 w 1221741"/>
              <a:gd name="connsiteY137" fmla="*/ 988278 h 1437056"/>
              <a:gd name="connsiteX138" fmla="*/ 407193 w 1221741"/>
              <a:gd name="connsiteY138" fmla="*/ 1023996 h 1437056"/>
              <a:gd name="connsiteX139" fmla="*/ 404812 w 1221741"/>
              <a:gd name="connsiteY139" fmla="*/ 1040665 h 1437056"/>
              <a:gd name="connsiteX140" fmla="*/ 378618 w 1221741"/>
              <a:gd name="connsiteY140" fmla="*/ 1033521 h 1437056"/>
              <a:gd name="connsiteX141" fmla="*/ 354806 w 1221741"/>
              <a:gd name="connsiteY141" fmla="*/ 1012090 h 1437056"/>
              <a:gd name="connsiteX142" fmla="*/ 350043 w 1221741"/>
              <a:gd name="connsiteY142" fmla="*/ 1004946 h 1437056"/>
              <a:gd name="connsiteX143" fmla="*/ 342900 w 1221741"/>
              <a:gd name="connsiteY143" fmla="*/ 1000184 h 1437056"/>
              <a:gd name="connsiteX144" fmla="*/ 307181 w 1221741"/>
              <a:gd name="connsiteY144" fmla="*/ 1007328 h 1437056"/>
              <a:gd name="connsiteX145" fmla="*/ 295275 w 1221741"/>
              <a:gd name="connsiteY145" fmla="*/ 1019234 h 1437056"/>
              <a:gd name="connsiteX146" fmla="*/ 288131 w 1221741"/>
              <a:gd name="connsiteY146" fmla="*/ 1043046 h 1437056"/>
              <a:gd name="connsiteX147" fmla="*/ 285750 w 1221741"/>
              <a:gd name="connsiteY147" fmla="*/ 1054953 h 1437056"/>
              <a:gd name="connsiteX148" fmla="*/ 278606 w 1221741"/>
              <a:gd name="connsiteY148" fmla="*/ 1057334 h 1437056"/>
              <a:gd name="connsiteX149" fmla="*/ 259556 w 1221741"/>
              <a:gd name="connsiteY149" fmla="*/ 1052571 h 1437056"/>
              <a:gd name="connsiteX150" fmla="*/ 252412 w 1221741"/>
              <a:gd name="connsiteY150" fmla="*/ 1040665 h 1437056"/>
              <a:gd name="connsiteX151" fmla="*/ 235743 w 1221741"/>
              <a:gd name="connsiteY151" fmla="*/ 1023996 h 1437056"/>
              <a:gd name="connsiteX152" fmla="*/ 235743 w 1221741"/>
              <a:gd name="connsiteY152" fmla="*/ 1023996 h 1437056"/>
              <a:gd name="connsiteX153" fmla="*/ 226218 w 1221741"/>
              <a:gd name="connsiteY153" fmla="*/ 1019234 h 1437056"/>
              <a:gd name="connsiteX154" fmla="*/ 207168 w 1221741"/>
              <a:gd name="connsiteY154" fmla="*/ 1007328 h 1437056"/>
              <a:gd name="connsiteX155" fmla="*/ 197643 w 1221741"/>
              <a:gd name="connsiteY155" fmla="*/ 1004946 h 1437056"/>
              <a:gd name="connsiteX156" fmla="*/ 166687 w 1221741"/>
              <a:gd name="connsiteY156" fmla="*/ 1000184 h 1437056"/>
              <a:gd name="connsiteX157" fmla="*/ 150018 w 1221741"/>
              <a:gd name="connsiteY157" fmla="*/ 995421 h 1437056"/>
              <a:gd name="connsiteX158" fmla="*/ 126206 w 1221741"/>
              <a:gd name="connsiteY158" fmla="*/ 985896 h 1437056"/>
              <a:gd name="connsiteX159" fmla="*/ 111918 w 1221741"/>
              <a:gd name="connsiteY159" fmla="*/ 978753 h 1437056"/>
              <a:gd name="connsiteX160" fmla="*/ 52387 w 1221741"/>
              <a:gd name="connsiteY160" fmla="*/ 983515 h 1437056"/>
              <a:gd name="connsiteX161" fmla="*/ 45243 w 1221741"/>
              <a:gd name="connsiteY161" fmla="*/ 988278 h 1437056"/>
              <a:gd name="connsiteX162" fmla="*/ 23812 w 1221741"/>
              <a:gd name="connsiteY162" fmla="*/ 1009709 h 1437056"/>
              <a:gd name="connsiteX163" fmla="*/ 16668 w 1221741"/>
              <a:gd name="connsiteY163" fmla="*/ 1033521 h 1437056"/>
              <a:gd name="connsiteX164" fmla="*/ 11906 w 1221741"/>
              <a:gd name="connsiteY164" fmla="*/ 1040665 h 1437056"/>
              <a:gd name="connsiteX165" fmla="*/ 9525 w 1221741"/>
              <a:gd name="connsiteY165" fmla="*/ 1081146 h 1437056"/>
              <a:gd name="connsiteX166" fmla="*/ 7143 w 1221741"/>
              <a:gd name="connsiteY166" fmla="*/ 1090671 h 1437056"/>
              <a:gd name="connsiteX167" fmla="*/ 4762 w 1221741"/>
              <a:gd name="connsiteY167" fmla="*/ 1104959 h 1437056"/>
              <a:gd name="connsiteX168" fmla="*/ 2381 w 1221741"/>
              <a:gd name="connsiteY168" fmla="*/ 1135915 h 1437056"/>
              <a:gd name="connsiteX169" fmla="*/ 0 w 1221741"/>
              <a:gd name="connsiteY169" fmla="*/ 1143059 h 1437056"/>
              <a:gd name="connsiteX170" fmla="*/ 2381 w 1221741"/>
              <a:gd name="connsiteY170" fmla="*/ 1209734 h 1437056"/>
              <a:gd name="connsiteX171" fmla="*/ 19050 w 1221741"/>
              <a:gd name="connsiteY171" fmla="*/ 1221640 h 1437056"/>
              <a:gd name="connsiteX172" fmla="*/ 45243 w 1221741"/>
              <a:gd name="connsiteY172" fmla="*/ 1233546 h 1437056"/>
              <a:gd name="connsiteX173" fmla="*/ 59531 w 1221741"/>
              <a:gd name="connsiteY173" fmla="*/ 1238309 h 1437056"/>
              <a:gd name="connsiteX174" fmla="*/ 83343 w 1221741"/>
              <a:gd name="connsiteY174" fmla="*/ 1254978 h 1437056"/>
              <a:gd name="connsiteX175" fmla="*/ 90487 w 1221741"/>
              <a:gd name="connsiteY175" fmla="*/ 1262121 h 1437056"/>
              <a:gd name="connsiteX176" fmla="*/ 104775 w 1221741"/>
              <a:gd name="connsiteY176" fmla="*/ 1266884 h 1437056"/>
              <a:gd name="connsiteX177" fmla="*/ 123825 w 1221741"/>
              <a:gd name="connsiteY177" fmla="*/ 1271646 h 1437056"/>
              <a:gd name="connsiteX178" fmla="*/ 138112 w 1221741"/>
              <a:gd name="connsiteY178" fmla="*/ 1276409 h 1437056"/>
              <a:gd name="connsiteX179" fmla="*/ 223837 w 1221741"/>
              <a:gd name="connsiteY179" fmla="*/ 1285934 h 1437056"/>
              <a:gd name="connsiteX180" fmla="*/ 257175 w 1221741"/>
              <a:gd name="connsiteY180" fmla="*/ 1314509 h 1437056"/>
              <a:gd name="connsiteX181" fmla="*/ 261937 w 1221741"/>
              <a:gd name="connsiteY181" fmla="*/ 1321653 h 1437056"/>
              <a:gd name="connsiteX182" fmla="*/ 264318 w 1221741"/>
              <a:gd name="connsiteY182" fmla="*/ 1328796 h 1437056"/>
              <a:gd name="connsiteX183" fmla="*/ 271462 w 1221741"/>
              <a:gd name="connsiteY183" fmla="*/ 1343084 h 1437056"/>
              <a:gd name="connsiteX184" fmla="*/ 276225 w 1221741"/>
              <a:gd name="connsiteY184" fmla="*/ 1350228 h 1437056"/>
              <a:gd name="connsiteX185" fmla="*/ 285750 w 1221741"/>
              <a:gd name="connsiteY185" fmla="*/ 1352609 h 1437056"/>
              <a:gd name="connsiteX186" fmla="*/ 328612 w 1221741"/>
              <a:gd name="connsiteY186" fmla="*/ 1347846 h 1437056"/>
              <a:gd name="connsiteX187" fmla="*/ 342900 w 1221741"/>
              <a:gd name="connsiteY187" fmla="*/ 1345465 h 1437056"/>
              <a:gd name="connsiteX188" fmla="*/ 366712 w 1221741"/>
              <a:gd name="connsiteY188" fmla="*/ 1350228 h 1437056"/>
              <a:gd name="connsiteX189" fmla="*/ 373856 w 1221741"/>
              <a:gd name="connsiteY189" fmla="*/ 1383565 h 1437056"/>
              <a:gd name="connsiteX190" fmla="*/ 381000 w 1221741"/>
              <a:gd name="connsiteY190" fmla="*/ 1412140 h 1437056"/>
              <a:gd name="connsiteX191" fmla="*/ 381000 w 1221741"/>
              <a:gd name="connsiteY191" fmla="*/ 1435953 h 1437056"/>
              <a:gd name="connsiteX0" fmla="*/ 381000 w 1221741"/>
              <a:gd name="connsiteY0" fmla="*/ 1435953 h 1437056"/>
              <a:gd name="connsiteX1" fmla="*/ 411956 w 1221741"/>
              <a:gd name="connsiteY1" fmla="*/ 1431190 h 1437056"/>
              <a:gd name="connsiteX2" fmla="*/ 426243 w 1221741"/>
              <a:gd name="connsiteY2" fmla="*/ 1419284 h 1437056"/>
              <a:gd name="connsiteX3" fmla="*/ 435768 w 1221741"/>
              <a:gd name="connsiteY3" fmla="*/ 1414521 h 1437056"/>
              <a:gd name="connsiteX4" fmla="*/ 447675 w 1221741"/>
              <a:gd name="connsiteY4" fmla="*/ 1404996 h 1437056"/>
              <a:gd name="connsiteX5" fmla="*/ 450056 w 1221741"/>
              <a:gd name="connsiteY5" fmla="*/ 1397853 h 1437056"/>
              <a:gd name="connsiteX6" fmla="*/ 476250 w 1221741"/>
              <a:gd name="connsiteY6" fmla="*/ 1378803 h 1437056"/>
              <a:gd name="connsiteX7" fmla="*/ 488156 w 1221741"/>
              <a:gd name="connsiteY7" fmla="*/ 1369278 h 1437056"/>
              <a:gd name="connsiteX8" fmla="*/ 526256 w 1221741"/>
              <a:gd name="connsiteY8" fmla="*/ 1362134 h 1437056"/>
              <a:gd name="connsiteX9" fmla="*/ 559593 w 1221741"/>
              <a:gd name="connsiteY9" fmla="*/ 1357371 h 1437056"/>
              <a:gd name="connsiteX10" fmla="*/ 573881 w 1221741"/>
              <a:gd name="connsiteY10" fmla="*/ 1347846 h 1437056"/>
              <a:gd name="connsiteX11" fmla="*/ 592931 w 1221741"/>
              <a:gd name="connsiteY11" fmla="*/ 1333559 h 1437056"/>
              <a:gd name="connsiteX12" fmla="*/ 611981 w 1221741"/>
              <a:gd name="connsiteY12" fmla="*/ 1321653 h 1437056"/>
              <a:gd name="connsiteX13" fmla="*/ 626268 w 1221741"/>
              <a:gd name="connsiteY13" fmla="*/ 1319271 h 1437056"/>
              <a:gd name="connsiteX14" fmla="*/ 657225 w 1221741"/>
              <a:gd name="connsiteY14" fmla="*/ 1314509 h 1437056"/>
              <a:gd name="connsiteX15" fmla="*/ 666750 w 1221741"/>
              <a:gd name="connsiteY15" fmla="*/ 1307365 h 1437056"/>
              <a:gd name="connsiteX16" fmla="*/ 652462 w 1221741"/>
              <a:gd name="connsiteY16" fmla="*/ 1295459 h 1437056"/>
              <a:gd name="connsiteX17" fmla="*/ 638175 w 1221741"/>
              <a:gd name="connsiteY17" fmla="*/ 1288315 h 1437056"/>
              <a:gd name="connsiteX18" fmla="*/ 626268 w 1221741"/>
              <a:gd name="connsiteY18" fmla="*/ 1278790 h 1437056"/>
              <a:gd name="connsiteX19" fmla="*/ 619125 w 1221741"/>
              <a:gd name="connsiteY19" fmla="*/ 1271646 h 1437056"/>
              <a:gd name="connsiteX20" fmla="*/ 621506 w 1221741"/>
              <a:gd name="connsiteY20" fmla="*/ 1254978 h 1437056"/>
              <a:gd name="connsiteX21" fmla="*/ 650081 w 1221741"/>
              <a:gd name="connsiteY21" fmla="*/ 1259740 h 1437056"/>
              <a:gd name="connsiteX22" fmla="*/ 671512 w 1221741"/>
              <a:gd name="connsiteY22" fmla="*/ 1266884 h 1437056"/>
              <a:gd name="connsiteX23" fmla="*/ 673893 w 1221741"/>
              <a:gd name="connsiteY23" fmla="*/ 1300221 h 1437056"/>
              <a:gd name="connsiteX24" fmla="*/ 692943 w 1221741"/>
              <a:gd name="connsiteY24" fmla="*/ 1302603 h 1437056"/>
              <a:gd name="connsiteX25" fmla="*/ 757237 w 1221741"/>
              <a:gd name="connsiteY25" fmla="*/ 1300221 h 1437056"/>
              <a:gd name="connsiteX26" fmla="*/ 776287 w 1221741"/>
              <a:gd name="connsiteY26" fmla="*/ 1297840 h 1437056"/>
              <a:gd name="connsiteX27" fmla="*/ 845343 w 1221741"/>
              <a:gd name="connsiteY27" fmla="*/ 1304984 h 1437056"/>
              <a:gd name="connsiteX28" fmla="*/ 864393 w 1221741"/>
              <a:gd name="connsiteY28" fmla="*/ 1309746 h 1437056"/>
              <a:gd name="connsiteX29" fmla="*/ 885825 w 1221741"/>
              <a:gd name="connsiteY29" fmla="*/ 1314509 h 1437056"/>
              <a:gd name="connsiteX30" fmla="*/ 897731 w 1221741"/>
              <a:gd name="connsiteY30" fmla="*/ 1319271 h 1437056"/>
              <a:gd name="connsiteX31" fmla="*/ 907256 w 1221741"/>
              <a:gd name="connsiteY31" fmla="*/ 1324034 h 1437056"/>
              <a:gd name="connsiteX32" fmla="*/ 926306 w 1221741"/>
              <a:gd name="connsiteY32" fmla="*/ 1328796 h 1437056"/>
              <a:gd name="connsiteX33" fmla="*/ 945356 w 1221741"/>
              <a:gd name="connsiteY33" fmla="*/ 1333559 h 1437056"/>
              <a:gd name="connsiteX34" fmla="*/ 950118 w 1221741"/>
              <a:gd name="connsiteY34" fmla="*/ 1307365 h 1437056"/>
              <a:gd name="connsiteX35" fmla="*/ 952500 w 1221741"/>
              <a:gd name="connsiteY35" fmla="*/ 1297840 h 1437056"/>
              <a:gd name="connsiteX36" fmla="*/ 988218 w 1221741"/>
              <a:gd name="connsiteY36" fmla="*/ 1290696 h 1437056"/>
              <a:gd name="connsiteX37" fmla="*/ 992981 w 1221741"/>
              <a:gd name="connsiteY37" fmla="*/ 1283553 h 1437056"/>
              <a:gd name="connsiteX38" fmla="*/ 1000125 w 1221741"/>
              <a:gd name="connsiteY38" fmla="*/ 1281171 h 1437056"/>
              <a:gd name="connsiteX39" fmla="*/ 1007268 w 1221741"/>
              <a:gd name="connsiteY39" fmla="*/ 1276409 h 1437056"/>
              <a:gd name="connsiteX40" fmla="*/ 1012031 w 1221741"/>
              <a:gd name="connsiteY40" fmla="*/ 1266884 h 1437056"/>
              <a:gd name="connsiteX41" fmla="*/ 1014412 w 1221741"/>
              <a:gd name="connsiteY41" fmla="*/ 1259740 h 1437056"/>
              <a:gd name="connsiteX42" fmla="*/ 1023937 w 1221741"/>
              <a:gd name="connsiteY42" fmla="*/ 1245453 h 1437056"/>
              <a:gd name="connsiteX43" fmla="*/ 1031081 w 1221741"/>
              <a:gd name="connsiteY43" fmla="*/ 1226403 h 1437056"/>
              <a:gd name="connsiteX44" fmla="*/ 1033462 w 1221741"/>
              <a:gd name="connsiteY44" fmla="*/ 1219259 h 1437056"/>
              <a:gd name="connsiteX45" fmla="*/ 1035843 w 1221741"/>
              <a:gd name="connsiteY45" fmla="*/ 1209734 h 1437056"/>
              <a:gd name="connsiteX46" fmla="*/ 1040606 w 1221741"/>
              <a:gd name="connsiteY46" fmla="*/ 1200209 h 1437056"/>
              <a:gd name="connsiteX47" fmla="*/ 1045368 w 1221741"/>
              <a:gd name="connsiteY47" fmla="*/ 1181159 h 1437056"/>
              <a:gd name="connsiteX48" fmla="*/ 1062037 w 1221741"/>
              <a:gd name="connsiteY48" fmla="*/ 1150203 h 1437056"/>
              <a:gd name="connsiteX49" fmla="*/ 1069181 w 1221741"/>
              <a:gd name="connsiteY49" fmla="*/ 1143059 h 1437056"/>
              <a:gd name="connsiteX50" fmla="*/ 1066800 w 1221741"/>
              <a:gd name="connsiteY50" fmla="*/ 1114484 h 1437056"/>
              <a:gd name="connsiteX51" fmla="*/ 1004887 w 1221741"/>
              <a:gd name="connsiteY51" fmla="*/ 1121628 h 1437056"/>
              <a:gd name="connsiteX52" fmla="*/ 1004887 w 1221741"/>
              <a:gd name="connsiteY52" fmla="*/ 1093053 h 1437056"/>
              <a:gd name="connsiteX53" fmla="*/ 1009650 w 1221741"/>
              <a:gd name="connsiteY53" fmla="*/ 1085909 h 1437056"/>
              <a:gd name="connsiteX54" fmla="*/ 1016793 w 1221741"/>
              <a:gd name="connsiteY54" fmla="*/ 1076384 h 1437056"/>
              <a:gd name="connsiteX55" fmla="*/ 1028700 w 1221741"/>
              <a:gd name="connsiteY55" fmla="*/ 1026378 h 1437056"/>
              <a:gd name="connsiteX56" fmla="*/ 1038225 w 1221741"/>
              <a:gd name="connsiteY56" fmla="*/ 990659 h 1437056"/>
              <a:gd name="connsiteX57" fmla="*/ 1045368 w 1221741"/>
              <a:gd name="connsiteY57" fmla="*/ 981134 h 1437056"/>
              <a:gd name="connsiteX58" fmla="*/ 1054893 w 1221741"/>
              <a:gd name="connsiteY58" fmla="*/ 964465 h 1437056"/>
              <a:gd name="connsiteX59" fmla="*/ 1071562 w 1221741"/>
              <a:gd name="connsiteY59" fmla="*/ 947796 h 1437056"/>
              <a:gd name="connsiteX60" fmla="*/ 1095375 w 1221741"/>
              <a:gd name="connsiteY60" fmla="*/ 928746 h 1437056"/>
              <a:gd name="connsiteX61" fmla="*/ 1102518 w 1221741"/>
              <a:gd name="connsiteY61" fmla="*/ 921603 h 1437056"/>
              <a:gd name="connsiteX62" fmla="*/ 1109662 w 1221741"/>
              <a:gd name="connsiteY62" fmla="*/ 919221 h 1437056"/>
              <a:gd name="connsiteX63" fmla="*/ 1119187 w 1221741"/>
              <a:gd name="connsiteY63" fmla="*/ 912078 h 1437056"/>
              <a:gd name="connsiteX64" fmla="*/ 1138237 w 1221741"/>
              <a:gd name="connsiteY64" fmla="*/ 900171 h 1437056"/>
              <a:gd name="connsiteX65" fmla="*/ 1147762 w 1221741"/>
              <a:gd name="connsiteY65" fmla="*/ 881121 h 1437056"/>
              <a:gd name="connsiteX66" fmla="*/ 1166812 w 1221741"/>
              <a:gd name="connsiteY66" fmla="*/ 854928 h 1437056"/>
              <a:gd name="connsiteX67" fmla="*/ 1178718 w 1221741"/>
              <a:gd name="connsiteY67" fmla="*/ 847784 h 1437056"/>
              <a:gd name="connsiteX68" fmla="*/ 1185862 w 1221741"/>
              <a:gd name="connsiteY68" fmla="*/ 845403 h 1437056"/>
              <a:gd name="connsiteX69" fmla="*/ 1197768 w 1221741"/>
              <a:gd name="connsiteY69" fmla="*/ 838259 h 1437056"/>
              <a:gd name="connsiteX70" fmla="*/ 1207293 w 1221741"/>
              <a:gd name="connsiteY70" fmla="*/ 833496 h 1437056"/>
              <a:gd name="connsiteX71" fmla="*/ 1219200 w 1221741"/>
              <a:gd name="connsiteY71" fmla="*/ 819209 h 1437056"/>
              <a:gd name="connsiteX72" fmla="*/ 1214437 w 1221741"/>
              <a:gd name="connsiteY72" fmla="*/ 793015 h 1437056"/>
              <a:gd name="connsiteX73" fmla="*/ 1207293 w 1221741"/>
              <a:gd name="connsiteY73" fmla="*/ 790634 h 1437056"/>
              <a:gd name="connsiteX74" fmla="*/ 1178718 w 1221741"/>
              <a:gd name="connsiteY74" fmla="*/ 778728 h 1437056"/>
              <a:gd name="connsiteX75" fmla="*/ 1157287 w 1221741"/>
              <a:gd name="connsiteY75" fmla="*/ 766821 h 1437056"/>
              <a:gd name="connsiteX76" fmla="*/ 1133475 w 1221741"/>
              <a:gd name="connsiteY76" fmla="*/ 745390 h 1437056"/>
              <a:gd name="connsiteX77" fmla="*/ 1126331 w 1221741"/>
              <a:gd name="connsiteY77" fmla="*/ 738246 h 1437056"/>
              <a:gd name="connsiteX78" fmla="*/ 1112043 w 1221741"/>
              <a:gd name="connsiteY78" fmla="*/ 719196 h 1437056"/>
              <a:gd name="connsiteX79" fmla="*/ 1102518 w 1221741"/>
              <a:gd name="connsiteY79" fmla="*/ 700146 h 1437056"/>
              <a:gd name="connsiteX80" fmla="*/ 1095375 w 1221741"/>
              <a:gd name="connsiteY80" fmla="*/ 681096 h 1437056"/>
              <a:gd name="connsiteX81" fmla="*/ 1090612 w 1221741"/>
              <a:gd name="connsiteY81" fmla="*/ 669190 h 1437056"/>
              <a:gd name="connsiteX82" fmla="*/ 1088231 w 1221741"/>
              <a:gd name="connsiteY82" fmla="*/ 662046 h 1437056"/>
              <a:gd name="connsiteX83" fmla="*/ 1081087 w 1221741"/>
              <a:gd name="connsiteY83" fmla="*/ 652521 h 1437056"/>
              <a:gd name="connsiteX84" fmla="*/ 1078706 w 1221741"/>
              <a:gd name="connsiteY84" fmla="*/ 642996 h 1437056"/>
              <a:gd name="connsiteX85" fmla="*/ 1073943 w 1221741"/>
              <a:gd name="connsiteY85" fmla="*/ 635853 h 1437056"/>
              <a:gd name="connsiteX86" fmla="*/ 1069181 w 1221741"/>
              <a:gd name="connsiteY86" fmla="*/ 626328 h 1437056"/>
              <a:gd name="connsiteX87" fmla="*/ 1066800 w 1221741"/>
              <a:gd name="connsiteY87" fmla="*/ 619184 h 1437056"/>
              <a:gd name="connsiteX88" fmla="*/ 1064418 w 1221741"/>
              <a:gd name="connsiteY88" fmla="*/ 609659 h 1437056"/>
              <a:gd name="connsiteX89" fmla="*/ 1031081 w 1221741"/>
              <a:gd name="connsiteY89" fmla="*/ 535840 h 1437056"/>
              <a:gd name="connsiteX90" fmla="*/ 992981 w 1221741"/>
              <a:gd name="connsiteY90" fmla="*/ 452496 h 1437056"/>
              <a:gd name="connsiteX91" fmla="*/ 969168 w 1221741"/>
              <a:gd name="connsiteY91" fmla="*/ 397728 h 1437056"/>
              <a:gd name="connsiteX92" fmla="*/ 947738 w 1221741"/>
              <a:gd name="connsiteY92" fmla="*/ 333434 h 1437056"/>
              <a:gd name="connsiteX93" fmla="*/ 926306 w 1221741"/>
              <a:gd name="connsiteY93" fmla="*/ 242946 h 1437056"/>
              <a:gd name="connsiteX94" fmla="*/ 900112 w 1221741"/>
              <a:gd name="connsiteY94" fmla="*/ 161985 h 1437056"/>
              <a:gd name="connsiteX95" fmla="*/ 871537 w 1221741"/>
              <a:gd name="connsiteY95" fmla="*/ 88166 h 1437056"/>
              <a:gd name="connsiteX96" fmla="*/ 823912 w 1221741"/>
              <a:gd name="connsiteY96" fmla="*/ 58 h 1437056"/>
              <a:gd name="connsiteX97" fmla="*/ 852487 w 1221741"/>
              <a:gd name="connsiteY97" fmla="*/ 84506 h 1437056"/>
              <a:gd name="connsiteX98" fmla="*/ 862012 w 1221741"/>
              <a:gd name="connsiteY98" fmla="*/ 148800 h 1437056"/>
              <a:gd name="connsiteX99" fmla="*/ 847725 w 1221741"/>
              <a:gd name="connsiteY99" fmla="*/ 207228 h 1437056"/>
              <a:gd name="connsiteX100" fmla="*/ 812006 w 1221741"/>
              <a:gd name="connsiteY100" fmla="*/ 297715 h 1437056"/>
              <a:gd name="connsiteX101" fmla="*/ 797718 w 1221741"/>
              <a:gd name="connsiteY101" fmla="*/ 354865 h 1437056"/>
              <a:gd name="connsiteX102" fmla="*/ 781050 w 1221741"/>
              <a:gd name="connsiteY102" fmla="*/ 395346 h 1437056"/>
              <a:gd name="connsiteX103" fmla="*/ 754856 w 1221741"/>
              <a:gd name="connsiteY103" fmla="*/ 445353 h 1437056"/>
              <a:gd name="connsiteX104" fmla="*/ 762000 w 1221741"/>
              <a:gd name="connsiteY104" fmla="*/ 481071 h 1437056"/>
              <a:gd name="connsiteX105" fmla="*/ 733424 w 1221741"/>
              <a:gd name="connsiteY105" fmla="*/ 483453 h 1437056"/>
              <a:gd name="connsiteX106" fmla="*/ 688181 w 1221741"/>
              <a:gd name="connsiteY106" fmla="*/ 519171 h 1437056"/>
              <a:gd name="connsiteX107" fmla="*/ 642937 w 1221741"/>
              <a:gd name="connsiteY107" fmla="*/ 562034 h 1437056"/>
              <a:gd name="connsiteX108" fmla="*/ 607218 w 1221741"/>
              <a:gd name="connsiteY108" fmla="*/ 604896 h 1437056"/>
              <a:gd name="connsiteX109" fmla="*/ 602456 w 1221741"/>
              <a:gd name="connsiteY109" fmla="*/ 612040 h 1437056"/>
              <a:gd name="connsiteX110" fmla="*/ 573881 w 1221741"/>
              <a:gd name="connsiteY110" fmla="*/ 628709 h 1437056"/>
              <a:gd name="connsiteX111" fmla="*/ 554831 w 1221741"/>
              <a:gd name="connsiteY111" fmla="*/ 638234 h 1437056"/>
              <a:gd name="connsiteX112" fmla="*/ 542925 w 1221741"/>
              <a:gd name="connsiteY112" fmla="*/ 645378 h 1437056"/>
              <a:gd name="connsiteX113" fmla="*/ 535781 w 1221741"/>
              <a:gd name="connsiteY113" fmla="*/ 647759 h 1437056"/>
              <a:gd name="connsiteX114" fmla="*/ 516731 w 1221741"/>
              <a:gd name="connsiteY114" fmla="*/ 662046 h 1437056"/>
              <a:gd name="connsiteX115" fmla="*/ 500062 w 1221741"/>
              <a:gd name="connsiteY115" fmla="*/ 676334 h 1437056"/>
              <a:gd name="connsiteX116" fmla="*/ 490537 w 1221741"/>
              <a:gd name="connsiteY116" fmla="*/ 714434 h 1437056"/>
              <a:gd name="connsiteX117" fmla="*/ 490537 w 1221741"/>
              <a:gd name="connsiteY117" fmla="*/ 831115 h 1437056"/>
              <a:gd name="connsiteX118" fmla="*/ 495300 w 1221741"/>
              <a:gd name="connsiteY118" fmla="*/ 864453 h 1437056"/>
              <a:gd name="connsiteX119" fmla="*/ 492918 w 1221741"/>
              <a:gd name="connsiteY119" fmla="*/ 897790 h 1437056"/>
              <a:gd name="connsiteX120" fmla="*/ 483393 w 1221741"/>
              <a:gd name="connsiteY120" fmla="*/ 895409 h 1437056"/>
              <a:gd name="connsiteX121" fmla="*/ 478631 w 1221741"/>
              <a:gd name="connsiteY121" fmla="*/ 888265 h 1437056"/>
              <a:gd name="connsiteX122" fmla="*/ 447675 w 1221741"/>
              <a:gd name="connsiteY122" fmla="*/ 878740 h 1437056"/>
              <a:gd name="connsiteX123" fmla="*/ 445293 w 1221741"/>
              <a:gd name="connsiteY123" fmla="*/ 871596 h 1437056"/>
              <a:gd name="connsiteX124" fmla="*/ 438150 w 1221741"/>
              <a:gd name="connsiteY124" fmla="*/ 845403 h 1437056"/>
              <a:gd name="connsiteX125" fmla="*/ 421481 w 1221741"/>
              <a:gd name="connsiteY125" fmla="*/ 854928 h 1437056"/>
              <a:gd name="connsiteX126" fmla="*/ 407193 w 1221741"/>
              <a:gd name="connsiteY126" fmla="*/ 859690 h 1437056"/>
              <a:gd name="connsiteX127" fmla="*/ 397668 w 1221741"/>
              <a:gd name="connsiteY127" fmla="*/ 869215 h 1437056"/>
              <a:gd name="connsiteX128" fmla="*/ 395287 w 1221741"/>
              <a:gd name="connsiteY128" fmla="*/ 876359 h 1437056"/>
              <a:gd name="connsiteX129" fmla="*/ 388143 w 1221741"/>
              <a:gd name="connsiteY129" fmla="*/ 885884 h 1437056"/>
              <a:gd name="connsiteX130" fmla="*/ 369093 w 1221741"/>
              <a:gd name="connsiteY130" fmla="*/ 902553 h 1437056"/>
              <a:gd name="connsiteX131" fmla="*/ 371475 w 1221741"/>
              <a:gd name="connsiteY131" fmla="*/ 938271 h 1437056"/>
              <a:gd name="connsiteX132" fmla="*/ 373856 w 1221741"/>
              <a:gd name="connsiteY132" fmla="*/ 945415 h 1437056"/>
              <a:gd name="connsiteX133" fmla="*/ 381000 w 1221741"/>
              <a:gd name="connsiteY133" fmla="*/ 950178 h 1437056"/>
              <a:gd name="connsiteX134" fmla="*/ 390525 w 1221741"/>
              <a:gd name="connsiteY134" fmla="*/ 966846 h 1437056"/>
              <a:gd name="connsiteX135" fmla="*/ 392906 w 1221741"/>
              <a:gd name="connsiteY135" fmla="*/ 976371 h 1437056"/>
              <a:gd name="connsiteX136" fmla="*/ 400050 w 1221741"/>
              <a:gd name="connsiteY136" fmla="*/ 988278 h 1437056"/>
              <a:gd name="connsiteX137" fmla="*/ 407193 w 1221741"/>
              <a:gd name="connsiteY137" fmla="*/ 1023996 h 1437056"/>
              <a:gd name="connsiteX138" fmla="*/ 404812 w 1221741"/>
              <a:gd name="connsiteY138" fmla="*/ 1040665 h 1437056"/>
              <a:gd name="connsiteX139" fmla="*/ 378618 w 1221741"/>
              <a:gd name="connsiteY139" fmla="*/ 1033521 h 1437056"/>
              <a:gd name="connsiteX140" fmla="*/ 354806 w 1221741"/>
              <a:gd name="connsiteY140" fmla="*/ 1012090 h 1437056"/>
              <a:gd name="connsiteX141" fmla="*/ 350043 w 1221741"/>
              <a:gd name="connsiteY141" fmla="*/ 1004946 h 1437056"/>
              <a:gd name="connsiteX142" fmla="*/ 342900 w 1221741"/>
              <a:gd name="connsiteY142" fmla="*/ 1000184 h 1437056"/>
              <a:gd name="connsiteX143" fmla="*/ 307181 w 1221741"/>
              <a:gd name="connsiteY143" fmla="*/ 1007328 h 1437056"/>
              <a:gd name="connsiteX144" fmla="*/ 295275 w 1221741"/>
              <a:gd name="connsiteY144" fmla="*/ 1019234 h 1437056"/>
              <a:gd name="connsiteX145" fmla="*/ 288131 w 1221741"/>
              <a:gd name="connsiteY145" fmla="*/ 1043046 h 1437056"/>
              <a:gd name="connsiteX146" fmla="*/ 285750 w 1221741"/>
              <a:gd name="connsiteY146" fmla="*/ 1054953 h 1437056"/>
              <a:gd name="connsiteX147" fmla="*/ 278606 w 1221741"/>
              <a:gd name="connsiteY147" fmla="*/ 1057334 h 1437056"/>
              <a:gd name="connsiteX148" fmla="*/ 259556 w 1221741"/>
              <a:gd name="connsiteY148" fmla="*/ 1052571 h 1437056"/>
              <a:gd name="connsiteX149" fmla="*/ 252412 w 1221741"/>
              <a:gd name="connsiteY149" fmla="*/ 1040665 h 1437056"/>
              <a:gd name="connsiteX150" fmla="*/ 235743 w 1221741"/>
              <a:gd name="connsiteY150" fmla="*/ 1023996 h 1437056"/>
              <a:gd name="connsiteX151" fmla="*/ 235743 w 1221741"/>
              <a:gd name="connsiteY151" fmla="*/ 1023996 h 1437056"/>
              <a:gd name="connsiteX152" fmla="*/ 226218 w 1221741"/>
              <a:gd name="connsiteY152" fmla="*/ 1019234 h 1437056"/>
              <a:gd name="connsiteX153" fmla="*/ 207168 w 1221741"/>
              <a:gd name="connsiteY153" fmla="*/ 1007328 h 1437056"/>
              <a:gd name="connsiteX154" fmla="*/ 197643 w 1221741"/>
              <a:gd name="connsiteY154" fmla="*/ 1004946 h 1437056"/>
              <a:gd name="connsiteX155" fmla="*/ 166687 w 1221741"/>
              <a:gd name="connsiteY155" fmla="*/ 1000184 h 1437056"/>
              <a:gd name="connsiteX156" fmla="*/ 150018 w 1221741"/>
              <a:gd name="connsiteY156" fmla="*/ 995421 h 1437056"/>
              <a:gd name="connsiteX157" fmla="*/ 126206 w 1221741"/>
              <a:gd name="connsiteY157" fmla="*/ 985896 h 1437056"/>
              <a:gd name="connsiteX158" fmla="*/ 111918 w 1221741"/>
              <a:gd name="connsiteY158" fmla="*/ 978753 h 1437056"/>
              <a:gd name="connsiteX159" fmla="*/ 52387 w 1221741"/>
              <a:gd name="connsiteY159" fmla="*/ 983515 h 1437056"/>
              <a:gd name="connsiteX160" fmla="*/ 45243 w 1221741"/>
              <a:gd name="connsiteY160" fmla="*/ 988278 h 1437056"/>
              <a:gd name="connsiteX161" fmla="*/ 23812 w 1221741"/>
              <a:gd name="connsiteY161" fmla="*/ 1009709 h 1437056"/>
              <a:gd name="connsiteX162" fmla="*/ 16668 w 1221741"/>
              <a:gd name="connsiteY162" fmla="*/ 1033521 h 1437056"/>
              <a:gd name="connsiteX163" fmla="*/ 11906 w 1221741"/>
              <a:gd name="connsiteY163" fmla="*/ 1040665 h 1437056"/>
              <a:gd name="connsiteX164" fmla="*/ 9525 w 1221741"/>
              <a:gd name="connsiteY164" fmla="*/ 1081146 h 1437056"/>
              <a:gd name="connsiteX165" fmla="*/ 7143 w 1221741"/>
              <a:gd name="connsiteY165" fmla="*/ 1090671 h 1437056"/>
              <a:gd name="connsiteX166" fmla="*/ 4762 w 1221741"/>
              <a:gd name="connsiteY166" fmla="*/ 1104959 h 1437056"/>
              <a:gd name="connsiteX167" fmla="*/ 2381 w 1221741"/>
              <a:gd name="connsiteY167" fmla="*/ 1135915 h 1437056"/>
              <a:gd name="connsiteX168" fmla="*/ 0 w 1221741"/>
              <a:gd name="connsiteY168" fmla="*/ 1143059 h 1437056"/>
              <a:gd name="connsiteX169" fmla="*/ 2381 w 1221741"/>
              <a:gd name="connsiteY169" fmla="*/ 1209734 h 1437056"/>
              <a:gd name="connsiteX170" fmla="*/ 19050 w 1221741"/>
              <a:gd name="connsiteY170" fmla="*/ 1221640 h 1437056"/>
              <a:gd name="connsiteX171" fmla="*/ 45243 w 1221741"/>
              <a:gd name="connsiteY171" fmla="*/ 1233546 h 1437056"/>
              <a:gd name="connsiteX172" fmla="*/ 59531 w 1221741"/>
              <a:gd name="connsiteY172" fmla="*/ 1238309 h 1437056"/>
              <a:gd name="connsiteX173" fmla="*/ 83343 w 1221741"/>
              <a:gd name="connsiteY173" fmla="*/ 1254978 h 1437056"/>
              <a:gd name="connsiteX174" fmla="*/ 90487 w 1221741"/>
              <a:gd name="connsiteY174" fmla="*/ 1262121 h 1437056"/>
              <a:gd name="connsiteX175" fmla="*/ 104775 w 1221741"/>
              <a:gd name="connsiteY175" fmla="*/ 1266884 h 1437056"/>
              <a:gd name="connsiteX176" fmla="*/ 123825 w 1221741"/>
              <a:gd name="connsiteY176" fmla="*/ 1271646 h 1437056"/>
              <a:gd name="connsiteX177" fmla="*/ 138112 w 1221741"/>
              <a:gd name="connsiteY177" fmla="*/ 1276409 h 1437056"/>
              <a:gd name="connsiteX178" fmla="*/ 223837 w 1221741"/>
              <a:gd name="connsiteY178" fmla="*/ 1285934 h 1437056"/>
              <a:gd name="connsiteX179" fmla="*/ 257175 w 1221741"/>
              <a:gd name="connsiteY179" fmla="*/ 1314509 h 1437056"/>
              <a:gd name="connsiteX180" fmla="*/ 261937 w 1221741"/>
              <a:gd name="connsiteY180" fmla="*/ 1321653 h 1437056"/>
              <a:gd name="connsiteX181" fmla="*/ 264318 w 1221741"/>
              <a:gd name="connsiteY181" fmla="*/ 1328796 h 1437056"/>
              <a:gd name="connsiteX182" fmla="*/ 271462 w 1221741"/>
              <a:gd name="connsiteY182" fmla="*/ 1343084 h 1437056"/>
              <a:gd name="connsiteX183" fmla="*/ 276225 w 1221741"/>
              <a:gd name="connsiteY183" fmla="*/ 1350228 h 1437056"/>
              <a:gd name="connsiteX184" fmla="*/ 285750 w 1221741"/>
              <a:gd name="connsiteY184" fmla="*/ 1352609 h 1437056"/>
              <a:gd name="connsiteX185" fmla="*/ 328612 w 1221741"/>
              <a:gd name="connsiteY185" fmla="*/ 1347846 h 1437056"/>
              <a:gd name="connsiteX186" fmla="*/ 342900 w 1221741"/>
              <a:gd name="connsiteY186" fmla="*/ 1345465 h 1437056"/>
              <a:gd name="connsiteX187" fmla="*/ 366712 w 1221741"/>
              <a:gd name="connsiteY187" fmla="*/ 1350228 h 1437056"/>
              <a:gd name="connsiteX188" fmla="*/ 373856 w 1221741"/>
              <a:gd name="connsiteY188" fmla="*/ 1383565 h 1437056"/>
              <a:gd name="connsiteX189" fmla="*/ 381000 w 1221741"/>
              <a:gd name="connsiteY189" fmla="*/ 1412140 h 1437056"/>
              <a:gd name="connsiteX190" fmla="*/ 381000 w 1221741"/>
              <a:gd name="connsiteY190" fmla="*/ 1435953 h 1437056"/>
              <a:gd name="connsiteX0" fmla="*/ 381000 w 1221741"/>
              <a:gd name="connsiteY0" fmla="*/ 1435953 h 1437056"/>
              <a:gd name="connsiteX1" fmla="*/ 411956 w 1221741"/>
              <a:gd name="connsiteY1" fmla="*/ 1431190 h 1437056"/>
              <a:gd name="connsiteX2" fmla="*/ 426243 w 1221741"/>
              <a:gd name="connsiteY2" fmla="*/ 1419284 h 1437056"/>
              <a:gd name="connsiteX3" fmla="*/ 435768 w 1221741"/>
              <a:gd name="connsiteY3" fmla="*/ 1414521 h 1437056"/>
              <a:gd name="connsiteX4" fmla="*/ 447675 w 1221741"/>
              <a:gd name="connsiteY4" fmla="*/ 1404996 h 1437056"/>
              <a:gd name="connsiteX5" fmla="*/ 450056 w 1221741"/>
              <a:gd name="connsiteY5" fmla="*/ 1397853 h 1437056"/>
              <a:gd name="connsiteX6" fmla="*/ 476250 w 1221741"/>
              <a:gd name="connsiteY6" fmla="*/ 1378803 h 1437056"/>
              <a:gd name="connsiteX7" fmla="*/ 488156 w 1221741"/>
              <a:gd name="connsiteY7" fmla="*/ 1369278 h 1437056"/>
              <a:gd name="connsiteX8" fmla="*/ 526256 w 1221741"/>
              <a:gd name="connsiteY8" fmla="*/ 1362134 h 1437056"/>
              <a:gd name="connsiteX9" fmla="*/ 559593 w 1221741"/>
              <a:gd name="connsiteY9" fmla="*/ 1357371 h 1437056"/>
              <a:gd name="connsiteX10" fmla="*/ 573881 w 1221741"/>
              <a:gd name="connsiteY10" fmla="*/ 1347846 h 1437056"/>
              <a:gd name="connsiteX11" fmla="*/ 592931 w 1221741"/>
              <a:gd name="connsiteY11" fmla="*/ 1333559 h 1437056"/>
              <a:gd name="connsiteX12" fmla="*/ 611981 w 1221741"/>
              <a:gd name="connsiteY12" fmla="*/ 1321653 h 1437056"/>
              <a:gd name="connsiteX13" fmla="*/ 626268 w 1221741"/>
              <a:gd name="connsiteY13" fmla="*/ 1319271 h 1437056"/>
              <a:gd name="connsiteX14" fmla="*/ 657225 w 1221741"/>
              <a:gd name="connsiteY14" fmla="*/ 1314509 h 1437056"/>
              <a:gd name="connsiteX15" fmla="*/ 666750 w 1221741"/>
              <a:gd name="connsiteY15" fmla="*/ 1307365 h 1437056"/>
              <a:gd name="connsiteX16" fmla="*/ 652462 w 1221741"/>
              <a:gd name="connsiteY16" fmla="*/ 1295459 h 1437056"/>
              <a:gd name="connsiteX17" fmla="*/ 638175 w 1221741"/>
              <a:gd name="connsiteY17" fmla="*/ 1288315 h 1437056"/>
              <a:gd name="connsiteX18" fmla="*/ 626268 w 1221741"/>
              <a:gd name="connsiteY18" fmla="*/ 1278790 h 1437056"/>
              <a:gd name="connsiteX19" fmla="*/ 619125 w 1221741"/>
              <a:gd name="connsiteY19" fmla="*/ 1271646 h 1437056"/>
              <a:gd name="connsiteX20" fmla="*/ 621506 w 1221741"/>
              <a:gd name="connsiteY20" fmla="*/ 1254978 h 1437056"/>
              <a:gd name="connsiteX21" fmla="*/ 650081 w 1221741"/>
              <a:gd name="connsiteY21" fmla="*/ 1259740 h 1437056"/>
              <a:gd name="connsiteX22" fmla="*/ 671512 w 1221741"/>
              <a:gd name="connsiteY22" fmla="*/ 1266884 h 1437056"/>
              <a:gd name="connsiteX23" fmla="*/ 673893 w 1221741"/>
              <a:gd name="connsiteY23" fmla="*/ 1300221 h 1437056"/>
              <a:gd name="connsiteX24" fmla="*/ 692943 w 1221741"/>
              <a:gd name="connsiteY24" fmla="*/ 1302603 h 1437056"/>
              <a:gd name="connsiteX25" fmla="*/ 757237 w 1221741"/>
              <a:gd name="connsiteY25" fmla="*/ 1300221 h 1437056"/>
              <a:gd name="connsiteX26" fmla="*/ 776287 w 1221741"/>
              <a:gd name="connsiteY26" fmla="*/ 1297840 h 1437056"/>
              <a:gd name="connsiteX27" fmla="*/ 845343 w 1221741"/>
              <a:gd name="connsiteY27" fmla="*/ 1304984 h 1437056"/>
              <a:gd name="connsiteX28" fmla="*/ 864393 w 1221741"/>
              <a:gd name="connsiteY28" fmla="*/ 1309746 h 1437056"/>
              <a:gd name="connsiteX29" fmla="*/ 885825 w 1221741"/>
              <a:gd name="connsiteY29" fmla="*/ 1314509 h 1437056"/>
              <a:gd name="connsiteX30" fmla="*/ 897731 w 1221741"/>
              <a:gd name="connsiteY30" fmla="*/ 1319271 h 1437056"/>
              <a:gd name="connsiteX31" fmla="*/ 907256 w 1221741"/>
              <a:gd name="connsiteY31" fmla="*/ 1324034 h 1437056"/>
              <a:gd name="connsiteX32" fmla="*/ 926306 w 1221741"/>
              <a:gd name="connsiteY32" fmla="*/ 1328796 h 1437056"/>
              <a:gd name="connsiteX33" fmla="*/ 945356 w 1221741"/>
              <a:gd name="connsiteY33" fmla="*/ 1333559 h 1437056"/>
              <a:gd name="connsiteX34" fmla="*/ 950118 w 1221741"/>
              <a:gd name="connsiteY34" fmla="*/ 1307365 h 1437056"/>
              <a:gd name="connsiteX35" fmla="*/ 952500 w 1221741"/>
              <a:gd name="connsiteY35" fmla="*/ 1297840 h 1437056"/>
              <a:gd name="connsiteX36" fmla="*/ 988218 w 1221741"/>
              <a:gd name="connsiteY36" fmla="*/ 1290696 h 1437056"/>
              <a:gd name="connsiteX37" fmla="*/ 992981 w 1221741"/>
              <a:gd name="connsiteY37" fmla="*/ 1283553 h 1437056"/>
              <a:gd name="connsiteX38" fmla="*/ 1000125 w 1221741"/>
              <a:gd name="connsiteY38" fmla="*/ 1281171 h 1437056"/>
              <a:gd name="connsiteX39" fmla="*/ 1007268 w 1221741"/>
              <a:gd name="connsiteY39" fmla="*/ 1276409 h 1437056"/>
              <a:gd name="connsiteX40" fmla="*/ 1012031 w 1221741"/>
              <a:gd name="connsiteY40" fmla="*/ 1266884 h 1437056"/>
              <a:gd name="connsiteX41" fmla="*/ 1014412 w 1221741"/>
              <a:gd name="connsiteY41" fmla="*/ 1259740 h 1437056"/>
              <a:gd name="connsiteX42" fmla="*/ 1023937 w 1221741"/>
              <a:gd name="connsiteY42" fmla="*/ 1245453 h 1437056"/>
              <a:gd name="connsiteX43" fmla="*/ 1031081 w 1221741"/>
              <a:gd name="connsiteY43" fmla="*/ 1226403 h 1437056"/>
              <a:gd name="connsiteX44" fmla="*/ 1033462 w 1221741"/>
              <a:gd name="connsiteY44" fmla="*/ 1219259 h 1437056"/>
              <a:gd name="connsiteX45" fmla="*/ 1035843 w 1221741"/>
              <a:gd name="connsiteY45" fmla="*/ 1209734 h 1437056"/>
              <a:gd name="connsiteX46" fmla="*/ 1040606 w 1221741"/>
              <a:gd name="connsiteY46" fmla="*/ 1200209 h 1437056"/>
              <a:gd name="connsiteX47" fmla="*/ 1045368 w 1221741"/>
              <a:gd name="connsiteY47" fmla="*/ 1181159 h 1437056"/>
              <a:gd name="connsiteX48" fmla="*/ 1062037 w 1221741"/>
              <a:gd name="connsiteY48" fmla="*/ 1150203 h 1437056"/>
              <a:gd name="connsiteX49" fmla="*/ 1069181 w 1221741"/>
              <a:gd name="connsiteY49" fmla="*/ 1143059 h 1437056"/>
              <a:gd name="connsiteX50" fmla="*/ 1066800 w 1221741"/>
              <a:gd name="connsiteY50" fmla="*/ 1114484 h 1437056"/>
              <a:gd name="connsiteX51" fmla="*/ 1004887 w 1221741"/>
              <a:gd name="connsiteY51" fmla="*/ 1121628 h 1437056"/>
              <a:gd name="connsiteX52" fmla="*/ 1004887 w 1221741"/>
              <a:gd name="connsiteY52" fmla="*/ 1093053 h 1437056"/>
              <a:gd name="connsiteX53" fmla="*/ 1009650 w 1221741"/>
              <a:gd name="connsiteY53" fmla="*/ 1085909 h 1437056"/>
              <a:gd name="connsiteX54" fmla="*/ 1016793 w 1221741"/>
              <a:gd name="connsiteY54" fmla="*/ 1076384 h 1437056"/>
              <a:gd name="connsiteX55" fmla="*/ 1028700 w 1221741"/>
              <a:gd name="connsiteY55" fmla="*/ 1026378 h 1437056"/>
              <a:gd name="connsiteX56" fmla="*/ 1038225 w 1221741"/>
              <a:gd name="connsiteY56" fmla="*/ 990659 h 1437056"/>
              <a:gd name="connsiteX57" fmla="*/ 1045368 w 1221741"/>
              <a:gd name="connsiteY57" fmla="*/ 981134 h 1437056"/>
              <a:gd name="connsiteX58" fmla="*/ 1054893 w 1221741"/>
              <a:gd name="connsiteY58" fmla="*/ 964465 h 1437056"/>
              <a:gd name="connsiteX59" fmla="*/ 1071562 w 1221741"/>
              <a:gd name="connsiteY59" fmla="*/ 947796 h 1437056"/>
              <a:gd name="connsiteX60" fmla="*/ 1095375 w 1221741"/>
              <a:gd name="connsiteY60" fmla="*/ 928746 h 1437056"/>
              <a:gd name="connsiteX61" fmla="*/ 1102518 w 1221741"/>
              <a:gd name="connsiteY61" fmla="*/ 921603 h 1437056"/>
              <a:gd name="connsiteX62" fmla="*/ 1109662 w 1221741"/>
              <a:gd name="connsiteY62" fmla="*/ 919221 h 1437056"/>
              <a:gd name="connsiteX63" fmla="*/ 1119187 w 1221741"/>
              <a:gd name="connsiteY63" fmla="*/ 912078 h 1437056"/>
              <a:gd name="connsiteX64" fmla="*/ 1138237 w 1221741"/>
              <a:gd name="connsiteY64" fmla="*/ 900171 h 1437056"/>
              <a:gd name="connsiteX65" fmla="*/ 1147762 w 1221741"/>
              <a:gd name="connsiteY65" fmla="*/ 881121 h 1437056"/>
              <a:gd name="connsiteX66" fmla="*/ 1166812 w 1221741"/>
              <a:gd name="connsiteY66" fmla="*/ 854928 h 1437056"/>
              <a:gd name="connsiteX67" fmla="*/ 1178718 w 1221741"/>
              <a:gd name="connsiteY67" fmla="*/ 847784 h 1437056"/>
              <a:gd name="connsiteX68" fmla="*/ 1185862 w 1221741"/>
              <a:gd name="connsiteY68" fmla="*/ 845403 h 1437056"/>
              <a:gd name="connsiteX69" fmla="*/ 1197768 w 1221741"/>
              <a:gd name="connsiteY69" fmla="*/ 838259 h 1437056"/>
              <a:gd name="connsiteX70" fmla="*/ 1207293 w 1221741"/>
              <a:gd name="connsiteY70" fmla="*/ 833496 h 1437056"/>
              <a:gd name="connsiteX71" fmla="*/ 1219200 w 1221741"/>
              <a:gd name="connsiteY71" fmla="*/ 819209 h 1437056"/>
              <a:gd name="connsiteX72" fmla="*/ 1214437 w 1221741"/>
              <a:gd name="connsiteY72" fmla="*/ 793015 h 1437056"/>
              <a:gd name="connsiteX73" fmla="*/ 1207293 w 1221741"/>
              <a:gd name="connsiteY73" fmla="*/ 790634 h 1437056"/>
              <a:gd name="connsiteX74" fmla="*/ 1178718 w 1221741"/>
              <a:gd name="connsiteY74" fmla="*/ 778728 h 1437056"/>
              <a:gd name="connsiteX75" fmla="*/ 1157287 w 1221741"/>
              <a:gd name="connsiteY75" fmla="*/ 766821 h 1437056"/>
              <a:gd name="connsiteX76" fmla="*/ 1133475 w 1221741"/>
              <a:gd name="connsiteY76" fmla="*/ 745390 h 1437056"/>
              <a:gd name="connsiteX77" fmla="*/ 1126331 w 1221741"/>
              <a:gd name="connsiteY77" fmla="*/ 738246 h 1437056"/>
              <a:gd name="connsiteX78" fmla="*/ 1112043 w 1221741"/>
              <a:gd name="connsiteY78" fmla="*/ 719196 h 1437056"/>
              <a:gd name="connsiteX79" fmla="*/ 1102518 w 1221741"/>
              <a:gd name="connsiteY79" fmla="*/ 700146 h 1437056"/>
              <a:gd name="connsiteX80" fmla="*/ 1095375 w 1221741"/>
              <a:gd name="connsiteY80" fmla="*/ 681096 h 1437056"/>
              <a:gd name="connsiteX81" fmla="*/ 1090612 w 1221741"/>
              <a:gd name="connsiteY81" fmla="*/ 669190 h 1437056"/>
              <a:gd name="connsiteX82" fmla="*/ 1088231 w 1221741"/>
              <a:gd name="connsiteY82" fmla="*/ 662046 h 1437056"/>
              <a:gd name="connsiteX83" fmla="*/ 1078706 w 1221741"/>
              <a:gd name="connsiteY83" fmla="*/ 642996 h 1437056"/>
              <a:gd name="connsiteX84" fmla="*/ 1073943 w 1221741"/>
              <a:gd name="connsiteY84" fmla="*/ 635853 h 1437056"/>
              <a:gd name="connsiteX85" fmla="*/ 1069181 w 1221741"/>
              <a:gd name="connsiteY85" fmla="*/ 626328 h 1437056"/>
              <a:gd name="connsiteX86" fmla="*/ 1066800 w 1221741"/>
              <a:gd name="connsiteY86" fmla="*/ 619184 h 1437056"/>
              <a:gd name="connsiteX87" fmla="*/ 1064418 w 1221741"/>
              <a:gd name="connsiteY87" fmla="*/ 609659 h 1437056"/>
              <a:gd name="connsiteX88" fmla="*/ 1031081 w 1221741"/>
              <a:gd name="connsiteY88" fmla="*/ 535840 h 1437056"/>
              <a:gd name="connsiteX89" fmla="*/ 992981 w 1221741"/>
              <a:gd name="connsiteY89" fmla="*/ 452496 h 1437056"/>
              <a:gd name="connsiteX90" fmla="*/ 969168 w 1221741"/>
              <a:gd name="connsiteY90" fmla="*/ 397728 h 1437056"/>
              <a:gd name="connsiteX91" fmla="*/ 947738 w 1221741"/>
              <a:gd name="connsiteY91" fmla="*/ 333434 h 1437056"/>
              <a:gd name="connsiteX92" fmla="*/ 926306 w 1221741"/>
              <a:gd name="connsiteY92" fmla="*/ 242946 h 1437056"/>
              <a:gd name="connsiteX93" fmla="*/ 900112 w 1221741"/>
              <a:gd name="connsiteY93" fmla="*/ 161985 h 1437056"/>
              <a:gd name="connsiteX94" fmla="*/ 871537 w 1221741"/>
              <a:gd name="connsiteY94" fmla="*/ 88166 h 1437056"/>
              <a:gd name="connsiteX95" fmla="*/ 823912 w 1221741"/>
              <a:gd name="connsiteY95" fmla="*/ 58 h 1437056"/>
              <a:gd name="connsiteX96" fmla="*/ 852487 w 1221741"/>
              <a:gd name="connsiteY96" fmla="*/ 84506 h 1437056"/>
              <a:gd name="connsiteX97" fmla="*/ 862012 w 1221741"/>
              <a:gd name="connsiteY97" fmla="*/ 148800 h 1437056"/>
              <a:gd name="connsiteX98" fmla="*/ 847725 w 1221741"/>
              <a:gd name="connsiteY98" fmla="*/ 207228 h 1437056"/>
              <a:gd name="connsiteX99" fmla="*/ 812006 w 1221741"/>
              <a:gd name="connsiteY99" fmla="*/ 297715 h 1437056"/>
              <a:gd name="connsiteX100" fmla="*/ 797718 w 1221741"/>
              <a:gd name="connsiteY100" fmla="*/ 354865 h 1437056"/>
              <a:gd name="connsiteX101" fmla="*/ 781050 w 1221741"/>
              <a:gd name="connsiteY101" fmla="*/ 395346 h 1437056"/>
              <a:gd name="connsiteX102" fmla="*/ 754856 w 1221741"/>
              <a:gd name="connsiteY102" fmla="*/ 445353 h 1437056"/>
              <a:gd name="connsiteX103" fmla="*/ 762000 w 1221741"/>
              <a:gd name="connsiteY103" fmla="*/ 481071 h 1437056"/>
              <a:gd name="connsiteX104" fmla="*/ 733424 w 1221741"/>
              <a:gd name="connsiteY104" fmla="*/ 483453 h 1437056"/>
              <a:gd name="connsiteX105" fmla="*/ 688181 w 1221741"/>
              <a:gd name="connsiteY105" fmla="*/ 519171 h 1437056"/>
              <a:gd name="connsiteX106" fmla="*/ 642937 w 1221741"/>
              <a:gd name="connsiteY106" fmla="*/ 562034 h 1437056"/>
              <a:gd name="connsiteX107" fmla="*/ 607218 w 1221741"/>
              <a:gd name="connsiteY107" fmla="*/ 604896 h 1437056"/>
              <a:gd name="connsiteX108" fmla="*/ 602456 w 1221741"/>
              <a:gd name="connsiteY108" fmla="*/ 612040 h 1437056"/>
              <a:gd name="connsiteX109" fmla="*/ 573881 w 1221741"/>
              <a:gd name="connsiteY109" fmla="*/ 628709 h 1437056"/>
              <a:gd name="connsiteX110" fmla="*/ 554831 w 1221741"/>
              <a:gd name="connsiteY110" fmla="*/ 638234 h 1437056"/>
              <a:gd name="connsiteX111" fmla="*/ 542925 w 1221741"/>
              <a:gd name="connsiteY111" fmla="*/ 645378 h 1437056"/>
              <a:gd name="connsiteX112" fmla="*/ 535781 w 1221741"/>
              <a:gd name="connsiteY112" fmla="*/ 647759 h 1437056"/>
              <a:gd name="connsiteX113" fmla="*/ 516731 w 1221741"/>
              <a:gd name="connsiteY113" fmla="*/ 662046 h 1437056"/>
              <a:gd name="connsiteX114" fmla="*/ 500062 w 1221741"/>
              <a:gd name="connsiteY114" fmla="*/ 676334 h 1437056"/>
              <a:gd name="connsiteX115" fmla="*/ 490537 w 1221741"/>
              <a:gd name="connsiteY115" fmla="*/ 714434 h 1437056"/>
              <a:gd name="connsiteX116" fmla="*/ 490537 w 1221741"/>
              <a:gd name="connsiteY116" fmla="*/ 831115 h 1437056"/>
              <a:gd name="connsiteX117" fmla="*/ 495300 w 1221741"/>
              <a:gd name="connsiteY117" fmla="*/ 864453 h 1437056"/>
              <a:gd name="connsiteX118" fmla="*/ 492918 w 1221741"/>
              <a:gd name="connsiteY118" fmla="*/ 897790 h 1437056"/>
              <a:gd name="connsiteX119" fmla="*/ 483393 w 1221741"/>
              <a:gd name="connsiteY119" fmla="*/ 895409 h 1437056"/>
              <a:gd name="connsiteX120" fmla="*/ 478631 w 1221741"/>
              <a:gd name="connsiteY120" fmla="*/ 888265 h 1437056"/>
              <a:gd name="connsiteX121" fmla="*/ 447675 w 1221741"/>
              <a:gd name="connsiteY121" fmla="*/ 878740 h 1437056"/>
              <a:gd name="connsiteX122" fmla="*/ 445293 w 1221741"/>
              <a:gd name="connsiteY122" fmla="*/ 871596 h 1437056"/>
              <a:gd name="connsiteX123" fmla="*/ 438150 w 1221741"/>
              <a:gd name="connsiteY123" fmla="*/ 845403 h 1437056"/>
              <a:gd name="connsiteX124" fmla="*/ 421481 w 1221741"/>
              <a:gd name="connsiteY124" fmla="*/ 854928 h 1437056"/>
              <a:gd name="connsiteX125" fmla="*/ 407193 w 1221741"/>
              <a:gd name="connsiteY125" fmla="*/ 859690 h 1437056"/>
              <a:gd name="connsiteX126" fmla="*/ 397668 w 1221741"/>
              <a:gd name="connsiteY126" fmla="*/ 869215 h 1437056"/>
              <a:gd name="connsiteX127" fmla="*/ 395287 w 1221741"/>
              <a:gd name="connsiteY127" fmla="*/ 876359 h 1437056"/>
              <a:gd name="connsiteX128" fmla="*/ 388143 w 1221741"/>
              <a:gd name="connsiteY128" fmla="*/ 885884 h 1437056"/>
              <a:gd name="connsiteX129" fmla="*/ 369093 w 1221741"/>
              <a:gd name="connsiteY129" fmla="*/ 902553 h 1437056"/>
              <a:gd name="connsiteX130" fmla="*/ 371475 w 1221741"/>
              <a:gd name="connsiteY130" fmla="*/ 938271 h 1437056"/>
              <a:gd name="connsiteX131" fmla="*/ 373856 w 1221741"/>
              <a:gd name="connsiteY131" fmla="*/ 945415 h 1437056"/>
              <a:gd name="connsiteX132" fmla="*/ 381000 w 1221741"/>
              <a:gd name="connsiteY132" fmla="*/ 950178 h 1437056"/>
              <a:gd name="connsiteX133" fmla="*/ 390525 w 1221741"/>
              <a:gd name="connsiteY133" fmla="*/ 966846 h 1437056"/>
              <a:gd name="connsiteX134" fmla="*/ 392906 w 1221741"/>
              <a:gd name="connsiteY134" fmla="*/ 976371 h 1437056"/>
              <a:gd name="connsiteX135" fmla="*/ 400050 w 1221741"/>
              <a:gd name="connsiteY135" fmla="*/ 988278 h 1437056"/>
              <a:gd name="connsiteX136" fmla="*/ 407193 w 1221741"/>
              <a:gd name="connsiteY136" fmla="*/ 1023996 h 1437056"/>
              <a:gd name="connsiteX137" fmla="*/ 404812 w 1221741"/>
              <a:gd name="connsiteY137" fmla="*/ 1040665 h 1437056"/>
              <a:gd name="connsiteX138" fmla="*/ 378618 w 1221741"/>
              <a:gd name="connsiteY138" fmla="*/ 1033521 h 1437056"/>
              <a:gd name="connsiteX139" fmla="*/ 354806 w 1221741"/>
              <a:gd name="connsiteY139" fmla="*/ 1012090 h 1437056"/>
              <a:gd name="connsiteX140" fmla="*/ 350043 w 1221741"/>
              <a:gd name="connsiteY140" fmla="*/ 1004946 h 1437056"/>
              <a:gd name="connsiteX141" fmla="*/ 342900 w 1221741"/>
              <a:gd name="connsiteY141" fmla="*/ 1000184 h 1437056"/>
              <a:gd name="connsiteX142" fmla="*/ 307181 w 1221741"/>
              <a:gd name="connsiteY142" fmla="*/ 1007328 h 1437056"/>
              <a:gd name="connsiteX143" fmla="*/ 295275 w 1221741"/>
              <a:gd name="connsiteY143" fmla="*/ 1019234 h 1437056"/>
              <a:gd name="connsiteX144" fmla="*/ 288131 w 1221741"/>
              <a:gd name="connsiteY144" fmla="*/ 1043046 h 1437056"/>
              <a:gd name="connsiteX145" fmla="*/ 285750 w 1221741"/>
              <a:gd name="connsiteY145" fmla="*/ 1054953 h 1437056"/>
              <a:gd name="connsiteX146" fmla="*/ 278606 w 1221741"/>
              <a:gd name="connsiteY146" fmla="*/ 1057334 h 1437056"/>
              <a:gd name="connsiteX147" fmla="*/ 259556 w 1221741"/>
              <a:gd name="connsiteY147" fmla="*/ 1052571 h 1437056"/>
              <a:gd name="connsiteX148" fmla="*/ 252412 w 1221741"/>
              <a:gd name="connsiteY148" fmla="*/ 1040665 h 1437056"/>
              <a:gd name="connsiteX149" fmla="*/ 235743 w 1221741"/>
              <a:gd name="connsiteY149" fmla="*/ 1023996 h 1437056"/>
              <a:gd name="connsiteX150" fmla="*/ 235743 w 1221741"/>
              <a:gd name="connsiteY150" fmla="*/ 1023996 h 1437056"/>
              <a:gd name="connsiteX151" fmla="*/ 226218 w 1221741"/>
              <a:gd name="connsiteY151" fmla="*/ 1019234 h 1437056"/>
              <a:gd name="connsiteX152" fmla="*/ 207168 w 1221741"/>
              <a:gd name="connsiteY152" fmla="*/ 1007328 h 1437056"/>
              <a:gd name="connsiteX153" fmla="*/ 197643 w 1221741"/>
              <a:gd name="connsiteY153" fmla="*/ 1004946 h 1437056"/>
              <a:gd name="connsiteX154" fmla="*/ 166687 w 1221741"/>
              <a:gd name="connsiteY154" fmla="*/ 1000184 h 1437056"/>
              <a:gd name="connsiteX155" fmla="*/ 150018 w 1221741"/>
              <a:gd name="connsiteY155" fmla="*/ 995421 h 1437056"/>
              <a:gd name="connsiteX156" fmla="*/ 126206 w 1221741"/>
              <a:gd name="connsiteY156" fmla="*/ 985896 h 1437056"/>
              <a:gd name="connsiteX157" fmla="*/ 111918 w 1221741"/>
              <a:gd name="connsiteY157" fmla="*/ 978753 h 1437056"/>
              <a:gd name="connsiteX158" fmla="*/ 52387 w 1221741"/>
              <a:gd name="connsiteY158" fmla="*/ 983515 h 1437056"/>
              <a:gd name="connsiteX159" fmla="*/ 45243 w 1221741"/>
              <a:gd name="connsiteY159" fmla="*/ 988278 h 1437056"/>
              <a:gd name="connsiteX160" fmla="*/ 23812 w 1221741"/>
              <a:gd name="connsiteY160" fmla="*/ 1009709 h 1437056"/>
              <a:gd name="connsiteX161" fmla="*/ 16668 w 1221741"/>
              <a:gd name="connsiteY161" fmla="*/ 1033521 h 1437056"/>
              <a:gd name="connsiteX162" fmla="*/ 11906 w 1221741"/>
              <a:gd name="connsiteY162" fmla="*/ 1040665 h 1437056"/>
              <a:gd name="connsiteX163" fmla="*/ 9525 w 1221741"/>
              <a:gd name="connsiteY163" fmla="*/ 1081146 h 1437056"/>
              <a:gd name="connsiteX164" fmla="*/ 7143 w 1221741"/>
              <a:gd name="connsiteY164" fmla="*/ 1090671 h 1437056"/>
              <a:gd name="connsiteX165" fmla="*/ 4762 w 1221741"/>
              <a:gd name="connsiteY165" fmla="*/ 1104959 h 1437056"/>
              <a:gd name="connsiteX166" fmla="*/ 2381 w 1221741"/>
              <a:gd name="connsiteY166" fmla="*/ 1135915 h 1437056"/>
              <a:gd name="connsiteX167" fmla="*/ 0 w 1221741"/>
              <a:gd name="connsiteY167" fmla="*/ 1143059 h 1437056"/>
              <a:gd name="connsiteX168" fmla="*/ 2381 w 1221741"/>
              <a:gd name="connsiteY168" fmla="*/ 1209734 h 1437056"/>
              <a:gd name="connsiteX169" fmla="*/ 19050 w 1221741"/>
              <a:gd name="connsiteY169" fmla="*/ 1221640 h 1437056"/>
              <a:gd name="connsiteX170" fmla="*/ 45243 w 1221741"/>
              <a:gd name="connsiteY170" fmla="*/ 1233546 h 1437056"/>
              <a:gd name="connsiteX171" fmla="*/ 59531 w 1221741"/>
              <a:gd name="connsiteY171" fmla="*/ 1238309 h 1437056"/>
              <a:gd name="connsiteX172" fmla="*/ 83343 w 1221741"/>
              <a:gd name="connsiteY172" fmla="*/ 1254978 h 1437056"/>
              <a:gd name="connsiteX173" fmla="*/ 90487 w 1221741"/>
              <a:gd name="connsiteY173" fmla="*/ 1262121 h 1437056"/>
              <a:gd name="connsiteX174" fmla="*/ 104775 w 1221741"/>
              <a:gd name="connsiteY174" fmla="*/ 1266884 h 1437056"/>
              <a:gd name="connsiteX175" fmla="*/ 123825 w 1221741"/>
              <a:gd name="connsiteY175" fmla="*/ 1271646 h 1437056"/>
              <a:gd name="connsiteX176" fmla="*/ 138112 w 1221741"/>
              <a:gd name="connsiteY176" fmla="*/ 1276409 h 1437056"/>
              <a:gd name="connsiteX177" fmla="*/ 223837 w 1221741"/>
              <a:gd name="connsiteY177" fmla="*/ 1285934 h 1437056"/>
              <a:gd name="connsiteX178" fmla="*/ 257175 w 1221741"/>
              <a:gd name="connsiteY178" fmla="*/ 1314509 h 1437056"/>
              <a:gd name="connsiteX179" fmla="*/ 261937 w 1221741"/>
              <a:gd name="connsiteY179" fmla="*/ 1321653 h 1437056"/>
              <a:gd name="connsiteX180" fmla="*/ 264318 w 1221741"/>
              <a:gd name="connsiteY180" fmla="*/ 1328796 h 1437056"/>
              <a:gd name="connsiteX181" fmla="*/ 271462 w 1221741"/>
              <a:gd name="connsiteY181" fmla="*/ 1343084 h 1437056"/>
              <a:gd name="connsiteX182" fmla="*/ 276225 w 1221741"/>
              <a:gd name="connsiteY182" fmla="*/ 1350228 h 1437056"/>
              <a:gd name="connsiteX183" fmla="*/ 285750 w 1221741"/>
              <a:gd name="connsiteY183" fmla="*/ 1352609 h 1437056"/>
              <a:gd name="connsiteX184" fmla="*/ 328612 w 1221741"/>
              <a:gd name="connsiteY184" fmla="*/ 1347846 h 1437056"/>
              <a:gd name="connsiteX185" fmla="*/ 342900 w 1221741"/>
              <a:gd name="connsiteY185" fmla="*/ 1345465 h 1437056"/>
              <a:gd name="connsiteX186" fmla="*/ 366712 w 1221741"/>
              <a:gd name="connsiteY186" fmla="*/ 1350228 h 1437056"/>
              <a:gd name="connsiteX187" fmla="*/ 373856 w 1221741"/>
              <a:gd name="connsiteY187" fmla="*/ 1383565 h 1437056"/>
              <a:gd name="connsiteX188" fmla="*/ 381000 w 1221741"/>
              <a:gd name="connsiteY188" fmla="*/ 1412140 h 1437056"/>
              <a:gd name="connsiteX189" fmla="*/ 381000 w 1221741"/>
              <a:gd name="connsiteY189" fmla="*/ 1435953 h 1437056"/>
              <a:gd name="connsiteX0" fmla="*/ 381000 w 1221741"/>
              <a:gd name="connsiteY0" fmla="*/ 1435953 h 1437056"/>
              <a:gd name="connsiteX1" fmla="*/ 411956 w 1221741"/>
              <a:gd name="connsiteY1" fmla="*/ 1431190 h 1437056"/>
              <a:gd name="connsiteX2" fmla="*/ 426243 w 1221741"/>
              <a:gd name="connsiteY2" fmla="*/ 1419284 h 1437056"/>
              <a:gd name="connsiteX3" fmla="*/ 435768 w 1221741"/>
              <a:gd name="connsiteY3" fmla="*/ 1414521 h 1437056"/>
              <a:gd name="connsiteX4" fmla="*/ 447675 w 1221741"/>
              <a:gd name="connsiteY4" fmla="*/ 1404996 h 1437056"/>
              <a:gd name="connsiteX5" fmla="*/ 450056 w 1221741"/>
              <a:gd name="connsiteY5" fmla="*/ 1397853 h 1437056"/>
              <a:gd name="connsiteX6" fmla="*/ 476250 w 1221741"/>
              <a:gd name="connsiteY6" fmla="*/ 1378803 h 1437056"/>
              <a:gd name="connsiteX7" fmla="*/ 488156 w 1221741"/>
              <a:gd name="connsiteY7" fmla="*/ 1369278 h 1437056"/>
              <a:gd name="connsiteX8" fmla="*/ 526256 w 1221741"/>
              <a:gd name="connsiteY8" fmla="*/ 1362134 h 1437056"/>
              <a:gd name="connsiteX9" fmla="*/ 559593 w 1221741"/>
              <a:gd name="connsiteY9" fmla="*/ 1357371 h 1437056"/>
              <a:gd name="connsiteX10" fmla="*/ 573881 w 1221741"/>
              <a:gd name="connsiteY10" fmla="*/ 1347846 h 1437056"/>
              <a:gd name="connsiteX11" fmla="*/ 592931 w 1221741"/>
              <a:gd name="connsiteY11" fmla="*/ 1333559 h 1437056"/>
              <a:gd name="connsiteX12" fmla="*/ 611981 w 1221741"/>
              <a:gd name="connsiteY12" fmla="*/ 1321653 h 1437056"/>
              <a:gd name="connsiteX13" fmla="*/ 626268 w 1221741"/>
              <a:gd name="connsiteY13" fmla="*/ 1319271 h 1437056"/>
              <a:gd name="connsiteX14" fmla="*/ 657225 w 1221741"/>
              <a:gd name="connsiteY14" fmla="*/ 1314509 h 1437056"/>
              <a:gd name="connsiteX15" fmla="*/ 666750 w 1221741"/>
              <a:gd name="connsiteY15" fmla="*/ 1307365 h 1437056"/>
              <a:gd name="connsiteX16" fmla="*/ 652462 w 1221741"/>
              <a:gd name="connsiteY16" fmla="*/ 1295459 h 1437056"/>
              <a:gd name="connsiteX17" fmla="*/ 638175 w 1221741"/>
              <a:gd name="connsiteY17" fmla="*/ 1288315 h 1437056"/>
              <a:gd name="connsiteX18" fmla="*/ 626268 w 1221741"/>
              <a:gd name="connsiteY18" fmla="*/ 1278790 h 1437056"/>
              <a:gd name="connsiteX19" fmla="*/ 619125 w 1221741"/>
              <a:gd name="connsiteY19" fmla="*/ 1271646 h 1437056"/>
              <a:gd name="connsiteX20" fmla="*/ 621506 w 1221741"/>
              <a:gd name="connsiteY20" fmla="*/ 1254978 h 1437056"/>
              <a:gd name="connsiteX21" fmla="*/ 650081 w 1221741"/>
              <a:gd name="connsiteY21" fmla="*/ 1259740 h 1437056"/>
              <a:gd name="connsiteX22" fmla="*/ 671512 w 1221741"/>
              <a:gd name="connsiteY22" fmla="*/ 1266884 h 1437056"/>
              <a:gd name="connsiteX23" fmla="*/ 673893 w 1221741"/>
              <a:gd name="connsiteY23" fmla="*/ 1300221 h 1437056"/>
              <a:gd name="connsiteX24" fmla="*/ 692943 w 1221741"/>
              <a:gd name="connsiteY24" fmla="*/ 1302603 h 1437056"/>
              <a:gd name="connsiteX25" fmla="*/ 757237 w 1221741"/>
              <a:gd name="connsiteY25" fmla="*/ 1300221 h 1437056"/>
              <a:gd name="connsiteX26" fmla="*/ 776287 w 1221741"/>
              <a:gd name="connsiteY26" fmla="*/ 1297840 h 1437056"/>
              <a:gd name="connsiteX27" fmla="*/ 845343 w 1221741"/>
              <a:gd name="connsiteY27" fmla="*/ 1304984 h 1437056"/>
              <a:gd name="connsiteX28" fmla="*/ 864393 w 1221741"/>
              <a:gd name="connsiteY28" fmla="*/ 1309746 h 1437056"/>
              <a:gd name="connsiteX29" fmla="*/ 885825 w 1221741"/>
              <a:gd name="connsiteY29" fmla="*/ 1314509 h 1437056"/>
              <a:gd name="connsiteX30" fmla="*/ 897731 w 1221741"/>
              <a:gd name="connsiteY30" fmla="*/ 1319271 h 1437056"/>
              <a:gd name="connsiteX31" fmla="*/ 907256 w 1221741"/>
              <a:gd name="connsiteY31" fmla="*/ 1324034 h 1437056"/>
              <a:gd name="connsiteX32" fmla="*/ 926306 w 1221741"/>
              <a:gd name="connsiteY32" fmla="*/ 1328796 h 1437056"/>
              <a:gd name="connsiteX33" fmla="*/ 945356 w 1221741"/>
              <a:gd name="connsiteY33" fmla="*/ 1333559 h 1437056"/>
              <a:gd name="connsiteX34" fmla="*/ 950118 w 1221741"/>
              <a:gd name="connsiteY34" fmla="*/ 1307365 h 1437056"/>
              <a:gd name="connsiteX35" fmla="*/ 952500 w 1221741"/>
              <a:gd name="connsiteY35" fmla="*/ 1297840 h 1437056"/>
              <a:gd name="connsiteX36" fmla="*/ 988218 w 1221741"/>
              <a:gd name="connsiteY36" fmla="*/ 1290696 h 1437056"/>
              <a:gd name="connsiteX37" fmla="*/ 992981 w 1221741"/>
              <a:gd name="connsiteY37" fmla="*/ 1283553 h 1437056"/>
              <a:gd name="connsiteX38" fmla="*/ 1000125 w 1221741"/>
              <a:gd name="connsiteY38" fmla="*/ 1281171 h 1437056"/>
              <a:gd name="connsiteX39" fmla="*/ 1007268 w 1221741"/>
              <a:gd name="connsiteY39" fmla="*/ 1276409 h 1437056"/>
              <a:gd name="connsiteX40" fmla="*/ 1012031 w 1221741"/>
              <a:gd name="connsiteY40" fmla="*/ 1266884 h 1437056"/>
              <a:gd name="connsiteX41" fmla="*/ 1014412 w 1221741"/>
              <a:gd name="connsiteY41" fmla="*/ 1259740 h 1437056"/>
              <a:gd name="connsiteX42" fmla="*/ 1023937 w 1221741"/>
              <a:gd name="connsiteY42" fmla="*/ 1245453 h 1437056"/>
              <a:gd name="connsiteX43" fmla="*/ 1031081 w 1221741"/>
              <a:gd name="connsiteY43" fmla="*/ 1226403 h 1437056"/>
              <a:gd name="connsiteX44" fmla="*/ 1033462 w 1221741"/>
              <a:gd name="connsiteY44" fmla="*/ 1219259 h 1437056"/>
              <a:gd name="connsiteX45" fmla="*/ 1035843 w 1221741"/>
              <a:gd name="connsiteY45" fmla="*/ 1209734 h 1437056"/>
              <a:gd name="connsiteX46" fmla="*/ 1040606 w 1221741"/>
              <a:gd name="connsiteY46" fmla="*/ 1200209 h 1437056"/>
              <a:gd name="connsiteX47" fmla="*/ 1045368 w 1221741"/>
              <a:gd name="connsiteY47" fmla="*/ 1181159 h 1437056"/>
              <a:gd name="connsiteX48" fmla="*/ 1062037 w 1221741"/>
              <a:gd name="connsiteY48" fmla="*/ 1150203 h 1437056"/>
              <a:gd name="connsiteX49" fmla="*/ 1069181 w 1221741"/>
              <a:gd name="connsiteY49" fmla="*/ 1143059 h 1437056"/>
              <a:gd name="connsiteX50" fmla="*/ 1066800 w 1221741"/>
              <a:gd name="connsiteY50" fmla="*/ 1114484 h 1437056"/>
              <a:gd name="connsiteX51" fmla="*/ 1004887 w 1221741"/>
              <a:gd name="connsiteY51" fmla="*/ 1121628 h 1437056"/>
              <a:gd name="connsiteX52" fmla="*/ 1004887 w 1221741"/>
              <a:gd name="connsiteY52" fmla="*/ 1093053 h 1437056"/>
              <a:gd name="connsiteX53" fmla="*/ 1009650 w 1221741"/>
              <a:gd name="connsiteY53" fmla="*/ 1085909 h 1437056"/>
              <a:gd name="connsiteX54" fmla="*/ 1016793 w 1221741"/>
              <a:gd name="connsiteY54" fmla="*/ 1076384 h 1437056"/>
              <a:gd name="connsiteX55" fmla="*/ 1028700 w 1221741"/>
              <a:gd name="connsiteY55" fmla="*/ 1026378 h 1437056"/>
              <a:gd name="connsiteX56" fmla="*/ 1038225 w 1221741"/>
              <a:gd name="connsiteY56" fmla="*/ 990659 h 1437056"/>
              <a:gd name="connsiteX57" fmla="*/ 1045368 w 1221741"/>
              <a:gd name="connsiteY57" fmla="*/ 981134 h 1437056"/>
              <a:gd name="connsiteX58" fmla="*/ 1054893 w 1221741"/>
              <a:gd name="connsiteY58" fmla="*/ 964465 h 1437056"/>
              <a:gd name="connsiteX59" fmla="*/ 1071562 w 1221741"/>
              <a:gd name="connsiteY59" fmla="*/ 947796 h 1437056"/>
              <a:gd name="connsiteX60" fmla="*/ 1095375 w 1221741"/>
              <a:gd name="connsiteY60" fmla="*/ 928746 h 1437056"/>
              <a:gd name="connsiteX61" fmla="*/ 1102518 w 1221741"/>
              <a:gd name="connsiteY61" fmla="*/ 921603 h 1437056"/>
              <a:gd name="connsiteX62" fmla="*/ 1109662 w 1221741"/>
              <a:gd name="connsiteY62" fmla="*/ 919221 h 1437056"/>
              <a:gd name="connsiteX63" fmla="*/ 1119187 w 1221741"/>
              <a:gd name="connsiteY63" fmla="*/ 912078 h 1437056"/>
              <a:gd name="connsiteX64" fmla="*/ 1138237 w 1221741"/>
              <a:gd name="connsiteY64" fmla="*/ 900171 h 1437056"/>
              <a:gd name="connsiteX65" fmla="*/ 1147762 w 1221741"/>
              <a:gd name="connsiteY65" fmla="*/ 881121 h 1437056"/>
              <a:gd name="connsiteX66" fmla="*/ 1166812 w 1221741"/>
              <a:gd name="connsiteY66" fmla="*/ 854928 h 1437056"/>
              <a:gd name="connsiteX67" fmla="*/ 1178718 w 1221741"/>
              <a:gd name="connsiteY67" fmla="*/ 847784 h 1437056"/>
              <a:gd name="connsiteX68" fmla="*/ 1185862 w 1221741"/>
              <a:gd name="connsiteY68" fmla="*/ 845403 h 1437056"/>
              <a:gd name="connsiteX69" fmla="*/ 1197768 w 1221741"/>
              <a:gd name="connsiteY69" fmla="*/ 838259 h 1437056"/>
              <a:gd name="connsiteX70" fmla="*/ 1207293 w 1221741"/>
              <a:gd name="connsiteY70" fmla="*/ 833496 h 1437056"/>
              <a:gd name="connsiteX71" fmla="*/ 1219200 w 1221741"/>
              <a:gd name="connsiteY71" fmla="*/ 819209 h 1437056"/>
              <a:gd name="connsiteX72" fmla="*/ 1214437 w 1221741"/>
              <a:gd name="connsiteY72" fmla="*/ 793015 h 1437056"/>
              <a:gd name="connsiteX73" fmla="*/ 1207293 w 1221741"/>
              <a:gd name="connsiteY73" fmla="*/ 790634 h 1437056"/>
              <a:gd name="connsiteX74" fmla="*/ 1178718 w 1221741"/>
              <a:gd name="connsiteY74" fmla="*/ 778728 h 1437056"/>
              <a:gd name="connsiteX75" fmla="*/ 1157287 w 1221741"/>
              <a:gd name="connsiteY75" fmla="*/ 766821 h 1437056"/>
              <a:gd name="connsiteX76" fmla="*/ 1133475 w 1221741"/>
              <a:gd name="connsiteY76" fmla="*/ 745390 h 1437056"/>
              <a:gd name="connsiteX77" fmla="*/ 1126331 w 1221741"/>
              <a:gd name="connsiteY77" fmla="*/ 738246 h 1437056"/>
              <a:gd name="connsiteX78" fmla="*/ 1112043 w 1221741"/>
              <a:gd name="connsiteY78" fmla="*/ 719196 h 1437056"/>
              <a:gd name="connsiteX79" fmla="*/ 1102518 w 1221741"/>
              <a:gd name="connsiteY79" fmla="*/ 700146 h 1437056"/>
              <a:gd name="connsiteX80" fmla="*/ 1095375 w 1221741"/>
              <a:gd name="connsiteY80" fmla="*/ 681096 h 1437056"/>
              <a:gd name="connsiteX81" fmla="*/ 1090612 w 1221741"/>
              <a:gd name="connsiteY81" fmla="*/ 669190 h 1437056"/>
              <a:gd name="connsiteX82" fmla="*/ 1088231 w 1221741"/>
              <a:gd name="connsiteY82" fmla="*/ 662046 h 1437056"/>
              <a:gd name="connsiteX83" fmla="*/ 1078706 w 1221741"/>
              <a:gd name="connsiteY83" fmla="*/ 642996 h 1437056"/>
              <a:gd name="connsiteX84" fmla="*/ 1073943 w 1221741"/>
              <a:gd name="connsiteY84" fmla="*/ 635853 h 1437056"/>
              <a:gd name="connsiteX85" fmla="*/ 1069181 w 1221741"/>
              <a:gd name="connsiteY85" fmla="*/ 626328 h 1437056"/>
              <a:gd name="connsiteX86" fmla="*/ 1064418 w 1221741"/>
              <a:gd name="connsiteY86" fmla="*/ 609659 h 1437056"/>
              <a:gd name="connsiteX87" fmla="*/ 1031081 w 1221741"/>
              <a:gd name="connsiteY87" fmla="*/ 535840 h 1437056"/>
              <a:gd name="connsiteX88" fmla="*/ 992981 w 1221741"/>
              <a:gd name="connsiteY88" fmla="*/ 452496 h 1437056"/>
              <a:gd name="connsiteX89" fmla="*/ 969168 w 1221741"/>
              <a:gd name="connsiteY89" fmla="*/ 397728 h 1437056"/>
              <a:gd name="connsiteX90" fmla="*/ 947738 w 1221741"/>
              <a:gd name="connsiteY90" fmla="*/ 333434 h 1437056"/>
              <a:gd name="connsiteX91" fmla="*/ 926306 w 1221741"/>
              <a:gd name="connsiteY91" fmla="*/ 242946 h 1437056"/>
              <a:gd name="connsiteX92" fmla="*/ 900112 w 1221741"/>
              <a:gd name="connsiteY92" fmla="*/ 161985 h 1437056"/>
              <a:gd name="connsiteX93" fmla="*/ 871537 w 1221741"/>
              <a:gd name="connsiteY93" fmla="*/ 88166 h 1437056"/>
              <a:gd name="connsiteX94" fmla="*/ 823912 w 1221741"/>
              <a:gd name="connsiteY94" fmla="*/ 58 h 1437056"/>
              <a:gd name="connsiteX95" fmla="*/ 852487 w 1221741"/>
              <a:gd name="connsiteY95" fmla="*/ 84506 h 1437056"/>
              <a:gd name="connsiteX96" fmla="*/ 862012 w 1221741"/>
              <a:gd name="connsiteY96" fmla="*/ 148800 h 1437056"/>
              <a:gd name="connsiteX97" fmla="*/ 847725 w 1221741"/>
              <a:gd name="connsiteY97" fmla="*/ 207228 h 1437056"/>
              <a:gd name="connsiteX98" fmla="*/ 812006 w 1221741"/>
              <a:gd name="connsiteY98" fmla="*/ 297715 h 1437056"/>
              <a:gd name="connsiteX99" fmla="*/ 797718 w 1221741"/>
              <a:gd name="connsiteY99" fmla="*/ 354865 h 1437056"/>
              <a:gd name="connsiteX100" fmla="*/ 781050 w 1221741"/>
              <a:gd name="connsiteY100" fmla="*/ 395346 h 1437056"/>
              <a:gd name="connsiteX101" fmla="*/ 754856 w 1221741"/>
              <a:gd name="connsiteY101" fmla="*/ 445353 h 1437056"/>
              <a:gd name="connsiteX102" fmla="*/ 762000 w 1221741"/>
              <a:gd name="connsiteY102" fmla="*/ 481071 h 1437056"/>
              <a:gd name="connsiteX103" fmla="*/ 733424 w 1221741"/>
              <a:gd name="connsiteY103" fmla="*/ 483453 h 1437056"/>
              <a:gd name="connsiteX104" fmla="*/ 688181 w 1221741"/>
              <a:gd name="connsiteY104" fmla="*/ 519171 h 1437056"/>
              <a:gd name="connsiteX105" fmla="*/ 642937 w 1221741"/>
              <a:gd name="connsiteY105" fmla="*/ 562034 h 1437056"/>
              <a:gd name="connsiteX106" fmla="*/ 607218 w 1221741"/>
              <a:gd name="connsiteY106" fmla="*/ 604896 h 1437056"/>
              <a:gd name="connsiteX107" fmla="*/ 602456 w 1221741"/>
              <a:gd name="connsiteY107" fmla="*/ 612040 h 1437056"/>
              <a:gd name="connsiteX108" fmla="*/ 573881 w 1221741"/>
              <a:gd name="connsiteY108" fmla="*/ 628709 h 1437056"/>
              <a:gd name="connsiteX109" fmla="*/ 554831 w 1221741"/>
              <a:gd name="connsiteY109" fmla="*/ 638234 h 1437056"/>
              <a:gd name="connsiteX110" fmla="*/ 542925 w 1221741"/>
              <a:gd name="connsiteY110" fmla="*/ 645378 h 1437056"/>
              <a:gd name="connsiteX111" fmla="*/ 535781 w 1221741"/>
              <a:gd name="connsiteY111" fmla="*/ 647759 h 1437056"/>
              <a:gd name="connsiteX112" fmla="*/ 516731 w 1221741"/>
              <a:gd name="connsiteY112" fmla="*/ 662046 h 1437056"/>
              <a:gd name="connsiteX113" fmla="*/ 500062 w 1221741"/>
              <a:gd name="connsiteY113" fmla="*/ 676334 h 1437056"/>
              <a:gd name="connsiteX114" fmla="*/ 490537 w 1221741"/>
              <a:gd name="connsiteY114" fmla="*/ 714434 h 1437056"/>
              <a:gd name="connsiteX115" fmla="*/ 490537 w 1221741"/>
              <a:gd name="connsiteY115" fmla="*/ 831115 h 1437056"/>
              <a:gd name="connsiteX116" fmla="*/ 495300 w 1221741"/>
              <a:gd name="connsiteY116" fmla="*/ 864453 h 1437056"/>
              <a:gd name="connsiteX117" fmla="*/ 492918 w 1221741"/>
              <a:gd name="connsiteY117" fmla="*/ 897790 h 1437056"/>
              <a:gd name="connsiteX118" fmla="*/ 483393 w 1221741"/>
              <a:gd name="connsiteY118" fmla="*/ 895409 h 1437056"/>
              <a:gd name="connsiteX119" fmla="*/ 478631 w 1221741"/>
              <a:gd name="connsiteY119" fmla="*/ 888265 h 1437056"/>
              <a:gd name="connsiteX120" fmla="*/ 447675 w 1221741"/>
              <a:gd name="connsiteY120" fmla="*/ 878740 h 1437056"/>
              <a:gd name="connsiteX121" fmla="*/ 445293 w 1221741"/>
              <a:gd name="connsiteY121" fmla="*/ 871596 h 1437056"/>
              <a:gd name="connsiteX122" fmla="*/ 438150 w 1221741"/>
              <a:gd name="connsiteY122" fmla="*/ 845403 h 1437056"/>
              <a:gd name="connsiteX123" fmla="*/ 421481 w 1221741"/>
              <a:gd name="connsiteY123" fmla="*/ 854928 h 1437056"/>
              <a:gd name="connsiteX124" fmla="*/ 407193 w 1221741"/>
              <a:gd name="connsiteY124" fmla="*/ 859690 h 1437056"/>
              <a:gd name="connsiteX125" fmla="*/ 397668 w 1221741"/>
              <a:gd name="connsiteY125" fmla="*/ 869215 h 1437056"/>
              <a:gd name="connsiteX126" fmla="*/ 395287 w 1221741"/>
              <a:gd name="connsiteY126" fmla="*/ 876359 h 1437056"/>
              <a:gd name="connsiteX127" fmla="*/ 388143 w 1221741"/>
              <a:gd name="connsiteY127" fmla="*/ 885884 h 1437056"/>
              <a:gd name="connsiteX128" fmla="*/ 369093 w 1221741"/>
              <a:gd name="connsiteY128" fmla="*/ 902553 h 1437056"/>
              <a:gd name="connsiteX129" fmla="*/ 371475 w 1221741"/>
              <a:gd name="connsiteY129" fmla="*/ 938271 h 1437056"/>
              <a:gd name="connsiteX130" fmla="*/ 373856 w 1221741"/>
              <a:gd name="connsiteY130" fmla="*/ 945415 h 1437056"/>
              <a:gd name="connsiteX131" fmla="*/ 381000 w 1221741"/>
              <a:gd name="connsiteY131" fmla="*/ 950178 h 1437056"/>
              <a:gd name="connsiteX132" fmla="*/ 390525 w 1221741"/>
              <a:gd name="connsiteY132" fmla="*/ 966846 h 1437056"/>
              <a:gd name="connsiteX133" fmla="*/ 392906 w 1221741"/>
              <a:gd name="connsiteY133" fmla="*/ 976371 h 1437056"/>
              <a:gd name="connsiteX134" fmla="*/ 400050 w 1221741"/>
              <a:gd name="connsiteY134" fmla="*/ 988278 h 1437056"/>
              <a:gd name="connsiteX135" fmla="*/ 407193 w 1221741"/>
              <a:gd name="connsiteY135" fmla="*/ 1023996 h 1437056"/>
              <a:gd name="connsiteX136" fmla="*/ 404812 w 1221741"/>
              <a:gd name="connsiteY136" fmla="*/ 1040665 h 1437056"/>
              <a:gd name="connsiteX137" fmla="*/ 378618 w 1221741"/>
              <a:gd name="connsiteY137" fmla="*/ 1033521 h 1437056"/>
              <a:gd name="connsiteX138" fmla="*/ 354806 w 1221741"/>
              <a:gd name="connsiteY138" fmla="*/ 1012090 h 1437056"/>
              <a:gd name="connsiteX139" fmla="*/ 350043 w 1221741"/>
              <a:gd name="connsiteY139" fmla="*/ 1004946 h 1437056"/>
              <a:gd name="connsiteX140" fmla="*/ 342900 w 1221741"/>
              <a:gd name="connsiteY140" fmla="*/ 1000184 h 1437056"/>
              <a:gd name="connsiteX141" fmla="*/ 307181 w 1221741"/>
              <a:gd name="connsiteY141" fmla="*/ 1007328 h 1437056"/>
              <a:gd name="connsiteX142" fmla="*/ 295275 w 1221741"/>
              <a:gd name="connsiteY142" fmla="*/ 1019234 h 1437056"/>
              <a:gd name="connsiteX143" fmla="*/ 288131 w 1221741"/>
              <a:gd name="connsiteY143" fmla="*/ 1043046 h 1437056"/>
              <a:gd name="connsiteX144" fmla="*/ 285750 w 1221741"/>
              <a:gd name="connsiteY144" fmla="*/ 1054953 h 1437056"/>
              <a:gd name="connsiteX145" fmla="*/ 278606 w 1221741"/>
              <a:gd name="connsiteY145" fmla="*/ 1057334 h 1437056"/>
              <a:gd name="connsiteX146" fmla="*/ 259556 w 1221741"/>
              <a:gd name="connsiteY146" fmla="*/ 1052571 h 1437056"/>
              <a:gd name="connsiteX147" fmla="*/ 252412 w 1221741"/>
              <a:gd name="connsiteY147" fmla="*/ 1040665 h 1437056"/>
              <a:gd name="connsiteX148" fmla="*/ 235743 w 1221741"/>
              <a:gd name="connsiteY148" fmla="*/ 1023996 h 1437056"/>
              <a:gd name="connsiteX149" fmla="*/ 235743 w 1221741"/>
              <a:gd name="connsiteY149" fmla="*/ 1023996 h 1437056"/>
              <a:gd name="connsiteX150" fmla="*/ 226218 w 1221741"/>
              <a:gd name="connsiteY150" fmla="*/ 1019234 h 1437056"/>
              <a:gd name="connsiteX151" fmla="*/ 207168 w 1221741"/>
              <a:gd name="connsiteY151" fmla="*/ 1007328 h 1437056"/>
              <a:gd name="connsiteX152" fmla="*/ 197643 w 1221741"/>
              <a:gd name="connsiteY152" fmla="*/ 1004946 h 1437056"/>
              <a:gd name="connsiteX153" fmla="*/ 166687 w 1221741"/>
              <a:gd name="connsiteY153" fmla="*/ 1000184 h 1437056"/>
              <a:gd name="connsiteX154" fmla="*/ 150018 w 1221741"/>
              <a:gd name="connsiteY154" fmla="*/ 995421 h 1437056"/>
              <a:gd name="connsiteX155" fmla="*/ 126206 w 1221741"/>
              <a:gd name="connsiteY155" fmla="*/ 985896 h 1437056"/>
              <a:gd name="connsiteX156" fmla="*/ 111918 w 1221741"/>
              <a:gd name="connsiteY156" fmla="*/ 978753 h 1437056"/>
              <a:gd name="connsiteX157" fmla="*/ 52387 w 1221741"/>
              <a:gd name="connsiteY157" fmla="*/ 983515 h 1437056"/>
              <a:gd name="connsiteX158" fmla="*/ 45243 w 1221741"/>
              <a:gd name="connsiteY158" fmla="*/ 988278 h 1437056"/>
              <a:gd name="connsiteX159" fmla="*/ 23812 w 1221741"/>
              <a:gd name="connsiteY159" fmla="*/ 1009709 h 1437056"/>
              <a:gd name="connsiteX160" fmla="*/ 16668 w 1221741"/>
              <a:gd name="connsiteY160" fmla="*/ 1033521 h 1437056"/>
              <a:gd name="connsiteX161" fmla="*/ 11906 w 1221741"/>
              <a:gd name="connsiteY161" fmla="*/ 1040665 h 1437056"/>
              <a:gd name="connsiteX162" fmla="*/ 9525 w 1221741"/>
              <a:gd name="connsiteY162" fmla="*/ 1081146 h 1437056"/>
              <a:gd name="connsiteX163" fmla="*/ 7143 w 1221741"/>
              <a:gd name="connsiteY163" fmla="*/ 1090671 h 1437056"/>
              <a:gd name="connsiteX164" fmla="*/ 4762 w 1221741"/>
              <a:gd name="connsiteY164" fmla="*/ 1104959 h 1437056"/>
              <a:gd name="connsiteX165" fmla="*/ 2381 w 1221741"/>
              <a:gd name="connsiteY165" fmla="*/ 1135915 h 1437056"/>
              <a:gd name="connsiteX166" fmla="*/ 0 w 1221741"/>
              <a:gd name="connsiteY166" fmla="*/ 1143059 h 1437056"/>
              <a:gd name="connsiteX167" fmla="*/ 2381 w 1221741"/>
              <a:gd name="connsiteY167" fmla="*/ 1209734 h 1437056"/>
              <a:gd name="connsiteX168" fmla="*/ 19050 w 1221741"/>
              <a:gd name="connsiteY168" fmla="*/ 1221640 h 1437056"/>
              <a:gd name="connsiteX169" fmla="*/ 45243 w 1221741"/>
              <a:gd name="connsiteY169" fmla="*/ 1233546 h 1437056"/>
              <a:gd name="connsiteX170" fmla="*/ 59531 w 1221741"/>
              <a:gd name="connsiteY170" fmla="*/ 1238309 h 1437056"/>
              <a:gd name="connsiteX171" fmla="*/ 83343 w 1221741"/>
              <a:gd name="connsiteY171" fmla="*/ 1254978 h 1437056"/>
              <a:gd name="connsiteX172" fmla="*/ 90487 w 1221741"/>
              <a:gd name="connsiteY172" fmla="*/ 1262121 h 1437056"/>
              <a:gd name="connsiteX173" fmla="*/ 104775 w 1221741"/>
              <a:gd name="connsiteY173" fmla="*/ 1266884 h 1437056"/>
              <a:gd name="connsiteX174" fmla="*/ 123825 w 1221741"/>
              <a:gd name="connsiteY174" fmla="*/ 1271646 h 1437056"/>
              <a:gd name="connsiteX175" fmla="*/ 138112 w 1221741"/>
              <a:gd name="connsiteY175" fmla="*/ 1276409 h 1437056"/>
              <a:gd name="connsiteX176" fmla="*/ 223837 w 1221741"/>
              <a:gd name="connsiteY176" fmla="*/ 1285934 h 1437056"/>
              <a:gd name="connsiteX177" fmla="*/ 257175 w 1221741"/>
              <a:gd name="connsiteY177" fmla="*/ 1314509 h 1437056"/>
              <a:gd name="connsiteX178" fmla="*/ 261937 w 1221741"/>
              <a:gd name="connsiteY178" fmla="*/ 1321653 h 1437056"/>
              <a:gd name="connsiteX179" fmla="*/ 264318 w 1221741"/>
              <a:gd name="connsiteY179" fmla="*/ 1328796 h 1437056"/>
              <a:gd name="connsiteX180" fmla="*/ 271462 w 1221741"/>
              <a:gd name="connsiteY180" fmla="*/ 1343084 h 1437056"/>
              <a:gd name="connsiteX181" fmla="*/ 276225 w 1221741"/>
              <a:gd name="connsiteY181" fmla="*/ 1350228 h 1437056"/>
              <a:gd name="connsiteX182" fmla="*/ 285750 w 1221741"/>
              <a:gd name="connsiteY182" fmla="*/ 1352609 h 1437056"/>
              <a:gd name="connsiteX183" fmla="*/ 328612 w 1221741"/>
              <a:gd name="connsiteY183" fmla="*/ 1347846 h 1437056"/>
              <a:gd name="connsiteX184" fmla="*/ 342900 w 1221741"/>
              <a:gd name="connsiteY184" fmla="*/ 1345465 h 1437056"/>
              <a:gd name="connsiteX185" fmla="*/ 366712 w 1221741"/>
              <a:gd name="connsiteY185" fmla="*/ 1350228 h 1437056"/>
              <a:gd name="connsiteX186" fmla="*/ 373856 w 1221741"/>
              <a:gd name="connsiteY186" fmla="*/ 1383565 h 1437056"/>
              <a:gd name="connsiteX187" fmla="*/ 381000 w 1221741"/>
              <a:gd name="connsiteY187" fmla="*/ 1412140 h 1437056"/>
              <a:gd name="connsiteX188" fmla="*/ 381000 w 1221741"/>
              <a:gd name="connsiteY188" fmla="*/ 1435953 h 1437056"/>
              <a:gd name="connsiteX0" fmla="*/ 381000 w 1221741"/>
              <a:gd name="connsiteY0" fmla="*/ 1435953 h 1437056"/>
              <a:gd name="connsiteX1" fmla="*/ 411956 w 1221741"/>
              <a:gd name="connsiteY1" fmla="*/ 1431190 h 1437056"/>
              <a:gd name="connsiteX2" fmla="*/ 426243 w 1221741"/>
              <a:gd name="connsiteY2" fmla="*/ 1419284 h 1437056"/>
              <a:gd name="connsiteX3" fmla="*/ 435768 w 1221741"/>
              <a:gd name="connsiteY3" fmla="*/ 1414521 h 1437056"/>
              <a:gd name="connsiteX4" fmla="*/ 447675 w 1221741"/>
              <a:gd name="connsiteY4" fmla="*/ 1404996 h 1437056"/>
              <a:gd name="connsiteX5" fmla="*/ 450056 w 1221741"/>
              <a:gd name="connsiteY5" fmla="*/ 1397853 h 1437056"/>
              <a:gd name="connsiteX6" fmla="*/ 476250 w 1221741"/>
              <a:gd name="connsiteY6" fmla="*/ 1378803 h 1437056"/>
              <a:gd name="connsiteX7" fmla="*/ 488156 w 1221741"/>
              <a:gd name="connsiteY7" fmla="*/ 1369278 h 1437056"/>
              <a:gd name="connsiteX8" fmla="*/ 526256 w 1221741"/>
              <a:gd name="connsiteY8" fmla="*/ 1362134 h 1437056"/>
              <a:gd name="connsiteX9" fmla="*/ 559593 w 1221741"/>
              <a:gd name="connsiteY9" fmla="*/ 1357371 h 1437056"/>
              <a:gd name="connsiteX10" fmla="*/ 573881 w 1221741"/>
              <a:gd name="connsiteY10" fmla="*/ 1347846 h 1437056"/>
              <a:gd name="connsiteX11" fmla="*/ 592931 w 1221741"/>
              <a:gd name="connsiteY11" fmla="*/ 1333559 h 1437056"/>
              <a:gd name="connsiteX12" fmla="*/ 611981 w 1221741"/>
              <a:gd name="connsiteY12" fmla="*/ 1321653 h 1437056"/>
              <a:gd name="connsiteX13" fmla="*/ 626268 w 1221741"/>
              <a:gd name="connsiteY13" fmla="*/ 1319271 h 1437056"/>
              <a:gd name="connsiteX14" fmla="*/ 657225 w 1221741"/>
              <a:gd name="connsiteY14" fmla="*/ 1314509 h 1437056"/>
              <a:gd name="connsiteX15" fmla="*/ 666750 w 1221741"/>
              <a:gd name="connsiteY15" fmla="*/ 1307365 h 1437056"/>
              <a:gd name="connsiteX16" fmla="*/ 652462 w 1221741"/>
              <a:gd name="connsiteY16" fmla="*/ 1295459 h 1437056"/>
              <a:gd name="connsiteX17" fmla="*/ 638175 w 1221741"/>
              <a:gd name="connsiteY17" fmla="*/ 1288315 h 1437056"/>
              <a:gd name="connsiteX18" fmla="*/ 626268 w 1221741"/>
              <a:gd name="connsiteY18" fmla="*/ 1278790 h 1437056"/>
              <a:gd name="connsiteX19" fmla="*/ 619125 w 1221741"/>
              <a:gd name="connsiteY19" fmla="*/ 1271646 h 1437056"/>
              <a:gd name="connsiteX20" fmla="*/ 621506 w 1221741"/>
              <a:gd name="connsiteY20" fmla="*/ 1254978 h 1437056"/>
              <a:gd name="connsiteX21" fmla="*/ 650081 w 1221741"/>
              <a:gd name="connsiteY21" fmla="*/ 1259740 h 1437056"/>
              <a:gd name="connsiteX22" fmla="*/ 671512 w 1221741"/>
              <a:gd name="connsiteY22" fmla="*/ 1266884 h 1437056"/>
              <a:gd name="connsiteX23" fmla="*/ 673893 w 1221741"/>
              <a:gd name="connsiteY23" fmla="*/ 1300221 h 1437056"/>
              <a:gd name="connsiteX24" fmla="*/ 692943 w 1221741"/>
              <a:gd name="connsiteY24" fmla="*/ 1302603 h 1437056"/>
              <a:gd name="connsiteX25" fmla="*/ 757237 w 1221741"/>
              <a:gd name="connsiteY25" fmla="*/ 1300221 h 1437056"/>
              <a:gd name="connsiteX26" fmla="*/ 776287 w 1221741"/>
              <a:gd name="connsiteY26" fmla="*/ 1297840 h 1437056"/>
              <a:gd name="connsiteX27" fmla="*/ 845343 w 1221741"/>
              <a:gd name="connsiteY27" fmla="*/ 1304984 h 1437056"/>
              <a:gd name="connsiteX28" fmla="*/ 864393 w 1221741"/>
              <a:gd name="connsiteY28" fmla="*/ 1309746 h 1437056"/>
              <a:gd name="connsiteX29" fmla="*/ 885825 w 1221741"/>
              <a:gd name="connsiteY29" fmla="*/ 1314509 h 1437056"/>
              <a:gd name="connsiteX30" fmla="*/ 897731 w 1221741"/>
              <a:gd name="connsiteY30" fmla="*/ 1319271 h 1437056"/>
              <a:gd name="connsiteX31" fmla="*/ 907256 w 1221741"/>
              <a:gd name="connsiteY31" fmla="*/ 1324034 h 1437056"/>
              <a:gd name="connsiteX32" fmla="*/ 926306 w 1221741"/>
              <a:gd name="connsiteY32" fmla="*/ 1328796 h 1437056"/>
              <a:gd name="connsiteX33" fmla="*/ 945356 w 1221741"/>
              <a:gd name="connsiteY33" fmla="*/ 1333559 h 1437056"/>
              <a:gd name="connsiteX34" fmla="*/ 950118 w 1221741"/>
              <a:gd name="connsiteY34" fmla="*/ 1307365 h 1437056"/>
              <a:gd name="connsiteX35" fmla="*/ 952500 w 1221741"/>
              <a:gd name="connsiteY35" fmla="*/ 1297840 h 1437056"/>
              <a:gd name="connsiteX36" fmla="*/ 988218 w 1221741"/>
              <a:gd name="connsiteY36" fmla="*/ 1290696 h 1437056"/>
              <a:gd name="connsiteX37" fmla="*/ 992981 w 1221741"/>
              <a:gd name="connsiteY37" fmla="*/ 1283553 h 1437056"/>
              <a:gd name="connsiteX38" fmla="*/ 1000125 w 1221741"/>
              <a:gd name="connsiteY38" fmla="*/ 1281171 h 1437056"/>
              <a:gd name="connsiteX39" fmla="*/ 1007268 w 1221741"/>
              <a:gd name="connsiteY39" fmla="*/ 1276409 h 1437056"/>
              <a:gd name="connsiteX40" fmla="*/ 1012031 w 1221741"/>
              <a:gd name="connsiteY40" fmla="*/ 1266884 h 1437056"/>
              <a:gd name="connsiteX41" fmla="*/ 1014412 w 1221741"/>
              <a:gd name="connsiteY41" fmla="*/ 1259740 h 1437056"/>
              <a:gd name="connsiteX42" fmla="*/ 1023937 w 1221741"/>
              <a:gd name="connsiteY42" fmla="*/ 1245453 h 1437056"/>
              <a:gd name="connsiteX43" fmla="*/ 1031081 w 1221741"/>
              <a:gd name="connsiteY43" fmla="*/ 1226403 h 1437056"/>
              <a:gd name="connsiteX44" fmla="*/ 1033462 w 1221741"/>
              <a:gd name="connsiteY44" fmla="*/ 1219259 h 1437056"/>
              <a:gd name="connsiteX45" fmla="*/ 1035843 w 1221741"/>
              <a:gd name="connsiteY45" fmla="*/ 1209734 h 1437056"/>
              <a:gd name="connsiteX46" fmla="*/ 1040606 w 1221741"/>
              <a:gd name="connsiteY46" fmla="*/ 1200209 h 1437056"/>
              <a:gd name="connsiteX47" fmla="*/ 1045368 w 1221741"/>
              <a:gd name="connsiteY47" fmla="*/ 1181159 h 1437056"/>
              <a:gd name="connsiteX48" fmla="*/ 1062037 w 1221741"/>
              <a:gd name="connsiteY48" fmla="*/ 1150203 h 1437056"/>
              <a:gd name="connsiteX49" fmla="*/ 1069181 w 1221741"/>
              <a:gd name="connsiteY49" fmla="*/ 1143059 h 1437056"/>
              <a:gd name="connsiteX50" fmla="*/ 1066800 w 1221741"/>
              <a:gd name="connsiteY50" fmla="*/ 1114484 h 1437056"/>
              <a:gd name="connsiteX51" fmla="*/ 1004887 w 1221741"/>
              <a:gd name="connsiteY51" fmla="*/ 1121628 h 1437056"/>
              <a:gd name="connsiteX52" fmla="*/ 1004887 w 1221741"/>
              <a:gd name="connsiteY52" fmla="*/ 1093053 h 1437056"/>
              <a:gd name="connsiteX53" fmla="*/ 1009650 w 1221741"/>
              <a:gd name="connsiteY53" fmla="*/ 1085909 h 1437056"/>
              <a:gd name="connsiteX54" fmla="*/ 1016793 w 1221741"/>
              <a:gd name="connsiteY54" fmla="*/ 1076384 h 1437056"/>
              <a:gd name="connsiteX55" fmla="*/ 1028700 w 1221741"/>
              <a:gd name="connsiteY55" fmla="*/ 1026378 h 1437056"/>
              <a:gd name="connsiteX56" fmla="*/ 1038225 w 1221741"/>
              <a:gd name="connsiteY56" fmla="*/ 990659 h 1437056"/>
              <a:gd name="connsiteX57" fmla="*/ 1045368 w 1221741"/>
              <a:gd name="connsiteY57" fmla="*/ 981134 h 1437056"/>
              <a:gd name="connsiteX58" fmla="*/ 1054893 w 1221741"/>
              <a:gd name="connsiteY58" fmla="*/ 964465 h 1437056"/>
              <a:gd name="connsiteX59" fmla="*/ 1071562 w 1221741"/>
              <a:gd name="connsiteY59" fmla="*/ 947796 h 1437056"/>
              <a:gd name="connsiteX60" fmla="*/ 1095375 w 1221741"/>
              <a:gd name="connsiteY60" fmla="*/ 928746 h 1437056"/>
              <a:gd name="connsiteX61" fmla="*/ 1102518 w 1221741"/>
              <a:gd name="connsiteY61" fmla="*/ 921603 h 1437056"/>
              <a:gd name="connsiteX62" fmla="*/ 1109662 w 1221741"/>
              <a:gd name="connsiteY62" fmla="*/ 919221 h 1437056"/>
              <a:gd name="connsiteX63" fmla="*/ 1119187 w 1221741"/>
              <a:gd name="connsiteY63" fmla="*/ 912078 h 1437056"/>
              <a:gd name="connsiteX64" fmla="*/ 1138237 w 1221741"/>
              <a:gd name="connsiteY64" fmla="*/ 900171 h 1437056"/>
              <a:gd name="connsiteX65" fmla="*/ 1147762 w 1221741"/>
              <a:gd name="connsiteY65" fmla="*/ 881121 h 1437056"/>
              <a:gd name="connsiteX66" fmla="*/ 1166812 w 1221741"/>
              <a:gd name="connsiteY66" fmla="*/ 854928 h 1437056"/>
              <a:gd name="connsiteX67" fmla="*/ 1178718 w 1221741"/>
              <a:gd name="connsiteY67" fmla="*/ 847784 h 1437056"/>
              <a:gd name="connsiteX68" fmla="*/ 1185862 w 1221741"/>
              <a:gd name="connsiteY68" fmla="*/ 845403 h 1437056"/>
              <a:gd name="connsiteX69" fmla="*/ 1197768 w 1221741"/>
              <a:gd name="connsiteY69" fmla="*/ 838259 h 1437056"/>
              <a:gd name="connsiteX70" fmla="*/ 1207293 w 1221741"/>
              <a:gd name="connsiteY70" fmla="*/ 833496 h 1437056"/>
              <a:gd name="connsiteX71" fmla="*/ 1219200 w 1221741"/>
              <a:gd name="connsiteY71" fmla="*/ 819209 h 1437056"/>
              <a:gd name="connsiteX72" fmla="*/ 1214437 w 1221741"/>
              <a:gd name="connsiteY72" fmla="*/ 793015 h 1437056"/>
              <a:gd name="connsiteX73" fmla="*/ 1207293 w 1221741"/>
              <a:gd name="connsiteY73" fmla="*/ 790634 h 1437056"/>
              <a:gd name="connsiteX74" fmla="*/ 1178718 w 1221741"/>
              <a:gd name="connsiteY74" fmla="*/ 778728 h 1437056"/>
              <a:gd name="connsiteX75" fmla="*/ 1157287 w 1221741"/>
              <a:gd name="connsiteY75" fmla="*/ 766821 h 1437056"/>
              <a:gd name="connsiteX76" fmla="*/ 1133475 w 1221741"/>
              <a:gd name="connsiteY76" fmla="*/ 745390 h 1437056"/>
              <a:gd name="connsiteX77" fmla="*/ 1126331 w 1221741"/>
              <a:gd name="connsiteY77" fmla="*/ 738246 h 1437056"/>
              <a:gd name="connsiteX78" fmla="*/ 1112043 w 1221741"/>
              <a:gd name="connsiteY78" fmla="*/ 719196 h 1437056"/>
              <a:gd name="connsiteX79" fmla="*/ 1102518 w 1221741"/>
              <a:gd name="connsiteY79" fmla="*/ 700146 h 1437056"/>
              <a:gd name="connsiteX80" fmla="*/ 1095375 w 1221741"/>
              <a:gd name="connsiteY80" fmla="*/ 681096 h 1437056"/>
              <a:gd name="connsiteX81" fmla="*/ 1090612 w 1221741"/>
              <a:gd name="connsiteY81" fmla="*/ 669190 h 1437056"/>
              <a:gd name="connsiteX82" fmla="*/ 1088231 w 1221741"/>
              <a:gd name="connsiteY82" fmla="*/ 662046 h 1437056"/>
              <a:gd name="connsiteX83" fmla="*/ 1078706 w 1221741"/>
              <a:gd name="connsiteY83" fmla="*/ 642996 h 1437056"/>
              <a:gd name="connsiteX84" fmla="*/ 1073943 w 1221741"/>
              <a:gd name="connsiteY84" fmla="*/ 635853 h 1437056"/>
              <a:gd name="connsiteX85" fmla="*/ 1064418 w 1221741"/>
              <a:gd name="connsiteY85" fmla="*/ 609659 h 1437056"/>
              <a:gd name="connsiteX86" fmla="*/ 1031081 w 1221741"/>
              <a:gd name="connsiteY86" fmla="*/ 535840 h 1437056"/>
              <a:gd name="connsiteX87" fmla="*/ 992981 w 1221741"/>
              <a:gd name="connsiteY87" fmla="*/ 452496 h 1437056"/>
              <a:gd name="connsiteX88" fmla="*/ 969168 w 1221741"/>
              <a:gd name="connsiteY88" fmla="*/ 397728 h 1437056"/>
              <a:gd name="connsiteX89" fmla="*/ 947738 w 1221741"/>
              <a:gd name="connsiteY89" fmla="*/ 333434 h 1437056"/>
              <a:gd name="connsiteX90" fmla="*/ 926306 w 1221741"/>
              <a:gd name="connsiteY90" fmla="*/ 242946 h 1437056"/>
              <a:gd name="connsiteX91" fmla="*/ 900112 w 1221741"/>
              <a:gd name="connsiteY91" fmla="*/ 161985 h 1437056"/>
              <a:gd name="connsiteX92" fmla="*/ 871537 w 1221741"/>
              <a:gd name="connsiteY92" fmla="*/ 88166 h 1437056"/>
              <a:gd name="connsiteX93" fmla="*/ 823912 w 1221741"/>
              <a:gd name="connsiteY93" fmla="*/ 58 h 1437056"/>
              <a:gd name="connsiteX94" fmla="*/ 852487 w 1221741"/>
              <a:gd name="connsiteY94" fmla="*/ 84506 h 1437056"/>
              <a:gd name="connsiteX95" fmla="*/ 862012 w 1221741"/>
              <a:gd name="connsiteY95" fmla="*/ 148800 h 1437056"/>
              <a:gd name="connsiteX96" fmla="*/ 847725 w 1221741"/>
              <a:gd name="connsiteY96" fmla="*/ 207228 h 1437056"/>
              <a:gd name="connsiteX97" fmla="*/ 812006 w 1221741"/>
              <a:gd name="connsiteY97" fmla="*/ 297715 h 1437056"/>
              <a:gd name="connsiteX98" fmla="*/ 797718 w 1221741"/>
              <a:gd name="connsiteY98" fmla="*/ 354865 h 1437056"/>
              <a:gd name="connsiteX99" fmla="*/ 781050 w 1221741"/>
              <a:gd name="connsiteY99" fmla="*/ 395346 h 1437056"/>
              <a:gd name="connsiteX100" fmla="*/ 754856 w 1221741"/>
              <a:gd name="connsiteY100" fmla="*/ 445353 h 1437056"/>
              <a:gd name="connsiteX101" fmla="*/ 762000 w 1221741"/>
              <a:gd name="connsiteY101" fmla="*/ 481071 h 1437056"/>
              <a:gd name="connsiteX102" fmla="*/ 733424 w 1221741"/>
              <a:gd name="connsiteY102" fmla="*/ 483453 h 1437056"/>
              <a:gd name="connsiteX103" fmla="*/ 688181 w 1221741"/>
              <a:gd name="connsiteY103" fmla="*/ 519171 h 1437056"/>
              <a:gd name="connsiteX104" fmla="*/ 642937 w 1221741"/>
              <a:gd name="connsiteY104" fmla="*/ 562034 h 1437056"/>
              <a:gd name="connsiteX105" fmla="*/ 607218 w 1221741"/>
              <a:gd name="connsiteY105" fmla="*/ 604896 h 1437056"/>
              <a:gd name="connsiteX106" fmla="*/ 602456 w 1221741"/>
              <a:gd name="connsiteY106" fmla="*/ 612040 h 1437056"/>
              <a:gd name="connsiteX107" fmla="*/ 573881 w 1221741"/>
              <a:gd name="connsiteY107" fmla="*/ 628709 h 1437056"/>
              <a:gd name="connsiteX108" fmla="*/ 554831 w 1221741"/>
              <a:gd name="connsiteY108" fmla="*/ 638234 h 1437056"/>
              <a:gd name="connsiteX109" fmla="*/ 542925 w 1221741"/>
              <a:gd name="connsiteY109" fmla="*/ 645378 h 1437056"/>
              <a:gd name="connsiteX110" fmla="*/ 535781 w 1221741"/>
              <a:gd name="connsiteY110" fmla="*/ 647759 h 1437056"/>
              <a:gd name="connsiteX111" fmla="*/ 516731 w 1221741"/>
              <a:gd name="connsiteY111" fmla="*/ 662046 h 1437056"/>
              <a:gd name="connsiteX112" fmla="*/ 500062 w 1221741"/>
              <a:gd name="connsiteY112" fmla="*/ 676334 h 1437056"/>
              <a:gd name="connsiteX113" fmla="*/ 490537 w 1221741"/>
              <a:gd name="connsiteY113" fmla="*/ 714434 h 1437056"/>
              <a:gd name="connsiteX114" fmla="*/ 490537 w 1221741"/>
              <a:gd name="connsiteY114" fmla="*/ 831115 h 1437056"/>
              <a:gd name="connsiteX115" fmla="*/ 495300 w 1221741"/>
              <a:gd name="connsiteY115" fmla="*/ 864453 h 1437056"/>
              <a:gd name="connsiteX116" fmla="*/ 492918 w 1221741"/>
              <a:gd name="connsiteY116" fmla="*/ 897790 h 1437056"/>
              <a:gd name="connsiteX117" fmla="*/ 483393 w 1221741"/>
              <a:gd name="connsiteY117" fmla="*/ 895409 h 1437056"/>
              <a:gd name="connsiteX118" fmla="*/ 478631 w 1221741"/>
              <a:gd name="connsiteY118" fmla="*/ 888265 h 1437056"/>
              <a:gd name="connsiteX119" fmla="*/ 447675 w 1221741"/>
              <a:gd name="connsiteY119" fmla="*/ 878740 h 1437056"/>
              <a:gd name="connsiteX120" fmla="*/ 445293 w 1221741"/>
              <a:gd name="connsiteY120" fmla="*/ 871596 h 1437056"/>
              <a:gd name="connsiteX121" fmla="*/ 438150 w 1221741"/>
              <a:gd name="connsiteY121" fmla="*/ 845403 h 1437056"/>
              <a:gd name="connsiteX122" fmla="*/ 421481 w 1221741"/>
              <a:gd name="connsiteY122" fmla="*/ 854928 h 1437056"/>
              <a:gd name="connsiteX123" fmla="*/ 407193 w 1221741"/>
              <a:gd name="connsiteY123" fmla="*/ 859690 h 1437056"/>
              <a:gd name="connsiteX124" fmla="*/ 397668 w 1221741"/>
              <a:gd name="connsiteY124" fmla="*/ 869215 h 1437056"/>
              <a:gd name="connsiteX125" fmla="*/ 395287 w 1221741"/>
              <a:gd name="connsiteY125" fmla="*/ 876359 h 1437056"/>
              <a:gd name="connsiteX126" fmla="*/ 388143 w 1221741"/>
              <a:gd name="connsiteY126" fmla="*/ 885884 h 1437056"/>
              <a:gd name="connsiteX127" fmla="*/ 369093 w 1221741"/>
              <a:gd name="connsiteY127" fmla="*/ 902553 h 1437056"/>
              <a:gd name="connsiteX128" fmla="*/ 371475 w 1221741"/>
              <a:gd name="connsiteY128" fmla="*/ 938271 h 1437056"/>
              <a:gd name="connsiteX129" fmla="*/ 373856 w 1221741"/>
              <a:gd name="connsiteY129" fmla="*/ 945415 h 1437056"/>
              <a:gd name="connsiteX130" fmla="*/ 381000 w 1221741"/>
              <a:gd name="connsiteY130" fmla="*/ 950178 h 1437056"/>
              <a:gd name="connsiteX131" fmla="*/ 390525 w 1221741"/>
              <a:gd name="connsiteY131" fmla="*/ 966846 h 1437056"/>
              <a:gd name="connsiteX132" fmla="*/ 392906 w 1221741"/>
              <a:gd name="connsiteY132" fmla="*/ 976371 h 1437056"/>
              <a:gd name="connsiteX133" fmla="*/ 400050 w 1221741"/>
              <a:gd name="connsiteY133" fmla="*/ 988278 h 1437056"/>
              <a:gd name="connsiteX134" fmla="*/ 407193 w 1221741"/>
              <a:gd name="connsiteY134" fmla="*/ 1023996 h 1437056"/>
              <a:gd name="connsiteX135" fmla="*/ 404812 w 1221741"/>
              <a:gd name="connsiteY135" fmla="*/ 1040665 h 1437056"/>
              <a:gd name="connsiteX136" fmla="*/ 378618 w 1221741"/>
              <a:gd name="connsiteY136" fmla="*/ 1033521 h 1437056"/>
              <a:gd name="connsiteX137" fmla="*/ 354806 w 1221741"/>
              <a:gd name="connsiteY137" fmla="*/ 1012090 h 1437056"/>
              <a:gd name="connsiteX138" fmla="*/ 350043 w 1221741"/>
              <a:gd name="connsiteY138" fmla="*/ 1004946 h 1437056"/>
              <a:gd name="connsiteX139" fmla="*/ 342900 w 1221741"/>
              <a:gd name="connsiteY139" fmla="*/ 1000184 h 1437056"/>
              <a:gd name="connsiteX140" fmla="*/ 307181 w 1221741"/>
              <a:gd name="connsiteY140" fmla="*/ 1007328 h 1437056"/>
              <a:gd name="connsiteX141" fmla="*/ 295275 w 1221741"/>
              <a:gd name="connsiteY141" fmla="*/ 1019234 h 1437056"/>
              <a:gd name="connsiteX142" fmla="*/ 288131 w 1221741"/>
              <a:gd name="connsiteY142" fmla="*/ 1043046 h 1437056"/>
              <a:gd name="connsiteX143" fmla="*/ 285750 w 1221741"/>
              <a:gd name="connsiteY143" fmla="*/ 1054953 h 1437056"/>
              <a:gd name="connsiteX144" fmla="*/ 278606 w 1221741"/>
              <a:gd name="connsiteY144" fmla="*/ 1057334 h 1437056"/>
              <a:gd name="connsiteX145" fmla="*/ 259556 w 1221741"/>
              <a:gd name="connsiteY145" fmla="*/ 1052571 h 1437056"/>
              <a:gd name="connsiteX146" fmla="*/ 252412 w 1221741"/>
              <a:gd name="connsiteY146" fmla="*/ 1040665 h 1437056"/>
              <a:gd name="connsiteX147" fmla="*/ 235743 w 1221741"/>
              <a:gd name="connsiteY147" fmla="*/ 1023996 h 1437056"/>
              <a:gd name="connsiteX148" fmla="*/ 235743 w 1221741"/>
              <a:gd name="connsiteY148" fmla="*/ 1023996 h 1437056"/>
              <a:gd name="connsiteX149" fmla="*/ 226218 w 1221741"/>
              <a:gd name="connsiteY149" fmla="*/ 1019234 h 1437056"/>
              <a:gd name="connsiteX150" fmla="*/ 207168 w 1221741"/>
              <a:gd name="connsiteY150" fmla="*/ 1007328 h 1437056"/>
              <a:gd name="connsiteX151" fmla="*/ 197643 w 1221741"/>
              <a:gd name="connsiteY151" fmla="*/ 1004946 h 1437056"/>
              <a:gd name="connsiteX152" fmla="*/ 166687 w 1221741"/>
              <a:gd name="connsiteY152" fmla="*/ 1000184 h 1437056"/>
              <a:gd name="connsiteX153" fmla="*/ 150018 w 1221741"/>
              <a:gd name="connsiteY153" fmla="*/ 995421 h 1437056"/>
              <a:gd name="connsiteX154" fmla="*/ 126206 w 1221741"/>
              <a:gd name="connsiteY154" fmla="*/ 985896 h 1437056"/>
              <a:gd name="connsiteX155" fmla="*/ 111918 w 1221741"/>
              <a:gd name="connsiteY155" fmla="*/ 978753 h 1437056"/>
              <a:gd name="connsiteX156" fmla="*/ 52387 w 1221741"/>
              <a:gd name="connsiteY156" fmla="*/ 983515 h 1437056"/>
              <a:gd name="connsiteX157" fmla="*/ 45243 w 1221741"/>
              <a:gd name="connsiteY157" fmla="*/ 988278 h 1437056"/>
              <a:gd name="connsiteX158" fmla="*/ 23812 w 1221741"/>
              <a:gd name="connsiteY158" fmla="*/ 1009709 h 1437056"/>
              <a:gd name="connsiteX159" fmla="*/ 16668 w 1221741"/>
              <a:gd name="connsiteY159" fmla="*/ 1033521 h 1437056"/>
              <a:gd name="connsiteX160" fmla="*/ 11906 w 1221741"/>
              <a:gd name="connsiteY160" fmla="*/ 1040665 h 1437056"/>
              <a:gd name="connsiteX161" fmla="*/ 9525 w 1221741"/>
              <a:gd name="connsiteY161" fmla="*/ 1081146 h 1437056"/>
              <a:gd name="connsiteX162" fmla="*/ 7143 w 1221741"/>
              <a:gd name="connsiteY162" fmla="*/ 1090671 h 1437056"/>
              <a:gd name="connsiteX163" fmla="*/ 4762 w 1221741"/>
              <a:gd name="connsiteY163" fmla="*/ 1104959 h 1437056"/>
              <a:gd name="connsiteX164" fmla="*/ 2381 w 1221741"/>
              <a:gd name="connsiteY164" fmla="*/ 1135915 h 1437056"/>
              <a:gd name="connsiteX165" fmla="*/ 0 w 1221741"/>
              <a:gd name="connsiteY165" fmla="*/ 1143059 h 1437056"/>
              <a:gd name="connsiteX166" fmla="*/ 2381 w 1221741"/>
              <a:gd name="connsiteY166" fmla="*/ 1209734 h 1437056"/>
              <a:gd name="connsiteX167" fmla="*/ 19050 w 1221741"/>
              <a:gd name="connsiteY167" fmla="*/ 1221640 h 1437056"/>
              <a:gd name="connsiteX168" fmla="*/ 45243 w 1221741"/>
              <a:gd name="connsiteY168" fmla="*/ 1233546 h 1437056"/>
              <a:gd name="connsiteX169" fmla="*/ 59531 w 1221741"/>
              <a:gd name="connsiteY169" fmla="*/ 1238309 h 1437056"/>
              <a:gd name="connsiteX170" fmla="*/ 83343 w 1221741"/>
              <a:gd name="connsiteY170" fmla="*/ 1254978 h 1437056"/>
              <a:gd name="connsiteX171" fmla="*/ 90487 w 1221741"/>
              <a:gd name="connsiteY171" fmla="*/ 1262121 h 1437056"/>
              <a:gd name="connsiteX172" fmla="*/ 104775 w 1221741"/>
              <a:gd name="connsiteY172" fmla="*/ 1266884 h 1437056"/>
              <a:gd name="connsiteX173" fmla="*/ 123825 w 1221741"/>
              <a:gd name="connsiteY173" fmla="*/ 1271646 h 1437056"/>
              <a:gd name="connsiteX174" fmla="*/ 138112 w 1221741"/>
              <a:gd name="connsiteY174" fmla="*/ 1276409 h 1437056"/>
              <a:gd name="connsiteX175" fmla="*/ 223837 w 1221741"/>
              <a:gd name="connsiteY175" fmla="*/ 1285934 h 1437056"/>
              <a:gd name="connsiteX176" fmla="*/ 257175 w 1221741"/>
              <a:gd name="connsiteY176" fmla="*/ 1314509 h 1437056"/>
              <a:gd name="connsiteX177" fmla="*/ 261937 w 1221741"/>
              <a:gd name="connsiteY177" fmla="*/ 1321653 h 1437056"/>
              <a:gd name="connsiteX178" fmla="*/ 264318 w 1221741"/>
              <a:gd name="connsiteY178" fmla="*/ 1328796 h 1437056"/>
              <a:gd name="connsiteX179" fmla="*/ 271462 w 1221741"/>
              <a:gd name="connsiteY179" fmla="*/ 1343084 h 1437056"/>
              <a:gd name="connsiteX180" fmla="*/ 276225 w 1221741"/>
              <a:gd name="connsiteY180" fmla="*/ 1350228 h 1437056"/>
              <a:gd name="connsiteX181" fmla="*/ 285750 w 1221741"/>
              <a:gd name="connsiteY181" fmla="*/ 1352609 h 1437056"/>
              <a:gd name="connsiteX182" fmla="*/ 328612 w 1221741"/>
              <a:gd name="connsiteY182" fmla="*/ 1347846 h 1437056"/>
              <a:gd name="connsiteX183" fmla="*/ 342900 w 1221741"/>
              <a:gd name="connsiteY183" fmla="*/ 1345465 h 1437056"/>
              <a:gd name="connsiteX184" fmla="*/ 366712 w 1221741"/>
              <a:gd name="connsiteY184" fmla="*/ 1350228 h 1437056"/>
              <a:gd name="connsiteX185" fmla="*/ 373856 w 1221741"/>
              <a:gd name="connsiteY185" fmla="*/ 1383565 h 1437056"/>
              <a:gd name="connsiteX186" fmla="*/ 381000 w 1221741"/>
              <a:gd name="connsiteY186" fmla="*/ 1412140 h 1437056"/>
              <a:gd name="connsiteX187" fmla="*/ 381000 w 1221741"/>
              <a:gd name="connsiteY187" fmla="*/ 1435953 h 1437056"/>
              <a:gd name="connsiteX0" fmla="*/ 381000 w 1221741"/>
              <a:gd name="connsiteY0" fmla="*/ 1435953 h 1437056"/>
              <a:gd name="connsiteX1" fmla="*/ 411956 w 1221741"/>
              <a:gd name="connsiteY1" fmla="*/ 1431190 h 1437056"/>
              <a:gd name="connsiteX2" fmla="*/ 426243 w 1221741"/>
              <a:gd name="connsiteY2" fmla="*/ 1419284 h 1437056"/>
              <a:gd name="connsiteX3" fmla="*/ 435768 w 1221741"/>
              <a:gd name="connsiteY3" fmla="*/ 1414521 h 1437056"/>
              <a:gd name="connsiteX4" fmla="*/ 447675 w 1221741"/>
              <a:gd name="connsiteY4" fmla="*/ 1404996 h 1437056"/>
              <a:gd name="connsiteX5" fmla="*/ 450056 w 1221741"/>
              <a:gd name="connsiteY5" fmla="*/ 1397853 h 1437056"/>
              <a:gd name="connsiteX6" fmla="*/ 476250 w 1221741"/>
              <a:gd name="connsiteY6" fmla="*/ 1378803 h 1437056"/>
              <a:gd name="connsiteX7" fmla="*/ 488156 w 1221741"/>
              <a:gd name="connsiteY7" fmla="*/ 1369278 h 1437056"/>
              <a:gd name="connsiteX8" fmla="*/ 526256 w 1221741"/>
              <a:gd name="connsiteY8" fmla="*/ 1362134 h 1437056"/>
              <a:gd name="connsiteX9" fmla="*/ 559593 w 1221741"/>
              <a:gd name="connsiteY9" fmla="*/ 1357371 h 1437056"/>
              <a:gd name="connsiteX10" fmla="*/ 573881 w 1221741"/>
              <a:gd name="connsiteY10" fmla="*/ 1347846 h 1437056"/>
              <a:gd name="connsiteX11" fmla="*/ 592931 w 1221741"/>
              <a:gd name="connsiteY11" fmla="*/ 1333559 h 1437056"/>
              <a:gd name="connsiteX12" fmla="*/ 611981 w 1221741"/>
              <a:gd name="connsiteY12" fmla="*/ 1321653 h 1437056"/>
              <a:gd name="connsiteX13" fmla="*/ 626268 w 1221741"/>
              <a:gd name="connsiteY13" fmla="*/ 1319271 h 1437056"/>
              <a:gd name="connsiteX14" fmla="*/ 657225 w 1221741"/>
              <a:gd name="connsiteY14" fmla="*/ 1314509 h 1437056"/>
              <a:gd name="connsiteX15" fmla="*/ 666750 w 1221741"/>
              <a:gd name="connsiteY15" fmla="*/ 1307365 h 1437056"/>
              <a:gd name="connsiteX16" fmla="*/ 652462 w 1221741"/>
              <a:gd name="connsiteY16" fmla="*/ 1295459 h 1437056"/>
              <a:gd name="connsiteX17" fmla="*/ 638175 w 1221741"/>
              <a:gd name="connsiteY17" fmla="*/ 1288315 h 1437056"/>
              <a:gd name="connsiteX18" fmla="*/ 626268 w 1221741"/>
              <a:gd name="connsiteY18" fmla="*/ 1278790 h 1437056"/>
              <a:gd name="connsiteX19" fmla="*/ 619125 w 1221741"/>
              <a:gd name="connsiteY19" fmla="*/ 1271646 h 1437056"/>
              <a:gd name="connsiteX20" fmla="*/ 621506 w 1221741"/>
              <a:gd name="connsiteY20" fmla="*/ 1254978 h 1437056"/>
              <a:gd name="connsiteX21" fmla="*/ 650081 w 1221741"/>
              <a:gd name="connsiteY21" fmla="*/ 1259740 h 1437056"/>
              <a:gd name="connsiteX22" fmla="*/ 671512 w 1221741"/>
              <a:gd name="connsiteY22" fmla="*/ 1266884 h 1437056"/>
              <a:gd name="connsiteX23" fmla="*/ 673893 w 1221741"/>
              <a:gd name="connsiteY23" fmla="*/ 1300221 h 1437056"/>
              <a:gd name="connsiteX24" fmla="*/ 692943 w 1221741"/>
              <a:gd name="connsiteY24" fmla="*/ 1302603 h 1437056"/>
              <a:gd name="connsiteX25" fmla="*/ 757237 w 1221741"/>
              <a:gd name="connsiteY25" fmla="*/ 1300221 h 1437056"/>
              <a:gd name="connsiteX26" fmla="*/ 776287 w 1221741"/>
              <a:gd name="connsiteY26" fmla="*/ 1297840 h 1437056"/>
              <a:gd name="connsiteX27" fmla="*/ 845343 w 1221741"/>
              <a:gd name="connsiteY27" fmla="*/ 1304984 h 1437056"/>
              <a:gd name="connsiteX28" fmla="*/ 864393 w 1221741"/>
              <a:gd name="connsiteY28" fmla="*/ 1309746 h 1437056"/>
              <a:gd name="connsiteX29" fmla="*/ 885825 w 1221741"/>
              <a:gd name="connsiteY29" fmla="*/ 1314509 h 1437056"/>
              <a:gd name="connsiteX30" fmla="*/ 897731 w 1221741"/>
              <a:gd name="connsiteY30" fmla="*/ 1319271 h 1437056"/>
              <a:gd name="connsiteX31" fmla="*/ 907256 w 1221741"/>
              <a:gd name="connsiteY31" fmla="*/ 1324034 h 1437056"/>
              <a:gd name="connsiteX32" fmla="*/ 926306 w 1221741"/>
              <a:gd name="connsiteY32" fmla="*/ 1328796 h 1437056"/>
              <a:gd name="connsiteX33" fmla="*/ 945356 w 1221741"/>
              <a:gd name="connsiteY33" fmla="*/ 1333559 h 1437056"/>
              <a:gd name="connsiteX34" fmla="*/ 950118 w 1221741"/>
              <a:gd name="connsiteY34" fmla="*/ 1307365 h 1437056"/>
              <a:gd name="connsiteX35" fmla="*/ 952500 w 1221741"/>
              <a:gd name="connsiteY35" fmla="*/ 1297840 h 1437056"/>
              <a:gd name="connsiteX36" fmla="*/ 988218 w 1221741"/>
              <a:gd name="connsiteY36" fmla="*/ 1290696 h 1437056"/>
              <a:gd name="connsiteX37" fmla="*/ 992981 w 1221741"/>
              <a:gd name="connsiteY37" fmla="*/ 1283553 h 1437056"/>
              <a:gd name="connsiteX38" fmla="*/ 1000125 w 1221741"/>
              <a:gd name="connsiteY38" fmla="*/ 1281171 h 1437056"/>
              <a:gd name="connsiteX39" fmla="*/ 1007268 w 1221741"/>
              <a:gd name="connsiteY39" fmla="*/ 1276409 h 1437056"/>
              <a:gd name="connsiteX40" fmla="*/ 1012031 w 1221741"/>
              <a:gd name="connsiteY40" fmla="*/ 1266884 h 1437056"/>
              <a:gd name="connsiteX41" fmla="*/ 1014412 w 1221741"/>
              <a:gd name="connsiteY41" fmla="*/ 1259740 h 1437056"/>
              <a:gd name="connsiteX42" fmla="*/ 1023937 w 1221741"/>
              <a:gd name="connsiteY42" fmla="*/ 1245453 h 1437056"/>
              <a:gd name="connsiteX43" fmla="*/ 1031081 w 1221741"/>
              <a:gd name="connsiteY43" fmla="*/ 1226403 h 1437056"/>
              <a:gd name="connsiteX44" fmla="*/ 1033462 w 1221741"/>
              <a:gd name="connsiteY44" fmla="*/ 1219259 h 1437056"/>
              <a:gd name="connsiteX45" fmla="*/ 1035843 w 1221741"/>
              <a:gd name="connsiteY45" fmla="*/ 1209734 h 1437056"/>
              <a:gd name="connsiteX46" fmla="*/ 1040606 w 1221741"/>
              <a:gd name="connsiteY46" fmla="*/ 1200209 h 1437056"/>
              <a:gd name="connsiteX47" fmla="*/ 1045368 w 1221741"/>
              <a:gd name="connsiteY47" fmla="*/ 1181159 h 1437056"/>
              <a:gd name="connsiteX48" fmla="*/ 1062037 w 1221741"/>
              <a:gd name="connsiteY48" fmla="*/ 1150203 h 1437056"/>
              <a:gd name="connsiteX49" fmla="*/ 1069181 w 1221741"/>
              <a:gd name="connsiteY49" fmla="*/ 1143059 h 1437056"/>
              <a:gd name="connsiteX50" fmla="*/ 1066800 w 1221741"/>
              <a:gd name="connsiteY50" fmla="*/ 1114484 h 1437056"/>
              <a:gd name="connsiteX51" fmla="*/ 1004887 w 1221741"/>
              <a:gd name="connsiteY51" fmla="*/ 1121628 h 1437056"/>
              <a:gd name="connsiteX52" fmla="*/ 1004887 w 1221741"/>
              <a:gd name="connsiteY52" fmla="*/ 1093053 h 1437056"/>
              <a:gd name="connsiteX53" fmla="*/ 1009650 w 1221741"/>
              <a:gd name="connsiteY53" fmla="*/ 1085909 h 1437056"/>
              <a:gd name="connsiteX54" fmla="*/ 1016793 w 1221741"/>
              <a:gd name="connsiteY54" fmla="*/ 1076384 h 1437056"/>
              <a:gd name="connsiteX55" fmla="*/ 1028700 w 1221741"/>
              <a:gd name="connsiteY55" fmla="*/ 1026378 h 1437056"/>
              <a:gd name="connsiteX56" fmla="*/ 1038225 w 1221741"/>
              <a:gd name="connsiteY56" fmla="*/ 990659 h 1437056"/>
              <a:gd name="connsiteX57" fmla="*/ 1045368 w 1221741"/>
              <a:gd name="connsiteY57" fmla="*/ 981134 h 1437056"/>
              <a:gd name="connsiteX58" fmla="*/ 1054893 w 1221741"/>
              <a:gd name="connsiteY58" fmla="*/ 964465 h 1437056"/>
              <a:gd name="connsiteX59" fmla="*/ 1071562 w 1221741"/>
              <a:gd name="connsiteY59" fmla="*/ 947796 h 1437056"/>
              <a:gd name="connsiteX60" fmla="*/ 1095375 w 1221741"/>
              <a:gd name="connsiteY60" fmla="*/ 928746 h 1437056"/>
              <a:gd name="connsiteX61" fmla="*/ 1102518 w 1221741"/>
              <a:gd name="connsiteY61" fmla="*/ 921603 h 1437056"/>
              <a:gd name="connsiteX62" fmla="*/ 1109662 w 1221741"/>
              <a:gd name="connsiteY62" fmla="*/ 919221 h 1437056"/>
              <a:gd name="connsiteX63" fmla="*/ 1119187 w 1221741"/>
              <a:gd name="connsiteY63" fmla="*/ 912078 h 1437056"/>
              <a:gd name="connsiteX64" fmla="*/ 1138237 w 1221741"/>
              <a:gd name="connsiteY64" fmla="*/ 900171 h 1437056"/>
              <a:gd name="connsiteX65" fmla="*/ 1147762 w 1221741"/>
              <a:gd name="connsiteY65" fmla="*/ 881121 h 1437056"/>
              <a:gd name="connsiteX66" fmla="*/ 1166812 w 1221741"/>
              <a:gd name="connsiteY66" fmla="*/ 854928 h 1437056"/>
              <a:gd name="connsiteX67" fmla="*/ 1178718 w 1221741"/>
              <a:gd name="connsiteY67" fmla="*/ 847784 h 1437056"/>
              <a:gd name="connsiteX68" fmla="*/ 1185862 w 1221741"/>
              <a:gd name="connsiteY68" fmla="*/ 845403 h 1437056"/>
              <a:gd name="connsiteX69" fmla="*/ 1197768 w 1221741"/>
              <a:gd name="connsiteY69" fmla="*/ 838259 h 1437056"/>
              <a:gd name="connsiteX70" fmla="*/ 1207293 w 1221741"/>
              <a:gd name="connsiteY70" fmla="*/ 833496 h 1437056"/>
              <a:gd name="connsiteX71" fmla="*/ 1219200 w 1221741"/>
              <a:gd name="connsiteY71" fmla="*/ 819209 h 1437056"/>
              <a:gd name="connsiteX72" fmla="*/ 1214437 w 1221741"/>
              <a:gd name="connsiteY72" fmla="*/ 793015 h 1437056"/>
              <a:gd name="connsiteX73" fmla="*/ 1207293 w 1221741"/>
              <a:gd name="connsiteY73" fmla="*/ 790634 h 1437056"/>
              <a:gd name="connsiteX74" fmla="*/ 1178718 w 1221741"/>
              <a:gd name="connsiteY74" fmla="*/ 778728 h 1437056"/>
              <a:gd name="connsiteX75" fmla="*/ 1157287 w 1221741"/>
              <a:gd name="connsiteY75" fmla="*/ 766821 h 1437056"/>
              <a:gd name="connsiteX76" fmla="*/ 1133475 w 1221741"/>
              <a:gd name="connsiteY76" fmla="*/ 745390 h 1437056"/>
              <a:gd name="connsiteX77" fmla="*/ 1126331 w 1221741"/>
              <a:gd name="connsiteY77" fmla="*/ 738246 h 1437056"/>
              <a:gd name="connsiteX78" fmla="*/ 1112043 w 1221741"/>
              <a:gd name="connsiteY78" fmla="*/ 719196 h 1437056"/>
              <a:gd name="connsiteX79" fmla="*/ 1102518 w 1221741"/>
              <a:gd name="connsiteY79" fmla="*/ 700146 h 1437056"/>
              <a:gd name="connsiteX80" fmla="*/ 1095375 w 1221741"/>
              <a:gd name="connsiteY80" fmla="*/ 681096 h 1437056"/>
              <a:gd name="connsiteX81" fmla="*/ 1090612 w 1221741"/>
              <a:gd name="connsiteY81" fmla="*/ 669190 h 1437056"/>
              <a:gd name="connsiteX82" fmla="*/ 1088231 w 1221741"/>
              <a:gd name="connsiteY82" fmla="*/ 662046 h 1437056"/>
              <a:gd name="connsiteX83" fmla="*/ 1078706 w 1221741"/>
              <a:gd name="connsiteY83" fmla="*/ 642996 h 1437056"/>
              <a:gd name="connsiteX84" fmla="*/ 1064418 w 1221741"/>
              <a:gd name="connsiteY84" fmla="*/ 609659 h 1437056"/>
              <a:gd name="connsiteX85" fmla="*/ 1031081 w 1221741"/>
              <a:gd name="connsiteY85" fmla="*/ 535840 h 1437056"/>
              <a:gd name="connsiteX86" fmla="*/ 992981 w 1221741"/>
              <a:gd name="connsiteY86" fmla="*/ 452496 h 1437056"/>
              <a:gd name="connsiteX87" fmla="*/ 969168 w 1221741"/>
              <a:gd name="connsiteY87" fmla="*/ 397728 h 1437056"/>
              <a:gd name="connsiteX88" fmla="*/ 947738 w 1221741"/>
              <a:gd name="connsiteY88" fmla="*/ 333434 h 1437056"/>
              <a:gd name="connsiteX89" fmla="*/ 926306 w 1221741"/>
              <a:gd name="connsiteY89" fmla="*/ 242946 h 1437056"/>
              <a:gd name="connsiteX90" fmla="*/ 900112 w 1221741"/>
              <a:gd name="connsiteY90" fmla="*/ 161985 h 1437056"/>
              <a:gd name="connsiteX91" fmla="*/ 871537 w 1221741"/>
              <a:gd name="connsiteY91" fmla="*/ 88166 h 1437056"/>
              <a:gd name="connsiteX92" fmla="*/ 823912 w 1221741"/>
              <a:gd name="connsiteY92" fmla="*/ 58 h 1437056"/>
              <a:gd name="connsiteX93" fmla="*/ 852487 w 1221741"/>
              <a:gd name="connsiteY93" fmla="*/ 84506 h 1437056"/>
              <a:gd name="connsiteX94" fmla="*/ 862012 w 1221741"/>
              <a:gd name="connsiteY94" fmla="*/ 148800 h 1437056"/>
              <a:gd name="connsiteX95" fmla="*/ 847725 w 1221741"/>
              <a:gd name="connsiteY95" fmla="*/ 207228 h 1437056"/>
              <a:gd name="connsiteX96" fmla="*/ 812006 w 1221741"/>
              <a:gd name="connsiteY96" fmla="*/ 297715 h 1437056"/>
              <a:gd name="connsiteX97" fmla="*/ 797718 w 1221741"/>
              <a:gd name="connsiteY97" fmla="*/ 354865 h 1437056"/>
              <a:gd name="connsiteX98" fmla="*/ 781050 w 1221741"/>
              <a:gd name="connsiteY98" fmla="*/ 395346 h 1437056"/>
              <a:gd name="connsiteX99" fmla="*/ 754856 w 1221741"/>
              <a:gd name="connsiteY99" fmla="*/ 445353 h 1437056"/>
              <a:gd name="connsiteX100" fmla="*/ 762000 w 1221741"/>
              <a:gd name="connsiteY100" fmla="*/ 481071 h 1437056"/>
              <a:gd name="connsiteX101" fmla="*/ 733424 w 1221741"/>
              <a:gd name="connsiteY101" fmla="*/ 483453 h 1437056"/>
              <a:gd name="connsiteX102" fmla="*/ 688181 w 1221741"/>
              <a:gd name="connsiteY102" fmla="*/ 519171 h 1437056"/>
              <a:gd name="connsiteX103" fmla="*/ 642937 w 1221741"/>
              <a:gd name="connsiteY103" fmla="*/ 562034 h 1437056"/>
              <a:gd name="connsiteX104" fmla="*/ 607218 w 1221741"/>
              <a:gd name="connsiteY104" fmla="*/ 604896 h 1437056"/>
              <a:gd name="connsiteX105" fmla="*/ 602456 w 1221741"/>
              <a:gd name="connsiteY105" fmla="*/ 612040 h 1437056"/>
              <a:gd name="connsiteX106" fmla="*/ 573881 w 1221741"/>
              <a:gd name="connsiteY106" fmla="*/ 628709 h 1437056"/>
              <a:gd name="connsiteX107" fmla="*/ 554831 w 1221741"/>
              <a:gd name="connsiteY107" fmla="*/ 638234 h 1437056"/>
              <a:gd name="connsiteX108" fmla="*/ 542925 w 1221741"/>
              <a:gd name="connsiteY108" fmla="*/ 645378 h 1437056"/>
              <a:gd name="connsiteX109" fmla="*/ 535781 w 1221741"/>
              <a:gd name="connsiteY109" fmla="*/ 647759 h 1437056"/>
              <a:gd name="connsiteX110" fmla="*/ 516731 w 1221741"/>
              <a:gd name="connsiteY110" fmla="*/ 662046 h 1437056"/>
              <a:gd name="connsiteX111" fmla="*/ 500062 w 1221741"/>
              <a:gd name="connsiteY111" fmla="*/ 676334 h 1437056"/>
              <a:gd name="connsiteX112" fmla="*/ 490537 w 1221741"/>
              <a:gd name="connsiteY112" fmla="*/ 714434 h 1437056"/>
              <a:gd name="connsiteX113" fmla="*/ 490537 w 1221741"/>
              <a:gd name="connsiteY113" fmla="*/ 831115 h 1437056"/>
              <a:gd name="connsiteX114" fmla="*/ 495300 w 1221741"/>
              <a:gd name="connsiteY114" fmla="*/ 864453 h 1437056"/>
              <a:gd name="connsiteX115" fmla="*/ 492918 w 1221741"/>
              <a:gd name="connsiteY115" fmla="*/ 897790 h 1437056"/>
              <a:gd name="connsiteX116" fmla="*/ 483393 w 1221741"/>
              <a:gd name="connsiteY116" fmla="*/ 895409 h 1437056"/>
              <a:gd name="connsiteX117" fmla="*/ 478631 w 1221741"/>
              <a:gd name="connsiteY117" fmla="*/ 888265 h 1437056"/>
              <a:gd name="connsiteX118" fmla="*/ 447675 w 1221741"/>
              <a:gd name="connsiteY118" fmla="*/ 878740 h 1437056"/>
              <a:gd name="connsiteX119" fmla="*/ 445293 w 1221741"/>
              <a:gd name="connsiteY119" fmla="*/ 871596 h 1437056"/>
              <a:gd name="connsiteX120" fmla="*/ 438150 w 1221741"/>
              <a:gd name="connsiteY120" fmla="*/ 845403 h 1437056"/>
              <a:gd name="connsiteX121" fmla="*/ 421481 w 1221741"/>
              <a:gd name="connsiteY121" fmla="*/ 854928 h 1437056"/>
              <a:gd name="connsiteX122" fmla="*/ 407193 w 1221741"/>
              <a:gd name="connsiteY122" fmla="*/ 859690 h 1437056"/>
              <a:gd name="connsiteX123" fmla="*/ 397668 w 1221741"/>
              <a:gd name="connsiteY123" fmla="*/ 869215 h 1437056"/>
              <a:gd name="connsiteX124" fmla="*/ 395287 w 1221741"/>
              <a:gd name="connsiteY124" fmla="*/ 876359 h 1437056"/>
              <a:gd name="connsiteX125" fmla="*/ 388143 w 1221741"/>
              <a:gd name="connsiteY125" fmla="*/ 885884 h 1437056"/>
              <a:gd name="connsiteX126" fmla="*/ 369093 w 1221741"/>
              <a:gd name="connsiteY126" fmla="*/ 902553 h 1437056"/>
              <a:gd name="connsiteX127" fmla="*/ 371475 w 1221741"/>
              <a:gd name="connsiteY127" fmla="*/ 938271 h 1437056"/>
              <a:gd name="connsiteX128" fmla="*/ 373856 w 1221741"/>
              <a:gd name="connsiteY128" fmla="*/ 945415 h 1437056"/>
              <a:gd name="connsiteX129" fmla="*/ 381000 w 1221741"/>
              <a:gd name="connsiteY129" fmla="*/ 950178 h 1437056"/>
              <a:gd name="connsiteX130" fmla="*/ 390525 w 1221741"/>
              <a:gd name="connsiteY130" fmla="*/ 966846 h 1437056"/>
              <a:gd name="connsiteX131" fmla="*/ 392906 w 1221741"/>
              <a:gd name="connsiteY131" fmla="*/ 976371 h 1437056"/>
              <a:gd name="connsiteX132" fmla="*/ 400050 w 1221741"/>
              <a:gd name="connsiteY132" fmla="*/ 988278 h 1437056"/>
              <a:gd name="connsiteX133" fmla="*/ 407193 w 1221741"/>
              <a:gd name="connsiteY133" fmla="*/ 1023996 h 1437056"/>
              <a:gd name="connsiteX134" fmla="*/ 404812 w 1221741"/>
              <a:gd name="connsiteY134" fmla="*/ 1040665 h 1437056"/>
              <a:gd name="connsiteX135" fmla="*/ 378618 w 1221741"/>
              <a:gd name="connsiteY135" fmla="*/ 1033521 h 1437056"/>
              <a:gd name="connsiteX136" fmla="*/ 354806 w 1221741"/>
              <a:gd name="connsiteY136" fmla="*/ 1012090 h 1437056"/>
              <a:gd name="connsiteX137" fmla="*/ 350043 w 1221741"/>
              <a:gd name="connsiteY137" fmla="*/ 1004946 h 1437056"/>
              <a:gd name="connsiteX138" fmla="*/ 342900 w 1221741"/>
              <a:gd name="connsiteY138" fmla="*/ 1000184 h 1437056"/>
              <a:gd name="connsiteX139" fmla="*/ 307181 w 1221741"/>
              <a:gd name="connsiteY139" fmla="*/ 1007328 h 1437056"/>
              <a:gd name="connsiteX140" fmla="*/ 295275 w 1221741"/>
              <a:gd name="connsiteY140" fmla="*/ 1019234 h 1437056"/>
              <a:gd name="connsiteX141" fmla="*/ 288131 w 1221741"/>
              <a:gd name="connsiteY141" fmla="*/ 1043046 h 1437056"/>
              <a:gd name="connsiteX142" fmla="*/ 285750 w 1221741"/>
              <a:gd name="connsiteY142" fmla="*/ 1054953 h 1437056"/>
              <a:gd name="connsiteX143" fmla="*/ 278606 w 1221741"/>
              <a:gd name="connsiteY143" fmla="*/ 1057334 h 1437056"/>
              <a:gd name="connsiteX144" fmla="*/ 259556 w 1221741"/>
              <a:gd name="connsiteY144" fmla="*/ 1052571 h 1437056"/>
              <a:gd name="connsiteX145" fmla="*/ 252412 w 1221741"/>
              <a:gd name="connsiteY145" fmla="*/ 1040665 h 1437056"/>
              <a:gd name="connsiteX146" fmla="*/ 235743 w 1221741"/>
              <a:gd name="connsiteY146" fmla="*/ 1023996 h 1437056"/>
              <a:gd name="connsiteX147" fmla="*/ 235743 w 1221741"/>
              <a:gd name="connsiteY147" fmla="*/ 1023996 h 1437056"/>
              <a:gd name="connsiteX148" fmla="*/ 226218 w 1221741"/>
              <a:gd name="connsiteY148" fmla="*/ 1019234 h 1437056"/>
              <a:gd name="connsiteX149" fmla="*/ 207168 w 1221741"/>
              <a:gd name="connsiteY149" fmla="*/ 1007328 h 1437056"/>
              <a:gd name="connsiteX150" fmla="*/ 197643 w 1221741"/>
              <a:gd name="connsiteY150" fmla="*/ 1004946 h 1437056"/>
              <a:gd name="connsiteX151" fmla="*/ 166687 w 1221741"/>
              <a:gd name="connsiteY151" fmla="*/ 1000184 h 1437056"/>
              <a:gd name="connsiteX152" fmla="*/ 150018 w 1221741"/>
              <a:gd name="connsiteY152" fmla="*/ 995421 h 1437056"/>
              <a:gd name="connsiteX153" fmla="*/ 126206 w 1221741"/>
              <a:gd name="connsiteY153" fmla="*/ 985896 h 1437056"/>
              <a:gd name="connsiteX154" fmla="*/ 111918 w 1221741"/>
              <a:gd name="connsiteY154" fmla="*/ 978753 h 1437056"/>
              <a:gd name="connsiteX155" fmla="*/ 52387 w 1221741"/>
              <a:gd name="connsiteY155" fmla="*/ 983515 h 1437056"/>
              <a:gd name="connsiteX156" fmla="*/ 45243 w 1221741"/>
              <a:gd name="connsiteY156" fmla="*/ 988278 h 1437056"/>
              <a:gd name="connsiteX157" fmla="*/ 23812 w 1221741"/>
              <a:gd name="connsiteY157" fmla="*/ 1009709 h 1437056"/>
              <a:gd name="connsiteX158" fmla="*/ 16668 w 1221741"/>
              <a:gd name="connsiteY158" fmla="*/ 1033521 h 1437056"/>
              <a:gd name="connsiteX159" fmla="*/ 11906 w 1221741"/>
              <a:gd name="connsiteY159" fmla="*/ 1040665 h 1437056"/>
              <a:gd name="connsiteX160" fmla="*/ 9525 w 1221741"/>
              <a:gd name="connsiteY160" fmla="*/ 1081146 h 1437056"/>
              <a:gd name="connsiteX161" fmla="*/ 7143 w 1221741"/>
              <a:gd name="connsiteY161" fmla="*/ 1090671 h 1437056"/>
              <a:gd name="connsiteX162" fmla="*/ 4762 w 1221741"/>
              <a:gd name="connsiteY162" fmla="*/ 1104959 h 1437056"/>
              <a:gd name="connsiteX163" fmla="*/ 2381 w 1221741"/>
              <a:gd name="connsiteY163" fmla="*/ 1135915 h 1437056"/>
              <a:gd name="connsiteX164" fmla="*/ 0 w 1221741"/>
              <a:gd name="connsiteY164" fmla="*/ 1143059 h 1437056"/>
              <a:gd name="connsiteX165" fmla="*/ 2381 w 1221741"/>
              <a:gd name="connsiteY165" fmla="*/ 1209734 h 1437056"/>
              <a:gd name="connsiteX166" fmla="*/ 19050 w 1221741"/>
              <a:gd name="connsiteY166" fmla="*/ 1221640 h 1437056"/>
              <a:gd name="connsiteX167" fmla="*/ 45243 w 1221741"/>
              <a:gd name="connsiteY167" fmla="*/ 1233546 h 1437056"/>
              <a:gd name="connsiteX168" fmla="*/ 59531 w 1221741"/>
              <a:gd name="connsiteY168" fmla="*/ 1238309 h 1437056"/>
              <a:gd name="connsiteX169" fmla="*/ 83343 w 1221741"/>
              <a:gd name="connsiteY169" fmla="*/ 1254978 h 1437056"/>
              <a:gd name="connsiteX170" fmla="*/ 90487 w 1221741"/>
              <a:gd name="connsiteY170" fmla="*/ 1262121 h 1437056"/>
              <a:gd name="connsiteX171" fmla="*/ 104775 w 1221741"/>
              <a:gd name="connsiteY171" fmla="*/ 1266884 h 1437056"/>
              <a:gd name="connsiteX172" fmla="*/ 123825 w 1221741"/>
              <a:gd name="connsiteY172" fmla="*/ 1271646 h 1437056"/>
              <a:gd name="connsiteX173" fmla="*/ 138112 w 1221741"/>
              <a:gd name="connsiteY173" fmla="*/ 1276409 h 1437056"/>
              <a:gd name="connsiteX174" fmla="*/ 223837 w 1221741"/>
              <a:gd name="connsiteY174" fmla="*/ 1285934 h 1437056"/>
              <a:gd name="connsiteX175" fmla="*/ 257175 w 1221741"/>
              <a:gd name="connsiteY175" fmla="*/ 1314509 h 1437056"/>
              <a:gd name="connsiteX176" fmla="*/ 261937 w 1221741"/>
              <a:gd name="connsiteY176" fmla="*/ 1321653 h 1437056"/>
              <a:gd name="connsiteX177" fmla="*/ 264318 w 1221741"/>
              <a:gd name="connsiteY177" fmla="*/ 1328796 h 1437056"/>
              <a:gd name="connsiteX178" fmla="*/ 271462 w 1221741"/>
              <a:gd name="connsiteY178" fmla="*/ 1343084 h 1437056"/>
              <a:gd name="connsiteX179" fmla="*/ 276225 w 1221741"/>
              <a:gd name="connsiteY179" fmla="*/ 1350228 h 1437056"/>
              <a:gd name="connsiteX180" fmla="*/ 285750 w 1221741"/>
              <a:gd name="connsiteY180" fmla="*/ 1352609 h 1437056"/>
              <a:gd name="connsiteX181" fmla="*/ 328612 w 1221741"/>
              <a:gd name="connsiteY181" fmla="*/ 1347846 h 1437056"/>
              <a:gd name="connsiteX182" fmla="*/ 342900 w 1221741"/>
              <a:gd name="connsiteY182" fmla="*/ 1345465 h 1437056"/>
              <a:gd name="connsiteX183" fmla="*/ 366712 w 1221741"/>
              <a:gd name="connsiteY183" fmla="*/ 1350228 h 1437056"/>
              <a:gd name="connsiteX184" fmla="*/ 373856 w 1221741"/>
              <a:gd name="connsiteY184" fmla="*/ 1383565 h 1437056"/>
              <a:gd name="connsiteX185" fmla="*/ 381000 w 1221741"/>
              <a:gd name="connsiteY185" fmla="*/ 1412140 h 1437056"/>
              <a:gd name="connsiteX186" fmla="*/ 381000 w 1221741"/>
              <a:gd name="connsiteY186" fmla="*/ 1435953 h 1437056"/>
              <a:gd name="connsiteX0" fmla="*/ 381000 w 1221741"/>
              <a:gd name="connsiteY0" fmla="*/ 1435953 h 1437056"/>
              <a:gd name="connsiteX1" fmla="*/ 411956 w 1221741"/>
              <a:gd name="connsiteY1" fmla="*/ 1431190 h 1437056"/>
              <a:gd name="connsiteX2" fmla="*/ 426243 w 1221741"/>
              <a:gd name="connsiteY2" fmla="*/ 1419284 h 1437056"/>
              <a:gd name="connsiteX3" fmla="*/ 435768 w 1221741"/>
              <a:gd name="connsiteY3" fmla="*/ 1414521 h 1437056"/>
              <a:gd name="connsiteX4" fmla="*/ 447675 w 1221741"/>
              <a:gd name="connsiteY4" fmla="*/ 1404996 h 1437056"/>
              <a:gd name="connsiteX5" fmla="*/ 450056 w 1221741"/>
              <a:gd name="connsiteY5" fmla="*/ 1397853 h 1437056"/>
              <a:gd name="connsiteX6" fmla="*/ 476250 w 1221741"/>
              <a:gd name="connsiteY6" fmla="*/ 1378803 h 1437056"/>
              <a:gd name="connsiteX7" fmla="*/ 488156 w 1221741"/>
              <a:gd name="connsiteY7" fmla="*/ 1369278 h 1437056"/>
              <a:gd name="connsiteX8" fmla="*/ 526256 w 1221741"/>
              <a:gd name="connsiteY8" fmla="*/ 1362134 h 1437056"/>
              <a:gd name="connsiteX9" fmla="*/ 559593 w 1221741"/>
              <a:gd name="connsiteY9" fmla="*/ 1357371 h 1437056"/>
              <a:gd name="connsiteX10" fmla="*/ 573881 w 1221741"/>
              <a:gd name="connsiteY10" fmla="*/ 1347846 h 1437056"/>
              <a:gd name="connsiteX11" fmla="*/ 592931 w 1221741"/>
              <a:gd name="connsiteY11" fmla="*/ 1333559 h 1437056"/>
              <a:gd name="connsiteX12" fmla="*/ 611981 w 1221741"/>
              <a:gd name="connsiteY12" fmla="*/ 1321653 h 1437056"/>
              <a:gd name="connsiteX13" fmla="*/ 626268 w 1221741"/>
              <a:gd name="connsiteY13" fmla="*/ 1319271 h 1437056"/>
              <a:gd name="connsiteX14" fmla="*/ 657225 w 1221741"/>
              <a:gd name="connsiteY14" fmla="*/ 1314509 h 1437056"/>
              <a:gd name="connsiteX15" fmla="*/ 666750 w 1221741"/>
              <a:gd name="connsiteY15" fmla="*/ 1307365 h 1437056"/>
              <a:gd name="connsiteX16" fmla="*/ 652462 w 1221741"/>
              <a:gd name="connsiteY16" fmla="*/ 1295459 h 1437056"/>
              <a:gd name="connsiteX17" fmla="*/ 638175 w 1221741"/>
              <a:gd name="connsiteY17" fmla="*/ 1288315 h 1437056"/>
              <a:gd name="connsiteX18" fmla="*/ 626268 w 1221741"/>
              <a:gd name="connsiteY18" fmla="*/ 1278790 h 1437056"/>
              <a:gd name="connsiteX19" fmla="*/ 619125 w 1221741"/>
              <a:gd name="connsiteY19" fmla="*/ 1271646 h 1437056"/>
              <a:gd name="connsiteX20" fmla="*/ 621506 w 1221741"/>
              <a:gd name="connsiteY20" fmla="*/ 1254978 h 1437056"/>
              <a:gd name="connsiteX21" fmla="*/ 650081 w 1221741"/>
              <a:gd name="connsiteY21" fmla="*/ 1259740 h 1437056"/>
              <a:gd name="connsiteX22" fmla="*/ 671512 w 1221741"/>
              <a:gd name="connsiteY22" fmla="*/ 1266884 h 1437056"/>
              <a:gd name="connsiteX23" fmla="*/ 673893 w 1221741"/>
              <a:gd name="connsiteY23" fmla="*/ 1300221 h 1437056"/>
              <a:gd name="connsiteX24" fmla="*/ 692943 w 1221741"/>
              <a:gd name="connsiteY24" fmla="*/ 1302603 h 1437056"/>
              <a:gd name="connsiteX25" fmla="*/ 757237 w 1221741"/>
              <a:gd name="connsiteY25" fmla="*/ 1300221 h 1437056"/>
              <a:gd name="connsiteX26" fmla="*/ 776287 w 1221741"/>
              <a:gd name="connsiteY26" fmla="*/ 1297840 h 1437056"/>
              <a:gd name="connsiteX27" fmla="*/ 845343 w 1221741"/>
              <a:gd name="connsiteY27" fmla="*/ 1304984 h 1437056"/>
              <a:gd name="connsiteX28" fmla="*/ 864393 w 1221741"/>
              <a:gd name="connsiteY28" fmla="*/ 1309746 h 1437056"/>
              <a:gd name="connsiteX29" fmla="*/ 885825 w 1221741"/>
              <a:gd name="connsiteY29" fmla="*/ 1314509 h 1437056"/>
              <a:gd name="connsiteX30" fmla="*/ 897731 w 1221741"/>
              <a:gd name="connsiteY30" fmla="*/ 1319271 h 1437056"/>
              <a:gd name="connsiteX31" fmla="*/ 907256 w 1221741"/>
              <a:gd name="connsiteY31" fmla="*/ 1324034 h 1437056"/>
              <a:gd name="connsiteX32" fmla="*/ 926306 w 1221741"/>
              <a:gd name="connsiteY32" fmla="*/ 1328796 h 1437056"/>
              <a:gd name="connsiteX33" fmla="*/ 945356 w 1221741"/>
              <a:gd name="connsiteY33" fmla="*/ 1333559 h 1437056"/>
              <a:gd name="connsiteX34" fmla="*/ 950118 w 1221741"/>
              <a:gd name="connsiteY34" fmla="*/ 1307365 h 1437056"/>
              <a:gd name="connsiteX35" fmla="*/ 952500 w 1221741"/>
              <a:gd name="connsiteY35" fmla="*/ 1297840 h 1437056"/>
              <a:gd name="connsiteX36" fmla="*/ 988218 w 1221741"/>
              <a:gd name="connsiteY36" fmla="*/ 1290696 h 1437056"/>
              <a:gd name="connsiteX37" fmla="*/ 992981 w 1221741"/>
              <a:gd name="connsiteY37" fmla="*/ 1283553 h 1437056"/>
              <a:gd name="connsiteX38" fmla="*/ 1000125 w 1221741"/>
              <a:gd name="connsiteY38" fmla="*/ 1281171 h 1437056"/>
              <a:gd name="connsiteX39" fmla="*/ 1007268 w 1221741"/>
              <a:gd name="connsiteY39" fmla="*/ 1276409 h 1437056"/>
              <a:gd name="connsiteX40" fmla="*/ 1012031 w 1221741"/>
              <a:gd name="connsiteY40" fmla="*/ 1266884 h 1437056"/>
              <a:gd name="connsiteX41" fmla="*/ 1014412 w 1221741"/>
              <a:gd name="connsiteY41" fmla="*/ 1259740 h 1437056"/>
              <a:gd name="connsiteX42" fmla="*/ 1023937 w 1221741"/>
              <a:gd name="connsiteY42" fmla="*/ 1245453 h 1437056"/>
              <a:gd name="connsiteX43" fmla="*/ 1031081 w 1221741"/>
              <a:gd name="connsiteY43" fmla="*/ 1226403 h 1437056"/>
              <a:gd name="connsiteX44" fmla="*/ 1033462 w 1221741"/>
              <a:gd name="connsiteY44" fmla="*/ 1219259 h 1437056"/>
              <a:gd name="connsiteX45" fmla="*/ 1035843 w 1221741"/>
              <a:gd name="connsiteY45" fmla="*/ 1209734 h 1437056"/>
              <a:gd name="connsiteX46" fmla="*/ 1040606 w 1221741"/>
              <a:gd name="connsiteY46" fmla="*/ 1200209 h 1437056"/>
              <a:gd name="connsiteX47" fmla="*/ 1045368 w 1221741"/>
              <a:gd name="connsiteY47" fmla="*/ 1181159 h 1437056"/>
              <a:gd name="connsiteX48" fmla="*/ 1062037 w 1221741"/>
              <a:gd name="connsiteY48" fmla="*/ 1150203 h 1437056"/>
              <a:gd name="connsiteX49" fmla="*/ 1069181 w 1221741"/>
              <a:gd name="connsiteY49" fmla="*/ 1143059 h 1437056"/>
              <a:gd name="connsiteX50" fmla="*/ 1066800 w 1221741"/>
              <a:gd name="connsiteY50" fmla="*/ 1114484 h 1437056"/>
              <a:gd name="connsiteX51" fmla="*/ 1004887 w 1221741"/>
              <a:gd name="connsiteY51" fmla="*/ 1121628 h 1437056"/>
              <a:gd name="connsiteX52" fmla="*/ 1004887 w 1221741"/>
              <a:gd name="connsiteY52" fmla="*/ 1093053 h 1437056"/>
              <a:gd name="connsiteX53" fmla="*/ 1009650 w 1221741"/>
              <a:gd name="connsiteY53" fmla="*/ 1085909 h 1437056"/>
              <a:gd name="connsiteX54" fmla="*/ 1016793 w 1221741"/>
              <a:gd name="connsiteY54" fmla="*/ 1076384 h 1437056"/>
              <a:gd name="connsiteX55" fmla="*/ 1028700 w 1221741"/>
              <a:gd name="connsiteY55" fmla="*/ 1026378 h 1437056"/>
              <a:gd name="connsiteX56" fmla="*/ 1038225 w 1221741"/>
              <a:gd name="connsiteY56" fmla="*/ 990659 h 1437056"/>
              <a:gd name="connsiteX57" fmla="*/ 1045368 w 1221741"/>
              <a:gd name="connsiteY57" fmla="*/ 981134 h 1437056"/>
              <a:gd name="connsiteX58" fmla="*/ 1054893 w 1221741"/>
              <a:gd name="connsiteY58" fmla="*/ 964465 h 1437056"/>
              <a:gd name="connsiteX59" fmla="*/ 1071562 w 1221741"/>
              <a:gd name="connsiteY59" fmla="*/ 947796 h 1437056"/>
              <a:gd name="connsiteX60" fmla="*/ 1095375 w 1221741"/>
              <a:gd name="connsiteY60" fmla="*/ 928746 h 1437056"/>
              <a:gd name="connsiteX61" fmla="*/ 1102518 w 1221741"/>
              <a:gd name="connsiteY61" fmla="*/ 921603 h 1437056"/>
              <a:gd name="connsiteX62" fmla="*/ 1109662 w 1221741"/>
              <a:gd name="connsiteY62" fmla="*/ 919221 h 1437056"/>
              <a:gd name="connsiteX63" fmla="*/ 1119187 w 1221741"/>
              <a:gd name="connsiteY63" fmla="*/ 912078 h 1437056"/>
              <a:gd name="connsiteX64" fmla="*/ 1138237 w 1221741"/>
              <a:gd name="connsiteY64" fmla="*/ 900171 h 1437056"/>
              <a:gd name="connsiteX65" fmla="*/ 1147762 w 1221741"/>
              <a:gd name="connsiteY65" fmla="*/ 881121 h 1437056"/>
              <a:gd name="connsiteX66" fmla="*/ 1166812 w 1221741"/>
              <a:gd name="connsiteY66" fmla="*/ 854928 h 1437056"/>
              <a:gd name="connsiteX67" fmla="*/ 1178718 w 1221741"/>
              <a:gd name="connsiteY67" fmla="*/ 847784 h 1437056"/>
              <a:gd name="connsiteX68" fmla="*/ 1185862 w 1221741"/>
              <a:gd name="connsiteY68" fmla="*/ 845403 h 1437056"/>
              <a:gd name="connsiteX69" fmla="*/ 1197768 w 1221741"/>
              <a:gd name="connsiteY69" fmla="*/ 838259 h 1437056"/>
              <a:gd name="connsiteX70" fmla="*/ 1207293 w 1221741"/>
              <a:gd name="connsiteY70" fmla="*/ 833496 h 1437056"/>
              <a:gd name="connsiteX71" fmla="*/ 1219200 w 1221741"/>
              <a:gd name="connsiteY71" fmla="*/ 819209 h 1437056"/>
              <a:gd name="connsiteX72" fmla="*/ 1214437 w 1221741"/>
              <a:gd name="connsiteY72" fmla="*/ 793015 h 1437056"/>
              <a:gd name="connsiteX73" fmla="*/ 1207293 w 1221741"/>
              <a:gd name="connsiteY73" fmla="*/ 790634 h 1437056"/>
              <a:gd name="connsiteX74" fmla="*/ 1178718 w 1221741"/>
              <a:gd name="connsiteY74" fmla="*/ 778728 h 1437056"/>
              <a:gd name="connsiteX75" fmla="*/ 1157287 w 1221741"/>
              <a:gd name="connsiteY75" fmla="*/ 766821 h 1437056"/>
              <a:gd name="connsiteX76" fmla="*/ 1133475 w 1221741"/>
              <a:gd name="connsiteY76" fmla="*/ 745390 h 1437056"/>
              <a:gd name="connsiteX77" fmla="*/ 1126331 w 1221741"/>
              <a:gd name="connsiteY77" fmla="*/ 738246 h 1437056"/>
              <a:gd name="connsiteX78" fmla="*/ 1112043 w 1221741"/>
              <a:gd name="connsiteY78" fmla="*/ 719196 h 1437056"/>
              <a:gd name="connsiteX79" fmla="*/ 1102518 w 1221741"/>
              <a:gd name="connsiteY79" fmla="*/ 700146 h 1437056"/>
              <a:gd name="connsiteX80" fmla="*/ 1095375 w 1221741"/>
              <a:gd name="connsiteY80" fmla="*/ 681096 h 1437056"/>
              <a:gd name="connsiteX81" fmla="*/ 1090612 w 1221741"/>
              <a:gd name="connsiteY81" fmla="*/ 669190 h 1437056"/>
              <a:gd name="connsiteX82" fmla="*/ 1088231 w 1221741"/>
              <a:gd name="connsiteY82" fmla="*/ 662046 h 1437056"/>
              <a:gd name="connsiteX83" fmla="*/ 1064418 w 1221741"/>
              <a:gd name="connsiteY83" fmla="*/ 609659 h 1437056"/>
              <a:gd name="connsiteX84" fmla="*/ 1031081 w 1221741"/>
              <a:gd name="connsiteY84" fmla="*/ 535840 h 1437056"/>
              <a:gd name="connsiteX85" fmla="*/ 992981 w 1221741"/>
              <a:gd name="connsiteY85" fmla="*/ 452496 h 1437056"/>
              <a:gd name="connsiteX86" fmla="*/ 969168 w 1221741"/>
              <a:gd name="connsiteY86" fmla="*/ 397728 h 1437056"/>
              <a:gd name="connsiteX87" fmla="*/ 947738 w 1221741"/>
              <a:gd name="connsiteY87" fmla="*/ 333434 h 1437056"/>
              <a:gd name="connsiteX88" fmla="*/ 926306 w 1221741"/>
              <a:gd name="connsiteY88" fmla="*/ 242946 h 1437056"/>
              <a:gd name="connsiteX89" fmla="*/ 900112 w 1221741"/>
              <a:gd name="connsiteY89" fmla="*/ 161985 h 1437056"/>
              <a:gd name="connsiteX90" fmla="*/ 871537 w 1221741"/>
              <a:gd name="connsiteY90" fmla="*/ 88166 h 1437056"/>
              <a:gd name="connsiteX91" fmla="*/ 823912 w 1221741"/>
              <a:gd name="connsiteY91" fmla="*/ 58 h 1437056"/>
              <a:gd name="connsiteX92" fmla="*/ 852487 w 1221741"/>
              <a:gd name="connsiteY92" fmla="*/ 84506 h 1437056"/>
              <a:gd name="connsiteX93" fmla="*/ 862012 w 1221741"/>
              <a:gd name="connsiteY93" fmla="*/ 148800 h 1437056"/>
              <a:gd name="connsiteX94" fmla="*/ 847725 w 1221741"/>
              <a:gd name="connsiteY94" fmla="*/ 207228 h 1437056"/>
              <a:gd name="connsiteX95" fmla="*/ 812006 w 1221741"/>
              <a:gd name="connsiteY95" fmla="*/ 297715 h 1437056"/>
              <a:gd name="connsiteX96" fmla="*/ 797718 w 1221741"/>
              <a:gd name="connsiteY96" fmla="*/ 354865 h 1437056"/>
              <a:gd name="connsiteX97" fmla="*/ 781050 w 1221741"/>
              <a:gd name="connsiteY97" fmla="*/ 395346 h 1437056"/>
              <a:gd name="connsiteX98" fmla="*/ 754856 w 1221741"/>
              <a:gd name="connsiteY98" fmla="*/ 445353 h 1437056"/>
              <a:gd name="connsiteX99" fmla="*/ 762000 w 1221741"/>
              <a:gd name="connsiteY99" fmla="*/ 481071 h 1437056"/>
              <a:gd name="connsiteX100" fmla="*/ 733424 w 1221741"/>
              <a:gd name="connsiteY100" fmla="*/ 483453 h 1437056"/>
              <a:gd name="connsiteX101" fmla="*/ 688181 w 1221741"/>
              <a:gd name="connsiteY101" fmla="*/ 519171 h 1437056"/>
              <a:gd name="connsiteX102" fmla="*/ 642937 w 1221741"/>
              <a:gd name="connsiteY102" fmla="*/ 562034 h 1437056"/>
              <a:gd name="connsiteX103" fmla="*/ 607218 w 1221741"/>
              <a:gd name="connsiteY103" fmla="*/ 604896 h 1437056"/>
              <a:gd name="connsiteX104" fmla="*/ 602456 w 1221741"/>
              <a:gd name="connsiteY104" fmla="*/ 612040 h 1437056"/>
              <a:gd name="connsiteX105" fmla="*/ 573881 w 1221741"/>
              <a:gd name="connsiteY105" fmla="*/ 628709 h 1437056"/>
              <a:gd name="connsiteX106" fmla="*/ 554831 w 1221741"/>
              <a:gd name="connsiteY106" fmla="*/ 638234 h 1437056"/>
              <a:gd name="connsiteX107" fmla="*/ 542925 w 1221741"/>
              <a:gd name="connsiteY107" fmla="*/ 645378 h 1437056"/>
              <a:gd name="connsiteX108" fmla="*/ 535781 w 1221741"/>
              <a:gd name="connsiteY108" fmla="*/ 647759 h 1437056"/>
              <a:gd name="connsiteX109" fmla="*/ 516731 w 1221741"/>
              <a:gd name="connsiteY109" fmla="*/ 662046 h 1437056"/>
              <a:gd name="connsiteX110" fmla="*/ 500062 w 1221741"/>
              <a:gd name="connsiteY110" fmla="*/ 676334 h 1437056"/>
              <a:gd name="connsiteX111" fmla="*/ 490537 w 1221741"/>
              <a:gd name="connsiteY111" fmla="*/ 714434 h 1437056"/>
              <a:gd name="connsiteX112" fmla="*/ 490537 w 1221741"/>
              <a:gd name="connsiteY112" fmla="*/ 831115 h 1437056"/>
              <a:gd name="connsiteX113" fmla="*/ 495300 w 1221741"/>
              <a:gd name="connsiteY113" fmla="*/ 864453 h 1437056"/>
              <a:gd name="connsiteX114" fmla="*/ 492918 w 1221741"/>
              <a:gd name="connsiteY114" fmla="*/ 897790 h 1437056"/>
              <a:gd name="connsiteX115" fmla="*/ 483393 w 1221741"/>
              <a:gd name="connsiteY115" fmla="*/ 895409 h 1437056"/>
              <a:gd name="connsiteX116" fmla="*/ 478631 w 1221741"/>
              <a:gd name="connsiteY116" fmla="*/ 888265 h 1437056"/>
              <a:gd name="connsiteX117" fmla="*/ 447675 w 1221741"/>
              <a:gd name="connsiteY117" fmla="*/ 878740 h 1437056"/>
              <a:gd name="connsiteX118" fmla="*/ 445293 w 1221741"/>
              <a:gd name="connsiteY118" fmla="*/ 871596 h 1437056"/>
              <a:gd name="connsiteX119" fmla="*/ 438150 w 1221741"/>
              <a:gd name="connsiteY119" fmla="*/ 845403 h 1437056"/>
              <a:gd name="connsiteX120" fmla="*/ 421481 w 1221741"/>
              <a:gd name="connsiteY120" fmla="*/ 854928 h 1437056"/>
              <a:gd name="connsiteX121" fmla="*/ 407193 w 1221741"/>
              <a:gd name="connsiteY121" fmla="*/ 859690 h 1437056"/>
              <a:gd name="connsiteX122" fmla="*/ 397668 w 1221741"/>
              <a:gd name="connsiteY122" fmla="*/ 869215 h 1437056"/>
              <a:gd name="connsiteX123" fmla="*/ 395287 w 1221741"/>
              <a:gd name="connsiteY123" fmla="*/ 876359 h 1437056"/>
              <a:gd name="connsiteX124" fmla="*/ 388143 w 1221741"/>
              <a:gd name="connsiteY124" fmla="*/ 885884 h 1437056"/>
              <a:gd name="connsiteX125" fmla="*/ 369093 w 1221741"/>
              <a:gd name="connsiteY125" fmla="*/ 902553 h 1437056"/>
              <a:gd name="connsiteX126" fmla="*/ 371475 w 1221741"/>
              <a:gd name="connsiteY126" fmla="*/ 938271 h 1437056"/>
              <a:gd name="connsiteX127" fmla="*/ 373856 w 1221741"/>
              <a:gd name="connsiteY127" fmla="*/ 945415 h 1437056"/>
              <a:gd name="connsiteX128" fmla="*/ 381000 w 1221741"/>
              <a:gd name="connsiteY128" fmla="*/ 950178 h 1437056"/>
              <a:gd name="connsiteX129" fmla="*/ 390525 w 1221741"/>
              <a:gd name="connsiteY129" fmla="*/ 966846 h 1437056"/>
              <a:gd name="connsiteX130" fmla="*/ 392906 w 1221741"/>
              <a:gd name="connsiteY130" fmla="*/ 976371 h 1437056"/>
              <a:gd name="connsiteX131" fmla="*/ 400050 w 1221741"/>
              <a:gd name="connsiteY131" fmla="*/ 988278 h 1437056"/>
              <a:gd name="connsiteX132" fmla="*/ 407193 w 1221741"/>
              <a:gd name="connsiteY132" fmla="*/ 1023996 h 1437056"/>
              <a:gd name="connsiteX133" fmla="*/ 404812 w 1221741"/>
              <a:gd name="connsiteY133" fmla="*/ 1040665 h 1437056"/>
              <a:gd name="connsiteX134" fmla="*/ 378618 w 1221741"/>
              <a:gd name="connsiteY134" fmla="*/ 1033521 h 1437056"/>
              <a:gd name="connsiteX135" fmla="*/ 354806 w 1221741"/>
              <a:gd name="connsiteY135" fmla="*/ 1012090 h 1437056"/>
              <a:gd name="connsiteX136" fmla="*/ 350043 w 1221741"/>
              <a:gd name="connsiteY136" fmla="*/ 1004946 h 1437056"/>
              <a:gd name="connsiteX137" fmla="*/ 342900 w 1221741"/>
              <a:gd name="connsiteY137" fmla="*/ 1000184 h 1437056"/>
              <a:gd name="connsiteX138" fmla="*/ 307181 w 1221741"/>
              <a:gd name="connsiteY138" fmla="*/ 1007328 h 1437056"/>
              <a:gd name="connsiteX139" fmla="*/ 295275 w 1221741"/>
              <a:gd name="connsiteY139" fmla="*/ 1019234 h 1437056"/>
              <a:gd name="connsiteX140" fmla="*/ 288131 w 1221741"/>
              <a:gd name="connsiteY140" fmla="*/ 1043046 h 1437056"/>
              <a:gd name="connsiteX141" fmla="*/ 285750 w 1221741"/>
              <a:gd name="connsiteY141" fmla="*/ 1054953 h 1437056"/>
              <a:gd name="connsiteX142" fmla="*/ 278606 w 1221741"/>
              <a:gd name="connsiteY142" fmla="*/ 1057334 h 1437056"/>
              <a:gd name="connsiteX143" fmla="*/ 259556 w 1221741"/>
              <a:gd name="connsiteY143" fmla="*/ 1052571 h 1437056"/>
              <a:gd name="connsiteX144" fmla="*/ 252412 w 1221741"/>
              <a:gd name="connsiteY144" fmla="*/ 1040665 h 1437056"/>
              <a:gd name="connsiteX145" fmla="*/ 235743 w 1221741"/>
              <a:gd name="connsiteY145" fmla="*/ 1023996 h 1437056"/>
              <a:gd name="connsiteX146" fmla="*/ 235743 w 1221741"/>
              <a:gd name="connsiteY146" fmla="*/ 1023996 h 1437056"/>
              <a:gd name="connsiteX147" fmla="*/ 226218 w 1221741"/>
              <a:gd name="connsiteY147" fmla="*/ 1019234 h 1437056"/>
              <a:gd name="connsiteX148" fmla="*/ 207168 w 1221741"/>
              <a:gd name="connsiteY148" fmla="*/ 1007328 h 1437056"/>
              <a:gd name="connsiteX149" fmla="*/ 197643 w 1221741"/>
              <a:gd name="connsiteY149" fmla="*/ 1004946 h 1437056"/>
              <a:gd name="connsiteX150" fmla="*/ 166687 w 1221741"/>
              <a:gd name="connsiteY150" fmla="*/ 1000184 h 1437056"/>
              <a:gd name="connsiteX151" fmla="*/ 150018 w 1221741"/>
              <a:gd name="connsiteY151" fmla="*/ 995421 h 1437056"/>
              <a:gd name="connsiteX152" fmla="*/ 126206 w 1221741"/>
              <a:gd name="connsiteY152" fmla="*/ 985896 h 1437056"/>
              <a:gd name="connsiteX153" fmla="*/ 111918 w 1221741"/>
              <a:gd name="connsiteY153" fmla="*/ 978753 h 1437056"/>
              <a:gd name="connsiteX154" fmla="*/ 52387 w 1221741"/>
              <a:gd name="connsiteY154" fmla="*/ 983515 h 1437056"/>
              <a:gd name="connsiteX155" fmla="*/ 45243 w 1221741"/>
              <a:gd name="connsiteY155" fmla="*/ 988278 h 1437056"/>
              <a:gd name="connsiteX156" fmla="*/ 23812 w 1221741"/>
              <a:gd name="connsiteY156" fmla="*/ 1009709 h 1437056"/>
              <a:gd name="connsiteX157" fmla="*/ 16668 w 1221741"/>
              <a:gd name="connsiteY157" fmla="*/ 1033521 h 1437056"/>
              <a:gd name="connsiteX158" fmla="*/ 11906 w 1221741"/>
              <a:gd name="connsiteY158" fmla="*/ 1040665 h 1437056"/>
              <a:gd name="connsiteX159" fmla="*/ 9525 w 1221741"/>
              <a:gd name="connsiteY159" fmla="*/ 1081146 h 1437056"/>
              <a:gd name="connsiteX160" fmla="*/ 7143 w 1221741"/>
              <a:gd name="connsiteY160" fmla="*/ 1090671 h 1437056"/>
              <a:gd name="connsiteX161" fmla="*/ 4762 w 1221741"/>
              <a:gd name="connsiteY161" fmla="*/ 1104959 h 1437056"/>
              <a:gd name="connsiteX162" fmla="*/ 2381 w 1221741"/>
              <a:gd name="connsiteY162" fmla="*/ 1135915 h 1437056"/>
              <a:gd name="connsiteX163" fmla="*/ 0 w 1221741"/>
              <a:gd name="connsiteY163" fmla="*/ 1143059 h 1437056"/>
              <a:gd name="connsiteX164" fmla="*/ 2381 w 1221741"/>
              <a:gd name="connsiteY164" fmla="*/ 1209734 h 1437056"/>
              <a:gd name="connsiteX165" fmla="*/ 19050 w 1221741"/>
              <a:gd name="connsiteY165" fmla="*/ 1221640 h 1437056"/>
              <a:gd name="connsiteX166" fmla="*/ 45243 w 1221741"/>
              <a:gd name="connsiteY166" fmla="*/ 1233546 h 1437056"/>
              <a:gd name="connsiteX167" fmla="*/ 59531 w 1221741"/>
              <a:gd name="connsiteY167" fmla="*/ 1238309 h 1437056"/>
              <a:gd name="connsiteX168" fmla="*/ 83343 w 1221741"/>
              <a:gd name="connsiteY168" fmla="*/ 1254978 h 1437056"/>
              <a:gd name="connsiteX169" fmla="*/ 90487 w 1221741"/>
              <a:gd name="connsiteY169" fmla="*/ 1262121 h 1437056"/>
              <a:gd name="connsiteX170" fmla="*/ 104775 w 1221741"/>
              <a:gd name="connsiteY170" fmla="*/ 1266884 h 1437056"/>
              <a:gd name="connsiteX171" fmla="*/ 123825 w 1221741"/>
              <a:gd name="connsiteY171" fmla="*/ 1271646 h 1437056"/>
              <a:gd name="connsiteX172" fmla="*/ 138112 w 1221741"/>
              <a:gd name="connsiteY172" fmla="*/ 1276409 h 1437056"/>
              <a:gd name="connsiteX173" fmla="*/ 223837 w 1221741"/>
              <a:gd name="connsiteY173" fmla="*/ 1285934 h 1437056"/>
              <a:gd name="connsiteX174" fmla="*/ 257175 w 1221741"/>
              <a:gd name="connsiteY174" fmla="*/ 1314509 h 1437056"/>
              <a:gd name="connsiteX175" fmla="*/ 261937 w 1221741"/>
              <a:gd name="connsiteY175" fmla="*/ 1321653 h 1437056"/>
              <a:gd name="connsiteX176" fmla="*/ 264318 w 1221741"/>
              <a:gd name="connsiteY176" fmla="*/ 1328796 h 1437056"/>
              <a:gd name="connsiteX177" fmla="*/ 271462 w 1221741"/>
              <a:gd name="connsiteY177" fmla="*/ 1343084 h 1437056"/>
              <a:gd name="connsiteX178" fmla="*/ 276225 w 1221741"/>
              <a:gd name="connsiteY178" fmla="*/ 1350228 h 1437056"/>
              <a:gd name="connsiteX179" fmla="*/ 285750 w 1221741"/>
              <a:gd name="connsiteY179" fmla="*/ 1352609 h 1437056"/>
              <a:gd name="connsiteX180" fmla="*/ 328612 w 1221741"/>
              <a:gd name="connsiteY180" fmla="*/ 1347846 h 1437056"/>
              <a:gd name="connsiteX181" fmla="*/ 342900 w 1221741"/>
              <a:gd name="connsiteY181" fmla="*/ 1345465 h 1437056"/>
              <a:gd name="connsiteX182" fmla="*/ 366712 w 1221741"/>
              <a:gd name="connsiteY182" fmla="*/ 1350228 h 1437056"/>
              <a:gd name="connsiteX183" fmla="*/ 373856 w 1221741"/>
              <a:gd name="connsiteY183" fmla="*/ 1383565 h 1437056"/>
              <a:gd name="connsiteX184" fmla="*/ 381000 w 1221741"/>
              <a:gd name="connsiteY184" fmla="*/ 1412140 h 1437056"/>
              <a:gd name="connsiteX185" fmla="*/ 381000 w 1221741"/>
              <a:gd name="connsiteY185" fmla="*/ 1435953 h 1437056"/>
              <a:gd name="connsiteX0" fmla="*/ 381000 w 1221741"/>
              <a:gd name="connsiteY0" fmla="*/ 1435953 h 1437056"/>
              <a:gd name="connsiteX1" fmla="*/ 411956 w 1221741"/>
              <a:gd name="connsiteY1" fmla="*/ 1431190 h 1437056"/>
              <a:gd name="connsiteX2" fmla="*/ 426243 w 1221741"/>
              <a:gd name="connsiteY2" fmla="*/ 1419284 h 1437056"/>
              <a:gd name="connsiteX3" fmla="*/ 435768 w 1221741"/>
              <a:gd name="connsiteY3" fmla="*/ 1414521 h 1437056"/>
              <a:gd name="connsiteX4" fmla="*/ 447675 w 1221741"/>
              <a:gd name="connsiteY4" fmla="*/ 1404996 h 1437056"/>
              <a:gd name="connsiteX5" fmla="*/ 450056 w 1221741"/>
              <a:gd name="connsiteY5" fmla="*/ 1397853 h 1437056"/>
              <a:gd name="connsiteX6" fmla="*/ 476250 w 1221741"/>
              <a:gd name="connsiteY6" fmla="*/ 1378803 h 1437056"/>
              <a:gd name="connsiteX7" fmla="*/ 488156 w 1221741"/>
              <a:gd name="connsiteY7" fmla="*/ 1369278 h 1437056"/>
              <a:gd name="connsiteX8" fmla="*/ 526256 w 1221741"/>
              <a:gd name="connsiteY8" fmla="*/ 1362134 h 1437056"/>
              <a:gd name="connsiteX9" fmla="*/ 559593 w 1221741"/>
              <a:gd name="connsiteY9" fmla="*/ 1357371 h 1437056"/>
              <a:gd name="connsiteX10" fmla="*/ 573881 w 1221741"/>
              <a:gd name="connsiteY10" fmla="*/ 1347846 h 1437056"/>
              <a:gd name="connsiteX11" fmla="*/ 592931 w 1221741"/>
              <a:gd name="connsiteY11" fmla="*/ 1333559 h 1437056"/>
              <a:gd name="connsiteX12" fmla="*/ 611981 w 1221741"/>
              <a:gd name="connsiteY12" fmla="*/ 1321653 h 1437056"/>
              <a:gd name="connsiteX13" fmla="*/ 626268 w 1221741"/>
              <a:gd name="connsiteY13" fmla="*/ 1319271 h 1437056"/>
              <a:gd name="connsiteX14" fmla="*/ 657225 w 1221741"/>
              <a:gd name="connsiteY14" fmla="*/ 1314509 h 1437056"/>
              <a:gd name="connsiteX15" fmla="*/ 666750 w 1221741"/>
              <a:gd name="connsiteY15" fmla="*/ 1307365 h 1437056"/>
              <a:gd name="connsiteX16" fmla="*/ 652462 w 1221741"/>
              <a:gd name="connsiteY16" fmla="*/ 1295459 h 1437056"/>
              <a:gd name="connsiteX17" fmla="*/ 638175 w 1221741"/>
              <a:gd name="connsiteY17" fmla="*/ 1288315 h 1437056"/>
              <a:gd name="connsiteX18" fmla="*/ 626268 w 1221741"/>
              <a:gd name="connsiteY18" fmla="*/ 1278790 h 1437056"/>
              <a:gd name="connsiteX19" fmla="*/ 619125 w 1221741"/>
              <a:gd name="connsiteY19" fmla="*/ 1271646 h 1437056"/>
              <a:gd name="connsiteX20" fmla="*/ 621506 w 1221741"/>
              <a:gd name="connsiteY20" fmla="*/ 1254978 h 1437056"/>
              <a:gd name="connsiteX21" fmla="*/ 650081 w 1221741"/>
              <a:gd name="connsiteY21" fmla="*/ 1259740 h 1437056"/>
              <a:gd name="connsiteX22" fmla="*/ 671512 w 1221741"/>
              <a:gd name="connsiteY22" fmla="*/ 1266884 h 1437056"/>
              <a:gd name="connsiteX23" fmla="*/ 673893 w 1221741"/>
              <a:gd name="connsiteY23" fmla="*/ 1300221 h 1437056"/>
              <a:gd name="connsiteX24" fmla="*/ 692943 w 1221741"/>
              <a:gd name="connsiteY24" fmla="*/ 1302603 h 1437056"/>
              <a:gd name="connsiteX25" fmla="*/ 757237 w 1221741"/>
              <a:gd name="connsiteY25" fmla="*/ 1300221 h 1437056"/>
              <a:gd name="connsiteX26" fmla="*/ 776287 w 1221741"/>
              <a:gd name="connsiteY26" fmla="*/ 1297840 h 1437056"/>
              <a:gd name="connsiteX27" fmla="*/ 845343 w 1221741"/>
              <a:gd name="connsiteY27" fmla="*/ 1304984 h 1437056"/>
              <a:gd name="connsiteX28" fmla="*/ 864393 w 1221741"/>
              <a:gd name="connsiteY28" fmla="*/ 1309746 h 1437056"/>
              <a:gd name="connsiteX29" fmla="*/ 885825 w 1221741"/>
              <a:gd name="connsiteY29" fmla="*/ 1314509 h 1437056"/>
              <a:gd name="connsiteX30" fmla="*/ 897731 w 1221741"/>
              <a:gd name="connsiteY30" fmla="*/ 1319271 h 1437056"/>
              <a:gd name="connsiteX31" fmla="*/ 907256 w 1221741"/>
              <a:gd name="connsiteY31" fmla="*/ 1324034 h 1437056"/>
              <a:gd name="connsiteX32" fmla="*/ 926306 w 1221741"/>
              <a:gd name="connsiteY32" fmla="*/ 1328796 h 1437056"/>
              <a:gd name="connsiteX33" fmla="*/ 945356 w 1221741"/>
              <a:gd name="connsiteY33" fmla="*/ 1333559 h 1437056"/>
              <a:gd name="connsiteX34" fmla="*/ 950118 w 1221741"/>
              <a:gd name="connsiteY34" fmla="*/ 1307365 h 1437056"/>
              <a:gd name="connsiteX35" fmla="*/ 952500 w 1221741"/>
              <a:gd name="connsiteY35" fmla="*/ 1297840 h 1437056"/>
              <a:gd name="connsiteX36" fmla="*/ 988218 w 1221741"/>
              <a:gd name="connsiteY36" fmla="*/ 1290696 h 1437056"/>
              <a:gd name="connsiteX37" fmla="*/ 992981 w 1221741"/>
              <a:gd name="connsiteY37" fmla="*/ 1283553 h 1437056"/>
              <a:gd name="connsiteX38" fmla="*/ 1000125 w 1221741"/>
              <a:gd name="connsiteY38" fmla="*/ 1281171 h 1437056"/>
              <a:gd name="connsiteX39" fmla="*/ 1007268 w 1221741"/>
              <a:gd name="connsiteY39" fmla="*/ 1276409 h 1437056"/>
              <a:gd name="connsiteX40" fmla="*/ 1012031 w 1221741"/>
              <a:gd name="connsiteY40" fmla="*/ 1266884 h 1437056"/>
              <a:gd name="connsiteX41" fmla="*/ 1014412 w 1221741"/>
              <a:gd name="connsiteY41" fmla="*/ 1259740 h 1437056"/>
              <a:gd name="connsiteX42" fmla="*/ 1023937 w 1221741"/>
              <a:gd name="connsiteY42" fmla="*/ 1245453 h 1437056"/>
              <a:gd name="connsiteX43" fmla="*/ 1031081 w 1221741"/>
              <a:gd name="connsiteY43" fmla="*/ 1226403 h 1437056"/>
              <a:gd name="connsiteX44" fmla="*/ 1033462 w 1221741"/>
              <a:gd name="connsiteY44" fmla="*/ 1219259 h 1437056"/>
              <a:gd name="connsiteX45" fmla="*/ 1035843 w 1221741"/>
              <a:gd name="connsiteY45" fmla="*/ 1209734 h 1437056"/>
              <a:gd name="connsiteX46" fmla="*/ 1040606 w 1221741"/>
              <a:gd name="connsiteY46" fmla="*/ 1200209 h 1437056"/>
              <a:gd name="connsiteX47" fmla="*/ 1045368 w 1221741"/>
              <a:gd name="connsiteY47" fmla="*/ 1181159 h 1437056"/>
              <a:gd name="connsiteX48" fmla="*/ 1062037 w 1221741"/>
              <a:gd name="connsiteY48" fmla="*/ 1150203 h 1437056"/>
              <a:gd name="connsiteX49" fmla="*/ 1069181 w 1221741"/>
              <a:gd name="connsiteY49" fmla="*/ 1143059 h 1437056"/>
              <a:gd name="connsiteX50" fmla="*/ 1066800 w 1221741"/>
              <a:gd name="connsiteY50" fmla="*/ 1114484 h 1437056"/>
              <a:gd name="connsiteX51" fmla="*/ 1004887 w 1221741"/>
              <a:gd name="connsiteY51" fmla="*/ 1121628 h 1437056"/>
              <a:gd name="connsiteX52" fmla="*/ 1004887 w 1221741"/>
              <a:gd name="connsiteY52" fmla="*/ 1093053 h 1437056"/>
              <a:gd name="connsiteX53" fmla="*/ 1009650 w 1221741"/>
              <a:gd name="connsiteY53" fmla="*/ 1085909 h 1437056"/>
              <a:gd name="connsiteX54" fmla="*/ 1016793 w 1221741"/>
              <a:gd name="connsiteY54" fmla="*/ 1076384 h 1437056"/>
              <a:gd name="connsiteX55" fmla="*/ 1028700 w 1221741"/>
              <a:gd name="connsiteY55" fmla="*/ 1026378 h 1437056"/>
              <a:gd name="connsiteX56" fmla="*/ 1038225 w 1221741"/>
              <a:gd name="connsiteY56" fmla="*/ 990659 h 1437056"/>
              <a:gd name="connsiteX57" fmla="*/ 1045368 w 1221741"/>
              <a:gd name="connsiteY57" fmla="*/ 981134 h 1437056"/>
              <a:gd name="connsiteX58" fmla="*/ 1054893 w 1221741"/>
              <a:gd name="connsiteY58" fmla="*/ 964465 h 1437056"/>
              <a:gd name="connsiteX59" fmla="*/ 1071562 w 1221741"/>
              <a:gd name="connsiteY59" fmla="*/ 947796 h 1437056"/>
              <a:gd name="connsiteX60" fmla="*/ 1095375 w 1221741"/>
              <a:gd name="connsiteY60" fmla="*/ 928746 h 1437056"/>
              <a:gd name="connsiteX61" fmla="*/ 1102518 w 1221741"/>
              <a:gd name="connsiteY61" fmla="*/ 921603 h 1437056"/>
              <a:gd name="connsiteX62" fmla="*/ 1109662 w 1221741"/>
              <a:gd name="connsiteY62" fmla="*/ 919221 h 1437056"/>
              <a:gd name="connsiteX63" fmla="*/ 1119187 w 1221741"/>
              <a:gd name="connsiteY63" fmla="*/ 912078 h 1437056"/>
              <a:gd name="connsiteX64" fmla="*/ 1138237 w 1221741"/>
              <a:gd name="connsiteY64" fmla="*/ 900171 h 1437056"/>
              <a:gd name="connsiteX65" fmla="*/ 1147762 w 1221741"/>
              <a:gd name="connsiteY65" fmla="*/ 881121 h 1437056"/>
              <a:gd name="connsiteX66" fmla="*/ 1166812 w 1221741"/>
              <a:gd name="connsiteY66" fmla="*/ 854928 h 1437056"/>
              <a:gd name="connsiteX67" fmla="*/ 1178718 w 1221741"/>
              <a:gd name="connsiteY67" fmla="*/ 847784 h 1437056"/>
              <a:gd name="connsiteX68" fmla="*/ 1185862 w 1221741"/>
              <a:gd name="connsiteY68" fmla="*/ 845403 h 1437056"/>
              <a:gd name="connsiteX69" fmla="*/ 1197768 w 1221741"/>
              <a:gd name="connsiteY69" fmla="*/ 838259 h 1437056"/>
              <a:gd name="connsiteX70" fmla="*/ 1207293 w 1221741"/>
              <a:gd name="connsiteY70" fmla="*/ 833496 h 1437056"/>
              <a:gd name="connsiteX71" fmla="*/ 1219200 w 1221741"/>
              <a:gd name="connsiteY71" fmla="*/ 819209 h 1437056"/>
              <a:gd name="connsiteX72" fmla="*/ 1214437 w 1221741"/>
              <a:gd name="connsiteY72" fmla="*/ 793015 h 1437056"/>
              <a:gd name="connsiteX73" fmla="*/ 1207293 w 1221741"/>
              <a:gd name="connsiteY73" fmla="*/ 790634 h 1437056"/>
              <a:gd name="connsiteX74" fmla="*/ 1178718 w 1221741"/>
              <a:gd name="connsiteY74" fmla="*/ 778728 h 1437056"/>
              <a:gd name="connsiteX75" fmla="*/ 1157287 w 1221741"/>
              <a:gd name="connsiteY75" fmla="*/ 766821 h 1437056"/>
              <a:gd name="connsiteX76" fmla="*/ 1133475 w 1221741"/>
              <a:gd name="connsiteY76" fmla="*/ 745390 h 1437056"/>
              <a:gd name="connsiteX77" fmla="*/ 1126331 w 1221741"/>
              <a:gd name="connsiteY77" fmla="*/ 738246 h 1437056"/>
              <a:gd name="connsiteX78" fmla="*/ 1112043 w 1221741"/>
              <a:gd name="connsiteY78" fmla="*/ 719196 h 1437056"/>
              <a:gd name="connsiteX79" fmla="*/ 1102518 w 1221741"/>
              <a:gd name="connsiteY79" fmla="*/ 700146 h 1437056"/>
              <a:gd name="connsiteX80" fmla="*/ 1095375 w 1221741"/>
              <a:gd name="connsiteY80" fmla="*/ 681096 h 1437056"/>
              <a:gd name="connsiteX81" fmla="*/ 1088231 w 1221741"/>
              <a:gd name="connsiteY81" fmla="*/ 662046 h 1437056"/>
              <a:gd name="connsiteX82" fmla="*/ 1064418 w 1221741"/>
              <a:gd name="connsiteY82" fmla="*/ 609659 h 1437056"/>
              <a:gd name="connsiteX83" fmla="*/ 1031081 w 1221741"/>
              <a:gd name="connsiteY83" fmla="*/ 535840 h 1437056"/>
              <a:gd name="connsiteX84" fmla="*/ 992981 w 1221741"/>
              <a:gd name="connsiteY84" fmla="*/ 452496 h 1437056"/>
              <a:gd name="connsiteX85" fmla="*/ 969168 w 1221741"/>
              <a:gd name="connsiteY85" fmla="*/ 397728 h 1437056"/>
              <a:gd name="connsiteX86" fmla="*/ 947738 w 1221741"/>
              <a:gd name="connsiteY86" fmla="*/ 333434 h 1437056"/>
              <a:gd name="connsiteX87" fmla="*/ 926306 w 1221741"/>
              <a:gd name="connsiteY87" fmla="*/ 242946 h 1437056"/>
              <a:gd name="connsiteX88" fmla="*/ 900112 w 1221741"/>
              <a:gd name="connsiteY88" fmla="*/ 161985 h 1437056"/>
              <a:gd name="connsiteX89" fmla="*/ 871537 w 1221741"/>
              <a:gd name="connsiteY89" fmla="*/ 88166 h 1437056"/>
              <a:gd name="connsiteX90" fmla="*/ 823912 w 1221741"/>
              <a:gd name="connsiteY90" fmla="*/ 58 h 1437056"/>
              <a:gd name="connsiteX91" fmla="*/ 852487 w 1221741"/>
              <a:gd name="connsiteY91" fmla="*/ 84506 h 1437056"/>
              <a:gd name="connsiteX92" fmla="*/ 862012 w 1221741"/>
              <a:gd name="connsiteY92" fmla="*/ 148800 h 1437056"/>
              <a:gd name="connsiteX93" fmla="*/ 847725 w 1221741"/>
              <a:gd name="connsiteY93" fmla="*/ 207228 h 1437056"/>
              <a:gd name="connsiteX94" fmla="*/ 812006 w 1221741"/>
              <a:gd name="connsiteY94" fmla="*/ 297715 h 1437056"/>
              <a:gd name="connsiteX95" fmla="*/ 797718 w 1221741"/>
              <a:gd name="connsiteY95" fmla="*/ 354865 h 1437056"/>
              <a:gd name="connsiteX96" fmla="*/ 781050 w 1221741"/>
              <a:gd name="connsiteY96" fmla="*/ 395346 h 1437056"/>
              <a:gd name="connsiteX97" fmla="*/ 754856 w 1221741"/>
              <a:gd name="connsiteY97" fmla="*/ 445353 h 1437056"/>
              <a:gd name="connsiteX98" fmla="*/ 762000 w 1221741"/>
              <a:gd name="connsiteY98" fmla="*/ 481071 h 1437056"/>
              <a:gd name="connsiteX99" fmla="*/ 733424 w 1221741"/>
              <a:gd name="connsiteY99" fmla="*/ 483453 h 1437056"/>
              <a:gd name="connsiteX100" fmla="*/ 688181 w 1221741"/>
              <a:gd name="connsiteY100" fmla="*/ 519171 h 1437056"/>
              <a:gd name="connsiteX101" fmla="*/ 642937 w 1221741"/>
              <a:gd name="connsiteY101" fmla="*/ 562034 h 1437056"/>
              <a:gd name="connsiteX102" fmla="*/ 607218 w 1221741"/>
              <a:gd name="connsiteY102" fmla="*/ 604896 h 1437056"/>
              <a:gd name="connsiteX103" fmla="*/ 602456 w 1221741"/>
              <a:gd name="connsiteY103" fmla="*/ 612040 h 1437056"/>
              <a:gd name="connsiteX104" fmla="*/ 573881 w 1221741"/>
              <a:gd name="connsiteY104" fmla="*/ 628709 h 1437056"/>
              <a:gd name="connsiteX105" fmla="*/ 554831 w 1221741"/>
              <a:gd name="connsiteY105" fmla="*/ 638234 h 1437056"/>
              <a:gd name="connsiteX106" fmla="*/ 542925 w 1221741"/>
              <a:gd name="connsiteY106" fmla="*/ 645378 h 1437056"/>
              <a:gd name="connsiteX107" fmla="*/ 535781 w 1221741"/>
              <a:gd name="connsiteY107" fmla="*/ 647759 h 1437056"/>
              <a:gd name="connsiteX108" fmla="*/ 516731 w 1221741"/>
              <a:gd name="connsiteY108" fmla="*/ 662046 h 1437056"/>
              <a:gd name="connsiteX109" fmla="*/ 500062 w 1221741"/>
              <a:gd name="connsiteY109" fmla="*/ 676334 h 1437056"/>
              <a:gd name="connsiteX110" fmla="*/ 490537 w 1221741"/>
              <a:gd name="connsiteY110" fmla="*/ 714434 h 1437056"/>
              <a:gd name="connsiteX111" fmla="*/ 490537 w 1221741"/>
              <a:gd name="connsiteY111" fmla="*/ 831115 h 1437056"/>
              <a:gd name="connsiteX112" fmla="*/ 495300 w 1221741"/>
              <a:gd name="connsiteY112" fmla="*/ 864453 h 1437056"/>
              <a:gd name="connsiteX113" fmla="*/ 492918 w 1221741"/>
              <a:gd name="connsiteY113" fmla="*/ 897790 h 1437056"/>
              <a:gd name="connsiteX114" fmla="*/ 483393 w 1221741"/>
              <a:gd name="connsiteY114" fmla="*/ 895409 h 1437056"/>
              <a:gd name="connsiteX115" fmla="*/ 478631 w 1221741"/>
              <a:gd name="connsiteY115" fmla="*/ 888265 h 1437056"/>
              <a:gd name="connsiteX116" fmla="*/ 447675 w 1221741"/>
              <a:gd name="connsiteY116" fmla="*/ 878740 h 1437056"/>
              <a:gd name="connsiteX117" fmla="*/ 445293 w 1221741"/>
              <a:gd name="connsiteY117" fmla="*/ 871596 h 1437056"/>
              <a:gd name="connsiteX118" fmla="*/ 438150 w 1221741"/>
              <a:gd name="connsiteY118" fmla="*/ 845403 h 1437056"/>
              <a:gd name="connsiteX119" fmla="*/ 421481 w 1221741"/>
              <a:gd name="connsiteY119" fmla="*/ 854928 h 1437056"/>
              <a:gd name="connsiteX120" fmla="*/ 407193 w 1221741"/>
              <a:gd name="connsiteY120" fmla="*/ 859690 h 1437056"/>
              <a:gd name="connsiteX121" fmla="*/ 397668 w 1221741"/>
              <a:gd name="connsiteY121" fmla="*/ 869215 h 1437056"/>
              <a:gd name="connsiteX122" fmla="*/ 395287 w 1221741"/>
              <a:gd name="connsiteY122" fmla="*/ 876359 h 1437056"/>
              <a:gd name="connsiteX123" fmla="*/ 388143 w 1221741"/>
              <a:gd name="connsiteY123" fmla="*/ 885884 h 1437056"/>
              <a:gd name="connsiteX124" fmla="*/ 369093 w 1221741"/>
              <a:gd name="connsiteY124" fmla="*/ 902553 h 1437056"/>
              <a:gd name="connsiteX125" fmla="*/ 371475 w 1221741"/>
              <a:gd name="connsiteY125" fmla="*/ 938271 h 1437056"/>
              <a:gd name="connsiteX126" fmla="*/ 373856 w 1221741"/>
              <a:gd name="connsiteY126" fmla="*/ 945415 h 1437056"/>
              <a:gd name="connsiteX127" fmla="*/ 381000 w 1221741"/>
              <a:gd name="connsiteY127" fmla="*/ 950178 h 1437056"/>
              <a:gd name="connsiteX128" fmla="*/ 390525 w 1221741"/>
              <a:gd name="connsiteY128" fmla="*/ 966846 h 1437056"/>
              <a:gd name="connsiteX129" fmla="*/ 392906 w 1221741"/>
              <a:gd name="connsiteY129" fmla="*/ 976371 h 1437056"/>
              <a:gd name="connsiteX130" fmla="*/ 400050 w 1221741"/>
              <a:gd name="connsiteY130" fmla="*/ 988278 h 1437056"/>
              <a:gd name="connsiteX131" fmla="*/ 407193 w 1221741"/>
              <a:gd name="connsiteY131" fmla="*/ 1023996 h 1437056"/>
              <a:gd name="connsiteX132" fmla="*/ 404812 w 1221741"/>
              <a:gd name="connsiteY132" fmla="*/ 1040665 h 1437056"/>
              <a:gd name="connsiteX133" fmla="*/ 378618 w 1221741"/>
              <a:gd name="connsiteY133" fmla="*/ 1033521 h 1437056"/>
              <a:gd name="connsiteX134" fmla="*/ 354806 w 1221741"/>
              <a:gd name="connsiteY134" fmla="*/ 1012090 h 1437056"/>
              <a:gd name="connsiteX135" fmla="*/ 350043 w 1221741"/>
              <a:gd name="connsiteY135" fmla="*/ 1004946 h 1437056"/>
              <a:gd name="connsiteX136" fmla="*/ 342900 w 1221741"/>
              <a:gd name="connsiteY136" fmla="*/ 1000184 h 1437056"/>
              <a:gd name="connsiteX137" fmla="*/ 307181 w 1221741"/>
              <a:gd name="connsiteY137" fmla="*/ 1007328 h 1437056"/>
              <a:gd name="connsiteX138" fmla="*/ 295275 w 1221741"/>
              <a:gd name="connsiteY138" fmla="*/ 1019234 h 1437056"/>
              <a:gd name="connsiteX139" fmla="*/ 288131 w 1221741"/>
              <a:gd name="connsiteY139" fmla="*/ 1043046 h 1437056"/>
              <a:gd name="connsiteX140" fmla="*/ 285750 w 1221741"/>
              <a:gd name="connsiteY140" fmla="*/ 1054953 h 1437056"/>
              <a:gd name="connsiteX141" fmla="*/ 278606 w 1221741"/>
              <a:gd name="connsiteY141" fmla="*/ 1057334 h 1437056"/>
              <a:gd name="connsiteX142" fmla="*/ 259556 w 1221741"/>
              <a:gd name="connsiteY142" fmla="*/ 1052571 h 1437056"/>
              <a:gd name="connsiteX143" fmla="*/ 252412 w 1221741"/>
              <a:gd name="connsiteY143" fmla="*/ 1040665 h 1437056"/>
              <a:gd name="connsiteX144" fmla="*/ 235743 w 1221741"/>
              <a:gd name="connsiteY144" fmla="*/ 1023996 h 1437056"/>
              <a:gd name="connsiteX145" fmla="*/ 235743 w 1221741"/>
              <a:gd name="connsiteY145" fmla="*/ 1023996 h 1437056"/>
              <a:gd name="connsiteX146" fmla="*/ 226218 w 1221741"/>
              <a:gd name="connsiteY146" fmla="*/ 1019234 h 1437056"/>
              <a:gd name="connsiteX147" fmla="*/ 207168 w 1221741"/>
              <a:gd name="connsiteY147" fmla="*/ 1007328 h 1437056"/>
              <a:gd name="connsiteX148" fmla="*/ 197643 w 1221741"/>
              <a:gd name="connsiteY148" fmla="*/ 1004946 h 1437056"/>
              <a:gd name="connsiteX149" fmla="*/ 166687 w 1221741"/>
              <a:gd name="connsiteY149" fmla="*/ 1000184 h 1437056"/>
              <a:gd name="connsiteX150" fmla="*/ 150018 w 1221741"/>
              <a:gd name="connsiteY150" fmla="*/ 995421 h 1437056"/>
              <a:gd name="connsiteX151" fmla="*/ 126206 w 1221741"/>
              <a:gd name="connsiteY151" fmla="*/ 985896 h 1437056"/>
              <a:gd name="connsiteX152" fmla="*/ 111918 w 1221741"/>
              <a:gd name="connsiteY152" fmla="*/ 978753 h 1437056"/>
              <a:gd name="connsiteX153" fmla="*/ 52387 w 1221741"/>
              <a:gd name="connsiteY153" fmla="*/ 983515 h 1437056"/>
              <a:gd name="connsiteX154" fmla="*/ 45243 w 1221741"/>
              <a:gd name="connsiteY154" fmla="*/ 988278 h 1437056"/>
              <a:gd name="connsiteX155" fmla="*/ 23812 w 1221741"/>
              <a:gd name="connsiteY155" fmla="*/ 1009709 h 1437056"/>
              <a:gd name="connsiteX156" fmla="*/ 16668 w 1221741"/>
              <a:gd name="connsiteY156" fmla="*/ 1033521 h 1437056"/>
              <a:gd name="connsiteX157" fmla="*/ 11906 w 1221741"/>
              <a:gd name="connsiteY157" fmla="*/ 1040665 h 1437056"/>
              <a:gd name="connsiteX158" fmla="*/ 9525 w 1221741"/>
              <a:gd name="connsiteY158" fmla="*/ 1081146 h 1437056"/>
              <a:gd name="connsiteX159" fmla="*/ 7143 w 1221741"/>
              <a:gd name="connsiteY159" fmla="*/ 1090671 h 1437056"/>
              <a:gd name="connsiteX160" fmla="*/ 4762 w 1221741"/>
              <a:gd name="connsiteY160" fmla="*/ 1104959 h 1437056"/>
              <a:gd name="connsiteX161" fmla="*/ 2381 w 1221741"/>
              <a:gd name="connsiteY161" fmla="*/ 1135915 h 1437056"/>
              <a:gd name="connsiteX162" fmla="*/ 0 w 1221741"/>
              <a:gd name="connsiteY162" fmla="*/ 1143059 h 1437056"/>
              <a:gd name="connsiteX163" fmla="*/ 2381 w 1221741"/>
              <a:gd name="connsiteY163" fmla="*/ 1209734 h 1437056"/>
              <a:gd name="connsiteX164" fmla="*/ 19050 w 1221741"/>
              <a:gd name="connsiteY164" fmla="*/ 1221640 h 1437056"/>
              <a:gd name="connsiteX165" fmla="*/ 45243 w 1221741"/>
              <a:gd name="connsiteY165" fmla="*/ 1233546 h 1437056"/>
              <a:gd name="connsiteX166" fmla="*/ 59531 w 1221741"/>
              <a:gd name="connsiteY166" fmla="*/ 1238309 h 1437056"/>
              <a:gd name="connsiteX167" fmla="*/ 83343 w 1221741"/>
              <a:gd name="connsiteY167" fmla="*/ 1254978 h 1437056"/>
              <a:gd name="connsiteX168" fmla="*/ 90487 w 1221741"/>
              <a:gd name="connsiteY168" fmla="*/ 1262121 h 1437056"/>
              <a:gd name="connsiteX169" fmla="*/ 104775 w 1221741"/>
              <a:gd name="connsiteY169" fmla="*/ 1266884 h 1437056"/>
              <a:gd name="connsiteX170" fmla="*/ 123825 w 1221741"/>
              <a:gd name="connsiteY170" fmla="*/ 1271646 h 1437056"/>
              <a:gd name="connsiteX171" fmla="*/ 138112 w 1221741"/>
              <a:gd name="connsiteY171" fmla="*/ 1276409 h 1437056"/>
              <a:gd name="connsiteX172" fmla="*/ 223837 w 1221741"/>
              <a:gd name="connsiteY172" fmla="*/ 1285934 h 1437056"/>
              <a:gd name="connsiteX173" fmla="*/ 257175 w 1221741"/>
              <a:gd name="connsiteY173" fmla="*/ 1314509 h 1437056"/>
              <a:gd name="connsiteX174" fmla="*/ 261937 w 1221741"/>
              <a:gd name="connsiteY174" fmla="*/ 1321653 h 1437056"/>
              <a:gd name="connsiteX175" fmla="*/ 264318 w 1221741"/>
              <a:gd name="connsiteY175" fmla="*/ 1328796 h 1437056"/>
              <a:gd name="connsiteX176" fmla="*/ 271462 w 1221741"/>
              <a:gd name="connsiteY176" fmla="*/ 1343084 h 1437056"/>
              <a:gd name="connsiteX177" fmla="*/ 276225 w 1221741"/>
              <a:gd name="connsiteY177" fmla="*/ 1350228 h 1437056"/>
              <a:gd name="connsiteX178" fmla="*/ 285750 w 1221741"/>
              <a:gd name="connsiteY178" fmla="*/ 1352609 h 1437056"/>
              <a:gd name="connsiteX179" fmla="*/ 328612 w 1221741"/>
              <a:gd name="connsiteY179" fmla="*/ 1347846 h 1437056"/>
              <a:gd name="connsiteX180" fmla="*/ 342900 w 1221741"/>
              <a:gd name="connsiteY180" fmla="*/ 1345465 h 1437056"/>
              <a:gd name="connsiteX181" fmla="*/ 366712 w 1221741"/>
              <a:gd name="connsiteY181" fmla="*/ 1350228 h 1437056"/>
              <a:gd name="connsiteX182" fmla="*/ 373856 w 1221741"/>
              <a:gd name="connsiteY182" fmla="*/ 1383565 h 1437056"/>
              <a:gd name="connsiteX183" fmla="*/ 381000 w 1221741"/>
              <a:gd name="connsiteY183" fmla="*/ 1412140 h 1437056"/>
              <a:gd name="connsiteX184" fmla="*/ 381000 w 1221741"/>
              <a:gd name="connsiteY184" fmla="*/ 1435953 h 1437056"/>
              <a:gd name="connsiteX0" fmla="*/ 381000 w 1221741"/>
              <a:gd name="connsiteY0" fmla="*/ 1435953 h 1437056"/>
              <a:gd name="connsiteX1" fmla="*/ 411956 w 1221741"/>
              <a:gd name="connsiteY1" fmla="*/ 1431190 h 1437056"/>
              <a:gd name="connsiteX2" fmla="*/ 426243 w 1221741"/>
              <a:gd name="connsiteY2" fmla="*/ 1419284 h 1437056"/>
              <a:gd name="connsiteX3" fmla="*/ 435768 w 1221741"/>
              <a:gd name="connsiteY3" fmla="*/ 1414521 h 1437056"/>
              <a:gd name="connsiteX4" fmla="*/ 447675 w 1221741"/>
              <a:gd name="connsiteY4" fmla="*/ 1404996 h 1437056"/>
              <a:gd name="connsiteX5" fmla="*/ 450056 w 1221741"/>
              <a:gd name="connsiteY5" fmla="*/ 1397853 h 1437056"/>
              <a:gd name="connsiteX6" fmla="*/ 476250 w 1221741"/>
              <a:gd name="connsiteY6" fmla="*/ 1378803 h 1437056"/>
              <a:gd name="connsiteX7" fmla="*/ 488156 w 1221741"/>
              <a:gd name="connsiteY7" fmla="*/ 1369278 h 1437056"/>
              <a:gd name="connsiteX8" fmla="*/ 526256 w 1221741"/>
              <a:gd name="connsiteY8" fmla="*/ 1362134 h 1437056"/>
              <a:gd name="connsiteX9" fmla="*/ 559593 w 1221741"/>
              <a:gd name="connsiteY9" fmla="*/ 1357371 h 1437056"/>
              <a:gd name="connsiteX10" fmla="*/ 573881 w 1221741"/>
              <a:gd name="connsiteY10" fmla="*/ 1347846 h 1437056"/>
              <a:gd name="connsiteX11" fmla="*/ 592931 w 1221741"/>
              <a:gd name="connsiteY11" fmla="*/ 1333559 h 1437056"/>
              <a:gd name="connsiteX12" fmla="*/ 611981 w 1221741"/>
              <a:gd name="connsiteY12" fmla="*/ 1321653 h 1437056"/>
              <a:gd name="connsiteX13" fmla="*/ 626268 w 1221741"/>
              <a:gd name="connsiteY13" fmla="*/ 1319271 h 1437056"/>
              <a:gd name="connsiteX14" fmla="*/ 657225 w 1221741"/>
              <a:gd name="connsiteY14" fmla="*/ 1314509 h 1437056"/>
              <a:gd name="connsiteX15" fmla="*/ 666750 w 1221741"/>
              <a:gd name="connsiteY15" fmla="*/ 1307365 h 1437056"/>
              <a:gd name="connsiteX16" fmla="*/ 652462 w 1221741"/>
              <a:gd name="connsiteY16" fmla="*/ 1295459 h 1437056"/>
              <a:gd name="connsiteX17" fmla="*/ 638175 w 1221741"/>
              <a:gd name="connsiteY17" fmla="*/ 1288315 h 1437056"/>
              <a:gd name="connsiteX18" fmla="*/ 626268 w 1221741"/>
              <a:gd name="connsiteY18" fmla="*/ 1278790 h 1437056"/>
              <a:gd name="connsiteX19" fmla="*/ 619125 w 1221741"/>
              <a:gd name="connsiteY19" fmla="*/ 1271646 h 1437056"/>
              <a:gd name="connsiteX20" fmla="*/ 621506 w 1221741"/>
              <a:gd name="connsiteY20" fmla="*/ 1254978 h 1437056"/>
              <a:gd name="connsiteX21" fmla="*/ 650081 w 1221741"/>
              <a:gd name="connsiteY21" fmla="*/ 1259740 h 1437056"/>
              <a:gd name="connsiteX22" fmla="*/ 671512 w 1221741"/>
              <a:gd name="connsiteY22" fmla="*/ 1266884 h 1437056"/>
              <a:gd name="connsiteX23" fmla="*/ 673893 w 1221741"/>
              <a:gd name="connsiteY23" fmla="*/ 1300221 h 1437056"/>
              <a:gd name="connsiteX24" fmla="*/ 692943 w 1221741"/>
              <a:gd name="connsiteY24" fmla="*/ 1302603 h 1437056"/>
              <a:gd name="connsiteX25" fmla="*/ 757237 w 1221741"/>
              <a:gd name="connsiteY25" fmla="*/ 1300221 h 1437056"/>
              <a:gd name="connsiteX26" fmla="*/ 776287 w 1221741"/>
              <a:gd name="connsiteY26" fmla="*/ 1297840 h 1437056"/>
              <a:gd name="connsiteX27" fmla="*/ 845343 w 1221741"/>
              <a:gd name="connsiteY27" fmla="*/ 1304984 h 1437056"/>
              <a:gd name="connsiteX28" fmla="*/ 864393 w 1221741"/>
              <a:gd name="connsiteY28" fmla="*/ 1309746 h 1437056"/>
              <a:gd name="connsiteX29" fmla="*/ 885825 w 1221741"/>
              <a:gd name="connsiteY29" fmla="*/ 1314509 h 1437056"/>
              <a:gd name="connsiteX30" fmla="*/ 897731 w 1221741"/>
              <a:gd name="connsiteY30" fmla="*/ 1319271 h 1437056"/>
              <a:gd name="connsiteX31" fmla="*/ 907256 w 1221741"/>
              <a:gd name="connsiteY31" fmla="*/ 1324034 h 1437056"/>
              <a:gd name="connsiteX32" fmla="*/ 926306 w 1221741"/>
              <a:gd name="connsiteY32" fmla="*/ 1328796 h 1437056"/>
              <a:gd name="connsiteX33" fmla="*/ 945356 w 1221741"/>
              <a:gd name="connsiteY33" fmla="*/ 1333559 h 1437056"/>
              <a:gd name="connsiteX34" fmla="*/ 950118 w 1221741"/>
              <a:gd name="connsiteY34" fmla="*/ 1307365 h 1437056"/>
              <a:gd name="connsiteX35" fmla="*/ 952500 w 1221741"/>
              <a:gd name="connsiteY35" fmla="*/ 1297840 h 1437056"/>
              <a:gd name="connsiteX36" fmla="*/ 988218 w 1221741"/>
              <a:gd name="connsiteY36" fmla="*/ 1290696 h 1437056"/>
              <a:gd name="connsiteX37" fmla="*/ 992981 w 1221741"/>
              <a:gd name="connsiteY37" fmla="*/ 1283553 h 1437056"/>
              <a:gd name="connsiteX38" fmla="*/ 1000125 w 1221741"/>
              <a:gd name="connsiteY38" fmla="*/ 1281171 h 1437056"/>
              <a:gd name="connsiteX39" fmla="*/ 1007268 w 1221741"/>
              <a:gd name="connsiteY39" fmla="*/ 1276409 h 1437056"/>
              <a:gd name="connsiteX40" fmla="*/ 1012031 w 1221741"/>
              <a:gd name="connsiteY40" fmla="*/ 1266884 h 1437056"/>
              <a:gd name="connsiteX41" fmla="*/ 1014412 w 1221741"/>
              <a:gd name="connsiteY41" fmla="*/ 1259740 h 1437056"/>
              <a:gd name="connsiteX42" fmla="*/ 1023937 w 1221741"/>
              <a:gd name="connsiteY42" fmla="*/ 1245453 h 1437056"/>
              <a:gd name="connsiteX43" fmla="*/ 1031081 w 1221741"/>
              <a:gd name="connsiteY43" fmla="*/ 1226403 h 1437056"/>
              <a:gd name="connsiteX44" fmla="*/ 1033462 w 1221741"/>
              <a:gd name="connsiteY44" fmla="*/ 1219259 h 1437056"/>
              <a:gd name="connsiteX45" fmla="*/ 1035843 w 1221741"/>
              <a:gd name="connsiteY45" fmla="*/ 1209734 h 1437056"/>
              <a:gd name="connsiteX46" fmla="*/ 1040606 w 1221741"/>
              <a:gd name="connsiteY46" fmla="*/ 1200209 h 1437056"/>
              <a:gd name="connsiteX47" fmla="*/ 1045368 w 1221741"/>
              <a:gd name="connsiteY47" fmla="*/ 1181159 h 1437056"/>
              <a:gd name="connsiteX48" fmla="*/ 1062037 w 1221741"/>
              <a:gd name="connsiteY48" fmla="*/ 1150203 h 1437056"/>
              <a:gd name="connsiteX49" fmla="*/ 1069181 w 1221741"/>
              <a:gd name="connsiteY49" fmla="*/ 1143059 h 1437056"/>
              <a:gd name="connsiteX50" fmla="*/ 1066800 w 1221741"/>
              <a:gd name="connsiteY50" fmla="*/ 1114484 h 1437056"/>
              <a:gd name="connsiteX51" fmla="*/ 1004887 w 1221741"/>
              <a:gd name="connsiteY51" fmla="*/ 1121628 h 1437056"/>
              <a:gd name="connsiteX52" fmla="*/ 1004887 w 1221741"/>
              <a:gd name="connsiteY52" fmla="*/ 1093053 h 1437056"/>
              <a:gd name="connsiteX53" fmla="*/ 1009650 w 1221741"/>
              <a:gd name="connsiteY53" fmla="*/ 1085909 h 1437056"/>
              <a:gd name="connsiteX54" fmla="*/ 1016793 w 1221741"/>
              <a:gd name="connsiteY54" fmla="*/ 1076384 h 1437056"/>
              <a:gd name="connsiteX55" fmla="*/ 1028700 w 1221741"/>
              <a:gd name="connsiteY55" fmla="*/ 1026378 h 1437056"/>
              <a:gd name="connsiteX56" fmla="*/ 1038225 w 1221741"/>
              <a:gd name="connsiteY56" fmla="*/ 990659 h 1437056"/>
              <a:gd name="connsiteX57" fmla="*/ 1045368 w 1221741"/>
              <a:gd name="connsiteY57" fmla="*/ 981134 h 1437056"/>
              <a:gd name="connsiteX58" fmla="*/ 1054893 w 1221741"/>
              <a:gd name="connsiteY58" fmla="*/ 964465 h 1437056"/>
              <a:gd name="connsiteX59" fmla="*/ 1071562 w 1221741"/>
              <a:gd name="connsiteY59" fmla="*/ 947796 h 1437056"/>
              <a:gd name="connsiteX60" fmla="*/ 1095375 w 1221741"/>
              <a:gd name="connsiteY60" fmla="*/ 928746 h 1437056"/>
              <a:gd name="connsiteX61" fmla="*/ 1102518 w 1221741"/>
              <a:gd name="connsiteY61" fmla="*/ 921603 h 1437056"/>
              <a:gd name="connsiteX62" fmla="*/ 1109662 w 1221741"/>
              <a:gd name="connsiteY62" fmla="*/ 919221 h 1437056"/>
              <a:gd name="connsiteX63" fmla="*/ 1119187 w 1221741"/>
              <a:gd name="connsiteY63" fmla="*/ 912078 h 1437056"/>
              <a:gd name="connsiteX64" fmla="*/ 1138237 w 1221741"/>
              <a:gd name="connsiteY64" fmla="*/ 900171 h 1437056"/>
              <a:gd name="connsiteX65" fmla="*/ 1147762 w 1221741"/>
              <a:gd name="connsiteY65" fmla="*/ 881121 h 1437056"/>
              <a:gd name="connsiteX66" fmla="*/ 1166812 w 1221741"/>
              <a:gd name="connsiteY66" fmla="*/ 854928 h 1437056"/>
              <a:gd name="connsiteX67" fmla="*/ 1178718 w 1221741"/>
              <a:gd name="connsiteY67" fmla="*/ 847784 h 1437056"/>
              <a:gd name="connsiteX68" fmla="*/ 1185862 w 1221741"/>
              <a:gd name="connsiteY68" fmla="*/ 845403 h 1437056"/>
              <a:gd name="connsiteX69" fmla="*/ 1197768 w 1221741"/>
              <a:gd name="connsiteY69" fmla="*/ 838259 h 1437056"/>
              <a:gd name="connsiteX70" fmla="*/ 1207293 w 1221741"/>
              <a:gd name="connsiteY70" fmla="*/ 833496 h 1437056"/>
              <a:gd name="connsiteX71" fmla="*/ 1219200 w 1221741"/>
              <a:gd name="connsiteY71" fmla="*/ 819209 h 1437056"/>
              <a:gd name="connsiteX72" fmla="*/ 1214437 w 1221741"/>
              <a:gd name="connsiteY72" fmla="*/ 793015 h 1437056"/>
              <a:gd name="connsiteX73" fmla="*/ 1207293 w 1221741"/>
              <a:gd name="connsiteY73" fmla="*/ 790634 h 1437056"/>
              <a:gd name="connsiteX74" fmla="*/ 1178718 w 1221741"/>
              <a:gd name="connsiteY74" fmla="*/ 778728 h 1437056"/>
              <a:gd name="connsiteX75" fmla="*/ 1157287 w 1221741"/>
              <a:gd name="connsiteY75" fmla="*/ 766821 h 1437056"/>
              <a:gd name="connsiteX76" fmla="*/ 1133475 w 1221741"/>
              <a:gd name="connsiteY76" fmla="*/ 745390 h 1437056"/>
              <a:gd name="connsiteX77" fmla="*/ 1126331 w 1221741"/>
              <a:gd name="connsiteY77" fmla="*/ 738246 h 1437056"/>
              <a:gd name="connsiteX78" fmla="*/ 1112043 w 1221741"/>
              <a:gd name="connsiteY78" fmla="*/ 719196 h 1437056"/>
              <a:gd name="connsiteX79" fmla="*/ 1102518 w 1221741"/>
              <a:gd name="connsiteY79" fmla="*/ 700146 h 1437056"/>
              <a:gd name="connsiteX80" fmla="*/ 1088231 w 1221741"/>
              <a:gd name="connsiteY80" fmla="*/ 662046 h 1437056"/>
              <a:gd name="connsiteX81" fmla="*/ 1064418 w 1221741"/>
              <a:gd name="connsiteY81" fmla="*/ 609659 h 1437056"/>
              <a:gd name="connsiteX82" fmla="*/ 1031081 w 1221741"/>
              <a:gd name="connsiteY82" fmla="*/ 535840 h 1437056"/>
              <a:gd name="connsiteX83" fmla="*/ 992981 w 1221741"/>
              <a:gd name="connsiteY83" fmla="*/ 452496 h 1437056"/>
              <a:gd name="connsiteX84" fmla="*/ 969168 w 1221741"/>
              <a:gd name="connsiteY84" fmla="*/ 397728 h 1437056"/>
              <a:gd name="connsiteX85" fmla="*/ 947738 w 1221741"/>
              <a:gd name="connsiteY85" fmla="*/ 333434 h 1437056"/>
              <a:gd name="connsiteX86" fmla="*/ 926306 w 1221741"/>
              <a:gd name="connsiteY86" fmla="*/ 242946 h 1437056"/>
              <a:gd name="connsiteX87" fmla="*/ 900112 w 1221741"/>
              <a:gd name="connsiteY87" fmla="*/ 161985 h 1437056"/>
              <a:gd name="connsiteX88" fmla="*/ 871537 w 1221741"/>
              <a:gd name="connsiteY88" fmla="*/ 88166 h 1437056"/>
              <a:gd name="connsiteX89" fmla="*/ 823912 w 1221741"/>
              <a:gd name="connsiteY89" fmla="*/ 58 h 1437056"/>
              <a:gd name="connsiteX90" fmla="*/ 852487 w 1221741"/>
              <a:gd name="connsiteY90" fmla="*/ 84506 h 1437056"/>
              <a:gd name="connsiteX91" fmla="*/ 862012 w 1221741"/>
              <a:gd name="connsiteY91" fmla="*/ 148800 h 1437056"/>
              <a:gd name="connsiteX92" fmla="*/ 847725 w 1221741"/>
              <a:gd name="connsiteY92" fmla="*/ 207228 h 1437056"/>
              <a:gd name="connsiteX93" fmla="*/ 812006 w 1221741"/>
              <a:gd name="connsiteY93" fmla="*/ 297715 h 1437056"/>
              <a:gd name="connsiteX94" fmla="*/ 797718 w 1221741"/>
              <a:gd name="connsiteY94" fmla="*/ 354865 h 1437056"/>
              <a:gd name="connsiteX95" fmla="*/ 781050 w 1221741"/>
              <a:gd name="connsiteY95" fmla="*/ 395346 h 1437056"/>
              <a:gd name="connsiteX96" fmla="*/ 754856 w 1221741"/>
              <a:gd name="connsiteY96" fmla="*/ 445353 h 1437056"/>
              <a:gd name="connsiteX97" fmla="*/ 762000 w 1221741"/>
              <a:gd name="connsiteY97" fmla="*/ 481071 h 1437056"/>
              <a:gd name="connsiteX98" fmla="*/ 733424 w 1221741"/>
              <a:gd name="connsiteY98" fmla="*/ 483453 h 1437056"/>
              <a:gd name="connsiteX99" fmla="*/ 688181 w 1221741"/>
              <a:gd name="connsiteY99" fmla="*/ 519171 h 1437056"/>
              <a:gd name="connsiteX100" fmla="*/ 642937 w 1221741"/>
              <a:gd name="connsiteY100" fmla="*/ 562034 h 1437056"/>
              <a:gd name="connsiteX101" fmla="*/ 607218 w 1221741"/>
              <a:gd name="connsiteY101" fmla="*/ 604896 h 1437056"/>
              <a:gd name="connsiteX102" fmla="*/ 602456 w 1221741"/>
              <a:gd name="connsiteY102" fmla="*/ 612040 h 1437056"/>
              <a:gd name="connsiteX103" fmla="*/ 573881 w 1221741"/>
              <a:gd name="connsiteY103" fmla="*/ 628709 h 1437056"/>
              <a:gd name="connsiteX104" fmla="*/ 554831 w 1221741"/>
              <a:gd name="connsiteY104" fmla="*/ 638234 h 1437056"/>
              <a:gd name="connsiteX105" fmla="*/ 542925 w 1221741"/>
              <a:gd name="connsiteY105" fmla="*/ 645378 h 1437056"/>
              <a:gd name="connsiteX106" fmla="*/ 535781 w 1221741"/>
              <a:gd name="connsiteY106" fmla="*/ 647759 h 1437056"/>
              <a:gd name="connsiteX107" fmla="*/ 516731 w 1221741"/>
              <a:gd name="connsiteY107" fmla="*/ 662046 h 1437056"/>
              <a:gd name="connsiteX108" fmla="*/ 500062 w 1221741"/>
              <a:gd name="connsiteY108" fmla="*/ 676334 h 1437056"/>
              <a:gd name="connsiteX109" fmla="*/ 490537 w 1221741"/>
              <a:gd name="connsiteY109" fmla="*/ 714434 h 1437056"/>
              <a:gd name="connsiteX110" fmla="*/ 490537 w 1221741"/>
              <a:gd name="connsiteY110" fmla="*/ 831115 h 1437056"/>
              <a:gd name="connsiteX111" fmla="*/ 495300 w 1221741"/>
              <a:gd name="connsiteY111" fmla="*/ 864453 h 1437056"/>
              <a:gd name="connsiteX112" fmla="*/ 492918 w 1221741"/>
              <a:gd name="connsiteY112" fmla="*/ 897790 h 1437056"/>
              <a:gd name="connsiteX113" fmla="*/ 483393 w 1221741"/>
              <a:gd name="connsiteY113" fmla="*/ 895409 h 1437056"/>
              <a:gd name="connsiteX114" fmla="*/ 478631 w 1221741"/>
              <a:gd name="connsiteY114" fmla="*/ 888265 h 1437056"/>
              <a:gd name="connsiteX115" fmla="*/ 447675 w 1221741"/>
              <a:gd name="connsiteY115" fmla="*/ 878740 h 1437056"/>
              <a:gd name="connsiteX116" fmla="*/ 445293 w 1221741"/>
              <a:gd name="connsiteY116" fmla="*/ 871596 h 1437056"/>
              <a:gd name="connsiteX117" fmla="*/ 438150 w 1221741"/>
              <a:gd name="connsiteY117" fmla="*/ 845403 h 1437056"/>
              <a:gd name="connsiteX118" fmla="*/ 421481 w 1221741"/>
              <a:gd name="connsiteY118" fmla="*/ 854928 h 1437056"/>
              <a:gd name="connsiteX119" fmla="*/ 407193 w 1221741"/>
              <a:gd name="connsiteY119" fmla="*/ 859690 h 1437056"/>
              <a:gd name="connsiteX120" fmla="*/ 397668 w 1221741"/>
              <a:gd name="connsiteY120" fmla="*/ 869215 h 1437056"/>
              <a:gd name="connsiteX121" fmla="*/ 395287 w 1221741"/>
              <a:gd name="connsiteY121" fmla="*/ 876359 h 1437056"/>
              <a:gd name="connsiteX122" fmla="*/ 388143 w 1221741"/>
              <a:gd name="connsiteY122" fmla="*/ 885884 h 1437056"/>
              <a:gd name="connsiteX123" fmla="*/ 369093 w 1221741"/>
              <a:gd name="connsiteY123" fmla="*/ 902553 h 1437056"/>
              <a:gd name="connsiteX124" fmla="*/ 371475 w 1221741"/>
              <a:gd name="connsiteY124" fmla="*/ 938271 h 1437056"/>
              <a:gd name="connsiteX125" fmla="*/ 373856 w 1221741"/>
              <a:gd name="connsiteY125" fmla="*/ 945415 h 1437056"/>
              <a:gd name="connsiteX126" fmla="*/ 381000 w 1221741"/>
              <a:gd name="connsiteY126" fmla="*/ 950178 h 1437056"/>
              <a:gd name="connsiteX127" fmla="*/ 390525 w 1221741"/>
              <a:gd name="connsiteY127" fmla="*/ 966846 h 1437056"/>
              <a:gd name="connsiteX128" fmla="*/ 392906 w 1221741"/>
              <a:gd name="connsiteY128" fmla="*/ 976371 h 1437056"/>
              <a:gd name="connsiteX129" fmla="*/ 400050 w 1221741"/>
              <a:gd name="connsiteY129" fmla="*/ 988278 h 1437056"/>
              <a:gd name="connsiteX130" fmla="*/ 407193 w 1221741"/>
              <a:gd name="connsiteY130" fmla="*/ 1023996 h 1437056"/>
              <a:gd name="connsiteX131" fmla="*/ 404812 w 1221741"/>
              <a:gd name="connsiteY131" fmla="*/ 1040665 h 1437056"/>
              <a:gd name="connsiteX132" fmla="*/ 378618 w 1221741"/>
              <a:gd name="connsiteY132" fmla="*/ 1033521 h 1437056"/>
              <a:gd name="connsiteX133" fmla="*/ 354806 w 1221741"/>
              <a:gd name="connsiteY133" fmla="*/ 1012090 h 1437056"/>
              <a:gd name="connsiteX134" fmla="*/ 350043 w 1221741"/>
              <a:gd name="connsiteY134" fmla="*/ 1004946 h 1437056"/>
              <a:gd name="connsiteX135" fmla="*/ 342900 w 1221741"/>
              <a:gd name="connsiteY135" fmla="*/ 1000184 h 1437056"/>
              <a:gd name="connsiteX136" fmla="*/ 307181 w 1221741"/>
              <a:gd name="connsiteY136" fmla="*/ 1007328 h 1437056"/>
              <a:gd name="connsiteX137" fmla="*/ 295275 w 1221741"/>
              <a:gd name="connsiteY137" fmla="*/ 1019234 h 1437056"/>
              <a:gd name="connsiteX138" fmla="*/ 288131 w 1221741"/>
              <a:gd name="connsiteY138" fmla="*/ 1043046 h 1437056"/>
              <a:gd name="connsiteX139" fmla="*/ 285750 w 1221741"/>
              <a:gd name="connsiteY139" fmla="*/ 1054953 h 1437056"/>
              <a:gd name="connsiteX140" fmla="*/ 278606 w 1221741"/>
              <a:gd name="connsiteY140" fmla="*/ 1057334 h 1437056"/>
              <a:gd name="connsiteX141" fmla="*/ 259556 w 1221741"/>
              <a:gd name="connsiteY141" fmla="*/ 1052571 h 1437056"/>
              <a:gd name="connsiteX142" fmla="*/ 252412 w 1221741"/>
              <a:gd name="connsiteY142" fmla="*/ 1040665 h 1437056"/>
              <a:gd name="connsiteX143" fmla="*/ 235743 w 1221741"/>
              <a:gd name="connsiteY143" fmla="*/ 1023996 h 1437056"/>
              <a:gd name="connsiteX144" fmla="*/ 235743 w 1221741"/>
              <a:gd name="connsiteY144" fmla="*/ 1023996 h 1437056"/>
              <a:gd name="connsiteX145" fmla="*/ 226218 w 1221741"/>
              <a:gd name="connsiteY145" fmla="*/ 1019234 h 1437056"/>
              <a:gd name="connsiteX146" fmla="*/ 207168 w 1221741"/>
              <a:gd name="connsiteY146" fmla="*/ 1007328 h 1437056"/>
              <a:gd name="connsiteX147" fmla="*/ 197643 w 1221741"/>
              <a:gd name="connsiteY147" fmla="*/ 1004946 h 1437056"/>
              <a:gd name="connsiteX148" fmla="*/ 166687 w 1221741"/>
              <a:gd name="connsiteY148" fmla="*/ 1000184 h 1437056"/>
              <a:gd name="connsiteX149" fmla="*/ 150018 w 1221741"/>
              <a:gd name="connsiteY149" fmla="*/ 995421 h 1437056"/>
              <a:gd name="connsiteX150" fmla="*/ 126206 w 1221741"/>
              <a:gd name="connsiteY150" fmla="*/ 985896 h 1437056"/>
              <a:gd name="connsiteX151" fmla="*/ 111918 w 1221741"/>
              <a:gd name="connsiteY151" fmla="*/ 978753 h 1437056"/>
              <a:gd name="connsiteX152" fmla="*/ 52387 w 1221741"/>
              <a:gd name="connsiteY152" fmla="*/ 983515 h 1437056"/>
              <a:gd name="connsiteX153" fmla="*/ 45243 w 1221741"/>
              <a:gd name="connsiteY153" fmla="*/ 988278 h 1437056"/>
              <a:gd name="connsiteX154" fmla="*/ 23812 w 1221741"/>
              <a:gd name="connsiteY154" fmla="*/ 1009709 h 1437056"/>
              <a:gd name="connsiteX155" fmla="*/ 16668 w 1221741"/>
              <a:gd name="connsiteY155" fmla="*/ 1033521 h 1437056"/>
              <a:gd name="connsiteX156" fmla="*/ 11906 w 1221741"/>
              <a:gd name="connsiteY156" fmla="*/ 1040665 h 1437056"/>
              <a:gd name="connsiteX157" fmla="*/ 9525 w 1221741"/>
              <a:gd name="connsiteY157" fmla="*/ 1081146 h 1437056"/>
              <a:gd name="connsiteX158" fmla="*/ 7143 w 1221741"/>
              <a:gd name="connsiteY158" fmla="*/ 1090671 h 1437056"/>
              <a:gd name="connsiteX159" fmla="*/ 4762 w 1221741"/>
              <a:gd name="connsiteY159" fmla="*/ 1104959 h 1437056"/>
              <a:gd name="connsiteX160" fmla="*/ 2381 w 1221741"/>
              <a:gd name="connsiteY160" fmla="*/ 1135915 h 1437056"/>
              <a:gd name="connsiteX161" fmla="*/ 0 w 1221741"/>
              <a:gd name="connsiteY161" fmla="*/ 1143059 h 1437056"/>
              <a:gd name="connsiteX162" fmla="*/ 2381 w 1221741"/>
              <a:gd name="connsiteY162" fmla="*/ 1209734 h 1437056"/>
              <a:gd name="connsiteX163" fmla="*/ 19050 w 1221741"/>
              <a:gd name="connsiteY163" fmla="*/ 1221640 h 1437056"/>
              <a:gd name="connsiteX164" fmla="*/ 45243 w 1221741"/>
              <a:gd name="connsiteY164" fmla="*/ 1233546 h 1437056"/>
              <a:gd name="connsiteX165" fmla="*/ 59531 w 1221741"/>
              <a:gd name="connsiteY165" fmla="*/ 1238309 h 1437056"/>
              <a:gd name="connsiteX166" fmla="*/ 83343 w 1221741"/>
              <a:gd name="connsiteY166" fmla="*/ 1254978 h 1437056"/>
              <a:gd name="connsiteX167" fmla="*/ 90487 w 1221741"/>
              <a:gd name="connsiteY167" fmla="*/ 1262121 h 1437056"/>
              <a:gd name="connsiteX168" fmla="*/ 104775 w 1221741"/>
              <a:gd name="connsiteY168" fmla="*/ 1266884 h 1437056"/>
              <a:gd name="connsiteX169" fmla="*/ 123825 w 1221741"/>
              <a:gd name="connsiteY169" fmla="*/ 1271646 h 1437056"/>
              <a:gd name="connsiteX170" fmla="*/ 138112 w 1221741"/>
              <a:gd name="connsiteY170" fmla="*/ 1276409 h 1437056"/>
              <a:gd name="connsiteX171" fmla="*/ 223837 w 1221741"/>
              <a:gd name="connsiteY171" fmla="*/ 1285934 h 1437056"/>
              <a:gd name="connsiteX172" fmla="*/ 257175 w 1221741"/>
              <a:gd name="connsiteY172" fmla="*/ 1314509 h 1437056"/>
              <a:gd name="connsiteX173" fmla="*/ 261937 w 1221741"/>
              <a:gd name="connsiteY173" fmla="*/ 1321653 h 1437056"/>
              <a:gd name="connsiteX174" fmla="*/ 264318 w 1221741"/>
              <a:gd name="connsiteY174" fmla="*/ 1328796 h 1437056"/>
              <a:gd name="connsiteX175" fmla="*/ 271462 w 1221741"/>
              <a:gd name="connsiteY175" fmla="*/ 1343084 h 1437056"/>
              <a:gd name="connsiteX176" fmla="*/ 276225 w 1221741"/>
              <a:gd name="connsiteY176" fmla="*/ 1350228 h 1437056"/>
              <a:gd name="connsiteX177" fmla="*/ 285750 w 1221741"/>
              <a:gd name="connsiteY177" fmla="*/ 1352609 h 1437056"/>
              <a:gd name="connsiteX178" fmla="*/ 328612 w 1221741"/>
              <a:gd name="connsiteY178" fmla="*/ 1347846 h 1437056"/>
              <a:gd name="connsiteX179" fmla="*/ 342900 w 1221741"/>
              <a:gd name="connsiteY179" fmla="*/ 1345465 h 1437056"/>
              <a:gd name="connsiteX180" fmla="*/ 366712 w 1221741"/>
              <a:gd name="connsiteY180" fmla="*/ 1350228 h 1437056"/>
              <a:gd name="connsiteX181" fmla="*/ 373856 w 1221741"/>
              <a:gd name="connsiteY181" fmla="*/ 1383565 h 1437056"/>
              <a:gd name="connsiteX182" fmla="*/ 381000 w 1221741"/>
              <a:gd name="connsiteY182" fmla="*/ 1412140 h 1437056"/>
              <a:gd name="connsiteX183" fmla="*/ 381000 w 1221741"/>
              <a:gd name="connsiteY183" fmla="*/ 1435953 h 1437056"/>
              <a:gd name="connsiteX0" fmla="*/ 381000 w 1221741"/>
              <a:gd name="connsiteY0" fmla="*/ 1435953 h 1437056"/>
              <a:gd name="connsiteX1" fmla="*/ 411956 w 1221741"/>
              <a:gd name="connsiteY1" fmla="*/ 1431190 h 1437056"/>
              <a:gd name="connsiteX2" fmla="*/ 426243 w 1221741"/>
              <a:gd name="connsiteY2" fmla="*/ 1419284 h 1437056"/>
              <a:gd name="connsiteX3" fmla="*/ 435768 w 1221741"/>
              <a:gd name="connsiteY3" fmla="*/ 1414521 h 1437056"/>
              <a:gd name="connsiteX4" fmla="*/ 447675 w 1221741"/>
              <a:gd name="connsiteY4" fmla="*/ 1404996 h 1437056"/>
              <a:gd name="connsiteX5" fmla="*/ 450056 w 1221741"/>
              <a:gd name="connsiteY5" fmla="*/ 1397853 h 1437056"/>
              <a:gd name="connsiteX6" fmla="*/ 476250 w 1221741"/>
              <a:gd name="connsiteY6" fmla="*/ 1378803 h 1437056"/>
              <a:gd name="connsiteX7" fmla="*/ 488156 w 1221741"/>
              <a:gd name="connsiteY7" fmla="*/ 1369278 h 1437056"/>
              <a:gd name="connsiteX8" fmla="*/ 526256 w 1221741"/>
              <a:gd name="connsiteY8" fmla="*/ 1362134 h 1437056"/>
              <a:gd name="connsiteX9" fmla="*/ 559593 w 1221741"/>
              <a:gd name="connsiteY9" fmla="*/ 1357371 h 1437056"/>
              <a:gd name="connsiteX10" fmla="*/ 573881 w 1221741"/>
              <a:gd name="connsiteY10" fmla="*/ 1347846 h 1437056"/>
              <a:gd name="connsiteX11" fmla="*/ 592931 w 1221741"/>
              <a:gd name="connsiteY11" fmla="*/ 1333559 h 1437056"/>
              <a:gd name="connsiteX12" fmla="*/ 611981 w 1221741"/>
              <a:gd name="connsiteY12" fmla="*/ 1321653 h 1437056"/>
              <a:gd name="connsiteX13" fmla="*/ 626268 w 1221741"/>
              <a:gd name="connsiteY13" fmla="*/ 1319271 h 1437056"/>
              <a:gd name="connsiteX14" fmla="*/ 657225 w 1221741"/>
              <a:gd name="connsiteY14" fmla="*/ 1314509 h 1437056"/>
              <a:gd name="connsiteX15" fmla="*/ 666750 w 1221741"/>
              <a:gd name="connsiteY15" fmla="*/ 1307365 h 1437056"/>
              <a:gd name="connsiteX16" fmla="*/ 652462 w 1221741"/>
              <a:gd name="connsiteY16" fmla="*/ 1295459 h 1437056"/>
              <a:gd name="connsiteX17" fmla="*/ 638175 w 1221741"/>
              <a:gd name="connsiteY17" fmla="*/ 1288315 h 1437056"/>
              <a:gd name="connsiteX18" fmla="*/ 626268 w 1221741"/>
              <a:gd name="connsiteY18" fmla="*/ 1278790 h 1437056"/>
              <a:gd name="connsiteX19" fmla="*/ 619125 w 1221741"/>
              <a:gd name="connsiteY19" fmla="*/ 1271646 h 1437056"/>
              <a:gd name="connsiteX20" fmla="*/ 621506 w 1221741"/>
              <a:gd name="connsiteY20" fmla="*/ 1254978 h 1437056"/>
              <a:gd name="connsiteX21" fmla="*/ 650081 w 1221741"/>
              <a:gd name="connsiteY21" fmla="*/ 1259740 h 1437056"/>
              <a:gd name="connsiteX22" fmla="*/ 671512 w 1221741"/>
              <a:gd name="connsiteY22" fmla="*/ 1266884 h 1437056"/>
              <a:gd name="connsiteX23" fmla="*/ 673893 w 1221741"/>
              <a:gd name="connsiteY23" fmla="*/ 1300221 h 1437056"/>
              <a:gd name="connsiteX24" fmla="*/ 692943 w 1221741"/>
              <a:gd name="connsiteY24" fmla="*/ 1302603 h 1437056"/>
              <a:gd name="connsiteX25" fmla="*/ 757237 w 1221741"/>
              <a:gd name="connsiteY25" fmla="*/ 1300221 h 1437056"/>
              <a:gd name="connsiteX26" fmla="*/ 776287 w 1221741"/>
              <a:gd name="connsiteY26" fmla="*/ 1297840 h 1437056"/>
              <a:gd name="connsiteX27" fmla="*/ 845343 w 1221741"/>
              <a:gd name="connsiteY27" fmla="*/ 1304984 h 1437056"/>
              <a:gd name="connsiteX28" fmla="*/ 864393 w 1221741"/>
              <a:gd name="connsiteY28" fmla="*/ 1309746 h 1437056"/>
              <a:gd name="connsiteX29" fmla="*/ 885825 w 1221741"/>
              <a:gd name="connsiteY29" fmla="*/ 1314509 h 1437056"/>
              <a:gd name="connsiteX30" fmla="*/ 897731 w 1221741"/>
              <a:gd name="connsiteY30" fmla="*/ 1319271 h 1437056"/>
              <a:gd name="connsiteX31" fmla="*/ 907256 w 1221741"/>
              <a:gd name="connsiteY31" fmla="*/ 1324034 h 1437056"/>
              <a:gd name="connsiteX32" fmla="*/ 926306 w 1221741"/>
              <a:gd name="connsiteY32" fmla="*/ 1328796 h 1437056"/>
              <a:gd name="connsiteX33" fmla="*/ 945356 w 1221741"/>
              <a:gd name="connsiteY33" fmla="*/ 1333559 h 1437056"/>
              <a:gd name="connsiteX34" fmla="*/ 950118 w 1221741"/>
              <a:gd name="connsiteY34" fmla="*/ 1307365 h 1437056"/>
              <a:gd name="connsiteX35" fmla="*/ 952500 w 1221741"/>
              <a:gd name="connsiteY35" fmla="*/ 1297840 h 1437056"/>
              <a:gd name="connsiteX36" fmla="*/ 988218 w 1221741"/>
              <a:gd name="connsiteY36" fmla="*/ 1290696 h 1437056"/>
              <a:gd name="connsiteX37" fmla="*/ 992981 w 1221741"/>
              <a:gd name="connsiteY37" fmla="*/ 1283553 h 1437056"/>
              <a:gd name="connsiteX38" fmla="*/ 1000125 w 1221741"/>
              <a:gd name="connsiteY38" fmla="*/ 1281171 h 1437056"/>
              <a:gd name="connsiteX39" fmla="*/ 1007268 w 1221741"/>
              <a:gd name="connsiteY39" fmla="*/ 1276409 h 1437056"/>
              <a:gd name="connsiteX40" fmla="*/ 1012031 w 1221741"/>
              <a:gd name="connsiteY40" fmla="*/ 1266884 h 1437056"/>
              <a:gd name="connsiteX41" fmla="*/ 1014412 w 1221741"/>
              <a:gd name="connsiteY41" fmla="*/ 1259740 h 1437056"/>
              <a:gd name="connsiteX42" fmla="*/ 1023937 w 1221741"/>
              <a:gd name="connsiteY42" fmla="*/ 1245453 h 1437056"/>
              <a:gd name="connsiteX43" fmla="*/ 1031081 w 1221741"/>
              <a:gd name="connsiteY43" fmla="*/ 1226403 h 1437056"/>
              <a:gd name="connsiteX44" fmla="*/ 1033462 w 1221741"/>
              <a:gd name="connsiteY44" fmla="*/ 1219259 h 1437056"/>
              <a:gd name="connsiteX45" fmla="*/ 1035843 w 1221741"/>
              <a:gd name="connsiteY45" fmla="*/ 1209734 h 1437056"/>
              <a:gd name="connsiteX46" fmla="*/ 1040606 w 1221741"/>
              <a:gd name="connsiteY46" fmla="*/ 1200209 h 1437056"/>
              <a:gd name="connsiteX47" fmla="*/ 1045368 w 1221741"/>
              <a:gd name="connsiteY47" fmla="*/ 1181159 h 1437056"/>
              <a:gd name="connsiteX48" fmla="*/ 1062037 w 1221741"/>
              <a:gd name="connsiteY48" fmla="*/ 1150203 h 1437056"/>
              <a:gd name="connsiteX49" fmla="*/ 1069181 w 1221741"/>
              <a:gd name="connsiteY49" fmla="*/ 1143059 h 1437056"/>
              <a:gd name="connsiteX50" fmla="*/ 1066800 w 1221741"/>
              <a:gd name="connsiteY50" fmla="*/ 1114484 h 1437056"/>
              <a:gd name="connsiteX51" fmla="*/ 1004887 w 1221741"/>
              <a:gd name="connsiteY51" fmla="*/ 1121628 h 1437056"/>
              <a:gd name="connsiteX52" fmla="*/ 1004887 w 1221741"/>
              <a:gd name="connsiteY52" fmla="*/ 1093053 h 1437056"/>
              <a:gd name="connsiteX53" fmla="*/ 1009650 w 1221741"/>
              <a:gd name="connsiteY53" fmla="*/ 1085909 h 1437056"/>
              <a:gd name="connsiteX54" fmla="*/ 1016793 w 1221741"/>
              <a:gd name="connsiteY54" fmla="*/ 1076384 h 1437056"/>
              <a:gd name="connsiteX55" fmla="*/ 1028700 w 1221741"/>
              <a:gd name="connsiteY55" fmla="*/ 1026378 h 1437056"/>
              <a:gd name="connsiteX56" fmla="*/ 1038225 w 1221741"/>
              <a:gd name="connsiteY56" fmla="*/ 990659 h 1437056"/>
              <a:gd name="connsiteX57" fmla="*/ 1045368 w 1221741"/>
              <a:gd name="connsiteY57" fmla="*/ 981134 h 1437056"/>
              <a:gd name="connsiteX58" fmla="*/ 1054893 w 1221741"/>
              <a:gd name="connsiteY58" fmla="*/ 964465 h 1437056"/>
              <a:gd name="connsiteX59" fmla="*/ 1071562 w 1221741"/>
              <a:gd name="connsiteY59" fmla="*/ 947796 h 1437056"/>
              <a:gd name="connsiteX60" fmla="*/ 1095375 w 1221741"/>
              <a:gd name="connsiteY60" fmla="*/ 928746 h 1437056"/>
              <a:gd name="connsiteX61" fmla="*/ 1102518 w 1221741"/>
              <a:gd name="connsiteY61" fmla="*/ 921603 h 1437056"/>
              <a:gd name="connsiteX62" fmla="*/ 1109662 w 1221741"/>
              <a:gd name="connsiteY62" fmla="*/ 919221 h 1437056"/>
              <a:gd name="connsiteX63" fmla="*/ 1119187 w 1221741"/>
              <a:gd name="connsiteY63" fmla="*/ 912078 h 1437056"/>
              <a:gd name="connsiteX64" fmla="*/ 1138237 w 1221741"/>
              <a:gd name="connsiteY64" fmla="*/ 900171 h 1437056"/>
              <a:gd name="connsiteX65" fmla="*/ 1147762 w 1221741"/>
              <a:gd name="connsiteY65" fmla="*/ 881121 h 1437056"/>
              <a:gd name="connsiteX66" fmla="*/ 1166812 w 1221741"/>
              <a:gd name="connsiteY66" fmla="*/ 854928 h 1437056"/>
              <a:gd name="connsiteX67" fmla="*/ 1178718 w 1221741"/>
              <a:gd name="connsiteY67" fmla="*/ 847784 h 1437056"/>
              <a:gd name="connsiteX68" fmla="*/ 1185862 w 1221741"/>
              <a:gd name="connsiteY68" fmla="*/ 845403 h 1437056"/>
              <a:gd name="connsiteX69" fmla="*/ 1197768 w 1221741"/>
              <a:gd name="connsiteY69" fmla="*/ 838259 h 1437056"/>
              <a:gd name="connsiteX70" fmla="*/ 1207293 w 1221741"/>
              <a:gd name="connsiteY70" fmla="*/ 833496 h 1437056"/>
              <a:gd name="connsiteX71" fmla="*/ 1219200 w 1221741"/>
              <a:gd name="connsiteY71" fmla="*/ 819209 h 1437056"/>
              <a:gd name="connsiteX72" fmla="*/ 1214437 w 1221741"/>
              <a:gd name="connsiteY72" fmla="*/ 793015 h 1437056"/>
              <a:gd name="connsiteX73" fmla="*/ 1207293 w 1221741"/>
              <a:gd name="connsiteY73" fmla="*/ 790634 h 1437056"/>
              <a:gd name="connsiteX74" fmla="*/ 1178718 w 1221741"/>
              <a:gd name="connsiteY74" fmla="*/ 778728 h 1437056"/>
              <a:gd name="connsiteX75" fmla="*/ 1157287 w 1221741"/>
              <a:gd name="connsiteY75" fmla="*/ 766821 h 1437056"/>
              <a:gd name="connsiteX76" fmla="*/ 1133475 w 1221741"/>
              <a:gd name="connsiteY76" fmla="*/ 745390 h 1437056"/>
              <a:gd name="connsiteX77" fmla="*/ 1112043 w 1221741"/>
              <a:gd name="connsiteY77" fmla="*/ 719196 h 1437056"/>
              <a:gd name="connsiteX78" fmla="*/ 1102518 w 1221741"/>
              <a:gd name="connsiteY78" fmla="*/ 700146 h 1437056"/>
              <a:gd name="connsiteX79" fmla="*/ 1088231 w 1221741"/>
              <a:gd name="connsiteY79" fmla="*/ 662046 h 1437056"/>
              <a:gd name="connsiteX80" fmla="*/ 1064418 w 1221741"/>
              <a:gd name="connsiteY80" fmla="*/ 609659 h 1437056"/>
              <a:gd name="connsiteX81" fmla="*/ 1031081 w 1221741"/>
              <a:gd name="connsiteY81" fmla="*/ 535840 h 1437056"/>
              <a:gd name="connsiteX82" fmla="*/ 992981 w 1221741"/>
              <a:gd name="connsiteY82" fmla="*/ 452496 h 1437056"/>
              <a:gd name="connsiteX83" fmla="*/ 969168 w 1221741"/>
              <a:gd name="connsiteY83" fmla="*/ 397728 h 1437056"/>
              <a:gd name="connsiteX84" fmla="*/ 947738 w 1221741"/>
              <a:gd name="connsiteY84" fmla="*/ 333434 h 1437056"/>
              <a:gd name="connsiteX85" fmla="*/ 926306 w 1221741"/>
              <a:gd name="connsiteY85" fmla="*/ 242946 h 1437056"/>
              <a:gd name="connsiteX86" fmla="*/ 900112 w 1221741"/>
              <a:gd name="connsiteY86" fmla="*/ 161985 h 1437056"/>
              <a:gd name="connsiteX87" fmla="*/ 871537 w 1221741"/>
              <a:gd name="connsiteY87" fmla="*/ 88166 h 1437056"/>
              <a:gd name="connsiteX88" fmla="*/ 823912 w 1221741"/>
              <a:gd name="connsiteY88" fmla="*/ 58 h 1437056"/>
              <a:gd name="connsiteX89" fmla="*/ 852487 w 1221741"/>
              <a:gd name="connsiteY89" fmla="*/ 84506 h 1437056"/>
              <a:gd name="connsiteX90" fmla="*/ 862012 w 1221741"/>
              <a:gd name="connsiteY90" fmla="*/ 148800 h 1437056"/>
              <a:gd name="connsiteX91" fmla="*/ 847725 w 1221741"/>
              <a:gd name="connsiteY91" fmla="*/ 207228 h 1437056"/>
              <a:gd name="connsiteX92" fmla="*/ 812006 w 1221741"/>
              <a:gd name="connsiteY92" fmla="*/ 297715 h 1437056"/>
              <a:gd name="connsiteX93" fmla="*/ 797718 w 1221741"/>
              <a:gd name="connsiteY93" fmla="*/ 354865 h 1437056"/>
              <a:gd name="connsiteX94" fmla="*/ 781050 w 1221741"/>
              <a:gd name="connsiteY94" fmla="*/ 395346 h 1437056"/>
              <a:gd name="connsiteX95" fmla="*/ 754856 w 1221741"/>
              <a:gd name="connsiteY95" fmla="*/ 445353 h 1437056"/>
              <a:gd name="connsiteX96" fmla="*/ 762000 w 1221741"/>
              <a:gd name="connsiteY96" fmla="*/ 481071 h 1437056"/>
              <a:gd name="connsiteX97" fmla="*/ 733424 w 1221741"/>
              <a:gd name="connsiteY97" fmla="*/ 483453 h 1437056"/>
              <a:gd name="connsiteX98" fmla="*/ 688181 w 1221741"/>
              <a:gd name="connsiteY98" fmla="*/ 519171 h 1437056"/>
              <a:gd name="connsiteX99" fmla="*/ 642937 w 1221741"/>
              <a:gd name="connsiteY99" fmla="*/ 562034 h 1437056"/>
              <a:gd name="connsiteX100" fmla="*/ 607218 w 1221741"/>
              <a:gd name="connsiteY100" fmla="*/ 604896 h 1437056"/>
              <a:gd name="connsiteX101" fmla="*/ 602456 w 1221741"/>
              <a:gd name="connsiteY101" fmla="*/ 612040 h 1437056"/>
              <a:gd name="connsiteX102" fmla="*/ 573881 w 1221741"/>
              <a:gd name="connsiteY102" fmla="*/ 628709 h 1437056"/>
              <a:gd name="connsiteX103" fmla="*/ 554831 w 1221741"/>
              <a:gd name="connsiteY103" fmla="*/ 638234 h 1437056"/>
              <a:gd name="connsiteX104" fmla="*/ 542925 w 1221741"/>
              <a:gd name="connsiteY104" fmla="*/ 645378 h 1437056"/>
              <a:gd name="connsiteX105" fmla="*/ 535781 w 1221741"/>
              <a:gd name="connsiteY105" fmla="*/ 647759 h 1437056"/>
              <a:gd name="connsiteX106" fmla="*/ 516731 w 1221741"/>
              <a:gd name="connsiteY106" fmla="*/ 662046 h 1437056"/>
              <a:gd name="connsiteX107" fmla="*/ 500062 w 1221741"/>
              <a:gd name="connsiteY107" fmla="*/ 676334 h 1437056"/>
              <a:gd name="connsiteX108" fmla="*/ 490537 w 1221741"/>
              <a:gd name="connsiteY108" fmla="*/ 714434 h 1437056"/>
              <a:gd name="connsiteX109" fmla="*/ 490537 w 1221741"/>
              <a:gd name="connsiteY109" fmla="*/ 831115 h 1437056"/>
              <a:gd name="connsiteX110" fmla="*/ 495300 w 1221741"/>
              <a:gd name="connsiteY110" fmla="*/ 864453 h 1437056"/>
              <a:gd name="connsiteX111" fmla="*/ 492918 w 1221741"/>
              <a:gd name="connsiteY111" fmla="*/ 897790 h 1437056"/>
              <a:gd name="connsiteX112" fmla="*/ 483393 w 1221741"/>
              <a:gd name="connsiteY112" fmla="*/ 895409 h 1437056"/>
              <a:gd name="connsiteX113" fmla="*/ 478631 w 1221741"/>
              <a:gd name="connsiteY113" fmla="*/ 888265 h 1437056"/>
              <a:gd name="connsiteX114" fmla="*/ 447675 w 1221741"/>
              <a:gd name="connsiteY114" fmla="*/ 878740 h 1437056"/>
              <a:gd name="connsiteX115" fmla="*/ 445293 w 1221741"/>
              <a:gd name="connsiteY115" fmla="*/ 871596 h 1437056"/>
              <a:gd name="connsiteX116" fmla="*/ 438150 w 1221741"/>
              <a:gd name="connsiteY116" fmla="*/ 845403 h 1437056"/>
              <a:gd name="connsiteX117" fmla="*/ 421481 w 1221741"/>
              <a:gd name="connsiteY117" fmla="*/ 854928 h 1437056"/>
              <a:gd name="connsiteX118" fmla="*/ 407193 w 1221741"/>
              <a:gd name="connsiteY118" fmla="*/ 859690 h 1437056"/>
              <a:gd name="connsiteX119" fmla="*/ 397668 w 1221741"/>
              <a:gd name="connsiteY119" fmla="*/ 869215 h 1437056"/>
              <a:gd name="connsiteX120" fmla="*/ 395287 w 1221741"/>
              <a:gd name="connsiteY120" fmla="*/ 876359 h 1437056"/>
              <a:gd name="connsiteX121" fmla="*/ 388143 w 1221741"/>
              <a:gd name="connsiteY121" fmla="*/ 885884 h 1437056"/>
              <a:gd name="connsiteX122" fmla="*/ 369093 w 1221741"/>
              <a:gd name="connsiteY122" fmla="*/ 902553 h 1437056"/>
              <a:gd name="connsiteX123" fmla="*/ 371475 w 1221741"/>
              <a:gd name="connsiteY123" fmla="*/ 938271 h 1437056"/>
              <a:gd name="connsiteX124" fmla="*/ 373856 w 1221741"/>
              <a:gd name="connsiteY124" fmla="*/ 945415 h 1437056"/>
              <a:gd name="connsiteX125" fmla="*/ 381000 w 1221741"/>
              <a:gd name="connsiteY125" fmla="*/ 950178 h 1437056"/>
              <a:gd name="connsiteX126" fmla="*/ 390525 w 1221741"/>
              <a:gd name="connsiteY126" fmla="*/ 966846 h 1437056"/>
              <a:gd name="connsiteX127" fmla="*/ 392906 w 1221741"/>
              <a:gd name="connsiteY127" fmla="*/ 976371 h 1437056"/>
              <a:gd name="connsiteX128" fmla="*/ 400050 w 1221741"/>
              <a:gd name="connsiteY128" fmla="*/ 988278 h 1437056"/>
              <a:gd name="connsiteX129" fmla="*/ 407193 w 1221741"/>
              <a:gd name="connsiteY129" fmla="*/ 1023996 h 1437056"/>
              <a:gd name="connsiteX130" fmla="*/ 404812 w 1221741"/>
              <a:gd name="connsiteY130" fmla="*/ 1040665 h 1437056"/>
              <a:gd name="connsiteX131" fmla="*/ 378618 w 1221741"/>
              <a:gd name="connsiteY131" fmla="*/ 1033521 h 1437056"/>
              <a:gd name="connsiteX132" fmla="*/ 354806 w 1221741"/>
              <a:gd name="connsiteY132" fmla="*/ 1012090 h 1437056"/>
              <a:gd name="connsiteX133" fmla="*/ 350043 w 1221741"/>
              <a:gd name="connsiteY133" fmla="*/ 1004946 h 1437056"/>
              <a:gd name="connsiteX134" fmla="*/ 342900 w 1221741"/>
              <a:gd name="connsiteY134" fmla="*/ 1000184 h 1437056"/>
              <a:gd name="connsiteX135" fmla="*/ 307181 w 1221741"/>
              <a:gd name="connsiteY135" fmla="*/ 1007328 h 1437056"/>
              <a:gd name="connsiteX136" fmla="*/ 295275 w 1221741"/>
              <a:gd name="connsiteY136" fmla="*/ 1019234 h 1437056"/>
              <a:gd name="connsiteX137" fmla="*/ 288131 w 1221741"/>
              <a:gd name="connsiteY137" fmla="*/ 1043046 h 1437056"/>
              <a:gd name="connsiteX138" fmla="*/ 285750 w 1221741"/>
              <a:gd name="connsiteY138" fmla="*/ 1054953 h 1437056"/>
              <a:gd name="connsiteX139" fmla="*/ 278606 w 1221741"/>
              <a:gd name="connsiteY139" fmla="*/ 1057334 h 1437056"/>
              <a:gd name="connsiteX140" fmla="*/ 259556 w 1221741"/>
              <a:gd name="connsiteY140" fmla="*/ 1052571 h 1437056"/>
              <a:gd name="connsiteX141" fmla="*/ 252412 w 1221741"/>
              <a:gd name="connsiteY141" fmla="*/ 1040665 h 1437056"/>
              <a:gd name="connsiteX142" fmla="*/ 235743 w 1221741"/>
              <a:gd name="connsiteY142" fmla="*/ 1023996 h 1437056"/>
              <a:gd name="connsiteX143" fmla="*/ 235743 w 1221741"/>
              <a:gd name="connsiteY143" fmla="*/ 1023996 h 1437056"/>
              <a:gd name="connsiteX144" fmla="*/ 226218 w 1221741"/>
              <a:gd name="connsiteY144" fmla="*/ 1019234 h 1437056"/>
              <a:gd name="connsiteX145" fmla="*/ 207168 w 1221741"/>
              <a:gd name="connsiteY145" fmla="*/ 1007328 h 1437056"/>
              <a:gd name="connsiteX146" fmla="*/ 197643 w 1221741"/>
              <a:gd name="connsiteY146" fmla="*/ 1004946 h 1437056"/>
              <a:gd name="connsiteX147" fmla="*/ 166687 w 1221741"/>
              <a:gd name="connsiteY147" fmla="*/ 1000184 h 1437056"/>
              <a:gd name="connsiteX148" fmla="*/ 150018 w 1221741"/>
              <a:gd name="connsiteY148" fmla="*/ 995421 h 1437056"/>
              <a:gd name="connsiteX149" fmla="*/ 126206 w 1221741"/>
              <a:gd name="connsiteY149" fmla="*/ 985896 h 1437056"/>
              <a:gd name="connsiteX150" fmla="*/ 111918 w 1221741"/>
              <a:gd name="connsiteY150" fmla="*/ 978753 h 1437056"/>
              <a:gd name="connsiteX151" fmla="*/ 52387 w 1221741"/>
              <a:gd name="connsiteY151" fmla="*/ 983515 h 1437056"/>
              <a:gd name="connsiteX152" fmla="*/ 45243 w 1221741"/>
              <a:gd name="connsiteY152" fmla="*/ 988278 h 1437056"/>
              <a:gd name="connsiteX153" fmla="*/ 23812 w 1221741"/>
              <a:gd name="connsiteY153" fmla="*/ 1009709 h 1437056"/>
              <a:gd name="connsiteX154" fmla="*/ 16668 w 1221741"/>
              <a:gd name="connsiteY154" fmla="*/ 1033521 h 1437056"/>
              <a:gd name="connsiteX155" fmla="*/ 11906 w 1221741"/>
              <a:gd name="connsiteY155" fmla="*/ 1040665 h 1437056"/>
              <a:gd name="connsiteX156" fmla="*/ 9525 w 1221741"/>
              <a:gd name="connsiteY156" fmla="*/ 1081146 h 1437056"/>
              <a:gd name="connsiteX157" fmla="*/ 7143 w 1221741"/>
              <a:gd name="connsiteY157" fmla="*/ 1090671 h 1437056"/>
              <a:gd name="connsiteX158" fmla="*/ 4762 w 1221741"/>
              <a:gd name="connsiteY158" fmla="*/ 1104959 h 1437056"/>
              <a:gd name="connsiteX159" fmla="*/ 2381 w 1221741"/>
              <a:gd name="connsiteY159" fmla="*/ 1135915 h 1437056"/>
              <a:gd name="connsiteX160" fmla="*/ 0 w 1221741"/>
              <a:gd name="connsiteY160" fmla="*/ 1143059 h 1437056"/>
              <a:gd name="connsiteX161" fmla="*/ 2381 w 1221741"/>
              <a:gd name="connsiteY161" fmla="*/ 1209734 h 1437056"/>
              <a:gd name="connsiteX162" fmla="*/ 19050 w 1221741"/>
              <a:gd name="connsiteY162" fmla="*/ 1221640 h 1437056"/>
              <a:gd name="connsiteX163" fmla="*/ 45243 w 1221741"/>
              <a:gd name="connsiteY163" fmla="*/ 1233546 h 1437056"/>
              <a:gd name="connsiteX164" fmla="*/ 59531 w 1221741"/>
              <a:gd name="connsiteY164" fmla="*/ 1238309 h 1437056"/>
              <a:gd name="connsiteX165" fmla="*/ 83343 w 1221741"/>
              <a:gd name="connsiteY165" fmla="*/ 1254978 h 1437056"/>
              <a:gd name="connsiteX166" fmla="*/ 90487 w 1221741"/>
              <a:gd name="connsiteY166" fmla="*/ 1262121 h 1437056"/>
              <a:gd name="connsiteX167" fmla="*/ 104775 w 1221741"/>
              <a:gd name="connsiteY167" fmla="*/ 1266884 h 1437056"/>
              <a:gd name="connsiteX168" fmla="*/ 123825 w 1221741"/>
              <a:gd name="connsiteY168" fmla="*/ 1271646 h 1437056"/>
              <a:gd name="connsiteX169" fmla="*/ 138112 w 1221741"/>
              <a:gd name="connsiteY169" fmla="*/ 1276409 h 1437056"/>
              <a:gd name="connsiteX170" fmla="*/ 223837 w 1221741"/>
              <a:gd name="connsiteY170" fmla="*/ 1285934 h 1437056"/>
              <a:gd name="connsiteX171" fmla="*/ 257175 w 1221741"/>
              <a:gd name="connsiteY171" fmla="*/ 1314509 h 1437056"/>
              <a:gd name="connsiteX172" fmla="*/ 261937 w 1221741"/>
              <a:gd name="connsiteY172" fmla="*/ 1321653 h 1437056"/>
              <a:gd name="connsiteX173" fmla="*/ 264318 w 1221741"/>
              <a:gd name="connsiteY173" fmla="*/ 1328796 h 1437056"/>
              <a:gd name="connsiteX174" fmla="*/ 271462 w 1221741"/>
              <a:gd name="connsiteY174" fmla="*/ 1343084 h 1437056"/>
              <a:gd name="connsiteX175" fmla="*/ 276225 w 1221741"/>
              <a:gd name="connsiteY175" fmla="*/ 1350228 h 1437056"/>
              <a:gd name="connsiteX176" fmla="*/ 285750 w 1221741"/>
              <a:gd name="connsiteY176" fmla="*/ 1352609 h 1437056"/>
              <a:gd name="connsiteX177" fmla="*/ 328612 w 1221741"/>
              <a:gd name="connsiteY177" fmla="*/ 1347846 h 1437056"/>
              <a:gd name="connsiteX178" fmla="*/ 342900 w 1221741"/>
              <a:gd name="connsiteY178" fmla="*/ 1345465 h 1437056"/>
              <a:gd name="connsiteX179" fmla="*/ 366712 w 1221741"/>
              <a:gd name="connsiteY179" fmla="*/ 1350228 h 1437056"/>
              <a:gd name="connsiteX180" fmla="*/ 373856 w 1221741"/>
              <a:gd name="connsiteY180" fmla="*/ 1383565 h 1437056"/>
              <a:gd name="connsiteX181" fmla="*/ 381000 w 1221741"/>
              <a:gd name="connsiteY181" fmla="*/ 1412140 h 1437056"/>
              <a:gd name="connsiteX182" fmla="*/ 381000 w 1221741"/>
              <a:gd name="connsiteY182" fmla="*/ 1435953 h 1437056"/>
              <a:gd name="connsiteX0" fmla="*/ 381000 w 1221741"/>
              <a:gd name="connsiteY0" fmla="*/ 1435953 h 1437056"/>
              <a:gd name="connsiteX1" fmla="*/ 411956 w 1221741"/>
              <a:gd name="connsiteY1" fmla="*/ 1431190 h 1437056"/>
              <a:gd name="connsiteX2" fmla="*/ 426243 w 1221741"/>
              <a:gd name="connsiteY2" fmla="*/ 1419284 h 1437056"/>
              <a:gd name="connsiteX3" fmla="*/ 435768 w 1221741"/>
              <a:gd name="connsiteY3" fmla="*/ 1414521 h 1437056"/>
              <a:gd name="connsiteX4" fmla="*/ 447675 w 1221741"/>
              <a:gd name="connsiteY4" fmla="*/ 1404996 h 1437056"/>
              <a:gd name="connsiteX5" fmla="*/ 450056 w 1221741"/>
              <a:gd name="connsiteY5" fmla="*/ 1397853 h 1437056"/>
              <a:gd name="connsiteX6" fmla="*/ 476250 w 1221741"/>
              <a:gd name="connsiteY6" fmla="*/ 1378803 h 1437056"/>
              <a:gd name="connsiteX7" fmla="*/ 488156 w 1221741"/>
              <a:gd name="connsiteY7" fmla="*/ 1369278 h 1437056"/>
              <a:gd name="connsiteX8" fmla="*/ 526256 w 1221741"/>
              <a:gd name="connsiteY8" fmla="*/ 1362134 h 1437056"/>
              <a:gd name="connsiteX9" fmla="*/ 559593 w 1221741"/>
              <a:gd name="connsiteY9" fmla="*/ 1357371 h 1437056"/>
              <a:gd name="connsiteX10" fmla="*/ 573881 w 1221741"/>
              <a:gd name="connsiteY10" fmla="*/ 1347846 h 1437056"/>
              <a:gd name="connsiteX11" fmla="*/ 592931 w 1221741"/>
              <a:gd name="connsiteY11" fmla="*/ 1333559 h 1437056"/>
              <a:gd name="connsiteX12" fmla="*/ 611981 w 1221741"/>
              <a:gd name="connsiteY12" fmla="*/ 1321653 h 1437056"/>
              <a:gd name="connsiteX13" fmla="*/ 626268 w 1221741"/>
              <a:gd name="connsiteY13" fmla="*/ 1319271 h 1437056"/>
              <a:gd name="connsiteX14" fmla="*/ 657225 w 1221741"/>
              <a:gd name="connsiteY14" fmla="*/ 1314509 h 1437056"/>
              <a:gd name="connsiteX15" fmla="*/ 666750 w 1221741"/>
              <a:gd name="connsiteY15" fmla="*/ 1307365 h 1437056"/>
              <a:gd name="connsiteX16" fmla="*/ 652462 w 1221741"/>
              <a:gd name="connsiteY16" fmla="*/ 1295459 h 1437056"/>
              <a:gd name="connsiteX17" fmla="*/ 638175 w 1221741"/>
              <a:gd name="connsiteY17" fmla="*/ 1288315 h 1437056"/>
              <a:gd name="connsiteX18" fmla="*/ 626268 w 1221741"/>
              <a:gd name="connsiteY18" fmla="*/ 1278790 h 1437056"/>
              <a:gd name="connsiteX19" fmla="*/ 619125 w 1221741"/>
              <a:gd name="connsiteY19" fmla="*/ 1271646 h 1437056"/>
              <a:gd name="connsiteX20" fmla="*/ 621506 w 1221741"/>
              <a:gd name="connsiteY20" fmla="*/ 1254978 h 1437056"/>
              <a:gd name="connsiteX21" fmla="*/ 650081 w 1221741"/>
              <a:gd name="connsiteY21" fmla="*/ 1259740 h 1437056"/>
              <a:gd name="connsiteX22" fmla="*/ 671512 w 1221741"/>
              <a:gd name="connsiteY22" fmla="*/ 1266884 h 1437056"/>
              <a:gd name="connsiteX23" fmla="*/ 673893 w 1221741"/>
              <a:gd name="connsiteY23" fmla="*/ 1300221 h 1437056"/>
              <a:gd name="connsiteX24" fmla="*/ 692943 w 1221741"/>
              <a:gd name="connsiteY24" fmla="*/ 1302603 h 1437056"/>
              <a:gd name="connsiteX25" fmla="*/ 757237 w 1221741"/>
              <a:gd name="connsiteY25" fmla="*/ 1300221 h 1437056"/>
              <a:gd name="connsiteX26" fmla="*/ 776287 w 1221741"/>
              <a:gd name="connsiteY26" fmla="*/ 1297840 h 1437056"/>
              <a:gd name="connsiteX27" fmla="*/ 845343 w 1221741"/>
              <a:gd name="connsiteY27" fmla="*/ 1304984 h 1437056"/>
              <a:gd name="connsiteX28" fmla="*/ 864393 w 1221741"/>
              <a:gd name="connsiteY28" fmla="*/ 1309746 h 1437056"/>
              <a:gd name="connsiteX29" fmla="*/ 885825 w 1221741"/>
              <a:gd name="connsiteY29" fmla="*/ 1314509 h 1437056"/>
              <a:gd name="connsiteX30" fmla="*/ 897731 w 1221741"/>
              <a:gd name="connsiteY30" fmla="*/ 1319271 h 1437056"/>
              <a:gd name="connsiteX31" fmla="*/ 907256 w 1221741"/>
              <a:gd name="connsiteY31" fmla="*/ 1324034 h 1437056"/>
              <a:gd name="connsiteX32" fmla="*/ 926306 w 1221741"/>
              <a:gd name="connsiteY32" fmla="*/ 1328796 h 1437056"/>
              <a:gd name="connsiteX33" fmla="*/ 945356 w 1221741"/>
              <a:gd name="connsiteY33" fmla="*/ 1333559 h 1437056"/>
              <a:gd name="connsiteX34" fmla="*/ 950118 w 1221741"/>
              <a:gd name="connsiteY34" fmla="*/ 1307365 h 1437056"/>
              <a:gd name="connsiteX35" fmla="*/ 952500 w 1221741"/>
              <a:gd name="connsiteY35" fmla="*/ 1297840 h 1437056"/>
              <a:gd name="connsiteX36" fmla="*/ 988218 w 1221741"/>
              <a:gd name="connsiteY36" fmla="*/ 1290696 h 1437056"/>
              <a:gd name="connsiteX37" fmla="*/ 992981 w 1221741"/>
              <a:gd name="connsiteY37" fmla="*/ 1283553 h 1437056"/>
              <a:gd name="connsiteX38" fmla="*/ 1000125 w 1221741"/>
              <a:gd name="connsiteY38" fmla="*/ 1281171 h 1437056"/>
              <a:gd name="connsiteX39" fmla="*/ 1007268 w 1221741"/>
              <a:gd name="connsiteY39" fmla="*/ 1276409 h 1437056"/>
              <a:gd name="connsiteX40" fmla="*/ 1012031 w 1221741"/>
              <a:gd name="connsiteY40" fmla="*/ 1266884 h 1437056"/>
              <a:gd name="connsiteX41" fmla="*/ 1014412 w 1221741"/>
              <a:gd name="connsiteY41" fmla="*/ 1259740 h 1437056"/>
              <a:gd name="connsiteX42" fmla="*/ 1023937 w 1221741"/>
              <a:gd name="connsiteY42" fmla="*/ 1245453 h 1437056"/>
              <a:gd name="connsiteX43" fmla="*/ 1031081 w 1221741"/>
              <a:gd name="connsiteY43" fmla="*/ 1226403 h 1437056"/>
              <a:gd name="connsiteX44" fmla="*/ 1033462 w 1221741"/>
              <a:gd name="connsiteY44" fmla="*/ 1219259 h 1437056"/>
              <a:gd name="connsiteX45" fmla="*/ 1035843 w 1221741"/>
              <a:gd name="connsiteY45" fmla="*/ 1209734 h 1437056"/>
              <a:gd name="connsiteX46" fmla="*/ 1040606 w 1221741"/>
              <a:gd name="connsiteY46" fmla="*/ 1200209 h 1437056"/>
              <a:gd name="connsiteX47" fmla="*/ 1045368 w 1221741"/>
              <a:gd name="connsiteY47" fmla="*/ 1181159 h 1437056"/>
              <a:gd name="connsiteX48" fmla="*/ 1062037 w 1221741"/>
              <a:gd name="connsiteY48" fmla="*/ 1150203 h 1437056"/>
              <a:gd name="connsiteX49" fmla="*/ 1069181 w 1221741"/>
              <a:gd name="connsiteY49" fmla="*/ 1143059 h 1437056"/>
              <a:gd name="connsiteX50" fmla="*/ 1066800 w 1221741"/>
              <a:gd name="connsiteY50" fmla="*/ 1114484 h 1437056"/>
              <a:gd name="connsiteX51" fmla="*/ 1004887 w 1221741"/>
              <a:gd name="connsiteY51" fmla="*/ 1121628 h 1437056"/>
              <a:gd name="connsiteX52" fmla="*/ 1004887 w 1221741"/>
              <a:gd name="connsiteY52" fmla="*/ 1093053 h 1437056"/>
              <a:gd name="connsiteX53" fmla="*/ 1009650 w 1221741"/>
              <a:gd name="connsiteY53" fmla="*/ 1085909 h 1437056"/>
              <a:gd name="connsiteX54" fmla="*/ 1016793 w 1221741"/>
              <a:gd name="connsiteY54" fmla="*/ 1076384 h 1437056"/>
              <a:gd name="connsiteX55" fmla="*/ 1028700 w 1221741"/>
              <a:gd name="connsiteY55" fmla="*/ 1026378 h 1437056"/>
              <a:gd name="connsiteX56" fmla="*/ 1038225 w 1221741"/>
              <a:gd name="connsiteY56" fmla="*/ 990659 h 1437056"/>
              <a:gd name="connsiteX57" fmla="*/ 1045368 w 1221741"/>
              <a:gd name="connsiteY57" fmla="*/ 981134 h 1437056"/>
              <a:gd name="connsiteX58" fmla="*/ 1054893 w 1221741"/>
              <a:gd name="connsiteY58" fmla="*/ 964465 h 1437056"/>
              <a:gd name="connsiteX59" fmla="*/ 1071562 w 1221741"/>
              <a:gd name="connsiteY59" fmla="*/ 947796 h 1437056"/>
              <a:gd name="connsiteX60" fmla="*/ 1095375 w 1221741"/>
              <a:gd name="connsiteY60" fmla="*/ 928746 h 1437056"/>
              <a:gd name="connsiteX61" fmla="*/ 1102518 w 1221741"/>
              <a:gd name="connsiteY61" fmla="*/ 921603 h 1437056"/>
              <a:gd name="connsiteX62" fmla="*/ 1109662 w 1221741"/>
              <a:gd name="connsiteY62" fmla="*/ 919221 h 1437056"/>
              <a:gd name="connsiteX63" fmla="*/ 1119187 w 1221741"/>
              <a:gd name="connsiteY63" fmla="*/ 912078 h 1437056"/>
              <a:gd name="connsiteX64" fmla="*/ 1138237 w 1221741"/>
              <a:gd name="connsiteY64" fmla="*/ 900171 h 1437056"/>
              <a:gd name="connsiteX65" fmla="*/ 1147762 w 1221741"/>
              <a:gd name="connsiteY65" fmla="*/ 881121 h 1437056"/>
              <a:gd name="connsiteX66" fmla="*/ 1166812 w 1221741"/>
              <a:gd name="connsiteY66" fmla="*/ 854928 h 1437056"/>
              <a:gd name="connsiteX67" fmla="*/ 1178718 w 1221741"/>
              <a:gd name="connsiteY67" fmla="*/ 847784 h 1437056"/>
              <a:gd name="connsiteX68" fmla="*/ 1185862 w 1221741"/>
              <a:gd name="connsiteY68" fmla="*/ 845403 h 1437056"/>
              <a:gd name="connsiteX69" fmla="*/ 1197768 w 1221741"/>
              <a:gd name="connsiteY69" fmla="*/ 838259 h 1437056"/>
              <a:gd name="connsiteX70" fmla="*/ 1207293 w 1221741"/>
              <a:gd name="connsiteY70" fmla="*/ 833496 h 1437056"/>
              <a:gd name="connsiteX71" fmla="*/ 1219200 w 1221741"/>
              <a:gd name="connsiteY71" fmla="*/ 819209 h 1437056"/>
              <a:gd name="connsiteX72" fmla="*/ 1214437 w 1221741"/>
              <a:gd name="connsiteY72" fmla="*/ 793015 h 1437056"/>
              <a:gd name="connsiteX73" fmla="*/ 1207293 w 1221741"/>
              <a:gd name="connsiteY73" fmla="*/ 790634 h 1437056"/>
              <a:gd name="connsiteX74" fmla="*/ 1178718 w 1221741"/>
              <a:gd name="connsiteY74" fmla="*/ 778728 h 1437056"/>
              <a:gd name="connsiteX75" fmla="*/ 1157287 w 1221741"/>
              <a:gd name="connsiteY75" fmla="*/ 766821 h 1437056"/>
              <a:gd name="connsiteX76" fmla="*/ 1133475 w 1221741"/>
              <a:gd name="connsiteY76" fmla="*/ 745390 h 1437056"/>
              <a:gd name="connsiteX77" fmla="*/ 1102518 w 1221741"/>
              <a:gd name="connsiteY77" fmla="*/ 700146 h 1437056"/>
              <a:gd name="connsiteX78" fmla="*/ 1088231 w 1221741"/>
              <a:gd name="connsiteY78" fmla="*/ 662046 h 1437056"/>
              <a:gd name="connsiteX79" fmla="*/ 1064418 w 1221741"/>
              <a:gd name="connsiteY79" fmla="*/ 609659 h 1437056"/>
              <a:gd name="connsiteX80" fmla="*/ 1031081 w 1221741"/>
              <a:gd name="connsiteY80" fmla="*/ 535840 h 1437056"/>
              <a:gd name="connsiteX81" fmla="*/ 992981 w 1221741"/>
              <a:gd name="connsiteY81" fmla="*/ 452496 h 1437056"/>
              <a:gd name="connsiteX82" fmla="*/ 969168 w 1221741"/>
              <a:gd name="connsiteY82" fmla="*/ 397728 h 1437056"/>
              <a:gd name="connsiteX83" fmla="*/ 947738 w 1221741"/>
              <a:gd name="connsiteY83" fmla="*/ 333434 h 1437056"/>
              <a:gd name="connsiteX84" fmla="*/ 926306 w 1221741"/>
              <a:gd name="connsiteY84" fmla="*/ 242946 h 1437056"/>
              <a:gd name="connsiteX85" fmla="*/ 900112 w 1221741"/>
              <a:gd name="connsiteY85" fmla="*/ 161985 h 1437056"/>
              <a:gd name="connsiteX86" fmla="*/ 871537 w 1221741"/>
              <a:gd name="connsiteY86" fmla="*/ 88166 h 1437056"/>
              <a:gd name="connsiteX87" fmla="*/ 823912 w 1221741"/>
              <a:gd name="connsiteY87" fmla="*/ 58 h 1437056"/>
              <a:gd name="connsiteX88" fmla="*/ 852487 w 1221741"/>
              <a:gd name="connsiteY88" fmla="*/ 84506 h 1437056"/>
              <a:gd name="connsiteX89" fmla="*/ 862012 w 1221741"/>
              <a:gd name="connsiteY89" fmla="*/ 148800 h 1437056"/>
              <a:gd name="connsiteX90" fmla="*/ 847725 w 1221741"/>
              <a:gd name="connsiteY90" fmla="*/ 207228 h 1437056"/>
              <a:gd name="connsiteX91" fmla="*/ 812006 w 1221741"/>
              <a:gd name="connsiteY91" fmla="*/ 297715 h 1437056"/>
              <a:gd name="connsiteX92" fmla="*/ 797718 w 1221741"/>
              <a:gd name="connsiteY92" fmla="*/ 354865 h 1437056"/>
              <a:gd name="connsiteX93" fmla="*/ 781050 w 1221741"/>
              <a:gd name="connsiteY93" fmla="*/ 395346 h 1437056"/>
              <a:gd name="connsiteX94" fmla="*/ 754856 w 1221741"/>
              <a:gd name="connsiteY94" fmla="*/ 445353 h 1437056"/>
              <a:gd name="connsiteX95" fmla="*/ 762000 w 1221741"/>
              <a:gd name="connsiteY95" fmla="*/ 481071 h 1437056"/>
              <a:gd name="connsiteX96" fmla="*/ 733424 w 1221741"/>
              <a:gd name="connsiteY96" fmla="*/ 483453 h 1437056"/>
              <a:gd name="connsiteX97" fmla="*/ 688181 w 1221741"/>
              <a:gd name="connsiteY97" fmla="*/ 519171 h 1437056"/>
              <a:gd name="connsiteX98" fmla="*/ 642937 w 1221741"/>
              <a:gd name="connsiteY98" fmla="*/ 562034 h 1437056"/>
              <a:gd name="connsiteX99" fmla="*/ 607218 w 1221741"/>
              <a:gd name="connsiteY99" fmla="*/ 604896 h 1437056"/>
              <a:gd name="connsiteX100" fmla="*/ 602456 w 1221741"/>
              <a:gd name="connsiteY100" fmla="*/ 612040 h 1437056"/>
              <a:gd name="connsiteX101" fmla="*/ 573881 w 1221741"/>
              <a:gd name="connsiteY101" fmla="*/ 628709 h 1437056"/>
              <a:gd name="connsiteX102" fmla="*/ 554831 w 1221741"/>
              <a:gd name="connsiteY102" fmla="*/ 638234 h 1437056"/>
              <a:gd name="connsiteX103" fmla="*/ 542925 w 1221741"/>
              <a:gd name="connsiteY103" fmla="*/ 645378 h 1437056"/>
              <a:gd name="connsiteX104" fmla="*/ 535781 w 1221741"/>
              <a:gd name="connsiteY104" fmla="*/ 647759 h 1437056"/>
              <a:gd name="connsiteX105" fmla="*/ 516731 w 1221741"/>
              <a:gd name="connsiteY105" fmla="*/ 662046 h 1437056"/>
              <a:gd name="connsiteX106" fmla="*/ 500062 w 1221741"/>
              <a:gd name="connsiteY106" fmla="*/ 676334 h 1437056"/>
              <a:gd name="connsiteX107" fmla="*/ 490537 w 1221741"/>
              <a:gd name="connsiteY107" fmla="*/ 714434 h 1437056"/>
              <a:gd name="connsiteX108" fmla="*/ 490537 w 1221741"/>
              <a:gd name="connsiteY108" fmla="*/ 831115 h 1437056"/>
              <a:gd name="connsiteX109" fmla="*/ 495300 w 1221741"/>
              <a:gd name="connsiteY109" fmla="*/ 864453 h 1437056"/>
              <a:gd name="connsiteX110" fmla="*/ 492918 w 1221741"/>
              <a:gd name="connsiteY110" fmla="*/ 897790 h 1437056"/>
              <a:gd name="connsiteX111" fmla="*/ 483393 w 1221741"/>
              <a:gd name="connsiteY111" fmla="*/ 895409 h 1437056"/>
              <a:gd name="connsiteX112" fmla="*/ 478631 w 1221741"/>
              <a:gd name="connsiteY112" fmla="*/ 888265 h 1437056"/>
              <a:gd name="connsiteX113" fmla="*/ 447675 w 1221741"/>
              <a:gd name="connsiteY113" fmla="*/ 878740 h 1437056"/>
              <a:gd name="connsiteX114" fmla="*/ 445293 w 1221741"/>
              <a:gd name="connsiteY114" fmla="*/ 871596 h 1437056"/>
              <a:gd name="connsiteX115" fmla="*/ 438150 w 1221741"/>
              <a:gd name="connsiteY115" fmla="*/ 845403 h 1437056"/>
              <a:gd name="connsiteX116" fmla="*/ 421481 w 1221741"/>
              <a:gd name="connsiteY116" fmla="*/ 854928 h 1437056"/>
              <a:gd name="connsiteX117" fmla="*/ 407193 w 1221741"/>
              <a:gd name="connsiteY117" fmla="*/ 859690 h 1437056"/>
              <a:gd name="connsiteX118" fmla="*/ 397668 w 1221741"/>
              <a:gd name="connsiteY118" fmla="*/ 869215 h 1437056"/>
              <a:gd name="connsiteX119" fmla="*/ 395287 w 1221741"/>
              <a:gd name="connsiteY119" fmla="*/ 876359 h 1437056"/>
              <a:gd name="connsiteX120" fmla="*/ 388143 w 1221741"/>
              <a:gd name="connsiteY120" fmla="*/ 885884 h 1437056"/>
              <a:gd name="connsiteX121" fmla="*/ 369093 w 1221741"/>
              <a:gd name="connsiteY121" fmla="*/ 902553 h 1437056"/>
              <a:gd name="connsiteX122" fmla="*/ 371475 w 1221741"/>
              <a:gd name="connsiteY122" fmla="*/ 938271 h 1437056"/>
              <a:gd name="connsiteX123" fmla="*/ 373856 w 1221741"/>
              <a:gd name="connsiteY123" fmla="*/ 945415 h 1437056"/>
              <a:gd name="connsiteX124" fmla="*/ 381000 w 1221741"/>
              <a:gd name="connsiteY124" fmla="*/ 950178 h 1437056"/>
              <a:gd name="connsiteX125" fmla="*/ 390525 w 1221741"/>
              <a:gd name="connsiteY125" fmla="*/ 966846 h 1437056"/>
              <a:gd name="connsiteX126" fmla="*/ 392906 w 1221741"/>
              <a:gd name="connsiteY126" fmla="*/ 976371 h 1437056"/>
              <a:gd name="connsiteX127" fmla="*/ 400050 w 1221741"/>
              <a:gd name="connsiteY127" fmla="*/ 988278 h 1437056"/>
              <a:gd name="connsiteX128" fmla="*/ 407193 w 1221741"/>
              <a:gd name="connsiteY128" fmla="*/ 1023996 h 1437056"/>
              <a:gd name="connsiteX129" fmla="*/ 404812 w 1221741"/>
              <a:gd name="connsiteY129" fmla="*/ 1040665 h 1437056"/>
              <a:gd name="connsiteX130" fmla="*/ 378618 w 1221741"/>
              <a:gd name="connsiteY130" fmla="*/ 1033521 h 1437056"/>
              <a:gd name="connsiteX131" fmla="*/ 354806 w 1221741"/>
              <a:gd name="connsiteY131" fmla="*/ 1012090 h 1437056"/>
              <a:gd name="connsiteX132" fmla="*/ 350043 w 1221741"/>
              <a:gd name="connsiteY132" fmla="*/ 1004946 h 1437056"/>
              <a:gd name="connsiteX133" fmla="*/ 342900 w 1221741"/>
              <a:gd name="connsiteY133" fmla="*/ 1000184 h 1437056"/>
              <a:gd name="connsiteX134" fmla="*/ 307181 w 1221741"/>
              <a:gd name="connsiteY134" fmla="*/ 1007328 h 1437056"/>
              <a:gd name="connsiteX135" fmla="*/ 295275 w 1221741"/>
              <a:gd name="connsiteY135" fmla="*/ 1019234 h 1437056"/>
              <a:gd name="connsiteX136" fmla="*/ 288131 w 1221741"/>
              <a:gd name="connsiteY136" fmla="*/ 1043046 h 1437056"/>
              <a:gd name="connsiteX137" fmla="*/ 285750 w 1221741"/>
              <a:gd name="connsiteY137" fmla="*/ 1054953 h 1437056"/>
              <a:gd name="connsiteX138" fmla="*/ 278606 w 1221741"/>
              <a:gd name="connsiteY138" fmla="*/ 1057334 h 1437056"/>
              <a:gd name="connsiteX139" fmla="*/ 259556 w 1221741"/>
              <a:gd name="connsiteY139" fmla="*/ 1052571 h 1437056"/>
              <a:gd name="connsiteX140" fmla="*/ 252412 w 1221741"/>
              <a:gd name="connsiteY140" fmla="*/ 1040665 h 1437056"/>
              <a:gd name="connsiteX141" fmla="*/ 235743 w 1221741"/>
              <a:gd name="connsiteY141" fmla="*/ 1023996 h 1437056"/>
              <a:gd name="connsiteX142" fmla="*/ 235743 w 1221741"/>
              <a:gd name="connsiteY142" fmla="*/ 1023996 h 1437056"/>
              <a:gd name="connsiteX143" fmla="*/ 226218 w 1221741"/>
              <a:gd name="connsiteY143" fmla="*/ 1019234 h 1437056"/>
              <a:gd name="connsiteX144" fmla="*/ 207168 w 1221741"/>
              <a:gd name="connsiteY144" fmla="*/ 1007328 h 1437056"/>
              <a:gd name="connsiteX145" fmla="*/ 197643 w 1221741"/>
              <a:gd name="connsiteY145" fmla="*/ 1004946 h 1437056"/>
              <a:gd name="connsiteX146" fmla="*/ 166687 w 1221741"/>
              <a:gd name="connsiteY146" fmla="*/ 1000184 h 1437056"/>
              <a:gd name="connsiteX147" fmla="*/ 150018 w 1221741"/>
              <a:gd name="connsiteY147" fmla="*/ 995421 h 1437056"/>
              <a:gd name="connsiteX148" fmla="*/ 126206 w 1221741"/>
              <a:gd name="connsiteY148" fmla="*/ 985896 h 1437056"/>
              <a:gd name="connsiteX149" fmla="*/ 111918 w 1221741"/>
              <a:gd name="connsiteY149" fmla="*/ 978753 h 1437056"/>
              <a:gd name="connsiteX150" fmla="*/ 52387 w 1221741"/>
              <a:gd name="connsiteY150" fmla="*/ 983515 h 1437056"/>
              <a:gd name="connsiteX151" fmla="*/ 45243 w 1221741"/>
              <a:gd name="connsiteY151" fmla="*/ 988278 h 1437056"/>
              <a:gd name="connsiteX152" fmla="*/ 23812 w 1221741"/>
              <a:gd name="connsiteY152" fmla="*/ 1009709 h 1437056"/>
              <a:gd name="connsiteX153" fmla="*/ 16668 w 1221741"/>
              <a:gd name="connsiteY153" fmla="*/ 1033521 h 1437056"/>
              <a:gd name="connsiteX154" fmla="*/ 11906 w 1221741"/>
              <a:gd name="connsiteY154" fmla="*/ 1040665 h 1437056"/>
              <a:gd name="connsiteX155" fmla="*/ 9525 w 1221741"/>
              <a:gd name="connsiteY155" fmla="*/ 1081146 h 1437056"/>
              <a:gd name="connsiteX156" fmla="*/ 7143 w 1221741"/>
              <a:gd name="connsiteY156" fmla="*/ 1090671 h 1437056"/>
              <a:gd name="connsiteX157" fmla="*/ 4762 w 1221741"/>
              <a:gd name="connsiteY157" fmla="*/ 1104959 h 1437056"/>
              <a:gd name="connsiteX158" fmla="*/ 2381 w 1221741"/>
              <a:gd name="connsiteY158" fmla="*/ 1135915 h 1437056"/>
              <a:gd name="connsiteX159" fmla="*/ 0 w 1221741"/>
              <a:gd name="connsiteY159" fmla="*/ 1143059 h 1437056"/>
              <a:gd name="connsiteX160" fmla="*/ 2381 w 1221741"/>
              <a:gd name="connsiteY160" fmla="*/ 1209734 h 1437056"/>
              <a:gd name="connsiteX161" fmla="*/ 19050 w 1221741"/>
              <a:gd name="connsiteY161" fmla="*/ 1221640 h 1437056"/>
              <a:gd name="connsiteX162" fmla="*/ 45243 w 1221741"/>
              <a:gd name="connsiteY162" fmla="*/ 1233546 h 1437056"/>
              <a:gd name="connsiteX163" fmla="*/ 59531 w 1221741"/>
              <a:gd name="connsiteY163" fmla="*/ 1238309 h 1437056"/>
              <a:gd name="connsiteX164" fmla="*/ 83343 w 1221741"/>
              <a:gd name="connsiteY164" fmla="*/ 1254978 h 1437056"/>
              <a:gd name="connsiteX165" fmla="*/ 90487 w 1221741"/>
              <a:gd name="connsiteY165" fmla="*/ 1262121 h 1437056"/>
              <a:gd name="connsiteX166" fmla="*/ 104775 w 1221741"/>
              <a:gd name="connsiteY166" fmla="*/ 1266884 h 1437056"/>
              <a:gd name="connsiteX167" fmla="*/ 123825 w 1221741"/>
              <a:gd name="connsiteY167" fmla="*/ 1271646 h 1437056"/>
              <a:gd name="connsiteX168" fmla="*/ 138112 w 1221741"/>
              <a:gd name="connsiteY168" fmla="*/ 1276409 h 1437056"/>
              <a:gd name="connsiteX169" fmla="*/ 223837 w 1221741"/>
              <a:gd name="connsiteY169" fmla="*/ 1285934 h 1437056"/>
              <a:gd name="connsiteX170" fmla="*/ 257175 w 1221741"/>
              <a:gd name="connsiteY170" fmla="*/ 1314509 h 1437056"/>
              <a:gd name="connsiteX171" fmla="*/ 261937 w 1221741"/>
              <a:gd name="connsiteY171" fmla="*/ 1321653 h 1437056"/>
              <a:gd name="connsiteX172" fmla="*/ 264318 w 1221741"/>
              <a:gd name="connsiteY172" fmla="*/ 1328796 h 1437056"/>
              <a:gd name="connsiteX173" fmla="*/ 271462 w 1221741"/>
              <a:gd name="connsiteY173" fmla="*/ 1343084 h 1437056"/>
              <a:gd name="connsiteX174" fmla="*/ 276225 w 1221741"/>
              <a:gd name="connsiteY174" fmla="*/ 1350228 h 1437056"/>
              <a:gd name="connsiteX175" fmla="*/ 285750 w 1221741"/>
              <a:gd name="connsiteY175" fmla="*/ 1352609 h 1437056"/>
              <a:gd name="connsiteX176" fmla="*/ 328612 w 1221741"/>
              <a:gd name="connsiteY176" fmla="*/ 1347846 h 1437056"/>
              <a:gd name="connsiteX177" fmla="*/ 342900 w 1221741"/>
              <a:gd name="connsiteY177" fmla="*/ 1345465 h 1437056"/>
              <a:gd name="connsiteX178" fmla="*/ 366712 w 1221741"/>
              <a:gd name="connsiteY178" fmla="*/ 1350228 h 1437056"/>
              <a:gd name="connsiteX179" fmla="*/ 373856 w 1221741"/>
              <a:gd name="connsiteY179" fmla="*/ 1383565 h 1437056"/>
              <a:gd name="connsiteX180" fmla="*/ 381000 w 1221741"/>
              <a:gd name="connsiteY180" fmla="*/ 1412140 h 1437056"/>
              <a:gd name="connsiteX181" fmla="*/ 381000 w 1221741"/>
              <a:gd name="connsiteY181" fmla="*/ 1435953 h 1437056"/>
              <a:gd name="connsiteX0" fmla="*/ 381000 w 1221741"/>
              <a:gd name="connsiteY0" fmla="*/ 1435953 h 1437056"/>
              <a:gd name="connsiteX1" fmla="*/ 411956 w 1221741"/>
              <a:gd name="connsiteY1" fmla="*/ 1431190 h 1437056"/>
              <a:gd name="connsiteX2" fmla="*/ 426243 w 1221741"/>
              <a:gd name="connsiteY2" fmla="*/ 1419284 h 1437056"/>
              <a:gd name="connsiteX3" fmla="*/ 435768 w 1221741"/>
              <a:gd name="connsiteY3" fmla="*/ 1414521 h 1437056"/>
              <a:gd name="connsiteX4" fmla="*/ 447675 w 1221741"/>
              <a:gd name="connsiteY4" fmla="*/ 1404996 h 1437056"/>
              <a:gd name="connsiteX5" fmla="*/ 450056 w 1221741"/>
              <a:gd name="connsiteY5" fmla="*/ 1397853 h 1437056"/>
              <a:gd name="connsiteX6" fmla="*/ 476250 w 1221741"/>
              <a:gd name="connsiteY6" fmla="*/ 1378803 h 1437056"/>
              <a:gd name="connsiteX7" fmla="*/ 488156 w 1221741"/>
              <a:gd name="connsiteY7" fmla="*/ 1369278 h 1437056"/>
              <a:gd name="connsiteX8" fmla="*/ 526256 w 1221741"/>
              <a:gd name="connsiteY8" fmla="*/ 1362134 h 1437056"/>
              <a:gd name="connsiteX9" fmla="*/ 559593 w 1221741"/>
              <a:gd name="connsiteY9" fmla="*/ 1357371 h 1437056"/>
              <a:gd name="connsiteX10" fmla="*/ 573881 w 1221741"/>
              <a:gd name="connsiteY10" fmla="*/ 1347846 h 1437056"/>
              <a:gd name="connsiteX11" fmla="*/ 592931 w 1221741"/>
              <a:gd name="connsiteY11" fmla="*/ 1333559 h 1437056"/>
              <a:gd name="connsiteX12" fmla="*/ 611981 w 1221741"/>
              <a:gd name="connsiteY12" fmla="*/ 1321653 h 1437056"/>
              <a:gd name="connsiteX13" fmla="*/ 626268 w 1221741"/>
              <a:gd name="connsiteY13" fmla="*/ 1319271 h 1437056"/>
              <a:gd name="connsiteX14" fmla="*/ 657225 w 1221741"/>
              <a:gd name="connsiteY14" fmla="*/ 1314509 h 1437056"/>
              <a:gd name="connsiteX15" fmla="*/ 666750 w 1221741"/>
              <a:gd name="connsiteY15" fmla="*/ 1307365 h 1437056"/>
              <a:gd name="connsiteX16" fmla="*/ 652462 w 1221741"/>
              <a:gd name="connsiteY16" fmla="*/ 1295459 h 1437056"/>
              <a:gd name="connsiteX17" fmla="*/ 638175 w 1221741"/>
              <a:gd name="connsiteY17" fmla="*/ 1288315 h 1437056"/>
              <a:gd name="connsiteX18" fmla="*/ 626268 w 1221741"/>
              <a:gd name="connsiteY18" fmla="*/ 1278790 h 1437056"/>
              <a:gd name="connsiteX19" fmla="*/ 619125 w 1221741"/>
              <a:gd name="connsiteY19" fmla="*/ 1271646 h 1437056"/>
              <a:gd name="connsiteX20" fmla="*/ 621506 w 1221741"/>
              <a:gd name="connsiteY20" fmla="*/ 1254978 h 1437056"/>
              <a:gd name="connsiteX21" fmla="*/ 650081 w 1221741"/>
              <a:gd name="connsiteY21" fmla="*/ 1259740 h 1437056"/>
              <a:gd name="connsiteX22" fmla="*/ 671512 w 1221741"/>
              <a:gd name="connsiteY22" fmla="*/ 1266884 h 1437056"/>
              <a:gd name="connsiteX23" fmla="*/ 673893 w 1221741"/>
              <a:gd name="connsiteY23" fmla="*/ 1300221 h 1437056"/>
              <a:gd name="connsiteX24" fmla="*/ 692943 w 1221741"/>
              <a:gd name="connsiteY24" fmla="*/ 1302603 h 1437056"/>
              <a:gd name="connsiteX25" fmla="*/ 757237 w 1221741"/>
              <a:gd name="connsiteY25" fmla="*/ 1300221 h 1437056"/>
              <a:gd name="connsiteX26" fmla="*/ 776287 w 1221741"/>
              <a:gd name="connsiteY26" fmla="*/ 1297840 h 1437056"/>
              <a:gd name="connsiteX27" fmla="*/ 845343 w 1221741"/>
              <a:gd name="connsiteY27" fmla="*/ 1304984 h 1437056"/>
              <a:gd name="connsiteX28" fmla="*/ 864393 w 1221741"/>
              <a:gd name="connsiteY28" fmla="*/ 1309746 h 1437056"/>
              <a:gd name="connsiteX29" fmla="*/ 885825 w 1221741"/>
              <a:gd name="connsiteY29" fmla="*/ 1314509 h 1437056"/>
              <a:gd name="connsiteX30" fmla="*/ 897731 w 1221741"/>
              <a:gd name="connsiteY30" fmla="*/ 1319271 h 1437056"/>
              <a:gd name="connsiteX31" fmla="*/ 907256 w 1221741"/>
              <a:gd name="connsiteY31" fmla="*/ 1324034 h 1437056"/>
              <a:gd name="connsiteX32" fmla="*/ 926306 w 1221741"/>
              <a:gd name="connsiteY32" fmla="*/ 1328796 h 1437056"/>
              <a:gd name="connsiteX33" fmla="*/ 945356 w 1221741"/>
              <a:gd name="connsiteY33" fmla="*/ 1333559 h 1437056"/>
              <a:gd name="connsiteX34" fmla="*/ 950118 w 1221741"/>
              <a:gd name="connsiteY34" fmla="*/ 1307365 h 1437056"/>
              <a:gd name="connsiteX35" fmla="*/ 952500 w 1221741"/>
              <a:gd name="connsiteY35" fmla="*/ 1297840 h 1437056"/>
              <a:gd name="connsiteX36" fmla="*/ 988218 w 1221741"/>
              <a:gd name="connsiteY36" fmla="*/ 1290696 h 1437056"/>
              <a:gd name="connsiteX37" fmla="*/ 992981 w 1221741"/>
              <a:gd name="connsiteY37" fmla="*/ 1283553 h 1437056"/>
              <a:gd name="connsiteX38" fmla="*/ 1000125 w 1221741"/>
              <a:gd name="connsiteY38" fmla="*/ 1281171 h 1437056"/>
              <a:gd name="connsiteX39" fmla="*/ 1007268 w 1221741"/>
              <a:gd name="connsiteY39" fmla="*/ 1276409 h 1437056"/>
              <a:gd name="connsiteX40" fmla="*/ 1012031 w 1221741"/>
              <a:gd name="connsiteY40" fmla="*/ 1266884 h 1437056"/>
              <a:gd name="connsiteX41" fmla="*/ 1014412 w 1221741"/>
              <a:gd name="connsiteY41" fmla="*/ 1259740 h 1437056"/>
              <a:gd name="connsiteX42" fmla="*/ 1023937 w 1221741"/>
              <a:gd name="connsiteY42" fmla="*/ 1245453 h 1437056"/>
              <a:gd name="connsiteX43" fmla="*/ 1031081 w 1221741"/>
              <a:gd name="connsiteY43" fmla="*/ 1226403 h 1437056"/>
              <a:gd name="connsiteX44" fmla="*/ 1033462 w 1221741"/>
              <a:gd name="connsiteY44" fmla="*/ 1219259 h 1437056"/>
              <a:gd name="connsiteX45" fmla="*/ 1035843 w 1221741"/>
              <a:gd name="connsiteY45" fmla="*/ 1209734 h 1437056"/>
              <a:gd name="connsiteX46" fmla="*/ 1040606 w 1221741"/>
              <a:gd name="connsiteY46" fmla="*/ 1200209 h 1437056"/>
              <a:gd name="connsiteX47" fmla="*/ 1045368 w 1221741"/>
              <a:gd name="connsiteY47" fmla="*/ 1181159 h 1437056"/>
              <a:gd name="connsiteX48" fmla="*/ 1062037 w 1221741"/>
              <a:gd name="connsiteY48" fmla="*/ 1150203 h 1437056"/>
              <a:gd name="connsiteX49" fmla="*/ 1069181 w 1221741"/>
              <a:gd name="connsiteY49" fmla="*/ 1143059 h 1437056"/>
              <a:gd name="connsiteX50" fmla="*/ 1066800 w 1221741"/>
              <a:gd name="connsiteY50" fmla="*/ 1114484 h 1437056"/>
              <a:gd name="connsiteX51" fmla="*/ 1004887 w 1221741"/>
              <a:gd name="connsiteY51" fmla="*/ 1121628 h 1437056"/>
              <a:gd name="connsiteX52" fmla="*/ 1004887 w 1221741"/>
              <a:gd name="connsiteY52" fmla="*/ 1093053 h 1437056"/>
              <a:gd name="connsiteX53" fmla="*/ 1009650 w 1221741"/>
              <a:gd name="connsiteY53" fmla="*/ 1085909 h 1437056"/>
              <a:gd name="connsiteX54" fmla="*/ 1016793 w 1221741"/>
              <a:gd name="connsiteY54" fmla="*/ 1076384 h 1437056"/>
              <a:gd name="connsiteX55" fmla="*/ 1028700 w 1221741"/>
              <a:gd name="connsiteY55" fmla="*/ 1026378 h 1437056"/>
              <a:gd name="connsiteX56" fmla="*/ 1038225 w 1221741"/>
              <a:gd name="connsiteY56" fmla="*/ 990659 h 1437056"/>
              <a:gd name="connsiteX57" fmla="*/ 1045368 w 1221741"/>
              <a:gd name="connsiteY57" fmla="*/ 981134 h 1437056"/>
              <a:gd name="connsiteX58" fmla="*/ 1054893 w 1221741"/>
              <a:gd name="connsiteY58" fmla="*/ 964465 h 1437056"/>
              <a:gd name="connsiteX59" fmla="*/ 1071562 w 1221741"/>
              <a:gd name="connsiteY59" fmla="*/ 947796 h 1437056"/>
              <a:gd name="connsiteX60" fmla="*/ 1095375 w 1221741"/>
              <a:gd name="connsiteY60" fmla="*/ 928746 h 1437056"/>
              <a:gd name="connsiteX61" fmla="*/ 1102518 w 1221741"/>
              <a:gd name="connsiteY61" fmla="*/ 921603 h 1437056"/>
              <a:gd name="connsiteX62" fmla="*/ 1109662 w 1221741"/>
              <a:gd name="connsiteY62" fmla="*/ 919221 h 1437056"/>
              <a:gd name="connsiteX63" fmla="*/ 1119187 w 1221741"/>
              <a:gd name="connsiteY63" fmla="*/ 912078 h 1437056"/>
              <a:gd name="connsiteX64" fmla="*/ 1138237 w 1221741"/>
              <a:gd name="connsiteY64" fmla="*/ 900171 h 1437056"/>
              <a:gd name="connsiteX65" fmla="*/ 1147762 w 1221741"/>
              <a:gd name="connsiteY65" fmla="*/ 881121 h 1437056"/>
              <a:gd name="connsiteX66" fmla="*/ 1166812 w 1221741"/>
              <a:gd name="connsiteY66" fmla="*/ 854928 h 1437056"/>
              <a:gd name="connsiteX67" fmla="*/ 1178718 w 1221741"/>
              <a:gd name="connsiteY67" fmla="*/ 847784 h 1437056"/>
              <a:gd name="connsiteX68" fmla="*/ 1185862 w 1221741"/>
              <a:gd name="connsiteY68" fmla="*/ 845403 h 1437056"/>
              <a:gd name="connsiteX69" fmla="*/ 1197768 w 1221741"/>
              <a:gd name="connsiteY69" fmla="*/ 838259 h 1437056"/>
              <a:gd name="connsiteX70" fmla="*/ 1207293 w 1221741"/>
              <a:gd name="connsiteY70" fmla="*/ 833496 h 1437056"/>
              <a:gd name="connsiteX71" fmla="*/ 1219200 w 1221741"/>
              <a:gd name="connsiteY71" fmla="*/ 819209 h 1437056"/>
              <a:gd name="connsiteX72" fmla="*/ 1214437 w 1221741"/>
              <a:gd name="connsiteY72" fmla="*/ 793015 h 1437056"/>
              <a:gd name="connsiteX73" fmla="*/ 1207293 w 1221741"/>
              <a:gd name="connsiteY73" fmla="*/ 790634 h 1437056"/>
              <a:gd name="connsiteX74" fmla="*/ 1178718 w 1221741"/>
              <a:gd name="connsiteY74" fmla="*/ 778728 h 1437056"/>
              <a:gd name="connsiteX75" fmla="*/ 1157287 w 1221741"/>
              <a:gd name="connsiteY75" fmla="*/ 766821 h 1437056"/>
              <a:gd name="connsiteX76" fmla="*/ 1133475 w 1221741"/>
              <a:gd name="connsiteY76" fmla="*/ 745390 h 1437056"/>
              <a:gd name="connsiteX77" fmla="*/ 1088231 w 1221741"/>
              <a:gd name="connsiteY77" fmla="*/ 662046 h 1437056"/>
              <a:gd name="connsiteX78" fmla="*/ 1064418 w 1221741"/>
              <a:gd name="connsiteY78" fmla="*/ 609659 h 1437056"/>
              <a:gd name="connsiteX79" fmla="*/ 1031081 w 1221741"/>
              <a:gd name="connsiteY79" fmla="*/ 535840 h 1437056"/>
              <a:gd name="connsiteX80" fmla="*/ 992981 w 1221741"/>
              <a:gd name="connsiteY80" fmla="*/ 452496 h 1437056"/>
              <a:gd name="connsiteX81" fmla="*/ 969168 w 1221741"/>
              <a:gd name="connsiteY81" fmla="*/ 397728 h 1437056"/>
              <a:gd name="connsiteX82" fmla="*/ 947738 w 1221741"/>
              <a:gd name="connsiteY82" fmla="*/ 333434 h 1437056"/>
              <a:gd name="connsiteX83" fmla="*/ 926306 w 1221741"/>
              <a:gd name="connsiteY83" fmla="*/ 242946 h 1437056"/>
              <a:gd name="connsiteX84" fmla="*/ 900112 w 1221741"/>
              <a:gd name="connsiteY84" fmla="*/ 161985 h 1437056"/>
              <a:gd name="connsiteX85" fmla="*/ 871537 w 1221741"/>
              <a:gd name="connsiteY85" fmla="*/ 88166 h 1437056"/>
              <a:gd name="connsiteX86" fmla="*/ 823912 w 1221741"/>
              <a:gd name="connsiteY86" fmla="*/ 58 h 1437056"/>
              <a:gd name="connsiteX87" fmla="*/ 852487 w 1221741"/>
              <a:gd name="connsiteY87" fmla="*/ 84506 h 1437056"/>
              <a:gd name="connsiteX88" fmla="*/ 862012 w 1221741"/>
              <a:gd name="connsiteY88" fmla="*/ 148800 h 1437056"/>
              <a:gd name="connsiteX89" fmla="*/ 847725 w 1221741"/>
              <a:gd name="connsiteY89" fmla="*/ 207228 h 1437056"/>
              <a:gd name="connsiteX90" fmla="*/ 812006 w 1221741"/>
              <a:gd name="connsiteY90" fmla="*/ 297715 h 1437056"/>
              <a:gd name="connsiteX91" fmla="*/ 797718 w 1221741"/>
              <a:gd name="connsiteY91" fmla="*/ 354865 h 1437056"/>
              <a:gd name="connsiteX92" fmla="*/ 781050 w 1221741"/>
              <a:gd name="connsiteY92" fmla="*/ 395346 h 1437056"/>
              <a:gd name="connsiteX93" fmla="*/ 754856 w 1221741"/>
              <a:gd name="connsiteY93" fmla="*/ 445353 h 1437056"/>
              <a:gd name="connsiteX94" fmla="*/ 762000 w 1221741"/>
              <a:gd name="connsiteY94" fmla="*/ 481071 h 1437056"/>
              <a:gd name="connsiteX95" fmla="*/ 733424 w 1221741"/>
              <a:gd name="connsiteY95" fmla="*/ 483453 h 1437056"/>
              <a:gd name="connsiteX96" fmla="*/ 688181 w 1221741"/>
              <a:gd name="connsiteY96" fmla="*/ 519171 h 1437056"/>
              <a:gd name="connsiteX97" fmla="*/ 642937 w 1221741"/>
              <a:gd name="connsiteY97" fmla="*/ 562034 h 1437056"/>
              <a:gd name="connsiteX98" fmla="*/ 607218 w 1221741"/>
              <a:gd name="connsiteY98" fmla="*/ 604896 h 1437056"/>
              <a:gd name="connsiteX99" fmla="*/ 602456 w 1221741"/>
              <a:gd name="connsiteY99" fmla="*/ 612040 h 1437056"/>
              <a:gd name="connsiteX100" fmla="*/ 573881 w 1221741"/>
              <a:gd name="connsiteY100" fmla="*/ 628709 h 1437056"/>
              <a:gd name="connsiteX101" fmla="*/ 554831 w 1221741"/>
              <a:gd name="connsiteY101" fmla="*/ 638234 h 1437056"/>
              <a:gd name="connsiteX102" fmla="*/ 542925 w 1221741"/>
              <a:gd name="connsiteY102" fmla="*/ 645378 h 1437056"/>
              <a:gd name="connsiteX103" fmla="*/ 535781 w 1221741"/>
              <a:gd name="connsiteY103" fmla="*/ 647759 h 1437056"/>
              <a:gd name="connsiteX104" fmla="*/ 516731 w 1221741"/>
              <a:gd name="connsiteY104" fmla="*/ 662046 h 1437056"/>
              <a:gd name="connsiteX105" fmla="*/ 500062 w 1221741"/>
              <a:gd name="connsiteY105" fmla="*/ 676334 h 1437056"/>
              <a:gd name="connsiteX106" fmla="*/ 490537 w 1221741"/>
              <a:gd name="connsiteY106" fmla="*/ 714434 h 1437056"/>
              <a:gd name="connsiteX107" fmla="*/ 490537 w 1221741"/>
              <a:gd name="connsiteY107" fmla="*/ 831115 h 1437056"/>
              <a:gd name="connsiteX108" fmla="*/ 495300 w 1221741"/>
              <a:gd name="connsiteY108" fmla="*/ 864453 h 1437056"/>
              <a:gd name="connsiteX109" fmla="*/ 492918 w 1221741"/>
              <a:gd name="connsiteY109" fmla="*/ 897790 h 1437056"/>
              <a:gd name="connsiteX110" fmla="*/ 483393 w 1221741"/>
              <a:gd name="connsiteY110" fmla="*/ 895409 h 1437056"/>
              <a:gd name="connsiteX111" fmla="*/ 478631 w 1221741"/>
              <a:gd name="connsiteY111" fmla="*/ 888265 h 1437056"/>
              <a:gd name="connsiteX112" fmla="*/ 447675 w 1221741"/>
              <a:gd name="connsiteY112" fmla="*/ 878740 h 1437056"/>
              <a:gd name="connsiteX113" fmla="*/ 445293 w 1221741"/>
              <a:gd name="connsiteY113" fmla="*/ 871596 h 1437056"/>
              <a:gd name="connsiteX114" fmla="*/ 438150 w 1221741"/>
              <a:gd name="connsiteY114" fmla="*/ 845403 h 1437056"/>
              <a:gd name="connsiteX115" fmla="*/ 421481 w 1221741"/>
              <a:gd name="connsiteY115" fmla="*/ 854928 h 1437056"/>
              <a:gd name="connsiteX116" fmla="*/ 407193 w 1221741"/>
              <a:gd name="connsiteY116" fmla="*/ 859690 h 1437056"/>
              <a:gd name="connsiteX117" fmla="*/ 397668 w 1221741"/>
              <a:gd name="connsiteY117" fmla="*/ 869215 h 1437056"/>
              <a:gd name="connsiteX118" fmla="*/ 395287 w 1221741"/>
              <a:gd name="connsiteY118" fmla="*/ 876359 h 1437056"/>
              <a:gd name="connsiteX119" fmla="*/ 388143 w 1221741"/>
              <a:gd name="connsiteY119" fmla="*/ 885884 h 1437056"/>
              <a:gd name="connsiteX120" fmla="*/ 369093 w 1221741"/>
              <a:gd name="connsiteY120" fmla="*/ 902553 h 1437056"/>
              <a:gd name="connsiteX121" fmla="*/ 371475 w 1221741"/>
              <a:gd name="connsiteY121" fmla="*/ 938271 h 1437056"/>
              <a:gd name="connsiteX122" fmla="*/ 373856 w 1221741"/>
              <a:gd name="connsiteY122" fmla="*/ 945415 h 1437056"/>
              <a:gd name="connsiteX123" fmla="*/ 381000 w 1221741"/>
              <a:gd name="connsiteY123" fmla="*/ 950178 h 1437056"/>
              <a:gd name="connsiteX124" fmla="*/ 390525 w 1221741"/>
              <a:gd name="connsiteY124" fmla="*/ 966846 h 1437056"/>
              <a:gd name="connsiteX125" fmla="*/ 392906 w 1221741"/>
              <a:gd name="connsiteY125" fmla="*/ 976371 h 1437056"/>
              <a:gd name="connsiteX126" fmla="*/ 400050 w 1221741"/>
              <a:gd name="connsiteY126" fmla="*/ 988278 h 1437056"/>
              <a:gd name="connsiteX127" fmla="*/ 407193 w 1221741"/>
              <a:gd name="connsiteY127" fmla="*/ 1023996 h 1437056"/>
              <a:gd name="connsiteX128" fmla="*/ 404812 w 1221741"/>
              <a:gd name="connsiteY128" fmla="*/ 1040665 h 1437056"/>
              <a:gd name="connsiteX129" fmla="*/ 378618 w 1221741"/>
              <a:gd name="connsiteY129" fmla="*/ 1033521 h 1437056"/>
              <a:gd name="connsiteX130" fmla="*/ 354806 w 1221741"/>
              <a:gd name="connsiteY130" fmla="*/ 1012090 h 1437056"/>
              <a:gd name="connsiteX131" fmla="*/ 350043 w 1221741"/>
              <a:gd name="connsiteY131" fmla="*/ 1004946 h 1437056"/>
              <a:gd name="connsiteX132" fmla="*/ 342900 w 1221741"/>
              <a:gd name="connsiteY132" fmla="*/ 1000184 h 1437056"/>
              <a:gd name="connsiteX133" fmla="*/ 307181 w 1221741"/>
              <a:gd name="connsiteY133" fmla="*/ 1007328 h 1437056"/>
              <a:gd name="connsiteX134" fmla="*/ 295275 w 1221741"/>
              <a:gd name="connsiteY134" fmla="*/ 1019234 h 1437056"/>
              <a:gd name="connsiteX135" fmla="*/ 288131 w 1221741"/>
              <a:gd name="connsiteY135" fmla="*/ 1043046 h 1437056"/>
              <a:gd name="connsiteX136" fmla="*/ 285750 w 1221741"/>
              <a:gd name="connsiteY136" fmla="*/ 1054953 h 1437056"/>
              <a:gd name="connsiteX137" fmla="*/ 278606 w 1221741"/>
              <a:gd name="connsiteY137" fmla="*/ 1057334 h 1437056"/>
              <a:gd name="connsiteX138" fmla="*/ 259556 w 1221741"/>
              <a:gd name="connsiteY138" fmla="*/ 1052571 h 1437056"/>
              <a:gd name="connsiteX139" fmla="*/ 252412 w 1221741"/>
              <a:gd name="connsiteY139" fmla="*/ 1040665 h 1437056"/>
              <a:gd name="connsiteX140" fmla="*/ 235743 w 1221741"/>
              <a:gd name="connsiteY140" fmla="*/ 1023996 h 1437056"/>
              <a:gd name="connsiteX141" fmla="*/ 235743 w 1221741"/>
              <a:gd name="connsiteY141" fmla="*/ 1023996 h 1437056"/>
              <a:gd name="connsiteX142" fmla="*/ 226218 w 1221741"/>
              <a:gd name="connsiteY142" fmla="*/ 1019234 h 1437056"/>
              <a:gd name="connsiteX143" fmla="*/ 207168 w 1221741"/>
              <a:gd name="connsiteY143" fmla="*/ 1007328 h 1437056"/>
              <a:gd name="connsiteX144" fmla="*/ 197643 w 1221741"/>
              <a:gd name="connsiteY144" fmla="*/ 1004946 h 1437056"/>
              <a:gd name="connsiteX145" fmla="*/ 166687 w 1221741"/>
              <a:gd name="connsiteY145" fmla="*/ 1000184 h 1437056"/>
              <a:gd name="connsiteX146" fmla="*/ 150018 w 1221741"/>
              <a:gd name="connsiteY146" fmla="*/ 995421 h 1437056"/>
              <a:gd name="connsiteX147" fmla="*/ 126206 w 1221741"/>
              <a:gd name="connsiteY147" fmla="*/ 985896 h 1437056"/>
              <a:gd name="connsiteX148" fmla="*/ 111918 w 1221741"/>
              <a:gd name="connsiteY148" fmla="*/ 978753 h 1437056"/>
              <a:gd name="connsiteX149" fmla="*/ 52387 w 1221741"/>
              <a:gd name="connsiteY149" fmla="*/ 983515 h 1437056"/>
              <a:gd name="connsiteX150" fmla="*/ 45243 w 1221741"/>
              <a:gd name="connsiteY150" fmla="*/ 988278 h 1437056"/>
              <a:gd name="connsiteX151" fmla="*/ 23812 w 1221741"/>
              <a:gd name="connsiteY151" fmla="*/ 1009709 h 1437056"/>
              <a:gd name="connsiteX152" fmla="*/ 16668 w 1221741"/>
              <a:gd name="connsiteY152" fmla="*/ 1033521 h 1437056"/>
              <a:gd name="connsiteX153" fmla="*/ 11906 w 1221741"/>
              <a:gd name="connsiteY153" fmla="*/ 1040665 h 1437056"/>
              <a:gd name="connsiteX154" fmla="*/ 9525 w 1221741"/>
              <a:gd name="connsiteY154" fmla="*/ 1081146 h 1437056"/>
              <a:gd name="connsiteX155" fmla="*/ 7143 w 1221741"/>
              <a:gd name="connsiteY155" fmla="*/ 1090671 h 1437056"/>
              <a:gd name="connsiteX156" fmla="*/ 4762 w 1221741"/>
              <a:gd name="connsiteY156" fmla="*/ 1104959 h 1437056"/>
              <a:gd name="connsiteX157" fmla="*/ 2381 w 1221741"/>
              <a:gd name="connsiteY157" fmla="*/ 1135915 h 1437056"/>
              <a:gd name="connsiteX158" fmla="*/ 0 w 1221741"/>
              <a:gd name="connsiteY158" fmla="*/ 1143059 h 1437056"/>
              <a:gd name="connsiteX159" fmla="*/ 2381 w 1221741"/>
              <a:gd name="connsiteY159" fmla="*/ 1209734 h 1437056"/>
              <a:gd name="connsiteX160" fmla="*/ 19050 w 1221741"/>
              <a:gd name="connsiteY160" fmla="*/ 1221640 h 1437056"/>
              <a:gd name="connsiteX161" fmla="*/ 45243 w 1221741"/>
              <a:gd name="connsiteY161" fmla="*/ 1233546 h 1437056"/>
              <a:gd name="connsiteX162" fmla="*/ 59531 w 1221741"/>
              <a:gd name="connsiteY162" fmla="*/ 1238309 h 1437056"/>
              <a:gd name="connsiteX163" fmla="*/ 83343 w 1221741"/>
              <a:gd name="connsiteY163" fmla="*/ 1254978 h 1437056"/>
              <a:gd name="connsiteX164" fmla="*/ 90487 w 1221741"/>
              <a:gd name="connsiteY164" fmla="*/ 1262121 h 1437056"/>
              <a:gd name="connsiteX165" fmla="*/ 104775 w 1221741"/>
              <a:gd name="connsiteY165" fmla="*/ 1266884 h 1437056"/>
              <a:gd name="connsiteX166" fmla="*/ 123825 w 1221741"/>
              <a:gd name="connsiteY166" fmla="*/ 1271646 h 1437056"/>
              <a:gd name="connsiteX167" fmla="*/ 138112 w 1221741"/>
              <a:gd name="connsiteY167" fmla="*/ 1276409 h 1437056"/>
              <a:gd name="connsiteX168" fmla="*/ 223837 w 1221741"/>
              <a:gd name="connsiteY168" fmla="*/ 1285934 h 1437056"/>
              <a:gd name="connsiteX169" fmla="*/ 257175 w 1221741"/>
              <a:gd name="connsiteY169" fmla="*/ 1314509 h 1437056"/>
              <a:gd name="connsiteX170" fmla="*/ 261937 w 1221741"/>
              <a:gd name="connsiteY170" fmla="*/ 1321653 h 1437056"/>
              <a:gd name="connsiteX171" fmla="*/ 264318 w 1221741"/>
              <a:gd name="connsiteY171" fmla="*/ 1328796 h 1437056"/>
              <a:gd name="connsiteX172" fmla="*/ 271462 w 1221741"/>
              <a:gd name="connsiteY172" fmla="*/ 1343084 h 1437056"/>
              <a:gd name="connsiteX173" fmla="*/ 276225 w 1221741"/>
              <a:gd name="connsiteY173" fmla="*/ 1350228 h 1437056"/>
              <a:gd name="connsiteX174" fmla="*/ 285750 w 1221741"/>
              <a:gd name="connsiteY174" fmla="*/ 1352609 h 1437056"/>
              <a:gd name="connsiteX175" fmla="*/ 328612 w 1221741"/>
              <a:gd name="connsiteY175" fmla="*/ 1347846 h 1437056"/>
              <a:gd name="connsiteX176" fmla="*/ 342900 w 1221741"/>
              <a:gd name="connsiteY176" fmla="*/ 1345465 h 1437056"/>
              <a:gd name="connsiteX177" fmla="*/ 366712 w 1221741"/>
              <a:gd name="connsiteY177" fmla="*/ 1350228 h 1437056"/>
              <a:gd name="connsiteX178" fmla="*/ 373856 w 1221741"/>
              <a:gd name="connsiteY178" fmla="*/ 1383565 h 1437056"/>
              <a:gd name="connsiteX179" fmla="*/ 381000 w 1221741"/>
              <a:gd name="connsiteY179" fmla="*/ 1412140 h 1437056"/>
              <a:gd name="connsiteX180" fmla="*/ 381000 w 1221741"/>
              <a:gd name="connsiteY180" fmla="*/ 1435953 h 1437056"/>
              <a:gd name="connsiteX0" fmla="*/ 381000 w 1221741"/>
              <a:gd name="connsiteY0" fmla="*/ 1435953 h 1437056"/>
              <a:gd name="connsiteX1" fmla="*/ 411956 w 1221741"/>
              <a:gd name="connsiteY1" fmla="*/ 1431190 h 1437056"/>
              <a:gd name="connsiteX2" fmla="*/ 426243 w 1221741"/>
              <a:gd name="connsiteY2" fmla="*/ 1419284 h 1437056"/>
              <a:gd name="connsiteX3" fmla="*/ 435768 w 1221741"/>
              <a:gd name="connsiteY3" fmla="*/ 1414521 h 1437056"/>
              <a:gd name="connsiteX4" fmla="*/ 447675 w 1221741"/>
              <a:gd name="connsiteY4" fmla="*/ 1404996 h 1437056"/>
              <a:gd name="connsiteX5" fmla="*/ 450056 w 1221741"/>
              <a:gd name="connsiteY5" fmla="*/ 1397853 h 1437056"/>
              <a:gd name="connsiteX6" fmla="*/ 476250 w 1221741"/>
              <a:gd name="connsiteY6" fmla="*/ 1378803 h 1437056"/>
              <a:gd name="connsiteX7" fmla="*/ 488156 w 1221741"/>
              <a:gd name="connsiteY7" fmla="*/ 1369278 h 1437056"/>
              <a:gd name="connsiteX8" fmla="*/ 526256 w 1221741"/>
              <a:gd name="connsiteY8" fmla="*/ 1362134 h 1437056"/>
              <a:gd name="connsiteX9" fmla="*/ 559593 w 1221741"/>
              <a:gd name="connsiteY9" fmla="*/ 1357371 h 1437056"/>
              <a:gd name="connsiteX10" fmla="*/ 573881 w 1221741"/>
              <a:gd name="connsiteY10" fmla="*/ 1347846 h 1437056"/>
              <a:gd name="connsiteX11" fmla="*/ 592931 w 1221741"/>
              <a:gd name="connsiteY11" fmla="*/ 1333559 h 1437056"/>
              <a:gd name="connsiteX12" fmla="*/ 611981 w 1221741"/>
              <a:gd name="connsiteY12" fmla="*/ 1321653 h 1437056"/>
              <a:gd name="connsiteX13" fmla="*/ 626268 w 1221741"/>
              <a:gd name="connsiteY13" fmla="*/ 1319271 h 1437056"/>
              <a:gd name="connsiteX14" fmla="*/ 657225 w 1221741"/>
              <a:gd name="connsiteY14" fmla="*/ 1314509 h 1437056"/>
              <a:gd name="connsiteX15" fmla="*/ 666750 w 1221741"/>
              <a:gd name="connsiteY15" fmla="*/ 1307365 h 1437056"/>
              <a:gd name="connsiteX16" fmla="*/ 652462 w 1221741"/>
              <a:gd name="connsiteY16" fmla="*/ 1295459 h 1437056"/>
              <a:gd name="connsiteX17" fmla="*/ 638175 w 1221741"/>
              <a:gd name="connsiteY17" fmla="*/ 1288315 h 1437056"/>
              <a:gd name="connsiteX18" fmla="*/ 626268 w 1221741"/>
              <a:gd name="connsiteY18" fmla="*/ 1278790 h 1437056"/>
              <a:gd name="connsiteX19" fmla="*/ 619125 w 1221741"/>
              <a:gd name="connsiteY19" fmla="*/ 1271646 h 1437056"/>
              <a:gd name="connsiteX20" fmla="*/ 621506 w 1221741"/>
              <a:gd name="connsiteY20" fmla="*/ 1254978 h 1437056"/>
              <a:gd name="connsiteX21" fmla="*/ 650081 w 1221741"/>
              <a:gd name="connsiteY21" fmla="*/ 1259740 h 1437056"/>
              <a:gd name="connsiteX22" fmla="*/ 671512 w 1221741"/>
              <a:gd name="connsiteY22" fmla="*/ 1266884 h 1437056"/>
              <a:gd name="connsiteX23" fmla="*/ 673893 w 1221741"/>
              <a:gd name="connsiteY23" fmla="*/ 1300221 h 1437056"/>
              <a:gd name="connsiteX24" fmla="*/ 692943 w 1221741"/>
              <a:gd name="connsiteY24" fmla="*/ 1302603 h 1437056"/>
              <a:gd name="connsiteX25" fmla="*/ 757237 w 1221741"/>
              <a:gd name="connsiteY25" fmla="*/ 1300221 h 1437056"/>
              <a:gd name="connsiteX26" fmla="*/ 776287 w 1221741"/>
              <a:gd name="connsiteY26" fmla="*/ 1297840 h 1437056"/>
              <a:gd name="connsiteX27" fmla="*/ 845343 w 1221741"/>
              <a:gd name="connsiteY27" fmla="*/ 1304984 h 1437056"/>
              <a:gd name="connsiteX28" fmla="*/ 864393 w 1221741"/>
              <a:gd name="connsiteY28" fmla="*/ 1309746 h 1437056"/>
              <a:gd name="connsiteX29" fmla="*/ 885825 w 1221741"/>
              <a:gd name="connsiteY29" fmla="*/ 1314509 h 1437056"/>
              <a:gd name="connsiteX30" fmla="*/ 897731 w 1221741"/>
              <a:gd name="connsiteY30" fmla="*/ 1319271 h 1437056"/>
              <a:gd name="connsiteX31" fmla="*/ 907256 w 1221741"/>
              <a:gd name="connsiteY31" fmla="*/ 1324034 h 1437056"/>
              <a:gd name="connsiteX32" fmla="*/ 926306 w 1221741"/>
              <a:gd name="connsiteY32" fmla="*/ 1328796 h 1437056"/>
              <a:gd name="connsiteX33" fmla="*/ 945356 w 1221741"/>
              <a:gd name="connsiteY33" fmla="*/ 1333559 h 1437056"/>
              <a:gd name="connsiteX34" fmla="*/ 950118 w 1221741"/>
              <a:gd name="connsiteY34" fmla="*/ 1307365 h 1437056"/>
              <a:gd name="connsiteX35" fmla="*/ 952500 w 1221741"/>
              <a:gd name="connsiteY35" fmla="*/ 1297840 h 1437056"/>
              <a:gd name="connsiteX36" fmla="*/ 988218 w 1221741"/>
              <a:gd name="connsiteY36" fmla="*/ 1290696 h 1437056"/>
              <a:gd name="connsiteX37" fmla="*/ 992981 w 1221741"/>
              <a:gd name="connsiteY37" fmla="*/ 1283553 h 1437056"/>
              <a:gd name="connsiteX38" fmla="*/ 1000125 w 1221741"/>
              <a:gd name="connsiteY38" fmla="*/ 1281171 h 1437056"/>
              <a:gd name="connsiteX39" fmla="*/ 1007268 w 1221741"/>
              <a:gd name="connsiteY39" fmla="*/ 1276409 h 1437056"/>
              <a:gd name="connsiteX40" fmla="*/ 1012031 w 1221741"/>
              <a:gd name="connsiteY40" fmla="*/ 1266884 h 1437056"/>
              <a:gd name="connsiteX41" fmla="*/ 1014412 w 1221741"/>
              <a:gd name="connsiteY41" fmla="*/ 1259740 h 1437056"/>
              <a:gd name="connsiteX42" fmla="*/ 1023937 w 1221741"/>
              <a:gd name="connsiteY42" fmla="*/ 1245453 h 1437056"/>
              <a:gd name="connsiteX43" fmla="*/ 1031081 w 1221741"/>
              <a:gd name="connsiteY43" fmla="*/ 1226403 h 1437056"/>
              <a:gd name="connsiteX44" fmla="*/ 1033462 w 1221741"/>
              <a:gd name="connsiteY44" fmla="*/ 1219259 h 1437056"/>
              <a:gd name="connsiteX45" fmla="*/ 1035843 w 1221741"/>
              <a:gd name="connsiteY45" fmla="*/ 1209734 h 1437056"/>
              <a:gd name="connsiteX46" fmla="*/ 1040606 w 1221741"/>
              <a:gd name="connsiteY46" fmla="*/ 1200209 h 1437056"/>
              <a:gd name="connsiteX47" fmla="*/ 1045368 w 1221741"/>
              <a:gd name="connsiteY47" fmla="*/ 1181159 h 1437056"/>
              <a:gd name="connsiteX48" fmla="*/ 1062037 w 1221741"/>
              <a:gd name="connsiteY48" fmla="*/ 1150203 h 1437056"/>
              <a:gd name="connsiteX49" fmla="*/ 1069181 w 1221741"/>
              <a:gd name="connsiteY49" fmla="*/ 1143059 h 1437056"/>
              <a:gd name="connsiteX50" fmla="*/ 1066800 w 1221741"/>
              <a:gd name="connsiteY50" fmla="*/ 1114484 h 1437056"/>
              <a:gd name="connsiteX51" fmla="*/ 1004887 w 1221741"/>
              <a:gd name="connsiteY51" fmla="*/ 1121628 h 1437056"/>
              <a:gd name="connsiteX52" fmla="*/ 1004887 w 1221741"/>
              <a:gd name="connsiteY52" fmla="*/ 1093053 h 1437056"/>
              <a:gd name="connsiteX53" fmla="*/ 1009650 w 1221741"/>
              <a:gd name="connsiteY53" fmla="*/ 1085909 h 1437056"/>
              <a:gd name="connsiteX54" fmla="*/ 1016793 w 1221741"/>
              <a:gd name="connsiteY54" fmla="*/ 1076384 h 1437056"/>
              <a:gd name="connsiteX55" fmla="*/ 1028700 w 1221741"/>
              <a:gd name="connsiteY55" fmla="*/ 1026378 h 1437056"/>
              <a:gd name="connsiteX56" fmla="*/ 1038225 w 1221741"/>
              <a:gd name="connsiteY56" fmla="*/ 990659 h 1437056"/>
              <a:gd name="connsiteX57" fmla="*/ 1045368 w 1221741"/>
              <a:gd name="connsiteY57" fmla="*/ 981134 h 1437056"/>
              <a:gd name="connsiteX58" fmla="*/ 1054893 w 1221741"/>
              <a:gd name="connsiteY58" fmla="*/ 964465 h 1437056"/>
              <a:gd name="connsiteX59" fmla="*/ 1071562 w 1221741"/>
              <a:gd name="connsiteY59" fmla="*/ 947796 h 1437056"/>
              <a:gd name="connsiteX60" fmla="*/ 1095375 w 1221741"/>
              <a:gd name="connsiteY60" fmla="*/ 928746 h 1437056"/>
              <a:gd name="connsiteX61" fmla="*/ 1102518 w 1221741"/>
              <a:gd name="connsiteY61" fmla="*/ 921603 h 1437056"/>
              <a:gd name="connsiteX62" fmla="*/ 1109662 w 1221741"/>
              <a:gd name="connsiteY62" fmla="*/ 919221 h 1437056"/>
              <a:gd name="connsiteX63" fmla="*/ 1119187 w 1221741"/>
              <a:gd name="connsiteY63" fmla="*/ 912078 h 1437056"/>
              <a:gd name="connsiteX64" fmla="*/ 1138237 w 1221741"/>
              <a:gd name="connsiteY64" fmla="*/ 900171 h 1437056"/>
              <a:gd name="connsiteX65" fmla="*/ 1147762 w 1221741"/>
              <a:gd name="connsiteY65" fmla="*/ 881121 h 1437056"/>
              <a:gd name="connsiteX66" fmla="*/ 1166812 w 1221741"/>
              <a:gd name="connsiteY66" fmla="*/ 854928 h 1437056"/>
              <a:gd name="connsiteX67" fmla="*/ 1178718 w 1221741"/>
              <a:gd name="connsiteY67" fmla="*/ 847784 h 1437056"/>
              <a:gd name="connsiteX68" fmla="*/ 1185862 w 1221741"/>
              <a:gd name="connsiteY68" fmla="*/ 845403 h 1437056"/>
              <a:gd name="connsiteX69" fmla="*/ 1197768 w 1221741"/>
              <a:gd name="connsiteY69" fmla="*/ 838259 h 1437056"/>
              <a:gd name="connsiteX70" fmla="*/ 1207293 w 1221741"/>
              <a:gd name="connsiteY70" fmla="*/ 833496 h 1437056"/>
              <a:gd name="connsiteX71" fmla="*/ 1219200 w 1221741"/>
              <a:gd name="connsiteY71" fmla="*/ 819209 h 1437056"/>
              <a:gd name="connsiteX72" fmla="*/ 1214437 w 1221741"/>
              <a:gd name="connsiteY72" fmla="*/ 793015 h 1437056"/>
              <a:gd name="connsiteX73" fmla="*/ 1207293 w 1221741"/>
              <a:gd name="connsiteY73" fmla="*/ 790634 h 1437056"/>
              <a:gd name="connsiteX74" fmla="*/ 1178718 w 1221741"/>
              <a:gd name="connsiteY74" fmla="*/ 778728 h 1437056"/>
              <a:gd name="connsiteX75" fmla="*/ 1133475 w 1221741"/>
              <a:gd name="connsiteY75" fmla="*/ 745390 h 1437056"/>
              <a:gd name="connsiteX76" fmla="*/ 1088231 w 1221741"/>
              <a:gd name="connsiteY76" fmla="*/ 662046 h 1437056"/>
              <a:gd name="connsiteX77" fmla="*/ 1064418 w 1221741"/>
              <a:gd name="connsiteY77" fmla="*/ 609659 h 1437056"/>
              <a:gd name="connsiteX78" fmla="*/ 1031081 w 1221741"/>
              <a:gd name="connsiteY78" fmla="*/ 535840 h 1437056"/>
              <a:gd name="connsiteX79" fmla="*/ 992981 w 1221741"/>
              <a:gd name="connsiteY79" fmla="*/ 452496 h 1437056"/>
              <a:gd name="connsiteX80" fmla="*/ 969168 w 1221741"/>
              <a:gd name="connsiteY80" fmla="*/ 397728 h 1437056"/>
              <a:gd name="connsiteX81" fmla="*/ 947738 w 1221741"/>
              <a:gd name="connsiteY81" fmla="*/ 333434 h 1437056"/>
              <a:gd name="connsiteX82" fmla="*/ 926306 w 1221741"/>
              <a:gd name="connsiteY82" fmla="*/ 242946 h 1437056"/>
              <a:gd name="connsiteX83" fmla="*/ 900112 w 1221741"/>
              <a:gd name="connsiteY83" fmla="*/ 161985 h 1437056"/>
              <a:gd name="connsiteX84" fmla="*/ 871537 w 1221741"/>
              <a:gd name="connsiteY84" fmla="*/ 88166 h 1437056"/>
              <a:gd name="connsiteX85" fmla="*/ 823912 w 1221741"/>
              <a:gd name="connsiteY85" fmla="*/ 58 h 1437056"/>
              <a:gd name="connsiteX86" fmla="*/ 852487 w 1221741"/>
              <a:gd name="connsiteY86" fmla="*/ 84506 h 1437056"/>
              <a:gd name="connsiteX87" fmla="*/ 862012 w 1221741"/>
              <a:gd name="connsiteY87" fmla="*/ 148800 h 1437056"/>
              <a:gd name="connsiteX88" fmla="*/ 847725 w 1221741"/>
              <a:gd name="connsiteY88" fmla="*/ 207228 h 1437056"/>
              <a:gd name="connsiteX89" fmla="*/ 812006 w 1221741"/>
              <a:gd name="connsiteY89" fmla="*/ 297715 h 1437056"/>
              <a:gd name="connsiteX90" fmla="*/ 797718 w 1221741"/>
              <a:gd name="connsiteY90" fmla="*/ 354865 h 1437056"/>
              <a:gd name="connsiteX91" fmla="*/ 781050 w 1221741"/>
              <a:gd name="connsiteY91" fmla="*/ 395346 h 1437056"/>
              <a:gd name="connsiteX92" fmla="*/ 754856 w 1221741"/>
              <a:gd name="connsiteY92" fmla="*/ 445353 h 1437056"/>
              <a:gd name="connsiteX93" fmla="*/ 762000 w 1221741"/>
              <a:gd name="connsiteY93" fmla="*/ 481071 h 1437056"/>
              <a:gd name="connsiteX94" fmla="*/ 733424 w 1221741"/>
              <a:gd name="connsiteY94" fmla="*/ 483453 h 1437056"/>
              <a:gd name="connsiteX95" fmla="*/ 688181 w 1221741"/>
              <a:gd name="connsiteY95" fmla="*/ 519171 h 1437056"/>
              <a:gd name="connsiteX96" fmla="*/ 642937 w 1221741"/>
              <a:gd name="connsiteY96" fmla="*/ 562034 h 1437056"/>
              <a:gd name="connsiteX97" fmla="*/ 607218 w 1221741"/>
              <a:gd name="connsiteY97" fmla="*/ 604896 h 1437056"/>
              <a:gd name="connsiteX98" fmla="*/ 602456 w 1221741"/>
              <a:gd name="connsiteY98" fmla="*/ 612040 h 1437056"/>
              <a:gd name="connsiteX99" fmla="*/ 573881 w 1221741"/>
              <a:gd name="connsiteY99" fmla="*/ 628709 h 1437056"/>
              <a:gd name="connsiteX100" fmla="*/ 554831 w 1221741"/>
              <a:gd name="connsiteY100" fmla="*/ 638234 h 1437056"/>
              <a:gd name="connsiteX101" fmla="*/ 542925 w 1221741"/>
              <a:gd name="connsiteY101" fmla="*/ 645378 h 1437056"/>
              <a:gd name="connsiteX102" fmla="*/ 535781 w 1221741"/>
              <a:gd name="connsiteY102" fmla="*/ 647759 h 1437056"/>
              <a:gd name="connsiteX103" fmla="*/ 516731 w 1221741"/>
              <a:gd name="connsiteY103" fmla="*/ 662046 h 1437056"/>
              <a:gd name="connsiteX104" fmla="*/ 500062 w 1221741"/>
              <a:gd name="connsiteY104" fmla="*/ 676334 h 1437056"/>
              <a:gd name="connsiteX105" fmla="*/ 490537 w 1221741"/>
              <a:gd name="connsiteY105" fmla="*/ 714434 h 1437056"/>
              <a:gd name="connsiteX106" fmla="*/ 490537 w 1221741"/>
              <a:gd name="connsiteY106" fmla="*/ 831115 h 1437056"/>
              <a:gd name="connsiteX107" fmla="*/ 495300 w 1221741"/>
              <a:gd name="connsiteY107" fmla="*/ 864453 h 1437056"/>
              <a:gd name="connsiteX108" fmla="*/ 492918 w 1221741"/>
              <a:gd name="connsiteY108" fmla="*/ 897790 h 1437056"/>
              <a:gd name="connsiteX109" fmla="*/ 483393 w 1221741"/>
              <a:gd name="connsiteY109" fmla="*/ 895409 h 1437056"/>
              <a:gd name="connsiteX110" fmla="*/ 478631 w 1221741"/>
              <a:gd name="connsiteY110" fmla="*/ 888265 h 1437056"/>
              <a:gd name="connsiteX111" fmla="*/ 447675 w 1221741"/>
              <a:gd name="connsiteY111" fmla="*/ 878740 h 1437056"/>
              <a:gd name="connsiteX112" fmla="*/ 445293 w 1221741"/>
              <a:gd name="connsiteY112" fmla="*/ 871596 h 1437056"/>
              <a:gd name="connsiteX113" fmla="*/ 438150 w 1221741"/>
              <a:gd name="connsiteY113" fmla="*/ 845403 h 1437056"/>
              <a:gd name="connsiteX114" fmla="*/ 421481 w 1221741"/>
              <a:gd name="connsiteY114" fmla="*/ 854928 h 1437056"/>
              <a:gd name="connsiteX115" fmla="*/ 407193 w 1221741"/>
              <a:gd name="connsiteY115" fmla="*/ 859690 h 1437056"/>
              <a:gd name="connsiteX116" fmla="*/ 397668 w 1221741"/>
              <a:gd name="connsiteY116" fmla="*/ 869215 h 1437056"/>
              <a:gd name="connsiteX117" fmla="*/ 395287 w 1221741"/>
              <a:gd name="connsiteY117" fmla="*/ 876359 h 1437056"/>
              <a:gd name="connsiteX118" fmla="*/ 388143 w 1221741"/>
              <a:gd name="connsiteY118" fmla="*/ 885884 h 1437056"/>
              <a:gd name="connsiteX119" fmla="*/ 369093 w 1221741"/>
              <a:gd name="connsiteY119" fmla="*/ 902553 h 1437056"/>
              <a:gd name="connsiteX120" fmla="*/ 371475 w 1221741"/>
              <a:gd name="connsiteY120" fmla="*/ 938271 h 1437056"/>
              <a:gd name="connsiteX121" fmla="*/ 373856 w 1221741"/>
              <a:gd name="connsiteY121" fmla="*/ 945415 h 1437056"/>
              <a:gd name="connsiteX122" fmla="*/ 381000 w 1221741"/>
              <a:gd name="connsiteY122" fmla="*/ 950178 h 1437056"/>
              <a:gd name="connsiteX123" fmla="*/ 390525 w 1221741"/>
              <a:gd name="connsiteY123" fmla="*/ 966846 h 1437056"/>
              <a:gd name="connsiteX124" fmla="*/ 392906 w 1221741"/>
              <a:gd name="connsiteY124" fmla="*/ 976371 h 1437056"/>
              <a:gd name="connsiteX125" fmla="*/ 400050 w 1221741"/>
              <a:gd name="connsiteY125" fmla="*/ 988278 h 1437056"/>
              <a:gd name="connsiteX126" fmla="*/ 407193 w 1221741"/>
              <a:gd name="connsiteY126" fmla="*/ 1023996 h 1437056"/>
              <a:gd name="connsiteX127" fmla="*/ 404812 w 1221741"/>
              <a:gd name="connsiteY127" fmla="*/ 1040665 h 1437056"/>
              <a:gd name="connsiteX128" fmla="*/ 378618 w 1221741"/>
              <a:gd name="connsiteY128" fmla="*/ 1033521 h 1437056"/>
              <a:gd name="connsiteX129" fmla="*/ 354806 w 1221741"/>
              <a:gd name="connsiteY129" fmla="*/ 1012090 h 1437056"/>
              <a:gd name="connsiteX130" fmla="*/ 350043 w 1221741"/>
              <a:gd name="connsiteY130" fmla="*/ 1004946 h 1437056"/>
              <a:gd name="connsiteX131" fmla="*/ 342900 w 1221741"/>
              <a:gd name="connsiteY131" fmla="*/ 1000184 h 1437056"/>
              <a:gd name="connsiteX132" fmla="*/ 307181 w 1221741"/>
              <a:gd name="connsiteY132" fmla="*/ 1007328 h 1437056"/>
              <a:gd name="connsiteX133" fmla="*/ 295275 w 1221741"/>
              <a:gd name="connsiteY133" fmla="*/ 1019234 h 1437056"/>
              <a:gd name="connsiteX134" fmla="*/ 288131 w 1221741"/>
              <a:gd name="connsiteY134" fmla="*/ 1043046 h 1437056"/>
              <a:gd name="connsiteX135" fmla="*/ 285750 w 1221741"/>
              <a:gd name="connsiteY135" fmla="*/ 1054953 h 1437056"/>
              <a:gd name="connsiteX136" fmla="*/ 278606 w 1221741"/>
              <a:gd name="connsiteY136" fmla="*/ 1057334 h 1437056"/>
              <a:gd name="connsiteX137" fmla="*/ 259556 w 1221741"/>
              <a:gd name="connsiteY137" fmla="*/ 1052571 h 1437056"/>
              <a:gd name="connsiteX138" fmla="*/ 252412 w 1221741"/>
              <a:gd name="connsiteY138" fmla="*/ 1040665 h 1437056"/>
              <a:gd name="connsiteX139" fmla="*/ 235743 w 1221741"/>
              <a:gd name="connsiteY139" fmla="*/ 1023996 h 1437056"/>
              <a:gd name="connsiteX140" fmla="*/ 235743 w 1221741"/>
              <a:gd name="connsiteY140" fmla="*/ 1023996 h 1437056"/>
              <a:gd name="connsiteX141" fmla="*/ 226218 w 1221741"/>
              <a:gd name="connsiteY141" fmla="*/ 1019234 h 1437056"/>
              <a:gd name="connsiteX142" fmla="*/ 207168 w 1221741"/>
              <a:gd name="connsiteY142" fmla="*/ 1007328 h 1437056"/>
              <a:gd name="connsiteX143" fmla="*/ 197643 w 1221741"/>
              <a:gd name="connsiteY143" fmla="*/ 1004946 h 1437056"/>
              <a:gd name="connsiteX144" fmla="*/ 166687 w 1221741"/>
              <a:gd name="connsiteY144" fmla="*/ 1000184 h 1437056"/>
              <a:gd name="connsiteX145" fmla="*/ 150018 w 1221741"/>
              <a:gd name="connsiteY145" fmla="*/ 995421 h 1437056"/>
              <a:gd name="connsiteX146" fmla="*/ 126206 w 1221741"/>
              <a:gd name="connsiteY146" fmla="*/ 985896 h 1437056"/>
              <a:gd name="connsiteX147" fmla="*/ 111918 w 1221741"/>
              <a:gd name="connsiteY147" fmla="*/ 978753 h 1437056"/>
              <a:gd name="connsiteX148" fmla="*/ 52387 w 1221741"/>
              <a:gd name="connsiteY148" fmla="*/ 983515 h 1437056"/>
              <a:gd name="connsiteX149" fmla="*/ 45243 w 1221741"/>
              <a:gd name="connsiteY149" fmla="*/ 988278 h 1437056"/>
              <a:gd name="connsiteX150" fmla="*/ 23812 w 1221741"/>
              <a:gd name="connsiteY150" fmla="*/ 1009709 h 1437056"/>
              <a:gd name="connsiteX151" fmla="*/ 16668 w 1221741"/>
              <a:gd name="connsiteY151" fmla="*/ 1033521 h 1437056"/>
              <a:gd name="connsiteX152" fmla="*/ 11906 w 1221741"/>
              <a:gd name="connsiteY152" fmla="*/ 1040665 h 1437056"/>
              <a:gd name="connsiteX153" fmla="*/ 9525 w 1221741"/>
              <a:gd name="connsiteY153" fmla="*/ 1081146 h 1437056"/>
              <a:gd name="connsiteX154" fmla="*/ 7143 w 1221741"/>
              <a:gd name="connsiteY154" fmla="*/ 1090671 h 1437056"/>
              <a:gd name="connsiteX155" fmla="*/ 4762 w 1221741"/>
              <a:gd name="connsiteY155" fmla="*/ 1104959 h 1437056"/>
              <a:gd name="connsiteX156" fmla="*/ 2381 w 1221741"/>
              <a:gd name="connsiteY156" fmla="*/ 1135915 h 1437056"/>
              <a:gd name="connsiteX157" fmla="*/ 0 w 1221741"/>
              <a:gd name="connsiteY157" fmla="*/ 1143059 h 1437056"/>
              <a:gd name="connsiteX158" fmla="*/ 2381 w 1221741"/>
              <a:gd name="connsiteY158" fmla="*/ 1209734 h 1437056"/>
              <a:gd name="connsiteX159" fmla="*/ 19050 w 1221741"/>
              <a:gd name="connsiteY159" fmla="*/ 1221640 h 1437056"/>
              <a:gd name="connsiteX160" fmla="*/ 45243 w 1221741"/>
              <a:gd name="connsiteY160" fmla="*/ 1233546 h 1437056"/>
              <a:gd name="connsiteX161" fmla="*/ 59531 w 1221741"/>
              <a:gd name="connsiteY161" fmla="*/ 1238309 h 1437056"/>
              <a:gd name="connsiteX162" fmla="*/ 83343 w 1221741"/>
              <a:gd name="connsiteY162" fmla="*/ 1254978 h 1437056"/>
              <a:gd name="connsiteX163" fmla="*/ 90487 w 1221741"/>
              <a:gd name="connsiteY163" fmla="*/ 1262121 h 1437056"/>
              <a:gd name="connsiteX164" fmla="*/ 104775 w 1221741"/>
              <a:gd name="connsiteY164" fmla="*/ 1266884 h 1437056"/>
              <a:gd name="connsiteX165" fmla="*/ 123825 w 1221741"/>
              <a:gd name="connsiteY165" fmla="*/ 1271646 h 1437056"/>
              <a:gd name="connsiteX166" fmla="*/ 138112 w 1221741"/>
              <a:gd name="connsiteY166" fmla="*/ 1276409 h 1437056"/>
              <a:gd name="connsiteX167" fmla="*/ 223837 w 1221741"/>
              <a:gd name="connsiteY167" fmla="*/ 1285934 h 1437056"/>
              <a:gd name="connsiteX168" fmla="*/ 257175 w 1221741"/>
              <a:gd name="connsiteY168" fmla="*/ 1314509 h 1437056"/>
              <a:gd name="connsiteX169" fmla="*/ 261937 w 1221741"/>
              <a:gd name="connsiteY169" fmla="*/ 1321653 h 1437056"/>
              <a:gd name="connsiteX170" fmla="*/ 264318 w 1221741"/>
              <a:gd name="connsiteY170" fmla="*/ 1328796 h 1437056"/>
              <a:gd name="connsiteX171" fmla="*/ 271462 w 1221741"/>
              <a:gd name="connsiteY171" fmla="*/ 1343084 h 1437056"/>
              <a:gd name="connsiteX172" fmla="*/ 276225 w 1221741"/>
              <a:gd name="connsiteY172" fmla="*/ 1350228 h 1437056"/>
              <a:gd name="connsiteX173" fmla="*/ 285750 w 1221741"/>
              <a:gd name="connsiteY173" fmla="*/ 1352609 h 1437056"/>
              <a:gd name="connsiteX174" fmla="*/ 328612 w 1221741"/>
              <a:gd name="connsiteY174" fmla="*/ 1347846 h 1437056"/>
              <a:gd name="connsiteX175" fmla="*/ 342900 w 1221741"/>
              <a:gd name="connsiteY175" fmla="*/ 1345465 h 1437056"/>
              <a:gd name="connsiteX176" fmla="*/ 366712 w 1221741"/>
              <a:gd name="connsiteY176" fmla="*/ 1350228 h 1437056"/>
              <a:gd name="connsiteX177" fmla="*/ 373856 w 1221741"/>
              <a:gd name="connsiteY177" fmla="*/ 1383565 h 1437056"/>
              <a:gd name="connsiteX178" fmla="*/ 381000 w 1221741"/>
              <a:gd name="connsiteY178" fmla="*/ 1412140 h 1437056"/>
              <a:gd name="connsiteX179" fmla="*/ 381000 w 1221741"/>
              <a:gd name="connsiteY179" fmla="*/ 1435953 h 1437056"/>
              <a:gd name="connsiteX0" fmla="*/ 381000 w 1220796"/>
              <a:gd name="connsiteY0" fmla="*/ 1435953 h 1437056"/>
              <a:gd name="connsiteX1" fmla="*/ 411956 w 1220796"/>
              <a:gd name="connsiteY1" fmla="*/ 1431190 h 1437056"/>
              <a:gd name="connsiteX2" fmla="*/ 426243 w 1220796"/>
              <a:gd name="connsiteY2" fmla="*/ 1419284 h 1437056"/>
              <a:gd name="connsiteX3" fmla="*/ 435768 w 1220796"/>
              <a:gd name="connsiteY3" fmla="*/ 1414521 h 1437056"/>
              <a:gd name="connsiteX4" fmla="*/ 447675 w 1220796"/>
              <a:gd name="connsiteY4" fmla="*/ 1404996 h 1437056"/>
              <a:gd name="connsiteX5" fmla="*/ 450056 w 1220796"/>
              <a:gd name="connsiteY5" fmla="*/ 1397853 h 1437056"/>
              <a:gd name="connsiteX6" fmla="*/ 476250 w 1220796"/>
              <a:gd name="connsiteY6" fmla="*/ 1378803 h 1437056"/>
              <a:gd name="connsiteX7" fmla="*/ 488156 w 1220796"/>
              <a:gd name="connsiteY7" fmla="*/ 1369278 h 1437056"/>
              <a:gd name="connsiteX8" fmla="*/ 526256 w 1220796"/>
              <a:gd name="connsiteY8" fmla="*/ 1362134 h 1437056"/>
              <a:gd name="connsiteX9" fmla="*/ 559593 w 1220796"/>
              <a:gd name="connsiteY9" fmla="*/ 1357371 h 1437056"/>
              <a:gd name="connsiteX10" fmla="*/ 573881 w 1220796"/>
              <a:gd name="connsiteY10" fmla="*/ 1347846 h 1437056"/>
              <a:gd name="connsiteX11" fmla="*/ 592931 w 1220796"/>
              <a:gd name="connsiteY11" fmla="*/ 1333559 h 1437056"/>
              <a:gd name="connsiteX12" fmla="*/ 611981 w 1220796"/>
              <a:gd name="connsiteY12" fmla="*/ 1321653 h 1437056"/>
              <a:gd name="connsiteX13" fmla="*/ 626268 w 1220796"/>
              <a:gd name="connsiteY13" fmla="*/ 1319271 h 1437056"/>
              <a:gd name="connsiteX14" fmla="*/ 657225 w 1220796"/>
              <a:gd name="connsiteY14" fmla="*/ 1314509 h 1437056"/>
              <a:gd name="connsiteX15" fmla="*/ 666750 w 1220796"/>
              <a:gd name="connsiteY15" fmla="*/ 1307365 h 1437056"/>
              <a:gd name="connsiteX16" fmla="*/ 652462 w 1220796"/>
              <a:gd name="connsiteY16" fmla="*/ 1295459 h 1437056"/>
              <a:gd name="connsiteX17" fmla="*/ 638175 w 1220796"/>
              <a:gd name="connsiteY17" fmla="*/ 1288315 h 1437056"/>
              <a:gd name="connsiteX18" fmla="*/ 626268 w 1220796"/>
              <a:gd name="connsiteY18" fmla="*/ 1278790 h 1437056"/>
              <a:gd name="connsiteX19" fmla="*/ 619125 w 1220796"/>
              <a:gd name="connsiteY19" fmla="*/ 1271646 h 1437056"/>
              <a:gd name="connsiteX20" fmla="*/ 621506 w 1220796"/>
              <a:gd name="connsiteY20" fmla="*/ 1254978 h 1437056"/>
              <a:gd name="connsiteX21" fmla="*/ 650081 w 1220796"/>
              <a:gd name="connsiteY21" fmla="*/ 1259740 h 1437056"/>
              <a:gd name="connsiteX22" fmla="*/ 671512 w 1220796"/>
              <a:gd name="connsiteY22" fmla="*/ 1266884 h 1437056"/>
              <a:gd name="connsiteX23" fmla="*/ 673893 w 1220796"/>
              <a:gd name="connsiteY23" fmla="*/ 1300221 h 1437056"/>
              <a:gd name="connsiteX24" fmla="*/ 692943 w 1220796"/>
              <a:gd name="connsiteY24" fmla="*/ 1302603 h 1437056"/>
              <a:gd name="connsiteX25" fmla="*/ 757237 w 1220796"/>
              <a:gd name="connsiteY25" fmla="*/ 1300221 h 1437056"/>
              <a:gd name="connsiteX26" fmla="*/ 776287 w 1220796"/>
              <a:gd name="connsiteY26" fmla="*/ 1297840 h 1437056"/>
              <a:gd name="connsiteX27" fmla="*/ 845343 w 1220796"/>
              <a:gd name="connsiteY27" fmla="*/ 1304984 h 1437056"/>
              <a:gd name="connsiteX28" fmla="*/ 864393 w 1220796"/>
              <a:gd name="connsiteY28" fmla="*/ 1309746 h 1437056"/>
              <a:gd name="connsiteX29" fmla="*/ 885825 w 1220796"/>
              <a:gd name="connsiteY29" fmla="*/ 1314509 h 1437056"/>
              <a:gd name="connsiteX30" fmla="*/ 897731 w 1220796"/>
              <a:gd name="connsiteY30" fmla="*/ 1319271 h 1437056"/>
              <a:gd name="connsiteX31" fmla="*/ 907256 w 1220796"/>
              <a:gd name="connsiteY31" fmla="*/ 1324034 h 1437056"/>
              <a:gd name="connsiteX32" fmla="*/ 926306 w 1220796"/>
              <a:gd name="connsiteY32" fmla="*/ 1328796 h 1437056"/>
              <a:gd name="connsiteX33" fmla="*/ 945356 w 1220796"/>
              <a:gd name="connsiteY33" fmla="*/ 1333559 h 1437056"/>
              <a:gd name="connsiteX34" fmla="*/ 950118 w 1220796"/>
              <a:gd name="connsiteY34" fmla="*/ 1307365 h 1437056"/>
              <a:gd name="connsiteX35" fmla="*/ 952500 w 1220796"/>
              <a:gd name="connsiteY35" fmla="*/ 1297840 h 1437056"/>
              <a:gd name="connsiteX36" fmla="*/ 988218 w 1220796"/>
              <a:gd name="connsiteY36" fmla="*/ 1290696 h 1437056"/>
              <a:gd name="connsiteX37" fmla="*/ 992981 w 1220796"/>
              <a:gd name="connsiteY37" fmla="*/ 1283553 h 1437056"/>
              <a:gd name="connsiteX38" fmla="*/ 1000125 w 1220796"/>
              <a:gd name="connsiteY38" fmla="*/ 1281171 h 1437056"/>
              <a:gd name="connsiteX39" fmla="*/ 1007268 w 1220796"/>
              <a:gd name="connsiteY39" fmla="*/ 1276409 h 1437056"/>
              <a:gd name="connsiteX40" fmla="*/ 1012031 w 1220796"/>
              <a:gd name="connsiteY40" fmla="*/ 1266884 h 1437056"/>
              <a:gd name="connsiteX41" fmla="*/ 1014412 w 1220796"/>
              <a:gd name="connsiteY41" fmla="*/ 1259740 h 1437056"/>
              <a:gd name="connsiteX42" fmla="*/ 1023937 w 1220796"/>
              <a:gd name="connsiteY42" fmla="*/ 1245453 h 1437056"/>
              <a:gd name="connsiteX43" fmla="*/ 1031081 w 1220796"/>
              <a:gd name="connsiteY43" fmla="*/ 1226403 h 1437056"/>
              <a:gd name="connsiteX44" fmla="*/ 1033462 w 1220796"/>
              <a:gd name="connsiteY44" fmla="*/ 1219259 h 1437056"/>
              <a:gd name="connsiteX45" fmla="*/ 1035843 w 1220796"/>
              <a:gd name="connsiteY45" fmla="*/ 1209734 h 1437056"/>
              <a:gd name="connsiteX46" fmla="*/ 1040606 w 1220796"/>
              <a:gd name="connsiteY46" fmla="*/ 1200209 h 1437056"/>
              <a:gd name="connsiteX47" fmla="*/ 1045368 w 1220796"/>
              <a:gd name="connsiteY47" fmla="*/ 1181159 h 1437056"/>
              <a:gd name="connsiteX48" fmla="*/ 1062037 w 1220796"/>
              <a:gd name="connsiteY48" fmla="*/ 1150203 h 1437056"/>
              <a:gd name="connsiteX49" fmla="*/ 1069181 w 1220796"/>
              <a:gd name="connsiteY49" fmla="*/ 1143059 h 1437056"/>
              <a:gd name="connsiteX50" fmla="*/ 1066800 w 1220796"/>
              <a:gd name="connsiteY50" fmla="*/ 1114484 h 1437056"/>
              <a:gd name="connsiteX51" fmla="*/ 1004887 w 1220796"/>
              <a:gd name="connsiteY51" fmla="*/ 1121628 h 1437056"/>
              <a:gd name="connsiteX52" fmla="*/ 1004887 w 1220796"/>
              <a:gd name="connsiteY52" fmla="*/ 1093053 h 1437056"/>
              <a:gd name="connsiteX53" fmla="*/ 1009650 w 1220796"/>
              <a:gd name="connsiteY53" fmla="*/ 1085909 h 1437056"/>
              <a:gd name="connsiteX54" fmla="*/ 1016793 w 1220796"/>
              <a:gd name="connsiteY54" fmla="*/ 1076384 h 1437056"/>
              <a:gd name="connsiteX55" fmla="*/ 1028700 w 1220796"/>
              <a:gd name="connsiteY55" fmla="*/ 1026378 h 1437056"/>
              <a:gd name="connsiteX56" fmla="*/ 1038225 w 1220796"/>
              <a:gd name="connsiteY56" fmla="*/ 990659 h 1437056"/>
              <a:gd name="connsiteX57" fmla="*/ 1045368 w 1220796"/>
              <a:gd name="connsiteY57" fmla="*/ 981134 h 1437056"/>
              <a:gd name="connsiteX58" fmla="*/ 1054893 w 1220796"/>
              <a:gd name="connsiteY58" fmla="*/ 964465 h 1437056"/>
              <a:gd name="connsiteX59" fmla="*/ 1071562 w 1220796"/>
              <a:gd name="connsiteY59" fmla="*/ 947796 h 1437056"/>
              <a:gd name="connsiteX60" fmla="*/ 1095375 w 1220796"/>
              <a:gd name="connsiteY60" fmla="*/ 928746 h 1437056"/>
              <a:gd name="connsiteX61" fmla="*/ 1102518 w 1220796"/>
              <a:gd name="connsiteY61" fmla="*/ 921603 h 1437056"/>
              <a:gd name="connsiteX62" fmla="*/ 1109662 w 1220796"/>
              <a:gd name="connsiteY62" fmla="*/ 919221 h 1437056"/>
              <a:gd name="connsiteX63" fmla="*/ 1119187 w 1220796"/>
              <a:gd name="connsiteY63" fmla="*/ 912078 h 1437056"/>
              <a:gd name="connsiteX64" fmla="*/ 1138237 w 1220796"/>
              <a:gd name="connsiteY64" fmla="*/ 900171 h 1437056"/>
              <a:gd name="connsiteX65" fmla="*/ 1147762 w 1220796"/>
              <a:gd name="connsiteY65" fmla="*/ 881121 h 1437056"/>
              <a:gd name="connsiteX66" fmla="*/ 1166812 w 1220796"/>
              <a:gd name="connsiteY66" fmla="*/ 854928 h 1437056"/>
              <a:gd name="connsiteX67" fmla="*/ 1178718 w 1220796"/>
              <a:gd name="connsiteY67" fmla="*/ 847784 h 1437056"/>
              <a:gd name="connsiteX68" fmla="*/ 1185862 w 1220796"/>
              <a:gd name="connsiteY68" fmla="*/ 845403 h 1437056"/>
              <a:gd name="connsiteX69" fmla="*/ 1197768 w 1220796"/>
              <a:gd name="connsiteY69" fmla="*/ 838259 h 1437056"/>
              <a:gd name="connsiteX70" fmla="*/ 1207293 w 1220796"/>
              <a:gd name="connsiteY70" fmla="*/ 833496 h 1437056"/>
              <a:gd name="connsiteX71" fmla="*/ 1219200 w 1220796"/>
              <a:gd name="connsiteY71" fmla="*/ 819209 h 1437056"/>
              <a:gd name="connsiteX72" fmla="*/ 1214437 w 1220796"/>
              <a:gd name="connsiteY72" fmla="*/ 793015 h 1437056"/>
              <a:gd name="connsiteX73" fmla="*/ 1178718 w 1220796"/>
              <a:gd name="connsiteY73" fmla="*/ 778728 h 1437056"/>
              <a:gd name="connsiteX74" fmla="*/ 1133475 w 1220796"/>
              <a:gd name="connsiteY74" fmla="*/ 745390 h 1437056"/>
              <a:gd name="connsiteX75" fmla="*/ 1088231 w 1220796"/>
              <a:gd name="connsiteY75" fmla="*/ 662046 h 1437056"/>
              <a:gd name="connsiteX76" fmla="*/ 1064418 w 1220796"/>
              <a:gd name="connsiteY76" fmla="*/ 609659 h 1437056"/>
              <a:gd name="connsiteX77" fmla="*/ 1031081 w 1220796"/>
              <a:gd name="connsiteY77" fmla="*/ 535840 h 1437056"/>
              <a:gd name="connsiteX78" fmla="*/ 992981 w 1220796"/>
              <a:gd name="connsiteY78" fmla="*/ 452496 h 1437056"/>
              <a:gd name="connsiteX79" fmla="*/ 969168 w 1220796"/>
              <a:gd name="connsiteY79" fmla="*/ 397728 h 1437056"/>
              <a:gd name="connsiteX80" fmla="*/ 947738 w 1220796"/>
              <a:gd name="connsiteY80" fmla="*/ 333434 h 1437056"/>
              <a:gd name="connsiteX81" fmla="*/ 926306 w 1220796"/>
              <a:gd name="connsiteY81" fmla="*/ 242946 h 1437056"/>
              <a:gd name="connsiteX82" fmla="*/ 900112 w 1220796"/>
              <a:gd name="connsiteY82" fmla="*/ 161985 h 1437056"/>
              <a:gd name="connsiteX83" fmla="*/ 871537 w 1220796"/>
              <a:gd name="connsiteY83" fmla="*/ 88166 h 1437056"/>
              <a:gd name="connsiteX84" fmla="*/ 823912 w 1220796"/>
              <a:gd name="connsiteY84" fmla="*/ 58 h 1437056"/>
              <a:gd name="connsiteX85" fmla="*/ 852487 w 1220796"/>
              <a:gd name="connsiteY85" fmla="*/ 84506 h 1437056"/>
              <a:gd name="connsiteX86" fmla="*/ 862012 w 1220796"/>
              <a:gd name="connsiteY86" fmla="*/ 148800 h 1437056"/>
              <a:gd name="connsiteX87" fmla="*/ 847725 w 1220796"/>
              <a:gd name="connsiteY87" fmla="*/ 207228 h 1437056"/>
              <a:gd name="connsiteX88" fmla="*/ 812006 w 1220796"/>
              <a:gd name="connsiteY88" fmla="*/ 297715 h 1437056"/>
              <a:gd name="connsiteX89" fmla="*/ 797718 w 1220796"/>
              <a:gd name="connsiteY89" fmla="*/ 354865 h 1437056"/>
              <a:gd name="connsiteX90" fmla="*/ 781050 w 1220796"/>
              <a:gd name="connsiteY90" fmla="*/ 395346 h 1437056"/>
              <a:gd name="connsiteX91" fmla="*/ 754856 w 1220796"/>
              <a:gd name="connsiteY91" fmla="*/ 445353 h 1437056"/>
              <a:gd name="connsiteX92" fmla="*/ 762000 w 1220796"/>
              <a:gd name="connsiteY92" fmla="*/ 481071 h 1437056"/>
              <a:gd name="connsiteX93" fmla="*/ 733424 w 1220796"/>
              <a:gd name="connsiteY93" fmla="*/ 483453 h 1437056"/>
              <a:gd name="connsiteX94" fmla="*/ 688181 w 1220796"/>
              <a:gd name="connsiteY94" fmla="*/ 519171 h 1437056"/>
              <a:gd name="connsiteX95" fmla="*/ 642937 w 1220796"/>
              <a:gd name="connsiteY95" fmla="*/ 562034 h 1437056"/>
              <a:gd name="connsiteX96" fmla="*/ 607218 w 1220796"/>
              <a:gd name="connsiteY96" fmla="*/ 604896 h 1437056"/>
              <a:gd name="connsiteX97" fmla="*/ 602456 w 1220796"/>
              <a:gd name="connsiteY97" fmla="*/ 612040 h 1437056"/>
              <a:gd name="connsiteX98" fmla="*/ 573881 w 1220796"/>
              <a:gd name="connsiteY98" fmla="*/ 628709 h 1437056"/>
              <a:gd name="connsiteX99" fmla="*/ 554831 w 1220796"/>
              <a:gd name="connsiteY99" fmla="*/ 638234 h 1437056"/>
              <a:gd name="connsiteX100" fmla="*/ 542925 w 1220796"/>
              <a:gd name="connsiteY100" fmla="*/ 645378 h 1437056"/>
              <a:gd name="connsiteX101" fmla="*/ 535781 w 1220796"/>
              <a:gd name="connsiteY101" fmla="*/ 647759 h 1437056"/>
              <a:gd name="connsiteX102" fmla="*/ 516731 w 1220796"/>
              <a:gd name="connsiteY102" fmla="*/ 662046 h 1437056"/>
              <a:gd name="connsiteX103" fmla="*/ 500062 w 1220796"/>
              <a:gd name="connsiteY103" fmla="*/ 676334 h 1437056"/>
              <a:gd name="connsiteX104" fmla="*/ 490537 w 1220796"/>
              <a:gd name="connsiteY104" fmla="*/ 714434 h 1437056"/>
              <a:gd name="connsiteX105" fmla="*/ 490537 w 1220796"/>
              <a:gd name="connsiteY105" fmla="*/ 831115 h 1437056"/>
              <a:gd name="connsiteX106" fmla="*/ 495300 w 1220796"/>
              <a:gd name="connsiteY106" fmla="*/ 864453 h 1437056"/>
              <a:gd name="connsiteX107" fmla="*/ 492918 w 1220796"/>
              <a:gd name="connsiteY107" fmla="*/ 897790 h 1437056"/>
              <a:gd name="connsiteX108" fmla="*/ 483393 w 1220796"/>
              <a:gd name="connsiteY108" fmla="*/ 895409 h 1437056"/>
              <a:gd name="connsiteX109" fmla="*/ 478631 w 1220796"/>
              <a:gd name="connsiteY109" fmla="*/ 888265 h 1437056"/>
              <a:gd name="connsiteX110" fmla="*/ 447675 w 1220796"/>
              <a:gd name="connsiteY110" fmla="*/ 878740 h 1437056"/>
              <a:gd name="connsiteX111" fmla="*/ 445293 w 1220796"/>
              <a:gd name="connsiteY111" fmla="*/ 871596 h 1437056"/>
              <a:gd name="connsiteX112" fmla="*/ 438150 w 1220796"/>
              <a:gd name="connsiteY112" fmla="*/ 845403 h 1437056"/>
              <a:gd name="connsiteX113" fmla="*/ 421481 w 1220796"/>
              <a:gd name="connsiteY113" fmla="*/ 854928 h 1437056"/>
              <a:gd name="connsiteX114" fmla="*/ 407193 w 1220796"/>
              <a:gd name="connsiteY114" fmla="*/ 859690 h 1437056"/>
              <a:gd name="connsiteX115" fmla="*/ 397668 w 1220796"/>
              <a:gd name="connsiteY115" fmla="*/ 869215 h 1437056"/>
              <a:gd name="connsiteX116" fmla="*/ 395287 w 1220796"/>
              <a:gd name="connsiteY116" fmla="*/ 876359 h 1437056"/>
              <a:gd name="connsiteX117" fmla="*/ 388143 w 1220796"/>
              <a:gd name="connsiteY117" fmla="*/ 885884 h 1437056"/>
              <a:gd name="connsiteX118" fmla="*/ 369093 w 1220796"/>
              <a:gd name="connsiteY118" fmla="*/ 902553 h 1437056"/>
              <a:gd name="connsiteX119" fmla="*/ 371475 w 1220796"/>
              <a:gd name="connsiteY119" fmla="*/ 938271 h 1437056"/>
              <a:gd name="connsiteX120" fmla="*/ 373856 w 1220796"/>
              <a:gd name="connsiteY120" fmla="*/ 945415 h 1437056"/>
              <a:gd name="connsiteX121" fmla="*/ 381000 w 1220796"/>
              <a:gd name="connsiteY121" fmla="*/ 950178 h 1437056"/>
              <a:gd name="connsiteX122" fmla="*/ 390525 w 1220796"/>
              <a:gd name="connsiteY122" fmla="*/ 966846 h 1437056"/>
              <a:gd name="connsiteX123" fmla="*/ 392906 w 1220796"/>
              <a:gd name="connsiteY123" fmla="*/ 976371 h 1437056"/>
              <a:gd name="connsiteX124" fmla="*/ 400050 w 1220796"/>
              <a:gd name="connsiteY124" fmla="*/ 988278 h 1437056"/>
              <a:gd name="connsiteX125" fmla="*/ 407193 w 1220796"/>
              <a:gd name="connsiteY125" fmla="*/ 1023996 h 1437056"/>
              <a:gd name="connsiteX126" fmla="*/ 404812 w 1220796"/>
              <a:gd name="connsiteY126" fmla="*/ 1040665 h 1437056"/>
              <a:gd name="connsiteX127" fmla="*/ 378618 w 1220796"/>
              <a:gd name="connsiteY127" fmla="*/ 1033521 h 1437056"/>
              <a:gd name="connsiteX128" fmla="*/ 354806 w 1220796"/>
              <a:gd name="connsiteY128" fmla="*/ 1012090 h 1437056"/>
              <a:gd name="connsiteX129" fmla="*/ 350043 w 1220796"/>
              <a:gd name="connsiteY129" fmla="*/ 1004946 h 1437056"/>
              <a:gd name="connsiteX130" fmla="*/ 342900 w 1220796"/>
              <a:gd name="connsiteY130" fmla="*/ 1000184 h 1437056"/>
              <a:gd name="connsiteX131" fmla="*/ 307181 w 1220796"/>
              <a:gd name="connsiteY131" fmla="*/ 1007328 h 1437056"/>
              <a:gd name="connsiteX132" fmla="*/ 295275 w 1220796"/>
              <a:gd name="connsiteY132" fmla="*/ 1019234 h 1437056"/>
              <a:gd name="connsiteX133" fmla="*/ 288131 w 1220796"/>
              <a:gd name="connsiteY133" fmla="*/ 1043046 h 1437056"/>
              <a:gd name="connsiteX134" fmla="*/ 285750 w 1220796"/>
              <a:gd name="connsiteY134" fmla="*/ 1054953 h 1437056"/>
              <a:gd name="connsiteX135" fmla="*/ 278606 w 1220796"/>
              <a:gd name="connsiteY135" fmla="*/ 1057334 h 1437056"/>
              <a:gd name="connsiteX136" fmla="*/ 259556 w 1220796"/>
              <a:gd name="connsiteY136" fmla="*/ 1052571 h 1437056"/>
              <a:gd name="connsiteX137" fmla="*/ 252412 w 1220796"/>
              <a:gd name="connsiteY137" fmla="*/ 1040665 h 1437056"/>
              <a:gd name="connsiteX138" fmla="*/ 235743 w 1220796"/>
              <a:gd name="connsiteY138" fmla="*/ 1023996 h 1437056"/>
              <a:gd name="connsiteX139" fmla="*/ 235743 w 1220796"/>
              <a:gd name="connsiteY139" fmla="*/ 1023996 h 1437056"/>
              <a:gd name="connsiteX140" fmla="*/ 226218 w 1220796"/>
              <a:gd name="connsiteY140" fmla="*/ 1019234 h 1437056"/>
              <a:gd name="connsiteX141" fmla="*/ 207168 w 1220796"/>
              <a:gd name="connsiteY141" fmla="*/ 1007328 h 1437056"/>
              <a:gd name="connsiteX142" fmla="*/ 197643 w 1220796"/>
              <a:gd name="connsiteY142" fmla="*/ 1004946 h 1437056"/>
              <a:gd name="connsiteX143" fmla="*/ 166687 w 1220796"/>
              <a:gd name="connsiteY143" fmla="*/ 1000184 h 1437056"/>
              <a:gd name="connsiteX144" fmla="*/ 150018 w 1220796"/>
              <a:gd name="connsiteY144" fmla="*/ 995421 h 1437056"/>
              <a:gd name="connsiteX145" fmla="*/ 126206 w 1220796"/>
              <a:gd name="connsiteY145" fmla="*/ 985896 h 1437056"/>
              <a:gd name="connsiteX146" fmla="*/ 111918 w 1220796"/>
              <a:gd name="connsiteY146" fmla="*/ 978753 h 1437056"/>
              <a:gd name="connsiteX147" fmla="*/ 52387 w 1220796"/>
              <a:gd name="connsiteY147" fmla="*/ 983515 h 1437056"/>
              <a:gd name="connsiteX148" fmla="*/ 45243 w 1220796"/>
              <a:gd name="connsiteY148" fmla="*/ 988278 h 1437056"/>
              <a:gd name="connsiteX149" fmla="*/ 23812 w 1220796"/>
              <a:gd name="connsiteY149" fmla="*/ 1009709 h 1437056"/>
              <a:gd name="connsiteX150" fmla="*/ 16668 w 1220796"/>
              <a:gd name="connsiteY150" fmla="*/ 1033521 h 1437056"/>
              <a:gd name="connsiteX151" fmla="*/ 11906 w 1220796"/>
              <a:gd name="connsiteY151" fmla="*/ 1040665 h 1437056"/>
              <a:gd name="connsiteX152" fmla="*/ 9525 w 1220796"/>
              <a:gd name="connsiteY152" fmla="*/ 1081146 h 1437056"/>
              <a:gd name="connsiteX153" fmla="*/ 7143 w 1220796"/>
              <a:gd name="connsiteY153" fmla="*/ 1090671 h 1437056"/>
              <a:gd name="connsiteX154" fmla="*/ 4762 w 1220796"/>
              <a:gd name="connsiteY154" fmla="*/ 1104959 h 1437056"/>
              <a:gd name="connsiteX155" fmla="*/ 2381 w 1220796"/>
              <a:gd name="connsiteY155" fmla="*/ 1135915 h 1437056"/>
              <a:gd name="connsiteX156" fmla="*/ 0 w 1220796"/>
              <a:gd name="connsiteY156" fmla="*/ 1143059 h 1437056"/>
              <a:gd name="connsiteX157" fmla="*/ 2381 w 1220796"/>
              <a:gd name="connsiteY157" fmla="*/ 1209734 h 1437056"/>
              <a:gd name="connsiteX158" fmla="*/ 19050 w 1220796"/>
              <a:gd name="connsiteY158" fmla="*/ 1221640 h 1437056"/>
              <a:gd name="connsiteX159" fmla="*/ 45243 w 1220796"/>
              <a:gd name="connsiteY159" fmla="*/ 1233546 h 1437056"/>
              <a:gd name="connsiteX160" fmla="*/ 59531 w 1220796"/>
              <a:gd name="connsiteY160" fmla="*/ 1238309 h 1437056"/>
              <a:gd name="connsiteX161" fmla="*/ 83343 w 1220796"/>
              <a:gd name="connsiteY161" fmla="*/ 1254978 h 1437056"/>
              <a:gd name="connsiteX162" fmla="*/ 90487 w 1220796"/>
              <a:gd name="connsiteY162" fmla="*/ 1262121 h 1437056"/>
              <a:gd name="connsiteX163" fmla="*/ 104775 w 1220796"/>
              <a:gd name="connsiteY163" fmla="*/ 1266884 h 1437056"/>
              <a:gd name="connsiteX164" fmla="*/ 123825 w 1220796"/>
              <a:gd name="connsiteY164" fmla="*/ 1271646 h 1437056"/>
              <a:gd name="connsiteX165" fmla="*/ 138112 w 1220796"/>
              <a:gd name="connsiteY165" fmla="*/ 1276409 h 1437056"/>
              <a:gd name="connsiteX166" fmla="*/ 223837 w 1220796"/>
              <a:gd name="connsiteY166" fmla="*/ 1285934 h 1437056"/>
              <a:gd name="connsiteX167" fmla="*/ 257175 w 1220796"/>
              <a:gd name="connsiteY167" fmla="*/ 1314509 h 1437056"/>
              <a:gd name="connsiteX168" fmla="*/ 261937 w 1220796"/>
              <a:gd name="connsiteY168" fmla="*/ 1321653 h 1437056"/>
              <a:gd name="connsiteX169" fmla="*/ 264318 w 1220796"/>
              <a:gd name="connsiteY169" fmla="*/ 1328796 h 1437056"/>
              <a:gd name="connsiteX170" fmla="*/ 271462 w 1220796"/>
              <a:gd name="connsiteY170" fmla="*/ 1343084 h 1437056"/>
              <a:gd name="connsiteX171" fmla="*/ 276225 w 1220796"/>
              <a:gd name="connsiteY171" fmla="*/ 1350228 h 1437056"/>
              <a:gd name="connsiteX172" fmla="*/ 285750 w 1220796"/>
              <a:gd name="connsiteY172" fmla="*/ 1352609 h 1437056"/>
              <a:gd name="connsiteX173" fmla="*/ 328612 w 1220796"/>
              <a:gd name="connsiteY173" fmla="*/ 1347846 h 1437056"/>
              <a:gd name="connsiteX174" fmla="*/ 342900 w 1220796"/>
              <a:gd name="connsiteY174" fmla="*/ 1345465 h 1437056"/>
              <a:gd name="connsiteX175" fmla="*/ 366712 w 1220796"/>
              <a:gd name="connsiteY175" fmla="*/ 1350228 h 1437056"/>
              <a:gd name="connsiteX176" fmla="*/ 373856 w 1220796"/>
              <a:gd name="connsiteY176" fmla="*/ 1383565 h 1437056"/>
              <a:gd name="connsiteX177" fmla="*/ 381000 w 1220796"/>
              <a:gd name="connsiteY177" fmla="*/ 1412140 h 1437056"/>
              <a:gd name="connsiteX178" fmla="*/ 381000 w 1220796"/>
              <a:gd name="connsiteY178" fmla="*/ 1435953 h 1437056"/>
              <a:gd name="connsiteX0" fmla="*/ 381000 w 1215789"/>
              <a:gd name="connsiteY0" fmla="*/ 1435953 h 1437056"/>
              <a:gd name="connsiteX1" fmla="*/ 411956 w 1215789"/>
              <a:gd name="connsiteY1" fmla="*/ 1431190 h 1437056"/>
              <a:gd name="connsiteX2" fmla="*/ 426243 w 1215789"/>
              <a:gd name="connsiteY2" fmla="*/ 1419284 h 1437056"/>
              <a:gd name="connsiteX3" fmla="*/ 435768 w 1215789"/>
              <a:gd name="connsiteY3" fmla="*/ 1414521 h 1437056"/>
              <a:gd name="connsiteX4" fmla="*/ 447675 w 1215789"/>
              <a:gd name="connsiteY4" fmla="*/ 1404996 h 1437056"/>
              <a:gd name="connsiteX5" fmla="*/ 450056 w 1215789"/>
              <a:gd name="connsiteY5" fmla="*/ 1397853 h 1437056"/>
              <a:gd name="connsiteX6" fmla="*/ 476250 w 1215789"/>
              <a:gd name="connsiteY6" fmla="*/ 1378803 h 1437056"/>
              <a:gd name="connsiteX7" fmla="*/ 488156 w 1215789"/>
              <a:gd name="connsiteY7" fmla="*/ 1369278 h 1437056"/>
              <a:gd name="connsiteX8" fmla="*/ 526256 w 1215789"/>
              <a:gd name="connsiteY8" fmla="*/ 1362134 h 1437056"/>
              <a:gd name="connsiteX9" fmla="*/ 559593 w 1215789"/>
              <a:gd name="connsiteY9" fmla="*/ 1357371 h 1437056"/>
              <a:gd name="connsiteX10" fmla="*/ 573881 w 1215789"/>
              <a:gd name="connsiteY10" fmla="*/ 1347846 h 1437056"/>
              <a:gd name="connsiteX11" fmla="*/ 592931 w 1215789"/>
              <a:gd name="connsiteY11" fmla="*/ 1333559 h 1437056"/>
              <a:gd name="connsiteX12" fmla="*/ 611981 w 1215789"/>
              <a:gd name="connsiteY12" fmla="*/ 1321653 h 1437056"/>
              <a:gd name="connsiteX13" fmla="*/ 626268 w 1215789"/>
              <a:gd name="connsiteY13" fmla="*/ 1319271 h 1437056"/>
              <a:gd name="connsiteX14" fmla="*/ 657225 w 1215789"/>
              <a:gd name="connsiteY14" fmla="*/ 1314509 h 1437056"/>
              <a:gd name="connsiteX15" fmla="*/ 666750 w 1215789"/>
              <a:gd name="connsiteY15" fmla="*/ 1307365 h 1437056"/>
              <a:gd name="connsiteX16" fmla="*/ 652462 w 1215789"/>
              <a:gd name="connsiteY16" fmla="*/ 1295459 h 1437056"/>
              <a:gd name="connsiteX17" fmla="*/ 638175 w 1215789"/>
              <a:gd name="connsiteY17" fmla="*/ 1288315 h 1437056"/>
              <a:gd name="connsiteX18" fmla="*/ 626268 w 1215789"/>
              <a:gd name="connsiteY18" fmla="*/ 1278790 h 1437056"/>
              <a:gd name="connsiteX19" fmla="*/ 619125 w 1215789"/>
              <a:gd name="connsiteY19" fmla="*/ 1271646 h 1437056"/>
              <a:gd name="connsiteX20" fmla="*/ 621506 w 1215789"/>
              <a:gd name="connsiteY20" fmla="*/ 1254978 h 1437056"/>
              <a:gd name="connsiteX21" fmla="*/ 650081 w 1215789"/>
              <a:gd name="connsiteY21" fmla="*/ 1259740 h 1437056"/>
              <a:gd name="connsiteX22" fmla="*/ 671512 w 1215789"/>
              <a:gd name="connsiteY22" fmla="*/ 1266884 h 1437056"/>
              <a:gd name="connsiteX23" fmla="*/ 673893 w 1215789"/>
              <a:gd name="connsiteY23" fmla="*/ 1300221 h 1437056"/>
              <a:gd name="connsiteX24" fmla="*/ 692943 w 1215789"/>
              <a:gd name="connsiteY24" fmla="*/ 1302603 h 1437056"/>
              <a:gd name="connsiteX25" fmla="*/ 757237 w 1215789"/>
              <a:gd name="connsiteY25" fmla="*/ 1300221 h 1437056"/>
              <a:gd name="connsiteX26" fmla="*/ 776287 w 1215789"/>
              <a:gd name="connsiteY26" fmla="*/ 1297840 h 1437056"/>
              <a:gd name="connsiteX27" fmla="*/ 845343 w 1215789"/>
              <a:gd name="connsiteY27" fmla="*/ 1304984 h 1437056"/>
              <a:gd name="connsiteX28" fmla="*/ 864393 w 1215789"/>
              <a:gd name="connsiteY28" fmla="*/ 1309746 h 1437056"/>
              <a:gd name="connsiteX29" fmla="*/ 885825 w 1215789"/>
              <a:gd name="connsiteY29" fmla="*/ 1314509 h 1437056"/>
              <a:gd name="connsiteX30" fmla="*/ 897731 w 1215789"/>
              <a:gd name="connsiteY30" fmla="*/ 1319271 h 1437056"/>
              <a:gd name="connsiteX31" fmla="*/ 907256 w 1215789"/>
              <a:gd name="connsiteY31" fmla="*/ 1324034 h 1437056"/>
              <a:gd name="connsiteX32" fmla="*/ 926306 w 1215789"/>
              <a:gd name="connsiteY32" fmla="*/ 1328796 h 1437056"/>
              <a:gd name="connsiteX33" fmla="*/ 945356 w 1215789"/>
              <a:gd name="connsiteY33" fmla="*/ 1333559 h 1437056"/>
              <a:gd name="connsiteX34" fmla="*/ 950118 w 1215789"/>
              <a:gd name="connsiteY34" fmla="*/ 1307365 h 1437056"/>
              <a:gd name="connsiteX35" fmla="*/ 952500 w 1215789"/>
              <a:gd name="connsiteY35" fmla="*/ 1297840 h 1437056"/>
              <a:gd name="connsiteX36" fmla="*/ 988218 w 1215789"/>
              <a:gd name="connsiteY36" fmla="*/ 1290696 h 1437056"/>
              <a:gd name="connsiteX37" fmla="*/ 992981 w 1215789"/>
              <a:gd name="connsiteY37" fmla="*/ 1283553 h 1437056"/>
              <a:gd name="connsiteX38" fmla="*/ 1000125 w 1215789"/>
              <a:gd name="connsiteY38" fmla="*/ 1281171 h 1437056"/>
              <a:gd name="connsiteX39" fmla="*/ 1007268 w 1215789"/>
              <a:gd name="connsiteY39" fmla="*/ 1276409 h 1437056"/>
              <a:gd name="connsiteX40" fmla="*/ 1012031 w 1215789"/>
              <a:gd name="connsiteY40" fmla="*/ 1266884 h 1437056"/>
              <a:gd name="connsiteX41" fmla="*/ 1014412 w 1215789"/>
              <a:gd name="connsiteY41" fmla="*/ 1259740 h 1437056"/>
              <a:gd name="connsiteX42" fmla="*/ 1023937 w 1215789"/>
              <a:gd name="connsiteY42" fmla="*/ 1245453 h 1437056"/>
              <a:gd name="connsiteX43" fmla="*/ 1031081 w 1215789"/>
              <a:gd name="connsiteY43" fmla="*/ 1226403 h 1437056"/>
              <a:gd name="connsiteX44" fmla="*/ 1033462 w 1215789"/>
              <a:gd name="connsiteY44" fmla="*/ 1219259 h 1437056"/>
              <a:gd name="connsiteX45" fmla="*/ 1035843 w 1215789"/>
              <a:gd name="connsiteY45" fmla="*/ 1209734 h 1437056"/>
              <a:gd name="connsiteX46" fmla="*/ 1040606 w 1215789"/>
              <a:gd name="connsiteY46" fmla="*/ 1200209 h 1437056"/>
              <a:gd name="connsiteX47" fmla="*/ 1045368 w 1215789"/>
              <a:gd name="connsiteY47" fmla="*/ 1181159 h 1437056"/>
              <a:gd name="connsiteX48" fmla="*/ 1062037 w 1215789"/>
              <a:gd name="connsiteY48" fmla="*/ 1150203 h 1437056"/>
              <a:gd name="connsiteX49" fmla="*/ 1069181 w 1215789"/>
              <a:gd name="connsiteY49" fmla="*/ 1143059 h 1437056"/>
              <a:gd name="connsiteX50" fmla="*/ 1066800 w 1215789"/>
              <a:gd name="connsiteY50" fmla="*/ 1114484 h 1437056"/>
              <a:gd name="connsiteX51" fmla="*/ 1004887 w 1215789"/>
              <a:gd name="connsiteY51" fmla="*/ 1121628 h 1437056"/>
              <a:gd name="connsiteX52" fmla="*/ 1004887 w 1215789"/>
              <a:gd name="connsiteY52" fmla="*/ 1093053 h 1437056"/>
              <a:gd name="connsiteX53" fmla="*/ 1009650 w 1215789"/>
              <a:gd name="connsiteY53" fmla="*/ 1085909 h 1437056"/>
              <a:gd name="connsiteX54" fmla="*/ 1016793 w 1215789"/>
              <a:gd name="connsiteY54" fmla="*/ 1076384 h 1437056"/>
              <a:gd name="connsiteX55" fmla="*/ 1028700 w 1215789"/>
              <a:gd name="connsiteY55" fmla="*/ 1026378 h 1437056"/>
              <a:gd name="connsiteX56" fmla="*/ 1038225 w 1215789"/>
              <a:gd name="connsiteY56" fmla="*/ 990659 h 1437056"/>
              <a:gd name="connsiteX57" fmla="*/ 1045368 w 1215789"/>
              <a:gd name="connsiteY57" fmla="*/ 981134 h 1437056"/>
              <a:gd name="connsiteX58" fmla="*/ 1054893 w 1215789"/>
              <a:gd name="connsiteY58" fmla="*/ 964465 h 1437056"/>
              <a:gd name="connsiteX59" fmla="*/ 1071562 w 1215789"/>
              <a:gd name="connsiteY59" fmla="*/ 947796 h 1437056"/>
              <a:gd name="connsiteX60" fmla="*/ 1095375 w 1215789"/>
              <a:gd name="connsiteY60" fmla="*/ 928746 h 1437056"/>
              <a:gd name="connsiteX61" fmla="*/ 1102518 w 1215789"/>
              <a:gd name="connsiteY61" fmla="*/ 921603 h 1437056"/>
              <a:gd name="connsiteX62" fmla="*/ 1109662 w 1215789"/>
              <a:gd name="connsiteY62" fmla="*/ 919221 h 1437056"/>
              <a:gd name="connsiteX63" fmla="*/ 1119187 w 1215789"/>
              <a:gd name="connsiteY63" fmla="*/ 912078 h 1437056"/>
              <a:gd name="connsiteX64" fmla="*/ 1138237 w 1215789"/>
              <a:gd name="connsiteY64" fmla="*/ 900171 h 1437056"/>
              <a:gd name="connsiteX65" fmla="*/ 1147762 w 1215789"/>
              <a:gd name="connsiteY65" fmla="*/ 881121 h 1437056"/>
              <a:gd name="connsiteX66" fmla="*/ 1166812 w 1215789"/>
              <a:gd name="connsiteY66" fmla="*/ 854928 h 1437056"/>
              <a:gd name="connsiteX67" fmla="*/ 1178718 w 1215789"/>
              <a:gd name="connsiteY67" fmla="*/ 847784 h 1437056"/>
              <a:gd name="connsiteX68" fmla="*/ 1185862 w 1215789"/>
              <a:gd name="connsiteY68" fmla="*/ 845403 h 1437056"/>
              <a:gd name="connsiteX69" fmla="*/ 1197768 w 1215789"/>
              <a:gd name="connsiteY69" fmla="*/ 838259 h 1437056"/>
              <a:gd name="connsiteX70" fmla="*/ 1207293 w 1215789"/>
              <a:gd name="connsiteY70" fmla="*/ 833496 h 1437056"/>
              <a:gd name="connsiteX71" fmla="*/ 1214437 w 1215789"/>
              <a:gd name="connsiteY71" fmla="*/ 793015 h 1437056"/>
              <a:gd name="connsiteX72" fmla="*/ 1178718 w 1215789"/>
              <a:gd name="connsiteY72" fmla="*/ 778728 h 1437056"/>
              <a:gd name="connsiteX73" fmla="*/ 1133475 w 1215789"/>
              <a:gd name="connsiteY73" fmla="*/ 745390 h 1437056"/>
              <a:gd name="connsiteX74" fmla="*/ 1088231 w 1215789"/>
              <a:gd name="connsiteY74" fmla="*/ 662046 h 1437056"/>
              <a:gd name="connsiteX75" fmla="*/ 1064418 w 1215789"/>
              <a:gd name="connsiteY75" fmla="*/ 609659 h 1437056"/>
              <a:gd name="connsiteX76" fmla="*/ 1031081 w 1215789"/>
              <a:gd name="connsiteY76" fmla="*/ 535840 h 1437056"/>
              <a:gd name="connsiteX77" fmla="*/ 992981 w 1215789"/>
              <a:gd name="connsiteY77" fmla="*/ 452496 h 1437056"/>
              <a:gd name="connsiteX78" fmla="*/ 969168 w 1215789"/>
              <a:gd name="connsiteY78" fmla="*/ 397728 h 1437056"/>
              <a:gd name="connsiteX79" fmla="*/ 947738 w 1215789"/>
              <a:gd name="connsiteY79" fmla="*/ 333434 h 1437056"/>
              <a:gd name="connsiteX80" fmla="*/ 926306 w 1215789"/>
              <a:gd name="connsiteY80" fmla="*/ 242946 h 1437056"/>
              <a:gd name="connsiteX81" fmla="*/ 900112 w 1215789"/>
              <a:gd name="connsiteY81" fmla="*/ 161985 h 1437056"/>
              <a:gd name="connsiteX82" fmla="*/ 871537 w 1215789"/>
              <a:gd name="connsiteY82" fmla="*/ 88166 h 1437056"/>
              <a:gd name="connsiteX83" fmla="*/ 823912 w 1215789"/>
              <a:gd name="connsiteY83" fmla="*/ 58 h 1437056"/>
              <a:gd name="connsiteX84" fmla="*/ 852487 w 1215789"/>
              <a:gd name="connsiteY84" fmla="*/ 84506 h 1437056"/>
              <a:gd name="connsiteX85" fmla="*/ 862012 w 1215789"/>
              <a:gd name="connsiteY85" fmla="*/ 148800 h 1437056"/>
              <a:gd name="connsiteX86" fmla="*/ 847725 w 1215789"/>
              <a:gd name="connsiteY86" fmla="*/ 207228 h 1437056"/>
              <a:gd name="connsiteX87" fmla="*/ 812006 w 1215789"/>
              <a:gd name="connsiteY87" fmla="*/ 297715 h 1437056"/>
              <a:gd name="connsiteX88" fmla="*/ 797718 w 1215789"/>
              <a:gd name="connsiteY88" fmla="*/ 354865 h 1437056"/>
              <a:gd name="connsiteX89" fmla="*/ 781050 w 1215789"/>
              <a:gd name="connsiteY89" fmla="*/ 395346 h 1437056"/>
              <a:gd name="connsiteX90" fmla="*/ 754856 w 1215789"/>
              <a:gd name="connsiteY90" fmla="*/ 445353 h 1437056"/>
              <a:gd name="connsiteX91" fmla="*/ 762000 w 1215789"/>
              <a:gd name="connsiteY91" fmla="*/ 481071 h 1437056"/>
              <a:gd name="connsiteX92" fmla="*/ 733424 w 1215789"/>
              <a:gd name="connsiteY92" fmla="*/ 483453 h 1437056"/>
              <a:gd name="connsiteX93" fmla="*/ 688181 w 1215789"/>
              <a:gd name="connsiteY93" fmla="*/ 519171 h 1437056"/>
              <a:gd name="connsiteX94" fmla="*/ 642937 w 1215789"/>
              <a:gd name="connsiteY94" fmla="*/ 562034 h 1437056"/>
              <a:gd name="connsiteX95" fmla="*/ 607218 w 1215789"/>
              <a:gd name="connsiteY95" fmla="*/ 604896 h 1437056"/>
              <a:gd name="connsiteX96" fmla="*/ 602456 w 1215789"/>
              <a:gd name="connsiteY96" fmla="*/ 612040 h 1437056"/>
              <a:gd name="connsiteX97" fmla="*/ 573881 w 1215789"/>
              <a:gd name="connsiteY97" fmla="*/ 628709 h 1437056"/>
              <a:gd name="connsiteX98" fmla="*/ 554831 w 1215789"/>
              <a:gd name="connsiteY98" fmla="*/ 638234 h 1437056"/>
              <a:gd name="connsiteX99" fmla="*/ 542925 w 1215789"/>
              <a:gd name="connsiteY99" fmla="*/ 645378 h 1437056"/>
              <a:gd name="connsiteX100" fmla="*/ 535781 w 1215789"/>
              <a:gd name="connsiteY100" fmla="*/ 647759 h 1437056"/>
              <a:gd name="connsiteX101" fmla="*/ 516731 w 1215789"/>
              <a:gd name="connsiteY101" fmla="*/ 662046 h 1437056"/>
              <a:gd name="connsiteX102" fmla="*/ 500062 w 1215789"/>
              <a:gd name="connsiteY102" fmla="*/ 676334 h 1437056"/>
              <a:gd name="connsiteX103" fmla="*/ 490537 w 1215789"/>
              <a:gd name="connsiteY103" fmla="*/ 714434 h 1437056"/>
              <a:gd name="connsiteX104" fmla="*/ 490537 w 1215789"/>
              <a:gd name="connsiteY104" fmla="*/ 831115 h 1437056"/>
              <a:gd name="connsiteX105" fmla="*/ 495300 w 1215789"/>
              <a:gd name="connsiteY105" fmla="*/ 864453 h 1437056"/>
              <a:gd name="connsiteX106" fmla="*/ 492918 w 1215789"/>
              <a:gd name="connsiteY106" fmla="*/ 897790 h 1437056"/>
              <a:gd name="connsiteX107" fmla="*/ 483393 w 1215789"/>
              <a:gd name="connsiteY107" fmla="*/ 895409 h 1437056"/>
              <a:gd name="connsiteX108" fmla="*/ 478631 w 1215789"/>
              <a:gd name="connsiteY108" fmla="*/ 888265 h 1437056"/>
              <a:gd name="connsiteX109" fmla="*/ 447675 w 1215789"/>
              <a:gd name="connsiteY109" fmla="*/ 878740 h 1437056"/>
              <a:gd name="connsiteX110" fmla="*/ 445293 w 1215789"/>
              <a:gd name="connsiteY110" fmla="*/ 871596 h 1437056"/>
              <a:gd name="connsiteX111" fmla="*/ 438150 w 1215789"/>
              <a:gd name="connsiteY111" fmla="*/ 845403 h 1437056"/>
              <a:gd name="connsiteX112" fmla="*/ 421481 w 1215789"/>
              <a:gd name="connsiteY112" fmla="*/ 854928 h 1437056"/>
              <a:gd name="connsiteX113" fmla="*/ 407193 w 1215789"/>
              <a:gd name="connsiteY113" fmla="*/ 859690 h 1437056"/>
              <a:gd name="connsiteX114" fmla="*/ 397668 w 1215789"/>
              <a:gd name="connsiteY114" fmla="*/ 869215 h 1437056"/>
              <a:gd name="connsiteX115" fmla="*/ 395287 w 1215789"/>
              <a:gd name="connsiteY115" fmla="*/ 876359 h 1437056"/>
              <a:gd name="connsiteX116" fmla="*/ 388143 w 1215789"/>
              <a:gd name="connsiteY116" fmla="*/ 885884 h 1437056"/>
              <a:gd name="connsiteX117" fmla="*/ 369093 w 1215789"/>
              <a:gd name="connsiteY117" fmla="*/ 902553 h 1437056"/>
              <a:gd name="connsiteX118" fmla="*/ 371475 w 1215789"/>
              <a:gd name="connsiteY118" fmla="*/ 938271 h 1437056"/>
              <a:gd name="connsiteX119" fmla="*/ 373856 w 1215789"/>
              <a:gd name="connsiteY119" fmla="*/ 945415 h 1437056"/>
              <a:gd name="connsiteX120" fmla="*/ 381000 w 1215789"/>
              <a:gd name="connsiteY120" fmla="*/ 950178 h 1437056"/>
              <a:gd name="connsiteX121" fmla="*/ 390525 w 1215789"/>
              <a:gd name="connsiteY121" fmla="*/ 966846 h 1437056"/>
              <a:gd name="connsiteX122" fmla="*/ 392906 w 1215789"/>
              <a:gd name="connsiteY122" fmla="*/ 976371 h 1437056"/>
              <a:gd name="connsiteX123" fmla="*/ 400050 w 1215789"/>
              <a:gd name="connsiteY123" fmla="*/ 988278 h 1437056"/>
              <a:gd name="connsiteX124" fmla="*/ 407193 w 1215789"/>
              <a:gd name="connsiteY124" fmla="*/ 1023996 h 1437056"/>
              <a:gd name="connsiteX125" fmla="*/ 404812 w 1215789"/>
              <a:gd name="connsiteY125" fmla="*/ 1040665 h 1437056"/>
              <a:gd name="connsiteX126" fmla="*/ 378618 w 1215789"/>
              <a:gd name="connsiteY126" fmla="*/ 1033521 h 1437056"/>
              <a:gd name="connsiteX127" fmla="*/ 354806 w 1215789"/>
              <a:gd name="connsiteY127" fmla="*/ 1012090 h 1437056"/>
              <a:gd name="connsiteX128" fmla="*/ 350043 w 1215789"/>
              <a:gd name="connsiteY128" fmla="*/ 1004946 h 1437056"/>
              <a:gd name="connsiteX129" fmla="*/ 342900 w 1215789"/>
              <a:gd name="connsiteY129" fmla="*/ 1000184 h 1437056"/>
              <a:gd name="connsiteX130" fmla="*/ 307181 w 1215789"/>
              <a:gd name="connsiteY130" fmla="*/ 1007328 h 1437056"/>
              <a:gd name="connsiteX131" fmla="*/ 295275 w 1215789"/>
              <a:gd name="connsiteY131" fmla="*/ 1019234 h 1437056"/>
              <a:gd name="connsiteX132" fmla="*/ 288131 w 1215789"/>
              <a:gd name="connsiteY132" fmla="*/ 1043046 h 1437056"/>
              <a:gd name="connsiteX133" fmla="*/ 285750 w 1215789"/>
              <a:gd name="connsiteY133" fmla="*/ 1054953 h 1437056"/>
              <a:gd name="connsiteX134" fmla="*/ 278606 w 1215789"/>
              <a:gd name="connsiteY134" fmla="*/ 1057334 h 1437056"/>
              <a:gd name="connsiteX135" fmla="*/ 259556 w 1215789"/>
              <a:gd name="connsiteY135" fmla="*/ 1052571 h 1437056"/>
              <a:gd name="connsiteX136" fmla="*/ 252412 w 1215789"/>
              <a:gd name="connsiteY136" fmla="*/ 1040665 h 1437056"/>
              <a:gd name="connsiteX137" fmla="*/ 235743 w 1215789"/>
              <a:gd name="connsiteY137" fmla="*/ 1023996 h 1437056"/>
              <a:gd name="connsiteX138" fmla="*/ 235743 w 1215789"/>
              <a:gd name="connsiteY138" fmla="*/ 1023996 h 1437056"/>
              <a:gd name="connsiteX139" fmla="*/ 226218 w 1215789"/>
              <a:gd name="connsiteY139" fmla="*/ 1019234 h 1437056"/>
              <a:gd name="connsiteX140" fmla="*/ 207168 w 1215789"/>
              <a:gd name="connsiteY140" fmla="*/ 1007328 h 1437056"/>
              <a:gd name="connsiteX141" fmla="*/ 197643 w 1215789"/>
              <a:gd name="connsiteY141" fmla="*/ 1004946 h 1437056"/>
              <a:gd name="connsiteX142" fmla="*/ 166687 w 1215789"/>
              <a:gd name="connsiteY142" fmla="*/ 1000184 h 1437056"/>
              <a:gd name="connsiteX143" fmla="*/ 150018 w 1215789"/>
              <a:gd name="connsiteY143" fmla="*/ 995421 h 1437056"/>
              <a:gd name="connsiteX144" fmla="*/ 126206 w 1215789"/>
              <a:gd name="connsiteY144" fmla="*/ 985896 h 1437056"/>
              <a:gd name="connsiteX145" fmla="*/ 111918 w 1215789"/>
              <a:gd name="connsiteY145" fmla="*/ 978753 h 1437056"/>
              <a:gd name="connsiteX146" fmla="*/ 52387 w 1215789"/>
              <a:gd name="connsiteY146" fmla="*/ 983515 h 1437056"/>
              <a:gd name="connsiteX147" fmla="*/ 45243 w 1215789"/>
              <a:gd name="connsiteY147" fmla="*/ 988278 h 1437056"/>
              <a:gd name="connsiteX148" fmla="*/ 23812 w 1215789"/>
              <a:gd name="connsiteY148" fmla="*/ 1009709 h 1437056"/>
              <a:gd name="connsiteX149" fmla="*/ 16668 w 1215789"/>
              <a:gd name="connsiteY149" fmla="*/ 1033521 h 1437056"/>
              <a:gd name="connsiteX150" fmla="*/ 11906 w 1215789"/>
              <a:gd name="connsiteY150" fmla="*/ 1040665 h 1437056"/>
              <a:gd name="connsiteX151" fmla="*/ 9525 w 1215789"/>
              <a:gd name="connsiteY151" fmla="*/ 1081146 h 1437056"/>
              <a:gd name="connsiteX152" fmla="*/ 7143 w 1215789"/>
              <a:gd name="connsiteY152" fmla="*/ 1090671 h 1437056"/>
              <a:gd name="connsiteX153" fmla="*/ 4762 w 1215789"/>
              <a:gd name="connsiteY153" fmla="*/ 1104959 h 1437056"/>
              <a:gd name="connsiteX154" fmla="*/ 2381 w 1215789"/>
              <a:gd name="connsiteY154" fmla="*/ 1135915 h 1437056"/>
              <a:gd name="connsiteX155" fmla="*/ 0 w 1215789"/>
              <a:gd name="connsiteY155" fmla="*/ 1143059 h 1437056"/>
              <a:gd name="connsiteX156" fmla="*/ 2381 w 1215789"/>
              <a:gd name="connsiteY156" fmla="*/ 1209734 h 1437056"/>
              <a:gd name="connsiteX157" fmla="*/ 19050 w 1215789"/>
              <a:gd name="connsiteY157" fmla="*/ 1221640 h 1437056"/>
              <a:gd name="connsiteX158" fmla="*/ 45243 w 1215789"/>
              <a:gd name="connsiteY158" fmla="*/ 1233546 h 1437056"/>
              <a:gd name="connsiteX159" fmla="*/ 59531 w 1215789"/>
              <a:gd name="connsiteY159" fmla="*/ 1238309 h 1437056"/>
              <a:gd name="connsiteX160" fmla="*/ 83343 w 1215789"/>
              <a:gd name="connsiteY160" fmla="*/ 1254978 h 1437056"/>
              <a:gd name="connsiteX161" fmla="*/ 90487 w 1215789"/>
              <a:gd name="connsiteY161" fmla="*/ 1262121 h 1437056"/>
              <a:gd name="connsiteX162" fmla="*/ 104775 w 1215789"/>
              <a:gd name="connsiteY162" fmla="*/ 1266884 h 1437056"/>
              <a:gd name="connsiteX163" fmla="*/ 123825 w 1215789"/>
              <a:gd name="connsiteY163" fmla="*/ 1271646 h 1437056"/>
              <a:gd name="connsiteX164" fmla="*/ 138112 w 1215789"/>
              <a:gd name="connsiteY164" fmla="*/ 1276409 h 1437056"/>
              <a:gd name="connsiteX165" fmla="*/ 223837 w 1215789"/>
              <a:gd name="connsiteY165" fmla="*/ 1285934 h 1437056"/>
              <a:gd name="connsiteX166" fmla="*/ 257175 w 1215789"/>
              <a:gd name="connsiteY166" fmla="*/ 1314509 h 1437056"/>
              <a:gd name="connsiteX167" fmla="*/ 261937 w 1215789"/>
              <a:gd name="connsiteY167" fmla="*/ 1321653 h 1437056"/>
              <a:gd name="connsiteX168" fmla="*/ 264318 w 1215789"/>
              <a:gd name="connsiteY168" fmla="*/ 1328796 h 1437056"/>
              <a:gd name="connsiteX169" fmla="*/ 271462 w 1215789"/>
              <a:gd name="connsiteY169" fmla="*/ 1343084 h 1437056"/>
              <a:gd name="connsiteX170" fmla="*/ 276225 w 1215789"/>
              <a:gd name="connsiteY170" fmla="*/ 1350228 h 1437056"/>
              <a:gd name="connsiteX171" fmla="*/ 285750 w 1215789"/>
              <a:gd name="connsiteY171" fmla="*/ 1352609 h 1437056"/>
              <a:gd name="connsiteX172" fmla="*/ 328612 w 1215789"/>
              <a:gd name="connsiteY172" fmla="*/ 1347846 h 1437056"/>
              <a:gd name="connsiteX173" fmla="*/ 342900 w 1215789"/>
              <a:gd name="connsiteY173" fmla="*/ 1345465 h 1437056"/>
              <a:gd name="connsiteX174" fmla="*/ 366712 w 1215789"/>
              <a:gd name="connsiteY174" fmla="*/ 1350228 h 1437056"/>
              <a:gd name="connsiteX175" fmla="*/ 373856 w 1215789"/>
              <a:gd name="connsiteY175" fmla="*/ 1383565 h 1437056"/>
              <a:gd name="connsiteX176" fmla="*/ 381000 w 1215789"/>
              <a:gd name="connsiteY176" fmla="*/ 1412140 h 1437056"/>
              <a:gd name="connsiteX177" fmla="*/ 381000 w 1215789"/>
              <a:gd name="connsiteY177" fmla="*/ 1435953 h 1437056"/>
              <a:gd name="connsiteX0" fmla="*/ 381000 w 1207928"/>
              <a:gd name="connsiteY0" fmla="*/ 1435953 h 1437056"/>
              <a:gd name="connsiteX1" fmla="*/ 411956 w 1207928"/>
              <a:gd name="connsiteY1" fmla="*/ 1431190 h 1437056"/>
              <a:gd name="connsiteX2" fmla="*/ 426243 w 1207928"/>
              <a:gd name="connsiteY2" fmla="*/ 1419284 h 1437056"/>
              <a:gd name="connsiteX3" fmla="*/ 435768 w 1207928"/>
              <a:gd name="connsiteY3" fmla="*/ 1414521 h 1437056"/>
              <a:gd name="connsiteX4" fmla="*/ 447675 w 1207928"/>
              <a:gd name="connsiteY4" fmla="*/ 1404996 h 1437056"/>
              <a:gd name="connsiteX5" fmla="*/ 450056 w 1207928"/>
              <a:gd name="connsiteY5" fmla="*/ 1397853 h 1437056"/>
              <a:gd name="connsiteX6" fmla="*/ 476250 w 1207928"/>
              <a:gd name="connsiteY6" fmla="*/ 1378803 h 1437056"/>
              <a:gd name="connsiteX7" fmla="*/ 488156 w 1207928"/>
              <a:gd name="connsiteY7" fmla="*/ 1369278 h 1437056"/>
              <a:gd name="connsiteX8" fmla="*/ 526256 w 1207928"/>
              <a:gd name="connsiteY8" fmla="*/ 1362134 h 1437056"/>
              <a:gd name="connsiteX9" fmla="*/ 559593 w 1207928"/>
              <a:gd name="connsiteY9" fmla="*/ 1357371 h 1437056"/>
              <a:gd name="connsiteX10" fmla="*/ 573881 w 1207928"/>
              <a:gd name="connsiteY10" fmla="*/ 1347846 h 1437056"/>
              <a:gd name="connsiteX11" fmla="*/ 592931 w 1207928"/>
              <a:gd name="connsiteY11" fmla="*/ 1333559 h 1437056"/>
              <a:gd name="connsiteX12" fmla="*/ 611981 w 1207928"/>
              <a:gd name="connsiteY12" fmla="*/ 1321653 h 1437056"/>
              <a:gd name="connsiteX13" fmla="*/ 626268 w 1207928"/>
              <a:gd name="connsiteY13" fmla="*/ 1319271 h 1437056"/>
              <a:gd name="connsiteX14" fmla="*/ 657225 w 1207928"/>
              <a:gd name="connsiteY14" fmla="*/ 1314509 h 1437056"/>
              <a:gd name="connsiteX15" fmla="*/ 666750 w 1207928"/>
              <a:gd name="connsiteY15" fmla="*/ 1307365 h 1437056"/>
              <a:gd name="connsiteX16" fmla="*/ 652462 w 1207928"/>
              <a:gd name="connsiteY16" fmla="*/ 1295459 h 1437056"/>
              <a:gd name="connsiteX17" fmla="*/ 638175 w 1207928"/>
              <a:gd name="connsiteY17" fmla="*/ 1288315 h 1437056"/>
              <a:gd name="connsiteX18" fmla="*/ 626268 w 1207928"/>
              <a:gd name="connsiteY18" fmla="*/ 1278790 h 1437056"/>
              <a:gd name="connsiteX19" fmla="*/ 619125 w 1207928"/>
              <a:gd name="connsiteY19" fmla="*/ 1271646 h 1437056"/>
              <a:gd name="connsiteX20" fmla="*/ 621506 w 1207928"/>
              <a:gd name="connsiteY20" fmla="*/ 1254978 h 1437056"/>
              <a:gd name="connsiteX21" fmla="*/ 650081 w 1207928"/>
              <a:gd name="connsiteY21" fmla="*/ 1259740 h 1437056"/>
              <a:gd name="connsiteX22" fmla="*/ 671512 w 1207928"/>
              <a:gd name="connsiteY22" fmla="*/ 1266884 h 1437056"/>
              <a:gd name="connsiteX23" fmla="*/ 673893 w 1207928"/>
              <a:gd name="connsiteY23" fmla="*/ 1300221 h 1437056"/>
              <a:gd name="connsiteX24" fmla="*/ 692943 w 1207928"/>
              <a:gd name="connsiteY24" fmla="*/ 1302603 h 1437056"/>
              <a:gd name="connsiteX25" fmla="*/ 757237 w 1207928"/>
              <a:gd name="connsiteY25" fmla="*/ 1300221 h 1437056"/>
              <a:gd name="connsiteX26" fmla="*/ 776287 w 1207928"/>
              <a:gd name="connsiteY26" fmla="*/ 1297840 h 1437056"/>
              <a:gd name="connsiteX27" fmla="*/ 845343 w 1207928"/>
              <a:gd name="connsiteY27" fmla="*/ 1304984 h 1437056"/>
              <a:gd name="connsiteX28" fmla="*/ 864393 w 1207928"/>
              <a:gd name="connsiteY28" fmla="*/ 1309746 h 1437056"/>
              <a:gd name="connsiteX29" fmla="*/ 885825 w 1207928"/>
              <a:gd name="connsiteY29" fmla="*/ 1314509 h 1437056"/>
              <a:gd name="connsiteX30" fmla="*/ 897731 w 1207928"/>
              <a:gd name="connsiteY30" fmla="*/ 1319271 h 1437056"/>
              <a:gd name="connsiteX31" fmla="*/ 907256 w 1207928"/>
              <a:gd name="connsiteY31" fmla="*/ 1324034 h 1437056"/>
              <a:gd name="connsiteX32" fmla="*/ 926306 w 1207928"/>
              <a:gd name="connsiteY32" fmla="*/ 1328796 h 1437056"/>
              <a:gd name="connsiteX33" fmla="*/ 945356 w 1207928"/>
              <a:gd name="connsiteY33" fmla="*/ 1333559 h 1437056"/>
              <a:gd name="connsiteX34" fmla="*/ 950118 w 1207928"/>
              <a:gd name="connsiteY34" fmla="*/ 1307365 h 1437056"/>
              <a:gd name="connsiteX35" fmla="*/ 952500 w 1207928"/>
              <a:gd name="connsiteY35" fmla="*/ 1297840 h 1437056"/>
              <a:gd name="connsiteX36" fmla="*/ 988218 w 1207928"/>
              <a:gd name="connsiteY36" fmla="*/ 1290696 h 1437056"/>
              <a:gd name="connsiteX37" fmla="*/ 992981 w 1207928"/>
              <a:gd name="connsiteY37" fmla="*/ 1283553 h 1437056"/>
              <a:gd name="connsiteX38" fmla="*/ 1000125 w 1207928"/>
              <a:gd name="connsiteY38" fmla="*/ 1281171 h 1437056"/>
              <a:gd name="connsiteX39" fmla="*/ 1007268 w 1207928"/>
              <a:gd name="connsiteY39" fmla="*/ 1276409 h 1437056"/>
              <a:gd name="connsiteX40" fmla="*/ 1012031 w 1207928"/>
              <a:gd name="connsiteY40" fmla="*/ 1266884 h 1437056"/>
              <a:gd name="connsiteX41" fmla="*/ 1014412 w 1207928"/>
              <a:gd name="connsiteY41" fmla="*/ 1259740 h 1437056"/>
              <a:gd name="connsiteX42" fmla="*/ 1023937 w 1207928"/>
              <a:gd name="connsiteY42" fmla="*/ 1245453 h 1437056"/>
              <a:gd name="connsiteX43" fmla="*/ 1031081 w 1207928"/>
              <a:gd name="connsiteY43" fmla="*/ 1226403 h 1437056"/>
              <a:gd name="connsiteX44" fmla="*/ 1033462 w 1207928"/>
              <a:gd name="connsiteY44" fmla="*/ 1219259 h 1437056"/>
              <a:gd name="connsiteX45" fmla="*/ 1035843 w 1207928"/>
              <a:gd name="connsiteY45" fmla="*/ 1209734 h 1437056"/>
              <a:gd name="connsiteX46" fmla="*/ 1040606 w 1207928"/>
              <a:gd name="connsiteY46" fmla="*/ 1200209 h 1437056"/>
              <a:gd name="connsiteX47" fmla="*/ 1045368 w 1207928"/>
              <a:gd name="connsiteY47" fmla="*/ 1181159 h 1437056"/>
              <a:gd name="connsiteX48" fmla="*/ 1062037 w 1207928"/>
              <a:gd name="connsiteY48" fmla="*/ 1150203 h 1437056"/>
              <a:gd name="connsiteX49" fmla="*/ 1069181 w 1207928"/>
              <a:gd name="connsiteY49" fmla="*/ 1143059 h 1437056"/>
              <a:gd name="connsiteX50" fmla="*/ 1066800 w 1207928"/>
              <a:gd name="connsiteY50" fmla="*/ 1114484 h 1437056"/>
              <a:gd name="connsiteX51" fmla="*/ 1004887 w 1207928"/>
              <a:gd name="connsiteY51" fmla="*/ 1121628 h 1437056"/>
              <a:gd name="connsiteX52" fmla="*/ 1004887 w 1207928"/>
              <a:gd name="connsiteY52" fmla="*/ 1093053 h 1437056"/>
              <a:gd name="connsiteX53" fmla="*/ 1009650 w 1207928"/>
              <a:gd name="connsiteY53" fmla="*/ 1085909 h 1437056"/>
              <a:gd name="connsiteX54" fmla="*/ 1016793 w 1207928"/>
              <a:gd name="connsiteY54" fmla="*/ 1076384 h 1437056"/>
              <a:gd name="connsiteX55" fmla="*/ 1028700 w 1207928"/>
              <a:gd name="connsiteY55" fmla="*/ 1026378 h 1437056"/>
              <a:gd name="connsiteX56" fmla="*/ 1038225 w 1207928"/>
              <a:gd name="connsiteY56" fmla="*/ 990659 h 1437056"/>
              <a:gd name="connsiteX57" fmla="*/ 1045368 w 1207928"/>
              <a:gd name="connsiteY57" fmla="*/ 981134 h 1437056"/>
              <a:gd name="connsiteX58" fmla="*/ 1054893 w 1207928"/>
              <a:gd name="connsiteY58" fmla="*/ 964465 h 1437056"/>
              <a:gd name="connsiteX59" fmla="*/ 1071562 w 1207928"/>
              <a:gd name="connsiteY59" fmla="*/ 947796 h 1437056"/>
              <a:gd name="connsiteX60" fmla="*/ 1095375 w 1207928"/>
              <a:gd name="connsiteY60" fmla="*/ 928746 h 1437056"/>
              <a:gd name="connsiteX61" fmla="*/ 1102518 w 1207928"/>
              <a:gd name="connsiteY61" fmla="*/ 921603 h 1437056"/>
              <a:gd name="connsiteX62" fmla="*/ 1109662 w 1207928"/>
              <a:gd name="connsiteY62" fmla="*/ 919221 h 1437056"/>
              <a:gd name="connsiteX63" fmla="*/ 1119187 w 1207928"/>
              <a:gd name="connsiteY63" fmla="*/ 912078 h 1437056"/>
              <a:gd name="connsiteX64" fmla="*/ 1138237 w 1207928"/>
              <a:gd name="connsiteY64" fmla="*/ 900171 h 1437056"/>
              <a:gd name="connsiteX65" fmla="*/ 1147762 w 1207928"/>
              <a:gd name="connsiteY65" fmla="*/ 881121 h 1437056"/>
              <a:gd name="connsiteX66" fmla="*/ 1166812 w 1207928"/>
              <a:gd name="connsiteY66" fmla="*/ 854928 h 1437056"/>
              <a:gd name="connsiteX67" fmla="*/ 1178718 w 1207928"/>
              <a:gd name="connsiteY67" fmla="*/ 847784 h 1437056"/>
              <a:gd name="connsiteX68" fmla="*/ 1185862 w 1207928"/>
              <a:gd name="connsiteY68" fmla="*/ 845403 h 1437056"/>
              <a:gd name="connsiteX69" fmla="*/ 1197768 w 1207928"/>
              <a:gd name="connsiteY69" fmla="*/ 838259 h 1437056"/>
              <a:gd name="connsiteX70" fmla="*/ 1207293 w 1207928"/>
              <a:gd name="connsiteY70" fmla="*/ 833496 h 1437056"/>
              <a:gd name="connsiteX71" fmla="*/ 1178718 w 1207928"/>
              <a:gd name="connsiteY71" fmla="*/ 778728 h 1437056"/>
              <a:gd name="connsiteX72" fmla="*/ 1133475 w 1207928"/>
              <a:gd name="connsiteY72" fmla="*/ 745390 h 1437056"/>
              <a:gd name="connsiteX73" fmla="*/ 1088231 w 1207928"/>
              <a:gd name="connsiteY73" fmla="*/ 662046 h 1437056"/>
              <a:gd name="connsiteX74" fmla="*/ 1064418 w 1207928"/>
              <a:gd name="connsiteY74" fmla="*/ 609659 h 1437056"/>
              <a:gd name="connsiteX75" fmla="*/ 1031081 w 1207928"/>
              <a:gd name="connsiteY75" fmla="*/ 535840 h 1437056"/>
              <a:gd name="connsiteX76" fmla="*/ 992981 w 1207928"/>
              <a:gd name="connsiteY76" fmla="*/ 452496 h 1437056"/>
              <a:gd name="connsiteX77" fmla="*/ 969168 w 1207928"/>
              <a:gd name="connsiteY77" fmla="*/ 397728 h 1437056"/>
              <a:gd name="connsiteX78" fmla="*/ 947738 w 1207928"/>
              <a:gd name="connsiteY78" fmla="*/ 333434 h 1437056"/>
              <a:gd name="connsiteX79" fmla="*/ 926306 w 1207928"/>
              <a:gd name="connsiteY79" fmla="*/ 242946 h 1437056"/>
              <a:gd name="connsiteX80" fmla="*/ 900112 w 1207928"/>
              <a:gd name="connsiteY80" fmla="*/ 161985 h 1437056"/>
              <a:gd name="connsiteX81" fmla="*/ 871537 w 1207928"/>
              <a:gd name="connsiteY81" fmla="*/ 88166 h 1437056"/>
              <a:gd name="connsiteX82" fmla="*/ 823912 w 1207928"/>
              <a:gd name="connsiteY82" fmla="*/ 58 h 1437056"/>
              <a:gd name="connsiteX83" fmla="*/ 852487 w 1207928"/>
              <a:gd name="connsiteY83" fmla="*/ 84506 h 1437056"/>
              <a:gd name="connsiteX84" fmla="*/ 862012 w 1207928"/>
              <a:gd name="connsiteY84" fmla="*/ 148800 h 1437056"/>
              <a:gd name="connsiteX85" fmla="*/ 847725 w 1207928"/>
              <a:gd name="connsiteY85" fmla="*/ 207228 h 1437056"/>
              <a:gd name="connsiteX86" fmla="*/ 812006 w 1207928"/>
              <a:gd name="connsiteY86" fmla="*/ 297715 h 1437056"/>
              <a:gd name="connsiteX87" fmla="*/ 797718 w 1207928"/>
              <a:gd name="connsiteY87" fmla="*/ 354865 h 1437056"/>
              <a:gd name="connsiteX88" fmla="*/ 781050 w 1207928"/>
              <a:gd name="connsiteY88" fmla="*/ 395346 h 1437056"/>
              <a:gd name="connsiteX89" fmla="*/ 754856 w 1207928"/>
              <a:gd name="connsiteY89" fmla="*/ 445353 h 1437056"/>
              <a:gd name="connsiteX90" fmla="*/ 762000 w 1207928"/>
              <a:gd name="connsiteY90" fmla="*/ 481071 h 1437056"/>
              <a:gd name="connsiteX91" fmla="*/ 733424 w 1207928"/>
              <a:gd name="connsiteY91" fmla="*/ 483453 h 1437056"/>
              <a:gd name="connsiteX92" fmla="*/ 688181 w 1207928"/>
              <a:gd name="connsiteY92" fmla="*/ 519171 h 1437056"/>
              <a:gd name="connsiteX93" fmla="*/ 642937 w 1207928"/>
              <a:gd name="connsiteY93" fmla="*/ 562034 h 1437056"/>
              <a:gd name="connsiteX94" fmla="*/ 607218 w 1207928"/>
              <a:gd name="connsiteY94" fmla="*/ 604896 h 1437056"/>
              <a:gd name="connsiteX95" fmla="*/ 602456 w 1207928"/>
              <a:gd name="connsiteY95" fmla="*/ 612040 h 1437056"/>
              <a:gd name="connsiteX96" fmla="*/ 573881 w 1207928"/>
              <a:gd name="connsiteY96" fmla="*/ 628709 h 1437056"/>
              <a:gd name="connsiteX97" fmla="*/ 554831 w 1207928"/>
              <a:gd name="connsiteY97" fmla="*/ 638234 h 1437056"/>
              <a:gd name="connsiteX98" fmla="*/ 542925 w 1207928"/>
              <a:gd name="connsiteY98" fmla="*/ 645378 h 1437056"/>
              <a:gd name="connsiteX99" fmla="*/ 535781 w 1207928"/>
              <a:gd name="connsiteY99" fmla="*/ 647759 h 1437056"/>
              <a:gd name="connsiteX100" fmla="*/ 516731 w 1207928"/>
              <a:gd name="connsiteY100" fmla="*/ 662046 h 1437056"/>
              <a:gd name="connsiteX101" fmla="*/ 500062 w 1207928"/>
              <a:gd name="connsiteY101" fmla="*/ 676334 h 1437056"/>
              <a:gd name="connsiteX102" fmla="*/ 490537 w 1207928"/>
              <a:gd name="connsiteY102" fmla="*/ 714434 h 1437056"/>
              <a:gd name="connsiteX103" fmla="*/ 490537 w 1207928"/>
              <a:gd name="connsiteY103" fmla="*/ 831115 h 1437056"/>
              <a:gd name="connsiteX104" fmla="*/ 495300 w 1207928"/>
              <a:gd name="connsiteY104" fmla="*/ 864453 h 1437056"/>
              <a:gd name="connsiteX105" fmla="*/ 492918 w 1207928"/>
              <a:gd name="connsiteY105" fmla="*/ 897790 h 1437056"/>
              <a:gd name="connsiteX106" fmla="*/ 483393 w 1207928"/>
              <a:gd name="connsiteY106" fmla="*/ 895409 h 1437056"/>
              <a:gd name="connsiteX107" fmla="*/ 478631 w 1207928"/>
              <a:gd name="connsiteY107" fmla="*/ 888265 h 1437056"/>
              <a:gd name="connsiteX108" fmla="*/ 447675 w 1207928"/>
              <a:gd name="connsiteY108" fmla="*/ 878740 h 1437056"/>
              <a:gd name="connsiteX109" fmla="*/ 445293 w 1207928"/>
              <a:gd name="connsiteY109" fmla="*/ 871596 h 1437056"/>
              <a:gd name="connsiteX110" fmla="*/ 438150 w 1207928"/>
              <a:gd name="connsiteY110" fmla="*/ 845403 h 1437056"/>
              <a:gd name="connsiteX111" fmla="*/ 421481 w 1207928"/>
              <a:gd name="connsiteY111" fmla="*/ 854928 h 1437056"/>
              <a:gd name="connsiteX112" fmla="*/ 407193 w 1207928"/>
              <a:gd name="connsiteY112" fmla="*/ 859690 h 1437056"/>
              <a:gd name="connsiteX113" fmla="*/ 397668 w 1207928"/>
              <a:gd name="connsiteY113" fmla="*/ 869215 h 1437056"/>
              <a:gd name="connsiteX114" fmla="*/ 395287 w 1207928"/>
              <a:gd name="connsiteY114" fmla="*/ 876359 h 1437056"/>
              <a:gd name="connsiteX115" fmla="*/ 388143 w 1207928"/>
              <a:gd name="connsiteY115" fmla="*/ 885884 h 1437056"/>
              <a:gd name="connsiteX116" fmla="*/ 369093 w 1207928"/>
              <a:gd name="connsiteY116" fmla="*/ 902553 h 1437056"/>
              <a:gd name="connsiteX117" fmla="*/ 371475 w 1207928"/>
              <a:gd name="connsiteY117" fmla="*/ 938271 h 1437056"/>
              <a:gd name="connsiteX118" fmla="*/ 373856 w 1207928"/>
              <a:gd name="connsiteY118" fmla="*/ 945415 h 1437056"/>
              <a:gd name="connsiteX119" fmla="*/ 381000 w 1207928"/>
              <a:gd name="connsiteY119" fmla="*/ 950178 h 1437056"/>
              <a:gd name="connsiteX120" fmla="*/ 390525 w 1207928"/>
              <a:gd name="connsiteY120" fmla="*/ 966846 h 1437056"/>
              <a:gd name="connsiteX121" fmla="*/ 392906 w 1207928"/>
              <a:gd name="connsiteY121" fmla="*/ 976371 h 1437056"/>
              <a:gd name="connsiteX122" fmla="*/ 400050 w 1207928"/>
              <a:gd name="connsiteY122" fmla="*/ 988278 h 1437056"/>
              <a:gd name="connsiteX123" fmla="*/ 407193 w 1207928"/>
              <a:gd name="connsiteY123" fmla="*/ 1023996 h 1437056"/>
              <a:gd name="connsiteX124" fmla="*/ 404812 w 1207928"/>
              <a:gd name="connsiteY124" fmla="*/ 1040665 h 1437056"/>
              <a:gd name="connsiteX125" fmla="*/ 378618 w 1207928"/>
              <a:gd name="connsiteY125" fmla="*/ 1033521 h 1437056"/>
              <a:gd name="connsiteX126" fmla="*/ 354806 w 1207928"/>
              <a:gd name="connsiteY126" fmla="*/ 1012090 h 1437056"/>
              <a:gd name="connsiteX127" fmla="*/ 350043 w 1207928"/>
              <a:gd name="connsiteY127" fmla="*/ 1004946 h 1437056"/>
              <a:gd name="connsiteX128" fmla="*/ 342900 w 1207928"/>
              <a:gd name="connsiteY128" fmla="*/ 1000184 h 1437056"/>
              <a:gd name="connsiteX129" fmla="*/ 307181 w 1207928"/>
              <a:gd name="connsiteY129" fmla="*/ 1007328 h 1437056"/>
              <a:gd name="connsiteX130" fmla="*/ 295275 w 1207928"/>
              <a:gd name="connsiteY130" fmla="*/ 1019234 h 1437056"/>
              <a:gd name="connsiteX131" fmla="*/ 288131 w 1207928"/>
              <a:gd name="connsiteY131" fmla="*/ 1043046 h 1437056"/>
              <a:gd name="connsiteX132" fmla="*/ 285750 w 1207928"/>
              <a:gd name="connsiteY132" fmla="*/ 1054953 h 1437056"/>
              <a:gd name="connsiteX133" fmla="*/ 278606 w 1207928"/>
              <a:gd name="connsiteY133" fmla="*/ 1057334 h 1437056"/>
              <a:gd name="connsiteX134" fmla="*/ 259556 w 1207928"/>
              <a:gd name="connsiteY134" fmla="*/ 1052571 h 1437056"/>
              <a:gd name="connsiteX135" fmla="*/ 252412 w 1207928"/>
              <a:gd name="connsiteY135" fmla="*/ 1040665 h 1437056"/>
              <a:gd name="connsiteX136" fmla="*/ 235743 w 1207928"/>
              <a:gd name="connsiteY136" fmla="*/ 1023996 h 1437056"/>
              <a:gd name="connsiteX137" fmla="*/ 235743 w 1207928"/>
              <a:gd name="connsiteY137" fmla="*/ 1023996 h 1437056"/>
              <a:gd name="connsiteX138" fmla="*/ 226218 w 1207928"/>
              <a:gd name="connsiteY138" fmla="*/ 1019234 h 1437056"/>
              <a:gd name="connsiteX139" fmla="*/ 207168 w 1207928"/>
              <a:gd name="connsiteY139" fmla="*/ 1007328 h 1437056"/>
              <a:gd name="connsiteX140" fmla="*/ 197643 w 1207928"/>
              <a:gd name="connsiteY140" fmla="*/ 1004946 h 1437056"/>
              <a:gd name="connsiteX141" fmla="*/ 166687 w 1207928"/>
              <a:gd name="connsiteY141" fmla="*/ 1000184 h 1437056"/>
              <a:gd name="connsiteX142" fmla="*/ 150018 w 1207928"/>
              <a:gd name="connsiteY142" fmla="*/ 995421 h 1437056"/>
              <a:gd name="connsiteX143" fmla="*/ 126206 w 1207928"/>
              <a:gd name="connsiteY143" fmla="*/ 985896 h 1437056"/>
              <a:gd name="connsiteX144" fmla="*/ 111918 w 1207928"/>
              <a:gd name="connsiteY144" fmla="*/ 978753 h 1437056"/>
              <a:gd name="connsiteX145" fmla="*/ 52387 w 1207928"/>
              <a:gd name="connsiteY145" fmla="*/ 983515 h 1437056"/>
              <a:gd name="connsiteX146" fmla="*/ 45243 w 1207928"/>
              <a:gd name="connsiteY146" fmla="*/ 988278 h 1437056"/>
              <a:gd name="connsiteX147" fmla="*/ 23812 w 1207928"/>
              <a:gd name="connsiteY147" fmla="*/ 1009709 h 1437056"/>
              <a:gd name="connsiteX148" fmla="*/ 16668 w 1207928"/>
              <a:gd name="connsiteY148" fmla="*/ 1033521 h 1437056"/>
              <a:gd name="connsiteX149" fmla="*/ 11906 w 1207928"/>
              <a:gd name="connsiteY149" fmla="*/ 1040665 h 1437056"/>
              <a:gd name="connsiteX150" fmla="*/ 9525 w 1207928"/>
              <a:gd name="connsiteY150" fmla="*/ 1081146 h 1437056"/>
              <a:gd name="connsiteX151" fmla="*/ 7143 w 1207928"/>
              <a:gd name="connsiteY151" fmla="*/ 1090671 h 1437056"/>
              <a:gd name="connsiteX152" fmla="*/ 4762 w 1207928"/>
              <a:gd name="connsiteY152" fmla="*/ 1104959 h 1437056"/>
              <a:gd name="connsiteX153" fmla="*/ 2381 w 1207928"/>
              <a:gd name="connsiteY153" fmla="*/ 1135915 h 1437056"/>
              <a:gd name="connsiteX154" fmla="*/ 0 w 1207928"/>
              <a:gd name="connsiteY154" fmla="*/ 1143059 h 1437056"/>
              <a:gd name="connsiteX155" fmla="*/ 2381 w 1207928"/>
              <a:gd name="connsiteY155" fmla="*/ 1209734 h 1437056"/>
              <a:gd name="connsiteX156" fmla="*/ 19050 w 1207928"/>
              <a:gd name="connsiteY156" fmla="*/ 1221640 h 1437056"/>
              <a:gd name="connsiteX157" fmla="*/ 45243 w 1207928"/>
              <a:gd name="connsiteY157" fmla="*/ 1233546 h 1437056"/>
              <a:gd name="connsiteX158" fmla="*/ 59531 w 1207928"/>
              <a:gd name="connsiteY158" fmla="*/ 1238309 h 1437056"/>
              <a:gd name="connsiteX159" fmla="*/ 83343 w 1207928"/>
              <a:gd name="connsiteY159" fmla="*/ 1254978 h 1437056"/>
              <a:gd name="connsiteX160" fmla="*/ 90487 w 1207928"/>
              <a:gd name="connsiteY160" fmla="*/ 1262121 h 1437056"/>
              <a:gd name="connsiteX161" fmla="*/ 104775 w 1207928"/>
              <a:gd name="connsiteY161" fmla="*/ 1266884 h 1437056"/>
              <a:gd name="connsiteX162" fmla="*/ 123825 w 1207928"/>
              <a:gd name="connsiteY162" fmla="*/ 1271646 h 1437056"/>
              <a:gd name="connsiteX163" fmla="*/ 138112 w 1207928"/>
              <a:gd name="connsiteY163" fmla="*/ 1276409 h 1437056"/>
              <a:gd name="connsiteX164" fmla="*/ 223837 w 1207928"/>
              <a:gd name="connsiteY164" fmla="*/ 1285934 h 1437056"/>
              <a:gd name="connsiteX165" fmla="*/ 257175 w 1207928"/>
              <a:gd name="connsiteY165" fmla="*/ 1314509 h 1437056"/>
              <a:gd name="connsiteX166" fmla="*/ 261937 w 1207928"/>
              <a:gd name="connsiteY166" fmla="*/ 1321653 h 1437056"/>
              <a:gd name="connsiteX167" fmla="*/ 264318 w 1207928"/>
              <a:gd name="connsiteY167" fmla="*/ 1328796 h 1437056"/>
              <a:gd name="connsiteX168" fmla="*/ 271462 w 1207928"/>
              <a:gd name="connsiteY168" fmla="*/ 1343084 h 1437056"/>
              <a:gd name="connsiteX169" fmla="*/ 276225 w 1207928"/>
              <a:gd name="connsiteY169" fmla="*/ 1350228 h 1437056"/>
              <a:gd name="connsiteX170" fmla="*/ 285750 w 1207928"/>
              <a:gd name="connsiteY170" fmla="*/ 1352609 h 1437056"/>
              <a:gd name="connsiteX171" fmla="*/ 328612 w 1207928"/>
              <a:gd name="connsiteY171" fmla="*/ 1347846 h 1437056"/>
              <a:gd name="connsiteX172" fmla="*/ 342900 w 1207928"/>
              <a:gd name="connsiteY172" fmla="*/ 1345465 h 1437056"/>
              <a:gd name="connsiteX173" fmla="*/ 366712 w 1207928"/>
              <a:gd name="connsiteY173" fmla="*/ 1350228 h 1437056"/>
              <a:gd name="connsiteX174" fmla="*/ 373856 w 1207928"/>
              <a:gd name="connsiteY174" fmla="*/ 1383565 h 1437056"/>
              <a:gd name="connsiteX175" fmla="*/ 381000 w 1207928"/>
              <a:gd name="connsiteY175" fmla="*/ 1412140 h 1437056"/>
              <a:gd name="connsiteX176" fmla="*/ 381000 w 1207928"/>
              <a:gd name="connsiteY176" fmla="*/ 1435953 h 1437056"/>
              <a:gd name="connsiteX0" fmla="*/ 381000 w 1236082"/>
              <a:gd name="connsiteY0" fmla="*/ 1435953 h 1437056"/>
              <a:gd name="connsiteX1" fmla="*/ 411956 w 1236082"/>
              <a:gd name="connsiteY1" fmla="*/ 1431190 h 1437056"/>
              <a:gd name="connsiteX2" fmla="*/ 426243 w 1236082"/>
              <a:gd name="connsiteY2" fmla="*/ 1419284 h 1437056"/>
              <a:gd name="connsiteX3" fmla="*/ 435768 w 1236082"/>
              <a:gd name="connsiteY3" fmla="*/ 1414521 h 1437056"/>
              <a:gd name="connsiteX4" fmla="*/ 447675 w 1236082"/>
              <a:gd name="connsiteY4" fmla="*/ 1404996 h 1437056"/>
              <a:gd name="connsiteX5" fmla="*/ 450056 w 1236082"/>
              <a:gd name="connsiteY5" fmla="*/ 1397853 h 1437056"/>
              <a:gd name="connsiteX6" fmla="*/ 476250 w 1236082"/>
              <a:gd name="connsiteY6" fmla="*/ 1378803 h 1437056"/>
              <a:gd name="connsiteX7" fmla="*/ 488156 w 1236082"/>
              <a:gd name="connsiteY7" fmla="*/ 1369278 h 1437056"/>
              <a:gd name="connsiteX8" fmla="*/ 526256 w 1236082"/>
              <a:gd name="connsiteY8" fmla="*/ 1362134 h 1437056"/>
              <a:gd name="connsiteX9" fmla="*/ 559593 w 1236082"/>
              <a:gd name="connsiteY9" fmla="*/ 1357371 h 1437056"/>
              <a:gd name="connsiteX10" fmla="*/ 573881 w 1236082"/>
              <a:gd name="connsiteY10" fmla="*/ 1347846 h 1437056"/>
              <a:gd name="connsiteX11" fmla="*/ 592931 w 1236082"/>
              <a:gd name="connsiteY11" fmla="*/ 1333559 h 1437056"/>
              <a:gd name="connsiteX12" fmla="*/ 611981 w 1236082"/>
              <a:gd name="connsiteY12" fmla="*/ 1321653 h 1437056"/>
              <a:gd name="connsiteX13" fmla="*/ 626268 w 1236082"/>
              <a:gd name="connsiteY13" fmla="*/ 1319271 h 1437056"/>
              <a:gd name="connsiteX14" fmla="*/ 657225 w 1236082"/>
              <a:gd name="connsiteY14" fmla="*/ 1314509 h 1437056"/>
              <a:gd name="connsiteX15" fmla="*/ 666750 w 1236082"/>
              <a:gd name="connsiteY15" fmla="*/ 1307365 h 1437056"/>
              <a:gd name="connsiteX16" fmla="*/ 652462 w 1236082"/>
              <a:gd name="connsiteY16" fmla="*/ 1295459 h 1437056"/>
              <a:gd name="connsiteX17" fmla="*/ 638175 w 1236082"/>
              <a:gd name="connsiteY17" fmla="*/ 1288315 h 1437056"/>
              <a:gd name="connsiteX18" fmla="*/ 626268 w 1236082"/>
              <a:gd name="connsiteY18" fmla="*/ 1278790 h 1437056"/>
              <a:gd name="connsiteX19" fmla="*/ 619125 w 1236082"/>
              <a:gd name="connsiteY19" fmla="*/ 1271646 h 1437056"/>
              <a:gd name="connsiteX20" fmla="*/ 621506 w 1236082"/>
              <a:gd name="connsiteY20" fmla="*/ 1254978 h 1437056"/>
              <a:gd name="connsiteX21" fmla="*/ 650081 w 1236082"/>
              <a:gd name="connsiteY21" fmla="*/ 1259740 h 1437056"/>
              <a:gd name="connsiteX22" fmla="*/ 671512 w 1236082"/>
              <a:gd name="connsiteY22" fmla="*/ 1266884 h 1437056"/>
              <a:gd name="connsiteX23" fmla="*/ 673893 w 1236082"/>
              <a:gd name="connsiteY23" fmla="*/ 1300221 h 1437056"/>
              <a:gd name="connsiteX24" fmla="*/ 692943 w 1236082"/>
              <a:gd name="connsiteY24" fmla="*/ 1302603 h 1437056"/>
              <a:gd name="connsiteX25" fmla="*/ 757237 w 1236082"/>
              <a:gd name="connsiteY25" fmla="*/ 1300221 h 1437056"/>
              <a:gd name="connsiteX26" fmla="*/ 776287 w 1236082"/>
              <a:gd name="connsiteY26" fmla="*/ 1297840 h 1437056"/>
              <a:gd name="connsiteX27" fmla="*/ 845343 w 1236082"/>
              <a:gd name="connsiteY27" fmla="*/ 1304984 h 1437056"/>
              <a:gd name="connsiteX28" fmla="*/ 864393 w 1236082"/>
              <a:gd name="connsiteY28" fmla="*/ 1309746 h 1437056"/>
              <a:gd name="connsiteX29" fmla="*/ 885825 w 1236082"/>
              <a:gd name="connsiteY29" fmla="*/ 1314509 h 1437056"/>
              <a:gd name="connsiteX30" fmla="*/ 897731 w 1236082"/>
              <a:gd name="connsiteY30" fmla="*/ 1319271 h 1437056"/>
              <a:gd name="connsiteX31" fmla="*/ 907256 w 1236082"/>
              <a:gd name="connsiteY31" fmla="*/ 1324034 h 1437056"/>
              <a:gd name="connsiteX32" fmla="*/ 926306 w 1236082"/>
              <a:gd name="connsiteY32" fmla="*/ 1328796 h 1437056"/>
              <a:gd name="connsiteX33" fmla="*/ 945356 w 1236082"/>
              <a:gd name="connsiteY33" fmla="*/ 1333559 h 1437056"/>
              <a:gd name="connsiteX34" fmla="*/ 950118 w 1236082"/>
              <a:gd name="connsiteY34" fmla="*/ 1307365 h 1437056"/>
              <a:gd name="connsiteX35" fmla="*/ 952500 w 1236082"/>
              <a:gd name="connsiteY35" fmla="*/ 1297840 h 1437056"/>
              <a:gd name="connsiteX36" fmla="*/ 988218 w 1236082"/>
              <a:gd name="connsiteY36" fmla="*/ 1290696 h 1437056"/>
              <a:gd name="connsiteX37" fmla="*/ 992981 w 1236082"/>
              <a:gd name="connsiteY37" fmla="*/ 1283553 h 1437056"/>
              <a:gd name="connsiteX38" fmla="*/ 1000125 w 1236082"/>
              <a:gd name="connsiteY38" fmla="*/ 1281171 h 1437056"/>
              <a:gd name="connsiteX39" fmla="*/ 1007268 w 1236082"/>
              <a:gd name="connsiteY39" fmla="*/ 1276409 h 1437056"/>
              <a:gd name="connsiteX40" fmla="*/ 1012031 w 1236082"/>
              <a:gd name="connsiteY40" fmla="*/ 1266884 h 1437056"/>
              <a:gd name="connsiteX41" fmla="*/ 1014412 w 1236082"/>
              <a:gd name="connsiteY41" fmla="*/ 1259740 h 1437056"/>
              <a:gd name="connsiteX42" fmla="*/ 1023937 w 1236082"/>
              <a:gd name="connsiteY42" fmla="*/ 1245453 h 1437056"/>
              <a:gd name="connsiteX43" fmla="*/ 1031081 w 1236082"/>
              <a:gd name="connsiteY43" fmla="*/ 1226403 h 1437056"/>
              <a:gd name="connsiteX44" fmla="*/ 1033462 w 1236082"/>
              <a:gd name="connsiteY44" fmla="*/ 1219259 h 1437056"/>
              <a:gd name="connsiteX45" fmla="*/ 1035843 w 1236082"/>
              <a:gd name="connsiteY45" fmla="*/ 1209734 h 1437056"/>
              <a:gd name="connsiteX46" fmla="*/ 1040606 w 1236082"/>
              <a:gd name="connsiteY46" fmla="*/ 1200209 h 1437056"/>
              <a:gd name="connsiteX47" fmla="*/ 1045368 w 1236082"/>
              <a:gd name="connsiteY47" fmla="*/ 1181159 h 1437056"/>
              <a:gd name="connsiteX48" fmla="*/ 1062037 w 1236082"/>
              <a:gd name="connsiteY48" fmla="*/ 1150203 h 1437056"/>
              <a:gd name="connsiteX49" fmla="*/ 1069181 w 1236082"/>
              <a:gd name="connsiteY49" fmla="*/ 1143059 h 1437056"/>
              <a:gd name="connsiteX50" fmla="*/ 1066800 w 1236082"/>
              <a:gd name="connsiteY50" fmla="*/ 1114484 h 1437056"/>
              <a:gd name="connsiteX51" fmla="*/ 1004887 w 1236082"/>
              <a:gd name="connsiteY51" fmla="*/ 1121628 h 1437056"/>
              <a:gd name="connsiteX52" fmla="*/ 1004887 w 1236082"/>
              <a:gd name="connsiteY52" fmla="*/ 1093053 h 1437056"/>
              <a:gd name="connsiteX53" fmla="*/ 1009650 w 1236082"/>
              <a:gd name="connsiteY53" fmla="*/ 1085909 h 1437056"/>
              <a:gd name="connsiteX54" fmla="*/ 1016793 w 1236082"/>
              <a:gd name="connsiteY54" fmla="*/ 1076384 h 1437056"/>
              <a:gd name="connsiteX55" fmla="*/ 1028700 w 1236082"/>
              <a:gd name="connsiteY55" fmla="*/ 1026378 h 1437056"/>
              <a:gd name="connsiteX56" fmla="*/ 1038225 w 1236082"/>
              <a:gd name="connsiteY56" fmla="*/ 990659 h 1437056"/>
              <a:gd name="connsiteX57" fmla="*/ 1045368 w 1236082"/>
              <a:gd name="connsiteY57" fmla="*/ 981134 h 1437056"/>
              <a:gd name="connsiteX58" fmla="*/ 1054893 w 1236082"/>
              <a:gd name="connsiteY58" fmla="*/ 964465 h 1437056"/>
              <a:gd name="connsiteX59" fmla="*/ 1071562 w 1236082"/>
              <a:gd name="connsiteY59" fmla="*/ 947796 h 1437056"/>
              <a:gd name="connsiteX60" fmla="*/ 1095375 w 1236082"/>
              <a:gd name="connsiteY60" fmla="*/ 928746 h 1437056"/>
              <a:gd name="connsiteX61" fmla="*/ 1102518 w 1236082"/>
              <a:gd name="connsiteY61" fmla="*/ 921603 h 1437056"/>
              <a:gd name="connsiteX62" fmla="*/ 1109662 w 1236082"/>
              <a:gd name="connsiteY62" fmla="*/ 919221 h 1437056"/>
              <a:gd name="connsiteX63" fmla="*/ 1119187 w 1236082"/>
              <a:gd name="connsiteY63" fmla="*/ 912078 h 1437056"/>
              <a:gd name="connsiteX64" fmla="*/ 1138237 w 1236082"/>
              <a:gd name="connsiteY64" fmla="*/ 900171 h 1437056"/>
              <a:gd name="connsiteX65" fmla="*/ 1147762 w 1236082"/>
              <a:gd name="connsiteY65" fmla="*/ 881121 h 1437056"/>
              <a:gd name="connsiteX66" fmla="*/ 1166812 w 1236082"/>
              <a:gd name="connsiteY66" fmla="*/ 854928 h 1437056"/>
              <a:gd name="connsiteX67" fmla="*/ 1178718 w 1236082"/>
              <a:gd name="connsiteY67" fmla="*/ 847784 h 1437056"/>
              <a:gd name="connsiteX68" fmla="*/ 1185862 w 1236082"/>
              <a:gd name="connsiteY68" fmla="*/ 845403 h 1437056"/>
              <a:gd name="connsiteX69" fmla="*/ 1197768 w 1236082"/>
              <a:gd name="connsiteY69" fmla="*/ 838259 h 1437056"/>
              <a:gd name="connsiteX70" fmla="*/ 1235868 w 1236082"/>
              <a:gd name="connsiteY70" fmla="*/ 831115 h 1437056"/>
              <a:gd name="connsiteX71" fmla="*/ 1178718 w 1236082"/>
              <a:gd name="connsiteY71" fmla="*/ 778728 h 1437056"/>
              <a:gd name="connsiteX72" fmla="*/ 1133475 w 1236082"/>
              <a:gd name="connsiteY72" fmla="*/ 745390 h 1437056"/>
              <a:gd name="connsiteX73" fmla="*/ 1088231 w 1236082"/>
              <a:gd name="connsiteY73" fmla="*/ 662046 h 1437056"/>
              <a:gd name="connsiteX74" fmla="*/ 1064418 w 1236082"/>
              <a:gd name="connsiteY74" fmla="*/ 609659 h 1437056"/>
              <a:gd name="connsiteX75" fmla="*/ 1031081 w 1236082"/>
              <a:gd name="connsiteY75" fmla="*/ 535840 h 1437056"/>
              <a:gd name="connsiteX76" fmla="*/ 992981 w 1236082"/>
              <a:gd name="connsiteY76" fmla="*/ 452496 h 1437056"/>
              <a:gd name="connsiteX77" fmla="*/ 969168 w 1236082"/>
              <a:gd name="connsiteY77" fmla="*/ 397728 h 1437056"/>
              <a:gd name="connsiteX78" fmla="*/ 947738 w 1236082"/>
              <a:gd name="connsiteY78" fmla="*/ 333434 h 1437056"/>
              <a:gd name="connsiteX79" fmla="*/ 926306 w 1236082"/>
              <a:gd name="connsiteY79" fmla="*/ 242946 h 1437056"/>
              <a:gd name="connsiteX80" fmla="*/ 900112 w 1236082"/>
              <a:gd name="connsiteY80" fmla="*/ 161985 h 1437056"/>
              <a:gd name="connsiteX81" fmla="*/ 871537 w 1236082"/>
              <a:gd name="connsiteY81" fmla="*/ 88166 h 1437056"/>
              <a:gd name="connsiteX82" fmla="*/ 823912 w 1236082"/>
              <a:gd name="connsiteY82" fmla="*/ 58 h 1437056"/>
              <a:gd name="connsiteX83" fmla="*/ 852487 w 1236082"/>
              <a:gd name="connsiteY83" fmla="*/ 84506 h 1437056"/>
              <a:gd name="connsiteX84" fmla="*/ 862012 w 1236082"/>
              <a:gd name="connsiteY84" fmla="*/ 148800 h 1437056"/>
              <a:gd name="connsiteX85" fmla="*/ 847725 w 1236082"/>
              <a:gd name="connsiteY85" fmla="*/ 207228 h 1437056"/>
              <a:gd name="connsiteX86" fmla="*/ 812006 w 1236082"/>
              <a:gd name="connsiteY86" fmla="*/ 297715 h 1437056"/>
              <a:gd name="connsiteX87" fmla="*/ 797718 w 1236082"/>
              <a:gd name="connsiteY87" fmla="*/ 354865 h 1437056"/>
              <a:gd name="connsiteX88" fmla="*/ 781050 w 1236082"/>
              <a:gd name="connsiteY88" fmla="*/ 395346 h 1437056"/>
              <a:gd name="connsiteX89" fmla="*/ 754856 w 1236082"/>
              <a:gd name="connsiteY89" fmla="*/ 445353 h 1437056"/>
              <a:gd name="connsiteX90" fmla="*/ 762000 w 1236082"/>
              <a:gd name="connsiteY90" fmla="*/ 481071 h 1437056"/>
              <a:gd name="connsiteX91" fmla="*/ 733424 w 1236082"/>
              <a:gd name="connsiteY91" fmla="*/ 483453 h 1437056"/>
              <a:gd name="connsiteX92" fmla="*/ 688181 w 1236082"/>
              <a:gd name="connsiteY92" fmla="*/ 519171 h 1437056"/>
              <a:gd name="connsiteX93" fmla="*/ 642937 w 1236082"/>
              <a:gd name="connsiteY93" fmla="*/ 562034 h 1437056"/>
              <a:gd name="connsiteX94" fmla="*/ 607218 w 1236082"/>
              <a:gd name="connsiteY94" fmla="*/ 604896 h 1437056"/>
              <a:gd name="connsiteX95" fmla="*/ 602456 w 1236082"/>
              <a:gd name="connsiteY95" fmla="*/ 612040 h 1437056"/>
              <a:gd name="connsiteX96" fmla="*/ 573881 w 1236082"/>
              <a:gd name="connsiteY96" fmla="*/ 628709 h 1437056"/>
              <a:gd name="connsiteX97" fmla="*/ 554831 w 1236082"/>
              <a:gd name="connsiteY97" fmla="*/ 638234 h 1437056"/>
              <a:gd name="connsiteX98" fmla="*/ 542925 w 1236082"/>
              <a:gd name="connsiteY98" fmla="*/ 645378 h 1437056"/>
              <a:gd name="connsiteX99" fmla="*/ 535781 w 1236082"/>
              <a:gd name="connsiteY99" fmla="*/ 647759 h 1437056"/>
              <a:gd name="connsiteX100" fmla="*/ 516731 w 1236082"/>
              <a:gd name="connsiteY100" fmla="*/ 662046 h 1437056"/>
              <a:gd name="connsiteX101" fmla="*/ 500062 w 1236082"/>
              <a:gd name="connsiteY101" fmla="*/ 676334 h 1437056"/>
              <a:gd name="connsiteX102" fmla="*/ 490537 w 1236082"/>
              <a:gd name="connsiteY102" fmla="*/ 714434 h 1437056"/>
              <a:gd name="connsiteX103" fmla="*/ 490537 w 1236082"/>
              <a:gd name="connsiteY103" fmla="*/ 831115 h 1437056"/>
              <a:gd name="connsiteX104" fmla="*/ 495300 w 1236082"/>
              <a:gd name="connsiteY104" fmla="*/ 864453 h 1437056"/>
              <a:gd name="connsiteX105" fmla="*/ 492918 w 1236082"/>
              <a:gd name="connsiteY105" fmla="*/ 897790 h 1437056"/>
              <a:gd name="connsiteX106" fmla="*/ 483393 w 1236082"/>
              <a:gd name="connsiteY106" fmla="*/ 895409 h 1437056"/>
              <a:gd name="connsiteX107" fmla="*/ 478631 w 1236082"/>
              <a:gd name="connsiteY107" fmla="*/ 888265 h 1437056"/>
              <a:gd name="connsiteX108" fmla="*/ 447675 w 1236082"/>
              <a:gd name="connsiteY108" fmla="*/ 878740 h 1437056"/>
              <a:gd name="connsiteX109" fmla="*/ 445293 w 1236082"/>
              <a:gd name="connsiteY109" fmla="*/ 871596 h 1437056"/>
              <a:gd name="connsiteX110" fmla="*/ 438150 w 1236082"/>
              <a:gd name="connsiteY110" fmla="*/ 845403 h 1437056"/>
              <a:gd name="connsiteX111" fmla="*/ 421481 w 1236082"/>
              <a:gd name="connsiteY111" fmla="*/ 854928 h 1437056"/>
              <a:gd name="connsiteX112" fmla="*/ 407193 w 1236082"/>
              <a:gd name="connsiteY112" fmla="*/ 859690 h 1437056"/>
              <a:gd name="connsiteX113" fmla="*/ 397668 w 1236082"/>
              <a:gd name="connsiteY113" fmla="*/ 869215 h 1437056"/>
              <a:gd name="connsiteX114" fmla="*/ 395287 w 1236082"/>
              <a:gd name="connsiteY114" fmla="*/ 876359 h 1437056"/>
              <a:gd name="connsiteX115" fmla="*/ 388143 w 1236082"/>
              <a:gd name="connsiteY115" fmla="*/ 885884 h 1437056"/>
              <a:gd name="connsiteX116" fmla="*/ 369093 w 1236082"/>
              <a:gd name="connsiteY116" fmla="*/ 902553 h 1437056"/>
              <a:gd name="connsiteX117" fmla="*/ 371475 w 1236082"/>
              <a:gd name="connsiteY117" fmla="*/ 938271 h 1437056"/>
              <a:gd name="connsiteX118" fmla="*/ 373856 w 1236082"/>
              <a:gd name="connsiteY118" fmla="*/ 945415 h 1437056"/>
              <a:gd name="connsiteX119" fmla="*/ 381000 w 1236082"/>
              <a:gd name="connsiteY119" fmla="*/ 950178 h 1437056"/>
              <a:gd name="connsiteX120" fmla="*/ 390525 w 1236082"/>
              <a:gd name="connsiteY120" fmla="*/ 966846 h 1437056"/>
              <a:gd name="connsiteX121" fmla="*/ 392906 w 1236082"/>
              <a:gd name="connsiteY121" fmla="*/ 976371 h 1437056"/>
              <a:gd name="connsiteX122" fmla="*/ 400050 w 1236082"/>
              <a:gd name="connsiteY122" fmla="*/ 988278 h 1437056"/>
              <a:gd name="connsiteX123" fmla="*/ 407193 w 1236082"/>
              <a:gd name="connsiteY123" fmla="*/ 1023996 h 1437056"/>
              <a:gd name="connsiteX124" fmla="*/ 404812 w 1236082"/>
              <a:gd name="connsiteY124" fmla="*/ 1040665 h 1437056"/>
              <a:gd name="connsiteX125" fmla="*/ 378618 w 1236082"/>
              <a:gd name="connsiteY125" fmla="*/ 1033521 h 1437056"/>
              <a:gd name="connsiteX126" fmla="*/ 354806 w 1236082"/>
              <a:gd name="connsiteY126" fmla="*/ 1012090 h 1437056"/>
              <a:gd name="connsiteX127" fmla="*/ 350043 w 1236082"/>
              <a:gd name="connsiteY127" fmla="*/ 1004946 h 1437056"/>
              <a:gd name="connsiteX128" fmla="*/ 342900 w 1236082"/>
              <a:gd name="connsiteY128" fmla="*/ 1000184 h 1437056"/>
              <a:gd name="connsiteX129" fmla="*/ 307181 w 1236082"/>
              <a:gd name="connsiteY129" fmla="*/ 1007328 h 1437056"/>
              <a:gd name="connsiteX130" fmla="*/ 295275 w 1236082"/>
              <a:gd name="connsiteY130" fmla="*/ 1019234 h 1437056"/>
              <a:gd name="connsiteX131" fmla="*/ 288131 w 1236082"/>
              <a:gd name="connsiteY131" fmla="*/ 1043046 h 1437056"/>
              <a:gd name="connsiteX132" fmla="*/ 285750 w 1236082"/>
              <a:gd name="connsiteY132" fmla="*/ 1054953 h 1437056"/>
              <a:gd name="connsiteX133" fmla="*/ 278606 w 1236082"/>
              <a:gd name="connsiteY133" fmla="*/ 1057334 h 1437056"/>
              <a:gd name="connsiteX134" fmla="*/ 259556 w 1236082"/>
              <a:gd name="connsiteY134" fmla="*/ 1052571 h 1437056"/>
              <a:gd name="connsiteX135" fmla="*/ 252412 w 1236082"/>
              <a:gd name="connsiteY135" fmla="*/ 1040665 h 1437056"/>
              <a:gd name="connsiteX136" fmla="*/ 235743 w 1236082"/>
              <a:gd name="connsiteY136" fmla="*/ 1023996 h 1437056"/>
              <a:gd name="connsiteX137" fmla="*/ 235743 w 1236082"/>
              <a:gd name="connsiteY137" fmla="*/ 1023996 h 1437056"/>
              <a:gd name="connsiteX138" fmla="*/ 226218 w 1236082"/>
              <a:gd name="connsiteY138" fmla="*/ 1019234 h 1437056"/>
              <a:gd name="connsiteX139" fmla="*/ 207168 w 1236082"/>
              <a:gd name="connsiteY139" fmla="*/ 1007328 h 1437056"/>
              <a:gd name="connsiteX140" fmla="*/ 197643 w 1236082"/>
              <a:gd name="connsiteY140" fmla="*/ 1004946 h 1437056"/>
              <a:gd name="connsiteX141" fmla="*/ 166687 w 1236082"/>
              <a:gd name="connsiteY141" fmla="*/ 1000184 h 1437056"/>
              <a:gd name="connsiteX142" fmla="*/ 150018 w 1236082"/>
              <a:gd name="connsiteY142" fmla="*/ 995421 h 1437056"/>
              <a:gd name="connsiteX143" fmla="*/ 126206 w 1236082"/>
              <a:gd name="connsiteY143" fmla="*/ 985896 h 1437056"/>
              <a:gd name="connsiteX144" fmla="*/ 111918 w 1236082"/>
              <a:gd name="connsiteY144" fmla="*/ 978753 h 1437056"/>
              <a:gd name="connsiteX145" fmla="*/ 52387 w 1236082"/>
              <a:gd name="connsiteY145" fmla="*/ 983515 h 1437056"/>
              <a:gd name="connsiteX146" fmla="*/ 45243 w 1236082"/>
              <a:gd name="connsiteY146" fmla="*/ 988278 h 1437056"/>
              <a:gd name="connsiteX147" fmla="*/ 23812 w 1236082"/>
              <a:gd name="connsiteY147" fmla="*/ 1009709 h 1437056"/>
              <a:gd name="connsiteX148" fmla="*/ 16668 w 1236082"/>
              <a:gd name="connsiteY148" fmla="*/ 1033521 h 1437056"/>
              <a:gd name="connsiteX149" fmla="*/ 11906 w 1236082"/>
              <a:gd name="connsiteY149" fmla="*/ 1040665 h 1437056"/>
              <a:gd name="connsiteX150" fmla="*/ 9525 w 1236082"/>
              <a:gd name="connsiteY150" fmla="*/ 1081146 h 1437056"/>
              <a:gd name="connsiteX151" fmla="*/ 7143 w 1236082"/>
              <a:gd name="connsiteY151" fmla="*/ 1090671 h 1437056"/>
              <a:gd name="connsiteX152" fmla="*/ 4762 w 1236082"/>
              <a:gd name="connsiteY152" fmla="*/ 1104959 h 1437056"/>
              <a:gd name="connsiteX153" fmla="*/ 2381 w 1236082"/>
              <a:gd name="connsiteY153" fmla="*/ 1135915 h 1437056"/>
              <a:gd name="connsiteX154" fmla="*/ 0 w 1236082"/>
              <a:gd name="connsiteY154" fmla="*/ 1143059 h 1437056"/>
              <a:gd name="connsiteX155" fmla="*/ 2381 w 1236082"/>
              <a:gd name="connsiteY155" fmla="*/ 1209734 h 1437056"/>
              <a:gd name="connsiteX156" fmla="*/ 19050 w 1236082"/>
              <a:gd name="connsiteY156" fmla="*/ 1221640 h 1437056"/>
              <a:gd name="connsiteX157" fmla="*/ 45243 w 1236082"/>
              <a:gd name="connsiteY157" fmla="*/ 1233546 h 1437056"/>
              <a:gd name="connsiteX158" fmla="*/ 59531 w 1236082"/>
              <a:gd name="connsiteY158" fmla="*/ 1238309 h 1437056"/>
              <a:gd name="connsiteX159" fmla="*/ 83343 w 1236082"/>
              <a:gd name="connsiteY159" fmla="*/ 1254978 h 1437056"/>
              <a:gd name="connsiteX160" fmla="*/ 90487 w 1236082"/>
              <a:gd name="connsiteY160" fmla="*/ 1262121 h 1437056"/>
              <a:gd name="connsiteX161" fmla="*/ 104775 w 1236082"/>
              <a:gd name="connsiteY161" fmla="*/ 1266884 h 1437056"/>
              <a:gd name="connsiteX162" fmla="*/ 123825 w 1236082"/>
              <a:gd name="connsiteY162" fmla="*/ 1271646 h 1437056"/>
              <a:gd name="connsiteX163" fmla="*/ 138112 w 1236082"/>
              <a:gd name="connsiteY163" fmla="*/ 1276409 h 1437056"/>
              <a:gd name="connsiteX164" fmla="*/ 223837 w 1236082"/>
              <a:gd name="connsiteY164" fmla="*/ 1285934 h 1437056"/>
              <a:gd name="connsiteX165" fmla="*/ 257175 w 1236082"/>
              <a:gd name="connsiteY165" fmla="*/ 1314509 h 1437056"/>
              <a:gd name="connsiteX166" fmla="*/ 261937 w 1236082"/>
              <a:gd name="connsiteY166" fmla="*/ 1321653 h 1437056"/>
              <a:gd name="connsiteX167" fmla="*/ 264318 w 1236082"/>
              <a:gd name="connsiteY167" fmla="*/ 1328796 h 1437056"/>
              <a:gd name="connsiteX168" fmla="*/ 271462 w 1236082"/>
              <a:gd name="connsiteY168" fmla="*/ 1343084 h 1437056"/>
              <a:gd name="connsiteX169" fmla="*/ 276225 w 1236082"/>
              <a:gd name="connsiteY169" fmla="*/ 1350228 h 1437056"/>
              <a:gd name="connsiteX170" fmla="*/ 285750 w 1236082"/>
              <a:gd name="connsiteY170" fmla="*/ 1352609 h 1437056"/>
              <a:gd name="connsiteX171" fmla="*/ 328612 w 1236082"/>
              <a:gd name="connsiteY171" fmla="*/ 1347846 h 1437056"/>
              <a:gd name="connsiteX172" fmla="*/ 342900 w 1236082"/>
              <a:gd name="connsiteY172" fmla="*/ 1345465 h 1437056"/>
              <a:gd name="connsiteX173" fmla="*/ 366712 w 1236082"/>
              <a:gd name="connsiteY173" fmla="*/ 1350228 h 1437056"/>
              <a:gd name="connsiteX174" fmla="*/ 373856 w 1236082"/>
              <a:gd name="connsiteY174" fmla="*/ 1383565 h 1437056"/>
              <a:gd name="connsiteX175" fmla="*/ 381000 w 1236082"/>
              <a:gd name="connsiteY175" fmla="*/ 1412140 h 1437056"/>
              <a:gd name="connsiteX176" fmla="*/ 381000 w 1236082"/>
              <a:gd name="connsiteY176" fmla="*/ 1435953 h 1437056"/>
              <a:gd name="connsiteX0" fmla="*/ 381000 w 1235957"/>
              <a:gd name="connsiteY0" fmla="*/ 1435953 h 1437056"/>
              <a:gd name="connsiteX1" fmla="*/ 411956 w 1235957"/>
              <a:gd name="connsiteY1" fmla="*/ 1431190 h 1437056"/>
              <a:gd name="connsiteX2" fmla="*/ 426243 w 1235957"/>
              <a:gd name="connsiteY2" fmla="*/ 1419284 h 1437056"/>
              <a:gd name="connsiteX3" fmla="*/ 435768 w 1235957"/>
              <a:gd name="connsiteY3" fmla="*/ 1414521 h 1437056"/>
              <a:gd name="connsiteX4" fmla="*/ 447675 w 1235957"/>
              <a:gd name="connsiteY4" fmla="*/ 1404996 h 1437056"/>
              <a:gd name="connsiteX5" fmla="*/ 450056 w 1235957"/>
              <a:gd name="connsiteY5" fmla="*/ 1397853 h 1437056"/>
              <a:gd name="connsiteX6" fmla="*/ 476250 w 1235957"/>
              <a:gd name="connsiteY6" fmla="*/ 1378803 h 1437056"/>
              <a:gd name="connsiteX7" fmla="*/ 488156 w 1235957"/>
              <a:gd name="connsiteY7" fmla="*/ 1369278 h 1437056"/>
              <a:gd name="connsiteX8" fmla="*/ 526256 w 1235957"/>
              <a:gd name="connsiteY8" fmla="*/ 1362134 h 1437056"/>
              <a:gd name="connsiteX9" fmla="*/ 559593 w 1235957"/>
              <a:gd name="connsiteY9" fmla="*/ 1357371 h 1437056"/>
              <a:gd name="connsiteX10" fmla="*/ 573881 w 1235957"/>
              <a:gd name="connsiteY10" fmla="*/ 1347846 h 1437056"/>
              <a:gd name="connsiteX11" fmla="*/ 592931 w 1235957"/>
              <a:gd name="connsiteY11" fmla="*/ 1333559 h 1437056"/>
              <a:gd name="connsiteX12" fmla="*/ 611981 w 1235957"/>
              <a:gd name="connsiteY12" fmla="*/ 1321653 h 1437056"/>
              <a:gd name="connsiteX13" fmla="*/ 626268 w 1235957"/>
              <a:gd name="connsiteY13" fmla="*/ 1319271 h 1437056"/>
              <a:gd name="connsiteX14" fmla="*/ 657225 w 1235957"/>
              <a:gd name="connsiteY14" fmla="*/ 1314509 h 1437056"/>
              <a:gd name="connsiteX15" fmla="*/ 666750 w 1235957"/>
              <a:gd name="connsiteY15" fmla="*/ 1307365 h 1437056"/>
              <a:gd name="connsiteX16" fmla="*/ 652462 w 1235957"/>
              <a:gd name="connsiteY16" fmla="*/ 1295459 h 1437056"/>
              <a:gd name="connsiteX17" fmla="*/ 638175 w 1235957"/>
              <a:gd name="connsiteY17" fmla="*/ 1288315 h 1437056"/>
              <a:gd name="connsiteX18" fmla="*/ 626268 w 1235957"/>
              <a:gd name="connsiteY18" fmla="*/ 1278790 h 1437056"/>
              <a:gd name="connsiteX19" fmla="*/ 619125 w 1235957"/>
              <a:gd name="connsiteY19" fmla="*/ 1271646 h 1437056"/>
              <a:gd name="connsiteX20" fmla="*/ 621506 w 1235957"/>
              <a:gd name="connsiteY20" fmla="*/ 1254978 h 1437056"/>
              <a:gd name="connsiteX21" fmla="*/ 650081 w 1235957"/>
              <a:gd name="connsiteY21" fmla="*/ 1259740 h 1437056"/>
              <a:gd name="connsiteX22" fmla="*/ 671512 w 1235957"/>
              <a:gd name="connsiteY22" fmla="*/ 1266884 h 1437056"/>
              <a:gd name="connsiteX23" fmla="*/ 673893 w 1235957"/>
              <a:gd name="connsiteY23" fmla="*/ 1300221 h 1437056"/>
              <a:gd name="connsiteX24" fmla="*/ 692943 w 1235957"/>
              <a:gd name="connsiteY24" fmla="*/ 1302603 h 1437056"/>
              <a:gd name="connsiteX25" fmla="*/ 757237 w 1235957"/>
              <a:gd name="connsiteY25" fmla="*/ 1300221 h 1437056"/>
              <a:gd name="connsiteX26" fmla="*/ 776287 w 1235957"/>
              <a:gd name="connsiteY26" fmla="*/ 1297840 h 1437056"/>
              <a:gd name="connsiteX27" fmla="*/ 845343 w 1235957"/>
              <a:gd name="connsiteY27" fmla="*/ 1304984 h 1437056"/>
              <a:gd name="connsiteX28" fmla="*/ 864393 w 1235957"/>
              <a:gd name="connsiteY28" fmla="*/ 1309746 h 1437056"/>
              <a:gd name="connsiteX29" fmla="*/ 885825 w 1235957"/>
              <a:gd name="connsiteY29" fmla="*/ 1314509 h 1437056"/>
              <a:gd name="connsiteX30" fmla="*/ 897731 w 1235957"/>
              <a:gd name="connsiteY30" fmla="*/ 1319271 h 1437056"/>
              <a:gd name="connsiteX31" fmla="*/ 907256 w 1235957"/>
              <a:gd name="connsiteY31" fmla="*/ 1324034 h 1437056"/>
              <a:gd name="connsiteX32" fmla="*/ 926306 w 1235957"/>
              <a:gd name="connsiteY32" fmla="*/ 1328796 h 1437056"/>
              <a:gd name="connsiteX33" fmla="*/ 945356 w 1235957"/>
              <a:gd name="connsiteY33" fmla="*/ 1333559 h 1437056"/>
              <a:gd name="connsiteX34" fmla="*/ 950118 w 1235957"/>
              <a:gd name="connsiteY34" fmla="*/ 1307365 h 1437056"/>
              <a:gd name="connsiteX35" fmla="*/ 952500 w 1235957"/>
              <a:gd name="connsiteY35" fmla="*/ 1297840 h 1437056"/>
              <a:gd name="connsiteX36" fmla="*/ 988218 w 1235957"/>
              <a:gd name="connsiteY36" fmla="*/ 1290696 h 1437056"/>
              <a:gd name="connsiteX37" fmla="*/ 992981 w 1235957"/>
              <a:gd name="connsiteY37" fmla="*/ 1283553 h 1437056"/>
              <a:gd name="connsiteX38" fmla="*/ 1000125 w 1235957"/>
              <a:gd name="connsiteY38" fmla="*/ 1281171 h 1437056"/>
              <a:gd name="connsiteX39" fmla="*/ 1007268 w 1235957"/>
              <a:gd name="connsiteY39" fmla="*/ 1276409 h 1437056"/>
              <a:gd name="connsiteX40" fmla="*/ 1012031 w 1235957"/>
              <a:gd name="connsiteY40" fmla="*/ 1266884 h 1437056"/>
              <a:gd name="connsiteX41" fmla="*/ 1014412 w 1235957"/>
              <a:gd name="connsiteY41" fmla="*/ 1259740 h 1437056"/>
              <a:gd name="connsiteX42" fmla="*/ 1023937 w 1235957"/>
              <a:gd name="connsiteY42" fmla="*/ 1245453 h 1437056"/>
              <a:gd name="connsiteX43" fmla="*/ 1031081 w 1235957"/>
              <a:gd name="connsiteY43" fmla="*/ 1226403 h 1437056"/>
              <a:gd name="connsiteX44" fmla="*/ 1033462 w 1235957"/>
              <a:gd name="connsiteY44" fmla="*/ 1219259 h 1437056"/>
              <a:gd name="connsiteX45" fmla="*/ 1035843 w 1235957"/>
              <a:gd name="connsiteY45" fmla="*/ 1209734 h 1437056"/>
              <a:gd name="connsiteX46" fmla="*/ 1040606 w 1235957"/>
              <a:gd name="connsiteY46" fmla="*/ 1200209 h 1437056"/>
              <a:gd name="connsiteX47" fmla="*/ 1045368 w 1235957"/>
              <a:gd name="connsiteY47" fmla="*/ 1181159 h 1437056"/>
              <a:gd name="connsiteX48" fmla="*/ 1062037 w 1235957"/>
              <a:gd name="connsiteY48" fmla="*/ 1150203 h 1437056"/>
              <a:gd name="connsiteX49" fmla="*/ 1069181 w 1235957"/>
              <a:gd name="connsiteY49" fmla="*/ 1143059 h 1437056"/>
              <a:gd name="connsiteX50" fmla="*/ 1066800 w 1235957"/>
              <a:gd name="connsiteY50" fmla="*/ 1114484 h 1437056"/>
              <a:gd name="connsiteX51" fmla="*/ 1004887 w 1235957"/>
              <a:gd name="connsiteY51" fmla="*/ 1121628 h 1437056"/>
              <a:gd name="connsiteX52" fmla="*/ 1004887 w 1235957"/>
              <a:gd name="connsiteY52" fmla="*/ 1093053 h 1437056"/>
              <a:gd name="connsiteX53" fmla="*/ 1009650 w 1235957"/>
              <a:gd name="connsiteY53" fmla="*/ 1085909 h 1437056"/>
              <a:gd name="connsiteX54" fmla="*/ 1016793 w 1235957"/>
              <a:gd name="connsiteY54" fmla="*/ 1076384 h 1437056"/>
              <a:gd name="connsiteX55" fmla="*/ 1028700 w 1235957"/>
              <a:gd name="connsiteY55" fmla="*/ 1026378 h 1437056"/>
              <a:gd name="connsiteX56" fmla="*/ 1038225 w 1235957"/>
              <a:gd name="connsiteY56" fmla="*/ 990659 h 1437056"/>
              <a:gd name="connsiteX57" fmla="*/ 1045368 w 1235957"/>
              <a:gd name="connsiteY57" fmla="*/ 981134 h 1437056"/>
              <a:gd name="connsiteX58" fmla="*/ 1054893 w 1235957"/>
              <a:gd name="connsiteY58" fmla="*/ 964465 h 1437056"/>
              <a:gd name="connsiteX59" fmla="*/ 1071562 w 1235957"/>
              <a:gd name="connsiteY59" fmla="*/ 947796 h 1437056"/>
              <a:gd name="connsiteX60" fmla="*/ 1095375 w 1235957"/>
              <a:gd name="connsiteY60" fmla="*/ 928746 h 1437056"/>
              <a:gd name="connsiteX61" fmla="*/ 1102518 w 1235957"/>
              <a:gd name="connsiteY61" fmla="*/ 921603 h 1437056"/>
              <a:gd name="connsiteX62" fmla="*/ 1109662 w 1235957"/>
              <a:gd name="connsiteY62" fmla="*/ 919221 h 1437056"/>
              <a:gd name="connsiteX63" fmla="*/ 1119187 w 1235957"/>
              <a:gd name="connsiteY63" fmla="*/ 912078 h 1437056"/>
              <a:gd name="connsiteX64" fmla="*/ 1138237 w 1235957"/>
              <a:gd name="connsiteY64" fmla="*/ 900171 h 1437056"/>
              <a:gd name="connsiteX65" fmla="*/ 1147762 w 1235957"/>
              <a:gd name="connsiteY65" fmla="*/ 881121 h 1437056"/>
              <a:gd name="connsiteX66" fmla="*/ 1166812 w 1235957"/>
              <a:gd name="connsiteY66" fmla="*/ 854928 h 1437056"/>
              <a:gd name="connsiteX67" fmla="*/ 1178718 w 1235957"/>
              <a:gd name="connsiteY67" fmla="*/ 847784 h 1437056"/>
              <a:gd name="connsiteX68" fmla="*/ 1185862 w 1235957"/>
              <a:gd name="connsiteY68" fmla="*/ 845403 h 1437056"/>
              <a:gd name="connsiteX69" fmla="*/ 1197768 w 1235957"/>
              <a:gd name="connsiteY69" fmla="*/ 838259 h 1437056"/>
              <a:gd name="connsiteX70" fmla="*/ 1235868 w 1235957"/>
              <a:gd name="connsiteY70" fmla="*/ 831115 h 1437056"/>
              <a:gd name="connsiteX71" fmla="*/ 1185861 w 1235957"/>
              <a:gd name="connsiteY71" fmla="*/ 778728 h 1437056"/>
              <a:gd name="connsiteX72" fmla="*/ 1133475 w 1235957"/>
              <a:gd name="connsiteY72" fmla="*/ 745390 h 1437056"/>
              <a:gd name="connsiteX73" fmla="*/ 1088231 w 1235957"/>
              <a:gd name="connsiteY73" fmla="*/ 662046 h 1437056"/>
              <a:gd name="connsiteX74" fmla="*/ 1064418 w 1235957"/>
              <a:gd name="connsiteY74" fmla="*/ 609659 h 1437056"/>
              <a:gd name="connsiteX75" fmla="*/ 1031081 w 1235957"/>
              <a:gd name="connsiteY75" fmla="*/ 535840 h 1437056"/>
              <a:gd name="connsiteX76" fmla="*/ 992981 w 1235957"/>
              <a:gd name="connsiteY76" fmla="*/ 452496 h 1437056"/>
              <a:gd name="connsiteX77" fmla="*/ 969168 w 1235957"/>
              <a:gd name="connsiteY77" fmla="*/ 397728 h 1437056"/>
              <a:gd name="connsiteX78" fmla="*/ 947738 w 1235957"/>
              <a:gd name="connsiteY78" fmla="*/ 333434 h 1437056"/>
              <a:gd name="connsiteX79" fmla="*/ 926306 w 1235957"/>
              <a:gd name="connsiteY79" fmla="*/ 242946 h 1437056"/>
              <a:gd name="connsiteX80" fmla="*/ 900112 w 1235957"/>
              <a:gd name="connsiteY80" fmla="*/ 161985 h 1437056"/>
              <a:gd name="connsiteX81" fmla="*/ 871537 w 1235957"/>
              <a:gd name="connsiteY81" fmla="*/ 88166 h 1437056"/>
              <a:gd name="connsiteX82" fmla="*/ 823912 w 1235957"/>
              <a:gd name="connsiteY82" fmla="*/ 58 h 1437056"/>
              <a:gd name="connsiteX83" fmla="*/ 852487 w 1235957"/>
              <a:gd name="connsiteY83" fmla="*/ 84506 h 1437056"/>
              <a:gd name="connsiteX84" fmla="*/ 862012 w 1235957"/>
              <a:gd name="connsiteY84" fmla="*/ 148800 h 1437056"/>
              <a:gd name="connsiteX85" fmla="*/ 847725 w 1235957"/>
              <a:gd name="connsiteY85" fmla="*/ 207228 h 1437056"/>
              <a:gd name="connsiteX86" fmla="*/ 812006 w 1235957"/>
              <a:gd name="connsiteY86" fmla="*/ 297715 h 1437056"/>
              <a:gd name="connsiteX87" fmla="*/ 797718 w 1235957"/>
              <a:gd name="connsiteY87" fmla="*/ 354865 h 1437056"/>
              <a:gd name="connsiteX88" fmla="*/ 781050 w 1235957"/>
              <a:gd name="connsiteY88" fmla="*/ 395346 h 1437056"/>
              <a:gd name="connsiteX89" fmla="*/ 754856 w 1235957"/>
              <a:gd name="connsiteY89" fmla="*/ 445353 h 1437056"/>
              <a:gd name="connsiteX90" fmla="*/ 762000 w 1235957"/>
              <a:gd name="connsiteY90" fmla="*/ 481071 h 1437056"/>
              <a:gd name="connsiteX91" fmla="*/ 733424 w 1235957"/>
              <a:gd name="connsiteY91" fmla="*/ 483453 h 1437056"/>
              <a:gd name="connsiteX92" fmla="*/ 688181 w 1235957"/>
              <a:gd name="connsiteY92" fmla="*/ 519171 h 1437056"/>
              <a:gd name="connsiteX93" fmla="*/ 642937 w 1235957"/>
              <a:gd name="connsiteY93" fmla="*/ 562034 h 1437056"/>
              <a:gd name="connsiteX94" fmla="*/ 607218 w 1235957"/>
              <a:gd name="connsiteY94" fmla="*/ 604896 h 1437056"/>
              <a:gd name="connsiteX95" fmla="*/ 602456 w 1235957"/>
              <a:gd name="connsiteY95" fmla="*/ 612040 h 1437056"/>
              <a:gd name="connsiteX96" fmla="*/ 573881 w 1235957"/>
              <a:gd name="connsiteY96" fmla="*/ 628709 h 1437056"/>
              <a:gd name="connsiteX97" fmla="*/ 554831 w 1235957"/>
              <a:gd name="connsiteY97" fmla="*/ 638234 h 1437056"/>
              <a:gd name="connsiteX98" fmla="*/ 542925 w 1235957"/>
              <a:gd name="connsiteY98" fmla="*/ 645378 h 1437056"/>
              <a:gd name="connsiteX99" fmla="*/ 535781 w 1235957"/>
              <a:gd name="connsiteY99" fmla="*/ 647759 h 1437056"/>
              <a:gd name="connsiteX100" fmla="*/ 516731 w 1235957"/>
              <a:gd name="connsiteY100" fmla="*/ 662046 h 1437056"/>
              <a:gd name="connsiteX101" fmla="*/ 500062 w 1235957"/>
              <a:gd name="connsiteY101" fmla="*/ 676334 h 1437056"/>
              <a:gd name="connsiteX102" fmla="*/ 490537 w 1235957"/>
              <a:gd name="connsiteY102" fmla="*/ 714434 h 1437056"/>
              <a:gd name="connsiteX103" fmla="*/ 490537 w 1235957"/>
              <a:gd name="connsiteY103" fmla="*/ 831115 h 1437056"/>
              <a:gd name="connsiteX104" fmla="*/ 495300 w 1235957"/>
              <a:gd name="connsiteY104" fmla="*/ 864453 h 1437056"/>
              <a:gd name="connsiteX105" fmla="*/ 492918 w 1235957"/>
              <a:gd name="connsiteY105" fmla="*/ 897790 h 1437056"/>
              <a:gd name="connsiteX106" fmla="*/ 483393 w 1235957"/>
              <a:gd name="connsiteY106" fmla="*/ 895409 h 1437056"/>
              <a:gd name="connsiteX107" fmla="*/ 478631 w 1235957"/>
              <a:gd name="connsiteY107" fmla="*/ 888265 h 1437056"/>
              <a:gd name="connsiteX108" fmla="*/ 447675 w 1235957"/>
              <a:gd name="connsiteY108" fmla="*/ 878740 h 1437056"/>
              <a:gd name="connsiteX109" fmla="*/ 445293 w 1235957"/>
              <a:gd name="connsiteY109" fmla="*/ 871596 h 1437056"/>
              <a:gd name="connsiteX110" fmla="*/ 438150 w 1235957"/>
              <a:gd name="connsiteY110" fmla="*/ 845403 h 1437056"/>
              <a:gd name="connsiteX111" fmla="*/ 421481 w 1235957"/>
              <a:gd name="connsiteY111" fmla="*/ 854928 h 1437056"/>
              <a:gd name="connsiteX112" fmla="*/ 407193 w 1235957"/>
              <a:gd name="connsiteY112" fmla="*/ 859690 h 1437056"/>
              <a:gd name="connsiteX113" fmla="*/ 397668 w 1235957"/>
              <a:gd name="connsiteY113" fmla="*/ 869215 h 1437056"/>
              <a:gd name="connsiteX114" fmla="*/ 395287 w 1235957"/>
              <a:gd name="connsiteY114" fmla="*/ 876359 h 1437056"/>
              <a:gd name="connsiteX115" fmla="*/ 388143 w 1235957"/>
              <a:gd name="connsiteY115" fmla="*/ 885884 h 1437056"/>
              <a:gd name="connsiteX116" fmla="*/ 369093 w 1235957"/>
              <a:gd name="connsiteY116" fmla="*/ 902553 h 1437056"/>
              <a:gd name="connsiteX117" fmla="*/ 371475 w 1235957"/>
              <a:gd name="connsiteY117" fmla="*/ 938271 h 1437056"/>
              <a:gd name="connsiteX118" fmla="*/ 373856 w 1235957"/>
              <a:gd name="connsiteY118" fmla="*/ 945415 h 1437056"/>
              <a:gd name="connsiteX119" fmla="*/ 381000 w 1235957"/>
              <a:gd name="connsiteY119" fmla="*/ 950178 h 1437056"/>
              <a:gd name="connsiteX120" fmla="*/ 390525 w 1235957"/>
              <a:gd name="connsiteY120" fmla="*/ 966846 h 1437056"/>
              <a:gd name="connsiteX121" fmla="*/ 392906 w 1235957"/>
              <a:gd name="connsiteY121" fmla="*/ 976371 h 1437056"/>
              <a:gd name="connsiteX122" fmla="*/ 400050 w 1235957"/>
              <a:gd name="connsiteY122" fmla="*/ 988278 h 1437056"/>
              <a:gd name="connsiteX123" fmla="*/ 407193 w 1235957"/>
              <a:gd name="connsiteY123" fmla="*/ 1023996 h 1437056"/>
              <a:gd name="connsiteX124" fmla="*/ 404812 w 1235957"/>
              <a:gd name="connsiteY124" fmla="*/ 1040665 h 1437056"/>
              <a:gd name="connsiteX125" fmla="*/ 378618 w 1235957"/>
              <a:gd name="connsiteY125" fmla="*/ 1033521 h 1437056"/>
              <a:gd name="connsiteX126" fmla="*/ 354806 w 1235957"/>
              <a:gd name="connsiteY126" fmla="*/ 1012090 h 1437056"/>
              <a:gd name="connsiteX127" fmla="*/ 350043 w 1235957"/>
              <a:gd name="connsiteY127" fmla="*/ 1004946 h 1437056"/>
              <a:gd name="connsiteX128" fmla="*/ 342900 w 1235957"/>
              <a:gd name="connsiteY128" fmla="*/ 1000184 h 1437056"/>
              <a:gd name="connsiteX129" fmla="*/ 307181 w 1235957"/>
              <a:gd name="connsiteY129" fmla="*/ 1007328 h 1437056"/>
              <a:gd name="connsiteX130" fmla="*/ 295275 w 1235957"/>
              <a:gd name="connsiteY130" fmla="*/ 1019234 h 1437056"/>
              <a:gd name="connsiteX131" fmla="*/ 288131 w 1235957"/>
              <a:gd name="connsiteY131" fmla="*/ 1043046 h 1437056"/>
              <a:gd name="connsiteX132" fmla="*/ 285750 w 1235957"/>
              <a:gd name="connsiteY132" fmla="*/ 1054953 h 1437056"/>
              <a:gd name="connsiteX133" fmla="*/ 278606 w 1235957"/>
              <a:gd name="connsiteY133" fmla="*/ 1057334 h 1437056"/>
              <a:gd name="connsiteX134" fmla="*/ 259556 w 1235957"/>
              <a:gd name="connsiteY134" fmla="*/ 1052571 h 1437056"/>
              <a:gd name="connsiteX135" fmla="*/ 252412 w 1235957"/>
              <a:gd name="connsiteY135" fmla="*/ 1040665 h 1437056"/>
              <a:gd name="connsiteX136" fmla="*/ 235743 w 1235957"/>
              <a:gd name="connsiteY136" fmla="*/ 1023996 h 1437056"/>
              <a:gd name="connsiteX137" fmla="*/ 235743 w 1235957"/>
              <a:gd name="connsiteY137" fmla="*/ 1023996 h 1437056"/>
              <a:gd name="connsiteX138" fmla="*/ 226218 w 1235957"/>
              <a:gd name="connsiteY138" fmla="*/ 1019234 h 1437056"/>
              <a:gd name="connsiteX139" fmla="*/ 207168 w 1235957"/>
              <a:gd name="connsiteY139" fmla="*/ 1007328 h 1437056"/>
              <a:gd name="connsiteX140" fmla="*/ 197643 w 1235957"/>
              <a:gd name="connsiteY140" fmla="*/ 1004946 h 1437056"/>
              <a:gd name="connsiteX141" fmla="*/ 166687 w 1235957"/>
              <a:gd name="connsiteY141" fmla="*/ 1000184 h 1437056"/>
              <a:gd name="connsiteX142" fmla="*/ 150018 w 1235957"/>
              <a:gd name="connsiteY142" fmla="*/ 995421 h 1437056"/>
              <a:gd name="connsiteX143" fmla="*/ 126206 w 1235957"/>
              <a:gd name="connsiteY143" fmla="*/ 985896 h 1437056"/>
              <a:gd name="connsiteX144" fmla="*/ 111918 w 1235957"/>
              <a:gd name="connsiteY144" fmla="*/ 978753 h 1437056"/>
              <a:gd name="connsiteX145" fmla="*/ 52387 w 1235957"/>
              <a:gd name="connsiteY145" fmla="*/ 983515 h 1437056"/>
              <a:gd name="connsiteX146" fmla="*/ 45243 w 1235957"/>
              <a:gd name="connsiteY146" fmla="*/ 988278 h 1437056"/>
              <a:gd name="connsiteX147" fmla="*/ 23812 w 1235957"/>
              <a:gd name="connsiteY147" fmla="*/ 1009709 h 1437056"/>
              <a:gd name="connsiteX148" fmla="*/ 16668 w 1235957"/>
              <a:gd name="connsiteY148" fmla="*/ 1033521 h 1437056"/>
              <a:gd name="connsiteX149" fmla="*/ 11906 w 1235957"/>
              <a:gd name="connsiteY149" fmla="*/ 1040665 h 1437056"/>
              <a:gd name="connsiteX150" fmla="*/ 9525 w 1235957"/>
              <a:gd name="connsiteY150" fmla="*/ 1081146 h 1437056"/>
              <a:gd name="connsiteX151" fmla="*/ 7143 w 1235957"/>
              <a:gd name="connsiteY151" fmla="*/ 1090671 h 1437056"/>
              <a:gd name="connsiteX152" fmla="*/ 4762 w 1235957"/>
              <a:gd name="connsiteY152" fmla="*/ 1104959 h 1437056"/>
              <a:gd name="connsiteX153" fmla="*/ 2381 w 1235957"/>
              <a:gd name="connsiteY153" fmla="*/ 1135915 h 1437056"/>
              <a:gd name="connsiteX154" fmla="*/ 0 w 1235957"/>
              <a:gd name="connsiteY154" fmla="*/ 1143059 h 1437056"/>
              <a:gd name="connsiteX155" fmla="*/ 2381 w 1235957"/>
              <a:gd name="connsiteY155" fmla="*/ 1209734 h 1437056"/>
              <a:gd name="connsiteX156" fmla="*/ 19050 w 1235957"/>
              <a:gd name="connsiteY156" fmla="*/ 1221640 h 1437056"/>
              <a:gd name="connsiteX157" fmla="*/ 45243 w 1235957"/>
              <a:gd name="connsiteY157" fmla="*/ 1233546 h 1437056"/>
              <a:gd name="connsiteX158" fmla="*/ 59531 w 1235957"/>
              <a:gd name="connsiteY158" fmla="*/ 1238309 h 1437056"/>
              <a:gd name="connsiteX159" fmla="*/ 83343 w 1235957"/>
              <a:gd name="connsiteY159" fmla="*/ 1254978 h 1437056"/>
              <a:gd name="connsiteX160" fmla="*/ 90487 w 1235957"/>
              <a:gd name="connsiteY160" fmla="*/ 1262121 h 1437056"/>
              <a:gd name="connsiteX161" fmla="*/ 104775 w 1235957"/>
              <a:gd name="connsiteY161" fmla="*/ 1266884 h 1437056"/>
              <a:gd name="connsiteX162" fmla="*/ 123825 w 1235957"/>
              <a:gd name="connsiteY162" fmla="*/ 1271646 h 1437056"/>
              <a:gd name="connsiteX163" fmla="*/ 138112 w 1235957"/>
              <a:gd name="connsiteY163" fmla="*/ 1276409 h 1437056"/>
              <a:gd name="connsiteX164" fmla="*/ 223837 w 1235957"/>
              <a:gd name="connsiteY164" fmla="*/ 1285934 h 1437056"/>
              <a:gd name="connsiteX165" fmla="*/ 257175 w 1235957"/>
              <a:gd name="connsiteY165" fmla="*/ 1314509 h 1437056"/>
              <a:gd name="connsiteX166" fmla="*/ 261937 w 1235957"/>
              <a:gd name="connsiteY166" fmla="*/ 1321653 h 1437056"/>
              <a:gd name="connsiteX167" fmla="*/ 264318 w 1235957"/>
              <a:gd name="connsiteY167" fmla="*/ 1328796 h 1437056"/>
              <a:gd name="connsiteX168" fmla="*/ 271462 w 1235957"/>
              <a:gd name="connsiteY168" fmla="*/ 1343084 h 1437056"/>
              <a:gd name="connsiteX169" fmla="*/ 276225 w 1235957"/>
              <a:gd name="connsiteY169" fmla="*/ 1350228 h 1437056"/>
              <a:gd name="connsiteX170" fmla="*/ 285750 w 1235957"/>
              <a:gd name="connsiteY170" fmla="*/ 1352609 h 1437056"/>
              <a:gd name="connsiteX171" fmla="*/ 328612 w 1235957"/>
              <a:gd name="connsiteY171" fmla="*/ 1347846 h 1437056"/>
              <a:gd name="connsiteX172" fmla="*/ 342900 w 1235957"/>
              <a:gd name="connsiteY172" fmla="*/ 1345465 h 1437056"/>
              <a:gd name="connsiteX173" fmla="*/ 366712 w 1235957"/>
              <a:gd name="connsiteY173" fmla="*/ 1350228 h 1437056"/>
              <a:gd name="connsiteX174" fmla="*/ 373856 w 1235957"/>
              <a:gd name="connsiteY174" fmla="*/ 1383565 h 1437056"/>
              <a:gd name="connsiteX175" fmla="*/ 381000 w 1235957"/>
              <a:gd name="connsiteY175" fmla="*/ 1412140 h 1437056"/>
              <a:gd name="connsiteX176" fmla="*/ 381000 w 1235957"/>
              <a:gd name="connsiteY176" fmla="*/ 1435953 h 1437056"/>
              <a:gd name="connsiteX0" fmla="*/ 381000 w 1235960"/>
              <a:gd name="connsiteY0" fmla="*/ 1435953 h 1437056"/>
              <a:gd name="connsiteX1" fmla="*/ 411956 w 1235960"/>
              <a:gd name="connsiteY1" fmla="*/ 1431190 h 1437056"/>
              <a:gd name="connsiteX2" fmla="*/ 426243 w 1235960"/>
              <a:gd name="connsiteY2" fmla="*/ 1419284 h 1437056"/>
              <a:gd name="connsiteX3" fmla="*/ 435768 w 1235960"/>
              <a:gd name="connsiteY3" fmla="*/ 1414521 h 1437056"/>
              <a:gd name="connsiteX4" fmla="*/ 447675 w 1235960"/>
              <a:gd name="connsiteY4" fmla="*/ 1404996 h 1437056"/>
              <a:gd name="connsiteX5" fmla="*/ 450056 w 1235960"/>
              <a:gd name="connsiteY5" fmla="*/ 1397853 h 1437056"/>
              <a:gd name="connsiteX6" fmla="*/ 476250 w 1235960"/>
              <a:gd name="connsiteY6" fmla="*/ 1378803 h 1437056"/>
              <a:gd name="connsiteX7" fmla="*/ 488156 w 1235960"/>
              <a:gd name="connsiteY7" fmla="*/ 1369278 h 1437056"/>
              <a:gd name="connsiteX8" fmla="*/ 526256 w 1235960"/>
              <a:gd name="connsiteY8" fmla="*/ 1362134 h 1437056"/>
              <a:gd name="connsiteX9" fmla="*/ 559593 w 1235960"/>
              <a:gd name="connsiteY9" fmla="*/ 1357371 h 1437056"/>
              <a:gd name="connsiteX10" fmla="*/ 573881 w 1235960"/>
              <a:gd name="connsiteY10" fmla="*/ 1347846 h 1437056"/>
              <a:gd name="connsiteX11" fmla="*/ 592931 w 1235960"/>
              <a:gd name="connsiteY11" fmla="*/ 1333559 h 1437056"/>
              <a:gd name="connsiteX12" fmla="*/ 611981 w 1235960"/>
              <a:gd name="connsiteY12" fmla="*/ 1321653 h 1437056"/>
              <a:gd name="connsiteX13" fmla="*/ 626268 w 1235960"/>
              <a:gd name="connsiteY13" fmla="*/ 1319271 h 1437056"/>
              <a:gd name="connsiteX14" fmla="*/ 657225 w 1235960"/>
              <a:gd name="connsiteY14" fmla="*/ 1314509 h 1437056"/>
              <a:gd name="connsiteX15" fmla="*/ 666750 w 1235960"/>
              <a:gd name="connsiteY15" fmla="*/ 1307365 h 1437056"/>
              <a:gd name="connsiteX16" fmla="*/ 652462 w 1235960"/>
              <a:gd name="connsiteY16" fmla="*/ 1295459 h 1437056"/>
              <a:gd name="connsiteX17" fmla="*/ 638175 w 1235960"/>
              <a:gd name="connsiteY17" fmla="*/ 1288315 h 1437056"/>
              <a:gd name="connsiteX18" fmla="*/ 626268 w 1235960"/>
              <a:gd name="connsiteY18" fmla="*/ 1278790 h 1437056"/>
              <a:gd name="connsiteX19" fmla="*/ 619125 w 1235960"/>
              <a:gd name="connsiteY19" fmla="*/ 1271646 h 1437056"/>
              <a:gd name="connsiteX20" fmla="*/ 621506 w 1235960"/>
              <a:gd name="connsiteY20" fmla="*/ 1254978 h 1437056"/>
              <a:gd name="connsiteX21" fmla="*/ 650081 w 1235960"/>
              <a:gd name="connsiteY21" fmla="*/ 1259740 h 1437056"/>
              <a:gd name="connsiteX22" fmla="*/ 671512 w 1235960"/>
              <a:gd name="connsiteY22" fmla="*/ 1266884 h 1437056"/>
              <a:gd name="connsiteX23" fmla="*/ 673893 w 1235960"/>
              <a:gd name="connsiteY23" fmla="*/ 1300221 h 1437056"/>
              <a:gd name="connsiteX24" fmla="*/ 692943 w 1235960"/>
              <a:gd name="connsiteY24" fmla="*/ 1302603 h 1437056"/>
              <a:gd name="connsiteX25" fmla="*/ 757237 w 1235960"/>
              <a:gd name="connsiteY25" fmla="*/ 1300221 h 1437056"/>
              <a:gd name="connsiteX26" fmla="*/ 776287 w 1235960"/>
              <a:gd name="connsiteY26" fmla="*/ 1297840 h 1437056"/>
              <a:gd name="connsiteX27" fmla="*/ 845343 w 1235960"/>
              <a:gd name="connsiteY27" fmla="*/ 1304984 h 1437056"/>
              <a:gd name="connsiteX28" fmla="*/ 864393 w 1235960"/>
              <a:gd name="connsiteY28" fmla="*/ 1309746 h 1437056"/>
              <a:gd name="connsiteX29" fmla="*/ 885825 w 1235960"/>
              <a:gd name="connsiteY29" fmla="*/ 1314509 h 1437056"/>
              <a:gd name="connsiteX30" fmla="*/ 897731 w 1235960"/>
              <a:gd name="connsiteY30" fmla="*/ 1319271 h 1437056"/>
              <a:gd name="connsiteX31" fmla="*/ 907256 w 1235960"/>
              <a:gd name="connsiteY31" fmla="*/ 1324034 h 1437056"/>
              <a:gd name="connsiteX32" fmla="*/ 926306 w 1235960"/>
              <a:gd name="connsiteY32" fmla="*/ 1328796 h 1437056"/>
              <a:gd name="connsiteX33" fmla="*/ 945356 w 1235960"/>
              <a:gd name="connsiteY33" fmla="*/ 1333559 h 1437056"/>
              <a:gd name="connsiteX34" fmla="*/ 950118 w 1235960"/>
              <a:gd name="connsiteY34" fmla="*/ 1307365 h 1437056"/>
              <a:gd name="connsiteX35" fmla="*/ 952500 w 1235960"/>
              <a:gd name="connsiteY35" fmla="*/ 1297840 h 1437056"/>
              <a:gd name="connsiteX36" fmla="*/ 988218 w 1235960"/>
              <a:gd name="connsiteY36" fmla="*/ 1290696 h 1437056"/>
              <a:gd name="connsiteX37" fmla="*/ 992981 w 1235960"/>
              <a:gd name="connsiteY37" fmla="*/ 1283553 h 1437056"/>
              <a:gd name="connsiteX38" fmla="*/ 1000125 w 1235960"/>
              <a:gd name="connsiteY38" fmla="*/ 1281171 h 1437056"/>
              <a:gd name="connsiteX39" fmla="*/ 1007268 w 1235960"/>
              <a:gd name="connsiteY39" fmla="*/ 1276409 h 1437056"/>
              <a:gd name="connsiteX40" fmla="*/ 1012031 w 1235960"/>
              <a:gd name="connsiteY40" fmla="*/ 1266884 h 1437056"/>
              <a:gd name="connsiteX41" fmla="*/ 1014412 w 1235960"/>
              <a:gd name="connsiteY41" fmla="*/ 1259740 h 1437056"/>
              <a:gd name="connsiteX42" fmla="*/ 1023937 w 1235960"/>
              <a:gd name="connsiteY42" fmla="*/ 1245453 h 1437056"/>
              <a:gd name="connsiteX43" fmla="*/ 1031081 w 1235960"/>
              <a:gd name="connsiteY43" fmla="*/ 1226403 h 1437056"/>
              <a:gd name="connsiteX44" fmla="*/ 1033462 w 1235960"/>
              <a:gd name="connsiteY44" fmla="*/ 1219259 h 1437056"/>
              <a:gd name="connsiteX45" fmla="*/ 1035843 w 1235960"/>
              <a:gd name="connsiteY45" fmla="*/ 1209734 h 1437056"/>
              <a:gd name="connsiteX46" fmla="*/ 1040606 w 1235960"/>
              <a:gd name="connsiteY46" fmla="*/ 1200209 h 1437056"/>
              <a:gd name="connsiteX47" fmla="*/ 1045368 w 1235960"/>
              <a:gd name="connsiteY47" fmla="*/ 1181159 h 1437056"/>
              <a:gd name="connsiteX48" fmla="*/ 1062037 w 1235960"/>
              <a:gd name="connsiteY48" fmla="*/ 1150203 h 1437056"/>
              <a:gd name="connsiteX49" fmla="*/ 1069181 w 1235960"/>
              <a:gd name="connsiteY49" fmla="*/ 1143059 h 1437056"/>
              <a:gd name="connsiteX50" fmla="*/ 1066800 w 1235960"/>
              <a:gd name="connsiteY50" fmla="*/ 1114484 h 1437056"/>
              <a:gd name="connsiteX51" fmla="*/ 1004887 w 1235960"/>
              <a:gd name="connsiteY51" fmla="*/ 1121628 h 1437056"/>
              <a:gd name="connsiteX52" fmla="*/ 1004887 w 1235960"/>
              <a:gd name="connsiteY52" fmla="*/ 1093053 h 1437056"/>
              <a:gd name="connsiteX53" fmla="*/ 1009650 w 1235960"/>
              <a:gd name="connsiteY53" fmla="*/ 1085909 h 1437056"/>
              <a:gd name="connsiteX54" fmla="*/ 1016793 w 1235960"/>
              <a:gd name="connsiteY54" fmla="*/ 1076384 h 1437056"/>
              <a:gd name="connsiteX55" fmla="*/ 1028700 w 1235960"/>
              <a:gd name="connsiteY55" fmla="*/ 1026378 h 1437056"/>
              <a:gd name="connsiteX56" fmla="*/ 1038225 w 1235960"/>
              <a:gd name="connsiteY56" fmla="*/ 990659 h 1437056"/>
              <a:gd name="connsiteX57" fmla="*/ 1045368 w 1235960"/>
              <a:gd name="connsiteY57" fmla="*/ 981134 h 1437056"/>
              <a:gd name="connsiteX58" fmla="*/ 1054893 w 1235960"/>
              <a:gd name="connsiteY58" fmla="*/ 964465 h 1437056"/>
              <a:gd name="connsiteX59" fmla="*/ 1071562 w 1235960"/>
              <a:gd name="connsiteY59" fmla="*/ 947796 h 1437056"/>
              <a:gd name="connsiteX60" fmla="*/ 1095375 w 1235960"/>
              <a:gd name="connsiteY60" fmla="*/ 928746 h 1437056"/>
              <a:gd name="connsiteX61" fmla="*/ 1102518 w 1235960"/>
              <a:gd name="connsiteY61" fmla="*/ 921603 h 1437056"/>
              <a:gd name="connsiteX62" fmla="*/ 1109662 w 1235960"/>
              <a:gd name="connsiteY62" fmla="*/ 919221 h 1437056"/>
              <a:gd name="connsiteX63" fmla="*/ 1119187 w 1235960"/>
              <a:gd name="connsiteY63" fmla="*/ 912078 h 1437056"/>
              <a:gd name="connsiteX64" fmla="*/ 1138237 w 1235960"/>
              <a:gd name="connsiteY64" fmla="*/ 900171 h 1437056"/>
              <a:gd name="connsiteX65" fmla="*/ 1147762 w 1235960"/>
              <a:gd name="connsiteY65" fmla="*/ 881121 h 1437056"/>
              <a:gd name="connsiteX66" fmla="*/ 1166812 w 1235960"/>
              <a:gd name="connsiteY66" fmla="*/ 854928 h 1437056"/>
              <a:gd name="connsiteX67" fmla="*/ 1178718 w 1235960"/>
              <a:gd name="connsiteY67" fmla="*/ 847784 h 1437056"/>
              <a:gd name="connsiteX68" fmla="*/ 1197768 w 1235960"/>
              <a:gd name="connsiteY68" fmla="*/ 838259 h 1437056"/>
              <a:gd name="connsiteX69" fmla="*/ 1235868 w 1235960"/>
              <a:gd name="connsiteY69" fmla="*/ 831115 h 1437056"/>
              <a:gd name="connsiteX70" fmla="*/ 1185861 w 1235960"/>
              <a:gd name="connsiteY70" fmla="*/ 778728 h 1437056"/>
              <a:gd name="connsiteX71" fmla="*/ 1133475 w 1235960"/>
              <a:gd name="connsiteY71" fmla="*/ 745390 h 1437056"/>
              <a:gd name="connsiteX72" fmla="*/ 1088231 w 1235960"/>
              <a:gd name="connsiteY72" fmla="*/ 662046 h 1437056"/>
              <a:gd name="connsiteX73" fmla="*/ 1064418 w 1235960"/>
              <a:gd name="connsiteY73" fmla="*/ 609659 h 1437056"/>
              <a:gd name="connsiteX74" fmla="*/ 1031081 w 1235960"/>
              <a:gd name="connsiteY74" fmla="*/ 535840 h 1437056"/>
              <a:gd name="connsiteX75" fmla="*/ 992981 w 1235960"/>
              <a:gd name="connsiteY75" fmla="*/ 452496 h 1437056"/>
              <a:gd name="connsiteX76" fmla="*/ 969168 w 1235960"/>
              <a:gd name="connsiteY76" fmla="*/ 397728 h 1437056"/>
              <a:gd name="connsiteX77" fmla="*/ 947738 w 1235960"/>
              <a:gd name="connsiteY77" fmla="*/ 333434 h 1437056"/>
              <a:gd name="connsiteX78" fmla="*/ 926306 w 1235960"/>
              <a:gd name="connsiteY78" fmla="*/ 242946 h 1437056"/>
              <a:gd name="connsiteX79" fmla="*/ 900112 w 1235960"/>
              <a:gd name="connsiteY79" fmla="*/ 161985 h 1437056"/>
              <a:gd name="connsiteX80" fmla="*/ 871537 w 1235960"/>
              <a:gd name="connsiteY80" fmla="*/ 88166 h 1437056"/>
              <a:gd name="connsiteX81" fmla="*/ 823912 w 1235960"/>
              <a:gd name="connsiteY81" fmla="*/ 58 h 1437056"/>
              <a:gd name="connsiteX82" fmla="*/ 852487 w 1235960"/>
              <a:gd name="connsiteY82" fmla="*/ 84506 h 1437056"/>
              <a:gd name="connsiteX83" fmla="*/ 862012 w 1235960"/>
              <a:gd name="connsiteY83" fmla="*/ 148800 h 1437056"/>
              <a:gd name="connsiteX84" fmla="*/ 847725 w 1235960"/>
              <a:gd name="connsiteY84" fmla="*/ 207228 h 1437056"/>
              <a:gd name="connsiteX85" fmla="*/ 812006 w 1235960"/>
              <a:gd name="connsiteY85" fmla="*/ 297715 h 1437056"/>
              <a:gd name="connsiteX86" fmla="*/ 797718 w 1235960"/>
              <a:gd name="connsiteY86" fmla="*/ 354865 h 1437056"/>
              <a:gd name="connsiteX87" fmla="*/ 781050 w 1235960"/>
              <a:gd name="connsiteY87" fmla="*/ 395346 h 1437056"/>
              <a:gd name="connsiteX88" fmla="*/ 754856 w 1235960"/>
              <a:gd name="connsiteY88" fmla="*/ 445353 h 1437056"/>
              <a:gd name="connsiteX89" fmla="*/ 762000 w 1235960"/>
              <a:gd name="connsiteY89" fmla="*/ 481071 h 1437056"/>
              <a:gd name="connsiteX90" fmla="*/ 733424 w 1235960"/>
              <a:gd name="connsiteY90" fmla="*/ 483453 h 1437056"/>
              <a:gd name="connsiteX91" fmla="*/ 688181 w 1235960"/>
              <a:gd name="connsiteY91" fmla="*/ 519171 h 1437056"/>
              <a:gd name="connsiteX92" fmla="*/ 642937 w 1235960"/>
              <a:gd name="connsiteY92" fmla="*/ 562034 h 1437056"/>
              <a:gd name="connsiteX93" fmla="*/ 607218 w 1235960"/>
              <a:gd name="connsiteY93" fmla="*/ 604896 h 1437056"/>
              <a:gd name="connsiteX94" fmla="*/ 602456 w 1235960"/>
              <a:gd name="connsiteY94" fmla="*/ 612040 h 1437056"/>
              <a:gd name="connsiteX95" fmla="*/ 573881 w 1235960"/>
              <a:gd name="connsiteY95" fmla="*/ 628709 h 1437056"/>
              <a:gd name="connsiteX96" fmla="*/ 554831 w 1235960"/>
              <a:gd name="connsiteY96" fmla="*/ 638234 h 1437056"/>
              <a:gd name="connsiteX97" fmla="*/ 542925 w 1235960"/>
              <a:gd name="connsiteY97" fmla="*/ 645378 h 1437056"/>
              <a:gd name="connsiteX98" fmla="*/ 535781 w 1235960"/>
              <a:gd name="connsiteY98" fmla="*/ 647759 h 1437056"/>
              <a:gd name="connsiteX99" fmla="*/ 516731 w 1235960"/>
              <a:gd name="connsiteY99" fmla="*/ 662046 h 1437056"/>
              <a:gd name="connsiteX100" fmla="*/ 500062 w 1235960"/>
              <a:gd name="connsiteY100" fmla="*/ 676334 h 1437056"/>
              <a:gd name="connsiteX101" fmla="*/ 490537 w 1235960"/>
              <a:gd name="connsiteY101" fmla="*/ 714434 h 1437056"/>
              <a:gd name="connsiteX102" fmla="*/ 490537 w 1235960"/>
              <a:gd name="connsiteY102" fmla="*/ 831115 h 1437056"/>
              <a:gd name="connsiteX103" fmla="*/ 495300 w 1235960"/>
              <a:gd name="connsiteY103" fmla="*/ 864453 h 1437056"/>
              <a:gd name="connsiteX104" fmla="*/ 492918 w 1235960"/>
              <a:gd name="connsiteY104" fmla="*/ 897790 h 1437056"/>
              <a:gd name="connsiteX105" fmla="*/ 483393 w 1235960"/>
              <a:gd name="connsiteY105" fmla="*/ 895409 h 1437056"/>
              <a:gd name="connsiteX106" fmla="*/ 478631 w 1235960"/>
              <a:gd name="connsiteY106" fmla="*/ 888265 h 1437056"/>
              <a:gd name="connsiteX107" fmla="*/ 447675 w 1235960"/>
              <a:gd name="connsiteY107" fmla="*/ 878740 h 1437056"/>
              <a:gd name="connsiteX108" fmla="*/ 445293 w 1235960"/>
              <a:gd name="connsiteY108" fmla="*/ 871596 h 1437056"/>
              <a:gd name="connsiteX109" fmla="*/ 438150 w 1235960"/>
              <a:gd name="connsiteY109" fmla="*/ 845403 h 1437056"/>
              <a:gd name="connsiteX110" fmla="*/ 421481 w 1235960"/>
              <a:gd name="connsiteY110" fmla="*/ 854928 h 1437056"/>
              <a:gd name="connsiteX111" fmla="*/ 407193 w 1235960"/>
              <a:gd name="connsiteY111" fmla="*/ 859690 h 1437056"/>
              <a:gd name="connsiteX112" fmla="*/ 397668 w 1235960"/>
              <a:gd name="connsiteY112" fmla="*/ 869215 h 1437056"/>
              <a:gd name="connsiteX113" fmla="*/ 395287 w 1235960"/>
              <a:gd name="connsiteY113" fmla="*/ 876359 h 1437056"/>
              <a:gd name="connsiteX114" fmla="*/ 388143 w 1235960"/>
              <a:gd name="connsiteY114" fmla="*/ 885884 h 1437056"/>
              <a:gd name="connsiteX115" fmla="*/ 369093 w 1235960"/>
              <a:gd name="connsiteY115" fmla="*/ 902553 h 1437056"/>
              <a:gd name="connsiteX116" fmla="*/ 371475 w 1235960"/>
              <a:gd name="connsiteY116" fmla="*/ 938271 h 1437056"/>
              <a:gd name="connsiteX117" fmla="*/ 373856 w 1235960"/>
              <a:gd name="connsiteY117" fmla="*/ 945415 h 1437056"/>
              <a:gd name="connsiteX118" fmla="*/ 381000 w 1235960"/>
              <a:gd name="connsiteY118" fmla="*/ 950178 h 1437056"/>
              <a:gd name="connsiteX119" fmla="*/ 390525 w 1235960"/>
              <a:gd name="connsiteY119" fmla="*/ 966846 h 1437056"/>
              <a:gd name="connsiteX120" fmla="*/ 392906 w 1235960"/>
              <a:gd name="connsiteY120" fmla="*/ 976371 h 1437056"/>
              <a:gd name="connsiteX121" fmla="*/ 400050 w 1235960"/>
              <a:gd name="connsiteY121" fmla="*/ 988278 h 1437056"/>
              <a:gd name="connsiteX122" fmla="*/ 407193 w 1235960"/>
              <a:gd name="connsiteY122" fmla="*/ 1023996 h 1437056"/>
              <a:gd name="connsiteX123" fmla="*/ 404812 w 1235960"/>
              <a:gd name="connsiteY123" fmla="*/ 1040665 h 1437056"/>
              <a:gd name="connsiteX124" fmla="*/ 378618 w 1235960"/>
              <a:gd name="connsiteY124" fmla="*/ 1033521 h 1437056"/>
              <a:gd name="connsiteX125" fmla="*/ 354806 w 1235960"/>
              <a:gd name="connsiteY125" fmla="*/ 1012090 h 1437056"/>
              <a:gd name="connsiteX126" fmla="*/ 350043 w 1235960"/>
              <a:gd name="connsiteY126" fmla="*/ 1004946 h 1437056"/>
              <a:gd name="connsiteX127" fmla="*/ 342900 w 1235960"/>
              <a:gd name="connsiteY127" fmla="*/ 1000184 h 1437056"/>
              <a:gd name="connsiteX128" fmla="*/ 307181 w 1235960"/>
              <a:gd name="connsiteY128" fmla="*/ 1007328 h 1437056"/>
              <a:gd name="connsiteX129" fmla="*/ 295275 w 1235960"/>
              <a:gd name="connsiteY129" fmla="*/ 1019234 h 1437056"/>
              <a:gd name="connsiteX130" fmla="*/ 288131 w 1235960"/>
              <a:gd name="connsiteY130" fmla="*/ 1043046 h 1437056"/>
              <a:gd name="connsiteX131" fmla="*/ 285750 w 1235960"/>
              <a:gd name="connsiteY131" fmla="*/ 1054953 h 1437056"/>
              <a:gd name="connsiteX132" fmla="*/ 278606 w 1235960"/>
              <a:gd name="connsiteY132" fmla="*/ 1057334 h 1437056"/>
              <a:gd name="connsiteX133" fmla="*/ 259556 w 1235960"/>
              <a:gd name="connsiteY133" fmla="*/ 1052571 h 1437056"/>
              <a:gd name="connsiteX134" fmla="*/ 252412 w 1235960"/>
              <a:gd name="connsiteY134" fmla="*/ 1040665 h 1437056"/>
              <a:gd name="connsiteX135" fmla="*/ 235743 w 1235960"/>
              <a:gd name="connsiteY135" fmla="*/ 1023996 h 1437056"/>
              <a:gd name="connsiteX136" fmla="*/ 235743 w 1235960"/>
              <a:gd name="connsiteY136" fmla="*/ 1023996 h 1437056"/>
              <a:gd name="connsiteX137" fmla="*/ 226218 w 1235960"/>
              <a:gd name="connsiteY137" fmla="*/ 1019234 h 1437056"/>
              <a:gd name="connsiteX138" fmla="*/ 207168 w 1235960"/>
              <a:gd name="connsiteY138" fmla="*/ 1007328 h 1437056"/>
              <a:gd name="connsiteX139" fmla="*/ 197643 w 1235960"/>
              <a:gd name="connsiteY139" fmla="*/ 1004946 h 1437056"/>
              <a:gd name="connsiteX140" fmla="*/ 166687 w 1235960"/>
              <a:gd name="connsiteY140" fmla="*/ 1000184 h 1437056"/>
              <a:gd name="connsiteX141" fmla="*/ 150018 w 1235960"/>
              <a:gd name="connsiteY141" fmla="*/ 995421 h 1437056"/>
              <a:gd name="connsiteX142" fmla="*/ 126206 w 1235960"/>
              <a:gd name="connsiteY142" fmla="*/ 985896 h 1437056"/>
              <a:gd name="connsiteX143" fmla="*/ 111918 w 1235960"/>
              <a:gd name="connsiteY143" fmla="*/ 978753 h 1437056"/>
              <a:gd name="connsiteX144" fmla="*/ 52387 w 1235960"/>
              <a:gd name="connsiteY144" fmla="*/ 983515 h 1437056"/>
              <a:gd name="connsiteX145" fmla="*/ 45243 w 1235960"/>
              <a:gd name="connsiteY145" fmla="*/ 988278 h 1437056"/>
              <a:gd name="connsiteX146" fmla="*/ 23812 w 1235960"/>
              <a:gd name="connsiteY146" fmla="*/ 1009709 h 1437056"/>
              <a:gd name="connsiteX147" fmla="*/ 16668 w 1235960"/>
              <a:gd name="connsiteY147" fmla="*/ 1033521 h 1437056"/>
              <a:gd name="connsiteX148" fmla="*/ 11906 w 1235960"/>
              <a:gd name="connsiteY148" fmla="*/ 1040665 h 1437056"/>
              <a:gd name="connsiteX149" fmla="*/ 9525 w 1235960"/>
              <a:gd name="connsiteY149" fmla="*/ 1081146 h 1437056"/>
              <a:gd name="connsiteX150" fmla="*/ 7143 w 1235960"/>
              <a:gd name="connsiteY150" fmla="*/ 1090671 h 1437056"/>
              <a:gd name="connsiteX151" fmla="*/ 4762 w 1235960"/>
              <a:gd name="connsiteY151" fmla="*/ 1104959 h 1437056"/>
              <a:gd name="connsiteX152" fmla="*/ 2381 w 1235960"/>
              <a:gd name="connsiteY152" fmla="*/ 1135915 h 1437056"/>
              <a:gd name="connsiteX153" fmla="*/ 0 w 1235960"/>
              <a:gd name="connsiteY153" fmla="*/ 1143059 h 1437056"/>
              <a:gd name="connsiteX154" fmla="*/ 2381 w 1235960"/>
              <a:gd name="connsiteY154" fmla="*/ 1209734 h 1437056"/>
              <a:gd name="connsiteX155" fmla="*/ 19050 w 1235960"/>
              <a:gd name="connsiteY155" fmla="*/ 1221640 h 1437056"/>
              <a:gd name="connsiteX156" fmla="*/ 45243 w 1235960"/>
              <a:gd name="connsiteY156" fmla="*/ 1233546 h 1437056"/>
              <a:gd name="connsiteX157" fmla="*/ 59531 w 1235960"/>
              <a:gd name="connsiteY157" fmla="*/ 1238309 h 1437056"/>
              <a:gd name="connsiteX158" fmla="*/ 83343 w 1235960"/>
              <a:gd name="connsiteY158" fmla="*/ 1254978 h 1437056"/>
              <a:gd name="connsiteX159" fmla="*/ 90487 w 1235960"/>
              <a:gd name="connsiteY159" fmla="*/ 1262121 h 1437056"/>
              <a:gd name="connsiteX160" fmla="*/ 104775 w 1235960"/>
              <a:gd name="connsiteY160" fmla="*/ 1266884 h 1437056"/>
              <a:gd name="connsiteX161" fmla="*/ 123825 w 1235960"/>
              <a:gd name="connsiteY161" fmla="*/ 1271646 h 1437056"/>
              <a:gd name="connsiteX162" fmla="*/ 138112 w 1235960"/>
              <a:gd name="connsiteY162" fmla="*/ 1276409 h 1437056"/>
              <a:gd name="connsiteX163" fmla="*/ 223837 w 1235960"/>
              <a:gd name="connsiteY163" fmla="*/ 1285934 h 1437056"/>
              <a:gd name="connsiteX164" fmla="*/ 257175 w 1235960"/>
              <a:gd name="connsiteY164" fmla="*/ 1314509 h 1437056"/>
              <a:gd name="connsiteX165" fmla="*/ 261937 w 1235960"/>
              <a:gd name="connsiteY165" fmla="*/ 1321653 h 1437056"/>
              <a:gd name="connsiteX166" fmla="*/ 264318 w 1235960"/>
              <a:gd name="connsiteY166" fmla="*/ 1328796 h 1437056"/>
              <a:gd name="connsiteX167" fmla="*/ 271462 w 1235960"/>
              <a:gd name="connsiteY167" fmla="*/ 1343084 h 1437056"/>
              <a:gd name="connsiteX168" fmla="*/ 276225 w 1235960"/>
              <a:gd name="connsiteY168" fmla="*/ 1350228 h 1437056"/>
              <a:gd name="connsiteX169" fmla="*/ 285750 w 1235960"/>
              <a:gd name="connsiteY169" fmla="*/ 1352609 h 1437056"/>
              <a:gd name="connsiteX170" fmla="*/ 328612 w 1235960"/>
              <a:gd name="connsiteY170" fmla="*/ 1347846 h 1437056"/>
              <a:gd name="connsiteX171" fmla="*/ 342900 w 1235960"/>
              <a:gd name="connsiteY171" fmla="*/ 1345465 h 1437056"/>
              <a:gd name="connsiteX172" fmla="*/ 366712 w 1235960"/>
              <a:gd name="connsiteY172" fmla="*/ 1350228 h 1437056"/>
              <a:gd name="connsiteX173" fmla="*/ 373856 w 1235960"/>
              <a:gd name="connsiteY173" fmla="*/ 1383565 h 1437056"/>
              <a:gd name="connsiteX174" fmla="*/ 381000 w 1235960"/>
              <a:gd name="connsiteY174" fmla="*/ 1412140 h 1437056"/>
              <a:gd name="connsiteX175" fmla="*/ 381000 w 1235960"/>
              <a:gd name="connsiteY175" fmla="*/ 1435953 h 1437056"/>
              <a:gd name="connsiteX0" fmla="*/ 381000 w 1235966"/>
              <a:gd name="connsiteY0" fmla="*/ 1435953 h 1437056"/>
              <a:gd name="connsiteX1" fmla="*/ 411956 w 1235966"/>
              <a:gd name="connsiteY1" fmla="*/ 1431190 h 1437056"/>
              <a:gd name="connsiteX2" fmla="*/ 426243 w 1235966"/>
              <a:gd name="connsiteY2" fmla="*/ 1419284 h 1437056"/>
              <a:gd name="connsiteX3" fmla="*/ 435768 w 1235966"/>
              <a:gd name="connsiteY3" fmla="*/ 1414521 h 1437056"/>
              <a:gd name="connsiteX4" fmla="*/ 447675 w 1235966"/>
              <a:gd name="connsiteY4" fmla="*/ 1404996 h 1437056"/>
              <a:gd name="connsiteX5" fmla="*/ 450056 w 1235966"/>
              <a:gd name="connsiteY5" fmla="*/ 1397853 h 1437056"/>
              <a:gd name="connsiteX6" fmla="*/ 476250 w 1235966"/>
              <a:gd name="connsiteY6" fmla="*/ 1378803 h 1437056"/>
              <a:gd name="connsiteX7" fmla="*/ 488156 w 1235966"/>
              <a:gd name="connsiteY7" fmla="*/ 1369278 h 1437056"/>
              <a:gd name="connsiteX8" fmla="*/ 526256 w 1235966"/>
              <a:gd name="connsiteY8" fmla="*/ 1362134 h 1437056"/>
              <a:gd name="connsiteX9" fmla="*/ 559593 w 1235966"/>
              <a:gd name="connsiteY9" fmla="*/ 1357371 h 1437056"/>
              <a:gd name="connsiteX10" fmla="*/ 573881 w 1235966"/>
              <a:gd name="connsiteY10" fmla="*/ 1347846 h 1437056"/>
              <a:gd name="connsiteX11" fmla="*/ 592931 w 1235966"/>
              <a:gd name="connsiteY11" fmla="*/ 1333559 h 1437056"/>
              <a:gd name="connsiteX12" fmla="*/ 611981 w 1235966"/>
              <a:gd name="connsiteY12" fmla="*/ 1321653 h 1437056"/>
              <a:gd name="connsiteX13" fmla="*/ 626268 w 1235966"/>
              <a:gd name="connsiteY13" fmla="*/ 1319271 h 1437056"/>
              <a:gd name="connsiteX14" fmla="*/ 657225 w 1235966"/>
              <a:gd name="connsiteY14" fmla="*/ 1314509 h 1437056"/>
              <a:gd name="connsiteX15" fmla="*/ 666750 w 1235966"/>
              <a:gd name="connsiteY15" fmla="*/ 1307365 h 1437056"/>
              <a:gd name="connsiteX16" fmla="*/ 652462 w 1235966"/>
              <a:gd name="connsiteY16" fmla="*/ 1295459 h 1437056"/>
              <a:gd name="connsiteX17" fmla="*/ 638175 w 1235966"/>
              <a:gd name="connsiteY17" fmla="*/ 1288315 h 1437056"/>
              <a:gd name="connsiteX18" fmla="*/ 626268 w 1235966"/>
              <a:gd name="connsiteY18" fmla="*/ 1278790 h 1437056"/>
              <a:gd name="connsiteX19" fmla="*/ 619125 w 1235966"/>
              <a:gd name="connsiteY19" fmla="*/ 1271646 h 1437056"/>
              <a:gd name="connsiteX20" fmla="*/ 621506 w 1235966"/>
              <a:gd name="connsiteY20" fmla="*/ 1254978 h 1437056"/>
              <a:gd name="connsiteX21" fmla="*/ 650081 w 1235966"/>
              <a:gd name="connsiteY21" fmla="*/ 1259740 h 1437056"/>
              <a:gd name="connsiteX22" fmla="*/ 671512 w 1235966"/>
              <a:gd name="connsiteY22" fmla="*/ 1266884 h 1437056"/>
              <a:gd name="connsiteX23" fmla="*/ 673893 w 1235966"/>
              <a:gd name="connsiteY23" fmla="*/ 1300221 h 1437056"/>
              <a:gd name="connsiteX24" fmla="*/ 692943 w 1235966"/>
              <a:gd name="connsiteY24" fmla="*/ 1302603 h 1437056"/>
              <a:gd name="connsiteX25" fmla="*/ 757237 w 1235966"/>
              <a:gd name="connsiteY25" fmla="*/ 1300221 h 1437056"/>
              <a:gd name="connsiteX26" fmla="*/ 776287 w 1235966"/>
              <a:gd name="connsiteY26" fmla="*/ 1297840 h 1437056"/>
              <a:gd name="connsiteX27" fmla="*/ 845343 w 1235966"/>
              <a:gd name="connsiteY27" fmla="*/ 1304984 h 1437056"/>
              <a:gd name="connsiteX28" fmla="*/ 864393 w 1235966"/>
              <a:gd name="connsiteY28" fmla="*/ 1309746 h 1437056"/>
              <a:gd name="connsiteX29" fmla="*/ 885825 w 1235966"/>
              <a:gd name="connsiteY29" fmla="*/ 1314509 h 1437056"/>
              <a:gd name="connsiteX30" fmla="*/ 897731 w 1235966"/>
              <a:gd name="connsiteY30" fmla="*/ 1319271 h 1437056"/>
              <a:gd name="connsiteX31" fmla="*/ 907256 w 1235966"/>
              <a:gd name="connsiteY31" fmla="*/ 1324034 h 1437056"/>
              <a:gd name="connsiteX32" fmla="*/ 926306 w 1235966"/>
              <a:gd name="connsiteY32" fmla="*/ 1328796 h 1437056"/>
              <a:gd name="connsiteX33" fmla="*/ 945356 w 1235966"/>
              <a:gd name="connsiteY33" fmla="*/ 1333559 h 1437056"/>
              <a:gd name="connsiteX34" fmla="*/ 950118 w 1235966"/>
              <a:gd name="connsiteY34" fmla="*/ 1307365 h 1437056"/>
              <a:gd name="connsiteX35" fmla="*/ 952500 w 1235966"/>
              <a:gd name="connsiteY35" fmla="*/ 1297840 h 1437056"/>
              <a:gd name="connsiteX36" fmla="*/ 988218 w 1235966"/>
              <a:gd name="connsiteY36" fmla="*/ 1290696 h 1437056"/>
              <a:gd name="connsiteX37" fmla="*/ 992981 w 1235966"/>
              <a:gd name="connsiteY37" fmla="*/ 1283553 h 1437056"/>
              <a:gd name="connsiteX38" fmla="*/ 1000125 w 1235966"/>
              <a:gd name="connsiteY38" fmla="*/ 1281171 h 1437056"/>
              <a:gd name="connsiteX39" fmla="*/ 1007268 w 1235966"/>
              <a:gd name="connsiteY39" fmla="*/ 1276409 h 1437056"/>
              <a:gd name="connsiteX40" fmla="*/ 1012031 w 1235966"/>
              <a:gd name="connsiteY40" fmla="*/ 1266884 h 1437056"/>
              <a:gd name="connsiteX41" fmla="*/ 1014412 w 1235966"/>
              <a:gd name="connsiteY41" fmla="*/ 1259740 h 1437056"/>
              <a:gd name="connsiteX42" fmla="*/ 1023937 w 1235966"/>
              <a:gd name="connsiteY42" fmla="*/ 1245453 h 1437056"/>
              <a:gd name="connsiteX43" fmla="*/ 1031081 w 1235966"/>
              <a:gd name="connsiteY43" fmla="*/ 1226403 h 1437056"/>
              <a:gd name="connsiteX44" fmla="*/ 1033462 w 1235966"/>
              <a:gd name="connsiteY44" fmla="*/ 1219259 h 1437056"/>
              <a:gd name="connsiteX45" fmla="*/ 1035843 w 1235966"/>
              <a:gd name="connsiteY45" fmla="*/ 1209734 h 1437056"/>
              <a:gd name="connsiteX46" fmla="*/ 1040606 w 1235966"/>
              <a:gd name="connsiteY46" fmla="*/ 1200209 h 1437056"/>
              <a:gd name="connsiteX47" fmla="*/ 1045368 w 1235966"/>
              <a:gd name="connsiteY47" fmla="*/ 1181159 h 1437056"/>
              <a:gd name="connsiteX48" fmla="*/ 1062037 w 1235966"/>
              <a:gd name="connsiteY48" fmla="*/ 1150203 h 1437056"/>
              <a:gd name="connsiteX49" fmla="*/ 1069181 w 1235966"/>
              <a:gd name="connsiteY49" fmla="*/ 1143059 h 1437056"/>
              <a:gd name="connsiteX50" fmla="*/ 1066800 w 1235966"/>
              <a:gd name="connsiteY50" fmla="*/ 1114484 h 1437056"/>
              <a:gd name="connsiteX51" fmla="*/ 1004887 w 1235966"/>
              <a:gd name="connsiteY51" fmla="*/ 1121628 h 1437056"/>
              <a:gd name="connsiteX52" fmla="*/ 1004887 w 1235966"/>
              <a:gd name="connsiteY52" fmla="*/ 1093053 h 1437056"/>
              <a:gd name="connsiteX53" fmla="*/ 1009650 w 1235966"/>
              <a:gd name="connsiteY53" fmla="*/ 1085909 h 1437056"/>
              <a:gd name="connsiteX54" fmla="*/ 1016793 w 1235966"/>
              <a:gd name="connsiteY54" fmla="*/ 1076384 h 1437056"/>
              <a:gd name="connsiteX55" fmla="*/ 1028700 w 1235966"/>
              <a:gd name="connsiteY55" fmla="*/ 1026378 h 1437056"/>
              <a:gd name="connsiteX56" fmla="*/ 1038225 w 1235966"/>
              <a:gd name="connsiteY56" fmla="*/ 990659 h 1437056"/>
              <a:gd name="connsiteX57" fmla="*/ 1045368 w 1235966"/>
              <a:gd name="connsiteY57" fmla="*/ 981134 h 1437056"/>
              <a:gd name="connsiteX58" fmla="*/ 1054893 w 1235966"/>
              <a:gd name="connsiteY58" fmla="*/ 964465 h 1437056"/>
              <a:gd name="connsiteX59" fmla="*/ 1071562 w 1235966"/>
              <a:gd name="connsiteY59" fmla="*/ 947796 h 1437056"/>
              <a:gd name="connsiteX60" fmla="*/ 1095375 w 1235966"/>
              <a:gd name="connsiteY60" fmla="*/ 928746 h 1437056"/>
              <a:gd name="connsiteX61" fmla="*/ 1102518 w 1235966"/>
              <a:gd name="connsiteY61" fmla="*/ 921603 h 1437056"/>
              <a:gd name="connsiteX62" fmla="*/ 1109662 w 1235966"/>
              <a:gd name="connsiteY62" fmla="*/ 919221 h 1437056"/>
              <a:gd name="connsiteX63" fmla="*/ 1119187 w 1235966"/>
              <a:gd name="connsiteY63" fmla="*/ 912078 h 1437056"/>
              <a:gd name="connsiteX64" fmla="*/ 1138237 w 1235966"/>
              <a:gd name="connsiteY64" fmla="*/ 900171 h 1437056"/>
              <a:gd name="connsiteX65" fmla="*/ 1147762 w 1235966"/>
              <a:gd name="connsiteY65" fmla="*/ 881121 h 1437056"/>
              <a:gd name="connsiteX66" fmla="*/ 1166812 w 1235966"/>
              <a:gd name="connsiteY66" fmla="*/ 854928 h 1437056"/>
              <a:gd name="connsiteX67" fmla="*/ 1197768 w 1235966"/>
              <a:gd name="connsiteY67" fmla="*/ 838259 h 1437056"/>
              <a:gd name="connsiteX68" fmla="*/ 1235868 w 1235966"/>
              <a:gd name="connsiteY68" fmla="*/ 831115 h 1437056"/>
              <a:gd name="connsiteX69" fmla="*/ 1185861 w 1235966"/>
              <a:gd name="connsiteY69" fmla="*/ 778728 h 1437056"/>
              <a:gd name="connsiteX70" fmla="*/ 1133475 w 1235966"/>
              <a:gd name="connsiteY70" fmla="*/ 745390 h 1437056"/>
              <a:gd name="connsiteX71" fmla="*/ 1088231 w 1235966"/>
              <a:gd name="connsiteY71" fmla="*/ 662046 h 1437056"/>
              <a:gd name="connsiteX72" fmla="*/ 1064418 w 1235966"/>
              <a:gd name="connsiteY72" fmla="*/ 609659 h 1437056"/>
              <a:gd name="connsiteX73" fmla="*/ 1031081 w 1235966"/>
              <a:gd name="connsiteY73" fmla="*/ 535840 h 1437056"/>
              <a:gd name="connsiteX74" fmla="*/ 992981 w 1235966"/>
              <a:gd name="connsiteY74" fmla="*/ 452496 h 1437056"/>
              <a:gd name="connsiteX75" fmla="*/ 969168 w 1235966"/>
              <a:gd name="connsiteY75" fmla="*/ 397728 h 1437056"/>
              <a:gd name="connsiteX76" fmla="*/ 947738 w 1235966"/>
              <a:gd name="connsiteY76" fmla="*/ 333434 h 1437056"/>
              <a:gd name="connsiteX77" fmla="*/ 926306 w 1235966"/>
              <a:gd name="connsiteY77" fmla="*/ 242946 h 1437056"/>
              <a:gd name="connsiteX78" fmla="*/ 900112 w 1235966"/>
              <a:gd name="connsiteY78" fmla="*/ 161985 h 1437056"/>
              <a:gd name="connsiteX79" fmla="*/ 871537 w 1235966"/>
              <a:gd name="connsiteY79" fmla="*/ 88166 h 1437056"/>
              <a:gd name="connsiteX80" fmla="*/ 823912 w 1235966"/>
              <a:gd name="connsiteY80" fmla="*/ 58 h 1437056"/>
              <a:gd name="connsiteX81" fmla="*/ 852487 w 1235966"/>
              <a:gd name="connsiteY81" fmla="*/ 84506 h 1437056"/>
              <a:gd name="connsiteX82" fmla="*/ 862012 w 1235966"/>
              <a:gd name="connsiteY82" fmla="*/ 148800 h 1437056"/>
              <a:gd name="connsiteX83" fmla="*/ 847725 w 1235966"/>
              <a:gd name="connsiteY83" fmla="*/ 207228 h 1437056"/>
              <a:gd name="connsiteX84" fmla="*/ 812006 w 1235966"/>
              <a:gd name="connsiteY84" fmla="*/ 297715 h 1437056"/>
              <a:gd name="connsiteX85" fmla="*/ 797718 w 1235966"/>
              <a:gd name="connsiteY85" fmla="*/ 354865 h 1437056"/>
              <a:gd name="connsiteX86" fmla="*/ 781050 w 1235966"/>
              <a:gd name="connsiteY86" fmla="*/ 395346 h 1437056"/>
              <a:gd name="connsiteX87" fmla="*/ 754856 w 1235966"/>
              <a:gd name="connsiteY87" fmla="*/ 445353 h 1437056"/>
              <a:gd name="connsiteX88" fmla="*/ 762000 w 1235966"/>
              <a:gd name="connsiteY88" fmla="*/ 481071 h 1437056"/>
              <a:gd name="connsiteX89" fmla="*/ 733424 w 1235966"/>
              <a:gd name="connsiteY89" fmla="*/ 483453 h 1437056"/>
              <a:gd name="connsiteX90" fmla="*/ 688181 w 1235966"/>
              <a:gd name="connsiteY90" fmla="*/ 519171 h 1437056"/>
              <a:gd name="connsiteX91" fmla="*/ 642937 w 1235966"/>
              <a:gd name="connsiteY91" fmla="*/ 562034 h 1437056"/>
              <a:gd name="connsiteX92" fmla="*/ 607218 w 1235966"/>
              <a:gd name="connsiteY92" fmla="*/ 604896 h 1437056"/>
              <a:gd name="connsiteX93" fmla="*/ 602456 w 1235966"/>
              <a:gd name="connsiteY93" fmla="*/ 612040 h 1437056"/>
              <a:gd name="connsiteX94" fmla="*/ 573881 w 1235966"/>
              <a:gd name="connsiteY94" fmla="*/ 628709 h 1437056"/>
              <a:gd name="connsiteX95" fmla="*/ 554831 w 1235966"/>
              <a:gd name="connsiteY95" fmla="*/ 638234 h 1437056"/>
              <a:gd name="connsiteX96" fmla="*/ 542925 w 1235966"/>
              <a:gd name="connsiteY96" fmla="*/ 645378 h 1437056"/>
              <a:gd name="connsiteX97" fmla="*/ 535781 w 1235966"/>
              <a:gd name="connsiteY97" fmla="*/ 647759 h 1437056"/>
              <a:gd name="connsiteX98" fmla="*/ 516731 w 1235966"/>
              <a:gd name="connsiteY98" fmla="*/ 662046 h 1437056"/>
              <a:gd name="connsiteX99" fmla="*/ 500062 w 1235966"/>
              <a:gd name="connsiteY99" fmla="*/ 676334 h 1437056"/>
              <a:gd name="connsiteX100" fmla="*/ 490537 w 1235966"/>
              <a:gd name="connsiteY100" fmla="*/ 714434 h 1437056"/>
              <a:gd name="connsiteX101" fmla="*/ 490537 w 1235966"/>
              <a:gd name="connsiteY101" fmla="*/ 831115 h 1437056"/>
              <a:gd name="connsiteX102" fmla="*/ 495300 w 1235966"/>
              <a:gd name="connsiteY102" fmla="*/ 864453 h 1437056"/>
              <a:gd name="connsiteX103" fmla="*/ 492918 w 1235966"/>
              <a:gd name="connsiteY103" fmla="*/ 897790 h 1437056"/>
              <a:gd name="connsiteX104" fmla="*/ 483393 w 1235966"/>
              <a:gd name="connsiteY104" fmla="*/ 895409 h 1437056"/>
              <a:gd name="connsiteX105" fmla="*/ 478631 w 1235966"/>
              <a:gd name="connsiteY105" fmla="*/ 888265 h 1437056"/>
              <a:gd name="connsiteX106" fmla="*/ 447675 w 1235966"/>
              <a:gd name="connsiteY106" fmla="*/ 878740 h 1437056"/>
              <a:gd name="connsiteX107" fmla="*/ 445293 w 1235966"/>
              <a:gd name="connsiteY107" fmla="*/ 871596 h 1437056"/>
              <a:gd name="connsiteX108" fmla="*/ 438150 w 1235966"/>
              <a:gd name="connsiteY108" fmla="*/ 845403 h 1437056"/>
              <a:gd name="connsiteX109" fmla="*/ 421481 w 1235966"/>
              <a:gd name="connsiteY109" fmla="*/ 854928 h 1437056"/>
              <a:gd name="connsiteX110" fmla="*/ 407193 w 1235966"/>
              <a:gd name="connsiteY110" fmla="*/ 859690 h 1437056"/>
              <a:gd name="connsiteX111" fmla="*/ 397668 w 1235966"/>
              <a:gd name="connsiteY111" fmla="*/ 869215 h 1437056"/>
              <a:gd name="connsiteX112" fmla="*/ 395287 w 1235966"/>
              <a:gd name="connsiteY112" fmla="*/ 876359 h 1437056"/>
              <a:gd name="connsiteX113" fmla="*/ 388143 w 1235966"/>
              <a:gd name="connsiteY113" fmla="*/ 885884 h 1437056"/>
              <a:gd name="connsiteX114" fmla="*/ 369093 w 1235966"/>
              <a:gd name="connsiteY114" fmla="*/ 902553 h 1437056"/>
              <a:gd name="connsiteX115" fmla="*/ 371475 w 1235966"/>
              <a:gd name="connsiteY115" fmla="*/ 938271 h 1437056"/>
              <a:gd name="connsiteX116" fmla="*/ 373856 w 1235966"/>
              <a:gd name="connsiteY116" fmla="*/ 945415 h 1437056"/>
              <a:gd name="connsiteX117" fmla="*/ 381000 w 1235966"/>
              <a:gd name="connsiteY117" fmla="*/ 950178 h 1437056"/>
              <a:gd name="connsiteX118" fmla="*/ 390525 w 1235966"/>
              <a:gd name="connsiteY118" fmla="*/ 966846 h 1437056"/>
              <a:gd name="connsiteX119" fmla="*/ 392906 w 1235966"/>
              <a:gd name="connsiteY119" fmla="*/ 976371 h 1437056"/>
              <a:gd name="connsiteX120" fmla="*/ 400050 w 1235966"/>
              <a:gd name="connsiteY120" fmla="*/ 988278 h 1437056"/>
              <a:gd name="connsiteX121" fmla="*/ 407193 w 1235966"/>
              <a:gd name="connsiteY121" fmla="*/ 1023996 h 1437056"/>
              <a:gd name="connsiteX122" fmla="*/ 404812 w 1235966"/>
              <a:gd name="connsiteY122" fmla="*/ 1040665 h 1437056"/>
              <a:gd name="connsiteX123" fmla="*/ 378618 w 1235966"/>
              <a:gd name="connsiteY123" fmla="*/ 1033521 h 1437056"/>
              <a:gd name="connsiteX124" fmla="*/ 354806 w 1235966"/>
              <a:gd name="connsiteY124" fmla="*/ 1012090 h 1437056"/>
              <a:gd name="connsiteX125" fmla="*/ 350043 w 1235966"/>
              <a:gd name="connsiteY125" fmla="*/ 1004946 h 1437056"/>
              <a:gd name="connsiteX126" fmla="*/ 342900 w 1235966"/>
              <a:gd name="connsiteY126" fmla="*/ 1000184 h 1437056"/>
              <a:gd name="connsiteX127" fmla="*/ 307181 w 1235966"/>
              <a:gd name="connsiteY127" fmla="*/ 1007328 h 1437056"/>
              <a:gd name="connsiteX128" fmla="*/ 295275 w 1235966"/>
              <a:gd name="connsiteY128" fmla="*/ 1019234 h 1437056"/>
              <a:gd name="connsiteX129" fmla="*/ 288131 w 1235966"/>
              <a:gd name="connsiteY129" fmla="*/ 1043046 h 1437056"/>
              <a:gd name="connsiteX130" fmla="*/ 285750 w 1235966"/>
              <a:gd name="connsiteY130" fmla="*/ 1054953 h 1437056"/>
              <a:gd name="connsiteX131" fmla="*/ 278606 w 1235966"/>
              <a:gd name="connsiteY131" fmla="*/ 1057334 h 1437056"/>
              <a:gd name="connsiteX132" fmla="*/ 259556 w 1235966"/>
              <a:gd name="connsiteY132" fmla="*/ 1052571 h 1437056"/>
              <a:gd name="connsiteX133" fmla="*/ 252412 w 1235966"/>
              <a:gd name="connsiteY133" fmla="*/ 1040665 h 1437056"/>
              <a:gd name="connsiteX134" fmla="*/ 235743 w 1235966"/>
              <a:gd name="connsiteY134" fmla="*/ 1023996 h 1437056"/>
              <a:gd name="connsiteX135" fmla="*/ 235743 w 1235966"/>
              <a:gd name="connsiteY135" fmla="*/ 1023996 h 1437056"/>
              <a:gd name="connsiteX136" fmla="*/ 226218 w 1235966"/>
              <a:gd name="connsiteY136" fmla="*/ 1019234 h 1437056"/>
              <a:gd name="connsiteX137" fmla="*/ 207168 w 1235966"/>
              <a:gd name="connsiteY137" fmla="*/ 1007328 h 1437056"/>
              <a:gd name="connsiteX138" fmla="*/ 197643 w 1235966"/>
              <a:gd name="connsiteY138" fmla="*/ 1004946 h 1437056"/>
              <a:gd name="connsiteX139" fmla="*/ 166687 w 1235966"/>
              <a:gd name="connsiteY139" fmla="*/ 1000184 h 1437056"/>
              <a:gd name="connsiteX140" fmla="*/ 150018 w 1235966"/>
              <a:gd name="connsiteY140" fmla="*/ 995421 h 1437056"/>
              <a:gd name="connsiteX141" fmla="*/ 126206 w 1235966"/>
              <a:gd name="connsiteY141" fmla="*/ 985896 h 1437056"/>
              <a:gd name="connsiteX142" fmla="*/ 111918 w 1235966"/>
              <a:gd name="connsiteY142" fmla="*/ 978753 h 1437056"/>
              <a:gd name="connsiteX143" fmla="*/ 52387 w 1235966"/>
              <a:gd name="connsiteY143" fmla="*/ 983515 h 1437056"/>
              <a:gd name="connsiteX144" fmla="*/ 45243 w 1235966"/>
              <a:gd name="connsiteY144" fmla="*/ 988278 h 1437056"/>
              <a:gd name="connsiteX145" fmla="*/ 23812 w 1235966"/>
              <a:gd name="connsiteY145" fmla="*/ 1009709 h 1437056"/>
              <a:gd name="connsiteX146" fmla="*/ 16668 w 1235966"/>
              <a:gd name="connsiteY146" fmla="*/ 1033521 h 1437056"/>
              <a:gd name="connsiteX147" fmla="*/ 11906 w 1235966"/>
              <a:gd name="connsiteY147" fmla="*/ 1040665 h 1437056"/>
              <a:gd name="connsiteX148" fmla="*/ 9525 w 1235966"/>
              <a:gd name="connsiteY148" fmla="*/ 1081146 h 1437056"/>
              <a:gd name="connsiteX149" fmla="*/ 7143 w 1235966"/>
              <a:gd name="connsiteY149" fmla="*/ 1090671 h 1437056"/>
              <a:gd name="connsiteX150" fmla="*/ 4762 w 1235966"/>
              <a:gd name="connsiteY150" fmla="*/ 1104959 h 1437056"/>
              <a:gd name="connsiteX151" fmla="*/ 2381 w 1235966"/>
              <a:gd name="connsiteY151" fmla="*/ 1135915 h 1437056"/>
              <a:gd name="connsiteX152" fmla="*/ 0 w 1235966"/>
              <a:gd name="connsiteY152" fmla="*/ 1143059 h 1437056"/>
              <a:gd name="connsiteX153" fmla="*/ 2381 w 1235966"/>
              <a:gd name="connsiteY153" fmla="*/ 1209734 h 1437056"/>
              <a:gd name="connsiteX154" fmla="*/ 19050 w 1235966"/>
              <a:gd name="connsiteY154" fmla="*/ 1221640 h 1437056"/>
              <a:gd name="connsiteX155" fmla="*/ 45243 w 1235966"/>
              <a:gd name="connsiteY155" fmla="*/ 1233546 h 1437056"/>
              <a:gd name="connsiteX156" fmla="*/ 59531 w 1235966"/>
              <a:gd name="connsiteY156" fmla="*/ 1238309 h 1437056"/>
              <a:gd name="connsiteX157" fmla="*/ 83343 w 1235966"/>
              <a:gd name="connsiteY157" fmla="*/ 1254978 h 1437056"/>
              <a:gd name="connsiteX158" fmla="*/ 90487 w 1235966"/>
              <a:gd name="connsiteY158" fmla="*/ 1262121 h 1437056"/>
              <a:gd name="connsiteX159" fmla="*/ 104775 w 1235966"/>
              <a:gd name="connsiteY159" fmla="*/ 1266884 h 1437056"/>
              <a:gd name="connsiteX160" fmla="*/ 123825 w 1235966"/>
              <a:gd name="connsiteY160" fmla="*/ 1271646 h 1437056"/>
              <a:gd name="connsiteX161" fmla="*/ 138112 w 1235966"/>
              <a:gd name="connsiteY161" fmla="*/ 1276409 h 1437056"/>
              <a:gd name="connsiteX162" fmla="*/ 223837 w 1235966"/>
              <a:gd name="connsiteY162" fmla="*/ 1285934 h 1437056"/>
              <a:gd name="connsiteX163" fmla="*/ 257175 w 1235966"/>
              <a:gd name="connsiteY163" fmla="*/ 1314509 h 1437056"/>
              <a:gd name="connsiteX164" fmla="*/ 261937 w 1235966"/>
              <a:gd name="connsiteY164" fmla="*/ 1321653 h 1437056"/>
              <a:gd name="connsiteX165" fmla="*/ 264318 w 1235966"/>
              <a:gd name="connsiteY165" fmla="*/ 1328796 h 1437056"/>
              <a:gd name="connsiteX166" fmla="*/ 271462 w 1235966"/>
              <a:gd name="connsiteY166" fmla="*/ 1343084 h 1437056"/>
              <a:gd name="connsiteX167" fmla="*/ 276225 w 1235966"/>
              <a:gd name="connsiteY167" fmla="*/ 1350228 h 1437056"/>
              <a:gd name="connsiteX168" fmla="*/ 285750 w 1235966"/>
              <a:gd name="connsiteY168" fmla="*/ 1352609 h 1437056"/>
              <a:gd name="connsiteX169" fmla="*/ 328612 w 1235966"/>
              <a:gd name="connsiteY169" fmla="*/ 1347846 h 1437056"/>
              <a:gd name="connsiteX170" fmla="*/ 342900 w 1235966"/>
              <a:gd name="connsiteY170" fmla="*/ 1345465 h 1437056"/>
              <a:gd name="connsiteX171" fmla="*/ 366712 w 1235966"/>
              <a:gd name="connsiteY171" fmla="*/ 1350228 h 1437056"/>
              <a:gd name="connsiteX172" fmla="*/ 373856 w 1235966"/>
              <a:gd name="connsiteY172" fmla="*/ 1383565 h 1437056"/>
              <a:gd name="connsiteX173" fmla="*/ 381000 w 1235966"/>
              <a:gd name="connsiteY173" fmla="*/ 1412140 h 1437056"/>
              <a:gd name="connsiteX174" fmla="*/ 381000 w 1235966"/>
              <a:gd name="connsiteY174" fmla="*/ 1435953 h 1437056"/>
              <a:gd name="connsiteX0" fmla="*/ 381000 w 1236064"/>
              <a:gd name="connsiteY0" fmla="*/ 1435953 h 1437056"/>
              <a:gd name="connsiteX1" fmla="*/ 411956 w 1236064"/>
              <a:gd name="connsiteY1" fmla="*/ 1431190 h 1437056"/>
              <a:gd name="connsiteX2" fmla="*/ 426243 w 1236064"/>
              <a:gd name="connsiteY2" fmla="*/ 1419284 h 1437056"/>
              <a:gd name="connsiteX3" fmla="*/ 435768 w 1236064"/>
              <a:gd name="connsiteY3" fmla="*/ 1414521 h 1437056"/>
              <a:gd name="connsiteX4" fmla="*/ 447675 w 1236064"/>
              <a:gd name="connsiteY4" fmla="*/ 1404996 h 1437056"/>
              <a:gd name="connsiteX5" fmla="*/ 450056 w 1236064"/>
              <a:gd name="connsiteY5" fmla="*/ 1397853 h 1437056"/>
              <a:gd name="connsiteX6" fmla="*/ 476250 w 1236064"/>
              <a:gd name="connsiteY6" fmla="*/ 1378803 h 1437056"/>
              <a:gd name="connsiteX7" fmla="*/ 488156 w 1236064"/>
              <a:gd name="connsiteY7" fmla="*/ 1369278 h 1437056"/>
              <a:gd name="connsiteX8" fmla="*/ 526256 w 1236064"/>
              <a:gd name="connsiteY8" fmla="*/ 1362134 h 1437056"/>
              <a:gd name="connsiteX9" fmla="*/ 559593 w 1236064"/>
              <a:gd name="connsiteY9" fmla="*/ 1357371 h 1437056"/>
              <a:gd name="connsiteX10" fmla="*/ 573881 w 1236064"/>
              <a:gd name="connsiteY10" fmla="*/ 1347846 h 1437056"/>
              <a:gd name="connsiteX11" fmla="*/ 592931 w 1236064"/>
              <a:gd name="connsiteY11" fmla="*/ 1333559 h 1437056"/>
              <a:gd name="connsiteX12" fmla="*/ 611981 w 1236064"/>
              <a:gd name="connsiteY12" fmla="*/ 1321653 h 1437056"/>
              <a:gd name="connsiteX13" fmla="*/ 626268 w 1236064"/>
              <a:gd name="connsiteY13" fmla="*/ 1319271 h 1437056"/>
              <a:gd name="connsiteX14" fmla="*/ 657225 w 1236064"/>
              <a:gd name="connsiteY14" fmla="*/ 1314509 h 1437056"/>
              <a:gd name="connsiteX15" fmla="*/ 666750 w 1236064"/>
              <a:gd name="connsiteY15" fmla="*/ 1307365 h 1437056"/>
              <a:gd name="connsiteX16" fmla="*/ 652462 w 1236064"/>
              <a:gd name="connsiteY16" fmla="*/ 1295459 h 1437056"/>
              <a:gd name="connsiteX17" fmla="*/ 638175 w 1236064"/>
              <a:gd name="connsiteY17" fmla="*/ 1288315 h 1437056"/>
              <a:gd name="connsiteX18" fmla="*/ 626268 w 1236064"/>
              <a:gd name="connsiteY18" fmla="*/ 1278790 h 1437056"/>
              <a:gd name="connsiteX19" fmla="*/ 619125 w 1236064"/>
              <a:gd name="connsiteY19" fmla="*/ 1271646 h 1437056"/>
              <a:gd name="connsiteX20" fmla="*/ 621506 w 1236064"/>
              <a:gd name="connsiteY20" fmla="*/ 1254978 h 1437056"/>
              <a:gd name="connsiteX21" fmla="*/ 650081 w 1236064"/>
              <a:gd name="connsiteY21" fmla="*/ 1259740 h 1437056"/>
              <a:gd name="connsiteX22" fmla="*/ 671512 w 1236064"/>
              <a:gd name="connsiteY22" fmla="*/ 1266884 h 1437056"/>
              <a:gd name="connsiteX23" fmla="*/ 673893 w 1236064"/>
              <a:gd name="connsiteY23" fmla="*/ 1300221 h 1437056"/>
              <a:gd name="connsiteX24" fmla="*/ 692943 w 1236064"/>
              <a:gd name="connsiteY24" fmla="*/ 1302603 h 1437056"/>
              <a:gd name="connsiteX25" fmla="*/ 757237 w 1236064"/>
              <a:gd name="connsiteY25" fmla="*/ 1300221 h 1437056"/>
              <a:gd name="connsiteX26" fmla="*/ 776287 w 1236064"/>
              <a:gd name="connsiteY26" fmla="*/ 1297840 h 1437056"/>
              <a:gd name="connsiteX27" fmla="*/ 845343 w 1236064"/>
              <a:gd name="connsiteY27" fmla="*/ 1304984 h 1437056"/>
              <a:gd name="connsiteX28" fmla="*/ 864393 w 1236064"/>
              <a:gd name="connsiteY28" fmla="*/ 1309746 h 1437056"/>
              <a:gd name="connsiteX29" fmla="*/ 885825 w 1236064"/>
              <a:gd name="connsiteY29" fmla="*/ 1314509 h 1437056"/>
              <a:gd name="connsiteX30" fmla="*/ 897731 w 1236064"/>
              <a:gd name="connsiteY30" fmla="*/ 1319271 h 1437056"/>
              <a:gd name="connsiteX31" fmla="*/ 907256 w 1236064"/>
              <a:gd name="connsiteY31" fmla="*/ 1324034 h 1437056"/>
              <a:gd name="connsiteX32" fmla="*/ 926306 w 1236064"/>
              <a:gd name="connsiteY32" fmla="*/ 1328796 h 1437056"/>
              <a:gd name="connsiteX33" fmla="*/ 945356 w 1236064"/>
              <a:gd name="connsiteY33" fmla="*/ 1333559 h 1437056"/>
              <a:gd name="connsiteX34" fmla="*/ 950118 w 1236064"/>
              <a:gd name="connsiteY34" fmla="*/ 1307365 h 1437056"/>
              <a:gd name="connsiteX35" fmla="*/ 952500 w 1236064"/>
              <a:gd name="connsiteY35" fmla="*/ 1297840 h 1437056"/>
              <a:gd name="connsiteX36" fmla="*/ 988218 w 1236064"/>
              <a:gd name="connsiteY36" fmla="*/ 1290696 h 1437056"/>
              <a:gd name="connsiteX37" fmla="*/ 992981 w 1236064"/>
              <a:gd name="connsiteY37" fmla="*/ 1283553 h 1437056"/>
              <a:gd name="connsiteX38" fmla="*/ 1000125 w 1236064"/>
              <a:gd name="connsiteY38" fmla="*/ 1281171 h 1437056"/>
              <a:gd name="connsiteX39" fmla="*/ 1007268 w 1236064"/>
              <a:gd name="connsiteY39" fmla="*/ 1276409 h 1437056"/>
              <a:gd name="connsiteX40" fmla="*/ 1012031 w 1236064"/>
              <a:gd name="connsiteY40" fmla="*/ 1266884 h 1437056"/>
              <a:gd name="connsiteX41" fmla="*/ 1014412 w 1236064"/>
              <a:gd name="connsiteY41" fmla="*/ 1259740 h 1437056"/>
              <a:gd name="connsiteX42" fmla="*/ 1023937 w 1236064"/>
              <a:gd name="connsiteY42" fmla="*/ 1245453 h 1437056"/>
              <a:gd name="connsiteX43" fmla="*/ 1031081 w 1236064"/>
              <a:gd name="connsiteY43" fmla="*/ 1226403 h 1437056"/>
              <a:gd name="connsiteX44" fmla="*/ 1033462 w 1236064"/>
              <a:gd name="connsiteY44" fmla="*/ 1219259 h 1437056"/>
              <a:gd name="connsiteX45" fmla="*/ 1035843 w 1236064"/>
              <a:gd name="connsiteY45" fmla="*/ 1209734 h 1437056"/>
              <a:gd name="connsiteX46" fmla="*/ 1040606 w 1236064"/>
              <a:gd name="connsiteY46" fmla="*/ 1200209 h 1437056"/>
              <a:gd name="connsiteX47" fmla="*/ 1045368 w 1236064"/>
              <a:gd name="connsiteY47" fmla="*/ 1181159 h 1437056"/>
              <a:gd name="connsiteX48" fmla="*/ 1062037 w 1236064"/>
              <a:gd name="connsiteY48" fmla="*/ 1150203 h 1437056"/>
              <a:gd name="connsiteX49" fmla="*/ 1069181 w 1236064"/>
              <a:gd name="connsiteY49" fmla="*/ 1143059 h 1437056"/>
              <a:gd name="connsiteX50" fmla="*/ 1066800 w 1236064"/>
              <a:gd name="connsiteY50" fmla="*/ 1114484 h 1437056"/>
              <a:gd name="connsiteX51" fmla="*/ 1004887 w 1236064"/>
              <a:gd name="connsiteY51" fmla="*/ 1121628 h 1437056"/>
              <a:gd name="connsiteX52" fmla="*/ 1004887 w 1236064"/>
              <a:gd name="connsiteY52" fmla="*/ 1093053 h 1437056"/>
              <a:gd name="connsiteX53" fmla="*/ 1009650 w 1236064"/>
              <a:gd name="connsiteY53" fmla="*/ 1085909 h 1437056"/>
              <a:gd name="connsiteX54" fmla="*/ 1016793 w 1236064"/>
              <a:gd name="connsiteY54" fmla="*/ 1076384 h 1437056"/>
              <a:gd name="connsiteX55" fmla="*/ 1028700 w 1236064"/>
              <a:gd name="connsiteY55" fmla="*/ 1026378 h 1437056"/>
              <a:gd name="connsiteX56" fmla="*/ 1038225 w 1236064"/>
              <a:gd name="connsiteY56" fmla="*/ 990659 h 1437056"/>
              <a:gd name="connsiteX57" fmla="*/ 1045368 w 1236064"/>
              <a:gd name="connsiteY57" fmla="*/ 981134 h 1437056"/>
              <a:gd name="connsiteX58" fmla="*/ 1054893 w 1236064"/>
              <a:gd name="connsiteY58" fmla="*/ 964465 h 1437056"/>
              <a:gd name="connsiteX59" fmla="*/ 1071562 w 1236064"/>
              <a:gd name="connsiteY59" fmla="*/ 947796 h 1437056"/>
              <a:gd name="connsiteX60" fmla="*/ 1095375 w 1236064"/>
              <a:gd name="connsiteY60" fmla="*/ 928746 h 1437056"/>
              <a:gd name="connsiteX61" fmla="*/ 1102518 w 1236064"/>
              <a:gd name="connsiteY61" fmla="*/ 921603 h 1437056"/>
              <a:gd name="connsiteX62" fmla="*/ 1109662 w 1236064"/>
              <a:gd name="connsiteY62" fmla="*/ 919221 h 1437056"/>
              <a:gd name="connsiteX63" fmla="*/ 1119187 w 1236064"/>
              <a:gd name="connsiteY63" fmla="*/ 912078 h 1437056"/>
              <a:gd name="connsiteX64" fmla="*/ 1138237 w 1236064"/>
              <a:gd name="connsiteY64" fmla="*/ 900171 h 1437056"/>
              <a:gd name="connsiteX65" fmla="*/ 1147762 w 1236064"/>
              <a:gd name="connsiteY65" fmla="*/ 881121 h 1437056"/>
              <a:gd name="connsiteX66" fmla="*/ 1166812 w 1236064"/>
              <a:gd name="connsiteY66" fmla="*/ 854928 h 1437056"/>
              <a:gd name="connsiteX67" fmla="*/ 1235868 w 1236064"/>
              <a:gd name="connsiteY67" fmla="*/ 831115 h 1437056"/>
              <a:gd name="connsiteX68" fmla="*/ 1185861 w 1236064"/>
              <a:gd name="connsiteY68" fmla="*/ 778728 h 1437056"/>
              <a:gd name="connsiteX69" fmla="*/ 1133475 w 1236064"/>
              <a:gd name="connsiteY69" fmla="*/ 745390 h 1437056"/>
              <a:gd name="connsiteX70" fmla="*/ 1088231 w 1236064"/>
              <a:gd name="connsiteY70" fmla="*/ 662046 h 1437056"/>
              <a:gd name="connsiteX71" fmla="*/ 1064418 w 1236064"/>
              <a:gd name="connsiteY71" fmla="*/ 609659 h 1437056"/>
              <a:gd name="connsiteX72" fmla="*/ 1031081 w 1236064"/>
              <a:gd name="connsiteY72" fmla="*/ 535840 h 1437056"/>
              <a:gd name="connsiteX73" fmla="*/ 992981 w 1236064"/>
              <a:gd name="connsiteY73" fmla="*/ 452496 h 1437056"/>
              <a:gd name="connsiteX74" fmla="*/ 969168 w 1236064"/>
              <a:gd name="connsiteY74" fmla="*/ 397728 h 1437056"/>
              <a:gd name="connsiteX75" fmla="*/ 947738 w 1236064"/>
              <a:gd name="connsiteY75" fmla="*/ 333434 h 1437056"/>
              <a:gd name="connsiteX76" fmla="*/ 926306 w 1236064"/>
              <a:gd name="connsiteY76" fmla="*/ 242946 h 1437056"/>
              <a:gd name="connsiteX77" fmla="*/ 900112 w 1236064"/>
              <a:gd name="connsiteY77" fmla="*/ 161985 h 1437056"/>
              <a:gd name="connsiteX78" fmla="*/ 871537 w 1236064"/>
              <a:gd name="connsiteY78" fmla="*/ 88166 h 1437056"/>
              <a:gd name="connsiteX79" fmla="*/ 823912 w 1236064"/>
              <a:gd name="connsiteY79" fmla="*/ 58 h 1437056"/>
              <a:gd name="connsiteX80" fmla="*/ 852487 w 1236064"/>
              <a:gd name="connsiteY80" fmla="*/ 84506 h 1437056"/>
              <a:gd name="connsiteX81" fmla="*/ 862012 w 1236064"/>
              <a:gd name="connsiteY81" fmla="*/ 148800 h 1437056"/>
              <a:gd name="connsiteX82" fmla="*/ 847725 w 1236064"/>
              <a:gd name="connsiteY82" fmla="*/ 207228 h 1437056"/>
              <a:gd name="connsiteX83" fmla="*/ 812006 w 1236064"/>
              <a:gd name="connsiteY83" fmla="*/ 297715 h 1437056"/>
              <a:gd name="connsiteX84" fmla="*/ 797718 w 1236064"/>
              <a:gd name="connsiteY84" fmla="*/ 354865 h 1437056"/>
              <a:gd name="connsiteX85" fmla="*/ 781050 w 1236064"/>
              <a:gd name="connsiteY85" fmla="*/ 395346 h 1437056"/>
              <a:gd name="connsiteX86" fmla="*/ 754856 w 1236064"/>
              <a:gd name="connsiteY86" fmla="*/ 445353 h 1437056"/>
              <a:gd name="connsiteX87" fmla="*/ 762000 w 1236064"/>
              <a:gd name="connsiteY87" fmla="*/ 481071 h 1437056"/>
              <a:gd name="connsiteX88" fmla="*/ 733424 w 1236064"/>
              <a:gd name="connsiteY88" fmla="*/ 483453 h 1437056"/>
              <a:gd name="connsiteX89" fmla="*/ 688181 w 1236064"/>
              <a:gd name="connsiteY89" fmla="*/ 519171 h 1437056"/>
              <a:gd name="connsiteX90" fmla="*/ 642937 w 1236064"/>
              <a:gd name="connsiteY90" fmla="*/ 562034 h 1437056"/>
              <a:gd name="connsiteX91" fmla="*/ 607218 w 1236064"/>
              <a:gd name="connsiteY91" fmla="*/ 604896 h 1437056"/>
              <a:gd name="connsiteX92" fmla="*/ 602456 w 1236064"/>
              <a:gd name="connsiteY92" fmla="*/ 612040 h 1437056"/>
              <a:gd name="connsiteX93" fmla="*/ 573881 w 1236064"/>
              <a:gd name="connsiteY93" fmla="*/ 628709 h 1437056"/>
              <a:gd name="connsiteX94" fmla="*/ 554831 w 1236064"/>
              <a:gd name="connsiteY94" fmla="*/ 638234 h 1437056"/>
              <a:gd name="connsiteX95" fmla="*/ 542925 w 1236064"/>
              <a:gd name="connsiteY95" fmla="*/ 645378 h 1437056"/>
              <a:gd name="connsiteX96" fmla="*/ 535781 w 1236064"/>
              <a:gd name="connsiteY96" fmla="*/ 647759 h 1437056"/>
              <a:gd name="connsiteX97" fmla="*/ 516731 w 1236064"/>
              <a:gd name="connsiteY97" fmla="*/ 662046 h 1437056"/>
              <a:gd name="connsiteX98" fmla="*/ 500062 w 1236064"/>
              <a:gd name="connsiteY98" fmla="*/ 676334 h 1437056"/>
              <a:gd name="connsiteX99" fmla="*/ 490537 w 1236064"/>
              <a:gd name="connsiteY99" fmla="*/ 714434 h 1437056"/>
              <a:gd name="connsiteX100" fmla="*/ 490537 w 1236064"/>
              <a:gd name="connsiteY100" fmla="*/ 831115 h 1437056"/>
              <a:gd name="connsiteX101" fmla="*/ 495300 w 1236064"/>
              <a:gd name="connsiteY101" fmla="*/ 864453 h 1437056"/>
              <a:gd name="connsiteX102" fmla="*/ 492918 w 1236064"/>
              <a:gd name="connsiteY102" fmla="*/ 897790 h 1437056"/>
              <a:gd name="connsiteX103" fmla="*/ 483393 w 1236064"/>
              <a:gd name="connsiteY103" fmla="*/ 895409 h 1437056"/>
              <a:gd name="connsiteX104" fmla="*/ 478631 w 1236064"/>
              <a:gd name="connsiteY104" fmla="*/ 888265 h 1437056"/>
              <a:gd name="connsiteX105" fmla="*/ 447675 w 1236064"/>
              <a:gd name="connsiteY105" fmla="*/ 878740 h 1437056"/>
              <a:gd name="connsiteX106" fmla="*/ 445293 w 1236064"/>
              <a:gd name="connsiteY106" fmla="*/ 871596 h 1437056"/>
              <a:gd name="connsiteX107" fmla="*/ 438150 w 1236064"/>
              <a:gd name="connsiteY107" fmla="*/ 845403 h 1437056"/>
              <a:gd name="connsiteX108" fmla="*/ 421481 w 1236064"/>
              <a:gd name="connsiteY108" fmla="*/ 854928 h 1437056"/>
              <a:gd name="connsiteX109" fmla="*/ 407193 w 1236064"/>
              <a:gd name="connsiteY109" fmla="*/ 859690 h 1437056"/>
              <a:gd name="connsiteX110" fmla="*/ 397668 w 1236064"/>
              <a:gd name="connsiteY110" fmla="*/ 869215 h 1437056"/>
              <a:gd name="connsiteX111" fmla="*/ 395287 w 1236064"/>
              <a:gd name="connsiteY111" fmla="*/ 876359 h 1437056"/>
              <a:gd name="connsiteX112" fmla="*/ 388143 w 1236064"/>
              <a:gd name="connsiteY112" fmla="*/ 885884 h 1437056"/>
              <a:gd name="connsiteX113" fmla="*/ 369093 w 1236064"/>
              <a:gd name="connsiteY113" fmla="*/ 902553 h 1437056"/>
              <a:gd name="connsiteX114" fmla="*/ 371475 w 1236064"/>
              <a:gd name="connsiteY114" fmla="*/ 938271 h 1437056"/>
              <a:gd name="connsiteX115" fmla="*/ 373856 w 1236064"/>
              <a:gd name="connsiteY115" fmla="*/ 945415 h 1437056"/>
              <a:gd name="connsiteX116" fmla="*/ 381000 w 1236064"/>
              <a:gd name="connsiteY116" fmla="*/ 950178 h 1437056"/>
              <a:gd name="connsiteX117" fmla="*/ 390525 w 1236064"/>
              <a:gd name="connsiteY117" fmla="*/ 966846 h 1437056"/>
              <a:gd name="connsiteX118" fmla="*/ 392906 w 1236064"/>
              <a:gd name="connsiteY118" fmla="*/ 976371 h 1437056"/>
              <a:gd name="connsiteX119" fmla="*/ 400050 w 1236064"/>
              <a:gd name="connsiteY119" fmla="*/ 988278 h 1437056"/>
              <a:gd name="connsiteX120" fmla="*/ 407193 w 1236064"/>
              <a:gd name="connsiteY120" fmla="*/ 1023996 h 1437056"/>
              <a:gd name="connsiteX121" fmla="*/ 404812 w 1236064"/>
              <a:gd name="connsiteY121" fmla="*/ 1040665 h 1437056"/>
              <a:gd name="connsiteX122" fmla="*/ 378618 w 1236064"/>
              <a:gd name="connsiteY122" fmla="*/ 1033521 h 1437056"/>
              <a:gd name="connsiteX123" fmla="*/ 354806 w 1236064"/>
              <a:gd name="connsiteY123" fmla="*/ 1012090 h 1437056"/>
              <a:gd name="connsiteX124" fmla="*/ 350043 w 1236064"/>
              <a:gd name="connsiteY124" fmla="*/ 1004946 h 1437056"/>
              <a:gd name="connsiteX125" fmla="*/ 342900 w 1236064"/>
              <a:gd name="connsiteY125" fmla="*/ 1000184 h 1437056"/>
              <a:gd name="connsiteX126" fmla="*/ 307181 w 1236064"/>
              <a:gd name="connsiteY126" fmla="*/ 1007328 h 1437056"/>
              <a:gd name="connsiteX127" fmla="*/ 295275 w 1236064"/>
              <a:gd name="connsiteY127" fmla="*/ 1019234 h 1437056"/>
              <a:gd name="connsiteX128" fmla="*/ 288131 w 1236064"/>
              <a:gd name="connsiteY128" fmla="*/ 1043046 h 1437056"/>
              <a:gd name="connsiteX129" fmla="*/ 285750 w 1236064"/>
              <a:gd name="connsiteY129" fmla="*/ 1054953 h 1437056"/>
              <a:gd name="connsiteX130" fmla="*/ 278606 w 1236064"/>
              <a:gd name="connsiteY130" fmla="*/ 1057334 h 1437056"/>
              <a:gd name="connsiteX131" fmla="*/ 259556 w 1236064"/>
              <a:gd name="connsiteY131" fmla="*/ 1052571 h 1437056"/>
              <a:gd name="connsiteX132" fmla="*/ 252412 w 1236064"/>
              <a:gd name="connsiteY132" fmla="*/ 1040665 h 1437056"/>
              <a:gd name="connsiteX133" fmla="*/ 235743 w 1236064"/>
              <a:gd name="connsiteY133" fmla="*/ 1023996 h 1437056"/>
              <a:gd name="connsiteX134" fmla="*/ 235743 w 1236064"/>
              <a:gd name="connsiteY134" fmla="*/ 1023996 h 1437056"/>
              <a:gd name="connsiteX135" fmla="*/ 226218 w 1236064"/>
              <a:gd name="connsiteY135" fmla="*/ 1019234 h 1437056"/>
              <a:gd name="connsiteX136" fmla="*/ 207168 w 1236064"/>
              <a:gd name="connsiteY136" fmla="*/ 1007328 h 1437056"/>
              <a:gd name="connsiteX137" fmla="*/ 197643 w 1236064"/>
              <a:gd name="connsiteY137" fmla="*/ 1004946 h 1437056"/>
              <a:gd name="connsiteX138" fmla="*/ 166687 w 1236064"/>
              <a:gd name="connsiteY138" fmla="*/ 1000184 h 1437056"/>
              <a:gd name="connsiteX139" fmla="*/ 150018 w 1236064"/>
              <a:gd name="connsiteY139" fmla="*/ 995421 h 1437056"/>
              <a:gd name="connsiteX140" fmla="*/ 126206 w 1236064"/>
              <a:gd name="connsiteY140" fmla="*/ 985896 h 1437056"/>
              <a:gd name="connsiteX141" fmla="*/ 111918 w 1236064"/>
              <a:gd name="connsiteY141" fmla="*/ 978753 h 1437056"/>
              <a:gd name="connsiteX142" fmla="*/ 52387 w 1236064"/>
              <a:gd name="connsiteY142" fmla="*/ 983515 h 1437056"/>
              <a:gd name="connsiteX143" fmla="*/ 45243 w 1236064"/>
              <a:gd name="connsiteY143" fmla="*/ 988278 h 1437056"/>
              <a:gd name="connsiteX144" fmla="*/ 23812 w 1236064"/>
              <a:gd name="connsiteY144" fmla="*/ 1009709 h 1437056"/>
              <a:gd name="connsiteX145" fmla="*/ 16668 w 1236064"/>
              <a:gd name="connsiteY145" fmla="*/ 1033521 h 1437056"/>
              <a:gd name="connsiteX146" fmla="*/ 11906 w 1236064"/>
              <a:gd name="connsiteY146" fmla="*/ 1040665 h 1437056"/>
              <a:gd name="connsiteX147" fmla="*/ 9525 w 1236064"/>
              <a:gd name="connsiteY147" fmla="*/ 1081146 h 1437056"/>
              <a:gd name="connsiteX148" fmla="*/ 7143 w 1236064"/>
              <a:gd name="connsiteY148" fmla="*/ 1090671 h 1437056"/>
              <a:gd name="connsiteX149" fmla="*/ 4762 w 1236064"/>
              <a:gd name="connsiteY149" fmla="*/ 1104959 h 1437056"/>
              <a:gd name="connsiteX150" fmla="*/ 2381 w 1236064"/>
              <a:gd name="connsiteY150" fmla="*/ 1135915 h 1437056"/>
              <a:gd name="connsiteX151" fmla="*/ 0 w 1236064"/>
              <a:gd name="connsiteY151" fmla="*/ 1143059 h 1437056"/>
              <a:gd name="connsiteX152" fmla="*/ 2381 w 1236064"/>
              <a:gd name="connsiteY152" fmla="*/ 1209734 h 1437056"/>
              <a:gd name="connsiteX153" fmla="*/ 19050 w 1236064"/>
              <a:gd name="connsiteY153" fmla="*/ 1221640 h 1437056"/>
              <a:gd name="connsiteX154" fmla="*/ 45243 w 1236064"/>
              <a:gd name="connsiteY154" fmla="*/ 1233546 h 1437056"/>
              <a:gd name="connsiteX155" fmla="*/ 59531 w 1236064"/>
              <a:gd name="connsiteY155" fmla="*/ 1238309 h 1437056"/>
              <a:gd name="connsiteX156" fmla="*/ 83343 w 1236064"/>
              <a:gd name="connsiteY156" fmla="*/ 1254978 h 1437056"/>
              <a:gd name="connsiteX157" fmla="*/ 90487 w 1236064"/>
              <a:gd name="connsiteY157" fmla="*/ 1262121 h 1437056"/>
              <a:gd name="connsiteX158" fmla="*/ 104775 w 1236064"/>
              <a:gd name="connsiteY158" fmla="*/ 1266884 h 1437056"/>
              <a:gd name="connsiteX159" fmla="*/ 123825 w 1236064"/>
              <a:gd name="connsiteY159" fmla="*/ 1271646 h 1437056"/>
              <a:gd name="connsiteX160" fmla="*/ 138112 w 1236064"/>
              <a:gd name="connsiteY160" fmla="*/ 1276409 h 1437056"/>
              <a:gd name="connsiteX161" fmla="*/ 223837 w 1236064"/>
              <a:gd name="connsiteY161" fmla="*/ 1285934 h 1437056"/>
              <a:gd name="connsiteX162" fmla="*/ 257175 w 1236064"/>
              <a:gd name="connsiteY162" fmla="*/ 1314509 h 1437056"/>
              <a:gd name="connsiteX163" fmla="*/ 261937 w 1236064"/>
              <a:gd name="connsiteY163" fmla="*/ 1321653 h 1437056"/>
              <a:gd name="connsiteX164" fmla="*/ 264318 w 1236064"/>
              <a:gd name="connsiteY164" fmla="*/ 1328796 h 1437056"/>
              <a:gd name="connsiteX165" fmla="*/ 271462 w 1236064"/>
              <a:gd name="connsiteY165" fmla="*/ 1343084 h 1437056"/>
              <a:gd name="connsiteX166" fmla="*/ 276225 w 1236064"/>
              <a:gd name="connsiteY166" fmla="*/ 1350228 h 1437056"/>
              <a:gd name="connsiteX167" fmla="*/ 285750 w 1236064"/>
              <a:gd name="connsiteY167" fmla="*/ 1352609 h 1437056"/>
              <a:gd name="connsiteX168" fmla="*/ 328612 w 1236064"/>
              <a:gd name="connsiteY168" fmla="*/ 1347846 h 1437056"/>
              <a:gd name="connsiteX169" fmla="*/ 342900 w 1236064"/>
              <a:gd name="connsiteY169" fmla="*/ 1345465 h 1437056"/>
              <a:gd name="connsiteX170" fmla="*/ 366712 w 1236064"/>
              <a:gd name="connsiteY170" fmla="*/ 1350228 h 1437056"/>
              <a:gd name="connsiteX171" fmla="*/ 373856 w 1236064"/>
              <a:gd name="connsiteY171" fmla="*/ 1383565 h 1437056"/>
              <a:gd name="connsiteX172" fmla="*/ 381000 w 1236064"/>
              <a:gd name="connsiteY172" fmla="*/ 1412140 h 1437056"/>
              <a:gd name="connsiteX173" fmla="*/ 381000 w 1236064"/>
              <a:gd name="connsiteY173" fmla="*/ 1435953 h 1437056"/>
              <a:gd name="connsiteX0" fmla="*/ 381000 w 1236064"/>
              <a:gd name="connsiteY0" fmla="*/ 1435953 h 1437056"/>
              <a:gd name="connsiteX1" fmla="*/ 411956 w 1236064"/>
              <a:gd name="connsiteY1" fmla="*/ 1431190 h 1437056"/>
              <a:gd name="connsiteX2" fmla="*/ 426243 w 1236064"/>
              <a:gd name="connsiteY2" fmla="*/ 1419284 h 1437056"/>
              <a:gd name="connsiteX3" fmla="*/ 435768 w 1236064"/>
              <a:gd name="connsiteY3" fmla="*/ 1414521 h 1437056"/>
              <a:gd name="connsiteX4" fmla="*/ 447675 w 1236064"/>
              <a:gd name="connsiteY4" fmla="*/ 1404996 h 1437056"/>
              <a:gd name="connsiteX5" fmla="*/ 450056 w 1236064"/>
              <a:gd name="connsiteY5" fmla="*/ 1397853 h 1437056"/>
              <a:gd name="connsiteX6" fmla="*/ 476250 w 1236064"/>
              <a:gd name="connsiteY6" fmla="*/ 1378803 h 1437056"/>
              <a:gd name="connsiteX7" fmla="*/ 488156 w 1236064"/>
              <a:gd name="connsiteY7" fmla="*/ 1369278 h 1437056"/>
              <a:gd name="connsiteX8" fmla="*/ 526256 w 1236064"/>
              <a:gd name="connsiteY8" fmla="*/ 1362134 h 1437056"/>
              <a:gd name="connsiteX9" fmla="*/ 559593 w 1236064"/>
              <a:gd name="connsiteY9" fmla="*/ 1357371 h 1437056"/>
              <a:gd name="connsiteX10" fmla="*/ 573881 w 1236064"/>
              <a:gd name="connsiteY10" fmla="*/ 1347846 h 1437056"/>
              <a:gd name="connsiteX11" fmla="*/ 592931 w 1236064"/>
              <a:gd name="connsiteY11" fmla="*/ 1333559 h 1437056"/>
              <a:gd name="connsiteX12" fmla="*/ 611981 w 1236064"/>
              <a:gd name="connsiteY12" fmla="*/ 1321653 h 1437056"/>
              <a:gd name="connsiteX13" fmla="*/ 626268 w 1236064"/>
              <a:gd name="connsiteY13" fmla="*/ 1319271 h 1437056"/>
              <a:gd name="connsiteX14" fmla="*/ 657225 w 1236064"/>
              <a:gd name="connsiteY14" fmla="*/ 1314509 h 1437056"/>
              <a:gd name="connsiteX15" fmla="*/ 666750 w 1236064"/>
              <a:gd name="connsiteY15" fmla="*/ 1307365 h 1437056"/>
              <a:gd name="connsiteX16" fmla="*/ 652462 w 1236064"/>
              <a:gd name="connsiteY16" fmla="*/ 1295459 h 1437056"/>
              <a:gd name="connsiteX17" fmla="*/ 638175 w 1236064"/>
              <a:gd name="connsiteY17" fmla="*/ 1288315 h 1437056"/>
              <a:gd name="connsiteX18" fmla="*/ 626268 w 1236064"/>
              <a:gd name="connsiteY18" fmla="*/ 1278790 h 1437056"/>
              <a:gd name="connsiteX19" fmla="*/ 619125 w 1236064"/>
              <a:gd name="connsiteY19" fmla="*/ 1271646 h 1437056"/>
              <a:gd name="connsiteX20" fmla="*/ 621506 w 1236064"/>
              <a:gd name="connsiteY20" fmla="*/ 1254978 h 1437056"/>
              <a:gd name="connsiteX21" fmla="*/ 650081 w 1236064"/>
              <a:gd name="connsiteY21" fmla="*/ 1259740 h 1437056"/>
              <a:gd name="connsiteX22" fmla="*/ 671512 w 1236064"/>
              <a:gd name="connsiteY22" fmla="*/ 1266884 h 1437056"/>
              <a:gd name="connsiteX23" fmla="*/ 673893 w 1236064"/>
              <a:gd name="connsiteY23" fmla="*/ 1300221 h 1437056"/>
              <a:gd name="connsiteX24" fmla="*/ 692943 w 1236064"/>
              <a:gd name="connsiteY24" fmla="*/ 1302603 h 1437056"/>
              <a:gd name="connsiteX25" fmla="*/ 757237 w 1236064"/>
              <a:gd name="connsiteY25" fmla="*/ 1300221 h 1437056"/>
              <a:gd name="connsiteX26" fmla="*/ 776287 w 1236064"/>
              <a:gd name="connsiteY26" fmla="*/ 1297840 h 1437056"/>
              <a:gd name="connsiteX27" fmla="*/ 845343 w 1236064"/>
              <a:gd name="connsiteY27" fmla="*/ 1304984 h 1437056"/>
              <a:gd name="connsiteX28" fmla="*/ 864393 w 1236064"/>
              <a:gd name="connsiteY28" fmla="*/ 1309746 h 1437056"/>
              <a:gd name="connsiteX29" fmla="*/ 885825 w 1236064"/>
              <a:gd name="connsiteY29" fmla="*/ 1314509 h 1437056"/>
              <a:gd name="connsiteX30" fmla="*/ 897731 w 1236064"/>
              <a:gd name="connsiteY30" fmla="*/ 1319271 h 1437056"/>
              <a:gd name="connsiteX31" fmla="*/ 907256 w 1236064"/>
              <a:gd name="connsiteY31" fmla="*/ 1324034 h 1437056"/>
              <a:gd name="connsiteX32" fmla="*/ 926306 w 1236064"/>
              <a:gd name="connsiteY32" fmla="*/ 1328796 h 1437056"/>
              <a:gd name="connsiteX33" fmla="*/ 945356 w 1236064"/>
              <a:gd name="connsiteY33" fmla="*/ 1333559 h 1437056"/>
              <a:gd name="connsiteX34" fmla="*/ 950118 w 1236064"/>
              <a:gd name="connsiteY34" fmla="*/ 1307365 h 1437056"/>
              <a:gd name="connsiteX35" fmla="*/ 952500 w 1236064"/>
              <a:gd name="connsiteY35" fmla="*/ 1297840 h 1437056"/>
              <a:gd name="connsiteX36" fmla="*/ 988218 w 1236064"/>
              <a:gd name="connsiteY36" fmla="*/ 1290696 h 1437056"/>
              <a:gd name="connsiteX37" fmla="*/ 992981 w 1236064"/>
              <a:gd name="connsiteY37" fmla="*/ 1283553 h 1437056"/>
              <a:gd name="connsiteX38" fmla="*/ 1000125 w 1236064"/>
              <a:gd name="connsiteY38" fmla="*/ 1281171 h 1437056"/>
              <a:gd name="connsiteX39" fmla="*/ 1007268 w 1236064"/>
              <a:gd name="connsiteY39" fmla="*/ 1276409 h 1437056"/>
              <a:gd name="connsiteX40" fmla="*/ 1012031 w 1236064"/>
              <a:gd name="connsiteY40" fmla="*/ 1266884 h 1437056"/>
              <a:gd name="connsiteX41" fmla="*/ 1014412 w 1236064"/>
              <a:gd name="connsiteY41" fmla="*/ 1259740 h 1437056"/>
              <a:gd name="connsiteX42" fmla="*/ 1023937 w 1236064"/>
              <a:gd name="connsiteY42" fmla="*/ 1245453 h 1437056"/>
              <a:gd name="connsiteX43" fmla="*/ 1031081 w 1236064"/>
              <a:gd name="connsiteY43" fmla="*/ 1226403 h 1437056"/>
              <a:gd name="connsiteX44" fmla="*/ 1033462 w 1236064"/>
              <a:gd name="connsiteY44" fmla="*/ 1219259 h 1437056"/>
              <a:gd name="connsiteX45" fmla="*/ 1035843 w 1236064"/>
              <a:gd name="connsiteY45" fmla="*/ 1209734 h 1437056"/>
              <a:gd name="connsiteX46" fmla="*/ 1040606 w 1236064"/>
              <a:gd name="connsiteY46" fmla="*/ 1200209 h 1437056"/>
              <a:gd name="connsiteX47" fmla="*/ 1045368 w 1236064"/>
              <a:gd name="connsiteY47" fmla="*/ 1181159 h 1437056"/>
              <a:gd name="connsiteX48" fmla="*/ 1062037 w 1236064"/>
              <a:gd name="connsiteY48" fmla="*/ 1150203 h 1437056"/>
              <a:gd name="connsiteX49" fmla="*/ 1069181 w 1236064"/>
              <a:gd name="connsiteY49" fmla="*/ 1143059 h 1437056"/>
              <a:gd name="connsiteX50" fmla="*/ 1066800 w 1236064"/>
              <a:gd name="connsiteY50" fmla="*/ 1114484 h 1437056"/>
              <a:gd name="connsiteX51" fmla="*/ 1004887 w 1236064"/>
              <a:gd name="connsiteY51" fmla="*/ 1121628 h 1437056"/>
              <a:gd name="connsiteX52" fmla="*/ 1004887 w 1236064"/>
              <a:gd name="connsiteY52" fmla="*/ 1093053 h 1437056"/>
              <a:gd name="connsiteX53" fmla="*/ 1009650 w 1236064"/>
              <a:gd name="connsiteY53" fmla="*/ 1085909 h 1437056"/>
              <a:gd name="connsiteX54" fmla="*/ 1016793 w 1236064"/>
              <a:gd name="connsiteY54" fmla="*/ 1076384 h 1437056"/>
              <a:gd name="connsiteX55" fmla="*/ 1028700 w 1236064"/>
              <a:gd name="connsiteY55" fmla="*/ 1026378 h 1437056"/>
              <a:gd name="connsiteX56" fmla="*/ 1038225 w 1236064"/>
              <a:gd name="connsiteY56" fmla="*/ 990659 h 1437056"/>
              <a:gd name="connsiteX57" fmla="*/ 1045368 w 1236064"/>
              <a:gd name="connsiteY57" fmla="*/ 981134 h 1437056"/>
              <a:gd name="connsiteX58" fmla="*/ 1054893 w 1236064"/>
              <a:gd name="connsiteY58" fmla="*/ 964465 h 1437056"/>
              <a:gd name="connsiteX59" fmla="*/ 1071562 w 1236064"/>
              <a:gd name="connsiteY59" fmla="*/ 947796 h 1437056"/>
              <a:gd name="connsiteX60" fmla="*/ 1095375 w 1236064"/>
              <a:gd name="connsiteY60" fmla="*/ 928746 h 1437056"/>
              <a:gd name="connsiteX61" fmla="*/ 1102518 w 1236064"/>
              <a:gd name="connsiteY61" fmla="*/ 921603 h 1437056"/>
              <a:gd name="connsiteX62" fmla="*/ 1109662 w 1236064"/>
              <a:gd name="connsiteY62" fmla="*/ 919221 h 1437056"/>
              <a:gd name="connsiteX63" fmla="*/ 1119187 w 1236064"/>
              <a:gd name="connsiteY63" fmla="*/ 912078 h 1437056"/>
              <a:gd name="connsiteX64" fmla="*/ 1138237 w 1236064"/>
              <a:gd name="connsiteY64" fmla="*/ 900171 h 1437056"/>
              <a:gd name="connsiteX65" fmla="*/ 1166812 w 1236064"/>
              <a:gd name="connsiteY65" fmla="*/ 854928 h 1437056"/>
              <a:gd name="connsiteX66" fmla="*/ 1235868 w 1236064"/>
              <a:gd name="connsiteY66" fmla="*/ 831115 h 1437056"/>
              <a:gd name="connsiteX67" fmla="*/ 1185861 w 1236064"/>
              <a:gd name="connsiteY67" fmla="*/ 778728 h 1437056"/>
              <a:gd name="connsiteX68" fmla="*/ 1133475 w 1236064"/>
              <a:gd name="connsiteY68" fmla="*/ 745390 h 1437056"/>
              <a:gd name="connsiteX69" fmla="*/ 1088231 w 1236064"/>
              <a:gd name="connsiteY69" fmla="*/ 662046 h 1437056"/>
              <a:gd name="connsiteX70" fmla="*/ 1064418 w 1236064"/>
              <a:gd name="connsiteY70" fmla="*/ 609659 h 1437056"/>
              <a:gd name="connsiteX71" fmla="*/ 1031081 w 1236064"/>
              <a:gd name="connsiteY71" fmla="*/ 535840 h 1437056"/>
              <a:gd name="connsiteX72" fmla="*/ 992981 w 1236064"/>
              <a:gd name="connsiteY72" fmla="*/ 452496 h 1437056"/>
              <a:gd name="connsiteX73" fmla="*/ 969168 w 1236064"/>
              <a:gd name="connsiteY73" fmla="*/ 397728 h 1437056"/>
              <a:gd name="connsiteX74" fmla="*/ 947738 w 1236064"/>
              <a:gd name="connsiteY74" fmla="*/ 333434 h 1437056"/>
              <a:gd name="connsiteX75" fmla="*/ 926306 w 1236064"/>
              <a:gd name="connsiteY75" fmla="*/ 242946 h 1437056"/>
              <a:gd name="connsiteX76" fmla="*/ 900112 w 1236064"/>
              <a:gd name="connsiteY76" fmla="*/ 161985 h 1437056"/>
              <a:gd name="connsiteX77" fmla="*/ 871537 w 1236064"/>
              <a:gd name="connsiteY77" fmla="*/ 88166 h 1437056"/>
              <a:gd name="connsiteX78" fmla="*/ 823912 w 1236064"/>
              <a:gd name="connsiteY78" fmla="*/ 58 h 1437056"/>
              <a:gd name="connsiteX79" fmla="*/ 852487 w 1236064"/>
              <a:gd name="connsiteY79" fmla="*/ 84506 h 1437056"/>
              <a:gd name="connsiteX80" fmla="*/ 862012 w 1236064"/>
              <a:gd name="connsiteY80" fmla="*/ 148800 h 1437056"/>
              <a:gd name="connsiteX81" fmla="*/ 847725 w 1236064"/>
              <a:gd name="connsiteY81" fmla="*/ 207228 h 1437056"/>
              <a:gd name="connsiteX82" fmla="*/ 812006 w 1236064"/>
              <a:gd name="connsiteY82" fmla="*/ 297715 h 1437056"/>
              <a:gd name="connsiteX83" fmla="*/ 797718 w 1236064"/>
              <a:gd name="connsiteY83" fmla="*/ 354865 h 1437056"/>
              <a:gd name="connsiteX84" fmla="*/ 781050 w 1236064"/>
              <a:gd name="connsiteY84" fmla="*/ 395346 h 1437056"/>
              <a:gd name="connsiteX85" fmla="*/ 754856 w 1236064"/>
              <a:gd name="connsiteY85" fmla="*/ 445353 h 1437056"/>
              <a:gd name="connsiteX86" fmla="*/ 762000 w 1236064"/>
              <a:gd name="connsiteY86" fmla="*/ 481071 h 1437056"/>
              <a:gd name="connsiteX87" fmla="*/ 733424 w 1236064"/>
              <a:gd name="connsiteY87" fmla="*/ 483453 h 1437056"/>
              <a:gd name="connsiteX88" fmla="*/ 688181 w 1236064"/>
              <a:gd name="connsiteY88" fmla="*/ 519171 h 1437056"/>
              <a:gd name="connsiteX89" fmla="*/ 642937 w 1236064"/>
              <a:gd name="connsiteY89" fmla="*/ 562034 h 1437056"/>
              <a:gd name="connsiteX90" fmla="*/ 607218 w 1236064"/>
              <a:gd name="connsiteY90" fmla="*/ 604896 h 1437056"/>
              <a:gd name="connsiteX91" fmla="*/ 602456 w 1236064"/>
              <a:gd name="connsiteY91" fmla="*/ 612040 h 1437056"/>
              <a:gd name="connsiteX92" fmla="*/ 573881 w 1236064"/>
              <a:gd name="connsiteY92" fmla="*/ 628709 h 1437056"/>
              <a:gd name="connsiteX93" fmla="*/ 554831 w 1236064"/>
              <a:gd name="connsiteY93" fmla="*/ 638234 h 1437056"/>
              <a:gd name="connsiteX94" fmla="*/ 542925 w 1236064"/>
              <a:gd name="connsiteY94" fmla="*/ 645378 h 1437056"/>
              <a:gd name="connsiteX95" fmla="*/ 535781 w 1236064"/>
              <a:gd name="connsiteY95" fmla="*/ 647759 h 1437056"/>
              <a:gd name="connsiteX96" fmla="*/ 516731 w 1236064"/>
              <a:gd name="connsiteY96" fmla="*/ 662046 h 1437056"/>
              <a:gd name="connsiteX97" fmla="*/ 500062 w 1236064"/>
              <a:gd name="connsiteY97" fmla="*/ 676334 h 1437056"/>
              <a:gd name="connsiteX98" fmla="*/ 490537 w 1236064"/>
              <a:gd name="connsiteY98" fmla="*/ 714434 h 1437056"/>
              <a:gd name="connsiteX99" fmla="*/ 490537 w 1236064"/>
              <a:gd name="connsiteY99" fmla="*/ 831115 h 1437056"/>
              <a:gd name="connsiteX100" fmla="*/ 495300 w 1236064"/>
              <a:gd name="connsiteY100" fmla="*/ 864453 h 1437056"/>
              <a:gd name="connsiteX101" fmla="*/ 492918 w 1236064"/>
              <a:gd name="connsiteY101" fmla="*/ 897790 h 1437056"/>
              <a:gd name="connsiteX102" fmla="*/ 483393 w 1236064"/>
              <a:gd name="connsiteY102" fmla="*/ 895409 h 1437056"/>
              <a:gd name="connsiteX103" fmla="*/ 478631 w 1236064"/>
              <a:gd name="connsiteY103" fmla="*/ 888265 h 1437056"/>
              <a:gd name="connsiteX104" fmla="*/ 447675 w 1236064"/>
              <a:gd name="connsiteY104" fmla="*/ 878740 h 1437056"/>
              <a:gd name="connsiteX105" fmla="*/ 445293 w 1236064"/>
              <a:gd name="connsiteY105" fmla="*/ 871596 h 1437056"/>
              <a:gd name="connsiteX106" fmla="*/ 438150 w 1236064"/>
              <a:gd name="connsiteY106" fmla="*/ 845403 h 1437056"/>
              <a:gd name="connsiteX107" fmla="*/ 421481 w 1236064"/>
              <a:gd name="connsiteY107" fmla="*/ 854928 h 1437056"/>
              <a:gd name="connsiteX108" fmla="*/ 407193 w 1236064"/>
              <a:gd name="connsiteY108" fmla="*/ 859690 h 1437056"/>
              <a:gd name="connsiteX109" fmla="*/ 397668 w 1236064"/>
              <a:gd name="connsiteY109" fmla="*/ 869215 h 1437056"/>
              <a:gd name="connsiteX110" fmla="*/ 395287 w 1236064"/>
              <a:gd name="connsiteY110" fmla="*/ 876359 h 1437056"/>
              <a:gd name="connsiteX111" fmla="*/ 388143 w 1236064"/>
              <a:gd name="connsiteY111" fmla="*/ 885884 h 1437056"/>
              <a:gd name="connsiteX112" fmla="*/ 369093 w 1236064"/>
              <a:gd name="connsiteY112" fmla="*/ 902553 h 1437056"/>
              <a:gd name="connsiteX113" fmla="*/ 371475 w 1236064"/>
              <a:gd name="connsiteY113" fmla="*/ 938271 h 1437056"/>
              <a:gd name="connsiteX114" fmla="*/ 373856 w 1236064"/>
              <a:gd name="connsiteY114" fmla="*/ 945415 h 1437056"/>
              <a:gd name="connsiteX115" fmla="*/ 381000 w 1236064"/>
              <a:gd name="connsiteY115" fmla="*/ 950178 h 1437056"/>
              <a:gd name="connsiteX116" fmla="*/ 390525 w 1236064"/>
              <a:gd name="connsiteY116" fmla="*/ 966846 h 1437056"/>
              <a:gd name="connsiteX117" fmla="*/ 392906 w 1236064"/>
              <a:gd name="connsiteY117" fmla="*/ 976371 h 1437056"/>
              <a:gd name="connsiteX118" fmla="*/ 400050 w 1236064"/>
              <a:gd name="connsiteY118" fmla="*/ 988278 h 1437056"/>
              <a:gd name="connsiteX119" fmla="*/ 407193 w 1236064"/>
              <a:gd name="connsiteY119" fmla="*/ 1023996 h 1437056"/>
              <a:gd name="connsiteX120" fmla="*/ 404812 w 1236064"/>
              <a:gd name="connsiteY120" fmla="*/ 1040665 h 1437056"/>
              <a:gd name="connsiteX121" fmla="*/ 378618 w 1236064"/>
              <a:gd name="connsiteY121" fmla="*/ 1033521 h 1437056"/>
              <a:gd name="connsiteX122" fmla="*/ 354806 w 1236064"/>
              <a:gd name="connsiteY122" fmla="*/ 1012090 h 1437056"/>
              <a:gd name="connsiteX123" fmla="*/ 350043 w 1236064"/>
              <a:gd name="connsiteY123" fmla="*/ 1004946 h 1437056"/>
              <a:gd name="connsiteX124" fmla="*/ 342900 w 1236064"/>
              <a:gd name="connsiteY124" fmla="*/ 1000184 h 1437056"/>
              <a:gd name="connsiteX125" fmla="*/ 307181 w 1236064"/>
              <a:gd name="connsiteY125" fmla="*/ 1007328 h 1437056"/>
              <a:gd name="connsiteX126" fmla="*/ 295275 w 1236064"/>
              <a:gd name="connsiteY126" fmla="*/ 1019234 h 1437056"/>
              <a:gd name="connsiteX127" fmla="*/ 288131 w 1236064"/>
              <a:gd name="connsiteY127" fmla="*/ 1043046 h 1437056"/>
              <a:gd name="connsiteX128" fmla="*/ 285750 w 1236064"/>
              <a:gd name="connsiteY128" fmla="*/ 1054953 h 1437056"/>
              <a:gd name="connsiteX129" fmla="*/ 278606 w 1236064"/>
              <a:gd name="connsiteY129" fmla="*/ 1057334 h 1437056"/>
              <a:gd name="connsiteX130" fmla="*/ 259556 w 1236064"/>
              <a:gd name="connsiteY130" fmla="*/ 1052571 h 1437056"/>
              <a:gd name="connsiteX131" fmla="*/ 252412 w 1236064"/>
              <a:gd name="connsiteY131" fmla="*/ 1040665 h 1437056"/>
              <a:gd name="connsiteX132" fmla="*/ 235743 w 1236064"/>
              <a:gd name="connsiteY132" fmla="*/ 1023996 h 1437056"/>
              <a:gd name="connsiteX133" fmla="*/ 235743 w 1236064"/>
              <a:gd name="connsiteY133" fmla="*/ 1023996 h 1437056"/>
              <a:gd name="connsiteX134" fmla="*/ 226218 w 1236064"/>
              <a:gd name="connsiteY134" fmla="*/ 1019234 h 1437056"/>
              <a:gd name="connsiteX135" fmla="*/ 207168 w 1236064"/>
              <a:gd name="connsiteY135" fmla="*/ 1007328 h 1437056"/>
              <a:gd name="connsiteX136" fmla="*/ 197643 w 1236064"/>
              <a:gd name="connsiteY136" fmla="*/ 1004946 h 1437056"/>
              <a:gd name="connsiteX137" fmla="*/ 166687 w 1236064"/>
              <a:gd name="connsiteY137" fmla="*/ 1000184 h 1437056"/>
              <a:gd name="connsiteX138" fmla="*/ 150018 w 1236064"/>
              <a:gd name="connsiteY138" fmla="*/ 995421 h 1437056"/>
              <a:gd name="connsiteX139" fmla="*/ 126206 w 1236064"/>
              <a:gd name="connsiteY139" fmla="*/ 985896 h 1437056"/>
              <a:gd name="connsiteX140" fmla="*/ 111918 w 1236064"/>
              <a:gd name="connsiteY140" fmla="*/ 978753 h 1437056"/>
              <a:gd name="connsiteX141" fmla="*/ 52387 w 1236064"/>
              <a:gd name="connsiteY141" fmla="*/ 983515 h 1437056"/>
              <a:gd name="connsiteX142" fmla="*/ 45243 w 1236064"/>
              <a:gd name="connsiteY142" fmla="*/ 988278 h 1437056"/>
              <a:gd name="connsiteX143" fmla="*/ 23812 w 1236064"/>
              <a:gd name="connsiteY143" fmla="*/ 1009709 h 1437056"/>
              <a:gd name="connsiteX144" fmla="*/ 16668 w 1236064"/>
              <a:gd name="connsiteY144" fmla="*/ 1033521 h 1437056"/>
              <a:gd name="connsiteX145" fmla="*/ 11906 w 1236064"/>
              <a:gd name="connsiteY145" fmla="*/ 1040665 h 1437056"/>
              <a:gd name="connsiteX146" fmla="*/ 9525 w 1236064"/>
              <a:gd name="connsiteY146" fmla="*/ 1081146 h 1437056"/>
              <a:gd name="connsiteX147" fmla="*/ 7143 w 1236064"/>
              <a:gd name="connsiteY147" fmla="*/ 1090671 h 1437056"/>
              <a:gd name="connsiteX148" fmla="*/ 4762 w 1236064"/>
              <a:gd name="connsiteY148" fmla="*/ 1104959 h 1437056"/>
              <a:gd name="connsiteX149" fmla="*/ 2381 w 1236064"/>
              <a:gd name="connsiteY149" fmla="*/ 1135915 h 1437056"/>
              <a:gd name="connsiteX150" fmla="*/ 0 w 1236064"/>
              <a:gd name="connsiteY150" fmla="*/ 1143059 h 1437056"/>
              <a:gd name="connsiteX151" fmla="*/ 2381 w 1236064"/>
              <a:gd name="connsiteY151" fmla="*/ 1209734 h 1437056"/>
              <a:gd name="connsiteX152" fmla="*/ 19050 w 1236064"/>
              <a:gd name="connsiteY152" fmla="*/ 1221640 h 1437056"/>
              <a:gd name="connsiteX153" fmla="*/ 45243 w 1236064"/>
              <a:gd name="connsiteY153" fmla="*/ 1233546 h 1437056"/>
              <a:gd name="connsiteX154" fmla="*/ 59531 w 1236064"/>
              <a:gd name="connsiteY154" fmla="*/ 1238309 h 1437056"/>
              <a:gd name="connsiteX155" fmla="*/ 83343 w 1236064"/>
              <a:gd name="connsiteY155" fmla="*/ 1254978 h 1437056"/>
              <a:gd name="connsiteX156" fmla="*/ 90487 w 1236064"/>
              <a:gd name="connsiteY156" fmla="*/ 1262121 h 1437056"/>
              <a:gd name="connsiteX157" fmla="*/ 104775 w 1236064"/>
              <a:gd name="connsiteY157" fmla="*/ 1266884 h 1437056"/>
              <a:gd name="connsiteX158" fmla="*/ 123825 w 1236064"/>
              <a:gd name="connsiteY158" fmla="*/ 1271646 h 1437056"/>
              <a:gd name="connsiteX159" fmla="*/ 138112 w 1236064"/>
              <a:gd name="connsiteY159" fmla="*/ 1276409 h 1437056"/>
              <a:gd name="connsiteX160" fmla="*/ 223837 w 1236064"/>
              <a:gd name="connsiteY160" fmla="*/ 1285934 h 1437056"/>
              <a:gd name="connsiteX161" fmla="*/ 257175 w 1236064"/>
              <a:gd name="connsiteY161" fmla="*/ 1314509 h 1437056"/>
              <a:gd name="connsiteX162" fmla="*/ 261937 w 1236064"/>
              <a:gd name="connsiteY162" fmla="*/ 1321653 h 1437056"/>
              <a:gd name="connsiteX163" fmla="*/ 264318 w 1236064"/>
              <a:gd name="connsiteY163" fmla="*/ 1328796 h 1437056"/>
              <a:gd name="connsiteX164" fmla="*/ 271462 w 1236064"/>
              <a:gd name="connsiteY164" fmla="*/ 1343084 h 1437056"/>
              <a:gd name="connsiteX165" fmla="*/ 276225 w 1236064"/>
              <a:gd name="connsiteY165" fmla="*/ 1350228 h 1437056"/>
              <a:gd name="connsiteX166" fmla="*/ 285750 w 1236064"/>
              <a:gd name="connsiteY166" fmla="*/ 1352609 h 1437056"/>
              <a:gd name="connsiteX167" fmla="*/ 328612 w 1236064"/>
              <a:gd name="connsiteY167" fmla="*/ 1347846 h 1437056"/>
              <a:gd name="connsiteX168" fmla="*/ 342900 w 1236064"/>
              <a:gd name="connsiteY168" fmla="*/ 1345465 h 1437056"/>
              <a:gd name="connsiteX169" fmla="*/ 366712 w 1236064"/>
              <a:gd name="connsiteY169" fmla="*/ 1350228 h 1437056"/>
              <a:gd name="connsiteX170" fmla="*/ 373856 w 1236064"/>
              <a:gd name="connsiteY170" fmla="*/ 1383565 h 1437056"/>
              <a:gd name="connsiteX171" fmla="*/ 381000 w 1236064"/>
              <a:gd name="connsiteY171" fmla="*/ 1412140 h 1437056"/>
              <a:gd name="connsiteX172" fmla="*/ 381000 w 1236064"/>
              <a:gd name="connsiteY172" fmla="*/ 1435953 h 1437056"/>
              <a:gd name="connsiteX0" fmla="*/ 381000 w 1236064"/>
              <a:gd name="connsiteY0" fmla="*/ 1435953 h 1437056"/>
              <a:gd name="connsiteX1" fmla="*/ 411956 w 1236064"/>
              <a:gd name="connsiteY1" fmla="*/ 1431190 h 1437056"/>
              <a:gd name="connsiteX2" fmla="*/ 426243 w 1236064"/>
              <a:gd name="connsiteY2" fmla="*/ 1419284 h 1437056"/>
              <a:gd name="connsiteX3" fmla="*/ 435768 w 1236064"/>
              <a:gd name="connsiteY3" fmla="*/ 1414521 h 1437056"/>
              <a:gd name="connsiteX4" fmla="*/ 447675 w 1236064"/>
              <a:gd name="connsiteY4" fmla="*/ 1404996 h 1437056"/>
              <a:gd name="connsiteX5" fmla="*/ 450056 w 1236064"/>
              <a:gd name="connsiteY5" fmla="*/ 1397853 h 1437056"/>
              <a:gd name="connsiteX6" fmla="*/ 476250 w 1236064"/>
              <a:gd name="connsiteY6" fmla="*/ 1378803 h 1437056"/>
              <a:gd name="connsiteX7" fmla="*/ 488156 w 1236064"/>
              <a:gd name="connsiteY7" fmla="*/ 1369278 h 1437056"/>
              <a:gd name="connsiteX8" fmla="*/ 526256 w 1236064"/>
              <a:gd name="connsiteY8" fmla="*/ 1362134 h 1437056"/>
              <a:gd name="connsiteX9" fmla="*/ 559593 w 1236064"/>
              <a:gd name="connsiteY9" fmla="*/ 1357371 h 1437056"/>
              <a:gd name="connsiteX10" fmla="*/ 573881 w 1236064"/>
              <a:gd name="connsiteY10" fmla="*/ 1347846 h 1437056"/>
              <a:gd name="connsiteX11" fmla="*/ 592931 w 1236064"/>
              <a:gd name="connsiteY11" fmla="*/ 1333559 h 1437056"/>
              <a:gd name="connsiteX12" fmla="*/ 611981 w 1236064"/>
              <a:gd name="connsiteY12" fmla="*/ 1321653 h 1437056"/>
              <a:gd name="connsiteX13" fmla="*/ 626268 w 1236064"/>
              <a:gd name="connsiteY13" fmla="*/ 1319271 h 1437056"/>
              <a:gd name="connsiteX14" fmla="*/ 657225 w 1236064"/>
              <a:gd name="connsiteY14" fmla="*/ 1314509 h 1437056"/>
              <a:gd name="connsiteX15" fmla="*/ 666750 w 1236064"/>
              <a:gd name="connsiteY15" fmla="*/ 1307365 h 1437056"/>
              <a:gd name="connsiteX16" fmla="*/ 652462 w 1236064"/>
              <a:gd name="connsiteY16" fmla="*/ 1295459 h 1437056"/>
              <a:gd name="connsiteX17" fmla="*/ 638175 w 1236064"/>
              <a:gd name="connsiteY17" fmla="*/ 1288315 h 1437056"/>
              <a:gd name="connsiteX18" fmla="*/ 626268 w 1236064"/>
              <a:gd name="connsiteY18" fmla="*/ 1278790 h 1437056"/>
              <a:gd name="connsiteX19" fmla="*/ 619125 w 1236064"/>
              <a:gd name="connsiteY19" fmla="*/ 1271646 h 1437056"/>
              <a:gd name="connsiteX20" fmla="*/ 621506 w 1236064"/>
              <a:gd name="connsiteY20" fmla="*/ 1254978 h 1437056"/>
              <a:gd name="connsiteX21" fmla="*/ 650081 w 1236064"/>
              <a:gd name="connsiteY21" fmla="*/ 1259740 h 1437056"/>
              <a:gd name="connsiteX22" fmla="*/ 671512 w 1236064"/>
              <a:gd name="connsiteY22" fmla="*/ 1266884 h 1437056"/>
              <a:gd name="connsiteX23" fmla="*/ 673893 w 1236064"/>
              <a:gd name="connsiteY23" fmla="*/ 1300221 h 1437056"/>
              <a:gd name="connsiteX24" fmla="*/ 692943 w 1236064"/>
              <a:gd name="connsiteY24" fmla="*/ 1302603 h 1437056"/>
              <a:gd name="connsiteX25" fmla="*/ 757237 w 1236064"/>
              <a:gd name="connsiteY25" fmla="*/ 1300221 h 1437056"/>
              <a:gd name="connsiteX26" fmla="*/ 776287 w 1236064"/>
              <a:gd name="connsiteY26" fmla="*/ 1297840 h 1437056"/>
              <a:gd name="connsiteX27" fmla="*/ 845343 w 1236064"/>
              <a:gd name="connsiteY27" fmla="*/ 1304984 h 1437056"/>
              <a:gd name="connsiteX28" fmla="*/ 864393 w 1236064"/>
              <a:gd name="connsiteY28" fmla="*/ 1309746 h 1437056"/>
              <a:gd name="connsiteX29" fmla="*/ 885825 w 1236064"/>
              <a:gd name="connsiteY29" fmla="*/ 1314509 h 1437056"/>
              <a:gd name="connsiteX30" fmla="*/ 897731 w 1236064"/>
              <a:gd name="connsiteY30" fmla="*/ 1319271 h 1437056"/>
              <a:gd name="connsiteX31" fmla="*/ 907256 w 1236064"/>
              <a:gd name="connsiteY31" fmla="*/ 1324034 h 1437056"/>
              <a:gd name="connsiteX32" fmla="*/ 926306 w 1236064"/>
              <a:gd name="connsiteY32" fmla="*/ 1328796 h 1437056"/>
              <a:gd name="connsiteX33" fmla="*/ 945356 w 1236064"/>
              <a:gd name="connsiteY33" fmla="*/ 1333559 h 1437056"/>
              <a:gd name="connsiteX34" fmla="*/ 950118 w 1236064"/>
              <a:gd name="connsiteY34" fmla="*/ 1307365 h 1437056"/>
              <a:gd name="connsiteX35" fmla="*/ 952500 w 1236064"/>
              <a:gd name="connsiteY35" fmla="*/ 1297840 h 1437056"/>
              <a:gd name="connsiteX36" fmla="*/ 988218 w 1236064"/>
              <a:gd name="connsiteY36" fmla="*/ 1290696 h 1437056"/>
              <a:gd name="connsiteX37" fmla="*/ 992981 w 1236064"/>
              <a:gd name="connsiteY37" fmla="*/ 1283553 h 1437056"/>
              <a:gd name="connsiteX38" fmla="*/ 1000125 w 1236064"/>
              <a:gd name="connsiteY38" fmla="*/ 1281171 h 1437056"/>
              <a:gd name="connsiteX39" fmla="*/ 1007268 w 1236064"/>
              <a:gd name="connsiteY39" fmla="*/ 1276409 h 1437056"/>
              <a:gd name="connsiteX40" fmla="*/ 1012031 w 1236064"/>
              <a:gd name="connsiteY40" fmla="*/ 1266884 h 1437056"/>
              <a:gd name="connsiteX41" fmla="*/ 1014412 w 1236064"/>
              <a:gd name="connsiteY41" fmla="*/ 1259740 h 1437056"/>
              <a:gd name="connsiteX42" fmla="*/ 1023937 w 1236064"/>
              <a:gd name="connsiteY42" fmla="*/ 1245453 h 1437056"/>
              <a:gd name="connsiteX43" fmla="*/ 1031081 w 1236064"/>
              <a:gd name="connsiteY43" fmla="*/ 1226403 h 1437056"/>
              <a:gd name="connsiteX44" fmla="*/ 1033462 w 1236064"/>
              <a:gd name="connsiteY44" fmla="*/ 1219259 h 1437056"/>
              <a:gd name="connsiteX45" fmla="*/ 1035843 w 1236064"/>
              <a:gd name="connsiteY45" fmla="*/ 1209734 h 1437056"/>
              <a:gd name="connsiteX46" fmla="*/ 1040606 w 1236064"/>
              <a:gd name="connsiteY46" fmla="*/ 1200209 h 1437056"/>
              <a:gd name="connsiteX47" fmla="*/ 1045368 w 1236064"/>
              <a:gd name="connsiteY47" fmla="*/ 1181159 h 1437056"/>
              <a:gd name="connsiteX48" fmla="*/ 1062037 w 1236064"/>
              <a:gd name="connsiteY48" fmla="*/ 1150203 h 1437056"/>
              <a:gd name="connsiteX49" fmla="*/ 1069181 w 1236064"/>
              <a:gd name="connsiteY49" fmla="*/ 1143059 h 1437056"/>
              <a:gd name="connsiteX50" fmla="*/ 1066800 w 1236064"/>
              <a:gd name="connsiteY50" fmla="*/ 1114484 h 1437056"/>
              <a:gd name="connsiteX51" fmla="*/ 1004887 w 1236064"/>
              <a:gd name="connsiteY51" fmla="*/ 1121628 h 1437056"/>
              <a:gd name="connsiteX52" fmla="*/ 1004887 w 1236064"/>
              <a:gd name="connsiteY52" fmla="*/ 1093053 h 1437056"/>
              <a:gd name="connsiteX53" fmla="*/ 1009650 w 1236064"/>
              <a:gd name="connsiteY53" fmla="*/ 1085909 h 1437056"/>
              <a:gd name="connsiteX54" fmla="*/ 1016793 w 1236064"/>
              <a:gd name="connsiteY54" fmla="*/ 1076384 h 1437056"/>
              <a:gd name="connsiteX55" fmla="*/ 1028700 w 1236064"/>
              <a:gd name="connsiteY55" fmla="*/ 1026378 h 1437056"/>
              <a:gd name="connsiteX56" fmla="*/ 1038225 w 1236064"/>
              <a:gd name="connsiteY56" fmla="*/ 990659 h 1437056"/>
              <a:gd name="connsiteX57" fmla="*/ 1045368 w 1236064"/>
              <a:gd name="connsiteY57" fmla="*/ 981134 h 1437056"/>
              <a:gd name="connsiteX58" fmla="*/ 1054893 w 1236064"/>
              <a:gd name="connsiteY58" fmla="*/ 964465 h 1437056"/>
              <a:gd name="connsiteX59" fmla="*/ 1071562 w 1236064"/>
              <a:gd name="connsiteY59" fmla="*/ 947796 h 1437056"/>
              <a:gd name="connsiteX60" fmla="*/ 1095375 w 1236064"/>
              <a:gd name="connsiteY60" fmla="*/ 928746 h 1437056"/>
              <a:gd name="connsiteX61" fmla="*/ 1102518 w 1236064"/>
              <a:gd name="connsiteY61" fmla="*/ 921603 h 1437056"/>
              <a:gd name="connsiteX62" fmla="*/ 1109662 w 1236064"/>
              <a:gd name="connsiteY62" fmla="*/ 919221 h 1437056"/>
              <a:gd name="connsiteX63" fmla="*/ 1138237 w 1236064"/>
              <a:gd name="connsiteY63" fmla="*/ 900171 h 1437056"/>
              <a:gd name="connsiteX64" fmla="*/ 1166812 w 1236064"/>
              <a:gd name="connsiteY64" fmla="*/ 854928 h 1437056"/>
              <a:gd name="connsiteX65" fmla="*/ 1235868 w 1236064"/>
              <a:gd name="connsiteY65" fmla="*/ 831115 h 1437056"/>
              <a:gd name="connsiteX66" fmla="*/ 1185861 w 1236064"/>
              <a:gd name="connsiteY66" fmla="*/ 778728 h 1437056"/>
              <a:gd name="connsiteX67" fmla="*/ 1133475 w 1236064"/>
              <a:gd name="connsiteY67" fmla="*/ 745390 h 1437056"/>
              <a:gd name="connsiteX68" fmla="*/ 1088231 w 1236064"/>
              <a:gd name="connsiteY68" fmla="*/ 662046 h 1437056"/>
              <a:gd name="connsiteX69" fmla="*/ 1064418 w 1236064"/>
              <a:gd name="connsiteY69" fmla="*/ 609659 h 1437056"/>
              <a:gd name="connsiteX70" fmla="*/ 1031081 w 1236064"/>
              <a:gd name="connsiteY70" fmla="*/ 535840 h 1437056"/>
              <a:gd name="connsiteX71" fmla="*/ 992981 w 1236064"/>
              <a:gd name="connsiteY71" fmla="*/ 452496 h 1437056"/>
              <a:gd name="connsiteX72" fmla="*/ 969168 w 1236064"/>
              <a:gd name="connsiteY72" fmla="*/ 397728 h 1437056"/>
              <a:gd name="connsiteX73" fmla="*/ 947738 w 1236064"/>
              <a:gd name="connsiteY73" fmla="*/ 333434 h 1437056"/>
              <a:gd name="connsiteX74" fmla="*/ 926306 w 1236064"/>
              <a:gd name="connsiteY74" fmla="*/ 242946 h 1437056"/>
              <a:gd name="connsiteX75" fmla="*/ 900112 w 1236064"/>
              <a:gd name="connsiteY75" fmla="*/ 161985 h 1437056"/>
              <a:gd name="connsiteX76" fmla="*/ 871537 w 1236064"/>
              <a:gd name="connsiteY76" fmla="*/ 88166 h 1437056"/>
              <a:gd name="connsiteX77" fmla="*/ 823912 w 1236064"/>
              <a:gd name="connsiteY77" fmla="*/ 58 h 1437056"/>
              <a:gd name="connsiteX78" fmla="*/ 852487 w 1236064"/>
              <a:gd name="connsiteY78" fmla="*/ 84506 h 1437056"/>
              <a:gd name="connsiteX79" fmla="*/ 862012 w 1236064"/>
              <a:gd name="connsiteY79" fmla="*/ 148800 h 1437056"/>
              <a:gd name="connsiteX80" fmla="*/ 847725 w 1236064"/>
              <a:gd name="connsiteY80" fmla="*/ 207228 h 1437056"/>
              <a:gd name="connsiteX81" fmla="*/ 812006 w 1236064"/>
              <a:gd name="connsiteY81" fmla="*/ 297715 h 1437056"/>
              <a:gd name="connsiteX82" fmla="*/ 797718 w 1236064"/>
              <a:gd name="connsiteY82" fmla="*/ 354865 h 1437056"/>
              <a:gd name="connsiteX83" fmla="*/ 781050 w 1236064"/>
              <a:gd name="connsiteY83" fmla="*/ 395346 h 1437056"/>
              <a:gd name="connsiteX84" fmla="*/ 754856 w 1236064"/>
              <a:gd name="connsiteY84" fmla="*/ 445353 h 1437056"/>
              <a:gd name="connsiteX85" fmla="*/ 762000 w 1236064"/>
              <a:gd name="connsiteY85" fmla="*/ 481071 h 1437056"/>
              <a:gd name="connsiteX86" fmla="*/ 733424 w 1236064"/>
              <a:gd name="connsiteY86" fmla="*/ 483453 h 1437056"/>
              <a:gd name="connsiteX87" fmla="*/ 688181 w 1236064"/>
              <a:gd name="connsiteY87" fmla="*/ 519171 h 1437056"/>
              <a:gd name="connsiteX88" fmla="*/ 642937 w 1236064"/>
              <a:gd name="connsiteY88" fmla="*/ 562034 h 1437056"/>
              <a:gd name="connsiteX89" fmla="*/ 607218 w 1236064"/>
              <a:gd name="connsiteY89" fmla="*/ 604896 h 1437056"/>
              <a:gd name="connsiteX90" fmla="*/ 602456 w 1236064"/>
              <a:gd name="connsiteY90" fmla="*/ 612040 h 1437056"/>
              <a:gd name="connsiteX91" fmla="*/ 573881 w 1236064"/>
              <a:gd name="connsiteY91" fmla="*/ 628709 h 1437056"/>
              <a:gd name="connsiteX92" fmla="*/ 554831 w 1236064"/>
              <a:gd name="connsiteY92" fmla="*/ 638234 h 1437056"/>
              <a:gd name="connsiteX93" fmla="*/ 542925 w 1236064"/>
              <a:gd name="connsiteY93" fmla="*/ 645378 h 1437056"/>
              <a:gd name="connsiteX94" fmla="*/ 535781 w 1236064"/>
              <a:gd name="connsiteY94" fmla="*/ 647759 h 1437056"/>
              <a:gd name="connsiteX95" fmla="*/ 516731 w 1236064"/>
              <a:gd name="connsiteY95" fmla="*/ 662046 h 1437056"/>
              <a:gd name="connsiteX96" fmla="*/ 500062 w 1236064"/>
              <a:gd name="connsiteY96" fmla="*/ 676334 h 1437056"/>
              <a:gd name="connsiteX97" fmla="*/ 490537 w 1236064"/>
              <a:gd name="connsiteY97" fmla="*/ 714434 h 1437056"/>
              <a:gd name="connsiteX98" fmla="*/ 490537 w 1236064"/>
              <a:gd name="connsiteY98" fmla="*/ 831115 h 1437056"/>
              <a:gd name="connsiteX99" fmla="*/ 495300 w 1236064"/>
              <a:gd name="connsiteY99" fmla="*/ 864453 h 1437056"/>
              <a:gd name="connsiteX100" fmla="*/ 492918 w 1236064"/>
              <a:gd name="connsiteY100" fmla="*/ 897790 h 1437056"/>
              <a:gd name="connsiteX101" fmla="*/ 483393 w 1236064"/>
              <a:gd name="connsiteY101" fmla="*/ 895409 h 1437056"/>
              <a:gd name="connsiteX102" fmla="*/ 478631 w 1236064"/>
              <a:gd name="connsiteY102" fmla="*/ 888265 h 1437056"/>
              <a:gd name="connsiteX103" fmla="*/ 447675 w 1236064"/>
              <a:gd name="connsiteY103" fmla="*/ 878740 h 1437056"/>
              <a:gd name="connsiteX104" fmla="*/ 445293 w 1236064"/>
              <a:gd name="connsiteY104" fmla="*/ 871596 h 1437056"/>
              <a:gd name="connsiteX105" fmla="*/ 438150 w 1236064"/>
              <a:gd name="connsiteY105" fmla="*/ 845403 h 1437056"/>
              <a:gd name="connsiteX106" fmla="*/ 421481 w 1236064"/>
              <a:gd name="connsiteY106" fmla="*/ 854928 h 1437056"/>
              <a:gd name="connsiteX107" fmla="*/ 407193 w 1236064"/>
              <a:gd name="connsiteY107" fmla="*/ 859690 h 1437056"/>
              <a:gd name="connsiteX108" fmla="*/ 397668 w 1236064"/>
              <a:gd name="connsiteY108" fmla="*/ 869215 h 1437056"/>
              <a:gd name="connsiteX109" fmla="*/ 395287 w 1236064"/>
              <a:gd name="connsiteY109" fmla="*/ 876359 h 1437056"/>
              <a:gd name="connsiteX110" fmla="*/ 388143 w 1236064"/>
              <a:gd name="connsiteY110" fmla="*/ 885884 h 1437056"/>
              <a:gd name="connsiteX111" fmla="*/ 369093 w 1236064"/>
              <a:gd name="connsiteY111" fmla="*/ 902553 h 1437056"/>
              <a:gd name="connsiteX112" fmla="*/ 371475 w 1236064"/>
              <a:gd name="connsiteY112" fmla="*/ 938271 h 1437056"/>
              <a:gd name="connsiteX113" fmla="*/ 373856 w 1236064"/>
              <a:gd name="connsiteY113" fmla="*/ 945415 h 1437056"/>
              <a:gd name="connsiteX114" fmla="*/ 381000 w 1236064"/>
              <a:gd name="connsiteY114" fmla="*/ 950178 h 1437056"/>
              <a:gd name="connsiteX115" fmla="*/ 390525 w 1236064"/>
              <a:gd name="connsiteY115" fmla="*/ 966846 h 1437056"/>
              <a:gd name="connsiteX116" fmla="*/ 392906 w 1236064"/>
              <a:gd name="connsiteY116" fmla="*/ 976371 h 1437056"/>
              <a:gd name="connsiteX117" fmla="*/ 400050 w 1236064"/>
              <a:gd name="connsiteY117" fmla="*/ 988278 h 1437056"/>
              <a:gd name="connsiteX118" fmla="*/ 407193 w 1236064"/>
              <a:gd name="connsiteY118" fmla="*/ 1023996 h 1437056"/>
              <a:gd name="connsiteX119" fmla="*/ 404812 w 1236064"/>
              <a:gd name="connsiteY119" fmla="*/ 1040665 h 1437056"/>
              <a:gd name="connsiteX120" fmla="*/ 378618 w 1236064"/>
              <a:gd name="connsiteY120" fmla="*/ 1033521 h 1437056"/>
              <a:gd name="connsiteX121" fmla="*/ 354806 w 1236064"/>
              <a:gd name="connsiteY121" fmla="*/ 1012090 h 1437056"/>
              <a:gd name="connsiteX122" fmla="*/ 350043 w 1236064"/>
              <a:gd name="connsiteY122" fmla="*/ 1004946 h 1437056"/>
              <a:gd name="connsiteX123" fmla="*/ 342900 w 1236064"/>
              <a:gd name="connsiteY123" fmla="*/ 1000184 h 1437056"/>
              <a:gd name="connsiteX124" fmla="*/ 307181 w 1236064"/>
              <a:gd name="connsiteY124" fmla="*/ 1007328 h 1437056"/>
              <a:gd name="connsiteX125" fmla="*/ 295275 w 1236064"/>
              <a:gd name="connsiteY125" fmla="*/ 1019234 h 1437056"/>
              <a:gd name="connsiteX126" fmla="*/ 288131 w 1236064"/>
              <a:gd name="connsiteY126" fmla="*/ 1043046 h 1437056"/>
              <a:gd name="connsiteX127" fmla="*/ 285750 w 1236064"/>
              <a:gd name="connsiteY127" fmla="*/ 1054953 h 1437056"/>
              <a:gd name="connsiteX128" fmla="*/ 278606 w 1236064"/>
              <a:gd name="connsiteY128" fmla="*/ 1057334 h 1437056"/>
              <a:gd name="connsiteX129" fmla="*/ 259556 w 1236064"/>
              <a:gd name="connsiteY129" fmla="*/ 1052571 h 1437056"/>
              <a:gd name="connsiteX130" fmla="*/ 252412 w 1236064"/>
              <a:gd name="connsiteY130" fmla="*/ 1040665 h 1437056"/>
              <a:gd name="connsiteX131" fmla="*/ 235743 w 1236064"/>
              <a:gd name="connsiteY131" fmla="*/ 1023996 h 1437056"/>
              <a:gd name="connsiteX132" fmla="*/ 235743 w 1236064"/>
              <a:gd name="connsiteY132" fmla="*/ 1023996 h 1437056"/>
              <a:gd name="connsiteX133" fmla="*/ 226218 w 1236064"/>
              <a:gd name="connsiteY133" fmla="*/ 1019234 h 1437056"/>
              <a:gd name="connsiteX134" fmla="*/ 207168 w 1236064"/>
              <a:gd name="connsiteY134" fmla="*/ 1007328 h 1437056"/>
              <a:gd name="connsiteX135" fmla="*/ 197643 w 1236064"/>
              <a:gd name="connsiteY135" fmla="*/ 1004946 h 1437056"/>
              <a:gd name="connsiteX136" fmla="*/ 166687 w 1236064"/>
              <a:gd name="connsiteY136" fmla="*/ 1000184 h 1437056"/>
              <a:gd name="connsiteX137" fmla="*/ 150018 w 1236064"/>
              <a:gd name="connsiteY137" fmla="*/ 995421 h 1437056"/>
              <a:gd name="connsiteX138" fmla="*/ 126206 w 1236064"/>
              <a:gd name="connsiteY138" fmla="*/ 985896 h 1437056"/>
              <a:gd name="connsiteX139" fmla="*/ 111918 w 1236064"/>
              <a:gd name="connsiteY139" fmla="*/ 978753 h 1437056"/>
              <a:gd name="connsiteX140" fmla="*/ 52387 w 1236064"/>
              <a:gd name="connsiteY140" fmla="*/ 983515 h 1437056"/>
              <a:gd name="connsiteX141" fmla="*/ 45243 w 1236064"/>
              <a:gd name="connsiteY141" fmla="*/ 988278 h 1437056"/>
              <a:gd name="connsiteX142" fmla="*/ 23812 w 1236064"/>
              <a:gd name="connsiteY142" fmla="*/ 1009709 h 1437056"/>
              <a:gd name="connsiteX143" fmla="*/ 16668 w 1236064"/>
              <a:gd name="connsiteY143" fmla="*/ 1033521 h 1437056"/>
              <a:gd name="connsiteX144" fmla="*/ 11906 w 1236064"/>
              <a:gd name="connsiteY144" fmla="*/ 1040665 h 1437056"/>
              <a:gd name="connsiteX145" fmla="*/ 9525 w 1236064"/>
              <a:gd name="connsiteY145" fmla="*/ 1081146 h 1437056"/>
              <a:gd name="connsiteX146" fmla="*/ 7143 w 1236064"/>
              <a:gd name="connsiteY146" fmla="*/ 1090671 h 1437056"/>
              <a:gd name="connsiteX147" fmla="*/ 4762 w 1236064"/>
              <a:gd name="connsiteY147" fmla="*/ 1104959 h 1437056"/>
              <a:gd name="connsiteX148" fmla="*/ 2381 w 1236064"/>
              <a:gd name="connsiteY148" fmla="*/ 1135915 h 1437056"/>
              <a:gd name="connsiteX149" fmla="*/ 0 w 1236064"/>
              <a:gd name="connsiteY149" fmla="*/ 1143059 h 1437056"/>
              <a:gd name="connsiteX150" fmla="*/ 2381 w 1236064"/>
              <a:gd name="connsiteY150" fmla="*/ 1209734 h 1437056"/>
              <a:gd name="connsiteX151" fmla="*/ 19050 w 1236064"/>
              <a:gd name="connsiteY151" fmla="*/ 1221640 h 1437056"/>
              <a:gd name="connsiteX152" fmla="*/ 45243 w 1236064"/>
              <a:gd name="connsiteY152" fmla="*/ 1233546 h 1437056"/>
              <a:gd name="connsiteX153" fmla="*/ 59531 w 1236064"/>
              <a:gd name="connsiteY153" fmla="*/ 1238309 h 1437056"/>
              <a:gd name="connsiteX154" fmla="*/ 83343 w 1236064"/>
              <a:gd name="connsiteY154" fmla="*/ 1254978 h 1437056"/>
              <a:gd name="connsiteX155" fmla="*/ 90487 w 1236064"/>
              <a:gd name="connsiteY155" fmla="*/ 1262121 h 1437056"/>
              <a:gd name="connsiteX156" fmla="*/ 104775 w 1236064"/>
              <a:gd name="connsiteY156" fmla="*/ 1266884 h 1437056"/>
              <a:gd name="connsiteX157" fmla="*/ 123825 w 1236064"/>
              <a:gd name="connsiteY157" fmla="*/ 1271646 h 1437056"/>
              <a:gd name="connsiteX158" fmla="*/ 138112 w 1236064"/>
              <a:gd name="connsiteY158" fmla="*/ 1276409 h 1437056"/>
              <a:gd name="connsiteX159" fmla="*/ 223837 w 1236064"/>
              <a:gd name="connsiteY159" fmla="*/ 1285934 h 1437056"/>
              <a:gd name="connsiteX160" fmla="*/ 257175 w 1236064"/>
              <a:gd name="connsiteY160" fmla="*/ 1314509 h 1437056"/>
              <a:gd name="connsiteX161" fmla="*/ 261937 w 1236064"/>
              <a:gd name="connsiteY161" fmla="*/ 1321653 h 1437056"/>
              <a:gd name="connsiteX162" fmla="*/ 264318 w 1236064"/>
              <a:gd name="connsiteY162" fmla="*/ 1328796 h 1437056"/>
              <a:gd name="connsiteX163" fmla="*/ 271462 w 1236064"/>
              <a:gd name="connsiteY163" fmla="*/ 1343084 h 1437056"/>
              <a:gd name="connsiteX164" fmla="*/ 276225 w 1236064"/>
              <a:gd name="connsiteY164" fmla="*/ 1350228 h 1437056"/>
              <a:gd name="connsiteX165" fmla="*/ 285750 w 1236064"/>
              <a:gd name="connsiteY165" fmla="*/ 1352609 h 1437056"/>
              <a:gd name="connsiteX166" fmla="*/ 328612 w 1236064"/>
              <a:gd name="connsiteY166" fmla="*/ 1347846 h 1437056"/>
              <a:gd name="connsiteX167" fmla="*/ 342900 w 1236064"/>
              <a:gd name="connsiteY167" fmla="*/ 1345465 h 1437056"/>
              <a:gd name="connsiteX168" fmla="*/ 366712 w 1236064"/>
              <a:gd name="connsiteY168" fmla="*/ 1350228 h 1437056"/>
              <a:gd name="connsiteX169" fmla="*/ 373856 w 1236064"/>
              <a:gd name="connsiteY169" fmla="*/ 1383565 h 1437056"/>
              <a:gd name="connsiteX170" fmla="*/ 381000 w 1236064"/>
              <a:gd name="connsiteY170" fmla="*/ 1412140 h 1437056"/>
              <a:gd name="connsiteX171" fmla="*/ 381000 w 1236064"/>
              <a:gd name="connsiteY171" fmla="*/ 1435953 h 1437056"/>
              <a:gd name="connsiteX0" fmla="*/ 381000 w 1236064"/>
              <a:gd name="connsiteY0" fmla="*/ 1435953 h 1437056"/>
              <a:gd name="connsiteX1" fmla="*/ 411956 w 1236064"/>
              <a:gd name="connsiteY1" fmla="*/ 1431190 h 1437056"/>
              <a:gd name="connsiteX2" fmla="*/ 426243 w 1236064"/>
              <a:gd name="connsiteY2" fmla="*/ 1419284 h 1437056"/>
              <a:gd name="connsiteX3" fmla="*/ 435768 w 1236064"/>
              <a:gd name="connsiteY3" fmla="*/ 1414521 h 1437056"/>
              <a:gd name="connsiteX4" fmla="*/ 447675 w 1236064"/>
              <a:gd name="connsiteY4" fmla="*/ 1404996 h 1437056"/>
              <a:gd name="connsiteX5" fmla="*/ 450056 w 1236064"/>
              <a:gd name="connsiteY5" fmla="*/ 1397853 h 1437056"/>
              <a:gd name="connsiteX6" fmla="*/ 476250 w 1236064"/>
              <a:gd name="connsiteY6" fmla="*/ 1378803 h 1437056"/>
              <a:gd name="connsiteX7" fmla="*/ 488156 w 1236064"/>
              <a:gd name="connsiteY7" fmla="*/ 1369278 h 1437056"/>
              <a:gd name="connsiteX8" fmla="*/ 526256 w 1236064"/>
              <a:gd name="connsiteY8" fmla="*/ 1362134 h 1437056"/>
              <a:gd name="connsiteX9" fmla="*/ 559593 w 1236064"/>
              <a:gd name="connsiteY9" fmla="*/ 1357371 h 1437056"/>
              <a:gd name="connsiteX10" fmla="*/ 573881 w 1236064"/>
              <a:gd name="connsiteY10" fmla="*/ 1347846 h 1437056"/>
              <a:gd name="connsiteX11" fmla="*/ 592931 w 1236064"/>
              <a:gd name="connsiteY11" fmla="*/ 1333559 h 1437056"/>
              <a:gd name="connsiteX12" fmla="*/ 611981 w 1236064"/>
              <a:gd name="connsiteY12" fmla="*/ 1321653 h 1437056"/>
              <a:gd name="connsiteX13" fmla="*/ 626268 w 1236064"/>
              <a:gd name="connsiteY13" fmla="*/ 1319271 h 1437056"/>
              <a:gd name="connsiteX14" fmla="*/ 657225 w 1236064"/>
              <a:gd name="connsiteY14" fmla="*/ 1314509 h 1437056"/>
              <a:gd name="connsiteX15" fmla="*/ 666750 w 1236064"/>
              <a:gd name="connsiteY15" fmla="*/ 1307365 h 1437056"/>
              <a:gd name="connsiteX16" fmla="*/ 652462 w 1236064"/>
              <a:gd name="connsiteY16" fmla="*/ 1295459 h 1437056"/>
              <a:gd name="connsiteX17" fmla="*/ 638175 w 1236064"/>
              <a:gd name="connsiteY17" fmla="*/ 1288315 h 1437056"/>
              <a:gd name="connsiteX18" fmla="*/ 626268 w 1236064"/>
              <a:gd name="connsiteY18" fmla="*/ 1278790 h 1437056"/>
              <a:gd name="connsiteX19" fmla="*/ 619125 w 1236064"/>
              <a:gd name="connsiteY19" fmla="*/ 1271646 h 1437056"/>
              <a:gd name="connsiteX20" fmla="*/ 621506 w 1236064"/>
              <a:gd name="connsiteY20" fmla="*/ 1254978 h 1437056"/>
              <a:gd name="connsiteX21" fmla="*/ 650081 w 1236064"/>
              <a:gd name="connsiteY21" fmla="*/ 1259740 h 1437056"/>
              <a:gd name="connsiteX22" fmla="*/ 671512 w 1236064"/>
              <a:gd name="connsiteY22" fmla="*/ 1266884 h 1437056"/>
              <a:gd name="connsiteX23" fmla="*/ 673893 w 1236064"/>
              <a:gd name="connsiteY23" fmla="*/ 1300221 h 1437056"/>
              <a:gd name="connsiteX24" fmla="*/ 692943 w 1236064"/>
              <a:gd name="connsiteY24" fmla="*/ 1302603 h 1437056"/>
              <a:gd name="connsiteX25" fmla="*/ 757237 w 1236064"/>
              <a:gd name="connsiteY25" fmla="*/ 1300221 h 1437056"/>
              <a:gd name="connsiteX26" fmla="*/ 776287 w 1236064"/>
              <a:gd name="connsiteY26" fmla="*/ 1297840 h 1437056"/>
              <a:gd name="connsiteX27" fmla="*/ 845343 w 1236064"/>
              <a:gd name="connsiteY27" fmla="*/ 1304984 h 1437056"/>
              <a:gd name="connsiteX28" fmla="*/ 864393 w 1236064"/>
              <a:gd name="connsiteY28" fmla="*/ 1309746 h 1437056"/>
              <a:gd name="connsiteX29" fmla="*/ 885825 w 1236064"/>
              <a:gd name="connsiteY29" fmla="*/ 1314509 h 1437056"/>
              <a:gd name="connsiteX30" fmla="*/ 897731 w 1236064"/>
              <a:gd name="connsiteY30" fmla="*/ 1319271 h 1437056"/>
              <a:gd name="connsiteX31" fmla="*/ 907256 w 1236064"/>
              <a:gd name="connsiteY31" fmla="*/ 1324034 h 1437056"/>
              <a:gd name="connsiteX32" fmla="*/ 926306 w 1236064"/>
              <a:gd name="connsiteY32" fmla="*/ 1328796 h 1437056"/>
              <a:gd name="connsiteX33" fmla="*/ 945356 w 1236064"/>
              <a:gd name="connsiteY33" fmla="*/ 1333559 h 1437056"/>
              <a:gd name="connsiteX34" fmla="*/ 950118 w 1236064"/>
              <a:gd name="connsiteY34" fmla="*/ 1307365 h 1437056"/>
              <a:gd name="connsiteX35" fmla="*/ 952500 w 1236064"/>
              <a:gd name="connsiteY35" fmla="*/ 1297840 h 1437056"/>
              <a:gd name="connsiteX36" fmla="*/ 988218 w 1236064"/>
              <a:gd name="connsiteY36" fmla="*/ 1290696 h 1437056"/>
              <a:gd name="connsiteX37" fmla="*/ 992981 w 1236064"/>
              <a:gd name="connsiteY37" fmla="*/ 1283553 h 1437056"/>
              <a:gd name="connsiteX38" fmla="*/ 1000125 w 1236064"/>
              <a:gd name="connsiteY38" fmla="*/ 1281171 h 1437056"/>
              <a:gd name="connsiteX39" fmla="*/ 1007268 w 1236064"/>
              <a:gd name="connsiteY39" fmla="*/ 1276409 h 1437056"/>
              <a:gd name="connsiteX40" fmla="*/ 1012031 w 1236064"/>
              <a:gd name="connsiteY40" fmla="*/ 1266884 h 1437056"/>
              <a:gd name="connsiteX41" fmla="*/ 1014412 w 1236064"/>
              <a:gd name="connsiteY41" fmla="*/ 1259740 h 1437056"/>
              <a:gd name="connsiteX42" fmla="*/ 1023937 w 1236064"/>
              <a:gd name="connsiteY42" fmla="*/ 1245453 h 1437056"/>
              <a:gd name="connsiteX43" fmla="*/ 1031081 w 1236064"/>
              <a:gd name="connsiteY43" fmla="*/ 1226403 h 1437056"/>
              <a:gd name="connsiteX44" fmla="*/ 1033462 w 1236064"/>
              <a:gd name="connsiteY44" fmla="*/ 1219259 h 1437056"/>
              <a:gd name="connsiteX45" fmla="*/ 1035843 w 1236064"/>
              <a:gd name="connsiteY45" fmla="*/ 1209734 h 1437056"/>
              <a:gd name="connsiteX46" fmla="*/ 1040606 w 1236064"/>
              <a:gd name="connsiteY46" fmla="*/ 1200209 h 1437056"/>
              <a:gd name="connsiteX47" fmla="*/ 1045368 w 1236064"/>
              <a:gd name="connsiteY47" fmla="*/ 1181159 h 1437056"/>
              <a:gd name="connsiteX48" fmla="*/ 1062037 w 1236064"/>
              <a:gd name="connsiteY48" fmla="*/ 1150203 h 1437056"/>
              <a:gd name="connsiteX49" fmla="*/ 1069181 w 1236064"/>
              <a:gd name="connsiteY49" fmla="*/ 1143059 h 1437056"/>
              <a:gd name="connsiteX50" fmla="*/ 1066800 w 1236064"/>
              <a:gd name="connsiteY50" fmla="*/ 1114484 h 1437056"/>
              <a:gd name="connsiteX51" fmla="*/ 1004887 w 1236064"/>
              <a:gd name="connsiteY51" fmla="*/ 1121628 h 1437056"/>
              <a:gd name="connsiteX52" fmla="*/ 1004887 w 1236064"/>
              <a:gd name="connsiteY52" fmla="*/ 1093053 h 1437056"/>
              <a:gd name="connsiteX53" fmla="*/ 1009650 w 1236064"/>
              <a:gd name="connsiteY53" fmla="*/ 1085909 h 1437056"/>
              <a:gd name="connsiteX54" fmla="*/ 1016793 w 1236064"/>
              <a:gd name="connsiteY54" fmla="*/ 1076384 h 1437056"/>
              <a:gd name="connsiteX55" fmla="*/ 1028700 w 1236064"/>
              <a:gd name="connsiteY55" fmla="*/ 1026378 h 1437056"/>
              <a:gd name="connsiteX56" fmla="*/ 1038225 w 1236064"/>
              <a:gd name="connsiteY56" fmla="*/ 990659 h 1437056"/>
              <a:gd name="connsiteX57" fmla="*/ 1045368 w 1236064"/>
              <a:gd name="connsiteY57" fmla="*/ 981134 h 1437056"/>
              <a:gd name="connsiteX58" fmla="*/ 1054893 w 1236064"/>
              <a:gd name="connsiteY58" fmla="*/ 964465 h 1437056"/>
              <a:gd name="connsiteX59" fmla="*/ 1071562 w 1236064"/>
              <a:gd name="connsiteY59" fmla="*/ 947796 h 1437056"/>
              <a:gd name="connsiteX60" fmla="*/ 1095375 w 1236064"/>
              <a:gd name="connsiteY60" fmla="*/ 928746 h 1437056"/>
              <a:gd name="connsiteX61" fmla="*/ 1102518 w 1236064"/>
              <a:gd name="connsiteY61" fmla="*/ 921603 h 1437056"/>
              <a:gd name="connsiteX62" fmla="*/ 1138237 w 1236064"/>
              <a:gd name="connsiteY62" fmla="*/ 900171 h 1437056"/>
              <a:gd name="connsiteX63" fmla="*/ 1166812 w 1236064"/>
              <a:gd name="connsiteY63" fmla="*/ 854928 h 1437056"/>
              <a:gd name="connsiteX64" fmla="*/ 1235868 w 1236064"/>
              <a:gd name="connsiteY64" fmla="*/ 831115 h 1437056"/>
              <a:gd name="connsiteX65" fmla="*/ 1185861 w 1236064"/>
              <a:gd name="connsiteY65" fmla="*/ 778728 h 1437056"/>
              <a:gd name="connsiteX66" fmla="*/ 1133475 w 1236064"/>
              <a:gd name="connsiteY66" fmla="*/ 745390 h 1437056"/>
              <a:gd name="connsiteX67" fmla="*/ 1088231 w 1236064"/>
              <a:gd name="connsiteY67" fmla="*/ 662046 h 1437056"/>
              <a:gd name="connsiteX68" fmla="*/ 1064418 w 1236064"/>
              <a:gd name="connsiteY68" fmla="*/ 609659 h 1437056"/>
              <a:gd name="connsiteX69" fmla="*/ 1031081 w 1236064"/>
              <a:gd name="connsiteY69" fmla="*/ 535840 h 1437056"/>
              <a:gd name="connsiteX70" fmla="*/ 992981 w 1236064"/>
              <a:gd name="connsiteY70" fmla="*/ 452496 h 1437056"/>
              <a:gd name="connsiteX71" fmla="*/ 969168 w 1236064"/>
              <a:gd name="connsiteY71" fmla="*/ 397728 h 1437056"/>
              <a:gd name="connsiteX72" fmla="*/ 947738 w 1236064"/>
              <a:gd name="connsiteY72" fmla="*/ 333434 h 1437056"/>
              <a:gd name="connsiteX73" fmla="*/ 926306 w 1236064"/>
              <a:gd name="connsiteY73" fmla="*/ 242946 h 1437056"/>
              <a:gd name="connsiteX74" fmla="*/ 900112 w 1236064"/>
              <a:gd name="connsiteY74" fmla="*/ 161985 h 1437056"/>
              <a:gd name="connsiteX75" fmla="*/ 871537 w 1236064"/>
              <a:gd name="connsiteY75" fmla="*/ 88166 h 1437056"/>
              <a:gd name="connsiteX76" fmla="*/ 823912 w 1236064"/>
              <a:gd name="connsiteY76" fmla="*/ 58 h 1437056"/>
              <a:gd name="connsiteX77" fmla="*/ 852487 w 1236064"/>
              <a:gd name="connsiteY77" fmla="*/ 84506 h 1437056"/>
              <a:gd name="connsiteX78" fmla="*/ 862012 w 1236064"/>
              <a:gd name="connsiteY78" fmla="*/ 148800 h 1437056"/>
              <a:gd name="connsiteX79" fmla="*/ 847725 w 1236064"/>
              <a:gd name="connsiteY79" fmla="*/ 207228 h 1437056"/>
              <a:gd name="connsiteX80" fmla="*/ 812006 w 1236064"/>
              <a:gd name="connsiteY80" fmla="*/ 297715 h 1437056"/>
              <a:gd name="connsiteX81" fmla="*/ 797718 w 1236064"/>
              <a:gd name="connsiteY81" fmla="*/ 354865 h 1437056"/>
              <a:gd name="connsiteX82" fmla="*/ 781050 w 1236064"/>
              <a:gd name="connsiteY82" fmla="*/ 395346 h 1437056"/>
              <a:gd name="connsiteX83" fmla="*/ 754856 w 1236064"/>
              <a:gd name="connsiteY83" fmla="*/ 445353 h 1437056"/>
              <a:gd name="connsiteX84" fmla="*/ 762000 w 1236064"/>
              <a:gd name="connsiteY84" fmla="*/ 481071 h 1437056"/>
              <a:gd name="connsiteX85" fmla="*/ 733424 w 1236064"/>
              <a:gd name="connsiteY85" fmla="*/ 483453 h 1437056"/>
              <a:gd name="connsiteX86" fmla="*/ 688181 w 1236064"/>
              <a:gd name="connsiteY86" fmla="*/ 519171 h 1437056"/>
              <a:gd name="connsiteX87" fmla="*/ 642937 w 1236064"/>
              <a:gd name="connsiteY87" fmla="*/ 562034 h 1437056"/>
              <a:gd name="connsiteX88" fmla="*/ 607218 w 1236064"/>
              <a:gd name="connsiteY88" fmla="*/ 604896 h 1437056"/>
              <a:gd name="connsiteX89" fmla="*/ 602456 w 1236064"/>
              <a:gd name="connsiteY89" fmla="*/ 612040 h 1437056"/>
              <a:gd name="connsiteX90" fmla="*/ 573881 w 1236064"/>
              <a:gd name="connsiteY90" fmla="*/ 628709 h 1437056"/>
              <a:gd name="connsiteX91" fmla="*/ 554831 w 1236064"/>
              <a:gd name="connsiteY91" fmla="*/ 638234 h 1437056"/>
              <a:gd name="connsiteX92" fmla="*/ 542925 w 1236064"/>
              <a:gd name="connsiteY92" fmla="*/ 645378 h 1437056"/>
              <a:gd name="connsiteX93" fmla="*/ 535781 w 1236064"/>
              <a:gd name="connsiteY93" fmla="*/ 647759 h 1437056"/>
              <a:gd name="connsiteX94" fmla="*/ 516731 w 1236064"/>
              <a:gd name="connsiteY94" fmla="*/ 662046 h 1437056"/>
              <a:gd name="connsiteX95" fmla="*/ 500062 w 1236064"/>
              <a:gd name="connsiteY95" fmla="*/ 676334 h 1437056"/>
              <a:gd name="connsiteX96" fmla="*/ 490537 w 1236064"/>
              <a:gd name="connsiteY96" fmla="*/ 714434 h 1437056"/>
              <a:gd name="connsiteX97" fmla="*/ 490537 w 1236064"/>
              <a:gd name="connsiteY97" fmla="*/ 831115 h 1437056"/>
              <a:gd name="connsiteX98" fmla="*/ 495300 w 1236064"/>
              <a:gd name="connsiteY98" fmla="*/ 864453 h 1437056"/>
              <a:gd name="connsiteX99" fmla="*/ 492918 w 1236064"/>
              <a:gd name="connsiteY99" fmla="*/ 897790 h 1437056"/>
              <a:gd name="connsiteX100" fmla="*/ 483393 w 1236064"/>
              <a:gd name="connsiteY100" fmla="*/ 895409 h 1437056"/>
              <a:gd name="connsiteX101" fmla="*/ 478631 w 1236064"/>
              <a:gd name="connsiteY101" fmla="*/ 888265 h 1437056"/>
              <a:gd name="connsiteX102" fmla="*/ 447675 w 1236064"/>
              <a:gd name="connsiteY102" fmla="*/ 878740 h 1437056"/>
              <a:gd name="connsiteX103" fmla="*/ 445293 w 1236064"/>
              <a:gd name="connsiteY103" fmla="*/ 871596 h 1437056"/>
              <a:gd name="connsiteX104" fmla="*/ 438150 w 1236064"/>
              <a:gd name="connsiteY104" fmla="*/ 845403 h 1437056"/>
              <a:gd name="connsiteX105" fmla="*/ 421481 w 1236064"/>
              <a:gd name="connsiteY105" fmla="*/ 854928 h 1437056"/>
              <a:gd name="connsiteX106" fmla="*/ 407193 w 1236064"/>
              <a:gd name="connsiteY106" fmla="*/ 859690 h 1437056"/>
              <a:gd name="connsiteX107" fmla="*/ 397668 w 1236064"/>
              <a:gd name="connsiteY107" fmla="*/ 869215 h 1437056"/>
              <a:gd name="connsiteX108" fmla="*/ 395287 w 1236064"/>
              <a:gd name="connsiteY108" fmla="*/ 876359 h 1437056"/>
              <a:gd name="connsiteX109" fmla="*/ 388143 w 1236064"/>
              <a:gd name="connsiteY109" fmla="*/ 885884 h 1437056"/>
              <a:gd name="connsiteX110" fmla="*/ 369093 w 1236064"/>
              <a:gd name="connsiteY110" fmla="*/ 902553 h 1437056"/>
              <a:gd name="connsiteX111" fmla="*/ 371475 w 1236064"/>
              <a:gd name="connsiteY111" fmla="*/ 938271 h 1437056"/>
              <a:gd name="connsiteX112" fmla="*/ 373856 w 1236064"/>
              <a:gd name="connsiteY112" fmla="*/ 945415 h 1437056"/>
              <a:gd name="connsiteX113" fmla="*/ 381000 w 1236064"/>
              <a:gd name="connsiteY113" fmla="*/ 950178 h 1437056"/>
              <a:gd name="connsiteX114" fmla="*/ 390525 w 1236064"/>
              <a:gd name="connsiteY114" fmla="*/ 966846 h 1437056"/>
              <a:gd name="connsiteX115" fmla="*/ 392906 w 1236064"/>
              <a:gd name="connsiteY115" fmla="*/ 976371 h 1437056"/>
              <a:gd name="connsiteX116" fmla="*/ 400050 w 1236064"/>
              <a:gd name="connsiteY116" fmla="*/ 988278 h 1437056"/>
              <a:gd name="connsiteX117" fmla="*/ 407193 w 1236064"/>
              <a:gd name="connsiteY117" fmla="*/ 1023996 h 1437056"/>
              <a:gd name="connsiteX118" fmla="*/ 404812 w 1236064"/>
              <a:gd name="connsiteY118" fmla="*/ 1040665 h 1437056"/>
              <a:gd name="connsiteX119" fmla="*/ 378618 w 1236064"/>
              <a:gd name="connsiteY119" fmla="*/ 1033521 h 1437056"/>
              <a:gd name="connsiteX120" fmla="*/ 354806 w 1236064"/>
              <a:gd name="connsiteY120" fmla="*/ 1012090 h 1437056"/>
              <a:gd name="connsiteX121" fmla="*/ 350043 w 1236064"/>
              <a:gd name="connsiteY121" fmla="*/ 1004946 h 1437056"/>
              <a:gd name="connsiteX122" fmla="*/ 342900 w 1236064"/>
              <a:gd name="connsiteY122" fmla="*/ 1000184 h 1437056"/>
              <a:gd name="connsiteX123" fmla="*/ 307181 w 1236064"/>
              <a:gd name="connsiteY123" fmla="*/ 1007328 h 1437056"/>
              <a:gd name="connsiteX124" fmla="*/ 295275 w 1236064"/>
              <a:gd name="connsiteY124" fmla="*/ 1019234 h 1437056"/>
              <a:gd name="connsiteX125" fmla="*/ 288131 w 1236064"/>
              <a:gd name="connsiteY125" fmla="*/ 1043046 h 1437056"/>
              <a:gd name="connsiteX126" fmla="*/ 285750 w 1236064"/>
              <a:gd name="connsiteY126" fmla="*/ 1054953 h 1437056"/>
              <a:gd name="connsiteX127" fmla="*/ 278606 w 1236064"/>
              <a:gd name="connsiteY127" fmla="*/ 1057334 h 1437056"/>
              <a:gd name="connsiteX128" fmla="*/ 259556 w 1236064"/>
              <a:gd name="connsiteY128" fmla="*/ 1052571 h 1437056"/>
              <a:gd name="connsiteX129" fmla="*/ 252412 w 1236064"/>
              <a:gd name="connsiteY129" fmla="*/ 1040665 h 1437056"/>
              <a:gd name="connsiteX130" fmla="*/ 235743 w 1236064"/>
              <a:gd name="connsiteY130" fmla="*/ 1023996 h 1437056"/>
              <a:gd name="connsiteX131" fmla="*/ 235743 w 1236064"/>
              <a:gd name="connsiteY131" fmla="*/ 1023996 h 1437056"/>
              <a:gd name="connsiteX132" fmla="*/ 226218 w 1236064"/>
              <a:gd name="connsiteY132" fmla="*/ 1019234 h 1437056"/>
              <a:gd name="connsiteX133" fmla="*/ 207168 w 1236064"/>
              <a:gd name="connsiteY133" fmla="*/ 1007328 h 1437056"/>
              <a:gd name="connsiteX134" fmla="*/ 197643 w 1236064"/>
              <a:gd name="connsiteY134" fmla="*/ 1004946 h 1437056"/>
              <a:gd name="connsiteX135" fmla="*/ 166687 w 1236064"/>
              <a:gd name="connsiteY135" fmla="*/ 1000184 h 1437056"/>
              <a:gd name="connsiteX136" fmla="*/ 150018 w 1236064"/>
              <a:gd name="connsiteY136" fmla="*/ 995421 h 1437056"/>
              <a:gd name="connsiteX137" fmla="*/ 126206 w 1236064"/>
              <a:gd name="connsiteY137" fmla="*/ 985896 h 1437056"/>
              <a:gd name="connsiteX138" fmla="*/ 111918 w 1236064"/>
              <a:gd name="connsiteY138" fmla="*/ 978753 h 1437056"/>
              <a:gd name="connsiteX139" fmla="*/ 52387 w 1236064"/>
              <a:gd name="connsiteY139" fmla="*/ 983515 h 1437056"/>
              <a:gd name="connsiteX140" fmla="*/ 45243 w 1236064"/>
              <a:gd name="connsiteY140" fmla="*/ 988278 h 1437056"/>
              <a:gd name="connsiteX141" fmla="*/ 23812 w 1236064"/>
              <a:gd name="connsiteY141" fmla="*/ 1009709 h 1437056"/>
              <a:gd name="connsiteX142" fmla="*/ 16668 w 1236064"/>
              <a:gd name="connsiteY142" fmla="*/ 1033521 h 1437056"/>
              <a:gd name="connsiteX143" fmla="*/ 11906 w 1236064"/>
              <a:gd name="connsiteY143" fmla="*/ 1040665 h 1437056"/>
              <a:gd name="connsiteX144" fmla="*/ 9525 w 1236064"/>
              <a:gd name="connsiteY144" fmla="*/ 1081146 h 1437056"/>
              <a:gd name="connsiteX145" fmla="*/ 7143 w 1236064"/>
              <a:gd name="connsiteY145" fmla="*/ 1090671 h 1437056"/>
              <a:gd name="connsiteX146" fmla="*/ 4762 w 1236064"/>
              <a:gd name="connsiteY146" fmla="*/ 1104959 h 1437056"/>
              <a:gd name="connsiteX147" fmla="*/ 2381 w 1236064"/>
              <a:gd name="connsiteY147" fmla="*/ 1135915 h 1437056"/>
              <a:gd name="connsiteX148" fmla="*/ 0 w 1236064"/>
              <a:gd name="connsiteY148" fmla="*/ 1143059 h 1437056"/>
              <a:gd name="connsiteX149" fmla="*/ 2381 w 1236064"/>
              <a:gd name="connsiteY149" fmla="*/ 1209734 h 1437056"/>
              <a:gd name="connsiteX150" fmla="*/ 19050 w 1236064"/>
              <a:gd name="connsiteY150" fmla="*/ 1221640 h 1437056"/>
              <a:gd name="connsiteX151" fmla="*/ 45243 w 1236064"/>
              <a:gd name="connsiteY151" fmla="*/ 1233546 h 1437056"/>
              <a:gd name="connsiteX152" fmla="*/ 59531 w 1236064"/>
              <a:gd name="connsiteY152" fmla="*/ 1238309 h 1437056"/>
              <a:gd name="connsiteX153" fmla="*/ 83343 w 1236064"/>
              <a:gd name="connsiteY153" fmla="*/ 1254978 h 1437056"/>
              <a:gd name="connsiteX154" fmla="*/ 90487 w 1236064"/>
              <a:gd name="connsiteY154" fmla="*/ 1262121 h 1437056"/>
              <a:gd name="connsiteX155" fmla="*/ 104775 w 1236064"/>
              <a:gd name="connsiteY155" fmla="*/ 1266884 h 1437056"/>
              <a:gd name="connsiteX156" fmla="*/ 123825 w 1236064"/>
              <a:gd name="connsiteY156" fmla="*/ 1271646 h 1437056"/>
              <a:gd name="connsiteX157" fmla="*/ 138112 w 1236064"/>
              <a:gd name="connsiteY157" fmla="*/ 1276409 h 1437056"/>
              <a:gd name="connsiteX158" fmla="*/ 223837 w 1236064"/>
              <a:gd name="connsiteY158" fmla="*/ 1285934 h 1437056"/>
              <a:gd name="connsiteX159" fmla="*/ 257175 w 1236064"/>
              <a:gd name="connsiteY159" fmla="*/ 1314509 h 1437056"/>
              <a:gd name="connsiteX160" fmla="*/ 261937 w 1236064"/>
              <a:gd name="connsiteY160" fmla="*/ 1321653 h 1437056"/>
              <a:gd name="connsiteX161" fmla="*/ 264318 w 1236064"/>
              <a:gd name="connsiteY161" fmla="*/ 1328796 h 1437056"/>
              <a:gd name="connsiteX162" fmla="*/ 271462 w 1236064"/>
              <a:gd name="connsiteY162" fmla="*/ 1343084 h 1437056"/>
              <a:gd name="connsiteX163" fmla="*/ 276225 w 1236064"/>
              <a:gd name="connsiteY163" fmla="*/ 1350228 h 1437056"/>
              <a:gd name="connsiteX164" fmla="*/ 285750 w 1236064"/>
              <a:gd name="connsiteY164" fmla="*/ 1352609 h 1437056"/>
              <a:gd name="connsiteX165" fmla="*/ 328612 w 1236064"/>
              <a:gd name="connsiteY165" fmla="*/ 1347846 h 1437056"/>
              <a:gd name="connsiteX166" fmla="*/ 342900 w 1236064"/>
              <a:gd name="connsiteY166" fmla="*/ 1345465 h 1437056"/>
              <a:gd name="connsiteX167" fmla="*/ 366712 w 1236064"/>
              <a:gd name="connsiteY167" fmla="*/ 1350228 h 1437056"/>
              <a:gd name="connsiteX168" fmla="*/ 373856 w 1236064"/>
              <a:gd name="connsiteY168" fmla="*/ 1383565 h 1437056"/>
              <a:gd name="connsiteX169" fmla="*/ 381000 w 1236064"/>
              <a:gd name="connsiteY169" fmla="*/ 1412140 h 1437056"/>
              <a:gd name="connsiteX170" fmla="*/ 381000 w 1236064"/>
              <a:gd name="connsiteY170" fmla="*/ 1435953 h 1437056"/>
              <a:gd name="connsiteX0" fmla="*/ 381000 w 1236064"/>
              <a:gd name="connsiteY0" fmla="*/ 1435953 h 1437056"/>
              <a:gd name="connsiteX1" fmla="*/ 411956 w 1236064"/>
              <a:gd name="connsiteY1" fmla="*/ 1431190 h 1437056"/>
              <a:gd name="connsiteX2" fmla="*/ 426243 w 1236064"/>
              <a:gd name="connsiteY2" fmla="*/ 1419284 h 1437056"/>
              <a:gd name="connsiteX3" fmla="*/ 435768 w 1236064"/>
              <a:gd name="connsiteY3" fmla="*/ 1414521 h 1437056"/>
              <a:gd name="connsiteX4" fmla="*/ 447675 w 1236064"/>
              <a:gd name="connsiteY4" fmla="*/ 1404996 h 1437056"/>
              <a:gd name="connsiteX5" fmla="*/ 450056 w 1236064"/>
              <a:gd name="connsiteY5" fmla="*/ 1397853 h 1437056"/>
              <a:gd name="connsiteX6" fmla="*/ 476250 w 1236064"/>
              <a:gd name="connsiteY6" fmla="*/ 1378803 h 1437056"/>
              <a:gd name="connsiteX7" fmla="*/ 488156 w 1236064"/>
              <a:gd name="connsiteY7" fmla="*/ 1369278 h 1437056"/>
              <a:gd name="connsiteX8" fmla="*/ 526256 w 1236064"/>
              <a:gd name="connsiteY8" fmla="*/ 1362134 h 1437056"/>
              <a:gd name="connsiteX9" fmla="*/ 559593 w 1236064"/>
              <a:gd name="connsiteY9" fmla="*/ 1357371 h 1437056"/>
              <a:gd name="connsiteX10" fmla="*/ 573881 w 1236064"/>
              <a:gd name="connsiteY10" fmla="*/ 1347846 h 1437056"/>
              <a:gd name="connsiteX11" fmla="*/ 592931 w 1236064"/>
              <a:gd name="connsiteY11" fmla="*/ 1333559 h 1437056"/>
              <a:gd name="connsiteX12" fmla="*/ 611981 w 1236064"/>
              <a:gd name="connsiteY12" fmla="*/ 1321653 h 1437056"/>
              <a:gd name="connsiteX13" fmla="*/ 626268 w 1236064"/>
              <a:gd name="connsiteY13" fmla="*/ 1319271 h 1437056"/>
              <a:gd name="connsiteX14" fmla="*/ 657225 w 1236064"/>
              <a:gd name="connsiteY14" fmla="*/ 1314509 h 1437056"/>
              <a:gd name="connsiteX15" fmla="*/ 666750 w 1236064"/>
              <a:gd name="connsiteY15" fmla="*/ 1307365 h 1437056"/>
              <a:gd name="connsiteX16" fmla="*/ 652462 w 1236064"/>
              <a:gd name="connsiteY16" fmla="*/ 1295459 h 1437056"/>
              <a:gd name="connsiteX17" fmla="*/ 638175 w 1236064"/>
              <a:gd name="connsiteY17" fmla="*/ 1288315 h 1437056"/>
              <a:gd name="connsiteX18" fmla="*/ 626268 w 1236064"/>
              <a:gd name="connsiteY18" fmla="*/ 1278790 h 1437056"/>
              <a:gd name="connsiteX19" fmla="*/ 619125 w 1236064"/>
              <a:gd name="connsiteY19" fmla="*/ 1271646 h 1437056"/>
              <a:gd name="connsiteX20" fmla="*/ 621506 w 1236064"/>
              <a:gd name="connsiteY20" fmla="*/ 1254978 h 1437056"/>
              <a:gd name="connsiteX21" fmla="*/ 650081 w 1236064"/>
              <a:gd name="connsiteY21" fmla="*/ 1259740 h 1437056"/>
              <a:gd name="connsiteX22" fmla="*/ 671512 w 1236064"/>
              <a:gd name="connsiteY22" fmla="*/ 1266884 h 1437056"/>
              <a:gd name="connsiteX23" fmla="*/ 673893 w 1236064"/>
              <a:gd name="connsiteY23" fmla="*/ 1300221 h 1437056"/>
              <a:gd name="connsiteX24" fmla="*/ 692943 w 1236064"/>
              <a:gd name="connsiteY24" fmla="*/ 1302603 h 1437056"/>
              <a:gd name="connsiteX25" fmla="*/ 757237 w 1236064"/>
              <a:gd name="connsiteY25" fmla="*/ 1300221 h 1437056"/>
              <a:gd name="connsiteX26" fmla="*/ 776287 w 1236064"/>
              <a:gd name="connsiteY26" fmla="*/ 1297840 h 1437056"/>
              <a:gd name="connsiteX27" fmla="*/ 845343 w 1236064"/>
              <a:gd name="connsiteY27" fmla="*/ 1304984 h 1437056"/>
              <a:gd name="connsiteX28" fmla="*/ 864393 w 1236064"/>
              <a:gd name="connsiteY28" fmla="*/ 1309746 h 1437056"/>
              <a:gd name="connsiteX29" fmla="*/ 885825 w 1236064"/>
              <a:gd name="connsiteY29" fmla="*/ 1314509 h 1437056"/>
              <a:gd name="connsiteX30" fmla="*/ 897731 w 1236064"/>
              <a:gd name="connsiteY30" fmla="*/ 1319271 h 1437056"/>
              <a:gd name="connsiteX31" fmla="*/ 907256 w 1236064"/>
              <a:gd name="connsiteY31" fmla="*/ 1324034 h 1437056"/>
              <a:gd name="connsiteX32" fmla="*/ 926306 w 1236064"/>
              <a:gd name="connsiteY32" fmla="*/ 1328796 h 1437056"/>
              <a:gd name="connsiteX33" fmla="*/ 945356 w 1236064"/>
              <a:gd name="connsiteY33" fmla="*/ 1333559 h 1437056"/>
              <a:gd name="connsiteX34" fmla="*/ 950118 w 1236064"/>
              <a:gd name="connsiteY34" fmla="*/ 1307365 h 1437056"/>
              <a:gd name="connsiteX35" fmla="*/ 952500 w 1236064"/>
              <a:gd name="connsiteY35" fmla="*/ 1297840 h 1437056"/>
              <a:gd name="connsiteX36" fmla="*/ 988218 w 1236064"/>
              <a:gd name="connsiteY36" fmla="*/ 1290696 h 1437056"/>
              <a:gd name="connsiteX37" fmla="*/ 992981 w 1236064"/>
              <a:gd name="connsiteY37" fmla="*/ 1283553 h 1437056"/>
              <a:gd name="connsiteX38" fmla="*/ 1000125 w 1236064"/>
              <a:gd name="connsiteY38" fmla="*/ 1281171 h 1437056"/>
              <a:gd name="connsiteX39" fmla="*/ 1007268 w 1236064"/>
              <a:gd name="connsiteY39" fmla="*/ 1276409 h 1437056"/>
              <a:gd name="connsiteX40" fmla="*/ 1012031 w 1236064"/>
              <a:gd name="connsiteY40" fmla="*/ 1266884 h 1437056"/>
              <a:gd name="connsiteX41" fmla="*/ 1014412 w 1236064"/>
              <a:gd name="connsiteY41" fmla="*/ 1259740 h 1437056"/>
              <a:gd name="connsiteX42" fmla="*/ 1023937 w 1236064"/>
              <a:gd name="connsiteY42" fmla="*/ 1245453 h 1437056"/>
              <a:gd name="connsiteX43" fmla="*/ 1031081 w 1236064"/>
              <a:gd name="connsiteY43" fmla="*/ 1226403 h 1437056"/>
              <a:gd name="connsiteX44" fmla="*/ 1033462 w 1236064"/>
              <a:gd name="connsiteY44" fmla="*/ 1219259 h 1437056"/>
              <a:gd name="connsiteX45" fmla="*/ 1035843 w 1236064"/>
              <a:gd name="connsiteY45" fmla="*/ 1209734 h 1437056"/>
              <a:gd name="connsiteX46" fmla="*/ 1040606 w 1236064"/>
              <a:gd name="connsiteY46" fmla="*/ 1200209 h 1437056"/>
              <a:gd name="connsiteX47" fmla="*/ 1045368 w 1236064"/>
              <a:gd name="connsiteY47" fmla="*/ 1181159 h 1437056"/>
              <a:gd name="connsiteX48" fmla="*/ 1062037 w 1236064"/>
              <a:gd name="connsiteY48" fmla="*/ 1150203 h 1437056"/>
              <a:gd name="connsiteX49" fmla="*/ 1069181 w 1236064"/>
              <a:gd name="connsiteY49" fmla="*/ 1143059 h 1437056"/>
              <a:gd name="connsiteX50" fmla="*/ 1066800 w 1236064"/>
              <a:gd name="connsiteY50" fmla="*/ 1114484 h 1437056"/>
              <a:gd name="connsiteX51" fmla="*/ 1004887 w 1236064"/>
              <a:gd name="connsiteY51" fmla="*/ 1121628 h 1437056"/>
              <a:gd name="connsiteX52" fmla="*/ 1004887 w 1236064"/>
              <a:gd name="connsiteY52" fmla="*/ 1093053 h 1437056"/>
              <a:gd name="connsiteX53" fmla="*/ 1009650 w 1236064"/>
              <a:gd name="connsiteY53" fmla="*/ 1085909 h 1437056"/>
              <a:gd name="connsiteX54" fmla="*/ 1016793 w 1236064"/>
              <a:gd name="connsiteY54" fmla="*/ 1076384 h 1437056"/>
              <a:gd name="connsiteX55" fmla="*/ 1028700 w 1236064"/>
              <a:gd name="connsiteY55" fmla="*/ 1026378 h 1437056"/>
              <a:gd name="connsiteX56" fmla="*/ 1038225 w 1236064"/>
              <a:gd name="connsiteY56" fmla="*/ 990659 h 1437056"/>
              <a:gd name="connsiteX57" fmla="*/ 1045368 w 1236064"/>
              <a:gd name="connsiteY57" fmla="*/ 981134 h 1437056"/>
              <a:gd name="connsiteX58" fmla="*/ 1054893 w 1236064"/>
              <a:gd name="connsiteY58" fmla="*/ 964465 h 1437056"/>
              <a:gd name="connsiteX59" fmla="*/ 1071562 w 1236064"/>
              <a:gd name="connsiteY59" fmla="*/ 947796 h 1437056"/>
              <a:gd name="connsiteX60" fmla="*/ 1095375 w 1236064"/>
              <a:gd name="connsiteY60" fmla="*/ 928746 h 1437056"/>
              <a:gd name="connsiteX61" fmla="*/ 1138237 w 1236064"/>
              <a:gd name="connsiteY61" fmla="*/ 900171 h 1437056"/>
              <a:gd name="connsiteX62" fmla="*/ 1166812 w 1236064"/>
              <a:gd name="connsiteY62" fmla="*/ 854928 h 1437056"/>
              <a:gd name="connsiteX63" fmla="*/ 1235868 w 1236064"/>
              <a:gd name="connsiteY63" fmla="*/ 831115 h 1437056"/>
              <a:gd name="connsiteX64" fmla="*/ 1185861 w 1236064"/>
              <a:gd name="connsiteY64" fmla="*/ 778728 h 1437056"/>
              <a:gd name="connsiteX65" fmla="*/ 1133475 w 1236064"/>
              <a:gd name="connsiteY65" fmla="*/ 745390 h 1437056"/>
              <a:gd name="connsiteX66" fmla="*/ 1088231 w 1236064"/>
              <a:gd name="connsiteY66" fmla="*/ 662046 h 1437056"/>
              <a:gd name="connsiteX67" fmla="*/ 1064418 w 1236064"/>
              <a:gd name="connsiteY67" fmla="*/ 609659 h 1437056"/>
              <a:gd name="connsiteX68" fmla="*/ 1031081 w 1236064"/>
              <a:gd name="connsiteY68" fmla="*/ 535840 h 1437056"/>
              <a:gd name="connsiteX69" fmla="*/ 992981 w 1236064"/>
              <a:gd name="connsiteY69" fmla="*/ 452496 h 1437056"/>
              <a:gd name="connsiteX70" fmla="*/ 969168 w 1236064"/>
              <a:gd name="connsiteY70" fmla="*/ 397728 h 1437056"/>
              <a:gd name="connsiteX71" fmla="*/ 947738 w 1236064"/>
              <a:gd name="connsiteY71" fmla="*/ 333434 h 1437056"/>
              <a:gd name="connsiteX72" fmla="*/ 926306 w 1236064"/>
              <a:gd name="connsiteY72" fmla="*/ 242946 h 1437056"/>
              <a:gd name="connsiteX73" fmla="*/ 900112 w 1236064"/>
              <a:gd name="connsiteY73" fmla="*/ 161985 h 1437056"/>
              <a:gd name="connsiteX74" fmla="*/ 871537 w 1236064"/>
              <a:gd name="connsiteY74" fmla="*/ 88166 h 1437056"/>
              <a:gd name="connsiteX75" fmla="*/ 823912 w 1236064"/>
              <a:gd name="connsiteY75" fmla="*/ 58 h 1437056"/>
              <a:gd name="connsiteX76" fmla="*/ 852487 w 1236064"/>
              <a:gd name="connsiteY76" fmla="*/ 84506 h 1437056"/>
              <a:gd name="connsiteX77" fmla="*/ 862012 w 1236064"/>
              <a:gd name="connsiteY77" fmla="*/ 148800 h 1437056"/>
              <a:gd name="connsiteX78" fmla="*/ 847725 w 1236064"/>
              <a:gd name="connsiteY78" fmla="*/ 207228 h 1437056"/>
              <a:gd name="connsiteX79" fmla="*/ 812006 w 1236064"/>
              <a:gd name="connsiteY79" fmla="*/ 297715 h 1437056"/>
              <a:gd name="connsiteX80" fmla="*/ 797718 w 1236064"/>
              <a:gd name="connsiteY80" fmla="*/ 354865 h 1437056"/>
              <a:gd name="connsiteX81" fmla="*/ 781050 w 1236064"/>
              <a:gd name="connsiteY81" fmla="*/ 395346 h 1437056"/>
              <a:gd name="connsiteX82" fmla="*/ 754856 w 1236064"/>
              <a:gd name="connsiteY82" fmla="*/ 445353 h 1437056"/>
              <a:gd name="connsiteX83" fmla="*/ 762000 w 1236064"/>
              <a:gd name="connsiteY83" fmla="*/ 481071 h 1437056"/>
              <a:gd name="connsiteX84" fmla="*/ 733424 w 1236064"/>
              <a:gd name="connsiteY84" fmla="*/ 483453 h 1437056"/>
              <a:gd name="connsiteX85" fmla="*/ 688181 w 1236064"/>
              <a:gd name="connsiteY85" fmla="*/ 519171 h 1437056"/>
              <a:gd name="connsiteX86" fmla="*/ 642937 w 1236064"/>
              <a:gd name="connsiteY86" fmla="*/ 562034 h 1437056"/>
              <a:gd name="connsiteX87" fmla="*/ 607218 w 1236064"/>
              <a:gd name="connsiteY87" fmla="*/ 604896 h 1437056"/>
              <a:gd name="connsiteX88" fmla="*/ 602456 w 1236064"/>
              <a:gd name="connsiteY88" fmla="*/ 612040 h 1437056"/>
              <a:gd name="connsiteX89" fmla="*/ 573881 w 1236064"/>
              <a:gd name="connsiteY89" fmla="*/ 628709 h 1437056"/>
              <a:gd name="connsiteX90" fmla="*/ 554831 w 1236064"/>
              <a:gd name="connsiteY90" fmla="*/ 638234 h 1437056"/>
              <a:gd name="connsiteX91" fmla="*/ 542925 w 1236064"/>
              <a:gd name="connsiteY91" fmla="*/ 645378 h 1437056"/>
              <a:gd name="connsiteX92" fmla="*/ 535781 w 1236064"/>
              <a:gd name="connsiteY92" fmla="*/ 647759 h 1437056"/>
              <a:gd name="connsiteX93" fmla="*/ 516731 w 1236064"/>
              <a:gd name="connsiteY93" fmla="*/ 662046 h 1437056"/>
              <a:gd name="connsiteX94" fmla="*/ 500062 w 1236064"/>
              <a:gd name="connsiteY94" fmla="*/ 676334 h 1437056"/>
              <a:gd name="connsiteX95" fmla="*/ 490537 w 1236064"/>
              <a:gd name="connsiteY95" fmla="*/ 714434 h 1437056"/>
              <a:gd name="connsiteX96" fmla="*/ 490537 w 1236064"/>
              <a:gd name="connsiteY96" fmla="*/ 831115 h 1437056"/>
              <a:gd name="connsiteX97" fmla="*/ 495300 w 1236064"/>
              <a:gd name="connsiteY97" fmla="*/ 864453 h 1437056"/>
              <a:gd name="connsiteX98" fmla="*/ 492918 w 1236064"/>
              <a:gd name="connsiteY98" fmla="*/ 897790 h 1437056"/>
              <a:gd name="connsiteX99" fmla="*/ 483393 w 1236064"/>
              <a:gd name="connsiteY99" fmla="*/ 895409 h 1437056"/>
              <a:gd name="connsiteX100" fmla="*/ 478631 w 1236064"/>
              <a:gd name="connsiteY100" fmla="*/ 888265 h 1437056"/>
              <a:gd name="connsiteX101" fmla="*/ 447675 w 1236064"/>
              <a:gd name="connsiteY101" fmla="*/ 878740 h 1437056"/>
              <a:gd name="connsiteX102" fmla="*/ 445293 w 1236064"/>
              <a:gd name="connsiteY102" fmla="*/ 871596 h 1437056"/>
              <a:gd name="connsiteX103" fmla="*/ 438150 w 1236064"/>
              <a:gd name="connsiteY103" fmla="*/ 845403 h 1437056"/>
              <a:gd name="connsiteX104" fmla="*/ 421481 w 1236064"/>
              <a:gd name="connsiteY104" fmla="*/ 854928 h 1437056"/>
              <a:gd name="connsiteX105" fmla="*/ 407193 w 1236064"/>
              <a:gd name="connsiteY105" fmla="*/ 859690 h 1437056"/>
              <a:gd name="connsiteX106" fmla="*/ 397668 w 1236064"/>
              <a:gd name="connsiteY106" fmla="*/ 869215 h 1437056"/>
              <a:gd name="connsiteX107" fmla="*/ 395287 w 1236064"/>
              <a:gd name="connsiteY107" fmla="*/ 876359 h 1437056"/>
              <a:gd name="connsiteX108" fmla="*/ 388143 w 1236064"/>
              <a:gd name="connsiteY108" fmla="*/ 885884 h 1437056"/>
              <a:gd name="connsiteX109" fmla="*/ 369093 w 1236064"/>
              <a:gd name="connsiteY109" fmla="*/ 902553 h 1437056"/>
              <a:gd name="connsiteX110" fmla="*/ 371475 w 1236064"/>
              <a:gd name="connsiteY110" fmla="*/ 938271 h 1437056"/>
              <a:gd name="connsiteX111" fmla="*/ 373856 w 1236064"/>
              <a:gd name="connsiteY111" fmla="*/ 945415 h 1437056"/>
              <a:gd name="connsiteX112" fmla="*/ 381000 w 1236064"/>
              <a:gd name="connsiteY112" fmla="*/ 950178 h 1437056"/>
              <a:gd name="connsiteX113" fmla="*/ 390525 w 1236064"/>
              <a:gd name="connsiteY113" fmla="*/ 966846 h 1437056"/>
              <a:gd name="connsiteX114" fmla="*/ 392906 w 1236064"/>
              <a:gd name="connsiteY114" fmla="*/ 976371 h 1437056"/>
              <a:gd name="connsiteX115" fmla="*/ 400050 w 1236064"/>
              <a:gd name="connsiteY115" fmla="*/ 988278 h 1437056"/>
              <a:gd name="connsiteX116" fmla="*/ 407193 w 1236064"/>
              <a:gd name="connsiteY116" fmla="*/ 1023996 h 1437056"/>
              <a:gd name="connsiteX117" fmla="*/ 404812 w 1236064"/>
              <a:gd name="connsiteY117" fmla="*/ 1040665 h 1437056"/>
              <a:gd name="connsiteX118" fmla="*/ 378618 w 1236064"/>
              <a:gd name="connsiteY118" fmla="*/ 1033521 h 1437056"/>
              <a:gd name="connsiteX119" fmla="*/ 354806 w 1236064"/>
              <a:gd name="connsiteY119" fmla="*/ 1012090 h 1437056"/>
              <a:gd name="connsiteX120" fmla="*/ 350043 w 1236064"/>
              <a:gd name="connsiteY120" fmla="*/ 1004946 h 1437056"/>
              <a:gd name="connsiteX121" fmla="*/ 342900 w 1236064"/>
              <a:gd name="connsiteY121" fmla="*/ 1000184 h 1437056"/>
              <a:gd name="connsiteX122" fmla="*/ 307181 w 1236064"/>
              <a:gd name="connsiteY122" fmla="*/ 1007328 h 1437056"/>
              <a:gd name="connsiteX123" fmla="*/ 295275 w 1236064"/>
              <a:gd name="connsiteY123" fmla="*/ 1019234 h 1437056"/>
              <a:gd name="connsiteX124" fmla="*/ 288131 w 1236064"/>
              <a:gd name="connsiteY124" fmla="*/ 1043046 h 1437056"/>
              <a:gd name="connsiteX125" fmla="*/ 285750 w 1236064"/>
              <a:gd name="connsiteY125" fmla="*/ 1054953 h 1437056"/>
              <a:gd name="connsiteX126" fmla="*/ 278606 w 1236064"/>
              <a:gd name="connsiteY126" fmla="*/ 1057334 h 1437056"/>
              <a:gd name="connsiteX127" fmla="*/ 259556 w 1236064"/>
              <a:gd name="connsiteY127" fmla="*/ 1052571 h 1437056"/>
              <a:gd name="connsiteX128" fmla="*/ 252412 w 1236064"/>
              <a:gd name="connsiteY128" fmla="*/ 1040665 h 1437056"/>
              <a:gd name="connsiteX129" fmla="*/ 235743 w 1236064"/>
              <a:gd name="connsiteY129" fmla="*/ 1023996 h 1437056"/>
              <a:gd name="connsiteX130" fmla="*/ 235743 w 1236064"/>
              <a:gd name="connsiteY130" fmla="*/ 1023996 h 1437056"/>
              <a:gd name="connsiteX131" fmla="*/ 226218 w 1236064"/>
              <a:gd name="connsiteY131" fmla="*/ 1019234 h 1437056"/>
              <a:gd name="connsiteX132" fmla="*/ 207168 w 1236064"/>
              <a:gd name="connsiteY132" fmla="*/ 1007328 h 1437056"/>
              <a:gd name="connsiteX133" fmla="*/ 197643 w 1236064"/>
              <a:gd name="connsiteY133" fmla="*/ 1004946 h 1437056"/>
              <a:gd name="connsiteX134" fmla="*/ 166687 w 1236064"/>
              <a:gd name="connsiteY134" fmla="*/ 1000184 h 1437056"/>
              <a:gd name="connsiteX135" fmla="*/ 150018 w 1236064"/>
              <a:gd name="connsiteY135" fmla="*/ 995421 h 1437056"/>
              <a:gd name="connsiteX136" fmla="*/ 126206 w 1236064"/>
              <a:gd name="connsiteY136" fmla="*/ 985896 h 1437056"/>
              <a:gd name="connsiteX137" fmla="*/ 111918 w 1236064"/>
              <a:gd name="connsiteY137" fmla="*/ 978753 h 1437056"/>
              <a:gd name="connsiteX138" fmla="*/ 52387 w 1236064"/>
              <a:gd name="connsiteY138" fmla="*/ 983515 h 1437056"/>
              <a:gd name="connsiteX139" fmla="*/ 45243 w 1236064"/>
              <a:gd name="connsiteY139" fmla="*/ 988278 h 1437056"/>
              <a:gd name="connsiteX140" fmla="*/ 23812 w 1236064"/>
              <a:gd name="connsiteY140" fmla="*/ 1009709 h 1437056"/>
              <a:gd name="connsiteX141" fmla="*/ 16668 w 1236064"/>
              <a:gd name="connsiteY141" fmla="*/ 1033521 h 1437056"/>
              <a:gd name="connsiteX142" fmla="*/ 11906 w 1236064"/>
              <a:gd name="connsiteY142" fmla="*/ 1040665 h 1437056"/>
              <a:gd name="connsiteX143" fmla="*/ 9525 w 1236064"/>
              <a:gd name="connsiteY143" fmla="*/ 1081146 h 1437056"/>
              <a:gd name="connsiteX144" fmla="*/ 7143 w 1236064"/>
              <a:gd name="connsiteY144" fmla="*/ 1090671 h 1437056"/>
              <a:gd name="connsiteX145" fmla="*/ 4762 w 1236064"/>
              <a:gd name="connsiteY145" fmla="*/ 1104959 h 1437056"/>
              <a:gd name="connsiteX146" fmla="*/ 2381 w 1236064"/>
              <a:gd name="connsiteY146" fmla="*/ 1135915 h 1437056"/>
              <a:gd name="connsiteX147" fmla="*/ 0 w 1236064"/>
              <a:gd name="connsiteY147" fmla="*/ 1143059 h 1437056"/>
              <a:gd name="connsiteX148" fmla="*/ 2381 w 1236064"/>
              <a:gd name="connsiteY148" fmla="*/ 1209734 h 1437056"/>
              <a:gd name="connsiteX149" fmla="*/ 19050 w 1236064"/>
              <a:gd name="connsiteY149" fmla="*/ 1221640 h 1437056"/>
              <a:gd name="connsiteX150" fmla="*/ 45243 w 1236064"/>
              <a:gd name="connsiteY150" fmla="*/ 1233546 h 1437056"/>
              <a:gd name="connsiteX151" fmla="*/ 59531 w 1236064"/>
              <a:gd name="connsiteY151" fmla="*/ 1238309 h 1437056"/>
              <a:gd name="connsiteX152" fmla="*/ 83343 w 1236064"/>
              <a:gd name="connsiteY152" fmla="*/ 1254978 h 1437056"/>
              <a:gd name="connsiteX153" fmla="*/ 90487 w 1236064"/>
              <a:gd name="connsiteY153" fmla="*/ 1262121 h 1437056"/>
              <a:gd name="connsiteX154" fmla="*/ 104775 w 1236064"/>
              <a:gd name="connsiteY154" fmla="*/ 1266884 h 1437056"/>
              <a:gd name="connsiteX155" fmla="*/ 123825 w 1236064"/>
              <a:gd name="connsiteY155" fmla="*/ 1271646 h 1437056"/>
              <a:gd name="connsiteX156" fmla="*/ 138112 w 1236064"/>
              <a:gd name="connsiteY156" fmla="*/ 1276409 h 1437056"/>
              <a:gd name="connsiteX157" fmla="*/ 223837 w 1236064"/>
              <a:gd name="connsiteY157" fmla="*/ 1285934 h 1437056"/>
              <a:gd name="connsiteX158" fmla="*/ 257175 w 1236064"/>
              <a:gd name="connsiteY158" fmla="*/ 1314509 h 1437056"/>
              <a:gd name="connsiteX159" fmla="*/ 261937 w 1236064"/>
              <a:gd name="connsiteY159" fmla="*/ 1321653 h 1437056"/>
              <a:gd name="connsiteX160" fmla="*/ 264318 w 1236064"/>
              <a:gd name="connsiteY160" fmla="*/ 1328796 h 1437056"/>
              <a:gd name="connsiteX161" fmla="*/ 271462 w 1236064"/>
              <a:gd name="connsiteY161" fmla="*/ 1343084 h 1437056"/>
              <a:gd name="connsiteX162" fmla="*/ 276225 w 1236064"/>
              <a:gd name="connsiteY162" fmla="*/ 1350228 h 1437056"/>
              <a:gd name="connsiteX163" fmla="*/ 285750 w 1236064"/>
              <a:gd name="connsiteY163" fmla="*/ 1352609 h 1437056"/>
              <a:gd name="connsiteX164" fmla="*/ 328612 w 1236064"/>
              <a:gd name="connsiteY164" fmla="*/ 1347846 h 1437056"/>
              <a:gd name="connsiteX165" fmla="*/ 342900 w 1236064"/>
              <a:gd name="connsiteY165" fmla="*/ 1345465 h 1437056"/>
              <a:gd name="connsiteX166" fmla="*/ 366712 w 1236064"/>
              <a:gd name="connsiteY166" fmla="*/ 1350228 h 1437056"/>
              <a:gd name="connsiteX167" fmla="*/ 373856 w 1236064"/>
              <a:gd name="connsiteY167" fmla="*/ 1383565 h 1437056"/>
              <a:gd name="connsiteX168" fmla="*/ 381000 w 1236064"/>
              <a:gd name="connsiteY168" fmla="*/ 1412140 h 1437056"/>
              <a:gd name="connsiteX169" fmla="*/ 381000 w 1236064"/>
              <a:gd name="connsiteY169" fmla="*/ 1435953 h 1437056"/>
              <a:gd name="connsiteX0" fmla="*/ 381000 w 1236064"/>
              <a:gd name="connsiteY0" fmla="*/ 1435953 h 1437056"/>
              <a:gd name="connsiteX1" fmla="*/ 411956 w 1236064"/>
              <a:gd name="connsiteY1" fmla="*/ 1431190 h 1437056"/>
              <a:gd name="connsiteX2" fmla="*/ 426243 w 1236064"/>
              <a:gd name="connsiteY2" fmla="*/ 1419284 h 1437056"/>
              <a:gd name="connsiteX3" fmla="*/ 435768 w 1236064"/>
              <a:gd name="connsiteY3" fmla="*/ 1414521 h 1437056"/>
              <a:gd name="connsiteX4" fmla="*/ 447675 w 1236064"/>
              <a:gd name="connsiteY4" fmla="*/ 1404996 h 1437056"/>
              <a:gd name="connsiteX5" fmla="*/ 450056 w 1236064"/>
              <a:gd name="connsiteY5" fmla="*/ 1397853 h 1437056"/>
              <a:gd name="connsiteX6" fmla="*/ 476250 w 1236064"/>
              <a:gd name="connsiteY6" fmla="*/ 1378803 h 1437056"/>
              <a:gd name="connsiteX7" fmla="*/ 488156 w 1236064"/>
              <a:gd name="connsiteY7" fmla="*/ 1369278 h 1437056"/>
              <a:gd name="connsiteX8" fmla="*/ 526256 w 1236064"/>
              <a:gd name="connsiteY8" fmla="*/ 1362134 h 1437056"/>
              <a:gd name="connsiteX9" fmla="*/ 559593 w 1236064"/>
              <a:gd name="connsiteY9" fmla="*/ 1357371 h 1437056"/>
              <a:gd name="connsiteX10" fmla="*/ 573881 w 1236064"/>
              <a:gd name="connsiteY10" fmla="*/ 1347846 h 1437056"/>
              <a:gd name="connsiteX11" fmla="*/ 592931 w 1236064"/>
              <a:gd name="connsiteY11" fmla="*/ 1333559 h 1437056"/>
              <a:gd name="connsiteX12" fmla="*/ 611981 w 1236064"/>
              <a:gd name="connsiteY12" fmla="*/ 1321653 h 1437056"/>
              <a:gd name="connsiteX13" fmla="*/ 626268 w 1236064"/>
              <a:gd name="connsiteY13" fmla="*/ 1319271 h 1437056"/>
              <a:gd name="connsiteX14" fmla="*/ 657225 w 1236064"/>
              <a:gd name="connsiteY14" fmla="*/ 1314509 h 1437056"/>
              <a:gd name="connsiteX15" fmla="*/ 666750 w 1236064"/>
              <a:gd name="connsiteY15" fmla="*/ 1307365 h 1437056"/>
              <a:gd name="connsiteX16" fmla="*/ 652462 w 1236064"/>
              <a:gd name="connsiteY16" fmla="*/ 1295459 h 1437056"/>
              <a:gd name="connsiteX17" fmla="*/ 638175 w 1236064"/>
              <a:gd name="connsiteY17" fmla="*/ 1288315 h 1437056"/>
              <a:gd name="connsiteX18" fmla="*/ 626268 w 1236064"/>
              <a:gd name="connsiteY18" fmla="*/ 1278790 h 1437056"/>
              <a:gd name="connsiteX19" fmla="*/ 619125 w 1236064"/>
              <a:gd name="connsiteY19" fmla="*/ 1271646 h 1437056"/>
              <a:gd name="connsiteX20" fmla="*/ 621506 w 1236064"/>
              <a:gd name="connsiteY20" fmla="*/ 1254978 h 1437056"/>
              <a:gd name="connsiteX21" fmla="*/ 650081 w 1236064"/>
              <a:gd name="connsiteY21" fmla="*/ 1259740 h 1437056"/>
              <a:gd name="connsiteX22" fmla="*/ 671512 w 1236064"/>
              <a:gd name="connsiteY22" fmla="*/ 1266884 h 1437056"/>
              <a:gd name="connsiteX23" fmla="*/ 673893 w 1236064"/>
              <a:gd name="connsiteY23" fmla="*/ 1300221 h 1437056"/>
              <a:gd name="connsiteX24" fmla="*/ 692943 w 1236064"/>
              <a:gd name="connsiteY24" fmla="*/ 1302603 h 1437056"/>
              <a:gd name="connsiteX25" fmla="*/ 757237 w 1236064"/>
              <a:gd name="connsiteY25" fmla="*/ 1300221 h 1437056"/>
              <a:gd name="connsiteX26" fmla="*/ 776287 w 1236064"/>
              <a:gd name="connsiteY26" fmla="*/ 1297840 h 1437056"/>
              <a:gd name="connsiteX27" fmla="*/ 845343 w 1236064"/>
              <a:gd name="connsiteY27" fmla="*/ 1304984 h 1437056"/>
              <a:gd name="connsiteX28" fmla="*/ 864393 w 1236064"/>
              <a:gd name="connsiteY28" fmla="*/ 1309746 h 1437056"/>
              <a:gd name="connsiteX29" fmla="*/ 885825 w 1236064"/>
              <a:gd name="connsiteY29" fmla="*/ 1314509 h 1437056"/>
              <a:gd name="connsiteX30" fmla="*/ 897731 w 1236064"/>
              <a:gd name="connsiteY30" fmla="*/ 1319271 h 1437056"/>
              <a:gd name="connsiteX31" fmla="*/ 907256 w 1236064"/>
              <a:gd name="connsiteY31" fmla="*/ 1324034 h 1437056"/>
              <a:gd name="connsiteX32" fmla="*/ 926306 w 1236064"/>
              <a:gd name="connsiteY32" fmla="*/ 1328796 h 1437056"/>
              <a:gd name="connsiteX33" fmla="*/ 945356 w 1236064"/>
              <a:gd name="connsiteY33" fmla="*/ 1333559 h 1437056"/>
              <a:gd name="connsiteX34" fmla="*/ 950118 w 1236064"/>
              <a:gd name="connsiteY34" fmla="*/ 1307365 h 1437056"/>
              <a:gd name="connsiteX35" fmla="*/ 952500 w 1236064"/>
              <a:gd name="connsiteY35" fmla="*/ 1297840 h 1437056"/>
              <a:gd name="connsiteX36" fmla="*/ 988218 w 1236064"/>
              <a:gd name="connsiteY36" fmla="*/ 1290696 h 1437056"/>
              <a:gd name="connsiteX37" fmla="*/ 992981 w 1236064"/>
              <a:gd name="connsiteY37" fmla="*/ 1283553 h 1437056"/>
              <a:gd name="connsiteX38" fmla="*/ 1000125 w 1236064"/>
              <a:gd name="connsiteY38" fmla="*/ 1281171 h 1437056"/>
              <a:gd name="connsiteX39" fmla="*/ 1007268 w 1236064"/>
              <a:gd name="connsiteY39" fmla="*/ 1276409 h 1437056"/>
              <a:gd name="connsiteX40" fmla="*/ 1012031 w 1236064"/>
              <a:gd name="connsiteY40" fmla="*/ 1266884 h 1437056"/>
              <a:gd name="connsiteX41" fmla="*/ 1014412 w 1236064"/>
              <a:gd name="connsiteY41" fmla="*/ 1259740 h 1437056"/>
              <a:gd name="connsiteX42" fmla="*/ 1023937 w 1236064"/>
              <a:gd name="connsiteY42" fmla="*/ 1245453 h 1437056"/>
              <a:gd name="connsiteX43" fmla="*/ 1031081 w 1236064"/>
              <a:gd name="connsiteY43" fmla="*/ 1226403 h 1437056"/>
              <a:gd name="connsiteX44" fmla="*/ 1033462 w 1236064"/>
              <a:gd name="connsiteY44" fmla="*/ 1219259 h 1437056"/>
              <a:gd name="connsiteX45" fmla="*/ 1035843 w 1236064"/>
              <a:gd name="connsiteY45" fmla="*/ 1209734 h 1437056"/>
              <a:gd name="connsiteX46" fmla="*/ 1040606 w 1236064"/>
              <a:gd name="connsiteY46" fmla="*/ 1200209 h 1437056"/>
              <a:gd name="connsiteX47" fmla="*/ 1045368 w 1236064"/>
              <a:gd name="connsiteY47" fmla="*/ 1181159 h 1437056"/>
              <a:gd name="connsiteX48" fmla="*/ 1062037 w 1236064"/>
              <a:gd name="connsiteY48" fmla="*/ 1150203 h 1437056"/>
              <a:gd name="connsiteX49" fmla="*/ 1069181 w 1236064"/>
              <a:gd name="connsiteY49" fmla="*/ 1143059 h 1437056"/>
              <a:gd name="connsiteX50" fmla="*/ 1066800 w 1236064"/>
              <a:gd name="connsiteY50" fmla="*/ 1114484 h 1437056"/>
              <a:gd name="connsiteX51" fmla="*/ 1004887 w 1236064"/>
              <a:gd name="connsiteY51" fmla="*/ 1121628 h 1437056"/>
              <a:gd name="connsiteX52" fmla="*/ 1004887 w 1236064"/>
              <a:gd name="connsiteY52" fmla="*/ 1093053 h 1437056"/>
              <a:gd name="connsiteX53" fmla="*/ 1009650 w 1236064"/>
              <a:gd name="connsiteY53" fmla="*/ 1085909 h 1437056"/>
              <a:gd name="connsiteX54" fmla="*/ 1016793 w 1236064"/>
              <a:gd name="connsiteY54" fmla="*/ 1076384 h 1437056"/>
              <a:gd name="connsiteX55" fmla="*/ 1028700 w 1236064"/>
              <a:gd name="connsiteY55" fmla="*/ 1026378 h 1437056"/>
              <a:gd name="connsiteX56" fmla="*/ 1038225 w 1236064"/>
              <a:gd name="connsiteY56" fmla="*/ 990659 h 1437056"/>
              <a:gd name="connsiteX57" fmla="*/ 1045368 w 1236064"/>
              <a:gd name="connsiteY57" fmla="*/ 981134 h 1437056"/>
              <a:gd name="connsiteX58" fmla="*/ 1054893 w 1236064"/>
              <a:gd name="connsiteY58" fmla="*/ 964465 h 1437056"/>
              <a:gd name="connsiteX59" fmla="*/ 1071562 w 1236064"/>
              <a:gd name="connsiteY59" fmla="*/ 947796 h 1437056"/>
              <a:gd name="connsiteX60" fmla="*/ 1095375 w 1236064"/>
              <a:gd name="connsiteY60" fmla="*/ 928746 h 1437056"/>
              <a:gd name="connsiteX61" fmla="*/ 1166812 w 1236064"/>
              <a:gd name="connsiteY61" fmla="*/ 854928 h 1437056"/>
              <a:gd name="connsiteX62" fmla="*/ 1235868 w 1236064"/>
              <a:gd name="connsiteY62" fmla="*/ 831115 h 1437056"/>
              <a:gd name="connsiteX63" fmla="*/ 1185861 w 1236064"/>
              <a:gd name="connsiteY63" fmla="*/ 778728 h 1437056"/>
              <a:gd name="connsiteX64" fmla="*/ 1133475 w 1236064"/>
              <a:gd name="connsiteY64" fmla="*/ 745390 h 1437056"/>
              <a:gd name="connsiteX65" fmla="*/ 1088231 w 1236064"/>
              <a:gd name="connsiteY65" fmla="*/ 662046 h 1437056"/>
              <a:gd name="connsiteX66" fmla="*/ 1064418 w 1236064"/>
              <a:gd name="connsiteY66" fmla="*/ 609659 h 1437056"/>
              <a:gd name="connsiteX67" fmla="*/ 1031081 w 1236064"/>
              <a:gd name="connsiteY67" fmla="*/ 535840 h 1437056"/>
              <a:gd name="connsiteX68" fmla="*/ 992981 w 1236064"/>
              <a:gd name="connsiteY68" fmla="*/ 452496 h 1437056"/>
              <a:gd name="connsiteX69" fmla="*/ 969168 w 1236064"/>
              <a:gd name="connsiteY69" fmla="*/ 397728 h 1437056"/>
              <a:gd name="connsiteX70" fmla="*/ 947738 w 1236064"/>
              <a:gd name="connsiteY70" fmla="*/ 333434 h 1437056"/>
              <a:gd name="connsiteX71" fmla="*/ 926306 w 1236064"/>
              <a:gd name="connsiteY71" fmla="*/ 242946 h 1437056"/>
              <a:gd name="connsiteX72" fmla="*/ 900112 w 1236064"/>
              <a:gd name="connsiteY72" fmla="*/ 161985 h 1437056"/>
              <a:gd name="connsiteX73" fmla="*/ 871537 w 1236064"/>
              <a:gd name="connsiteY73" fmla="*/ 88166 h 1437056"/>
              <a:gd name="connsiteX74" fmla="*/ 823912 w 1236064"/>
              <a:gd name="connsiteY74" fmla="*/ 58 h 1437056"/>
              <a:gd name="connsiteX75" fmla="*/ 852487 w 1236064"/>
              <a:gd name="connsiteY75" fmla="*/ 84506 h 1437056"/>
              <a:gd name="connsiteX76" fmla="*/ 862012 w 1236064"/>
              <a:gd name="connsiteY76" fmla="*/ 148800 h 1437056"/>
              <a:gd name="connsiteX77" fmla="*/ 847725 w 1236064"/>
              <a:gd name="connsiteY77" fmla="*/ 207228 h 1437056"/>
              <a:gd name="connsiteX78" fmla="*/ 812006 w 1236064"/>
              <a:gd name="connsiteY78" fmla="*/ 297715 h 1437056"/>
              <a:gd name="connsiteX79" fmla="*/ 797718 w 1236064"/>
              <a:gd name="connsiteY79" fmla="*/ 354865 h 1437056"/>
              <a:gd name="connsiteX80" fmla="*/ 781050 w 1236064"/>
              <a:gd name="connsiteY80" fmla="*/ 395346 h 1437056"/>
              <a:gd name="connsiteX81" fmla="*/ 754856 w 1236064"/>
              <a:gd name="connsiteY81" fmla="*/ 445353 h 1437056"/>
              <a:gd name="connsiteX82" fmla="*/ 762000 w 1236064"/>
              <a:gd name="connsiteY82" fmla="*/ 481071 h 1437056"/>
              <a:gd name="connsiteX83" fmla="*/ 733424 w 1236064"/>
              <a:gd name="connsiteY83" fmla="*/ 483453 h 1437056"/>
              <a:gd name="connsiteX84" fmla="*/ 688181 w 1236064"/>
              <a:gd name="connsiteY84" fmla="*/ 519171 h 1437056"/>
              <a:gd name="connsiteX85" fmla="*/ 642937 w 1236064"/>
              <a:gd name="connsiteY85" fmla="*/ 562034 h 1437056"/>
              <a:gd name="connsiteX86" fmla="*/ 607218 w 1236064"/>
              <a:gd name="connsiteY86" fmla="*/ 604896 h 1437056"/>
              <a:gd name="connsiteX87" fmla="*/ 602456 w 1236064"/>
              <a:gd name="connsiteY87" fmla="*/ 612040 h 1437056"/>
              <a:gd name="connsiteX88" fmla="*/ 573881 w 1236064"/>
              <a:gd name="connsiteY88" fmla="*/ 628709 h 1437056"/>
              <a:gd name="connsiteX89" fmla="*/ 554831 w 1236064"/>
              <a:gd name="connsiteY89" fmla="*/ 638234 h 1437056"/>
              <a:gd name="connsiteX90" fmla="*/ 542925 w 1236064"/>
              <a:gd name="connsiteY90" fmla="*/ 645378 h 1437056"/>
              <a:gd name="connsiteX91" fmla="*/ 535781 w 1236064"/>
              <a:gd name="connsiteY91" fmla="*/ 647759 h 1437056"/>
              <a:gd name="connsiteX92" fmla="*/ 516731 w 1236064"/>
              <a:gd name="connsiteY92" fmla="*/ 662046 h 1437056"/>
              <a:gd name="connsiteX93" fmla="*/ 500062 w 1236064"/>
              <a:gd name="connsiteY93" fmla="*/ 676334 h 1437056"/>
              <a:gd name="connsiteX94" fmla="*/ 490537 w 1236064"/>
              <a:gd name="connsiteY94" fmla="*/ 714434 h 1437056"/>
              <a:gd name="connsiteX95" fmla="*/ 490537 w 1236064"/>
              <a:gd name="connsiteY95" fmla="*/ 831115 h 1437056"/>
              <a:gd name="connsiteX96" fmla="*/ 495300 w 1236064"/>
              <a:gd name="connsiteY96" fmla="*/ 864453 h 1437056"/>
              <a:gd name="connsiteX97" fmla="*/ 492918 w 1236064"/>
              <a:gd name="connsiteY97" fmla="*/ 897790 h 1437056"/>
              <a:gd name="connsiteX98" fmla="*/ 483393 w 1236064"/>
              <a:gd name="connsiteY98" fmla="*/ 895409 h 1437056"/>
              <a:gd name="connsiteX99" fmla="*/ 478631 w 1236064"/>
              <a:gd name="connsiteY99" fmla="*/ 888265 h 1437056"/>
              <a:gd name="connsiteX100" fmla="*/ 447675 w 1236064"/>
              <a:gd name="connsiteY100" fmla="*/ 878740 h 1437056"/>
              <a:gd name="connsiteX101" fmla="*/ 445293 w 1236064"/>
              <a:gd name="connsiteY101" fmla="*/ 871596 h 1437056"/>
              <a:gd name="connsiteX102" fmla="*/ 438150 w 1236064"/>
              <a:gd name="connsiteY102" fmla="*/ 845403 h 1437056"/>
              <a:gd name="connsiteX103" fmla="*/ 421481 w 1236064"/>
              <a:gd name="connsiteY103" fmla="*/ 854928 h 1437056"/>
              <a:gd name="connsiteX104" fmla="*/ 407193 w 1236064"/>
              <a:gd name="connsiteY104" fmla="*/ 859690 h 1437056"/>
              <a:gd name="connsiteX105" fmla="*/ 397668 w 1236064"/>
              <a:gd name="connsiteY105" fmla="*/ 869215 h 1437056"/>
              <a:gd name="connsiteX106" fmla="*/ 395287 w 1236064"/>
              <a:gd name="connsiteY106" fmla="*/ 876359 h 1437056"/>
              <a:gd name="connsiteX107" fmla="*/ 388143 w 1236064"/>
              <a:gd name="connsiteY107" fmla="*/ 885884 h 1437056"/>
              <a:gd name="connsiteX108" fmla="*/ 369093 w 1236064"/>
              <a:gd name="connsiteY108" fmla="*/ 902553 h 1437056"/>
              <a:gd name="connsiteX109" fmla="*/ 371475 w 1236064"/>
              <a:gd name="connsiteY109" fmla="*/ 938271 h 1437056"/>
              <a:gd name="connsiteX110" fmla="*/ 373856 w 1236064"/>
              <a:gd name="connsiteY110" fmla="*/ 945415 h 1437056"/>
              <a:gd name="connsiteX111" fmla="*/ 381000 w 1236064"/>
              <a:gd name="connsiteY111" fmla="*/ 950178 h 1437056"/>
              <a:gd name="connsiteX112" fmla="*/ 390525 w 1236064"/>
              <a:gd name="connsiteY112" fmla="*/ 966846 h 1437056"/>
              <a:gd name="connsiteX113" fmla="*/ 392906 w 1236064"/>
              <a:gd name="connsiteY113" fmla="*/ 976371 h 1437056"/>
              <a:gd name="connsiteX114" fmla="*/ 400050 w 1236064"/>
              <a:gd name="connsiteY114" fmla="*/ 988278 h 1437056"/>
              <a:gd name="connsiteX115" fmla="*/ 407193 w 1236064"/>
              <a:gd name="connsiteY115" fmla="*/ 1023996 h 1437056"/>
              <a:gd name="connsiteX116" fmla="*/ 404812 w 1236064"/>
              <a:gd name="connsiteY116" fmla="*/ 1040665 h 1437056"/>
              <a:gd name="connsiteX117" fmla="*/ 378618 w 1236064"/>
              <a:gd name="connsiteY117" fmla="*/ 1033521 h 1437056"/>
              <a:gd name="connsiteX118" fmla="*/ 354806 w 1236064"/>
              <a:gd name="connsiteY118" fmla="*/ 1012090 h 1437056"/>
              <a:gd name="connsiteX119" fmla="*/ 350043 w 1236064"/>
              <a:gd name="connsiteY119" fmla="*/ 1004946 h 1437056"/>
              <a:gd name="connsiteX120" fmla="*/ 342900 w 1236064"/>
              <a:gd name="connsiteY120" fmla="*/ 1000184 h 1437056"/>
              <a:gd name="connsiteX121" fmla="*/ 307181 w 1236064"/>
              <a:gd name="connsiteY121" fmla="*/ 1007328 h 1437056"/>
              <a:gd name="connsiteX122" fmla="*/ 295275 w 1236064"/>
              <a:gd name="connsiteY122" fmla="*/ 1019234 h 1437056"/>
              <a:gd name="connsiteX123" fmla="*/ 288131 w 1236064"/>
              <a:gd name="connsiteY123" fmla="*/ 1043046 h 1437056"/>
              <a:gd name="connsiteX124" fmla="*/ 285750 w 1236064"/>
              <a:gd name="connsiteY124" fmla="*/ 1054953 h 1437056"/>
              <a:gd name="connsiteX125" fmla="*/ 278606 w 1236064"/>
              <a:gd name="connsiteY125" fmla="*/ 1057334 h 1437056"/>
              <a:gd name="connsiteX126" fmla="*/ 259556 w 1236064"/>
              <a:gd name="connsiteY126" fmla="*/ 1052571 h 1437056"/>
              <a:gd name="connsiteX127" fmla="*/ 252412 w 1236064"/>
              <a:gd name="connsiteY127" fmla="*/ 1040665 h 1437056"/>
              <a:gd name="connsiteX128" fmla="*/ 235743 w 1236064"/>
              <a:gd name="connsiteY128" fmla="*/ 1023996 h 1437056"/>
              <a:gd name="connsiteX129" fmla="*/ 235743 w 1236064"/>
              <a:gd name="connsiteY129" fmla="*/ 1023996 h 1437056"/>
              <a:gd name="connsiteX130" fmla="*/ 226218 w 1236064"/>
              <a:gd name="connsiteY130" fmla="*/ 1019234 h 1437056"/>
              <a:gd name="connsiteX131" fmla="*/ 207168 w 1236064"/>
              <a:gd name="connsiteY131" fmla="*/ 1007328 h 1437056"/>
              <a:gd name="connsiteX132" fmla="*/ 197643 w 1236064"/>
              <a:gd name="connsiteY132" fmla="*/ 1004946 h 1437056"/>
              <a:gd name="connsiteX133" fmla="*/ 166687 w 1236064"/>
              <a:gd name="connsiteY133" fmla="*/ 1000184 h 1437056"/>
              <a:gd name="connsiteX134" fmla="*/ 150018 w 1236064"/>
              <a:gd name="connsiteY134" fmla="*/ 995421 h 1437056"/>
              <a:gd name="connsiteX135" fmla="*/ 126206 w 1236064"/>
              <a:gd name="connsiteY135" fmla="*/ 985896 h 1437056"/>
              <a:gd name="connsiteX136" fmla="*/ 111918 w 1236064"/>
              <a:gd name="connsiteY136" fmla="*/ 978753 h 1437056"/>
              <a:gd name="connsiteX137" fmla="*/ 52387 w 1236064"/>
              <a:gd name="connsiteY137" fmla="*/ 983515 h 1437056"/>
              <a:gd name="connsiteX138" fmla="*/ 45243 w 1236064"/>
              <a:gd name="connsiteY138" fmla="*/ 988278 h 1437056"/>
              <a:gd name="connsiteX139" fmla="*/ 23812 w 1236064"/>
              <a:gd name="connsiteY139" fmla="*/ 1009709 h 1437056"/>
              <a:gd name="connsiteX140" fmla="*/ 16668 w 1236064"/>
              <a:gd name="connsiteY140" fmla="*/ 1033521 h 1437056"/>
              <a:gd name="connsiteX141" fmla="*/ 11906 w 1236064"/>
              <a:gd name="connsiteY141" fmla="*/ 1040665 h 1437056"/>
              <a:gd name="connsiteX142" fmla="*/ 9525 w 1236064"/>
              <a:gd name="connsiteY142" fmla="*/ 1081146 h 1437056"/>
              <a:gd name="connsiteX143" fmla="*/ 7143 w 1236064"/>
              <a:gd name="connsiteY143" fmla="*/ 1090671 h 1437056"/>
              <a:gd name="connsiteX144" fmla="*/ 4762 w 1236064"/>
              <a:gd name="connsiteY144" fmla="*/ 1104959 h 1437056"/>
              <a:gd name="connsiteX145" fmla="*/ 2381 w 1236064"/>
              <a:gd name="connsiteY145" fmla="*/ 1135915 h 1437056"/>
              <a:gd name="connsiteX146" fmla="*/ 0 w 1236064"/>
              <a:gd name="connsiteY146" fmla="*/ 1143059 h 1437056"/>
              <a:gd name="connsiteX147" fmla="*/ 2381 w 1236064"/>
              <a:gd name="connsiteY147" fmla="*/ 1209734 h 1437056"/>
              <a:gd name="connsiteX148" fmla="*/ 19050 w 1236064"/>
              <a:gd name="connsiteY148" fmla="*/ 1221640 h 1437056"/>
              <a:gd name="connsiteX149" fmla="*/ 45243 w 1236064"/>
              <a:gd name="connsiteY149" fmla="*/ 1233546 h 1437056"/>
              <a:gd name="connsiteX150" fmla="*/ 59531 w 1236064"/>
              <a:gd name="connsiteY150" fmla="*/ 1238309 h 1437056"/>
              <a:gd name="connsiteX151" fmla="*/ 83343 w 1236064"/>
              <a:gd name="connsiteY151" fmla="*/ 1254978 h 1437056"/>
              <a:gd name="connsiteX152" fmla="*/ 90487 w 1236064"/>
              <a:gd name="connsiteY152" fmla="*/ 1262121 h 1437056"/>
              <a:gd name="connsiteX153" fmla="*/ 104775 w 1236064"/>
              <a:gd name="connsiteY153" fmla="*/ 1266884 h 1437056"/>
              <a:gd name="connsiteX154" fmla="*/ 123825 w 1236064"/>
              <a:gd name="connsiteY154" fmla="*/ 1271646 h 1437056"/>
              <a:gd name="connsiteX155" fmla="*/ 138112 w 1236064"/>
              <a:gd name="connsiteY155" fmla="*/ 1276409 h 1437056"/>
              <a:gd name="connsiteX156" fmla="*/ 223837 w 1236064"/>
              <a:gd name="connsiteY156" fmla="*/ 1285934 h 1437056"/>
              <a:gd name="connsiteX157" fmla="*/ 257175 w 1236064"/>
              <a:gd name="connsiteY157" fmla="*/ 1314509 h 1437056"/>
              <a:gd name="connsiteX158" fmla="*/ 261937 w 1236064"/>
              <a:gd name="connsiteY158" fmla="*/ 1321653 h 1437056"/>
              <a:gd name="connsiteX159" fmla="*/ 264318 w 1236064"/>
              <a:gd name="connsiteY159" fmla="*/ 1328796 h 1437056"/>
              <a:gd name="connsiteX160" fmla="*/ 271462 w 1236064"/>
              <a:gd name="connsiteY160" fmla="*/ 1343084 h 1437056"/>
              <a:gd name="connsiteX161" fmla="*/ 276225 w 1236064"/>
              <a:gd name="connsiteY161" fmla="*/ 1350228 h 1437056"/>
              <a:gd name="connsiteX162" fmla="*/ 285750 w 1236064"/>
              <a:gd name="connsiteY162" fmla="*/ 1352609 h 1437056"/>
              <a:gd name="connsiteX163" fmla="*/ 328612 w 1236064"/>
              <a:gd name="connsiteY163" fmla="*/ 1347846 h 1437056"/>
              <a:gd name="connsiteX164" fmla="*/ 342900 w 1236064"/>
              <a:gd name="connsiteY164" fmla="*/ 1345465 h 1437056"/>
              <a:gd name="connsiteX165" fmla="*/ 366712 w 1236064"/>
              <a:gd name="connsiteY165" fmla="*/ 1350228 h 1437056"/>
              <a:gd name="connsiteX166" fmla="*/ 373856 w 1236064"/>
              <a:gd name="connsiteY166" fmla="*/ 1383565 h 1437056"/>
              <a:gd name="connsiteX167" fmla="*/ 381000 w 1236064"/>
              <a:gd name="connsiteY167" fmla="*/ 1412140 h 1437056"/>
              <a:gd name="connsiteX168" fmla="*/ 381000 w 1236064"/>
              <a:gd name="connsiteY168" fmla="*/ 1435953 h 1437056"/>
              <a:gd name="connsiteX0" fmla="*/ 381000 w 1235949"/>
              <a:gd name="connsiteY0" fmla="*/ 1435953 h 1437056"/>
              <a:gd name="connsiteX1" fmla="*/ 411956 w 1235949"/>
              <a:gd name="connsiteY1" fmla="*/ 1431190 h 1437056"/>
              <a:gd name="connsiteX2" fmla="*/ 426243 w 1235949"/>
              <a:gd name="connsiteY2" fmla="*/ 1419284 h 1437056"/>
              <a:gd name="connsiteX3" fmla="*/ 435768 w 1235949"/>
              <a:gd name="connsiteY3" fmla="*/ 1414521 h 1437056"/>
              <a:gd name="connsiteX4" fmla="*/ 447675 w 1235949"/>
              <a:gd name="connsiteY4" fmla="*/ 1404996 h 1437056"/>
              <a:gd name="connsiteX5" fmla="*/ 450056 w 1235949"/>
              <a:gd name="connsiteY5" fmla="*/ 1397853 h 1437056"/>
              <a:gd name="connsiteX6" fmla="*/ 476250 w 1235949"/>
              <a:gd name="connsiteY6" fmla="*/ 1378803 h 1437056"/>
              <a:gd name="connsiteX7" fmla="*/ 488156 w 1235949"/>
              <a:gd name="connsiteY7" fmla="*/ 1369278 h 1437056"/>
              <a:gd name="connsiteX8" fmla="*/ 526256 w 1235949"/>
              <a:gd name="connsiteY8" fmla="*/ 1362134 h 1437056"/>
              <a:gd name="connsiteX9" fmla="*/ 559593 w 1235949"/>
              <a:gd name="connsiteY9" fmla="*/ 1357371 h 1437056"/>
              <a:gd name="connsiteX10" fmla="*/ 573881 w 1235949"/>
              <a:gd name="connsiteY10" fmla="*/ 1347846 h 1437056"/>
              <a:gd name="connsiteX11" fmla="*/ 592931 w 1235949"/>
              <a:gd name="connsiteY11" fmla="*/ 1333559 h 1437056"/>
              <a:gd name="connsiteX12" fmla="*/ 611981 w 1235949"/>
              <a:gd name="connsiteY12" fmla="*/ 1321653 h 1437056"/>
              <a:gd name="connsiteX13" fmla="*/ 626268 w 1235949"/>
              <a:gd name="connsiteY13" fmla="*/ 1319271 h 1437056"/>
              <a:gd name="connsiteX14" fmla="*/ 657225 w 1235949"/>
              <a:gd name="connsiteY14" fmla="*/ 1314509 h 1437056"/>
              <a:gd name="connsiteX15" fmla="*/ 666750 w 1235949"/>
              <a:gd name="connsiteY15" fmla="*/ 1307365 h 1437056"/>
              <a:gd name="connsiteX16" fmla="*/ 652462 w 1235949"/>
              <a:gd name="connsiteY16" fmla="*/ 1295459 h 1437056"/>
              <a:gd name="connsiteX17" fmla="*/ 638175 w 1235949"/>
              <a:gd name="connsiteY17" fmla="*/ 1288315 h 1437056"/>
              <a:gd name="connsiteX18" fmla="*/ 626268 w 1235949"/>
              <a:gd name="connsiteY18" fmla="*/ 1278790 h 1437056"/>
              <a:gd name="connsiteX19" fmla="*/ 619125 w 1235949"/>
              <a:gd name="connsiteY19" fmla="*/ 1271646 h 1437056"/>
              <a:gd name="connsiteX20" fmla="*/ 621506 w 1235949"/>
              <a:gd name="connsiteY20" fmla="*/ 1254978 h 1437056"/>
              <a:gd name="connsiteX21" fmla="*/ 650081 w 1235949"/>
              <a:gd name="connsiteY21" fmla="*/ 1259740 h 1437056"/>
              <a:gd name="connsiteX22" fmla="*/ 671512 w 1235949"/>
              <a:gd name="connsiteY22" fmla="*/ 1266884 h 1437056"/>
              <a:gd name="connsiteX23" fmla="*/ 673893 w 1235949"/>
              <a:gd name="connsiteY23" fmla="*/ 1300221 h 1437056"/>
              <a:gd name="connsiteX24" fmla="*/ 692943 w 1235949"/>
              <a:gd name="connsiteY24" fmla="*/ 1302603 h 1437056"/>
              <a:gd name="connsiteX25" fmla="*/ 757237 w 1235949"/>
              <a:gd name="connsiteY25" fmla="*/ 1300221 h 1437056"/>
              <a:gd name="connsiteX26" fmla="*/ 776287 w 1235949"/>
              <a:gd name="connsiteY26" fmla="*/ 1297840 h 1437056"/>
              <a:gd name="connsiteX27" fmla="*/ 845343 w 1235949"/>
              <a:gd name="connsiteY27" fmla="*/ 1304984 h 1437056"/>
              <a:gd name="connsiteX28" fmla="*/ 864393 w 1235949"/>
              <a:gd name="connsiteY28" fmla="*/ 1309746 h 1437056"/>
              <a:gd name="connsiteX29" fmla="*/ 885825 w 1235949"/>
              <a:gd name="connsiteY29" fmla="*/ 1314509 h 1437056"/>
              <a:gd name="connsiteX30" fmla="*/ 897731 w 1235949"/>
              <a:gd name="connsiteY30" fmla="*/ 1319271 h 1437056"/>
              <a:gd name="connsiteX31" fmla="*/ 907256 w 1235949"/>
              <a:gd name="connsiteY31" fmla="*/ 1324034 h 1437056"/>
              <a:gd name="connsiteX32" fmla="*/ 926306 w 1235949"/>
              <a:gd name="connsiteY32" fmla="*/ 1328796 h 1437056"/>
              <a:gd name="connsiteX33" fmla="*/ 945356 w 1235949"/>
              <a:gd name="connsiteY33" fmla="*/ 1333559 h 1437056"/>
              <a:gd name="connsiteX34" fmla="*/ 950118 w 1235949"/>
              <a:gd name="connsiteY34" fmla="*/ 1307365 h 1437056"/>
              <a:gd name="connsiteX35" fmla="*/ 952500 w 1235949"/>
              <a:gd name="connsiteY35" fmla="*/ 1297840 h 1437056"/>
              <a:gd name="connsiteX36" fmla="*/ 988218 w 1235949"/>
              <a:gd name="connsiteY36" fmla="*/ 1290696 h 1437056"/>
              <a:gd name="connsiteX37" fmla="*/ 992981 w 1235949"/>
              <a:gd name="connsiteY37" fmla="*/ 1283553 h 1437056"/>
              <a:gd name="connsiteX38" fmla="*/ 1000125 w 1235949"/>
              <a:gd name="connsiteY38" fmla="*/ 1281171 h 1437056"/>
              <a:gd name="connsiteX39" fmla="*/ 1007268 w 1235949"/>
              <a:gd name="connsiteY39" fmla="*/ 1276409 h 1437056"/>
              <a:gd name="connsiteX40" fmla="*/ 1012031 w 1235949"/>
              <a:gd name="connsiteY40" fmla="*/ 1266884 h 1437056"/>
              <a:gd name="connsiteX41" fmla="*/ 1014412 w 1235949"/>
              <a:gd name="connsiteY41" fmla="*/ 1259740 h 1437056"/>
              <a:gd name="connsiteX42" fmla="*/ 1023937 w 1235949"/>
              <a:gd name="connsiteY42" fmla="*/ 1245453 h 1437056"/>
              <a:gd name="connsiteX43" fmla="*/ 1031081 w 1235949"/>
              <a:gd name="connsiteY43" fmla="*/ 1226403 h 1437056"/>
              <a:gd name="connsiteX44" fmla="*/ 1033462 w 1235949"/>
              <a:gd name="connsiteY44" fmla="*/ 1219259 h 1437056"/>
              <a:gd name="connsiteX45" fmla="*/ 1035843 w 1235949"/>
              <a:gd name="connsiteY45" fmla="*/ 1209734 h 1437056"/>
              <a:gd name="connsiteX46" fmla="*/ 1040606 w 1235949"/>
              <a:gd name="connsiteY46" fmla="*/ 1200209 h 1437056"/>
              <a:gd name="connsiteX47" fmla="*/ 1045368 w 1235949"/>
              <a:gd name="connsiteY47" fmla="*/ 1181159 h 1437056"/>
              <a:gd name="connsiteX48" fmla="*/ 1062037 w 1235949"/>
              <a:gd name="connsiteY48" fmla="*/ 1150203 h 1437056"/>
              <a:gd name="connsiteX49" fmla="*/ 1069181 w 1235949"/>
              <a:gd name="connsiteY49" fmla="*/ 1143059 h 1437056"/>
              <a:gd name="connsiteX50" fmla="*/ 1066800 w 1235949"/>
              <a:gd name="connsiteY50" fmla="*/ 1114484 h 1437056"/>
              <a:gd name="connsiteX51" fmla="*/ 1004887 w 1235949"/>
              <a:gd name="connsiteY51" fmla="*/ 1121628 h 1437056"/>
              <a:gd name="connsiteX52" fmla="*/ 1004887 w 1235949"/>
              <a:gd name="connsiteY52" fmla="*/ 1093053 h 1437056"/>
              <a:gd name="connsiteX53" fmla="*/ 1009650 w 1235949"/>
              <a:gd name="connsiteY53" fmla="*/ 1085909 h 1437056"/>
              <a:gd name="connsiteX54" fmla="*/ 1016793 w 1235949"/>
              <a:gd name="connsiteY54" fmla="*/ 1076384 h 1437056"/>
              <a:gd name="connsiteX55" fmla="*/ 1028700 w 1235949"/>
              <a:gd name="connsiteY55" fmla="*/ 1026378 h 1437056"/>
              <a:gd name="connsiteX56" fmla="*/ 1038225 w 1235949"/>
              <a:gd name="connsiteY56" fmla="*/ 990659 h 1437056"/>
              <a:gd name="connsiteX57" fmla="*/ 1045368 w 1235949"/>
              <a:gd name="connsiteY57" fmla="*/ 981134 h 1437056"/>
              <a:gd name="connsiteX58" fmla="*/ 1054893 w 1235949"/>
              <a:gd name="connsiteY58" fmla="*/ 964465 h 1437056"/>
              <a:gd name="connsiteX59" fmla="*/ 1071562 w 1235949"/>
              <a:gd name="connsiteY59" fmla="*/ 947796 h 1437056"/>
              <a:gd name="connsiteX60" fmla="*/ 1095375 w 1235949"/>
              <a:gd name="connsiteY60" fmla="*/ 928746 h 1437056"/>
              <a:gd name="connsiteX61" fmla="*/ 1173956 w 1235949"/>
              <a:gd name="connsiteY61" fmla="*/ 859690 h 1437056"/>
              <a:gd name="connsiteX62" fmla="*/ 1235868 w 1235949"/>
              <a:gd name="connsiteY62" fmla="*/ 831115 h 1437056"/>
              <a:gd name="connsiteX63" fmla="*/ 1185861 w 1235949"/>
              <a:gd name="connsiteY63" fmla="*/ 778728 h 1437056"/>
              <a:gd name="connsiteX64" fmla="*/ 1133475 w 1235949"/>
              <a:gd name="connsiteY64" fmla="*/ 745390 h 1437056"/>
              <a:gd name="connsiteX65" fmla="*/ 1088231 w 1235949"/>
              <a:gd name="connsiteY65" fmla="*/ 662046 h 1437056"/>
              <a:gd name="connsiteX66" fmla="*/ 1064418 w 1235949"/>
              <a:gd name="connsiteY66" fmla="*/ 609659 h 1437056"/>
              <a:gd name="connsiteX67" fmla="*/ 1031081 w 1235949"/>
              <a:gd name="connsiteY67" fmla="*/ 535840 h 1437056"/>
              <a:gd name="connsiteX68" fmla="*/ 992981 w 1235949"/>
              <a:gd name="connsiteY68" fmla="*/ 452496 h 1437056"/>
              <a:gd name="connsiteX69" fmla="*/ 969168 w 1235949"/>
              <a:gd name="connsiteY69" fmla="*/ 397728 h 1437056"/>
              <a:gd name="connsiteX70" fmla="*/ 947738 w 1235949"/>
              <a:gd name="connsiteY70" fmla="*/ 333434 h 1437056"/>
              <a:gd name="connsiteX71" fmla="*/ 926306 w 1235949"/>
              <a:gd name="connsiteY71" fmla="*/ 242946 h 1437056"/>
              <a:gd name="connsiteX72" fmla="*/ 900112 w 1235949"/>
              <a:gd name="connsiteY72" fmla="*/ 161985 h 1437056"/>
              <a:gd name="connsiteX73" fmla="*/ 871537 w 1235949"/>
              <a:gd name="connsiteY73" fmla="*/ 88166 h 1437056"/>
              <a:gd name="connsiteX74" fmla="*/ 823912 w 1235949"/>
              <a:gd name="connsiteY74" fmla="*/ 58 h 1437056"/>
              <a:gd name="connsiteX75" fmla="*/ 852487 w 1235949"/>
              <a:gd name="connsiteY75" fmla="*/ 84506 h 1437056"/>
              <a:gd name="connsiteX76" fmla="*/ 862012 w 1235949"/>
              <a:gd name="connsiteY76" fmla="*/ 148800 h 1437056"/>
              <a:gd name="connsiteX77" fmla="*/ 847725 w 1235949"/>
              <a:gd name="connsiteY77" fmla="*/ 207228 h 1437056"/>
              <a:gd name="connsiteX78" fmla="*/ 812006 w 1235949"/>
              <a:gd name="connsiteY78" fmla="*/ 297715 h 1437056"/>
              <a:gd name="connsiteX79" fmla="*/ 797718 w 1235949"/>
              <a:gd name="connsiteY79" fmla="*/ 354865 h 1437056"/>
              <a:gd name="connsiteX80" fmla="*/ 781050 w 1235949"/>
              <a:gd name="connsiteY80" fmla="*/ 395346 h 1437056"/>
              <a:gd name="connsiteX81" fmla="*/ 754856 w 1235949"/>
              <a:gd name="connsiteY81" fmla="*/ 445353 h 1437056"/>
              <a:gd name="connsiteX82" fmla="*/ 762000 w 1235949"/>
              <a:gd name="connsiteY82" fmla="*/ 481071 h 1437056"/>
              <a:gd name="connsiteX83" fmla="*/ 733424 w 1235949"/>
              <a:gd name="connsiteY83" fmla="*/ 483453 h 1437056"/>
              <a:gd name="connsiteX84" fmla="*/ 688181 w 1235949"/>
              <a:gd name="connsiteY84" fmla="*/ 519171 h 1437056"/>
              <a:gd name="connsiteX85" fmla="*/ 642937 w 1235949"/>
              <a:gd name="connsiteY85" fmla="*/ 562034 h 1437056"/>
              <a:gd name="connsiteX86" fmla="*/ 607218 w 1235949"/>
              <a:gd name="connsiteY86" fmla="*/ 604896 h 1437056"/>
              <a:gd name="connsiteX87" fmla="*/ 602456 w 1235949"/>
              <a:gd name="connsiteY87" fmla="*/ 612040 h 1437056"/>
              <a:gd name="connsiteX88" fmla="*/ 573881 w 1235949"/>
              <a:gd name="connsiteY88" fmla="*/ 628709 h 1437056"/>
              <a:gd name="connsiteX89" fmla="*/ 554831 w 1235949"/>
              <a:gd name="connsiteY89" fmla="*/ 638234 h 1437056"/>
              <a:gd name="connsiteX90" fmla="*/ 542925 w 1235949"/>
              <a:gd name="connsiteY90" fmla="*/ 645378 h 1437056"/>
              <a:gd name="connsiteX91" fmla="*/ 535781 w 1235949"/>
              <a:gd name="connsiteY91" fmla="*/ 647759 h 1437056"/>
              <a:gd name="connsiteX92" fmla="*/ 516731 w 1235949"/>
              <a:gd name="connsiteY92" fmla="*/ 662046 h 1437056"/>
              <a:gd name="connsiteX93" fmla="*/ 500062 w 1235949"/>
              <a:gd name="connsiteY93" fmla="*/ 676334 h 1437056"/>
              <a:gd name="connsiteX94" fmla="*/ 490537 w 1235949"/>
              <a:gd name="connsiteY94" fmla="*/ 714434 h 1437056"/>
              <a:gd name="connsiteX95" fmla="*/ 490537 w 1235949"/>
              <a:gd name="connsiteY95" fmla="*/ 831115 h 1437056"/>
              <a:gd name="connsiteX96" fmla="*/ 495300 w 1235949"/>
              <a:gd name="connsiteY96" fmla="*/ 864453 h 1437056"/>
              <a:gd name="connsiteX97" fmla="*/ 492918 w 1235949"/>
              <a:gd name="connsiteY97" fmla="*/ 897790 h 1437056"/>
              <a:gd name="connsiteX98" fmla="*/ 483393 w 1235949"/>
              <a:gd name="connsiteY98" fmla="*/ 895409 h 1437056"/>
              <a:gd name="connsiteX99" fmla="*/ 478631 w 1235949"/>
              <a:gd name="connsiteY99" fmla="*/ 888265 h 1437056"/>
              <a:gd name="connsiteX100" fmla="*/ 447675 w 1235949"/>
              <a:gd name="connsiteY100" fmla="*/ 878740 h 1437056"/>
              <a:gd name="connsiteX101" fmla="*/ 445293 w 1235949"/>
              <a:gd name="connsiteY101" fmla="*/ 871596 h 1437056"/>
              <a:gd name="connsiteX102" fmla="*/ 438150 w 1235949"/>
              <a:gd name="connsiteY102" fmla="*/ 845403 h 1437056"/>
              <a:gd name="connsiteX103" fmla="*/ 421481 w 1235949"/>
              <a:gd name="connsiteY103" fmla="*/ 854928 h 1437056"/>
              <a:gd name="connsiteX104" fmla="*/ 407193 w 1235949"/>
              <a:gd name="connsiteY104" fmla="*/ 859690 h 1437056"/>
              <a:gd name="connsiteX105" fmla="*/ 397668 w 1235949"/>
              <a:gd name="connsiteY105" fmla="*/ 869215 h 1437056"/>
              <a:gd name="connsiteX106" fmla="*/ 395287 w 1235949"/>
              <a:gd name="connsiteY106" fmla="*/ 876359 h 1437056"/>
              <a:gd name="connsiteX107" fmla="*/ 388143 w 1235949"/>
              <a:gd name="connsiteY107" fmla="*/ 885884 h 1437056"/>
              <a:gd name="connsiteX108" fmla="*/ 369093 w 1235949"/>
              <a:gd name="connsiteY108" fmla="*/ 902553 h 1437056"/>
              <a:gd name="connsiteX109" fmla="*/ 371475 w 1235949"/>
              <a:gd name="connsiteY109" fmla="*/ 938271 h 1437056"/>
              <a:gd name="connsiteX110" fmla="*/ 373856 w 1235949"/>
              <a:gd name="connsiteY110" fmla="*/ 945415 h 1437056"/>
              <a:gd name="connsiteX111" fmla="*/ 381000 w 1235949"/>
              <a:gd name="connsiteY111" fmla="*/ 950178 h 1437056"/>
              <a:gd name="connsiteX112" fmla="*/ 390525 w 1235949"/>
              <a:gd name="connsiteY112" fmla="*/ 966846 h 1437056"/>
              <a:gd name="connsiteX113" fmla="*/ 392906 w 1235949"/>
              <a:gd name="connsiteY113" fmla="*/ 976371 h 1437056"/>
              <a:gd name="connsiteX114" fmla="*/ 400050 w 1235949"/>
              <a:gd name="connsiteY114" fmla="*/ 988278 h 1437056"/>
              <a:gd name="connsiteX115" fmla="*/ 407193 w 1235949"/>
              <a:gd name="connsiteY115" fmla="*/ 1023996 h 1437056"/>
              <a:gd name="connsiteX116" fmla="*/ 404812 w 1235949"/>
              <a:gd name="connsiteY116" fmla="*/ 1040665 h 1437056"/>
              <a:gd name="connsiteX117" fmla="*/ 378618 w 1235949"/>
              <a:gd name="connsiteY117" fmla="*/ 1033521 h 1437056"/>
              <a:gd name="connsiteX118" fmla="*/ 354806 w 1235949"/>
              <a:gd name="connsiteY118" fmla="*/ 1012090 h 1437056"/>
              <a:gd name="connsiteX119" fmla="*/ 350043 w 1235949"/>
              <a:gd name="connsiteY119" fmla="*/ 1004946 h 1437056"/>
              <a:gd name="connsiteX120" fmla="*/ 342900 w 1235949"/>
              <a:gd name="connsiteY120" fmla="*/ 1000184 h 1437056"/>
              <a:gd name="connsiteX121" fmla="*/ 307181 w 1235949"/>
              <a:gd name="connsiteY121" fmla="*/ 1007328 h 1437056"/>
              <a:gd name="connsiteX122" fmla="*/ 295275 w 1235949"/>
              <a:gd name="connsiteY122" fmla="*/ 1019234 h 1437056"/>
              <a:gd name="connsiteX123" fmla="*/ 288131 w 1235949"/>
              <a:gd name="connsiteY123" fmla="*/ 1043046 h 1437056"/>
              <a:gd name="connsiteX124" fmla="*/ 285750 w 1235949"/>
              <a:gd name="connsiteY124" fmla="*/ 1054953 h 1437056"/>
              <a:gd name="connsiteX125" fmla="*/ 278606 w 1235949"/>
              <a:gd name="connsiteY125" fmla="*/ 1057334 h 1437056"/>
              <a:gd name="connsiteX126" fmla="*/ 259556 w 1235949"/>
              <a:gd name="connsiteY126" fmla="*/ 1052571 h 1437056"/>
              <a:gd name="connsiteX127" fmla="*/ 252412 w 1235949"/>
              <a:gd name="connsiteY127" fmla="*/ 1040665 h 1437056"/>
              <a:gd name="connsiteX128" fmla="*/ 235743 w 1235949"/>
              <a:gd name="connsiteY128" fmla="*/ 1023996 h 1437056"/>
              <a:gd name="connsiteX129" fmla="*/ 235743 w 1235949"/>
              <a:gd name="connsiteY129" fmla="*/ 1023996 h 1437056"/>
              <a:gd name="connsiteX130" fmla="*/ 226218 w 1235949"/>
              <a:gd name="connsiteY130" fmla="*/ 1019234 h 1437056"/>
              <a:gd name="connsiteX131" fmla="*/ 207168 w 1235949"/>
              <a:gd name="connsiteY131" fmla="*/ 1007328 h 1437056"/>
              <a:gd name="connsiteX132" fmla="*/ 197643 w 1235949"/>
              <a:gd name="connsiteY132" fmla="*/ 1004946 h 1437056"/>
              <a:gd name="connsiteX133" fmla="*/ 166687 w 1235949"/>
              <a:gd name="connsiteY133" fmla="*/ 1000184 h 1437056"/>
              <a:gd name="connsiteX134" fmla="*/ 150018 w 1235949"/>
              <a:gd name="connsiteY134" fmla="*/ 995421 h 1437056"/>
              <a:gd name="connsiteX135" fmla="*/ 126206 w 1235949"/>
              <a:gd name="connsiteY135" fmla="*/ 985896 h 1437056"/>
              <a:gd name="connsiteX136" fmla="*/ 111918 w 1235949"/>
              <a:gd name="connsiteY136" fmla="*/ 978753 h 1437056"/>
              <a:gd name="connsiteX137" fmla="*/ 52387 w 1235949"/>
              <a:gd name="connsiteY137" fmla="*/ 983515 h 1437056"/>
              <a:gd name="connsiteX138" fmla="*/ 45243 w 1235949"/>
              <a:gd name="connsiteY138" fmla="*/ 988278 h 1437056"/>
              <a:gd name="connsiteX139" fmla="*/ 23812 w 1235949"/>
              <a:gd name="connsiteY139" fmla="*/ 1009709 h 1437056"/>
              <a:gd name="connsiteX140" fmla="*/ 16668 w 1235949"/>
              <a:gd name="connsiteY140" fmla="*/ 1033521 h 1437056"/>
              <a:gd name="connsiteX141" fmla="*/ 11906 w 1235949"/>
              <a:gd name="connsiteY141" fmla="*/ 1040665 h 1437056"/>
              <a:gd name="connsiteX142" fmla="*/ 9525 w 1235949"/>
              <a:gd name="connsiteY142" fmla="*/ 1081146 h 1437056"/>
              <a:gd name="connsiteX143" fmla="*/ 7143 w 1235949"/>
              <a:gd name="connsiteY143" fmla="*/ 1090671 h 1437056"/>
              <a:gd name="connsiteX144" fmla="*/ 4762 w 1235949"/>
              <a:gd name="connsiteY144" fmla="*/ 1104959 h 1437056"/>
              <a:gd name="connsiteX145" fmla="*/ 2381 w 1235949"/>
              <a:gd name="connsiteY145" fmla="*/ 1135915 h 1437056"/>
              <a:gd name="connsiteX146" fmla="*/ 0 w 1235949"/>
              <a:gd name="connsiteY146" fmla="*/ 1143059 h 1437056"/>
              <a:gd name="connsiteX147" fmla="*/ 2381 w 1235949"/>
              <a:gd name="connsiteY147" fmla="*/ 1209734 h 1437056"/>
              <a:gd name="connsiteX148" fmla="*/ 19050 w 1235949"/>
              <a:gd name="connsiteY148" fmla="*/ 1221640 h 1437056"/>
              <a:gd name="connsiteX149" fmla="*/ 45243 w 1235949"/>
              <a:gd name="connsiteY149" fmla="*/ 1233546 h 1437056"/>
              <a:gd name="connsiteX150" fmla="*/ 59531 w 1235949"/>
              <a:gd name="connsiteY150" fmla="*/ 1238309 h 1437056"/>
              <a:gd name="connsiteX151" fmla="*/ 83343 w 1235949"/>
              <a:gd name="connsiteY151" fmla="*/ 1254978 h 1437056"/>
              <a:gd name="connsiteX152" fmla="*/ 90487 w 1235949"/>
              <a:gd name="connsiteY152" fmla="*/ 1262121 h 1437056"/>
              <a:gd name="connsiteX153" fmla="*/ 104775 w 1235949"/>
              <a:gd name="connsiteY153" fmla="*/ 1266884 h 1437056"/>
              <a:gd name="connsiteX154" fmla="*/ 123825 w 1235949"/>
              <a:gd name="connsiteY154" fmla="*/ 1271646 h 1437056"/>
              <a:gd name="connsiteX155" fmla="*/ 138112 w 1235949"/>
              <a:gd name="connsiteY155" fmla="*/ 1276409 h 1437056"/>
              <a:gd name="connsiteX156" fmla="*/ 223837 w 1235949"/>
              <a:gd name="connsiteY156" fmla="*/ 1285934 h 1437056"/>
              <a:gd name="connsiteX157" fmla="*/ 257175 w 1235949"/>
              <a:gd name="connsiteY157" fmla="*/ 1314509 h 1437056"/>
              <a:gd name="connsiteX158" fmla="*/ 261937 w 1235949"/>
              <a:gd name="connsiteY158" fmla="*/ 1321653 h 1437056"/>
              <a:gd name="connsiteX159" fmla="*/ 264318 w 1235949"/>
              <a:gd name="connsiteY159" fmla="*/ 1328796 h 1437056"/>
              <a:gd name="connsiteX160" fmla="*/ 271462 w 1235949"/>
              <a:gd name="connsiteY160" fmla="*/ 1343084 h 1437056"/>
              <a:gd name="connsiteX161" fmla="*/ 276225 w 1235949"/>
              <a:gd name="connsiteY161" fmla="*/ 1350228 h 1437056"/>
              <a:gd name="connsiteX162" fmla="*/ 285750 w 1235949"/>
              <a:gd name="connsiteY162" fmla="*/ 1352609 h 1437056"/>
              <a:gd name="connsiteX163" fmla="*/ 328612 w 1235949"/>
              <a:gd name="connsiteY163" fmla="*/ 1347846 h 1437056"/>
              <a:gd name="connsiteX164" fmla="*/ 342900 w 1235949"/>
              <a:gd name="connsiteY164" fmla="*/ 1345465 h 1437056"/>
              <a:gd name="connsiteX165" fmla="*/ 366712 w 1235949"/>
              <a:gd name="connsiteY165" fmla="*/ 1350228 h 1437056"/>
              <a:gd name="connsiteX166" fmla="*/ 373856 w 1235949"/>
              <a:gd name="connsiteY166" fmla="*/ 1383565 h 1437056"/>
              <a:gd name="connsiteX167" fmla="*/ 381000 w 1235949"/>
              <a:gd name="connsiteY167" fmla="*/ 1412140 h 1437056"/>
              <a:gd name="connsiteX168" fmla="*/ 381000 w 1235949"/>
              <a:gd name="connsiteY168" fmla="*/ 1435953 h 1437056"/>
              <a:gd name="connsiteX0" fmla="*/ 381000 w 1235949"/>
              <a:gd name="connsiteY0" fmla="*/ 1435953 h 1437056"/>
              <a:gd name="connsiteX1" fmla="*/ 411956 w 1235949"/>
              <a:gd name="connsiteY1" fmla="*/ 1431190 h 1437056"/>
              <a:gd name="connsiteX2" fmla="*/ 426243 w 1235949"/>
              <a:gd name="connsiteY2" fmla="*/ 1419284 h 1437056"/>
              <a:gd name="connsiteX3" fmla="*/ 435768 w 1235949"/>
              <a:gd name="connsiteY3" fmla="*/ 1414521 h 1437056"/>
              <a:gd name="connsiteX4" fmla="*/ 447675 w 1235949"/>
              <a:gd name="connsiteY4" fmla="*/ 1404996 h 1437056"/>
              <a:gd name="connsiteX5" fmla="*/ 450056 w 1235949"/>
              <a:gd name="connsiteY5" fmla="*/ 1397853 h 1437056"/>
              <a:gd name="connsiteX6" fmla="*/ 476250 w 1235949"/>
              <a:gd name="connsiteY6" fmla="*/ 1378803 h 1437056"/>
              <a:gd name="connsiteX7" fmla="*/ 488156 w 1235949"/>
              <a:gd name="connsiteY7" fmla="*/ 1369278 h 1437056"/>
              <a:gd name="connsiteX8" fmla="*/ 526256 w 1235949"/>
              <a:gd name="connsiteY8" fmla="*/ 1362134 h 1437056"/>
              <a:gd name="connsiteX9" fmla="*/ 559593 w 1235949"/>
              <a:gd name="connsiteY9" fmla="*/ 1357371 h 1437056"/>
              <a:gd name="connsiteX10" fmla="*/ 573881 w 1235949"/>
              <a:gd name="connsiteY10" fmla="*/ 1347846 h 1437056"/>
              <a:gd name="connsiteX11" fmla="*/ 592931 w 1235949"/>
              <a:gd name="connsiteY11" fmla="*/ 1333559 h 1437056"/>
              <a:gd name="connsiteX12" fmla="*/ 611981 w 1235949"/>
              <a:gd name="connsiteY12" fmla="*/ 1321653 h 1437056"/>
              <a:gd name="connsiteX13" fmla="*/ 626268 w 1235949"/>
              <a:gd name="connsiteY13" fmla="*/ 1319271 h 1437056"/>
              <a:gd name="connsiteX14" fmla="*/ 657225 w 1235949"/>
              <a:gd name="connsiteY14" fmla="*/ 1314509 h 1437056"/>
              <a:gd name="connsiteX15" fmla="*/ 666750 w 1235949"/>
              <a:gd name="connsiteY15" fmla="*/ 1307365 h 1437056"/>
              <a:gd name="connsiteX16" fmla="*/ 652462 w 1235949"/>
              <a:gd name="connsiteY16" fmla="*/ 1295459 h 1437056"/>
              <a:gd name="connsiteX17" fmla="*/ 638175 w 1235949"/>
              <a:gd name="connsiteY17" fmla="*/ 1288315 h 1437056"/>
              <a:gd name="connsiteX18" fmla="*/ 626268 w 1235949"/>
              <a:gd name="connsiteY18" fmla="*/ 1278790 h 1437056"/>
              <a:gd name="connsiteX19" fmla="*/ 619125 w 1235949"/>
              <a:gd name="connsiteY19" fmla="*/ 1271646 h 1437056"/>
              <a:gd name="connsiteX20" fmla="*/ 621506 w 1235949"/>
              <a:gd name="connsiteY20" fmla="*/ 1254978 h 1437056"/>
              <a:gd name="connsiteX21" fmla="*/ 650081 w 1235949"/>
              <a:gd name="connsiteY21" fmla="*/ 1259740 h 1437056"/>
              <a:gd name="connsiteX22" fmla="*/ 671512 w 1235949"/>
              <a:gd name="connsiteY22" fmla="*/ 1266884 h 1437056"/>
              <a:gd name="connsiteX23" fmla="*/ 673893 w 1235949"/>
              <a:gd name="connsiteY23" fmla="*/ 1300221 h 1437056"/>
              <a:gd name="connsiteX24" fmla="*/ 692943 w 1235949"/>
              <a:gd name="connsiteY24" fmla="*/ 1302603 h 1437056"/>
              <a:gd name="connsiteX25" fmla="*/ 757237 w 1235949"/>
              <a:gd name="connsiteY25" fmla="*/ 1300221 h 1437056"/>
              <a:gd name="connsiteX26" fmla="*/ 776287 w 1235949"/>
              <a:gd name="connsiteY26" fmla="*/ 1297840 h 1437056"/>
              <a:gd name="connsiteX27" fmla="*/ 845343 w 1235949"/>
              <a:gd name="connsiteY27" fmla="*/ 1304984 h 1437056"/>
              <a:gd name="connsiteX28" fmla="*/ 864393 w 1235949"/>
              <a:gd name="connsiteY28" fmla="*/ 1309746 h 1437056"/>
              <a:gd name="connsiteX29" fmla="*/ 885825 w 1235949"/>
              <a:gd name="connsiteY29" fmla="*/ 1314509 h 1437056"/>
              <a:gd name="connsiteX30" fmla="*/ 897731 w 1235949"/>
              <a:gd name="connsiteY30" fmla="*/ 1319271 h 1437056"/>
              <a:gd name="connsiteX31" fmla="*/ 907256 w 1235949"/>
              <a:gd name="connsiteY31" fmla="*/ 1324034 h 1437056"/>
              <a:gd name="connsiteX32" fmla="*/ 926306 w 1235949"/>
              <a:gd name="connsiteY32" fmla="*/ 1328796 h 1437056"/>
              <a:gd name="connsiteX33" fmla="*/ 945356 w 1235949"/>
              <a:gd name="connsiteY33" fmla="*/ 1333559 h 1437056"/>
              <a:gd name="connsiteX34" fmla="*/ 950118 w 1235949"/>
              <a:gd name="connsiteY34" fmla="*/ 1307365 h 1437056"/>
              <a:gd name="connsiteX35" fmla="*/ 952500 w 1235949"/>
              <a:gd name="connsiteY35" fmla="*/ 1297840 h 1437056"/>
              <a:gd name="connsiteX36" fmla="*/ 988218 w 1235949"/>
              <a:gd name="connsiteY36" fmla="*/ 1290696 h 1437056"/>
              <a:gd name="connsiteX37" fmla="*/ 992981 w 1235949"/>
              <a:gd name="connsiteY37" fmla="*/ 1283553 h 1437056"/>
              <a:gd name="connsiteX38" fmla="*/ 1000125 w 1235949"/>
              <a:gd name="connsiteY38" fmla="*/ 1281171 h 1437056"/>
              <a:gd name="connsiteX39" fmla="*/ 1007268 w 1235949"/>
              <a:gd name="connsiteY39" fmla="*/ 1276409 h 1437056"/>
              <a:gd name="connsiteX40" fmla="*/ 1012031 w 1235949"/>
              <a:gd name="connsiteY40" fmla="*/ 1266884 h 1437056"/>
              <a:gd name="connsiteX41" fmla="*/ 1014412 w 1235949"/>
              <a:gd name="connsiteY41" fmla="*/ 1259740 h 1437056"/>
              <a:gd name="connsiteX42" fmla="*/ 1023937 w 1235949"/>
              <a:gd name="connsiteY42" fmla="*/ 1245453 h 1437056"/>
              <a:gd name="connsiteX43" fmla="*/ 1031081 w 1235949"/>
              <a:gd name="connsiteY43" fmla="*/ 1226403 h 1437056"/>
              <a:gd name="connsiteX44" fmla="*/ 1033462 w 1235949"/>
              <a:gd name="connsiteY44" fmla="*/ 1219259 h 1437056"/>
              <a:gd name="connsiteX45" fmla="*/ 1035843 w 1235949"/>
              <a:gd name="connsiteY45" fmla="*/ 1209734 h 1437056"/>
              <a:gd name="connsiteX46" fmla="*/ 1040606 w 1235949"/>
              <a:gd name="connsiteY46" fmla="*/ 1200209 h 1437056"/>
              <a:gd name="connsiteX47" fmla="*/ 1045368 w 1235949"/>
              <a:gd name="connsiteY47" fmla="*/ 1181159 h 1437056"/>
              <a:gd name="connsiteX48" fmla="*/ 1062037 w 1235949"/>
              <a:gd name="connsiteY48" fmla="*/ 1150203 h 1437056"/>
              <a:gd name="connsiteX49" fmla="*/ 1069181 w 1235949"/>
              <a:gd name="connsiteY49" fmla="*/ 1143059 h 1437056"/>
              <a:gd name="connsiteX50" fmla="*/ 1066800 w 1235949"/>
              <a:gd name="connsiteY50" fmla="*/ 1114484 h 1437056"/>
              <a:gd name="connsiteX51" fmla="*/ 1004887 w 1235949"/>
              <a:gd name="connsiteY51" fmla="*/ 1121628 h 1437056"/>
              <a:gd name="connsiteX52" fmla="*/ 1004887 w 1235949"/>
              <a:gd name="connsiteY52" fmla="*/ 1093053 h 1437056"/>
              <a:gd name="connsiteX53" fmla="*/ 1009650 w 1235949"/>
              <a:gd name="connsiteY53" fmla="*/ 1085909 h 1437056"/>
              <a:gd name="connsiteX54" fmla="*/ 1016793 w 1235949"/>
              <a:gd name="connsiteY54" fmla="*/ 1076384 h 1437056"/>
              <a:gd name="connsiteX55" fmla="*/ 1028700 w 1235949"/>
              <a:gd name="connsiteY55" fmla="*/ 1026378 h 1437056"/>
              <a:gd name="connsiteX56" fmla="*/ 1038225 w 1235949"/>
              <a:gd name="connsiteY56" fmla="*/ 990659 h 1437056"/>
              <a:gd name="connsiteX57" fmla="*/ 1045368 w 1235949"/>
              <a:gd name="connsiteY57" fmla="*/ 981134 h 1437056"/>
              <a:gd name="connsiteX58" fmla="*/ 1054893 w 1235949"/>
              <a:gd name="connsiteY58" fmla="*/ 964465 h 1437056"/>
              <a:gd name="connsiteX59" fmla="*/ 1071562 w 1235949"/>
              <a:gd name="connsiteY59" fmla="*/ 947796 h 1437056"/>
              <a:gd name="connsiteX60" fmla="*/ 1119187 w 1235949"/>
              <a:gd name="connsiteY60" fmla="*/ 923984 h 1437056"/>
              <a:gd name="connsiteX61" fmla="*/ 1173956 w 1235949"/>
              <a:gd name="connsiteY61" fmla="*/ 859690 h 1437056"/>
              <a:gd name="connsiteX62" fmla="*/ 1235868 w 1235949"/>
              <a:gd name="connsiteY62" fmla="*/ 831115 h 1437056"/>
              <a:gd name="connsiteX63" fmla="*/ 1185861 w 1235949"/>
              <a:gd name="connsiteY63" fmla="*/ 778728 h 1437056"/>
              <a:gd name="connsiteX64" fmla="*/ 1133475 w 1235949"/>
              <a:gd name="connsiteY64" fmla="*/ 745390 h 1437056"/>
              <a:gd name="connsiteX65" fmla="*/ 1088231 w 1235949"/>
              <a:gd name="connsiteY65" fmla="*/ 662046 h 1437056"/>
              <a:gd name="connsiteX66" fmla="*/ 1064418 w 1235949"/>
              <a:gd name="connsiteY66" fmla="*/ 609659 h 1437056"/>
              <a:gd name="connsiteX67" fmla="*/ 1031081 w 1235949"/>
              <a:gd name="connsiteY67" fmla="*/ 535840 h 1437056"/>
              <a:gd name="connsiteX68" fmla="*/ 992981 w 1235949"/>
              <a:gd name="connsiteY68" fmla="*/ 452496 h 1437056"/>
              <a:gd name="connsiteX69" fmla="*/ 969168 w 1235949"/>
              <a:gd name="connsiteY69" fmla="*/ 397728 h 1437056"/>
              <a:gd name="connsiteX70" fmla="*/ 947738 w 1235949"/>
              <a:gd name="connsiteY70" fmla="*/ 333434 h 1437056"/>
              <a:gd name="connsiteX71" fmla="*/ 926306 w 1235949"/>
              <a:gd name="connsiteY71" fmla="*/ 242946 h 1437056"/>
              <a:gd name="connsiteX72" fmla="*/ 900112 w 1235949"/>
              <a:gd name="connsiteY72" fmla="*/ 161985 h 1437056"/>
              <a:gd name="connsiteX73" fmla="*/ 871537 w 1235949"/>
              <a:gd name="connsiteY73" fmla="*/ 88166 h 1437056"/>
              <a:gd name="connsiteX74" fmla="*/ 823912 w 1235949"/>
              <a:gd name="connsiteY74" fmla="*/ 58 h 1437056"/>
              <a:gd name="connsiteX75" fmla="*/ 852487 w 1235949"/>
              <a:gd name="connsiteY75" fmla="*/ 84506 h 1437056"/>
              <a:gd name="connsiteX76" fmla="*/ 862012 w 1235949"/>
              <a:gd name="connsiteY76" fmla="*/ 148800 h 1437056"/>
              <a:gd name="connsiteX77" fmla="*/ 847725 w 1235949"/>
              <a:gd name="connsiteY77" fmla="*/ 207228 h 1437056"/>
              <a:gd name="connsiteX78" fmla="*/ 812006 w 1235949"/>
              <a:gd name="connsiteY78" fmla="*/ 297715 h 1437056"/>
              <a:gd name="connsiteX79" fmla="*/ 797718 w 1235949"/>
              <a:gd name="connsiteY79" fmla="*/ 354865 h 1437056"/>
              <a:gd name="connsiteX80" fmla="*/ 781050 w 1235949"/>
              <a:gd name="connsiteY80" fmla="*/ 395346 h 1437056"/>
              <a:gd name="connsiteX81" fmla="*/ 754856 w 1235949"/>
              <a:gd name="connsiteY81" fmla="*/ 445353 h 1437056"/>
              <a:gd name="connsiteX82" fmla="*/ 762000 w 1235949"/>
              <a:gd name="connsiteY82" fmla="*/ 481071 h 1437056"/>
              <a:gd name="connsiteX83" fmla="*/ 733424 w 1235949"/>
              <a:gd name="connsiteY83" fmla="*/ 483453 h 1437056"/>
              <a:gd name="connsiteX84" fmla="*/ 688181 w 1235949"/>
              <a:gd name="connsiteY84" fmla="*/ 519171 h 1437056"/>
              <a:gd name="connsiteX85" fmla="*/ 642937 w 1235949"/>
              <a:gd name="connsiteY85" fmla="*/ 562034 h 1437056"/>
              <a:gd name="connsiteX86" fmla="*/ 607218 w 1235949"/>
              <a:gd name="connsiteY86" fmla="*/ 604896 h 1437056"/>
              <a:gd name="connsiteX87" fmla="*/ 602456 w 1235949"/>
              <a:gd name="connsiteY87" fmla="*/ 612040 h 1437056"/>
              <a:gd name="connsiteX88" fmla="*/ 573881 w 1235949"/>
              <a:gd name="connsiteY88" fmla="*/ 628709 h 1437056"/>
              <a:gd name="connsiteX89" fmla="*/ 554831 w 1235949"/>
              <a:gd name="connsiteY89" fmla="*/ 638234 h 1437056"/>
              <a:gd name="connsiteX90" fmla="*/ 542925 w 1235949"/>
              <a:gd name="connsiteY90" fmla="*/ 645378 h 1437056"/>
              <a:gd name="connsiteX91" fmla="*/ 535781 w 1235949"/>
              <a:gd name="connsiteY91" fmla="*/ 647759 h 1437056"/>
              <a:gd name="connsiteX92" fmla="*/ 516731 w 1235949"/>
              <a:gd name="connsiteY92" fmla="*/ 662046 h 1437056"/>
              <a:gd name="connsiteX93" fmla="*/ 500062 w 1235949"/>
              <a:gd name="connsiteY93" fmla="*/ 676334 h 1437056"/>
              <a:gd name="connsiteX94" fmla="*/ 490537 w 1235949"/>
              <a:gd name="connsiteY94" fmla="*/ 714434 h 1437056"/>
              <a:gd name="connsiteX95" fmla="*/ 490537 w 1235949"/>
              <a:gd name="connsiteY95" fmla="*/ 831115 h 1437056"/>
              <a:gd name="connsiteX96" fmla="*/ 495300 w 1235949"/>
              <a:gd name="connsiteY96" fmla="*/ 864453 h 1437056"/>
              <a:gd name="connsiteX97" fmla="*/ 492918 w 1235949"/>
              <a:gd name="connsiteY97" fmla="*/ 897790 h 1437056"/>
              <a:gd name="connsiteX98" fmla="*/ 483393 w 1235949"/>
              <a:gd name="connsiteY98" fmla="*/ 895409 h 1437056"/>
              <a:gd name="connsiteX99" fmla="*/ 478631 w 1235949"/>
              <a:gd name="connsiteY99" fmla="*/ 888265 h 1437056"/>
              <a:gd name="connsiteX100" fmla="*/ 447675 w 1235949"/>
              <a:gd name="connsiteY100" fmla="*/ 878740 h 1437056"/>
              <a:gd name="connsiteX101" fmla="*/ 445293 w 1235949"/>
              <a:gd name="connsiteY101" fmla="*/ 871596 h 1437056"/>
              <a:gd name="connsiteX102" fmla="*/ 438150 w 1235949"/>
              <a:gd name="connsiteY102" fmla="*/ 845403 h 1437056"/>
              <a:gd name="connsiteX103" fmla="*/ 421481 w 1235949"/>
              <a:gd name="connsiteY103" fmla="*/ 854928 h 1437056"/>
              <a:gd name="connsiteX104" fmla="*/ 407193 w 1235949"/>
              <a:gd name="connsiteY104" fmla="*/ 859690 h 1437056"/>
              <a:gd name="connsiteX105" fmla="*/ 397668 w 1235949"/>
              <a:gd name="connsiteY105" fmla="*/ 869215 h 1437056"/>
              <a:gd name="connsiteX106" fmla="*/ 395287 w 1235949"/>
              <a:gd name="connsiteY106" fmla="*/ 876359 h 1437056"/>
              <a:gd name="connsiteX107" fmla="*/ 388143 w 1235949"/>
              <a:gd name="connsiteY107" fmla="*/ 885884 h 1437056"/>
              <a:gd name="connsiteX108" fmla="*/ 369093 w 1235949"/>
              <a:gd name="connsiteY108" fmla="*/ 902553 h 1437056"/>
              <a:gd name="connsiteX109" fmla="*/ 371475 w 1235949"/>
              <a:gd name="connsiteY109" fmla="*/ 938271 h 1437056"/>
              <a:gd name="connsiteX110" fmla="*/ 373856 w 1235949"/>
              <a:gd name="connsiteY110" fmla="*/ 945415 h 1437056"/>
              <a:gd name="connsiteX111" fmla="*/ 381000 w 1235949"/>
              <a:gd name="connsiteY111" fmla="*/ 950178 h 1437056"/>
              <a:gd name="connsiteX112" fmla="*/ 390525 w 1235949"/>
              <a:gd name="connsiteY112" fmla="*/ 966846 h 1437056"/>
              <a:gd name="connsiteX113" fmla="*/ 392906 w 1235949"/>
              <a:gd name="connsiteY113" fmla="*/ 976371 h 1437056"/>
              <a:gd name="connsiteX114" fmla="*/ 400050 w 1235949"/>
              <a:gd name="connsiteY114" fmla="*/ 988278 h 1437056"/>
              <a:gd name="connsiteX115" fmla="*/ 407193 w 1235949"/>
              <a:gd name="connsiteY115" fmla="*/ 1023996 h 1437056"/>
              <a:gd name="connsiteX116" fmla="*/ 404812 w 1235949"/>
              <a:gd name="connsiteY116" fmla="*/ 1040665 h 1437056"/>
              <a:gd name="connsiteX117" fmla="*/ 378618 w 1235949"/>
              <a:gd name="connsiteY117" fmla="*/ 1033521 h 1437056"/>
              <a:gd name="connsiteX118" fmla="*/ 354806 w 1235949"/>
              <a:gd name="connsiteY118" fmla="*/ 1012090 h 1437056"/>
              <a:gd name="connsiteX119" fmla="*/ 350043 w 1235949"/>
              <a:gd name="connsiteY119" fmla="*/ 1004946 h 1437056"/>
              <a:gd name="connsiteX120" fmla="*/ 342900 w 1235949"/>
              <a:gd name="connsiteY120" fmla="*/ 1000184 h 1437056"/>
              <a:gd name="connsiteX121" fmla="*/ 307181 w 1235949"/>
              <a:gd name="connsiteY121" fmla="*/ 1007328 h 1437056"/>
              <a:gd name="connsiteX122" fmla="*/ 295275 w 1235949"/>
              <a:gd name="connsiteY122" fmla="*/ 1019234 h 1437056"/>
              <a:gd name="connsiteX123" fmla="*/ 288131 w 1235949"/>
              <a:gd name="connsiteY123" fmla="*/ 1043046 h 1437056"/>
              <a:gd name="connsiteX124" fmla="*/ 285750 w 1235949"/>
              <a:gd name="connsiteY124" fmla="*/ 1054953 h 1437056"/>
              <a:gd name="connsiteX125" fmla="*/ 278606 w 1235949"/>
              <a:gd name="connsiteY125" fmla="*/ 1057334 h 1437056"/>
              <a:gd name="connsiteX126" fmla="*/ 259556 w 1235949"/>
              <a:gd name="connsiteY126" fmla="*/ 1052571 h 1437056"/>
              <a:gd name="connsiteX127" fmla="*/ 252412 w 1235949"/>
              <a:gd name="connsiteY127" fmla="*/ 1040665 h 1437056"/>
              <a:gd name="connsiteX128" fmla="*/ 235743 w 1235949"/>
              <a:gd name="connsiteY128" fmla="*/ 1023996 h 1437056"/>
              <a:gd name="connsiteX129" fmla="*/ 235743 w 1235949"/>
              <a:gd name="connsiteY129" fmla="*/ 1023996 h 1437056"/>
              <a:gd name="connsiteX130" fmla="*/ 226218 w 1235949"/>
              <a:gd name="connsiteY130" fmla="*/ 1019234 h 1437056"/>
              <a:gd name="connsiteX131" fmla="*/ 207168 w 1235949"/>
              <a:gd name="connsiteY131" fmla="*/ 1007328 h 1437056"/>
              <a:gd name="connsiteX132" fmla="*/ 197643 w 1235949"/>
              <a:gd name="connsiteY132" fmla="*/ 1004946 h 1437056"/>
              <a:gd name="connsiteX133" fmla="*/ 166687 w 1235949"/>
              <a:gd name="connsiteY133" fmla="*/ 1000184 h 1437056"/>
              <a:gd name="connsiteX134" fmla="*/ 150018 w 1235949"/>
              <a:gd name="connsiteY134" fmla="*/ 995421 h 1437056"/>
              <a:gd name="connsiteX135" fmla="*/ 126206 w 1235949"/>
              <a:gd name="connsiteY135" fmla="*/ 985896 h 1437056"/>
              <a:gd name="connsiteX136" fmla="*/ 111918 w 1235949"/>
              <a:gd name="connsiteY136" fmla="*/ 978753 h 1437056"/>
              <a:gd name="connsiteX137" fmla="*/ 52387 w 1235949"/>
              <a:gd name="connsiteY137" fmla="*/ 983515 h 1437056"/>
              <a:gd name="connsiteX138" fmla="*/ 45243 w 1235949"/>
              <a:gd name="connsiteY138" fmla="*/ 988278 h 1437056"/>
              <a:gd name="connsiteX139" fmla="*/ 23812 w 1235949"/>
              <a:gd name="connsiteY139" fmla="*/ 1009709 h 1437056"/>
              <a:gd name="connsiteX140" fmla="*/ 16668 w 1235949"/>
              <a:gd name="connsiteY140" fmla="*/ 1033521 h 1437056"/>
              <a:gd name="connsiteX141" fmla="*/ 11906 w 1235949"/>
              <a:gd name="connsiteY141" fmla="*/ 1040665 h 1437056"/>
              <a:gd name="connsiteX142" fmla="*/ 9525 w 1235949"/>
              <a:gd name="connsiteY142" fmla="*/ 1081146 h 1437056"/>
              <a:gd name="connsiteX143" fmla="*/ 7143 w 1235949"/>
              <a:gd name="connsiteY143" fmla="*/ 1090671 h 1437056"/>
              <a:gd name="connsiteX144" fmla="*/ 4762 w 1235949"/>
              <a:gd name="connsiteY144" fmla="*/ 1104959 h 1437056"/>
              <a:gd name="connsiteX145" fmla="*/ 2381 w 1235949"/>
              <a:gd name="connsiteY145" fmla="*/ 1135915 h 1437056"/>
              <a:gd name="connsiteX146" fmla="*/ 0 w 1235949"/>
              <a:gd name="connsiteY146" fmla="*/ 1143059 h 1437056"/>
              <a:gd name="connsiteX147" fmla="*/ 2381 w 1235949"/>
              <a:gd name="connsiteY147" fmla="*/ 1209734 h 1437056"/>
              <a:gd name="connsiteX148" fmla="*/ 19050 w 1235949"/>
              <a:gd name="connsiteY148" fmla="*/ 1221640 h 1437056"/>
              <a:gd name="connsiteX149" fmla="*/ 45243 w 1235949"/>
              <a:gd name="connsiteY149" fmla="*/ 1233546 h 1437056"/>
              <a:gd name="connsiteX150" fmla="*/ 59531 w 1235949"/>
              <a:gd name="connsiteY150" fmla="*/ 1238309 h 1437056"/>
              <a:gd name="connsiteX151" fmla="*/ 83343 w 1235949"/>
              <a:gd name="connsiteY151" fmla="*/ 1254978 h 1437056"/>
              <a:gd name="connsiteX152" fmla="*/ 90487 w 1235949"/>
              <a:gd name="connsiteY152" fmla="*/ 1262121 h 1437056"/>
              <a:gd name="connsiteX153" fmla="*/ 104775 w 1235949"/>
              <a:gd name="connsiteY153" fmla="*/ 1266884 h 1437056"/>
              <a:gd name="connsiteX154" fmla="*/ 123825 w 1235949"/>
              <a:gd name="connsiteY154" fmla="*/ 1271646 h 1437056"/>
              <a:gd name="connsiteX155" fmla="*/ 138112 w 1235949"/>
              <a:gd name="connsiteY155" fmla="*/ 1276409 h 1437056"/>
              <a:gd name="connsiteX156" fmla="*/ 223837 w 1235949"/>
              <a:gd name="connsiteY156" fmla="*/ 1285934 h 1437056"/>
              <a:gd name="connsiteX157" fmla="*/ 257175 w 1235949"/>
              <a:gd name="connsiteY157" fmla="*/ 1314509 h 1437056"/>
              <a:gd name="connsiteX158" fmla="*/ 261937 w 1235949"/>
              <a:gd name="connsiteY158" fmla="*/ 1321653 h 1437056"/>
              <a:gd name="connsiteX159" fmla="*/ 264318 w 1235949"/>
              <a:gd name="connsiteY159" fmla="*/ 1328796 h 1437056"/>
              <a:gd name="connsiteX160" fmla="*/ 271462 w 1235949"/>
              <a:gd name="connsiteY160" fmla="*/ 1343084 h 1437056"/>
              <a:gd name="connsiteX161" fmla="*/ 276225 w 1235949"/>
              <a:gd name="connsiteY161" fmla="*/ 1350228 h 1437056"/>
              <a:gd name="connsiteX162" fmla="*/ 285750 w 1235949"/>
              <a:gd name="connsiteY162" fmla="*/ 1352609 h 1437056"/>
              <a:gd name="connsiteX163" fmla="*/ 328612 w 1235949"/>
              <a:gd name="connsiteY163" fmla="*/ 1347846 h 1437056"/>
              <a:gd name="connsiteX164" fmla="*/ 342900 w 1235949"/>
              <a:gd name="connsiteY164" fmla="*/ 1345465 h 1437056"/>
              <a:gd name="connsiteX165" fmla="*/ 366712 w 1235949"/>
              <a:gd name="connsiteY165" fmla="*/ 1350228 h 1437056"/>
              <a:gd name="connsiteX166" fmla="*/ 373856 w 1235949"/>
              <a:gd name="connsiteY166" fmla="*/ 1383565 h 1437056"/>
              <a:gd name="connsiteX167" fmla="*/ 381000 w 1235949"/>
              <a:gd name="connsiteY167" fmla="*/ 1412140 h 1437056"/>
              <a:gd name="connsiteX168" fmla="*/ 381000 w 1235949"/>
              <a:gd name="connsiteY168" fmla="*/ 1435953 h 1437056"/>
              <a:gd name="connsiteX0" fmla="*/ 381000 w 1235949"/>
              <a:gd name="connsiteY0" fmla="*/ 1435953 h 1437056"/>
              <a:gd name="connsiteX1" fmla="*/ 411956 w 1235949"/>
              <a:gd name="connsiteY1" fmla="*/ 1431190 h 1437056"/>
              <a:gd name="connsiteX2" fmla="*/ 426243 w 1235949"/>
              <a:gd name="connsiteY2" fmla="*/ 1419284 h 1437056"/>
              <a:gd name="connsiteX3" fmla="*/ 435768 w 1235949"/>
              <a:gd name="connsiteY3" fmla="*/ 1414521 h 1437056"/>
              <a:gd name="connsiteX4" fmla="*/ 447675 w 1235949"/>
              <a:gd name="connsiteY4" fmla="*/ 1404996 h 1437056"/>
              <a:gd name="connsiteX5" fmla="*/ 450056 w 1235949"/>
              <a:gd name="connsiteY5" fmla="*/ 1397853 h 1437056"/>
              <a:gd name="connsiteX6" fmla="*/ 476250 w 1235949"/>
              <a:gd name="connsiteY6" fmla="*/ 1378803 h 1437056"/>
              <a:gd name="connsiteX7" fmla="*/ 488156 w 1235949"/>
              <a:gd name="connsiteY7" fmla="*/ 1369278 h 1437056"/>
              <a:gd name="connsiteX8" fmla="*/ 526256 w 1235949"/>
              <a:gd name="connsiteY8" fmla="*/ 1362134 h 1437056"/>
              <a:gd name="connsiteX9" fmla="*/ 559593 w 1235949"/>
              <a:gd name="connsiteY9" fmla="*/ 1357371 h 1437056"/>
              <a:gd name="connsiteX10" fmla="*/ 573881 w 1235949"/>
              <a:gd name="connsiteY10" fmla="*/ 1347846 h 1437056"/>
              <a:gd name="connsiteX11" fmla="*/ 592931 w 1235949"/>
              <a:gd name="connsiteY11" fmla="*/ 1333559 h 1437056"/>
              <a:gd name="connsiteX12" fmla="*/ 611981 w 1235949"/>
              <a:gd name="connsiteY12" fmla="*/ 1321653 h 1437056"/>
              <a:gd name="connsiteX13" fmla="*/ 626268 w 1235949"/>
              <a:gd name="connsiteY13" fmla="*/ 1319271 h 1437056"/>
              <a:gd name="connsiteX14" fmla="*/ 657225 w 1235949"/>
              <a:gd name="connsiteY14" fmla="*/ 1314509 h 1437056"/>
              <a:gd name="connsiteX15" fmla="*/ 666750 w 1235949"/>
              <a:gd name="connsiteY15" fmla="*/ 1307365 h 1437056"/>
              <a:gd name="connsiteX16" fmla="*/ 652462 w 1235949"/>
              <a:gd name="connsiteY16" fmla="*/ 1295459 h 1437056"/>
              <a:gd name="connsiteX17" fmla="*/ 638175 w 1235949"/>
              <a:gd name="connsiteY17" fmla="*/ 1288315 h 1437056"/>
              <a:gd name="connsiteX18" fmla="*/ 626268 w 1235949"/>
              <a:gd name="connsiteY18" fmla="*/ 1278790 h 1437056"/>
              <a:gd name="connsiteX19" fmla="*/ 619125 w 1235949"/>
              <a:gd name="connsiteY19" fmla="*/ 1271646 h 1437056"/>
              <a:gd name="connsiteX20" fmla="*/ 621506 w 1235949"/>
              <a:gd name="connsiteY20" fmla="*/ 1254978 h 1437056"/>
              <a:gd name="connsiteX21" fmla="*/ 650081 w 1235949"/>
              <a:gd name="connsiteY21" fmla="*/ 1259740 h 1437056"/>
              <a:gd name="connsiteX22" fmla="*/ 671512 w 1235949"/>
              <a:gd name="connsiteY22" fmla="*/ 1266884 h 1437056"/>
              <a:gd name="connsiteX23" fmla="*/ 673893 w 1235949"/>
              <a:gd name="connsiteY23" fmla="*/ 1300221 h 1437056"/>
              <a:gd name="connsiteX24" fmla="*/ 692943 w 1235949"/>
              <a:gd name="connsiteY24" fmla="*/ 1302603 h 1437056"/>
              <a:gd name="connsiteX25" fmla="*/ 757237 w 1235949"/>
              <a:gd name="connsiteY25" fmla="*/ 1300221 h 1437056"/>
              <a:gd name="connsiteX26" fmla="*/ 776287 w 1235949"/>
              <a:gd name="connsiteY26" fmla="*/ 1297840 h 1437056"/>
              <a:gd name="connsiteX27" fmla="*/ 845343 w 1235949"/>
              <a:gd name="connsiteY27" fmla="*/ 1304984 h 1437056"/>
              <a:gd name="connsiteX28" fmla="*/ 864393 w 1235949"/>
              <a:gd name="connsiteY28" fmla="*/ 1309746 h 1437056"/>
              <a:gd name="connsiteX29" fmla="*/ 885825 w 1235949"/>
              <a:gd name="connsiteY29" fmla="*/ 1314509 h 1437056"/>
              <a:gd name="connsiteX30" fmla="*/ 897731 w 1235949"/>
              <a:gd name="connsiteY30" fmla="*/ 1319271 h 1437056"/>
              <a:gd name="connsiteX31" fmla="*/ 907256 w 1235949"/>
              <a:gd name="connsiteY31" fmla="*/ 1324034 h 1437056"/>
              <a:gd name="connsiteX32" fmla="*/ 926306 w 1235949"/>
              <a:gd name="connsiteY32" fmla="*/ 1328796 h 1437056"/>
              <a:gd name="connsiteX33" fmla="*/ 945356 w 1235949"/>
              <a:gd name="connsiteY33" fmla="*/ 1333559 h 1437056"/>
              <a:gd name="connsiteX34" fmla="*/ 950118 w 1235949"/>
              <a:gd name="connsiteY34" fmla="*/ 1307365 h 1437056"/>
              <a:gd name="connsiteX35" fmla="*/ 952500 w 1235949"/>
              <a:gd name="connsiteY35" fmla="*/ 1297840 h 1437056"/>
              <a:gd name="connsiteX36" fmla="*/ 988218 w 1235949"/>
              <a:gd name="connsiteY36" fmla="*/ 1290696 h 1437056"/>
              <a:gd name="connsiteX37" fmla="*/ 992981 w 1235949"/>
              <a:gd name="connsiteY37" fmla="*/ 1283553 h 1437056"/>
              <a:gd name="connsiteX38" fmla="*/ 1000125 w 1235949"/>
              <a:gd name="connsiteY38" fmla="*/ 1281171 h 1437056"/>
              <a:gd name="connsiteX39" fmla="*/ 1007268 w 1235949"/>
              <a:gd name="connsiteY39" fmla="*/ 1276409 h 1437056"/>
              <a:gd name="connsiteX40" fmla="*/ 1012031 w 1235949"/>
              <a:gd name="connsiteY40" fmla="*/ 1266884 h 1437056"/>
              <a:gd name="connsiteX41" fmla="*/ 1014412 w 1235949"/>
              <a:gd name="connsiteY41" fmla="*/ 1259740 h 1437056"/>
              <a:gd name="connsiteX42" fmla="*/ 1023937 w 1235949"/>
              <a:gd name="connsiteY42" fmla="*/ 1245453 h 1437056"/>
              <a:gd name="connsiteX43" fmla="*/ 1031081 w 1235949"/>
              <a:gd name="connsiteY43" fmla="*/ 1226403 h 1437056"/>
              <a:gd name="connsiteX44" fmla="*/ 1033462 w 1235949"/>
              <a:gd name="connsiteY44" fmla="*/ 1219259 h 1437056"/>
              <a:gd name="connsiteX45" fmla="*/ 1035843 w 1235949"/>
              <a:gd name="connsiteY45" fmla="*/ 1209734 h 1437056"/>
              <a:gd name="connsiteX46" fmla="*/ 1040606 w 1235949"/>
              <a:gd name="connsiteY46" fmla="*/ 1200209 h 1437056"/>
              <a:gd name="connsiteX47" fmla="*/ 1045368 w 1235949"/>
              <a:gd name="connsiteY47" fmla="*/ 1181159 h 1437056"/>
              <a:gd name="connsiteX48" fmla="*/ 1062037 w 1235949"/>
              <a:gd name="connsiteY48" fmla="*/ 1150203 h 1437056"/>
              <a:gd name="connsiteX49" fmla="*/ 1069181 w 1235949"/>
              <a:gd name="connsiteY49" fmla="*/ 1143059 h 1437056"/>
              <a:gd name="connsiteX50" fmla="*/ 1066800 w 1235949"/>
              <a:gd name="connsiteY50" fmla="*/ 1114484 h 1437056"/>
              <a:gd name="connsiteX51" fmla="*/ 1004887 w 1235949"/>
              <a:gd name="connsiteY51" fmla="*/ 1121628 h 1437056"/>
              <a:gd name="connsiteX52" fmla="*/ 1004887 w 1235949"/>
              <a:gd name="connsiteY52" fmla="*/ 1093053 h 1437056"/>
              <a:gd name="connsiteX53" fmla="*/ 1009650 w 1235949"/>
              <a:gd name="connsiteY53" fmla="*/ 1085909 h 1437056"/>
              <a:gd name="connsiteX54" fmla="*/ 1016793 w 1235949"/>
              <a:gd name="connsiteY54" fmla="*/ 1076384 h 1437056"/>
              <a:gd name="connsiteX55" fmla="*/ 1028700 w 1235949"/>
              <a:gd name="connsiteY55" fmla="*/ 1026378 h 1437056"/>
              <a:gd name="connsiteX56" fmla="*/ 1038225 w 1235949"/>
              <a:gd name="connsiteY56" fmla="*/ 990659 h 1437056"/>
              <a:gd name="connsiteX57" fmla="*/ 1045368 w 1235949"/>
              <a:gd name="connsiteY57" fmla="*/ 981134 h 1437056"/>
              <a:gd name="connsiteX58" fmla="*/ 1054893 w 1235949"/>
              <a:gd name="connsiteY58" fmla="*/ 964465 h 1437056"/>
              <a:gd name="connsiteX59" fmla="*/ 1119187 w 1235949"/>
              <a:gd name="connsiteY59" fmla="*/ 923984 h 1437056"/>
              <a:gd name="connsiteX60" fmla="*/ 1173956 w 1235949"/>
              <a:gd name="connsiteY60" fmla="*/ 859690 h 1437056"/>
              <a:gd name="connsiteX61" fmla="*/ 1235868 w 1235949"/>
              <a:gd name="connsiteY61" fmla="*/ 831115 h 1437056"/>
              <a:gd name="connsiteX62" fmla="*/ 1185861 w 1235949"/>
              <a:gd name="connsiteY62" fmla="*/ 778728 h 1437056"/>
              <a:gd name="connsiteX63" fmla="*/ 1133475 w 1235949"/>
              <a:gd name="connsiteY63" fmla="*/ 745390 h 1437056"/>
              <a:gd name="connsiteX64" fmla="*/ 1088231 w 1235949"/>
              <a:gd name="connsiteY64" fmla="*/ 662046 h 1437056"/>
              <a:gd name="connsiteX65" fmla="*/ 1064418 w 1235949"/>
              <a:gd name="connsiteY65" fmla="*/ 609659 h 1437056"/>
              <a:gd name="connsiteX66" fmla="*/ 1031081 w 1235949"/>
              <a:gd name="connsiteY66" fmla="*/ 535840 h 1437056"/>
              <a:gd name="connsiteX67" fmla="*/ 992981 w 1235949"/>
              <a:gd name="connsiteY67" fmla="*/ 452496 h 1437056"/>
              <a:gd name="connsiteX68" fmla="*/ 969168 w 1235949"/>
              <a:gd name="connsiteY68" fmla="*/ 397728 h 1437056"/>
              <a:gd name="connsiteX69" fmla="*/ 947738 w 1235949"/>
              <a:gd name="connsiteY69" fmla="*/ 333434 h 1437056"/>
              <a:gd name="connsiteX70" fmla="*/ 926306 w 1235949"/>
              <a:gd name="connsiteY70" fmla="*/ 242946 h 1437056"/>
              <a:gd name="connsiteX71" fmla="*/ 900112 w 1235949"/>
              <a:gd name="connsiteY71" fmla="*/ 161985 h 1437056"/>
              <a:gd name="connsiteX72" fmla="*/ 871537 w 1235949"/>
              <a:gd name="connsiteY72" fmla="*/ 88166 h 1437056"/>
              <a:gd name="connsiteX73" fmla="*/ 823912 w 1235949"/>
              <a:gd name="connsiteY73" fmla="*/ 58 h 1437056"/>
              <a:gd name="connsiteX74" fmla="*/ 852487 w 1235949"/>
              <a:gd name="connsiteY74" fmla="*/ 84506 h 1437056"/>
              <a:gd name="connsiteX75" fmla="*/ 862012 w 1235949"/>
              <a:gd name="connsiteY75" fmla="*/ 148800 h 1437056"/>
              <a:gd name="connsiteX76" fmla="*/ 847725 w 1235949"/>
              <a:gd name="connsiteY76" fmla="*/ 207228 h 1437056"/>
              <a:gd name="connsiteX77" fmla="*/ 812006 w 1235949"/>
              <a:gd name="connsiteY77" fmla="*/ 297715 h 1437056"/>
              <a:gd name="connsiteX78" fmla="*/ 797718 w 1235949"/>
              <a:gd name="connsiteY78" fmla="*/ 354865 h 1437056"/>
              <a:gd name="connsiteX79" fmla="*/ 781050 w 1235949"/>
              <a:gd name="connsiteY79" fmla="*/ 395346 h 1437056"/>
              <a:gd name="connsiteX80" fmla="*/ 754856 w 1235949"/>
              <a:gd name="connsiteY80" fmla="*/ 445353 h 1437056"/>
              <a:gd name="connsiteX81" fmla="*/ 762000 w 1235949"/>
              <a:gd name="connsiteY81" fmla="*/ 481071 h 1437056"/>
              <a:gd name="connsiteX82" fmla="*/ 733424 w 1235949"/>
              <a:gd name="connsiteY82" fmla="*/ 483453 h 1437056"/>
              <a:gd name="connsiteX83" fmla="*/ 688181 w 1235949"/>
              <a:gd name="connsiteY83" fmla="*/ 519171 h 1437056"/>
              <a:gd name="connsiteX84" fmla="*/ 642937 w 1235949"/>
              <a:gd name="connsiteY84" fmla="*/ 562034 h 1437056"/>
              <a:gd name="connsiteX85" fmla="*/ 607218 w 1235949"/>
              <a:gd name="connsiteY85" fmla="*/ 604896 h 1437056"/>
              <a:gd name="connsiteX86" fmla="*/ 602456 w 1235949"/>
              <a:gd name="connsiteY86" fmla="*/ 612040 h 1437056"/>
              <a:gd name="connsiteX87" fmla="*/ 573881 w 1235949"/>
              <a:gd name="connsiteY87" fmla="*/ 628709 h 1437056"/>
              <a:gd name="connsiteX88" fmla="*/ 554831 w 1235949"/>
              <a:gd name="connsiteY88" fmla="*/ 638234 h 1437056"/>
              <a:gd name="connsiteX89" fmla="*/ 542925 w 1235949"/>
              <a:gd name="connsiteY89" fmla="*/ 645378 h 1437056"/>
              <a:gd name="connsiteX90" fmla="*/ 535781 w 1235949"/>
              <a:gd name="connsiteY90" fmla="*/ 647759 h 1437056"/>
              <a:gd name="connsiteX91" fmla="*/ 516731 w 1235949"/>
              <a:gd name="connsiteY91" fmla="*/ 662046 h 1437056"/>
              <a:gd name="connsiteX92" fmla="*/ 500062 w 1235949"/>
              <a:gd name="connsiteY92" fmla="*/ 676334 h 1437056"/>
              <a:gd name="connsiteX93" fmla="*/ 490537 w 1235949"/>
              <a:gd name="connsiteY93" fmla="*/ 714434 h 1437056"/>
              <a:gd name="connsiteX94" fmla="*/ 490537 w 1235949"/>
              <a:gd name="connsiteY94" fmla="*/ 831115 h 1437056"/>
              <a:gd name="connsiteX95" fmla="*/ 495300 w 1235949"/>
              <a:gd name="connsiteY95" fmla="*/ 864453 h 1437056"/>
              <a:gd name="connsiteX96" fmla="*/ 492918 w 1235949"/>
              <a:gd name="connsiteY96" fmla="*/ 897790 h 1437056"/>
              <a:gd name="connsiteX97" fmla="*/ 483393 w 1235949"/>
              <a:gd name="connsiteY97" fmla="*/ 895409 h 1437056"/>
              <a:gd name="connsiteX98" fmla="*/ 478631 w 1235949"/>
              <a:gd name="connsiteY98" fmla="*/ 888265 h 1437056"/>
              <a:gd name="connsiteX99" fmla="*/ 447675 w 1235949"/>
              <a:gd name="connsiteY99" fmla="*/ 878740 h 1437056"/>
              <a:gd name="connsiteX100" fmla="*/ 445293 w 1235949"/>
              <a:gd name="connsiteY100" fmla="*/ 871596 h 1437056"/>
              <a:gd name="connsiteX101" fmla="*/ 438150 w 1235949"/>
              <a:gd name="connsiteY101" fmla="*/ 845403 h 1437056"/>
              <a:gd name="connsiteX102" fmla="*/ 421481 w 1235949"/>
              <a:gd name="connsiteY102" fmla="*/ 854928 h 1437056"/>
              <a:gd name="connsiteX103" fmla="*/ 407193 w 1235949"/>
              <a:gd name="connsiteY103" fmla="*/ 859690 h 1437056"/>
              <a:gd name="connsiteX104" fmla="*/ 397668 w 1235949"/>
              <a:gd name="connsiteY104" fmla="*/ 869215 h 1437056"/>
              <a:gd name="connsiteX105" fmla="*/ 395287 w 1235949"/>
              <a:gd name="connsiteY105" fmla="*/ 876359 h 1437056"/>
              <a:gd name="connsiteX106" fmla="*/ 388143 w 1235949"/>
              <a:gd name="connsiteY106" fmla="*/ 885884 h 1437056"/>
              <a:gd name="connsiteX107" fmla="*/ 369093 w 1235949"/>
              <a:gd name="connsiteY107" fmla="*/ 902553 h 1437056"/>
              <a:gd name="connsiteX108" fmla="*/ 371475 w 1235949"/>
              <a:gd name="connsiteY108" fmla="*/ 938271 h 1437056"/>
              <a:gd name="connsiteX109" fmla="*/ 373856 w 1235949"/>
              <a:gd name="connsiteY109" fmla="*/ 945415 h 1437056"/>
              <a:gd name="connsiteX110" fmla="*/ 381000 w 1235949"/>
              <a:gd name="connsiteY110" fmla="*/ 950178 h 1437056"/>
              <a:gd name="connsiteX111" fmla="*/ 390525 w 1235949"/>
              <a:gd name="connsiteY111" fmla="*/ 966846 h 1437056"/>
              <a:gd name="connsiteX112" fmla="*/ 392906 w 1235949"/>
              <a:gd name="connsiteY112" fmla="*/ 976371 h 1437056"/>
              <a:gd name="connsiteX113" fmla="*/ 400050 w 1235949"/>
              <a:gd name="connsiteY113" fmla="*/ 988278 h 1437056"/>
              <a:gd name="connsiteX114" fmla="*/ 407193 w 1235949"/>
              <a:gd name="connsiteY114" fmla="*/ 1023996 h 1437056"/>
              <a:gd name="connsiteX115" fmla="*/ 404812 w 1235949"/>
              <a:gd name="connsiteY115" fmla="*/ 1040665 h 1437056"/>
              <a:gd name="connsiteX116" fmla="*/ 378618 w 1235949"/>
              <a:gd name="connsiteY116" fmla="*/ 1033521 h 1437056"/>
              <a:gd name="connsiteX117" fmla="*/ 354806 w 1235949"/>
              <a:gd name="connsiteY117" fmla="*/ 1012090 h 1437056"/>
              <a:gd name="connsiteX118" fmla="*/ 350043 w 1235949"/>
              <a:gd name="connsiteY118" fmla="*/ 1004946 h 1437056"/>
              <a:gd name="connsiteX119" fmla="*/ 342900 w 1235949"/>
              <a:gd name="connsiteY119" fmla="*/ 1000184 h 1437056"/>
              <a:gd name="connsiteX120" fmla="*/ 307181 w 1235949"/>
              <a:gd name="connsiteY120" fmla="*/ 1007328 h 1437056"/>
              <a:gd name="connsiteX121" fmla="*/ 295275 w 1235949"/>
              <a:gd name="connsiteY121" fmla="*/ 1019234 h 1437056"/>
              <a:gd name="connsiteX122" fmla="*/ 288131 w 1235949"/>
              <a:gd name="connsiteY122" fmla="*/ 1043046 h 1437056"/>
              <a:gd name="connsiteX123" fmla="*/ 285750 w 1235949"/>
              <a:gd name="connsiteY123" fmla="*/ 1054953 h 1437056"/>
              <a:gd name="connsiteX124" fmla="*/ 278606 w 1235949"/>
              <a:gd name="connsiteY124" fmla="*/ 1057334 h 1437056"/>
              <a:gd name="connsiteX125" fmla="*/ 259556 w 1235949"/>
              <a:gd name="connsiteY125" fmla="*/ 1052571 h 1437056"/>
              <a:gd name="connsiteX126" fmla="*/ 252412 w 1235949"/>
              <a:gd name="connsiteY126" fmla="*/ 1040665 h 1437056"/>
              <a:gd name="connsiteX127" fmla="*/ 235743 w 1235949"/>
              <a:gd name="connsiteY127" fmla="*/ 1023996 h 1437056"/>
              <a:gd name="connsiteX128" fmla="*/ 235743 w 1235949"/>
              <a:gd name="connsiteY128" fmla="*/ 1023996 h 1437056"/>
              <a:gd name="connsiteX129" fmla="*/ 226218 w 1235949"/>
              <a:gd name="connsiteY129" fmla="*/ 1019234 h 1437056"/>
              <a:gd name="connsiteX130" fmla="*/ 207168 w 1235949"/>
              <a:gd name="connsiteY130" fmla="*/ 1007328 h 1437056"/>
              <a:gd name="connsiteX131" fmla="*/ 197643 w 1235949"/>
              <a:gd name="connsiteY131" fmla="*/ 1004946 h 1437056"/>
              <a:gd name="connsiteX132" fmla="*/ 166687 w 1235949"/>
              <a:gd name="connsiteY132" fmla="*/ 1000184 h 1437056"/>
              <a:gd name="connsiteX133" fmla="*/ 150018 w 1235949"/>
              <a:gd name="connsiteY133" fmla="*/ 995421 h 1437056"/>
              <a:gd name="connsiteX134" fmla="*/ 126206 w 1235949"/>
              <a:gd name="connsiteY134" fmla="*/ 985896 h 1437056"/>
              <a:gd name="connsiteX135" fmla="*/ 111918 w 1235949"/>
              <a:gd name="connsiteY135" fmla="*/ 978753 h 1437056"/>
              <a:gd name="connsiteX136" fmla="*/ 52387 w 1235949"/>
              <a:gd name="connsiteY136" fmla="*/ 983515 h 1437056"/>
              <a:gd name="connsiteX137" fmla="*/ 45243 w 1235949"/>
              <a:gd name="connsiteY137" fmla="*/ 988278 h 1437056"/>
              <a:gd name="connsiteX138" fmla="*/ 23812 w 1235949"/>
              <a:gd name="connsiteY138" fmla="*/ 1009709 h 1437056"/>
              <a:gd name="connsiteX139" fmla="*/ 16668 w 1235949"/>
              <a:gd name="connsiteY139" fmla="*/ 1033521 h 1437056"/>
              <a:gd name="connsiteX140" fmla="*/ 11906 w 1235949"/>
              <a:gd name="connsiteY140" fmla="*/ 1040665 h 1437056"/>
              <a:gd name="connsiteX141" fmla="*/ 9525 w 1235949"/>
              <a:gd name="connsiteY141" fmla="*/ 1081146 h 1437056"/>
              <a:gd name="connsiteX142" fmla="*/ 7143 w 1235949"/>
              <a:gd name="connsiteY142" fmla="*/ 1090671 h 1437056"/>
              <a:gd name="connsiteX143" fmla="*/ 4762 w 1235949"/>
              <a:gd name="connsiteY143" fmla="*/ 1104959 h 1437056"/>
              <a:gd name="connsiteX144" fmla="*/ 2381 w 1235949"/>
              <a:gd name="connsiteY144" fmla="*/ 1135915 h 1437056"/>
              <a:gd name="connsiteX145" fmla="*/ 0 w 1235949"/>
              <a:gd name="connsiteY145" fmla="*/ 1143059 h 1437056"/>
              <a:gd name="connsiteX146" fmla="*/ 2381 w 1235949"/>
              <a:gd name="connsiteY146" fmla="*/ 1209734 h 1437056"/>
              <a:gd name="connsiteX147" fmla="*/ 19050 w 1235949"/>
              <a:gd name="connsiteY147" fmla="*/ 1221640 h 1437056"/>
              <a:gd name="connsiteX148" fmla="*/ 45243 w 1235949"/>
              <a:gd name="connsiteY148" fmla="*/ 1233546 h 1437056"/>
              <a:gd name="connsiteX149" fmla="*/ 59531 w 1235949"/>
              <a:gd name="connsiteY149" fmla="*/ 1238309 h 1437056"/>
              <a:gd name="connsiteX150" fmla="*/ 83343 w 1235949"/>
              <a:gd name="connsiteY150" fmla="*/ 1254978 h 1437056"/>
              <a:gd name="connsiteX151" fmla="*/ 90487 w 1235949"/>
              <a:gd name="connsiteY151" fmla="*/ 1262121 h 1437056"/>
              <a:gd name="connsiteX152" fmla="*/ 104775 w 1235949"/>
              <a:gd name="connsiteY152" fmla="*/ 1266884 h 1437056"/>
              <a:gd name="connsiteX153" fmla="*/ 123825 w 1235949"/>
              <a:gd name="connsiteY153" fmla="*/ 1271646 h 1437056"/>
              <a:gd name="connsiteX154" fmla="*/ 138112 w 1235949"/>
              <a:gd name="connsiteY154" fmla="*/ 1276409 h 1437056"/>
              <a:gd name="connsiteX155" fmla="*/ 223837 w 1235949"/>
              <a:gd name="connsiteY155" fmla="*/ 1285934 h 1437056"/>
              <a:gd name="connsiteX156" fmla="*/ 257175 w 1235949"/>
              <a:gd name="connsiteY156" fmla="*/ 1314509 h 1437056"/>
              <a:gd name="connsiteX157" fmla="*/ 261937 w 1235949"/>
              <a:gd name="connsiteY157" fmla="*/ 1321653 h 1437056"/>
              <a:gd name="connsiteX158" fmla="*/ 264318 w 1235949"/>
              <a:gd name="connsiteY158" fmla="*/ 1328796 h 1437056"/>
              <a:gd name="connsiteX159" fmla="*/ 271462 w 1235949"/>
              <a:gd name="connsiteY159" fmla="*/ 1343084 h 1437056"/>
              <a:gd name="connsiteX160" fmla="*/ 276225 w 1235949"/>
              <a:gd name="connsiteY160" fmla="*/ 1350228 h 1437056"/>
              <a:gd name="connsiteX161" fmla="*/ 285750 w 1235949"/>
              <a:gd name="connsiteY161" fmla="*/ 1352609 h 1437056"/>
              <a:gd name="connsiteX162" fmla="*/ 328612 w 1235949"/>
              <a:gd name="connsiteY162" fmla="*/ 1347846 h 1437056"/>
              <a:gd name="connsiteX163" fmla="*/ 342900 w 1235949"/>
              <a:gd name="connsiteY163" fmla="*/ 1345465 h 1437056"/>
              <a:gd name="connsiteX164" fmla="*/ 366712 w 1235949"/>
              <a:gd name="connsiteY164" fmla="*/ 1350228 h 1437056"/>
              <a:gd name="connsiteX165" fmla="*/ 373856 w 1235949"/>
              <a:gd name="connsiteY165" fmla="*/ 1383565 h 1437056"/>
              <a:gd name="connsiteX166" fmla="*/ 381000 w 1235949"/>
              <a:gd name="connsiteY166" fmla="*/ 1412140 h 1437056"/>
              <a:gd name="connsiteX167" fmla="*/ 381000 w 1235949"/>
              <a:gd name="connsiteY167" fmla="*/ 1435953 h 1437056"/>
              <a:gd name="connsiteX0" fmla="*/ 381000 w 1235949"/>
              <a:gd name="connsiteY0" fmla="*/ 1435953 h 1437056"/>
              <a:gd name="connsiteX1" fmla="*/ 411956 w 1235949"/>
              <a:gd name="connsiteY1" fmla="*/ 1431190 h 1437056"/>
              <a:gd name="connsiteX2" fmla="*/ 426243 w 1235949"/>
              <a:gd name="connsiteY2" fmla="*/ 1419284 h 1437056"/>
              <a:gd name="connsiteX3" fmla="*/ 435768 w 1235949"/>
              <a:gd name="connsiteY3" fmla="*/ 1414521 h 1437056"/>
              <a:gd name="connsiteX4" fmla="*/ 447675 w 1235949"/>
              <a:gd name="connsiteY4" fmla="*/ 1404996 h 1437056"/>
              <a:gd name="connsiteX5" fmla="*/ 450056 w 1235949"/>
              <a:gd name="connsiteY5" fmla="*/ 1397853 h 1437056"/>
              <a:gd name="connsiteX6" fmla="*/ 476250 w 1235949"/>
              <a:gd name="connsiteY6" fmla="*/ 1378803 h 1437056"/>
              <a:gd name="connsiteX7" fmla="*/ 488156 w 1235949"/>
              <a:gd name="connsiteY7" fmla="*/ 1369278 h 1437056"/>
              <a:gd name="connsiteX8" fmla="*/ 526256 w 1235949"/>
              <a:gd name="connsiteY8" fmla="*/ 1362134 h 1437056"/>
              <a:gd name="connsiteX9" fmla="*/ 559593 w 1235949"/>
              <a:gd name="connsiteY9" fmla="*/ 1357371 h 1437056"/>
              <a:gd name="connsiteX10" fmla="*/ 573881 w 1235949"/>
              <a:gd name="connsiteY10" fmla="*/ 1347846 h 1437056"/>
              <a:gd name="connsiteX11" fmla="*/ 592931 w 1235949"/>
              <a:gd name="connsiteY11" fmla="*/ 1333559 h 1437056"/>
              <a:gd name="connsiteX12" fmla="*/ 611981 w 1235949"/>
              <a:gd name="connsiteY12" fmla="*/ 1321653 h 1437056"/>
              <a:gd name="connsiteX13" fmla="*/ 626268 w 1235949"/>
              <a:gd name="connsiteY13" fmla="*/ 1319271 h 1437056"/>
              <a:gd name="connsiteX14" fmla="*/ 657225 w 1235949"/>
              <a:gd name="connsiteY14" fmla="*/ 1314509 h 1437056"/>
              <a:gd name="connsiteX15" fmla="*/ 666750 w 1235949"/>
              <a:gd name="connsiteY15" fmla="*/ 1307365 h 1437056"/>
              <a:gd name="connsiteX16" fmla="*/ 652462 w 1235949"/>
              <a:gd name="connsiteY16" fmla="*/ 1295459 h 1437056"/>
              <a:gd name="connsiteX17" fmla="*/ 638175 w 1235949"/>
              <a:gd name="connsiteY17" fmla="*/ 1288315 h 1437056"/>
              <a:gd name="connsiteX18" fmla="*/ 626268 w 1235949"/>
              <a:gd name="connsiteY18" fmla="*/ 1278790 h 1437056"/>
              <a:gd name="connsiteX19" fmla="*/ 619125 w 1235949"/>
              <a:gd name="connsiteY19" fmla="*/ 1271646 h 1437056"/>
              <a:gd name="connsiteX20" fmla="*/ 621506 w 1235949"/>
              <a:gd name="connsiteY20" fmla="*/ 1254978 h 1437056"/>
              <a:gd name="connsiteX21" fmla="*/ 650081 w 1235949"/>
              <a:gd name="connsiteY21" fmla="*/ 1259740 h 1437056"/>
              <a:gd name="connsiteX22" fmla="*/ 671512 w 1235949"/>
              <a:gd name="connsiteY22" fmla="*/ 1266884 h 1437056"/>
              <a:gd name="connsiteX23" fmla="*/ 673893 w 1235949"/>
              <a:gd name="connsiteY23" fmla="*/ 1300221 h 1437056"/>
              <a:gd name="connsiteX24" fmla="*/ 692943 w 1235949"/>
              <a:gd name="connsiteY24" fmla="*/ 1302603 h 1437056"/>
              <a:gd name="connsiteX25" fmla="*/ 757237 w 1235949"/>
              <a:gd name="connsiteY25" fmla="*/ 1300221 h 1437056"/>
              <a:gd name="connsiteX26" fmla="*/ 776287 w 1235949"/>
              <a:gd name="connsiteY26" fmla="*/ 1297840 h 1437056"/>
              <a:gd name="connsiteX27" fmla="*/ 845343 w 1235949"/>
              <a:gd name="connsiteY27" fmla="*/ 1304984 h 1437056"/>
              <a:gd name="connsiteX28" fmla="*/ 864393 w 1235949"/>
              <a:gd name="connsiteY28" fmla="*/ 1309746 h 1437056"/>
              <a:gd name="connsiteX29" fmla="*/ 885825 w 1235949"/>
              <a:gd name="connsiteY29" fmla="*/ 1314509 h 1437056"/>
              <a:gd name="connsiteX30" fmla="*/ 897731 w 1235949"/>
              <a:gd name="connsiteY30" fmla="*/ 1319271 h 1437056"/>
              <a:gd name="connsiteX31" fmla="*/ 907256 w 1235949"/>
              <a:gd name="connsiteY31" fmla="*/ 1324034 h 1437056"/>
              <a:gd name="connsiteX32" fmla="*/ 926306 w 1235949"/>
              <a:gd name="connsiteY32" fmla="*/ 1328796 h 1437056"/>
              <a:gd name="connsiteX33" fmla="*/ 945356 w 1235949"/>
              <a:gd name="connsiteY33" fmla="*/ 1333559 h 1437056"/>
              <a:gd name="connsiteX34" fmla="*/ 950118 w 1235949"/>
              <a:gd name="connsiteY34" fmla="*/ 1307365 h 1437056"/>
              <a:gd name="connsiteX35" fmla="*/ 952500 w 1235949"/>
              <a:gd name="connsiteY35" fmla="*/ 1297840 h 1437056"/>
              <a:gd name="connsiteX36" fmla="*/ 988218 w 1235949"/>
              <a:gd name="connsiteY36" fmla="*/ 1290696 h 1437056"/>
              <a:gd name="connsiteX37" fmla="*/ 992981 w 1235949"/>
              <a:gd name="connsiteY37" fmla="*/ 1283553 h 1437056"/>
              <a:gd name="connsiteX38" fmla="*/ 1000125 w 1235949"/>
              <a:gd name="connsiteY38" fmla="*/ 1281171 h 1437056"/>
              <a:gd name="connsiteX39" fmla="*/ 1007268 w 1235949"/>
              <a:gd name="connsiteY39" fmla="*/ 1276409 h 1437056"/>
              <a:gd name="connsiteX40" fmla="*/ 1012031 w 1235949"/>
              <a:gd name="connsiteY40" fmla="*/ 1266884 h 1437056"/>
              <a:gd name="connsiteX41" fmla="*/ 1014412 w 1235949"/>
              <a:gd name="connsiteY41" fmla="*/ 1259740 h 1437056"/>
              <a:gd name="connsiteX42" fmla="*/ 1023937 w 1235949"/>
              <a:gd name="connsiteY42" fmla="*/ 1245453 h 1437056"/>
              <a:gd name="connsiteX43" fmla="*/ 1031081 w 1235949"/>
              <a:gd name="connsiteY43" fmla="*/ 1226403 h 1437056"/>
              <a:gd name="connsiteX44" fmla="*/ 1033462 w 1235949"/>
              <a:gd name="connsiteY44" fmla="*/ 1219259 h 1437056"/>
              <a:gd name="connsiteX45" fmla="*/ 1035843 w 1235949"/>
              <a:gd name="connsiteY45" fmla="*/ 1209734 h 1437056"/>
              <a:gd name="connsiteX46" fmla="*/ 1040606 w 1235949"/>
              <a:gd name="connsiteY46" fmla="*/ 1200209 h 1437056"/>
              <a:gd name="connsiteX47" fmla="*/ 1045368 w 1235949"/>
              <a:gd name="connsiteY47" fmla="*/ 1181159 h 1437056"/>
              <a:gd name="connsiteX48" fmla="*/ 1062037 w 1235949"/>
              <a:gd name="connsiteY48" fmla="*/ 1150203 h 1437056"/>
              <a:gd name="connsiteX49" fmla="*/ 1069181 w 1235949"/>
              <a:gd name="connsiteY49" fmla="*/ 1143059 h 1437056"/>
              <a:gd name="connsiteX50" fmla="*/ 1066800 w 1235949"/>
              <a:gd name="connsiteY50" fmla="*/ 1114484 h 1437056"/>
              <a:gd name="connsiteX51" fmla="*/ 1004887 w 1235949"/>
              <a:gd name="connsiteY51" fmla="*/ 1121628 h 1437056"/>
              <a:gd name="connsiteX52" fmla="*/ 1004887 w 1235949"/>
              <a:gd name="connsiteY52" fmla="*/ 1093053 h 1437056"/>
              <a:gd name="connsiteX53" fmla="*/ 1009650 w 1235949"/>
              <a:gd name="connsiteY53" fmla="*/ 1085909 h 1437056"/>
              <a:gd name="connsiteX54" fmla="*/ 1016793 w 1235949"/>
              <a:gd name="connsiteY54" fmla="*/ 1076384 h 1437056"/>
              <a:gd name="connsiteX55" fmla="*/ 1028700 w 1235949"/>
              <a:gd name="connsiteY55" fmla="*/ 1026378 h 1437056"/>
              <a:gd name="connsiteX56" fmla="*/ 1038225 w 1235949"/>
              <a:gd name="connsiteY56" fmla="*/ 990659 h 1437056"/>
              <a:gd name="connsiteX57" fmla="*/ 1045368 w 1235949"/>
              <a:gd name="connsiteY57" fmla="*/ 981134 h 1437056"/>
              <a:gd name="connsiteX58" fmla="*/ 1054893 w 1235949"/>
              <a:gd name="connsiteY58" fmla="*/ 966846 h 1437056"/>
              <a:gd name="connsiteX59" fmla="*/ 1119187 w 1235949"/>
              <a:gd name="connsiteY59" fmla="*/ 923984 h 1437056"/>
              <a:gd name="connsiteX60" fmla="*/ 1173956 w 1235949"/>
              <a:gd name="connsiteY60" fmla="*/ 859690 h 1437056"/>
              <a:gd name="connsiteX61" fmla="*/ 1235868 w 1235949"/>
              <a:gd name="connsiteY61" fmla="*/ 831115 h 1437056"/>
              <a:gd name="connsiteX62" fmla="*/ 1185861 w 1235949"/>
              <a:gd name="connsiteY62" fmla="*/ 778728 h 1437056"/>
              <a:gd name="connsiteX63" fmla="*/ 1133475 w 1235949"/>
              <a:gd name="connsiteY63" fmla="*/ 745390 h 1437056"/>
              <a:gd name="connsiteX64" fmla="*/ 1088231 w 1235949"/>
              <a:gd name="connsiteY64" fmla="*/ 662046 h 1437056"/>
              <a:gd name="connsiteX65" fmla="*/ 1064418 w 1235949"/>
              <a:gd name="connsiteY65" fmla="*/ 609659 h 1437056"/>
              <a:gd name="connsiteX66" fmla="*/ 1031081 w 1235949"/>
              <a:gd name="connsiteY66" fmla="*/ 535840 h 1437056"/>
              <a:gd name="connsiteX67" fmla="*/ 992981 w 1235949"/>
              <a:gd name="connsiteY67" fmla="*/ 452496 h 1437056"/>
              <a:gd name="connsiteX68" fmla="*/ 969168 w 1235949"/>
              <a:gd name="connsiteY68" fmla="*/ 397728 h 1437056"/>
              <a:gd name="connsiteX69" fmla="*/ 947738 w 1235949"/>
              <a:gd name="connsiteY69" fmla="*/ 333434 h 1437056"/>
              <a:gd name="connsiteX70" fmla="*/ 926306 w 1235949"/>
              <a:gd name="connsiteY70" fmla="*/ 242946 h 1437056"/>
              <a:gd name="connsiteX71" fmla="*/ 900112 w 1235949"/>
              <a:gd name="connsiteY71" fmla="*/ 161985 h 1437056"/>
              <a:gd name="connsiteX72" fmla="*/ 871537 w 1235949"/>
              <a:gd name="connsiteY72" fmla="*/ 88166 h 1437056"/>
              <a:gd name="connsiteX73" fmla="*/ 823912 w 1235949"/>
              <a:gd name="connsiteY73" fmla="*/ 58 h 1437056"/>
              <a:gd name="connsiteX74" fmla="*/ 852487 w 1235949"/>
              <a:gd name="connsiteY74" fmla="*/ 84506 h 1437056"/>
              <a:gd name="connsiteX75" fmla="*/ 862012 w 1235949"/>
              <a:gd name="connsiteY75" fmla="*/ 148800 h 1437056"/>
              <a:gd name="connsiteX76" fmla="*/ 847725 w 1235949"/>
              <a:gd name="connsiteY76" fmla="*/ 207228 h 1437056"/>
              <a:gd name="connsiteX77" fmla="*/ 812006 w 1235949"/>
              <a:gd name="connsiteY77" fmla="*/ 297715 h 1437056"/>
              <a:gd name="connsiteX78" fmla="*/ 797718 w 1235949"/>
              <a:gd name="connsiteY78" fmla="*/ 354865 h 1437056"/>
              <a:gd name="connsiteX79" fmla="*/ 781050 w 1235949"/>
              <a:gd name="connsiteY79" fmla="*/ 395346 h 1437056"/>
              <a:gd name="connsiteX80" fmla="*/ 754856 w 1235949"/>
              <a:gd name="connsiteY80" fmla="*/ 445353 h 1437056"/>
              <a:gd name="connsiteX81" fmla="*/ 762000 w 1235949"/>
              <a:gd name="connsiteY81" fmla="*/ 481071 h 1437056"/>
              <a:gd name="connsiteX82" fmla="*/ 733424 w 1235949"/>
              <a:gd name="connsiteY82" fmla="*/ 483453 h 1437056"/>
              <a:gd name="connsiteX83" fmla="*/ 688181 w 1235949"/>
              <a:gd name="connsiteY83" fmla="*/ 519171 h 1437056"/>
              <a:gd name="connsiteX84" fmla="*/ 642937 w 1235949"/>
              <a:gd name="connsiteY84" fmla="*/ 562034 h 1437056"/>
              <a:gd name="connsiteX85" fmla="*/ 607218 w 1235949"/>
              <a:gd name="connsiteY85" fmla="*/ 604896 h 1437056"/>
              <a:gd name="connsiteX86" fmla="*/ 602456 w 1235949"/>
              <a:gd name="connsiteY86" fmla="*/ 612040 h 1437056"/>
              <a:gd name="connsiteX87" fmla="*/ 573881 w 1235949"/>
              <a:gd name="connsiteY87" fmla="*/ 628709 h 1437056"/>
              <a:gd name="connsiteX88" fmla="*/ 554831 w 1235949"/>
              <a:gd name="connsiteY88" fmla="*/ 638234 h 1437056"/>
              <a:gd name="connsiteX89" fmla="*/ 542925 w 1235949"/>
              <a:gd name="connsiteY89" fmla="*/ 645378 h 1437056"/>
              <a:gd name="connsiteX90" fmla="*/ 535781 w 1235949"/>
              <a:gd name="connsiteY90" fmla="*/ 647759 h 1437056"/>
              <a:gd name="connsiteX91" fmla="*/ 516731 w 1235949"/>
              <a:gd name="connsiteY91" fmla="*/ 662046 h 1437056"/>
              <a:gd name="connsiteX92" fmla="*/ 500062 w 1235949"/>
              <a:gd name="connsiteY92" fmla="*/ 676334 h 1437056"/>
              <a:gd name="connsiteX93" fmla="*/ 490537 w 1235949"/>
              <a:gd name="connsiteY93" fmla="*/ 714434 h 1437056"/>
              <a:gd name="connsiteX94" fmla="*/ 490537 w 1235949"/>
              <a:gd name="connsiteY94" fmla="*/ 831115 h 1437056"/>
              <a:gd name="connsiteX95" fmla="*/ 495300 w 1235949"/>
              <a:gd name="connsiteY95" fmla="*/ 864453 h 1437056"/>
              <a:gd name="connsiteX96" fmla="*/ 492918 w 1235949"/>
              <a:gd name="connsiteY96" fmla="*/ 897790 h 1437056"/>
              <a:gd name="connsiteX97" fmla="*/ 483393 w 1235949"/>
              <a:gd name="connsiteY97" fmla="*/ 895409 h 1437056"/>
              <a:gd name="connsiteX98" fmla="*/ 478631 w 1235949"/>
              <a:gd name="connsiteY98" fmla="*/ 888265 h 1437056"/>
              <a:gd name="connsiteX99" fmla="*/ 447675 w 1235949"/>
              <a:gd name="connsiteY99" fmla="*/ 878740 h 1437056"/>
              <a:gd name="connsiteX100" fmla="*/ 445293 w 1235949"/>
              <a:gd name="connsiteY100" fmla="*/ 871596 h 1437056"/>
              <a:gd name="connsiteX101" fmla="*/ 438150 w 1235949"/>
              <a:gd name="connsiteY101" fmla="*/ 845403 h 1437056"/>
              <a:gd name="connsiteX102" fmla="*/ 421481 w 1235949"/>
              <a:gd name="connsiteY102" fmla="*/ 854928 h 1437056"/>
              <a:gd name="connsiteX103" fmla="*/ 407193 w 1235949"/>
              <a:gd name="connsiteY103" fmla="*/ 859690 h 1437056"/>
              <a:gd name="connsiteX104" fmla="*/ 397668 w 1235949"/>
              <a:gd name="connsiteY104" fmla="*/ 869215 h 1437056"/>
              <a:gd name="connsiteX105" fmla="*/ 395287 w 1235949"/>
              <a:gd name="connsiteY105" fmla="*/ 876359 h 1437056"/>
              <a:gd name="connsiteX106" fmla="*/ 388143 w 1235949"/>
              <a:gd name="connsiteY106" fmla="*/ 885884 h 1437056"/>
              <a:gd name="connsiteX107" fmla="*/ 369093 w 1235949"/>
              <a:gd name="connsiteY107" fmla="*/ 902553 h 1437056"/>
              <a:gd name="connsiteX108" fmla="*/ 371475 w 1235949"/>
              <a:gd name="connsiteY108" fmla="*/ 938271 h 1437056"/>
              <a:gd name="connsiteX109" fmla="*/ 373856 w 1235949"/>
              <a:gd name="connsiteY109" fmla="*/ 945415 h 1437056"/>
              <a:gd name="connsiteX110" fmla="*/ 381000 w 1235949"/>
              <a:gd name="connsiteY110" fmla="*/ 950178 h 1437056"/>
              <a:gd name="connsiteX111" fmla="*/ 390525 w 1235949"/>
              <a:gd name="connsiteY111" fmla="*/ 966846 h 1437056"/>
              <a:gd name="connsiteX112" fmla="*/ 392906 w 1235949"/>
              <a:gd name="connsiteY112" fmla="*/ 976371 h 1437056"/>
              <a:gd name="connsiteX113" fmla="*/ 400050 w 1235949"/>
              <a:gd name="connsiteY113" fmla="*/ 988278 h 1437056"/>
              <a:gd name="connsiteX114" fmla="*/ 407193 w 1235949"/>
              <a:gd name="connsiteY114" fmla="*/ 1023996 h 1437056"/>
              <a:gd name="connsiteX115" fmla="*/ 404812 w 1235949"/>
              <a:gd name="connsiteY115" fmla="*/ 1040665 h 1437056"/>
              <a:gd name="connsiteX116" fmla="*/ 378618 w 1235949"/>
              <a:gd name="connsiteY116" fmla="*/ 1033521 h 1437056"/>
              <a:gd name="connsiteX117" fmla="*/ 354806 w 1235949"/>
              <a:gd name="connsiteY117" fmla="*/ 1012090 h 1437056"/>
              <a:gd name="connsiteX118" fmla="*/ 350043 w 1235949"/>
              <a:gd name="connsiteY118" fmla="*/ 1004946 h 1437056"/>
              <a:gd name="connsiteX119" fmla="*/ 342900 w 1235949"/>
              <a:gd name="connsiteY119" fmla="*/ 1000184 h 1437056"/>
              <a:gd name="connsiteX120" fmla="*/ 307181 w 1235949"/>
              <a:gd name="connsiteY120" fmla="*/ 1007328 h 1437056"/>
              <a:gd name="connsiteX121" fmla="*/ 295275 w 1235949"/>
              <a:gd name="connsiteY121" fmla="*/ 1019234 h 1437056"/>
              <a:gd name="connsiteX122" fmla="*/ 288131 w 1235949"/>
              <a:gd name="connsiteY122" fmla="*/ 1043046 h 1437056"/>
              <a:gd name="connsiteX123" fmla="*/ 285750 w 1235949"/>
              <a:gd name="connsiteY123" fmla="*/ 1054953 h 1437056"/>
              <a:gd name="connsiteX124" fmla="*/ 278606 w 1235949"/>
              <a:gd name="connsiteY124" fmla="*/ 1057334 h 1437056"/>
              <a:gd name="connsiteX125" fmla="*/ 259556 w 1235949"/>
              <a:gd name="connsiteY125" fmla="*/ 1052571 h 1437056"/>
              <a:gd name="connsiteX126" fmla="*/ 252412 w 1235949"/>
              <a:gd name="connsiteY126" fmla="*/ 1040665 h 1437056"/>
              <a:gd name="connsiteX127" fmla="*/ 235743 w 1235949"/>
              <a:gd name="connsiteY127" fmla="*/ 1023996 h 1437056"/>
              <a:gd name="connsiteX128" fmla="*/ 235743 w 1235949"/>
              <a:gd name="connsiteY128" fmla="*/ 1023996 h 1437056"/>
              <a:gd name="connsiteX129" fmla="*/ 226218 w 1235949"/>
              <a:gd name="connsiteY129" fmla="*/ 1019234 h 1437056"/>
              <a:gd name="connsiteX130" fmla="*/ 207168 w 1235949"/>
              <a:gd name="connsiteY130" fmla="*/ 1007328 h 1437056"/>
              <a:gd name="connsiteX131" fmla="*/ 197643 w 1235949"/>
              <a:gd name="connsiteY131" fmla="*/ 1004946 h 1437056"/>
              <a:gd name="connsiteX132" fmla="*/ 166687 w 1235949"/>
              <a:gd name="connsiteY132" fmla="*/ 1000184 h 1437056"/>
              <a:gd name="connsiteX133" fmla="*/ 150018 w 1235949"/>
              <a:gd name="connsiteY133" fmla="*/ 995421 h 1437056"/>
              <a:gd name="connsiteX134" fmla="*/ 126206 w 1235949"/>
              <a:gd name="connsiteY134" fmla="*/ 985896 h 1437056"/>
              <a:gd name="connsiteX135" fmla="*/ 111918 w 1235949"/>
              <a:gd name="connsiteY135" fmla="*/ 978753 h 1437056"/>
              <a:gd name="connsiteX136" fmla="*/ 52387 w 1235949"/>
              <a:gd name="connsiteY136" fmla="*/ 983515 h 1437056"/>
              <a:gd name="connsiteX137" fmla="*/ 45243 w 1235949"/>
              <a:gd name="connsiteY137" fmla="*/ 988278 h 1437056"/>
              <a:gd name="connsiteX138" fmla="*/ 23812 w 1235949"/>
              <a:gd name="connsiteY138" fmla="*/ 1009709 h 1437056"/>
              <a:gd name="connsiteX139" fmla="*/ 16668 w 1235949"/>
              <a:gd name="connsiteY139" fmla="*/ 1033521 h 1437056"/>
              <a:gd name="connsiteX140" fmla="*/ 11906 w 1235949"/>
              <a:gd name="connsiteY140" fmla="*/ 1040665 h 1437056"/>
              <a:gd name="connsiteX141" fmla="*/ 9525 w 1235949"/>
              <a:gd name="connsiteY141" fmla="*/ 1081146 h 1437056"/>
              <a:gd name="connsiteX142" fmla="*/ 7143 w 1235949"/>
              <a:gd name="connsiteY142" fmla="*/ 1090671 h 1437056"/>
              <a:gd name="connsiteX143" fmla="*/ 4762 w 1235949"/>
              <a:gd name="connsiteY143" fmla="*/ 1104959 h 1437056"/>
              <a:gd name="connsiteX144" fmla="*/ 2381 w 1235949"/>
              <a:gd name="connsiteY144" fmla="*/ 1135915 h 1437056"/>
              <a:gd name="connsiteX145" fmla="*/ 0 w 1235949"/>
              <a:gd name="connsiteY145" fmla="*/ 1143059 h 1437056"/>
              <a:gd name="connsiteX146" fmla="*/ 2381 w 1235949"/>
              <a:gd name="connsiteY146" fmla="*/ 1209734 h 1437056"/>
              <a:gd name="connsiteX147" fmla="*/ 19050 w 1235949"/>
              <a:gd name="connsiteY147" fmla="*/ 1221640 h 1437056"/>
              <a:gd name="connsiteX148" fmla="*/ 45243 w 1235949"/>
              <a:gd name="connsiteY148" fmla="*/ 1233546 h 1437056"/>
              <a:gd name="connsiteX149" fmla="*/ 59531 w 1235949"/>
              <a:gd name="connsiteY149" fmla="*/ 1238309 h 1437056"/>
              <a:gd name="connsiteX150" fmla="*/ 83343 w 1235949"/>
              <a:gd name="connsiteY150" fmla="*/ 1254978 h 1437056"/>
              <a:gd name="connsiteX151" fmla="*/ 90487 w 1235949"/>
              <a:gd name="connsiteY151" fmla="*/ 1262121 h 1437056"/>
              <a:gd name="connsiteX152" fmla="*/ 104775 w 1235949"/>
              <a:gd name="connsiteY152" fmla="*/ 1266884 h 1437056"/>
              <a:gd name="connsiteX153" fmla="*/ 123825 w 1235949"/>
              <a:gd name="connsiteY153" fmla="*/ 1271646 h 1437056"/>
              <a:gd name="connsiteX154" fmla="*/ 138112 w 1235949"/>
              <a:gd name="connsiteY154" fmla="*/ 1276409 h 1437056"/>
              <a:gd name="connsiteX155" fmla="*/ 223837 w 1235949"/>
              <a:gd name="connsiteY155" fmla="*/ 1285934 h 1437056"/>
              <a:gd name="connsiteX156" fmla="*/ 257175 w 1235949"/>
              <a:gd name="connsiteY156" fmla="*/ 1314509 h 1437056"/>
              <a:gd name="connsiteX157" fmla="*/ 261937 w 1235949"/>
              <a:gd name="connsiteY157" fmla="*/ 1321653 h 1437056"/>
              <a:gd name="connsiteX158" fmla="*/ 264318 w 1235949"/>
              <a:gd name="connsiteY158" fmla="*/ 1328796 h 1437056"/>
              <a:gd name="connsiteX159" fmla="*/ 271462 w 1235949"/>
              <a:gd name="connsiteY159" fmla="*/ 1343084 h 1437056"/>
              <a:gd name="connsiteX160" fmla="*/ 276225 w 1235949"/>
              <a:gd name="connsiteY160" fmla="*/ 1350228 h 1437056"/>
              <a:gd name="connsiteX161" fmla="*/ 285750 w 1235949"/>
              <a:gd name="connsiteY161" fmla="*/ 1352609 h 1437056"/>
              <a:gd name="connsiteX162" fmla="*/ 328612 w 1235949"/>
              <a:gd name="connsiteY162" fmla="*/ 1347846 h 1437056"/>
              <a:gd name="connsiteX163" fmla="*/ 342900 w 1235949"/>
              <a:gd name="connsiteY163" fmla="*/ 1345465 h 1437056"/>
              <a:gd name="connsiteX164" fmla="*/ 366712 w 1235949"/>
              <a:gd name="connsiteY164" fmla="*/ 1350228 h 1437056"/>
              <a:gd name="connsiteX165" fmla="*/ 373856 w 1235949"/>
              <a:gd name="connsiteY165" fmla="*/ 1383565 h 1437056"/>
              <a:gd name="connsiteX166" fmla="*/ 381000 w 1235949"/>
              <a:gd name="connsiteY166" fmla="*/ 1412140 h 1437056"/>
              <a:gd name="connsiteX167" fmla="*/ 381000 w 1235949"/>
              <a:gd name="connsiteY167" fmla="*/ 1435953 h 1437056"/>
              <a:gd name="connsiteX0" fmla="*/ 381000 w 1235949"/>
              <a:gd name="connsiteY0" fmla="*/ 1435953 h 1437056"/>
              <a:gd name="connsiteX1" fmla="*/ 411956 w 1235949"/>
              <a:gd name="connsiteY1" fmla="*/ 1431190 h 1437056"/>
              <a:gd name="connsiteX2" fmla="*/ 426243 w 1235949"/>
              <a:gd name="connsiteY2" fmla="*/ 1419284 h 1437056"/>
              <a:gd name="connsiteX3" fmla="*/ 435768 w 1235949"/>
              <a:gd name="connsiteY3" fmla="*/ 1414521 h 1437056"/>
              <a:gd name="connsiteX4" fmla="*/ 447675 w 1235949"/>
              <a:gd name="connsiteY4" fmla="*/ 1404996 h 1437056"/>
              <a:gd name="connsiteX5" fmla="*/ 450056 w 1235949"/>
              <a:gd name="connsiteY5" fmla="*/ 1397853 h 1437056"/>
              <a:gd name="connsiteX6" fmla="*/ 476250 w 1235949"/>
              <a:gd name="connsiteY6" fmla="*/ 1378803 h 1437056"/>
              <a:gd name="connsiteX7" fmla="*/ 488156 w 1235949"/>
              <a:gd name="connsiteY7" fmla="*/ 1369278 h 1437056"/>
              <a:gd name="connsiteX8" fmla="*/ 526256 w 1235949"/>
              <a:gd name="connsiteY8" fmla="*/ 1362134 h 1437056"/>
              <a:gd name="connsiteX9" fmla="*/ 559593 w 1235949"/>
              <a:gd name="connsiteY9" fmla="*/ 1357371 h 1437056"/>
              <a:gd name="connsiteX10" fmla="*/ 573881 w 1235949"/>
              <a:gd name="connsiteY10" fmla="*/ 1347846 h 1437056"/>
              <a:gd name="connsiteX11" fmla="*/ 592931 w 1235949"/>
              <a:gd name="connsiteY11" fmla="*/ 1333559 h 1437056"/>
              <a:gd name="connsiteX12" fmla="*/ 611981 w 1235949"/>
              <a:gd name="connsiteY12" fmla="*/ 1321653 h 1437056"/>
              <a:gd name="connsiteX13" fmla="*/ 626268 w 1235949"/>
              <a:gd name="connsiteY13" fmla="*/ 1319271 h 1437056"/>
              <a:gd name="connsiteX14" fmla="*/ 657225 w 1235949"/>
              <a:gd name="connsiteY14" fmla="*/ 1314509 h 1437056"/>
              <a:gd name="connsiteX15" fmla="*/ 666750 w 1235949"/>
              <a:gd name="connsiteY15" fmla="*/ 1307365 h 1437056"/>
              <a:gd name="connsiteX16" fmla="*/ 652462 w 1235949"/>
              <a:gd name="connsiteY16" fmla="*/ 1295459 h 1437056"/>
              <a:gd name="connsiteX17" fmla="*/ 638175 w 1235949"/>
              <a:gd name="connsiteY17" fmla="*/ 1288315 h 1437056"/>
              <a:gd name="connsiteX18" fmla="*/ 626268 w 1235949"/>
              <a:gd name="connsiteY18" fmla="*/ 1278790 h 1437056"/>
              <a:gd name="connsiteX19" fmla="*/ 619125 w 1235949"/>
              <a:gd name="connsiteY19" fmla="*/ 1271646 h 1437056"/>
              <a:gd name="connsiteX20" fmla="*/ 621506 w 1235949"/>
              <a:gd name="connsiteY20" fmla="*/ 1254978 h 1437056"/>
              <a:gd name="connsiteX21" fmla="*/ 650081 w 1235949"/>
              <a:gd name="connsiteY21" fmla="*/ 1259740 h 1437056"/>
              <a:gd name="connsiteX22" fmla="*/ 671512 w 1235949"/>
              <a:gd name="connsiteY22" fmla="*/ 1266884 h 1437056"/>
              <a:gd name="connsiteX23" fmla="*/ 673893 w 1235949"/>
              <a:gd name="connsiteY23" fmla="*/ 1300221 h 1437056"/>
              <a:gd name="connsiteX24" fmla="*/ 692943 w 1235949"/>
              <a:gd name="connsiteY24" fmla="*/ 1302603 h 1437056"/>
              <a:gd name="connsiteX25" fmla="*/ 757237 w 1235949"/>
              <a:gd name="connsiteY25" fmla="*/ 1300221 h 1437056"/>
              <a:gd name="connsiteX26" fmla="*/ 776287 w 1235949"/>
              <a:gd name="connsiteY26" fmla="*/ 1297840 h 1437056"/>
              <a:gd name="connsiteX27" fmla="*/ 845343 w 1235949"/>
              <a:gd name="connsiteY27" fmla="*/ 1304984 h 1437056"/>
              <a:gd name="connsiteX28" fmla="*/ 864393 w 1235949"/>
              <a:gd name="connsiteY28" fmla="*/ 1309746 h 1437056"/>
              <a:gd name="connsiteX29" fmla="*/ 885825 w 1235949"/>
              <a:gd name="connsiteY29" fmla="*/ 1314509 h 1437056"/>
              <a:gd name="connsiteX30" fmla="*/ 897731 w 1235949"/>
              <a:gd name="connsiteY30" fmla="*/ 1319271 h 1437056"/>
              <a:gd name="connsiteX31" fmla="*/ 907256 w 1235949"/>
              <a:gd name="connsiteY31" fmla="*/ 1324034 h 1437056"/>
              <a:gd name="connsiteX32" fmla="*/ 926306 w 1235949"/>
              <a:gd name="connsiteY32" fmla="*/ 1328796 h 1437056"/>
              <a:gd name="connsiteX33" fmla="*/ 945356 w 1235949"/>
              <a:gd name="connsiteY33" fmla="*/ 1333559 h 1437056"/>
              <a:gd name="connsiteX34" fmla="*/ 950118 w 1235949"/>
              <a:gd name="connsiteY34" fmla="*/ 1307365 h 1437056"/>
              <a:gd name="connsiteX35" fmla="*/ 952500 w 1235949"/>
              <a:gd name="connsiteY35" fmla="*/ 1297840 h 1437056"/>
              <a:gd name="connsiteX36" fmla="*/ 988218 w 1235949"/>
              <a:gd name="connsiteY36" fmla="*/ 1290696 h 1437056"/>
              <a:gd name="connsiteX37" fmla="*/ 992981 w 1235949"/>
              <a:gd name="connsiteY37" fmla="*/ 1283553 h 1437056"/>
              <a:gd name="connsiteX38" fmla="*/ 1000125 w 1235949"/>
              <a:gd name="connsiteY38" fmla="*/ 1281171 h 1437056"/>
              <a:gd name="connsiteX39" fmla="*/ 1007268 w 1235949"/>
              <a:gd name="connsiteY39" fmla="*/ 1276409 h 1437056"/>
              <a:gd name="connsiteX40" fmla="*/ 1012031 w 1235949"/>
              <a:gd name="connsiteY40" fmla="*/ 1266884 h 1437056"/>
              <a:gd name="connsiteX41" fmla="*/ 1014412 w 1235949"/>
              <a:gd name="connsiteY41" fmla="*/ 1259740 h 1437056"/>
              <a:gd name="connsiteX42" fmla="*/ 1023937 w 1235949"/>
              <a:gd name="connsiteY42" fmla="*/ 1245453 h 1437056"/>
              <a:gd name="connsiteX43" fmla="*/ 1031081 w 1235949"/>
              <a:gd name="connsiteY43" fmla="*/ 1226403 h 1437056"/>
              <a:gd name="connsiteX44" fmla="*/ 1033462 w 1235949"/>
              <a:gd name="connsiteY44" fmla="*/ 1219259 h 1437056"/>
              <a:gd name="connsiteX45" fmla="*/ 1035843 w 1235949"/>
              <a:gd name="connsiteY45" fmla="*/ 1209734 h 1437056"/>
              <a:gd name="connsiteX46" fmla="*/ 1040606 w 1235949"/>
              <a:gd name="connsiteY46" fmla="*/ 1200209 h 1437056"/>
              <a:gd name="connsiteX47" fmla="*/ 1045368 w 1235949"/>
              <a:gd name="connsiteY47" fmla="*/ 1181159 h 1437056"/>
              <a:gd name="connsiteX48" fmla="*/ 1062037 w 1235949"/>
              <a:gd name="connsiteY48" fmla="*/ 1150203 h 1437056"/>
              <a:gd name="connsiteX49" fmla="*/ 1069181 w 1235949"/>
              <a:gd name="connsiteY49" fmla="*/ 1143059 h 1437056"/>
              <a:gd name="connsiteX50" fmla="*/ 1066800 w 1235949"/>
              <a:gd name="connsiteY50" fmla="*/ 1114484 h 1437056"/>
              <a:gd name="connsiteX51" fmla="*/ 1004887 w 1235949"/>
              <a:gd name="connsiteY51" fmla="*/ 1121628 h 1437056"/>
              <a:gd name="connsiteX52" fmla="*/ 1004887 w 1235949"/>
              <a:gd name="connsiteY52" fmla="*/ 1093053 h 1437056"/>
              <a:gd name="connsiteX53" fmla="*/ 1009650 w 1235949"/>
              <a:gd name="connsiteY53" fmla="*/ 1085909 h 1437056"/>
              <a:gd name="connsiteX54" fmla="*/ 1016793 w 1235949"/>
              <a:gd name="connsiteY54" fmla="*/ 1076384 h 1437056"/>
              <a:gd name="connsiteX55" fmla="*/ 1028700 w 1235949"/>
              <a:gd name="connsiteY55" fmla="*/ 1026378 h 1437056"/>
              <a:gd name="connsiteX56" fmla="*/ 1045368 w 1235949"/>
              <a:gd name="connsiteY56" fmla="*/ 981134 h 1437056"/>
              <a:gd name="connsiteX57" fmla="*/ 1054893 w 1235949"/>
              <a:gd name="connsiteY57" fmla="*/ 966846 h 1437056"/>
              <a:gd name="connsiteX58" fmla="*/ 1119187 w 1235949"/>
              <a:gd name="connsiteY58" fmla="*/ 923984 h 1437056"/>
              <a:gd name="connsiteX59" fmla="*/ 1173956 w 1235949"/>
              <a:gd name="connsiteY59" fmla="*/ 859690 h 1437056"/>
              <a:gd name="connsiteX60" fmla="*/ 1235868 w 1235949"/>
              <a:gd name="connsiteY60" fmla="*/ 831115 h 1437056"/>
              <a:gd name="connsiteX61" fmla="*/ 1185861 w 1235949"/>
              <a:gd name="connsiteY61" fmla="*/ 778728 h 1437056"/>
              <a:gd name="connsiteX62" fmla="*/ 1133475 w 1235949"/>
              <a:gd name="connsiteY62" fmla="*/ 745390 h 1437056"/>
              <a:gd name="connsiteX63" fmla="*/ 1088231 w 1235949"/>
              <a:gd name="connsiteY63" fmla="*/ 662046 h 1437056"/>
              <a:gd name="connsiteX64" fmla="*/ 1064418 w 1235949"/>
              <a:gd name="connsiteY64" fmla="*/ 609659 h 1437056"/>
              <a:gd name="connsiteX65" fmla="*/ 1031081 w 1235949"/>
              <a:gd name="connsiteY65" fmla="*/ 535840 h 1437056"/>
              <a:gd name="connsiteX66" fmla="*/ 992981 w 1235949"/>
              <a:gd name="connsiteY66" fmla="*/ 452496 h 1437056"/>
              <a:gd name="connsiteX67" fmla="*/ 969168 w 1235949"/>
              <a:gd name="connsiteY67" fmla="*/ 397728 h 1437056"/>
              <a:gd name="connsiteX68" fmla="*/ 947738 w 1235949"/>
              <a:gd name="connsiteY68" fmla="*/ 333434 h 1437056"/>
              <a:gd name="connsiteX69" fmla="*/ 926306 w 1235949"/>
              <a:gd name="connsiteY69" fmla="*/ 242946 h 1437056"/>
              <a:gd name="connsiteX70" fmla="*/ 900112 w 1235949"/>
              <a:gd name="connsiteY70" fmla="*/ 161985 h 1437056"/>
              <a:gd name="connsiteX71" fmla="*/ 871537 w 1235949"/>
              <a:gd name="connsiteY71" fmla="*/ 88166 h 1437056"/>
              <a:gd name="connsiteX72" fmla="*/ 823912 w 1235949"/>
              <a:gd name="connsiteY72" fmla="*/ 58 h 1437056"/>
              <a:gd name="connsiteX73" fmla="*/ 852487 w 1235949"/>
              <a:gd name="connsiteY73" fmla="*/ 84506 h 1437056"/>
              <a:gd name="connsiteX74" fmla="*/ 862012 w 1235949"/>
              <a:gd name="connsiteY74" fmla="*/ 148800 h 1437056"/>
              <a:gd name="connsiteX75" fmla="*/ 847725 w 1235949"/>
              <a:gd name="connsiteY75" fmla="*/ 207228 h 1437056"/>
              <a:gd name="connsiteX76" fmla="*/ 812006 w 1235949"/>
              <a:gd name="connsiteY76" fmla="*/ 297715 h 1437056"/>
              <a:gd name="connsiteX77" fmla="*/ 797718 w 1235949"/>
              <a:gd name="connsiteY77" fmla="*/ 354865 h 1437056"/>
              <a:gd name="connsiteX78" fmla="*/ 781050 w 1235949"/>
              <a:gd name="connsiteY78" fmla="*/ 395346 h 1437056"/>
              <a:gd name="connsiteX79" fmla="*/ 754856 w 1235949"/>
              <a:gd name="connsiteY79" fmla="*/ 445353 h 1437056"/>
              <a:gd name="connsiteX80" fmla="*/ 762000 w 1235949"/>
              <a:gd name="connsiteY80" fmla="*/ 481071 h 1437056"/>
              <a:gd name="connsiteX81" fmla="*/ 733424 w 1235949"/>
              <a:gd name="connsiteY81" fmla="*/ 483453 h 1437056"/>
              <a:gd name="connsiteX82" fmla="*/ 688181 w 1235949"/>
              <a:gd name="connsiteY82" fmla="*/ 519171 h 1437056"/>
              <a:gd name="connsiteX83" fmla="*/ 642937 w 1235949"/>
              <a:gd name="connsiteY83" fmla="*/ 562034 h 1437056"/>
              <a:gd name="connsiteX84" fmla="*/ 607218 w 1235949"/>
              <a:gd name="connsiteY84" fmla="*/ 604896 h 1437056"/>
              <a:gd name="connsiteX85" fmla="*/ 602456 w 1235949"/>
              <a:gd name="connsiteY85" fmla="*/ 612040 h 1437056"/>
              <a:gd name="connsiteX86" fmla="*/ 573881 w 1235949"/>
              <a:gd name="connsiteY86" fmla="*/ 628709 h 1437056"/>
              <a:gd name="connsiteX87" fmla="*/ 554831 w 1235949"/>
              <a:gd name="connsiteY87" fmla="*/ 638234 h 1437056"/>
              <a:gd name="connsiteX88" fmla="*/ 542925 w 1235949"/>
              <a:gd name="connsiteY88" fmla="*/ 645378 h 1437056"/>
              <a:gd name="connsiteX89" fmla="*/ 535781 w 1235949"/>
              <a:gd name="connsiteY89" fmla="*/ 647759 h 1437056"/>
              <a:gd name="connsiteX90" fmla="*/ 516731 w 1235949"/>
              <a:gd name="connsiteY90" fmla="*/ 662046 h 1437056"/>
              <a:gd name="connsiteX91" fmla="*/ 500062 w 1235949"/>
              <a:gd name="connsiteY91" fmla="*/ 676334 h 1437056"/>
              <a:gd name="connsiteX92" fmla="*/ 490537 w 1235949"/>
              <a:gd name="connsiteY92" fmla="*/ 714434 h 1437056"/>
              <a:gd name="connsiteX93" fmla="*/ 490537 w 1235949"/>
              <a:gd name="connsiteY93" fmla="*/ 831115 h 1437056"/>
              <a:gd name="connsiteX94" fmla="*/ 495300 w 1235949"/>
              <a:gd name="connsiteY94" fmla="*/ 864453 h 1437056"/>
              <a:gd name="connsiteX95" fmla="*/ 492918 w 1235949"/>
              <a:gd name="connsiteY95" fmla="*/ 897790 h 1437056"/>
              <a:gd name="connsiteX96" fmla="*/ 483393 w 1235949"/>
              <a:gd name="connsiteY96" fmla="*/ 895409 h 1437056"/>
              <a:gd name="connsiteX97" fmla="*/ 478631 w 1235949"/>
              <a:gd name="connsiteY97" fmla="*/ 888265 h 1437056"/>
              <a:gd name="connsiteX98" fmla="*/ 447675 w 1235949"/>
              <a:gd name="connsiteY98" fmla="*/ 878740 h 1437056"/>
              <a:gd name="connsiteX99" fmla="*/ 445293 w 1235949"/>
              <a:gd name="connsiteY99" fmla="*/ 871596 h 1437056"/>
              <a:gd name="connsiteX100" fmla="*/ 438150 w 1235949"/>
              <a:gd name="connsiteY100" fmla="*/ 845403 h 1437056"/>
              <a:gd name="connsiteX101" fmla="*/ 421481 w 1235949"/>
              <a:gd name="connsiteY101" fmla="*/ 854928 h 1437056"/>
              <a:gd name="connsiteX102" fmla="*/ 407193 w 1235949"/>
              <a:gd name="connsiteY102" fmla="*/ 859690 h 1437056"/>
              <a:gd name="connsiteX103" fmla="*/ 397668 w 1235949"/>
              <a:gd name="connsiteY103" fmla="*/ 869215 h 1437056"/>
              <a:gd name="connsiteX104" fmla="*/ 395287 w 1235949"/>
              <a:gd name="connsiteY104" fmla="*/ 876359 h 1437056"/>
              <a:gd name="connsiteX105" fmla="*/ 388143 w 1235949"/>
              <a:gd name="connsiteY105" fmla="*/ 885884 h 1437056"/>
              <a:gd name="connsiteX106" fmla="*/ 369093 w 1235949"/>
              <a:gd name="connsiteY106" fmla="*/ 902553 h 1437056"/>
              <a:gd name="connsiteX107" fmla="*/ 371475 w 1235949"/>
              <a:gd name="connsiteY107" fmla="*/ 938271 h 1437056"/>
              <a:gd name="connsiteX108" fmla="*/ 373856 w 1235949"/>
              <a:gd name="connsiteY108" fmla="*/ 945415 h 1437056"/>
              <a:gd name="connsiteX109" fmla="*/ 381000 w 1235949"/>
              <a:gd name="connsiteY109" fmla="*/ 950178 h 1437056"/>
              <a:gd name="connsiteX110" fmla="*/ 390525 w 1235949"/>
              <a:gd name="connsiteY110" fmla="*/ 966846 h 1437056"/>
              <a:gd name="connsiteX111" fmla="*/ 392906 w 1235949"/>
              <a:gd name="connsiteY111" fmla="*/ 976371 h 1437056"/>
              <a:gd name="connsiteX112" fmla="*/ 400050 w 1235949"/>
              <a:gd name="connsiteY112" fmla="*/ 988278 h 1437056"/>
              <a:gd name="connsiteX113" fmla="*/ 407193 w 1235949"/>
              <a:gd name="connsiteY113" fmla="*/ 1023996 h 1437056"/>
              <a:gd name="connsiteX114" fmla="*/ 404812 w 1235949"/>
              <a:gd name="connsiteY114" fmla="*/ 1040665 h 1437056"/>
              <a:gd name="connsiteX115" fmla="*/ 378618 w 1235949"/>
              <a:gd name="connsiteY115" fmla="*/ 1033521 h 1437056"/>
              <a:gd name="connsiteX116" fmla="*/ 354806 w 1235949"/>
              <a:gd name="connsiteY116" fmla="*/ 1012090 h 1437056"/>
              <a:gd name="connsiteX117" fmla="*/ 350043 w 1235949"/>
              <a:gd name="connsiteY117" fmla="*/ 1004946 h 1437056"/>
              <a:gd name="connsiteX118" fmla="*/ 342900 w 1235949"/>
              <a:gd name="connsiteY118" fmla="*/ 1000184 h 1437056"/>
              <a:gd name="connsiteX119" fmla="*/ 307181 w 1235949"/>
              <a:gd name="connsiteY119" fmla="*/ 1007328 h 1437056"/>
              <a:gd name="connsiteX120" fmla="*/ 295275 w 1235949"/>
              <a:gd name="connsiteY120" fmla="*/ 1019234 h 1437056"/>
              <a:gd name="connsiteX121" fmla="*/ 288131 w 1235949"/>
              <a:gd name="connsiteY121" fmla="*/ 1043046 h 1437056"/>
              <a:gd name="connsiteX122" fmla="*/ 285750 w 1235949"/>
              <a:gd name="connsiteY122" fmla="*/ 1054953 h 1437056"/>
              <a:gd name="connsiteX123" fmla="*/ 278606 w 1235949"/>
              <a:gd name="connsiteY123" fmla="*/ 1057334 h 1437056"/>
              <a:gd name="connsiteX124" fmla="*/ 259556 w 1235949"/>
              <a:gd name="connsiteY124" fmla="*/ 1052571 h 1437056"/>
              <a:gd name="connsiteX125" fmla="*/ 252412 w 1235949"/>
              <a:gd name="connsiteY125" fmla="*/ 1040665 h 1437056"/>
              <a:gd name="connsiteX126" fmla="*/ 235743 w 1235949"/>
              <a:gd name="connsiteY126" fmla="*/ 1023996 h 1437056"/>
              <a:gd name="connsiteX127" fmla="*/ 235743 w 1235949"/>
              <a:gd name="connsiteY127" fmla="*/ 1023996 h 1437056"/>
              <a:gd name="connsiteX128" fmla="*/ 226218 w 1235949"/>
              <a:gd name="connsiteY128" fmla="*/ 1019234 h 1437056"/>
              <a:gd name="connsiteX129" fmla="*/ 207168 w 1235949"/>
              <a:gd name="connsiteY129" fmla="*/ 1007328 h 1437056"/>
              <a:gd name="connsiteX130" fmla="*/ 197643 w 1235949"/>
              <a:gd name="connsiteY130" fmla="*/ 1004946 h 1437056"/>
              <a:gd name="connsiteX131" fmla="*/ 166687 w 1235949"/>
              <a:gd name="connsiteY131" fmla="*/ 1000184 h 1437056"/>
              <a:gd name="connsiteX132" fmla="*/ 150018 w 1235949"/>
              <a:gd name="connsiteY132" fmla="*/ 995421 h 1437056"/>
              <a:gd name="connsiteX133" fmla="*/ 126206 w 1235949"/>
              <a:gd name="connsiteY133" fmla="*/ 985896 h 1437056"/>
              <a:gd name="connsiteX134" fmla="*/ 111918 w 1235949"/>
              <a:gd name="connsiteY134" fmla="*/ 978753 h 1437056"/>
              <a:gd name="connsiteX135" fmla="*/ 52387 w 1235949"/>
              <a:gd name="connsiteY135" fmla="*/ 983515 h 1437056"/>
              <a:gd name="connsiteX136" fmla="*/ 45243 w 1235949"/>
              <a:gd name="connsiteY136" fmla="*/ 988278 h 1437056"/>
              <a:gd name="connsiteX137" fmla="*/ 23812 w 1235949"/>
              <a:gd name="connsiteY137" fmla="*/ 1009709 h 1437056"/>
              <a:gd name="connsiteX138" fmla="*/ 16668 w 1235949"/>
              <a:gd name="connsiteY138" fmla="*/ 1033521 h 1437056"/>
              <a:gd name="connsiteX139" fmla="*/ 11906 w 1235949"/>
              <a:gd name="connsiteY139" fmla="*/ 1040665 h 1437056"/>
              <a:gd name="connsiteX140" fmla="*/ 9525 w 1235949"/>
              <a:gd name="connsiteY140" fmla="*/ 1081146 h 1437056"/>
              <a:gd name="connsiteX141" fmla="*/ 7143 w 1235949"/>
              <a:gd name="connsiteY141" fmla="*/ 1090671 h 1437056"/>
              <a:gd name="connsiteX142" fmla="*/ 4762 w 1235949"/>
              <a:gd name="connsiteY142" fmla="*/ 1104959 h 1437056"/>
              <a:gd name="connsiteX143" fmla="*/ 2381 w 1235949"/>
              <a:gd name="connsiteY143" fmla="*/ 1135915 h 1437056"/>
              <a:gd name="connsiteX144" fmla="*/ 0 w 1235949"/>
              <a:gd name="connsiteY144" fmla="*/ 1143059 h 1437056"/>
              <a:gd name="connsiteX145" fmla="*/ 2381 w 1235949"/>
              <a:gd name="connsiteY145" fmla="*/ 1209734 h 1437056"/>
              <a:gd name="connsiteX146" fmla="*/ 19050 w 1235949"/>
              <a:gd name="connsiteY146" fmla="*/ 1221640 h 1437056"/>
              <a:gd name="connsiteX147" fmla="*/ 45243 w 1235949"/>
              <a:gd name="connsiteY147" fmla="*/ 1233546 h 1437056"/>
              <a:gd name="connsiteX148" fmla="*/ 59531 w 1235949"/>
              <a:gd name="connsiteY148" fmla="*/ 1238309 h 1437056"/>
              <a:gd name="connsiteX149" fmla="*/ 83343 w 1235949"/>
              <a:gd name="connsiteY149" fmla="*/ 1254978 h 1437056"/>
              <a:gd name="connsiteX150" fmla="*/ 90487 w 1235949"/>
              <a:gd name="connsiteY150" fmla="*/ 1262121 h 1437056"/>
              <a:gd name="connsiteX151" fmla="*/ 104775 w 1235949"/>
              <a:gd name="connsiteY151" fmla="*/ 1266884 h 1437056"/>
              <a:gd name="connsiteX152" fmla="*/ 123825 w 1235949"/>
              <a:gd name="connsiteY152" fmla="*/ 1271646 h 1437056"/>
              <a:gd name="connsiteX153" fmla="*/ 138112 w 1235949"/>
              <a:gd name="connsiteY153" fmla="*/ 1276409 h 1437056"/>
              <a:gd name="connsiteX154" fmla="*/ 223837 w 1235949"/>
              <a:gd name="connsiteY154" fmla="*/ 1285934 h 1437056"/>
              <a:gd name="connsiteX155" fmla="*/ 257175 w 1235949"/>
              <a:gd name="connsiteY155" fmla="*/ 1314509 h 1437056"/>
              <a:gd name="connsiteX156" fmla="*/ 261937 w 1235949"/>
              <a:gd name="connsiteY156" fmla="*/ 1321653 h 1437056"/>
              <a:gd name="connsiteX157" fmla="*/ 264318 w 1235949"/>
              <a:gd name="connsiteY157" fmla="*/ 1328796 h 1437056"/>
              <a:gd name="connsiteX158" fmla="*/ 271462 w 1235949"/>
              <a:gd name="connsiteY158" fmla="*/ 1343084 h 1437056"/>
              <a:gd name="connsiteX159" fmla="*/ 276225 w 1235949"/>
              <a:gd name="connsiteY159" fmla="*/ 1350228 h 1437056"/>
              <a:gd name="connsiteX160" fmla="*/ 285750 w 1235949"/>
              <a:gd name="connsiteY160" fmla="*/ 1352609 h 1437056"/>
              <a:gd name="connsiteX161" fmla="*/ 328612 w 1235949"/>
              <a:gd name="connsiteY161" fmla="*/ 1347846 h 1437056"/>
              <a:gd name="connsiteX162" fmla="*/ 342900 w 1235949"/>
              <a:gd name="connsiteY162" fmla="*/ 1345465 h 1437056"/>
              <a:gd name="connsiteX163" fmla="*/ 366712 w 1235949"/>
              <a:gd name="connsiteY163" fmla="*/ 1350228 h 1437056"/>
              <a:gd name="connsiteX164" fmla="*/ 373856 w 1235949"/>
              <a:gd name="connsiteY164" fmla="*/ 1383565 h 1437056"/>
              <a:gd name="connsiteX165" fmla="*/ 381000 w 1235949"/>
              <a:gd name="connsiteY165" fmla="*/ 1412140 h 1437056"/>
              <a:gd name="connsiteX166" fmla="*/ 381000 w 1235949"/>
              <a:gd name="connsiteY166" fmla="*/ 1435953 h 1437056"/>
              <a:gd name="connsiteX0" fmla="*/ 381000 w 1235949"/>
              <a:gd name="connsiteY0" fmla="*/ 1435953 h 1437056"/>
              <a:gd name="connsiteX1" fmla="*/ 411956 w 1235949"/>
              <a:gd name="connsiteY1" fmla="*/ 1431190 h 1437056"/>
              <a:gd name="connsiteX2" fmla="*/ 426243 w 1235949"/>
              <a:gd name="connsiteY2" fmla="*/ 1419284 h 1437056"/>
              <a:gd name="connsiteX3" fmla="*/ 435768 w 1235949"/>
              <a:gd name="connsiteY3" fmla="*/ 1414521 h 1437056"/>
              <a:gd name="connsiteX4" fmla="*/ 447675 w 1235949"/>
              <a:gd name="connsiteY4" fmla="*/ 1404996 h 1437056"/>
              <a:gd name="connsiteX5" fmla="*/ 450056 w 1235949"/>
              <a:gd name="connsiteY5" fmla="*/ 1397853 h 1437056"/>
              <a:gd name="connsiteX6" fmla="*/ 476250 w 1235949"/>
              <a:gd name="connsiteY6" fmla="*/ 1378803 h 1437056"/>
              <a:gd name="connsiteX7" fmla="*/ 488156 w 1235949"/>
              <a:gd name="connsiteY7" fmla="*/ 1369278 h 1437056"/>
              <a:gd name="connsiteX8" fmla="*/ 526256 w 1235949"/>
              <a:gd name="connsiteY8" fmla="*/ 1362134 h 1437056"/>
              <a:gd name="connsiteX9" fmla="*/ 559593 w 1235949"/>
              <a:gd name="connsiteY9" fmla="*/ 1357371 h 1437056"/>
              <a:gd name="connsiteX10" fmla="*/ 573881 w 1235949"/>
              <a:gd name="connsiteY10" fmla="*/ 1347846 h 1437056"/>
              <a:gd name="connsiteX11" fmla="*/ 592931 w 1235949"/>
              <a:gd name="connsiteY11" fmla="*/ 1333559 h 1437056"/>
              <a:gd name="connsiteX12" fmla="*/ 611981 w 1235949"/>
              <a:gd name="connsiteY12" fmla="*/ 1321653 h 1437056"/>
              <a:gd name="connsiteX13" fmla="*/ 626268 w 1235949"/>
              <a:gd name="connsiteY13" fmla="*/ 1319271 h 1437056"/>
              <a:gd name="connsiteX14" fmla="*/ 657225 w 1235949"/>
              <a:gd name="connsiteY14" fmla="*/ 1314509 h 1437056"/>
              <a:gd name="connsiteX15" fmla="*/ 666750 w 1235949"/>
              <a:gd name="connsiteY15" fmla="*/ 1307365 h 1437056"/>
              <a:gd name="connsiteX16" fmla="*/ 652462 w 1235949"/>
              <a:gd name="connsiteY16" fmla="*/ 1295459 h 1437056"/>
              <a:gd name="connsiteX17" fmla="*/ 638175 w 1235949"/>
              <a:gd name="connsiteY17" fmla="*/ 1288315 h 1437056"/>
              <a:gd name="connsiteX18" fmla="*/ 626268 w 1235949"/>
              <a:gd name="connsiteY18" fmla="*/ 1278790 h 1437056"/>
              <a:gd name="connsiteX19" fmla="*/ 619125 w 1235949"/>
              <a:gd name="connsiteY19" fmla="*/ 1271646 h 1437056"/>
              <a:gd name="connsiteX20" fmla="*/ 621506 w 1235949"/>
              <a:gd name="connsiteY20" fmla="*/ 1254978 h 1437056"/>
              <a:gd name="connsiteX21" fmla="*/ 650081 w 1235949"/>
              <a:gd name="connsiteY21" fmla="*/ 1259740 h 1437056"/>
              <a:gd name="connsiteX22" fmla="*/ 671512 w 1235949"/>
              <a:gd name="connsiteY22" fmla="*/ 1266884 h 1437056"/>
              <a:gd name="connsiteX23" fmla="*/ 673893 w 1235949"/>
              <a:gd name="connsiteY23" fmla="*/ 1300221 h 1437056"/>
              <a:gd name="connsiteX24" fmla="*/ 692943 w 1235949"/>
              <a:gd name="connsiteY24" fmla="*/ 1302603 h 1437056"/>
              <a:gd name="connsiteX25" fmla="*/ 757237 w 1235949"/>
              <a:gd name="connsiteY25" fmla="*/ 1300221 h 1437056"/>
              <a:gd name="connsiteX26" fmla="*/ 776287 w 1235949"/>
              <a:gd name="connsiteY26" fmla="*/ 1297840 h 1437056"/>
              <a:gd name="connsiteX27" fmla="*/ 845343 w 1235949"/>
              <a:gd name="connsiteY27" fmla="*/ 1304984 h 1437056"/>
              <a:gd name="connsiteX28" fmla="*/ 864393 w 1235949"/>
              <a:gd name="connsiteY28" fmla="*/ 1309746 h 1437056"/>
              <a:gd name="connsiteX29" fmla="*/ 885825 w 1235949"/>
              <a:gd name="connsiteY29" fmla="*/ 1314509 h 1437056"/>
              <a:gd name="connsiteX30" fmla="*/ 897731 w 1235949"/>
              <a:gd name="connsiteY30" fmla="*/ 1319271 h 1437056"/>
              <a:gd name="connsiteX31" fmla="*/ 907256 w 1235949"/>
              <a:gd name="connsiteY31" fmla="*/ 1324034 h 1437056"/>
              <a:gd name="connsiteX32" fmla="*/ 926306 w 1235949"/>
              <a:gd name="connsiteY32" fmla="*/ 1328796 h 1437056"/>
              <a:gd name="connsiteX33" fmla="*/ 945356 w 1235949"/>
              <a:gd name="connsiteY33" fmla="*/ 1333559 h 1437056"/>
              <a:gd name="connsiteX34" fmla="*/ 950118 w 1235949"/>
              <a:gd name="connsiteY34" fmla="*/ 1307365 h 1437056"/>
              <a:gd name="connsiteX35" fmla="*/ 952500 w 1235949"/>
              <a:gd name="connsiteY35" fmla="*/ 1297840 h 1437056"/>
              <a:gd name="connsiteX36" fmla="*/ 988218 w 1235949"/>
              <a:gd name="connsiteY36" fmla="*/ 1290696 h 1437056"/>
              <a:gd name="connsiteX37" fmla="*/ 992981 w 1235949"/>
              <a:gd name="connsiteY37" fmla="*/ 1283553 h 1437056"/>
              <a:gd name="connsiteX38" fmla="*/ 1000125 w 1235949"/>
              <a:gd name="connsiteY38" fmla="*/ 1281171 h 1437056"/>
              <a:gd name="connsiteX39" fmla="*/ 1007268 w 1235949"/>
              <a:gd name="connsiteY39" fmla="*/ 1276409 h 1437056"/>
              <a:gd name="connsiteX40" fmla="*/ 1012031 w 1235949"/>
              <a:gd name="connsiteY40" fmla="*/ 1266884 h 1437056"/>
              <a:gd name="connsiteX41" fmla="*/ 1014412 w 1235949"/>
              <a:gd name="connsiteY41" fmla="*/ 1259740 h 1437056"/>
              <a:gd name="connsiteX42" fmla="*/ 1023937 w 1235949"/>
              <a:gd name="connsiteY42" fmla="*/ 1245453 h 1437056"/>
              <a:gd name="connsiteX43" fmla="*/ 1031081 w 1235949"/>
              <a:gd name="connsiteY43" fmla="*/ 1226403 h 1437056"/>
              <a:gd name="connsiteX44" fmla="*/ 1033462 w 1235949"/>
              <a:gd name="connsiteY44" fmla="*/ 1219259 h 1437056"/>
              <a:gd name="connsiteX45" fmla="*/ 1035843 w 1235949"/>
              <a:gd name="connsiteY45" fmla="*/ 1209734 h 1437056"/>
              <a:gd name="connsiteX46" fmla="*/ 1040606 w 1235949"/>
              <a:gd name="connsiteY46" fmla="*/ 1200209 h 1437056"/>
              <a:gd name="connsiteX47" fmla="*/ 1045368 w 1235949"/>
              <a:gd name="connsiteY47" fmla="*/ 1181159 h 1437056"/>
              <a:gd name="connsiteX48" fmla="*/ 1062037 w 1235949"/>
              <a:gd name="connsiteY48" fmla="*/ 1150203 h 1437056"/>
              <a:gd name="connsiteX49" fmla="*/ 1069181 w 1235949"/>
              <a:gd name="connsiteY49" fmla="*/ 1143059 h 1437056"/>
              <a:gd name="connsiteX50" fmla="*/ 1066800 w 1235949"/>
              <a:gd name="connsiteY50" fmla="*/ 1114484 h 1437056"/>
              <a:gd name="connsiteX51" fmla="*/ 1004887 w 1235949"/>
              <a:gd name="connsiteY51" fmla="*/ 1121628 h 1437056"/>
              <a:gd name="connsiteX52" fmla="*/ 1004887 w 1235949"/>
              <a:gd name="connsiteY52" fmla="*/ 1093053 h 1437056"/>
              <a:gd name="connsiteX53" fmla="*/ 1009650 w 1235949"/>
              <a:gd name="connsiteY53" fmla="*/ 1085909 h 1437056"/>
              <a:gd name="connsiteX54" fmla="*/ 1016793 w 1235949"/>
              <a:gd name="connsiteY54" fmla="*/ 1076384 h 1437056"/>
              <a:gd name="connsiteX55" fmla="*/ 1028700 w 1235949"/>
              <a:gd name="connsiteY55" fmla="*/ 1026378 h 1437056"/>
              <a:gd name="connsiteX56" fmla="*/ 1054893 w 1235949"/>
              <a:gd name="connsiteY56" fmla="*/ 966846 h 1437056"/>
              <a:gd name="connsiteX57" fmla="*/ 1119187 w 1235949"/>
              <a:gd name="connsiteY57" fmla="*/ 923984 h 1437056"/>
              <a:gd name="connsiteX58" fmla="*/ 1173956 w 1235949"/>
              <a:gd name="connsiteY58" fmla="*/ 859690 h 1437056"/>
              <a:gd name="connsiteX59" fmla="*/ 1235868 w 1235949"/>
              <a:gd name="connsiteY59" fmla="*/ 831115 h 1437056"/>
              <a:gd name="connsiteX60" fmla="*/ 1185861 w 1235949"/>
              <a:gd name="connsiteY60" fmla="*/ 778728 h 1437056"/>
              <a:gd name="connsiteX61" fmla="*/ 1133475 w 1235949"/>
              <a:gd name="connsiteY61" fmla="*/ 745390 h 1437056"/>
              <a:gd name="connsiteX62" fmla="*/ 1088231 w 1235949"/>
              <a:gd name="connsiteY62" fmla="*/ 662046 h 1437056"/>
              <a:gd name="connsiteX63" fmla="*/ 1064418 w 1235949"/>
              <a:gd name="connsiteY63" fmla="*/ 609659 h 1437056"/>
              <a:gd name="connsiteX64" fmla="*/ 1031081 w 1235949"/>
              <a:gd name="connsiteY64" fmla="*/ 535840 h 1437056"/>
              <a:gd name="connsiteX65" fmla="*/ 992981 w 1235949"/>
              <a:gd name="connsiteY65" fmla="*/ 452496 h 1437056"/>
              <a:gd name="connsiteX66" fmla="*/ 969168 w 1235949"/>
              <a:gd name="connsiteY66" fmla="*/ 397728 h 1437056"/>
              <a:gd name="connsiteX67" fmla="*/ 947738 w 1235949"/>
              <a:gd name="connsiteY67" fmla="*/ 333434 h 1437056"/>
              <a:gd name="connsiteX68" fmla="*/ 926306 w 1235949"/>
              <a:gd name="connsiteY68" fmla="*/ 242946 h 1437056"/>
              <a:gd name="connsiteX69" fmla="*/ 900112 w 1235949"/>
              <a:gd name="connsiteY69" fmla="*/ 161985 h 1437056"/>
              <a:gd name="connsiteX70" fmla="*/ 871537 w 1235949"/>
              <a:gd name="connsiteY70" fmla="*/ 88166 h 1437056"/>
              <a:gd name="connsiteX71" fmla="*/ 823912 w 1235949"/>
              <a:gd name="connsiteY71" fmla="*/ 58 h 1437056"/>
              <a:gd name="connsiteX72" fmla="*/ 852487 w 1235949"/>
              <a:gd name="connsiteY72" fmla="*/ 84506 h 1437056"/>
              <a:gd name="connsiteX73" fmla="*/ 862012 w 1235949"/>
              <a:gd name="connsiteY73" fmla="*/ 148800 h 1437056"/>
              <a:gd name="connsiteX74" fmla="*/ 847725 w 1235949"/>
              <a:gd name="connsiteY74" fmla="*/ 207228 h 1437056"/>
              <a:gd name="connsiteX75" fmla="*/ 812006 w 1235949"/>
              <a:gd name="connsiteY75" fmla="*/ 297715 h 1437056"/>
              <a:gd name="connsiteX76" fmla="*/ 797718 w 1235949"/>
              <a:gd name="connsiteY76" fmla="*/ 354865 h 1437056"/>
              <a:gd name="connsiteX77" fmla="*/ 781050 w 1235949"/>
              <a:gd name="connsiteY77" fmla="*/ 395346 h 1437056"/>
              <a:gd name="connsiteX78" fmla="*/ 754856 w 1235949"/>
              <a:gd name="connsiteY78" fmla="*/ 445353 h 1437056"/>
              <a:gd name="connsiteX79" fmla="*/ 762000 w 1235949"/>
              <a:gd name="connsiteY79" fmla="*/ 481071 h 1437056"/>
              <a:gd name="connsiteX80" fmla="*/ 733424 w 1235949"/>
              <a:gd name="connsiteY80" fmla="*/ 483453 h 1437056"/>
              <a:gd name="connsiteX81" fmla="*/ 688181 w 1235949"/>
              <a:gd name="connsiteY81" fmla="*/ 519171 h 1437056"/>
              <a:gd name="connsiteX82" fmla="*/ 642937 w 1235949"/>
              <a:gd name="connsiteY82" fmla="*/ 562034 h 1437056"/>
              <a:gd name="connsiteX83" fmla="*/ 607218 w 1235949"/>
              <a:gd name="connsiteY83" fmla="*/ 604896 h 1437056"/>
              <a:gd name="connsiteX84" fmla="*/ 602456 w 1235949"/>
              <a:gd name="connsiteY84" fmla="*/ 612040 h 1437056"/>
              <a:gd name="connsiteX85" fmla="*/ 573881 w 1235949"/>
              <a:gd name="connsiteY85" fmla="*/ 628709 h 1437056"/>
              <a:gd name="connsiteX86" fmla="*/ 554831 w 1235949"/>
              <a:gd name="connsiteY86" fmla="*/ 638234 h 1437056"/>
              <a:gd name="connsiteX87" fmla="*/ 542925 w 1235949"/>
              <a:gd name="connsiteY87" fmla="*/ 645378 h 1437056"/>
              <a:gd name="connsiteX88" fmla="*/ 535781 w 1235949"/>
              <a:gd name="connsiteY88" fmla="*/ 647759 h 1437056"/>
              <a:gd name="connsiteX89" fmla="*/ 516731 w 1235949"/>
              <a:gd name="connsiteY89" fmla="*/ 662046 h 1437056"/>
              <a:gd name="connsiteX90" fmla="*/ 500062 w 1235949"/>
              <a:gd name="connsiteY90" fmla="*/ 676334 h 1437056"/>
              <a:gd name="connsiteX91" fmla="*/ 490537 w 1235949"/>
              <a:gd name="connsiteY91" fmla="*/ 714434 h 1437056"/>
              <a:gd name="connsiteX92" fmla="*/ 490537 w 1235949"/>
              <a:gd name="connsiteY92" fmla="*/ 831115 h 1437056"/>
              <a:gd name="connsiteX93" fmla="*/ 495300 w 1235949"/>
              <a:gd name="connsiteY93" fmla="*/ 864453 h 1437056"/>
              <a:gd name="connsiteX94" fmla="*/ 492918 w 1235949"/>
              <a:gd name="connsiteY94" fmla="*/ 897790 h 1437056"/>
              <a:gd name="connsiteX95" fmla="*/ 483393 w 1235949"/>
              <a:gd name="connsiteY95" fmla="*/ 895409 h 1437056"/>
              <a:gd name="connsiteX96" fmla="*/ 478631 w 1235949"/>
              <a:gd name="connsiteY96" fmla="*/ 888265 h 1437056"/>
              <a:gd name="connsiteX97" fmla="*/ 447675 w 1235949"/>
              <a:gd name="connsiteY97" fmla="*/ 878740 h 1437056"/>
              <a:gd name="connsiteX98" fmla="*/ 445293 w 1235949"/>
              <a:gd name="connsiteY98" fmla="*/ 871596 h 1437056"/>
              <a:gd name="connsiteX99" fmla="*/ 438150 w 1235949"/>
              <a:gd name="connsiteY99" fmla="*/ 845403 h 1437056"/>
              <a:gd name="connsiteX100" fmla="*/ 421481 w 1235949"/>
              <a:gd name="connsiteY100" fmla="*/ 854928 h 1437056"/>
              <a:gd name="connsiteX101" fmla="*/ 407193 w 1235949"/>
              <a:gd name="connsiteY101" fmla="*/ 859690 h 1437056"/>
              <a:gd name="connsiteX102" fmla="*/ 397668 w 1235949"/>
              <a:gd name="connsiteY102" fmla="*/ 869215 h 1437056"/>
              <a:gd name="connsiteX103" fmla="*/ 395287 w 1235949"/>
              <a:gd name="connsiteY103" fmla="*/ 876359 h 1437056"/>
              <a:gd name="connsiteX104" fmla="*/ 388143 w 1235949"/>
              <a:gd name="connsiteY104" fmla="*/ 885884 h 1437056"/>
              <a:gd name="connsiteX105" fmla="*/ 369093 w 1235949"/>
              <a:gd name="connsiteY105" fmla="*/ 902553 h 1437056"/>
              <a:gd name="connsiteX106" fmla="*/ 371475 w 1235949"/>
              <a:gd name="connsiteY106" fmla="*/ 938271 h 1437056"/>
              <a:gd name="connsiteX107" fmla="*/ 373856 w 1235949"/>
              <a:gd name="connsiteY107" fmla="*/ 945415 h 1437056"/>
              <a:gd name="connsiteX108" fmla="*/ 381000 w 1235949"/>
              <a:gd name="connsiteY108" fmla="*/ 950178 h 1437056"/>
              <a:gd name="connsiteX109" fmla="*/ 390525 w 1235949"/>
              <a:gd name="connsiteY109" fmla="*/ 966846 h 1437056"/>
              <a:gd name="connsiteX110" fmla="*/ 392906 w 1235949"/>
              <a:gd name="connsiteY110" fmla="*/ 976371 h 1437056"/>
              <a:gd name="connsiteX111" fmla="*/ 400050 w 1235949"/>
              <a:gd name="connsiteY111" fmla="*/ 988278 h 1437056"/>
              <a:gd name="connsiteX112" fmla="*/ 407193 w 1235949"/>
              <a:gd name="connsiteY112" fmla="*/ 1023996 h 1437056"/>
              <a:gd name="connsiteX113" fmla="*/ 404812 w 1235949"/>
              <a:gd name="connsiteY113" fmla="*/ 1040665 h 1437056"/>
              <a:gd name="connsiteX114" fmla="*/ 378618 w 1235949"/>
              <a:gd name="connsiteY114" fmla="*/ 1033521 h 1437056"/>
              <a:gd name="connsiteX115" fmla="*/ 354806 w 1235949"/>
              <a:gd name="connsiteY115" fmla="*/ 1012090 h 1437056"/>
              <a:gd name="connsiteX116" fmla="*/ 350043 w 1235949"/>
              <a:gd name="connsiteY116" fmla="*/ 1004946 h 1437056"/>
              <a:gd name="connsiteX117" fmla="*/ 342900 w 1235949"/>
              <a:gd name="connsiteY117" fmla="*/ 1000184 h 1437056"/>
              <a:gd name="connsiteX118" fmla="*/ 307181 w 1235949"/>
              <a:gd name="connsiteY118" fmla="*/ 1007328 h 1437056"/>
              <a:gd name="connsiteX119" fmla="*/ 295275 w 1235949"/>
              <a:gd name="connsiteY119" fmla="*/ 1019234 h 1437056"/>
              <a:gd name="connsiteX120" fmla="*/ 288131 w 1235949"/>
              <a:gd name="connsiteY120" fmla="*/ 1043046 h 1437056"/>
              <a:gd name="connsiteX121" fmla="*/ 285750 w 1235949"/>
              <a:gd name="connsiteY121" fmla="*/ 1054953 h 1437056"/>
              <a:gd name="connsiteX122" fmla="*/ 278606 w 1235949"/>
              <a:gd name="connsiteY122" fmla="*/ 1057334 h 1437056"/>
              <a:gd name="connsiteX123" fmla="*/ 259556 w 1235949"/>
              <a:gd name="connsiteY123" fmla="*/ 1052571 h 1437056"/>
              <a:gd name="connsiteX124" fmla="*/ 252412 w 1235949"/>
              <a:gd name="connsiteY124" fmla="*/ 1040665 h 1437056"/>
              <a:gd name="connsiteX125" fmla="*/ 235743 w 1235949"/>
              <a:gd name="connsiteY125" fmla="*/ 1023996 h 1437056"/>
              <a:gd name="connsiteX126" fmla="*/ 235743 w 1235949"/>
              <a:gd name="connsiteY126" fmla="*/ 1023996 h 1437056"/>
              <a:gd name="connsiteX127" fmla="*/ 226218 w 1235949"/>
              <a:gd name="connsiteY127" fmla="*/ 1019234 h 1437056"/>
              <a:gd name="connsiteX128" fmla="*/ 207168 w 1235949"/>
              <a:gd name="connsiteY128" fmla="*/ 1007328 h 1437056"/>
              <a:gd name="connsiteX129" fmla="*/ 197643 w 1235949"/>
              <a:gd name="connsiteY129" fmla="*/ 1004946 h 1437056"/>
              <a:gd name="connsiteX130" fmla="*/ 166687 w 1235949"/>
              <a:gd name="connsiteY130" fmla="*/ 1000184 h 1437056"/>
              <a:gd name="connsiteX131" fmla="*/ 150018 w 1235949"/>
              <a:gd name="connsiteY131" fmla="*/ 995421 h 1437056"/>
              <a:gd name="connsiteX132" fmla="*/ 126206 w 1235949"/>
              <a:gd name="connsiteY132" fmla="*/ 985896 h 1437056"/>
              <a:gd name="connsiteX133" fmla="*/ 111918 w 1235949"/>
              <a:gd name="connsiteY133" fmla="*/ 978753 h 1437056"/>
              <a:gd name="connsiteX134" fmla="*/ 52387 w 1235949"/>
              <a:gd name="connsiteY134" fmla="*/ 983515 h 1437056"/>
              <a:gd name="connsiteX135" fmla="*/ 45243 w 1235949"/>
              <a:gd name="connsiteY135" fmla="*/ 988278 h 1437056"/>
              <a:gd name="connsiteX136" fmla="*/ 23812 w 1235949"/>
              <a:gd name="connsiteY136" fmla="*/ 1009709 h 1437056"/>
              <a:gd name="connsiteX137" fmla="*/ 16668 w 1235949"/>
              <a:gd name="connsiteY137" fmla="*/ 1033521 h 1437056"/>
              <a:gd name="connsiteX138" fmla="*/ 11906 w 1235949"/>
              <a:gd name="connsiteY138" fmla="*/ 1040665 h 1437056"/>
              <a:gd name="connsiteX139" fmla="*/ 9525 w 1235949"/>
              <a:gd name="connsiteY139" fmla="*/ 1081146 h 1437056"/>
              <a:gd name="connsiteX140" fmla="*/ 7143 w 1235949"/>
              <a:gd name="connsiteY140" fmla="*/ 1090671 h 1437056"/>
              <a:gd name="connsiteX141" fmla="*/ 4762 w 1235949"/>
              <a:gd name="connsiteY141" fmla="*/ 1104959 h 1437056"/>
              <a:gd name="connsiteX142" fmla="*/ 2381 w 1235949"/>
              <a:gd name="connsiteY142" fmla="*/ 1135915 h 1437056"/>
              <a:gd name="connsiteX143" fmla="*/ 0 w 1235949"/>
              <a:gd name="connsiteY143" fmla="*/ 1143059 h 1437056"/>
              <a:gd name="connsiteX144" fmla="*/ 2381 w 1235949"/>
              <a:gd name="connsiteY144" fmla="*/ 1209734 h 1437056"/>
              <a:gd name="connsiteX145" fmla="*/ 19050 w 1235949"/>
              <a:gd name="connsiteY145" fmla="*/ 1221640 h 1437056"/>
              <a:gd name="connsiteX146" fmla="*/ 45243 w 1235949"/>
              <a:gd name="connsiteY146" fmla="*/ 1233546 h 1437056"/>
              <a:gd name="connsiteX147" fmla="*/ 59531 w 1235949"/>
              <a:gd name="connsiteY147" fmla="*/ 1238309 h 1437056"/>
              <a:gd name="connsiteX148" fmla="*/ 83343 w 1235949"/>
              <a:gd name="connsiteY148" fmla="*/ 1254978 h 1437056"/>
              <a:gd name="connsiteX149" fmla="*/ 90487 w 1235949"/>
              <a:gd name="connsiteY149" fmla="*/ 1262121 h 1437056"/>
              <a:gd name="connsiteX150" fmla="*/ 104775 w 1235949"/>
              <a:gd name="connsiteY150" fmla="*/ 1266884 h 1437056"/>
              <a:gd name="connsiteX151" fmla="*/ 123825 w 1235949"/>
              <a:gd name="connsiteY151" fmla="*/ 1271646 h 1437056"/>
              <a:gd name="connsiteX152" fmla="*/ 138112 w 1235949"/>
              <a:gd name="connsiteY152" fmla="*/ 1276409 h 1437056"/>
              <a:gd name="connsiteX153" fmla="*/ 223837 w 1235949"/>
              <a:gd name="connsiteY153" fmla="*/ 1285934 h 1437056"/>
              <a:gd name="connsiteX154" fmla="*/ 257175 w 1235949"/>
              <a:gd name="connsiteY154" fmla="*/ 1314509 h 1437056"/>
              <a:gd name="connsiteX155" fmla="*/ 261937 w 1235949"/>
              <a:gd name="connsiteY155" fmla="*/ 1321653 h 1437056"/>
              <a:gd name="connsiteX156" fmla="*/ 264318 w 1235949"/>
              <a:gd name="connsiteY156" fmla="*/ 1328796 h 1437056"/>
              <a:gd name="connsiteX157" fmla="*/ 271462 w 1235949"/>
              <a:gd name="connsiteY157" fmla="*/ 1343084 h 1437056"/>
              <a:gd name="connsiteX158" fmla="*/ 276225 w 1235949"/>
              <a:gd name="connsiteY158" fmla="*/ 1350228 h 1437056"/>
              <a:gd name="connsiteX159" fmla="*/ 285750 w 1235949"/>
              <a:gd name="connsiteY159" fmla="*/ 1352609 h 1437056"/>
              <a:gd name="connsiteX160" fmla="*/ 328612 w 1235949"/>
              <a:gd name="connsiteY160" fmla="*/ 1347846 h 1437056"/>
              <a:gd name="connsiteX161" fmla="*/ 342900 w 1235949"/>
              <a:gd name="connsiteY161" fmla="*/ 1345465 h 1437056"/>
              <a:gd name="connsiteX162" fmla="*/ 366712 w 1235949"/>
              <a:gd name="connsiteY162" fmla="*/ 1350228 h 1437056"/>
              <a:gd name="connsiteX163" fmla="*/ 373856 w 1235949"/>
              <a:gd name="connsiteY163" fmla="*/ 1383565 h 1437056"/>
              <a:gd name="connsiteX164" fmla="*/ 381000 w 1235949"/>
              <a:gd name="connsiteY164" fmla="*/ 1412140 h 1437056"/>
              <a:gd name="connsiteX165" fmla="*/ 381000 w 1235949"/>
              <a:gd name="connsiteY165" fmla="*/ 1435953 h 1437056"/>
              <a:gd name="connsiteX0" fmla="*/ 381000 w 1235949"/>
              <a:gd name="connsiteY0" fmla="*/ 1435953 h 1437056"/>
              <a:gd name="connsiteX1" fmla="*/ 411956 w 1235949"/>
              <a:gd name="connsiteY1" fmla="*/ 1431190 h 1437056"/>
              <a:gd name="connsiteX2" fmla="*/ 426243 w 1235949"/>
              <a:gd name="connsiteY2" fmla="*/ 1419284 h 1437056"/>
              <a:gd name="connsiteX3" fmla="*/ 435768 w 1235949"/>
              <a:gd name="connsiteY3" fmla="*/ 1414521 h 1437056"/>
              <a:gd name="connsiteX4" fmla="*/ 447675 w 1235949"/>
              <a:gd name="connsiteY4" fmla="*/ 1404996 h 1437056"/>
              <a:gd name="connsiteX5" fmla="*/ 450056 w 1235949"/>
              <a:gd name="connsiteY5" fmla="*/ 1397853 h 1437056"/>
              <a:gd name="connsiteX6" fmla="*/ 476250 w 1235949"/>
              <a:gd name="connsiteY6" fmla="*/ 1378803 h 1437056"/>
              <a:gd name="connsiteX7" fmla="*/ 488156 w 1235949"/>
              <a:gd name="connsiteY7" fmla="*/ 1369278 h 1437056"/>
              <a:gd name="connsiteX8" fmla="*/ 526256 w 1235949"/>
              <a:gd name="connsiteY8" fmla="*/ 1362134 h 1437056"/>
              <a:gd name="connsiteX9" fmla="*/ 559593 w 1235949"/>
              <a:gd name="connsiteY9" fmla="*/ 1357371 h 1437056"/>
              <a:gd name="connsiteX10" fmla="*/ 573881 w 1235949"/>
              <a:gd name="connsiteY10" fmla="*/ 1347846 h 1437056"/>
              <a:gd name="connsiteX11" fmla="*/ 592931 w 1235949"/>
              <a:gd name="connsiteY11" fmla="*/ 1333559 h 1437056"/>
              <a:gd name="connsiteX12" fmla="*/ 611981 w 1235949"/>
              <a:gd name="connsiteY12" fmla="*/ 1321653 h 1437056"/>
              <a:gd name="connsiteX13" fmla="*/ 626268 w 1235949"/>
              <a:gd name="connsiteY13" fmla="*/ 1319271 h 1437056"/>
              <a:gd name="connsiteX14" fmla="*/ 657225 w 1235949"/>
              <a:gd name="connsiteY14" fmla="*/ 1314509 h 1437056"/>
              <a:gd name="connsiteX15" fmla="*/ 666750 w 1235949"/>
              <a:gd name="connsiteY15" fmla="*/ 1307365 h 1437056"/>
              <a:gd name="connsiteX16" fmla="*/ 652462 w 1235949"/>
              <a:gd name="connsiteY16" fmla="*/ 1295459 h 1437056"/>
              <a:gd name="connsiteX17" fmla="*/ 638175 w 1235949"/>
              <a:gd name="connsiteY17" fmla="*/ 1288315 h 1437056"/>
              <a:gd name="connsiteX18" fmla="*/ 626268 w 1235949"/>
              <a:gd name="connsiteY18" fmla="*/ 1278790 h 1437056"/>
              <a:gd name="connsiteX19" fmla="*/ 619125 w 1235949"/>
              <a:gd name="connsiteY19" fmla="*/ 1271646 h 1437056"/>
              <a:gd name="connsiteX20" fmla="*/ 621506 w 1235949"/>
              <a:gd name="connsiteY20" fmla="*/ 1254978 h 1437056"/>
              <a:gd name="connsiteX21" fmla="*/ 650081 w 1235949"/>
              <a:gd name="connsiteY21" fmla="*/ 1259740 h 1437056"/>
              <a:gd name="connsiteX22" fmla="*/ 671512 w 1235949"/>
              <a:gd name="connsiteY22" fmla="*/ 1266884 h 1437056"/>
              <a:gd name="connsiteX23" fmla="*/ 673893 w 1235949"/>
              <a:gd name="connsiteY23" fmla="*/ 1300221 h 1437056"/>
              <a:gd name="connsiteX24" fmla="*/ 692943 w 1235949"/>
              <a:gd name="connsiteY24" fmla="*/ 1302603 h 1437056"/>
              <a:gd name="connsiteX25" fmla="*/ 757237 w 1235949"/>
              <a:gd name="connsiteY25" fmla="*/ 1300221 h 1437056"/>
              <a:gd name="connsiteX26" fmla="*/ 776287 w 1235949"/>
              <a:gd name="connsiteY26" fmla="*/ 1297840 h 1437056"/>
              <a:gd name="connsiteX27" fmla="*/ 845343 w 1235949"/>
              <a:gd name="connsiteY27" fmla="*/ 1304984 h 1437056"/>
              <a:gd name="connsiteX28" fmla="*/ 864393 w 1235949"/>
              <a:gd name="connsiteY28" fmla="*/ 1309746 h 1437056"/>
              <a:gd name="connsiteX29" fmla="*/ 885825 w 1235949"/>
              <a:gd name="connsiteY29" fmla="*/ 1314509 h 1437056"/>
              <a:gd name="connsiteX30" fmla="*/ 897731 w 1235949"/>
              <a:gd name="connsiteY30" fmla="*/ 1319271 h 1437056"/>
              <a:gd name="connsiteX31" fmla="*/ 907256 w 1235949"/>
              <a:gd name="connsiteY31" fmla="*/ 1324034 h 1437056"/>
              <a:gd name="connsiteX32" fmla="*/ 926306 w 1235949"/>
              <a:gd name="connsiteY32" fmla="*/ 1328796 h 1437056"/>
              <a:gd name="connsiteX33" fmla="*/ 945356 w 1235949"/>
              <a:gd name="connsiteY33" fmla="*/ 1333559 h 1437056"/>
              <a:gd name="connsiteX34" fmla="*/ 950118 w 1235949"/>
              <a:gd name="connsiteY34" fmla="*/ 1307365 h 1437056"/>
              <a:gd name="connsiteX35" fmla="*/ 952500 w 1235949"/>
              <a:gd name="connsiteY35" fmla="*/ 1297840 h 1437056"/>
              <a:gd name="connsiteX36" fmla="*/ 988218 w 1235949"/>
              <a:gd name="connsiteY36" fmla="*/ 1290696 h 1437056"/>
              <a:gd name="connsiteX37" fmla="*/ 992981 w 1235949"/>
              <a:gd name="connsiteY37" fmla="*/ 1283553 h 1437056"/>
              <a:gd name="connsiteX38" fmla="*/ 1000125 w 1235949"/>
              <a:gd name="connsiteY38" fmla="*/ 1281171 h 1437056"/>
              <a:gd name="connsiteX39" fmla="*/ 1007268 w 1235949"/>
              <a:gd name="connsiteY39" fmla="*/ 1276409 h 1437056"/>
              <a:gd name="connsiteX40" fmla="*/ 1012031 w 1235949"/>
              <a:gd name="connsiteY40" fmla="*/ 1266884 h 1437056"/>
              <a:gd name="connsiteX41" fmla="*/ 1014412 w 1235949"/>
              <a:gd name="connsiteY41" fmla="*/ 1259740 h 1437056"/>
              <a:gd name="connsiteX42" fmla="*/ 1023937 w 1235949"/>
              <a:gd name="connsiteY42" fmla="*/ 1245453 h 1437056"/>
              <a:gd name="connsiteX43" fmla="*/ 1031081 w 1235949"/>
              <a:gd name="connsiteY43" fmla="*/ 1226403 h 1437056"/>
              <a:gd name="connsiteX44" fmla="*/ 1033462 w 1235949"/>
              <a:gd name="connsiteY44" fmla="*/ 1219259 h 1437056"/>
              <a:gd name="connsiteX45" fmla="*/ 1035843 w 1235949"/>
              <a:gd name="connsiteY45" fmla="*/ 1209734 h 1437056"/>
              <a:gd name="connsiteX46" fmla="*/ 1040606 w 1235949"/>
              <a:gd name="connsiteY46" fmla="*/ 1200209 h 1437056"/>
              <a:gd name="connsiteX47" fmla="*/ 1045368 w 1235949"/>
              <a:gd name="connsiteY47" fmla="*/ 1181159 h 1437056"/>
              <a:gd name="connsiteX48" fmla="*/ 1062037 w 1235949"/>
              <a:gd name="connsiteY48" fmla="*/ 1150203 h 1437056"/>
              <a:gd name="connsiteX49" fmla="*/ 1069181 w 1235949"/>
              <a:gd name="connsiteY49" fmla="*/ 1143059 h 1437056"/>
              <a:gd name="connsiteX50" fmla="*/ 1066800 w 1235949"/>
              <a:gd name="connsiteY50" fmla="*/ 1114484 h 1437056"/>
              <a:gd name="connsiteX51" fmla="*/ 1004887 w 1235949"/>
              <a:gd name="connsiteY51" fmla="*/ 1121628 h 1437056"/>
              <a:gd name="connsiteX52" fmla="*/ 1004887 w 1235949"/>
              <a:gd name="connsiteY52" fmla="*/ 1093053 h 1437056"/>
              <a:gd name="connsiteX53" fmla="*/ 1009650 w 1235949"/>
              <a:gd name="connsiteY53" fmla="*/ 1085909 h 1437056"/>
              <a:gd name="connsiteX54" fmla="*/ 1016793 w 1235949"/>
              <a:gd name="connsiteY54" fmla="*/ 1076384 h 1437056"/>
              <a:gd name="connsiteX55" fmla="*/ 1028700 w 1235949"/>
              <a:gd name="connsiteY55" fmla="*/ 1026378 h 1437056"/>
              <a:gd name="connsiteX56" fmla="*/ 1062036 w 1235949"/>
              <a:gd name="connsiteY56" fmla="*/ 971609 h 1437056"/>
              <a:gd name="connsiteX57" fmla="*/ 1119187 w 1235949"/>
              <a:gd name="connsiteY57" fmla="*/ 923984 h 1437056"/>
              <a:gd name="connsiteX58" fmla="*/ 1173956 w 1235949"/>
              <a:gd name="connsiteY58" fmla="*/ 859690 h 1437056"/>
              <a:gd name="connsiteX59" fmla="*/ 1235868 w 1235949"/>
              <a:gd name="connsiteY59" fmla="*/ 831115 h 1437056"/>
              <a:gd name="connsiteX60" fmla="*/ 1185861 w 1235949"/>
              <a:gd name="connsiteY60" fmla="*/ 778728 h 1437056"/>
              <a:gd name="connsiteX61" fmla="*/ 1133475 w 1235949"/>
              <a:gd name="connsiteY61" fmla="*/ 745390 h 1437056"/>
              <a:gd name="connsiteX62" fmla="*/ 1088231 w 1235949"/>
              <a:gd name="connsiteY62" fmla="*/ 662046 h 1437056"/>
              <a:gd name="connsiteX63" fmla="*/ 1064418 w 1235949"/>
              <a:gd name="connsiteY63" fmla="*/ 609659 h 1437056"/>
              <a:gd name="connsiteX64" fmla="*/ 1031081 w 1235949"/>
              <a:gd name="connsiteY64" fmla="*/ 535840 h 1437056"/>
              <a:gd name="connsiteX65" fmla="*/ 992981 w 1235949"/>
              <a:gd name="connsiteY65" fmla="*/ 452496 h 1437056"/>
              <a:gd name="connsiteX66" fmla="*/ 969168 w 1235949"/>
              <a:gd name="connsiteY66" fmla="*/ 397728 h 1437056"/>
              <a:gd name="connsiteX67" fmla="*/ 947738 w 1235949"/>
              <a:gd name="connsiteY67" fmla="*/ 333434 h 1437056"/>
              <a:gd name="connsiteX68" fmla="*/ 926306 w 1235949"/>
              <a:gd name="connsiteY68" fmla="*/ 242946 h 1437056"/>
              <a:gd name="connsiteX69" fmla="*/ 900112 w 1235949"/>
              <a:gd name="connsiteY69" fmla="*/ 161985 h 1437056"/>
              <a:gd name="connsiteX70" fmla="*/ 871537 w 1235949"/>
              <a:gd name="connsiteY70" fmla="*/ 88166 h 1437056"/>
              <a:gd name="connsiteX71" fmla="*/ 823912 w 1235949"/>
              <a:gd name="connsiteY71" fmla="*/ 58 h 1437056"/>
              <a:gd name="connsiteX72" fmla="*/ 852487 w 1235949"/>
              <a:gd name="connsiteY72" fmla="*/ 84506 h 1437056"/>
              <a:gd name="connsiteX73" fmla="*/ 862012 w 1235949"/>
              <a:gd name="connsiteY73" fmla="*/ 148800 h 1437056"/>
              <a:gd name="connsiteX74" fmla="*/ 847725 w 1235949"/>
              <a:gd name="connsiteY74" fmla="*/ 207228 h 1437056"/>
              <a:gd name="connsiteX75" fmla="*/ 812006 w 1235949"/>
              <a:gd name="connsiteY75" fmla="*/ 297715 h 1437056"/>
              <a:gd name="connsiteX76" fmla="*/ 797718 w 1235949"/>
              <a:gd name="connsiteY76" fmla="*/ 354865 h 1437056"/>
              <a:gd name="connsiteX77" fmla="*/ 781050 w 1235949"/>
              <a:gd name="connsiteY77" fmla="*/ 395346 h 1437056"/>
              <a:gd name="connsiteX78" fmla="*/ 754856 w 1235949"/>
              <a:gd name="connsiteY78" fmla="*/ 445353 h 1437056"/>
              <a:gd name="connsiteX79" fmla="*/ 762000 w 1235949"/>
              <a:gd name="connsiteY79" fmla="*/ 481071 h 1437056"/>
              <a:gd name="connsiteX80" fmla="*/ 733424 w 1235949"/>
              <a:gd name="connsiteY80" fmla="*/ 483453 h 1437056"/>
              <a:gd name="connsiteX81" fmla="*/ 688181 w 1235949"/>
              <a:gd name="connsiteY81" fmla="*/ 519171 h 1437056"/>
              <a:gd name="connsiteX82" fmla="*/ 642937 w 1235949"/>
              <a:gd name="connsiteY82" fmla="*/ 562034 h 1437056"/>
              <a:gd name="connsiteX83" fmla="*/ 607218 w 1235949"/>
              <a:gd name="connsiteY83" fmla="*/ 604896 h 1437056"/>
              <a:gd name="connsiteX84" fmla="*/ 602456 w 1235949"/>
              <a:gd name="connsiteY84" fmla="*/ 612040 h 1437056"/>
              <a:gd name="connsiteX85" fmla="*/ 573881 w 1235949"/>
              <a:gd name="connsiteY85" fmla="*/ 628709 h 1437056"/>
              <a:gd name="connsiteX86" fmla="*/ 554831 w 1235949"/>
              <a:gd name="connsiteY86" fmla="*/ 638234 h 1437056"/>
              <a:gd name="connsiteX87" fmla="*/ 542925 w 1235949"/>
              <a:gd name="connsiteY87" fmla="*/ 645378 h 1437056"/>
              <a:gd name="connsiteX88" fmla="*/ 535781 w 1235949"/>
              <a:gd name="connsiteY88" fmla="*/ 647759 h 1437056"/>
              <a:gd name="connsiteX89" fmla="*/ 516731 w 1235949"/>
              <a:gd name="connsiteY89" fmla="*/ 662046 h 1437056"/>
              <a:gd name="connsiteX90" fmla="*/ 500062 w 1235949"/>
              <a:gd name="connsiteY90" fmla="*/ 676334 h 1437056"/>
              <a:gd name="connsiteX91" fmla="*/ 490537 w 1235949"/>
              <a:gd name="connsiteY91" fmla="*/ 714434 h 1437056"/>
              <a:gd name="connsiteX92" fmla="*/ 490537 w 1235949"/>
              <a:gd name="connsiteY92" fmla="*/ 831115 h 1437056"/>
              <a:gd name="connsiteX93" fmla="*/ 495300 w 1235949"/>
              <a:gd name="connsiteY93" fmla="*/ 864453 h 1437056"/>
              <a:gd name="connsiteX94" fmla="*/ 492918 w 1235949"/>
              <a:gd name="connsiteY94" fmla="*/ 897790 h 1437056"/>
              <a:gd name="connsiteX95" fmla="*/ 483393 w 1235949"/>
              <a:gd name="connsiteY95" fmla="*/ 895409 h 1437056"/>
              <a:gd name="connsiteX96" fmla="*/ 478631 w 1235949"/>
              <a:gd name="connsiteY96" fmla="*/ 888265 h 1437056"/>
              <a:gd name="connsiteX97" fmla="*/ 447675 w 1235949"/>
              <a:gd name="connsiteY97" fmla="*/ 878740 h 1437056"/>
              <a:gd name="connsiteX98" fmla="*/ 445293 w 1235949"/>
              <a:gd name="connsiteY98" fmla="*/ 871596 h 1437056"/>
              <a:gd name="connsiteX99" fmla="*/ 438150 w 1235949"/>
              <a:gd name="connsiteY99" fmla="*/ 845403 h 1437056"/>
              <a:gd name="connsiteX100" fmla="*/ 421481 w 1235949"/>
              <a:gd name="connsiteY100" fmla="*/ 854928 h 1437056"/>
              <a:gd name="connsiteX101" fmla="*/ 407193 w 1235949"/>
              <a:gd name="connsiteY101" fmla="*/ 859690 h 1437056"/>
              <a:gd name="connsiteX102" fmla="*/ 397668 w 1235949"/>
              <a:gd name="connsiteY102" fmla="*/ 869215 h 1437056"/>
              <a:gd name="connsiteX103" fmla="*/ 395287 w 1235949"/>
              <a:gd name="connsiteY103" fmla="*/ 876359 h 1437056"/>
              <a:gd name="connsiteX104" fmla="*/ 388143 w 1235949"/>
              <a:gd name="connsiteY104" fmla="*/ 885884 h 1437056"/>
              <a:gd name="connsiteX105" fmla="*/ 369093 w 1235949"/>
              <a:gd name="connsiteY105" fmla="*/ 902553 h 1437056"/>
              <a:gd name="connsiteX106" fmla="*/ 371475 w 1235949"/>
              <a:gd name="connsiteY106" fmla="*/ 938271 h 1437056"/>
              <a:gd name="connsiteX107" fmla="*/ 373856 w 1235949"/>
              <a:gd name="connsiteY107" fmla="*/ 945415 h 1437056"/>
              <a:gd name="connsiteX108" fmla="*/ 381000 w 1235949"/>
              <a:gd name="connsiteY108" fmla="*/ 950178 h 1437056"/>
              <a:gd name="connsiteX109" fmla="*/ 390525 w 1235949"/>
              <a:gd name="connsiteY109" fmla="*/ 966846 h 1437056"/>
              <a:gd name="connsiteX110" fmla="*/ 392906 w 1235949"/>
              <a:gd name="connsiteY110" fmla="*/ 976371 h 1437056"/>
              <a:gd name="connsiteX111" fmla="*/ 400050 w 1235949"/>
              <a:gd name="connsiteY111" fmla="*/ 988278 h 1437056"/>
              <a:gd name="connsiteX112" fmla="*/ 407193 w 1235949"/>
              <a:gd name="connsiteY112" fmla="*/ 1023996 h 1437056"/>
              <a:gd name="connsiteX113" fmla="*/ 404812 w 1235949"/>
              <a:gd name="connsiteY113" fmla="*/ 1040665 h 1437056"/>
              <a:gd name="connsiteX114" fmla="*/ 378618 w 1235949"/>
              <a:gd name="connsiteY114" fmla="*/ 1033521 h 1437056"/>
              <a:gd name="connsiteX115" fmla="*/ 354806 w 1235949"/>
              <a:gd name="connsiteY115" fmla="*/ 1012090 h 1437056"/>
              <a:gd name="connsiteX116" fmla="*/ 350043 w 1235949"/>
              <a:gd name="connsiteY116" fmla="*/ 1004946 h 1437056"/>
              <a:gd name="connsiteX117" fmla="*/ 342900 w 1235949"/>
              <a:gd name="connsiteY117" fmla="*/ 1000184 h 1437056"/>
              <a:gd name="connsiteX118" fmla="*/ 307181 w 1235949"/>
              <a:gd name="connsiteY118" fmla="*/ 1007328 h 1437056"/>
              <a:gd name="connsiteX119" fmla="*/ 295275 w 1235949"/>
              <a:gd name="connsiteY119" fmla="*/ 1019234 h 1437056"/>
              <a:gd name="connsiteX120" fmla="*/ 288131 w 1235949"/>
              <a:gd name="connsiteY120" fmla="*/ 1043046 h 1437056"/>
              <a:gd name="connsiteX121" fmla="*/ 285750 w 1235949"/>
              <a:gd name="connsiteY121" fmla="*/ 1054953 h 1437056"/>
              <a:gd name="connsiteX122" fmla="*/ 278606 w 1235949"/>
              <a:gd name="connsiteY122" fmla="*/ 1057334 h 1437056"/>
              <a:gd name="connsiteX123" fmla="*/ 259556 w 1235949"/>
              <a:gd name="connsiteY123" fmla="*/ 1052571 h 1437056"/>
              <a:gd name="connsiteX124" fmla="*/ 252412 w 1235949"/>
              <a:gd name="connsiteY124" fmla="*/ 1040665 h 1437056"/>
              <a:gd name="connsiteX125" fmla="*/ 235743 w 1235949"/>
              <a:gd name="connsiteY125" fmla="*/ 1023996 h 1437056"/>
              <a:gd name="connsiteX126" fmla="*/ 235743 w 1235949"/>
              <a:gd name="connsiteY126" fmla="*/ 1023996 h 1437056"/>
              <a:gd name="connsiteX127" fmla="*/ 226218 w 1235949"/>
              <a:gd name="connsiteY127" fmla="*/ 1019234 h 1437056"/>
              <a:gd name="connsiteX128" fmla="*/ 207168 w 1235949"/>
              <a:gd name="connsiteY128" fmla="*/ 1007328 h 1437056"/>
              <a:gd name="connsiteX129" fmla="*/ 197643 w 1235949"/>
              <a:gd name="connsiteY129" fmla="*/ 1004946 h 1437056"/>
              <a:gd name="connsiteX130" fmla="*/ 166687 w 1235949"/>
              <a:gd name="connsiteY130" fmla="*/ 1000184 h 1437056"/>
              <a:gd name="connsiteX131" fmla="*/ 150018 w 1235949"/>
              <a:gd name="connsiteY131" fmla="*/ 995421 h 1437056"/>
              <a:gd name="connsiteX132" fmla="*/ 126206 w 1235949"/>
              <a:gd name="connsiteY132" fmla="*/ 985896 h 1437056"/>
              <a:gd name="connsiteX133" fmla="*/ 111918 w 1235949"/>
              <a:gd name="connsiteY133" fmla="*/ 978753 h 1437056"/>
              <a:gd name="connsiteX134" fmla="*/ 52387 w 1235949"/>
              <a:gd name="connsiteY134" fmla="*/ 983515 h 1437056"/>
              <a:gd name="connsiteX135" fmla="*/ 45243 w 1235949"/>
              <a:gd name="connsiteY135" fmla="*/ 988278 h 1437056"/>
              <a:gd name="connsiteX136" fmla="*/ 23812 w 1235949"/>
              <a:gd name="connsiteY136" fmla="*/ 1009709 h 1437056"/>
              <a:gd name="connsiteX137" fmla="*/ 16668 w 1235949"/>
              <a:gd name="connsiteY137" fmla="*/ 1033521 h 1437056"/>
              <a:gd name="connsiteX138" fmla="*/ 11906 w 1235949"/>
              <a:gd name="connsiteY138" fmla="*/ 1040665 h 1437056"/>
              <a:gd name="connsiteX139" fmla="*/ 9525 w 1235949"/>
              <a:gd name="connsiteY139" fmla="*/ 1081146 h 1437056"/>
              <a:gd name="connsiteX140" fmla="*/ 7143 w 1235949"/>
              <a:gd name="connsiteY140" fmla="*/ 1090671 h 1437056"/>
              <a:gd name="connsiteX141" fmla="*/ 4762 w 1235949"/>
              <a:gd name="connsiteY141" fmla="*/ 1104959 h 1437056"/>
              <a:gd name="connsiteX142" fmla="*/ 2381 w 1235949"/>
              <a:gd name="connsiteY142" fmla="*/ 1135915 h 1437056"/>
              <a:gd name="connsiteX143" fmla="*/ 0 w 1235949"/>
              <a:gd name="connsiteY143" fmla="*/ 1143059 h 1437056"/>
              <a:gd name="connsiteX144" fmla="*/ 2381 w 1235949"/>
              <a:gd name="connsiteY144" fmla="*/ 1209734 h 1437056"/>
              <a:gd name="connsiteX145" fmla="*/ 19050 w 1235949"/>
              <a:gd name="connsiteY145" fmla="*/ 1221640 h 1437056"/>
              <a:gd name="connsiteX146" fmla="*/ 45243 w 1235949"/>
              <a:gd name="connsiteY146" fmla="*/ 1233546 h 1437056"/>
              <a:gd name="connsiteX147" fmla="*/ 59531 w 1235949"/>
              <a:gd name="connsiteY147" fmla="*/ 1238309 h 1437056"/>
              <a:gd name="connsiteX148" fmla="*/ 83343 w 1235949"/>
              <a:gd name="connsiteY148" fmla="*/ 1254978 h 1437056"/>
              <a:gd name="connsiteX149" fmla="*/ 90487 w 1235949"/>
              <a:gd name="connsiteY149" fmla="*/ 1262121 h 1437056"/>
              <a:gd name="connsiteX150" fmla="*/ 104775 w 1235949"/>
              <a:gd name="connsiteY150" fmla="*/ 1266884 h 1437056"/>
              <a:gd name="connsiteX151" fmla="*/ 123825 w 1235949"/>
              <a:gd name="connsiteY151" fmla="*/ 1271646 h 1437056"/>
              <a:gd name="connsiteX152" fmla="*/ 138112 w 1235949"/>
              <a:gd name="connsiteY152" fmla="*/ 1276409 h 1437056"/>
              <a:gd name="connsiteX153" fmla="*/ 223837 w 1235949"/>
              <a:gd name="connsiteY153" fmla="*/ 1285934 h 1437056"/>
              <a:gd name="connsiteX154" fmla="*/ 257175 w 1235949"/>
              <a:gd name="connsiteY154" fmla="*/ 1314509 h 1437056"/>
              <a:gd name="connsiteX155" fmla="*/ 261937 w 1235949"/>
              <a:gd name="connsiteY155" fmla="*/ 1321653 h 1437056"/>
              <a:gd name="connsiteX156" fmla="*/ 264318 w 1235949"/>
              <a:gd name="connsiteY156" fmla="*/ 1328796 h 1437056"/>
              <a:gd name="connsiteX157" fmla="*/ 271462 w 1235949"/>
              <a:gd name="connsiteY157" fmla="*/ 1343084 h 1437056"/>
              <a:gd name="connsiteX158" fmla="*/ 276225 w 1235949"/>
              <a:gd name="connsiteY158" fmla="*/ 1350228 h 1437056"/>
              <a:gd name="connsiteX159" fmla="*/ 285750 w 1235949"/>
              <a:gd name="connsiteY159" fmla="*/ 1352609 h 1437056"/>
              <a:gd name="connsiteX160" fmla="*/ 328612 w 1235949"/>
              <a:gd name="connsiteY160" fmla="*/ 1347846 h 1437056"/>
              <a:gd name="connsiteX161" fmla="*/ 342900 w 1235949"/>
              <a:gd name="connsiteY161" fmla="*/ 1345465 h 1437056"/>
              <a:gd name="connsiteX162" fmla="*/ 366712 w 1235949"/>
              <a:gd name="connsiteY162" fmla="*/ 1350228 h 1437056"/>
              <a:gd name="connsiteX163" fmla="*/ 373856 w 1235949"/>
              <a:gd name="connsiteY163" fmla="*/ 1383565 h 1437056"/>
              <a:gd name="connsiteX164" fmla="*/ 381000 w 1235949"/>
              <a:gd name="connsiteY164" fmla="*/ 1412140 h 1437056"/>
              <a:gd name="connsiteX165" fmla="*/ 381000 w 1235949"/>
              <a:gd name="connsiteY165" fmla="*/ 1435953 h 1437056"/>
              <a:gd name="connsiteX0" fmla="*/ 381000 w 1235949"/>
              <a:gd name="connsiteY0" fmla="*/ 1435953 h 1437056"/>
              <a:gd name="connsiteX1" fmla="*/ 411956 w 1235949"/>
              <a:gd name="connsiteY1" fmla="*/ 1431190 h 1437056"/>
              <a:gd name="connsiteX2" fmla="*/ 426243 w 1235949"/>
              <a:gd name="connsiteY2" fmla="*/ 1419284 h 1437056"/>
              <a:gd name="connsiteX3" fmla="*/ 435768 w 1235949"/>
              <a:gd name="connsiteY3" fmla="*/ 1414521 h 1437056"/>
              <a:gd name="connsiteX4" fmla="*/ 447675 w 1235949"/>
              <a:gd name="connsiteY4" fmla="*/ 1404996 h 1437056"/>
              <a:gd name="connsiteX5" fmla="*/ 450056 w 1235949"/>
              <a:gd name="connsiteY5" fmla="*/ 1397853 h 1437056"/>
              <a:gd name="connsiteX6" fmla="*/ 476250 w 1235949"/>
              <a:gd name="connsiteY6" fmla="*/ 1378803 h 1437056"/>
              <a:gd name="connsiteX7" fmla="*/ 488156 w 1235949"/>
              <a:gd name="connsiteY7" fmla="*/ 1369278 h 1437056"/>
              <a:gd name="connsiteX8" fmla="*/ 526256 w 1235949"/>
              <a:gd name="connsiteY8" fmla="*/ 1362134 h 1437056"/>
              <a:gd name="connsiteX9" fmla="*/ 559593 w 1235949"/>
              <a:gd name="connsiteY9" fmla="*/ 1357371 h 1437056"/>
              <a:gd name="connsiteX10" fmla="*/ 573881 w 1235949"/>
              <a:gd name="connsiteY10" fmla="*/ 1347846 h 1437056"/>
              <a:gd name="connsiteX11" fmla="*/ 592931 w 1235949"/>
              <a:gd name="connsiteY11" fmla="*/ 1333559 h 1437056"/>
              <a:gd name="connsiteX12" fmla="*/ 611981 w 1235949"/>
              <a:gd name="connsiteY12" fmla="*/ 1321653 h 1437056"/>
              <a:gd name="connsiteX13" fmla="*/ 626268 w 1235949"/>
              <a:gd name="connsiteY13" fmla="*/ 1319271 h 1437056"/>
              <a:gd name="connsiteX14" fmla="*/ 657225 w 1235949"/>
              <a:gd name="connsiteY14" fmla="*/ 1314509 h 1437056"/>
              <a:gd name="connsiteX15" fmla="*/ 666750 w 1235949"/>
              <a:gd name="connsiteY15" fmla="*/ 1307365 h 1437056"/>
              <a:gd name="connsiteX16" fmla="*/ 652462 w 1235949"/>
              <a:gd name="connsiteY16" fmla="*/ 1295459 h 1437056"/>
              <a:gd name="connsiteX17" fmla="*/ 638175 w 1235949"/>
              <a:gd name="connsiteY17" fmla="*/ 1288315 h 1437056"/>
              <a:gd name="connsiteX18" fmla="*/ 626268 w 1235949"/>
              <a:gd name="connsiteY18" fmla="*/ 1278790 h 1437056"/>
              <a:gd name="connsiteX19" fmla="*/ 619125 w 1235949"/>
              <a:gd name="connsiteY19" fmla="*/ 1271646 h 1437056"/>
              <a:gd name="connsiteX20" fmla="*/ 621506 w 1235949"/>
              <a:gd name="connsiteY20" fmla="*/ 1254978 h 1437056"/>
              <a:gd name="connsiteX21" fmla="*/ 650081 w 1235949"/>
              <a:gd name="connsiteY21" fmla="*/ 1259740 h 1437056"/>
              <a:gd name="connsiteX22" fmla="*/ 671512 w 1235949"/>
              <a:gd name="connsiteY22" fmla="*/ 1266884 h 1437056"/>
              <a:gd name="connsiteX23" fmla="*/ 673893 w 1235949"/>
              <a:gd name="connsiteY23" fmla="*/ 1300221 h 1437056"/>
              <a:gd name="connsiteX24" fmla="*/ 692943 w 1235949"/>
              <a:gd name="connsiteY24" fmla="*/ 1302603 h 1437056"/>
              <a:gd name="connsiteX25" fmla="*/ 757237 w 1235949"/>
              <a:gd name="connsiteY25" fmla="*/ 1300221 h 1437056"/>
              <a:gd name="connsiteX26" fmla="*/ 776287 w 1235949"/>
              <a:gd name="connsiteY26" fmla="*/ 1297840 h 1437056"/>
              <a:gd name="connsiteX27" fmla="*/ 845343 w 1235949"/>
              <a:gd name="connsiteY27" fmla="*/ 1304984 h 1437056"/>
              <a:gd name="connsiteX28" fmla="*/ 864393 w 1235949"/>
              <a:gd name="connsiteY28" fmla="*/ 1309746 h 1437056"/>
              <a:gd name="connsiteX29" fmla="*/ 885825 w 1235949"/>
              <a:gd name="connsiteY29" fmla="*/ 1314509 h 1437056"/>
              <a:gd name="connsiteX30" fmla="*/ 897731 w 1235949"/>
              <a:gd name="connsiteY30" fmla="*/ 1319271 h 1437056"/>
              <a:gd name="connsiteX31" fmla="*/ 907256 w 1235949"/>
              <a:gd name="connsiteY31" fmla="*/ 1324034 h 1437056"/>
              <a:gd name="connsiteX32" fmla="*/ 926306 w 1235949"/>
              <a:gd name="connsiteY32" fmla="*/ 1328796 h 1437056"/>
              <a:gd name="connsiteX33" fmla="*/ 945356 w 1235949"/>
              <a:gd name="connsiteY33" fmla="*/ 1333559 h 1437056"/>
              <a:gd name="connsiteX34" fmla="*/ 950118 w 1235949"/>
              <a:gd name="connsiteY34" fmla="*/ 1307365 h 1437056"/>
              <a:gd name="connsiteX35" fmla="*/ 952500 w 1235949"/>
              <a:gd name="connsiteY35" fmla="*/ 1297840 h 1437056"/>
              <a:gd name="connsiteX36" fmla="*/ 988218 w 1235949"/>
              <a:gd name="connsiteY36" fmla="*/ 1290696 h 1437056"/>
              <a:gd name="connsiteX37" fmla="*/ 992981 w 1235949"/>
              <a:gd name="connsiteY37" fmla="*/ 1283553 h 1437056"/>
              <a:gd name="connsiteX38" fmla="*/ 1000125 w 1235949"/>
              <a:gd name="connsiteY38" fmla="*/ 1281171 h 1437056"/>
              <a:gd name="connsiteX39" fmla="*/ 1007268 w 1235949"/>
              <a:gd name="connsiteY39" fmla="*/ 1276409 h 1437056"/>
              <a:gd name="connsiteX40" fmla="*/ 1012031 w 1235949"/>
              <a:gd name="connsiteY40" fmla="*/ 1266884 h 1437056"/>
              <a:gd name="connsiteX41" fmla="*/ 1014412 w 1235949"/>
              <a:gd name="connsiteY41" fmla="*/ 1259740 h 1437056"/>
              <a:gd name="connsiteX42" fmla="*/ 1023937 w 1235949"/>
              <a:gd name="connsiteY42" fmla="*/ 1245453 h 1437056"/>
              <a:gd name="connsiteX43" fmla="*/ 1031081 w 1235949"/>
              <a:gd name="connsiteY43" fmla="*/ 1226403 h 1437056"/>
              <a:gd name="connsiteX44" fmla="*/ 1033462 w 1235949"/>
              <a:gd name="connsiteY44" fmla="*/ 1219259 h 1437056"/>
              <a:gd name="connsiteX45" fmla="*/ 1035843 w 1235949"/>
              <a:gd name="connsiteY45" fmla="*/ 1209734 h 1437056"/>
              <a:gd name="connsiteX46" fmla="*/ 1040606 w 1235949"/>
              <a:gd name="connsiteY46" fmla="*/ 1200209 h 1437056"/>
              <a:gd name="connsiteX47" fmla="*/ 1045368 w 1235949"/>
              <a:gd name="connsiteY47" fmla="*/ 1181159 h 1437056"/>
              <a:gd name="connsiteX48" fmla="*/ 1062037 w 1235949"/>
              <a:gd name="connsiteY48" fmla="*/ 1150203 h 1437056"/>
              <a:gd name="connsiteX49" fmla="*/ 1069181 w 1235949"/>
              <a:gd name="connsiteY49" fmla="*/ 1143059 h 1437056"/>
              <a:gd name="connsiteX50" fmla="*/ 1066800 w 1235949"/>
              <a:gd name="connsiteY50" fmla="*/ 1114484 h 1437056"/>
              <a:gd name="connsiteX51" fmla="*/ 1004887 w 1235949"/>
              <a:gd name="connsiteY51" fmla="*/ 1121628 h 1437056"/>
              <a:gd name="connsiteX52" fmla="*/ 1004887 w 1235949"/>
              <a:gd name="connsiteY52" fmla="*/ 1093053 h 1437056"/>
              <a:gd name="connsiteX53" fmla="*/ 1009650 w 1235949"/>
              <a:gd name="connsiteY53" fmla="*/ 1085909 h 1437056"/>
              <a:gd name="connsiteX54" fmla="*/ 1016793 w 1235949"/>
              <a:gd name="connsiteY54" fmla="*/ 1076384 h 1437056"/>
              <a:gd name="connsiteX55" fmla="*/ 1033462 w 1235949"/>
              <a:gd name="connsiteY55" fmla="*/ 1028759 h 1437056"/>
              <a:gd name="connsiteX56" fmla="*/ 1062036 w 1235949"/>
              <a:gd name="connsiteY56" fmla="*/ 971609 h 1437056"/>
              <a:gd name="connsiteX57" fmla="*/ 1119187 w 1235949"/>
              <a:gd name="connsiteY57" fmla="*/ 923984 h 1437056"/>
              <a:gd name="connsiteX58" fmla="*/ 1173956 w 1235949"/>
              <a:gd name="connsiteY58" fmla="*/ 859690 h 1437056"/>
              <a:gd name="connsiteX59" fmla="*/ 1235868 w 1235949"/>
              <a:gd name="connsiteY59" fmla="*/ 831115 h 1437056"/>
              <a:gd name="connsiteX60" fmla="*/ 1185861 w 1235949"/>
              <a:gd name="connsiteY60" fmla="*/ 778728 h 1437056"/>
              <a:gd name="connsiteX61" fmla="*/ 1133475 w 1235949"/>
              <a:gd name="connsiteY61" fmla="*/ 745390 h 1437056"/>
              <a:gd name="connsiteX62" fmla="*/ 1088231 w 1235949"/>
              <a:gd name="connsiteY62" fmla="*/ 662046 h 1437056"/>
              <a:gd name="connsiteX63" fmla="*/ 1064418 w 1235949"/>
              <a:gd name="connsiteY63" fmla="*/ 609659 h 1437056"/>
              <a:gd name="connsiteX64" fmla="*/ 1031081 w 1235949"/>
              <a:gd name="connsiteY64" fmla="*/ 535840 h 1437056"/>
              <a:gd name="connsiteX65" fmla="*/ 992981 w 1235949"/>
              <a:gd name="connsiteY65" fmla="*/ 452496 h 1437056"/>
              <a:gd name="connsiteX66" fmla="*/ 969168 w 1235949"/>
              <a:gd name="connsiteY66" fmla="*/ 397728 h 1437056"/>
              <a:gd name="connsiteX67" fmla="*/ 947738 w 1235949"/>
              <a:gd name="connsiteY67" fmla="*/ 333434 h 1437056"/>
              <a:gd name="connsiteX68" fmla="*/ 926306 w 1235949"/>
              <a:gd name="connsiteY68" fmla="*/ 242946 h 1437056"/>
              <a:gd name="connsiteX69" fmla="*/ 900112 w 1235949"/>
              <a:gd name="connsiteY69" fmla="*/ 161985 h 1437056"/>
              <a:gd name="connsiteX70" fmla="*/ 871537 w 1235949"/>
              <a:gd name="connsiteY70" fmla="*/ 88166 h 1437056"/>
              <a:gd name="connsiteX71" fmla="*/ 823912 w 1235949"/>
              <a:gd name="connsiteY71" fmla="*/ 58 h 1437056"/>
              <a:gd name="connsiteX72" fmla="*/ 852487 w 1235949"/>
              <a:gd name="connsiteY72" fmla="*/ 84506 h 1437056"/>
              <a:gd name="connsiteX73" fmla="*/ 862012 w 1235949"/>
              <a:gd name="connsiteY73" fmla="*/ 148800 h 1437056"/>
              <a:gd name="connsiteX74" fmla="*/ 847725 w 1235949"/>
              <a:gd name="connsiteY74" fmla="*/ 207228 h 1437056"/>
              <a:gd name="connsiteX75" fmla="*/ 812006 w 1235949"/>
              <a:gd name="connsiteY75" fmla="*/ 297715 h 1437056"/>
              <a:gd name="connsiteX76" fmla="*/ 797718 w 1235949"/>
              <a:gd name="connsiteY76" fmla="*/ 354865 h 1437056"/>
              <a:gd name="connsiteX77" fmla="*/ 781050 w 1235949"/>
              <a:gd name="connsiteY77" fmla="*/ 395346 h 1437056"/>
              <a:gd name="connsiteX78" fmla="*/ 754856 w 1235949"/>
              <a:gd name="connsiteY78" fmla="*/ 445353 h 1437056"/>
              <a:gd name="connsiteX79" fmla="*/ 762000 w 1235949"/>
              <a:gd name="connsiteY79" fmla="*/ 481071 h 1437056"/>
              <a:gd name="connsiteX80" fmla="*/ 733424 w 1235949"/>
              <a:gd name="connsiteY80" fmla="*/ 483453 h 1437056"/>
              <a:gd name="connsiteX81" fmla="*/ 688181 w 1235949"/>
              <a:gd name="connsiteY81" fmla="*/ 519171 h 1437056"/>
              <a:gd name="connsiteX82" fmla="*/ 642937 w 1235949"/>
              <a:gd name="connsiteY82" fmla="*/ 562034 h 1437056"/>
              <a:gd name="connsiteX83" fmla="*/ 607218 w 1235949"/>
              <a:gd name="connsiteY83" fmla="*/ 604896 h 1437056"/>
              <a:gd name="connsiteX84" fmla="*/ 602456 w 1235949"/>
              <a:gd name="connsiteY84" fmla="*/ 612040 h 1437056"/>
              <a:gd name="connsiteX85" fmla="*/ 573881 w 1235949"/>
              <a:gd name="connsiteY85" fmla="*/ 628709 h 1437056"/>
              <a:gd name="connsiteX86" fmla="*/ 554831 w 1235949"/>
              <a:gd name="connsiteY86" fmla="*/ 638234 h 1437056"/>
              <a:gd name="connsiteX87" fmla="*/ 542925 w 1235949"/>
              <a:gd name="connsiteY87" fmla="*/ 645378 h 1437056"/>
              <a:gd name="connsiteX88" fmla="*/ 535781 w 1235949"/>
              <a:gd name="connsiteY88" fmla="*/ 647759 h 1437056"/>
              <a:gd name="connsiteX89" fmla="*/ 516731 w 1235949"/>
              <a:gd name="connsiteY89" fmla="*/ 662046 h 1437056"/>
              <a:gd name="connsiteX90" fmla="*/ 500062 w 1235949"/>
              <a:gd name="connsiteY90" fmla="*/ 676334 h 1437056"/>
              <a:gd name="connsiteX91" fmla="*/ 490537 w 1235949"/>
              <a:gd name="connsiteY91" fmla="*/ 714434 h 1437056"/>
              <a:gd name="connsiteX92" fmla="*/ 490537 w 1235949"/>
              <a:gd name="connsiteY92" fmla="*/ 831115 h 1437056"/>
              <a:gd name="connsiteX93" fmla="*/ 495300 w 1235949"/>
              <a:gd name="connsiteY93" fmla="*/ 864453 h 1437056"/>
              <a:gd name="connsiteX94" fmla="*/ 492918 w 1235949"/>
              <a:gd name="connsiteY94" fmla="*/ 897790 h 1437056"/>
              <a:gd name="connsiteX95" fmla="*/ 483393 w 1235949"/>
              <a:gd name="connsiteY95" fmla="*/ 895409 h 1437056"/>
              <a:gd name="connsiteX96" fmla="*/ 478631 w 1235949"/>
              <a:gd name="connsiteY96" fmla="*/ 888265 h 1437056"/>
              <a:gd name="connsiteX97" fmla="*/ 447675 w 1235949"/>
              <a:gd name="connsiteY97" fmla="*/ 878740 h 1437056"/>
              <a:gd name="connsiteX98" fmla="*/ 445293 w 1235949"/>
              <a:gd name="connsiteY98" fmla="*/ 871596 h 1437056"/>
              <a:gd name="connsiteX99" fmla="*/ 438150 w 1235949"/>
              <a:gd name="connsiteY99" fmla="*/ 845403 h 1437056"/>
              <a:gd name="connsiteX100" fmla="*/ 421481 w 1235949"/>
              <a:gd name="connsiteY100" fmla="*/ 854928 h 1437056"/>
              <a:gd name="connsiteX101" fmla="*/ 407193 w 1235949"/>
              <a:gd name="connsiteY101" fmla="*/ 859690 h 1437056"/>
              <a:gd name="connsiteX102" fmla="*/ 397668 w 1235949"/>
              <a:gd name="connsiteY102" fmla="*/ 869215 h 1437056"/>
              <a:gd name="connsiteX103" fmla="*/ 395287 w 1235949"/>
              <a:gd name="connsiteY103" fmla="*/ 876359 h 1437056"/>
              <a:gd name="connsiteX104" fmla="*/ 388143 w 1235949"/>
              <a:gd name="connsiteY104" fmla="*/ 885884 h 1437056"/>
              <a:gd name="connsiteX105" fmla="*/ 369093 w 1235949"/>
              <a:gd name="connsiteY105" fmla="*/ 902553 h 1437056"/>
              <a:gd name="connsiteX106" fmla="*/ 371475 w 1235949"/>
              <a:gd name="connsiteY106" fmla="*/ 938271 h 1437056"/>
              <a:gd name="connsiteX107" fmla="*/ 373856 w 1235949"/>
              <a:gd name="connsiteY107" fmla="*/ 945415 h 1437056"/>
              <a:gd name="connsiteX108" fmla="*/ 381000 w 1235949"/>
              <a:gd name="connsiteY108" fmla="*/ 950178 h 1437056"/>
              <a:gd name="connsiteX109" fmla="*/ 390525 w 1235949"/>
              <a:gd name="connsiteY109" fmla="*/ 966846 h 1437056"/>
              <a:gd name="connsiteX110" fmla="*/ 392906 w 1235949"/>
              <a:gd name="connsiteY110" fmla="*/ 976371 h 1437056"/>
              <a:gd name="connsiteX111" fmla="*/ 400050 w 1235949"/>
              <a:gd name="connsiteY111" fmla="*/ 988278 h 1437056"/>
              <a:gd name="connsiteX112" fmla="*/ 407193 w 1235949"/>
              <a:gd name="connsiteY112" fmla="*/ 1023996 h 1437056"/>
              <a:gd name="connsiteX113" fmla="*/ 404812 w 1235949"/>
              <a:gd name="connsiteY113" fmla="*/ 1040665 h 1437056"/>
              <a:gd name="connsiteX114" fmla="*/ 378618 w 1235949"/>
              <a:gd name="connsiteY114" fmla="*/ 1033521 h 1437056"/>
              <a:gd name="connsiteX115" fmla="*/ 354806 w 1235949"/>
              <a:gd name="connsiteY115" fmla="*/ 1012090 h 1437056"/>
              <a:gd name="connsiteX116" fmla="*/ 350043 w 1235949"/>
              <a:gd name="connsiteY116" fmla="*/ 1004946 h 1437056"/>
              <a:gd name="connsiteX117" fmla="*/ 342900 w 1235949"/>
              <a:gd name="connsiteY117" fmla="*/ 1000184 h 1437056"/>
              <a:gd name="connsiteX118" fmla="*/ 307181 w 1235949"/>
              <a:gd name="connsiteY118" fmla="*/ 1007328 h 1437056"/>
              <a:gd name="connsiteX119" fmla="*/ 295275 w 1235949"/>
              <a:gd name="connsiteY119" fmla="*/ 1019234 h 1437056"/>
              <a:gd name="connsiteX120" fmla="*/ 288131 w 1235949"/>
              <a:gd name="connsiteY120" fmla="*/ 1043046 h 1437056"/>
              <a:gd name="connsiteX121" fmla="*/ 285750 w 1235949"/>
              <a:gd name="connsiteY121" fmla="*/ 1054953 h 1437056"/>
              <a:gd name="connsiteX122" fmla="*/ 278606 w 1235949"/>
              <a:gd name="connsiteY122" fmla="*/ 1057334 h 1437056"/>
              <a:gd name="connsiteX123" fmla="*/ 259556 w 1235949"/>
              <a:gd name="connsiteY123" fmla="*/ 1052571 h 1437056"/>
              <a:gd name="connsiteX124" fmla="*/ 252412 w 1235949"/>
              <a:gd name="connsiteY124" fmla="*/ 1040665 h 1437056"/>
              <a:gd name="connsiteX125" fmla="*/ 235743 w 1235949"/>
              <a:gd name="connsiteY125" fmla="*/ 1023996 h 1437056"/>
              <a:gd name="connsiteX126" fmla="*/ 235743 w 1235949"/>
              <a:gd name="connsiteY126" fmla="*/ 1023996 h 1437056"/>
              <a:gd name="connsiteX127" fmla="*/ 226218 w 1235949"/>
              <a:gd name="connsiteY127" fmla="*/ 1019234 h 1437056"/>
              <a:gd name="connsiteX128" fmla="*/ 207168 w 1235949"/>
              <a:gd name="connsiteY128" fmla="*/ 1007328 h 1437056"/>
              <a:gd name="connsiteX129" fmla="*/ 197643 w 1235949"/>
              <a:gd name="connsiteY129" fmla="*/ 1004946 h 1437056"/>
              <a:gd name="connsiteX130" fmla="*/ 166687 w 1235949"/>
              <a:gd name="connsiteY130" fmla="*/ 1000184 h 1437056"/>
              <a:gd name="connsiteX131" fmla="*/ 150018 w 1235949"/>
              <a:gd name="connsiteY131" fmla="*/ 995421 h 1437056"/>
              <a:gd name="connsiteX132" fmla="*/ 126206 w 1235949"/>
              <a:gd name="connsiteY132" fmla="*/ 985896 h 1437056"/>
              <a:gd name="connsiteX133" fmla="*/ 111918 w 1235949"/>
              <a:gd name="connsiteY133" fmla="*/ 978753 h 1437056"/>
              <a:gd name="connsiteX134" fmla="*/ 52387 w 1235949"/>
              <a:gd name="connsiteY134" fmla="*/ 983515 h 1437056"/>
              <a:gd name="connsiteX135" fmla="*/ 45243 w 1235949"/>
              <a:gd name="connsiteY135" fmla="*/ 988278 h 1437056"/>
              <a:gd name="connsiteX136" fmla="*/ 23812 w 1235949"/>
              <a:gd name="connsiteY136" fmla="*/ 1009709 h 1437056"/>
              <a:gd name="connsiteX137" fmla="*/ 16668 w 1235949"/>
              <a:gd name="connsiteY137" fmla="*/ 1033521 h 1437056"/>
              <a:gd name="connsiteX138" fmla="*/ 11906 w 1235949"/>
              <a:gd name="connsiteY138" fmla="*/ 1040665 h 1437056"/>
              <a:gd name="connsiteX139" fmla="*/ 9525 w 1235949"/>
              <a:gd name="connsiteY139" fmla="*/ 1081146 h 1437056"/>
              <a:gd name="connsiteX140" fmla="*/ 7143 w 1235949"/>
              <a:gd name="connsiteY140" fmla="*/ 1090671 h 1437056"/>
              <a:gd name="connsiteX141" fmla="*/ 4762 w 1235949"/>
              <a:gd name="connsiteY141" fmla="*/ 1104959 h 1437056"/>
              <a:gd name="connsiteX142" fmla="*/ 2381 w 1235949"/>
              <a:gd name="connsiteY142" fmla="*/ 1135915 h 1437056"/>
              <a:gd name="connsiteX143" fmla="*/ 0 w 1235949"/>
              <a:gd name="connsiteY143" fmla="*/ 1143059 h 1437056"/>
              <a:gd name="connsiteX144" fmla="*/ 2381 w 1235949"/>
              <a:gd name="connsiteY144" fmla="*/ 1209734 h 1437056"/>
              <a:gd name="connsiteX145" fmla="*/ 19050 w 1235949"/>
              <a:gd name="connsiteY145" fmla="*/ 1221640 h 1437056"/>
              <a:gd name="connsiteX146" fmla="*/ 45243 w 1235949"/>
              <a:gd name="connsiteY146" fmla="*/ 1233546 h 1437056"/>
              <a:gd name="connsiteX147" fmla="*/ 59531 w 1235949"/>
              <a:gd name="connsiteY147" fmla="*/ 1238309 h 1437056"/>
              <a:gd name="connsiteX148" fmla="*/ 83343 w 1235949"/>
              <a:gd name="connsiteY148" fmla="*/ 1254978 h 1437056"/>
              <a:gd name="connsiteX149" fmla="*/ 90487 w 1235949"/>
              <a:gd name="connsiteY149" fmla="*/ 1262121 h 1437056"/>
              <a:gd name="connsiteX150" fmla="*/ 104775 w 1235949"/>
              <a:gd name="connsiteY150" fmla="*/ 1266884 h 1437056"/>
              <a:gd name="connsiteX151" fmla="*/ 123825 w 1235949"/>
              <a:gd name="connsiteY151" fmla="*/ 1271646 h 1437056"/>
              <a:gd name="connsiteX152" fmla="*/ 138112 w 1235949"/>
              <a:gd name="connsiteY152" fmla="*/ 1276409 h 1437056"/>
              <a:gd name="connsiteX153" fmla="*/ 223837 w 1235949"/>
              <a:gd name="connsiteY153" fmla="*/ 1285934 h 1437056"/>
              <a:gd name="connsiteX154" fmla="*/ 257175 w 1235949"/>
              <a:gd name="connsiteY154" fmla="*/ 1314509 h 1437056"/>
              <a:gd name="connsiteX155" fmla="*/ 261937 w 1235949"/>
              <a:gd name="connsiteY155" fmla="*/ 1321653 h 1437056"/>
              <a:gd name="connsiteX156" fmla="*/ 264318 w 1235949"/>
              <a:gd name="connsiteY156" fmla="*/ 1328796 h 1437056"/>
              <a:gd name="connsiteX157" fmla="*/ 271462 w 1235949"/>
              <a:gd name="connsiteY157" fmla="*/ 1343084 h 1437056"/>
              <a:gd name="connsiteX158" fmla="*/ 276225 w 1235949"/>
              <a:gd name="connsiteY158" fmla="*/ 1350228 h 1437056"/>
              <a:gd name="connsiteX159" fmla="*/ 285750 w 1235949"/>
              <a:gd name="connsiteY159" fmla="*/ 1352609 h 1437056"/>
              <a:gd name="connsiteX160" fmla="*/ 328612 w 1235949"/>
              <a:gd name="connsiteY160" fmla="*/ 1347846 h 1437056"/>
              <a:gd name="connsiteX161" fmla="*/ 342900 w 1235949"/>
              <a:gd name="connsiteY161" fmla="*/ 1345465 h 1437056"/>
              <a:gd name="connsiteX162" fmla="*/ 366712 w 1235949"/>
              <a:gd name="connsiteY162" fmla="*/ 1350228 h 1437056"/>
              <a:gd name="connsiteX163" fmla="*/ 373856 w 1235949"/>
              <a:gd name="connsiteY163" fmla="*/ 1383565 h 1437056"/>
              <a:gd name="connsiteX164" fmla="*/ 381000 w 1235949"/>
              <a:gd name="connsiteY164" fmla="*/ 1412140 h 1437056"/>
              <a:gd name="connsiteX165" fmla="*/ 381000 w 1235949"/>
              <a:gd name="connsiteY165" fmla="*/ 1435953 h 1437056"/>
              <a:gd name="connsiteX0" fmla="*/ 381000 w 1235949"/>
              <a:gd name="connsiteY0" fmla="*/ 1435953 h 1437056"/>
              <a:gd name="connsiteX1" fmla="*/ 411956 w 1235949"/>
              <a:gd name="connsiteY1" fmla="*/ 1431190 h 1437056"/>
              <a:gd name="connsiteX2" fmla="*/ 426243 w 1235949"/>
              <a:gd name="connsiteY2" fmla="*/ 1419284 h 1437056"/>
              <a:gd name="connsiteX3" fmla="*/ 435768 w 1235949"/>
              <a:gd name="connsiteY3" fmla="*/ 1414521 h 1437056"/>
              <a:gd name="connsiteX4" fmla="*/ 447675 w 1235949"/>
              <a:gd name="connsiteY4" fmla="*/ 1404996 h 1437056"/>
              <a:gd name="connsiteX5" fmla="*/ 450056 w 1235949"/>
              <a:gd name="connsiteY5" fmla="*/ 1397853 h 1437056"/>
              <a:gd name="connsiteX6" fmla="*/ 476250 w 1235949"/>
              <a:gd name="connsiteY6" fmla="*/ 1378803 h 1437056"/>
              <a:gd name="connsiteX7" fmla="*/ 488156 w 1235949"/>
              <a:gd name="connsiteY7" fmla="*/ 1369278 h 1437056"/>
              <a:gd name="connsiteX8" fmla="*/ 526256 w 1235949"/>
              <a:gd name="connsiteY8" fmla="*/ 1362134 h 1437056"/>
              <a:gd name="connsiteX9" fmla="*/ 559593 w 1235949"/>
              <a:gd name="connsiteY9" fmla="*/ 1357371 h 1437056"/>
              <a:gd name="connsiteX10" fmla="*/ 573881 w 1235949"/>
              <a:gd name="connsiteY10" fmla="*/ 1347846 h 1437056"/>
              <a:gd name="connsiteX11" fmla="*/ 592931 w 1235949"/>
              <a:gd name="connsiteY11" fmla="*/ 1333559 h 1437056"/>
              <a:gd name="connsiteX12" fmla="*/ 611981 w 1235949"/>
              <a:gd name="connsiteY12" fmla="*/ 1321653 h 1437056"/>
              <a:gd name="connsiteX13" fmla="*/ 626268 w 1235949"/>
              <a:gd name="connsiteY13" fmla="*/ 1319271 h 1437056"/>
              <a:gd name="connsiteX14" fmla="*/ 657225 w 1235949"/>
              <a:gd name="connsiteY14" fmla="*/ 1314509 h 1437056"/>
              <a:gd name="connsiteX15" fmla="*/ 666750 w 1235949"/>
              <a:gd name="connsiteY15" fmla="*/ 1307365 h 1437056"/>
              <a:gd name="connsiteX16" fmla="*/ 652462 w 1235949"/>
              <a:gd name="connsiteY16" fmla="*/ 1295459 h 1437056"/>
              <a:gd name="connsiteX17" fmla="*/ 638175 w 1235949"/>
              <a:gd name="connsiteY17" fmla="*/ 1288315 h 1437056"/>
              <a:gd name="connsiteX18" fmla="*/ 626268 w 1235949"/>
              <a:gd name="connsiteY18" fmla="*/ 1278790 h 1437056"/>
              <a:gd name="connsiteX19" fmla="*/ 619125 w 1235949"/>
              <a:gd name="connsiteY19" fmla="*/ 1271646 h 1437056"/>
              <a:gd name="connsiteX20" fmla="*/ 621506 w 1235949"/>
              <a:gd name="connsiteY20" fmla="*/ 1254978 h 1437056"/>
              <a:gd name="connsiteX21" fmla="*/ 650081 w 1235949"/>
              <a:gd name="connsiteY21" fmla="*/ 1259740 h 1437056"/>
              <a:gd name="connsiteX22" fmla="*/ 671512 w 1235949"/>
              <a:gd name="connsiteY22" fmla="*/ 1266884 h 1437056"/>
              <a:gd name="connsiteX23" fmla="*/ 673893 w 1235949"/>
              <a:gd name="connsiteY23" fmla="*/ 1300221 h 1437056"/>
              <a:gd name="connsiteX24" fmla="*/ 692943 w 1235949"/>
              <a:gd name="connsiteY24" fmla="*/ 1302603 h 1437056"/>
              <a:gd name="connsiteX25" fmla="*/ 757237 w 1235949"/>
              <a:gd name="connsiteY25" fmla="*/ 1300221 h 1437056"/>
              <a:gd name="connsiteX26" fmla="*/ 776287 w 1235949"/>
              <a:gd name="connsiteY26" fmla="*/ 1297840 h 1437056"/>
              <a:gd name="connsiteX27" fmla="*/ 845343 w 1235949"/>
              <a:gd name="connsiteY27" fmla="*/ 1304984 h 1437056"/>
              <a:gd name="connsiteX28" fmla="*/ 864393 w 1235949"/>
              <a:gd name="connsiteY28" fmla="*/ 1309746 h 1437056"/>
              <a:gd name="connsiteX29" fmla="*/ 885825 w 1235949"/>
              <a:gd name="connsiteY29" fmla="*/ 1314509 h 1437056"/>
              <a:gd name="connsiteX30" fmla="*/ 897731 w 1235949"/>
              <a:gd name="connsiteY30" fmla="*/ 1319271 h 1437056"/>
              <a:gd name="connsiteX31" fmla="*/ 907256 w 1235949"/>
              <a:gd name="connsiteY31" fmla="*/ 1324034 h 1437056"/>
              <a:gd name="connsiteX32" fmla="*/ 926306 w 1235949"/>
              <a:gd name="connsiteY32" fmla="*/ 1328796 h 1437056"/>
              <a:gd name="connsiteX33" fmla="*/ 945356 w 1235949"/>
              <a:gd name="connsiteY33" fmla="*/ 1333559 h 1437056"/>
              <a:gd name="connsiteX34" fmla="*/ 950118 w 1235949"/>
              <a:gd name="connsiteY34" fmla="*/ 1307365 h 1437056"/>
              <a:gd name="connsiteX35" fmla="*/ 952500 w 1235949"/>
              <a:gd name="connsiteY35" fmla="*/ 1297840 h 1437056"/>
              <a:gd name="connsiteX36" fmla="*/ 988218 w 1235949"/>
              <a:gd name="connsiteY36" fmla="*/ 1290696 h 1437056"/>
              <a:gd name="connsiteX37" fmla="*/ 992981 w 1235949"/>
              <a:gd name="connsiteY37" fmla="*/ 1283553 h 1437056"/>
              <a:gd name="connsiteX38" fmla="*/ 1000125 w 1235949"/>
              <a:gd name="connsiteY38" fmla="*/ 1281171 h 1437056"/>
              <a:gd name="connsiteX39" fmla="*/ 1007268 w 1235949"/>
              <a:gd name="connsiteY39" fmla="*/ 1276409 h 1437056"/>
              <a:gd name="connsiteX40" fmla="*/ 1012031 w 1235949"/>
              <a:gd name="connsiteY40" fmla="*/ 1266884 h 1437056"/>
              <a:gd name="connsiteX41" fmla="*/ 1014412 w 1235949"/>
              <a:gd name="connsiteY41" fmla="*/ 1259740 h 1437056"/>
              <a:gd name="connsiteX42" fmla="*/ 1023937 w 1235949"/>
              <a:gd name="connsiteY42" fmla="*/ 1245453 h 1437056"/>
              <a:gd name="connsiteX43" fmla="*/ 1031081 w 1235949"/>
              <a:gd name="connsiteY43" fmla="*/ 1226403 h 1437056"/>
              <a:gd name="connsiteX44" fmla="*/ 1033462 w 1235949"/>
              <a:gd name="connsiteY44" fmla="*/ 1219259 h 1437056"/>
              <a:gd name="connsiteX45" fmla="*/ 1035843 w 1235949"/>
              <a:gd name="connsiteY45" fmla="*/ 1209734 h 1437056"/>
              <a:gd name="connsiteX46" fmla="*/ 1040606 w 1235949"/>
              <a:gd name="connsiteY46" fmla="*/ 1200209 h 1437056"/>
              <a:gd name="connsiteX47" fmla="*/ 1045368 w 1235949"/>
              <a:gd name="connsiteY47" fmla="*/ 1181159 h 1437056"/>
              <a:gd name="connsiteX48" fmla="*/ 1062037 w 1235949"/>
              <a:gd name="connsiteY48" fmla="*/ 1150203 h 1437056"/>
              <a:gd name="connsiteX49" fmla="*/ 1069181 w 1235949"/>
              <a:gd name="connsiteY49" fmla="*/ 1143059 h 1437056"/>
              <a:gd name="connsiteX50" fmla="*/ 1066800 w 1235949"/>
              <a:gd name="connsiteY50" fmla="*/ 1114484 h 1437056"/>
              <a:gd name="connsiteX51" fmla="*/ 1004887 w 1235949"/>
              <a:gd name="connsiteY51" fmla="*/ 1121628 h 1437056"/>
              <a:gd name="connsiteX52" fmla="*/ 1004887 w 1235949"/>
              <a:gd name="connsiteY52" fmla="*/ 1093053 h 1437056"/>
              <a:gd name="connsiteX53" fmla="*/ 1009650 w 1235949"/>
              <a:gd name="connsiteY53" fmla="*/ 1085909 h 1437056"/>
              <a:gd name="connsiteX54" fmla="*/ 1033462 w 1235949"/>
              <a:gd name="connsiteY54" fmla="*/ 1028759 h 1437056"/>
              <a:gd name="connsiteX55" fmla="*/ 1062036 w 1235949"/>
              <a:gd name="connsiteY55" fmla="*/ 971609 h 1437056"/>
              <a:gd name="connsiteX56" fmla="*/ 1119187 w 1235949"/>
              <a:gd name="connsiteY56" fmla="*/ 923984 h 1437056"/>
              <a:gd name="connsiteX57" fmla="*/ 1173956 w 1235949"/>
              <a:gd name="connsiteY57" fmla="*/ 859690 h 1437056"/>
              <a:gd name="connsiteX58" fmla="*/ 1235868 w 1235949"/>
              <a:gd name="connsiteY58" fmla="*/ 831115 h 1437056"/>
              <a:gd name="connsiteX59" fmla="*/ 1185861 w 1235949"/>
              <a:gd name="connsiteY59" fmla="*/ 778728 h 1437056"/>
              <a:gd name="connsiteX60" fmla="*/ 1133475 w 1235949"/>
              <a:gd name="connsiteY60" fmla="*/ 745390 h 1437056"/>
              <a:gd name="connsiteX61" fmla="*/ 1088231 w 1235949"/>
              <a:gd name="connsiteY61" fmla="*/ 662046 h 1437056"/>
              <a:gd name="connsiteX62" fmla="*/ 1064418 w 1235949"/>
              <a:gd name="connsiteY62" fmla="*/ 609659 h 1437056"/>
              <a:gd name="connsiteX63" fmla="*/ 1031081 w 1235949"/>
              <a:gd name="connsiteY63" fmla="*/ 535840 h 1437056"/>
              <a:gd name="connsiteX64" fmla="*/ 992981 w 1235949"/>
              <a:gd name="connsiteY64" fmla="*/ 452496 h 1437056"/>
              <a:gd name="connsiteX65" fmla="*/ 969168 w 1235949"/>
              <a:gd name="connsiteY65" fmla="*/ 397728 h 1437056"/>
              <a:gd name="connsiteX66" fmla="*/ 947738 w 1235949"/>
              <a:gd name="connsiteY66" fmla="*/ 333434 h 1437056"/>
              <a:gd name="connsiteX67" fmla="*/ 926306 w 1235949"/>
              <a:gd name="connsiteY67" fmla="*/ 242946 h 1437056"/>
              <a:gd name="connsiteX68" fmla="*/ 900112 w 1235949"/>
              <a:gd name="connsiteY68" fmla="*/ 161985 h 1437056"/>
              <a:gd name="connsiteX69" fmla="*/ 871537 w 1235949"/>
              <a:gd name="connsiteY69" fmla="*/ 88166 h 1437056"/>
              <a:gd name="connsiteX70" fmla="*/ 823912 w 1235949"/>
              <a:gd name="connsiteY70" fmla="*/ 58 h 1437056"/>
              <a:gd name="connsiteX71" fmla="*/ 852487 w 1235949"/>
              <a:gd name="connsiteY71" fmla="*/ 84506 h 1437056"/>
              <a:gd name="connsiteX72" fmla="*/ 862012 w 1235949"/>
              <a:gd name="connsiteY72" fmla="*/ 148800 h 1437056"/>
              <a:gd name="connsiteX73" fmla="*/ 847725 w 1235949"/>
              <a:gd name="connsiteY73" fmla="*/ 207228 h 1437056"/>
              <a:gd name="connsiteX74" fmla="*/ 812006 w 1235949"/>
              <a:gd name="connsiteY74" fmla="*/ 297715 h 1437056"/>
              <a:gd name="connsiteX75" fmla="*/ 797718 w 1235949"/>
              <a:gd name="connsiteY75" fmla="*/ 354865 h 1437056"/>
              <a:gd name="connsiteX76" fmla="*/ 781050 w 1235949"/>
              <a:gd name="connsiteY76" fmla="*/ 395346 h 1437056"/>
              <a:gd name="connsiteX77" fmla="*/ 754856 w 1235949"/>
              <a:gd name="connsiteY77" fmla="*/ 445353 h 1437056"/>
              <a:gd name="connsiteX78" fmla="*/ 762000 w 1235949"/>
              <a:gd name="connsiteY78" fmla="*/ 481071 h 1437056"/>
              <a:gd name="connsiteX79" fmla="*/ 733424 w 1235949"/>
              <a:gd name="connsiteY79" fmla="*/ 483453 h 1437056"/>
              <a:gd name="connsiteX80" fmla="*/ 688181 w 1235949"/>
              <a:gd name="connsiteY80" fmla="*/ 519171 h 1437056"/>
              <a:gd name="connsiteX81" fmla="*/ 642937 w 1235949"/>
              <a:gd name="connsiteY81" fmla="*/ 562034 h 1437056"/>
              <a:gd name="connsiteX82" fmla="*/ 607218 w 1235949"/>
              <a:gd name="connsiteY82" fmla="*/ 604896 h 1437056"/>
              <a:gd name="connsiteX83" fmla="*/ 602456 w 1235949"/>
              <a:gd name="connsiteY83" fmla="*/ 612040 h 1437056"/>
              <a:gd name="connsiteX84" fmla="*/ 573881 w 1235949"/>
              <a:gd name="connsiteY84" fmla="*/ 628709 h 1437056"/>
              <a:gd name="connsiteX85" fmla="*/ 554831 w 1235949"/>
              <a:gd name="connsiteY85" fmla="*/ 638234 h 1437056"/>
              <a:gd name="connsiteX86" fmla="*/ 542925 w 1235949"/>
              <a:gd name="connsiteY86" fmla="*/ 645378 h 1437056"/>
              <a:gd name="connsiteX87" fmla="*/ 535781 w 1235949"/>
              <a:gd name="connsiteY87" fmla="*/ 647759 h 1437056"/>
              <a:gd name="connsiteX88" fmla="*/ 516731 w 1235949"/>
              <a:gd name="connsiteY88" fmla="*/ 662046 h 1437056"/>
              <a:gd name="connsiteX89" fmla="*/ 500062 w 1235949"/>
              <a:gd name="connsiteY89" fmla="*/ 676334 h 1437056"/>
              <a:gd name="connsiteX90" fmla="*/ 490537 w 1235949"/>
              <a:gd name="connsiteY90" fmla="*/ 714434 h 1437056"/>
              <a:gd name="connsiteX91" fmla="*/ 490537 w 1235949"/>
              <a:gd name="connsiteY91" fmla="*/ 831115 h 1437056"/>
              <a:gd name="connsiteX92" fmla="*/ 495300 w 1235949"/>
              <a:gd name="connsiteY92" fmla="*/ 864453 h 1437056"/>
              <a:gd name="connsiteX93" fmla="*/ 492918 w 1235949"/>
              <a:gd name="connsiteY93" fmla="*/ 897790 h 1437056"/>
              <a:gd name="connsiteX94" fmla="*/ 483393 w 1235949"/>
              <a:gd name="connsiteY94" fmla="*/ 895409 h 1437056"/>
              <a:gd name="connsiteX95" fmla="*/ 478631 w 1235949"/>
              <a:gd name="connsiteY95" fmla="*/ 888265 h 1437056"/>
              <a:gd name="connsiteX96" fmla="*/ 447675 w 1235949"/>
              <a:gd name="connsiteY96" fmla="*/ 878740 h 1437056"/>
              <a:gd name="connsiteX97" fmla="*/ 445293 w 1235949"/>
              <a:gd name="connsiteY97" fmla="*/ 871596 h 1437056"/>
              <a:gd name="connsiteX98" fmla="*/ 438150 w 1235949"/>
              <a:gd name="connsiteY98" fmla="*/ 845403 h 1437056"/>
              <a:gd name="connsiteX99" fmla="*/ 421481 w 1235949"/>
              <a:gd name="connsiteY99" fmla="*/ 854928 h 1437056"/>
              <a:gd name="connsiteX100" fmla="*/ 407193 w 1235949"/>
              <a:gd name="connsiteY100" fmla="*/ 859690 h 1437056"/>
              <a:gd name="connsiteX101" fmla="*/ 397668 w 1235949"/>
              <a:gd name="connsiteY101" fmla="*/ 869215 h 1437056"/>
              <a:gd name="connsiteX102" fmla="*/ 395287 w 1235949"/>
              <a:gd name="connsiteY102" fmla="*/ 876359 h 1437056"/>
              <a:gd name="connsiteX103" fmla="*/ 388143 w 1235949"/>
              <a:gd name="connsiteY103" fmla="*/ 885884 h 1437056"/>
              <a:gd name="connsiteX104" fmla="*/ 369093 w 1235949"/>
              <a:gd name="connsiteY104" fmla="*/ 902553 h 1437056"/>
              <a:gd name="connsiteX105" fmla="*/ 371475 w 1235949"/>
              <a:gd name="connsiteY105" fmla="*/ 938271 h 1437056"/>
              <a:gd name="connsiteX106" fmla="*/ 373856 w 1235949"/>
              <a:gd name="connsiteY106" fmla="*/ 945415 h 1437056"/>
              <a:gd name="connsiteX107" fmla="*/ 381000 w 1235949"/>
              <a:gd name="connsiteY107" fmla="*/ 950178 h 1437056"/>
              <a:gd name="connsiteX108" fmla="*/ 390525 w 1235949"/>
              <a:gd name="connsiteY108" fmla="*/ 966846 h 1437056"/>
              <a:gd name="connsiteX109" fmla="*/ 392906 w 1235949"/>
              <a:gd name="connsiteY109" fmla="*/ 976371 h 1437056"/>
              <a:gd name="connsiteX110" fmla="*/ 400050 w 1235949"/>
              <a:gd name="connsiteY110" fmla="*/ 988278 h 1437056"/>
              <a:gd name="connsiteX111" fmla="*/ 407193 w 1235949"/>
              <a:gd name="connsiteY111" fmla="*/ 1023996 h 1437056"/>
              <a:gd name="connsiteX112" fmla="*/ 404812 w 1235949"/>
              <a:gd name="connsiteY112" fmla="*/ 1040665 h 1437056"/>
              <a:gd name="connsiteX113" fmla="*/ 378618 w 1235949"/>
              <a:gd name="connsiteY113" fmla="*/ 1033521 h 1437056"/>
              <a:gd name="connsiteX114" fmla="*/ 354806 w 1235949"/>
              <a:gd name="connsiteY114" fmla="*/ 1012090 h 1437056"/>
              <a:gd name="connsiteX115" fmla="*/ 350043 w 1235949"/>
              <a:gd name="connsiteY115" fmla="*/ 1004946 h 1437056"/>
              <a:gd name="connsiteX116" fmla="*/ 342900 w 1235949"/>
              <a:gd name="connsiteY116" fmla="*/ 1000184 h 1437056"/>
              <a:gd name="connsiteX117" fmla="*/ 307181 w 1235949"/>
              <a:gd name="connsiteY117" fmla="*/ 1007328 h 1437056"/>
              <a:gd name="connsiteX118" fmla="*/ 295275 w 1235949"/>
              <a:gd name="connsiteY118" fmla="*/ 1019234 h 1437056"/>
              <a:gd name="connsiteX119" fmla="*/ 288131 w 1235949"/>
              <a:gd name="connsiteY119" fmla="*/ 1043046 h 1437056"/>
              <a:gd name="connsiteX120" fmla="*/ 285750 w 1235949"/>
              <a:gd name="connsiteY120" fmla="*/ 1054953 h 1437056"/>
              <a:gd name="connsiteX121" fmla="*/ 278606 w 1235949"/>
              <a:gd name="connsiteY121" fmla="*/ 1057334 h 1437056"/>
              <a:gd name="connsiteX122" fmla="*/ 259556 w 1235949"/>
              <a:gd name="connsiteY122" fmla="*/ 1052571 h 1437056"/>
              <a:gd name="connsiteX123" fmla="*/ 252412 w 1235949"/>
              <a:gd name="connsiteY123" fmla="*/ 1040665 h 1437056"/>
              <a:gd name="connsiteX124" fmla="*/ 235743 w 1235949"/>
              <a:gd name="connsiteY124" fmla="*/ 1023996 h 1437056"/>
              <a:gd name="connsiteX125" fmla="*/ 235743 w 1235949"/>
              <a:gd name="connsiteY125" fmla="*/ 1023996 h 1437056"/>
              <a:gd name="connsiteX126" fmla="*/ 226218 w 1235949"/>
              <a:gd name="connsiteY126" fmla="*/ 1019234 h 1437056"/>
              <a:gd name="connsiteX127" fmla="*/ 207168 w 1235949"/>
              <a:gd name="connsiteY127" fmla="*/ 1007328 h 1437056"/>
              <a:gd name="connsiteX128" fmla="*/ 197643 w 1235949"/>
              <a:gd name="connsiteY128" fmla="*/ 1004946 h 1437056"/>
              <a:gd name="connsiteX129" fmla="*/ 166687 w 1235949"/>
              <a:gd name="connsiteY129" fmla="*/ 1000184 h 1437056"/>
              <a:gd name="connsiteX130" fmla="*/ 150018 w 1235949"/>
              <a:gd name="connsiteY130" fmla="*/ 995421 h 1437056"/>
              <a:gd name="connsiteX131" fmla="*/ 126206 w 1235949"/>
              <a:gd name="connsiteY131" fmla="*/ 985896 h 1437056"/>
              <a:gd name="connsiteX132" fmla="*/ 111918 w 1235949"/>
              <a:gd name="connsiteY132" fmla="*/ 978753 h 1437056"/>
              <a:gd name="connsiteX133" fmla="*/ 52387 w 1235949"/>
              <a:gd name="connsiteY133" fmla="*/ 983515 h 1437056"/>
              <a:gd name="connsiteX134" fmla="*/ 45243 w 1235949"/>
              <a:gd name="connsiteY134" fmla="*/ 988278 h 1437056"/>
              <a:gd name="connsiteX135" fmla="*/ 23812 w 1235949"/>
              <a:gd name="connsiteY135" fmla="*/ 1009709 h 1437056"/>
              <a:gd name="connsiteX136" fmla="*/ 16668 w 1235949"/>
              <a:gd name="connsiteY136" fmla="*/ 1033521 h 1437056"/>
              <a:gd name="connsiteX137" fmla="*/ 11906 w 1235949"/>
              <a:gd name="connsiteY137" fmla="*/ 1040665 h 1437056"/>
              <a:gd name="connsiteX138" fmla="*/ 9525 w 1235949"/>
              <a:gd name="connsiteY138" fmla="*/ 1081146 h 1437056"/>
              <a:gd name="connsiteX139" fmla="*/ 7143 w 1235949"/>
              <a:gd name="connsiteY139" fmla="*/ 1090671 h 1437056"/>
              <a:gd name="connsiteX140" fmla="*/ 4762 w 1235949"/>
              <a:gd name="connsiteY140" fmla="*/ 1104959 h 1437056"/>
              <a:gd name="connsiteX141" fmla="*/ 2381 w 1235949"/>
              <a:gd name="connsiteY141" fmla="*/ 1135915 h 1437056"/>
              <a:gd name="connsiteX142" fmla="*/ 0 w 1235949"/>
              <a:gd name="connsiteY142" fmla="*/ 1143059 h 1437056"/>
              <a:gd name="connsiteX143" fmla="*/ 2381 w 1235949"/>
              <a:gd name="connsiteY143" fmla="*/ 1209734 h 1437056"/>
              <a:gd name="connsiteX144" fmla="*/ 19050 w 1235949"/>
              <a:gd name="connsiteY144" fmla="*/ 1221640 h 1437056"/>
              <a:gd name="connsiteX145" fmla="*/ 45243 w 1235949"/>
              <a:gd name="connsiteY145" fmla="*/ 1233546 h 1437056"/>
              <a:gd name="connsiteX146" fmla="*/ 59531 w 1235949"/>
              <a:gd name="connsiteY146" fmla="*/ 1238309 h 1437056"/>
              <a:gd name="connsiteX147" fmla="*/ 83343 w 1235949"/>
              <a:gd name="connsiteY147" fmla="*/ 1254978 h 1437056"/>
              <a:gd name="connsiteX148" fmla="*/ 90487 w 1235949"/>
              <a:gd name="connsiteY148" fmla="*/ 1262121 h 1437056"/>
              <a:gd name="connsiteX149" fmla="*/ 104775 w 1235949"/>
              <a:gd name="connsiteY149" fmla="*/ 1266884 h 1437056"/>
              <a:gd name="connsiteX150" fmla="*/ 123825 w 1235949"/>
              <a:gd name="connsiteY150" fmla="*/ 1271646 h 1437056"/>
              <a:gd name="connsiteX151" fmla="*/ 138112 w 1235949"/>
              <a:gd name="connsiteY151" fmla="*/ 1276409 h 1437056"/>
              <a:gd name="connsiteX152" fmla="*/ 223837 w 1235949"/>
              <a:gd name="connsiteY152" fmla="*/ 1285934 h 1437056"/>
              <a:gd name="connsiteX153" fmla="*/ 257175 w 1235949"/>
              <a:gd name="connsiteY153" fmla="*/ 1314509 h 1437056"/>
              <a:gd name="connsiteX154" fmla="*/ 261937 w 1235949"/>
              <a:gd name="connsiteY154" fmla="*/ 1321653 h 1437056"/>
              <a:gd name="connsiteX155" fmla="*/ 264318 w 1235949"/>
              <a:gd name="connsiteY155" fmla="*/ 1328796 h 1437056"/>
              <a:gd name="connsiteX156" fmla="*/ 271462 w 1235949"/>
              <a:gd name="connsiteY156" fmla="*/ 1343084 h 1437056"/>
              <a:gd name="connsiteX157" fmla="*/ 276225 w 1235949"/>
              <a:gd name="connsiteY157" fmla="*/ 1350228 h 1437056"/>
              <a:gd name="connsiteX158" fmla="*/ 285750 w 1235949"/>
              <a:gd name="connsiteY158" fmla="*/ 1352609 h 1437056"/>
              <a:gd name="connsiteX159" fmla="*/ 328612 w 1235949"/>
              <a:gd name="connsiteY159" fmla="*/ 1347846 h 1437056"/>
              <a:gd name="connsiteX160" fmla="*/ 342900 w 1235949"/>
              <a:gd name="connsiteY160" fmla="*/ 1345465 h 1437056"/>
              <a:gd name="connsiteX161" fmla="*/ 366712 w 1235949"/>
              <a:gd name="connsiteY161" fmla="*/ 1350228 h 1437056"/>
              <a:gd name="connsiteX162" fmla="*/ 373856 w 1235949"/>
              <a:gd name="connsiteY162" fmla="*/ 1383565 h 1437056"/>
              <a:gd name="connsiteX163" fmla="*/ 381000 w 1235949"/>
              <a:gd name="connsiteY163" fmla="*/ 1412140 h 1437056"/>
              <a:gd name="connsiteX164" fmla="*/ 381000 w 1235949"/>
              <a:gd name="connsiteY164" fmla="*/ 1435953 h 1437056"/>
              <a:gd name="connsiteX0" fmla="*/ 381000 w 1235949"/>
              <a:gd name="connsiteY0" fmla="*/ 1435953 h 1437056"/>
              <a:gd name="connsiteX1" fmla="*/ 411956 w 1235949"/>
              <a:gd name="connsiteY1" fmla="*/ 1431190 h 1437056"/>
              <a:gd name="connsiteX2" fmla="*/ 426243 w 1235949"/>
              <a:gd name="connsiteY2" fmla="*/ 1419284 h 1437056"/>
              <a:gd name="connsiteX3" fmla="*/ 435768 w 1235949"/>
              <a:gd name="connsiteY3" fmla="*/ 1414521 h 1437056"/>
              <a:gd name="connsiteX4" fmla="*/ 447675 w 1235949"/>
              <a:gd name="connsiteY4" fmla="*/ 1404996 h 1437056"/>
              <a:gd name="connsiteX5" fmla="*/ 450056 w 1235949"/>
              <a:gd name="connsiteY5" fmla="*/ 1397853 h 1437056"/>
              <a:gd name="connsiteX6" fmla="*/ 476250 w 1235949"/>
              <a:gd name="connsiteY6" fmla="*/ 1378803 h 1437056"/>
              <a:gd name="connsiteX7" fmla="*/ 488156 w 1235949"/>
              <a:gd name="connsiteY7" fmla="*/ 1369278 h 1437056"/>
              <a:gd name="connsiteX8" fmla="*/ 526256 w 1235949"/>
              <a:gd name="connsiteY8" fmla="*/ 1362134 h 1437056"/>
              <a:gd name="connsiteX9" fmla="*/ 559593 w 1235949"/>
              <a:gd name="connsiteY9" fmla="*/ 1357371 h 1437056"/>
              <a:gd name="connsiteX10" fmla="*/ 573881 w 1235949"/>
              <a:gd name="connsiteY10" fmla="*/ 1347846 h 1437056"/>
              <a:gd name="connsiteX11" fmla="*/ 592931 w 1235949"/>
              <a:gd name="connsiteY11" fmla="*/ 1333559 h 1437056"/>
              <a:gd name="connsiteX12" fmla="*/ 611981 w 1235949"/>
              <a:gd name="connsiteY12" fmla="*/ 1321653 h 1437056"/>
              <a:gd name="connsiteX13" fmla="*/ 626268 w 1235949"/>
              <a:gd name="connsiteY13" fmla="*/ 1319271 h 1437056"/>
              <a:gd name="connsiteX14" fmla="*/ 657225 w 1235949"/>
              <a:gd name="connsiteY14" fmla="*/ 1314509 h 1437056"/>
              <a:gd name="connsiteX15" fmla="*/ 666750 w 1235949"/>
              <a:gd name="connsiteY15" fmla="*/ 1307365 h 1437056"/>
              <a:gd name="connsiteX16" fmla="*/ 652462 w 1235949"/>
              <a:gd name="connsiteY16" fmla="*/ 1295459 h 1437056"/>
              <a:gd name="connsiteX17" fmla="*/ 638175 w 1235949"/>
              <a:gd name="connsiteY17" fmla="*/ 1288315 h 1437056"/>
              <a:gd name="connsiteX18" fmla="*/ 626268 w 1235949"/>
              <a:gd name="connsiteY18" fmla="*/ 1278790 h 1437056"/>
              <a:gd name="connsiteX19" fmla="*/ 619125 w 1235949"/>
              <a:gd name="connsiteY19" fmla="*/ 1271646 h 1437056"/>
              <a:gd name="connsiteX20" fmla="*/ 621506 w 1235949"/>
              <a:gd name="connsiteY20" fmla="*/ 1254978 h 1437056"/>
              <a:gd name="connsiteX21" fmla="*/ 650081 w 1235949"/>
              <a:gd name="connsiteY21" fmla="*/ 1259740 h 1437056"/>
              <a:gd name="connsiteX22" fmla="*/ 671512 w 1235949"/>
              <a:gd name="connsiteY22" fmla="*/ 1266884 h 1437056"/>
              <a:gd name="connsiteX23" fmla="*/ 673893 w 1235949"/>
              <a:gd name="connsiteY23" fmla="*/ 1300221 h 1437056"/>
              <a:gd name="connsiteX24" fmla="*/ 692943 w 1235949"/>
              <a:gd name="connsiteY24" fmla="*/ 1302603 h 1437056"/>
              <a:gd name="connsiteX25" fmla="*/ 757237 w 1235949"/>
              <a:gd name="connsiteY25" fmla="*/ 1300221 h 1437056"/>
              <a:gd name="connsiteX26" fmla="*/ 776287 w 1235949"/>
              <a:gd name="connsiteY26" fmla="*/ 1297840 h 1437056"/>
              <a:gd name="connsiteX27" fmla="*/ 845343 w 1235949"/>
              <a:gd name="connsiteY27" fmla="*/ 1304984 h 1437056"/>
              <a:gd name="connsiteX28" fmla="*/ 864393 w 1235949"/>
              <a:gd name="connsiteY28" fmla="*/ 1309746 h 1437056"/>
              <a:gd name="connsiteX29" fmla="*/ 885825 w 1235949"/>
              <a:gd name="connsiteY29" fmla="*/ 1314509 h 1437056"/>
              <a:gd name="connsiteX30" fmla="*/ 897731 w 1235949"/>
              <a:gd name="connsiteY30" fmla="*/ 1319271 h 1437056"/>
              <a:gd name="connsiteX31" fmla="*/ 907256 w 1235949"/>
              <a:gd name="connsiteY31" fmla="*/ 1324034 h 1437056"/>
              <a:gd name="connsiteX32" fmla="*/ 926306 w 1235949"/>
              <a:gd name="connsiteY32" fmla="*/ 1328796 h 1437056"/>
              <a:gd name="connsiteX33" fmla="*/ 945356 w 1235949"/>
              <a:gd name="connsiteY33" fmla="*/ 1333559 h 1437056"/>
              <a:gd name="connsiteX34" fmla="*/ 950118 w 1235949"/>
              <a:gd name="connsiteY34" fmla="*/ 1307365 h 1437056"/>
              <a:gd name="connsiteX35" fmla="*/ 952500 w 1235949"/>
              <a:gd name="connsiteY35" fmla="*/ 1297840 h 1437056"/>
              <a:gd name="connsiteX36" fmla="*/ 988218 w 1235949"/>
              <a:gd name="connsiteY36" fmla="*/ 1290696 h 1437056"/>
              <a:gd name="connsiteX37" fmla="*/ 992981 w 1235949"/>
              <a:gd name="connsiteY37" fmla="*/ 1283553 h 1437056"/>
              <a:gd name="connsiteX38" fmla="*/ 1000125 w 1235949"/>
              <a:gd name="connsiteY38" fmla="*/ 1281171 h 1437056"/>
              <a:gd name="connsiteX39" fmla="*/ 1007268 w 1235949"/>
              <a:gd name="connsiteY39" fmla="*/ 1276409 h 1437056"/>
              <a:gd name="connsiteX40" fmla="*/ 1012031 w 1235949"/>
              <a:gd name="connsiteY40" fmla="*/ 1266884 h 1437056"/>
              <a:gd name="connsiteX41" fmla="*/ 1014412 w 1235949"/>
              <a:gd name="connsiteY41" fmla="*/ 1259740 h 1437056"/>
              <a:gd name="connsiteX42" fmla="*/ 1023937 w 1235949"/>
              <a:gd name="connsiteY42" fmla="*/ 1245453 h 1437056"/>
              <a:gd name="connsiteX43" fmla="*/ 1031081 w 1235949"/>
              <a:gd name="connsiteY43" fmla="*/ 1226403 h 1437056"/>
              <a:gd name="connsiteX44" fmla="*/ 1033462 w 1235949"/>
              <a:gd name="connsiteY44" fmla="*/ 1219259 h 1437056"/>
              <a:gd name="connsiteX45" fmla="*/ 1035843 w 1235949"/>
              <a:gd name="connsiteY45" fmla="*/ 1209734 h 1437056"/>
              <a:gd name="connsiteX46" fmla="*/ 1040606 w 1235949"/>
              <a:gd name="connsiteY46" fmla="*/ 1200209 h 1437056"/>
              <a:gd name="connsiteX47" fmla="*/ 1045368 w 1235949"/>
              <a:gd name="connsiteY47" fmla="*/ 1181159 h 1437056"/>
              <a:gd name="connsiteX48" fmla="*/ 1062037 w 1235949"/>
              <a:gd name="connsiteY48" fmla="*/ 1150203 h 1437056"/>
              <a:gd name="connsiteX49" fmla="*/ 1069181 w 1235949"/>
              <a:gd name="connsiteY49" fmla="*/ 1143059 h 1437056"/>
              <a:gd name="connsiteX50" fmla="*/ 1066800 w 1235949"/>
              <a:gd name="connsiteY50" fmla="*/ 1114484 h 1437056"/>
              <a:gd name="connsiteX51" fmla="*/ 1004887 w 1235949"/>
              <a:gd name="connsiteY51" fmla="*/ 1121628 h 1437056"/>
              <a:gd name="connsiteX52" fmla="*/ 1004887 w 1235949"/>
              <a:gd name="connsiteY52" fmla="*/ 1093053 h 1437056"/>
              <a:gd name="connsiteX53" fmla="*/ 1033462 w 1235949"/>
              <a:gd name="connsiteY53" fmla="*/ 1028759 h 1437056"/>
              <a:gd name="connsiteX54" fmla="*/ 1062036 w 1235949"/>
              <a:gd name="connsiteY54" fmla="*/ 971609 h 1437056"/>
              <a:gd name="connsiteX55" fmla="*/ 1119187 w 1235949"/>
              <a:gd name="connsiteY55" fmla="*/ 923984 h 1437056"/>
              <a:gd name="connsiteX56" fmla="*/ 1173956 w 1235949"/>
              <a:gd name="connsiteY56" fmla="*/ 859690 h 1437056"/>
              <a:gd name="connsiteX57" fmla="*/ 1235868 w 1235949"/>
              <a:gd name="connsiteY57" fmla="*/ 831115 h 1437056"/>
              <a:gd name="connsiteX58" fmla="*/ 1185861 w 1235949"/>
              <a:gd name="connsiteY58" fmla="*/ 778728 h 1437056"/>
              <a:gd name="connsiteX59" fmla="*/ 1133475 w 1235949"/>
              <a:gd name="connsiteY59" fmla="*/ 745390 h 1437056"/>
              <a:gd name="connsiteX60" fmla="*/ 1088231 w 1235949"/>
              <a:gd name="connsiteY60" fmla="*/ 662046 h 1437056"/>
              <a:gd name="connsiteX61" fmla="*/ 1064418 w 1235949"/>
              <a:gd name="connsiteY61" fmla="*/ 609659 h 1437056"/>
              <a:gd name="connsiteX62" fmla="*/ 1031081 w 1235949"/>
              <a:gd name="connsiteY62" fmla="*/ 535840 h 1437056"/>
              <a:gd name="connsiteX63" fmla="*/ 992981 w 1235949"/>
              <a:gd name="connsiteY63" fmla="*/ 452496 h 1437056"/>
              <a:gd name="connsiteX64" fmla="*/ 969168 w 1235949"/>
              <a:gd name="connsiteY64" fmla="*/ 397728 h 1437056"/>
              <a:gd name="connsiteX65" fmla="*/ 947738 w 1235949"/>
              <a:gd name="connsiteY65" fmla="*/ 333434 h 1437056"/>
              <a:gd name="connsiteX66" fmla="*/ 926306 w 1235949"/>
              <a:gd name="connsiteY66" fmla="*/ 242946 h 1437056"/>
              <a:gd name="connsiteX67" fmla="*/ 900112 w 1235949"/>
              <a:gd name="connsiteY67" fmla="*/ 161985 h 1437056"/>
              <a:gd name="connsiteX68" fmla="*/ 871537 w 1235949"/>
              <a:gd name="connsiteY68" fmla="*/ 88166 h 1437056"/>
              <a:gd name="connsiteX69" fmla="*/ 823912 w 1235949"/>
              <a:gd name="connsiteY69" fmla="*/ 58 h 1437056"/>
              <a:gd name="connsiteX70" fmla="*/ 852487 w 1235949"/>
              <a:gd name="connsiteY70" fmla="*/ 84506 h 1437056"/>
              <a:gd name="connsiteX71" fmla="*/ 862012 w 1235949"/>
              <a:gd name="connsiteY71" fmla="*/ 148800 h 1437056"/>
              <a:gd name="connsiteX72" fmla="*/ 847725 w 1235949"/>
              <a:gd name="connsiteY72" fmla="*/ 207228 h 1437056"/>
              <a:gd name="connsiteX73" fmla="*/ 812006 w 1235949"/>
              <a:gd name="connsiteY73" fmla="*/ 297715 h 1437056"/>
              <a:gd name="connsiteX74" fmla="*/ 797718 w 1235949"/>
              <a:gd name="connsiteY74" fmla="*/ 354865 h 1437056"/>
              <a:gd name="connsiteX75" fmla="*/ 781050 w 1235949"/>
              <a:gd name="connsiteY75" fmla="*/ 395346 h 1437056"/>
              <a:gd name="connsiteX76" fmla="*/ 754856 w 1235949"/>
              <a:gd name="connsiteY76" fmla="*/ 445353 h 1437056"/>
              <a:gd name="connsiteX77" fmla="*/ 762000 w 1235949"/>
              <a:gd name="connsiteY77" fmla="*/ 481071 h 1437056"/>
              <a:gd name="connsiteX78" fmla="*/ 733424 w 1235949"/>
              <a:gd name="connsiteY78" fmla="*/ 483453 h 1437056"/>
              <a:gd name="connsiteX79" fmla="*/ 688181 w 1235949"/>
              <a:gd name="connsiteY79" fmla="*/ 519171 h 1437056"/>
              <a:gd name="connsiteX80" fmla="*/ 642937 w 1235949"/>
              <a:gd name="connsiteY80" fmla="*/ 562034 h 1437056"/>
              <a:gd name="connsiteX81" fmla="*/ 607218 w 1235949"/>
              <a:gd name="connsiteY81" fmla="*/ 604896 h 1437056"/>
              <a:gd name="connsiteX82" fmla="*/ 602456 w 1235949"/>
              <a:gd name="connsiteY82" fmla="*/ 612040 h 1437056"/>
              <a:gd name="connsiteX83" fmla="*/ 573881 w 1235949"/>
              <a:gd name="connsiteY83" fmla="*/ 628709 h 1437056"/>
              <a:gd name="connsiteX84" fmla="*/ 554831 w 1235949"/>
              <a:gd name="connsiteY84" fmla="*/ 638234 h 1437056"/>
              <a:gd name="connsiteX85" fmla="*/ 542925 w 1235949"/>
              <a:gd name="connsiteY85" fmla="*/ 645378 h 1437056"/>
              <a:gd name="connsiteX86" fmla="*/ 535781 w 1235949"/>
              <a:gd name="connsiteY86" fmla="*/ 647759 h 1437056"/>
              <a:gd name="connsiteX87" fmla="*/ 516731 w 1235949"/>
              <a:gd name="connsiteY87" fmla="*/ 662046 h 1437056"/>
              <a:gd name="connsiteX88" fmla="*/ 500062 w 1235949"/>
              <a:gd name="connsiteY88" fmla="*/ 676334 h 1437056"/>
              <a:gd name="connsiteX89" fmla="*/ 490537 w 1235949"/>
              <a:gd name="connsiteY89" fmla="*/ 714434 h 1437056"/>
              <a:gd name="connsiteX90" fmla="*/ 490537 w 1235949"/>
              <a:gd name="connsiteY90" fmla="*/ 831115 h 1437056"/>
              <a:gd name="connsiteX91" fmla="*/ 495300 w 1235949"/>
              <a:gd name="connsiteY91" fmla="*/ 864453 h 1437056"/>
              <a:gd name="connsiteX92" fmla="*/ 492918 w 1235949"/>
              <a:gd name="connsiteY92" fmla="*/ 897790 h 1437056"/>
              <a:gd name="connsiteX93" fmla="*/ 483393 w 1235949"/>
              <a:gd name="connsiteY93" fmla="*/ 895409 h 1437056"/>
              <a:gd name="connsiteX94" fmla="*/ 478631 w 1235949"/>
              <a:gd name="connsiteY94" fmla="*/ 888265 h 1437056"/>
              <a:gd name="connsiteX95" fmla="*/ 447675 w 1235949"/>
              <a:gd name="connsiteY95" fmla="*/ 878740 h 1437056"/>
              <a:gd name="connsiteX96" fmla="*/ 445293 w 1235949"/>
              <a:gd name="connsiteY96" fmla="*/ 871596 h 1437056"/>
              <a:gd name="connsiteX97" fmla="*/ 438150 w 1235949"/>
              <a:gd name="connsiteY97" fmla="*/ 845403 h 1437056"/>
              <a:gd name="connsiteX98" fmla="*/ 421481 w 1235949"/>
              <a:gd name="connsiteY98" fmla="*/ 854928 h 1437056"/>
              <a:gd name="connsiteX99" fmla="*/ 407193 w 1235949"/>
              <a:gd name="connsiteY99" fmla="*/ 859690 h 1437056"/>
              <a:gd name="connsiteX100" fmla="*/ 397668 w 1235949"/>
              <a:gd name="connsiteY100" fmla="*/ 869215 h 1437056"/>
              <a:gd name="connsiteX101" fmla="*/ 395287 w 1235949"/>
              <a:gd name="connsiteY101" fmla="*/ 876359 h 1437056"/>
              <a:gd name="connsiteX102" fmla="*/ 388143 w 1235949"/>
              <a:gd name="connsiteY102" fmla="*/ 885884 h 1437056"/>
              <a:gd name="connsiteX103" fmla="*/ 369093 w 1235949"/>
              <a:gd name="connsiteY103" fmla="*/ 902553 h 1437056"/>
              <a:gd name="connsiteX104" fmla="*/ 371475 w 1235949"/>
              <a:gd name="connsiteY104" fmla="*/ 938271 h 1437056"/>
              <a:gd name="connsiteX105" fmla="*/ 373856 w 1235949"/>
              <a:gd name="connsiteY105" fmla="*/ 945415 h 1437056"/>
              <a:gd name="connsiteX106" fmla="*/ 381000 w 1235949"/>
              <a:gd name="connsiteY106" fmla="*/ 950178 h 1437056"/>
              <a:gd name="connsiteX107" fmla="*/ 390525 w 1235949"/>
              <a:gd name="connsiteY107" fmla="*/ 966846 h 1437056"/>
              <a:gd name="connsiteX108" fmla="*/ 392906 w 1235949"/>
              <a:gd name="connsiteY108" fmla="*/ 976371 h 1437056"/>
              <a:gd name="connsiteX109" fmla="*/ 400050 w 1235949"/>
              <a:gd name="connsiteY109" fmla="*/ 988278 h 1437056"/>
              <a:gd name="connsiteX110" fmla="*/ 407193 w 1235949"/>
              <a:gd name="connsiteY110" fmla="*/ 1023996 h 1437056"/>
              <a:gd name="connsiteX111" fmla="*/ 404812 w 1235949"/>
              <a:gd name="connsiteY111" fmla="*/ 1040665 h 1437056"/>
              <a:gd name="connsiteX112" fmla="*/ 378618 w 1235949"/>
              <a:gd name="connsiteY112" fmla="*/ 1033521 h 1437056"/>
              <a:gd name="connsiteX113" fmla="*/ 354806 w 1235949"/>
              <a:gd name="connsiteY113" fmla="*/ 1012090 h 1437056"/>
              <a:gd name="connsiteX114" fmla="*/ 350043 w 1235949"/>
              <a:gd name="connsiteY114" fmla="*/ 1004946 h 1437056"/>
              <a:gd name="connsiteX115" fmla="*/ 342900 w 1235949"/>
              <a:gd name="connsiteY115" fmla="*/ 1000184 h 1437056"/>
              <a:gd name="connsiteX116" fmla="*/ 307181 w 1235949"/>
              <a:gd name="connsiteY116" fmla="*/ 1007328 h 1437056"/>
              <a:gd name="connsiteX117" fmla="*/ 295275 w 1235949"/>
              <a:gd name="connsiteY117" fmla="*/ 1019234 h 1437056"/>
              <a:gd name="connsiteX118" fmla="*/ 288131 w 1235949"/>
              <a:gd name="connsiteY118" fmla="*/ 1043046 h 1437056"/>
              <a:gd name="connsiteX119" fmla="*/ 285750 w 1235949"/>
              <a:gd name="connsiteY119" fmla="*/ 1054953 h 1437056"/>
              <a:gd name="connsiteX120" fmla="*/ 278606 w 1235949"/>
              <a:gd name="connsiteY120" fmla="*/ 1057334 h 1437056"/>
              <a:gd name="connsiteX121" fmla="*/ 259556 w 1235949"/>
              <a:gd name="connsiteY121" fmla="*/ 1052571 h 1437056"/>
              <a:gd name="connsiteX122" fmla="*/ 252412 w 1235949"/>
              <a:gd name="connsiteY122" fmla="*/ 1040665 h 1437056"/>
              <a:gd name="connsiteX123" fmla="*/ 235743 w 1235949"/>
              <a:gd name="connsiteY123" fmla="*/ 1023996 h 1437056"/>
              <a:gd name="connsiteX124" fmla="*/ 235743 w 1235949"/>
              <a:gd name="connsiteY124" fmla="*/ 1023996 h 1437056"/>
              <a:gd name="connsiteX125" fmla="*/ 226218 w 1235949"/>
              <a:gd name="connsiteY125" fmla="*/ 1019234 h 1437056"/>
              <a:gd name="connsiteX126" fmla="*/ 207168 w 1235949"/>
              <a:gd name="connsiteY126" fmla="*/ 1007328 h 1437056"/>
              <a:gd name="connsiteX127" fmla="*/ 197643 w 1235949"/>
              <a:gd name="connsiteY127" fmla="*/ 1004946 h 1437056"/>
              <a:gd name="connsiteX128" fmla="*/ 166687 w 1235949"/>
              <a:gd name="connsiteY128" fmla="*/ 1000184 h 1437056"/>
              <a:gd name="connsiteX129" fmla="*/ 150018 w 1235949"/>
              <a:gd name="connsiteY129" fmla="*/ 995421 h 1437056"/>
              <a:gd name="connsiteX130" fmla="*/ 126206 w 1235949"/>
              <a:gd name="connsiteY130" fmla="*/ 985896 h 1437056"/>
              <a:gd name="connsiteX131" fmla="*/ 111918 w 1235949"/>
              <a:gd name="connsiteY131" fmla="*/ 978753 h 1437056"/>
              <a:gd name="connsiteX132" fmla="*/ 52387 w 1235949"/>
              <a:gd name="connsiteY132" fmla="*/ 983515 h 1437056"/>
              <a:gd name="connsiteX133" fmla="*/ 45243 w 1235949"/>
              <a:gd name="connsiteY133" fmla="*/ 988278 h 1437056"/>
              <a:gd name="connsiteX134" fmla="*/ 23812 w 1235949"/>
              <a:gd name="connsiteY134" fmla="*/ 1009709 h 1437056"/>
              <a:gd name="connsiteX135" fmla="*/ 16668 w 1235949"/>
              <a:gd name="connsiteY135" fmla="*/ 1033521 h 1437056"/>
              <a:gd name="connsiteX136" fmla="*/ 11906 w 1235949"/>
              <a:gd name="connsiteY136" fmla="*/ 1040665 h 1437056"/>
              <a:gd name="connsiteX137" fmla="*/ 9525 w 1235949"/>
              <a:gd name="connsiteY137" fmla="*/ 1081146 h 1437056"/>
              <a:gd name="connsiteX138" fmla="*/ 7143 w 1235949"/>
              <a:gd name="connsiteY138" fmla="*/ 1090671 h 1437056"/>
              <a:gd name="connsiteX139" fmla="*/ 4762 w 1235949"/>
              <a:gd name="connsiteY139" fmla="*/ 1104959 h 1437056"/>
              <a:gd name="connsiteX140" fmla="*/ 2381 w 1235949"/>
              <a:gd name="connsiteY140" fmla="*/ 1135915 h 1437056"/>
              <a:gd name="connsiteX141" fmla="*/ 0 w 1235949"/>
              <a:gd name="connsiteY141" fmla="*/ 1143059 h 1437056"/>
              <a:gd name="connsiteX142" fmla="*/ 2381 w 1235949"/>
              <a:gd name="connsiteY142" fmla="*/ 1209734 h 1437056"/>
              <a:gd name="connsiteX143" fmla="*/ 19050 w 1235949"/>
              <a:gd name="connsiteY143" fmla="*/ 1221640 h 1437056"/>
              <a:gd name="connsiteX144" fmla="*/ 45243 w 1235949"/>
              <a:gd name="connsiteY144" fmla="*/ 1233546 h 1437056"/>
              <a:gd name="connsiteX145" fmla="*/ 59531 w 1235949"/>
              <a:gd name="connsiteY145" fmla="*/ 1238309 h 1437056"/>
              <a:gd name="connsiteX146" fmla="*/ 83343 w 1235949"/>
              <a:gd name="connsiteY146" fmla="*/ 1254978 h 1437056"/>
              <a:gd name="connsiteX147" fmla="*/ 90487 w 1235949"/>
              <a:gd name="connsiteY147" fmla="*/ 1262121 h 1437056"/>
              <a:gd name="connsiteX148" fmla="*/ 104775 w 1235949"/>
              <a:gd name="connsiteY148" fmla="*/ 1266884 h 1437056"/>
              <a:gd name="connsiteX149" fmla="*/ 123825 w 1235949"/>
              <a:gd name="connsiteY149" fmla="*/ 1271646 h 1437056"/>
              <a:gd name="connsiteX150" fmla="*/ 138112 w 1235949"/>
              <a:gd name="connsiteY150" fmla="*/ 1276409 h 1437056"/>
              <a:gd name="connsiteX151" fmla="*/ 223837 w 1235949"/>
              <a:gd name="connsiteY151" fmla="*/ 1285934 h 1437056"/>
              <a:gd name="connsiteX152" fmla="*/ 257175 w 1235949"/>
              <a:gd name="connsiteY152" fmla="*/ 1314509 h 1437056"/>
              <a:gd name="connsiteX153" fmla="*/ 261937 w 1235949"/>
              <a:gd name="connsiteY153" fmla="*/ 1321653 h 1437056"/>
              <a:gd name="connsiteX154" fmla="*/ 264318 w 1235949"/>
              <a:gd name="connsiteY154" fmla="*/ 1328796 h 1437056"/>
              <a:gd name="connsiteX155" fmla="*/ 271462 w 1235949"/>
              <a:gd name="connsiteY155" fmla="*/ 1343084 h 1437056"/>
              <a:gd name="connsiteX156" fmla="*/ 276225 w 1235949"/>
              <a:gd name="connsiteY156" fmla="*/ 1350228 h 1437056"/>
              <a:gd name="connsiteX157" fmla="*/ 285750 w 1235949"/>
              <a:gd name="connsiteY157" fmla="*/ 1352609 h 1437056"/>
              <a:gd name="connsiteX158" fmla="*/ 328612 w 1235949"/>
              <a:gd name="connsiteY158" fmla="*/ 1347846 h 1437056"/>
              <a:gd name="connsiteX159" fmla="*/ 342900 w 1235949"/>
              <a:gd name="connsiteY159" fmla="*/ 1345465 h 1437056"/>
              <a:gd name="connsiteX160" fmla="*/ 366712 w 1235949"/>
              <a:gd name="connsiteY160" fmla="*/ 1350228 h 1437056"/>
              <a:gd name="connsiteX161" fmla="*/ 373856 w 1235949"/>
              <a:gd name="connsiteY161" fmla="*/ 1383565 h 1437056"/>
              <a:gd name="connsiteX162" fmla="*/ 381000 w 1235949"/>
              <a:gd name="connsiteY162" fmla="*/ 1412140 h 1437056"/>
              <a:gd name="connsiteX163" fmla="*/ 381000 w 1235949"/>
              <a:gd name="connsiteY163" fmla="*/ 1435953 h 1437056"/>
              <a:gd name="connsiteX0" fmla="*/ 381000 w 1235949"/>
              <a:gd name="connsiteY0" fmla="*/ 1435953 h 1437056"/>
              <a:gd name="connsiteX1" fmla="*/ 411956 w 1235949"/>
              <a:gd name="connsiteY1" fmla="*/ 1431190 h 1437056"/>
              <a:gd name="connsiteX2" fmla="*/ 426243 w 1235949"/>
              <a:gd name="connsiteY2" fmla="*/ 1419284 h 1437056"/>
              <a:gd name="connsiteX3" fmla="*/ 435768 w 1235949"/>
              <a:gd name="connsiteY3" fmla="*/ 1414521 h 1437056"/>
              <a:gd name="connsiteX4" fmla="*/ 447675 w 1235949"/>
              <a:gd name="connsiteY4" fmla="*/ 1404996 h 1437056"/>
              <a:gd name="connsiteX5" fmla="*/ 450056 w 1235949"/>
              <a:gd name="connsiteY5" fmla="*/ 1397853 h 1437056"/>
              <a:gd name="connsiteX6" fmla="*/ 476250 w 1235949"/>
              <a:gd name="connsiteY6" fmla="*/ 1378803 h 1437056"/>
              <a:gd name="connsiteX7" fmla="*/ 488156 w 1235949"/>
              <a:gd name="connsiteY7" fmla="*/ 1369278 h 1437056"/>
              <a:gd name="connsiteX8" fmla="*/ 526256 w 1235949"/>
              <a:gd name="connsiteY8" fmla="*/ 1362134 h 1437056"/>
              <a:gd name="connsiteX9" fmla="*/ 559593 w 1235949"/>
              <a:gd name="connsiteY9" fmla="*/ 1357371 h 1437056"/>
              <a:gd name="connsiteX10" fmla="*/ 573881 w 1235949"/>
              <a:gd name="connsiteY10" fmla="*/ 1347846 h 1437056"/>
              <a:gd name="connsiteX11" fmla="*/ 592931 w 1235949"/>
              <a:gd name="connsiteY11" fmla="*/ 1333559 h 1437056"/>
              <a:gd name="connsiteX12" fmla="*/ 611981 w 1235949"/>
              <a:gd name="connsiteY12" fmla="*/ 1321653 h 1437056"/>
              <a:gd name="connsiteX13" fmla="*/ 626268 w 1235949"/>
              <a:gd name="connsiteY13" fmla="*/ 1319271 h 1437056"/>
              <a:gd name="connsiteX14" fmla="*/ 657225 w 1235949"/>
              <a:gd name="connsiteY14" fmla="*/ 1314509 h 1437056"/>
              <a:gd name="connsiteX15" fmla="*/ 666750 w 1235949"/>
              <a:gd name="connsiteY15" fmla="*/ 1307365 h 1437056"/>
              <a:gd name="connsiteX16" fmla="*/ 652462 w 1235949"/>
              <a:gd name="connsiteY16" fmla="*/ 1295459 h 1437056"/>
              <a:gd name="connsiteX17" fmla="*/ 638175 w 1235949"/>
              <a:gd name="connsiteY17" fmla="*/ 1288315 h 1437056"/>
              <a:gd name="connsiteX18" fmla="*/ 626268 w 1235949"/>
              <a:gd name="connsiteY18" fmla="*/ 1278790 h 1437056"/>
              <a:gd name="connsiteX19" fmla="*/ 619125 w 1235949"/>
              <a:gd name="connsiteY19" fmla="*/ 1271646 h 1437056"/>
              <a:gd name="connsiteX20" fmla="*/ 621506 w 1235949"/>
              <a:gd name="connsiteY20" fmla="*/ 1254978 h 1437056"/>
              <a:gd name="connsiteX21" fmla="*/ 650081 w 1235949"/>
              <a:gd name="connsiteY21" fmla="*/ 1259740 h 1437056"/>
              <a:gd name="connsiteX22" fmla="*/ 671512 w 1235949"/>
              <a:gd name="connsiteY22" fmla="*/ 1266884 h 1437056"/>
              <a:gd name="connsiteX23" fmla="*/ 673893 w 1235949"/>
              <a:gd name="connsiteY23" fmla="*/ 1300221 h 1437056"/>
              <a:gd name="connsiteX24" fmla="*/ 692943 w 1235949"/>
              <a:gd name="connsiteY24" fmla="*/ 1302603 h 1437056"/>
              <a:gd name="connsiteX25" fmla="*/ 757237 w 1235949"/>
              <a:gd name="connsiteY25" fmla="*/ 1300221 h 1437056"/>
              <a:gd name="connsiteX26" fmla="*/ 776287 w 1235949"/>
              <a:gd name="connsiteY26" fmla="*/ 1297840 h 1437056"/>
              <a:gd name="connsiteX27" fmla="*/ 845343 w 1235949"/>
              <a:gd name="connsiteY27" fmla="*/ 1304984 h 1437056"/>
              <a:gd name="connsiteX28" fmla="*/ 864393 w 1235949"/>
              <a:gd name="connsiteY28" fmla="*/ 1309746 h 1437056"/>
              <a:gd name="connsiteX29" fmla="*/ 885825 w 1235949"/>
              <a:gd name="connsiteY29" fmla="*/ 1314509 h 1437056"/>
              <a:gd name="connsiteX30" fmla="*/ 897731 w 1235949"/>
              <a:gd name="connsiteY30" fmla="*/ 1319271 h 1437056"/>
              <a:gd name="connsiteX31" fmla="*/ 907256 w 1235949"/>
              <a:gd name="connsiteY31" fmla="*/ 1324034 h 1437056"/>
              <a:gd name="connsiteX32" fmla="*/ 926306 w 1235949"/>
              <a:gd name="connsiteY32" fmla="*/ 1328796 h 1437056"/>
              <a:gd name="connsiteX33" fmla="*/ 945356 w 1235949"/>
              <a:gd name="connsiteY33" fmla="*/ 1333559 h 1437056"/>
              <a:gd name="connsiteX34" fmla="*/ 950118 w 1235949"/>
              <a:gd name="connsiteY34" fmla="*/ 1307365 h 1437056"/>
              <a:gd name="connsiteX35" fmla="*/ 952500 w 1235949"/>
              <a:gd name="connsiteY35" fmla="*/ 1297840 h 1437056"/>
              <a:gd name="connsiteX36" fmla="*/ 988218 w 1235949"/>
              <a:gd name="connsiteY36" fmla="*/ 1290696 h 1437056"/>
              <a:gd name="connsiteX37" fmla="*/ 992981 w 1235949"/>
              <a:gd name="connsiteY37" fmla="*/ 1283553 h 1437056"/>
              <a:gd name="connsiteX38" fmla="*/ 1000125 w 1235949"/>
              <a:gd name="connsiteY38" fmla="*/ 1281171 h 1437056"/>
              <a:gd name="connsiteX39" fmla="*/ 1007268 w 1235949"/>
              <a:gd name="connsiteY39" fmla="*/ 1276409 h 1437056"/>
              <a:gd name="connsiteX40" fmla="*/ 1012031 w 1235949"/>
              <a:gd name="connsiteY40" fmla="*/ 1266884 h 1437056"/>
              <a:gd name="connsiteX41" fmla="*/ 1014412 w 1235949"/>
              <a:gd name="connsiteY41" fmla="*/ 1259740 h 1437056"/>
              <a:gd name="connsiteX42" fmla="*/ 1023937 w 1235949"/>
              <a:gd name="connsiteY42" fmla="*/ 1245453 h 1437056"/>
              <a:gd name="connsiteX43" fmla="*/ 1031081 w 1235949"/>
              <a:gd name="connsiteY43" fmla="*/ 1226403 h 1437056"/>
              <a:gd name="connsiteX44" fmla="*/ 1033462 w 1235949"/>
              <a:gd name="connsiteY44" fmla="*/ 1219259 h 1437056"/>
              <a:gd name="connsiteX45" fmla="*/ 1035843 w 1235949"/>
              <a:gd name="connsiteY45" fmla="*/ 1209734 h 1437056"/>
              <a:gd name="connsiteX46" fmla="*/ 1040606 w 1235949"/>
              <a:gd name="connsiteY46" fmla="*/ 1200209 h 1437056"/>
              <a:gd name="connsiteX47" fmla="*/ 1045368 w 1235949"/>
              <a:gd name="connsiteY47" fmla="*/ 1181159 h 1437056"/>
              <a:gd name="connsiteX48" fmla="*/ 1062037 w 1235949"/>
              <a:gd name="connsiteY48" fmla="*/ 1150203 h 1437056"/>
              <a:gd name="connsiteX49" fmla="*/ 1069181 w 1235949"/>
              <a:gd name="connsiteY49" fmla="*/ 1143059 h 1437056"/>
              <a:gd name="connsiteX50" fmla="*/ 1066800 w 1235949"/>
              <a:gd name="connsiteY50" fmla="*/ 1114484 h 1437056"/>
              <a:gd name="connsiteX51" fmla="*/ 1004887 w 1235949"/>
              <a:gd name="connsiteY51" fmla="*/ 1121628 h 1437056"/>
              <a:gd name="connsiteX52" fmla="*/ 1019175 w 1235949"/>
              <a:gd name="connsiteY52" fmla="*/ 1085909 h 1437056"/>
              <a:gd name="connsiteX53" fmla="*/ 1033462 w 1235949"/>
              <a:gd name="connsiteY53" fmla="*/ 1028759 h 1437056"/>
              <a:gd name="connsiteX54" fmla="*/ 1062036 w 1235949"/>
              <a:gd name="connsiteY54" fmla="*/ 971609 h 1437056"/>
              <a:gd name="connsiteX55" fmla="*/ 1119187 w 1235949"/>
              <a:gd name="connsiteY55" fmla="*/ 923984 h 1437056"/>
              <a:gd name="connsiteX56" fmla="*/ 1173956 w 1235949"/>
              <a:gd name="connsiteY56" fmla="*/ 859690 h 1437056"/>
              <a:gd name="connsiteX57" fmla="*/ 1235868 w 1235949"/>
              <a:gd name="connsiteY57" fmla="*/ 831115 h 1437056"/>
              <a:gd name="connsiteX58" fmla="*/ 1185861 w 1235949"/>
              <a:gd name="connsiteY58" fmla="*/ 778728 h 1437056"/>
              <a:gd name="connsiteX59" fmla="*/ 1133475 w 1235949"/>
              <a:gd name="connsiteY59" fmla="*/ 745390 h 1437056"/>
              <a:gd name="connsiteX60" fmla="*/ 1088231 w 1235949"/>
              <a:gd name="connsiteY60" fmla="*/ 662046 h 1437056"/>
              <a:gd name="connsiteX61" fmla="*/ 1064418 w 1235949"/>
              <a:gd name="connsiteY61" fmla="*/ 609659 h 1437056"/>
              <a:gd name="connsiteX62" fmla="*/ 1031081 w 1235949"/>
              <a:gd name="connsiteY62" fmla="*/ 535840 h 1437056"/>
              <a:gd name="connsiteX63" fmla="*/ 992981 w 1235949"/>
              <a:gd name="connsiteY63" fmla="*/ 452496 h 1437056"/>
              <a:gd name="connsiteX64" fmla="*/ 969168 w 1235949"/>
              <a:gd name="connsiteY64" fmla="*/ 397728 h 1437056"/>
              <a:gd name="connsiteX65" fmla="*/ 947738 w 1235949"/>
              <a:gd name="connsiteY65" fmla="*/ 333434 h 1437056"/>
              <a:gd name="connsiteX66" fmla="*/ 926306 w 1235949"/>
              <a:gd name="connsiteY66" fmla="*/ 242946 h 1437056"/>
              <a:gd name="connsiteX67" fmla="*/ 900112 w 1235949"/>
              <a:gd name="connsiteY67" fmla="*/ 161985 h 1437056"/>
              <a:gd name="connsiteX68" fmla="*/ 871537 w 1235949"/>
              <a:gd name="connsiteY68" fmla="*/ 88166 h 1437056"/>
              <a:gd name="connsiteX69" fmla="*/ 823912 w 1235949"/>
              <a:gd name="connsiteY69" fmla="*/ 58 h 1437056"/>
              <a:gd name="connsiteX70" fmla="*/ 852487 w 1235949"/>
              <a:gd name="connsiteY70" fmla="*/ 84506 h 1437056"/>
              <a:gd name="connsiteX71" fmla="*/ 862012 w 1235949"/>
              <a:gd name="connsiteY71" fmla="*/ 148800 h 1437056"/>
              <a:gd name="connsiteX72" fmla="*/ 847725 w 1235949"/>
              <a:gd name="connsiteY72" fmla="*/ 207228 h 1437056"/>
              <a:gd name="connsiteX73" fmla="*/ 812006 w 1235949"/>
              <a:gd name="connsiteY73" fmla="*/ 297715 h 1437056"/>
              <a:gd name="connsiteX74" fmla="*/ 797718 w 1235949"/>
              <a:gd name="connsiteY74" fmla="*/ 354865 h 1437056"/>
              <a:gd name="connsiteX75" fmla="*/ 781050 w 1235949"/>
              <a:gd name="connsiteY75" fmla="*/ 395346 h 1437056"/>
              <a:gd name="connsiteX76" fmla="*/ 754856 w 1235949"/>
              <a:gd name="connsiteY76" fmla="*/ 445353 h 1437056"/>
              <a:gd name="connsiteX77" fmla="*/ 762000 w 1235949"/>
              <a:gd name="connsiteY77" fmla="*/ 481071 h 1437056"/>
              <a:gd name="connsiteX78" fmla="*/ 733424 w 1235949"/>
              <a:gd name="connsiteY78" fmla="*/ 483453 h 1437056"/>
              <a:gd name="connsiteX79" fmla="*/ 688181 w 1235949"/>
              <a:gd name="connsiteY79" fmla="*/ 519171 h 1437056"/>
              <a:gd name="connsiteX80" fmla="*/ 642937 w 1235949"/>
              <a:gd name="connsiteY80" fmla="*/ 562034 h 1437056"/>
              <a:gd name="connsiteX81" fmla="*/ 607218 w 1235949"/>
              <a:gd name="connsiteY81" fmla="*/ 604896 h 1437056"/>
              <a:gd name="connsiteX82" fmla="*/ 602456 w 1235949"/>
              <a:gd name="connsiteY82" fmla="*/ 612040 h 1437056"/>
              <a:gd name="connsiteX83" fmla="*/ 573881 w 1235949"/>
              <a:gd name="connsiteY83" fmla="*/ 628709 h 1437056"/>
              <a:gd name="connsiteX84" fmla="*/ 554831 w 1235949"/>
              <a:gd name="connsiteY84" fmla="*/ 638234 h 1437056"/>
              <a:gd name="connsiteX85" fmla="*/ 542925 w 1235949"/>
              <a:gd name="connsiteY85" fmla="*/ 645378 h 1437056"/>
              <a:gd name="connsiteX86" fmla="*/ 535781 w 1235949"/>
              <a:gd name="connsiteY86" fmla="*/ 647759 h 1437056"/>
              <a:gd name="connsiteX87" fmla="*/ 516731 w 1235949"/>
              <a:gd name="connsiteY87" fmla="*/ 662046 h 1437056"/>
              <a:gd name="connsiteX88" fmla="*/ 500062 w 1235949"/>
              <a:gd name="connsiteY88" fmla="*/ 676334 h 1437056"/>
              <a:gd name="connsiteX89" fmla="*/ 490537 w 1235949"/>
              <a:gd name="connsiteY89" fmla="*/ 714434 h 1437056"/>
              <a:gd name="connsiteX90" fmla="*/ 490537 w 1235949"/>
              <a:gd name="connsiteY90" fmla="*/ 831115 h 1437056"/>
              <a:gd name="connsiteX91" fmla="*/ 495300 w 1235949"/>
              <a:gd name="connsiteY91" fmla="*/ 864453 h 1437056"/>
              <a:gd name="connsiteX92" fmla="*/ 492918 w 1235949"/>
              <a:gd name="connsiteY92" fmla="*/ 897790 h 1437056"/>
              <a:gd name="connsiteX93" fmla="*/ 483393 w 1235949"/>
              <a:gd name="connsiteY93" fmla="*/ 895409 h 1437056"/>
              <a:gd name="connsiteX94" fmla="*/ 478631 w 1235949"/>
              <a:gd name="connsiteY94" fmla="*/ 888265 h 1437056"/>
              <a:gd name="connsiteX95" fmla="*/ 447675 w 1235949"/>
              <a:gd name="connsiteY95" fmla="*/ 878740 h 1437056"/>
              <a:gd name="connsiteX96" fmla="*/ 445293 w 1235949"/>
              <a:gd name="connsiteY96" fmla="*/ 871596 h 1437056"/>
              <a:gd name="connsiteX97" fmla="*/ 438150 w 1235949"/>
              <a:gd name="connsiteY97" fmla="*/ 845403 h 1437056"/>
              <a:gd name="connsiteX98" fmla="*/ 421481 w 1235949"/>
              <a:gd name="connsiteY98" fmla="*/ 854928 h 1437056"/>
              <a:gd name="connsiteX99" fmla="*/ 407193 w 1235949"/>
              <a:gd name="connsiteY99" fmla="*/ 859690 h 1437056"/>
              <a:gd name="connsiteX100" fmla="*/ 397668 w 1235949"/>
              <a:gd name="connsiteY100" fmla="*/ 869215 h 1437056"/>
              <a:gd name="connsiteX101" fmla="*/ 395287 w 1235949"/>
              <a:gd name="connsiteY101" fmla="*/ 876359 h 1437056"/>
              <a:gd name="connsiteX102" fmla="*/ 388143 w 1235949"/>
              <a:gd name="connsiteY102" fmla="*/ 885884 h 1437056"/>
              <a:gd name="connsiteX103" fmla="*/ 369093 w 1235949"/>
              <a:gd name="connsiteY103" fmla="*/ 902553 h 1437056"/>
              <a:gd name="connsiteX104" fmla="*/ 371475 w 1235949"/>
              <a:gd name="connsiteY104" fmla="*/ 938271 h 1437056"/>
              <a:gd name="connsiteX105" fmla="*/ 373856 w 1235949"/>
              <a:gd name="connsiteY105" fmla="*/ 945415 h 1437056"/>
              <a:gd name="connsiteX106" fmla="*/ 381000 w 1235949"/>
              <a:gd name="connsiteY106" fmla="*/ 950178 h 1437056"/>
              <a:gd name="connsiteX107" fmla="*/ 390525 w 1235949"/>
              <a:gd name="connsiteY107" fmla="*/ 966846 h 1437056"/>
              <a:gd name="connsiteX108" fmla="*/ 392906 w 1235949"/>
              <a:gd name="connsiteY108" fmla="*/ 976371 h 1437056"/>
              <a:gd name="connsiteX109" fmla="*/ 400050 w 1235949"/>
              <a:gd name="connsiteY109" fmla="*/ 988278 h 1437056"/>
              <a:gd name="connsiteX110" fmla="*/ 407193 w 1235949"/>
              <a:gd name="connsiteY110" fmla="*/ 1023996 h 1437056"/>
              <a:gd name="connsiteX111" fmla="*/ 404812 w 1235949"/>
              <a:gd name="connsiteY111" fmla="*/ 1040665 h 1437056"/>
              <a:gd name="connsiteX112" fmla="*/ 378618 w 1235949"/>
              <a:gd name="connsiteY112" fmla="*/ 1033521 h 1437056"/>
              <a:gd name="connsiteX113" fmla="*/ 354806 w 1235949"/>
              <a:gd name="connsiteY113" fmla="*/ 1012090 h 1437056"/>
              <a:gd name="connsiteX114" fmla="*/ 350043 w 1235949"/>
              <a:gd name="connsiteY114" fmla="*/ 1004946 h 1437056"/>
              <a:gd name="connsiteX115" fmla="*/ 342900 w 1235949"/>
              <a:gd name="connsiteY115" fmla="*/ 1000184 h 1437056"/>
              <a:gd name="connsiteX116" fmla="*/ 307181 w 1235949"/>
              <a:gd name="connsiteY116" fmla="*/ 1007328 h 1437056"/>
              <a:gd name="connsiteX117" fmla="*/ 295275 w 1235949"/>
              <a:gd name="connsiteY117" fmla="*/ 1019234 h 1437056"/>
              <a:gd name="connsiteX118" fmla="*/ 288131 w 1235949"/>
              <a:gd name="connsiteY118" fmla="*/ 1043046 h 1437056"/>
              <a:gd name="connsiteX119" fmla="*/ 285750 w 1235949"/>
              <a:gd name="connsiteY119" fmla="*/ 1054953 h 1437056"/>
              <a:gd name="connsiteX120" fmla="*/ 278606 w 1235949"/>
              <a:gd name="connsiteY120" fmla="*/ 1057334 h 1437056"/>
              <a:gd name="connsiteX121" fmla="*/ 259556 w 1235949"/>
              <a:gd name="connsiteY121" fmla="*/ 1052571 h 1437056"/>
              <a:gd name="connsiteX122" fmla="*/ 252412 w 1235949"/>
              <a:gd name="connsiteY122" fmla="*/ 1040665 h 1437056"/>
              <a:gd name="connsiteX123" fmla="*/ 235743 w 1235949"/>
              <a:gd name="connsiteY123" fmla="*/ 1023996 h 1437056"/>
              <a:gd name="connsiteX124" fmla="*/ 235743 w 1235949"/>
              <a:gd name="connsiteY124" fmla="*/ 1023996 h 1437056"/>
              <a:gd name="connsiteX125" fmla="*/ 226218 w 1235949"/>
              <a:gd name="connsiteY125" fmla="*/ 1019234 h 1437056"/>
              <a:gd name="connsiteX126" fmla="*/ 207168 w 1235949"/>
              <a:gd name="connsiteY126" fmla="*/ 1007328 h 1437056"/>
              <a:gd name="connsiteX127" fmla="*/ 197643 w 1235949"/>
              <a:gd name="connsiteY127" fmla="*/ 1004946 h 1437056"/>
              <a:gd name="connsiteX128" fmla="*/ 166687 w 1235949"/>
              <a:gd name="connsiteY128" fmla="*/ 1000184 h 1437056"/>
              <a:gd name="connsiteX129" fmla="*/ 150018 w 1235949"/>
              <a:gd name="connsiteY129" fmla="*/ 995421 h 1437056"/>
              <a:gd name="connsiteX130" fmla="*/ 126206 w 1235949"/>
              <a:gd name="connsiteY130" fmla="*/ 985896 h 1437056"/>
              <a:gd name="connsiteX131" fmla="*/ 111918 w 1235949"/>
              <a:gd name="connsiteY131" fmla="*/ 978753 h 1437056"/>
              <a:gd name="connsiteX132" fmla="*/ 52387 w 1235949"/>
              <a:gd name="connsiteY132" fmla="*/ 983515 h 1437056"/>
              <a:gd name="connsiteX133" fmla="*/ 45243 w 1235949"/>
              <a:gd name="connsiteY133" fmla="*/ 988278 h 1437056"/>
              <a:gd name="connsiteX134" fmla="*/ 23812 w 1235949"/>
              <a:gd name="connsiteY134" fmla="*/ 1009709 h 1437056"/>
              <a:gd name="connsiteX135" fmla="*/ 16668 w 1235949"/>
              <a:gd name="connsiteY135" fmla="*/ 1033521 h 1437056"/>
              <a:gd name="connsiteX136" fmla="*/ 11906 w 1235949"/>
              <a:gd name="connsiteY136" fmla="*/ 1040665 h 1437056"/>
              <a:gd name="connsiteX137" fmla="*/ 9525 w 1235949"/>
              <a:gd name="connsiteY137" fmla="*/ 1081146 h 1437056"/>
              <a:gd name="connsiteX138" fmla="*/ 7143 w 1235949"/>
              <a:gd name="connsiteY138" fmla="*/ 1090671 h 1437056"/>
              <a:gd name="connsiteX139" fmla="*/ 4762 w 1235949"/>
              <a:gd name="connsiteY139" fmla="*/ 1104959 h 1437056"/>
              <a:gd name="connsiteX140" fmla="*/ 2381 w 1235949"/>
              <a:gd name="connsiteY140" fmla="*/ 1135915 h 1437056"/>
              <a:gd name="connsiteX141" fmla="*/ 0 w 1235949"/>
              <a:gd name="connsiteY141" fmla="*/ 1143059 h 1437056"/>
              <a:gd name="connsiteX142" fmla="*/ 2381 w 1235949"/>
              <a:gd name="connsiteY142" fmla="*/ 1209734 h 1437056"/>
              <a:gd name="connsiteX143" fmla="*/ 19050 w 1235949"/>
              <a:gd name="connsiteY143" fmla="*/ 1221640 h 1437056"/>
              <a:gd name="connsiteX144" fmla="*/ 45243 w 1235949"/>
              <a:gd name="connsiteY144" fmla="*/ 1233546 h 1437056"/>
              <a:gd name="connsiteX145" fmla="*/ 59531 w 1235949"/>
              <a:gd name="connsiteY145" fmla="*/ 1238309 h 1437056"/>
              <a:gd name="connsiteX146" fmla="*/ 83343 w 1235949"/>
              <a:gd name="connsiteY146" fmla="*/ 1254978 h 1437056"/>
              <a:gd name="connsiteX147" fmla="*/ 90487 w 1235949"/>
              <a:gd name="connsiteY147" fmla="*/ 1262121 h 1437056"/>
              <a:gd name="connsiteX148" fmla="*/ 104775 w 1235949"/>
              <a:gd name="connsiteY148" fmla="*/ 1266884 h 1437056"/>
              <a:gd name="connsiteX149" fmla="*/ 123825 w 1235949"/>
              <a:gd name="connsiteY149" fmla="*/ 1271646 h 1437056"/>
              <a:gd name="connsiteX150" fmla="*/ 138112 w 1235949"/>
              <a:gd name="connsiteY150" fmla="*/ 1276409 h 1437056"/>
              <a:gd name="connsiteX151" fmla="*/ 223837 w 1235949"/>
              <a:gd name="connsiteY151" fmla="*/ 1285934 h 1437056"/>
              <a:gd name="connsiteX152" fmla="*/ 257175 w 1235949"/>
              <a:gd name="connsiteY152" fmla="*/ 1314509 h 1437056"/>
              <a:gd name="connsiteX153" fmla="*/ 261937 w 1235949"/>
              <a:gd name="connsiteY153" fmla="*/ 1321653 h 1437056"/>
              <a:gd name="connsiteX154" fmla="*/ 264318 w 1235949"/>
              <a:gd name="connsiteY154" fmla="*/ 1328796 h 1437056"/>
              <a:gd name="connsiteX155" fmla="*/ 271462 w 1235949"/>
              <a:gd name="connsiteY155" fmla="*/ 1343084 h 1437056"/>
              <a:gd name="connsiteX156" fmla="*/ 276225 w 1235949"/>
              <a:gd name="connsiteY156" fmla="*/ 1350228 h 1437056"/>
              <a:gd name="connsiteX157" fmla="*/ 285750 w 1235949"/>
              <a:gd name="connsiteY157" fmla="*/ 1352609 h 1437056"/>
              <a:gd name="connsiteX158" fmla="*/ 328612 w 1235949"/>
              <a:gd name="connsiteY158" fmla="*/ 1347846 h 1437056"/>
              <a:gd name="connsiteX159" fmla="*/ 342900 w 1235949"/>
              <a:gd name="connsiteY159" fmla="*/ 1345465 h 1437056"/>
              <a:gd name="connsiteX160" fmla="*/ 366712 w 1235949"/>
              <a:gd name="connsiteY160" fmla="*/ 1350228 h 1437056"/>
              <a:gd name="connsiteX161" fmla="*/ 373856 w 1235949"/>
              <a:gd name="connsiteY161" fmla="*/ 1383565 h 1437056"/>
              <a:gd name="connsiteX162" fmla="*/ 381000 w 1235949"/>
              <a:gd name="connsiteY162" fmla="*/ 1412140 h 1437056"/>
              <a:gd name="connsiteX163" fmla="*/ 381000 w 1235949"/>
              <a:gd name="connsiteY163" fmla="*/ 1435953 h 1437056"/>
              <a:gd name="connsiteX0" fmla="*/ 381000 w 1235949"/>
              <a:gd name="connsiteY0" fmla="*/ 1435953 h 1437056"/>
              <a:gd name="connsiteX1" fmla="*/ 411956 w 1235949"/>
              <a:gd name="connsiteY1" fmla="*/ 1431190 h 1437056"/>
              <a:gd name="connsiteX2" fmla="*/ 426243 w 1235949"/>
              <a:gd name="connsiteY2" fmla="*/ 1419284 h 1437056"/>
              <a:gd name="connsiteX3" fmla="*/ 435768 w 1235949"/>
              <a:gd name="connsiteY3" fmla="*/ 1414521 h 1437056"/>
              <a:gd name="connsiteX4" fmla="*/ 447675 w 1235949"/>
              <a:gd name="connsiteY4" fmla="*/ 1404996 h 1437056"/>
              <a:gd name="connsiteX5" fmla="*/ 450056 w 1235949"/>
              <a:gd name="connsiteY5" fmla="*/ 1397853 h 1437056"/>
              <a:gd name="connsiteX6" fmla="*/ 476250 w 1235949"/>
              <a:gd name="connsiteY6" fmla="*/ 1378803 h 1437056"/>
              <a:gd name="connsiteX7" fmla="*/ 488156 w 1235949"/>
              <a:gd name="connsiteY7" fmla="*/ 1369278 h 1437056"/>
              <a:gd name="connsiteX8" fmla="*/ 526256 w 1235949"/>
              <a:gd name="connsiteY8" fmla="*/ 1362134 h 1437056"/>
              <a:gd name="connsiteX9" fmla="*/ 559593 w 1235949"/>
              <a:gd name="connsiteY9" fmla="*/ 1357371 h 1437056"/>
              <a:gd name="connsiteX10" fmla="*/ 573881 w 1235949"/>
              <a:gd name="connsiteY10" fmla="*/ 1347846 h 1437056"/>
              <a:gd name="connsiteX11" fmla="*/ 592931 w 1235949"/>
              <a:gd name="connsiteY11" fmla="*/ 1333559 h 1437056"/>
              <a:gd name="connsiteX12" fmla="*/ 611981 w 1235949"/>
              <a:gd name="connsiteY12" fmla="*/ 1321653 h 1437056"/>
              <a:gd name="connsiteX13" fmla="*/ 626268 w 1235949"/>
              <a:gd name="connsiteY13" fmla="*/ 1319271 h 1437056"/>
              <a:gd name="connsiteX14" fmla="*/ 657225 w 1235949"/>
              <a:gd name="connsiteY14" fmla="*/ 1314509 h 1437056"/>
              <a:gd name="connsiteX15" fmla="*/ 666750 w 1235949"/>
              <a:gd name="connsiteY15" fmla="*/ 1307365 h 1437056"/>
              <a:gd name="connsiteX16" fmla="*/ 652462 w 1235949"/>
              <a:gd name="connsiteY16" fmla="*/ 1295459 h 1437056"/>
              <a:gd name="connsiteX17" fmla="*/ 638175 w 1235949"/>
              <a:gd name="connsiteY17" fmla="*/ 1288315 h 1437056"/>
              <a:gd name="connsiteX18" fmla="*/ 626268 w 1235949"/>
              <a:gd name="connsiteY18" fmla="*/ 1278790 h 1437056"/>
              <a:gd name="connsiteX19" fmla="*/ 619125 w 1235949"/>
              <a:gd name="connsiteY19" fmla="*/ 1271646 h 1437056"/>
              <a:gd name="connsiteX20" fmla="*/ 621506 w 1235949"/>
              <a:gd name="connsiteY20" fmla="*/ 1254978 h 1437056"/>
              <a:gd name="connsiteX21" fmla="*/ 650081 w 1235949"/>
              <a:gd name="connsiteY21" fmla="*/ 1259740 h 1437056"/>
              <a:gd name="connsiteX22" fmla="*/ 671512 w 1235949"/>
              <a:gd name="connsiteY22" fmla="*/ 1266884 h 1437056"/>
              <a:gd name="connsiteX23" fmla="*/ 673893 w 1235949"/>
              <a:gd name="connsiteY23" fmla="*/ 1300221 h 1437056"/>
              <a:gd name="connsiteX24" fmla="*/ 692943 w 1235949"/>
              <a:gd name="connsiteY24" fmla="*/ 1302603 h 1437056"/>
              <a:gd name="connsiteX25" fmla="*/ 757237 w 1235949"/>
              <a:gd name="connsiteY25" fmla="*/ 1300221 h 1437056"/>
              <a:gd name="connsiteX26" fmla="*/ 776287 w 1235949"/>
              <a:gd name="connsiteY26" fmla="*/ 1297840 h 1437056"/>
              <a:gd name="connsiteX27" fmla="*/ 845343 w 1235949"/>
              <a:gd name="connsiteY27" fmla="*/ 1304984 h 1437056"/>
              <a:gd name="connsiteX28" fmla="*/ 864393 w 1235949"/>
              <a:gd name="connsiteY28" fmla="*/ 1309746 h 1437056"/>
              <a:gd name="connsiteX29" fmla="*/ 885825 w 1235949"/>
              <a:gd name="connsiteY29" fmla="*/ 1314509 h 1437056"/>
              <a:gd name="connsiteX30" fmla="*/ 897731 w 1235949"/>
              <a:gd name="connsiteY30" fmla="*/ 1319271 h 1437056"/>
              <a:gd name="connsiteX31" fmla="*/ 907256 w 1235949"/>
              <a:gd name="connsiteY31" fmla="*/ 1324034 h 1437056"/>
              <a:gd name="connsiteX32" fmla="*/ 926306 w 1235949"/>
              <a:gd name="connsiteY32" fmla="*/ 1328796 h 1437056"/>
              <a:gd name="connsiteX33" fmla="*/ 945356 w 1235949"/>
              <a:gd name="connsiteY33" fmla="*/ 1333559 h 1437056"/>
              <a:gd name="connsiteX34" fmla="*/ 950118 w 1235949"/>
              <a:gd name="connsiteY34" fmla="*/ 1307365 h 1437056"/>
              <a:gd name="connsiteX35" fmla="*/ 952500 w 1235949"/>
              <a:gd name="connsiteY35" fmla="*/ 1297840 h 1437056"/>
              <a:gd name="connsiteX36" fmla="*/ 988218 w 1235949"/>
              <a:gd name="connsiteY36" fmla="*/ 1290696 h 1437056"/>
              <a:gd name="connsiteX37" fmla="*/ 992981 w 1235949"/>
              <a:gd name="connsiteY37" fmla="*/ 1283553 h 1437056"/>
              <a:gd name="connsiteX38" fmla="*/ 1000125 w 1235949"/>
              <a:gd name="connsiteY38" fmla="*/ 1281171 h 1437056"/>
              <a:gd name="connsiteX39" fmla="*/ 1007268 w 1235949"/>
              <a:gd name="connsiteY39" fmla="*/ 1276409 h 1437056"/>
              <a:gd name="connsiteX40" fmla="*/ 1012031 w 1235949"/>
              <a:gd name="connsiteY40" fmla="*/ 1266884 h 1437056"/>
              <a:gd name="connsiteX41" fmla="*/ 1014412 w 1235949"/>
              <a:gd name="connsiteY41" fmla="*/ 1259740 h 1437056"/>
              <a:gd name="connsiteX42" fmla="*/ 1023937 w 1235949"/>
              <a:gd name="connsiteY42" fmla="*/ 1245453 h 1437056"/>
              <a:gd name="connsiteX43" fmla="*/ 1031081 w 1235949"/>
              <a:gd name="connsiteY43" fmla="*/ 1226403 h 1437056"/>
              <a:gd name="connsiteX44" fmla="*/ 1033462 w 1235949"/>
              <a:gd name="connsiteY44" fmla="*/ 1219259 h 1437056"/>
              <a:gd name="connsiteX45" fmla="*/ 1035843 w 1235949"/>
              <a:gd name="connsiteY45" fmla="*/ 1209734 h 1437056"/>
              <a:gd name="connsiteX46" fmla="*/ 1040606 w 1235949"/>
              <a:gd name="connsiteY46" fmla="*/ 1200209 h 1437056"/>
              <a:gd name="connsiteX47" fmla="*/ 1045368 w 1235949"/>
              <a:gd name="connsiteY47" fmla="*/ 1181159 h 1437056"/>
              <a:gd name="connsiteX48" fmla="*/ 1062037 w 1235949"/>
              <a:gd name="connsiteY48" fmla="*/ 1150203 h 1437056"/>
              <a:gd name="connsiteX49" fmla="*/ 1069181 w 1235949"/>
              <a:gd name="connsiteY49" fmla="*/ 1143059 h 1437056"/>
              <a:gd name="connsiteX50" fmla="*/ 1066800 w 1235949"/>
              <a:gd name="connsiteY50" fmla="*/ 1114484 h 1437056"/>
              <a:gd name="connsiteX51" fmla="*/ 1007268 w 1235949"/>
              <a:gd name="connsiteY51" fmla="*/ 1138297 h 1437056"/>
              <a:gd name="connsiteX52" fmla="*/ 1019175 w 1235949"/>
              <a:gd name="connsiteY52" fmla="*/ 1085909 h 1437056"/>
              <a:gd name="connsiteX53" fmla="*/ 1033462 w 1235949"/>
              <a:gd name="connsiteY53" fmla="*/ 1028759 h 1437056"/>
              <a:gd name="connsiteX54" fmla="*/ 1062036 w 1235949"/>
              <a:gd name="connsiteY54" fmla="*/ 971609 h 1437056"/>
              <a:gd name="connsiteX55" fmla="*/ 1119187 w 1235949"/>
              <a:gd name="connsiteY55" fmla="*/ 923984 h 1437056"/>
              <a:gd name="connsiteX56" fmla="*/ 1173956 w 1235949"/>
              <a:gd name="connsiteY56" fmla="*/ 859690 h 1437056"/>
              <a:gd name="connsiteX57" fmla="*/ 1235868 w 1235949"/>
              <a:gd name="connsiteY57" fmla="*/ 831115 h 1437056"/>
              <a:gd name="connsiteX58" fmla="*/ 1185861 w 1235949"/>
              <a:gd name="connsiteY58" fmla="*/ 778728 h 1437056"/>
              <a:gd name="connsiteX59" fmla="*/ 1133475 w 1235949"/>
              <a:gd name="connsiteY59" fmla="*/ 745390 h 1437056"/>
              <a:gd name="connsiteX60" fmla="*/ 1088231 w 1235949"/>
              <a:gd name="connsiteY60" fmla="*/ 662046 h 1437056"/>
              <a:gd name="connsiteX61" fmla="*/ 1064418 w 1235949"/>
              <a:gd name="connsiteY61" fmla="*/ 609659 h 1437056"/>
              <a:gd name="connsiteX62" fmla="*/ 1031081 w 1235949"/>
              <a:gd name="connsiteY62" fmla="*/ 535840 h 1437056"/>
              <a:gd name="connsiteX63" fmla="*/ 992981 w 1235949"/>
              <a:gd name="connsiteY63" fmla="*/ 452496 h 1437056"/>
              <a:gd name="connsiteX64" fmla="*/ 969168 w 1235949"/>
              <a:gd name="connsiteY64" fmla="*/ 397728 h 1437056"/>
              <a:gd name="connsiteX65" fmla="*/ 947738 w 1235949"/>
              <a:gd name="connsiteY65" fmla="*/ 333434 h 1437056"/>
              <a:gd name="connsiteX66" fmla="*/ 926306 w 1235949"/>
              <a:gd name="connsiteY66" fmla="*/ 242946 h 1437056"/>
              <a:gd name="connsiteX67" fmla="*/ 900112 w 1235949"/>
              <a:gd name="connsiteY67" fmla="*/ 161985 h 1437056"/>
              <a:gd name="connsiteX68" fmla="*/ 871537 w 1235949"/>
              <a:gd name="connsiteY68" fmla="*/ 88166 h 1437056"/>
              <a:gd name="connsiteX69" fmla="*/ 823912 w 1235949"/>
              <a:gd name="connsiteY69" fmla="*/ 58 h 1437056"/>
              <a:gd name="connsiteX70" fmla="*/ 852487 w 1235949"/>
              <a:gd name="connsiteY70" fmla="*/ 84506 h 1437056"/>
              <a:gd name="connsiteX71" fmla="*/ 862012 w 1235949"/>
              <a:gd name="connsiteY71" fmla="*/ 148800 h 1437056"/>
              <a:gd name="connsiteX72" fmla="*/ 847725 w 1235949"/>
              <a:gd name="connsiteY72" fmla="*/ 207228 h 1437056"/>
              <a:gd name="connsiteX73" fmla="*/ 812006 w 1235949"/>
              <a:gd name="connsiteY73" fmla="*/ 297715 h 1437056"/>
              <a:gd name="connsiteX74" fmla="*/ 797718 w 1235949"/>
              <a:gd name="connsiteY74" fmla="*/ 354865 h 1437056"/>
              <a:gd name="connsiteX75" fmla="*/ 781050 w 1235949"/>
              <a:gd name="connsiteY75" fmla="*/ 395346 h 1437056"/>
              <a:gd name="connsiteX76" fmla="*/ 754856 w 1235949"/>
              <a:gd name="connsiteY76" fmla="*/ 445353 h 1437056"/>
              <a:gd name="connsiteX77" fmla="*/ 762000 w 1235949"/>
              <a:gd name="connsiteY77" fmla="*/ 481071 h 1437056"/>
              <a:gd name="connsiteX78" fmla="*/ 733424 w 1235949"/>
              <a:gd name="connsiteY78" fmla="*/ 483453 h 1437056"/>
              <a:gd name="connsiteX79" fmla="*/ 688181 w 1235949"/>
              <a:gd name="connsiteY79" fmla="*/ 519171 h 1437056"/>
              <a:gd name="connsiteX80" fmla="*/ 642937 w 1235949"/>
              <a:gd name="connsiteY80" fmla="*/ 562034 h 1437056"/>
              <a:gd name="connsiteX81" fmla="*/ 607218 w 1235949"/>
              <a:gd name="connsiteY81" fmla="*/ 604896 h 1437056"/>
              <a:gd name="connsiteX82" fmla="*/ 602456 w 1235949"/>
              <a:gd name="connsiteY82" fmla="*/ 612040 h 1437056"/>
              <a:gd name="connsiteX83" fmla="*/ 573881 w 1235949"/>
              <a:gd name="connsiteY83" fmla="*/ 628709 h 1437056"/>
              <a:gd name="connsiteX84" fmla="*/ 554831 w 1235949"/>
              <a:gd name="connsiteY84" fmla="*/ 638234 h 1437056"/>
              <a:gd name="connsiteX85" fmla="*/ 542925 w 1235949"/>
              <a:gd name="connsiteY85" fmla="*/ 645378 h 1437056"/>
              <a:gd name="connsiteX86" fmla="*/ 535781 w 1235949"/>
              <a:gd name="connsiteY86" fmla="*/ 647759 h 1437056"/>
              <a:gd name="connsiteX87" fmla="*/ 516731 w 1235949"/>
              <a:gd name="connsiteY87" fmla="*/ 662046 h 1437056"/>
              <a:gd name="connsiteX88" fmla="*/ 500062 w 1235949"/>
              <a:gd name="connsiteY88" fmla="*/ 676334 h 1437056"/>
              <a:gd name="connsiteX89" fmla="*/ 490537 w 1235949"/>
              <a:gd name="connsiteY89" fmla="*/ 714434 h 1437056"/>
              <a:gd name="connsiteX90" fmla="*/ 490537 w 1235949"/>
              <a:gd name="connsiteY90" fmla="*/ 831115 h 1437056"/>
              <a:gd name="connsiteX91" fmla="*/ 495300 w 1235949"/>
              <a:gd name="connsiteY91" fmla="*/ 864453 h 1437056"/>
              <a:gd name="connsiteX92" fmla="*/ 492918 w 1235949"/>
              <a:gd name="connsiteY92" fmla="*/ 897790 h 1437056"/>
              <a:gd name="connsiteX93" fmla="*/ 483393 w 1235949"/>
              <a:gd name="connsiteY93" fmla="*/ 895409 h 1437056"/>
              <a:gd name="connsiteX94" fmla="*/ 478631 w 1235949"/>
              <a:gd name="connsiteY94" fmla="*/ 888265 h 1437056"/>
              <a:gd name="connsiteX95" fmla="*/ 447675 w 1235949"/>
              <a:gd name="connsiteY95" fmla="*/ 878740 h 1437056"/>
              <a:gd name="connsiteX96" fmla="*/ 445293 w 1235949"/>
              <a:gd name="connsiteY96" fmla="*/ 871596 h 1437056"/>
              <a:gd name="connsiteX97" fmla="*/ 438150 w 1235949"/>
              <a:gd name="connsiteY97" fmla="*/ 845403 h 1437056"/>
              <a:gd name="connsiteX98" fmla="*/ 421481 w 1235949"/>
              <a:gd name="connsiteY98" fmla="*/ 854928 h 1437056"/>
              <a:gd name="connsiteX99" fmla="*/ 407193 w 1235949"/>
              <a:gd name="connsiteY99" fmla="*/ 859690 h 1437056"/>
              <a:gd name="connsiteX100" fmla="*/ 397668 w 1235949"/>
              <a:gd name="connsiteY100" fmla="*/ 869215 h 1437056"/>
              <a:gd name="connsiteX101" fmla="*/ 395287 w 1235949"/>
              <a:gd name="connsiteY101" fmla="*/ 876359 h 1437056"/>
              <a:gd name="connsiteX102" fmla="*/ 388143 w 1235949"/>
              <a:gd name="connsiteY102" fmla="*/ 885884 h 1437056"/>
              <a:gd name="connsiteX103" fmla="*/ 369093 w 1235949"/>
              <a:gd name="connsiteY103" fmla="*/ 902553 h 1437056"/>
              <a:gd name="connsiteX104" fmla="*/ 371475 w 1235949"/>
              <a:gd name="connsiteY104" fmla="*/ 938271 h 1437056"/>
              <a:gd name="connsiteX105" fmla="*/ 373856 w 1235949"/>
              <a:gd name="connsiteY105" fmla="*/ 945415 h 1437056"/>
              <a:gd name="connsiteX106" fmla="*/ 381000 w 1235949"/>
              <a:gd name="connsiteY106" fmla="*/ 950178 h 1437056"/>
              <a:gd name="connsiteX107" fmla="*/ 390525 w 1235949"/>
              <a:gd name="connsiteY107" fmla="*/ 966846 h 1437056"/>
              <a:gd name="connsiteX108" fmla="*/ 392906 w 1235949"/>
              <a:gd name="connsiteY108" fmla="*/ 976371 h 1437056"/>
              <a:gd name="connsiteX109" fmla="*/ 400050 w 1235949"/>
              <a:gd name="connsiteY109" fmla="*/ 988278 h 1437056"/>
              <a:gd name="connsiteX110" fmla="*/ 407193 w 1235949"/>
              <a:gd name="connsiteY110" fmla="*/ 1023996 h 1437056"/>
              <a:gd name="connsiteX111" fmla="*/ 404812 w 1235949"/>
              <a:gd name="connsiteY111" fmla="*/ 1040665 h 1437056"/>
              <a:gd name="connsiteX112" fmla="*/ 378618 w 1235949"/>
              <a:gd name="connsiteY112" fmla="*/ 1033521 h 1437056"/>
              <a:gd name="connsiteX113" fmla="*/ 354806 w 1235949"/>
              <a:gd name="connsiteY113" fmla="*/ 1012090 h 1437056"/>
              <a:gd name="connsiteX114" fmla="*/ 350043 w 1235949"/>
              <a:gd name="connsiteY114" fmla="*/ 1004946 h 1437056"/>
              <a:gd name="connsiteX115" fmla="*/ 342900 w 1235949"/>
              <a:gd name="connsiteY115" fmla="*/ 1000184 h 1437056"/>
              <a:gd name="connsiteX116" fmla="*/ 307181 w 1235949"/>
              <a:gd name="connsiteY116" fmla="*/ 1007328 h 1437056"/>
              <a:gd name="connsiteX117" fmla="*/ 295275 w 1235949"/>
              <a:gd name="connsiteY117" fmla="*/ 1019234 h 1437056"/>
              <a:gd name="connsiteX118" fmla="*/ 288131 w 1235949"/>
              <a:gd name="connsiteY118" fmla="*/ 1043046 h 1437056"/>
              <a:gd name="connsiteX119" fmla="*/ 285750 w 1235949"/>
              <a:gd name="connsiteY119" fmla="*/ 1054953 h 1437056"/>
              <a:gd name="connsiteX120" fmla="*/ 278606 w 1235949"/>
              <a:gd name="connsiteY120" fmla="*/ 1057334 h 1437056"/>
              <a:gd name="connsiteX121" fmla="*/ 259556 w 1235949"/>
              <a:gd name="connsiteY121" fmla="*/ 1052571 h 1437056"/>
              <a:gd name="connsiteX122" fmla="*/ 252412 w 1235949"/>
              <a:gd name="connsiteY122" fmla="*/ 1040665 h 1437056"/>
              <a:gd name="connsiteX123" fmla="*/ 235743 w 1235949"/>
              <a:gd name="connsiteY123" fmla="*/ 1023996 h 1437056"/>
              <a:gd name="connsiteX124" fmla="*/ 235743 w 1235949"/>
              <a:gd name="connsiteY124" fmla="*/ 1023996 h 1437056"/>
              <a:gd name="connsiteX125" fmla="*/ 226218 w 1235949"/>
              <a:gd name="connsiteY125" fmla="*/ 1019234 h 1437056"/>
              <a:gd name="connsiteX126" fmla="*/ 207168 w 1235949"/>
              <a:gd name="connsiteY126" fmla="*/ 1007328 h 1437056"/>
              <a:gd name="connsiteX127" fmla="*/ 197643 w 1235949"/>
              <a:gd name="connsiteY127" fmla="*/ 1004946 h 1437056"/>
              <a:gd name="connsiteX128" fmla="*/ 166687 w 1235949"/>
              <a:gd name="connsiteY128" fmla="*/ 1000184 h 1437056"/>
              <a:gd name="connsiteX129" fmla="*/ 150018 w 1235949"/>
              <a:gd name="connsiteY129" fmla="*/ 995421 h 1437056"/>
              <a:gd name="connsiteX130" fmla="*/ 126206 w 1235949"/>
              <a:gd name="connsiteY130" fmla="*/ 985896 h 1437056"/>
              <a:gd name="connsiteX131" fmla="*/ 111918 w 1235949"/>
              <a:gd name="connsiteY131" fmla="*/ 978753 h 1437056"/>
              <a:gd name="connsiteX132" fmla="*/ 52387 w 1235949"/>
              <a:gd name="connsiteY132" fmla="*/ 983515 h 1437056"/>
              <a:gd name="connsiteX133" fmla="*/ 45243 w 1235949"/>
              <a:gd name="connsiteY133" fmla="*/ 988278 h 1437056"/>
              <a:gd name="connsiteX134" fmla="*/ 23812 w 1235949"/>
              <a:gd name="connsiteY134" fmla="*/ 1009709 h 1437056"/>
              <a:gd name="connsiteX135" fmla="*/ 16668 w 1235949"/>
              <a:gd name="connsiteY135" fmla="*/ 1033521 h 1437056"/>
              <a:gd name="connsiteX136" fmla="*/ 11906 w 1235949"/>
              <a:gd name="connsiteY136" fmla="*/ 1040665 h 1437056"/>
              <a:gd name="connsiteX137" fmla="*/ 9525 w 1235949"/>
              <a:gd name="connsiteY137" fmla="*/ 1081146 h 1437056"/>
              <a:gd name="connsiteX138" fmla="*/ 7143 w 1235949"/>
              <a:gd name="connsiteY138" fmla="*/ 1090671 h 1437056"/>
              <a:gd name="connsiteX139" fmla="*/ 4762 w 1235949"/>
              <a:gd name="connsiteY139" fmla="*/ 1104959 h 1437056"/>
              <a:gd name="connsiteX140" fmla="*/ 2381 w 1235949"/>
              <a:gd name="connsiteY140" fmla="*/ 1135915 h 1437056"/>
              <a:gd name="connsiteX141" fmla="*/ 0 w 1235949"/>
              <a:gd name="connsiteY141" fmla="*/ 1143059 h 1437056"/>
              <a:gd name="connsiteX142" fmla="*/ 2381 w 1235949"/>
              <a:gd name="connsiteY142" fmla="*/ 1209734 h 1437056"/>
              <a:gd name="connsiteX143" fmla="*/ 19050 w 1235949"/>
              <a:gd name="connsiteY143" fmla="*/ 1221640 h 1437056"/>
              <a:gd name="connsiteX144" fmla="*/ 45243 w 1235949"/>
              <a:gd name="connsiteY144" fmla="*/ 1233546 h 1437056"/>
              <a:gd name="connsiteX145" fmla="*/ 59531 w 1235949"/>
              <a:gd name="connsiteY145" fmla="*/ 1238309 h 1437056"/>
              <a:gd name="connsiteX146" fmla="*/ 83343 w 1235949"/>
              <a:gd name="connsiteY146" fmla="*/ 1254978 h 1437056"/>
              <a:gd name="connsiteX147" fmla="*/ 90487 w 1235949"/>
              <a:gd name="connsiteY147" fmla="*/ 1262121 h 1437056"/>
              <a:gd name="connsiteX148" fmla="*/ 104775 w 1235949"/>
              <a:gd name="connsiteY148" fmla="*/ 1266884 h 1437056"/>
              <a:gd name="connsiteX149" fmla="*/ 123825 w 1235949"/>
              <a:gd name="connsiteY149" fmla="*/ 1271646 h 1437056"/>
              <a:gd name="connsiteX150" fmla="*/ 138112 w 1235949"/>
              <a:gd name="connsiteY150" fmla="*/ 1276409 h 1437056"/>
              <a:gd name="connsiteX151" fmla="*/ 223837 w 1235949"/>
              <a:gd name="connsiteY151" fmla="*/ 1285934 h 1437056"/>
              <a:gd name="connsiteX152" fmla="*/ 257175 w 1235949"/>
              <a:gd name="connsiteY152" fmla="*/ 1314509 h 1437056"/>
              <a:gd name="connsiteX153" fmla="*/ 261937 w 1235949"/>
              <a:gd name="connsiteY153" fmla="*/ 1321653 h 1437056"/>
              <a:gd name="connsiteX154" fmla="*/ 264318 w 1235949"/>
              <a:gd name="connsiteY154" fmla="*/ 1328796 h 1437056"/>
              <a:gd name="connsiteX155" fmla="*/ 271462 w 1235949"/>
              <a:gd name="connsiteY155" fmla="*/ 1343084 h 1437056"/>
              <a:gd name="connsiteX156" fmla="*/ 276225 w 1235949"/>
              <a:gd name="connsiteY156" fmla="*/ 1350228 h 1437056"/>
              <a:gd name="connsiteX157" fmla="*/ 285750 w 1235949"/>
              <a:gd name="connsiteY157" fmla="*/ 1352609 h 1437056"/>
              <a:gd name="connsiteX158" fmla="*/ 328612 w 1235949"/>
              <a:gd name="connsiteY158" fmla="*/ 1347846 h 1437056"/>
              <a:gd name="connsiteX159" fmla="*/ 342900 w 1235949"/>
              <a:gd name="connsiteY159" fmla="*/ 1345465 h 1437056"/>
              <a:gd name="connsiteX160" fmla="*/ 366712 w 1235949"/>
              <a:gd name="connsiteY160" fmla="*/ 1350228 h 1437056"/>
              <a:gd name="connsiteX161" fmla="*/ 373856 w 1235949"/>
              <a:gd name="connsiteY161" fmla="*/ 1383565 h 1437056"/>
              <a:gd name="connsiteX162" fmla="*/ 381000 w 1235949"/>
              <a:gd name="connsiteY162" fmla="*/ 1412140 h 1437056"/>
              <a:gd name="connsiteX163" fmla="*/ 381000 w 1235949"/>
              <a:gd name="connsiteY163" fmla="*/ 1435953 h 1437056"/>
              <a:gd name="connsiteX0" fmla="*/ 381000 w 1235949"/>
              <a:gd name="connsiteY0" fmla="*/ 1435953 h 1437056"/>
              <a:gd name="connsiteX1" fmla="*/ 411956 w 1235949"/>
              <a:gd name="connsiteY1" fmla="*/ 1431190 h 1437056"/>
              <a:gd name="connsiteX2" fmla="*/ 426243 w 1235949"/>
              <a:gd name="connsiteY2" fmla="*/ 1419284 h 1437056"/>
              <a:gd name="connsiteX3" fmla="*/ 435768 w 1235949"/>
              <a:gd name="connsiteY3" fmla="*/ 1414521 h 1437056"/>
              <a:gd name="connsiteX4" fmla="*/ 447675 w 1235949"/>
              <a:gd name="connsiteY4" fmla="*/ 1404996 h 1437056"/>
              <a:gd name="connsiteX5" fmla="*/ 450056 w 1235949"/>
              <a:gd name="connsiteY5" fmla="*/ 1397853 h 1437056"/>
              <a:gd name="connsiteX6" fmla="*/ 476250 w 1235949"/>
              <a:gd name="connsiteY6" fmla="*/ 1378803 h 1437056"/>
              <a:gd name="connsiteX7" fmla="*/ 488156 w 1235949"/>
              <a:gd name="connsiteY7" fmla="*/ 1369278 h 1437056"/>
              <a:gd name="connsiteX8" fmla="*/ 526256 w 1235949"/>
              <a:gd name="connsiteY8" fmla="*/ 1362134 h 1437056"/>
              <a:gd name="connsiteX9" fmla="*/ 559593 w 1235949"/>
              <a:gd name="connsiteY9" fmla="*/ 1357371 h 1437056"/>
              <a:gd name="connsiteX10" fmla="*/ 573881 w 1235949"/>
              <a:gd name="connsiteY10" fmla="*/ 1347846 h 1437056"/>
              <a:gd name="connsiteX11" fmla="*/ 592931 w 1235949"/>
              <a:gd name="connsiteY11" fmla="*/ 1333559 h 1437056"/>
              <a:gd name="connsiteX12" fmla="*/ 611981 w 1235949"/>
              <a:gd name="connsiteY12" fmla="*/ 1321653 h 1437056"/>
              <a:gd name="connsiteX13" fmla="*/ 626268 w 1235949"/>
              <a:gd name="connsiteY13" fmla="*/ 1319271 h 1437056"/>
              <a:gd name="connsiteX14" fmla="*/ 657225 w 1235949"/>
              <a:gd name="connsiteY14" fmla="*/ 1314509 h 1437056"/>
              <a:gd name="connsiteX15" fmla="*/ 666750 w 1235949"/>
              <a:gd name="connsiteY15" fmla="*/ 1307365 h 1437056"/>
              <a:gd name="connsiteX16" fmla="*/ 652462 w 1235949"/>
              <a:gd name="connsiteY16" fmla="*/ 1295459 h 1437056"/>
              <a:gd name="connsiteX17" fmla="*/ 638175 w 1235949"/>
              <a:gd name="connsiteY17" fmla="*/ 1288315 h 1437056"/>
              <a:gd name="connsiteX18" fmla="*/ 626268 w 1235949"/>
              <a:gd name="connsiteY18" fmla="*/ 1278790 h 1437056"/>
              <a:gd name="connsiteX19" fmla="*/ 619125 w 1235949"/>
              <a:gd name="connsiteY19" fmla="*/ 1271646 h 1437056"/>
              <a:gd name="connsiteX20" fmla="*/ 621506 w 1235949"/>
              <a:gd name="connsiteY20" fmla="*/ 1254978 h 1437056"/>
              <a:gd name="connsiteX21" fmla="*/ 650081 w 1235949"/>
              <a:gd name="connsiteY21" fmla="*/ 1259740 h 1437056"/>
              <a:gd name="connsiteX22" fmla="*/ 671512 w 1235949"/>
              <a:gd name="connsiteY22" fmla="*/ 1266884 h 1437056"/>
              <a:gd name="connsiteX23" fmla="*/ 673893 w 1235949"/>
              <a:gd name="connsiteY23" fmla="*/ 1300221 h 1437056"/>
              <a:gd name="connsiteX24" fmla="*/ 692943 w 1235949"/>
              <a:gd name="connsiteY24" fmla="*/ 1302603 h 1437056"/>
              <a:gd name="connsiteX25" fmla="*/ 757237 w 1235949"/>
              <a:gd name="connsiteY25" fmla="*/ 1300221 h 1437056"/>
              <a:gd name="connsiteX26" fmla="*/ 776287 w 1235949"/>
              <a:gd name="connsiteY26" fmla="*/ 1297840 h 1437056"/>
              <a:gd name="connsiteX27" fmla="*/ 845343 w 1235949"/>
              <a:gd name="connsiteY27" fmla="*/ 1304984 h 1437056"/>
              <a:gd name="connsiteX28" fmla="*/ 864393 w 1235949"/>
              <a:gd name="connsiteY28" fmla="*/ 1309746 h 1437056"/>
              <a:gd name="connsiteX29" fmla="*/ 885825 w 1235949"/>
              <a:gd name="connsiteY29" fmla="*/ 1314509 h 1437056"/>
              <a:gd name="connsiteX30" fmla="*/ 897731 w 1235949"/>
              <a:gd name="connsiteY30" fmla="*/ 1319271 h 1437056"/>
              <a:gd name="connsiteX31" fmla="*/ 907256 w 1235949"/>
              <a:gd name="connsiteY31" fmla="*/ 1324034 h 1437056"/>
              <a:gd name="connsiteX32" fmla="*/ 926306 w 1235949"/>
              <a:gd name="connsiteY32" fmla="*/ 1328796 h 1437056"/>
              <a:gd name="connsiteX33" fmla="*/ 945356 w 1235949"/>
              <a:gd name="connsiteY33" fmla="*/ 1333559 h 1437056"/>
              <a:gd name="connsiteX34" fmla="*/ 950118 w 1235949"/>
              <a:gd name="connsiteY34" fmla="*/ 1307365 h 1437056"/>
              <a:gd name="connsiteX35" fmla="*/ 952500 w 1235949"/>
              <a:gd name="connsiteY35" fmla="*/ 1297840 h 1437056"/>
              <a:gd name="connsiteX36" fmla="*/ 988218 w 1235949"/>
              <a:gd name="connsiteY36" fmla="*/ 1290696 h 1437056"/>
              <a:gd name="connsiteX37" fmla="*/ 992981 w 1235949"/>
              <a:gd name="connsiteY37" fmla="*/ 1283553 h 1437056"/>
              <a:gd name="connsiteX38" fmla="*/ 1000125 w 1235949"/>
              <a:gd name="connsiteY38" fmla="*/ 1281171 h 1437056"/>
              <a:gd name="connsiteX39" fmla="*/ 1007268 w 1235949"/>
              <a:gd name="connsiteY39" fmla="*/ 1276409 h 1437056"/>
              <a:gd name="connsiteX40" fmla="*/ 1012031 w 1235949"/>
              <a:gd name="connsiteY40" fmla="*/ 1266884 h 1437056"/>
              <a:gd name="connsiteX41" fmla="*/ 1014412 w 1235949"/>
              <a:gd name="connsiteY41" fmla="*/ 1259740 h 1437056"/>
              <a:gd name="connsiteX42" fmla="*/ 1023937 w 1235949"/>
              <a:gd name="connsiteY42" fmla="*/ 1245453 h 1437056"/>
              <a:gd name="connsiteX43" fmla="*/ 1031081 w 1235949"/>
              <a:gd name="connsiteY43" fmla="*/ 1226403 h 1437056"/>
              <a:gd name="connsiteX44" fmla="*/ 1033462 w 1235949"/>
              <a:gd name="connsiteY44" fmla="*/ 1219259 h 1437056"/>
              <a:gd name="connsiteX45" fmla="*/ 1035843 w 1235949"/>
              <a:gd name="connsiteY45" fmla="*/ 1209734 h 1437056"/>
              <a:gd name="connsiteX46" fmla="*/ 1040606 w 1235949"/>
              <a:gd name="connsiteY46" fmla="*/ 1200209 h 1437056"/>
              <a:gd name="connsiteX47" fmla="*/ 1045368 w 1235949"/>
              <a:gd name="connsiteY47" fmla="*/ 1181159 h 1437056"/>
              <a:gd name="connsiteX48" fmla="*/ 1062037 w 1235949"/>
              <a:gd name="connsiteY48" fmla="*/ 1150203 h 1437056"/>
              <a:gd name="connsiteX49" fmla="*/ 1069181 w 1235949"/>
              <a:gd name="connsiteY49" fmla="*/ 1143059 h 1437056"/>
              <a:gd name="connsiteX50" fmla="*/ 1066800 w 1235949"/>
              <a:gd name="connsiteY50" fmla="*/ 1114484 h 1437056"/>
              <a:gd name="connsiteX51" fmla="*/ 997743 w 1235949"/>
              <a:gd name="connsiteY51" fmla="*/ 1135915 h 1437056"/>
              <a:gd name="connsiteX52" fmla="*/ 1019175 w 1235949"/>
              <a:gd name="connsiteY52" fmla="*/ 1085909 h 1437056"/>
              <a:gd name="connsiteX53" fmla="*/ 1033462 w 1235949"/>
              <a:gd name="connsiteY53" fmla="*/ 1028759 h 1437056"/>
              <a:gd name="connsiteX54" fmla="*/ 1062036 w 1235949"/>
              <a:gd name="connsiteY54" fmla="*/ 971609 h 1437056"/>
              <a:gd name="connsiteX55" fmla="*/ 1119187 w 1235949"/>
              <a:gd name="connsiteY55" fmla="*/ 923984 h 1437056"/>
              <a:gd name="connsiteX56" fmla="*/ 1173956 w 1235949"/>
              <a:gd name="connsiteY56" fmla="*/ 859690 h 1437056"/>
              <a:gd name="connsiteX57" fmla="*/ 1235868 w 1235949"/>
              <a:gd name="connsiteY57" fmla="*/ 831115 h 1437056"/>
              <a:gd name="connsiteX58" fmla="*/ 1185861 w 1235949"/>
              <a:gd name="connsiteY58" fmla="*/ 778728 h 1437056"/>
              <a:gd name="connsiteX59" fmla="*/ 1133475 w 1235949"/>
              <a:gd name="connsiteY59" fmla="*/ 745390 h 1437056"/>
              <a:gd name="connsiteX60" fmla="*/ 1088231 w 1235949"/>
              <a:gd name="connsiteY60" fmla="*/ 662046 h 1437056"/>
              <a:gd name="connsiteX61" fmla="*/ 1064418 w 1235949"/>
              <a:gd name="connsiteY61" fmla="*/ 609659 h 1437056"/>
              <a:gd name="connsiteX62" fmla="*/ 1031081 w 1235949"/>
              <a:gd name="connsiteY62" fmla="*/ 535840 h 1437056"/>
              <a:gd name="connsiteX63" fmla="*/ 992981 w 1235949"/>
              <a:gd name="connsiteY63" fmla="*/ 452496 h 1437056"/>
              <a:gd name="connsiteX64" fmla="*/ 969168 w 1235949"/>
              <a:gd name="connsiteY64" fmla="*/ 397728 h 1437056"/>
              <a:gd name="connsiteX65" fmla="*/ 947738 w 1235949"/>
              <a:gd name="connsiteY65" fmla="*/ 333434 h 1437056"/>
              <a:gd name="connsiteX66" fmla="*/ 926306 w 1235949"/>
              <a:gd name="connsiteY66" fmla="*/ 242946 h 1437056"/>
              <a:gd name="connsiteX67" fmla="*/ 900112 w 1235949"/>
              <a:gd name="connsiteY67" fmla="*/ 161985 h 1437056"/>
              <a:gd name="connsiteX68" fmla="*/ 871537 w 1235949"/>
              <a:gd name="connsiteY68" fmla="*/ 88166 h 1437056"/>
              <a:gd name="connsiteX69" fmla="*/ 823912 w 1235949"/>
              <a:gd name="connsiteY69" fmla="*/ 58 h 1437056"/>
              <a:gd name="connsiteX70" fmla="*/ 852487 w 1235949"/>
              <a:gd name="connsiteY70" fmla="*/ 84506 h 1437056"/>
              <a:gd name="connsiteX71" fmla="*/ 862012 w 1235949"/>
              <a:gd name="connsiteY71" fmla="*/ 148800 h 1437056"/>
              <a:gd name="connsiteX72" fmla="*/ 847725 w 1235949"/>
              <a:gd name="connsiteY72" fmla="*/ 207228 h 1437056"/>
              <a:gd name="connsiteX73" fmla="*/ 812006 w 1235949"/>
              <a:gd name="connsiteY73" fmla="*/ 297715 h 1437056"/>
              <a:gd name="connsiteX74" fmla="*/ 797718 w 1235949"/>
              <a:gd name="connsiteY74" fmla="*/ 354865 h 1437056"/>
              <a:gd name="connsiteX75" fmla="*/ 781050 w 1235949"/>
              <a:gd name="connsiteY75" fmla="*/ 395346 h 1437056"/>
              <a:gd name="connsiteX76" fmla="*/ 754856 w 1235949"/>
              <a:gd name="connsiteY76" fmla="*/ 445353 h 1437056"/>
              <a:gd name="connsiteX77" fmla="*/ 762000 w 1235949"/>
              <a:gd name="connsiteY77" fmla="*/ 481071 h 1437056"/>
              <a:gd name="connsiteX78" fmla="*/ 733424 w 1235949"/>
              <a:gd name="connsiteY78" fmla="*/ 483453 h 1437056"/>
              <a:gd name="connsiteX79" fmla="*/ 688181 w 1235949"/>
              <a:gd name="connsiteY79" fmla="*/ 519171 h 1437056"/>
              <a:gd name="connsiteX80" fmla="*/ 642937 w 1235949"/>
              <a:gd name="connsiteY80" fmla="*/ 562034 h 1437056"/>
              <a:gd name="connsiteX81" fmla="*/ 607218 w 1235949"/>
              <a:gd name="connsiteY81" fmla="*/ 604896 h 1437056"/>
              <a:gd name="connsiteX82" fmla="*/ 602456 w 1235949"/>
              <a:gd name="connsiteY82" fmla="*/ 612040 h 1437056"/>
              <a:gd name="connsiteX83" fmla="*/ 573881 w 1235949"/>
              <a:gd name="connsiteY83" fmla="*/ 628709 h 1437056"/>
              <a:gd name="connsiteX84" fmla="*/ 554831 w 1235949"/>
              <a:gd name="connsiteY84" fmla="*/ 638234 h 1437056"/>
              <a:gd name="connsiteX85" fmla="*/ 542925 w 1235949"/>
              <a:gd name="connsiteY85" fmla="*/ 645378 h 1437056"/>
              <a:gd name="connsiteX86" fmla="*/ 535781 w 1235949"/>
              <a:gd name="connsiteY86" fmla="*/ 647759 h 1437056"/>
              <a:gd name="connsiteX87" fmla="*/ 516731 w 1235949"/>
              <a:gd name="connsiteY87" fmla="*/ 662046 h 1437056"/>
              <a:gd name="connsiteX88" fmla="*/ 500062 w 1235949"/>
              <a:gd name="connsiteY88" fmla="*/ 676334 h 1437056"/>
              <a:gd name="connsiteX89" fmla="*/ 490537 w 1235949"/>
              <a:gd name="connsiteY89" fmla="*/ 714434 h 1437056"/>
              <a:gd name="connsiteX90" fmla="*/ 490537 w 1235949"/>
              <a:gd name="connsiteY90" fmla="*/ 831115 h 1437056"/>
              <a:gd name="connsiteX91" fmla="*/ 495300 w 1235949"/>
              <a:gd name="connsiteY91" fmla="*/ 864453 h 1437056"/>
              <a:gd name="connsiteX92" fmla="*/ 492918 w 1235949"/>
              <a:gd name="connsiteY92" fmla="*/ 897790 h 1437056"/>
              <a:gd name="connsiteX93" fmla="*/ 483393 w 1235949"/>
              <a:gd name="connsiteY93" fmla="*/ 895409 h 1437056"/>
              <a:gd name="connsiteX94" fmla="*/ 478631 w 1235949"/>
              <a:gd name="connsiteY94" fmla="*/ 888265 h 1437056"/>
              <a:gd name="connsiteX95" fmla="*/ 447675 w 1235949"/>
              <a:gd name="connsiteY95" fmla="*/ 878740 h 1437056"/>
              <a:gd name="connsiteX96" fmla="*/ 445293 w 1235949"/>
              <a:gd name="connsiteY96" fmla="*/ 871596 h 1437056"/>
              <a:gd name="connsiteX97" fmla="*/ 438150 w 1235949"/>
              <a:gd name="connsiteY97" fmla="*/ 845403 h 1437056"/>
              <a:gd name="connsiteX98" fmla="*/ 421481 w 1235949"/>
              <a:gd name="connsiteY98" fmla="*/ 854928 h 1437056"/>
              <a:gd name="connsiteX99" fmla="*/ 407193 w 1235949"/>
              <a:gd name="connsiteY99" fmla="*/ 859690 h 1437056"/>
              <a:gd name="connsiteX100" fmla="*/ 397668 w 1235949"/>
              <a:gd name="connsiteY100" fmla="*/ 869215 h 1437056"/>
              <a:gd name="connsiteX101" fmla="*/ 395287 w 1235949"/>
              <a:gd name="connsiteY101" fmla="*/ 876359 h 1437056"/>
              <a:gd name="connsiteX102" fmla="*/ 388143 w 1235949"/>
              <a:gd name="connsiteY102" fmla="*/ 885884 h 1437056"/>
              <a:gd name="connsiteX103" fmla="*/ 369093 w 1235949"/>
              <a:gd name="connsiteY103" fmla="*/ 902553 h 1437056"/>
              <a:gd name="connsiteX104" fmla="*/ 371475 w 1235949"/>
              <a:gd name="connsiteY104" fmla="*/ 938271 h 1437056"/>
              <a:gd name="connsiteX105" fmla="*/ 373856 w 1235949"/>
              <a:gd name="connsiteY105" fmla="*/ 945415 h 1437056"/>
              <a:gd name="connsiteX106" fmla="*/ 381000 w 1235949"/>
              <a:gd name="connsiteY106" fmla="*/ 950178 h 1437056"/>
              <a:gd name="connsiteX107" fmla="*/ 390525 w 1235949"/>
              <a:gd name="connsiteY107" fmla="*/ 966846 h 1437056"/>
              <a:gd name="connsiteX108" fmla="*/ 392906 w 1235949"/>
              <a:gd name="connsiteY108" fmla="*/ 976371 h 1437056"/>
              <a:gd name="connsiteX109" fmla="*/ 400050 w 1235949"/>
              <a:gd name="connsiteY109" fmla="*/ 988278 h 1437056"/>
              <a:gd name="connsiteX110" fmla="*/ 407193 w 1235949"/>
              <a:gd name="connsiteY110" fmla="*/ 1023996 h 1437056"/>
              <a:gd name="connsiteX111" fmla="*/ 404812 w 1235949"/>
              <a:gd name="connsiteY111" fmla="*/ 1040665 h 1437056"/>
              <a:gd name="connsiteX112" fmla="*/ 378618 w 1235949"/>
              <a:gd name="connsiteY112" fmla="*/ 1033521 h 1437056"/>
              <a:gd name="connsiteX113" fmla="*/ 354806 w 1235949"/>
              <a:gd name="connsiteY113" fmla="*/ 1012090 h 1437056"/>
              <a:gd name="connsiteX114" fmla="*/ 350043 w 1235949"/>
              <a:gd name="connsiteY114" fmla="*/ 1004946 h 1437056"/>
              <a:gd name="connsiteX115" fmla="*/ 342900 w 1235949"/>
              <a:gd name="connsiteY115" fmla="*/ 1000184 h 1437056"/>
              <a:gd name="connsiteX116" fmla="*/ 307181 w 1235949"/>
              <a:gd name="connsiteY116" fmla="*/ 1007328 h 1437056"/>
              <a:gd name="connsiteX117" fmla="*/ 295275 w 1235949"/>
              <a:gd name="connsiteY117" fmla="*/ 1019234 h 1437056"/>
              <a:gd name="connsiteX118" fmla="*/ 288131 w 1235949"/>
              <a:gd name="connsiteY118" fmla="*/ 1043046 h 1437056"/>
              <a:gd name="connsiteX119" fmla="*/ 285750 w 1235949"/>
              <a:gd name="connsiteY119" fmla="*/ 1054953 h 1437056"/>
              <a:gd name="connsiteX120" fmla="*/ 278606 w 1235949"/>
              <a:gd name="connsiteY120" fmla="*/ 1057334 h 1437056"/>
              <a:gd name="connsiteX121" fmla="*/ 259556 w 1235949"/>
              <a:gd name="connsiteY121" fmla="*/ 1052571 h 1437056"/>
              <a:gd name="connsiteX122" fmla="*/ 252412 w 1235949"/>
              <a:gd name="connsiteY122" fmla="*/ 1040665 h 1437056"/>
              <a:gd name="connsiteX123" fmla="*/ 235743 w 1235949"/>
              <a:gd name="connsiteY123" fmla="*/ 1023996 h 1437056"/>
              <a:gd name="connsiteX124" fmla="*/ 235743 w 1235949"/>
              <a:gd name="connsiteY124" fmla="*/ 1023996 h 1437056"/>
              <a:gd name="connsiteX125" fmla="*/ 226218 w 1235949"/>
              <a:gd name="connsiteY125" fmla="*/ 1019234 h 1437056"/>
              <a:gd name="connsiteX126" fmla="*/ 207168 w 1235949"/>
              <a:gd name="connsiteY126" fmla="*/ 1007328 h 1437056"/>
              <a:gd name="connsiteX127" fmla="*/ 197643 w 1235949"/>
              <a:gd name="connsiteY127" fmla="*/ 1004946 h 1437056"/>
              <a:gd name="connsiteX128" fmla="*/ 166687 w 1235949"/>
              <a:gd name="connsiteY128" fmla="*/ 1000184 h 1437056"/>
              <a:gd name="connsiteX129" fmla="*/ 150018 w 1235949"/>
              <a:gd name="connsiteY129" fmla="*/ 995421 h 1437056"/>
              <a:gd name="connsiteX130" fmla="*/ 126206 w 1235949"/>
              <a:gd name="connsiteY130" fmla="*/ 985896 h 1437056"/>
              <a:gd name="connsiteX131" fmla="*/ 111918 w 1235949"/>
              <a:gd name="connsiteY131" fmla="*/ 978753 h 1437056"/>
              <a:gd name="connsiteX132" fmla="*/ 52387 w 1235949"/>
              <a:gd name="connsiteY132" fmla="*/ 983515 h 1437056"/>
              <a:gd name="connsiteX133" fmla="*/ 45243 w 1235949"/>
              <a:gd name="connsiteY133" fmla="*/ 988278 h 1437056"/>
              <a:gd name="connsiteX134" fmla="*/ 23812 w 1235949"/>
              <a:gd name="connsiteY134" fmla="*/ 1009709 h 1437056"/>
              <a:gd name="connsiteX135" fmla="*/ 16668 w 1235949"/>
              <a:gd name="connsiteY135" fmla="*/ 1033521 h 1437056"/>
              <a:gd name="connsiteX136" fmla="*/ 11906 w 1235949"/>
              <a:gd name="connsiteY136" fmla="*/ 1040665 h 1437056"/>
              <a:gd name="connsiteX137" fmla="*/ 9525 w 1235949"/>
              <a:gd name="connsiteY137" fmla="*/ 1081146 h 1437056"/>
              <a:gd name="connsiteX138" fmla="*/ 7143 w 1235949"/>
              <a:gd name="connsiteY138" fmla="*/ 1090671 h 1437056"/>
              <a:gd name="connsiteX139" fmla="*/ 4762 w 1235949"/>
              <a:gd name="connsiteY139" fmla="*/ 1104959 h 1437056"/>
              <a:gd name="connsiteX140" fmla="*/ 2381 w 1235949"/>
              <a:gd name="connsiteY140" fmla="*/ 1135915 h 1437056"/>
              <a:gd name="connsiteX141" fmla="*/ 0 w 1235949"/>
              <a:gd name="connsiteY141" fmla="*/ 1143059 h 1437056"/>
              <a:gd name="connsiteX142" fmla="*/ 2381 w 1235949"/>
              <a:gd name="connsiteY142" fmla="*/ 1209734 h 1437056"/>
              <a:gd name="connsiteX143" fmla="*/ 19050 w 1235949"/>
              <a:gd name="connsiteY143" fmla="*/ 1221640 h 1437056"/>
              <a:gd name="connsiteX144" fmla="*/ 45243 w 1235949"/>
              <a:gd name="connsiteY144" fmla="*/ 1233546 h 1437056"/>
              <a:gd name="connsiteX145" fmla="*/ 59531 w 1235949"/>
              <a:gd name="connsiteY145" fmla="*/ 1238309 h 1437056"/>
              <a:gd name="connsiteX146" fmla="*/ 83343 w 1235949"/>
              <a:gd name="connsiteY146" fmla="*/ 1254978 h 1437056"/>
              <a:gd name="connsiteX147" fmla="*/ 90487 w 1235949"/>
              <a:gd name="connsiteY147" fmla="*/ 1262121 h 1437056"/>
              <a:gd name="connsiteX148" fmla="*/ 104775 w 1235949"/>
              <a:gd name="connsiteY148" fmla="*/ 1266884 h 1437056"/>
              <a:gd name="connsiteX149" fmla="*/ 123825 w 1235949"/>
              <a:gd name="connsiteY149" fmla="*/ 1271646 h 1437056"/>
              <a:gd name="connsiteX150" fmla="*/ 138112 w 1235949"/>
              <a:gd name="connsiteY150" fmla="*/ 1276409 h 1437056"/>
              <a:gd name="connsiteX151" fmla="*/ 223837 w 1235949"/>
              <a:gd name="connsiteY151" fmla="*/ 1285934 h 1437056"/>
              <a:gd name="connsiteX152" fmla="*/ 257175 w 1235949"/>
              <a:gd name="connsiteY152" fmla="*/ 1314509 h 1437056"/>
              <a:gd name="connsiteX153" fmla="*/ 261937 w 1235949"/>
              <a:gd name="connsiteY153" fmla="*/ 1321653 h 1437056"/>
              <a:gd name="connsiteX154" fmla="*/ 264318 w 1235949"/>
              <a:gd name="connsiteY154" fmla="*/ 1328796 h 1437056"/>
              <a:gd name="connsiteX155" fmla="*/ 271462 w 1235949"/>
              <a:gd name="connsiteY155" fmla="*/ 1343084 h 1437056"/>
              <a:gd name="connsiteX156" fmla="*/ 276225 w 1235949"/>
              <a:gd name="connsiteY156" fmla="*/ 1350228 h 1437056"/>
              <a:gd name="connsiteX157" fmla="*/ 285750 w 1235949"/>
              <a:gd name="connsiteY157" fmla="*/ 1352609 h 1437056"/>
              <a:gd name="connsiteX158" fmla="*/ 328612 w 1235949"/>
              <a:gd name="connsiteY158" fmla="*/ 1347846 h 1437056"/>
              <a:gd name="connsiteX159" fmla="*/ 342900 w 1235949"/>
              <a:gd name="connsiteY159" fmla="*/ 1345465 h 1437056"/>
              <a:gd name="connsiteX160" fmla="*/ 366712 w 1235949"/>
              <a:gd name="connsiteY160" fmla="*/ 1350228 h 1437056"/>
              <a:gd name="connsiteX161" fmla="*/ 373856 w 1235949"/>
              <a:gd name="connsiteY161" fmla="*/ 1383565 h 1437056"/>
              <a:gd name="connsiteX162" fmla="*/ 381000 w 1235949"/>
              <a:gd name="connsiteY162" fmla="*/ 1412140 h 1437056"/>
              <a:gd name="connsiteX163" fmla="*/ 381000 w 1235949"/>
              <a:gd name="connsiteY163" fmla="*/ 1435953 h 1437056"/>
              <a:gd name="connsiteX0" fmla="*/ 381000 w 1235949"/>
              <a:gd name="connsiteY0" fmla="*/ 1435953 h 1437056"/>
              <a:gd name="connsiteX1" fmla="*/ 411956 w 1235949"/>
              <a:gd name="connsiteY1" fmla="*/ 1431190 h 1437056"/>
              <a:gd name="connsiteX2" fmla="*/ 426243 w 1235949"/>
              <a:gd name="connsiteY2" fmla="*/ 1419284 h 1437056"/>
              <a:gd name="connsiteX3" fmla="*/ 435768 w 1235949"/>
              <a:gd name="connsiteY3" fmla="*/ 1414521 h 1437056"/>
              <a:gd name="connsiteX4" fmla="*/ 447675 w 1235949"/>
              <a:gd name="connsiteY4" fmla="*/ 1404996 h 1437056"/>
              <a:gd name="connsiteX5" fmla="*/ 450056 w 1235949"/>
              <a:gd name="connsiteY5" fmla="*/ 1397853 h 1437056"/>
              <a:gd name="connsiteX6" fmla="*/ 476250 w 1235949"/>
              <a:gd name="connsiteY6" fmla="*/ 1378803 h 1437056"/>
              <a:gd name="connsiteX7" fmla="*/ 488156 w 1235949"/>
              <a:gd name="connsiteY7" fmla="*/ 1369278 h 1437056"/>
              <a:gd name="connsiteX8" fmla="*/ 526256 w 1235949"/>
              <a:gd name="connsiteY8" fmla="*/ 1362134 h 1437056"/>
              <a:gd name="connsiteX9" fmla="*/ 559593 w 1235949"/>
              <a:gd name="connsiteY9" fmla="*/ 1357371 h 1437056"/>
              <a:gd name="connsiteX10" fmla="*/ 573881 w 1235949"/>
              <a:gd name="connsiteY10" fmla="*/ 1347846 h 1437056"/>
              <a:gd name="connsiteX11" fmla="*/ 592931 w 1235949"/>
              <a:gd name="connsiteY11" fmla="*/ 1333559 h 1437056"/>
              <a:gd name="connsiteX12" fmla="*/ 611981 w 1235949"/>
              <a:gd name="connsiteY12" fmla="*/ 1321653 h 1437056"/>
              <a:gd name="connsiteX13" fmla="*/ 626268 w 1235949"/>
              <a:gd name="connsiteY13" fmla="*/ 1319271 h 1437056"/>
              <a:gd name="connsiteX14" fmla="*/ 657225 w 1235949"/>
              <a:gd name="connsiteY14" fmla="*/ 1314509 h 1437056"/>
              <a:gd name="connsiteX15" fmla="*/ 666750 w 1235949"/>
              <a:gd name="connsiteY15" fmla="*/ 1307365 h 1437056"/>
              <a:gd name="connsiteX16" fmla="*/ 652462 w 1235949"/>
              <a:gd name="connsiteY16" fmla="*/ 1295459 h 1437056"/>
              <a:gd name="connsiteX17" fmla="*/ 638175 w 1235949"/>
              <a:gd name="connsiteY17" fmla="*/ 1288315 h 1437056"/>
              <a:gd name="connsiteX18" fmla="*/ 626268 w 1235949"/>
              <a:gd name="connsiteY18" fmla="*/ 1278790 h 1437056"/>
              <a:gd name="connsiteX19" fmla="*/ 619125 w 1235949"/>
              <a:gd name="connsiteY19" fmla="*/ 1271646 h 1437056"/>
              <a:gd name="connsiteX20" fmla="*/ 621506 w 1235949"/>
              <a:gd name="connsiteY20" fmla="*/ 1254978 h 1437056"/>
              <a:gd name="connsiteX21" fmla="*/ 650081 w 1235949"/>
              <a:gd name="connsiteY21" fmla="*/ 1259740 h 1437056"/>
              <a:gd name="connsiteX22" fmla="*/ 671512 w 1235949"/>
              <a:gd name="connsiteY22" fmla="*/ 1266884 h 1437056"/>
              <a:gd name="connsiteX23" fmla="*/ 673893 w 1235949"/>
              <a:gd name="connsiteY23" fmla="*/ 1300221 h 1437056"/>
              <a:gd name="connsiteX24" fmla="*/ 692943 w 1235949"/>
              <a:gd name="connsiteY24" fmla="*/ 1302603 h 1437056"/>
              <a:gd name="connsiteX25" fmla="*/ 757237 w 1235949"/>
              <a:gd name="connsiteY25" fmla="*/ 1300221 h 1437056"/>
              <a:gd name="connsiteX26" fmla="*/ 776287 w 1235949"/>
              <a:gd name="connsiteY26" fmla="*/ 1297840 h 1437056"/>
              <a:gd name="connsiteX27" fmla="*/ 845343 w 1235949"/>
              <a:gd name="connsiteY27" fmla="*/ 1304984 h 1437056"/>
              <a:gd name="connsiteX28" fmla="*/ 864393 w 1235949"/>
              <a:gd name="connsiteY28" fmla="*/ 1309746 h 1437056"/>
              <a:gd name="connsiteX29" fmla="*/ 885825 w 1235949"/>
              <a:gd name="connsiteY29" fmla="*/ 1314509 h 1437056"/>
              <a:gd name="connsiteX30" fmla="*/ 897731 w 1235949"/>
              <a:gd name="connsiteY30" fmla="*/ 1319271 h 1437056"/>
              <a:gd name="connsiteX31" fmla="*/ 907256 w 1235949"/>
              <a:gd name="connsiteY31" fmla="*/ 1324034 h 1437056"/>
              <a:gd name="connsiteX32" fmla="*/ 926306 w 1235949"/>
              <a:gd name="connsiteY32" fmla="*/ 1328796 h 1437056"/>
              <a:gd name="connsiteX33" fmla="*/ 945356 w 1235949"/>
              <a:gd name="connsiteY33" fmla="*/ 1333559 h 1437056"/>
              <a:gd name="connsiteX34" fmla="*/ 950118 w 1235949"/>
              <a:gd name="connsiteY34" fmla="*/ 1307365 h 1437056"/>
              <a:gd name="connsiteX35" fmla="*/ 952500 w 1235949"/>
              <a:gd name="connsiteY35" fmla="*/ 1297840 h 1437056"/>
              <a:gd name="connsiteX36" fmla="*/ 988218 w 1235949"/>
              <a:gd name="connsiteY36" fmla="*/ 1290696 h 1437056"/>
              <a:gd name="connsiteX37" fmla="*/ 992981 w 1235949"/>
              <a:gd name="connsiteY37" fmla="*/ 1283553 h 1437056"/>
              <a:gd name="connsiteX38" fmla="*/ 1000125 w 1235949"/>
              <a:gd name="connsiteY38" fmla="*/ 1281171 h 1437056"/>
              <a:gd name="connsiteX39" fmla="*/ 1007268 w 1235949"/>
              <a:gd name="connsiteY39" fmla="*/ 1276409 h 1437056"/>
              <a:gd name="connsiteX40" fmla="*/ 1012031 w 1235949"/>
              <a:gd name="connsiteY40" fmla="*/ 1266884 h 1437056"/>
              <a:gd name="connsiteX41" fmla="*/ 1014412 w 1235949"/>
              <a:gd name="connsiteY41" fmla="*/ 1259740 h 1437056"/>
              <a:gd name="connsiteX42" fmla="*/ 1023937 w 1235949"/>
              <a:gd name="connsiteY42" fmla="*/ 1245453 h 1437056"/>
              <a:gd name="connsiteX43" fmla="*/ 1031081 w 1235949"/>
              <a:gd name="connsiteY43" fmla="*/ 1226403 h 1437056"/>
              <a:gd name="connsiteX44" fmla="*/ 1033462 w 1235949"/>
              <a:gd name="connsiteY44" fmla="*/ 1219259 h 1437056"/>
              <a:gd name="connsiteX45" fmla="*/ 1035843 w 1235949"/>
              <a:gd name="connsiteY45" fmla="*/ 1209734 h 1437056"/>
              <a:gd name="connsiteX46" fmla="*/ 1040606 w 1235949"/>
              <a:gd name="connsiteY46" fmla="*/ 1200209 h 1437056"/>
              <a:gd name="connsiteX47" fmla="*/ 1045368 w 1235949"/>
              <a:gd name="connsiteY47" fmla="*/ 1181159 h 1437056"/>
              <a:gd name="connsiteX48" fmla="*/ 1062037 w 1235949"/>
              <a:gd name="connsiteY48" fmla="*/ 1150203 h 1437056"/>
              <a:gd name="connsiteX49" fmla="*/ 1066800 w 1235949"/>
              <a:gd name="connsiteY49" fmla="*/ 1114484 h 1437056"/>
              <a:gd name="connsiteX50" fmla="*/ 997743 w 1235949"/>
              <a:gd name="connsiteY50" fmla="*/ 1135915 h 1437056"/>
              <a:gd name="connsiteX51" fmla="*/ 1019175 w 1235949"/>
              <a:gd name="connsiteY51" fmla="*/ 1085909 h 1437056"/>
              <a:gd name="connsiteX52" fmla="*/ 1033462 w 1235949"/>
              <a:gd name="connsiteY52" fmla="*/ 1028759 h 1437056"/>
              <a:gd name="connsiteX53" fmla="*/ 1062036 w 1235949"/>
              <a:gd name="connsiteY53" fmla="*/ 971609 h 1437056"/>
              <a:gd name="connsiteX54" fmla="*/ 1119187 w 1235949"/>
              <a:gd name="connsiteY54" fmla="*/ 923984 h 1437056"/>
              <a:gd name="connsiteX55" fmla="*/ 1173956 w 1235949"/>
              <a:gd name="connsiteY55" fmla="*/ 859690 h 1437056"/>
              <a:gd name="connsiteX56" fmla="*/ 1235868 w 1235949"/>
              <a:gd name="connsiteY56" fmla="*/ 831115 h 1437056"/>
              <a:gd name="connsiteX57" fmla="*/ 1185861 w 1235949"/>
              <a:gd name="connsiteY57" fmla="*/ 778728 h 1437056"/>
              <a:gd name="connsiteX58" fmla="*/ 1133475 w 1235949"/>
              <a:gd name="connsiteY58" fmla="*/ 745390 h 1437056"/>
              <a:gd name="connsiteX59" fmla="*/ 1088231 w 1235949"/>
              <a:gd name="connsiteY59" fmla="*/ 662046 h 1437056"/>
              <a:gd name="connsiteX60" fmla="*/ 1064418 w 1235949"/>
              <a:gd name="connsiteY60" fmla="*/ 609659 h 1437056"/>
              <a:gd name="connsiteX61" fmla="*/ 1031081 w 1235949"/>
              <a:gd name="connsiteY61" fmla="*/ 535840 h 1437056"/>
              <a:gd name="connsiteX62" fmla="*/ 992981 w 1235949"/>
              <a:gd name="connsiteY62" fmla="*/ 452496 h 1437056"/>
              <a:gd name="connsiteX63" fmla="*/ 969168 w 1235949"/>
              <a:gd name="connsiteY63" fmla="*/ 397728 h 1437056"/>
              <a:gd name="connsiteX64" fmla="*/ 947738 w 1235949"/>
              <a:gd name="connsiteY64" fmla="*/ 333434 h 1437056"/>
              <a:gd name="connsiteX65" fmla="*/ 926306 w 1235949"/>
              <a:gd name="connsiteY65" fmla="*/ 242946 h 1437056"/>
              <a:gd name="connsiteX66" fmla="*/ 900112 w 1235949"/>
              <a:gd name="connsiteY66" fmla="*/ 161985 h 1437056"/>
              <a:gd name="connsiteX67" fmla="*/ 871537 w 1235949"/>
              <a:gd name="connsiteY67" fmla="*/ 88166 h 1437056"/>
              <a:gd name="connsiteX68" fmla="*/ 823912 w 1235949"/>
              <a:gd name="connsiteY68" fmla="*/ 58 h 1437056"/>
              <a:gd name="connsiteX69" fmla="*/ 852487 w 1235949"/>
              <a:gd name="connsiteY69" fmla="*/ 84506 h 1437056"/>
              <a:gd name="connsiteX70" fmla="*/ 862012 w 1235949"/>
              <a:gd name="connsiteY70" fmla="*/ 148800 h 1437056"/>
              <a:gd name="connsiteX71" fmla="*/ 847725 w 1235949"/>
              <a:gd name="connsiteY71" fmla="*/ 207228 h 1437056"/>
              <a:gd name="connsiteX72" fmla="*/ 812006 w 1235949"/>
              <a:gd name="connsiteY72" fmla="*/ 297715 h 1437056"/>
              <a:gd name="connsiteX73" fmla="*/ 797718 w 1235949"/>
              <a:gd name="connsiteY73" fmla="*/ 354865 h 1437056"/>
              <a:gd name="connsiteX74" fmla="*/ 781050 w 1235949"/>
              <a:gd name="connsiteY74" fmla="*/ 395346 h 1437056"/>
              <a:gd name="connsiteX75" fmla="*/ 754856 w 1235949"/>
              <a:gd name="connsiteY75" fmla="*/ 445353 h 1437056"/>
              <a:gd name="connsiteX76" fmla="*/ 762000 w 1235949"/>
              <a:gd name="connsiteY76" fmla="*/ 481071 h 1437056"/>
              <a:gd name="connsiteX77" fmla="*/ 733424 w 1235949"/>
              <a:gd name="connsiteY77" fmla="*/ 483453 h 1437056"/>
              <a:gd name="connsiteX78" fmla="*/ 688181 w 1235949"/>
              <a:gd name="connsiteY78" fmla="*/ 519171 h 1437056"/>
              <a:gd name="connsiteX79" fmla="*/ 642937 w 1235949"/>
              <a:gd name="connsiteY79" fmla="*/ 562034 h 1437056"/>
              <a:gd name="connsiteX80" fmla="*/ 607218 w 1235949"/>
              <a:gd name="connsiteY80" fmla="*/ 604896 h 1437056"/>
              <a:gd name="connsiteX81" fmla="*/ 602456 w 1235949"/>
              <a:gd name="connsiteY81" fmla="*/ 612040 h 1437056"/>
              <a:gd name="connsiteX82" fmla="*/ 573881 w 1235949"/>
              <a:gd name="connsiteY82" fmla="*/ 628709 h 1437056"/>
              <a:gd name="connsiteX83" fmla="*/ 554831 w 1235949"/>
              <a:gd name="connsiteY83" fmla="*/ 638234 h 1437056"/>
              <a:gd name="connsiteX84" fmla="*/ 542925 w 1235949"/>
              <a:gd name="connsiteY84" fmla="*/ 645378 h 1437056"/>
              <a:gd name="connsiteX85" fmla="*/ 535781 w 1235949"/>
              <a:gd name="connsiteY85" fmla="*/ 647759 h 1437056"/>
              <a:gd name="connsiteX86" fmla="*/ 516731 w 1235949"/>
              <a:gd name="connsiteY86" fmla="*/ 662046 h 1437056"/>
              <a:gd name="connsiteX87" fmla="*/ 500062 w 1235949"/>
              <a:gd name="connsiteY87" fmla="*/ 676334 h 1437056"/>
              <a:gd name="connsiteX88" fmla="*/ 490537 w 1235949"/>
              <a:gd name="connsiteY88" fmla="*/ 714434 h 1437056"/>
              <a:gd name="connsiteX89" fmla="*/ 490537 w 1235949"/>
              <a:gd name="connsiteY89" fmla="*/ 831115 h 1437056"/>
              <a:gd name="connsiteX90" fmla="*/ 495300 w 1235949"/>
              <a:gd name="connsiteY90" fmla="*/ 864453 h 1437056"/>
              <a:gd name="connsiteX91" fmla="*/ 492918 w 1235949"/>
              <a:gd name="connsiteY91" fmla="*/ 897790 h 1437056"/>
              <a:gd name="connsiteX92" fmla="*/ 483393 w 1235949"/>
              <a:gd name="connsiteY92" fmla="*/ 895409 h 1437056"/>
              <a:gd name="connsiteX93" fmla="*/ 478631 w 1235949"/>
              <a:gd name="connsiteY93" fmla="*/ 888265 h 1437056"/>
              <a:gd name="connsiteX94" fmla="*/ 447675 w 1235949"/>
              <a:gd name="connsiteY94" fmla="*/ 878740 h 1437056"/>
              <a:gd name="connsiteX95" fmla="*/ 445293 w 1235949"/>
              <a:gd name="connsiteY95" fmla="*/ 871596 h 1437056"/>
              <a:gd name="connsiteX96" fmla="*/ 438150 w 1235949"/>
              <a:gd name="connsiteY96" fmla="*/ 845403 h 1437056"/>
              <a:gd name="connsiteX97" fmla="*/ 421481 w 1235949"/>
              <a:gd name="connsiteY97" fmla="*/ 854928 h 1437056"/>
              <a:gd name="connsiteX98" fmla="*/ 407193 w 1235949"/>
              <a:gd name="connsiteY98" fmla="*/ 859690 h 1437056"/>
              <a:gd name="connsiteX99" fmla="*/ 397668 w 1235949"/>
              <a:gd name="connsiteY99" fmla="*/ 869215 h 1437056"/>
              <a:gd name="connsiteX100" fmla="*/ 395287 w 1235949"/>
              <a:gd name="connsiteY100" fmla="*/ 876359 h 1437056"/>
              <a:gd name="connsiteX101" fmla="*/ 388143 w 1235949"/>
              <a:gd name="connsiteY101" fmla="*/ 885884 h 1437056"/>
              <a:gd name="connsiteX102" fmla="*/ 369093 w 1235949"/>
              <a:gd name="connsiteY102" fmla="*/ 902553 h 1437056"/>
              <a:gd name="connsiteX103" fmla="*/ 371475 w 1235949"/>
              <a:gd name="connsiteY103" fmla="*/ 938271 h 1437056"/>
              <a:gd name="connsiteX104" fmla="*/ 373856 w 1235949"/>
              <a:gd name="connsiteY104" fmla="*/ 945415 h 1437056"/>
              <a:gd name="connsiteX105" fmla="*/ 381000 w 1235949"/>
              <a:gd name="connsiteY105" fmla="*/ 950178 h 1437056"/>
              <a:gd name="connsiteX106" fmla="*/ 390525 w 1235949"/>
              <a:gd name="connsiteY106" fmla="*/ 966846 h 1437056"/>
              <a:gd name="connsiteX107" fmla="*/ 392906 w 1235949"/>
              <a:gd name="connsiteY107" fmla="*/ 976371 h 1437056"/>
              <a:gd name="connsiteX108" fmla="*/ 400050 w 1235949"/>
              <a:gd name="connsiteY108" fmla="*/ 988278 h 1437056"/>
              <a:gd name="connsiteX109" fmla="*/ 407193 w 1235949"/>
              <a:gd name="connsiteY109" fmla="*/ 1023996 h 1437056"/>
              <a:gd name="connsiteX110" fmla="*/ 404812 w 1235949"/>
              <a:gd name="connsiteY110" fmla="*/ 1040665 h 1437056"/>
              <a:gd name="connsiteX111" fmla="*/ 378618 w 1235949"/>
              <a:gd name="connsiteY111" fmla="*/ 1033521 h 1437056"/>
              <a:gd name="connsiteX112" fmla="*/ 354806 w 1235949"/>
              <a:gd name="connsiteY112" fmla="*/ 1012090 h 1437056"/>
              <a:gd name="connsiteX113" fmla="*/ 350043 w 1235949"/>
              <a:gd name="connsiteY113" fmla="*/ 1004946 h 1437056"/>
              <a:gd name="connsiteX114" fmla="*/ 342900 w 1235949"/>
              <a:gd name="connsiteY114" fmla="*/ 1000184 h 1437056"/>
              <a:gd name="connsiteX115" fmla="*/ 307181 w 1235949"/>
              <a:gd name="connsiteY115" fmla="*/ 1007328 h 1437056"/>
              <a:gd name="connsiteX116" fmla="*/ 295275 w 1235949"/>
              <a:gd name="connsiteY116" fmla="*/ 1019234 h 1437056"/>
              <a:gd name="connsiteX117" fmla="*/ 288131 w 1235949"/>
              <a:gd name="connsiteY117" fmla="*/ 1043046 h 1437056"/>
              <a:gd name="connsiteX118" fmla="*/ 285750 w 1235949"/>
              <a:gd name="connsiteY118" fmla="*/ 1054953 h 1437056"/>
              <a:gd name="connsiteX119" fmla="*/ 278606 w 1235949"/>
              <a:gd name="connsiteY119" fmla="*/ 1057334 h 1437056"/>
              <a:gd name="connsiteX120" fmla="*/ 259556 w 1235949"/>
              <a:gd name="connsiteY120" fmla="*/ 1052571 h 1437056"/>
              <a:gd name="connsiteX121" fmla="*/ 252412 w 1235949"/>
              <a:gd name="connsiteY121" fmla="*/ 1040665 h 1437056"/>
              <a:gd name="connsiteX122" fmla="*/ 235743 w 1235949"/>
              <a:gd name="connsiteY122" fmla="*/ 1023996 h 1437056"/>
              <a:gd name="connsiteX123" fmla="*/ 235743 w 1235949"/>
              <a:gd name="connsiteY123" fmla="*/ 1023996 h 1437056"/>
              <a:gd name="connsiteX124" fmla="*/ 226218 w 1235949"/>
              <a:gd name="connsiteY124" fmla="*/ 1019234 h 1437056"/>
              <a:gd name="connsiteX125" fmla="*/ 207168 w 1235949"/>
              <a:gd name="connsiteY125" fmla="*/ 1007328 h 1437056"/>
              <a:gd name="connsiteX126" fmla="*/ 197643 w 1235949"/>
              <a:gd name="connsiteY126" fmla="*/ 1004946 h 1437056"/>
              <a:gd name="connsiteX127" fmla="*/ 166687 w 1235949"/>
              <a:gd name="connsiteY127" fmla="*/ 1000184 h 1437056"/>
              <a:gd name="connsiteX128" fmla="*/ 150018 w 1235949"/>
              <a:gd name="connsiteY128" fmla="*/ 995421 h 1437056"/>
              <a:gd name="connsiteX129" fmla="*/ 126206 w 1235949"/>
              <a:gd name="connsiteY129" fmla="*/ 985896 h 1437056"/>
              <a:gd name="connsiteX130" fmla="*/ 111918 w 1235949"/>
              <a:gd name="connsiteY130" fmla="*/ 978753 h 1437056"/>
              <a:gd name="connsiteX131" fmla="*/ 52387 w 1235949"/>
              <a:gd name="connsiteY131" fmla="*/ 983515 h 1437056"/>
              <a:gd name="connsiteX132" fmla="*/ 45243 w 1235949"/>
              <a:gd name="connsiteY132" fmla="*/ 988278 h 1437056"/>
              <a:gd name="connsiteX133" fmla="*/ 23812 w 1235949"/>
              <a:gd name="connsiteY133" fmla="*/ 1009709 h 1437056"/>
              <a:gd name="connsiteX134" fmla="*/ 16668 w 1235949"/>
              <a:gd name="connsiteY134" fmla="*/ 1033521 h 1437056"/>
              <a:gd name="connsiteX135" fmla="*/ 11906 w 1235949"/>
              <a:gd name="connsiteY135" fmla="*/ 1040665 h 1437056"/>
              <a:gd name="connsiteX136" fmla="*/ 9525 w 1235949"/>
              <a:gd name="connsiteY136" fmla="*/ 1081146 h 1437056"/>
              <a:gd name="connsiteX137" fmla="*/ 7143 w 1235949"/>
              <a:gd name="connsiteY137" fmla="*/ 1090671 h 1437056"/>
              <a:gd name="connsiteX138" fmla="*/ 4762 w 1235949"/>
              <a:gd name="connsiteY138" fmla="*/ 1104959 h 1437056"/>
              <a:gd name="connsiteX139" fmla="*/ 2381 w 1235949"/>
              <a:gd name="connsiteY139" fmla="*/ 1135915 h 1437056"/>
              <a:gd name="connsiteX140" fmla="*/ 0 w 1235949"/>
              <a:gd name="connsiteY140" fmla="*/ 1143059 h 1437056"/>
              <a:gd name="connsiteX141" fmla="*/ 2381 w 1235949"/>
              <a:gd name="connsiteY141" fmla="*/ 1209734 h 1437056"/>
              <a:gd name="connsiteX142" fmla="*/ 19050 w 1235949"/>
              <a:gd name="connsiteY142" fmla="*/ 1221640 h 1437056"/>
              <a:gd name="connsiteX143" fmla="*/ 45243 w 1235949"/>
              <a:gd name="connsiteY143" fmla="*/ 1233546 h 1437056"/>
              <a:gd name="connsiteX144" fmla="*/ 59531 w 1235949"/>
              <a:gd name="connsiteY144" fmla="*/ 1238309 h 1437056"/>
              <a:gd name="connsiteX145" fmla="*/ 83343 w 1235949"/>
              <a:gd name="connsiteY145" fmla="*/ 1254978 h 1437056"/>
              <a:gd name="connsiteX146" fmla="*/ 90487 w 1235949"/>
              <a:gd name="connsiteY146" fmla="*/ 1262121 h 1437056"/>
              <a:gd name="connsiteX147" fmla="*/ 104775 w 1235949"/>
              <a:gd name="connsiteY147" fmla="*/ 1266884 h 1437056"/>
              <a:gd name="connsiteX148" fmla="*/ 123825 w 1235949"/>
              <a:gd name="connsiteY148" fmla="*/ 1271646 h 1437056"/>
              <a:gd name="connsiteX149" fmla="*/ 138112 w 1235949"/>
              <a:gd name="connsiteY149" fmla="*/ 1276409 h 1437056"/>
              <a:gd name="connsiteX150" fmla="*/ 223837 w 1235949"/>
              <a:gd name="connsiteY150" fmla="*/ 1285934 h 1437056"/>
              <a:gd name="connsiteX151" fmla="*/ 257175 w 1235949"/>
              <a:gd name="connsiteY151" fmla="*/ 1314509 h 1437056"/>
              <a:gd name="connsiteX152" fmla="*/ 261937 w 1235949"/>
              <a:gd name="connsiteY152" fmla="*/ 1321653 h 1437056"/>
              <a:gd name="connsiteX153" fmla="*/ 264318 w 1235949"/>
              <a:gd name="connsiteY153" fmla="*/ 1328796 h 1437056"/>
              <a:gd name="connsiteX154" fmla="*/ 271462 w 1235949"/>
              <a:gd name="connsiteY154" fmla="*/ 1343084 h 1437056"/>
              <a:gd name="connsiteX155" fmla="*/ 276225 w 1235949"/>
              <a:gd name="connsiteY155" fmla="*/ 1350228 h 1437056"/>
              <a:gd name="connsiteX156" fmla="*/ 285750 w 1235949"/>
              <a:gd name="connsiteY156" fmla="*/ 1352609 h 1437056"/>
              <a:gd name="connsiteX157" fmla="*/ 328612 w 1235949"/>
              <a:gd name="connsiteY157" fmla="*/ 1347846 h 1437056"/>
              <a:gd name="connsiteX158" fmla="*/ 342900 w 1235949"/>
              <a:gd name="connsiteY158" fmla="*/ 1345465 h 1437056"/>
              <a:gd name="connsiteX159" fmla="*/ 366712 w 1235949"/>
              <a:gd name="connsiteY159" fmla="*/ 1350228 h 1437056"/>
              <a:gd name="connsiteX160" fmla="*/ 373856 w 1235949"/>
              <a:gd name="connsiteY160" fmla="*/ 1383565 h 1437056"/>
              <a:gd name="connsiteX161" fmla="*/ 381000 w 1235949"/>
              <a:gd name="connsiteY161" fmla="*/ 1412140 h 1437056"/>
              <a:gd name="connsiteX162" fmla="*/ 381000 w 1235949"/>
              <a:gd name="connsiteY162" fmla="*/ 1435953 h 1437056"/>
              <a:gd name="connsiteX0" fmla="*/ 381000 w 1235949"/>
              <a:gd name="connsiteY0" fmla="*/ 1435953 h 1437056"/>
              <a:gd name="connsiteX1" fmla="*/ 411956 w 1235949"/>
              <a:gd name="connsiteY1" fmla="*/ 1431190 h 1437056"/>
              <a:gd name="connsiteX2" fmla="*/ 426243 w 1235949"/>
              <a:gd name="connsiteY2" fmla="*/ 1419284 h 1437056"/>
              <a:gd name="connsiteX3" fmla="*/ 435768 w 1235949"/>
              <a:gd name="connsiteY3" fmla="*/ 1414521 h 1437056"/>
              <a:gd name="connsiteX4" fmla="*/ 447675 w 1235949"/>
              <a:gd name="connsiteY4" fmla="*/ 1404996 h 1437056"/>
              <a:gd name="connsiteX5" fmla="*/ 450056 w 1235949"/>
              <a:gd name="connsiteY5" fmla="*/ 1397853 h 1437056"/>
              <a:gd name="connsiteX6" fmla="*/ 476250 w 1235949"/>
              <a:gd name="connsiteY6" fmla="*/ 1378803 h 1437056"/>
              <a:gd name="connsiteX7" fmla="*/ 488156 w 1235949"/>
              <a:gd name="connsiteY7" fmla="*/ 1369278 h 1437056"/>
              <a:gd name="connsiteX8" fmla="*/ 526256 w 1235949"/>
              <a:gd name="connsiteY8" fmla="*/ 1362134 h 1437056"/>
              <a:gd name="connsiteX9" fmla="*/ 559593 w 1235949"/>
              <a:gd name="connsiteY9" fmla="*/ 1357371 h 1437056"/>
              <a:gd name="connsiteX10" fmla="*/ 573881 w 1235949"/>
              <a:gd name="connsiteY10" fmla="*/ 1347846 h 1437056"/>
              <a:gd name="connsiteX11" fmla="*/ 592931 w 1235949"/>
              <a:gd name="connsiteY11" fmla="*/ 1333559 h 1437056"/>
              <a:gd name="connsiteX12" fmla="*/ 611981 w 1235949"/>
              <a:gd name="connsiteY12" fmla="*/ 1321653 h 1437056"/>
              <a:gd name="connsiteX13" fmla="*/ 626268 w 1235949"/>
              <a:gd name="connsiteY13" fmla="*/ 1319271 h 1437056"/>
              <a:gd name="connsiteX14" fmla="*/ 657225 w 1235949"/>
              <a:gd name="connsiteY14" fmla="*/ 1314509 h 1437056"/>
              <a:gd name="connsiteX15" fmla="*/ 666750 w 1235949"/>
              <a:gd name="connsiteY15" fmla="*/ 1307365 h 1437056"/>
              <a:gd name="connsiteX16" fmla="*/ 652462 w 1235949"/>
              <a:gd name="connsiteY16" fmla="*/ 1295459 h 1437056"/>
              <a:gd name="connsiteX17" fmla="*/ 638175 w 1235949"/>
              <a:gd name="connsiteY17" fmla="*/ 1288315 h 1437056"/>
              <a:gd name="connsiteX18" fmla="*/ 626268 w 1235949"/>
              <a:gd name="connsiteY18" fmla="*/ 1278790 h 1437056"/>
              <a:gd name="connsiteX19" fmla="*/ 619125 w 1235949"/>
              <a:gd name="connsiteY19" fmla="*/ 1271646 h 1437056"/>
              <a:gd name="connsiteX20" fmla="*/ 621506 w 1235949"/>
              <a:gd name="connsiteY20" fmla="*/ 1254978 h 1437056"/>
              <a:gd name="connsiteX21" fmla="*/ 650081 w 1235949"/>
              <a:gd name="connsiteY21" fmla="*/ 1259740 h 1437056"/>
              <a:gd name="connsiteX22" fmla="*/ 671512 w 1235949"/>
              <a:gd name="connsiteY22" fmla="*/ 1266884 h 1437056"/>
              <a:gd name="connsiteX23" fmla="*/ 673893 w 1235949"/>
              <a:gd name="connsiteY23" fmla="*/ 1300221 h 1437056"/>
              <a:gd name="connsiteX24" fmla="*/ 692943 w 1235949"/>
              <a:gd name="connsiteY24" fmla="*/ 1302603 h 1437056"/>
              <a:gd name="connsiteX25" fmla="*/ 757237 w 1235949"/>
              <a:gd name="connsiteY25" fmla="*/ 1300221 h 1437056"/>
              <a:gd name="connsiteX26" fmla="*/ 776287 w 1235949"/>
              <a:gd name="connsiteY26" fmla="*/ 1297840 h 1437056"/>
              <a:gd name="connsiteX27" fmla="*/ 845343 w 1235949"/>
              <a:gd name="connsiteY27" fmla="*/ 1304984 h 1437056"/>
              <a:gd name="connsiteX28" fmla="*/ 864393 w 1235949"/>
              <a:gd name="connsiteY28" fmla="*/ 1309746 h 1437056"/>
              <a:gd name="connsiteX29" fmla="*/ 885825 w 1235949"/>
              <a:gd name="connsiteY29" fmla="*/ 1314509 h 1437056"/>
              <a:gd name="connsiteX30" fmla="*/ 897731 w 1235949"/>
              <a:gd name="connsiteY30" fmla="*/ 1319271 h 1437056"/>
              <a:gd name="connsiteX31" fmla="*/ 907256 w 1235949"/>
              <a:gd name="connsiteY31" fmla="*/ 1324034 h 1437056"/>
              <a:gd name="connsiteX32" fmla="*/ 926306 w 1235949"/>
              <a:gd name="connsiteY32" fmla="*/ 1328796 h 1437056"/>
              <a:gd name="connsiteX33" fmla="*/ 945356 w 1235949"/>
              <a:gd name="connsiteY33" fmla="*/ 1333559 h 1437056"/>
              <a:gd name="connsiteX34" fmla="*/ 950118 w 1235949"/>
              <a:gd name="connsiteY34" fmla="*/ 1307365 h 1437056"/>
              <a:gd name="connsiteX35" fmla="*/ 952500 w 1235949"/>
              <a:gd name="connsiteY35" fmla="*/ 1297840 h 1437056"/>
              <a:gd name="connsiteX36" fmla="*/ 988218 w 1235949"/>
              <a:gd name="connsiteY36" fmla="*/ 1290696 h 1437056"/>
              <a:gd name="connsiteX37" fmla="*/ 992981 w 1235949"/>
              <a:gd name="connsiteY37" fmla="*/ 1283553 h 1437056"/>
              <a:gd name="connsiteX38" fmla="*/ 1000125 w 1235949"/>
              <a:gd name="connsiteY38" fmla="*/ 1281171 h 1437056"/>
              <a:gd name="connsiteX39" fmla="*/ 1007268 w 1235949"/>
              <a:gd name="connsiteY39" fmla="*/ 1276409 h 1437056"/>
              <a:gd name="connsiteX40" fmla="*/ 1012031 w 1235949"/>
              <a:gd name="connsiteY40" fmla="*/ 1266884 h 1437056"/>
              <a:gd name="connsiteX41" fmla="*/ 1014412 w 1235949"/>
              <a:gd name="connsiteY41" fmla="*/ 1259740 h 1437056"/>
              <a:gd name="connsiteX42" fmla="*/ 1023937 w 1235949"/>
              <a:gd name="connsiteY42" fmla="*/ 1245453 h 1437056"/>
              <a:gd name="connsiteX43" fmla="*/ 1031081 w 1235949"/>
              <a:gd name="connsiteY43" fmla="*/ 1226403 h 1437056"/>
              <a:gd name="connsiteX44" fmla="*/ 1033462 w 1235949"/>
              <a:gd name="connsiteY44" fmla="*/ 1219259 h 1437056"/>
              <a:gd name="connsiteX45" fmla="*/ 1035843 w 1235949"/>
              <a:gd name="connsiteY45" fmla="*/ 1209734 h 1437056"/>
              <a:gd name="connsiteX46" fmla="*/ 1040606 w 1235949"/>
              <a:gd name="connsiteY46" fmla="*/ 1200209 h 1437056"/>
              <a:gd name="connsiteX47" fmla="*/ 1045368 w 1235949"/>
              <a:gd name="connsiteY47" fmla="*/ 1181159 h 1437056"/>
              <a:gd name="connsiteX48" fmla="*/ 1062037 w 1235949"/>
              <a:gd name="connsiteY48" fmla="*/ 1150203 h 1437056"/>
              <a:gd name="connsiteX49" fmla="*/ 1069181 w 1235949"/>
              <a:gd name="connsiteY49" fmla="*/ 1121628 h 1437056"/>
              <a:gd name="connsiteX50" fmla="*/ 997743 w 1235949"/>
              <a:gd name="connsiteY50" fmla="*/ 1135915 h 1437056"/>
              <a:gd name="connsiteX51" fmla="*/ 1019175 w 1235949"/>
              <a:gd name="connsiteY51" fmla="*/ 1085909 h 1437056"/>
              <a:gd name="connsiteX52" fmla="*/ 1033462 w 1235949"/>
              <a:gd name="connsiteY52" fmla="*/ 1028759 h 1437056"/>
              <a:gd name="connsiteX53" fmla="*/ 1062036 w 1235949"/>
              <a:gd name="connsiteY53" fmla="*/ 971609 h 1437056"/>
              <a:gd name="connsiteX54" fmla="*/ 1119187 w 1235949"/>
              <a:gd name="connsiteY54" fmla="*/ 923984 h 1437056"/>
              <a:gd name="connsiteX55" fmla="*/ 1173956 w 1235949"/>
              <a:gd name="connsiteY55" fmla="*/ 859690 h 1437056"/>
              <a:gd name="connsiteX56" fmla="*/ 1235868 w 1235949"/>
              <a:gd name="connsiteY56" fmla="*/ 831115 h 1437056"/>
              <a:gd name="connsiteX57" fmla="*/ 1185861 w 1235949"/>
              <a:gd name="connsiteY57" fmla="*/ 778728 h 1437056"/>
              <a:gd name="connsiteX58" fmla="*/ 1133475 w 1235949"/>
              <a:gd name="connsiteY58" fmla="*/ 745390 h 1437056"/>
              <a:gd name="connsiteX59" fmla="*/ 1088231 w 1235949"/>
              <a:gd name="connsiteY59" fmla="*/ 662046 h 1437056"/>
              <a:gd name="connsiteX60" fmla="*/ 1064418 w 1235949"/>
              <a:gd name="connsiteY60" fmla="*/ 609659 h 1437056"/>
              <a:gd name="connsiteX61" fmla="*/ 1031081 w 1235949"/>
              <a:gd name="connsiteY61" fmla="*/ 535840 h 1437056"/>
              <a:gd name="connsiteX62" fmla="*/ 992981 w 1235949"/>
              <a:gd name="connsiteY62" fmla="*/ 452496 h 1437056"/>
              <a:gd name="connsiteX63" fmla="*/ 969168 w 1235949"/>
              <a:gd name="connsiteY63" fmla="*/ 397728 h 1437056"/>
              <a:gd name="connsiteX64" fmla="*/ 947738 w 1235949"/>
              <a:gd name="connsiteY64" fmla="*/ 333434 h 1437056"/>
              <a:gd name="connsiteX65" fmla="*/ 926306 w 1235949"/>
              <a:gd name="connsiteY65" fmla="*/ 242946 h 1437056"/>
              <a:gd name="connsiteX66" fmla="*/ 900112 w 1235949"/>
              <a:gd name="connsiteY66" fmla="*/ 161985 h 1437056"/>
              <a:gd name="connsiteX67" fmla="*/ 871537 w 1235949"/>
              <a:gd name="connsiteY67" fmla="*/ 88166 h 1437056"/>
              <a:gd name="connsiteX68" fmla="*/ 823912 w 1235949"/>
              <a:gd name="connsiteY68" fmla="*/ 58 h 1437056"/>
              <a:gd name="connsiteX69" fmla="*/ 852487 w 1235949"/>
              <a:gd name="connsiteY69" fmla="*/ 84506 h 1437056"/>
              <a:gd name="connsiteX70" fmla="*/ 862012 w 1235949"/>
              <a:gd name="connsiteY70" fmla="*/ 148800 h 1437056"/>
              <a:gd name="connsiteX71" fmla="*/ 847725 w 1235949"/>
              <a:gd name="connsiteY71" fmla="*/ 207228 h 1437056"/>
              <a:gd name="connsiteX72" fmla="*/ 812006 w 1235949"/>
              <a:gd name="connsiteY72" fmla="*/ 297715 h 1437056"/>
              <a:gd name="connsiteX73" fmla="*/ 797718 w 1235949"/>
              <a:gd name="connsiteY73" fmla="*/ 354865 h 1437056"/>
              <a:gd name="connsiteX74" fmla="*/ 781050 w 1235949"/>
              <a:gd name="connsiteY74" fmla="*/ 395346 h 1437056"/>
              <a:gd name="connsiteX75" fmla="*/ 754856 w 1235949"/>
              <a:gd name="connsiteY75" fmla="*/ 445353 h 1437056"/>
              <a:gd name="connsiteX76" fmla="*/ 762000 w 1235949"/>
              <a:gd name="connsiteY76" fmla="*/ 481071 h 1437056"/>
              <a:gd name="connsiteX77" fmla="*/ 733424 w 1235949"/>
              <a:gd name="connsiteY77" fmla="*/ 483453 h 1437056"/>
              <a:gd name="connsiteX78" fmla="*/ 688181 w 1235949"/>
              <a:gd name="connsiteY78" fmla="*/ 519171 h 1437056"/>
              <a:gd name="connsiteX79" fmla="*/ 642937 w 1235949"/>
              <a:gd name="connsiteY79" fmla="*/ 562034 h 1437056"/>
              <a:gd name="connsiteX80" fmla="*/ 607218 w 1235949"/>
              <a:gd name="connsiteY80" fmla="*/ 604896 h 1437056"/>
              <a:gd name="connsiteX81" fmla="*/ 602456 w 1235949"/>
              <a:gd name="connsiteY81" fmla="*/ 612040 h 1437056"/>
              <a:gd name="connsiteX82" fmla="*/ 573881 w 1235949"/>
              <a:gd name="connsiteY82" fmla="*/ 628709 h 1437056"/>
              <a:gd name="connsiteX83" fmla="*/ 554831 w 1235949"/>
              <a:gd name="connsiteY83" fmla="*/ 638234 h 1437056"/>
              <a:gd name="connsiteX84" fmla="*/ 542925 w 1235949"/>
              <a:gd name="connsiteY84" fmla="*/ 645378 h 1437056"/>
              <a:gd name="connsiteX85" fmla="*/ 535781 w 1235949"/>
              <a:gd name="connsiteY85" fmla="*/ 647759 h 1437056"/>
              <a:gd name="connsiteX86" fmla="*/ 516731 w 1235949"/>
              <a:gd name="connsiteY86" fmla="*/ 662046 h 1437056"/>
              <a:gd name="connsiteX87" fmla="*/ 500062 w 1235949"/>
              <a:gd name="connsiteY87" fmla="*/ 676334 h 1437056"/>
              <a:gd name="connsiteX88" fmla="*/ 490537 w 1235949"/>
              <a:gd name="connsiteY88" fmla="*/ 714434 h 1437056"/>
              <a:gd name="connsiteX89" fmla="*/ 490537 w 1235949"/>
              <a:gd name="connsiteY89" fmla="*/ 831115 h 1437056"/>
              <a:gd name="connsiteX90" fmla="*/ 495300 w 1235949"/>
              <a:gd name="connsiteY90" fmla="*/ 864453 h 1437056"/>
              <a:gd name="connsiteX91" fmla="*/ 492918 w 1235949"/>
              <a:gd name="connsiteY91" fmla="*/ 897790 h 1437056"/>
              <a:gd name="connsiteX92" fmla="*/ 483393 w 1235949"/>
              <a:gd name="connsiteY92" fmla="*/ 895409 h 1437056"/>
              <a:gd name="connsiteX93" fmla="*/ 478631 w 1235949"/>
              <a:gd name="connsiteY93" fmla="*/ 888265 h 1437056"/>
              <a:gd name="connsiteX94" fmla="*/ 447675 w 1235949"/>
              <a:gd name="connsiteY94" fmla="*/ 878740 h 1437056"/>
              <a:gd name="connsiteX95" fmla="*/ 445293 w 1235949"/>
              <a:gd name="connsiteY95" fmla="*/ 871596 h 1437056"/>
              <a:gd name="connsiteX96" fmla="*/ 438150 w 1235949"/>
              <a:gd name="connsiteY96" fmla="*/ 845403 h 1437056"/>
              <a:gd name="connsiteX97" fmla="*/ 421481 w 1235949"/>
              <a:gd name="connsiteY97" fmla="*/ 854928 h 1437056"/>
              <a:gd name="connsiteX98" fmla="*/ 407193 w 1235949"/>
              <a:gd name="connsiteY98" fmla="*/ 859690 h 1437056"/>
              <a:gd name="connsiteX99" fmla="*/ 397668 w 1235949"/>
              <a:gd name="connsiteY99" fmla="*/ 869215 h 1437056"/>
              <a:gd name="connsiteX100" fmla="*/ 395287 w 1235949"/>
              <a:gd name="connsiteY100" fmla="*/ 876359 h 1437056"/>
              <a:gd name="connsiteX101" fmla="*/ 388143 w 1235949"/>
              <a:gd name="connsiteY101" fmla="*/ 885884 h 1437056"/>
              <a:gd name="connsiteX102" fmla="*/ 369093 w 1235949"/>
              <a:gd name="connsiteY102" fmla="*/ 902553 h 1437056"/>
              <a:gd name="connsiteX103" fmla="*/ 371475 w 1235949"/>
              <a:gd name="connsiteY103" fmla="*/ 938271 h 1437056"/>
              <a:gd name="connsiteX104" fmla="*/ 373856 w 1235949"/>
              <a:gd name="connsiteY104" fmla="*/ 945415 h 1437056"/>
              <a:gd name="connsiteX105" fmla="*/ 381000 w 1235949"/>
              <a:gd name="connsiteY105" fmla="*/ 950178 h 1437056"/>
              <a:gd name="connsiteX106" fmla="*/ 390525 w 1235949"/>
              <a:gd name="connsiteY106" fmla="*/ 966846 h 1437056"/>
              <a:gd name="connsiteX107" fmla="*/ 392906 w 1235949"/>
              <a:gd name="connsiteY107" fmla="*/ 976371 h 1437056"/>
              <a:gd name="connsiteX108" fmla="*/ 400050 w 1235949"/>
              <a:gd name="connsiteY108" fmla="*/ 988278 h 1437056"/>
              <a:gd name="connsiteX109" fmla="*/ 407193 w 1235949"/>
              <a:gd name="connsiteY109" fmla="*/ 1023996 h 1437056"/>
              <a:gd name="connsiteX110" fmla="*/ 404812 w 1235949"/>
              <a:gd name="connsiteY110" fmla="*/ 1040665 h 1437056"/>
              <a:gd name="connsiteX111" fmla="*/ 378618 w 1235949"/>
              <a:gd name="connsiteY111" fmla="*/ 1033521 h 1437056"/>
              <a:gd name="connsiteX112" fmla="*/ 354806 w 1235949"/>
              <a:gd name="connsiteY112" fmla="*/ 1012090 h 1437056"/>
              <a:gd name="connsiteX113" fmla="*/ 350043 w 1235949"/>
              <a:gd name="connsiteY113" fmla="*/ 1004946 h 1437056"/>
              <a:gd name="connsiteX114" fmla="*/ 342900 w 1235949"/>
              <a:gd name="connsiteY114" fmla="*/ 1000184 h 1437056"/>
              <a:gd name="connsiteX115" fmla="*/ 307181 w 1235949"/>
              <a:gd name="connsiteY115" fmla="*/ 1007328 h 1437056"/>
              <a:gd name="connsiteX116" fmla="*/ 295275 w 1235949"/>
              <a:gd name="connsiteY116" fmla="*/ 1019234 h 1437056"/>
              <a:gd name="connsiteX117" fmla="*/ 288131 w 1235949"/>
              <a:gd name="connsiteY117" fmla="*/ 1043046 h 1437056"/>
              <a:gd name="connsiteX118" fmla="*/ 285750 w 1235949"/>
              <a:gd name="connsiteY118" fmla="*/ 1054953 h 1437056"/>
              <a:gd name="connsiteX119" fmla="*/ 278606 w 1235949"/>
              <a:gd name="connsiteY119" fmla="*/ 1057334 h 1437056"/>
              <a:gd name="connsiteX120" fmla="*/ 259556 w 1235949"/>
              <a:gd name="connsiteY120" fmla="*/ 1052571 h 1437056"/>
              <a:gd name="connsiteX121" fmla="*/ 252412 w 1235949"/>
              <a:gd name="connsiteY121" fmla="*/ 1040665 h 1437056"/>
              <a:gd name="connsiteX122" fmla="*/ 235743 w 1235949"/>
              <a:gd name="connsiteY122" fmla="*/ 1023996 h 1437056"/>
              <a:gd name="connsiteX123" fmla="*/ 235743 w 1235949"/>
              <a:gd name="connsiteY123" fmla="*/ 1023996 h 1437056"/>
              <a:gd name="connsiteX124" fmla="*/ 226218 w 1235949"/>
              <a:gd name="connsiteY124" fmla="*/ 1019234 h 1437056"/>
              <a:gd name="connsiteX125" fmla="*/ 207168 w 1235949"/>
              <a:gd name="connsiteY125" fmla="*/ 1007328 h 1437056"/>
              <a:gd name="connsiteX126" fmla="*/ 197643 w 1235949"/>
              <a:gd name="connsiteY126" fmla="*/ 1004946 h 1437056"/>
              <a:gd name="connsiteX127" fmla="*/ 166687 w 1235949"/>
              <a:gd name="connsiteY127" fmla="*/ 1000184 h 1437056"/>
              <a:gd name="connsiteX128" fmla="*/ 150018 w 1235949"/>
              <a:gd name="connsiteY128" fmla="*/ 995421 h 1437056"/>
              <a:gd name="connsiteX129" fmla="*/ 126206 w 1235949"/>
              <a:gd name="connsiteY129" fmla="*/ 985896 h 1437056"/>
              <a:gd name="connsiteX130" fmla="*/ 111918 w 1235949"/>
              <a:gd name="connsiteY130" fmla="*/ 978753 h 1437056"/>
              <a:gd name="connsiteX131" fmla="*/ 52387 w 1235949"/>
              <a:gd name="connsiteY131" fmla="*/ 983515 h 1437056"/>
              <a:gd name="connsiteX132" fmla="*/ 45243 w 1235949"/>
              <a:gd name="connsiteY132" fmla="*/ 988278 h 1437056"/>
              <a:gd name="connsiteX133" fmla="*/ 23812 w 1235949"/>
              <a:gd name="connsiteY133" fmla="*/ 1009709 h 1437056"/>
              <a:gd name="connsiteX134" fmla="*/ 16668 w 1235949"/>
              <a:gd name="connsiteY134" fmla="*/ 1033521 h 1437056"/>
              <a:gd name="connsiteX135" fmla="*/ 11906 w 1235949"/>
              <a:gd name="connsiteY135" fmla="*/ 1040665 h 1437056"/>
              <a:gd name="connsiteX136" fmla="*/ 9525 w 1235949"/>
              <a:gd name="connsiteY136" fmla="*/ 1081146 h 1437056"/>
              <a:gd name="connsiteX137" fmla="*/ 7143 w 1235949"/>
              <a:gd name="connsiteY137" fmla="*/ 1090671 h 1437056"/>
              <a:gd name="connsiteX138" fmla="*/ 4762 w 1235949"/>
              <a:gd name="connsiteY138" fmla="*/ 1104959 h 1437056"/>
              <a:gd name="connsiteX139" fmla="*/ 2381 w 1235949"/>
              <a:gd name="connsiteY139" fmla="*/ 1135915 h 1437056"/>
              <a:gd name="connsiteX140" fmla="*/ 0 w 1235949"/>
              <a:gd name="connsiteY140" fmla="*/ 1143059 h 1437056"/>
              <a:gd name="connsiteX141" fmla="*/ 2381 w 1235949"/>
              <a:gd name="connsiteY141" fmla="*/ 1209734 h 1437056"/>
              <a:gd name="connsiteX142" fmla="*/ 19050 w 1235949"/>
              <a:gd name="connsiteY142" fmla="*/ 1221640 h 1437056"/>
              <a:gd name="connsiteX143" fmla="*/ 45243 w 1235949"/>
              <a:gd name="connsiteY143" fmla="*/ 1233546 h 1437056"/>
              <a:gd name="connsiteX144" fmla="*/ 59531 w 1235949"/>
              <a:gd name="connsiteY144" fmla="*/ 1238309 h 1437056"/>
              <a:gd name="connsiteX145" fmla="*/ 83343 w 1235949"/>
              <a:gd name="connsiteY145" fmla="*/ 1254978 h 1437056"/>
              <a:gd name="connsiteX146" fmla="*/ 90487 w 1235949"/>
              <a:gd name="connsiteY146" fmla="*/ 1262121 h 1437056"/>
              <a:gd name="connsiteX147" fmla="*/ 104775 w 1235949"/>
              <a:gd name="connsiteY147" fmla="*/ 1266884 h 1437056"/>
              <a:gd name="connsiteX148" fmla="*/ 123825 w 1235949"/>
              <a:gd name="connsiteY148" fmla="*/ 1271646 h 1437056"/>
              <a:gd name="connsiteX149" fmla="*/ 138112 w 1235949"/>
              <a:gd name="connsiteY149" fmla="*/ 1276409 h 1437056"/>
              <a:gd name="connsiteX150" fmla="*/ 223837 w 1235949"/>
              <a:gd name="connsiteY150" fmla="*/ 1285934 h 1437056"/>
              <a:gd name="connsiteX151" fmla="*/ 257175 w 1235949"/>
              <a:gd name="connsiteY151" fmla="*/ 1314509 h 1437056"/>
              <a:gd name="connsiteX152" fmla="*/ 261937 w 1235949"/>
              <a:gd name="connsiteY152" fmla="*/ 1321653 h 1437056"/>
              <a:gd name="connsiteX153" fmla="*/ 264318 w 1235949"/>
              <a:gd name="connsiteY153" fmla="*/ 1328796 h 1437056"/>
              <a:gd name="connsiteX154" fmla="*/ 271462 w 1235949"/>
              <a:gd name="connsiteY154" fmla="*/ 1343084 h 1437056"/>
              <a:gd name="connsiteX155" fmla="*/ 276225 w 1235949"/>
              <a:gd name="connsiteY155" fmla="*/ 1350228 h 1437056"/>
              <a:gd name="connsiteX156" fmla="*/ 285750 w 1235949"/>
              <a:gd name="connsiteY156" fmla="*/ 1352609 h 1437056"/>
              <a:gd name="connsiteX157" fmla="*/ 328612 w 1235949"/>
              <a:gd name="connsiteY157" fmla="*/ 1347846 h 1437056"/>
              <a:gd name="connsiteX158" fmla="*/ 342900 w 1235949"/>
              <a:gd name="connsiteY158" fmla="*/ 1345465 h 1437056"/>
              <a:gd name="connsiteX159" fmla="*/ 366712 w 1235949"/>
              <a:gd name="connsiteY159" fmla="*/ 1350228 h 1437056"/>
              <a:gd name="connsiteX160" fmla="*/ 373856 w 1235949"/>
              <a:gd name="connsiteY160" fmla="*/ 1383565 h 1437056"/>
              <a:gd name="connsiteX161" fmla="*/ 381000 w 1235949"/>
              <a:gd name="connsiteY161" fmla="*/ 1412140 h 1437056"/>
              <a:gd name="connsiteX162" fmla="*/ 381000 w 1235949"/>
              <a:gd name="connsiteY162" fmla="*/ 1435953 h 1437056"/>
              <a:gd name="connsiteX0" fmla="*/ 381000 w 1235949"/>
              <a:gd name="connsiteY0" fmla="*/ 1435953 h 1437056"/>
              <a:gd name="connsiteX1" fmla="*/ 411956 w 1235949"/>
              <a:gd name="connsiteY1" fmla="*/ 1431190 h 1437056"/>
              <a:gd name="connsiteX2" fmla="*/ 426243 w 1235949"/>
              <a:gd name="connsiteY2" fmla="*/ 1419284 h 1437056"/>
              <a:gd name="connsiteX3" fmla="*/ 435768 w 1235949"/>
              <a:gd name="connsiteY3" fmla="*/ 1414521 h 1437056"/>
              <a:gd name="connsiteX4" fmla="*/ 447675 w 1235949"/>
              <a:gd name="connsiteY4" fmla="*/ 1404996 h 1437056"/>
              <a:gd name="connsiteX5" fmla="*/ 450056 w 1235949"/>
              <a:gd name="connsiteY5" fmla="*/ 1397853 h 1437056"/>
              <a:gd name="connsiteX6" fmla="*/ 476250 w 1235949"/>
              <a:gd name="connsiteY6" fmla="*/ 1378803 h 1437056"/>
              <a:gd name="connsiteX7" fmla="*/ 488156 w 1235949"/>
              <a:gd name="connsiteY7" fmla="*/ 1369278 h 1437056"/>
              <a:gd name="connsiteX8" fmla="*/ 526256 w 1235949"/>
              <a:gd name="connsiteY8" fmla="*/ 1362134 h 1437056"/>
              <a:gd name="connsiteX9" fmla="*/ 559593 w 1235949"/>
              <a:gd name="connsiteY9" fmla="*/ 1357371 h 1437056"/>
              <a:gd name="connsiteX10" fmla="*/ 573881 w 1235949"/>
              <a:gd name="connsiteY10" fmla="*/ 1347846 h 1437056"/>
              <a:gd name="connsiteX11" fmla="*/ 592931 w 1235949"/>
              <a:gd name="connsiteY11" fmla="*/ 1333559 h 1437056"/>
              <a:gd name="connsiteX12" fmla="*/ 611981 w 1235949"/>
              <a:gd name="connsiteY12" fmla="*/ 1321653 h 1437056"/>
              <a:gd name="connsiteX13" fmla="*/ 626268 w 1235949"/>
              <a:gd name="connsiteY13" fmla="*/ 1319271 h 1437056"/>
              <a:gd name="connsiteX14" fmla="*/ 657225 w 1235949"/>
              <a:gd name="connsiteY14" fmla="*/ 1314509 h 1437056"/>
              <a:gd name="connsiteX15" fmla="*/ 666750 w 1235949"/>
              <a:gd name="connsiteY15" fmla="*/ 1307365 h 1437056"/>
              <a:gd name="connsiteX16" fmla="*/ 652462 w 1235949"/>
              <a:gd name="connsiteY16" fmla="*/ 1295459 h 1437056"/>
              <a:gd name="connsiteX17" fmla="*/ 638175 w 1235949"/>
              <a:gd name="connsiteY17" fmla="*/ 1288315 h 1437056"/>
              <a:gd name="connsiteX18" fmla="*/ 626268 w 1235949"/>
              <a:gd name="connsiteY18" fmla="*/ 1278790 h 1437056"/>
              <a:gd name="connsiteX19" fmla="*/ 619125 w 1235949"/>
              <a:gd name="connsiteY19" fmla="*/ 1271646 h 1437056"/>
              <a:gd name="connsiteX20" fmla="*/ 621506 w 1235949"/>
              <a:gd name="connsiteY20" fmla="*/ 1254978 h 1437056"/>
              <a:gd name="connsiteX21" fmla="*/ 650081 w 1235949"/>
              <a:gd name="connsiteY21" fmla="*/ 1259740 h 1437056"/>
              <a:gd name="connsiteX22" fmla="*/ 671512 w 1235949"/>
              <a:gd name="connsiteY22" fmla="*/ 1266884 h 1437056"/>
              <a:gd name="connsiteX23" fmla="*/ 673893 w 1235949"/>
              <a:gd name="connsiteY23" fmla="*/ 1300221 h 1437056"/>
              <a:gd name="connsiteX24" fmla="*/ 692943 w 1235949"/>
              <a:gd name="connsiteY24" fmla="*/ 1302603 h 1437056"/>
              <a:gd name="connsiteX25" fmla="*/ 757237 w 1235949"/>
              <a:gd name="connsiteY25" fmla="*/ 1300221 h 1437056"/>
              <a:gd name="connsiteX26" fmla="*/ 776287 w 1235949"/>
              <a:gd name="connsiteY26" fmla="*/ 1297840 h 1437056"/>
              <a:gd name="connsiteX27" fmla="*/ 845343 w 1235949"/>
              <a:gd name="connsiteY27" fmla="*/ 1304984 h 1437056"/>
              <a:gd name="connsiteX28" fmla="*/ 864393 w 1235949"/>
              <a:gd name="connsiteY28" fmla="*/ 1309746 h 1437056"/>
              <a:gd name="connsiteX29" fmla="*/ 885825 w 1235949"/>
              <a:gd name="connsiteY29" fmla="*/ 1314509 h 1437056"/>
              <a:gd name="connsiteX30" fmla="*/ 897731 w 1235949"/>
              <a:gd name="connsiteY30" fmla="*/ 1319271 h 1437056"/>
              <a:gd name="connsiteX31" fmla="*/ 907256 w 1235949"/>
              <a:gd name="connsiteY31" fmla="*/ 1324034 h 1437056"/>
              <a:gd name="connsiteX32" fmla="*/ 926306 w 1235949"/>
              <a:gd name="connsiteY32" fmla="*/ 1328796 h 1437056"/>
              <a:gd name="connsiteX33" fmla="*/ 945356 w 1235949"/>
              <a:gd name="connsiteY33" fmla="*/ 1333559 h 1437056"/>
              <a:gd name="connsiteX34" fmla="*/ 950118 w 1235949"/>
              <a:gd name="connsiteY34" fmla="*/ 1307365 h 1437056"/>
              <a:gd name="connsiteX35" fmla="*/ 952500 w 1235949"/>
              <a:gd name="connsiteY35" fmla="*/ 1297840 h 1437056"/>
              <a:gd name="connsiteX36" fmla="*/ 988218 w 1235949"/>
              <a:gd name="connsiteY36" fmla="*/ 1290696 h 1437056"/>
              <a:gd name="connsiteX37" fmla="*/ 992981 w 1235949"/>
              <a:gd name="connsiteY37" fmla="*/ 1283553 h 1437056"/>
              <a:gd name="connsiteX38" fmla="*/ 1000125 w 1235949"/>
              <a:gd name="connsiteY38" fmla="*/ 1281171 h 1437056"/>
              <a:gd name="connsiteX39" fmla="*/ 1007268 w 1235949"/>
              <a:gd name="connsiteY39" fmla="*/ 1276409 h 1437056"/>
              <a:gd name="connsiteX40" fmla="*/ 1012031 w 1235949"/>
              <a:gd name="connsiteY40" fmla="*/ 1266884 h 1437056"/>
              <a:gd name="connsiteX41" fmla="*/ 1014412 w 1235949"/>
              <a:gd name="connsiteY41" fmla="*/ 1259740 h 1437056"/>
              <a:gd name="connsiteX42" fmla="*/ 1023937 w 1235949"/>
              <a:gd name="connsiteY42" fmla="*/ 1245453 h 1437056"/>
              <a:gd name="connsiteX43" fmla="*/ 1031081 w 1235949"/>
              <a:gd name="connsiteY43" fmla="*/ 1226403 h 1437056"/>
              <a:gd name="connsiteX44" fmla="*/ 1033462 w 1235949"/>
              <a:gd name="connsiteY44" fmla="*/ 1219259 h 1437056"/>
              <a:gd name="connsiteX45" fmla="*/ 1035843 w 1235949"/>
              <a:gd name="connsiteY45" fmla="*/ 1209734 h 1437056"/>
              <a:gd name="connsiteX46" fmla="*/ 1045368 w 1235949"/>
              <a:gd name="connsiteY46" fmla="*/ 1181159 h 1437056"/>
              <a:gd name="connsiteX47" fmla="*/ 1062037 w 1235949"/>
              <a:gd name="connsiteY47" fmla="*/ 1150203 h 1437056"/>
              <a:gd name="connsiteX48" fmla="*/ 1069181 w 1235949"/>
              <a:gd name="connsiteY48" fmla="*/ 1121628 h 1437056"/>
              <a:gd name="connsiteX49" fmla="*/ 997743 w 1235949"/>
              <a:gd name="connsiteY49" fmla="*/ 1135915 h 1437056"/>
              <a:gd name="connsiteX50" fmla="*/ 1019175 w 1235949"/>
              <a:gd name="connsiteY50" fmla="*/ 1085909 h 1437056"/>
              <a:gd name="connsiteX51" fmla="*/ 1033462 w 1235949"/>
              <a:gd name="connsiteY51" fmla="*/ 1028759 h 1437056"/>
              <a:gd name="connsiteX52" fmla="*/ 1062036 w 1235949"/>
              <a:gd name="connsiteY52" fmla="*/ 971609 h 1437056"/>
              <a:gd name="connsiteX53" fmla="*/ 1119187 w 1235949"/>
              <a:gd name="connsiteY53" fmla="*/ 923984 h 1437056"/>
              <a:gd name="connsiteX54" fmla="*/ 1173956 w 1235949"/>
              <a:gd name="connsiteY54" fmla="*/ 859690 h 1437056"/>
              <a:gd name="connsiteX55" fmla="*/ 1235868 w 1235949"/>
              <a:gd name="connsiteY55" fmla="*/ 831115 h 1437056"/>
              <a:gd name="connsiteX56" fmla="*/ 1185861 w 1235949"/>
              <a:gd name="connsiteY56" fmla="*/ 778728 h 1437056"/>
              <a:gd name="connsiteX57" fmla="*/ 1133475 w 1235949"/>
              <a:gd name="connsiteY57" fmla="*/ 745390 h 1437056"/>
              <a:gd name="connsiteX58" fmla="*/ 1088231 w 1235949"/>
              <a:gd name="connsiteY58" fmla="*/ 662046 h 1437056"/>
              <a:gd name="connsiteX59" fmla="*/ 1064418 w 1235949"/>
              <a:gd name="connsiteY59" fmla="*/ 609659 h 1437056"/>
              <a:gd name="connsiteX60" fmla="*/ 1031081 w 1235949"/>
              <a:gd name="connsiteY60" fmla="*/ 535840 h 1437056"/>
              <a:gd name="connsiteX61" fmla="*/ 992981 w 1235949"/>
              <a:gd name="connsiteY61" fmla="*/ 452496 h 1437056"/>
              <a:gd name="connsiteX62" fmla="*/ 969168 w 1235949"/>
              <a:gd name="connsiteY62" fmla="*/ 397728 h 1437056"/>
              <a:gd name="connsiteX63" fmla="*/ 947738 w 1235949"/>
              <a:gd name="connsiteY63" fmla="*/ 333434 h 1437056"/>
              <a:gd name="connsiteX64" fmla="*/ 926306 w 1235949"/>
              <a:gd name="connsiteY64" fmla="*/ 242946 h 1437056"/>
              <a:gd name="connsiteX65" fmla="*/ 900112 w 1235949"/>
              <a:gd name="connsiteY65" fmla="*/ 161985 h 1437056"/>
              <a:gd name="connsiteX66" fmla="*/ 871537 w 1235949"/>
              <a:gd name="connsiteY66" fmla="*/ 88166 h 1437056"/>
              <a:gd name="connsiteX67" fmla="*/ 823912 w 1235949"/>
              <a:gd name="connsiteY67" fmla="*/ 58 h 1437056"/>
              <a:gd name="connsiteX68" fmla="*/ 852487 w 1235949"/>
              <a:gd name="connsiteY68" fmla="*/ 84506 h 1437056"/>
              <a:gd name="connsiteX69" fmla="*/ 862012 w 1235949"/>
              <a:gd name="connsiteY69" fmla="*/ 148800 h 1437056"/>
              <a:gd name="connsiteX70" fmla="*/ 847725 w 1235949"/>
              <a:gd name="connsiteY70" fmla="*/ 207228 h 1437056"/>
              <a:gd name="connsiteX71" fmla="*/ 812006 w 1235949"/>
              <a:gd name="connsiteY71" fmla="*/ 297715 h 1437056"/>
              <a:gd name="connsiteX72" fmla="*/ 797718 w 1235949"/>
              <a:gd name="connsiteY72" fmla="*/ 354865 h 1437056"/>
              <a:gd name="connsiteX73" fmla="*/ 781050 w 1235949"/>
              <a:gd name="connsiteY73" fmla="*/ 395346 h 1437056"/>
              <a:gd name="connsiteX74" fmla="*/ 754856 w 1235949"/>
              <a:gd name="connsiteY74" fmla="*/ 445353 h 1437056"/>
              <a:gd name="connsiteX75" fmla="*/ 762000 w 1235949"/>
              <a:gd name="connsiteY75" fmla="*/ 481071 h 1437056"/>
              <a:gd name="connsiteX76" fmla="*/ 733424 w 1235949"/>
              <a:gd name="connsiteY76" fmla="*/ 483453 h 1437056"/>
              <a:gd name="connsiteX77" fmla="*/ 688181 w 1235949"/>
              <a:gd name="connsiteY77" fmla="*/ 519171 h 1437056"/>
              <a:gd name="connsiteX78" fmla="*/ 642937 w 1235949"/>
              <a:gd name="connsiteY78" fmla="*/ 562034 h 1437056"/>
              <a:gd name="connsiteX79" fmla="*/ 607218 w 1235949"/>
              <a:gd name="connsiteY79" fmla="*/ 604896 h 1437056"/>
              <a:gd name="connsiteX80" fmla="*/ 602456 w 1235949"/>
              <a:gd name="connsiteY80" fmla="*/ 612040 h 1437056"/>
              <a:gd name="connsiteX81" fmla="*/ 573881 w 1235949"/>
              <a:gd name="connsiteY81" fmla="*/ 628709 h 1437056"/>
              <a:gd name="connsiteX82" fmla="*/ 554831 w 1235949"/>
              <a:gd name="connsiteY82" fmla="*/ 638234 h 1437056"/>
              <a:gd name="connsiteX83" fmla="*/ 542925 w 1235949"/>
              <a:gd name="connsiteY83" fmla="*/ 645378 h 1437056"/>
              <a:gd name="connsiteX84" fmla="*/ 535781 w 1235949"/>
              <a:gd name="connsiteY84" fmla="*/ 647759 h 1437056"/>
              <a:gd name="connsiteX85" fmla="*/ 516731 w 1235949"/>
              <a:gd name="connsiteY85" fmla="*/ 662046 h 1437056"/>
              <a:gd name="connsiteX86" fmla="*/ 500062 w 1235949"/>
              <a:gd name="connsiteY86" fmla="*/ 676334 h 1437056"/>
              <a:gd name="connsiteX87" fmla="*/ 490537 w 1235949"/>
              <a:gd name="connsiteY87" fmla="*/ 714434 h 1437056"/>
              <a:gd name="connsiteX88" fmla="*/ 490537 w 1235949"/>
              <a:gd name="connsiteY88" fmla="*/ 831115 h 1437056"/>
              <a:gd name="connsiteX89" fmla="*/ 495300 w 1235949"/>
              <a:gd name="connsiteY89" fmla="*/ 864453 h 1437056"/>
              <a:gd name="connsiteX90" fmla="*/ 492918 w 1235949"/>
              <a:gd name="connsiteY90" fmla="*/ 897790 h 1437056"/>
              <a:gd name="connsiteX91" fmla="*/ 483393 w 1235949"/>
              <a:gd name="connsiteY91" fmla="*/ 895409 h 1437056"/>
              <a:gd name="connsiteX92" fmla="*/ 478631 w 1235949"/>
              <a:gd name="connsiteY92" fmla="*/ 888265 h 1437056"/>
              <a:gd name="connsiteX93" fmla="*/ 447675 w 1235949"/>
              <a:gd name="connsiteY93" fmla="*/ 878740 h 1437056"/>
              <a:gd name="connsiteX94" fmla="*/ 445293 w 1235949"/>
              <a:gd name="connsiteY94" fmla="*/ 871596 h 1437056"/>
              <a:gd name="connsiteX95" fmla="*/ 438150 w 1235949"/>
              <a:gd name="connsiteY95" fmla="*/ 845403 h 1437056"/>
              <a:gd name="connsiteX96" fmla="*/ 421481 w 1235949"/>
              <a:gd name="connsiteY96" fmla="*/ 854928 h 1437056"/>
              <a:gd name="connsiteX97" fmla="*/ 407193 w 1235949"/>
              <a:gd name="connsiteY97" fmla="*/ 859690 h 1437056"/>
              <a:gd name="connsiteX98" fmla="*/ 397668 w 1235949"/>
              <a:gd name="connsiteY98" fmla="*/ 869215 h 1437056"/>
              <a:gd name="connsiteX99" fmla="*/ 395287 w 1235949"/>
              <a:gd name="connsiteY99" fmla="*/ 876359 h 1437056"/>
              <a:gd name="connsiteX100" fmla="*/ 388143 w 1235949"/>
              <a:gd name="connsiteY100" fmla="*/ 885884 h 1437056"/>
              <a:gd name="connsiteX101" fmla="*/ 369093 w 1235949"/>
              <a:gd name="connsiteY101" fmla="*/ 902553 h 1437056"/>
              <a:gd name="connsiteX102" fmla="*/ 371475 w 1235949"/>
              <a:gd name="connsiteY102" fmla="*/ 938271 h 1437056"/>
              <a:gd name="connsiteX103" fmla="*/ 373856 w 1235949"/>
              <a:gd name="connsiteY103" fmla="*/ 945415 h 1437056"/>
              <a:gd name="connsiteX104" fmla="*/ 381000 w 1235949"/>
              <a:gd name="connsiteY104" fmla="*/ 950178 h 1437056"/>
              <a:gd name="connsiteX105" fmla="*/ 390525 w 1235949"/>
              <a:gd name="connsiteY105" fmla="*/ 966846 h 1437056"/>
              <a:gd name="connsiteX106" fmla="*/ 392906 w 1235949"/>
              <a:gd name="connsiteY106" fmla="*/ 976371 h 1437056"/>
              <a:gd name="connsiteX107" fmla="*/ 400050 w 1235949"/>
              <a:gd name="connsiteY107" fmla="*/ 988278 h 1437056"/>
              <a:gd name="connsiteX108" fmla="*/ 407193 w 1235949"/>
              <a:gd name="connsiteY108" fmla="*/ 1023996 h 1437056"/>
              <a:gd name="connsiteX109" fmla="*/ 404812 w 1235949"/>
              <a:gd name="connsiteY109" fmla="*/ 1040665 h 1437056"/>
              <a:gd name="connsiteX110" fmla="*/ 378618 w 1235949"/>
              <a:gd name="connsiteY110" fmla="*/ 1033521 h 1437056"/>
              <a:gd name="connsiteX111" fmla="*/ 354806 w 1235949"/>
              <a:gd name="connsiteY111" fmla="*/ 1012090 h 1437056"/>
              <a:gd name="connsiteX112" fmla="*/ 350043 w 1235949"/>
              <a:gd name="connsiteY112" fmla="*/ 1004946 h 1437056"/>
              <a:gd name="connsiteX113" fmla="*/ 342900 w 1235949"/>
              <a:gd name="connsiteY113" fmla="*/ 1000184 h 1437056"/>
              <a:gd name="connsiteX114" fmla="*/ 307181 w 1235949"/>
              <a:gd name="connsiteY114" fmla="*/ 1007328 h 1437056"/>
              <a:gd name="connsiteX115" fmla="*/ 295275 w 1235949"/>
              <a:gd name="connsiteY115" fmla="*/ 1019234 h 1437056"/>
              <a:gd name="connsiteX116" fmla="*/ 288131 w 1235949"/>
              <a:gd name="connsiteY116" fmla="*/ 1043046 h 1437056"/>
              <a:gd name="connsiteX117" fmla="*/ 285750 w 1235949"/>
              <a:gd name="connsiteY117" fmla="*/ 1054953 h 1437056"/>
              <a:gd name="connsiteX118" fmla="*/ 278606 w 1235949"/>
              <a:gd name="connsiteY118" fmla="*/ 1057334 h 1437056"/>
              <a:gd name="connsiteX119" fmla="*/ 259556 w 1235949"/>
              <a:gd name="connsiteY119" fmla="*/ 1052571 h 1437056"/>
              <a:gd name="connsiteX120" fmla="*/ 252412 w 1235949"/>
              <a:gd name="connsiteY120" fmla="*/ 1040665 h 1437056"/>
              <a:gd name="connsiteX121" fmla="*/ 235743 w 1235949"/>
              <a:gd name="connsiteY121" fmla="*/ 1023996 h 1437056"/>
              <a:gd name="connsiteX122" fmla="*/ 235743 w 1235949"/>
              <a:gd name="connsiteY122" fmla="*/ 1023996 h 1437056"/>
              <a:gd name="connsiteX123" fmla="*/ 226218 w 1235949"/>
              <a:gd name="connsiteY123" fmla="*/ 1019234 h 1437056"/>
              <a:gd name="connsiteX124" fmla="*/ 207168 w 1235949"/>
              <a:gd name="connsiteY124" fmla="*/ 1007328 h 1437056"/>
              <a:gd name="connsiteX125" fmla="*/ 197643 w 1235949"/>
              <a:gd name="connsiteY125" fmla="*/ 1004946 h 1437056"/>
              <a:gd name="connsiteX126" fmla="*/ 166687 w 1235949"/>
              <a:gd name="connsiteY126" fmla="*/ 1000184 h 1437056"/>
              <a:gd name="connsiteX127" fmla="*/ 150018 w 1235949"/>
              <a:gd name="connsiteY127" fmla="*/ 995421 h 1437056"/>
              <a:gd name="connsiteX128" fmla="*/ 126206 w 1235949"/>
              <a:gd name="connsiteY128" fmla="*/ 985896 h 1437056"/>
              <a:gd name="connsiteX129" fmla="*/ 111918 w 1235949"/>
              <a:gd name="connsiteY129" fmla="*/ 978753 h 1437056"/>
              <a:gd name="connsiteX130" fmla="*/ 52387 w 1235949"/>
              <a:gd name="connsiteY130" fmla="*/ 983515 h 1437056"/>
              <a:gd name="connsiteX131" fmla="*/ 45243 w 1235949"/>
              <a:gd name="connsiteY131" fmla="*/ 988278 h 1437056"/>
              <a:gd name="connsiteX132" fmla="*/ 23812 w 1235949"/>
              <a:gd name="connsiteY132" fmla="*/ 1009709 h 1437056"/>
              <a:gd name="connsiteX133" fmla="*/ 16668 w 1235949"/>
              <a:gd name="connsiteY133" fmla="*/ 1033521 h 1437056"/>
              <a:gd name="connsiteX134" fmla="*/ 11906 w 1235949"/>
              <a:gd name="connsiteY134" fmla="*/ 1040665 h 1437056"/>
              <a:gd name="connsiteX135" fmla="*/ 9525 w 1235949"/>
              <a:gd name="connsiteY135" fmla="*/ 1081146 h 1437056"/>
              <a:gd name="connsiteX136" fmla="*/ 7143 w 1235949"/>
              <a:gd name="connsiteY136" fmla="*/ 1090671 h 1437056"/>
              <a:gd name="connsiteX137" fmla="*/ 4762 w 1235949"/>
              <a:gd name="connsiteY137" fmla="*/ 1104959 h 1437056"/>
              <a:gd name="connsiteX138" fmla="*/ 2381 w 1235949"/>
              <a:gd name="connsiteY138" fmla="*/ 1135915 h 1437056"/>
              <a:gd name="connsiteX139" fmla="*/ 0 w 1235949"/>
              <a:gd name="connsiteY139" fmla="*/ 1143059 h 1437056"/>
              <a:gd name="connsiteX140" fmla="*/ 2381 w 1235949"/>
              <a:gd name="connsiteY140" fmla="*/ 1209734 h 1437056"/>
              <a:gd name="connsiteX141" fmla="*/ 19050 w 1235949"/>
              <a:gd name="connsiteY141" fmla="*/ 1221640 h 1437056"/>
              <a:gd name="connsiteX142" fmla="*/ 45243 w 1235949"/>
              <a:gd name="connsiteY142" fmla="*/ 1233546 h 1437056"/>
              <a:gd name="connsiteX143" fmla="*/ 59531 w 1235949"/>
              <a:gd name="connsiteY143" fmla="*/ 1238309 h 1437056"/>
              <a:gd name="connsiteX144" fmla="*/ 83343 w 1235949"/>
              <a:gd name="connsiteY144" fmla="*/ 1254978 h 1437056"/>
              <a:gd name="connsiteX145" fmla="*/ 90487 w 1235949"/>
              <a:gd name="connsiteY145" fmla="*/ 1262121 h 1437056"/>
              <a:gd name="connsiteX146" fmla="*/ 104775 w 1235949"/>
              <a:gd name="connsiteY146" fmla="*/ 1266884 h 1437056"/>
              <a:gd name="connsiteX147" fmla="*/ 123825 w 1235949"/>
              <a:gd name="connsiteY147" fmla="*/ 1271646 h 1437056"/>
              <a:gd name="connsiteX148" fmla="*/ 138112 w 1235949"/>
              <a:gd name="connsiteY148" fmla="*/ 1276409 h 1437056"/>
              <a:gd name="connsiteX149" fmla="*/ 223837 w 1235949"/>
              <a:gd name="connsiteY149" fmla="*/ 1285934 h 1437056"/>
              <a:gd name="connsiteX150" fmla="*/ 257175 w 1235949"/>
              <a:gd name="connsiteY150" fmla="*/ 1314509 h 1437056"/>
              <a:gd name="connsiteX151" fmla="*/ 261937 w 1235949"/>
              <a:gd name="connsiteY151" fmla="*/ 1321653 h 1437056"/>
              <a:gd name="connsiteX152" fmla="*/ 264318 w 1235949"/>
              <a:gd name="connsiteY152" fmla="*/ 1328796 h 1437056"/>
              <a:gd name="connsiteX153" fmla="*/ 271462 w 1235949"/>
              <a:gd name="connsiteY153" fmla="*/ 1343084 h 1437056"/>
              <a:gd name="connsiteX154" fmla="*/ 276225 w 1235949"/>
              <a:gd name="connsiteY154" fmla="*/ 1350228 h 1437056"/>
              <a:gd name="connsiteX155" fmla="*/ 285750 w 1235949"/>
              <a:gd name="connsiteY155" fmla="*/ 1352609 h 1437056"/>
              <a:gd name="connsiteX156" fmla="*/ 328612 w 1235949"/>
              <a:gd name="connsiteY156" fmla="*/ 1347846 h 1437056"/>
              <a:gd name="connsiteX157" fmla="*/ 342900 w 1235949"/>
              <a:gd name="connsiteY157" fmla="*/ 1345465 h 1437056"/>
              <a:gd name="connsiteX158" fmla="*/ 366712 w 1235949"/>
              <a:gd name="connsiteY158" fmla="*/ 1350228 h 1437056"/>
              <a:gd name="connsiteX159" fmla="*/ 373856 w 1235949"/>
              <a:gd name="connsiteY159" fmla="*/ 1383565 h 1437056"/>
              <a:gd name="connsiteX160" fmla="*/ 381000 w 1235949"/>
              <a:gd name="connsiteY160" fmla="*/ 1412140 h 1437056"/>
              <a:gd name="connsiteX161" fmla="*/ 381000 w 1235949"/>
              <a:gd name="connsiteY161" fmla="*/ 1435953 h 1437056"/>
              <a:gd name="connsiteX0" fmla="*/ 381000 w 1235949"/>
              <a:gd name="connsiteY0" fmla="*/ 1435953 h 1437056"/>
              <a:gd name="connsiteX1" fmla="*/ 411956 w 1235949"/>
              <a:gd name="connsiteY1" fmla="*/ 1431190 h 1437056"/>
              <a:gd name="connsiteX2" fmla="*/ 426243 w 1235949"/>
              <a:gd name="connsiteY2" fmla="*/ 1419284 h 1437056"/>
              <a:gd name="connsiteX3" fmla="*/ 435768 w 1235949"/>
              <a:gd name="connsiteY3" fmla="*/ 1414521 h 1437056"/>
              <a:gd name="connsiteX4" fmla="*/ 447675 w 1235949"/>
              <a:gd name="connsiteY4" fmla="*/ 1404996 h 1437056"/>
              <a:gd name="connsiteX5" fmla="*/ 450056 w 1235949"/>
              <a:gd name="connsiteY5" fmla="*/ 1397853 h 1437056"/>
              <a:gd name="connsiteX6" fmla="*/ 476250 w 1235949"/>
              <a:gd name="connsiteY6" fmla="*/ 1378803 h 1437056"/>
              <a:gd name="connsiteX7" fmla="*/ 488156 w 1235949"/>
              <a:gd name="connsiteY7" fmla="*/ 1369278 h 1437056"/>
              <a:gd name="connsiteX8" fmla="*/ 526256 w 1235949"/>
              <a:gd name="connsiteY8" fmla="*/ 1362134 h 1437056"/>
              <a:gd name="connsiteX9" fmla="*/ 559593 w 1235949"/>
              <a:gd name="connsiteY9" fmla="*/ 1357371 h 1437056"/>
              <a:gd name="connsiteX10" fmla="*/ 573881 w 1235949"/>
              <a:gd name="connsiteY10" fmla="*/ 1347846 h 1437056"/>
              <a:gd name="connsiteX11" fmla="*/ 592931 w 1235949"/>
              <a:gd name="connsiteY11" fmla="*/ 1333559 h 1437056"/>
              <a:gd name="connsiteX12" fmla="*/ 611981 w 1235949"/>
              <a:gd name="connsiteY12" fmla="*/ 1321653 h 1437056"/>
              <a:gd name="connsiteX13" fmla="*/ 626268 w 1235949"/>
              <a:gd name="connsiteY13" fmla="*/ 1319271 h 1437056"/>
              <a:gd name="connsiteX14" fmla="*/ 657225 w 1235949"/>
              <a:gd name="connsiteY14" fmla="*/ 1314509 h 1437056"/>
              <a:gd name="connsiteX15" fmla="*/ 666750 w 1235949"/>
              <a:gd name="connsiteY15" fmla="*/ 1307365 h 1437056"/>
              <a:gd name="connsiteX16" fmla="*/ 652462 w 1235949"/>
              <a:gd name="connsiteY16" fmla="*/ 1295459 h 1437056"/>
              <a:gd name="connsiteX17" fmla="*/ 638175 w 1235949"/>
              <a:gd name="connsiteY17" fmla="*/ 1288315 h 1437056"/>
              <a:gd name="connsiteX18" fmla="*/ 626268 w 1235949"/>
              <a:gd name="connsiteY18" fmla="*/ 1278790 h 1437056"/>
              <a:gd name="connsiteX19" fmla="*/ 619125 w 1235949"/>
              <a:gd name="connsiteY19" fmla="*/ 1271646 h 1437056"/>
              <a:gd name="connsiteX20" fmla="*/ 621506 w 1235949"/>
              <a:gd name="connsiteY20" fmla="*/ 1254978 h 1437056"/>
              <a:gd name="connsiteX21" fmla="*/ 650081 w 1235949"/>
              <a:gd name="connsiteY21" fmla="*/ 1259740 h 1437056"/>
              <a:gd name="connsiteX22" fmla="*/ 671512 w 1235949"/>
              <a:gd name="connsiteY22" fmla="*/ 1266884 h 1437056"/>
              <a:gd name="connsiteX23" fmla="*/ 673893 w 1235949"/>
              <a:gd name="connsiteY23" fmla="*/ 1300221 h 1437056"/>
              <a:gd name="connsiteX24" fmla="*/ 692943 w 1235949"/>
              <a:gd name="connsiteY24" fmla="*/ 1302603 h 1437056"/>
              <a:gd name="connsiteX25" fmla="*/ 757237 w 1235949"/>
              <a:gd name="connsiteY25" fmla="*/ 1300221 h 1437056"/>
              <a:gd name="connsiteX26" fmla="*/ 776287 w 1235949"/>
              <a:gd name="connsiteY26" fmla="*/ 1297840 h 1437056"/>
              <a:gd name="connsiteX27" fmla="*/ 845343 w 1235949"/>
              <a:gd name="connsiteY27" fmla="*/ 1304984 h 1437056"/>
              <a:gd name="connsiteX28" fmla="*/ 864393 w 1235949"/>
              <a:gd name="connsiteY28" fmla="*/ 1309746 h 1437056"/>
              <a:gd name="connsiteX29" fmla="*/ 885825 w 1235949"/>
              <a:gd name="connsiteY29" fmla="*/ 1314509 h 1437056"/>
              <a:gd name="connsiteX30" fmla="*/ 897731 w 1235949"/>
              <a:gd name="connsiteY30" fmla="*/ 1319271 h 1437056"/>
              <a:gd name="connsiteX31" fmla="*/ 907256 w 1235949"/>
              <a:gd name="connsiteY31" fmla="*/ 1324034 h 1437056"/>
              <a:gd name="connsiteX32" fmla="*/ 926306 w 1235949"/>
              <a:gd name="connsiteY32" fmla="*/ 1328796 h 1437056"/>
              <a:gd name="connsiteX33" fmla="*/ 945356 w 1235949"/>
              <a:gd name="connsiteY33" fmla="*/ 1333559 h 1437056"/>
              <a:gd name="connsiteX34" fmla="*/ 950118 w 1235949"/>
              <a:gd name="connsiteY34" fmla="*/ 1307365 h 1437056"/>
              <a:gd name="connsiteX35" fmla="*/ 952500 w 1235949"/>
              <a:gd name="connsiteY35" fmla="*/ 1297840 h 1437056"/>
              <a:gd name="connsiteX36" fmla="*/ 988218 w 1235949"/>
              <a:gd name="connsiteY36" fmla="*/ 1290696 h 1437056"/>
              <a:gd name="connsiteX37" fmla="*/ 992981 w 1235949"/>
              <a:gd name="connsiteY37" fmla="*/ 1283553 h 1437056"/>
              <a:gd name="connsiteX38" fmla="*/ 1000125 w 1235949"/>
              <a:gd name="connsiteY38" fmla="*/ 1281171 h 1437056"/>
              <a:gd name="connsiteX39" fmla="*/ 1007268 w 1235949"/>
              <a:gd name="connsiteY39" fmla="*/ 1276409 h 1437056"/>
              <a:gd name="connsiteX40" fmla="*/ 1012031 w 1235949"/>
              <a:gd name="connsiteY40" fmla="*/ 1266884 h 1437056"/>
              <a:gd name="connsiteX41" fmla="*/ 1014412 w 1235949"/>
              <a:gd name="connsiteY41" fmla="*/ 1259740 h 1437056"/>
              <a:gd name="connsiteX42" fmla="*/ 1023937 w 1235949"/>
              <a:gd name="connsiteY42" fmla="*/ 1245453 h 1437056"/>
              <a:gd name="connsiteX43" fmla="*/ 1031081 w 1235949"/>
              <a:gd name="connsiteY43" fmla="*/ 1226403 h 1437056"/>
              <a:gd name="connsiteX44" fmla="*/ 1033462 w 1235949"/>
              <a:gd name="connsiteY44" fmla="*/ 1219259 h 1437056"/>
              <a:gd name="connsiteX45" fmla="*/ 1035843 w 1235949"/>
              <a:gd name="connsiteY45" fmla="*/ 1209734 h 1437056"/>
              <a:gd name="connsiteX46" fmla="*/ 1062037 w 1235949"/>
              <a:gd name="connsiteY46" fmla="*/ 1150203 h 1437056"/>
              <a:gd name="connsiteX47" fmla="*/ 1069181 w 1235949"/>
              <a:gd name="connsiteY47" fmla="*/ 1121628 h 1437056"/>
              <a:gd name="connsiteX48" fmla="*/ 997743 w 1235949"/>
              <a:gd name="connsiteY48" fmla="*/ 1135915 h 1437056"/>
              <a:gd name="connsiteX49" fmla="*/ 1019175 w 1235949"/>
              <a:gd name="connsiteY49" fmla="*/ 1085909 h 1437056"/>
              <a:gd name="connsiteX50" fmla="*/ 1033462 w 1235949"/>
              <a:gd name="connsiteY50" fmla="*/ 1028759 h 1437056"/>
              <a:gd name="connsiteX51" fmla="*/ 1062036 w 1235949"/>
              <a:gd name="connsiteY51" fmla="*/ 971609 h 1437056"/>
              <a:gd name="connsiteX52" fmla="*/ 1119187 w 1235949"/>
              <a:gd name="connsiteY52" fmla="*/ 923984 h 1437056"/>
              <a:gd name="connsiteX53" fmla="*/ 1173956 w 1235949"/>
              <a:gd name="connsiteY53" fmla="*/ 859690 h 1437056"/>
              <a:gd name="connsiteX54" fmla="*/ 1235868 w 1235949"/>
              <a:gd name="connsiteY54" fmla="*/ 831115 h 1437056"/>
              <a:gd name="connsiteX55" fmla="*/ 1185861 w 1235949"/>
              <a:gd name="connsiteY55" fmla="*/ 778728 h 1437056"/>
              <a:gd name="connsiteX56" fmla="*/ 1133475 w 1235949"/>
              <a:gd name="connsiteY56" fmla="*/ 745390 h 1437056"/>
              <a:gd name="connsiteX57" fmla="*/ 1088231 w 1235949"/>
              <a:gd name="connsiteY57" fmla="*/ 662046 h 1437056"/>
              <a:gd name="connsiteX58" fmla="*/ 1064418 w 1235949"/>
              <a:gd name="connsiteY58" fmla="*/ 609659 h 1437056"/>
              <a:gd name="connsiteX59" fmla="*/ 1031081 w 1235949"/>
              <a:gd name="connsiteY59" fmla="*/ 535840 h 1437056"/>
              <a:gd name="connsiteX60" fmla="*/ 992981 w 1235949"/>
              <a:gd name="connsiteY60" fmla="*/ 452496 h 1437056"/>
              <a:gd name="connsiteX61" fmla="*/ 969168 w 1235949"/>
              <a:gd name="connsiteY61" fmla="*/ 397728 h 1437056"/>
              <a:gd name="connsiteX62" fmla="*/ 947738 w 1235949"/>
              <a:gd name="connsiteY62" fmla="*/ 333434 h 1437056"/>
              <a:gd name="connsiteX63" fmla="*/ 926306 w 1235949"/>
              <a:gd name="connsiteY63" fmla="*/ 242946 h 1437056"/>
              <a:gd name="connsiteX64" fmla="*/ 900112 w 1235949"/>
              <a:gd name="connsiteY64" fmla="*/ 161985 h 1437056"/>
              <a:gd name="connsiteX65" fmla="*/ 871537 w 1235949"/>
              <a:gd name="connsiteY65" fmla="*/ 88166 h 1437056"/>
              <a:gd name="connsiteX66" fmla="*/ 823912 w 1235949"/>
              <a:gd name="connsiteY66" fmla="*/ 58 h 1437056"/>
              <a:gd name="connsiteX67" fmla="*/ 852487 w 1235949"/>
              <a:gd name="connsiteY67" fmla="*/ 84506 h 1437056"/>
              <a:gd name="connsiteX68" fmla="*/ 862012 w 1235949"/>
              <a:gd name="connsiteY68" fmla="*/ 148800 h 1437056"/>
              <a:gd name="connsiteX69" fmla="*/ 847725 w 1235949"/>
              <a:gd name="connsiteY69" fmla="*/ 207228 h 1437056"/>
              <a:gd name="connsiteX70" fmla="*/ 812006 w 1235949"/>
              <a:gd name="connsiteY70" fmla="*/ 297715 h 1437056"/>
              <a:gd name="connsiteX71" fmla="*/ 797718 w 1235949"/>
              <a:gd name="connsiteY71" fmla="*/ 354865 h 1437056"/>
              <a:gd name="connsiteX72" fmla="*/ 781050 w 1235949"/>
              <a:gd name="connsiteY72" fmla="*/ 395346 h 1437056"/>
              <a:gd name="connsiteX73" fmla="*/ 754856 w 1235949"/>
              <a:gd name="connsiteY73" fmla="*/ 445353 h 1437056"/>
              <a:gd name="connsiteX74" fmla="*/ 762000 w 1235949"/>
              <a:gd name="connsiteY74" fmla="*/ 481071 h 1437056"/>
              <a:gd name="connsiteX75" fmla="*/ 733424 w 1235949"/>
              <a:gd name="connsiteY75" fmla="*/ 483453 h 1437056"/>
              <a:gd name="connsiteX76" fmla="*/ 688181 w 1235949"/>
              <a:gd name="connsiteY76" fmla="*/ 519171 h 1437056"/>
              <a:gd name="connsiteX77" fmla="*/ 642937 w 1235949"/>
              <a:gd name="connsiteY77" fmla="*/ 562034 h 1437056"/>
              <a:gd name="connsiteX78" fmla="*/ 607218 w 1235949"/>
              <a:gd name="connsiteY78" fmla="*/ 604896 h 1437056"/>
              <a:gd name="connsiteX79" fmla="*/ 602456 w 1235949"/>
              <a:gd name="connsiteY79" fmla="*/ 612040 h 1437056"/>
              <a:gd name="connsiteX80" fmla="*/ 573881 w 1235949"/>
              <a:gd name="connsiteY80" fmla="*/ 628709 h 1437056"/>
              <a:gd name="connsiteX81" fmla="*/ 554831 w 1235949"/>
              <a:gd name="connsiteY81" fmla="*/ 638234 h 1437056"/>
              <a:gd name="connsiteX82" fmla="*/ 542925 w 1235949"/>
              <a:gd name="connsiteY82" fmla="*/ 645378 h 1437056"/>
              <a:gd name="connsiteX83" fmla="*/ 535781 w 1235949"/>
              <a:gd name="connsiteY83" fmla="*/ 647759 h 1437056"/>
              <a:gd name="connsiteX84" fmla="*/ 516731 w 1235949"/>
              <a:gd name="connsiteY84" fmla="*/ 662046 h 1437056"/>
              <a:gd name="connsiteX85" fmla="*/ 500062 w 1235949"/>
              <a:gd name="connsiteY85" fmla="*/ 676334 h 1437056"/>
              <a:gd name="connsiteX86" fmla="*/ 490537 w 1235949"/>
              <a:gd name="connsiteY86" fmla="*/ 714434 h 1437056"/>
              <a:gd name="connsiteX87" fmla="*/ 490537 w 1235949"/>
              <a:gd name="connsiteY87" fmla="*/ 831115 h 1437056"/>
              <a:gd name="connsiteX88" fmla="*/ 495300 w 1235949"/>
              <a:gd name="connsiteY88" fmla="*/ 864453 h 1437056"/>
              <a:gd name="connsiteX89" fmla="*/ 492918 w 1235949"/>
              <a:gd name="connsiteY89" fmla="*/ 897790 h 1437056"/>
              <a:gd name="connsiteX90" fmla="*/ 483393 w 1235949"/>
              <a:gd name="connsiteY90" fmla="*/ 895409 h 1437056"/>
              <a:gd name="connsiteX91" fmla="*/ 478631 w 1235949"/>
              <a:gd name="connsiteY91" fmla="*/ 888265 h 1437056"/>
              <a:gd name="connsiteX92" fmla="*/ 447675 w 1235949"/>
              <a:gd name="connsiteY92" fmla="*/ 878740 h 1437056"/>
              <a:gd name="connsiteX93" fmla="*/ 445293 w 1235949"/>
              <a:gd name="connsiteY93" fmla="*/ 871596 h 1437056"/>
              <a:gd name="connsiteX94" fmla="*/ 438150 w 1235949"/>
              <a:gd name="connsiteY94" fmla="*/ 845403 h 1437056"/>
              <a:gd name="connsiteX95" fmla="*/ 421481 w 1235949"/>
              <a:gd name="connsiteY95" fmla="*/ 854928 h 1437056"/>
              <a:gd name="connsiteX96" fmla="*/ 407193 w 1235949"/>
              <a:gd name="connsiteY96" fmla="*/ 859690 h 1437056"/>
              <a:gd name="connsiteX97" fmla="*/ 397668 w 1235949"/>
              <a:gd name="connsiteY97" fmla="*/ 869215 h 1437056"/>
              <a:gd name="connsiteX98" fmla="*/ 395287 w 1235949"/>
              <a:gd name="connsiteY98" fmla="*/ 876359 h 1437056"/>
              <a:gd name="connsiteX99" fmla="*/ 388143 w 1235949"/>
              <a:gd name="connsiteY99" fmla="*/ 885884 h 1437056"/>
              <a:gd name="connsiteX100" fmla="*/ 369093 w 1235949"/>
              <a:gd name="connsiteY100" fmla="*/ 902553 h 1437056"/>
              <a:gd name="connsiteX101" fmla="*/ 371475 w 1235949"/>
              <a:gd name="connsiteY101" fmla="*/ 938271 h 1437056"/>
              <a:gd name="connsiteX102" fmla="*/ 373856 w 1235949"/>
              <a:gd name="connsiteY102" fmla="*/ 945415 h 1437056"/>
              <a:gd name="connsiteX103" fmla="*/ 381000 w 1235949"/>
              <a:gd name="connsiteY103" fmla="*/ 950178 h 1437056"/>
              <a:gd name="connsiteX104" fmla="*/ 390525 w 1235949"/>
              <a:gd name="connsiteY104" fmla="*/ 966846 h 1437056"/>
              <a:gd name="connsiteX105" fmla="*/ 392906 w 1235949"/>
              <a:gd name="connsiteY105" fmla="*/ 976371 h 1437056"/>
              <a:gd name="connsiteX106" fmla="*/ 400050 w 1235949"/>
              <a:gd name="connsiteY106" fmla="*/ 988278 h 1437056"/>
              <a:gd name="connsiteX107" fmla="*/ 407193 w 1235949"/>
              <a:gd name="connsiteY107" fmla="*/ 1023996 h 1437056"/>
              <a:gd name="connsiteX108" fmla="*/ 404812 w 1235949"/>
              <a:gd name="connsiteY108" fmla="*/ 1040665 h 1437056"/>
              <a:gd name="connsiteX109" fmla="*/ 378618 w 1235949"/>
              <a:gd name="connsiteY109" fmla="*/ 1033521 h 1437056"/>
              <a:gd name="connsiteX110" fmla="*/ 354806 w 1235949"/>
              <a:gd name="connsiteY110" fmla="*/ 1012090 h 1437056"/>
              <a:gd name="connsiteX111" fmla="*/ 350043 w 1235949"/>
              <a:gd name="connsiteY111" fmla="*/ 1004946 h 1437056"/>
              <a:gd name="connsiteX112" fmla="*/ 342900 w 1235949"/>
              <a:gd name="connsiteY112" fmla="*/ 1000184 h 1437056"/>
              <a:gd name="connsiteX113" fmla="*/ 307181 w 1235949"/>
              <a:gd name="connsiteY113" fmla="*/ 1007328 h 1437056"/>
              <a:gd name="connsiteX114" fmla="*/ 295275 w 1235949"/>
              <a:gd name="connsiteY114" fmla="*/ 1019234 h 1437056"/>
              <a:gd name="connsiteX115" fmla="*/ 288131 w 1235949"/>
              <a:gd name="connsiteY115" fmla="*/ 1043046 h 1437056"/>
              <a:gd name="connsiteX116" fmla="*/ 285750 w 1235949"/>
              <a:gd name="connsiteY116" fmla="*/ 1054953 h 1437056"/>
              <a:gd name="connsiteX117" fmla="*/ 278606 w 1235949"/>
              <a:gd name="connsiteY117" fmla="*/ 1057334 h 1437056"/>
              <a:gd name="connsiteX118" fmla="*/ 259556 w 1235949"/>
              <a:gd name="connsiteY118" fmla="*/ 1052571 h 1437056"/>
              <a:gd name="connsiteX119" fmla="*/ 252412 w 1235949"/>
              <a:gd name="connsiteY119" fmla="*/ 1040665 h 1437056"/>
              <a:gd name="connsiteX120" fmla="*/ 235743 w 1235949"/>
              <a:gd name="connsiteY120" fmla="*/ 1023996 h 1437056"/>
              <a:gd name="connsiteX121" fmla="*/ 235743 w 1235949"/>
              <a:gd name="connsiteY121" fmla="*/ 1023996 h 1437056"/>
              <a:gd name="connsiteX122" fmla="*/ 226218 w 1235949"/>
              <a:gd name="connsiteY122" fmla="*/ 1019234 h 1437056"/>
              <a:gd name="connsiteX123" fmla="*/ 207168 w 1235949"/>
              <a:gd name="connsiteY123" fmla="*/ 1007328 h 1437056"/>
              <a:gd name="connsiteX124" fmla="*/ 197643 w 1235949"/>
              <a:gd name="connsiteY124" fmla="*/ 1004946 h 1437056"/>
              <a:gd name="connsiteX125" fmla="*/ 166687 w 1235949"/>
              <a:gd name="connsiteY125" fmla="*/ 1000184 h 1437056"/>
              <a:gd name="connsiteX126" fmla="*/ 150018 w 1235949"/>
              <a:gd name="connsiteY126" fmla="*/ 995421 h 1437056"/>
              <a:gd name="connsiteX127" fmla="*/ 126206 w 1235949"/>
              <a:gd name="connsiteY127" fmla="*/ 985896 h 1437056"/>
              <a:gd name="connsiteX128" fmla="*/ 111918 w 1235949"/>
              <a:gd name="connsiteY128" fmla="*/ 978753 h 1437056"/>
              <a:gd name="connsiteX129" fmla="*/ 52387 w 1235949"/>
              <a:gd name="connsiteY129" fmla="*/ 983515 h 1437056"/>
              <a:gd name="connsiteX130" fmla="*/ 45243 w 1235949"/>
              <a:gd name="connsiteY130" fmla="*/ 988278 h 1437056"/>
              <a:gd name="connsiteX131" fmla="*/ 23812 w 1235949"/>
              <a:gd name="connsiteY131" fmla="*/ 1009709 h 1437056"/>
              <a:gd name="connsiteX132" fmla="*/ 16668 w 1235949"/>
              <a:gd name="connsiteY132" fmla="*/ 1033521 h 1437056"/>
              <a:gd name="connsiteX133" fmla="*/ 11906 w 1235949"/>
              <a:gd name="connsiteY133" fmla="*/ 1040665 h 1437056"/>
              <a:gd name="connsiteX134" fmla="*/ 9525 w 1235949"/>
              <a:gd name="connsiteY134" fmla="*/ 1081146 h 1437056"/>
              <a:gd name="connsiteX135" fmla="*/ 7143 w 1235949"/>
              <a:gd name="connsiteY135" fmla="*/ 1090671 h 1437056"/>
              <a:gd name="connsiteX136" fmla="*/ 4762 w 1235949"/>
              <a:gd name="connsiteY136" fmla="*/ 1104959 h 1437056"/>
              <a:gd name="connsiteX137" fmla="*/ 2381 w 1235949"/>
              <a:gd name="connsiteY137" fmla="*/ 1135915 h 1437056"/>
              <a:gd name="connsiteX138" fmla="*/ 0 w 1235949"/>
              <a:gd name="connsiteY138" fmla="*/ 1143059 h 1437056"/>
              <a:gd name="connsiteX139" fmla="*/ 2381 w 1235949"/>
              <a:gd name="connsiteY139" fmla="*/ 1209734 h 1437056"/>
              <a:gd name="connsiteX140" fmla="*/ 19050 w 1235949"/>
              <a:gd name="connsiteY140" fmla="*/ 1221640 h 1437056"/>
              <a:gd name="connsiteX141" fmla="*/ 45243 w 1235949"/>
              <a:gd name="connsiteY141" fmla="*/ 1233546 h 1437056"/>
              <a:gd name="connsiteX142" fmla="*/ 59531 w 1235949"/>
              <a:gd name="connsiteY142" fmla="*/ 1238309 h 1437056"/>
              <a:gd name="connsiteX143" fmla="*/ 83343 w 1235949"/>
              <a:gd name="connsiteY143" fmla="*/ 1254978 h 1437056"/>
              <a:gd name="connsiteX144" fmla="*/ 90487 w 1235949"/>
              <a:gd name="connsiteY144" fmla="*/ 1262121 h 1437056"/>
              <a:gd name="connsiteX145" fmla="*/ 104775 w 1235949"/>
              <a:gd name="connsiteY145" fmla="*/ 1266884 h 1437056"/>
              <a:gd name="connsiteX146" fmla="*/ 123825 w 1235949"/>
              <a:gd name="connsiteY146" fmla="*/ 1271646 h 1437056"/>
              <a:gd name="connsiteX147" fmla="*/ 138112 w 1235949"/>
              <a:gd name="connsiteY147" fmla="*/ 1276409 h 1437056"/>
              <a:gd name="connsiteX148" fmla="*/ 223837 w 1235949"/>
              <a:gd name="connsiteY148" fmla="*/ 1285934 h 1437056"/>
              <a:gd name="connsiteX149" fmla="*/ 257175 w 1235949"/>
              <a:gd name="connsiteY149" fmla="*/ 1314509 h 1437056"/>
              <a:gd name="connsiteX150" fmla="*/ 261937 w 1235949"/>
              <a:gd name="connsiteY150" fmla="*/ 1321653 h 1437056"/>
              <a:gd name="connsiteX151" fmla="*/ 264318 w 1235949"/>
              <a:gd name="connsiteY151" fmla="*/ 1328796 h 1437056"/>
              <a:gd name="connsiteX152" fmla="*/ 271462 w 1235949"/>
              <a:gd name="connsiteY152" fmla="*/ 1343084 h 1437056"/>
              <a:gd name="connsiteX153" fmla="*/ 276225 w 1235949"/>
              <a:gd name="connsiteY153" fmla="*/ 1350228 h 1437056"/>
              <a:gd name="connsiteX154" fmla="*/ 285750 w 1235949"/>
              <a:gd name="connsiteY154" fmla="*/ 1352609 h 1437056"/>
              <a:gd name="connsiteX155" fmla="*/ 328612 w 1235949"/>
              <a:gd name="connsiteY155" fmla="*/ 1347846 h 1437056"/>
              <a:gd name="connsiteX156" fmla="*/ 342900 w 1235949"/>
              <a:gd name="connsiteY156" fmla="*/ 1345465 h 1437056"/>
              <a:gd name="connsiteX157" fmla="*/ 366712 w 1235949"/>
              <a:gd name="connsiteY157" fmla="*/ 1350228 h 1437056"/>
              <a:gd name="connsiteX158" fmla="*/ 373856 w 1235949"/>
              <a:gd name="connsiteY158" fmla="*/ 1383565 h 1437056"/>
              <a:gd name="connsiteX159" fmla="*/ 381000 w 1235949"/>
              <a:gd name="connsiteY159" fmla="*/ 1412140 h 1437056"/>
              <a:gd name="connsiteX160" fmla="*/ 381000 w 1235949"/>
              <a:gd name="connsiteY160" fmla="*/ 1435953 h 1437056"/>
              <a:gd name="connsiteX0" fmla="*/ 381000 w 1235949"/>
              <a:gd name="connsiteY0" fmla="*/ 1435953 h 1437056"/>
              <a:gd name="connsiteX1" fmla="*/ 411956 w 1235949"/>
              <a:gd name="connsiteY1" fmla="*/ 1431190 h 1437056"/>
              <a:gd name="connsiteX2" fmla="*/ 426243 w 1235949"/>
              <a:gd name="connsiteY2" fmla="*/ 1419284 h 1437056"/>
              <a:gd name="connsiteX3" fmla="*/ 435768 w 1235949"/>
              <a:gd name="connsiteY3" fmla="*/ 1414521 h 1437056"/>
              <a:gd name="connsiteX4" fmla="*/ 447675 w 1235949"/>
              <a:gd name="connsiteY4" fmla="*/ 1404996 h 1437056"/>
              <a:gd name="connsiteX5" fmla="*/ 450056 w 1235949"/>
              <a:gd name="connsiteY5" fmla="*/ 1397853 h 1437056"/>
              <a:gd name="connsiteX6" fmla="*/ 476250 w 1235949"/>
              <a:gd name="connsiteY6" fmla="*/ 1378803 h 1437056"/>
              <a:gd name="connsiteX7" fmla="*/ 488156 w 1235949"/>
              <a:gd name="connsiteY7" fmla="*/ 1369278 h 1437056"/>
              <a:gd name="connsiteX8" fmla="*/ 526256 w 1235949"/>
              <a:gd name="connsiteY8" fmla="*/ 1362134 h 1437056"/>
              <a:gd name="connsiteX9" fmla="*/ 559593 w 1235949"/>
              <a:gd name="connsiteY9" fmla="*/ 1357371 h 1437056"/>
              <a:gd name="connsiteX10" fmla="*/ 573881 w 1235949"/>
              <a:gd name="connsiteY10" fmla="*/ 1347846 h 1437056"/>
              <a:gd name="connsiteX11" fmla="*/ 592931 w 1235949"/>
              <a:gd name="connsiteY11" fmla="*/ 1333559 h 1437056"/>
              <a:gd name="connsiteX12" fmla="*/ 611981 w 1235949"/>
              <a:gd name="connsiteY12" fmla="*/ 1321653 h 1437056"/>
              <a:gd name="connsiteX13" fmla="*/ 626268 w 1235949"/>
              <a:gd name="connsiteY13" fmla="*/ 1319271 h 1437056"/>
              <a:gd name="connsiteX14" fmla="*/ 657225 w 1235949"/>
              <a:gd name="connsiteY14" fmla="*/ 1314509 h 1437056"/>
              <a:gd name="connsiteX15" fmla="*/ 666750 w 1235949"/>
              <a:gd name="connsiteY15" fmla="*/ 1307365 h 1437056"/>
              <a:gd name="connsiteX16" fmla="*/ 652462 w 1235949"/>
              <a:gd name="connsiteY16" fmla="*/ 1295459 h 1437056"/>
              <a:gd name="connsiteX17" fmla="*/ 638175 w 1235949"/>
              <a:gd name="connsiteY17" fmla="*/ 1288315 h 1437056"/>
              <a:gd name="connsiteX18" fmla="*/ 626268 w 1235949"/>
              <a:gd name="connsiteY18" fmla="*/ 1278790 h 1437056"/>
              <a:gd name="connsiteX19" fmla="*/ 619125 w 1235949"/>
              <a:gd name="connsiteY19" fmla="*/ 1271646 h 1437056"/>
              <a:gd name="connsiteX20" fmla="*/ 621506 w 1235949"/>
              <a:gd name="connsiteY20" fmla="*/ 1254978 h 1437056"/>
              <a:gd name="connsiteX21" fmla="*/ 650081 w 1235949"/>
              <a:gd name="connsiteY21" fmla="*/ 1259740 h 1437056"/>
              <a:gd name="connsiteX22" fmla="*/ 671512 w 1235949"/>
              <a:gd name="connsiteY22" fmla="*/ 1266884 h 1437056"/>
              <a:gd name="connsiteX23" fmla="*/ 673893 w 1235949"/>
              <a:gd name="connsiteY23" fmla="*/ 1300221 h 1437056"/>
              <a:gd name="connsiteX24" fmla="*/ 692943 w 1235949"/>
              <a:gd name="connsiteY24" fmla="*/ 1302603 h 1437056"/>
              <a:gd name="connsiteX25" fmla="*/ 757237 w 1235949"/>
              <a:gd name="connsiteY25" fmla="*/ 1300221 h 1437056"/>
              <a:gd name="connsiteX26" fmla="*/ 776287 w 1235949"/>
              <a:gd name="connsiteY26" fmla="*/ 1297840 h 1437056"/>
              <a:gd name="connsiteX27" fmla="*/ 845343 w 1235949"/>
              <a:gd name="connsiteY27" fmla="*/ 1304984 h 1437056"/>
              <a:gd name="connsiteX28" fmla="*/ 864393 w 1235949"/>
              <a:gd name="connsiteY28" fmla="*/ 1309746 h 1437056"/>
              <a:gd name="connsiteX29" fmla="*/ 885825 w 1235949"/>
              <a:gd name="connsiteY29" fmla="*/ 1314509 h 1437056"/>
              <a:gd name="connsiteX30" fmla="*/ 897731 w 1235949"/>
              <a:gd name="connsiteY30" fmla="*/ 1319271 h 1437056"/>
              <a:gd name="connsiteX31" fmla="*/ 907256 w 1235949"/>
              <a:gd name="connsiteY31" fmla="*/ 1324034 h 1437056"/>
              <a:gd name="connsiteX32" fmla="*/ 926306 w 1235949"/>
              <a:gd name="connsiteY32" fmla="*/ 1328796 h 1437056"/>
              <a:gd name="connsiteX33" fmla="*/ 945356 w 1235949"/>
              <a:gd name="connsiteY33" fmla="*/ 1333559 h 1437056"/>
              <a:gd name="connsiteX34" fmla="*/ 950118 w 1235949"/>
              <a:gd name="connsiteY34" fmla="*/ 1307365 h 1437056"/>
              <a:gd name="connsiteX35" fmla="*/ 952500 w 1235949"/>
              <a:gd name="connsiteY35" fmla="*/ 1297840 h 1437056"/>
              <a:gd name="connsiteX36" fmla="*/ 988218 w 1235949"/>
              <a:gd name="connsiteY36" fmla="*/ 1290696 h 1437056"/>
              <a:gd name="connsiteX37" fmla="*/ 992981 w 1235949"/>
              <a:gd name="connsiteY37" fmla="*/ 1283553 h 1437056"/>
              <a:gd name="connsiteX38" fmla="*/ 1000125 w 1235949"/>
              <a:gd name="connsiteY38" fmla="*/ 1281171 h 1437056"/>
              <a:gd name="connsiteX39" fmla="*/ 1007268 w 1235949"/>
              <a:gd name="connsiteY39" fmla="*/ 1276409 h 1437056"/>
              <a:gd name="connsiteX40" fmla="*/ 1012031 w 1235949"/>
              <a:gd name="connsiteY40" fmla="*/ 1266884 h 1437056"/>
              <a:gd name="connsiteX41" fmla="*/ 1014412 w 1235949"/>
              <a:gd name="connsiteY41" fmla="*/ 1259740 h 1437056"/>
              <a:gd name="connsiteX42" fmla="*/ 1023937 w 1235949"/>
              <a:gd name="connsiteY42" fmla="*/ 1245453 h 1437056"/>
              <a:gd name="connsiteX43" fmla="*/ 1031081 w 1235949"/>
              <a:gd name="connsiteY43" fmla="*/ 1226403 h 1437056"/>
              <a:gd name="connsiteX44" fmla="*/ 1033462 w 1235949"/>
              <a:gd name="connsiteY44" fmla="*/ 1219259 h 1437056"/>
              <a:gd name="connsiteX45" fmla="*/ 1062037 w 1235949"/>
              <a:gd name="connsiteY45" fmla="*/ 1150203 h 1437056"/>
              <a:gd name="connsiteX46" fmla="*/ 1069181 w 1235949"/>
              <a:gd name="connsiteY46" fmla="*/ 1121628 h 1437056"/>
              <a:gd name="connsiteX47" fmla="*/ 997743 w 1235949"/>
              <a:gd name="connsiteY47" fmla="*/ 1135915 h 1437056"/>
              <a:gd name="connsiteX48" fmla="*/ 1019175 w 1235949"/>
              <a:gd name="connsiteY48" fmla="*/ 1085909 h 1437056"/>
              <a:gd name="connsiteX49" fmla="*/ 1033462 w 1235949"/>
              <a:gd name="connsiteY49" fmla="*/ 1028759 h 1437056"/>
              <a:gd name="connsiteX50" fmla="*/ 1062036 w 1235949"/>
              <a:gd name="connsiteY50" fmla="*/ 971609 h 1437056"/>
              <a:gd name="connsiteX51" fmla="*/ 1119187 w 1235949"/>
              <a:gd name="connsiteY51" fmla="*/ 923984 h 1437056"/>
              <a:gd name="connsiteX52" fmla="*/ 1173956 w 1235949"/>
              <a:gd name="connsiteY52" fmla="*/ 859690 h 1437056"/>
              <a:gd name="connsiteX53" fmla="*/ 1235868 w 1235949"/>
              <a:gd name="connsiteY53" fmla="*/ 831115 h 1437056"/>
              <a:gd name="connsiteX54" fmla="*/ 1185861 w 1235949"/>
              <a:gd name="connsiteY54" fmla="*/ 778728 h 1437056"/>
              <a:gd name="connsiteX55" fmla="*/ 1133475 w 1235949"/>
              <a:gd name="connsiteY55" fmla="*/ 745390 h 1437056"/>
              <a:gd name="connsiteX56" fmla="*/ 1088231 w 1235949"/>
              <a:gd name="connsiteY56" fmla="*/ 662046 h 1437056"/>
              <a:gd name="connsiteX57" fmla="*/ 1064418 w 1235949"/>
              <a:gd name="connsiteY57" fmla="*/ 609659 h 1437056"/>
              <a:gd name="connsiteX58" fmla="*/ 1031081 w 1235949"/>
              <a:gd name="connsiteY58" fmla="*/ 535840 h 1437056"/>
              <a:gd name="connsiteX59" fmla="*/ 992981 w 1235949"/>
              <a:gd name="connsiteY59" fmla="*/ 452496 h 1437056"/>
              <a:gd name="connsiteX60" fmla="*/ 969168 w 1235949"/>
              <a:gd name="connsiteY60" fmla="*/ 397728 h 1437056"/>
              <a:gd name="connsiteX61" fmla="*/ 947738 w 1235949"/>
              <a:gd name="connsiteY61" fmla="*/ 333434 h 1437056"/>
              <a:gd name="connsiteX62" fmla="*/ 926306 w 1235949"/>
              <a:gd name="connsiteY62" fmla="*/ 242946 h 1437056"/>
              <a:gd name="connsiteX63" fmla="*/ 900112 w 1235949"/>
              <a:gd name="connsiteY63" fmla="*/ 161985 h 1437056"/>
              <a:gd name="connsiteX64" fmla="*/ 871537 w 1235949"/>
              <a:gd name="connsiteY64" fmla="*/ 88166 h 1437056"/>
              <a:gd name="connsiteX65" fmla="*/ 823912 w 1235949"/>
              <a:gd name="connsiteY65" fmla="*/ 58 h 1437056"/>
              <a:gd name="connsiteX66" fmla="*/ 852487 w 1235949"/>
              <a:gd name="connsiteY66" fmla="*/ 84506 h 1437056"/>
              <a:gd name="connsiteX67" fmla="*/ 862012 w 1235949"/>
              <a:gd name="connsiteY67" fmla="*/ 148800 h 1437056"/>
              <a:gd name="connsiteX68" fmla="*/ 847725 w 1235949"/>
              <a:gd name="connsiteY68" fmla="*/ 207228 h 1437056"/>
              <a:gd name="connsiteX69" fmla="*/ 812006 w 1235949"/>
              <a:gd name="connsiteY69" fmla="*/ 297715 h 1437056"/>
              <a:gd name="connsiteX70" fmla="*/ 797718 w 1235949"/>
              <a:gd name="connsiteY70" fmla="*/ 354865 h 1437056"/>
              <a:gd name="connsiteX71" fmla="*/ 781050 w 1235949"/>
              <a:gd name="connsiteY71" fmla="*/ 395346 h 1437056"/>
              <a:gd name="connsiteX72" fmla="*/ 754856 w 1235949"/>
              <a:gd name="connsiteY72" fmla="*/ 445353 h 1437056"/>
              <a:gd name="connsiteX73" fmla="*/ 762000 w 1235949"/>
              <a:gd name="connsiteY73" fmla="*/ 481071 h 1437056"/>
              <a:gd name="connsiteX74" fmla="*/ 733424 w 1235949"/>
              <a:gd name="connsiteY74" fmla="*/ 483453 h 1437056"/>
              <a:gd name="connsiteX75" fmla="*/ 688181 w 1235949"/>
              <a:gd name="connsiteY75" fmla="*/ 519171 h 1437056"/>
              <a:gd name="connsiteX76" fmla="*/ 642937 w 1235949"/>
              <a:gd name="connsiteY76" fmla="*/ 562034 h 1437056"/>
              <a:gd name="connsiteX77" fmla="*/ 607218 w 1235949"/>
              <a:gd name="connsiteY77" fmla="*/ 604896 h 1437056"/>
              <a:gd name="connsiteX78" fmla="*/ 602456 w 1235949"/>
              <a:gd name="connsiteY78" fmla="*/ 612040 h 1437056"/>
              <a:gd name="connsiteX79" fmla="*/ 573881 w 1235949"/>
              <a:gd name="connsiteY79" fmla="*/ 628709 h 1437056"/>
              <a:gd name="connsiteX80" fmla="*/ 554831 w 1235949"/>
              <a:gd name="connsiteY80" fmla="*/ 638234 h 1437056"/>
              <a:gd name="connsiteX81" fmla="*/ 542925 w 1235949"/>
              <a:gd name="connsiteY81" fmla="*/ 645378 h 1437056"/>
              <a:gd name="connsiteX82" fmla="*/ 535781 w 1235949"/>
              <a:gd name="connsiteY82" fmla="*/ 647759 h 1437056"/>
              <a:gd name="connsiteX83" fmla="*/ 516731 w 1235949"/>
              <a:gd name="connsiteY83" fmla="*/ 662046 h 1437056"/>
              <a:gd name="connsiteX84" fmla="*/ 500062 w 1235949"/>
              <a:gd name="connsiteY84" fmla="*/ 676334 h 1437056"/>
              <a:gd name="connsiteX85" fmla="*/ 490537 w 1235949"/>
              <a:gd name="connsiteY85" fmla="*/ 714434 h 1437056"/>
              <a:gd name="connsiteX86" fmla="*/ 490537 w 1235949"/>
              <a:gd name="connsiteY86" fmla="*/ 831115 h 1437056"/>
              <a:gd name="connsiteX87" fmla="*/ 495300 w 1235949"/>
              <a:gd name="connsiteY87" fmla="*/ 864453 h 1437056"/>
              <a:gd name="connsiteX88" fmla="*/ 492918 w 1235949"/>
              <a:gd name="connsiteY88" fmla="*/ 897790 h 1437056"/>
              <a:gd name="connsiteX89" fmla="*/ 483393 w 1235949"/>
              <a:gd name="connsiteY89" fmla="*/ 895409 h 1437056"/>
              <a:gd name="connsiteX90" fmla="*/ 478631 w 1235949"/>
              <a:gd name="connsiteY90" fmla="*/ 888265 h 1437056"/>
              <a:gd name="connsiteX91" fmla="*/ 447675 w 1235949"/>
              <a:gd name="connsiteY91" fmla="*/ 878740 h 1437056"/>
              <a:gd name="connsiteX92" fmla="*/ 445293 w 1235949"/>
              <a:gd name="connsiteY92" fmla="*/ 871596 h 1437056"/>
              <a:gd name="connsiteX93" fmla="*/ 438150 w 1235949"/>
              <a:gd name="connsiteY93" fmla="*/ 845403 h 1437056"/>
              <a:gd name="connsiteX94" fmla="*/ 421481 w 1235949"/>
              <a:gd name="connsiteY94" fmla="*/ 854928 h 1437056"/>
              <a:gd name="connsiteX95" fmla="*/ 407193 w 1235949"/>
              <a:gd name="connsiteY95" fmla="*/ 859690 h 1437056"/>
              <a:gd name="connsiteX96" fmla="*/ 397668 w 1235949"/>
              <a:gd name="connsiteY96" fmla="*/ 869215 h 1437056"/>
              <a:gd name="connsiteX97" fmla="*/ 395287 w 1235949"/>
              <a:gd name="connsiteY97" fmla="*/ 876359 h 1437056"/>
              <a:gd name="connsiteX98" fmla="*/ 388143 w 1235949"/>
              <a:gd name="connsiteY98" fmla="*/ 885884 h 1437056"/>
              <a:gd name="connsiteX99" fmla="*/ 369093 w 1235949"/>
              <a:gd name="connsiteY99" fmla="*/ 902553 h 1437056"/>
              <a:gd name="connsiteX100" fmla="*/ 371475 w 1235949"/>
              <a:gd name="connsiteY100" fmla="*/ 938271 h 1437056"/>
              <a:gd name="connsiteX101" fmla="*/ 373856 w 1235949"/>
              <a:gd name="connsiteY101" fmla="*/ 945415 h 1437056"/>
              <a:gd name="connsiteX102" fmla="*/ 381000 w 1235949"/>
              <a:gd name="connsiteY102" fmla="*/ 950178 h 1437056"/>
              <a:gd name="connsiteX103" fmla="*/ 390525 w 1235949"/>
              <a:gd name="connsiteY103" fmla="*/ 966846 h 1437056"/>
              <a:gd name="connsiteX104" fmla="*/ 392906 w 1235949"/>
              <a:gd name="connsiteY104" fmla="*/ 976371 h 1437056"/>
              <a:gd name="connsiteX105" fmla="*/ 400050 w 1235949"/>
              <a:gd name="connsiteY105" fmla="*/ 988278 h 1437056"/>
              <a:gd name="connsiteX106" fmla="*/ 407193 w 1235949"/>
              <a:gd name="connsiteY106" fmla="*/ 1023996 h 1437056"/>
              <a:gd name="connsiteX107" fmla="*/ 404812 w 1235949"/>
              <a:gd name="connsiteY107" fmla="*/ 1040665 h 1437056"/>
              <a:gd name="connsiteX108" fmla="*/ 378618 w 1235949"/>
              <a:gd name="connsiteY108" fmla="*/ 1033521 h 1437056"/>
              <a:gd name="connsiteX109" fmla="*/ 354806 w 1235949"/>
              <a:gd name="connsiteY109" fmla="*/ 1012090 h 1437056"/>
              <a:gd name="connsiteX110" fmla="*/ 350043 w 1235949"/>
              <a:gd name="connsiteY110" fmla="*/ 1004946 h 1437056"/>
              <a:gd name="connsiteX111" fmla="*/ 342900 w 1235949"/>
              <a:gd name="connsiteY111" fmla="*/ 1000184 h 1437056"/>
              <a:gd name="connsiteX112" fmla="*/ 307181 w 1235949"/>
              <a:gd name="connsiteY112" fmla="*/ 1007328 h 1437056"/>
              <a:gd name="connsiteX113" fmla="*/ 295275 w 1235949"/>
              <a:gd name="connsiteY113" fmla="*/ 1019234 h 1437056"/>
              <a:gd name="connsiteX114" fmla="*/ 288131 w 1235949"/>
              <a:gd name="connsiteY114" fmla="*/ 1043046 h 1437056"/>
              <a:gd name="connsiteX115" fmla="*/ 285750 w 1235949"/>
              <a:gd name="connsiteY115" fmla="*/ 1054953 h 1437056"/>
              <a:gd name="connsiteX116" fmla="*/ 278606 w 1235949"/>
              <a:gd name="connsiteY116" fmla="*/ 1057334 h 1437056"/>
              <a:gd name="connsiteX117" fmla="*/ 259556 w 1235949"/>
              <a:gd name="connsiteY117" fmla="*/ 1052571 h 1437056"/>
              <a:gd name="connsiteX118" fmla="*/ 252412 w 1235949"/>
              <a:gd name="connsiteY118" fmla="*/ 1040665 h 1437056"/>
              <a:gd name="connsiteX119" fmla="*/ 235743 w 1235949"/>
              <a:gd name="connsiteY119" fmla="*/ 1023996 h 1437056"/>
              <a:gd name="connsiteX120" fmla="*/ 235743 w 1235949"/>
              <a:gd name="connsiteY120" fmla="*/ 1023996 h 1437056"/>
              <a:gd name="connsiteX121" fmla="*/ 226218 w 1235949"/>
              <a:gd name="connsiteY121" fmla="*/ 1019234 h 1437056"/>
              <a:gd name="connsiteX122" fmla="*/ 207168 w 1235949"/>
              <a:gd name="connsiteY122" fmla="*/ 1007328 h 1437056"/>
              <a:gd name="connsiteX123" fmla="*/ 197643 w 1235949"/>
              <a:gd name="connsiteY123" fmla="*/ 1004946 h 1437056"/>
              <a:gd name="connsiteX124" fmla="*/ 166687 w 1235949"/>
              <a:gd name="connsiteY124" fmla="*/ 1000184 h 1437056"/>
              <a:gd name="connsiteX125" fmla="*/ 150018 w 1235949"/>
              <a:gd name="connsiteY125" fmla="*/ 995421 h 1437056"/>
              <a:gd name="connsiteX126" fmla="*/ 126206 w 1235949"/>
              <a:gd name="connsiteY126" fmla="*/ 985896 h 1437056"/>
              <a:gd name="connsiteX127" fmla="*/ 111918 w 1235949"/>
              <a:gd name="connsiteY127" fmla="*/ 978753 h 1437056"/>
              <a:gd name="connsiteX128" fmla="*/ 52387 w 1235949"/>
              <a:gd name="connsiteY128" fmla="*/ 983515 h 1437056"/>
              <a:gd name="connsiteX129" fmla="*/ 45243 w 1235949"/>
              <a:gd name="connsiteY129" fmla="*/ 988278 h 1437056"/>
              <a:gd name="connsiteX130" fmla="*/ 23812 w 1235949"/>
              <a:gd name="connsiteY130" fmla="*/ 1009709 h 1437056"/>
              <a:gd name="connsiteX131" fmla="*/ 16668 w 1235949"/>
              <a:gd name="connsiteY131" fmla="*/ 1033521 h 1437056"/>
              <a:gd name="connsiteX132" fmla="*/ 11906 w 1235949"/>
              <a:gd name="connsiteY132" fmla="*/ 1040665 h 1437056"/>
              <a:gd name="connsiteX133" fmla="*/ 9525 w 1235949"/>
              <a:gd name="connsiteY133" fmla="*/ 1081146 h 1437056"/>
              <a:gd name="connsiteX134" fmla="*/ 7143 w 1235949"/>
              <a:gd name="connsiteY134" fmla="*/ 1090671 h 1437056"/>
              <a:gd name="connsiteX135" fmla="*/ 4762 w 1235949"/>
              <a:gd name="connsiteY135" fmla="*/ 1104959 h 1437056"/>
              <a:gd name="connsiteX136" fmla="*/ 2381 w 1235949"/>
              <a:gd name="connsiteY136" fmla="*/ 1135915 h 1437056"/>
              <a:gd name="connsiteX137" fmla="*/ 0 w 1235949"/>
              <a:gd name="connsiteY137" fmla="*/ 1143059 h 1437056"/>
              <a:gd name="connsiteX138" fmla="*/ 2381 w 1235949"/>
              <a:gd name="connsiteY138" fmla="*/ 1209734 h 1437056"/>
              <a:gd name="connsiteX139" fmla="*/ 19050 w 1235949"/>
              <a:gd name="connsiteY139" fmla="*/ 1221640 h 1437056"/>
              <a:gd name="connsiteX140" fmla="*/ 45243 w 1235949"/>
              <a:gd name="connsiteY140" fmla="*/ 1233546 h 1437056"/>
              <a:gd name="connsiteX141" fmla="*/ 59531 w 1235949"/>
              <a:gd name="connsiteY141" fmla="*/ 1238309 h 1437056"/>
              <a:gd name="connsiteX142" fmla="*/ 83343 w 1235949"/>
              <a:gd name="connsiteY142" fmla="*/ 1254978 h 1437056"/>
              <a:gd name="connsiteX143" fmla="*/ 90487 w 1235949"/>
              <a:gd name="connsiteY143" fmla="*/ 1262121 h 1437056"/>
              <a:gd name="connsiteX144" fmla="*/ 104775 w 1235949"/>
              <a:gd name="connsiteY144" fmla="*/ 1266884 h 1437056"/>
              <a:gd name="connsiteX145" fmla="*/ 123825 w 1235949"/>
              <a:gd name="connsiteY145" fmla="*/ 1271646 h 1437056"/>
              <a:gd name="connsiteX146" fmla="*/ 138112 w 1235949"/>
              <a:gd name="connsiteY146" fmla="*/ 1276409 h 1437056"/>
              <a:gd name="connsiteX147" fmla="*/ 223837 w 1235949"/>
              <a:gd name="connsiteY147" fmla="*/ 1285934 h 1437056"/>
              <a:gd name="connsiteX148" fmla="*/ 257175 w 1235949"/>
              <a:gd name="connsiteY148" fmla="*/ 1314509 h 1437056"/>
              <a:gd name="connsiteX149" fmla="*/ 261937 w 1235949"/>
              <a:gd name="connsiteY149" fmla="*/ 1321653 h 1437056"/>
              <a:gd name="connsiteX150" fmla="*/ 264318 w 1235949"/>
              <a:gd name="connsiteY150" fmla="*/ 1328796 h 1437056"/>
              <a:gd name="connsiteX151" fmla="*/ 271462 w 1235949"/>
              <a:gd name="connsiteY151" fmla="*/ 1343084 h 1437056"/>
              <a:gd name="connsiteX152" fmla="*/ 276225 w 1235949"/>
              <a:gd name="connsiteY152" fmla="*/ 1350228 h 1437056"/>
              <a:gd name="connsiteX153" fmla="*/ 285750 w 1235949"/>
              <a:gd name="connsiteY153" fmla="*/ 1352609 h 1437056"/>
              <a:gd name="connsiteX154" fmla="*/ 328612 w 1235949"/>
              <a:gd name="connsiteY154" fmla="*/ 1347846 h 1437056"/>
              <a:gd name="connsiteX155" fmla="*/ 342900 w 1235949"/>
              <a:gd name="connsiteY155" fmla="*/ 1345465 h 1437056"/>
              <a:gd name="connsiteX156" fmla="*/ 366712 w 1235949"/>
              <a:gd name="connsiteY156" fmla="*/ 1350228 h 1437056"/>
              <a:gd name="connsiteX157" fmla="*/ 373856 w 1235949"/>
              <a:gd name="connsiteY157" fmla="*/ 1383565 h 1437056"/>
              <a:gd name="connsiteX158" fmla="*/ 381000 w 1235949"/>
              <a:gd name="connsiteY158" fmla="*/ 1412140 h 1437056"/>
              <a:gd name="connsiteX159" fmla="*/ 381000 w 1235949"/>
              <a:gd name="connsiteY159" fmla="*/ 1435953 h 1437056"/>
              <a:gd name="connsiteX0" fmla="*/ 381000 w 1235949"/>
              <a:gd name="connsiteY0" fmla="*/ 1435953 h 1437056"/>
              <a:gd name="connsiteX1" fmla="*/ 411956 w 1235949"/>
              <a:gd name="connsiteY1" fmla="*/ 1431190 h 1437056"/>
              <a:gd name="connsiteX2" fmla="*/ 426243 w 1235949"/>
              <a:gd name="connsiteY2" fmla="*/ 1419284 h 1437056"/>
              <a:gd name="connsiteX3" fmla="*/ 435768 w 1235949"/>
              <a:gd name="connsiteY3" fmla="*/ 1414521 h 1437056"/>
              <a:gd name="connsiteX4" fmla="*/ 447675 w 1235949"/>
              <a:gd name="connsiteY4" fmla="*/ 1404996 h 1437056"/>
              <a:gd name="connsiteX5" fmla="*/ 450056 w 1235949"/>
              <a:gd name="connsiteY5" fmla="*/ 1397853 h 1437056"/>
              <a:gd name="connsiteX6" fmla="*/ 476250 w 1235949"/>
              <a:gd name="connsiteY6" fmla="*/ 1378803 h 1437056"/>
              <a:gd name="connsiteX7" fmla="*/ 488156 w 1235949"/>
              <a:gd name="connsiteY7" fmla="*/ 1369278 h 1437056"/>
              <a:gd name="connsiteX8" fmla="*/ 526256 w 1235949"/>
              <a:gd name="connsiteY8" fmla="*/ 1362134 h 1437056"/>
              <a:gd name="connsiteX9" fmla="*/ 559593 w 1235949"/>
              <a:gd name="connsiteY9" fmla="*/ 1357371 h 1437056"/>
              <a:gd name="connsiteX10" fmla="*/ 573881 w 1235949"/>
              <a:gd name="connsiteY10" fmla="*/ 1347846 h 1437056"/>
              <a:gd name="connsiteX11" fmla="*/ 592931 w 1235949"/>
              <a:gd name="connsiteY11" fmla="*/ 1333559 h 1437056"/>
              <a:gd name="connsiteX12" fmla="*/ 611981 w 1235949"/>
              <a:gd name="connsiteY12" fmla="*/ 1321653 h 1437056"/>
              <a:gd name="connsiteX13" fmla="*/ 626268 w 1235949"/>
              <a:gd name="connsiteY13" fmla="*/ 1319271 h 1437056"/>
              <a:gd name="connsiteX14" fmla="*/ 657225 w 1235949"/>
              <a:gd name="connsiteY14" fmla="*/ 1314509 h 1437056"/>
              <a:gd name="connsiteX15" fmla="*/ 666750 w 1235949"/>
              <a:gd name="connsiteY15" fmla="*/ 1307365 h 1437056"/>
              <a:gd name="connsiteX16" fmla="*/ 652462 w 1235949"/>
              <a:gd name="connsiteY16" fmla="*/ 1295459 h 1437056"/>
              <a:gd name="connsiteX17" fmla="*/ 638175 w 1235949"/>
              <a:gd name="connsiteY17" fmla="*/ 1288315 h 1437056"/>
              <a:gd name="connsiteX18" fmla="*/ 626268 w 1235949"/>
              <a:gd name="connsiteY18" fmla="*/ 1278790 h 1437056"/>
              <a:gd name="connsiteX19" fmla="*/ 619125 w 1235949"/>
              <a:gd name="connsiteY19" fmla="*/ 1271646 h 1437056"/>
              <a:gd name="connsiteX20" fmla="*/ 621506 w 1235949"/>
              <a:gd name="connsiteY20" fmla="*/ 1254978 h 1437056"/>
              <a:gd name="connsiteX21" fmla="*/ 650081 w 1235949"/>
              <a:gd name="connsiteY21" fmla="*/ 1259740 h 1437056"/>
              <a:gd name="connsiteX22" fmla="*/ 671512 w 1235949"/>
              <a:gd name="connsiteY22" fmla="*/ 1266884 h 1437056"/>
              <a:gd name="connsiteX23" fmla="*/ 673893 w 1235949"/>
              <a:gd name="connsiteY23" fmla="*/ 1300221 h 1437056"/>
              <a:gd name="connsiteX24" fmla="*/ 692943 w 1235949"/>
              <a:gd name="connsiteY24" fmla="*/ 1302603 h 1437056"/>
              <a:gd name="connsiteX25" fmla="*/ 757237 w 1235949"/>
              <a:gd name="connsiteY25" fmla="*/ 1300221 h 1437056"/>
              <a:gd name="connsiteX26" fmla="*/ 776287 w 1235949"/>
              <a:gd name="connsiteY26" fmla="*/ 1297840 h 1437056"/>
              <a:gd name="connsiteX27" fmla="*/ 845343 w 1235949"/>
              <a:gd name="connsiteY27" fmla="*/ 1304984 h 1437056"/>
              <a:gd name="connsiteX28" fmla="*/ 864393 w 1235949"/>
              <a:gd name="connsiteY28" fmla="*/ 1309746 h 1437056"/>
              <a:gd name="connsiteX29" fmla="*/ 885825 w 1235949"/>
              <a:gd name="connsiteY29" fmla="*/ 1314509 h 1437056"/>
              <a:gd name="connsiteX30" fmla="*/ 897731 w 1235949"/>
              <a:gd name="connsiteY30" fmla="*/ 1319271 h 1437056"/>
              <a:gd name="connsiteX31" fmla="*/ 907256 w 1235949"/>
              <a:gd name="connsiteY31" fmla="*/ 1324034 h 1437056"/>
              <a:gd name="connsiteX32" fmla="*/ 926306 w 1235949"/>
              <a:gd name="connsiteY32" fmla="*/ 1328796 h 1437056"/>
              <a:gd name="connsiteX33" fmla="*/ 945356 w 1235949"/>
              <a:gd name="connsiteY33" fmla="*/ 1333559 h 1437056"/>
              <a:gd name="connsiteX34" fmla="*/ 950118 w 1235949"/>
              <a:gd name="connsiteY34" fmla="*/ 1307365 h 1437056"/>
              <a:gd name="connsiteX35" fmla="*/ 952500 w 1235949"/>
              <a:gd name="connsiteY35" fmla="*/ 1297840 h 1437056"/>
              <a:gd name="connsiteX36" fmla="*/ 988218 w 1235949"/>
              <a:gd name="connsiteY36" fmla="*/ 1290696 h 1437056"/>
              <a:gd name="connsiteX37" fmla="*/ 992981 w 1235949"/>
              <a:gd name="connsiteY37" fmla="*/ 1283553 h 1437056"/>
              <a:gd name="connsiteX38" fmla="*/ 1000125 w 1235949"/>
              <a:gd name="connsiteY38" fmla="*/ 1281171 h 1437056"/>
              <a:gd name="connsiteX39" fmla="*/ 1007268 w 1235949"/>
              <a:gd name="connsiteY39" fmla="*/ 1276409 h 1437056"/>
              <a:gd name="connsiteX40" fmla="*/ 1012031 w 1235949"/>
              <a:gd name="connsiteY40" fmla="*/ 1266884 h 1437056"/>
              <a:gd name="connsiteX41" fmla="*/ 1014412 w 1235949"/>
              <a:gd name="connsiteY41" fmla="*/ 1259740 h 1437056"/>
              <a:gd name="connsiteX42" fmla="*/ 1023937 w 1235949"/>
              <a:gd name="connsiteY42" fmla="*/ 1245453 h 1437056"/>
              <a:gd name="connsiteX43" fmla="*/ 1033462 w 1235949"/>
              <a:gd name="connsiteY43" fmla="*/ 1219259 h 1437056"/>
              <a:gd name="connsiteX44" fmla="*/ 1062037 w 1235949"/>
              <a:gd name="connsiteY44" fmla="*/ 1150203 h 1437056"/>
              <a:gd name="connsiteX45" fmla="*/ 1069181 w 1235949"/>
              <a:gd name="connsiteY45" fmla="*/ 1121628 h 1437056"/>
              <a:gd name="connsiteX46" fmla="*/ 997743 w 1235949"/>
              <a:gd name="connsiteY46" fmla="*/ 1135915 h 1437056"/>
              <a:gd name="connsiteX47" fmla="*/ 1019175 w 1235949"/>
              <a:gd name="connsiteY47" fmla="*/ 1085909 h 1437056"/>
              <a:gd name="connsiteX48" fmla="*/ 1033462 w 1235949"/>
              <a:gd name="connsiteY48" fmla="*/ 1028759 h 1437056"/>
              <a:gd name="connsiteX49" fmla="*/ 1062036 w 1235949"/>
              <a:gd name="connsiteY49" fmla="*/ 971609 h 1437056"/>
              <a:gd name="connsiteX50" fmla="*/ 1119187 w 1235949"/>
              <a:gd name="connsiteY50" fmla="*/ 923984 h 1437056"/>
              <a:gd name="connsiteX51" fmla="*/ 1173956 w 1235949"/>
              <a:gd name="connsiteY51" fmla="*/ 859690 h 1437056"/>
              <a:gd name="connsiteX52" fmla="*/ 1235868 w 1235949"/>
              <a:gd name="connsiteY52" fmla="*/ 831115 h 1437056"/>
              <a:gd name="connsiteX53" fmla="*/ 1185861 w 1235949"/>
              <a:gd name="connsiteY53" fmla="*/ 778728 h 1437056"/>
              <a:gd name="connsiteX54" fmla="*/ 1133475 w 1235949"/>
              <a:gd name="connsiteY54" fmla="*/ 745390 h 1437056"/>
              <a:gd name="connsiteX55" fmla="*/ 1088231 w 1235949"/>
              <a:gd name="connsiteY55" fmla="*/ 662046 h 1437056"/>
              <a:gd name="connsiteX56" fmla="*/ 1064418 w 1235949"/>
              <a:gd name="connsiteY56" fmla="*/ 609659 h 1437056"/>
              <a:gd name="connsiteX57" fmla="*/ 1031081 w 1235949"/>
              <a:gd name="connsiteY57" fmla="*/ 535840 h 1437056"/>
              <a:gd name="connsiteX58" fmla="*/ 992981 w 1235949"/>
              <a:gd name="connsiteY58" fmla="*/ 452496 h 1437056"/>
              <a:gd name="connsiteX59" fmla="*/ 969168 w 1235949"/>
              <a:gd name="connsiteY59" fmla="*/ 397728 h 1437056"/>
              <a:gd name="connsiteX60" fmla="*/ 947738 w 1235949"/>
              <a:gd name="connsiteY60" fmla="*/ 333434 h 1437056"/>
              <a:gd name="connsiteX61" fmla="*/ 926306 w 1235949"/>
              <a:gd name="connsiteY61" fmla="*/ 242946 h 1437056"/>
              <a:gd name="connsiteX62" fmla="*/ 900112 w 1235949"/>
              <a:gd name="connsiteY62" fmla="*/ 161985 h 1437056"/>
              <a:gd name="connsiteX63" fmla="*/ 871537 w 1235949"/>
              <a:gd name="connsiteY63" fmla="*/ 88166 h 1437056"/>
              <a:gd name="connsiteX64" fmla="*/ 823912 w 1235949"/>
              <a:gd name="connsiteY64" fmla="*/ 58 h 1437056"/>
              <a:gd name="connsiteX65" fmla="*/ 852487 w 1235949"/>
              <a:gd name="connsiteY65" fmla="*/ 84506 h 1437056"/>
              <a:gd name="connsiteX66" fmla="*/ 862012 w 1235949"/>
              <a:gd name="connsiteY66" fmla="*/ 148800 h 1437056"/>
              <a:gd name="connsiteX67" fmla="*/ 847725 w 1235949"/>
              <a:gd name="connsiteY67" fmla="*/ 207228 h 1437056"/>
              <a:gd name="connsiteX68" fmla="*/ 812006 w 1235949"/>
              <a:gd name="connsiteY68" fmla="*/ 297715 h 1437056"/>
              <a:gd name="connsiteX69" fmla="*/ 797718 w 1235949"/>
              <a:gd name="connsiteY69" fmla="*/ 354865 h 1437056"/>
              <a:gd name="connsiteX70" fmla="*/ 781050 w 1235949"/>
              <a:gd name="connsiteY70" fmla="*/ 395346 h 1437056"/>
              <a:gd name="connsiteX71" fmla="*/ 754856 w 1235949"/>
              <a:gd name="connsiteY71" fmla="*/ 445353 h 1437056"/>
              <a:gd name="connsiteX72" fmla="*/ 762000 w 1235949"/>
              <a:gd name="connsiteY72" fmla="*/ 481071 h 1437056"/>
              <a:gd name="connsiteX73" fmla="*/ 733424 w 1235949"/>
              <a:gd name="connsiteY73" fmla="*/ 483453 h 1437056"/>
              <a:gd name="connsiteX74" fmla="*/ 688181 w 1235949"/>
              <a:gd name="connsiteY74" fmla="*/ 519171 h 1437056"/>
              <a:gd name="connsiteX75" fmla="*/ 642937 w 1235949"/>
              <a:gd name="connsiteY75" fmla="*/ 562034 h 1437056"/>
              <a:gd name="connsiteX76" fmla="*/ 607218 w 1235949"/>
              <a:gd name="connsiteY76" fmla="*/ 604896 h 1437056"/>
              <a:gd name="connsiteX77" fmla="*/ 602456 w 1235949"/>
              <a:gd name="connsiteY77" fmla="*/ 612040 h 1437056"/>
              <a:gd name="connsiteX78" fmla="*/ 573881 w 1235949"/>
              <a:gd name="connsiteY78" fmla="*/ 628709 h 1437056"/>
              <a:gd name="connsiteX79" fmla="*/ 554831 w 1235949"/>
              <a:gd name="connsiteY79" fmla="*/ 638234 h 1437056"/>
              <a:gd name="connsiteX80" fmla="*/ 542925 w 1235949"/>
              <a:gd name="connsiteY80" fmla="*/ 645378 h 1437056"/>
              <a:gd name="connsiteX81" fmla="*/ 535781 w 1235949"/>
              <a:gd name="connsiteY81" fmla="*/ 647759 h 1437056"/>
              <a:gd name="connsiteX82" fmla="*/ 516731 w 1235949"/>
              <a:gd name="connsiteY82" fmla="*/ 662046 h 1437056"/>
              <a:gd name="connsiteX83" fmla="*/ 500062 w 1235949"/>
              <a:gd name="connsiteY83" fmla="*/ 676334 h 1437056"/>
              <a:gd name="connsiteX84" fmla="*/ 490537 w 1235949"/>
              <a:gd name="connsiteY84" fmla="*/ 714434 h 1437056"/>
              <a:gd name="connsiteX85" fmla="*/ 490537 w 1235949"/>
              <a:gd name="connsiteY85" fmla="*/ 831115 h 1437056"/>
              <a:gd name="connsiteX86" fmla="*/ 495300 w 1235949"/>
              <a:gd name="connsiteY86" fmla="*/ 864453 h 1437056"/>
              <a:gd name="connsiteX87" fmla="*/ 492918 w 1235949"/>
              <a:gd name="connsiteY87" fmla="*/ 897790 h 1437056"/>
              <a:gd name="connsiteX88" fmla="*/ 483393 w 1235949"/>
              <a:gd name="connsiteY88" fmla="*/ 895409 h 1437056"/>
              <a:gd name="connsiteX89" fmla="*/ 478631 w 1235949"/>
              <a:gd name="connsiteY89" fmla="*/ 888265 h 1437056"/>
              <a:gd name="connsiteX90" fmla="*/ 447675 w 1235949"/>
              <a:gd name="connsiteY90" fmla="*/ 878740 h 1437056"/>
              <a:gd name="connsiteX91" fmla="*/ 445293 w 1235949"/>
              <a:gd name="connsiteY91" fmla="*/ 871596 h 1437056"/>
              <a:gd name="connsiteX92" fmla="*/ 438150 w 1235949"/>
              <a:gd name="connsiteY92" fmla="*/ 845403 h 1437056"/>
              <a:gd name="connsiteX93" fmla="*/ 421481 w 1235949"/>
              <a:gd name="connsiteY93" fmla="*/ 854928 h 1437056"/>
              <a:gd name="connsiteX94" fmla="*/ 407193 w 1235949"/>
              <a:gd name="connsiteY94" fmla="*/ 859690 h 1437056"/>
              <a:gd name="connsiteX95" fmla="*/ 397668 w 1235949"/>
              <a:gd name="connsiteY95" fmla="*/ 869215 h 1437056"/>
              <a:gd name="connsiteX96" fmla="*/ 395287 w 1235949"/>
              <a:gd name="connsiteY96" fmla="*/ 876359 h 1437056"/>
              <a:gd name="connsiteX97" fmla="*/ 388143 w 1235949"/>
              <a:gd name="connsiteY97" fmla="*/ 885884 h 1437056"/>
              <a:gd name="connsiteX98" fmla="*/ 369093 w 1235949"/>
              <a:gd name="connsiteY98" fmla="*/ 902553 h 1437056"/>
              <a:gd name="connsiteX99" fmla="*/ 371475 w 1235949"/>
              <a:gd name="connsiteY99" fmla="*/ 938271 h 1437056"/>
              <a:gd name="connsiteX100" fmla="*/ 373856 w 1235949"/>
              <a:gd name="connsiteY100" fmla="*/ 945415 h 1437056"/>
              <a:gd name="connsiteX101" fmla="*/ 381000 w 1235949"/>
              <a:gd name="connsiteY101" fmla="*/ 950178 h 1437056"/>
              <a:gd name="connsiteX102" fmla="*/ 390525 w 1235949"/>
              <a:gd name="connsiteY102" fmla="*/ 966846 h 1437056"/>
              <a:gd name="connsiteX103" fmla="*/ 392906 w 1235949"/>
              <a:gd name="connsiteY103" fmla="*/ 976371 h 1437056"/>
              <a:gd name="connsiteX104" fmla="*/ 400050 w 1235949"/>
              <a:gd name="connsiteY104" fmla="*/ 988278 h 1437056"/>
              <a:gd name="connsiteX105" fmla="*/ 407193 w 1235949"/>
              <a:gd name="connsiteY105" fmla="*/ 1023996 h 1437056"/>
              <a:gd name="connsiteX106" fmla="*/ 404812 w 1235949"/>
              <a:gd name="connsiteY106" fmla="*/ 1040665 h 1437056"/>
              <a:gd name="connsiteX107" fmla="*/ 378618 w 1235949"/>
              <a:gd name="connsiteY107" fmla="*/ 1033521 h 1437056"/>
              <a:gd name="connsiteX108" fmla="*/ 354806 w 1235949"/>
              <a:gd name="connsiteY108" fmla="*/ 1012090 h 1437056"/>
              <a:gd name="connsiteX109" fmla="*/ 350043 w 1235949"/>
              <a:gd name="connsiteY109" fmla="*/ 1004946 h 1437056"/>
              <a:gd name="connsiteX110" fmla="*/ 342900 w 1235949"/>
              <a:gd name="connsiteY110" fmla="*/ 1000184 h 1437056"/>
              <a:gd name="connsiteX111" fmla="*/ 307181 w 1235949"/>
              <a:gd name="connsiteY111" fmla="*/ 1007328 h 1437056"/>
              <a:gd name="connsiteX112" fmla="*/ 295275 w 1235949"/>
              <a:gd name="connsiteY112" fmla="*/ 1019234 h 1437056"/>
              <a:gd name="connsiteX113" fmla="*/ 288131 w 1235949"/>
              <a:gd name="connsiteY113" fmla="*/ 1043046 h 1437056"/>
              <a:gd name="connsiteX114" fmla="*/ 285750 w 1235949"/>
              <a:gd name="connsiteY114" fmla="*/ 1054953 h 1437056"/>
              <a:gd name="connsiteX115" fmla="*/ 278606 w 1235949"/>
              <a:gd name="connsiteY115" fmla="*/ 1057334 h 1437056"/>
              <a:gd name="connsiteX116" fmla="*/ 259556 w 1235949"/>
              <a:gd name="connsiteY116" fmla="*/ 1052571 h 1437056"/>
              <a:gd name="connsiteX117" fmla="*/ 252412 w 1235949"/>
              <a:gd name="connsiteY117" fmla="*/ 1040665 h 1437056"/>
              <a:gd name="connsiteX118" fmla="*/ 235743 w 1235949"/>
              <a:gd name="connsiteY118" fmla="*/ 1023996 h 1437056"/>
              <a:gd name="connsiteX119" fmla="*/ 235743 w 1235949"/>
              <a:gd name="connsiteY119" fmla="*/ 1023996 h 1437056"/>
              <a:gd name="connsiteX120" fmla="*/ 226218 w 1235949"/>
              <a:gd name="connsiteY120" fmla="*/ 1019234 h 1437056"/>
              <a:gd name="connsiteX121" fmla="*/ 207168 w 1235949"/>
              <a:gd name="connsiteY121" fmla="*/ 1007328 h 1437056"/>
              <a:gd name="connsiteX122" fmla="*/ 197643 w 1235949"/>
              <a:gd name="connsiteY122" fmla="*/ 1004946 h 1437056"/>
              <a:gd name="connsiteX123" fmla="*/ 166687 w 1235949"/>
              <a:gd name="connsiteY123" fmla="*/ 1000184 h 1437056"/>
              <a:gd name="connsiteX124" fmla="*/ 150018 w 1235949"/>
              <a:gd name="connsiteY124" fmla="*/ 995421 h 1437056"/>
              <a:gd name="connsiteX125" fmla="*/ 126206 w 1235949"/>
              <a:gd name="connsiteY125" fmla="*/ 985896 h 1437056"/>
              <a:gd name="connsiteX126" fmla="*/ 111918 w 1235949"/>
              <a:gd name="connsiteY126" fmla="*/ 978753 h 1437056"/>
              <a:gd name="connsiteX127" fmla="*/ 52387 w 1235949"/>
              <a:gd name="connsiteY127" fmla="*/ 983515 h 1437056"/>
              <a:gd name="connsiteX128" fmla="*/ 45243 w 1235949"/>
              <a:gd name="connsiteY128" fmla="*/ 988278 h 1437056"/>
              <a:gd name="connsiteX129" fmla="*/ 23812 w 1235949"/>
              <a:gd name="connsiteY129" fmla="*/ 1009709 h 1437056"/>
              <a:gd name="connsiteX130" fmla="*/ 16668 w 1235949"/>
              <a:gd name="connsiteY130" fmla="*/ 1033521 h 1437056"/>
              <a:gd name="connsiteX131" fmla="*/ 11906 w 1235949"/>
              <a:gd name="connsiteY131" fmla="*/ 1040665 h 1437056"/>
              <a:gd name="connsiteX132" fmla="*/ 9525 w 1235949"/>
              <a:gd name="connsiteY132" fmla="*/ 1081146 h 1437056"/>
              <a:gd name="connsiteX133" fmla="*/ 7143 w 1235949"/>
              <a:gd name="connsiteY133" fmla="*/ 1090671 h 1437056"/>
              <a:gd name="connsiteX134" fmla="*/ 4762 w 1235949"/>
              <a:gd name="connsiteY134" fmla="*/ 1104959 h 1437056"/>
              <a:gd name="connsiteX135" fmla="*/ 2381 w 1235949"/>
              <a:gd name="connsiteY135" fmla="*/ 1135915 h 1437056"/>
              <a:gd name="connsiteX136" fmla="*/ 0 w 1235949"/>
              <a:gd name="connsiteY136" fmla="*/ 1143059 h 1437056"/>
              <a:gd name="connsiteX137" fmla="*/ 2381 w 1235949"/>
              <a:gd name="connsiteY137" fmla="*/ 1209734 h 1437056"/>
              <a:gd name="connsiteX138" fmla="*/ 19050 w 1235949"/>
              <a:gd name="connsiteY138" fmla="*/ 1221640 h 1437056"/>
              <a:gd name="connsiteX139" fmla="*/ 45243 w 1235949"/>
              <a:gd name="connsiteY139" fmla="*/ 1233546 h 1437056"/>
              <a:gd name="connsiteX140" fmla="*/ 59531 w 1235949"/>
              <a:gd name="connsiteY140" fmla="*/ 1238309 h 1437056"/>
              <a:gd name="connsiteX141" fmla="*/ 83343 w 1235949"/>
              <a:gd name="connsiteY141" fmla="*/ 1254978 h 1437056"/>
              <a:gd name="connsiteX142" fmla="*/ 90487 w 1235949"/>
              <a:gd name="connsiteY142" fmla="*/ 1262121 h 1437056"/>
              <a:gd name="connsiteX143" fmla="*/ 104775 w 1235949"/>
              <a:gd name="connsiteY143" fmla="*/ 1266884 h 1437056"/>
              <a:gd name="connsiteX144" fmla="*/ 123825 w 1235949"/>
              <a:gd name="connsiteY144" fmla="*/ 1271646 h 1437056"/>
              <a:gd name="connsiteX145" fmla="*/ 138112 w 1235949"/>
              <a:gd name="connsiteY145" fmla="*/ 1276409 h 1437056"/>
              <a:gd name="connsiteX146" fmla="*/ 223837 w 1235949"/>
              <a:gd name="connsiteY146" fmla="*/ 1285934 h 1437056"/>
              <a:gd name="connsiteX147" fmla="*/ 257175 w 1235949"/>
              <a:gd name="connsiteY147" fmla="*/ 1314509 h 1437056"/>
              <a:gd name="connsiteX148" fmla="*/ 261937 w 1235949"/>
              <a:gd name="connsiteY148" fmla="*/ 1321653 h 1437056"/>
              <a:gd name="connsiteX149" fmla="*/ 264318 w 1235949"/>
              <a:gd name="connsiteY149" fmla="*/ 1328796 h 1437056"/>
              <a:gd name="connsiteX150" fmla="*/ 271462 w 1235949"/>
              <a:gd name="connsiteY150" fmla="*/ 1343084 h 1437056"/>
              <a:gd name="connsiteX151" fmla="*/ 276225 w 1235949"/>
              <a:gd name="connsiteY151" fmla="*/ 1350228 h 1437056"/>
              <a:gd name="connsiteX152" fmla="*/ 285750 w 1235949"/>
              <a:gd name="connsiteY152" fmla="*/ 1352609 h 1437056"/>
              <a:gd name="connsiteX153" fmla="*/ 328612 w 1235949"/>
              <a:gd name="connsiteY153" fmla="*/ 1347846 h 1437056"/>
              <a:gd name="connsiteX154" fmla="*/ 342900 w 1235949"/>
              <a:gd name="connsiteY154" fmla="*/ 1345465 h 1437056"/>
              <a:gd name="connsiteX155" fmla="*/ 366712 w 1235949"/>
              <a:gd name="connsiteY155" fmla="*/ 1350228 h 1437056"/>
              <a:gd name="connsiteX156" fmla="*/ 373856 w 1235949"/>
              <a:gd name="connsiteY156" fmla="*/ 1383565 h 1437056"/>
              <a:gd name="connsiteX157" fmla="*/ 381000 w 1235949"/>
              <a:gd name="connsiteY157" fmla="*/ 1412140 h 1437056"/>
              <a:gd name="connsiteX158" fmla="*/ 381000 w 1235949"/>
              <a:gd name="connsiteY158" fmla="*/ 1435953 h 1437056"/>
              <a:gd name="connsiteX0" fmla="*/ 381000 w 1235949"/>
              <a:gd name="connsiteY0" fmla="*/ 1435953 h 1437056"/>
              <a:gd name="connsiteX1" fmla="*/ 411956 w 1235949"/>
              <a:gd name="connsiteY1" fmla="*/ 1431190 h 1437056"/>
              <a:gd name="connsiteX2" fmla="*/ 426243 w 1235949"/>
              <a:gd name="connsiteY2" fmla="*/ 1419284 h 1437056"/>
              <a:gd name="connsiteX3" fmla="*/ 435768 w 1235949"/>
              <a:gd name="connsiteY3" fmla="*/ 1414521 h 1437056"/>
              <a:gd name="connsiteX4" fmla="*/ 447675 w 1235949"/>
              <a:gd name="connsiteY4" fmla="*/ 1404996 h 1437056"/>
              <a:gd name="connsiteX5" fmla="*/ 450056 w 1235949"/>
              <a:gd name="connsiteY5" fmla="*/ 1397853 h 1437056"/>
              <a:gd name="connsiteX6" fmla="*/ 476250 w 1235949"/>
              <a:gd name="connsiteY6" fmla="*/ 1378803 h 1437056"/>
              <a:gd name="connsiteX7" fmla="*/ 488156 w 1235949"/>
              <a:gd name="connsiteY7" fmla="*/ 1369278 h 1437056"/>
              <a:gd name="connsiteX8" fmla="*/ 526256 w 1235949"/>
              <a:gd name="connsiteY8" fmla="*/ 1362134 h 1437056"/>
              <a:gd name="connsiteX9" fmla="*/ 559593 w 1235949"/>
              <a:gd name="connsiteY9" fmla="*/ 1357371 h 1437056"/>
              <a:gd name="connsiteX10" fmla="*/ 573881 w 1235949"/>
              <a:gd name="connsiteY10" fmla="*/ 1347846 h 1437056"/>
              <a:gd name="connsiteX11" fmla="*/ 592931 w 1235949"/>
              <a:gd name="connsiteY11" fmla="*/ 1333559 h 1437056"/>
              <a:gd name="connsiteX12" fmla="*/ 611981 w 1235949"/>
              <a:gd name="connsiteY12" fmla="*/ 1321653 h 1437056"/>
              <a:gd name="connsiteX13" fmla="*/ 626268 w 1235949"/>
              <a:gd name="connsiteY13" fmla="*/ 1319271 h 1437056"/>
              <a:gd name="connsiteX14" fmla="*/ 657225 w 1235949"/>
              <a:gd name="connsiteY14" fmla="*/ 1314509 h 1437056"/>
              <a:gd name="connsiteX15" fmla="*/ 666750 w 1235949"/>
              <a:gd name="connsiteY15" fmla="*/ 1307365 h 1437056"/>
              <a:gd name="connsiteX16" fmla="*/ 652462 w 1235949"/>
              <a:gd name="connsiteY16" fmla="*/ 1295459 h 1437056"/>
              <a:gd name="connsiteX17" fmla="*/ 638175 w 1235949"/>
              <a:gd name="connsiteY17" fmla="*/ 1288315 h 1437056"/>
              <a:gd name="connsiteX18" fmla="*/ 626268 w 1235949"/>
              <a:gd name="connsiteY18" fmla="*/ 1278790 h 1437056"/>
              <a:gd name="connsiteX19" fmla="*/ 619125 w 1235949"/>
              <a:gd name="connsiteY19" fmla="*/ 1271646 h 1437056"/>
              <a:gd name="connsiteX20" fmla="*/ 621506 w 1235949"/>
              <a:gd name="connsiteY20" fmla="*/ 1254978 h 1437056"/>
              <a:gd name="connsiteX21" fmla="*/ 650081 w 1235949"/>
              <a:gd name="connsiteY21" fmla="*/ 1259740 h 1437056"/>
              <a:gd name="connsiteX22" fmla="*/ 671512 w 1235949"/>
              <a:gd name="connsiteY22" fmla="*/ 1266884 h 1437056"/>
              <a:gd name="connsiteX23" fmla="*/ 673893 w 1235949"/>
              <a:gd name="connsiteY23" fmla="*/ 1300221 h 1437056"/>
              <a:gd name="connsiteX24" fmla="*/ 692943 w 1235949"/>
              <a:gd name="connsiteY24" fmla="*/ 1302603 h 1437056"/>
              <a:gd name="connsiteX25" fmla="*/ 757237 w 1235949"/>
              <a:gd name="connsiteY25" fmla="*/ 1300221 h 1437056"/>
              <a:gd name="connsiteX26" fmla="*/ 776287 w 1235949"/>
              <a:gd name="connsiteY26" fmla="*/ 1297840 h 1437056"/>
              <a:gd name="connsiteX27" fmla="*/ 845343 w 1235949"/>
              <a:gd name="connsiteY27" fmla="*/ 1304984 h 1437056"/>
              <a:gd name="connsiteX28" fmla="*/ 864393 w 1235949"/>
              <a:gd name="connsiteY28" fmla="*/ 1309746 h 1437056"/>
              <a:gd name="connsiteX29" fmla="*/ 885825 w 1235949"/>
              <a:gd name="connsiteY29" fmla="*/ 1314509 h 1437056"/>
              <a:gd name="connsiteX30" fmla="*/ 897731 w 1235949"/>
              <a:gd name="connsiteY30" fmla="*/ 1319271 h 1437056"/>
              <a:gd name="connsiteX31" fmla="*/ 907256 w 1235949"/>
              <a:gd name="connsiteY31" fmla="*/ 1324034 h 1437056"/>
              <a:gd name="connsiteX32" fmla="*/ 926306 w 1235949"/>
              <a:gd name="connsiteY32" fmla="*/ 1328796 h 1437056"/>
              <a:gd name="connsiteX33" fmla="*/ 945356 w 1235949"/>
              <a:gd name="connsiteY33" fmla="*/ 1333559 h 1437056"/>
              <a:gd name="connsiteX34" fmla="*/ 950118 w 1235949"/>
              <a:gd name="connsiteY34" fmla="*/ 1307365 h 1437056"/>
              <a:gd name="connsiteX35" fmla="*/ 952500 w 1235949"/>
              <a:gd name="connsiteY35" fmla="*/ 1297840 h 1437056"/>
              <a:gd name="connsiteX36" fmla="*/ 988218 w 1235949"/>
              <a:gd name="connsiteY36" fmla="*/ 1290696 h 1437056"/>
              <a:gd name="connsiteX37" fmla="*/ 992981 w 1235949"/>
              <a:gd name="connsiteY37" fmla="*/ 1283553 h 1437056"/>
              <a:gd name="connsiteX38" fmla="*/ 1000125 w 1235949"/>
              <a:gd name="connsiteY38" fmla="*/ 1281171 h 1437056"/>
              <a:gd name="connsiteX39" fmla="*/ 1007268 w 1235949"/>
              <a:gd name="connsiteY39" fmla="*/ 1276409 h 1437056"/>
              <a:gd name="connsiteX40" fmla="*/ 1012031 w 1235949"/>
              <a:gd name="connsiteY40" fmla="*/ 1266884 h 1437056"/>
              <a:gd name="connsiteX41" fmla="*/ 1014412 w 1235949"/>
              <a:gd name="connsiteY41" fmla="*/ 1259740 h 1437056"/>
              <a:gd name="connsiteX42" fmla="*/ 1033462 w 1235949"/>
              <a:gd name="connsiteY42" fmla="*/ 1219259 h 1437056"/>
              <a:gd name="connsiteX43" fmla="*/ 1062037 w 1235949"/>
              <a:gd name="connsiteY43" fmla="*/ 1150203 h 1437056"/>
              <a:gd name="connsiteX44" fmla="*/ 1069181 w 1235949"/>
              <a:gd name="connsiteY44" fmla="*/ 1121628 h 1437056"/>
              <a:gd name="connsiteX45" fmla="*/ 997743 w 1235949"/>
              <a:gd name="connsiteY45" fmla="*/ 1135915 h 1437056"/>
              <a:gd name="connsiteX46" fmla="*/ 1019175 w 1235949"/>
              <a:gd name="connsiteY46" fmla="*/ 1085909 h 1437056"/>
              <a:gd name="connsiteX47" fmla="*/ 1033462 w 1235949"/>
              <a:gd name="connsiteY47" fmla="*/ 1028759 h 1437056"/>
              <a:gd name="connsiteX48" fmla="*/ 1062036 w 1235949"/>
              <a:gd name="connsiteY48" fmla="*/ 971609 h 1437056"/>
              <a:gd name="connsiteX49" fmla="*/ 1119187 w 1235949"/>
              <a:gd name="connsiteY49" fmla="*/ 923984 h 1437056"/>
              <a:gd name="connsiteX50" fmla="*/ 1173956 w 1235949"/>
              <a:gd name="connsiteY50" fmla="*/ 859690 h 1437056"/>
              <a:gd name="connsiteX51" fmla="*/ 1235868 w 1235949"/>
              <a:gd name="connsiteY51" fmla="*/ 831115 h 1437056"/>
              <a:gd name="connsiteX52" fmla="*/ 1185861 w 1235949"/>
              <a:gd name="connsiteY52" fmla="*/ 778728 h 1437056"/>
              <a:gd name="connsiteX53" fmla="*/ 1133475 w 1235949"/>
              <a:gd name="connsiteY53" fmla="*/ 745390 h 1437056"/>
              <a:gd name="connsiteX54" fmla="*/ 1088231 w 1235949"/>
              <a:gd name="connsiteY54" fmla="*/ 662046 h 1437056"/>
              <a:gd name="connsiteX55" fmla="*/ 1064418 w 1235949"/>
              <a:gd name="connsiteY55" fmla="*/ 609659 h 1437056"/>
              <a:gd name="connsiteX56" fmla="*/ 1031081 w 1235949"/>
              <a:gd name="connsiteY56" fmla="*/ 535840 h 1437056"/>
              <a:gd name="connsiteX57" fmla="*/ 992981 w 1235949"/>
              <a:gd name="connsiteY57" fmla="*/ 452496 h 1437056"/>
              <a:gd name="connsiteX58" fmla="*/ 969168 w 1235949"/>
              <a:gd name="connsiteY58" fmla="*/ 397728 h 1437056"/>
              <a:gd name="connsiteX59" fmla="*/ 947738 w 1235949"/>
              <a:gd name="connsiteY59" fmla="*/ 333434 h 1437056"/>
              <a:gd name="connsiteX60" fmla="*/ 926306 w 1235949"/>
              <a:gd name="connsiteY60" fmla="*/ 242946 h 1437056"/>
              <a:gd name="connsiteX61" fmla="*/ 900112 w 1235949"/>
              <a:gd name="connsiteY61" fmla="*/ 161985 h 1437056"/>
              <a:gd name="connsiteX62" fmla="*/ 871537 w 1235949"/>
              <a:gd name="connsiteY62" fmla="*/ 88166 h 1437056"/>
              <a:gd name="connsiteX63" fmla="*/ 823912 w 1235949"/>
              <a:gd name="connsiteY63" fmla="*/ 58 h 1437056"/>
              <a:gd name="connsiteX64" fmla="*/ 852487 w 1235949"/>
              <a:gd name="connsiteY64" fmla="*/ 84506 h 1437056"/>
              <a:gd name="connsiteX65" fmla="*/ 862012 w 1235949"/>
              <a:gd name="connsiteY65" fmla="*/ 148800 h 1437056"/>
              <a:gd name="connsiteX66" fmla="*/ 847725 w 1235949"/>
              <a:gd name="connsiteY66" fmla="*/ 207228 h 1437056"/>
              <a:gd name="connsiteX67" fmla="*/ 812006 w 1235949"/>
              <a:gd name="connsiteY67" fmla="*/ 297715 h 1437056"/>
              <a:gd name="connsiteX68" fmla="*/ 797718 w 1235949"/>
              <a:gd name="connsiteY68" fmla="*/ 354865 h 1437056"/>
              <a:gd name="connsiteX69" fmla="*/ 781050 w 1235949"/>
              <a:gd name="connsiteY69" fmla="*/ 395346 h 1437056"/>
              <a:gd name="connsiteX70" fmla="*/ 754856 w 1235949"/>
              <a:gd name="connsiteY70" fmla="*/ 445353 h 1437056"/>
              <a:gd name="connsiteX71" fmla="*/ 762000 w 1235949"/>
              <a:gd name="connsiteY71" fmla="*/ 481071 h 1437056"/>
              <a:gd name="connsiteX72" fmla="*/ 733424 w 1235949"/>
              <a:gd name="connsiteY72" fmla="*/ 483453 h 1437056"/>
              <a:gd name="connsiteX73" fmla="*/ 688181 w 1235949"/>
              <a:gd name="connsiteY73" fmla="*/ 519171 h 1437056"/>
              <a:gd name="connsiteX74" fmla="*/ 642937 w 1235949"/>
              <a:gd name="connsiteY74" fmla="*/ 562034 h 1437056"/>
              <a:gd name="connsiteX75" fmla="*/ 607218 w 1235949"/>
              <a:gd name="connsiteY75" fmla="*/ 604896 h 1437056"/>
              <a:gd name="connsiteX76" fmla="*/ 602456 w 1235949"/>
              <a:gd name="connsiteY76" fmla="*/ 612040 h 1437056"/>
              <a:gd name="connsiteX77" fmla="*/ 573881 w 1235949"/>
              <a:gd name="connsiteY77" fmla="*/ 628709 h 1437056"/>
              <a:gd name="connsiteX78" fmla="*/ 554831 w 1235949"/>
              <a:gd name="connsiteY78" fmla="*/ 638234 h 1437056"/>
              <a:gd name="connsiteX79" fmla="*/ 542925 w 1235949"/>
              <a:gd name="connsiteY79" fmla="*/ 645378 h 1437056"/>
              <a:gd name="connsiteX80" fmla="*/ 535781 w 1235949"/>
              <a:gd name="connsiteY80" fmla="*/ 647759 h 1437056"/>
              <a:gd name="connsiteX81" fmla="*/ 516731 w 1235949"/>
              <a:gd name="connsiteY81" fmla="*/ 662046 h 1437056"/>
              <a:gd name="connsiteX82" fmla="*/ 500062 w 1235949"/>
              <a:gd name="connsiteY82" fmla="*/ 676334 h 1437056"/>
              <a:gd name="connsiteX83" fmla="*/ 490537 w 1235949"/>
              <a:gd name="connsiteY83" fmla="*/ 714434 h 1437056"/>
              <a:gd name="connsiteX84" fmla="*/ 490537 w 1235949"/>
              <a:gd name="connsiteY84" fmla="*/ 831115 h 1437056"/>
              <a:gd name="connsiteX85" fmla="*/ 495300 w 1235949"/>
              <a:gd name="connsiteY85" fmla="*/ 864453 h 1437056"/>
              <a:gd name="connsiteX86" fmla="*/ 492918 w 1235949"/>
              <a:gd name="connsiteY86" fmla="*/ 897790 h 1437056"/>
              <a:gd name="connsiteX87" fmla="*/ 483393 w 1235949"/>
              <a:gd name="connsiteY87" fmla="*/ 895409 h 1437056"/>
              <a:gd name="connsiteX88" fmla="*/ 478631 w 1235949"/>
              <a:gd name="connsiteY88" fmla="*/ 888265 h 1437056"/>
              <a:gd name="connsiteX89" fmla="*/ 447675 w 1235949"/>
              <a:gd name="connsiteY89" fmla="*/ 878740 h 1437056"/>
              <a:gd name="connsiteX90" fmla="*/ 445293 w 1235949"/>
              <a:gd name="connsiteY90" fmla="*/ 871596 h 1437056"/>
              <a:gd name="connsiteX91" fmla="*/ 438150 w 1235949"/>
              <a:gd name="connsiteY91" fmla="*/ 845403 h 1437056"/>
              <a:gd name="connsiteX92" fmla="*/ 421481 w 1235949"/>
              <a:gd name="connsiteY92" fmla="*/ 854928 h 1437056"/>
              <a:gd name="connsiteX93" fmla="*/ 407193 w 1235949"/>
              <a:gd name="connsiteY93" fmla="*/ 859690 h 1437056"/>
              <a:gd name="connsiteX94" fmla="*/ 397668 w 1235949"/>
              <a:gd name="connsiteY94" fmla="*/ 869215 h 1437056"/>
              <a:gd name="connsiteX95" fmla="*/ 395287 w 1235949"/>
              <a:gd name="connsiteY95" fmla="*/ 876359 h 1437056"/>
              <a:gd name="connsiteX96" fmla="*/ 388143 w 1235949"/>
              <a:gd name="connsiteY96" fmla="*/ 885884 h 1437056"/>
              <a:gd name="connsiteX97" fmla="*/ 369093 w 1235949"/>
              <a:gd name="connsiteY97" fmla="*/ 902553 h 1437056"/>
              <a:gd name="connsiteX98" fmla="*/ 371475 w 1235949"/>
              <a:gd name="connsiteY98" fmla="*/ 938271 h 1437056"/>
              <a:gd name="connsiteX99" fmla="*/ 373856 w 1235949"/>
              <a:gd name="connsiteY99" fmla="*/ 945415 h 1437056"/>
              <a:gd name="connsiteX100" fmla="*/ 381000 w 1235949"/>
              <a:gd name="connsiteY100" fmla="*/ 950178 h 1437056"/>
              <a:gd name="connsiteX101" fmla="*/ 390525 w 1235949"/>
              <a:gd name="connsiteY101" fmla="*/ 966846 h 1437056"/>
              <a:gd name="connsiteX102" fmla="*/ 392906 w 1235949"/>
              <a:gd name="connsiteY102" fmla="*/ 976371 h 1437056"/>
              <a:gd name="connsiteX103" fmla="*/ 400050 w 1235949"/>
              <a:gd name="connsiteY103" fmla="*/ 988278 h 1437056"/>
              <a:gd name="connsiteX104" fmla="*/ 407193 w 1235949"/>
              <a:gd name="connsiteY104" fmla="*/ 1023996 h 1437056"/>
              <a:gd name="connsiteX105" fmla="*/ 404812 w 1235949"/>
              <a:gd name="connsiteY105" fmla="*/ 1040665 h 1437056"/>
              <a:gd name="connsiteX106" fmla="*/ 378618 w 1235949"/>
              <a:gd name="connsiteY106" fmla="*/ 1033521 h 1437056"/>
              <a:gd name="connsiteX107" fmla="*/ 354806 w 1235949"/>
              <a:gd name="connsiteY107" fmla="*/ 1012090 h 1437056"/>
              <a:gd name="connsiteX108" fmla="*/ 350043 w 1235949"/>
              <a:gd name="connsiteY108" fmla="*/ 1004946 h 1437056"/>
              <a:gd name="connsiteX109" fmla="*/ 342900 w 1235949"/>
              <a:gd name="connsiteY109" fmla="*/ 1000184 h 1437056"/>
              <a:gd name="connsiteX110" fmla="*/ 307181 w 1235949"/>
              <a:gd name="connsiteY110" fmla="*/ 1007328 h 1437056"/>
              <a:gd name="connsiteX111" fmla="*/ 295275 w 1235949"/>
              <a:gd name="connsiteY111" fmla="*/ 1019234 h 1437056"/>
              <a:gd name="connsiteX112" fmla="*/ 288131 w 1235949"/>
              <a:gd name="connsiteY112" fmla="*/ 1043046 h 1437056"/>
              <a:gd name="connsiteX113" fmla="*/ 285750 w 1235949"/>
              <a:gd name="connsiteY113" fmla="*/ 1054953 h 1437056"/>
              <a:gd name="connsiteX114" fmla="*/ 278606 w 1235949"/>
              <a:gd name="connsiteY114" fmla="*/ 1057334 h 1437056"/>
              <a:gd name="connsiteX115" fmla="*/ 259556 w 1235949"/>
              <a:gd name="connsiteY115" fmla="*/ 1052571 h 1437056"/>
              <a:gd name="connsiteX116" fmla="*/ 252412 w 1235949"/>
              <a:gd name="connsiteY116" fmla="*/ 1040665 h 1437056"/>
              <a:gd name="connsiteX117" fmla="*/ 235743 w 1235949"/>
              <a:gd name="connsiteY117" fmla="*/ 1023996 h 1437056"/>
              <a:gd name="connsiteX118" fmla="*/ 235743 w 1235949"/>
              <a:gd name="connsiteY118" fmla="*/ 1023996 h 1437056"/>
              <a:gd name="connsiteX119" fmla="*/ 226218 w 1235949"/>
              <a:gd name="connsiteY119" fmla="*/ 1019234 h 1437056"/>
              <a:gd name="connsiteX120" fmla="*/ 207168 w 1235949"/>
              <a:gd name="connsiteY120" fmla="*/ 1007328 h 1437056"/>
              <a:gd name="connsiteX121" fmla="*/ 197643 w 1235949"/>
              <a:gd name="connsiteY121" fmla="*/ 1004946 h 1437056"/>
              <a:gd name="connsiteX122" fmla="*/ 166687 w 1235949"/>
              <a:gd name="connsiteY122" fmla="*/ 1000184 h 1437056"/>
              <a:gd name="connsiteX123" fmla="*/ 150018 w 1235949"/>
              <a:gd name="connsiteY123" fmla="*/ 995421 h 1437056"/>
              <a:gd name="connsiteX124" fmla="*/ 126206 w 1235949"/>
              <a:gd name="connsiteY124" fmla="*/ 985896 h 1437056"/>
              <a:gd name="connsiteX125" fmla="*/ 111918 w 1235949"/>
              <a:gd name="connsiteY125" fmla="*/ 978753 h 1437056"/>
              <a:gd name="connsiteX126" fmla="*/ 52387 w 1235949"/>
              <a:gd name="connsiteY126" fmla="*/ 983515 h 1437056"/>
              <a:gd name="connsiteX127" fmla="*/ 45243 w 1235949"/>
              <a:gd name="connsiteY127" fmla="*/ 988278 h 1437056"/>
              <a:gd name="connsiteX128" fmla="*/ 23812 w 1235949"/>
              <a:gd name="connsiteY128" fmla="*/ 1009709 h 1437056"/>
              <a:gd name="connsiteX129" fmla="*/ 16668 w 1235949"/>
              <a:gd name="connsiteY129" fmla="*/ 1033521 h 1437056"/>
              <a:gd name="connsiteX130" fmla="*/ 11906 w 1235949"/>
              <a:gd name="connsiteY130" fmla="*/ 1040665 h 1437056"/>
              <a:gd name="connsiteX131" fmla="*/ 9525 w 1235949"/>
              <a:gd name="connsiteY131" fmla="*/ 1081146 h 1437056"/>
              <a:gd name="connsiteX132" fmla="*/ 7143 w 1235949"/>
              <a:gd name="connsiteY132" fmla="*/ 1090671 h 1437056"/>
              <a:gd name="connsiteX133" fmla="*/ 4762 w 1235949"/>
              <a:gd name="connsiteY133" fmla="*/ 1104959 h 1437056"/>
              <a:gd name="connsiteX134" fmla="*/ 2381 w 1235949"/>
              <a:gd name="connsiteY134" fmla="*/ 1135915 h 1437056"/>
              <a:gd name="connsiteX135" fmla="*/ 0 w 1235949"/>
              <a:gd name="connsiteY135" fmla="*/ 1143059 h 1437056"/>
              <a:gd name="connsiteX136" fmla="*/ 2381 w 1235949"/>
              <a:gd name="connsiteY136" fmla="*/ 1209734 h 1437056"/>
              <a:gd name="connsiteX137" fmla="*/ 19050 w 1235949"/>
              <a:gd name="connsiteY137" fmla="*/ 1221640 h 1437056"/>
              <a:gd name="connsiteX138" fmla="*/ 45243 w 1235949"/>
              <a:gd name="connsiteY138" fmla="*/ 1233546 h 1437056"/>
              <a:gd name="connsiteX139" fmla="*/ 59531 w 1235949"/>
              <a:gd name="connsiteY139" fmla="*/ 1238309 h 1437056"/>
              <a:gd name="connsiteX140" fmla="*/ 83343 w 1235949"/>
              <a:gd name="connsiteY140" fmla="*/ 1254978 h 1437056"/>
              <a:gd name="connsiteX141" fmla="*/ 90487 w 1235949"/>
              <a:gd name="connsiteY141" fmla="*/ 1262121 h 1437056"/>
              <a:gd name="connsiteX142" fmla="*/ 104775 w 1235949"/>
              <a:gd name="connsiteY142" fmla="*/ 1266884 h 1437056"/>
              <a:gd name="connsiteX143" fmla="*/ 123825 w 1235949"/>
              <a:gd name="connsiteY143" fmla="*/ 1271646 h 1437056"/>
              <a:gd name="connsiteX144" fmla="*/ 138112 w 1235949"/>
              <a:gd name="connsiteY144" fmla="*/ 1276409 h 1437056"/>
              <a:gd name="connsiteX145" fmla="*/ 223837 w 1235949"/>
              <a:gd name="connsiteY145" fmla="*/ 1285934 h 1437056"/>
              <a:gd name="connsiteX146" fmla="*/ 257175 w 1235949"/>
              <a:gd name="connsiteY146" fmla="*/ 1314509 h 1437056"/>
              <a:gd name="connsiteX147" fmla="*/ 261937 w 1235949"/>
              <a:gd name="connsiteY147" fmla="*/ 1321653 h 1437056"/>
              <a:gd name="connsiteX148" fmla="*/ 264318 w 1235949"/>
              <a:gd name="connsiteY148" fmla="*/ 1328796 h 1437056"/>
              <a:gd name="connsiteX149" fmla="*/ 271462 w 1235949"/>
              <a:gd name="connsiteY149" fmla="*/ 1343084 h 1437056"/>
              <a:gd name="connsiteX150" fmla="*/ 276225 w 1235949"/>
              <a:gd name="connsiteY150" fmla="*/ 1350228 h 1437056"/>
              <a:gd name="connsiteX151" fmla="*/ 285750 w 1235949"/>
              <a:gd name="connsiteY151" fmla="*/ 1352609 h 1437056"/>
              <a:gd name="connsiteX152" fmla="*/ 328612 w 1235949"/>
              <a:gd name="connsiteY152" fmla="*/ 1347846 h 1437056"/>
              <a:gd name="connsiteX153" fmla="*/ 342900 w 1235949"/>
              <a:gd name="connsiteY153" fmla="*/ 1345465 h 1437056"/>
              <a:gd name="connsiteX154" fmla="*/ 366712 w 1235949"/>
              <a:gd name="connsiteY154" fmla="*/ 1350228 h 1437056"/>
              <a:gd name="connsiteX155" fmla="*/ 373856 w 1235949"/>
              <a:gd name="connsiteY155" fmla="*/ 1383565 h 1437056"/>
              <a:gd name="connsiteX156" fmla="*/ 381000 w 1235949"/>
              <a:gd name="connsiteY156" fmla="*/ 1412140 h 1437056"/>
              <a:gd name="connsiteX157" fmla="*/ 381000 w 1235949"/>
              <a:gd name="connsiteY157" fmla="*/ 1435953 h 1437056"/>
              <a:gd name="connsiteX0" fmla="*/ 381000 w 1235949"/>
              <a:gd name="connsiteY0" fmla="*/ 1435953 h 1437056"/>
              <a:gd name="connsiteX1" fmla="*/ 411956 w 1235949"/>
              <a:gd name="connsiteY1" fmla="*/ 1431190 h 1437056"/>
              <a:gd name="connsiteX2" fmla="*/ 426243 w 1235949"/>
              <a:gd name="connsiteY2" fmla="*/ 1419284 h 1437056"/>
              <a:gd name="connsiteX3" fmla="*/ 435768 w 1235949"/>
              <a:gd name="connsiteY3" fmla="*/ 1414521 h 1437056"/>
              <a:gd name="connsiteX4" fmla="*/ 447675 w 1235949"/>
              <a:gd name="connsiteY4" fmla="*/ 1404996 h 1437056"/>
              <a:gd name="connsiteX5" fmla="*/ 450056 w 1235949"/>
              <a:gd name="connsiteY5" fmla="*/ 1397853 h 1437056"/>
              <a:gd name="connsiteX6" fmla="*/ 476250 w 1235949"/>
              <a:gd name="connsiteY6" fmla="*/ 1378803 h 1437056"/>
              <a:gd name="connsiteX7" fmla="*/ 488156 w 1235949"/>
              <a:gd name="connsiteY7" fmla="*/ 1369278 h 1437056"/>
              <a:gd name="connsiteX8" fmla="*/ 526256 w 1235949"/>
              <a:gd name="connsiteY8" fmla="*/ 1362134 h 1437056"/>
              <a:gd name="connsiteX9" fmla="*/ 559593 w 1235949"/>
              <a:gd name="connsiteY9" fmla="*/ 1357371 h 1437056"/>
              <a:gd name="connsiteX10" fmla="*/ 573881 w 1235949"/>
              <a:gd name="connsiteY10" fmla="*/ 1347846 h 1437056"/>
              <a:gd name="connsiteX11" fmla="*/ 592931 w 1235949"/>
              <a:gd name="connsiteY11" fmla="*/ 1333559 h 1437056"/>
              <a:gd name="connsiteX12" fmla="*/ 611981 w 1235949"/>
              <a:gd name="connsiteY12" fmla="*/ 1321653 h 1437056"/>
              <a:gd name="connsiteX13" fmla="*/ 626268 w 1235949"/>
              <a:gd name="connsiteY13" fmla="*/ 1319271 h 1437056"/>
              <a:gd name="connsiteX14" fmla="*/ 657225 w 1235949"/>
              <a:gd name="connsiteY14" fmla="*/ 1314509 h 1437056"/>
              <a:gd name="connsiteX15" fmla="*/ 666750 w 1235949"/>
              <a:gd name="connsiteY15" fmla="*/ 1307365 h 1437056"/>
              <a:gd name="connsiteX16" fmla="*/ 652462 w 1235949"/>
              <a:gd name="connsiteY16" fmla="*/ 1295459 h 1437056"/>
              <a:gd name="connsiteX17" fmla="*/ 638175 w 1235949"/>
              <a:gd name="connsiteY17" fmla="*/ 1288315 h 1437056"/>
              <a:gd name="connsiteX18" fmla="*/ 626268 w 1235949"/>
              <a:gd name="connsiteY18" fmla="*/ 1278790 h 1437056"/>
              <a:gd name="connsiteX19" fmla="*/ 619125 w 1235949"/>
              <a:gd name="connsiteY19" fmla="*/ 1271646 h 1437056"/>
              <a:gd name="connsiteX20" fmla="*/ 621506 w 1235949"/>
              <a:gd name="connsiteY20" fmla="*/ 1254978 h 1437056"/>
              <a:gd name="connsiteX21" fmla="*/ 650081 w 1235949"/>
              <a:gd name="connsiteY21" fmla="*/ 1259740 h 1437056"/>
              <a:gd name="connsiteX22" fmla="*/ 671512 w 1235949"/>
              <a:gd name="connsiteY22" fmla="*/ 1266884 h 1437056"/>
              <a:gd name="connsiteX23" fmla="*/ 673893 w 1235949"/>
              <a:gd name="connsiteY23" fmla="*/ 1300221 h 1437056"/>
              <a:gd name="connsiteX24" fmla="*/ 692943 w 1235949"/>
              <a:gd name="connsiteY24" fmla="*/ 1302603 h 1437056"/>
              <a:gd name="connsiteX25" fmla="*/ 757237 w 1235949"/>
              <a:gd name="connsiteY25" fmla="*/ 1300221 h 1437056"/>
              <a:gd name="connsiteX26" fmla="*/ 776287 w 1235949"/>
              <a:gd name="connsiteY26" fmla="*/ 1297840 h 1437056"/>
              <a:gd name="connsiteX27" fmla="*/ 845343 w 1235949"/>
              <a:gd name="connsiteY27" fmla="*/ 1304984 h 1437056"/>
              <a:gd name="connsiteX28" fmla="*/ 864393 w 1235949"/>
              <a:gd name="connsiteY28" fmla="*/ 1309746 h 1437056"/>
              <a:gd name="connsiteX29" fmla="*/ 885825 w 1235949"/>
              <a:gd name="connsiteY29" fmla="*/ 1314509 h 1437056"/>
              <a:gd name="connsiteX30" fmla="*/ 897731 w 1235949"/>
              <a:gd name="connsiteY30" fmla="*/ 1319271 h 1437056"/>
              <a:gd name="connsiteX31" fmla="*/ 907256 w 1235949"/>
              <a:gd name="connsiteY31" fmla="*/ 1324034 h 1437056"/>
              <a:gd name="connsiteX32" fmla="*/ 926306 w 1235949"/>
              <a:gd name="connsiteY32" fmla="*/ 1328796 h 1437056"/>
              <a:gd name="connsiteX33" fmla="*/ 945356 w 1235949"/>
              <a:gd name="connsiteY33" fmla="*/ 1333559 h 1437056"/>
              <a:gd name="connsiteX34" fmla="*/ 950118 w 1235949"/>
              <a:gd name="connsiteY34" fmla="*/ 1307365 h 1437056"/>
              <a:gd name="connsiteX35" fmla="*/ 952500 w 1235949"/>
              <a:gd name="connsiteY35" fmla="*/ 1297840 h 1437056"/>
              <a:gd name="connsiteX36" fmla="*/ 988218 w 1235949"/>
              <a:gd name="connsiteY36" fmla="*/ 1290696 h 1437056"/>
              <a:gd name="connsiteX37" fmla="*/ 992981 w 1235949"/>
              <a:gd name="connsiteY37" fmla="*/ 1283553 h 1437056"/>
              <a:gd name="connsiteX38" fmla="*/ 1000125 w 1235949"/>
              <a:gd name="connsiteY38" fmla="*/ 1281171 h 1437056"/>
              <a:gd name="connsiteX39" fmla="*/ 1007268 w 1235949"/>
              <a:gd name="connsiteY39" fmla="*/ 1276409 h 1437056"/>
              <a:gd name="connsiteX40" fmla="*/ 1012031 w 1235949"/>
              <a:gd name="connsiteY40" fmla="*/ 1266884 h 1437056"/>
              <a:gd name="connsiteX41" fmla="*/ 1014412 w 1235949"/>
              <a:gd name="connsiteY41" fmla="*/ 1259740 h 1437056"/>
              <a:gd name="connsiteX42" fmla="*/ 1035843 w 1235949"/>
              <a:gd name="connsiteY42" fmla="*/ 1216878 h 1437056"/>
              <a:gd name="connsiteX43" fmla="*/ 1062037 w 1235949"/>
              <a:gd name="connsiteY43" fmla="*/ 1150203 h 1437056"/>
              <a:gd name="connsiteX44" fmla="*/ 1069181 w 1235949"/>
              <a:gd name="connsiteY44" fmla="*/ 1121628 h 1437056"/>
              <a:gd name="connsiteX45" fmla="*/ 997743 w 1235949"/>
              <a:gd name="connsiteY45" fmla="*/ 1135915 h 1437056"/>
              <a:gd name="connsiteX46" fmla="*/ 1019175 w 1235949"/>
              <a:gd name="connsiteY46" fmla="*/ 1085909 h 1437056"/>
              <a:gd name="connsiteX47" fmla="*/ 1033462 w 1235949"/>
              <a:gd name="connsiteY47" fmla="*/ 1028759 h 1437056"/>
              <a:gd name="connsiteX48" fmla="*/ 1062036 w 1235949"/>
              <a:gd name="connsiteY48" fmla="*/ 971609 h 1437056"/>
              <a:gd name="connsiteX49" fmla="*/ 1119187 w 1235949"/>
              <a:gd name="connsiteY49" fmla="*/ 923984 h 1437056"/>
              <a:gd name="connsiteX50" fmla="*/ 1173956 w 1235949"/>
              <a:gd name="connsiteY50" fmla="*/ 859690 h 1437056"/>
              <a:gd name="connsiteX51" fmla="*/ 1235868 w 1235949"/>
              <a:gd name="connsiteY51" fmla="*/ 831115 h 1437056"/>
              <a:gd name="connsiteX52" fmla="*/ 1185861 w 1235949"/>
              <a:gd name="connsiteY52" fmla="*/ 778728 h 1437056"/>
              <a:gd name="connsiteX53" fmla="*/ 1133475 w 1235949"/>
              <a:gd name="connsiteY53" fmla="*/ 745390 h 1437056"/>
              <a:gd name="connsiteX54" fmla="*/ 1088231 w 1235949"/>
              <a:gd name="connsiteY54" fmla="*/ 662046 h 1437056"/>
              <a:gd name="connsiteX55" fmla="*/ 1064418 w 1235949"/>
              <a:gd name="connsiteY55" fmla="*/ 609659 h 1437056"/>
              <a:gd name="connsiteX56" fmla="*/ 1031081 w 1235949"/>
              <a:gd name="connsiteY56" fmla="*/ 535840 h 1437056"/>
              <a:gd name="connsiteX57" fmla="*/ 992981 w 1235949"/>
              <a:gd name="connsiteY57" fmla="*/ 452496 h 1437056"/>
              <a:gd name="connsiteX58" fmla="*/ 969168 w 1235949"/>
              <a:gd name="connsiteY58" fmla="*/ 397728 h 1437056"/>
              <a:gd name="connsiteX59" fmla="*/ 947738 w 1235949"/>
              <a:gd name="connsiteY59" fmla="*/ 333434 h 1437056"/>
              <a:gd name="connsiteX60" fmla="*/ 926306 w 1235949"/>
              <a:gd name="connsiteY60" fmla="*/ 242946 h 1437056"/>
              <a:gd name="connsiteX61" fmla="*/ 900112 w 1235949"/>
              <a:gd name="connsiteY61" fmla="*/ 161985 h 1437056"/>
              <a:gd name="connsiteX62" fmla="*/ 871537 w 1235949"/>
              <a:gd name="connsiteY62" fmla="*/ 88166 h 1437056"/>
              <a:gd name="connsiteX63" fmla="*/ 823912 w 1235949"/>
              <a:gd name="connsiteY63" fmla="*/ 58 h 1437056"/>
              <a:gd name="connsiteX64" fmla="*/ 852487 w 1235949"/>
              <a:gd name="connsiteY64" fmla="*/ 84506 h 1437056"/>
              <a:gd name="connsiteX65" fmla="*/ 862012 w 1235949"/>
              <a:gd name="connsiteY65" fmla="*/ 148800 h 1437056"/>
              <a:gd name="connsiteX66" fmla="*/ 847725 w 1235949"/>
              <a:gd name="connsiteY66" fmla="*/ 207228 h 1437056"/>
              <a:gd name="connsiteX67" fmla="*/ 812006 w 1235949"/>
              <a:gd name="connsiteY67" fmla="*/ 297715 h 1437056"/>
              <a:gd name="connsiteX68" fmla="*/ 797718 w 1235949"/>
              <a:gd name="connsiteY68" fmla="*/ 354865 h 1437056"/>
              <a:gd name="connsiteX69" fmla="*/ 781050 w 1235949"/>
              <a:gd name="connsiteY69" fmla="*/ 395346 h 1437056"/>
              <a:gd name="connsiteX70" fmla="*/ 754856 w 1235949"/>
              <a:gd name="connsiteY70" fmla="*/ 445353 h 1437056"/>
              <a:gd name="connsiteX71" fmla="*/ 762000 w 1235949"/>
              <a:gd name="connsiteY71" fmla="*/ 481071 h 1437056"/>
              <a:gd name="connsiteX72" fmla="*/ 733424 w 1235949"/>
              <a:gd name="connsiteY72" fmla="*/ 483453 h 1437056"/>
              <a:gd name="connsiteX73" fmla="*/ 688181 w 1235949"/>
              <a:gd name="connsiteY73" fmla="*/ 519171 h 1437056"/>
              <a:gd name="connsiteX74" fmla="*/ 642937 w 1235949"/>
              <a:gd name="connsiteY74" fmla="*/ 562034 h 1437056"/>
              <a:gd name="connsiteX75" fmla="*/ 607218 w 1235949"/>
              <a:gd name="connsiteY75" fmla="*/ 604896 h 1437056"/>
              <a:gd name="connsiteX76" fmla="*/ 602456 w 1235949"/>
              <a:gd name="connsiteY76" fmla="*/ 612040 h 1437056"/>
              <a:gd name="connsiteX77" fmla="*/ 573881 w 1235949"/>
              <a:gd name="connsiteY77" fmla="*/ 628709 h 1437056"/>
              <a:gd name="connsiteX78" fmla="*/ 554831 w 1235949"/>
              <a:gd name="connsiteY78" fmla="*/ 638234 h 1437056"/>
              <a:gd name="connsiteX79" fmla="*/ 542925 w 1235949"/>
              <a:gd name="connsiteY79" fmla="*/ 645378 h 1437056"/>
              <a:gd name="connsiteX80" fmla="*/ 535781 w 1235949"/>
              <a:gd name="connsiteY80" fmla="*/ 647759 h 1437056"/>
              <a:gd name="connsiteX81" fmla="*/ 516731 w 1235949"/>
              <a:gd name="connsiteY81" fmla="*/ 662046 h 1437056"/>
              <a:gd name="connsiteX82" fmla="*/ 500062 w 1235949"/>
              <a:gd name="connsiteY82" fmla="*/ 676334 h 1437056"/>
              <a:gd name="connsiteX83" fmla="*/ 490537 w 1235949"/>
              <a:gd name="connsiteY83" fmla="*/ 714434 h 1437056"/>
              <a:gd name="connsiteX84" fmla="*/ 490537 w 1235949"/>
              <a:gd name="connsiteY84" fmla="*/ 831115 h 1437056"/>
              <a:gd name="connsiteX85" fmla="*/ 495300 w 1235949"/>
              <a:gd name="connsiteY85" fmla="*/ 864453 h 1437056"/>
              <a:gd name="connsiteX86" fmla="*/ 492918 w 1235949"/>
              <a:gd name="connsiteY86" fmla="*/ 897790 h 1437056"/>
              <a:gd name="connsiteX87" fmla="*/ 483393 w 1235949"/>
              <a:gd name="connsiteY87" fmla="*/ 895409 h 1437056"/>
              <a:gd name="connsiteX88" fmla="*/ 478631 w 1235949"/>
              <a:gd name="connsiteY88" fmla="*/ 888265 h 1437056"/>
              <a:gd name="connsiteX89" fmla="*/ 447675 w 1235949"/>
              <a:gd name="connsiteY89" fmla="*/ 878740 h 1437056"/>
              <a:gd name="connsiteX90" fmla="*/ 445293 w 1235949"/>
              <a:gd name="connsiteY90" fmla="*/ 871596 h 1437056"/>
              <a:gd name="connsiteX91" fmla="*/ 438150 w 1235949"/>
              <a:gd name="connsiteY91" fmla="*/ 845403 h 1437056"/>
              <a:gd name="connsiteX92" fmla="*/ 421481 w 1235949"/>
              <a:gd name="connsiteY92" fmla="*/ 854928 h 1437056"/>
              <a:gd name="connsiteX93" fmla="*/ 407193 w 1235949"/>
              <a:gd name="connsiteY93" fmla="*/ 859690 h 1437056"/>
              <a:gd name="connsiteX94" fmla="*/ 397668 w 1235949"/>
              <a:gd name="connsiteY94" fmla="*/ 869215 h 1437056"/>
              <a:gd name="connsiteX95" fmla="*/ 395287 w 1235949"/>
              <a:gd name="connsiteY95" fmla="*/ 876359 h 1437056"/>
              <a:gd name="connsiteX96" fmla="*/ 388143 w 1235949"/>
              <a:gd name="connsiteY96" fmla="*/ 885884 h 1437056"/>
              <a:gd name="connsiteX97" fmla="*/ 369093 w 1235949"/>
              <a:gd name="connsiteY97" fmla="*/ 902553 h 1437056"/>
              <a:gd name="connsiteX98" fmla="*/ 371475 w 1235949"/>
              <a:gd name="connsiteY98" fmla="*/ 938271 h 1437056"/>
              <a:gd name="connsiteX99" fmla="*/ 373856 w 1235949"/>
              <a:gd name="connsiteY99" fmla="*/ 945415 h 1437056"/>
              <a:gd name="connsiteX100" fmla="*/ 381000 w 1235949"/>
              <a:gd name="connsiteY100" fmla="*/ 950178 h 1437056"/>
              <a:gd name="connsiteX101" fmla="*/ 390525 w 1235949"/>
              <a:gd name="connsiteY101" fmla="*/ 966846 h 1437056"/>
              <a:gd name="connsiteX102" fmla="*/ 392906 w 1235949"/>
              <a:gd name="connsiteY102" fmla="*/ 976371 h 1437056"/>
              <a:gd name="connsiteX103" fmla="*/ 400050 w 1235949"/>
              <a:gd name="connsiteY103" fmla="*/ 988278 h 1437056"/>
              <a:gd name="connsiteX104" fmla="*/ 407193 w 1235949"/>
              <a:gd name="connsiteY104" fmla="*/ 1023996 h 1437056"/>
              <a:gd name="connsiteX105" fmla="*/ 404812 w 1235949"/>
              <a:gd name="connsiteY105" fmla="*/ 1040665 h 1437056"/>
              <a:gd name="connsiteX106" fmla="*/ 378618 w 1235949"/>
              <a:gd name="connsiteY106" fmla="*/ 1033521 h 1437056"/>
              <a:gd name="connsiteX107" fmla="*/ 354806 w 1235949"/>
              <a:gd name="connsiteY107" fmla="*/ 1012090 h 1437056"/>
              <a:gd name="connsiteX108" fmla="*/ 350043 w 1235949"/>
              <a:gd name="connsiteY108" fmla="*/ 1004946 h 1437056"/>
              <a:gd name="connsiteX109" fmla="*/ 342900 w 1235949"/>
              <a:gd name="connsiteY109" fmla="*/ 1000184 h 1437056"/>
              <a:gd name="connsiteX110" fmla="*/ 307181 w 1235949"/>
              <a:gd name="connsiteY110" fmla="*/ 1007328 h 1437056"/>
              <a:gd name="connsiteX111" fmla="*/ 295275 w 1235949"/>
              <a:gd name="connsiteY111" fmla="*/ 1019234 h 1437056"/>
              <a:gd name="connsiteX112" fmla="*/ 288131 w 1235949"/>
              <a:gd name="connsiteY112" fmla="*/ 1043046 h 1437056"/>
              <a:gd name="connsiteX113" fmla="*/ 285750 w 1235949"/>
              <a:gd name="connsiteY113" fmla="*/ 1054953 h 1437056"/>
              <a:gd name="connsiteX114" fmla="*/ 278606 w 1235949"/>
              <a:gd name="connsiteY114" fmla="*/ 1057334 h 1437056"/>
              <a:gd name="connsiteX115" fmla="*/ 259556 w 1235949"/>
              <a:gd name="connsiteY115" fmla="*/ 1052571 h 1437056"/>
              <a:gd name="connsiteX116" fmla="*/ 252412 w 1235949"/>
              <a:gd name="connsiteY116" fmla="*/ 1040665 h 1437056"/>
              <a:gd name="connsiteX117" fmla="*/ 235743 w 1235949"/>
              <a:gd name="connsiteY117" fmla="*/ 1023996 h 1437056"/>
              <a:gd name="connsiteX118" fmla="*/ 235743 w 1235949"/>
              <a:gd name="connsiteY118" fmla="*/ 1023996 h 1437056"/>
              <a:gd name="connsiteX119" fmla="*/ 226218 w 1235949"/>
              <a:gd name="connsiteY119" fmla="*/ 1019234 h 1437056"/>
              <a:gd name="connsiteX120" fmla="*/ 207168 w 1235949"/>
              <a:gd name="connsiteY120" fmla="*/ 1007328 h 1437056"/>
              <a:gd name="connsiteX121" fmla="*/ 197643 w 1235949"/>
              <a:gd name="connsiteY121" fmla="*/ 1004946 h 1437056"/>
              <a:gd name="connsiteX122" fmla="*/ 166687 w 1235949"/>
              <a:gd name="connsiteY122" fmla="*/ 1000184 h 1437056"/>
              <a:gd name="connsiteX123" fmla="*/ 150018 w 1235949"/>
              <a:gd name="connsiteY123" fmla="*/ 995421 h 1437056"/>
              <a:gd name="connsiteX124" fmla="*/ 126206 w 1235949"/>
              <a:gd name="connsiteY124" fmla="*/ 985896 h 1437056"/>
              <a:gd name="connsiteX125" fmla="*/ 111918 w 1235949"/>
              <a:gd name="connsiteY125" fmla="*/ 978753 h 1437056"/>
              <a:gd name="connsiteX126" fmla="*/ 52387 w 1235949"/>
              <a:gd name="connsiteY126" fmla="*/ 983515 h 1437056"/>
              <a:gd name="connsiteX127" fmla="*/ 45243 w 1235949"/>
              <a:gd name="connsiteY127" fmla="*/ 988278 h 1437056"/>
              <a:gd name="connsiteX128" fmla="*/ 23812 w 1235949"/>
              <a:gd name="connsiteY128" fmla="*/ 1009709 h 1437056"/>
              <a:gd name="connsiteX129" fmla="*/ 16668 w 1235949"/>
              <a:gd name="connsiteY129" fmla="*/ 1033521 h 1437056"/>
              <a:gd name="connsiteX130" fmla="*/ 11906 w 1235949"/>
              <a:gd name="connsiteY130" fmla="*/ 1040665 h 1437056"/>
              <a:gd name="connsiteX131" fmla="*/ 9525 w 1235949"/>
              <a:gd name="connsiteY131" fmla="*/ 1081146 h 1437056"/>
              <a:gd name="connsiteX132" fmla="*/ 7143 w 1235949"/>
              <a:gd name="connsiteY132" fmla="*/ 1090671 h 1437056"/>
              <a:gd name="connsiteX133" fmla="*/ 4762 w 1235949"/>
              <a:gd name="connsiteY133" fmla="*/ 1104959 h 1437056"/>
              <a:gd name="connsiteX134" fmla="*/ 2381 w 1235949"/>
              <a:gd name="connsiteY134" fmla="*/ 1135915 h 1437056"/>
              <a:gd name="connsiteX135" fmla="*/ 0 w 1235949"/>
              <a:gd name="connsiteY135" fmla="*/ 1143059 h 1437056"/>
              <a:gd name="connsiteX136" fmla="*/ 2381 w 1235949"/>
              <a:gd name="connsiteY136" fmla="*/ 1209734 h 1437056"/>
              <a:gd name="connsiteX137" fmla="*/ 19050 w 1235949"/>
              <a:gd name="connsiteY137" fmla="*/ 1221640 h 1437056"/>
              <a:gd name="connsiteX138" fmla="*/ 45243 w 1235949"/>
              <a:gd name="connsiteY138" fmla="*/ 1233546 h 1437056"/>
              <a:gd name="connsiteX139" fmla="*/ 59531 w 1235949"/>
              <a:gd name="connsiteY139" fmla="*/ 1238309 h 1437056"/>
              <a:gd name="connsiteX140" fmla="*/ 83343 w 1235949"/>
              <a:gd name="connsiteY140" fmla="*/ 1254978 h 1437056"/>
              <a:gd name="connsiteX141" fmla="*/ 90487 w 1235949"/>
              <a:gd name="connsiteY141" fmla="*/ 1262121 h 1437056"/>
              <a:gd name="connsiteX142" fmla="*/ 104775 w 1235949"/>
              <a:gd name="connsiteY142" fmla="*/ 1266884 h 1437056"/>
              <a:gd name="connsiteX143" fmla="*/ 123825 w 1235949"/>
              <a:gd name="connsiteY143" fmla="*/ 1271646 h 1437056"/>
              <a:gd name="connsiteX144" fmla="*/ 138112 w 1235949"/>
              <a:gd name="connsiteY144" fmla="*/ 1276409 h 1437056"/>
              <a:gd name="connsiteX145" fmla="*/ 223837 w 1235949"/>
              <a:gd name="connsiteY145" fmla="*/ 1285934 h 1437056"/>
              <a:gd name="connsiteX146" fmla="*/ 257175 w 1235949"/>
              <a:gd name="connsiteY146" fmla="*/ 1314509 h 1437056"/>
              <a:gd name="connsiteX147" fmla="*/ 261937 w 1235949"/>
              <a:gd name="connsiteY147" fmla="*/ 1321653 h 1437056"/>
              <a:gd name="connsiteX148" fmla="*/ 264318 w 1235949"/>
              <a:gd name="connsiteY148" fmla="*/ 1328796 h 1437056"/>
              <a:gd name="connsiteX149" fmla="*/ 271462 w 1235949"/>
              <a:gd name="connsiteY149" fmla="*/ 1343084 h 1437056"/>
              <a:gd name="connsiteX150" fmla="*/ 276225 w 1235949"/>
              <a:gd name="connsiteY150" fmla="*/ 1350228 h 1437056"/>
              <a:gd name="connsiteX151" fmla="*/ 285750 w 1235949"/>
              <a:gd name="connsiteY151" fmla="*/ 1352609 h 1437056"/>
              <a:gd name="connsiteX152" fmla="*/ 328612 w 1235949"/>
              <a:gd name="connsiteY152" fmla="*/ 1347846 h 1437056"/>
              <a:gd name="connsiteX153" fmla="*/ 342900 w 1235949"/>
              <a:gd name="connsiteY153" fmla="*/ 1345465 h 1437056"/>
              <a:gd name="connsiteX154" fmla="*/ 366712 w 1235949"/>
              <a:gd name="connsiteY154" fmla="*/ 1350228 h 1437056"/>
              <a:gd name="connsiteX155" fmla="*/ 373856 w 1235949"/>
              <a:gd name="connsiteY155" fmla="*/ 1383565 h 1437056"/>
              <a:gd name="connsiteX156" fmla="*/ 381000 w 1235949"/>
              <a:gd name="connsiteY156" fmla="*/ 1412140 h 1437056"/>
              <a:gd name="connsiteX157" fmla="*/ 381000 w 1235949"/>
              <a:gd name="connsiteY157" fmla="*/ 1435953 h 1437056"/>
              <a:gd name="connsiteX0" fmla="*/ 381000 w 1235949"/>
              <a:gd name="connsiteY0" fmla="*/ 1435953 h 1437056"/>
              <a:gd name="connsiteX1" fmla="*/ 411956 w 1235949"/>
              <a:gd name="connsiteY1" fmla="*/ 1431190 h 1437056"/>
              <a:gd name="connsiteX2" fmla="*/ 426243 w 1235949"/>
              <a:gd name="connsiteY2" fmla="*/ 1419284 h 1437056"/>
              <a:gd name="connsiteX3" fmla="*/ 435768 w 1235949"/>
              <a:gd name="connsiteY3" fmla="*/ 1414521 h 1437056"/>
              <a:gd name="connsiteX4" fmla="*/ 447675 w 1235949"/>
              <a:gd name="connsiteY4" fmla="*/ 1404996 h 1437056"/>
              <a:gd name="connsiteX5" fmla="*/ 450056 w 1235949"/>
              <a:gd name="connsiteY5" fmla="*/ 1397853 h 1437056"/>
              <a:gd name="connsiteX6" fmla="*/ 476250 w 1235949"/>
              <a:gd name="connsiteY6" fmla="*/ 1378803 h 1437056"/>
              <a:gd name="connsiteX7" fmla="*/ 488156 w 1235949"/>
              <a:gd name="connsiteY7" fmla="*/ 1369278 h 1437056"/>
              <a:gd name="connsiteX8" fmla="*/ 526256 w 1235949"/>
              <a:gd name="connsiteY8" fmla="*/ 1362134 h 1437056"/>
              <a:gd name="connsiteX9" fmla="*/ 559593 w 1235949"/>
              <a:gd name="connsiteY9" fmla="*/ 1357371 h 1437056"/>
              <a:gd name="connsiteX10" fmla="*/ 573881 w 1235949"/>
              <a:gd name="connsiteY10" fmla="*/ 1347846 h 1437056"/>
              <a:gd name="connsiteX11" fmla="*/ 592931 w 1235949"/>
              <a:gd name="connsiteY11" fmla="*/ 1333559 h 1437056"/>
              <a:gd name="connsiteX12" fmla="*/ 611981 w 1235949"/>
              <a:gd name="connsiteY12" fmla="*/ 1321653 h 1437056"/>
              <a:gd name="connsiteX13" fmla="*/ 626268 w 1235949"/>
              <a:gd name="connsiteY13" fmla="*/ 1319271 h 1437056"/>
              <a:gd name="connsiteX14" fmla="*/ 657225 w 1235949"/>
              <a:gd name="connsiteY14" fmla="*/ 1314509 h 1437056"/>
              <a:gd name="connsiteX15" fmla="*/ 666750 w 1235949"/>
              <a:gd name="connsiteY15" fmla="*/ 1307365 h 1437056"/>
              <a:gd name="connsiteX16" fmla="*/ 652462 w 1235949"/>
              <a:gd name="connsiteY16" fmla="*/ 1295459 h 1437056"/>
              <a:gd name="connsiteX17" fmla="*/ 638175 w 1235949"/>
              <a:gd name="connsiteY17" fmla="*/ 1288315 h 1437056"/>
              <a:gd name="connsiteX18" fmla="*/ 626268 w 1235949"/>
              <a:gd name="connsiteY18" fmla="*/ 1278790 h 1437056"/>
              <a:gd name="connsiteX19" fmla="*/ 619125 w 1235949"/>
              <a:gd name="connsiteY19" fmla="*/ 1271646 h 1437056"/>
              <a:gd name="connsiteX20" fmla="*/ 621506 w 1235949"/>
              <a:gd name="connsiteY20" fmla="*/ 1254978 h 1437056"/>
              <a:gd name="connsiteX21" fmla="*/ 650081 w 1235949"/>
              <a:gd name="connsiteY21" fmla="*/ 1259740 h 1437056"/>
              <a:gd name="connsiteX22" fmla="*/ 671512 w 1235949"/>
              <a:gd name="connsiteY22" fmla="*/ 1266884 h 1437056"/>
              <a:gd name="connsiteX23" fmla="*/ 673893 w 1235949"/>
              <a:gd name="connsiteY23" fmla="*/ 1300221 h 1437056"/>
              <a:gd name="connsiteX24" fmla="*/ 692943 w 1235949"/>
              <a:gd name="connsiteY24" fmla="*/ 1302603 h 1437056"/>
              <a:gd name="connsiteX25" fmla="*/ 757237 w 1235949"/>
              <a:gd name="connsiteY25" fmla="*/ 1300221 h 1437056"/>
              <a:gd name="connsiteX26" fmla="*/ 776287 w 1235949"/>
              <a:gd name="connsiteY26" fmla="*/ 1297840 h 1437056"/>
              <a:gd name="connsiteX27" fmla="*/ 845343 w 1235949"/>
              <a:gd name="connsiteY27" fmla="*/ 1304984 h 1437056"/>
              <a:gd name="connsiteX28" fmla="*/ 864393 w 1235949"/>
              <a:gd name="connsiteY28" fmla="*/ 1309746 h 1437056"/>
              <a:gd name="connsiteX29" fmla="*/ 885825 w 1235949"/>
              <a:gd name="connsiteY29" fmla="*/ 1314509 h 1437056"/>
              <a:gd name="connsiteX30" fmla="*/ 897731 w 1235949"/>
              <a:gd name="connsiteY30" fmla="*/ 1319271 h 1437056"/>
              <a:gd name="connsiteX31" fmla="*/ 907256 w 1235949"/>
              <a:gd name="connsiteY31" fmla="*/ 1324034 h 1437056"/>
              <a:gd name="connsiteX32" fmla="*/ 926306 w 1235949"/>
              <a:gd name="connsiteY32" fmla="*/ 1328796 h 1437056"/>
              <a:gd name="connsiteX33" fmla="*/ 945356 w 1235949"/>
              <a:gd name="connsiteY33" fmla="*/ 1333559 h 1437056"/>
              <a:gd name="connsiteX34" fmla="*/ 950118 w 1235949"/>
              <a:gd name="connsiteY34" fmla="*/ 1307365 h 1437056"/>
              <a:gd name="connsiteX35" fmla="*/ 952500 w 1235949"/>
              <a:gd name="connsiteY35" fmla="*/ 1297840 h 1437056"/>
              <a:gd name="connsiteX36" fmla="*/ 988218 w 1235949"/>
              <a:gd name="connsiteY36" fmla="*/ 1290696 h 1437056"/>
              <a:gd name="connsiteX37" fmla="*/ 992981 w 1235949"/>
              <a:gd name="connsiteY37" fmla="*/ 1283553 h 1437056"/>
              <a:gd name="connsiteX38" fmla="*/ 1000125 w 1235949"/>
              <a:gd name="connsiteY38" fmla="*/ 1281171 h 1437056"/>
              <a:gd name="connsiteX39" fmla="*/ 1007268 w 1235949"/>
              <a:gd name="connsiteY39" fmla="*/ 1276409 h 1437056"/>
              <a:gd name="connsiteX40" fmla="*/ 1014412 w 1235949"/>
              <a:gd name="connsiteY40" fmla="*/ 1259740 h 1437056"/>
              <a:gd name="connsiteX41" fmla="*/ 1035843 w 1235949"/>
              <a:gd name="connsiteY41" fmla="*/ 1216878 h 1437056"/>
              <a:gd name="connsiteX42" fmla="*/ 1062037 w 1235949"/>
              <a:gd name="connsiteY42" fmla="*/ 1150203 h 1437056"/>
              <a:gd name="connsiteX43" fmla="*/ 1069181 w 1235949"/>
              <a:gd name="connsiteY43" fmla="*/ 1121628 h 1437056"/>
              <a:gd name="connsiteX44" fmla="*/ 997743 w 1235949"/>
              <a:gd name="connsiteY44" fmla="*/ 1135915 h 1437056"/>
              <a:gd name="connsiteX45" fmla="*/ 1019175 w 1235949"/>
              <a:gd name="connsiteY45" fmla="*/ 1085909 h 1437056"/>
              <a:gd name="connsiteX46" fmla="*/ 1033462 w 1235949"/>
              <a:gd name="connsiteY46" fmla="*/ 1028759 h 1437056"/>
              <a:gd name="connsiteX47" fmla="*/ 1062036 w 1235949"/>
              <a:gd name="connsiteY47" fmla="*/ 971609 h 1437056"/>
              <a:gd name="connsiteX48" fmla="*/ 1119187 w 1235949"/>
              <a:gd name="connsiteY48" fmla="*/ 923984 h 1437056"/>
              <a:gd name="connsiteX49" fmla="*/ 1173956 w 1235949"/>
              <a:gd name="connsiteY49" fmla="*/ 859690 h 1437056"/>
              <a:gd name="connsiteX50" fmla="*/ 1235868 w 1235949"/>
              <a:gd name="connsiteY50" fmla="*/ 831115 h 1437056"/>
              <a:gd name="connsiteX51" fmla="*/ 1185861 w 1235949"/>
              <a:gd name="connsiteY51" fmla="*/ 778728 h 1437056"/>
              <a:gd name="connsiteX52" fmla="*/ 1133475 w 1235949"/>
              <a:gd name="connsiteY52" fmla="*/ 745390 h 1437056"/>
              <a:gd name="connsiteX53" fmla="*/ 1088231 w 1235949"/>
              <a:gd name="connsiteY53" fmla="*/ 662046 h 1437056"/>
              <a:gd name="connsiteX54" fmla="*/ 1064418 w 1235949"/>
              <a:gd name="connsiteY54" fmla="*/ 609659 h 1437056"/>
              <a:gd name="connsiteX55" fmla="*/ 1031081 w 1235949"/>
              <a:gd name="connsiteY55" fmla="*/ 535840 h 1437056"/>
              <a:gd name="connsiteX56" fmla="*/ 992981 w 1235949"/>
              <a:gd name="connsiteY56" fmla="*/ 452496 h 1437056"/>
              <a:gd name="connsiteX57" fmla="*/ 969168 w 1235949"/>
              <a:gd name="connsiteY57" fmla="*/ 397728 h 1437056"/>
              <a:gd name="connsiteX58" fmla="*/ 947738 w 1235949"/>
              <a:gd name="connsiteY58" fmla="*/ 333434 h 1437056"/>
              <a:gd name="connsiteX59" fmla="*/ 926306 w 1235949"/>
              <a:gd name="connsiteY59" fmla="*/ 242946 h 1437056"/>
              <a:gd name="connsiteX60" fmla="*/ 900112 w 1235949"/>
              <a:gd name="connsiteY60" fmla="*/ 161985 h 1437056"/>
              <a:gd name="connsiteX61" fmla="*/ 871537 w 1235949"/>
              <a:gd name="connsiteY61" fmla="*/ 88166 h 1437056"/>
              <a:gd name="connsiteX62" fmla="*/ 823912 w 1235949"/>
              <a:gd name="connsiteY62" fmla="*/ 58 h 1437056"/>
              <a:gd name="connsiteX63" fmla="*/ 852487 w 1235949"/>
              <a:gd name="connsiteY63" fmla="*/ 84506 h 1437056"/>
              <a:gd name="connsiteX64" fmla="*/ 862012 w 1235949"/>
              <a:gd name="connsiteY64" fmla="*/ 148800 h 1437056"/>
              <a:gd name="connsiteX65" fmla="*/ 847725 w 1235949"/>
              <a:gd name="connsiteY65" fmla="*/ 207228 h 1437056"/>
              <a:gd name="connsiteX66" fmla="*/ 812006 w 1235949"/>
              <a:gd name="connsiteY66" fmla="*/ 297715 h 1437056"/>
              <a:gd name="connsiteX67" fmla="*/ 797718 w 1235949"/>
              <a:gd name="connsiteY67" fmla="*/ 354865 h 1437056"/>
              <a:gd name="connsiteX68" fmla="*/ 781050 w 1235949"/>
              <a:gd name="connsiteY68" fmla="*/ 395346 h 1437056"/>
              <a:gd name="connsiteX69" fmla="*/ 754856 w 1235949"/>
              <a:gd name="connsiteY69" fmla="*/ 445353 h 1437056"/>
              <a:gd name="connsiteX70" fmla="*/ 762000 w 1235949"/>
              <a:gd name="connsiteY70" fmla="*/ 481071 h 1437056"/>
              <a:gd name="connsiteX71" fmla="*/ 733424 w 1235949"/>
              <a:gd name="connsiteY71" fmla="*/ 483453 h 1437056"/>
              <a:gd name="connsiteX72" fmla="*/ 688181 w 1235949"/>
              <a:gd name="connsiteY72" fmla="*/ 519171 h 1437056"/>
              <a:gd name="connsiteX73" fmla="*/ 642937 w 1235949"/>
              <a:gd name="connsiteY73" fmla="*/ 562034 h 1437056"/>
              <a:gd name="connsiteX74" fmla="*/ 607218 w 1235949"/>
              <a:gd name="connsiteY74" fmla="*/ 604896 h 1437056"/>
              <a:gd name="connsiteX75" fmla="*/ 602456 w 1235949"/>
              <a:gd name="connsiteY75" fmla="*/ 612040 h 1437056"/>
              <a:gd name="connsiteX76" fmla="*/ 573881 w 1235949"/>
              <a:gd name="connsiteY76" fmla="*/ 628709 h 1437056"/>
              <a:gd name="connsiteX77" fmla="*/ 554831 w 1235949"/>
              <a:gd name="connsiteY77" fmla="*/ 638234 h 1437056"/>
              <a:gd name="connsiteX78" fmla="*/ 542925 w 1235949"/>
              <a:gd name="connsiteY78" fmla="*/ 645378 h 1437056"/>
              <a:gd name="connsiteX79" fmla="*/ 535781 w 1235949"/>
              <a:gd name="connsiteY79" fmla="*/ 647759 h 1437056"/>
              <a:gd name="connsiteX80" fmla="*/ 516731 w 1235949"/>
              <a:gd name="connsiteY80" fmla="*/ 662046 h 1437056"/>
              <a:gd name="connsiteX81" fmla="*/ 500062 w 1235949"/>
              <a:gd name="connsiteY81" fmla="*/ 676334 h 1437056"/>
              <a:gd name="connsiteX82" fmla="*/ 490537 w 1235949"/>
              <a:gd name="connsiteY82" fmla="*/ 714434 h 1437056"/>
              <a:gd name="connsiteX83" fmla="*/ 490537 w 1235949"/>
              <a:gd name="connsiteY83" fmla="*/ 831115 h 1437056"/>
              <a:gd name="connsiteX84" fmla="*/ 495300 w 1235949"/>
              <a:gd name="connsiteY84" fmla="*/ 864453 h 1437056"/>
              <a:gd name="connsiteX85" fmla="*/ 492918 w 1235949"/>
              <a:gd name="connsiteY85" fmla="*/ 897790 h 1437056"/>
              <a:gd name="connsiteX86" fmla="*/ 483393 w 1235949"/>
              <a:gd name="connsiteY86" fmla="*/ 895409 h 1437056"/>
              <a:gd name="connsiteX87" fmla="*/ 478631 w 1235949"/>
              <a:gd name="connsiteY87" fmla="*/ 888265 h 1437056"/>
              <a:gd name="connsiteX88" fmla="*/ 447675 w 1235949"/>
              <a:gd name="connsiteY88" fmla="*/ 878740 h 1437056"/>
              <a:gd name="connsiteX89" fmla="*/ 445293 w 1235949"/>
              <a:gd name="connsiteY89" fmla="*/ 871596 h 1437056"/>
              <a:gd name="connsiteX90" fmla="*/ 438150 w 1235949"/>
              <a:gd name="connsiteY90" fmla="*/ 845403 h 1437056"/>
              <a:gd name="connsiteX91" fmla="*/ 421481 w 1235949"/>
              <a:gd name="connsiteY91" fmla="*/ 854928 h 1437056"/>
              <a:gd name="connsiteX92" fmla="*/ 407193 w 1235949"/>
              <a:gd name="connsiteY92" fmla="*/ 859690 h 1437056"/>
              <a:gd name="connsiteX93" fmla="*/ 397668 w 1235949"/>
              <a:gd name="connsiteY93" fmla="*/ 869215 h 1437056"/>
              <a:gd name="connsiteX94" fmla="*/ 395287 w 1235949"/>
              <a:gd name="connsiteY94" fmla="*/ 876359 h 1437056"/>
              <a:gd name="connsiteX95" fmla="*/ 388143 w 1235949"/>
              <a:gd name="connsiteY95" fmla="*/ 885884 h 1437056"/>
              <a:gd name="connsiteX96" fmla="*/ 369093 w 1235949"/>
              <a:gd name="connsiteY96" fmla="*/ 902553 h 1437056"/>
              <a:gd name="connsiteX97" fmla="*/ 371475 w 1235949"/>
              <a:gd name="connsiteY97" fmla="*/ 938271 h 1437056"/>
              <a:gd name="connsiteX98" fmla="*/ 373856 w 1235949"/>
              <a:gd name="connsiteY98" fmla="*/ 945415 h 1437056"/>
              <a:gd name="connsiteX99" fmla="*/ 381000 w 1235949"/>
              <a:gd name="connsiteY99" fmla="*/ 950178 h 1437056"/>
              <a:gd name="connsiteX100" fmla="*/ 390525 w 1235949"/>
              <a:gd name="connsiteY100" fmla="*/ 966846 h 1437056"/>
              <a:gd name="connsiteX101" fmla="*/ 392906 w 1235949"/>
              <a:gd name="connsiteY101" fmla="*/ 976371 h 1437056"/>
              <a:gd name="connsiteX102" fmla="*/ 400050 w 1235949"/>
              <a:gd name="connsiteY102" fmla="*/ 988278 h 1437056"/>
              <a:gd name="connsiteX103" fmla="*/ 407193 w 1235949"/>
              <a:gd name="connsiteY103" fmla="*/ 1023996 h 1437056"/>
              <a:gd name="connsiteX104" fmla="*/ 404812 w 1235949"/>
              <a:gd name="connsiteY104" fmla="*/ 1040665 h 1437056"/>
              <a:gd name="connsiteX105" fmla="*/ 378618 w 1235949"/>
              <a:gd name="connsiteY105" fmla="*/ 1033521 h 1437056"/>
              <a:gd name="connsiteX106" fmla="*/ 354806 w 1235949"/>
              <a:gd name="connsiteY106" fmla="*/ 1012090 h 1437056"/>
              <a:gd name="connsiteX107" fmla="*/ 350043 w 1235949"/>
              <a:gd name="connsiteY107" fmla="*/ 1004946 h 1437056"/>
              <a:gd name="connsiteX108" fmla="*/ 342900 w 1235949"/>
              <a:gd name="connsiteY108" fmla="*/ 1000184 h 1437056"/>
              <a:gd name="connsiteX109" fmla="*/ 307181 w 1235949"/>
              <a:gd name="connsiteY109" fmla="*/ 1007328 h 1437056"/>
              <a:gd name="connsiteX110" fmla="*/ 295275 w 1235949"/>
              <a:gd name="connsiteY110" fmla="*/ 1019234 h 1437056"/>
              <a:gd name="connsiteX111" fmla="*/ 288131 w 1235949"/>
              <a:gd name="connsiteY111" fmla="*/ 1043046 h 1437056"/>
              <a:gd name="connsiteX112" fmla="*/ 285750 w 1235949"/>
              <a:gd name="connsiteY112" fmla="*/ 1054953 h 1437056"/>
              <a:gd name="connsiteX113" fmla="*/ 278606 w 1235949"/>
              <a:gd name="connsiteY113" fmla="*/ 1057334 h 1437056"/>
              <a:gd name="connsiteX114" fmla="*/ 259556 w 1235949"/>
              <a:gd name="connsiteY114" fmla="*/ 1052571 h 1437056"/>
              <a:gd name="connsiteX115" fmla="*/ 252412 w 1235949"/>
              <a:gd name="connsiteY115" fmla="*/ 1040665 h 1437056"/>
              <a:gd name="connsiteX116" fmla="*/ 235743 w 1235949"/>
              <a:gd name="connsiteY116" fmla="*/ 1023996 h 1437056"/>
              <a:gd name="connsiteX117" fmla="*/ 235743 w 1235949"/>
              <a:gd name="connsiteY117" fmla="*/ 1023996 h 1437056"/>
              <a:gd name="connsiteX118" fmla="*/ 226218 w 1235949"/>
              <a:gd name="connsiteY118" fmla="*/ 1019234 h 1437056"/>
              <a:gd name="connsiteX119" fmla="*/ 207168 w 1235949"/>
              <a:gd name="connsiteY119" fmla="*/ 1007328 h 1437056"/>
              <a:gd name="connsiteX120" fmla="*/ 197643 w 1235949"/>
              <a:gd name="connsiteY120" fmla="*/ 1004946 h 1437056"/>
              <a:gd name="connsiteX121" fmla="*/ 166687 w 1235949"/>
              <a:gd name="connsiteY121" fmla="*/ 1000184 h 1437056"/>
              <a:gd name="connsiteX122" fmla="*/ 150018 w 1235949"/>
              <a:gd name="connsiteY122" fmla="*/ 995421 h 1437056"/>
              <a:gd name="connsiteX123" fmla="*/ 126206 w 1235949"/>
              <a:gd name="connsiteY123" fmla="*/ 985896 h 1437056"/>
              <a:gd name="connsiteX124" fmla="*/ 111918 w 1235949"/>
              <a:gd name="connsiteY124" fmla="*/ 978753 h 1437056"/>
              <a:gd name="connsiteX125" fmla="*/ 52387 w 1235949"/>
              <a:gd name="connsiteY125" fmla="*/ 983515 h 1437056"/>
              <a:gd name="connsiteX126" fmla="*/ 45243 w 1235949"/>
              <a:gd name="connsiteY126" fmla="*/ 988278 h 1437056"/>
              <a:gd name="connsiteX127" fmla="*/ 23812 w 1235949"/>
              <a:gd name="connsiteY127" fmla="*/ 1009709 h 1437056"/>
              <a:gd name="connsiteX128" fmla="*/ 16668 w 1235949"/>
              <a:gd name="connsiteY128" fmla="*/ 1033521 h 1437056"/>
              <a:gd name="connsiteX129" fmla="*/ 11906 w 1235949"/>
              <a:gd name="connsiteY129" fmla="*/ 1040665 h 1437056"/>
              <a:gd name="connsiteX130" fmla="*/ 9525 w 1235949"/>
              <a:gd name="connsiteY130" fmla="*/ 1081146 h 1437056"/>
              <a:gd name="connsiteX131" fmla="*/ 7143 w 1235949"/>
              <a:gd name="connsiteY131" fmla="*/ 1090671 h 1437056"/>
              <a:gd name="connsiteX132" fmla="*/ 4762 w 1235949"/>
              <a:gd name="connsiteY132" fmla="*/ 1104959 h 1437056"/>
              <a:gd name="connsiteX133" fmla="*/ 2381 w 1235949"/>
              <a:gd name="connsiteY133" fmla="*/ 1135915 h 1437056"/>
              <a:gd name="connsiteX134" fmla="*/ 0 w 1235949"/>
              <a:gd name="connsiteY134" fmla="*/ 1143059 h 1437056"/>
              <a:gd name="connsiteX135" fmla="*/ 2381 w 1235949"/>
              <a:gd name="connsiteY135" fmla="*/ 1209734 h 1437056"/>
              <a:gd name="connsiteX136" fmla="*/ 19050 w 1235949"/>
              <a:gd name="connsiteY136" fmla="*/ 1221640 h 1437056"/>
              <a:gd name="connsiteX137" fmla="*/ 45243 w 1235949"/>
              <a:gd name="connsiteY137" fmla="*/ 1233546 h 1437056"/>
              <a:gd name="connsiteX138" fmla="*/ 59531 w 1235949"/>
              <a:gd name="connsiteY138" fmla="*/ 1238309 h 1437056"/>
              <a:gd name="connsiteX139" fmla="*/ 83343 w 1235949"/>
              <a:gd name="connsiteY139" fmla="*/ 1254978 h 1437056"/>
              <a:gd name="connsiteX140" fmla="*/ 90487 w 1235949"/>
              <a:gd name="connsiteY140" fmla="*/ 1262121 h 1437056"/>
              <a:gd name="connsiteX141" fmla="*/ 104775 w 1235949"/>
              <a:gd name="connsiteY141" fmla="*/ 1266884 h 1437056"/>
              <a:gd name="connsiteX142" fmla="*/ 123825 w 1235949"/>
              <a:gd name="connsiteY142" fmla="*/ 1271646 h 1437056"/>
              <a:gd name="connsiteX143" fmla="*/ 138112 w 1235949"/>
              <a:gd name="connsiteY143" fmla="*/ 1276409 h 1437056"/>
              <a:gd name="connsiteX144" fmla="*/ 223837 w 1235949"/>
              <a:gd name="connsiteY144" fmla="*/ 1285934 h 1437056"/>
              <a:gd name="connsiteX145" fmla="*/ 257175 w 1235949"/>
              <a:gd name="connsiteY145" fmla="*/ 1314509 h 1437056"/>
              <a:gd name="connsiteX146" fmla="*/ 261937 w 1235949"/>
              <a:gd name="connsiteY146" fmla="*/ 1321653 h 1437056"/>
              <a:gd name="connsiteX147" fmla="*/ 264318 w 1235949"/>
              <a:gd name="connsiteY147" fmla="*/ 1328796 h 1437056"/>
              <a:gd name="connsiteX148" fmla="*/ 271462 w 1235949"/>
              <a:gd name="connsiteY148" fmla="*/ 1343084 h 1437056"/>
              <a:gd name="connsiteX149" fmla="*/ 276225 w 1235949"/>
              <a:gd name="connsiteY149" fmla="*/ 1350228 h 1437056"/>
              <a:gd name="connsiteX150" fmla="*/ 285750 w 1235949"/>
              <a:gd name="connsiteY150" fmla="*/ 1352609 h 1437056"/>
              <a:gd name="connsiteX151" fmla="*/ 328612 w 1235949"/>
              <a:gd name="connsiteY151" fmla="*/ 1347846 h 1437056"/>
              <a:gd name="connsiteX152" fmla="*/ 342900 w 1235949"/>
              <a:gd name="connsiteY152" fmla="*/ 1345465 h 1437056"/>
              <a:gd name="connsiteX153" fmla="*/ 366712 w 1235949"/>
              <a:gd name="connsiteY153" fmla="*/ 1350228 h 1437056"/>
              <a:gd name="connsiteX154" fmla="*/ 373856 w 1235949"/>
              <a:gd name="connsiteY154" fmla="*/ 1383565 h 1437056"/>
              <a:gd name="connsiteX155" fmla="*/ 381000 w 1235949"/>
              <a:gd name="connsiteY155" fmla="*/ 1412140 h 1437056"/>
              <a:gd name="connsiteX156" fmla="*/ 381000 w 1235949"/>
              <a:gd name="connsiteY156" fmla="*/ 1435953 h 1437056"/>
              <a:gd name="connsiteX0" fmla="*/ 381000 w 1235949"/>
              <a:gd name="connsiteY0" fmla="*/ 1435953 h 1437056"/>
              <a:gd name="connsiteX1" fmla="*/ 411956 w 1235949"/>
              <a:gd name="connsiteY1" fmla="*/ 1431190 h 1437056"/>
              <a:gd name="connsiteX2" fmla="*/ 426243 w 1235949"/>
              <a:gd name="connsiteY2" fmla="*/ 1419284 h 1437056"/>
              <a:gd name="connsiteX3" fmla="*/ 435768 w 1235949"/>
              <a:gd name="connsiteY3" fmla="*/ 1414521 h 1437056"/>
              <a:gd name="connsiteX4" fmla="*/ 447675 w 1235949"/>
              <a:gd name="connsiteY4" fmla="*/ 1404996 h 1437056"/>
              <a:gd name="connsiteX5" fmla="*/ 450056 w 1235949"/>
              <a:gd name="connsiteY5" fmla="*/ 1397853 h 1437056"/>
              <a:gd name="connsiteX6" fmla="*/ 476250 w 1235949"/>
              <a:gd name="connsiteY6" fmla="*/ 1378803 h 1437056"/>
              <a:gd name="connsiteX7" fmla="*/ 488156 w 1235949"/>
              <a:gd name="connsiteY7" fmla="*/ 1369278 h 1437056"/>
              <a:gd name="connsiteX8" fmla="*/ 526256 w 1235949"/>
              <a:gd name="connsiteY8" fmla="*/ 1362134 h 1437056"/>
              <a:gd name="connsiteX9" fmla="*/ 559593 w 1235949"/>
              <a:gd name="connsiteY9" fmla="*/ 1357371 h 1437056"/>
              <a:gd name="connsiteX10" fmla="*/ 573881 w 1235949"/>
              <a:gd name="connsiteY10" fmla="*/ 1347846 h 1437056"/>
              <a:gd name="connsiteX11" fmla="*/ 592931 w 1235949"/>
              <a:gd name="connsiteY11" fmla="*/ 1333559 h 1437056"/>
              <a:gd name="connsiteX12" fmla="*/ 611981 w 1235949"/>
              <a:gd name="connsiteY12" fmla="*/ 1321653 h 1437056"/>
              <a:gd name="connsiteX13" fmla="*/ 626268 w 1235949"/>
              <a:gd name="connsiteY13" fmla="*/ 1319271 h 1437056"/>
              <a:gd name="connsiteX14" fmla="*/ 657225 w 1235949"/>
              <a:gd name="connsiteY14" fmla="*/ 1314509 h 1437056"/>
              <a:gd name="connsiteX15" fmla="*/ 666750 w 1235949"/>
              <a:gd name="connsiteY15" fmla="*/ 1307365 h 1437056"/>
              <a:gd name="connsiteX16" fmla="*/ 652462 w 1235949"/>
              <a:gd name="connsiteY16" fmla="*/ 1295459 h 1437056"/>
              <a:gd name="connsiteX17" fmla="*/ 638175 w 1235949"/>
              <a:gd name="connsiteY17" fmla="*/ 1288315 h 1437056"/>
              <a:gd name="connsiteX18" fmla="*/ 626268 w 1235949"/>
              <a:gd name="connsiteY18" fmla="*/ 1278790 h 1437056"/>
              <a:gd name="connsiteX19" fmla="*/ 619125 w 1235949"/>
              <a:gd name="connsiteY19" fmla="*/ 1271646 h 1437056"/>
              <a:gd name="connsiteX20" fmla="*/ 621506 w 1235949"/>
              <a:gd name="connsiteY20" fmla="*/ 1254978 h 1437056"/>
              <a:gd name="connsiteX21" fmla="*/ 650081 w 1235949"/>
              <a:gd name="connsiteY21" fmla="*/ 1259740 h 1437056"/>
              <a:gd name="connsiteX22" fmla="*/ 671512 w 1235949"/>
              <a:gd name="connsiteY22" fmla="*/ 1266884 h 1437056"/>
              <a:gd name="connsiteX23" fmla="*/ 673893 w 1235949"/>
              <a:gd name="connsiteY23" fmla="*/ 1300221 h 1437056"/>
              <a:gd name="connsiteX24" fmla="*/ 692943 w 1235949"/>
              <a:gd name="connsiteY24" fmla="*/ 1302603 h 1437056"/>
              <a:gd name="connsiteX25" fmla="*/ 757237 w 1235949"/>
              <a:gd name="connsiteY25" fmla="*/ 1300221 h 1437056"/>
              <a:gd name="connsiteX26" fmla="*/ 776287 w 1235949"/>
              <a:gd name="connsiteY26" fmla="*/ 1297840 h 1437056"/>
              <a:gd name="connsiteX27" fmla="*/ 845343 w 1235949"/>
              <a:gd name="connsiteY27" fmla="*/ 1304984 h 1437056"/>
              <a:gd name="connsiteX28" fmla="*/ 864393 w 1235949"/>
              <a:gd name="connsiteY28" fmla="*/ 1309746 h 1437056"/>
              <a:gd name="connsiteX29" fmla="*/ 885825 w 1235949"/>
              <a:gd name="connsiteY29" fmla="*/ 1314509 h 1437056"/>
              <a:gd name="connsiteX30" fmla="*/ 897731 w 1235949"/>
              <a:gd name="connsiteY30" fmla="*/ 1319271 h 1437056"/>
              <a:gd name="connsiteX31" fmla="*/ 907256 w 1235949"/>
              <a:gd name="connsiteY31" fmla="*/ 1324034 h 1437056"/>
              <a:gd name="connsiteX32" fmla="*/ 926306 w 1235949"/>
              <a:gd name="connsiteY32" fmla="*/ 1328796 h 1437056"/>
              <a:gd name="connsiteX33" fmla="*/ 945356 w 1235949"/>
              <a:gd name="connsiteY33" fmla="*/ 1333559 h 1437056"/>
              <a:gd name="connsiteX34" fmla="*/ 950118 w 1235949"/>
              <a:gd name="connsiteY34" fmla="*/ 1307365 h 1437056"/>
              <a:gd name="connsiteX35" fmla="*/ 952500 w 1235949"/>
              <a:gd name="connsiteY35" fmla="*/ 1297840 h 1437056"/>
              <a:gd name="connsiteX36" fmla="*/ 988218 w 1235949"/>
              <a:gd name="connsiteY36" fmla="*/ 1290696 h 1437056"/>
              <a:gd name="connsiteX37" fmla="*/ 992981 w 1235949"/>
              <a:gd name="connsiteY37" fmla="*/ 1283553 h 1437056"/>
              <a:gd name="connsiteX38" fmla="*/ 1000125 w 1235949"/>
              <a:gd name="connsiteY38" fmla="*/ 1281171 h 1437056"/>
              <a:gd name="connsiteX39" fmla="*/ 1014412 w 1235949"/>
              <a:gd name="connsiteY39" fmla="*/ 1259740 h 1437056"/>
              <a:gd name="connsiteX40" fmla="*/ 1035843 w 1235949"/>
              <a:gd name="connsiteY40" fmla="*/ 1216878 h 1437056"/>
              <a:gd name="connsiteX41" fmla="*/ 1062037 w 1235949"/>
              <a:gd name="connsiteY41" fmla="*/ 1150203 h 1437056"/>
              <a:gd name="connsiteX42" fmla="*/ 1069181 w 1235949"/>
              <a:gd name="connsiteY42" fmla="*/ 1121628 h 1437056"/>
              <a:gd name="connsiteX43" fmla="*/ 997743 w 1235949"/>
              <a:gd name="connsiteY43" fmla="*/ 1135915 h 1437056"/>
              <a:gd name="connsiteX44" fmla="*/ 1019175 w 1235949"/>
              <a:gd name="connsiteY44" fmla="*/ 1085909 h 1437056"/>
              <a:gd name="connsiteX45" fmla="*/ 1033462 w 1235949"/>
              <a:gd name="connsiteY45" fmla="*/ 1028759 h 1437056"/>
              <a:gd name="connsiteX46" fmla="*/ 1062036 w 1235949"/>
              <a:gd name="connsiteY46" fmla="*/ 971609 h 1437056"/>
              <a:gd name="connsiteX47" fmla="*/ 1119187 w 1235949"/>
              <a:gd name="connsiteY47" fmla="*/ 923984 h 1437056"/>
              <a:gd name="connsiteX48" fmla="*/ 1173956 w 1235949"/>
              <a:gd name="connsiteY48" fmla="*/ 859690 h 1437056"/>
              <a:gd name="connsiteX49" fmla="*/ 1235868 w 1235949"/>
              <a:gd name="connsiteY49" fmla="*/ 831115 h 1437056"/>
              <a:gd name="connsiteX50" fmla="*/ 1185861 w 1235949"/>
              <a:gd name="connsiteY50" fmla="*/ 778728 h 1437056"/>
              <a:gd name="connsiteX51" fmla="*/ 1133475 w 1235949"/>
              <a:gd name="connsiteY51" fmla="*/ 745390 h 1437056"/>
              <a:gd name="connsiteX52" fmla="*/ 1088231 w 1235949"/>
              <a:gd name="connsiteY52" fmla="*/ 662046 h 1437056"/>
              <a:gd name="connsiteX53" fmla="*/ 1064418 w 1235949"/>
              <a:gd name="connsiteY53" fmla="*/ 609659 h 1437056"/>
              <a:gd name="connsiteX54" fmla="*/ 1031081 w 1235949"/>
              <a:gd name="connsiteY54" fmla="*/ 535840 h 1437056"/>
              <a:gd name="connsiteX55" fmla="*/ 992981 w 1235949"/>
              <a:gd name="connsiteY55" fmla="*/ 452496 h 1437056"/>
              <a:gd name="connsiteX56" fmla="*/ 969168 w 1235949"/>
              <a:gd name="connsiteY56" fmla="*/ 397728 h 1437056"/>
              <a:gd name="connsiteX57" fmla="*/ 947738 w 1235949"/>
              <a:gd name="connsiteY57" fmla="*/ 333434 h 1437056"/>
              <a:gd name="connsiteX58" fmla="*/ 926306 w 1235949"/>
              <a:gd name="connsiteY58" fmla="*/ 242946 h 1437056"/>
              <a:gd name="connsiteX59" fmla="*/ 900112 w 1235949"/>
              <a:gd name="connsiteY59" fmla="*/ 161985 h 1437056"/>
              <a:gd name="connsiteX60" fmla="*/ 871537 w 1235949"/>
              <a:gd name="connsiteY60" fmla="*/ 88166 h 1437056"/>
              <a:gd name="connsiteX61" fmla="*/ 823912 w 1235949"/>
              <a:gd name="connsiteY61" fmla="*/ 58 h 1437056"/>
              <a:gd name="connsiteX62" fmla="*/ 852487 w 1235949"/>
              <a:gd name="connsiteY62" fmla="*/ 84506 h 1437056"/>
              <a:gd name="connsiteX63" fmla="*/ 862012 w 1235949"/>
              <a:gd name="connsiteY63" fmla="*/ 148800 h 1437056"/>
              <a:gd name="connsiteX64" fmla="*/ 847725 w 1235949"/>
              <a:gd name="connsiteY64" fmla="*/ 207228 h 1437056"/>
              <a:gd name="connsiteX65" fmla="*/ 812006 w 1235949"/>
              <a:gd name="connsiteY65" fmla="*/ 297715 h 1437056"/>
              <a:gd name="connsiteX66" fmla="*/ 797718 w 1235949"/>
              <a:gd name="connsiteY66" fmla="*/ 354865 h 1437056"/>
              <a:gd name="connsiteX67" fmla="*/ 781050 w 1235949"/>
              <a:gd name="connsiteY67" fmla="*/ 395346 h 1437056"/>
              <a:gd name="connsiteX68" fmla="*/ 754856 w 1235949"/>
              <a:gd name="connsiteY68" fmla="*/ 445353 h 1437056"/>
              <a:gd name="connsiteX69" fmla="*/ 762000 w 1235949"/>
              <a:gd name="connsiteY69" fmla="*/ 481071 h 1437056"/>
              <a:gd name="connsiteX70" fmla="*/ 733424 w 1235949"/>
              <a:gd name="connsiteY70" fmla="*/ 483453 h 1437056"/>
              <a:gd name="connsiteX71" fmla="*/ 688181 w 1235949"/>
              <a:gd name="connsiteY71" fmla="*/ 519171 h 1437056"/>
              <a:gd name="connsiteX72" fmla="*/ 642937 w 1235949"/>
              <a:gd name="connsiteY72" fmla="*/ 562034 h 1437056"/>
              <a:gd name="connsiteX73" fmla="*/ 607218 w 1235949"/>
              <a:gd name="connsiteY73" fmla="*/ 604896 h 1437056"/>
              <a:gd name="connsiteX74" fmla="*/ 602456 w 1235949"/>
              <a:gd name="connsiteY74" fmla="*/ 612040 h 1437056"/>
              <a:gd name="connsiteX75" fmla="*/ 573881 w 1235949"/>
              <a:gd name="connsiteY75" fmla="*/ 628709 h 1437056"/>
              <a:gd name="connsiteX76" fmla="*/ 554831 w 1235949"/>
              <a:gd name="connsiteY76" fmla="*/ 638234 h 1437056"/>
              <a:gd name="connsiteX77" fmla="*/ 542925 w 1235949"/>
              <a:gd name="connsiteY77" fmla="*/ 645378 h 1437056"/>
              <a:gd name="connsiteX78" fmla="*/ 535781 w 1235949"/>
              <a:gd name="connsiteY78" fmla="*/ 647759 h 1437056"/>
              <a:gd name="connsiteX79" fmla="*/ 516731 w 1235949"/>
              <a:gd name="connsiteY79" fmla="*/ 662046 h 1437056"/>
              <a:gd name="connsiteX80" fmla="*/ 500062 w 1235949"/>
              <a:gd name="connsiteY80" fmla="*/ 676334 h 1437056"/>
              <a:gd name="connsiteX81" fmla="*/ 490537 w 1235949"/>
              <a:gd name="connsiteY81" fmla="*/ 714434 h 1437056"/>
              <a:gd name="connsiteX82" fmla="*/ 490537 w 1235949"/>
              <a:gd name="connsiteY82" fmla="*/ 831115 h 1437056"/>
              <a:gd name="connsiteX83" fmla="*/ 495300 w 1235949"/>
              <a:gd name="connsiteY83" fmla="*/ 864453 h 1437056"/>
              <a:gd name="connsiteX84" fmla="*/ 492918 w 1235949"/>
              <a:gd name="connsiteY84" fmla="*/ 897790 h 1437056"/>
              <a:gd name="connsiteX85" fmla="*/ 483393 w 1235949"/>
              <a:gd name="connsiteY85" fmla="*/ 895409 h 1437056"/>
              <a:gd name="connsiteX86" fmla="*/ 478631 w 1235949"/>
              <a:gd name="connsiteY86" fmla="*/ 888265 h 1437056"/>
              <a:gd name="connsiteX87" fmla="*/ 447675 w 1235949"/>
              <a:gd name="connsiteY87" fmla="*/ 878740 h 1437056"/>
              <a:gd name="connsiteX88" fmla="*/ 445293 w 1235949"/>
              <a:gd name="connsiteY88" fmla="*/ 871596 h 1437056"/>
              <a:gd name="connsiteX89" fmla="*/ 438150 w 1235949"/>
              <a:gd name="connsiteY89" fmla="*/ 845403 h 1437056"/>
              <a:gd name="connsiteX90" fmla="*/ 421481 w 1235949"/>
              <a:gd name="connsiteY90" fmla="*/ 854928 h 1437056"/>
              <a:gd name="connsiteX91" fmla="*/ 407193 w 1235949"/>
              <a:gd name="connsiteY91" fmla="*/ 859690 h 1437056"/>
              <a:gd name="connsiteX92" fmla="*/ 397668 w 1235949"/>
              <a:gd name="connsiteY92" fmla="*/ 869215 h 1437056"/>
              <a:gd name="connsiteX93" fmla="*/ 395287 w 1235949"/>
              <a:gd name="connsiteY93" fmla="*/ 876359 h 1437056"/>
              <a:gd name="connsiteX94" fmla="*/ 388143 w 1235949"/>
              <a:gd name="connsiteY94" fmla="*/ 885884 h 1437056"/>
              <a:gd name="connsiteX95" fmla="*/ 369093 w 1235949"/>
              <a:gd name="connsiteY95" fmla="*/ 902553 h 1437056"/>
              <a:gd name="connsiteX96" fmla="*/ 371475 w 1235949"/>
              <a:gd name="connsiteY96" fmla="*/ 938271 h 1437056"/>
              <a:gd name="connsiteX97" fmla="*/ 373856 w 1235949"/>
              <a:gd name="connsiteY97" fmla="*/ 945415 h 1437056"/>
              <a:gd name="connsiteX98" fmla="*/ 381000 w 1235949"/>
              <a:gd name="connsiteY98" fmla="*/ 950178 h 1437056"/>
              <a:gd name="connsiteX99" fmla="*/ 390525 w 1235949"/>
              <a:gd name="connsiteY99" fmla="*/ 966846 h 1437056"/>
              <a:gd name="connsiteX100" fmla="*/ 392906 w 1235949"/>
              <a:gd name="connsiteY100" fmla="*/ 976371 h 1437056"/>
              <a:gd name="connsiteX101" fmla="*/ 400050 w 1235949"/>
              <a:gd name="connsiteY101" fmla="*/ 988278 h 1437056"/>
              <a:gd name="connsiteX102" fmla="*/ 407193 w 1235949"/>
              <a:gd name="connsiteY102" fmla="*/ 1023996 h 1437056"/>
              <a:gd name="connsiteX103" fmla="*/ 404812 w 1235949"/>
              <a:gd name="connsiteY103" fmla="*/ 1040665 h 1437056"/>
              <a:gd name="connsiteX104" fmla="*/ 378618 w 1235949"/>
              <a:gd name="connsiteY104" fmla="*/ 1033521 h 1437056"/>
              <a:gd name="connsiteX105" fmla="*/ 354806 w 1235949"/>
              <a:gd name="connsiteY105" fmla="*/ 1012090 h 1437056"/>
              <a:gd name="connsiteX106" fmla="*/ 350043 w 1235949"/>
              <a:gd name="connsiteY106" fmla="*/ 1004946 h 1437056"/>
              <a:gd name="connsiteX107" fmla="*/ 342900 w 1235949"/>
              <a:gd name="connsiteY107" fmla="*/ 1000184 h 1437056"/>
              <a:gd name="connsiteX108" fmla="*/ 307181 w 1235949"/>
              <a:gd name="connsiteY108" fmla="*/ 1007328 h 1437056"/>
              <a:gd name="connsiteX109" fmla="*/ 295275 w 1235949"/>
              <a:gd name="connsiteY109" fmla="*/ 1019234 h 1437056"/>
              <a:gd name="connsiteX110" fmla="*/ 288131 w 1235949"/>
              <a:gd name="connsiteY110" fmla="*/ 1043046 h 1437056"/>
              <a:gd name="connsiteX111" fmla="*/ 285750 w 1235949"/>
              <a:gd name="connsiteY111" fmla="*/ 1054953 h 1437056"/>
              <a:gd name="connsiteX112" fmla="*/ 278606 w 1235949"/>
              <a:gd name="connsiteY112" fmla="*/ 1057334 h 1437056"/>
              <a:gd name="connsiteX113" fmla="*/ 259556 w 1235949"/>
              <a:gd name="connsiteY113" fmla="*/ 1052571 h 1437056"/>
              <a:gd name="connsiteX114" fmla="*/ 252412 w 1235949"/>
              <a:gd name="connsiteY114" fmla="*/ 1040665 h 1437056"/>
              <a:gd name="connsiteX115" fmla="*/ 235743 w 1235949"/>
              <a:gd name="connsiteY115" fmla="*/ 1023996 h 1437056"/>
              <a:gd name="connsiteX116" fmla="*/ 235743 w 1235949"/>
              <a:gd name="connsiteY116" fmla="*/ 1023996 h 1437056"/>
              <a:gd name="connsiteX117" fmla="*/ 226218 w 1235949"/>
              <a:gd name="connsiteY117" fmla="*/ 1019234 h 1437056"/>
              <a:gd name="connsiteX118" fmla="*/ 207168 w 1235949"/>
              <a:gd name="connsiteY118" fmla="*/ 1007328 h 1437056"/>
              <a:gd name="connsiteX119" fmla="*/ 197643 w 1235949"/>
              <a:gd name="connsiteY119" fmla="*/ 1004946 h 1437056"/>
              <a:gd name="connsiteX120" fmla="*/ 166687 w 1235949"/>
              <a:gd name="connsiteY120" fmla="*/ 1000184 h 1437056"/>
              <a:gd name="connsiteX121" fmla="*/ 150018 w 1235949"/>
              <a:gd name="connsiteY121" fmla="*/ 995421 h 1437056"/>
              <a:gd name="connsiteX122" fmla="*/ 126206 w 1235949"/>
              <a:gd name="connsiteY122" fmla="*/ 985896 h 1437056"/>
              <a:gd name="connsiteX123" fmla="*/ 111918 w 1235949"/>
              <a:gd name="connsiteY123" fmla="*/ 978753 h 1437056"/>
              <a:gd name="connsiteX124" fmla="*/ 52387 w 1235949"/>
              <a:gd name="connsiteY124" fmla="*/ 983515 h 1437056"/>
              <a:gd name="connsiteX125" fmla="*/ 45243 w 1235949"/>
              <a:gd name="connsiteY125" fmla="*/ 988278 h 1437056"/>
              <a:gd name="connsiteX126" fmla="*/ 23812 w 1235949"/>
              <a:gd name="connsiteY126" fmla="*/ 1009709 h 1437056"/>
              <a:gd name="connsiteX127" fmla="*/ 16668 w 1235949"/>
              <a:gd name="connsiteY127" fmla="*/ 1033521 h 1437056"/>
              <a:gd name="connsiteX128" fmla="*/ 11906 w 1235949"/>
              <a:gd name="connsiteY128" fmla="*/ 1040665 h 1437056"/>
              <a:gd name="connsiteX129" fmla="*/ 9525 w 1235949"/>
              <a:gd name="connsiteY129" fmla="*/ 1081146 h 1437056"/>
              <a:gd name="connsiteX130" fmla="*/ 7143 w 1235949"/>
              <a:gd name="connsiteY130" fmla="*/ 1090671 h 1437056"/>
              <a:gd name="connsiteX131" fmla="*/ 4762 w 1235949"/>
              <a:gd name="connsiteY131" fmla="*/ 1104959 h 1437056"/>
              <a:gd name="connsiteX132" fmla="*/ 2381 w 1235949"/>
              <a:gd name="connsiteY132" fmla="*/ 1135915 h 1437056"/>
              <a:gd name="connsiteX133" fmla="*/ 0 w 1235949"/>
              <a:gd name="connsiteY133" fmla="*/ 1143059 h 1437056"/>
              <a:gd name="connsiteX134" fmla="*/ 2381 w 1235949"/>
              <a:gd name="connsiteY134" fmla="*/ 1209734 h 1437056"/>
              <a:gd name="connsiteX135" fmla="*/ 19050 w 1235949"/>
              <a:gd name="connsiteY135" fmla="*/ 1221640 h 1437056"/>
              <a:gd name="connsiteX136" fmla="*/ 45243 w 1235949"/>
              <a:gd name="connsiteY136" fmla="*/ 1233546 h 1437056"/>
              <a:gd name="connsiteX137" fmla="*/ 59531 w 1235949"/>
              <a:gd name="connsiteY137" fmla="*/ 1238309 h 1437056"/>
              <a:gd name="connsiteX138" fmla="*/ 83343 w 1235949"/>
              <a:gd name="connsiteY138" fmla="*/ 1254978 h 1437056"/>
              <a:gd name="connsiteX139" fmla="*/ 90487 w 1235949"/>
              <a:gd name="connsiteY139" fmla="*/ 1262121 h 1437056"/>
              <a:gd name="connsiteX140" fmla="*/ 104775 w 1235949"/>
              <a:gd name="connsiteY140" fmla="*/ 1266884 h 1437056"/>
              <a:gd name="connsiteX141" fmla="*/ 123825 w 1235949"/>
              <a:gd name="connsiteY141" fmla="*/ 1271646 h 1437056"/>
              <a:gd name="connsiteX142" fmla="*/ 138112 w 1235949"/>
              <a:gd name="connsiteY142" fmla="*/ 1276409 h 1437056"/>
              <a:gd name="connsiteX143" fmla="*/ 223837 w 1235949"/>
              <a:gd name="connsiteY143" fmla="*/ 1285934 h 1437056"/>
              <a:gd name="connsiteX144" fmla="*/ 257175 w 1235949"/>
              <a:gd name="connsiteY144" fmla="*/ 1314509 h 1437056"/>
              <a:gd name="connsiteX145" fmla="*/ 261937 w 1235949"/>
              <a:gd name="connsiteY145" fmla="*/ 1321653 h 1437056"/>
              <a:gd name="connsiteX146" fmla="*/ 264318 w 1235949"/>
              <a:gd name="connsiteY146" fmla="*/ 1328796 h 1437056"/>
              <a:gd name="connsiteX147" fmla="*/ 271462 w 1235949"/>
              <a:gd name="connsiteY147" fmla="*/ 1343084 h 1437056"/>
              <a:gd name="connsiteX148" fmla="*/ 276225 w 1235949"/>
              <a:gd name="connsiteY148" fmla="*/ 1350228 h 1437056"/>
              <a:gd name="connsiteX149" fmla="*/ 285750 w 1235949"/>
              <a:gd name="connsiteY149" fmla="*/ 1352609 h 1437056"/>
              <a:gd name="connsiteX150" fmla="*/ 328612 w 1235949"/>
              <a:gd name="connsiteY150" fmla="*/ 1347846 h 1437056"/>
              <a:gd name="connsiteX151" fmla="*/ 342900 w 1235949"/>
              <a:gd name="connsiteY151" fmla="*/ 1345465 h 1437056"/>
              <a:gd name="connsiteX152" fmla="*/ 366712 w 1235949"/>
              <a:gd name="connsiteY152" fmla="*/ 1350228 h 1437056"/>
              <a:gd name="connsiteX153" fmla="*/ 373856 w 1235949"/>
              <a:gd name="connsiteY153" fmla="*/ 1383565 h 1437056"/>
              <a:gd name="connsiteX154" fmla="*/ 381000 w 1235949"/>
              <a:gd name="connsiteY154" fmla="*/ 1412140 h 1437056"/>
              <a:gd name="connsiteX155" fmla="*/ 381000 w 1235949"/>
              <a:gd name="connsiteY155" fmla="*/ 1435953 h 1437056"/>
              <a:gd name="connsiteX0" fmla="*/ 381000 w 1235949"/>
              <a:gd name="connsiteY0" fmla="*/ 1435953 h 1437056"/>
              <a:gd name="connsiteX1" fmla="*/ 411956 w 1235949"/>
              <a:gd name="connsiteY1" fmla="*/ 1431190 h 1437056"/>
              <a:gd name="connsiteX2" fmla="*/ 426243 w 1235949"/>
              <a:gd name="connsiteY2" fmla="*/ 1419284 h 1437056"/>
              <a:gd name="connsiteX3" fmla="*/ 435768 w 1235949"/>
              <a:gd name="connsiteY3" fmla="*/ 1414521 h 1437056"/>
              <a:gd name="connsiteX4" fmla="*/ 447675 w 1235949"/>
              <a:gd name="connsiteY4" fmla="*/ 1404996 h 1437056"/>
              <a:gd name="connsiteX5" fmla="*/ 450056 w 1235949"/>
              <a:gd name="connsiteY5" fmla="*/ 1397853 h 1437056"/>
              <a:gd name="connsiteX6" fmla="*/ 476250 w 1235949"/>
              <a:gd name="connsiteY6" fmla="*/ 1378803 h 1437056"/>
              <a:gd name="connsiteX7" fmla="*/ 488156 w 1235949"/>
              <a:gd name="connsiteY7" fmla="*/ 1369278 h 1437056"/>
              <a:gd name="connsiteX8" fmla="*/ 526256 w 1235949"/>
              <a:gd name="connsiteY8" fmla="*/ 1362134 h 1437056"/>
              <a:gd name="connsiteX9" fmla="*/ 559593 w 1235949"/>
              <a:gd name="connsiteY9" fmla="*/ 1357371 h 1437056"/>
              <a:gd name="connsiteX10" fmla="*/ 573881 w 1235949"/>
              <a:gd name="connsiteY10" fmla="*/ 1347846 h 1437056"/>
              <a:gd name="connsiteX11" fmla="*/ 592931 w 1235949"/>
              <a:gd name="connsiteY11" fmla="*/ 1333559 h 1437056"/>
              <a:gd name="connsiteX12" fmla="*/ 611981 w 1235949"/>
              <a:gd name="connsiteY12" fmla="*/ 1321653 h 1437056"/>
              <a:gd name="connsiteX13" fmla="*/ 626268 w 1235949"/>
              <a:gd name="connsiteY13" fmla="*/ 1319271 h 1437056"/>
              <a:gd name="connsiteX14" fmla="*/ 657225 w 1235949"/>
              <a:gd name="connsiteY14" fmla="*/ 1314509 h 1437056"/>
              <a:gd name="connsiteX15" fmla="*/ 666750 w 1235949"/>
              <a:gd name="connsiteY15" fmla="*/ 1307365 h 1437056"/>
              <a:gd name="connsiteX16" fmla="*/ 652462 w 1235949"/>
              <a:gd name="connsiteY16" fmla="*/ 1295459 h 1437056"/>
              <a:gd name="connsiteX17" fmla="*/ 638175 w 1235949"/>
              <a:gd name="connsiteY17" fmla="*/ 1288315 h 1437056"/>
              <a:gd name="connsiteX18" fmla="*/ 626268 w 1235949"/>
              <a:gd name="connsiteY18" fmla="*/ 1278790 h 1437056"/>
              <a:gd name="connsiteX19" fmla="*/ 619125 w 1235949"/>
              <a:gd name="connsiteY19" fmla="*/ 1271646 h 1437056"/>
              <a:gd name="connsiteX20" fmla="*/ 621506 w 1235949"/>
              <a:gd name="connsiteY20" fmla="*/ 1254978 h 1437056"/>
              <a:gd name="connsiteX21" fmla="*/ 650081 w 1235949"/>
              <a:gd name="connsiteY21" fmla="*/ 1259740 h 1437056"/>
              <a:gd name="connsiteX22" fmla="*/ 671512 w 1235949"/>
              <a:gd name="connsiteY22" fmla="*/ 1266884 h 1437056"/>
              <a:gd name="connsiteX23" fmla="*/ 673893 w 1235949"/>
              <a:gd name="connsiteY23" fmla="*/ 1300221 h 1437056"/>
              <a:gd name="connsiteX24" fmla="*/ 692943 w 1235949"/>
              <a:gd name="connsiteY24" fmla="*/ 1302603 h 1437056"/>
              <a:gd name="connsiteX25" fmla="*/ 757237 w 1235949"/>
              <a:gd name="connsiteY25" fmla="*/ 1300221 h 1437056"/>
              <a:gd name="connsiteX26" fmla="*/ 776287 w 1235949"/>
              <a:gd name="connsiteY26" fmla="*/ 1297840 h 1437056"/>
              <a:gd name="connsiteX27" fmla="*/ 845343 w 1235949"/>
              <a:gd name="connsiteY27" fmla="*/ 1304984 h 1437056"/>
              <a:gd name="connsiteX28" fmla="*/ 864393 w 1235949"/>
              <a:gd name="connsiteY28" fmla="*/ 1309746 h 1437056"/>
              <a:gd name="connsiteX29" fmla="*/ 885825 w 1235949"/>
              <a:gd name="connsiteY29" fmla="*/ 1314509 h 1437056"/>
              <a:gd name="connsiteX30" fmla="*/ 897731 w 1235949"/>
              <a:gd name="connsiteY30" fmla="*/ 1319271 h 1437056"/>
              <a:gd name="connsiteX31" fmla="*/ 907256 w 1235949"/>
              <a:gd name="connsiteY31" fmla="*/ 1324034 h 1437056"/>
              <a:gd name="connsiteX32" fmla="*/ 926306 w 1235949"/>
              <a:gd name="connsiteY32" fmla="*/ 1328796 h 1437056"/>
              <a:gd name="connsiteX33" fmla="*/ 945356 w 1235949"/>
              <a:gd name="connsiteY33" fmla="*/ 1333559 h 1437056"/>
              <a:gd name="connsiteX34" fmla="*/ 950118 w 1235949"/>
              <a:gd name="connsiteY34" fmla="*/ 1307365 h 1437056"/>
              <a:gd name="connsiteX35" fmla="*/ 952500 w 1235949"/>
              <a:gd name="connsiteY35" fmla="*/ 1297840 h 1437056"/>
              <a:gd name="connsiteX36" fmla="*/ 988218 w 1235949"/>
              <a:gd name="connsiteY36" fmla="*/ 1290696 h 1437056"/>
              <a:gd name="connsiteX37" fmla="*/ 992981 w 1235949"/>
              <a:gd name="connsiteY37" fmla="*/ 1283553 h 1437056"/>
              <a:gd name="connsiteX38" fmla="*/ 1014412 w 1235949"/>
              <a:gd name="connsiteY38" fmla="*/ 1259740 h 1437056"/>
              <a:gd name="connsiteX39" fmla="*/ 1035843 w 1235949"/>
              <a:gd name="connsiteY39" fmla="*/ 1216878 h 1437056"/>
              <a:gd name="connsiteX40" fmla="*/ 1062037 w 1235949"/>
              <a:gd name="connsiteY40" fmla="*/ 1150203 h 1437056"/>
              <a:gd name="connsiteX41" fmla="*/ 1069181 w 1235949"/>
              <a:gd name="connsiteY41" fmla="*/ 1121628 h 1437056"/>
              <a:gd name="connsiteX42" fmla="*/ 997743 w 1235949"/>
              <a:gd name="connsiteY42" fmla="*/ 1135915 h 1437056"/>
              <a:gd name="connsiteX43" fmla="*/ 1019175 w 1235949"/>
              <a:gd name="connsiteY43" fmla="*/ 1085909 h 1437056"/>
              <a:gd name="connsiteX44" fmla="*/ 1033462 w 1235949"/>
              <a:gd name="connsiteY44" fmla="*/ 1028759 h 1437056"/>
              <a:gd name="connsiteX45" fmla="*/ 1062036 w 1235949"/>
              <a:gd name="connsiteY45" fmla="*/ 971609 h 1437056"/>
              <a:gd name="connsiteX46" fmla="*/ 1119187 w 1235949"/>
              <a:gd name="connsiteY46" fmla="*/ 923984 h 1437056"/>
              <a:gd name="connsiteX47" fmla="*/ 1173956 w 1235949"/>
              <a:gd name="connsiteY47" fmla="*/ 859690 h 1437056"/>
              <a:gd name="connsiteX48" fmla="*/ 1235868 w 1235949"/>
              <a:gd name="connsiteY48" fmla="*/ 831115 h 1437056"/>
              <a:gd name="connsiteX49" fmla="*/ 1185861 w 1235949"/>
              <a:gd name="connsiteY49" fmla="*/ 778728 h 1437056"/>
              <a:gd name="connsiteX50" fmla="*/ 1133475 w 1235949"/>
              <a:gd name="connsiteY50" fmla="*/ 745390 h 1437056"/>
              <a:gd name="connsiteX51" fmla="*/ 1088231 w 1235949"/>
              <a:gd name="connsiteY51" fmla="*/ 662046 h 1437056"/>
              <a:gd name="connsiteX52" fmla="*/ 1064418 w 1235949"/>
              <a:gd name="connsiteY52" fmla="*/ 609659 h 1437056"/>
              <a:gd name="connsiteX53" fmla="*/ 1031081 w 1235949"/>
              <a:gd name="connsiteY53" fmla="*/ 535840 h 1437056"/>
              <a:gd name="connsiteX54" fmla="*/ 992981 w 1235949"/>
              <a:gd name="connsiteY54" fmla="*/ 452496 h 1437056"/>
              <a:gd name="connsiteX55" fmla="*/ 969168 w 1235949"/>
              <a:gd name="connsiteY55" fmla="*/ 397728 h 1437056"/>
              <a:gd name="connsiteX56" fmla="*/ 947738 w 1235949"/>
              <a:gd name="connsiteY56" fmla="*/ 333434 h 1437056"/>
              <a:gd name="connsiteX57" fmla="*/ 926306 w 1235949"/>
              <a:gd name="connsiteY57" fmla="*/ 242946 h 1437056"/>
              <a:gd name="connsiteX58" fmla="*/ 900112 w 1235949"/>
              <a:gd name="connsiteY58" fmla="*/ 161985 h 1437056"/>
              <a:gd name="connsiteX59" fmla="*/ 871537 w 1235949"/>
              <a:gd name="connsiteY59" fmla="*/ 88166 h 1437056"/>
              <a:gd name="connsiteX60" fmla="*/ 823912 w 1235949"/>
              <a:gd name="connsiteY60" fmla="*/ 58 h 1437056"/>
              <a:gd name="connsiteX61" fmla="*/ 852487 w 1235949"/>
              <a:gd name="connsiteY61" fmla="*/ 84506 h 1437056"/>
              <a:gd name="connsiteX62" fmla="*/ 862012 w 1235949"/>
              <a:gd name="connsiteY62" fmla="*/ 148800 h 1437056"/>
              <a:gd name="connsiteX63" fmla="*/ 847725 w 1235949"/>
              <a:gd name="connsiteY63" fmla="*/ 207228 h 1437056"/>
              <a:gd name="connsiteX64" fmla="*/ 812006 w 1235949"/>
              <a:gd name="connsiteY64" fmla="*/ 297715 h 1437056"/>
              <a:gd name="connsiteX65" fmla="*/ 797718 w 1235949"/>
              <a:gd name="connsiteY65" fmla="*/ 354865 h 1437056"/>
              <a:gd name="connsiteX66" fmla="*/ 781050 w 1235949"/>
              <a:gd name="connsiteY66" fmla="*/ 395346 h 1437056"/>
              <a:gd name="connsiteX67" fmla="*/ 754856 w 1235949"/>
              <a:gd name="connsiteY67" fmla="*/ 445353 h 1437056"/>
              <a:gd name="connsiteX68" fmla="*/ 762000 w 1235949"/>
              <a:gd name="connsiteY68" fmla="*/ 481071 h 1437056"/>
              <a:gd name="connsiteX69" fmla="*/ 733424 w 1235949"/>
              <a:gd name="connsiteY69" fmla="*/ 483453 h 1437056"/>
              <a:gd name="connsiteX70" fmla="*/ 688181 w 1235949"/>
              <a:gd name="connsiteY70" fmla="*/ 519171 h 1437056"/>
              <a:gd name="connsiteX71" fmla="*/ 642937 w 1235949"/>
              <a:gd name="connsiteY71" fmla="*/ 562034 h 1437056"/>
              <a:gd name="connsiteX72" fmla="*/ 607218 w 1235949"/>
              <a:gd name="connsiteY72" fmla="*/ 604896 h 1437056"/>
              <a:gd name="connsiteX73" fmla="*/ 602456 w 1235949"/>
              <a:gd name="connsiteY73" fmla="*/ 612040 h 1437056"/>
              <a:gd name="connsiteX74" fmla="*/ 573881 w 1235949"/>
              <a:gd name="connsiteY74" fmla="*/ 628709 h 1437056"/>
              <a:gd name="connsiteX75" fmla="*/ 554831 w 1235949"/>
              <a:gd name="connsiteY75" fmla="*/ 638234 h 1437056"/>
              <a:gd name="connsiteX76" fmla="*/ 542925 w 1235949"/>
              <a:gd name="connsiteY76" fmla="*/ 645378 h 1437056"/>
              <a:gd name="connsiteX77" fmla="*/ 535781 w 1235949"/>
              <a:gd name="connsiteY77" fmla="*/ 647759 h 1437056"/>
              <a:gd name="connsiteX78" fmla="*/ 516731 w 1235949"/>
              <a:gd name="connsiteY78" fmla="*/ 662046 h 1437056"/>
              <a:gd name="connsiteX79" fmla="*/ 500062 w 1235949"/>
              <a:gd name="connsiteY79" fmla="*/ 676334 h 1437056"/>
              <a:gd name="connsiteX80" fmla="*/ 490537 w 1235949"/>
              <a:gd name="connsiteY80" fmla="*/ 714434 h 1437056"/>
              <a:gd name="connsiteX81" fmla="*/ 490537 w 1235949"/>
              <a:gd name="connsiteY81" fmla="*/ 831115 h 1437056"/>
              <a:gd name="connsiteX82" fmla="*/ 495300 w 1235949"/>
              <a:gd name="connsiteY82" fmla="*/ 864453 h 1437056"/>
              <a:gd name="connsiteX83" fmla="*/ 492918 w 1235949"/>
              <a:gd name="connsiteY83" fmla="*/ 897790 h 1437056"/>
              <a:gd name="connsiteX84" fmla="*/ 483393 w 1235949"/>
              <a:gd name="connsiteY84" fmla="*/ 895409 h 1437056"/>
              <a:gd name="connsiteX85" fmla="*/ 478631 w 1235949"/>
              <a:gd name="connsiteY85" fmla="*/ 888265 h 1437056"/>
              <a:gd name="connsiteX86" fmla="*/ 447675 w 1235949"/>
              <a:gd name="connsiteY86" fmla="*/ 878740 h 1437056"/>
              <a:gd name="connsiteX87" fmla="*/ 445293 w 1235949"/>
              <a:gd name="connsiteY87" fmla="*/ 871596 h 1437056"/>
              <a:gd name="connsiteX88" fmla="*/ 438150 w 1235949"/>
              <a:gd name="connsiteY88" fmla="*/ 845403 h 1437056"/>
              <a:gd name="connsiteX89" fmla="*/ 421481 w 1235949"/>
              <a:gd name="connsiteY89" fmla="*/ 854928 h 1437056"/>
              <a:gd name="connsiteX90" fmla="*/ 407193 w 1235949"/>
              <a:gd name="connsiteY90" fmla="*/ 859690 h 1437056"/>
              <a:gd name="connsiteX91" fmla="*/ 397668 w 1235949"/>
              <a:gd name="connsiteY91" fmla="*/ 869215 h 1437056"/>
              <a:gd name="connsiteX92" fmla="*/ 395287 w 1235949"/>
              <a:gd name="connsiteY92" fmla="*/ 876359 h 1437056"/>
              <a:gd name="connsiteX93" fmla="*/ 388143 w 1235949"/>
              <a:gd name="connsiteY93" fmla="*/ 885884 h 1437056"/>
              <a:gd name="connsiteX94" fmla="*/ 369093 w 1235949"/>
              <a:gd name="connsiteY94" fmla="*/ 902553 h 1437056"/>
              <a:gd name="connsiteX95" fmla="*/ 371475 w 1235949"/>
              <a:gd name="connsiteY95" fmla="*/ 938271 h 1437056"/>
              <a:gd name="connsiteX96" fmla="*/ 373856 w 1235949"/>
              <a:gd name="connsiteY96" fmla="*/ 945415 h 1437056"/>
              <a:gd name="connsiteX97" fmla="*/ 381000 w 1235949"/>
              <a:gd name="connsiteY97" fmla="*/ 950178 h 1437056"/>
              <a:gd name="connsiteX98" fmla="*/ 390525 w 1235949"/>
              <a:gd name="connsiteY98" fmla="*/ 966846 h 1437056"/>
              <a:gd name="connsiteX99" fmla="*/ 392906 w 1235949"/>
              <a:gd name="connsiteY99" fmla="*/ 976371 h 1437056"/>
              <a:gd name="connsiteX100" fmla="*/ 400050 w 1235949"/>
              <a:gd name="connsiteY100" fmla="*/ 988278 h 1437056"/>
              <a:gd name="connsiteX101" fmla="*/ 407193 w 1235949"/>
              <a:gd name="connsiteY101" fmla="*/ 1023996 h 1437056"/>
              <a:gd name="connsiteX102" fmla="*/ 404812 w 1235949"/>
              <a:gd name="connsiteY102" fmla="*/ 1040665 h 1437056"/>
              <a:gd name="connsiteX103" fmla="*/ 378618 w 1235949"/>
              <a:gd name="connsiteY103" fmla="*/ 1033521 h 1437056"/>
              <a:gd name="connsiteX104" fmla="*/ 354806 w 1235949"/>
              <a:gd name="connsiteY104" fmla="*/ 1012090 h 1437056"/>
              <a:gd name="connsiteX105" fmla="*/ 350043 w 1235949"/>
              <a:gd name="connsiteY105" fmla="*/ 1004946 h 1437056"/>
              <a:gd name="connsiteX106" fmla="*/ 342900 w 1235949"/>
              <a:gd name="connsiteY106" fmla="*/ 1000184 h 1437056"/>
              <a:gd name="connsiteX107" fmla="*/ 307181 w 1235949"/>
              <a:gd name="connsiteY107" fmla="*/ 1007328 h 1437056"/>
              <a:gd name="connsiteX108" fmla="*/ 295275 w 1235949"/>
              <a:gd name="connsiteY108" fmla="*/ 1019234 h 1437056"/>
              <a:gd name="connsiteX109" fmla="*/ 288131 w 1235949"/>
              <a:gd name="connsiteY109" fmla="*/ 1043046 h 1437056"/>
              <a:gd name="connsiteX110" fmla="*/ 285750 w 1235949"/>
              <a:gd name="connsiteY110" fmla="*/ 1054953 h 1437056"/>
              <a:gd name="connsiteX111" fmla="*/ 278606 w 1235949"/>
              <a:gd name="connsiteY111" fmla="*/ 1057334 h 1437056"/>
              <a:gd name="connsiteX112" fmla="*/ 259556 w 1235949"/>
              <a:gd name="connsiteY112" fmla="*/ 1052571 h 1437056"/>
              <a:gd name="connsiteX113" fmla="*/ 252412 w 1235949"/>
              <a:gd name="connsiteY113" fmla="*/ 1040665 h 1437056"/>
              <a:gd name="connsiteX114" fmla="*/ 235743 w 1235949"/>
              <a:gd name="connsiteY114" fmla="*/ 1023996 h 1437056"/>
              <a:gd name="connsiteX115" fmla="*/ 235743 w 1235949"/>
              <a:gd name="connsiteY115" fmla="*/ 1023996 h 1437056"/>
              <a:gd name="connsiteX116" fmla="*/ 226218 w 1235949"/>
              <a:gd name="connsiteY116" fmla="*/ 1019234 h 1437056"/>
              <a:gd name="connsiteX117" fmla="*/ 207168 w 1235949"/>
              <a:gd name="connsiteY117" fmla="*/ 1007328 h 1437056"/>
              <a:gd name="connsiteX118" fmla="*/ 197643 w 1235949"/>
              <a:gd name="connsiteY118" fmla="*/ 1004946 h 1437056"/>
              <a:gd name="connsiteX119" fmla="*/ 166687 w 1235949"/>
              <a:gd name="connsiteY119" fmla="*/ 1000184 h 1437056"/>
              <a:gd name="connsiteX120" fmla="*/ 150018 w 1235949"/>
              <a:gd name="connsiteY120" fmla="*/ 995421 h 1437056"/>
              <a:gd name="connsiteX121" fmla="*/ 126206 w 1235949"/>
              <a:gd name="connsiteY121" fmla="*/ 985896 h 1437056"/>
              <a:gd name="connsiteX122" fmla="*/ 111918 w 1235949"/>
              <a:gd name="connsiteY122" fmla="*/ 978753 h 1437056"/>
              <a:gd name="connsiteX123" fmla="*/ 52387 w 1235949"/>
              <a:gd name="connsiteY123" fmla="*/ 983515 h 1437056"/>
              <a:gd name="connsiteX124" fmla="*/ 45243 w 1235949"/>
              <a:gd name="connsiteY124" fmla="*/ 988278 h 1437056"/>
              <a:gd name="connsiteX125" fmla="*/ 23812 w 1235949"/>
              <a:gd name="connsiteY125" fmla="*/ 1009709 h 1437056"/>
              <a:gd name="connsiteX126" fmla="*/ 16668 w 1235949"/>
              <a:gd name="connsiteY126" fmla="*/ 1033521 h 1437056"/>
              <a:gd name="connsiteX127" fmla="*/ 11906 w 1235949"/>
              <a:gd name="connsiteY127" fmla="*/ 1040665 h 1437056"/>
              <a:gd name="connsiteX128" fmla="*/ 9525 w 1235949"/>
              <a:gd name="connsiteY128" fmla="*/ 1081146 h 1437056"/>
              <a:gd name="connsiteX129" fmla="*/ 7143 w 1235949"/>
              <a:gd name="connsiteY129" fmla="*/ 1090671 h 1437056"/>
              <a:gd name="connsiteX130" fmla="*/ 4762 w 1235949"/>
              <a:gd name="connsiteY130" fmla="*/ 1104959 h 1437056"/>
              <a:gd name="connsiteX131" fmla="*/ 2381 w 1235949"/>
              <a:gd name="connsiteY131" fmla="*/ 1135915 h 1437056"/>
              <a:gd name="connsiteX132" fmla="*/ 0 w 1235949"/>
              <a:gd name="connsiteY132" fmla="*/ 1143059 h 1437056"/>
              <a:gd name="connsiteX133" fmla="*/ 2381 w 1235949"/>
              <a:gd name="connsiteY133" fmla="*/ 1209734 h 1437056"/>
              <a:gd name="connsiteX134" fmla="*/ 19050 w 1235949"/>
              <a:gd name="connsiteY134" fmla="*/ 1221640 h 1437056"/>
              <a:gd name="connsiteX135" fmla="*/ 45243 w 1235949"/>
              <a:gd name="connsiteY135" fmla="*/ 1233546 h 1437056"/>
              <a:gd name="connsiteX136" fmla="*/ 59531 w 1235949"/>
              <a:gd name="connsiteY136" fmla="*/ 1238309 h 1437056"/>
              <a:gd name="connsiteX137" fmla="*/ 83343 w 1235949"/>
              <a:gd name="connsiteY137" fmla="*/ 1254978 h 1437056"/>
              <a:gd name="connsiteX138" fmla="*/ 90487 w 1235949"/>
              <a:gd name="connsiteY138" fmla="*/ 1262121 h 1437056"/>
              <a:gd name="connsiteX139" fmla="*/ 104775 w 1235949"/>
              <a:gd name="connsiteY139" fmla="*/ 1266884 h 1437056"/>
              <a:gd name="connsiteX140" fmla="*/ 123825 w 1235949"/>
              <a:gd name="connsiteY140" fmla="*/ 1271646 h 1437056"/>
              <a:gd name="connsiteX141" fmla="*/ 138112 w 1235949"/>
              <a:gd name="connsiteY141" fmla="*/ 1276409 h 1437056"/>
              <a:gd name="connsiteX142" fmla="*/ 223837 w 1235949"/>
              <a:gd name="connsiteY142" fmla="*/ 1285934 h 1437056"/>
              <a:gd name="connsiteX143" fmla="*/ 257175 w 1235949"/>
              <a:gd name="connsiteY143" fmla="*/ 1314509 h 1437056"/>
              <a:gd name="connsiteX144" fmla="*/ 261937 w 1235949"/>
              <a:gd name="connsiteY144" fmla="*/ 1321653 h 1437056"/>
              <a:gd name="connsiteX145" fmla="*/ 264318 w 1235949"/>
              <a:gd name="connsiteY145" fmla="*/ 1328796 h 1437056"/>
              <a:gd name="connsiteX146" fmla="*/ 271462 w 1235949"/>
              <a:gd name="connsiteY146" fmla="*/ 1343084 h 1437056"/>
              <a:gd name="connsiteX147" fmla="*/ 276225 w 1235949"/>
              <a:gd name="connsiteY147" fmla="*/ 1350228 h 1437056"/>
              <a:gd name="connsiteX148" fmla="*/ 285750 w 1235949"/>
              <a:gd name="connsiteY148" fmla="*/ 1352609 h 1437056"/>
              <a:gd name="connsiteX149" fmla="*/ 328612 w 1235949"/>
              <a:gd name="connsiteY149" fmla="*/ 1347846 h 1437056"/>
              <a:gd name="connsiteX150" fmla="*/ 342900 w 1235949"/>
              <a:gd name="connsiteY150" fmla="*/ 1345465 h 1437056"/>
              <a:gd name="connsiteX151" fmla="*/ 366712 w 1235949"/>
              <a:gd name="connsiteY151" fmla="*/ 1350228 h 1437056"/>
              <a:gd name="connsiteX152" fmla="*/ 373856 w 1235949"/>
              <a:gd name="connsiteY152" fmla="*/ 1383565 h 1437056"/>
              <a:gd name="connsiteX153" fmla="*/ 381000 w 1235949"/>
              <a:gd name="connsiteY153" fmla="*/ 1412140 h 1437056"/>
              <a:gd name="connsiteX154" fmla="*/ 381000 w 1235949"/>
              <a:gd name="connsiteY154" fmla="*/ 1435953 h 1437056"/>
              <a:gd name="connsiteX0" fmla="*/ 381000 w 1235949"/>
              <a:gd name="connsiteY0" fmla="*/ 1435953 h 1437056"/>
              <a:gd name="connsiteX1" fmla="*/ 411956 w 1235949"/>
              <a:gd name="connsiteY1" fmla="*/ 1431190 h 1437056"/>
              <a:gd name="connsiteX2" fmla="*/ 426243 w 1235949"/>
              <a:gd name="connsiteY2" fmla="*/ 1419284 h 1437056"/>
              <a:gd name="connsiteX3" fmla="*/ 435768 w 1235949"/>
              <a:gd name="connsiteY3" fmla="*/ 1414521 h 1437056"/>
              <a:gd name="connsiteX4" fmla="*/ 447675 w 1235949"/>
              <a:gd name="connsiteY4" fmla="*/ 1404996 h 1437056"/>
              <a:gd name="connsiteX5" fmla="*/ 450056 w 1235949"/>
              <a:gd name="connsiteY5" fmla="*/ 1397853 h 1437056"/>
              <a:gd name="connsiteX6" fmla="*/ 476250 w 1235949"/>
              <a:gd name="connsiteY6" fmla="*/ 1378803 h 1437056"/>
              <a:gd name="connsiteX7" fmla="*/ 488156 w 1235949"/>
              <a:gd name="connsiteY7" fmla="*/ 1369278 h 1437056"/>
              <a:gd name="connsiteX8" fmla="*/ 526256 w 1235949"/>
              <a:gd name="connsiteY8" fmla="*/ 1362134 h 1437056"/>
              <a:gd name="connsiteX9" fmla="*/ 559593 w 1235949"/>
              <a:gd name="connsiteY9" fmla="*/ 1357371 h 1437056"/>
              <a:gd name="connsiteX10" fmla="*/ 573881 w 1235949"/>
              <a:gd name="connsiteY10" fmla="*/ 1347846 h 1437056"/>
              <a:gd name="connsiteX11" fmla="*/ 592931 w 1235949"/>
              <a:gd name="connsiteY11" fmla="*/ 1333559 h 1437056"/>
              <a:gd name="connsiteX12" fmla="*/ 611981 w 1235949"/>
              <a:gd name="connsiteY12" fmla="*/ 1321653 h 1437056"/>
              <a:gd name="connsiteX13" fmla="*/ 626268 w 1235949"/>
              <a:gd name="connsiteY13" fmla="*/ 1319271 h 1437056"/>
              <a:gd name="connsiteX14" fmla="*/ 657225 w 1235949"/>
              <a:gd name="connsiteY14" fmla="*/ 1314509 h 1437056"/>
              <a:gd name="connsiteX15" fmla="*/ 666750 w 1235949"/>
              <a:gd name="connsiteY15" fmla="*/ 1307365 h 1437056"/>
              <a:gd name="connsiteX16" fmla="*/ 652462 w 1235949"/>
              <a:gd name="connsiteY16" fmla="*/ 1295459 h 1437056"/>
              <a:gd name="connsiteX17" fmla="*/ 638175 w 1235949"/>
              <a:gd name="connsiteY17" fmla="*/ 1288315 h 1437056"/>
              <a:gd name="connsiteX18" fmla="*/ 626268 w 1235949"/>
              <a:gd name="connsiteY18" fmla="*/ 1278790 h 1437056"/>
              <a:gd name="connsiteX19" fmla="*/ 619125 w 1235949"/>
              <a:gd name="connsiteY19" fmla="*/ 1271646 h 1437056"/>
              <a:gd name="connsiteX20" fmla="*/ 621506 w 1235949"/>
              <a:gd name="connsiteY20" fmla="*/ 1254978 h 1437056"/>
              <a:gd name="connsiteX21" fmla="*/ 650081 w 1235949"/>
              <a:gd name="connsiteY21" fmla="*/ 1259740 h 1437056"/>
              <a:gd name="connsiteX22" fmla="*/ 671512 w 1235949"/>
              <a:gd name="connsiteY22" fmla="*/ 1266884 h 1437056"/>
              <a:gd name="connsiteX23" fmla="*/ 673893 w 1235949"/>
              <a:gd name="connsiteY23" fmla="*/ 1300221 h 1437056"/>
              <a:gd name="connsiteX24" fmla="*/ 692943 w 1235949"/>
              <a:gd name="connsiteY24" fmla="*/ 1302603 h 1437056"/>
              <a:gd name="connsiteX25" fmla="*/ 757237 w 1235949"/>
              <a:gd name="connsiteY25" fmla="*/ 1300221 h 1437056"/>
              <a:gd name="connsiteX26" fmla="*/ 776287 w 1235949"/>
              <a:gd name="connsiteY26" fmla="*/ 1297840 h 1437056"/>
              <a:gd name="connsiteX27" fmla="*/ 845343 w 1235949"/>
              <a:gd name="connsiteY27" fmla="*/ 1304984 h 1437056"/>
              <a:gd name="connsiteX28" fmla="*/ 864393 w 1235949"/>
              <a:gd name="connsiteY28" fmla="*/ 1309746 h 1437056"/>
              <a:gd name="connsiteX29" fmla="*/ 885825 w 1235949"/>
              <a:gd name="connsiteY29" fmla="*/ 1314509 h 1437056"/>
              <a:gd name="connsiteX30" fmla="*/ 897731 w 1235949"/>
              <a:gd name="connsiteY30" fmla="*/ 1319271 h 1437056"/>
              <a:gd name="connsiteX31" fmla="*/ 907256 w 1235949"/>
              <a:gd name="connsiteY31" fmla="*/ 1324034 h 1437056"/>
              <a:gd name="connsiteX32" fmla="*/ 926306 w 1235949"/>
              <a:gd name="connsiteY32" fmla="*/ 1328796 h 1437056"/>
              <a:gd name="connsiteX33" fmla="*/ 945356 w 1235949"/>
              <a:gd name="connsiteY33" fmla="*/ 1333559 h 1437056"/>
              <a:gd name="connsiteX34" fmla="*/ 950118 w 1235949"/>
              <a:gd name="connsiteY34" fmla="*/ 1307365 h 1437056"/>
              <a:gd name="connsiteX35" fmla="*/ 952500 w 1235949"/>
              <a:gd name="connsiteY35" fmla="*/ 1297840 h 1437056"/>
              <a:gd name="connsiteX36" fmla="*/ 988218 w 1235949"/>
              <a:gd name="connsiteY36" fmla="*/ 1290696 h 1437056"/>
              <a:gd name="connsiteX37" fmla="*/ 992981 w 1235949"/>
              <a:gd name="connsiteY37" fmla="*/ 1283553 h 1437056"/>
              <a:gd name="connsiteX38" fmla="*/ 1019174 w 1235949"/>
              <a:gd name="connsiteY38" fmla="*/ 1259740 h 1437056"/>
              <a:gd name="connsiteX39" fmla="*/ 1035843 w 1235949"/>
              <a:gd name="connsiteY39" fmla="*/ 1216878 h 1437056"/>
              <a:gd name="connsiteX40" fmla="*/ 1062037 w 1235949"/>
              <a:gd name="connsiteY40" fmla="*/ 1150203 h 1437056"/>
              <a:gd name="connsiteX41" fmla="*/ 1069181 w 1235949"/>
              <a:gd name="connsiteY41" fmla="*/ 1121628 h 1437056"/>
              <a:gd name="connsiteX42" fmla="*/ 997743 w 1235949"/>
              <a:gd name="connsiteY42" fmla="*/ 1135915 h 1437056"/>
              <a:gd name="connsiteX43" fmla="*/ 1019175 w 1235949"/>
              <a:gd name="connsiteY43" fmla="*/ 1085909 h 1437056"/>
              <a:gd name="connsiteX44" fmla="*/ 1033462 w 1235949"/>
              <a:gd name="connsiteY44" fmla="*/ 1028759 h 1437056"/>
              <a:gd name="connsiteX45" fmla="*/ 1062036 w 1235949"/>
              <a:gd name="connsiteY45" fmla="*/ 971609 h 1437056"/>
              <a:gd name="connsiteX46" fmla="*/ 1119187 w 1235949"/>
              <a:gd name="connsiteY46" fmla="*/ 923984 h 1437056"/>
              <a:gd name="connsiteX47" fmla="*/ 1173956 w 1235949"/>
              <a:gd name="connsiteY47" fmla="*/ 859690 h 1437056"/>
              <a:gd name="connsiteX48" fmla="*/ 1235868 w 1235949"/>
              <a:gd name="connsiteY48" fmla="*/ 831115 h 1437056"/>
              <a:gd name="connsiteX49" fmla="*/ 1185861 w 1235949"/>
              <a:gd name="connsiteY49" fmla="*/ 778728 h 1437056"/>
              <a:gd name="connsiteX50" fmla="*/ 1133475 w 1235949"/>
              <a:gd name="connsiteY50" fmla="*/ 745390 h 1437056"/>
              <a:gd name="connsiteX51" fmla="*/ 1088231 w 1235949"/>
              <a:gd name="connsiteY51" fmla="*/ 662046 h 1437056"/>
              <a:gd name="connsiteX52" fmla="*/ 1064418 w 1235949"/>
              <a:gd name="connsiteY52" fmla="*/ 609659 h 1437056"/>
              <a:gd name="connsiteX53" fmla="*/ 1031081 w 1235949"/>
              <a:gd name="connsiteY53" fmla="*/ 535840 h 1437056"/>
              <a:gd name="connsiteX54" fmla="*/ 992981 w 1235949"/>
              <a:gd name="connsiteY54" fmla="*/ 452496 h 1437056"/>
              <a:gd name="connsiteX55" fmla="*/ 969168 w 1235949"/>
              <a:gd name="connsiteY55" fmla="*/ 397728 h 1437056"/>
              <a:gd name="connsiteX56" fmla="*/ 947738 w 1235949"/>
              <a:gd name="connsiteY56" fmla="*/ 333434 h 1437056"/>
              <a:gd name="connsiteX57" fmla="*/ 926306 w 1235949"/>
              <a:gd name="connsiteY57" fmla="*/ 242946 h 1437056"/>
              <a:gd name="connsiteX58" fmla="*/ 900112 w 1235949"/>
              <a:gd name="connsiteY58" fmla="*/ 161985 h 1437056"/>
              <a:gd name="connsiteX59" fmla="*/ 871537 w 1235949"/>
              <a:gd name="connsiteY59" fmla="*/ 88166 h 1437056"/>
              <a:gd name="connsiteX60" fmla="*/ 823912 w 1235949"/>
              <a:gd name="connsiteY60" fmla="*/ 58 h 1437056"/>
              <a:gd name="connsiteX61" fmla="*/ 852487 w 1235949"/>
              <a:gd name="connsiteY61" fmla="*/ 84506 h 1437056"/>
              <a:gd name="connsiteX62" fmla="*/ 862012 w 1235949"/>
              <a:gd name="connsiteY62" fmla="*/ 148800 h 1437056"/>
              <a:gd name="connsiteX63" fmla="*/ 847725 w 1235949"/>
              <a:gd name="connsiteY63" fmla="*/ 207228 h 1437056"/>
              <a:gd name="connsiteX64" fmla="*/ 812006 w 1235949"/>
              <a:gd name="connsiteY64" fmla="*/ 297715 h 1437056"/>
              <a:gd name="connsiteX65" fmla="*/ 797718 w 1235949"/>
              <a:gd name="connsiteY65" fmla="*/ 354865 h 1437056"/>
              <a:gd name="connsiteX66" fmla="*/ 781050 w 1235949"/>
              <a:gd name="connsiteY66" fmla="*/ 395346 h 1437056"/>
              <a:gd name="connsiteX67" fmla="*/ 754856 w 1235949"/>
              <a:gd name="connsiteY67" fmla="*/ 445353 h 1437056"/>
              <a:gd name="connsiteX68" fmla="*/ 762000 w 1235949"/>
              <a:gd name="connsiteY68" fmla="*/ 481071 h 1437056"/>
              <a:gd name="connsiteX69" fmla="*/ 733424 w 1235949"/>
              <a:gd name="connsiteY69" fmla="*/ 483453 h 1437056"/>
              <a:gd name="connsiteX70" fmla="*/ 688181 w 1235949"/>
              <a:gd name="connsiteY70" fmla="*/ 519171 h 1437056"/>
              <a:gd name="connsiteX71" fmla="*/ 642937 w 1235949"/>
              <a:gd name="connsiteY71" fmla="*/ 562034 h 1437056"/>
              <a:gd name="connsiteX72" fmla="*/ 607218 w 1235949"/>
              <a:gd name="connsiteY72" fmla="*/ 604896 h 1437056"/>
              <a:gd name="connsiteX73" fmla="*/ 602456 w 1235949"/>
              <a:gd name="connsiteY73" fmla="*/ 612040 h 1437056"/>
              <a:gd name="connsiteX74" fmla="*/ 573881 w 1235949"/>
              <a:gd name="connsiteY74" fmla="*/ 628709 h 1437056"/>
              <a:gd name="connsiteX75" fmla="*/ 554831 w 1235949"/>
              <a:gd name="connsiteY75" fmla="*/ 638234 h 1437056"/>
              <a:gd name="connsiteX76" fmla="*/ 542925 w 1235949"/>
              <a:gd name="connsiteY76" fmla="*/ 645378 h 1437056"/>
              <a:gd name="connsiteX77" fmla="*/ 535781 w 1235949"/>
              <a:gd name="connsiteY77" fmla="*/ 647759 h 1437056"/>
              <a:gd name="connsiteX78" fmla="*/ 516731 w 1235949"/>
              <a:gd name="connsiteY78" fmla="*/ 662046 h 1437056"/>
              <a:gd name="connsiteX79" fmla="*/ 500062 w 1235949"/>
              <a:gd name="connsiteY79" fmla="*/ 676334 h 1437056"/>
              <a:gd name="connsiteX80" fmla="*/ 490537 w 1235949"/>
              <a:gd name="connsiteY80" fmla="*/ 714434 h 1437056"/>
              <a:gd name="connsiteX81" fmla="*/ 490537 w 1235949"/>
              <a:gd name="connsiteY81" fmla="*/ 831115 h 1437056"/>
              <a:gd name="connsiteX82" fmla="*/ 495300 w 1235949"/>
              <a:gd name="connsiteY82" fmla="*/ 864453 h 1437056"/>
              <a:gd name="connsiteX83" fmla="*/ 492918 w 1235949"/>
              <a:gd name="connsiteY83" fmla="*/ 897790 h 1437056"/>
              <a:gd name="connsiteX84" fmla="*/ 483393 w 1235949"/>
              <a:gd name="connsiteY84" fmla="*/ 895409 h 1437056"/>
              <a:gd name="connsiteX85" fmla="*/ 478631 w 1235949"/>
              <a:gd name="connsiteY85" fmla="*/ 888265 h 1437056"/>
              <a:gd name="connsiteX86" fmla="*/ 447675 w 1235949"/>
              <a:gd name="connsiteY86" fmla="*/ 878740 h 1437056"/>
              <a:gd name="connsiteX87" fmla="*/ 445293 w 1235949"/>
              <a:gd name="connsiteY87" fmla="*/ 871596 h 1437056"/>
              <a:gd name="connsiteX88" fmla="*/ 438150 w 1235949"/>
              <a:gd name="connsiteY88" fmla="*/ 845403 h 1437056"/>
              <a:gd name="connsiteX89" fmla="*/ 421481 w 1235949"/>
              <a:gd name="connsiteY89" fmla="*/ 854928 h 1437056"/>
              <a:gd name="connsiteX90" fmla="*/ 407193 w 1235949"/>
              <a:gd name="connsiteY90" fmla="*/ 859690 h 1437056"/>
              <a:gd name="connsiteX91" fmla="*/ 397668 w 1235949"/>
              <a:gd name="connsiteY91" fmla="*/ 869215 h 1437056"/>
              <a:gd name="connsiteX92" fmla="*/ 395287 w 1235949"/>
              <a:gd name="connsiteY92" fmla="*/ 876359 h 1437056"/>
              <a:gd name="connsiteX93" fmla="*/ 388143 w 1235949"/>
              <a:gd name="connsiteY93" fmla="*/ 885884 h 1437056"/>
              <a:gd name="connsiteX94" fmla="*/ 369093 w 1235949"/>
              <a:gd name="connsiteY94" fmla="*/ 902553 h 1437056"/>
              <a:gd name="connsiteX95" fmla="*/ 371475 w 1235949"/>
              <a:gd name="connsiteY95" fmla="*/ 938271 h 1437056"/>
              <a:gd name="connsiteX96" fmla="*/ 373856 w 1235949"/>
              <a:gd name="connsiteY96" fmla="*/ 945415 h 1437056"/>
              <a:gd name="connsiteX97" fmla="*/ 381000 w 1235949"/>
              <a:gd name="connsiteY97" fmla="*/ 950178 h 1437056"/>
              <a:gd name="connsiteX98" fmla="*/ 390525 w 1235949"/>
              <a:gd name="connsiteY98" fmla="*/ 966846 h 1437056"/>
              <a:gd name="connsiteX99" fmla="*/ 392906 w 1235949"/>
              <a:gd name="connsiteY99" fmla="*/ 976371 h 1437056"/>
              <a:gd name="connsiteX100" fmla="*/ 400050 w 1235949"/>
              <a:gd name="connsiteY100" fmla="*/ 988278 h 1437056"/>
              <a:gd name="connsiteX101" fmla="*/ 407193 w 1235949"/>
              <a:gd name="connsiteY101" fmla="*/ 1023996 h 1437056"/>
              <a:gd name="connsiteX102" fmla="*/ 404812 w 1235949"/>
              <a:gd name="connsiteY102" fmla="*/ 1040665 h 1437056"/>
              <a:gd name="connsiteX103" fmla="*/ 378618 w 1235949"/>
              <a:gd name="connsiteY103" fmla="*/ 1033521 h 1437056"/>
              <a:gd name="connsiteX104" fmla="*/ 354806 w 1235949"/>
              <a:gd name="connsiteY104" fmla="*/ 1012090 h 1437056"/>
              <a:gd name="connsiteX105" fmla="*/ 350043 w 1235949"/>
              <a:gd name="connsiteY105" fmla="*/ 1004946 h 1437056"/>
              <a:gd name="connsiteX106" fmla="*/ 342900 w 1235949"/>
              <a:gd name="connsiteY106" fmla="*/ 1000184 h 1437056"/>
              <a:gd name="connsiteX107" fmla="*/ 307181 w 1235949"/>
              <a:gd name="connsiteY107" fmla="*/ 1007328 h 1437056"/>
              <a:gd name="connsiteX108" fmla="*/ 295275 w 1235949"/>
              <a:gd name="connsiteY108" fmla="*/ 1019234 h 1437056"/>
              <a:gd name="connsiteX109" fmla="*/ 288131 w 1235949"/>
              <a:gd name="connsiteY109" fmla="*/ 1043046 h 1437056"/>
              <a:gd name="connsiteX110" fmla="*/ 285750 w 1235949"/>
              <a:gd name="connsiteY110" fmla="*/ 1054953 h 1437056"/>
              <a:gd name="connsiteX111" fmla="*/ 278606 w 1235949"/>
              <a:gd name="connsiteY111" fmla="*/ 1057334 h 1437056"/>
              <a:gd name="connsiteX112" fmla="*/ 259556 w 1235949"/>
              <a:gd name="connsiteY112" fmla="*/ 1052571 h 1437056"/>
              <a:gd name="connsiteX113" fmla="*/ 252412 w 1235949"/>
              <a:gd name="connsiteY113" fmla="*/ 1040665 h 1437056"/>
              <a:gd name="connsiteX114" fmla="*/ 235743 w 1235949"/>
              <a:gd name="connsiteY114" fmla="*/ 1023996 h 1437056"/>
              <a:gd name="connsiteX115" fmla="*/ 235743 w 1235949"/>
              <a:gd name="connsiteY115" fmla="*/ 1023996 h 1437056"/>
              <a:gd name="connsiteX116" fmla="*/ 226218 w 1235949"/>
              <a:gd name="connsiteY116" fmla="*/ 1019234 h 1437056"/>
              <a:gd name="connsiteX117" fmla="*/ 207168 w 1235949"/>
              <a:gd name="connsiteY117" fmla="*/ 1007328 h 1437056"/>
              <a:gd name="connsiteX118" fmla="*/ 197643 w 1235949"/>
              <a:gd name="connsiteY118" fmla="*/ 1004946 h 1437056"/>
              <a:gd name="connsiteX119" fmla="*/ 166687 w 1235949"/>
              <a:gd name="connsiteY119" fmla="*/ 1000184 h 1437056"/>
              <a:gd name="connsiteX120" fmla="*/ 150018 w 1235949"/>
              <a:gd name="connsiteY120" fmla="*/ 995421 h 1437056"/>
              <a:gd name="connsiteX121" fmla="*/ 126206 w 1235949"/>
              <a:gd name="connsiteY121" fmla="*/ 985896 h 1437056"/>
              <a:gd name="connsiteX122" fmla="*/ 111918 w 1235949"/>
              <a:gd name="connsiteY122" fmla="*/ 978753 h 1437056"/>
              <a:gd name="connsiteX123" fmla="*/ 52387 w 1235949"/>
              <a:gd name="connsiteY123" fmla="*/ 983515 h 1437056"/>
              <a:gd name="connsiteX124" fmla="*/ 45243 w 1235949"/>
              <a:gd name="connsiteY124" fmla="*/ 988278 h 1437056"/>
              <a:gd name="connsiteX125" fmla="*/ 23812 w 1235949"/>
              <a:gd name="connsiteY125" fmla="*/ 1009709 h 1437056"/>
              <a:gd name="connsiteX126" fmla="*/ 16668 w 1235949"/>
              <a:gd name="connsiteY126" fmla="*/ 1033521 h 1437056"/>
              <a:gd name="connsiteX127" fmla="*/ 11906 w 1235949"/>
              <a:gd name="connsiteY127" fmla="*/ 1040665 h 1437056"/>
              <a:gd name="connsiteX128" fmla="*/ 9525 w 1235949"/>
              <a:gd name="connsiteY128" fmla="*/ 1081146 h 1437056"/>
              <a:gd name="connsiteX129" fmla="*/ 7143 w 1235949"/>
              <a:gd name="connsiteY129" fmla="*/ 1090671 h 1437056"/>
              <a:gd name="connsiteX130" fmla="*/ 4762 w 1235949"/>
              <a:gd name="connsiteY130" fmla="*/ 1104959 h 1437056"/>
              <a:gd name="connsiteX131" fmla="*/ 2381 w 1235949"/>
              <a:gd name="connsiteY131" fmla="*/ 1135915 h 1437056"/>
              <a:gd name="connsiteX132" fmla="*/ 0 w 1235949"/>
              <a:gd name="connsiteY132" fmla="*/ 1143059 h 1437056"/>
              <a:gd name="connsiteX133" fmla="*/ 2381 w 1235949"/>
              <a:gd name="connsiteY133" fmla="*/ 1209734 h 1437056"/>
              <a:gd name="connsiteX134" fmla="*/ 19050 w 1235949"/>
              <a:gd name="connsiteY134" fmla="*/ 1221640 h 1437056"/>
              <a:gd name="connsiteX135" fmla="*/ 45243 w 1235949"/>
              <a:gd name="connsiteY135" fmla="*/ 1233546 h 1437056"/>
              <a:gd name="connsiteX136" fmla="*/ 59531 w 1235949"/>
              <a:gd name="connsiteY136" fmla="*/ 1238309 h 1437056"/>
              <a:gd name="connsiteX137" fmla="*/ 83343 w 1235949"/>
              <a:gd name="connsiteY137" fmla="*/ 1254978 h 1437056"/>
              <a:gd name="connsiteX138" fmla="*/ 90487 w 1235949"/>
              <a:gd name="connsiteY138" fmla="*/ 1262121 h 1437056"/>
              <a:gd name="connsiteX139" fmla="*/ 104775 w 1235949"/>
              <a:gd name="connsiteY139" fmla="*/ 1266884 h 1437056"/>
              <a:gd name="connsiteX140" fmla="*/ 123825 w 1235949"/>
              <a:gd name="connsiteY140" fmla="*/ 1271646 h 1437056"/>
              <a:gd name="connsiteX141" fmla="*/ 138112 w 1235949"/>
              <a:gd name="connsiteY141" fmla="*/ 1276409 h 1437056"/>
              <a:gd name="connsiteX142" fmla="*/ 223837 w 1235949"/>
              <a:gd name="connsiteY142" fmla="*/ 1285934 h 1437056"/>
              <a:gd name="connsiteX143" fmla="*/ 257175 w 1235949"/>
              <a:gd name="connsiteY143" fmla="*/ 1314509 h 1437056"/>
              <a:gd name="connsiteX144" fmla="*/ 261937 w 1235949"/>
              <a:gd name="connsiteY144" fmla="*/ 1321653 h 1437056"/>
              <a:gd name="connsiteX145" fmla="*/ 264318 w 1235949"/>
              <a:gd name="connsiteY145" fmla="*/ 1328796 h 1437056"/>
              <a:gd name="connsiteX146" fmla="*/ 271462 w 1235949"/>
              <a:gd name="connsiteY146" fmla="*/ 1343084 h 1437056"/>
              <a:gd name="connsiteX147" fmla="*/ 276225 w 1235949"/>
              <a:gd name="connsiteY147" fmla="*/ 1350228 h 1437056"/>
              <a:gd name="connsiteX148" fmla="*/ 285750 w 1235949"/>
              <a:gd name="connsiteY148" fmla="*/ 1352609 h 1437056"/>
              <a:gd name="connsiteX149" fmla="*/ 328612 w 1235949"/>
              <a:gd name="connsiteY149" fmla="*/ 1347846 h 1437056"/>
              <a:gd name="connsiteX150" fmla="*/ 342900 w 1235949"/>
              <a:gd name="connsiteY150" fmla="*/ 1345465 h 1437056"/>
              <a:gd name="connsiteX151" fmla="*/ 366712 w 1235949"/>
              <a:gd name="connsiteY151" fmla="*/ 1350228 h 1437056"/>
              <a:gd name="connsiteX152" fmla="*/ 373856 w 1235949"/>
              <a:gd name="connsiteY152" fmla="*/ 1383565 h 1437056"/>
              <a:gd name="connsiteX153" fmla="*/ 381000 w 1235949"/>
              <a:gd name="connsiteY153" fmla="*/ 1412140 h 1437056"/>
              <a:gd name="connsiteX154" fmla="*/ 381000 w 1235949"/>
              <a:gd name="connsiteY154" fmla="*/ 1435953 h 1437056"/>
              <a:gd name="connsiteX0" fmla="*/ 381000 w 1235949"/>
              <a:gd name="connsiteY0" fmla="*/ 1435953 h 1437056"/>
              <a:gd name="connsiteX1" fmla="*/ 411956 w 1235949"/>
              <a:gd name="connsiteY1" fmla="*/ 1431190 h 1437056"/>
              <a:gd name="connsiteX2" fmla="*/ 426243 w 1235949"/>
              <a:gd name="connsiteY2" fmla="*/ 1419284 h 1437056"/>
              <a:gd name="connsiteX3" fmla="*/ 435768 w 1235949"/>
              <a:gd name="connsiteY3" fmla="*/ 1414521 h 1437056"/>
              <a:gd name="connsiteX4" fmla="*/ 447675 w 1235949"/>
              <a:gd name="connsiteY4" fmla="*/ 1404996 h 1437056"/>
              <a:gd name="connsiteX5" fmla="*/ 450056 w 1235949"/>
              <a:gd name="connsiteY5" fmla="*/ 1397853 h 1437056"/>
              <a:gd name="connsiteX6" fmla="*/ 476250 w 1235949"/>
              <a:gd name="connsiteY6" fmla="*/ 1378803 h 1437056"/>
              <a:gd name="connsiteX7" fmla="*/ 488156 w 1235949"/>
              <a:gd name="connsiteY7" fmla="*/ 1369278 h 1437056"/>
              <a:gd name="connsiteX8" fmla="*/ 526256 w 1235949"/>
              <a:gd name="connsiteY8" fmla="*/ 1362134 h 1437056"/>
              <a:gd name="connsiteX9" fmla="*/ 559593 w 1235949"/>
              <a:gd name="connsiteY9" fmla="*/ 1357371 h 1437056"/>
              <a:gd name="connsiteX10" fmla="*/ 573881 w 1235949"/>
              <a:gd name="connsiteY10" fmla="*/ 1347846 h 1437056"/>
              <a:gd name="connsiteX11" fmla="*/ 592931 w 1235949"/>
              <a:gd name="connsiteY11" fmla="*/ 1333559 h 1437056"/>
              <a:gd name="connsiteX12" fmla="*/ 611981 w 1235949"/>
              <a:gd name="connsiteY12" fmla="*/ 1321653 h 1437056"/>
              <a:gd name="connsiteX13" fmla="*/ 626268 w 1235949"/>
              <a:gd name="connsiteY13" fmla="*/ 1319271 h 1437056"/>
              <a:gd name="connsiteX14" fmla="*/ 657225 w 1235949"/>
              <a:gd name="connsiteY14" fmla="*/ 1314509 h 1437056"/>
              <a:gd name="connsiteX15" fmla="*/ 666750 w 1235949"/>
              <a:gd name="connsiteY15" fmla="*/ 1307365 h 1437056"/>
              <a:gd name="connsiteX16" fmla="*/ 652462 w 1235949"/>
              <a:gd name="connsiteY16" fmla="*/ 1295459 h 1437056"/>
              <a:gd name="connsiteX17" fmla="*/ 638175 w 1235949"/>
              <a:gd name="connsiteY17" fmla="*/ 1288315 h 1437056"/>
              <a:gd name="connsiteX18" fmla="*/ 626268 w 1235949"/>
              <a:gd name="connsiteY18" fmla="*/ 1278790 h 1437056"/>
              <a:gd name="connsiteX19" fmla="*/ 619125 w 1235949"/>
              <a:gd name="connsiteY19" fmla="*/ 1271646 h 1437056"/>
              <a:gd name="connsiteX20" fmla="*/ 621506 w 1235949"/>
              <a:gd name="connsiteY20" fmla="*/ 1254978 h 1437056"/>
              <a:gd name="connsiteX21" fmla="*/ 650081 w 1235949"/>
              <a:gd name="connsiteY21" fmla="*/ 1259740 h 1437056"/>
              <a:gd name="connsiteX22" fmla="*/ 671512 w 1235949"/>
              <a:gd name="connsiteY22" fmla="*/ 1266884 h 1437056"/>
              <a:gd name="connsiteX23" fmla="*/ 673893 w 1235949"/>
              <a:gd name="connsiteY23" fmla="*/ 1300221 h 1437056"/>
              <a:gd name="connsiteX24" fmla="*/ 692943 w 1235949"/>
              <a:gd name="connsiteY24" fmla="*/ 1302603 h 1437056"/>
              <a:gd name="connsiteX25" fmla="*/ 757237 w 1235949"/>
              <a:gd name="connsiteY25" fmla="*/ 1300221 h 1437056"/>
              <a:gd name="connsiteX26" fmla="*/ 776287 w 1235949"/>
              <a:gd name="connsiteY26" fmla="*/ 1297840 h 1437056"/>
              <a:gd name="connsiteX27" fmla="*/ 845343 w 1235949"/>
              <a:gd name="connsiteY27" fmla="*/ 1304984 h 1437056"/>
              <a:gd name="connsiteX28" fmla="*/ 864393 w 1235949"/>
              <a:gd name="connsiteY28" fmla="*/ 1309746 h 1437056"/>
              <a:gd name="connsiteX29" fmla="*/ 885825 w 1235949"/>
              <a:gd name="connsiteY29" fmla="*/ 1314509 h 1437056"/>
              <a:gd name="connsiteX30" fmla="*/ 897731 w 1235949"/>
              <a:gd name="connsiteY30" fmla="*/ 1319271 h 1437056"/>
              <a:gd name="connsiteX31" fmla="*/ 907256 w 1235949"/>
              <a:gd name="connsiteY31" fmla="*/ 1324034 h 1437056"/>
              <a:gd name="connsiteX32" fmla="*/ 926306 w 1235949"/>
              <a:gd name="connsiteY32" fmla="*/ 1328796 h 1437056"/>
              <a:gd name="connsiteX33" fmla="*/ 945356 w 1235949"/>
              <a:gd name="connsiteY33" fmla="*/ 1333559 h 1437056"/>
              <a:gd name="connsiteX34" fmla="*/ 950118 w 1235949"/>
              <a:gd name="connsiteY34" fmla="*/ 1307365 h 1437056"/>
              <a:gd name="connsiteX35" fmla="*/ 988218 w 1235949"/>
              <a:gd name="connsiteY35" fmla="*/ 1290696 h 1437056"/>
              <a:gd name="connsiteX36" fmla="*/ 992981 w 1235949"/>
              <a:gd name="connsiteY36" fmla="*/ 1283553 h 1437056"/>
              <a:gd name="connsiteX37" fmla="*/ 1019174 w 1235949"/>
              <a:gd name="connsiteY37" fmla="*/ 1259740 h 1437056"/>
              <a:gd name="connsiteX38" fmla="*/ 1035843 w 1235949"/>
              <a:gd name="connsiteY38" fmla="*/ 1216878 h 1437056"/>
              <a:gd name="connsiteX39" fmla="*/ 1062037 w 1235949"/>
              <a:gd name="connsiteY39" fmla="*/ 1150203 h 1437056"/>
              <a:gd name="connsiteX40" fmla="*/ 1069181 w 1235949"/>
              <a:gd name="connsiteY40" fmla="*/ 1121628 h 1437056"/>
              <a:gd name="connsiteX41" fmla="*/ 997743 w 1235949"/>
              <a:gd name="connsiteY41" fmla="*/ 1135915 h 1437056"/>
              <a:gd name="connsiteX42" fmla="*/ 1019175 w 1235949"/>
              <a:gd name="connsiteY42" fmla="*/ 1085909 h 1437056"/>
              <a:gd name="connsiteX43" fmla="*/ 1033462 w 1235949"/>
              <a:gd name="connsiteY43" fmla="*/ 1028759 h 1437056"/>
              <a:gd name="connsiteX44" fmla="*/ 1062036 w 1235949"/>
              <a:gd name="connsiteY44" fmla="*/ 971609 h 1437056"/>
              <a:gd name="connsiteX45" fmla="*/ 1119187 w 1235949"/>
              <a:gd name="connsiteY45" fmla="*/ 923984 h 1437056"/>
              <a:gd name="connsiteX46" fmla="*/ 1173956 w 1235949"/>
              <a:gd name="connsiteY46" fmla="*/ 859690 h 1437056"/>
              <a:gd name="connsiteX47" fmla="*/ 1235868 w 1235949"/>
              <a:gd name="connsiteY47" fmla="*/ 831115 h 1437056"/>
              <a:gd name="connsiteX48" fmla="*/ 1185861 w 1235949"/>
              <a:gd name="connsiteY48" fmla="*/ 778728 h 1437056"/>
              <a:gd name="connsiteX49" fmla="*/ 1133475 w 1235949"/>
              <a:gd name="connsiteY49" fmla="*/ 745390 h 1437056"/>
              <a:gd name="connsiteX50" fmla="*/ 1088231 w 1235949"/>
              <a:gd name="connsiteY50" fmla="*/ 662046 h 1437056"/>
              <a:gd name="connsiteX51" fmla="*/ 1064418 w 1235949"/>
              <a:gd name="connsiteY51" fmla="*/ 609659 h 1437056"/>
              <a:gd name="connsiteX52" fmla="*/ 1031081 w 1235949"/>
              <a:gd name="connsiteY52" fmla="*/ 535840 h 1437056"/>
              <a:gd name="connsiteX53" fmla="*/ 992981 w 1235949"/>
              <a:gd name="connsiteY53" fmla="*/ 452496 h 1437056"/>
              <a:gd name="connsiteX54" fmla="*/ 969168 w 1235949"/>
              <a:gd name="connsiteY54" fmla="*/ 397728 h 1437056"/>
              <a:gd name="connsiteX55" fmla="*/ 947738 w 1235949"/>
              <a:gd name="connsiteY55" fmla="*/ 333434 h 1437056"/>
              <a:gd name="connsiteX56" fmla="*/ 926306 w 1235949"/>
              <a:gd name="connsiteY56" fmla="*/ 242946 h 1437056"/>
              <a:gd name="connsiteX57" fmla="*/ 900112 w 1235949"/>
              <a:gd name="connsiteY57" fmla="*/ 161985 h 1437056"/>
              <a:gd name="connsiteX58" fmla="*/ 871537 w 1235949"/>
              <a:gd name="connsiteY58" fmla="*/ 88166 h 1437056"/>
              <a:gd name="connsiteX59" fmla="*/ 823912 w 1235949"/>
              <a:gd name="connsiteY59" fmla="*/ 58 h 1437056"/>
              <a:gd name="connsiteX60" fmla="*/ 852487 w 1235949"/>
              <a:gd name="connsiteY60" fmla="*/ 84506 h 1437056"/>
              <a:gd name="connsiteX61" fmla="*/ 862012 w 1235949"/>
              <a:gd name="connsiteY61" fmla="*/ 148800 h 1437056"/>
              <a:gd name="connsiteX62" fmla="*/ 847725 w 1235949"/>
              <a:gd name="connsiteY62" fmla="*/ 207228 h 1437056"/>
              <a:gd name="connsiteX63" fmla="*/ 812006 w 1235949"/>
              <a:gd name="connsiteY63" fmla="*/ 297715 h 1437056"/>
              <a:gd name="connsiteX64" fmla="*/ 797718 w 1235949"/>
              <a:gd name="connsiteY64" fmla="*/ 354865 h 1437056"/>
              <a:gd name="connsiteX65" fmla="*/ 781050 w 1235949"/>
              <a:gd name="connsiteY65" fmla="*/ 395346 h 1437056"/>
              <a:gd name="connsiteX66" fmla="*/ 754856 w 1235949"/>
              <a:gd name="connsiteY66" fmla="*/ 445353 h 1437056"/>
              <a:gd name="connsiteX67" fmla="*/ 762000 w 1235949"/>
              <a:gd name="connsiteY67" fmla="*/ 481071 h 1437056"/>
              <a:gd name="connsiteX68" fmla="*/ 733424 w 1235949"/>
              <a:gd name="connsiteY68" fmla="*/ 483453 h 1437056"/>
              <a:gd name="connsiteX69" fmla="*/ 688181 w 1235949"/>
              <a:gd name="connsiteY69" fmla="*/ 519171 h 1437056"/>
              <a:gd name="connsiteX70" fmla="*/ 642937 w 1235949"/>
              <a:gd name="connsiteY70" fmla="*/ 562034 h 1437056"/>
              <a:gd name="connsiteX71" fmla="*/ 607218 w 1235949"/>
              <a:gd name="connsiteY71" fmla="*/ 604896 h 1437056"/>
              <a:gd name="connsiteX72" fmla="*/ 602456 w 1235949"/>
              <a:gd name="connsiteY72" fmla="*/ 612040 h 1437056"/>
              <a:gd name="connsiteX73" fmla="*/ 573881 w 1235949"/>
              <a:gd name="connsiteY73" fmla="*/ 628709 h 1437056"/>
              <a:gd name="connsiteX74" fmla="*/ 554831 w 1235949"/>
              <a:gd name="connsiteY74" fmla="*/ 638234 h 1437056"/>
              <a:gd name="connsiteX75" fmla="*/ 542925 w 1235949"/>
              <a:gd name="connsiteY75" fmla="*/ 645378 h 1437056"/>
              <a:gd name="connsiteX76" fmla="*/ 535781 w 1235949"/>
              <a:gd name="connsiteY76" fmla="*/ 647759 h 1437056"/>
              <a:gd name="connsiteX77" fmla="*/ 516731 w 1235949"/>
              <a:gd name="connsiteY77" fmla="*/ 662046 h 1437056"/>
              <a:gd name="connsiteX78" fmla="*/ 500062 w 1235949"/>
              <a:gd name="connsiteY78" fmla="*/ 676334 h 1437056"/>
              <a:gd name="connsiteX79" fmla="*/ 490537 w 1235949"/>
              <a:gd name="connsiteY79" fmla="*/ 714434 h 1437056"/>
              <a:gd name="connsiteX80" fmla="*/ 490537 w 1235949"/>
              <a:gd name="connsiteY80" fmla="*/ 831115 h 1437056"/>
              <a:gd name="connsiteX81" fmla="*/ 495300 w 1235949"/>
              <a:gd name="connsiteY81" fmla="*/ 864453 h 1437056"/>
              <a:gd name="connsiteX82" fmla="*/ 492918 w 1235949"/>
              <a:gd name="connsiteY82" fmla="*/ 897790 h 1437056"/>
              <a:gd name="connsiteX83" fmla="*/ 483393 w 1235949"/>
              <a:gd name="connsiteY83" fmla="*/ 895409 h 1437056"/>
              <a:gd name="connsiteX84" fmla="*/ 478631 w 1235949"/>
              <a:gd name="connsiteY84" fmla="*/ 888265 h 1437056"/>
              <a:gd name="connsiteX85" fmla="*/ 447675 w 1235949"/>
              <a:gd name="connsiteY85" fmla="*/ 878740 h 1437056"/>
              <a:gd name="connsiteX86" fmla="*/ 445293 w 1235949"/>
              <a:gd name="connsiteY86" fmla="*/ 871596 h 1437056"/>
              <a:gd name="connsiteX87" fmla="*/ 438150 w 1235949"/>
              <a:gd name="connsiteY87" fmla="*/ 845403 h 1437056"/>
              <a:gd name="connsiteX88" fmla="*/ 421481 w 1235949"/>
              <a:gd name="connsiteY88" fmla="*/ 854928 h 1437056"/>
              <a:gd name="connsiteX89" fmla="*/ 407193 w 1235949"/>
              <a:gd name="connsiteY89" fmla="*/ 859690 h 1437056"/>
              <a:gd name="connsiteX90" fmla="*/ 397668 w 1235949"/>
              <a:gd name="connsiteY90" fmla="*/ 869215 h 1437056"/>
              <a:gd name="connsiteX91" fmla="*/ 395287 w 1235949"/>
              <a:gd name="connsiteY91" fmla="*/ 876359 h 1437056"/>
              <a:gd name="connsiteX92" fmla="*/ 388143 w 1235949"/>
              <a:gd name="connsiteY92" fmla="*/ 885884 h 1437056"/>
              <a:gd name="connsiteX93" fmla="*/ 369093 w 1235949"/>
              <a:gd name="connsiteY93" fmla="*/ 902553 h 1437056"/>
              <a:gd name="connsiteX94" fmla="*/ 371475 w 1235949"/>
              <a:gd name="connsiteY94" fmla="*/ 938271 h 1437056"/>
              <a:gd name="connsiteX95" fmla="*/ 373856 w 1235949"/>
              <a:gd name="connsiteY95" fmla="*/ 945415 h 1437056"/>
              <a:gd name="connsiteX96" fmla="*/ 381000 w 1235949"/>
              <a:gd name="connsiteY96" fmla="*/ 950178 h 1437056"/>
              <a:gd name="connsiteX97" fmla="*/ 390525 w 1235949"/>
              <a:gd name="connsiteY97" fmla="*/ 966846 h 1437056"/>
              <a:gd name="connsiteX98" fmla="*/ 392906 w 1235949"/>
              <a:gd name="connsiteY98" fmla="*/ 976371 h 1437056"/>
              <a:gd name="connsiteX99" fmla="*/ 400050 w 1235949"/>
              <a:gd name="connsiteY99" fmla="*/ 988278 h 1437056"/>
              <a:gd name="connsiteX100" fmla="*/ 407193 w 1235949"/>
              <a:gd name="connsiteY100" fmla="*/ 1023996 h 1437056"/>
              <a:gd name="connsiteX101" fmla="*/ 404812 w 1235949"/>
              <a:gd name="connsiteY101" fmla="*/ 1040665 h 1437056"/>
              <a:gd name="connsiteX102" fmla="*/ 378618 w 1235949"/>
              <a:gd name="connsiteY102" fmla="*/ 1033521 h 1437056"/>
              <a:gd name="connsiteX103" fmla="*/ 354806 w 1235949"/>
              <a:gd name="connsiteY103" fmla="*/ 1012090 h 1437056"/>
              <a:gd name="connsiteX104" fmla="*/ 350043 w 1235949"/>
              <a:gd name="connsiteY104" fmla="*/ 1004946 h 1437056"/>
              <a:gd name="connsiteX105" fmla="*/ 342900 w 1235949"/>
              <a:gd name="connsiteY105" fmla="*/ 1000184 h 1437056"/>
              <a:gd name="connsiteX106" fmla="*/ 307181 w 1235949"/>
              <a:gd name="connsiteY106" fmla="*/ 1007328 h 1437056"/>
              <a:gd name="connsiteX107" fmla="*/ 295275 w 1235949"/>
              <a:gd name="connsiteY107" fmla="*/ 1019234 h 1437056"/>
              <a:gd name="connsiteX108" fmla="*/ 288131 w 1235949"/>
              <a:gd name="connsiteY108" fmla="*/ 1043046 h 1437056"/>
              <a:gd name="connsiteX109" fmla="*/ 285750 w 1235949"/>
              <a:gd name="connsiteY109" fmla="*/ 1054953 h 1437056"/>
              <a:gd name="connsiteX110" fmla="*/ 278606 w 1235949"/>
              <a:gd name="connsiteY110" fmla="*/ 1057334 h 1437056"/>
              <a:gd name="connsiteX111" fmla="*/ 259556 w 1235949"/>
              <a:gd name="connsiteY111" fmla="*/ 1052571 h 1437056"/>
              <a:gd name="connsiteX112" fmla="*/ 252412 w 1235949"/>
              <a:gd name="connsiteY112" fmla="*/ 1040665 h 1437056"/>
              <a:gd name="connsiteX113" fmla="*/ 235743 w 1235949"/>
              <a:gd name="connsiteY113" fmla="*/ 1023996 h 1437056"/>
              <a:gd name="connsiteX114" fmla="*/ 235743 w 1235949"/>
              <a:gd name="connsiteY114" fmla="*/ 1023996 h 1437056"/>
              <a:gd name="connsiteX115" fmla="*/ 226218 w 1235949"/>
              <a:gd name="connsiteY115" fmla="*/ 1019234 h 1437056"/>
              <a:gd name="connsiteX116" fmla="*/ 207168 w 1235949"/>
              <a:gd name="connsiteY116" fmla="*/ 1007328 h 1437056"/>
              <a:gd name="connsiteX117" fmla="*/ 197643 w 1235949"/>
              <a:gd name="connsiteY117" fmla="*/ 1004946 h 1437056"/>
              <a:gd name="connsiteX118" fmla="*/ 166687 w 1235949"/>
              <a:gd name="connsiteY118" fmla="*/ 1000184 h 1437056"/>
              <a:gd name="connsiteX119" fmla="*/ 150018 w 1235949"/>
              <a:gd name="connsiteY119" fmla="*/ 995421 h 1437056"/>
              <a:gd name="connsiteX120" fmla="*/ 126206 w 1235949"/>
              <a:gd name="connsiteY120" fmla="*/ 985896 h 1437056"/>
              <a:gd name="connsiteX121" fmla="*/ 111918 w 1235949"/>
              <a:gd name="connsiteY121" fmla="*/ 978753 h 1437056"/>
              <a:gd name="connsiteX122" fmla="*/ 52387 w 1235949"/>
              <a:gd name="connsiteY122" fmla="*/ 983515 h 1437056"/>
              <a:gd name="connsiteX123" fmla="*/ 45243 w 1235949"/>
              <a:gd name="connsiteY123" fmla="*/ 988278 h 1437056"/>
              <a:gd name="connsiteX124" fmla="*/ 23812 w 1235949"/>
              <a:gd name="connsiteY124" fmla="*/ 1009709 h 1437056"/>
              <a:gd name="connsiteX125" fmla="*/ 16668 w 1235949"/>
              <a:gd name="connsiteY125" fmla="*/ 1033521 h 1437056"/>
              <a:gd name="connsiteX126" fmla="*/ 11906 w 1235949"/>
              <a:gd name="connsiteY126" fmla="*/ 1040665 h 1437056"/>
              <a:gd name="connsiteX127" fmla="*/ 9525 w 1235949"/>
              <a:gd name="connsiteY127" fmla="*/ 1081146 h 1437056"/>
              <a:gd name="connsiteX128" fmla="*/ 7143 w 1235949"/>
              <a:gd name="connsiteY128" fmla="*/ 1090671 h 1437056"/>
              <a:gd name="connsiteX129" fmla="*/ 4762 w 1235949"/>
              <a:gd name="connsiteY129" fmla="*/ 1104959 h 1437056"/>
              <a:gd name="connsiteX130" fmla="*/ 2381 w 1235949"/>
              <a:gd name="connsiteY130" fmla="*/ 1135915 h 1437056"/>
              <a:gd name="connsiteX131" fmla="*/ 0 w 1235949"/>
              <a:gd name="connsiteY131" fmla="*/ 1143059 h 1437056"/>
              <a:gd name="connsiteX132" fmla="*/ 2381 w 1235949"/>
              <a:gd name="connsiteY132" fmla="*/ 1209734 h 1437056"/>
              <a:gd name="connsiteX133" fmla="*/ 19050 w 1235949"/>
              <a:gd name="connsiteY133" fmla="*/ 1221640 h 1437056"/>
              <a:gd name="connsiteX134" fmla="*/ 45243 w 1235949"/>
              <a:gd name="connsiteY134" fmla="*/ 1233546 h 1437056"/>
              <a:gd name="connsiteX135" fmla="*/ 59531 w 1235949"/>
              <a:gd name="connsiteY135" fmla="*/ 1238309 h 1437056"/>
              <a:gd name="connsiteX136" fmla="*/ 83343 w 1235949"/>
              <a:gd name="connsiteY136" fmla="*/ 1254978 h 1437056"/>
              <a:gd name="connsiteX137" fmla="*/ 90487 w 1235949"/>
              <a:gd name="connsiteY137" fmla="*/ 1262121 h 1437056"/>
              <a:gd name="connsiteX138" fmla="*/ 104775 w 1235949"/>
              <a:gd name="connsiteY138" fmla="*/ 1266884 h 1437056"/>
              <a:gd name="connsiteX139" fmla="*/ 123825 w 1235949"/>
              <a:gd name="connsiteY139" fmla="*/ 1271646 h 1437056"/>
              <a:gd name="connsiteX140" fmla="*/ 138112 w 1235949"/>
              <a:gd name="connsiteY140" fmla="*/ 1276409 h 1437056"/>
              <a:gd name="connsiteX141" fmla="*/ 223837 w 1235949"/>
              <a:gd name="connsiteY141" fmla="*/ 1285934 h 1437056"/>
              <a:gd name="connsiteX142" fmla="*/ 257175 w 1235949"/>
              <a:gd name="connsiteY142" fmla="*/ 1314509 h 1437056"/>
              <a:gd name="connsiteX143" fmla="*/ 261937 w 1235949"/>
              <a:gd name="connsiteY143" fmla="*/ 1321653 h 1437056"/>
              <a:gd name="connsiteX144" fmla="*/ 264318 w 1235949"/>
              <a:gd name="connsiteY144" fmla="*/ 1328796 h 1437056"/>
              <a:gd name="connsiteX145" fmla="*/ 271462 w 1235949"/>
              <a:gd name="connsiteY145" fmla="*/ 1343084 h 1437056"/>
              <a:gd name="connsiteX146" fmla="*/ 276225 w 1235949"/>
              <a:gd name="connsiteY146" fmla="*/ 1350228 h 1437056"/>
              <a:gd name="connsiteX147" fmla="*/ 285750 w 1235949"/>
              <a:gd name="connsiteY147" fmla="*/ 1352609 h 1437056"/>
              <a:gd name="connsiteX148" fmla="*/ 328612 w 1235949"/>
              <a:gd name="connsiteY148" fmla="*/ 1347846 h 1437056"/>
              <a:gd name="connsiteX149" fmla="*/ 342900 w 1235949"/>
              <a:gd name="connsiteY149" fmla="*/ 1345465 h 1437056"/>
              <a:gd name="connsiteX150" fmla="*/ 366712 w 1235949"/>
              <a:gd name="connsiteY150" fmla="*/ 1350228 h 1437056"/>
              <a:gd name="connsiteX151" fmla="*/ 373856 w 1235949"/>
              <a:gd name="connsiteY151" fmla="*/ 1383565 h 1437056"/>
              <a:gd name="connsiteX152" fmla="*/ 381000 w 1235949"/>
              <a:gd name="connsiteY152" fmla="*/ 1412140 h 1437056"/>
              <a:gd name="connsiteX153" fmla="*/ 381000 w 1235949"/>
              <a:gd name="connsiteY153" fmla="*/ 1435953 h 1437056"/>
              <a:gd name="connsiteX0" fmla="*/ 381000 w 1235949"/>
              <a:gd name="connsiteY0" fmla="*/ 1435953 h 1437056"/>
              <a:gd name="connsiteX1" fmla="*/ 411956 w 1235949"/>
              <a:gd name="connsiteY1" fmla="*/ 1431190 h 1437056"/>
              <a:gd name="connsiteX2" fmla="*/ 426243 w 1235949"/>
              <a:gd name="connsiteY2" fmla="*/ 1419284 h 1437056"/>
              <a:gd name="connsiteX3" fmla="*/ 435768 w 1235949"/>
              <a:gd name="connsiteY3" fmla="*/ 1414521 h 1437056"/>
              <a:gd name="connsiteX4" fmla="*/ 447675 w 1235949"/>
              <a:gd name="connsiteY4" fmla="*/ 1404996 h 1437056"/>
              <a:gd name="connsiteX5" fmla="*/ 450056 w 1235949"/>
              <a:gd name="connsiteY5" fmla="*/ 1397853 h 1437056"/>
              <a:gd name="connsiteX6" fmla="*/ 476250 w 1235949"/>
              <a:gd name="connsiteY6" fmla="*/ 1378803 h 1437056"/>
              <a:gd name="connsiteX7" fmla="*/ 488156 w 1235949"/>
              <a:gd name="connsiteY7" fmla="*/ 1369278 h 1437056"/>
              <a:gd name="connsiteX8" fmla="*/ 526256 w 1235949"/>
              <a:gd name="connsiteY8" fmla="*/ 1362134 h 1437056"/>
              <a:gd name="connsiteX9" fmla="*/ 559593 w 1235949"/>
              <a:gd name="connsiteY9" fmla="*/ 1357371 h 1437056"/>
              <a:gd name="connsiteX10" fmla="*/ 573881 w 1235949"/>
              <a:gd name="connsiteY10" fmla="*/ 1347846 h 1437056"/>
              <a:gd name="connsiteX11" fmla="*/ 592931 w 1235949"/>
              <a:gd name="connsiteY11" fmla="*/ 1333559 h 1437056"/>
              <a:gd name="connsiteX12" fmla="*/ 611981 w 1235949"/>
              <a:gd name="connsiteY12" fmla="*/ 1321653 h 1437056"/>
              <a:gd name="connsiteX13" fmla="*/ 626268 w 1235949"/>
              <a:gd name="connsiteY13" fmla="*/ 1319271 h 1437056"/>
              <a:gd name="connsiteX14" fmla="*/ 657225 w 1235949"/>
              <a:gd name="connsiteY14" fmla="*/ 1314509 h 1437056"/>
              <a:gd name="connsiteX15" fmla="*/ 666750 w 1235949"/>
              <a:gd name="connsiteY15" fmla="*/ 1307365 h 1437056"/>
              <a:gd name="connsiteX16" fmla="*/ 652462 w 1235949"/>
              <a:gd name="connsiteY16" fmla="*/ 1295459 h 1437056"/>
              <a:gd name="connsiteX17" fmla="*/ 638175 w 1235949"/>
              <a:gd name="connsiteY17" fmla="*/ 1288315 h 1437056"/>
              <a:gd name="connsiteX18" fmla="*/ 626268 w 1235949"/>
              <a:gd name="connsiteY18" fmla="*/ 1278790 h 1437056"/>
              <a:gd name="connsiteX19" fmla="*/ 619125 w 1235949"/>
              <a:gd name="connsiteY19" fmla="*/ 1271646 h 1437056"/>
              <a:gd name="connsiteX20" fmla="*/ 621506 w 1235949"/>
              <a:gd name="connsiteY20" fmla="*/ 1254978 h 1437056"/>
              <a:gd name="connsiteX21" fmla="*/ 650081 w 1235949"/>
              <a:gd name="connsiteY21" fmla="*/ 1259740 h 1437056"/>
              <a:gd name="connsiteX22" fmla="*/ 671512 w 1235949"/>
              <a:gd name="connsiteY22" fmla="*/ 1266884 h 1437056"/>
              <a:gd name="connsiteX23" fmla="*/ 673893 w 1235949"/>
              <a:gd name="connsiteY23" fmla="*/ 1300221 h 1437056"/>
              <a:gd name="connsiteX24" fmla="*/ 692943 w 1235949"/>
              <a:gd name="connsiteY24" fmla="*/ 1302603 h 1437056"/>
              <a:gd name="connsiteX25" fmla="*/ 757237 w 1235949"/>
              <a:gd name="connsiteY25" fmla="*/ 1300221 h 1437056"/>
              <a:gd name="connsiteX26" fmla="*/ 776287 w 1235949"/>
              <a:gd name="connsiteY26" fmla="*/ 1297840 h 1437056"/>
              <a:gd name="connsiteX27" fmla="*/ 845343 w 1235949"/>
              <a:gd name="connsiteY27" fmla="*/ 1304984 h 1437056"/>
              <a:gd name="connsiteX28" fmla="*/ 864393 w 1235949"/>
              <a:gd name="connsiteY28" fmla="*/ 1309746 h 1437056"/>
              <a:gd name="connsiteX29" fmla="*/ 885825 w 1235949"/>
              <a:gd name="connsiteY29" fmla="*/ 1314509 h 1437056"/>
              <a:gd name="connsiteX30" fmla="*/ 897731 w 1235949"/>
              <a:gd name="connsiteY30" fmla="*/ 1319271 h 1437056"/>
              <a:gd name="connsiteX31" fmla="*/ 907256 w 1235949"/>
              <a:gd name="connsiteY31" fmla="*/ 1324034 h 1437056"/>
              <a:gd name="connsiteX32" fmla="*/ 926306 w 1235949"/>
              <a:gd name="connsiteY32" fmla="*/ 1328796 h 1437056"/>
              <a:gd name="connsiteX33" fmla="*/ 945356 w 1235949"/>
              <a:gd name="connsiteY33" fmla="*/ 1333559 h 1437056"/>
              <a:gd name="connsiteX34" fmla="*/ 950118 w 1235949"/>
              <a:gd name="connsiteY34" fmla="*/ 1307365 h 1437056"/>
              <a:gd name="connsiteX35" fmla="*/ 988218 w 1235949"/>
              <a:gd name="connsiteY35" fmla="*/ 1290696 h 1437056"/>
              <a:gd name="connsiteX36" fmla="*/ 1019174 w 1235949"/>
              <a:gd name="connsiteY36" fmla="*/ 1259740 h 1437056"/>
              <a:gd name="connsiteX37" fmla="*/ 1035843 w 1235949"/>
              <a:gd name="connsiteY37" fmla="*/ 1216878 h 1437056"/>
              <a:gd name="connsiteX38" fmla="*/ 1062037 w 1235949"/>
              <a:gd name="connsiteY38" fmla="*/ 1150203 h 1437056"/>
              <a:gd name="connsiteX39" fmla="*/ 1069181 w 1235949"/>
              <a:gd name="connsiteY39" fmla="*/ 1121628 h 1437056"/>
              <a:gd name="connsiteX40" fmla="*/ 997743 w 1235949"/>
              <a:gd name="connsiteY40" fmla="*/ 1135915 h 1437056"/>
              <a:gd name="connsiteX41" fmla="*/ 1019175 w 1235949"/>
              <a:gd name="connsiteY41" fmla="*/ 1085909 h 1437056"/>
              <a:gd name="connsiteX42" fmla="*/ 1033462 w 1235949"/>
              <a:gd name="connsiteY42" fmla="*/ 1028759 h 1437056"/>
              <a:gd name="connsiteX43" fmla="*/ 1062036 w 1235949"/>
              <a:gd name="connsiteY43" fmla="*/ 971609 h 1437056"/>
              <a:gd name="connsiteX44" fmla="*/ 1119187 w 1235949"/>
              <a:gd name="connsiteY44" fmla="*/ 923984 h 1437056"/>
              <a:gd name="connsiteX45" fmla="*/ 1173956 w 1235949"/>
              <a:gd name="connsiteY45" fmla="*/ 859690 h 1437056"/>
              <a:gd name="connsiteX46" fmla="*/ 1235868 w 1235949"/>
              <a:gd name="connsiteY46" fmla="*/ 831115 h 1437056"/>
              <a:gd name="connsiteX47" fmla="*/ 1185861 w 1235949"/>
              <a:gd name="connsiteY47" fmla="*/ 778728 h 1437056"/>
              <a:gd name="connsiteX48" fmla="*/ 1133475 w 1235949"/>
              <a:gd name="connsiteY48" fmla="*/ 745390 h 1437056"/>
              <a:gd name="connsiteX49" fmla="*/ 1088231 w 1235949"/>
              <a:gd name="connsiteY49" fmla="*/ 662046 h 1437056"/>
              <a:gd name="connsiteX50" fmla="*/ 1064418 w 1235949"/>
              <a:gd name="connsiteY50" fmla="*/ 609659 h 1437056"/>
              <a:gd name="connsiteX51" fmla="*/ 1031081 w 1235949"/>
              <a:gd name="connsiteY51" fmla="*/ 535840 h 1437056"/>
              <a:gd name="connsiteX52" fmla="*/ 992981 w 1235949"/>
              <a:gd name="connsiteY52" fmla="*/ 452496 h 1437056"/>
              <a:gd name="connsiteX53" fmla="*/ 969168 w 1235949"/>
              <a:gd name="connsiteY53" fmla="*/ 397728 h 1437056"/>
              <a:gd name="connsiteX54" fmla="*/ 947738 w 1235949"/>
              <a:gd name="connsiteY54" fmla="*/ 333434 h 1437056"/>
              <a:gd name="connsiteX55" fmla="*/ 926306 w 1235949"/>
              <a:gd name="connsiteY55" fmla="*/ 242946 h 1437056"/>
              <a:gd name="connsiteX56" fmla="*/ 900112 w 1235949"/>
              <a:gd name="connsiteY56" fmla="*/ 161985 h 1437056"/>
              <a:gd name="connsiteX57" fmla="*/ 871537 w 1235949"/>
              <a:gd name="connsiteY57" fmla="*/ 88166 h 1437056"/>
              <a:gd name="connsiteX58" fmla="*/ 823912 w 1235949"/>
              <a:gd name="connsiteY58" fmla="*/ 58 h 1437056"/>
              <a:gd name="connsiteX59" fmla="*/ 852487 w 1235949"/>
              <a:gd name="connsiteY59" fmla="*/ 84506 h 1437056"/>
              <a:gd name="connsiteX60" fmla="*/ 862012 w 1235949"/>
              <a:gd name="connsiteY60" fmla="*/ 148800 h 1437056"/>
              <a:gd name="connsiteX61" fmla="*/ 847725 w 1235949"/>
              <a:gd name="connsiteY61" fmla="*/ 207228 h 1437056"/>
              <a:gd name="connsiteX62" fmla="*/ 812006 w 1235949"/>
              <a:gd name="connsiteY62" fmla="*/ 297715 h 1437056"/>
              <a:gd name="connsiteX63" fmla="*/ 797718 w 1235949"/>
              <a:gd name="connsiteY63" fmla="*/ 354865 h 1437056"/>
              <a:gd name="connsiteX64" fmla="*/ 781050 w 1235949"/>
              <a:gd name="connsiteY64" fmla="*/ 395346 h 1437056"/>
              <a:gd name="connsiteX65" fmla="*/ 754856 w 1235949"/>
              <a:gd name="connsiteY65" fmla="*/ 445353 h 1437056"/>
              <a:gd name="connsiteX66" fmla="*/ 762000 w 1235949"/>
              <a:gd name="connsiteY66" fmla="*/ 481071 h 1437056"/>
              <a:gd name="connsiteX67" fmla="*/ 733424 w 1235949"/>
              <a:gd name="connsiteY67" fmla="*/ 483453 h 1437056"/>
              <a:gd name="connsiteX68" fmla="*/ 688181 w 1235949"/>
              <a:gd name="connsiteY68" fmla="*/ 519171 h 1437056"/>
              <a:gd name="connsiteX69" fmla="*/ 642937 w 1235949"/>
              <a:gd name="connsiteY69" fmla="*/ 562034 h 1437056"/>
              <a:gd name="connsiteX70" fmla="*/ 607218 w 1235949"/>
              <a:gd name="connsiteY70" fmla="*/ 604896 h 1437056"/>
              <a:gd name="connsiteX71" fmla="*/ 602456 w 1235949"/>
              <a:gd name="connsiteY71" fmla="*/ 612040 h 1437056"/>
              <a:gd name="connsiteX72" fmla="*/ 573881 w 1235949"/>
              <a:gd name="connsiteY72" fmla="*/ 628709 h 1437056"/>
              <a:gd name="connsiteX73" fmla="*/ 554831 w 1235949"/>
              <a:gd name="connsiteY73" fmla="*/ 638234 h 1437056"/>
              <a:gd name="connsiteX74" fmla="*/ 542925 w 1235949"/>
              <a:gd name="connsiteY74" fmla="*/ 645378 h 1437056"/>
              <a:gd name="connsiteX75" fmla="*/ 535781 w 1235949"/>
              <a:gd name="connsiteY75" fmla="*/ 647759 h 1437056"/>
              <a:gd name="connsiteX76" fmla="*/ 516731 w 1235949"/>
              <a:gd name="connsiteY76" fmla="*/ 662046 h 1437056"/>
              <a:gd name="connsiteX77" fmla="*/ 500062 w 1235949"/>
              <a:gd name="connsiteY77" fmla="*/ 676334 h 1437056"/>
              <a:gd name="connsiteX78" fmla="*/ 490537 w 1235949"/>
              <a:gd name="connsiteY78" fmla="*/ 714434 h 1437056"/>
              <a:gd name="connsiteX79" fmla="*/ 490537 w 1235949"/>
              <a:gd name="connsiteY79" fmla="*/ 831115 h 1437056"/>
              <a:gd name="connsiteX80" fmla="*/ 495300 w 1235949"/>
              <a:gd name="connsiteY80" fmla="*/ 864453 h 1437056"/>
              <a:gd name="connsiteX81" fmla="*/ 492918 w 1235949"/>
              <a:gd name="connsiteY81" fmla="*/ 897790 h 1437056"/>
              <a:gd name="connsiteX82" fmla="*/ 483393 w 1235949"/>
              <a:gd name="connsiteY82" fmla="*/ 895409 h 1437056"/>
              <a:gd name="connsiteX83" fmla="*/ 478631 w 1235949"/>
              <a:gd name="connsiteY83" fmla="*/ 888265 h 1437056"/>
              <a:gd name="connsiteX84" fmla="*/ 447675 w 1235949"/>
              <a:gd name="connsiteY84" fmla="*/ 878740 h 1437056"/>
              <a:gd name="connsiteX85" fmla="*/ 445293 w 1235949"/>
              <a:gd name="connsiteY85" fmla="*/ 871596 h 1437056"/>
              <a:gd name="connsiteX86" fmla="*/ 438150 w 1235949"/>
              <a:gd name="connsiteY86" fmla="*/ 845403 h 1437056"/>
              <a:gd name="connsiteX87" fmla="*/ 421481 w 1235949"/>
              <a:gd name="connsiteY87" fmla="*/ 854928 h 1437056"/>
              <a:gd name="connsiteX88" fmla="*/ 407193 w 1235949"/>
              <a:gd name="connsiteY88" fmla="*/ 859690 h 1437056"/>
              <a:gd name="connsiteX89" fmla="*/ 397668 w 1235949"/>
              <a:gd name="connsiteY89" fmla="*/ 869215 h 1437056"/>
              <a:gd name="connsiteX90" fmla="*/ 395287 w 1235949"/>
              <a:gd name="connsiteY90" fmla="*/ 876359 h 1437056"/>
              <a:gd name="connsiteX91" fmla="*/ 388143 w 1235949"/>
              <a:gd name="connsiteY91" fmla="*/ 885884 h 1437056"/>
              <a:gd name="connsiteX92" fmla="*/ 369093 w 1235949"/>
              <a:gd name="connsiteY92" fmla="*/ 902553 h 1437056"/>
              <a:gd name="connsiteX93" fmla="*/ 371475 w 1235949"/>
              <a:gd name="connsiteY93" fmla="*/ 938271 h 1437056"/>
              <a:gd name="connsiteX94" fmla="*/ 373856 w 1235949"/>
              <a:gd name="connsiteY94" fmla="*/ 945415 h 1437056"/>
              <a:gd name="connsiteX95" fmla="*/ 381000 w 1235949"/>
              <a:gd name="connsiteY95" fmla="*/ 950178 h 1437056"/>
              <a:gd name="connsiteX96" fmla="*/ 390525 w 1235949"/>
              <a:gd name="connsiteY96" fmla="*/ 966846 h 1437056"/>
              <a:gd name="connsiteX97" fmla="*/ 392906 w 1235949"/>
              <a:gd name="connsiteY97" fmla="*/ 976371 h 1437056"/>
              <a:gd name="connsiteX98" fmla="*/ 400050 w 1235949"/>
              <a:gd name="connsiteY98" fmla="*/ 988278 h 1437056"/>
              <a:gd name="connsiteX99" fmla="*/ 407193 w 1235949"/>
              <a:gd name="connsiteY99" fmla="*/ 1023996 h 1437056"/>
              <a:gd name="connsiteX100" fmla="*/ 404812 w 1235949"/>
              <a:gd name="connsiteY100" fmla="*/ 1040665 h 1437056"/>
              <a:gd name="connsiteX101" fmla="*/ 378618 w 1235949"/>
              <a:gd name="connsiteY101" fmla="*/ 1033521 h 1437056"/>
              <a:gd name="connsiteX102" fmla="*/ 354806 w 1235949"/>
              <a:gd name="connsiteY102" fmla="*/ 1012090 h 1437056"/>
              <a:gd name="connsiteX103" fmla="*/ 350043 w 1235949"/>
              <a:gd name="connsiteY103" fmla="*/ 1004946 h 1437056"/>
              <a:gd name="connsiteX104" fmla="*/ 342900 w 1235949"/>
              <a:gd name="connsiteY104" fmla="*/ 1000184 h 1437056"/>
              <a:gd name="connsiteX105" fmla="*/ 307181 w 1235949"/>
              <a:gd name="connsiteY105" fmla="*/ 1007328 h 1437056"/>
              <a:gd name="connsiteX106" fmla="*/ 295275 w 1235949"/>
              <a:gd name="connsiteY106" fmla="*/ 1019234 h 1437056"/>
              <a:gd name="connsiteX107" fmla="*/ 288131 w 1235949"/>
              <a:gd name="connsiteY107" fmla="*/ 1043046 h 1437056"/>
              <a:gd name="connsiteX108" fmla="*/ 285750 w 1235949"/>
              <a:gd name="connsiteY108" fmla="*/ 1054953 h 1437056"/>
              <a:gd name="connsiteX109" fmla="*/ 278606 w 1235949"/>
              <a:gd name="connsiteY109" fmla="*/ 1057334 h 1437056"/>
              <a:gd name="connsiteX110" fmla="*/ 259556 w 1235949"/>
              <a:gd name="connsiteY110" fmla="*/ 1052571 h 1437056"/>
              <a:gd name="connsiteX111" fmla="*/ 252412 w 1235949"/>
              <a:gd name="connsiteY111" fmla="*/ 1040665 h 1437056"/>
              <a:gd name="connsiteX112" fmla="*/ 235743 w 1235949"/>
              <a:gd name="connsiteY112" fmla="*/ 1023996 h 1437056"/>
              <a:gd name="connsiteX113" fmla="*/ 235743 w 1235949"/>
              <a:gd name="connsiteY113" fmla="*/ 1023996 h 1437056"/>
              <a:gd name="connsiteX114" fmla="*/ 226218 w 1235949"/>
              <a:gd name="connsiteY114" fmla="*/ 1019234 h 1437056"/>
              <a:gd name="connsiteX115" fmla="*/ 207168 w 1235949"/>
              <a:gd name="connsiteY115" fmla="*/ 1007328 h 1437056"/>
              <a:gd name="connsiteX116" fmla="*/ 197643 w 1235949"/>
              <a:gd name="connsiteY116" fmla="*/ 1004946 h 1437056"/>
              <a:gd name="connsiteX117" fmla="*/ 166687 w 1235949"/>
              <a:gd name="connsiteY117" fmla="*/ 1000184 h 1437056"/>
              <a:gd name="connsiteX118" fmla="*/ 150018 w 1235949"/>
              <a:gd name="connsiteY118" fmla="*/ 995421 h 1437056"/>
              <a:gd name="connsiteX119" fmla="*/ 126206 w 1235949"/>
              <a:gd name="connsiteY119" fmla="*/ 985896 h 1437056"/>
              <a:gd name="connsiteX120" fmla="*/ 111918 w 1235949"/>
              <a:gd name="connsiteY120" fmla="*/ 978753 h 1437056"/>
              <a:gd name="connsiteX121" fmla="*/ 52387 w 1235949"/>
              <a:gd name="connsiteY121" fmla="*/ 983515 h 1437056"/>
              <a:gd name="connsiteX122" fmla="*/ 45243 w 1235949"/>
              <a:gd name="connsiteY122" fmla="*/ 988278 h 1437056"/>
              <a:gd name="connsiteX123" fmla="*/ 23812 w 1235949"/>
              <a:gd name="connsiteY123" fmla="*/ 1009709 h 1437056"/>
              <a:gd name="connsiteX124" fmla="*/ 16668 w 1235949"/>
              <a:gd name="connsiteY124" fmla="*/ 1033521 h 1437056"/>
              <a:gd name="connsiteX125" fmla="*/ 11906 w 1235949"/>
              <a:gd name="connsiteY125" fmla="*/ 1040665 h 1437056"/>
              <a:gd name="connsiteX126" fmla="*/ 9525 w 1235949"/>
              <a:gd name="connsiteY126" fmla="*/ 1081146 h 1437056"/>
              <a:gd name="connsiteX127" fmla="*/ 7143 w 1235949"/>
              <a:gd name="connsiteY127" fmla="*/ 1090671 h 1437056"/>
              <a:gd name="connsiteX128" fmla="*/ 4762 w 1235949"/>
              <a:gd name="connsiteY128" fmla="*/ 1104959 h 1437056"/>
              <a:gd name="connsiteX129" fmla="*/ 2381 w 1235949"/>
              <a:gd name="connsiteY129" fmla="*/ 1135915 h 1437056"/>
              <a:gd name="connsiteX130" fmla="*/ 0 w 1235949"/>
              <a:gd name="connsiteY130" fmla="*/ 1143059 h 1437056"/>
              <a:gd name="connsiteX131" fmla="*/ 2381 w 1235949"/>
              <a:gd name="connsiteY131" fmla="*/ 1209734 h 1437056"/>
              <a:gd name="connsiteX132" fmla="*/ 19050 w 1235949"/>
              <a:gd name="connsiteY132" fmla="*/ 1221640 h 1437056"/>
              <a:gd name="connsiteX133" fmla="*/ 45243 w 1235949"/>
              <a:gd name="connsiteY133" fmla="*/ 1233546 h 1437056"/>
              <a:gd name="connsiteX134" fmla="*/ 59531 w 1235949"/>
              <a:gd name="connsiteY134" fmla="*/ 1238309 h 1437056"/>
              <a:gd name="connsiteX135" fmla="*/ 83343 w 1235949"/>
              <a:gd name="connsiteY135" fmla="*/ 1254978 h 1437056"/>
              <a:gd name="connsiteX136" fmla="*/ 90487 w 1235949"/>
              <a:gd name="connsiteY136" fmla="*/ 1262121 h 1437056"/>
              <a:gd name="connsiteX137" fmla="*/ 104775 w 1235949"/>
              <a:gd name="connsiteY137" fmla="*/ 1266884 h 1437056"/>
              <a:gd name="connsiteX138" fmla="*/ 123825 w 1235949"/>
              <a:gd name="connsiteY138" fmla="*/ 1271646 h 1437056"/>
              <a:gd name="connsiteX139" fmla="*/ 138112 w 1235949"/>
              <a:gd name="connsiteY139" fmla="*/ 1276409 h 1437056"/>
              <a:gd name="connsiteX140" fmla="*/ 223837 w 1235949"/>
              <a:gd name="connsiteY140" fmla="*/ 1285934 h 1437056"/>
              <a:gd name="connsiteX141" fmla="*/ 257175 w 1235949"/>
              <a:gd name="connsiteY141" fmla="*/ 1314509 h 1437056"/>
              <a:gd name="connsiteX142" fmla="*/ 261937 w 1235949"/>
              <a:gd name="connsiteY142" fmla="*/ 1321653 h 1437056"/>
              <a:gd name="connsiteX143" fmla="*/ 264318 w 1235949"/>
              <a:gd name="connsiteY143" fmla="*/ 1328796 h 1437056"/>
              <a:gd name="connsiteX144" fmla="*/ 271462 w 1235949"/>
              <a:gd name="connsiteY144" fmla="*/ 1343084 h 1437056"/>
              <a:gd name="connsiteX145" fmla="*/ 276225 w 1235949"/>
              <a:gd name="connsiteY145" fmla="*/ 1350228 h 1437056"/>
              <a:gd name="connsiteX146" fmla="*/ 285750 w 1235949"/>
              <a:gd name="connsiteY146" fmla="*/ 1352609 h 1437056"/>
              <a:gd name="connsiteX147" fmla="*/ 328612 w 1235949"/>
              <a:gd name="connsiteY147" fmla="*/ 1347846 h 1437056"/>
              <a:gd name="connsiteX148" fmla="*/ 342900 w 1235949"/>
              <a:gd name="connsiteY148" fmla="*/ 1345465 h 1437056"/>
              <a:gd name="connsiteX149" fmla="*/ 366712 w 1235949"/>
              <a:gd name="connsiteY149" fmla="*/ 1350228 h 1437056"/>
              <a:gd name="connsiteX150" fmla="*/ 373856 w 1235949"/>
              <a:gd name="connsiteY150" fmla="*/ 1383565 h 1437056"/>
              <a:gd name="connsiteX151" fmla="*/ 381000 w 1235949"/>
              <a:gd name="connsiteY151" fmla="*/ 1412140 h 1437056"/>
              <a:gd name="connsiteX152" fmla="*/ 381000 w 1235949"/>
              <a:gd name="connsiteY152" fmla="*/ 1435953 h 1437056"/>
              <a:gd name="connsiteX0" fmla="*/ 381000 w 1235949"/>
              <a:gd name="connsiteY0" fmla="*/ 1435953 h 1437056"/>
              <a:gd name="connsiteX1" fmla="*/ 411956 w 1235949"/>
              <a:gd name="connsiteY1" fmla="*/ 1431190 h 1437056"/>
              <a:gd name="connsiteX2" fmla="*/ 426243 w 1235949"/>
              <a:gd name="connsiteY2" fmla="*/ 1419284 h 1437056"/>
              <a:gd name="connsiteX3" fmla="*/ 435768 w 1235949"/>
              <a:gd name="connsiteY3" fmla="*/ 1414521 h 1437056"/>
              <a:gd name="connsiteX4" fmla="*/ 447675 w 1235949"/>
              <a:gd name="connsiteY4" fmla="*/ 1404996 h 1437056"/>
              <a:gd name="connsiteX5" fmla="*/ 450056 w 1235949"/>
              <a:gd name="connsiteY5" fmla="*/ 1397853 h 1437056"/>
              <a:gd name="connsiteX6" fmla="*/ 476250 w 1235949"/>
              <a:gd name="connsiteY6" fmla="*/ 1378803 h 1437056"/>
              <a:gd name="connsiteX7" fmla="*/ 488156 w 1235949"/>
              <a:gd name="connsiteY7" fmla="*/ 1369278 h 1437056"/>
              <a:gd name="connsiteX8" fmla="*/ 526256 w 1235949"/>
              <a:gd name="connsiteY8" fmla="*/ 1362134 h 1437056"/>
              <a:gd name="connsiteX9" fmla="*/ 559593 w 1235949"/>
              <a:gd name="connsiteY9" fmla="*/ 1357371 h 1437056"/>
              <a:gd name="connsiteX10" fmla="*/ 573881 w 1235949"/>
              <a:gd name="connsiteY10" fmla="*/ 1347846 h 1437056"/>
              <a:gd name="connsiteX11" fmla="*/ 592931 w 1235949"/>
              <a:gd name="connsiteY11" fmla="*/ 1333559 h 1437056"/>
              <a:gd name="connsiteX12" fmla="*/ 611981 w 1235949"/>
              <a:gd name="connsiteY12" fmla="*/ 1321653 h 1437056"/>
              <a:gd name="connsiteX13" fmla="*/ 626268 w 1235949"/>
              <a:gd name="connsiteY13" fmla="*/ 1319271 h 1437056"/>
              <a:gd name="connsiteX14" fmla="*/ 657225 w 1235949"/>
              <a:gd name="connsiteY14" fmla="*/ 1314509 h 1437056"/>
              <a:gd name="connsiteX15" fmla="*/ 666750 w 1235949"/>
              <a:gd name="connsiteY15" fmla="*/ 1307365 h 1437056"/>
              <a:gd name="connsiteX16" fmla="*/ 652462 w 1235949"/>
              <a:gd name="connsiteY16" fmla="*/ 1295459 h 1437056"/>
              <a:gd name="connsiteX17" fmla="*/ 638175 w 1235949"/>
              <a:gd name="connsiteY17" fmla="*/ 1288315 h 1437056"/>
              <a:gd name="connsiteX18" fmla="*/ 626268 w 1235949"/>
              <a:gd name="connsiteY18" fmla="*/ 1278790 h 1437056"/>
              <a:gd name="connsiteX19" fmla="*/ 619125 w 1235949"/>
              <a:gd name="connsiteY19" fmla="*/ 1271646 h 1437056"/>
              <a:gd name="connsiteX20" fmla="*/ 621506 w 1235949"/>
              <a:gd name="connsiteY20" fmla="*/ 1254978 h 1437056"/>
              <a:gd name="connsiteX21" fmla="*/ 650081 w 1235949"/>
              <a:gd name="connsiteY21" fmla="*/ 1259740 h 1437056"/>
              <a:gd name="connsiteX22" fmla="*/ 671512 w 1235949"/>
              <a:gd name="connsiteY22" fmla="*/ 1266884 h 1437056"/>
              <a:gd name="connsiteX23" fmla="*/ 673893 w 1235949"/>
              <a:gd name="connsiteY23" fmla="*/ 1300221 h 1437056"/>
              <a:gd name="connsiteX24" fmla="*/ 692943 w 1235949"/>
              <a:gd name="connsiteY24" fmla="*/ 1302603 h 1437056"/>
              <a:gd name="connsiteX25" fmla="*/ 757237 w 1235949"/>
              <a:gd name="connsiteY25" fmla="*/ 1300221 h 1437056"/>
              <a:gd name="connsiteX26" fmla="*/ 776287 w 1235949"/>
              <a:gd name="connsiteY26" fmla="*/ 1297840 h 1437056"/>
              <a:gd name="connsiteX27" fmla="*/ 845343 w 1235949"/>
              <a:gd name="connsiteY27" fmla="*/ 1304984 h 1437056"/>
              <a:gd name="connsiteX28" fmla="*/ 864393 w 1235949"/>
              <a:gd name="connsiteY28" fmla="*/ 1309746 h 1437056"/>
              <a:gd name="connsiteX29" fmla="*/ 885825 w 1235949"/>
              <a:gd name="connsiteY29" fmla="*/ 1314509 h 1437056"/>
              <a:gd name="connsiteX30" fmla="*/ 897731 w 1235949"/>
              <a:gd name="connsiteY30" fmla="*/ 1319271 h 1437056"/>
              <a:gd name="connsiteX31" fmla="*/ 907256 w 1235949"/>
              <a:gd name="connsiteY31" fmla="*/ 1324034 h 1437056"/>
              <a:gd name="connsiteX32" fmla="*/ 926306 w 1235949"/>
              <a:gd name="connsiteY32" fmla="*/ 1328796 h 1437056"/>
              <a:gd name="connsiteX33" fmla="*/ 945356 w 1235949"/>
              <a:gd name="connsiteY33" fmla="*/ 1333559 h 1437056"/>
              <a:gd name="connsiteX34" fmla="*/ 952500 w 1235949"/>
              <a:gd name="connsiteY34" fmla="*/ 1312127 h 1437056"/>
              <a:gd name="connsiteX35" fmla="*/ 988218 w 1235949"/>
              <a:gd name="connsiteY35" fmla="*/ 1290696 h 1437056"/>
              <a:gd name="connsiteX36" fmla="*/ 1019174 w 1235949"/>
              <a:gd name="connsiteY36" fmla="*/ 1259740 h 1437056"/>
              <a:gd name="connsiteX37" fmla="*/ 1035843 w 1235949"/>
              <a:gd name="connsiteY37" fmla="*/ 1216878 h 1437056"/>
              <a:gd name="connsiteX38" fmla="*/ 1062037 w 1235949"/>
              <a:gd name="connsiteY38" fmla="*/ 1150203 h 1437056"/>
              <a:gd name="connsiteX39" fmla="*/ 1069181 w 1235949"/>
              <a:gd name="connsiteY39" fmla="*/ 1121628 h 1437056"/>
              <a:gd name="connsiteX40" fmla="*/ 997743 w 1235949"/>
              <a:gd name="connsiteY40" fmla="*/ 1135915 h 1437056"/>
              <a:gd name="connsiteX41" fmla="*/ 1019175 w 1235949"/>
              <a:gd name="connsiteY41" fmla="*/ 1085909 h 1437056"/>
              <a:gd name="connsiteX42" fmla="*/ 1033462 w 1235949"/>
              <a:gd name="connsiteY42" fmla="*/ 1028759 h 1437056"/>
              <a:gd name="connsiteX43" fmla="*/ 1062036 w 1235949"/>
              <a:gd name="connsiteY43" fmla="*/ 971609 h 1437056"/>
              <a:gd name="connsiteX44" fmla="*/ 1119187 w 1235949"/>
              <a:gd name="connsiteY44" fmla="*/ 923984 h 1437056"/>
              <a:gd name="connsiteX45" fmla="*/ 1173956 w 1235949"/>
              <a:gd name="connsiteY45" fmla="*/ 859690 h 1437056"/>
              <a:gd name="connsiteX46" fmla="*/ 1235868 w 1235949"/>
              <a:gd name="connsiteY46" fmla="*/ 831115 h 1437056"/>
              <a:gd name="connsiteX47" fmla="*/ 1185861 w 1235949"/>
              <a:gd name="connsiteY47" fmla="*/ 778728 h 1437056"/>
              <a:gd name="connsiteX48" fmla="*/ 1133475 w 1235949"/>
              <a:gd name="connsiteY48" fmla="*/ 745390 h 1437056"/>
              <a:gd name="connsiteX49" fmla="*/ 1088231 w 1235949"/>
              <a:gd name="connsiteY49" fmla="*/ 662046 h 1437056"/>
              <a:gd name="connsiteX50" fmla="*/ 1064418 w 1235949"/>
              <a:gd name="connsiteY50" fmla="*/ 609659 h 1437056"/>
              <a:gd name="connsiteX51" fmla="*/ 1031081 w 1235949"/>
              <a:gd name="connsiteY51" fmla="*/ 535840 h 1437056"/>
              <a:gd name="connsiteX52" fmla="*/ 992981 w 1235949"/>
              <a:gd name="connsiteY52" fmla="*/ 452496 h 1437056"/>
              <a:gd name="connsiteX53" fmla="*/ 969168 w 1235949"/>
              <a:gd name="connsiteY53" fmla="*/ 397728 h 1437056"/>
              <a:gd name="connsiteX54" fmla="*/ 947738 w 1235949"/>
              <a:gd name="connsiteY54" fmla="*/ 333434 h 1437056"/>
              <a:gd name="connsiteX55" fmla="*/ 926306 w 1235949"/>
              <a:gd name="connsiteY55" fmla="*/ 242946 h 1437056"/>
              <a:gd name="connsiteX56" fmla="*/ 900112 w 1235949"/>
              <a:gd name="connsiteY56" fmla="*/ 161985 h 1437056"/>
              <a:gd name="connsiteX57" fmla="*/ 871537 w 1235949"/>
              <a:gd name="connsiteY57" fmla="*/ 88166 h 1437056"/>
              <a:gd name="connsiteX58" fmla="*/ 823912 w 1235949"/>
              <a:gd name="connsiteY58" fmla="*/ 58 h 1437056"/>
              <a:gd name="connsiteX59" fmla="*/ 852487 w 1235949"/>
              <a:gd name="connsiteY59" fmla="*/ 84506 h 1437056"/>
              <a:gd name="connsiteX60" fmla="*/ 862012 w 1235949"/>
              <a:gd name="connsiteY60" fmla="*/ 148800 h 1437056"/>
              <a:gd name="connsiteX61" fmla="*/ 847725 w 1235949"/>
              <a:gd name="connsiteY61" fmla="*/ 207228 h 1437056"/>
              <a:gd name="connsiteX62" fmla="*/ 812006 w 1235949"/>
              <a:gd name="connsiteY62" fmla="*/ 297715 h 1437056"/>
              <a:gd name="connsiteX63" fmla="*/ 797718 w 1235949"/>
              <a:gd name="connsiteY63" fmla="*/ 354865 h 1437056"/>
              <a:gd name="connsiteX64" fmla="*/ 781050 w 1235949"/>
              <a:gd name="connsiteY64" fmla="*/ 395346 h 1437056"/>
              <a:gd name="connsiteX65" fmla="*/ 754856 w 1235949"/>
              <a:gd name="connsiteY65" fmla="*/ 445353 h 1437056"/>
              <a:gd name="connsiteX66" fmla="*/ 762000 w 1235949"/>
              <a:gd name="connsiteY66" fmla="*/ 481071 h 1437056"/>
              <a:gd name="connsiteX67" fmla="*/ 733424 w 1235949"/>
              <a:gd name="connsiteY67" fmla="*/ 483453 h 1437056"/>
              <a:gd name="connsiteX68" fmla="*/ 688181 w 1235949"/>
              <a:gd name="connsiteY68" fmla="*/ 519171 h 1437056"/>
              <a:gd name="connsiteX69" fmla="*/ 642937 w 1235949"/>
              <a:gd name="connsiteY69" fmla="*/ 562034 h 1437056"/>
              <a:gd name="connsiteX70" fmla="*/ 607218 w 1235949"/>
              <a:gd name="connsiteY70" fmla="*/ 604896 h 1437056"/>
              <a:gd name="connsiteX71" fmla="*/ 602456 w 1235949"/>
              <a:gd name="connsiteY71" fmla="*/ 612040 h 1437056"/>
              <a:gd name="connsiteX72" fmla="*/ 573881 w 1235949"/>
              <a:gd name="connsiteY72" fmla="*/ 628709 h 1437056"/>
              <a:gd name="connsiteX73" fmla="*/ 554831 w 1235949"/>
              <a:gd name="connsiteY73" fmla="*/ 638234 h 1437056"/>
              <a:gd name="connsiteX74" fmla="*/ 542925 w 1235949"/>
              <a:gd name="connsiteY74" fmla="*/ 645378 h 1437056"/>
              <a:gd name="connsiteX75" fmla="*/ 535781 w 1235949"/>
              <a:gd name="connsiteY75" fmla="*/ 647759 h 1437056"/>
              <a:gd name="connsiteX76" fmla="*/ 516731 w 1235949"/>
              <a:gd name="connsiteY76" fmla="*/ 662046 h 1437056"/>
              <a:gd name="connsiteX77" fmla="*/ 500062 w 1235949"/>
              <a:gd name="connsiteY77" fmla="*/ 676334 h 1437056"/>
              <a:gd name="connsiteX78" fmla="*/ 490537 w 1235949"/>
              <a:gd name="connsiteY78" fmla="*/ 714434 h 1437056"/>
              <a:gd name="connsiteX79" fmla="*/ 490537 w 1235949"/>
              <a:gd name="connsiteY79" fmla="*/ 831115 h 1437056"/>
              <a:gd name="connsiteX80" fmla="*/ 495300 w 1235949"/>
              <a:gd name="connsiteY80" fmla="*/ 864453 h 1437056"/>
              <a:gd name="connsiteX81" fmla="*/ 492918 w 1235949"/>
              <a:gd name="connsiteY81" fmla="*/ 897790 h 1437056"/>
              <a:gd name="connsiteX82" fmla="*/ 483393 w 1235949"/>
              <a:gd name="connsiteY82" fmla="*/ 895409 h 1437056"/>
              <a:gd name="connsiteX83" fmla="*/ 478631 w 1235949"/>
              <a:gd name="connsiteY83" fmla="*/ 888265 h 1437056"/>
              <a:gd name="connsiteX84" fmla="*/ 447675 w 1235949"/>
              <a:gd name="connsiteY84" fmla="*/ 878740 h 1437056"/>
              <a:gd name="connsiteX85" fmla="*/ 445293 w 1235949"/>
              <a:gd name="connsiteY85" fmla="*/ 871596 h 1437056"/>
              <a:gd name="connsiteX86" fmla="*/ 438150 w 1235949"/>
              <a:gd name="connsiteY86" fmla="*/ 845403 h 1437056"/>
              <a:gd name="connsiteX87" fmla="*/ 421481 w 1235949"/>
              <a:gd name="connsiteY87" fmla="*/ 854928 h 1437056"/>
              <a:gd name="connsiteX88" fmla="*/ 407193 w 1235949"/>
              <a:gd name="connsiteY88" fmla="*/ 859690 h 1437056"/>
              <a:gd name="connsiteX89" fmla="*/ 397668 w 1235949"/>
              <a:gd name="connsiteY89" fmla="*/ 869215 h 1437056"/>
              <a:gd name="connsiteX90" fmla="*/ 395287 w 1235949"/>
              <a:gd name="connsiteY90" fmla="*/ 876359 h 1437056"/>
              <a:gd name="connsiteX91" fmla="*/ 388143 w 1235949"/>
              <a:gd name="connsiteY91" fmla="*/ 885884 h 1437056"/>
              <a:gd name="connsiteX92" fmla="*/ 369093 w 1235949"/>
              <a:gd name="connsiteY92" fmla="*/ 902553 h 1437056"/>
              <a:gd name="connsiteX93" fmla="*/ 371475 w 1235949"/>
              <a:gd name="connsiteY93" fmla="*/ 938271 h 1437056"/>
              <a:gd name="connsiteX94" fmla="*/ 373856 w 1235949"/>
              <a:gd name="connsiteY94" fmla="*/ 945415 h 1437056"/>
              <a:gd name="connsiteX95" fmla="*/ 381000 w 1235949"/>
              <a:gd name="connsiteY95" fmla="*/ 950178 h 1437056"/>
              <a:gd name="connsiteX96" fmla="*/ 390525 w 1235949"/>
              <a:gd name="connsiteY96" fmla="*/ 966846 h 1437056"/>
              <a:gd name="connsiteX97" fmla="*/ 392906 w 1235949"/>
              <a:gd name="connsiteY97" fmla="*/ 976371 h 1437056"/>
              <a:gd name="connsiteX98" fmla="*/ 400050 w 1235949"/>
              <a:gd name="connsiteY98" fmla="*/ 988278 h 1437056"/>
              <a:gd name="connsiteX99" fmla="*/ 407193 w 1235949"/>
              <a:gd name="connsiteY99" fmla="*/ 1023996 h 1437056"/>
              <a:gd name="connsiteX100" fmla="*/ 404812 w 1235949"/>
              <a:gd name="connsiteY100" fmla="*/ 1040665 h 1437056"/>
              <a:gd name="connsiteX101" fmla="*/ 378618 w 1235949"/>
              <a:gd name="connsiteY101" fmla="*/ 1033521 h 1437056"/>
              <a:gd name="connsiteX102" fmla="*/ 354806 w 1235949"/>
              <a:gd name="connsiteY102" fmla="*/ 1012090 h 1437056"/>
              <a:gd name="connsiteX103" fmla="*/ 350043 w 1235949"/>
              <a:gd name="connsiteY103" fmla="*/ 1004946 h 1437056"/>
              <a:gd name="connsiteX104" fmla="*/ 342900 w 1235949"/>
              <a:gd name="connsiteY104" fmla="*/ 1000184 h 1437056"/>
              <a:gd name="connsiteX105" fmla="*/ 307181 w 1235949"/>
              <a:gd name="connsiteY105" fmla="*/ 1007328 h 1437056"/>
              <a:gd name="connsiteX106" fmla="*/ 295275 w 1235949"/>
              <a:gd name="connsiteY106" fmla="*/ 1019234 h 1437056"/>
              <a:gd name="connsiteX107" fmla="*/ 288131 w 1235949"/>
              <a:gd name="connsiteY107" fmla="*/ 1043046 h 1437056"/>
              <a:gd name="connsiteX108" fmla="*/ 285750 w 1235949"/>
              <a:gd name="connsiteY108" fmla="*/ 1054953 h 1437056"/>
              <a:gd name="connsiteX109" fmla="*/ 278606 w 1235949"/>
              <a:gd name="connsiteY109" fmla="*/ 1057334 h 1437056"/>
              <a:gd name="connsiteX110" fmla="*/ 259556 w 1235949"/>
              <a:gd name="connsiteY110" fmla="*/ 1052571 h 1437056"/>
              <a:gd name="connsiteX111" fmla="*/ 252412 w 1235949"/>
              <a:gd name="connsiteY111" fmla="*/ 1040665 h 1437056"/>
              <a:gd name="connsiteX112" fmla="*/ 235743 w 1235949"/>
              <a:gd name="connsiteY112" fmla="*/ 1023996 h 1437056"/>
              <a:gd name="connsiteX113" fmla="*/ 235743 w 1235949"/>
              <a:gd name="connsiteY113" fmla="*/ 1023996 h 1437056"/>
              <a:gd name="connsiteX114" fmla="*/ 226218 w 1235949"/>
              <a:gd name="connsiteY114" fmla="*/ 1019234 h 1437056"/>
              <a:gd name="connsiteX115" fmla="*/ 207168 w 1235949"/>
              <a:gd name="connsiteY115" fmla="*/ 1007328 h 1437056"/>
              <a:gd name="connsiteX116" fmla="*/ 197643 w 1235949"/>
              <a:gd name="connsiteY116" fmla="*/ 1004946 h 1437056"/>
              <a:gd name="connsiteX117" fmla="*/ 166687 w 1235949"/>
              <a:gd name="connsiteY117" fmla="*/ 1000184 h 1437056"/>
              <a:gd name="connsiteX118" fmla="*/ 150018 w 1235949"/>
              <a:gd name="connsiteY118" fmla="*/ 995421 h 1437056"/>
              <a:gd name="connsiteX119" fmla="*/ 126206 w 1235949"/>
              <a:gd name="connsiteY119" fmla="*/ 985896 h 1437056"/>
              <a:gd name="connsiteX120" fmla="*/ 111918 w 1235949"/>
              <a:gd name="connsiteY120" fmla="*/ 978753 h 1437056"/>
              <a:gd name="connsiteX121" fmla="*/ 52387 w 1235949"/>
              <a:gd name="connsiteY121" fmla="*/ 983515 h 1437056"/>
              <a:gd name="connsiteX122" fmla="*/ 45243 w 1235949"/>
              <a:gd name="connsiteY122" fmla="*/ 988278 h 1437056"/>
              <a:gd name="connsiteX123" fmla="*/ 23812 w 1235949"/>
              <a:gd name="connsiteY123" fmla="*/ 1009709 h 1437056"/>
              <a:gd name="connsiteX124" fmla="*/ 16668 w 1235949"/>
              <a:gd name="connsiteY124" fmla="*/ 1033521 h 1437056"/>
              <a:gd name="connsiteX125" fmla="*/ 11906 w 1235949"/>
              <a:gd name="connsiteY125" fmla="*/ 1040665 h 1437056"/>
              <a:gd name="connsiteX126" fmla="*/ 9525 w 1235949"/>
              <a:gd name="connsiteY126" fmla="*/ 1081146 h 1437056"/>
              <a:gd name="connsiteX127" fmla="*/ 7143 w 1235949"/>
              <a:gd name="connsiteY127" fmla="*/ 1090671 h 1437056"/>
              <a:gd name="connsiteX128" fmla="*/ 4762 w 1235949"/>
              <a:gd name="connsiteY128" fmla="*/ 1104959 h 1437056"/>
              <a:gd name="connsiteX129" fmla="*/ 2381 w 1235949"/>
              <a:gd name="connsiteY129" fmla="*/ 1135915 h 1437056"/>
              <a:gd name="connsiteX130" fmla="*/ 0 w 1235949"/>
              <a:gd name="connsiteY130" fmla="*/ 1143059 h 1437056"/>
              <a:gd name="connsiteX131" fmla="*/ 2381 w 1235949"/>
              <a:gd name="connsiteY131" fmla="*/ 1209734 h 1437056"/>
              <a:gd name="connsiteX132" fmla="*/ 19050 w 1235949"/>
              <a:gd name="connsiteY132" fmla="*/ 1221640 h 1437056"/>
              <a:gd name="connsiteX133" fmla="*/ 45243 w 1235949"/>
              <a:gd name="connsiteY133" fmla="*/ 1233546 h 1437056"/>
              <a:gd name="connsiteX134" fmla="*/ 59531 w 1235949"/>
              <a:gd name="connsiteY134" fmla="*/ 1238309 h 1437056"/>
              <a:gd name="connsiteX135" fmla="*/ 83343 w 1235949"/>
              <a:gd name="connsiteY135" fmla="*/ 1254978 h 1437056"/>
              <a:gd name="connsiteX136" fmla="*/ 90487 w 1235949"/>
              <a:gd name="connsiteY136" fmla="*/ 1262121 h 1437056"/>
              <a:gd name="connsiteX137" fmla="*/ 104775 w 1235949"/>
              <a:gd name="connsiteY137" fmla="*/ 1266884 h 1437056"/>
              <a:gd name="connsiteX138" fmla="*/ 123825 w 1235949"/>
              <a:gd name="connsiteY138" fmla="*/ 1271646 h 1437056"/>
              <a:gd name="connsiteX139" fmla="*/ 138112 w 1235949"/>
              <a:gd name="connsiteY139" fmla="*/ 1276409 h 1437056"/>
              <a:gd name="connsiteX140" fmla="*/ 223837 w 1235949"/>
              <a:gd name="connsiteY140" fmla="*/ 1285934 h 1437056"/>
              <a:gd name="connsiteX141" fmla="*/ 257175 w 1235949"/>
              <a:gd name="connsiteY141" fmla="*/ 1314509 h 1437056"/>
              <a:gd name="connsiteX142" fmla="*/ 261937 w 1235949"/>
              <a:gd name="connsiteY142" fmla="*/ 1321653 h 1437056"/>
              <a:gd name="connsiteX143" fmla="*/ 264318 w 1235949"/>
              <a:gd name="connsiteY143" fmla="*/ 1328796 h 1437056"/>
              <a:gd name="connsiteX144" fmla="*/ 271462 w 1235949"/>
              <a:gd name="connsiteY144" fmla="*/ 1343084 h 1437056"/>
              <a:gd name="connsiteX145" fmla="*/ 276225 w 1235949"/>
              <a:gd name="connsiteY145" fmla="*/ 1350228 h 1437056"/>
              <a:gd name="connsiteX146" fmla="*/ 285750 w 1235949"/>
              <a:gd name="connsiteY146" fmla="*/ 1352609 h 1437056"/>
              <a:gd name="connsiteX147" fmla="*/ 328612 w 1235949"/>
              <a:gd name="connsiteY147" fmla="*/ 1347846 h 1437056"/>
              <a:gd name="connsiteX148" fmla="*/ 342900 w 1235949"/>
              <a:gd name="connsiteY148" fmla="*/ 1345465 h 1437056"/>
              <a:gd name="connsiteX149" fmla="*/ 366712 w 1235949"/>
              <a:gd name="connsiteY149" fmla="*/ 1350228 h 1437056"/>
              <a:gd name="connsiteX150" fmla="*/ 373856 w 1235949"/>
              <a:gd name="connsiteY150" fmla="*/ 1383565 h 1437056"/>
              <a:gd name="connsiteX151" fmla="*/ 381000 w 1235949"/>
              <a:gd name="connsiteY151" fmla="*/ 1412140 h 1437056"/>
              <a:gd name="connsiteX152" fmla="*/ 381000 w 1235949"/>
              <a:gd name="connsiteY152" fmla="*/ 1435953 h 1437056"/>
              <a:gd name="connsiteX0" fmla="*/ 381000 w 1235949"/>
              <a:gd name="connsiteY0" fmla="*/ 1435953 h 1437056"/>
              <a:gd name="connsiteX1" fmla="*/ 411956 w 1235949"/>
              <a:gd name="connsiteY1" fmla="*/ 1431190 h 1437056"/>
              <a:gd name="connsiteX2" fmla="*/ 426243 w 1235949"/>
              <a:gd name="connsiteY2" fmla="*/ 1419284 h 1437056"/>
              <a:gd name="connsiteX3" fmla="*/ 435768 w 1235949"/>
              <a:gd name="connsiteY3" fmla="*/ 1414521 h 1437056"/>
              <a:gd name="connsiteX4" fmla="*/ 447675 w 1235949"/>
              <a:gd name="connsiteY4" fmla="*/ 1404996 h 1437056"/>
              <a:gd name="connsiteX5" fmla="*/ 450056 w 1235949"/>
              <a:gd name="connsiteY5" fmla="*/ 1397853 h 1437056"/>
              <a:gd name="connsiteX6" fmla="*/ 476250 w 1235949"/>
              <a:gd name="connsiteY6" fmla="*/ 1378803 h 1437056"/>
              <a:gd name="connsiteX7" fmla="*/ 488156 w 1235949"/>
              <a:gd name="connsiteY7" fmla="*/ 1369278 h 1437056"/>
              <a:gd name="connsiteX8" fmla="*/ 526256 w 1235949"/>
              <a:gd name="connsiteY8" fmla="*/ 1362134 h 1437056"/>
              <a:gd name="connsiteX9" fmla="*/ 559593 w 1235949"/>
              <a:gd name="connsiteY9" fmla="*/ 1357371 h 1437056"/>
              <a:gd name="connsiteX10" fmla="*/ 573881 w 1235949"/>
              <a:gd name="connsiteY10" fmla="*/ 1347846 h 1437056"/>
              <a:gd name="connsiteX11" fmla="*/ 592931 w 1235949"/>
              <a:gd name="connsiteY11" fmla="*/ 1333559 h 1437056"/>
              <a:gd name="connsiteX12" fmla="*/ 611981 w 1235949"/>
              <a:gd name="connsiteY12" fmla="*/ 1321653 h 1437056"/>
              <a:gd name="connsiteX13" fmla="*/ 626268 w 1235949"/>
              <a:gd name="connsiteY13" fmla="*/ 1319271 h 1437056"/>
              <a:gd name="connsiteX14" fmla="*/ 657225 w 1235949"/>
              <a:gd name="connsiteY14" fmla="*/ 1314509 h 1437056"/>
              <a:gd name="connsiteX15" fmla="*/ 666750 w 1235949"/>
              <a:gd name="connsiteY15" fmla="*/ 1307365 h 1437056"/>
              <a:gd name="connsiteX16" fmla="*/ 652462 w 1235949"/>
              <a:gd name="connsiteY16" fmla="*/ 1295459 h 1437056"/>
              <a:gd name="connsiteX17" fmla="*/ 638175 w 1235949"/>
              <a:gd name="connsiteY17" fmla="*/ 1288315 h 1437056"/>
              <a:gd name="connsiteX18" fmla="*/ 626268 w 1235949"/>
              <a:gd name="connsiteY18" fmla="*/ 1278790 h 1437056"/>
              <a:gd name="connsiteX19" fmla="*/ 619125 w 1235949"/>
              <a:gd name="connsiteY19" fmla="*/ 1271646 h 1437056"/>
              <a:gd name="connsiteX20" fmla="*/ 621506 w 1235949"/>
              <a:gd name="connsiteY20" fmla="*/ 1254978 h 1437056"/>
              <a:gd name="connsiteX21" fmla="*/ 650081 w 1235949"/>
              <a:gd name="connsiteY21" fmla="*/ 1259740 h 1437056"/>
              <a:gd name="connsiteX22" fmla="*/ 671512 w 1235949"/>
              <a:gd name="connsiteY22" fmla="*/ 1266884 h 1437056"/>
              <a:gd name="connsiteX23" fmla="*/ 673893 w 1235949"/>
              <a:gd name="connsiteY23" fmla="*/ 1300221 h 1437056"/>
              <a:gd name="connsiteX24" fmla="*/ 692943 w 1235949"/>
              <a:gd name="connsiteY24" fmla="*/ 1302603 h 1437056"/>
              <a:gd name="connsiteX25" fmla="*/ 757237 w 1235949"/>
              <a:gd name="connsiteY25" fmla="*/ 1300221 h 1437056"/>
              <a:gd name="connsiteX26" fmla="*/ 776287 w 1235949"/>
              <a:gd name="connsiteY26" fmla="*/ 1297840 h 1437056"/>
              <a:gd name="connsiteX27" fmla="*/ 845343 w 1235949"/>
              <a:gd name="connsiteY27" fmla="*/ 1304984 h 1437056"/>
              <a:gd name="connsiteX28" fmla="*/ 864393 w 1235949"/>
              <a:gd name="connsiteY28" fmla="*/ 1309746 h 1437056"/>
              <a:gd name="connsiteX29" fmla="*/ 885825 w 1235949"/>
              <a:gd name="connsiteY29" fmla="*/ 1314509 h 1437056"/>
              <a:gd name="connsiteX30" fmla="*/ 897731 w 1235949"/>
              <a:gd name="connsiteY30" fmla="*/ 1319271 h 1437056"/>
              <a:gd name="connsiteX31" fmla="*/ 926306 w 1235949"/>
              <a:gd name="connsiteY31" fmla="*/ 1328796 h 1437056"/>
              <a:gd name="connsiteX32" fmla="*/ 945356 w 1235949"/>
              <a:gd name="connsiteY32" fmla="*/ 1333559 h 1437056"/>
              <a:gd name="connsiteX33" fmla="*/ 952500 w 1235949"/>
              <a:gd name="connsiteY33" fmla="*/ 1312127 h 1437056"/>
              <a:gd name="connsiteX34" fmla="*/ 988218 w 1235949"/>
              <a:gd name="connsiteY34" fmla="*/ 1290696 h 1437056"/>
              <a:gd name="connsiteX35" fmla="*/ 1019174 w 1235949"/>
              <a:gd name="connsiteY35" fmla="*/ 1259740 h 1437056"/>
              <a:gd name="connsiteX36" fmla="*/ 1035843 w 1235949"/>
              <a:gd name="connsiteY36" fmla="*/ 1216878 h 1437056"/>
              <a:gd name="connsiteX37" fmla="*/ 1062037 w 1235949"/>
              <a:gd name="connsiteY37" fmla="*/ 1150203 h 1437056"/>
              <a:gd name="connsiteX38" fmla="*/ 1069181 w 1235949"/>
              <a:gd name="connsiteY38" fmla="*/ 1121628 h 1437056"/>
              <a:gd name="connsiteX39" fmla="*/ 997743 w 1235949"/>
              <a:gd name="connsiteY39" fmla="*/ 1135915 h 1437056"/>
              <a:gd name="connsiteX40" fmla="*/ 1019175 w 1235949"/>
              <a:gd name="connsiteY40" fmla="*/ 1085909 h 1437056"/>
              <a:gd name="connsiteX41" fmla="*/ 1033462 w 1235949"/>
              <a:gd name="connsiteY41" fmla="*/ 1028759 h 1437056"/>
              <a:gd name="connsiteX42" fmla="*/ 1062036 w 1235949"/>
              <a:gd name="connsiteY42" fmla="*/ 971609 h 1437056"/>
              <a:gd name="connsiteX43" fmla="*/ 1119187 w 1235949"/>
              <a:gd name="connsiteY43" fmla="*/ 923984 h 1437056"/>
              <a:gd name="connsiteX44" fmla="*/ 1173956 w 1235949"/>
              <a:gd name="connsiteY44" fmla="*/ 859690 h 1437056"/>
              <a:gd name="connsiteX45" fmla="*/ 1235868 w 1235949"/>
              <a:gd name="connsiteY45" fmla="*/ 831115 h 1437056"/>
              <a:gd name="connsiteX46" fmla="*/ 1185861 w 1235949"/>
              <a:gd name="connsiteY46" fmla="*/ 778728 h 1437056"/>
              <a:gd name="connsiteX47" fmla="*/ 1133475 w 1235949"/>
              <a:gd name="connsiteY47" fmla="*/ 745390 h 1437056"/>
              <a:gd name="connsiteX48" fmla="*/ 1088231 w 1235949"/>
              <a:gd name="connsiteY48" fmla="*/ 662046 h 1437056"/>
              <a:gd name="connsiteX49" fmla="*/ 1064418 w 1235949"/>
              <a:gd name="connsiteY49" fmla="*/ 609659 h 1437056"/>
              <a:gd name="connsiteX50" fmla="*/ 1031081 w 1235949"/>
              <a:gd name="connsiteY50" fmla="*/ 535840 h 1437056"/>
              <a:gd name="connsiteX51" fmla="*/ 992981 w 1235949"/>
              <a:gd name="connsiteY51" fmla="*/ 452496 h 1437056"/>
              <a:gd name="connsiteX52" fmla="*/ 969168 w 1235949"/>
              <a:gd name="connsiteY52" fmla="*/ 397728 h 1437056"/>
              <a:gd name="connsiteX53" fmla="*/ 947738 w 1235949"/>
              <a:gd name="connsiteY53" fmla="*/ 333434 h 1437056"/>
              <a:gd name="connsiteX54" fmla="*/ 926306 w 1235949"/>
              <a:gd name="connsiteY54" fmla="*/ 242946 h 1437056"/>
              <a:gd name="connsiteX55" fmla="*/ 900112 w 1235949"/>
              <a:gd name="connsiteY55" fmla="*/ 161985 h 1437056"/>
              <a:gd name="connsiteX56" fmla="*/ 871537 w 1235949"/>
              <a:gd name="connsiteY56" fmla="*/ 88166 h 1437056"/>
              <a:gd name="connsiteX57" fmla="*/ 823912 w 1235949"/>
              <a:gd name="connsiteY57" fmla="*/ 58 h 1437056"/>
              <a:gd name="connsiteX58" fmla="*/ 852487 w 1235949"/>
              <a:gd name="connsiteY58" fmla="*/ 84506 h 1437056"/>
              <a:gd name="connsiteX59" fmla="*/ 862012 w 1235949"/>
              <a:gd name="connsiteY59" fmla="*/ 148800 h 1437056"/>
              <a:gd name="connsiteX60" fmla="*/ 847725 w 1235949"/>
              <a:gd name="connsiteY60" fmla="*/ 207228 h 1437056"/>
              <a:gd name="connsiteX61" fmla="*/ 812006 w 1235949"/>
              <a:gd name="connsiteY61" fmla="*/ 297715 h 1437056"/>
              <a:gd name="connsiteX62" fmla="*/ 797718 w 1235949"/>
              <a:gd name="connsiteY62" fmla="*/ 354865 h 1437056"/>
              <a:gd name="connsiteX63" fmla="*/ 781050 w 1235949"/>
              <a:gd name="connsiteY63" fmla="*/ 395346 h 1437056"/>
              <a:gd name="connsiteX64" fmla="*/ 754856 w 1235949"/>
              <a:gd name="connsiteY64" fmla="*/ 445353 h 1437056"/>
              <a:gd name="connsiteX65" fmla="*/ 762000 w 1235949"/>
              <a:gd name="connsiteY65" fmla="*/ 481071 h 1437056"/>
              <a:gd name="connsiteX66" fmla="*/ 733424 w 1235949"/>
              <a:gd name="connsiteY66" fmla="*/ 483453 h 1437056"/>
              <a:gd name="connsiteX67" fmla="*/ 688181 w 1235949"/>
              <a:gd name="connsiteY67" fmla="*/ 519171 h 1437056"/>
              <a:gd name="connsiteX68" fmla="*/ 642937 w 1235949"/>
              <a:gd name="connsiteY68" fmla="*/ 562034 h 1437056"/>
              <a:gd name="connsiteX69" fmla="*/ 607218 w 1235949"/>
              <a:gd name="connsiteY69" fmla="*/ 604896 h 1437056"/>
              <a:gd name="connsiteX70" fmla="*/ 602456 w 1235949"/>
              <a:gd name="connsiteY70" fmla="*/ 612040 h 1437056"/>
              <a:gd name="connsiteX71" fmla="*/ 573881 w 1235949"/>
              <a:gd name="connsiteY71" fmla="*/ 628709 h 1437056"/>
              <a:gd name="connsiteX72" fmla="*/ 554831 w 1235949"/>
              <a:gd name="connsiteY72" fmla="*/ 638234 h 1437056"/>
              <a:gd name="connsiteX73" fmla="*/ 542925 w 1235949"/>
              <a:gd name="connsiteY73" fmla="*/ 645378 h 1437056"/>
              <a:gd name="connsiteX74" fmla="*/ 535781 w 1235949"/>
              <a:gd name="connsiteY74" fmla="*/ 647759 h 1437056"/>
              <a:gd name="connsiteX75" fmla="*/ 516731 w 1235949"/>
              <a:gd name="connsiteY75" fmla="*/ 662046 h 1437056"/>
              <a:gd name="connsiteX76" fmla="*/ 500062 w 1235949"/>
              <a:gd name="connsiteY76" fmla="*/ 676334 h 1437056"/>
              <a:gd name="connsiteX77" fmla="*/ 490537 w 1235949"/>
              <a:gd name="connsiteY77" fmla="*/ 714434 h 1437056"/>
              <a:gd name="connsiteX78" fmla="*/ 490537 w 1235949"/>
              <a:gd name="connsiteY78" fmla="*/ 831115 h 1437056"/>
              <a:gd name="connsiteX79" fmla="*/ 495300 w 1235949"/>
              <a:gd name="connsiteY79" fmla="*/ 864453 h 1437056"/>
              <a:gd name="connsiteX80" fmla="*/ 492918 w 1235949"/>
              <a:gd name="connsiteY80" fmla="*/ 897790 h 1437056"/>
              <a:gd name="connsiteX81" fmla="*/ 483393 w 1235949"/>
              <a:gd name="connsiteY81" fmla="*/ 895409 h 1437056"/>
              <a:gd name="connsiteX82" fmla="*/ 478631 w 1235949"/>
              <a:gd name="connsiteY82" fmla="*/ 888265 h 1437056"/>
              <a:gd name="connsiteX83" fmla="*/ 447675 w 1235949"/>
              <a:gd name="connsiteY83" fmla="*/ 878740 h 1437056"/>
              <a:gd name="connsiteX84" fmla="*/ 445293 w 1235949"/>
              <a:gd name="connsiteY84" fmla="*/ 871596 h 1437056"/>
              <a:gd name="connsiteX85" fmla="*/ 438150 w 1235949"/>
              <a:gd name="connsiteY85" fmla="*/ 845403 h 1437056"/>
              <a:gd name="connsiteX86" fmla="*/ 421481 w 1235949"/>
              <a:gd name="connsiteY86" fmla="*/ 854928 h 1437056"/>
              <a:gd name="connsiteX87" fmla="*/ 407193 w 1235949"/>
              <a:gd name="connsiteY87" fmla="*/ 859690 h 1437056"/>
              <a:gd name="connsiteX88" fmla="*/ 397668 w 1235949"/>
              <a:gd name="connsiteY88" fmla="*/ 869215 h 1437056"/>
              <a:gd name="connsiteX89" fmla="*/ 395287 w 1235949"/>
              <a:gd name="connsiteY89" fmla="*/ 876359 h 1437056"/>
              <a:gd name="connsiteX90" fmla="*/ 388143 w 1235949"/>
              <a:gd name="connsiteY90" fmla="*/ 885884 h 1437056"/>
              <a:gd name="connsiteX91" fmla="*/ 369093 w 1235949"/>
              <a:gd name="connsiteY91" fmla="*/ 902553 h 1437056"/>
              <a:gd name="connsiteX92" fmla="*/ 371475 w 1235949"/>
              <a:gd name="connsiteY92" fmla="*/ 938271 h 1437056"/>
              <a:gd name="connsiteX93" fmla="*/ 373856 w 1235949"/>
              <a:gd name="connsiteY93" fmla="*/ 945415 h 1437056"/>
              <a:gd name="connsiteX94" fmla="*/ 381000 w 1235949"/>
              <a:gd name="connsiteY94" fmla="*/ 950178 h 1437056"/>
              <a:gd name="connsiteX95" fmla="*/ 390525 w 1235949"/>
              <a:gd name="connsiteY95" fmla="*/ 966846 h 1437056"/>
              <a:gd name="connsiteX96" fmla="*/ 392906 w 1235949"/>
              <a:gd name="connsiteY96" fmla="*/ 976371 h 1437056"/>
              <a:gd name="connsiteX97" fmla="*/ 400050 w 1235949"/>
              <a:gd name="connsiteY97" fmla="*/ 988278 h 1437056"/>
              <a:gd name="connsiteX98" fmla="*/ 407193 w 1235949"/>
              <a:gd name="connsiteY98" fmla="*/ 1023996 h 1437056"/>
              <a:gd name="connsiteX99" fmla="*/ 404812 w 1235949"/>
              <a:gd name="connsiteY99" fmla="*/ 1040665 h 1437056"/>
              <a:gd name="connsiteX100" fmla="*/ 378618 w 1235949"/>
              <a:gd name="connsiteY100" fmla="*/ 1033521 h 1437056"/>
              <a:gd name="connsiteX101" fmla="*/ 354806 w 1235949"/>
              <a:gd name="connsiteY101" fmla="*/ 1012090 h 1437056"/>
              <a:gd name="connsiteX102" fmla="*/ 350043 w 1235949"/>
              <a:gd name="connsiteY102" fmla="*/ 1004946 h 1437056"/>
              <a:gd name="connsiteX103" fmla="*/ 342900 w 1235949"/>
              <a:gd name="connsiteY103" fmla="*/ 1000184 h 1437056"/>
              <a:gd name="connsiteX104" fmla="*/ 307181 w 1235949"/>
              <a:gd name="connsiteY104" fmla="*/ 1007328 h 1437056"/>
              <a:gd name="connsiteX105" fmla="*/ 295275 w 1235949"/>
              <a:gd name="connsiteY105" fmla="*/ 1019234 h 1437056"/>
              <a:gd name="connsiteX106" fmla="*/ 288131 w 1235949"/>
              <a:gd name="connsiteY106" fmla="*/ 1043046 h 1437056"/>
              <a:gd name="connsiteX107" fmla="*/ 285750 w 1235949"/>
              <a:gd name="connsiteY107" fmla="*/ 1054953 h 1437056"/>
              <a:gd name="connsiteX108" fmla="*/ 278606 w 1235949"/>
              <a:gd name="connsiteY108" fmla="*/ 1057334 h 1437056"/>
              <a:gd name="connsiteX109" fmla="*/ 259556 w 1235949"/>
              <a:gd name="connsiteY109" fmla="*/ 1052571 h 1437056"/>
              <a:gd name="connsiteX110" fmla="*/ 252412 w 1235949"/>
              <a:gd name="connsiteY110" fmla="*/ 1040665 h 1437056"/>
              <a:gd name="connsiteX111" fmla="*/ 235743 w 1235949"/>
              <a:gd name="connsiteY111" fmla="*/ 1023996 h 1437056"/>
              <a:gd name="connsiteX112" fmla="*/ 235743 w 1235949"/>
              <a:gd name="connsiteY112" fmla="*/ 1023996 h 1437056"/>
              <a:gd name="connsiteX113" fmla="*/ 226218 w 1235949"/>
              <a:gd name="connsiteY113" fmla="*/ 1019234 h 1437056"/>
              <a:gd name="connsiteX114" fmla="*/ 207168 w 1235949"/>
              <a:gd name="connsiteY114" fmla="*/ 1007328 h 1437056"/>
              <a:gd name="connsiteX115" fmla="*/ 197643 w 1235949"/>
              <a:gd name="connsiteY115" fmla="*/ 1004946 h 1437056"/>
              <a:gd name="connsiteX116" fmla="*/ 166687 w 1235949"/>
              <a:gd name="connsiteY116" fmla="*/ 1000184 h 1437056"/>
              <a:gd name="connsiteX117" fmla="*/ 150018 w 1235949"/>
              <a:gd name="connsiteY117" fmla="*/ 995421 h 1437056"/>
              <a:gd name="connsiteX118" fmla="*/ 126206 w 1235949"/>
              <a:gd name="connsiteY118" fmla="*/ 985896 h 1437056"/>
              <a:gd name="connsiteX119" fmla="*/ 111918 w 1235949"/>
              <a:gd name="connsiteY119" fmla="*/ 978753 h 1437056"/>
              <a:gd name="connsiteX120" fmla="*/ 52387 w 1235949"/>
              <a:gd name="connsiteY120" fmla="*/ 983515 h 1437056"/>
              <a:gd name="connsiteX121" fmla="*/ 45243 w 1235949"/>
              <a:gd name="connsiteY121" fmla="*/ 988278 h 1437056"/>
              <a:gd name="connsiteX122" fmla="*/ 23812 w 1235949"/>
              <a:gd name="connsiteY122" fmla="*/ 1009709 h 1437056"/>
              <a:gd name="connsiteX123" fmla="*/ 16668 w 1235949"/>
              <a:gd name="connsiteY123" fmla="*/ 1033521 h 1437056"/>
              <a:gd name="connsiteX124" fmla="*/ 11906 w 1235949"/>
              <a:gd name="connsiteY124" fmla="*/ 1040665 h 1437056"/>
              <a:gd name="connsiteX125" fmla="*/ 9525 w 1235949"/>
              <a:gd name="connsiteY125" fmla="*/ 1081146 h 1437056"/>
              <a:gd name="connsiteX126" fmla="*/ 7143 w 1235949"/>
              <a:gd name="connsiteY126" fmla="*/ 1090671 h 1437056"/>
              <a:gd name="connsiteX127" fmla="*/ 4762 w 1235949"/>
              <a:gd name="connsiteY127" fmla="*/ 1104959 h 1437056"/>
              <a:gd name="connsiteX128" fmla="*/ 2381 w 1235949"/>
              <a:gd name="connsiteY128" fmla="*/ 1135915 h 1437056"/>
              <a:gd name="connsiteX129" fmla="*/ 0 w 1235949"/>
              <a:gd name="connsiteY129" fmla="*/ 1143059 h 1437056"/>
              <a:gd name="connsiteX130" fmla="*/ 2381 w 1235949"/>
              <a:gd name="connsiteY130" fmla="*/ 1209734 h 1437056"/>
              <a:gd name="connsiteX131" fmla="*/ 19050 w 1235949"/>
              <a:gd name="connsiteY131" fmla="*/ 1221640 h 1437056"/>
              <a:gd name="connsiteX132" fmla="*/ 45243 w 1235949"/>
              <a:gd name="connsiteY132" fmla="*/ 1233546 h 1437056"/>
              <a:gd name="connsiteX133" fmla="*/ 59531 w 1235949"/>
              <a:gd name="connsiteY133" fmla="*/ 1238309 h 1437056"/>
              <a:gd name="connsiteX134" fmla="*/ 83343 w 1235949"/>
              <a:gd name="connsiteY134" fmla="*/ 1254978 h 1437056"/>
              <a:gd name="connsiteX135" fmla="*/ 90487 w 1235949"/>
              <a:gd name="connsiteY135" fmla="*/ 1262121 h 1437056"/>
              <a:gd name="connsiteX136" fmla="*/ 104775 w 1235949"/>
              <a:gd name="connsiteY136" fmla="*/ 1266884 h 1437056"/>
              <a:gd name="connsiteX137" fmla="*/ 123825 w 1235949"/>
              <a:gd name="connsiteY137" fmla="*/ 1271646 h 1437056"/>
              <a:gd name="connsiteX138" fmla="*/ 138112 w 1235949"/>
              <a:gd name="connsiteY138" fmla="*/ 1276409 h 1437056"/>
              <a:gd name="connsiteX139" fmla="*/ 223837 w 1235949"/>
              <a:gd name="connsiteY139" fmla="*/ 1285934 h 1437056"/>
              <a:gd name="connsiteX140" fmla="*/ 257175 w 1235949"/>
              <a:gd name="connsiteY140" fmla="*/ 1314509 h 1437056"/>
              <a:gd name="connsiteX141" fmla="*/ 261937 w 1235949"/>
              <a:gd name="connsiteY141" fmla="*/ 1321653 h 1437056"/>
              <a:gd name="connsiteX142" fmla="*/ 264318 w 1235949"/>
              <a:gd name="connsiteY142" fmla="*/ 1328796 h 1437056"/>
              <a:gd name="connsiteX143" fmla="*/ 271462 w 1235949"/>
              <a:gd name="connsiteY143" fmla="*/ 1343084 h 1437056"/>
              <a:gd name="connsiteX144" fmla="*/ 276225 w 1235949"/>
              <a:gd name="connsiteY144" fmla="*/ 1350228 h 1437056"/>
              <a:gd name="connsiteX145" fmla="*/ 285750 w 1235949"/>
              <a:gd name="connsiteY145" fmla="*/ 1352609 h 1437056"/>
              <a:gd name="connsiteX146" fmla="*/ 328612 w 1235949"/>
              <a:gd name="connsiteY146" fmla="*/ 1347846 h 1437056"/>
              <a:gd name="connsiteX147" fmla="*/ 342900 w 1235949"/>
              <a:gd name="connsiteY147" fmla="*/ 1345465 h 1437056"/>
              <a:gd name="connsiteX148" fmla="*/ 366712 w 1235949"/>
              <a:gd name="connsiteY148" fmla="*/ 1350228 h 1437056"/>
              <a:gd name="connsiteX149" fmla="*/ 373856 w 1235949"/>
              <a:gd name="connsiteY149" fmla="*/ 1383565 h 1437056"/>
              <a:gd name="connsiteX150" fmla="*/ 381000 w 1235949"/>
              <a:gd name="connsiteY150" fmla="*/ 1412140 h 1437056"/>
              <a:gd name="connsiteX151" fmla="*/ 381000 w 1235949"/>
              <a:gd name="connsiteY151" fmla="*/ 1435953 h 1437056"/>
              <a:gd name="connsiteX0" fmla="*/ 381000 w 1235949"/>
              <a:gd name="connsiteY0" fmla="*/ 1435953 h 1437056"/>
              <a:gd name="connsiteX1" fmla="*/ 411956 w 1235949"/>
              <a:gd name="connsiteY1" fmla="*/ 1431190 h 1437056"/>
              <a:gd name="connsiteX2" fmla="*/ 426243 w 1235949"/>
              <a:gd name="connsiteY2" fmla="*/ 1419284 h 1437056"/>
              <a:gd name="connsiteX3" fmla="*/ 435768 w 1235949"/>
              <a:gd name="connsiteY3" fmla="*/ 1414521 h 1437056"/>
              <a:gd name="connsiteX4" fmla="*/ 447675 w 1235949"/>
              <a:gd name="connsiteY4" fmla="*/ 1404996 h 1437056"/>
              <a:gd name="connsiteX5" fmla="*/ 450056 w 1235949"/>
              <a:gd name="connsiteY5" fmla="*/ 1397853 h 1437056"/>
              <a:gd name="connsiteX6" fmla="*/ 476250 w 1235949"/>
              <a:gd name="connsiteY6" fmla="*/ 1378803 h 1437056"/>
              <a:gd name="connsiteX7" fmla="*/ 488156 w 1235949"/>
              <a:gd name="connsiteY7" fmla="*/ 1369278 h 1437056"/>
              <a:gd name="connsiteX8" fmla="*/ 526256 w 1235949"/>
              <a:gd name="connsiteY8" fmla="*/ 1362134 h 1437056"/>
              <a:gd name="connsiteX9" fmla="*/ 559593 w 1235949"/>
              <a:gd name="connsiteY9" fmla="*/ 1357371 h 1437056"/>
              <a:gd name="connsiteX10" fmla="*/ 573881 w 1235949"/>
              <a:gd name="connsiteY10" fmla="*/ 1347846 h 1437056"/>
              <a:gd name="connsiteX11" fmla="*/ 592931 w 1235949"/>
              <a:gd name="connsiteY11" fmla="*/ 1333559 h 1437056"/>
              <a:gd name="connsiteX12" fmla="*/ 611981 w 1235949"/>
              <a:gd name="connsiteY12" fmla="*/ 1321653 h 1437056"/>
              <a:gd name="connsiteX13" fmla="*/ 626268 w 1235949"/>
              <a:gd name="connsiteY13" fmla="*/ 1319271 h 1437056"/>
              <a:gd name="connsiteX14" fmla="*/ 657225 w 1235949"/>
              <a:gd name="connsiteY14" fmla="*/ 1314509 h 1437056"/>
              <a:gd name="connsiteX15" fmla="*/ 666750 w 1235949"/>
              <a:gd name="connsiteY15" fmla="*/ 1307365 h 1437056"/>
              <a:gd name="connsiteX16" fmla="*/ 652462 w 1235949"/>
              <a:gd name="connsiteY16" fmla="*/ 1295459 h 1437056"/>
              <a:gd name="connsiteX17" fmla="*/ 638175 w 1235949"/>
              <a:gd name="connsiteY17" fmla="*/ 1288315 h 1437056"/>
              <a:gd name="connsiteX18" fmla="*/ 626268 w 1235949"/>
              <a:gd name="connsiteY18" fmla="*/ 1278790 h 1437056"/>
              <a:gd name="connsiteX19" fmla="*/ 619125 w 1235949"/>
              <a:gd name="connsiteY19" fmla="*/ 1271646 h 1437056"/>
              <a:gd name="connsiteX20" fmla="*/ 621506 w 1235949"/>
              <a:gd name="connsiteY20" fmla="*/ 1254978 h 1437056"/>
              <a:gd name="connsiteX21" fmla="*/ 650081 w 1235949"/>
              <a:gd name="connsiteY21" fmla="*/ 1259740 h 1437056"/>
              <a:gd name="connsiteX22" fmla="*/ 671512 w 1235949"/>
              <a:gd name="connsiteY22" fmla="*/ 1266884 h 1437056"/>
              <a:gd name="connsiteX23" fmla="*/ 673893 w 1235949"/>
              <a:gd name="connsiteY23" fmla="*/ 1300221 h 1437056"/>
              <a:gd name="connsiteX24" fmla="*/ 692943 w 1235949"/>
              <a:gd name="connsiteY24" fmla="*/ 1302603 h 1437056"/>
              <a:gd name="connsiteX25" fmla="*/ 757237 w 1235949"/>
              <a:gd name="connsiteY25" fmla="*/ 1300221 h 1437056"/>
              <a:gd name="connsiteX26" fmla="*/ 776287 w 1235949"/>
              <a:gd name="connsiteY26" fmla="*/ 1297840 h 1437056"/>
              <a:gd name="connsiteX27" fmla="*/ 845343 w 1235949"/>
              <a:gd name="connsiteY27" fmla="*/ 1304984 h 1437056"/>
              <a:gd name="connsiteX28" fmla="*/ 864393 w 1235949"/>
              <a:gd name="connsiteY28" fmla="*/ 1309746 h 1437056"/>
              <a:gd name="connsiteX29" fmla="*/ 885825 w 1235949"/>
              <a:gd name="connsiteY29" fmla="*/ 1314509 h 1437056"/>
              <a:gd name="connsiteX30" fmla="*/ 926306 w 1235949"/>
              <a:gd name="connsiteY30" fmla="*/ 1328796 h 1437056"/>
              <a:gd name="connsiteX31" fmla="*/ 945356 w 1235949"/>
              <a:gd name="connsiteY31" fmla="*/ 1333559 h 1437056"/>
              <a:gd name="connsiteX32" fmla="*/ 952500 w 1235949"/>
              <a:gd name="connsiteY32" fmla="*/ 1312127 h 1437056"/>
              <a:gd name="connsiteX33" fmla="*/ 988218 w 1235949"/>
              <a:gd name="connsiteY33" fmla="*/ 1290696 h 1437056"/>
              <a:gd name="connsiteX34" fmla="*/ 1019174 w 1235949"/>
              <a:gd name="connsiteY34" fmla="*/ 1259740 h 1437056"/>
              <a:gd name="connsiteX35" fmla="*/ 1035843 w 1235949"/>
              <a:gd name="connsiteY35" fmla="*/ 1216878 h 1437056"/>
              <a:gd name="connsiteX36" fmla="*/ 1062037 w 1235949"/>
              <a:gd name="connsiteY36" fmla="*/ 1150203 h 1437056"/>
              <a:gd name="connsiteX37" fmla="*/ 1069181 w 1235949"/>
              <a:gd name="connsiteY37" fmla="*/ 1121628 h 1437056"/>
              <a:gd name="connsiteX38" fmla="*/ 997743 w 1235949"/>
              <a:gd name="connsiteY38" fmla="*/ 1135915 h 1437056"/>
              <a:gd name="connsiteX39" fmla="*/ 1019175 w 1235949"/>
              <a:gd name="connsiteY39" fmla="*/ 1085909 h 1437056"/>
              <a:gd name="connsiteX40" fmla="*/ 1033462 w 1235949"/>
              <a:gd name="connsiteY40" fmla="*/ 1028759 h 1437056"/>
              <a:gd name="connsiteX41" fmla="*/ 1062036 w 1235949"/>
              <a:gd name="connsiteY41" fmla="*/ 971609 h 1437056"/>
              <a:gd name="connsiteX42" fmla="*/ 1119187 w 1235949"/>
              <a:gd name="connsiteY42" fmla="*/ 923984 h 1437056"/>
              <a:gd name="connsiteX43" fmla="*/ 1173956 w 1235949"/>
              <a:gd name="connsiteY43" fmla="*/ 859690 h 1437056"/>
              <a:gd name="connsiteX44" fmla="*/ 1235868 w 1235949"/>
              <a:gd name="connsiteY44" fmla="*/ 831115 h 1437056"/>
              <a:gd name="connsiteX45" fmla="*/ 1185861 w 1235949"/>
              <a:gd name="connsiteY45" fmla="*/ 778728 h 1437056"/>
              <a:gd name="connsiteX46" fmla="*/ 1133475 w 1235949"/>
              <a:gd name="connsiteY46" fmla="*/ 745390 h 1437056"/>
              <a:gd name="connsiteX47" fmla="*/ 1088231 w 1235949"/>
              <a:gd name="connsiteY47" fmla="*/ 662046 h 1437056"/>
              <a:gd name="connsiteX48" fmla="*/ 1064418 w 1235949"/>
              <a:gd name="connsiteY48" fmla="*/ 609659 h 1437056"/>
              <a:gd name="connsiteX49" fmla="*/ 1031081 w 1235949"/>
              <a:gd name="connsiteY49" fmla="*/ 535840 h 1437056"/>
              <a:gd name="connsiteX50" fmla="*/ 992981 w 1235949"/>
              <a:gd name="connsiteY50" fmla="*/ 452496 h 1437056"/>
              <a:gd name="connsiteX51" fmla="*/ 969168 w 1235949"/>
              <a:gd name="connsiteY51" fmla="*/ 397728 h 1437056"/>
              <a:gd name="connsiteX52" fmla="*/ 947738 w 1235949"/>
              <a:gd name="connsiteY52" fmla="*/ 333434 h 1437056"/>
              <a:gd name="connsiteX53" fmla="*/ 926306 w 1235949"/>
              <a:gd name="connsiteY53" fmla="*/ 242946 h 1437056"/>
              <a:gd name="connsiteX54" fmla="*/ 900112 w 1235949"/>
              <a:gd name="connsiteY54" fmla="*/ 161985 h 1437056"/>
              <a:gd name="connsiteX55" fmla="*/ 871537 w 1235949"/>
              <a:gd name="connsiteY55" fmla="*/ 88166 h 1437056"/>
              <a:gd name="connsiteX56" fmla="*/ 823912 w 1235949"/>
              <a:gd name="connsiteY56" fmla="*/ 58 h 1437056"/>
              <a:gd name="connsiteX57" fmla="*/ 852487 w 1235949"/>
              <a:gd name="connsiteY57" fmla="*/ 84506 h 1437056"/>
              <a:gd name="connsiteX58" fmla="*/ 862012 w 1235949"/>
              <a:gd name="connsiteY58" fmla="*/ 148800 h 1437056"/>
              <a:gd name="connsiteX59" fmla="*/ 847725 w 1235949"/>
              <a:gd name="connsiteY59" fmla="*/ 207228 h 1437056"/>
              <a:gd name="connsiteX60" fmla="*/ 812006 w 1235949"/>
              <a:gd name="connsiteY60" fmla="*/ 297715 h 1437056"/>
              <a:gd name="connsiteX61" fmla="*/ 797718 w 1235949"/>
              <a:gd name="connsiteY61" fmla="*/ 354865 h 1437056"/>
              <a:gd name="connsiteX62" fmla="*/ 781050 w 1235949"/>
              <a:gd name="connsiteY62" fmla="*/ 395346 h 1437056"/>
              <a:gd name="connsiteX63" fmla="*/ 754856 w 1235949"/>
              <a:gd name="connsiteY63" fmla="*/ 445353 h 1437056"/>
              <a:gd name="connsiteX64" fmla="*/ 762000 w 1235949"/>
              <a:gd name="connsiteY64" fmla="*/ 481071 h 1437056"/>
              <a:gd name="connsiteX65" fmla="*/ 733424 w 1235949"/>
              <a:gd name="connsiteY65" fmla="*/ 483453 h 1437056"/>
              <a:gd name="connsiteX66" fmla="*/ 688181 w 1235949"/>
              <a:gd name="connsiteY66" fmla="*/ 519171 h 1437056"/>
              <a:gd name="connsiteX67" fmla="*/ 642937 w 1235949"/>
              <a:gd name="connsiteY67" fmla="*/ 562034 h 1437056"/>
              <a:gd name="connsiteX68" fmla="*/ 607218 w 1235949"/>
              <a:gd name="connsiteY68" fmla="*/ 604896 h 1437056"/>
              <a:gd name="connsiteX69" fmla="*/ 602456 w 1235949"/>
              <a:gd name="connsiteY69" fmla="*/ 612040 h 1437056"/>
              <a:gd name="connsiteX70" fmla="*/ 573881 w 1235949"/>
              <a:gd name="connsiteY70" fmla="*/ 628709 h 1437056"/>
              <a:gd name="connsiteX71" fmla="*/ 554831 w 1235949"/>
              <a:gd name="connsiteY71" fmla="*/ 638234 h 1437056"/>
              <a:gd name="connsiteX72" fmla="*/ 542925 w 1235949"/>
              <a:gd name="connsiteY72" fmla="*/ 645378 h 1437056"/>
              <a:gd name="connsiteX73" fmla="*/ 535781 w 1235949"/>
              <a:gd name="connsiteY73" fmla="*/ 647759 h 1437056"/>
              <a:gd name="connsiteX74" fmla="*/ 516731 w 1235949"/>
              <a:gd name="connsiteY74" fmla="*/ 662046 h 1437056"/>
              <a:gd name="connsiteX75" fmla="*/ 500062 w 1235949"/>
              <a:gd name="connsiteY75" fmla="*/ 676334 h 1437056"/>
              <a:gd name="connsiteX76" fmla="*/ 490537 w 1235949"/>
              <a:gd name="connsiteY76" fmla="*/ 714434 h 1437056"/>
              <a:gd name="connsiteX77" fmla="*/ 490537 w 1235949"/>
              <a:gd name="connsiteY77" fmla="*/ 831115 h 1437056"/>
              <a:gd name="connsiteX78" fmla="*/ 495300 w 1235949"/>
              <a:gd name="connsiteY78" fmla="*/ 864453 h 1437056"/>
              <a:gd name="connsiteX79" fmla="*/ 492918 w 1235949"/>
              <a:gd name="connsiteY79" fmla="*/ 897790 h 1437056"/>
              <a:gd name="connsiteX80" fmla="*/ 483393 w 1235949"/>
              <a:gd name="connsiteY80" fmla="*/ 895409 h 1437056"/>
              <a:gd name="connsiteX81" fmla="*/ 478631 w 1235949"/>
              <a:gd name="connsiteY81" fmla="*/ 888265 h 1437056"/>
              <a:gd name="connsiteX82" fmla="*/ 447675 w 1235949"/>
              <a:gd name="connsiteY82" fmla="*/ 878740 h 1437056"/>
              <a:gd name="connsiteX83" fmla="*/ 445293 w 1235949"/>
              <a:gd name="connsiteY83" fmla="*/ 871596 h 1437056"/>
              <a:gd name="connsiteX84" fmla="*/ 438150 w 1235949"/>
              <a:gd name="connsiteY84" fmla="*/ 845403 h 1437056"/>
              <a:gd name="connsiteX85" fmla="*/ 421481 w 1235949"/>
              <a:gd name="connsiteY85" fmla="*/ 854928 h 1437056"/>
              <a:gd name="connsiteX86" fmla="*/ 407193 w 1235949"/>
              <a:gd name="connsiteY86" fmla="*/ 859690 h 1437056"/>
              <a:gd name="connsiteX87" fmla="*/ 397668 w 1235949"/>
              <a:gd name="connsiteY87" fmla="*/ 869215 h 1437056"/>
              <a:gd name="connsiteX88" fmla="*/ 395287 w 1235949"/>
              <a:gd name="connsiteY88" fmla="*/ 876359 h 1437056"/>
              <a:gd name="connsiteX89" fmla="*/ 388143 w 1235949"/>
              <a:gd name="connsiteY89" fmla="*/ 885884 h 1437056"/>
              <a:gd name="connsiteX90" fmla="*/ 369093 w 1235949"/>
              <a:gd name="connsiteY90" fmla="*/ 902553 h 1437056"/>
              <a:gd name="connsiteX91" fmla="*/ 371475 w 1235949"/>
              <a:gd name="connsiteY91" fmla="*/ 938271 h 1437056"/>
              <a:gd name="connsiteX92" fmla="*/ 373856 w 1235949"/>
              <a:gd name="connsiteY92" fmla="*/ 945415 h 1437056"/>
              <a:gd name="connsiteX93" fmla="*/ 381000 w 1235949"/>
              <a:gd name="connsiteY93" fmla="*/ 950178 h 1437056"/>
              <a:gd name="connsiteX94" fmla="*/ 390525 w 1235949"/>
              <a:gd name="connsiteY94" fmla="*/ 966846 h 1437056"/>
              <a:gd name="connsiteX95" fmla="*/ 392906 w 1235949"/>
              <a:gd name="connsiteY95" fmla="*/ 976371 h 1437056"/>
              <a:gd name="connsiteX96" fmla="*/ 400050 w 1235949"/>
              <a:gd name="connsiteY96" fmla="*/ 988278 h 1437056"/>
              <a:gd name="connsiteX97" fmla="*/ 407193 w 1235949"/>
              <a:gd name="connsiteY97" fmla="*/ 1023996 h 1437056"/>
              <a:gd name="connsiteX98" fmla="*/ 404812 w 1235949"/>
              <a:gd name="connsiteY98" fmla="*/ 1040665 h 1437056"/>
              <a:gd name="connsiteX99" fmla="*/ 378618 w 1235949"/>
              <a:gd name="connsiteY99" fmla="*/ 1033521 h 1437056"/>
              <a:gd name="connsiteX100" fmla="*/ 354806 w 1235949"/>
              <a:gd name="connsiteY100" fmla="*/ 1012090 h 1437056"/>
              <a:gd name="connsiteX101" fmla="*/ 350043 w 1235949"/>
              <a:gd name="connsiteY101" fmla="*/ 1004946 h 1437056"/>
              <a:gd name="connsiteX102" fmla="*/ 342900 w 1235949"/>
              <a:gd name="connsiteY102" fmla="*/ 1000184 h 1437056"/>
              <a:gd name="connsiteX103" fmla="*/ 307181 w 1235949"/>
              <a:gd name="connsiteY103" fmla="*/ 1007328 h 1437056"/>
              <a:gd name="connsiteX104" fmla="*/ 295275 w 1235949"/>
              <a:gd name="connsiteY104" fmla="*/ 1019234 h 1437056"/>
              <a:gd name="connsiteX105" fmla="*/ 288131 w 1235949"/>
              <a:gd name="connsiteY105" fmla="*/ 1043046 h 1437056"/>
              <a:gd name="connsiteX106" fmla="*/ 285750 w 1235949"/>
              <a:gd name="connsiteY106" fmla="*/ 1054953 h 1437056"/>
              <a:gd name="connsiteX107" fmla="*/ 278606 w 1235949"/>
              <a:gd name="connsiteY107" fmla="*/ 1057334 h 1437056"/>
              <a:gd name="connsiteX108" fmla="*/ 259556 w 1235949"/>
              <a:gd name="connsiteY108" fmla="*/ 1052571 h 1437056"/>
              <a:gd name="connsiteX109" fmla="*/ 252412 w 1235949"/>
              <a:gd name="connsiteY109" fmla="*/ 1040665 h 1437056"/>
              <a:gd name="connsiteX110" fmla="*/ 235743 w 1235949"/>
              <a:gd name="connsiteY110" fmla="*/ 1023996 h 1437056"/>
              <a:gd name="connsiteX111" fmla="*/ 235743 w 1235949"/>
              <a:gd name="connsiteY111" fmla="*/ 1023996 h 1437056"/>
              <a:gd name="connsiteX112" fmla="*/ 226218 w 1235949"/>
              <a:gd name="connsiteY112" fmla="*/ 1019234 h 1437056"/>
              <a:gd name="connsiteX113" fmla="*/ 207168 w 1235949"/>
              <a:gd name="connsiteY113" fmla="*/ 1007328 h 1437056"/>
              <a:gd name="connsiteX114" fmla="*/ 197643 w 1235949"/>
              <a:gd name="connsiteY114" fmla="*/ 1004946 h 1437056"/>
              <a:gd name="connsiteX115" fmla="*/ 166687 w 1235949"/>
              <a:gd name="connsiteY115" fmla="*/ 1000184 h 1437056"/>
              <a:gd name="connsiteX116" fmla="*/ 150018 w 1235949"/>
              <a:gd name="connsiteY116" fmla="*/ 995421 h 1437056"/>
              <a:gd name="connsiteX117" fmla="*/ 126206 w 1235949"/>
              <a:gd name="connsiteY117" fmla="*/ 985896 h 1437056"/>
              <a:gd name="connsiteX118" fmla="*/ 111918 w 1235949"/>
              <a:gd name="connsiteY118" fmla="*/ 978753 h 1437056"/>
              <a:gd name="connsiteX119" fmla="*/ 52387 w 1235949"/>
              <a:gd name="connsiteY119" fmla="*/ 983515 h 1437056"/>
              <a:gd name="connsiteX120" fmla="*/ 45243 w 1235949"/>
              <a:gd name="connsiteY120" fmla="*/ 988278 h 1437056"/>
              <a:gd name="connsiteX121" fmla="*/ 23812 w 1235949"/>
              <a:gd name="connsiteY121" fmla="*/ 1009709 h 1437056"/>
              <a:gd name="connsiteX122" fmla="*/ 16668 w 1235949"/>
              <a:gd name="connsiteY122" fmla="*/ 1033521 h 1437056"/>
              <a:gd name="connsiteX123" fmla="*/ 11906 w 1235949"/>
              <a:gd name="connsiteY123" fmla="*/ 1040665 h 1437056"/>
              <a:gd name="connsiteX124" fmla="*/ 9525 w 1235949"/>
              <a:gd name="connsiteY124" fmla="*/ 1081146 h 1437056"/>
              <a:gd name="connsiteX125" fmla="*/ 7143 w 1235949"/>
              <a:gd name="connsiteY125" fmla="*/ 1090671 h 1437056"/>
              <a:gd name="connsiteX126" fmla="*/ 4762 w 1235949"/>
              <a:gd name="connsiteY126" fmla="*/ 1104959 h 1437056"/>
              <a:gd name="connsiteX127" fmla="*/ 2381 w 1235949"/>
              <a:gd name="connsiteY127" fmla="*/ 1135915 h 1437056"/>
              <a:gd name="connsiteX128" fmla="*/ 0 w 1235949"/>
              <a:gd name="connsiteY128" fmla="*/ 1143059 h 1437056"/>
              <a:gd name="connsiteX129" fmla="*/ 2381 w 1235949"/>
              <a:gd name="connsiteY129" fmla="*/ 1209734 h 1437056"/>
              <a:gd name="connsiteX130" fmla="*/ 19050 w 1235949"/>
              <a:gd name="connsiteY130" fmla="*/ 1221640 h 1437056"/>
              <a:gd name="connsiteX131" fmla="*/ 45243 w 1235949"/>
              <a:gd name="connsiteY131" fmla="*/ 1233546 h 1437056"/>
              <a:gd name="connsiteX132" fmla="*/ 59531 w 1235949"/>
              <a:gd name="connsiteY132" fmla="*/ 1238309 h 1437056"/>
              <a:gd name="connsiteX133" fmla="*/ 83343 w 1235949"/>
              <a:gd name="connsiteY133" fmla="*/ 1254978 h 1437056"/>
              <a:gd name="connsiteX134" fmla="*/ 90487 w 1235949"/>
              <a:gd name="connsiteY134" fmla="*/ 1262121 h 1437056"/>
              <a:gd name="connsiteX135" fmla="*/ 104775 w 1235949"/>
              <a:gd name="connsiteY135" fmla="*/ 1266884 h 1437056"/>
              <a:gd name="connsiteX136" fmla="*/ 123825 w 1235949"/>
              <a:gd name="connsiteY136" fmla="*/ 1271646 h 1437056"/>
              <a:gd name="connsiteX137" fmla="*/ 138112 w 1235949"/>
              <a:gd name="connsiteY137" fmla="*/ 1276409 h 1437056"/>
              <a:gd name="connsiteX138" fmla="*/ 223837 w 1235949"/>
              <a:gd name="connsiteY138" fmla="*/ 1285934 h 1437056"/>
              <a:gd name="connsiteX139" fmla="*/ 257175 w 1235949"/>
              <a:gd name="connsiteY139" fmla="*/ 1314509 h 1437056"/>
              <a:gd name="connsiteX140" fmla="*/ 261937 w 1235949"/>
              <a:gd name="connsiteY140" fmla="*/ 1321653 h 1437056"/>
              <a:gd name="connsiteX141" fmla="*/ 264318 w 1235949"/>
              <a:gd name="connsiteY141" fmla="*/ 1328796 h 1437056"/>
              <a:gd name="connsiteX142" fmla="*/ 271462 w 1235949"/>
              <a:gd name="connsiteY142" fmla="*/ 1343084 h 1437056"/>
              <a:gd name="connsiteX143" fmla="*/ 276225 w 1235949"/>
              <a:gd name="connsiteY143" fmla="*/ 1350228 h 1437056"/>
              <a:gd name="connsiteX144" fmla="*/ 285750 w 1235949"/>
              <a:gd name="connsiteY144" fmla="*/ 1352609 h 1437056"/>
              <a:gd name="connsiteX145" fmla="*/ 328612 w 1235949"/>
              <a:gd name="connsiteY145" fmla="*/ 1347846 h 1437056"/>
              <a:gd name="connsiteX146" fmla="*/ 342900 w 1235949"/>
              <a:gd name="connsiteY146" fmla="*/ 1345465 h 1437056"/>
              <a:gd name="connsiteX147" fmla="*/ 366712 w 1235949"/>
              <a:gd name="connsiteY147" fmla="*/ 1350228 h 1437056"/>
              <a:gd name="connsiteX148" fmla="*/ 373856 w 1235949"/>
              <a:gd name="connsiteY148" fmla="*/ 1383565 h 1437056"/>
              <a:gd name="connsiteX149" fmla="*/ 381000 w 1235949"/>
              <a:gd name="connsiteY149" fmla="*/ 1412140 h 1437056"/>
              <a:gd name="connsiteX150" fmla="*/ 381000 w 1235949"/>
              <a:gd name="connsiteY150" fmla="*/ 1435953 h 1437056"/>
              <a:gd name="connsiteX0" fmla="*/ 381000 w 1235949"/>
              <a:gd name="connsiteY0" fmla="*/ 1435953 h 1437056"/>
              <a:gd name="connsiteX1" fmla="*/ 411956 w 1235949"/>
              <a:gd name="connsiteY1" fmla="*/ 1431190 h 1437056"/>
              <a:gd name="connsiteX2" fmla="*/ 426243 w 1235949"/>
              <a:gd name="connsiteY2" fmla="*/ 1419284 h 1437056"/>
              <a:gd name="connsiteX3" fmla="*/ 435768 w 1235949"/>
              <a:gd name="connsiteY3" fmla="*/ 1414521 h 1437056"/>
              <a:gd name="connsiteX4" fmla="*/ 447675 w 1235949"/>
              <a:gd name="connsiteY4" fmla="*/ 1404996 h 1437056"/>
              <a:gd name="connsiteX5" fmla="*/ 450056 w 1235949"/>
              <a:gd name="connsiteY5" fmla="*/ 1397853 h 1437056"/>
              <a:gd name="connsiteX6" fmla="*/ 476250 w 1235949"/>
              <a:gd name="connsiteY6" fmla="*/ 1378803 h 1437056"/>
              <a:gd name="connsiteX7" fmla="*/ 488156 w 1235949"/>
              <a:gd name="connsiteY7" fmla="*/ 1369278 h 1437056"/>
              <a:gd name="connsiteX8" fmla="*/ 526256 w 1235949"/>
              <a:gd name="connsiteY8" fmla="*/ 1362134 h 1437056"/>
              <a:gd name="connsiteX9" fmla="*/ 559593 w 1235949"/>
              <a:gd name="connsiteY9" fmla="*/ 1357371 h 1437056"/>
              <a:gd name="connsiteX10" fmla="*/ 573881 w 1235949"/>
              <a:gd name="connsiteY10" fmla="*/ 1347846 h 1437056"/>
              <a:gd name="connsiteX11" fmla="*/ 592931 w 1235949"/>
              <a:gd name="connsiteY11" fmla="*/ 1333559 h 1437056"/>
              <a:gd name="connsiteX12" fmla="*/ 611981 w 1235949"/>
              <a:gd name="connsiteY12" fmla="*/ 1321653 h 1437056"/>
              <a:gd name="connsiteX13" fmla="*/ 626268 w 1235949"/>
              <a:gd name="connsiteY13" fmla="*/ 1319271 h 1437056"/>
              <a:gd name="connsiteX14" fmla="*/ 657225 w 1235949"/>
              <a:gd name="connsiteY14" fmla="*/ 1314509 h 1437056"/>
              <a:gd name="connsiteX15" fmla="*/ 666750 w 1235949"/>
              <a:gd name="connsiteY15" fmla="*/ 1307365 h 1437056"/>
              <a:gd name="connsiteX16" fmla="*/ 652462 w 1235949"/>
              <a:gd name="connsiteY16" fmla="*/ 1295459 h 1437056"/>
              <a:gd name="connsiteX17" fmla="*/ 638175 w 1235949"/>
              <a:gd name="connsiteY17" fmla="*/ 1288315 h 1437056"/>
              <a:gd name="connsiteX18" fmla="*/ 626268 w 1235949"/>
              <a:gd name="connsiteY18" fmla="*/ 1278790 h 1437056"/>
              <a:gd name="connsiteX19" fmla="*/ 619125 w 1235949"/>
              <a:gd name="connsiteY19" fmla="*/ 1271646 h 1437056"/>
              <a:gd name="connsiteX20" fmla="*/ 621506 w 1235949"/>
              <a:gd name="connsiteY20" fmla="*/ 1254978 h 1437056"/>
              <a:gd name="connsiteX21" fmla="*/ 650081 w 1235949"/>
              <a:gd name="connsiteY21" fmla="*/ 1259740 h 1437056"/>
              <a:gd name="connsiteX22" fmla="*/ 671512 w 1235949"/>
              <a:gd name="connsiteY22" fmla="*/ 1266884 h 1437056"/>
              <a:gd name="connsiteX23" fmla="*/ 673893 w 1235949"/>
              <a:gd name="connsiteY23" fmla="*/ 1300221 h 1437056"/>
              <a:gd name="connsiteX24" fmla="*/ 692943 w 1235949"/>
              <a:gd name="connsiteY24" fmla="*/ 1302603 h 1437056"/>
              <a:gd name="connsiteX25" fmla="*/ 757237 w 1235949"/>
              <a:gd name="connsiteY25" fmla="*/ 1300221 h 1437056"/>
              <a:gd name="connsiteX26" fmla="*/ 776287 w 1235949"/>
              <a:gd name="connsiteY26" fmla="*/ 1297840 h 1437056"/>
              <a:gd name="connsiteX27" fmla="*/ 845343 w 1235949"/>
              <a:gd name="connsiteY27" fmla="*/ 1304984 h 1437056"/>
              <a:gd name="connsiteX28" fmla="*/ 885825 w 1235949"/>
              <a:gd name="connsiteY28" fmla="*/ 1314509 h 1437056"/>
              <a:gd name="connsiteX29" fmla="*/ 926306 w 1235949"/>
              <a:gd name="connsiteY29" fmla="*/ 1328796 h 1437056"/>
              <a:gd name="connsiteX30" fmla="*/ 945356 w 1235949"/>
              <a:gd name="connsiteY30" fmla="*/ 1333559 h 1437056"/>
              <a:gd name="connsiteX31" fmla="*/ 952500 w 1235949"/>
              <a:gd name="connsiteY31" fmla="*/ 1312127 h 1437056"/>
              <a:gd name="connsiteX32" fmla="*/ 988218 w 1235949"/>
              <a:gd name="connsiteY32" fmla="*/ 1290696 h 1437056"/>
              <a:gd name="connsiteX33" fmla="*/ 1019174 w 1235949"/>
              <a:gd name="connsiteY33" fmla="*/ 1259740 h 1437056"/>
              <a:gd name="connsiteX34" fmla="*/ 1035843 w 1235949"/>
              <a:gd name="connsiteY34" fmla="*/ 1216878 h 1437056"/>
              <a:gd name="connsiteX35" fmla="*/ 1062037 w 1235949"/>
              <a:gd name="connsiteY35" fmla="*/ 1150203 h 1437056"/>
              <a:gd name="connsiteX36" fmla="*/ 1069181 w 1235949"/>
              <a:gd name="connsiteY36" fmla="*/ 1121628 h 1437056"/>
              <a:gd name="connsiteX37" fmla="*/ 997743 w 1235949"/>
              <a:gd name="connsiteY37" fmla="*/ 1135915 h 1437056"/>
              <a:gd name="connsiteX38" fmla="*/ 1019175 w 1235949"/>
              <a:gd name="connsiteY38" fmla="*/ 1085909 h 1437056"/>
              <a:gd name="connsiteX39" fmla="*/ 1033462 w 1235949"/>
              <a:gd name="connsiteY39" fmla="*/ 1028759 h 1437056"/>
              <a:gd name="connsiteX40" fmla="*/ 1062036 w 1235949"/>
              <a:gd name="connsiteY40" fmla="*/ 971609 h 1437056"/>
              <a:gd name="connsiteX41" fmla="*/ 1119187 w 1235949"/>
              <a:gd name="connsiteY41" fmla="*/ 923984 h 1437056"/>
              <a:gd name="connsiteX42" fmla="*/ 1173956 w 1235949"/>
              <a:gd name="connsiteY42" fmla="*/ 859690 h 1437056"/>
              <a:gd name="connsiteX43" fmla="*/ 1235868 w 1235949"/>
              <a:gd name="connsiteY43" fmla="*/ 831115 h 1437056"/>
              <a:gd name="connsiteX44" fmla="*/ 1185861 w 1235949"/>
              <a:gd name="connsiteY44" fmla="*/ 778728 h 1437056"/>
              <a:gd name="connsiteX45" fmla="*/ 1133475 w 1235949"/>
              <a:gd name="connsiteY45" fmla="*/ 745390 h 1437056"/>
              <a:gd name="connsiteX46" fmla="*/ 1088231 w 1235949"/>
              <a:gd name="connsiteY46" fmla="*/ 662046 h 1437056"/>
              <a:gd name="connsiteX47" fmla="*/ 1064418 w 1235949"/>
              <a:gd name="connsiteY47" fmla="*/ 609659 h 1437056"/>
              <a:gd name="connsiteX48" fmla="*/ 1031081 w 1235949"/>
              <a:gd name="connsiteY48" fmla="*/ 535840 h 1437056"/>
              <a:gd name="connsiteX49" fmla="*/ 992981 w 1235949"/>
              <a:gd name="connsiteY49" fmla="*/ 452496 h 1437056"/>
              <a:gd name="connsiteX50" fmla="*/ 969168 w 1235949"/>
              <a:gd name="connsiteY50" fmla="*/ 397728 h 1437056"/>
              <a:gd name="connsiteX51" fmla="*/ 947738 w 1235949"/>
              <a:gd name="connsiteY51" fmla="*/ 333434 h 1437056"/>
              <a:gd name="connsiteX52" fmla="*/ 926306 w 1235949"/>
              <a:gd name="connsiteY52" fmla="*/ 242946 h 1437056"/>
              <a:gd name="connsiteX53" fmla="*/ 900112 w 1235949"/>
              <a:gd name="connsiteY53" fmla="*/ 161985 h 1437056"/>
              <a:gd name="connsiteX54" fmla="*/ 871537 w 1235949"/>
              <a:gd name="connsiteY54" fmla="*/ 88166 h 1437056"/>
              <a:gd name="connsiteX55" fmla="*/ 823912 w 1235949"/>
              <a:gd name="connsiteY55" fmla="*/ 58 h 1437056"/>
              <a:gd name="connsiteX56" fmla="*/ 852487 w 1235949"/>
              <a:gd name="connsiteY56" fmla="*/ 84506 h 1437056"/>
              <a:gd name="connsiteX57" fmla="*/ 862012 w 1235949"/>
              <a:gd name="connsiteY57" fmla="*/ 148800 h 1437056"/>
              <a:gd name="connsiteX58" fmla="*/ 847725 w 1235949"/>
              <a:gd name="connsiteY58" fmla="*/ 207228 h 1437056"/>
              <a:gd name="connsiteX59" fmla="*/ 812006 w 1235949"/>
              <a:gd name="connsiteY59" fmla="*/ 297715 h 1437056"/>
              <a:gd name="connsiteX60" fmla="*/ 797718 w 1235949"/>
              <a:gd name="connsiteY60" fmla="*/ 354865 h 1437056"/>
              <a:gd name="connsiteX61" fmla="*/ 781050 w 1235949"/>
              <a:gd name="connsiteY61" fmla="*/ 395346 h 1437056"/>
              <a:gd name="connsiteX62" fmla="*/ 754856 w 1235949"/>
              <a:gd name="connsiteY62" fmla="*/ 445353 h 1437056"/>
              <a:gd name="connsiteX63" fmla="*/ 762000 w 1235949"/>
              <a:gd name="connsiteY63" fmla="*/ 481071 h 1437056"/>
              <a:gd name="connsiteX64" fmla="*/ 733424 w 1235949"/>
              <a:gd name="connsiteY64" fmla="*/ 483453 h 1437056"/>
              <a:gd name="connsiteX65" fmla="*/ 688181 w 1235949"/>
              <a:gd name="connsiteY65" fmla="*/ 519171 h 1437056"/>
              <a:gd name="connsiteX66" fmla="*/ 642937 w 1235949"/>
              <a:gd name="connsiteY66" fmla="*/ 562034 h 1437056"/>
              <a:gd name="connsiteX67" fmla="*/ 607218 w 1235949"/>
              <a:gd name="connsiteY67" fmla="*/ 604896 h 1437056"/>
              <a:gd name="connsiteX68" fmla="*/ 602456 w 1235949"/>
              <a:gd name="connsiteY68" fmla="*/ 612040 h 1437056"/>
              <a:gd name="connsiteX69" fmla="*/ 573881 w 1235949"/>
              <a:gd name="connsiteY69" fmla="*/ 628709 h 1437056"/>
              <a:gd name="connsiteX70" fmla="*/ 554831 w 1235949"/>
              <a:gd name="connsiteY70" fmla="*/ 638234 h 1437056"/>
              <a:gd name="connsiteX71" fmla="*/ 542925 w 1235949"/>
              <a:gd name="connsiteY71" fmla="*/ 645378 h 1437056"/>
              <a:gd name="connsiteX72" fmla="*/ 535781 w 1235949"/>
              <a:gd name="connsiteY72" fmla="*/ 647759 h 1437056"/>
              <a:gd name="connsiteX73" fmla="*/ 516731 w 1235949"/>
              <a:gd name="connsiteY73" fmla="*/ 662046 h 1437056"/>
              <a:gd name="connsiteX74" fmla="*/ 500062 w 1235949"/>
              <a:gd name="connsiteY74" fmla="*/ 676334 h 1437056"/>
              <a:gd name="connsiteX75" fmla="*/ 490537 w 1235949"/>
              <a:gd name="connsiteY75" fmla="*/ 714434 h 1437056"/>
              <a:gd name="connsiteX76" fmla="*/ 490537 w 1235949"/>
              <a:gd name="connsiteY76" fmla="*/ 831115 h 1437056"/>
              <a:gd name="connsiteX77" fmla="*/ 495300 w 1235949"/>
              <a:gd name="connsiteY77" fmla="*/ 864453 h 1437056"/>
              <a:gd name="connsiteX78" fmla="*/ 492918 w 1235949"/>
              <a:gd name="connsiteY78" fmla="*/ 897790 h 1437056"/>
              <a:gd name="connsiteX79" fmla="*/ 483393 w 1235949"/>
              <a:gd name="connsiteY79" fmla="*/ 895409 h 1437056"/>
              <a:gd name="connsiteX80" fmla="*/ 478631 w 1235949"/>
              <a:gd name="connsiteY80" fmla="*/ 888265 h 1437056"/>
              <a:gd name="connsiteX81" fmla="*/ 447675 w 1235949"/>
              <a:gd name="connsiteY81" fmla="*/ 878740 h 1437056"/>
              <a:gd name="connsiteX82" fmla="*/ 445293 w 1235949"/>
              <a:gd name="connsiteY82" fmla="*/ 871596 h 1437056"/>
              <a:gd name="connsiteX83" fmla="*/ 438150 w 1235949"/>
              <a:gd name="connsiteY83" fmla="*/ 845403 h 1437056"/>
              <a:gd name="connsiteX84" fmla="*/ 421481 w 1235949"/>
              <a:gd name="connsiteY84" fmla="*/ 854928 h 1437056"/>
              <a:gd name="connsiteX85" fmla="*/ 407193 w 1235949"/>
              <a:gd name="connsiteY85" fmla="*/ 859690 h 1437056"/>
              <a:gd name="connsiteX86" fmla="*/ 397668 w 1235949"/>
              <a:gd name="connsiteY86" fmla="*/ 869215 h 1437056"/>
              <a:gd name="connsiteX87" fmla="*/ 395287 w 1235949"/>
              <a:gd name="connsiteY87" fmla="*/ 876359 h 1437056"/>
              <a:gd name="connsiteX88" fmla="*/ 388143 w 1235949"/>
              <a:gd name="connsiteY88" fmla="*/ 885884 h 1437056"/>
              <a:gd name="connsiteX89" fmla="*/ 369093 w 1235949"/>
              <a:gd name="connsiteY89" fmla="*/ 902553 h 1437056"/>
              <a:gd name="connsiteX90" fmla="*/ 371475 w 1235949"/>
              <a:gd name="connsiteY90" fmla="*/ 938271 h 1437056"/>
              <a:gd name="connsiteX91" fmla="*/ 373856 w 1235949"/>
              <a:gd name="connsiteY91" fmla="*/ 945415 h 1437056"/>
              <a:gd name="connsiteX92" fmla="*/ 381000 w 1235949"/>
              <a:gd name="connsiteY92" fmla="*/ 950178 h 1437056"/>
              <a:gd name="connsiteX93" fmla="*/ 390525 w 1235949"/>
              <a:gd name="connsiteY93" fmla="*/ 966846 h 1437056"/>
              <a:gd name="connsiteX94" fmla="*/ 392906 w 1235949"/>
              <a:gd name="connsiteY94" fmla="*/ 976371 h 1437056"/>
              <a:gd name="connsiteX95" fmla="*/ 400050 w 1235949"/>
              <a:gd name="connsiteY95" fmla="*/ 988278 h 1437056"/>
              <a:gd name="connsiteX96" fmla="*/ 407193 w 1235949"/>
              <a:gd name="connsiteY96" fmla="*/ 1023996 h 1437056"/>
              <a:gd name="connsiteX97" fmla="*/ 404812 w 1235949"/>
              <a:gd name="connsiteY97" fmla="*/ 1040665 h 1437056"/>
              <a:gd name="connsiteX98" fmla="*/ 378618 w 1235949"/>
              <a:gd name="connsiteY98" fmla="*/ 1033521 h 1437056"/>
              <a:gd name="connsiteX99" fmla="*/ 354806 w 1235949"/>
              <a:gd name="connsiteY99" fmla="*/ 1012090 h 1437056"/>
              <a:gd name="connsiteX100" fmla="*/ 350043 w 1235949"/>
              <a:gd name="connsiteY100" fmla="*/ 1004946 h 1437056"/>
              <a:gd name="connsiteX101" fmla="*/ 342900 w 1235949"/>
              <a:gd name="connsiteY101" fmla="*/ 1000184 h 1437056"/>
              <a:gd name="connsiteX102" fmla="*/ 307181 w 1235949"/>
              <a:gd name="connsiteY102" fmla="*/ 1007328 h 1437056"/>
              <a:gd name="connsiteX103" fmla="*/ 295275 w 1235949"/>
              <a:gd name="connsiteY103" fmla="*/ 1019234 h 1437056"/>
              <a:gd name="connsiteX104" fmla="*/ 288131 w 1235949"/>
              <a:gd name="connsiteY104" fmla="*/ 1043046 h 1437056"/>
              <a:gd name="connsiteX105" fmla="*/ 285750 w 1235949"/>
              <a:gd name="connsiteY105" fmla="*/ 1054953 h 1437056"/>
              <a:gd name="connsiteX106" fmla="*/ 278606 w 1235949"/>
              <a:gd name="connsiteY106" fmla="*/ 1057334 h 1437056"/>
              <a:gd name="connsiteX107" fmla="*/ 259556 w 1235949"/>
              <a:gd name="connsiteY107" fmla="*/ 1052571 h 1437056"/>
              <a:gd name="connsiteX108" fmla="*/ 252412 w 1235949"/>
              <a:gd name="connsiteY108" fmla="*/ 1040665 h 1437056"/>
              <a:gd name="connsiteX109" fmla="*/ 235743 w 1235949"/>
              <a:gd name="connsiteY109" fmla="*/ 1023996 h 1437056"/>
              <a:gd name="connsiteX110" fmla="*/ 235743 w 1235949"/>
              <a:gd name="connsiteY110" fmla="*/ 1023996 h 1437056"/>
              <a:gd name="connsiteX111" fmla="*/ 226218 w 1235949"/>
              <a:gd name="connsiteY111" fmla="*/ 1019234 h 1437056"/>
              <a:gd name="connsiteX112" fmla="*/ 207168 w 1235949"/>
              <a:gd name="connsiteY112" fmla="*/ 1007328 h 1437056"/>
              <a:gd name="connsiteX113" fmla="*/ 197643 w 1235949"/>
              <a:gd name="connsiteY113" fmla="*/ 1004946 h 1437056"/>
              <a:gd name="connsiteX114" fmla="*/ 166687 w 1235949"/>
              <a:gd name="connsiteY114" fmla="*/ 1000184 h 1437056"/>
              <a:gd name="connsiteX115" fmla="*/ 150018 w 1235949"/>
              <a:gd name="connsiteY115" fmla="*/ 995421 h 1437056"/>
              <a:gd name="connsiteX116" fmla="*/ 126206 w 1235949"/>
              <a:gd name="connsiteY116" fmla="*/ 985896 h 1437056"/>
              <a:gd name="connsiteX117" fmla="*/ 111918 w 1235949"/>
              <a:gd name="connsiteY117" fmla="*/ 978753 h 1437056"/>
              <a:gd name="connsiteX118" fmla="*/ 52387 w 1235949"/>
              <a:gd name="connsiteY118" fmla="*/ 983515 h 1437056"/>
              <a:gd name="connsiteX119" fmla="*/ 45243 w 1235949"/>
              <a:gd name="connsiteY119" fmla="*/ 988278 h 1437056"/>
              <a:gd name="connsiteX120" fmla="*/ 23812 w 1235949"/>
              <a:gd name="connsiteY120" fmla="*/ 1009709 h 1437056"/>
              <a:gd name="connsiteX121" fmla="*/ 16668 w 1235949"/>
              <a:gd name="connsiteY121" fmla="*/ 1033521 h 1437056"/>
              <a:gd name="connsiteX122" fmla="*/ 11906 w 1235949"/>
              <a:gd name="connsiteY122" fmla="*/ 1040665 h 1437056"/>
              <a:gd name="connsiteX123" fmla="*/ 9525 w 1235949"/>
              <a:gd name="connsiteY123" fmla="*/ 1081146 h 1437056"/>
              <a:gd name="connsiteX124" fmla="*/ 7143 w 1235949"/>
              <a:gd name="connsiteY124" fmla="*/ 1090671 h 1437056"/>
              <a:gd name="connsiteX125" fmla="*/ 4762 w 1235949"/>
              <a:gd name="connsiteY125" fmla="*/ 1104959 h 1437056"/>
              <a:gd name="connsiteX126" fmla="*/ 2381 w 1235949"/>
              <a:gd name="connsiteY126" fmla="*/ 1135915 h 1437056"/>
              <a:gd name="connsiteX127" fmla="*/ 0 w 1235949"/>
              <a:gd name="connsiteY127" fmla="*/ 1143059 h 1437056"/>
              <a:gd name="connsiteX128" fmla="*/ 2381 w 1235949"/>
              <a:gd name="connsiteY128" fmla="*/ 1209734 h 1437056"/>
              <a:gd name="connsiteX129" fmla="*/ 19050 w 1235949"/>
              <a:gd name="connsiteY129" fmla="*/ 1221640 h 1437056"/>
              <a:gd name="connsiteX130" fmla="*/ 45243 w 1235949"/>
              <a:gd name="connsiteY130" fmla="*/ 1233546 h 1437056"/>
              <a:gd name="connsiteX131" fmla="*/ 59531 w 1235949"/>
              <a:gd name="connsiteY131" fmla="*/ 1238309 h 1437056"/>
              <a:gd name="connsiteX132" fmla="*/ 83343 w 1235949"/>
              <a:gd name="connsiteY132" fmla="*/ 1254978 h 1437056"/>
              <a:gd name="connsiteX133" fmla="*/ 90487 w 1235949"/>
              <a:gd name="connsiteY133" fmla="*/ 1262121 h 1437056"/>
              <a:gd name="connsiteX134" fmla="*/ 104775 w 1235949"/>
              <a:gd name="connsiteY134" fmla="*/ 1266884 h 1437056"/>
              <a:gd name="connsiteX135" fmla="*/ 123825 w 1235949"/>
              <a:gd name="connsiteY135" fmla="*/ 1271646 h 1437056"/>
              <a:gd name="connsiteX136" fmla="*/ 138112 w 1235949"/>
              <a:gd name="connsiteY136" fmla="*/ 1276409 h 1437056"/>
              <a:gd name="connsiteX137" fmla="*/ 223837 w 1235949"/>
              <a:gd name="connsiteY137" fmla="*/ 1285934 h 1437056"/>
              <a:gd name="connsiteX138" fmla="*/ 257175 w 1235949"/>
              <a:gd name="connsiteY138" fmla="*/ 1314509 h 1437056"/>
              <a:gd name="connsiteX139" fmla="*/ 261937 w 1235949"/>
              <a:gd name="connsiteY139" fmla="*/ 1321653 h 1437056"/>
              <a:gd name="connsiteX140" fmla="*/ 264318 w 1235949"/>
              <a:gd name="connsiteY140" fmla="*/ 1328796 h 1437056"/>
              <a:gd name="connsiteX141" fmla="*/ 271462 w 1235949"/>
              <a:gd name="connsiteY141" fmla="*/ 1343084 h 1437056"/>
              <a:gd name="connsiteX142" fmla="*/ 276225 w 1235949"/>
              <a:gd name="connsiteY142" fmla="*/ 1350228 h 1437056"/>
              <a:gd name="connsiteX143" fmla="*/ 285750 w 1235949"/>
              <a:gd name="connsiteY143" fmla="*/ 1352609 h 1437056"/>
              <a:gd name="connsiteX144" fmla="*/ 328612 w 1235949"/>
              <a:gd name="connsiteY144" fmla="*/ 1347846 h 1437056"/>
              <a:gd name="connsiteX145" fmla="*/ 342900 w 1235949"/>
              <a:gd name="connsiteY145" fmla="*/ 1345465 h 1437056"/>
              <a:gd name="connsiteX146" fmla="*/ 366712 w 1235949"/>
              <a:gd name="connsiteY146" fmla="*/ 1350228 h 1437056"/>
              <a:gd name="connsiteX147" fmla="*/ 373856 w 1235949"/>
              <a:gd name="connsiteY147" fmla="*/ 1383565 h 1437056"/>
              <a:gd name="connsiteX148" fmla="*/ 381000 w 1235949"/>
              <a:gd name="connsiteY148" fmla="*/ 1412140 h 1437056"/>
              <a:gd name="connsiteX149" fmla="*/ 381000 w 1235949"/>
              <a:gd name="connsiteY149" fmla="*/ 1435953 h 1437056"/>
              <a:gd name="connsiteX0" fmla="*/ 381000 w 1235949"/>
              <a:gd name="connsiteY0" fmla="*/ 1435953 h 1437056"/>
              <a:gd name="connsiteX1" fmla="*/ 411956 w 1235949"/>
              <a:gd name="connsiteY1" fmla="*/ 1431190 h 1437056"/>
              <a:gd name="connsiteX2" fmla="*/ 426243 w 1235949"/>
              <a:gd name="connsiteY2" fmla="*/ 1419284 h 1437056"/>
              <a:gd name="connsiteX3" fmla="*/ 435768 w 1235949"/>
              <a:gd name="connsiteY3" fmla="*/ 1414521 h 1437056"/>
              <a:gd name="connsiteX4" fmla="*/ 447675 w 1235949"/>
              <a:gd name="connsiteY4" fmla="*/ 1404996 h 1437056"/>
              <a:gd name="connsiteX5" fmla="*/ 450056 w 1235949"/>
              <a:gd name="connsiteY5" fmla="*/ 1397853 h 1437056"/>
              <a:gd name="connsiteX6" fmla="*/ 476250 w 1235949"/>
              <a:gd name="connsiteY6" fmla="*/ 1378803 h 1437056"/>
              <a:gd name="connsiteX7" fmla="*/ 488156 w 1235949"/>
              <a:gd name="connsiteY7" fmla="*/ 1369278 h 1437056"/>
              <a:gd name="connsiteX8" fmla="*/ 526256 w 1235949"/>
              <a:gd name="connsiteY8" fmla="*/ 1362134 h 1437056"/>
              <a:gd name="connsiteX9" fmla="*/ 559593 w 1235949"/>
              <a:gd name="connsiteY9" fmla="*/ 1357371 h 1437056"/>
              <a:gd name="connsiteX10" fmla="*/ 573881 w 1235949"/>
              <a:gd name="connsiteY10" fmla="*/ 1347846 h 1437056"/>
              <a:gd name="connsiteX11" fmla="*/ 592931 w 1235949"/>
              <a:gd name="connsiteY11" fmla="*/ 1333559 h 1437056"/>
              <a:gd name="connsiteX12" fmla="*/ 611981 w 1235949"/>
              <a:gd name="connsiteY12" fmla="*/ 1321653 h 1437056"/>
              <a:gd name="connsiteX13" fmla="*/ 626268 w 1235949"/>
              <a:gd name="connsiteY13" fmla="*/ 1319271 h 1437056"/>
              <a:gd name="connsiteX14" fmla="*/ 657225 w 1235949"/>
              <a:gd name="connsiteY14" fmla="*/ 1314509 h 1437056"/>
              <a:gd name="connsiteX15" fmla="*/ 666750 w 1235949"/>
              <a:gd name="connsiteY15" fmla="*/ 1307365 h 1437056"/>
              <a:gd name="connsiteX16" fmla="*/ 652462 w 1235949"/>
              <a:gd name="connsiteY16" fmla="*/ 1295459 h 1437056"/>
              <a:gd name="connsiteX17" fmla="*/ 638175 w 1235949"/>
              <a:gd name="connsiteY17" fmla="*/ 1288315 h 1437056"/>
              <a:gd name="connsiteX18" fmla="*/ 626268 w 1235949"/>
              <a:gd name="connsiteY18" fmla="*/ 1278790 h 1437056"/>
              <a:gd name="connsiteX19" fmla="*/ 619125 w 1235949"/>
              <a:gd name="connsiteY19" fmla="*/ 1271646 h 1437056"/>
              <a:gd name="connsiteX20" fmla="*/ 621506 w 1235949"/>
              <a:gd name="connsiteY20" fmla="*/ 1254978 h 1437056"/>
              <a:gd name="connsiteX21" fmla="*/ 650081 w 1235949"/>
              <a:gd name="connsiteY21" fmla="*/ 1259740 h 1437056"/>
              <a:gd name="connsiteX22" fmla="*/ 671512 w 1235949"/>
              <a:gd name="connsiteY22" fmla="*/ 1266884 h 1437056"/>
              <a:gd name="connsiteX23" fmla="*/ 673893 w 1235949"/>
              <a:gd name="connsiteY23" fmla="*/ 1300221 h 1437056"/>
              <a:gd name="connsiteX24" fmla="*/ 692943 w 1235949"/>
              <a:gd name="connsiteY24" fmla="*/ 1302603 h 1437056"/>
              <a:gd name="connsiteX25" fmla="*/ 757237 w 1235949"/>
              <a:gd name="connsiteY25" fmla="*/ 1300221 h 1437056"/>
              <a:gd name="connsiteX26" fmla="*/ 776287 w 1235949"/>
              <a:gd name="connsiteY26" fmla="*/ 1297840 h 1437056"/>
              <a:gd name="connsiteX27" fmla="*/ 845343 w 1235949"/>
              <a:gd name="connsiteY27" fmla="*/ 1304984 h 1437056"/>
              <a:gd name="connsiteX28" fmla="*/ 885825 w 1235949"/>
              <a:gd name="connsiteY28" fmla="*/ 1314509 h 1437056"/>
              <a:gd name="connsiteX29" fmla="*/ 926306 w 1235949"/>
              <a:gd name="connsiteY29" fmla="*/ 1328796 h 1437056"/>
              <a:gd name="connsiteX30" fmla="*/ 952500 w 1235949"/>
              <a:gd name="connsiteY30" fmla="*/ 1312127 h 1437056"/>
              <a:gd name="connsiteX31" fmla="*/ 988218 w 1235949"/>
              <a:gd name="connsiteY31" fmla="*/ 1290696 h 1437056"/>
              <a:gd name="connsiteX32" fmla="*/ 1019174 w 1235949"/>
              <a:gd name="connsiteY32" fmla="*/ 1259740 h 1437056"/>
              <a:gd name="connsiteX33" fmla="*/ 1035843 w 1235949"/>
              <a:gd name="connsiteY33" fmla="*/ 1216878 h 1437056"/>
              <a:gd name="connsiteX34" fmla="*/ 1062037 w 1235949"/>
              <a:gd name="connsiteY34" fmla="*/ 1150203 h 1437056"/>
              <a:gd name="connsiteX35" fmla="*/ 1069181 w 1235949"/>
              <a:gd name="connsiteY35" fmla="*/ 1121628 h 1437056"/>
              <a:gd name="connsiteX36" fmla="*/ 997743 w 1235949"/>
              <a:gd name="connsiteY36" fmla="*/ 1135915 h 1437056"/>
              <a:gd name="connsiteX37" fmla="*/ 1019175 w 1235949"/>
              <a:gd name="connsiteY37" fmla="*/ 1085909 h 1437056"/>
              <a:gd name="connsiteX38" fmla="*/ 1033462 w 1235949"/>
              <a:gd name="connsiteY38" fmla="*/ 1028759 h 1437056"/>
              <a:gd name="connsiteX39" fmla="*/ 1062036 w 1235949"/>
              <a:gd name="connsiteY39" fmla="*/ 971609 h 1437056"/>
              <a:gd name="connsiteX40" fmla="*/ 1119187 w 1235949"/>
              <a:gd name="connsiteY40" fmla="*/ 923984 h 1437056"/>
              <a:gd name="connsiteX41" fmla="*/ 1173956 w 1235949"/>
              <a:gd name="connsiteY41" fmla="*/ 859690 h 1437056"/>
              <a:gd name="connsiteX42" fmla="*/ 1235868 w 1235949"/>
              <a:gd name="connsiteY42" fmla="*/ 831115 h 1437056"/>
              <a:gd name="connsiteX43" fmla="*/ 1185861 w 1235949"/>
              <a:gd name="connsiteY43" fmla="*/ 778728 h 1437056"/>
              <a:gd name="connsiteX44" fmla="*/ 1133475 w 1235949"/>
              <a:gd name="connsiteY44" fmla="*/ 745390 h 1437056"/>
              <a:gd name="connsiteX45" fmla="*/ 1088231 w 1235949"/>
              <a:gd name="connsiteY45" fmla="*/ 662046 h 1437056"/>
              <a:gd name="connsiteX46" fmla="*/ 1064418 w 1235949"/>
              <a:gd name="connsiteY46" fmla="*/ 609659 h 1437056"/>
              <a:gd name="connsiteX47" fmla="*/ 1031081 w 1235949"/>
              <a:gd name="connsiteY47" fmla="*/ 535840 h 1437056"/>
              <a:gd name="connsiteX48" fmla="*/ 992981 w 1235949"/>
              <a:gd name="connsiteY48" fmla="*/ 452496 h 1437056"/>
              <a:gd name="connsiteX49" fmla="*/ 969168 w 1235949"/>
              <a:gd name="connsiteY49" fmla="*/ 397728 h 1437056"/>
              <a:gd name="connsiteX50" fmla="*/ 947738 w 1235949"/>
              <a:gd name="connsiteY50" fmla="*/ 333434 h 1437056"/>
              <a:gd name="connsiteX51" fmla="*/ 926306 w 1235949"/>
              <a:gd name="connsiteY51" fmla="*/ 242946 h 1437056"/>
              <a:gd name="connsiteX52" fmla="*/ 900112 w 1235949"/>
              <a:gd name="connsiteY52" fmla="*/ 161985 h 1437056"/>
              <a:gd name="connsiteX53" fmla="*/ 871537 w 1235949"/>
              <a:gd name="connsiteY53" fmla="*/ 88166 h 1437056"/>
              <a:gd name="connsiteX54" fmla="*/ 823912 w 1235949"/>
              <a:gd name="connsiteY54" fmla="*/ 58 h 1437056"/>
              <a:gd name="connsiteX55" fmla="*/ 852487 w 1235949"/>
              <a:gd name="connsiteY55" fmla="*/ 84506 h 1437056"/>
              <a:gd name="connsiteX56" fmla="*/ 862012 w 1235949"/>
              <a:gd name="connsiteY56" fmla="*/ 148800 h 1437056"/>
              <a:gd name="connsiteX57" fmla="*/ 847725 w 1235949"/>
              <a:gd name="connsiteY57" fmla="*/ 207228 h 1437056"/>
              <a:gd name="connsiteX58" fmla="*/ 812006 w 1235949"/>
              <a:gd name="connsiteY58" fmla="*/ 297715 h 1437056"/>
              <a:gd name="connsiteX59" fmla="*/ 797718 w 1235949"/>
              <a:gd name="connsiteY59" fmla="*/ 354865 h 1437056"/>
              <a:gd name="connsiteX60" fmla="*/ 781050 w 1235949"/>
              <a:gd name="connsiteY60" fmla="*/ 395346 h 1437056"/>
              <a:gd name="connsiteX61" fmla="*/ 754856 w 1235949"/>
              <a:gd name="connsiteY61" fmla="*/ 445353 h 1437056"/>
              <a:gd name="connsiteX62" fmla="*/ 762000 w 1235949"/>
              <a:gd name="connsiteY62" fmla="*/ 481071 h 1437056"/>
              <a:gd name="connsiteX63" fmla="*/ 733424 w 1235949"/>
              <a:gd name="connsiteY63" fmla="*/ 483453 h 1437056"/>
              <a:gd name="connsiteX64" fmla="*/ 688181 w 1235949"/>
              <a:gd name="connsiteY64" fmla="*/ 519171 h 1437056"/>
              <a:gd name="connsiteX65" fmla="*/ 642937 w 1235949"/>
              <a:gd name="connsiteY65" fmla="*/ 562034 h 1437056"/>
              <a:gd name="connsiteX66" fmla="*/ 607218 w 1235949"/>
              <a:gd name="connsiteY66" fmla="*/ 604896 h 1437056"/>
              <a:gd name="connsiteX67" fmla="*/ 602456 w 1235949"/>
              <a:gd name="connsiteY67" fmla="*/ 612040 h 1437056"/>
              <a:gd name="connsiteX68" fmla="*/ 573881 w 1235949"/>
              <a:gd name="connsiteY68" fmla="*/ 628709 h 1437056"/>
              <a:gd name="connsiteX69" fmla="*/ 554831 w 1235949"/>
              <a:gd name="connsiteY69" fmla="*/ 638234 h 1437056"/>
              <a:gd name="connsiteX70" fmla="*/ 542925 w 1235949"/>
              <a:gd name="connsiteY70" fmla="*/ 645378 h 1437056"/>
              <a:gd name="connsiteX71" fmla="*/ 535781 w 1235949"/>
              <a:gd name="connsiteY71" fmla="*/ 647759 h 1437056"/>
              <a:gd name="connsiteX72" fmla="*/ 516731 w 1235949"/>
              <a:gd name="connsiteY72" fmla="*/ 662046 h 1437056"/>
              <a:gd name="connsiteX73" fmla="*/ 500062 w 1235949"/>
              <a:gd name="connsiteY73" fmla="*/ 676334 h 1437056"/>
              <a:gd name="connsiteX74" fmla="*/ 490537 w 1235949"/>
              <a:gd name="connsiteY74" fmla="*/ 714434 h 1437056"/>
              <a:gd name="connsiteX75" fmla="*/ 490537 w 1235949"/>
              <a:gd name="connsiteY75" fmla="*/ 831115 h 1437056"/>
              <a:gd name="connsiteX76" fmla="*/ 495300 w 1235949"/>
              <a:gd name="connsiteY76" fmla="*/ 864453 h 1437056"/>
              <a:gd name="connsiteX77" fmla="*/ 492918 w 1235949"/>
              <a:gd name="connsiteY77" fmla="*/ 897790 h 1437056"/>
              <a:gd name="connsiteX78" fmla="*/ 483393 w 1235949"/>
              <a:gd name="connsiteY78" fmla="*/ 895409 h 1437056"/>
              <a:gd name="connsiteX79" fmla="*/ 478631 w 1235949"/>
              <a:gd name="connsiteY79" fmla="*/ 888265 h 1437056"/>
              <a:gd name="connsiteX80" fmla="*/ 447675 w 1235949"/>
              <a:gd name="connsiteY80" fmla="*/ 878740 h 1437056"/>
              <a:gd name="connsiteX81" fmla="*/ 445293 w 1235949"/>
              <a:gd name="connsiteY81" fmla="*/ 871596 h 1437056"/>
              <a:gd name="connsiteX82" fmla="*/ 438150 w 1235949"/>
              <a:gd name="connsiteY82" fmla="*/ 845403 h 1437056"/>
              <a:gd name="connsiteX83" fmla="*/ 421481 w 1235949"/>
              <a:gd name="connsiteY83" fmla="*/ 854928 h 1437056"/>
              <a:gd name="connsiteX84" fmla="*/ 407193 w 1235949"/>
              <a:gd name="connsiteY84" fmla="*/ 859690 h 1437056"/>
              <a:gd name="connsiteX85" fmla="*/ 397668 w 1235949"/>
              <a:gd name="connsiteY85" fmla="*/ 869215 h 1437056"/>
              <a:gd name="connsiteX86" fmla="*/ 395287 w 1235949"/>
              <a:gd name="connsiteY86" fmla="*/ 876359 h 1437056"/>
              <a:gd name="connsiteX87" fmla="*/ 388143 w 1235949"/>
              <a:gd name="connsiteY87" fmla="*/ 885884 h 1437056"/>
              <a:gd name="connsiteX88" fmla="*/ 369093 w 1235949"/>
              <a:gd name="connsiteY88" fmla="*/ 902553 h 1437056"/>
              <a:gd name="connsiteX89" fmla="*/ 371475 w 1235949"/>
              <a:gd name="connsiteY89" fmla="*/ 938271 h 1437056"/>
              <a:gd name="connsiteX90" fmla="*/ 373856 w 1235949"/>
              <a:gd name="connsiteY90" fmla="*/ 945415 h 1437056"/>
              <a:gd name="connsiteX91" fmla="*/ 381000 w 1235949"/>
              <a:gd name="connsiteY91" fmla="*/ 950178 h 1437056"/>
              <a:gd name="connsiteX92" fmla="*/ 390525 w 1235949"/>
              <a:gd name="connsiteY92" fmla="*/ 966846 h 1437056"/>
              <a:gd name="connsiteX93" fmla="*/ 392906 w 1235949"/>
              <a:gd name="connsiteY93" fmla="*/ 976371 h 1437056"/>
              <a:gd name="connsiteX94" fmla="*/ 400050 w 1235949"/>
              <a:gd name="connsiteY94" fmla="*/ 988278 h 1437056"/>
              <a:gd name="connsiteX95" fmla="*/ 407193 w 1235949"/>
              <a:gd name="connsiteY95" fmla="*/ 1023996 h 1437056"/>
              <a:gd name="connsiteX96" fmla="*/ 404812 w 1235949"/>
              <a:gd name="connsiteY96" fmla="*/ 1040665 h 1437056"/>
              <a:gd name="connsiteX97" fmla="*/ 378618 w 1235949"/>
              <a:gd name="connsiteY97" fmla="*/ 1033521 h 1437056"/>
              <a:gd name="connsiteX98" fmla="*/ 354806 w 1235949"/>
              <a:gd name="connsiteY98" fmla="*/ 1012090 h 1437056"/>
              <a:gd name="connsiteX99" fmla="*/ 350043 w 1235949"/>
              <a:gd name="connsiteY99" fmla="*/ 1004946 h 1437056"/>
              <a:gd name="connsiteX100" fmla="*/ 342900 w 1235949"/>
              <a:gd name="connsiteY100" fmla="*/ 1000184 h 1437056"/>
              <a:gd name="connsiteX101" fmla="*/ 307181 w 1235949"/>
              <a:gd name="connsiteY101" fmla="*/ 1007328 h 1437056"/>
              <a:gd name="connsiteX102" fmla="*/ 295275 w 1235949"/>
              <a:gd name="connsiteY102" fmla="*/ 1019234 h 1437056"/>
              <a:gd name="connsiteX103" fmla="*/ 288131 w 1235949"/>
              <a:gd name="connsiteY103" fmla="*/ 1043046 h 1437056"/>
              <a:gd name="connsiteX104" fmla="*/ 285750 w 1235949"/>
              <a:gd name="connsiteY104" fmla="*/ 1054953 h 1437056"/>
              <a:gd name="connsiteX105" fmla="*/ 278606 w 1235949"/>
              <a:gd name="connsiteY105" fmla="*/ 1057334 h 1437056"/>
              <a:gd name="connsiteX106" fmla="*/ 259556 w 1235949"/>
              <a:gd name="connsiteY106" fmla="*/ 1052571 h 1437056"/>
              <a:gd name="connsiteX107" fmla="*/ 252412 w 1235949"/>
              <a:gd name="connsiteY107" fmla="*/ 1040665 h 1437056"/>
              <a:gd name="connsiteX108" fmla="*/ 235743 w 1235949"/>
              <a:gd name="connsiteY108" fmla="*/ 1023996 h 1437056"/>
              <a:gd name="connsiteX109" fmla="*/ 235743 w 1235949"/>
              <a:gd name="connsiteY109" fmla="*/ 1023996 h 1437056"/>
              <a:gd name="connsiteX110" fmla="*/ 226218 w 1235949"/>
              <a:gd name="connsiteY110" fmla="*/ 1019234 h 1437056"/>
              <a:gd name="connsiteX111" fmla="*/ 207168 w 1235949"/>
              <a:gd name="connsiteY111" fmla="*/ 1007328 h 1437056"/>
              <a:gd name="connsiteX112" fmla="*/ 197643 w 1235949"/>
              <a:gd name="connsiteY112" fmla="*/ 1004946 h 1437056"/>
              <a:gd name="connsiteX113" fmla="*/ 166687 w 1235949"/>
              <a:gd name="connsiteY113" fmla="*/ 1000184 h 1437056"/>
              <a:gd name="connsiteX114" fmla="*/ 150018 w 1235949"/>
              <a:gd name="connsiteY114" fmla="*/ 995421 h 1437056"/>
              <a:gd name="connsiteX115" fmla="*/ 126206 w 1235949"/>
              <a:gd name="connsiteY115" fmla="*/ 985896 h 1437056"/>
              <a:gd name="connsiteX116" fmla="*/ 111918 w 1235949"/>
              <a:gd name="connsiteY116" fmla="*/ 978753 h 1437056"/>
              <a:gd name="connsiteX117" fmla="*/ 52387 w 1235949"/>
              <a:gd name="connsiteY117" fmla="*/ 983515 h 1437056"/>
              <a:gd name="connsiteX118" fmla="*/ 45243 w 1235949"/>
              <a:gd name="connsiteY118" fmla="*/ 988278 h 1437056"/>
              <a:gd name="connsiteX119" fmla="*/ 23812 w 1235949"/>
              <a:gd name="connsiteY119" fmla="*/ 1009709 h 1437056"/>
              <a:gd name="connsiteX120" fmla="*/ 16668 w 1235949"/>
              <a:gd name="connsiteY120" fmla="*/ 1033521 h 1437056"/>
              <a:gd name="connsiteX121" fmla="*/ 11906 w 1235949"/>
              <a:gd name="connsiteY121" fmla="*/ 1040665 h 1437056"/>
              <a:gd name="connsiteX122" fmla="*/ 9525 w 1235949"/>
              <a:gd name="connsiteY122" fmla="*/ 1081146 h 1437056"/>
              <a:gd name="connsiteX123" fmla="*/ 7143 w 1235949"/>
              <a:gd name="connsiteY123" fmla="*/ 1090671 h 1437056"/>
              <a:gd name="connsiteX124" fmla="*/ 4762 w 1235949"/>
              <a:gd name="connsiteY124" fmla="*/ 1104959 h 1437056"/>
              <a:gd name="connsiteX125" fmla="*/ 2381 w 1235949"/>
              <a:gd name="connsiteY125" fmla="*/ 1135915 h 1437056"/>
              <a:gd name="connsiteX126" fmla="*/ 0 w 1235949"/>
              <a:gd name="connsiteY126" fmla="*/ 1143059 h 1437056"/>
              <a:gd name="connsiteX127" fmla="*/ 2381 w 1235949"/>
              <a:gd name="connsiteY127" fmla="*/ 1209734 h 1437056"/>
              <a:gd name="connsiteX128" fmla="*/ 19050 w 1235949"/>
              <a:gd name="connsiteY128" fmla="*/ 1221640 h 1437056"/>
              <a:gd name="connsiteX129" fmla="*/ 45243 w 1235949"/>
              <a:gd name="connsiteY129" fmla="*/ 1233546 h 1437056"/>
              <a:gd name="connsiteX130" fmla="*/ 59531 w 1235949"/>
              <a:gd name="connsiteY130" fmla="*/ 1238309 h 1437056"/>
              <a:gd name="connsiteX131" fmla="*/ 83343 w 1235949"/>
              <a:gd name="connsiteY131" fmla="*/ 1254978 h 1437056"/>
              <a:gd name="connsiteX132" fmla="*/ 90487 w 1235949"/>
              <a:gd name="connsiteY132" fmla="*/ 1262121 h 1437056"/>
              <a:gd name="connsiteX133" fmla="*/ 104775 w 1235949"/>
              <a:gd name="connsiteY133" fmla="*/ 1266884 h 1437056"/>
              <a:gd name="connsiteX134" fmla="*/ 123825 w 1235949"/>
              <a:gd name="connsiteY134" fmla="*/ 1271646 h 1437056"/>
              <a:gd name="connsiteX135" fmla="*/ 138112 w 1235949"/>
              <a:gd name="connsiteY135" fmla="*/ 1276409 h 1437056"/>
              <a:gd name="connsiteX136" fmla="*/ 223837 w 1235949"/>
              <a:gd name="connsiteY136" fmla="*/ 1285934 h 1437056"/>
              <a:gd name="connsiteX137" fmla="*/ 257175 w 1235949"/>
              <a:gd name="connsiteY137" fmla="*/ 1314509 h 1437056"/>
              <a:gd name="connsiteX138" fmla="*/ 261937 w 1235949"/>
              <a:gd name="connsiteY138" fmla="*/ 1321653 h 1437056"/>
              <a:gd name="connsiteX139" fmla="*/ 264318 w 1235949"/>
              <a:gd name="connsiteY139" fmla="*/ 1328796 h 1437056"/>
              <a:gd name="connsiteX140" fmla="*/ 271462 w 1235949"/>
              <a:gd name="connsiteY140" fmla="*/ 1343084 h 1437056"/>
              <a:gd name="connsiteX141" fmla="*/ 276225 w 1235949"/>
              <a:gd name="connsiteY141" fmla="*/ 1350228 h 1437056"/>
              <a:gd name="connsiteX142" fmla="*/ 285750 w 1235949"/>
              <a:gd name="connsiteY142" fmla="*/ 1352609 h 1437056"/>
              <a:gd name="connsiteX143" fmla="*/ 328612 w 1235949"/>
              <a:gd name="connsiteY143" fmla="*/ 1347846 h 1437056"/>
              <a:gd name="connsiteX144" fmla="*/ 342900 w 1235949"/>
              <a:gd name="connsiteY144" fmla="*/ 1345465 h 1437056"/>
              <a:gd name="connsiteX145" fmla="*/ 366712 w 1235949"/>
              <a:gd name="connsiteY145" fmla="*/ 1350228 h 1437056"/>
              <a:gd name="connsiteX146" fmla="*/ 373856 w 1235949"/>
              <a:gd name="connsiteY146" fmla="*/ 1383565 h 1437056"/>
              <a:gd name="connsiteX147" fmla="*/ 381000 w 1235949"/>
              <a:gd name="connsiteY147" fmla="*/ 1412140 h 1437056"/>
              <a:gd name="connsiteX148" fmla="*/ 381000 w 1235949"/>
              <a:gd name="connsiteY148" fmla="*/ 1435953 h 1437056"/>
              <a:gd name="connsiteX0" fmla="*/ 381000 w 1235949"/>
              <a:gd name="connsiteY0" fmla="*/ 1435953 h 1437056"/>
              <a:gd name="connsiteX1" fmla="*/ 411956 w 1235949"/>
              <a:gd name="connsiteY1" fmla="*/ 1431190 h 1437056"/>
              <a:gd name="connsiteX2" fmla="*/ 426243 w 1235949"/>
              <a:gd name="connsiteY2" fmla="*/ 1419284 h 1437056"/>
              <a:gd name="connsiteX3" fmla="*/ 435768 w 1235949"/>
              <a:gd name="connsiteY3" fmla="*/ 1414521 h 1437056"/>
              <a:gd name="connsiteX4" fmla="*/ 447675 w 1235949"/>
              <a:gd name="connsiteY4" fmla="*/ 1404996 h 1437056"/>
              <a:gd name="connsiteX5" fmla="*/ 450056 w 1235949"/>
              <a:gd name="connsiteY5" fmla="*/ 1397853 h 1437056"/>
              <a:gd name="connsiteX6" fmla="*/ 476250 w 1235949"/>
              <a:gd name="connsiteY6" fmla="*/ 1378803 h 1437056"/>
              <a:gd name="connsiteX7" fmla="*/ 488156 w 1235949"/>
              <a:gd name="connsiteY7" fmla="*/ 1369278 h 1437056"/>
              <a:gd name="connsiteX8" fmla="*/ 526256 w 1235949"/>
              <a:gd name="connsiteY8" fmla="*/ 1362134 h 1437056"/>
              <a:gd name="connsiteX9" fmla="*/ 559593 w 1235949"/>
              <a:gd name="connsiteY9" fmla="*/ 1357371 h 1437056"/>
              <a:gd name="connsiteX10" fmla="*/ 573881 w 1235949"/>
              <a:gd name="connsiteY10" fmla="*/ 1347846 h 1437056"/>
              <a:gd name="connsiteX11" fmla="*/ 592931 w 1235949"/>
              <a:gd name="connsiteY11" fmla="*/ 1333559 h 1437056"/>
              <a:gd name="connsiteX12" fmla="*/ 611981 w 1235949"/>
              <a:gd name="connsiteY12" fmla="*/ 1321653 h 1437056"/>
              <a:gd name="connsiteX13" fmla="*/ 626268 w 1235949"/>
              <a:gd name="connsiteY13" fmla="*/ 1319271 h 1437056"/>
              <a:gd name="connsiteX14" fmla="*/ 657225 w 1235949"/>
              <a:gd name="connsiteY14" fmla="*/ 1314509 h 1437056"/>
              <a:gd name="connsiteX15" fmla="*/ 666750 w 1235949"/>
              <a:gd name="connsiteY15" fmla="*/ 1307365 h 1437056"/>
              <a:gd name="connsiteX16" fmla="*/ 652462 w 1235949"/>
              <a:gd name="connsiteY16" fmla="*/ 1295459 h 1437056"/>
              <a:gd name="connsiteX17" fmla="*/ 638175 w 1235949"/>
              <a:gd name="connsiteY17" fmla="*/ 1288315 h 1437056"/>
              <a:gd name="connsiteX18" fmla="*/ 626268 w 1235949"/>
              <a:gd name="connsiteY18" fmla="*/ 1278790 h 1437056"/>
              <a:gd name="connsiteX19" fmla="*/ 619125 w 1235949"/>
              <a:gd name="connsiteY19" fmla="*/ 1271646 h 1437056"/>
              <a:gd name="connsiteX20" fmla="*/ 621506 w 1235949"/>
              <a:gd name="connsiteY20" fmla="*/ 1254978 h 1437056"/>
              <a:gd name="connsiteX21" fmla="*/ 650081 w 1235949"/>
              <a:gd name="connsiteY21" fmla="*/ 1259740 h 1437056"/>
              <a:gd name="connsiteX22" fmla="*/ 671512 w 1235949"/>
              <a:gd name="connsiteY22" fmla="*/ 1266884 h 1437056"/>
              <a:gd name="connsiteX23" fmla="*/ 673893 w 1235949"/>
              <a:gd name="connsiteY23" fmla="*/ 1300221 h 1437056"/>
              <a:gd name="connsiteX24" fmla="*/ 692943 w 1235949"/>
              <a:gd name="connsiteY24" fmla="*/ 1302603 h 1437056"/>
              <a:gd name="connsiteX25" fmla="*/ 757237 w 1235949"/>
              <a:gd name="connsiteY25" fmla="*/ 1300221 h 1437056"/>
              <a:gd name="connsiteX26" fmla="*/ 776287 w 1235949"/>
              <a:gd name="connsiteY26" fmla="*/ 1297840 h 1437056"/>
              <a:gd name="connsiteX27" fmla="*/ 845343 w 1235949"/>
              <a:gd name="connsiteY27" fmla="*/ 1304984 h 1437056"/>
              <a:gd name="connsiteX28" fmla="*/ 885825 w 1235949"/>
              <a:gd name="connsiteY28" fmla="*/ 1314509 h 1437056"/>
              <a:gd name="connsiteX29" fmla="*/ 938212 w 1235949"/>
              <a:gd name="connsiteY29" fmla="*/ 1333559 h 1437056"/>
              <a:gd name="connsiteX30" fmla="*/ 952500 w 1235949"/>
              <a:gd name="connsiteY30" fmla="*/ 1312127 h 1437056"/>
              <a:gd name="connsiteX31" fmla="*/ 988218 w 1235949"/>
              <a:gd name="connsiteY31" fmla="*/ 1290696 h 1437056"/>
              <a:gd name="connsiteX32" fmla="*/ 1019174 w 1235949"/>
              <a:gd name="connsiteY32" fmla="*/ 1259740 h 1437056"/>
              <a:gd name="connsiteX33" fmla="*/ 1035843 w 1235949"/>
              <a:gd name="connsiteY33" fmla="*/ 1216878 h 1437056"/>
              <a:gd name="connsiteX34" fmla="*/ 1062037 w 1235949"/>
              <a:gd name="connsiteY34" fmla="*/ 1150203 h 1437056"/>
              <a:gd name="connsiteX35" fmla="*/ 1069181 w 1235949"/>
              <a:gd name="connsiteY35" fmla="*/ 1121628 h 1437056"/>
              <a:gd name="connsiteX36" fmla="*/ 997743 w 1235949"/>
              <a:gd name="connsiteY36" fmla="*/ 1135915 h 1437056"/>
              <a:gd name="connsiteX37" fmla="*/ 1019175 w 1235949"/>
              <a:gd name="connsiteY37" fmla="*/ 1085909 h 1437056"/>
              <a:gd name="connsiteX38" fmla="*/ 1033462 w 1235949"/>
              <a:gd name="connsiteY38" fmla="*/ 1028759 h 1437056"/>
              <a:gd name="connsiteX39" fmla="*/ 1062036 w 1235949"/>
              <a:gd name="connsiteY39" fmla="*/ 971609 h 1437056"/>
              <a:gd name="connsiteX40" fmla="*/ 1119187 w 1235949"/>
              <a:gd name="connsiteY40" fmla="*/ 923984 h 1437056"/>
              <a:gd name="connsiteX41" fmla="*/ 1173956 w 1235949"/>
              <a:gd name="connsiteY41" fmla="*/ 859690 h 1437056"/>
              <a:gd name="connsiteX42" fmla="*/ 1235868 w 1235949"/>
              <a:gd name="connsiteY42" fmla="*/ 831115 h 1437056"/>
              <a:gd name="connsiteX43" fmla="*/ 1185861 w 1235949"/>
              <a:gd name="connsiteY43" fmla="*/ 778728 h 1437056"/>
              <a:gd name="connsiteX44" fmla="*/ 1133475 w 1235949"/>
              <a:gd name="connsiteY44" fmla="*/ 745390 h 1437056"/>
              <a:gd name="connsiteX45" fmla="*/ 1088231 w 1235949"/>
              <a:gd name="connsiteY45" fmla="*/ 662046 h 1437056"/>
              <a:gd name="connsiteX46" fmla="*/ 1064418 w 1235949"/>
              <a:gd name="connsiteY46" fmla="*/ 609659 h 1437056"/>
              <a:gd name="connsiteX47" fmla="*/ 1031081 w 1235949"/>
              <a:gd name="connsiteY47" fmla="*/ 535840 h 1437056"/>
              <a:gd name="connsiteX48" fmla="*/ 992981 w 1235949"/>
              <a:gd name="connsiteY48" fmla="*/ 452496 h 1437056"/>
              <a:gd name="connsiteX49" fmla="*/ 969168 w 1235949"/>
              <a:gd name="connsiteY49" fmla="*/ 397728 h 1437056"/>
              <a:gd name="connsiteX50" fmla="*/ 947738 w 1235949"/>
              <a:gd name="connsiteY50" fmla="*/ 333434 h 1437056"/>
              <a:gd name="connsiteX51" fmla="*/ 926306 w 1235949"/>
              <a:gd name="connsiteY51" fmla="*/ 242946 h 1437056"/>
              <a:gd name="connsiteX52" fmla="*/ 900112 w 1235949"/>
              <a:gd name="connsiteY52" fmla="*/ 161985 h 1437056"/>
              <a:gd name="connsiteX53" fmla="*/ 871537 w 1235949"/>
              <a:gd name="connsiteY53" fmla="*/ 88166 h 1437056"/>
              <a:gd name="connsiteX54" fmla="*/ 823912 w 1235949"/>
              <a:gd name="connsiteY54" fmla="*/ 58 h 1437056"/>
              <a:gd name="connsiteX55" fmla="*/ 852487 w 1235949"/>
              <a:gd name="connsiteY55" fmla="*/ 84506 h 1437056"/>
              <a:gd name="connsiteX56" fmla="*/ 862012 w 1235949"/>
              <a:gd name="connsiteY56" fmla="*/ 148800 h 1437056"/>
              <a:gd name="connsiteX57" fmla="*/ 847725 w 1235949"/>
              <a:gd name="connsiteY57" fmla="*/ 207228 h 1437056"/>
              <a:gd name="connsiteX58" fmla="*/ 812006 w 1235949"/>
              <a:gd name="connsiteY58" fmla="*/ 297715 h 1437056"/>
              <a:gd name="connsiteX59" fmla="*/ 797718 w 1235949"/>
              <a:gd name="connsiteY59" fmla="*/ 354865 h 1437056"/>
              <a:gd name="connsiteX60" fmla="*/ 781050 w 1235949"/>
              <a:gd name="connsiteY60" fmla="*/ 395346 h 1437056"/>
              <a:gd name="connsiteX61" fmla="*/ 754856 w 1235949"/>
              <a:gd name="connsiteY61" fmla="*/ 445353 h 1437056"/>
              <a:gd name="connsiteX62" fmla="*/ 762000 w 1235949"/>
              <a:gd name="connsiteY62" fmla="*/ 481071 h 1437056"/>
              <a:gd name="connsiteX63" fmla="*/ 733424 w 1235949"/>
              <a:gd name="connsiteY63" fmla="*/ 483453 h 1437056"/>
              <a:gd name="connsiteX64" fmla="*/ 688181 w 1235949"/>
              <a:gd name="connsiteY64" fmla="*/ 519171 h 1437056"/>
              <a:gd name="connsiteX65" fmla="*/ 642937 w 1235949"/>
              <a:gd name="connsiteY65" fmla="*/ 562034 h 1437056"/>
              <a:gd name="connsiteX66" fmla="*/ 607218 w 1235949"/>
              <a:gd name="connsiteY66" fmla="*/ 604896 h 1437056"/>
              <a:gd name="connsiteX67" fmla="*/ 602456 w 1235949"/>
              <a:gd name="connsiteY67" fmla="*/ 612040 h 1437056"/>
              <a:gd name="connsiteX68" fmla="*/ 573881 w 1235949"/>
              <a:gd name="connsiteY68" fmla="*/ 628709 h 1437056"/>
              <a:gd name="connsiteX69" fmla="*/ 554831 w 1235949"/>
              <a:gd name="connsiteY69" fmla="*/ 638234 h 1437056"/>
              <a:gd name="connsiteX70" fmla="*/ 542925 w 1235949"/>
              <a:gd name="connsiteY70" fmla="*/ 645378 h 1437056"/>
              <a:gd name="connsiteX71" fmla="*/ 535781 w 1235949"/>
              <a:gd name="connsiteY71" fmla="*/ 647759 h 1437056"/>
              <a:gd name="connsiteX72" fmla="*/ 516731 w 1235949"/>
              <a:gd name="connsiteY72" fmla="*/ 662046 h 1437056"/>
              <a:gd name="connsiteX73" fmla="*/ 500062 w 1235949"/>
              <a:gd name="connsiteY73" fmla="*/ 676334 h 1437056"/>
              <a:gd name="connsiteX74" fmla="*/ 490537 w 1235949"/>
              <a:gd name="connsiteY74" fmla="*/ 714434 h 1437056"/>
              <a:gd name="connsiteX75" fmla="*/ 490537 w 1235949"/>
              <a:gd name="connsiteY75" fmla="*/ 831115 h 1437056"/>
              <a:gd name="connsiteX76" fmla="*/ 495300 w 1235949"/>
              <a:gd name="connsiteY76" fmla="*/ 864453 h 1437056"/>
              <a:gd name="connsiteX77" fmla="*/ 492918 w 1235949"/>
              <a:gd name="connsiteY77" fmla="*/ 897790 h 1437056"/>
              <a:gd name="connsiteX78" fmla="*/ 483393 w 1235949"/>
              <a:gd name="connsiteY78" fmla="*/ 895409 h 1437056"/>
              <a:gd name="connsiteX79" fmla="*/ 478631 w 1235949"/>
              <a:gd name="connsiteY79" fmla="*/ 888265 h 1437056"/>
              <a:gd name="connsiteX80" fmla="*/ 447675 w 1235949"/>
              <a:gd name="connsiteY80" fmla="*/ 878740 h 1437056"/>
              <a:gd name="connsiteX81" fmla="*/ 445293 w 1235949"/>
              <a:gd name="connsiteY81" fmla="*/ 871596 h 1437056"/>
              <a:gd name="connsiteX82" fmla="*/ 438150 w 1235949"/>
              <a:gd name="connsiteY82" fmla="*/ 845403 h 1437056"/>
              <a:gd name="connsiteX83" fmla="*/ 421481 w 1235949"/>
              <a:gd name="connsiteY83" fmla="*/ 854928 h 1437056"/>
              <a:gd name="connsiteX84" fmla="*/ 407193 w 1235949"/>
              <a:gd name="connsiteY84" fmla="*/ 859690 h 1437056"/>
              <a:gd name="connsiteX85" fmla="*/ 397668 w 1235949"/>
              <a:gd name="connsiteY85" fmla="*/ 869215 h 1437056"/>
              <a:gd name="connsiteX86" fmla="*/ 395287 w 1235949"/>
              <a:gd name="connsiteY86" fmla="*/ 876359 h 1437056"/>
              <a:gd name="connsiteX87" fmla="*/ 388143 w 1235949"/>
              <a:gd name="connsiteY87" fmla="*/ 885884 h 1437056"/>
              <a:gd name="connsiteX88" fmla="*/ 369093 w 1235949"/>
              <a:gd name="connsiteY88" fmla="*/ 902553 h 1437056"/>
              <a:gd name="connsiteX89" fmla="*/ 371475 w 1235949"/>
              <a:gd name="connsiteY89" fmla="*/ 938271 h 1437056"/>
              <a:gd name="connsiteX90" fmla="*/ 373856 w 1235949"/>
              <a:gd name="connsiteY90" fmla="*/ 945415 h 1437056"/>
              <a:gd name="connsiteX91" fmla="*/ 381000 w 1235949"/>
              <a:gd name="connsiteY91" fmla="*/ 950178 h 1437056"/>
              <a:gd name="connsiteX92" fmla="*/ 390525 w 1235949"/>
              <a:gd name="connsiteY92" fmla="*/ 966846 h 1437056"/>
              <a:gd name="connsiteX93" fmla="*/ 392906 w 1235949"/>
              <a:gd name="connsiteY93" fmla="*/ 976371 h 1437056"/>
              <a:gd name="connsiteX94" fmla="*/ 400050 w 1235949"/>
              <a:gd name="connsiteY94" fmla="*/ 988278 h 1437056"/>
              <a:gd name="connsiteX95" fmla="*/ 407193 w 1235949"/>
              <a:gd name="connsiteY95" fmla="*/ 1023996 h 1437056"/>
              <a:gd name="connsiteX96" fmla="*/ 404812 w 1235949"/>
              <a:gd name="connsiteY96" fmla="*/ 1040665 h 1437056"/>
              <a:gd name="connsiteX97" fmla="*/ 378618 w 1235949"/>
              <a:gd name="connsiteY97" fmla="*/ 1033521 h 1437056"/>
              <a:gd name="connsiteX98" fmla="*/ 354806 w 1235949"/>
              <a:gd name="connsiteY98" fmla="*/ 1012090 h 1437056"/>
              <a:gd name="connsiteX99" fmla="*/ 350043 w 1235949"/>
              <a:gd name="connsiteY99" fmla="*/ 1004946 h 1437056"/>
              <a:gd name="connsiteX100" fmla="*/ 342900 w 1235949"/>
              <a:gd name="connsiteY100" fmla="*/ 1000184 h 1437056"/>
              <a:gd name="connsiteX101" fmla="*/ 307181 w 1235949"/>
              <a:gd name="connsiteY101" fmla="*/ 1007328 h 1437056"/>
              <a:gd name="connsiteX102" fmla="*/ 295275 w 1235949"/>
              <a:gd name="connsiteY102" fmla="*/ 1019234 h 1437056"/>
              <a:gd name="connsiteX103" fmla="*/ 288131 w 1235949"/>
              <a:gd name="connsiteY103" fmla="*/ 1043046 h 1437056"/>
              <a:gd name="connsiteX104" fmla="*/ 285750 w 1235949"/>
              <a:gd name="connsiteY104" fmla="*/ 1054953 h 1437056"/>
              <a:gd name="connsiteX105" fmla="*/ 278606 w 1235949"/>
              <a:gd name="connsiteY105" fmla="*/ 1057334 h 1437056"/>
              <a:gd name="connsiteX106" fmla="*/ 259556 w 1235949"/>
              <a:gd name="connsiteY106" fmla="*/ 1052571 h 1437056"/>
              <a:gd name="connsiteX107" fmla="*/ 252412 w 1235949"/>
              <a:gd name="connsiteY107" fmla="*/ 1040665 h 1437056"/>
              <a:gd name="connsiteX108" fmla="*/ 235743 w 1235949"/>
              <a:gd name="connsiteY108" fmla="*/ 1023996 h 1437056"/>
              <a:gd name="connsiteX109" fmla="*/ 235743 w 1235949"/>
              <a:gd name="connsiteY109" fmla="*/ 1023996 h 1437056"/>
              <a:gd name="connsiteX110" fmla="*/ 226218 w 1235949"/>
              <a:gd name="connsiteY110" fmla="*/ 1019234 h 1437056"/>
              <a:gd name="connsiteX111" fmla="*/ 207168 w 1235949"/>
              <a:gd name="connsiteY111" fmla="*/ 1007328 h 1437056"/>
              <a:gd name="connsiteX112" fmla="*/ 197643 w 1235949"/>
              <a:gd name="connsiteY112" fmla="*/ 1004946 h 1437056"/>
              <a:gd name="connsiteX113" fmla="*/ 166687 w 1235949"/>
              <a:gd name="connsiteY113" fmla="*/ 1000184 h 1437056"/>
              <a:gd name="connsiteX114" fmla="*/ 150018 w 1235949"/>
              <a:gd name="connsiteY114" fmla="*/ 995421 h 1437056"/>
              <a:gd name="connsiteX115" fmla="*/ 126206 w 1235949"/>
              <a:gd name="connsiteY115" fmla="*/ 985896 h 1437056"/>
              <a:gd name="connsiteX116" fmla="*/ 111918 w 1235949"/>
              <a:gd name="connsiteY116" fmla="*/ 978753 h 1437056"/>
              <a:gd name="connsiteX117" fmla="*/ 52387 w 1235949"/>
              <a:gd name="connsiteY117" fmla="*/ 983515 h 1437056"/>
              <a:gd name="connsiteX118" fmla="*/ 45243 w 1235949"/>
              <a:gd name="connsiteY118" fmla="*/ 988278 h 1437056"/>
              <a:gd name="connsiteX119" fmla="*/ 23812 w 1235949"/>
              <a:gd name="connsiteY119" fmla="*/ 1009709 h 1437056"/>
              <a:gd name="connsiteX120" fmla="*/ 16668 w 1235949"/>
              <a:gd name="connsiteY120" fmla="*/ 1033521 h 1437056"/>
              <a:gd name="connsiteX121" fmla="*/ 11906 w 1235949"/>
              <a:gd name="connsiteY121" fmla="*/ 1040665 h 1437056"/>
              <a:gd name="connsiteX122" fmla="*/ 9525 w 1235949"/>
              <a:gd name="connsiteY122" fmla="*/ 1081146 h 1437056"/>
              <a:gd name="connsiteX123" fmla="*/ 7143 w 1235949"/>
              <a:gd name="connsiteY123" fmla="*/ 1090671 h 1437056"/>
              <a:gd name="connsiteX124" fmla="*/ 4762 w 1235949"/>
              <a:gd name="connsiteY124" fmla="*/ 1104959 h 1437056"/>
              <a:gd name="connsiteX125" fmla="*/ 2381 w 1235949"/>
              <a:gd name="connsiteY125" fmla="*/ 1135915 h 1437056"/>
              <a:gd name="connsiteX126" fmla="*/ 0 w 1235949"/>
              <a:gd name="connsiteY126" fmla="*/ 1143059 h 1437056"/>
              <a:gd name="connsiteX127" fmla="*/ 2381 w 1235949"/>
              <a:gd name="connsiteY127" fmla="*/ 1209734 h 1437056"/>
              <a:gd name="connsiteX128" fmla="*/ 19050 w 1235949"/>
              <a:gd name="connsiteY128" fmla="*/ 1221640 h 1437056"/>
              <a:gd name="connsiteX129" fmla="*/ 45243 w 1235949"/>
              <a:gd name="connsiteY129" fmla="*/ 1233546 h 1437056"/>
              <a:gd name="connsiteX130" fmla="*/ 59531 w 1235949"/>
              <a:gd name="connsiteY130" fmla="*/ 1238309 h 1437056"/>
              <a:gd name="connsiteX131" fmla="*/ 83343 w 1235949"/>
              <a:gd name="connsiteY131" fmla="*/ 1254978 h 1437056"/>
              <a:gd name="connsiteX132" fmla="*/ 90487 w 1235949"/>
              <a:gd name="connsiteY132" fmla="*/ 1262121 h 1437056"/>
              <a:gd name="connsiteX133" fmla="*/ 104775 w 1235949"/>
              <a:gd name="connsiteY133" fmla="*/ 1266884 h 1437056"/>
              <a:gd name="connsiteX134" fmla="*/ 123825 w 1235949"/>
              <a:gd name="connsiteY134" fmla="*/ 1271646 h 1437056"/>
              <a:gd name="connsiteX135" fmla="*/ 138112 w 1235949"/>
              <a:gd name="connsiteY135" fmla="*/ 1276409 h 1437056"/>
              <a:gd name="connsiteX136" fmla="*/ 223837 w 1235949"/>
              <a:gd name="connsiteY136" fmla="*/ 1285934 h 1437056"/>
              <a:gd name="connsiteX137" fmla="*/ 257175 w 1235949"/>
              <a:gd name="connsiteY137" fmla="*/ 1314509 h 1437056"/>
              <a:gd name="connsiteX138" fmla="*/ 261937 w 1235949"/>
              <a:gd name="connsiteY138" fmla="*/ 1321653 h 1437056"/>
              <a:gd name="connsiteX139" fmla="*/ 264318 w 1235949"/>
              <a:gd name="connsiteY139" fmla="*/ 1328796 h 1437056"/>
              <a:gd name="connsiteX140" fmla="*/ 271462 w 1235949"/>
              <a:gd name="connsiteY140" fmla="*/ 1343084 h 1437056"/>
              <a:gd name="connsiteX141" fmla="*/ 276225 w 1235949"/>
              <a:gd name="connsiteY141" fmla="*/ 1350228 h 1437056"/>
              <a:gd name="connsiteX142" fmla="*/ 285750 w 1235949"/>
              <a:gd name="connsiteY142" fmla="*/ 1352609 h 1437056"/>
              <a:gd name="connsiteX143" fmla="*/ 328612 w 1235949"/>
              <a:gd name="connsiteY143" fmla="*/ 1347846 h 1437056"/>
              <a:gd name="connsiteX144" fmla="*/ 342900 w 1235949"/>
              <a:gd name="connsiteY144" fmla="*/ 1345465 h 1437056"/>
              <a:gd name="connsiteX145" fmla="*/ 366712 w 1235949"/>
              <a:gd name="connsiteY145" fmla="*/ 1350228 h 1437056"/>
              <a:gd name="connsiteX146" fmla="*/ 373856 w 1235949"/>
              <a:gd name="connsiteY146" fmla="*/ 1383565 h 1437056"/>
              <a:gd name="connsiteX147" fmla="*/ 381000 w 1235949"/>
              <a:gd name="connsiteY147" fmla="*/ 1412140 h 1437056"/>
              <a:gd name="connsiteX148" fmla="*/ 381000 w 1235949"/>
              <a:gd name="connsiteY148" fmla="*/ 1435953 h 1437056"/>
              <a:gd name="connsiteX0" fmla="*/ 381000 w 1235949"/>
              <a:gd name="connsiteY0" fmla="*/ 1435953 h 1437056"/>
              <a:gd name="connsiteX1" fmla="*/ 411956 w 1235949"/>
              <a:gd name="connsiteY1" fmla="*/ 1431190 h 1437056"/>
              <a:gd name="connsiteX2" fmla="*/ 426243 w 1235949"/>
              <a:gd name="connsiteY2" fmla="*/ 1419284 h 1437056"/>
              <a:gd name="connsiteX3" fmla="*/ 435768 w 1235949"/>
              <a:gd name="connsiteY3" fmla="*/ 1414521 h 1437056"/>
              <a:gd name="connsiteX4" fmla="*/ 447675 w 1235949"/>
              <a:gd name="connsiteY4" fmla="*/ 1404996 h 1437056"/>
              <a:gd name="connsiteX5" fmla="*/ 450056 w 1235949"/>
              <a:gd name="connsiteY5" fmla="*/ 1397853 h 1437056"/>
              <a:gd name="connsiteX6" fmla="*/ 476250 w 1235949"/>
              <a:gd name="connsiteY6" fmla="*/ 1378803 h 1437056"/>
              <a:gd name="connsiteX7" fmla="*/ 488156 w 1235949"/>
              <a:gd name="connsiteY7" fmla="*/ 1369278 h 1437056"/>
              <a:gd name="connsiteX8" fmla="*/ 526256 w 1235949"/>
              <a:gd name="connsiteY8" fmla="*/ 1362134 h 1437056"/>
              <a:gd name="connsiteX9" fmla="*/ 559593 w 1235949"/>
              <a:gd name="connsiteY9" fmla="*/ 1357371 h 1437056"/>
              <a:gd name="connsiteX10" fmla="*/ 573881 w 1235949"/>
              <a:gd name="connsiteY10" fmla="*/ 1347846 h 1437056"/>
              <a:gd name="connsiteX11" fmla="*/ 592931 w 1235949"/>
              <a:gd name="connsiteY11" fmla="*/ 1333559 h 1437056"/>
              <a:gd name="connsiteX12" fmla="*/ 611981 w 1235949"/>
              <a:gd name="connsiteY12" fmla="*/ 1321653 h 1437056"/>
              <a:gd name="connsiteX13" fmla="*/ 626268 w 1235949"/>
              <a:gd name="connsiteY13" fmla="*/ 1319271 h 1437056"/>
              <a:gd name="connsiteX14" fmla="*/ 657225 w 1235949"/>
              <a:gd name="connsiteY14" fmla="*/ 1314509 h 1437056"/>
              <a:gd name="connsiteX15" fmla="*/ 666750 w 1235949"/>
              <a:gd name="connsiteY15" fmla="*/ 1307365 h 1437056"/>
              <a:gd name="connsiteX16" fmla="*/ 652462 w 1235949"/>
              <a:gd name="connsiteY16" fmla="*/ 1295459 h 1437056"/>
              <a:gd name="connsiteX17" fmla="*/ 638175 w 1235949"/>
              <a:gd name="connsiteY17" fmla="*/ 1288315 h 1437056"/>
              <a:gd name="connsiteX18" fmla="*/ 626268 w 1235949"/>
              <a:gd name="connsiteY18" fmla="*/ 1278790 h 1437056"/>
              <a:gd name="connsiteX19" fmla="*/ 619125 w 1235949"/>
              <a:gd name="connsiteY19" fmla="*/ 1271646 h 1437056"/>
              <a:gd name="connsiteX20" fmla="*/ 621506 w 1235949"/>
              <a:gd name="connsiteY20" fmla="*/ 1254978 h 1437056"/>
              <a:gd name="connsiteX21" fmla="*/ 650081 w 1235949"/>
              <a:gd name="connsiteY21" fmla="*/ 1259740 h 1437056"/>
              <a:gd name="connsiteX22" fmla="*/ 671512 w 1235949"/>
              <a:gd name="connsiteY22" fmla="*/ 1266884 h 1437056"/>
              <a:gd name="connsiteX23" fmla="*/ 673893 w 1235949"/>
              <a:gd name="connsiteY23" fmla="*/ 1300221 h 1437056"/>
              <a:gd name="connsiteX24" fmla="*/ 692943 w 1235949"/>
              <a:gd name="connsiteY24" fmla="*/ 1302603 h 1437056"/>
              <a:gd name="connsiteX25" fmla="*/ 757237 w 1235949"/>
              <a:gd name="connsiteY25" fmla="*/ 1300221 h 1437056"/>
              <a:gd name="connsiteX26" fmla="*/ 776287 w 1235949"/>
              <a:gd name="connsiteY26" fmla="*/ 1297840 h 1437056"/>
              <a:gd name="connsiteX27" fmla="*/ 845343 w 1235949"/>
              <a:gd name="connsiteY27" fmla="*/ 1304984 h 1437056"/>
              <a:gd name="connsiteX28" fmla="*/ 890588 w 1235949"/>
              <a:gd name="connsiteY28" fmla="*/ 1331178 h 1437056"/>
              <a:gd name="connsiteX29" fmla="*/ 938212 w 1235949"/>
              <a:gd name="connsiteY29" fmla="*/ 1333559 h 1437056"/>
              <a:gd name="connsiteX30" fmla="*/ 952500 w 1235949"/>
              <a:gd name="connsiteY30" fmla="*/ 1312127 h 1437056"/>
              <a:gd name="connsiteX31" fmla="*/ 988218 w 1235949"/>
              <a:gd name="connsiteY31" fmla="*/ 1290696 h 1437056"/>
              <a:gd name="connsiteX32" fmla="*/ 1019174 w 1235949"/>
              <a:gd name="connsiteY32" fmla="*/ 1259740 h 1437056"/>
              <a:gd name="connsiteX33" fmla="*/ 1035843 w 1235949"/>
              <a:gd name="connsiteY33" fmla="*/ 1216878 h 1437056"/>
              <a:gd name="connsiteX34" fmla="*/ 1062037 w 1235949"/>
              <a:gd name="connsiteY34" fmla="*/ 1150203 h 1437056"/>
              <a:gd name="connsiteX35" fmla="*/ 1069181 w 1235949"/>
              <a:gd name="connsiteY35" fmla="*/ 1121628 h 1437056"/>
              <a:gd name="connsiteX36" fmla="*/ 997743 w 1235949"/>
              <a:gd name="connsiteY36" fmla="*/ 1135915 h 1437056"/>
              <a:gd name="connsiteX37" fmla="*/ 1019175 w 1235949"/>
              <a:gd name="connsiteY37" fmla="*/ 1085909 h 1437056"/>
              <a:gd name="connsiteX38" fmla="*/ 1033462 w 1235949"/>
              <a:gd name="connsiteY38" fmla="*/ 1028759 h 1437056"/>
              <a:gd name="connsiteX39" fmla="*/ 1062036 w 1235949"/>
              <a:gd name="connsiteY39" fmla="*/ 971609 h 1437056"/>
              <a:gd name="connsiteX40" fmla="*/ 1119187 w 1235949"/>
              <a:gd name="connsiteY40" fmla="*/ 923984 h 1437056"/>
              <a:gd name="connsiteX41" fmla="*/ 1173956 w 1235949"/>
              <a:gd name="connsiteY41" fmla="*/ 859690 h 1437056"/>
              <a:gd name="connsiteX42" fmla="*/ 1235868 w 1235949"/>
              <a:gd name="connsiteY42" fmla="*/ 831115 h 1437056"/>
              <a:gd name="connsiteX43" fmla="*/ 1185861 w 1235949"/>
              <a:gd name="connsiteY43" fmla="*/ 778728 h 1437056"/>
              <a:gd name="connsiteX44" fmla="*/ 1133475 w 1235949"/>
              <a:gd name="connsiteY44" fmla="*/ 745390 h 1437056"/>
              <a:gd name="connsiteX45" fmla="*/ 1088231 w 1235949"/>
              <a:gd name="connsiteY45" fmla="*/ 662046 h 1437056"/>
              <a:gd name="connsiteX46" fmla="*/ 1064418 w 1235949"/>
              <a:gd name="connsiteY46" fmla="*/ 609659 h 1437056"/>
              <a:gd name="connsiteX47" fmla="*/ 1031081 w 1235949"/>
              <a:gd name="connsiteY47" fmla="*/ 535840 h 1437056"/>
              <a:gd name="connsiteX48" fmla="*/ 992981 w 1235949"/>
              <a:gd name="connsiteY48" fmla="*/ 452496 h 1437056"/>
              <a:gd name="connsiteX49" fmla="*/ 969168 w 1235949"/>
              <a:gd name="connsiteY49" fmla="*/ 397728 h 1437056"/>
              <a:gd name="connsiteX50" fmla="*/ 947738 w 1235949"/>
              <a:gd name="connsiteY50" fmla="*/ 333434 h 1437056"/>
              <a:gd name="connsiteX51" fmla="*/ 926306 w 1235949"/>
              <a:gd name="connsiteY51" fmla="*/ 242946 h 1437056"/>
              <a:gd name="connsiteX52" fmla="*/ 900112 w 1235949"/>
              <a:gd name="connsiteY52" fmla="*/ 161985 h 1437056"/>
              <a:gd name="connsiteX53" fmla="*/ 871537 w 1235949"/>
              <a:gd name="connsiteY53" fmla="*/ 88166 h 1437056"/>
              <a:gd name="connsiteX54" fmla="*/ 823912 w 1235949"/>
              <a:gd name="connsiteY54" fmla="*/ 58 h 1437056"/>
              <a:gd name="connsiteX55" fmla="*/ 852487 w 1235949"/>
              <a:gd name="connsiteY55" fmla="*/ 84506 h 1437056"/>
              <a:gd name="connsiteX56" fmla="*/ 862012 w 1235949"/>
              <a:gd name="connsiteY56" fmla="*/ 148800 h 1437056"/>
              <a:gd name="connsiteX57" fmla="*/ 847725 w 1235949"/>
              <a:gd name="connsiteY57" fmla="*/ 207228 h 1437056"/>
              <a:gd name="connsiteX58" fmla="*/ 812006 w 1235949"/>
              <a:gd name="connsiteY58" fmla="*/ 297715 h 1437056"/>
              <a:gd name="connsiteX59" fmla="*/ 797718 w 1235949"/>
              <a:gd name="connsiteY59" fmla="*/ 354865 h 1437056"/>
              <a:gd name="connsiteX60" fmla="*/ 781050 w 1235949"/>
              <a:gd name="connsiteY60" fmla="*/ 395346 h 1437056"/>
              <a:gd name="connsiteX61" fmla="*/ 754856 w 1235949"/>
              <a:gd name="connsiteY61" fmla="*/ 445353 h 1437056"/>
              <a:gd name="connsiteX62" fmla="*/ 762000 w 1235949"/>
              <a:gd name="connsiteY62" fmla="*/ 481071 h 1437056"/>
              <a:gd name="connsiteX63" fmla="*/ 733424 w 1235949"/>
              <a:gd name="connsiteY63" fmla="*/ 483453 h 1437056"/>
              <a:gd name="connsiteX64" fmla="*/ 688181 w 1235949"/>
              <a:gd name="connsiteY64" fmla="*/ 519171 h 1437056"/>
              <a:gd name="connsiteX65" fmla="*/ 642937 w 1235949"/>
              <a:gd name="connsiteY65" fmla="*/ 562034 h 1437056"/>
              <a:gd name="connsiteX66" fmla="*/ 607218 w 1235949"/>
              <a:gd name="connsiteY66" fmla="*/ 604896 h 1437056"/>
              <a:gd name="connsiteX67" fmla="*/ 602456 w 1235949"/>
              <a:gd name="connsiteY67" fmla="*/ 612040 h 1437056"/>
              <a:gd name="connsiteX68" fmla="*/ 573881 w 1235949"/>
              <a:gd name="connsiteY68" fmla="*/ 628709 h 1437056"/>
              <a:gd name="connsiteX69" fmla="*/ 554831 w 1235949"/>
              <a:gd name="connsiteY69" fmla="*/ 638234 h 1437056"/>
              <a:gd name="connsiteX70" fmla="*/ 542925 w 1235949"/>
              <a:gd name="connsiteY70" fmla="*/ 645378 h 1437056"/>
              <a:gd name="connsiteX71" fmla="*/ 535781 w 1235949"/>
              <a:gd name="connsiteY71" fmla="*/ 647759 h 1437056"/>
              <a:gd name="connsiteX72" fmla="*/ 516731 w 1235949"/>
              <a:gd name="connsiteY72" fmla="*/ 662046 h 1437056"/>
              <a:gd name="connsiteX73" fmla="*/ 500062 w 1235949"/>
              <a:gd name="connsiteY73" fmla="*/ 676334 h 1437056"/>
              <a:gd name="connsiteX74" fmla="*/ 490537 w 1235949"/>
              <a:gd name="connsiteY74" fmla="*/ 714434 h 1437056"/>
              <a:gd name="connsiteX75" fmla="*/ 490537 w 1235949"/>
              <a:gd name="connsiteY75" fmla="*/ 831115 h 1437056"/>
              <a:gd name="connsiteX76" fmla="*/ 495300 w 1235949"/>
              <a:gd name="connsiteY76" fmla="*/ 864453 h 1437056"/>
              <a:gd name="connsiteX77" fmla="*/ 492918 w 1235949"/>
              <a:gd name="connsiteY77" fmla="*/ 897790 h 1437056"/>
              <a:gd name="connsiteX78" fmla="*/ 483393 w 1235949"/>
              <a:gd name="connsiteY78" fmla="*/ 895409 h 1437056"/>
              <a:gd name="connsiteX79" fmla="*/ 478631 w 1235949"/>
              <a:gd name="connsiteY79" fmla="*/ 888265 h 1437056"/>
              <a:gd name="connsiteX80" fmla="*/ 447675 w 1235949"/>
              <a:gd name="connsiteY80" fmla="*/ 878740 h 1437056"/>
              <a:gd name="connsiteX81" fmla="*/ 445293 w 1235949"/>
              <a:gd name="connsiteY81" fmla="*/ 871596 h 1437056"/>
              <a:gd name="connsiteX82" fmla="*/ 438150 w 1235949"/>
              <a:gd name="connsiteY82" fmla="*/ 845403 h 1437056"/>
              <a:gd name="connsiteX83" fmla="*/ 421481 w 1235949"/>
              <a:gd name="connsiteY83" fmla="*/ 854928 h 1437056"/>
              <a:gd name="connsiteX84" fmla="*/ 407193 w 1235949"/>
              <a:gd name="connsiteY84" fmla="*/ 859690 h 1437056"/>
              <a:gd name="connsiteX85" fmla="*/ 397668 w 1235949"/>
              <a:gd name="connsiteY85" fmla="*/ 869215 h 1437056"/>
              <a:gd name="connsiteX86" fmla="*/ 395287 w 1235949"/>
              <a:gd name="connsiteY86" fmla="*/ 876359 h 1437056"/>
              <a:gd name="connsiteX87" fmla="*/ 388143 w 1235949"/>
              <a:gd name="connsiteY87" fmla="*/ 885884 h 1437056"/>
              <a:gd name="connsiteX88" fmla="*/ 369093 w 1235949"/>
              <a:gd name="connsiteY88" fmla="*/ 902553 h 1437056"/>
              <a:gd name="connsiteX89" fmla="*/ 371475 w 1235949"/>
              <a:gd name="connsiteY89" fmla="*/ 938271 h 1437056"/>
              <a:gd name="connsiteX90" fmla="*/ 373856 w 1235949"/>
              <a:gd name="connsiteY90" fmla="*/ 945415 h 1437056"/>
              <a:gd name="connsiteX91" fmla="*/ 381000 w 1235949"/>
              <a:gd name="connsiteY91" fmla="*/ 950178 h 1437056"/>
              <a:gd name="connsiteX92" fmla="*/ 390525 w 1235949"/>
              <a:gd name="connsiteY92" fmla="*/ 966846 h 1437056"/>
              <a:gd name="connsiteX93" fmla="*/ 392906 w 1235949"/>
              <a:gd name="connsiteY93" fmla="*/ 976371 h 1437056"/>
              <a:gd name="connsiteX94" fmla="*/ 400050 w 1235949"/>
              <a:gd name="connsiteY94" fmla="*/ 988278 h 1437056"/>
              <a:gd name="connsiteX95" fmla="*/ 407193 w 1235949"/>
              <a:gd name="connsiteY95" fmla="*/ 1023996 h 1437056"/>
              <a:gd name="connsiteX96" fmla="*/ 404812 w 1235949"/>
              <a:gd name="connsiteY96" fmla="*/ 1040665 h 1437056"/>
              <a:gd name="connsiteX97" fmla="*/ 378618 w 1235949"/>
              <a:gd name="connsiteY97" fmla="*/ 1033521 h 1437056"/>
              <a:gd name="connsiteX98" fmla="*/ 354806 w 1235949"/>
              <a:gd name="connsiteY98" fmla="*/ 1012090 h 1437056"/>
              <a:gd name="connsiteX99" fmla="*/ 350043 w 1235949"/>
              <a:gd name="connsiteY99" fmla="*/ 1004946 h 1437056"/>
              <a:gd name="connsiteX100" fmla="*/ 342900 w 1235949"/>
              <a:gd name="connsiteY100" fmla="*/ 1000184 h 1437056"/>
              <a:gd name="connsiteX101" fmla="*/ 307181 w 1235949"/>
              <a:gd name="connsiteY101" fmla="*/ 1007328 h 1437056"/>
              <a:gd name="connsiteX102" fmla="*/ 295275 w 1235949"/>
              <a:gd name="connsiteY102" fmla="*/ 1019234 h 1437056"/>
              <a:gd name="connsiteX103" fmla="*/ 288131 w 1235949"/>
              <a:gd name="connsiteY103" fmla="*/ 1043046 h 1437056"/>
              <a:gd name="connsiteX104" fmla="*/ 285750 w 1235949"/>
              <a:gd name="connsiteY104" fmla="*/ 1054953 h 1437056"/>
              <a:gd name="connsiteX105" fmla="*/ 278606 w 1235949"/>
              <a:gd name="connsiteY105" fmla="*/ 1057334 h 1437056"/>
              <a:gd name="connsiteX106" fmla="*/ 259556 w 1235949"/>
              <a:gd name="connsiteY106" fmla="*/ 1052571 h 1437056"/>
              <a:gd name="connsiteX107" fmla="*/ 252412 w 1235949"/>
              <a:gd name="connsiteY107" fmla="*/ 1040665 h 1437056"/>
              <a:gd name="connsiteX108" fmla="*/ 235743 w 1235949"/>
              <a:gd name="connsiteY108" fmla="*/ 1023996 h 1437056"/>
              <a:gd name="connsiteX109" fmla="*/ 235743 w 1235949"/>
              <a:gd name="connsiteY109" fmla="*/ 1023996 h 1437056"/>
              <a:gd name="connsiteX110" fmla="*/ 226218 w 1235949"/>
              <a:gd name="connsiteY110" fmla="*/ 1019234 h 1437056"/>
              <a:gd name="connsiteX111" fmla="*/ 207168 w 1235949"/>
              <a:gd name="connsiteY111" fmla="*/ 1007328 h 1437056"/>
              <a:gd name="connsiteX112" fmla="*/ 197643 w 1235949"/>
              <a:gd name="connsiteY112" fmla="*/ 1004946 h 1437056"/>
              <a:gd name="connsiteX113" fmla="*/ 166687 w 1235949"/>
              <a:gd name="connsiteY113" fmla="*/ 1000184 h 1437056"/>
              <a:gd name="connsiteX114" fmla="*/ 150018 w 1235949"/>
              <a:gd name="connsiteY114" fmla="*/ 995421 h 1437056"/>
              <a:gd name="connsiteX115" fmla="*/ 126206 w 1235949"/>
              <a:gd name="connsiteY115" fmla="*/ 985896 h 1437056"/>
              <a:gd name="connsiteX116" fmla="*/ 111918 w 1235949"/>
              <a:gd name="connsiteY116" fmla="*/ 978753 h 1437056"/>
              <a:gd name="connsiteX117" fmla="*/ 52387 w 1235949"/>
              <a:gd name="connsiteY117" fmla="*/ 983515 h 1437056"/>
              <a:gd name="connsiteX118" fmla="*/ 45243 w 1235949"/>
              <a:gd name="connsiteY118" fmla="*/ 988278 h 1437056"/>
              <a:gd name="connsiteX119" fmla="*/ 23812 w 1235949"/>
              <a:gd name="connsiteY119" fmla="*/ 1009709 h 1437056"/>
              <a:gd name="connsiteX120" fmla="*/ 16668 w 1235949"/>
              <a:gd name="connsiteY120" fmla="*/ 1033521 h 1437056"/>
              <a:gd name="connsiteX121" fmla="*/ 11906 w 1235949"/>
              <a:gd name="connsiteY121" fmla="*/ 1040665 h 1437056"/>
              <a:gd name="connsiteX122" fmla="*/ 9525 w 1235949"/>
              <a:gd name="connsiteY122" fmla="*/ 1081146 h 1437056"/>
              <a:gd name="connsiteX123" fmla="*/ 7143 w 1235949"/>
              <a:gd name="connsiteY123" fmla="*/ 1090671 h 1437056"/>
              <a:gd name="connsiteX124" fmla="*/ 4762 w 1235949"/>
              <a:gd name="connsiteY124" fmla="*/ 1104959 h 1437056"/>
              <a:gd name="connsiteX125" fmla="*/ 2381 w 1235949"/>
              <a:gd name="connsiteY125" fmla="*/ 1135915 h 1437056"/>
              <a:gd name="connsiteX126" fmla="*/ 0 w 1235949"/>
              <a:gd name="connsiteY126" fmla="*/ 1143059 h 1437056"/>
              <a:gd name="connsiteX127" fmla="*/ 2381 w 1235949"/>
              <a:gd name="connsiteY127" fmla="*/ 1209734 h 1437056"/>
              <a:gd name="connsiteX128" fmla="*/ 19050 w 1235949"/>
              <a:gd name="connsiteY128" fmla="*/ 1221640 h 1437056"/>
              <a:gd name="connsiteX129" fmla="*/ 45243 w 1235949"/>
              <a:gd name="connsiteY129" fmla="*/ 1233546 h 1437056"/>
              <a:gd name="connsiteX130" fmla="*/ 59531 w 1235949"/>
              <a:gd name="connsiteY130" fmla="*/ 1238309 h 1437056"/>
              <a:gd name="connsiteX131" fmla="*/ 83343 w 1235949"/>
              <a:gd name="connsiteY131" fmla="*/ 1254978 h 1437056"/>
              <a:gd name="connsiteX132" fmla="*/ 90487 w 1235949"/>
              <a:gd name="connsiteY132" fmla="*/ 1262121 h 1437056"/>
              <a:gd name="connsiteX133" fmla="*/ 104775 w 1235949"/>
              <a:gd name="connsiteY133" fmla="*/ 1266884 h 1437056"/>
              <a:gd name="connsiteX134" fmla="*/ 123825 w 1235949"/>
              <a:gd name="connsiteY134" fmla="*/ 1271646 h 1437056"/>
              <a:gd name="connsiteX135" fmla="*/ 138112 w 1235949"/>
              <a:gd name="connsiteY135" fmla="*/ 1276409 h 1437056"/>
              <a:gd name="connsiteX136" fmla="*/ 223837 w 1235949"/>
              <a:gd name="connsiteY136" fmla="*/ 1285934 h 1437056"/>
              <a:gd name="connsiteX137" fmla="*/ 257175 w 1235949"/>
              <a:gd name="connsiteY137" fmla="*/ 1314509 h 1437056"/>
              <a:gd name="connsiteX138" fmla="*/ 261937 w 1235949"/>
              <a:gd name="connsiteY138" fmla="*/ 1321653 h 1437056"/>
              <a:gd name="connsiteX139" fmla="*/ 264318 w 1235949"/>
              <a:gd name="connsiteY139" fmla="*/ 1328796 h 1437056"/>
              <a:gd name="connsiteX140" fmla="*/ 271462 w 1235949"/>
              <a:gd name="connsiteY140" fmla="*/ 1343084 h 1437056"/>
              <a:gd name="connsiteX141" fmla="*/ 276225 w 1235949"/>
              <a:gd name="connsiteY141" fmla="*/ 1350228 h 1437056"/>
              <a:gd name="connsiteX142" fmla="*/ 285750 w 1235949"/>
              <a:gd name="connsiteY142" fmla="*/ 1352609 h 1437056"/>
              <a:gd name="connsiteX143" fmla="*/ 328612 w 1235949"/>
              <a:gd name="connsiteY143" fmla="*/ 1347846 h 1437056"/>
              <a:gd name="connsiteX144" fmla="*/ 342900 w 1235949"/>
              <a:gd name="connsiteY144" fmla="*/ 1345465 h 1437056"/>
              <a:gd name="connsiteX145" fmla="*/ 366712 w 1235949"/>
              <a:gd name="connsiteY145" fmla="*/ 1350228 h 1437056"/>
              <a:gd name="connsiteX146" fmla="*/ 373856 w 1235949"/>
              <a:gd name="connsiteY146" fmla="*/ 1383565 h 1437056"/>
              <a:gd name="connsiteX147" fmla="*/ 381000 w 1235949"/>
              <a:gd name="connsiteY147" fmla="*/ 1412140 h 1437056"/>
              <a:gd name="connsiteX148" fmla="*/ 381000 w 1235949"/>
              <a:gd name="connsiteY148" fmla="*/ 1435953 h 1437056"/>
              <a:gd name="connsiteX0" fmla="*/ 381000 w 1235949"/>
              <a:gd name="connsiteY0" fmla="*/ 1435953 h 1437056"/>
              <a:gd name="connsiteX1" fmla="*/ 411956 w 1235949"/>
              <a:gd name="connsiteY1" fmla="*/ 1431190 h 1437056"/>
              <a:gd name="connsiteX2" fmla="*/ 426243 w 1235949"/>
              <a:gd name="connsiteY2" fmla="*/ 1419284 h 1437056"/>
              <a:gd name="connsiteX3" fmla="*/ 435768 w 1235949"/>
              <a:gd name="connsiteY3" fmla="*/ 1414521 h 1437056"/>
              <a:gd name="connsiteX4" fmla="*/ 447675 w 1235949"/>
              <a:gd name="connsiteY4" fmla="*/ 1404996 h 1437056"/>
              <a:gd name="connsiteX5" fmla="*/ 450056 w 1235949"/>
              <a:gd name="connsiteY5" fmla="*/ 1397853 h 1437056"/>
              <a:gd name="connsiteX6" fmla="*/ 476250 w 1235949"/>
              <a:gd name="connsiteY6" fmla="*/ 1378803 h 1437056"/>
              <a:gd name="connsiteX7" fmla="*/ 488156 w 1235949"/>
              <a:gd name="connsiteY7" fmla="*/ 1369278 h 1437056"/>
              <a:gd name="connsiteX8" fmla="*/ 526256 w 1235949"/>
              <a:gd name="connsiteY8" fmla="*/ 1362134 h 1437056"/>
              <a:gd name="connsiteX9" fmla="*/ 559593 w 1235949"/>
              <a:gd name="connsiteY9" fmla="*/ 1357371 h 1437056"/>
              <a:gd name="connsiteX10" fmla="*/ 573881 w 1235949"/>
              <a:gd name="connsiteY10" fmla="*/ 1347846 h 1437056"/>
              <a:gd name="connsiteX11" fmla="*/ 592931 w 1235949"/>
              <a:gd name="connsiteY11" fmla="*/ 1333559 h 1437056"/>
              <a:gd name="connsiteX12" fmla="*/ 611981 w 1235949"/>
              <a:gd name="connsiteY12" fmla="*/ 1321653 h 1437056"/>
              <a:gd name="connsiteX13" fmla="*/ 626268 w 1235949"/>
              <a:gd name="connsiteY13" fmla="*/ 1319271 h 1437056"/>
              <a:gd name="connsiteX14" fmla="*/ 657225 w 1235949"/>
              <a:gd name="connsiteY14" fmla="*/ 1314509 h 1437056"/>
              <a:gd name="connsiteX15" fmla="*/ 666750 w 1235949"/>
              <a:gd name="connsiteY15" fmla="*/ 1307365 h 1437056"/>
              <a:gd name="connsiteX16" fmla="*/ 652462 w 1235949"/>
              <a:gd name="connsiteY16" fmla="*/ 1295459 h 1437056"/>
              <a:gd name="connsiteX17" fmla="*/ 638175 w 1235949"/>
              <a:gd name="connsiteY17" fmla="*/ 1288315 h 1437056"/>
              <a:gd name="connsiteX18" fmla="*/ 626268 w 1235949"/>
              <a:gd name="connsiteY18" fmla="*/ 1278790 h 1437056"/>
              <a:gd name="connsiteX19" fmla="*/ 619125 w 1235949"/>
              <a:gd name="connsiteY19" fmla="*/ 1271646 h 1437056"/>
              <a:gd name="connsiteX20" fmla="*/ 621506 w 1235949"/>
              <a:gd name="connsiteY20" fmla="*/ 1254978 h 1437056"/>
              <a:gd name="connsiteX21" fmla="*/ 650081 w 1235949"/>
              <a:gd name="connsiteY21" fmla="*/ 1259740 h 1437056"/>
              <a:gd name="connsiteX22" fmla="*/ 671512 w 1235949"/>
              <a:gd name="connsiteY22" fmla="*/ 1266884 h 1437056"/>
              <a:gd name="connsiteX23" fmla="*/ 673893 w 1235949"/>
              <a:gd name="connsiteY23" fmla="*/ 1300221 h 1437056"/>
              <a:gd name="connsiteX24" fmla="*/ 692943 w 1235949"/>
              <a:gd name="connsiteY24" fmla="*/ 1302603 h 1437056"/>
              <a:gd name="connsiteX25" fmla="*/ 757237 w 1235949"/>
              <a:gd name="connsiteY25" fmla="*/ 1300221 h 1437056"/>
              <a:gd name="connsiteX26" fmla="*/ 776287 w 1235949"/>
              <a:gd name="connsiteY26" fmla="*/ 1297840 h 1437056"/>
              <a:gd name="connsiteX27" fmla="*/ 845343 w 1235949"/>
              <a:gd name="connsiteY27" fmla="*/ 1304984 h 1437056"/>
              <a:gd name="connsiteX28" fmla="*/ 890588 w 1235949"/>
              <a:gd name="connsiteY28" fmla="*/ 1331178 h 1437056"/>
              <a:gd name="connsiteX29" fmla="*/ 938212 w 1235949"/>
              <a:gd name="connsiteY29" fmla="*/ 1333559 h 1437056"/>
              <a:gd name="connsiteX30" fmla="*/ 952500 w 1235949"/>
              <a:gd name="connsiteY30" fmla="*/ 1312127 h 1437056"/>
              <a:gd name="connsiteX31" fmla="*/ 988218 w 1235949"/>
              <a:gd name="connsiteY31" fmla="*/ 1290696 h 1437056"/>
              <a:gd name="connsiteX32" fmla="*/ 1019174 w 1235949"/>
              <a:gd name="connsiteY32" fmla="*/ 1259740 h 1437056"/>
              <a:gd name="connsiteX33" fmla="*/ 1035843 w 1235949"/>
              <a:gd name="connsiteY33" fmla="*/ 1216878 h 1437056"/>
              <a:gd name="connsiteX34" fmla="*/ 1062037 w 1235949"/>
              <a:gd name="connsiteY34" fmla="*/ 1150203 h 1437056"/>
              <a:gd name="connsiteX35" fmla="*/ 1069181 w 1235949"/>
              <a:gd name="connsiteY35" fmla="*/ 1121628 h 1437056"/>
              <a:gd name="connsiteX36" fmla="*/ 997743 w 1235949"/>
              <a:gd name="connsiteY36" fmla="*/ 1135915 h 1437056"/>
              <a:gd name="connsiteX37" fmla="*/ 1019175 w 1235949"/>
              <a:gd name="connsiteY37" fmla="*/ 1085909 h 1437056"/>
              <a:gd name="connsiteX38" fmla="*/ 1033462 w 1235949"/>
              <a:gd name="connsiteY38" fmla="*/ 1028759 h 1437056"/>
              <a:gd name="connsiteX39" fmla="*/ 1062036 w 1235949"/>
              <a:gd name="connsiteY39" fmla="*/ 971609 h 1437056"/>
              <a:gd name="connsiteX40" fmla="*/ 1119187 w 1235949"/>
              <a:gd name="connsiteY40" fmla="*/ 923984 h 1437056"/>
              <a:gd name="connsiteX41" fmla="*/ 1173956 w 1235949"/>
              <a:gd name="connsiteY41" fmla="*/ 859690 h 1437056"/>
              <a:gd name="connsiteX42" fmla="*/ 1235868 w 1235949"/>
              <a:gd name="connsiteY42" fmla="*/ 831115 h 1437056"/>
              <a:gd name="connsiteX43" fmla="*/ 1185861 w 1235949"/>
              <a:gd name="connsiteY43" fmla="*/ 778728 h 1437056"/>
              <a:gd name="connsiteX44" fmla="*/ 1133475 w 1235949"/>
              <a:gd name="connsiteY44" fmla="*/ 745390 h 1437056"/>
              <a:gd name="connsiteX45" fmla="*/ 1088231 w 1235949"/>
              <a:gd name="connsiteY45" fmla="*/ 662046 h 1437056"/>
              <a:gd name="connsiteX46" fmla="*/ 1064418 w 1235949"/>
              <a:gd name="connsiteY46" fmla="*/ 609659 h 1437056"/>
              <a:gd name="connsiteX47" fmla="*/ 1031081 w 1235949"/>
              <a:gd name="connsiteY47" fmla="*/ 535840 h 1437056"/>
              <a:gd name="connsiteX48" fmla="*/ 992981 w 1235949"/>
              <a:gd name="connsiteY48" fmla="*/ 452496 h 1437056"/>
              <a:gd name="connsiteX49" fmla="*/ 969168 w 1235949"/>
              <a:gd name="connsiteY49" fmla="*/ 397728 h 1437056"/>
              <a:gd name="connsiteX50" fmla="*/ 947738 w 1235949"/>
              <a:gd name="connsiteY50" fmla="*/ 333434 h 1437056"/>
              <a:gd name="connsiteX51" fmla="*/ 926306 w 1235949"/>
              <a:gd name="connsiteY51" fmla="*/ 242946 h 1437056"/>
              <a:gd name="connsiteX52" fmla="*/ 900112 w 1235949"/>
              <a:gd name="connsiteY52" fmla="*/ 161985 h 1437056"/>
              <a:gd name="connsiteX53" fmla="*/ 871537 w 1235949"/>
              <a:gd name="connsiteY53" fmla="*/ 88166 h 1437056"/>
              <a:gd name="connsiteX54" fmla="*/ 823912 w 1235949"/>
              <a:gd name="connsiteY54" fmla="*/ 58 h 1437056"/>
              <a:gd name="connsiteX55" fmla="*/ 852487 w 1235949"/>
              <a:gd name="connsiteY55" fmla="*/ 84506 h 1437056"/>
              <a:gd name="connsiteX56" fmla="*/ 862012 w 1235949"/>
              <a:gd name="connsiteY56" fmla="*/ 148800 h 1437056"/>
              <a:gd name="connsiteX57" fmla="*/ 847725 w 1235949"/>
              <a:gd name="connsiteY57" fmla="*/ 207228 h 1437056"/>
              <a:gd name="connsiteX58" fmla="*/ 812006 w 1235949"/>
              <a:gd name="connsiteY58" fmla="*/ 297715 h 1437056"/>
              <a:gd name="connsiteX59" fmla="*/ 797718 w 1235949"/>
              <a:gd name="connsiteY59" fmla="*/ 354865 h 1437056"/>
              <a:gd name="connsiteX60" fmla="*/ 781050 w 1235949"/>
              <a:gd name="connsiteY60" fmla="*/ 395346 h 1437056"/>
              <a:gd name="connsiteX61" fmla="*/ 754856 w 1235949"/>
              <a:gd name="connsiteY61" fmla="*/ 445353 h 1437056"/>
              <a:gd name="connsiteX62" fmla="*/ 762000 w 1235949"/>
              <a:gd name="connsiteY62" fmla="*/ 481071 h 1437056"/>
              <a:gd name="connsiteX63" fmla="*/ 733424 w 1235949"/>
              <a:gd name="connsiteY63" fmla="*/ 483453 h 1437056"/>
              <a:gd name="connsiteX64" fmla="*/ 688181 w 1235949"/>
              <a:gd name="connsiteY64" fmla="*/ 519171 h 1437056"/>
              <a:gd name="connsiteX65" fmla="*/ 642937 w 1235949"/>
              <a:gd name="connsiteY65" fmla="*/ 562034 h 1437056"/>
              <a:gd name="connsiteX66" fmla="*/ 607218 w 1235949"/>
              <a:gd name="connsiteY66" fmla="*/ 604896 h 1437056"/>
              <a:gd name="connsiteX67" fmla="*/ 602456 w 1235949"/>
              <a:gd name="connsiteY67" fmla="*/ 612040 h 1437056"/>
              <a:gd name="connsiteX68" fmla="*/ 573881 w 1235949"/>
              <a:gd name="connsiteY68" fmla="*/ 628709 h 1437056"/>
              <a:gd name="connsiteX69" fmla="*/ 554831 w 1235949"/>
              <a:gd name="connsiteY69" fmla="*/ 638234 h 1437056"/>
              <a:gd name="connsiteX70" fmla="*/ 542925 w 1235949"/>
              <a:gd name="connsiteY70" fmla="*/ 645378 h 1437056"/>
              <a:gd name="connsiteX71" fmla="*/ 535781 w 1235949"/>
              <a:gd name="connsiteY71" fmla="*/ 647759 h 1437056"/>
              <a:gd name="connsiteX72" fmla="*/ 516731 w 1235949"/>
              <a:gd name="connsiteY72" fmla="*/ 662046 h 1437056"/>
              <a:gd name="connsiteX73" fmla="*/ 500062 w 1235949"/>
              <a:gd name="connsiteY73" fmla="*/ 676334 h 1437056"/>
              <a:gd name="connsiteX74" fmla="*/ 490537 w 1235949"/>
              <a:gd name="connsiteY74" fmla="*/ 714434 h 1437056"/>
              <a:gd name="connsiteX75" fmla="*/ 490537 w 1235949"/>
              <a:gd name="connsiteY75" fmla="*/ 831115 h 1437056"/>
              <a:gd name="connsiteX76" fmla="*/ 495300 w 1235949"/>
              <a:gd name="connsiteY76" fmla="*/ 864453 h 1437056"/>
              <a:gd name="connsiteX77" fmla="*/ 492918 w 1235949"/>
              <a:gd name="connsiteY77" fmla="*/ 897790 h 1437056"/>
              <a:gd name="connsiteX78" fmla="*/ 483393 w 1235949"/>
              <a:gd name="connsiteY78" fmla="*/ 895409 h 1437056"/>
              <a:gd name="connsiteX79" fmla="*/ 478631 w 1235949"/>
              <a:gd name="connsiteY79" fmla="*/ 888265 h 1437056"/>
              <a:gd name="connsiteX80" fmla="*/ 447675 w 1235949"/>
              <a:gd name="connsiteY80" fmla="*/ 878740 h 1437056"/>
              <a:gd name="connsiteX81" fmla="*/ 445293 w 1235949"/>
              <a:gd name="connsiteY81" fmla="*/ 871596 h 1437056"/>
              <a:gd name="connsiteX82" fmla="*/ 438150 w 1235949"/>
              <a:gd name="connsiteY82" fmla="*/ 845403 h 1437056"/>
              <a:gd name="connsiteX83" fmla="*/ 421481 w 1235949"/>
              <a:gd name="connsiteY83" fmla="*/ 854928 h 1437056"/>
              <a:gd name="connsiteX84" fmla="*/ 407193 w 1235949"/>
              <a:gd name="connsiteY84" fmla="*/ 859690 h 1437056"/>
              <a:gd name="connsiteX85" fmla="*/ 397668 w 1235949"/>
              <a:gd name="connsiteY85" fmla="*/ 869215 h 1437056"/>
              <a:gd name="connsiteX86" fmla="*/ 395287 w 1235949"/>
              <a:gd name="connsiteY86" fmla="*/ 876359 h 1437056"/>
              <a:gd name="connsiteX87" fmla="*/ 388143 w 1235949"/>
              <a:gd name="connsiteY87" fmla="*/ 885884 h 1437056"/>
              <a:gd name="connsiteX88" fmla="*/ 369093 w 1235949"/>
              <a:gd name="connsiteY88" fmla="*/ 902553 h 1437056"/>
              <a:gd name="connsiteX89" fmla="*/ 371475 w 1235949"/>
              <a:gd name="connsiteY89" fmla="*/ 938271 h 1437056"/>
              <a:gd name="connsiteX90" fmla="*/ 373856 w 1235949"/>
              <a:gd name="connsiteY90" fmla="*/ 945415 h 1437056"/>
              <a:gd name="connsiteX91" fmla="*/ 381000 w 1235949"/>
              <a:gd name="connsiteY91" fmla="*/ 950178 h 1437056"/>
              <a:gd name="connsiteX92" fmla="*/ 390525 w 1235949"/>
              <a:gd name="connsiteY92" fmla="*/ 966846 h 1437056"/>
              <a:gd name="connsiteX93" fmla="*/ 392906 w 1235949"/>
              <a:gd name="connsiteY93" fmla="*/ 976371 h 1437056"/>
              <a:gd name="connsiteX94" fmla="*/ 400050 w 1235949"/>
              <a:gd name="connsiteY94" fmla="*/ 988278 h 1437056"/>
              <a:gd name="connsiteX95" fmla="*/ 407193 w 1235949"/>
              <a:gd name="connsiteY95" fmla="*/ 1023996 h 1437056"/>
              <a:gd name="connsiteX96" fmla="*/ 404812 w 1235949"/>
              <a:gd name="connsiteY96" fmla="*/ 1040665 h 1437056"/>
              <a:gd name="connsiteX97" fmla="*/ 378618 w 1235949"/>
              <a:gd name="connsiteY97" fmla="*/ 1033521 h 1437056"/>
              <a:gd name="connsiteX98" fmla="*/ 354806 w 1235949"/>
              <a:gd name="connsiteY98" fmla="*/ 1012090 h 1437056"/>
              <a:gd name="connsiteX99" fmla="*/ 350043 w 1235949"/>
              <a:gd name="connsiteY99" fmla="*/ 1004946 h 1437056"/>
              <a:gd name="connsiteX100" fmla="*/ 342900 w 1235949"/>
              <a:gd name="connsiteY100" fmla="*/ 1000184 h 1437056"/>
              <a:gd name="connsiteX101" fmla="*/ 307181 w 1235949"/>
              <a:gd name="connsiteY101" fmla="*/ 1007328 h 1437056"/>
              <a:gd name="connsiteX102" fmla="*/ 295275 w 1235949"/>
              <a:gd name="connsiteY102" fmla="*/ 1019234 h 1437056"/>
              <a:gd name="connsiteX103" fmla="*/ 288131 w 1235949"/>
              <a:gd name="connsiteY103" fmla="*/ 1043046 h 1437056"/>
              <a:gd name="connsiteX104" fmla="*/ 285750 w 1235949"/>
              <a:gd name="connsiteY104" fmla="*/ 1054953 h 1437056"/>
              <a:gd name="connsiteX105" fmla="*/ 278606 w 1235949"/>
              <a:gd name="connsiteY105" fmla="*/ 1057334 h 1437056"/>
              <a:gd name="connsiteX106" fmla="*/ 259556 w 1235949"/>
              <a:gd name="connsiteY106" fmla="*/ 1052571 h 1437056"/>
              <a:gd name="connsiteX107" fmla="*/ 252412 w 1235949"/>
              <a:gd name="connsiteY107" fmla="*/ 1040665 h 1437056"/>
              <a:gd name="connsiteX108" fmla="*/ 235743 w 1235949"/>
              <a:gd name="connsiteY108" fmla="*/ 1023996 h 1437056"/>
              <a:gd name="connsiteX109" fmla="*/ 235743 w 1235949"/>
              <a:gd name="connsiteY109" fmla="*/ 1023996 h 1437056"/>
              <a:gd name="connsiteX110" fmla="*/ 226218 w 1235949"/>
              <a:gd name="connsiteY110" fmla="*/ 1019234 h 1437056"/>
              <a:gd name="connsiteX111" fmla="*/ 207168 w 1235949"/>
              <a:gd name="connsiteY111" fmla="*/ 1007328 h 1437056"/>
              <a:gd name="connsiteX112" fmla="*/ 197643 w 1235949"/>
              <a:gd name="connsiteY112" fmla="*/ 1004946 h 1437056"/>
              <a:gd name="connsiteX113" fmla="*/ 166687 w 1235949"/>
              <a:gd name="connsiteY113" fmla="*/ 1000184 h 1437056"/>
              <a:gd name="connsiteX114" fmla="*/ 150018 w 1235949"/>
              <a:gd name="connsiteY114" fmla="*/ 995421 h 1437056"/>
              <a:gd name="connsiteX115" fmla="*/ 126206 w 1235949"/>
              <a:gd name="connsiteY115" fmla="*/ 985896 h 1437056"/>
              <a:gd name="connsiteX116" fmla="*/ 111918 w 1235949"/>
              <a:gd name="connsiteY116" fmla="*/ 978753 h 1437056"/>
              <a:gd name="connsiteX117" fmla="*/ 52387 w 1235949"/>
              <a:gd name="connsiteY117" fmla="*/ 983515 h 1437056"/>
              <a:gd name="connsiteX118" fmla="*/ 45243 w 1235949"/>
              <a:gd name="connsiteY118" fmla="*/ 988278 h 1437056"/>
              <a:gd name="connsiteX119" fmla="*/ 23812 w 1235949"/>
              <a:gd name="connsiteY119" fmla="*/ 1009709 h 1437056"/>
              <a:gd name="connsiteX120" fmla="*/ 16668 w 1235949"/>
              <a:gd name="connsiteY120" fmla="*/ 1033521 h 1437056"/>
              <a:gd name="connsiteX121" fmla="*/ 11906 w 1235949"/>
              <a:gd name="connsiteY121" fmla="*/ 1040665 h 1437056"/>
              <a:gd name="connsiteX122" fmla="*/ 9525 w 1235949"/>
              <a:gd name="connsiteY122" fmla="*/ 1081146 h 1437056"/>
              <a:gd name="connsiteX123" fmla="*/ 7143 w 1235949"/>
              <a:gd name="connsiteY123" fmla="*/ 1090671 h 1437056"/>
              <a:gd name="connsiteX124" fmla="*/ 4762 w 1235949"/>
              <a:gd name="connsiteY124" fmla="*/ 1104959 h 1437056"/>
              <a:gd name="connsiteX125" fmla="*/ 2381 w 1235949"/>
              <a:gd name="connsiteY125" fmla="*/ 1135915 h 1437056"/>
              <a:gd name="connsiteX126" fmla="*/ 0 w 1235949"/>
              <a:gd name="connsiteY126" fmla="*/ 1143059 h 1437056"/>
              <a:gd name="connsiteX127" fmla="*/ 2381 w 1235949"/>
              <a:gd name="connsiteY127" fmla="*/ 1209734 h 1437056"/>
              <a:gd name="connsiteX128" fmla="*/ 19050 w 1235949"/>
              <a:gd name="connsiteY128" fmla="*/ 1221640 h 1437056"/>
              <a:gd name="connsiteX129" fmla="*/ 45243 w 1235949"/>
              <a:gd name="connsiteY129" fmla="*/ 1233546 h 1437056"/>
              <a:gd name="connsiteX130" fmla="*/ 59531 w 1235949"/>
              <a:gd name="connsiteY130" fmla="*/ 1238309 h 1437056"/>
              <a:gd name="connsiteX131" fmla="*/ 83343 w 1235949"/>
              <a:gd name="connsiteY131" fmla="*/ 1254978 h 1437056"/>
              <a:gd name="connsiteX132" fmla="*/ 90487 w 1235949"/>
              <a:gd name="connsiteY132" fmla="*/ 1262121 h 1437056"/>
              <a:gd name="connsiteX133" fmla="*/ 104775 w 1235949"/>
              <a:gd name="connsiteY133" fmla="*/ 1266884 h 1437056"/>
              <a:gd name="connsiteX134" fmla="*/ 123825 w 1235949"/>
              <a:gd name="connsiteY134" fmla="*/ 1271646 h 1437056"/>
              <a:gd name="connsiteX135" fmla="*/ 138112 w 1235949"/>
              <a:gd name="connsiteY135" fmla="*/ 1276409 h 1437056"/>
              <a:gd name="connsiteX136" fmla="*/ 223837 w 1235949"/>
              <a:gd name="connsiteY136" fmla="*/ 1285934 h 1437056"/>
              <a:gd name="connsiteX137" fmla="*/ 257175 w 1235949"/>
              <a:gd name="connsiteY137" fmla="*/ 1314509 h 1437056"/>
              <a:gd name="connsiteX138" fmla="*/ 261937 w 1235949"/>
              <a:gd name="connsiteY138" fmla="*/ 1321653 h 1437056"/>
              <a:gd name="connsiteX139" fmla="*/ 264318 w 1235949"/>
              <a:gd name="connsiteY139" fmla="*/ 1328796 h 1437056"/>
              <a:gd name="connsiteX140" fmla="*/ 271462 w 1235949"/>
              <a:gd name="connsiteY140" fmla="*/ 1343084 h 1437056"/>
              <a:gd name="connsiteX141" fmla="*/ 276225 w 1235949"/>
              <a:gd name="connsiteY141" fmla="*/ 1350228 h 1437056"/>
              <a:gd name="connsiteX142" fmla="*/ 285750 w 1235949"/>
              <a:gd name="connsiteY142" fmla="*/ 1352609 h 1437056"/>
              <a:gd name="connsiteX143" fmla="*/ 328612 w 1235949"/>
              <a:gd name="connsiteY143" fmla="*/ 1347846 h 1437056"/>
              <a:gd name="connsiteX144" fmla="*/ 342900 w 1235949"/>
              <a:gd name="connsiteY144" fmla="*/ 1345465 h 1437056"/>
              <a:gd name="connsiteX145" fmla="*/ 366712 w 1235949"/>
              <a:gd name="connsiteY145" fmla="*/ 1350228 h 1437056"/>
              <a:gd name="connsiteX146" fmla="*/ 373856 w 1235949"/>
              <a:gd name="connsiteY146" fmla="*/ 1383565 h 1437056"/>
              <a:gd name="connsiteX147" fmla="*/ 381000 w 1235949"/>
              <a:gd name="connsiteY147" fmla="*/ 1412140 h 1437056"/>
              <a:gd name="connsiteX148" fmla="*/ 381000 w 1235949"/>
              <a:gd name="connsiteY148" fmla="*/ 1435953 h 1437056"/>
              <a:gd name="connsiteX0" fmla="*/ 381000 w 1235949"/>
              <a:gd name="connsiteY0" fmla="*/ 1435953 h 1437056"/>
              <a:gd name="connsiteX1" fmla="*/ 411956 w 1235949"/>
              <a:gd name="connsiteY1" fmla="*/ 1431190 h 1437056"/>
              <a:gd name="connsiteX2" fmla="*/ 426243 w 1235949"/>
              <a:gd name="connsiteY2" fmla="*/ 1419284 h 1437056"/>
              <a:gd name="connsiteX3" fmla="*/ 435768 w 1235949"/>
              <a:gd name="connsiteY3" fmla="*/ 1414521 h 1437056"/>
              <a:gd name="connsiteX4" fmla="*/ 447675 w 1235949"/>
              <a:gd name="connsiteY4" fmla="*/ 1404996 h 1437056"/>
              <a:gd name="connsiteX5" fmla="*/ 450056 w 1235949"/>
              <a:gd name="connsiteY5" fmla="*/ 1397853 h 1437056"/>
              <a:gd name="connsiteX6" fmla="*/ 476250 w 1235949"/>
              <a:gd name="connsiteY6" fmla="*/ 1378803 h 1437056"/>
              <a:gd name="connsiteX7" fmla="*/ 488156 w 1235949"/>
              <a:gd name="connsiteY7" fmla="*/ 1369278 h 1437056"/>
              <a:gd name="connsiteX8" fmla="*/ 526256 w 1235949"/>
              <a:gd name="connsiteY8" fmla="*/ 1362134 h 1437056"/>
              <a:gd name="connsiteX9" fmla="*/ 559593 w 1235949"/>
              <a:gd name="connsiteY9" fmla="*/ 1357371 h 1437056"/>
              <a:gd name="connsiteX10" fmla="*/ 573881 w 1235949"/>
              <a:gd name="connsiteY10" fmla="*/ 1347846 h 1437056"/>
              <a:gd name="connsiteX11" fmla="*/ 592931 w 1235949"/>
              <a:gd name="connsiteY11" fmla="*/ 1333559 h 1437056"/>
              <a:gd name="connsiteX12" fmla="*/ 611981 w 1235949"/>
              <a:gd name="connsiteY12" fmla="*/ 1321653 h 1437056"/>
              <a:gd name="connsiteX13" fmla="*/ 626268 w 1235949"/>
              <a:gd name="connsiteY13" fmla="*/ 1319271 h 1437056"/>
              <a:gd name="connsiteX14" fmla="*/ 657225 w 1235949"/>
              <a:gd name="connsiteY14" fmla="*/ 1314509 h 1437056"/>
              <a:gd name="connsiteX15" fmla="*/ 666750 w 1235949"/>
              <a:gd name="connsiteY15" fmla="*/ 1307365 h 1437056"/>
              <a:gd name="connsiteX16" fmla="*/ 652462 w 1235949"/>
              <a:gd name="connsiteY16" fmla="*/ 1295459 h 1437056"/>
              <a:gd name="connsiteX17" fmla="*/ 638175 w 1235949"/>
              <a:gd name="connsiteY17" fmla="*/ 1288315 h 1437056"/>
              <a:gd name="connsiteX18" fmla="*/ 626268 w 1235949"/>
              <a:gd name="connsiteY18" fmla="*/ 1278790 h 1437056"/>
              <a:gd name="connsiteX19" fmla="*/ 619125 w 1235949"/>
              <a:gd name="connsiteY19" fmla="*/ 1271646 h 1437056"/>
              <a:gd name="connsiteX20" fmla="*/ 621506 w 1235949"/>
              <a:gd name="connsiteY20" fmla="*/ 1254978 h 1437056"/>
              <a:gd name="connsiteX21" fmla="*/ 650081 w 1235949"/>
              <a:gd name="connsiteY21" fmla="*/ 1259740 h 1437056"/>
              <a:gd name="connsiteX22" fmla="*/ 671512 w 1235949"/>
              <a:gd name="connsiteY22" fmla="*/ 1266884 h 1437056"/>
              <a:gd name="connsiteX23" fmla="*/ 673893 w 1235949"/>
              <a:gd name="connsiteY23" fmla="*/ 1300221 h 1437056"/>
              <a:gd name="connsiteX24" fmla="*/ 692943 w 1235949"/>
              <a:gd name="connsiteY24" fmla="*/ 1302603 h 1437056"/>
              <a:gd name="connsiteX25" fmla="*/ 757237 w 1235949"/>
              <a:gd name="connsiteY25" fmla="*/ 1300221 h 1437056"/>
              <a:gd name="connsiteX26" fmla="*/ 845343 w 1235949"/>
              <a:gd name="connsiteY26" fmla="*/ 1304984 h 1437056"/>
              <a:gd name="connsiteX27" fmla="*/ 890588 w 1235949"/>
              <a:gd name="connsiteY27" fmla="*/ 1331178 h 1437056"/>
              <a:gd name="connsiteX28" fmla="*/ 938212 w 1235949"/>
              <a:gd name="connsiteY28" fmla="*/ 1333559 h 1437056"/>
              <a:gd name="connsiteX29" fmla="*/ 952500 w 1235949"/>
              <a:gd name="connsiteY29" fmla="*/ 1312127 h 1437056"/>
              <a:gd name="connsiteX30" fmla="*/ 988218 w 1235949"/>
              <a:gd name="connsiteY30" fmla="*/ 1290696 h 1437056"/>
              <a:gd name="connsiteX31" fmla="*/ 1019174 w 1235949"/>
              <a:gd name="connsiteY31" fmla="*/ 1259740 h 1437056"/>
              <a:gd name="connsiteX32" fmla="*/ 1035843 w 1235949"/>
              <a:gd name="connsiteY32" fmla="*/ 1216878 h 1437056"/>
              <a:gd name="connsiteX33" fmla="*/ 1062037 w 1235949"/>
              <a:gd name="connsiteY33" fmla="*/ 1150203 h 1437056"/>
              <a:gd name="connsiteX34" fmla="*/ 1069181 w 1235949"/>
              <a:gd name="connsiteY34" fmla="*/ 1121628 h 1437056"/>
              <a:gd name="connsiteX35" fmla="*/ 997743 w 1235949"/>
              <a:gd name="connsiteY35" fmla="*/ 1135915 h 1437056"/>
              <a:gd name="connsiteX36" fmla="*/ 1019175 w 1235949"/>
              <a:gd name="connsiteY36" fmla="*/ 1085909 h 1437056"/>
              <a:gd name="connsiteX37" fmla="*/ 1033462 w 1235949"/>
              <a:gd name="connsiteY37" fmla="*/ 1028759 h 1437056"/>
              <a:gd name="connsiteX38" fmla="*/ 1062036 w 1235949"/>
              <a:gd name="connsiteY38" fmla="*/ 971609 h 1437056"/>
              <a:gd name="connsiteX39" fmla="*/ 1119187 w 1235949"/>
              <a:gd name="connsiteY39" fmla="*/ 923984 h 1437056"/>
              <a:gd name="connsiteX40" fmla="*/ 1173956 w 1235949"/>
              <a:gd name="connsiteY40" fmla="*/ 859690 h 1437056"/>
              <a:gd name="connsiteX41" fmla="*/ 1235868 w 1235949"/>
              <a:gd name="connsiteY41" fmla="*/ 831115 h 1437056"/>
              <a:gd name="connsiteX42" fmla="*/ 1185861 w 1235949"/>
              <a:gd name="connsiteY42" fmla="*/ 778728 h 1437056"/>
              <a:gd name="connsiteX43" fmla="*/ 1133475 w 1235949"/>
              <a:gd name="connsiteY43" fmla="*/ 745390 h 1437056"/>
              <a:gd name="connsiteX44" fmla="*/ 1088231 w 1235949"/>
              <a:gd name="connsiteY44" fmla="*/ 662046 h 1437056"/>
              <a:gd name="connsiteX45" fmla="*/ 1064418 w 1235949"/>
              <a:gd name="connsiteY45" fmla="*/ 609659 h 1437056"/>
              <a:gd name="connsiteX46" fmla="*/ 1031081 w 1235949"/>
              <a:gd name="connsiteY46" fmla="*/ 535840 h 1437056"/>
              <a:gd name="connsiteX47" fmla="*/ 992981 w 1235949"/>
              <a:gd name="connsiteY47" fmla="*/ 452496 h 1437056"/>
              <a:gd name="connsiteX48" fmla="*/ 969168 w 1235949"/>
              <a:gd name="connsiteY48" fmla="*/ 397728 h 1437056"/>
              <a:gd name="connsiteX49" fmla="*/ 947738 w 1235949"/>
              <a:gd name="connsiteY49" fmla="*/ 333434 h 1437056"/>
              <a:gd name="connsiteX50" fmla="*/ 926306 w 1235949"/>
              <a:gd name="connsiteY50" fmla="*/ 242946 h 1437056"/>
              <a:gd name="connsiteX51" fmla="*/ 900112 w 1235949"/>
              <a:gd name="connsiteY51" fmla="*/ 161985 h 1437056"/>
              <a:gd name="connsiteX52" fmla="*/ 871537 w 1235949"/>
              <a:gd name="connsiteY52" fmla="*/ 88166 h 1437056"/>
              <a:gd name="connsiteX53" fmla="*/ 823912 w 1235949"/>
              <a:gd name="connsiteY53" fmla="*/ 58 h 1437056"/>
              <a:gd name="connsiteX54" fmla="*/ 852487 w 1235949"/>
              <a:gd name="connsiteY54" fmla="*/ 84506 h 1437056"/>
              <a:gd name="connsiteX55" fmla="*/ 862012 w 1235949"/>
              <a:gd name="connsiteY55" fmla="*/ 148800 h 1437056"/>
              <a:gd name="connsiteX56" fmla="*/ 847725 w 1235949"/>
              <a:gd name="connsiteY56" fmla="*/ 207228 h 1437056"/>
              <a:gd name="connsiteX57" fmla="*/ 812006 w 1235949"/>
              <a:gd name="connsiteY57" fmla="*/ 297715 h 1437056"/>
              <a:gd name="connsiteX58" fmla="*/ 797718 w 1235949"/>
              <a:gd name="connsiteY58" fmla="*/ 354865 h 1437056"/>
              <a:gd name="connsiteX59" fmla="*/ 781050 w 1235949"/>
              <a:gd name="connsiteY59" fmla="*/ 395346 h 1437056"/>
              <a:gd name="connsiteX60" fmla="*/ 754856 w 1235949"/>
              <a:gd name="connsiteY60" fmla="*/ 445353 h 1437056"/>
              <a:gd name="connsiteX61" fmla="*/ 762000 w 1235949"/>
              <a:gd name="connsiteY61" fmla="*/ 481071 h 1437056"/>
              <a:gd name="connsiteX62" fmla="*/ 733424 w 1235949"/>
              <a:gd name="connsiteY62" fmla="*/ 483453 h 1437056"/>
              <a:gd name="connsiteX63" fmla="*/ 688181 w 1235949"/>
              <a:gd name="connsiteY63" fmla="*/ 519171 h 1437056"/>
              <a:gd name="connsiteX64" fmla="*/ 642937 w 1235949"/>
              <a:gd name="connsiteY64" fmla="*/ 562034 h 1437056"/>
              <a:gd name="connsiteX65" fmla="*/ 607218 w 1235949"/>
              <a:gd name="connsiteY65" fmla="*/ 604896 h 1437056"/>
              <a:gd name="connsiteX66" fmla="*/ 602456 w 1235949"/>
              <a:gd name="connsiteY66" fmla="*/ 612040 h 1437056"/>
              <a:gd name="connsiteX67" fmla="*/ 573881 w 1235949"/>
              <a:gd name="connsiteY67" fmla="*/ 628709 h 1437056"/>
              <a:gd name="connsiteX68" fmla="*/ 554831 w 1235949"/>
              <a:gd name="connsiteY68" fmla="*/ 638234 h 1437056"/>
              <a:gd name="connsiteX69" fmla="*/ 542925 w 1235949"/>
              <a:gd name="connsiteY69" fmla="*/ 645378 h 1437056"/>
              <a:gd name="connsiteX70" fmla="*/ 535781 w 1235949"/>
              <a:gd name="connsiteY70" fmla="*/ 647759 h 1437056"/>
              <a:gd name="connsiteX71" fmla="*/ 516731 w 1235949"/>
              <a:gd name="connsiteY71" fmla="*/ 662046 h 1437056"/>
              <a:gd name="connsiteX72" fmla="*/ 500062 w 1235949"/>
              <a:gd name="connsiteY72" fmla="*/ 676334 h 1437056"/>
              <a:gd name="connsiteX73" fmla="*/ 490537 w 1235949"/>
              <a:gd name="connsiteY73" fmla="*/ 714434 h 1437056"/>
              <a:gd name="connsiteX74" fmla="*/ 490537 w 1235949"/>
              <a:gd name="connsiteY74" fmla="*/ 831115 h 1437056"/>
              <a:gd name="connsiteX75" fmla="*/ 495300 w 1235949"/>
              <a:gd name="connsiteY75" fmla="*/ 864453 h 1437056"/>
              <a:gd name="connsiteX76" fmla="*/ 492918 w 1235949"/>
              <a:gd name="connsiteY76" fmla="*/ 897790 h 1437056"/>
              <a:gd name="connsiteX77" fmla="*/ 483393 w 1235949"/>
              <a:gd name="connsiteY77" fmla="*/ 895409 h 1437056"/>
              <a:gd name="connsiteX78" fmla="*/ 478631 w 1235949"/>
              <a:gd name="connsiteY78" fmla="*/ 888265 h 1437056"/>
              <a:gd name="connsiteX79" fmla="*/ 447675 w 1235949"/>
              <a:gd name="connsiteY79" fmla="*/ 878740 h 1437056"/>
              <a:gd name="connsiteX80" fmla="*/ 445293 w 1235949"/>
              <a:gd name="connsiteY80" fmla="*/ 871596 h 1437056"/>
              <a:gd name="connsiteX81" fmla="*/ 438150 w 1235949"/>
              <a:gd name="connsiteY81" fmla="*/ 845403 h 1437056"/>
              <a:gd name="connsiteX82" fmla="*/ 421481 w 1235949"/>
              <a:gd name="connsiteY82" fmla="*/ 854928 h 1437056"/>
              <a:gd name="connsiteX83" fmla="*/ 407193 w 1235949"/>
              <a:gd name="connsiteY83" fmla="*/ 859690 h 1437056"/>
              <a:gd name="connsiteX84" fmla="*/ 397668 w 1235949"/>
              <a:gd name="connsiteY84" fmla="*/ 869215 h 1437056"/>
              <a:gd name="connsiteX85" fmla="*/ 395287 w 1235949"/>
              <a:gd name="connsiteY85" fmla="*/ 876359 h 1437056"/>
              <a:gd name="connsiteX86" fmla="*/ 388143 w 1235949"/>
              <a:gd name="connsiteY86" fmla="*/ 885884 h 1437056"/>
              <a:gd name="connsiteX87" fmla="*/ 369093 w 1235949"/>
              <a:gd name="connsiteY87" fmla="*/ 902553 h 1437056"/>
              <a:gd name="connsiteX88" fmla="*/ 371475 w 1235949"/>
              <a:gd name="connsiteY88" fmla="*/ 938271 h 1437056"/>
              <a:gd name="connsiteX89" fmla="*/ 373856 w 1235949"/>
              <a:gd name="connsiteY89" fmla="*/ 945415 h 1437056"/>
              <a:gd name="connsiteX90" fmla="*/ 381000 w 1235949"/>
              <a:gd name="connsiteY90" fmla="*/ 950178 h 1437056"/>
              <a:gd name="connsiteX91" fmla="*/ 390525 w 1235949"/>
              <a:gd name="connsiteY91" fmla="*/ 966846 h 1437056"/>
              <a:gd name="connsiteX92" fmla="*/ 392906 w 1235949"/>
              <a:gd name="connsiteY92" fmla="*/ 976371 h 1437056"/>
              <a:gd name="connsiteX93" fmla="*/ 400050 w 1235949"/>
              <a:gd name="connsiteY93" fmla="*/ 988278 h 1437056"/>
              <a:gd name="connsiteX94" fmla="*/ 407193 w 1235949"/>
              <a:gd name="connsiteY94" fmla="*/ 1023996 h 1437056"/>
              <a:gd name="connsiteX95" fmla="*/ 404812 w 1235949"/>
              <a:gd name="connsiteY95" fmla="*/ 1040665 h 1437056"/>
              <a:gd name="connsiteX96" fmla="*/ 378618 w 1235949"/>
              <a:gd name="connsiteY96" fmla="*/ 1033521 h 1437056"/>
              <a:gd name="connsiteX97" fmla="*/ 354806 w 1235949"/>
              <a:gd name="connsiteY97" fmla="*/ 1012090 h 1437056"/>
              <a:gd name="connsiteX98" fmla="*/ 350043 w 1235949"/>
              <a:gd name="connsiteY98" fmla="*/ 1004946 h 1437056"/>
              <a:gd name="connsiteX99" fmla="*/ 342900 w 1235949"/>
              <a:gd name="connsiteY99" fmla="*/ 1000184 h 1437056"/>
              <a:gd name="connsiteX100" fmla="*/ 307181 w 1235949"/>
              <a:gd name="connsiteY100" fmla="*/ 1007328 h 1437056"/>
              <a:gd name="connsiteX101" fmla="*/ 295275 w 1235949"/>
              <a:gd name="connsiteY101" fmla="*/ 1019234 h 1437056"/>
              <a:gd name="connsiteX102" fmla="*/ 288131 w 1235949"/>
              <a:gd name="connsiteY102" fmla="*/ 1043046 h 1437056"/>
              <a:gd name="connsiteX103" fmla="*/ 285750 w 1235949"/>
              <a:gd name="connsiteY103" fmla="*/ 1054953 h 1437056"/>
              <a:gd name="connsiteX104" fmla="*/ 278606 w 1235949"/>
              <a:gd name="connsiteY104" fmla="*/ 1057334 h 1437056"/>
              <a:gd name="connsiteX105" fmla="*/ 259556 w 1235949"/>
              <a:gd name="connsiteY105" fmla="*/ 1052571 h 1437056"/>
              <a:gd name="connsiteX106" fmla="*/ 252412 w 1235949"/>
              <a:gd name="connsiteY106" fmla="*/ 1040665 h 1437056"/>
              <a:gd name="connsiteX107" fmla="*/ 235743 w 1235949"/>
              <a:gd name="connsiteY107" fmla="*/ 1023996 h 1437056"/>
              <a:gd name="connsiteX108" fmla="*/ 235743 w 1235949"/>
              <a:gd name="connsiteY108" fmla="*/ 1023996 h 1437056"/>
              <a:gd name="connsiteX109" fmla="*/ 226218 w 1235949"/>
              <a:gd name="connsiteY109" fmla="*/ 1019234 h 1437056"/>
              <a:gd name="connsiteX110" fmla="*/ 207168 w 1235949"/>
              <a:gd name="connsiteY110" fmla="*/ 1007328 h 1437056"/>
              <a:gd name="connsiteX111" fmla="*/ 197643 w 1235949"/>
              <a:gd name="connsiteY111" fmla="*/ 1004946 h 1437056"/>
              <a:gd name="connsiteX112" fmla="*/ 166687 w 1235949"/>
              <a:gd name="connsiteY112" fmla="*/ 1000184 h 1437056"/>
              <a:gd name="connsiteX113" fmla="*/ 150018 w 1235949"/>
              <a:gd name="connsiteY113" fmla="*/ 995421 h 1437056"/>
              <a:gd name="connsiteX114" fmla="*/ 126206 w 1235949"/>
              <a:gd name="connsiteY114" fmla="*/ 985896 h 1437056"/>
              <a:gd name="connsiteX115" fmla="*/ 111918 w 1235949"/>
              <a:gd name="connsiteY115" fmla="*/ 978753 h 1437056"/>
              <a:gd name="connsiteX116" fmla="*/ 52387 w 1235949"/>
              <a:gd name="connsiteY116" fmla="*/ 983515 h 1437056"/>
              <a:gd name="connsiteX117" fmla="*/ 45243 w 1235949"/>
              <a:gd name="connsiteY117" fmla="*/ 988278 h 1437056"/>
              <a:gd name="connsiteX118" fmla="*/ 23812 w 1235949"/>
              <a:gd name="connsiteY118" fmla="*/ 1009709 h 1437056"/>
              <a:gd name="connsiteX119" fmla="*/ 16668 w 1235949"/>
              <a:gd name="connsiteY119" fmla="*/ 1033521 h 1437056"/>
              <a:gd name="connsiteX120" fmla="*/ 11906 w 1235949"/>
              <a:gd name="connsiteY120" fmla="*/ 1040665 h 1437056"/>
              <a:gd name="connsiteX121" fmla="*/ 9525 w 1235949"/>
              <a:gd name="connsiteY121" fmla="*/ 1081146 h 1437056"/>
              <a:gd name="connsiteX122" fmla="*/ 7143 w 1235949"/>
              <a:gd name="connsiteY122" fmla="*/ 1090671 h 1437056"/>
              <a:gd name="connsiteX123" fmla="*/ 4762 w 1235949"/>
              <a:gd name="connsiteY123" fmla="*/ 1104959 h 1437056"/>
              <a:gd name="connsiteX124" fmla="*/ 2381 w 1235949"/>
              <a:gd name="connsiteY124" fmla="*/ 1135915 h 1437056"/>
              <a:gd name="connsiteX125" fmla="*/ 0 w 1235949"/>
              <a:gd name="connsiteY125" fmla="*/ 1143059 h 1437056"/>
              <a:gd name="connsiteX126" fmla="*/ 2381 w 1235949"/>
              <a:gd name="connsiteY126" fmla="*/ 1209734 h 1437056"/>
              <a:gd name="connsiteX127" fmla="*/ 19050 w 1235949"/>
              <a:gd name="connsiteY127" fmla="*/ 1221640 h 1437056"/>
              <a:gd name="connsiteX128" fmla="*/ 45243 w 1235949"/>
              <a:gd name="connsiteY128" fmla="*/ 1233546 h 1437056"/>
              <a:gd name="connsiteX129" fmla="*/ 59531 w 1235949"/>
              <a:gd name="connsiteY129" fmla="*/ 1238309 h 1437056"/>
              <a:gd name="connsiteX130" fmla="*/ 83343 w 1235949"/>
              <a:gd name="connsiteY130" fmla="*/ 1254978 h 1437056"/>
              <a:gd name="connsiteX131" fmla="*/ 90487 w 1235949"/>
              <a:gd name="connsiteY131" fmla="*/ 1262121 h 1437056"/>
              <a:gd name="connsiteX132" fmla="*/ 104775 w 1235949"/>
              <a:gd name="connsiteY132" fmla="*/ 1266884 h 1437056"/>
              <a:gd name="connsiteX133" fmla="*/ 123825 w 1235949"/>
              <a:gd name="connsiteY133" fmla="*/ 1271646 h 1437056"/>
              <a:gd name="connsiteX134" fmla="*/ 138112 w 1235949"/>
              <a:gd name="connsiteY134" fmla="*/ 1276409 h 1437056"/>
              <a:gd name="connsiteX135" fmla="*/ 223837 w 1235949"/>
              <a:gd name="connsiteY135" fmla="*/ 1285934 h 1437056"/>
              <a:gd name="connsiteX136" fmla="*/ 257175 w 1235949"/>
              <a:gd name="connsiteY136" fmla="*/ 1314509 h 1437056"/>
              <a:gd name="connsiteX137" fmla="*/ 261937 w 1235949"/>
              <a:gd name="connsiteY137" fmla="*/ 1321653 h 1437056"/>
              <a:gd name="connsiteX138" fmla="*/ 264318 w 1235949"/>
              <a:gd name="connsiteY138" fmla="*/ 1328796 h 1437056"/>
              <a:gd name="connsiteX139" fmla="*/ 271462 w 1235949"/>
              <a:gd name="connsiteY139" fmla="*/ 1343084 h 1437056"/>
              <a:gd name="connsiteX140" fmla="*/ 276225 w 1235949"/>
              <a:gd name="connsiteY140" fmla="*/ 1350228 h 1437056"/>
              <a:gd name="connsiteX141" fmla="*/ 285750 w 1235949"/>
              <a:gd name="connsiteY141" fmla="*/ 1352609 h 1437056"/>
              <a:gd name="connsiteX142" fmla="*/ 328612 w 1235949"/>
              <a:gd name="connsiteY142" fmla="*/ 1347846 h 1437056"/>
              <a:gd name="connsiteX143" fmla="*/ 342900 w 1235949"/>
              <a:gd name="connsiteY143" fmla="*/ 1345465 h 1437056"/>
              <a:gd name="connsiteX144" fmla="*/ 366712 w 1235949"/>
              <a:gd name="connsiteY144" fmla="*/ 1350228 h 1437056"/>
              <a:gd name="connsiteX145" fmla="*/ 373856 w 1235949"/>
              <a:gd name="connsiteY145" fmla="*/ 1383565 h 1437056"/>
              <a:gd name="connsiteX146" fmla="*/ 381000 w 1235949"/>
              <a:gd name="connsiteY146" fmla="*/ 1412140 h 1437056"/>
              <a:gd name="connsiteX147" fmla="*/ 381000 w 1235949"/>
              <a:gd name="connsiteY147" fmla="*/ 1435953 h 1437056"/>
              <a:gd name="connsiteX0" fmla="*/ 381000 w 1235949"/>
              <a:gd name="connsiteY0" fmla="*/ 1435953 h 1437056"/>
              <a:gd name="connsiteX1" fmla="*/ 411956 w 1235949"/>
              <a:gd name="connsiteY1" fmla="*/ 1431190 h 1437056"/>
              <a:gd name="connsiteX2" fmla="*/ 426243 w 1235949"/>
              <a:gd name="connsiteY2" fmla="*/ 1419284 h 1437056"/>
              <a:gd name="connsiteX3" fmla="*/ 435768 w 1235949"/>
              <a:gd name="connsiteY3" fmla="*/ 1414521 h 1437056"/>
              <a:gd name="connsiteX4" fmla="*/ 447675 w 1235949"/>
              <a:gd name="connsiteY4" fmla="*/ 1404996 h 1437056"/>
              <a:gd name="connsiteX5" fmla="*/ 450056 w 1235949"/>
              <a:gd name="connsiteY5" fmla="*/ 1397853 h 1437056"/>
              <a:gd name="connsiteX6" fmla="*/ 476250 w 1235949"/>
              <a:gd name="connsiteY6" fmla="*/ 1378803 h 1437056"/>
              <a:gd name="connsiteX7" fmla="*/ 488156 w 1235949"/>
              <a:gd name="connsiteY7" fmla="*/ 1369278 h 1437056"/>
              <a:gd name="connsiteX8" fmla="*/ 526256 w 1235949"/>
              <a:gd name="connsiteY8" fmla="*/ 1362134 h 1437056"/>
              <a:gd name="connsiteX9" fmla="*/ 559593 w 1235949"/>
              <a:gd name="connsiteY9" fmla="*/ 1357371 h 1437056"/>
              <a:gd name="connsiteX10" fmla="*/ 573881 w 1235949"/>
              <a:gd name="connsiteY10" fmla="*/ 1347846 h 1437056"/>
              <a:gd name="connsiteX11" fmla="*/ 592931 w 1235949"/>
              <a:gd name="connsiteY11" fmla="*/ 1333559 h 1437056"/>
              <a:gd name="connsiteX12" fmla="*/ 611981 w 1235949"/>
              <a:gd name="connsiteY12" fmla="*/ 1321653 h 1437056"/>
              <a:gd name="connsiteX13" fmla="*/ 626268 w 1235949"/>
              <a:gd name="connsiteY13" fmla="*/ 1319271 h 1437056"/>
              <a:gd name="connsiteX14" fmla="*/ 657225 w 1235949"/>
              <a:gd name="connsiteY14" fmla="*/ 1314509 h 1437056"/>
              <a:gd name="connsiteX15" fmla="*/ 666750 w 1235949"/>
              <a:gd name="connsiteY15" fmla="*/ 1307365 h 1437056"/>
              <a:gd name="connsiteX16" fmla="*/ 652462 w 1235949"/>
              <a:gd name="connsiteY16" fmla="*/ 1295459 h 1437056"/>
              <a:gd name="connsiteX17" fmla="*/ 638175 w 1235949"/>
              <a:gd name="connsiteY17" fmla="*/ 1288315 h 1437056"/>
              <a:gd name="connsiteX18" fmla="*/ 626268 w 1235949"/>
              <a:gd name="connsiteY18" fmla="*/ 1278790 h 1437056"/>
              <a:gd name="connsiteX19" fmla="*/ 619125 w 1235949"/>
              <a:gd name="connsiteY19" fmla="*/ 1271646 h 1437056"/>
              <a:gd name="connsiteX20" fmla="*/ 621506 w 1235949"/>
              <a:gd name="connsiteY20" fmla="*/ 1254978 h 1437056"/>
              <a:gd name="connsiteX21" fmla="*/ 650081 w 1235949"/>
              <a:gd name="connsiteY21" fmla="*/ 1259740 h 1437056"/>
              <a:gd name="connsiteX22" fmla="*/ 671512 w 1235949"/>
              <a:gd name="connsiteY22" fmla="*/ 1266884 h 1437056"/>
              <a:gd name="connsiteX23" fmla="*/ 673893 w 1235949"/>
              <a:gd name="connsiteY23" fmla="*/ 1300221 h 1437056"/>
              <a:gd name="connsiteX24" fmla="*/ 692943 w 1235949"/>
              <a:gd name="connsiteY24" fmla="*/ 1302603 h 1437056"/>
              <a:gd name="connsiteX25" fmla="*/ 757237 w 1235949"/>
              <a:gd name="connsiteY25" fmla="*/ 1300221 h 1437056"/>
              <a:gd name="connsiteX26" fmla="*/ 826293 w 1235949"/>
              <a:gd name="connsiteY26" fmla="*/ 1326415 h 1437056"/>
              <a:gd name="connsiteX27" fmla="*/ 890588 w 1235949"/>
              <a:gd name="connsiteY27" fmla="*/ 1331178 h 1437056"/>
              <a:gd name="connsiteX28" fmla="*/ 938212 w 1235949"/>
              <a:gd name="connsiteY28" fmla="*/ 1333559 h 1437056"/>
              <a:gd name="connsiteX29" fmla="*/ 952500 w 1235949"/>
              <a:gd name="connsiteY29" fmla="*/ 1312127 h 1437056"/>
              <a:gd name="connsiteX30" fmla="*/ 988218 w 1235949"/>
              <a:gd name="connsiteY30" fmla="*/ 1290696 h 1437056"/>
              <a:gd name="connsiteX31" fmla="*/ 1019174 w 1235949"/>
              <a:gd name="connsiteY31" fmla="*/ 1259740 h 1437056"/>
              <a:gd name="connsiteX32" fmla="*/ 1035843 w 1235949"/>
              <a:gd name="connsiteY32" fmla="*/ 1216878 h 1437056"/>
              <a:gd name="connsiteX33" fmla="*/ 1062037 w 1235949"/>
              <a:gd name="connsiteY33" fmla="*/ 1150203 h 1437056"/>
              <a:gd name="connsiteX34" fmla="*/ 1069181 w 1235949"/>
              <a:gd name="connsiteY34" fmla="*/ 1121628 h 1437056"/>
              <a:gd name="connsiteX35" fmla="*/ 997743 w 1235949"/>
              <a:gd name="connsiteY35" fmla="*/ 1135915 h 1437056"/>
              <a:gd name="connsiteX36" fmla="*/ 1019175 w 1235949"/>
              <a:gd name="connsiteY36" fmla="*/ 1085909 h 1437056"/>
              <a:gd name="connsiteX37" fmla="*/ 1033462 w 1235949"/>
              <a:gd name="connsiteY37" fmla="*/ 1028759 h 1437056"/>
              <a:gd name="connsiteX38" fmla="*/ 1062036 w 1235949"/>
              <a:gd name="connsiteY38" fmla="*/ 971609 h 1437056"/>
              <a:gd name="connsiteX39" fmla="*/ 1119187 w 1235949"/>
              <a:gd name="connsiteY39" fmla="*/ 923984 h 1437056"/>
              <a:gd name="connsiteX40" fmla="*/ 1173956 w 1235949"/>
              <a:gd name="connsiteY40" fmla="*/ 859690 h 1437056"/>
              <a:gd name="connsiteX41" fmla="*/ 1235868 w 1235949"/>
              <a:gd name="connsiteY41" fmla="*/ 831115 h 1437056"/>
              <a:gd name="connsiteX42" fmla="*/ 1185861 w 1235949"/>
              <a:gd name="connsiteY42" fmla="*/ 778728 h 1437056"/>
              <a:gd name="connsiteX43" fmla="*/ 1133475 w 1235949"/>
              <a:gd name="connsiteY43" fmla="*/ 745390 h 1437056"/>
              <a:gd name="connsiteX44" fmla="*/ 1088231 w 1235949"/>
              <a:gd name="connsiteY44" fmla="*/ 662046 h 1437056"/>
              <a:gd name="connsiteX45" fmla="*/ 1064418 w 1235949"/>
              <a:gd name="connsiteY45" fmla="*/ 609659 h 1437056"/>
              <a:gd name="connsiteX46" fmla="*/ 1031081 w 1235949"/>
              <a:gd name="connsiteY46" fmla="*/ 535840 h 1437056"/>
              <a:gd name="connsiteX47" fmla="*/ 992981 w 1235949"/>
              <a:gd name="connsiteY47" fmla="*/ 452496 h 1437056"/>
              <a:gd name="connsiteX48" fmla="*/ 969168 w 1235949"/>
              <a:gd name="connsiteY48" fmla="*/ 397728 h 1437056"/>
              <a:gd name="connsiteX49" fmla="*/ 947738 w 1235949"/>
              <a:gd name="connsiteY49" fmla="*/ 333434 h 1437056"/>
              <a:gd name="connsiteX50" fmla="*/ 926306 w 1235949"/>
              <a:gd name="connsiteY50" fmla="*/ 242946 h 1437056"/>
              <a:gd name="connsiteX51" fmla="*/ 900112 w 1235949"/>
              <a:gd name="connsiteY51" fmla="*/ 161985 h 1437056"/>
              <a:gd name="connsiteX52" fmla="*/ 871537 w 1235949"/>
              <a:gd name="connsiteY52" fmla="*/ 88166 h 1437056"/>
              <a:gd name="connsiteX53" fmla="*/ 823912 w 1235949"/>
              <a:gd name="connsiteY53" fmla="*/ 58 h 1437056"/>
              <a:gd name="connsiteX54" fmla="*/ 852487 w 1235949"/>
              <a:gd name="connsiteY54" fmla="*/ 84506 h 1437056"/>
              <a:gd name="connsiteX55" fmla="*/ 862012 w 1235949"/>
              <a:gd name="connsiteY55" fmla="*/ 148800 h 1437056"/>
              <a:gd name="connsiteX56" fmla="*/ 847725 w 1235949"/>
              <a:gd name="connsiteY56" fmla="*/ 207228 h 1437056"/>
              <a:gd name="connsiteX57" fmla="*/ 812006 w 1235949"/>
              <a:gd name="connsiteY57" fmla="*/ 297715 h 1437056"/>
              <a:gd name="connsiteX58" fmla="*/ 797718 w 1235949"/>
              <a:gd name="connsiteY58" fmla="*/ 354865 h 1437056"/>
              <a:gd name="connsiteX59" fmla="*/ 781050 w 1235949"/>
              <a:gd name="connsiteY59" fmla="*/ 395346 h 1437056"/>
              <a:gd name="connsiteX60" fmla="*/ 754856 w 1235949"/>
              <a:gd name="connsiteY60" fmla="*/ 445353 h 1437056"/>
              <a:gd name="connsiteX61" fmla="*/ 762000 w 1235949"/>
              <a:gd name="connsiteY61" fmla="*/ 481071 h 1437056"/>
              <a:gd name="connsiteX62" fmla="*/ 733424 w 1235949"/>
              <a:gd name="connsiteY62" fmla="*/ 483453 h 1437056"/>
              <a:gd name="connsiteX63" fmla="*/ 688181 w 1235949"/>
              <a:gd name="connsiteY63" fmla="*/ 519171 h 1437056"/>
              <a:gd name="connsiteX64" fmla="*/ 642937 w 1235949"/>
              <a:gd name="connsiteY64" fmla="*/ 562034 h 1437056"/>
              <a:gd name="connsiteX65" fmla="*/ 607218 w 1235949"/>
              <a:gd name="connsiteY65" fmla="*/ 604896 h 1437056"/>
              <a:gd name="connsiteX66" fmla="*/ 602456 w 1235949"/>
              <a:gd name="connsiteY66" fmla="*/ 612040 h 1437056"/>
              <a:gd name="connsiteX67" fmla="*/ 573881 w 1235949"/>
              <a:gd name="connsiteY67" fmla="*/ 628709 h 1437056"/>
              <a:gd name="connsiteX68" fmla="*/ 554831 w 1235949"/>
              <a:gd name="connsiteY68" fmla="*/ 638234 h 1437056"/>
              <a:gd name="connsiteX69" fmla="*/ 542925 w 1235949"/>
              <a:gd name="connsiteY69" fmla="*/ 645378 h 1437056"/>
              <a:gd name="connsiteX70" fmla="*/ 535781 w 1235949"/>
              <a:gd name="connsiteY70" fmla="*/ 647759 h 1437056"/>
              <a:gd name="connsiteX71" fmla="*/ 516731 w 1235949"/>
              <a:gd name="connsiteY71" fmla="*/ 662046 h 1437056"/>
              <a:gd name="connsiteX72" fmla="*/ 500062 w 1235949"/>
              <a:gd name="connsiteY72" fmla="*/ 676334 h 1437056"/>
              <a:gd name="connsiteX73" fmla="*/ 490537 w 1235949"/>
              <a:gd name="connsiteY73" fmla="*/ 714434 h 1437056"/>
              <a:gd name="connsiteX74" fmla="*/ 490537 w 1235949"/>
              <a:gd name="connsiteY74" fmla="*/ 831115 h 1437056"/>
              <a:gd name="connsiteX75" fmla="*/ 495300 w 1235949"/>
              <a:gd name="connsiteY75" fmla="*/ 864453 h 1437056"/>
              <a:gd name="connsiteX76" fmla="*/ 492918 w 1235949"/>
              <a:gd name="connsiteY76" fmla="*/ 897790 h 1437056"/>
              <a:gd name="connsiteX77" fmla="*/ 483393 w 1235949"/>
              <a:gd name="connsiteY77" fmla="*/ 895409 h 1437056"/>
              <a:gd name="connsiteX78" fmla="*/ 478631 w 1235949"/>
              <a:gd name="connsiteY78" fmla="*/ 888265 h 1437056"/>
              <a:gd name="connsiteX79" fmla="*/ 447675 w 1235949"/>
              <a:gd name="connsiteY79" fmla="*/ 878740 h 1437056"/>
              <a:gd name="connsiteX80" fmla="*/ 445293 w 1235949"/>
              <a:gd name="connsiteY80" fmla="*/ 871596 h 1437056"/>
              <a:gd name="connsiteX81" fmla="*/ 438150 w 1235949"/>
              <a:gd name="connsiteY81" fmla="*/ 845403 h 1437056"/>
              <a:gd name="connsiteX82" fmla="*/ 421481 w 1235949"/>
              <a:gd name="connsiteY82" fmla="*/ 854928 h 1437056"/>
              <a:gd name="connsiteX83" fmla="*/ 407193 w 1235949"/>
              <a:gd name="connsiteY83" fmla="*/ 859690 h 1437056"/>
              <a:gd name="connsiteX84" fmla="*/ 397668 w 1235949"/>
              <a:gd name="connsiteY84" fmla="*/ 869215 h 1437056"/>
              <a:gd name="connsiteX85" fmla="*/ 395287 w 1235949"/>
              <a:gd name="connsiteY85" fmla="*/ 876359 h 1437056"/>
              <a:gd name="connsiteX86" fmla="*/ 388143 w 1235949"/>
              <a:gd name="connsiteY86" fmla="*/ 885884 h 1437056"/>
              <a:gd name="connsiteX87" fmla="*/ 369093 w 1235949"/>
              <a:gd name="connsiteY87" fmla="*/ 902553 h 1437056"/>
              <a:gd name="connsiteX88" fmla="*/ 371475 w 1235949"/>
              <a:gd name="connsiteY88" fmla="*/ 938271 h 1437056"/>
              <a:gd name="connsiteX89" fmla="*/ 373856 w 1235949"/>
              <a:gd name="connsiteY89" fmla="*/ 945415 h 1437056"/>
              <a:gd name="connsiteX90" fmla="*/ 381000 w 1235949"/>
              <a:gd name="connsiteY90" fmla="*/ 950178 h 1437056"/>
              <a:gd name="connsiteX91" fmla="*/ 390525 w 1235949"/>
              <a:gd name="connsiteY91" fmla="*/ 966846 h 1437056"/>
              <a:gd name="connsiteX92" fmla="*/ 392906 w 1235949"/>
              <a:gd name="connsiteY92" fmla="*/ 976371 h 1437056"/>
              <a:gd name="connsiteX93" fmla="*/ 400050 w 1235949"/>
              <a:gd name="connsiteY93" fmla="*/ 988278 h 1437056"/>
              <a:gd name="connsiteX94" fmla="*/ 407193 w 1235949"/>
              <a:gd name="connsiteY94" fmla="*/ 1023996 h 1437056"/>
              <a:gd name="connsiteX95" fmla="*/ 404812 w 1235949"/>
              <a:gd name="connsiteY95" fmla="*/ 1040665 h 1437056"/>
              <a:gd name="connsiteX96" fmla="*/ 378618 w 1235949"/>
              <a:gd name="connsiteY96" fmla="*/ 1033521 h 1437056"/>
              <a:gd name="connsiteX97" fmla="*/ 354806 w 1235949"/>
              <a:gd name="connsiteY97" fmla="*/ 1012090 h 1437056"/>
              <a:gd name="connsiteX98" fmla="*/ 350043 w 1235949"/>
              <a:gd name="connsiteY98" fmla="*/ 1004946 h 1437056"/>
              <a:gd name="connsiteX99" fmla="*/ 342900 w 1235949"/>
              <a:gd name="connsiteY99" fmla="*/ 1000184 h 1437056"/>
              <a:gd name="connsiteX100" fmla="*/ 307181 w 1235949"/>
              <a:gd name="connsiteY100" fmla="*/ 1007328 h 1437056"/>
              <a:gd name="connsiteX101" fmla="*/ 295275 w 1235949"/>
              <a:gd name="connsiteY101" fmla="*/ 1019234 h 1437056"/>
              <a:gd name="connsiteX102" fmla="*/ 288131 w 1235949"/>
              <a:gd name="connsiteY102" fmla="*/ 1043046 h 1437056"/>
              <a:gd name="connsiteX103" fmla="*/ 285750 w 1235949"/>
              <a:gd name="connsiteY103" fmla="*/ 1054953 h 1437056"/>
              <a:gd name="connsiteX104" fmla="*/ 278606 w 1235949"/>
              <a:gd name="connsiteY104" fmla="*/ 1057334 h 1437056"/>
              <a:gd name="connsiteX105" fmla="*/ 259556 w 1235949"/>
              <a:gd name="connsiteY105" fmla="*/ 1052571 h 1437056"/>
              <a:gd name="connsiteX106" fmla="*/ 252412 w 1235949"/>
              <a:gd name="connsiteY106" fmla="*/ 1040665 h 1437056"/>
              <a:gd name="connsiteX107" fmla="*/ 235743 w 1235949"/>
              <a:gd name="connsiteY107" fmla="*/ 1023996 h 1437056"/>
              <a:gd name="connsiteX108" fmla="*/ 235743 w 1235949"/>
              <a:gd name="connsiteY108" fmla="*/ 1023996 h 1437056"/>
              <a:gd name="connsiteX109" fmla="*/ 226218 w 1235949"/>
              <a:gd name="connsiteY109" fmla="*/ 1019234 h 1437056"/>
              <a:gd name="connsiteX110" fmla="*/ 207168 w 1235949"/>
              <a:gd name="connsiteY110" fmla="*/ 1007328 h 1437056"/>
              <a:gd name="connsiteX111" fmla="*/ 197643 w 1235949"/>
              <a:gd name="connsiteY111" fmla="*/ 1004946 h 1437056"/>
              <a:gd name="connsiteX112" fmla="*/ 166687 w 1235949"/>
              <a:gd name="connsiteY112" fmla="*/ 1000184 h 1437056"/>
              <a:gd name="connsiteX113" fmla="*/ 150018 w 1235949"/>
              <a:gd name="connsiteY113" fmla="*/ 995421 h 1437056"/>
              <a:gd name="connsiteX114" fmla="*/ 126206 w 1235949"/>
              <a:gd name="connsiteY114" fmla="*/ 985896 h 1437056"/>
              <a:gd name="connsiteX115" fmla="*/ 111918 w 1235949"/>
              <a:gd name="connsiteY115" fmla="*/ 978753 h 1437056"/>
              <a:gd name="connsiteX116" fmla="*/ 52387 w 1235949"/>
              <a:gd name="connsiteY116" fmla="*/ 983515 h 1437056"/>
              <a:gd name="connsiteX117" fmla="*/ 45243 w 1235949"/>
              <a:gd name="connsiteY117" fmla="*/ 988278 h 1437056"/>
              <a:gd name="connsiteX118" fmla="*/ 23812 w 1235949"/>
              <a:gd name="connsiteY118" fmla="*/ 1009709 h 1437056"/>
              <a:gd name="connsiteX119" fmla="*/ 16668 w 1235949"/>
              <a:gd name="connsiteY119" fmla="*/ 1033521 h 1437056"/>
              <a:gd name="connsiteX120" fmla="*/ 11906 w 1235949"/>
              <a:gd name="connsiteY120" fmla="*/ 1040665 h 1437056"/>
              <a:gd name="connsiteX121" fmla="*/ 9525 w 1235949"/>
              <a:gd name="connsiteY121" fmla="*/ 1081146 h 1437056"/>
              <a:gd name="connsiteX122" fmla="*/ 7143 w 1235949"/>
              <a:gd name="connsiteY122" fmla="*/ 1090671 h 1437056"/>
              <a:gd name="connsiteX123" fmla="*/ 4762 w 1235949"/>
              <a:gd name="connsiteY123" fmla="*/ 1104959 h 1437056"/>
              <a:gd name="connsiteX124" fmla="*/ 2381 w 1235949"/>
              <a:gd name="connsiteY124" fmla="*/ 1135915 h 1437056"/>
              <a:gd name="connsiteX125" fmla="*/ 0 w 1235949"/>
              <a:gd name="connsiteY125" fmla="*/ 1143059 h 1437056"/>
              <a:gd name="connsiteX126" fmla="*/ 2381 w 1235949"/>
              <a:gd name="connsiteY126" fmla="*/ 1209734 h 1437056"/>
              <a:gd name="connsiteX127" fmla="*/ 19050 w 1235949"/>
              <a:gd name="connsiteY127" fmla="*/ 1221640 h 1437056"/>
              <a:gd name="connsiteX128" fmla="*/ 45243 w 1235949"/>
              <a:gd name="connsiteY128" fmla="*/ 1233546 h 1437056"/>
              <a:gd name="connsiteX129" fmla="*/ 59531 w 1235949"/>
              <a:gd name="connsiteY129" fmla="*/ 1238309 h 1437056"/>
              <a:gd name="connsiteX130" fmla="*/ 83343 w 1235949"/>
              <a:gd name="connsiteY130" fmla="*/ 1254978 h 1437056"/>
              <a:gd name="connsiteX131" fmla="*/ 90487 w 1235949"/>
              <a:gd name="connsiteY131" fmla="*/ 1262121 h 1437056"/>
              <a:gd name="connsiteX132" fmla="*/ 104775 w 1235949"/>
              <a:gd name="connsiteY132" fmla="*/ 1266884 h 1437056"/>
              <a:gd name="connsiteX133" fmla="*/ 123825 w 1235949"/>
              <a:gd name="connsiteY133" fmla="*/ 1271646 h 1437056"/>
              <a:gd name="connsiteX134" fmla="*/ 138112 w 1235949"/>
              <a:gd name="connsiteY134" fmla="*/ 1276409 h 1437056"/>
              <a:gd name="connsiteX135" fmla="*/ 223837 w 1235949"/>
              <a:gd name="connsiteY135" fmla="*/ 1285934 h 1437056"/>
              <a:gd name="connsiteX136" fmla="*/ 257175 w 1235949"/>
              <a:gd name="connsiteY136" fmla="*/ 1314509 h 1437056"/>
              <a:gd name="connsiteX137" fmla="*/ 261937 w 1235949"/>
              <a:gd name="connsiteY137" fmla="*/ 1321653 h 1437056"/>
              <a:gd name="connsiteX138" fmla="*/ 264318 w 1235949"/>
              <a:gd name="connsiteY138" fmla="*/ 1328796 h 1437056"/>
              <a:gd name="connsiteX139" fmla="*/ 271462 w 1235949"/>
              <a:gd name="connsiteY139" fmla="*/ 1343084 h 1437056"/>
              <a:gd name="connsiteX140" fmla="*/ 276225 w 1235949"/>
              <a:gd name="connsiteY140" fmla="*/ 1350228 h 1437056"/>
              <a:gd name="connsiteX141" fmla="*/ 285750 w 1235949"/>
              <a:gd name="connsiteY141" fmla="*/ 1352609 h 1437056"/>
              <a:gd name="connsiteX142" fmla="*/ 328612 w 1235949"/>
              <a:gd name="connsiteY142" fmla="*/ 1347846 h 1437056"/>
              <a:gd name="connsiteX143" fmla="*/ 342900 w 1235949"/>
              <a:gd name="connsiteY143" fmla="*/ 1345465 h 1437056"/>
              <a:gd name="connsiteX144" fmla="*/ 366712 w 1235949"/>
              <a:gd name="connsiteY144" fmla="*/ 1350228 h 1437056"/>
              <a:gd name="connsiteX145" fmla="*/ 373856 w 1235949"/>
              <a:gd name="connsiteY145" fmla="*/ 1383565 h 1437056"/>
              <a:gd name="connsiteX146" fmla="*/ 381000 w 1235949"/>
              <a:gd name="connsiteY146" fmla="*/ 1412140 h 1437056"/>
              <a:gd name="connsiteX147" fmla="*/ 381000 w 1235949"/>
              <a:gd name="connsiteY147" fmla="*/ 1435953 h 1437056"/>
              <a:gd name="connsiteX0" fmla="*/ 381000 w 1235949"/>
              <a:gd name="connsiteY0" fmla="*/ 1435953 h 1437056"/>
              <a:gd name="connsiteX1" fmla="*/ 411956 w 1235949"/>
              <a:gd name="connsiteY1" fmla="*/ 1431190 h 1437056"/>
              <a:gd name="connsiteX2" fmla="*/ 426243 w 1235949"/>
              <a:gd name="connsiteY2" fmla="*/ 1419284 h 1437056"/>
              <a:gd name="connsiteX3" fmla="*/ 435768 w 1235949"/>
              <a:gd name="connsiteY3" fmla="*/ 1414521 h 1437056"/>
              <a:gd name="connsiteX4" fmla="*/ 447675 w 1235949"/>
              <a:gd name="connsiteY4" fmla="*/ 1404996 h 1437056"/>
              <a:gd name="connsiteX5" fmla="*/ 450056 w 1235949"/>
              <a:gd name="connsiteY5" fmla="*/ 1397853 h 1437056"/>
              <a:gd name="connsiteX6" fmla="*/ 476250 w 1235949"/>
              <a:gd name="connsiteY6" fmla="*/ 1378803 h 1437056"/>
              <a:gd name="connsiteX7" fmla="*/ 488156 w 1235949"/>
              <a:gd name="connsiteY7" fmla="*/ 1369278 h 1437056"/>
              <a:gd name="connsiteX8" fmla="*/ 526256 w 1235949"/>
              <a:gd name="connsiteY8" fmla="*/ 1362134 h 1437056"/>
              <a:gd name="connsiteX9" fmla="*/ 559593 w 1235949"/>
              <a:gd name="connsiteY9" fmla="*/ 1357371 h 1437056"/>
              <a:gd name="connsiteX10" fmla="*/ 573881 w 1235949"/>
              <a:gd name="connsiteY10" fmla="*/ 1347846 h 1437056"/>
              <a:gd name="connsiteX11" fmla="*/ 592931 w 1235949"/>
              <a:gd name="connsiteY11" fmla="*/ 1333559 h 1437056"/>
              <a:gd name="connsiteX12" fmla="*/ 611981 w 1235949"/>
              <a:gd name="connsiteY12" fmla="*/ 1321653 h 1437056"/>
              <a:gd name="connsiteX13" fmla="*/ 626268 w 1235949"/>
              <a:gd name="connsiteY13" fmla="*/ 1319271 h 1437056"/>
              <a:gd name="connsiteX14" fmla="*/ 657225 w 1235949"/>
              <a:gd name="connsiteY14" fmla="*/ 1314509 h 1437056"/>
              <a:gd name="connsiteX15" fmla="*/ 666750 w 1235949"/>
              <a:gd name="connsiteY15" fmla="*/ 1307365 h 1437056"/>
              <a:gd name="connsiteX16" fmla="*/ 652462 w 1235949"/>
              <a:gd name="connsiteY16" fmla="*/ 1295459 h 1437056"/>
              <a:gd name="connsiteX17" fmla="*/ 638175 w 1235949"/>
              <a:gd name="connsiteY17" fmla="*/ 1288315 h 1437056"/>
              <a:gd name="connsiteX18" fmla="*/ 626268 w 1235949"/>
              <a:gd name="connsiteY18" fmla="*/ 1278790 h 1437056"/>
              <a:gd name="connsiteX19" fmla="*/ 619125 w 1235949"/>
              <a:gd name="connsiteY19" fmla="*/ 1271646 h 1437056"/>
              <a:gd name="connsiteX20" fmla="*/ 621506 w 1235949"/>
              <a:gd name="connsiteY20" fmla="*/ 1254978 h 1437056"/>
              <a:gd name="connsiteX21" fmla="*/ 650081 w 1235949"/>
              <a:gd name="connsiteY21" fmla="*/ 1259740 h 1437056"/>
              <a:gd name="connsiteX22" fmla="*/ 671512 w 1235949"/>
              <a:gd name="connsiteY22" fmla="*/ 1266884 h 1437056"/>
              <a:gd name="connsiteX23" fmla="*/ 673893 w 1235949"/>
              <a:gd name="connsiteY23" fmla="*/ 1300221 h 1437056"/>
              <a:gd name="connsiteX24" fmla="*/ 692943 w 1235949"/>
              <a:gd name="connsiteY24" fmla="*/ 1302603 h 1437056"/>
              <a:gd name="connsiteX25" fmla="*/ 752474 w 1235949"/>
              <a:gd name="connsiteY25" fmla="*/ 1316890 h 1437056"/>
              <a:gd name="connsiteX26" fmla="*/ 826293 w 1235949"/>
              <a:gd name="connsiteY26" fmla="*/ 1326415 h 1437056"/>
              <a:gd name="connsiteX27" fmla="*/ 890588 w 1235949"/>
              <a:gd name="connsiteY27" fmla="*/ 1331178 h 1437056"/>
              <a:gd name="connsiteX28" fmla="*/ 938212 w 1235949"/>
              <a:gd name="connsiteY28" fmla="*/ 1333559 h 1437056"/>
              <a:gd name="connsiteX29" fmla="*/ 952500 w 1235949"/>
              <a:gd name="connsiteY29" fmla="*/ 1312127 h 1437056"/>
              <a:gd name="connsiteX30" fmla="*/ 988218 w 1235949"/>
              <a:gd name="connsiteY30" fmla="*/ 1290696 h 1437056"/>
              <a:gd name="connsiteX31" fmla="*/ 1019174 w 1235949"/>
              <a:gd name="connsiteY31" fmla="*/ 1259740 h 1437056"/>
              <a:gd name="connsiteX32" fmla="*/ 1035843 w 1235949"/>
              <a:gd name="connsiteY32" fmla="*/ 1216878 h 1437056"/>
              <a:gd name="connsiteX33" fmla="*/ 1062037 w 1235949"/>
              <a:gd name="connsiteY33" fmla="*/ 1150203 h 1437056"/>
              <a:gd name="connsiteX34" fmla="*/ 1069181 w 1235949"/>
              <a:gd name="connsiteY34" fmla="*/ 1121628 h 1437056"/>
              <a:gd name="connsiteX35" fmla="*/ 997743 w 1235949"/>
              <a:gd name="connsiteY35" fmla="*/ 1135915 h 1437056"/>
              <a:gd name="connsiteX36" fmla="*/ 1019175 w 1235949"/>
              <a:gd name="connsiteY36" fmla="*/ 1085909 h 1437056"/>
              <a:gd name="connsiteX37" fmla="*/ 1033462 w 1235949"/>
              <a:gd name="connsiteY37" fmla="*/ 1028759 h 1437056"/>
              <a:gd name="connsiteX38" fmla="*/ 1062036 w 1235949"/>
              <a:gd name="connsiteY38" fmla="*/ 971609 h 1437056"/>
              <a:gd name="connsiteX39" fmla="*/ 1119187 w 1235949"/>
              <a:gd name="connsiteY39" fmla="*/ 923984 h 1437056"/>
              <a:gd name="connsiteX40" fmla="*/ 1173956 w 1235949"/>
              <a:gd name="connsiteY40" fmla="*/ 859690 h 1437056"/>
              <a:gd name="connsiteX41" fmla="*/ 1235868 w 1235949"/>
              <a:gd name="connsiteY41" fmla="*/ 831115 h 1437056"/>
              <a:gd name="connsiteX42" fmla="*/ 1185861 w 1235949"/>
              <a:gd name="connsiteY42" fmla="*/ 778728 h 1437056"/>
              <a:gd name="connsiteX43" fmla="*/ 1133475 w 1235949"/>
              <a:gd name="connsiteY43" fmla="*/ 745390 h 1437056"/>
              <a:gd name="connsiteX44" fmla="*/ 1088231 w 1235949"/>
              <a:gd name="connsiteY44" fmla="*/ 662046 h 1437056"/>
              <a:gd name="connsiteX45" fmla="*/ 1064418 w 1235949"/>
              <a:gd name="connsiteY45" fmla="*/ 609659 h 1437056"/>
              <a:gd name="connsiteX46" fmla="*/ 1031081 w 1235949"/>
              <a:gd name="connsiteY46" fmla="*/ 535840 h 1437056"/>
              <a:gd name="connsiteX47" fmla="*/ 992981 w 1235949"/>
              <a:gd name="connsiteY47" fmla="*/ 452496 h 1437056"/>
              <a:gd name="connsiteX48" fmla="*/ 969168 w 1235949"/>
              <a:gd name="connsiteY48" fmla="*/ 397728 h 1437056"/>
              <a:gd name="connsiteX49" fmla="*/ 947738 w 1235949"/>
              <a:gd name="connsiteY49" fmla="*/ 333434 h 1437056"/>
              <a:gd name="connsiteX50" fmla="*/ 926306 w 1235949"/>
              <a:gd name="connsiteY50" fmla="*/ 242946 h 1437056"/>
              <a:gd name="connsiteX51" fmla="*/ 900112 w 1235949"/>
              <a:gd name="connsiteY51" fmla="*/ 161985 h 1437056"/>
              <a:gd name="connsiteX52" fmla="*/ 871537 w 1235949"/>
              <a:gd name="connsiteY52" fmla="*/ 88166 h 1437056"/>
              <a:gd name="connsiteX53" fmla="*/ 823912 w 1235949"/>
              <a:gd name="connsiteY53" fmla="*/ 58 h 1437056"/>
              <a:gd name="connsiteX54" fmla="*/ 852487 w 1235949"/>
              <a:gd name="connsiteY54" fmla="*/ 84506 h 1437056"/>
              <a:gd name="connsiteX55" fmla="*/ 862012 w 1235949"/>
              <a:gd name="connsiteY55" fmla="*/ 148800 h 1437056"/>
              <a:gd name="connsiteX56" fmla="*/ 847725 w 1235949"/>
              <a:gd name="connsiteY56" fmla="*/ 207228 h 1437056"/>
              <a:gd name="connsiteX57" fmla="*/ 812006 w 1235949"/>
              <a:gd name="connsiteY57" fmla="*/ 297715 h 1437056"/>
              <a:gd name="connsiteX58" fmla="*/ 797718 w 1235949"/>
              <a:gd name="connsiteY58" fmla="*/ 354865 h 1437056"/>
              <a:gd name="connsiteX59" fmla="*/ 781050 w 1235949"/>
              <a:gd name="connsiteY59" fmla="*/ 395346 h 1437056"/>
              <a:gd name="connsiteX60" fmla="*/ 754856 w 1235949"/>
              <a:gd name="connsiteY60" fmla="*/ 445353 h 1437056"/>
              <a:gd name="connsiteX61" fmla="*/ 762000 w 1235949"/>
              <a:gd name="connsiteY61" fmla="*/ 481071 h 1437056"/>
              <a:gd name="connsiteX62" fmla="*/ 733424 w 1235949"/>
              <a:gd name="connsiteY62" fmla="*/ 483453 h 1437056"/>
              <a:gd name="connsiteX63" fmla="*/ 688181 w 1235949"/>
              <a:gd name="connsiteY63" fmla="*/ 519171 h 1437056"/>
              <a:gd name="connsiteX64" fmla="*/ 642937 w 1235949"/>
              <a:gd name="connsiteY64" fmla="*/ 562034 h 1437056"/>
              <a:gd name="connsiteX65" fmla="*/ 607218 w 1235949"/>
              <a:gd name="connsiteY65" fmla="*/ 604896 h 1437056"/>
              <a:gd name="connsiteX66" fmla="*/ 602456 w 1235949"/>
              <a:gd name="connsiteY66" fmla="*/ 612040 h 1437056"/>
              <a:gd name="connsiteX67" fmla="*/ 573881 w 1235949"/>
              <a:gd name="connsiteY67" fmla="*/ 628709 h 1437056"/>
              <a:gd name="connsiteX68" fmla="*/ 554831 w 1235949"/>
              <a:gd name="connsiteY68" fmla="*/ 638234 h 1437056"/>
              <a:gd name="connsiteX69" fmla="*/ 542925 w 1235949"/>
              <a:gd name="connsiteY69" fmla="*/ 645378 h 1437056"/>
              <a:gd name="connsiteX70" fmla="*/ 535781 w 1235949"/>
              <a:gd name="connsiteY70" fmla="*/ 647759 h 1437056"/>
              <a:gd name="connsiteX71" fmla="*/ 516731 w 1235949"/>
              <a:gd name="connsiteY71" fmla="*/ 662046 h 1437056"/>
              <a:gd name="connsiteX72" fmla="*/ 500062 w 1235949"/>
              <a:gd name="connsiteY72" fmla="*/ 676334 h 1437056"/>
              <a:gd name="connsiteX73" fmla="*/ 490537 w 1235949"/>
              <a:gd name="connsiteY73" fmla="*/ 714434 h 1437056"/>
              <a:gd name="connsiteX74" fmla="*/ 490537 w 1235949"/>
              <a:gd name="connsiteY74" fmla="*/ 831115 h 1437056"/>
              <a:gd name="connsiteX75" fmla="*/ 495300 w 1235949"/>
              <a:gd name="connsiteY75" fmla="*/ 864453 h 1437056"/>
              <a:gd name="connsiteX76" fmla="*/ 492918 w 1235949"/>
              <a:gd name="connsiteY76" fmla="*/ 897790 h 1437056"/>
              <a:gd name="connsiteX77" fmla="*/ 483393 w 1235949"/>
              <a:gd name="connsiteY77" fmla="*/ 895409 h 1437056"/>
              <a:gd name="connsiteX78" fmla="*/ 478631 w 1235949"/>
              <a:gd name="connsiteY78" fmla="*/ 888265 h 1437056"/>
              <a:gd name="connsiteX79" fmla="*/ 447675 w 1235949"/>
              <a:gd name="connsiteY79" fmla="*/ 878740 h 1437056"/>
              <a:gd name="connsiteX80" fmla="*/ 445293 w 1235949"/>
              <a:gd name="connsiteY80" fmla="*/ 871596 h 1437056"/>
              <a:gd name="connsiteX81" fmla="*/ 438150 w 1235949"/>
              <a:gd name="connsiteY81" fmla="*/ 845403 h 1437056"/>
              <a:gd name="connsiteX82" fmla="*/ 421481 w 1235949"/>
              <a:gd name="connsiteY82" fmla="*/ 854928 h 1437056"/>
              <a:gd name="connsiteX83" fmla="*/ 407193 w 1235949"/>
              <a:gd name="connsiteY83" fmla="*/ 859690 h 1437056"/>
              <a:gd name="connsiteX84" fmla="*/ 397668 w 1235949"/>
              <a:gd name="connsiteY84" fmla="*/ 869215 h 1437056"/>
              <a:gd name="connsiteX85" fmla="*/ 395287 w 1235949"/>
              <a:gd name="connsiteY85" fmla="*/ 876359 h 1437056"/>
              <a:gd name="connsiteX86" fmla="*/ 388143 w 1235949"/>
              <a:gd name="connsiteY86" fmla="*/ 885884 h 1437056"/>
              <a:gd name="connsiteX87" fmla="*/ 369093 w 1235949"/>
              <a:gd name="connsiteY87" fmla="*/ 902553 h 1437056"/>
              <a:gd name="connsiteX88" fmla="*/ 371475 w 1235949"/>
              <a:gd name="connsiteY88" fmla="*/ 938271 h 1437056"/>
              <a:gd name="connsiteX89" fmla="*/ 373856 w 1235949"/>
              <a:gd name="connsiteY89" fmla="*/ 945415 h 1437056"/>
              <a:gd name="connsiteX90" fmla="*/ 381000 w 1235949"/>
              <a:gd name="connsiteY90" fmla="*/ 950178 h 1437056"/>
              <a:gd name="connsiteX91" fmla="*/ 390525 w 1235949"/>
              <a:gd name="connsiteY91" fmla="*/ 966846 h 1437056"/>
              <a:gd name="connsiteX92" fmla="*/ 392906 w 1235949"/>
              <a:gd name="connsiteY92" fmla="*/ 976371 h 1437056"/>
              <a:gd name="connsiteX93" fmla="*/ 400050 w 1235949"/>
              <a:gd name="connsiteY93" fmla="*/ 988278 h 1437056"/>
              <a:gd name="connsiteX94" fmla="*/ 407193 w 1235949"/>
              <a:gd name="connsiteY94" fmla="*/ 1023996 h 1437056"/>
              <a:gd name="connsiteX95" fmla="*/ 404812 w 1235949"/>
              <a:gd name="connsiteY95" fmla="*/ 1040665 h 1437056"/>
              <a:gd name="connsiteX96" fmla="*/ 378618 w 1235949"/>
              <a:gd name="connsiteY96" fmla="*/ 1033521 h 1437056"/>
              <a:gd name="connsiteX97" fmla="*/ 354806 w 1235949"/>
              <a:gd name="connsiteY97" fmla="*/ 1012090 h 1437056"/>
              <a:gd name="connsiteX98" fmla="*/ 350043 w 1235949"/>
              <a:gd name="connsiteY98" fmla="*/ 1004946 h 1437056"/>
              <a:gd name="connsiteX99" fmla="*/ 342900 w 1235949"/>
              <a:gd name="connsiteY99" fmla="*/ 1000184 h 1437056"/>
              <a:gd name="connsiteX100" fmla="*/ 307181 w 1235949"/>
              <a:gd name="connsiteY100" fmla="*/ 1007328 h 1437056"/>
              <a:gd name="connsiteX101" fmla="*/ 295275 w 1235949"/>
              <a:gd name="connsiteY101" fmla="*/ 1019234 h 1437056"/>
              <a:gd name="connsiteX102" fmla="*/ 288131 w 1235949"/>
              <a:gd name="connsiteY102" fmla="*/ 1043046 h 1437056"/>
              <a:gd name="connsiteX103" fmla="*/ 285750 w 1235949"/>
              <a:gd name="connsiteY103" fmla="*/ 1054953 h 1437056"/>
              <a:gd name="connsiteX104" fmla="*/ 278606 w 1235949"/>
              <a:gd name="connsiteY104" fmla="*/ 1057334 h 1437056"/>
              <a:gd name="connsiteX105" fmla="*/ 259556 w 1235949"/>
              <a:gd name="connsiteY105" fmla="*/ 1052571 h 1437056"/>
              <a:gd name="connsiteX106" fmla="*/ 252412 w 1235949"/>
              <a:gd name="connsiteY106" fmla="*/ 1040665 h 1437056"/>
              <a:gd name="connsiteX107" fmla="*/ 235743 w 1235949"/>
              <a:gd name="connsiteY107" fmla="*/ 1023996 h 1437056"/>
              <a:gd name="connsiteX108" fmla="*/ 235743 w 1235949"/>
              <a:gd name="connsiteY108" fmla="*/ 1023996 h 1437056"/>
              <a:gd name="connsiteX109" fmla="*/ 226218 w 1235949"/>
              <a:gd name="connsiteY109" fmla="*/ 1019234 h 1437056"/>
              <a:gd name="connsiteX110" fmla="*/ 207168 w 1235949"/>
              <a:gd name="connsiteY110" fmla="*/ 1007328 h 1437056"/>
              <a:gd name="connsiteX111" fmla="*/ 197643 w 1235949"/>
              <a:gd name="connsiteY111" fmla="*/ 1004946 h 1437056"/>
              <a:gd name="connsiteX112" fmla="*/ 166687 w 1235949"/>
              <a:gd name="connsiteY112" fmla="*/ 1000184 h 1437056"/>
              <a:gd name="connsiteX113" fmla="*/ 150018 w 1235949"/>
              <a:gd name="connsiteY113" fmla="*/ 995421 h 1437056"/>
              <a:gd name="connsiteX114" fmla="*/ 126206 w 1235949"/>
              <a:gd name="connsiteY114" fmla="*/ 985896 h 1437056"/>
              <a:gd name="connsiteX115" fmla="*/ 111918 w 1235949"/>
              <a:gd name="connsiteY115" fmla="*/ 978753 h 1437056"/>
              <a:gd name="connsiteX116" fmla="*/ 52387 w 1235949"/>
              <a:gd name="connsiteY116" fmla="*/ 983515 h 1437056"/>
              <a:gd name="connsiteX117" fmla="*/ 45243 w 1235949"/>
              <a:gd name="connsiteY117" fmla="*/ 988278 h 1437056"/>
              <a:gd name="connsiteX118" fmla="*/ 23812 w 1235949"/>
              <a:gd name="connsiteY118" fmla="*/ 1009709 h 1437056"/>
              <a:gd name="connsiteX119" fmla="*/ 16668 w 1235949"/>
              <a:gd name="connsiteY119" fmla="*/ 1033521 h 1437056"/>
              <a:gd name="connsiteX120" fmla="*/ 11906 w 1235949"/>
              <a:gd name="connsiteY120" fmla="*/ 1040665 h 1437056"/>
              <a:gd name="connsiteX121" fmla="*/ 9525 w 1235949"/>
              <a:gd name="connsiteY121" fmla="*/ 1081146 h 1437056"/>
              <a:gd name="connsiteX122" fmla="*/ 7143 w 1235949"/>
              <a:gd name="connsiteY122" fmla="*/ 1090671 h 1437056"/>
              <a:gd name="connsiteX123" fmla="*/ 4762 w 1235949"/>
              <a:gd name="connsiteY123" fmla="*/ 1104959 h 1437056"/>
              <a:gd name="connsiteX124" fmla="*/ 2381 w 1235949"/>
              <a:gd name="connsiteY124" fmla="*/ 1135915 h 1437056"/>
              <a:gd name="connsiteX125" fmla="*/ 0 w 1235949"/>
              <a:gd name="connsiteY125" fmla="*/ 1143059 h 1437056"/>
              <a:gd name="connsiteX126" fmla="*/ 2381 w 1235949"/>
              <a:gd name="connsiteY126" fmla="*/ 1209734 h 1437056"/>
              <a:gd name="connsiteX127" fmla="*/ 19050 w 1235949"/>
              <a:gd name="connsiteY127" fmla="*/ 1221640 h 1437056"/>
              <a:gd name="connsiteX128" fmla="*/ 45243 w 1235949"/>
              <a:gd name="connsiteY128" fmla="*/ 1233546 h 1437056"/>
              <a:gd name="connsiteX129" fmla="*/ 59531 w 1235949"/>
              <a:gd name="connsiteY129" fmla="*/ 1238309 h 1437056"/>
              <a:gd name="connsiteX130" fmla="*/ 83343 w 1235949"/>
              <a:gd name="connsiteY130" fmla="*/ 1254978 h 1437056"/>
              <a:gd name="connsiteX131" fmla="*/ 90487 w 1235949"/>
              <a:gd name="connsiteY131" fmla="*/ 1262121 h 1437056"/>
              <a:gd name="connsiteX132" fmla="*/ 104775 w 1235949"/>
              <a:gd name="connsiteY132" fmla="*/ 1266884 h 1437056"/>
              <a:gd name="connsiteX133" fmla="*/ 123825 w 1235949"/>
              <a:gd name="connsiteY133" fmla="*/ 1271646 h 1437056"/>
              <a:gd name="connsiteX134" fmla="*/ 138112 w 1235949"/>
              <a:gd name="connsiteY134" fmla="*/ 1276409 h 1437056"/>
              <a:gd name="connsiteX135" fmla="*/ 223837 w 1235949"/>
              <a:gd name="connsiteY135" fmla="*/ 1285934 h 1437056"/>
              <a:gd name="connsiteX136" fmla="*/ 257175 w 1235949"/>
              <a:gd name="connsiteY136" fmla="*/ 1314509 h 1437056"/>
              <a:gd name="connsiteX137" fmla="*/ 261937 w 1235949"/>
              <a:gd name="connsiteY137" fmla="*/ 1321653 h 1437056"/>
              <a:gd name="connsiteX138" fmla="*/ 264318 w 1235949"/>
              <a:gd name="connsiteY138" fmla="*/ 1328796 h 1437056"/>
              <a:gd name="connsiteX139" fmla="*/ 271462 w 1235949"/>
              <a:gd name="connsiteY139" fmla="*/ 1343084 h 1437056"/>
              <a:gd name="connsiteX140" fmla="*/ 276225 w 1235949"/>
              <a:gd name="connsiteY140" fmla="*/ 1350228 h 1437056"/>
              <a:gd name="connsiteX141" fmla="*/ 285750 w 1235949"/>
              <a:gd name="connsiteY141" fmla="*/ 1352609 h 1437056"/>
              <a:gd name="connsiteX142" fmla="*/ 328612 w 1235949"/>
              <a:gd name="connsiteY142" fmla="*/ 1347846 h 1437056"/>
              <a:gd name="connsiteX143" fmla="*/ 342900 w 1235949"/>
              <a:gd name="connsiteY143" fmla="*/ 1345465 h 1437056"/>
              <a:gd name="connsiteX144" fmla="*/ 366712 w 1235949"/>
              <a:gd name="connsiteY144" fmla="*/ 1350228 h 1437056"/>
              <a:gd name="connsiteX145" fmla="*/ 373856 w 1235949"/>
              <a:gd name="connsiteY145" fmla="*/ 1383565 h 1437056"/>
              <a:gd name="connsiteX146" fmla="*/ 381000 w 1235949"/>
              <a:gd name="connsiteY146" fmla="*/ 1412140 h 1437056"/>
              <a:gd name="connsiteX147" fmla="*/ 381000 w 1235949"/>
              <a:gd name="connsiteY147" fmla="*/ 1435953 h 1437056"/>
              <a:gd name="connsiteX0" fmla="*/ 381000 w 1235949"/>
              <a:gd name="connsiteY0" fmla="*/ 1435953 h 1437056"/>
              <a:gd name="connsiteX1" fmla="*/ 411956 w 1235949"/>
              <a:gd name="connsiteY1" fmla="*/ 1431190 h 1437056"/>
              <a:gd name="connsiteX2" fmla="*/ 426243 w 1235949"/>
              <a:gd name="connsiteY2" fmla="*/ 1419284 h 1437056"/>
              <a:gd name="connsiteX3" fmla="*/ 435768 w 1235949"/>
              <a:gd name="connsiteY3" fmla="*/ 1414521 h 1437056"/>
              <a:gd name="connsiteX4" fmla="*/ 447675 w 1235949"/>
              <a:gd name="connsiteY4" fmla="*/ 1404996 h 1437056"/>
              <a:gd name="connsiteX5" fmla="*/ 450056 w 1235949"/>
              <a:gd name="connsiteY5" fmla="*/ 1397853 h 1437056"/>
              <a:gd name="connsiteX6" fmla="*/ 476250 w 1235949"/>
              <a:gd name="connsiteY6" fmla="*/ 1378803 h 1437056"/>
              <a:gd name="connsiteX7" fmla="*/ 488156 w 1235949"/>
              <a:gd name="connsiteY7" fmla="*/ 1369278 h 1437056"/>
              <a:gd name="connsiteX8" fmla="*/ 526256 w 1235949"/>
              <a:gd name="connsiteY8" fmla="*/ 1362134 h 1437056"/>
              <a:gd name="connsiteX9" fmla="*/ 559593 w 1235949"/>
              <a:gd name="connsiteY9" fmla="*/ 1357371 h 1437056"/>
              <a:gd name="connsiteX10" fmla="*/ 573881 w 1235949"/>
              <a:gd name="connsiteY10" fmla="*/ 1347846 h 1437056"/>
              <a:gd name="connsiteX11" fmla="*/ 592931 w 1235949"/>
              <a:gd name="connsiteY11" fmla="*/ 1333559 h 1437056"/>
              <a:gd name="connsiteX12" fmla="*/ 611981 w 1235949"/>
              <a:gd name="connsiteY12" fmla="*/ 1321653 h 1437056"/>
              <a:gd name="connsiteX13" fmla="*/ 626268 w 1235949"/>
              <a:gd name="connsiteY13" fmla="*/ 1319271 h 1437056"/>
              <a:gd name="connsiteX14" fmla="*/ 657225 w 1235949"/>
              <a:gd name="connsiteY14" fmla="*/ 1314509 h 1437056"/>
              <a:gd name="connsiteX15" fmla="*/ 666750 w 1235949"/>
              <a:gd name="connsiteY15" fmla="*/ 1307365 h 1437056"/>
              <a:gd name="connsiteX16" fmla="*/ 652462 w 1235949"/>
              <a:gd name="connsiteY16" fmla="*/ 1295459 h 1437056"/>
              <a:gd name="connsiteX17" fmla="*/ 638175 w 1235949"/>
              <a:gd name="connsiteY17" fmla="*/ 1288315 h 1437056"/>
              <a:gd name="connsiteX18" fmla="*/ 626268 w 1235949"/>
              <a:gd name="connsiteY18" fmla="*/ 1278790 h 1437056"/>
              <a:gd name="connsiteX19" fmla="*/ 619125 w 1235949"/>
              <a:gd name="connsiteY19" fmla="*/ 1271646 h 1437056"/>
              <a:gd name="connsiteX20" fmla="*/ 621506 w 1235949"/>
              <a:gd name="connsiteY20" fmla="*/ 1254978 h 1437056"/>
              <a:gd name="connsiteX21" fmla="*/ 650081 w 1235949"/>
              <a:gd name="connsiteY21" fmla="*/ 1259740 h 1437056"/>
              <a:gd name="connsiteX22" fmla="*/ 671512 w 1235949"/>
              <a:gd name="connsiteY22" fmla="*/ 1266884 h 1437056"/>
              <a:gd name="connsiteX23" fmla="*/ 673893 w 1235949"/>
              <a:gd name="connsiteY23" fmla="*/ 1300221 h 1437056"/>
              <a:gd name="connsiteX24" fmla="*/ 692943 w 1235949"/>
              <a:gd name="connsiteY24" fmla="*/ 1312128 h 1437056"/>
              <a:gd name="connsiteX25" fmla="*/ 752474 w 1235949"/>
              <a:gd name="connsiteY25" fmla="*/ 1316890 h 1437056"/>
              <a:gd name="connsiteX26" fmla="*/ 826293 w 1235949"/>
              <a:gd name="connsiteY26" fmla="*/ 1326415 h 1437056"/>
              <a:gd name="connsiteX27" fmla="*/ 890588 w 1235949"/>
              <a:gd name="connsiteY27" fmla="*/ 1331178 h 1437056"/>
              <a:gd name="connsiteX28" fmla="*/ 938212 w 1235949"/>
              <a:gd name="connsiteY28" fmla="*/ 1333559 h 1437056"/>
              <a:gd name="connsiteX29" fmla="*/ 952500 w 1235949"/>
              <a:gd name="connsiteY29" fmla="*/ 1312127 h 1437056"/>
              <a:gd name="connsiteX30" fmla="*/ 988218 w 1235949"/>
              <a:gd name="connsiteY30" fmla="*/ 1290696 h 1437056"/>
              <a:gd name="connsiteX31" fmla="*/ 1019174 w 1235949"/>
              <a:gd name="connsiteY31" fmla="*/ 1259740 h 1437056"/>
              <a:gd name="connsiteX32" fmla="*/ 1035843 w 1235949"/>
              <a:gd name="connsiteY32" fmla="*/ 1216878 h 1437056"/>
              <a:gd name="connsiteX33" fmla="*/ 1062037 w 1235949"/>
              <a:gd name="connsiteY33" fmla="*/ 1150203 h 1437056"/>
              <a:gd name="connsiteX34" fmla="*/ 1069181 w 1235949"/>
              <a:gd name="connsiteY34" fmla="*/ 1121628 h 1437056"/>
              <a:gd name="connsiteX35" fmla="*/ 997743 w 1235949"/>
              <a:gd name="connsiteY35" fmla="*/ 1135915 h 1437056"/>
              <a:gd name="connsiteX36" fmla="*/ 1019175 w 1235949"/>
              <a:gd name="connsiteY36" fmla="*/ 1085909 h 1437056"/>
              <a:gd name="connsiteX37" fmla="*/ 1033462 w 1235949"/>
              <a:gd name="connsiteY37" fmla="*/ 1028759 h 1437056"/>
              <a:gd name="connsiteX38" fmla="*/ 1062036 w 1235949"/>
              <a:gd name="connsiteY38" fmla="*/ 971609 h 1437056"/>
              <a:gd name="connsiteX39" fmla="*/ 1119187 w 1235949"/>
              <a:gd name="connsiteY39" fmla="*/ 923984 h 1437056"/>
              <a:gd name="connsiteX40" fmla="*/ 1173956 w 1235949"/>
              <a:gd name="connsiteY40" fmla="*/ 859690 h 1437056"/>
              <a:gd name="connsiteX41" fmla="*/ 1235868 w 1235949"/>
              <a:gd name="connsiteY41" fmla="*/ 831115 h 1437056"/>
              <a:gd name="connsiteX42" fmla="*/ 1185861 w 1235949"/>
              <a:gd name="connsiteY42" fmla="*/ 778728 h 1437056"/>
              <a:gd name="connsiteX43" fmla="*/ 1133475 w 1235949"/>
              <a:gd name="connsiteY43" fmla="*/ 745390 h 1437056"/>
              <a:gd name="connsiteX44" fmla="*/ 1088231 w 1235949"/>
              <a:gd name="connsiteY44" fmla="*/ 662046 h 1437056"/>
              <a:gd name="connsiteX45" fmla="*/ 1064418 w 1235949"/>
              <a:gd name="connsiteY45" fmla="*/ 609659 h 1437056"/>
              <a:gd name="connsiteX46" fmla="*/ 1031081 w 1235949"/>
              <a:gd name="connsiteY46" fmla="*/ 535840 h 1437056"/>
              <a:gd name="connsiteX47" fmla="*/ 992981 w 1235949"/>
              <a:gd name="connsiteY47" fmla="*/ 452496 h 1437056"/>
              <a:gd name="connsiteX48" fmla="*/ 969168 w 1235949"/>
              <a:gd name="connsiteY48" fmla="*/ 397728 h 1437056"/>
              <a:gd name="connsiteX49" fmla="*/ 947738 w 1235949"/>
              <a:gd name="connsiteY49" fmla="*/ 333434 h 1437056"/>
              <a:gd name="connsiteX50" fmla="*/ 926306 w 1235949"/>
              <a:gd name="connsiteY50" fmla="*/ 242946 h 1437056"/>
              <a:gd name="connsiteX51" fmla="*/ 900112 w 1235949"/>
              <a:gd name="connsiteY51" fmla="*/ 161985 h 1437056"/>
              <a:gd name="connsiteX52" fmla="*/ 871537 w 1235949"/>
              <a:gd name="connsiteY52" fmla="*/ 88166 h 1437056"/>
              <a:gd name="connsiteX53" fmla="*/ 823912 w 1235949"/>
              <a:gd name="connsiteY53" fmla="*/ 58 h 1437056"/>
              <a:gd name="connsiteX54" fmla="*/ 852487 w 1235949"/>
              <a:gd name="connsiteY54" fmla="*/ 84506 h 1437056"/>
              <a:gd name="connsiteX55" fmla="*/ 862012 w 1235949"/>
              <a:gd name="connsiteY55" fmla="*/ 148800 h 1437056"/>
              <a:gd name="connsiteX56" fmla="*/ 847725 w 1235949"/>
              <a:gd name="connsiteY56" fmla="*/ 207228 h 1437056"/>
              <a:gd name="connsiteX57" fmla="*/ 812006 w 1235949"/>
              <a:gd name="connsiteY57" fmla="*/ 297715 h 1437056"/>
              <a:gd name="connsiteX58" fmla="*/ 797718 w 1235949"/>
              <a:gd name="connsiteY58" fmla="*/ 354865 h 1437056"/>
              <a:gd name="connsiteX59" fmla="*/ 781050 w 1235949"/>
              <a:gd name="connsiteY59" fmla="*/ 395346 h 1437056"/>
              <a:gd name="connsiteX60" fmla="*/ 754856 w 1235949"/>
              <a:gd name="connsiteY60" fmla="*/ 445353 h 1437056"/>
              <a:gd name="connsiteX61" fmla="*/ 762000 w 1235949"/>
              <a:gd name="connsiteY61" fmla="*/ 481071 h 1437056"/>
              <a:gd name="connsiteX62" fmla="*/ 733424 w 1235949"/>
              <a:gd name="connsiteY62" fmla="*/ 483453 h 1437056"/>
              <a:gd name="connsiteX63" fmla="*/ 688181 w 1235949"/>
              <a:gd name="connsiteY63" fmla="*/ 519171 h 1437056"/>
              <a:gd name="connsiteX64" fmla="*/ 642937 w 1235949"/>
              <a:gd name="connsiteY64" fmla="*/ 562034 h 1437056"/>
              <a:gd name="connsiteX65" fmla="*/ 607218 w 1235949"/>
              <a:gd name="connsiteY65" fmla="*/ 604896 h 1437056"/>
              <a:gd name="connsiteX66" fmla="*/ 602456 w 1235949"/>
              <a:gd name="connsiteY66" fmla="*/ 612040 h 1437056"/>
              <a:gd name="connsiteX67" fmla="*/ 573881 w 1235949"/>
              <a:gd name="connsiteY67" fmla="*/ 628709 h 1437056"/>
              <a:gd name="connsiteX68" fmla="*/ 554831 w 1235949"/>
              <a:gd name="connsiteY68" fmla="*/ 638234 h 1437056"/>
              <a:gd name="connsiteX69" fmla="*/ 542925 w 1235949"/>
              <a:gd name="connsiteY69" fmla="*/ 645378 h 1437056"/>
              <a:gd name="connsiteX70" fmla="*/ 535781 w 1235949"/>
              <a:gd name="connsiteY70" fmla="*/ 647759 h 1437056"/>
              <a:gd name="connsiteX71" fmla="*/ 516731 w 1235949"/>
              <a:gd name="connsiteY71" fmla="*/ 662046 h 1437056"/>
              <a:gd name="connsiteX72" fmla="*/ 500062 w 1235949"/>
              <a:gd name="connsiteY72" fmla="*/ 676334 h 1437056"/>
              <a:gd name="connsiteX73" fmla="*/ 490537 w 1235949"/>
              <a:gd name="connsiteY73" fmla="*/ 714434 h 1437056"/>
              <a:gd name="connsiteX74" fmla="*/ 490537 w 1235949"/>
              <a:gd name="connsiteY74" fmla="*/ 831115 h 1437056"/>
              <a:gd name="connsiteX75" fmla="*/ 495300 w 1235949"/>
              <a:gd name="connsiteY75" fmla="*/ 864453 h 1437056"/>
              <a:gd name="connsiteX76" fmla="*/ 492918 w 1235949"/>
              <a:gd name="connsiteY76" fmla="*/ 897790 h 1437056"/>
              <a:gd name="connsiteX77" fmla="*/ 483393 w 1235949"/>
              <a:gd name="connsiteY77" fmla="*/ 895409 h 1437056"/>
              <a:gd name="connsiteX78" fmla="*/ 478631 w 1235949"/>
              <a:gd name="connsiteY78" fmla="*/ 888265 h 1437056"/>
              <a:gd name="connsiteX79" fmla="*/ 447675 w 1235949"/>
              <a:gd name="connsiteY79" fmla="*/ 878740 h 1437056"/>
              <a:gd name="connsiteX80" fmla="*/ 445293 w 1235949"/>
              <a:gd name="connsiteY80" fmla="*/ 871596 h 1437056"/>
              <a:gd name="connsiteX81" fmla="*/ 438150 w 1235949"/>
              <a:gd name="connsiteY81" fmla="*/ 845403 h 1437056"/>
              <a:gd name="connsiteX82" fmla="*/ 421481 w 1235949"/>
              <a:gd name="connsiteY82" fmla="*/ 854928 h 1437056"/>
              <a:gd name="connsiteX83" fmla="*/ 407193 w 1235949"/>
              <a:gd name="connsiteY83" fmla="*/ 859690 h 1437056"/>
              <a:gd name="connsiteX84" fmla="*/ 397668 w 1235949"/>
              <a:gd name="connsiteY84" fmla="*/ 869215 h 1437056"/>
              <a:gd name="connsiteX85" fmla="*/ 395287 w 1235949"/>
              <a:gd name="connsiteY85" fmla="*/ 876359 h 1437056"/>
              <a:gd name="connsiteX86" fmla="*/ 388143 w 1235949"/>
              <a:gd name="connsiteY86" fmla="*/ 885884 h 1437056"/>
              <a:gd name="connsiteX87" fmla="*/ 369093 w 1235949"/>
              <a:gd name="connsiteY87" fmla="*/ 902553 h 1437056"/>
              <a:gd name="connsiteX88" fmla="*/ 371475 w 1235949"/>
              <a:gd name="connsiteY88" fmla="*/ 938271 h 1437056"/>
              <a:gd name="connsiteX89" fmla="*/ 373856 w 1235949"/>
              <a:gd name="connsiteY89" fmla="*/ 945415 h 1437056"/>
              <a:gd name="connsiteX90" fmla="*/ 381000 w 1235949"/>
              <a:gd name="connsiteY90" fmla="*/ 950178 h 1437056"/>
              <a:gd name="connsiteX91" fmla="*/ 390525 w 1235949"/>
              <a:gd name="connsiteY91" fmla="*/ 966846 h 1437056"/>
              <a:gd name="connsiteX92" fmla="*/ 392906 w 1235949"/>
              <a:gd name="connsiteY92" fmla="*/ 976371 h 1437056"/>
              <a:gd name="connsiteX93" fmla="*/ 400050 w 1235949"/>
              <a:gd name="connsiteY93" fmla="*/ 988278 h 1437056"/>
              <a:gd name="connsiteX94" fmla="*/ 407193 w 1235949"/>
              <a:gd name="connsiteY94" fmla="*/ 1023996 h 1437056"/>
              <a:gd name="connsiteX95" fmla="*/ 404812 w 1235949"/>
              <a:gd name="connsiteY95" fmla="*/ 1040665 h 1437056"/>
              <a:gd name="connsiteX96" fmla="*/ 378618 w 1235949"/>
              <a:gd name="connsiteY96" fmla="*/ 1033521 h 1437056"/>
              <a:gd name="connsiteX97" fmla="*/ 354806 w 1235949"/>
              <a:gd name="connsiteY97" fmla="*/ 1012090 h 1437056"/>
              <a:gd name="connsiteX98" fmla="*/ 350043 w 1235949"/>
              <a:gd name="connsiteY98" fmla="*/ 1004946 h 1437056"/>
              <a:gd name="connsiteX99" fmla="*/ 342900 w 1235949"/>
              <a:gd name="connsiteY99" fmla="*/ 1000184 h 1437056"/>
              <a:gd name="connsiteX100" fmla="*/ 307181 w 1235949"/>
              <a:gd name="connsiteY100" fmla="*/ 1007328 h 1437056"/>
              <a:gd name="connsiteX101" fmla="*/ 295275 w 1235949"/>
              <a:gd name="connsiteY101" fmla="*/ 1019234 h 1437056"/>
              <a:gd name="connsiteX102" fmla="*/ 288131 w 1235949"/>
              <a:gd name="connsiteY102" fmla="*/ 1043046 h 1437056"/>
              <a:gd name="connsiteX103" fmla="*/ 285750 w 1235949"/>
              <a:gd name="connsiteY103" fmla="*/ 1054953 h 1437056"/>
              <a:gd name="connsiteX104" fmla="*/ 278606 w 1235949"/>
              <a:gd name="connsiteY104" fmla="*/ 1057334 h 1437056"/>
              <a:gd name="connsiteX105" fmla="*/ 259556 w 1235949"/>
              <a:gd name="connsiteY105" fmla="*/ 1052571 h 1437056"/>
              <a:gd name="connsiteX106" fmla="*/ 252412 w 1235949"/>
              <a:gd name="connsiteY106" fmla="*/ 1040665 h 1437056"/>
              <a:gd name="connsiteX107" fmla="*/ 235743 w 1235949"/>
              <a:gd name="connsiteY107" fmla="*/ 1023996 h 1437056"/>
              <a:gd name="connsiteX108" fmla="*/ 235743 w 1235949"/>
              <a:gd name="connsiteY108" fmla="*/ 1023996 h 1437056"/>
              <a:gd name="connsiteX109" fmla="*/ 226218 w 1235949"/>
              <a:gd name="connsiteY109" fmla="*/ 1019234 h 1437056"/>
              <a:gd name="connsiteX110" fmla="*/ 207168 w 1235949"/>
              <a:gd name="connsiteY110" fmla="*/ 1007328 h 1437056"/>
              <a:gd name="connsiteX111" fmla="*/ 197643 w 1235949"/>
              <a:gd name="connsiteY111" fmla="*/ 1004946 h 1437056"/>
              <a:gd name="connsiteX112" fmla="*/ 166687 w 1235949"/>
              <a:gd name="connsiteY112" fmla="*/ 1000184 h 1437056"/>
              <a:gd name="connsiteX113" fmla="*/ 150018 w 1235949"/>
              <a:gd name="connsiteY113" fmla="*/ 995421 h 1437056"/>
              <a:gd name="connsiteX114" fmla="*/ 126206 w 1235949"/>
              <a:gd name="connsiteY114" fmla="*/ 985896 h 1437056"/>
              <a:gd name="connsiteX115" fmla="*/ 111918 w 1235949"/>
              <a:gd name="connsiteY115" fmla="*/ 978753 h 1437056"/>
              <a:gd name="connsiteX116" fmla="*/ 52387 w 1235949"/>
              <a:gd name="connsiteY116" fmla="*/ 983515 h 1437056"/>
              <a:gd name="connsiteX117" fmla="*/ 45243 w 1235949"/>
              <a:gd name="connsiteY117" fmla="*/ 988278 h 1437056"/>
              <a:gd name="connsiteX118" fmla="*/ 23812 w 1235949"/>
              <a:gd name="connsiteY118" fmla="*/ 1009709 h 1437056"/>
              <a:gd name="connsiteX119" fmla="*/ 16668 w 1235949"/>
              <a:gd name="connsiteY119" fmla="*/ 1033521 h 1437056"/>
              <a:gd name="connsiteX120" fmla="*/ 11906 w 1235949"/>
              <a:gd name="connsiteY120" fmla="*/ 1040665 h 1437056"/>
              <a:gd name="connsiteX121" fmla="*/ 9525 w 1235949"/>
              <a:gd name="connsiteY121" fmla="*/ 1081146 h 1437056"/>
              <a:gd name="connsiteX122" fmla="*/ 7143 w 1235949"/>
              <a:gd name="connsiteY122" fmla="*/ 1090671 h 1437056"/>
              <a:gd name="connsiteX123" fmla="*/ 4762 w 1235949"/>
              <a:gd name="connsiteY123" fmla="*/ 1104959 h 1437056"/>
              <a:gd name="connsiteX124" fmla="*/ 2381 w 1235949"/>
              <a:gd name="connsiteY124" fmla="*/ 1135915 h 1437056"/>
              <a:gd name="connsiteX125" fmla="*/ 0 w 1235949"/>
              <a:gd name="connsiteY125" fmla="*/ 1143059 h 1437056"/>
              <a:gd name="connsiteX126" fmla="*/ 2381 w 1235949"/>
              <a:gd name="connsiteY126" fmla="*/ 1209734 h 1437056"/>
              <a:gd name="connsiteX127" fmla="*/ 19050 w 1235949"/>
              <a:gd name="connsiteY127" fmla="*/ 1221640 h 1437056"/>
              <a:gd name="connsiteX128" fmla="*/ 45243 w 1235949"/>
              <a:gd name="connsiteY128" fmla="*/ 1233546 h 1437056"/>
              <a:gd name="connsiteX129" fmla="*/ 59531 w 1235949"/>
              <a:gd name="connsiteY129" fmla="*/ 1238309 h 1437056"/>
              <a:gd name="connsiteX130" fmla="*/ 83343 w 1235949"/>
              <a:gd name="connsiteY130" fmla="*/ 1254978 h 1437056"/>
              <a:gd name="connsiteX131" fmla="*/ 90487 w 1235949"/>
              <a:gd name="connsiteY131" fmla="*/ 1262121 h 1437056"/>
              <a:gd name="connsiteX132" fmla="*/ 104775 w 1235949"/>
              <a:gd name="connsiteY132" fmla="*/ 1266884 h 1437056"/>
              <a:gd name="connsiteX133" fmla="*/ 123825 w 1235949"/>
              <a:gd name="connsiteY133" fmla="*/ 1271646 h 1437056"/>
              <a:gd name="connsiteX134" fmla="*/ 138112 w 1235949"/>
              <a:gd name="connsiteY134" fmla="*/ 1276409 h 1437056"/>
              <a:gd name="connsiteX135" fmla="*/ 223837 w 1235949"/>
              <a:gd name="connsiteY135" fmla="*/ 1285934 h 1437056"/>
              <a:gd name="connsiteX136" fmla="*/ 257175 w 1235949"/>
              <a:gd name="connsiteY136" fmla="*/ 1314509 h 1437056"/>
              <a:gd name="connsiteX137" fmla="*/ 261937 w 1235949"/>
              <a:gd name="connsiteY137" fmla="*/ 1321653 h 1437056"/>
              <a:gd name="connsiteX138" fmla="*/ 264318 w 1235949"/>
              <a:gd name="connsiteY138" fmla="*/ 1328796 h 1437056"/>
              <a:gd name="connsiteX139" fmla="*/ 271462 w 1235949"/>
              <a:gd name="connsiteY139" fmla="*/ 1343084 h 1437056"/>
              <a:gd name="connsiteX140" fmla="*/ 276225 w 1235949"/>
              <a:gd name="connsiteY140" fmla="*/ 1350228 h 1437056"/>
              <a:gd name="connsiteX141" fmla="*/ 285750 w 1235949"/>
              <a:gd name="connsiteY141" fmla="*/ 1352609 h 1437056"/>
              <a:gd name="connsiteX142" fmla="*/ 328612 w 1235949"/>
              <a:gd name="connsiteY142" fmla="*/ 1347846 h 1437056"/>
              <a:gd name="connsiteX143" fmla="*/ 342900 w 1235949"/>
              <a:gd name="connsiteY143" fmla="*/ 1345465 h 1437056"/>
              <a:gd name="connsiteX144" fmla="*/ 366712 w 1235949"/>
              <a:gd name="connsiteY144" fmla="*/ 1350228 h 1437056"/>
              <a:gd name="connsiteX145" fmla="*/ 373856 w 1235949"/>
              <a:gd name="connsiteY145" fmla="*/ 1383565 h 1437056"/>
              <a:gd name="connsiteX146" fmla="*/ 381000 w 1235949"/>
              <a:gd name="connsiteY146" fmla="*/ 1412140 h 1437056"/>
              <a:gd name="connsiteX147" fmla="*/ 381000 w 1235949"/>
              <a:gd name="connsiteY147" fmla="*/ 1435953 h 1437056"/>
              <a:gd name="connsiteX0" fmla="*/ 381000 w 1235949"/>
              <a:gd name="connsiteY0" fmla="*/ 1435953 h 1437056"/>
              <a:gd name="connsiteX1" fmla="*/ 411956 w 1235949"/>
              <a:gd name="connsiteY1" fmla="*/ 1431190 h 1437056"/>
              <a:gd name="connsiteX2" fmla="*/ 426243 w 1235949"/>
              <a:gd name="connsiteY2" fmla="*/ 1419284 h 1437056"/>
              <a:gd name="connsiteX3" fmla="*/ 435768 w 1235949"/>
              <a:gd name="connsiteY3" fmla="*/ 1414521 h 1437056"/>
              <a:gd name="connsiteX4" fmla="*/ 447675 w 1235949"/>
              <a:gd name="connsiteY4" fmla="*/ 1404996 h 1437056"/>
              <a:gd name="connsiteX5" fmla="*/ 450056 w 1235949"/>
              <a:gd name="connsiteY5" fmla="*/ 1397853 h 1437056"/>
              <a:gd name="connsiteX6" fmla="*/ 476250 w 1235949"/>
              <a:gd name="connsiteY6" fmla="*/ 1378803 h 1437056"/>
              <a:gd name="connsiteX7" fmla="*/ 488156 w 1235949"/>
              <a:gd name="connsiteY7" fmla="*/ 1369278 h 1437056"/>
              <a:gd name="connsiteX8" fmla="*/ 526256 w 1235949"/>
              <a:gd name="connsiteY8" fmla="*/ 1362134 h 1437056"/>
              <a:gd name="connsiteX9" fmla="*/ 559593 w 1235949"/>
              <a:gd name="connsiteY9" fmla="*/ 1357371 h 1437056"/>
              <a:gd name="connsiteX10" fmla="*/ 573881 w 1235949"/>
              <a:gd name="connsiteY10" fmla="*/ 1347846 h 1437056"/>
              <a:gd name="connsiteX11" fmla="*/ 592931 w 1235949"/>
              <a:gd name="connsiteY11" fmla="*/ 1333559 h 1437056"/>
              <a:gd name="connsiteX12" fmla="*/ 611981 w 1235949"/>
              <a:gd name="connsiteY12" fmla="*/ 1321653 h 1437056"/>
              <a:gd name="connsiteX13" fmla="*/ 626268 w 1235949"/>
              <a:gd name="connsiteY13" fmla="*/ 1319271 h 1437056"/>
              <a:gd name="connsiteX14" fmla="*/ 657225 w 1235949"/>
              <a:gd name="connsiteY14" fmla="*/ 1314509 h 1437056"/>
              <a:gd name="connsiteX15" fmla="*/ 666750 w 1235949"/>
              <a:gd name="connsiteY15" fmla="*/ 1307365 h 1437056"/>
              <a:gd name="connsiteX16" fmla="*/ 652462 w 1235949"/>
              <a:gd name="connsiteY16" fmla="*/ 1295459 h 1437056"/>
              <a:gd name="connsiteX17" fmla="*/ 626268 w 1235949"/>
              <a:gd name="connsiteY17" fmla="*/ 1278790 h 1437056"/>
              <a:gd name="connsiteX18" fmla="*/ 619125 w 1235949"/>
              <a:gd name="connsiteY18" fmla="*/ 1271646 h 1437056"/>
              <a:gd name="connsiteX19" fmla="*/ 621506 w 1235949"/>
              <a:gd name="connsiteY19" fmla="*/ 1254978 h 1437056"/>
              <a:gd name="connsiteX20" fmla="*/ 650081 w 1235949"/>
              <a:gd name="connsiteY20" fmla="*/ 1259740 h 1437056"/>
              <a:gd name="connsiteX21" fmla="*/ 671512 w 1235949"/>
              <a:gd name="connsiteY21" fmla="*/ 1266884 h 1437056"/>
              <a:gd name="connsiteX22" fmla="*/ 673893 w 1235949"/>
              <a:gd name="connsiteY22" fmla="*/ 1300221 h 1437056"/>
              <a:gd name="connsiteX23" fmla="*/ 692943 w 1235949"/>
              <a:gd name="connsiteY23" fmla="*/ 1312128 h 1437056"/>
              <a:gd name="connsiteX24" fmla="*/ 752474 w 1235949"/>
              <a:gd name="connsiteY24" fmla="*/ 1316890 h 1437056"/>
              <a:gd name="connsiteX25" fmla="*/ 826293 w 1235949"/>
              <a:gd name="connsiteY25" fmla="*/ 1326415 h 1437056"/>
              <a:gd name="connsiteX26" fmla="*/ 890588 w 1235949"/>
              <a:gd name="connsiteY26" fmla="*/ 1331178 h 1437056"/>
              <a:gd name="connsiteX27" fmla="*/ 938212 w 1235949"/>
              <a:gd name="connsiteY27" fmla="*/ 1333559 h 1437056"/>
              <a:gd name="connsiteX28" fmla="*/ 952500 w 1235949"/>
              <a:gd name="connsiteY28" fmla="*/ 1312127 h 1437056"/>
              <a:gd name="connsiteX29" fmla="*/ 988218 w 1235949"/>
              <a:gd name="connsiteY29" fmla="*/ 1290696 h 1437056"/>
              <a:gd name="connsiteX30" fmla="*/ 1019174 w 1235949"/>
              <a:gd name="connsiteY30" fmla="*/ 1259740 h 1437056"/>
              <a:gd name="connsiteX31" fmla="*/ 1035843 w 1235949"/>
              <a:gd name="connsiteY31" fmla="*/ 1216878 h 1437056"/>
              <a:gd name="connsiteX32" fmla="*/ 1062037 w 1235949"/>
              <a:gd name="connsiteY32" fmla="*/ 1150203 h 1437056"/>
              <a:gd name="connsiteX33" fmla="*/ 1069181 w 1235949"/>
              <a:gd name="connsiteY33" fmla="*/ 1121628 h 1437056"/>
              <a:gd name="connsiteX34" fmla="*/ 997743 w 1235949"/>
              <a:gd name="connsiteY34" fmla="*/ 1135915 h 1437056"/>
              <a:gd name="connsiteX35" fmla="*/ 1019175 w 1235949"/>
              <a:gd name="connsiteY35" fmla="*/ 1085909 h 1437056"/>
              <a:gd name="connsiteX36" fmla="*/ 1033462 w 1235949"/>
              <a:gd name="connsiteY36" fmla="*/ 1028759 h 1437056"/>
              <a:gd name="connsiteX37" fmla="*/ 1062036 w 1235949"/>
              <a:gd name="connsiteY37" fmla="*/ 971609 h 1437056"/>
              <a:gd name="connsiteX38" fmla="*/ 1119187 w 1235949"/>
              <a:gd name="connsiteY38" fmla="*/ 923984 h 1437056"/>
              <a:gd name="connsiteX39" fmla="*/ 1173956 w 1235949"/>
              <a:gd name="connsiteY39" fmla="*/ 859690 h 1437056"/>
              <a:gd name="connsiteX40" fmla="*/ 1235868 w 1235949"/>
              <a:gd name="connsiteY40" fmla="*/ 831115 h 1437056"/>
              <a:gd name="connsiteX41" fmla="*/ 1185861 w 1235949"/>
              <a:gd name="connsiteY41" fmla="*/ 778728 h 1437056"/>
              <a:gd name="connsiteX42" fmla="*/ 1133475 w 1235949"/>
              <a:gd name="connsiteY42" fmla="*/ 745390 h 1437056"/>
              <a:gd name="connsiteX43" fmla="*/ 1088231 w 1235949"/>
              <a:gd name="connsiteY43" fmla="*/ 662046 h 1437056"/>
              <a:gd name="connsiteX44" fmla="*/ 1064418 w 1235949"/>
              <a:gd name="connsiteY44" fmla="*/ 609659 h 1437056"/>
              <a:gd name="connsiteX45" fmla="*/ 1031081 w 1235949"/>
              <a:gd name="connsiteY45" fmla="*/ 535840 h 1437056"/>
              <a:gd name="connsiteX46" fmla="*/ 992981 w 1235949"/>
              <a:gd name="connsiteY46" fmla="*/ 452496 h 1437056"/>
              <a:gd name="connsiteX47" fmla="*/ 969168 w 1235949"/>
              <a:gd name="connsiteY47" fmla="*/ 397728 h 1437056"/>
              <a:gd name="connsiteX48" fmla="*/ 947738 w 1235949"/>
              <a:gd name="connsiteY48" fmla="*/ 333434 h 1437056"/>
              <a:gd name="connsiteX49" fmla="*/ 926306 w 1235949"/>
              <a:gd name="connsiteY49" fmla="*/ 242946 h 1437056"/>
              <a:gd name="connsiteX50" fmla="*/ 900112 w 1235949"/>
              <a:gd name="connsiteY50" fmla="*/ 161985 h 1437056"/>
              <a:gd name="connsiteX51" fmla="*/ 871537 w 1235949"/>
              <a:gd name="connsiteY51" fmla="*/ 88166 h 1437056"/>
              <a:gd name="connsiteX52" fmla="*/ 823912 w 1235949"/>
              <a:gd name="connsiteY52" fmla="*/ 58 h 1437056"/>
              <a:gd name="connsiteX53" fmla="*/ 852487 w 1235949"/>
              <a:gd name="connsiteY53" fmla="*/ 84506 h 1437056"/>
              <a:gd name="connsiteX54" fmla="*/ 862012 w 1235949"/>
              <a:gd name="connsiteY54" fmla="*/ 148800 h 1437056"/>
              <a:gd name="connsiteX55" fmla="*/ 847725 w 1235949"/>
              <a:gd name="connsiteY55" fmla="*/ 207228 h 1437056"/>
              <a:gd name="connsiteX56" fmla="*/ 812006 w 1235949"/>
              <a:gd name="connsiteY56" fmla="*/ 297715 h 1437056"/>
              <a:gd name="connsiteX57" fmla="*/ 797718 w 1235949"/>
              <a:gd name="connsiteY57" fmla="*/ 354865 h 1437056"/>
              <a:gd name="connsiteX58" fmla="*/ 781050 w 1235949"/>
              <a:gd name="connsiteY58" fmla="*/ 395346 h 1437056"/>
              <a:gd name="connsiteX59" fmla="*/ 754856 w 1235949"/>
              <a:gd name="connsiteY59" fmla="*/ 445353 h 1437056"/>
              <a:gd name="connsiteX60" fmla="*/ 762000 w 1235949"/>
              <a:gd name="connsiteY60" fmla="*/ 481071 h 1437056"/>
              <a:gd name="connsiteX61" fmla="*/ 733424 w 1235949"/>
              <a:gd name="connsiteY61" fmla="*/ 483453 h 1437056"/>
              <a:gd name="connsiteX62" fmla="*/ 688181 w 1235949"/>
              <a:gd name="connsiteY62" fmla="*/ 519171 h 1437056"/>
              <a:gd name="connsiteX63" fmla="*/ 642937 w 1235949"/>
              <a:gd name="connsiteY63" fmla="*/ 562034 h 1437056"/>
              <a:gd name="connsiteX64" fmla="*/ 607218 w 1235949"/>
              <a:gd name="connsiteY64" fmla="*/ 604896 h 1437056"/>
              <a:gd name="connsiteX65" fmla="*/ 602456 w 1235949"/>
              <a:gd name="connsiteY65" fmla="*/ 612040 h 1437056"/>
              <a:gd name="connsiteX66" fmla="*/ 573881 w 1235949"/>
              <a:gd name="connsiteY66" fmla="*/ 628709 h 1437056"/>
              <a:gd name="connsiteX67" fmla="*/ 554831 w 1235949"/>
              <a:gd name="connsiteY67" fmla="*/ 638234 h 1437056"/>
              <a:gd name="connsiteX68" fmla="*/ 542925 w 1235949"/>
              <a:gd name="connsiteY68" fmla="*/ 645378 h 1437056"/>
              <a:gd name="connsiteX69" fmla="*/ 535781 w 1235949"/>
              <a:gd name="connsiteY69" fmla="*/ 647759 h 1437056"/>
              <a:gd name="connsiteX70" fmla="*/ 516731 w 1235949"/>
              <a:gd name="connsiteY70" fmla="*/ 662046 h 1437056"/>
              <a:gd name="connsiteX71" fmla="*/ 500062 w 1235949"/>
              <a:gd name="connsiteY71" fmla="*/ 676334 h 1437056"/>
              <a:gd name="connsiteX72" fmla="*/ 490537 w 1235949"/>
              <a:gd name="connsiteY72" fmla="*/ 714434 h 1437056"/>
              <a:gd name="connsiteX73" fmla="*/ 490537 w 1235949"/>
              <a:gd name="connsiteY73" fmla="*/ 831115 h 1437056"/>
              <a:gd name="connsiteX74" fmla="*/ 495300 w 1235949"/>
              <a:gd name="connsiteY74" fmla="*/ 864453 h 1437056"/>
              <a:gd name="connsiteX75" fmla="*/ 492918 w 1235949"/>
              <a:gd name="connsiteY75" fmla="*/ 897790 h 1437056"/>
              <a:gd name="connsiteX76" fmla="*/ 483393 w 1235949"/>
              <a:gd name="connsiteY76" fmla="*/ 895409 h 1437056"/>
              <a:gd name="connsiteX77" fmla="*/ 478631 w 1235949"/>
              <a:gd name="connsiteY77" fmla="*/ 888265 h 1437056"/>
              <a:gd name="connsiteX78" fmla="*/ 447675 w 1235949"/>
              <a:gd name="connsiteY78" fmla="*/ 878740 h 1437056"/>
              <a:gd name="connsiteX79" fmla="*/ 445293 w 1235949"/>
              <a:gd name="connsiteY79" fmla="*/ 871596 h 1437056"/>
              <a:gd name="connsiteX80" fmla="*/ 438150 w 1235949"/>
              <a:gd name="connsiteY80" fmla="*/ 845403 h 1437056"/>
              <a:gd name="connsiteX81" fmla="*/ 421481 w 1235949"/>
              <a:gd name="connsiteY81" fmla="*/ 854928 h 1437056"/>
              <a:gd name="connsiteX82" fmla="*/ 407193 w 1235949"/>
              <a:gd name="connsiteY82" fmla="*/ 859690 h 1437056"/>
              <a:gd name="connsiteX83" fmla="*/ 397668 w 1235949"/>
              <a:gd name="connsiteY83" fmla="*/ 869215 h 1437056"/>
              <a:gd name="connsiteX84" fmla="*/ 395287 w 1235949"/>
              <a:gd name="connsiteY84" fmla="*/ 876359 h 1437056"/>
              <a:gd name="connsiteX85" fmla="*/ 388143 w 1235949"/>
              <a:gd name="connsiteY85" fmla="*/ 885884 h 1437056"/>
              <a:gd name="connsiteX86" fmla="*/ 369093 w 1235949"/>
              <a:gd name="connsiteY86" fmla="*/ 902553 h 1437056"/>
              <a:gd name="connsiteX87" fmla="*/ 371475 w 1235949"/>
              <a:gd name="connsiteY87" fmla="*/ 938271 h 1437056"/>
              <a:gd name="connsiteX88" fmla="*/ 373856 w 1235949"/>
              <a:gd name="connsiteY88" fmla="*/ 945415 h 1437056"/>
              <a:gd name="connsiteX89" fmla="*/ 381000 w 1235949"/>
              <a:gd name="connsiteY89" fmla="*/ 950178 h 1437056"/>
              <a:gd name="connsiteX90" fmla="*/ 390525 w 1235949"/>
              <a:gd name="connsiteY90" fmla="*/ 966846 h 1437056"/>
              <a:gd name="connsiteX91" fmla="*/ 392906 w 1235949"/>
              <a:gd name="connsiteY91" fmla="*/ 976371 h 1437056"/>
              <a:gd name="connsiteX92" fmla="*/ 400050 w 1235949"/>
              <a:gd name="connsiteY92" fmla="*/ 988278 h 1437056"/>
              <a:gd name="connsiteX93" fmla="*/ 407193 w 1235949"/>
              <a:gd name="connsiteY93" fmla="*/ 1023996 h 1437056"/>
              <a:gd name="connsiteX94" fmla="*/ 404812 w 1235949"/>
              <a:gd name="connsiteY94" fmla="*/ 1040665 h 1437056"/>
              <a:gd name="connsiteX95" fmla="*/ 378618 w 1235949"/>
              <a:gd name="connsiteY95" fmla="*/ 1033521 h 1437056"/>
              <a:gd name="connsiteX96" fmla="*/ 354806 w 1235949"/>
              <a:gd name="connsiteY96" fmla="*/ 1012090 h 1437056"/>
              <a:gd name="connsiteX97" fmla="*/ 350043 w 1235949"/>
              <a:gd name="connsiteY97" fmla="*/ 1004946 h 1437056"/>
              <a:gd name="connsiteX98" fmla="*/ 342900 w 1235949"/>
              <a:gd name="connsiteY98" fmla="*/ 1000184 h 1437056"/>
              <a:gd name="connsiteX99" fmla="*/ 307181 w 1235949"/>
              <a:gd name="connsiteY99" fmla="*/ 1007328 h 1437056"/>
              <a:gd name="connsiteX100" fmla="*/ 295275 w 1235949"/>
              <a:gd name="connsiteY100" fmla="*/ 1019234 h 1437056"/>
              <a:gd name="connsiteX101" fmla="*/ 288131 w 1235949"/>
              <a:gd name="connsiteY101" fmla="*/ 1043046 h 1437056"/>
              <a:gd name="connsiteX102" fmla="*/ 285750 w 1235949"/>
              <a:gd name="connsiteY102" fmla="*/ 1054953 h 1437056"/>
              <a:gd name="connsiteX103" fmla="*/ 278606 w 1235949"/>
              <a:gd name="connsiteY103" fmla="*/ 1057334 h 1437056"/>
              <a:gd name="connsiteX104" fmla="*/ 259556 w 1235949"/>
              <a:gd name="connsiteY104" fmla="*/ 1052571 h 1437056"/>
              <a:gd name="connsiteX105" fmla="*/ 252412 w 1235949"/>
              <a:gd name="connsiteY105" fmla="*/ 1040665 h 1437056"/>
              <a:gd name="connsiteX106" fmla="*/ 235743 w 1235949"/>
              <a:gd name="connsiteY106" fmla="*/ 1023996 h 1437056"/>
              <a:gd name="connsiteX107" fmla="*/ 235743 w 1235949"/>
              <a:gd name="connsiteY107" fmla="*/ 1023996 h 1437056"/>
              <a:gd name="connsiteX108" fmla="*/ 226218 w 1235949"/>
              <a:gd name="connsiteY108" fmla="*/ 1019234 h 1437056"/>
              <a:gd name="connsiteX109" fmla="*/ 207168 w 1235949"/>
              <a:gd name="connsiteY109" fmla="*/ 1007328 h 1437056"/>
              <a:gd name="connsiteX110" fmla="*/ 197643 w 1235949"/>
              <a:gd name="connsiteY110" fmla="*/ 1004946 h 1437056"/>
              <a:gd name="connsiteX111" fmla="*/ 166687 w 1235949"/>
              <a:gd name="connsiteY111" fmla="*/ 1000184 h 1437056"/>
              <a:gd name="connsiteX112" fmla="*/ 150018 w 1235949"/>
              <a:gd name="connsiteY112" fmla="*/ 995421 h 1437056"/>
              <a:gd name="connsiteX113" fmla="*/ 126206 w 1235949"/>
              <a:gd name="connsiteY113" fmla="*/ 985896 h 1437056"/>
              <a:gd name="connsiteX114" fmla="*/ 111918 w 1235949"/>
              <a:gd name="connsiteY114" fmla="*/ 978753 h 1437056"/>
              <a:gd name="connsiteX115" fmla="*/ 52387 w 1235949"/>
              <a:gd name="connsiteY115" fmla="*/ 983515 h 1437056"/>
              <a:gd name="connsiteX116" fmla="*/ 45243 w 1235949"/>
              <a:gd name="connsiteY116" fmla="*/ 988278 h 1437056"/>
              <a:gd name="connsiteX117" fmla="*/ 23812 w 1235949"/>
              <a:gd name="connsiteY117" fmla="*/ 1009709 h 1437056"/>
              <a:gd name="connsiteX118" fmla="*/ 16668 w 1235949"/>
              <a:gd name="connsiteY118" fmla="*/ 1033521 h 1437056"/>
              <a:gd name="connsiteX119" fmla="*/ 11906 w 1235949"/>
              <a:gd name="connsiteY119" fmla="*/ 1040665 h 1437056"/>
              <a:gd name="connsiteX120" fmla="*/ 9525 w 1235949"/>
              <a:gd name="connsiteY120" fmla="*/ 1081146 h 1437056"/>
              <a:gd name="connsiteX121" fmla="*/ 7143 w 1235949"/>
              <a:gd name="connsiteY121" fmla="*/ 1090671 h 1437056"/>
              <a:gd name="connsiteX122" fmla="*/ 4762 w 1235949"/>
              <a:gd name="connsiteY122" fmla="*/ 1104959 h 1437056"/>
              <a:gd name="connsiteX123" fmla="*/ 2381 w 1235949"/>
              <a:gd name="connsiteY123" fmla="*/ 1135915 h 1437056"/>
              <a:gd name="connsiteX124" fmla="*/ 0 w 1235949"/>
              <a:gd name="connsiteY124" fmla="*/ 1143059 h 1437056"/>
              <a:gd name="connsiteX125" fmla="*/ 2381 w 1235949"/>
              <a:gd name="connsiteY125" fmla="*/ 1209734 h 1437056"/>
              <a:gd name="connsiteX126" fmla="*/ 19050 w 1235949"/>
              <a:gd name="connsiteY126" fmla="*/ 1221640 h 1437056"/>
              <a:gd name="connsiteX127" fmla="*/ 45243 w 1235949"/>
              <a:gd name="connsiteY127" fmla="*/ 1233546 h 1437056"/>
              <a:gd name="connsiteX128" fmla="*/ 59531 w 1235949"/>
              <a:gd name="connsiteY128" fmla="*/ 1238309 h 1437056"/>
              <a:gd name="connsiteX129" fmla="*/ 83343 w 1235949"/>
              <a:gd name="connsiteY129" fmla="*/ 1254978 h 1437056"/>
              <a:gd name="connsiteX130" fmla="*/ 90487 w 1235949"/>
              <a:gd name="connsiteY130" fmla="*/ 1262121 h 1437056"/>
              <a:gd name="connsiteX131" fmla="*/ 104775 w 1235949"/>
              <a:gd name="connsiteY131" fmla="*/ 1266884 h 1437056"/>
              <a:gd name="connsiteX132" fmla="*/ 123825 w 1235949"/>
              <a:gd name="connsiteY132" fmla="*/ 1271646 h 1437056"/>
              <a:gd name="connsiteX133" fmla="*/ 138112 w 1235949"/>
              <a:gd name="connsiteY133" fmla="*/ 1276409 h 1437056"/>
              <a:gd name="connsiteX134" fmla="*/ 223837 w 1235949"/>
              <a:gd name="connsiteY134" fmla="*/ 1285934 h 1437056"/>
              <a:gd name="connsiteX135" fmla="*/ 257175 w 1235949"/>
              <a:gd name="connsiteY135" fmla="*/ 1314509 h 1437056"/>
              <a:gd name="connsiteX136" fmla="*/ 261937 w 1235949"/>
              <a:gd name="connsiteY136" fmla="*/ 1321653 h 1437056"/>
              <a:gd name="connsiteX137" fmla="*/ 264318 w 1235949"/>
              <a:gd name="connsiteY137" fmla="*/ 1328796 h 1437056"/>
              <a:gd name="connsiteX138" fmla="*/ 271462 w 1235949"/>
              <a:gd name="connsiteY138" fmla="*/ 1343084 h 1437056"/>
              <a:gd name="connsiteX139" fmla="*/ 276225 w 1235949"/>
              <a:gd name="connsiteY139" fmla="*/ 1350228 h 1437056"/>
              <a:gd name="connsiteX140" fmla="*/ 285750 w 1235949"/>
              <a:gd name="connsiteY140" fmla="*/ 1352609 h 1437056"/>
              <a:gd name="connsiteX141" fmla="*/ 328612 w 1235949"/>
              <a:gd name="connsiteY141" fmla="*/ 1347846 h 1437056"/>
              <a:gd name="connsiteX142" fmla="*/ 342900 w 1235949"/>
              <a:gd name="connsiteY142" fmla="*/ 1345465 h 1437056"/>
              <a:gd name="connsiteX143" fmla="*/ 366712 w 1235949"/>
              <a:gd name="connsiteY143" fmla="*/ 1350228 h 1437056"/>
              <a:gd name="connsiteX144" fmla="*/ 373856 w 1235949"/>
              <a:gd name="connsiteY144" fmla="*/ 1383565 h 1437056"/>
              <a:gd name="connsiteX145" fmla="*/ 381000 w 1235949"/>
              <a:gd name="connsiteY145" fmla="*/ 1412140 h 1437056"/>
              <a:gd name="connsiteX146" fmla="*/ 381000 w 1235949"/>
              <a:gd name="connsiteY146" fmla="*/ 1435953 h 1437056"/>
              <a:gd name="connsiteX0" fmla="*/ 381000 w 1235949"/>
              <a:gd name="connsiteY0" fmla="*/ 1435953 h 1437056"/>
              <a:gd name="connsiteX1" fmla="*/ 411956 w 1235949"/>
              <a:gd name="connsiteY1" fmla="*/ 1431190 h 1437056"/>
              <a:gd name="connsiteX2" fmla="*/ 426243 w 1235949"/>
              <a:gd name="connsiteY2" fmla="*/ 1419284 h 1437056"/>
              <a:gd name="connsiteX3" fmla="*/ 435768 w 1235949"/>
              <a:gd name="connsiteY3" fmla="*/ 1414521 h 1437056"/>
              <a:gd name="connsiteX4" fmla="*/ 447675 w 1235949"/>
              <a:gd name="connsiteY4" fmla="*/ 1404996 h 1437056"/>
              <a:gd name="connsiteX5" fmla="*/ 450056 w 1235949"/>
              <a:gd name="connsiteY5" fmla="*/ 1397853 h 1437056"/>
              <a:gd name="connsiteX6" fmla="*/ 476250 w 1235949"/>
              <a:gd name="connsiteY6" fmla="*/ 1378803 h 1437056"/>
              <a:gd name="connsiteX7" fmla="*/ 488156 w 1235949"/>
              <a:gd name="connsiteY7" fmla="*/ 1369278 h 1437056"/>
              <a:gd name="connsiteX8" fmla="*/ 526256 w 1235949"/>
              <a:gd name="connsiteY8" fmla="*/ 1362134 h 1437056"/>
              <a:gd name="connsiteX9" fmla="*/ 559593 w 1235949"/>
              <a:gd name="connsiteY9" fmla="*/ 1357371 h 1437056"/>
              <a:gd name="connsiteX10" fmla="*/ 573881 w 1235949"/>
              <a:gd name="connsiteY10" fmla="*/ 1347846 h 1437056"/>
              <a:gd name="connsiteX11" fmla="*/ 592931 w 1235949"/>
              <a:gd name="connsiteY11" fmla="*/ 1333559 h 1437056"/>
              <a:gd name="connsiteX12" fmla="*/ 611981 w 1235949"/>
              <a:gd name="connsiteY12" fmla="*/ 1321653 h 1437056"/>
              <a:gd name="connsiteX13" fmla="*/ 626268 w 1235949"/>
              <a:gd name="connsiteY13" fmla="*/ 1319271 h 1437056"/>
              <a:gd name="connsiteX14" fmla="*/ 657225 w 1235949"/>
              <a:gd name="connsiteY14" fmla="*/ 1314509 h 1437056"/>
              <a:gd name="connsiteX15" fmla="*/ 666750 w 1235949"/>
              <a:gd name="connsiteY15" fmla="*/ 1307365 h 1437056"/>
              <a:gd name="connsiteX16" fmla="*/ 652462 w 1235949"/>
              <a:gd name="connsiteY16" fmla="*/ 1295459 h 1437056"/>
              <a:gd name="connsiteX17" fmla="*/ 619125 w 1235949"/>
              <a:gd name="connsiteY17" fmla="*/ 1271646 h 1437056"/>
              <a:gd name="connsiteX18" fmla="*/ 621506 w 1235949"/>
              <a:gd name="connsiteY18" fmla="*/ 1254978 h 1437056"/>
              <a:gd name="connsiteX19" fmla="*/ 650081 w 1235949"/>
              <a:gd name="connsiteY19" fmla="*/ 1259740 h 1437056"/>
              <a:gd name="connsiteX20" fmla="*/ 671512 w 1235949"/>
              <a:gd name="connsiteY20" fmla="*/ 1266884 h 1437056"/>
              <a:gd name="connsiteX21" fmla="*/ 673893 w 1235949"/>
              <a:gd name="connsiteY21" fmla="*/ 1300221 h 1437056"/>
              <a:gd name="connsiteX22" fmla="*/ 692943 w 1235949"/>
              <a:gd name="connsiteY22" fmla="*/ 1312128 h 1437056"/>
              <a:gd name="connsiteX23" fmla="*/ 752474 w 1235949"/>
              <a:gd name="connsiteY23" fmla="*/ 1316890 h 1437056"/>
              <a:gd name="connsiteX24" fmla="*/ 826293 w 1235949"/>
              <a:gd name="connsiteY24" fmla="*/ 1326415 h 1437056"/>
              <a:gd name="connsiteX25" fmla="*/ 890588 w 1235949"/>
              <a:gd name="connsiteY25" fmla="*/ 1331178 h 1437056"/>
              <a:gd name="connsiteX26" fmla="*/ 938212 w 1235949"/>
              <a:gd name="connsiteY26" fmla="*/ 1333559 h 1437056"/>
              <a:gd name="connsiteX27" fmla="*/ 952500 w 1235949"/>
              <a:gd name="connsiteY27" fmla="*/ 1312127 h 1437056"/>
              <a:gd name="connsiteX28" fmla="*/ 988218 w 1235949"/>
              <a:gd name="connsiteY28" fmla="*/ 1290696 h 1437056"/>
              <a:gd name="connsiteX29" fmla="*/ 1019174 w 1235949"/>
              <a:gd name="connsiteY29" fmla="*/ 1259740 h 1437056"/>
              <a:gd name="connsiteX30" fmla="*/ 1035843 w 1235949"/>
              <a:gd name="connsiteY30" fmla="*/ 1216878 h 1437056"/>
              <a:gd name="connsiteX31" fmla="*/ 1062037 w 1235949"/>
              <a:gd name="connsiteY31" fmla="*/ 1150203 h 1437056"/>
              <a:gd name="connsiteX32" fmla="*/ 1069181 w 1235949"/>
              <a:gd name="connsiteY32" fmla="*/ 1121628 h 1437056"/>
              <a:gd name="connsiteX33" fmla="*/ 997743 w 1235949"/>
              <a:gd name="connsiteY33" fmla="*/ 1135915 h 1437056"/>
              <a:gd name="connsiteX34" fmla="*/ 1019175 w 1235949"/>
              <a:gd name="connsiteY34" fmla="*/ 1085909 h 1437056"/>
              <a:gd name="connsiteX35" fmla="*/ 1033462 w 1235949"/>
              <a:gd name="connsiteY35" fmla="*/ 1028759 h 1437056"/>
              <a:gd name="connsiteX36" fmla="*/ 1062036 w 1235949"/>
              <a:gd name="connsiteY36" fmla="*/ 971609 h 1437056"/>
              <a:gd name="connsiteX37" fmla="*/ 1119187 w 1235949"/>
              <a:gd name="connsiteY37" fmla="*/ 923984 h 1437056"/>
              <a:gd name="connsiteX38" fmla="*/ 1173956 w 1235949"/>
              <a:gd name="connsiteY38" fmla="*/ 859690 h 1437056"/>
              <a:gd name="connsiteX39" fmla="*/ 1235868 w 1235949"/>
              <a:gd name="connsiteY39" fmla="*/ 831115 h 1437056"/>
              <a:gd name="connsiteX40" fmla="*/ 1185861 w 1235949"/>
              <a:gd name="connsiteY40" fmla="*/ 778728 h 1437056"/>
              <a:gd name="connsiteX41" fmla="*/ 1133475 w 1235949"/>
              <a:gd name="connsiteY41" fmla="*/ 745390 h 1437056"/>
              <a:gd name="connsiteX42" fmla="*/ 1088231 w 1235949"/>
              <a:gd name="connsiteY42" fmla="*/ 662046 h 1437056"/>
              <a:gd name="connsiteX43" fmla="*/ 1064418 w 1235949"/>
              <a:gd name="connsiteY43" fmla="*/ 609659 h 1437056"/>
              <a:gd name="connsiteX44" fmla="*/ 1031081 w 1235949"/>
              <a:gd name="connsiteY44" fmla="*/ 535840 h 1437056"/>
              <a:gd name="connsiteX45" fmla="*/ 992981 w 1235949"/>
              <a:gd name="connsiteY45" fmla="*/ 452496 h 1437056"/>
              <a:gd name="connsiteX46" fmla="*/ 969168 w 1235949"/>
              <a:gd name="connsiteY46" fmla="*/ 397728 h 1437056"/>
              <a:gd name="connsiteX47" fmla="*/ 947738 w 1235949"/>
              <a:gd name="connsiteY47" fmla="*/ 333434 h 1437056"/>
              <a:gd name="connsiteX48" fmla="*/ 926306 w 1235949"/>
              <a:gd name="connsiteY48" fmla="*/ 242946 h 1437056"/>
              <a:gd name="connsiteX49" fmla="*/ 900112 w 1235949"/>
              <a:gd name="connsiteY49" fmla="*/ 161985 h 1437056"/>
              <a:gd name="connsiteX50" fmla="*/ 871537 w 1235949"/>
              <a:gd name="connsiteY50" fmla="*/ 88166 h 1437056"/>
              <a:gd name="connsiteX51" fmla="*/ 823912 w 1235949"/>
              <a:gd name="connsiteY51" fmla="*/ 58 h 1437056"/>
              <a:gd name="connsiteX52" fmla="*/ 852487 w 1235949"/>
              <a:gd name="connsiteY52" fmla="*/ 84506 h 1437056"/>
              <a:gd name="connsiteX53" fmla="*/ 862012 w 1235949"/>
              <a:gd name="connsiteY53" fmla="*/ 148800 h 1437056"/>
              <a:gd name="connsiteX54" fmla="*/ 847725 w 1235949"/>
              <a:gd name="connsiteY54" fmla="*/ 207228 h 1437056"/>
              <a:gd name="connsiteX55" fmla="*/ 812006 w 1235949"/>
              <a:gd name="connsiteY55" fmla="*/ 297715 h 1437056"/>
              <a:gd name="connsiteX56" fmla="*/ 797718 w 1235949"/>
              <a:gd name="connsiteY56" fmla="*/ 354865 h 1437056"/>
              <a:gd name="connsiteX57" fmla="*/ 781050 w 1235949"/>
              <a:gd name="connsiteY57" fmla="*/ 395346 h 1437056"/>
              <a:gd name="connsiteX58" fmla="*/ 754856 w 1235949"/>
              <a:gd name="connsiteY58" fmla="*/ 445353 h 1437056"/>
              <a:gd name="connsiteX59" fmla="*/ 762000 w 1235949"/>
              <a:gd name="connsiteY59" fmla="*/ 481071 h 1437056"/>
              <a:gd name="connsiteX60" fmla="*/ 733424 w 1235949"/>
              <a:gd name="connsiteY60" fmla="*/ 483453 h 1437056"/>
              <a:gd name="connsiteX61" fmla="*/ 688181 w 1235949"/>
              <a:gd name="connsiteY61" fmla="*/ 519171 h 1437056"/>
              <a:gd name="connsiteX62" fmla="*/ 642937 w 1235949"/>
              <a:gd name="connsiteY62" fmla="*/ 562034 h 1437056"/>
              <a:gd name="connsiteX63" fmla="*/ 607218 w 1235949"/>
              <a:gd name="connsiteY63" fmla="*/ 604896 h 1437056"/>
              <a:gd name="connsiteX64" fmla="*/ 602456 w 1235949"/>
              <a:gd name="connsiteY64" fmla="*/ 612040 h 1437056"/>
              <a:gd name="connsiteX65" fmla="*/ 573881 w 1235949"/>
              <a:gd name="connsiteY65" fmla="*/ 628709 h 1437056"/>
              <a:gd name="connsiteX66" fmla="*/ 554831 w 1235949"/>
              <a:gd name="connsiteY66" fmla="*/ 638234 h 1437056"/>
              <a:gd name="connsiteX67" fmla="*/ 542925 w 1235949"/>
              <a:gd name="connsiteY67" fmla="*/ 645378 h 1437056"/>
              <a:gd name="connsiteX68" fmla="*/ 535781 w 1235949"/>
              <a:gd name="connsiteY68" fmla="*/ 647759 h 1437056"/>
              <a:gd name="connsiteX69" fmla="*/ 516731 w 1235949"/>
              <a:gd name="connsiteY69" fmla="*/ 662046 h 1437056"/>
              <a:gd name="connsiteX70" fmla="*/ 500062 w 1235949"/>
              <a:gd name="connsiteY70" fmla="*/ 676334 h 1437056"/>
              <a:gd name="connsiteX71" fmla="*/ 490537 w 1235949"/>
              <a:gd name="connsiteY71" fmla="*/ 714434 h 1437056"/>
              <a:gd name="connsiteX72" fmla="*/ 490537 w 1235949"/>
              <a:gd name="connsiteY72" fmla="*/ 831115 h 1437056"/>
              <a:gd name="connsiteX73" fmla="*/ 495300 w 1235949"/>
              <a:gd name="connsiteY73" fmla="*/ 864453 h 1437056"/>
              <a:gd name="connsiteX74" fmla="*/ 492918 w 1235949"/>
              <a:gd name="connsiteY74" fmla="*/ 897790 h 1437056"/>
              <a:gd name="connsiteX75" fmla="*/ 483393 w 1235949"/>
              <a:gd name="connsiteY75" fmla="*/ 895409 h 1437056"/>
              <a:gd name="connsiteX76" fmla="*/ 478631 w 1235949"/>
              <a:gd name="connsiteY76" fmla="*/ 888265 h 1437056"/>
              <a:gd name="connsiteX77" fmla="*/ 447675 w 1235949"/>
              <a:gd name="connsiteY77" fmla="*/ 878740 h 1437056"/>
              <a:gd name="connsiteX78" fmla="*/ 445293 w 1235949"/>
              <a:gd name="connsiteY78" fmla="*/ 871596 h 1437056"/>
              <a:gd name="connsiteX79" fmla="*/ 438150 w 1235949"/>
              <a:gd name="connsiteY79" fmla="*/ 845403 h 1437056"/>
              <a:gd name="connsiteX80" fmla="*/ 421481 w 1235949"/>
              <a:gd name="connsiteY80" fmla="*/ 854928 h 1437056"/>
              <a:gd name="connsiteX81" fmla="*/ 407193 w 1235949"/>
              <a:gd name="connsiteY81" fmla="*/ 859690 h 1437056"/>
              <a:gd name="connsiteX82" fmla="*/ 397668 w 1235949"/>
              <a:gd name="connsiteY82" fmla="*/ 869215 h 1437056"/>
              <a:gd name="connsiteX83" fmla="*/ 395287 w 1235949"/>
              <a:gd name="connsiteY83" fmla="*/ 876359 h 1437056"/>
              <a:gd name="connsiteX84" fmla="*/ 388143 w 1235949"/>
              <a:gd name="connsiteY84" fmla="*/ 885884 h 1437056"/>
              <a:gd name="connsiteX85" fmla="*/ 369093 w 1235949"/>
              <a:gd name="connsiteY85" fmla="*/ 902553 h 1437056"/>
              <a:gd name="connsiteX86" fmla="*/ 371475 w 1235949"/>
              <a:gd name="connsiteY86" fmla="*/ 938271 h 1437056"/>
              <a:gd name="connsiteX87" fmla="*/ 373856 w 1235949"/>
              <a:gd name="connsiteY87" fmla="*/ 945415 h 1437056"/>
              <a:gd name="connsiteX88" fmla="*/ 381000 w 1235949"/>
              <a:gd name="connsiteY88" fmla="*/ 950178 h 1437056"/>
              <a:gd name="connsiteX89" fmla="*/ 390525 w 1235949"/>
              <a:gd name="connsiteY89" fmla="*/ 966846 h 1437056"/>
              <a:gd name="connsiteX90" fmla="*/ 392906 w 1235949"/>
              <a:gd name="connsiteY90" fmla="*/ 976371 h 1437056"/>
              <a:gd name="connsiteX91" fmla="*/ 400050 w 1235949"/>
              <a:gd name="connsiteY91" fmla="*/ 988278 h 1437056"/>
              <a:gd name="connsiteX92" fmla="*/ 407193 w 1235949"/>
              <a:gd name="connsiteY92" fmla="*/ 1023996 h 1437056"/>
              <a:gd name="connsiteX93" fmla="*/ 404812 w 1235949"/>
              <a:gd name="connsiteY93" fmla="*/ 1040665 h 1437056"/>
              <a:gd name="connsiteX94" fmla="*/ 378618 w 1235949"/>
              <a:gd name="connsiteY94" fmla="*/ 1033521 h 1437056"/>
              <a:gd name="connsiteX95" fmla="*/ 354806 w 1235949"/>
              <a:gd name="connsiteY95" fmla="*/ 1012090 h 1437056"/>
              <a:gd name="connsiteX96" fmla="*/ 350043 w 1235949"/>
              <a:gd name="connsiteY96" fmla="*/ 1004946 h 1437056"/>
              <a:gd name="connsiteX97" fmla="*/ 342900 w 1235949"/>
              <a:gd name="connsiteY97" fmla="*/ 1000184 h 1437056"/>
              <a:gd name="connsiteX98" fmla="*/ 307181 w 1235949"/>
              <a:gd name="connsiteY98" fmla="*/ 1007328 h 1437056"/>
              <a:gd name="connsiteX99" fmla="*/ 295275 w 1235949"/>
              <a:gd name="connsiteY99" fmla="*/ 1019234 h 1437056"/>
              <a:gd name="connsiteX100" fmla="*/ 288131 w 1235949"/>
              <a:gd name="connsiteY100" fmla="*/ 1043046 h 1437056"/>
              <a:gd name="connsiteX101" fmla="*/ 285750 w 1235949"/>
              <a:gd name="connsiteY101" fmla="*/ 1054953 h 1437056"/>
              <a:gd name="connsiteX102" fmla="*/ 278606 w 1235949"/>
              <a:gd name="connsiteY102" fmla="*/ 1057334 h 1437056"/>
              <a:gd name="connsiteX103" fmla="*/ 259556 w 1235949"/>
              <a:gd name="connsiteY103" fmla="*/ 1052571 h 1437056"/>
              <a:gd name="connsiteX104" fmla="*/ 252412 w 1235949"/>
              <a:gd name="connsiteY104" fmla="*/ 1040665 h 1437056"/>
              <a:gd name="connsiteX105" fmla="*/ 235743 w 1235949"/>
              <a:gd name="connsiteY105" fmla="*/ 1023996 h 1437056"/>
              <a:gd name="connsiteX106" fmla="*/ 235743 w 1235949"/>
              <a:gd name="connsiteY106" fmla="*/ 1023996 h 1437056"/>
              <a:gd name="connsiteX107" fmla="*/ 226218 w 1235949"/>
              <a:gd name="connsiteY107" fmla="*/ 1019234 h 1437056"/>
              <a:gd name="connsiteX108" fmla="*/ 207168 w 1235949"/>
              <a:gd name="connsiteY108" fmla="*/ 1007328 h 1437056"/>
              <a:gd name="connsiteX109" fmla="*/ 197643 w 1235949"/>
              <a:gd name="connsiteY109" fmla="*/ 1004946 h 1437056"/>
              <a:gd name="connsiteX110" fmla="*/ 166687 w 1235949"/>
              <a:gd name="connsiteY110" fmla="*/ 1000184 h 1437056"/>
              <a:gd name="connsiteX111" fmla="*/ 150018 w 1235949"/>
              <a:gd name="connsiteY111" fmla="*/ 995421 h 1437056"/>
              <a:gd name="connsiteX112" fmla="*/ 126206 w 1235949"/>
              <a:gd name="connsiteY112" fmla="*/ 985896 h 1437056"/>
              <a:gd name="connsiteX113" fmla="*/ 111918 w 1235949"/>
              <a:gd name="connsiteY113" fmla="*/ 978753 h 1437056"/>
              <a:gd name="connsiteX114" fmla="*/ 52387 w 1235949"/>
              <a:gd name="connsiteY114" fmla="*/ 983515 h 1437056"/>
              <a:gd name="connsiteX115" fmla="*/ 45243 w 1235949"/>
              <a:gd name="connsiteY115" fmla="*/ 988278 h 1437056"/>
              <a:gd name="connsiteX116" fmla="*/ 23812 w 1235949"/>
              <a:gd name="connsiteY116" fmla="*/ 1009709 h 1437056"/>
              <a:gd name="connsiteX117" fmla="*/ 16668 w 1235949"/>
              <a:gd name="connsiteY117" fmla="*/ 1033521 h 1437056"/>
              <a:gd name="connsiteX118" fmla="*/ 11906 w 1235949"/>
              <a:gd name="connsiteY118" fmla="*/ 1040665 h 1437056"/>
              <a:gd name="connsiteX119" fmla="*/ 9525 w 1235949"/>
              <a:gd name="connsiteY119" fmla="*/ 1081146 h 1437056"/>
              <a:gd name="connsiteX120" fmla="*/ 7143 w 1235949"/>
              <a:gd name="connsiteY120" fmla="*/ 1090671 h 1437056"/>
              <a:gd name="connsiteX121" fmla="*/ 4762 w 1235949"/>
              <a:gd name="connsiteY121" fmla="*/ 1104959 h 1437056"/>
              <a:gd name="connsiteX122" fmla="*/ 2381 w 1235949"/>
              <a:gd name="connsiteY122" fmla="*/ 1135915 h 1437056"/>
              <a:gd name="connsiteX123" fmla="*/ 0 w 1235949"/>
              <a:gd name="connsiteY123" fmla="*/ 1143059 h 1437056"/>
              <a:gd name="connsiteX124" fmla="*/ 2381 w 1235949"/>
              <a:gd name="connsiteY124" fmla="*/ 1209734 h 1437056"/>
              <a:gd name="connsiteX125" fmla="*/ 19050 w 1235949"/>
              <a:gd name="connsiteY125" fmla="*/ 1221640 h 1437056"/>
              <a:gd name="connsiteX126" fmla="*/ 45243 w 1235949"/>
              <a:gd name="connsiteY126" fmla="*/ 1233546 h 1437056"/>
              <a:gd name="connsiteX127" fmla="*/ 59531 w 1235949"/>
              <a:gd name="connsiteY127" fmla="*/ 1238309 h 1437056"/>
              <a:gd name="connsiteX128" fmla="*/ 83343 w 1235949"/>
              <a:gd name="connsiteY128" fmla="*/ 1254978 h 1437056"/>
              <a:gd name="connsiteX129" fmla="*/ 90487 w 1235949"/>
              <a:gd name="connsiteY129" fmla="*/ 1262121 h 1437056"/>
              <a:gd name="connsiteX130" fmla="*/ 104775 w 1235949"/>
              <a:gd name="connsiteY130" fmla="*/ 1266884 h 1437056"/>
              <a:gd name="connsiteX131" fmla="*/ 123825 w 1235949"/>
              <a:gd name="connsiteY131" fmla="*/ 1271646 h 1437056"/>
              <a:gd name="connsiteX132" fmla="*/ 138112 w 1235949"/>
              <a:gd name="connsiteY132" fmla="*/ 1276409 h 1437056"/>
              <a:gd name="connsiteX133" fmla="*/ 223837 w 1235949"/>
              <a:gd name="connsiteY133" fmla="*/ 1285934 h 1437056"/>
              <a:gd name="connsiteX134" fmla="*/ 257175 w 1235949"/>
              <a:gd name="connsiteY134" fmla="*/ 1314509 h 1437056"/>
              <a:gd name="connsiteX135" fmla="*/ 261937 w 1235949"/>
              <a:gd name="connsiteY135" fmla="*/ 1321653 h 1437056"/>
              <a:gd name="connsiteX136" fmla="*/ 264318 w 1235949"/>
              <a:gd name="connsiteY136" fmla="*/ 1328796 h 1437056"/>
              <a:gd name="connsiteX137" fmla="*/ 271462 w 1235949"/>
              <a:gd name="connsiteY137" fmla="*/ 1343084 h 1437056"/>
              <a:gd name="connsiteX138" fmla="*/ 276225 w 1235949"/>
              <a:gd name="connsiteY138" fmla="*/ 1350228 h 1437056"/>
              <a:gd name="connsiteX139" fmla="*/ 285750 w 1235949"/>
              <a:gd name="connsiteY139" fmla="*/ 1352609 h 1437056"/>
              <a:gd name="connsiteX140" fmla="*/ 328612 w 1235949"/>
              <a:gd name="connsiteY140" fmla="*/ 1347846 h 1437056"/>
              <a:gd name="connsiteX141" fmla="*/ 342900 w 1235949"/>
              <a:gd name="connsiteY141" fmla="*/ 1345465 h 1437056"/>
              <a:gd name="connsiteX142" fmla="*/ 366712 w 1235949"/>
              <a:gd name="connsiteY142" fmla="*/ 1350228 h 1437056"/>
              <a:gd name="connsiteX143" fmla="*/ 373856 w 1235949"/>
              <a:gd name="connsiteY143" fmla="*/ 1383565 h 1437056"/>
              <a:gd name="connsiteX144" fmla="*/ 381000 w 1235949"/>
              <a:gd name="connsiteY144" fmla="*/ 1412140 h 1437056"/>
              <a:gd name="connsiteX145" fmla="*/ 381000 w 1235949"/>
              <a:gd name="connsiteY145" fmla="*/ 1435953 h 1437056"/>
              <a:gd name="connsiteX0" fmla="*/ 381000 w 1235949"/>
              <a:gd name="connsiteY0" fmla="*/ 1435953 h 1437056"/>
              <a:gd name="connsiteX1" fmla="*/ 411956 w 1235949"/>
              <a:gd name="connsiteY1" fmla="*/ 1431190 h 1437056"/>
              <a:gd name="connsiteX2" fmla="*/ 426243 w 1235949"/>
              <a:gd name="connsiteY2" fmla="*/ 1419284 h 1437056"/>
              <a:gd name="connsiteX3" fmla="*/ 435768 w 1235949"/>
              <a:gd name="connsiteY3" fmla="*/ 1414521 h 1437056"/>
              <a:gd name="connsiteX4" fmla="*/ 447675 w 1235949"/>
              <a:gd name="connsiteY4" fmla="*/ 1404996 h 1437056"/>
              <a:gd name="connsiteX5" fmla="*/ 450056 w 1235949"/>
              <a:gd name="connsiteY5" fmla="*/ 1397853 h 1437056"/>
              <a:gd name="connsiteX6" fmla="*/ 476250 w 1235949"/>
              <a:gd name="connsiteY6" fmla="*/ 1378803 h 1437056"/>
              <a:gd name="connsiteX7" fmla="*/ 488156 w 1235949"/>
              <a:gd name="connsiteY7" fmla="*/ 1369278 h 1437056"/>
              <a:gd name="connsiteX8" fmla="*/ 526256 w 1235949"/>
              <a:gd name="connsiteY8" fmla="*/ 1362134 h 1437056"/>
              <a:gd name="connsiteX9" fmla="*/ 559593 w 1235949"/>
              <a:gd name="connsiteY9" fmla="*/ 1357371 h 1437056"/>
              <a:gd name="connsiteX10" fmla="*/ 573881 w 1235949"/>
              <a:gd name="connsiteY10" fmla="*/ 1347846 h 1437056"/>
              <a:gd name="connsiteX11" fmla="*/ 592931 w 1235949"/>
              <a:gd name="connsiteY11" fmla="*/ 1333559 h 1437056"/>
              <a:gd name="connsiteX12" fmla="*/ 611981 w 1235949"/>
              <a:gd name="connsiteY12" fmla="*/ 1321653 h 1437056"/>
              <a:gd name="connsiteX13" fmla="*/ 626268 w 1235949"/>
              <a:gd name="connsiteY13" fmla="*/ 1319271 h 1437056"/>
              <a:gd name="connsiteX14" fmla="*/ 657225 w 1235949"/>
              <a:gd name="connsiteY14" fmla="*/ 1314509 h 1437056"/>
              <a:gd name="connsiteX15" fmla="*/ 666750 w 1235949"/>
              <a:gd name="connsiteY15" fmla="*/ 1307365 h 1437056"/>
              <a:gd name="connsiteX16" fmla="*/ 652462 w 1235949"/>
              <a:gd name="connsiteY16" fmla="*/ 1295459 h 1437056"/>
              <a:gd name="connsiteX17" fmla="*/ 621506 w 1235949"/>
              <a:gd name="connsiteY17" fmla="*/ 1254978 h 1437056"/>
              <a:gd name="connsiteX18" fmla="*/ 650081 w 1235949"/>
              <a:gd name="connsiteY18" fmla="*/ 1259740 h 1437056"/>
              <a:gd name="connsiteX19" fmla="*/ 671512 w 1235949"/>
              <a:gd name="connsiteY19" fmla="*/ 1266884 h 1437056"/>
              <a:gd name="connsiteX20" fmla="*/ 673893 w 1235949"/>
              <a:gd name="connsiteY20" fmla="*/ 1300221 h 1437056"/>
              <a:gd name="connsiteX21" fmla="*/ 692943 w 1235949"/>
              <a:gd name="connsiteY21" fmla="*/ 1312128 h 1437056"/>
              <a:gd name="connsiteX22" fmla="*/ 752474 w 1235949"/>
              <a:gd name="connsiteY22" fmla="*/ 1316890 h 1437056"/>
              <a:gd name="connsiteX23" fmla="*/ 826293 w 1235949"/>
              <a:gd name="connsiteY23" fmla="*/ 1326415 h 1437056"/>
              <a:gd name="connsiteX24" fmla="*/ 890588 w 1235949"/>
              <a:gd name="connsiteY24" fmla="*/ 1331178 h 1437056"/>
              <a:gd name="connsiteX25" fmla="*/ 938212 w 1235949"/>
              <a:gd name="connsiteY25" fmla="*/ 1333559 h 1437056"/>
              <a:gd name="connsiteX26" fmla="*/ 952500 w 1235949"/>
              <a:gd name="connsiteY26" fmla="*/ 1312127 h 1437056"/>
              <a:gd name="connsiteX27" fmla="*/ 988218 w 1235949"/>
              <a:gd name="connsiteY27" fmla="*/ 1290696 h 1437056"/>
              <a:gd name="connsiteX28" fmla="*/ 1019174 w 1235949"/>
              <a:gd name="connsiteY28" fmla="*/ 1259740 h 1437056"/>
              <a:gd name="connsiteX29" fmla="*/ 1035843 w 1235949"/>
              <a:gd name="connsiteY29" fmla="*/ 1216878 h 1437056"/>
              <a:gd name="connsiteX30" fmla="*/ 1062037 w 1235949"/>
              <a:gd name="connsiteY30" fmla="*/ 1150203 h 1437056"/>
              <a:gd name="connsiteX31" fmla="*/ 1069181 w 1235949"/>
              <a:gd name="connsiteY31" fmla="*/ 1121628 h 1437056"/>
              <a:gd name="connsiteX32" fmla="*/ 997743 w 1235949"/>
              <a:gd name="connsiteY32" fmla="*/ 1135915 h 1437056"/>
              <a:gd name="connsiteX33" fmla="*/ 1019175 w 1235949"/>
              <a:gd name="connsiteY33" fmla="*/ 1085909 h 1437056"/>
              <a:gd name="connsiteX34" fmla="*/ 1033462 w 1235949"/>
              <a:gd name="connsiteY34" fmla="*/ 1028759 h 1437056"/>
              <a:gd name="connsiteX35" fmla="*/ 1062036 w 1235949"/>
              <a:gd name="connsiteY35" fmla="*/ 971609 h 1437056"/>
              <a:gd name="connsiteX36" fmla="*/ 1119187 w 1235949"/>
              <a:gd name="connsiteY36" fmla="*/ 923984 h 1437056"/>
              <a:gd name="connsiteX37" fmla="*/ 1173956 w 1235949"/>
              <a:gd name="connsiteY37" fmla="*/ 859690 h 1437056"/>
              <a:gd name="connsiteX38" fmla="*/ 1235868 w 1235949"/>
              <a:gd name="connsiteY38" fmla="*/ 831115 h 1437056"/>
              <a:gd name="connsiteX39" fmla="*/ 1185861 w 1235949"/>
              <a:gd name="connsiteY39" fmla="*/ 778728 h 1437056"/>
              <a:gd name="connsiteX40" fmla="*/ 1133475 w 1235949"/>
              <a:gd name="connsiteY40" fmla="*/ 745390 h 1437056"/>
              <a:gd name="connsiteX41" fmla="*/ 1088231 w 1235949"/>
              <a:gd name="connsiteY41" fmla="*/ 662046 h 1437056"/>
              <a:gd name="connsiteX42" fmla="*/ 1064418 w 1235949"/>
              <a:gd name="connsiteY42" fmla="*/ 609659 h 1437056"/>
              <a:gd name="connsiteX43" fmla="*/ 1031081 w 1235949"/>
              <a:gd name="connsiteY43" fmla="*/ 535840 h 1437056"/>
              <a:gd name="connsiteX44" fmla="*/ 992981 w 1235949"/>
              <a:gd name="connsiteY44" fmla="*/ 452496 h 1437056"/>
              <a:gd name="connsiteX45" fmla="*/ 969168 w 1235949"/>
              <a:gd name="connsiteY45" fmla="*/ 397728 h 1437056"/>
              <a:gd name="connsiteX46" fmla="*/ 947738 w 1235949"/>
              <a:gd name="connsiteY46" fmla="*/ 333434 h 1437056"/>
              <a:gd name="connsiteX47" fmla="*/ 926306 w 1235949"/>
              <a:gd name="connsiteY47" fmla="*/ 242946 h 1437056"/>
              <a:gd name="connsiteX48" fmla="*/ 900112 w 1235949"/>
              <a:gd name="connsiteY48" fmla="*/ 161985 h 1437056"/>
              <a:gd name="connsiteX49" fmla="*/ 871537 w 1235949"/>
              <a:gd name="connsiteY49" fmla="*/ 88166 h 1437056"/>
              <a:gd name="connsiteX50" fmla="*/ 823912 w 1235949"/>
              <a:gd name="connsiteY50" fmla="*/ 58 h 1437056"/>
              <a:gd name="connsiteX51" fmla="*/ 852487 w 1235949"/>
              <a:gd name="connsiteY51" fmla="*/ 84506 h 1437056"/>
              <a:gd name="connsiteX52" fmla="*/ 862012 w 1235949"/>
              <a:gd name="connsiteY52" fmla="*/ 148800 h 1437056"/>
              <a:gd name="connsiteX53" fmla="*/ 847725 w 1235949"/>
              <a:gd name="connsiteY53" fmla="*/ 207228 h 1437056"/>
              <a:gd name="connsiteX54" fmla="*/ 812006 w 1235949"/>
              <a:gd name="connsiteY54" fmla="*/ 297715 h 1437056"/>
              <a:gd name="connsiteX55" fmla="*/ 797718 w 1235949"/>
              <a:gd name="connsiteY55" fmla="*/ 354865 h 1437056"/>
              <a:gd name="connsiteX56" fmla="*/ 781050 w 1235949"/>
              <a:gd name="connsiteY56" fmla="*/ 395346 h 1437056"/>
              <a:gd name="connsiteX57" fmla="*/ 754856 w 1235949"/>
              <a:gd name="connsiteY57" fmla="*/ 445353 h 1437056"/>
              <a:gd name="connsiteX58" fmla="*/ 762000 w 1235949"/>
              <a:gd name="connsiteY58" fmla="*/ 481071 h 1437056"/>
              <a:gd name="connsiteX59" fmla="*/ 733424 w 1235949"/>
              <a:gd name="connsiteY59" fmla="*/ 483453 h 1437056"/>
              <a:gd name="connsiteX60" fmla="*/ 688181 w 1235949"/>
              <a:gd name="connsiteY60" fmla="*/ 519171 h 1437056"/>
              <a:gd name="connsiteX61" fmla="*/ 642937 w 1235949"/>
              <a:gd name="connsiteY61" fmla="*/ 562034 h 1437056"/>
              <a:gd name="connsiteX62" fmla="*/ 607218 w 1235949"/>
              <a:gd name="connsiteY62" fmla="*/ 604896 h 1437056"/>
              <a:gd name="connsiteX63" fmla="*/ 602456 w 1235949"/>
              <a:gd name="connsiteY63" fmla="*/ 612040 h 1437056"/>
              <a:gd name="connsiteX64" fmla="*/ 573881 w 1235949"/>
              <a:gd name="connsiteY64" fmla="*/ 628709 h 1437056"/>
              <a:gd name="connsiteX65" fmla="*/ 554831 w 1235949"/>
              <a:gd name="connsiteY65" fmla="*/ 638234 h 1437056"/>
              <a:gd name="connsiteX66" fmla="*/ 542925 w 1235949"/>
              <a:gd name="connsiteY66" fmla="*/ 645378 h 1437056"/>
              <a:gd name="connsiteX67" fmla="*/ 535781 w 1235949"/>
              <a:gd name="connsiteY67" fmla="*/ 647759 h 1437056"/>
              <a:gd name="connsiteX68" fmla="*/ 516731 w 1235949"/>
              <a:gd name="connsiteY68" fmla="*/ 662046 h 1437056"/>
              <a:gd name="connsiteX69" fmla="*/ 500062 w 1235949"/>
              <a:gd name="connsiteY69" fmla="*/ 676334 h 1437056"/>
              <a:gd name="connsiteX70" fmla="*/ 490537 w 1235949"/>
              <a:gd name="connsiteY70" fmla="*/ 714434 h 1437056"/>
              <a:gd name="connsiteX71" fmla="*/ 490537 w 1235949"/>
              <a:gd name="connsiteY71" fmla="*/ 831115 h 1437056"/>
              <a:gd name="connsiteX72" fmla="*/ 495300 w 1235949"/>
              <a:gd name="connsiteY72" fmla="*/ 864453 h 1437056"/>
              <a:gd name="connsiteX73" fmla="*/ 492918 w 1235949"/>
              <a:gd name="connsiteY73" fmla="*/ 897790 h 1437056"/>
              <a:gd name="connsiteX74" fmla="*/ 483393 w 1235949"/>
              <a:gd name="connsiteY74" fmla="*/ 895409 h 1437056"/>
              <a:gd name="connsiteX75" fmla="*/ 478631 w 1235949"/>
              <a:gd name="connsiteY75" fmla="*/ 888265 h 1437056"/>
              <a:gd name="connsiteX76" fmla="*/ 447675 w 1235949"/>
              <a:gd name="connsiteY76" fmla="*/ 878740 h 1437056"/>
              <a:gd name="connsiteX77" fmla="*/ 445293 w 1235949"/>
              <a:gd name="connsiteY77" fmla="*/ 871596 h 1437056"/>
              <a:gd name="connsiteX78" fmla="*/ 438150 w 1235949"/>
              <a:gd name="connsiteY78" fmla="*/ 845403 h 1437056"/>
              <a:gd name="connsiteX79" fmla="*/ 421481 w 1235949"/>
              <a:gd name="connsiteY79" fmla="*/ 854928 h 1437056"/>
              <a:gd name="connsiteX80" fmla="*/ 407193 w 1235949"/>
              <a:gd name="connsiteY80" fmla="*/ 859690 h 1437056"/>
              <a:gd name="connsiteX81" fmla="*/ 397668 w 1235949"/>
              <a:gd name="connsiteY81" fmla="*/ 869215 h 1437056"/>
              <a:gd name="connsiteX82" fmla="*/ 395287 w 1235949"/>
              <a:gd name="connsiteY82" fmla="*/ 876359 h 1437056"/>
              <a:gd name="connsiteX83" fmla="*/ 388143 w 1235949"/>
              <a:gd name="connsiteY83" fmla="*/ 885884 h 1437056"/>
              <a:gd name="connsiteX84" fmla="*/ 369093 w 1235949"/>
              <a:gd name="connsiteY84" fmla="*/ 902553 h 1437056"/>
              <a:gd name="connsiteX85" fmla="*/ 371475 w 1235949"/>
              <a:gd name="connsiteY85" fmla="*/ 938271 h 1437056"/>
              <a:gd name="connsiteX86" fmla="*/ 373856 w 1235949"/>
              <a:gd name="connsiteY86" fmla="*/ 945415 h 1437056"/>
              <a:gd name="connsiteX87" fmla="*/ 381000 w 1235949"/>
              <a:gd name="connsiteY87" fmla="*/ 950178 h 1437056"/>
              <a:gd name="connsiteX88" fmla="*/ 390525 w 1235949"/>
              <a:gd name="connsiteY88" fmla="*/ 966846 h 1437056"/>
              <a:gd name="connsiteX89" fmla="*/ 392906 w 1235949"/>
              <a:gd name="connsiteY89" fmla="*/ 976371 h 1437056"/>
              <a:gd name="connsiteX90" fmla="*/ 400050 w 1235949"/>
              <a:gd name="connsiteY90" fmla="*/ 988278 h 1437056"/>
              <a:gd name="connsiteX91" fmla="*/ 407193 w 1235949"/>
              <a:gd name="connsiteY91" fmla="*/ 1023996 h 1437056"/>
              <a:gd name="connsiteX92" fmla="*/ 404812 w 1235949"/>
              <a:gd name="connsiteY92" fmla="*/ 1040665 h 1437056"/>
              <a:gd name="connsiteX93" fmla="*/ 378618 w 1235949"/>
              <a:gd name="connsiteY93" fmla="*/ 1033521 h 1437056"/>
              <a:gd name="connsiteX94" fmla="*/ 354806 w 1235949"/>
              <a:gd name="connsiteY94" fmla="*/ 1012090 h 1437056"/>
              <a:gd name="connsiteX95" fmla="*/ 350043 w 1235949"/>
              <a:gd name="connsiteY95" fmla="*/ 1004946 h 1437056"/>
              <a:gd name="connsiteX96" fmla="*/ 342900 w 1235949"/>
              <a:gd name="connsiteY96" fmla="*/ 1000184 h 1437056"/>
              <a:gd name="connsiteX97" fmla="*/ 307181 w 1235949"/>
              <a:gd name="connsiteY97" fmla="*/ 1007328 h 1437056"/>
              <a:gd name="connsiteX98" fmla="*/ 295275 w 1235949"/>
              <a:gd name="connsiteY98" fmla="*/ 1019234 h 1437056"/>
              <a:gd name="connsiteX99" fmla="*/ 288131 w 1235949"/>
              <a:gd name="connsiteY99" fmla="*/ 1043046 h 1437056"/>
              <a:gd name="connsiteX100" fmla="*/ 285750 w 1235949"/>
              <a:gd name="connsiteY100" fmla="*/ 1054953 h 1437056"/>
              <a:gd name="connsiteX101" fmla="*/ 278606 w 1235949"/>
              <a:gd name="connsiteY101" fmla="*/ 1057334 h 1437056"/>
              <a:gd name="connsiteX102" fmla="*/ 259556 w 1235949"/>
              <a:gd name="connsiteY102" fmla="*/ 1052571 h 1437056"/>
              <a:gd name="connsiteX103" fmla="*/ 252412 w 1235949"/>
              <a:gd name="connsiteY103" fmla="*/ 1040665 h 1437056"/>
              <a:gd name="connsiteX104" fmla="*/ 235743 w 1235949"/>
              <a:gd name="connsiteY104" fmla="*/ 1023996 h 1437056"/>
              <a:gd name="connsiteX105" fmla="*/ 235743 w 1235949"/>
              <a:gd name="connsiteY105" fmla="*/ 1023996 h 1437056"/>
              <a:gd name="connsiteX106" fmla="*/ 226218 w 1235949"/>
              <a:gd name="connsiteY106" fmla="*/ 1019234 h 1437056"/>
              <a:gd name="connsiteX107" fmla="*/ 207168 w 1235949"/>
              <a:gd name="connsiteY107" fmla="*/ 1007328 h 1437056"/>
              <a:gd name="connsiteX108" fmla="*/ 197643 w 1235949"/>
              <a:gd name="connsiteY108" fmla="*/ 1004946 h 1437056"/>
              <a:gd name="connsiteX109" fmla="*/ 166687 w 1235949"/>
              <a:gd name="connsiteY109" fmla="*/ 1000184 h 1437056"/>
              <a:gd name="connsiteX110" fmla="*/ 150018 w 1235949"/>
              <a:gd name="connsiteY110" fmla="*/ 995421 h 1437056"/>
              <a:gd name="connsiteX111" fmla="*/ 126206 w 1235949"/>
              <a:gd name="connsiteY111" fmla="*/ 985896 h 1437056"/>
              <a:gd name="connsiteX112" fmla="*/ 111918 w 1235949"/>
              <a:gd name="connsiteY112" fmla="*/ 978753 h 1437056"/>
              <a:gd name="connsiteX113" fmla="*/ 52387 w 1235949"/>
              <a:gd name="connsiteY113" fmla="*/ 983515 h 1437056"/>
              <a:gd name="connsiteX114" fmla="*/ 45243 w 1235949"/>
              <a:gd name="connsiteY114" fmla="*/ 988278 h 1437056"/>
              <a:gd name="connsiteX115" fmla="*/ 23812 w 1235949"/>
              <a:gd name="connsiteY115" fmla="*/ 1009709 h 1437056"/>
              <a:gd name="connsiteX116" fmla="*/ 16668 w 1235949"/>
              <a:gd name="connsiteY116" fmla="*/ 1033521 h 1437056"/>
              <a:gd name="connsiteX117" fmla="*/ 11906 w 1235949"/>
              <a:gd name="connsiteY117" fmla="*/ 1040665 h 1437056"/>
              <a:gd name="connsiteX118" fmla="*/ 9525 w 1235949"/>
              <a:gd name="connsiteY118" fmla="*/ 1081146 h 1437056"/>
              <a:gd name="connsiteX119" fmla="*/ 7143 w 1235949"/>
              <a:gd name="connsiteY119" fmla="*/ 1090671 h 1437056"/>
              <a:gd name="connsiteX120" fmla="*/ 4762 w 1235949"/>
              <a:gd name="connsiteY120" fmla="*/ 1104959 h 1437056"/>
              <a:gd name="connsiteX121" fmla="*/ 2381 w 1235949"/>
              <a:gd name="connsiteY121" fmla="*/ 1135915 h 1437056"/>
              <a:gd name="connsiteX122" fmla="*/ 0 w 1235949"/>
              <a:gd name="connsiteY122" fmla="*/ 1143059 h 1437056"/>
              <a:gd name="connsiteX123" fmla="*/ 2381 w 1235949"/>
              <a:gd name="connsiteY123" fmla="*/ 1209734 h 1437056"/>
              <a:gd name="connsiteX124" fmla="*/ 19050 w 1235949"/>
              <a:gd name="connsiteY124" fmla="*/ 1221640 h 1437056"/>
              <a:gd name="connsiteX125" fmla="*/ 45243 w 1235949"/>
              <a:gd name="connsiteY125" fmla="*/ 1233546 h 1437056"/>
              <a:gd name="connsiteX126" fmla="*/ 59531 w 1235949"/>
              <a:gd name="connsiteY126" fmla="*/ 1238309 h 1437056"/>
              <a:gd name="connsiteX127" fmla="*/ 83343 w 1235949"/>
              <a:gd name="connsiteY127" fmla="*/ 1254978 h 1437056"/>
              <a:gd name="connsiteX128" fmla="*/ 90487 w 1235949"/>
              <a:gd name="connsiteY128" fmla="*/ 1262121 h 1437056"/>
              <a:gd name="connsiteX129" fmla="*/ 104775 w 1235949"/>
              <a:gd name="connsiteY129" fmla="*/ 1266884 h 1437056"/>
              <a:gd name="connsiteX130" fmla="*/ 123825 w 1235949"/>
              <a:gd name="connsiteY130" fmla="*/ 1271646 h 1437056"/>
              <a:gd name="connsiteX131" fmla="*/ 138112 w 1235949"/>
              <a:gd name="connsiteY131" fmla="*/ 1276409 h 1437056"/>
              <a:gd name="connsiteX132" fmla="*/ 223837 w 1235949"/>
              <a:gd name="connsiteY132" fmla="*/ 1285934 h 1437056"/>
              <a:gd name="connsiteX133" fmla="*/ 257175 w 1235949"/>
              <a:gd name="connsiteY133" fmla="*/ 1314509 h 1437056"/>
              <a:gd name="connsiteX134" fmla="*/ 261937 w 1235949"/>
              <a:gd name="connsiteY134" fmla="*/ 1321653 h 1437056"/>
              <a:gd name="connsiteX135" fmla="*/ 264318 w 1235949"/>
              <a:gd name="connsiteY135" fmla="*/ 1328796 h 1437056"/>
              <a:gd name="connsiteX136" fmla="*/ 271462 w 1235949"/>
              <a:gd name="connsiteY136" fmla="*/ 1343084 h 1437056"/>
              <a:gd name="connsiteX137" fmla="*/ 276225 w 1235949"/>
              <a:gd name="connsiteY137" fmla="*/ 1350228 h 1437056"/>
              <a:gd name="connsiteX138" fmla="*/ 285750 w 1235949"/>
              <a:gd name="connsiteY138" fmla="*/ 1352609 h 1437056"/>
              <a:gd name="connsiteX139" fmla="*/ 328612 w 1235949"/>
              <a:gd name="connsiteY139" fmla="*/ 1347846 h 1437056"/>
              <a:gd name="connsiteX140" fmla="*/ 342900 w 1235949"/>
              <a:gd name="connsiteY140" fmla="*/ 1345465 h 1437056"/>
              <a:gd name="connsiteX141" fmla="*/ 366712 w 1235949"/>
              <a:gd name="connsiteY141" fmla="*/ 1350228 h 1437056"/>
              <a:gd name="connsiteX142" fmla="*/ 373856 w 1235949"/>
              <a:gd name="connsiteY142" fmla="*/ 1383565 h 1437056"/>
              <a:gd name="connsiteX143" fmla="*/ 381000 w 1235949"/>
              <a:gd name="connsiteY143" fmla="*/ 1412140 h 1437056"/>
              <a:gd name="connsiteX144" fmla="*/ 381000 w 1235949"/>
              <a:gd name="connsiteY144" fmla="*/ 1435953 h 1437056"/>
              <a:gd name="connsiteX0" fmla="*/ 381000 w 1235949"/>
              <a:gd name="connsiteY0" fmla="*/ 1435953 h 1437056"/>
              <a:gd name="connsiteX1" fmla="*/ 411956 w 1235949"/>
              <a:gd name="connsiteY1" fmla="*/ 1431190 h 1437056"/>
              <a:gd name="connsiteX2" fmla="*/ 426243 w 1235949"/>
              <a:gd name="connsiteY2" fmla="*/ 1419284 h 1437056"/>
              <a:gd name="connsiteX3" fmla="*/ 435768 w 1235949"/>
              <a:gd name="connsiteY3" fmla="*/ 1414521 h 1437056"/>
              <a:gd name="connsiteX4" fmla="*/ 447675 w 1235949"/>
              <a:gd name="connsiteY4" fmla="*/ 1404996 h 1437056"/>
              <a:gd name="connsiteX5" fmla="*/ 450056 w 1235949"/>
              <a:gd name="connsiteY5" fmla="*/ 1397853 h 1437056"/>
              <a:gd name="connsiteX6" fmla="*/ 476250 w 1235949"/>
              <a:gd name="connsiteY6" fmla="*/ 1378803 h 1437056"/>
              <a:gd name="connsiteX7" fmla="*/ 488156 w 1235949"/>
              <a:gd name="connsiteY7" fmla="*/ 1369278 h 1437056"/>
              <a:gd name="connsiteX8" fmla="*/ 526256 w 1235949"/>
              <a:gd name="connsiteY8" fmla="*/ 1362134 h 1437056"/>
              <a:gd name="connsiteX9" fmla="*/ 559593 w 1235949"/>
              <a:gd name="connsiteY9" fmla="*/ 1357371 h 1437056"/>
              <a:gd name="connsiteX10" fmla="*/ 573881 w 1235949"/>
              <a:gd name="connsiteY10" fmla="*/ 1347846 h 1437056"/>
              <a:gd name="connsiteX11" fmla="*/ 592931 w 1235949"/>
              <a:gd name="connsiteY11" fmla="*/ 1333559 h 1437056"/>
              <a:gd name="connsiteX12" fmla="*/ 611981 w 1235949"/>
              <a:gd name="connsiteY12" fmla="*/ 1321653 h 1437056"/>
              <a:gd name="connsiteX13" fmla="*/ 626268 w 1235949"/>
              <a:gd name="connsiteY13" fmla="*/ 1319271 h 1437056"/>
              <a:gd name="connsiteX14" fmla="*/ 657225 w 1235949"/>
              <a:gd name="connsiteY14" fmla="*/ 1314509 h 1437056"/>
              <a:gd name="connsiteX15" fmla="*/ 666750 w 1235949"/>
              <a:gd name="connsiteY15" fmla="*/ 1307365 h 1437056"/>
              <a:gd name="connsiteX16" fmla="*/ 652462 w 1235949"/>
              <a:gd name="connsiteY16" fmla="*/ 1295459 h 1437056"/>
              <a:gd name="connsiteX17" fmla="*/ 621506 w 1235949"/>
              <a:gd name="connsiteY17" fmla="*/ 1254978 h 1437056"/>
              <a:gd name="connsiteX18" fmla="*/ 671512 w 1235949"/>
              <a:gd name="connsiteY18" fmla="*/ 1266884 h 1437056"/>
              <a:gd name="connsiteX19" fmla="*/ 673893 w 1235949"/>
              <a:gd name="connsiteY19" fmla="*/ 1300221 h 1437056"/>
              <a:gd name="connsiteX20" fmla="*/ 692943 w 1235949"/>
              <a:gd name="connsiteY20" fmla="*/ 1312128 h 1437056"/>
              <a:gd name="connsiteX21" fmla="*/ 752474 w 1235949"/>
              <a:gd name="connsiteY21" fmla="*/ 1316890 h 1437056"/>
              <a:gd name="connsiteX22" fmla="*/ 826293 w 1235949"/>
              <a:gd name="connsiteY22" fmla="*/ 1326415 h 1437056"/>
              <a:gd name="connsiteX23" fmla="*/ 890588 w 1235949"/>
              <a:gd name="connsiteY23" fmla="*/ 1331178 h 1437056"/>
              <a:gd name="connsiteX24" fmla="*/ 938212 w 1235949"/>
              <a:gd name="connsiteY24" fmla="*/ 1333559 h 1437056"/>
              <a:gd name="connsiteX25" fmla="*/ 952500 w 1235949"/>
              <a:gd name="connsiteY25" fmla="*/ 1312127 h 1437056"/>
              <a:gd name="connsiteX26" fmla="*/ 988218 w 1235949"/>
              <a:gd name="connsiteY26" fmla="*/ 1290696 h 1437056"/>
              <a:gd name="connsiteX27" fmla="*/ 1019174 w 1235949"/>
              <a:gd name="connsiteY27" fmla="*/ 1259740 h 1437056"/>
              <a:gd name="connsiteX28" fmla="*/ 1035843 w 1235949"/>
              <a:gd name="connsiteY28" fmla="*/ 1216878 h 1437056"/>
              <a:gd name="connsiteX29" fmla="*/ 1062037 w 1235949"/>
              <a:gd name="connsiteY29" fmla="*/ 1150203 h 1437056"/>
              <a:gd name="connsiteX30" fmla="*/ 1069181 w 1235949"/>
              <a:gd name="connsiteY30" fmla="*/ 1121628 h 1437056"/>
              <a:gd name="connsiteX31" fmla="*/ 997743 w 1235949"/>
              <a:gd name="connsiteY31" fmla="*/ 1135915 h 1437056"/>
              <a:gd name="connsiteX32" fmla="*/ 1019175 w 1235949"/>
              <a:gd name="connsiteY32" fmla="*/ 1085909 h 1437056"/>
              <a:gd name="connsiteX33" fmla="*/ 1033462 w 1235949"/>
              <a:gd name="connsiteY33" fmla="*/ 1028759 h 1437056"/>
              <a:gd name="connsiteX34" fmla="*/ 1062036 w 1235949"/>
              <a:gd name="connsiteY34" fmla="*/ 971609 h 1437056"/>
              <a:gd name="connsiteX35" fmla="*/ 1119187 w 1235949"/>
              <a:gd name="connsiteY35" fmla="*/ 923984 h 1437056"/>
              <a:gd name="connsiteX36" fmla="*/ 1173956 w 1235949"/>
              <a:gd name="connsiteY36" fmla="*/ 859690 h 1437056"/>
              <a:gd name="connsiteX37" fmla="*/ 1235868 w 1235949"/>
              <a:gd name="connsiteY37" fmla="*/ 831115 h 1437056"/>
              <a:gd name="connsiteX38" fmla="*/ 1185861 w 1235949"/>
              <a:gd name="connsiteY38" fmla="*/ 778728 h 1437056"/>
              <a:gd name="connsiteX39" fmla="*/ 1133475 w 1235949"/>
              <a:gd name="connsiteY39" fmla="*/ 745390 h 1437056"/>
              <a:gd name="connsiteX40" fmla="*/ 1088231 w 1235949"/>
              <a:gd name="connsiteY40" fmla="*/ 662046 h 1437056"/>
              <a:gd name="connsiteX41" fmla="*/ 1064418 w 1235949"/>
              <a:gd name="connsiteY41" fmla="*/ 609659 h 1437056"/>
              <a:gd name="connsiteX42" fmla="*/ 1031081 w 1235949"/>
              <a:gd name="connsiteY42" fmla="*/ 535840 h 1437056"/>
              <a:gd name="connsiteX43" fmla="*/ 992981 w 1235949"/>
              <a:gd name="connsiteY43" fmla="*/ 452496 h 1437056"/>
              <a:gd name="connsiteX44" fmla="*/ 969168 w 1235949"/>
              <a:gd name="connsiteY44" fmla="*/ 397728 h 1437056"/>
              <a:gd name="connsiteX45" fmla="*/ 947738 w 1235949"/>
              <a:gd name="connsiteY45" fmla="*/ 333434 h 1437056"/>
              <a:gd name="connsiteX46" fmla="*/ 926306 w 1235949"/>
              <a:gd name="connsiteY46" fmla="*/ 242946 h 1437056"/>
              <a:gd name="connsiteX47" fmla="*/ 900112 w 1235949"/>
              <a:gd name="connsiteY47" fmla="*/ 161985 h 1437056"/>
              <a:gd name="connsiteX48" fmla="*/ 871537 w 1235949"/>
              <a:gd name="connsiteY48" fmla="*/ 88166 h 1437056"/>
              <a:gd name="connsiteX49" fmla="*/ 823912 w 1235949"/>
              <a:gd name="connsiteY49" fmla="*/ 58 h 1437056"/>
              <a:gd name="connsiteX50" fmla="*/ 852487 w 1235949"/>
              <a:gd name="connsiteY50" fmla="*/ 84506 h 1437056"/>
              <a:gd name="connsiteX51" fmla="*/ 862012 w 1235949"/>
              <a:gd name="connsiteY51" fmla="*/ 148800 h 1437056"/>
              <a:gd name="connsiteX52" fmla="*/ 847725 w 1235949"/>
              <a:gd name="connsiteY52" fmla="*/ 207228 h 1437056"/>
              <a:gd name="connsiteX53" fmla="*/ 812006 w 1235949"/>
              <a:gd name="connsiteY53" fmla="*/ 297715 h 1437056"/>
              <a:gd name="connsiteX54" fmla="*/ 797718 w 1235949"/>
              <a:gd name="connsiteY54" fmla="*/ 354865 h 1437056"/>
              <a:gd name="connsiteX55" fmla="*/ 781050 w 1235949"/>
              <a:gd name="connsiteY55" fmla="*/ 395346 h 1437056"/>
              <a:gd name="connsiteX56" fmla="*/ 754856 w 1235949"/>
              <a:gd name="connsiteY56" fmla="*/ 445353 h 1437056"/>
              <a:gd name="connsiteX57" fmla="*/ 762000 w 1235949"/>
              <a:gd name="connsiteY57" fmla="*/ 481071 h 1437056"/>
              <a:gd name="connsiteX58" fmla="*/ 733424 w 1235949"/>
              <a:gd name="connsiteY58" fmla="*/ 483453 h 1437056"/>
              <a:gd name="connsiteX59" fmla="*/ 688181 w 1235949"/>
              <a:gd name="connsiteY59" fmla="*/ 519171 h 1437056"/>
              <a:gd name="connsiteX60" fmla="*/ 642937 w 1235949"/>
              <a:gd name="connsiteY60" fmla="*/ 562034 h 1437056"/>
              <a:gd name="connsiteX61" fmla="*/ 607218 w 1235949"/>
              <a:gd name="connsiteY61" fmla="*/ 604896 h 1437056"/>
              <a:gd name="connsiteX62" fmla="*/ 602456 w 1235949"/>
              <a:gd name="connsiteY62" fmla="*/ 612040 h 1437056"/>
              <a:gd name="connsiteX63" fmla="*/ 573881 w 1235949"/>
              <a:gd name="connsiteY63" fmla="*/ 628709 h 1437056"/>
              <a:gd name="connsiteX64" fmla="*/ 554831 w 1235949"/>
              <a:gd name="connsiteY64" fmla="*/ 638234 h 1437056"/>
              <a:gd name="connsiteX65" fmla="*/ 542925 w 1235949"/>
              <a:gd name="connsiteY65" fmla="*/ 645378 h 1437056"/>
              <a:gd name="connsiteX66" fmla="*/ 535781 w 1235949"/>
              <a:gd name="connsiteY66" fmla="*/ 647759 h 1437056"/>
              <a:gd name="connsiteX67" fmla="*/ 516731 w 1235949"/>
              <a:gd name="connsiteY67" fmla="*/ 662046 h 1437056"/>
              <a:gd name="connsiteX68" fmla="*/ 500062 w 1235949"/>
              <a:gd name="connsiteY68" fmla="*/ 676334 h 1437056"/>
              <a:gd name="connsiteX69" fmla="*/ 490537 w 1235949"/>
              <a:gd name="connsiteY69" fmla="*/ 714434 h 1437056"/>
              <a:gd name="connsiteX70" fmla="*/ 490537 w 1235949"/>
              <a:gd name="connsiteY70" fmla="*/ 831115 h 1437056"/>
              <a:gd name="connsiteX71" fmla="*/ 495300 w 1235949"/>
              <a:gd name="connsiteY71" fmla="*/ 864453 h 1437056"/>
              <a:gd name="connsiteX72" fmla="*/ 492918 w 1235949"/>
              <a:gd name="connsiteY72" fmla="*/ 897790 h 1437056"/>
              <a:gd name="connsiteX73" fmla="*/ 483393 w 1235949"/>
              <a:gd name="connsiteY73" fmla="*/ 895409 h 1437056"/>
              <a:gd name="connsiteX74" fmla="*/ 478631 w 1235949"/>
              <a:gd name="connsiteY74" fmla="*/ 888265 h 1437056"/>
              <a:gd name="connsiteX75" fmla="*/ 447675 w 1235949"/>
              <a:gd name="connsiteY75" fmla="*/ 878740 h 1437056"/>
              <a:gd name="connsiteX76" fmla="*/ 445293 w 1235949"/>
              <a:gd name="connsiteY76" fmla="*/ 871596 h 1437056"/>
              <a:gd name="connsiteX77" fmla="*/ 438150 w 1235949"/>
              <a:gd name="connsiteY77" fmla="*/ 845403 h 1437056"/>
              <a:gd name="connsiteX78" fmla="*/ 421481 w 1235949"/>
              <a:gd name="connsiteY78" fmla="*/ 854928 h 1437056"/>
              <a:gd name="connsiteX79" fmla="*/ 407193 w 1235949"/>
              <a:gd name="connsiteY79" fmla="*/ 859690 h 1437056"/>
              <a:gd name="connsiteX80" fmla="*/ 397668 w 1235949"/>
              <a:gd name="connsiteY80" fmla="*/ 869215 h 1437056"/>
              <a:gd name="connsiteX81" fmla="*/ 395287 w 1235949"/>
              <a:gd name="connsiteY81" fmla="*/ 876359 h 1437056"/>
              <a:gd name="connsiteX82" fmla="*/ 388143 w 1235949"/>
              <a:gd name="connsiteY82" fmla="*/ 885884 h 1437056"/>
              <a:gd name="connsiteX83" fmla="*/ 369093 w 1235949"/>
              <a:gd name="connsiteY83" fmla="*/ 902553 h 1437056"/>
              <a:gd name="connsiteX84" fmla="*/ 371475 w 1235949"/>
              <a:gd name="connsiteY84" fmla="*/ 938271 h 1437056"/>
              <a:gd name="connsiteX85" fmla="*/ 373856 w 1235949"/>
              <a:gd name="connsiteY85" fmla="*/ 945415 h 1437056"/>
              <a:gd name="connsiteX86" fmla="*/ 381000 w 1235949"/>
              <a:gd name="connsiteY86" fmla="*/ 950178 h 1437056"/>
              <a:gd name="connsiteX87" fmla="*/ 390525 w 1235949"/>
              <a:gd name="connsiteY87" fmla="*/ 966846 h 1437056"/>
              <a:gd name="connsiteX88" fmla="*/ 392906 w 1235949"/>
              <a:gd name="connsiteY88" fmla="*/ 976371 h 1437056"/>
              <a:gd name="connsiteX89" fmla="*/ 400050 w 1235949"/>
              <a:gd name="connsiteY89" fmla="*/ 988278 h 1437056"/>
              <a:gd name="connsiteX90" fmla="*/ 407193 w 1235949"/>
              <a:gd name="connsiteY90" fmla="*/ 1023996 h 1437056"/>
              <a:gd name="connsiteX91" fmla="*/ 404812 w 1235949"/>
              <a:gd name="connsiteY91" fmla="*/ 1040665 h 1437056"/>
              <a:gd name="connsiteX92" fmla="*/ 378618 w 1235949"/>
              <a:gd name="connsiteY92" fmla="*/ 1033521 h 1437056"/>
              <a:gd name="connsiteX93" fmla="*/ 354806 w 1235949"/>
              <a:gd name="connsiteY93" fmla="*/ 1012090 h 1437056"/>
              <a:gd name="connsiteX94" fmla="*/ 350043 w 1235949"/>
              <a:gd name="connsiteY94" fmla="*/ 1004946 h 1437056"/>
              <a:gd name="connsiteX95" fmla="*/ 342900 w 1235949"/>
              <a:gd name="connsiteY95" fmla="*/ 1000184 h 1437056"/>
              <a:gd name="connsiteX96" fmla="*/ 307181 w 1235949"/>
              <a:gd name="connsiteY96" fmla="*/ 1007328 h 1437056"/>
              <a:gd name="connsiteX97" fmla="*/ 295275 w 1235949"/>
              <a:gd name="connsiteY97" fmla="*/ 1019234 h 1437056"/>
              <a:gd name="connsiteX98" fmla="*/ 288131 w 1235949"/>
              <a:gd name="connsiteY98" fmla="*/ 1043046 h 1437056"/>
              <a:gd name="connsiteX99" fmla="*/ 285750 w 1235949"/>
              <a:gd name="connsiteY99" fmla="*/ 1054953 h 1437056"/>
              <a:gd name="connsiteX100" fmla="*/ 278606 w 1235949"/>
              <a:gd name="connsiteY100" fmla="*/ 1057334 h 1437056"/>
              <a:gd name="connsiteX101" fmla="*/ 259556 w 1235949"/>
              <a:gd name="connsiteY101" fmla="*/ 1052571 h 1437056"/>
              <a:gd name="connsiteX102" fmla="*/ 252412 w 1235949"/>
              <a:gd name="connsiteY102" fmla="*/ 1040665 h 1437056"/>
              <a:gd name="connsiteX103" fmla="*/ 235743 w 1235949"/>
              <a:gd name="connsiteY103" fmla="*/ 1023996 h 1437056"/>
              <a:gd name="connsiteX104" fmla="*/ 235743 w 1235949"/>
              <a:gd name="connsiteY104" fmla="*/ 1023996 h 1437056"/>
              <a:gd name="connsiteX105" fmla="*/ 226218 w 1235949"/>
              <a:gd name="connsiteY105" fmla="*/ 1019234 h 1437056"/>
              <a:gd name="connsiteX106" fmla="*/ 207168 w 1235949"/>
              <a:gd name="connsiteY106" fmla="*/ 1007328 h 1437056"/>
              <a:gd name="connsiteX107" fmla="*/ 197643 w 1235949"/>
              <a:gd name="connsiteY107" fmla="*/ 1004946 h 1437056"/>
              <a:gd name="connsiteX108" fmla="*/ 166687 w 1235949"/>
              <a:gd name="connsiteY108" fmla="*/ 1000184 h 1437056"/>
              <a:gd name="connsiteX109" fmla="*/ 150018 w 1235949"/>
              <a:gd name="connsiteY109" fmla="*/ 995421 h 1437056"/>
              <a:gd name="connsiteX110" fmla="*/ 126206 w 1235949"/>
              <a:gd name="connsiteY110" fmla="*/ 985896 h 1437056"/>
              <a:gd name="connsiteX111" fmla="*/ 111918 w 1235949"/>
              <a:gd name="connsiteY111" fmla="*/ 978753 h 1437056"/>
              <a:gd name="connsiteX112" fmla="*/ 52387 w 1235949"/>
              <a:gd name="connsiteY112" fmla="*/ 983515 h 1437056"/>
              <a:gd name="connsiteX113" fmla="*/ 45243 w 1235949"/>
              <a:gd name="connsiteY113" fmla="*/ 988278 h 1437056"/>
              <a:gd name="connsiteX114" fmla="*/ 23812 w 1235949"/>
              <a:gd name="connsiteY114" fmla="*/ 1009709 h 1437056"/>
              <a:gd name="connsiteX115" fmla="*/ 16668 w 1235949"/>
              <a:gd name="connsiteY115" fmla="*/ 1033521 h 1437056"/>
              <a:gd name="connsiteX116" fmla="*/ 11906 w 1235949"/>
              <a:gd name="connsiteY116" fmla="*/ 1040665 h 1437056"/>
              <a:gd name="connsiteX117" fmla="*/ 9525 w 1235949"/>
              <a:gd name="connsiteY117" fmla="*/ 1081146 h 1437056"/>
              <a:gd name="connsiteX118" fmla="*/ 7143 w 1235949"/>
              <a:gd name="connsiteY118" fmla="*/ 1090671 h 1437056"/>
              <a:gd name="connsiteX119" fmla="*/ 4762 w 1235949"/>
              <a:gd name="connsiteY119" fmla="*/ 1104959 h 1437056"/>
              <a:gd name="connsiteX120" fmla="*/ 2381 w 1235949"/>
              <a:gd name="connsiteY120" fmla="*/ 1135915 h 1437056"/>
              <a:gd name="connsiteX121" fmla="*/ 0 w 1235949"/>
              <a:gd name="connsiteY121" fmla="*/ 1143059 h 1437056"/>
              <a:gd name="connsiteX122" fmla="*/ 2381 w 1235949"/>
              <a:gd name="connsiteY122" fmla="*/ 1209734 h 1437056"/>
              <a:gd name="connsiteX123" fmla="*/ 19050 w 1235949"/>
              <a:gd name="connsiteY123" fmla="*/ 1221640 h 1437056"/>
              <a:gd name="connsiteX124" fmla="*/ 45243 w 1235949"/>
              <a:gd name="connsiteY124" fmla="*/ 1233546 h 1437056"/>
              <a:gd name="connsiteX125" fmla="*/ 59531 w 1235949"/>
              <a:gd name="connsiteY125" fmla="*/ 1238309 h 1437056"/>
              <a:gd name="connsiteX126" fmla="*/ 83343 w 1235949"/>
              <a:gd name="connsiteY126" fmla="*/ 1254978 h 1437056"/>
              <a:gd name="connsiteX127" fmla="*/ 90487 w 1235949"/>
              <a:gd name="connsiteY127" fmla="*/ 1262121 h 1437056"/>
              <a:gd name="connsiteX128" fmla="*/ 104775 w 1235949"/>
              <a:gd name="connsiteY128" fmla="*/ 1266884 h 1437056"/>
              <a:gd name="connsiteX129" fmla="*/ 123825 w 1235949"/>
              <a:gd name="connsiteY129" fmla="*/ 1271646 h 1437056"/>
              <a:gd name="connsiteX130" fmla="*/ 138112 w 1235949"/>
              <a:gd name="connsiteY130" fmla="*/ 1276409 h 1437056"/>
              <a:gd name="connsiteX131" fmla="*/ 223837 w 1235949"/>
              <a:gd name="connsiteY131" fmla="*/ 1285934 h 1437056"/>
              <a:gd name="connsiteX132" fmla="*/ 257175 w 1235949"/>
              <a:gd name="connsiteY132" fmla="*/ 1314509 h 1437056"/>
              <a:gd name="connsiteX133" fmla="*/ 261937 w 1235949"/>
              <a:gd name="connsiteY133" fmla="*/ 1321653 h 1437056"/>
              <a:gd name="connsiteX134" fmla="*/ 264318 w 1235949"/>
              <a:gd name="connsiteY134" fmla="*/ 1328796 h 1437056"/>
              <a:gd name="connsiteX135" fmla="*/ 271462 w 1235949"/>
              <a:gd name="connsiteY135" fmla="*/ 1343084 h 1437056"/>
              <a:gd name="connsiteX136" fmla="*/ 276225 w 1235949"/>
              <a:gd name="connsiteY136" fmla="*/ 1350228 h 1437056"/>
              <a:gd name="connsiteX137" fmla="*/ 285750 w 1235949"/>
              <a:gd name="connsiteY137" fmla="*/ 1352609 h 1437056"/>
              <a:gd name="connsiteX138" fmla="*/ 328612 w 1235949"/>
              <a:gd name="connsiteY138" fmla="*/ 1347846 h 1437056"/>
              <a:gd name="connsiteX139" fmla="*/ 342900 w 1235949"/>
              <a:gd name="connsiteY139" fmla="*/ 1345465 h 1437056"/>
              <a:gd name="connsiteX140" fmla="*/ 366712 w 1235949"/>
              <a:gd name="connsiteY140" fmla="*/ 1350228 h 1437056"/>
              <a:gd name="connsiteX141" fmla="*/ 373856 w 1235949"/>
              <a:gd name="connsiteY141" fmla="*/ 1383565 h 1437056"/>
              <a:gd name="connsiteX142" fmla="*/ 381000 w 1235949"/>
              <a:gd name="connsiteY142" fmla="*/ 1412140 h 1437056"/>
              <a:gd name="connsiteX143" fmla="*/ 381000 w 1235949"/>
              <a:gd name="connsiteY143" fmla="*/ 1435953 h 1437056"/>
              <a:gd name="connsiteX0" fmla="*/ 381000 w 1235949"/>
              <a:gd name="connsiteY0" fmla="*/ 1435953 h 1437056"/>
              <a:gd name="connsiteX1" fmla="*/ 411956 w 1235949"/>
              <a:gd name="connsiteY1" fmla="*/ 1431190 h 1437056"/>
              <a:gd name="connsiteX2" fmla="*/ 426243 w 1235949"/>
              <a:gd name="connsiteY2" fmla="*/ 1419284 h 1437056"/>
              <a:gd name="connsiteX3" fmla="*/ 435768 w 1235949"/>
              <a:gd name="connsiteY3" fmla="*/ 1414521 h 1437056"/>
              <a:gd name="connsiteX4" fmla="*/ 447675 w 1235949"/>
              <a:gd name="connsiteY4" fmla="*/ 1404996 h 1437056"/>
              <a:gd name="connsiteX5" fmla="*/ 450056 w 1235949"/>
              <a:gd name="connsiteY5" fmla="*/ 1397853 h 1437056"/>
              <a:gd name="connsiteX6" fmla="*/ 476250 w 1235949"/>
              <a:gd name="connsiteY6" fmla="*/ 1378803 h 1437056"/>
              <a:gd name="connsiteX7" fmla="*/ 488156 w 1235949"/>
              <a:gd name="connsiteY7" fmla="*/ 1369278 h 1437056"/>
              <a:gd name="connsiteX8" fmla="*/ 526256 w 1235949"/>
              <a:gd name="connsiteY8" fmla="*/ 1362134 h 1437056"/>
              <a:gd name="connsiteX9" fmla="*/ 559593 w 1235949"/>
              <a:gd name="connsiteY9" fmla="*/ 1357371 h 1437056"/>
              <a:gd name="connsiteX10" fmla="*/ 573881 w 1235949"/>
              <a:gd name="connsiteY10" fmla="*/ 1347846 h 1437056"/>
              <a:gd name="connsiteX11" fmla="*/ 592931 w 1235949"/>
              <a:gd name="connsiteY11" fmla="*/ 1333559 h 1437056"/>
              <a:gd name="connsiteX12" fmla="*/ 611981 w 1235949"/>
              <a:gd name="connsiteY12" fmla="*/ 1321653 h 1437056"/>
              <a:gd name="connsiteX13" fmla="*/ 626268 w 1235949"/>
              <a:gd name="connsiteY13" fmla="*/ 1319271 h 1437056"/>
              <a:gd name="connsiteX14" fmla="*/ 657225 w 1235949"/>
              <a:gd name="connsiteY14" fmla="*/ 1314509 h 1437056"/>
              <a:gd name="connsiteX15" fmla="*/ 666750 w 1235949"/>
              <a:gd name="connsiteY15" fmla="*/ 1307365 h 1437056"/>
              <a:gd name="connsiteX16" fmla="*/ 652462 w 1235949"/>
              <a:gd name="connsiteY16" fmla="*/ 1295459 h 1437056"/>
              <a:gd name="connsiteX17" fmla="*/ 621506 w 1235949"/>
              <a:gd name="connsiteY17" fmla="*/ 1254978 h 1437056"/>
              <a:gd name="connsiteX18" fmla="*/ 678655 w 1235949"/>
              <a:gd name="connsiteY18" fmla="*/ 1266884 h 1437056"/>
              <a:gd name="connsiteX19" fmla="*/ 673893 w 1235949"/>
              <a:gd name="connsiteY19" fmla="*/ 1300221 h 1437056"/>
              <a:gd name="connsiteX20" fmla="*/ 692943 w 1235949"/>
              <a:gd name="connsiteY20" fmla="*/ 1312128 h 1437056"/>
              <a:gd name="connsiteX21" fmla="*/ 752474 w 1235949"/>
              <a:gd name="connsiteY21" fmla="*/ 1316890 h 1437056"/>
              <a:gd name="connsiteX22" fmla="*/ 826293 w 1235949"/>
              <a:gd name="connsiteY22" fmla="*/ 1326415 h 1437056"/>
              <a:gd name="connsiteX23" fmla="*/ 890588 w 1235949"/>
              <a:gd name="connsiteY23" fmla="*/ 1331178 h 1437056"/>
              <a:gd name="connsiteX24" fmla="*/ 938212 w 1235949"/>
              <a:gd name="connsiteY24" fmla="*/ 1333559 h 1437056"/>
              <a:gd name="connsiteX25" fmla="*/ 952500 w 1235949"/>
              <a:gd name="connsiteY25" fmla="*/ 1312127 h 1437056"/>
              <a:gd name="connsiteX26" fmla="*/ 988218 w 1235949"/>
              <a:gd name="connsiteY26" fmla="*/ 1290696 h 1437056"/>
              <a:gd name="connsiteX27" fmla="*/ 1019174 w 1235949"/>
              <a:gd name="connsiteY27" fmla="*/ 1259740 h 1437056"/>
              <a:gd name="connsiteX28" fmla="*/ 1035843 w 1235949"/>
              <a:gd name="connsiteY28" fmla="*/ 1216878 h 1437056"/>
              <a:gd name="connsiteX29" fmla="*/ 1062037 w 1235949"/>
              <a:gd name="connsiteY29" fmla="*/ 1150203 h 1437056"/>
              <a:gd name="connsiteX30" fmla="*/ 1069181 w 1235949"/>
              <a:gd name="connsiteY30" fmla="*/ 1121628 h 1437056"/>
              <a:gd name="connsiteX31" fmla="*/ 997743 w 1235949"/>
              <a:gd name="connsiteY31" fmla="*/ 1135915 h 1437056"/>
              <a:gd name="connsiteX32" fmla="*/ 1019175 w 1235949"/>
              <a:gd name="connsiteY32" fmla="*/ 1085909 h 1437056"/>
              <a:gd name="connsiteX33" fmla="*/ 1033462 w 1235949"/>
              <a:gd name="connsiteY33" fmla="*/ 1028759 h 1437056"/>
              <a:gd name="connsiteX34" fmla="*/ 1062036 w 1235949"/>
              <a:gd name="connsiteY34" fmla="*/ 971609 h 1437056"/>
              <a:gd name="connsiteX35" fmla="*/ 1119187 w 1235949"/>
              <a:gd name="connsiteY35" fmla="*/ 923984 h 1437056"/>
              <a:gd name="connsiteX36" fmla="*/ 1173956 w 1235949"/>
              <a:gd name="connsiteY36" fmla="*/ 859690 h 1437056"/>
              <a:gd name="connsiteX37" fmla="*/ 1235868 w 1235949"/>
              <a:gd name="connsiteY37" fmla="*/ 831115 h 1437056"/>
              <a:gd name="connsiteX38" fmla="*/ 1185861 w 1235949"/>
              <a:gd name="connsiteY38" fmla="*/ 778728 h 1437056"/>
              <a:gd name="connsiteX39" fmla="*/ 1133475 w 1235949"/>
              <a:gd name="connsiteY39" fmla="*/ 745390 h 1437056"/>
              <a:gd name="connsiteX40" fmla="*/ 1088231 w 1235949"/>
              <a:gd name="connsiteY40" fmla="*/ 662046 h 1437056"/>
              <a:gd name="connsiteX41" fmla="*/ 1064418 w 1235949"/>
              <a:gd name="connsiteY41" fmla="*/ 609659 h 1437056"/>
              <a:gd name="connsiteX42" fmla="*/ 1031081 w 1235949"/>
              <a:gd name="connsiteY42" fmla="*/ 535840 h 1437056"/>
              <a:gd name="connsiteX43" fmla="*/ 992981 w 1235949"/>
              <a:gd name="connsiteY43" fmla="*/ 452496 h 1437056"/>
              <a:gd name="connsiteX44" fmla="*/ 969168 w 1235949"/>
              <a:gd name="connsiteY44" fmla="*/ 397728 h 1437056"/>
              <a:gd name="connsiteX45" fmla="*/ 947738 w 1235949"/>
              <a:gd name="connsiteY45" fmla="*/ 333434 h 1437056"/>
              <a:gd name="connsiteX46" fmla="*/ 926306 w 1235949"/>
              <a:gd name="connsiteY46" fmla="*/ 242946 h 1437056"/>
              <a:gd name="connsiteX47" fmla="*/ 900112 w 1235949"/>
              <a:gd name="connsiteY47" fmla="*/ 161985 h 1437056"/>
              <a:gd name="connsiteX48" fmla="*/ 871537 w 1235949"/>
              <a:gd name="connsiteY48" fmla="*/ 88166 h 1437056"/>
              <a:gd name="connsiteX49" fmla="*/ 823912 w 1235949"/>
              <a:gd name="connsiteY49" fmla="*/ 58 h 1437056"/>
              <a:gd name="connsiteX50" fmla="*/ 852487 w 1235949"/>
              <a:gd name="connsiteY50" fmla="*/ 84506 h 1437056"/>
              <a:gd name="connsiteX51" fmla="*/ 862012 w 1235949"/>
              <a:gd name="connsiteY51" fmla="*/ 148800 h 1437056"/>
              <a:gd name="connsiteX52" fmla="*/ 847725 w 1235949"/>
              <a:gd name="connsiteY52" fmla="*/ 207228 h 1437056"/>
              <a:gd name="connsiteX53" fmla="*/ 812006 w 1235949"/>
              <a:gd name="connsiteY53" fmla="*/ 297715 h 1437056"/>
              <a:gd name="connsiteX54" fmla="*/ 797718 w 1235949"/>
              <a:gd name="connsiteY54" fmla="*/ 354865 h 1437056"/>
              <a:gd name="connsiteX55" fmla="*/ 781050 w 1235949"/>
              <a:gd name="connsiteY55" fmla="*/ 395346 h 1437056"/>
              <a:gd name="connsiteX56" fmla="*/ 754856 w 1235949"/>
              <a:gd name="connsiteY56" fmla="*/ 445353 h 1437056"/>
              <a:gd name="connsiteX57" fmla="*/ 762000 w 1235949"/>
              <a:gd name="connsiteY57" fmla="*/ 481071 h 1437056"/>
              <a:gd name="connsiteX58" fmla="*/ 733424 w 1235949"/>
              <a:gd name="connsiteY58" fmla="*/ 483453 h 1437056"/>
              <a:gd name="connsiteX59" fmla="*/ 688181 w 1235949"/>
              <a:gd name="connsiteY59" fmla="*/ 519171 h 1437056"/>
              <a:gd name="connsiteX60" fmla="*/ 642937 w 1235949"/>
              <a:gd name="connsiteY60" fmla="*/ 562034 h 1437056"/>
              <a:gd name="connsiteX61" fmla="*/ 607218 w 1235949"/>
              <a:gd name="connsiteY61" fmla="*/ 604896 h 1437056"/>
              <a:gd name="connsiteX62" fmla="*/ 602456 w 1235949"/>
              <a:gd name="connsiteY62" fmla="*/ 612040 h 1437056"/>
              <a:gd name="connsiteX63" fmla="*/ 573881 w 1235949"/>
              <a:gd name="connsiteY63" fmla="*/ 628709 h 1437056"/>
              <a:gd name="connsiteX64" fmla="*/ 554831 w 1235949"/>
              <a:gd name="connsiteY64" fmla="*/ 638234 h 1437056"/>
              <a:gd name="connsiteX65" fmla="*/ 542925 w 1235949"/>
              <a:gd name="connsiteY65" fmla="*/ 645378 h 1437056"/>
              <a:gd name="connsiteX66" fmla="*/ 535781 w 1235949"/>
              <a:gd name="connsiteY66" fmla="*/ 647759 h 1437056"/>
              <a:gd name="connsiteX67" fmla="*/ 516731 w 1235949"/>
              <a:gd name="connsiteY67" fmla="*/ 662046 h 1437056"/>
              <a:gd name="connsiteX68" fmla="*/ 500062 w 1235949"/>
              <a:gd name="connsiteY68" fmla="*/ 676334 h 1437056"/>
              <a:gd name="connsiteX69" fmla="*/ 490537 w 1235949"/>
              <a:gd name="connsiteY69" fmla="*/ 714434 h 1437056"/>
              <a:gd name="connsiteX70" fmla="*/ 490537 w 1235949"/>
              <a:gd name="connsiteY70" fmla="*/ 831115 h 1437056"/>
              <a:gd name="connsiteX71" fmla="*/ 495300 w 1235949"/>
              <a:gd name="connsiteY71" fmla="*/ 864453 h 1437056"/>
              <a:gd name="connsiteX72" fmla="*/ 492918 w 1235949"/>
              <a:gd name="connsiteY72" fmla="*/ 897790 h 1437056"/>
              <a:gd name="connsiteX73" fmla="*/ 483393 w 1235949"/>
              <a:gd name="connsiteY73" fmla="*/ 895409 h 1437056"/>
              <a:gd name="connsiteX74" fmla="*/ 478631 w 1235949"/>
              <a:gd name="connsiteY74" fmla="*/ 888265 h 1437056"/>
              <a:gd name="connsiteX75" fmla="*/ 447675 w 1235949"/>
              <a:gd name="connsiteY75" fmla="*/ 878740 h 1437056"/>
              <a:gd name="connsiteX76" fmla="*/ 445293 w 1235949"/>
              <a:gd name="connsiteY76" fmla="*/ 871596 h 1437056"/>
              <a:gd name="connsiteX77" fmla="*/ 438150 w 1235949"/>
              <a:gd name="connsiteY77" fmla="*/ 845403 h 1437056"/>
              <a:gd name="connsiteX78" fmla="*/ 421481 w 1235949"/>
              <a:gd name="connsiteY78" fmla="*/ 854928 h 1437056"/>
              <a:gd name="connsiteX79" fmla="*/ 407193 w 1235949"/>
              <a:gd name="connsiteY79" fmla="*/ 859690 h 1437056"/>
              <a:gd name="connsiteX80" fmla="*/ 397668 w 1235949"/>
              <a:gd name="connsiteY80" fmla="*/ 869215 h 1437056"/>
              <a:gd name="connsiteX81" fmla="*/ 395287 w 1235949"/>
              <a:gd name="connsiteY81" fmla="*/ 876359 h 1437056"/>
              <a:gd name="connsiteX82" fmla="*/ 388143 w 1235949"/>
              <a:gd name="connsiteY82" fmla="*/ 885884 h 1437056"/>
              <a:gd name="connsiteX83" fmla="*/ 369093 w 1235949"/>
              <a:gd name="connsiteY83" fmla="*/ 902553 h 1437056"/>
              <a:gd name="connsiteX84" fmla="*/ 371475 w 1235949"/>
              <a:gd name="connsiteY84" fmla="*/ 938271 h 1437056"/>
              <a:gd name="connsiteX85" fmla="*/ 373856 w 1235949"/>
              <a:gd name="connsiteY85" fmla="*/ 945415 h 1437056"/>
              <a:gd name="connsiteX86" fmla="*/ 381000 w 1235949"/>
              <a:gd name="connsiteY86" fmla="*/ 950178 h 1437056"/>
              <a:gd name="connsiteX87" fmla="*/ 390525 w 1235949"/>
              <a:gd name="connsiteY87" fmla="*/ 966846 h 1437056"/>
              <a:gd name="connsiteX88" fmla="*/ 392906 w 1235949"/>
              <a:gd name="connsiteY88" fmla="*/ 976371 h 1437056"/>
              <a:gd name="connsiteX89" fmla="*/ 400050 w 1235949"/>
              <a:gd name="connsiteY89" fmla="*/ 988278 h 1437056"/>
              <a:gd name="connsiteX90" fmla="*/ 407193 w 1235949"/>
              <a:gd name="connsiteY90" fmla="*/ 1023996 h 1437056"/>
              <a:gd name="connsiteX91" fmla="*/ 404812 w 1235949"/>
              <a:gd name="connsiteY91" fmla="*/ 1040665 h 1437056"/>
              <a:gd name="connsiteX92" fmla="*/ 378618 w 1235949"/>
              <a:gd name="connsiteY92" fmla="*/ 1033521 h 1437056"/>
              <a:gd name="connsiteX93" fmla="*/ 354806 w 1235949"/>
              <a:gd name="connsiteY93" fmla="*/ 1012090 h 1437056"/>
              <a:gd name="connsiteX94" fmla="*/ 350043 w 1235949"/>
              <a:gd name="connsiteY94" fmla="*/ 1004946 h 1437056"/>
              <a:gd name="connsiteX95" fmla="*/ 342900 w 1235949"/>
              <a:gd name="connsiteY95" fmla="*/ 1000184 h 1437056"/>
              <a:gd name="connsiteX96" fmla="*/ 307181 w 1235949"/>
              <a:gd name="connsiteY96" fmla="*/ 1007328 h 1437056"/>
              <a:gd name="connsiteX97" fmla="*/ 295275 w 1235949"/>
              <a:gd name="connsiteY97" fmla="*/ 1019234 h 1437056"/>
              <a:gd name="connsiteX98" fmla="*/ 288131 w 1235949"/>
              <a:gd name="connsiteY98" fmla="*/ 1043046 h 1437056"/>
              <a:gd name="connsiteX99" fmla="*/ 285750 w 1235949"/>
              <a:gd name="connsiteY99" fmla="*/ 1054953 h 1437056"/>
              <a:gd name="connsiteX100" fmla="*/ 278606 w 1235949"/>
              <a:gd name="connsiteY100" fmla="*/ 1057334 h 1437056"/>
              <a:gd name="connsiteX101" fmla="*/ 259556 w 1235949"/>
              <a:gd name="connsiteY101" fmla="*/ 1052571 h 1437056"/>
              <a:gd name="connsiteX102" fmla="*/ 252412 w 1235949"/>
              <a:gd name="connsiteY102" fmla="*/ 1040665 h 1437056"/>
              <a:gd name="connsiteX103" fmla="*/ 235743 w 1235949"/>
              <a:gd name="connsiteY103" fmla="*/ 1023996 h 1437056"/>
              <a:gd name="connsiteX104" fmla="*/ 235743 w 1235949"/>
              <a:gd name="connsiteY104" fmla="*/ 1023996 h 1437056"/>
              <a:gd name="connsiteX105" fmla="*/ 226218 w 1235949"/>
              <a:gd name="connsiteY105" fmla="*/ 1019234 h 1437056"/>
              <a:gd name="connsiteX106" fmla="*/ 207168 w 1235949"/>
              <a:gd name="connsiteY106" fmla="*/ 1007328 h 1437056"/>
              <a:gd name="connsiteX107" fmla="*/ 197643 w 1235949"/>
              <a:gd name="connsiteY107" fmla="*/ 1004946 h 1437056"/>
              <a:gd name="connsiteX108" fmla="*/ 166687 w 1235949"/>
              <a:gd name="connsiteY108" fmla="*/ 1000184 h 1437056"/>
              <a:gd name="connsiteX109" fmla="*/ 150018 w 1235949"/>
              <a:gd name="connsiteY109" fmla="*/ 995421 h 1437056"/>
              <a:gd name="connsiteX110" fmla="*/ 126206 w 1235949"/>
              <a:gd name="connsiteY110" fmla="*/ 985896 h 1437056"/>
              <a:gd name="connsiteX111" fmla="*/ 111918 w 1235949"/>
              <a:gd name="connsiteY111" fmla="*/ 978753 h 1437056"/>
              <a:gd name="connsiteX112" fmla="*/ 52387 w 1235949"/>
              <a:gd name="connsiteY112" fmla="*/ 983515 h 1437056"/>
              <a:gd name="connsiteX113" fmla="*/ 45243 w 1235949"/>
              <a:gd name="connsiteY113" fmla="*/ 988278 h 1437056"/>
              <a:gd name="connsiteX114" fmla="*/ 23812 w 1235949"/>
              <a:gd name="connsiteY114" fmla="*/ 1009709 h 1437056"/>
              <a:gd name="connsiteX115" fmla="*/ 16668 w 1235949"/>
              <a:gd name="connsiteY115" fmla="*/ 1033521 h 1437056"/>
              <a:gd name="connsiteX116" fmla="*/ 11906 w 1235949"/>
              <a:gd name="connsiteY116" fmla="*/ 1040665 h 1437056"/>
              <a:gd name="connsiteX117" fmla="*/ 9525 w 1235949"/>
              <a:gd name="connsiteY117" fmla="*/ 1081146 h 1437056"/>
              <a:gd name="connsiteX118" fmla="*/ 7143 w 1235949"/>
              <a:gd name="connsiteY118" fmla="*/ 1090671 h 1437056"/>
              <a:gd name="connsiteX119" fmla="*/ 4762 w 1235949"/>
              <a:gd name="connsiteY119" fmla="*/ 1104959 h 1437056"/>
              <a:gd name="connsiteX120" fmla="*/ 2381 w 1235949"/>
              <a:gd name="connsiteY120" fmla="*/ 1135915 h 1437056"/>
              <a:gd name="connsiteX121" fmla="*/ 0 w 1235949"/>
              <a:gd name="connsiteY121" fmla="*/ 1143059 h 1437056"/>
              <a:gd name="connsiteX122" fmla="*/ 2381 w 1235949"/>
              <a:gd name="connsiteY122" fmla="*/ 1209734 h 1437056"/>
              <a:gd name="connsiteX123" fmla="*/ 19050 w 1235949"/>
              <a:gd name="connsiteY123" fmla="*/ 1221640 h 1437056"/>
              <a:gd name="connsiteX124" fmla="*/ 45243 w 1235949"/>
              <a:gd name="connsiteY124" fmla="*/ 1233546 h 1437056"/>
              <a:gd name="connsiteX125" fmla="*/ 59531 w 1235949"/>
              <a:gd name="connsiteY125" fmla="*/ 1238309 h 1437056"/>
              <a:gd name="connsiteX126" fmla="*/ 83343 w 1235949"/>
              <a:gd name="connsiteY126" fmla="*/ 1254978 h 1437056"/>
              <a:gd name="connsiteX127" fmla="*/ 90487 w 1235949"/>
              <a:gd name="connsiteY127" fmla="*/ 1262121 h 1437056"/>
              <a:gd name="connsiteX128" fmla="*/ 104775 w 1235949"/>
              <a:gd name="connsiteY128" fmla="*/ 1266884 h 1437056"/>
              <a:gd name="connsiteX129" fmla="*/ 123825 w 1235949"/>
              <a:gd name="connsiteY129" fmla="*/ 1271646 h 1437056"/>
              <a:gd name="connsiteX130" fmla="*/ 138112 w 1235949"/>
              <a:gd name="connsiteY130" fmla="*/ 1276409 h 1437056"/>
              <a:gd name="connsiteX131" fmla="*/ 223837 w 1235949"/>
              <a:gd name="connsiteY131" fmla="*/ 1285934 h 1437056"/>
              <a:gd name="connsiteX132" fmla="*/ 257175 w 1235949"/>
              <a:gd name="connsiteY132" fmla="*/ 1314509 h 1437056"/>
              <a:gd name="connsiteX133" fmla="*/ 261937 w 1235949"/>
              <a:gd name="connsiteY133" fmla="*/ 1321653 h 1437056"/>
              <a:gd name="connsiteX134" fmla="*/ 264318 w 1235949"/>
              <a:gd name="connsiteY134" fmla="*/ 1328796 h 1437056"/>
              <a:gd name="connsiteX135" fmla="*/ 271462 w 1235949"/>
              <a:gd name="connsiteY135" fmla="*/ 1343084 h 1437056"/>
              <a:gd name="connsiteX136" fmla="*/ 276225 w 1235949"/>
              <a:gd name="connsiteY136" fmla="*/ 1350228 h 1437056"/>
              <a:gd name="connsiteX137" fmla="*/ 285750 w 1235949"/>
              <a:gd name="connsiteY137" fmla="*/ 1352609 h 1437056"/>
              <a:gd name="connsiteX138" fmla="*/ 328612 w 1235949"/>
              <a:gd name="connsiteY138" fmla="*/ 1347846 h 1437056"/>
              <a:gd name="connsiteX139" fmla="*/ 342900 w 1235949"/>
              <a:gd name="connsiteY139" fmla="*/ 1345465 h 1437056"/>
              <a:gd name="connsiteX140" fmla="*/ 366712 w 1235949"/>
              <a:gd name="connsiteY140" fmla="*/ 1350228 h 1437056"/>
              <a:gd name="connsiteX141" fmla="*/ 373856 w 1235949"/>
              <a:gd name="connsiteY141" fmla="*/ 1383565 h 1437056"/>
              <a:gd name="connsiteX142" fmla="*/ 381000 w 1235949"/>
              <a:gd name="connsiteY142" fmla="*/ 1412140 h 1437056"/>
              <a:gd name="connsiteX143" fmla="*/ 381000 w 1235949"/>
              <a:gd name="connsiteY143" fmla="*/ 1435953 h 1437056"/>
              <a:gd name="connsiteX0" fmla="*/ 381000 w 1235949"/>
              <a:gd name="connsiteY0" fmla="*/ 1435953 h 1437056"/>
              <a:gd name="connsiteX1" fmla="*/ 411956 w 1235949"/>
              <a:gd name="connsiteY1" fmla="*/ 1431190 h 1437056"/>
              <a:gd name="connsiteX2" fmla="*/ 426243 w 1235949"/>
              <a:gd name="connsiteY2" fmla="*/ 1419284 h 1437056"/>
              <a:gd name="connsiteX3" fmla="*/ 435768 w 1235949"/>
              <a:gd name="connsiteY3" fmla="*/ 1414521 h 1437056"/>
              <a:gd name="connsiteX4" fmla="*/ 447675 w 1235949"/>
              <a:gd name="connsiteY4" fmla="*/ 1404996 h 1437056"/>
              <a:gd name="connsiteX5" fmla="*/ 450056 w 1235949"/>
              <a:gd name="connsiteY5" fmla="*/ 1397853 h 1437056"/>
              <a:gd name="connsiteX6" fmla="*/ 476250 w 1235949"/>
              <a:gd name="connsiteY6" fmla="*/ 1378803 h 1437056"/>
              <a:gd name="connsiteX7" fmla="*/ 488156 w 1235949"/>
              <a:gd name="connsiteY7" fmla="*/ 1369278 h 1437056"/>
              <a:gd name="connsiteX8" fmla="*/ 526256 w 1235949"/>
              <a:gd name="connsiteY8" fmla="*/ 1362134 h 1437056"/>
              <a:gd name="connsiteX9" fmla="*/ 559593 w 1235949"/>
              <a:gd name="connsiteY9" fmla="*/ 1357371 h 1437056"/>
              <a:gd name="connsiteX10" fmla="*/ 573881 w 1235949"/>
              <a:gd name="connsiteY10" fmla="*/ 1347846 h 1437056"/>
              <a:gd name="connsiteX11" fmla="*/ 592931 w 1235949"/>
              <a:gd name="connsiteY11" fmla="*/ 1333559 h 1437056"/>
              <a:gd name="connsiteX12" fmla="*/ 611981 w 1235949"/>
              <a:gd name="connsiteY12" fmla="*/ 1321653 h 1437056"/>
              <a:gd name="connsiteX13" fmla="*/ 626268 w 1235949"/>
              <a:gd name="connsiteY13" fmla="*/ 1319271 h 1437056"/>
              <a:gd name="connsiteX14" fmla="*/ 657225 w 1235949"/>
              <a:gd name="connsiteY14" fmla="*/ 1314509 h 1437056"/>
              <a:gd name="connsiteX15" fmla="*/ 666750 w 1235949"/>
              <a:gd name="connsiteY15" fmla="*/ 1307365 h 1437056"/>
              <a:gd name="connsiteX16" fmla="*/ 652462 w 1235949"/>
              <a:gd name="connsiteY16" fmla="*/ 1295459 h 1437056"/>
              <a:gd name="connsiteX17" fmla="*/ 619125 w 1235949"/>
              <a:gd name="connsiteY17" fmla="*/ 1259741 h 1437056"/>
              <a:gd name="connsiteX18" fmla="*/ 678655 w 1235949"/>
              <a:gd name="connsiteY18" fmla="*/ 1266884 h 1437056"/>
              <a:gd name="connsiteX19" fmla="*/ 673893 w 1235949"/>
              <a:gd name="connsiteY19" fmla="*/ 1300221 h 1437056"/>
              <a:gd name="connsiteX20" fmla="*/ 692943 w 1235949"/>
              <a:gd name="connsiteY20" fmla="*/ 1312128 h 1437056"/>
              <a:gd name="connsiteX21" fmla="*/ 752474 w 1235949"/>
              <a:gd name="connsiteY21" fmla="*/ 1316890 h 1437056"/>
              <a:gd name="connsiteX22" fmla="*/ 826293 w 1235949"/>
              <a:gd name="connsiteY22" fmla="*/ 1326415 h 1437056"/>
              <a:gd name="connsiteX23" fmla="*/ 890588 w 1235949"/>
              <a:gd name="connsiteY23" fmla="*/ 1331178 h 1437056"/>
              <a:gd name="connsiteX24" fmla="*/ 938212 w 1235949"/>
              <a:gd name="connsiteY24" fmla="*/ 1333559 h 1437056"/>
              <a:gd name="connsiteX25" fmla="*/ 952500 w 1235949"/>
              <a:gd name="connsiteY25" fmla="*/ 1312127 h 1437056"/>
              <a:gd name="connsiteX26" fmla="*/ 988218 w 1235949"/>
              <a:gd name="connsiteY26" fmla="*/ 1290696 h 1437056"/>
              <a:gd name="connsiteX27" fmla="*/ 1019174 w 1235949"/>
              <a:gd name="connsiteY27" fmla="*/ 1259740 h 1437056"/>
              <a:gd name="connsiteX28" fmla="*/ 1035843 w 1235949"/>
              <a:gd name="connsiteY28" fmla="*/ 1216878 h 1437056"/>
              <a:gd name="connsiteX29" fmla="*/ 1062037 w 1235949"/>
              <a:gd name="connsiteY29" fmla="*/ 1150203 h 1437056"/>
              <a:gd name="connsiteX30" fmla="*/ 1069181 w 1235949"/>
              <a:gd name="connsiteY30" fmla="*/ 1121628 h 1437056"/>
              <a:gd name="connsiteX31" fmla="*/ 997743 w 1235949"/>
              <a:gd name="connsiteY31" fmla="*/ 1135915 h 1437056"/>
              <a:gd name="connsiteX32" fmla="*/ 1019175 w 1235949"/>
              <a:gd name="connsiteY32" fmla="*/ 1085909 h 1437056"/>
              <a:gd name="connsiteX33" fmla="*/ 1033462 w 1235949"/>
              <a:gd name="connsiteY33" fmla="*/ 1028759 h 1437056"/>
              <a:gd name="connsiteX34" fmla="*/ 1062036 w 1235949"/>
              <a:gd name="connsiteY34" fmla="*/ 971609 h 1437056"/>
              <a:gd name="connsiteX35" fmla="*/ 1119187 w 1235949"/>
              <a:gd name="connsiteY35" fmla="*/ 923984 h 1437056"/>
              <a:gd name="connsiteX36" fmla="*/ 1173956 w 1235949"/>
              <a:gd name="connsiteY36" fmla="*/ 859690 h 1437056"/>
              <a:gd name="connsiteX37" fmla="*/ 1235868 w 1235949"/>
              <a:gd name="connsiteY37" fmla="*/ 831115 h 1437056"/>
              <a:gd name="connsiteX38" fmla="*/ 1185861 w 1235949"/>
              <a:gd name="connsiteY38" fmla="*/ 778728 h 1437056"/>
              <a:gd name="connsiteX39" fmla="*/ 1133475 w 1235949"/>
              <a:gd name="connsiteY39" fmla="*/ 745390 h 1437056"/>
              <a:gd name="connsiteX40" fmla="*/ 1088231 w 1235949"/>
              <a:gd name="connsiteY40" fmla="*/ 662046 h 1437056"/>
              <a:gd name="connsiteX41" fmla="*/ 1064418 w 1235949"/>
              <a:gd name="connsiteY41" fmla="*/ 609659 h 1437056"/>
              <a:gd name="connsiteX42" fmla="*/ 1031081 w 1235949"/>
              <a:gd name="connsiteY42" fmla="*/ 535840 h 1437056"/>
              <a:gd name="connsiteX43" fmla="*/ 992981 w 1235949"/>
              <a:gd name="connsiteY43" fmla="*/ 452496 h 1437056"/>
              <a:gd name="connsiteX44" fmla="*/ 969168 w 1235949"/>
              <a:gd name="connsiteY44" fmla="*/ 397728 h 1437056"/>
              <a:gd name="connsiteX45" fmla="*/ 947738 w 1235949"/>
              <a:gd name="connsiteY45" fmla="*/ 333434 h 1437056"/>
              <a:gd name="connsiteX46" fmla="*/ 926306 w 1235949"/>
              <a:gd name="connsiteY46" fmla="*/ 242946 h 1437056"/>
              <a:gd name="connsiteX47" fmla="*/ 900112 w 1235949"/>
              <a:gd name="connsiteY47" fmla="*/ 161985 h 1437056"/>
              <a:gd name="connsiteX48" fmla="*/ 871537 w 1235949"/>
              <a:gd name="connsiteY48" fmla="*/ 88166 h 1437056"/>
              <a:gd name="connsiteX49" fmla="*/ 823912 w 1235949"/>
              <a:gd name="connsiteY49" fmla="*/ 58 h 1437056"/>
              <a:gd name="connsiteX50" fmla="*/ 852487 w 1235949"/>
              <a:gd name="connsiteY50" fmla="*/ 84506 h 1437056"/>
              <a:gd name="connsiteX51" fmla="*/ 862012 w 1235949"/>
              <a:gd name="connsiteY51" fmla="*/ 148800 h 1437056"/>
              <a:gd name="connsiteX52" fmla="*/ 847725 w 1235949"/>
              <a:gd name="connsiteY52" fmla="*/ 207228 h 1437056"/>
              <a:gd name="connsiteX53" fmla="*/ 812006 w 1235949"/>
              <a:gd name="connsiteY53" fmla="*/ 297715 h 1437056"/>
              <a:gd name="connsiteX54" fmla="*/ 797718 w 1235949"/>
              <a:gd name="connsiteY54" fmla="*/ 354865 h 1437056"/>
              <a:gd name="connsiteX55" fmla="*/ 781050 w 1235949"/>
              <a:gd name="connsiteY55" fmla="*/ 395346 h 1437056"/>
              <a:gd name="connsiteX56" fmla="*/ 754856 w 1235949"/>
              <a:gd name="connsiteY56" fmla="*/ 445353 h 1437056"/>
              <a:gd name="connsiteX57" fmla="*/ 762000 w 1235949"/>
              <a:gd name="connsiteY57" fmla="*/ 481071 h 1437056"/>
              <a:gd name="connsiteX58" fmla="*/ 733424 w 1235949"/>
              <a:gd name="connsiteY58" fmla="*/ 483453 h 1437056"/>
              <a:gd name="connsiteX59" fmla="*/ 688181 w 1235949"/>
              <a:gd name="connsiteY59" fmla="*/ 519171 h 1437056"/>
              <a:gd name="connsiteX60" fmla="*/ 642937 w 1235949"/>
              <a:gd name="connsiteY60" fmla="*/ 562034 h 1437056"/>
              <a:gd name="connsiteX61" fmla="*/ 607218 w 1235949"/>
              <a:gd name="connsiteY61" fmla="*/ 604896 h 1437056"/>
              <a:gd name="connsiteX62" fmla="*/ 602456 w 1235949"/>
              <a:gd name="connsiteY62" fmla="*/ 612040 h 1437056"/>
              <a:gd name="connsiteX63" fmla="*/ 573881 w 1235949"/>
              <a:gd name="connsiteY63" fmla="*/ 628709 h 1437056"/>
              <a:gd name="connsiteX64" fmla="*/ 554831 w 1235949"/>
              <a:gd name="connsiteY64" fmla="*/ 638234 h 1437056"/>
              <a:gd name="connsiteX65" fmla="*/ 542925 w 1235949"/>
              <a:gd name="connsiteY65" fmla="*/ 645378 h 1437056"/>
              <a:gd name="connsiteX66" fmla="*/ 535781 w 1235949"/>
              <a:gd name="connsiteY66" fmla="*/ 647759 h 1437056"/>
              <a:gd name="connsiteX67" fmla="*/ 516731 w 1235949"/>
              <a:gd name="connsiteY67" fmla="*/ 662046 h 1437056"/>
              <a:gd name="connsiteX68" fmla="*/ 500062 w 1235949"/>
              <a:gd name="connsiteY68" fmla="*/ 676334 h 1437056"/>
              <a:gd name="connsiteX69" fmla="*/ 490537 w 1235949"/>
              <a:gd name="connsiteY69" fmla="*/ 714434 h 1437056"/>
              <a:gd name="connsiteX70" fmla="*/ 490537 w 1235949"/>
              <a:gd name="connsiteY70" fmla="*/ 831115 h 1437056"/>
              <a:gd name="connsiteX71" fmla="*/ 495300 w 1235949"/>
              <a:gd name="connsiteY71" fmla="*/ 864453 h 1437056"/>
              <a:gd name="connsiteX72" fmla="*/ 492918 w 1235949"/>
              <a:gd name="connsiteY72" fmla="*/ 897790 h 1437056"/>
              <a:gd name="connsiteX73" fmla="*/ 483393 w 1235949"/>
              <a:gd name="connsiteY73" fmla="*/ 895409 h 1437056"/>
              <a:gd name="connsiteX74" fmla="*/ 478631 w 1235949"/>
              <a:gd name="connsiteY74" fmla="*/ 888265 h 1437056"/>
              <a:gd name="connsiteX75" fmla="*/ 447675 w 1235949"/>
              <a:gd name="connsiteY75" fmla="*/ 878740 h 1437056"/>
              <a:gd name="connsiteX76" fmla="*/ 445293 w 1235949"/>
              <a:gd name="connsiteY76" fmla="*/ 871596 h 1437056"/>
              <a:gd name="connsiteX77" fmla="*/ 438150 w 1235949"/>
              <a:gd name="connsiteY77" fmla="*/ 845403 h 1437056"/>
              <a:gd name="connsiteX78" fmla="*/ 421481 w 1235949"/>
              <a:gd name="connsiteY78" fmla="*/ 854928 h 1437056"/>
              <a:gd name="connsiteX79" fmla="*/ 407193 w 1235949"/>
              <a:gd name="connsiteY79" fmla="*/ 859690 h 1437056"/>
              <a:gd name="connsiteX80" fmla="*/ 397668 w 1235949"/>
              <a:gd name="connsiteY80" fmla="*/ 869215 h 1437056"/>
              <a:gd name="connsiteX81" fmla="*/ 395287 w 1235949"/>
              <a:gd name="connsiteY81" fmla="*/ 876359 h 1437056"/>
              <a:gd name="connsiteX82" fmla="*/ 388143 w 1235949"/>
              <a:gd name="connsiteY82" fmla="*/ 885884 h 1437056"/>
              <a:gd name="connsiteX83" fmla="*/ 369093 w 1235949"/>
              <a:gd name="connsiteY83" fmla="*/ 902553 h 1437056"/>
              <a:gd name="connsiteX84" fmla="*/ 371475 w 1235949"/>
              <a:gd name="connsiteY84" fmla="*/ 938271 h 1437056"/>
              <a:gd name="connsiteX85" fmla="*/ 373856 w 1235949"/>
              <a:gd name="connsiteY85" fmla="*/ 945415 h 1437056"/>
              <a:gd name="connsiteX86" fmla="*/ 381000 w 1235949"/>
              <a:gd name="connsiteY86" fmla="*/ 950178 h 1437056"/>
              <a:gd name="connsiteX87" fmla="*/ 390525 w 1235949"/>
              <a:gd name="connsiteY87" fmla="*/ 966846 h 1437056"/>
              <a:gd name="connsiteX88" fmla="*/ 392906 w 1235949"/>
              <a:gd name="connsiteY88" fmla="*/ 976371 h 1437056"/>
              <a:gd name="connsiteX89" fmla="*/ 400050 w 1235949"/>
              <a:gd name="connsiteY89" fmla="*/ 988278 h 1437056"/>
              <a:gd name="connsiteX90" fmla="*/ 407193 w 1235949"/>
              <a:gd name="connsiteY90" fmla="*/ 1023996 h 1437056"/>
              <a:gd name="connsiteX91" fmla="*/ 404812 w 1235949"/>
              <a:gd name="connsiteY91" fmla="*/ 1040665 h 1437056"/>
              <a:gd name="connsiteX92" fmla="*/ 378618 w 1235949"/>
              <a:gd name="connsiteY92" fmla="*/ 1033521 h 1437056"/>
              <a:gd name="connsiteX93" fmla="*/ 354806 w 1235949"/>
              <a:gd name="connsiteY93" fmla="*/ 1012090 h 1437056"/>
              <a:gd name="connsiteX94" fmla="*/ 350043 w 1235949"/>
              <a:gd name="connsiteY94" fmla="*/ 1004946 h 1437056"/>
              <a:gd name="connsiteX95" fmla="*/ 342900 w 1235949"/>
              <a:gd name="connsiteY95" fmla="*/ 1000184 h 1437056"/>
              <a:gd name="connsiteX96" fmla="*/ 307181 w 1235949"/>
              <a:gd name="connsiteY96" fmla="*/ 1007328 h 1437056"/>
              <a:gd name="connsiteX97" fmla="*/ 295275 w 1235949"/>
              <a:gd name="connsiteY97" fmla="*/ 1019234 h 1437056"/>
              <a:gd name="connsiteX98" fmla="*/ 288131 w 1235949"/>
              <a:gd name="connsiteY98" fmla="*/ 1043046 h 1437056"/>
              <a:gd name="connsiteX99" fmla="*/ 285750 w 1235949"/>
              <a:gd name="connsiteY99" fmla="*/ 1054953 h 1437056"/>
              <a:gd name="connsiteX100" fmla="*/ 278606 w 1235949"/>
              <a:gd name="connsiteY100" fmla="*/ 1057334 h 1437056"/>
              <a:gd name="connsiteX101" fmla="*/ 259556 w 1235949"/>
              <a:gd name="connsiteY101" fmla="*/ 1052571 h 1437056"/>
              <a:gd name="connsiteX102" fmla="*/ 252412 w 1235949"/>
              <a:gd name="connsiteY102" fmla="*/ 1040665 h 1437056"/>
              <a:gd name="connsiteX103" fmla="*/ 235743 w 1235949"/>
              <a:gd name="connsiteY103" fmla="*/ 1023996 h 1437056"/>
              <a:gd name="connsiteX104" fmla="*/ 235743 w 1235949"/>
              <a:gd name="connsiteY104" fmla="*/ 1023996 h 1437056"/>
              <a:gd name="connsiteX105" fmla="*/ 226218 w 1235949"/>
              <a:gd name="connsiteY105" fmla="*/ 1019234 h 1437056"/>
              <a:gd name="connsiteX106" fmla="*/ 207168 w 1235949"/>
              <a:gd name="connsiteY106" fmla="*/ 1007328 h 1437056"/>
              <a:gd name="connsiteX107" fmla="*/ 197643 w 1235949"/>
              <a:gd name="connsiteY107" fmla="*/ 1004946 h 1437056"/>
              <a:gd name="connsiteX108" fmla="*/ 166687 w 1235949"/>
              <a:gd name="connsiteY108" fmla="*/ 1000184 h 1437056"/>
              <a:gd name="connsiteX109" fmla="*/ 150018 w 1235949"/>
              <a:gd name="connsiteY109" fmla="*/ 995421 h 1437056"/>
              <a:gd name="connsiteX110" fmla="*/ 126206 w 1235949"/>
              <a:gd name="connsiteY110" fmla="*/ 985896 h 1437056"/>
              <a:gd name="connsiteX111" fmla="*/ 111918 w 1235949"/>
              <a:gd name="connsiteY111" fmla="*/ 978753 h 1437056"/>
              <a:gd name="connsiteX112" fmla="*/ 52387 w 1235949"/>
              <a:gd name="connsiteY112" fmla="*/ 983515 h 1437056"/>
              <a:gd name="connsiteX113" fmla="*/ 45243 w 1235949"/>
              <a:gd name="connsiteY113" fmla="*/ 988278 h 1437056"/>
              <a:gd name="connsiteX114" fmla="*/ 23812 w 1235949"/>
              <a:gd name="connsiteY114" fmla="*/ 1009709 h 1437056"/>
              <a:gd name="connsiteX115" fmla="*/ 16668 w 1235949"/>
              <a:gd name="connsiteY115" fmla="*/ 1033521 h 1437056"/>
              <a:gd name="connsiteX116" fmla="*/ 11906 w 1235949"/>
              <a:gd name="connsiteY116" fmla="*/ 1040665 h 1437056"/>
              <a:gd name="connsiteX117" fmla="*/ 9525 w 1235949"/>
              <a:gd name="connsiteY117" fmla="*/ 1081146 h 1437056"/>
              <a:gd name="connsiteX118" fmla="*/ 7143 w 1235949"/>
              <a:gd name="connsiteY118" fmla="*/ 1090671 h 1437056"/>
              <a:gd name="connsiteX119" fmla="*/ 4762 w 1235949"/>
              <a:gd name="connsiteY119" fmla="*/ 1104959 h 1437056"/>
              <a:gd name="connsiteX120" fmla="*/ 2381 w 1235949"/>
              <a:gd name="connsiteY120" fmla="*/ 1135915 h 1437056"/>
              <a:gd name="connsiteX121" fmla="*/ 0 w 1235949"/>
              <a:gd name="connsiteY121" fmla="*/ 1143059 h 1437056"/>
              <a:gd name="connsiteX122" fmla="*/ 2381 w 1235949"/>
              <a:gd name="connsiteY122" fmla="*/ 1209734 h 1437056"/>
              <a:gd name="connsiteX123" fmla="*/ 19050 w 1235949"/>
              <a:gd name="connsiteY123" fmla="*/ 1221640 h 1437056"/>
              <a:gd name="connsiteX124" fmla="*/ 45243 w 1235949"/>
              <a:gd name="connsiteY124" fmla="*/ 1233546 h 1437056"/>
              <a:gd name="connsiteX125" fmla="*/ 59531 w 1235949"/>
              <a:gd name="connsiteY125" fmla="*/ 1238309 h 1437056"/>
              <a:gd name="connsiteX126" fmla="*/ 83343 w 1235949"/>
              <a:gd name="connsiteY126" fmla="*/ 1254978 h 1437056"/>
              <a:gd name="connsiteX127" fmla="*/ 90487 w 1235949"/>
              <a:gd name="connsiteY127" fmla="*/ 1262121 h 1437056"/>
              <a:gd name="connsiteX128" fmla="*/ 104775 w 1235949"/>
              <a:gd name="connsiteY128" fmla="*/ 1266884 h 1437056"/>
              <a:gd name="connsiteX129" fmla="*/ 123825 w 1235949"/>
              <a:gd name="connsiteY129" fmla="*/ 1271646 h 1437056"/>
              <a:gd name="connsiteX130" fmla="*/ 138112 w 1235949"/>
              <a:gd name="connsiteY130" fmla="*/ 1276409 h 1437056"/>
              <a:gd name="connsiteX131" fmla="*/ 223837 w 1235949"/>
              <a:gd name="connsiteY131" fmla="*/ 1285934 h 1437056"/>
              <a:gd name="connsiteX132" fmla="*/ 257175 w 1235949"/>
              <a:gd name="connsiteY132" fmla="*/ 1314509 h 1437056"/>
              <a:gd name="connsiteX133" fmla="*/ 261937 w 1235949"/>
              <a:gd name="connsiteY133" fmla="*/ 1321653 h 1437056"/>
              <a:gd name="connsiteX134" fmla="*/ 264318 w 1235949"/>
              <a:gd name="connsiteY134" fmla="*/ 1328796 h 1437056"/>
              <a:gd name="connsiteX135" fmla="*/ 271462 w 1235949"/>
              <a:gd name="connsiteY135" fmla="*/ 1343084 h 1437056"/>
              <a:gd name="connsiteX136" fmla="*/ 276225 w 1235949"/>
              <a:gd name="connsiteY136" fmla="*/ 1350228 h 1437056"/>
              <a:gd name="connsiteX137" fmla="*/ 285750 w 1235949"/>
              <a:gd name="connsiteY137" fmla="*/ 1352609 h 1437056"/>
              <a:gd name="connsiteX138" fmla="*/ 328612 w 1235949"/>
              <a:gd name="connsiteY138" fmla="*/ 1347846 h 1437056"/>
              <a:gd name="connsiteX139" fmla="*/ 342900 w 1235949"/>
              <a:gd name="connsiteY139" fmla="*/ 1345465 h 1437056"/>
              <a:gd name="connsiteX140" fmla="*/ 366712 w 1235949"/>
              <a:gd name="connsiteY140" fmla="*/ 1350228 h 1437056"/>
              <a:gd name="connsiteX141" fmla="*/ 373856 w 1235949"/>
              <a:gd name="connsiteY141" fmla="*/ 1383565 h 1437056"/>
              <a:gd name="connsiteX142" fmla="*/ 381000 w 1235949"/>
              <a:gd name="connsiteY142" fmla="*/ 1412140 h 1437056"/>
              <a:gd name="connsiteX143" fmla="*/ 381000 w 1235949"/>
              <a:gd name="connsiteY143" fmla="*/ 1435953 h 1437056"/>
              <a:gd name="connsiteX0" fmla="*/ 381000 w 1235949"/>
              <a:gd name="connsiteY0" fmla="*/ 1435953 h 1437056"/>
              <a:gd name="connsiteX1" fmla="*/ 411956 w 1235949"/>
              <a:gd name="connsiteY1" fmla="*/ 1431190 h 1437056"/>
              <a:gd name="connsiteX2" fmla="*/ 426243 w 1235949"/>
              <a:gd name="connsiteY2" fmla="*/ 1419284 h 1437056"/>
              <a:gd name="connsiteX3" fmla="*/ 435768 w 1235949"/>
              <a:gd name="connsiteY3" fmla="*/ 1414521 h 1437056"/>
              <a:gd name="connsiteX4" fmla="*/ 447675 w 1235949"/>
              <a:gd name="connsiteY4" fmla="*/ 1404996 h 1437056"/>
              <a:gd name="connsiteX5" fmla="*/ 450056 w 1235949"/>
              <a:gd name="connsiteY5" fmla="*/ 1397853 h 1437056"/>
              <a:gd name="connsiteX6" fmla="*/ 476250 w 1235949"/>
              <a:gd name="connsiteY6" fmla="*/ 1378803 h 1437056"/>
              <a:gd name="connsiteX7" fmla="*/ 488156 w 1235949"/>
              <a:gd name="connsiteY7" fmla="*/ 1369278 h 1437056"/>
              <a:gd name="connsiteX8" fmla="*/ 526256 w 1235949"/>
              <a:gd name="connsiteY8" fmla="*/ 1362134 h 1437056"/>
              <a:gd name="connsiteX9" fmla="*/ 559593 w 1235949"/>
              <a:gd name="connsiteY9" fmla="*/ 1357371 h 1437056"/>
              <a:gd name="connsiteX10" fmla="*/ 573881 w 1235949"/>
              <a:gd name="connsiteY10" fmla="*/ 1347846 h 1437056"/>
              <a:gd name="connsiteX11" fmla="*/ 592931 w 1235949"/>
              <a:gd name="connsiteY11" fmla="*/ 1333559 h 1437056"/>
              <a:gd name="connsiteX12" fmla="*/ 611981 w 1235949"/>
              <a:gd name="connsiteY12" fmla="*/ 1321653 h 1437056"/>
              <a:gd name="connsiteX13" fmla="*/ 626268 w 1235949"/>
              <a:gd name="connsiteY13" fmla="*/ 1319271 h 1437056"/>
              <a:gd name="connsiteX14" fmla="*/ 657225 w 1235949"/>
              <a:gd name="connsiteY14" fmla="*/ 1314509 h 1437056"/>
              <a:gd name="connsiteX15" fmla="*/ 666750 w 1235949"/>
              <a:gd name="connsiteY15" fmla="*/ 1307365 h 1437056"/>
              <a:gd name="connsiteX16" fmla="*/ 652462 w 1235949"/>
              <a:gd name="connsiteY16" fmla="*/ 1295459 h 1437056"/>
              <a:gd name="connsiteX17" fmla="*/ 616744 w 1235949"/>
              <a:gd name="connsiteY17" fmla="*/ 1266884 h 1437056"/>
              <a:gd name="connsiteX18" fmla="*/ 678655 w 1235949"/>
              <a:gd name="connsiteY18" fmla="*/ 1266884 h 1437056"/>
              <a:gd name="connsiteX19" fmla="*/ 673893 w 1235949"/>
              <a:gd name="connsiteY19" fmla="*/ 1300221 h 1437056"/>
              <a:gd name="connsiteX20" fmla="*/ 692943 w 1235949"/>
              <a:gd name="connsiteY20" fmla="*/ 1312128 h 1437056"/>
              <a:gd name="connsiteX21" fmla="*/ 752474 w 1235949"/>
              <a:gd name="connsiteY21" fmla="*/ 1316890 h 1437056"/>
              <a:gd name="connsiteX22" fmla="*/ 826293 w 1235949"/>
              <a:gd name="connsiteY22" fmla="*/ 1326415 h 1437056"/>
              <a:gd name="connsiteX23" fmla="*/ 890588 w 1235949"/>
              <a:gd name="connsiteY23" fmla="*/ 1331178 h 1437056"/>
              <a:gd name="connsiteX24" fmla="*/ 938212 w 1235949"/>
              <a:gd name="connsiteY24" fmla="*/ 1333559 h 1437056"/>
              <a:gd name="connsiteX25" fmla="*/ 952500 w 1235949"/>
              <a:gd name="connsiteY25" fmla="*/ 1312127 h 1437056"/>
              <a:gd name="connsiteX26" fmla="*/ 988218 w 1235949"/>
              <a:gd name="connsiteY26" fmla="*/ 1290696 h 1437056"/>
              <a:gd name="connsiteX27" fmla="*/ 1019174 w 1235949"/>
              <a:gd name="connsiteY27" fmla="*/ 1259740 h 1437056"/>
              <a:gd name="connsiteX28" fmla="*/ 1035843 w 1235949"/>
              <a:gd name="connsiteY28" fmla="*/ 1216878 h 1437056"/>
              <a:gd name="connsiteX29" fmla="*/ 1062037 w 1235949"/>
              <a:gd name="connsiteY29" fmla="*/ 1150203 h 1437056"/>
              <a:gd name="connsiteX30" fmla="*/ 1069181 w 1235949"/>
              <a:gd name="connsiteY30" fmla="*/ 1121628 h 1437056"/>
              <a:gd name="connsiteX31" fmla="*/ 997743 w 1235949"/>
              <a:gd name="connsiteY31" fmla="*/ 1135915 h 1437056"/>
              <a:gd name="connsiteX32" fmla="*/ 1019175 w 1235949"/>
              <a:gd name="connsiteY32" fmla="*/ 1085909 h 1437056"/>
              <a:gd name="connsiteX33" fmla="*/ 1033462 w 1235949"/>
              <a:gd name="connsiteY33" fmla="*/ 1028759 h 1437056"/>
              <a:gd name="connsiteX34" fmla="*/ 1062036 w 1235949"/>
              <a:gd name="connsiteY34" fmla="*/ 971609 h 1437056"/>
              <a:gd name="connsiteX35" fmla="*/ 1119187 w 1235949"/>
              <a:gd name="connsiteY35" fmla="*/ 923984 h 1437056"/>
              <a:gd name="connsiteX36" fmla="*/ 1173956 w 1235949"/>
              <a:gd name="connsiteY36" fmla="*/ 859690 h 1437056"/>
              <a:gd name="connsiteX37" fmla="*/ 1235868 w 1235949"/>
              <a:gd name="connsiteY37" fmla="*/ 831115 h 1437056"/>
              <a:gd name="connsiteX38" fmla="*/ 1185861 w 1235949"/>
              <a:gd name="connsiteY38" fmla="*/ 778728 h 1437056"/>
              <a:gd name="connsiteX39" fmla="*/ 1133475 w 1235949"/>
              <a:gd name="connsiteY39" fmla="*/ 745390 h 1437056"/>
              <a:gd name="connsiteX40" fmla="*/ 1088231 w 1235949"/>
              <a:gd name="connsiteY40" fmla="*/ 662046 h 1437056"/>
              <a:gd name="connsiteX41" fmla="*/ 1064418 w 1235949"/>
              <a:gd name="connsiteY41" fmla="*/ 609659 h 1437056"/>
              <a:gd name="connsiteX42" fmla="*/ 1031081 w 1235949"/>
              <a:gd name="connsiteY42" fmla="*/ 535840 h 1437056"/>
              <a:gd name="connsiteX43" fmla="*/ 992981 w 1235949"/>
              <a:gd name="connsiteY43" fmla="*/ 452496 h 1437056"/>
              <a:gd name="connsiteX44" fmla="*/ 969168 w 1235949"/>
              <a:gd name="connsiteY44" fmla="*/ 397728 h 1437056"/>
              <a:gd name="connsiteX45" fmla="*/ 947738 w 1235949"/>
              <a:gd name="connsiteY45" fmla="*/ 333434 h 1437056"/>
              <a:gd name="connsiteX46" fmla="*/ 926306 w 1235949"/>
              <a:gd name="connsiteY46" fmla="*/ 242946 h 1437056"/>
              <a:gd name="connsiteX47" fmla="*/ 900112 w 1235949"/>
              <a:gd name="connsiteY47" fmla="*/ 161985 h 1437056"/>
              <a:gd name="connsiteX48" fmla="*/ 871537 w 1235949"/>
              <a:gd name="connsiteY48" fmla="*/ 88166 h 1437056"/>
              <a:gd name="connsiteX49" fmla="*/ 823912 w 1235949"/>
              <a:gd name="connsiteY49" fmla="*/ 58 h 1437056"/>
              <a:gd name="connsiteX50" fmla="*/ 852487 w 1235949"/>
              <a:gd name="connsiteY50" fmla="*/ 84506 h 1437056"/>
              <a:gd name="connsiteX51" fmla="*/ 862012 w 1235949"/>
              <a:gd name="connsiteY51" fmla="*/ 148800 h 1437056"/>
              <a:gd name="connsiteX52" fmla="*/ 847725 w 1235949"/>
              <a:gd name="connsiteY52" fmla="*/ 207228 h 1437056"/>
              <a:gd name="connsiteX53" fmla="*/ 812006 w 1235949"/>
              <a:gd name="connsiteY53" fmla="*/ 297715 h 1437056"/>
              <a:gd name="connsiteX54" fmla="*/ 797718 w 1235949"/>
              <a:gd name="connsiteY54" fmla="*/ 354865 h 1437056"/>
              <a:gd name="connsiteX55" fmla="*/ 781050 w 1235949"/>
              <a:gd name="connsiteY55" fmla="*/ 395346 h 1437056"/>
              <a:gd name="connsiteX56" fmla="*/ 754856 w 1235949"/>
              <a:gd name="connsiteY56" fmla="*/ 445353 h 1437056"/>
              <a:gd name="connsiteX57" fmla="*/ 762000 w 1235949"/>
              <a:gd name="connsiteY57" fmla="*/ 481071 h 1437056"/>
              <a:gd name="connsiteX58" fmla="*/ 733424 w 1235949"/>
              <a:gd name="connsiteY58" fmla="*/ 483453 h 1437056"/>
              <a:gd name="connsiteX59" fmla="*/ 688181 w 1235949"/>
              <a:gd name="connsiteY59" fmla="*/ 519171 h 1437056"/>
              <a:gd name="connsiteX60" fmla="*/ 642937 w 1235949"/>
              <a:gd name="connsiteY60" fmla="*/ 562034 h 1437056"/>
              <a:gd name="connsiteX61" fmla="*/ 607218 w 1235949"/>
              <a:gd name="connsiteY61" fmla="*/ 604896 h 1437056"/>
              <a:gd name="connsiteX62" fmla="*/ 602456 w 1235949"/>
              <a:gd name="connsiteY62" fmla="*/ 612040 h 1437056"/>
              <a:gd name="connsiteX63" fmla="*/ 573881 w 1235949"/>
              <a:gd name="connsiteY63" fmla="*/ 628709 h 1437056"/>
              <a:gd name="connsiteX64" fmla="*/ 554831 w 1235949"/>
              <a:gd name="connsiteY64" fmla="*/ 638234 h 1437056"/>
              <a:gd name="connsiteX65" fmla="*/ 542925 w 1235949"/>
              <a:gd name="connsiteY65" fmla="*/ 645378 h 1437056"/>
              <a:gd name="connsiteX66" fmla="*/ 535781 w 1235949"/>
              <a:gd name="connsiteY66" fmla="*/ 647759 h 1437056"/>
              <a:gd name="connsiteX67" fmla="*/ 516731 w 1235949"/>
              <a:gd name="connsiteY67" fmla="*/ 662046 h 1437056"/>
              <a:gd name="connsiteX68" fmla="*/ 500062 w 1235949"/>
              <a:gd name="connsiteY68" fmla="*/ 676334 h 1437056"/>
              <a:gd name="connsiteX69" fmla="*/ 490537 w 1235949"/>
              <a:gd name="connsiteY69" fmla="*/ 714434 h 1437056"/>
              <a:gd name="connsiteX70" fmla="*/ 490537 w 1235949"/>
              <a:gd name="connsiteY70" fmla="*/ 831115 h 1437056"/>
              <a:gd name="connsiteX71" fmla="*/ 495300 w 1235949"/>
              <a:gd name="connsiteY71" fmla="*/ 864453 h 1437056"/>
              <a:gd name="connsiteX72" fmla="*/ 492918 w 1235949"/>
              <a:gd name="connsiteY72" fmla="*/ 897790 h 1437056"/>
              <a:gd name="connsiteX73" fmla="*/ 483393 w 1235949"/>
              <a:gd name="connsiteY73" fmla="*/ 895409 h 1437056"/>
              <a:gd name="connsiteX74" fmla="*/ 478631 w 1235949"/>
              <a:gd name="connsiteY74" fmla="*/ 888265 h 1437056"/>
              <a:gd name="connsiteX75" fmla="*/ 447675 w 1235949"/>
              <a:gd name="connsiteY75" fmla="*/ 878740 h 1437056"/>
              <a:gd name="connsiteX76" fmla="*/ 445293 w 1235949"/>
              <a:gd name="connsiteY76" fmla="*/ 871596 h 1437056"/>
              <a:gd name="connsiteX77" fmla="*/ 438150 w 1235949"/>
              <a:gd name="connsiteY77" fmla="*/ 845403 h 1437056"/>
              <a:gd name="connsiteX78" fmla="*/ 421481 w 1235949"/>
              <a:gd name="connsiteY78" fmla="*/ 854928 h 1437056"/>
              <a:gd name="connsiteX79" fmla="*/ 407193 w 1235949"/>
              <a:gd name="connsiteY79" fmla="*/ 859690 h 1437056"/>
              <a:gd name="connsiteX80" fmla="*/ 397668 w 1235949"/>
              <a:gd name="connsiteY80" fmla="*/ 869215 h 1437056"/>
              <a:gd name="connsiteX81" fmla="*/ 395287 w 1235949"/>
              <a:gd name="connsiteY81" fmla="*/ 876359 h 1437056"/>
              <a:gd name="connsiteX82" fmla="*/ 388143 w 1235949"/>
              <a:gd name="connsiteY82" fmla="*/ 885884 h 1437056"/>
              <a:gd name="connsiteX83" fmla="*/ 369093 w 1235949"/>
              <a:gd name="connsiteY83" fmla="*/ 902553 h 1437056"/>
              <a:gd name="connsiteX84" fmla="*/ 371475 w 1235949"/>
              <a:gd name="connsiteY84" fmla="*/ 938271 h 1437056"/>
              <a:gd name="connsiteX85" fmla="*/ 373856 w 1235949"/>
              <a:gd name="connsiteY85" fmla="*/ 945415 h 1437056"/>
              <a:gd name="connsiteX86" fmla="*/ 381000 w 1235949"/>
              <a:gd name="connsiteY86" fmla="*/ 950178 h 1437056"/>
              <a:gd name="connsiteX87" fmla="*/ 390525 w 1235949"/>
              <a:gd name="connsiteY87" fmla="*/ 966846 h 1437056"/>
              <a:gd name="connsiteX88" fmla="*/ 392906 w 1235949"/>
              <a:gd name="connsiteY88" fmla="*/ 976371 h 1437056"/>
              <a:gd name="connsiteX89" fmla="*/ 400050 w 1235949"/>
              <a:gd name="connsiteY89" fmla="*/ 988278 h 1437056"/>
              <a:gd name="connsiteX90" fmla="*/ 407193 w 1235949"/>
              <a:gd name="connsiteY90" fmla="*/ 1023996 h 1437056"/>
              <a:gd name="connsiteX91" fmla="*/ 404812 w 1235949"/>
              <a:gd name="connsiteY91" fmla="*/ 1040665 h 1437056"/>
              <a:gd name="connsiteX92" fmla="*/ 378618 w 1235949"/>
              <a:gd name="connsiteY92" fmla="*/ 1033521 h 1437056"/>
              <a:gd name="connsiteX93" fmla="*/ 354806 w 1235949"/>
              <a:gd name="connsiteY93" fmla="*/ 1012090 h 1437056"/>
              <a:gd name="connsiteX94" fmla="*/ 350043 w 1235949"/>
              <a:gd name="connsiteY94" fmla="*/ 1004946 h 1437056"/>
              <a:gd name="connsiteX95" fmla="*/ 342900 w 1235949"/>
              <a:gd name="connsiteY95" fmla="*/ 1000184 h 1437056"/>
              <a:gd name="connsiteX96" fmla="*/ 307181 w 1235949"/>
              <a:gd name="connsiteY96" fmla="*/ 1007328 h 1437056"/>
              <a:gd name="connsiteX97" fmla="*/ 295275 w 1235949"/>
              <a:gd name="connsiteY97" fmla="*/ 1019234 h 1437056"/>
              <a:gd name="connsiteX98" fmla="*/ 288131 w 1235949"/>
              <a:gd name="connsiteY98" fmla="*/ 1043046 h 1437056"/>
              <a:gd name="connsiteX99" fmla="*/ 285750 w 1235949"/>
              <a:gd name="connsiteY99" fmla="*/ 1054953 h 1437056"/>
              <a:gd name="connsiteX100" fmla="*/ 278606 w 1235949"/>
              <a:gd name="connsiteY100" fmla="*/ 1057334 h 1437056"/>
              <a:gd name="connsiteX101" fmla="*/ 259556 w 1235949"/>
              <a:gd name="connsiteY101" fmla="*/ 1052571 h 1437056"/>
              <a:gd name="connsiteX102" fmla="*/ 252412 w 1235949"/>
              <a:gd name="connsiteY102" fmla="*/ 1040665 h 1437056"/>
              <a:gd name="connsiteX103" fmla="*/ 235743 w 1235949"/>
              <a:gd name="connsiteY103" fmla="*/ 1023996 h 1437056"/>
              <a:gd name="connsiteX104" fmla="*/ 235743 w 1235949"/>
              <a:gd name="connsiteY104" fmla="*/ 1023996 h 1437056"/>
              <a:gd name="connsiteX105" fmla="*/ 226218 w 1235949"/>
              <a:gd name="connsiteY105" fmla="*/ 1019234 h 1437056"/>
              <a:gd name="connsiteX106" fmla="*/ 207168 w 1235949"/>
              <a:gd name="connsiteY106" fmla="*/ 1007328 h 1437056"/>
              <a:gd name="connsiteX107" fmla="*/ 197643 w 1235949"/>
              <a:gd name="connsiteY107" fmla="*/ 1004946 h 1437056"/>
              <a:gd name="connsiteX108" fmla="*/ 166687 w 1235949"/>
              <a:gd name="connsiteY108" fmla="*/ 1000184 h 1437056"/>
              <a:gd name="connsiteX109" fmla="*/ 150018 w 1235949"/>
              <a:gd name="connsiteY109" fmla="*/ 995421 h 1437056"/>
              <a:gd name="connsiteX110" fmla="*/ 126206 w 1235949"/>
              <a:gd name="connsiteY110" fmla="*/ 985896 h 1437056"/>
              <a:gd name="connsiteX111" fmla="*/ 111918 w 1235949"/>
              <a:gd name="connsiteY111" fmla="*/ 978753 h 1437056"/>
              <a:gd name="connsiteX112" fmla="*/ 52387 w 1235949"/>
              <a:gd name="connsiteY112" fmla="*/ 983515 h 1437056"/>
              <a:gd name="connsiteX113" fmla="*/ 45243 w 1235949"/>
              <a:gd name="connsiteY113" fmla="*/ 988278 h 1437056"/>
              <a:gd name="connsiteX114" fmla="*/ 23812 w 1235949"/>
              <a:gd name="connsiteY114" fmla="*/ 1009709 h 1437056"/>
              <a:gd name="connsiteX115" fmla="*/ 16668 w 1235949"/>
              <a:gd name="connsiteY115" fmla="*/ 1033521 h 1437056"/>
              <a:gd name="connsiteX116" fmla="*/ 11906 w 1235949"/>
              <a:gd name="connsiteY116" fmla="*/ 1040665 h 1437056"/>
              <a:gd name="connsiteX117" fmla="*/ 9525 w 1235949"/>
              <a:gd name="connsiteY117" fmla="*/ 1081146 h 1437056"/>
              <a:gd name="connsiteX118" fmla="*/ 7143 w 1235949"/>
              <a:gd name="connsiteY118" fmla="*/ 1090671 h 1437056"/>
              <a:gd name="connsiteX119" fmla="*/ 4762 w 1235949"/>
              <a:gd name="connsiteY119" fmla="*/ 1104959 h 1437056"/>
              <a:gd name="connsiteX120" fmla="*/ 2381 w 1235949"/>
              <a:gd name="connsiteY120" fmla="*/ 1135915 h 1437056"/>
              <a:gd name="connsiteX121" fmla="*/ 0 w 1235949"/>
              <a:gd name="connsiteY121" fmla="*/ 1143059 h 1437056"/>
              <a:gd name="connsiteX122" fmla="*/ 2381 w 1235949"/>
              <a:gd name="connsiteY122" fmla="*/ 1209734 h 1437056"/>
              <a:gd name="connsiteX123" fmla="*/ 19050 w 1235949"/>
              <a:gd name="connsiteY123" fmla="*/ 1221640 h 1437056"/>
              <a:gd name="connsiteX124" fmla="*/ 45243 w 1235949"/>
              <a:gd name="connsiteY124" fmla="*/ 1233546 h 1437056"/>
              <a:gd name="connsiteX125" fmla="*/ 59531 w 1235949"/>
              <a:gd name="connsiteY125" fmla="*/ 1238309 h 1437056"/>
              <a:gd name="connsiteX126" fmla="*/ 83343 w 1235949"/>
              <a:gd name="connsiteY126" fmla="*/ 1254978 h 1437056"/>
              <a:gd name="connsiteX127" fmla="*/ 90487 w 1235949"/>
              <a:gd name="connsiteY127" fmla="*/ 1262121 h 1437056"/>
              <a:gd name="connsiteX128" fmla="*/ 104775 w 1235949"/>
              <a:gd name="connsiteY128" fmla="*/ 1266884 h 1437056"/>
              <a:gd name="connsiteX129" fmla="*/ 123825 w 1235949"/>
              <a:gd name="connsiteY129" fmla="*/ 1271646 h 1437056"/>
              <a:gd name="connsiteX130" fmla="*/ 138112 w 1235949"/>
              <a:gd name="connsiteY130" fmla="*/ 1276409 h 1437056"/>
              <a:gd name="connsiteX131" fmla="*/ 223837 w 1235949"/>
              <a:gd name="connsiteY131" fmla="*/ 1285934 h 1437056"/>
              <a:gd name="connsiteX132" fmla="*/ 257175 w 1235949"/>
              <a:gd name="connsiteY132" fmla="*/ 1314509 h 1437056"/>
              <a:gd name="connsiteX133" fmla="*/ 261937 w 1235949"/>
              <a:gd name="connsiteY133" fmla="*/ 1321653 h 1437056"/>
              <a:gd name="connsiteX134" fmla="*/ 264318 w 1235949"/>
              <a:gd name="connsiteY134" fmla="*/ 1328796 h 1437056"/>
              <a:gd name="connsiteX135" fmla="*/ 271462 w 1235949"/>
              <a:gd name="connsiteY135" fmla="*/ 1343084 h 1437056"/>
              <a:gd name="connsiteX136" fmla="*/ 276225 w 1235949"/>
              <a:gd name="connsiteY136" fmla="*/ 1350228 h 1437056"/>
              <a:gd name="connsiteX137" fmla="*/ 285750 w 1235949"/>
              <a:gd name="connsiteY137" fmla="*/ 1352609 h 1437056"/>
              <a:gd name="connsiteX138" fmla="*/ 328612 w 1235949"/>
              <a:gd name="connsiteY138" fmla="*/ 1347846 h 1437056"/>
              <a:gd name="connsiteX139" fmla="*/ 342900 w 1235949"/>
              <a:gd name="connsiteY139" fmla="*/ 1345465 h 1437056"/>
              <a:gd name="connsiteX140" fmla="*/ 366712 w 1235949"/>
              <a:gd name="connsiteY140" fmla="*/ 1350228 h 1437056"/>
              <a:gd name="connsiteX141" fmla="*/ 373856 w 1235949"/>
              <a:gd name="connsiteY141" fmla="*/ 1383565 h 1437056"/>
              <a:gd name="connsiteX142" fmla="*/ 381000 w 1235949"/>
              <a:gd name="connsiteY142" fmla="*/ 1412140 h 1437056"/>
              <a:gd name="connsiteX143" fmla="*/ 381000 w 1235949"/>
              <a:gd name="connsiteY143" fmla="*/ 1435953 h 1437056"/>
              <a:gd name="connsiteX0" fmla="*/ 381000 w 1235949"/>
              <a:gd name="connsiteY0" fmla="*/ 1435953 h 1437056"/>
              <a:gd name="connsiteX1" fmla="*/ 411956 w 1235949"/>
              <a:gd name="connsiteY1" fmla="*/ 1431190 h 1437056"/>
              <a:gd name="connsiteX2" fmla="*/ 426243 w 1235949"/>
              <a:gd name="connsiteY2" fmla="*/ 1419284 h 1437056"/>
              <a:gd name="connsiteX3" fmla="*/ 435768 w 1235949"/>
              <a:gd name="connsiteY3" fmla="*/ 1414521 h 1437056"/>
              <a:gd name="connsiteX4" fmla="*/ 447675 w 1235949"/>
              <a:gd name="connsiteY4" fmla="*/ 1404996 h 1437056"/>
              <a:gd name="connsiteX5" fmla="*/ 450056 w 1235949"/>
              <a:gd name="connsiteY5" fmla="*/ 1397853 h 1437056"/>
              <a:gd name="connsiteX6" fmla="*/ 476250 w 1235949"/>
              <a:gd name="connsiteY6" fmla="*/ 1378803 h 1437056"/>
              <a:gd name="connsiteX7" fmla="*/ 488156 w 1235949"/>
              <a:gd name="connsiteY7" fmla="*/ 1369278 h 1437056"/>
              <a:gd name="connsiteX8" fmla="*/ 526256 w 1235949"/>
              <a:gd name="connsiteY8" fmla="*/ 1362134 h 1437056"/>
              <a:gd name="connsiteX9" fmla="*/ 559593 w 1235949"/>
              <a:gd name="connsiteY9" fmla="*/ 1357371 h 1437056"/>
              <a:gd name="connsiteX10" fmla="*/ 573881 w 1235949"/>
              <a:gd name="connsiteY10" fmla="*/ 1347846 h 1437056"/>
              <a:gd name="connsiteX11" fmla="*/ 592931 w 1235949"/>
              <a:gd name="connsiteY11" fmla="*/ 1333559 h 1437056"/>
              <a:gd name="connsiteX12" fmla="*/ 611981 w 1235949"/>
              <a:gd name="connsiteY12" fmla="*/ 1321653 h 1437056"/>
              <a:gd name="connsiteX13" fmla="*/ 626268 w 1235949"/>
              <a:gd name="connsiteY13" fmla="*/ 1319271 h 1437056"/>
              <a:gd name="connsiteX14" fmla="*/ 657225 w 1235949"/>
              <a:gd name="connsiteY14" fmla="*/ 1314509 h 1437056"/>
              <a:gd name="connsiteX15" fmla="*/ 652462 w 1235949"/>
              <a:gd name="connsiteY15" fmla="*/ 1295459 h 1437056"/>
              <a:gd name="connsiteX16" fmla="*/ 616744 w 1235949"/>
              <a:gd name="connsiteY16" fmla="*/ 1266884 h 1437056"/>
              <a:gd name="connsiteX17" fmla="*/ 678655 w 1235949"/>
              <a:gd name="connsiteY17" fmla="*/ 1266884 h 1437056"/>
              <a:gd name="connsiteX18" fmla="*/ 673893 w 1235949"/>
              <a:gd name="connsiteY18" fmla="*/ 1300221 h 1437056"/>
              <a:gd name="connsiteX19" fmla="*/ 692943 w 1235949"/>
              <a:gd name="connsiteY19" fmla="*/ 1312128 h 1437056"/>
              <a:gd name="connsiteX20" fmla="*/ 752474 w 1235949"/>
              <a:gd name="connsiteY20" fmla="*/ 1316890 h 1437056"/>
              <a:gd name="connsiteX21" fmla="*/ 826293 w 1235949"/>
              <a:gd name="connsiteY21" fmla="*/ 1326415 h 1437056"/>
              <a:gd name="connsiteX22" fmla="*/ 890588 w 1235949"/>
              <a:gd name="connsiteY22" fmla="*/ 1331178 h 1437056"/>
              <a:gd name="connsiteX23" fmla="*/ 938212 w 1235949"/>
              <a:gd name="connsiteY23" fmla="*/ 1333559 h 1437056"/>
              <a:gd name="connsiteX24" fmla="*/ 952500 w 1235949"/>
              <a:gd name="connsiteY24" fmla="*/ 1312127 h 1437056"/>
              <a:gd name="connsiteX25" fmla="*/ 988218 w 1235949"/>
              <a:gd name="connsiteY25" fmla="*/ 1290696 h 1437056"/>
              <a:gd name="connsiteX26" fmla="*/ 1019174 w 1235949"/>
              <a:gd name="connsiteY26" fmla="*/ 1259740 h 1437056"/>
              <a:gd name="connsiteX27" fmla="*/ 1035843 w 1235949"/>
              <a:gd name="connsiteY27" fmla="*/ 1216878 h 1437056"/>
              <a:gd name="connsiteX28" fmla="*/ 1062037 w 1235949"/>
              <a:gd name="connsiteY28" fmla="*/ 1150203 h 1437056"/>
              <a:gd name="connsiteX29" fmla="*/ 1069181 w 1235949"/>
              <a:gd name="connsiteY29" fmla="*/ 1121628 h 1437056"/>
              <a:gd name="connsiteX30" fmla="*/ 997743 w 1235949"/>
              <a:gd name="connsiteY30" fmla="*/ 1135915 h 1437056"/>
              <a:gd name="connsiteX31" fmla="*/ 1019175 w 1235949"/>
              <a:gd name="connsiteY31" fmla="*/ 1085909 h 1437056"/>
              <a:gd name="connsiteX32" fmla="*/ 1033462 w 1235949"/>
              <a:gd name="connsiteY32" fmla="*/ 1028759 h 1437056"/>
              <a:gd name="connsiteX33" fmla="*/ 1062036 w 1235949"/>
              <a:gd name="connsiteY33" fmla="*/ 971609 h 1437056"/>
              <a:gd name="connsiteX34" fmla="*/ 1119187 w 1235949"/>
              <a:gd name="connsiteY34" fmla="*/ 923984 h 1437056"/>
              <a:gd name="connsiteX35" fmla="*/ 1173956 w 1235949"/>
              <a:gd name="connsiteY35" fmla="*/ 859690 h 1437056"/>
              <a:gd name="connsiteX36" fmla="*/ 1235868 w 1235949"/>
              <a:gd name="connsiteY36" fmla="*/ 831115 h 1437056"/>
              <a:gd name="connsiteX37" fmla="*/ 1185861 w 1235949"/>
              <a:gd name="connsiteY37" fmla="*/ 778728 h 1437056"/>
              <a:gd name="connsiteX38" fmla="*/ 1133475 w 1235949"/>
              <a:gd name="connsiteY38" fmla="*/ 745390 h 1437056"/>
              <a:gd name="connsiteX39" fmla="*/ 1088231 w 1235949"/>
              <a:gd name="connsiteY39" fmla="*/ 662046 h 1437056"/>
              <a:gd name="connsiteX40" fmla="*/ 1064418 w 1235949"/>
              <a:gd name="connsiteY40" fmla="*/ 609659 h 1437056"/>
              <a:gd name="connsiteX41" fmla="*/ 1031081 w 1235949"/>
              <a:gd name="connsiteY41" fmla="*/ 535840 h 1437056"/>
              <a:gd name="connsiteX42" fmla="*/ 992981 w 1235949"/>
              <a:gd name="connsiteY42" fmla="*/ 452496 h 1437056"/>
              <a:gd name="connsiteX43" fmla="*/ 969168 w 1235949"/>
              <a:gd name="connsiteY43" fmla="*/ 397728 h 1437056"/>
              <a:gd name="connsiteX44" fmla="*/ 947738 w 1235949"/>
              <a:gd name="connsiteY44" fmla="*/ 333434 h 1437056"/>
              <a:gd name="connsiteX45" fmla="*/ 926306 w 1235949"/>
              <a:gd name="connsiteY45" fmla="*/ 242946 h 1437056"/>
              <a:gd name="connsiteX46" fmla="*/ 900112 w 1235949"/>
              <a:gd name="connsiteY46" fmla="*/ 161985 h 1437056"/>
              <a:gd name="connsiteX47" fmla="*/ 871537 w 1235949"/>
              <a:gd name="connsiteY47" fmla="*/ 88166 h 1437056"/>
              <a:gd name="connsiteX48" fmla="*/ 823912 w 1235949"/>
              <a:gd name="connsiteY48" fmla="*/ 58 h 1437056"/>
              <a:gd name="connsiteX49" fmla="*/ 852487 w 1235949"/>
              <a:gd name="connsiteY49" fmla="*/ 84506 h 1437056"/>
              <a:gd name="connsiteX50" fmla="*/ 862012 w 1235949"/>
              <a:gd name="connsiteY50" fmla="*/ 148800 h 1437056"/>
              <a:gd name="connsiteX51" fmla="*/ 847725 w 1235949"/>
              <a:gd name="connsiteY51" fmla="*/ 207228 h 1437056"/>
              <a:gd name="connsiteX52" fmla="*/ 812006 w 1235949"/>
              <a:gd name="connsiteY52" fmla="*/ 297715 h 1437056"/>
              <a:gd name="connsiteX53" fmla="*/ 797718 w 1235949"/>
              <a:gd name="connsiteY53" fmla="*/ 354865 h 1437056"/>
              <a:gd name="connsiteX54" fmla="*/ 781050 w 1235949"/>
              <a:gd name="connsiteY54" fmla="*/ 395346 h 1437056"/>
              <a:gd name="connsiteX55" fmla="*/ 754856 w 1235949"/>
              <a:gd name="connsiteY55" fmla="*/ 445353 h 1437056"/>
              <a:gd name="connsiteX56" fmla="*/ 762000 w 1235949"/>
              <a:gd name="connsiteY56" fmla="*/ 481071 h 1437056"/>
              <a:gd name="connsiteX57" fmla="*/ 733424 w 1235949"/>
              <a:gd name="connsiteY57" fmla="*/ 483453 h 1437056"/>
              <a:gd name="connsiteX58" fmla="*/ 688181 w 1235949"/>
              <a:gd name="connsiteY58" fmla="*/ 519171 h 1437056"/>
              <a:gd name="connsiteX59" fmla="*/ 642937 w 1235949"/>
              <a:gd name="connsiteY59" fmla="*/ 562034 h 1437056"/>
              <a:gd name="connsiteX60" fmla="*/ 607218 w 1235949"/>
              <a:gd name="connsiteY60" fmla="*/ 604896 h 1437056"/>
              <a:gd name="connsiteX61" fmla="*/ 602456 w 1235949"/>
              <a:gd name="connsiteY61" fmla="*/ 612040 h 1437056"/>
              <a:gd name="connsiteX62" fmla="*/ 573881 w 1235949"/>
              <a:gd name="connsiteY62" fmla="*/ 628709 h 1437056"/>
              <a:gd name="connsiteX63" fmla="*/ 554831 w 1235949"/>
              <a:gd name="connsiteY63" fmla="*/ 638234 h 1437056"/>
              <a:gd name="connsiteX64" fmla="*/ 542925 w 1235949"/>
              <a:gd name="connsiteY64" fmla="*/ 645378 h 1437056"/>
              <a:gd name="connsiteX65" fmla="*/ 535781 w 1235949"/>
              <a:gd name="connsiteY65" fmla="*/ 647759 h 1437056"/>
              <a:gd name="connsiteX66" fmla="*/ 516731 w 1235949"/>
              <a:gd name="connsiteY66" fmla="*/ 662046 h 1437056"/>
              <a:gd name="connsiteX67" fmla="*/ 500062 w 1235949"/>
              <a:gd name="connsiteY67" fmla="*/ 676334 h 1437056"/>
              <a:gd name="connsiteX68" fmla="*/ 490537 w 1235949"/>
              <a:gd name="connsiteY68" fmla="*/ 714434 h 1437056"/>
              <a:gd name="connsiteX69" fmla="*/ 490537 w 1235949"/>
              <a:gd name="connsiteY69" fmla="*/ 831115 h 1437056"/>
              <a:gd name="connsiteX70" fmla="*/ 495300 w 1235949"/>
              <a:gd name="connsiteY70" fmla="*/ 864453 h 1437056"/>
              <a:gd name="connsiteX71" fmla="*/ 492918 w 1235949"/>
              <a:gd name="connsiteY71" fmla="*/ 897790 h 1437056"/>
              <a:gd name="connsiteX72" fmla="*/ 483393 w 1235949"/>
              <a:gd name="connsiteY72" fmla="*/ 895409 h 1437056"/>
              <a:gd name="connsiteX73" fmla="*/ 478631 w 1235949"/>
              <a:gd name="connsiteY73" fmla="*/ 888265 h 1437056"/>
              <a:gd name="connsiteX74" fmla="*/ 447675 w 1235949"/>
              <a:gd name="connsiteY74" fmla="*/ 878740 h 1437056"/>
              <a:gd name="connsiteX75" fmla="*/ 445293 w 1235949"/>
              <a:gd name="connsiteY75" fmla="*/ 871596 h 1437056"/>
              <a:gd name="connsiteX76" fmla="*/ 438150 w 1235949"/>
              <a:gd name="connsiteY76" fmla="*/ 845403 h 1437056"/>
              <a:gd name="connsiteX77" fmla="*/ 421481 w 1235949"/>
              <a:gd name="connsiteY77" fmla="*/ 854928 h 1437056"/>
              <a:gd name="connsiteX78" fmla="*/ 407193 w 1235949"/>
              <a:gd name="connsiteY78" fmla="*/ 859690 h 1437056"/>
              <a:gd name="connsiteX79" fmla="*/ 397668 w 1235949"/>
              <a:gd name="connsiteY79" fmla="*/ 869215 h 1437056"/>
              <a:gd name="connsiteX80" fmla="*/ 395287 w 1235949"/>
              <a:gd name="connsiteY80" fmla="*/ 876359 h 1437056"/>
              <a:gd name="connsiteX81" fmla="*/ 388143 w 1235949"/>
              <a:gd name="connsiteY81" fmla="*/ 885884 h 1437056"/>
              <a:gd name="connsiteX82" fmla="*/ 369093 w 1235949"/>
              <a:gd name="connsiteY82" fmla="*/ 902553 h 1437056"/>
              <a:gd name="connsiteX83" fmla="*/ 371475 w 1235949"/>
              <a:gd name="connsiteY83" fmla="*/ 938271 h 1437056"/>
              <a:gd name="connsiteX84" fmla="*/ 373856 w 1235949"/>
              <a:gd name="connsiteY84" fmla="*/ 945415 h 1437056"/>
              <a:gd name="connsiteX85" fmla="*/ 381000 w 1235949"/>
              <a:gd name="connsiteY85" fmla="*/ 950178 h 1437056"/>
              <a:gd name="connsiteX86" fmla="*/ 390525 w 1235949"/>
              <a:gd name="connsiteY86" fmla="*/ 966846 h 1437056"/>
              <a:gd name="connsiteX87" fmla="*/ 392906 w 1235949"/>
              <a:gd name="connsiteY87" fmla="*/ 976371 h 1437056"/>
              <a:gd name="connsiteX88" fmla="*/ 400050 w 1235949"/>
              <a:gd name="connsiteY88" fmla="*/ 988278 h 1437056"/>
              <a:gd name="connsiteX89" fmla="*/ 407193 w 1235949"/>
              <a:gd name="connsiteY89" fmla="*/ 1023996 h 1437056"/>
              <a:gd name="connsiteX90" fmla="*/ 404812 w 1235949"/>
              <a:gd name="connsiteY90" fmla="*/ 1040665 h 1437056"/>
              <a:gd name="connsiteX91" fmla="*/ 378618 w 1235949"/>
              <a:gd name="connsiteY91" fmla="*/ 1033521 h 1437056"/>
              <a:gd name="connsiteX92" fmla="*/ 354806 w 1235949"/>
              <a:gd name="connsiteY92" fmla="*/ 1012090 h 1437056"/>
              <a:gd name="connsiteX93" fmla="*/ 350043 w 1235949"/>
              <a:gd name="connsiteY93" fmla="*/ 1004946 h 1437056"/>
              <a:gd name="connsiteX94" fmla="*/ 342900 w 1235949"/>
              <a:gd name="connsiteY94" fmla="*/ 1000184 h 1437056"/>
              <a:gd name="connsiteX95" fmla="*/ 307181 w 1235949"/>
              <a:gd name="connsiteY95" fmla="*/ 1007328 h 1437056"/>
              <a:gd name="connsiteX96" fmla="*/ 295275 w 1235949"/>
              <a:gd name="connsiteY96" fmla="*/ 1019234 h 1437056"/>
              <a:gd name="connsiteX97" fmla="*/ 288131 w 1235949"/>
              <a:gd name="connsiteY97" fmla="*/ 1043046 h 1437056"/>
              <a:gd name="connsiteX98" fmla="*/ 285750 w 1235949"/>
              <a:gd name="connsiteY98" fmla="*/ 1054953 h 1437056"/>
              <a:gd name="connsiteX99" fmla="*/ 278606 w 1235949"/>
              <a:gd name="connsiteY99" fmla="*/ 1057334 h 1437056"/>
              <a:gd name="connsiteX100" fmla="*/ 259556 w 1235949"/>
              <a:gd name="connsiteY100" fmla="*/ 1052571 h 1437056"/>
              <a:gd name="connsiteX101" fmla="*/ 252412 w 1235949"/>
              <a:gd name="connsiteY101" fmla="*/ 1040665 h 1437056"/>
              <a:gd name="connsiteX102" fmla="*/ 235743 w 1235949"/>
              <a:gd name="connsiteY102" fmla="*/ 1023996 h 1437056"/>
              <a:gd name="connsiteX103" fmla="*/ 235743 w 1235949"/>
              <a:gd name="connsiteY103" fmla="*/ 1023996 h 1437056"/>
              <a:gd name="connsiteX104" fmla="*/ 226218 w 1235949"/>
              <a:gd name="connsiteY104" fmla="*/ 1019234 h 1437056"/>
              <a:gd name="connsiteX105" fmla="*/ 207168 w 1235949"/>
              <a:gd name="connsiteY105" fmla="*/ 1007328 h 1437056"/>
              <a:gd name="connsiteX106" fmla="*/ 197643 w 1235949"/>
              <a:gd name="connsiteY106" fmla="*/ 1004946 h 1437056"/>
              <a:gd name="connsiteX107" fmla="*/ 166687 w 1235949"/>
              <a:gd name="connsiteY107" fmla="*/ 1000184 h 1437056"/>
              <a:gd name="connsiteX108" fmla="*/ 150018 w 1235949"/>
              <a:gd name="connsiteY108" fmla="*/ 995421 h 1437056"/>
              <a:gd name="connsiteX109" fmla="*/ 126206 w 1235949"/>
              <a:gd name="connsiteY109" fmla="*/ 985896 h 1437056"/>
              <a:gd name="connsiteX110" fmla="*/ 111918 w 1235949"/>
              <a:gd name="connsiteY110" fmla="*/ 978753 h 1437056"/>
              <a:gd name="connsiteX111" fmla="*/ 52387 w 1235949"/>
              <a:gd name="connsiteY111" fmla="*/ 983515 h 1437056"/>
              <a:gd name="connsiteX112" fmla="*/ 45243 w 1235949"/>
              <a:gd name="connsiteY112" fmla="*/ 988278 h 1437056"/>
              <a:gd name="connsiteX113" fmla="*/ 23812 w 1235949"/>
              <a:gd name="connsiteY113" fmla="*/ 1009709 h 1437056"/>
              <a:gd name="connsiteX114" fmla="*/ 16668 w 1235949"/>
              <a:gd name="connsiteY114" fmla="*/ 1033521 h 1437056"/>
              <a:gd name="connsiteX115" fmla="*/ 11906 w 1235949"/>
              <a:gd name="connsiteY115" fmla="*/ 1040665 h 1437056"/>
              <a:gd name="connsiteX116" fmla="*/ 9525 w 1235949"/>
              <a:gd name="connsiteY116" fmla="*/ 1081146 h 1437056"/>
              <a:gd name="connsiteX117" fmla="*/ 7143 w 1235949"/>
              <a:gd name="connsiteY117" fmla="*/ 1090671 h 1437056"/>
              <a:gd name="connsiteX118" fmla="*/ 4762 w 1235949"/>
              <a:gd name="connsiteY118" fmla="*/ 1104959 h 1437056"/>
              <a:gd name="connsiteX119" fmla="*/ 2381 w 1235949"/>
              <a:gd name="connsiteY119" fmla="*/ 1135915 h 1437056"/>
              <a:gd name="connsiteX120" fmla="*/ 0 w 1235949"/>
              <a:gd name="connsiteY120" fmla="*/ 1143059 h 1437056"/>
              <a:gd name="connsiteX121" fmla="*/ 2381 w 1235949"/>
              <a:gd name="connsiteY121" fmla="*/ 1209734 h 1437056"/>
              <a:gd name="connsiteX122" fmla="*/ 19050 w 1235949"/>
              <a:gd name="connsiteY122" fmla="*/ 1221640 h 1437056"/>
              <a:gd name="connsiteX123" fmla="*/ 45243 w 1235949"/>
              <a:gd name="connsiteY123" fmla="*/ 1233546 h 1437056"/>
              <a:gd name="connsiteX124" fmla="*/ 59531 w 1235949"/>
              <a:gd name="connsiteY124" fmla="*/ 1238309 h 1437056"/>
              <a:gd name="connsiteX125" fmla="*/ 83343 w 1235949"/>
              <a:gd name="connsiteY125" fmla="*/ 1254978 h 1437056"/>
              <a:gd name="connsiteX126" fmla="*/ 90487 w 1235949"/>
              <a:gd name="connsiteY126" fmla="*/ 1262121 h 1437056"/>
              <a:gd name="connsiteX127" fmla="*/ 104775 w 1235949"/>
              <a:gd name="connsiteY127" fmla="*/ 1266884 h 1437056"/>
              <a:gd name="connsiteX128" fmla="*/ 123825 w 1235949"/>
              <a:gd name="connsiteY128" fmla="*/ 1271646 h 1437056"/>
              <a:gd name="connsiteX129" fmla="*/ 138112 w 1235949"/>
              <a:gd name="connsiteY129" fmla="*/ 1276409 h 1437056"/>
              <a:gd name="connsiteX130" fmla="*/ 223837 w 1235949"/>
              <a:gd name="connsiteY130" fmla="*/ 1285934 h 1437056"/>
              <a:gd name="connsiteX131" fmla="*/ 257175 w 1235949"/>
              <a:gd name="connsiteY131" fmla="*/ 1314509 h 1437056"/>
              <a:gd name="connsiteX132" fmla="*/ 261937 w 1235949"/>
              <a:gd name="connsiteY132" fmla="*/ 1321653 h 1437056"/>
              <a:gd name="connsiteX133" fmla="*/ 264318 w 1235949"/>
              <a:gd name="connsiteY133" fmla="*/ 1328796 h 1437056"/>
              <a:gd name="connsiteX134" fmla="*/ 271462 w 1235949"/>
              <a:gd name="connsiteY134" fmla="*/ 1343084 h 1437056"/>
              <a:gd name="connsiteX135" fmla="*/ 276225 w 1235949"/>
              <a:gd name="connsiteY135" fmla="*/ 1350228 h 1437056"/>
              <a:gd name="connsiteX136" fmla="*/ 285750 w 1235949"/>
              <a:gd name="connsiteY136" fmla="*/ 1352609 h 1437056"/>
              <a:gd name="connsiteX137" fmla="*/ 328612 w 1235949"/>
              <a:gd name="connsiteY137" fmla="*/ 1347846 h 1437056"/>
              <a:gd name="connsiteX138" fmla="*/ 342900 w 1235949"/>
              <a:gd name="connsiteY138" fmla="*/ 1345465 h 1437056"/>
              <a:gd name="connsiteX139" fmla="*/ 366712 w 1235949"/>
              <a:gd name="connsiteY139" fmla="*/ 1350228 h 1437056"/>
              <a:gd name="connsiteX140" fmla="*/ 373856 w 1235949"/>
              <a:gd name="connsiteY140" fmla="*/ 1383565 h 1437056"/>
              <a:gd name="connsiteX141" fmla="*/ 381000 w 1235949"/>
              <a:gd name="connsiteY141" fmla="*/ 1412140 h 1437056"/>
              <a:gd name="connsiteX142" fmla="*/ 381000 w 1235949"/>
              <a:gd name="connsiteY142" fmla="*/ 1435953 h 1437056"/>
              <a:gd name="connsiteX0" fmla="*/ 381000 w 1235949"/>
              <a:gd name="connsiteY0" fmla="*/ 1435953 h 1437056"/>
              <a:gd name="connsiteX1" fmla="*/ 411956 w 1235949"/>
              <a:gd name="connsiteY1" fmla="*/ 1431190 h 1437056"/>
              <a:gd name="connsiteX2" fmla="*/ 426243 w 1235949"/>
              <a:gd name="connsiteY2" fmla="*/ 1419284 h 1437056"/>
              <a:gd name="connsiteX3" fmla="*/ 435768 w 1235949"/>
              <a:gd name="connsiteY3" fmla="*/ 1414521 h 1437056"/>
              <a:gd name="connsiteX4" fmla="*/ 447675 w 1235949"/>
              <a:gd name="connsiteY4" fmla="*/ 1404996 h 1437056"/>
              <a:gd name="connsiteX5" fmla="*/ 450056 w 1235949"/>
              <a:gd name="connsiteY5" fmla="*/ 1397853 h 1437056"/>
              <a:gd name="connsiteX6" fmla="*/ 476250 w 1235949"/>
              <a:gd name="connsiteY6" fmla="*/ 1378803 h 1437056"/>
              <a:gd name="connsiteX7" fmla="*/ 488156 w 1235949"/>
              <a:gd name="connsiteY7" fmla="*/ 1369278 h 1437056"/>
              <a:gd name="connsiteX8" fmla="*/ 526256 w 1235949"/>
              <a:gd name="connsiteY8" fmla="*/ 1362134 h 1437056"/>
              <a:gd name="connsiteX9" fmla="*/ 559593 w 1235949"/>
              <a:gd name="connsiteY9" fmla="*/ 1357371 h 1437056"/>
              <a:gd name="connsiteX10" fmla="*/ 573881 w 1235949"/>
              <a:gd name="connsiteY10" fmla="*/ 1347846 h 1437056"/>
              <a:gd name="connsiteX11" fmla="*/ 592931 w 1235949"/>
              <a:gd name="connsiteY11" fmla="*/ 1333559 h 1437056"/>
              <a:gd name="connsiteX12" fmla="*/ 611981 w 1235949"/>
              <a:gd name="connsiteY12" fmla="*/ 1321653 h 1437056"/>
              <a:gd name="connsiteX13" fmla="*/ 626268 w 1235949"/>
              <a:gd name="connsiteY13" fmla="*/ 1319271 h 1437056"/>
              <a:gd name="connsiteX14" fmla="*/ 659606 w 1235949"/>
              <a:gd name="connsiteY14" fmla="*/ 1316890 h 1437056"/>
              <a:gd name="connsiteX15" fmla="*/ 652462 w 1235949"/>
              <a:gd name="connsiteY15" fmla="*/ 1295459 h 1437056"/>
              <a:gd name="connsiteX16" fmla="*/ 616744 w 1235949"/>
              <a:gd name="connsiteY16" fmla="*/ 1266884 h 1437056"/>
              <a:gd name="connsiteX17" fmla="*/ 678655 w 1235949"/>
              <a:gd name="connsiteY17" fmla="*/ 1266884 h 1437056"/>
              <a:gd name="connsiteX18" fmla="*/ 673893 w 1235949"/>
              <a:gd name="connsiteY18" fmla="*/ 1300221 h 1437056"/>
              <a:gd name="connsiteX19" fmla="*/ 692943 w 1235949"/>
              <a:gd name="connsiteY19" fmla="*/ 1312128 h 1437056"/>
              <a:gd name="connsiteX20" fmla="*/ 752474 w 1235949"/>
              <a:gd name="connsiteY20" fmla="*/ 1316890 h 1437056"/>
              <a:gd name="connsiteX21" fmla="*/ 826293 w 1235949"/>
              <a:gd name="connsiteY21" fmla="*/ 1326415 h 1437056"/>
              <a:gd name="connsiteX22" fmla="*/ 890588 w 1235949"/>
              <a:gd name="connsiteY22" fmla="*/ 1331178 h 1437056"/>
              <a:gd name="connsiteX23" fmla="*/ 938212 w 1235949"/>
              <a:gd name="connsiteY23" fmla="*/ 1333559 h 1437056"/>
              <a:gd name="connsiteX24" fmla="*/ 952500 w 1235949"/>
              <a:gd name="connsiteY24" fmla="*/ 1312127 h 1437056"/>
              <a:gd name="connsiteX25" fmla="*/ 988218 w 1235949"/>
              <a:gd name="connsiteY25" fmla="*/ 1290696 h 1437056"/>
              <a:gd name="connsiteX26" fmla="*/ 1019174 w 1235949"/>
              <a:gd name="connsiteY26" fmla="*/ 1259740 h 1437056"/>
              <a:gd name="connsiteX27" fmla="*/ 1035843 w 1235949"/>
              <a:gd name="connsiteY27" fmla="*/ 1216878 h 1437056"/>
              <a:gd name="connsiteX28" fmla="*/ 1062037 w 1235949"/>
              <a:gd name="connsiteY28" fmla="*/ 1150203 h 1437056"/>
              <a:gd name="connsiteX29" fmla="*/ 1069181 w 1235949"/>
              <a:gd name="connsiteY29" fmla="*/ 1121628 h 1437056"/>
              <a:gd name="connsiteX30" fmla="*/ 997743 w 1235949"/>
              <a:gd name="connsiteY30" fmla="*/ 1135915 h 1437056"/>
              <a:gd name="connsiteX31" fmla="*/ 1019175 w 1235949"/>
              <a:gd name="connsiteY31" fmla="*/ 1085909 h 1437056"/>
              <a:gd name="connsiteX32" fmla="*/ 1033462 w 1235949"/>
              <a:gd name="connsiteY32" fmla="*/ 1028759 h 1437056"/>
              <a:gd name="connsiteX33" fmla="*/ 1062036 w 1235949"/>
              <a:gd name="connsiteY33" fmla="*/ 971609 h 1437056"/>
              <a:gd name="connsiteX34" fmla="*/ 1119187 w 1235949"/>
              <a:gd name="connsiteY34" fmla="*/ 923984 h 1437056"/>
              <a:gd name="connsiteX35" fmla="*/ 1173956 w 1235949"/>
              <a:gd name="connsiteY35" fmla="*/ 859690 h 1437056"/>
              <a:gd name="connsiteX36" fmla="*/ 1235868 w 1235949"/>
              <a:gd name="connsiteY36" fmla="*/ 831115 h 1437056"/>
              <a:gd name="connsiteX37" fmla="*/ 1185861 w 1235949"/>
              <a:gd name="connsiteY37" fmla="*/ 778728 h 1437056"/>
              <a:gd name="connsiteX38" fmla="*/ 1133475 w 1235949"/>
              <a:gd name="connsiteY38" fmla="*/ 745390 h 1437056"/>
              <a:gd name="connsiteX39" fmla="*/ 1088231 w 1235949"/>
              <a:gd name="connsiteY39" fmla="*/ 662046 h 1437056"/>
              <a:gd name="connsiteX40" fmla="*/ 1064418 w 1235949"/>
              <a:gd name="connsiteY40" fmla="*/ 609659 h 1437056"/>
              <a:gd name="connsiteX41" fmla="*/ 1031081 w 1235949"/>
              <a:gd name="connsiteY41" fmla="*/ 535840 h 1437056"/>
              <a:gd name="connsiteX42" fmla="*/ 992981 w 1235949"/>
              <a:gd name="connsiteY42" fmla="*/ 452496 h 1437056"/>
              <a:gd name="connsiteX43" fmla="*/ 969168 w 1235949"/>
              <a:gd name="connsiteY43" fmla="*/ 397728 h 1437056"/>
              <a:gd name="connsiteX44" fmla="*/ 947738 w 1235949"/>
              <a:gd name="connsiteY44" fmla="*/ 333434 h 1437056"/>
              <a:gd name="connsiteX45" fmla="*/ 926306 w 1235949"/>
              <a:gd name="connsiteY45" fmla="*/ 242946 h 1437056"/>
              <a:gd name="connsiteX46" fmla="*/ 900112 w 1235949"/>
              <a:gd name="connsiteY46" fmla="*/ 161985 h 1437056"/>
              <a:gd name="connsiteX47" fmla="*/ 871537 w 1235949"/>
              <a:gd name="connsiteY47" fmla="*/ 88166 h 1437056"/>
              <a:gd name="connsiteX48" fmla="*/ 823912 w 1235949"/>
              <a:gd name="connsiteY48" fmla="*/ 58 h 1437056"/>
              <a:gd name="connsiteX49" fmla="*/ 852487 w 1235949"/>
              <a:gd name="connsiteY49" fmla="*/ 84506 h 1437056"/>
              <a:gd name="connsiteX50" fmla="*/ 862012 w 1235949"/>
              <a:gd name="connsiteY50" fmla="*/ 148800 h 1437056"/>
              <a:gd name="connsiteX51" fmla="*/ 847725 w 1235949"/>
              <a:gd name="connsiteY51" fmla="*/ 207228 h 1437056"/>
              <a:gd name="connsiteX52" fmla="*/ 812006 w 1235949"/>
              <a:gd name="connsiteY52" fmla="*/ 297715 h 1437056"/>
              <a:gd name="connsiteX53" fmla="*/ 797718 w 1235949"/>
              <a:gd name="connsiteY53" fmla="*/ 354865 h 1437056"/>
              <a:gd name="connsiteX54" fmla="*/ 781050 w 1235949"/>
              <a:gd name="connsiteY54" fmla="*/ 395346 h 1437056"/>
              <a:gd name="connsiteX55" fmla="*/ 754856 w 1235949"/>
              <a:gd name="connsiteY55" fmla="*/ 445353 h 1437056"/>
              <a:gd name="connsiteX56" fmla="*/ 762000 w 1235949"/>
              <a:gd name="connsiteY56" fmla="*/ 481071 h 1437056"/>
              <a:gd name="connsiteX57" fmla="*/ 733424 w 1235949"/>
              <a:gd name="connsiteY57" fmla="*/ 483453 h 1437056"/>
              <a:gd name="connsiteX58" fmla="*/ 688181 w 1235949"/>
              <a:gd name="connsiteY58" fmla="*/ 519171 h 1437056"/>
              <a:gd name="connsiteX59" fmla="*/ 642937 w 1235949"/>
              <a:gd name="connsiteY59" fmla="*/ 562034 h 1437056"/>
              <a:gd name="connsiteX60" fmla="*/ 607218 w 1235949"/>
              <a:gd name="connsiteY60" fmla="*/ 604896 h 1437056"/>
              <a:gd name="connsiteX61" fmla="*/ 602456 w 1235949"/>
              <a:gd name="connsiteY61" fmla="*/ 612040 h 1437056"/>
              <a:gd name="connsiteX62" fmla="*/ 573881 w 1235949"/>
              <a:gd name="connsiteY62" fmla="*/ 628709 h 1437056"/>
              <a:gd name="connsiteX63" fmla="*/ 554831 w 1235949"/>
              <a:gd name="connsiteY63" fmla="*/ 638234 h 1437056"/>
              <a:gd name="connsiteX64" fmla="*/ 542925 w 1235949"/>
              <a:gd name="connsiteY64" fmla="*/ 645378 h 1437056"/>
              <a:gd name="connsiteX65" fmla="*/ 535781 w 1235949"/>
              <a:gd name="connsiteY65" fmla="*/ 647759 h 1437056"/>
              <a:gd name="connsiteX66" fmla="*/ 516731 w 1235949"/>
              <a:gd name="connsiteY66" fmla="*/ 662046 h 1437056"/>
              <a:gd name="connsiteX67" fmla="*/ 500062 w 1235949"/>
              <a:gd name="connsiteY67" fmla="*/ 676334 h 1437056"/>
              <a:gd name="connsiteX68" fmla="*/ 490537 w 1235949"/>
              <a:gd name="connsiteY68" fmla="*/ 714434 h 1437056"/>
              <a:gd name="connsiteX69" fmla="*/ 490537 w 1235949"/>
              <a:gd name="connsiteY69" fmla="*/ 831115 h 1437056"/>
              <a:gd name="connsiteX70" fmla="*/ 495300 w 1235949"/>
              <a:gd name="connsiteY70" fmla="*/ 864453 h 1437056"/>
              <a:gd name="connsiteX71" fmla="*/ 492918 w 1235949"/>
              <a:gd name="connsiteY71" fmla="*/ 897790 h 1437056"/>
              <a:gd name="connsiteX72" fmla="*/ 483393 w 1235949"/>
              <a:gd name="connsiteY72" fmla="*/ 895409 h 1437056"/>
              <a:gd name="connsiteX73" fmla="*/ 478631 w 1235949"/>
              <a:gd name="connsiteY73" fmla="*/ 888265 h 1437056"/>
              <a:gd name="connsiteX74" fmla="*/ 447675 w 1235949"/>
              <a:gd name="connsiteY74" fmla="*/ 878740 h 1437056"/>
              <a:gd name="connsiteX75" fmla="*/ 445293 w 1235949"/>
              <a:gd name="connsiteY75" fmla="*/ 871596 h 1437056"/>
              <a:gd name="connsiteX76" fmla="*/ 438150 w 1235949"/>
              <a:gd name="connsiteY76" fmla="*/ 845403 h 1437056"/>
              <a:gd name="connsiteX77" fmla="*/ 421481 w 1235949"/>
              <a:gd name="connsiteY77" fmla="*/ 854928 h 1437056"/>
              <a:gd name="connsiteX78" fmla="*/ 407193 w 1235949"/>
              <a:gd name="connsiteY78" fmla="*/ 859690 h 1437056"/>
              <a:gd name="connsiteX79" fmla="*/ 397668 w 1235949"/>
              <a:gd name="connsiteY79" fmla="*/ 869215 h 1437056"/>
              <a:gd name="connsiteX80" fmla="*/ 395287 w 1235949"/>
              <a:gd name="connsiteY80" fmla="*/ 876359 h 1437056"/>
              <a:gd name="connsiteX81" fmla="*/ 388143 w 1235949"/>
              <a:gd name="connsiteY81" fmla="*/ 885884 h 1437056"/>
              <a:gd name="connsiteX82" fmla="*/ 369093 w 1235949"/>
              <a:gd name="connsiteY82" fmla="*/ 902553 h 1437056"/>
              <a:gd name="connsiteX83" fmla="*/ 371475 w 1235949"/>
              <a:gd name="connsiteY83" fmla="*/ 938271 h 1437056"/>
              <a:gd name="connsiteX84" fmla="*/ 373856 w 1235949"/>
              <a:gd name="connsiteY84" fmla="*/ 945415 h 1437056"/>
              <a:gd name="connsiteX85" fmla="*/ 381000 w 1235949"/>
              <a:gd name="connsiteY85" fmla="*/ 950178 h 1437056"/>
              <a:gd name="connsiteX86" fmla="*/ 390525 w 1235949"/>
              <a:gd name="connsiteY86" fmla="*/ 966846 h 1437056"/>
              <a:gd name="connsiteX87" fmla="*/ 392906 w 1235949"/>
              <a:gd name="connsiteY87" fmla="*/ 976371 h 1437056"/>
              <a:gd name="connsiteX88" fmla="*/ 400050 w 1235949"/>
              <a:gd name="connsiteY88" fmla="*/ 988278 h 1437056"/>
              <a:gd name="connsiteX89" fmla="*/ 407193 w 1235949"/>
              <a:gd name="connsiteY89" fmla="*/ 1023996 h 1437056"/>
              <a:gd name="connsiteX90" fmla="*/ 404812 w 1235949"/>
              <a:gd name="connsiteY90" fmla="*/ 1040665 h 1437056"/>
              <a:gd name="connsiteX91" fmla="*/ 378618 w 1235949"/>
              <a:gd name="connsiteY91" fmla="*/ 1033521 h 1437056"/>
              <a:gd name="connsiteX92" fmla="*/ 354806 w 1235949"/>
              <a:gd name="connsiteY92" fmla="*/ 1012090 h 1437056"/>
              <a:gd name="connsiteX93" fmla="*/ 350043 w 1235949"/>
              <a:gd name="connsiteY93" fmla="*/ 1004946 h 1437056"/>
              <a:gd name="connsiteX94" fmla="*/ 342900 w 1235949"/>
              <a:gd name="connsiteY94" fmla="*/ 1000184 h 1437056"/>
              <a:gd name="connsiteX95" fmla="*/ 307181 w 1235949"/>
              <a:gd name="connsiteY95" fmla="*/ 1007328 h 1437056"/>
              <a:gd name="connsiteX96" fmla="*/ 295275 w 1235949"/>
              <a:gd name="connsiteY96" fmla="*/ 1019234 h 1437056"/>
              <a:gd name="connsiteX97" fmla="*/ 288131 w 1235949"/>
              <a:gd name="connsiteY97" fmla="*/ 1043046 h 1437056"/>
              <a:gd name="connsiteX98" fmla="*/ 285750 w 1235949"/>
              <a:gd name="connsiteY98" fmla="*/ 1054953 h 1437056"/>
              <a:gd name="connsiteX99" fmla="*/ 278606 w 1235949"/>
              <a:gd name="connsiteY99" fmla="*/ 1057334 h 1437056"/>
              <a:gd name="connsiteX100" fmla="*/ 259556 w 1235949"/>
              <a:gd name="connsiteY100" fmla="*/ 1052571 h 1437056"/>
              <a:gd name="connsiteX101" fmla="*/ 252412 w 1235949"/>
              <a:gd name="connsiteY101" fmla="*/ 1040665 h 1437056"/>
              <a:gd name="connsiteX102" fmla="*/ 235743 w 1235949"/>
              <a:gd name="connsiteY102" fmla="*/ 1023996 h 1437056"/>
              <a:gd name="connsiteX103" fmla="*/ 235743 w 1235949"/>
              <a:gd name="connsiteY103" fmla="*/ 1023996 h 1437056"/>
              <a:gd name="connsiteX104" fmla="*/ 226218 w 1235949"/>
              <a:gd name="connsiteY104" fmla="*/ 1019234 h 1437056"/>
              <a:gd name="connsiteX105" fmla="*/ 207168 w 1235949"/>
              <a:gd name="connsiteY105" fmla="*/ 1007328 h 1437056"/>
              <a:gd name="connsiteX106" fmla="*/ 197643 w 1235949"/>
              <a:gd name="connsiteY106" fmla="*/ 1004946 h 1437056"/>
              <a:gd name="connsiteX107" fmla="*/ 166687 w 1235949"/>
              <a:gd name="connsiteY107" fmla="*/ 1000184 h 1437056"/>
              <a:gd name="connsiteX108" fmla="*/ 150018 w 1235949"/>
              <a:gd name="connsiteY108" fmla="*/ 995421 h 1437056"/>
              <a:gd name="connsiteX109" fmla="*/ 126206 w 1235949"/>
              <a:gd name="connsiteY109" fmla="*/ 985896 h 1437056"/>
              <a:gd name="connsiteX110" fmla="*/ 111918 w 1235949"/>
              <a:gd name="connsiteY110" fmla="*/ 978753 h 1437056"/>
              <a:gd name="connsiteX111" fmla="*/ 52387 w 1235949"/>
              <a:gd name="connsiteY111" fmla="*/ 983515 h 1437056"/>
              <a:gd name="connsiteX112" fmla="*/ 45243 w 1235949"/>
              <a:gd name="connsiteY112" fmla="*/ 988278 h 1437056"/>
              <a:gd name="connsiteX113" fmla="*/ 23812 w 1235949"/>
              <a:gd name="connsiteY113" fmla="*/ 1009709 h 1437056"/>
              <a:gd name="connsiteX114" fmla="*/ 16668 w 1235949"/>
              <a:gd name="connsiteY114" fmla="*/ 1033521 h 1437056"/>
              <a:gd name="connsiteX115" fmla="*/ 11906 w 1235949"/>
              <a:gd name="connsiteY115" fmla="*/ 1040665 h 1437056"/>
              <a:gd name="connsiteX116" fmla="*/ 9525 w 1235949"/>
              <a:gd name="connsiteY116" fmla="*/ 1081146 h 1437056"/>
              <a:gd name="connsiteX117" fmla="*/ 7143 w 1235949"/>
              <a:gd name="connsiteY117" fmla="*/ 1090671 h 1437056"/>
              <a:gd name="connsiteX118" fmla="*/ 4762 w 1235949"/>
              <a:gd name="connsiteY118" fmla="*/ 1104959 h 1437056"/>
              <a:gd name="connsiteX119" fmla="*/ 2381 w 1235949"/>
              <a:gd name="connsiteY119" fmla="*/ 1135915 h 1437056"/>
              <a:gd name="connsiteX120" fmla="*/ 0 w 1235949"/>
              <a:gd name="connsiteY120" fmla="*/ 1143059 h 1437056"/>
              <a:gd name="connsiteX121" fmla="*/ 2381 w 1235949"/>
              <a:gd name="connsiteY121" fmla="*/ 1209734 h 1437056"/>
              <a:gd name="connsiteX122" fmla="*/ 19050 w 1235949"/>
              <a:gd name="connsiteY122" fmla="*/ 1221640 h 1437056"/>
              <a:gd name="connsiteX123" fmla="*/ 45243 w 1235949"/>
              <a:gd name="connsiteY123" fmla="*/ 1233546 h 1437056"/>
              <a:gd name="connsiteX124" fmla="*/ 59531 w 1235949"/>
              <a:gd name="connsiteY124" fmla="*/ 1238309 h 1437056"/>
              <a:gd name="connsiteX125" fmla="*/ 83343 w 1235949"/>
              <a:gd name="connsiteY125" fmla="*/ 1254978 h 1437056"/>
              <a:gd name="connsiteX126" fmla="*/ 90487 w 1235949"/>
              <a:gd name="connsiteY126" fmla="*/ 1262121 h 1437056"/>
              <a:gd name="connsiteX127" fmla="*/ 104775 w 1235949"/>
              <a:gd name="connsiteY127" fmla="*/ 1266884 h 1437056"/>
              <a:gd name="connsiteX128" fmla="*/ 123825 w 1235949"/>
              <a:gd name="connsiteY128" fmla="*/ 1271646 h 1437056"/>
              <a:gd name="connsiteX129" fmla="*/ 138112 w 1235949"/>
              <a:gd name="connsiteY129" fmla="*/ 1276409 h 1437056"/>
              <a:gd name="connsiteX130" fmla="*/ 223837 w 1235949"/>
              <a:gd name="connsiteY130" fmla="*/ 1285934 h 1437056"/>
              <a:gd name="connsiteX131" fmla="*/ 257175 w 1235949"/>
              <a:gd name="connsiteY131" fmla="*/ 1314509 h 1437056"/>
              <a:gd name="connsiteX132" fmla="*/ 261937 w 1235949"/>
              <a:gd name="connsiteY132" fmla="*/ 1321653 h 1437056"/>
              <a:gd name="connsiteX133" fmla="*/ 264318 w 1235949"/>
              <a:gd name="connsiteY133" fmla="*/ 1328796 h 1437056"/>
              <a:gd name="connsiteX134" fmla="*/ 271462 w 1235949"/>
              <a:gd name="connsiteY134" fmla="*/ 1343084 h 1437056"/>
              <a:gd name="connsiteX135" fmla="*/ 276225 w 1235949"/>
              <a:gd name="connsiteY135" fmla="*/ 1350228 h 1437056"/>
              <a:gd name="connsiteX136" fmla="*/ 285750 w 1235949"/>
              <a:gd name="connsiteY136" fmla="*/ 1352609 h 1437056"/>
              <a:gd name="connsiteX137" fmla="*/ 328612 w 1235949"/>
              <a:gd name="connsiteY137" fmla="*/ 1347846 h 1437056"/>
              <a:gd name="connsiteX138" fmla="*/ 342900 w 1235949"/>
              <a:gd name="connsiteY138" fmla="*/ 1345465 h 1437056"/>
              <a:gd name="connsiteX139" fmla="*/ 366712 w 1235949"/>
              <a:gd name="connsiteY139" fmla="*/ 1350228 h 1437056"/>
              <a:gd name="connsiteX140" fmla="*/ 373856 w 1235949"/>
              <a:gd name="connsiteY140" fmla="*/ 1383565 h 1437056"/>
              <a:gd name="connsiteX141" fmla="*/ 381000 w 1235949"/>
              <a:gd name="connsiteY141" fmla="*/ 1412140 h 1437056"/>
              <a:gd name="connsiteX142" fmla="*/ 381000 w 1235949"/>
              <a:gd name="connsiteY142" fmla="*/ 1435953 h 1437056"/>
              <a:gd name="connsiteX0" fmla="*/ 381000 w 1235949"/>
              <a:gd name="connsiteY0" fmla="*/ 1435953 h 1437056"/>
              <a:gd name="connsiteX1" fmla="*/ 411956 w 1235949"/>
              <a:gd name="connsiteY1" fmla="*/ 1431190 h 1437056"/>
              <a:gd name="connsiteX2" fmla="*/ 426243 w 1235949"/>
              <a:gd name="connsiteY2" fmla="*/ 1419284 h 1437056"/>
              <a:gd name="connsiteX3" fmla="*/ 435768 w 1235949"/>
              <a:gd name="connsiteY3" fmla="*/ 1414521 h 1437056"/>
              <a:gd name="connsiteX4" fmla="*/ 447675 w 1235949"/>
              <a:gd name="connsiteY4" fmla="*/ 1404996 h 1437056"/>
              <a:gd name="connsiteX5" fmla="*/ 450056 w 1235949"/>
              <a:gd name="connsiteY5" fmla="*/ 1397853 h 1437056"/>
              <a:gd name="connsiteX6" fmla="*/ 476250 w 1235949"/>
              <a:gd name="connsiteY6" fmla="*/ 1378803 h 1437056"/>
              <a:gd name="connsiteX7" fmla="*/ 488156 w 1235949"/>
              <a:gd name="connsiteY7" fmla="*/ 1369278 h 1437056"/>
              <a:gd name="connsiteX8" fmla="*/ 526256 w 1235949"/>
              <a:gd name="connsiteY8" fmla="*/ 1362134 h 1437056"/>
              <a:gd name="connsiteX9" fmla="*/ 559593 w 1235949"/>
              <a:gd name="connsiteY9" fmla="*/ 1357371 h 1437056"/>
              <a:gd name="connsiteX10" fmla="*/ 573881 w 1235949"/>
              <a:gd name="connsiteY10" fmla="*/ 1347846 h 1437056"/>
              <a:gd name="connsiteX11" fmla="*/ 592931 w 1235949"/>
              <a:gd name="connsiteY11" fmla="*/ 1333559 h 1437056"/>
              <a:gd name="connsiteX12" fmla="*/ 611981 w 1235949"/>
              <a:gd name="connsiteY12" fmla="*/ 1321653 h 1437056"/>
              <a:gd name="connsiteX13" fmla="*/ 659606 w 1235949"/>
              <a:gd name="connsiteY13" fmla="*/ 1316890 h 1437056"/>
              <a:gd name="connsiteX14" fmla="*/ 652462 w 1235949"/>
              <a:gd name="connsiteY14" fmla="*/ 1295459 h 1437056"/>
              <a:gd name="connsiteX15" fmla="*/ 616744 w 1235949"/>
              <a:gd name="connsiteY15" fmla="*/ 1266884 h 1437056"/>
              <a:gd name="connsiteX16" fmla="*/ 678655 w 1235949"/>
              <a:gd name="connsiteY16" fmla="*/ 1266884 h 1437056"/>
              <a:gd name="connsiteX17" fmla="*/ 673893 w 1235949"/>
              <a:gd name="connsiteY17" fmla="*/ 1300221 h 1437056"/>
              <a:gd name="connsiteX18" fmla="*/ 692943 w 1235949"/>
              <a:gd name="connsiteY18" fmla="*/ 1312128 h 1437056"/>
              <a:gd name="connsiteX19" fmla="*/ 752474 w 1235949"/>
              <a:gd name="connsiteY19" fmla="*/ 1316890 h 1437056"/>
              <a:gd name="connsiteX20" fmla="*/ 826293 w 1235949"/>
              <a:gd name="connsiteY20" fmla="*/ 1326415 h 1437056"/>
              <a:gd name="connsiteX21" fmla="*/ 890588 w 1235949"/>
              <a:gd name="connsiteY21" fmla="*/ 1331178 h 1437056"/>
              <a:gd name="connsiteX22" fmla="*/ 938212 w 1235949"/>
              <a:gd name="connsiteY22" fmla="*/ 1333559 h 1437056"/>
              <a:gd name="connsiteX23" fmla="*/ 952500 w 1235949"/>
              <a:gd name="connsiteY23" fmla="*/ 1312127 h 1437056"/>
              <a:gd name="connsiteX24" fmla="*/ 988218 w 1235949"/>
              <a:gd name="connsiteY24" fmla="*/ 1290696 h 1437056"/>
              <a:gd name="connsiteX25" fmla="*/ 1019174 w 1235949"/>
              <a:gd name="connsiteY25" fmla="*/ 1259740 h 1437056"/>
              <a:gd name="connsiteX26" fmla="*/ 1035843 w 1235949"/>
              <a:gd name="connsiteY26" fmla="*/ 1216878 h 1437056"/>
              <a:gd name="connsiteX27" fmla="*/ 1062037 w 1235949"/>
              <a:gd name="connsiteY27" fmla="*/ 1150203 h 1437056"/>
              <a:gd name="connsiteX28" fmla="*/ 1069181 w 1235949"/>
              <a:gd name="connsiteY28" fmla="*/ 1121628 h 1437056"/>
              <a:gd name="connsiteX29" fmla="*/ 997743 w 1235949"/>
              <a:gd name="connsiteY29" fmla="*/ 1135915 h 1437056"/>
              <a:gd name="connsiteX30" fmla="*/ 1019175 w 1235949"/>
              <a:gd name="connsiteY30" fmla="*/ 1085909 h 1437056"/>
              <a:gd name="connsiteX31" fmla="*/ 1033462 w 1235949"/>
              <a:gd name="connsiteY31" fmla="*/ 1028759 h 1437056"/>
              <a:gd name="connsiteX32" fmla="*/ 1062036 w 1235949"/>
              <a:gd name="connsiteY32" fmla="*/ 971609 h 1437056"/>
              <a:gd name="connsiteX33" fmla="*/ 1119187 w 1235949"/>
              <a:gd name="connsiteY33" fmla="*/ 923984 h 1437056"/>
              <a:gd name="connsiteX34" fmla="*/ 1173956 w 1235949"/>
              <a:gd name="connsiteY34" fmla="*/ 859690 h 1437056"/>
              <a:gd name="connsiteX35" fmla="*/ 1235868 w 1235949"/>
              <a:gd name="connsiteY35" fmla="*/ 831115 h 1437056"/>
              <a:gd name="connsiteX36" fmla="*/ 1185861 w 1235949"/>
              <a:gd name="connsiteY36" fmla="*/ 778728 h 1437056"/>
              <a:gd name="connsiteX37" fmla="*/ 1133475 w 1235949"/>
              <a:gd name="connsiteY37" fmla="*/ 745390 h 1437056"/>
              <a:gd name="connsiteX38" fmla="*/ 1088231 w 1235949"/>
              <a:gd name="connsiteY38" fmla="*/ 662046 h 1437056"/>
              <a:gd name="connsiteX39" fmla="*/ 1064418 w 1235949"/>
              <a:gd name="connsiteY39" fmla="*/ 609659 h 1437056"/>
              <a:gd name="connsiteX40" fmla="*/ 1031081 w 1235949"/>
              <a:gd name="connsiteY40" fmla="*/ 535840 h 1437056"/>
              <a:gd name="connsiteX41" fmla="*/ 992981 w 1235949"/>
              <a:gd name="connsiteY41" fmla="*/ 452496 h 1437056"/>
              <a:gd name="connsiteX42" fmla="*/ 969168 w 1235949"/>
              <a:gd name="connsiteY42" fmla="*/ 397728 h 1437056"/>
              <a:gd name="connsiteX43" fmla="*/ 947738 w 1235949"/>
              <a:gd name="connsiteY43" fmla="*/ 333434 h 1437056"/>
              <a:gd name="connsiteX44" fmla="*/ 926306 w 1235949"/>
              <a:gd name="connsiteY44" fmla="*/ 242946 h 1437056"/>
              <a:gd name="connsiteX45" fmla="*/ 900112 w 1235949"/>
              <a:gd name="connsiteY45" fmla="*/ 161985 h 1437056"/>
              <a:gd name="connsiteX46" fmla="*/ 871537 w 1235949"/>
              <a:gd name="connsiteY46" fmla="*/ 88166 h 1437056"/>
              <a:gd name="connsiteX47" fmla="*/ 823912 w 1235949"/>
              <a:gd name="connsiteY47" fmla="*/ 58 h 1437056"/>
              <a:gd name="connsiteX48" fmla="*/ 852487 w 1235949"/>
              <a:gd name="connsiteY48" fmla="*/ 84506 h 1437056"/>
              <a:gd name="connsiteX49" fmla="*/ 862012 w 1235949"/>
              <a:gd name="connsiteY49" fmla="*/ 148800 h 1437056"/>
              <a:gd name="connsiteX50" fmla="*/ 847725 w 1235949"/>
              <a:gd name="connsiteY50" fmla="*/ 207228 h 1437056"/>
              <a:gd name="connsiteX51" fmla="*/ 812006 w 1235949"/>
              <a:gd name="connsiteY51" fmla="*/ 297715 h 1437056"/>
              <a:gd name="connsiteX52" fmla="*/ 797718 w 1235949"/>
              <a:gd name="connsiteY52" fmla="*/ 354865 h 1437056"/>
              <a:gd name="connsiteX53" fmla="*/ 781050 w 1235949"/>
              <a:gd name="connsiteY53" fmla="*/ 395346 h 1437056"/>
              <a:gd name="connsiteX54" fmla="*/ 754856 w 1235949"/>
              <a:gd name="connsiteY54" fmla="*/ 445353 h 1437056"/>
              <a:gd name="connsiteX55" fmla="*/ 762000 w 1235949"/>
              <a:gd name="connsiteY55" fmla="*/ 481071 h 1437056"/>
              <a:gd name="connsiteX56" fmla="*/ 733424 w 1235949"/>
              <a:gd name="connsiteY56" fmla="*/ 483453 h 1437056"/>
              <a:gd name="connsiteX57" fmla="*/ 688181 w 1235949"/>
              <a:gd name="connsiteY57" fmla="*/ 519171 h 1437056"/>
              <a:gd name="connsiteX58" fmla="*/ 642937 w 1235949"/>
              <a:gd name="connsiteY58" fmla="*/ 562034 h 1437056"/>
              <a:gd name="connsiteX59" fmla="*/ 607218 w 1235949"/>
              <a:gd name="connsiteY59" fmla="*/ 604896 h 1437056"/>
              <a:gd name="connsiteX60" fmla="*/ 602456 w 1235949"/>
              <a:gd name="connsiteY60" fmla="*/ 612040 h 1437056"/>
              <a:gd name="connsiteX61" fmla="*/ 573881 w 1235949"/>
              <a:gd name="connsiteY61" fmla="*/ 628709 h 1437056"/>
              <a:gd name="connsiteX62" fmla="*/ 554831 w 1235949"/>
              <a:gd name="connsiteY62" fmla="*/ 638234 h 1437056"/>
              <a:gd name="connsiteX63" fmla="*/ 542925 w 1235949"/>
              <a:gd name="connsiteY63" fmla="*/ 645378 h 1437056"/>
              <a:gd name="connsiteX64" fmla="*/ 535781 w 1235949"/>
              <a:gd name="connsiteY64" fmla="*/ 647759 h 1437056"/>
              <a:gd name="connsiteX65" fmla="*/ 516731 w 1235949"/>
              <a:gd name="connsiteY65" fmla="*/ 662046 h 1437056"/>
              <a:gd name="connsiteX66" fmla="*/ 500062 w 1235949"/>
              <a:gd name="connsiteY66" fmla="*/ 676334 h 1437056"/>
              <a:gd name="connsiteX67" fmla="*/ 490537 w 1235949"/>
              <a:gd name="connsiteY67" fmla="*/ 714434 h 1437056"/>
              <a:gd name="connsiteX68" fmla="*/ 490537 w 1235949"/>
              <a:gd name="connsiteY68" fmla="*/ 831115 h 1437056"/>
              <a:gd name="connsiteX69" fmla="*/ 495300 w 1235949"/>
              <a:gd name="connsiteY69" fmla="*/ 864453 h 1437056"/>
              <a:gd name="connsiteX70" fmla="*/ 492918 w 1235949"/>
              <a:gd name="connsiteY70" fmla="*/ 897790 h 1437056"/>
              <a:gd name="connsiteX71" fmla="*/ 483393 w 1235949"/>
              <a:gd name="connsiteY71" fmla="*/ 895409 h 1437056"/>
              <a:gd name="connsiteX72" fmla="*/ 478631 w 1235949"/>
              <a:gd name="connsiteY72" fmla="*/ 888265 h 1437056"/>
              <a:gd name="connsiteX73" fmla="*/ 447675 w 1235949"/>
              <a:gd name="connsiteY73" fmla="*/ 878740 h 1437056"/>
              <a:gd name="connsiteX74" fmla="*/ 445293 w 1235949"/>
              <a:gd name="connsiteY74" fmla="*/ 871596 h 1437056"/>
              <a:gd name="connsiteX75" fmla="*/ 438150 w 1235949"/>
              <a:gd name="connsiteY75" fmla="*/ 845403 h 1437056"/>
              <a:gd name="connsiteX76" fmla="*/ 421481 w 1235949"/>
              <a:gd name="connsiteY76" fmla="*/ 854928 h 1437056"/>
              <a:gd name="connsiteX77" fmla="*/ 407193 w 1235949"/>
              <a:gd name="connsiteY77" fmla="*/ 859690 h 1437056"/>
              <a:gd name="connsiteX78" fmla="*/ 397668 w 1235949"/>
              <a:gd name="connsiteY78" fmla="*/ 869215 h 1437056"/>
              <a:gd name="connsiteX79" fmla="*/ 395287 w 1235949"/>
              <a:gd name="connsiteY79" fmla="*/ 876359 h 1437056"/>
              <a:gd name="connsiteX80" fmla="*/ 388143 w 1235949"/>
              <a:gd name="connsiteY80" fmla="*/ 885884 h 1437056"/>
              <a:gd name="connsiteX81" fmla="*/ 369093 w 1235949"/>
              <a:gd name="connsiteY81" fmla="*/ 902553 h 1437056"/>
              <a:gd name="connsiteX82" fmla="*/ 371475 w 1235949"/>
              <a:gd name="connsiteY82" fmla="*/ 938271 h 1437056"/>
              <a:gd name="connsiteX83" fmla="*/ 373856 w 1235949"/>
              <a:gd name="connsiteY83" fmla="*/ 945415 h 1437056"/>
              <a:gd name="connsiteX84" fmla="*/ 381000 w 1235949"/>
              <a:gd name="connsiteY84" fmla="*/ 950178 h 1437056"/>
              <a:gd name="connsiteX85" fmla="*/ 390525 w 1235949"/>
              <a:gd name="connsiteY85" fmla="*/ 966846 h 1437056"/>
              <a:gd name="connsiteX86" fmla="*/ 392906 w 1235949"/>
              <a:gd name="connsiteY86" fmla="*/ 976371 h 1437056"/>
              <a:gd name="connsiteX87" fmla="*/ 400050 w 1235949"/>
              <a:gd name="connsiteY87" fmla="*/ 988278 h 1437056"/>
              <a:gd name="connsiteX88" fmla="*/ 407193 w 1235949"/>
              <a:gd name="connsiteY88" fmla="*/ 1023996 h 1437056"/>
              <a:gd name="connsiteX89" fmla="*/ 404812 w 1235949"/>
              <a:gd name="connsiteY89" fmla="*/ 1040665 h 1437056"/>
              <a:gd name="connsiteX90" fmla="*/ 378618 w 1235949"/>
              <a:gd name="connsiteY90" fmla="*/ 1033521 h 1437056"/>
              <a:gd name="connsiteX91" fmla="*/ 354806 w 1235949"/>
              <a:gd name="connsiteY91" fmla="*/ 1012090 h 1437056"/>
              <a:gd name="connsiteX92" fmla="*/ 350043 w 1235949"/>
              <a:gd name="connsiteY92" fmla="*/ 1004946 h 1437056"/>
              <a:gd name="connsiteX93" fmla="*/ 342900 w 1235949"/>
              <a:gd name="connsiteY93" fmla="*/ 1000184 h 1437056"/>
              <a:gd name="connsiteX94" fmla="*/ 307181 w 1235949"/>
              <a:gd name="connsiteY94" fmla="*/ 1007328 h 1437056"/>
              <a:gd name="connsiteX95" fmla="*/ 295275 w 1235949"/>
              <a:gd name="connsiteY95" fmla="*/ 1019234 h 1437056"/>
              <a:gd name="connsiteX96" fmla="*/ 288131 w 1235949"/>
              <a:gd name="connsiteY96" fmla="*/ 1043046 h 1437056"/>
              <a:gd name="connsiteX97" fmla="*/ 285750 w 1235949"/>
              <a:gd name="connsiteY97" fmla="*/ 1054953 h 1437056"/>
              <a:gd name="connsiteX98" fmla="*/ 278606 w 1235949"/>
              <a:gd name="connsiteY98" fmla="*/ 1057334 h 1437056"/>
              <a:gd name="connsiteX99" fmla="*/ 259556 w 1235949"/>
              <a:gd name="connsiteY99" fmla="*/ 1052571 h 1437056"/>
              <a:gd name="connsiteX100" fmla="*/ 252412 w 1235949"/>
              <a:gd name="connsiteY100" fmla="*/ 1040665 h 1437056"/>
              <a:gd name="connsiteX101" fmla="*/ 235743 w 1235949"/>
              <a:gd name="connsiteY101" fmla="*/ 1023996 h 1437056"/>
              <a:gd name="connsiteX102" fmla="*/ 235743 w 1235949"/>
              <a:gd name="connsiteY102" fmla="*/ 1023996 h 1437056"/>
              <a:gd name="connsiteX103" fmla="*/ 226218 w 1235949"/>
              <a:gd name="connsiteY103" fmla="*/ 1019234 h 1437056"/>
              <a:gd name="connsiteX104" fmla="*/ 207168 w 1235949"/>
              <a:gd name="connsiteY104" fmla="*/ 1007328 h 1437056"/>
              <a:gd name="connsiteX105" fmla="*/ 197643 w 1235949"/>
              <a:gd name="connsiteY105" fmla="*/ 1004946 h 1437056"/>
              <a:gd name="connsiteX106" fmla="*/ 166687 w 1235949"/>
              <a:gd name="connsiteY106" fmla="*/ 1000184 h 1437056"/>
              <a:gd name="connsiteX107" fmla="*/ 150018 w 1235949"/>
              <a:gd name="connsiteY107" fmla="*/ 995421 h 1437056"/>
              <a:gd name="connsiteX108" fmla="*/ 126206 w 1235949"/>
              <a:gd name="connsiteY108" fmla="*/ 985896 h 1437056"/>
              <a:gd name="connsiteX109" fmla="*/ 111918 w 1235949"/>
              <a:gd name="connsiteY109" fmla="*/ 978753 h 1437056"/>
              <a:gd name="connsiteX110" fmla="*/ 52387 w 1235949"/>
              <a:gd name="connsiteY110" fmla="*/ 983515 h 1437056"/>
              <a:gd name="connsiteX111" fmla="*/ 45243 w 1235949"/>
              <a:gd name="connsiteY111" fmla="*/ 988278 h 1437056"/>
              <a:gd name="connsiteX112" fmla="*/ 23812 w 1235949"/>
              <a:gd name="connsiteY112" fmla="*/ 1009709 h 1437056"/>
              <a:gd name="connsiteX113" fmla="*/ 16668 w 1235949"/>
              <a:gd name="connsiteY113" fmla="*/ 1033521 h 1437056"/>
              <a:gd name="connsiteX114" fmla="*/ 11906 w 1235949"/>
              <a:gd name="connsiteY114" fmla="*/ 1040665 h 1437056"/>
              <a:gd name="connsiteX115" fmla="*/ 9525 w 1235949"/>
              <a:gd name="connsiteY115" fmla="*/ 1081146 h 1437056"/>
              <a:gd name="connsiteX116" fmla="*/ 7143 w 1235949"/>
              <a:gd name="connsiteY116" fmla="*/ 1090671 h 1437056"/>
              <a:gd name="connsiteX117" fmla="*/ 4762 w 1235949"/>
              <a:gd name="connsiteY117" fmla="*/ 1104959 h 1437056"/>
              <a:gd name="connsiteX118" fmla="*/ 2381 w 1235949"/>
              <a:gd name="connsiteY118" fmla="*/ 1135915 h 1437056"/>
              <a:gd name="connsiteX119" fmla="*/ 0 w 1235949"/>
              <a:gd name="connsiteY119" fmla="*/ 1143059 h 1437056"/>
              <a:gd name="connsiteX120" fmla="*/ 2381 w 1235949"/>
              <a:gd name="connsiteY120" fmla="*/ 1209734 h 1437056"/>
              <a:gd name="connsiteX121" fmla="*/ 19050 w 1235949"/>
              <a:gd name="connsiteY121" fmla="*/ 1221640 h 1437056"/>
              <a:gd name="connsiteX122" fmla="*/ 45243 w 1235949"/>
              <a:gd name="connsiteY122" fmla="*/ 1233546 h 1437056"/>
              <a:gd name="connsiteX123" fmla="*/ 59531 w 1235949"/>
              <a:gd name="connsiteY123" fmla="*/ 1238309 h 1437056"/>
              <a:gd name="connsiteX124" fmla="*/ 83343 w 1235949"/>
              <a:gd name="connsiteY124" fmla="*/ 1254978 h 1437056"/>
              <a:gd name="connsiteX125" fmla="*/ 90487 w 1235949"/>
              <a:gd name="connsiteY125" fmla="*/ 1262121 h 1437056"/>
              <a:gd name="connsiteX126" fmla="*/ 104775 w 1235949"/>
              <a:gd name="connsiteY126" fmla="*/ 1266884 h 1437056"/>
              <a:gd name="connsiteX127" fmla="*/ 123825 w 1235949"/>
              <a:gd name="connsiteY127" fmla="*/ 1271646 h 1437056"/>
              <a:gd name="connsiteX128" fmla="*/ 138112 w 1235949"/>
              <a:gd name="connsiteY128" fmla="*/ 1276409 h 1437056"/>
              <a:gd name="connsiteX129" fmla="*/ 223837 w 1235949"/>
              <a:gd name="connsiteY129" fmla="*/ 1285934 h 1437056"/>
              <a:gd name="connsiteX130" fmla="*/ 257175 w 1235949"/>
              <a:gd name="connsiteY130" fmla="*/ 1314509 h 1437056"/>
              <a:gd name="connsiteX131" fmla="*/ 261937 w 1235949"/>
              <a:gd name="connsiteY131" fmla="*/ 1321653 h 1437056"/>
              <a:gd name="connsiteX132" fmla="*/ 264318 w 1235949"/>
              <a:gd name="connsiteY132" fmla="*/ 1328796 h 1437056"/>
              <a:gd name="connsiteX133" fmla="*/ 271462 w 1235949"/>
              <a:gd name="connsiteY133" fmla="*/ 1343084 h 1437056"/>
              <a:gd name="connsiteX134" fmla="*/ 276225 w 1235949"/>
              <a:gd name="connsiteY134" fmla="*/ 1350228 h 1437056"/>
              <a:gd name="connsiteX135" fmla="*/ 285750 w 1235949"/>
              <a:gd name="connsiteY135" fmla="*/ 1352609 h 1437056"/>
              <a:gd name="connsiteX136" fmla="*/ 328612 w 1235949"/>
              <a:gd name="connsiteY136" fmla="*/ 1347846 h 1437056"/>
              <a:gd name="connsiteX137" fmla="*/ 342900 w 1235949"/>
              <a:gd name="connsiteY137" fmla="*/ 1345465 h 1437056"/>
              <a:gd name="connsiteX138" fmla="*/ 366712 w 1235949"/>
              <a:gd name="connsiteY138" fmla="*/ 1350228 h 1437056"/>
              <a:gd name="connsiteX139" fmla="*/ 373856 w 1235949"/>
              <a:gd name="connsiteY139" fmla="*/ 1383565 h 1437056"/>
              <a:gd name="connsiteX140" fmla="*/ 381000 w 1235949"/>
              <a:gd name="connsiteY140" fmla="*/ 1412140 h 1437056"/>
              <a:gd name="connsiteX141" fmla="*/ 381000 w 1235949"/>
              <a:gd name="connsiteY141" fmla="*/ 1435953 h 1437056"/>
              <a:gd name="connsiteX0" fmla="*/ 381000 w 1235949"/>
              <a:gd name="connsiteY0" fmla="*/ 1435953 h 1437056"/>
              <a:gd name="connsiteX1" fmla="*/ 411956 w 1235949"/>
              <a:gd name="connsiteY1" fmla="*/ 1431190 h 1437056"/>
              <a:gd name="connsiteX2" fmla="*/ 426243 w 1235949"/>
              <a:gd name="connsiteY2" fmla="*/ 1419284 h 1437056"/>
              <a:gd name="connsiteX3" fmla="*/ 435768 w 1235949"/>
              <a:gd name="connsiteY3" fmla="*/ 1414521 h 1437056"/>
              <a:gd name="connsiteX4" fmla="*/ 447675 w 1235949"/>
              <a:gd name="connsiteY4" fmla="*/ 1404996 h 1437056"/>
              <a:gd name="connsiteX5" fmla="*/ 450056 w 1235949"/>
              <a:gd name="connsiteY5" fmla="*/ 1397853 h 1437056"/>
              <a:gd name="connsiteX6" fmla="*/ 476250 w 1235949"/>
              <a:gd name="connsiteY6" fmla="*/ 1378803 h 1437056"/>
              <a:gd name="connsiteX7" fmla="*/ 488156 w 1235949"/>
              <a:gd name="connsiteY7" fmla="*/ 1369278 h 1437056"/>
              <a:gd name="connsiteX8" fmla="*/ 526256 w 1235949"/>
              <a:gd name="connsiteY8" fmla="*/ 1362134 h 1437056"/>
              <a:gd name="connsiteX9" fmla="*/ 559593 w 1235949"/>
              <a:gd name="connsiteY9" fmla="*/ 1357371 h 1437056"/>
              <a:gd name="connsiteX10" fmla="*/ 573881 w 1235949"/>
              <a:gd name="connsiteY10" fmla="*/ 1347846 h 1437056"/>
              <a:gd name="connsiteX11" fmla="*/ 592931 w 1235949"/>
              <a:gd name="connsiteY11" fmla="*/ 1333559 h 1437056"/>
              <a:gd name="connsiteX12" fmla="*/ 611981 w 1235949"/>
              <a:gd name="connsiteY12" fmla="*/ 1321653 h 1437056"/>
              <a:gd name="connsiteX13" fmla="*/ 666750 w 1235949"/>
              <a:gd name="connsiteY13" fmla="*/ 1328796 h 1437056"/>
              <a:gd name="connsiteX14" fmla="*/ 652462 w 1235949"/>
              <a:gd name="connsiteY14" fmla="*/ 1295459 h 1437056"/>
              <a:gd name="connsiteX15" fmla="*/ 616744 w 1235949"/>
              <a:gd name="connsiteY15" fmla="*/ 1266884 h 1437056"/>
              <a:gd name="connsiteX16" fmla="*/ 678655 w 1235949"/>
              <a:gd name="connsiteY16" fmla="*/ 1266884 h 1437056"/>
              <a:gd name="connsiteX17" fmla="*/ 673893 w 1235949"/>
              <a:gd name="connsiteY17" fmla="*/ 1300221 h 1437056"/>
              <a:gd name="connsiteX18" fmla="*/ 692943 w 1235949"/>
              <a:gd name="connsiteY18" fmla="*/ 1312128 h 1437056"/>
              <a:gd name="connsiteX19" fmla="*/ 752474 w 1235949"/>
              <a:gd name="connsiteY19" fmla="*/ 1316890 h 1437056"/>
              <a:gd name="connsiteX20" fmla="*/ 826293 w 1235949"/>
              <a:gd name="connsiteY20" fmla="*/ 1326415 h 1437056"/>
              <a:gd name="connsiteX21" fmla="*/ 890588 w 1235949"/>
              <a:gd name="connsiteY21" fmla="*/ 1331178 h 1437056"/>
              <a:gd name="connsiteX22" fmla="*/ 938212 w 1235949"/>
              <a:gd name="connsiteY22" fmla="*/ 1333559 h 1437056"/>
              <a:gd name="connsiteX23" fmla="*/ 952500 w 1235949"/>
              <a:gd name="connsiteY23" fmla="*/ 1312127 h 1437056"/>
              <a:gd name="connsiteX24" fmla="*/ 988218 w 1235949"/>
              <a:gd name="connsiteY24" fmla="*/ 1290696 h 1437056"/>
              <a:gd name="connsiteX25" fmla="*/ 1019174 w 1235949"/>
              <a:gd name="connsiteY25" fmla="*/ 1259740 h 1437056"/>
              <a:gd name="connsiteX26" fmla="*/ 1035843 w 1235949"/>
              <a:gd name="connsiteY26" fmla="*/ 1216878 h 1437056"/>
              <a:gd name="connsiteX27" fmla="*/ 1062037 w 1235949"/>
              <a:gd name="connsiteY27" fmla="*/ 1150203 h 1437056"/>
              <a:gd name="connsiteX28" fmla="*/ 1069181 w 1235949"/>
              <a:gd name="connsiteY28" fmla="*/ 1121628 h 1437056"/>
              <a:gd name="connsiteX29" fmla="*/ 997743 w 1235949"/>
              <a:gd name="connsiteY29" fmla="*/ 1135915 h 1437056"/>
              <a:gd name="connsiteX30" fmla="*/ 1019175 w 1235949"/>
              <a:gd name="connsiteY30" fmla="*/ 1085909 h 1437056"/>
              <a:gd name="connsiteX31" fmla="*/ 1033462 w 1235949"/>
              <a:gd name="connsiteY31" fmla="*/ 1028759 h 1437056"/>
              <a:gd name="connsiteX32" fmla="*/ 1062036 w 1235949"/>
              <a:gd name="connsiteY32" fmla="*/ 971609 h 1437056"/>
              <a:gd name="connsiteX33" fmla="*/ 1119187 w 1235949"/>
              <a:gd name="connsiteY33" fmla="*/ 923984 h 1437056"/>
              <a:gd name="connsiteX34" fmla="*/ 1173956 w 1235949"/>
              <a:gd name="connsiteY34" fmla="*/ 859690 h 1437056"/>
              <a:gd name="connsiteX35" fmla="*/ 1235868 w 1235949"/>
              <a:gd name="connsiteY35" fmla="*/ 831115 h 1437056"/>
              <a:gd name="connsiteX36" fmla="*/ 1185861 w 1235949"/>
              <a:gd name="connsiteY36" fmla="*/ 778728 h 1437056"/>
              <a:gd name="connsiteX37" fmla="*/ 1133475 w 1235949"/>
              <a:gd name="connsiteY37" fmla="*/ 745390 h 1437056"/>
              <a:gd name="connsiteX38" fmla="*/ 1088231 w 1235949"/>
              <a:gd name="connsiteY38" fmla="*/ 662046 h 1437056"/>
              <a:gd name="connsiteX39" fmla="*/ 1064418 w 1235949"/>
              <a:gd name="connsiteY39" fmla="*/ 609659 h 1437056"/>
              <a:gd name="connsiteX40" fmla="*/ 1031081 w 1235949"/>
              <a:gd name="connsiteY40" fmla="*/ 535840 h 1437056"/>
              <a:gd name="connsiteX41" fmla="*/ 992981 w 1235949"/>
              <a:gd name="connsiteY41" fmla="*/ 452496 h 1437056"/>
              <a:gd name="connsiteX42" fmla="*/ 969168 w 1235949"/>
              <a:gd name="connsiteY42" fmla="*/ 397728 h 1437056"/>
              <a:gd name="connsiteX43" fmla="*/ 947738 w 1235949"/>
              <a:gd name="connsiteY43" fmla="*/ 333434 h 1437056"/>
              <a:gd name="connsiteX44" fmla="*/ 926306 w 1235949"/>
              <a:gd name="connsiteY44" fmla="*/ 242946 h 1437056"/>
              <a:gd name="connsiteX45" fmla="*/ 900112 w 1235949"/>
              <a:gd name="connsiteY45" fmla="*/ 161985 h 1437056"/>
              <a:gd name="connsiteX46" fmla="*/ 871537 w 1235949"/>
              <a:gd name="connsiteY46" fmla="*/ 88166 h 1437056"/>
              <a:gd name="connsiteX47" fmla="*/ 823912 w 1235949"/>
              <a:gd name="connsiteY47" fmla="*/ 58 h 1437056"/>
              <a:gd name="connsiteX48" fmla="*/ 852487 w 1235949"/>
              <a:gd name="connsiteY48" fmla="*/ 84506 h 1437056"/>
              <a:gd name="connsiteX49" fmla="*/ 862012 w 1235949"/>
              <a:gd name="connsiteY49" fmla="*/ 148800 h 1437056"/>
              <a:gd name="connsiteX50" fmla="*/ 847725 w 1235949"/>
              <a:gd name="connsiteY50" fmla="*/ 207228 h 1437056"/>
              <a:gd name="connsiteX51" fmla="*/ 812006 w 1235949"/>
              <a:gd name="connsiteY51" fmla="*/ 297715 h 1437056"/>
              <a:gd name="connsiteX52" fmla="*/ 797718 w 1235949"/>
              <a:gd name="connsiteY52" fmla="*/ 354865 h 1437056"/>
              <a:gd name="connsiteX53" fmla="*/ 781050 w 1235949"/>
              <a:gd name="connsiteY53" fmla="*/ 395346 h 1437056"/>
              <a:gd name="connsiteX54" fmla="*/ 754856 w 1235949"/>
              <a:gd name="connsiteY54" fmla="*/ 445353 h 1437056"/>
              <a:gd name="connsiteX55" fmla="*/ 762000 w 1235949"/>
              <a:gd name="connsiteY55" fmla="*/ 481071 h 1437056"/>
              <a:gd name="connsiteX56" fmla="*/ 733424 w 1235949"/>
              <a:gd name="connsiteY56" fmla="*/ 483453 h 1437056"/>
              <a:gd name="connsiteX57" fmla="*/ 688181 w 1235949"/>
              <a:gd name="connsiteY57" fmla="*/ 519171 h 1437056"/>
              <a:gd name="connsiteX58" fmla="*/ 642937 w 1235949"/>
              <a:gd name="connsiteY58" fmla="*/ 562034 h 1437056"/>
              <a:gd name="connsiteX59" fmla="*/ 607218 w 1235949"/>
              <a:gd name="connsiteY59" fmla="*/ 604896 h 1437056"/>
              <a:gd name="connsiteX60" fmla="*/ 602456 w 1235949"/>
              <a:gd name="connsiteY60" fmla="*/ 612040 h 1437056"/>
              <a:gd name="connsiteX61" fmla="*/ 573881 w 1235949"/>
              <a:gd name="connsiteY61" fmla="*/ 628709 h 1437056"/>
              <a:gd name="connsiteX62" fmla="*/ 554831 w 1235949"/>
              <a:gd name="connsiteY62" fmla="*/ 638234 h 1437056"/>
              <a:gd name="connsiteX63" fmla="*/ 542925 w 1235949"/>
              <a:gd name="connsiteY63" fmla="*/ 645378 h 1437056"/>
              <a:gd name="connsiteX64" fmla="*/ 535781 w 1235949"/>
              <a:gd name="connsiteY64" fmla="*/ 647759 h 1437056"/>
              <a:gd name="connsiteX65" fmla="*/ 516731 w 1235949"/>
              <a:gd name="connsiteY65" fmla="*/ 662046 h 1437056"/>
              <a:gd name="connsiteX66" fmla="*/ 500062 w 1235949"/>
              <a:gd name="connsiteY66" fmla="*/ 676334 h 1437056"/>
              <a:gd name="connsiteX67" fmla="*/ 490537 w 1235949"/>
              <a:gd name="connsiteY67" fmla="*/ 714434 h 1437056"/>
              <a:gd name="connsiteX68" fmla="*/ 490537 w 1235949"/>
              <a:gd name="connsiteY68" fmla="*/ 831115 h 1437056"/>
              <a:gd name="connsiteX69" fmla="*/ 495300 w 1235949"/>
              <a:gd name="connsiteY69" fmla="*/ 864453 h 1437056"/>
              <a:gd name="connsiteX70" fmla="*/ 492918 w 1235949"/>
              <a:gd name="connsiteY70" fmla="*/ 897790 h 1437056"/>
              <a:gd name="connsiteX71" fmla="*/ 483393 w 1235949"/>
              <a:gd name="connsiteY71" fmla="*/ 895409 h 1437056"/>
              <a:gd name="connsiteX72" fmla="*/ 478631 w 1235949"/>
              <a:gd name="connsiteY72" fmla="*/ 888265 h 1437056"/>
              <a:gd name="connsiteX73" fmla="*/ 447675 w 1235949"/>
              <a:gd name="connsiteY73" fmla="*/ 878740 h 1437056"/>
              <a:gd name="connsiteX74" fmla="*/ 445293 w 1235949"/>
              <a:gd name="connsiteY74" fmla="*/ 871596 h 1437056"/>
              <a:gd name="connsiteX75" fmla="*/ 438150 w 1235949"/>
              <a:gd name="connsiteY75" fmla="*/ 845403 h 1437056"/>
              <a:gd name="connsiteX76" fmla="*/ 421481 w 1235949"/>
              <a:gd name="connsiteY76" fmla="*/ 854928 h 1437056"/>
              <a:gd name="connsiteX77" fmla="*/ 407193 w 1235949"/>
              <a:gd name="connsiteY77" fmla="*/ 859690 h 1437056"/>
              <a:gd name="connsiteX78" fmla="*/ 397668 w 1235949"/>
              <a:gd name="connsiteY78" fmla="*/ 869215 h 1437056"/>
              <a:gd name="connsiteX79" fmla="*/ 395287 w 1235949"/>
              <a:gd name="connsiteY79" fmla="*/ 876359 h 1437056"/>
              <a:gd name="connsiteX80" fmla="*/ 388143 w 1235949"/>
              <a:gd name="connsiteY80" fmla="*/ 885884 h 1437056"/>
              <a:gd name="connsiteX81" fmla="*/ 369093 w 1235949"/>
              <a:gd name="connsiteY81" fmla="*/ 902553 h 1437056"/>
              <a:gd name="connsiteX82" fmla="*/ 371475 w 1235949"/>
              <a:gd name="connsiteY82" fmla="*/ 938271 h 1437056"/>
              <a:gd name="connsiteX83" fmla="*/ 373856 w 1235949"/>
              <a:gd name="connsiteY83" fmla="*/ 945415 h 1437056"/>
              <a:gd name="connsiteX84" fmla="*/ 381000 w 1235949"/>
              <a:gd name="connsiteY84" fmla="*/ 950178 h 1437056"/>
              <a:gd name="connsiteX85" fmla="*/ 390525 w 1235949"/>
              <a:gd name="connsiteY85" fmla="*/ 966846 h 1437056"/>
              <a:gd name="connsiteX86" fmla="*/ 392906 w 1235949"/>
              <a:gd name="connsiteY86" fmla="*/ 976371 h 1437056"/>
              <a:gd name="connsiteX87" fmla="*/ 400050 w 1235949"/>
              <a:gd name="connsiteY87" fmla="*/ 988278 h 1437056"/>
              <a:gd name="connsiteX88" fmla="*/ 407193 w 1235949"/>
              <a:gd name="connsiteY88" fmla="*/ 1023996 h 1437056"/>
              <a:gd name="connsiteX89" fmla="*/ 404812 w 1235949"/>
              <a:gd name="connsiteY89" fmla="*/ 1040665 h 1437056"/>
              <a:gd name="connsiteX90" fmla="*/ 378618 w 1235949"/>
              <a:gd name="connsiteY90" fmla="*/ 1033521 h 1437056"/>
              <a:gd name="connsiteX91" fmla="*/ 354806 w 1235949"/>
              <a:gd name="connsiteY91" fmla="*/ 1012090 h 1437056"/>
              <a:gd name="connsiteX92" fmla="*/ 350043 w 1235949"/>
              <a:gd name="connsiteY92" fmla="*/ 1004946 h 1437056"/>
              <a:gd name="connsiteX93" fmla="*/ 342900 w 1235949"/>
              <a:gd name="connsiteY93" fmla="*/ 1000184 h 1437056"/>
              <a:gd name="connsiteX94" fmla="*/ 307181 w 1235949"/>
              <a:gd name="connsiteY94" fmla="*/ 1007328 h 1437056"/>
              <a:gd name="connsiteX95" fmla="*/ 295275 w 1235949"/>
              <a:gd name="connsiteY95" fmla="*/ 1019234 h 1437056"/>
              <a:gd name="connsiteX96" fmla="*/ 288131 w 1235949"/>
              <a:gd name="connsiteY96" fmla="*/ 1043046 h 1437056"/>
              <a:gd name="connsiteX97" fmla="*/ 285750 w 1235949"/>
              <a:gd name="connsiteY97" fmla="*/ 1054953 h 1437056"/>
              <a:gd name="connsiteX98" fmla="*/ 278606 w 1235949"/>
              <a:gd name="connsiteY98" fmla="*/ 1057334 h 1437056"/>
              <a:gd name="connsiteX99" fmla="*/ 259556 w 1235949"/>
              <a:gd name="connsiteY99" fmla="*/ 1052571 h 1437056"/>
              <a:gd name="connsiteX100" fmla="*/ 252412 w 1235949"/>
              <a:gd name="connsiteY100" fmla="*/ 1040665 h 1437056"/>
              <a:gd name="connsiteX101" fmla="*/ 235743 w 1235949"/>
              <a:gd name="connsiteY101" fmla="*/ 1023996 h 1437056"/>
              <a:gd name="connsiteX102" fmla="*/ 235743 w 1235949"/>
              <a:gd name="connsiteY102" fmla="*/ 1023996 h 1437056"/>
              <a:gd name="connsiteX103" fmla="*/ 226218 w 1235949"/>
              <a:gd name="connsiteY103" fmla="*/ 1019234 h 1437056"/>
              <a:gd name="connsiteX104" fmla="*/ 207168 w 1235949"/>
              <a:gd name="connsiteY104" fmla="*/ 1007328 h 1437056"/>
              <a:gd name="connsiteX105" fmla="*/ 197643 w 1235949"/>
              <a:gd name="connsiteY105" fmla="*/ 1004946 h 1437056"/>
              <a:gd name="connsiteX106" fmla="*/ 166687 w 1235949"/>
              <a:gd name="connsiteY106" fmla="*/ 1000184 h 1437056"/>
              <a:gd name="connsiteX107" fmla="*/ 150018 w 1235949"/>
              <a:gd name="connsiteY107" fmla="*/ 995421 h 1437056"/>
              <a:gd name="connsiteX108" fmla="*/ 126206 w 1235949"/>
              <a:gd name="connsiteY108" fmla="*/ 985896 h 1437056"/>
              <a:gd name="connsiteX109" fmla="*/ 111918 w 1235949"/>
              <a:gd name="connsiteY109" fmla="*/ 978753 h 1437056"/>
              <a:gd name="connsiteX110" fmla="*/ 52387 w 1235949"/>
              <a:gd name="connsiteY110" fmla="*/ 983515 h 1437056"/>
              <a:gd name="connsiteX111" fmla="*/ 45243 w 1235949"/>
              <a:gd name="connsiteY111" fmla="*/ 988278 h 1437056"/>
              <a:gd name="connsiteX112" fmla="*/ 23812 w 1235949"/>
              <a:gd name="connsiteY112" fmla="*/ 1009709 h 1437056"/>
              <a:gd name="connsiteX113" fmla="*/ 16668 w 1235949"/>
              <a:gd name="connsiteY113" fmla="*/ 1033521 h 1437056"/>
              <a:gd name="connsiteX114" fmla="*/ 11906 w 1235949"/>
              <a:gd name="connsiteY114" fmla="*/ 1040665 h 1437056"/>
              <a:gd name="connsiteX115" fmla="*/ 9525 w 1235949"/>
              <a:gd name="connsiteY115" fmla="*/ 1081146 h 1437056"/>
              <a:gd name="connsiteX116" fmla="*/ 7143 w 1235949"/>
              <a:gd name="connsiteY116" fmla="*/ 1090671 h 1437056"/>
              <a:gd name="connsiteX117" fmla="*/ 4762 w 1235949"/>
              <a:gd name="connsiteY117" fmla="*/ 1104959 h 1437056"/>
              <a:gd name="connsiteX118" fmla="*/ 2381 w 1235949"/>
              <a:gd name="connsiteY118" fmla="*/ 1135915 h 1437056"/>
              <a:gd name="connsiteX119" fmla="*/ 0 w 1235949"/>
              <a:gd name="connsiteY119" fmla="*/ 1143059 h 1437056"/>
              <a:gd name="connsiteX120" fmla="*/ 2381 w 1235949"/>
              <a:gd name="connsiteY120" fmla="*/ 1209734 h 1437056"/>
              <a:gd name="connsiteX121" fmla="*/ 19050 w 1235949"/>
              <a:gd name="connsiteY121" fmla="*/ 1221640 h 1437056"/>
              <a:gd name="connsiteX122" fmla="*/ 45243 w 1235949"/>
              <a:gd name="connsiteY122" fmla="*/ 1233546 h 1437056"/>
              <a:gd name="connsiteX123" fmla="*/ 59531 w 1235949"/>
              <a:gd name="connsiteY123" fmla="*/ 1238309 h 1437056"/>
              <a:gd name="connsiteX124" fmla="*/ 83343 w 1235949"/>
              <a:gd name="connsiteY124" fmla="*/ 1254978 h 1437056"/>
              <a:gd name="connsiteX125" fmla="*/ 90487 w 1235949"/>
              <a:gd name="connsiteY125" fmla="*/ 1262121 h 1437056"/>
              <a:gd name="connsiteX126" fmla="*/ 104775 w 1235949"/>
              <a:gd name="connsiteY126" fmla="*/ 1266884 h 1437056"/>
              <a:gd name="connsiteX127" fmla="*/ 123825 w 1235949"/>
              <a:gd name="connsiteY127" fmla="*/ 1271646 h 1437056"/>
              <a:gd name="connsiteX128" fmla="*/ 138112 w 1235949"/>
              <a:gd name="connsiteY128" fmla="*/ 1276409 h 1437056"/>
              <a:gd name="connsiteX129" fmla="*/ 223837 w 1235949"/>
              <a:gd name="connsiteY129" fmla="*/ 1285934 h 1437056"/>
              <a:gd name="connsiteX130" fmla="*/ 257175 w 1235949"/>
              <a:gd name="connsiteY130" fmla="*/ 1314509 h 1437056"/>
              <a:gd name="connsiteX131" fmla="*/ 261937 w 1235949"/>
              <a:gd name="connsiteY131" fmla="*/ 1321653 h 1437056"/>
              <a:gd name="connsiteX132" fmla="*/ 264318 w 1235949"/>
              <a:gd name="connsiteY132" fmla="*/ 1328796 h 1437056"/>
              <a:gd name="connsiteX133" fmla="*/ 271462 w 1235949"/>
              <a:gd name="connsiteY133" fmla="*/ 1343084 h 1437056"/>
              <a:gd name="connsiteX134" fmla="*/ 276225 w 1235949"/>
              <a:gd name="connsiteY134" fmla="*/ 1350228 h 1437056"/>
              <a:gd name="connsiteX135" fmla="*/ 285750 w 1235949"/>
              <a:gd name="connsiteY135" fmla="*/ 1352609 h 1437056"/>
              <a:gd name="connsiteX136" fmla="*/ 328612 w 1235949"/>
              <a:gd name="connsiteY136" fmla="*/ 1347846 h 1437056"/>
              <a:gd name="connsiteX137" fmla="*/ 342900 w 1235949"/>
              <a:gd name="connsiteY137" fmla="*/ 1345465 h 1437056"/>
              <a:gd name="connsiteX138" fmla="*/ 366712 w 1235949"/>
              <a:gd name="connsiteY138" fmla="*/ 1350228 h 1437056"/>
              <a:gd name="connsiteX139" fmla="*/ 373856 w 1235949"/>
              <a:gd name="connsiteY139" fmla="*/ 1383565 h 1437056"/>
              <a:gd name="connsiteX140" fmla="*/ 381000 w 1235949"/>
              <a:gd name="connsiteY140" fmla="*/ 1412140 h 1437056"/>
              <a:gd name="connsiteX141" fmla="*/ 381000 w 1235949"/>
              <a:gd name="connsiteY141" fmla="*/ 1435953 h 1437056"/>
              <a:gd name="connsiteX0" fmla="*/ 381000 w 1235949"/>
              <a:gd name="connsiteY0" fmla="*/ 1435953 h 1437056"/>
              <a:gd name="connsiteX1" fmla="*/ 411956 w 1235949"/>
              <a:gd name="connsiteY1" fmla="*/ 1431190 h 1437056"/>
              <a:gd name="connsiteX2" fmla="*/ 426243 w 1235949"/>
              <a:gd name="connsiteY2" fmla="*/ 1419284 h 1437056"/>
              <a:gd name="connsiteX3" fmla="*/ 435768 w 1235949"/>
              <a:gd name="connsiteY3" fmla="*/ 1414521 h 1437056"/>
              <a:gd name="connsiteX4" fmla="*/ 447675 w 1235949"/>
              <a:gd name="connsiteY4" fmla="*/ 1404996 h 1437056"/>
              <a:gd name="connsiteX5" fmla="*/ 450056 w 1235949"/>
              <a:gd name="connsiteY5" fmla="*/ 1397853 h 1437056"/>
              <a:gd name="connsiteX6" fmla="*/ 476250 w 1235949"/>
              <a:gd name="connsiteY6" fmla="*/ 1378803 h 1437056"/>
              <a:gd name="connsiteX7" fmla="*/ 488156 w 1235949"/>
              <a:gd name="connsiteY7" fmla="*/ 1369278 h 1437056"/>
              <a:gd name="connsiteX8" fmla="*/ 526256 w 1235949"/>
              <a:gd name="connsiteY8" fmla="*/ 1362134 h 1437056"/>
              <a:gd name="connsiteX9" fmla="*/ 559593 w 1235949"/>
              <a:gd name="connsiteY9" fmla="*/ 1357371 h 1437056"/>
              <a:gd name="connsiteX10" fmla="*/ 573881 w 1235949"/>
              <a:gd name="connsiteY10" fmla="*/ 1347846 h 1437056"/>
              <a:gd name="connsiteX11" fmla="*/ 592931 w 1235949"/>
              <a:gd name="connsiteY11" fmla="*/ 1333559 h 1437056"/>
              <a:gd name="connsiteX12" fmla="*/ 611981 w 1235949"/>
              <a:gd name="connsiteY12" fmla="*/ 1321653 h 1437056"/>
              <a:gd name="connsiteX13" fmla="*/ 666750 w 1235949"/>
              <a:gd name="connsiteY13" fmla="*/ 1328796 h 1437056"/>
              <a:gd name="connsiteX14" fmla="*/ 645318 w 1235949"/>
              <a:gd name="connsiteY14" fmla="*/ 1295459 h 1437056"/>
              <a:gd name="connsiteX15" fmla="*/ 616744 w 1235949"/>
              <a:gd name="connsiteY15" fmla="*/ 1266884 h 1437056"/>
              <a:gd name="connsiteX16" fmla="*/ 678655 w 1235949"/>
              <a:gd name="connsiteY16" fmla="*/ 1266884 h 1437056"/>
              <a:gd name="connsiteX17" fmla="*/ 673893 w 1235949"/>
              <a:gd name="connsiteY17" fmla="*/ 1300221 h 1437056"/>
              <a:gd name="connsiteX18" fmla="*/ 692943 w 1235949"/>
              <a:gd name="connsiteY18" fmla="*/ 1312128 h 1437056"/>
              <a:gd name="connsiteX19" fmla="*/ 752474 w 1235949"/>
              <a:gd name="connsiteY19" fmla="*/ 1316890 h 1437056"/>
              <a:gd name="connsiteX20" fmla="*/ 826293 w 1235949"/>
              <a:gd name="connsiteY20" fmla="*/ 1326415 h 1437056"/>
              <a:gd name="connsiteX21" fmla="*/ 890588 w 1235949"/>
              <a:gd name="connsiteY21" fmla="*/ 1331178 h 1437056"/>
              <a:gd name="connsiteX22" fmla="*/ 938212 w 1235949"/>
              <a:gd name="connsiteY22" fmla="*/ 1333559 h 1437056"/>
              <a:gd name="connsiteX23" fmla="*/ 952500 w 1235949"/>
              <a:gd name="connsiteY23" fmla="*/ 1312127 h 1437056"/>
              <a:gd name="connsiteX24" fmla="*/ 988218 w 1235949"/>
              <a:gd name="connsiteY24" fmla="*/ 1290696 h 1437056"/>
              <a:gd name="connsiteX25" fmla="*/ 1019174 w 1235949"/>
              <a:gd name="connsiteY25" fmla="*/ 1259740 h 1437056"/>
              <a:gd name="connsiteX26" fmla="*/ 1035843 w 1235949"/>
              <a:gd name="connsiteY26" fmla="*/ 1216878 h 1437056"/>
              <a:gd name="connsiteX27" fmla="*/ 1062037 w 1235949"/>
              <a:gd name="connsiteY27" fmla="*/ 1150203 h 1437056"/>
              <a:gd name="connsiteX28" fmla="*/ 1069181 w 1235949"/>
              <a:gd name="connsiteY28" fmla="*/ 1121628 h 1437056"/>
              <a:gd name="connsiteX29" fmla="*/ 997743 w 1235949"/>
              <a:gd name="connsiteY29" fmla="*/ 1135915 h 1437056"/>
              <a:gd name="connsiteX30" fmla="*/ 1019175 w 1235949"/>
              <a:gd name="connsiteY30" fmla="*/ 1085909 h 1437056"/>
              <a:gd name="connsiteX31" fmla="*/ 1033462 w 1235949"/>
              <a:gd name="connsiteY31" fmla="*/ 1028759 h 1437056"/>
              <a:gd name="connsiteX32" fmla="*/ 1062036 w 1235949"/>
              <a:gd name="connsiteY32" fmla="*/ 971609 h 1437056"/>
              <a:gd name="connsiteX33" fmla="*/ 1119187 w 1235949"/>
              <a:gd name="connsiteY33" fmla="*/ 923984 h 1437056"/>
              <a:gd name="connsiteX34" fmla="*/ 1173956 w 1235949"/>
              <a:gd name="connsiteY34" fmla="*/ 859690 h 1437056"/>
              <a:gd name="connsiteX35" fmla="*/ 1235868 w 1235949"/>
              <a:gd name="connsiteY35" fmla="*/ 831115 h 1437056"/>
              <a:gd name="connsiteX36" fmla="*/ 1185861 w 1235949"/>
              <a:gd name="connsiteY36" fmla="*/ 778728 h 1437056"/>
              <a:gd name="connsiteX37" fmla="*/ 1133475 w 1235949"/>
              <a:gd name="connsiteY37" fmla="*/ 745390 h 1437056"/>
              <a:gd name="connsiteX38" fmla="*/ 1088231 w 1235949"/>
              <a:gd name="connsiteY38" fmla="*/ 662046 h 1437056"/>
              <a:gd name="connsiteX39" fmla="*/ 1064418 w 1235949"/>
              <a:gd name="connsiteY39" fmla="*/ 609659 h 1437056"/>
              <a:gd name="connsiteX40" fmla="*/ 1031081 w 1235949"/>
              <a:gd name="connsiteY40" fmla="*/ 535840 h 1437056"/>
              <a:gd name="connsiteX41" fmla="*/ 992981 w 1235949"/>
              <a:gd name="connsiteY41" fmla="*/ 452496 h 1437056"/>
              <a:gd name="connsiteX42" fmla="*/ 969168 w 1235949"/>
              <a:gd name="connsiteY42" fmla="*/ 397728 h 1437056"/>
              <a:gd name="connsiteX43" fmla="*/ 947738 w 1235949"/>
              <a:gd name="connsiteY43" fmla="*/ 333434 h 1437056"/>
              <a:gd name="connsiteX44" fmla="*/ 926306 w 1235949"/>
              <a:gd name="connsiteY44" fmla="*/ 242946 h 1437056"/>
              <a:gd name="connsiteX45" fmla="*/ 900112 w 1235949"/>
              <a:gd name="connsiteY45" fmla="*/ 161985 h 1437056"/>
              <a:gd name="connsiteX46" fmla="*/ 871537 w 1235949"/>
              <a:gd name="connsiteY46" fmla="*/ 88166 h 1437056"/>
              <a:gd name="connsiteX47" fmla="*/ 823912 w 1235949"/>
              <a:gd name="connsiteY47" fmla="*/ 58 h 1437056"/>
              <a:gd name="connsiteX48" fmla="*/ 852487 w 1235949"/>
              <a:gd name="connsiteY48" fmla="*/ 84506 h 1437056"/>
              <a:gd name="connsiteX49" fmla="*/ 862012 w 1235949"/>
              <a:gd name="connsiteY49" fmla="*/ 148800 h 1437056"/>
              <a:gd name="connsiteX50" fmla="*/ 847725 w 1235949"/>
              <a:gd name="connsiteY50" fmla="*/ 207228 h 1437056"/>
              <a:gd name="connsiteX51" fmla="*/ 812006 w 1235949"/>
              <a:gd name="connsiteY51" fmla="*/ 297715 h 1437056"/>
              <a:gd name="connsiteX52" fmla="*/ 797718 w 1235949"/>
              <a:gd name="connsiteY52" fmla="*/ 354865 h 1437056"/>
              <a:gd name="connsiteX53" fmla="*/ 781050 w 1235949"/>
              <a:gd name="connsiteY53" fmla="*/ 395346 h 1437056"/>
              <a:gd name="connsiteX54" fmla="*/ 754856 w 1235949"/>
              <a:gd name="connsiteY54" fmla="*/ 445353 h 1437056"/>
              <a:gd name="connsiteX55" fmla="*/ 762000 w 1235949"/>
              <a:gd name="connsiteY55" fmla="*/ 481071 h 1437056"/>
              <a:gd name="connsiteX56" fmla="*/ 733424 w 1235949"/>
              <a:gd name="connsiteY56" fmla="*/ 483453 h 1437056"/>
              <a:gd name="connsiteX57" fmla="*/ 688181 w 1235949"/>
              <a:gd name="connsiteY57" fmla="*/ 519171 h 1437056"/>
              <a:gd name="connsiteX58" fmla="*/ 642937 w 1235949"/>
              <a:gd name="connsiteY58" fmla="*/ 562034 h 1437056"/>
              <a:gd name="connsiteX59" fmla="*/ 607218 w 1235949"/>
              <a:gd name="connsiteY59" fmla="*/ 604896 h 1437056"/>
              <a:gd name="connsiteX60" fmla="*/ 602456 w 1235949"/>
              <a:gd name="connsiteY60" fmla="*/ 612040 h 1437056"/>
              <a:gd name="connsiteX61" fmla="*/ 573881 w 1235949"/>
              <a:gd name="connsiteY61" fmla="*/ 628709 h 1437056"/>
              <a:gd name="connsiteX62" fmla="*/ 554831 w 1235949"/>
              <a:gd name="connsiteY62" fmla="*/ 638234 h 1437056"/>
              <a:gd name="connsiteX63" fmla="*/ 542925 w 1235949"/>
              <a:gd name="connsiteY63" fmla="*/ 645378 h 1437056"/>
              <a:gd name="connsiteX64" fmla="*/ 535781 w 1235949"/>
              <a:gd name="connsiteY64" fmla="*/ 647759 h 1437056"/>
              <a:gd name="connsiteX65" fmla="*/ 516731 w 1235949"/>
              <a:gd name="connsiteY65" fmla="*/ 662046 h 1437056"/>
              <a:gd name="connsiteX66" fmla="*/ 500062 w 1235949"/>
              <a:gd name="connsiteY66" fmla="*/ 676334 h 1437056"/>
              <a:gd name="connsiteX67" fmla="*/ 490537 w 1235949"/>
              <a:gd name="connsiteY67" fmla="*/ 714434 h 1437056"/>
              <a:gd name="connsiteX68" fmla="*/ 490537 w 1235949"/>
              <a:gd name="connsiteY68" fmla="*/ 831115 h 1437056"/>
              <a:gd name="connsiteX69" fmla="*/ 495300 w 1235949"/>
              <a:gd name="connsiteY69" fmla="*/ 864453 h 1437056"/>
              <a:gd name="connsiteX70" fmla="*/ 492918 w 1235949"/>
              <a:gd name="connsiteY70" fmla="*/ 897790 h 1437056"/>
              <a:gd name="connsiteX71" fmla="*/ 483393 w 1235949"/>
              <a:gd name="connsiteY71" fmla="*/ 895409 h 1437056"/>
              <a:gd name="connsiteX72" fmla="*/ 478631 w 1235949"/>
              <a:gd name="connsiteY72" fmla="*/ 888265 h 1437056"/>
              <a:gd name="connsiteX73" fmla="*/ 447675 w 1235949"/>
              <a:gd name="connsiteY73" fmla="*/ 878740 h 1437056"/>
              <a:gd name="connsiteX74" fmla="*/ 445293 w 1235949"/>
              <a:gd name="connsiteY74" fmla="*/ 871596 h 1437056"/>
              <a:gd name="connsiteX75" fmla="*/ 438150 w 1235949"/>
              <a:gd name="connsiteY75" fmla="*/ 845403 h 1437056"/>
              <a:gd name="connsiteX76" fmla="*/ 421481 w 1235949"/>
              <a:gd name="connsiteY76" fmla="*/ 854928 h 1437056"/>
              <a:gd name="connsiteX77" fmla="*/ 407193 w 1235949"/>
              <a:gd name="connsiteY77" fmla="*/ 859690 h 1437056"/>
              <a:gd name="connsiteX78" fmla="*/ 397668 w 1235949"/>
              <a:gd name="connsiteY78" fmla="*/ 869215 h 1437056"/>
              <a:gd name="connsiteX79" fmla="*/ 395287 w 1235949"/>
              <a:gd name="connsiteY79" fmla="*/ 876359 h 1437056"/>
              <a:gd name="connsiteX80" fmla="*/ 388143 w 1235949"/>
              <a:gd name="connsiteY80" fmla="*/ 885884 h 1437056"/>
              <a:gd name="connsiteX81" fmla="*/ 369093 w 1235949"/>
              <a:gd name="connsiteY81" fmla="*/ 902553 h 1437056"/>
              <a:gd name="connsiteX82" fmla="*/ 371475 w 1235949"/>
              <a:gd name="connsiteY82" fmla="*/ 938271 h 1437056"/>
              <a:gd name="connsiteX83" fmla="*/ 373856 w 1235949"/>
              <a:gd name="connsiteY83" fmla="*/ 945415 h 1437056"/>
              <a:gd name="connsiteX84" fmla="*/ 381000 w 1235949"/>
              <a:gd name="connsiteY84" fmla="*/ 950178 h 1437056"/>
              <a:gd name="connsiteX85" fmla="*/ 390525 w 1235949"/>
              <a:gd name="connsiteY85" fmla="*/ 966846 h 1437056"/>
              <a:gd name="connsiteX86" fmla="*/ 392906 w 1235949"/>
              <a:gd name="connsiteY86" fmla="*/ 976371 h 1437056"/>
              <a:gd name="connsiteX87" fmla="*/ 400050 w 1235949"/>
              <a:gd name="connsiteY87" fmla="*/ 988278 h 1437056"/>
              <a:gd name="connsiteX88" fmla="*/ 407193 w 1235949"/>
              <a:gd name="connsiteY88" fmla="*/ 1023996 h 1437056"/>
              <a:gd name="connsiteX89" fmla="*/ 404812 w 1235949"/>
              <a:gd name="connsiteY89" fmla="*/ 1040665 h 1437056"/>
              <a:gd name="connsiteX90" fmla="*/ 378618 w 1235949"/>
              <a:gd name="connsiteY90" fmla="*/ 1033521 h 1437056"/>
              <a:gd name="connsiteX91" fmla="*/ 354806 w 1235949"/>
              <a:gd name="connsiteY91" fmla="*/ 1012090 h 1437056"/>
              <a:gd name="connsiteX92" fmla="*/ 350043 w 1235949"/>
              <a:gd name="connsiteY92" fmla="*/ 1004946 h 1437056"/>
              <a:gd name="connsiteX93" fmla="*/ 342900 w 1235949"/>
              <a:gd name="connsiteY93" fmla="*/ 1000184 h 1437056"/>
              <a:gd name="connsiteX94" fmla="*/ 307181 w 1235949"/>
              <a:gd name="connsiteY94" fmla="*/ 1007328 h 1437056"/>
              <a:gd name="connsiteX95" fmla="*/ 295275 w 1235949"/>
              <a:gd name="connsiteY95" fmla="*/ 1019234 h 1437056"/>
              <a:gd name="connsiteX96" fmla="*/ 288131 w 1235949"/>
              <a:gd name="connsiteY96" fmla="*/ 1043046 h 1437056"/>
              <a:gd name="connsiteX97" fmla="*/ 285750 w 1235949"/>
              <a:gd name="connsiteY97" fmla="*/ 1054953 h 1437056"/>
              <a:gd name="connsiteX98" fmla="*/ 278606 w 1235949"/>
              <a:gd name="connsiteY98" fmla="*/ 1057334 h 1437056"/>
              <a:gd name="connsiteX99" fmla="*/ 259556 w 1235949"/>
              <a:gd name="connsiteY99" fmla="*/ 1052571 h 1437056"/>
              <a:gd name="connsiteX100" fmla="*/ 252412 w 1235949"/>
              <a:gd name="connsiteY100" fmla="*/ 1040665 h 1437056"/>
              <a:gd name="connsiteX101" fmla="*/ 235743 w 1235949"/>
              <a:gd name="connsiteY101" fmla="*/ 1023996 h 1437056"/>
              <a:gd name="connsiteX102" fmla="*/ 235743 w 1235949"/>
              <a:gd name="connsiteY102" fmla="*/ 1023996 h 1437056"/>
              <a:gd name="connsiteX103" fmla="*/ 226218 w 1235949"/>
              <a:gd name="connsiteY103" fmla="*/ 1019234 h 1437056"/>
              <a:gd name="connsiteX104" fmla="*/ 207168 w 1235949"/>
              <a:gd name="connsiteY104" fmla="*/ 1007328 h 1437056"/>
              <a:gd name="connsiteX105" fmla="*/ 197643 w 1235949"/>
              <a:gd name="connsiteY105" fmla="*/ 1004946 h 1437056"/>
              <a:gd name="connsiteX106" fmla="*/ 166687 w 1235949"/>
              <a:gd name="connsiteY106" fmla="*/ 1000184 h 1437056"/>
              <a:gd name="connsiteX107" fmla="*/ 150018 w 1235949"/>
              <a:gd name="connsiteY107" fmla="*/ 995421 h 1437056"/>
              <a:gd name="connsiteX108" fmla="*/ 126206 w 1235949"/>
              <a:gd name="connsiteY108" fmla="*/ 985896 h 1437056"/>
              <a:gd name="connsiteX109" fmla="*/ 111918 w 1235949"/>
              <a:gd name="connsiteY109" fmla="*/ 978753 h 1437056"/>
              <a:gd name="connsiteX110" fmla="*/ 52387 w 1235949"/>
              <a:gd name="connsiteY110" fmla="*/ 983515 h 1437056"/>
              <a:gd name="connsiteX111" fmla="*/ 45243 w 1235949"/>
              <a:gd name="connsiteY111" fmla="*/ 988278 h 1437056"/>
              <a:gd name="connsiteX112" fmla="*/ 23812 w 1235949"/>
              <a:gd name="connsiteY112" fmla="*/ 1009709 h 1437056"/>
              <a:gd name="connsiteX113" fmla="*/ 16668 w 1235949"/>
              <a:gd name="connsiteY113" fmla="*/ 1033521 h 1437056"/>
              <a:gd name="connsiteX114" fmla="*/ 11906 w 1235949"/>
              <a:gd name="connsiteY114" fmla="*/ 1040665 h 1437056"/>
              <a:gd name="connsiteX115" fmla="*/ 9525 w 1235949"/>
              <a:gd name="connsiteY115" fmla="*/ 1081146 h 1437056"/>
              <a:gd name="connsiteX116" fmla="*/ 7143 w 1235949"/>
              <a:gd name="connsiteY116" fmla="*/ 1090671 h 1437056"/>
              <a:gd name="connsiteX117" fmla="*/ 4762 w 1235949"/>
              <a:gd name="connsiteY117" fmla="*/ 1104959 h 1437056"/>
              <a:gd name="connsiteX118" fmla="*/ 2381 w 1235949"/>
              <a:gd name="connsiteY118" fmla="*/ 1135915 h 1437056"/>
              <a:gd name="connsiteX119" fmla="*/ 0 w 1235949"/>
              <a:gd name="connsiteY119" fmla="*/ 1143059 h 1437056"/>
              <a:gd name="connsiteX120" fmla="*/ 2381 w 1235949"/>
              <a:gd name="connsiteY120" fmla="*/ 1209734 h 1437056"/>
              <a:gd name="connsiteX121" fmla="*/ 19050 w 1235949"/>
              <a:gd name="connsiteY121" fmla="*/ 1221640 h 1437056"/>
              <a:gd name="connsiteX122" fmla="*/ 45243 w 1235949"/>
              <a:gd name="connsiteY122" fmla="*/ 1233546 h 1437056"/>
              <a:gd name="connsiteX123" fmla="*/ 59531 w 1235949"/>
              <a:gd name="connsiteY123" fmla="*/ 1238309 h 1437056"/>
              <a:gd name="connsiteX124" fmla="*/ 83343 w 1235949"/>
              <a:gd name="connsiteY124" fmla="*/ 1254978 h 1437056"/>
              <a:gd name="connsiteX125" fmla="*/ 90487 w 1235949"/>
              <a:gd name="connsiteY125" fmla="*/ 1262121 h 1437056"/>
              <a:gd name="connsiteX126" fmla="*/ 104775 w 1235949"/>
              <a:gd name="connsiteY126" fmla="*/ 1266884 h 1437056"/>
              <a:gd name="connsiteX127" fmla="*/ 123825 w 1235949"/>
              <a:gd name="connsiteY127" fmla="*/ 1271646 h 1437056"/>
              <a:gd name="connsiteX128" fmla="*/ 138112 w 1235949"/>
              <a:gd name="connsiteY128" fmla="*/ 1276409 h 1437056"/>
              <a:gd name="connsiteX129" fmla="*/ 223837 w 1235949"/>
              <a:gd name="connsiteY129" fmla="*/ 1285934 h 1437056"/>
              <a:gd name="connsiteX130" fmla="*/ 257175 w 1235949"/>
              <a:gd name="connsiteY130" fmla="*/ 1314509 h 1437056"/>
              <a:gd name="connsiteX131" fmla="*/ 261937 w 1235949"/>
              <a:gd name="connsiteY131" fmla="*/ 1321653 h 1437056"/>
              <a:gd name="connsiteX132" fmla="*/ 264318 w 1235949"/>
              <a:gd name="connsiteY132" fmla="*/ 1328796 h 1437056"/>
              <a:gd name="connsiteX133" fmla="*/ 271462 w 1235949"/>
              <a:gd name="connsiteY133" fmla="*/ 1343084 h 1437056"/>
              <a:gd name="connsiteX134" fmla="*/ 276225 w 1235949"/>
              <a:gd name="connsiteY134" fmla="*/ 1350228 h 1437056"/>
              <a:gd name="connsiteX135" fmla="*/ 285750 w 1235949"/>
              <a:gd name="connsiteY135" fmla="*/ 1352609 h 1437056"/>
              <a:gd name="connsiteX136" fmla="*/ 328612 w 1235949"/>
              <a:gd name="connsiteY136" fmla="*/ 1347846 h 1437056"/>
              <a:gd name="connsiteX137" fmla="*/ 342900 w 1235949"/>
              <a:gd name="connsiteY137" fmla="*/ 1345465 h 1437056"/>
              <a:gd name="connsiteX138" fmla="*/ 366712 w 1235949"/>
              <a:gd name="connsiteY138" fmla="*/ 1350228 h 1437056"/>
              <a:gd name="connsiteX139" fmla="*/ 373856 w 1235949"/>
              <a:gd name="connsiteY139" fmla="*/ 1383565 h 1437056"/>
              <a:gd name="connsiteX140" fmla="*/ 381000 w 1235949"/>
              <a:gd name="connsiteY140" fmla="*/ 1412140 h 1437056"/>
              <a:gd name="connsiteX141" fmla="*/ 381000 w 1235949"/>
              <a:gd name="connsiteY141" fmla="*/ 1435953 h 1437056"/>
              <a:gd name="connsiteX0" fmla="*/ 381000 w 1235949"/>
              <a:gd name="connsiteY0" fmla="*/ 1435953 h 1437056"/>
              <a:gd name="connsiteX1" fmla="*/ 411956 w 1235949"/>
              <a:gd name="connsiteY1" fmla="*/ 1431190 h 1437056"/>
              <a:gd name="connsiteX2" fmla="*/ 426243 w 1235949"/>
              <a:gd name="connsiteY2" fmla="*/ 1419284 h 1437056"/>
              <a:gd name="connsiteX3" fmla="*/ 435768 w 1235949"/>
              <a:gd name="connsiteY3" fmla="*/ 1414521 h 1437056"/>
              <a:gd name="connsiteX4" fmla="*/ 447675 w 1235949"/>
              <a:gd name="connsiteY4" fmla="*/ 1404996 h 1437056"/>
              <a:gd name="connsiteX5" fmla="*/ 450056 w 1235949"/>
              <a:gd name="connsiteY5" fmla="*/ 1397853 h 1437056"/>
              <a:gd name="connsiteX6" fmla="*/ 476250 w 1235949"/>
              <a:gd name="connsiteY6" fmla="*/ 1378803 h 1437056"/>
              <a:gd name="connsiteX7" fmla="*/ 488156 w 1235949"/>
              <a:gd name="connsiteY7" fmla="*/ 1369278 h 1437056"/>
              <a:gd name="connsiteX8" fmla="*/ 526256 w 1235949"/>
              <a:gd name="connsiteY8" fmla="*/ 1362134 h 1437056"/>
              <a:gd name="connsiteX9" fmla="*/ 559593 w 1235949"/>
              <a:gd name="connsiteY9" fmla="*/ 1357371 h 1437056"/>
              <a:gd name="connsiteX10" fmla="*/ 573881 w 1235949"/>
              <a:gd name="connsiteY10" fmla="*/ 1347846 h 1437056"/>
              <a:gd name="connsiteX11" fmla="*/ 592931 w 1235949"/>
              <a:gd name="connsiteY11" fmla="*/ 1333559 h 1437056"/>
              <a:gd name="connsiteX12" fmla="*/ 611981 w 1235949"/>
              <a:gd name="connsiteY12" fmla="*/ 1321653 h 1437056"/>
              <a:gd name="connsiteX13" fmla="*/ 666750 w 1235949"/>
              <a:gd name="connsiteY13" fmla="*/ 1328796 h 1437056"/>
              <a:gd name="connsiteX14" fmla="*/ 645318 w 1235949"/>
              <a:gd name="connsiteY14" fmla="*/ 1295459 h 1437056"/>
              <a:gd name="connsiteX15" fmla="*/ 616744 w 1235949"/>
              <a:gd name="connsiteY15" fmla="*/ 1266884 h 1437056"/>
              <a:gd name="connsiteX16" fmla="*/ 681036 w 1235949"/>
              <a:gd name="connsiteY16" fmla="*/ 1271647 h 1437056"/>
              <a:gd name="connsiteX17" fmla="*/ 673893 w 1235949"/>
              <a:gd name="connsiteY17" fmla="*/ 1300221 h 1437056"/>
              <a:gd name="connsiteX18" fmla="*/ 692943 w 1235949"/>
              <a:gd name="connsiteY18" fmla="*/ 1312128 h 1437056"/>
              <a:gd name="connsiteX19" fmla="*/ 752474 w 1235949"/>
              <a:gd name="connsiteY19" fmla="*/ 1316890 h 1437056"/>
              <a:gd name="connsiteX20" fmla="*/ 826293 w 1235949"/>
              <a:gd name="connsiteY20" fmla="*/ 1326415 h 1437056"/>
              <a:gd name="connsiteX21" fmla="*/ 890588 w 1235949"/>
              <a:gd name="connsiteY21" fmla="*/ 1331178 h 1437056"/>
              <a:gd name="connsiteX22" fmla="*/ 938212 w 1235949"/>
              <a:gd name="connsiteY22" fmla="*/ 1333559 h 1437056"/>
              <a:gd name="connsiteX23" fmla="*/ 952500 w 1235949"/>
              <a:gd name="connsiteY23" fmla="*/ 1312127 h 1437056"/>
              <a:gd name="connsiteX24" fmla="*/ 988218 w 1235949"/>
              <a:gd name="connsiteY24" fmla="*/ 1290696 h 1437056"/>
              <a:gd name="connsiteX25" fmla="*/ 1019174 w 1235949"/>
              <a:gd name="connsiteY25" fmla="*/ 1259740 h 1437056"/>
              <a:gd name="connsiteX26" fmla="*/ 1035843 w 1235949"/>
              <a:gd name="connsiteY26" fmla="*/ 1216878 h 1437056"/>
              <a:gd name="connsiteX27" fmla="*/ 1062037 w 1235949"/>
              <a:gd name="connsiteY27" fmla="*/ 1150203 h 1437056"/>
              <a:gd name="connsiteX28" fmla="*/ 1069181 w 1235949"/>
              <a:gd name="connsiteY28" fmla="*/ 1121628 h 1437056"/>
              <a:gd name="connsiteX29" fmla="*/ 997743 w 1235949"/>
              <a:gd name="connsiteY29" fmla="*/ 1135915 h 1437056"/>
              <a:gd name="connsiteX30" fmla="*/ 1019175 w 1235949"/>
              <a:gd name="connsiteY30" fmla="*/ 1085909 h 1437056"/>
              <a:gd name="connsiteX31" fmla="*/ 1033462 w 1235949"/>
              <a:gd name="connsiteY31" fmla="*/ 1028759 h 1437056"/>
              <a:gd name="connsiteX32" fmla="*/ 1062036 w 1235949"/>
              <a:gd name="connsiteY32" fmla="*/ 971609 h 1437056"/>
              <a:gd name="connsiteX33" fmla="*/ 1119187 w 1235949"/>
              <a:gd name="connsiteY33" fmla="*/ 923984 h 1437056"/>
              <a:gd name="connsiteX34" fmla="*/ 1173956 w 1235949"/>
              <a:gd name="connsiteY34" fmla="*/ 859690 h 1437056"/>
              <a:gd name="connsiteX35" fmla="*/ 1235868 w 1235949"/>
              <a:gd name="connsiteY35" fmla="*/ 831115 h 1437056"/>
              <a:gd name="connsiteX36" fmla="*/ 1185861 w 1235949"/>
              <a:gd name="connsiteY36" fmla="*/ 778728 h 1437056"/>
              <a:gd name="connsiteX37" fmla="*/ 1133475 w 1235949"/>
              <a:gd name="connsiteY37" fmla="*/ 745390 h 1437056"/>
              <a:gd name="connsiteX38" fmla="*/ 1088231 w 1235949"/>
              <a:gd name="connsiteY38" fmla="*/ 662046 h 1437056"/>
              <a:gd name="connsiteX39" fmla="*/ 1064418 w 1235949"/>
              <a:gd name="connsiteY39" fmla="*/ 609659 h 1437056"/>
              <a:gd name="connsiteX40" fmla="*/ 1031081 w 1235949"/>
              <a:gd name="connsiteY40" fmla="*/ 535840 h 1437056"/>
              <a:gd name="connsiteX41" fmla="*/ 992981 w 1235949"/>
              <a:gd name="connsiteY41" fmla="*/ 452496 h 1437056"/>
              <a:gd name="connsiteX42" fmla="*/ 969168 w 1235949"/>
              <a:gd name="connsiteY42" fmla="*/ 397728 h 1437056"/>
              <a:gd name="connsiteX43" fmla="*/ 947738 w 1235949"/>
              <a:gd name="connsiteY43" fmla="*/ 333434 h 1437056"/>
              <a:gd name="connsiteX44" fmla="*/ 926306 w 1235949"/>
              <a:gd name="connsiteY44" fmla="*/ 242946 h 1437056"/>
              <a:gd name="connsiteX45" fmla="*/ 900112 w 1235949"/>
              <a:gd name="connsiteY45" fmla="*/ 161985 h 1437056"/>
              <a:gd name="connsiteX46" fmla="*/ 871537 w 1235949"/>
              <a:gd name="connsiteY46" fmla="*/ 88166 h 1437056"/>
              <a:gd name="connsiteX47" fmla="*/ 823912 w 1235949"/>
              <a:gd name="connsiteY47" fmla="*/ 58 h 1437056"/>
              <a:gd name="connsiteX48" fmla="*/ 852487 w 1235949"/>
              <a:gd name="connsiteY48" fmla="*/ 84506 h 1437056"/>
              <a:gd name="connsiteX49" fmla="*/ 862012 w 1235949"/>
              <a:gd name="connsiteY49" fmla="*/ 148800 h 1437056"/>
              <a:gd name="connsiteX50" fmla="*/ 847725 w 1235949"/>
              <a:gd name="connsiteY50" fmla="*/ 207228 h 1437056"/>
              <a:gd name="connsiteX51" fmla="*/ 812006 w 1235949"/>
              <a:gd name="connsiteY51" fmla="*/ 297715 h 1437056"/>
              <a:gd name="connsiteX52" fmla="*/ 797718 w 1235949"/>
              <a:gd name="connsiteY52" fmla="*/ 354865 h 1437056"/>
              <a:gd name="connsiteX53" fmla="*/ 781050 w 1235949"/>
              <a:gd name="connsiteY53" fmla="*/ 395346 h 1437056"/>
              <a:gd name="connsiteX54" fmla="*/ 754856 w 1235949"/>
              <a:gd name="connsiteY54" fmla="*/ 445353 h 1437056"/>
              <a:gd name="connsiteX55" fmla="*/ 762000 w 1235949"/>
              <a:gd name="connsiteY55" fmla="*/ 481071 h 1437056"/>
              <a:gd name="connsiteX56" fmla="*/ 733424 w 1235949"/>
              <a:gd name="connsiteY56" fmla="*/ 483453 h 1437056"/>
              <a:gd name="connsiteX57" fmla="*/ 688181 w 1235949"/>
              <a:gd name="connsiteY57" fmla="*/ 519171 h 1437056"/>
              <a:gd name="connsiteX58" fmla="*/ 642937 w 1235949"/>
              <a:gd name="connsiteY58" fmla="*/ 562034 h 1437056"/>
              <a:gd name="connsiteX59" fmla="*/ 607218 w 1235949"/>
              <a:gd name="connsiteY59" fmla="*/ 604896 h 1437056"/>
              <a:gd name="connsiteX60" fmla="*/ 602456 w 1235949"/>
              <a:gd name="connsiteY60" fmla="*/ 612040 h 1437056"/>
              <a:gd name="connsiteX61" fmla="*/ 573881 w 1235949"/>
              <a:gd name="connsiteY61" fmla="*/ 628709 h 1437056"/>
              <a:gd name="connsiteX62" fmla="*/ 554831 w 1235949"/>
              <a:gd name="connsiteY62" fmla="*/ 638234 h 1437056"/>
              <a:gd name="connsiteX63" fmla="*/ 542925 w 1235949"/>
              <a:gd name="connsiteY63" fmla="*/ 645378 h 1437056"/>
              <a:gd name="connsiteX64" fmla="*/ 535781 w 1235949"/>
              <a:gd name="connsiteY64" fmla="*/ 647759 h 1437056"/>
              <a:gd name="connsiteX65" fmla="*/ 516731 w 1235949"/>
              <a:gd name="connsiteY65" fmla="*/ 662046 h 1437056"/>
              <a:gd name="connsiteX66" fmla="*/ 500062 w 1235949"/>
              <a:gd name="connsiteY66" fmla="*/ 676334 h 1437056"/>
              <a:gd name="connsiteX67" fmla="*/ 490537 w 1235949"/>
              <a:gd name="connsiteY67" fmla="*/ 714434 h 1437056"/>
              <a:gd name="connsiteX68" fmla="*/ 490537 w 1235949"/>
              <a:gd name="connsiteY68" fmla="*/ 831115 h 1437056"/>
              <a:gd name="connsiteX69" fmla="*/ 495300 w 1235949"/>
              <a:gd name="connsiteY69" fmla="*/ 864453 h 1437056"/>
              <a:gd name="connsiteX70" fmla="*/ 492918 w 1235949"/>
              <a:gd name="connsiteY70" fmla="*/ 897790 h 1437056"/>
              <a:gd name="connsiteX71" fmla="*/ 483393 w 1235949"/>
              <a:gd name="connsiteY71" fmla="*/ 895409 h 1437056"/>
              <a:gd name="connsiteX72" fmla="*/ 478631 w 1235949"/>
              <a:gd name="connsiteY72" fmla="*/ 888265 h 1437056"/>
              <a:gd name="connsiteX73" fmla="*/ 447675 w 1235949"/>
              <a:gd name="connsiteY73" fmla="*/ 878740 h 1437056"/>
              <a:gd name="connsiteX74" fmla="*/ 445293 w 1235949"/>
              <a:gd name="connsiteY74" fmla="*/ 871596 h 1437056"/>
              <a:gd name="connsiteX75" fmla="*/ 438150 w 1235949"/>
              <a:gd name="connsiteY75" fmla="*/ 845403 h 1437056"/>
              <a:gd name="connsiteX76" fmla="*/ 421481 w 1235949"/>
              <a:gd name="connsiteY76" fmla="*/ 854928 h 1437056"/>
              <a:gd name="connsiteX77" fmla="*/ 407193 w 1235949"/>
              <a:gd name="connsiteY77" fmla="*/ 859690 h 1437056"/>
              <a:gd name="connsiteX78" fmla="*/ 397668 w 1235949"/>
              <a:gd name="connsiteY78" fmla="*/ 869215 h 1437056"/>
              <a:gd name="connsiteX79" fmla="*/ 395287 w 1235949"/>
              <a:gd name="connsiteY79" fmla="*/ 876359 h 1437056"/>
              <a:gd name="connsiteX80" fmla="*/ 388143 w 1235949"/>
              <a:gd name="connsiteY80" fmla="*/ 885884 h 1437056"/>
              <a:gd name="connsiteX81" fmla="*/ 369093 w 1235949"/>
              <a:gd name="connsiteY81" fmla="*/ 902553 h 1437056"/>
              <a:gd name="connsiteX82" fmla="*/ 371475 w 1235949"/>
              <a:gd name="connsiteY82" fmla="*/ 938271 h 1437056"/>
              <a:gd name="connsiteX83" fmla="*/ 373856 w 1235949"/>
              <a:gd name="connsiteY83" fmla="*/ 945415 h 1437056"/>
              <a:gd name="connsiteX84" fmla="*/ 381000 w 1235949"/>
              <a:gd name="connsiteY84" fmla="*/ 950178 h 1437056"/>
              <a:gd name="connsiteX85" fmla="*/ 390525 w 1235949"/>
              <a:gd name="connsiteY85" fmla="*/ 966846 h 1437056"/>
              <a:gd name="connsiteX86" fmla="*/ 392906 w 1235949"/>
              <a:gd name="connsiteY86" fmla="*/ 976371 h 1437056"/>
              <a:gd name="connsiteX87" fmla="*/ 400050 w 1235949"/>
              <a:gd name="connsiteY87" fmla="*/ 988278 h 1437056"/>
              <a:gd name="connsiteX88" fmla="*/ 407193 w 1235949"/>
              <a:gd name="connsiteY88" fmla="*/ 1023996 h 1437056"/>
              <a:gd name="connsiteX89" fmla="*/ 404812 w 1235949"/>
              <a:gd name="connsiteY89" fmla="*/ 1040665 h 1437056"/>
              <a:gd name="connsiteX90" fmla="*/ 378618 w 1235949"/>
              <a:gd name="connsiteY90" fmla="*/ 1033521 h 1437056"/>
              <a:gd name="connsiteX91" fmla="*/ 354806 w 1235949"/>
              <a:gd name="connsiteY91" fmla="*/ 1012090 h 1437056"/>
              <a:gd name="connsiteX92" fmla="*/ 350043 w 1235949"/>
              <a:gd name="connsiteY92" fmla="*/ 1004946 h 1437056"/>
              <a:gd name="connsiteX93" fmla="*/ 342900 w 1235949"/>
              <a:gd name="connsiteY93" fmla="*/ 1000184 h 1437056"/>
              <a:gd name="connsiteX94" fmla="*/ 307181 w 1235949"/>
              <a:gd name="connsiteY94" fmla="*/ 1007328 h 1437056"/>
              <a:gd name="connsiteX95" fmla="*/ 295275 w 1235949"/>
              <a:gd name="connsiteY95" fmla="*/ 1019234 h 1437056"/>
              <a:gd name="connsiteX96" fmla="*/ 288131 w 1235949"/>
              <a:gd name="connsiteY96" fmla="*/ 1043046 h 1437056"/>
              <a:gd name="connsiteX97" fmla="*/ 285750 w 1235949"/>
              <a:gd name="connsiteY97" fmla="*/ 1054953 h 1437056"/>
              <a:gd name="connsiteX98" fmla="*/ 278606 w 1235949"/>
              <a:gd name="connsiteY98" fmla="*/ 1057334 h 1437056"/>
              <a:gd name="connsiteX99" fmla="*/ 259556 w 1235949"/>
              <a:gd name="connsiteY99" fmla="*/ 1052571 h 1437056"/>
              <a:gd name="connsiteX100" fmla="*/ 252412 w 1235949"/>
              <a:gd name="connsiteY100" fmla="*/ 1040665 h 1437056"/>
              <a:gd name="connsiteX101" fmla="*/ 235743 w 1235949"/>
              <a:gd name="connsiteY101" fmla="*/ 1023996 h 1437056"/>
              <a:gd name="connsiteX102" fmla="*/ 235743 w 1235949"/>
              <a:gd name="connsiteY102" fmla="*/ 1023996 h 1437056"/>
              <a:gd name="connsiteX103" fmla="*/ 226218 w 1235949"/>
              <a:gd name="connsiteY103" fmla="*/ 1019234 h 1437056"/>
              <a:gd name="connsiteX104" fmla="*/ 207168 w 1235949"/>
              <a:gd name="connsiteY104" fmla="*/ 1007328 h 1437056"/>
              <a:gd name="connsiteX105" fmla="*/ 197643 w 1235949"/>
              <a:gd name="connsiteY105" fmla="*/ 1004946 h 1437056"/>
              <a:gd name="connsiteX106" fmla="*/ 166687 w 1235949"/>
              <a:gd name="connsiteY106" fmla="*/ 1000184 h 1437056"/>
              <a:gd name="connsiteX107" fmla="*/ 150018 w 1235949"/>
              <a:gd name="connsiteY107" fmla="*/ 995421 h 1437056"/>
              <a:gd name="connsiteX108" fmla="*/ 126206 w 1235949"/>
              <a:gd name="connsiteY108" fmla="*/ 985896 h 1437056"/>
              <a:gd name="connsiteX109" fmla="*/ 111918 w 1235949"/>
              <a:gd name="connsiteY109" fmla="*/ 978753 h 1437056"/>
              <a:gd name="connsiteX110" fmla="*/ 52387 w 1235949"/>
              <a:gd name="connsiteY110" fmla="*/ 983515 h 1437056"/>
              <a:gd name="connsiteX111" fmla="*/ 45243 w 1235949"/>
              <a:gd name="connsiteY111" fmla="*/ 988278 h 1437056"/>
              <a:gd name="connsiteX112" fmla="*/ 23812 w 1235949"/>
              <a:gd name="connsiteY112" fmla="*/ 1009709 h 1437056"/>
              <a:gd name="connsiteX113" fmla="*/ 16668 w 1235949"/>
              <a:gd name="connsiteY113" fmla="*/ 1033521 h 1437056"/>
              <a:gd name="connsiteX114" fmla="*/ 11906 w 1235949"/>
              <a:gd name="connsiteY114" fmla="*/ 1040665 h 1437056"/>
              <a:gd name="connsiteX115" fmla="*/ 9525 w 1235949"/>
              <a:gd name="connsiteY115" fmla="*/ 1081146 h 1437056"/>
              <a:gd name="connsiteX116" fmla="*/ 7143 w 1235949"/>
              <a:gd name="connsiteY116" fmla="*/ 1090671 h 1437056"/>
              <a:gd name="connsiteX117" fmla="*/ 4762 w 1235949"/>
              <a:gd name="connsiteY117" fmla="*/ 1104959 h 1437056"/>
              <a:gd name="connsiteX118" fmla="*/ 2381 w 1235949"/>
              <a:gd name="connsiteY118" fmla="*/ 1135915 h 1437056"/>
              <a:gd name="connsiteX119" fmla="*/ 0 w 1235949"/>
              <a:gd name="connsiteY119" fmla="*/ 1143059 h 1437056"/>
              <a:gd name="connsiteX120" fmla="*/ 2381 w 1235949"/>
              <a:gd name="connsiteY120" fmla="*/ 1209734 h 1437056"/>
              <a:gd name="connsiteX121" fmla="*/ 19050 w 1235949"/>
              <a:gd name="connsiteY121" fmla="*/ 1221640 h 1437056"/>
              <a:gd name="connsiteX122" fmla="*/ 45243 w 1235949"/>
              <a:gd name="connsiteY122" fmla="*/ 1233546 h 1437056"/>
              <a:gd name="connsiteX123" fmla="*/ 59531 w 1235949"/>
              <a:gd name="connsiteY123" fmla="*/ 1238309 h 1437056"/>
              <a:gd name="connsiteX124" fmla="*/ 83343 w 1235949"/>
              <a:gd name="connsiteY124" fmla="*/ 1254978 h 1437056"/>
              <a:gd name="connsiteX125" fmla="*/ 90487 w 1235949"/>
              <a:gd name="connsiteY125" fmla="*/ 1262121 h 1437056"/>
              <a:gd name="connsiteX126" fmla="*/ 104775 w 1235949"/>
              <a:gd name="connsiteY126" fmla="*/ 1266884 h 1437056"/>
              <a:gd name="connsiteX127" fmla="*/ 123825 w 1235949"/>
              <a:gd name="connsiteY127" fmla="*/ 1271646 h 1437056"/>
              <a:gd name="connsiteX128" fmla="*/ 138112 w 1235949"/>
              <a:gd name="connsiteY128" fmla="*/ 1276409 h 1437056"/>
              <a:gd name="connsiteX129" fmla="*/ 223837 w 1235949"/>
              <a:gd name="connsiteY129" fmla="*/ 1285934 h 1437056"/>
              <a:gd name="connsiteX130" fmla="*/ 257175 w 1235949"/>
              <a:gd name="connsiteY130" fmla="*/ 1314509 h 1437056"/>
              <a:gd name="connsiteX131" fmla="*/ 261937 w 1235949"/>
              <a:gd name="connsiteY131" fmla="*/ 1321653 h 1437056"/>
              <a:gd name="connsiteX132" fmla="*/ 264318 w 1235949"/>
              <a:gd name="connsiteY132" fmla="*/ 1328796 h 1437056"/>
              <a:gd name="connsiteX133" fmla="*/ 271462 w 1235949"/>
              <a:gd name="connsiteY133" fmla="*/ 1343084 h 1437056"/>
              <a:gd name="connsiteX134" fmla="*/ 276225 w 1235949"/>
              <a:gd name="connsiteY134" fmla="*/ 1350228 h 1437056"/>
              <a:gd name="connsiteX135" fmla="*/ 285750 w 1235949"/>
              <a:gd name="connsiteY135" fmla="*/ 1352609 h 1437056"/>
              <a:gd name="connsiteX136" fmla="*/ 328612 w 1235949"/>
              <a:gd name="connsiteY136" fmla="*/ 1347846 h 1437056"/>
              <a:gd name="connsiteX137" fmla="*/ 342900 w 1235949"/>
              <a:gd name="connsiteY137" fmla="*/ 1345465 h 1437056"/>
              <a:gd name="connsiteX138" fmla="*/ 366712 w 1235949"/>
              <a:gd name="connsiteY138" fmla="*/ 1350228 h 1437056"/>
              <a:gd name="connsiteX139" fmla="*/ 373856 w 1235949"/>
              <a:gd name="connsiteY139" fmla="*/ 1383565 h 1437056"/>
              <a:gd name="connsiteX140" fmla="*/ 381000 w 1235949"/>
              <a:gd name="connsiteY140" fmla="*/ 1412140 h 1437056"/>
              <a:gd name="connsiteX141" fmla="*/ 381000 w 1235949"/>
              <a:gd name="connsiteY141" fmla="*/ 1435953 h 1437056"/>
              <a:gd name="connsiteX0" fmla="*/ 381000 w 1235949"/>
              <a:gd name="connsiteY0" fmla="*/ 1435953 h 1437056"/>
              <a:gd name="connsiteX1" fmla="*/ 411956 w 1235949"/>
              <a:gd name="connsiteY1" fmla="*/ 1431190 h 1437056"/>
              <a:gd name="connsiteX2" fmla="*/ 426243 w 1235949"/>
              <a:gd name="connsiteY2" fmla="*/ 1419284 h 1437056"/>
              <a:gd name="connsiteX3" fmla="*/ 435768 w 1235949"/>
              <a:gd name="connsiteY3" fmla="*/ 1414521 h 1437056"/>
              <a:gd name="connsiteX4" fmla="*/ 447675 w 1235949"/>
              <a:gd name="connsiteY4" fmla="*/ 1404996 h 1437056"/>
              <a:gd name="connsiteX5" fmla="*/ 450056 w 1235949"/>
              <a:gd name="connsiteY5" fmla="*/ 1397853 h 1437056"/>
              <a:gd name="connsiteX6" fmla="*/ 476250 w 1235949"/>
              <a:gd name="connsiteY6" fmla="*/ 1378803 h 1437056"/>
              <a:gd name="connsiteX7" fmla="*/ 488156 w 1235949"/>
              <a:gd name="connsiteY7" fmla="*/ 1369278 h 1437056"/>
              <a:gd name="connsiteX8" fmla="*/ 526256 w 1235949"/>
              <a:gd name="connsiteY8" fmla="*/ 1362134 h 1437056"/>
              <a:gd name="connsiteX9" fmla="*/ 559593 w 1235949"/>
              <a:gd name="connsiteY9" fmla="*/ 1357371 h 1437056"/>
              <a:gd name="connsiteX10" fmla="*/ 573881 w 1235949"/>
              <a:gd name="connsiteY10" fmla="*/ 1347846 h 1437056"/>
              <a:gd name="connsiteX11" fmla="*/ 611981 w 1235949"/>
              <a:gd name="connsiteY11" fmla="*/ 1321653 h 1437056"/>
              <a:gd name="connsiteX12" fmla="*/ 666750 w 1235949"/>
              <a:gd name="connsiteY12" fmla="*/ 1328796 h 1437056"/>
              <a:gd name="connsiteX13" fmla="*/ 645318 w 1235949"/>
              <a:gd name="connsiteY13" fmla="*/ 1295459 h 1437056"/>
              <a:gd name="connsiteX14" fmla="*/ 616744 w 1235949"/>
              <a:gd name="connsiteY14" fmla="*/ 1266884 h 1437056"/>
              <a:gd name="connsiteX15" fmla="*/ 681036 w 1235949"/>
              <a:gd name="connsiteY15" fmla="*/ 1271647 h 1437056"/>
              <a:gd name="connsiteX16" fmla="*/ 673893 w 1235949"/>
              <a:gd name="connsiteY16" fmla="*/ 1300221 h 1437056"/>
              <a:gd name="connsiteX17" fmla="*/ 692943 w 1235949"/>
              <a:gd name="connsiteY17" fmla="*/ 1312128 h 1437056"/>
              <a:gd name="connsiteX18" fmla="*/ 752474 w 1235949"/>
              <a:gd name="connsiteY18" fmla="*/ 1316890 h 1437056"/>
              <a:gd name="connsiteX19" fmla="*/ 826293 w 1235949"/>
              <a:gd name="connsiteY19" fmla="*/ 1326415 h 1437056"/>
              <a:gd name="connsiteX20" fmla="*/ 890588 w 1235949"/>
              <a:gd name="connsiteY20" fmla="*/ 1331178 h 1437056"/>
              <a:gd name="connsiteX21" fmla="*/ 938212 w 1235949"/>
              <a:gd name="connsiteY21" fmla="*/ 1333559 h 1437056"/>
              <a:gd name="connsiteX22" fmla="*/ 952500 w 1235949"/>
              <a:gd name="connsiteY22" fmla="*/ 1312127 h 1437056"/>
              <a:gd name="connsiteX23" fmla="*/ 988218 w 1235949"/>
              <a:gd name="connsiteY23" fmla="*/ 1290696 h 1437056"/>
              <a:gd name="connsiteX24" fmla="*/ 1019174 w 1235949"/>
              <a:gd name="connsiteY24" fmla="*/ 1259740 h 1437056"/>
              <a:gd name="connsiteX25" fmla="*/ 1035843 w 1235949"/>
              <a:gd name="connsiteY25" fmla="*/ 1216878 h 1437056"/>
              <a:gd name="connsiteX26" fmla="*/ 1062037 w 1235949"/>
              <a:gd name="connsiteY26" fmla="*/ 1150203 h 1437056"/>
              <a:gd name="connsiteX27" fmla="*/ 1069181 w 1235949"/>
              <a:gd name="connsiteY27" fmla="*/ 1121628 h 1437056"/>
              <a:gd name="connsiteX28" fmla="*/ 997743 w 1235949"/>
              <a:gd name="connsiteY28" fmla="*/ 1135915 h 1437056"/>
              <a:gd name="connsiteX29" fmla="*/ 1019175 w 1235949"/>
              <a:gd name="connsiteY29" fmla="*/ 1085909 h 1437056"/>
              <a:gd name="connsiteX30" fmla="*/ 1033462 w 1235949"/>
              <a:gd name="connsiteY30" fmla="*/ 1028759 h 1437056"/>
              <a:gd name="connsiteX31" fmla="*/ 1062036 w 1235949"/>
              <a:gd name="connsiteY31" fmla="*/ 971609 h 1437056"/>
              <a:gd name="connsiteX32" fmla="*/ 1119187 w 1235949"/>
              <a:gd name="connsiteY32" fmla="*/ 923984 h 1437056"/>
              <a:gd name="connsiteX33" fmla="*/ 1173956 w 1235949"/>
              <a:gd name="connsiteY33" fmla="*/ 859690 h 1437056"/>
              <a:gd name="connsiteX34" fmla="*/ 1235868 w 1235949"/>
              <a:gd name="connsiteY34" fmla="*/ 831115 h 1437056"/>
              <a:gd name="connsiteX35" fmla="*/ 1185861 w 1235949"/>
              <a:gd name="connsiteY35" fmla="*/ 778728 h 1437056"/>
              <a:gd name="connsiteX36" fmla="*/ 1133475 w 1235949"/>
              <a:gd name="connsiteY36" fmla="*/ 745390 h 1437056"/>
              <a:gd name="connsiteX37" fmla="*/ 1088231 w 1235949"/>
              <a:gd name="connsiteY37" fmla="*/ 662046 h 1437056"/>
              <a:gd name="connsiteX38" fmla="*/ 1064418 w 1235949"/>
              <a:gd name="connsiteY38" fmla="*/ 609659 h 1437056"/>
              <a:gd name="connsiteX39" fmla="*/ 1031081 w 1235949"/>
              <a:gd name="connsiteY39" fmla="*/ 535840 h 1437056"/>
              <a:gd name="connsiteX40" fmla="*/ 992981 w 1235949"/>
              <a:gd name="connsiteY40" fmla="*/ 452496 h 1437056"/>
              <a:gd name="connsiteX41" fmla="*/ 969168 w 1235949"/>
              <a:gd name="connsiteY41" fmla="*/ 397728 h 1437056"/>
              <a:gd name="connsiteX42" fmla="*/ 947738 w 1235949"/>
              <a:gd name="connsiteY42" fmla="*/ 333434 h 1437056"/>
              <a:gd name="connsiteX43" fmla="*/ 926306 w 1235949"/>
              <a:gd name="connsiteY43" fmla="*/ 242946 h 1437056"/>
              <a:gd name="connsiteX44" fmla="*/ 900112 w 1235949"/>
              <a:gd name="connsiteY44" fmla="*/ 161985 h 1437056"/>
              <a:gd name="connsiteX45" fmla="*/ 871537 w 1235949"/>
              <a:gd name="connsiteY45" fmla="*/ 88166 h 1437056"/>
              <a:gd name="connsiteX46" fmla="*/ 823912 w 1235949"/>
              <a:gd name="connsiteY46" fmla="*/ 58 h 1437056"/>
              <a:gd name="connsiteX47" fmla="*/ 852487 w 1235949"/>
              <a:gd name="connsiteY47" fmla="*/ 84506 h 1437056"/>
              <a:gd name="connsiteX48" fmla="*/ 862012 w 1235949"/>
              <a:gd name="connsiteY48" fmla="*/ 148800 h 1437056"/>
              <a:gd name="connsiteX49" fmla="*/ 847725 w 1235949"/>
              <a:gd name="connsiteY49" fmla="*/ 207228 h 1437056"/>
              <a:gd name="connsiteX50" fmla="*/ 812006 w 1235949"/>
              <a:gd name="connsiteY50" fmla="*/ 297715 h 1437056"/>
              <a:gd name="connsiteX51" fmla="*/ 797718 w 1235949"/>
              <a:gd name="connsiteY51" fmla="*/ 354865 h 1437056"/>
              <a:gd name="connsiteX52" fmla="*/ 781050 w 1235949"/>
              <a:gd name="connsiteY52" fmla="*/ 395346 h 1437056"/>
              <a:gd name="connsiteX53" fmla="*/ 754856 w 1235949"/>
              <a:gd name="connsiteY53" fmla="*/ 445353 h 1437056"/>
              <a:gd name="connsiteX54" fmla="*/ 762000 w 1235949"/>
              <a:gd name="connsiteY54" fmla="*/ 481071 h 1437056"/>
              <a:gd name="connsiteX55" fmla="*/ 733424 w 1235949"/>
              <a:gd name="connsiteY55" fmla="*/ 483453 h 1437056"/>
              <a:gd name="connsiteX56" fmla="*/ 688181 w 1235949"/>
              <a:gd name="connsiteY56" fmla="*/ 519171 h 1437056"/>
              <a:gd name="connsiteX57" fmla="*/ 642937 w 1235949"/>
              <a:gd name="connsiteY57" fmla="*/ 562034 h 1437056"/>
              <a:gd name="connsiteX58" fmla="*/ 607218 w 1235949"/>
              <a:gd name="connsiteY58" fmla="*/ 604896 h 1437056"/>
              <a:gd name="connsiteX59" fmla="*/ 602456 w 1235949"/>
              <a:gd name="connsiteY59" fmla="*/ 612040 h 1437056"/>
              <a:gd name="connsiteX60" fmla="*/ 573881 w 1235949"/>
              <a:gd name="connsiteY60" fmla="*/ 628709 h 1437056"/>
              <a:gd name="connsiteX61" fmla="*/ 554831 w 1235949"/>
              <a:gd name="connsiteY61" fmla="*/ 638234 h 1437056"/>
              <a:gd name="connsiteX62" fmla="*/ 542925 w 1235949"/>
              <a:gd name="connsiteY62" fmla="*/ 645378 h 1437056"/>
              <a:gd name="connsiteX63" fmla="*/ 535781 w 1235949"/>
              <a:gd name="connsiteY63" fmla="*/ 647759 h 1437056"/>
              <a:gd name="connsiteX64" fmla="*/ 516731 w 1235949"/>
              <a:gd name="connsiteY64" fmla="*/ 662046 h 1437056"/>
              <a:gd name="connsiteX65" fmla="*/ 500062 w 1235949"/>
              <a:gd name="connsiteY65" fmla="*/ 676334 h 1437056"/>
              <a:gd name="connsiteX66" fmla="*/ 490537 w 1235949"/>
              <a:gd name="connsiteY66" fmla="*/ 714434 h 1437056"/>
              <a:gd name="connsiteX67" fmla="*/ 490537 w 1235949"/>
              <a:gd name="connsiteY67" fmla="*/ 831115 h 1437056"/>
              <a:gd name="connsiteX68" fmla="*/ 495300 w 1235949"/>
              <a:gd name="connsiteY68" fmla="*/ 864453 h 1437056"/>
              <a:gd name="connsiteX69" fmla="*/ 492918 w 1235949"/>
              <a:gd name="connsiteY69" fmla="*/ 897790 h 1437056"/>
              <a:gd name="connsiteX70" fmla="*/ 483393 w 1235949"/>
              <a:gd name="connsiteY70" fmla="*/ 895409 h 1437056"/>
              <a:gd name="connsiteX71" fmla="*/ 478631 w 1235949"/>
              <a:gd name="connsiteY71" fmla="*/ 888265 h 1437056"/>
              <a:gd name="connsiteX72" fmla="*/ 447675 w 1235949"/>
              <a:gd name="connsiteY72" fmla="*/ 878740 h 1437056"/>
              <a:gd name="connsiteX73" fmla="*/ 445293 w 1235949"/>
              <a:gd name="connsiteY73" fmla="*/ 871596 h 1437056"/>
              <a:gd name="connsiteX74" fmla="*/ 438150 w 1235949"/>
              <a:gd name="connsiteY74" fmla="*/ 845403 h 1437056"/>
              <a:gd name="connsiteX75" fmla="*/ 421481 w 1235949"/>
              <a:gd name="connsiteY75" fmla="*/ 854928 h 1437056"/>
              <a:gd name="connsiteX76" fmla="*/ 407193 w 1235949"/>
              <a:gd name="connsiteY76" fmla="*/ 859690 h 1437056"/>
              <a:gd name="connsiteX77" fmla="*/ 397668 w 1235949"/>
              <a:gd name="connsiteY77" fmla="*/ 869215 h 1437056"/>
              <a:gd name="connsiteX78" fmla="*/ 395287 w 1235949"/>
              <a:gd name="connsiteY78" fmla="*/ 876359 h 1437056"/>
              <a:gd name="connsiteX79" fmla="*/ 388143 w 1235949"/>
              <a:gd name="connsiteY79" fmla="*/ 885884 h 1437056"/>
              <a:gd name="connsiteX80" fmla="*/ 369093 w 1235949"/>
              <a:gd name="connsiteY80" fmla="*/ 902553 h 1437056"/>
              <a:gd name="connsiteX81" fmla="*/ 371475 w 1235949"/>
              <a:gd name="connsiteY81" fmla="*/ 938271 h 1437056"/>
              <a:gd name="connsiteX82" fmla="*/ 373856 w 1235949"/>
              <a:gd name="connsiteY82" fmla="*/ 945415 h 1437056"/>
              <a:gd name="connsiteX83" fmla="*/ 381000 w 1235949"/>
              <a:gd name="connsiteY83" fmla="*/ 950178 h 1437056"/>
              <a:gd name="connsiteX84" fmla="*/ 390525 w 1235949"/>
              <a:gd name="connsiteY84" fmla="*/ 966846 h 1437056"/>
              <a:gd name="connsiteX85" fmla="*/ 392906 w 1235949"/>
              <a:gd name="connsiteY85" fmla="*/ 976371 h 1437056"/>
              <a:gd name="connsiteX86" fmla="*/ 400050 w 1235949"/>
              <a:gd name="connsiteY86" fmla="*/ 988278 h 1437056"/>
              <a:gd name="connsiteX87" fmla="*/ 407193 w 1235949"/>
              <a:gd name="connsiteY87" fmla="*/ 1023996 h 1437056"/>
              <a:gd name="connsiteX88" fmla="*/ 404812 w 1235949"/>
              <a:gd name="connsiteY88" fmla="*/ 1040665 h 1437056"/>
              <a:gd name="connsiteX89" fmla="*/ 378618 w 1235949"/>
              <a:gd name="connsiteY89" fmla="*/ 1033521 h 1437056"/>
              <a:gd name="connsiteX90" fmla="*/ 354806 w 1235949"/>
              <a:gd name="connsiteY90" fmla="*/ 1012090 h 1437056"/>
              <a:gd name="connsiteX91" fmla="*/ 350043 w 1235949"/>
              <a:gd name="connsiteY91" fmla="*/ 1004946 h 1437056"/>
              <a:gd name="connsiteX92" fmla="*/ 342900 w 1235949"/>
              <a:gd name="connsiteY92" fmla="*/ 1000184 h 1437056"/>
              <a:gd name="connsiteX93" fmla="*/ 307181 w 1235949"/>
              <a:gd name="connsiteY93" fmla="*/ 1007328 h 1437056"/>
              <a:gd name="connsiteX94" fmla="*/ 295275 w 1235949"/>
              <a:gd name="connsiteY94" fmla="*/ 1019234 h 1437056"/>
              <a:gd name="connsiteX95" fmla="*/ 288131 w 1235949"/>
              <a:gd name="connsiteY95" fmla="*/ 1043046 h 1437056"/>
              <a:gd name="connsiteX96" fmla="*/ 285750 w 1235949"/>
              <a:gd name="connsiteY96" fmla="*/ 1054953 h 1437056"/>
              <a:gd name="connsiteX97" fmla="*/ 278606 w 1235949"/>
              <a:gd name="connsiteY97" fmla="*/ 1057334 h 1437056"/>
              <a:gd name="connsiteX98" fmla="*/ 259556 w 1235949"/>
              <a:gd name="connsiteY98" fmla="*/ 1052571 h 1437056"/>
              <a:gd name="connsiteX99" fmla="*/ 252412 w 1235949"/>
              <a:gd name="connsiteY99" fmla="*/ 1040665 h 1437056"/>
              <a:gd name="connsiteX100" fmla="*/ 235743 w 1235949"/>
              <a:gd name="connsiteY100" fmla="*/ 1023996 h 1437056"/>
              <a:gd name="connsiteX101" fmla="*/ 235743 w 1235949"/>
              <a:gd name="connsiteY101" fmla="*/ 1023996 h 1437056"/>
              <a:gd name="connsiteX102" fmla="*/ 226218 w 1235949"/>
              <a:gd name="connsiteY102" fmla="*/ 1019234 h 1437056"/>
              <a:gd name="connsiteX103" fmla="*/ 207168 w 1235949"/>
              <a:gd name="connsiteY103" fmla="*/ 1007328 h 1437056"/>
              <a:gd name="connsiteX104" fmla="*/ 197643 w 1235949"/>
              <a:gd name="connsiteY104" fmla="*/ 1004946 h 1437056"/>
              <a:gd name="connsiteX105" fmla="*/ 166687 w 1235949"/>
              <a:gd name="connsiteY105" fmla="*/ 1000184 h 1437056"/>
              <a:gd name="connsiteX106" fmla="*/ 150018 w 1235949"/>
              <a:gd name="connsiteY106" fmla="*/ 995421 h 1437056"/>
              <a:gd name="connsiteX107" fmla="*/ 126206 w 1235949"/>
              <a:gd name="connsiteY107" fmla="*/ 985896 h 1437056"/>
              <a:gd name="connsiteX108" fmla="*/ 111918 w 1235949"/>
              <a:gd name="connsiteY108" fmla="*/ 978753 h 1437056"/>
              <a:gd name="connsiteX109" fmla="*/ 52387 w 1235949"/>
              <a:gd name="connsiteY109" fmla="*/ 983515 h 1437056"/>
              <a:gd name="connsiteX110" fmla="*/ 45243 w 1235949"/>
              <a:gd name="connsiteY110" fmla="*/ 988278 h 1437056"/>
              <a:gd name="connsiteX111" fmla="*/ 23812 w 1235949"/>
              <a:gd name="connsiteY111" fmla="*/ 1009709 h 1437056"/>
              <a:gd name="connsiteX112" fmla="*/ 16668 w 1235949"/>
              <a:gd name="connsiteY112" fmla="*/ 1033521 h 1437056"/>
              <a:gd name="connsiteX113" fmla="*/ 11906 w 1235949"/>
              <a:gd name="connsiteY113" fmla="*/ 1040665 h 1437056"/>
              <a:gd name="connsiteX114" fmla="*/ 9525 w 1235949"/>
              <a:gd name="connsiteY114" fmla="*/ 1081146 h 1437056"/>
              <a:gd name="connsiteX115" fmla="*/ 7143 w 1235949"/>
              <a:gd name="connsiteY115" fmla="*/ 1090671 h 1437056"/>
              <a:gd name="connsiteX116" fmla="*/ 4762 w 1235949"/>
              <a:gd name="connsiteY116" fmla="*/ 1104959 h 1437056"/>
              <a:gd name="connsiteX117" fmla="*/ 2381 w 1235949"/>
              <a:gd name="connsiteY117" fmla="*/ 1135915 h 1437056"/>
              <a:gd name="connsiteX118" fmla="*/ 0 w 1235949"/>
              <a:gd name="connsiteY118" fmla="*/ 1143059 h 1437056"/>
              <a:gd name="connsiteX119" fmla="*/ 2381 w 1235949"/>
              <a:gd name="connsiteY119" fmla="*/ 1209734 h 1437056"/>
              <a:gd name="connsiteX120" fmla="*/ 19050 w 1235949"/>
              <a:gd name="connsiteY120" fmla="*/ 1221640 h 1437056"/>
              <a:gd name="connsiteX121" fmla="*/ 45243 w 1235949"/>
              <a:gd name="connsiteY121" fmla="*/ 1233546 h 1437056"/>
              <a:gd name="connsiteX122" fmla="*/ 59531 w 1235949"/>
              <a:gd name="connsiteY122" fmla="*/ 1238309 h 1437056"/>
              <a:gd name="connsiteX123" fmla="*/ 83343 w 1235949"/>
              <a:gd name="connsiteY123" fmla="*/ 1254978 h 1437056"/>
              <a:gd name="connsiteX124" fmla="*/ 90487 w 1235949"/>
              <a:gd name="connsiteY124" fmla="*/ 1262121 h 1437056"/>
              <a:gd name="connsiteX125" fmla="*/ 104775 w 1235949"/>
              <a:gd name="connsiteY125" fmla="*/ 1266884 h 1437056"/>
              <a:gd name="connsiteX126" fmla="*/ 123825 w 1235949"/>
              <a:gd name="connsiteY126" fmla="*/ 1271646 h 1437056"/>
              <a:gd name="connsiteX127" fmla="*/ 138112 w 1235949"/>
              <a:gd name="connsiteY127" fmla="*/ 1276409 h 1437056"/>
              <a:gd name="connsiteX128" fmla="*/ 223837 w 1235949"/>
              <a:gd name="connsiteY128" fmla="*/ 1285934 h 1437056"/>
              <a:gd name="connsiteX129" fmla="*/ 257175 w 1235949"/>
              <a:gd name="connsiteY129" fmla="*/ 1314509 h 1437056"/>
              <a:gd name="connsiteX130" fmla="*/ 261937 w 1235949"/>
              <a:gd name="connsiteY130" fmla="*/ 1321653 h 1437056"/>
              <a:gd name="connsiteX131" fmla="*/ 264318 w 1235949"/>
              <a:gd name="connsiteY131" fmla="*/ 1328796 h 1437056"/>
              <a:gd name="connsiteX132" fmla="*/ 271462 w 1235949"/>
              <a:gd name="connsiteY132" fmla="*/ 1343084 h 1437056"/>
              <a:gd name="connsiteX133" fmla="*/ 276225 w 1235949"/>
              <a:gd name="connsiteY133" fmla="*/ 1350228 h 1437056"/>
              <a:gd name="connsiteX134" fmla="*/ 285750 w 1235949"/>
              <a:gd name="connsiteY134" fmla="*/ 1352609 h 1437056"/>
              <a:gd name="connsiteX135" fmla="*/ 328612 w 1235949"/>
              <a:gd name="connsiteY135" fmla="*/ 1347846 h 1437056"/>
              <a:gd name="connsiteX136" fmla="*/ 342900 w 1235949"/>
              <a:gd name="connsiteY136" fmla="*/ 1345465 h 1437056"/>
              <a:gd name="connsiteX137" fmla="*/ 366712 w 1235949"/>
              <a:gd name="connsiteY137" fmla="*/ 1350228 h 1437056"/>
              <a:gd name="connsiteX138" fmla="*/ 373856 w 1235949"/>
              <a:gd name="connsiteY138" fmla="*/ 1383565 h 1437056"/>
              <a:gd name="connsiteX139" fmla="*/ 381000 w 1235949"/>
              <a:gd name="connsiteY139" fmla="*/ 1412140 h 1437056"/>
              <a:gd name="connsiteX140" fmla="*/ 381000 w 1235949"/>
              <a:gd name="connsiteY140" fmla="*/ 1435953 h 1437056"/>
              <a:gd name="connsiteX0" fmla="*/ 381000 w 1235949"/>
              <a:gd name="connsiteY0" fmla="*/ 1435953 h 1437056"/>
              <a:gd name="connsiteX1" fmla="*/ 411956 w 1235949"/>
              <a:gd name="connsiteY1" fmla="*/ 1431190 h 1437056"/>
              <a:gd name="connsiteX2" fmla="*/ 426243 w 1235949"/>
              <a:gd name="connsiteY2" fmla="*/ 1419284 h 1437056"/>
              <a:gd name="connsiteX3" fmla="*/ 435768 w 1235949"/>
              <a:gd name="connsiteY3" fmla="*/ 1414521 h 1437056"/>
              <a:gd name="connsiteX4" fmla="*/ 447675 w 1235949"/>
              <a:gd name="connsiteY4" fmla="*/ 1404996 h 1437056"/>
              <a:gd name="connsiteX5" fmla="*/ 450056 w 1235949"/>
              <a:gd name="connsiteY5" fmla="*/ 1397853 h 1437056"/>
              <a:gd name="connsiteX6" fmla="*/ 476250 w 1235949"/>
              <a:gd name="connsiteY6" fmla="*/ 1378803 h 1437056"/>
              <a:gd name="connsiteX7" fmla="*/ 488156 w 1235949"/>
              <a:gd name="connsiteY7" fmla="*/ 1369278 h 1437056"/>
              <a:gd name="connsiteX8" fmla="*/ 526256 w 1235949"/>
              <a:gd name="connsiteY8" fmla="*/ 1362134 h 1437056"/>
              <a:gd name="connsiteX9" fmla="*/ 559593 w 1235949"/>
              <a:gd name="connsiteY9" fmla="*/ 1357371 h 1437056"/>
              <a:gd name="connsiteX10" fmla="*/ 573881 w 1235949"/>
              <a:gd name="connsiteY10" fmla="*/ 1347846 h 1437056"/>
              <a:gd name="connsiteX11" fmla="*/ 607219 w 1235949"/>
              <a:gd name="connsiteY11" fmla="*/ 1326416 h 1437056"/>
              <a:gd name="connsiteX12" fmla="*/ 666750 w 1235949"/>
              <a:gd name="connsiteY12" fmla="*/ 1328796 h 1437056"/>
              <a:gd name="connsiteX13" fmla="*/ 645318 w 1235949"/>
              <a:gd name="connsiteY13" fmla="*/ 1295459 h 1437056"/>
              <a:gd name="connsiteX14" fmla="*/ 616744 w 1235949"/>
              <a:gd name="connsiteY14" fmla="*/ 1266884 h 1437056"/>
              <a:gd name="connsiteX15" fmla="*/ 681036 w 1235949"/>
              <a:gd name="connsiteY15" fmla="*/ 1271647 h 1437056"/>
              <a:gd name="connsiteX16" fmla="*/ 673893 w 1235949"/>
              <a:gd name="connsiteY16" fmla="*/ 1300221 h 1437056"/>
              <a:gd name="connsiteX17" fmla="*/ 692943 w 1235949"/>
              <a:gd name="connsiteY17" fmla="*/ 1312128 h 1437056"/>
              <a:gd name="connsiteX18" fmla="*/ 752474 w 1235949"/>
              <a:gd name="connsiteY18" fmla="*/ 1316890 h 1437056"/>
              <a:gd name="connsiteX19" fmla="*/ 826293 w 1235949"/>
              <a:gd name="connsiteY19" fmla="*/ 1326415 h 1437056"/>
              <a:gd name="connsiteX20" fmla="*/ 890588 w 1235949"/>
              <a:gd name="connsiteY20" fmla="*/ 1331178 h 1437056"/>
              <a:gd name="connsiteX21" fmla="*/ 938212 w 1235949"/>
              <a:gd name="connsiteY21" fmla="*/ 1333559 h 1437056"/>
              <a:gd name="connsiteX22" fmla="*/ 952500 w 1235949"/>
              <a:gd name="connsiteY22" fmla="*/ 1312127 h 1437056"/>
              <a:gd name="connsiteX23" fmla="*/ 988218 w 1235949"/>
              <a:gd name="connsiteY23" fmla="*/ 1290696 h 1437056"/>
              <a:gd name="connsiteX24" fmla="*/ 1019174 w 1235949"/>
              <a:gd name="connsiteY24" fmla="*/ 1259740 h 1437056"/>
              <a:gd name="connsiteX25" fmla="*/ 1035843 w 1235949"/>
              <a:gd name="connsiteY25" fmla="*/ 1216878 h 1437056"/>
              <a:gd name="connsiteX26" fmla="*/ 1062037 w 1235949"/>
              <a:gd name="connsiteY26" fmla="*/ 1150203 h 1437056"/>
              <a:gd name="connsiteX27" fmla="*/ 1069181 w 1235949"/>
              <a:gd name="connsiteY27" fmla="*/ 1121628 h 1437056"/>
              <a:gd name="connsiteX28" fmla="*/ 997743 w 1235949"/>
              <a:gd name="connsiteY28" fmla="*/ 1135915 h 1437056"/>
              <a:gd name="connsiteX29" fmla="*/ 1019175 w 1235949"/>
              <a:gd name="connsiteY29" fmla="*/ 1085909 h 1437056"/>
              <a:gd name="connsiteX30" fmla="*/ 1033462 w 1235949"/>
              <a:gd name="connsiteY30" fmla="*/ 1028759 h 1437056"/>
              <a:gd name="connsiteX31" fmla="*/ 1062036 w 1235949"/>
              <a:gd name="connsiteY31" fmla="*/ 971609 h 1437056"/>
              <a:gd name="connsiteX32" fmla="*/ 1119187 w 1235949"/>
              <a:gd name="connsiteY32" fmla="*/ 923984 h 1437056"/>
              <a:gd name="connsiteX33" fmla="*/ 1173956 w 1235949"/>
              <a:gd name="connsiteY33" fmla="*/ 859690 h 1437056"/>
              <a:gd name="connsiteX34" fmla="*/ 1235868 w 1235949"/>
              <a:gd name="connsiteY34" fmla="*/ 831115 h 1437056"/>
              <a:gd name="connsiteX35" fmla="*/ 1185861 w 1235949"/>
              <a:gd name="connsiteY35" fmla="*/ 778728 h 1437056"/>
              <a:gd name="connsiteX36" fmla="*/ 1133475 w 1235949"/>
              <a:gd name="connsiteY36" fmla="*/ 745390 h 1437056"/>
              <a:gd name="connsiteX37" fmla="*/ 1088231 w 1235949"/>
              <a:gd name="connsiteY37" fmla="*/ 662046 h 1437056"/>
              <a:gd name="connsiteX38" fmla="*/ 1064418 w 1235949"/>
              <a:gd name="connsiteY38" fmla="*/ 609659 h 1437056"/>
              <a:gd name="connsiteX39" fmla="*/ 1031081 w 1235949"/>
              <a:gd name="connsiteY39" fmla="*/ 535840 h 1437056"/>
              <a:gd name="connsiteX40" fmla="*/ 992981 w 1235949"/>
              <a:gd name="connsiteY40" fmla="*/ 452496 h 1437056"/>
              <a:gd name="connsiteX41" fmla="*/ 969168 w 1235949"/>
              <a:gd name="connsiteY41" fmla="*/ 397728 h 1437056"/>
              <a:gd name="connsiteX42" fmla="*/ 947738 w 1235949"/>
              <a:gd name="connsiteY42" fmla="*/ 333434 h 1437056"/>
              <a:gd name="connsiteX43" fmla="*/ 926306 w 1235949"/>
              <a:gd name="connsiteY43" fmla="*/ 242946 h 1437056"/>
              <a:gd name="connsiteX44" fmla="*/ 900112 w 1235949"/>
              <a:gd name="connsiteY44" fmla="*/ 161985 h 1437056"/>
              <a:gd name="connsiteX45" fmla="*/ 871537 w 1235949"/>
              <a:gd name="connsiteY45" fmla="*/ 88166 h 1437056"/>
              <a:gd name="connsiteX46" fmla="*/ 823912 w 1235949"/>
              <a:gd name="connsiteY46" fmla="*/ 58 h 1437056"/>
              <a:gd name="connsiteX47" fmla="*/ 852487 w 1235949"/>
              <a:gd name="connsiteY47" fmla="*/ 84506 h 1437056"/>
              <a:gd name="connsiteX48" fmla="*/ 862012 w 1235949"/>
              <a:gd name="connsiteY48" fmla="*/ 148800 h 1437056"/>
              <a:gd name="connsiteX49" fmla="*/ 847725 w 1235949"/>
              <a:gd name="connsiteY49" fmla="*/ 207228 h 1437056"/>
              <a:gd name="connsiteX50" fmla="*/ 812006 w 1235949"/>
              <a:gd name="connsiteY50" fmla="*/ 297715 h 1437056"/>
              <a:gd name="connsiteX51" fmla="*/ 797718 w 1235949"/>
              <a:gd name="connsiteY51" fmla="*/ 354865 h 1437056"/>
              <a:gd name="connsiteX52" fmla="*/ 781050 w 1235949"/>
              <a:gd name="connsiteY52" fmla="*/ 395346 h 1437056"/>
              <a:gd name="connsiteX53" fmla="*/ 754856 w 1235949"/>
              <a:gd name="connsiteY53" fmla="*/ 445353 h 1437056"/>
              <a:gd name="connsiteX54" fmla="*/ 762000 w 1235949"/>
              <a:gd name="connsiteY54" fmla="*/ 481071 h 1437056"/>
              <a:gd name="connsiteX55" fmla="*/ 733424 w 1235949"/>
              <a:gd name="connsiteY55" fmla="*/ 483453 h 1437056"/>
              <a:gd name="connsiteX56" fmla="*/ 688181 w 1235949"/>
              <a:gd name="connsiteY56" fmla="*/ 519171 h 1437056"/>
              <a:gd name="connsiteX57" fmla="*/ 642937 w 1235949"/>
              <a:gd name="connsiteY57" fmla="*/ 562034 h 1437056"/>
              <a:gd name="connsiteX58" fmla="*/ 607218 w 1235949"/>
              <a:gd name="connsiteY58" fmla="*/ 604896 h 1437056"/>
              <a:gd name="connsiteX59" fmla="*/ 602456 w 1235949"/>
              <a:gd name="connsiteY59" fmla="*/ 612040 h 1437056"/>
              <a:gd name="connsiteX60" fmla="*/ 573881 w 1235949"/>
              <a:gd name="connsiteY60" fmla="*/ 628709 h 1437056"/>
              <a:gd name="connsiteX61" fmla="*/ 554831 w 1235949"/>
              <a:gd name="connsiteY61" fmla="*/ 638234 h 1437056"/>
              <a:gd name="connsiteX62" fmla="*/ 542925 w 1235949"/>
              <a:gd name="connsiteY62" fmla="*/ 645378 h 1437056"/>
              <a:gd name="connsiteX63" fmla="*/ 535781 w 1235949"/>
              <a:gd name="connsiteY63" fmla="*/ 647759 h 1437056"/>
              <a:gd name="connsiteX64" fmla="*/ 516731 w 1235949"/>
              <a:gd name="connsiteY64" fmla="*/ 662046 h 1437056"/>
              <a:gd name="connsiteX65" fmla="*/ 500062 w 1235949"/>
              <a:gd name="connsiteY65" fmla="*/ 676334 h 1437056"/>
              <a:gd name="connsiteX66" fmla="*/ 490537 w 1235949"/>
              <a:gd name="connsiteY66" fmla="*/ 714434 h 1437056"/>
              <a:gd name="connsiteX67" fmla="*/ 490537 w 1235949"/>
              <a:gd name="connsiteY67" fmla="*/ 831115 h 1437056"/>
              <a:gd name="connsiteX68" fmla="*/ 495300 w 1235949"/>
              <a:gd name="connsiteY68" fmla="*/ 864453 h 1437056"/>
              <a:gd name="connsiteX69" fmla="*/ 492918 w 1235949"/>
              <a:gd name="connsiteY69" fmla="*/ 897790 h 1437056"/>
              <a:gd name="connsiteX70" fmla="*/ 483393 w 1235949"/>
              <a:gd name="connsiteY70" fmla="*/ 895409 h 1437056"/>
              <a:gd name="connsiteX71" fmla="*/ 478631 w 1235949"/>
              <a:gd name="connsiteY71" fmla="*/ 888265 h 1437056"/>
              <a:gd name="connsiteX72" fmla="*/ 447675 w 1235949"/>
              <a:gd name="connsiteY72" fmla="*/ 878740 h 1437056"/>
              <a:gd name="connsiteX73" fmla="*/ 445293 w 1235949"/>
              <a:gd name="connsiteY73" fmla="*/ 871596 h 1437056"/>
              <a:gd name="connsiteX74" fmla="*/ 438150 w 1235949"/>
              <a:gd name="connsiteY74" fmla="*/ 845403 h 1437056"/>
              <a:gd name="connsiteX75" fmla="*/ 421481 w 1235949"/>
              <a:gd name="connsiteY75" fmla="*/ 854928 h 1437056"/>
              <a:gd name="connsiteX76" fmla="*/ 407193 w 1235949"/>
              <a:gd name="connsiteY76" fmla="*/ 859690 h 1437056"/>
              <a:gd name="connsiteX77" fmla="*/ 397668 w 1235949"/>
              <a:gd name="connsiteY77" fmla="*/ 869215 h 1437056"/>
              <a:gd name="connsiteX78" fmla="*/ 395287 w 1235949"/>
              <a:gd name="connsiteY78" fmla="*/ 876359 h 1437056"/>
              <a:gd name="connsiteX79" fmla="*/ 388143 w 1235949"/>
              <a:gd name="connsiteY79" fmla="*/ 885884 h 1437056"/>
              <a:gd name="connsiteX80" fmla="*/ 369093 w 1235949"/>
              <a:gd name="connsiteY80" fmla="*/ 902553 h 1437056"/>
              <a:gd name="connsiteX81" fmla="*/ 371475 w 1235949"/>
              <a:gd name="connsiteY81" fmla="*/ 938271 h 1437056"/>
              <a:gd name="connsiteX82" fmla="*/ 373856 w 1235949"/>
              <a:gd name="connsiteY82" fmla="*/ 945415 h 1437056"/>
              <a:gd name="connsiteX83" fmla="*/ 381000 w 1235949"/>
              <a:gd name="connsiteY83" fmla="*/ 950178 h 1437056"/>
              <a:gd name="connsiteX84" fmla="*/ 390525 w 1235949"/>
              <a:gd name="connsiteY84" fmla="*/ 966846 h 1437056"/>
              <a:gd name="connsiteX85" fmla="*/ 392906 w 1235949"/>
              <a:gd name="connsiteY85" fmla="*/ 976371 h 1437056"/>
              <a:gd name="connsiteX86" fmla="*/ 400050 w 1235949"/>
              <a:gd name="connsiteY86" fmla="*/ 988278 h 1437056"/>
              <a:gd name="connsiteX87" fmla="*/ 407193 w 1235949"/>
              <a:gd name="connsiteY87" fmla="*/ 1023996 h 1437056"/>
              <a:gd name="connsiteX88" fmla="*/ 404812 w 1235949"/>
              <a:gd name="connsiteY88" fmla="*/ 1040665 h 1437056"/>
              <a:gd name="connsiteX89" fmla="*/ 378618 w 1235949"/>
              <a:gd name="connsiteY89" fmla="*/ 1033521 h 1437056"/>
              <a:gd name="connsiteX90" fmla="*/ 354806 w 1235949"/>
              <a:gd name="connsiteY90" fmla="*/ 1012090 h 1437056"/>
              <a:gd name="connsiteX91" fmla="*/ 350043 w 1235949"/>
              <a:gd name="connsiteY91" fmla="*/ 1004946 h 1437056"/>
              <a:gd name="connsiteX92" fmla="*/ 342900 w 1235949"/>
              <a:gd name="connsiteY92" fmla="*/ 1000184 h 1437056"/>
              <a:gd name="connsiteX93" fmla="*/ 307181 w 1235949"/>
              <a:gd name="connsiteY93" fmla="*/ 1007328 h 1437056"/>
              <a:gd name="connsiteX94" fmla="*/ 295275 w 1235949"/>
              <a:gd name="connsiteY94" fmla="*/ 1019234 h 1437056"/>
              <a:gd name="connsiteX95" fmla="*/ 288131 w 1235949"/>
              <a:gd name="connsiteY95" fmla="*/ 1043046 h 1437056"/>
              <a:gd name="connsiteX96" fmla="*/ 285750 w 1235949"/>
              <a:gd name="connsiteY96" fmla="*/ 1054953 h 1437056"/>
              <a:gd name="connsiteX97" fmla="*/ 278606 w 1235949"/>
              <a:gd name="connsiteY97" fmla="*/ 1057334 h 1437056"/>
              <a:gd name="connsiteX98" fmla="*/ 259556 w 1235949"/>
              <a:gd name="connsiteY98" fmla="*/ 1052571 h 1437056"/>
              <a:gd name="connsiteX99" fmla="*/ 252412 w 1235949"/>
              <a:gd name="connsiteY99" fmla="*/ 1040665 h 1437056"/>
              <a:gd name="connsiteX100" fmla="*/ 235743 w 1235949"/>
              <a:gd name="connsiteY100" fmla="*/ 1023996 h 1437056"/>
              <a:gd name="connsiteX101" fmla="*/ 235743 w 1235949"/>
              <a:gd name="connsiteY101" fmla="*/ 1023996 h 1437056"/>
              <a:gd name="connsiteX102" fmla="*/ 226218 w 1235949"/>
              <a:gd name="connsiteY102" fmla="*/ 1019234 h 1437056"/>
              <a:gd name="connsiteX103" fmla="*/ 207168 w 1235949"/>
              <a:gd name="connsiteY103" fmla="*/ 1007328 h 1437056"/>
              <a:gd name="connsiteX104" fmla="*/ 197643 w 1235949"/>
              <a:gd name="connsiteY104" fmla="*/ 1004946 h 1437056"/>
              <a:gd name="connsiteX105" fmla="*/ 166687 w 1235949"/>
              <a:gd name="connsiteY105" fmla="*/ 1000184 h 1437056"/>
              <a:gd name="connsiteX106" fmla="*/ 150018 w 1235949"/>
              <a:gd name="connsiteY106" fmla="*/ 995421 h 1437056"/>
              <a:gd name="connsiteX107" fmla="*/ 126206 w 1235949"/>
              <a:gd name="connsiteY107" fmla="*/ 985896 h 1437056"/>
              <a:gd name="connsiteX108" fmla="*/ 111918 w 1235949"/>
              <a:gd name="connsiteY108" fmla="*/ 978753 h 1437056"/>
              <a:gd name="connsiteX109" fmla="*/ 52387 w 1235949"/>
              <a:gd name="connsiteY109" fmla="*/ 983515 h 1437056"/>
              <a:gd name="connsiteX110" fmla="*/ 45243 w 1235949"/>
              <a:gd name="connsiteY110" fmla="*/ 988278 h 1437056"/>
              <a:gd name="connsiteX111" fmla="*/ 23812 w 1235949"/>
              <a:gd name="connsiteY111" fmla="*/ 1009709 h 1437056"/>
              <a:gd name="connsiteX112" fmla="*/ 16668 w 1235949"/>
              <a:gd name="connsiteY112" fmla="*/ 1033521 h 1437056"/>
              <a:gd name="connsiteX113" fmla="*/ 11906 w 1235949"/>
              <a:gd name="connsiteY113" fmla="*/ 1040665 h 1437056"/>
              <a:gd name="connsiteX114" fmla="*/ 9525 w 1235949"/>
              <a:gd name="connsiteY114" fmla="*/ 1081146 h 1437056"/>
              <a:gd name="connsiteX115" fmla="*/ 7143 w 1235949"/>
              <a:gd name="connsiteY115" fmla="*/ 1090671 h 1437056"/>
              <a:gd name="connsiteX116" fmla="*/ 4762 w 1235949"/>
              <a:gd name="connsiteY116" fmla="*/ 1104959 h 1437056"/>
              <a:gd name="connsiteX117" fmla="*/ 2381 w 1235949"/>
              <a:gd name="connsiteY117" fmla="*/ 1135915 h 1437056"/>
              <a:gd name="connsiteX118" fmla="*/ 0 w 1235949"/>
              <a:gd name="connsiteY118" fmla="*/ 1143059 h 1437056"/>
              <a:gd name="connsiteX119" fmla="*/ 2381 w 1235949"/>
              <a:gd name="connsiteY119" fmla="*/ 1209734 h 1437056"/>
              <a:gd name="connsiteX120" fmla="*/ 19050 w 1235949"/>
              <a:gd name="connsiteY120" fmla="*/ 1221640 h 1437056"/>
              <a:gd name="connsiteX121" fmla="*/ 45243 w 1235949"/>
              <a:gd name="connsiteY121" fmla="*/ 1233546 h 1437056"/>
              <a:gd name="connsiteX122" fmla="*/ 59531 w 1235949"/>
              <a:gd name="connsiteY122" fmla="*/ 1238309 h 1437056"/>
              <a:gd name="connsiteX123" fmla="*/ 83343 w 1235949"/>
              <a:gd name="connsiteY123" fmla="*/ 1254978 h 1437056"/>
              <a:gd name="connsiteX124" fmla="*/ 90487 w 1235949"/>
              <a:gd name="connsiteY124" fmla="*/ 1262121 h 1437056"/>
              <a:gd name="connsiteX125" fmla="*/ 104775 w 1235949"/>
              <a:gd name="connsiteY125" fmla="*/ 1266884 h 1437056"/>
              <a:gd name="connsiteX126" fmla="*/ 123825 w 1235949"/>
              <a:gd name="connsiteY126" fmla="*/ 1271646 h 1437056"/>
              <a:gd name="connsiteX127" fmla="*/ 138112 w 1235949"/>
              <a:gd name="connsiteY127" fmla="*/ 1276409 h 1437056"/>
              <a:gd name="connsiteX128" fmla="*/ 223837 w 1235949"/>
              <a:gd name="connsiteY128" fmla="*/ 1285934 h 1437056"/>
              <a:gd name="connsiteX129" fmla="*/ 257175 w 1235949"/>
              <a:gd name="connsiteY129" fmla="*/ 1314509 h 1437056"/>
              <a:gd name="connsiteX130" fmla="*/ 261937 w 1235949"/>
              <a:gd name="connsiteY130" fmla="*/ 1321653 h 1437056"/>
              <a:gd name="connsiteX131" fmla="*/ 264318 w 1235949"/>
              <a:gd name="connsiteY131" fmla="*/ 1328796 h 1437056"/>
              <a:gd name="connsiteX132" fmla="*/ 271462 w 1235949"/>
              <a:gd name="connsiteY132" fmla="*/ 1343084 h 1437056"/>
              <a:gd name="connsiteX133" fmla="*/ 276225 w 1235949"/>
              <a:gd name="connsiteY133" fmla="*/ 1350228 h 1437056"/>
              <a:gd name="connsiteX134" fmla="*/ 285750 w 1235949"/>
              <a:gd name="connsiteY134" fmla="*/ 1352609 h 1437056"/>
              <a:gd name="connsiteX135" fmla="*/ 328612 w 1235949"/>
              <a:gd name="connsiteY135" fmla="*/ 1347846 h 1437056"/>
              <a:gd name="connsiteX136" fmla="*/ 342900 w 1235949"/>
              <a:gd name="connsiteY136" fmla="*/ 1345465 h 1437056"/>
              <a:gd name="connsiteX137" fmla="*/ 366712 w 1235949"/>
              <a:gd name="connsiteY137" fmla="*/ 1350228 h 1437056"/>
              <a:gd name="connsiteX138" fmla="*/ 373856 w 1235949"/>
              <a:gd name="connsiteY138" fmla="*/ 1383565 h 1437056"/>
              <a:gd name="connsiteX139" fmla="*/ 381000 w 1235949"/>
              <a:gd name="connsiteY139" fmla="*/ 1412140 h 1437056"/>
              <a:gd name="connsiteX140" fmla="*/ 381000 w 1235949"/>
              <a:gd name="connsiteY140" fmla="*/ 1435953 h 1437056"/>
              <a:gd name="connsiteX0" fmla="*/ 381000 w 1235949"/>
              <a:gd name="connsiteY0" fmla="*/ 1435953 h 1437056"/>
              <a:gd name="connsiteX1" fmla="*/ 411956 w 1235949"/>
              <a:gd name="connsiteY1" fmla="*/ 1431190 h 1437056"/>
              <a:gd name="connsiteX2" fmla="*/ 426243 w 1235949"/>
              <a:gd name="connsiteY2" fmla="*/ 1419284 h 1437056"/>
              <a:gd name="connsiteX3" fmla="*/ 435768 w 1235949"/>
              <a:gd name="connsiteY3" fmla="*/ 1414521 h 1437056"/>
              <a:gd name="connsiteX4" fmla="*/ 447675 w 1235949"/>
              <a:gd name="connsiteY4" fmla="*/ 1404996 h 1437056"/>
              <a:gd name="connsiteX5" fmla="*/ 450056 w 1235949"/>
              <a:gd name="connsiteY5" fmla="*/ 1397853 h 1437056"/>
              <a:gd name="connsiteX6" fmla="*/ 476250 w 1235949"/>
              <a:gd name="connsiteY6" fmla="*/ 1378803 h 1437056"/>
              <a:gd name="connsiteX7" fmla="*/ 488156 w 1235949"/>
              <a:gd name="connsiteY7" fmla="*/ 1369278 h 1437056"/>
              <a:gd name="connsiteX8" fmla="*/ 526256 w 1235949"/>
              <a:gd name="connsiteY8" fmla="*/ 1362134 h 1437056"/>
              <a:gd name="connsiteX9" fmla="*/ 559593 w 1235949"/>
              <a:gd name="connsiteY9" fmla="*/ 1357371 h 1437056"/>
              <a:gd name="connsiteX10" fmla="*/ 607219 w 1235949"/>
              <a:gd name="connsiteY10" fmla="*/ 1326416 h 1437056"/>
              <a:gd name="connsiteX11" fmla="*/ 666750 w 1235949"/>
              <a:gd name="connsiteY11" fmla="*/ 1328796 h 1437056"/>
              <a:gd name="connsiteX12" fmla="*/ 645318 w 1235949"/>
              <a:gd name="connsiteY12" fmla="*/ 1295459 h 1437056"/>
              <a:gd name="connsiteX13" fmla="*/ 616744 w 1235949"/>
              <a:gd name="connsiteY13" fmla="*/ 1266884 h 1437056"/>
              <a:gd name="connsiteX14" fmla="*/ 681036 w 1235949"/>
              <a:gd name="connsiteY14" fmla="*/ 1271647 h 1437056"/>
              <a:gd name="connsiteX15" fmla="*/ 673893 w 1235949"/>
              <a:gd name="connsiteY15" fmla="*/ 1300221 h 1437056"/>
              <a:gd name="connsiteX16" fmla="*/ 692943 w 1235949"/>
              <a:gd name="connsiteY16" fmla="*/ 1312128 h 1437056"/>
              <a:gd name="connsiteX17" fmla="*/ 752474 w 1235949"/>
              <a:gd name="connsiteY17" fmla="*/ 1316890 h 1437056"/>
              <a:gd name="connsiteX18" fmla="*/ 826293 w 1235949"/>
              <a:gd name="connsiteY18" fmla="*/ 1326415 h 1437056"/>
              <a:gd name="connsiteX19" fmla="*/ 890588 w 1235949"/>
              <a:gd name="connsiteY19" fmla="*/ 1331178 h 1437056"/>
              <a:gd name="connsiteX20" fmla="*/ 938212 w 1235949"/>
              <a:gd name="connsiteY20" fmla="*/ 1333559 h 1437056"/>
              <a:gd name="connsiteX21" fmla="*/ 952500 w 1235949"/>
              <a:gd name="connsiteY21" fmla="*/ 1312127 h 1437056"/>
              <a:gd name="connsiteX22" fmla="*/ 988218 w 1235949"/>
              <a:gd name="connsiteY22" fmla="*/ 1290696 h 1437056"/>
              <a:gd name="connsiteX23" fmla="*/ 1019174 w 1235949"/>
              <a:gd name="connsiteY23" fmla="*/ 1259740 h 1437056"/>
              <a:gd name="connsiteX24" fmla="*/ 1035843 w 1235949"/>
              <a:gd name="connsiteY24" fmla="*/ 1216878 h 1437056"/>
              <a:gd name="connsiteX25" fmla="*/ 1062037 w 1235949"/>
              <a:gd name="connsiteY25" fmla="*/ 1150203 h 1437056"/>
              <a:gd name="connsiteX26" fmla="*/ 1069181 w 1235949"/>
              <a:gd name="connsiteY26" fmla="*/ 1121628 h 1437056"/>
              <a:gd name="connsiteX27" fmla="*/ 997743 w 1235949"/>
              <a:gd name="connsiteY27" fmla="*/ 1135915 h 1437056"/>
              <a:gd name="connsiteX28" fmla="*/ 1019175 w 1235949"/>
              <a:gd name="connsiteY28" fmla="*/ 1085909 h 1437056"/>
              <a:gd name="connsiteX29" fmla="*/ 1033462 w 1235949"/>
              <a:gd name="connsiteY29" fmla="*/ 1028759 h 1437056"/>
              <a:gd name="connsiteX30" fmla="*/ 1062036 w 1235949"/>
              <a:gd name="connsiteY30" fmla="*/ 971609 h 1437056"/>
              <a:gd name="connsiteX31" fmla="*/ 1119187 w 1235949"/>
              <a:gd name="connsiteY31" fmla="*/ 923984 h 1437056"/>
              <a:gd name="connsiteX32" fmla="*/ 1173956 w 1235949"/>
              <a:gd name="connsiteY32" fmla="*/ 859690 h 1437056"/>
              <a:gd name="connsiteX33" fmla="*/ 1235868 w 1235949"/>
              <a:gd name="connsiteY33" fmla="*/ 831115 h 1437056"/>
              <a:gd name="connsiteX34" fmla="*/ 1185861 w 1235949"/>
              <a:gd name="connsiteY34" fmla="*/ 778728 h 1437056"/>
              <a:gd name="connsiteX35" fmla="*/ 1133475 w 1235949"/>
              <a:gd name="connsiteY35" fmla="*/ 745390 h 1437056"/>
              <a:gd name="connsiteX36" fmla="*/ 1088231 w 1235949"/>
              <a:gd name="connsiteY36" fmla="*/ 662046 h 1437056"/>
              <a:gd name="connsiteX37" fmla="*/ 1064418 w 1235949"/>
              <a:gd name="connsiteY37" fmla="*/ 609659 h 1437056"/>
              <a:gd name="connsiteX38" fmla="*/ 1031081 w 1235949"/>
              <a:gd name="connsiteY38" fmla="*/ 535840 h 1437056"/>
              <a:gd name="connsiteX39" fmla="*/ 992981 w 1235949"/>
              <a:gd name="connsiteY39" fmla="*/ 452496 h 1437056"/>
              <a:gd name="connsiteX40" fmla="*/ 969168 w 1235949"/>
              <a:gd name="connsiteY40" fmla="*/ 397728 h 1437056"/>
              <a:gd name="connsiteX41" fmla="*/ 947738 w 1235949"/>
              <a:gd name="connsiteY41" fmla="*/ 333434 h 1437056"/>
              <a:gd name="connsiteX42" fmla="*/ 926306 w 1235949"/>
              <a:gd name="connsiteY42" fmla="*/ 242946 h 1437056"/>
              <a:gd name="connsiteX43" fmla="*/ 900112 w 1235949"/>
              <a:gd name="connsiteY43" fmla="*/ 161985 h 1437056"/>
              <a:gd name="connsiteX44" fmla="*/ 871537 w 1235949"/>
              <a:gd name="connsiteY44" fmla="*/ 88166 h 1437056"/>
              <a:gd name="connsiteX45" fmla="*/ 823912 w 1235949"/>
              <a:gd name="connsiteY45" fmla="*/ 58 h 1437056"/>
              <a:gd name="connsiteX46" fmla="*/ 852487 w 1235949"/>
              <a:gd name="connsiteY46" fmla="*/ 84506 h 1437056"/>
              <a:gd name="connsiteX47" fmla="*/ 862012 w 1235949"/>
              <a:gd name="connsiteY47" fmla="*/ 148800 h 1437056"/>
              <a:gd name="connsiteX48" fmla="*/ 847725 w 1235949"/>
              <a:gd name="connsiteY48" fmla="*/ 207228 h 1437056"/>
              <a:gd name="connsiteX49" fmla="*/ 812006 w 1235949"/>
              <a:gd name="connsiteY49" fmla="*/ 297715 h 1437056"/>
              <a:gd name="connsiteX50" fmla="*/ 797718 w 1235949"/>
              <a:gd name="connsiteY50" fmla="*/ 354865 h 1437056"/>
              <a:gd name="connsiteX51" fmla="*/ 781050 w 1235949"/>
              <a:gd name="connsiteY51" fmla="*/ 395346 h 1437056"/>
              <a:gd name="connsiteX52" fmla="*/ 754856 w 1235949"/>
              <a:gd name="connsiteY52" fmla="*/ 445353 h 1437056"/>
              <a:gd name="connsiteX53" fmla="*/ 762000 w 1235949"/>
              <a:gd name="connsiteY53" fmla="*/ 481071 h 1437056"/>
              <a:gd name="connsiteX54" fmla="*/ 733424 w 1235949"/>
              <a:gd name="connsiteY54" fmla="*/ 483453 h 1437056"/>
              <a:gd name="connsiteX55" fmla="*/ 688181 w 1235949"/>
              <a:gd name="connsiteY55" fmla="*/ 519171 h 1437056"/>
              <a:gd name="connsiteX56" fmla="*/ 642937 w 1235949"/>
              <a:gd name="connsiteY56" fmla="*/ 562034 h 1437056"/>
              <a:gd name="connsiteX57" fmla="*/ 607218 w 1235949"/>
              <a:gd name="connsiteY57" fmla="*/ 604896 h 1437056"/>
              <a:gd name="connsiteX58" fmla="*/ 602456 w 1235949"/>
              <a:gd name="connsiteY58" fmla="*/ 612040 h 1437056"/>
              <a:gd name="connsiteX59" fmla="*/ 573881 w 1235949"/>
              <a:gd name="connsiteY59" fmla="*/ 628709 h 1437056"/>
              <a:gd name="connsiteX60" fmla="*/ 554831 w 1235949"/>
              <a:gd name="connsiteY60" fmla="*/ 638234 h 1437056"/>
              <a:gd name="connsiteX61" fmla="*/ 542925 w 1235949"/>
              <a:gd name="connsiteY61" fmla="*/ 645378 h 1437056"/>
              <a:gd name="connsiteX62" fmla="*/ 535781 w 1235949"/>
              <a:gd name="connsiteY62" fmla="*/ 647759 h 1437056"/>
              <a:gd name="connsiteX63" fmla="*/ 516731 w 1235949"/>
              <a:gd name="connsiteY63" fmla="*/ 662046 h 1437056"/>
              <a:gd name="connsiteX64" fmla="*/ 500062 w 1235949"/>
              <a:gd name="connsiteY64" fmla="*/ 676334 h 1437056"/>
              <a:gd name="connsiteX65" fmla="*/ 490537 w 1235949"/>
              <a:gd name="connsiteY65" fmla="*/ 714434 h 1437056"/>
              <a:gd name="connsiteX66" fmla="*/ 490537 w 1235949"/>
              <a:gd name="connsiteY66" fmla="*/ 831115 h 1437056"/>
              <a:gd name="connsiteX67" fmla="*/ 495300 w 1235949"/>
              <a:gd name="connsiteY67" fmla="*/ 864453 h 1437056"/>
              <a:gd name="connsiteX68" fmla="*/ 492918 w 1235949"/>
              <a:gd name="connsiteY68" fmla="*/ 897790 h 1437056"/>
              <a:gd name="connsiteX69" fmla="*/ 483393 w 1235949"/>
              <a:gd name="connsiteY69" fmla="*/ 895409 h 1437056"/>
              <a:gd name="connsiteX70" fmla="*/ 478631 w 1235949"/>
              <a:gd name="connsiteY70" fmla="*/ 888265 h 1437056"/>
              <a:gd name="connsiteX71" fmla="*/ 447675 w 1235949"/>
              <a:gd name="connsiteY71" fmla="*/ 878740 h 1437056"/>
              <a:gd name="connsiteX72" fmla="*/ 445293 w 1235949"/>
              <a:gd name="connsiteY72" fmla="*/ 871596 h 1437056"/>
              <a:gd name="connsiteX73" fmla="*/ 438150 w 1235949"/>
              <a:gd name="connsiteY73" fmla="*/ 845403 h 1437056"/>
              <a:gd name="connsiteX74" fmla="*/ 421481 w 1235949"/>
              <a:gd name="connsiteY74" fmla="*/ 854928 h 1437056"/>
              <a:gd name="connsiteX75" fmla="*/ 407193 w 1235949"/>
              <a:gd name="connsiteY75" fmla="*/ 859690 h 1437056"/>
              <a:gd name="connsiteX76" fmla="*/ 397668 w 1235949"/>
              <a:gd name="connsiteY76" fmla="*/ 869215 h 1437056"/>
              <a:gd name="connsiteX77" fmla="*/ 395287 w 1235949"/>
              <a:gd name="connsiteY77" fmla="*/ 876359 h 1437056"/>
              <a:gd name="connsiteX78" fmla="*/ 388143 w 1235949"/>
              <a:gd name="connsiteY78" fmla="*/ 885884 h 1437056"/>
              <a:gd name="connsiteX79" fmla="*/ 369093 w 1235949"/>
              <a:gd name="connsiteY79" fmla="*/ 902553 h 1437056"/>
              <a:gd name="connsiteX80" fmla="*/ 371475 w 1235949"/>
              <a:gd name="connsiteY80" fmla="*/ 938271 h 1437056"/>
              <a:gd name="connsiteX81" fmla="*/ 373856 w 1235949"/>
              <a:gd name="connsiteY81" fmla="*/ 945415 h 1437056"/>
              <a:gd name="connsiteX82" fmla="*/ 381000 w 1235949"/>
              <a:gd name="connsiteY82" fmla="*/ 950178 h 1437056"/>
              <a:gd name="connsiteX83" fmla="*/ 390525 w 1235949"/>
              <a:gd name="connsiteY83" fmla="*/ 966846 h 1437056"/>
              <a:gd name="connsiteX84" fmla="*/ 392906 w 1235949"/>
              <a:gd name="connsiteY84" fmla="*/ 976371 h 1437056"/>
              <a:gd name="connsiteX85" fmla="*/ 400050 w 1235949"/>
              <a:gd name="connsiteY85" fmla="*/ 988278 h 1437056"/>
              <a:gd name="connsiteX86" fmla="*/ 407193 w 1235949"/>
              <a:gd name="connsiteY86" fmla="*/ 1023996 h 1437056"/>
              <a:gd name="connsiteX87" fmla="*/ 404812 w 1235949"/>
              <a:gd name="connsiteY87" fmla="*/ 1040665 h 1437056"/>
              <a:gd name="connsiteX88" fmla="*/ 378618 w 1235949"/>
              <a:gd name="connsiteY88" fmla="*/ 1033521 h 1437056"/>
              <a:gd name="connsiteX89" fmla="*/ 354806 w 1235949"/>
              <a:gd name="connsiteY89" fmla="*/ 1012090 h 1437056"/>
              <a:gd name="connsiteX90" fmla="*/ 350043 w 1235949"/>
              <a:gd name="connsiteY90" fmla="*/ 1004946 h 1437056"/>
              <a:gd name="connsiteX91" fmla="*/ 342900 w 1235949"/>
              <a:gd name="connsiteY91" fmla="*/ 1000184 h 1437056"/>
              <a:gd name="connsiteX92" fmla="*/ 307181 w 1235949"/>
              <a:gd name="connsiteY92" fmla="*/ 1007328 h 1437056"/>
              <a:gd name="connsiteX93" fmla="*/ 295275 w 1235949"/>
              <a:gd name="connsiteY93" fmla="*/ 1019234 h 1437056"/>
              <a:gd name="connsiteX94" fmla="*/ 288131 w 1235949"/>
              <a:gd name="connsiteY94" fmla="*/ 1043046 h 1437056"/>
              <a:gd name="connsiteX95" fmla="*/ 285750 w 1235949"/>
              <a:gd name="connsiteY95" fmla="*/ 1054953 h 1437056"/>
              <a:gd name="connsiteX96" fmla="*/ 278606 w 1235949"/>
              <a:gd name="connsiteY96" fmla="*/ 1057334 h 1437056"/>
              <a:gd name="connsiteX97" fmla="*/ 259556 w 1235949"/>
              <a:gd name="connsiteY97" fmla="*/ 1052571 h 1437056"/>
              <a:gd name="connsiteX98" fmla="*/ 252412 w 1235949"/>
              <a:gd name="connsiteY98" fmla="*/ 1040665 h 1437056"/>
              <a:gd name="connsiteX99" fmla="*/ 235743 w 1235949"/>
              <a:gd name="connsiteY99" fmla="*/ 1023996 h 1437056"/>
              <a:gd name="connsiteX100" fmla="*/ 235743 w 1235949"/>
              <a:gd name="connsiteY100" fmla="*/ 1023996 h 1437056"/>
              <a:gd name="connsiteX101" fmla="*/ 226218 w 1235949"/>
              <a:gd name="connsiteY101" fmla="*/ 1019234 h 1437056"/>
              <a:gd name="connsiteX102" fmla="*/ 207168 w 1235949"/>
              <a:gd name="connsiteY102" fmla="*/ 1007328 h 1437056"/>
              <a:gd name="connsiteX103" fmla="*/ 197643 w 1235949"/>
              <a:gd name="connsiteY103" fmla="*/ 1004946 h 1437056"/>
              <a:gd name="connsiteX104" fmla="*/ 166687 w 1235949"/>
              <a:gd name="connsiteY104" fmla="*/ 1000184 h 1437056"/>
              <a:gd name="connsiteX105" fmla="*/ 150018 w 1235949"/>
              <a:gd name="connsiteY105" fmla="*/ 995421 h 1437056"/>
              <a:gd name="connsiteX106" fmla="*/ 126206 w 1235949"/>
              <a:gd name="connsiteY106" fmla="*/ 985896 h 1437056"/>
              <a:gd name="connsiteX107" fmla="*/ 111918 w 1235949"/>
              <a:gd name="connsiteY107" fmla="*/ 978753 h 1437056"/>
              <a:gd name="connsiteX108" fmla="*/ 52387 w 1235949"/>
              <a:gd name="connsiteY108" fmla="*/ 983515 h 1437056"/>
              <a:gd name="connsiteX109" fmla="*/ 45243 w 1235949"/>
              <a:gd name="connsiteY109" fmla="*/ 988278 h 1437056"/>
              <a:gd name="connsiteX110" fmla="*/ 23812 w 1235949"/>
              <a:gd name="connsiteY110" fmla="*/ 1009709 h 1437056"/>
              <a:gd name="connsiteX111" fmla="*/ 16668 w 1235949"/>
              <a:gd name="connsiteY111" fmla="*/ 1033521 h 1437056"/>
              <a:gd name="connsiteX112" fmla="*/ 11906 w 1235949"/>
              <a:gd name="connsiteY112" fmla="*/ 1040665 h 1437056"/>
              <a:gd name="connsiteX113" fmla="*/ 9525 w 1235949"/>
              <a:gd name="connsiteY113" fmla="*/ 1081146 h 1437056"/>
              <a:gd name="connsiteX114" fmla="*/ 7143 w 1235949"/>
              <a:gd name="connsiteY114" fmla="*/ 1090671 h 1437056"/>
              <a:gd name="connsiteX115" fmla="*/ 4762 w 1235949"/>
              <a:gd name="connsiteY115" fmla="*/ 1104959 h 1437056"/>
              <a:gd name="connsiteX116" fmla="*/ 2381 w 1235949"/>
              <a:gd name="connsiteY116" fmla="*/ 1135915 h 1437056"/>
              <a:gd name="connsiteX117" fmla="*/ 0 w 1235949"/>
              <a:gd name="connsiteY117" fmla="*/ 1143059 h 1437056"/>
              <a:gd name="connsiteX118" fmla="*/ 2381 w 1235949"/>
              <a:gd name="connsiteY118" fmla="*/ 1209734 h 1437056"/>
              <a:gd name="connsiteX119" fmla="*/ 19050 w 1235949"/>
              <a:gd name="connsiteY119" fmla="*/ 1221640 h 1437056"/>
              <a:gd name="connsiteX120" fmla="*/ 45243 w 1235949"/>
              <a:gd name="connsiteY120" fmla="*/ 1233546 h 1437056"/>
              <a:gd name="connsiteX121" fmla="*/ 59531 w 1235949"/>
              <a:gd name="connsiteY121" fmla="*/ 1238309 h 1437056"/>
              <a:gd name="connsiteX122" fmla="*/ 83343 w 1235949"/>
              <a:gd name="connsiteY122" fmla="*/ 1254978 h 1437056"/>
              <a:gd name="connsiteX123" fmla="*/ 90487 w 1235949"/>
              <a:gd name="connsiteY123" fmla="*/ 1262121 h 1437056"/>
              <a:gd name="connsiteX124" fmla="*/ 104775 w 1235949"/>
              <a:gd name="connsiteY124" fmla="*/ 1266884 h 1437056"/>
              <a:gd name="connsiteX125" fmla="*/ 123825 w 1235949"/>
              <a:gd name="connsiteY125" fmla="*/ 1271646 h 1437056"/>
              <a:gd name="connsiteX126" fmla="*/ 138112 w 1235949"/>
              <a:gd name="connsiteY126" fmla="*/ 1276409 h 1437056"/>
              <a:gd name="connsiteX127" fmla="*/ 223837 w 1235949"/>
              <a:gd name="connsiteY127" fmla="*/ 1285934 h 1437056"/>
              <a:gd name="connsiteX128" fmla="*/ 257175 w 1235949"/>
              <a:gd name="connsiteY128" fmla="*/ 1314509 h 1437056"/>
              <a:gd name="connsiteX129" fmla="*/ 261937 w 1235949"/>
              <a:gd name="connsiteY129" fmla="*/ 1321653 h 1437056"/>
              <a:gd name="connsiteX130" fmla="*/ 264318 w 1235949"/>
              <a:gd name="connsiteY130" fmla="*/ 1328796 h 1437056"/>
              <a:gd name="connsiteX131" fmla="*/ 271462 w 1235949"/>
              <a:gd name="connsiteY131" fmla="*/ 1343084 h 1437056"/>
              <a:gd name="connsiteX132" fmla="*/ 276225 w 1235949"/>
              <a:gd name="connsiteY132" fmla="*/ 1350228 h 1437056"/>
              <a:gd name="connsiteX133" fmla="*/ 285750 w 1235949"/>
              <a:gd name="connsiteY133" fmla="*/ 1352609 h 1437056"/>
              <a:gd name="connsiteX134" fmla="*/ 328612 w 1235949"/>
              <a:gd name="connsiteY134" fmla="*/ 1347846 h 1437056"/>
              <a:gd name="connsiteX135" fmla="*/ 342900 w 1235949"/>
              <a:gd name="connsiteY135" fmla="*/ 1345465 h 1437056"/>
              <a:gd name="connsiteX136" fmla="*/ 366712 w 1235949"/>
              <a:gd name="connsiteY136" fmla="*/ 1350228 h 1437056"/>
              <a:gd name="connsiteX137" fmla="*/ 373856 w 1235949"/>
              <a:gd name="connsiteY137" fmla="*/ 1383565 h 1437056"/>
              <a:gd name="connsiteX138" fmla="*/ 381000 w 1235949"/>
              <a:gd name="connsiteY138" fmla="*/ 1412140 h 1437056"/>
              <a:gd name="connsiteX139" fmla="*/ 381000 w 1235949"/>
              <a:gd name="connsiteY139" fmla="*/ 1435953 h 1437056"/>
              <a:gd name="connsiteX0" fmla="*/ 381000 w 1235949"/>
              <a:gd name="connsiteY0" fmla="*/ 1435953 h 1437056"/>
              <a:gd name="connsiteX1" fmla="*/ 411956 w 1235949"/>
              <a:gd name="connsiteY1" fmla="*/ 1431190 h 1437056"/>
              <a:gd name="connsiteX2" fmla="*/ 426243 w 1235949"/>
              <a:gd name="connsiteY2" fmla="*/ 1419284 h 1437056"/>
              <a:gd name="connsiteX3" fmla="*/ 435768 w 1235949"/>
              <a:gd name="connsiteY3" fmla="*/ 1414521 h 1437056"/>
              <a:gd name="connsiteX4" fmla="*/ 447675 w 1235949"/>
              <a:gd name="connsiteY4" fmla="*/ 1404996 h 1437056"/>
              <a:gd name="connsiteX5" fmla="*/ 450056 w 1235949"/>
              <a:gd name="connsiteY5" fmla="*/ 1397853 h 1437056"/>
              <a:gd name="connsiteX6" fmla="*/ 476250 w 1235949"/>
              <a:gd name="connsiteY6" fmla="*/ 1378803 h 1437056"/>
              <a:gd name="connsiteX7" fmla="*/ 488156 w 1235949"/>
              <a:gd name="connsiteY7" fmla="*/ 1369278 h 1437056"/>
              <a:gd name="connsiteX8" fmla="*/ 526256 w 1235949"/>
              <a:gd name="connsiteY8" fmla="*/ 1362134 h 1437056"/>
              <a:gd name="connsiteX9" fmla="*/ 559593 w 1235949"/>
              <a:gd name="connsiteY9" fmla="*/ 1357371 h 1437056"/>
              <a:gd name="connsiteX10" fmla="*/ 607219 w 1235949"/>
              <a:gd name="connsiteY10" fmla="*/ 1328797 h 1437056"/>
              <a:gd name="connsiteX11" fmla="*/ 666750 w 1235949"/>
              <a:gd name="connsiteY11" fmla="*/ 1328796 h 1437056"/>
              <a:gd name="connsiteX12" fmla="*/ 645318 w 1235949"/>
              <a:gd name="connsiteY12" fmla="*/ 1295459 h 1437056"/>
              <a:gd name="connsiteX13" fmla="*/ 616744 w 1235949"/>
              <a:gd name="connsiteY13" fmla="*/ 1266884 h 1437056"/>
              <a:gd name="connsiteX14" fmla="*/ 681036 w 1235949"/>
              <a:gd name="connsiteY14" fmla="*/ 1271647 h 1437056"/>
              <a:gd name="connsiteX15" fmla="*/ 673893 w 1235949"/>
              <a:gd name="connsiteY15" fmla="*/ 1300221 h 1437056"/>
              <a:gd name="connsiteX16" fmla="*/ 692943 w 1235949"/>
              <a:gd name="connsiteY16" fmla="*/ 1312128 h 1437056"/>
              <a:gd name="connsiteX17" fmla="*/ 752474 w 1235949"/>
              <a:gd name="connsiteY17" fmla="*/ 1316890 h 1437056"/>
              <a:gd name="connsiteX18" fmla="*/ 826293 w 1235949"/>
              <a:gd name="connsiteY18" fmla="*/ 1326415 h 1437056"/>
              <a:gd name="connsiteX19" fmla="*/ 890588 w 1235949"/>
              <a:gd name="connsiteY19" fmla="*/ 1331178 h 1437056"/>
              <a:gd name="connsiteX20" fmla="*/ 938212 w 1235949"/>
              <a:gd name="connsiteY20" fmla="*/ 1333559 h 1437056"/>
              <a:gd name="connsiteX21" fmla="*/ 952500 w 1235949"/>
              <a:gd name="connsiteY21" fmla="*/ 1312127 h 1437056"/>
              <a:gd name="connsiteX22" fmla="*/ 988218 w 1235949"/>
              <a:gd name="connsiteY22" fmla="*/ 1290696 h 1437056"/>
              <a:gd name="connsiteX23" fmla="*/ 1019174 w 1235949"/>
              <a:gd name="connsiteY23" fmla="*/ 1259740 h 1437056"/>
              <a:gd name="connsiteX24" fmla="*/ 1035843 w 1235949"/>
              <a:gd name="connsiteY24" fmla="*/ 1216878 h 1437056"/>
              <a:gd name="connsiteX25" fmla="*/ 1062037 w 1235949"/>
              <a:gd name="connsiteY25" fmla="*/ 1150203 h 1437056"/>
              <a:gd name="connsiteX26" fmla="*/ 1069181 w 1235949"/>
              <a:gd name="connsiteY26" fmla="*/ 1121628 h 1437056"/>
              <a:gd name="connsiteX27" fmla="*/ 997743 w 1235949"/>
              <a:gd name="connsiteY27" fmla="*/ 1135915 h 1437056"/>
              <a:gd name="connsiteX28" fmla="*/ 1019175 w 1235949"/>
              <a:gd name="connsiteY28" fmla="*/ 1085909 h 1437056"/>
              <a:gd name="connsiteX29" fmla="*/ 1033462 w 1235949"/>
              <a:gd name="connsiteY29" fmla="*/ 1028759 h 1437056"/>
              <a:gd name="connsiteX30" fmla="*/ 1062036 w 1235949"/>
              <a:gd name="connsiteY30" fmla="*/ 971609 h 1437056"/>
              <a:gd name="connsiteX31" fmla="*/ 1119187 w 1235949"/>
              <a:gd name="connsiteY31" fmla="*/ 923984 h 1437056"/>
              <a:gd name="connsiteX32" fmla="*/ 1173956 w 1235949"/>
              <a:gd name="connsiteY32" fmla="*/ 859690 h 1437056"/>
              <a:gd name="connsiteX33" fmla="*/ 1235868 w 1235949"/>
              <a:gd name="connsiteY33" fmla="*/ 831115 h 1437056"/>
              <a:gd name="connsiteX34" fmla="*/ 1185861 w 1235949"/>
              <a:gd name="connsiteY34" fmla="*/ 778728 h 1437056"/>
              <a:gd name="connsiteX35" fmla="*/ 1133475 w 1235949"/>
              <a:gd name="connsiteY35" fmla="*/ 745390 h 1437056"/>
              <a:gd name="connsiteX36" fmla="*/ 1088231 w 1235949"/>
              <a:gd name="connsiteY36" fmla="*/ 662046 h 1437056"/>
              <a:gd name="connsiteX37" fmla="*/ 1064418 w 1235949"/>
              <a:gd name="connsiteY37" fmla="*/ 609659 h 1437056"/>
              <a:gd name="connsiteX38" fmla="*/ 1031081 w 1235949"/>
              <a:gd name="connsiteY38" fmla="*/ 535840 h 1437056"/>
              <a:gd name="connsiteX39" fmla="*/ 992981 w 1235949"/>
              <a:gd name="connsiteY39" fmla="*/ 452496 h 1437056"/>
              <a:gd name="connsiteX40" fmla="*/ 969168 w 1235949"/>
              <a:gd name="connsiteY40" fmla="*/ 397728 h 1437056"/>
              <a:gd name="connsiteX41" fmla="*/ 947738 w 1235949"/>
              <a:gd name="connsiteY41" fmla="*/ 333434 h 1437056"/>
              <a:gd name="connsiteX42" fmla="*/ 926306 w 1235949"/>
              <a:gd name="connsiteY42" fmla="*/ 242946 h 1437056"/>
              <a:gd name="connsiteX43" fmla="*/ 900112 w 1235949"/>
              <a:gd name="connsiteY43" fmla="*/ 161985 h 1437056"/>
              <a:gd name="connsiteX44" fmla="*/ 871537 w 1235949"/>
              <a:gd name="connsiteY44" fmla="*/ 88166 h 1437056"/>
              <a:gd name="connsiteX45" fmla="*/ 823912 w 1235949"/>
              <a:gd name="connsiteY45" fmla="*/ 58 h 1437056"/>
              <a:gd name="connsiteX46" fmla="*/ 852487 w 1235949"/>
              <a:gd name="connsiteY46" fmla="*/ 84506 h 1437056"/>
              <a:gd name="connsiteX47" fmla="*/ 862012 w 1235949"/>
              <a:gd name="connsiteY47" fmla="*/ 148800 h 1437056"/>
              <a:gd name="connsiteX48" fmla="*/ 847725 w 1235949"/>
              <a:gd name="connsiteY48" fmla="*/ 207228 h 1437056"/>
              <a:gd name="connsiteX49" fmla="*/ 812006 w 1235949"/>
              <a:gd name="connsiteY49" fmla="*/ 297715 h 1437056"/>
              <a:gd name="connsiteX50" fmla="*/ 797718 w 1235949"/>
              <a:gd name="connsiteY50" fmla="*/ 354865 h 1437056"/>
              <a:gd name="connsiteX51" fmla="*/ 781050 w 1235949"/>
              <a:gd name="connsiteY51" fmla="*/ 395346 h 1437056"/>
              <a:gd name="connsiteX52" fmla="*/ 754856 w 1235949"/>
              <a:gd name="connsiteY52" fmla="*/ 445353 h 1437056"/>
              <a:gd name="connsiteX53" fmla="*/ 762000 w 1235949"/>
              <a:gd name="connsiteY53" fmla="*/ 481071 h 1437056"/>
              <a:gd name="connsiteX54" fmla="*/ 733424 w 1235949"/>
              <a:gd name="connsiteY54" fmla="*/ 483453 h 1437056"/>
              <a:gd name="connsiteX55" fmla="*/ 688181 w 1235949"/>
              <a:gd name="connsiteY55" fmla="*/ 519171 h 1437056"/>
              <a:gd name="connsiteX56" fmla="*/ 642937 w 1235949"/>
              <a:gd name="connsiteY56" fmla="*/ 562034 h 1437056"/>
              <a:gd name="connsiteX57" fmla="*/ 607218 w 1235949"/>
              <a:gd name="connsiteY57" fmla="*/ 604896 h 1437056"/>
              <a:gd name="connsiteX58" fmla="*/ 602456 w 1235949"/>
              <a:gd name="connsiteY58" fmla="*/ 612040 h 1437056"/>
              <a:gd name="connsiteX59" fmla="*/ 573881 w 1235949"/>
              <a:gd name="connsiteY59" fmla="*/ 628709 h 1437056"/>
              <a:gd name="connsiteX60" fmla="*/ 554831 w 1235949"/>
              <a:gd name="connsiteY60" fmla="*/ 638234 h 1437056"/>
              <a:gd name="connsiteX61" fmla="*/ 542925 w 1235949"/>
              <a:gd name="connsiteY61" fmla="*/ 645378 h 1437056"/>
              <a:gd name="connsiteX62" fmla="*/ 535781 w 1235949"/>
              <a:gd name="connsiteY62" fmla="*/ 647759 h 1437056"/>
              <a:gd name="connsiteX63" fmla="*/ 516731 w 1235949"/>
              <a:gd name="connsiteY63" fmla="*/ 662046 h 1437056"/>
              <a:gd name="connsiteX64" fmla="*/ 500062 w 1235949"/>
              <a:gd name="connsiteY64" fmla="*/ 676334 h 1437056"/>
              <a:gd name="connsiteX65" fmla="*/ 490537 w 1235949"/>
              <a:gd name="connsiteY65" fmla="*/ 714434 h 1437056"/>
              <a:gd name="connsiteX66" fmla="*/ 490537 w 1235949"/>
              <a:gd name="connsiteY66" fmla="*/ 831115 h 1437056"/>
              <a:gd name="connsiteX67" fmla="*/ 495300 w 1235949"/>
              <a:gd name="connsiteY67" fmla="*/ 864453 h 1437056"/>
              <a:gd name="connsiteX68" fmla="*/ 492918 w 1235949"/>
              <a:gd name="connsiteY68" fmla="*/ 897790 h 1437056"/>
              <a:gd name="connsiteX69" fmla="*/ 483393 w 1235949"/>
              <a:gd name="connsiteY69" fmla="*/ 895409 h 1437056"/>
              <a:gd name="connsiteX70" fmla="*/ 478631 w 1235949"/>
              <a:gd name="connsiteY70" fmla="*/ 888265 h 1437056"/>
              <a:gd name="connsiteX71" fmla="*/ 447675 w 1235949"/>
              <a:gd name="connsiteY71" fmla="*/ 878740 h 1437056"/>
              <a:gd name="connsiteX72" fmla="*/ 445293 w 1235949"/>
              <a:gd name="connsiteY72" fmla="*/ 871596 h 1437056"/>
              <a:gd name="connsiteX73" fmla="*/ 438150 w 1235949"/>
              <a:gd name="connsiteY73" fmla="*/ 845403 h 1437056"/>
              <a:gd name="connsiteX74" fmla="*/ 421481 w 1235949"/>
              <a:gd name="connsiteY74" fmla="*/ 854928 h 1437056"/>
              <a:gd name="connsiteX75" fmla="*/ 407193 w 1235949"/>
              <a:gd name="connsiteY75" fmla="*/ 859690 h 1437056"/>
              <a:gd name="connsiteX76" fmla="*/ 397668 w 1235949"/>
              <a:gd name="connsiteY76" fmla="*/ 869215 h 1437056"/>
              <a:gd name="connsiteX77" fmla="*/ 395287 w 1235949"/>
              <a:gd name="connsiteY77" fmla="*/ 876359 h 1437056"/>
              <a:gd name="connsiteX78" fmla="*/ 388143 w 1235949"/>
              <a:gd name="connsiteY78" fmla="*/ 885884 h 1437056"/>
              <a:gd name="connsiteX79" fmla="*/ 369093 w 1235949"/>
              <a:gd name="connsiteY79" fmla="*/ 902553 h 1437056"/>
              <a:gd name="connsiteX80" fmla="*/ 371475 w 1235949"/>
              <a:gd name="connsiteY80" fmla="*/ 938271 h 1437056"/>
              <a:gd name="connsiteX81" fmla="*/ 373856 w 1235949"/>
              <a:gd name="connsiteY81" fmla="*/ 945415 h 1437056"/>
              <a:gd name="connsiteX82" fmla="*/ 381000 w 1235949"/>
              <a:gd name="connsiteY82" fmla="*/ 950178 h 1437056"/>
              <a:gd name="connsiteX83" fmla="*/ 390525 w 1235949"/>
              <a:gd name="connsiteY83" fmla="*/ 966846 h 1437056"/>
              <a:gd name="connsiteX84" fmla="*/ 392906 w 1235949"/>
              <a:gd name="connsiteY84" fmla="*/ 976371 h 1437056"/>
              <a:gd name="connsiteX85" fmla="*/ 400050 w 1235949"/>
              <a:gd name="connsiteY85" fmla="*/ 988278 h 1437056"/>
              <a:gd name="connsiteX86" fmla="*/ 407193 w 1235949"/>
              <a:gd name="connsiteY86" fmla="*/ 1023996 h 1437056"/>
              <a:gd name="connsiteX87" fmla="*/ 404812 w 1235949"/>
              <a:gd name="connsiteY87" fmla="*/ 1040665 h 1437056"/>
              <a:gd name="connsiteX88" fmla="*/ 378618 w 1235949"/>
              <a:gd name="connsiteY88" fmla="*/ 1033521 h 1437056"/>
              <a:gd name="connsiteX89" fmla="*/ 354806 w 1235949"/>
              <a:gd name="connsiteY89" fmla="*/ 1012090 h 1437056"/>
              <a:gd name="connsiteX90" fmla="*/ 350043 w 1235949"/>
              <a:gd name="connsiteY90" fmla="*/ 1004946 h 1437056"/>
              <a:gd name="connsiteX91" fmla="*/ 342900 w 1235949"/>
              <a:gd name="connsiteY91" fmla="*/ 1000184 h 1437056"/>
              <a:gd name="connsiteX92" fmla="*/ 307181 w 1235949"/>
              <a:gd name="connsiteY92" fmla="*/ 1007328 h 1437056"/>
              <a:gd name="connsiteX93" fmla="*/ 295275 w 1235949"/>
              <a:gd name="connsiteY93" fmla="*/ 1019234 h 1437056"/>
              <a:gd name="connsiteX94" fmla="*/ 288131 w 1235949"/>
              <a:gd name="connsiteY94" fmla="*/ 1043046 h 1437056"/>
              <a:gd name="connsiteX95" fmla="*/ 285750 w 1235949"/>
              <a:gd name="connsiteY95" fmla="*/ 1054953 h 1437056"/>
              <a:gd name="connsiteX96" fmla="*/ 278606 w 1235949"/>
              <a:gd name="connsiteY96" fmla="*/ 1057334 h 1437056"/>
              <a:gd name="connsiteX97" fmla="*/ 259556 w 1235949"/>
              <a:gd name="connsiteY97" fmla="*/ 1052571 h 1437056"/>
              <a:gd name="connsiteX98" fmla="*/ 252412 w 1235949"/>
              <a:gd name="connsiteY98" fmla="*/ 1040665 h 1437056"/>
              <a:gd name="connsiteX99" fmla="*/ 235743 w 1235949"/>
              <a:gd name="connsiteY99" fmla="*/ 1023996 h 1437056"/>
              <a:gd name="connsiteX100" fmla="*/ 235743 w 1235949"/>
              <a:gd name="connsiteY100" fmla="*/ 1023996 h 1437056"/>
              <a:gd name="connsiteX101" fmla="*/ 226218 w 1235949"/>
              <a:gd name="connsiteY101" fmla="*/ 1019234 h 1437056"/>
              <a:gd name="connsiteX102" fmla="*/ 207168 w 1235949"/>
              <a:gd name="connsiteY102" fmla="*/ 1007328 h 1437056"/>
              <a:gd name="connsiteX103" fmla="*/ 197643 w 1235949"/>
              <a:gd name="connsiteY103" fmla="*/ 1004946 h 1437056"/>
              <a:gd name="connsiteX104" fmla="*/ 166687 w 1235949"/>
              <a:gd name="connsiteY104" fmla="*/ 1000184 h 1437056"/>
              <a:gd name="connsiteX105" fmla="*/ 150018 w 1235949"/>
              <a:gd name="connsiteY105" fmla="*/ 995421 h 1437056"/>
              <a:gd name="connsiteX106" fmla="*/ 126206 w 1235949"/>
              <a:gd name="connsiteY106" fmla="*/ 985896 h 1437056"/>
              <a:gd name="connsiteX107" fmla="*/ 111918 w 1235949"/>
              <a:gd name="connsiteY107" fmla="*/ 978753 h 1437056"/>
              <a:gd name="connsiteX108" fmla="*/ 52387 w 1235949"/>
              <a:gd name="connsiteY108" fmla="*/ 983515 h 1437056"/>
              <a:gd name="connsiteX109" fmla="*/ 45243 w 1235949"/>
              <a:gd name="connsiteY109" fmla="*/ 988278 h 1437056"/>
              <a:gd name="connsiteX110" fmla="*/ 23812 w 1235949"/>
              <a:gd name="connsiteY110" fmla="*/ 1009709 h 1437056"/>
              <a:gd name="connsiteX111" fmla="*/ 16668 w 1235949"/>
              <a:gd name="connsiteY111" fmla="*/ 1033521 h 1437056"/>
              <a:gd name="connsiteX112" fmla="*/ 11906 w 1235949"/>
              <a:gd name="connsiteY112" fmla="*/ 1040665 h 1437056"/>
              <a:gd name="connsiteX113" fmla="*/ 9525 w 1235949"/>
              <a:gd name="connsiteY113" fmla="*/ 1081146 h 1437056"/>
              <a:gd name="connsiteX114" fmla="*/ 7143 w 1235949"/>
              <a:gd name="connsiteY114" fmla="*/ 1090671 h 1437056"/>
              <a:gd name="connsiteX115" fmla="*/ 4762 w 1235949"/>
              <a:gd name="connsiteY115" fmla="*/ 1104959 h 1437056"/>
              <a:gd name="connsiteX116" fmla="*/ 2381 w 1235949"/>
              <a:gd name="connsiteY116" fmla="*/ 1135915 h 1437056"/>
              <a:gd name="connsiteX117" fmla="*/ 0 w 1235949"/>
              <a:gd name="connsiteY117" fmla="*/ 1143059 h 1437056"/>
              <a:gd name="connsiteX118" fmla="*/ 2381 w 1235949"/>
              <a:gd name="connsiteY118" fmla="*/ 1209734 h 1437056"/>
              <a:gd name="connsiteX119" fmla="*/ 19050 w 1235949"/>
              <a:gd name="connsiteY119" fmla="*/ 1221640 h 1437056"/>
              <a:gd name="connsiteX120" fmla="*/ 45243 w 1235949"/>
              <a:gd name="connsiteY120" fmla="*/ 1233546 h 1437056"/>
              <a:gd name="connsiteX121" fmla="*/ 59531 w 1235949"/>
              <a:gd name="connsiteY121" fmla="*/ 1238309 h 1437056"/>
              <a:gd name="connsiteX122" fmla="*/ 83343 w 1235949"/>
              <a:gd name="connsiteY122" fmla="*/ 1254978 h 1437056"/>
              <a:gd name="connsiteX123" fmla="*/ 90487 w 1235949"/>
              <a:gd name="connsiteY123" fmla="*/ 1262121 h 1437056"/>
              <a:gd name="connsiteX124" fmla="*/ 104775 w 1235949"/>
              <a:gd name="connsiteY124" fmla="*/ 1266884 h 1437056"/>
              <a:gd name="connsiteX125" fmla="*/ 123825 w 1235949"/>
              <a:gd name="connsiteY125" fmla="*/ 1271646 h 1437056"/>
              <a:gd name="connsiteX126" fmla="*/ 138112 w 1235949"/>
              <a:gd name="connsiteY126" fmla="*/ 1276409 h 1437056"/>
              <a:gd name="connsiteX127" fmla="*/ 223837 w 1235949"/>
              <a:gd name="connsiteY127" fmla="*/ 1285934 h 1437056"/>
              <a:gd name="connsiteX128" fmla="*/ 257175 w 1235949"/>
              <a:gd name="connsiteY128" fmla="*/ 1314509 h 1437056"/>
              <a:gd name="connsiteX129" fmla="*/ 261937 w 1235949"/>
              <a:gd name="connsiteY129" fmla="*/ 1321653 h 1437056"/>
              <a:gd name="connsiteX130" fmla="*/ 264318 w 1235949"/>
              <a:gd name="connsiteY130" fmla="*/ 1328796 h 1437056"/>
              <a:gd name="connsiteX131" fmla="*/ 271462 w 1235949"/>
              <a:gd name="connsiteY131" fmla="*/ 1343084 h 1437056"/>
              <a:gd name="connsiteX132" fmla="*/ 276225 w 1235949"/>
              <a:gd name="connsiteY132" fmla="*/ 1350228 h 1437056"/>
              <a:gd name="connsiteX133" fmla="*/ 285750 w 1235949"/>
              <a:gd name="connsiteY133" fmla="*/ 1352609 h 1437056"/>
              <a:gd name="connsiteX134" fmla="*/ 328612 w 1235949"/>
              <a:gd name="connsiteY134" fmla="*/ 1347846 h 1437056"/>
              <a:gd name="connsiteX135" fmla="*/ 342900 w 1235949"/>
              <a:gd name="connsiteY135" fmla="*/ 1345465 h 1437056"/>
              <a:gd name="connsiteX136" fmla="*/ 366712 w 1235949"/>
              <a:gd name="connsiteY136" fmla="*/ 1350228 h 1437056"/>
              <a:gd name="connsiteX137" fmla="*/ 373856 w 1235949"/>
              <a:gd name="connsiteY137" fmla="*/ 1383565 h 1437056"/>
              <a:gd name="connsiteX138" fmla="*/ 381000 w 1235949"/>
              <a:gd name="connsiteY138" fmla="*/ 1412140 h 1437056"/>
              <a:gd name="connsiteX139" fmla="*/ 381000 w 1235949"/>
              <a:gd name="connsiteY139" fmla="*/ 1435953 h 1437056"/>
              <a:gd name="connsiteX0" fmla="*/ 381000 w 1235949"/>
              <a:gd name="connsiteY0" fmla="*/ 1435953 h 1437056"/>
              <a:gd name="connsiteX1" fmla="*/ 411956 w 1235949"/>
              <a:gd name="connsiteY1" fmla="*/ 1431190 h 1437056"/>
              <a:gd name="connsiteX2" fmla="*/ 426243 w 1235949"/>
              <a:gd name="connsiteY2" fmla="*/ 1419284 h 1437056"/>
              <a:gd name="connsiteX3" fmla="*/ 435768 w 1235949"/>
              <a:gd name="connsiteY3" fmla="*/ 1414521 h 1437056"/>
              <a:gd name="connsiteX4" fmla="*/ 447675 w 1235949"/>
              <a:gd name="connsiteY4" fmla="*/ 1404996 h 1437056"/>
              <a:gd name="connsiteX5" fmla="*/ 450056 w 1235949"/>
              <a:gd name="connsiteY5" fmla="*/ 1397853 h 1437056"/>
              <a:gd name="connsiteX6" fmla="*/ 476250 w 1235949"/>
              <a:gd name="connsiteY6" fmla="*/ 1378803 h 1437056"/>
              <a:gd name="connsiteX7" fmla="*/ 488156 w 1235949"/>
              <a:gd name="connsiteY7" fmla="*/ 1369278 h 1437056"/>
              <a:gd name="connsiteX8" fmla="*/ 559593 w 1235949"/>
              <a:gd name="connsiteY8" fmla="*/ 1357371 h 1437056"/>
              <a:gd name="connsiteX9" fmla="*/ 607219 w 1235949"/>
              <a:gd name="connsiteY9" fmla="*/ 1328797 h 1437056"/>
              <a:gd name="connsiteX10" fmla="*/ 666750 w 1235949"/>
              <a:gd name="connsiteY10" fmla="*/ 1328796 h 1437056"/>
              <a:gd name="connsiteX11" fmla="*/ 645318 w 1235949"/>
              <a:gd name="connsiteY11" fmla="*/ 1295459 h 1437056"/>
              <a:gd name="connsiteX12" fmla="*/ 616744 w 1235949"/>
              <a:gd name="connsiteY12" fmla="*/ 1266884 h 1437056"/>
              <a:gd name="connsiteX13" fmla="*/ 681036 w 1235949"/>
              <a:gd name="connsiteY13" fmla="*/ 1271647 h 1437056"/>
              <a:gd name="connsiteX14" fmla="*/ 673893 w 1235949"/>
              <a:gd name="connsiteY14" fmla="*/ 1300221 h 1437056"/>
              <a:gd name="connsiteX15" fmla="*/ 692943 w 1235949"/>
              <a:gd name="connsiteY15" fmla="*/ 1312128 h 1437056"/>
              <a:gd name="connsiteX16" fmla="*/ 752474 w 1235949"/>
              <a:gd name="connsiteY16" fmla="*/ 1316890 h 1437056"/>
              <a:gd name="connsiteX17" fmla="*/ 826293 w 1235949"/>
              <a:gd name="connsiteY17" fmla="*/ 1326415 h 1437056"/>
              <a:gd name="connsiteX18" fmla="*/ 890588 w 1235949"/>
              <a:gd name="connsiteY18" fmla="*/ 1331178 h 1437056"/>
              <a:gd name="connsiteX19" fmla="*/ 938212 w 1235949"/>
              <a:gd name="connsiteY19" fmla="*/ 1333559 h 1437056"/>
              <a:gd name="connsiteX20" fmla="*/ 952500 w 1235949"/>
              <a:gd name="connsiteY20" fmla="*/ 1312127 h 1437056"/>
              <a:gd name="connsiteX21" fmla="*/ 988218 w 1235949"/>
              <a:gd name="connsiteY21" fmla="*/ 1290696 h 1437056"/>
              <a:gd name="connsiteX22" fmla="*/ 1019174 w 1235949"/>
              <a:gd name="connsiteY22" fmla="*/ 1259740 h 1437056"/>
              <a:gd name="connsiteX23" fmla="*/ 1035843 w 1235949"/>
              <a:gd name="connsiteY23" fmla="*/ 1216878 h 1437056"/>
              <a:gd name="connsiteX24" fmla="*/ 1062037 w 1235949"/>
              <a:gd name="connsiteY24" fmla="*/ 1150203 h 1437056"/>
              <a:gd name="connsiteX25" fmla="*/ 1069181 w 1235949"/>
              <a:gd name="connsiteY25" fmla="*/ 1121628 h 1437056"/>
              <a:gd name="connsiteX26" fmla="*/ 997743 w 1235949"/>
              <a:gd name="connsiteY26" fmla="*/ 1135915 h 1437056"/>
              <a:gd name="connsiteX27" fmla="*/ 1019175 w 1235949"/>
              <a:gd name="connsiteY27" fmla="*/ 1085909 h 1437056"/>
              <a:gd name="connsiteX28" fmla="*/ 1033462 w 1235949"/>
              <a:gd name="connsiteY28" fmla="*/ 1028759 h 1437056"/>
              <a:gd name="connsiteX29" fmla="*/ 1062036 w 1235949"/>
              <a:gd name="connsiteY29" fmla="*/ 971609 h 1437056"/>
              <a:gd name="connsiteX30" fmla="*/ 1119187 w 1235949"/>
              <a:gd name="connsiteY30" fmla="*/ 923984 h 1437056"/>
              <a:gd name="connsiteX31" fmla="*/ 1173956 w 1235949"/>
              <a:gd name="connsiteY31" fmla="*/ 859690 h 1437056"/>
              <a:gd name="connsiteX32" fmla="*/ 1235868 w 1235949"/>
              <a:gd name="connsiteY32" fmla="*/ 831115 h 1437056"/>
              <a:gd name="connsiteX33" fmla="*/ 1185861 w 1235949"/>
              <a:gd name="connsiteY33" fmla="*/ 778728 h 1437056"/>
              <a:gd name="connsiteX34" fmla="*/ 1133475 w 1235949"/>
              <a:gd name="connsiteY34" fmla="*/ 745390 h 1437056"/>
              <a:gd name="connsiteX35" fmla="*/ 1088231 w 1235949"/>
              <a:gd name="connsiteY35" fmla="*/ 662046 h 1437056"/>
              <a:gd name="connsiteX36" fmla="*/ 1064418 w 1235949"/>
              <a:gd name="connsiteY36" fmla="*/ 609659 h 1437056"/>
              <a:gd name="connsiteX37" fmla="*/ 1031081 w 1235949"/>
              <a:gd name="connsiteY37" fmla="*/ 535840 h 1437056"/>
              <a:gd name="connsiteX38" fmla="*/ 992981 w 1235949"/>
              <a:gd name="connsiteY38" fmla="*/ 452496 h 1437056"/>
              <a:gd name="connsiteX39" fmla="*/ 969168 w 1235949"/>
              <a:gd name="connsiteY39" fmla="*/ 397728 h 1437056"/>
              <a:gd name="connsiteX40" fmla="*/ 947738 w 1235949"/>
              <a:gd name="connsiteY40" fmla="*/ 333434 h 1437056"/>
              <a:gd name="connsiteX41" fmla="*/ 926306 w 1235949"/>
              <a:gd name="connsiteY41" fmla="*/ 242946 h 1437056"/>
              <a:gd name="connsiteX42" fmla="*/ 900112 w 1235949"/>
              <a:gd name="connsiteY42" fmla="*/ 161985 h 1437056"/>
              <a:gd name="connsiteX43" fmla="*/ 871537 w 1235949"/>
              <a:gd name="connsiteY43" fmla="*/ 88166 h 1437056"/>
              <a:gd name="connsiteX44" fmla="*/ 823912 w 1235949"/>
              <a:gd name="connsiteY44" fmla="*/ 58 h 1437056"/>
              <a:gd name="connsiteX45" fmla="*/ 852487 w 1235949"/>
              <a:gd name="connsiteY45" fmla="*/ 84506 h 1437056"/>
              <a:gd name="connsiteX46" fmla="*/ 862012 w 1235949"/>
              <a:gd name="connsiteY46" fmla="*/ 148800 h 1437056"/>
              <a:gd name="connsiteX47" fmla="*/ 847725 w 1235949"/>
              <a:gd name="connsiteY47" fmla="*/ 207228 h 1437056"/>
              <a:gd name="connsiteX48" fmla="*/ 812006 w 1235949"/>
              <a:gd name="connsiteY48" fmla="*/ 297715 h 1437056"/>
              <a:gd name="connsiteX49" fmla="*/ 797718 w 1235949"/>
              <a:gd name="connsiteY49" fmla="*/ 354865 h 1437056"/>
              <a:gd name="connsiteX50" fmla="*/ 781050 w 1235949"/>
              <a:gd name="connsiteY50" fmla="*/ 395346 h 1437056"/>
              <a:gd name="connsiteX51" fmla="*/ 754856 w 1235949"/>
              <a:gd name="connsiteY51" fmla="*/ 445353 h 1437056"/>
              <a:gd name="connsiteX52" fmla="*/ 762000 w 1235949"/>
              <a:gd name="connsiteY52" fmla="*/ 481071 h 1437056"/>
              <a:gd name="connsiteX53" fmla="*/ 733424 w 1235949"/>
              <a:gd name="connsiteY53" fmla="*/ 483453 h 1437056"/>
              <a:gd name="connsiteX54" fmla="*/ 688181 w 1235949"/>
              <a:gd name="connsiteY54" fmla="*/ 519171 h 1437056"/>
              <a:gd name="connsiteX55" fmla="*/ 642937 w 1235949"/>
              <a:gd name="connsiteY55" fmla="*/ 562034 h 1437056"/>
              <a:gd name="connsiteX56" fmla="*/ 607218 w 1235949"/>
              <a:gd name="connsiteY56" fmla="*/ 604896 h 1437056"/>
              <a:gd name="connsiteX57" fmla="*/ 602456 w 1235949"/>
              <a:gd name="connsiteY57" fmla="*/ 612040 h 1437056"/>
              <a:gd name="connsiteX58" fmla="*/ 573881 w 1235949"/>
              <a:gd name="connsiteY58" fmla="*/ 628709 h 1437056"/>
              <a:gd name="connsiteX59" fmla="*/ 554831 w 1235949"/>
              <a:gd name="connsiteY59" fmla="*/ 638234 h 1437056"/>
              <a:gd name="connsiteX60" fmla="*/ 542925 w 1235949"/>
              <a:gd name="connsiteY60" fmla="*/ 645378 h 1437056"/>
              <a:gd name="connsiteX61" fmla="*/ 535781 w 1235949"/>
              <a:gd name="connsiteY61" fmla="*/ 647759 h 1437056"/>
              <a:gd name="connsiteX62" fmla="*/ 516731 w 1235949"/>
              <a:gd name="connsiteY62" fmla="*/ 662046 h 1437056"/>
              <a:gd name="connsiteX63" fmla="*/ 500062 w 1235949"/>
              <a:gd name="connsiteY63" fmla="*/ 676334 h 1437056"/>
              <a:gd name="connsiteX64" fmla="*/ 490537 w 1235949"/>
              <a:gd name="connsiteY64" fmla="*/ 714434 h 1437056"/>
              <a:gd name="connsiteX65" fmla="*/ 490537 w 1235949"/>
              <a:gd name="connsiteY65" fmla="*/ 831115 h 1437056"/>
              <a:gd name="connsiteX66" fmla="*/ 495300 w 1235949"/>
              <a:gd name="connsiteY66" fmla="*/ 864453 h 1437056"/>
              <a:gd name="connsiteX67" fmla="*/ 492918 w 1235949"/>
              <a:gd name="connsiteY67" fmla="*/ 897790 h 1437056"/>
              <a:gd name="connsiteX68" fmla="*/ 483393 w 1235949"/>
              <a:gd name="connsiteY68" fmla="*/ 895409 h 1437056"/>
              <a:gd name="connsiteX69" fmla="*/ 478631 w 1235949"/>
              <a:gd name="connsiteY69" fmla="*/ 888265 h 1437056"/>
              <a:gd name="connsiteX70" fmla="*/ 447675 w 1235949"/>
              <a:gd name="connsiteY70" fmla="*/ 878740 h 1437056"/>
              <a:gd name="connsiteX71" fmla="*/ 445293 w 1235949"/>
              <a:gd name="connsiteY71" fmla="*/ 871596 h 1437056"/>
              <a:gd name="connsiteX72" fmla="*/ 438150 w 1235949"/>
              <a:gd name="connsiteY72" fmla="*/ 845403 h 1437056"/>
              <a:gd name="connsiteX73" fmla="*/ 421481 w 1235949"/>
              <a:gd name="connsiteY73" fmla="*/ 854928 h 1437056"/>
              <a:gd name="connsiteX74" fmla="*/ 407193 w 1235949"/>
              <a:gd name="connsiteY74" fmla="*/ 859690 h 1437056"/>
              <a:gd name="connsiteX75" fmla="*/ 397668 w 1235949"/>
              <a:gd name="connsiteY75" fmla="*/ 869215 h 1437056"/>
              <a:gd name="connsiteX76" fmla="*/ 395287 w 1235949"/>
              <a:gd name="connsiteY76" fmla="*/ 876359 h 1437056"/>
              <a:gd name="connsiteX77" fmla="*/ 388143 w 1235949"/>
              <a:gd name="connsiteY77" fmla="*/ 885884 h 1437056"/>
              <a:gd name="connsiteX78" fmla="*/ 369093 w 1235949"/>
              <a:gd name="connsiteY78" fmla="*/ 902553 h 1437056"/>
              <a:gd name="connsiteX79" fmla="*/ 371475 w 1235949"/>
              <a:gd name="connsiteY79" fmla="*/ 938271 h 1437056"/>
              <a:gd name="connsiteX80" fmla="*/ 373856 w 1235949"/>
              <a:gd name="connsiteY80" fmla="*/ 945415 h 1437056"/>
              <a:gd name="connsiteX81" fmla="*/ 381000 w 1235949"/>
              <a:gd name="connsiteY81" fmla="*/ 950178 h 1437056"/>
              <a:gd name="connsiteX82" fmla="*/ 390525 w 1235949"/>
              <a:gd name="connsiteY82" fmla="*/ 966846 h 1437056"/>
              <a:gd name="connsiteX83" fmla="*/ 392906 w 1235949"/>
              <a:gd name="connsiteY83" fmla="*/ 976371 h 1437056"/>
              <a:gd name="connsiteX84" fmla="*/ 400050 w 1235949"/>
              <a:gd name="connsiteY84" fmla="*/ 988278 h 1437056"/>
              <a:gd name="connsiteX85" fmla="*/ 407193 w 1235949"/>
              <a:gd name="connsiteY85" fmla="*/ 1023996 h 1437056"/>
              <a:gd name="connsiteX86" fmla="*/ 404812 w 1235949"/>
              <a:gd name="connsiteY86" fmla="*/ 1040665 h 1437056"/>
              <a:gd name="connsiteX87" fmla="*/ 378618 w 1235949"/>
              <a:gd name="connsiteY87" fmla="*/ 1033521 h 1437056"/>
              <a:gd name="connsiteX88" fmla="*/ 354806 w 1235949"/>
              <a:gd name="connsiteY88" fmla="*/ 1012090 h 1437056"/>
              <a:gd name="connsiteX89" fmla="*/ 350043 w 1235949"/>
              <a:gd name="connsiteY89" fmla="*/ 1004946 h 1437056"/>
              <a:gd name="connsiteX90" fmla="*/ 342900 w 1235949"/>
              <a:gd name="connsiteY90" fmla="*/ 1000184 h 1437056"/>
              <a:gd name="connsiteX91" fmla="*/ 307181 w 1235949"/>
              <a:gd name="connsiteY91" fmla="*/ 1007328 h 1437056"/>
              <a:gd name="connsiteX92" fmla="*/ 295275 w 1235949"/>
              <a:gd name="connsiteY92" fmla="*/ 1019234 h 1437056"/>
              <a:gd name="connsiteX93" fmla="*/ 288131 w 1235949"/>
              <a:gd name="connsiteY93" fmla="*/ 1043046 h 1437056"/>
              <a:gd name="connsiteX94" fmla="*/ 285750 w 1235949"/>
              <a:gd name="connsiteY94" fmla="*/ 1054953 h 1437056"/>
              <a:gd name="connsiteX95" fmla="*/ 278606 w 1235949"/>
              <a:gd name="connsiteY95" fmla="*/ 1057334 h 1437056"/>
              <a:gd name="connsiteX96" fmla="*/ 259556 w 1235949"/>
              <a:gd name="connsiteY96" fmla="*/ 1052571 h 1437056"/>
              <a:gd name="connsiteX97" fmla="*/ 252412 w 1235949"/>
              <a:gd name="connsiteY97" fmla="*/ 1040665 h 1437056"/>
              <a:gd name="connsiteX98" fmla="*/ 235743 w 1235949"/>
              <a:gd name="connsiteY98" fmla="*/ 1023996 h 1437056"/>
              <a:gd name="connsiteX99" fmla="*/ 235743 w 1235949"/>
              <a:gd name="connsiteY99" fmla="*/ 1023996 h 1437056"/>
              <a:gd name="connsiteX100" fmla="*/ 226218 w 1235949"/>
              <a:gd name="connsiteY100" fmla="*/ 1019234 h 1437056"/>
              <a:gd name="connsiteX101" fmla="*/ 207168 w 1235949"/>
              <a:gd name="connsiteY101" fmla="*/ 1007328 h 1437056"/>
              <a:gd name="connsiteX102" fmla="*/ 197643 w 1235949"/>
              <a:gd name="connsiteY102" fmla="*/ 1004946 h 1437056"/>
              <a:gd name="connsiteX103" fmla="*/ 166687 w 1235949"/>
              <a:gd name="connsiteY103" fmla="*/ 1000184 h 1437056"/>
              <a:gd name="connsiteX104" fmla="*/ 150018 w 1235949"/>
              <a:gd name="connsiteY104" fmla="*/ 995421 h 1437056"/>
              <a:gd name="connsiteX105" fmla="*/ 126206 w 1235949"/>
              <a:gd name="connsiteY105" fmla="*/ 985896 h 1437056"/>
              <a:gd name="connsiteX106" fmla="*/ 111918 w 1235949"/>
              <a:gd name="connsiteY106" fmla="*/ 978753 h 1437056"/>
              <a:gd name="connsiteX107" fmla="*/ 52387 w 1235949"/>
              <a:gd name="connsiteY107" fmla="*/ 983515 h 1437056"/>
              <a:gd name="connsiteX108" fmla="*/ 45243 w 1235949"/>
              <a:gd name="connsiteY108" fmla="*/ 988278 h 1437056"/>
              <a:gd name="connsiteX109" fmla="*/ 23812 w 1235949"/>
              <a:gd name="connsiteY109" fmla="*/ 1009709 h 1437056"/>
              <a:gd name="connsiteX110" fmla="*/ 16668 w 1235949"/>
              <a:gd name="connsiteY110" fmla="*/ 1033521 h 1437056"/>
              <a:gd name="connsiteX111" fmla="*/ 11906 w 1235949"/>
              <a:gd name="connsiteY111" fmla="*/ 1040665 h 1437056"/>
              <a:gd name="connsiteX112" fmla="*/ 9525 w 1235949"/>
              <a:gd name="connsiteY112" fmla="*/ 1081146 h 1437056"/>
              <a:gd name="connsiteX113" fmla="*/ 7143 w 1235949"/>
              <a:gd name="connsiteY113" fmla="*/ 1090671 h 1437056"/>
              <a:gd name="connsiteX114" fmla="*/ 4762 w 1235949"/>
              <a:gd name="connsiteY114" fmla="*/ 1104959 h 1437056"/>
              <a:gd name="connsiteX115" fmla="*/ 2381 w 1235949"/>
              <a:gd name="connsiteY115" fmla="*/ 1135915 h 1437056"/>
              <a:gd name="connsiteX116" fmla="*/ 0 w 1235949"/>
              <a:gd name="connsiteY116" fmla="*/ 1143059 h 1437056"/>
              <a:gd name="connsiteX117" fmla="*/ 2381 w 1235949"/>
              <a:gd name="connsiteY117" fmla="*/ 1209734 h 1437056"/>
              <a:gd name="connsiteX118" fmla="*/ 19050 w 1235949"/>
              <a:gd name="connsiteY118" fmla="*/ 1221640 h 1437056"/>
              <a:gd name="connsiteX119" fmla="*/ 45243 w 1235949"/>
              <a:gd name="connsiteY119" fmla="*/ 1233546 h 1437056"/>
              <a:gd name="connsiteX120" fmla="*/ 59531 w 1235949"/>
              <a:gd name="connsiteY120" fmla="*/ 1238309 h 1437056"/>
              <a:gd name="connsiteX121" fmla="*/ 83343 w 1235949"/>
              <a:gd name="connsiteY121" fmla="*/ 1254978 h 1437056"/>
              <a:gd name="connsiteX122" fmla="*/ 90487 w 1235949"/>
              <a:gd name="connsiteY122" fmla="*/ 1262121 h 1437056"/>
              <a:gd name="connsiteX123" fmla="*/ 104775 w 1235949"/>
              <a:gd name="connsiteY123" fmla="*/ 1266884 h 1437056"/>
              <a:gd name="connsiteX124" fmla="*/ 123825 w 1235949"/>
              <a:gd name="connsiteY124" fmla="*/ 1271646 h 1437056"/>
              <a:gd name="connsiteX125" fmla="*/ 138112 w 1235949"/>
              <a:gd name="connsiteY125" fmla="*/ 1276409 h 1437056"/>
              <a:gd name="connsiteX126" fmla="*/ 223837 w 1235949"/>
              <a:gd name="connsiteY126" fmla="*/ 1285934 h 1437056"/>
              <a:gd name="connsiteX127" fmla="*/ 257175 w 1235949"/>
              <a:gd name="connsiteY127" fmla="*/ 1314509 h 1437056"/>
              <a:gd name="connsiteX128" fmla="*/ 261937 w 1235949"/>
              <a:gd name="connsiteY128" fmla="*/ 1321653 h 1437056"/>
              <a:gd name="connsiteX129" fmla="*/ 264318 w 1235949"/>
              <a:gd name="connsiteY129" fmla="*/ 1328796 h 1437056"/>
              <a:gd name="connsiteX130" fmla="*/ 271462 w 1235949"/>
              <a:gd name="connsiteY130" fmla="*/ 1343084 h 1437056"/>
              <a:gd name="connsiteX131" fmla="*/ 276225 w 1235949"/>
              <a:gd name="connsiteY131" fmla="*/ 1350228 h 1437056"/>
              <a:gd name="connsiteX132" fmla="*/ 285750 w 1235949"/>
              <a:gd name="connsiteY132" fmla="*/ 1352609 h 1437056"/>
              <a:gd name="connsiteX133" fmla="*/ 328612 w 1235949"/>
              <a:gd name="connsiteY133" fmla="*/ 1347846 h 1437056"/>
              <a:gd name="connsiteX134" fmla="*/ 342900 w 1235949"/>
              <a:gd name="connsiteY134" fmla="*/ 1345465 h 1437056"/>
              <a:gd name="connsiteX135" fmla="*/ 366712 w 1235949"/>
              <a:gd name="connsiteY135" fmla="*/ 1350228 h 1437056"/>
              <a:gd name="connsiteX136" fmla="*/ 373856 w 1235949"/>
              <a:gd name="connsiteY136" fmla="*/ 1383565 h 1437056"/>
              <a:gd name="connsiteX137" fmla="*/ 381000 w 1235949"/>
              <a:gd name="connsiteY137" fmla="*/ 1412140 h 1437056"/>
              <a:gd name="connsiteX138" fmla="*/ 381000 w 1235949"/>
              <a:gd name="connsiteY138" fmla="*/ 1435953 h 1437056"/>
              <a:gd name="connsiteX0" fmla="*/ 381000 w 1235949"/>
              <a:gd name="connsiteY0" fmla="*/ 1435953 h 1437056"/>
              <a:gd name="connsiteX1" fmla="*/ 411956 w 1235949"/>
              <a:gd name="connsiteY1" fmla="*/ 1431190 h 1437056"/>
              <a:gd name="connsiteX2" fmla="*/ 426243 w 1235949"/>
              <a:gd name="connsiteY2" fmla="*/ 1419284 h 1437056"/>
              <a:gd name="connsiteX3" fmla="*/ 435768 w 1235949"/>
              <a:gd name="connsiteY3" fmla="*/ 1414521 h 1437056"/>
              <a:gd name="connsiteX4" fmla="*/ 447675 w 1235949"/>
              <a:gd name="connsiteY4" fmla="*/ 1404996 h 1437056"/>
              <a:gd name="connsiteX5" fmla="*/ 450056 w 1235949"/>
              <a:gd name="connsiteY5" fmla="*/ 1397853 h 1437056"/>
              <a:gd name="connsiteX6" fmla="*/ 476250 w 1235949"/>
              <a:gd name="connsiteY6" fmla="*/ 1378803 h 1437056"/>
              <a:gd name="connsiteX7" fmla="*/ 559593 w 1235949"/>
              <a:gd name="connsiteY7" fmla="*/ 1357371 h 1437056"/>
              <a:gd name="connsiteX8" fmla="*/ 607219 w 1235949"/>
              <a:gd name="connsiteY8" fmla="*/ 1328797 h 1437056"/>
              <a:gd name="connsiteX9" fmla="*/ 666750 w 1235949"/>
              <a:gd name="connsiteY9" fmla="*/ 1328796 h 1437056"/>
              <a:gd name="connsiteX10" fmla="*/ 645318 w 1235949"/>
              <a:gd name="connsiteY10" fmla="*/ 1295459 h 1437056"/>
              <a:gd name="connsiteX11" fmla="*/ 616744 w 1235949"/>
              <a:gd name="connsiteY11" fmla="*/ 1266884 h 1437056"/>
              <a:gd name="connsiteX12" fmla="*/ 681036 w 1235949"/>
              <a:gd name="connsiteY12" fmla="*/ 1271647 h 1437056"/>
              <a:gd name="connsiteX13" fmla="*/ 673893 w 1235949"/>
              <a:gd name="connsiteY13" fmla="*/ 1300221 h 1437056"/>
              <a:gd name="connsiteX14" fmla="*/ 692943 w 1235949"/>
              <a:gd name="connsiteY14" fmla="*/ 1312128 h 1437056"/>
              <a:gd name="connsiteX15" fmla="*/ 752474 w 1235949"/>
              <a:gd name="connsiteY15" fmla="*/ 1316890 h 1437056"/>
              <a:gd name="connsiteX16" fmla="*/ 826293 w 1235949"/>
              <a:gd name="connsiteY16" fmla="*/ 1326415 h 1437056"/>
              <a:gd name="connsiteX17" fmla="*/ 890588 w 1235949"/>
              <a:gd name="connsiteY17" fmla="*/ 1331178 h 1437056"/>
              <a:gd name="connsiteX18" fmla="*/ 938212 w 1235949"/>
              <a:gd name="connsiteY18" fmla="*/ 1333559 h 1437056"/>
              <a:gd name="connsiteX19" fmla="*/ 952500 w 1235949"/>
              <a:gd name="connsiteY19" fmla="*/ 1312127 h 1437056"/>
              <a:gd name="connsiteX20" fmla="*/ 988218 w 1235949"/>
              <a:gd name="connsiteY20" fmla="*/ 1290696 h 1437056"/>
              <a:gd name="connsiteX21" fmla="*/ 1019174 w 1235949"/>
              <a:gd name="connsiteY21" fmla="*/ 1259740 h 1437056"/>
              <a:gd name="connsiteX22" fmla="*/ 1035843 w 1235949"/>
              <a:gd name="connsiteY22" fmla="*/ 1216878 h 1437056"/>
              <a:gd name="connsiteX23" fmla="*/ 1062037 w 1235949"/>
              <a:gd name="connsiteY23" fmla="*/ 1150203 h 1437056"/>
              <a:gd name="connsiteX24" fmla="*/ 1069181 w 1235949"/>
              <a:gd name="connsiteY24" fmla="*/ 1121628 h 1437056"/>
              <a:gd name="connsiteX25" fmla="*/ 997743 w 1235949"/>
              <a:gd name="connsiteY25" fmla="*/ 1135915 h 1437056"/>
              <a:gd name="connsiteX26" fmla="*/ 1019175 w 1235949"/>
              <a:gd name="connsiteY26" fmla="*/ 1085909 h 1437056"/>
              <a:gd name="connsiteX27" fmla="*/ 1033462 w 1235949"/>
              <a:gd name="connsiteY27" fmla="*/ 1028759 h 1437056"/>
              <a:gd name="connsiteX28" fmla="*/ 1062036 w 1235949"/>
              <a:gd name="connsiteY28" fmla="*/ 971609 h 1437056"/>
              <a:gd name="connsiteX29" fmla="*/ 1119187 w 1235949"/>
              <a:gd name="connsiteY29" fmla="*/ 923984 h 1437056"/>
              <a:gd name="connsiteX30" fmla="*/ 1173956 w 1235949"/>
              <a:gd name="connsiteY30" fmla="*/ 859690 h 1437056"/>
              <a:gd name="connsiteX31" fmla="*/ 1235868 w 1235949"/>
              <a:gd name="connsiteY31" fmla="*/ 831115 h 1437056"/>
              <a:gd name="connsiteX32" fmla="*/ 1185861 w 1235949"/>
              <a:gd name="connsiteY32" fmla="*/ 778728 h 1437056"/>
              <a:gd name="connsiteX33" fmla="*/ 1133475 w 1235949"/>
              <a:gd name="connsiteY33" fmla="*/ 745390 h 1437056"/>
              <a:gd name="connsiteX34" fmla="*/ 1088231 w 1235949"/>
              <a:gd name="connsiteY34" fmla="*/ 662046 h 1437056"/>
              <a:gd name="connsiteX35" fmla="*/ 1064418 w 1235949"/>
              <a:gd name="connsiteY35" fmla="*/ 609659 h 1437056"/>
              <a:gd name="connsiteX36" fmla="*/ 1031081 w 1235949"/>
              <a:gd name="connsiteY36" fmla="*/ 535840 h 1437056"/>
              <a:gd name="connsiteX37" fmla="*/ 992981 w 1235949"/>
              <a:gd name="connsiteY37" fmla="*/ 452496 h 1437056"/>
              <a:gd name="connsiteX38" fmla="*/ 969168 w 1235949"/>
              <a:gd name="connsiteY38" fmla="*/ 397728 h 1437056"/>
              <a:gd name="connsiteX39" fmla="*/ 947738 w 1235949"/>
              <a:gd name="connsiteY39" fmla="*/ 333434 h 1437056"/>
              <a:gd name="connsiteX40" fmla="*/ 926306 w 1235949"/>
              <a:gd name="connsiteY40" fmla="*/ 242946 h 1437056"/>
              <a:gd name="connsiteX41" fmla="*/ 900112 w 1235949"/>
              <a:gd name="connsiteY41" fmla="*/ 161985 h 1437056"/>
              <a:gd name="connsiteX42" fmla="*/ 871537 w 1235949"/>
              <a:gd name="connsiteY42" fmla="*/ 88166 h 1437056"/>
              <a:gd name="connsiteX43" fmla="*/ 823912 w 1235949"/>
              <a:gd name="connsiteY43" fmla="*/ 58 h 1437056"/>
              <a:gd name="connsiteX44" fmla="*/ 852487 w 1235949"/>
              <a:gd name="connsiteY44" fmla="*/ 84506 h 1437056"/>
              <a:gd name="connsiteX45" fmla="*/ 862012 w 1235949"/>
              <a:gd name="connsiteY45" fmla="*/ 148800 h 1437056"/>
              <a:gd name="connsiteX46" fmla="*/ 847725 w 1235949"/>
              <a:gd name="connsiteY46" fmla="*/ 207228 h 1437056"/>
              <a:gd name="connsiteX47" fmla="*/ 812006 w 1235949"/>
              <a:gd name="connsiteY47" fmla="*/ 297715 h 1437056"/>
              <a:gd name="connsiteX48" fmla="*/ 797718 w 1235949"/>
              <a:gd name="connsiteY48" fmla="*/ 354865 h 1437056"/>
              <a:gd name="connsiteX49" fmla="*/ 781050 w 1235949"/>
              <a:gd name="connsiteY49" fmla="*/ 395346 h 1437056"/>
              <a:gd name="connsiteX50" fmla="*/ 754856 w 1235949"/>
              <a:gd name="connsiteY50" fmla="*/ 445353 h 1437056"/>
              <a:gd name="connsiteX51" fmla="*/ 762000 w 1235949"/>
              <a:gd name="connsiteY51" fmla="*/ 481071 h 1437056"/>
              <a:gd name="connsiteX52" fmla="*/ 733424 w 1235949"/>
              <a:gd name="connsiteY52" fmla="*/ 483453 h 1437056"/>
              <a:gd name="connsiteX53" fmla="*/ 688181 w 1235949"/>
              <a:gd name="connsiteY53" fmla="*/ 519171 h 1437056"/>
              <a:gd name="connsiteX54" fmla="*/ 642937 w 1235949"/>
              <a:gd name="connsiteY54" fmla="*/ 562034 h 1437056"/>
              <a:gd name="connsiteX55" fmla="*/ 607218 w 1235949"/>
              <a:gd name="connsiteY55" fmla="*/ 604896 h 1437056"/>
              <a:gd name="connsiteX56" fmla="*/ 602456 w 1235949"/>
              <a:gd name="connsiteY56" fmla="*/ 612040 h 1437056"/>
              <a:gd name="connsiteX57" fmla="*/ 573881 w 1235949"/>
              <a:gd name="connsiteY57" fmla="*/ 628709 h 1437056"/>
              <a:gd name="connsiteX58" fmla="*/ 554831 w 1235949"/>
              <a:gd name="connsiteY58" fmla="*/ 638234 h 1437056"/>
              <a:gd name="connsiteX59" fmla="*/ 542925 w 1235949"/>
              <a:gd name="connsiteY59" fmla="*/ 645378 h 1437056"/>
              <a:gd name="connsiteX60" fmla="*/ 535781 w 1235949"/>
              <a:gd name="connsiteY60" fmla="*/ 647759 h 1437056"/>
              <a:gd name="connsiteX61" fmla="*/ 516731 w 1235949"/>
              <a:gd name="connsiteY61" fmla="*/ 662046 h 1437056"/>
              <a:gd name="connsiteX62" fmla="*/ 500062 w 1235949"/>
              <a:gd name="connsiteY62" fmla="*/ 676334 h 1437056"/>
              <a:gd name="connsiteX63" fmla="*/ 490537 w 1235949"/>
              <a:gd name="connsiteY63" fmla="*/ 714434 h 1437056"/>
              <a:gd name="connsiteX64" fmla="*/ 490537 w 1235949"/>
              <a:gd name="connsiteY64" fmla="*/ 831115 h 1437056"/>
              <a:gd name="connsiteX65" fmla="*/ 495300 w 1235949"/>
              <a:gd name="connsiteY65" fmla="*/ 864453 h 1437056"/>
              <a:gd name="connsiteX66" fmla="*/ 492918 w 1235949"/>
              <a:gd name="connsiteY66" fmla="*/ 897790 h 1437056"/>
              <a:gd name="connsiteX67" fmla="*/ 483393 w 1235949"/>
              <a:gd name="connsiteY67" fmla="*/ 895409 h 1437056"/>
              <a:gd name="connsiteX68" fmla="*/ 478631 w 1235949"/>
              <a:gd name="connsiteY68" fmla="*/ 888265 h 1437056"/>
              <a:gd name="connsiteX69" fmla="*/ 447675 w 1235949"/>
              <a:gd name="connsiteY69" fmla="*/ 878740 h 1437056"/>
              <a:gd name="connsiteX70" fmla="*/ 445293 w 1235949"/>
              <a:gd name="connsiteY70" fmla="*/ 871596 h 1437056"/>
              <a:gd name="connsiteX71" fmla="*/ 438150 w 1235949"/>
              <a:gd name="connsiteY71" fmla="*/ 845403 h 1437056"/>
              <a:gd name="connsiteX72" fmla="*/ 421481 w 1235949"/>
              <a:gd name="connsiteY72" fmla="*/ 854928 h 1437056"/>
              <a:gd name="connsiteX73" fmla="*/ 407193 w 1235949"/>
              <a:gd name="connsiteY73" fmla="*/ 859690 h 1437056"/>
              <a:gd name="connsiteX74" fmla="*/ 397668 w 1235949"/>
              <a:gd name="connsiteY74" fmla="*/ 869215 h 1437056"/>
              <a:gd name="connsiteX75" fmla="*/ 395287 w 1235949"/>
              <a:gd name="connsiteY75" fmla="*/ 876359 h 1437056"/>
              <a:gd name="connsiteX76" fmla="*/ 388143 w 1235949"/>
              <a:gd name="connsiteY76" fmla="*/ 885884 h 1437056"/>
              <a:gd name="connsiteX77" fmla="*/ 369093 w 1235949"/>
              <a:gd name="connsiteY77" fmla="*/ 902553 h 1437056"/>
              <a:gd name="connsiteX78" fmla="*/ 371475 w 1235949"/>
              <a:gd name="connsiteY78" fmla="*/ 938271 h 1437056"/>
              <a:gd name="connsiteX79" fmla="*/ 373856 w 1235949"/>
              <a:gd name="connsiteY79" fmla="*/ 945415 h 1437056"/>
              <a:gd name="connsiteX80" fmla="*/ 381000 w 1235949"/>
              <a:gd name="connsiteY80" fmla="*/ 950178 h 1437056"/>
              <a:gd name="connsiteX81" fmla="*/ 390525 w 1235949"/>
              <a:gd name="connsiteY81" fmla="*/ 966846 h 1437056"/>
              <a:gd name="connsiteX82" fmla="*/ 392906 w 1235949"/>
              <a:gd name="connsiteY82" fmla="*/ 976371 h 1437056"/>
              <a:gd name="connsiteX83" fmla="*/ 400050 w 1235949"/>
              <a:gd name="connsiteY83" fmla="*/ 988278 h 1437056"/>
              <a:gd name="connsiteX84" fmla="*/ 407193 w 1235949"/>
              <a:gd name="connsiteY84" fmla="*/ 1023996 h 1437056"/>
              <a:gd name="connsiteX85" fmla="*/ 404812 w 1235949"/>
              <a:gd name="connsiteY85" fmla="*/ 1040665 h 1437056"/>
              <a:gd name="connsiteX86" fmla="*/ 378618 w 1235949"/>
              <a:gd name="connsiteY86" fmla="*/ 1033521 h 1437056"/>
              <a:gd name="connsiteX87" fmla="*/ 354806 w 1235949"/>
              <a:gd name="connsiteY87" fmla="*/ 1012090 h 1437056"/>
              <a:gd name="connsiteX88" fmla="*/ 350043 w 1235949"/>
              <a:gd name="connsiteY88" fmla="*/ 1004946 h 1437056"/>
              <a:gd name="connsiteX89" fmla="*/ 342900 w 1235949"/>
              <a:gd name="connsiteY89" fmla="*/ 1000184 h 1437056"/>
              <a:gd name="connsiteX90" fmla="*/ 307181 w 1235949"/>
              <a:gd name="connsiteY90" fmla="*/ 1007328 h 1437056"/>
              <a:gd name="connsiteX91" fmla="*/ 295275 w 1235949"/>
              <a:gd name="connsiteY91" fmla="*/ 1019234 h 1437056"/>
              <a:gd name="connsiteX92" fmla="*/ 288131 w 1235949"/>
              <a:gd name="connsiteY92" fmla="*/ 1043046 h 1437056"/>
              <a:gd name="connsiteX93" fmla="*/ 285750 w 1235949"/>
              <a:gd name="connsiteY93" fmla="*/ 1054953 h 1437056"/>
              <a:gd name="connsiteX94" fmla="*/ 278606 w 1235949"/>
              <a:gd name="connsiteY94" fmla="*/ 1057334 h 1437056"/>
              <a:gd name="connsiteX95" fmla="*/ 259556 w 1235949"/>
              <a:gd name="connsiteY95" fmla="*/ 1052571 h 1437056"/>
              <a:gd name="connsiteX96" fmla="*/ 252412 w 1235949"/>
              <a:gd name="connsiteY96" fmla="*/ 1040665 h 1437056"/>
              <a:gd name="connsiteX97" fmla="*/ 235743 w 1235949"/>
              <a:gd name="connsiteY97" fmla="*/ 1023996 h 1437056"/>
              <a:gd name="connsiteX98" fmla="*/ 235743 w 1235949"/>
              <a:gd name="connsiteY98" fmla="*/ 1023996 h 1437056"/>
              <a:gd name="connsiteX99" fmla="*/ 226218 w 1235949"/>
              <a:gd name="connsiteY99" fmla="*/ 1019234 h 1437056"/>
              <a:gd name="connsiteX100" fmla="*/ 207168 w 1235949"/>
              <a:gd name="connsiteY100" fmla="*/ 1007328 h 1437056"/>
              <a:gd name="connsiteX101" fmla="*/ 197643 w 1235949"/>
              <a:gd name="connsiteY101" fmla="*/ 1004946 h 1437056"/>
              <a:gd name="connsiteX102" fmla="*/ 166687 w 1235949"/>
              <a:gd name="connsiteY102" fmla="*/ 1000184 h 1437056"/>
              <a:gd name="connsiteX103" fmla="*/ 150018 w 1235949"/>
              <a:gd name="connsiteY103" fmla="*/ 995421 h 1437056"/>
              <a:gd name="connsiteX104" fmla="*/ 126206 w 1235949"/>
              <a:gd name="connsiteY104" fmla="*/ 985896 h 1437056"/>
              <a:gd name="connsiteX105" fmla="*/ 111918 w 1235949"/>
              <a:gd name="connsiteY105" fmla="*/ 978753 h 1437056"/>
              <a:gd name="connsiteX106" fmla="*/ 52387 w 1235949"/>
              <a:gd name="connsiteY106" fmla="*/ 983515 h 1437056"/>
              <a:gd name="connsiteX107" fmla="*/ 45243 w 1235949"/>
              <a:gd name="connsiteY107" fmla="*/ 988278 h 1437056"/>
              <a:gd name="connsiteX108" fmla="*/ 23812 w 1235949"/>
              <a:gd name="connsiteY108" fmla="*/ 1009709 h 1437056"/>
              <a:gd name="connsiteX109" fmla="*/ 16668 w 1235949"/>
              <a:gd name="connsiteY109" fmla="*/ 1033521 h 1437056"/>
              <a:gd name="connsiteX110" fmla="*/ 11906 w 1235949"/>
              <a:gd name="connsiteY110" fmla="*/ 1040665 h 1437056"/>
              <a:gd name="connsiteX111" fmla="*/ 9525 w 1235949"/>
              <a:gd name="connsiteY111" fmla="*/ 1081146 h 1437056"/>
              <a:gd name="connsiteX112" fmla="*/ 7143 w 1235949"/>
              <a:gd name="connsiteY112" fmla="*/ 1090671 h 1437056"/>
              <a:gd name="connsiteX113" fmla="*/ 4762 w 1235949"/>
              <a:gd name="connsiteY113" fmla="*/ 1104959 h 1437056"/>
              <a:gd name="connsiteX114" fmla="*/ 2381 w 1235949"/>
              <a:gd name="connsiteY114" fmla="*/ 1135915 h 1437056"/>
              <a:gd name="connsiteX115" fmla="*/ 0 w 1235949"/>
              <a:gd name="connsiteY115" fmla="*/ 1143059 h 1437056"/>
              <a:gd name="connsiteX116" fmla="*/ 2381 w 1235949"/>
              <a:gd name="connsiteY116" fmla="*/ 1209734 h 1437056"/>
              <a:gd name="connsiteX117" fmla="*/ 19050 w 1235949"/>
              <a:gd name="connsiteY117" fmla="*/ 1221640 h 1437056"/>
              <a:gd name="connsiteX118" fmla="*/ 45243 w 1235949"/>
              <a:gd name="connsiteY118" fmla="*/ 1233546 h 1437056"/>
              <a:gd name="connsiteX119" fmla="*/ 59531 w 1235949"/>
              <a:gd name="connsiteY119" fmla="*/ 1238309 h 1437056"/>
              <a:gd name="connsiteX120" fmla="*/ 83343 w 1235949"/>
              <a:gd name="connsiteY120" fmla="*/ 1254978 h 1437056"/>
              <a:gd name="connsiteX121" fmla="*/ 90487 w 1235949"/>
              <a:gd name="connsiteY121" fmla="*/ 1262121 h 1437056"/>
              <a:gd name="connsiteX122" fmla="*/ 104775 w 1235949"/>
              <a:gd name="connsiteY122" fmla="*/ 1266884 h 1437056"/>
              <a:gd name="connsiteX123" fmla="*/ 123825 w 1235949"/>
              <a:gd name="connsiteY123" fmla="*/ 1271646 h 1437056"/>
              <a:gd name="connsiteX124" fmla="*/ 138112 w 1235949"/>
              <a:gd name="connsiteY124" fmla="*/ 1276409 h 1437056"/>
              <a:gd name="connsiteX125" fmla="*/ 223837 w 1235949"/>
              <a:gd name="connsiteY125" fmla="*/ 1285934 h 1437056"/>
              <a:gd name="connsiteX126" fmla="*/ 257175 w 1235949"/>
              <a:gd name="connsiteY126" fmla="*/ 1314509 h 1437056"/>
              <a:gd name="connsiteX127" fmla="*/ 261937 w 1235949"/>
              <a:gd name="connsiteY127" fmla="*/ 1321653 h 1437056"/>
              <a:gd name="connsiteX128" fmla="*/ 264318 w 1235949"/>
              <a:gd name="connsiteY128" fmla="*/ 1328796 h 1437056"/>
              <a:gd name="connsiteX129" fmla="*/ 271462 w 1235949"/>
              <a:gd name="connsiteY129" fmla="*/ 1343084 h 1437056"/>
              <a:gd name="connsiteX130" fmla="*/ 276225 w 1235949"/>
              <a:gd name="connsiteY130" fmla="*/ 1350228 h 1437056"/>
              <a:gd name="connsiteX131" fmla="*/ 285750 w 1235949"/>
              <a:gd name="connsiteY131" fmla="*/ 1352609 h 1437056"/>
              <a:gd name="connsiteX132" fmla="*/ 328612 w 1235949"/>
              <a:gd name="connsiteY132" fmla="*/ 1347846 h 1437056"/>
              <a:gd name="connsiteX133" fmla="*/ 342900 w 1235949"/>
              <a:gd name="connsiteY133" fmla="*/ 1345465 h 1437056"/>
              <a:gd name="connsiteX134" fmla="*/ 366712 w 1235949"/>
              <a:gd name="connsiteY134" fmla="*/ 1350228 h 1437056"/>
              <a:gd name="connsiteX135" fmla="*/ 373856 w 1235949"/>
              <a:gd name="connsiteY135" fmla="*/ 1383565 h 1437056"/>
              <a:gd name="connsiteX136" fmla="*/ 381000 w 1235949"/>
              <a:gd name="connsiteY136" fmla="*/ 1412140 h 1437056"/>
              <a:gd name="connsiteX137" fmla="*/ 381000 w 1235949"/>
              <a:gd name="connsiteY137" fmla="*/ 1435953 h 1437056"/>
              <a:gd name="connsiteX0" fmla="*/ 381000 w 1235949"/>
              <a:gd name="connsiteY0" fmla="*/ 1435953 h 1437056"/>
              <a:gd name="connsiteX1" fmla="*/ 411956 w 1235949"/>
              <a:gd name="connsiteY1" fmla="*/ 1431190 h 1437056"/>
              <a:gd name="connsiteX2" fmla="*/ 426243 w 1235949"/>
              <a:gd name="connsiteY2" fmla="*/ 1419284 h 1437056"/>
              <a:gd name="connsiteX3" fmla="*/ 435768 w 1235949"/>
              <a:gd name="connsiteY3" fmla="*/ 1414521 h 1437056"/>
              <a:gd name="connsiteX4" fmla="*/ 447675 w 1235949"/>
              <a:gd name="connsiteY4" fmla="*/ 1404996 h 1437056"/>
              <a:gd name="connsiteX5" fmla="*/ 476250 w 1235949"/>
              <a:gd name="connsiteY5" fmla="*/ 1378803 h 1437056"/>
              <a:gd name="connsiteX6" fmla="*/ 559593 w 1235949"/>
              <a:gd name="connsiteY6" fmla="*/ 1357371 h 1437056"/>
              <a:gd name="connsiteX7" fmla="*/ 607219 w 1235949"/>
              <a:gd name="connsiteY7" fmla="*/ 1328797 h 1437056"/>
              <a:gd name="connsiteX8" fmla="*/ 666750 w 1235949"/>
              <a:gd name="connsiteY8" fmla="*/ 1328796 h 1437056"/>
              <a:gd name="connsiteX9" fmla="*/ 645318 w 1235949"/>
              <a:gd name="connsiteY9" fmla="*/ 1295459 h 1437056"/>
              <a:gd name="connsiteX10" fmla="*/ 616744 w 1235949"/>
              <a:gd name="connsiteY10" fmla="*/ 1266884 h 1437056"/>
              <a:gd name="connsiteX11" fmla="*/ 681036 w 1235949"/>
              <a:gd name="connsiteY11" fmla="*/ 1271647 h 1437056"/>
              <a:gd name="connsiteX12" fmla="*/ 673893 w 1235949"/>
              <a:gd name="connsiteY12" fmla="*/ 1300221 h 1437056"/>
              <a:gd name="connsiteX13" fmla="*/ 692943 w 1235949"/>
              <a:gd name="connsiteY13" fmla="*/ 1312128 h 1437056"/>
              <a:gd name="connsiteX14" fmla="*/ 752474 w 1235949"/>
              <a:gd name="connsiteY14" fmla="*/ 1316890 h 1437056"/>
              <a:gd name="connsiteX15" fmla="*/ 826293 w 1235949"/>
              <a:gd name="connsiteY15" fmla="*/ 1326415 h 1437056"/>
              <a:gd name="connsiteX16" fmla="*/ 890588 w 1235949"/>
              <a:gd name="connsiteY16" fmla="*/ 1331178 h 1437056"/>
              <a:gd name="connsiteX17" fmla="*/ 938212 w 1235949"/>
              <a:gd name="connsiteY17" fmla="*/ 1333559 h 1437056"/>
              <a:gd name="connsiteX18" fmla="*/ 952500 w 1235949"/>
              <a:gd name="connsiteY18" fmla="*/ 1312127 h 1437056"/>
              <a:gd name="connsiteX19" fmla="*/ 988218 w 1235949"/>
              <a:gd name="connsiteY19" fmla="*/ 1290696 h 1437056"/>
              <a:gd name="connsiteX20" fmla="*/ 1019174 w 1235949"/>
              <a:gd name="connsiteY20" fmla="*/ 1259740 h 1437056"/>
              <a:gd name="connsiteX21" fmla="*/ 1035843 w 1235949"/>
              <a:gd name="connsiteY21" fmla="*/ 1216878 h 1437056"/>
              <a:gd name="connsiteX22" fmla="*/ 1062037 w 1235949"/>
              <a:gd name="connsiteY22" fmla="*/ 1150203 h 1437056"/>
              <a:gd name="connsiteX23" fmla="*/ 1069181 w 1235949"/>
              <a:gd name="connsiteY23" fmla="*/ 1121628 h 1437056"/>
              <a:gd name="connsiteX24" fmla="*/ 997743 w 1235949"/>
              <a:gd name="connsiteY24" fmla="*/ 1135915 h 1437056"/>
              <a:gd name="connsiteX25" fmla="*/ 1019175 w 1235949"/>
              <a:gd name="connsiteY25" fmla="*/ 1085909 h 1437056"/>
              <a:gd name="connsiteX26" fmla="*/ 1033462 w 1235949"/>
              <a:gd name="connsiteY26" fmla="*/ 1028759 h 1437056"/>
              <a:gd name="connsiteX27" fmla="*/ 1062036 w 1235949"/>
              <a:gd name="connsiteY27" fmla="*/ 971609 h 1437056"/>
              <a:gd name="connsiteX28" fmla="*/ 1119187 w 1235949"/>
              <a:gd name="connsiteY28" fmla="*/ 923984 h 1437056"/>
              <a:gd name="connsiteX29" fmla="*/ 1173956 w 1235949"/>
              <a:gd name="connsiteY29" fmla="*/ 859690 h 1437056"/>
              <a:gd name="connsiteX30" fmla="*/ 1235868 w 1235949"/>
              <a:gd name="connsiteY30" fmla="*/ 831115 h 1437056"/>
              <a:gd name="connsiteX31" fmla="*/ 1185861 w 1235949"/>
              <a:gd name="connsiteY31" fmla="*/ 778728 h 1437056"/>
              <a:gd name="connsiteX32" fmla="*/ 1133475 w 1235949"/>
              <a:gd name="connsiteY32" fmla="*/ 745390 h 1437056"/>
              <a:gd name="connsiteX33" fmla="*/ 1088231 w 1235949"/>
              <a:gd name="connsiteY33" fmla="*/ 662046 h 1437056"/>
              <a:gd name="connsiteX34" fmla="*/ 1064418 w 1235949"/>
              <a:gd name="connsiteY34" fmla="*/ 609659 h 1437056"/>
              <a:gd name="connsiteX35" fmla="*/ 1031081 w 1235949"/>
              <a:gd name="connsiteY35" fmla="*/ 535840 h 1437056"/>
              <a:gd name="connsiteX36" fmla="*/ 992981 w 1235949"/>
              <a:gd name="connsiteY36" fmla="*/ 452496 h 1437056"/>
              <a:gd name="connsiteX37" fmla="*/ 969168 w 1235949"/>
              <a:gd name="connsiteY37" fmla="*/ 397728 h 1437056"/>
              <a:gd name="connsiteX38" fmla="*/ 947738 w 1235949"/>
              <a:gd name="connsiteY38" fmla="*/ 333434 h 1437056"/>
              <a:gd name="connsiteX39" fmla="*/ 926306 w 1235949"/>
              <a:gd name="connsiteY39" fmla="*/ 242946 h 1437056"/>
              <a:gd name="connsiteX40" fmla="*/ 900112 w 1235949"/>
              <a:gd name="connsiteY40" fmla="*/ 161985 h 1437056"/>
              <a:gd name="connsiteX41" fmla="*/ 871537 w 1235949"/>
              <a:gd name="connsiteY41" fmla="*/ 88166 h 1437056"/>
              <a:gd name="connsiteX42" fmla="*/ 823912 w 1235949"/>
              <a:gd name="connsiteY42" fmla="*/ 58 h 1437056"/>
              <a:gd name="connsiteX43" fmla="*/ 852487 w 1235949"/>
              <a:gd name="connsiteY43" fmla="*/ 84506 h 1437056"/>
              <a:gd name="connsiteX44" fmla="*/ 862012 w 1235949"/>
              <a:gd name="connsiteY44" fmla="*/ 148800 h 1437056"/>
              <a:gd name="connsiteX45" fmla="*/ 847725 w 1235949"/>
              <a:gd name="connsiteY45" fmla="*/ 207228 h 1437056"/>
              <a:gd name="connsiteX46" fmla="*/ 812006 w 1235949"/>
              <a:gd name="connsiteY46" fmla="*/ 297715 h 1437056"/>
              <a:gd name="connsiteX47" fmla="*/ 797718 w 1235949"/>
              <a:gd name="connsiteY47" fmla="*/ 354865 h 1437056"/>
              <a:gd name="connsiteX48" fmla="*/ 781050 w 1235949"/>
              <a:gd name="connsiteY48" fmla="*/ 395346 h 1437056"/>
              <a:gd name="connsiteX49" fmla="*/ 754856 w 1235949"/>
              <a:gd name="connsiteY49" fmla="*/ 445353 h 1437056"/>
              <a:gd name="connsiteX50" fmla="*/ 762000 w 1235949"/>
              <a:gd name="connsiteY50" fmla="*/ 481071 h 1437056"/>
              <a:gd name="connsiteX51" fmla="*/ 733424 w 1235949"/>
              <a:gd name="connsiteY51" fmla="*/ 483453 h 1437056"/>
              <a:gd name="connsiteX52" fmla="*/ 688181 w 1235949"/>
              <a:gd name="connsiteY52" fmla="*/ 519171 h 1437056"/>
              <a:gd name="connsiteX53" fmla="*/ 642937 w 1235949"/>
              <a:gd name="connsiteY53" fmla="*/ 562034 h 1437056"/>
              <a:gd name="connsiteX54" fmla="*/ 607218 w 1235949"/>
              <a:gd name="connsiteY54" fmla="*/ 604896 h 1437056"/>
              <a:gd name="connsiteX55" fmla="*/ 602456 w 1235949"/>
              <a:gd name="connsiteY55" fmla="*/ 612040 h 1437056"/>
              <a:gd name="connsiteX56" fmla="*/ 573881 w 1235949"/>
              <a:gd name="connsiteY56" fmla="*/ 628709 h 1437056"/>
              <a:gd name="connsiteX57" fmla="*/ 554831 w 1235949"/>
              <a:gd name="connsiteY57" fmla="*/ 638234 h 1437056"/>
              <a:gd name="connsiteX58" fmla="*/ 542925 w 1235949"/>
              <a:gd name="connsiteY58" fmla="*/ 645378 h 1437056"/>
              <a:gd name="connsiteX59" fmla="*/ 535781 w 1235949"/>
              <a:gd name="connsiteY59" fmla="*/ 647759 h 1437056"/>
              <a:gd name="connsiteX60" fmla="*/ 516731 w 1235949"/>
              <a:gd name="connsiteY60" fmla="*/ 662046 h 1437056"/>
              <a:gd name="connsiteX61" fmla="*/ 500062 w 1235949"/>
              <a:gd name="connsiteY61" fmla="*/ 676334 h 1437056"/>
              <a:gd name="connsiteX62" fmla="*/ 490537 w 1235949"/>
              <a:gd name="connsiteY62" fmla="*/ 714434 h 1437056"/>
              <a:gd name="connsiteX63" fmla="*/ 490537 w 1235949"/>
              <a:gd name="connsiteY63" fmla="*/ 831115 h 1437056"/>
              <a:gd name="connsiteX64" fmla="*/ 495300 w 1235949"/>
              <a:gd name="connsiteY64" fmla="*/ 864453 h 1437056"/>
              <a:gd name="connsiteX65" fmla="*/ 492918 w 1235949"/>
              <a:gd name="connsiteY65" fmla="*/ 897790 h 1437056"/>
              <a:gd name="connsiteX66" fmla="*/ 483393 w 1235949"/>
              <a:gd name="connsiteY66" fmla="*/ 895409 h 1437056"/>
              <a:gd name="connsiteX67" fmla="*/ 478631 w 1235949"/>
              <a:gd name="connsiteY67" fmla="*/ 888265 h 1437056"/>
              <a:gd name="connsiteX68" fmla="*/ 447675 w 1235949"/>
              <a:gd name="connsiteY68" fmla="*/ 878740 h 1437056"/>
              <a:gd name="connsiteX69" fmla="*/ 445293 w 1235949"/>
              <a:gd name="connsiteY69" fmla="*/ 871596 h 1437056"/>
              <a:gd name="connsiteX70" fmla="*/ 438150 w 1235949"/>
              <a:gd name="connsiteY70" fmla="*/ 845403 h 1437056"/>
              <a:gd name="connsiteX71" fmla="*/ 421481 w 1235949"/>
              <a:gd name="connsiteY71" fmla="*/ 854928 h 1437056"/>
              <a:gd name="connsiteX72" fmla="*/ 407193 w 1235949"/>
              <a:gd name="connsiteY72" fmla="*/ 859690 h 1437056"/>
              <a:gd name="connsiteX73" fmla="*/ 397668 w 1235949"/>
              <a:gd name="connsiteY73" fmla="*/ 869215 h 1437056"/>
              <a:gd name="connsiteX74" fmla="*/ 395287 w 1235949"/>
              <a:gd name="connsiteY74" fmla="*/ 876359 h 1437056"/>
              <a:gd name="connsiteX75" fmla="*/ 388143 w 1235949"/>
              <a:gd name="connsiteY75" fmla="*/ 885884 h 1437056"/>
              <a:gd name="connsiteX76" fmla="*/ 369093 w 1235949"/>
              <a:gd name="connsiteY76" fmla="*/ 902553 h 1437056"/>
              <a:gd name="connsiteX77" fmla="*/ 371475 w 1235949"/>
              <a:gd name="connsiteY77" fmla="*/ 938271 h 1437056"/>
              <a:gd name="connsiteX78" fmla="*/ 373856 w 1235949"/>
              <a:gd name="connsiteY78" fmla="*/ 945415 h 1437056"/>
              <a:gd name="connsiteX79" fmla="*/ 381000 w 1235949"/>
              <a:gd name="connsiteY79" fmla="*/ 950178 h 1437056"/>
              <a:gd name="connsiteX80" fmla="*/ 390525 w 1235949"/>
              <a:gd name="connsiteY80" fmla="*/ 966846 h 1437056"/>
              <a:gd name="connsiteX81" fmla="*/ 392906 w 1235949"/>
              <a:gd name="connsiteY81" fmla="*/ 976371 h 1437056"/>
              <a:gd name="connsiteX82" fmla="*/ 400050 w 1235949"/>
              <a:gd name="connsiteY82" fmla="*/ 988278 h 1437056"/>
              <a:gd name="connsiteX83" fmla="*/ 407193 w 1235949"/>
              <a:gd name="connsiteY83" fmla="*/ 1023996 h 1437056"/>
              <a:gd name="connsiteX84" fmla="*/ 404812 w 1235949"/>
              <a:gd name="connsiteY84" fmla="*/ 1040665 h 1437056"/>
              <a:gd name="connsiteX85" fmla="*/ 378618 w 1235949"/>
              <a:gd name="connsiteY85" fmla="*/ 1033521 h 1437056"/>
              <a:gd name="connsiteX86" fmla="*/ 354806 w 1235949"/>
              <a:gd name="connsiteY86" fmla="*/ 1012090 h 1437056"/>
              <a:gd name="connsiteX87" fmla="*/ 350043 w 1235949"/>
              <a:gd name="connsiteY87" fmla="*/ 1004946 h 1437056"/>
              <a:gd name="connsiteX88" fmla="*/ 342900 w 1235949"/>
              <a:gd name="connsiteY88" fmla="*/ 1000184 h 1437056"/>
              <a:gd name="connsiteX89" fmla="*/ 307181 w 1235949"/>
              <a:gd name="connsiteY89" fmla="*/ 1007328 h 1437056"/>
              <a:gd name="connsiteX90" fmla="*/ 295275 w 1235949"/>
              <a:gd name="connsiteY90" fmla="*/ 1019234 h 1437056"/>
              <a:gd name="connsiteX91" fmla="*/ 288131 w 1235949"/>
              <a:gd name="connsiteY91" fmla="*/ 1043046 h 1437056"/>
              <a:gd name="connsiteX92" fmla="*/ 285750 w 1235949"/>
              <a:gd name="connsiteY92" fmla="*/ 1054953 h 1437056"/>
              <a:gd name="connsiteX93" fmla="*/ 278606 w 1235949"/>
              <a:gd name="connsiteY93" fmla="*/ 1057334 h 1437056"/>
              <a:gd name="connsiteX94" fmla="*/ 259556 w 1235949"/>
              <a:gd name="connsiteY94" fmla="*/ 1052571 h 1437056"/>
              <a:gd name="connsiteX95" fmla="*/ 252412 w 1235949"/>
              <a:gd name="connsiteY95" fmla="*/ 1040665 h 1437056"/>
              <a:gd name="connsiteX96" fmla="*/ 235743 w 1235949"/>
              <a:gd name="connsiteY96" fmla="*/ 1023996 h 1437056"/>
              <a:gd name="connsiteX97" fmla="*/ 235743 w 1235949"/>
              <a:gd name="connsiteY97" fmla="*/ 1023996 h 1437056"/>
              <a:gd name="connsiteX98" fmla="*/ 226218 w 1235949"/>
              <a:gd name="connsiteY98" fmla="*/ 1019234 h 1437056"/>
              <a:gd name="connsiteX99" fmla="*/ 207168 w 1235949"/>
              <a:gd name="connsiteY99" fmla="*/ 1007328 h 1437056"/>
              <a:gd name="connsiteX100" fmla="*/ 197643 w 1235949"/>
              <a:gd name="connsiteY100" fmla="*/ 1004946 h 1437056"/>
              <a:gd name="connsiteX101" fmla="*/ 166687 w 1235949"/>
              <a:gd name="connsiteY101" fmla="*/ 1000184 h 1437056"/>
              <a:gd name="connsiteX102" fmla="*/ 150018 w 1235949"/>
              <a:gd name="connsiteY102" fmla="*/ 995421 h 1437056"/>
              <a:gd name="connsiteX103" fmla="*/ 126206 w 1235949"/>
              <a:gd name="connsiteY103" fmla="*/ 985896 h 1437056"/>
              <a:gd name="connsiteX104" fmla="*/ 111918 w 1235949"/>
              <a:gd name="connsiteY104" fmla="*/ 978753 h 1437056"/>
              <a:gd name="connsiteX105" fmla="*/ 52387 w 1235949"/>
              <a:gd name="connsiteY105" fmla="*/ 983515 h 1437056"/>
              <a:gd name="connsiteX106" fmla="*/ 45243 w 1235949"/>
              <a:gd name="connsiteY106" fmla="*/ 988278 h 1437056"/>
              <a:gd name="connsiteX107" fmla="*/ 23812 w 1235949"/>
              <a:gd name="connsiteY107" fmla="*/ 1009709 h 1437056"/>
              <a:gd name="connsiteX108" fmla="*/ 16668 w 1235949"/>
              <a:gd name="connsiteY108" fmla="*/ 1033521 h 1437056"/>
              <a:gd name="connsiteX109" fmla="*/ 11906 w 1235949"/>
              <a:gd name="connsiteY109" fmla="*/ 1040665 h 1437056"/>
              <a:gd name="connsiteX110" fmla="*/ 9525 w 1235949"/>
              <a:gd name="connsiteY110" fmla="*/ 1081146 h 1437056"/>
              <a:gd name="connsiteX111" fmla="*/ 7143 w 1235949"/>
              <a:gd name="connsiteY111" fmla="*/ 1090671 h 1437056"/>
              <a:gd name="connsiteX112" fmla="*/ 4762 w 1235949"/>
              <a:gd name="connsiteY112" fmla="*/ 1104959 h 1437056"/>
              <a:gd name="connsiteX113" fmla="*/ 2381 w 1235949"/>
              <a:gd name="connsiteY113" fmla="*/ 1135915 h 1437056"/>
              <a:gd name="connsiteX114" fmla="*/ 0 w 1235949"/>
              <a:gd name="connsiteY114" fmla="*/ 1143059 h 1437056"/>
              <a:gd name="connsiteX115" fmla="*/ 2381 w 1235949"/>
              <a:gd name="connsiteY115" fmla="*/ 1209734 h 1437056"/>
              <a:gd name="connsiteX116" fmla="*/ 19050 w 1235949"/>
              <a:gd name="connsiteY116" fmla="*/ 1221640 h 1437056"/>
              <a:gd name="connsiteX117" fmla="*/ 45243 w 1235949"/>
              <a:gd name="connsiteY117" fmla="*/ 1233546 h 1437056"/>
              <a:gd name="connsiteX118" fmla="*/ 59531 w 1235949"/>
              <a:gd name="connsiteY118" fmla="*/ 1238309 h 1437056"/>
              <a:gd name="connsiteX119" fmla="*/ 83343 w 1235949"/>
              <a:gd name="connsiteY119" fmla="*/ 1254978 h 1437056"/>
              <a:gd name="connsiteX120" fmla="*/ 90487 w 1235949"/>
              <a:gd name="connsiteY120" fmla="*/ 1262121 h 1437056"/>
              <a:gd name="connsiteX121" fmla="*/ 104775 w 1235949"/>
              <a:gd name="connsiteY121" fmla="*/ 1266884 h 1437056"/>
              <a:gd name="connsiteX122" fmla="*/ 123825 w 1235949"/>
              <a:gd name="connsiteY122" fmla="*/ 1271646 h 1437056"/>
              <a:gd name="connsiteX123" fmla="*/ 138112 w 1235949"/>
              <a:gd name="connsiteY123" fmla="*/ 1276409 h 1437056"/>
              <a:gd name="connsiteX124" fmla="*/ 223837 w 1235949"/>
              <a:gd name="connsiteY124" fmla="*/ 1285934 h 1437056"/>
              <a:gd name="connsiteX125" fmla="*/ 257175 w 1235949"/>
              <a:gd name="connsiteY125" fmla="*/ 1314509 h 1437056"/>
              <a:gd name="connsiteX126" fmla="*/ 261937 w 1235949"/>
              <a:gd name="connsiteY126" fmla="*/ 1321653 h 1437056"/>
              <a:gd name="connsiteX127" fmla="*/ 264318 w 1235949"/>
              <a:gd name="connsiteY127" fmla="*/ 1328796 h 1437056"/>
              <a:gd name="connsiteX128" fmla="*/ 271462 w 1235949"/>
              <a:gd name="connsiteY128" fmla="*/ 1343084 h 1437056"/>
              <a:gd name="connsiteX129" fmla="*/ 276225 w 1235949"/>
              <a:gd name="connsiteY129" fmla="*/ 1350228 h 1437056"/>
              <a:gd name="connsiteX130" fmla="*/ 285750 w 1235949"/>
              <a:gd name="connsiteY130" fmla="*/ 1352609 h 1437056"/>
              <a:gd name="connsiteX131" fmla="*/ 328612 w 1235949"/>
              <a:gd name="connsiteY131" fmla="*/ 1347846 h 1437056"/>
              <a:gd name="connsiteX132" fmla="*/ 342900 w 1235949"/>
              <a:gd name="connsiteY132" fmla="*/ 1345465 h 1437056"/>
              <a:gd name="connsiteX133" fmla="*/ 366712 w 1235949"/>
              <a:gd name="connsiteY133" fmla="*/ 1350228 h 1437056"/>
              <a:gd name="connsiteX134" fmla="*/ 373856 w 1235949"/>
              <a:gd name="connsiteY134" fmla="*/ 1383565 h 1437056"/>
              <a:gd name="connsiteX135" fmla="*/ 381000 w 1235949"/>
              <a:gd name="connsiteY135" fmla="*/ 1412140 h 1437056"/>
              <a:gd name="connsiteX136" fmla="*/ 381000 w 1235949"/>
              <a:gd name="connsiteY136" fmla="*/ 1435953 h 1437056"/>
              <a:gd name="connsiteX0" fmla="*/ 381000 w 1235949"/>
              <a:gd name="connsiteY0" fmla="*/ 1435953 h 1437056"/>
              <a:gd name="connsiteX1" fmla="*/ 411956 w 1235949"/>
              <a:gd name="connsiteY1" fmla="*/ 1431190 h 1437056"/>
              <a:gd name="connsiteX2" fmla="*/ 426243 w 1235949"/>
              <a:gd name="connsiteY2" fmla="*/ 1419284 h 1437056"/>
              <a:gd name="connsiteX3" fmla="*/ 447675 w 1235949"/>
              <a:gd name="connsiteY3" fmla="*/ 1404996 h 1437056"/>
              <a:gd name="connsiteX4" fmla="*/ 476250 w 1235949"/>
              <a:gd name="connsiteY4" fmla="*/ 1378803 h 1437056"/>
              <a:gd name="connsiteX5" fmla="*/ 559593 w 1235949"/>
              <a:gd name="connsiteY5" fmla="*/ 1357371 h 1437056"/>
              <a:gd name="connsiteX6" fmla="*/ 607219 w 1235949"/>
              <a:gd name="connsiteY6" fmla="*/ 1328797 h 1437056"/>
              <a:gd name="connsiteX7" fmla="*/ 666750 w 1235949"/>
              <a:gd name="connsiteY7" fmla="*/ 1328796 h 1437056"/>
              <a:gd name="connsiteX8" fmla="*/ 645318 w 1235949"/>
              <a:gd name="connsiteY8" fmla="*/ 1295459 h 1437056"/>
              <a:gd name="connsiteX9" fmla="*/ 616744 w 1235949"/>
              <a:gd name="connsiteY9" fmla="*/ 1266884 h 1437056"/>
              <a:gd name="connsiteX10" fmla="*/ 681036 w 1235949"/>
              <a:gd name="connsiteY10" fmla="*/ 1271647 h 1437056"/>
              <a:gd name="connsiteX11" fmla="*/ 673893 w 1235949"/>
              <a:gd name="connsiteY11" fmla="*/ 1300221 h 1437056"/>
              <a:gd name="connsiteX12" fmla="*/ 692943 w 1235949"/>
              <a:gd name="connsiteY12" fmla="*/ 1312128 h 1437056"/>
              <a:gd name="connsiteX13" fmla="*/ 752474 w 1235949"/>
              <a:gd name="connsiteY13" fmla="*/ 1316890 h 1437056"/>
              <a:gd name="connsiteX14" fmla="*/ 826293 w 1235949"/>
              <a:gd name="connsiteY14" fmla="*/ 1326415 h 1437056"/>
              <a:gd name="connsiteX15" fmla="*/ 890588 w 1235949"/>
              <a:gd name="connsiteY15" fmla="*/ 1331178 h 1437056"/>
              <a:gd name="connsiteX16" fmla="*/ 938212 w 1235949"/>
              <a:gd name="connsiteY16" fmla="*/ 1333559 h 1437056"/>
              <a:gd name="connsiteX17" fmla="*/ 952500 w 1235949"/>
              <a:gd name="connsiteY17" fmla="*/ 1312127 h 1437056"/>
              <a:gd name="connsiteX18" fmla="*/ 988218 w 1235949"/>
              <a:gd name="connsiteY18" fmla="*/ 1290696 h 1437056"/>
              <a:gd name="connsiteX19" fmla="*/ 1019174 w 1235949"/>
              <a:gd name="connsiteY19" fmla="*/ 1259740 h 1437056"/>
              <a:gd name="connsiteX20" fmla="*/ 1035843 w 1235949"/>
              <a:gd name="connsiteY20" fmla="*/ 1216878 h 1437056"/>
              <a:gd name="connsiteX21" fmla="*/ 1062037 w 1235949"/>
              <a:gd name="connsiteY21" fmla="*/ 1150203 h 1437056"/>
              <a:gd name="connsiteX22" fmla="*/ 1069181 w 1235949"/>
              <a:gd name="connsiteY22" fmla="*/ 1121628 h 1437056"/>
              <a:gd name="connsiteX23" fmla="*/ 997743 w 1235949"/>
              <a:gd name="connsiteY23" fmla="*/ 1135915 h 1437056"/>
              <a:gd name="connsiteX24" fmla="*/ 1019175 w 1235949"/>
              <a:gd name="connsiteY24" fmla="*/ 1085909 h 1437056"/>
              <a:gd name="connsiteX25" fmla="*/ 1033462 w 1235949"/>
              <a:gd name="connsiteY25" fmla="*/ 1028759 h 1437056"/>
              <a:gd name="connsiteX26" fmla="*/ 1062036 w 1235949"/>
              <a:gd name="connsiteY26" fmla="*/ 971609 h 1437056"/>
              <a:gd name="connsiteX27" fmla="*/ 1119187 w 1235949"/>
              <a:gd name="connsiteY27" fmla="*/ 923984 h 1437056"/>
              <a:gd name="connsiteX28" fmla="*/ 1173956 w 1235949"/>
              <a:gd name="connsiteY28" fmla="*/ 859690 h 1437056"/>
              <a:gd name="connsiteX29" fmla="*/ 1235868 w 1235949"/>
              <a:gd name="connsiteY29" fmla="*/ 831115 h 1437056"/>
              <a:gd name="connsiteX30" fmla="*/ 1185861 w 1235949"/>
              <a:gd name="connsiteY30" fmla="*/ 778728 h 1437056"/>
              <a:gd name="connsiteX31" fmla="*/ 1133475 w 1235949"/>
              <a:gd name="connsiteY31" fmla="*/ 745390 h 1437056"/>
              <a:gd name="connsiteX32" fmla="*/ 1088231 w 1235949"/>
              <a:gd name="connsiteY32" fmla="*/ 662046 h 1437056"/>
              <a:gd name="connsiteX33" fmla="*/ 1064418 w 1235949"/>
              <a:gd name="connsiteY33" fmla="*/ 609659 h 1437056"/>
              <a:gd name="connsiteX34" fmla="*/ 1031081 w 1235949"/>
              <a:gd name="connsiteY34" fmla="*/ 535840 h 1437056"/>
              <a:gd name="connsiteX35" fmla="*/ 992981 w 1235949"/>
              <a:gd name="connsiteY35" fmla="*/ 452496 h 1437056"/>
              <a:gd name="connsiteX36" fmla="*/ 969168 w 1235949"/>
              <a:gd name="connsiteY36" fmla="*/ 397728 h 1437056"/>
              <a:gd name="connsiteX37" fmla="*/ 947738 w 1235949"/>
              <a:gd name="connsiteY37" fmla="*/ 333434 h 1437056"/>
              <a:gd name="connsiteX38" fmla="*/ 926306 w 1235949"/>
              <a:gd name="connsiteY38" fmla="*/ 242946 h 1437056"/>
              <a:gd name="connsiteX39" fmla="*/ 900112 w 1235949"/>
              <a:gd name="connsiteY39" fmla="*/ 161985 h 1437056"/>
              <a:gd name="connsiteX40" fmla="*/ 871537 w 1235949"/>
              <a:gd name="connsiteY40" fmla="*/ 88166 h 1437056"/>
              <a:gd name="connsiteX41" fmla="*/ 823912 w 1235949"/>
              <a:gd name="connsiteY41" fmla="*/ 58 h 1437056"/>
              <a:gd name="connsiteX42" fmla="*/ 852487 w 1235949"/>
              <a:gd name="connsiteY42" fmla="*/ 84506 h 1437056"/>
              <a:gd name="connsiteX43" fmla="*/ 862012 w 1235949"/>
              <a:gd name="connsiteY43" fmla="*/ 148800 h 1437056"/>
              <a:gd name="connsiteX44" fmla="*/ 847725 w 1235949"/>
              <a:gd name="connsiteY44" fmla="*/ 207228 h 1437056"/>
              <a:gd name="connsiteX45" fmla="*/ 812006 w 1235949"/>
              <a:gd name="connsiteY45" fmla="*/ 297715 h 1437056"/>
              <a:gd name="connsiteX46" fmla="*/ 797718 w 1235949"/>
              <a:gd name="connsiteY46" fmla="*/ 354865 h 1437056"/>
              <a:gd name="connsiteX47" fmla="*/ 781050 w 1235949"/>
              <a:gd name="connsiteY47" fmla="*/ 395346 h 1437056"/>
              <a:gd name="connsiteX48" fmla="*/ 754856 w 1235949"/>
              <a:gd name="connsiteY48" fmla="*/ 445353 h 1437056"/>
              <a:gd name="connsiteX49" fmla="*/ 762000 w 1235949"/>
              <a:gd name="connsiteY49" fmla="*/ 481071 h 1437056"/>
              <a:gd name="connsiteX50" fmla="*/ 733424 w 1235949"/>
              <a:gd name="connsiteY50" fmla="*/ 483453 h 1437056"/>
              <a:gd name="connsiteX51" fmla="*/ 688181 w 1235949"/>
              <a:gd name="connsiteY51" fmla="*/ 519171 h 1437056"/>
              <a:gd name="connsiteX52" fmla="*/ 642937 w 1235949"/>
              <a:gd name="connsiteY52" fmla="*/ 562034 h 1437056"/>
              <a:gd name="connsiteX53" fmla="*/ 607218 w 1235949"/>
              <a:gd name="connsiteY53" fmla="*/ 604896 h 1437056"/>
              <a:gd name="connsiteX54" fmla="*/ 602456 w 1235949"/>
              <a:gd name="connsiteY54" fmla="*/ 612040 h 1437056"/>
              <a:gd name="connsiteX55" fmla="*/ 573881 w 1235949"/>
              <a:gd name="connsiteY55" fmla="*/ 628709 h 1437056"/>
              <a:gd name="connsiteX56" fmla="*/ 554831 w 1235949"/>
              <a:gd name="connsiteY56" fmla="*/ 638234 h 1437056"/>
              <a:gd name="connsiteX57" fmla="*/ 542925 w 1235949"/>
              <a:gd name="connsiteY57" fmla="*/ 645378 h 1437056"/>
              <a:gd name="connsiteX58" fmla="*/ 535781 w 1235949"/>
              <a:gd name="connsiteY58" fmla="*/ 647759 h 1437056"/>
              <a:gd name="connsiteX59" fmla="*/ 516731 w 1235949"/>
              <a:gd name="connsiteY59" fmla="*/ 662046 h 1437056"/>
              <a:gd name="connsiteX60" fmla="*/ 500062 w 1235949"/>
              <a:gd name="connsiteY60" fmla="*/ 676334 h 1437056"/>
              <a:gd name="connsiteX61" fmla="*/ 490537 w 1235949"/>
              <a:gd name="connsiteY61" fmla="*/ 714434 h 1437056"/>
              <a:gd name="connsiteX62" fmla="*/ 490537 w 1235949"/>
              <a:gd name="connsiteY62" fmla="*/ 831115 h 1437056"/>
              <a:gd name="connsiteX63" fmla="*/ 495300 w 1235949"/>
              <a:gd name="connsiteY63" fmla="*/ 864453 h 1437056"/>
              <a:gd name="connsiteX64" fmla="*/ 492918 w 1235949"/>
              <a:gd name="connsiteY64" fmla="*/ 897790 h 1437056"/>
              <a:gd name="connsiteX65" fmla="*/ 483393 w 1235949"/>
              <a:gd name="connsiteY65" fmla="*/ 895409 h 1437056"/>
              <a:gd name="connsiteX66" fmla="*/ 478631 w 1235949"/>
              <a:gd name="connsiteY66" fmla="*/ 888265 h 1437056"/>
              <a:gd name="connsiteX67" fmla="*/ 447675 w 1235949"/>
              <a:gd name="connsiteY67" fmla="*/ 878740 h 1437056"/>
              <a:gd name="connsiteX68" fmla="*/ 445293 w 1235949"/>
              <a:gd name="connsiteY68" fmla="*/ 871596 h 1437056"/>
              <a:gd name="connsiteX69" fmla="*/ 438150 w 1235949"/>
              <a:gd name="connsiteY69" fmla="*/ 845403 h 1437056"/>
              <a:gd name="connsiteX70" fmla="*/ 421481 w 1235949"/>
              <a:gd name="connsiteY70" fmla="*/ 854928 h 1437056"/>
              <a:gd name="connsiteX71" fmla="*/ 407193 w 1235949"/>
              <a:gd name="connsiteY71" fmla="*/ 859690 h 1437056"/>
              <a:gd name="connsiteX72" fmla="*/ 397668 w 1235949"/>
              <a:gd name="connsiteY72" fmla="*/ 869215 h 1437056"/>
              <a:gd name="connsiteX73" fmla="*/ 395287 w 1235949"/>
              <a:gd name="connsiteY73" fmla="*/ 876359 h 1437056"/>
              <a:gd name="connsiteX74" fmla="*/ 388143 w 1235949"/>
              <a:gd name="connsiteY74" fmla="*/ 885884 h 1437056"/>
              <a:gd name="connsiteX75" fmla="*/ 369093 w 1235949"/>
              <a:gd name="connsiteY75" fmla="*/ 902553 h 1437056"/>
              <a:gd name="connsiteX76" fmla="*/ 371475 w 1235949"/>
              <a:gd name="connsiteY76" fmla="*/ 938271 h 1437056"/>
              <a:gd name="connsiteX77" fmla="*/ 373856 w 1235949"/>
              <a:gd name="connsiteY77" fmla="*/ 945415 h 1437056"/>
              <a:gd name="connsiteX78" fmla="*/ 381000 w 1235949"/>
              <a:gd name="connsiteY78" fmla="*/ 950178 h 1437056"/>
              <a:gd name="connsiteX79" fmla="*/ 390525 w 1235949"/>
              <a:gd name="connsiteY79" fmla="*/ 966846 h 1437056"/>
              <a:gd name="connsiteX80" fmla="*/ 392906 w 1235949"/>
              <a:gd name="connsiteY80" fmla="*/ 976371 h 1437056"/>
              <a:gd name="connsiteX81" fmla="*/ 400050 w 1235949"/>
              <a:gd name="connsiteY81" fmla="*/ 988278 h 1437056"/>
              <a:gd name="connsiteX82" fmla="*/ 407193 w 1235949"/>
              <a:gd name="connsiteY82" fmla="*/ 1023996 h 1437056"/>
              <a:gd name="connsiteX83" fmla="*/ 404812 w 1235949"/>
              <a:gd name="connsiteY83" fmla="*/ 1040665 h 1437056"/>
              <a:gd name="connsiteX84" fmla="*/ 378618 w 1235949"/>
              <a:gd name="connsiteY84" fmla="*/ 1033521 h 1437056"/>
              <a:gd name="connsiteX85" fmla="*/ 354806 w 1235949"/>
              <a:gd name="connsiteY85" fmla="*/ 1012090 h 1437056"/>
              <a:gd name="connsiteX86" fmla="*/ 350043 w 1235949"/>
              <a:gd name="connsiteY86" fmla="*/ 1004946 h 1437056"/>
              <a:gd name="connsiteX87" fmla="*/ 342900 w 1235949"/>
              <a:gd name="connsiteY87" fmla="*/ 1000184 h 1437056"/>
              <a:gd name="connsiteX88" fmla="*/ 307181 w 1235949"/>
              <a:gd name="connsiteY88" fmla="*/ 1007328 h 1437056"/>
              <a:gd name="connsiteX89" fmla="*/ 295275 w 1235949"/>
              <a:gd name="connsiteY89" fmla="*/ 1019234 h 1437056"/>
              <a:gd name="connsiteX90" fmla="*/ 288131 w 1235949"/>
              <a:gd name="connsiteY90" fmla="*/ 1043046 h 1437056"/>
              <a:gd name="connsiteX91" fmla="*/ 285750 w 1235949"/>
              <a:gd name="connsiteY91" fmla="*/ 1054953 h 1437056"/>
              <a:gd name="connsiteX92" fmla="*/ 278606 w 1235949"/>
              <a:gd name="connsiteY92" fmla="*/ 1057334 h 1437056"/>
              <a:gd name="connsiteX93" fmla="*/ 259556 w 1235949"/>
              <a:gd name="connsiteY93" fmla="*/ 1052571 h 1437056"/>
              <a:gd name="connsiteX94" fmla="*/ 252412 w 1235949"/>
              <a:gd name="connsiteY94" fmla="*/ 1040665 h 1437056"/>
              <a:gd name="connsiteX95" fmla="*/ 235743 w 1235949"/>
              <a:gd name="connsiteY95" fmla="*/ 1023996 h 1437056"/>
              <a:gd name="connsiteX96" fmla="*/ 235743 w 1235949"/>
              <a:gd name="connsiteY96" fmla="*/ 1023996 h 1437056"/>
              <a:gd name="connsiteX97" fmla="*/ 226218 w 1235949"/>
              <a:gd name="connsiteY97" fmla="*/ 1019234 h 1437056"/>
              <a:gd name="connsiteX98" fmla="*/ 207168 w 1235949"/>
              <a:gd name="connsiteY98" fmla="*/ 1007328 h 1437056"/>
              <a:gd name="connsiteX99" fmla="*/ 197643 w 1235949"/>
              <a:gd name="connsiteY99" fmla="*/ 1004946 h 1437056"/>
              <a:gd name="connsiteX100" fmla="*/ 166687 w 1235949"/>
              <a:gd name="connsiteY100" fmla="*/ 1000184 h 1437056"/>
              <a:gd name="connsiteX101" fmla="*/ 150018 w 1235949"/>
              <a:gd name="connsiteY101" fmla="*/ 995421 h 1437056"/>
              <a:gd name="connsiteX102" fmla="*/ 126206 w 1235949"/>
              <a:gd name="connsiteY102" fmla="*/ 985896 h 1437056"/>
              <a:gd name="connsiteX103" fmla="*/ 111918 w 1235949"/>
              <a:gd name="connsiteY103" fmla="*/ 978753 h 1437056"/>
              <a:gd name="connsiteX104" fmla="*/ 52387 w 1235949"/>
              <a:gd name="connsiteY104" fmla="*/ 983515 h 1437056"/>
              <a:gd name="connsiteX105" fmla="*/ 45243 w 1235949"/>
              <a:gd name="connsiteY105" fmla="*/ 988278 h 1437056"/>
              <a:gd name="connsiteX106" fmla="*/ 23812 w 1235949"/>
              <a:gd name="connsiteY106" fmla="*/ 1009709 h 1437056"/>
              <a:gd name="connsiteX107" fmla="*/ 16668 w 1235949"/>
              <a:gd name="connsiteY107" fmla="*/ 1033521 h 1437056"/>
              <a:gd name="connsiteX108" fmla="*/ 11906 w 1235949"/>
              <a:gd name="connsiteY108" fmla="*/ 1040665 h 1437056"/>
              <a:gd name="connsiteX109" fmla="*/ 9525 w 1235949"/>
              <a:gd name="connsiteY109" fmla="*/ 1081146 h 1437056"/>
              <a:gd name="connsiteX110" fmla="*/ 7143 w 1235949"/>
              <a:gd name="connsiteY110" fmla="*/ 1090671 h 1437056"/>
              <a:gd name="connsiteX111" fmla="*/ 4762 w 1235949"/>
              <a:gd name="connsiteY111" fmla="*/ 1104959 h 1437056"/>
              <a:gd name="connsiteX112" fmla="*/ 2381 w 1235949"/>
              <a:gd name="connsiteY112" fmla="*/ 1135915 h 1437056"/>
              <a:gd name="connsiteX113" fmla="*/ 0 w 1235949"/>
              <a:gd name="connsiteY113" fmla="*/ 1143059 h 1437056"/>
              <a:gd name="connsiteX114" fmla="*/ 2381 w 1235949"/>
              <a:gd name="connsiteY114" fmla="*/ 1209734 h 1437056"/>
              <a:gd name="connsiteX115" fmla="*/ 19050 w 1235949"/>
              <a:gd name="connsiteY115" fmla="*/ 1221640 h 1437056"/>
              <a:gd name="connsiteX116" fmla="*/ 45243 w 1235949"/>
              <a:gd name="connsiteY116" fmla="*/ 1233546 h 1437056"/>
              <a:gd name="connsiteX117" fmla="*/ 59531 w 1235949"/>
              <a:gd name="connsiteY117" fmla="*/ 1238309 h 1437056"/>
              <a:gd name="connsiteX118" fmla="*/ 83343 w 1235949"/>
              <a:gd name="connsiteY118" fmla="*/ 1254978 h 1437056"/>
              <a:gd name="connsiteX119" fmla="*/ 90487 w 1235949"/>
              <a:gd name="connsiteY119" fmla="*/ 1262121 h 1437056"/>
              <a:gd name="connsiteX120" fmla="*/ 104775 w 1235949"/>
              <a:gd name="connsiteY120" fmla="*/ 1266884 h 1437056"/>
              <a:gd name="connsiteX121" fmla="*/ 123825 w 1235949"/>
              <a:gd name="connsiteY121" fmla="*/ 1271646 h 1437056"/>
              <a:gd name="connsiteX122" fmla="*/ 138112 w 1235949"/>
              <a:gd name="connsiteY122" fmla="*/ 1276409 h 1437056"/>
              <a:gd name="connsiteX123" fmla="*/ 223837 w 1235949"/>
              <a:gd name="connsiteY123" fmla="*/ 1285934 h 1437056"/>
              <a:gd name="connsiteX124" fmla="*/ 257175 w 1235949"/>
              <a:gd name="connsiteY124" fmla="*/ 1314509 h 1437056"/>
              <a:gd name="connsiteX125" fmla="*/ 261937 w 1235949"/>
              <a:gd name="connsiteY125" fmla="*/ 1321653 h 1437056"/>
              <a:gd name="connsiteX126" fmla="*/ 264318 w 1235949"/>
              <a:gd name="connsiteY126" fmla="*/ 1328796 h 1437056"/>
              <a:gd name="connsiteX127" fmla="*/ 271462 w 1235949"/>
              <a:gd name="connsiteY127" fmla="*/ 1343084 h 1437056"/>
              <a:gd name="connsiteX128" fmla="*/ 276225 w 1235949"/>
              <a:gd name="connsiteY128" fmla="*/ 1350228 h 1437056"/>
              <a:gd name="connsiteX129" fmla="*/ 285750 w 1235949"/>
              <a:gd name="connsiteY129" fmla="*/ 1352609 h 1437056"/>
              <a:gd name="connsiteX130" fmla="*/ 328612 w 1235949"/>
              <a:gd name="connsiteY130" fmla="*/ 1347846 h 1437056"/>
              <a:gd name="connsiteX131" fmla="*/ 342900 w 1235949"/>
              <a:gd name="connsiteY131" fmla="*/ 1345465 h 1437056"/>
              <a:gd name="connsiteX132" fmla="*/ 366712 w 1235949"/>
              <a:gd name="connsiteY132" fmla="*/ 1350228 h 1437056"/>
              <a:gd name="connsiteX133" fmla="*/ 373856 w 1235949"/>
              <a:gd name="connsiteY133" fmla="*/ 1383565 h 1437056"/>
              <a:gd name="connsiteX134" fmla="*/ 381000 w 1235949"/>
              <a:gd name="connsiteY134" fmla="*/ 1412140 h 1437056"/>
              <a:gd name="connsiteX135" fmla="*/ 381000 w 1235949"/>
              <a:gd name="connsiteY135" fmla="*/ 1435953 h 1437056"/>
              <a:gd name="connsiteX0" fmla="*/ 381000 w 1235949"/>
              <a:gd name="connsiteY0" fmla="*/ 1435953 h 1437300"/>
              <a:gd name="connsiteX1" fmla="*/ 411956 w 1235949"/>
              <a:gd name="connsiteY1" fmla="*/ 1431190 h 1437300"/>
              <a:gd name="connsiteX2" fmla="*/ 447675 w 1235949"/>
              <a:gd name="connsiteY2" fmla="*/ 1404996 h 1437300"/>
              <a:gd name="connsiteX3" fmla="*/ 476250 w 1235949"/>
              <a:gd name="connsiteY3" fmla="*/ 1378803 h 1437300"/>
              <a:gd name="connsiteX4" fmla="*/ 559593 w 1235949"/>
              <a:gd name="connsiteY4" fmla="*/ 1357371 h 1437300"/>
              <a:gd name="connsiteX5" fmla="*/ 607219 w 1235949"/>
              <a:gd name="connsiteY5" fmla="*/ 1328797 h 1437300"/>
              <a:gd name="connsiteX6" fmla="*/ 666750 w 1235949"/>
              <a:gd name="connsiteY6" fmla="*/ 1328796 h 1437300"/>
              <a:gd name="connsiteX7" fmla="*/ 645318 w 1235949"/>
              <a:gd name="connsiteY7" fmla="*/ 1295459 h 1437300"/>
              <a:gd name="connsiteX8" fmla="*/ 616744 w 1235949"/>
              <a:gd name="connsiteY8" fmla="*/ 1266884 h 1437300"/>
              <a:gd name="connsiteX9" fmla="*/ 681036 w 1235949"/>
              <a:gd name="connsiteY9" fmla="*/ 1271647 h 1437300"/>
              <a:gd name="connsiteX10" fmla="*/ 673893 w 1235949"/>
              <a:gd name="connsiteY10" fmla="*/ 1300221 h 1437300"/>
              <a:gd name="connsiteX11" fmla="*/ 692943 w 1235949"/>
              <a:gd name="connsiteY11" fmla="*/ 1312128 h 1437300"/>
              <a:gd name="connsiteX12" fmla="*/ 752474 w 1235949"/>
              <a:gd name="connsiteY12" fmla="*/ 1316890 h 1437300"/>
              <a:gd name="connsiteX13" fmla="*/ 826293 w 1235949"/>
              <a:gd name="connsiteY13" fmla="*/ 1326415 h 1437300"/>
              <a:gd name="connsiteX14" fmla="*/ 890588 w 1235949"/>
              <a:gd name="connsiteY14" fmla="*/ 1331178 h 1437300"/>
              <a:gd name="connsiteX15" fmla="*/ 938212 w 1235949"/>
              <a:gd name="connsiteY15" fmla="*/ 1333559 h 1437300"/>
              <a:gd name="connsiteX16" fmla="*/ 952500 w 1235949"/>
              <a:gd name="connsiteY16" fmla="*/ 1312127 h 1437300"/>
              <a:gd name="connsiteX17" fmla="*/ 988218 w 1235949"/>
              <a:gd name="connsiteY17" fmla="*/ 1290696 h 1437300"/>
              <a:gd name="connsiteX18" fmla="*/ 1019174 w 1235949"/>
              <a:gd name="connsiteY18" fmla="*/ 1259740 h 1437300"/>
              <a:gd name="connsiteX19" fmla="*/ 1035843 w 1235949"/>
              <a:gd name="connsiteY19" fmla="*/ 1216878 h 1437300"/>
              <a:gd name="connsiteX20" fmla="*/ 1062037 w 1235949"/>
              <a:gd name="connsiteY20" fmla="*/ 1150203 h 1437300"/>
              <a:gd name="connsiteX21" fmla="*/ 1069181 w 1235949"/>
              <a:gd name="connsiteY21" fmla="*/ 1121628 h 1437300"/>
              <a:gd name="connsiteX22" fmla="*/ 997743 w 1235949"/>
              <a:gd name="connsiteY22" fmla="*/ 1135915 h 1437300"/>
              <a:gd name="connsiteX23" fmla="*/ 1019175 w 1235949"/>
              <a:gd name="connsiteY23" fmla="*/ 1085909 h 1437300"/>
              <a:gd name="connsiteX24" fmla="*/ 1033462 w 1235949"/>
              <a:gd name="connsiteY24" fmla="*/ 1028759 h 1437300"/>
              <a:gd name="connsiteX25" fmla="*/ 1062036 w 1235949"/>
              <a:gd name="connsiteY25" fmla="*/ 971609 h 1437300"/>
              <a:gd name="connsiteX26" fmla="*/ 1119187 w 1235949"/>
              <a:gd name="connsiteY26" fmla="*/ 923984 h 1437300"/>
              <a:gd name="connsiteX27" fmla="*/ 1173956 w 1235949"/>
              <a:gd name="connsiteY27" fmla="*/ 859690 h 1437300"/>
              <a:gd name="connsiteX28" fmla="*/ 1235868 w 1235949"/>
              <a:gd name="connsiteY28" fmla="*/ 831115 h 1437300"/>
              <a:gd name="connsiteX29" fmla="*/ 1185861 w 1235949"/>
              <a:gd name="connsiteY29" fmla="*/ 778728 h 1437300"/>
              <a:gd name="connsiteX30" fmla="*/ 1133475 w 1235949"/>
              <a:gd name="connsiteY30" fmla="*/ 745390 h 1437300"/>
              <a:gd name="connsiteX31" fmla="*/ 1088231 w 1235949"/>
              <a:gd name="connsiteY31" fmla="*/ 662046 h 1437300"/>
              <a:gd name="connsiteX32" fmla="*/ 1064418 w 1235949"/>
              <a:gd name="connsiteY32" fmla="*/ 609659 h 1437300"/>
              <a:gd name="connsiteX33" fmla="*/ 1031081 w 1235949"/>
              <a:gd name="connsiteY33" fmla="*/ 535840 h 1437300"/>
              <a:gd name="connsiteX34" fmla="*/ 992981 w 1235949"/>
              <a:gd name="connsiteY34" fmla="*/ 452496 h 1437300"/>
              <a:gd name="connsiteX35" fmla="*/ 969168 w 1235949"/>
              <a:gd name="connsiteY35" fmla="*/ 397728 h 1437300"/>
              <a:gd name="connsiteX36" fmla="*/ 947738 w 1235949"/>
              <a:gd name="connsiteY36" fmla="*/ 333434 h 1437300"/>
              <a:gd name="connsiteX37" fmla="*/ 926306 w 1235949"/>
              <a:gd name="connsiteY37" fmla="*/ 242946 h 1437300"/>
              <a:gd name="connsiteX38" fmla="*/ 900112 w 1235949"/>
              <a:gd name="connsiteY38" fmla="*/ 161985 h 1437300"/>
              <a:gd name="connsiteX39" fmla="*/ 871537 w 1235949"/>
              <a:gd name="connsiteY39" fmla="*/ 88166 h 1437300"/>
              <a:gd name="connsiteX40" fmla="*/ 823912 w 1235949"/>
              <a:gd name="connsiteY40" fmla="*/ 58 h 1437300"/>
              <a:gd name="connsiteX41" fmla="*/ 852487 w 1235949"/>
              <a:gd name="connsiteY41" fmla="*/ 84506 h 1437300"/>
              <a:gd name="connsiteX42" fmla="*/ 862012 w 1235949"/>
              <a:gd name="connsiteY42" fmla="*/ 148800 h 1437300"/>
              <a:gd name="connsiteX43" fmla="*/ 847725 w 1235949"/>
              <a:gd name="connsiteY43" fmla="*/ 207228 h 1437300"/>
              <a:gd name="connsiteX44" fmla="*/ 812006 w 1235949"/>
              <a:gd name="connsiteY44" fmla="*/ 297715 h 1437300"/>
              <a:gd name="connsiteX45" fmla="*/ 797718 w 1235949"/>
              <a:gd name="connsiteY45" fmla="*/ 354865 h 1437300"/>
              <a:gd name="connsiteX46" fmla="*/ 781050 w 1235949"/>
              <a:gd name="connsiteY46" fmla="*/ 395346 h 1437300"/>
              <a:gd name="connsiteX47" fmla="*/ 754856 w 1235949"/>
              <a:gd name="connsiteY47" fmla="*/ 445353 h 1437300"/>
              <a:gd name="connsiteX48" fmla="*/ 762000 w 1235949"/>
              <a:gd name="connsiteY48" fmla="*/ 481071 h 1437300"/>
              <a:gd name="connsiteX49" fmla="*/ 733424 w 1235949"/>
              <a:gd name="connsiteY49" fmla="*/ 483453 h 1437300"/>
              <a:gd name="connsiteX50" fmla="*/ 688181 w 1235949"/>
              <a:gd name="connsiteY50" fmla="*/ 519171 h 1437300"/>
              <a:gd name="connsiteX51" fmla="*/ 642937 w 1235949"/>
              <a:gd name="connsiteY51" fmla="*/ 562034 h 1437300"/>
              <a:gd name="connsiteX52" fmla="*/ 607218 w 1235949"/>
              <a:gd name="connsiteY52" fmla="*/ 604896 h 1437300"/>
              <a:gd name="connsiteX53" fmla="*/ 602456 w 1235949"/>
              <a:gd name="connsiteY53" fmla="*/ 612040 h 1437300"/>
              <a:gd name="connsiteX54" fmla="*/ 573881 w 1235949"/>
              <a:gd name="connsiteY54" fmla="*/ 628709 h 1437300"/>
              <a:gd name="connsiteX55" fmla="*/ 554831 w 1235949"/>
              <a:gd name="connsiteY55" fmla="*/ 638234 h 1437300"/>
              <a:gd name="connsiteX56" fmla="*/ 542925 w 1235949"/>
              <a:gd name="connsiteY56" fmla="*/ 645378 h 1437300"/>
              <a:gd name="connsiteX57" fmla="*/ 535781 w 1235949"/>
              <a:gd name="connsiteY57" fmla="*/ 647759 h 1437300"/>
              <a:gd name="connsiteX58" fmla="*/ 516731 w 1235949"/>
              <a:gd name="connsiteY58" fmla="*/ 662046 h 1437300"/>
              <a:gd name="connsiteX59" fmla="*/ 500062 w 1235949"/>
              <a:gd name="connsiteY59" fmla="*/ 676334 h 1437300"/>
              <a:gd name="connsiteX60" fmla="*/ 490537 w 1235949"/>
              <a:gd name="connsiteY60" fmla="*/ 714434 h 1437300"/>
              <a:gd name="connsiteX61" fmla="*/ 490537 w 1235949"/>
              <a:gd name="connsiteY61" fmla="*/ 831115 h 1437300"/>
              <a:gd name="connsiteX62" fmla="*/ 495300 w 1235949"/>
              <a:gd name="connsiteY62" fmla="*/ 864453 h 1437300"/>
              <a:gd name="connsiteX63" fmla="*/ 492918 w 1235949"/>
              <a:gd name="connsiteY63" fmla="*/ 897790 h 1437300"/>
              <a:gd name="connsiteX64" fmla="*/ 483393 w 1235949"/>
              <a:gd name="connsiteY64" fmla="*/ 895409 h 1437300"/>
              <a:gd name="connsiteX65" fmla="*/ 478631 w 1235949"/>
              <a:gd name="connsiteY65" fmla="*/ 888265 h 1437300"/>
              <a:gd name="connsiteX66" fmla="*/ 447675 w 1235949"/>
              <a:gd name="connsiteY66" fmla="*/ 878740 h 1437300"/>
              <a:gd name="connsiteX67" fmla="*/ 445293 w 1235949"/>
              <a:gd name="connsiteY67" fmla="*/ 871596 h 1437300"/>
              <a:gd name="connsiteX68" fmla="*/ 438150 w 1235949"/>
              <a:gd name="connsiteY68" fmla="*/ 845403 h 1437300"/>
              <a:gd name="connsiteX69" fmla="*/ 421481 w 1235949"/>
              <a:gd name="connsiteY69" fmla="*/ 854928 h 1437300"/>
              <a:gd name="connsiteX70" fmla="*/ 407193 w 1235949"/>
              <a:gd name="connsiteY70" fmla="*/ 859690 h 1437300"/>
              <a:gd name="connsiteX71" fmla="*/ 397668 w 1235949"/>
              <a:gd name="connsiteY71" fmla="*/ 869215 h 1437300"/>
              <a:gd name="connsiteX72" fmla="*/ 395287 w 1235949"/>
              <a:gd name="connsiteY72" fmla="*/ 876359 h 1437300"/>
              <a:gd name="connsiteX73" fmla="*/ 388143 w 1235949"/>
              <a:gd name="connsiteY73" fmla="*/ 885884 h 1437300"/>
              <a:gd name="connsiteX74" fmla="*/ 369093 w 1235949"/>
              <a:gd name="connsiteY74" fmla="*/ 902553 h 1437300"/>
              <a:gd name="connsiteX75" fmla="*/ 371475 w 1235949"/>
              <a:gd name="connsiteY75" fmla="*/ 938271 h 1437300"/>
              <a:gd name="connsiteX76" fmla="*/ 373856 w 1235949"/>
              <a:gd name="connsiteY76" fmla="*/ 945415 h 1437300"/>
              <a:gd name="connsiteX77" fmla="*/ 381000 w 1235949"/>
              <a:gd name="connsiteY77" fmla="*/ 950178 h 1437300"/>
              <a:gd name="connsiteX78" fmla="*/ 390525 w 1235949"/>
              <a:gd name="connsiteY78" fmla="*/ 966846 h 1437300"/>
              <a:gd name="connsiteX79" fmla="*/ 392906 w 1235949"/>
              <a:gd name="connsiteY79" fmla="*/ 976371 h 1437300"/>
              <a:gd name="connsiteX80" fmla="*/ 400050 w 1235949"/>
              <a:gd name="connsiteY80" fmla="*/ 988278 h 1437300"/>
              <a:gd name="connsiteX81" fmla="*/ 407193 w 1235949"/>
              <a:gd name="connsiteY81" fmla="*/ 1023996 h 1437300"/>
              <a:gd name="connsiteX82" fmla="*/ 404812 w 1235949"/>
              <a:gd name="connsiteY82" fmla="*/ 1040665 h 1437300"/>
              <a:gd name="connsiteX83" fmla="*/ 378618 w 1235949"/>
              <a:gd name="connsiteY83" fmla="*/ 1033521 h 1437300"/>
              <a:gd name="connsiteX84" fmla="*/ 354806 w 1235949"/>
              <a:gd name="connsiteY84" fmla="*/ 1012090 h 1437300"/>
              <a:gd name="connsiteX85" fmla="*/ 350043 w 1235949"/>
              <a:gd name="connsiteY85" fmla="*/ 1004946 h 1437300"/>
              <a:gd name="connsiteX86" fmla="*/ 342900 w 1235949"/>
              <a:gd name="connsiteY86" fmla="*/ 1000184 h 1437300"/>
              <a:gd name="connsiteX87" fmla="*/ 307181 w 1235949"/>
              <a:gd name="connsiteY87" fmla="*/ 1007328 h 1437300"/>
              <a:gd name="connsiteX88" fmla="*/ 295275 w 1235949"/>
              <a:gd name="connsiteY88" fmla="*/ 1019234 h 1437300"/>
              <a:gd name="connsiteX89" fmla="*/ 288131 w 1235949"/>
              <a:gd name="connsiteY89" fmla="*/ 1043046 h 1437300"/>
              <a:gd name="connsiteX90" fmla="*/ 285750 w 1235949"/>
              <a:gd name="connsiteY90" fmla="*/ 1054953 h 1437300"/>
              <a:gd name="connsiteX91" fmla="*/ 278606 w 1235949"/>
              <a:gd name="connsiteY91" fmla="*/ 1057334 h 1437300"/>
              <a:gd name="connsiteX92" fmla="*/ 259556 w 1235949"/>
              <a:gd name="connsiteY92" fmla="*/ 1052571 h 1437300"/>
              <a:gd name="connsiteX93" fmla="*/ 252412 w 1235949"/>
              <a:gd name="connsiteY93" fmla="*/ 1040665 h 1437300"/>
              <a:gd name="connsiteX94" fmla="*/ 235743 w 1235949"/>
              <a:gd name="connsiteY94" fmla="*/ 1023996 h 1437300"/>
              <a:gd name="connsiteX95" fmla="*/ 235743 w 1235949"/>
              <a:gd name="connsiteY95" fmla="*/ 1023996 h 1437300"/>
              <a:gd name="connsiteX96" fmla="*/ 226218 w 1235949"/>
              <a:gd name="connsiteY96" fmla="*/ 1019234 h 1437300"/>
              <a:gd name="connsiteX97" fmla="*/ 207168 w 1235949"/>
              <a:gd name="connsiteY97" fmla="*/ 1007328 h 1437300"/>
              <a:gd name="connsiteX98" fmla="*/ 197643 w 1235949"/>
              <a:gd name="connsiteY98" fmla="*/ 1004946 h 1437300"/>
              <a:gd name="connsiteX99" fmla="*/ 166687 w 1235949"/>
              <a:gd name="connsiteY99" fmla="*/ 1000184 h 1437300"/>
              <a:gd name="connsiteX100" fmla="*/ 150018 w 1235949"/>
              <a:gd name="connsiteY100" fmla="*/ 995421 h 1437300"/>
              <a:gd name="connsiteX101" fmla="*/ 126206 w 1235949"/>
              <a:gd name="connsiteY101" fmla="*/ 985896 h 1437300"/>
              <a:gd name="connsiteX102" fmla="*/ 111918 w 1235949"/>
              <a:gd name="connsiteY102" fmla="*/ 978753 h 1437300"/>
              <a:gd name="connsiteX103" fmla="*/ 52387 w 1235949"/>
              <a:gd name="connsiteY103" fmla="*/ 983515 h 1437300"/>
              <a:gd name="connsiteX104" fmla="*/ 45243 w 1235949"/>
              <a:gd name="connsiteY104" fmla="*/ 988278 h 1437300"/>
              <a:gd name="connsiteX105" fmla="*/ 23812 w 1235949"/>
              <a:gd name="connsiteY105" fmla="*/ 1009709 h 1437300"/>
              <a:gd name="connsiteX106" fmla="*/ 16668 w 1235949"/>
              <a:gd name="connsiteY106" fmla="*/ 1033521 h 1437300"/>
              <a:gd name="connsiteX107" fmla="*/ 11906 w 1235949"/>
              <a:gd name="connsiteY107" fmla="*/ 1040665 h 1437300"/>
              <a:gd name="connsiteX108" fmla="*/ 9525 w 1235949"/>
              <a:gd name="connsiteY108" fmla="*/ 1081146 h 1437300"/>
              <a:gd name="connsiteX109" fmla="*/ 7143 w 1235949"/>
              <a:gd name="connsiteY109" fmla="*/ 1090671 h 1437300"/>
              <a:gd name="connsiteX110" fmla="*/ 4762 w 1235949"/>
              <a:gd name="connsiteY110" fmla="*/ 1104959 h 1437300"/>
              <a:gd name="connsiteX111" fmla="*/ 2381 w 1235949"/>
              <a:gd name="connsiteY111" fmla="*/ 1135915 h 1437300"/>
              <a:gd name="connsiteX112" fmla="*/ 0 w 1235949"/>
              <a:gd name="connsiteY112" fmla="*/ 1143059 h 1437300"/>
              <a:gd name="connsiteX113" fmla="*/ 2381 w 1235949"/>
              <a:gd name="connsiteY113" fmla="*/ 1209734 h 1437300"/>
              <a:gd name="connsiteX114" fmla="*/ 19050 w 1235949"/>
              <a:gd name="connsiteY114" fmla="*/ 1221640 h 1437300"/>
              <a:gd name="connsiteX115" fmla="*/ 45243 w 1235949"/>
              <a:gd name="connsiteY115" fmla="*/ 1233546 h 1437300"/>
              <a:gd name="connsiteX116" fmla="*/ 59531 w 1235949"/>
              <a:gd name="connsiteY116" fmla="*/ 1238309 h 1437300"/>
              <a:gd name="connsiteX117" fmla="*/ 83343 w 1235949"/>
              <a:gd name="connsiteY117" fmla="*/ 1254978 h 1437300"/>
              <a:gd name="connsiteX118" fmla="*/ 90487 w 1235949"/>
              <a:gd name="connsiteY118" fmla="*/ 1262121 h 1437300"/>
              <a:gd name="connsiteX119" fmla="*/ 104775 w 1235949"/>
              <a:gd name="connsiteY119" fmla="*/ 1266884 h 1437300"/>
              <a:gd name="connsiteX120" fmla="*/ 123825 w 1235949"/>
              <a:gd name="connsiteY120" fmla="*/ 1271646 h 1437300"/>
              <a:gd name="connsiteX121" fmla="*/ 138112 w 1235949"/>
              <a:gd name="connsiteY121" fmla="*/ 1276409 h 1437300"/>
              <a:gd name="connsiteX122" fmla="*/ 223837 w 1235949"/>
              <a:gd name="connsiteY122" fmla="*/ 1285934 h 1437300"/>
              <a:gd name="connsiteX123" fmla="*/ 257175 w 1235949"/>
              <a:gd name="connsiteY123" fmla="*/ 1314509 h 1437300"/>
              <a:gd name="connsiteX124" fmla="*/ 261937 w 1235949"/>
              <a:gd name="connsiteY124" fmla="*/ 1321653 h 1437300"/>
              <a:gd name="connsiteX125" fmla="*/ 264318 w 1235949"/>
              <a:gd name="connsiteY125" fmla="*/ 1328796 h 1437300"/>
              <a:gd name="connsiteX126" fmla="*/ 271462 w 1235949"/>
              <a:gd name="connsiteY126" fmla="*/ 1343084 h 1437300"/>
              <a:gd name="connsiteX127" fmla="*/ 276225 w 1235949"/>
              <a:gd name="connsiteY127" fmla="*/ 1350228 h 1437300"/>
              <a:gd name="connsiteX128" fmla="*/ 285750 w 1235949"/>
              <a:gd name="connsiteY128" fmla="*/ 1352609 h 1437300"/>
              <a:gd name="connsiteX129" fmla="*/ 328612 w 1235949"/>
              <a:gd name="connsiteY129" fmla="*/ 1347846 h 1437300"/>
              <a:gd name="connsiteX130" fmla="*/ 342900 w 1235949"/>
              <a:gd name="connsiteY130" fmla="*/ 1345465 h 1437300"/>
              <a:gd name="connsiteX131" fmla="*/ 366712 w 1235949"/>
              <a:gd name="connsiteY131" fmla="*/ 1350228 h 1437300"/>
              <a:gd name="connsiteX132" fmla="*/ 373856 w 1235949"/>
              <a:gd name="connsiteY132" fmla="*/ 1383565 h 1437300"/>
              <a:gd name="connsiteX133" fmla="*/ 381000 w 1235949"/>
              <a:gd name="connsiteY133" fmla="*/ 1412140 h 1437300"/>
              <a:gd name="connsiteX134" fmla="*/ 381000 w 1235949"/>
              <a:gd name="connsiteY134" fmla="*/ 1435953 h 1437300"/>
              <a:gd name="connsiteX0" fmla="*/ 381000 w 1235949"/>
              <a:gd name="connsiteY0" fmla="*/ 1435953 h 1437300"/>
              <a:gd name="connsiteX1" fmla="*/ 411956 w 1235949"/>
              <a:gd name="connsiteY1" fmla="*/ 1431190 h 1437300"/>
              <a:gd name="connsiteX2" fmla="*/ 447675 w 1235949"/>
              <a:gd name="connsiteY2" fmla="*/ 1404996 h 1437300"/>
              <a:gd name="connsiteX3" fmla="*/ 490537 w 1235949"/>
              <a:gd name="connsiteY3" fmla="*/ 1383566 h 1437300"/>
              <a:gd name="connsiteX4" fmla="*/ 559593 w 1235949"/>
              <a:gd name="connsiteY4" fmla="*/ 1357371 h 1437300"/>
              <a:gd name="connsiteX5" fmla="*/ 607219 w 1235949"/>
              <a:gd name="connsiteY5" fmla="*/ 1328797 h 1437300"/>
              <a:gd name="connsiteX6" fmla="*/ 666750 w 1235949"/>
              <a:gd name="connsiteY6" fmla="*/ 1328796 h 1437300"/>
              <a:gd name="connsiteX7" fmla="*/ 645318 w 1235949"/>
              <a:gd name="connsiteY7" fmla="*/ 1295459 h 1437300"/>
              <a:gd name="connsiteX8" fmla="*/ 616744 w 1235949"/>
              <a:gd name="connsiteY8" fmla="*/ 1266884 h 1437300"/>
              <a:gd name="connsiteX9" fmla="*/ 681036 w 1235949"/>
              <a:gd name="connsiteY9" fmla="*/ 1271647 h 1437300"/>
              <a:gd name="connsiteX10" fmla="*/ 673893 w 1235949"/>
              <a:gd name="connsiteY10" fmla="*/ 1300221 h 1437300"/>
              <a:gd name="connsiteX11" fmla="*/ 692943 w 1235949"/>
              <a:gd name="connsiteY11" fmla="*/ 1312128 h 1437300"/>
              <a:gd name="connsiteX12" fmla="*/ 752474 w 1235949"/>
              <a:gd name="connsiteY12" fmla="*/ 1316890 h 1437300"/>
              <a:gd name="connsiteX13" fmla="*/ 826293 w 1235949"/>
              <a:gd name="connsiteY13" fmla="*/ 1326415 h 1437300"/>
              <a:gd name="connsiteX14" fmla="*/ 890588 w 1235949"/>
              <a:gd name="connsiteY14" fmla="*/ 1331178 h 1437300"/>
              <a:gd name="connsiteX15" fmla="*/ 938212 w 1235949"/>
              <a:gd name="connsiteY15" fmla="*/ 1333559 h 1437300"/>
              <a:gd name="connsiteX16" fmla="*/ 952500 w 1235949"/>
              <a:gd name="connsiteY16" fmla="*/ 1312127 h 1437300"/>
              <a:gd name="connsiteX17" fmla="*/ 988218 w 1235949"/>
              <a:gd name="connsiteY17" fmla="*/ 1290696 h 1437300"/>
              <a:gd name="connsiteX18" fmla="*/ 1019174 w 1235949"/>
              <a:gd name="connsiteY18" fmla="*/ 1259740 h 1437300"/>
              <a:gd name="connsiteX19" fmla="*/ 1035843 w 1235949"/>
              <a:gd name="connsiteY19" fmla="*/ 1216878 h 1437300"/>
              <a:gd name="connsiteX20" fmla="*/ 1062037 w 1235949"/>
              <a:gd name="connsiteY20" fmla="*/ 1150203 h 1437300"/>
              <a:gd name="connsiteX21" fmla="*/ 1069181 w 1235949"/>
              <a:gd name="connsiteY21" fmla="*/ 1121628 h 1437300"/>
              <a:gd name="connsiteX22" fmla="*/ 997743 w 1235949"/>
              <a:gd name="connsiteY22" fmla="*/ 1135915 h 1437300"/>
              <a:gd name="connsiteX23" fmla="*/ 1019175 w 1235949"/>
              <a:gd name="connsiteY23" fmla="*/ 1085909 h 1437300"/>
              <a:gd name="connsiteX24" fmla="*/ 1033462 w 1235949"/>
              <a:gd name="connsiteY24" fmla="*/ 1028759 h 1437300"/>
              <a:gd name="connsiteX25" fmla="*/ 1062036 w 1235949"/>
              <a:gd name="connsiteY25" fmla="*/ 971609 h 1437300"/>
              <a:gd name="connsiteX26" fmla="*/ 1119187 w 1235949"/>
              <a:gd name="connsiteY26" fmla="*/ 923984 h 1437300"/>
              <a:gd name="connsiteX27" fmla="*/ 1173956 w 1235949"/>
              <a:gd name="connsiteY27" fmla="*/ 859690 h 1437300"/>
              <a:gd name="connsiteX28" fmla="*/ 1235868 w 1235949"/>
              <a:gd name="connsiteY28" fmla="*/ 831115 h 1437300"/>
              <a:gd name="connsiteX29" fmla="*/ 1185861 w 1235949"/>
              <a:gd name="connsiteY29" fmla="*/ 778728 h 1437300"/>
              <a:gd name="connsiteX30" fmla="*/ 1133475 w 1235949"/>
              <a:gd name="connsiteY30" fmla="*/ 745390 h 1437300"/>
              <a:gd name="connsiteX31" fmla="*/ 1088231 w 1235949"/>
              <a:gd name="connsiteY31" fmla="*/ 662046 h 1437300"/>
              <a:gd name="connsiteX32" fmla="*/ 1064418 w 1235949"/>
              <a:gd name="connsiteY32" fmla="*/ 609659 h 1437300"/>
              <a:gd name="connsiteX33" fmla="*/ 1031081 w 1235949"/>
              <a:gd name="connsiteY33" fmla="*/ 535840 h 1437300"/>
              <a:gd name="connsiteX34" fmla="*/ 992981 w 1235949"/>
              <a:gd name="connsiteY34" fmla="*/ 452496 h 1437300"/>
              <a:gd name="connsiteX35" fmla="*/ 969168 w 1235949"/>
              <a:gd name="connsiteY35" fmla="*/ 397728 h 1437300"/>
              <a:gd name="connsiteX36" fmla="*/ 947738 w 1235949"/>
              <a:gd name="connsiteY36" fmla="*/ 333434 h 1437300"/>
              <a:gd name="connsiteX37" fmla="*/ 926306 w 1235949"/>
              <a:gd name="connsiteY37" fmla="*/ 242946 h 1437300"/>
              <a:gd name="connsiteX38" fmla="*/ 900112 w 1235949"/>
              <a:gd name="connsiteY38" fmla="*/ 161985 h 1437300"/>
              <a:gd name="connsiteX39" fmla="*/ 871537 w 1235949"/>
              <a:gd name="connsiteY39" fmla="*/ 88166 h 1437300"/>
              <a:gd name="connsiteX40" fmla="*/ 823912 w 1235949"/>
              <a:gd name="connsiteY40" fmla="*/ 58 h 1437300"/>
              <a:gd name="connsiteX41" fmla="*/ 852487 w 1235949"/>
              <a:gd name="connsiteY41" fmla="*/ 84506 h 1437300"/>
              <a:gd name="connsiteX42" fmla="*/ 862012 w 1235949"/>
              <a:gd name="connsiteY42" fmla="*/ 148800 h 1437300"/>
              <a:gd name="connsiteX43" fmla="*/ 847725 w 1235949"/>
              <a:gd name="connsiteY43" fmla="*/ 207228 h 1437300"/>
              <a:gd name="connsiteX44" fmla="*/ 812006 w 1235949"/>
              <a:gd name="connsiteY44" fmla="*/ 297715 h 1437300"/>
              <a:gd name="connsiteX45" fmla="*/ 797718 w 1235949"/>
              <a:gd name="connsiteY45" fmla="*/ 354865 h 1437300"/>
              <a:gd name="connsiteX46" fmla="*/ 781050 w 1235949"/>
              <a:gd name="connsiteY46" fmla="*/ 395346 h 1437300"/>
              <a:gd name="connsiteX47" fmla="*/ 754856 w 1235949"/>
              <a:gd name="connsiteY47" fmla="*/ 445353 h 1437300"/>
              <a:gd name="connsiteX48" fmla="*/ 762000 w 1235949"/>
              <a:gd name="connsiteY48" fmla="*/ 481071 h 1437300"/>
              <a:gd name="connsiteX49" fmla="*/ 733424 w 1235949"/>
              <a:gd name="connsiteY49" fmla="*/ 483453 h 1437300"/>
              <a:gd name="connsiteX50" fmla="*/ 688181 w 1235949"/>
              <a:gd name="connsiteY50" fmla="*/ 519171 h 1437300"/>
              <a:gd name="connsiteX51" fmla="*/ 642937 w 1235949"/>
              <a:gd name="connsiteY51" fmla="*/ 562034 h 1437300"/>
              <a:gd name="connsiteX52" fmla="*/ 607218 w 1235949"/>
              <a:gd name="connsiteY52" fmla="*/ 604896 h 1437300"/>
              <a:gd name="connsiteX53" fmla="*/ 602456 w 1235949"/>
              <a:gd name="connsiteY53" fmla="*/ 612040 h 1437300"/>
              <a:gd name="connsiteX54" fmla="*/ 573881 w 1235949"/>
              <a:gd name="connsiteY54" fmla="*/ 628709 h 1437300"/>
              <a:gd name="connsiteX55" fmla="*/ 554831 w 1235949"/>
              <a:gd name="connsiteY55" fmla="*/ 638234 h 1437300"/>
              <a:gd name="connsiteX56" fmla="*/ 542925 w 1235949"/>
              <a:gd name="connsiteY56" fmla="*/ 645378 h 1437300"/>
              <a:gd name="connsiteX57" fmla="*/ 535781 w 1235949"/>
              <a:gd name="connsiteY57" fmla="*/ 647759 h 1437300"/>
              <a:gd name="connsiteX58" fmla="*/ 516731 w 1235949"/>
              <a:gd name="connsiteY58" fmla="*/ 662046 h 1437300"/>
              <a:gd name="connsiteX59" fmla="*/ 500062 w 1235949"/>
              <a:gd name="connsiteY59" fmla="*/ 676334 h 1437300"/>
              <a:gd name="connsiteX60" fmla="*/ 490537 w 1235949"/>
              <a:gd name="connsiteY60" fmla="*/ 714434 h 1437300"/>
              <a:gd name="connsiteX61" fmla="*/ 490537 w 1235949"/>
              <a:gd name="connsiteY61" fmla="*/ 831115 h 1437300"/>
              <a:gd name="connsiteX62" fmla="*/ 495300 w 1235949"/>
              <a:gd name="connsiteY62" fmla="*/ 864453 h 1437300"/>
              <a:gd name="connsiteX63" fmla="*/ 492918 w 1235949"/>
              <a:gd name="connsiteY63" fmla="*/ 897790 h 1437300"/>
              <a:gd name="connsiteX64" fmla="*/ 483393 w 1235949"/>
              <a:gd name="connsiteY64" fmla="*/ 895409 h 1437300"/>
              <a:gd name="connsiteX65" fmla="*/ 478631 w 1235949"/>
              <a:gd name="connsiteY65" fmla="*/ 888265 h 1437300"/>
              <a:gd name="connsiteX66" fmla="*/ 447675 w 1235949"/>
              <a:gd name="connsiteY66" fmla="*/ 878740 h 1437300"/>
              <a:gd name="connsiteX67" fmla="*/ 445293 w 1235949"/>
              <a:gd name="connsiteY67" fmla="*/ 871596 h 1437300"/>
              <a:gd name="connsiteX68" fmla="*/ 438150 w 1235949"/>
              <a:gd name="connsiteY68" fmla="*/ 845403 h 1437300"/>
              <a:gd name="connsiteX69" fmla="*/ 421481 w 1235949"/>
              <a:gd name="connsiteY69" fmla="*/ 854928 h 1437300"/>
              <a:gd name="connsiteX70" fmla="*/ 407193 w 1235949"/>
              <a:gd name="connsiteY70" fmla="*/ 859690 h 1437300"/>
              <a:gd name="connsiteX71" fmla="*/ 397668 w 1235949"/>
              <a:gd name="connsiteY71" fmla="*/ 869215 h 1437300"/>
              <a:gd name="connsiteX72" fmla="*/ 395287 w 1235949"/>
              <a:gd name="connsiteY72" fmla="*/ 876359 h 1437300"/>
              <a:gd name="connsiteX73" fmla="*/ 388143 w 1235949"/>
              <a:gd name="connsiteY73" fmla="*/ 885884 h 1437300"/>
              <a:gd name="connsiteX74" fmla="*/ 369093 w 1235949"/>
              <a:gd name="connsiteY74" fmla="*/ 902553 h 1437300"/>
              <a:gd name="connsiteX75" fmla="*/ 371475 w 1235949"/>
              <a:gd name="connsiteY75" fmla="*/ 938271 h 1437300"/>
              <a:gd name="connsiteX76" fmla="*/ 373856 w 1235949"/>
              <a:gd name="connsiteY76" fmla="*/ 945415 h 1437300"/>
              <a:gd name="connsiteX77" fmla="*/ 381000 w 1235949"/>
              <a:gd name="connsiteY77" fmla="*/ 950178 h 1437300"/>
              <a:gd name="connsiteX78" fmla="*/ 390525 w 1235949"/>
              <a:gd name="connsiteY78" fmla="*/ 966846 h 1437300"/>
              <a:gd name="connsiteX79" fmla="*/ 392906 w 1235949"/>
              <a:gd name="connsiteY79" fmla="*/ 976371 h 1437300"/>
              <a:gd name="connsiteX80" fmla="*/ 400050 w 1235949"/>
              <a:gd name="connsiteY80" fmla="*/ 988278 h 1437300"/>
              <a:gd name="connsiteX81" fmla="*/ 407193 w 1235949"/>
              <a:gd name="connsiteY81" fmla="*/ 1023996 h 1437300"/>
              <a:gd name="connsiteX82" fmla="*/ 404812 w 1235949"/>
              <a:gd name="connsiteY82" fmla="*/ 1040665 h 1437300"/>
              <a:gd name="connsiteX83" fmla="*/ 378618 w 1235949"/>
              <a:gd name="connsiteY83" fmla="*/ 1033521 h 1437300"/>
              <a:gd name="connsiteX84" fmla="*/ 354806 w 1235949"/>
              <a:gd name="connsiteY84" fmla="*/ 1012090 h 1437300"/>
              <a:gd name="connsiteX85" fmla="*/ 350043 w 1235949"/>
              <a:gd name="connsiteY85" fmla="*/ 1004946 h 1437300"/>
              <a:gd name="connsiteX86" fmla="*/ 342900 w 1235949"/>
              <a:gd name="connsiteY86" fmla="*/ 1000184 h 1437300"/>
              <a:gd name="connsiteX87" fmla="*/ 307181 w 1235949"/>
              <a:gd name="connsiteY87" fmla="*/ 1007328 h 1437300"/>
              <a:gd name="connsiteX88" fmla="*/ 295275 w 1235949"/>
              <a:gd name="connsiteY88" fmla="*/ 1019234 h 1437300"/>
              <a:gd name="connsiteX89" fmla="*/ 288131 w 1235949"/>
              <a:gd name="connsiteY89" fmla="*/ 1043046 h 1437300"/>
              <a:gd name="connsiteX90" fmla="*/ 285750 w 1235949"/>
              <a:gd name="connsiteY90" fmla="*/ 1054953 h 1437300"/>
              <a:gd name="connsiteX91" fmla="*/ 278606 w 1235949"/>
              <a:gd name="connsiteY91" fmla="*/ 1057334 h 1437300"/>
              <a:gd name="connsiteX92" fmla="*/ 259556 w 1235949"/>
              <a:gd name="connsiteY92" fmla="*/ 1052571 h 1437300"/>
              <a:gd name="connsiteX93" fmla="*/ 252412 w 1235949"/>
              <a:gd name="connsiteY93" fmla="*/ 1040665 h 1437300"/>
              <a:gd name="connsiteX94" fmla="*/ 235743 w 1235949"/>
              <a:gd name="connsiteY94" fmla="*/ 1023996 h 1437300"/>
              <a:gd name="connsiteX95" fmla="*/ 235743 w 1235949"/>
              <a:gd name="connsiteY95" fmla="*/ 1023996 h 1437300"/>
              <a:gd name="connsiteX96" fmla="*/ 226218 w 1235949"/>
              <a:gd name="connsiteY96" fmla="*/ 1019234 h 1437300"/>
              <a:gd name="connsiteX97" fmla="*/ 207168 w 1235949"/>
              <a:gd name="connsiteY97" fmla="*/ 1007328 h 1437300"/>
              <a:gd name="connsiteX98" fmla="*/ 197643 w 1235949"/>
              <a:gd name="connsiteY98" fmla="*/ 1004946 h 1437300"/>
              <a:gd name="connsiteX99" fmla="*/ 166687 w 1235949"/>
              <a:gd name="connsiteY99" fmla="*/ 1000184 h 1437300"/>
              <a:gd name="connsiteX100" fmla="*/ 150018 w 1235949"/>
              <a:gd name="connsiteY100" fmla="*/ 995421 h 1437300"/>
              <a:gd name="connsiteX101" fmla="*/ 126206 w 1235949"/>
              <a:gd name="connsiteY101" fmla="*/ 985896 h 1437300"/>
              <a:gd name="connsiteX102" fmla="*/ 111918 w 1235949"/>
              <a:gd name="connsiteY102" fmla="*/ 978753 h 1437300"/>
              <a:gd name="connsiteX103" fmla="*/ 52387 w 1235949"/>
              <a:gd name="connsiteY103" fmla="*/ 983515 h 1437300"/>
              <a:gd name="connsiteX104" fmla="*/ 45243 w 1235949"/>
              <a:gd name="connsiteY104" fmla="*/ 988278 h 1437300"/>
              <a:gd name="connsiteX105" fmla="*/ 23812 w 1235949"/>
              <a:gd name="connsiteY105" fmla="*/ 1009709 h 1437300"/>
              <a:gd name="connsiteX106" fmla="*/ 16668 w 1235949"/>
              <a:gd name="connsiteY106" fmla="*/ 1033521 h 1437300"/>
              <a:gd name="connsiteX107" fmla="*/ 11906 w 1235949"/>
              <a:gd name="connsiteY107" fmla="*/ 1040665 h 1437300"/>
              <a:gd name="connsiteX108" fmla="*/ 9525 w 1235949"/>
              <a:gd name="connsiteY108" fmla="*/ 1081146 h 1437300"/>
              <a:gd name="connsiteX109" fmla="*/ 7143 w 1235949"/>
              <a:gd name="connsiteY109" fmla="*/ 1090671 h 1437300"/>
              <a:gd name="connsiteX110" fmla="*/ 4762 w 1235949"/>
              <a:gd name="connsiteY110" fmla="*/ 1104959 h 1437300"/>
              <a:gd name="connsiteX111" fmla="*/ 2381 w 1235949"/>
              <a:gd name="connsiteY111" fmla="*/ 1135915 h 1437300"/>
              <a:gd name="connsiteX112" fmla="*/ 0 w 1235949"/>
              <a:gd name="connsiteY112" fmla="*/ 1143059 h 1437300"/>
              <a:gd name="connsiteX113" fmla="*/ 2381 w 1235949"/>
              <a:gd name="connsiteY113" fmla="*/ 1209734 h 1437300"/>
              <a:gd name="connsiteX114" fmla="*/ 19050 w 1235949"/>
              <a:gd name="connsiteY114" fmla="*/ 1221640 h 1437300"/>
              <a:gd name="connsiteX115" fmla="*/ 45243 w 1235949"/>
              <a:gd name="connsiteY115" fmla="*/ 1233546 h 1437300"/>
              <a:gd name="connsiteX116" fmla="*/ 59531 w 1235949"/>
              <a:gd name="connsiteY116" fmla="*/ 1238309 h 1437300"/>
              <a:gd name="connsiteX117" fmla="*/ 83343 w 1235949"/>
              <a:gd name="connsiteY117" fmla="*/ 1254978 h 1437300"/>
              <a:gd name="connsiteX118" fmla="*/ 90487 w 1235949"/>
              <a:gd name="connsiteY118" fmla="*/ 1262121 h 1437300"/>
              <a:gd name="connsiteX119" fmla="*/ 104775 w 1235949"/>
              <a:gd name="connsiteY119" fmla="*/ 1266884 h 1437300"/>
              <a:gd name="connsiteX120" fmla="*/ 123825 w 1235949"/>
              <a:gd name="connsiteY120" fmla="*/ 1271646 h 1437300"/>
              <a:gd name="connsiteX121" fmla="*/ 138112 w 1235949"/>
              <a:gd name="connsiteY121" fmla="*/ 1276409 h 1437300"/>
              <a:gd name="connsiteX122" fmla="*/ 223837 w 1235949"/>
              <a:gd name="connsiteY122" fmla="*/ 1285934 h 1437300"/>
              <a:gd name="connsiteX123" fmla="*/ 257175 w 1235949"/>
              <a:gd name="connsiteY123" fmla="*/ 1314509 h 1437300"/>
              <a:gd name="connsiteX124" fmla="*/ 261937 w 1235949"/>
              <a:gd name="connsiteY124" fmla="*/ 1321653 h 1437300"/>
              <a:gd name="connsiteX125" fmla="*/ 264318 w 1235949"/>
              <a:gd name="connsiteY125" fmla="*/ 1328796 h 1437300"/>
              <a:gd name="connsiteX126" fmla="*/ 271462 w 1235949"/>
              <a:gd name="connsiteY126" fmla="*/ 1343084 h 1437300"/>
              <a:gd name="connsiteX127" fmla="*/ 276225 w 1235949"/>
              <a:gd name="connsiteY127" fmla="*/ 1350228 h 1437300"/>
              <a:gd name="connsiteX128" fmla="*/ 285750 w 1235949"/>
              <a:gd name="connsiteY128" fmla="*/ 1352609 h 1437300"/>
              <a:gd name="connsiteX129" fmla="*/ 328612 w 1235949"/>
              <a:gd name="connsiteY129" fmla="*/ 1347846 h 1437300"/>
              <a:gd name="connsiteX130" fmla="*/ 342900 w 1235949"/>
              <a:gd name="connsiteY130" fmla="*/ 1345465 h 1437300"/>
              <a:gd name="connsiteX131" fmla="*/ 366712 w 1235949"/>
              <a:gd name="connsiteY131" fmla="*/ 1350228 h 1437300"/>
              <a:gd name="connsiteX132" fmla="*/ 373856 w 1235949"/>
              <a:gd name="connsiteY132" fmla="*/ 1383565 h 1437300"/>
              <a:gd name="connsiteX133" fmla="*/ 381000 w 1235949"/>
              <a:gd name="connsiteY133" fmla="*/ 1412140 h 1437300"/>
              <a:gd name="connsiteX134" fmla="*/ 381000 w 1235949"/>
              <a:gd name="connsiteY134" fmla="*/ 1435953 h 1437300"/>
              <a:gd name="connsiteX0" fmla="*/ 381000 w 1235949"/>
              <a:gd name="connsiteY0" fmla="*/ 1435953 h 1437300"/>
              <a:gd name="connsiteX1" fmla="*/ 411956 w 1235949"/>
              <a:gd name="connsiteY1" fmla="*/ 1431190 h 1437300"/>
              <a:gd name="connsiteX2" fmla="*/ 447675 w 1235949"/>
              <a:gd name="connsiteY2" fmla="*/ 1404996 h 1437300"/>
              <a:gd name="connsiteX3" fmla="*/ 490537 w 1235949"/>
              <a:gd name="connsiteY3" fmla="*/ 1383566 h 1437300"/>
              <a:gd name="connsiteX4" fmla="*/ 550068 w 1235949"/>
              <a:gd name="connsiteY4" fmla="*/ 1364515 h 1437300"/>
              <a:gd name="connsiteX5" fmla="*/ 607219 w 1235949"/>
              <a:gd name="connsiteY5" fmla="*/ 1328797 h 1437300"/>
              <a:gd name="connsiteX6" fmla="*/ 666750 w 1235949"/>
              <a:gd name="connsiteY6" fmla="*/ 1328796 h 1437300"/>
              <a:gd name="connsiteX7" fmla="*/ 645318 w 1235949"/>
              <a:gd name="connsiteY7" fmla="*/ 1295459 h 1437300"/>
              <a:gd name="connsiteX8" fmla="*/ 616744 w 1235949"/>
              <a:gd name="connsiteY8" fmla="*/ 1266884 h 1437300"/>
              <a:gd name="connsiteX9" fmla="*/ 681036 w 1235949"/>
              <a:gd name="connsiteY9" fmla="*/ 1271647 h 1437300"/>
              <a:gd name="connsiteX10" fmla="*/ 673893 w 1235949"/>
              <a:gd name="connsiteY10" fmla="*/ 1300221 h 1437300"/>
              <a:gd name="connsiteX11" fmla="*/ 692943 w 1235949"/>
              <a:gd name="connsiteY11" fmla="*/ 1312128 h 1437300"/>
              <a:gd name="connsiteX12" fmla="*/ 752474 w 1235949"/>
              <a:gd name="connsiteY12" fmla="*/ 1316890 h 1437300"/>
              <a:gd name="connsiteX13" fmla="*/ 826293 w 1235949"/>
              <a:gd name="connsiteY13" fmla="*/ 1326415 h 1437300"/>
              <a:gd name="connsiteX14" fmla="*/ 890588 w 1235949"/>
              <a:gd name="connsiteY14" fmla="*/ 1331178 h 1437300"/>
              <a:gd name="connsiteX15" fmla="*/ 938212 w 1235949"/>
              <a:gd name="connsiteY15" fmla="*/ 1333559 h 1437300"/>
              <a:gd name="connsiteX16" fmla="*/ 952500 w 1235949"/>
              <a:gd name="connsiteY16" fmla="*/ 1312127 h 1437300"/>
              <a:gd name="connsiteX17" fmla="*/ 988218 w 1235949"/>
              <a:gd name="connsiteY17" fmla="*/ 1290696 h 1437300"/>
              <a:gd name="connsiteX18" fmla="*/ 1019174 w 1235949"/>
              <a:gd name="connsiteY18" fmla="*/ 1259740 h 1437300"/>
              <a:gd name="connsiteX19" fmla="*/ 1035843 w 1235949"/>
              <a:gd name="connsiteY19" fmla="*/ 1216878 h 1437300"/>
              <a:gd name="connsiteX20" fmla="*/ 1062037 w 1235949"/>
              <a:gd name="connsiteY20" fmla="*/ 1150203 h 1437300"/>
              <a:gd name="connsiteX21" fmla="*/ 1069181 w 1235949"/>
              <a:gd name="connsiteY21" fmla="*/ 1121628 h 1437300"/>
              <a:gd name="connsiteX22" fmla="*/ 997743 w 1235949"/>
              <a:gd name="connsiteY22" fmla="*/ 1135915 h 1437300"/>
              <a:gd name="connsiteX23" fmla="*/ 1019175 w 1235949"/>
              <a:gd name="connsiteY23" fmla="*/ 1085909 h 1437300"/>
              <a:gd name="connsiteX24" fmla="*/ 1033462 w 1235949"/>
              <a:gd name="connsiteY24" fmla="*/ 1028759 h 1437300"/>
              <a:gd name="connsiteX25" fmla="*/ 1062036 w 1235949"/>
              <a:gd name="connsiteY25" fmla="*/ 971609 h 1437300"/>
              <a:gd name="connsiteX26" fmla="*/ 1119187 w 1235949"/>
              <a:gd name="connsiteY26" fmla="*/ 923984 h 1437300"/>
              <a:gd name="connsiteX27" fmla="*/ 1173956 w 1235949"/>
              <a:gd name="connsiteY27" fmla="*/ 859690 h 1437300"/>
              <a:gd name="connsiteX28" fmla="*/ 1235868 w 1235949"/>
              <a:gd name="connsiteY28" fmla="*/ 831115 h 1437300"/>
              <a:gd name="connsiteX29" fmla="*/ 1185861 w 1235949"/>
              <a:gd name="connsiteY29" fmla="*/ 778728 h 1437300"/>
              <a:gd name="connsiteX30" fmla="*/ 1133475 w 1235949"/>
              <a:gd name="connsiteY30" fmla="*/ 745390 h 1437300"/>
              <a:gd name="connsiteX31" fmla="*/ 1088231 w 1235949"/>
              <a:gd name="connsiteY31" fmla="*/ 662046 h 1437300"/>
              <a:gd name="connsiteX32" fmla="*/ 1064418 w 1235949"/>
              <a:gd name="connsiteY32" fmla="*/ 609659 h 1437300"/>
              <a:gd name="connsiteX33" fmla="*/ 1031081 w 1235949"/>
              <a:gd name="connsiteY33" fmla="*/ 535840 h 1437300"/>
              <a:gd name="connsiteX34" fmla="*/ 992981 w 1235949"/>
              <a:gd name="connsiteY34" fmla="*/ 452496 h 1437300"/>
              <a:gd name="connsiteX35" fmla="*/ 969168 w 1235949"/>
              <a:gd name="connsiteY35" fmla="*/ 397728 h 1437300"/>
              <a:gd name="connsiteX36" fmla="*/ 947738 w 1235949"/>
              <a:gd name="connsiteY36" fmla="*/ 333434 h 1437300"/>
              <a:gd name="connsiteX37" fmla="*/ 926306 w 1235949"/>
              <a:gd name="connsiteY37" fmla="*/ 242946 h 1437300"/>
              <a:gd name="connsiteX38" fmla="*/ 900112 w 1235949"/>
              <a:gd name="connsiteY38" fmla="*/ 161985 h 1437300"/>
              <a:gd name="connsiteX39" fmla="*/ 871537 w 1235949"/>
              <a:gd name="connsiteY39" fmla="*/ 88166 h 1437300"/>
              <a:gd name="connsiteX40" fmla="*/ 823912 w 1235949"/>
              <a:gd name="connsiteY40" fmla="*/ 58 h 1437300"/>
              <a:gd name="connsiteX41" fmla="*/ 852487 w 1235949"/>
              <a:gd name="connsiteY41" fmla="*/ 84506 h 1437300"/>
              <a:gd name="connsiteX42" fmla="*/ 862012 w 1235949"/>
              <a:gd name="connsiteY42" fmla="*/ 148800 h 1437300"/>
              <a:gd name="connsiteX43" fmla="*/ 847725 w 1235949"/>
              <a:gd name="connsiteY43" fmla="*/ 207228 h 1437300"/>
              <a:gd name="connsiteX44" fmla="*/ 812006 w 1235949"/>
              <a:gd name="connsiteY44" fmla="*/ 297715 h 1437300"/>
              <a:gd name="connsiteX45" fmla="*/ 797718 w 1235949"/>
              <a:gd name="connsiteY45" fmla="*/ 354865 h 1437300"/>
              <a:gd name="connsiteX46" fmla="*/ 781050 w 1235949"/>
              <a:gd name="connsiteY46" fmla="*/ 395346 h 1437300"/>
              <a:gd name="connsiteX47" fmla="*/ 754856 w 1235949"/>
              <a:gd name="connsiteY47" fmla="*/ 445353 h 1437300"/>
              <a:gd name="connsiteX48" fmla="*/ 762000 w 1235949"/>
              <a:gd name="connsiteY48" fmla="*/ 481071 h 1437300"/>
              <a:gd name="connsiteX49" fmla="*/ 733424 w 1235949"/>
              <a:gd name="connsiteY49" fmla="*/ 483453 h 1437300"/>
              <a:gd name="connsiteX50" fmla="*/ 688181 w 1235949"/>
              <a:gd name="connsiteY50" fmla="*/ 519171 h 1437300"/>
              <a:gd name="connsiteX51" fmla="*/ 642937 w 1235949"/>
              <a:gd name="connsiteY51" fmla="*/ 562034 h 1437300"/>
              <a:gd name="connsiteX52" fmla="*/ 607218 w 1235949"/>
              <a:gd name="connsiteY52" fmla="*/ 604896 h 1437300"/>
              <a:gd name="connsiteX53" fmla="*/ 602456 w 1235949"/>
              <a:gd name="connsiteY53" fmla="*/ 612040 h 1437300"/>
              <a:gd name="connsiteX54" fmla="*/ 573881 w 1235949"/>
              <a:gd name="connsiteY54" fmla="*/ 628709 h 1437300"/>
              <a:gd name="connsiteX55" fmla="*/ 554831 w 1235949"/>
              <a:gd name="connsiteY55" fmla="*/ 638234 h 1437300"/>
              <a:gd name="connsiteX56" fmla="*/ 542925 w 1235949"/>
              <a:gd name="connsiteY56" fmla="*/ 645378 h 1437300"/>
              <a:gd name="connsiteX57" fmla="*/ 535781 w 1235949"/>
              <a:gd name="connsiteY57" fmla="*/ 647759 h 1437300"/>
              <a:gd name="connsiteX58" fmla="*/ 516731 w 1235949"/>
              <a:gd name="connsiteY58" fmla="*/ 662046 h 1437300"/>
              <a:gd name="connsiteX59" fmla="*/ 500062 w 1235949"/>
              <a:gd name="connsiteY59" fmla="*/ 676334 h 1437300"/>
              <a:gd name="connsiteX60" fmla="*/ 490537 w 1235949"/>
              <a:gd name="connsiteY60" fmla="*/ 714434 h 1437300"/>
              <a:gd name="connsiteX61" fmla="*/ 490537 w 1235949"/>
              <a:gd name="connsiteY61" fmla="*/ 831115 h 1437300"/>
              <a:gd name="connsiteX62" fmla="*/ 495300 w 1235949"/>
              <a:gd name="connsiteY62" fmla="*/ 864453 h 1437300"/>
              <a:gd name="connsiteX63" fmla="*/ 492918 w 1235949"/>
              <a:gd name="connsiteY63" fmla="*/ 897790 h 1437300"/>
              <a:gd name="connsiteX64" fmla="*/ 483393 w 1235949"/>
              <a:gd name="connsiteY64" fmla="*/ 895409 h 1437300"/>
              <a:gd name="connsiteX65" fmla="*/ 478631 w 1235949"/>
              <a:gd name="connsiteY65" fmla="*/ 888265 h 1437300"/>
              <a:gd name="connsiteX66" fmla="*/ 447675 w 1235949"/>
              <a:gd name="connsiteY66" fmla="*/ 878740 h 1437300"/>
              <a:gd name="connsiteX67" fmla="*/ 445293 w 1235949"/>
              <a:gd name="connsiteY67" fmla="*/ 871596 h 1437300"/>
              <a:gd name="connsiteX68" fmla="*/ 438150 w 1235949"/>
              <a:gd name="connsiteY68" fmla="*/ 845403 h 1437300"/>
              <a:gd name="connsiteX69" fmla="*/ 421481 w 1235949"/>
              <a:gd name="connsiteY69" fmla="*/ 854928 h 1437300"/>
              <a:gd name="connsiteX70" fmla="*/ 407193 w 1235949"/>
              <a:gd name="connsiteY70" fmla="*/ 859690 h 1437300"/>
              <a:gd name="connsiteX71" fmla="*/ 397668 w 1235949"/>
              <a:gd name="connsiteY71" fmla="*/ 869215 h 1437300"/>
              <a:gd name="connsiteX72" fmla="*/ 395287 w 1235949"/>
              <a:gd name="connsiteY72" fmla="*/ 876359 h 1437300"/>
              <a:gd name="connsiteX73" fmla="*/ 388143 w 1235949"/>
              <a:gd name="connsiteY73" fmla="*/ 885884 h 1437300"/>
              <a:gd name="connsiteX74" fmla="*/ 369093 w 1235949"/>
              <a:gd name="connsiteY74" fmla="*/ 902553 h 1437300"/>
              <a:gd name="connsiteX75" fmla="*/ 371475 w 1235949"/>
              <a:gd name="connsiteY75" fmla="*/ 938271 h 1437300"/>
              <a:gd name="connsiteX76" fmla="*/ 373856 w 1235949"/>
              <a:gd name="connsiteY76" fmla="*/ 945415 h 1437300"/>
              <a:gd name="connsiteX77" fmla="*/ 381000 w 1235949"/>
              <a:gd name="connsiteY77" fmla="*/ 950178 h 1437300"/>
              <a:gd name="connsiteX78" fmla="*/ 390525 w 1235949"/>
              <a:gd name="connsiteY78" fmla="*/ 966846 h 1437300"/>
              <a:gd name="connsiteX79" fmla="*/ 392906 w 1235949"/>
              <a:gd name="connsiteY79" fmla="*/ 976371 h 1437300"/>
              <a:gd name="connsiteX80" fmla="*/ 400050 w 1235949"/>
              <a:gd name="connsiteY80" fmla="*/ 988278 h 1437300"/>
              <a:gd name="connsiteX81" fmla="*/ 407193 w 1235949"/>
              <a:gd name="connsiteY81" fmla="*/ 1023996 h 1437300"/>
              <a:gd name="connsiteX82" fmla="*/ 404812 w 1235949"/>
              <a:gd name="connsiteY82" fmla="*/ 1040665 h 1437300"/>
              <a:gd name="connsiteX83" fmla="*/ 378618 w 1235949"/>
              <a:gd name="connsiteY83" fmla="*/ 1033521 h 1437300"/>
              <a:gd name="connsiteX84" fmla="*/ 354806 w 1235949"/>
              <a:gd name="connsiteY84" fmla="*/ 1012090 h 1437300"/>
              <a:gd name="connsiteX85" fmla="*/ 350043 w 1235949"/>
              <a:gd name="connsiteY85" fmla="*/ 1004946 h 1437300"/>
              <a:gd name="connsiteX86" fmla="*/ 342900 w 1235949"/>
              <a:gd name="connsiteY86" fmla="*/ 1000184 h 1437300"/>
              <a:gd name="connsiteX87" fmla="*/ 307181 w 1235949"/>
              <a:gd name="connsiteY87" fmla="*/ 1007328 h 1437300"/>
              <a:gd name="connsiteX88" fmla="*/ 295275 w 1235949"/>
              <a:gd name="connsiteY88" fmla="*/ 1019234 h 1437300"/>
              <a:gd name="connsiteX89" fmla="*/ 288131 w 1235949"/>
              <a:gd name="connsiteY89" fmla="*/ 1043046 h 1437300"/>
              <a:gd name="connsiteX90" fmla="*/ 285750 w 1235949"/>
              <a:gd name="connsiteY90" fmla="*/ 1054953 h 1437300"/>
              <a:gd name="connsiteX91" fmla="*/ 278606 w 1235949"/>
              <a:gd name="connsiteY91" fmla="*/ 1057334 h 1437300"/>
              <a:gd name="connsiteX92" fmla="*/ 259556 w 1235949"/>
              <a:gd name="connsiteY92" fmla="*/ 1052571 h 1437300"/>
              <a:gd name="connsiteX93" fmla="*/ 252412 w 1235949"/>
              <a:gd name="connsiteY93" fmla="*/ 1040665 h 1437300"/>
              <a:gd name="connsiteX94" fmla="*/ 235743 w 1235949"/>
              <a:gd name="connsiteY94" fmla="*/ 1023996 h 1437300"/>
              <a:gd name="connsiteX95" fmla="*/ 235743 w 1235949"/>
              <a:gd name="connsiteY95" fmla="*/ 1023996 h 1437300"/>
              <a:gd name="connsiteX96" fmla="*/ 226218 w 1235949"/>
              <a:gd name="connsiteY96" fmla="*/ 1019234 h 1437300"/>
              <a:gd name="connsiteX97" fmla="*/ 207168 w 1235949"/>
              <a:gd name="connsiteY97" fmla="*/ 1007328 h 1437300"/>
              <a:gd name="connsiteX98" fmla="*/ 197643 w 1235949"/>
              <a:gd name="connsiteY98" fmla="*/ 1004946 h 1437300"/>
              <a:gd name="connsiteX99" fmla="*/ 166687 w 1235949"/>
              <a:gd name="connsiteY99" fmla="*/ 1000184 h 1437300"/>
              <a:gd name="connsiteX100" fmla="*/ 150018 w 1235949"/>
              <a:gd name="connsiteY100" fmla="*/ 995421 h 1437300"/>
              <a:gd name="connsiteX101" fmla="*/ 126206 w 1235949"/>
              <a:gd name="connsiteY101" fmla="*/ 985896 h 1437300"/>
              <a:gd name="connsiteX102" fmla="*/ 111918 w 1235949"/>
              <a:gd name="connsiteY102" fmla="*/ 978753 h 1437300"/>
              <a:gd name="connsiteX103" fmla="*/ 52387 w 1235949"/>
              <a:gd name="connsiteY103" fmla="*/ 983515 h 1437300"/>
              <a:gd name="connsiteX104" fmla="*/ 45243 w 1235949"/>
              <a:gd name="connsiteY104" fmla="*/ 988278 h 1437300"/>
              <a:gd name="connsiteX105" fmla="*/ 23812 w 1235949"/>
              <a:gd name="connsiteY105" fmla="*/ 1009709 h 1437300"/>
              <a:gd name="connsiteX106" fmla="*/ 16668 w 1235949"/>
              <a:gd name="connsiteY106" fmla="*/ 1033521 h 1437300"/>
              <a:gd name="connsiteX107" fmla="*/ 11906 w 1235949"/>
              <a:gd name="connsiteY107" fmla="*/ 1040665 h 1437300"/>
              <a:gd name="connsiteX108" fmla="*/ 9525 w 1235949"/>
              <a:gd name="connsiteY108" fmla="*/ 1081146 h 1437300"/>
              <a:gd name="connsiteX109" fmla="*/ 7143 w 1235949"/>
              <a:gd name="connsiteY109" fmla="*/ 1090671 h 1437300"/>
              <a:gd name="connsiteX110" fmla="*/ 4762 w 1235949"/>
              <a:gd name="connsiteY110" fmla="*/ 1104959 h 1437300"/>
              <a:gd name="connsiteX111" fmla="*/ 2381 w 1235949"/>
              <a:gd name="connsiteY111" fmla="*/ 1135915 h 1437300"/>
              <a:gd name="connsiteX112" fmla="*/ 0 w 1235949"/>
              <a:gd name="connsiteY112" fmla="*/ 1143059 h 1437300"/>
              <a:gd name="connsiteX113" fmla="*/ 2381 w 1235949"/>
              <a:gd name="connsiteY113" fmla="*/ 1209734 h 1437300"/>
              <a:gd name="connsiteX114" fmla="*/ 19050 w 1235949"/>
              <a:gd name="connsiteY114" fmla="*/ 1221640 h 1437300"/>
              <a:gd name="connsiteX115" fmla="*/ 45243 w 1235949"/>
              <a:gd name="connsiteY115" fmla="*/ 1233546 h 1437300"/>
              <a:gd name="connsiteX116" fmla="*/ 59531 w 1235949"/>
              <a:gd name="connsiteY116" fmla="*/ 1238309 h 1437300"/>
              <a:gd name="connsiteX117" fmla="*/ 83343 w 1235949"/>
              <a:gd name="connsiteY117" fmla="*/ 1254978 h 1437300"/>
              <a:gd name="connsiteX118" fmla="*/ 90487 w 1235949"/>
              <a:gd name="connsiteY118" fmla="*/ 1262121 h 1437300"/>
              <a:gd name="connsiteX119" fmla="*/ 104775 w 1235949"/>
              <a:gd name="connsiteY119" fmla="*/ 1266884 h 1437300"/>
              <a:gd name="connsiteX120" fmla="*/ 123825 w 1235949"/>
              <a:gd name="connsiteY120" fmla="*/ 1271646 h 1437300"/>
              <a:gd name="connsiteX121" fmla="*/ 138112 w 1235949"/>
              <a:gd name="connsiteY121" fmla="*/ 1276409 h 1437300"/>
              <a:gd name="connsiteX122" fmla="*/ 223837 w 1235949"/>
              <a:gd name="connsiteY122" fmla="*/ 1285934 h 1437300"/>
              <a:gd name="connsiteX123" fmla="*/ 257175 w 1235949"/>
              <a:gd name="connsiteY123" fmla="*/ 1314509 h 1437300"/>
              <a:gd name="connsiteX124" fmla="*/ 261937 w 1235949"/>
              <a:gd name="connsiteY124" fmla="*/ 1321653 h 1437300"/>
              <a:gd name="connsiteX125" fmla="*/ 264318 w 1235949"/>
              <a:gd name="connsiteY125" fmla="*/ 1328796 h 1437300"/>
              <a:gd name="connsiteX126" fmla="*/ 271462 w 1235949"/>
              <a:gd name="connsiteY126" fmla="*/ 1343084 h 1437300"/>
              <a:gd name="connsiteX127" fmla="*/ 276225 w 1235949"/>
              <a:gd name="connsiteY127" fmla="*/ 1350228 h 1437300"/>
              <a:gd name="connsiteX128" fmla="*/ 285750 w 1235949"/>
              <a:gd name="connsiteY128" fmla="*/ 1352609 h 1437300"/>
              <a:gd name="connsiteX129" fmla="*/ 328612 w 1235949"/>
              <a:gd name="connsiteY129" fmla="*/ 1347846 h 1437300"/>
              <a:gd name="connsiteX130" fmla="*/ 342900 w 1235949"/>
              <a:gd name="connsiteY130" fmla="*/ 1345465 h 1437300"/>
              <a:gd name="connsiteX131" fmla="*/ 366712 w 1235949"/>
              <a:gd name="connsiteY131" fmla="*/ 1350228 h 1437300"/>
              <a:gd name="connsiteX132" fmla="*/ 373856 w 1235949"/>
              <a:gd name="connsiteY132" fmla="*/ 1383565 h 1437300"/>
              <a:gd name="connsiteX133" fmla="*/ 381000 w 1235949"/>
              <a:gd name="connsiteY133" fmla="*/ 1412140 h 1437300"/>
              <a:gd name="connsiteX134" fmla="*/ 381000 w 1235949"/>
              <a:gd name="connsiteY134" fmla="*/ 1435953 h 1437300"/>
              <a:gd name="connsiteX0" fmla="*/ 381000 w 1235949"/>
              <a:gd name="connsiteY0" fmla="*/ 1435953 h 1437300"/>
              <a:gd name="connsiteX1" fmla="*/ 411956 w 1235949"/>
              <a:gd name="connsiteY1" fmla="*/ 1431190 h 1437300"/>
              <a:gd name="connsiteX2" fmla="*/ 447675 w 1235949"/>
              <a:gd name="connsiteY2" fmla="*/ 1404996 h 1437300"/>
              <a:gd name="connsiteX3" fmla="*/ 500062 w 1235949"/>
              <a:gd name="connsiteY3" fmla="*/ 1376422 h 1437300"/>
              <a:gd name="connsiteX4" fmla="*/ 550068 w 1235949"/>
              <a:gd name="connsiteY4" fmla="*/ 1364515 h 1437300"/>
              <a:gd name="connsiteX5" fmla="*/ 607219 w 1235949"/>
              <a:gd name="connsiteY5" fmla="*/ 1328797 h 1437300"/>
              <a:gd name="connsiteX6" fmla="*/ 666750 w 1235949"/>
              <a:gd name="connsiteY6" fmla="*/ 1328796 h 1437300"/>
              <a:gd name="connsiteX7" fmla="*/ 645318 w 1235949"/>
              <a:gd name="connsiteY7" fmla="*/ 1295459 h 1437300"/>
              <a:gd name="connsiteX8" fmla="*/ 616744 w 1235949"/>
              <a:gd name="connsiteY8" fmla="*/ 1266884 h 1437300"/>
              <a:gd name="connsiteX9" fmla="*/ 681036 w 1235949"/>
              <a:gd name="connsiteY9" fmla="*/ 1271647 h 1437300"/>
              <a:gd name="connsiteX10" fmla="*/ 673893 w 1235949"/>
              <a:gd name="connsiteY10" fmla="*/ 1300221 h 1437300"/>
              <a:gd name="connsiteX11" fmla="*/ 692943 w 1235949"/>
              <a:gd name="connsiteY11" fmla="*/ 1312128 h 1437300"/>
              <a:gd name="connsiteX12" fmla="*/ 752474 w 1235949"/>
              <a:gd name="connsiteY12" fmla="*/ 1316890 h 1437300"/>
              <a:gd name="connsiteX13" fmla="*/ 826293 w 1235949"/>
              <a:gd name="connsiteY13" fmla="*/ 1326415 h 1437300"/>
              <a:gd name="connsiteX14" fmla="*/ 890588 w 1235949"/>
              <a:gd name="connsiteY14" fmla="*/ 1331178 h 1437300"/>
              <a:gd name="connsiteX15" fmla="*/ 938212 w 1235949"/>
              <a:gd name="connsiteY15" fmla="*/ 1333559 h 1437300"/>
              <a:gd name="connsiteX16" fmla="*/ 952500 w 1235949"/>
              <a:gd name="connsiteY16" fmla="*/ 1312127 h 1437300"/>
              <a:gd name="connsiteX17" fmla="*/ 988218 w 1235949"/>
              <a:gd name="connsiteY17" fmla="*/ 1290696 h 1437300"/>
              <a:gd name="connsiteX18" fmla="*/ 1019174 w 1235949"/>
              <a:gd name="connsiteY18" fmla="*/ 1259740 h 1437300"/>
              <a:gd name="connsiteX19" fmla="*/ 1035843 w 1235949"/>
              <a:gd name="connsiteY19" fmla="*/ 1216878 h 1437300"/>
              <a:gd name="connsiteX20" fmla="*/ 1062037 w 1235949"/>
              <a:gd name="connsiteY20" fmla="*/ 1150203 h 1437300"/>
              <a:gd name="connsiteX21" fmla="*/ 1069181 w 1235949"/>
              <a:gd name="connsiteY21" fmla="*/ 1121628 h 1437300"/>
              <a:gd name="connsiteX22" fmla="*/ 997743 w 1235949"/>
              <a:gd name="connsiteY22" fmla="*/ 1135915 h 1437300"/>
              <a:gd name="connsiteX23" fmla="*/ 1019175 w 1235949"/>
              <a:gd name="connsiteY23" fmla="*/ 1085909 h 1437300"/>
              <a:gd name="connsiteX24" fmla="*/ 1033462 w 1235949"/>
              <a:gd name="connsiteY24" fmla="*/ 1028759 h 1437300"/>
              <a:gd name="connsiteX25" fmla="*/ 1062036 w 1235949"/>
              <a:gd name="connsiteY25" fmla="*/ 971609 h 1437300"/>
              <a:gd name="connsiteX26" fmla="*/ 1119187 w 1235949"/>
              <a:gd name="connsiteY26" fmla="*/ 923984 h 1437300"/>
              <a:gd name="connsiteX27" fmla="*/ 1173956 w 1235949"/>
              <a:gd name="connsiteY27" fmla="*/ 859690 h 1437300"/>
              <a:gd name="connsiteX28" fmla="*/ 1235868 w 1235949"/>
              <a:gd name="connsiteY28" fmla="*/ 831115 h 1437300"/>
              <a:gd name="connsiteX29" fmla="*/ 1185861 w 1235949"/>
              <a:gd name="connsiteY29" fmla="*/ 778728 h 1437300"/>
              <a:gd name="connsiteX30" fmla="*/ 1133475 w 1235949"/>
              <a:gd name="connsiteY30" fmla="*/ 745390 h 1437300"/>
              <a:gd name="connsiteX31" fmla="*/ 1088231 w 1235949"/>
              <a:gd name="connsiteY31" fmla="*/ 662046 h 1437300"/>
              <a:gd name="connsiteX32" fmla="*/ 1064418 w 1235949"/>
              <a:gd name="connsiteY32" fmla="*/ 609659 h 1437300"/>
              <a:gd name="connsiteX33" fmla="*/ 1031081 w 1235949"/>
              <a:gd name="connsiteY33" fmla="*/ 535840 h 1437300"/>
              <a:gd name="connsiteX34" fmla="*/ 992981 w 1235949"/>
              <a:gd name="connsiteY34" fmla="*/ 452496 h 1437300"/>
              <a:gd name="connsiteX35" fmla="*/ 969168 w 1235949"/>
              <a:gd name="connsiteY35" fmla="*/ 397728 h 1437300"/>
              <a:gd name="connsiteX36" fmla="*/ 947738 w 1235949"/>
              <a:gd name="connsiteY36" fmla="*/ 333434 h 1437300"/>
              <a:gd name="connsiteX37" fmla="*/ 926306 w 1235949"/>
              <a:gd name="connsiteY37" fmla="*/ 242946 h 1437300"/>
              <a:gd name="connsiteX38" fmla="*/ 900112 w 1235949"/>
              <a:gd name="connsiteY38" fmla="*/ 161985 h 1437300"/>
              <a:gd name="connsiteX39" fmla="*/ 871537 w 1235949"/>
              <a:gd name="connsiteY39" fmla="*/ 88166 h 1437300"/>
              <a:gd name="connsiteX40" fmla="*/ 823912 w 1235949"/>
              <a:gd name="connsiteY40" fmla="*/ 58 h 1437300"/>
              <a:gd name="connsiteX41" fmla="*/ 852487 w 1235949"/>
              <a:gd name="connsiteY41" fmla="*/ 84506 h 1437300"/>
              <a:gd name="connsiteX42" fmla="*/ 862012 w 1235949"/>
              <a:gd name="connsiteY42" fmla="*/ 148800 h 1437300"/>
              <a:gd name="connsiteX43" fmla="*/ 847725 w 1235949"/>
              <a:gd name="connsiteY43" fmla="*/ 207228 h 1437300"/>
              <a:gd name="connsiteX44" fmla="*/ 812006 w 1235949"/>
              <a:gd name="connsiteY44" fmla="*/ 297715 h 1437300"/>
              <a:gd name="connsiteX45" fmla="*/ 797718 w 1235949"/>
              <a:gd name="connsiteY45" fmla="*/ 354865 h 1437300"/>
              <a:gd name="connsiteX46" fmla="*/ 781050 w 1235949"/>
              <a:gd name="connsiteY46" fmla="*/ 395346 h 1437300"/>
              <a:gd name="connsiteX47" fmla="*/ 754856 w 1235949"/>
              <a:gd name="connsiteY47" fmla="*/ 445353 h 1437300"/>
              <a:gd name="connsiteX48" fmla="*/ 762000 w 1235949"/>
              <a:gd name="connsiteY48" fmla="*/ 481071 h 1437300"/>
              <a:gd name="connsiteX49" fmla="*/ 733424 w 1235949"/>
              <a:gd name="connsiteY49" fmla="*/ 483453 h 1437300"/>
              <a:gd name="connsiteX50" fmla="*/ 688181 w 1235949"/>
              <a:gd name="connsiteY50" fmla="*/ 519171 h 1437300"/>
              <a:gd name="connsiteX51" fmla="*/ 642937 w 1235949"/>
              <a:gd name="connsiteY51" fmla="*/ 562034 h 1437300"/>
              <a:gd name="connsiteX52" fmla="*/ 607218 w 1235949"/>
              <a:gd name="connsiteY52" fmla="*/ 604896 h 1437300"/>
              <a:gd name="connsiteX53" fmla="*/ 602456 w 1235949"/>
              <a:gd name="connsiteY53" fmla="*/ 612040 h 1437300"/>
              <a:gd name="connsiteX54" fmla="*/ 573881 w 1235949"/>
              <a:gd name="connsiteY54" fmla="*/ 628709 h 1437300"/>
              <a:gd name="connsiteX55" fmla="*/ 554831 w 1235949"/>
              <a:gd name="connsiteY55" fmla="*/ 638234 h 1437300"/>
              <a:gd name="connsiteX56" fmla="*/ 542925 w 1235949"/>
              <a:gd name="connsiteY56" fmla="*/ 645378 h 1437300"/>
              <a:gd name="connsiteX57" fmla="*/ 535781 w 1235949"/>
              <a:gd name="connsiteY57" fmla="*/ 647759 h 1437300"/>
              <a:gd name="connsiteX58" fmla="*/ 516731 w 1235949"/>
              <a:gd name="connsiteY58" fmla="*/ 662046 h 1437300"/>
              <a:gd name="connsiteX59" fmla="*/ 500062 w 1235949"/>
              <a:gd name="connsiteY59" fmla="*/ 676334 h 1437300"/>
              <a:gd name="connsiteX60" fmla="*/ 490537 w 1235949"/>
              <a:gd name="connsiteY60" fmla="*/ 714434 h 1437300"/>
              <a:gd name="connsiteX61" fmla="*/ 490537 w 1235949"/>
              <a:gd name="connsiteY61" fmla="*/ 831115 h 1437300"/>
              <a:gd name="connsiteX62" fmla="*/ 495300 w 1235949"/>
              <a:gd name="connsiteY62" fmla="*/ 864453 h 1437300"/>
              <a:gd name="connsiteX63" fmla="*/ 492918 w 1235949"/>
              <a:gd name="connsiteY63" fmla="*/ 897790 h 1437300"/>
              <a:gd name="connsiteX64" fmla="*/ 483393 w 1235949"/>
              <a:gd name="connsiteY64" fmla="*/ 895409 h 1437300"/>
              <a:gd name="connsiteX65" fmla="*/ 478631 w 1235949"/>
              <a:gd name="connsiteY65" fmla="*/ 888265 h 1437300"/>
              <a:gd name="connsiteX66" fmla="*/ 447675 w 1235949"/>
              <a:gd name="connsiteY66" fmla="*/ 878740 h 1437300"/>
              <a:gd name="connsiteX67" fmla="*/ 445293 w 1235949"/>
              <a:gd name="connsiteY67" fmla="*/ 871596 h 1437300"/>
              <a:gd name="connsiteX68" fmla="*/ 438150 w 1235949"/>
              <a:gd name="connsiteY68" fmla="*/ 845403 h 1437300"/>
              <a:gd name="connsiteX69" fmla="*/ 421481 w 1235949"/>
              <a:gd name="connsiteY69" fmla="*/ 854928 h 1437300"/>
              <a:gd name="connsiteX70" fmla="*/ 407193 w 1235949"/>
              <a:gd name="connsiteY70" fmla="*/ 859690 h 1437300"/>
              <a:gd name="connsiteX71" fmla="*/ 397668 w 1235949"/>
              <a:gd name="connsiteY71" fmla="*/ 869215 h 1437300"/>
              <a:gd name="connsiteX72" fmla="*/ 395287 w 1235949"/>
              <a:gd name="connsiteY72" fmla="*/ 876359 h 1437300"/>
              <a:gd name="connsiteX73" fmla="*/ 388143 w 1235949"/>
              <a:gd name="connsiteY73" fmla="*/ 885884 h 1437300"/>
              <a:gd name="connsiteX74" fmla="*/ 369093 w 1235949"/>
              <a:gd name="connsiteY74" fmla="*/ 902553 h 1437300"/>
              <a:gd name="connsiteX75" fmla="*/ 371475 w 1235949"/>
              <a:gd name="connsiteY75" fmla="*/ 938271 h 1437300"/>
              <a:gd name="connsiteX76" fmla="*/ 373856 w 1235949"/>
              <a:gd name="connsiteY76" fmla="*/ 945415 h 1437300"/>
              <a:gd name="connsiteX77" fmla="*/ 381000 w 1235949"/>
              <a:gd name="connsiteY77" fmla="*/ 950178 h 1437300"/>
              <a:gd name="connsiteX78" fmla="*/ 390525 w 1235949"/>
              <a:gd name="connsiteY78" fmla="*/ 966846 h 1437300"/>
              <a:gd name="connsiteX79" fmla="*/ 392906 w 1235949"/>
              <a:gd name="connsiteY79" fmla="*/ 976371 h 1437300"/>
              <a:gd name="connsiteX80" fmla="*/ 400050 w 1235949"/>
              <a:gd name="connsiteY80" fmla="*/ 988278 h 1437300"/>
              <a:gd name="connsiteX81" fmla="*/ 407193 w 1235949"/>
              <a:gd name="connsiteY81" fmla="*/ 1023996 h 1437300"/>
              <a:gd name="connsiteX82" fmla="*/ 404812 w 1235949"/>
              <a:gd name="connsiteY82" fmla="*/ 1040665 h 1437300"/>
              <a:gd name="connsiteX83" fmla="*/ 378618 w 1235949"/>
              <a:gd name="connsiteY83" fmla="*/ 1033521 h 1437300"/>
              <a:gd name="connsiteX84" fmla="*/ 354806 w 1235949"/>
              <a:gd name="connsiteY84" fmla="*/ 1012090 h 1437300"/>
              <a:gd name="connsiteX85" fmla="*/ 350043 w 1235949"/>
              <a:gd name="connsiteY85" fmla="*/ 1004946 h 1437300"/>
              <a:gd name="connsiteX86" fmla="*/ 342900 w 1235949"/>
              <a:gd name="connsiteY86" fmla="*/ 1000184 h 1437300"/>
              <a:gd name="connsiteX87" fmla="*/ 307181 w 1235949"/>
              <a:gd name="connsiteY87" fmla="*/ 1007328 h 1437300"/>
              <a:gd name="connsiteX88" fmla="*/ 295275 w 1235949"/>
              <a:gd name="connsiteY88" fmla="*/ 1019234 h 1437300"/>
              <a:gd name="connsiteX89" fmla="*/ 288131 w 1235949"/>
              <a:gd name="connsiteY89" fmla="*/ 1043046 h 1437300"/>
              <a:gd name="connsiteX90" fmla="*/ 285750 w 1235949"/>
              <a:gd name="connsiteY90" fmla="*/ 1054953 h 1437300"/>
              <a:gd name="connsiteX91" fmla="*/ 278606 w 1235949"/>
              <a:gd name="connsiteY91" fmla="*/ 1057334 h 1437300"/>
              <a:gd name="connsiteX92" fmla="*/ 259556 w 1235949"/>
              <a:gd name="connsiteY92" fmla="*/ 1052571 h 1437300"/>
              <a:gd name="connsiteX93" fmla="*/ 252412 w 1235949"/>
              <a:gd name="connsiteY93" fmla="*/ 1040665 h 1437300"/>
              <a:gd name="connsiteX94" fmla="*/ 235743 w 1235949"/>
              <a:gd name="connsiteY94" fmla="*/ 1023996 h 1437300"/>
              <a:gd name="connsiteX95" fmla="*/ 235743 w 1235949"/>
              <a:gd name="connsiteY95" fmla="*/ 1023996 h 1437300"/>
              <a:gd name="connsiteX96" fmla="*/ 226218 w 1235949"/>
              <a:gd name="connsiteY96" fmla="*/ 1019234 h 1437300"/>
              <a:gd name="connsiteX97" fmla="*/ 207168 w 1235949"/>
              <a:gd name="connsiteY97" fmla="*/ 1007328 h 1437300"/>
              <a:gd name="connsiteX98" fmla="*/ 197643 w 1235949"/>
              <a:gd name="connsiteY98" fmla="*/ 1004946 h 1437300"/>
              <a:gd name="connsiteX99" fmla="*/ 166687 w 1235949"/>
              <a:gd name="connsiteY99" fmla="*/ 1000184 h 1437300"/>
              <a:gd name="connsiteX100" fmla="*/ 150018 w 1235949"/>
              <a:gd name="connsiteY100" fmla="*/ 995421 h 1437300"/>
              <a:gd name="connsiteX101" fmla="*/ 126206 w 1235949"/>
              <a:gd name="connsiteY101" fmla="*/ 985896 h 1437300"/>
              <a:gd name="connsiteX102" fmla="*/ 111918 w 1235949"/>
              <a:gd name="connsiteY102" fmla="*/ 978753 h 1437300"/>
              <a:gd name="connsiteX103" fmla="*/ 52387 w 1235949"/>
              <a:gd name="connsiteY103" fmla="*/ 983515 h 1437300"/>
              <a:gd name="connsiteX104" fmla="*/ 45243 w 1235949"/>
              <a:gd name="connsiteY104" fmla="*/ 988278 h 1437300"/>
              <a:gd name="connsiteX105" fmla="*/ 23812 w 1235949"/>
              <a:gd name="connsiteY105" fmla="*/ 1009709 h 1437300"/>
              <a:gd name="connsiteX106" fmla="*/ 16668 w 1235949"/>
              <a:gd name="connsiteY106" fmla="*/ 1033521 h 1437300"/>
              <a:gd name="connsiteX107" fmla="*/ 11906 w 1235949"/>
              <a:gd name="connsiteY107" fmla="*/ 1040665 h 1437300"/>
              <a:gd name="connsiteX108" fmla="*/ 9525 w 1235949"/>
              <a:gd name="connsiteY108" fmla="*/ 1081146 h 1437300"/>
              <a:gd name="connsiteX109" fmla="*/ 7143 w 1235949"/>
              <a:gd name="connsiteY109" fmla="*/ 1090671 h 1437300"/>
              <a:gd name="connsiteX110" fmla="*/ 4762 w 1235949"/>
              <a:gd name="connsiteY110" fmla="*/ 1104959 h 1437300"/>
              <a:gd name="connsiteX111" fmla="*/ 2381 w 1235949"/>
              <a:gd name="connsiteY111" fmla="*/ 1135915 h 1437300"/>
              <a:gd name="connsiteX112" fmla="*/ 0 w 1235949"/>
              <a:gd name="connsiteY112" fmla="*/ 1143059 h 1437300"/>
              <a:gd name="connsiteX113" fmla="*/ 2381 w 1235949"/>
              <a:gd name="connsiteY113" fmla="*/ 1209734 h 1437300"/>
              <a:gd name="connsiteX114" fmla="*/ 19050 w 1235949"/>
              <a:gd name="connsiteY114" fmla="*/ 1221640 h 1437300"/>
              <a:gd name="connsiteX115" fmla="*/ 45243 w 1235949"/>
              <a:gd name="connsiteY115" fmla="*/ 1233546 h 1437300"/>
              <a:gd name="connsiteX116" fmla="*/ 59531 w 1235949"/>
              <a:gd name="connsiteY116" fmla="*/ 1238309 h 1437300"/>
              <a:gd name="connsiteX117" fmla="*/ 83343 w 1235949"/>
              <a:gd name="connsiteY117" fmla="*/ 1254978 h 1437300"/>
              <a:gd name="connsiteX118" fmla="*/ 90487 w 1235949"/>
              <a:gd name="connsiteY118" fmla="*/ 1262121 h 1437300"/>
              <a:gd name="connsiteX119" fmla="*/ 104775 w 1235949"/>
              <a:gd name="connsiteY119" fmla="*/ 1266884 h 1437300"/>
              <a:gd name="connsiteX120" fmla="*/ 123825 w 1235949"/>
              <a:gd name="connsiteY120" fmla="*/ 1271646 h 1437300"/>
              <a:gd name="connsiteX121" fmla="*/ 138112 w 1235949"/>
              <a:gd name="connsiteY121" fmla="*/ 1276409 h 1437300"/>
              <a:gd name="connsiteX122" fmla="*/ 223837 w 1235949"/>
              <a:gd name="connsiteY122" fmla="*/ 1285934 h 1437300"/>
              <a:gd name="connsiteX123" fmla="*/ 257175 w 1235949"/>
              <a:gd name="connsiteY123" fmla="*/ 1314509 h 1437300"/>
              <a:gd name="connsiteX124" fmla="*/ 261937 w 1235949"/>
              <a:gd name="connsiteY124" fmla="*/ 1321653 h 1437300"/>
              <a:gd name="connsiteX125" fmla="*/ 264318 w 1235949"/>
              <a:gd name="connsiteY125" fmla="*/ 1328796 h 1437300"/>
              <a:gd name="connsiteX126" fmla="*/ 271462 w 1235949"/>
              <a:gd name="connsiteY126" fmla="*/ 1343084 h 1437300"/>
              <a:gd name="connsiteX127" fmla="*/ 276225 w 1235949"/>
              <a:gd name="connsiteY127" fmla="*/ 1350228 h 1437300"/>
              <a:gd name="connsiteX128" fmla="*/ 285750 w 1235949"/>
              <a:gd name="connsiteY128" fmla="*/ 1352609 h 1437300"/>
              <a:gd name="connsiteX129" fmla="*/ 328612 w 1235949"/>
              <a:gd name="connsiteY129" fmla="*/ 1347846 h 1437300"/>
              <a:gd name="connsiteX130" fmla="*/ 342900 w 1235949"/>
              <a:gd name="connsiteY130" fmla="*/ 1345465 h 1437300"/>
              <a:gd name="connsiteX131" fmla="*/ 366712 w 1235949"/>
              <a:gd name="connsiteY131" fmla="*/ 1350228 h 1437300"/>
              <a:gd name="connsiteX132" fmla="*/ 373856 w 1235949"/>
              <a:gd name="connsiteY132" fmla="*/ 1383565 h 1437300"/>
              <a:gd name="connsiteX133" fmla="*/ 381000 w 1235949"/>
              <a:gd name="connsiteY133" fmla="*/ 1412140 h 1437300"/>
              <a:gd name="connsiteX134" fmla="*/ 381000 w 1235949"/>
              <a:gd name="connsiteY134" fmla="*/ 1435953 h 1437300"/>
              <a:gd name="connsiteX0" fmla="*/ 381000 w 1235949"/>
              <a:gd name="connsiteY0" fmla="*/ 1435953 h 1437300"/>
              <a:gd name="connsiteX1" fmla="*/ 411956 w 1235949"/>
              <a:gd name="connsiteY1" fmla="*/ 1431190 h 1437300"/>
              <a:gd name="connsiteX2" fmla="*/ 447675 w 1235949"/>
              <a:gd name="connsiteY2" fmla="*/ 1404996 h 1437300"/>
              <a:gd name="connsiteX3" fmla="*/ 500062 w 1235949"/>
              <a:gd name="connsiteY3" fmla="*/ 1376422 h 1437300"/>
              <a:gd name="connsiteX4" fmla="*/ 550068 w 1235949"/>
              <a:gd name="connsiteY4" fmla="*/ 1364515 h 1437300"/>
              <a:gd name="connsiteX5" fmla="*/ 607219 w 1235949"/>
              <a:gd name="connsiteY5" fmla="*/ 1328797 h 1437300"/>
              <a:gd name="connsiteX6" fmla="*/ 666750 w 1235949"/>
              <a:gd name="connsiteY6" fmla="*/ 1328796 h 1437300"/>
              <a:gd name="connsiteX7" fmla="*/ 645318 w 1235949"/>
              <a:gd name="connsiteY7" fmla="*/ 1295459 h 1437300"/>
              <a:gd name="connsiteX8" fmla="*/ 616744 w 1235949"/>
              <a:gd name="connsiteY8" fmla="*/ 1266884 h 1437300"/>
              <a:gd name="connsiteX9" fmla="*/ 681036 w 1235949"/>
              <a:gd name="connsiteY9" fmla="*/ 1271647 h 1437300"/>
              <a:gd name="connsiteX10" fmla="*/ 673893 w 1235949"/>
              <a:gd name="connsiteY10" fmla="*/ 1300221 h 1437300"/>
              <a:gd name="connsiteX11" fmla="*/ 692943 w 1235949"/>
              <a:gd name="connsiteY11" fmla="*/ 1312128 h 1437300"/>
              <a:gd name="connsiteX12" fmla="*/ 752474 w 1235949"/>
              <a:gd name="connsiteY12" fmla="*/ 1316890 h 1437300"/>
              <a:gd name="connsiteX13" fmla="*/ 826293 w 1235949"/>
              <a:gd name="connsiteY13" fmla="*/ 1326415 h 1437300"/>
              <a:gd name="connsiteX14" fmla="*/ 890588 w 1235949"/>
              <a:gd name="connsiteY14" fmla="*/ 1331178 h 1437300"/>
              <a:gd name="connsiteX15" fmla="*/ 938212 w 1235949"/>
              <a:gd name="connsiteY15" fmla="*/ 1333559 h 1437300"/>
              <a:gd name="connsiteX16" fmla="*/ 952500 w 1235949"/>
              <a:gd name="connsiteY16" fmla="*/ 1312127 h 1437300"/>
              <a:gd name="connsiteX17" fmla="*/ 988218 w 1235949"/>
              <a:gd name="connsiteY17" fmla="*/ 1290696 h 1437300"/>
              <a:gd name="connsiteX18" fmla="*/ 1019174 w 1235949"/>
              <a:gd name="connsiteY18" fmla="*/ 1259740 h 1437300"/>
              <a:gd name="connsiteX19" fmla="*/ 1035843 w 1235949"/>
              <a:gd name="connsiteY19" fmla="*/ 1216878 h 1437300"/>
              <a:gd name="connsiteX20" fmla="*/ 1062037 w 1235949"/>
              <a:gd name="connsiteY20" fmla="*/ 1150203 h 1437300"/>
              <a:gd name="connsiteX21" fmla="*/ 1069181 w 1235949"/>
              <a:gd name="connsiteY21" fmla="*/ 1121628 h 1437300"/>
              <a:gd name="connsiteX22" fmla="*/ 997743 w 1235949"/>
              <a:gd name="connsiteY22" fmla="*/ 1135915 h 1437300"/>
              <a:gd name="connsiteX23" fmla="*/ 1019175 w 1235949"/>
              <a:gd name="connsiteY23" fmla="*/ 1085909 h 1437300"/>
              <a:gd name="connsiteX24" fmla="*/ 1033462 w 1235949"/>
              <a:gd name="connsiteY24" fmla="*/ 1028759 h 1437300"/>
              <a:gd name="connsiteX25" fmla="*/ 1062036 w 1235949"/>
              <a:gd name="connsiteY25" fmla="*/ 971609 h 1437300"/>
              <a:gd name="connsiteX26" fmla="*/ 1119187 w 1235949"/>
              <a:gd name="connsiteY26" fmla="*/ 923984 h 1437300"/>
              <a:gd name="connsiteX27" fmla="*/ 1173956 w 1235949"/>
              <a:gd name="connsiteY27" fmla="*/ 859690 h 1437300"/>
              <a:gd name="connsiteX28" fmla="*/ 1235868 w 1235949"/>
              <a:gd name="connsiteY28" fmla="*/ 831115 h 1437300"/>
              <a:gd name="connsiteX29" fmla="*/ 1185861 w 1235949"/>
              <a:gd name="connsiteY29" fmla="*/ 778728 h 1437300"/>
              <a:gd name="connsiteX30" fmla="*/ 1133475 w 1235949"/>
              <a:gd name="connsiteY30" fmla="*/ 745390 h 1437300"/>
              <a:gd name="connsiteX31" fmla="*/ 1088231 w 1235949"/>
              <a:gd name="connsiteY31" fmla="*/ 662046 h 1437300"/>
              <a:gd name="connsiteX32" fmla="*/ 1064418 w 1235949"/>
              <a:gd name="connsiteY32" fmla="*/ 609659 h 1437300"/>
              <a:gd name="connsiteX33" fmla="*/ 1031081 w 1235949"/>
              <a:gd name="connsiteY33" fmla="*/ 535840 h 1437300"/>
              <a:gd name="connsiteX34" fmla="*/ 992981 w 1235949"/>
              <a:gd name="connsiteY34" fmla="*/ 452496 h 1437300"/>
              <a:gd name="connsiteX35" fmla="*/ 969168 w 1235949"/>
              <a:gd name="connsiteY35" fmla="*/ 397728 h 1437300"/>
              <a:gd name="connsiteX36" fmla="*/ 947738 w 1235949"/>
              <a:gd name="connsiteY36" fmla="*/ 333434 h 1437300"/>
              <a:gd name="connsiteX37" fmla="*/ 926306 w 1235949"/>
              <a:gd name="connsiteY37" fmla="*/ 242946 h 1437300"/>
              <a:gd name="connsiteX38" fmla="*/ 900112 w 1235949"/>
              <a:gd name="connsiteY38" fmla="*/ 161985 h 1437300"/>
              <a:gd name="connsiteX39" fmla="*/ 871537 w 1235949"/>
              <a:gd name="connsiteY39" fmla="*/ 88166 h 1437300"/>
              <a:gd name="connsiteX40" fmla="*/ 823912 w 1235949"/>
              <a:gd name="connsiteY40" fmla="*/ 58 h 1437300"/>
              <a:gd name="connsiteX41" fmla="*/ 852487 w 1235949"/>
              <a:gd name="connsiteY41" fmla="*/ 84506 h 1437300"/>
              <a:gd name="connsiteX42" fmla="*/ 862012 w 1235949"/>
              <a:gd name="connsiteY42" fmla="*/ 148800 h 1437300"/>
              <a:gd name="connsiteX43" fmla="*/ 847725 w 1235949"/>
              <a:gd name="connsiteY43" fmla="*/ 207228 h 1437300"/>
              <a:gd name="connsiteX44" fmla="*/ 812006 w 1235949"/>
              <a:gd name="connsiteY44" fmla="*/ 297715 h 1437300"/>
              <a:gd name="connsiteX45" fmla="*/ 797718 w 1235949"/>
              <a:gd name="connsiteY45" fmla="*/ 354865 h 1437300"/>
              <a:gd name="connsiteX46" fmla="*/ 781050 w 1235949"/>
              <a:gd name="connsiteY46" fmla="*/ 395346 h 1437300"/>
              <a:gd name="connsiteX47" fmla="*/ 754856 w 1235949"/>
              <a:gd name="connsiteY47" fmla="*/ 445353 h 1437300"/>
              <a:gd name="connsiteX48" fmla="*/ 762000 w 1235949"/>
              <a:gd name="connsiteY48" fmla="*/ 481071 h 1437300"/>
              <a:gd name="connsiteX49" fmla="*/ 733424 w 1235949"/>
              <a:gd name="connsiteY49" fmla="*/ 483453 h 1437300"/>
              <a:gd name="connsiteX50" fmla="*/ 688181 w 1235949"/>
              <a:gd name="connsiteY50" fmla="*/ 519171 h 1437300"/>
              <a:gd name="connsiteX51" fmla="*/ 642937 w 1235949"/>
              <a:gd name="connsiteY51" fmla="*/ 562034 h 1437300"/>
              <a:gd name="connsiteX52" fmla="*/ 607218 w 1235949"/>
              <a:gd name="connsiteY52" fmla="*/ 604896 h 1437300"/>
              <a:gd name="connsiteX53" fmla="*/ 602456 w 1235949"/>
              <a:gd name="connsiteY53" fmla="*/ 612040 h 1437300"/>
              <a:gd name="connsiteX54" fmla="*/ 573881 w 1235949"/>
              <a:gd name="connsiteY54" fmla="*/ 628709 h 1437300"/>
              <a:gd name="connsiteX55" fmla="*/ 554831 w 1235949"/>
              <a:gd name="connsiteY55" fmla="*/ 638234 h 1437300"/>
              <a:gd name="connsiteX56" fmla="*/ 542925 w 1235949"/>
              <a:gd name="connsiteY56" fmla="*/ 645378 h 1437300"/>
              <a:gd name="connsiteX57" fmla="*/ 535781 w 1235949"/>
              <a:gd name="connsiteY57" fmla="*/ 647759 h 1437300"/>
              <a:gd name="connsiteX58" fmla="*/ 516731 w 1235949"/>
              <a:gd name="connsiteY58" fmla="*/ 662046 h 1437300"/>
              <a:gd name="connsiteX59" fmla="*/ 500062 w 1235949"/>
              <a:gd name="connsiteY59" fmla="*/ 676334 h 1437300"/>
              <a:gd name="connsiteX60" fmla="*/ 490537 w 1235949"/>
              <a:gd name="connsiteY60" fmla="*/ 714434 h 1437300"/>
              <a:gd name="connsiteX61" fmla="*/ 490537 w 1235949"/>
              <a:gd name="connsiteY61" fmla="*/ 831115 h 1437300"/>
              <a:gd name="connsiteX62" fmla="*/ 495300 w 1235949"/>
              <a:gd name="connsiteY62" fmla="*/ 864453 h 1437300"/>
              <a:gd name="connsiteX63" fmla="*/ 492918 w 1235949"/>
              <a:gd name="connsiteY63" fmla="*/ 897790 h 1437300"/>
              <a:gd name="connsiteX64" fmla="*/ 483393 w 1235949"/>
              <a:gd name="connsiteY64" fmla="*/ 895409 h 1437300"/>
              <a:gd name="connsiteX65" fmla="*/ 478631 w 1235949"/>
              <a:gd name="connsiteY65" fmla="*/ 888265 h 1437300"/>
              <a:gd name="connsiteX66" fmla="*/ 447675 w 1235949"/>
              <a:gd name="connsiteY66" fmla="*/ 878740 h 1437300"/>
              <a:gd name="connsiteX67" fmla="*/ 445293 w 1235949"/>
              <a:gd name="connsiteY67" fmla="*/ 871596 h 1437300"/>
              <a:gd name="connsiteX68" fmla="*/ 438150 w 1235949"/>
              <a:gd name="connsiteY68" fmla="*/ 845403 h 1437300"/>
              <a:gd name="connsiteX69" fmla="*/ 421481 w 1235949"/>
              <a:gd name="connsiteY69" fmla="*/ 854928 h 1437300"/>
              <a:gd name="connsiteX70" fmla="*/ 407193 w 1235949"/>
              <a:gd name="connsiteY70" fmla="*/ 859690 h 1437300"/>
              <a:gd name="connsiteX71" fmla="*/ 397668 w 1235949"/>
              <a:gd name="connsiteY71" fmla="*/ 869215 h 1437300"/>
              <a:gd name="connsiteX72" fmla="*/ 395287 w 1235949"/>
              <a:gd name="connsiteY72" fmla="*/ 876359 h 1437300"/>
              <a:gd name="connsiteX73" fmla="*/ 388143 w 1235949"/>
              <a:gd name="connsiteY73" fmla="*/ 885884 h 1437300"/>
              <a:gd name="connsiteX74" fmla="*/ 369093 w 1235949"/>
              <a:gd name="connsiteY74" fmla="*/ 902553 h 1437300"/>
              <a:gd name="connsiteX75" fmla="*/ 371475 w 1235949"/>
              <a:gd name="connsiteY75" fmla="*/ 938271 h 1437300"/>
              <a:gd name="connsiteX76" fmla="*/ 373856 w 1235949"/>
              <a:gd name="connsiteY76" fmla="*/ 945415 h 1437300"/>
              <a:gd name="connsiteX77" fmla="*/ 381000 w 1235949"/>
              <a:gd name="connsiteY77" fmla="*/ 950178 h 1437300"/>
              <a:gd name="connsiteX78" fmla="*/ 390525 w 1235949"/>
              <a:gd name="connsiteY78" fmla="*/ 966846 h 1437300"/>
              <a:gd name="connsiteX79" fmla="*/ 392906 w 1235949"/>
              <a:gd name="connsiteY79" fmla="*/ 976371 h 1437300"/>
              <a:gd name="connsiteX80" fmla="*/ 400050 w 1235949"/>
              <a:gd name="connsiteY80" fmla="*/ 988278 h 1437300"/>
              <a:gd name="connsiteX81" fmla="*/ 407193 w 1235949"/>
              <a:gd name="connsiteY81" fmla="*/ 1023996 h 1437300"/>
              <a:gd name="connsiteX82" fmla="*/ 404812 w 1235949"/>
              <a:gd name="connsiteY82" fmla="*/ 1040665 h 1437300"/>
              <a:gd name="connsiteX83" fmla="*/ 378618 w 1235949"/>
              <a:gd name="connsiteY83" fmla="*/ 1033521 h 1437300"/>
              <a:gd name="connsiteX84" fmla="*/ 354806 w 1235949"/>
              <a:gd name="connsiteY84" fmla="*/ 1012090 h 1437300"/>
              <a:gd name="connsiteX85" fmla="*/ 350043 w 1235949"/>
              <a:gd name="connsiteY85" fmla="*/ 1004946 h 1437300"/>
              <a:gd name="connsiteX86" fmla="*/ 342900 w 1235949"/>
              <a:gd name="connsiteY86" fmla="*/ 1000184 h 1437300"/>
              <a:gd name="connsiteX87" fmla="*/ 307181 w 1235949"/>
              <a:gd name="connsiteY87" fmla="*/ 1007328 h 1437300"/>
              <a:gd name="connsiteX88" fmla="*/ 295275 w 1235949"/>
              <a:gd name="connsiteY88" fmla="*/ 1019234 h 1437300"/>
              <a:gd name="connsiteX89" fmla="*/ 288131 w 1235949"/>
              <a:gd name="connsiteY89" fmla="*/ 1043046 h 1437300"/>
              <a:gd name="connsiteX90" fmla="*/ 285750 w 1235949"/>
              <a:gd name="connsiteY90" fmla="*/ 1054953 h 1437300"/>
              <a:gd name="connsiteX91" fmla="*/ 278606 w 1235949"/>
              <a:gd name="connsiteY91" fmla="*/ 1057334 h 1437300"/>
              <a:gd name="connsiteX92" fmla="*/ 259556 w 1235949"/>
              <a:gd name="connsiteY92" fmla="*/ 1052571 h 1437300"/>
              <a:gd name="connsiteX93" fmla="*/ 252412 w 1235949"/>
              <a:gd name="connsiteY93" fmla="*/ 1040665 h 1437300"/>
              <a:gd name="connsiteX94" fmla="*/ 235743 w 1235949"/>
              <a:gd name="connsiteY94" fmla="*/ 1023996 h 1437300"/>
              <a:gd name="connsiteX95" fmla="*/ 235743 w 1235949"/>
              <a:gd name="connsiteY95" fmla="*/ 1023996 h 1437300"/>
              <a:gd name="connsiteX96" fmla="*/ 226218 w 1235949"/>
              <a:gd name="connsiteY96" fmla="*/ 1019234 h 1437300"/>
              <a:gd name="connsiteX97" fmla="*/ 207168 w 1235949"/>
              <a:gd name="connsiteY97" fmla="*/ 1007328 h 1437300"/>
              <a:gd name="connsiteX98" fmla="*/ 197643 w 1235949"/>
              <a:gd name="connsiteY98" fmla="*/ 1004946 h 1437300"/>
              <a:gd name="connsiteX99" fmla="*/ 166687 w 1235949"/>
              <a:gd name="connsiteY99" fmla="*/ 1000184 h 1437300"/>
              <a:gd name="connsiteX100" fmla="*/ 150018 w 1235949"/>
              <a:gd name="connsiteY100" fmla="*/ 995421 h 1437300"/>
              <a:gd name="connsiteX101" fmla="*/ 126206 w 1235949"/>
              <a:gd name="connsiteY101" fmla="*/ 985896 h 1437300"/>
              <a:gd name="connsiteX102" fmla="*/ 111918 w 1235949"/>
              <a:gd name="connsiteY102" fmla="*/ 978753 h 1437300"/>
              <a:gd name="connsiteX103" fmla="*/ 52387 w 1235949"/>
              <a:gd name="connsiteY103" fmla="*/ 983515 h 1437300"/>
              <a:gd name="connsiteX104" fmla="*/ 45243 w 1235949"/>
              <a:gd name="connsiteY104" fmla="*/ 988278 h 1437300"/>
              <a:gd name="connsiteX105" fmla="*/ 23812 w 1235949"/>
              <a:gd name="connsiteY105" fmla="*/ 1009709 h 1437300"/>
              <a:gd name="connsiteX106" fmla="*/ 16668 w 1235949"/>
              <a:gd name="connsiteY106" fmla="*/ 1033521 h 1437300"/>
              <a:gd name="connsiteX107" fmla="*/ 11906 w 1235949"/>
              <a:gd name="connsiteY107" fmla="*/ 1040665 h 1437300"/>
              <a:gd name="connsiteX108" fmla="*/ 9525 w 1235949"/>
              <a:gd name="connsiteY108" fmla="*/ 1081146 h 1437300"/>
              <a:gd name="connsiteX109" fmla="*/ 7143 w 1235949"/>
              <a:gd name="connsiteY109" fmla="*/ 1090671 h 1437300"/>
              <a:gd name="connsiteX110" fmla="*/ 4762 w 1235949"/>
              <a:gd name="connsiteY110" fmla="*/ 1104959 h 1437300"/>
              <a:gd name="connsiteX111" fmla="*/ 2381 w 1235949"/>
              <a:gd name="connsiteY111" fmla="*/ 1135915 h 1437300"/>
              <a:gd name="connsiteX112" fmla="*/ 0 w 1235949"/>
              <a:gd name="connsiteY112" fmla="*/ 1143059 h 1437300"/>
              <a:gd name="connsiteX113" fmla="*/ 2381 w 1235949"/>
              <a:gd name="connsiteY113" fmla="*/ 1209734 h 1437300"/>
              <a:gd name="connsiteX114" fmla="*/ 19050 w 1235949"/>
              <a:gd name="connsiteY114" fmla="*/ 1221640 h 1437300"/>
              <a:gd name="connsiteX115" fmla="*/ 45243 w 1235949"/>
              <a:gd name="connsiteY115" fmla="*/ 1233546 h 1437300"/>
              <a:gd name="connsiteX116" fmla="*/ 59531 w 1235949"/>
              <a:gd name="connsiteY116" fmla="*/ 1238309 h 1437300"/>
              <a:gd name="connsiteX117" fmla="*/ 83343 w 1235949"/>
              <a:gd name="connsiteY117" fmla="*/ 1254978 h 1437300"/>
              <a:gd name="connsiteX118" fmla="*/ 90487 w 1235949"/>
              <a:gd name="connsiteY118" fmla="*/ 1262121 h 1437300"/>
              <a:gd name="connsiteX119" fmla="*/ 104775 w 1235949"/>
              <a:gd name="connsiteY119" fmla="*/ 1266884 h 1437300"/>
              <a:gd name="connsiteX120" fmla="*/ 123825 w 1235949"/>
              <a:gd name="connsiteY120" fmla="*/ 1271646 h 1437300"/>
              <a:gd name="connsiteX121" fmla="*/ 138112 w 1235949"/>
              <a:gd name="connsiteY121" fmla="*/ 1276409 h 1437300"/>
              <a:gd name="connsiteX122" fmla="*/ 223837 w 1235949"/>
              <a:gd name="connsiteY122" fmla="*/ 1285934 h 1437300"/>
              <a:gd name="connsiteX123" fmla="*/ 257175 w 1235949"/>
              <a:gd name="connsiteY123" fmla="*/ 1314509 h 1437300"/>
              <a:gd name="connsiteX124" fmla="*/ 261937 w 1235949"/>
              <a:gd name="connsiteY124" fmla="*/ 1321653 h 1437300"/>
              <a:gd name="connsiteX125" fmla="*/ 264318 w 1235949"/>
              <a:gd name="connsiteY125" fmla="*/ 1328796 h 1437300"/>
              <a:gd name="connsiteX126" fmla="*/ 271462 w 1235949"/>
              <a:gd name="connsiteY126" fmla="*/ 1343084 h 1437300"/>
              <a:gd name="connsiteX127" fmla="*/ 276225 w 1235949"/>
              <a:gd name="connsiteY127" fmla="*/ 1350228 h 1437300"/>
              <a:gd name="connsiteX128" fmla="*/ 285750 w 1235949"/>
              <a:gd name="connsiteY128" fmla="*/ 1352609 h 1437300"/>
              <a:gd name="connsiteX129" fmla="*/ 342900 w 1235949"/>
              <a:gd name="connsiteY129" fmla="*/ 1345465 h 1437300"/>
              <a:gd name="connsiteX130" fmla="*/ 366712 w 1235949"/>
              <a:gd name="connsiteY130" fmla="*/ 1350228 h 1437300"/>
              <a:gd name="connsiteX131" fmla="*/ 373856 w 1235949"/>
              <a:gd name="connsiteY131" fmla="*/ 1383565 h 1437300"/>
              <a:gd name="connsiteX132" fmla="*/ 381000 w 1235949"/>
              <a:gd name="connsiteY132" fmla="*/ 1412140 h 1437300"/>
              <a:gd name="connsiteX133" fmla="*/ 381000 w 1235949"/>
              <a:gd name="connsiteY133" fmla="*/ 1435953 h 1437300"/>
              <a:gd name="connsiteX0" fmla="*/ 381000 w 1235949"/>
              <a:gd name="connsiteY0" fmla="*/ 1435953 h 1437300"/>
              <a:gd name="connsiteX1" fmla="*/ 411956 w 1235949"/>
              <a:gd name="connsiteY1" fmla="*/ 1431190 h 1437300"/>
              <a:gd name="connsiteX2" fmla="*/ 447675 w 1235949"/>
              <a:gd name="connsiteY2" fmla="*/ 1404996 h 1437300"/>
              <a:gd name="connsiteX3" fmla="*/ 500062 w 1235949"/>
              <a:gd name="connsiteY3" fmla="*/ 1376422 h 1437300"/>
              <a:gd name="connsiteX4" fmla="*/ 550068 w 1235949"/>
              <a:gd name="connsiteY4" fmla="*/ 1364515 h 1437300"/>
              <a:gd name="connsiteX5" fmla="*/ 607219 w 1235949"/>
              <a:gd name="connsiteY5" fmla="*/ 1328797 h 1437300"/>
              <a:gd name="connsiteX6" fmla="*/ 666750 w 1235949"/>
              <a:gd name="connsiteY6" fmla="*/ 1328796 h 1437300"/>
              <a:gd name="connsiteX7" fmla="*/ 645318 w 1235949"/>
              <a:gd name="connsiteY7" fmla="*/ 1295459 h 1437300"/>
              <a:gd name="connsiteX8" fmla="*/ 616744 w 1235949"/>
              <a:gd name="connsiteY8" fmla="*/ 1266884 h 1437300"/>
              <a:gd name="connsiteX9" fmla="*/ 681036 w 1235949"/>
              <a:gd name="connsiteY9" fmla="*/ 1271647 h 1437300"/>
              <a:gd name="connsiteX10" fmla="*/ 673893 w 1235949"/>
              <a:gd name="connsiteY10" fmla="*/ 1300221 h 1437300"/>
              <a:gd name="connsiteX11" fmla="*/ 692943 w 1235949"/>
              <a:gd name="connsiteY11" fmla="*/ 1312128 h 1437300"/>
              <a:gd name="connsiteX12" fmla="*/ 752474 w 1235949"/>
              <a:gd name="connsiteY12" fmla="*/ 1316890 h 1437300"/>
              <a:gd name="connsiteX13" fmla="*/ 826293 w 1235949"/>
              <a:gd name="connsiteY13" fmla="*/ 1326415 h 1437300"/>
              <a:gd name="connsiteX14" fmla="*/ 890588 w 1235949"/>
              <a:gd name="connsiteY14" fmla="*/ 1331178 h 1437300"/>
              <a:gd name="connsiteX15" fmla="*/ 938212 w 1235949"/>
              <a:gd name="connsiteY15" fmla="*/ 1333559 h 1437300"/>
              <a:gd name="connsiteX16" fmla="*/ 952500 w 1235949"/>
              <a:gd name="connsiteY16" fmla="*/ 1312127 h 1437300"/>
              <a:gd name="connsiteX17" fmla="*/ 988218 w 1235949"/>
              <a:gd name="connsiteY17" fmla="*/ 1290696 h 1437300"/>
              <a:gd name="connsiteX18" fmla="*/ 1019174 w 1235949"/>
              <a:gd name="connsiteY18" fmla="*/ 1259740 h 1437300"/>
              <a:gd name="connsiteX19" fmla="*/ 1035843 w 1235949"/>
              <a:gd name="connsiteY19" fmla="*/ 1216878 h 1437300"/>
              <a:gd name="connsiteX20" fmla="*/ 1062037 w 1235949"/>
              <a:gd name="connsiteY20" fmla="*/ 1150203 h 1437300"/>
              <a:gd name="connsiteX21" fmla="*/ 1069181 w 1235949"/>
              <a:gd name="connsiteY21" fmla="*/ 1121628 h 1437300"/>
              <a:gd name="connsiteX22" fmla="*/ 997743 w 1235949"/>
              <a:gd name="connsiteY22" fmla="*/ 1135915 h 1437300"/>
              <a:gd name="connsiteX23" fmla="*/ 1019175 w 1235949"/>
              <a:gd name="connsiteY23" fmla="*/ 1085909 h 1437300"/>
              <a:gd name="connsiteX24" fmla="*/ 1033462 w 1235949"/>
              <a:gd name="connsiteY24" fmla="*/ 1028759 h 1437300"/>
              <a:gd name="connsiteX25" fmla="*/ 1062036 w 1235949"/>
              <a:gd name="connsiteY25" fmla="*/ 971609 h 1437300"/>
              <a:gd name="connsiteX26" fmla="*/ 1119187 w 1235949"/>
              <a:gd name="connsiteY26" fmla="*/ 923984 h 1437300"/>
              <a:gd name="connsiteX27" fmla="*/ 1173956 w 1235949"/>
              <a:gd name="connsiteY27" fmla="*/ 859690 h 1437300"/>
              <a:gd name="connsiteX28" fmla="*/ 1235868 w 1235949"/>
              <a:gd name="connsiteY28" fmla="*/ 831115 h 1437300"/>
              <a:gd name="connsiteX29" fmla="*/ 1185861 w 1235949"/>
              <a:gd name="connsiteY29" fmla="*/ 778728 h 1437300"/>
              <a:gd name="connsiteX30" fmla="*/ 1133475 w 1235949"/>
              <a:gd name="connsiteY30" fmla="*/ 745390 h 1437300"/>
              <a:gd name="connsiteX31" fmla="*/ 1088231 w 1235949"/>
              <a:gd name="connsiteY31" fmla="*/ 662046 h 1437300"/>
              <a:gd name="connsiteX32" fmla="*/ 1064418 w 1235949"/>
              <a:gd name="connsiteY32" fmla="*/ 609659 h 1437300"/>
              <a:gd name="connsiteX33" fmla="*/ 1031081 w 1235949"/>
              <a:gd name="connsiteY33" fmla="*/ 535840 h 1437300"/>
              <a:gd name="connsiteX34" fmla="*/ 992981 w 1235949"/>
              <a:gd name="connsiteY34" fmla="*/ 452496 h 1437300"/>
              <a:gd name="connsiteX35" fmla="*/ 969168 w 1235949"/>
              <a:gd name="connsiteY35" fmla="*/ 397728 h 1437300"/>
              <a:gd name="connsiteX36" fmla="*/ 947738 w 1235949"/>
              <a:gd name="connsiteY36" fmla="*/ 333434 h 1437300"/>
              <a:gd name="connsiteX37" fmla="*/ 926306 w 1235949"/>
              <a:gd name="connsiteY37" fmla="*/ 242946 h 1437300"/>
              <a:gd name="connsiteX38" fmla="*/ 900112 w 1235949"/>
              <a:gd name="connsiteY38" fmla="*/ 161985 h 1437300"/>
              <a:gd name="connsiteX39" fmla="*/ 871537 w 1235949"/>
              <a:gd name="connsiteY39" fmla="*/ 88166 h 1437300"/>
              <a:gd name="connsiteX40" fmla="*/ 823912 w 1235949"/>
              <a:gd name="connsiteY40" fmla="*/ 58 h 1437300"/>
              <a:gd name="connsiteX41" fmla="*/ 852487 w 1235949"/>
              <a:gd name="connsiteY41" fmla="*/ 84506 h 1437300"/>
              <a:gd name="connsiteX42" fmla="*/ 862012 w 1235949"/>
              <a:gd name="connsiteY42" fmla="*/ 148800 h 1437300"/>
              <a:gd name="connsiteX43" fmla="*/ 847725 w 1235949"/>
              <a:gd name="connsiteY43" fmla="*/ 207228 h 1437300"/>
              <a:gd name="connsiteX44" fmla="*/ 812006 w 1235949"/>
              <a:gd name="connsiteY44" fmla="*/ 297715 h 1437300"/>
              <a:gd name="connsiteX45" fmla="*/ 797718 w 1235949"/>
              <a:gd name="connsiteY45" fmla="*/ 354865 h 1437300"/>
              <a:gd name="connsiteX46" fmla="*/ 781050 w 1235949"/>
              <a:gd name="connsiteY46" fmla="*/ 395346 h 1437300"/>
              <a:gd name="connsiteX47" fmla="*/ 754856 w 1235949"/>
              <a:gd name="connsiteY47" fmla="*/ 445353 h 1437300"/>
              <a:gd name="connsiteX48" fmla="*/ 762000 w 1235949"/>
              <a:gd name="connsiteY48" fmla="*/ 481071 h 1437300"/>
              <a:gd name="connsiteX49" fmla="*/ 733424 w 1235949"/>
              <a:gd name="connsiteY49" fmla="*/ 483453 h 1437300"/>
              <a:gd name="connsiteX50" fmla="*/ 688181 w 1235949"/>
              <a:gd name="connsiteY50" fmla="*/ 519171 h 1437300"/>
              <a:gd name="connsiteX51" fmla="*/ 642937 w 1235949"/>
              <a:gd name="connsiteY51" fmla="*/ 562034 h 1437300"/>
              <a:gd name="connsiteX52" fmla="*/ 607218 w 1235949"/>
              <a:gd name="connsiteY52" fmla="*/ 604896 h 1437300"/>
              <a:gd name="connsiteX53" fmla="*/ 602456 w 1235949"/>
              <a:gd name="connsiteY53" fmla="*/ 612040 h 1437300"/>
              <a:gd name="connsiteX54" fmla="*/ 573881 w 1235949"/>
              <a:gd name="connsiteY54" fmla="*/ 628709 h 1437300"/>
              <a:gd name="connsiteX55" fmla="*/ 554831 w 1235949"/>
              <a:gd name="connsiteY55" fmla="*/ 638234 h 1437300"/>
              <a:gd name="connsiteX56" fmla="*/ 542925 w 1235949"/>
              <a:gd name="connsiteY56" fmla="*/ 645378 h 1437300"/>
              <a:gd name="connsiteX57" fmla="*/ 535781 w 1235949"/>
              <a:gd name="connsiteY57" fmla="*/ 647759 h 1437300"/>
              <a:gd name="connsiteX58" fmla="*/ 516731 w 1235949"/>
              <a:gd name="connsiteY58" fmla="*/ 662046 h 1437300"/>
              <a:gd name="connsiteX59" fmla="*/ 500062 w 1235949"/>
              <a:gd name="connsiteY59" fmla="*/ 676334 h 1437300"/>
              <a:gd name="connsiteX60" fmla="*/ 490537 w 1235949"/>
              <a:gd name="connsiteY60" fmla="*/ 714434 h 1437300"/>
              <a:gd name="connsiteX61" fmla="*/ 490537 w 1235949"/>
              <a:gd name="connsiteY61" fmla="*/ 831115 h 1437300"/>
              <a:gd name="connsiteX62" fmla="*/ 495300 w 1235949"/>
              <a:gd name="connsiteY62" fmla="*/ 864453 h 1437300"/>
              <a:gd name="connsiteX63" fmla="*/ 492918 w 1235949"/>
              <a:gd name="connsiteY63" fmla="*/ 897790 h 1437300"/>
              <a:gd name="connsiteX64" fmla="*/ 483393 w 1235949"/>
              <a:gd name="connsiteY64" fmla="*/ 895409 h 1437300"/>
              <a:gd name="connsiteX65" fmla="*/ 478631 w 1235949"/>
              <a:gd name="connsiteY65" fmla="*/ 888265 h 1437300"/>
              <a:gd name="connsiteX66" fmla="*/ 447675 w 1235949"/>
              <a:gd name="connsiteY66" fmla="*/ 878740 h 1437300"/>
              <a:gd name="connsiteX67" fmla="*/ 445293 w 1235949"/>
              <a:gd name="connsiteY67" fmla="*/ 871596 h 1437300"/>
              <a:gd name="connsiteX68" fmla="*/ 438150 w 1235949"/>
              <a:gd name="connsiteY68" fmla="*/ 845403 h 1437300"/>
              <a:gd name="connsiteX69" fmla="*/ 421481 w 1235949"/>
              <a:gd name="connsiteY69" fmla="*/ 854928 h 1437300"/>
              <a:gd name="connsiteX70" fmla="*/ 407193 w 1235949"/>
              <a:gd name="connsiteY70" fmla="*/ 859690 h 1437300"/>
              <a:gd name="connsiteX71" fmla="*/ 397668 w 1235949"/>
              <a:gd name="connsiteY71" fmla="*/ 869215 h 1437300"/>
              <a:gd name="connsiteX72" fmla="*/ 395287 w 1235949"/>
              <a:gd name="connsiteY72" fmla="*/ 876359 h 1437300"/>
              <a:gd name="connsiteX73" fmla="*/ 388143 w 1235949"/>
              <a:gd name="connsiteY73" fmla="*/ 885884 h 1437300"/>
              <a:gd name="connsiteX74" fmla="*/ 369093 w 1235949"/>
              <a:gd name="connsiteY74" fmla="*/ 902553 h 1437300"/>
              <a:gd name="connsiteX75" fmla="*/ 371475 w 1235949"/>
              <a:gd name="connsiteY75" fmla="*/ 938271 h 1437300"/>
              <a:gd name="connsiteX76" fmla="*/ 373856 w 1235949"/>
              <a:gd name="connsiteY76" fmla="*/ 945415 h 1437300"/>
              <a:gd name="connsiteX77" fmla="*/ 381000 w 1235949"/>
              <a:gd name="connsiteY77" fmla="*/ 950178 h 1437300"/>
              <a:gd name="connsiteX78" fmla="*/ 390525 w 1235949"/>
              <a:gd name="connsiteY78" fmla="*/ 966846 h 1437300"/>
              <a:gd name="connsiteX79" fmla="*/ 392906 w 1235949"/>
              <a:gd name="connsiteY79" fmla="*/ 976371 h 1437300"/>
              <a:gd name="connsiteX80" fmla="*/ 400050 w 1235949"/>
              <a:gd name="connsiteY80" fmla="*/ 988278 h 1437300"/>
              <a:gd name="connsiteX81" fmla="*/ 407193 w 1235949"/>
              <a:gd name="connsiteY81" fmla="*/ 1023996 h 1437300"/>
              <a:gd name="connsiteX82" fmla="*/ 404812 w 1235949"/>
              <a:gd name="connsiteY82" fmla="*/ 1040665 h 1437300"/>
              <a:gd name="connsiteX83" fmla="*/ 378618 w 1235949"/>
              <a:gd name="connsiteY83" fmla="*/ 1033521 h 1437300"/>
              <a:gd name="connsiteX84" fmla="*/ 354806 w 1235949"/>
              <a:gd name="connsiteY84" fmla="*/ 1012090 h 1437300"/>
              <a:gd name="connsiteX85" fmla="*/ 350043 w 1235949"/>
              <a:gd name="connsiteY85" fmla="*/ 1004946 h 1437300"/>
              <a:gd name="connsiteX86" fmla="*/ 342900 w 1235949"/>
              <a:gd name="connsiteY86" fmla="*/ 1000184 h 1437300"/>
              <a:gd name="connsiteX87" fmla="*/ 307181 w 1235949"/>
              <a:gd name="connsiteY87" fmla="*/ 1007328 h 1437300"/>
              <a:gd name="connsiteX88" fmla="*/ 295275 w 1235949"/>
              <a:gd name="connsiteY88" fmla="*/ 1019234 h 1437300"/>
              <a:gd name="connsiteX89" fmla="*/ 288131 w 1235949"/>
              <a:gd name="connsiteY89" fmla="*/ 1043046 h 1437300"/>
              <a:gd name="connsiteX90" fmla="*/ 285750 w 1235949"/>
              <a:gd name="connsiteY90" fmla="*/ 1054953 h 1437300"/>
              <a:gd name="connsiteX91" fmla="*/ 278606 w 1235949"/>
              <a:gd name="connsiteY91" fmla="*/ 1057334 h 1437300"/>
              <a:gd name="connsiteX92" fmla="*/ 259556 w 1235949"/>
              <a:gd name="connsiteY92" fmla="*/ 1052571 h 1437300"/>
              <a:gd name="connsiteX93" fmla="*/ 252412 w 1235949"/>
              <a:gd name="connsiteY93" fmla="*/ 1040665 h 1437300"/>
              <a:gd name="connsiteX94" fmla="*/ 235743 w 1235949"/>
              <a:gd name="connsiteY94" fmla="*/ 1023996 h 1437300"/>
              <a:gd name="connsiteX95" fmla="*/ 235743 w 1235949"/>
              <a:gd name="connsiteY95" fmla="*/ 1023996 h 1437300"/>
              <a:gd name="connsiteX96" fmla="*/ 226218 w 1235949"/>
              <a:gd name="connsiteY96" fmla="*/ 1019234 h 1437300"/>
              <a:gd name="connsiteX97" fmla="*/ 207168 w 1235949"/>
              <a:gd name="connsiteY97" fmla="*/ 1007328 h 1437300"/>
              <a:gd name="connsiteX98" fmla="*/ 197643 w 1235949"/>
              <a:gd name="connsiteY98" fmla="*/ 1004946 h 1437300"/>
              <a:gd name="connsiteX99" fmla="*/ 166687 w 1235949"/>
              <a:gd name="connsiteY99" fmla="*/ 1000184 h 1437300"/>
              <a:gd name="connsiteX100" fmla="*/ 150018 w 1235949"/>
              <a:gd name="connsiteY100" fmla="*/ 995421 h 1437300"/>
              <a:gd name="connsiteX101" fmla="*/ 126206 w 1235949"/>
              <a:gd name="connsiteY101" fmla="*/ 985896 h 1437300"/>
              <a:gd name="connsiteX102" fmla="*/ 111918 w 1235949"/>
              <a:gd name="connsiteY102" fmla="*/ 978753 h 1437300"/>
              <a:gd name="connsiteX103" fmla="*/ 52387 w 1235949"/>
              <a:gd name="connsiteY103" fmla="*/ 983515 h 1437300"/>
              <a:gd name="connsiteX104" fmla="*/ 45243 w 1235949"/>
              <a:gd name="connsiteY104" fmla="*/ 988278 h 1437300"/>
              <a:gd name="connsiteX105" fmla="*/ 23812 w 1235949"/>
              <a:gd name="connsiteY105" fmla="*/ 1009709 h 1437300"/>
              <a:gd name="connsiteX106" fmla="*/ 16668 w 1235949"/>
              <a:gd name="connsiteY106" fmla="*/ 1033521 h 1437300"/>
              <a:gd name="connsiteX107" fmla="*/ 11906 w 1235949"/>
              <a:gd name="connsiteY107" fmla="*/ 1040665 h 1437300"/>
              <a:gd name="connsiteX108" fmla="*/ 9525 w 1235949"/>
              <a:gd name="connsiteY108" fmla="*/ 1081146 h 1437300"/>
              <a:gd name="connsiteX109" fmla="*/ 7143 w 1235949"/>
              <a:gd name="connsiteY109" fmla="*/ 1090671 h 1437300"/>
              <a:gd name="connsiteX110" fmla="*/ 4762 w 1235949"/>
              <a:gd name="connsiteY110" fmla="*/ 1104959 h 1437300"/>
              <a:gd name="connsiteX111" fmla="*/ 2381 w 1235949"/>
              <a:gd name="connsiteY111" fmla="*/ 1135915 h 1437300"/>
              <a:gd name="connsiteX112" fmla="*/ 0 w 1235949"/>
              <a:gd name="connsiteY112" fmla="*/ 1143059 h 1437300"/>
              <a:gd name="connsiteX113" fmla="*/ 2381 w 1235949"/>
              <a:gd name="connsiteY113" fmla="*/ 1209734 h 1437300"/>
              <a:gd name="connsiteX114" fmla="*/ 19050 w 1235949"/>
              <a:gd name="connsiteY114" fmla="*/ 1221640 h 1437300"/>
              <a:gd name="connsiteX115" fmla="*/ 45243 w 1235949"/>
              <a:gd name="connsiteY115" fmla="*/ 1233546 h 1437300"/>
              <a:gd name="connsiteX116" fmla="*/ 59531 w 1235949"/>
              <a:gd name="connsiteY116" fmla="*/ 1238309 h 1437300"/>
              <a:gd name="connsiteX117" fmla="*/ 83343 w 1235949"/>
              <a:gd name="connsiteY117" fmla="*/ 1254978 h 1437300"/>
              <a:gd name="connsiteX118" fmla="*/ 90487 w 1235949"/>
              <a:gd name="connsiteY118" fmla="*/ 1262121 h 1437300"/>
              <a:gd name="connsiteX119" fmla="*/ 104775 w 1235949"/>
              <a:gd name="connsiteY119" fmla="*/ 1266884 h 1437300"/>
              <a:gd name="connsiteX120" fmla="*/ 123825 w 1235949"/>
              <a:gd name="connsiteY120" fmla="*/ 1271646 h 1437300"/>
              <a:gd name="connsiteX121" fmla="*/ 138112 w 1235949"/>
              <a:gd name="connsiteY121" fmla="*/ 1276409 h 1437300"/>
              <a:gd name="connsiteX122" fmla="*/ 223837 w 1235949"/>
              <a:gd name="connsiteY122" fmla="*/ 1285934 h 1437300"/>
              <a:gd name="connsiteX123" fmla="*/ 257175 w 1235949"/>
              <a:gd name="connsiteY123" fmla="*/ 1314509 h 1437300"/>
              <a:gd name="connsiteX124" fmla="*/ 261937 w 1235949"/>
              <a:gd name="connsiteY124" fmla="*/ 1321653 h 1437300"/>
              <a:gd name="connsiteX125" fmla="*/ 271462 w 1235949"/>
              <a:gd name="connsiteY125" fmla="*/ 1343084 h 1437300"/>
              <a:gd name="connsiteX126" fmla="*/ 276225 w 1235949"/>
              <a:gd name="connsiteY126" fmla="*/ 1350228 h 1437300"/>
              <a:gd name="connsiteX127" fmla="*/ 285750 w 1235949"/>
              <a:gd name="connsiteY127" fmla="*/ 1352609 h 1437300"/>
              <a:gd name="connsiteX128" fmla="*/ 342900 w 1235949"/>
              <a:gd name="connsiteY128" fmla="*/ 1345465 h 1437300"/>
              <a:gd name="connsiteX129" fmla="*/ 366712 w 1235949"/>
              <a:gd name="connsiteY129" fmla="*/ 1350228 h 1437300"/>
              <a:gd name="connsiteX130" fmla="*/ 373856 w 1235949"/>
              <a:gd name="connsiteY130" fmla="*/ 1383565 h 1437300"/>
              <a:gd name="connsiteX131" fmla="*/ 381000 w 1235949"/>
              <a:gd name="connsiteY131" fmla="*/ 1412140 h 1437300"/>
              <a:gd name="connsiteX132" fmla="*/ 381000 w 1235949"/>
              <a:gd name="connsiteY132" fmla="*/ 1435953 h 1437300"/>
              <a:gd name="connsiteX0" fmla="*/ 381000 w 1235949"/>
              <a:gd name="connsiteY0" fmla="*/ 1435953 h 1437300"/>
              <a:gd name="connsiteX1" fmla="*/ 411956 w 1235949"/>
              <a:gd name="connsiteY1" fmla="*/ 1431190 h 1437300"/>
              <a:gd name="connsiteX2" fmla="*/ 447675 w 1235949"/>
              <a:gd name="connsiteY2" fmla="*/ 1404996 h 1437300"/>
              <a:gd name="connsiteX3" fmla="*/ 500062 w 1235949"/>
              <a:gd name="connsiteY3" fmla="*/ 1376422 h 1437300"/>
              <a:gd name="connsiteX4" fmla="*/ 550068 w 1235949"/>
              <a:gd name="connsiteY4" fmla="*/ 1364515 h 1437300"/>
              <a:gd name="connsiteX5" fmla="*/ 607219 w 1235949"/>
              <a:gd name="connsiteY5" fmla="*/ 1328797 h 1437300"/>
              <a:gd name="connsiteX6" fmla="*/ 666750 w 1235949"/>
              <a:gd name="connsiteY6" fmla="*/ 1328796 h 1437300"/>
              <a:gd name="connsiteX7" fmla="*/ 645318 w 1235949"/>
              <a:gd name="connsiteY7" fmla="*/ 1295459 h 1437300"/>
              <a:gd name="connsiteX8" fmla="*/ 616744 w 1235949"/>
              <a:gd name="connsiteY8" fmla="*/ 1266884 h 1437300"/>
              <a:gd name="connsiteX9" fmla="*/ 681036 w 1235949"/>
              <a:gd name="connsiteY9" fmla="*/ 1271647 h 1437300"/>
              <a:gd name="connsiteX10" fmla="*/ 673893 w 1235949"/>
              <a:gd name="connsiteY10" fmla="*/ 1300221 h 1437300"/>
              <a:gd name="connsiteX11" fmla="*/ 692943 w 1235949"/>
              <a:gd name="connsiteY11" fmla="*/ 1312128 h 1437300"/>
              <a:gd name="connsiteX12" fmla="*/ 752474 w 1235949"/>
              <a:gd name="connsiteY12" fmla="*/ 1316890 h 1437300"/>
              <a:gd name="connsiteX13" fmla="*/ 826293 w 1235949"/>
              <a:gd name="connsiteY13" fmla="*/ 1326415 h 1437300"/>
              <a:gd name="connsiteX14" fmla="*/ 890588 w 1235949"/>
              <a:gd name="connsiteY14" fmla="*/ 1331178 h 1437300"/>
              <a:gd name="connsiteX15" fmla="*/ 938212 w 1235949"/>
              <a:gd name="connsiteY15" fmla="*/ 1333559 h 1437300"/>
              <a:gd name="connsiteX16" fmla="*/ 952500 w 1235949"/>
              <a:gd name="connsiteY16" fmla="*/ 1312127 h 1437300"/>
              <a:gd name="connsiteX17" fmla="*/ 988218 w 1235949"/>
              <a:gd name="connsiteY17" fmla="*/ 1290696 h 1437300"/>
              <a:gd name="connsiteX18" fmla="*/ 1019174 w 1235949"/>
              <a:gd name="connsiteY18" fmla="*/ 1259740 h 1437300"/>
              <a:gd name="connsiteX19" fmla="*/ 1035843 w 1235949"/>
              <a:gd name="connsiteY19" fmla="*/ 1216878 h 1437300"/>
              <a:gd name="connsiteX20" fmla="*/ 1062037 w 1235949"/>
              <a:gd name="connsiteY20" fmla="*/ 1150203 h 1437300"/>
              <a:gd name="connsiteX21" fmla="*/ 1069181 w 1235949"/>
              <a:gd name="connsiteY21" fmla="*/ 1121628 h 1437300"/>
              <a:gd name="connsiteX22" fmla="*/ 997743 w 1235949"/>
              <a:gd name="connsiteY22" fmla="*/ 1135915 h 1437300"/>
              <a:gd name="connsiteX23" fmla="*/ 1019175 w 1235949"/>
              <a:gd name="connsiteY23" fmla="*/ 1085909 h 1437300"/>
              <a:gd name="connsiteX24" fmla="*/ 1033462 w 1235949"/>
              <a:gd name="connsiteY24" fmla="*/ 1028759 h 1437300"/>
              <a:gd name="connsiteX25" fmla="*/ 1062036 w 1235949"/>
              <a:gd name="connsiteY25" fmla="*/ 971609 h 1437300"/>
              <a:gd name="connsiteX26" fmla="*/ 1119187 w 1235949"/>
              <a:gd name="connsiteY26" fmla="*/ 923984 h 1437300"/>
              <a:gd name="connsiteX27" fmla="*/ 1173956 w 1235949"/>
              <a:gd name="connsiteY27" fmla="*/ 859690 h 1437300"/>
              <a:gd name="connsiteX28" fmla="*/ 1235868 w 1235949"/>
              <a:gd name="connsiteY28" fmla="*/ 831115 h 1437300"/>
              <a:gd name="connsiteX29" fmla="*/ 1185861 w 1235949"/>
              <a:gd name="connsiteY29" fmla="*/ 778728 h 1437300"/>
              <a:gd name="connsiteX30" fmla="*/ 1133475 w 1235949"/>
              <a:gd name="connsiteY30" fmla="*/ 745390 h 1437300"/>
              <a:gd name="connsiteX31" fmla="*/ 1088231 w 1235949"/>
              <a:gd name="connsiteY31" fmla="*/ 662046 h 1437300"/>
              <a:gd name="connsiteX32" fmla="*/ 1064418 w 1235949"/>
              <a:gd name="connsiteY32" fmla="*/ 609659 h 1437300"/>
              <a:gd name="connsiteX33" fmla="*/ 1031081 w 1235949"/>
              <a:gd name="connsiteY33" fmla="*/ 535840 h 1437300"/>
              <a:gd name="connsiteX34" fmla="*/ 992981 w 1235949"/>
              <a:gd name="connsiteY34" fmla="*/ 452496 h 1437300"/>
              <a:gd name="connsiteX35" fmla="*/ 969168 w 1235949"/>
              <a:gd name="connsiteY35" fmla="*/ 397728 h 1437300"/>
              <a:gd name="connsiteX36" fmla="*/ 947738 w 1235949"/>
              <a:gd name="connsiteY36" fmla="*/ 333434 h 1437300"/>
              <a:gd name="connsiteX37" fmla="*/ 926306 w 1235949"/>
              <a:gd name="connsiteY37" fmla="*/ 242946 h 1437300"/>
              <a:gd name="connsiteX38" fmla="*/ 900112 w 1235949"/>
              <a:gd name="connsiteY38" fmla="*/ 161985 h 1437300"/>
              <a:gd name="connsiteX39" fmla="*/ 871537 w 1235949"/>
              <a:gd name="connsiteY39" fmla="*/ 88166 h 1437300"/>
              <a:gd name="connsiteX40" fmla="*/ 823912 w 1235949"/>
              <a:gd name="connsiteY40" fmla="*/ 58 h 1437300"/>
              <a:gd name="connsiteX41" fmla="*/ 852487 w 1235949"/>
              <a:gd name="connsiteY41" fmla="*/ 84506 h 1437300"/>
              <a:gd name="connsiteX42" fmla="*/ 862012 w 1235949"/>
              <a:gd name="connsiteY42" fmla="*/ 148800 h 1437300"/>
              <a:gd name="connsiteX43" fmla="*/ 847725 w 1235949"/>
              <a:gd name="connsiteY43" fmla="*/ 207228 h 1437300"/>
              <a:gd name="connsiteX44" fmla="*/ 812006 w 1235949"/>
              <a:gd name="connsiteY44" fmla="*/ 297715 h 1437300"/>
              <a:gd name="connsiteX45" fmla="*/ 797718 w 1235949"/>
              <a:gd name="connsiteY45" fmla="*/ 354865 h 1437300"/>
              <a:gd name="connsiteX46" fmla="*/ 781050 w 1235949"/>
              <a:gd name="connsiteY46" fmla="*/ 395346 h 1437300"/>
              <a:gd name="connsiteX47" fmla="*/ 754856 w 1235949"/>
              <a:gd name="connsiteY47" fmla="*/ 445353 h 1437300"/>
              <a:gd name="connsiteX48" fmla="*/ 762000 w 1235949"/>
              <a:gd name="connsiteY48" fmla="*/ 481071 h 1437300"/>
              <a:gd name="connsiteX49" fmla="*/ 733424 w 1235949"/>
              <a:gd name="connsiteY49" fmla="*/ 483453 h 1437300"/>
              <a:gd name="connsiteX50" fmla="*/ 688181 w 1235949"/>
              <a:gd name="connsiteY50" fmla="*/ 519171 h 1437300"/>
              <a:gd name="connsiteX51" fmla="*/ 642937 w 1235949"/>
              <a:gd name="connsiteY51" fmla="*/ 562034 h 1437300"/>
              <a:gd name="connsiteX52" fmla="*/ 607218 w 1235949"/>
              <a:gd name="connsiteY52" fmla="*/ 604896 h 1437300"/>
              <a:gd name="connsiteX53" fmla="*/ 602456 w 1235949"/>
              <a:gd name="connsiteY53" fmla="*/ 612040 h 1437300"/>
              <a:gd name="connsiteX54" fmla="*/ 573881 w 1235949"/>
              <a:gd name="connsiteY54" fmla="*/ 628709 h 1437300"/>
              <a:gd name="connsiteX55" fmla="*/ 554831 w 1235949"/>
              <a:gd name="connsiteY55" fmla="*/ 638234 h 1437300"/>
              <a:gd name="connsiteX56" fmla="*/ 542925 w 1235949"/>
              <a:gd name="connsiteY56" fmla="*/ 645378 h 1437300"/>
              <a:gd name="connsiteX57" fmla="*/ 535781 w 1235949"/>
              <a:gd name="connsiteY57" fmla="*/ 647759 h 1437300"/>
              <a:gd name="connsiteX58" fmla="*/ 516731 w 1235949"/>
              <a:gd name="connsiteY58" fmla="*/ 662046 h 1437300"/>
              <a:gd name="connsiteX59" fmla="*/ 500062 w 1235949"/>
              <a:gd name="connsiteY59" fmla="*/ 676334 h 1437300"/>
              <a:gd name="connsiteX60" fmla="*/ 490537 w 1235949"/>
              <a:gd name="connsiteY60" fmla="*/ 714434 h 1437300"/>
              <a:gd name="connsiteX61" fmla="*/ 490537 w 1235949"/>
              <a:gd name="connsiteY61" fmla="*/ 831115 h 1437300"/>
              <a:gd name="connsiteX62" fmla="*/ 495300 w 1235949"/>
              <a:gd name="connsiteY62" fmla="*/ 864453 h 1437300"/>
              <a:gd name="connsiteX63" fmla="*/ 492918 w 1235949"/>
              <a:gd name="connsiteY63" fmla="*/ 897790 h 1437300"/>
              <a:gd name="connsiteX64" fmla="*/ 483393 w 1235949"/>
              <a:gd name="connsiteY64" fmla="*/ 895409 h 1437300"/>
              <a:gd name="connsiteX65" fmla="*/ 478631 w 1235949"/>
              <a:gd name="connsiteY65" fmla="*/ 888265 h 1437300"/>
              <a:gd name="connsiteX66" fmla="*/ 447675 w 1235949"/>
              <a:gd name="connsiteY66" fmla="*/ 878740 h 1437300"/>
              <a:gd name="connsiteX67" fmla="*/ 445293 w 1235949"/>
              <a:gd name="connsiteY67" fmla="*/ 871596 h 1437300"/>
              <a:gd name="connsiteX68" fmla="*/ 438150 w 1235949"/>
              <a:gd name="connsiteY68" fmla="*/ 845403 h 1437300"/>
              <a:gd name="connsiteX69" fmla="*/ 421481 w 1235949"/>
              <a:gd name="connsiteY69" fmla="*/ 854928 h 1437300"/>
              <a:gd name="connsiteX70" fmla="*/ 407193 w 1235949"/>
              <a:gd name="connsiteY70" fmla="*/ 859690 h 1437300"/>
              <a:gd name="connsiteX71" fmla="*/ 397668 w 1235949"/>
              <a:gd name="connsiteY71" fmla="*/ 869215 h 1437300"/>
              <a:gd name="connsiteX72" fmla="*/ 395287 w 1235949"/>
              <a:gd name="connsiteY72" fmla="*/ 876359 h 1437300"/>
              <a:gd name="connsiteX73" fmla="*/ 388143 w 1235949"/>
              <a:gd name="connsiteY73" fmla="*/ 885884 h 1437300"/>
              <a:gd name="connsiteX74" fmla="*/ 369093 w 1235949"/>
              <a:gd name="connsiteY74" fmla="*/ 902553 h 1437300"/>
              <a:gd name="connsiteX75" fmla="*/ 371475 w 1235949"/>
              <a:gd name="connsiteY75" fmla="*/ 938271 h 1437300"/>
              <a:gd name="connsiteX76" fmla="*/ 373856 w 1235949"/>
              <a:gd name="connsiteY76" fmla="*/ 945415 h 1437300"/>
              <a:gd name="connsiteX77" fmla="*/ 381000 w 1235949"/>
              <a:gd name="connsiteY77" fmla="*/ 950178 h 1437300"/>
              <a:gd name="connsiteX78" fmla="*/ 390525 w 1235949"/>
              <a:gd name="connsiteY78" fmla="*/ 966846 h 1437300"/>
              <a:gd name="connsiteX79" fmla="*/ 392906 w 1235949"/>
              <a:gd name="connsiteY79" fmla="*/ 976371 h 1437300"/>
              <a:gd name="connsiteX80" fmla="*/ 400050 w 1235949"/>
              <a:gd name="connsiteY80" fmla="*/ 988278 h 1437300"/>
              <a:gd name="connsiteX81" fmla="*/ 407193 w 1235949"/>
              <a:gd name="connsiteY81" fmla="*/ 1023996 h 1437300"/>
              <a:gd name="connsiteX82" fmla="*/ 404812 w 1235949"/>
              <a:gd name="connsiteY82" fmla="*/ 1040665 h 1437300"/>
              <a:gd name="connsiteX83" fmla="*/ 378618 w 1235949"/>
              <a:gd name="connsiteY83" fmla="*/ 1033521 h 1437300"/>
              <a:gd name="connsiteX84" fmla="*/ 354806 w 1235949"/>
              <a:gd name="connsiteY84" fmla="*/ 1012090 h 1437300"/>
              <a:gd name="connsiteX85" fmla="*/ 350043 w 1235949"/>
              <a:gd name="connsiteY85" fmla="*/ 1004946 h 1437300"/>
              <a:gd name="connsiteX86" fmla="*/ 342900 w 1235949"/>
              <a:gd name="connsiteY86" fmla="*/ 1000184 h 1437300"/>
              <a:gd name="connsiteX87" fmla="*/ 307181 w 1235949"/>
              <a:gd name="connsiteY87" fmla="*/ 1007328 h 1437300"/>
              <a:gd name="connsiteX88" fmla="*/ 295275 w 1235949"/>
              <a:gd name="connsiteY88" fmla="*/ 1019234 h 1437300"/>
              <a:gd name="connsiteX89" fmla="*/ 288131 w 1235949"/>
              <a:gd name="connsiteY89" fmla="*/ 1043046 h 1437300"/>
              <a:gd name="connsiteX90" fmla="*/ 285750 w 1235949"/>
              <a:gd name="connsiteY90" fmla="*/ 1054953 h 1437300"/>
              <a:gd name="connsiteX91" fmla="*/ 278606 w 1235949"/>
              <a:gd name="connsiteY91" fmla="*/ 1057334 h 1437300"/>
              <a:gd name="connsiteX92" fmla="*/ 259556 w 1235949"/>
              <a:gd name="connsiteY92" fmla="*/ 1052571 h 1437300"/>
              <a:gd name="connsiteX93" fmla="*/ 252412 w 1235949"/>
              <a:gd name="connsiteY93" fmla="*/ 1040665 h 1437300"/>
              <a:gd name="connsiteX94" fmla="*/ 235743 w 1235949"/>
              <a:gd name="connsiteY94" fmla="*/ 1023996 h 1437300"/>
              <a:gd name="connsiteX95" fmla="*/ 235743 w 1235949"/>
              <a:gd name="connsiteY95" fmla="*/ 1023996 h 1437300"/>
              <a:gd name="connsiteX96" fmla="*/ 226218 w 1235949"/>
              <a:gd name="connsiteY96" fmla="*/ 1019234 h 1437300"/>
              <a:gd name="connsiteX97" fmla="*/ 207168 w 1235949"/>
              <a:gd name="connsiteY97" fmla="*/ 1007328 h 1437300"/>
              <a:gd name="connsiteX98" fmla="*/ 197643 w 1235949"/>
              <a:gd name="connsiteY98" fmla="*/ 1004946 h 1437300"/>
              <a:gd name="connsiteX99" fmla="*/ 166687 w 1235949"/>
              <a:gd name="connsiteY99" fmla="*/ 1000184 h 1437300"/>
              <a:gd name="connsiteX100" fmla="*/ 150018 w 1235949"/>
              <a:gd name="connsiteY100" fmla="*/ 995421 h 1437300"/>
              <a:gd name="connsiteX101" fmla="*/ 126206 w 1235949"/>
              <a:gd name="connsiteY101" fmla="*/ 985896 h 1437300"/>
              <a:gd name="connsiteX102" fmla="*/ 111918 w 1235949"/>
              <a:gd name="connsiteY102" fmla="*/ 978753 h 1437300"/>
              <a:gd name="connsiteX103" fmla="*/ 52387 w 1235949"/>
              <a:gd name="connsiteY103" fmla="*/ 983515 h 1437300"/>
              <a:gd name="connsiteX104" fmla="*/ 45243 w 1235949"/>
              <a:gd name="connsiteY104" fmla="*/ 988278 h 1437300"/>
              <a:gd name="connsiteX105" fmla="*/ 23812 w 1235949"/>
              <a:gd name="connsiteY105" fmla="*/ 1009709 h 1437300"/>
              <a:gd name="connsiteX106" fmla="*/ 16668 w 1235949"/>
              <a:gd name="connsiteY106" fmla="*/ 1033521 h 1437300"/>
              <a:gd name="connsiteX107" fmla="*/ 11906 w 1235949"/>
              <a:gd name="connsiteY107" fmla="*/ 1040665 h 1437300"/>
              <a:gd name="connsiteX108" fmla="*/ 9525 w 1235949"/>
              <a:gd name="connsiteY108" fmla="*/ 1081146 h 1437300"/>
              <a:gd name="connsiteX109" fmla="*/ 7143 w 1235949"/>
              <a:gd name="connsiteY109" fmla="*/ 1090671 h 1437300"/>
              <a:gd name="connsiteX110" fmla="*/ 4762 w 1235949"/>
              <a:gd name="connsiteY110" fmla="*/ 1104959 h 1437300"/>
              <a:gd name="connsiteX111" fmla="*/ 2381 w 1235949"/>
              <a:gd name="connsiteY111" fmla="*/ 1135915 h 1437300"/>
              <a:gd name="connsiteX112" fmla="*/ 0 w 1235949"/>
              <a:gd name="connsiteY112" fmla="*/ 1143059 h 1437300"/>
              <a:gd name="connsiteX113" fmla="*/ 2381 w 1235949"/>
              <a:gd name="connsiteY113" fmla="*/ 1209734 h 1437300"/>
              <a:gd name="connsiteX114" fmla="*/ 19050 w 1235949"/>
              <a:gd name="connsiteY114" fmla="*/ 1221640 h 1437300"/>
              <a:gd name="connsiteX115" fmla="*/ 45243 w 1235949"/>
              <a:gd name="connsiteY115" fmla="*/ 1233546 h 1437300"/>
              <a:gd name="connsiteX116" fmla="*/ 59531 w 1235949"/>
              <a:gd name="connsiteY116" fmla="*/ 1238309 h 1437300"/>
              <a:gd name="connsiteX117" fmla="*/ 83343 w 1235949"/>
              <a:gd name="connsiteY117" fmla="*/ 1254978 h 1437300"/>
              <a:gd name="connsiteX118" fmla="*/ 90487 w 1235949"/>
              <a:gd name="connsiteY118" fmla="*/ 1262121 h 1437300"/>
              <a:gd name="connsiteX119" fmla="*/ 104775 w 1235949"/>
              <a:gd name="connsiteY119" fmla="*/ 1266884 h 1437300"/>
              <a:gd name="connsiteX120" fmla="*/ 123825 w 1235949"/>
              <a:gd name="connsiteY120" fmla="*/ 1271646 h 1437300"/>
              <a:gd name="connsiteX121" fmla="*/ 138112 w 1235949"/>
              <a:gd name="connsiteY121" fmla="*/ 1276409 h 1437300"/>
              <a:gd name="connsiteX122" fmla="*/ 223837 w 1235949"/>
              <a:gd name="connsiteY122" fmla="*/ 1285934 h 1437300"/>
              <a:gd name="connsiteX123" fmla="*/ 257175 w 1235949"/>
              <a:gd name="connsiteY123" fmla="*/ 1314509 h 1437300"/>
              <a:gd name="connsiteX124" fmla="*/ 261937 w 1235949"/>
              <a:gd name="connsiteY124" fmla="*/ 1321653 h 1437300"/>
              <a:gd name="connsiteX125" fmla="*/ 276225 w 1235949"/>
              <a:gd name="connsiteY125" fmla="*/ 1350228 h 1437300"/>
              <a:gd name="connsiteX126" fmla="*/ 285750 w 1235949"/>
              <a:gd name="connsiteY126" fmla="*/ 1352609 h 1437300"/>
              <a:gd name="connsiteX127" fmla="*/ 342900 w 1235949"/>
              <a:gd name="connsiteY127" fmla="*/ 1345465 h 1437300"/>
              <a:gd name="connsiteX128" fmla="*/ 366712 w 1235949"/>
              <a:gd name="connsiteY128" fmla="*/ 1350228 h 1437300"/>
              <a:gd name="connsiteX129" fmla="*/ 373856 w 1235949"/>
              <a:gd name="connsiteY129" fmla="*/ 1383565 h 1437300"/>
              <a:gd name="connsiteX130" fmla="*/ 381000 w 1235949"/>
              <a:gd name="connsiteY130" fmla="*/ 1412140 h 1437300"/>
              <a:gd name="connsiteX131" fmla="*/ 381000 w 1235949"/>
              <a:gd name="connsiteY131" fmla="*/ 1435953 h 1437300"/>
              <a:gd name="connsiteX0" fmla="*/ 381000 w 1235949"/>
              <a:gd name="connsiteY0" fmla="*/ 1435953 h 1437300"/>
              <a:gd name="connsiteX1" fmla="*/ 411956 w 1235949"/>
              <a:gd name="connsiteY1" fmla="*/ 1431190 h 1437300"/>
              <a:gd name="connsiteX2" fmla="*/ 447675 w 1235949"/>
              <a:gd name="connsiteY2" fmla="*/ 1404996 h 1437300"/>
              <a:gd name="connsiteX3" fmla="*/ 500062 w 1235949"/>
              <a:gd name="connsiteY3" fmla="*/ 1376422 h 1437300"/>
              <a:gd name="connsiteX4" fmla="*/ 550068 w 1235949"/>
              <a:gd name="connsiteY4" fmla="*/ 1364515 h 1437300"/>
              <a:gd name="connsiteX5" fmla="*/ 607219 w 1235949"/>
              <a:gd name="connsiteY5" fmla="*/ 1328797 h 1437300"/>
              <a:gd name="connsiteX6" fmla="*/ 666750 w 1235949"/>
              <a:gd name="connsiteY6" fmla="*/ 1328796 h 1437300"/>
              <a:gd name="connsiteX7" fmla="*/ 645318 w 1235949"/>
              <a:gd name="connsiteY7" fmla="*/ 1295459 h 1437300"/>
              <a:gd name="connsiteX8" fmla="*/ 616744 w 1235949"/>
              <a:gd name="connsiteY8" fmla="*/ 1266884 h 1437300"/>
              <a:gd name="connsiteX9" fmla="*/ 681036 w 1235949"/>
              <a:gd name="connsiteY9" fmla="*/ 1271647 h 1437300"/>
              <a:gd name="connsiteX10" fmla="*/ 673893 w 1235949"/>
              <a:gd name="connsiteY10" fmla="*/ 1300221 h 1437300"/>
              <a:gd name="connsiteX11" fmla="*/ 692943 w 1235949"/>
              <a:gd name="connsiteY11" fmla="*/ 1312128 h 1437300"/>
              <a:gd name="connsiteX12" fmla="*/ 752474 w 1235949"/>
              <a:gd name="connsiteY12" fmla="*/ 1316890 h 1437300"/>
              <a:gd name="connsiteX13" fmla="*/ 826293 w 1235949"/>
              <a:gd name="connsiteY13" fmla="*/ 1326415 h 1437300"/>
              <a:gd name="connsiteX14" fmla="*/ 890588 w 1235949"/>
              <a:gd name="connsiteY14" fmla="*/ 1331178 h 1437300"/>
              <a:gd name="connsiteX15" fmla="*/ 938212 w 1235949"/>
              <a:gd name="connsiteY15" fmla="*/ 1333559 h 1437300"/>
              <a:gd name="connsiteX16" fmla="*/ 952500 w 1235949"/>
              <a:gd name="connsiteY16" fmla="*/ 1312127 h 1437300"/>
              <a:gd name="connsiteX17" fmla="*/ 988218 w 1235949"/>
              <a:gd name="connsiteY17" fmla="*/ 1290696 h 1437300"/>
              <a:gd name="connsiteX18" fmla="*/ 1019174 w 1235949"/>
              <a:gd name="connsiteY18" fmla="*/ 1259740 h 1437300"/>
              <a:gd name="connsiteX19" fmla="*/ 1035843 w 1235949"/>
              <a:gd name="connsiteY19" fmla="*/ 1216878 h 1437300"/>
              <a:gd name="connsiteX20" fmla="*/ 1062037 w 1235949"/>
              <a:gd name="connsiteY20" fmla="*/ 1150203 h 1437300"/>
              <a:gd name="connsiteX21" fmla="*/ 1069181 w 1235949"/>
              <a:gd name="connsiteY21" fmla="*/ 1121628 h 1437300"/>
              <a:gd name="connsiteX22" fmla="*/ 997743 w 1235949"/>
              <a:gd name="connsiteY22" fmla="*/ 1135915 h 1437300"/>
              <a:gd name="connsiteX23" fmla="*/ 1019175 w 1235949"/>
              <a:gd name="connsiteY23" fmla="*/ 1085909 h 1437300"/>
              <a:gd name="connsiteX24" fmla="*/ 1033462 w 1235949"/>
              <a:gd name="connsiteY24" fmla="*/ 1028759 h 1437300"/>
              <a:gd name="connsiteX25" fmla="*/ 1062036 w 1235949"/>
              <a:gd name="connsiteY25" fmla="*/ 971609 h 1437300"/>
              <a:gd name="connsiteX26" fmla="*/ 1119187 w 1235949"/>
              <a:gd name="connsiteY26" fmla="*/ 923984 h 1437300"/>
              <a:gd name="connsiteX27" fmla="*/ 1173956 w 1235949"/>
              <a:gd name="connsiteY27" fmla="*/ 859690 h 1437300"/>
              <a:gd name="connsiteX28" fmla="*/ 1235868 w 1235949"/>
              <a:gd name="connsiteY28" fmla="*/ 831115 h 1437300"/>
              <a:gd name="connsiteX29" fmla="*/ 1185861 w 1235949"/>
              <a:gd name="connsiteY29" fmla="*/ 778728 h 1437300"/>
              <a:gd name="connsiteX30" fmla="*/ 1133475 w 1235949"/>
              <a:gd name="connsiteY30" fmla="*/ 745390 h 1437300"/>
              <a:gd name="connsiteX31" fmla="*/ 1088231 w 1235949"/>
              <a:gd name="connsiteY31" fmla="*/ 662046 h 1437300"/>
              <a:gd name="connsiteX32" fmla="*/ 1064418 w 1235949"/>
              <a:gd name="connsiteY32" fmla="*/ 609659 h 1437300"/>
              <a:gd name="connsiteX33" fmla="*/ 1031081 w 1235949"/>
              <a:gd name="connsiteY33" fmla="*/ 535840 h 1437300"/>
              <a:gd name="connsiteX34" fmla="*/ 992981 w 1235949"/>
              <a:gd name="connsiteY34" fmla="*/ 452496 h 1437300"/>
              <a:gd name="connsiteX35" fmla="*/ 969168 w 1235949"/>
              <a:gd name="connsiteY35" fmla="*/ 397728 h 1437300"/>
              <a:gd name="connsiteX36" fmla="*/ 947738 w 1235949"/>
              <a:gd name="connsiteY36" fmla="*/ 333434 h 1437300"/>
              <a:gd name="connsiteX37" fmla="*/ 926306 w 1235949"/>
              <a:gd name="connsiteY37" fmla="*/ 242946 h 1437300"/>
              <a:gd name="connsiteX38" fmla="*/ 900112 w 1235949"/>
              <a:gd name="connsiteY38" fmla="*/ 161985 h 1437300"/>
              <a:gd name="connsiteX39" fmla="*/ 871537 w 1235949"/>
              <a:gd name="connsiteY39" fmla="*/ 88166 h 1437300"/>
              <a:gd name="connsiteX40" fmla="*/ 823912 w 1235949"/>
              <a:gd name="connsiteY40" fmla="*/ 58 h 1437300"/>
              <a:gd name="connsiteX41" fmla="*/ 852487 w 1235949"/>
              <a:gd name="connsiteY41" fmla="*/ 84506 h 1437300"/>
              <a:gd name="connsiteX42" fmla="*/ 862012 w 1235949"/>
              <a:gd name="connsiteY42" fmla="*/ 148800 h 1437300"/>
              <a:gd name="connsiteX43" fmla="*/ 847725 w 1235949"/>
              <a:gd name="connsiteY43" fmla="*/ 207228 h 1437300"/>
              <a:gd name="connsiteX44" fmla="*/ 812006 w 1235949"/>
              <a:gd name="connsiteY44" fmla="*/ 297715 h 1437300"/>
              <a:gd name="connsiteX45" fmla="*/ 797718 w 1235949"/>
              <a:gd name="connsiteY45" fmla="*/ 354865 h 1437300"/>
              <a:gd name="connsiteX46" fmla="*/ 781050 w 1235949"/>
              <a:gd name="connsiteY46" fmla="*/ 395346 h 1437300"/>
              <a:gd name="connsiteX47" fmla="*/ 754856 w 1235949"/>
              <a:gd name="connsiteY47" fmla="*/ 445353 h 1437300"/>
              <a:gd name="connsiteX48" fmla="*/ 762000 w 1235949"/>
              <a:gd name="connsiteY48" fmla="*/ 481071 h 1437300"/>
              <a:gd name="connsiteX49" fmla="*/ 733424 w 1235949"/>
              <a:gd name="connsiteY49" fmla="*/ 483453 h 1437300"/>
              <a:gd name="connsiteX50" fmla="*/ 688181 w 1235949"/>
              <a:gd name="connsiteY50" fmla="*/ 519171 h 1437300"/>
              <a:gd name="connsiteX51" fmla="*/ 642937 w 1235949"/>
              <a:gd name="connsiteY51" fmla="*/ 562034 h 1437300"/>
              <a:gd name="connsiteX52" fmla="*/ 607218 w 1235949"/>
              <a:gd name="connsiteY52" fmla="*/ 604896 h 1437300"/>
              <a:gd name="connsiteX53" fmla="*/ 602456 w 1235949"/>
              <a:gd name="connsiteY53" fmla="*/ 612040 h 1437300"/>
              <a:gd name="connsiteX54" fmla="*/ 573881 w 1235949"/>
              <a:gd name="connsiteY54" fmla="*/ 628709 h 1437300"/>
              <a:gd name="connsiteX55" fmla="*/ 554831 w 1235949"/>
              <a:gd name="connsiteY55" fmla="*/ 638234 h 1437300"/>
              <a:gd name="connsiteX56" fmla="*/ 542925 w 1235949"/>
              <a:gd name="connsiteY56" fmla="*/ 645378 h 1437300"/>
              <a:gd name="connsiteX57" fmla="*/ 535781 w 1235949"/>
              <a:gd name="connsiteY57" fmla="*/ 647759 h 1437300"/>
              <a:gd name="connsiteX58" fmla="*/ 516731 w 1235949"/>
              <a:gd name="connsiteY58" fmla="*/ 662046 h 1437300"/>
              <a:gd name="connsiteX59" fmla="*/ 500062 w 1235949"/>
              <a:gd name="connsiteY59" fmla="*/ 676334 h 1437300"/>
              <a:gd name="connsiteX60" fmla="*/ 490537 w 1235949"/>
              <a:gd name="connsiteY60" fmla="*/ 714434 h 1437300"/>
              <a:gd name="connsiteX61" fmla="*/ 490537 w 1235949"/>
              <a:gd name="connsiteY61" fmla="*/ 831115 h 1437300"/>
              <a:gd name="connsiteX62" fmla="*/ 495300 w 1235949"/>
              <a:gd name="connsiteY62" fmla="*/ 864453 h 1437300"/>
              <a:gd name="connsiteX63" fmla="*/ 492918 w 1235949"/>
              <a:gd name="connsiteY63" fmla="*/ 897790 h 1437300"/>
              <a:gd name="connsiteX64" fmla="*/ 483393 w 1235949"/>
              <a:gd name="connsiteY64" fmla="*/ 895409 h 1437300"/>
              <a:gd name="connsiteX65" fmla="*/ 478631 w 1235949"/>
              <a:gd name="connsiteY65" fmla="*/ 888265 h 1437300"/>
              <a:gd name="connsiteX66" fmla="*/ 447675 w 1235949"/>
              <a:gd name="connsiteY66" fmla="*/ 878740 h 1437300"/>
              <a:gd name="connsiteX67" fmla="*/ 445293 w 1235949"/>
              <a:gd name="connsiteY67" fmla="*/ 871596 h 1437300"/>
              <a:gd name="connsiteX68" fmla="*/ 438150 w 1235949"/>
              <a:gd name="connsiteY68" fmla="*/ 845403 h 1437300"/>
              <a:gd name="connsiteX69" fmla="*/ 421481 w 1235949"/>
              <a:gd name="connsiteY69" fmla="*/ 854928 h 1437300"/>
              <a:gd name="connsiteX70" fmla="*/ 407193 w 1235949"/>
              <a:gd name="connsiteY70" fmla="*/ 859690 h 1437300"/>
              <a:gd name="connsiteX71" fmla="*/ 397668 w 1235949"/>
              <a:gd name="connsiteY71" fmla="*/ 869215 h 1437300"/>
              <a:gd name="connsiteX72" fmla="*/ 395287 w 1235949"/>
              <a:gd name="connsiteY72" fmla="*/ 876359 h 1437300"/>
              <a:gd name="connsiteX73" fmla="*/ 388143 w 1235949"/>
              <a:gd name="connsiteY73" fmla="*/ 885884 h 1437300"/>
              <a:gd name="connsiteX74" fmla="*/ 369093 w 1235949"/>
              <a:gd name="connsiteY74" fmla="*/ 902553 h 1437300"/>
              <a:gd name="connsiteX75" fmla="*/ 371475 w 1235949"/>
              <a:gd name="connsiteY75" fmla="*/ 938271 h 1437300"/>
              <a:gd name="connsiteX76" fmla="*/ 373856 w 1235949"/>
              <a:gd name="connsiteY76" fmla="*/ 945415 h 1437300"/>
              <a:gd name="connsiteX77" fmla="*/ 381000 w 1235949"/>
              <a:gd name="connsiteY77" fmla="*/ 950178 h 1437300"/>
              <a:gd name="connsiteX78" fmla="*/ 390525 w 1235949"/>
              <a:gd name="connsiteY78" fmla="*/ 966846 h 1437300"/>
              <a:gd name="connsiteX79" fmla="*/ 392906 w 1235949"/>
              <a:gd name="connsiteY79" fmla="*/ 976371 h 1437300"/>
              <a:gd name="connsiteX80" fmla="*/ 400050 w 1235949"/>
              <a:gd name="connsiteY80" fmla="*/ 988278 h 1437300"/>
              <a:gd name="connsiteX81" fmla="*/ 407193 w 1235949"/>
              <a:gd name="connsiteY81" fmla="*/ 1023996 h 1437300"/>
              <a:gd name="connsiteX82" fmla="*/ 404812 w 1235949"/>
              <a:gd name="connsiteY82" fmla="*/ 1040665 h 1437300"/>
              <a:gd name="connsiteX83" fmla="*/ 378618 w 1235949"/>
              <a:gd name="connsiteY83" fmla="*/ 1033521 h 1437300"/>
              <a:gd name="connsiteX84" fmla="*/ 354806 w 1235949"/>
              <a:gd name="connsiteY84" fmla="*/ 1012090 h 1437300"/>
              <a:gd name="connsiteX85" fmla="*/ 350043 w 1235949"/>
              <a:gd name="connsiteY85" fmla="*/ 1004946 h 1437300"/>
              <a:gd name="connsiteX86" fmla="*/ 342900 w 1235949"/>
              <a:gd name="connsiteY86" fmla="*/ 1000184 h 1437300"/>
              <a:gd name="connsiteX87" fmla="*/ 307181 w 1235949"/>
              <a:gd name="connsiteY87" fmla="*/ 1007328 h 1437300"/>
              <a:gd name="connsiteX88" fmla="*/ 295275 w 1235949"/>
              <a:gd name="connsiteY88" fmla="*/ 1019234 h 1437300"/>
              <a:gd name="connsiteX89" fmla="*/ 288131 w 1235949"/>
              <a:gd name="connsiteY89" fmla="*/ 1043046 h 1437300"/>
              <a:gd name="connsiteX90" fmla="*/ 285750 w 1235949"/>
              <a:gd name="connsiteY90" fmla="*/ 1054953 h 1437300"/>
              <a:gd name="connsiteX91" fmla="*/ 278606 w 1235949"/>
              <a:gd name="connsiteY91" fmla="*/ 1057334 h 1437300"/>
              <a:gd name="connsiteX92" fmla="*/ 259556 w 1235949"/>
              <a:gd name="connsiteY92" fmla="*/ 1052571 h 1437300"/>
              <a:gd name="connsiteX93" fmla="*/ 252412 w 1235949"/>
              <a:gd name="connsiteY93" fmla="*/ 1040665 h 1437300"/>
              <a:gd name="connsiteX94" fmla="*/ 235743 w 1235949"/>
              <a:gd name="connsiteY94" fmla="*/ 1023996 h 1437300"/>
              <a:gd name="connsiteX95" fmla="*/ 235743 w 1235949"/>
              <a:gd name="connsiteY95" fmla="*/ 1023996 h 1437300"/>
              <a:gd name="connsiteX96" fmla="*/ 226218 w 1235949"/>
              <a:gd name="connsiteY96" fmla="*/ 1019234 h 1437300"/>
              <a:gd name="connsiteX97" fmla="*/ 207168 w 1235949"/>
              <a:gd name="connsiteY97" fmla="*/ 1007328 h 1437300"/>
              <a:gd name="connsiteX98" fmla="*/ 197643 w 1235949"/>
              <a:gd name="connsiteY98" fmla="*/ 1004946 h 1437300"/>
              <a:gd name="connsiteX99" fmla="*/ 166687 w 1235949"/>
              <a:gd name="connsiteY99" fmla="*/ 1000184 h 1437300"/>
              <a:gd name="connsiteX100" fmla="*/ 150018 w 1235949"/>
              <a:gd name="connsiteY100" fmla="*/ 995421 h 1437300"/>
              <a:gd name="connsiteX101" fmla="*/ 126206 w 1235949"/>
              <a:gd name="connsiteY101" fmla="*/ 985896 h 1437300"/>
              <a:gd name="connsiteX102" fmla="*/ 111918 w 1235949"/>
              <a:gd name="connsiteY102" fmla="*/ 978753 h 1437300"/>
              <a:gd name="connsiteX103" fmla="*/ 52387 w 1235949"/>
              <a:gd name="connsiteY103" fmla="*/ 983515 h 1437300"/>
              <a:gd name="connsiteX104" fmla="*/ 45243 w 1235949"/>
              <a:gd name="connsiteY104" fmla="*/ 988278 h 1437300"/>
              <a:gd name="connsiteX105" fmla="*/ 23812 w 1235949"/>
              <a:gd name="connsiteY105" fmla="*/ 1009709 h 1437300"/>
              <a:gd name="connsiteX106" fmla="*/ 16668 w 1235949"/>
              <a:gd name="connsiteY106" fmla="*/ 1033521 h 1437300"/>
              <a:gd name="connsiteX107" fmla="*/ 11906 w 1235949"/>
              <a:gd name="connsiteY107" fmla="*/ 1040665 h 1437300"/>
              <a:gd name="connsiteX108" fmla="*/ 9525 w 1235949"/>
              <a:gd name="connsiteY108" fmla="*/ 1081146 h 1437300"/>
              <a:gd name="connsiteX109" fmla="*/ 7143 w 1235949"/>
              <a:gd name="connsiteY109" fmla="*/ 1090671 h 1437300"/>
              <a:gd name="connsiteX110" fmla="*/ 4762 w 1235949"/>
              <a:gd name="connsiteY110" fmla="*/ 1104959 h 1437300"/>
              <a:gd name="connsiteX111" fmla="*/ 2381 w 1235949"/>
              <a:gd name="connsiteY111" fmla="*/ 1135915 h 1437300"/>
              <a:gd name="connsiteX112" fmla="*/ 0 w 1235949"/>
              <a:gd name="connsiteY112" fmla="*/ 1143059 h 1437300"/>
              <a:gd name="connsiteX113" fmla="*/ 2381 w 1235949"/>
              <a:gd name="connsiteY113" fmla="*/ 1209734 h 1437300"/>
              <a:gd name="connsiteX114" fmla="*/ 19050 w 1235949"/>
              <a:gd name="connsiteY114" fmla="*/ 1221640 h 1437300"/>
              <a:gd name="connsiteX115" fmla="*/ 45243 w 1235949"/>
              <a:gd name="connsiteY115" fmla="*/ 1233546 h 1437300"/>
              <a:gd name="connsiteX116" fmla="*/ 59531 w 1235949"/>
              <a:gd name="connsiteY116" fmla="*/ 1238309 h 1437300"/>
              <a:gd name="connsiteX117" fmla="*/ 83343 w 1235949"/>
              <a:gd name="connsiteY117" fmla="*/ 1254978 h 1437300"/>
              <a:gd name="connsiteX118" fmla="*/ 90487 w 1235949"/>
              <a:gd name="connsiteY118" fmla="*/ 1262121 h 1437300"/>
              <a:gd name="connsiteX119" fmla="*/ 104775 w 1235949"/>
              <a:gd name="connsiteY119" fmla="*/ 1266884 h 1437300"/>
              <a:gd name="connsiteX120" fmla="*/ 123825 w 1235949"/>
              <a:gd name="connsiteY120" fmla="*/ 1271646 h 1437300"/>
              <a:gd name="connsiteX121" fmla="*/ 138112 w 1235949"/>
              <a:gd name="connsiteY121" fmla="*/ 1276409 h 1437300"/>
              <a:gd name="connsiteX122" fmla="*/ 223837 w 1235949"/>
              <a:gd name="connsiteY122" fmla="*/ 1285934 h 1437300"/>
              <a:gd name="connsiteX123" fmla="*/ 257175 w 1235949"/>
              <a:gd name="connsiteY123" fmla="*/ 1314509 h 1437300"/>
              <a:gd name="connsiteX124" fmla="*/ 276225 w 1235949"/>
              <a:gd name="connsiteY124" fmla="*/ 1350228 h 1437300"/>
              <a:gd name="connsiteX125" fmla="*/ 285750 w 1235949"/>
              <a:gd name="connsiteY125" fmla="*/ 1352609 h 1437300"/>
              <a:gd name="connsiteX126" fmla="*/ 342900 w 1235949"/>
              <a:gd name="connsiteY126" fmla="*/ 1345465 h 1437300"/>
              <a:gd name="connsiteX127" fmla="*/ 366712 w 1235949"/>
              <a:gd name="connsiteY127" fmla="*/ 1350228 h 1437300"/>
              <a:gd name="connsiteX128" fmla="*/ 373856 w 1235949"/>
              <a:gd name="connsiteY128" fmla="*/ 1383565 h 1437300"/>
              <a:gd name="connsiteX129" fmla="*/ 381000 w 1235949"/>
              <a:gd name="connsiteY129" fmla="*/ 1412140 h 1437300"/>
              <a:gd name="connsiteX130" fmla="*/ 381000 w 1235949"/>
              <a:gd name="connsiteY130" fmla="*/ 1435953 h 1437300"/>
              <a:gd name="connsiteX0" fmla="*/ 381000 w 1235949"/>
              <a:gd name="connsiteY0" fmla="*/ 1435953 h 1437300"/>
              <a:gd name="connsiteX1" fmla="*/ 411956 w 1235949"/>
              <a:gd name="connsiteY1" fmla="*/ 1431190 h 1437300"/>
              <a:gd name="connsiteX2" fmla="*/ 447675 w 1235949"/>
              <a:gd name="connsiteY2" fmla="*/ 1404996 h 1437300"/>
              <a:gd name="connsiteX3" fmla="*/ 500062 w 1235949"/>
              <a:gd name="connsiteY3" fmla="*/ 1376422 h 1437300"/>
              <a:gd name="connsiteX4" fmla="*/ 550068 w 1235949"/>
              <a:gd name="connsiteY4" fmla="*/ 1364515 h 1437300"/>
              <a:gd name="connsiteX5" fmla="*/ 607219 w 1235949"/>
              <a:gd name="connsiteY5" fmla="*/ 1328797 h 1437300"/>
              <a:gd name="connsiteX6" fmla="*/ 666750 w 1235949"/>
              <a:gd name="connsiteY6" fmla="*/ 1328796 h 1437300"/>
              <a:gd name="connsiteX7" fmla="*/ 645318 w 1235949"/>
              <a:gd name="connsiteY7" fmla="*/ 1295459 h 1437300"/>
              <a:gd name="connsiteX8" fmla="*/ 616744 w 1235949"/>
              <a:gd name="connsiteY8" fmla="*/ 1266884 h 1437300"/>
              <a:gd name="connsiteX9" fmla="*/ 681036 w 1235949"/>
              <a:gd name="connsiteY9" fmla="*/ 1271647 h 1437300"/>
              <a:gd name="connsiteX10" fmla="*/ 673893 w 1235949"/>
              <a:gd name="connsiteY10" fmla="*/ 1300221 h 1437300"/>
              <a:gd name="connsiteX11" fmla="*/ 692943 w 1235949"/>
              <a:gd name="connsiteY11" fmla="*/ 1312128 h 1437300"/>
              <a:gd name="connsiteX12" fmla="*/ 752474 w 1235949"/>
              <a:gd name="connsiteY12" fmla="*/ 1316890 h 1437300"/>
              <a:gd name="connsiteX13" fmla="*/ 826293 w 1235949"/>
              <a:gd name="connsiteY13" fmla="*/ 1326415 h 1437300"/>
              <a:gd name="connsiteX14" fmla="*/ 890588 w 1235949"/>
              <a:gd name="connsiteY14" fmla="*/ 1331178 h 1437300"/>
              <a:gd name="connsiteX15" fmla="*/ 938212 w 1235949"/>
              <a:gd name="connsiteY15" fmla="*/ 1333559 h 1437300"/>
              <a:gd name="connsiteX16" fmla="*/ 952500 w 1235949"/>
              <a:gd name="connsiteY16" fmla="*/ 1312127 h 1437300"/>
              <a:gd name="connsiteX17" fmla="*/ 988218 w 1235949"/>
              <a:gd name="connsiteY17" fmla="*/ 1290696 h 1437300"/>
              <a:gd name="connsiteX18" fmla="*/ 1019174 w 1235949"/>
              <a:gd name="connsiteY18" fmla="*/ 1259740 h 1437300"/>
              <a:gd name="connsiteX19" fmla="*/ 1035843 w 1235949"/>
              <a:gd name="connsiteY19" fmla="*/ 1216878 h 1437300"/>
              <a:gd name="connsiteX20" fmla="*/ 1062037 w 1235949"/>
              <a:gd name="connsiteY20" fmla="*/ 1150203 h 1437300"/>
              <a:gd name="connsiteX21" fmla="*/ 1069181 w 1235949"/>
              <a:gd name="connsiteY21" fmla="*/ 1121628 h 1437300"/>
              <a:gd name="connsiteX22" fmla="*/ 997743 w 1235949"/>
              <a:gd name="connsiteY22" fmla="*/ 1135915 h 1437300"/>
              <a:gd name="connsiteX23" fmla="*/ 1019175 w 1235949"/>
              <a:gd name="connsiteY23" fmla="*/ 1085909 h 1437300"/>
              <a:gd name="connsiteX24" fmla="*/ 1033462 w 1235949"/>
              <a:gd name="connsiteY24" fmla="*/ 1028759 h 1437300"/>
              <a:gd name="connsiteX25" fmla="*/ 1062036 w 1235949"/>
              <a:gd name="connsiteY25" fmla="*/ 971609 h 1437300"/>
              <a:gd name="connsiteX26" fmla="*/ 1119187 w 1235949"/>
              <a:gd name="connsiteY26" fmla="*/ 923984 h 1437300"/>
              <a:gd name="connsiteX27" fmla="*/ 1173956 w 1235949"/>
              <a:gd name="connsiteY27" fmla="*/ 859690 h 1437300"/>
              <a:gd name="connsiteX28" fmla="*/ 1235868 w 1235949"/>
              <a:gd name="connsiteY28" fmla="*/ 831115 h 1437300"/>
              <a:gd name="connsiteX29" fmla="*/ 1185861 w 1235949"/>
              <a:gd name="connsiteY29" fmla="*/ 778728 h 1437300"/>
              <a:gd name="connsiteX30" fmla="*/ 1133475 w 1235949"/>
              <a:gd name="connsiteY30" fmla="*/ 745390 h 1437300"/>
              <a:gd name="connsiteX31" fmla="*/ 1088231 w 1235949"/>
              <a:gd name="connsiteY31" fmla="*/ 662046 h 1437300"/>
              <a:gd name="connsiteX32" fmla="*/ 1064418 w 1235949"/>
              <a:gd name="connsiteY32" fmla="*/ 609659 h 1437300"/>
              <a:gd name="connsiteX33" fmla="*/ 1031081 w 1235949"/>
              <a:gd name="connsiteY33" fmla="*/ 535840 h 1437300"/>
              <a:gd name="connsiteX34" fmla="*/ 992981 w 1235949"/>
              <a:gd name="connsiteY34" fmla="*/ 452496 h 1437300"/>
              <a:gd name="connsiteX35" fmla="*/ 969168 w 1235949"/>
              <a:gd name="connsiteY35" fmla="*/ 397728 h 1437300"/>
              <a:gd name="connsiteX36" fmla="*/ 947738 w 1235949"/>
              <a:gd name="connsiteY36" fmla="*/ 333434 h 1437300"/>
              <a:gd name="connsiteX37" fmla="*/ 926306 w 1235949"/>
              <a:gd name="connsiteY37" fmla="*/ 242946 h 1437300"/>
              <a:gd name="connsiteX38" fmla="*/ 900112 w 1235949"/>
              <a:gd name="connsiteY38" fmla="*/ 161985 h 1437300"/>
              <a:gd name="connsiteX39" fmla="*/ 871537 w 1235949"/>
              <a:gd name="connsiteY39" fmla="*/ 88166 h 1437300"/>
              <a:gd name="connsiteX40" fmla="*/ 823912 w 1235949"/>
              <a:gd name="connsiteY40" fmla="*/ 58 h 1437300"/>
              <a:gd name="connsiteX41" fmla="*/ 852487 w 1235949"/>
              <a:gd name="connsiteY41" fmla="*/ 84506 h 1437300"/>
              <a:gd name="connsiteX42" fmla="*/ 862012 w 1235949"/>
              <a:gd name="connsiteY42" fmla="*/ 148800 h 1437300"/>
              <a:gd name="connsiteX43" fmla="*/ 847725 w 1235949"/>
              <a:gd name="connsiteY43" fmla="*/ 207228 h 1437300"/>
              <a:gd name="connsiteX44" fmla="*/ 812006 w 1235949"/>
              <a:gd name="connsiteY44" fmla="*/ 297715 h 1437300"/>
              <a:gd name="connsiteX45" fmla="*/ 797718 w 1235949"/>
              <a:gd name="connsiteY45" fmla="*/ 354865 h 1437300"/>
              <a:gd name="connsiteX46" fmla="*/ 781050 w 1235949"/>
              <a:gd name="connsiteY46" fmla="*/ 395346 h 1437300"/>
              <a:gd name="connsiteX47" fmla="*/ 754856 w 1235949"/>
              <a:gd name="connsiteY47" fmla="*/ 445353 h 1437300"/>
              <a:gd name="connsiteX48" fmla="*/ 762000 w 1235949"/>
              <a:gd name="connsiteY48" fmla="*/ 481071 h 1437300"/>
              <a:gd name="connsiteX49" fmla="*/ 733424 w 1235949"/>
              <a:gd name="connsiteY49" fmla="*/ 483453 h 1437300"/>
              <a:gd name="connsiteX50" fmla="*/ 688181 w 1235949"/>
              <a:gd name="connsiteY50" fmla="*/ 519171 h 1437300"/>
              <a:gd name="connsiteX51" fmla="*/ 642937 w 1235949"/>
              <a:gd name="connsiteY51" fmla="*/ 562034 h 1437300"/>
              <a:gd name="connsiteX52" fmla="*/ 607218 w 1235949"/>
              <a:gd name="connsiteY52" fmla="*/ 604896 h 1437300"/>
              <a:gd name="connsiteX53" fmla="*/ 602456 w 1235949"/>
              <a:gd name="connsiteY53" fmla="*/ 612040 h 1437300"/>
              <a:gd name="connsiteX54" fmla="*/ 573881 w 1235949"/>
              <a:gd name="connsiteY54" fmla="*/ 628709 h 1437300"/>
              <a:gd name="connsiteX55" fmla="*/ 554831 w 1235949"/>
              <a:gd name="connsiteY55" fmla="*/ 638234 h 1437300"/>
              <a:gd name="connsiteX56" fmla="*/ 542925 w 1235949"/>
              <a:gd name="connsiteY56" fmla="*/ 645378 h 1437300"/>
              <a:gd name="connsiteX57" fmla="*/ 535781 w 1235949"/>
              <a:gd name="connsiteY57" fmla="*/ 647759 h 1437300"/>
              <a:gd name="connsiteX58" fmla="*/ 516731 w 1235949"/>
              <a:gd name="connsiteY58" fmla="*/ 662046 h 1437300"/>
              <a:gd name="connsiteX59" fmla="*/ 500062 w 1235949"/>
              <a:gd name="connsiteY59" fmla="*/ 676334 h 1437300"/>
              <a:gd name="connsiteX60" fmla="*/ 490537 w 1235949"/>
              <a:gd name="connsiteY60" fmla="*/ 714434 h 1437300"/>
              <a:gd name="connsiteX61" fmla="*/ 490537 w 1235949"/>
              <a:gd name="connsiteY61" fmla="*/ 831115 h 1437300"/>
              <a:gd name="connsiteX62" fmla="*/ 495300 w 1235949"/>
              <a:gd name="connsiteY62" fmla="*/ 864453 h 1437300"/>
              <a:gd name="connsiteX63" fmla="*/ 492918 w 1235949"/>
              <a:gd name="connsiteY63" fmla="*/ 897790 h 1437300"/>
              <a:gd name="connsiteX64" fmla="*/ 483393 w 1235949"/>
              <a:gd name="connsiteY64" fmla="*/ 895409 h 1437300"/>
              <a:gd name="connsiteX65" fmla="*/ 478631 w 1235949"/>
              <a:gd name="connsiteY65" fmla="*/ 888265 h 1437300"/>
              <a:gd name="connsiteX66" fmla="*/ 447675 w 1235949"/>
              <a:gd name="connsiteY66" fmla="*/ 878740 h 1437300"/>
              <a:gd name="connsiteX67" fmla="*/ 445293 w 1235949"/>
              <a:gd name="connsiteY67" fmla="*/ 871596 h 1437300"/>
              <a:gd name="connsiteX68" fmla="*/ 438150 w 1235949"/>
              <a:gd name="connsiteY68" fmla="*/ 845403 h 1437300"/>
              <a:gd name="connsiteX69" fmla="*/ 421481 w 1235949"/>
              <a:gd name="connsiteY69" fmla="*/ 854928 h 1437300"/>
              <a:gd name="connsiteX70" fmla="*/ 407193 w 1235949"/>
              <a:gd name="connsiteY70" fmla="*/ 859690 h 1437300"/>
              <a:gd name="connsiteX71" fmla="*/ 397668 w 1235949"/>
              <a:gd name="connsiteY71" fmla="*/ 869215 h 1437300"/>
              <a:gd name="connsiteX72" fmla="*/ 395287 w 1235949"/>
              <a:gd name="connsiteY72" fmla="*/ 876359 h 1437300"/>
              <a:gd name="connsiteX73" fmla="*/ 388143 w 1235949"/>
              <a:gd name="connsiteY73" fmla="*/ 885884 h 1437300"/>
              <a:gd name="connsiteX74" fmla="*/ 369093 w 1235949"/>
              <a:gd name="connsiteY74" fmla="*/ 902553 h 1437300"/>
              <a:gd name="connsiteX75" fmla="*/ 371475 w 1235949"/>
              <a:gd name="connsiteY75" fmla="*/ 938271 h 1437300"/>
              <a:gd name="connsiteX76" fmla="*/ 373856 w 1235949"/>
              <a:gd name="connsiteY76" fmla="*/ 945415 h 1437300"/>
              <a:gd name="connsiteX77" fmla="*/ 381000 w 1235949"/>
              <a:gd name="connsiteY77" fmla="*/ 950178 h 1437300"/>
              <a:gd name="connsiteX78" fmla="*/ 390525 w 1235949"/>
              <a:gd name="connsiteY78" fmla="*/ 966846 h 1437300"/>
              <a:gd name="connsiteX79" fmla="*/ 392906 w 1235949"/>
              <a:gd name="connsiteY79" fmla="*/ 976371 h 1437300"/>
              <a:gd name="connsiteX80" fmla="*/ 400050 w 1235949"/>
              <a:gd name="connsiteY80" fmla="*/ 988278 h 1437300"/>
              <a:gd name="connsiteX81" fmla="*/ 407193 w 1235949"/>
              <a:gd name="connsiteY81" fmla="*/ 1023996 h 1437300"/>
              <a:gd name="connsiteX82" fmla="*/ 404812 w 1235949"/>
              <a:gd name="connsiteY82" fmla="*/ 1040665 h 1437300"/>
              <a:gd name="connsiteX83" fmla="*/ 378618 w 1235949"/>
              <a:gd name="connsiteY83" fmla="*/ 1033521 h 1437300"/>
              <a:gd name="connsiteX84" fmla="*/ 354806 w 1235949"/>
              <a:gd name="connsiteY84" fmla="*/ 1012090 h 1437300"/>
              <a:gd name="connsiteX85" fmla="*/ 350043 w 1235949"/>
              <a:gd name="connsiteY85" fmla="*/ 1004946 h 1437300"/>
              <a:gd name="connsiteX86" fmla="*/ 342900 w 1235949"/>
              <a:gd name="connsiteY86" fmla="*/ 1000184 h 1437300"/>
              <a:gd name="connsiteX87" fmla="*/ 307181 w 1235949"/>
              <a:gd name="connsiteY87" fmla="*/ 1007328 h 1437300"/>
              <a:gd name="connsiteX88" fmla="*/ 295275 w 1235949"/>
              <a:gd name="connsiteY88" fmla="*/ 1019234 h 1437300"/>
              <a:gd name="connsiteX89" fmla="*/ 288131 w 1235949"/>
              <a:gd name="connsiteY89" fmla="*/ 1043046 h 1437300"/>
              <a:gd name="connsiteX90" fmla="*/ 285750 w 1235949"/>
              <a:gd name="connsiteY90" fmla="*/ 1054953 h 1437300"/>
              <a:gd name="connsiteX91" fmla="*/ 278606 w 1235949"/>
              <a:gd name="connsiteY91" fmla="*/ 1057334 h 1437300"/>
              <a:gd name="connsiteX92" fmla="*/ 259556 w 1235949"/>
              <a:gd name="connsiteY92" fmla="*/ 1052571 h 1437300"/>
              <a:gd name="connsiteX93" fmla="*/ 252412 w 1235949"/>
              <a:gd name="connsiteY93" fmla="*/ 1040665 h 1437300"/>
              <a:gd name="connsiteX94" fmla="*/ 235743 w 1235949"/>
              <a:gd name="connsiteY94" fmla="*/ 1023996 h 1437300"/>
              <a:gd name="connsiteX95" fmla="*/ 235743 w 1235949"/>
              <a:gd name="connsiteY95" fmla="*/ 1023996 h 1437300"/>
              <a:gd name="connsiteX96" fmla="*/ 226218 w 1235949"/>
              <a:gd name="connsiteY96" fmla="*/ 1019234 h 1437300"/>
              <a:gd name="connsiteX97" fmla="*/ 207168 w 1235949"/>
              <a:gd name="connsiteY97" fmla="*/ 1007328 h 1437300"/>
              <a:gd name="connsiteX98" fmla="*/ 197643 w 1235949"/>
              <a:gd name="connsiteY98" fmla="*/ 1004946 h 1437300"/>
              <a:gd name="connsiteX99" fmla="*/ 166687 w 1235949"/>
              <a:gd name="connsiteY99" fmla="*/ 1000184 h 1437300"/>
              <a:gd name="connsiteX100" fmla="*/ 150018 w 1235949"/>
              <a:gd name="connsiteY100" fmla="*/ 995421 h 1437300"/>
              <a:gd name="connsiteX101" fmla="*/ 126206 w 1235949"/>
              <a:gd name="connsiteY101" fmla="*/ 985896 h 1437300"/>
              <a:gd name="connsiteX102" fmla="*/ 111918 w 1235949"/>
              <a:gd name="connsiteY102" fmla="*/ 978753 h 1437300"/>
              <a:gd name="connsiteX103" fmla="*/ 52387 w 1235949"/>
              <a:gd name="connsiteY103" fmla="*/ 983515 h 1437300"/>
              <a:gd name="connsiteX104" fmla="*/ 45243 w 1235949"/>
              <a:gd name="connsiteY104" fmla="*/ 988278 h 1437300"/>
              <a:gd name="connsiteX105" fmla="*/ 23812 w 1235949"/>
              <a:gd name="connsiteY105" fmla="*/ 1009709 h 1437300"/>
              <a:gd name="connsiteX106" fmla="*/ 16668 w 1235949"/>
              <a:gd name="connsiteY106" fmla="*/ 1033521 h 1437300"/>
              <a:gd name="connsiteX107" fmla="*/ 11906 w 1235949"/>
              <a:gd name="connsiteY107" fmla="*/ 1040665 h 1437300"/>
              <a:gd name="connsiteX108" fmla="*/ 9525 w 1235949"/>
              <a:gd name="connsiteY108" fmla="*/ 1081146 h 1437300"/>
              <a:gd name="connsiteX109" fmla="*/ 7143 w 1235949"/>
              <a:gd name="connsiteY109" fmla="*/ 1090671 h 1437300"/>
              <a:gd name="connsiteX110" fmla="*/ 4762 w 1235949"/>
              <a:gd name="connsiteY110" fmla="*/ 1104959 h 1437300"/>
              <a:gd name="connsiteX111" fmla="*/ 2381 w 1235949"/>
              <a:gd name="connsiteY111" fmla="*/ 1135915 h 1437300"/>
              <a:gd name="connsiteX112" fmla="*/ 0 w 1235949"/>
              <a:gd name="connsiteY112" fmla="*/ 1143059 h 1437300"/>
              <a:gd name="connsiteX113" fmla="*/ 2381 w 1235949"/>
              <a:gd name="connsiteY113" fmla="*/ 1209734 h 1437300"/>
              <a:gd name="connsiteX114" fmla="*/ 19050 w 1235949"/>
              <a:gd name="connsiteY114" fmla="*/ 1221640 h 1437300"/>
              <a:gd name="connsiteX115" fmla="*/ 45243 w 1235949"/>
              <a:gd name="connsiteY115" fmla="*/ 1233546 h 1437300"/>
              <a:gd name="connsiteX116" fmla="*/ 59531 w 1235949"/>
              <a:gd name="connsiteY116" fmla="*/ 1238309 h 1437300"/>
              <a:gd name="connsiteX117" fmla="*/ 83343 w 1235949"/>
              <a:gd name="connsiteY117" fmla="*/ 1254978 h 1437300"/>
              <a:gd name="connsiteX118" fmla="*/ 90487 w 1235949"/>
              <a:gd name="connsiteY118" fmla="*/ 1262121 h 1437300"/>
              <a:gd name="connsiteX119" fmla="*/ 104775 w 1235949"/>
              <a:gd name="connsiteY119" fmla="*/ 1266884 h 1437300"/>
              <a:gd name="connsiteX120" fmla="*/ 123825 w 1235949"/>
              <a:gd name="connsiteY120" fmla="*/ 1271646 h 1437300"/>
              <a:gd name="connsiteX121" fmla="*/ 138112 w 1235949"/>
              <a:gd name="connsiteY121" fmla="*/ 1276409 h 1437300"/>
              <a:gd name="connsiteX122" fmla="*/ 223837 w 1235949"/>
              <a:gd name="connsiteY122" fmla="*/ 1285934 h 1437300"/>
              <a:gd name="connsiteX123" fmla="*/ 257175 w 1235949"/>
              <a:gd name="connsiteY123" fmla="*/ 1314509 h 1437300"/>
              <a:gd name="connsiteX124" fmla="*/ 276225 w 1235949"/>
              <a:gd name="connsiteY124" fmla="*/ 1350228 h 1437300"/>
              <a:gd name="connsiteX125" fmla="*/ 342900 w 1235949"/>
              <a:gd name="connsiteY125" fmla="*/ 1345465 h 1437300"/>
              <a:gd name="connsiteX126" fmla="*/ 366712 w 1235949"/>
              <a:gd name="connsiteY126" fmla="*/ 1350228 h 1437300"/>
              <a:gd name="connsiteX127" fmla="*/ 373856 w 1235949"/>
              <a:gd name="connsiteY127" fmla="*/ 1383565 h 1437300"/>
              <a:gd name="connsiteX128" fmla="*/ 381000 w 1235949"/>
              <a:gd name="connsiteY128" fmla="*/ 1412140 h 1437300"/>
              <a:gd name="connsiteX129" fmla="*/ 381000 w 1235949"/>
              <a:gd name="connsiteY129" fmla="*/ 1435953 h 1437300"/>
              <a:gd name="connsiteX0" fmla="*/ 381000 w 1235949"/>
              <a:gd name="connsiteY0" fmla="*/ 1435953 h 1437300"/>
              <a:gd name="connsiteX1" fmla="*/ 411956 w 1235949"/>
              <a:gd name="connsiteY1" fmla="*/ 1431190 h 1437300"/>
              <a:gd name="connsiteX2" fmla="*/ 447675 w 1235949"/>
              <a:gd name="connsiteY2" fmla="*/ 1404996 h 1437300"/>
              <a:gd name="connsiteX3" fmla="*/ 500062 w 1235949"/>
              <a:gd name="connsiteY3" fmla="*/ 1376422 h 1437300"/>
              <a:gd name="connsiteX4" fmla="*/ 550068 w 1235949"/>
              <a:gd name="connsiteY4" fmla="*/ 1364515 h 1437300"/>
              <a:gd name="connsiteX5" fmla="*/ 607219 w 1235949"/>
              <a:gd name="connsiteY5" fmla="*/ 1328797 h 1437300"/>
              <a:gd name="connsiteX6" fmla="*/ 666750 w 1235949"/>
              <a:gd name="connsiteY6" fmla="*/ 1328796 h 1437300"/>
              <a:gd name="connsiteX7" fmla="*/ 645318 w 1235949"/>
              <a:gd name="connsiteY7" fmla="*/ 1295459 h 1437300"/>
              <a:gd name="connsiteX8" fmla="*/ 616744 w 1235949"/>
              <a:gd name="connsiteY8" fmla="*/ 1266884 h 1437300"/>
              <a:gd name="connsiteX9" fmla="*/ 681036 w 1235949"/>
              <a:gd name="connsiteY9" fmla="*/ 1271647 h 1437300"/>
              <a:gd name="connsiteX10" fmla="*/ 673893 w 1235949"/>
              <a:gd name="connsiteY10" fmla="*/ 1300221 h 1437300"/>
              <a:gd name="connsiteX11" fmla="*/ 692943 w 1235949"/>
              <a:gd name="connsiteY11" fmla="*/ 1312128 h 1437300"/>
              <a:gd name="connsiteX12" fmla="*/ 752474 w 1235949"/>
              <a:gd name="connsiteY12" fmla="*/ 1316890 h 1437300"/>
              <a:gd name="connsiteX13" fmla="*/ 826293 w 1235949"/>
              <a:gd name="connsiteY13" fmla="*/ 1326415 h 1437300"/>
              <a:gd name="connsiteX14" fmla="*/ 890588 w 1235949"/>
              <a:gd name="connsiteY14" fmla="*/ 1331178 h 1437300"/>
              <a:gd name="connsiteX15" fmla="*/ 938212 w 1235949"/>
              <a:gd name="connsiteY15" fmla="*/ 1333559 h 1437300"/>
              <a:gd name="connsiteX16" fmla="*/ 952500 w 1235949"/>
              <a:gd name="connsiteY16" fmla="*/ 1312127 h 1437300"/>
              <a:gd name="connsiteX17" fmla="*/ 988218 w 1235949"/>
              <a:gd name="connsiteY17" fmla="*/ 1290696 h 1437300"/>
              <a:gd name="connsiteX18" fmla="*/ 1019174 w 1235949"/>
              <a:gd name="connsiteY18" fmla="*/ 1259740 h 1437300"/>
              <a:gd name="connsiteX19" fmla="*/ 1035843 w 1235949"/>
              <a:gd name="connsiteY19" fmla="*/ 1216878 h 1437300"/>
              <a:gd name="connsiteX20" fmla="*/ 1062037 w 1235949"/>
              <a:gd name="connsiteY20" fmla="*/ 1150203 h 1437300"/>
              <a:gd name="connsiteX21" fmla="*/ 1069181 w 1235949"/>
              <a:gd name="connsiteY21" fmla="*/ 1121628 h 1437300"/>
              <a:gd name="connsiteX22" fmla="*/ 997743 w 1235949"/>
              <a:gd name="connsiteY22" fmla="*/ 1135915 h 1437300"/>
              <a:gd name="connsiteX23" fmla="*/ 1019175 w 1235949"/>
              <a:gd name="connsiteY23" fmla="*/ 1085909 h 1437300"/>
              <a:gd name="connsiteX24" fmla="*/ 1033462 w 1235949"/>
              <a:gd name="connsiteY24" fmla="*/ 1028759 h 1437300"/>
              <a:gd name="connsiteX25" fmla="*/ 1062036 w 1235949"/>
              <a:gd name="connsiteY25" fmla="*/ 971609 h 1437300"/>
              <a:gd name="connsiteX26" fmla="*/ 1119187 w 1235949"/>
              <a:gd name="connsiteY26" fmla="*/ 923984 h 1437300"/>
              <a:gd name="connsiteX27" fmla="*/ 1173956 w 1235949"/>
              <a:gd name="connsiteY27" fmla="*/ 859690 h 1437300"/>
              <a:gd name="connsiteX28" fmla="*/ 1235868 w 1235949"/>
              <a:gd name="connsiteY28" fmla="*/ 831115 h 1437300"/>
              <a:gd name="connsiteX29" fmla="*/ 1185861 w 1235949"/>
              <a:gd name="connsiteY29" fmla="*/ 778728 h 1437300"/>
              <a:gd name="connsiteX30" fmla="*/ 1133475 w 1235949"/>
              <a:gd name="connsiteY30" fmla="*/ 745390 h 1437300"/>
              <a:gd name="connsiteX31" fmla="*/ 1088231 w 1235949"/>
              <a:gd name="connsiteY31" fmla="*/ 662046 h 1437300"/>
              <a:gd name="connsiteX32" fmla="*/ 1064418 w 1235949"/>
              <a:gd name="connsiteY32" fmla="*/ 609659 h 1437300"/>
              <a:gd name="connsiteX33" fmla="*/ 1031081 w 1235949"/>
              <a:gd name="connsiteY33" fmla="*/ 535840 h 1437300"/>
              <a:gd name="connsiteX34" fmla="*/ 992981 w 1235949"/>
              <a:gd name="connsiteY34" fmla="*/ 452496 h 1437300"/>
              <a:gd name="connsiteX35" fmla="*/ 969168 w 1235949"/>
              <a:gd name="connsiteY35" fmla="*/ 397728 h 1437300"/>
              <a:gd name="connsiteX36" fmla="*/ 947738 w 1235949"/>
              <a:gd name="connsiteY36" fmla="*/ 333434 h 1437300"/>
              <a:gd name="connsiteX37" fmla="*/ 926306 w 1235949"/>
              <a:gd name="connsiteY37" fmla="*/ 242946 h 1437300"/>
              <a:gd name="connsiteX38" fmla="*/ 900112 w 1235949"/>
              <a:gd name="connsiteY38" fmla="*/ 161985 h 1437300"/>
              <a:gd name="connsiteX39" fmla="*/ 871537 w 1235949"/>
              <a:gd name="connsiteY39" fmla="*/ 88166 h 1437300"/>
              <a:gd name="connsiteX40" fmla="*/ 823912 w 1235949"/>
              <a:gd name="connsiteY40" fmla="*/ 58 h 1437300"/>
              <a:gd name="connsiteX41" fmla="*/ 852487 w 1235949"/>
              <a:gd name="connsiteY41" fmla="*/ 84506 h 1437300"/>
              <a:gd name="connsiteX42" fmla="*/ 862012 w 1235949"/>
              <a:gd name="connsiteY42" fmla="*/ 148800 h 1437300"/>
              <a:gd name="connsiteX43" fmla="*/ 847725 w 1235949"/>
              <a:gd name="connsiteY43" fmla="*/ 207228 h 1437300"/>
              <a:gd name="connsiteX44" fmla="*/ 812006 w 1235949"/>
              <a:gd name="connsiteY44" fmla="*/ 297715 h 1437300"/>
              <a:gd name="connsiteX45" fmla="*/ 797718 w 1235949"/>
              <a:gd name="connsiteY45" fmla="*/ 354865 h 1437300"/>
              <a:gd name="connsiteX46" fmla="*/ 781050 w 1235949"/>
              <a:gd name="connsiteY46" fmla="*/ 395346 h 1437300"/>
              <a:gd name="connsiteX47" fmla="*/ 754856 w 1235949"/>
              <a:gd name="connsiteY47" fmla="*/ 445353 h 1437300"/>
              <a:gd name="connsiteX48" fmla="*/ 762000 w 1235949"/>
              <a:gd name="connsiteY48" fmla="*/ 481071 h 1437300"/>
              <a:gd name="connsiteX49" fmla="*/ 733424 w 1235949"/>
              <a:gd name="connsiteY49" fmla="*/ 483453 h 1437300"/>
              <a:gd name="connsiteX50" fmla="*/ 688181 w 1235949"/>
              <a:gd name="connsiteY50" fmla="*/ 519171 h 1437300"/>
              <a:gd name="connsiteX51" fmla="*/ 642937 w 1235949"/>
              <a:gd name="connsiteY51" fmla="*/ 562034 h 1437300"/>
              <a:gd name="connsiteX52" fmla="*/ 607218 w 1235949"/>
              <a:gd name="connsiteY52" fmla="*/ 604896 h 1437300"/>
              <a:gd name="connsiteX53" fmla="*/ 602456 w 1235949"/>
              <a:gd name="connsiteY53" fmla="*/ 612040 h 1437300"/>
              <a:gd name="connsiteX54" fmla="*/ 573881 w 1235949"/>
              <a:gd name="connsiteY54" fmla="*/ 628709 h 1437300"/>
              <a:gd name="connsiteX55" fmla="*/ 554831 w 1235949"/>
              <a:gd name="connsiteY55" fmla="*/ 638234 h 1437300"/>
              <a:gd name="connsiteX56" fmla="*/ 542925 w 1235949"/>
              <a:gd name="connsiteY56" fmla="*/ 645378 h 1437300"/>
              <a:gd name="connsiteX57" fmla="*/ 535781 w 1235949"/>
              <a:gd name="connsiteY57" fmla="*/ 647759 h 1437300"/>
              <a:gd name="connsiteX58" fmla="*/ 516731 w 1235949"/>
              <a:gd name="connsiteY58" fmla="*/ 662046 h 1437300"/>
              <a:gd name="connsiteX59" fmla="*/ 500062 w 1235949"/>
              <a:gd name="connsiteY59" fmla="*/ 676334 h 1437300"/>
              <a:gd name="connsiteX60" fmla="*/ 490537 w 1235949"/>
              <a:gd name="connsiteY60" fmla="*/ 714434 h 1437300"/>
              <a:gd name="connsiteX61" fmla="*/ 490537 w 1235949"/>
              <a:gd name="connsiteY61" fmla="*/ 831115 h 1437300"/>
              <a:gd name="connsiteX62" fmla="*/ 495300 w 1235949"/>
              <a:gd name="connsiteY62" fmla="*/ 864453 h 1437300"/>
              <a:gd name="connsiteX63" fmla="*/ 492918 w 1235949"/>
              <a:gd name="connsiteY63" fmla="*/ 897790 h 1437300"/>
              <a:gd name="connsiteX64" fmla="*/ 483393 w 1235949"/>
              <a:gd name="connsiteY64" fmla="*/ 895409 h 1437300"/>
              <a:gd name="connsiteX65" fmla="*/ 478631 w 1235949"/>
              <a:gd name="connsiteY65" fmla="*/ 888265 h 1437300"/>
              <a:gd name="connsiteX66" fmla="*/ 447675 w 1235949"/>
              <a:gd name="connsiteY66" fmla="*/ 878740 h 1437300"/>
              <a:gd name="connsiteX67" fmla="*/ 445293 w 1235949"/>
              <a:gd name="connsiteY67" fmla="*/ 871596 h 1437300"/>
              <a:gd name="connsiteX68" fmla="*/ 438150 w 1235949"/>
              <a:gd name="connsiteY68" fmla="*/ 845403 h 1437300"/>
              <a:gd name="connsiteX69" fmla="*/ 421481 w 1235949"/>
              <a:gd name="connsiteY69" fmla="*/ 854928 h 1437300"/>
              <a:gd name="connsiteX70" fmla="*/ 407193 w 1235949"/>
              <a:gd name="connsiteY70" fmla="*/ 859690 h 1437300"/>
              <a:gd name="connsiteX71" fmla="*/ 397668 w 1235949"/>
              <a:gd name="connsiteY71" fmla="*/ 869215 h 1437300"/>
              <a:gd name="connsiteX72" fmla="*/ 395287 w 1235949"/>
              <a:gd name="connsiteY72" fmla="*/ 876359 h 1437300"/>
              <a:gd name="connsiteX73" fmla="*/ 388143 w 1235949"/>
              <a:gd name="connsiteY73" fmla="*/ 885884 h 1437300"/>
              <a:gd name="connsiteX74" fmla="*/ 369093 w 1235949"/>
              <a:gd name="connsiteY74" fmla="*/ 902553 h 1437300"/>
              <a:gd name="connsiteX75" fmla="*/ 371475 w 1235949"/>
              <a:gd name="connsiteY75" fmla="*/ 938271 h 1437300"/>
              <a:gd name="connsiteX76" fmla="*/ 373856 w 1235949"/>
              <a:gd name="connsiteY76" fmla="*/ 945415 h 1437300"/>
              <a:gd name="connsiteX77" fmla="*/ 381000 w 1235949"/>
              <a:gd name="connsiteY77" fmla="*/ 950178 h 1437300"/>
              <a:gd name="connsiteX78" fmla="*/ 390525 w 1235949"/>
              <a:gd name="connsiteY78" fmla="*/ 966846 h 1437300"/>
              <a:gd name="connsiteX79" fmla="*/ 392906 w 1235949"/>
              <a:gd name="connsiteY79" fmla="*/ 976371 h 1437300"/>
              <a:gd name="connsiteX80" fmla="*/ 400050 w 1235949"/>
              <a:gd name="connsiteY80" fmla="*/ 988278 h 1437300"/>
              <a:gd name="connsiteX81" fmla="*/ 407193 w 1235949"/>
              <a:gd name="connsiteY81" fmla="*/ 1023996 h 1437300"/>
              <a:gd name="connsiteX82" fmla="*/ 404812 w 1235949"/>
              <a:gd name="connsiteY82" fmla="*/ 1040665 h 1437300"/>
              <a:gd name="connsiteX83" fmla="*/ 378618 w 1235949"/>
              <a:gd name="connsiteY83" fmla="*/ 1033521 h 1437300"/>
              <a:gd name="connsiteX84" fmla="*/ 354806 w 1235949"/>
              <a:gd name="connsiteY84" fmla="*/ 1012090 h 1437300"/>
              <a:gd name="connsiteX85" fmla="*/ 350043 w 1235949"/>
              <a:gd name="connsiteY85" fmla="*/ 1004946 h 1437300"/>
              <a:gd name="connsiteX86" fmla="*/ 342900 w 1235949"/>
              <a:gd name="connsiteY86" fmla="*/ 1000184 h 1437300"/>
              <a:gd name="connsiteX87" fmla="*/ 307181 w 1235949"/>
              <a:gd name="connsiteY87" fmla="*/ 1007328 h 1437300"/>
              <a:gd name="connsiteX88" fmla="*/ 295275 w 1235949"/>
              <a:gd name="connsiteY88" fmla="*/ 1019234 h 1437300"/>
              <a:gd name="connsiteX89" fmla="*/ 288131 w 1235949"/>
              <a:gd name="connsiteY89" fmla="*/ 1043046 h 1437300"/>
              <a:gd name="connsiteX90" fmla="*/ 285750 w 1235949"/>
              <a:gd name="connsiteY90" fmla="*/ 1054953 h 1437300"/>
              <a:gd name="connsiteX91" fmla="*/ 278606 w 1235949"/>
              <a:gd name="connsiteY91" fmla="*/ 1057334 h 1437300"/>
              <a:gd name="connsiteX92" fmla="*/ 259556 w 1235949"/>
              <a:gd name="connsiteY92" fmla="*/ 1052571 h 1437300"/>
              <a:gd name="connsiteX93" fmla="*/ 252412 w 1235949"/>
              <a:gd name="connsiteY93" fmla="*/ 1040665 h 1437300"/>
              <a:gd name="connsiteX94" fmla="*/ 235743 w 1235949"/>
              <a:gd name="connsiteY94" fmla="*/ 1023996 h 1437300"/>
              <a:gd name="connsiteX95" fmla="*/ 235743 w 1235949"/>
              <a:gd name="connsiteY95" fmla="*/ 1023996 h 1437300"/>
              <a:gd name="connsiteX96" fmla="*/ 226218 w 1235949"/>
              <a:gd name="connsiteY96" fmla="*/ 1019234 h 1437300"/>
              <a:gd name="connsiteX97" fmla="*/ 207168 w 1235949"/>
              <a:gd name="connsiteY97" fmla="*/ 1007328 h 1437300"/>
              <a:gd name="connsiteX98" fmla="*/ 197643 w 1235949"/>
              <a:gd name="connsiteY98" fmla="*/ 1004946 h 1437300"/>
              <a:gd name="connsiteX99" fmla="*/ 166687 w 1235949"/>
              <a:gd name="connsiteY99" fmla="*/ 1000184 h 1437300"/>
              <a:gd name="connsiteX100" fmla="*/ 150018 w 1235949"/>
              <a:gd name="connsiteY100" fmla="*/ 995421 h 1437300"/>
              <a:gd name="connsiteX101" fmla="*/ 126206 w 1235949"/>
              <a:gd name="connsiteY101" fmla="*/ 985896 h 1437300"/>
              <a:gd name="connsiteX102" fmla="*/ 111918 w 1235949"/>
              <a:gd name="connsiteY102" fmla="*/ 978753 h 1437300"/>
              <a:gd name="connsiteX103" fmla="*/ 52387 w 1235949"/>
              <a:gd name="connsiteY103" fmla="*/ 983515 h 1437300"/>
              <a:gd name="connsiteX104" fmla="*/ 45243 w 1235949"/>
              <a:gd name="connsiteY104" fmla="*/ 988278 h 1437300"/>
              <a:gd name="connsiteX105" fmla="*/ 23812 w 1235949"/>
              <a:gd name="connsiteY105" fmla="*/ 1009709 h 1437300"/>
              <a:gd name="connsiteX106" fmla="*/ 16668 w 1235949"/>
              <a:gd name="connsiteY106" fmla="*/ 1033521 h 1437300"/>
              <a:gd name="connsiteX107" fmla="*/ 11906 w 1235949"/>
              <a:gd name="connsiteY107" fmla="*/ 1040665 h 1437300"/>
              <a:gd name="connsiteX108" fmla="*/ 9525 w 1235949"/>
              <a:gd name="connsiteY108" fmla="*/ 1081146 h 1437300"/>
              <a:gd name="connsiteX109" fmla="*/ 7143 w 1235949"/>
              <a:gd name="connsiteY109" fmla="*/ 1090671 h 1437300"/>
              <a:gd name="connsiteX110" fmla="*/ 4762 w 1235949"/>
              <a:gd name="connsiteY110" fmla="*/ 1104959 h 1437300"/>
              <a:gd name="connsiteX111" fmla="*/ 2381 w 1235949"/>
              <a:gd name="connsiteY111" fmla="*/ 1135915 h 1437300"/>
              <a:gd name="connsiteX112" fmla="*/ 0 w 1235949"/>
              <a:gd name="connsiteY112" fmla="*/ 1143059 h 1437300"/>
              <a:gd name="connsiteX113" fmla="*/ 2381 w 1235949"/>
              <a:gd name="connsiteY113" fmla="*/ 1209734 h 1437300"/>
              <a:gd name="connsiteX114" fmla="*/ 19050 w 1235949"/>
              <a:gd name="connsiteY114" fmla="*/ 1221640 h 1437300"/>
              <a:gd name="connsiteX115" fmla="*/ 45243 w 1235949"/>
              <a:gd name="connsiteY115" fmla="*/ 1233546 h 1437300"/>
              <a:gd name="connsiteX116" fmla="*/ 59531 w 1235949"/>
              <a:gd name="connsiteY116" fmla="*/ 1238309 h 1437300"/>
              <a:gd name="connsiteX117" fmla="*/ 83343 w 1235949"/>
              <a:gd name="connsiteY117" fmla="*/ 1254978 h 1437300"/>
              <a:gd name="connsiteX118" fmla="*/ 90487 w 1235949"/>
              <a:gd name="connsiteY118" fmla="*/ 1262121 h 1437300"/>
              <a:gd name="connsiteX119" fmla="*/ 104775 w 1235949"/>
              <a:gd name="connsiteY119" fmla="*/ 1266884 h 1437300"/>
              <a:gd name="connsiteX120" fmla="*/ 123825 w 1235949"/>
              <a:gd name="connsiteY120" fmla="*/ 1271646 h 1437300"/>
              <a:gd name="connsiteX121" fmla="*/ 138112 w 1235949"/>
              <a:gd name="connsiteY121" fmla="*/ 1276409 h 1437300"/>
              <a:gd name="connsiteX122" fmla="*/ 223837 w 1235949"/>
              <a:gd name="connsiteY122" fmla="*/ 1285934 h 1437300"/>
              <a:gd name="connsiteX123" fmla="*/ 242887 w 1235949"/>
              <a:gd name="connsiteY123" fmla="*/ 1316890 h 1437300"/>
              <a:gd name="connsiteX124" fmla="*/ 276225 w 1235949"/>
              <a:gd name="connsiteY124" fmla="*/ 1350228 h 1437300"/>
              <a:gd name="connsiteX125" fmla="*/ 342900 w 1235949"/>
              <a:gd name="connsiteY125" fmla="*/ 1345465 h 1437300"/>
              <a:gd name="connsiteX126" fmla="*/ 366712 w 1235949"/>
              <a:gd name="connsiteY126" fmla="*/ 1350228 h 1437300"/>
              <a:gd name="connsiteX127" fmla="*/ 373856 w 1235949"/>
              <a:gd name="connsiteY127" fmla="*/ 1383565 h 1437300"/>
              <a:gd name="connsiteX128" fmla="*/ 381000 w 1235949"/>
              <a:gd name="connsiteY128" fmla="*/ 1412140 h 1437300"/>
              <a:gd name="connsiteX129" fmla="*/ 381000 w 1235949"/>
              <a:gd name="connsiteY129" fmla="*/ 1435953 h 1437300"/>
              <a:gd name="connsiteX0" fmla="*/ 381000 w 1235949"/>
              <a:gd name="connsiteY0" fmla="*/ 1435953 h 1437300"/>
              <a:gd name="connsiteX1" fmla="*/ 411956 w 1235949"/>
              <a:gd name="connsiteY1" fmla="*/ 1431190 h 1437300"/>
              <a:gd name="connsiteX2" fmla="*/ 447675 w 1235949"/>
              <a:gd name="connsiteY2" fmla="*/ 1404996 h 1437300"/>
              <a:gd name="connsiteX3" fmla="*/ 500062 w 1235949"/>
              <a:gd name="connsiteY3" fmla="*/ 1376422 h 1437300"/>
              <a:gd name="connsiteX4" fmla="*/ 550068 w 1235949"/>
              <a:gd name="connsiteY4" fmla="*/ 1364515 h 1437300"/>
              <a:gd name="connsiteX5" fmla="*/ 607219 w 1235949"/>
              <a:gd name="connsiteY5" fmla="*/ 1328797 h 1437300"/>
              <a:gd name="connsiteX6" fmla="*/ 666750 w 1235949"/>
              <a:gd name="connsiteY6" fmla="*/ 1328796 h 1437300"/>
              <a:gd name="connsiteX7" fmla="*/ 645318 w 1235949"/>
              <a:gd name="connsiteY7" fmla="*/ 1295459 h 1437300"/>
              <a:gd name="connsiteX8" fmla="*/ 616744 w 1235949"/>
              <a:gd name="connsiteY8" fmla="*/ 1266884 h 1437300"/>
              <a:gd name="connsiteX9" fmla="*/ 681036 w 1235949"/>
              <a:gd name="connsiteY9" fmla="*/ 1271647 h 1437300"/>
              <a:gd name="connsiteX10" fmla="*/ 673893 w 1235949"/>
              <a:gd name="connsiteY10" fmla="*/ 1300221 h 1437300"/>
              <a:gd name="connsiteX11" fmla="*/ 692943 w 1235949"/>
              <a:gd name="connsiteY11" fmla="*/ 1312128 h 1437300"/>
              <a:gd name="connsiteX12" fmla="*/ 752474 w 1235949"/>
              <a:gd name="connsiteY12" fmla="*/ 1316890 h 1437300"/>
              <a:gd name="connsiteX13" fmla="*/ 826293 w 1235949"/>
              <a:gd name="connsiteY13" fmla="*/ 1326415 h 1437300"/>
              <a:gd name="connsiteX14" fmla="*/ 890588 w 1235949"/>
              <a:gd name="connsiteY14" fmla="*/ 1331178 h 1437300"/>
              <a:gd name="connsiteX15" fmla="*/ 938212 w 1235949"/>
              <a:gd name="connsiteY15" fmla="*/ 1333559 h 1437300"/>
              <a:gd name="connsiteX16" fmla="*/ 952500 w 1235949"/>
              <a:gd name="connsiteY16" fmla="*/ 1312127 h 1437300"/>
              <a:gd name="connsiteX17" fmla="*/ 988218 w 1235949"/>
              <a:gd name="connsiteY17" fmla="*/ 1290696 h 1437300"/>
              <a:gd name="connsiteX18" fmla="*/ 1019174 w 1235949"/>
              <a:gd name="connsiteY18" fmla="*/ 1259740 h 1437300"/>
              <a:gd name="connsiteX19" fmla="*/ 1035843 w 1235949"/>
              <a:gd name="connsiteY19" fmla="*/ 1216878 h 1437300"/>
              <a:gd name="connsiteX20" fmla="*/ 1062037 w 1235949"/>
              <a:gd name="connsiteY20" fmla="*/ 1150203 h 1437300"/>
              <a:gd name="connsiteX21" fmla="*/ 1069181 w 1235949"/>
              <a:gd name="connsiteY21" fmla="*/ 1121628 h 1437300"/>
              <a:gd name="connsiteX22" fmla="*/ 997743 w 1235949"/>
              <a:gd name="connsiteY22" fmla="*/ 1135915 h 1437300"/>
              <a:gd name="connsiteX23" fmla="*/ 1019175 w 1235949"/>
              <a:gd name="connsiteY23" fmla="*/ 1085909 h 1437300"/>
              <a:gd name="connsiteX24" fmla="*/ 1033462 w 1235949"/>
              <a:gd name="connsiteY24" fmla="*/ 1028759 h 1437300"/>
              <a:gd name="connsiteX25" fmla="*/ 1062036 w 1235949"/>
              <a:gd name="connsiteY25" fmla="*/ 971609 h 1437300"/>
              <a:gd name="connsiteX26" fmla="*/ 1119187 w 1235949"/>
              <a:gd name="connsiteY26" fmla="*/ 923984 h 1437300"/>
              <a:gd name="connsiteX27" fmla="*/ 1173956 w 1235949"/>
              <a:gd name="connsiteY27" fmla="*/ 859690 h 1437300"/>
              <a:gd name="connsiteX28" fmla="*/ 1235868 w 1235949"/>
              <a:gd name="connsiteY28" fmla="*/ 831115 h 1437300"/>
              <a:gd name="connsiteX29" fmla="*/ 1185861 w 1235949"/>
              <a:gd name="connsiteY29" fmla="*/ 778728 h 1437300"/>
              <a:gd name="connsiteX30" fmla="*/ 1133475 w 1235949"/>
              <a:gd name="connsiteY30" fmla="*/ 745390 h 1437300"/>
              <a:gd name="connsiteX31" fmla="*/ 1088231 w 1235949"/>
              <a:gd name="connsiteY31" fmla="*/ 662046 h 1437300"/>
              <a:gd name="connsiteX32" fmla="*/ 1064418 w 1235949"/>
              <a:gd name="connsiteY32" fmla="*/ 609659 h 1437300"/>
              <a:gd name="connsiteX33" fmla="*/ 1031081 w 1235949"/>
              <a:gd name="connsiteY33" fmla="*/ 535840 h 1437300"/>
              <a:gd name="connsiteX34" fmla="*/ 992981 w 1235949"/>
              <a:gd name="connsiteY34" fmla="*/ 452496 h 1437300"/>
              <a:gd name="connsiteX35" fmla="*/ 969168 w 1235949"/>
              <a:gd name="connsiteY35" fmla="*/ 397728 h 1437300"/>
              <a:gd name="connsiteX36" fmla="*/ 947738 w 1235949"/>
              <a:gd name="connsiteY36" fmla="*/ 333434 h 1437300"/>
              <a:gd name="connsiteX37" fmla="*/ 926306 w 1235949"/>
              <a:gd name="connsiteY37" fmla="*/ 242946 h 1437300"/>
              <a:gd name="connsiteX38" fmla="*/ 900112 w 1235949"/>
              <a:gd name="connsiteY38" fmla="*/ 161985 h 1437300"/>
              <a:gd name="connsiteX39" fmla="*/ 871537 w 1235949"/>
              <a:gd name="connsiteY39" fmla="*/ 88166 h 1437300"/>
              <a:gd name="connsiteX40" fmla="*/ 823912 w 1235949"/>
              <a:gd name="connsiteY40" fmla="*/ 58 h 1437300"/>
              <a:gd name="connsiteX41" fmla="*/ 852487 w 1235949"/>
              <a:gd name="connsiteY41" fmla="*/ 84506 h 1437300"/>
              <a:gd name="connsiteX42" fmla="*/ 862012 w 1235949"/>
              <a:gd name="connsiteY42" fmla="*/ 148800 h 1437300"/>
              <a:gd name="connsiteX43" fmla="*/ 847725 w 1235949"/>
              <a:gd name="connsiteY43" fmla="*/ 207228 h 1437300"/>
              <a:gd name="connsiteX44" fmla="*/ 812006 w 1235949"/>
              <a:gd name="connsiteY44" fmla="*/ 297715 h 1437300"/>
              <a:gd name="connsiteX45" fmla="*/ 797718 w 1235949"/>
              <a:gd name="connsiteY45" fmla="*/ 354865 h 1437300"/>
              <a:gd name="connsiteX46" fmla="*/ 781050 w 1235949"/>
              <a:gd name="connsiteY46" fmla="*/ 395346 h 1437300"/>
              <a:gd name="connsiteX47" fmla="*/ 754856 w 1235949"/>
              <a:gd name="connsiteY47" fmla="*/ 445353 h 1437300"/>
              <a:gd name="connsiteX48" fmla="*/ 762000 w 1235949"/>
              <a:gd name="connsiteY48" fmla="*/ 481071 h 1437300"/>
              <a:gd name="connsiteX49" fmla="*/ 733424 w 1235949"/>
              <a:gd name="connsiteY49" fmla="*/ 483453 h 1437300"/>
              <a:gd name="connsiteX50" fmla="*/ 688181 w 1235949"/>
              <a:gd name="connsiteY50" fmla="*/ 519171 h 1437300"/>
              <a:gd name="connsiteX51" fmla="*/ 642937 w 1235949"/>
              <a:gd name="connsiteY51" fmla="*/ 562034 h 1437300"/>
              <a:gd name="connsiteX52" fmla="*/ 607218 w 1235949"/>
              <a:gd name="connsiteY52" fmla="*/ 604896 h 1437300"/>
              <a:gd name="connsiteX53" fmla="*/ 602456 w 1235949"/>
              <a:gd name="connsiteY53" fmla="*/ 612040 h 1437300"/>
              <a:gd name="connsiteX54" fmla="*/ 573881 w 1235949"/>
              <a:gd name="connsiteY54" fmla="*/ 628709 h 1437300"/>
              <a:gd name="connsiteX55" fmla="*/ 554831 w 1235949"/>
              <a:gd name="connsiteY55" fmla="*/ 638234 h 1437300"/>
              <a:gd name="connsiteX56" fmla="*/ 542925 w 1235949"/>
              <a:gd name="connsiteY56" fmla="*/ 645378 h 1437300"/>
              <a:gd name="connsiteX57" fmla="*/ 535781 w 1235949"/>
              <a:gd name="connsiteY57" fmla="*/ 647759 h 1437300"/>
              <a:gd name="connsiteX58" fmla="*/ 516731 w 1235949"/>
              <a:gd name="connsiteY58" fmla="*/ 662046 h 1437300"/>
              <a:gd name="connsiteX59" fmla="*/ 500062 w 1235949"/>
              <a:gd name="connsiteY59" fmla="*/ 676334 h 1437300"/>
              <a:gd name="connsiteX60" fmla="*/ 490537 w 1235949"/>
              <a:gd name="connsiteY60" fmla="*/ 714434 h 1437300"/>
              <a:gd name="connsiteX61" fmla="*/ 490537 w 1235949"/>
              <a:gd name="connsiteY61" fmla="*/ 831115 h 1437300"/>
              <a:gd name="connsiteX62" fmla="*/ 495300 w 1235949"/>
              <a:gd name="connsiteY62" fmla="*/ 864453 h 1437300"/>
              <a:gd name="connsiteX63" fmla="*/ 492918 w 1235949"/>
              <a:gd name="connsiteY63" fmla="*/ 897790 h 1437300"/>
              <a:gd name="connsiteX64" fmla="*/ 483393 w 1235949"/>
              <a:gd name="connsiteY64" fmla="*/ 895409 h 1437300"/>
              <a:gd name="connsiteX65" fmla="*/ 478631 w 1235949"/>
              <a:gd name="connsiteY65" fmla="*/ 888265 h 1437300"/>
              <a:gd name="connsiteX66" fmla="*/ 447675 w 1235949"/>
              <a:gd name="connsiteY66" fmla="*/ 878740 h 1437300"/>
              <a:gd name="connsiteX67" fmla="*/ 445293 w 1235949"/>
              <a:gd name="connsiteY67" fmla="*/ 871596 h 1437300"/>
              <a:gd name="connsiteX68" fmla="*/ 438150 w 1235949"/>
              <a:gd name="connsiteY68" fmla="*/ 845403 h 1437300"/>
              <a:gd name="connsiteX69" fmla="*/ 421481 w 1235949"/>
              <a:gd name="connsiteY69" fmla="*/ 854928 h 1437300"/>
              <a:gd name="connsiteX70" fmla="*/ 407193 w 1235949"/>
              <a:gd name="connsiteY70" fmla="*/ 859690 h 1437300"/>
              <a:gd name="connsiteX71" fmla="*/ 397668 w 1235949"/>
              <a:gd name="connsiteY71" fmla="*/ 869215 h 1437300"/>
              <a:gd name="connsiteX72" fmla="*/ 395287 w 1235949"/>
              <a:gd name="connsiteY72" fmla="*/ 876359 h 1437300"/>
              <a:gd name="connsiteX73" fmla="*/ 388143 w 1235949"/>
              <a:gd name="connsiteY73" fmla="*/ 885884 h 1437300"/>
              <a:gd name="connsiteX74" fmla="*/ 369093 w 1235949"/>
              <a:gd name="connsiteY74" fmla="*/ 902553 h 1437300"/>
              <a:gd name="connsiteX75" fmla="*/ 371475 w 1235949"/>
              <a:gd name="connsiteY75" fmla="*/ 938271 h 1437300"/>
              <a:gd name="connsiteX76" fmla="*/ 373856 w 1235949"/>
              <a:gd name="connsiteY76" fmla="*/ 945415 h 1437300"/>
              <a:gd name="connsiteX77" fmla="*/ 381000 w 1235949"/>
              <a:gd name="connsiteY77" fmla="*/ 950178 h 1437300"/>
              <a:gd name="connsiteX78" fmla="*/ 390525 w 1235949"/>
              <a:gd name="connsiteY78" fmla="*/ 966846 h 1437300"/>
              <a:gd name="connsiteX79" fmla="*/ 392906 w 1235949"/>
              <a:gd name="connsiteY79" fmla="*/ 976371 h 1437300"/>
              <a:gd name="connsiteX80" fmla="*/ 400050 w 1235949"/>
              <a:gd name="connsiteY80" fmla="*/ 988278 h 1437300"/>
              <a:gd name="connsiteX81" fmla="*/ 407193 w 1235949"/>
              <a:gd name="connsiteY81" fmla="*/ 1023996 h 1437300"/>
              <a:gd name="connsiteX82" fmla="*/ 404812 w 1235949"/>
              <a:gd name="connsiteY82" fmla="*/ 1040665 h 1437300"/>
              <a:gd name="connsiteX83" fmla="*/ 378618 w 1235949"/>
              <a:gd name="connsiteY83" fmla="*/ 1033521 h 1437300"/>
              <a:gd name="connsiteX84" fmla="*/ 354806 w 1235949"/>
              <a:gd name="connsiteY84" fmla="*/ 1012090 h 1437300"/>
              <a:gd name="connsiteX85" fmla="*/ 350043 w 1235949"/>
              <a:gd name="connsiteY85" fmla="*/ 1004946 h 1437300"/>
              <a:gd name="connsiteX86" fmla="*/ 342900 w 1235949"/>
              <a:gd name="connsiteY86" fmla="*/ 1000184 h 1437300"/>
              <a:gd name="connsiteX87" fmla="*/ 307181 w 1235949"/>
              <a:gd name="connsiteY87" fmla="*/ 1007328 h 1437300"/>
              <a:gd name="connsiteX88" fmla="*/ 295275 w 1235949"/>
              <a:gd name="connsiteY88" fmla="*/ 1019234 h 1437300"/>
              <a:gd name="connsiteX89" fmla="*/ 288131 w 1235949"/>
              <a:gd name="connsiteY89" fmla="*/ 1043046 h 1437300"/>
              <a:gd name="connsiteX90" fmla="*/ 285750 w 1235949"/>
              <a:gd name="connsiteY90" fmla="*/ 1054953 h 1437300"/>
              <a:gd name="connsiteX91" fmla="*/ 278606 w 1235949"/>
              <a:gd name="connsiteY91" fmla="*/ 1057334 h 1437300"/>
              <a:gd name="connsiteX92" fmla="*/ 259556 w 1235949"/>
              <a:gd name="connsiteY92" fmla="*/ 1052571 h 1437300"/>
              <a:gd name="connsiteX93" fmla="*/ 252412 w 1235949"/>
              <a:gd name="connsiteY93" fmla="*/ 1040665 h 1437300"/>
              <a:gd name="connsiteX94" fmla="*/ 235743 w 1235949"/>
              <a:gd name="connsiteY94" fmla="*/ 1023996 h 1437300"/>
              <a:gd name="connsiteX95" fmla="*/ 235743 w 1235949"/>
              <a:gd name="connsiteY95" fmla="*/ 1023996 h 1437300"/>
              <a:gd name="connsiteX96" fmla="*/ 226218 w 1235949"/>
              <a:gd name="connsiteY96" fmla="*/ 1019234 h 1437300"/>
              <a:gd name="connsiteX97" fmla="*/ 207168 w 1235949"/>
              <a:gd name="connsiteY97" fmla="*/ 1007328 h 1437300"/>
              <a:gd name="connsiteX98" fmla="*/ 197643 w 1235949"/>
              <a:gd name="connsiteY98" fmla="*/ 1004946 h 1437300"/>
              <a:gd name="connsiteX99" fmla="*/ 166687 w 1235949"/>
              <a:gd name="connsiteY99" fmla="*/ 1000184 h 1437300"/>
              <a:gd name="connsiteX100" fmla="*/ 150018 w 1235949"/>
              <a:gd name="connsiteY100" fmla="*/ 995421 h 1437300"/>
              <a:gd name="connsiteX101" fmla="*/ 126206 w 1235949"/>
              <a:gd name="connsiteY101" fmla="*/ 985896 h 1437300"/>
              <a:gd name="connsiteX102" fmla="*/ 111918 w 1235949"/>
              <a:gd name="connsiteY102" fmla="*/ 978753 h 1437300"/>
              <a:gd name="connsiteX103" fmla="*/ 52387 w 1235949"/>
              <a:gd name="connsiteY103" fmla="*/ 983515 h 1437300"/>
              <a:gd name="connsiteX104" fmla="*/ 45243 w 1235949"/>
              <a:gd name="connsiteY104" fmla="*/ 988278 h 1437300"/>
              <a:gd name="connsiteX105" fmla="*/ 23812 w 1235949"/>
              <a:gd name="connsiteY105" fmla="*/ 1009709 h 1437300"/>
              <a:gd name="connsiteX106" fmla="*/ 16668 w 1235949"/>
              <a:gd name="connsiteY106" fmla="*/ 1033521 h 1437300"/>
              <a:gd name="connsiteX107" fmla="*/ 11906 w 1235949"/>
              <a:gd name="connsiteY107" fmla="*/ 1040665 h 1437300"/>
              <a:gd name="connsiteX108" fmla="*/ 9525 w 1235949"/>
              <a:gd name="connsiteY108" fmla="*/ 1081146 h 1437300"/>
              <a:gd name="connsiteX109" fmla="*/ 7143 w 1235949"/>
              <a:gd name="connsiteY109" fmla="*/ 1090671 h 1437300"/>
              <a:gd name="connsiteX110" fmla="*/ 4762 w 1235949"/>
              <a:gd name="connsiteY110" fmla="*/ 1104959 h 1437300"/>
              <a:gd name="connsiteX111" fmla="*/ 2381 w 1235949"/>
              <a:gd name="connsiteY111" fmla="*/ 1135915 h 1437300"/>
              <a:gd name="connsiteX112" fmla="*/ 0 w 1235949"/>
              <a:gd name="connsiteY112" fmla="*/ 1143059 h 1437300"/>
              <a:gd name="connsiteX113" fmla="*/ 2381 w 1235949"/>
              <a:gd name="connsiteY113" fmla="*/ 1209734 h 1437300"/>
              <a:gd name="connsiteX114" fmla="*/ 19050 w 1235949"/>
              <a:gd name="connsiteY114" fmla="*/ 1221640 h 1437300"/>
              <a:gd name="connsiteX115" fmla="*/ 45243 w 1235949"/>
              <a:gd name="connsiteY115" fmla="*/ 1233546 h 1437300"/>
              <a:gd name="connsiteX116" fmla="*/ 59531 w 1235949"/>
              <a:gd name="connsiteY116" fmla="*/ 1238309 h 1437300"/>
              <a:gd name="connsiteX117" fmla="*/ 83343 w 1235949"/>
              <a:gd name="connsiteY117" fmla="*/ 1254978 h 1437300"/>
              <a:gd name="connsiteX118" fmla="*/ 90487 w 1235949"/>
              <a:gd name="connsiteY118" fmla="*/ 1262121 h 1437300"/>
              <a:gd name="connsiteX119" fmla="*/ 104775 w 1235949"/>
              <a:gd name="connsiteY119" fmla="*/ 1266884 h 1437300"/>
              <a:gd name="connsiteX120" fmla="*/ 138112 w 1235949"/>
              <a:gd name="connsiteY120" fmla="*/ 1276409 h 1437300"/>
              <a:gd name="connsiteX121" fmla="*/ 223837 w 1235949"/>
              <a:gd name="connsiteY121" fmla="*/ 1285934 h 1437300"/>
              <a:gd name="connsiteX122" fmla="*/ 242887 w 1235949"/>
              <a:gd name="connsiteY122" fmla="*/ 1316890 h 1437300"/>
              <a:gd name="connsiteX123" fmla="*/ 276225 w 1235949"/>
              <a:gd name="connsiteY123" fmla="*/ 1350228 h 1437300"/>
              <a:gd name="connsiteX124" fmla="*/ 342900 w 1235949"/>
              <a:gd name="connsiteY124" fmla="*/ 1345465 h 1437300"/>
              <a:gd name="connsiteX125" fmla="*/ 366712 w 1235949"/>
              <a:gd name="connsiteY125" fmla="*/ 1350228 h 1437300"/>
              <a:gd name="connsiteX126" fmla="*/ 373856 w 1235949"/>
              <a:gd name="connsiteY126" fmla="*/ 1383565 h 1437300"/>
              <a:gd name="connsiteX127" fmla="*/ 381000 w 1235949"/>
              <a:gd name="connsiteY127" fmla="*/ 1412140 h 1437300"/>
              <a:gd name="connsiteX128" fmla="*/ 381000 w 1235949"/>
              <a:gd name="connsiteY128" fmla="*/ 1435953 h 1437300"/>
              <a:gd name="connsiteX0" fmla="*/ 381000 w 1235949"/>
              <a:gd name="connsiteY0" fmla="*/ 1435953 h 1437300"/>
              <a:gd name="connsiteX1" fmla="*/ 411956 w 1235949"/>
              <a:gd name="connsiteY1" fmla="*/ 1431190 h 1437300"/>
              <a:gd name="connsiteX2" fmla="*/ 447675 w 1235949"/>
              <a:gd name="connsiteY2" fmla="*/ 1404996 h 1437300"/>
              <a:gd name="connsiteX3" fmla="*/ 500062 w 1235949"/>
              <a:gd name="connsiteY3" fmla="*/ 1376422 h 1437300"/>
              <a:gd name="connsiteX4" fmla="*/ 550068 w 1235949"/>
              <a:gd name="connsiteY4" fmla="*/ 1364515 h 1437300"/>
              <a:gd name="connsiteX5" fmla="*/ 607219 w 1235949"/>
              <a:gd name="connsiteY5" fmla="*/ 1328797 h 1437300"/>
              <a:gd name="connsiteX6" fmla="*/ 666750 w 1235949"/>
              <a:gd name="connsiteY6" fmla="*/ 1328796 h 1437300"/>
              <a:gd name="connsiteX7" fmla="*/ 645318 w 1235949"/>
              <a:gd name="connsiteY7" fmla="*/ 1295459 h 1437300"/>
              <a:gd name="connsiteX8" fmla="*/ 616744 w 1235949"/>
              <a:gd name="connsiteY8" fmla="*/ 1266884 h 1437300"/>
              <a:gd name="connsiteX9" fmla="*/ 681036 w 1235949"/>
              <a:gd name="connsiteY9" fmla="*/ 1271647 h 1437300"/>
              <a:gd name="connsiteX10" fmla="*/ 673893 w 1235949"/>
              <a:gd name="connsiteY10" fmla="*/ 1300221 h 1437300"/>
              <a:gd name="connsiteX11" fmla="*/ 692943 w 1235949"/>
              <a:gd name="connsiteY11" fmla="*/ 1312128 h 1437300"/>
              <a:gd name="connsiteX12" fmla="*/ 752474 w 1235949"/>
              <a:gd name="connsiteY12" fmla="*/ 1316890 h 1437300"/>
              <a:gd name="connsiteX13" fmla="*/ 826293 w 1235949"/>
              <a:gd name="connsiteY13" fmla="*/ 1326415 h 1437300"/>
              <a:gd name="connsiteX14" fmla="*/ 890588 w 1235949"/>
              <a:gd name="connsiteY14" fmla="*/ 1331178 h 1437300"/>
              <a:gd name="connsiteX15" fmla="*/ 938212 w 1235949"/>
              <a:gd name="connsiteY15" fmla="*/ 1333559 h 1437300"/>
              <a:gd name="connsiteX16" fmla="*/ 952500 w 1235949"/>
              <a:gd name="connsiteY16" fmla="*/ 1312127 h 1437300"/>
              <a:gd name="connsiteX17" fmla="*/ 988218 w 1235949"/>
              <a:gd name="connsiteY17" fmla="*/ 1290696 h 1437300"/>
              <a:gd name="connsiteX18" fmla="*/ 1019174 w 1235949"/>
              <a:gd name="connsiteY18" fmla="*/ 1259740 h 1437300"/>
              <a:gd name="connsiteX19" fmla="*/ 1035843 w 1235949"/>
              <a:gd name="connsiteY19" fmla="*/ 1216878 h 1437300"/>
              <a:gd name="connsiteX20" fmla="*/ 1062037 w 1235949"/>
              <a:gd name="connsiteY20" fmla="*/ 1150203 h 1437300"/>
              <a:gd name="connsiteX21" fmla="*/ 1069181 w 1235949"/>
              <a:gd name="connsiteY21" fmla="*/ 1121628 h 1437300"/>
              <a:gd name="connsiteX22" fmla="*/ 997743 w 1235949"/>
              <a:gd name="connsiteY22" fmla="*/ 1135915 h 1437300"/>
              <a:gd name="connsiteX23" fmla="*/ 1019175 w 1235949"/>
              <a:gd name="connsiteY23" fmla="*/ 1085909 h 1437300"/>
              <a:gd name="connsiteX24" fmla="*/ 1033462 w 1235949"/>
              <a:gd name="connsiteY24" fmla="*/ 1028759 h 1437300"/>
              <a:gd name="connsiteX25" fmla="*/ 1062036 w 1235949"/>
              <a:gd name="connsiteY25" fmla="*/ 971609 h 1437300"/>
              <a:gd name="connsiteX26" fmla="*/ 1119187 w 1235949"/>
              <a:gd name="connsiteY26" fmla="*/ 923984 h 1437300"/>
              <a:gd name="connsiteX27" fmla="*/ 1173956 w 1235949"/>
              <a:gd name="connsiteY27" fmla="*/ 859690 h 1437300"/>
              <a:gd name="connsiteX28" fmla="*/ 1235868 w 1235949"/>
              <a:gd name="connsiteY28" fmla="*/ 831115 h 1437300"/>
              <a:gd name="connsiteX29" fmla="*/ 1185861 w 1235949"/>
              <a:gd name="connsiteY29" fmla="*/ 778728 h 1437300"/>
              <a:gd name="connsiteX30" fmla="*/ 1133475 w 1235949"/>
              <a:gd name="connsiteY30" fmla="*/ 745390 h 1437300"/>
              <a:gd name="connsiteX31" fmla="*/ 1088231 w 1235949"/>
              <a:gd name="connsiteY31" fmla="*/ 662046 h 1437300"/>
              <a:gd name="connsiteX32" fmla="*/ 1064418 w 1235949"/>
              <a:gd name="connsiteY32" fmla="*/ 609659 h 1437300"/>
              <a:gd name="connsiteX33" fmla="*/ 1031081 w 1235949"/>
              <a:gd name="connsiteY33" fmla="*/ 535840 h 1437300"/>
              <a:gd name="connsiteX34" fmla="*/ 992981 w 1235949"/>
              <a:gd name="connsiteY34" fmla="*/ 452496 h 1437300"/>
              <a:gd name="connsiteX35" fmla="*/ 969168 w 1235949"/>
              <a:gd name="connsiteY35" fmla="*/ 397728 h 1437300"/>
              <a:gd name="connsiteX36" fmla="*/ 947738 w 1235949"/>
              <a:gd name="connsiteY36" fmla="*/ 333434 h 1437300"/>
              <a:gd name="connsiteX37" fmla="*/ 926306 w 1235949"/>
              <a:gd name="connsiteY37" fmla="*/ 242946 h 1437300"/>
              <a:gd name="connsiteX38" fmla="*/ 900112 w 1235949"/>
              <a:gd name="connsiteY38" fmla="*/ 161985 h 1437300"/>
              <a:gd name="connsiteX39" fmla="*/ 871537 w 1235949"/>
              <a:gd name="connsiteY39" fmla="*/ 88166 h 1437300"/>
              <a:gd name="connsiteX40" fmla="*/ 823912 w 1235949"/>
              <a:gd name="connsiteY40" fmla="*/ 58 h 1437300"/>
              <a:gd name="connsiteX41" fmla="*/ 852487 w 1235949"/>
              <a:gd name="connsiteY41" fmla="*/ 84506 h 1437300"/>
              <a:gd name="connsiteX42" fmla="*/ 862012 w 1235949"/>
              <a:gd name="connsiteY42" fmla="*/ 148800 h 1437300"/>
              <a:gd name="connsiteX43" fmla="*/ 847725 w 1235949"/>
              <a:gd name="connsiteY43" fmla="*/ 207228 h 1437300"/>
              <a:gd name="connsiteX44" fmla="*/ 812006 w 1235949"/>
              <a:gd name="connsiteY44" fmla="*/ 297715 h 1437300"/>
              <a:gd name="connsiteX45" fmla="*/ 797718 w 1235949"/>
              <a:gd name="connsiteY45" fmla="*/ 354865 h 1437300"/>
              <a:gd name="connsiteX46" fmla="*/ 781050 w 1235949"/>
              <a:gd name="connsiteY46" fmla="*/ 395346 h 1437300"/>
              <a:gd name="connsiteX47" fmla="*/ 754856 w 1235949"/>
              <a:gd name="connsiteY47" fmla="*/ 445353 h 1437300"/>
              <a:gd name="connsiteX48" fmla="*/ 762000 w 1235949"/>
              <a:gd name="connsiteY48" fmla="*/ 481071 h 1437300"/>
              <a:gd name="connsiteX49" fmla="*/ 733424 w 1235949"/>
              <a:gd name="connsiteY49" fmla="*/ 483453 h 1437300"/>
              <a:gd name="connsiteX50" fmla="*/ 688181 w 1235949"/>
              <a:gd name="connsiteY50" fmla="*/ 519171 h 1437300"/>
              <a:gd name="connsiteX51" fmla="*/ 642937 w 1235949"/>
              <a:gd name="connsiteY51" fmla="*/ 562034 h 1437300"/>
              <a:gd name="connsiteX52" fmla="*/ 607218 w 1235949"/>
              <a:gd name="connsiteY52" fmla="*/ 604896 h 1437300"/>
              <a:gd name="connsiteX53" fmla="*/ 602456 w 1235949"/>
              <a:gd name="connsiteY53" fmla="*/ 612040 h 1437300"/>
              <a:gd name="connsiteX54" fmla="*/ 573881 w 1235949"/>
              <a:gd name="connsiteY54" fmla="*/ 628709 h 1437300"/>
              <a:gd name="connsiteX55" fmla="*/ 554831 w 1235949"/>
              <a:gd name="connsiteY55" fmla="*/ 638234 h 1437300"/>
              <a:gd name="connsiteX56" fmla="*/ 542925 w 1235949"/>
              <a:gd name="connsiteY56" fmla="*/ 645378 h 1437300"/>
              <a:gd name="connsiteX57" fmla="*/ 535781 w 1235949"/>
              <a:gd name="connsiteY57" fmla="*/ 647759 h 1437300"/>
              <a:gd name="connsiteX58" fmla="*/ 516731 w 1235949"/>
              <a:gd name="connsiteY58" fmla="*/ 662046 h 1437300"/>
              <a:gd name="connsiteX59" fmla="*/ 500062 w 1235949"/>
              <a:gd name="connsiteY59" fmla="*/ 676334 h 1437300"/>
              <a:gd name="connsiteX60" fmla="*/ 490537 w 1235949"/>
              <a:gd name="connsiteY60" fmla="*/ 714434 h 1437300"/>
              <a:gd name="connsiteX61" fmla="*/ 490537 w 1235949"/>
              <a:gd name="connsiteY61" fmla="*/ 831115 h 1437300"/>
              <a:gd name="connsiteX62" fmla="*/ 495300 w 1235949"/>
              <a:gd name="connsiteY62" fmla="*/ 864453 h 1437300"/>
              <a:gd name="connsiteX63" fmla="*/ 492918 w 1235949"/>
              <a:gd name="connsiteY63" fmla="*/ 897790 h 1437300"/>
              <a:gd name="connsiteX64" fmla="*/ 483393 w 1235949"/>
              <a:gd name="connsiteY64" fmla="*/ 895409 h 1437300"/>
              <a:gd name="connsiteX65" fmla="*/ 478631 w 1235949"/>
              <a:gd name="connsiteY65" fmla="*/ 888265 h 1437300"/>
              <a:gd name="connsiteX66" fmla="*/ 447675 w 1235949"/>
              <a:gd name="connsiteY66" fmla="*/ 878740 h 1437300"/>
              <a:gd name="connsiteX67" fmla="*/ 445293 w 1235949"/>
              <a:gd name="connsiteY67" fmla="*/ 871596 h 1437300"/>
              <a:gd name="connsiteX68" fmla="*/ 438150 w 1235949"/>
              <a:gd name="connsiteY68" fmla="*/ 845403 h 1437300"/>
              <a:gd name="connsiteX69" fmla="*/ 421481 w 1235949"/>
              <a:gd name="connsiteY69" fmla="*/ 854928 h 1437300"/>
              <a:gd name="connsiteX70" fmla="*/ 407193 w 1235949"/>
              <a:gd name="connsiteY70" fmla="*/ 859690 h 1437300"/>
              <a:gd name="connsiteX71" fmla="*/ 397668 w 1235949"/>
              <a:gd name="connsiteY71" fmla="*/ 869215 h 1437300"/>
              <a:gd name="connsiteX72" fmla="*/ 395287 w 1235949"/>
              <a:gd name="connsiteY72" fmla="*/ 876359 h 1437300"/>
              <a:gd name="connsiteX73" fmla="*/ 388143 w 1235949"/>
              <a:gd name="connsiteY73" fmla="*/ 885884 h 1437300"/>
              <a:gd name="connsiteX74" fmla="*/ 369093 w 1235949"/>
              <a:gd name="connsiteY74" fmla="*/ 902553 h 1437300"/>
              <a:gd name="connsiteX75" fmla="*/ 371475 w 1235949"/>
              <a:gd name="connsiteY75" fmla="*/ 938271 h 1437300"/>
              <a:gd name="connsiteX76" fmla="*/ 373856 w 1235949"/>
              <a:gd name="connsiteY76" fmla="*/ 945415 h 1437300"/>
              <a:gd name="connsiteX77" fmla="*/ 381000 w 1235949"/>
              <a:gd name="connsiteY77" fmla="*/ 950178 h 1437300"/>
              <a:gd name="connsiteX78" fmla="*/ 390525 w 1235949"/>
              <a:gd name="connsiteY78" fmla="*/ 966846 h 1437300"/>
              <a:gd name="connsiteX79" fmla="*/ 392906 w 1235949"/>
              <a:gd name="connsiteY79" fmla="*/ 976371 h 1437300"/>
              <a:gd name="connsiteX80" fmla="*/ 400050 w 1235949"/>
              <a:gd name="connsiteY80" fmla="*/ 988278 h 1437300"/>
              <a:gd name="connsiteX81" fmla="*/ 407193 w 1235949"/>
              <a:gd name="connsiteY81" fmla="*/ 1023996 h 1437300"/>
              <a:gd name="connsiteX82" fmla="*/ 404812 w 1235949"/>
              <a:gd name="connsiteY82" fmla="*/ 1040665 h 1437300"/>
              <a:gd name="connsiteX83" fmla="*/ 378618 w 1235949"/>
              <a:gd name="connsiteY83" fmla="*/ 1033521 h 1437300"/>
              <a:gd name="connsiteX84" fmla="*/ 354806 w 1235949"/>
              <a:gd name="connsiteY84" fmla="*/ 1012090 h 1437300"/>
              <a:gd name="connsiteX85" fmla="*/ 350043 w 1235949"/>
              <a:gd name="connsiteY85" fmla="*/ 1004946 h 1437300"/>
              <a:gd name="connsiteX86" fmla="*/ 342900 w 1235949"/>
              <a:gd name="connsiteY86" fmla="*/ 1000184 h 1437300"/>
              <a:gd name="connsiteX87" fmla="*/ 307181 w 1235949"/>
              <a:gd name="connsiteY87" fmla="*/ 1007328 h 1437300"/>
              <a:gd name="connsiteX88" fmla="*/ 295275 w 1235949"/>
              <a:gd name="connsiteY88" fmla="*/ 1019234 h 1437300"/>
              <a:gd name="connsiteX89" fmla="*/ 288131 w 1235949"/>
              <a:gd name="connsiteY89" fmla="*/ 1043046 h 1437300"/>
              <a:gd name="connsiteX90" fmla="*/ 285750 w 1235949"/>
              <a:gd name="connsiteY90" fmla="*/ 1054953 h 1437300"/>
              <a:gd name="connsiteX91" fmla="*/ 278606 w 1235949"/>
              <a:gd name="connsiteY91" fmla="*/ 1057334 h 1437300"/>
              <a:gd name="connsiteX92" fmla="*/ 259556 w 1235949"/>
              <a:gd name="connsiteY92" fmla="*/ 1052571 h 1437300"/>
              <a:gd name="connsiteX93" fmla="*/ 252412 w 1235949"/>
              <a:gd name="connsiteY93" fmla="*/ 1040665 h 1437300"/>
              <a:gd name="connsiteX94" fmla="*/ 235743 w 1235949"/>
              <a:gd name="connsiteY94" fmla="*/ 1023996 h 1437300"/>
              <a:gd name="connsiteX95" fmla="*/ 235743 w 1235949"/>
              <a:gd name="connsiteY95" fmla="*/ 1023996 h 1437300"/>
              <a:gd name="connsiteX96" fmla="*/ 226218 w 1235949"/>
              <a:gd name="connsiteY96" fmla="*/ 1019234 h 1437300"/>
              <a:gd name="connsiteX97" fmla="*/ 207168 w 1235949"/>
              <a:gd name="connsiteY97" fmla="*/ 1007328 h 1437300"/>
              <a:gd name="connsiteX98" fmla="*/ 197643 w 1235949"/>
              <a:gd name="connsiteY98" fmla="*/ 1004946 h 1437300"/>
              <a:gd name="connsiteX99" fmla="*/ 166687 w 1235949"/>
              <a:gd name="connsiteY99" fmla="*/ 1000184 h 1437300"/>
              <a:gd name="connsiteX100" fmla="*/ 150018 w 1235949"/>
              <a:gd name="connsiteY100" fmla="*/ 995421 h 1437300"/>
              <a:gd name="connsiteX101" fmla="*/ 126206 w 1235949"/>
              <a:gd name="connsiteY101" fmla="*/ 985896 h 1437300"/>
              <a:gd name="connsiteX102" fmla="*/ 111918 w 1235949"/>
              <a:gd name="connsiteY102" fmla="*/ 978753 h 1437300"/>
              <a:gd name="connsiteX103" fmla="*/ 52387 w 1235949"/>
              <a:gd name="connsiteY103" fmla="*/ 983515 h 1437300"/>
              <a:gd name="connsiteX104" fmla="*/ 45243 w 1235949"/>
              <a:gd name="connsiteY104" fmla="*/ 988278 h 1437300"/>
              <a:gd name="connsiteX105" fmla="*/ 23812 w 1235949"/>
              <a:gd name="connsiteY105" fmla="*/ 1009709 h 1437300"/>
              <a:gd name="connsiteX106" fmla="*/ 16668 w 1235949"/>
              <a:gd name="connsiteY106" fmla="*/ 1033521 h 1437300"/>
              <a:gd name="connsiteX107" fmla="*/ 11906 w 1235949"/>
              <a:gd name="connsiteY107" fmla="*/ 1040665 h 1437300"/>
              <a:gd name="connsiteX108" fmla="*/ 9525 w 1235949"/>
              <a:gd name="connsiteY108" fmla="*/ 1081146 h 1437300"/>
              <a:gd name="connsiteX109" fmla="*/ 7143 w 1235949"/>
              <a:gd name="connsiteY109" fmla="*/ 1090671 h 1437300"/>
              <a:gd name="connsiteX110" fmla="*/ 4762 w 1235949"/>
              <a:gd name="connsiteY110" fmla="*/ 1104959 h 1437300"/>
              <a:gd name="connsiteX111" fmla="*/ 2381 w 1235949"/>
              <a:gd name="connsiteY111" fmla="*/ 1135915 h 1437300"/>
              <a:gd name="connsiteX112" fmla="*/ 0 w 1235949"/>
              <a:gd name="connsiteY112" fmla="*/ 1143059 h 1437300"/>
              <a:gd name="connsiteX113" fmla="*/ 2381 w 1235949"/>
              <a:gd name="connsiteY113" fmla="*/ 1209734 h 1437300"/>
              <a:gd name="connsiteX114" fmla="*/ 19050 w 1235949"/>
              <a:gd name="connsiteY114" fmla="*/ 1221640 h 1437300"/>
              <a:gd name="connsiteX115" fmla="*/ 45243 w 1235949"/>
              <a:gd name="connsiteY115" fmla="*/ 1233546 h 1437300"/>
              <a:gd name="connsiteX116" fmla="*/ 59531 w 1235949"/>
              <a:gd name="connsiteY116" fmla="*/ 1238309 h 1437300"/>
              <a:gd name="connsiteX117" fmla="*/ 83343 w 1235949"/>
              <a:gd name="connsiteY117" fmla="*/ 1254978 h 1437300"/>
              <a:gd name="connsiteX118" fmla="*/ 90487 w 1235949"/>
              <a:gd name="connsiteY118" fmla="*/ 1262121 h 1437300"/>
              <a:gd name="connsiteX119" fmla="*/ 138112 w 1235949"/>
              <a:gd name="connsiteY119" fmla="*/ 1276409 h 1437300"/>
              <a:gd name="connsiteX120" fmla="*/ 223837 w 1235949"/>
              <a:gd name="connsiteY120" fmla="*/ 1285934 h 1437300"/>
              <a:gd name="connsiteX121" fmla="*/ 242887 w 1235949"/>
              <a:gd name="connsiteY121" fmla="*/ 1316890 h 1437300"/>
              <a:gd name="connsiteX122" fmla="*/ 276225 w 1235949"/>
              <a:gd name="connsiteY122" fmla="*/ 1350228 h 1437300"/>
              <a:gd name="connsiteX123" fmla="*/ 342900 w 1235949"/>
              <a:gd name="connsiteY123" fmla="*/ 1345465 h 1437300"/>
              <a:gd name="connsiteX124" fmla="*/ 366712 w 1235949"/>
              <a:gd name="connsiteY124" fmla="*/ 1350228 h 1437300"/>
              <a:gd name="connsiteX125" fmla="*/ 373856 w 1235949"/>
              <a:gd name="connsiteY125" fmla="*/ 1383565 h 1437300"/>
              <a:gd name="connsiteX126" fmla="*/ 381000 w 1235949"/>
              <a:gd name="connsiteY126" fmla="*/ 1412140 h 1437300"/>
              <a:gd name="connsiteX127" fmla="*/ 381000 w 1235949"/>
              <a:gd name="connsiteY127" fmla="*/ 1435953 h 1437300"/>
              <a:gd name="connsiteX0" fmla="*/ 381000 w 1235949"/>
              <a:gd name="connsiteY0" fmla="*/ 1435953 h 1437300"/>
              <a:gd name="connsiteX1" fmla="*/ 411956 w 1235949"/>
              <a:gd name="connsiteY1" fmla="*/ 1431190 h 1437300"/>
              <a:gd name="connsiteX2" fmla="*/ 447675 w 1235949"/>
              <a:gd name="connsiteY2" fmla="*/ 1404996 h 1437300"/>
              <a:gd name="connsiteX3" fmla="*/ 500062 w 1235949"/>
              <a:gd name="connsiteY3" fmla="*/ 1376422 h 1437300"/>
              <a:gd name="connsiteX4" fmla="*/ 550068 w 1235949"/>
              <a:gd name="connsiteY4" fmla="*/ 1364515 h 1437300"/>
              <a:gd name="connsiteX5" fmla="*/ 607219 w 1235949"/>
              <a:gd name="connsiteY5" fmla="*/ 1328797 h 1437300"/>
              <a:gd name="connsiteX6" fmla="*/ 666750 w 1235949"/>
              <a:gd name="connsiteY6" fmla="*/ 1328796 h 1437300"/>
              <a:gd name="connsiteX7" fmla="*/ 645318 w 1235949"/>
              <a:gd name="connsiteY7" fmla="*/ 1295459 h 1437300"/>
              <a:gd name="connsiteX8" fmla="*/ 616744 w 1235949"/>
              <a:gd name="connsiteY8" fmla="*/ 1266884 h 1437300"/>
              <a:gd name="connsiteX9" fmla="*/ 681036 w 1235949"/>
              <a:gd name="connsiteY9" fmla="*/ 1271647 h 1437300"/>
              <a:gd name="connsiteX10" fmla="*/ 673893 w 1235949"/>
              <a:gd name="connsiteY10" fmla="*/ 1300221 h 1437300"/>
              <a:gd name="connsiteX11" fmla="*/ 692943 w 1235949"/>
              <a:gd name="connsiteY11" fmla="*/ 1312128 h 1437300"/>
              <a:gd name="connsiteX12" fmla="*/ 752474 w 1235949"/>
              <a:gd name="connsiteY12" fmla="*/ 1316890 h 1437300"/>
              <a:gd name="connsiteX13" fmla="*/ 826293 w 1235949"/>
              <a:gd name="connsiteY13" fmla="*/ 1326415 h 1437300"/>
              <a:gd name="connsiteX14" fmla="*/ 890588 w 1235949"/>
              <a:gd name="connsiteY14" fmla="*/ 1331178 h 1437300"/>
              <a:gd name="connsiteX15" fmla="*/ 938212 w 1235949"/>
              <a:gd name="connsiteY15" fmla="*/ 1333559 h 1437300"/>
              <a:gd name="connsiteX16" fmla="*/ 952500 w 1235949"/>
              <a:gd name="connsiteY16" fmla="*/ 1312127 h 1437300"/>
              <a:gd name="connsiteX17" fmla="*/ 988218 w 1235949"/>
              <a:gd name="connsiteY17" fmla="*/ 1290696 h 1437300"/>
              <a:gd name="connsiteX18" fmla="*/ 1019174 w 1235949"/>
              <a:gd name="connsiteY18" fmla="*/ 1259740 h 1437300"/>
              <a:gd name="connsiteX19" fmla="*/ 1035843 w 1235949"/>
              <a:gd name="connsiteY19" fmla="*/ 1216878 h 1437300"/>
              <a:gd name="connsiteX20" fmla="*/ 1062037 w 1235949"/>
              <a:gd name="connsiteY20" fmla="*/ 1150203 h 1437300"/>
              <a:gd name="connsiteX21" fmla="*/ 1069181 w 1235949"/>
              <a:gd name="connsiteY21" fmla="*/ 1121628 h 1437300"/>
              <a:gd name="connsiteX22" fmla="*/ 997743 w 1235949"/>
              <a:gd name="connsiteY22" fmla="*/ 1135915 h 1437300"/>
              <a:gd name="connsiteX23" fmla="*/ 1019175 w 1235949"/>
              <a:gd name="connsiteY23" fmla="*/ 1085909 h 1437300"/>
              <a:gd name="connsiteX24" fmla="*/ 1033462 w 1235949"/>
              <a:gd name="connsiteY24" fmla="*/ 1028759 h 1437300"/>
              <a:gd name="connsiteX25" fmla="*/ 1062036 w 1235949"/>
              <a:gd name="connsiteY25" fmla="*/ 971609 h 1437300"/>
              <a:gd name="connsiteX26" fmla="*/ 1119187 w 1235949"/>
              <a:gd name="connsiteY26" fmla="*/ 923984 h 1437300"/>
              <a:gd name="connsiteX27" fmla="*/ 1173956 w 1235949"/>
              <a:gd name="connsiteY27" fmla="*/ 859690 h 1437300"/>
              <a:gd name="connsiteX28" fmla="*/ 1235868 w 1235949"/>
              <a:gd name="connsiteY28" fmla="*/ 831115 h 1437300"/>
              <a:gd name="connsiteX29" fmla="*/ 1185861 w 1235949"/>
              <a:gd name="connsiteY29" fmla="*/ 778728 h 1437300"/>
              <a:gd name="connsiteX30" fmla="*/ 1133475 w 1235949"/>
              <a:gd name="connsiteY30" fmla="*/ 745390 h 1437300"/>
              <a:gd name="connsiteX31" fmla="*/ 1088231 w 1235949"/>
              <a:gd name="connsiteY31" fmla="*/ 662046 h 1437300"/>
              <a:gd name="connsiteX32" fmla="*/ 1064418 w 1235949"/>
              <a:gd name="connsiteY32" fmla="*/ 609659 h 1437300"/>
              <a:gd name="connsiteX33" fmla="*/ 1031081 w 1235949"/>
              <a:gd name="connsiteY33" fmla="*/ 535840 h 1437300"/>
              <a:gd name="connsiteX34" fmla="*/ 992981 w 1235949"/>
              <a:gd name="connsiteY34" fmla="*/ 452496 h 1437300"/>
              <a:gd name="connsiteX35" fmla="*/ 969168 w 1235949"/>
              <a:gd name="connsiteY35" fmla="*/ 397728 h 1437300"/>
              <a:gd name="connsiteX36" fmla="*/ 947738 w 1235949"/>
              <a:gd name="connsiteY36" fmla="*/ 333434 h 1437300"/>
              <a:gd name="connsiteX37" fmla="*/ 926306 w 1235949"/>
              <a:gd name="connsiteY37" fmla="*/ 242946 h 1437300"/>
              <a:gd name="connsiteX38" fmla="*/ 900112 w 1235949"/>
              <a:gd name="connsiteY38" fmla="*/ 161985 h 1437300"/>
              <a:gd name="connsiteX39" fmla="*/ 871537 w 1235949"/>
              <a:gd name="connsiteY39" fmla="*/ 88166 h 1437300"/>
              <a:gd name="connsiteX40" fmla="*/ 823912 w 1235949"/>
              <a:gd name="connsiteY40" fmla="*/ 58 h 1437300"/>
              <a:gd name="connsiteX41" fmla="*/ 852487 w 1235949"/>
              <a:gd name="connsiteY41" fmla="*/ 84506 h 1437300"/>
              <a:gd name="connsiteX42" fmla="*/ 862012 w 1235949"/>
              <a:gd name="connsiteY42" fmla="*/ 148800 h 1437300"/>
              <a:gd name="connsiteX43" fmla="*/ 847725 w 1235949"/>
              <a:gd name="connsiteY43" fmla="*/ 207228 h 1437300"/>
              <a:gd name="connsiteX44" fmla="*/ 812006 w 1235949"/>
              <a:gd name="connsiteY44" fmla="*/ 297715 h 1437300"/>
              <a:gd name="connsiteX45" fmla="*/ 797718 w 1235949"/>
              <a:gd name="connsiteY45" fmla="*/ 354865 h 1437300"/>
              <a:gd name="connsiteX46" fmla="*/ 781050 w 1235949"/>
              <a:gd name="connsiteY46" fmla="*/ 395346 h 1437300"/>
              <a:gd name="connsiteX47" fmla="*/ 754856 w 1235949"/>
              <a:gd name="connsiteY47" fmla="*/ 445353 h 1437300"/>
              <a:gd name="connsiteX48" fmla="*/ 762000 w 1235949"/>
              <a:gd name="connsiteY48" fmla="*/ 481071 h 1437300"/>
              <a:gd name="connsiteX49" fmla="*/ 733424 w 1235949"/>
              <a:gd name="connsiteY49" fmla="*/ 483453 h 1437300"/>
              <a:gd name="connsiteX50" fmla="*/ 688181 w 1235949"/>
              <a:gd name="connsiteY50" fmla="*/ 519171 h 1437300"/>
              <a:gd name="connsiteX51" fmla="*/ 642937 w 1235949"/>
              <a:gd name="connsiteY51" fmla="*/ 562034 h 1437300"/>
              <a:gd name="connsiteX52" fmla="*/ 607218 w 1235949"/>
              <a:gd name="connsiteY52" fmla="*/ 604896 h 1437300"/>
              <a:gd name="connsiteX53" fmla="*/ 602456 w 1235949"/>
              <a:gd name="connsiteY53" fmla="*/ 612040 h 1437300"/>
              <a:gd name="connsiteX54" fmla="*/ 573881 w 1235949"/>
              <a:gd name="connsiteY54" fmla="*/ 628709 h 1437300"/>
              <a:gd name="connsiteX55" fmla="*/ 554831 w 1235949"/>
              <a:gd name="connsiteY55" fmla="*/ 638234 h 1437300"/>
              <a:gd name="connsiteX56" fmla="*/ 542925 w 1235949"/>
              <a:gd name="connsiteY56" fmla="*/ 645378 h 1437300"/>
              <a:gd name="connsiteX57" fmla="*/ 535781 w 1235949"/>
              <a:gd name="connsiteY57" fmla="*/ 647759 h 1437300"/>
              <a:gd name="connsiteX58" fmla="*/ 516731 w 1235949"/>
              <a:gd name="connsiteY58" fmla="*/ 662046 h 1437300"/>
              <a:gd name="connsiteX59" fmla="*/ 500062 w 1235949"/>
              <a:gd name="connsiteY59" fmla="*/ 676334 h 1437300"/>
              <a:gd name="connsiteX60" fmla="*/ 490537 w 1235949"/>
              <a:gd name="connsiteY60" fmla="*/ 714434 h 1437300"/>
              <a:gd name="connsiteX61" fmla="*/ 490537 w 1235949"/>
              <a:gd name="connsiteY61" fmla="*/ 831115 h 1437300"/>
              <a:gd name="connsiteX62" fmla="*/ 495300 w 1235949"/>
              <a:gd name="connsiteY62" fmla="*/ 864453 h 1437300"/>
              <a:gd name="connsiteX63" fmla="*/ 492918 w 1235949"/>
              <a:gd name="connsiteY63" fmla="*/ 897790 h 1437300"/>
              <a:gd name="connsiteX64" fmla="*/ 483393 w 1235949"/>
              <a:gd name="connsiteY64" fmla="*/ 895409 h 1437300"/>
              <a:gd name="connsiteX65" fmla="*/ 478631 w 1235949"/>
              <a:gd name="connsiteY65" fmla="*/ 888265 h 1437300"/>
              <a:gd name="connsiteX66" fmla="*/ 447675 w 1235949"/>
              <a:gd name="connsiteY66" fmla="*/ 878740 h 1437300"/>
              <a:gd name="connsiteX67" fmla="*/ 445293 w 1235949"/>
              <a:gd name="connsiteY67" fmla="*/ 871596 h 1437300"/>
              <a:gd name="connsiteX68" fmla="*/ 438150 w 1235949"/>
              <a:gd name="connsiteY68" fmla="*/ 845403 h 1437300"/>
              <a:gd name="connsiteX69" fmla="*/ 421481 w 1235949"/>
              <a:gd name="connsiteY69" fmla="*/ 854928 h 1437300"/>
              <a:gd name="connsiteX70" fmla="*/ 407193 w 1235949"/>
              <a:gd name="connsiteY70" fmla="*/ 859690 h 1437300"/>
              <a:gd name="connsiteX71" fmla="*/ 397668 w 1235949"/>
              <a:gd name="connsiteY71" fmla="*/ 869215 h 1437300"/>
              <a:gd name="connsiteX72" fmla="*/ 395287 w 1235949"/>
              <a:gd name="connsiteY72" fmla="*/ 876359 h 1437300"/>
              <a:gd name="connsiteX73" fmla="*/ 388143 w 1235949"/>
              <a:gd name="connsiteY73" fmla="*/ 885884 h 1437300"/>
              <a:gd name="connsiteX74" fmla="*/ 369093 w 1235949"/>
              <a:gd name="connsiteY74" fmla="*/ 902553 h 1437300"/>
              <a:gd name="connsiteX75" fmla="*/ 371475 w 1235949"/>
              <a:gd name="connsiteY75" fmla="*/ 938271 h 1437300"/>
              <a:gd name="connsiteX76" fmla="*/ 373856 w 1235949"/>
              <a:gd name="connsiteY76" fmla="*/ 945415 h 1437300"/>
              <a:gd name="connsiteX77" fmla="*/ 381000 w 1235949"/>
              <a:gd name="connsiteY77" fmla="*/ 950178 h 1437300"/>
              <a:gd name="connsiteX78" fmla="*/ 390525 w 1235949"/>
              <a:gd name="connsiteY78" fmla="*/ 966846 h 1437300"/>
              <a:gd name="connsiteX79" fmla="*/ 392906 w 1235949"/>
              <a:gd name="connsiteY79" fmla="*/ 976371 h 1437300"/>
              <a:gd name="connsiteX80" fmla="*/ 400050 w 1235949"/>
              <a:gd name="connsiteY80" fmla="*/ 988278 h 1437300"/>
              <a:gd name="connsiteX81" fmla="*/ 407193 w 1235949"/>
              <a:gd name="connsiteY81" fmla="*/ 1023996 h 1437300"/>
              <a:gd name="connsiteX82" fmla="*/ 404812 w 1235949"/>
              <a:gd name="connsiteY82" fmla="*/ 1040665 h 1437300"/>
              <a:gd name="connsiteX83" fmla="*/ 378618 w 1235949"/>
              <a:gd name="connsiteY83" fmla="*/ 1033521 h 1437300"/>
              <a:gd name="connsiteX84" fmla="*/ 354806 w 1235949"/>
              <a:gd name="connsiteY84" fmla="*/ 1012090 h 1437300"/>
              <a:gd name="connsiteX85" fmla="*/ 350043 w 1235949"/>
              <a:gd name="connsiteY85" fmla="*/ 1004946 h 1437300"/>
              <a:gd name="connsiteX86" fmla="*/ 342900 w 1235949"/>
              <a:gd name="connsiteY86" fmla="*/ 1000184 h 1437300"/>
              <a:gd name="connsiteX87" fmla="*/ 307181 w 1235949"/>
              <a:gd name="connsiteY87" fmla="*/ 1007328 h 1437300"/>
              <a:gd name="connsiteX88" fmla="*/ 295275 w 1235949"/>
              <a:gd name="connsiteY88" fmla="*/ 1019234 h 1437300"/>
              <a:gd name="connsiteX89" fmla="*/ 288131 w 1235949"/>
              <a:gd name="connsiteY89" fmla="*/ 1043046 h 1437300"/>
              <a:gd name="connsiteX90" fmla="*/ 285750 w 1235949"/>
              <a:gd name="connsiteY90" fmla="*/ 1054953 h 1437300"/>
              <a:gd name="connsiteX91" fmla="*/ 278606 w 1235949"/>
              <a:gd name="connsiteY91" fmla="*/ 1057334 h 1437300"/>
              <a:gd name="connsiteX92" fmla="*/ 259556 w 1235949"/>
              <a:gd name="connsiteY92" fmla="*/ 1052571 h 1437300"/>
              <a:gd name="connsiteX93" fmla="*/ 252412 w 1235949"/>
              <a:gd name="connsiteY93" fmla="*/ 1040665 h 1437300"/>
              <a:gd name="connsiteX94" fmla="*/ 235743 w 1235949"/>
              <a:gd name="connsiteY94" fmla="*/ 1023996 h 1437300"/>
              <a:gd name="connsiteX95" fmla="*/ 235743 w 1235949"/>
              <a:gd name="connsiteY95" fmla="*/ 1023996 h 1437300"/>
              <a:gd name="connsiteX96" fmla="*/ 226218 w 1235949"/>
              <a:gd name="connsiteY96" fmla="*/ 1019234 h 1437300"/>
              <a:gd name="connsiteX97" fmla="*/ 207168 w 1235949"/>
              <a:gd name="connsiteY97" fmla="*/ 1007328 h 1437300"/>
              <a:gd name="connsiteX98" fmla="*/ 197643 w 1235949"/>
              <a:gd name="connsiteY98" fmla="*/ 1004946 h 1437300"/>
              <a:gd name="connsiteX99" fmla="*/ 166687 w 1235949"/>
              <a:gd name="connsiteY99" fmla="*/ 1000184 h 1437300"/>
              <a:gd name="connsiteX100" fmla="*/ 150018 w 1235949"/>
              <a:gd name="connsiteY100" fmla="*/ 995421 h 1437300"/>
              <a:gd name="connsiteX101" fmla="*/ 126206 w 1235949"/>
              <a:gd name="connsiteY101" fmla="*/ 985896 h 1437300"/>
              <a:gd name="connsiteX102" fmla="*/ 111918 w 1235949"/>
              <a:gd name="connsiteY102" fmla="*/ 978753 h 1437300"/>
              <a:gd name="connsiteX103" fmla="*/ 52387 w 1235949"/>
              <a:gd name="connsiteY103" fmla="*/ 983515 h 1437300"/>
              <a:gd name="connsiteX104" fmla="*/ 45243 w 1235949"/>
              <a:gd name="connsiteY104" fmla="*/ 988278 h 1437300"/>
              <a:gd name="connsiteX105" fmla="*/ 23812 w 1235949"/>
              <a:gd name="connsiteY105" fmla="*/ 1009709 h 1437300"/>
              <a:gd name="connsiteX106" fmla="*/ 16668 w 1235949"/>
              <a:gd name="connsiteY106" fmla="*/ 1033521 h 1437300"/>
              <a:gd name="connsiteX107" fmla="*/ 11906 w 1235949"/>
              <a:gd name="connsiteY107" fmla="*/ 1040665 h 1437300"/>
              <a:gd name="connsiteX108" fmla="*/ 9525 w 1235949"/>
              <a:gd name="connsiteY108" fmla="*/ 1081146 h 1437300"/>
              <a:gd name="connsiteX109" fmla="*/ 7143 w 1235949"/>
              <a:gd name="connsiteY109" fmla="*/ 1090671 h 1437300"/>
              <a:gd name="connsiteX110" fmla="*/ 4762 w 1235949"/>
              <a:gd name="connsiteY110" fmla="*/ 1104959 h 1437300"/>
              <a:gd name="connsiteX111" fmla="*/ 2381 w 1235949"/>
              <a:gd name="connsiteY111" fmla="*/ 1135915 h 1437300"/>
              <a:gd name="connsiteX112" fmla="*/ 0 w 1235949"/>
              <a:gd name="connsiteY112" fmla="*/ 1143059 h 1437300"/>
              <a:gd name="connsiteX113" fmla="*/ 2381 w 1235949"/>
              <a:gd name="connsiteY113" fmla="*/ 1209734 h 1437300"/>
              <a:gd name="connsiteX114" fmla="*/ 19050 w 1235949"/>
              <a:gd name="connsiteY114" fmla="*/ 1221640 h 1437300"/>
              <a:gd name="connsiteX115" fmla="*/ 45243 w 1235949"/>
              <a:gd name="connsiteY115" fmla="*/ 1233546 h 1437300"/>
              <a:gd name="connsiteX116" fmla="*/ 59531 w 1235949"/>
              <a:gd name="connsiteY116" fmla="*/ 1238309 h 1437300"/>
              <a:gd name="connsiteX117" fmla="*/ 83343 w 1235949"/>
              <a:gd name="connsiteY117" fmla="*/ 1254978 h 1437300"/>
              <a:gd name="connsiteX118" fmla="*/ 138112 w 1235949"/>
              <a:gd name="connsiteY118" fmla="*/ 1276409 h 1437300"/>
              <a:gd name="connsiteX119" fmla="*/ 223837 w 1235949"/>
              <a:gd name="connsiteY119" fmla="*/ 1285934 h 1437300"/>
              <a:gd name="connsiteX120" fmla="*/ 242887 w 1235949"/>
              <a:gd name="connsiteY120" fmla="*/ 1316890 h 1437300"/>
              <a:gd name="connsiteX121" fmla="*/ 276225 w 1235949"/>
              <a:gd name="connsiteY121" fmla="*/ 1350228 h 1437300"/>
              <a:gd name="connsiteX122" fmla="*/ 342900 w 1235949"/>
              <a:gd name="connsiteY122" fmla="*/ 1345465 h 1437300"/>
              <a:gd name="connsiteX123" fmla="*/ 366712 w 1235949"/>
              <a:gd name="connsiteY123" fmla="*/ 1350228 h 1437300"/>
              <a:gd name="connsiteX124" fmla="*/ 373856 w 1235949"/>
              <a:gd name="connsiteY124" fmla="*/ 1383565 h 1437300"/>
              <a:gd name="connsiteX125" fmla="*/ 381000 w 1235949"/>
              <a:gd name="connsiteY125" fmla="*/ 1412140 h 1437300"/>
              <a:gd name="connsiteX126" fmla="*/ 381000 w 1235949"/>
              <a:gd name="connsiteY126" fmla="*/ 1435953 h 1437300"/>
              <a:gd name="connsiteX0" fmla="*/ 381000 w 1235949"/>
              <a:gd name="connsiteY0" fmla="*/ 1435953 h 1437300"/>
              <a:gd name="connsiteX1" fmla="*/ 411956 w 1235949"/>
              <a:gd name="connsiteY1" fmla="*/ 1431190 h 1437300"/>
              <a:gd name="connsiteX2" fmla="*/ 447675 w 1235949"/>
              <a:gd name="connsiteY2" fmla="*/ 1404996 h 1437300"/>
              <a:gd name="connsiteX3" fmla="*/ 500062 w 1235949"/>
              <a:gd name="connsiteY3" fmla="*/ 1376422 h 1437300"/>
              <a:gd name="connsiteX4" fmla="*/ 550068 w 1235949"/>
              <a:gd name="connsiteY4" fmla="*/ 1364515 h 1437300"/>
              <a:gd name="connsiteX5" fmla="*/ 607219 w 1235949"/>
              <a:gd name="connsiteY5" fmla="*/ 1328797 h 1437300"/>
              <a:gd name="connsiteX6" fmla="*/ 666750 w 1235949"/>
              <a:gd name="connsiteY6" fmla="*/ 1328796 h 1437300"/>
              <a:gd name="connsiteX7" fmla="*/ 645318 w 1235949"/>
              <a:gd name="connsiteY7" fmla="*/ 1295459 h 1437300"/>
              <a:gd name="connsiteX8" fmla="*/ 616744 w 1235949"/>
              <a:gd name="connsiteY8" fmla="*/ 1266884 h 1437300"/>
              <a:gd name="connsiteX9" fmla="*/ 681036 w 1235949"/>
              <a:gd name="connsiteY9" fmla="*/ 1271647 h 1437300"/>
              <a:gd name="connsiteX10" fmla="*/ 673893 w 1235949"/>
              <a:gd name="connsiteY10" fmla="*/ 1300221 h 1437300"/>
              <a:gd name="connsiteX11" fmla="*/ 692943 w 1235949"/>
              <a:gd name="connsiteY11" fmla="*/ 1312128 h 1437300"/>
              <a:gd name="connsiteX12" fmla="*/ 752474 w 1235949"/>
              <a:gd name="connsiteY12" fmla="*/ 1316890 h 1437300"/>
              <a:gd name="connsiteX13" fmla="*/ 826293 w 1235949"/>
              <a:gd name="connsiteY13" fmla="*/ 1326415 h 1437300"/>
              <a:gd name="connsiteX14" fmla="*/ 890588 w 1235949"/>
              <a:gd name="connsiteY14" fmla="*/ 1331178 h 1437300"/>
              <a:gd name="connsiteX15" fmla="*/ 938212 w 1235949"/>
              <a:gd name="connsiteY15" fmla="*/ 1333559 h 1437300"/>
              <a:gd name="connsiteX16" fmla="*/ 952500 w 1235949"/>
              <a:gd name="connsiteY16" fmla="*/ 1312127 h 1437300"/>
              <a:gd name="connsiteX17" fmla="*/ 988218 w 1235949"/>
              <a:gd name="connsiteY17" fmla="*/ 1290696 h 1437300"/>
              <a:gd name="connsiteX18" fmla="*/ 1019174 w 1235949"/>
              <a:gd name="connsiteY18" fmla="*/ 1259740 h 1437300"/>
              <a:gd name="connsiteX19" fmla="*/ 1035843 w 1235949"/>
              <a:gd name="connsiteY19" fmla="*/ 1216878 h 1437300"/>
              <a:gd name="connsiteX20" fmla="*/ 1062037 w 1235949"/>
              <a:gd name="connsiteY20" fmla="*/ 1150203 h 1437300"/>
              <a:gd name="connsiteX21" fmla="*/ 1069181 w 1235949"/>
              <a:gd name="connsiteY21" fmla="*/ 1121628 h 1437300"/>
              <a:gd name="connsiteX22" fmla="*/ 997743 w 1235949"/>
              <a:gd name="connsiteY22" fmla="*/ 1135915 h 1437300"/>
              <a:gd name="connsiteX23" fmla="*/ 1019175 w 1235949"/>
              <a:gd name="connsiteY23" fmla="*/ 1085909 h 1437300"/>
              <a:gd name="connsiteX24" fmla="*/ 1033462 w 1235949"/>
              <a:gd name="connsiteY24" fmla="*/ 1028759 h 1437300"/>
              <a:gd name="connsiteX25" fmla="*/ 1062036 w 1235949"/>
              <a:gd name="connsiteY25" fmla="*/ 971609 h 1437300"/>
              <a:gd name="connsiteX26" fmla="*/ 1119187 w 1235949"/>
              <a:gd name="connsiteY26" fmla="*/ 923984 h 1437300"/>
              <a:gd name="connsiteX27" fmla="*/ 1173956 w 1235949"/>
              <a:gd name="connsiteY27" fmla="*/ 859690 h 1437300"/>
              <a:gd name="connsiteX28" fmla="*/ 1235868 w 1235949"/>
              <a:gd name="connsiteY28" fmla="*/ 831115 h 1437300"/>
              <a:gd name="connsiteX29" fmla="*/ 1185861 w 1235949"/>
              <a:gd name="connsiteY29" fmla="*/ 778728 h 1437300"/>
              <a:gd name="connsiteX30" fmla="*/ 1133475 w 1235949"/>
              <a:gd name="connsiteY30" fmla="*/ 745390 h 1437300"/>
              <a:gd name="connsiteX31" fmla="*/ 1088231 w 1235949"/>
              <a:gd name="connsiteY31" fmla="*/ 662046 h 1437300"/>
              <a:gd name="connsiteX32" fmla="*/ 1064418 w 1235949"/>
              <a:gd name="connsiteY32" fmla="*/ 609659 h 1437300"/>
              <a:gd name="connsiteX33" fmla="*/ 1031081 w 1235949"/>
              <a:gd name="connsiteY33" fmla="*/ 535840 h 1437300"/>
              <a:gd name="connsiteX34" fmla="*/ 992981 w 1235949"/>
              <a:gd name="connsiteY34" fmla="*/ 452496 h 1437300"/>
              <a:gd name="connsiteX35" fmla="*/ 969168 w 1235949"/>
              <a:gd name="connsiteY35" fmla="*/ 397728 h 1437300"/>
              <a:gd name="connsiteX36" fmla="*/ 947738 w 1235949"/>
              <a:gd name="connsiteY36" fmla="*/ 333434 h 1437300"/>
              <a:gd name="connsiteX37" fmla="*/ 926306 w 1235949"/>
              <a:gd name="connsiteY37" fmla="*/ 242946 h 1437300"/>
              <a:gd name="connsiteX38" fmla="*/ 900112 w 1235949"/>
              <a:gd name="connsiteY38" fmla="*/ 161985 h 1437300"/>
              <a:gd name="connsiteX39" fmla="*/ 871537 w 1235949"/>
              <a:gd name="connsiteY39" fmla="*/ 88166 h 1437300"/>
              <a:gd name="connsiteX40" fmla="*/ 823912 w 1235949"/>
              <a:gd name="connsiteY40" fmla="*/ 58 h 1437300"/>
              <a:gd name="connsiteX41" fmla="*/ 852487 w 1235949"/>
              <a:gd name="connsiteY41" fmla="*/ 84506 h 1437300"/>
              <a:gd name="connsiteX42" fmla="*/ 862012 w 1235949"/>
              <a:gd name="connsiteY42" fmla="*/ 148800 h 1437300"/>
              <a:gd name="connsiteX43" fmla="*/ 847725 w 1235949"/>
              <a:gd name="connsiteY43" fmla="*/ 207228 h 1437300"/>
              <a:gd name="connsiteX44" fmla="*/ 812006 w 1235949"/>
              <a:gd name="connsiteY44" fmla="*/ 297715 h 1437300"/>
              <a:gd name="connsiteX45" fmla="*/ 797718 w 1235949"/>
              <a:gd name="connsiteY45" fmla="*/ 354865 h 1437300"/>
              <a:gd name="connsiteX46" fmla="*/ 781050 w 1235949"/>
              <a:gd name="connsiteY46" fmla="*/ 395346 h 1437300"/>
              <a:gd name="connsiteX47" fmla="*/ 754856 w 1235949"/>
              <a:gd name="connsiteY47" fmla="*/ 445353 h 1437300"/>
              <a:gd name="connsiteX48" fmla="*/ 762000 w 1235949"/>
              <a:gd name="connsiteY48" fmla="*/ 481071 h 1437300"/>
              <a:gd name="connsiteX49" fmla="*/ 733424 w 1235949"/>
              <a:gd name="connsiteY49" fmla="*/ 483453 h 1437300"/>
              <a:gd name="connsiteX50" fmla="*/ 688181 w 1235949"/>
              <a:gd name="connsiteY50" fmla="*/ 519171 h 1437300"/>
              <a:gd name="connsiteX51" fmla="*/ 642937 w 1235949"/>
              <a:gd name="connsiteY51" fmla="*/ 562034 h 1437300"/>
              <a:gd name="connsiteX52" fmla="*/ 607218 w 1235949"/>
              <a:gd name="connsiteY52" fmla="*/ 604896 h 1437300"/>
              <a:gd name="connsiteX53" fmla="*/ 602456 w 1235949"/>
              <a:gd name="connsiteY53" fmla="*/ 612040 h 1437300"/>
              <a:gd name="connsiteX54" fmla="*/ 573881 w 1235949"/>
              <a:gd name="connsiteY54" fmla="*/ 628709 h 1437300"/>
              <a:gd name="connsiteX55" fmla="*/ 554831 w 1235949"/>
              <a:gd name="connsiteY55" fmla="*/ 638234 h 1437300"/>
              <a:gd name="connsiteX56" fmla="*/ 542925 w 1235949"/>
              <a:gd name="connsiteY56" fmla="*/ 645378 h 1437300"/>
              <a:gd name="connsiteX57" fmla="*/ 535781 w 1235949"/>
              <a:gd name="connsiteY57" fmla="*/ 647759 h 1437300"/>
              <a:gd name="connsiteX58" fmla="*/ 516731 w 1235949"/>
              <a:gd name="connsiteY58" fmla="*/ 662046 h 1437300"/>
              <a:gd name="connsiteX59" fmla="*/ 500062 w 1235949"/>
              <a:gd name="connsiteY59" fmla="*/ 676334 h 1437300"/>
              <a:gd name="connsiteX60" fmla="*/ 490537 w 1235949"/>
              <a:gd name="connsiteY60" fmla="*/ 714434 h 1437300"/>
              <a:gd name="connsiteX61" fmla="*/ 490537 w 1235949"/>
              <a:gd name="connsiteY61" fmla="*/ 831115 h 1437300"/>
              <a:gd name="connsiteX62" fmla="*/ 495300 w 1235949"/>
              <a:gd name="connsiteY62" fmla="*/ 864453 h 1437300"/>
              <a:gd name="connsiteX63" fmla="*/ 492918 w 1235949"/>
              <a:gd name="connsiteY63" fmla="*/ 897790 h 1437300"/>
              <a:gd name="connsiteX64" fmla="*/ 483393 w 1235949"/>
              <a:gd name="connsiteY64" fmla="*/ 895409 h 1437300"/>
              <a:gd name="connsiteX65" fmla="*/ 478631 w 1235949"/>
              <a:gd name="connsiteY65" fmla="*/ 888265 h 1437300"/>
              <a:gd name="connsiteX66" fmla="*/ 447675 w 1235949"/>
              <a:gd name="connsiteY66" fmla="*/ 878740 h 1437300"/>
              <a:gd name="connsiteX67" fmla="*/ 445293 w 1235949"/>
              <a:gd name="connsiteY67" fmla="*/ 871596 h 1437300"/>
              <a:gd name="connsiteX68" fmla="*/ 438150 w 1235949"/>
              <a:gd name="connsiteY68" fmla="*/ 845403 h 1437300"/>
              <a:gd name="connsiteX69" fmla="*/ 421481 w 1235949"/>
              <a:gd name="connsiteY69" fmla="*/ 854928 h 1437300"/>
              <a:gd name="connsiteX70" fmla="*/ 407193 w 1235949"/>
              <a:gd name="connsiteY70" fmla="*/ 859690 h 1437300"/>
              <a:gd name="connsiteX71" fmla="*/ 397668 w 1235949"/>
              <a:gd name="connsiteY71" fmla="*/ 869215 h 1437300"/>
              <a:gd name="connsiteX72" fmla="*/ 395287 w 1235949"/>
              <a:gd name="connsiteY72" fmla="*/ 876359 h 1437300"/>
              <a:gd name="connsiteX73" fmla="*/ 388143 w 1235949"/>
              <a:gd name="connsiteY73" fmla="*/ 885884 h 1437300"/>
              <a:gd name="connsiteX74" fmla="*/ 369093 w 1235949"/>
              <a:gd name="connsiteY74" fmla="*/ 902553 h 1437300"/>
              <a:gd name="connsiteX75" fmla="*/ 371475 w 1235949"/>
              <a:gd name="connsiteY75" fmla="*/ 938271 h 1437300"/>
              <a:gd name="connsiteX76" fmla="*/ 373856 w 1235949"/>
              <a:gd name="connsiteY76" fmla="*/ 945415 h 1437300"/>
              <a:gd name="connsiteX77" fmla="*/ 381000 w 1235949"/>
              <a:gd name="connsiteY77" fmla="*/ 950178 h 1437300"/>
              <a:gd name="connsiteX78" fmla="*/ 390525 w 1235949"/>
              <a:gd name="connsiteY78" fmla="*/ 966846 h 1437300"/>
              <a:gd name="connsiteX79" fmla="*/ 392906 w 1235949"/>
              <a:gd name="connsiteY79" fmla="*/ 976371 h 1437300"/>
              <a:gd name="connsiteX80" fmla="*/ 400050 w 1235949"/>
              <a:gd name="connsiteY80" fmla="*/ 988278 h 1437300"/>
              <a:gd name="connsiteX81" fmla="*/ 407193 w 1235949"/>
              <a:gd name="connsiteY81" fmla="*/ 1023996 h 1437300"/>
              <a:gd name="connsiteX82" fmla="*/ 404812 w 1235949"/>
              <a:gd name="connsiteY82" fmla="*/ 1040665 h 1437300"/>
              <a:gd name="connsiteX83" fmla="*/ 378618 w 1235949"/>
              <a:gd name="connsiteY83" fmla="*/ 1033521 h 1437300"/>
              <a:gd name="connsiteX84" fmla="*/ 354806 w 1235949"/>
              <a:gd name="connsiteY84" fmla="*/ 1012090 h 1437300"/>
              <a:gd name="connsiteX85" fmla="*/ 350043 w 1235949"/>
              <a:gd name="connsiteY85" fmla="*/ 1004946 h 1437300"/>
              <a:gd name="connsiteX86" fmla="*/ 342900 w 1235949"/>
              <a:gd name="connsiteY86" fmla="*/ 1000184 h 1437300"/>
              <a:gd name="connsiteX87" fmla="*/ 307181 w 1235949"/>
              <a:gd name="connsiteY87" fmla="*/ 1007328 h 1437300"/>
              <a:gd name="connsiteX88" fmla="*/ 295275 w 1235949"/>
              <a:gd name="connsiteY88" fmla="*/ 1019234 h 1437300"/>
              <a:gd name="connsiteX89" fmla="*/ 288131 w 1235949"/>
              <a:gd name="connsiteY89" fmla="*/ 1043046 h 1437300"/>
              <a:gd name="connsiteX90" fmla="*/ 285750 w 1235949"/>
              <a:gd name="connsiteY90" fmla="*/ 1054953 h 1437300"/>
              <a:gd name="connsiteX91" fmla="*/ 278606 w 1235949"/>
              <a:gd name="connsiteY91" fmla="*/ 1057334 h 1437300"/>
              <a:gd name="connsiteX92" fmla="*/ 259556 w 1235949"/>
              <a:gd name="connsiteY92" fmla="*/ 1052571 h 1437300"/>
              <a:gd name="connsiteX93" fmla="*/ 252412 w 1235949"/>
              <a:gd name="connsiteY93" fmla="*/ 1040665 h 1437300"/>
              <a:gd name="connsiteX94" fmla="*/ 235743 w 1235949"/>
              <a:gd name="connsiteY94" fmla="*/ 1023996 h 1437300"/>
              <a:gd name="connsiteX95" fmla="*/ 235743 w 1235949"/>
              <a:gd name="connsiteY95" fmla="*/ 1023996 h 1437300"/>
              <a:gd name="connsiteX96" fmla="*/ 226218 w 1235949"/>
              <a:gd name="connsiteY96" fmla="*/ 1019234 h 1437300"/>
              <a:gd name="connsiteX97" fmla="*/ 207168 w 1235949"/>
              <a:gd name="connsiteY97" fmla="*/ 1007328 h 1437300"/>
              <a:gd name="connsiteX98" fmla="*/ 197643 w 1235949"/>
              <a:gd name="connsiteY98" fmla="*/ 1004946 h 1437300"/>
              <a:gd name="connsiteX99" fmla="*/ 166687 w 1235949"/>
              <a:gd name="connsiteY99" fmla="*/ 1000184 h 1437300"/>
              <a:gd name="connsiteX100" fmla="*/ 150018 w 1235949"/>
              <a:gd name="connsiteY100" fmla="*/ 995421 h 1437300"/>
              <a:gd name="connsiteX101" fmla="*/ 126206 w 1235949"/>
              <a:gd name="connsiteY101" fmla="*/ 985896 h 1437300"/>
              <a:gd name="connsiteX102" fmla="*/ 111918 w 1235949"/>
              <a:gd name="connsiteY102" fmla="*/ 978753 h 1437300"/>
              <a:gd name="connsiteX103" fmla="*/ 52387 w 1235949"/>
              <a:gd name="connsiteY103" fmla="*/ 983515 h 1437300"/>
              <a:gd name="connsiteX104" fmla="*/ 45243 w 1235949"/>
              <a:gd name="connsiteY104" fmla="*/ 988278 h 1437300"/>
              <a:gd name="connsiteX105" fmla="*/ 23812 w 1235949"/>
              <a:gd name="connsiteY105" fmla="*/ 1009709 h 1437300"/>
              <a:gd name="connsiteX106" fmla="*/ 16668 w 1235949"/>
              <a:gd name="connsiteY106" fmla="*/ 1033521 h 1437300"/>
              <a:gd name="connsiteX107" fmla="*/ 11906 w 1235949"/>
              <a:gd name="connsiteY107" fmla="*/ 1040665 h 1437300"/>
              <a:gd name="connsiteX108" fmla="*/ 9525 w 1235949"/>
              <a:gd name="connsiteY108" fmla="*/ 1081146 h 1437300"/>
              <a:gd name="connsiteX109" fmla="*/ 7143 w 1235949"/>
              <a:gd name="connsiteY109" fmla="*/ 1090671 h 1437300"/>
              <a:gd name="connsiteX110" fmla="*/ 4762 w 1235949"/>
              <a:gd name="connsiteY110" fmla="*/ 1104959 h 1437300"/>
              <a:gd name="connsiteX111" fmla="*/ 2381 w 1235949"/>
              <a:gd name="connsiteY111" fmla="*/ 1135915 h 1437300"/>
              <a:gd name="connsiteX112" fmla="*/ 0 w 1235949"/>
              <a:gd name="connsiteY112" fmla="*/ 1143059 h 1437300"/>
              <a:gd name="connsiteX113" fmla="*/ 2381 w 1235949"/>
              <a:gd name="connsiteY113" fmla="*/ 1209734 h 1437300"/>
              <a:gd name="connsiteX114" fmla="*/ 19050 w 1235949"/>
              <a:gd name="connsiteY114" fmla="*/ 1221640 h 1437300"/>
              <a:gd name="connsiteX115" fmla="*/ 45243 w 1235949"/>
              <a:gd name="connsiteY115" fmla="*/ 1233546 h 1437300"/>
              <a:gd name="connsiteX116" fmla="*/ 83343 w 1235949"/>
              <a:gd name="connsiteY116" fmla="*/ 1254978 h 1437300"/>
              <a:gd name="connsiteX117" fmla="*/ 138112 w 1235949"/>
              <a:gd name="connsiteY117" fmla="*/ 1276409 h 1437300"/>
              <a:gd name="connsiteX118" fmla="*/ 223837 w 1235949"/>
              <a:gd name="connsiteY118" fmla="*/ 1285934 h 1437300"/>
              <a:gd name="connsiteX119" fmla="*/ 242887 w 1235949"/>
              <a:gd name="connsiteY119" fmla="*/ 1316890 h 1437300"/>
              <a:gd name="connsiteX120" fmla="*/ 276225 w 1235949"/>
              <a:gd name="connsiteY120" fmla="*/ 1350228 h 1437300"/>
              <a:gd name="connsiteX121" fmla="*/ 342900 w 1235949"/>
              <a:gd name="connsiteY121" fmla="*/ 1345465 h 1437300"/>
              <a:gd name="connsiteX122" fmla="*/ 366712 w 1235949"/>
              <a:gd name="connsiteY122" fmla="*/ 1350228 h 1437300"/>
              <a:gd name="connsiteX123" fmla="*/ 373856 w 1235949"/>
              <a:gd name="connsiteY123" fmla="*/ 1383565 h 1437300"/>
              <a:gd name="connsiteX124" fmla="*/ 381000 w 1235949"/>
              <a:gd name="connsiteY124" fmla="*/ 1412140 h 1437300"/>
              <a:gd name="connsiteX125" fmla="*/ 381000 w 1235949"/>
              <a:gd name="connsiteY125" fmla="*/ 1435953 h 1437300"/>
              <a:gd name="connsiteX0" fmla="*/ 381000 w 1235949"/>
              <a:gd name="connsiteY0" fmla="*/ 1435953 h 1437300"/>
              <a:gd name="connsiteX1" fmla="*/ 411956 w 1235949"/>
              <a:gd name="connsiteY1" fmla="*/ 1431190 h 1437300"/>
              <a:gd name="connsiteX2" fmla="*/ 447675 w 1235949"/>
              <a:gd name="connsiteY2" fmla="*/ 1404996 h 1437300"/>
              <a:gd name="connsiteX3" fmla="*/ 500062 w 1235949"/>
              <a:gd name="connsiteY3" fmla="*/ 1376422 h 1437300"/>
              <a:gd name="connsiteX4" fmla="*/ 550068 w 1235949"/>
              <a:gd name="connsiteY4" fmla="*/ 1364515 h 1437300"/>
              <a:gd name="connsiteX5" fmla="*/ 607219 w 1235949"/>
              <a:gd name="connsiteY5" fmla="*/ 1328797 h 1437300"/>
              <a:gd name="connsiteX6" fmla="*/ 666750 w 1235949"/>
              <a:gd name="connsiteY6" fmla="*/ 1328796 h 1437300"/>
              <a:gd name="connsiteX7" fmla="*/ 645318 w 1235949"/>
              <a:gd name="connsiteY7" fmla="*/ 1295459 h 1437300"/>
              <a:gd name="connsiteX8" fmla="*/ 616744 w 1235949"/>
              <a:gd name="connsiteY8" fmla="*/ 1266884 h 1437300"/>
              <a:gd name="connsiteX9" fmla="*/ 681036 w 1235949"/>
              <a:gd name="connsiteY9" fmla="*/ 1271647 h 1437300"/>
              <a:gd name="connsiteX10" fmla="*/ 673893 w 1235949"/>
              <a:gd name="connsiteY10" fmla="*/ 1300221 h 1437300"/>
              <a:gd name="connsiteX11" fmla="*/ 692943 w 1235949"/>
              <a:gd name="connsiteY11" fmla="*/ 1312128 h 1437300"/>
              <a:gd name="connsiteX12" fmla="*/ 752474 w 1235949"/>
              <a:gd name="connsiteY12" fmla="*/ 1316890 h 1437300"/>
              <a:gd name="connsiteX13" fmla="*/ 826293 w 1235949"/>
              <a:gd name="connsiteY13" fmla="*/ 1326415 h 1437300"/>
              <a:gd name="connsiteX14" fmla="*/ 890588 w 1235949"/>
              <a:gd name="connsiteY14" fmla="*/ 1331178 h 1437300"/>
              <a:gd name="connsiteX15" fmla="*/ 938212 w 1235949"/>
              <a:gd name="connsiteY15" fmla="*/ 1333559 h 1437300"/>
              <a:gd name="connsiteX16" fmla="*/ 952500 w 1235949"/>
              <a:gd name="connsiteY16" fmla="*/ 1312127 h 1437300"/>
              <a:gd name="connsiteX17" fmla="*/ 988218 w 1235949"/>
              <a:gd name="connsiteY17" fmla="*/ 1290696 h 1437300"/>
              <a:gd name="connsiteX18" fmla="*/ 1019174 w 1235949"/>
              <a:gd name="connsiteY18" fmla="*/ 1259740 h 1437300"/>
              <a:gd name="connsiteX19" fmla="*/ 1035843 w 1235949"/>
              <a:gd name="connsiteY19" fmla="*/ 1216878 h 1437300"/>
              <a:gd name="connsiteX20" fmla="*/ 1062037 w 1235949"/>
              <a:gd name="connsiteY20" fmla="*/ 1150203 h 1437300"/>
              <a:gd name="connsiteX21" fmla="*/ 1069181 w 1235949"/>
              <a:gd name="connsiteY21" fmla="*/ 1121628 h 1437300"/>
              <a:gd name="connsiteX22" fmla="*/ 997743 w 1235949"/>
              <a:gd name="connsiteY22" fmla="*/ 1135915 h 1437300"/>
              <a:gd name="connsiteX23" fmla="*/ 1019175 w 1235949"/>
              <a:gd name="connsiteY23" fmla="*/ 1085909 h 1437300"/>
              <a:gd name="connsiteX24" fmla="*/ 1033462 w 1235949"/>
              <a:gd name="connsiteY24" fmla="*/ 1028759 h 1437300"/>
              <a:gd name="connsiteX25" fmla="*/ 1062036 w 1235949"/>
              <a:gd name="connsiteY25" fmla="*/ 971609 h 1437300"/>
              <a:gd name="connsiteX26" fmla="*/ 1119187 w 1235949"/>
              <a:gd name="connsiteY26" fmla="*/ 923984 h 1437300"/>
              <a:gd name="connsiteX27" fmla="*/ 1173956 w 1235949"/>
              <a:gd name="connsiteY27" fmla="*/ 859690 h 1437300"/>
              <a:gd name="connsiteX28" fmla="*/ 1235868 w 1235949"/>
              <a:gd name="connsiteY28" fmla="*/ 831115 h 1437300"/>
              <a:gd name="connsiteX29" fmla="*/ 1185861 w 1235949"/>
              <a:gd name="connsiteY29" fmla="*/ 778728 h 1437300"/>
              <a:gd name="connsiteX30" fmla="*/ 1133475 w 1235949"/>
              <a:gd name="connsiteY30" fmla="*/ 745390 h 1437300"/>
              <a:gd name="connsiteX31" fmla="*/ 1088231 w 1235949"/>
              <a:gd name="connsiteY31" fmla="*/ 662046 h 1437300"/>
              <a:gd name="connsiteX32" fmla="*/ 1064418 w 1235949"/>
              <a:gd name="connsiteY32" fmla="*/ 609659 h 1437300"/>
              <a:gd name="connsiteX33" fmla="*/ 1031081 w 1235949"/>
              <a:gd name="connsiteY33" fmla="*/ 535840 h 1437300"/>
              <a:gd name="connsiteX34" fmla="*/ 992981 w 1235949"/>
              <a:gd name="connsiteY34" fmla="*/ 452496 h 1437300"/>
              <a:gd name="connsiteX35" fmla="*/ 969168 w 1235949"/>
              <a:gd name="connsiteY35" fmla="*/ 397728 h 1437300"/>
              <a:gd name="connsiteX36" fmla="*/ 947738 w 1235949"/>
              <a:gd name="connsiteY36" fmla="*/ 333434 h 1437300"/>
              <a:gd name="connsiteX37" fmla="*/ 926306 w 1235949"/>
              <a:gd name="connsiteY37" fmla="*/ 242946 h 1437300"/>
              <a:gd name="connsiteX38" fmla="*/ 900112 w 1235949"/>
              <a:gd name="connsiteY38" fmla="*/ 161985 h 1437300"/>
              <a:gd name="connsiteX39" fmla="*/ 871537 w 1235949"/>
              <a:gd name="connsiteY39" fmla="*/ 88166 h 1437300"/>
              <a:gd name="connsiteX40" fmla="*/ 823912 w 1235949"/>
              <a:gd name="connsiteY40" fmla="*/ 58 h 1437300"/>
              <a:gd name="connsiteX41" fmla="*/ 852487 w 1235949"/>
              <a:gd name="connsiteY41" fmla="*/ 84506 h 1437300"/>
              <a:gd name="connsiteX42" fmla="*/ 862012 w 1235949"/>
              <a:gd name="connsiteY42" fmla="*/ 148800 h 1437300"/>
              <a:gd name="connsiteX43" fmla="*/ 847725 w 1235949"/>
              <a:gd name="connsiteY43" fmla="*/ 207228 h 1437300"/>
              <a:gd name="connsiteX44" fmla="*/ 812006 w 1235949"/>
              <a:gd name="connsiteY44" fmla="*/ 297715 h 1437300"/>
              <a:gd name="connsiteX45" fmla="*/ 797718 w 1235949"/>
              <a:gd name="connsiteY45" fmla="*/ 354865 h 1437300"/>
              <a:gd name="connsiteX46" fmla="*/ 781050 w 1235949"/>
              <a:gd name="connsiteY46" fmla="*/ 395346 h 1437300"/>
              <a:gd name="connsiteX47" fmla="*/ 754856 w 1235949"/>
              <a:gd name="connsiteY47" fmla="*/ 445353 h 1437300"/>
              <a:gd name="connsiteX48" fmla="*/ 762000 w 1235949"/>
              <a:gd name="connsiteY48" fmla="*/ 481071 h 1437300"/>
              <a:gd name="connsiteX49" fmla="*/ 733424 w 1235949"/>
              <a:gd name="connsiteY49" fmla="*/ 483453 h 1437300"/>
              <a:gd name="connsiteX50" fmla="*/ 688181 w 1235949"/>
              <a:gd name="connsiteY50" fmla="*/ 519171 h 1437300"/>
              <a:gd name="connsiteX51" fmla="*/ 642937 w 1235949"/>
              <a:gd name="connsiteY51" fmla="*/ 562034 h 1437300"/>
              <a:gd name="connsiteX52" fmla="*/ 607218 w 1235949"/>
              <a:gd name="connsiteY52" fmla="*/ 604896 h 1437300"/>
              <a:gd name="connsiteX53" fmla="*/ 602456 w 1235949"/>
              <a:gd name="connsiteY53" fmla="*/ 612040 h 1437300"/>
              <a:gd name="connsiteX54" fmla="*/ 573881 w 1235949"/>
              <a:gd name="connsiteY54" fmla="*/ 628709 h 1437300"/>
              <a:gd name="connsiteX55" fmla="*/ 554831 w 1235949"/>
              <a:gd name="connsiteY55" fmla="*/ 638234 h 1437300"/>
              <a:gd name="connsiteX56" fmla="*/ 542925 w 1235949"/>
              <a:gd name="connsiteY56" fmla="*/ 645378 h 1437300"/>
              <a:gd name="connsiteX57" fmla="*/ 535781 w 1235949"/>
              <a:gd name="connsiteY57" fmla="*/ 647759 h 1437300"/>
              <a:gd name="connsiteX58" fmla="*/ 516731 w 1235949"/>
              <a:gd name="connsiteY58" fmla="*/ 662046 h 1437300"/>
              <a:gd name="connsiteX59" fmla="*/ 500062 w 1235949"/>
              <a:gd name="connsiteY59" fmla="*/ 676334 h 1437300"/>
              <a:gd name="connsiteX60" fmla="*/ 490537 w 1235949"/>
              <a:gd name="connsiteY60" fmla="*/ 714434 h 1437300"/>
              <a:gd name="connsiteX61" fmla="*/ 490537 w 1235949"/>
              <a:gd name="connsiteY61" fmla="*/ 831115 h 1437300"/>
              <a:gd name="connsiteX62" fmla="*/ 495300 w 1235949"/>
              <a:gd name="connsiteY62" fmla="*/ 864453 h 1437300"/>
              <a:gd name="connsiteX63" fmla="*/ 492918 w 1235949"/>
              <a:gd name="connsiteY63" fmla="*/ 897790 h 1437300"/>
              <a:gd name="connsiteX64" fmla="*/ 483393 w 1235949"/>
              <a:gd name="connsiteY64" fmla="*/ 895409 h 1437300"/>
              <a:gd name="connsiteX65" fmla="*/ 478631 w 1235949"/>
              <a:gd name="connsiteY65" fmla="*/ 888265 h 1437300"/>
              <a:gd name="connsiteX66" fmla="*/ 447675 w 1235949"/>
              <a:gd name="connsiteY66" fmla="*/ 878740 h 1437300"/>
              <a:gd name="connsiteX67" fmla="*/ 445293 w 1235949"/>
              <a:gd name="connsiteY67" fmla="*/ 871596 h 1437300"/>
              <a:gd name="connsiteX68" fmla="*/ 438150 w 1235949"/>
              <a:gd name="connsiteY68" fmla="*/ 845403 h 1437300"/>
              <a:gd name="connsiteX69" fmla="*/ 421481 w 1235949"/>
              <a:gd name="connsiteY69" fmla="*/ 854928 h 1437300"/>
              <a:gd name="connsiteX70" fmla="*/ 407193 w 1235949"/>
              <a:gd name="connsiteY70" fmla="*/ 859690 h 1437300"/>
              <a:gd name="connsiteX71" fmla="*/ 397668 w 1235949"/>
              <a:gd name="connsiteY71" fmla="*/ 869215 h 1437300"/>
              <a:gd name="connsiteX72" fmla="*/ 395287 w 1235949"/>
              <a:gd name="connsiteY72" fmla="*/ 876359 h 1437300"/>
              <a:gd name="connsiteX73" fmla="*/ 388143 w 1235949"/>
              <a:gd name="connsiteY73" fmla="*/ 885884 h 1437300"/>
              <a:gd name="connsiteX74" fmla="*/ 369093 w 1235949"/>
              <a:gd name="connsiteY74" fmla="*/ 902553 h 1437300"/>
              <a:gd name="connsiteX75" fmla="*/ 371475 w 1235949"/>
              <a:gd name="connsiteY75" fmla="*/ 938271 h 1437300"/>
              <a:gd name="connsiteX76" fmla="*/ 373856 w 1235949"/>
              <a:gd name="connsiteY76" fmla="*/ 945415 h 1437300"/>
              <a:gd name="connsiteX77" fmla="*/ 381000 w 1235949"/>
              <a:gd name="connsiteY77" fmla="*/ 950178 h 1437300"/>
              <a:gd name="connsiteX78" fmla="*/ 390525 w 1235949"/>
              <a:gd name="connsiteY78" fmla="*/ 966846 h 1437300"/>
              <a:gd name="connsiteX79" fmla="*/ 392906 w 1235949"/>
              <a:gd name="connsiteY79" fmla="*/ 976371 h 1437300"/>
              <a:gd name="connsiteX80" fmla="*/ 400050 w 1235949"/>
              <a:gd name="connsiteY80" fmla="*/ 988278 h 1437300"/>
              <a:gd name="connsiteX81" fmla="*/ 407193 w 1235949"/>
              <a:gd name="connsiteY81" fmla="*/ 1023996 h 1437300"/>
              <a:gd name="connsiteX82" fmla="*/ 404812 w 1235949"/>
              <a:gd name="connsiteY82" fmla="*/ 1040665 h 1437300"/>
              <a:gd name="connsiteX83" fmla="*/ 378618 w 1235949"/>
              <a:gd name="connsiteY83" fmla="*/ 1033521 h 1437300"/>
              <a:gd name="connsiteX84" fmla="*/ 354806 w 1235949"/>
              <a:gd name="connsiteY84" fmla="*/ 1012090 h 1437300"/>
              <a:gd name="connsiteX85" fmla="*/ 350043 w 1235949"/>
              <a:gd name="connsiteY85" fmla="*/ 1004946 h 1437300"/>
              <a:gd name="connsiteX86" fmla="*/ 342900 w 1235949"/>
              <a:gd name="connsiteY86" fmla="*/ 1000184 h 1437300"/>
              <a:gd name="connsiteX87" fmla="*/ 307181 w 1235949"/>
              <a:gd name="connsiteY87" fmla="*/ 1007328 h 1437300"/>
              <a:gd name="connsiteX88" fmla="*/ 295275 w 1235949"/>
              <a:gd name="connsiteY88" fmla="*/ 1019234 h 1437300"/>
              <a:gd name="connsiteX89" fmla="*/ 288131 w 1235949"/>
              <a:gd name="connsiteY89" fmla="*/ 1043046 h 1437300"/>
              <a:gd name="connsiteX90" fmla="*/ 285750 w 1235949"/>
              <a:gd name="connsiteY90" fmla="*/ 1054953 h 1437300"/>
              <a:gd name="connsiteX91" fmla="*/ 278606 w 1235949"/>
              <a:gd name="connsiteY91" fmla="*/ 1057334 h 1437300"/>
              <a:gd name="connsiteX92" fmla="*/ 259556 w 1235949"/>
              <a:gd name="connsiteY92" fmla="*/ 1052571 h 1437300"/>
              <a:gd name="connsiteX93" fmla="*/ 252412 w 1235949"/>
              <a:gd name="connsiteY93" fmla="*/ 1040665 h 1437300"/>
              <a:gd name="connsiteX94" fmla="*/ 235743 w 1235949"/>
              <a:gd name="connsiteY94" fmla="*/ 1023996 h 1437300"/>
              <a:gd name="connsiteX95" fmla="*/ 235743 w 1235949"/>
              <a:gd name="connsiteY95" fmla="*/ 1023996 h 1437300"/>
              <a:gd name="connsiteX96" fmla="*/ 226218 w 1235949"/>
              <a:gd name="connsiteY96" fmla="*/ 1019234 h 1437300"/>
              <a:gd name="connsiteX97" fmla="*/ 207168 w 1235949"/>
              <a:gd name="connsiteY97" fmla="*/ 1007328 h 1437300"/>
              <a:gd name="connsiteX98" fmla="*/ 197643 w 1235949"/>
              <a:gd name="connsiteY98" fmla="*/ 1004946 h 1437300"/>
              <a:gd name="connsiteX99" fmla="*/ 166687 w 1235949"/>
              <a:gd name="connsiteY99" fmla="*/ 1000184 h 1437300"/>
              <a:gd name="connsiteX100" fmla="*/ 150018 w 1235949"/>
              <a:gd name="connsiteY100" fmla="*/ 995421 h 1437300"/>
              <a:gd name="connsiteX101" fmla="*/ 126206 w 1235949"/>
              <a:gd name="connsiteY101" fmla="*/ 985896 h 1437300"/>
              <a:gd name="connsiteX102" fmla="*/ 111918 w 1235949"/>
              <a:gd name="connsiteY102" fmla="*/ 978753 h 1437300"/>
              <a:gd name="connsiteX103" fmla="*/ 52387 w 1235949"/>
              <a:gd name="connsiteY103" fmla="*/ 983515 h 1437300"/>
              <a:gd name="connsiteX104" fmla="*/ 45243 w 1235949"/>
              <a:gd name="connsiteY104" fmla="*/ 988278 h 1437300"/>
              <a:gd name="connsiteX105" fmla="*/ 23812 w 1235949"/>
              <a:gd name="connsiteY105" fmla="*/ 1009709 h 1437300"/>
              <a:gd name="connsiteX106" fmla="*/ 16668 w 1235949"/>
              <a:gd name="connsiteY106" fmla="*/ 1033521 h 1437300"/>
              <a:gd name="connsiteX107" fmla="*/ 11906 w 1235949"/>
              <a:gd name="connsiteY107" fmla="*/ 1040665 h 1437300"/>
              <a:gd name="connsiteX108" fmla="*/ 9525 w 1235949"/>
              <a:gd name="connsiteY108" fmla="*/ 1081146 h 1437300"/>
              <a:gd name="connsiteX109" fmla="*/ 7143 w 1235949"/>
              <a:gd name="connsiteY109" fmla="*/ 1090671 h 1437300"/>
              <a:gd name="connsiteX110" fmla="*/ 4762 w 1235949"/>
              <a:gd name="connsiteY110" fmla="*/ 1104959 h 1437300"/>
              <a:gd name="connsiteX111" fmla="*/ 2381 w 1235949"/>
              <a:gd name="connsiteY111" fmla="*/ 1135915 h 1437300"/>
              <a:gd name="connsiteX112" fmla="*/ 0 w 1235949"/>
              <a:gd name="connsiteY112" fmla="*/ 1143059 h 1437300"/>
              <a:gd name="connsiteX113" fmla="*/ 2381 w 1235949"/>
              <a:gd name="connsiteY113" fmla="*/ 1209734 h 1437300"/>
              <a:gd name="connsiteX114" fmla="*/ 19050 w 1235949"/>
              <a:gd name="connsiteY114" fmla="*/ 1221640 h 1437300"/>
              <a:gd name="connsiteX115" fmla="*/ 83343 w 1235949"/>
              <a:gd name="connsiteY115" fmla="*/ 1254978 h 1437300"/>
              <a:gd name="connsiteX116" fmla="*/ 138112 w 1235949"/>
              <a:gd name="connsiteY116" fmla="*/ 1276409 h 1437300"/>
              <a:gd name="connsiteX117" fmla="*/ 223837 w 1235949"/>
              <a:gd name="connsiteY117" fmla="*/ 1285934 h 1437300"/>
              <a:gd name="connsiteX118" fmla="*/ 242887 w 1235949"/>
              <a:gd name="connsiteY118" fmla="*/ 1316890 h 1437300"/>
              <a:gd name="connsiteX119" fmla="*/ 276225 w 1235949"/>
              <a:gd name="connsiteY119" fmla="*/ 1350228 h 1437300"/>
              <a:gd name="connsiteX120" fmla="*/ 342900 w 1235949"/>
              <a:gd name="connsiteY120" fmla="*/ 1345465 h 1437300"/>
              <a:gd name="connsiteX121" fmla="*/ 366712 w 1235949"/>
              <a:gd name="connsiteY121" fmla="*/ 1350228 h 1437300"/>
              <a:gd name="connsiteX122" fmla="*/ 373856 w 1235949"/>
              <a:gd name="connsiteY122" fmla="*/ 1383565 h 1437300"/>
              <a:gd name="connsiteX123" fmla="*/ 381000 w 1235949"/>
              <a:gd name="connsiteY123" fmla="*/ 1412140 h 1437300"/>
              <a:gd name="connsiteX124" fmla="*/ 381000 w 1235949"/>
              <a:gd name="connsiteY124" fmla="*/ 1435953 h 1437300"/>
              <a:gd name="connsiteX0" fmla="*/ 381855 w 1236804"/>
              <a:gd name="connsiteY0" fmla="*/ 1435953 h 1437300"/>
              <a:gd name="connsiteX1" fmla="*/ 412811 w 1236804"/>
              <a:gd name="connsiteY1" fmla="*/ 1431190 h 1437300"/>
              <a:gd name="connsiteX2" fmla="*/ 448530 w 1236804"/>
              <a:gd name="connsiteY2" fmla="*/ 1404996 h 1437300"/>
              <a:gd name="connsiteX3" fmla="*/ 500917 w 1236804"/>
              <a:gd name="connsiteY3" fmla="*/ 1376422 h 1437300"/>
              <a:gd name="connsiteX4" fmla="*/ 550923 w 1236804"/>
              <a:gd name="connsiteY4" fmla="*/ 1364515 h 1437300"/>
              <a:gd name="connsiteX5" fmla="*/ 608074 w 1236804"/>
              <a:gd name="connsiteY5" fmla="*/ 1328797 h 1437300"/>
              <a:gd name="connsiteX6" fmla="*/ 667605 w 1236804"/>
              <a:gd name="connsiteY6" fmla="*/ 1328796 h 1437300"/>
              <a:gd name="connsiteX7" fmla="*/ 646173 w 1236804"/>
              <a:gd name="connsiteY7" fmla="*/ 1295459 h 1437300"/>
              <a:gd name="connsiteX8" fmla="*/ 617599 w 1236804"/>
              <a:gd name="connsiteY8" fmla="*/ 1266884 h 1437300"/>
              <a:gd name="connsiteX9" fmla="*/ 681891 w 1236804"/>
              <a:gd name="connsiteY9" fmla="*/ 1271647 h 1437300"/>
              <a:gd name="connsiteX10" fmla="*/ 674748 w 1236804"/>
              <a:gd name="connsiteY10" fmla="*/ 1300221 h 1437300"/>
              <a:gd name="connsiteX11" fmla="*/ 693798 w 1236804"/>
              <a:gd name="connsiteY11" fmla="*/ 1312128 h 1437300"/>
              <a:gd name="connsiteX12" fmla="*/ 753329 w 1236804"/>
              <a:gd name="connsiteY12" fmla="*/ 1316890 h 1437300"/>
              <a:gd name="connsiteX13" fmla="*/ 827148 w 1236804"/>
              <a:gd name="connsiteY13" fmla="*/ 1326415 h 1437300"/>
              <a:gd name="connsiteX14" fmla="*/ 891443 w 1236804"/>
              <a:gd name="connsiteY14" fmla="*/ 1331178 h 1437300"/>
              <a:gd name="connsiteX15" fmla="*/ 939067 w 1236804"/>
              <a:gd name="connsiteY15" fmla="*/ 1333559 h 1437300"/>
              <a:gd name="connsiteX16" fmla="*/ 953355 w 1236804"/>
              <a:gd name="connsiteY16" fmla="*/ 1312127 h 1437300"/>
              <a:gd name="connsiteX17" fmla="*/ 989073 w 1236804"/>
              <a:gd name="connsiteY17" fmla="*/ 1290696 h 1437300"/>
              <a:gd name="connsiteX18" fmla="*/ 1020029 w 1236804"/>
              <a:gd name="connsiteY18" fmla="*/ 1259740 h 1437300"/>
              <a:gd name="connsiteX19" fmla="*/ 1036698 w 1236804"/>
              <a:gd name="connsiteY19" fmla="*/ 1216878 h 1437300"/>
              <a:gd name="connsiteX20" fmla="*/ 1062892 w 1236804"/>
              <a:gd name="connsiteY20" fmla="*/ 1150203 h 1437300"/>
              <a:gd name="connsiteX21" fmla="*/ 1070036 w 1236804"/>
              <a:gd name="connsiteY21" fmla="*/ 1121628 h 1437300"/>
              <a:gd name="connsiteX22" fmla="*/ 998598 w 1236804"/>
              <a:gd name="connsiteY22" fmla="*/ 1135915 h 1437300"/>
              <a:gd name="connsiteX23" fmla="*/ 1020030 w 1236804"/>
              <a:gd name="connsiteY23" fmla="*/ 1085909 h 1437300"/>
              <a:gd name="connsiteX24" fmla="*/ 1034317 w 1236804"/>
              <a:gd name="connsiteY24" fmla="*/ 1028759 h 1437300"/>
              <a:gd name="connsiteX25" fmla="*/ 1062891 w 1236804"/>
              <a:gd name="connsiteY25" fmla="*/ 971609 h 1437300"/>
              <a:gd name="connsiteX26" fmla="*/ 1120042 w 1236804"/>
              <a:gd name="connsiteY26" fmla="*/ 923984 h 1437300"/>
              <a:gd name="connsiteX27" fmla="*/ 1174811 w 1236804"/>
              <a:gd name="connsiteY27" fmla="*/ 859690 h 1437300"/>
              <a:gd name="connsiteX28" fmla="*/ 1236723 w 1236804"/>
              <a:gd name="connsiteY28" fmla="*/ 831115 h 1437300"/>
              <a:gd name="connsiteX29" fmla="*/ 1186716 w 1236804"/>
              <a:gd name="connsiteY29" fmla="*/ 778728 h 1437300"/>
              <a:gd name="connsiteX30" fmla="*/ 1134330 w 1236804"/>
              <a:gd name="connsiteY30" fmla="*/ 745390 h 1437300"/>
              <a:gd name="connsiteX31" fmla="*/ 1089086 w 1236804"/>
              <a:gd name="connsiteY31" fmla="*/ 662046 h 1437300"/>
              <a:gd name="connsiteX32" fmla="*/ 1065273 w 1236804"/>
              <a:gd name="connsiteY32" fmla="*/ 609659 h 1437300"/>
              <a:gd name="connsiteX33" fmla="*/ 1031936 w 1236804"/>
              <a:gd name="connsiteY33" fmla="*/ 535840 h 1437300"/>
              <a:gd name="connsiteX34" fmla="*/ 993836 w 1236804"/>
              <a:gd name="connsiteY34" fmla="*/ 452496 h 1437300"/>
              <a:gd name="connsiteX35" fmla="*/ 970023 w 1236804"/>
              <a:gd name="connsiteY35" fmla="*/ 397728 h 1437300"/>
              <a:gd name="connsiteX36" fmla="*/ 948593 w 1236804"/>
              <a:gd name="connsiteY36" fmla="*/ 333434 h 1437300"/>
              <a:gd name="connsiteX37" fmla="*/ 927161 w 1236804"/>
              <a:gd name="connsiteY37" fmla="*/ 242946 h 1437300"/>
              <a:gd name="connsiteX38" fmla="*/ 900967 w 1236804"/>
              <a:gd name="connsiteY38" fmla="*/ 161985 h 1437300"/>
              <a:gd name="connsiteX39" fmla="*/ 872392 w 1236804"/>
              <a:gd name="connsiteY39" fmla="*/ 88166 h 1437300"/>
              <a:gd name="connsiteX40" fmla="*/ 824767 w 1236804"/>
              <a:gd name="connsiteY40" fmla="*/ 58 h 1437300"/>
              <a:gd name="connsiteX41" fmla="*/ 853342 w 1236804"/>
              <a:gd name="connsiteY41" fmla="*/ 84506 h 1437300"/>
              <a:gd name="connsiteX42" fmla="*/ 862867 w 1236804"/>
              <a:gd name="connsiteY42" fmla="*/ 148800 h 1437300"/>
              <a:gd name="connsiteX43" fmla="*/ 848580 w 1236804"/>
              <a:gd name="connsiteY43" fmla="*/ 207228 h 1437300"/>
              <a:gd name="connsiteX44" fmla="*/ 812861 w 1236804"/>
              <a:gd name="connsiteY44" fmla="*/ 297715 h 1437300"/>
              <a:gd name="connsiteX45" fmla="*/ 798573 w 1236804"/>
              <a:gd name="connsiteY45" fmla="*/ 354865 h 1437300"/>
              <a:gd name="connsiteX46" fmla="*/ 781905 w 1236804"/>
              <a:gd name="connsiteY46" fmla="*/ 395346 h 1437300"/>
              <a:gd name="connsiteX47" fmla="*/ 755711 w 1236804"/>
              <a:gd name="connsiteY47" fmla="*/ 445353 h 1437300"/>
              <a:gd name="connsiteX48" fmla="*/ 762855 w 1236804"/>
              <a:gd name="connsiteY48" fmla="*/ 481071 h 1437300"/>
              <a:gd name="connsiteX49" fmla="*/ 734279 w 1236804"/>
              <a:gd name="connsiteY49" fmla="*/ 483453 h 1437300"/>
              <a:gd name="connsiteX50" fmla="*/ 689036 w 1236804"/>
              <a:gd name="connsiteY50" fmla="*/ 519171 h 1437300"/>
              <a:gd name="connsiteX51" fmla="*/ 643792 w 1236804"/>
              <a:gd name="connsiteY51" fmla="*/ 562034 h 1437300"/>
              <a:gd name="connsiteX52" fmla="*/ 608073 w 1236804"/>
              <a:gd name="connsiteY52" fmla="*/ 604896 h 1437300"/>
              <a:gd name="connsiteX53" fmla="*/ 603311 w 1236804"/>
              <a:gd name="connsiteY53" fmla="*/ 612040 h 1437300"/>
              <a:gd name="connsiteX54" fmla="*/ 574736 w 1236804"/>
              <a:gd name="connsiteY54" fmla="*/ 628709 h 1437300"/>
              <a:gd name="connsiteX55" fmla="*/ 555686 w 1236804"/>
              <a:gd name="connsiteY55" fmla="*/ 638234 h 1437300"/>
              <a:gd name="connsiteX56" fmla="*/ 543780 w 1236804"/>
              <a:gd name="connsiteY56" fmla="*/ 645378 h 1437300"/>
              <a:gd name="connsiteX57" fmla="*/ 536636 w 1236804"/>
              <a:gd name="connsiteY57" fmla="*/ 647759 h 1437300"/>
              <a:gd name="connsiteX58" fmla="*/ 517586 w 1236804"/>
              <a:gd name="connsiteY58" fmla="*/ 662046 h 1437300"/>
              <a:gd name="connsiteX59" fmla="*/ 500917 w 1236804"/>
              <a:gd name="connsiteY59" fmla="*/ 676334 h 1437300"/>
              <a:gd name="connsiteX60" fmla="*/ 491392 w 1236804"/>
              <a:gd name="connsiteY60" fmla="*/ 714434 h 1437300"/>
              <a:gd name="connsiteX61" fmla="*/ 491392 w 1236804"/>
              <a:gd name="connsiteY61" fmla="*/ 831115 h 1437300"/>
              <a:gd name="connsiteX62" fmla="*/ 496155 w 1236804"/>
              <a:gd name="connsiteY62" fmla="*/ 864453 h 1437300"/>
              <a:gd name="connsiteX63" fmla="*/ 493773 w 1236804"/>
              <a:gd name="connsiteY63" fmla="*/ 897790 h 1437300"/>
              <a:gd name="connsiteX64" fmla="*/ 484248 w 1236804"/>
              <a:gd name="connsiteY64" fmla="*/ 895409 h 1437300"/>
              <a:gd name="connsiteX65" fmla="*/ 479486 w 1236804"/>
              <a:gd name="connsiteY65" fmla="*/ 888265 h 1437300"/>
              <a:gd name="connsiteX66" fmla="*/ 448530 w 1236804"/>
              <a:gd name="connsiteY66" fmla="*/ 878740 h 1437300"/>
              <a:gd name="connsiteX67" fmla="*/ 446148 w 1236804"/>
              <a:gd name="connsiteY67" fmla="*/ 871596 h 1437300"/>
              <a:gd name="connsiteX68" fmla="*/ 439005 w 1236804"/>
              <a:gd name="connsiteY68" fmla="*/ 845403 h 1437300"/>
              <a:gd name="connsiteX69" fmla="*/ 422336 w 1236804"/>
              <a:gd name="connsiteY69" fmla="*/ 854928 h 1437300"/>
              <a:gd name="connsiteX70" fmla="*/ 408048 w 1236804"/>
              <a:gd name="connsiteY70" fmla="*/ 859690 h 1437300"/>
              <a:gd name="connsiteX71" fmla="*/ 398523 w 1236804"/>
              <a:gd name="connsiteY71" fmla="*/ 869215 h 1437300"/>
              <a:gd name="connsiteX72" fmla="*/ 396142 w 1236804"/>
              <a:gd name="connsiteY72" fmla="*/ 876359 h 1437300"/>
              <a:gd name="connsiteX73" fmla="*/ 388998 w 1236804"/>
              <a:gd name="connsiteY73" fmla="*/ 885884 h 1437300"/>
              <a:gd name="connsiteX74" fmla="*/ 369948 w 1236804"/>
              <a:gd name="connsiteY74" fmla="*/ 902553 h 1437300"/>
              <a:gd name="connsiteX75" fmla="*/ 372330 w 1236804"/>
              <a:gd name="connsiteY75" fmla="*/ 938271 h 1437300"/>
              <a:gd name="connsiteX76" fmla="*/ 374711 w 1236804"/>
              <a:gd name="connsiteY76" fmla="*/ 945415 h 1437300"/>
              <a:gd name="connsiteX77" fmla="*/ 381855 w 1236804"/>
              <a:gd name="connsiteY77" fmla="*/ 950178 h 1437300"/>
              <a:gd name="connsiteX78" fmla="*/ 391380 w 1236804"/>
              <a:gd name="connsiteY78" fmla="*/ 966846 h 1437300"/>
              <a:gd name="connsiteX79" fmla="*/ 393761 w 1236804"/>
              <a:gd name="connsiteY79" fmla="*/ 976371 h 1437300"/>
              <a:gd name="connsiteX80" fmla="*/ 400905 w 1236804"/>
              <a:gd name="connsiteY80" fmla="*/ 988278 h 1437300"/>
              <a:gd name="connsiteX81" fmla="*/ 408048 w 1236804"/>
              <a:gd name="connsiteY81" fmla="*/ 1023996 h 1437300"/>
              <a:gd name="connsiteX82" fmla="*/ 405667 w 1236804"/>
              <a:gd name="connsiteY82" fmla="*/ 1040665 h 1437300"/>
              <a:gd name="connsiteX83" fmla="*/ 379473 w 1236804"/>
              <a:gd name="connsiteY83" fmla="*/ 1033521 h 1437300"/>
              <a:gd name="connsiteX84" fmla="*/ 355661 w 1236804"/>
              <a:gd name="connsiteY84" fmla="*/ 1012090 h 1437300"/>
              <a:gd name="connsiteX85" fmla="*/ 350898 w 1236804"/>
              <a:gd name="connsiteY85" fmla="*/ 1004946 h 1437300"/>
              <a:gd name="connsiteX86" fmla="*/ 343755 w 1236804"/>
              <a:gd name="connsiteY86" fmla="*/ 1000184 h 1437300"/>
              <a:gd name="connsiteX87" fmla="*/ 308036 w 1236804"/>
              <a:gd name="connsiteY87" fmla="*/ 1007328 h 1437300"/>
              <a:gd name="connsiteX88" fmla="*/ 296130 w 1236804"/>
              <a:gd name="connsiteY88" fmla="*/ 1019234 h 1437300"/>
              <a:gd name="connsiteX89" fmla="*/ 288986 w 1236804"/>
              <a:gd name="connsiteY89" fmla="*/ 1043046 h 1437300"/>
              <a:gd name="connsiteX90" fmla="*/ 286605 w 1236804"/>
              <a:gd name="connsiteY90" fmla="*/ 1054953 h 1437300"/>
              <a:gd name="connsiteX91" fmla="*/ 279461 w 1236804"/>
              <a:gd name="connsiteY91" fmla="*/ 1057334 h 1437300"/>
              <a:gd name="connsiteX92" fmla="*/ 260411 w 1236804"/>
              <a:gd name="connsiteY92" fmla="*/ 1052571 h 1437300"/>
              <a:gd name="connsiteX93" fmla="*/ 253267 w 1236804"/>
              <a:gd name="connsiteY93" fmla="*/ 1040665 h 1437300"/>
              <a:gd name="connsiteX94" fmla="*/ 236598 w 1236804"/>
              <a:gd name="connsiteY94" fmla="*/ 1023996 h 1437300"/>
              <a:gd name="connsiteX95" fmla="*/ 236598 w 1236804"/>
              <a:gd name="connsiteY95" fmla="*/ 1023996 h 1437300"/>
              <a:gd name="connsiteX96" fmla="*/ 227073 w 1236804"/>
              <a:gd name="connsiteY96" fmla="*/ 1019234 h 1437300"/>
              <a:gd name="connsiteX97" fmla="*/ 208023 w 1236804"/>
              <a:gd name="connsiteY97" fmla="*/ 1007328 h 1437300"/>
              <a:gd name="connsiteX98" fmla="*/ 198498 w 1236804"/>
              <a:gd name="connsiteY98" fmla="*/ 1004946 h 1437300"/>
              <a:gd name="connsiteX99" fmla="*/ 167542 w 1236804"/>
              <a:gd name="connsiteY99" fmla="*/ 1000184 h 1437300"/>
              <a:gd name="connsiteX100" fmla="*/ 150873 w 1236804"/>
              <a:gd name="connsiteY100" fmla="*/ 995421 h 1437300"/>
              <a:gd name="connsiteX101" fmla="*/ 127061 w 1236804"/>
              <a:gd name="connsiteY101" fmla="*/ 985896 h 1437300"/>
              <a:gd name="connsiteX102" fmla="*/ 112773 w 1236804"/>
              <a:gd name="connsiteY102" fmla="*/ 978753 h 1437300"/>
              <a:gd name="connsiteX103" fmla="*/ 53242 w 1236804"/>
              <a:gd name="connsiteY103" fmla="*/ 983515 h 1437300"/>
              <a:gd name="connsiteX104" fmla="*/ 46098 w 1236804"/>
              <a:gd name="connsiteY104" fmla="*/ 988278 h 1437300"/>
              <a:gd name="connsiteX105" fmla="*/ 24667 w 1236804"/>
              <a:gd name="connsiteY105" fmla="*/ 1009709 h 1437300"/>
              <a:gd name="connsiteX106" fmla="*/ 17523 w 1236804"/>
              <a:gd name="connsiteY106" fmla="*/ 1033521 h 1437300"/>
              <a:gd name="connsiteX107" fmla="*/ 12761 w 1236804"/>
              <a:gd name="connsiteY107" fmla="*/ 1040665 h 1437300"/>
              <a:gd name="connsiteX108" fmla="*/ 10380 w 1236804"/>
              <a:gd name="connsiteY108" fmla="*/ 1081146 h 1437300"/>
              <a:gd name="connsiteX109" fmla="*/ 7998 w 1236804"/>
              <a:gd name="connsiteY109" fmla="*/ 1090671 h 1437300"/>
              <a:gd name="connsiteX110" fmla="*/ 5617 w 1236804"/>
              <a:gd name="connsiteY110" fmla="*/ 1104959 h 1437300"/>
              <a:gd name="connsiteX111" fmla="*/ 3236 w 1236804"/>
              <a:gd name="connsiteY111" fmla="*/ 1135915 h 1437300"/>
              <a:gd name="connsiteX112" fmla="*/ 855 w 1236804"/>
              <a:gd name="connsiteY112" fmla="*/ 1143059 h 1437300"/>
              <a:gd name="connsiteX113" fmla="*/ 19905 w 1236804"/>
              <a:gd name="connsiteY113" fmla="*/ 1221640 h 1437300"/>
              <a:gd name="connsiteX114" fmla="*/ 84198 w 1236804"/>
              <a:gd name="connsiteY114" fmla="*/ 1254978 h 1437300"/>
              <a:gd name="connsiteX115" fmla="*/ 138967 w 1236804"/>
              <a:gd name="connsiteY115" fmla="*/ 1276409 h 1437300"/>
              <a:gd name="connsiteX116" fmla="*/ 224692 w 1236804"/>
              <a:gd name="connsiteY116" fmla="*/ 1285934 h 1437300"/>
              <a:gd name="connsiteX117" fmla="*/ 243742 w 1236804"/>
              <a:gd name="connsiteY117" fmla="*/ 1316890 h 1437300"/>
              <a:gd name="connsiteX118" fmla="*/ 277080 w 1236804"/>
              <a:gd name="connsiteY118" fmla="*/ 1350228 h 1437300"/>
              <a:gd name="connsiteX119" fmla="*/ 343755 w 1236804"/>
              <a:gd name="connsiteY119" fmla="*/ 1345465 h 1437300"/>
              <a:gd name="connsiteX120" fmla="*/ 367567 w 1236804"/>
              <a:gd name="connsiteY120" fmla="*/ 1350228 h 1437300"/>
              <a:gd name="connsiteX121" fmla="*/ 374711 w 1236804"/>
              <a:gd name="connsiteY121" fmla="*/ 1383565 h 1437300"/>
              <a:gd name="connsiteX122" fmla="*/ 381855 w 1236804"/>
              <a:gd name="connsiteY122" fmla="*/ 1412140 h 1437300"/>
              <a:gd name="connsiteX123" fmla="*/ 381855 w 1236804"/>
              <a:gd name="connsiteY123" fmla="*/ 1435953 h 1437300"/>
              <a:gd name="connsiteX0" fmla="*/ 382016 w 1236965"/>
              <a:gd name="connsiteY0" fmla="*/ 1435953 h 1437300"/>
              <a:gd name="connsiteX1" fmla="*/ 412972 w 1236965"/>
              <a:gd name="connsiteY1" fmla="*/ 1431190 h 1437300"/>
              <a:gd name="connsiteX2" fmla="*/ 448691 w 1236965"/>
              <a:gd name="connsiteY2" fmla="*/ 1404996 h 1437300"/>
              <a:gd name="connsiteX3" fmla="*/ 501078 w 1236965"/>
              <a:gd name="connsiteY3" fmla="*/ 1376422 h 1437300"/>
              <a:gd name="connsiteX4" fmla="*/ 551084 w 1236965"/>
              <a:gd name="connsiteY4" fmla="*/ 1364515 h 1437300"/>
              <a:gd name="connsiteX5" fmla="*/ 608235 w 1236965"/>
              <a:gd name="connsiteY5" fmla="*/ 1328797 h 1437300"/>
              <a:gd name="connsiteX6" fmla="*/ 667766 w 1236965"/>
              <a:gd name="connsiteY6" fmla="*/ 1328796 h 1437300"/>
              <a:gd name="connsiteX7" fmla="*/ 646334 w 1236965"/>
              <a:gd name="connsiteY7" fmla="*/ 1295459 h 1437300"/>
              <a:gd name="connsiteX8" fmla="*/ 617760 w 1236965"/>
              <a:gd name="connsiteY8" fmla="*/ 1266884 h 1437300"/>
              <a:gd name="connsiteX9" fmla="*/ 682052 w 1236965"/>
              <a:gd name="connsiteY9" fmla="*/ 1271647 h 1437300"/>
              <a:gd name="connsiteX10" fmla="*/ 674909 w 1236965"/>
              <a:gd name="connsiteY10" fmla="*/ 1300221 h 1437300"/>
              <a:gd name="connsiteX11" fmla="*/ 693959 w 1236965"/>
              <a:gd name="connsiteY11" fmla="*/ 1312128 h 1437300"/>
              <a:gd name="connsiteX12" fmla="*/ 753490 w 1236965"/>
              <a:gd name="connsiteY12" fmla="*/ 1316890 h 1437300"/>
              <a:gd name="connsiteX13" fmla="*/ 827309 w 1236965"/>
              <a:gd name="connsiteY13" fmla="*/ 1326415 h 1437300"/>
              <a:gd name="connsiteX14" fmla="*/ 891604 w 1236965"/>
              <a:gd name="connsiteY14" fmla="*/ 1331178 h 1437300"/>
              <a:gd name="connsiteX15" fmla="*/ 939228 w 1236965"/>
              <a:gd name="connsiteY15" fmla="*/ 1333559 h 1437300"/>
              <a:gd name="connsiteX16" fmla="*/ 953516 w 1236965"/>
              <a:gd name="connsiteY16" fmla="*/ 1312127 h 1437300"/>
              <a:gd name="connsiteX17" fmla="*/ 989234 w 1236965"/>
              <a:gd name="connsiteY17" fmla="*/ 1290696 h 1437300"/>
              <a:gd name="connsiteX18" fmla="*/ 1020190 w 1236965"/>
              <a:gd name="connsiteY18" fmla="*/ 1259740 h 1437300"/>
              <a:gd name="connsiteX19" fmla="*/ 1036859 w 1236965"/>
              <a:gd name="connsiteY19" fmla="*/ 1216878 h 1437300"/>
              <a:gd name="connsiteX20" fmla="*/ 1063053 w 1236965"/>
              <a:gd name="connsiteY20" fmla="*/ 1150203 h 1437300"/>
              <a:gd name="connsiteX21" fmla="*/ 1070197 w 1236965"/>
              <a:gd name="connsiteY21" fmla="*/ 1121628 h 1437300"/>
              <a:gd name="connsiteX22" fmla="*/ 998759 w 1236965"/>
              <a:gd name="connsiteY22" fmla="*/ 1135915 h 1437300"/>
              <a:gd name="connsiteX23" fmla="*/ 1020191 w 1236965"/>
              <a:gd name="connsiteY23" fmla="*/ 1085909 h 1437300"/>
              <a:gd name="connsiteX24" fmla="*/ 1034478 w 1236965"/>
              <a:gd name="connsiteY24" fmla="*/ 1028759 h 1437300"/>
              <a:gd name="connsiteX25" fmla="*/ 1063052 w 1236965"/>
              <a:gd name="connsiteY25" fmla="*/ 971609 h 1437300"/>
              <a:gd name="connsiteX26" fmla="*/ 1120203 w 1236965"/>
              <a:gd name="connsiteY26" fmla="*/ 923984 h 1437300"/>
              <a:gd name="connsiteX27" fmla="*/ 1174972 w 1236965"/>
              <a:gd name="connsiteY27" fmla="*/ 859690 h 1437300"/>
              <a:gd name="connsiteX28" fmla="*/ 1236884 w 1236965"/>
              <a:gd name="connsiteY28" fmla="*/ 831115 h 1437300"/>
              <a:gd name="connsiteX29" fmla="*/ 1186877 w 1236965"/>
              <a:gd name="connsiteY29" fmla="*/ 778728 h 1437300"/>
              <a:gd name="connsiteX30" fmla="*/ 1134491 w 1236965"/>
              <a:gd name="connsiteY30" fmla="*/ 745390 h 1437300"/>
              <a:gd name="connsiteX31" fmla="*/ 1089247 w 1236965"/>
              <a:gd name="connsiteY31" fmla="*/ 662046 h 1437300"/>
              <a:gd name="connsiteX32" fmla="*/ 1065434 w 1236965"/>
              <a:gd name="connsiteY32" fmla="*/ 609659 h 1437300"/>
              <a:gd name="connsiteX33" fmla="*/ 1032097 w 1236965"/>
              <a:gd name="connsiteY33" fmla="*/ 535840 h 1437300"/>
              <a:gd name="connsiteX34" fmla="*/ 993997 w 1236965"/>
              <a:gd name="connsiteY34" fmla="*/ 452496 h 1437300"/>
              <a:gd name="connsiteX35" fmla="*/ 970184 w 1236965"/>
              <a:gd name="connsiteY35" fmla="*/ 397728 h 1437300"/>
              <a:gd name="connsiteX36" fmla="*/ 948754 w 1236965"/>
              <a:gd name="connsiteY36" fmla="*/ 333434 h 1437300"/>
              <a:gd name="connsiteX37" fmla="*/ 927322 w 1236965"/>
              <a:gd name="connsiteY37" fmla="*/ 242946 h 1437300"/>
              <a:gd name="connsiteX38" fmla="*/ 901128 w 1236965"/>
              <a:gd name="connsiteY38" fmla="*/ 161985 h 1437300"/>
              <a:gd name="connsiteX39" fmla="*/ 872553 w 1236965"/>
              <a:gd name="connsiteY39" fmla="*/ 88166 h 1437300"/>
              <a:gd name="connsiteX40" fmla="*/ 824928 w 1236965"/>
              <a:gd name="connsiteY40" fmla="*/ 58 h 1437300"/>
              <a:gd name="connsiteX41" fmla="*/ 853503 w 1236965"/>
              <a:gd name="connsiteY41" fmla="*/ 84506 h 1437300"/>
              <a:gd name="connsiteX42" fmla="*/ 863028 w 1236965"/>
              <a:gd name="connsiteY42" fmla="*/ 148800 h 1437300"/>
              <a:gd name="connsiteX43" fmla="*/ 848741 w 1236965"/>
              <a:gd name="connsiteY43" fmla="*/ 207228 h 1437300"/>
              <a:gd name="connsiteX44" fmla="*/ 813022 w 1236965"/>
              <a:gd name="connsiteY44" fmla="*/ 297715 h 1437300"/>
              <a:gd name="connsiteX45" fmla="*/ 798734 w 1236965"/>
              <a:gd name="connsiteY45" fmla="*/ 354865 h 1437300"/>
              <a:gd name="connsiteX46" fmla="*/ 782066 w 1236965"/>
              <a:gd name="connsiteY46" fmla="*/ 395346 h 1437300"/>
              <a:gd name="connsiteX47" fmla="*/ 755872 w 1236965"/>
              <a:gd name="connsiteY47" fmla="*/ 445353 h 1437300"/>
              <a:gd name="connsiteX48" fmla="*/ 763016 w 1236965"/>
              <a:gd name="connsiteY48" fmla="*/ 481071 h 1437300"/>
              <a:gd name="connsiteX49" fmla="*/ 734440 w 1236965"/>
              <a:gd name="connsiteY49" fmla="*/ 483453 h 1437300"/>
              <a:gd name="connsiteX50" fmla="*/ 689197 w 1236965"/>
              <a:gd name="connsiteY50" fmla="*/ 519171 h 1437300"/>
              <a:gd name="connsiteX51" fmla="*/ 643953 w 1236965"/>
              <a:gd name="connsiteY51" fmla="*/ 562034 h 1437300"/>
              <a:gd name="connsiteX52" fmla="*/ 608234 w 1236965"/>
              <a:gd name="connsiteY52" fmla="*/ 604896 h 1437300"/>
              <a:gd name="connsiteX53" fmla="*/ 603472 w 1236965"/>
              <a:gd name="connsiteY53" fmla="*/ 612040 h 1437300"/>
              <a:gd name="connsiteX54" fmla="*/ 574897 w 1236965"/>
              <a:gd name="connsiteY54" fmla="*/ 628709 h 1437300"/>
              <a:gd name="connsiteX55" fmla="*/ 555847 w 1236965"/>
              <a:gd name="connsiteY55" fmla="*/ 638234 h 1437300"/>
              <a:gd name="connsiteX56" fmla="*/ 543941 w 1236965"/>
              <a:gd name="connsiteY56" fmla="*/ 645378 h 1437300"/>
              <a:gd name="connsiteX57" fmla="*/ 536797 w 1236965"/>
              <a:gd name="connsiteY57" fmla="*/ 647759 h 1437300"/>
              <a:gd name="connsiteX58" fmla="*/ 517747 w 1236965"/>
              <a:gd name="connsiteY58" fmla="*/ 662046 h 1437300"/>
              <a:gd name="connsiteX59" fmla="*/ 501078 w 1236965"/>
              <a:gd name="connsiteY59" fmla="*/ 676334 h 1437300"/>
              <a:gd name="connsiteX60" fmla="*/ 491553 w 1236965"/>
              <a:gd name="connsiteY60" fmla="*/ 714434 h 1437300"/>
              <a:gd name="connsiteX61" fmla="*/ 491553 w 1236965"/>
              <a:gd name="connsiteY61" fmla="*/ 831115 h 1437300"/>
              <a:gd name="connsiteX62" fmla="*/ 496316 w 1236965"/>
              <a:gd name="connsiteY62" fmla="*/ 864453 h 1437300"/>
              <a:gd name="connsiteX63" fmla="*/ 493934 w 1236965"/>
              <a:gd name="connsiteY63" fmla="*/ 897790 h 1437300"/>
              <a:gd name="connsiteX64" fmla="*/ 484409 w 1236965"/>
              <a:gd name="connsiteY64" fmla="*/ 895409 h 1437300"/>
              <a:gd name="connsiteX65" fmla="*/ 479647 w 1236965"/>
              <a:gd name="connsiteY65" fmla="*/ 888265 h 1437300"/>
              <a:gd name="connsiteX66" fmla="*/ 448691 w 1236965"/>
              <a:gd name="connsiteY66" fmla="*/ 878740 h 1437300"/>
              <a:gd name="connsiteX67" fmla="*/ 446309 w 1236965"/>
              <a:gd name="connsiteY67" fmla="*/ 871596 h 1437300"/>
              <a:gd name="connsiteX68" fmla="*/ 439166 w 1236965"/>
              <a:gd name="connsiteY68" fmla="*/ 845403 h 1437300"/>
              <a:gd name="connsiteX69" fmla="*/ 422497 w 1236965"/>
              <a:gd name="connsiteY69" fmla="*/ 854928 h 1437300"/>
              <a:gd name="connsiteX70" fmla="*/ 408209 w 1236965"/>
              <a:gd name="connsiteY70" fmla="*/ 859690 h 1437300"/>
              <a:gd name="connsiteX71" fmla="*/ 398684 w 1236965"/>
              <a:gd name="connsiteY71" fmla="*/ 869215 h 1437300"/>
              <a:gd name="connsiteX72" fmla="*/ 396303 w 1236965"/>
              <a:gd name="connsiteY72" fmla="*/ 876359 h 1437300"/>
              <a:gd name="connsiteX73" fmla="*/ 389159 w 1236965"/>
              <a:gd name="connsiteY73" fmla="*/ 885884 h 1437300"/>
              <a:gd name="connsiteX74" fmla="*/ 370109 w 1236965"/>
              <a:gd name="connsiteY74" fmla="*/ 902553 h 1437300"/>
              <a:gd name="connsiteX75" fmla="*/ 372491 w 1236965"/>
              <a:gd name="connsiteY75" fmla="*/ 938271 h 1437300"/>
              <a:gd name="connsiteX76" fmla="*/ 374872 w 1236965"/>
              <a:gd name="connsiteY76" fmla="*/ 945415 h 1437300"/>
              <a:gd name="connsiteX77" fmla="*/ 382016 w 1236965"/>
              <a:gd name="connsiteY77" fmla="*/ 950178 h 1437300"/>
              <a:gd name="connsiteX78" fmla="*/ 391541 w 1236965"/>
              <a:gd name="connsiteY78" fmla="*/ 966846 h 1437300"/>
              <a:gd name="connsiteX79" fmla="*/ 393922 w 1236965"/>
              <a:gd name="connsiteY79" fmla="*/ 976371 h 1437300"/>
              <a:gd name="connsiteX80" fmla="*/ 401066 w 1236965"/>
              <a:gd name="connsiteY80" fmla="*/ 988278 h 1437300"/>
              <a:gd name="connsiteX81" fmla="*/ 408209 w 1236965"/>
              <a:gd name="connsiteY81" fmla="*/ 1023996 h 1437300"/>
              <a:gd name="connsiteX82" fmla="*/ 405828 w 1236965"/>
              <a:gd name="connsiteY82" fmla="*/ 1040665 h 1437300"/>
              <a:gd name="connsiteX83" fmla="*/ 379634 w 1236965"/>
              <a:gd name="connsiteY83" fmla="*/ 1033521 h 1437300"/>
              <a:gd name="connsiteX84" fmla="*/ 355822 w 1236965"/>
              <a:gd name="connsiteY84" fmla="*/ 1012090 h 1437300"/>
              <a:gd name="connsiteX85" fmla="*/ 351059 w 1236965"/>
              <a:gd name="connsiteY85" fmla="*/ 1004946 h 1437300"/>
              <a:gd name="connsiteX86" fmla="*/ 343916 w 1236965"/>
              <a:gd name="connsiteY86" fmla="*/ 1000184 h 1437300"/>
              <a:gd name="connsiteX87" fmla="*/ 308197 w 1236965"/>
              <a:gd name="connsiteY87" fmla="*/ 1007328 h 1437300"/>
              <a:gd name="connsiteX88" fmla="*/ 296291 w 1236965"/>
              <a:gd name="connsiteY88" fmla="*/ 1019234 h 1437300"/>
              <a:gd name="connsiteX89" fmla="*/ 289147 w 1236965"/>
              <a:gd name="connsiteY89" fmla="*/ 1043046 h 1437300"/>
              <a:gd name="connsiteX90" fmla="*/ 286766 w 1236965"/>
              <a:gd name="connsiteY90" fmla="*/ 1054953 h 1437300"/>
              <a:gd name="connsiteX91" fmla="*/ 279622 w 1236965"/>
              <a:gd name="connsiteY91" fmla="*/ 1057334 h 1437300"/>
              <a:gd name="connsiteX92" fmla="*/ 260572 w 1236965"/>
              <a:gd name="connsiteY92" fmla="*/ 1052571 h 1437300"/>
              <a:gd name="connsiteX93" fmla="*/ 253428 w 1236965"/>
              <a:gd name="connsiteY93" fmla="*/ 1040665 h 1437300"/>
              <a:gd name="connsiteX94" fmla="*/ 236759 w 1236965"/>
              <a:gd name="connsiteY94" fmla="*/ 1023996 h 1437300"/>
              <a:gd name="connsiteX95" fmla="*/ 236759 w 1236965"/>
              <a:gd name="connsiteY95" fmla="*/ 1023996 h 1437300"/>
              <a:gd name="connsiteX96" fmla="*/ 227234 w 1236965"/>
              <a:gd name="connsiteY96" fmla="*/ 1019234 h 1437300"/>
              <a:gd name="connsiteX97" fmla="*/ 208184 w 1236965"/>
              <a:gd name="connsiteY97" fmla="*/ 1007328 h 1437300"/>
              <a:gd name="connsiteX98" fmla="*/ 198659 w 1236965"/>
              <a:gd name="connsiteY98" fmla="*/ 1004946 h 1437300"/>
              <a:gd name="connsiteX99" fmla="*/ 167703 w 1236965"/>
              <a:gd name="connsiteY99" fmla="*/ 1000184 h 1437300"/>
              <a:gd name="connsiteX100" fmla="*/ 151034 w 1236965"/>
              <a:gd name="connsiteY100" fmla="*/ 995421 h 1437300"/>
              <a:gd name="connsiteX101" fmla="*/ 127222 w 1236965"/>
              <a:gd name="connsiteY101" fmla="*/ 985896 h 1437300"/>
              <a:gd name="connsiteX102" fmla="*/ 112934 w 1236965"/>
              <a:gd name="connsiteY102" fmla="*/ 978753 h 1437300"/>
              <a:gd name="connsiteX103" fmla="*/ 53403 w 1236965"/>
              <a:gd name="connsiteY103" fmla="*/ 983515 h 1437300"/>
              <a:gd name="connsiteX104" fmla="*/ 46259 w 1236965"/>
              <a:gd name="connsiteY104" fmla="*/ 988278 h 1437300"/>
              <a:gd name="connsiteX105" fmla="*/ 24828 w 1236965"/>
              <a:gd name="connsiteY105" fmla="*/ 1009709 h 1437300"/>
              <a:gd name="connsiteX106" fmla="*/ 17684 w 1236965"/>
              <a:gd name="connsiteY106" fmla="*/ 1033521 h 1437300"/>
              <a:gd name="connsiteX107" fmla="*/ 12922 w 1236965"/>
              <a:gd name="connsiteY107" fmla="*/ 1040665 h 1437300"/>
              <a:gd name="connsiteX108" fmla="*/ 10541 w 1236965"/>
              <a:gd name="connsiteY108" fmla="*/ 1081146 h 1437300"/>
              <a:gd name="connsiteX109" fmla="*/ 8159 w 1236965"/>
              <a:gd name="connsiteY109" fmla="*/ 1090671 h 1437300"/>
              <a:gd name="connsiteX110" fmla="*/ 5778 w 1236965"/>
              <a:gd name="connsiteY110" fmla="*/ 1104959 h 1437300"/>
              <a:gd name="connsiteX111" fmla="*/ 3397 w 1236965"/>
              <a:gd name="connsiteY111" fmla="*/ 1135915 h 1437300"/>
              <a:gd name="connsiteX112" fmla="*/ 1016 w 1236965"/>
              <a:gd name="connsiteY112" fmla="*/ 1143059 h 1437300"/>
              <a:gd name="connsiteX113" fmla="*/ 22448 w 1236965"/>
              <a:gd name="connsiteY113" fmla="*/ 1202590 h 1437300"/>
              <a:gd name="connsiteX114" fmla="*/ 84359 w 1236965"/>
              <a:gd name="connsiteY114" fmla="*/ 1254978 h 1437300"/>
              <a:gd name="connsiteX115" fmla="*/ 139128 w 1236965"/>
              <a:gd name="connsiteY115" fmla="*/ 1276409 h 1437300"/>
              <a:gd name="connsiteX116" fmla="*/ 224853 w 1236965"/>
              <a:gd name="connsiteY116" fmla="*/ 1285934 h 1437300"/>
              <a:gd name="connsiteX117" fmla="*/ 243903 w 1236965"/>
              <a:gd name="connsiteY117" fmla="*/ 1316890 h 1437300"/>
              <a:gd name="connsiteX118" fmla="*/ 277241 w 1236965"/>
              <a:gd name="connsiteY118" fmla="*/ 1350228 h 1437300"/>
              <a:gd name="connsiteX119" fmla="*/ 343916 w 1236965"/>
              <a:gd name="connsiteY119" fmla="*/ 1345465 h 1437300"/>
              <a:gd name="connsiteX120" fmla="*/ 367728 w 1236965"/>
              <a:gd name="connsiteY120" fmla="*/ 1350228 h 1437300"/>
              <a:gd name="connsiteX121" fmla="*/ 374872 w 1236965"/>
              <a:gd name="connsiteY121" fmla="*/ 1383565 h 1437300"/>
              <a:gd name="connsiteX122" fmla="*/ 382016 w 1236965"/>
              <a:gd name="connsiteY122" fmla="*/ 1412140 h 1437300"/>
              <a:gd name="connsiteX123" fmla="*/ 382016 w 1236965"/>
              <a:gd name="connsiteY123" fmla="*/ 1435953 h 1437300"/>
              <a:gd name="connsiteX0" fmla="*/ 381398 w 1236347"/>
              <a:gd name="connsiteY0" fmla="*/ 1435953 h 1437300"/>
              <a:gd name="connsiteX1" fmla="*/ 412354 w 1236347"/>
              <a:gd name="connsiteY1" fmla="*/ 1431190 h 1437300"/>
              <a:gd name="connsiteX2" fmla="*/ 448073 w 1236347"/>
              <a:gd name="connsiteY2" fmla="*/ 1404996 h 1437300"/>
              <a:gd name="connsiteX3" fmla="*/ 500460 w 1236347"/>
              <a:gd name="connsiteY3" fmla="*/ 1376422 h 1437300"/>
              <a:gd name="connsiteX4" fmla="*/ 550466 w 1236347"/>
              <a:gd name="connsiteY4" fmla="*/ 1364515 h 1437300"/>
              <a:gd name="connsiteX5" fmla="*/ 607617 w 1236347"/>
              <a:gd name="connsiteY5" fmla="*/ 1328797 h 1437300"/>
              <a:gd name="connsiteX6" fmla="*/ 667148 w 1236347"/>
              <a:gd name="connsiteY6" fmla="*/ 1328796 h 1437300"/>
              <a:gd name="connsiteX7" fmla="*/ 645716 w 1236347"/>
              <a:gd name="connsiteY7" fmla="*/ 1295459 h 1437300"/>
              <a:gd name="connsiteX8" fmla="*/ 617142 w 1236347"/>
              <a:gd name="connsiteY8" fmla="*/ 1266884 h 1437300"/>
              <a:gd name="connsiteX9" fmla="*/ 681434 w 1236347"/>
              <a:gd name="connsiteY9" fmla="*/ 1271647 h 1437300"/>
              <a:gd name="connsiteX10" fmla="*/ 674291 w 1236347"/>
              <a:gd name="connsiteY10" fmla="*/ 1300221 h 1437300"/>
              <a:gd name="connsiteX11" fmla="*/ 693341 w 1236347"/>
              <a:gd name="connsiteY11" fmla="*/ 1312128 h 1437300"/>
              <a:gd name="connsiteX12" fmla="*/ 752872 w 1236347"/>
              <a:gd name="connsiteY12" fmla="*/ 1316890 h 1437300"/>
              <a:gd name="connsiteX13" fmla="*/ 826691 w 1236347"/>
              <a:gd name="connsiteY13" fmla="*/ 1326415 h 1437300"/>
              <a:gd name="connsiteX14" fmla="*/ 890986 w 1236347"/>
              <a:gd name="connsiteY14" fmla="*/ 1331178 h 1437300"/>
              <a:gd name="connsiteX15" fmla="*/ 938610 w 1236347"/>
              <a:gd name="connsiteY15" fmla="*/ 1333559 h 1437300"/>
              <a:gd name="connsiteX16" fmla="*/ 952898 w 1236347"/>
              <a:gd name="connsiteY16" fmla="*/ 1312127 h 1437300"/>
              <a:gd name="connsiteX17" fmla="*/ 988616 w 1236347"/>
              <a:gd name="connsiteY17" fmla="*/ 1290696 h 1437300"/>
              <a:gd name="connsiteX18" fmla="*/ 1019572 w 1236347"/>
              <a:gd name="connsiteY18" fmla="*/ 1259740 h 1437300"/>
              <a:gd name="connsiteX19" fmla="*/ 1036241 w 1236347"/>
              <a:gd name="connsiteY19" fmla="*/ 1216878 h 1437300"/>
              <a:gd name="connsiteX20" fmla="*/ 1062435 w 1236347"/>
              <a:gd name="connsiteY20" fmla="*/ 1150203 h 1437300"/>
              <a:gd name="connsiteX21" fmla="*/ 1069579 w 1236347"/>
              <a:gd name="connsiteY21" fmla="*/ 1121628 h 1437300"/>
              <a:gd name="connsiteX22" fmla="*/ 998141 w 1236347"/>
              <a:gd name="connsiteY22" fmla="*/ 1135915 h 1437300"/>
              <a:gd name="connsiteX23" fmla="*/ 1019573 w 1236347"/>
              <a:gd name="connsiteY23" fmla="*/ 1085909 h 1437300"/>
              <a:gd name="connsiteX24" fmla="*/ 1033860 w 1236347"/>
              <a:gd name="connsiteY24" fmla="*/ 1028759 h 1437300"/>
              <a:gd name="connsiteX25" fmla="*/ 1062434 w 1236347"/>
              <a:gd name="connsiteY25" fmla="*/ 971609 h 1437300"/>
              <a:gd name="connsiteX26" fmla="*/ 1119585 w 1236347"/>
              <a:gd name="connsiteY26" fmla="*/ 923984 h 1437300"/>
              <a:gd name="connsiteX27" fmla="*/ 1174354 w 1236347"/>
              <a:gd name="connsiteY27" fmla="*/ 859690 h 1437300"/>
              <a:gd name="connsiteX28" fmla="*/ 1236266 w 1236347"/>
              <a:gd name="connsiteY28" fmla="*/ 831115 h 1437300"/>
              <a:gd name="connsiteX29" fmla="*/ 1186259 w 1236347"/>
              <a:gd name="connsiteY29" fmla="*/ 778728 h 1437300"/>
              <a:gd name="connsiteX30" fmla="*/ 1133873 w 1236347"/>
              <a:gd name="connsiteY30" fmla="*/ 745390 h 1437300"/>
              <a:gd name="connsiteX31" fmla="*/ 1088629 w 1236347"/>
              <a:gd name="connsiteY31" fmla="*/ 662046 h 1437300"/>
              <a:gd name="connsiteX32" fmla="*/ 1064816 w 1236347"/>
              <a:gd name="connsiteY32" fmla="*/ 609659 h 1437300"/>
              <a:gd name="connsiteX33" fmla="*/ 1031479 w 1236347"/>
              <a:gd name="connsiteY33" fmla="*/ 535840 h 1437300"/>
              <a:gd name="connsiteX34" fmla="*/ 993379 w 1236347"/>
              <a:gd name="connsiteY34" fmla="*/ 452496 h 1437300"/>
              <a:gd name="connsiteX35" fmla="*/ 969566 w 1236347"/>
              <a:gd name="connsiteY35" fmla="*/ 397728 h 1437300"/>
              <a:gd name="connsiteX36" fmla="*/ 948136 w 1236347"/>
              <a:gd name="connsiteY36" fmla="*/ 333434 h 1437300"/>
              <a:gd name="connsiteX37" fmla="*/ 926704 w 1236347"/>
              <a:gd name="connsiteY37" fmla="*/ 242946 h 1437300"/>
              <a:gd name="connsiteX38" fmla="*/ 900510 w 1236347"/>
              <a:gd name="connsiteY38" fmla="*/ 161985 h 1437300"/>
              <a:gd name="connsiteX39" fmla="*/ 871935 w 1236347"/>
              <a:gd name="connsiteY39" fmla="*/ 88166 h 1437300"/>
              <a:gd name="connsiteX40" fmla="*/ 824310 w 1236347"/>
              <a:gd name="connsiteY40" fmla="*/ 58 h 1437300"/>
              <a:gd name="connsiteX41" fmla="*/ 852885 w 1236347"/>
              <a:gd name="connsiteY41" fmla="*/ 84506 h 1437300"/>
              <a:gd name="connsiteX42" fmla="*/ 862410 w 1236347"/>
              <a:gd name="connsiteY42" fmla="*/ 148800 h 1437300"/>
              <a:gd name="connsiteX43" fmla="*/ 848123 w 1236347"/>
              <a:gd name="connsiteY43" fmla="*/ 207228 h 1437300"/>
              <a:gd name="connsiteX44" fmla="*/ 812404 w 1236347"/>
              <a:gd name="connsiteY44" fmla="*/ 297715 h 1437300"/>
              <a:gd name="connsiteX45" fmla="*/ 798116 w 1236347"/>
              <a:gd name="connsiteY45" fmla="*/ 354865 h 1437300"/>
              <a:gd name="connsiteX46" fmla="*/ 781448 w 1236347"/>
              <a:gd name="connsiteY46" fmla="*/ 395346 h 1437300"/>
              <a:gd name="connsiteX47" fmla="*/ 755254 w 1236347"/>
              <a:gd name="connsiteY47" fmla="*/ 445353 h 1437300"/>
              <a:gd name="connsiteX48" fmla="*/ 762398 w 1236347"/>
              <a:gd name="connsiteY48" fmla="*/ 481071 h 1437300"/>
              <a:gd name="connsiteX49" fmla="*/ 733822 w 1236347"/>
              <a:gd name="connsiteY49" fmla="*/ 483453 h 1437300"/>
              <a:gd name="connsiteX50" fmla="*/ 688579 w 1236347"/>
              <a:gd name="connsiteY50" fmla="*/ 519171 h 1437300"/>
              <a:gd name="connsiteX51" fmla="*/ 643335 w 1236347"/>
              <a:gd name="connsiteY51" fmla="*/ 562034 h 1437300"/>
              <a:gd name="connsiteX52" fmla="*/ 607616 w 1236347"/>
              <a:gd name="connsiteY52" fmla="*/ 604896 h 1437300"/>
              <a:gd name="connsiteX53" fmla="*/ 602854 w 1236347"/>
              <a:gd name="connsiteY53" fmla="*/ 612040 h 1437300"/>
              <a:gd name="connsiteX54" fmla="*/ 574279 w 1236347"/>
              <a:gd name="connsiteY54" fmla="*/ 628709 h 1437300"/>
              <a:gd name="connsiteX55" fmla="*/ 555229 w 1236347"/>
              <a:gd name="connsiteY55" fmla="*/ 638234 h 1437300"/>
              <a:gd name="connsiteX56" fmla="*/ 543323 w 1236347"/>
              <a:gd name="connsiteY56" fmla="*/ 645378 h 1437300"/>
              <a:gd name="connsiteX57" fmla="*/ 536179 w 1236347"/>
              <a:gd name="connsiteY57" fmla="*/ 647759 h 1437300"/>
              <a:gd name="connsiteX58" fmla="*/ 517129 w 1236347"/>
              <a:gd name="connsiteY58" fmla="*/ 662046 h 1437300"/>
              <a:gd name="connsiteX59" fmla="*/ 500460 w 1236347"/>
              <a:gd name="connsiteY59" fmla="*/ 676334 h 1437300"/>
              <a:gd name="connsiteX60" fmla="*/ 490935 w 1236347"/>
              <a:gd name="connsiteY60" fmla="*/ 714434 h 1437300"/>
              <a:gd name="connsiteX61" fmla="*/ 490935 w 1236347"/>
              <a:gd name="connsiteY61" fmla="*/ 831115 h 1437300"/>
              <a:gd name="connsiteX62" fmla="*/ 495698 w 1236347"/>
              <a:gd name="connsiteY62" fmla="*/ 864453 h 1437300"/>
              <a:gd name="connsiteX63" fmla="*/ 493316 w 1236347"/>
              <a:gd name="connsiteY63" fmla="*/ 897790 h 1437300"/>
              <a:gd name="connsiteX64" fmla="*/ 483791 w 1236347"/>
              <a:gd name="connsiteY64" fmla="*/ 895409 h 1437300"/>
              <a:gd name="connsiteX65" fmla="*/ 479029 w 1236347"/>
              <a:gd name="connsiteY65" fmla="*/ 888265 h 1437300"/>
              <a:gd name="connsiteX66" fmla="*/ 448073 w 1236347"/>
              <a:gd name="connsiteY66" fmla="*/ 878740 h 1437300"/>
              <a:gd name="connsiteX67" fmla="*/ 445691 w 1236347"/>
              <a:gd name="connsiteY67" fmla="*/ 871596 h 1437300"/>
              <a:gd name="connsiteX68" fmla="*/ 438548 w 1236347"/>
              <a:gd name="connsiteY68" fmla="*/ 845403 h 1437300"/>
              <a:gd name="connsiteX69" fmla="*/ 421879 w 1236347"/>
              <a:gd name="connsiteY69" fmla="*/ 854928 h 1437300"/>
              <a:gd name="connsiteX70" fmla="*/ 407591 w 1236347"/>
              <a:gd name="connsiteY70" fmla="*/ 859690 h 1437300"/>
              <a:gd name="connsiteX71" fmla="*/ 398066 w 1236347"/>
              <a:gd name="connsiteY71" fmla="*/ 869215 h 1437300"/>
              <a:gd name="connsiteX72" fmla="*/ 395685 w 1236347"/>
              <a:gd name="connsiteY72" fmla="*/ 876359 h 1437300"/>
              <a:gd name="connsiteX73" fmla="*/ 388541 w 1236347"/>
              <a:gd name="connsiteY73" fmla="*/ 885884 h 1437300"/>
              <a:gd name="connsiteX74" fmla="*/ 369491 w 1236347"/>
              <a:gd name="connsiteY74" fmla="*/ 902553 h 1437300"/>
              <a:gd name="connsiteX75" fmla="*/ 371873 w 1236347"/>
              <a:gd name="connsiteY75" fmla="*/ 938271 h 1437300"/>
              <a:gd name="connsiteX76" fmla="*/ 374254 w 1236347"/>
              <a:gd name="connsiteY76" fmla="*/ 945415 h 1437300"/>
              <a:gd name="connsiteX77" fmla="*/ 381398 w 1236347"/>
              <a:gd name="connsiteY77" fmla="*/ 950178 h 1437300"/>
              <a:gd name="connsiteX78" fmla="*/ 390923 w 1236347"/>
              <a:gd name="connsiteY78" fmla="*/ 966846 h 1437300"/>
              <a:gd name="connsiteX79" fmla="*/ 393304 w 1236347"/>
              <a:gd name="connsiteY79" fmla="*/ 976371 h 1437300"/>
              <a:gd name="connsiteX80" fmla="*/ 400448 w 1236347"/>
              <a:gd name="connsiteY80" fmla="*/ 988278 h 1437300"/>
              <a:gd name="connsiteX81" fmla="*/ 407591 w 1236347"/>
              <a:gd name="connsiteY81" fmla="*/ 1023996 h 1437300"/>
              <a:gd name="connsiteX82" fmla="*/ 405210 w 1236347"/>
              <a:gd name="connsiteY82" fmla="*/ 1040665 h 1437300"/>
              <a:gd name="connsiteX83" fmla="*/ 379016 w 1236347"/>
              <a:gd name="connsiteY83" fmla="*/ 1033521 h 1437300"/>
              <a:gd name="connsiteX84" fmla="*/ 355204 w 1236347"/>
              <a:gd name="connsiteY84" fmla="*/ 1012090 h 1437300"/>
              <a:gd name="connsiteX85" fmla="*/ 350441 w 1236347"/>
              <a:gd name="connsiteY85" fmla="*/ 1004946 h 1437300"/>
              <a:gd name="connsiteX86" fmla="*/ 343298 w 1236347"/>
              <a:gd name="connsiteY86" fmla="*/ 1000184 h 1437300"/>
              <a:gd name="connsiteX87" fmla="*/ 307579 w 1236347"/>
              <a:gd name="connsiteY87" fmla="*/ 1007328 h 1437300"/>
              <a:gd name="connsiteX88" fmla="*/ 295673 w 1236347"/>
              <a:gd name="connsiteY88" fmla="*/ 1019234 h 1437300"/>
              <a:gd name="connsiteX89" fmla="*/ 288529 w 1236347"/>
              <a:gd name="connsiteY89" fmla="*/ 1043046 h 1437300"/>
              <a:gd name="connsiteX90" fmla="*/ 286148 w 1236347"/>
              <a:gd name="connsiteY90" fmla="*/ 1054953 h 1437300"/>
              <a:gd name="connsiteX91" fmla="*/ 279004 w 1236347"/>
              <a:gd name="connsiteY91" fmla="*/ 1057334 h 1437300"/>
              <a:gd name="connsiteX92" fmla="*/ 259954 w 1236347"/>
              <a:gd name="connsiteY92" fmla="*/ 1052571 h 1437300"/>
              <a:gd name="connsiteX93" fmla="*/ 252810 w 1236347"/>
              <a:gd name="connsiteY93" fmla="*/ 1040665 h 1437300"/>
              <a:gd name="connsiteX94" fmla="*/ 236141 w 1236347"/>
              <a:gd name="connsiteY94" fmla="*/ 1023996 h 1437300"/>
              <a:gd name="connsiteX95" fmla="*/ 236141 w 1236347"/>
              <a:gd name="connsiteY95" fmla="*/ 1023996 h 1437300"/>
              <a:gd name="connsiteX96" fmla="*/ 226616 w 1236347"/>
              <a:gd name="connsiteY96" fmla="*/ 1019234 h 1437300"/>
              <a:gd name="connsiteX97" fmla="*/ 207566 w 1236347"/>
              <a:gd name="connsiteY97" fmla="*/ 1007328 h 1437300"/>
              <a:gd name="connsiteX98" fmla="*/ 198041 w 1236347"/>
              <a:gd name="connsiteY98" fmla="*/ 1004946 h 1437300"/>
              <a:gd name="connsiteX99" fmla="*/ 167085 w 1236347"/>
              <a:gd name="connsiteY99" fmla="*/ 1000184 h 1437300"/>
              <a:gd name="connsiteX100" fmla="*/ 150416 w 1236347"/>
              <a:gd name="connsiteY100" fmla="*/ 995421 h 1437300"/>
              <a:gd name="connsiteX101" fmla="*/ 126604 w 1236347"/>
              <a:gd name="connsiteY101" fmla="*/ 985896 h 1437300"/>
              <a:gd name="connsiteX102" fmla="*/ 112316 w 1236347"/>
              <a:gd name="connsiteY102" fmla="*/ 978753 h 1437300"/>
              <a:gd name="connsiteX103" fmla="*/ 52785 w 1236347"/>
              <a:gd name="connsiteY103" fmla="*/ 983515 h 1437300"/>
              <a:gd name="connsiteX104" fmla="*/ 45641 w 1236347"/>
              <a:gd name="connsiteY104" fmla="*/ 988278 h 1437300"/>
              <a:gd name="connsiteX105" fmla="*/ 24210 w 1236347"/>
              <a:gd name="connsiteY105" fmla="*/ 1009709 h 1437300"/>
              <a:gd name="connsiteX106" fmla="*/ 17066 w 1236347"/>
              <a:gd name="connsiteY106" fmla="*/ 1033521 h 1437300"/>
              <a:gd name="connsiteX107" fmla="*/ 12304 w 1236347"/>
              <a:gd name="connsiteY107" fmla="*/ 1040665 h 1437300"/>
              <a:gd name="connsiteX108" fmla="*/ 9923 w 1236347"/>
              <a:gd name="connsiteY108" fmla="*/ 1081146 h 1437300"/>
              <a:gd name="connsiteX109" fmla="*/ 7541 w 1236347"/>
              <a:gd name="connsiteY109" fmla="*/ 1090671 h 1437300"/>
              <a:gd name="connsiteX110" fmla="*/ 5160 w 1236347"/>
              <a:gd name="connsiteY110" fmla="*/ 1104959 h 1437300"/>
              <a:gd name="connsiteX111" fmla="*/ 2779 w 1236347"/>
              <a:gd name="connsiteY111" fmla="*/ 1135915 h 1437300"/>
              <a:gd name="connsiteX112" fmla="*/ 398 w 1236347"/>
              <a:gd name="connsiteY112" fmla="*/ 1143059 h 1437300"/>
              <a:gd name="connsiteX113" fmla="*/ 12305 w 1236347"/>
              <a:gd name="connsiteY113" fmla="*/ 1202590 h 1437300"/>
              <a:gd name="connsiteX114" fmla="*/ 83741 w 1236347"/>
              <a:gd name="connsiteY114" fmla="*/ 1254978 h 1437300"/>
              <a:gd name="connsiteX115" fmla="*/ 138510 w 1236347"/>
              <a:gd name="connsiteY115" fmla="*/ 1276409 h 1437300"/>
              <a:gd name="connsiteX116" fmla="*/ 224235 w 1236347"/>
              <a:gd name="connsiteY116" fmla="*/ 1285934 h 1437300"/>
              <a:gd name="connsiteX117" fmla="*/ 243285 w 1236347"/>
              <a:gd name="connsiteY117" fmla="*/ 1316890 h 1437300"/>
              <a:gd name="connsiteX118" fmla="*/ 276623 w 1236347"/>
              <a:gd name="connsiteY118" fmla="*/ 1350228 h 1437300"/>
              <a:gd name="connsiteX119" fmla="*/ 343298 w 1236347"/>
              <a:gd name="connsiteY119" fmla="*/ 1345465 h 1437300"/>
              <a:gd name="connsiteX120" fmla="*/ 367110 w 1236347"/>
              <a:gd name="connsiteY120" fmla="*/ 1350228 h 1437300"/>
              <a:gd name="connsiteX121" fmla="*/ 374254 w 1236347"/>
              <a:gd name="connsiteY121" fmla="*/ 1383565 h 1437300"/>
              <a:gd name="connsiteX122" fmla="*/ 381398 w 1236347"/>
              <a:gd name="connsiteY122" fmla="*/ 1412140 h 1437300"/>
              <a:gd name="connsiteX123" fmla="*/ 381398 w 1236347"/>
              <a:gd name="connsiteY123" fmla="*/ 1435953 h 1437300"/>
              <a:gd name="connsiteX0" fmla="*/ 381398 w 1236347"/>
              <a:gd name="connsiteY0" fmla="*/ 1435953 h 1437300"/>
              <a:gd name="connsiteX1" fmla="*/ 412354 w 1236347"/>
              <a:gd name="connsiteY1" fmla="*/ 1431190 h 1437300"/>
              <a:gd name="connsiteX2" fmla="*/ 448073 w 1236347"/>
              <a:gd name="connsiteY2" fmla="*/ 1404996 h 1437300"/>
              <a:gd name="connsiteX3" fmla="*/ 500460 w 1236347"/>
              <a:gd name="connsiteY3" fmla="*/ 1376422 h 1437300"/>
              <a:gd name="connsiteX4" fmla="*/ 550466 w 1236347"/>
              <a:gd name="connsiteY4" fmla="*/ 1364515 h 1437300"/>
              <a:gd name="connsiteX5" fmla="*/ 607617 w 1236347"/>
              <a:gd name="connsiteY5" fmla="*/ 1328797 h 1437300"/>
              <a:gd name="connsiteX6" fmla="*/ 667148 w 1236347"/>
              <a:gd name="connsiteY6" fmla="*/ 1328796 h 1437300"/>
              <a:gd name="connsiteX7" fmla="*/ 645716 w 1236347"/>
              <a:gd name="connsiteY7" fmla="*/ 1295459 h 1437300"/>
              <a:gd name="connsiteX8" fmla="*/ 617142 w 1236347"/>
              <a:gd name="connsiteY8" fmla="*/ 1266884 h 1437300"/>
              <a:gd name="connsiteX9" fmla="*/ 681434 w 1236347"/>
              <a:gd name="connsiteY9" fmla="*/ 1271647 h 1437300"/>
              <a:gd name="connsiteX10" fmla="*/ 674291 w 1236347"/>
              <a:gd name="connsiteY10" fmla="*/ 1300221 h 1437300"/>
              <a:gd name="connsiteX11" fmla="*/ 693341 w 1236347"/>
              <a:gd name="connsiteY11" fmla="*/ 1312128 h 1437300"/>
              <a:gd name="connsiteX12" fmla="*/ 752872 w 1236347"/>
              <a:gd name="connsiteY12" fmla="*/ 1316890 h 1437300"/>
              <a:gd name="connsiteX13" fmla="*/ 826691 w 1236347"/>
              <a:gd name="connsiteY13" fmla="*/ 1326415 h 1437300"/>
              <a:gd name="connsiteX14" fmla="*/ 890986 w 1236347"/>
              <a:gd name="connsiteY14" fmla="*/ 1331178 h 1437300"/>
              <a:gd name="connsiteX15" fmla="*/ 938610 w 1236347"/>
              <a:gd name="connsiteY15" fmla="*/ 1333559 h 1437300"/>
              <a:gd name="connsiteX16" fmla="*/ 952898 w 1236347"/>
              <a:gd name="connsiteY16" fmla="*/ 1312127 h 1437300"/>
              <a:gd name="connsiteX17" fmla="*/ 988616 w 1236347"/>
              <a:gd name="connsiteY17" fmla="*/ 1290696 h 1437300"/>
              <a:gd name="connsiteX18" fmla="*/ 1019572 w 1236347"/>
              <a:gd name="connsiteY18" fmla="*/ 1259740 h 1437300"/>
              <a:gd name="connsiteX19" fmla="*/ 1036241 w 1236347"/>
              <a:gd name="connsiteY19" fmla="*/ 1216878 h 1437300"/>
              <a:gd name="connsiteX20" fmla="*/ 1062435 w 1236347"/>
              <a:gd name="connsiteY20" fmla="*/ 1150203 h 1437300"/>
              <a:gd name="connsiteX21" fmla="*/ 1069579 w 1236347"/>
              <a:gd name="connsiteY21" fmla="*/ 1121628 h 1437300"/>
              <a:gd name="connsiteX22" fmla="*/ 998141 w 1236347"/>
              <a:gd name="connsiteY22" fmla="*/ 1135915 h 1437300"/>
              <a:gd name="connsiteX23" fmla="*/ 1019573 w 1236347"/>
              <a:gd name="connsiteY23" fmla="*/ 1085909 h 1437300"/>
              <a:gd name="connsiteX24" fmla="*/ 1033860 w 1236347"/>
              <a:gd name="connsiteY24" fmla="*/ 1028759 h 1437300"/>
              <a:gd name="connsiteX25" fmla="*/ 1062434 w 1236347"/>
              <a:gd name="connsiteY25" fmla="*/ 971609 h 1437300"/>
              <a:gd name="connsiteX26" fmla="*/ 1119585 w 1236347"/>
              <a:gd name="connsiteY26" fmla="*/ 923984 h 1437300"/>
              <a:gd name="connsiteX27" fmla="*/ 1174354 w 1236347"/>
              <a:gd name="connsiteY27" fmla="*/ 859690 h 1437300"/>
              <a:gd name="connsiteX28" fmla="*/ 1236266 w 1236347"/>
              <a:gd name="connsiteY28" fmla="*/ 831115 h 1437300"/>
              <a:gd name="connsiteX29" fmla="*/ 1186259 w 1236347"/>
              <a:gd name="connsiteY29" fmla="*/ 778728 h 1437300"/>
              <a:gd name="connsiteX30" fmla="*/ 1133873 w 1236347"/>
              <a:gd name="connsiteY30" fmla="*/ 745390 h 1437300"/>
              <a:gd name="connsiteX31" fmla="*/ 1088629 w 1236347"/>
              <a:gd name="connsiteY31" fmla="*/ 662046 h 1437300"/>
              <a:gd name="connsiteX32" fmla="*/ 1064816 w 1236347"/>
              <a:gd name="connsiteY32" fmla="*/ 609659 h 1437300"/>
              <a:gd name="connsiteX33" fmla="*/ 1031479 w 1236347"/>
              <a:gd name="connsiteY33" fmla="*/ 535840 h 1437300"/>
              <a:gd name="connsiteX34" fmla="*/ 993379 w 1236347"/>
              <a:gd name="connsiteY34" fmla="*/ 452496 h 1437300"/>
              <a:gd name="connsiteX35" fmla="*/ 969566 w 1236347"/>
              <a:gd name="connsiteY35" fmla="*/ 397728 h 1437300"/>
              <a:gd name="connsiteX36" fmla="*/ 948136 w 1236347"/>
              <a:gd name="connsiteY36" fmla="*/ 333434 h 1437300"/>
              <a:gd name="connsiteX37" fmla="*/ 926704 w 1236347"/>
              <a:gd name="connsiteY37" fmla="*/ 242946 h 1437300"/>
              <a:gd name="connsiteX38" fmla="*/ 900510 w 1236347"/>
              <a:gd name="connsiteY38" fmla="*/ 161985 h 1437300"/>
              <a:gd name="connsiteX39" fmla="*/ 871935 w 1236347"/>
              <a:gd name="connsiteY39" fmla="*/ 88166 h 1437300"/>
              <a:gd name="connsiteX40" fmla="*/ 824310 w 1236347"/>
              <a:gd name="connsiteY40" fmla="*/ 58 h 1437300"/>
              <a:gd name="connsiteX41" fmla="*/ 852885 w 1236347"/>
              <a:gd name="connsiteY41" fmla="*/ 84506 h 1437300"/>
              <a:gd name="connsiteX42" fmla="*/ 862410 w 1236347"/>
              <a:gd name="connsiteY42" fmla="*/ 148800 h 1437300"/>
              <a:gd name="connsiteX43" fmla="*/ 848123 w 1236347"/>
              <a:gd name="connsiteY43" fmla="*/ 207228 h 1437300"/>
              <a:gd name="connsiteX44" fmla="*/ 812404 w 1236347"/>
              <a:gd name="connsiteY44" fmla="*/ 297715 h 1437300"/>
              <a:gd name="connsiteX45" fmla="*/ 798116 w 1236347"/>
              <a:gd name="connsiteY45" fmla="*/ 354865 h 1437300"/>
              <a:gd name="connsiteX46" fmla="*/ 781448 w 1236347"/>
              <a:gd name="connsiteY46" fmla="*/ 395346 h 1437300"/>
              <a:gd name="connsiteX47" fmla="*/ 755254 w 1236347"/>
              <a:gd name="connsiteY47" fmla="*/ 445353 h 1437300"/>
              <a:gd name="connsiteX48" fmla="*/ 762398 w 1236347"/>
              <a:gd name="connsiteY48" fmla="*/ 481071 h 1437300"/>
              <a:gd name="connsiteX49" fmla="*/ 733822 w 1236347"/>
              <a:gd name="connsiteY49" fmla="*/ 483453 h 1437300"/>
              <a:gd name="connsiteX50" fmla="*/ 688579 w 1236347"/>
              <a:gd name="connsiteY50" fmla="*/ 519171 h 1437300"/>
              <a:gd name="connsiteX51" fmla="*/ 643335 w 1236347"/>
              <a:gd name="connsiteY51" fmla="*/ 562034 h 1437300"/>
              <a:gd name="connsiteX52" fmla="*/ 607616 w 1236347"/>
              <a:gd name="connsiteY52" fmla="*/ 604896 h 1437300"/>
              <a:gd name="connsiteX53" fmla="*/ 602854 w 1236347"/>
              <a:gd name="connsiteY53" fmla="*/ 612040 h 1437300"/>
              <a:gd name="connsiteX54" fmla="*/ 574279 w 1236347"/>
              <a:gd name="connsiteY54" fmla="*/ 628709 h 1437300"/>
              <a:gd name="connsiteX55" fmla="*/ 555229 w 1236347"/>
              <a:gd name="connsiteY55" fmla="*/ 638234 h 1437300"/>
              <a:gd name="connsiteX56" fmla="*/ 543323 w 1236347"/>
              <a:gd name="connsiteY56" fmla="*/ 645378 h 1437300"/>
              <a:gd name="connsiteX57" fmla="*/ 536179 w 1236347"/>
              <a:gd name="connsiteY57" fmla="*/ 647759 h 1437300"/>
              <a:gd name="connsiteX58" fmla="*/ 517129 w 1236347"/>
              <a:gd name="connsiteY58" fmla="*/ 662046 h 1437300"/>
              <a:gd name="connsiteX59" fmla="*/ 500460 w 1236347"/>
              <a:gd name="connsiteY59" fmla="*/ 676334 h 1437300"/>
              <a:gd name="connsiteX60" fmla="*/ 490935 w 1236347"/>
              <a:gd name="connsiteY60" fmla="*/ 714434 h 1437300"/>
              <a:gd name="connsiteX61" fmla="*/ 490935 w 1236347"/>
              <a:gd name="connsiteY61" fmla="*/ 831115 h 1437300"/>
              <a:gd name="connsiteX62" fmla="*/ 495698 w 1236347"/>
              <a:gd name="connsiteY62" fmla="*/ 864453 h 1437300"/>
              <a:gd name="connsiteX63" fmla="*/ 493316 w 1236347"/>
              <a:gd name="connsiteY63" fmla="*/ 897790 h 1437300"/>
              <a:gd name="connsiteX64" fmla="*/ 483791 w 1236347"/>
              <a:gd name="connsiteY64" fmla="*/ 895409 h 1437300"/>
              <a:gd name="connsiteX65" fmla="*/ 479029 w 1236347"/>
              <a:gd name="connsiteY65" fmla="*/ 888265 h 1437300"/>
              <a:gd name="connsiteX66" fmla="*/ 448073 w 1236347"/>
              <a:gd name="connsiteY66" fmla="*/ 878740 h 1437300"/>
              <a:gd name="connsiteX67" fmla="*/ 445691 w 1236347"/>
              <a:gd name="connsiteY67" fmla="*/ 871596 h 1437300"/>
              <a:gd name="connsiteX68" fmla="*/ 438548 w 1236347"/>
              <a:gd name="connsiteY68" fmla="*/ 845403 h 1437300"/>
              <a:gd name="connsiteX69" fmla="*/ 421879 w 1236347"/>
              <a:gd name="connsiteY69" fmla="*/ 854928 h 1437300"/>
              <a:gd name="connsiteX70" fmla="*/ 407591 w 1236347"/>
              <a:gd name="connsiteY70" fmla="*/ 859690 h 1437300"/>
              <a:gd name="connsiteX71" fmla="*/ 398066 w 1236347"/>
              <a:gd name="connsiteY71" fmla="*/ 869215 h 1437300"/>
              <a:gd name="connsiteX72" fmla="*/ 395685 w 1236347"/>
              <a:gd name="connsiteY72" fmla="*/ 876359 h 1437300"/>
              <a:gd name="connsiteX73" fmla="*/ 388541 w 1236347"/>
              <a:gd name="connsiteY73" fmla="*/ 885884 h 1437300"/>
              <a:gd name="connsiteX74" fmla="*/ 369491 w 1236347"/>
              <a:gd name="connsiteY74" fmla="*/ 902553 h 1437300"/>
              <a:gd name="connsiteX75" fmla="*/ 371873 w 1236347"/>
              <a:gd name="connsiteY75" fmla="*/ 938271 h 1437300"/>
              <a:gd name="connsiteX76" fmla="*/ 374254 w 1236347"/>
              <a:gd name="connsiteY76" fmla="*/ 945415 h 1437300"/>
              <a:gd name="connsiteX77" fmla="*/ 381398 w 1236347"/>
              <a:gd name="connsiteY77" fmla="*/ 950178 h 1437300"/>
              <a:gd name="connsiteX78" fmla="*/ 390923 w 1236347"/>
              <a:gd name="connsiteY78" fmla="*/ 966846 h 1437300"/>
              <a:gd name="connsiteX79" fmla="*/ 393304 w 1236347"/>
              <a:gd name="connsiteY79" fmla="*/ 976371 h 1437300"/>
              <a:gd name="connsiteX80" fmla="*/ 400448 w 1236347"/>
              <a:gd name="connsiteY80" fmla="*/ 988278 h 1437300"/>
              <a:gd name="connsiteX81" fmla="*/ 407591 w 1236347"/>
              <a:gd name="connsiteY81" fmla="*/ 1023996 h 1437300"/>
              <a:gd name="connsiteX82" fmla="*/ 405210 w 1236347"/>
              <a:gd name="connsiteY82" fmla="*/ 1040665 h 1437300"/>
              <a:gd name="connsiteX83" fmla="*/ 379016 w 1236347"/>
              <a:gd name="connsiteY83" fmla="*/ 1033521 h 1437300"/>
              <a:gd name="connsiteX84" fmla="*/ 355204 w 1236347"/>
              <a:gd name="connsiteY84" fmla="*/ 1012090 h 1437300"/>
              <a:gd name="connsiteX85" fmla="*/ 350441 w 1236347"/>
              <a:gd name="connsiteY85" fmla="*/ 1004946 h 1437300"/>
              <a:gd name="connsiteX86" fmla="*/ 343298 w 1236347"/>
              <a:gd name="connsiteY86" fmla="*/ 1000184 h 1437300"/>
              <a:gd name="connsiteX87" fmla="*/ 307579 w 1236347"/>
              <a:gd name="connsiteY87" fmla="*/ 1007328 h 1437300"/>
              <a:gd name="connsiteX88" fmla="*/ 295673 w 1236347"/>
              <a:gd name="connsiteY88" fmla="*/ 1019234 h 1437300"/>
              <a:gd name="connsiteX89" fmla="*/ 288529 w 1236347"/>
              <a:gd name="connsiteY89" fmla="*/ 1043046 h 1437300"/>
              <a:gd name="connsiteX90" fmla="*/ 286148 w 1236347"/>
              <a:gd name="connsiteY90" fmla="*/ 1054953 h 1437300"/>
              <a:gd name="connsiteX91" fmla="*/ 279004 w 1236347"/>
              <a:gd name="connsiteY91" fmla="*/ 1057334 h 1437300"/>
              <a:gd name="connsiteX92" fmla="*/ 259954 w 1236347"/>
              <a:gd name="connsiteY92" fmla="*/ 1052571 h 1437300"/>
              <a:gd name="connsiteX93" fmla="*/ 252810 w 1236347"/>
              <a:gd name="connsiteY93" fmla="*/ 1040665 h 1437300"/>
              <a:gd name="connsiteX94" fmla="*/ 236141 w 1236347"/>
              <a:gd name="connsiteY94" fmla="*/ 1023996 h 1437300"/>
              <a:gd name="connsiteX95" fmla="*/ 236141 w 1236347"/>
              <a:gd name="connsiteY95" fmla="*/ 1023996 h 1437300"/>
              <a:gd name="connsiteX96" fmla="*/ 226616 w 1236347"/>
              <a:gd name="connsiteY96" fmla="*/ 1019234 h 1437300"/>
              <a:gd name="connsiteX97" fmla="*/ 207566 w 1236347"/>
              <a:gd name="connsiteY97" fmla="*/ 1007328 h 1437300"/>
              <a:gd name="connsiteX98" fmla="*/ 198041 w 1236347"/>
              <a:gd name="connsiteY98" fmla="*/ 1004946 h 1437300"/>
              <a:gd name="connsiteX99" fmla="*/ 167085 w 1236347"/>
              <a:gd name="connsiteY99" fmla="*/ 1000184 h 1437300"/>
              <a:gd name="connsiteX100" fmla="*/ 150416 w 1236347"/>
              <a:gd name="connsiteY100" fmla="*/ 995421 h 1437300"/>
              <a:gd name="connsiteX101" fmla="*/ 126604 w 1236347"/>
              <a:gd name="connsiteY101" fmla="*/ 985896 h 1437300"/>
              <a:gd name="connsiteX102" fmla="*/ 112316 w 1236347"/>
              <a:gd name="connsiteY102" fmla="*/ 978753 h 1437300"/>
              <a:gd name="connsiteX103" fmla="*/ 52785 w 1236347"/>
              <a:gd name="connsiteY103" fmla="*/ 983515 h 1437300"/>
              <a:gd name="connsiteX104" fmla="*/ 45641 w 1236347"/>
              <a:gd name="connsiteY104" fmla="*/ 988278 h 1437300"/>
              <a:gd name="connsiteX105" fmla="*/ 24210 w 1236347"/>
              <a:gd name="connsiteY105" fmla="*/ 1009709 h 1437300"/>
              <a:gd name="connsiteX106" fmla="*/ 17066 w 1236347"/>
              <a:gd name="connsiteY106" fmla="*/ 1033521 h 1437300"/>
              <a:gd name="connsiteX107" fmla="*/ 12304 w 1236347"/>
              <a:gd name="connsiteY107" fmla="*/ 1040665 h 1437300"/>
              <a:gd name="connsiteX108" fmla="*/ 9923 w 1236347"/>
              <a:gd name="connsiteY108" fmla="*/ 1081146 h 1437300"/>
              <a:gd name="connsiteX109" fmla="*/ 7541 w 1236347"/>
              <a:gd name="connsiteY109" fmla="*/ 1090671 h 1437300"/>
              <a:gd name="connsiteX110" fmla="*/ 5160 w 1236347"/>
              <a:gd name="connsiteY110" fmla="*/ 1104959 h 1437300"/>
              <a:gd name="connsiteX111" fmla="*/ 2779 w 1236347"/>
              <a:gd name="connsiteY111" fmla="*/ 1135915 h 1437300"/>
              <a:gd name="connsiteX112" fmla="*/ 398 w 1236347"/>
              <a:gd name="connsiteY112" fmla="*/ 1143059 h 1437300"/>
              <a:gd name="connsiteX113" fmla="*/ 12305 w 1236347"/>
              <a:gd name="connsiteY113" fmla="*/ 1202590 h 1437300"/>
              <a:gd name="connsiteX114" fmla="*/ 78979 w 1236347"/>
              <a:gd name="connsiteY114" fmla="*/ 1240690 h 1437300"/>
              <a:gd name="connsiteX115" fmla="*/ 138510 w 1236347"/>
              <a:gd name="connsiteY115" fmla="*/ 1276409 h 1437300"/>
              <a:gd name="connsiteX116" fmla="*/ 224235 w 1236347"/>
              <a:gd name="connsiteY116" fmla="*/ 1285934 h 1437300"/>
              <a:gd name="connsiteX117" fmla="*/ 243285 w 1236347"/>
              <a:gd name="connsiteY117" fmla="*/ 1316890 h 1437300"/>
              <a:gd name="connsiteX118" fmla="*/ 276623 w 1236347"/>
              <a:gd name="connsiteY118" fmla="*/ 1350228 h 1437300"/>
              <a:gd name="connsiteX119" fmla="*/ 343298 w 1236347"/>
              <a:gd name="connsiteY119" fmla="*/ 1345465 h 1437300"/>
              <a:gd name="connsiteX120" fmla="*/ 367110 w 1236347"/>
              <a:gd name="connsiteY120" fmla="*/ 1350228 h 1437300"/>
              <a:gd name="connsiteX121" fmla="*/ 374254 w 1236347"/>
              <a:gd name="connsiteY121" fmla="*/ 1383565 h 1437300"/>
              <a:gd name="connsiteX122" fmla="*/ 381398 w 1236347"/>
              <a:gd name="connsiteY122" fmla="*/ 1412140 h 1437300"/>
              <a:gd name="connsiteX123" fmla="*/ 381398 w 1236347"/>
              <a:gd name="connsiteY123" fmla="*/ 1435953 h 1437300"/>
              <a:gd name="connsiteX0" fmla="*/ 381398 w 1236347"/>
              <a:gd name="connsiteY0" fmla="*/ 1435953 h 1437300"/>
              <a:gd name="connsiteX1" fmla="*/ 412354 w 1236347"/>
              <a:gd name="connsiteY1" fmla="*/ 1431190 h 1437300"/>
              <a:gd name="connsiteX2" fmla="*/ 448073 w 1236347"/>
              <a:gd name="connsiteY2" fmla="*/ 1404996 h 1437300"/>
              <a:gd name="connsiteX3" fmla="*/ 500460 w 1236347"/>
              <a:gd name="connsiteY3" fmla="*/ 1376422 h 1437300"/>
              <a:gd name="connsiteX4" fmla="*/ 550466 w 1236347"/>
              <a:gd name="connsiteY4" fmla="*/ 1364515 h 1437300"/>
              <a:gd name="connsiteX5" fmla="*/ 607617 w 1236347"/>
              <a:gd name="connsiteY5" fmla="*/ 1328797 h 1437300"/>
              <a:gd name="connsiteX6" fmla="*/ 667148 w 1236347"/>
              <a:gd name="connsiteY6" fmla="*/ 1328796 h 1437300"/>
              <a:gd name="connsiteX7" fmla="*/ 645716 w 1236347"/>
              <a:gd name="connsiteY7" fmla="*/ 1295459 h 1437300"/>
              <a:gd name="connsiteX8" fmla="*/ 617142 w 1236347"/>
              <a:gd name="connsiteY8" fmla="*/ 1266884 h 1437300"/>
              <a:gd name="connsiteX9" fmla="*/ 681434 w 1236347"/>
              <a:gd name="connsiteY9" fmla="*/ 1271647 h 1437300"/>
              <a:gd name="connsiteX10" fmla="*/ 674291 w 1236347"/>
              <a:gd name="connsiteY10" fmla="*/ 1300221 h 1437300"/>
              <a:gd name="connsiteX11" fmla="*/ 693341 w 1236347"/>
              <a:gd name="connsiteY11" fmla="*/ 1312128 h 1437300"/>
              <a:gd name="connsiteX12" fmla="*/ 752872 w 1236347"/>
              <a:gd name="connsiteY12" fmla="*/ 1316890 h 1437300"/>
              <a:gd name="connsiteX13" fmla="*/ 826691 w 1236347"/>
              <a:gd name="connsiteY13" fmla="*/ 1326415 h 1437300"/>
              <a:gd name="connsiteX14" fmla="*/ 890986 w 1236347"/>
              <a:gd name="connsiteY14" fmla="*/ 1331178 h 1437300"/>
              <a:gd name="connsiteX15" fmla="*/ 938610 w 1236347"/>
              <a:gd name="connsiteY15" fmla="*/ 1333559 h 1437300"/>
              <a:gd name="connsiteX16" fmla="*/ 952898 w 1236347"/>
              <a:gd name="connsiteY16" fmla="*/ 1312127 h 1437300"/>
              <a:gd name="connsiteX17" fmla="*/ 988616 w 1236347"/>
              <a:gd name="connsiteY17" fmla="*/ 1290696 h 1437300"/>
              <a:gd name="connsiteX18" fmla="*/ 1019572 w 1236347"/>
              <a:gd name="connsiteY18" fmla="*/ 1259740 h 1437300"/>
              <a:gd name="connsiteX19" fmla="*/ 1036241 w 1236347"/>
              <a:gd name="connsiteY19" fmla="*/ 1216878 h 1437300"/>
              <a:gd name="connsiteX20" fmla="*/ 1062435 w 1236347"/>
              <a:gd name="connsiteY20" fmla="*/ 1150203 h 1437300"/>
              <a:gd name="connsiteX21" fmla="*/ 1069579 w 1236347"/>
              <a:gd name="connsiteY21" fmla="*/ 1121628 h 1437300"/>
              <a:gd name="connsiteX22" fmla="*/ 998141 w 1236347"/>
              <a:gd name="connsiteY22" fmla="*/ 1135915 h 1437300"/>
              <a:gd name="connsiteX23" fmla="*/ 1019573 w 1236347"/>
              <a:gd name="connsiteY23" fmla="*/ 1085909 h 1437300"/>
              <a:gd name="connsiteX24" fmla="*/ 1033860 w 1236347"/>
              <a:gd name="connsiteY24" fmla="*/ 1028759 h 1437300"/>
              <a:gd name="connsiteX25" fmla="*/ 1062434 w 1236347"/>
              <a:gd name="connsiteY25" fmla="*/ 971609 h 1437300"/>
              <a:gd name="connsiteX26" fmla="*/ 1119585 w 1236347"/>
              <a:gd name="connsiteY26" fmla="*/ 923984 h 1437300"/>
              <a:gd name="connsiteX27" fmla="*/ 1174354 w 1236347"/>
              <a:gd name="connsiteY27" fmla="*/ 859690 h 1437300"/>
              <a:gd name="connsiteX28" fmla="*/ 1236266 w 1236347"/>
              <a:gd name="connsiteY28" fmla="*/ 831115 h 1437300"/>
              <a:gd name="connsiteX29" fmla="*/ 1186259 w 1236347"/>
              <a:gd name="connsiteY29" fmla="*/ 778728 h 1437300"/>
              <a:gd name="connsiteX30" fmla="*/ 1133873 w 1236347"/>
              <a:gd name="connsiteY30" fmla="*/ 745390 h 1437300"/>
              <a:gd name="connsiteX31" fmla="*/ 1088629 w 1236347"/>
              <a:gd name="connsiteY31" fmla="*/ 662046 h 1437300"/>
              <a:gd name="connsiteX32" fmla="*/ 1064816 w 1236347"/>
              <a:gd name="connsiteY32" fmla="*/ 609659 h 1437300"/>
              <a:gd name="connsiteX33" fmla="*/ 1031479 w 1236347"/>
              <a:gd name="connsiteY33" fmla="*/ 535840 h 1437300"/>
              <a:gd name="connsiteX34" fmla="*/ 993379 w 1236347"/>
              <a:gd name="connsiteY34" fmla="*/ 452496 h 1437300"/>
              <a:gd name="connsiteX35" fmla="*/ 969566 w 1236347"/>
              <a:gd name="connsiteY35" fmla="*/ 397728 h 1437300"/>
              <a:gd name="connsiteX36" fmla="*/ 948136 w 1236347"/>
              <a:gd name="connsiteY36" fmla="*/ 333434 h 1437300"/>
              <a:gd name="connsiteX37" fmla="*/ 926704 w 1236347"/>
              <a:gd name="connsiteY37" fmla="*/ 242946 h 1437300"/>
              <a:gd name="connsiteX38" fmla="*/ 900510 w 1236347"/>
              <a:gd name="connsiteY38" fmla="*/ 161985 h 1437300"/>
              <a:gd name="connsiteX39" fmla="*/ 871935 w 1236347"/>
              <a:gd name="connsiteY39" fmla="*/ 88166 h 1437300"/>
              <a:gd name="connsiteX40" fmla="*/ 824310 w 1236347"/>
              <a:gd name="connsiteY40" fmla="*/ 58 h 1437300"/>
              <a:gd name="connsiteX41" fmla="*/ 852885 w 1236347"/>
              <a:gd name="connsiteY41" fmla="*/ 84506 h 1437300"/>
              <a:gd name="connsiteX42" fmla="*/ 862410 w 1236347"/>
              <a:gd name="connsiteY42" fmla="*/ 148800 h 1437300"/>
              <a:gd name="connsiteX43" fmla="*/ 848123 w 1236347"/>
              <a:gd name="connsiteY43" fmla="*/ 207228 h 1437300"/>
              <a:gd name="connsiteX44" fmla="*/ 812404 w 1236347"/>
              <a:gd name="connsiteY44" fmla="*/ 297715 h 1437300"/>
              <a:gd name="connsiteX45" fmla="*/ 798116 w 1236347"/>
              <a:gd name="connsiteY45" fmla="*/ 354865 h 1437300"/>
              <a:gd name="connsiteX46" fmla="*/ 781448 w 1236347"/>
              <a:gd name="connsiteY46" fmla="*/ 395346 h 1437300"/>
              <a:gd name="connsiteX47" fmla="*/ 755254 w 1236347"/>
              <a:gd name="connsiteY47" fmla="*/ 445353 h 1437300"/>
              <a:gd name="connsiteX48" fmla="*/ 762398 w 1236347"/>
              <a:gd name="connsiteY48" fmla="*/ 481071 h 1437300"/>
              <a:gd name="connsiteX49" fmla="*/ 733822 w 1236347"/>
              <a:gd name="connsiteY49" fmla="*/ 483453 h 1437300"/>
              <a:gd name="connsiteX50" fmla="*/ 688579 w 1236347"/>
              <a:gd name="connsiteY50" fmla="*/ 519171 h 1437300"/>
              <a:gd name="connsiteX51" fmla="*/ 643335 w 1236347"/>
              <a:gd name="connsiteY51" fmla="*/ 562034 h 1437300"/>
              <a:gd name="connsiteX52" fmla="*/ 607616 w 1236347"/>
              <a:gd name="connsiteY52" fmla="*/ 604896 h 1437300"/>
              <a:gd name="connsiteX53" fmla="*/ 602854 w 1236347"/>
              <a:gd name="connsiteY53" fmla="*/ 612040 h 1437300"/>
              <a:gd name="connsiteX54" fmla="*/ 574279 w 1236347"/>
              <a:gd name="connsiteY54" fmla="*/ 628709 h 1437300"/>
              <a:gd name="connsiteX55" fmla="*/ 555229 w 1236347"/>
              <a:gd name="connsiteY55" fmla="*/ 638234 h 1437300"/>
              <a:gd name="connsiteX56" fmla="*/ 543323 w 1236347"/>
              <a:gd name="connsiteY56" fmla="*/ 645378 h 1437300"/>
              <a:gd name="connsiteX57" fmla="*/ 536179 w 1236347"/>
              <a:gd name="connsiteY57" fmla="*/ 647759 h 1437300"/>
              <a:gd name="connsiteX58" fmla="*/ 517129 w 1236347"/>
              <a:gd name="connsiteY58" fmla="*/ 662046 h 1437300"/>
              <a:gd name="connsiteX59" fmla="*/ 500460 w 1236347"/>
              <a:gd name="connsiteY59" fmla="*/ 676334 h 1437300"/>
              <a:gd name="connsiteX60" fmla="*/ 490935 w 1236347"/>
              <a:gd name="connsiteY60" fmla="*/ 714434 h 1437300"/>
              <a:gd name="connsiteX61" fmla="*/ 490935 w 1236347"/>
              <a:gd name="connsiteY61" fmla="*/ 831115 h 1437300"/>
              <a:gd name="connsiteX62" fmla="*/ 495698 w 1236347"/>
              <a:gd name="connsiteY62" fmla="*/ 864453 h 1437300"/>
              <a:gd name="connsiteX63" fmla="*/ 493316 w 1236347"/>
              <a:gd name="connsiteY63" fmla="*/ 897790 h 1437300"/>
              <a:gd name="connsiteX64" fmla="*/ 483791 w 1236347"/>
              <a:gd name="connsiteY64" fmla="*/ 895409 h 1437300"/>
              <a:gd name="connsiteX65" fmla="*/ 479029 w 1236347"/>
              <a:gd name="connsiteY65" fmla="*/ 888265 h 1437300"/>
              <a:gd name="connsiteX66" fmla="*/ 448073 w 1236347"/>
              <a:gd name="connsiteY66" fmla="*/ 878740 h 1437300"/>
              <a:gd name="connsiteX67" fmla="*/ 445691 w 1236347"/>
              <a:gd name="connsiteY67" fmla="*/ 871596 h 1437300"/>
              <a:gd name="connsiteX68" fmla="*/ 438548 w 1236347"/>
              <a:gd name="connsiteY68" fmla="*/ 845403 h 1437300"/>
              <a:gd name="connsiteX69" fmla="*/ 421879 w 1236347"/>
              <a:gd name="connsiteY69" fmla="*/ 854928 h 1437300"/>
              <a:gd name="connsiteX70" fmla="*/ 407591 w 1236347"/>
              <a:gd name="connsiteY70" fmla="*/ 859690 h 1437300"/>
              <a:gd name="connsiteX71" fmla="*/ 398066 w 1236347"/>
              <a:gd name="connsiteY71" fmla="*/ 869215 h 1437300"/>
              <a:gd name="connsiteX72" fmla="*/ 395685 w 1236347"/>
              <a:gd name="connsiteY72" fmla="*/ 876359 h 1437300"/>
              <a:gd name="connsiteX73" fmla="*/ 388541 w 1236347"/>
              <a:gd name="connsiteY73" fmla="*/ 885884 h 1437300"/>
              <a:gd name="connsiteX74" fmla="*/ 369491 w 1236347"/>
              <a:gd name="connsiteY74" fmla="*/ 902553 h 1437300"/>
              <a:gd name="connsiteX75" fmla="*/ 371873 w 1236347"/>
              <a:gd name="connsiteY75" fmla="*/ 938271 h 1437300"/>
              <a:gd name="connsiteX76" fmla="*/ 374254 w 1236347"/>
              <a:gd name="connsiteY76" fmla="*/ 945415 h 1437300"/>
              <a:gd name="connsiteX77" fmla="*/ 381398 w 1236347"/>
              <a:gd name="connsiteY77" fmla="*/ 950178 h 1437300"/>
              <a:gd name="connsiteX78" fmla="*/ 390923 w 1236347"/>
              <a:gd name="connsiteY78" fmla="*/ 966846 h 1437300"/>
              <a:gd name="connsiteX79" fmla="*/ 393304 w 1236347"/>
              <a:gd name="connsiteY79" fmla="*/ 976371 h 1437300"/>
              <a:gd name="connsiteX80" fmla="*/ 400448 w 1236347"/>
              <a:gd name="connsiteY80" fmla="*/ 988278 h 1437300"/>
              <a:gd name="connsiteX81" fmla="*/ 407591 w 1236347"/>
              <a:gd name="connsiteY81" fmla="*/ 1023996 h 1437300"/>
              <a:gd name="connsiteX82" fmla="*/ 405210 w 1236347"/>
              <a:gd name="connsiteY82" fmla="*/ 1040665 h 1437300"/>
              <a:gd name="connsiteX83" fmla="*/ 379016 w 1236347"/>
              <a:gd name="connsiteY83" fmla="*/ 1033521 h 1437300"/>
              <a:gd name="connsiteX84" fmla="*/ 355204 w 1236347"/>
              <a:gd name="connsiteY84" fmla="*/ 1012090 h 1437300"/>
              <a:gd name="connsiteX85" fmla="*/ 350441 w 1236347"/>
              <a:gd name="connsiteY85" fmla="*/ 1004946 h 1437300"/>
              <a:gd name="connsiteX86" fmla="*/ 343298 w 1236347"/>
              <a:gd name="connsiteY86" fmla="*/ 1000184 h 1437300"/>
              <a:gd name="connsiteX87" fmla="*/ 307579 w 1236347"/>
              <a:gd name="connsiteY87" fmla="*/ 1007328 h 1437300"/>
              <a:gd name="connsiteX88" fmla="*/ 295673 w 1236347"/>
              <a:gd name="connsiteY88" fmla="*/ 1019234 h 1437300"/>
              <a:gd name="connsiteX89" fmla="*/ 288529 w 1236347"/>
              <a:gd name="connsiteY89" fmla="*/ 1043046 h 1437300"/>
              <a:gd name="connsiteX90" fmla="*/ 286148 w 1236347"/>
              <a:gd name="connsiteY90" fmla="*/ 1054953 h 1437300"/>
              <a:gd name="connsiteX91" fmla="*/ 279004 w 1236347"/>
              <a:gd name="connsiteY91" fmla="*/ 1057334 h 1437300"/>
              <a:gd name="connsiteX92" fmla="*/ 259954 w 1236347"/>
              <a:gd name="connsiteY92" fmla="*/ 1052571 h 1437300"/>
              <a:gd name="connsiteX93" fmla="*/ 252810 w 1236347"/>
              <a:gd name="connsiteY93" fmla="*/ 1040665 h 1437300"/>
              <a:gd name="connsiteX94" fmla="*/ 236141 w 1236347"/>
              <a:gd name="connsiteY94" fmla="*/ 1023996 h 1437300"/>
              <a:gd name="connsiteX95" fmla="*/ 236141 w 1236347"/>
              <a:gd name="connsiteY95" fmla="*/ 1023996 h 1437300"/>
              <a:gd name="connsiteX96" fmla="*/ 226616 w 1236347"/>
              <a:gd name="connsiteY96" fmla="*/ 1019234 h 1437300"/>
              <a:gd name="connsiteX97" fmla="*/ 207566 w 1236347"/>
              <a:gd name="connsiteY97" fmla="*/ 1007328 h 1437300"/>
              <a:gd name="connsiteX98" fmla="*/ 198041 w 1236347"/>
              <a:gd name="connsiteY98" fmla="*/ 1004946 h 1437300"/>
              <a:gd name="connsiteX99" fmla="*/ 167085 w 1236347"/>
              <a:gd name="connsiteY99" fmla="*/ 1000184 h 1437300"/>
              <a:gd name="connsiteX100" fmla="*/ 150416 w 1236347"/>
              <a:gd name="connsiteY100" fmla="*/ 995421 h 1437300"/>
              <a:gd name="connsiteX101" fmla="*/ 126604 w 1236347"/>
              <a:gd name="connsiteY101" fmla="*/ 985896 h 1437300"/>
              <a:gd name="connsiteX102" fmla="*/ 112316 w 1236347"/>
              <a:gd name="connsiteY102" fmla="*/ 978753 h 1437300"/>
              <a:gd name="connsiteX103" fmla="*/ 52785 w 1236347"/>
              <a:gd name="connsiteY103" fmla="*/ 983515 h 1437300"/>
              <a:gd name="connsiteX104" fmla="*/ 45641 w 1236347"/>
              <a:gd name="connsiteY104" fmla="*/ 988278 h 1437300"/>
              <a:gd name="connsiteX105" fmla="*/ 24210 w 1236347"/>
              <a:gd name="connsiteY105" fmla="*/ 1009709 h 1437300"/>
              <a:gd name="connsiteX106" fmla="*/ 17066 w 1236347"/>
              <a:gd name="connsiteY106" fmla="*/ 1033521 h 1437300"/>
              <a:gd name="connsiteX107" fmla="*/ 12304 w 1236347"/>
              <a:gd name="connsiteY107" fmla="*/ 1040665 h 1437300"/>
              <a:gd name="connsiteX108" fmla="*/ 9923 w 1236347"/>
              <a:gd name="connsiteY108" fmla="*/ 1081146 h 1437300"/>
              <a:gd name="connsiteX109" fmla="*/ 7541 w 1236347"/>
              <a:gd name="connsiteY109" fmla="*/ 1090671 h 1437300"/>
              <a:gd name="connsiteX110" fmla="*/ 5160 w 1236347"/>
              <a:gd name="connsiteY110" fmla="*/ 1104959 h 1437300"/>
              <a:gd name="connsiteX111" fmla="*/ 2779 w 1236347"/>
              <a:gd name="connsiteY111" fmla="*/ 1135915 h 1437300"/>
              <a:gd name="connsiteX112" fmla="*/ 398 w 1236347"/>
              <a:gd name="connsiteY112" fmla="*/ 1143059 h 1437300"/>
              <a:gd name="connsiteX113" fmla="*/ 12305 w 1236347"/>
              <a:gd name="connsiteY113" fmla="*/ 1202590 h 1437300"/>
              <a:gd name="connsiteX114" fmla="*/ 76598 w 1236347"/>
              <a:gd name="connsiteY114" fmla="*/ 1250215 h 1437300"/>
              <a:gd name="connsiteX115" fmla="*/ 138510 w 1236347"/>
              <a:gd name="connsiteY115" fmla="*/ 1276409 h 1437300"/>
              <a:gd name="connsiteX116" fmla="*/ 224235 w 1236347"/>
              <a:gd name="connsiteY116" fmla="*/ 1285934 h 1437300"/>
              <a:gd name="connsiteX117" fmla="*/ 243285 w 1236347"/>
              <a:gd name="connsiteY117" fmla="*/ 1316890 h 1437300"/>
              <a:gd name="connsiteX118" fmla="*/ 276623 w 1236347"/>
              <a:gd name="connsiteY118" fmla="*/ 1350228 h 1437300"/>
              <a:gd name="connsiteX119" fmla="*/ 343298 w 1236347"/>
              <a:gd name="connsiteY119" fmla="*/ 1345465 h 1437300"/>
              <a:gd name="connsiteX120" fmla="*/ 367110 w 1236347"/>
              <a:gd name="connsiteY120" fmla="*/ 1350228 h 1437300"/>
              <a:gd name="connsiteX121" fmla="*/ 374254 w 1236347"/>
              <a:gd name="connsiteY121" fmla="*/ 1383565 h 1437300"/>
              <a:gd name="connsiteX122" fmla="*/ 381398 w 1236347"/>
              <a:gd name="connsiteY122" fmla="*/ 1412140 h 1437300"/>
              <a:gd name="connsiteX123" fmla="*/ 381398 w 1236347"/>
              <a:gd name="connsiteY123" fmla="*/ 1435953 h 1437300"/>
              <a:gd name="connsiteX0" fmla="*/ 381477 w 1236426"/>
              <a:gd name="connsiteY0" fmla="*/ 1435953 h 1437300"/>
              <a:gd name="connsiteX1" fmla="*/ 412433 w 1236426"/>
              <a:gd name="connsiteY1" fmla="*/ 1431190 h 1437300"/>
              <a:gd name="connsiteX2" fmla="*/ 448152 w 1236426"/>
              <a:gd name="connsiteY2" fmla="*/ 1404996 h 1437300"/>
              <a:gd name="connsiteX3" fmla="*/ 500539 w 1236426"/>
              <a:gd name="connsiteY3" fmla="*/ 1376422 h 1437300"/>
              <a:gd name="connsiteX4" fmla="*/ 550545 w 1236426"/>
              <a:gd name="connsiteY4" fmla="*/ 1364515 h 1437300"/>
              <a:gd name="connsiteX5" fmla="*/ 607696 w 1236426"/>
              <a:gd name="connsiteY5" fmla="*/ 1328797 h 1437300"/>
              <a:gd name="connsiteX6" fmla="*/ 667227 w 1236426"/>
              <a:gd name="connsiteY6" fmla="*/ 1328796 h 1437300"/>
              <a:gd name="connsiteX7" fmla="*/ 645795 w 1236426"/>
              <a:gd name="connsiteY7" fmla="*/ 1295459 h 1437300"/>
              <a:gd name="connsiteX8" fmla="*/ 617221 w 1236426"/>
              <a:gd name="connsiteY8" fmla="*/ 1266884 h 1437300"/>
              <a:gd name="connsiteX9" fmla="*/ 681513 w 1236426"/>
              <a:gd name="connsiteY9" fmla="*/ 1271647 h 1437300"/>
              <a:gd name="connsiteX10" fmla="*/ 674370 w 1236426"/>
              <a:gd name="connsiteY10" fmla="*/ 1300221 h 1437300"/>
              <a:gd name="connsiteX11" fmla="*/ 693420 w 1236426"/>
              <a:gd name="connsiteY11" fmla="*/ 1312128 h 1437300"/>
              <a:gd name="connsiteX12" fmla="*/ 752951 w 1236426"/>
              <a:gd name="connsiteY12" fmla="*/ 1316890 h 1437300"/>
              <a:gd name="connsiteX13" fmla="*/ 826770 w 1236426"/>
              <a:gd name="connsiteY13" fmla="*/ 1326415 h 1437300"/>
              <a:gd name="connsiteX14" fmla="*/ 891065 w 1236426"/>
              <a:gd name="connsiteY14" fmla="*/ 1331178 h 1437300"/>
              <a:gd name="connsiteX15" fmla="*/ 938689 w 1236426"/>
              <a:gd name="connsiteY15" fmla="*/ 1333559 h 1437300"/>
              <a:gd name="connsiteX16" fmla="*/ 952977 w 1236426"/>
              <a:gd name="connsiteY16" fmla="*/ 1312127 h 1437300"/>
              <a:gd name="connsiteX17" fmla="*/ 988695 w 1236426"/>
              <a:gd name="connsiteY17" fmla="*/ 1290696 h 1437300"/>
              <a:gd name="connsiteX18" fmla="*/ 1019651 w 1236426"/>
              <a:gd name="connsiteY18" fmla="*/ 1259740 h 1437300"/>
              <a:gd name="connsiteX19" fmla="*/ 1036320 w 1236426"/>
              <a:gd name="connsiteY19" fmla="*/ 1216878 h 1437300"/>
              <a:gd name="connsiteX20" fmla="*/ 1062514 w 1236426"/>
              <a:gd name="connsiteY20" fmla="*/ 1150203 h 1437300"/>
              <a:gd name="connsiteX21" fmla="*/ 1069658 w 1236426"/>
              <a:gd name="connsiteY21" fmla="*/ 1121628 h 1437300"/>
              <a:gd name="connsiteX22" fmla="*/ 998220 w 1236426"/>
              <a:gd name="connsiteY22" fmla="*/ 1135915 h 1437300"/>
              <a:gd name="connsiteX23" fmla="*/ 1019652 w 1236426"/>
              <a:gd name="connsiteY23" fmla="*/ 1085909 h 1437300"/>
              <a:gd name="connsiteX24" fmla="*/ 1033939 w 1236426"/>
              <a:gd name="connsiteY24" fmla="*/ 1028759 h 1437300"/>
              <a:gd name="connsiteX25" fmla="*/ 1062513 w 1236426"/>
              <a:gd name="connsiteY25" fmla="*/ 971609 h 1437300"/>
              <a:gd name="connsiteX26" fmla="*/ 1119664 w 1236426"/>
              <a:gd name="connsiteY26" fmla="*/ 923984 h 1437300"/>
              <a:gd name="connsiteX27" fmla="*/ 1174433 w 1236426"/>
              <a:gd name="connsiteY27" fmla="*/ 859690 h 1437300"/>
              <a:gd name="connsiteX28" fmla="*/ 1236345 w 1236426"/>
              <a:gd name="connsiteY28" fmla="*/ 831115 h 1437300"/>
              <a:gd name="connsiteX29" fmla="*/ 1186338 w 1236426"/>
              <a:gd name="connsiteY29" fmla="*/ 778728 h 1437300"/>
              <a:gd name="connsiteX30" fmla="*/ 1133952 w 1236426"/>
              <a:gd name="connsiteY30" fmla="*/ 745390 h 1437300"/>
              <a:gd name="connsiteX31" fmla="*/ 1088708 w 1236426"/>
              <a:gd name="connsiteY31" fmla="*/ 662046 h 1437300"/>
              <a:gd name="connsiteX32" fmla="*/ 1064895 w 1236426"/>
              <a:gd name="connsiteY32" fmla="*/ 609659 h 1437300"/>
              <a:gd name="connsiteX33" fmla="*/ 1031558 w 1236426"/>
              <a:gd name="connsiteY33" fmla="*/ 535840 h 1437300"/>
              <a:gd name="connsiteX34" fmla="*/ 993458 w 1236426"/>
              <a:gd name="connsiteY34" fmla="*/ 452496 h 1437300"/>
              <a:gd name="connsiteX35" fmla="*/ 969645 w 1236426"/>
              <a:gd name="connsiteY35" fmla="*/ 397728 h 1437300"/>
              <a:gd name="connsiteX36" fmla="*/ 948215 w 1236426"/>
              <a:gd name="connsiteY36" fmla="*/ 333434 h 1437300"/>
              <a:gd name="connsiteX37" fmla="*/ 926783 w 1236426"/>
              <a:gd name="connsiteY37" fmla="*/ 242946 h 1437300"/>
              <a:gd name="connsiteX38" fmla="*/ 900589 w 1236426"/>
              <a:gd name="connsiteY38" fmla="*/ 161985 h 1437300"/>
              <a:gd name="connsiteX39" fmla="*/ 872014 w 1236426"/>
              <a:gd name="connsiteY39" fmla="*/ 88166 h 1437300"/>
              <a:gd name="connsiteX40" fmla="*/ 824389 w 1236426"/>
              <a:gd name="connsiteY40" fmla="*/ 58 h 1437300"/>
              <a:gd name="connsiteX41" fmla="*/ 852964 w 1236426"/>
              <a:gd name="connsiteY41" fmla="*/ 84506 h 1437300"/>
              <a:gd name="connsiteX42" fmla="*/ 862489 w 1236426"/>
              <a:gd name="connsiteY42" fmla="*/ 148800 h 1437300"/>
              <a:gd name="connsiteX43" fmla="*/ 848202 w 1236426"/>
              <a:gd name="connsiteY43" fmla="*/ 207228 h 1437300"/>
              <a:gd name="connsiteX44" fmla="*/ 812483 w 1236426"/>
              <a:gd name="connsiteY44" fmla="*/ 297715 h 1437300"/>
              <a:gd name="connsiteX45" fmla="*/ 798195 w 1236426"/>
              <a:gd name="connsiteY45" fmla="*/ 354865 h 1437300"/>
              <a:gd name="connsiteX46" fmla="*/ 781527 w 1236426"/>
              <a:gd name="connsiteY46" fmla="*/ 395346 h 1437300"/>
              <a:gd name="connsiteX47" fmla="*/ 755333 w 1236426"/>
              <a:gd name="connsiteY47" fmla="*/ 445353 h 1437300"/>
              <a:gd name="connsiteX48" fmla="*/ 762477 w 1236426"/>
              <a:gd name="connsiteY48" fmla="*/ 481071 h 1437300"/>
              <a:gd name="connsiteX49" fmla="*/ 733901 w 1236426"/>
              <a:gd name="connsiteY49" fmla="*/ 483453 h 1437300"/>
              <a:gd name="connsiteX50" fmla="*/ 688658 w 1236426"/>
              <a:gd name="connsiteY50" fmla="*/ 519171 h 1437300"/>
              <a:gd name="connsiteX51" fmla="*/ 643414 w 1236426"/>
              <a:gd name="connsiteY51" fmla="*/ 562034 h 1437300"/>
              <a:gd name="connsiteX52" fmla="*/ 607695 w 1236426"/>
              <a:gd name="connsiteY52" fmla="*/ 604896 h 1437300"/>
              <a:gd name="connsiteX53" fmla="*/ 602933 w 1236426"/>
              <a:gd name="connsiteY53" fmla="*/ 612040 h 1437300"/>
              <a:gd name="connsiteX54" fmla="*/ 574358 w 1236426"/>
              <a:gd name="connsiteY54" fmla="*/ 628709 h 1437300"/>
              <a:gd name="connsiteX55" fmla="*/ 555308 w 1236426"/>
              <a:gd name="connsiteY55" fmla="*/ 638234 h 1437300"/>
              <a:gd name="connsiteX56" fmla="*/ 543402 w 1236426"/>
              <a:gd name="connsiteY56" fmla="*/ 645378 h 1437300"/>
              <a:gd name="connsiteX57" fmla="*/ 536258 w 1236426"/>
              <a:gd name="connsiteY57" fmla="*/ 647759 h 1437300"/>
              <a:gd name="connsiteX58" fmla="*/ 517208 w 1236426"/>
              <a:gd name="connsiteY58" fmla="*/ 662046 h 1437300"/>
              <a:gd name="connsiteX59" fmla="*/ 500539 w 1236426"/>
              <a:gd name="connsiteY59" fmla="*/ 676334 h 1437300"/>
              <a:gd name="connsiteX60" fmla="*/ 491014 w 1236426"/>
              <a:gd name="connsiteY60" fmla="*/ 714434 h 1437300"/>
              <a:gd name="connsiteX61" fmla="*/ 491014 w 1236426"/>
              <a:gd name="connsiteY61" fmla="*/ 831115 h 1437300"/>
              <a:gd name="connsiteX62" fmla="*/ 495777 w 1236426"/>
              <a:gd name="connsiteY62" fmla="*/ 864453 h 1437300"/>
              <a:gd name="connsiteX63" fmla="*/ 493395 w 1236426"/>
              <a:gd name="connsiteY63" fmla="*/ 897790 h 1437300"/>
              <a:gd name="connsiteX64" fmla="*/ 483870 w 1236426"/>
              <a:gd name="connsiteY64" fmla="*/ 895409 h 1437300"/>
              <a:gd name="connsiteX65" fmla="*/ 479108 w 1236426"/>
              <a:gd name="connsiteY65" fmla="*/ 888265 h 1437300"/>
              <a:gd name="connsiteX66" fmla="*/ 448152 w 1236426"/>
              <a:gd name="connsiteY66" fmla="*/ 878740 h 1437300"/>
              <a:gd name="connsiteX67" fmla="*/ 445770 w 1236426"/>
              <a:gd name="connsiteY67" fmla="*/ 871596 h 1437300"/>
              <a:gd name="connsiteX68" fmla="*/ 438627 w 1236426"/>
              <a:gd name="connsiteY68" fmla="*/ 845403 h 1437300"/>
              <a:gd name="connsiteX69" fmla="*/ 421958 w 1236426"/>
              <a:gd name="connsiteY69" fmla="*/ 854928 h 1437300"/>
              <a:gd name="connsiteX70" fmla="*/ 407670 w 1236426"/>
              <a:gd name="connsiteY70" fmla="*/ 859690 h 1437300"/>
              <a:gd name="connsiteX71" fmla="*/ 398145 w 1236426"/>
              <a:gd name="connsiteY71" fmla="*/ 869215 h 1437300"/>
              <a:gd name="connsiteX72" fmla="*/ 395764 w 1236426"/>
              <a:gd name="connsiteY72" fmla="*/ 876359 h 1437300"/>
              <a:gd name="connsiteX73" fmla="*/ 388620 w 1236426"/>
              <a:gd name="connsiteY73" fmla="*/ 885884 h 1437300"/>
              <a:gd name="connsiteX74" fmla="*/ 369570 w 1236426"/>
              <a:gd name="connsiteY74" fmla="*/ 902553 h 1437300"/>
              <a:gd name="connsiteX75" fmla="*/ 371952 w 1236426"/>
              <a:gd name="connsiteY75" fmla="*/ 938271 h 1437300"/>
              <a:gd name="connsiteX76" fmla="*/ 374333 w 1236426"/>
              <a:gd name="connsiteY76" fmla="*/ 945415 h 1437300"/>
              <a:gd name="connsiteX77" fmla="*/ 381477 w 1236426"/>
              <a:gd name="connsiteY77" fmla="*/ 950178 h 1437300"/>
              <a:gd name="connsiteX78" fmla="*/ 391002 w 1236426"/>
              <a:gd name="connsiteY78" fmla="*/ 966846 h 1437300"/>
              <a:gd name="connsiteX79" fmla="*/ 393383 w 1236426"/>
              <a:gd name="connsiteY79" fmla="*/ 976371 h 1437300"/>
              <a:gd name="connsiteX80" fmla="*/ 400527 w 1236426"/>
              <a:gd name="connsiteY80" fmla="*/ 988278 h 1437300"/>
              <a:gd name="connsiteX81" fmla="*/ 407670 w 1236426"/>
              <a:gd name="connsiteY81" fmla="*/ 1023996 h 1437300"/>
              <a:gd name="connsiteX82" fmla="*/ 405289 w 1236426"/>
              <a:gd name="connsiteY82" fmla="*/ 1040665 h 1437300"/>
              <a:gd name="connsiteX83" fmla="*/ 379095 w 1236426"/>
              <a:gd name="connsiteY83" fmla="*/ 1033521 h 1437300"/>
              <a:gd name="connsiteX84" fmla="*/ 355283 w 1236426"/>
              <a:gd name="connsiteY84" fmla="*/ 1012090 h 1437300"/>
              <a:gd name="connsiteX85" fmla="*/ 350520 w 1236426"/>
              <a:gd name="connsiteY85" fmla="*/ 1004946 h 1437300"/>
              <a:gd name="connsiteX86" fmla="*/ 343377 w 1236426"/>
              <a:gd name="connsiteY86" fmla="*/ 1000184 h 1437300"/>
              <a:gd name="connsiteX87" fmla="*/ 307658 w 1236426"/>
              <a:gd name="connsiteY87" fmla="*/ 1007328 h 1437300"/>
              <a:gd name="connsiteX88" fmla="*/ 295752 w 1236426"/>
              <a:gd name="connsiteY88" fmla="*/ 1019234 h 1437300"/>
              <a:gd name="connsiteX89" fmla="*/ 288608 w 1236426"/>
              <a:gd name="connsiteY89" fmla="*/ 1043046 h 1437300"/>
              <a:gd name="connsiteX90" fmla="*/ 286227 w 1236426"/>
              <a:gd name="connsiteY90" fmla="*/ 1054953 h 1437300"/>
              <a:gd name="connsiteX91" fmla="*/ 279083 w 1236426"/>
              <a:gd name="connsiteY91" fmla="*/ 1057334 h 1437300"/>
              <a:gd name="connsiteX92" fmla="*/ 260033 w 1236426"/>
              <a:gd name="connsiteY92" fmla="*/ 1052571 h 1437300"/>
              <a:gd name="connsiteX93" fmla="*/ 252889 w 1236426"/>
              <a:gd name="connsiteY93" fmla="*/ 1040665 h 1437300"/>
              <a:gd name="connsiteX94" fmla="*/ 236220 w 1236426"/>
              <a:gd name="connsiteY94" fmla="*/ 1023996 h 1437300"/>
              <a:gd name="connsiteX95" fmla="*/ 236220 w 1236426"/>
              <a:gd name="connsiteY95" fmla="*/ 1023996 h 1437300"/>
              <a:gd name="connsiteX96" fmla="*/ 226695 w 1236426"/>
              <a:gd name="connsiteY96" fmla="*/ 1019234 h 1437300"/>
              <a:gd name="connsiteX97" fmla="*/ 207645 w 1236426"/>
              <a:gd name="connsiteY97" fmla="*/ 1007328 h 1437300"/>
              <a:gd name="connsiteX98" fmla="*/ 198120 w 1236426"/>
              <a:gd name="connsiteY98" fmla="*/ 1004946 h 1437300"/>
              <a:gd name="connsiteX99" fmla="*/ 167164 w 1236426"/>
              <a:gd name="connsiteY99" fmla="*/ 1000184 h 1437300"/>
              <a:gd name="connsiteX100" fmla="*/ 150495 w 1236426"/>
              <a:gd name="connsiteY100" fmla="*/ 995421 h 1437300"/>
              <a:gd name="connsiteX101" fmla="*/ 126683 w 1236426"/>
              <a:gd name="connsiteY101" fmla="*/ 985896 h 1437300"/>
              <a:gd name="connsiteX102" fmla="*/ 112395 w 1236426"/>
              <a:gd name="connsiteY102" fmla="*/ 978753 h 1437300"/>
              <a:gd name="connsiteX103" fmla="*/ 52864 w 1236426"/>
              <a:gd name="connsiteY103" fmla="*/ 983515 h 1437300"/>
              <a:gd name="connsiteX104" fmla="*/ 45720 w 1236426"/>
              <a:gd name="connsiteY104" fmla="*/ 988278 h 1437300"/>
              <a:gd name="connsiteX105" fmla="*/ 24289 w 1236426"/>
              <a:gd name="connsiteY105" fmla="*/ 1009709 h 1437300"/>
              <a:gd name="connsiteX106" fmla="*/ 17145 w 1236426"/>
              <a:gd name="connsiteY106" fmla="*/ 1033521 h 1437300"/>
              <a:gd name="connsiteX107" fmla="*/ 12383 w 1236426"/>
              <a:gd name="connsiteY107" fmla="*/ 1040665 h 1437300"/>
              <a:gd name="connsiteX108" fmla="*/ 10002 w 1236426"/>
              <a:gd name="connsiteY108" fmla="*/ 1081146 h 1437300"/>
              <a:gd name="connsiteX109" fmla="*/ 7620 w 1236426"/>
              <a:gd name="connsiteY109" fmla="*/ 1090671 h 1437300"/>
              <a:gd name="connsiteX110" fmla="*/ 2858 w 1236426"/>
              <a:gd name="connsiteY110" fmla="*/ 1135915 h 1437300"/>
              <a:gd name="connsiteX111" fmla="*/ 477 w 1236426"/>
              <a:gd name="connsiteY111" fmla="*/ 1143059 h 1437300"/>
              <a:gd name="connsiteX112" fmla="*/ 12384 w 1236426"/>
              <a:gd name="connsiteY112" fmla="*/ 1202590 h 1437300"/>
              <a:gd name="connsiteX113" fmla="*/ 76677 w 1236426"/>
              <a:gd name="connsiteY113" fmla="*/ 1250215 h 1437300"/>
              <a:gd name="connsiteX114" fmla="*/ 138589 w 1236426"/>
              <a:gd name="connsiteY114" fmla="*/ 1276409 h 1437300"/>
              <a:gd name="connsiteX115" fmla="*/ 224314 w 1236426"/>
              <a:gd name="connsiteY115" fmla="*/ 1285934 h 1437300"/>
              <a:gd name="connsiteX116" fmla="*/ 243364 w 1236426"/>
              <a:gd name="connsiteY116" fmla="*/ 1316890 h 1437300"/>
              <a:gd name="connsiteX117" fmla="*/ 276702 w 1236426"/>
              <a:gd name="connsiteY117" fmla="*/ 1350228 h 1437300"/>
              <a:gd name="connsiteX118" fmla="*/ 343377 w 1236426"/>
              <a:gd name="connsiteY118" fmla="*/ 1345465 h 1437300"/>
              <a:gd name="connsiteX119" fmla="*/ 367189 w 1236426"/>
              <a:gd name="connsiteY119" fmla="*/ 1350228 h 1437300"/>
              <a:gd name="connsiteX120" fmla="*/ 374333 w 1236426"/>
              <a:gd name="connsiteY120" fmla="*/ 1383565 h 1437300"/>
              <a:gd name="connsiteX121" fmla="*/ 381477 w 1236426"/>
              <a:gd name="connsiteY121" fmla="*/ 1412140 h 1437300"/>
              <a:gd name="connsiteX122" fmla="*/ 381477 w 1236426"/>
              <a:gd name="connsiteY122" fmla="*/ 1435953 h 1437300"/>
              <a:gd name="connsiteX0" fmla="*/ 381523 w 1236472"/>
              <a:gd name="connsiteY0" fmla="*/ 1435953 h 1437300"/>
              <a:gd name="connsiteX1" fmla="*/ 412479 w 1236472"/>
              <a:gd name="connsiteY1" fmla="*/ 1431190 h 1437300"/>
              <a:gd name="connsiteX2" fmla="*/ 448198 w 1236472"/>
              <a:gd name="connsiteY2" fmla="*/ 1404996 h 1437300"/>
              <a:gd name="connsiteX3" fmla="*/ 500585 w 1236472"/>
              <a:gd name="connsiteY3" fmla="*/ 1376422 h 1437300"/>
              <a:gd name="connsiteX4" fmla="*/ 550591 w 1236472"/>
              <a:gd name="connsiteY4" fmla="*/ 1364515 h 1437300"/>
              <a:gd name="connsiteX5" fmla="*/ 607742 w 1236472"/>
              <a:gd name="connsiteY5" fmla="*/ 1328797 h 1437300"/>
              <a:gd name="connsiteX6" fmla="*/ 667273 w 1236472"/>
              <a:gd name="connsiteY6" fmla="*/ 1328796 h 1437300"/>
              <a:gd name="connsiteX7" fmla="*/ 645841 w 1236472"/>
              <a:gd name="connsiteY7" fmla="*/ 1295459 h 1437300"/>
              <a:gd name="connsiteX8" fmla="*/ 617267 w 1236472"/>
              <a:gd name="connsiteY8" fmla="*/ 1266884 h 1437300"/>
              <a:gd name="connsiteX9" fmla="*/ 681559 w 1236472"/>
              <a:gd name="connsiteY9" fmla="*/ 1271647 h 1437300"/>
              <a:gd name="connsiteX10" fmla="*/ 674416 w 1236472"/>
              <a:gd name="connsiteY10" fmla="*/ 1300221 h 1437300"/>
              <a:gd name="connsiteX11" fmla="*/ 693466 w 1236472"/>
              <a:gd name="connsiteY11" fmla="*/ 1312128 h 1437300"/>
              <a:gd name="connsiteX12" fmla="*/ 752997 w 1236472"/>
              <a:gd name="connsiteY12" fmla="*/ 1316890 h 1437300"/>
              <a:gd name="connsiteX13" fmla="*/ 826816 w 1236472"/>
              <a:gd name="connsiteY13" fmla="*/ 1326415 h 1437300"/>
              <a:gd name="connsiteX14" fmla="*/ 891111 w 1236472"/>
              <a:gd name="connsiteY14" fmla="*/ 1331178 h 1437300"/>
              <a:gd name="connsiteX15" fmla="*/ 938735 w 1236472"/>
              <a:gd name="connsiteY15" fmla="*/ 1333559 h 1437300"/>
              <a:gd name="connsiteX16" fmla="*/ 953023 w 1236472"/>
              <a:gd name="connsiteY16" fmla="*/ 1312127 h 1437300"/>
              <a:gd name="connsiteX17" fmla="*/ 988741 w 1236472"/>
              <a:gd name="connsiteY17" fmla="*/ 1290696 h 1437300"/>
              <a:gd name="connsiteX18" fmla="*/ 1019697 w 1236472"/>
              <a:gd name="connsiteY18" fmla="*/ 1259740 h 1437300"/>
              <a:gd name="connsiteX19" fmla="*/ 1036366 w 1236472"/>
              <a:gd name="connsiteY19" fmla="*/ 1216878 h 1437300"/>
              <a:gd name="connsiteX20" fmla="*/ 1062560 w 1236472"/>
              <a:gd name="connsiteY20" fmla="*/ 1150203 h 1437300"/>
              <a:gd name="connsiteX21" fmla="*/ 1069704 w 1236472"/>
              <a:gd name="connsiteY21" fmla="*/ 1121628 h 1437300"/>
              <a:gd name="connsiteX22" fmla="*/ 998266 w 1236472"/>
              <a:gd name="connsiteY22" fmla="*/ 1135915 h 1437300"/>
              <a:gd name="connsiteX23" fmla="*/ 1019698 w 1236472"/>
              <a:gd name="connsiteY23" fmla="*/ 1085909 h 1437300"/>
              <a:gd name="connsiteX24" fmla="*/ 1033985 w 1236472"/>
              <a:gd name="connsiteY24" fmla="*/ 1028759 h 1437300"/>
              <a:gd name="connsiteX25" fmla="*/ 1062559 w 1236472"/>
              <a:gd name="connsiteY25" fmla="*/ 971609 h 1437300"/>
              <a:gd name="connsiteX26" fmla="*/ 1119710 w 1236472"/>
              <a:gd name="connsiteY26" fmla="*/ 923984 h 1437300"/>
              <a:gd name="connsiteX27" fmla="*/ 1174479 w 1236472"/>
              <a:gd name="connsiteY27" fmla="*/ 859690 h 1437300"/>
              <a:gd name="connsiteX28" fmla="*/ 1236391 w 1236472"/>
              <a:gd name="connsiteY28" fmla="*/ 831115 h 1437300"/>
              <a:gd name="connsiteX29" fmla="*/ 1186384 w 1236472"/>
              <a:gd name="connsiteY29" fmla="*/ 778728 h 1437300"/>
              <a:gd name="connsiteX30" fmla="*/ 1133998 w 1236472"/>
              <a:gd name="connsiteY30" fmla="*/ 745390 h 1437300"/>
              <a:gd name="connsiteX31" fmla="*/ 1088754 w 1236472"/>
              <a:gd name="connsiteY31" fmla="*/ 662046 h 1437300"/>
              <a:gd name="connsiteX32" fmla="*/ 1064941 w 1236472"/>
              <a:gd name="connsiteY32" fmla="*/ 609659 h 1437300"/>
              <a:gd name="connsiteX33" fmla="*/ 1031604 w 1236472"/>
              <a:gd name="connsiteY33" fmla="*/ 535840 h 1437300"/>
              <a:gd name="connsiteX34" fmla="*/ 993504 w 1236472"/>
              <a:gd name="connsiteY34" fmla="*/ 452496 h 1437300"/>
              <a:gd name="connsiteX35" fmla="*/ 969691 w 1236472"/>
              <a:gd name="connsiteY35" fmla="*/ 397728 h 1437300"/>
              <a:gd name="connsiteX36" fmla="*/ 948261 w 1236472"/>
              <a:gd name="connsiteY36" fmla="*/ 333434 h 1437300"/>
              <a:gd name="connsiteX37" fmla="*/ 926829 w 1236472"/>
              <a:gd name="connsiteY37" fmla="*/ 242946 h 1437300"/>
              <a:gd name="connsiteX38" fmla="*/ 900635 w 1236472"/>
              <a:gd name="connsiteY38" fmla="*/ 161985 h 1437300"/>
              <a:gd name="connsiteX39" fmla="*/ 872060 w 1236472"/>
              <a:gd name="connsiteY39" fmla="*/ 88166 h 1437300"/>
              <a:gd name="connsiteX40" fmla="*/ 824435 w 1236472"/>
              <a:gd name="connsiteY40" fmla="*/ 58 h 1437300"/>
              <a:gd name="connsiteX41" fmla="*/ 853010 w 1236472"/>
              <a:gd name="connsiteY41" fmla="*/ 84506 h 1437300"/>
              <a:gd name="connsiteX42" fmla="*/ 862535 w 1236472"/>
              <a:gd name="connsiteY42" fmla="*/ 148800 h 1437300"/>
              <a:gd name="connsiteX43" fmla="*/ 848248 w 1236472"/>
              <a:gd name="connsiteY43" fmla="*/ 207228 h 1437300"/>
              <a:gd name="connsiteX44" fmla="*/ 812529 w 1236472"/>
              <a:gd name="connsiteY44" fmla="*/ 297715 h 1437300"/>
              <a:gd name="connsiteX45" fmla="*/ 798241 w 1236472"/>
              <a:gd name="connsiteY45" fmla="*/ 354865 h 1437300"/>
              <a:gd name="connsiteX46" fmla="*/ 781573 w 1236472"/>
              <a:gd name="connsiteY46" fmla="*/ 395346 h 1437300"/>
              <a:gd name="connsiteX47" fmla="*/ 755379 w 1236472"/>
              <a:gd name="connsiteY47" fmla="*/ 445353 h 1437300"/>
              <a:gd name="connsiteX48" fmla="*/ 762523 w 1236472"/>
              <a:gd name="connsiteY48" fmla="*/ 481071 h 1437300"/>
              <a:gd name="connsiteX49" fmla="*/ 733947 w 1236472"/>
              <a:gd name="connsiteY49" fmla="*/ 483453 h 1437300"/>
              <a:gd name="connsiteX50" fmla="*/ 688704 w 1236472"/>
              <a:gd name="connsiteY50" fmla="*/ 519171 h 1437300"/>
              <a:gd name="connsiteX51" fmla="*/ 643460 w 1236472"/>
              <a:gd name="connsiteY51" fmla="*/ 562034 h 1437300"/>
              <a:gd name="connsiteX52" fmla="*/ 607741 w 1236472"/>
              <a:gd name="connsiteY52" fmla="*/ 604896 h 1437300"/>
              <a:gd name="connsiteX53" fmla="*/ 602979 w 1236472"/>
              <a:gd name="connsiteY53" fmla="*/ 612040 h 1437300"/>
              <a:gd name="connsiteX54" fmla="*/ 574404 w 1236472"/>
              <a:gd name="connsiteY54" fmla="*/ 628709 h 1437300"/>
              <a:gd name="connsiteX55" fmla="*/ 555354 w 1236472"/>
              <a:gd name="connsiteY55" fmla="*/ 638234 h 1437300"/>
              <a:gd name="connsiteX56" fmla="*/ 543448 w 1236472"/>
              <a:gd name="connsiteY56" fmla="*/ 645378 h 1437300"/>
              <a:gd name="connsiteX57" fmla="*/ 536304 w 1236472"/>
              <a:gd name="connsiteY57" fmla="*/ 647759 h 1437300"/>
              <a:gd name="connsiteX58" fmla="*/ 517254 w 1236472"/>
              <a:gd name="connsiteY58" fmla="*/ 662046 h 1437300"/>
              <a:gd name="connsiteX59" fmla="*/ 500585 w 1236472"/>
              <a:gd name="connsiteY59" fmla="*/ 676334 h 1437300"/>
              <a:gd name="connsiteX60" fmla="*/ 491060 w 1236472"/>
              <a:gd name="connsiteY60" fmla="*/ 714434 h 1437300"/>
              <a:gd name="connsiteX61" fmla="*/ 491060 w 1236472"/>
              <a:gd name="connsiteY61" fmla="*/ 831115 h 1437300"/>
              <a:gd name="connsiteX62" fmla="*/ 495823 w 1236472"/>
              <a:gd name="connsiteY62" fmla="*/ 864453 h 1437300"/>
              <a:gd name="connsiteX63" fmla="*/ 493441 w 1236472"/>
              <a:gd name="connsiteY63" fmla="*/ 897790 h 1437300"/>
              <a:gd name="connsiteX64" fmla="*/ 483916 w 1236472"/>
              <a:gd name="connsiteY64" fmla="*/ 895409 h 1437300"/>
              <a:gd name="connsiteX65" fmla="*/ 479154 w 1236472"/>
              <a:gd name="connsiteY65" fmla="*/ 888265 h 1437300"/>
              <a:gd name="connsiteX66" fmla="*/ 448198 w 1236472"/>
              <a:gd name="connsiteY66" fmla="*/ 878740 h 1437300"/>
              <a:gd name="connsiteX67" fmla="*/ 445816 w 1236472"/>
              <a:gd name="connsiteY67" fmla="*/ 871596 h 1437300"/>
              <a:gd name="connsiteX68" fmla="*/ 438673 w 1236472"/>
              <a:gd name="connsiteY68" fmla="*/ 845403 h 1437300"/>
              <a:gd name="connsiteX69" fmla="*/ 422004 w 1236472"/>
              <a:gd name="connsiteY69" fmla="*/ 854928 h 1437300"/>
              <a:gd name="connsiteX70" fmla="*/ 407716 w 1236472"/>
              <a:gd name="connsiteY70" fmla="*/ 859690 h 1437300"/>
              <a:gd name="connsiteX71" fmla="*/ 398191 w 1236472"/>
              <a:gd name="connsiteY71" fmla="*/ 869215 h 1437300"/>
              <a:gd name="connsiteX72" fmla="*/ 395810 w 1236472"/>
              <a:gd name="connsiteY72" fmla="*/ 876359 h 1437300"/>
              <a:gd name="connsiteX73" fmla="*/ 388666 w 1236472"/>
              <a:gd name="connsiteY73" fmla="*/ 885884 h 1437300"/>
              <a:gd name="connsiteX74" fmla="*/ 369616 w 1236472"/>
              <a:gd name="connsiteY74" fmla="*/ 902553 h 1437300"/>
              <a:gd name="connsiteX75" fmla="*/ 371998 w 1236472"/>
              <a:gd name="connsiteY75" fmla="*/ 938271 h 1437300"/>
              <a:gd name="connsiteX76" fmla="*/ 374379 w 1236472"/>
              <a:gd name="connsiteY76" fmla="*/ 945415 h 1437300"/>
              <a:gd name="connsiteX77" fmla="*/ 381523 w 1236472"/>
              <a:gd name="connsiteY77" fmla="*/ 950178 h 1437300"/>
              <a:gd name="connsiteX78" fmla="*/ 391048 w 1236472"/>
              <a:gd name="connsiteY78" fmla="*/ 966846 h 1437300"/>
              <a:gd name="connsiteX79" fmla="*/ 393429 w 1236472"/>
              <a:gd name="connsiteY79" fmla="*/ 976371 h 1437300"/>
              <a:gd name="connsiteX80" fmla="*/ 400573 w 1236472"/>
              <a:gd name="connsiteY80" fmla="*/ 988278 h 1437300"/>
              <a:gd name="connsiteX81" fmla="*/ 407716 w 1236472"/>
              <a:gd name="connsiteY81" fmla="*/ 1023996 h 1437300"/>
              <a:gd name="connsiteX82" fmla="*/ 405335 w 1236472"/>
              <a:gd name="connsiteY82" fmla="*/ 1040665 h 1437300"/>
              <a:gd name="connsiteX83" fmla="*/ 379141 w 1236472"/>
              <a:gd name="connsiteY83" fmla="*/ 1033521 h 1437300"/>
              <a:gd name="connsiteX84" fmla="*/ 355329 w 1236472"/>
              <a:gd name="connsiteY84" fmla="*/ 1012090 h 1437300"/>
              <a:gd name="connsiteX85" fmla="*/ 350566 w 1236472"/>
              <a:gd name="connsiteY85" fmla="*/ 1004946 h 1437300"/>
              <a:gd name="connsiteX86" fmla="*/ 343423 w 1236472"/>
              <a:gd name="connsiteY86" fmla="*/ 1000184 h 1437300"/>
              <a:gd name="connsiteX87" fmla="*/ 307704 w 1236472"/>
              <a:gd name="connsiteY87" fmla="*/ 1007328 h 1437300"/>
              <a:gd name="connsiteX88" fmla="*/ 295798 w 1236472"/>
              <a:gd name="connsiteY88" fmla="*/ 1019234 h 1437300"/>
              <a:gd name="connsiteX89" fmla="*/ 288654 w 1236472"/>
              <a:gd name="connsiteY89" fmla="*/ 1043046 h 1437300"/>
              <a:gd name="connsiteX90" fmla="*/ 286273 w 1236472"/>
              <a:gd name="connsiteY90" fmla="*/ 1054953 h 1437300"/>
              <a:gd name="connsiteX91" fmla="*/ 279129 w 1236472"/>
              <a:gd name="connsiteY91" fmla="*/ 1057334 h 1437300"/>
              <a:gd name="connsiteX92" fmla="*/ 260079 w 1236472"/>
              <a:gd name="connsiteY92" fmla="*/ 1052571 h 1437300"/>
              <a:gd name="connsiteX93" fmla="*/ 252935 w 1236472"/>
              <a:gd name="connsiteY93" fmla="*/ 1040665 h 1437300"/>
              <a:gd name="connsiteX94" fmla="*/ 236266 w 1236472"/>
              <a:gd name="connsiteY94" fmla="*/ 1023996 h 1437300"/>
              <a:gd name="connsiteX95" fmla="*/ 236266 w 1236472"/>
              <a:gd name="connsiteY95" fmla="*/ 1023996 h 1437300"/>
              <a:gd name="connsiteX96" fmla="*/ 226741 w 1236472"/>
              <a:gd name="connsiteY96" fmla="*/ 1019234 h 1437300"/>
              <a:gd name="connsiteX97" fmla="*/ 207691 w 1236472"/>
              <a:gd name="connsiteY97" fmla="*/ 1007328 h 1437300"/>
              <a:gd name="connsiteX98" fmla="*/ 198166 w 1236472"/>
              <a:gd name="connsiteY98" fmla="*/ 1004946 h 1437300"/>
              <a:gd name="connsiteX99" fmla="*/ 167210 w 1236472"/>
              <a:gd name="connsiteY99" fmla="*/ 1000184 h 1437300"/>
              <a:gd name="connsiteX100" fmla="*/ 150541 w 1236472"/>
              <a:gd name="connsiteY100" fmla="*/ 995421 h 1437300"/>
              <a:gd name="connsiteX101" fmla="*/ 126729 w 1236472"/>
              <a:gd name="connsiteY101" fmla="*/ 985896 h 1437300"/>
              <a:gd name="connsiteX102" fmla="*/ 112441 w 1236472"/>
              <a:gd name="connsiteY102" fmla="*/ 978753 h 1437300"/>
              <a:gd name="connsiteX103" fmla="*/ 52910 w 1236472"/>
              <a:gd name="connsiteY103" fmla="*/ 983515 h 1437300"/>
              <a:gd name="connsiteX104" fmla="*/ 45766 w 1236472"/>
              <a:gd name="connsiteY104" fmla="*/ 988278 h 1437300"/>
              <a:gd name="connsiteX105" fmla="*/ 24335 w 1236472"/>
              <a:gd name="connsiteY105" fmla="*/ 1009709 h 1437300"/>
              <a:gd name="connsiteX106" fmla="*/ 17191 w 1236472"/>
              <a:gd name="connsiteY106" fmla="*/ 1033521 h 1437300"/>
              <a:gd name="connsiteX107" fmla="*/ 12429 w 1236472"/>
              <a:gd name="connsiteY107" fmla="*/ 1040665 h 1437300"/>
              <a:gd name="connsiteX108" fmla="*/ 10048 w 1236472"/>
              <a:gd name="connsiteY108" fmla="*/ 1081146 h 1437300"/>
              <a:gd name="connsiteX109" fmla="*/ 2904 w 1236472"/>
              <a:gd name="connsiteY109" fmla="*/ 1135915 h 1437300"/>
              <a:gd name="connsiteX110" fmla="*/ 523 w 1236472"/>
              <a:gd name="connsiteY110" fmla="*/ 1143059 h 1437300"/>
              <a:gd name="connsiteX111" fmla="*/ 12430 w 1236472"/>
              <a:gd name="connsiteY111" fmla="*/ 1202590 h 1437300"/>
              <a:gd name="connsiteX112" fmla="*/ 76723 w 1236472"/>
              <a:gd name="connsiteY112" fmla="*/ 1250215 h 1437300"/>
              <a:gd name="connsiteX113" fmla="*/ 138635 w 1236472"/>
              <a:gd name="connsiteY113" fmla="*/ 1276409 h 1437300"/>
              <a:gd name="connsiteX114" fmla="*/ 224360 w 1236472"/>
              <a:gd name="connsiteY114" fmla="*/ 1285934 h 1437300"/>
              <a:gd name="connsiteX115" fmla="*/ 243410 w 1236472"/>
              <a:gd name="connsiteY115" fmla="*/ 1316890 h 1437300"/>
              <a:gd name="connsiteX116" fmla="*/ 276748 w 1236472"/>
              <a:gd name="connsiteY116" fmla="*/ 1350228 h 1437300"/>
              <a:gd name="connsiteX117" fmla="*/ 343423 w 1236472"/>
              <a:gd name="connsiteY117" fmla="*/ 1345465 h 1437300"/>
              <a:gd name="connsiteX118" fmla="*/ 367235 w 1236472"/>
              <a:gd name="connsiteY118" fmla="*/ 1350228 h 1437300"/>
              <a:gd name="connsiteX119" fmla="*/ 374379 w 1236472"/>
              <a:gd name="connsiteY119" fmla="*/ 1383565 h 1437300"/>
              <a:gd name="connsiteX120" fmla="*/ 381523 w 1236472"/>
              <a:gd name="connsiteY120" fmla="*/ 1412140 h 1437300"/>
              <a:gd name="connsiteX121" fmla="*/ 381523 w 1236472"/>
              <a:gd name="connsiteY121" fmla="*/ 1435953 h 1437300"/>
              <a:gd name="connsiteX0" fmla="*/ 378712 w 1233661"/>
              <a:gd name="connsiteY0" fmla="*/ 1435953 h 1437300"/>
              <a:gd name="connsiteX1" fmla="*/ 409668 w 1233661"/>
              <a:gd name="connsiteY1" fmla="*/ 1431190 h 1437300"/>
              <a:gd name="connsiteX2" fmla="*/ 445387 w 1233661"/>
              <a:gd name="connsiteY2" fmla="*/ 1404996 h 1437300"/>
              <a:gd name="connsiteX3" fmla="*/ 497774 w 1233661"/>
              <a:gd name="connsiteY3" fmla="*/ 1376422 h 1437300"/>
              <a:gd name="connsiteX4" fmla="*/ 547780 w 1233661"/>
              <a:gd name="connsiteY4" fmla="*/ 1364515 h 1437300"/>
              <a:gd name="connsiteX5" fmla="*/ 604931 w 1233661"/>
              <a:gd name="connsiteY5" fmla="*/ 1328797 h 1437300"/>
              <a:gd name="connsiteX6" fmla="*/ 664462 w 1233661"/>
              <a:gd name="connsiteY6" fmla="*/ 1328796 h 1437300"/>
              <a:gd name="connsiteX7" fmla="*/ 643030 w 1233661"/>
              <a:gd name="connsiteY7" fmla="*/ 1295459 h 1437300"/>
              <a:gd name="connsiteX8" fmla="*/ 614456 w 1233661"/>
              <a:gd name="connsiteY8" fmla="*/ 1266884 h 1437300"/>
              <a:gd name="connsiteX9" fmla="*/ 678748 w 1233661"/>
              <a:gd name="connsiteY9" fmla="*/ 1271647 h 1437300"/>
              <a:gd name="connsiteX10" fmla="*/ 671605 w 1233661"/>
              <a:gd name="connsiteY10" fmla="*/ 1300221 h 1437300"/>
              <a:gd name="connsiteX11" fmla="*/ 690655 w 1233661"/>
              <a:gd name="connsiteY11" fmla="*/ 1312128 h 1437300"/>
              <a:gd name="connsiteX12" fmla="*/ 750186 w 1233661"/>
              <a:gd name="connsiteY12" fmla="*/ 1316890 h 1437300"/>
              <a:gd name="connsiteX13" fmla="*/ 824005 w 1233661"/>
              <a:gd name="connsiteY13" fmla="*/ 1326415 h 1437300"/>
              <a:gd name="connsiteX14" fmla="*/ 888300 w 1233661"/>
              <a:gd name="connsiteY14" fmla="*/ 1331178 h 1437300"/>
              <a:gd name="connsiteX15" fmla="*/ 935924 w 1233661"/>
              <a:gd name="connsiteY15" fmla="*/ 1333559 h 1437300"/>
              <a:gd name="connsiteX16" fmla="*/ 950212 w 1233661"/>
              <a:gd name="connsiteY16" fmla="*/ 1312127 h 1437300"/>
              <a:gd name="connsiteX17" fmla="*/ 985930 w 1233661"/>
              <a:gd name="connsiteY17" fmla="*/ 1290696 h 1437300"/>
              <a:gd name="connsiteX18" fmla="*/ 1016886 w 1233661"/>
              <a:gd name="connsiteY18" fmla="*/ 1259740 h 1437300"/>
              <a:gd name="connsiteX19" fmla="*/ 1033555 w 1233661"/>
              <a:gd name="connsiteY19" fmla="*/ 1216878 h 1437300"/>
              <a:gd name="connsiteX20" fmla="*/ 1059749 w 1233661"/>
              <a:gd name="connsiteY20" fmla="*/ 1150203 h 1437300"/>
              <a:gd name="connsiteX21" fmla="*/ 1066893 w 1233661"/>
              <a:gd name="connsiteY21" fmla="*/ 1121628 h 1437300"/>
              <a:gd name="connsiteX22" fmla="*/ 995455 w 1233661"/>
              <a:gd name="connsiteY22" fmla="*/ 1135915 h 1437300"/>
              <a:gd name="connsiteX23" fmla="*/ 1016887 w 1233661"/>
              <a:gd name="connsiteY23" fmla="*/ 1085909 h 1437300"/>
              <a:gd name="connsiteX24" fmla="*/ 1031174 w 1233661"/>
              <a:gd name="connsiteY24" fmla="*/ 1028759 h 1437300"/>
              <a:gd name="connsiteX25" fmla="*/ 1059748 w 1233661"/>
              <a:gd name="connsiteY25" fmla="*/ 971609 h 1437300"/>
              <a:gd name="connsiteX26" fmla="*/ 1116899 w 1233661"/>
              <a:gd name="connsiteY26" fmla="*/ 923984 h 1437300"/>
              <a:gd name="connsiteX27" fmla="*/ 1171668 w 1233661"/>
              <a:gd name="connsiteY27" fmla="*/ 859690 h 1437300"/>
              <a:gd name="connsiteX28" fmla="*/ 1233580 w 1233661"/>
              <a:gd name="connsiteY28" fmla="*/ 831115 h 1437300"/>
              <a:gd name="connsiteX29" fmla="*/ 1183573 w 1233661"/>
              <a:gd name="connsiteY29" fmla="*/ 778728 h 1437300"/>
              <a:gd name="connsiteX30" fmla="*/ 1131187 w 1233661"/>
              <a:gd name="connsiteY30" fmla="*/ 745390 h 1437300"/>
              <a:gd name="connsiteX31" fmla="*/ 1085943 w 1233661"/>
              <a:gd name="connsiteY31" fmla="*/ 662046 h 1437300"/>
              <a:gd name="connsiteX32" fmla="*/ 1062130 w 1233661"/>
              <a:gd name="connsiteY32" fmla="*/ 609659 h 1437300"/>
              <a:gd name="connsiteX33" fmla="*/ 1028793 w 1233661"/>
              <a:gd name="connsiteY33" fmla="*/ 535840 h 1437300"/>
              <a:gd name="connsiteX34" fmla="*/ 990693 w 1233661"/>
              <a:gd name="connsiteY34" fmla="*/ 452496 h 1437300"/>
              <a:gd name="connsiteX35" fmla="*/ 966880 w 1233661"/>
              <a:gd name="connsiteY35" fmla="*/ 397728 h 1437300"/>
              <a:gd name="connsiteX36" fmla="*/ 945450 w 1233661"/>
              <a:gd name="connsiteY36" fmla="*/ 333434 h 1437300"/>
              <a:gd name="connsiteX37" fmla="*/ 924018 w 1233661"/>
              <a:gd name="connsiteY37" fmla="*/ 242946 h 1437300"/>
              <a:gd name="connsiteX38" fmla="*/ 897824 w 1233661"/>
              <a:gd name="connsiteY38" fmla="*/ 161985 h 1437300"/>
              <a:gd name="connsiteX39" fmla="*/ 869249 w 1233661"/>
              <a:gd name="connsiteY39" fmla="*/ 88166 h 1437300"/>
              <a:gd name="connsiteX40" fmla="*/ 821624 w 1233661"/>
              <a:gd name="connsiteY40" fmla="*/ 58 h 1437300"/>
              <a:gd name="connsiteX41" fmla="*/ 850199 w 1233661"/>
              <a:gd name="connsiteY41" fmla="*/ 84506 h 1437300"/>
              <a:gd name="connsiteX42" fmla="*/ 859724 w 1233661"/>
              <a:gd name="connsiteY42" fmla="*/ 148800 h 1437300"/>
              <a:gd name="connsiteX43" fmla="*/ 845437 w 1233661"/>
              <a:gd name="connsiteY43" fmla="*/ 207228 h 1437300"/>
              <a:gd name="connsiteX44" fmla="*/ 809718 w 1233661"/>
              <a:gd name="connsiteY44" fmla="*/ 297715 h 1437300"/>
              <a:gd name="connsiteX45" fmla="*/ 795430 w 1233661"/>
              <a:gd name="connsiteY45" fmla="*/ 354865 h 1437300"/>
              <a:gd name="connsiteX46" fmla="*/ 778762 w 1233661"/>
              <a:gd name="connsiteY46" fmla="*/ 395346 h 1437300"/>
              <a:gd name="connsiteX47" fmla="*/ 752568 w 1233661"/>
              <a:gd name="connsiteY47" fmla="*/ 445353 h 1437300"/>
              <a:gd name="connsiteX48" fmla="*/ 759712 w 1233661"/>
              <a:gd name="connsiteY48" fmla="*/ 481071 h 1437300"/>
              <a:gd name="connsiteX49" fmla="*/ 731136 w 1233661"/>
              <a:gd name="connsiteY49" fmla="*/ 483453 h 1437300"/>
              <a:gd name="connsiteX50" fmla="*/ 685893 w 1233661"/>
              <a:gd name="connsiteY50" fmla="*/ 519171 h 1437300"/>
              <a:gd name="connsiteX51" fmla="*/ 640649 w 1233661"/>
              <a:gd name="connsiteY51" fmla="*/ 562034 h 1437300"/>
              <a:gd name="connsiteX52" fmla="*/ 604930 w 1233661"/>
              <a:gd name="connsiteY52" fmla="*/ 604896 h 1437300"/>
              <a:gd name="connsiteX53" fmla="*/ 600168 w 1233661"/>
              <a:gd name="connsiteY53" fmla="*/ 612040 h 1437300"/>
              <a:gd name="connsiteX54" fmla="*/ 571593 w 1233661"/>
              <a:gd name="connsiteY54" fmla="*/ 628709 h 1437300"/>
              <a:gd name="connsiteX55" fmla="*/ 552543 w 1233661"/>
              <a:gd name="connsiteY55" fmla="*/ 638234 h 1437300"/>
              <a:gd name="connsiteX56" fmla="*/ 540637 w 1233661"/>
              <a:gd name="connsiteY56" fmla="*/ 645378 h 1437300"/>
              <a:gd name="connsiteX57" fmla="*/ 533493 w 1233661"/>
              <a:gd name="connsiteY57" fmla="*/ 647759 h 1437300"/>
              <a:gd name="connsiteX58" fmla="*/ 514443 w 1233661"/>
              <a:gd name="connsiteY58" fmla="*/ 662046 h 1437300"/>
              <a:gd name="connsiteX59" fmla="*/ 497774 w 1233661"/>
              <a:gd name="connsiteY59" fmla="*/ 676334 h 1437300"/>
              <a:gd name="connsiteX60" fmla="*/ 488249 w 1233661"/>
              <a:gd name="connsiteY60" fmla="*/ 714434 h 1437300"/>
              <a:gd name="connsiteX61" fmla="*/ 488249 w 1233661"/>
              <a:gd name="connsiteY61" fmla="*/ 831115 h 1437300"/>
              <a:gd name="connsiteX62" fmla="*/ 493012 w 1233661"/>
              <a:gd name="connsiteY62" fmla="*/ 864453 h 1437300"/>
              <a:gd name="connsiteX63" fmla="*/ 490630 w 1233661"/>
              <a:gd name="connsiteY63" fmla="*/ 897790 h 1437300"/>
              <a:gd name="connsiteX64" fmla="*/ 481105 w 1233661"/>
              <a:gd name="connsiteY64" fmla="*/ 895409 h 1437300"/>
              <a:gd name="connsiteX65" fmla="*/ 476343 w 1233661"/>
              <a:gd name="connsiteY65" fmla="*/ 888265 h 1437300"/>
              <a:gd name="connsiteX66" fmla="*/ 445387 w 1233661"/>
              <a:gd name="connsiteY66" fmla="*/ 878740 h 1437300"/>
              <a:gd name="connsiteX67" fmla="*/ 443005 w 1233661"/>
              <a:gd name="connsiteY67" fmla="*/ 871596 h 1437300"/>
              <a:gd name="connsiteX68" fmla="*/ 435862 w 1233661"/>
              <a:gd name="connsiteY68" fmla="*/ 845403 h 1437300"/>
              <a:gd name="connsiteX69" fmla="*/ 419193 w 1233661"/>
              <a:gd name="connsiteY69" fmla="*/ 854928 h 1437300"/>
              <a:gd name="connsiteX70" fmla="*/ 404905 w 1233661"/>
              <a:gd name="connsiteY70" fmla="*/ 859690 h 1437300"/>
              <a:gd name="connsiteX71" fmla="*/ 395380 w 1233661"/>
              <a:gd name="connsiteY71" fmla="*/ 869215 h 1437300"/>
              <a:gd name="connsiteX72" fmla="*/ 392999 w 1233661"/>
              <a:gd name="connsiteY72" fmla="*/ 876359 h 1437300"/>
              <a:gd name="connsiteX73" fmla="*/ 385855 w 1233661"/>
              <a:gd name="connsiteY73" fmla="*/ 885884 h 1437300"/>
              <a:gd name="connsiteX74" fmla="*/ 366805 w 1233661"/>
              <a:gd name="connsiteY74" fmla="*/ 902553 h 1437300"/>
              <a:gd name="connsiteX75" fmla="*/ 369187 w 1233661"/>
              <a:gd name="connsiteY75" fmla="*/ 938271 h 1437300"/>
              <a:gd name="connsiteX76" fmla="*/ 371568 w 1233661"/>
              <a:gd name="connsiteY76" fmla="*/ 945415 h 1437300"/>
              <a:gd name="connsiteX77" fmla="*/ 378712 w 1233661"/>
              <a:gd name="connsiteY77" fmla="*/ 950178 h 1437300"/>
              <a:gd name="connsiteX78" fmla="*/ 388237 w 1233661"/>
              <a:gd name="connsiteY78" fmla="*/ 966846 h 1437300"/>
              <a:gd name="connsiteX79" fmla="*/ 390618 w 1233661"/>
              <a:gd name="connsiteY79" fmla="*/ 976371 h 1437300"/>
              <a:gd name="connsiteX80" fmla="*/ 397762 w 1233661"/>
              <a:gd name="connsiteY80" fmla="*/ 988278 h 1437300"/>
              <a:gd name="connsiteX81" fmla="*/ 404905 w 1233661"/>
              <a:gd name="connsiteY81" fmla="*/ 1023996 h 1437300"/>
              <a:gd name="connsiteX82" fmla="*/ 402524 w 1233661"/>
              <a:gd name="connsiteY82" fmla="*/ 1040665 h 1437300"/>
              <a:gd name="connsiteX83" fmla="*/ 376330 w 1233661"/>
              <a:gd name="connsiteY83" fmla="*/ 1033521 h 1437300"/>
              <a:gd name="connsiteX84" fmla="*/ 352518 w 1233661"/>
              <a:gd name="connsiteY84" fmla="*/ 1012090 h 1437300"/>
              <a:gd name="connsiteX85" fmla="*/ 347755 w 1233661"/>
              <a:gd name="connsiteY85" fmla="*/ 1004946 h 1437300"/>
              <a:gd name="connsiteX86" fmla="*/ 340612 w 1233661"/>
              <a:gd name="connsiteY86" fmla="*/ 1000184 h 1437300"/>
              <a:gd name="connsiteX87" fmla="*/ 304893 w 1233661"/>
              <a:gd name="connsiteY87" fmla="*/ 1007328 h 1437300"/>
              <a:gd name="connsiteX88" fmla="*/ 292987 w 1233661"/>
              <a:gd name="connsiteY88" fmla="*/ 1019234 h 1437300"/>
              <a:gd name="connsiteX89" fmla="*/ 285843 w 1233661"/>
              <a:gd name="connsiteY89" fmla="*/ 1043046 h 1437300"/>
              <a:gd name="connsiteX90" fmla="*/ 283462 w 1233661"/>
              <a:gd name="connsiteY90" fmla="*/ 1054953 h 1437300"/>
              <a:gd name="connsiteX91" fmla="*/ 276318 w 1233661"/>
              <a:gd name="connsiteY91" fmla="*/ 1057334 h 1437300"/>
              <a:gd name="connsiteX92" fmla="*/ 257268 w 1233661"/>
              <a:gd name="connsiteY92" fmla="*/ 1052571 h 1437300"/>
              <a:gd name="connsiteX93" fmla="*/ 250124 w 1233661"/>
              <a:gd name="connsiteY93" fmla="*/ 1040665 h 1437300"/>
              <a:gd name="connsiteX94" fmla="*/ 233455 w 1233661"/>
              <a:gd name="connsiteY94" fmla="*/ 1023996 h 1437300"/>
              <a:gd name="connsiteX95" fmla="*/ 233455 w 1233661"/>
              <a:gd name="connsiteY95" fmla="*/ 1023996 h 1437300"/>
              <a:gd name="connsiteX96" fmla="*/ 223930 w 1233661"/>
              <a:gd name="connsiteY96" fmla="*/ 1019234 h 1437300"/>
              <a:gd name="connsiteX97" fmla="*/ 204880 w 1233661"/>
              <a:gd name="connsiteY97" fmla="*/ 1007328 h 1437300"/>
              <a:gd name="connsiteX98" fmla="*/ 195355 w 1233661"/>
              <a:gd name="connsiteY98" fmla="*/ 1004946 h 1437300"/>
              <a:gd name="connsiteX99" fmla="*/ 164399 w 1233661"/>
              <a:gd name="connsiteY99" fmla="*/ 1000184 h 1437300"/>
              <a:gd name="connsiteX100" fmla="*/ 147730 w 1233661"/>
              <a:gd name="connsiteY100" fmla="*/ 995421 h 1437300"/>
              <a:gd name="connsiteX101" fmla="*/ 123918 w 1233661"/>
              <a:gd name="connsiteY101" fmla="*/ 985896 h 1437300"/>
              <a:gd name="connsiteX102" fmla="*/ 109630 w 1233661"/>
              <a:gd name="connsiteY102" fmla="*/ 978753 h 1437300"/>
              <a:gd name="connsiteX103" fmla="*/ 50099 w 1233661"/>
              <a:gd name="connsiteY103" fmla="*/ 983515 h 1437300"/>
              <a:gd name="connsiteX104" fmla="*/ 42955 w 1233661"/>
              <a:gd name="connsiteY104" fmla="*/ 988278 h 1437300"/>
              <a:gd name="connsiteX105" fmla="*/ 21524 w 1233661"/>
              <a:gd name="connsiteY105" fmla="*/ 1009709 h 1437300"/>
              <a:gd name="connsiteX106" fmla="*/ 14380 w 1233661"/>
              <a:gd name="connsiteY106" fmla="*/ 1033521 h 1437300"/>
              <a:gd name="connsiteX107" fmla="*/ 9618 w 1233661"/>
              <a:gd name="connsiteY107" fmla="*/ 1040665 h 1437300"/>
              <a:gd name="connsiteX108" fmla="*/ 7237 w 1233661"/>
              <a:gd name="connsiteY108" fmla="*/ 1081146 h 1437300"/>
              <a:gd name="connsiteX109" fmla="*/ 93 w 1233661"/>
              <a:gd name="connsiteY109" fmla="*/ 1135915 h 1437300"/>
              <a:gd name="connsiteX110" fmla="*/ 9619 w 1233661"/>
              <a:gd name="connsiteY110" fmla="*/ 1202590 h 1437300"/>
              <a:gd name="connsiteX111" fmla="*/ 73912 w 1233661"/>
              <a:gd name="connsiteY111" fmla="*/ 1250215 h 1437300"/>
              <a:gd name="connsiteX112" fmla="*/ 135824 w 1233661"/>
              <a:gd name="connsiteY112" fmla="*/ 1276409 h 1437300"/>
              <a:gd name="connsiteX113" fmla="*/ 221549 w 1233661"/>
              <a:gd name="connsiteY113" fmla="*/ 1285934 h 1437300"/>
              <a:gd name="connsiteX114" fmla="*/ 240599 w 1233661"/>
              <a:gd name="connsiteY114" fmla="*/ 1316890 h 1437300"/>
              <a:gd name="connsiteX115" fmla="*/ 273937 w 1233661"/>
              <a:gd name="connsiteY115" fmla="*/ 1350228 h 1437300"/>
              <a:gd name="connsiteX116" fmla="*/ 340612 w 1233661"/>
              <a:gd name="connsiteY116" fmla="*/ 1345465 h 1437300"/>
              <a:gd name="connsiteX117" fmla="*/ 364424 w 1233661"/>
              <a:gd name="connsiteY117" fmla="*/ 1350228 h 1437300"/>
              <a:gd name="connsiteX118" fmla="*/ 371568 w 1233661"/>
              <a:gd name="connsiteY118" fmla="*/ 1383565 h 1437300"/>
              <a:gd name="connsiteX119" fmla="*/ 378712 w 1233661"/>
              <a:gd name="connsiteY119" fmla="*/ 1412140 h 1437300"/>
              <a:gd name="connsiteX120" fmla="*/ 378712 w 1233661"/>
              <a:gd name="connsiteY120" fmla="*/ 1435953 h 1437300"/>
              <a:gd name="connsiteX0" fmla="*/ 378712 w 1233661"/>
              <a:gd name="connsiteY0" fmla="*/ 1435953 h 1437300"/>
              <a:gd name="connsiteX1" fmla="*/ 409668 w 1233661"/>
              <a:gd name="connsiteY1" fmla="*/ 1431190 h 1437300"/>
              <a:gd name="connsiteX2" fmla="*/ 445387 w 1233661"/>
              <a:gd name="connsiteY2" fmla="*/ 1404996 h 1437300"/>
              <a:gd name="connsiteX3" fmla="*/ 497774 w 1233661"/>
              <a:gd name="connsiteY3" fmla="*/ 1376422 h 1437300"/>
              <a:gd name="connsiteX4" fmla="*/ 547780 w 1233661"/>
              <a:gd name="connsiteY4" fmla="*/ 1364515 h 1437300"/>
              <a:gd name="connsiteX5" fmla="*/ 604931 w 1233661"/>
              <a:gd name="connsiteY5" fmla="*/ 1328797 h 1437300"/>
              <a:gd name="connsiteX6" fmla="*/ 664462 w 1233661"/>
              <a:gd name="connsiteY6" fmla="*/ 1328796 h 1437300"/>
              <a:gd name="connsiteX7" fmla="*/ 643030 w 1233661"/>
              <a:gd name="connsiteY7" fmla="*/ 1295459 h 1437300"/>
              <a:gd name="connsiteX8" fmla="*/ 614456 w 1233661"/>
              <a:gd name="connsiteY8" fmla="*/ 1266884 h 1437300"/>
              <a:gd name="connsiteX9" fmla="*/ 678748 w 1233661"/>
              <a:gd name="connsiteY9" fmla="*/ 1271647 h 1437300"/>
              <a:gd name="connsiteX10" fmla="*/ 671605 w 1233661"/>
              <a:gd name="connsiteY10" fmla="*/ 1300221 h 1437300"/>
              <a:gd name="connsiteX11" fmla="*/ 690655 w 1233661"/>
              <a:gd name="connsiteY11" fmla="*/ 1312128 h 1437300"/>
              <a:gd name="connsiteX12" fmla="*/ 750186 w 1233661"/>
              <a:gd name="connsiteY12" fmla="*/ 1316890 h 1437300"/>
              <a:gd name="connsiteX13" fmla="*/ 824005 w 1233661"/>
              <a:gd name="connsiteY13" fmla="*/ 1326415 h 1437300"/>
              <a:gd name="connsiteX14" fmla="*/ 888300 w 1233661"/>
              <a:gd name="connsiteY14" fmla="*/ 1331178 h 1437300"/>
              <a:gd name="connsiteX15" fmla="*/ 935924 w 1233661"/>
              <a:gd name="connsiteY15" fmla="*/ 1333559 h 1437300"/>
              <a:gd name="connsiteX16" fmla="*/ 950212 w 1233661"/>
              <a:gd name="connsiteY16" fmla="*/ 1312127 h 1437300"/>
              <a:gd name="connsiteX17" fmla="*/ 985930 w 1233661"/>
              <a:gd name="connsiteY17" fmla="*/ 1290696 h 1437300"/>
              <a:gd name="connsiteX18" fmla="*/ 1016886 w 1233661"/>
              <a:gd name="connsiteY18" fmla="*/ 1259740 h 1437300"/>
              <a:gd name="connsiteX19" fmla="*/ 1033555 w 1233661"/>
              <a:gd name="connsiteY19" fmla="*/ 1216878 h 1437300"/>
              <a:gd name="connsiteX20" fmla="*/ 1059749 w 1233661"/>
              <a:gd name="connsiteY20" fmla="*/ 1150203 h 1437300"/>
              <a:gd name="connsiteX21" fmla="*/ 1066893 w 1233661"/>
              <a:gd name="connsiteY21" fmla="*/ 1121628 h 1437300"/>
              <a:gd name="connsiteX22" fmla="*/ 995455 w 1233661"/>
              <a:gd name="connsiteY22" fmla="*/ 1135915 h 1437300"/>
              <a:gd name="connsiteX23" fmla="*/ 1016887 w 1233661"/>
              <a:gd name="connsiteY23" fmla="*/ 1085909 h 1437300"/>
              <a:gd name="connsiteX24" fmla="*/ 1031174 w 1233661"/>
              <a:gd name="connsiteY24" fmla="*/ 1028759 h 1437300"/>
              <a:gd name="connsiteX25" fmla="*/ 1059748 w 1233661"/>
              <a:gd name="connsiteY25" fmla="*/ 971609 h 1437300"/>
              <a:gd name="connsiteX26" fmla="*/ 1116899 w 1233661"/>
              <a:gd name="connsiteY26" fmla="*/ 923984 h 1437300"/>
              <a:gd name="connsiteX27" fmla="*/ 1171668 w 1233661"/>
              <a:gd name="connsiteY27" fmla="*/ 859690 h 1437300"/>
              <a:gd name="connsiteX28" fmla="*/ 1233580 w 1233661"/>
              <a:gd name="connsiteY28" fmla="*/ 831115 h 1437300"/>
              <a:gd name="connsiteX29" fmla="*/ 1183573 w 1233661"/>
              <a:gd name="connsiteY29" fmla="*/ 778728 h 1437300"/>
              <a:gd name="connsiteX30" fmla="*/ 1131187 w 1233661"/>
              <a:gd name="connsiteY30" fmla="*/ 745390 h 1437300"/>
              <a:gd name="connsiteX31" fmla="*/ 1085943 w 1233661"/>
              <a:gd name="connsiteY31" fmla="*/ 662046 h 1437300"/>
              <a:gd name="connsiteX32" fmla="*/ 1062130 w 1233661"/>
              <a:gd name="connsiteY32" fmla="*/ 609659 h 1437300"/>
              <a:gd name="connsiteX33" fmla="*/ 1028793 w 1233661"/>
              <a:gd name="connsiteY33" fmla="*/ 535840 h 1437300"/>
              <a:gd name="connsiteX34" fmla="*/ 990693 w 1233661"/>
              <a:gd name="connsiteY34" fmla="*/ 452496 h 1437300"/>
              <a:gd name="connsiteX35" fmla="*/ 966880 w 1233661"/>
              <a:gd name="connsiteY35" fmla="*/ 397728 h 1437300"/>
              <a:gd name="connsiteX36" fmla="*/ 945450 w 1233661"/>
              <a:gd name="connsiteY36" fmla="*/ 333434 h 1437300"/>
              <a:gd name="connsiteX37" fmla="*/ 924018 w 1233661"/>
              <a:gd name="connsiteY37" fmla="*/ 242946 h 1437300"/>
              <a:gd name="connsiteX38" fmla="*/ 897824 w 1233661"/>
              <a:gd name="connsiteY38" fmla="*/ 161985 h 1437300"/>
              <a:gd name="connsiteX39" fmla="*/ 869249 w 1233661"/>
              <a:gd name="connsiteY39" fmla="*/ 88166 h 1437300"/>
              <a:gd name="connsiteX40" fmla="*/ 821624 w 1233661"/>
              <a:gd name="connsiteY40" fmla="*/ 58 h 1437300"/>
              <a:gd name="connsiteX41" fmla="*/ 850199 w 1233661"/>
              <a:gd name="connsiteY41" fmla="*/ 84506 h 1437300"/>
              <a:gd name="connsiteX42" fmla="*/ 859724 w 1233661"/>
              <a:gd name="connsiteY42" fmla="*/ 148800 h 1437300"/>
              <a:gd name="connsiteX43" fmla="*/ 845437 w 1233661"/>
              <a:gd name="connsiteY43" fmla="*/ 207228 h 1437300"/>
              <a:gd name="connsiteX44" fmla="*/ 809718 w 1233661"/>
              <a:gd name="connsiteY44" fmla="*/ 297715 h 1437300"/>
              <a:gd name="connsiteX45" fmla="*/ 795430 w 1233661"/>
              <a:gd name="connsiteY45" fmla="*/ 354865 h 1437300"/>
              <a:gd name="connsiteX46" fmla="*/ 778762 w 1233661"/>
              <a:gd name="connsiteY46" fmla="*/ 395346 h 1437300"/>
              <a:gd name="connsiteX47" fmla="*/ 752568 w 1233661"/>
              <a:gd name="connsiteY47" fmla="*/ 445353 h 1437300"/>
              <a:gd name="connsiteX48" fmla="*/ 759712 w 1233661"/>
              <a:gd name="connsiteY48" fmla="*/ 481071 h 1437300"/>
              <a:gd name="connsiteX49" fmla="*/ 731136 w 1233661"/>
              <a:gd name="connsiteY49" fmla="*/ 483453 h 1437300"/>
              <a:gd name="connsiteX50" fmla="*/ 685893 w 1233661"/>
              <a:gd name="connsiteY50" fmla="*/ 519171 h 1437300"/>
              <a:gd name="connsiteX51" fmla="*/ 640649 w 1233661"/>
              <a:gd name="connsiteY51" fmla="*/ 562034 h 1437300"/>
              <a:gd name="connsiteX52" fmla="*/ 604930 w 1233661"/>
              <a:gd name="connsiteY52" fmla="*/ 604896 h 1437300"/>
              <a:gd name="connsiteX53" fmla="*/ 600168 w 1233661"/>
              <a:gd name="connsiteY53" fmla="*/ 612040 h 1437300"/>
              <a:gd name="connsiteX54" fmla="*/ 571593 w 1233661"/>
              <a:gd name="connsiteY54" fmla="*/ 628709 h 1437300"/>
              <a:gd name="connsiteX55" fmla="*/ 552543 w 1233661"/>
              <a:gd name="connsiteY55" fmla="*/ 638234 h 1437300"/>
              <a:gd name="connsiteX56" fmla="*/ 540637 w 1233661"/>
              <a:gd name="connsiteY56" fmla="*/ 645378 h 1437300"/>
              <a:gd name="connsiteX57" fmla="*/ 533493 w 1233661"/>
              <a:gd name="connsiteY57" fmla="*/ 647759 h 1437300"/>
              <a:gd name="connsiteX58" fmla="*/ 514443 w 1233661"/>
              <a:gd name="connsiteY58" fmla="*/ 662046 h 1437300"/>
              <a:gd name="connsiteX59" fmla="*/ 497774 w 1233661"/>
              <a:gd name="connsiteY59" fmla="*/ 676334 h 1437300"/>
              <a:gd name="connsiteX60" fmla="*/ 488249 w 1233661"/>
              <a:gd name="connsiteY60" fmla="*/ 714434 h 1437300"/>
              <a:gd name="connsiteX61" fmla="*/ 488249 w 1233661"/>
              <a:gd name="connsiteY61" fmla="*/ 831115 h 1437300"/>
              <a:gd name="connsiteX62" fmla="*/ 493012 w 1233661"/>
              <a:gd name="connsiteY62" fmla="*/ 864453 h 1437300"/>
              <a:gd name="connsiteX63" fmla="*/ 490630 w 1233661"/>
              <a:gd name="connsiteY63" fmla="*/ 897790 h 1437300"/>
              <a:gd name="connsiteX64" fmla="*/ 481105 w 1233661"/>
              <a:gd name="connsiteY64" fmla="*/ 895409 h 1437300"/>
              <a:gd name="connsiteX65" fmla="*/ 476343 w 1233661"/>
              <a:gd name="connsiteY65" fmla="*/ 888265 h 1437300"/>
              <a:gd name="connsiteX66" fmla="*/ 445387 w 1233661"/>
              <a:gd name="connsiteY66" fmla="*/ 878740 h 1437300"/>
              <a:gd name="connsiteX67" fmla="*/ 443005 w 1233661"/>
              <a:gd name="connsiteY67" fmla="*/ 871596 h 1437300"/>
              <a:gd name="connsiteX68" fmla="*/ 435862 w 1233661"/>
              <a:gd name="connsiteY68" fmla="*/ 845403 h 1437300"/>
              <a:gd name="connsiteX69" fmla="*/ 419193 w 1233661"/>
              <a:gd name="connsiteY69" fmla="*/ 854928 h 1437300"/>
              <a:gd name="connsiteX70" fmla="*/ 404905 w 1233661"/>
              <a:gd name="connsiteY70" fmla="*/ 859690 h 1437300"/>
              <a:gd name="connsiteX71" fmla="*/ 395380 w 1233661"/>
              <a:gd name="connsiteY71" fmla="*/ 869215 h 1437300"/>
              <a:gd name="connsiteX72" fmla="*/ 392999 w 1233661"/>
              <a:gd name="connsiteY72" fmla="*/ 876359 h 1437300"/>
              <a:gd name="connsiteX73" fmla="*/ 385855 w 1233661"/>
              <a:gd name="connsiteY73" fmla="*/ 885884 h 1437300"/>
              <a:gd name="connsiteX74" fmla="*/ 366805 w 1233661"/>
              <a:gd name="connsiteY74" fmla="*/ 902553 h 1437300"/>
              <a:gd name="connsiteX75" fmla="*/ 369187 w 1233661"/>
              <a:gd name="connsiteY75" fmla="*/ 938271 h 1437300"/>
              <a:gd name="connsiteX76" fmla="*/ 371568 w 1233661"/>
              <a:gd name="connsiteY76" fmla="*/ 945415 h 1437300"/>
              <a:gd name="connsiteX77" fmla="*/ 378712 w 1233661"/>
              <a:gd name="connsiteY77" fmla="*/ 950178 h 1437300"/>
              <a:gd name="connsiteX78" fmla="*/ 388237 w 1233661"/>
              <a:gd name="connsiteY78" fmla="*/ 966846 h 1437300"/>
              <a:gd name="connsiteX79" fmla="*/ 390618 w 1233661"/>
              <a:gd name="connsiteY79" fmla="*/ 976371 h 1437300"/>
              <a:gd name="connsiteX80" fmla="*/ 397762 w 1233661"/>
              <a:gd name="connsiteY80" fmla="*/ 988278 h 1437300"/>
              <a:gd name="connsiteX81" fmla="*/ 404905 w 1233661"/>
              <a:gd name="connsiteY81" fmla="*/ 1023996 h 1437300"/>
              <a:gd name="connsiteX82" fmla="*/ 402524 w 1233661"/>
              <a:gd name="connsiteY82" fmla="*/ 1040665 h 1437300"/>
              <a:gd name="connsiteX83" fmla="*/ 376330 w 1233661"/>
              <a:gd name="connsiteY83" fmla="*/ 1033521 h 1437300"/>
              <a:gd name="connsiteX84" fmla="*/ 352518 w 1233661"/>
              <a:gd name="connsiteY84" fmla="*/ 1012090 h 1437300"/>
              <a:gd name="connsiteX85" fmla="*/ 347755 w 1233661"/>
              <a:gd name="connsiteY85" fmla="*/ 1004946 h 1437300"/>
              <a:gd name="connsiteX86" fmla="*/ 340612 w 1233661"/>
              <a:gd name="connsiteY86" fmla="*/ 1000184 h 1437300"/>
              <a:gd name="connsiteX87" fmla="*/ 304893 w 1233661"/>
              <a:gd name="connsiteY87" fmla="*/ 1007328 h 1437300"/>
              <a:gd name="connsiteX88" fmla="*/ 292987 w 1233661"/>
              <a:gd name="connsiteY88" fmla="*/ 1019234 h 1437300"/>
              <a:gd name="connsiteX89" fmla="*/ 285843 w 1233661"/>
              <a:gd name="connsiteY89" fmla="*/ 1043046 h 1437300"/>
              <a:gd name="connsiteX90" fmla="*/ 283462 w 1233661"/>
              <a:gd name="connsiteY90" fmla="*/ 1054953 h 1437300"/>
              <a:gd name="connsiteX91" fmla="*/ 276318 w 1233661"/>
              <a:gd name="connsiteY91" fmla="*/ 1057334 h 1437300"/>
              <a:gd name="connsiteX92" fmla="*/ 257268 w 1233661"/>
              <a:gd name="connsiteY92" fmla="*/ 1052571 h 1437300"/>
              <a:gd name="connsiteX93" fmla="*/ 250124 w 1233661"/>
              <a:gd name="connsiteY93" fmla="*/ 1040665 h 1437300"/>
              <a:gd name="connsiteX94" fmla="*/ 233455 w 1233661"/>
              <a:gd name="connsiteY94" fmla="*/ 1023996 h 1437300"/>
              <a:gd name="connsiteX95" fmla="*/ 233455 w 1233661"/>
              <a:gd name="connsiteY95" fmla="*/ 1023996 h 1437300"/>
              <a:gd name="connsiteX96" fmla="*/ 223930 w 1233661"/>
              <a:gd name="connsiteY96" fmla="*/ 1019234 h 1437300"/>
              <a:gd name="connsiteX97" fmla="*/ 204880 w 1233661"/>
              <a:gd name="connsiteY97" fmla="*/ 1007328 h 1437300"/>
              <a:gd name="connsiteX98" fmla="*/ 195355 w 1233661"/>
              <a:gd name="connsiteY98" fmla="*/ 1004946 h 1437300"/>
              <a:gd name="connsiteX99" fmla="*/ 164399 w 1233661"/>
              <a:gd name="connsiteY99" fmla="*/ 1000184 h 1437300"/>
              <a:gd name="connsiteX100" fmla="*/ 147730 w 1233661"/>
              <a:gd name="connsiteY100" fmla="*/ 995421 h 1437300"/>
              <a:gd name="connsiteX101" fmla="*/ 123918 w 1233661"/>
              <a:gd name="connsiteY101" fmla="*/ 985896 h 1437300"/>
              <a:gd name="connsiteX102" fmla="*/ 109630 w 1233661"/>
              <a:gd name="connsiteY102" fmla="*/ 978753 h 1437300"/>
              <a:gd name="connsiteX103" fmla="*/ 50099 w 1233661"/>
              <a:gd name="connsiteY103" fmla="*/ 983515 h 1437300"/>
              <a:gd name="connsiteX104" fmla="*/ 42955 w 1233661"/>
              <a:gd name="connsiteY104" fmla="*/ 988278 h 1437300"/>
              <a:gd name="connsiteX105" fmla="*/ 21524 w 1233661"/>
              <a:gd name="connsiteY105" fmla="*/ 1009709 h 1437300"/>
              <a:gd name="connsiteX106" fmla="*/ 14380 w 1233661"/>
              <a:gd name="connsiteY106" fmla="*/ 1033521 h 1437300"/>
              <a:gd name="connsiteX107" fmla="*/ 7237 w 1233661"/>
              <a:gd name="connsiteY107" fmla="*/ 1081146 h 1437300"/>
              <a:gd name="connsiteX108" fmla="*/ 93 w 1233661"/>
              <a:gd name="connsiteY108" fmla="*/ 1135915 h 1437300"/>
              <a:gd name="connsiteX109" fmla="*/ 9619 w 1233661"/>
              <a:gd name="connsiteY109" fmla="*/ 1202590 h 1437300"/>
              <a:gd name="connsiteX110" fmla="*/ 73912 w 1233661"/>
              <a:gd name="connsiteY110" fmla="*/ 1250215 h 1437300"/>
              <a:gd name="connsiteX111" fmla="*/ 135824 w 1233661"/>
              <a:gd name="connsiteY111" fmla="*/ 1276409 h 1437300"/>
              <a:gd name="connsiteX112" fmla="*/ 221549 w 1233661"/>
              <a:gd name="connsiteY112" fmla="*/ 1285934 h 1437300"/>
              <a:gd name="connsiteX113" fmla="*/ 240599 w 1233661"/>
              <a:gd name="connsiteY113" fmla="*/ 1316890 h 1437300"/>
              <a:gd name="connsiteX114" fmla="*/ 273937 w 1233661"/>
              <a:gd name="connsiteY114" fmla="*/ 1350228 h 1437300"/>
              <a:gd name="connsiteX115" fmla="*/ 340612 w 1233661"/>
              <a:gd name="connsiteY115" fmla="*/ 1345465 h 1437300"/>
              <a:gd name="connsiteX116" fmla="*/ 364424 w 1233661"/>
              <a:gd name="connsiteY116" fmla="*/ 1350228 h 1437300"/>
              <a:gd name="connsiteX117" fmla="*/ 371568 w 1233661"/>
              <a:gd name="connsiteY117" fmla="*/ 1383565 h 1437300"/>
              <a:gd name="connsiteX118" fmla="*/ 378712 w 1233661"/>
              <a:gd name="connsiteY118" fmla="*/ 1412140 h 1437300"/>
              <a:gd name="connsiteX119" fmla="*/ 378712 w 1233661"/>
              <a:gd name="connsiteY119" fmla="*/ 1435953 h 1437300"/>
              <a:gd name="connsiteX0" fmla="*/ 378712 w 1233661"/>
              <a:gd name="connsiteY0" fmla="*/ 1435953 h 1437300"/>
              <a:gd name="connsiteX1" fmla="*/ 409668 w 1233661"/>
              <a:gd name="connsiteY1" fmla="*/ 1431190 h 1437300"/>
              <a:gd name="connsiteX2" fmla="*/ 445387 w 1233661"/>
              <a:gd name="connsiteY2" fmla="*/ 1404996 h 1437300"/>
              <a:gd name="connsiteX3" fmla="*/ 497774 w 1233661"/>
              <a:gd name="connsiteY3" fmla="*/ 1376422 h 1437300"/>
              <a:gd name="connsiteX4" fmla="*/ 547780 w 1233661"/>
              <a:gd name="connsiteY4" fmla="*/ 1364515 h 1437300"/>
              <a:gd name="connsiteX5" fmla="*/ 604931 w 1233661"/>
              <a:gd name="connsiteY5" fmla="*/ 1328797 h 1437300"/>
              <a:gd name="connsiteX6" fmla="*/ 664462 w 1233661"/>
              <a:gd name="connsiteY6" fmla="*/ 1328796 h 1437300"/>
              <a:gd name="connsiteX7" fmla="*/ 643030 w 1233661"/>
              <a:gd name="connsiteY7" fmla="*/ 1295459 h 1437300"/>
              <a:gd name="connsiteX8" fmla="*/ 614456 w 1233661"/>
              <a:gd name="connsiteY8" fmla="*/ 1266884 h 1437300"/>
              <a:gd name="connsiteX9" fmla="*/ 678748 w 1233661"/>
              <a:gd name="connsiteY9" fmla="*/ 1271647 h 1437300"/>
              <a:gd name="connsiteX10" fmla="*/ 671605 w 1233661"/>
              <a:gd name="connsiteY10" fmla="*/ 1300221 h 1437300"/>
              <a:gd name="connsiteX11" fmla="*/ 690655 w 1233661"/>
              <a:gd name="connsiteY11" fmla="*/ 1312128 h 1437300"/>
              <a:gd name="connsiteX12" fmla="*/ 750186 w 1233661"/>
              <a:gd name="connsiteY12" fmla="*/ 1316890 h 1437300"/>
              <a:gd name="connsiteX13" fmla="*/ 824005 w 1233661"/>
              <a:gd name="connsiteY13" fmla="*/ 1326415 h 1437300"/>
              <a:gd name="connsiteX14" fmla="*/ 888300 w 1233661"/>
              <a:gd name="connsiteY14" fmla="*/ 1331178 h 1437300"/>
              <a:gd name="connsiteX15" fmla="*/ 935924 w 1233661"/>
              <a:gd name="connsiteY15" fmla="*/ 1333559 h 1437300"/>
              <a:gd name="connsiteX16" fmla="*/ 950212 w 1233661"/>
              <a:gd name="connsiteY16" fmla="*/ 1312127 h 1437300"/>
              <a:gd name="connsiteX17" fmla="*/ 985930 w 1233661"/>
              <a:gd name="connsiteY17" fmla="*/ 1290696 h 1437300"/>
              <a:gd name="connsiteX18" fmla="*/ 1016886 w 1233661"/>
              <a:gd name="connsiteY18" fmla="*/ 1259740 h 1437300"/>
              <a:gd name="connsiteX19" fmla="*/ 1033555 w 1233661"/>
              <a:gd name="connsiteY19" fmla="*/ 1216878 h 1437300"/>
              <a:gd name="connsiteX20" fmla="*/ 1059749 w 1233661"/>
              <a:gd name="connsiteY20" fmla="*/ 1150203 h 1437300"/>
              <a:gd name="connsiteX21" fmla="*/ 1066893 w 1233661"/>
              <a:gd name="connsiteY21" fmla="*/ 1121628 h 1437300"/>
              <a:gd name="connsiteX22" fmla="*/ 995455 w 1233661"/>
              <a:gd name="connsiteY22" fmla="*/ 1135915 h 1437300"/>
              <a:gd name="connsiteX23" fmla="*/ 1016887 w 1233661"/>
              <a:gd name="connsiteY23" fmla="*/ 1085909 h 1437300"/>
              <a:gd name="connsiteX24" fmla="*/ 1031174 w 1233661"/>
              <a:gd name="connsiteY24" fmla="*/ 1028759 h 1437300"/>
              <a:gd name="connsiteX25" fmla="*/ 1059748 w 1233661"/>
              <a:gd name="connsiteY25" fmla="*/ 971609 h 1437300"/>
              <a:gd name="connsiteX26" fmla="*/ 1116899 w 1233661"/>
              <a:gd name="connsiteY26" fmla="*/ 923984 h 1437300"/>
              <a:gd name="connsiteX27" fmla="*/ 1171668 w 1233661"/>
              <a:gd name="connsiteY27" fmla="*/ 859690 h 1437300"/>
              <a:gd name="connsiteX28" fmla="*/ 1233580 w 1233661"/>
              <a:gd name="connsiteY28" fmla="*/ 831115 h 1437300"/>
              <a:gd name="connsiteX29" fmla="*/ 1183573 w 1233661"/>
              <a:gd name="connsiteY29" fmla="*/ 778728 h 1437300"/>
              <a:gd name="connsiteX30" fmla="*/ 1131187 w 1233661"/>
              <a:gd name="connsiteY30" fmla="*/ 745390 h 1437300"/>
              <a:gd name="connsiteX31" fmla="*/ 1085943 w 1233661"/>
              <a:gd name="connsiteY31" fmla="*/ 662046 h 1437300"/>
              <a:gd name="connsiteX32" fmla="*/ 1062130 w 1233661"/>
              <a:gd name="connsiteY32" fmla="*/ 609659 h 1437300"/>
              <a:gd name="connsiteX33" fmla="*/ 1028793 w 1233661"/>
              <a:gd name="connsiteY33" fmla="*/ 535840 h 1437300"/>
              <a:gd name="connsiteX34" fmla="*/ 990693 w 1233661"/>
              <a:gd name="connsiteY34" fmla="*/ 452496 h 1437300"/>
              <a:gd name="connsiteX35" fmla="*/ 966880 w 1233661"/>
              <a:gd name="connsiteY35" fmla="*/ 397728 h 1437300"/>
              <a:gd name="connsiteX36" fmla="*/ 945450 w 1233661"/>
              <a:gd name="connsiteY36" fmla="*/ 333434 h 1437300"/>
              <a:gd name="connsiteX37" fmla="*/ 924018 w 1233661"/>
              <a:gd name="connsiteY37" fmla="*/ 242946 h 1437300"/>
              <a:gd name="connsiteX38" fmla="*/ 897824 w 1233661"/>
              <a:gd name="connsiteY38" fmla="*/ 161985 h 1437300"/>
              <a:gd name="connsiteX39" fmla="*/ 869249 w 1233661"/>
              <a:gd name="connsiteY39" fmla="*/ 88166 h 1437300"/>
              <a:gd name="connsiteX40" fmla="*/ 821624 w 1233661"/>
              <a:gd name="connsiteY40" fmla="*/ 58 h 1437300"/>
              <a:gd name="connsiteX41" fmla="*/ 850199 w 1233661"/>
              <a:gd name="connsiteY41" fmla="*/ 84506 h 1437300"/>
              <a:gd name="connsiteX42" fmla="*/ 859724 w 1233661"/>
              <a:gd name="connsiteY42" fmla="*/ 148800 h 1437300"/>
              <a:gd name="connsiteX43" fmla="*/ 845437 w 1233661"/>
              <a:gd name="connsiteY43" fmla="*/ 207228 h 1437300"/>
              <a:gd name="connsiteX44" fmla="*/ 809718 w 1233661"/>
              <a:gd name="connsiteY44" fmla="*/ 297715 h 1437300"/>
              <a:gd name="connsiteX45" fmla="*/ 795430 w 1233661"/>
              <a:gd name="connsiteY45" fmla="*/ 354865 h 1437300"/>
              <a:gd name="connsiteX46" fmla="*/ 778762 w 1233661"/>
              <a:gd name="connsiteY46" fmla="*/ 395346 h 1437300"/>
              <a:gd name="connsiteX47" fmla="*/ 752568 w 1233661"/>
              <a:gd name="connsiteY47" fmla="*/ 445353 h 1437300"/>
              <a:gd name="connsiteX48" fmla="*/ 759712 w 1233661"/>
              <a:gd name="connsiteY48" fmla="*/ 481071 h 1437300"/>
              <a:gd name="connsiteX49" fmla="*/ 731136 w 1233661"/>
              <a:gd name="connsiteY49" fmla="*/ 483453 h 1437300"/>
              <a:gd name="connsiteX50" fmla="*/ 685893 w 1233661"/>
              <a:gd name="connsiteY50" fmla="*/ 519171 h 1437300"/>
              <a:gd name="connsiteX51" fmla="*/ 640649 w 1233661"/>
              <a:gd name="connsiteY51" fmla="*/ 562034 h 1437300"/>
              <a:gd name="connsiteX52" fmla="*/ 604930 w 1233661"/>
              <a:gd name="connsiteY52" fmla="*/ 604896 h 1437300"/>
              <a:gd name="connsiteX53" fmla="*/ 600168 w 1233661"/>
              <a:gd name="connsiteY53" fmla="*/ 612040 h 1437300"/>
              <a:gd name="connsiteX54" fmla="*/ 571593 w 1233661"/>
              <a:gd name="connsiteY54" fmla="*/ 628709 h 1437300"/>
              <a:gd name="connsiteX55" fmla="*/ 552543 w 1233661"/>
              <a:gd name="connsiteY55" fmla="*/ 638234 h 1437300"/>
              <a:gd name="connsiteX56" fmla="*/ 540637 w 1233661"/>
              <a:gd name="connsiteY56" fmla="*/ 645378 h 1437300"/>
              <a:gd name="connsiteX57" fmla="*/ 533493 w 1233661"/>
              <a:gd name="connsiteY57" fmla="*/ 647759 h 1437300"/>
              <a:gd name="connsiteX58" fmla="*/ 514443 w 1233661"/>
              <a:gd name="connsiteY58" fmla="*/ 662046 h 1437300"/>
              <a:gd name="connsiteX59" fmla="*/ 497774 w 1233661"/>
              <a:gd name="connsiteY59" fmla="*/ 676334 h 1437300"/>
              <a:gd name="connsiteX60" fmla="*/ 488249 w 1233661"/>
              <a:gd name="connsiteY60" fmla="*/ 714434 h 1437300"/>
              <a:gd name="connsiteX61" fmla="*/ 488249 w 1233661"/>
              <a:gd name="connsiteY61" fmla="*/ 831115 h 1437300"/>
              <a:gd name="connsiteX62" fmla="*/ 493012 w 1233661"/>
              <a:gd name="connsiteY62" fmla="*/ 864453 h 1437300"/>
              <a:gd name="connsiteX63" fmla="*/ 490630 w 1233661"/>
              <a:gd name="connsiteY63" fmla="*/ 897790 h 1437300"/>
              <a:gd name="connsiteX64" fmla="*/ 481105 w 1233661"/>
              <a:gd name="connsiteY64" fmla="*/ 895409 h 1437300"/>
              <a:gd name="connsiteX65" fmla="*/ 476343 w 1233661"/>
              <a:gd name="connsiteY65" fmla="*/ 888265 h 1437300"/>
              <a:gd name="connsiteX66" fmla="*/ 445387 w 1233661"/>
              <a:gd name="connsiteY66" fmla="*/ 878740 h 1437300"/>
              <a:gd name="connsiteX67" fmla="*/ 443005 w 1233661"/>
              <a:gd name="connsiteY67" fmla="*/ 871596 h 1437300"/>
              <a:gd name="connsiteX68" fmla="*/ 435862 w 1233661"/>
              <a:gd name="connsiteY68" fmla="*/ 845403 h 1437300"/>
              <a:gd name="connsiteX69" fmla="*/ 419193 w 1233661"/>
              <a:gd name="connsiteY69" fmla="*/ 854928 h 1437300"/>
              <a:gd name="connsiteX70" fmla="*/ 404905 w 1233661"/>
              <a:gd name="connsiteY70" fmla="*/ 859690 h 1437300"/>
              <a:gd name="connsiteX71" fmla="*/ 395380 w 1233661"/>
              <a:gd name="connsiteY71" fmla="*/ 869215 h 1437300"/>
              <a:gd name="connsiteX72" fmla="*/ 392999 w 1233661"/>
              <a:gd name="connsiteY72" fmla="*/ 876359 h 1437300"/>
              <a:gd name="connsiteX73" fmla="*/ 385855 w 1233661"/>
              <a:gd name="connsiteY73" fmla="*/ 885884 h 1437300"/>
              <a:gd name="connsiteX74" fmla="*/ 366805 w 1233661"/>
              <a:gd name="connsiteY74" fmla="*/ 902553 h 1437300"/>
              <a:gd name="connsiteX75" fmla="*/ 369187 w 1233661"/>
              <a:gd name="connsiteY75" fmla="*/ 938271 h 1437300"/>
              <a:gd name="connsiteX76" fmla="*/ 371568 w 1233661"/>
              <a:gd name="connsiteY76" fmla="*/ 945415 h 1437300"/>
              <a:gd name="connsiteX77" fmla="*/ 378712 w 1233661"/>
              <a:gd name="connsiteY77" fmla="*/ 950178 h 1437300"/>
              <a:gd name="connsiteX78" fmla="*/ 388237 w 1233661"/>
              <a:gd name="connsiteY78" fmla="*/ 966846 h 1437300"/>
              <a:gd name="connsiteX79" fmla="*/ 390618 w 1233661"/>
              <a:gd name="connsiteY79" fmla="*/ 976371 h 1437300"/>
              <a:gd name="connsiteX80" fmla="*/ 397762 w 1233661"/>
              <a:gd name="connsiteY80" fmla="*/ 988278 h 1437300"/>
              <a:gd name="connsiteX81" fmla="*/ 404905 w 1233661"/>
              <a:gd name="connsiteY81" fmla="*/ 1023996 h 1437300"/>
              <a:gd name="connsiteX82" fmla="*/ 402524 w 1233661"/>
              <a:gd name="connsiteY82" fmla="*/ 1040665 h 1437300"/>
              <a:gd name="connsiteX83" fmla="*/ 376330 w 1233661"/>
              <a:gd name="connsiteY83" fmla="*/ 1033521 h 1437300"/>
              <a:gd name="connsiteX84" fmla="*/ 352518 w 1233661"/>
              <a:gd name="connsiteY84" fmla="*/ 1012090 h 1437300"/>
              <a:gd name="connsiteX85" fmla="*/ 347755 w 1233661"/>
              <a:gd name="connsiteY85" fmla="*/ 1004946 h 1437300"/>
              <a:gd name="connsiteX86" fmla="*/ 340612 w 1233661"/>
              <a:gd name="connsiteY86" fmla="*/ 1000184 h 1437300"/>
              <a:gd name="connsiteX87" fmla="*/ 304893 w 1233661"/>
              <a:gd name="connsiteY87" fmla="*/ 1007328 h 1437300"/>
              <a:gd name="connsiteX88" fmla="*/ 292987 w 1233661"/>
              <a:gd name="connsiteY88" fmla="*/ 1019234 h 1437300"/>
              <a:gd name="connsiteX89" fmla="*/ 285843 w 1233661"/>
              <a:gd name="connsiteY89" fmla="*/ 1043046 h 1437300"/>
              <a:gd name="connsiteX90" fmla="*/ 283462 w 1233661"/>
              <a:gd name="connsiteY90" fmla="*/ 1054953 h 1437300"/>
              <a:gd name="connsiteX91" fmla="*/ 276318 w 1233661"/>
              <a:gd name="connsiteY91" fmla="*/ 1057334 h 1437300"/>
              <a:gd name="connsiteX92" fmla="*/ 257268 w 1233661"/>
              <a:gd name="connsiteY92" fmla="*/ 1052571 h 1437300"/>
              <a:gd name="connsiteX93" fmla="*/ 250124 w 1233661"/>
              <a:gd name="connsiteY93" fmla="*/ 1040665 h 1437300"/>
              <a:gd name="connsiteX94" fmla="*/ 233455 w 1233661"/>
              <a:gd name="connsiteY94" fmla="*/ 1023996 h 1437300"/>
              <a:gd name="connsiteX95" fmla="*/ 233455 w 1233661"/>
              <a:gd name="connsiteY95" fmla="*/ 1023996 h 1437300"/>
              <a:gd name="connsiteX96" fmla="*/ 223930 w 1233661"/>
              <a:gd name="connsiteY96" fmla="*/ 1019234 h 1437300"/>
              <a:gd name="connsiteX97" fmla="*/ 204880 w 1233661"/>
              <a:gd name="connsiteY97" fmla="*/ 1007328 h 1437300"/>
              <a:gd name="connsiteX98" fmla="*/ 195355 w 1233661"/>
              <a:gd name="connsiteY98" fmla="*/ 1004946 h 1437300"/>
              <a:gd name="connsiteX99" fmla="*/ 164399 w 1233661"/>
              <a:gd name="connsiteY99" fmla="*/ 1000184 h 1437300"/>
              <a:gd name="connsiteX100" fmla="*/ 147730 w 1233661"/>
              <a:gd name="connsiteY100" fmla="*/ 995421 h 1437300"/>
              <a:gd name="connsiteX101" fmla="*/ 123918 w 1233661"/>
              <a:gd name="connsiteY101" fmla="*/ 985896 h 1437300"/>
              <a:gd name="connsiteX102" fmla="*/ 109630 w 1233661"/>
              <a:gd name="connsiteY102" fmla="*/ 978753 h 1437300"/>
              <a:gd name="connsiteX103" fmla="*/ 50099 w 1233661"/>
              <a:gd name="connsiteY103" fmla="*/ 983515 h 1437300"/>
              <a:gd name="connsiteX104" fmla="*/ 21524 w 1233661"/>
              <a:gd name="connsiteY104" fmla="*/ 1009709 h 1437300"/>
              <a:gd name="connsiteX105" fmla="*/ 14380 w 1233661"/>
              <a:gd name="connsiteY105" fmla="*/ 1033521 h 1437300"/>
              <a:gd name="connsiteX106" fmla="*/ 7237 w 1233661"/>
              <a:gd name="connsiteY106" fmla="*/ 1081146 h 1437300"/>
              <a:gd name="connsiteX107" fmla="*/ 93 w 1233661"/>
              <a:gd name="connsiteY107" fmla="*/ 1135915 h 1437300"/>
              <a:gd name="connsiteX108" fmla="*/ 9619 w 1233661"/>
              <a:gd name="connsiteY108" fmla="*/ 1202590 h 1437300"/>
              <a:gd name="connsiteX109" fmla="*/ 73912 w 1233661"/>
              <a:gd name="connsiteY109" fmla="*/ 1250215 h 1437300"/>
              <a:gd name="connsiteX110" fmla="*/ 135824 w 1233661"/>
              <a:gd name="connsiteY110" fmla="*/ 1276409 h 1437300"/>
              <a:gd name="connsiteX111" fmla="*/ 221549 w 1233661"/>
              <a:gd name="connsiteY111" fmla="*/ 1285934 h 1437300"/>
              <a:gd name="connsiteX112" fmla="*/ 240599 w 1233661"/>
              <a:gd name="connsiteY112" fmla="*/ 1316890 h 1437300"/>
              <a:gd name="connsiteX113" fmla="*/ 273937 w 1233661"/>
              <a:gd name="connsiteY113" fmla="*/ 1350228 h 1437300"/>
              <a:gd name="connsiteX114" fmla="*/ 340612 w 1233661"/>
              <a:gd name="connsiteY114" fmla="*/ 1345465 h 1437300"/>
              <a:gd name="connsiteX115" fmla="*/ 364424 w 1233661"/>
              <a:gd name="connsiteY115" fmla="*/ 1350228 h 1437300"/>
              <a:gd name="connsiteX116" fmla="*/ 371568 w 1233661"/>
              <a:gd name="connsiteY116" fmla="*/ 1383565 h 1437300"/>
              <a:gd name="connsiteX117" fmla="*/ 378712 w 1233661"/>
              <a:gd name="connsiteY117" fmla="*/ 1412140 h 1437300"/>
              <a:gd name="connsiteX118" fmla="*/ 378712 w 1233661"/>
              <a:gd name="connsiteY118" fmla="*/ 1435953 h 1437300"/>
              <a:gd name="connsiteX0" fmla="*/ 378712 w 1233661"/>
              <a:gd name="connsiteY0" fmla="*/ 1435953 h 1437300"/>
              <a:gd name="connsiteX1" fmla="*/ 409668 w 1233661"/>
              <a:gd name="connsiteY1" fmla="*/ 1431190 h 1437300"/>
              <a:gd name="connsiteX2" fmla="*/ 445387 w 1233661"/>
              <a:gd name="connsiteY2" fmla="*/ 1404996 h 1437300"/>
              <a:gd name="connsiteX3" fmla="*/ 497774 w 1233661"/>
              <a:gd name="connsiteY3" fmla="*/ 1376422 h 1437300"/>
              <a:gd name="connsiteX4" fmla="*/ 547780 w 1233661"/>
              <a:gd name="connsiteY4" fmla="*/ 1364515 h 1437300"/>
              <a:gd name="connsiteX5" fmla="*/ 604931 w 1233661"/>
              <a:gd name="connsiteY5" fmla="*/ 1328797 h 1437300"/>
              <a:gd name="connsiteX6" fmla="*/ 664462 w 1233661"/>
              <a:gd name="connsiteY6" fmla="*/ 1328796 h 1437300"/>
              <a:gd name="connsiteX7" fmla="*/ 643030 w 1233661"/>
              <a:gd name="connsiteY7" fmla="*/ 1295459 h 1437300"/>
              <a:gd name="connsiteX8" fmla="*/ 614456 w 1233661"/>
              <a:gd name="connsiteY8" fmla="*/ 1266884 h 1437300"/>
              <a:gd name="connsiteX9" fmla="*/ 678748 w 1233661"/>
              <a:gd name="connsiteY9" fmla="*/ 1271647 h 1437300"/>
              <a:gd name="connsiteX10" fmla="*/ 671605 w 1233661"/>
              <a:gd name="connsiteY10" fmla="*/ 1300221 h 1437300"/>
              <a:gd name="connsiteX11" fmla="*/ 690655 w 1233661"/>
              <a:gd name="connsiteY11" fmla="*/ 1312128 h 1437300"/>
              <a:gd name="connsiteX12" fmla="*/ 750186 w 1233661"/>
              <a:gd name="connsiteY12" fmla="*/ 1316890 h 1437300"/>
              <a:gd name="connsiteX13" fmla="*/ 824005 w 1233661"/>
              <a:gd name="connsiteY13" fmla="*/ 1326415 h 1437300"/>
              <a:gd name="connsiteX14" fmla="*/ 888300 w 1233661"/>
              <a:gd name="connsiteY14" fmla="*/ 1331178 h 1437300"/>
              <a:gd name="connsiteX15" fmla="*/ 935924 w 1233661"/>
              <a:gd name="connsiteY15" fmla="*/ 1333559 h 1437300"/>
              <a:gd name="connsiteX16" fmla="*/ 950212 w 1233661"/>
              <a:gd name="connsiteY16" fmla="*/ 1312127 h 1437300"/>
              <a:gd name="connsiteX17" fmla="*/ 985930 w 1233661"/>
              <a:gd name="connsiteY17" fmla="*/ 1290696 h 1437300"/>
              <a:gd name="connsiteX18" fmla="*/ 1016886 w 1233661"/>
              <a:gd name="connsiteY18" fmla="*/ 1259740 h 1437300"/>
              <a:gd name="connsiteX19" fmla="*/ 1033555 w 1233661"/>
              <a:gd name="connsiteY19" fmla="*/ 1216878 h 1437300"/>
              <a:gd name="connsiteX20" fmla="*/ 1059749 w 1233661"/>
              <a:gd name="connsiteY20" fmla="*/ 1150203 h 1437300"/>
              <a:gd name="connsiteX21" fmla="*/ 1066893 w 1233661"/>
              <a:gd name="connsiteY21" fmla="*/ 1121628 h 1437300"/>
              <a:gd name="connsiteX22" fmla="*/ 995455 w 1233661"/>
              <a:gd name="connsiteY22" fmla="*/ 1135915 h 1437300"/>
              <a:gd name="connsiteX23" fmla="*/ 1016887 w 1233661"/>
              <a:gd name="connsiteY23" fmla="*/ 1085909 h 1437300"/>
              <a:gd name="connsiteX24" fmla="*/ 1031174 w 1233661"/>
              <a:gd name="connsiteY24" fmla="*/ 1028759 h 1437300"/>
              <a:gd name="connsiteX25" fmla="*/ 1059748 w 1233661"/>
              <a:gd name="connsiteY25" fmla="*/ 971609 h 1437300"/>
              <a:gd name="connsiteX26" fmla="*/ 1116899 w 1233661"/>
              <a:gd name="connsiteY26" fmla="*/ 923984 h 1437300"/>
              <a:gd name="connsiteX27" fmla="*/ 1171668 w 1233661"/>
              <a:gd name="connsiteY27" fmla="*/ 859690 h 1437300"/>
              <a:gd name="connsiteX28" fmla="*/ 1233580 w 1233661"/>
              <a:gd name="connsiteY28" fmla="*/ 831115 h 1437300"/>
              <a:gd name="connsiteX29" fmla="*/ 1183573 w 1233661"/>
              <a:gd name="connsiteY29" fmla="*/ 778728 h 1437300"/>
              <a:gd name="connsiteX30" fmla="*/ 1131187 w 1233661"/>
              <a:gd name="connsiteY30" fmla="*/ 745390 h 1437300"/>
              <a:gd name="connsiteX31" fmla="*/ 1085943 w 1233661"/>
              <a:gd name="connsiteY31" fmla="*/ 662046 h 1437300"/>
              <a:gd name="connsiteX32" fmla="*/ 1062130 w 1233661"/>
              <a:gd name="connsiteY32" fmla="*/ 609659 h 1437300"/>
              <a:gd name="connsiteX33" fmla="*/ 1028793 w 1233661"/>
              <a:gd name="connsiteY33" fmla="*/ 535840 h 1437300"/>
              <a:gd name="connsiteX34" fmla="*/ 990693 w 1233661"/>
              <a:gd name="connsiteY34" fmla="*/ 452496 h 1437300"/>
              <a:gd name="connsiteX35" fmla="*/ 966880 w 1233661"/>
              <a:gd name="connsiteY35" fmla="*/ 397728 h 1437300"/>
              <a:gd name="connsiteX36" fmla="*/ 945450 w 1233661"/>
              <a:gd name="connsiteY36" fmla="*/ 333434 h 1437300"/>
              <a:gd name="connsiteX37" fmla="*/ 924018 w 1233661"/>
              <a:gd name="connsiteY37" fmla="*/ 242946 h 1437300"/>
              <a:gd name="connsiteX38" fmla="*/ 897824 w 1233661"/>
              <a:gd name="connsiteY38" fmla="*/ 161985 h 1437300"/>
              <a:gd name="connsiteX39" fmla="*/ 869249 w 1233661"/>
              <a:gd name="connsiteY39" fmla="*/ 88166 h 1437300"/>
              <a:gd name="connsiteX40" fmla="*/ 821624 w 1233661"/>
              <a:gd name="connsiteY40" fmla="*/ 58 h 1437300"/>
              <a:gd name="connsiteX41" fmla="*/ 850199 w 1233661"/>
              <a:gd name="connsiteY41" fmla="*/ 84506 h 1437300"/>
              <a:gd name="connsiteX42" fmla="*/ 859724 w 1233661"/>
              <a:gd name="connsiteY42" fmla="*/ 148800 h 1437300"/>
              <a:gd name="connsiteX43" fmla="*/ 845437 w 1233661"/>
              <a:gd name="connsiteY43" fmla="*/ 207228 h 1437300"/>
              <a:gd name="connsiteX44" fmla="*/ 809718 w 1233661"/>
              <a:gd name="connsiteY44" fmla="*/ 297715 h 1437300"/>
              <a:gd name="connsiteX45" fmla="*/ 795430 w 1233661"/>
              <a:gd name="connsiteY45" fmla="*/ 354865 h 1437300"/>
              <a:gd name="connsiteX46" fmla="*/ 778762 w 1233661"/>
              <a:gd name="connsiteY46" fmla="*/ 395346 h 1437300"/>
              <a:gd name="connsiteX47" fmla="*/ 752568 w 1233661"/>
              <a:gd name="connsiteY47" fmla="*/ 445353 h 1437300"/>
              <a:gd name="connsiteX48" fmla="*/ 759712 w 1233661"/>
              <a:gd name="connsiteY48" fmla="*/ 481071 h 1437300"/>
              <a:gd name="connsiteX49" fmla="*/ 731136 w 1233661"/>
              <a:gd name="connsiteY49" fmla="*/ 483453 h 1437300"/>
              <a:gd name="connsiteX50" fmla="*/ 685893 w 1233661"/>
              <a:gd name="connsiteY50" fmla="*/ 519171 h 1437300"/>
              <a:gd name="connsiteX51" fmla="*/ 640649 w 1233661"/>
              <a:gd name="connsiteY51" fmla="*/ 562034 h 1437300"/>
              <a:gd name="connsiteX52" fmla="*/ 604930 w 1233661"/>
              <a:gd name="connsiteY52" fmla="*/ 604896 h 1437300"/>
              <a:gd name="connsiteX53" fmla="*/ 600168 w 1233661"/>
              <a:gd name="connsiteY53" fmla="*/ 612040 h 1437300"/>
              <a:gd name="connsiteX54" fmla="*/ 571593 w 1233661"/>
              <a:gd name="connsiteY54" fmla="*/ 628709 h 1437300"/>
              <a:gd name="connsiteX55" fmla="*/ 552543 w 1233661"/>
              <a:gd name="connsiteY55" fmla="*/ 638234 h 1437300"/>
              <a:gd name="connsiteX56" fmla="*/ 540637 w 1233661"/>
              <a:gd name="connsiteY56" fmla="*/ 645378 h 1437300"/>
              <a:gd name="connsiteX57" fmla="*/ 533493 w 1233661"/>
              <a:gd name="connsiteY57" fmla="*/ 647759 h 1437300"/>
              <a:gd name="connsiteX58" fmla="*/ 514443 w 1233661"/>
              <a:gd name="connsiteY58" fmla="*/ 662046 h 1437300"/>
              <a:gd name="connsiteX59" fmla="*/ 497774 w 1233661"/>
              <a:gd name="connsiteY59" fmla="*/ 676334 h 1437300"/>
              <a:gd name="connsiteX60" fmla="*/ 488249 w 1233661"/>
              <a:gd name="connsiteY60" fmla="*/ 714434 h 1437300"/>
              <a:gd name="connsiteX61" fmla="*/ 488249 w 1233661"/>
              <a:gd name="connsiteY61" fmla="*/ 831115 h 1437300"/>
              <a:gd name="connsiteX62" fmla="*/ 493012 w 1233661"/>
              <a:gd name="connsiteY62" fmla="*/ 864453 h 1437300"/>
              <a:gd name="connsiteX63" fmla="*/ 490630 w 1233661"/>
              <a:gd name="connsiteY63" fmla="*/ 897790 h 1437300"/>
              <a:gd name="connsiteX64" fmla="*/ 481105 w 1233661"/>
              <a:gd name="connsiteY64" fmla="*/ 895409 h 1437300"/>
              <a:gd name="connsiteX65" fmla="*/ 476343 w 1233661"/>
              <a:gd name="connsiteY65" fmla="*/ 888265 h 1437300"/>
              <a:gd name="connsiteX66" fmla="*/ 445387 w 1233661"/>
              <a:gd name="connsiteY66" fmla="*/ 878740 h 1437300"/>
              <a:gd name="connsiteX67" fmla="*/ 443005 w 1233661"/>
              <a:gd name="connsiteY67" fmla="*/ 871596 h 1437300"/>
              <a:gd name="connsiteX68" fmla="*/ 435862 w 1233661"/>
              <a:gd name="connsiteY68" fmla="*/ 845403 h 1437300"/>
              <a:gd name="connsiteX69" fmla="*/ 419193 w 1233661"/>
              <a:gd name="connsiteY69" fmla="*/ 854928 h 1437300"/>
              <a:gd name="connsiteX70" fmla="*/ 404905 w 1233661"/>
              <a:gd name="connsiteY70" fmla="*/ 859690 h 1437300"/>
              <a:gd name="connsiteX71" fmla="*/ 395380 w 1233661"/>
              <a:gd name="connsiteY71" fmla="*/ 869215 h 1437300"/>
              <a:gd name="connsiteX72" fmla="*/ 392999 w 1233661"/>
              <a:gd name="connsiteY72" fmla="*/ 876359 h 1437300"/>
              <a:gd name="connsiteX73" fmla="*/ 385855 w 1233661"/>
              <a:gd name="connsiteY73" fmla="*/ 885884 h 1437300"/>
              <a:gd name="connsiteX74" fmla="*/ 366805 w 1233661"/>
              <a:gd name="connsiteY74" fmla="*/ 902553 h 1437300"/>
              <a:gd name="connsiteX75" fmla="*/ 369187 w 1233661"/>
              <a:gd name="connsiteY75" fmla="*/ 938271 h 1437300"/>
              <a:gd name="connsiteX76" fmla="*/ 371568 w 1233661"/>
              <a:gd name="connsiteY76" fmla="*/ 945415 h 1437300"/>
              <a:gd name="connsiteX77" fmla="*/ 378712 w 1233661"/>
              <a:gd name="connsiteY77" fmla="*/ 950178 h 1437300"/>
              <a:gd name="connsiteX78" fmla="*/ 388237 w 1233661"/>
              <a:gd name="connsiteY78" fmla="*/ 966846 h 1437300"/>
              <a:gd name="connsiteX79" fmla="*/ 390618 w 1233661"/>
              <a:gd name="connsiteY79" fmla="*/ 976371 h 1437300"/>
              <a:gd name="connsiteX80" fmla="*/ 397762 w 1233661"/>
              <a:gd name="connsiteY80" fmla="*/ 988278 h 1437300"/>
              <a:gd name="connsiteX81" fmla="*/ 404905 w 1233661"/>
              <a:gd name="connsiteY81" fmla="*/ 1023996 h 1437300"/>
              <a:gd name="connsiteX82" fmla="*/ 402524 w 1233661"/>
              <a:gd name="connsiteY82" fmla="*/ 1040665 h 1437300"/>
              <a:gd name="connsiteX83" fmla="*/ 376330 w 1233661"/>
              <a:gd name="connsiteY83" fmla="*/ 1033521 h 1437300"/>
              <a:gd name="connsiteX84" fmla="*/ 352518 w 1233661"/>
              <a:gd name="connsiteY84" fmla="*/ 1012090 h 1437300"/>
              <a:gd name="connsiteX85" fmla="*/ 347755 w 1233661"/>
              <a:gd name="connsiteY85" fmla="*/ 1004946 h 1437300"/>
              <a:gd name="connsiteX86" fmla="*/ 340612 w 1233661"/>
              <a:gd name="connsiteY86" fmla="*/ 1000184 h 1437300"/>
              <a:gd name="connsiteX87" fmla="*/ 304893 w 1233661"/>
              <a:gd name="connsiteY87" fmla="*/ 1007328 h 1437300"/>
              <a:gd name="connsiteX88" fmla="*/ 292987 w 1233661"/>
              <a:gd name="connsiteY88" fmla="*/ 1019234 h 1437300"/>
              <a:gd name="connsiteX89" fmla="*/ 285843 w 1233661"/>
              <a:gd name="connsiteY89" fmla="*/ 1043046 h 1437300"/>
              <a:gd name="connsiteX90" fmla="*/ 283462 w 1233661"/>
              <a:gd name="connsiteY90" fmla="*/ 1054953 h 1437300"/>
              <a:gd name="connsiteX91" fmla="*/ 276318 w 1233661"/>
              <a:gd name="connsiteY91" fmla="*/ 1057334 h 1437300"/>
              <a:gd name="connsiteX92" fmla="*/ 257268 w 1233661"/>
              <a:gd name="connsiteY92" fmla="*/ 1052571 h 1437300"/>
              <a:gd name="connsiteX93" fmla="*/ 250124 w 1233661"/>
              <a:gd name="connsiteY93" fmla="*/ 1040665 h 1437300"/>
              <a:gd name="connsiteX94" fmla="*/ 233455 w 1233661"/>
              <a:gd name="connsiteY94" fmla="*/ 1023996 h 1437300"/>
              <a:gd name="connsiteX95" fmla="*/ 233455 w 1233661"/>
              <a:gd name="connsiteY95" fmla="*/ 1023996 h 1437300"/>
              <a:gd name="connsiteX96" fmla="*/ 223930 w 1233661"/>
              <a:gd name="connsiteY96" fmla="*/ 1019234 h 1437300"/>
              <a:gd name="connsiteX97" fmla="*/ 204880 w 1233661"/>
              <a:gd name="connsiteY97" fmla="*/ 1007328 h 1437300"/>
              <a:gd name="connsiteX98" fmla="*/ 195355 w 1233661"/>
              <a:gd name="connsiteY98" fmla="*/ 1004946 h 1437300"/>
              <a:gd name="connsiteX99" fmla="*/ 164399 w 1233661"/>
              <a:gd name="connsiteY99" fmla="*/ 1000184 h 1437300"/>
              <a:gd name="connsiteX100" fmla="*/ 147730 w 1233661"/>
              <a:gd name="connsiteY100" fmla="*/ 995421 h 1437300"/>
              <a:gd name="connsiteX101" fmla="*/ 123918 w 1233661"/>
              <a:gd name="connsiteY101" fmla="*/ 985896 h 1437300"/>
              <a:gd name="connsiteX102" fmla="*/ 109630 w 1233661"/>
              <a:gd name="connsiteY102" fmla="*/ 978753 h 1437300"/>
              <a:gd name="connsiteX103" fmla="*/ 57243 w 1233661"/>
              <a:gd name="connsiteY103" fmla="*/ 985896 h 1437300"/>
              <a:gd name="connsiteX104" fmla="*/ 21524 w 1233661"/>
              <a:gd name="connsiteY104" fmla="*/ 1009709 h 1437300"/>
              <a:gd name="connsiteX105" fmla="*/ 14380 w 1233661"/>
              <a:gd name="connsiteY105" fmla="*/ 1033521 h 1437300"/>
              <a:gd name="connsiteX106" fmla="*/ 7237 w 1233661"/>
              <a:gd name="connsiteY106" fmla="*/ 1081146 h 1437300"/>
              <a:gd name="connsiteX107" fmla="*/ 93 w 1233661"/>
              <a:gd name="connsiteY107" fmla="*/ 1135915 h 1437300"/>
              <a:gd name="connsiteX108" fmla="*/ 9619 w 1233661"/>
              <a:gd name="connsiteY108" fmla="*/ 1202590 h 1437300"/>
              <a:gd name="connsiteX109" fmla="*/ 73912 w 1233661"/>
              <a:gd name="connsiteY109" fmla="*/ 1250215 h 1437300"/>
              <a:gd name="connsiteX110" fmla="*/ 135824 w 1233661"/>
              <a:gd name="connsiteY110" fmla="*/ 1276409 h 1437300"/>
              <a:gd name="connsiteX111" fmla="*/ 221549 w 1233661"/>
              <a:gd name="connsiteY111" fmla="*/ 1285934 h 1437300"/>
              <a:gd name="connsiteX112" fmla="*/ 240599 w 1233661"/>
              <a:gd name="connsiteY112" fmla="*/ 1316890 h 1437300"/>
              <a:gd name="connsiteX113" fmla="*/ 273937 w 1233661"/>
              <a:gd name="connsiteY113" fmla="*/ 1350228 h 1437300"/>
              <a:gd name="connsiteX114" fmla="*/ 340612 w 1233661"/>
              <a:gd name="connsiteY114" fmla="*/ 1345465 h 1437300"/>
              <a:gd name="connsiteX115" fmla="*/ 364424 w 1233661"/>
              <a:gd name="connsiteY115" fmla="*/ 1350228 h 1437300"/>
              <a:gd name="connsiteX116" fmla="*/ 371568 w 1233661"/>
              <a:gd name="connsiteY116" fmla="*/ 1383565 h 1437300"/>
              <a:gd name="connsiteX117" fmla="*/ 378712 w 1233661"/>
              <a:gd name="connsiteY117" fmla="*/ 1412140 h 1437300"/>
              <a:gd name="connsiteX118" fmla="*/ 378712 w 1233661"/>
              <a:gd name="connsiteY118" fmla="*/ 1435953 h 1437300"/>
              <a:gd name="connsiteX0" fmla="*/ 378712 w 1233661"/>
              <a:gd name="connsiteY0" fmla="*/ 1435953 h 1437300"/>
              <a:gd name="connsiteX1" fmla="*/ 409668 w 1233661"/>
              <a:gd name="connsiteY1" fmla="*/ 1431190 h 1437300"/>
              <a:gd name="connsiteX2" fmla="*/ 445387 w 1233661"/>
              <a:gd name="connsiteY2" fmla="*/ 1404996 h 1437300"/>
              <a:gd name="connsiteX3" fmla="*/ 497774 w 1233661"/>
              <a:gd name="connsiteY3" fmla="*/ 1376422 h 1437300"/>
              <a:gd name="connsiteX4" fmla="*/ 547780 w 1233661"/>
              <a:gd name="connsiteY4" fmla="*/ 1364515 h 1437300"/>
              <a:gd name="connsiteX5" fmla="*/ 604931 w 1233661"/>
              <a:gd name="connsiteY5" fmla="*/ 1328797 h 1437300"/>
              <a:gd name="connsiteX6" fmla="*/ 664462 w 1233661"/>
              <a:gd name="connsiteY6" fmla="*/ 1328796 h 1437300"/>
              <a:gd name="connsiteX7" fmla="*/ 643030 w 1233661"/>
              <a:gd name="connsiteY7" fmla="*/ 1295459 h 1437300"/>
              <a:gd name="connsiteX8" fmla="*/ 614456 w 1233661"/>
              <a:gd name="connsiteY8" fmla="*/ 1266884 h 1437300"/>
              <a:gd name="connsiteX9" fmla="*/ 678748 w 1233661"/>
              <a:gd name="connsiteY9" fmla="*/ 1271647 h 1437300"/>
              <a:gd name="connsiteX10" fmla="*/ 671605 w 1233661"/>
              <a:gd name="connsiteY10" fmla="*/ 1300221 h 1437300"/>
              <a:gd name="connsiteX11" fmla="*/ 690655 w 1233661"/>
              <a:gd name="connsiteY11" fmla="*/ 1312128 h 1437300"/>
              <a:gd name="connsiteX12" fmla="*/ 750186 w 1233661"/>
              <a:gd name="connsiteY12" fmla="*/ 1316890 h 1437300"/>
              <a:gd name="connsiteX13" fmla="*/ 824005 w 1233661"/>
              <a:gd name="connsiteY13" fmla="*/ 1326415 h 1437300"/>
              <a:gd name="connsiteX14" fmla="*/ 888300 w 1233661"/>
              <a:gd name="connsiteY14" fmla="*/ 1331178 h 1437300"/>
              <a:gd name="connsiteX15" fmla="*/ 935924 w 1233661"/>
              <a:gd name="connsiteY15" fmla="*/ 1333559 h 1437300"/>
              <a:gd name="connsiteX16" fmla="*/ 950212 w 1233661"/>
              <a:gd name="connsiteY16" fmla="*/ 1312127 h 1437300"/>
              <a:gd name="connsiteX17" fmla="*/ 985930 w 1233661"/>
              <a:gd name="connsiteY17" fmla="*/ 1290696 h 1437300"/>
              <a:gd name="connsiteX18" fmla="*/ 1016886 w 1233661"/>
              <a:gd name="connsiteY18" fmla="*/ 1259740 h 1437300"/>
              <a:gd name="connsiteX19" fmla="*/ 1033555 w 1233661"/>
              <a:gd name="connsiteY19" fmla="*/ 1216878 h 1437300"/>
              <a:gd name="connsiteX20" fmla="*/ 1059749 w 1233661"/>
              <a:gd name="connsiteY20" fmla="*/ 1150203 h 1437300"/>
              <a:gd name="connsiteX21" fmla="*/ 1066893 w 1233661"/>
              <a:gd name="connsiteY21" fmla="*/ 1121628 h 1437300"/>
              <a:gd name="connsiteX22" fmla="*/ 995455 w 1233661"/>
              <a:gd name="connsiteY22" fmla="*/ 1135915 h 1437300"/>
              <a:gd name="connsiteX23" fmla="*/ 1016887 w 1233661"/>
              <a:gd name="connsiteY23" fmla="*/ 1085909 h 1437300"/>
              <a:gd name="connsiteX24" fmla="*/ 1031174 w 1233661"/>
              <a:gd name="connsiteY24" fmla="*/ 1028759 h 1437300"/>
              <a:gd name="connsiteX25" fmla="*/ 1059748 w 1233661"/>
              <a:gd name="connsiteY25" fmla="*/ 971609 h 1437300"/>
              <a:gd name="connsiteX26" fmla="*/ 1116899 w 1233661"/>
              <a:gd name="connsiteY26" fmla="*/ 923984 h 1437300"/>
              <a:gd name="connsiteX27" fmla="*/ 1171668 w 1233661"/>
              <a:gd name="connsiteY27" fmla="*/ 859690 h 1437300"/>
              <a:gd name="connsiteX28" fmla="*/ 1233580 w 1233661"/>
              <a:gd name="connsiteY28" fmla="*/ 831115 h 1437300"/>
              <a:gd name="connsiteX29" fmla="*/ 1183573 w 1233661"/>
              <a:gd name="connsiteY29" fmla="*/ 778728 h 1437300"/>
              <a:gd name="connsiteX30" fmla="*/ 1131187 w 1233661"/>
              <a:gd name="connsiteY30" fmla="*/ 745390 h 1437300"/>
              <a:gd name="connsiteX31" fmla="*/ 1085943 w 1233661"/>
              <a:gd name="connsiteY31" fmla="*/ 662046 h 1437300"/>
              <a:gd name="connsiteX32" fmla="*/ 1062130 w 1233661"/>
              <a:gd name="connsiteY32" fmla="*/ 609659 h 1437300"/>
              <a:gd name="connsiteX33" fmla="*/ 1028793 w 1233661"/>
              <a:gd name="connsiteY33" fmla="*/ 535840 h 1437300"/>
              <a:gd name="connsiteX34" fmla="*/ 990693 w 1233661"/>
              <a:gd name="connsiteY34" fmla="*/ 452496 h 1437300"/>
              <a:gd name="connsiteX35" fmla="*/ 966880 w 1233661"/>
              <a:gd name="connsiteY35" fmla="*/ 397728 h 1437300"/>
              <a:gd name="connsiteX36" fmla="*/ 945450 w 1233661"/>
              <a:gd name="connsiteY36" fmla="*/ 333434 h 1437300"/>
              <a:gd name="connsiteX37" fmla="*/ 924018 w 1233661"/>
              <a:gd name="connsiteY37" fmla="*/ 242946 h 1437300"/>
              <a:gd name="connsiteX38" fmla="*/ 897824 w 1233661"/>
              <a:gd name="connsiteY38" fmla="*/ 161985 h 1437300"/>
              <a:gd name="connsiteX39" fmla="*/ 869249 w 1233661"/>
              <a:gd name="connsiteY39" fmla="*/ 88166 h 1437300"/>
              <a:gd name="connsiteX40" fmla="*/ 821624 w 1233661"/>
              <a:gd name="connsiteY40" fmla="*/ 58 h 1437300"/>
              <a:gd name="connsiteX41" fmla="*/ 850199 w 1233661"/>
              <a:gd name="connsiteY41" fmla="*/ 84506 h 1437300"/>
              <a:gd name="connsiteX42" fmla="*/ 859724 w 1233661"/>
              <a:gd name="connsiteY42" fmla="*/ 148800 h 1437300"/>
              <a:gd name="connsiteX43" fmla="*/ 845437 w 1233661"/>
              <a:gd name="connsiteY43" fmla="*/ 207228 h 1437300"/>
              <a:gd name="connsiteX44" fmla="*/ 809718 w 1233661"/>
              <a:gd name="connsiteY44" fmla="*/ 297715 h 1437300"/>
              <a:gd name="connsiteX45" fmla="*/ 795430 w 1233661"/>
              <a:gd name="connsiteY45" fmla="*/ 354865 h 1437300"/>
              <a:gd name="connsiteX46" fmla="*/ 778762 w 1233661"/>
              <a:gd name="connsiteY46" fmla="*/ 395346 h 1437300"/>
              <a:gd name="connsiteX47" fmla="*/ 752568 w 1233661"/>
              <a:gd name="connsiteY47" fmla="*/ 445353 h 1437300"/>
              <a:gd name="connsiteX48" fmla="*/ 759712 w 1233661"/>
              <a:gd name="connsiteY48" fmla="*/ 481071 h 1437300"/>
              <a:gd name="connsiteX49" fmla="*/ 731136 w 1233661"/>
              <a:gd name="connsiteY49" fmla="*/ 483453 h 1437300"/>
              <a:gd name="connsiteX50" fmla="*/ 685893 w 1233661"/>
              <a:gd name="connsiteY50" fmla="*/ 519171 h 1437300"/>
              <a:gd name="connsiteX51" fmla="*/ 640649 w 1233661"/>
              <a:gd name="connsiteY51" fmla="*/ 562034 h 1437300"/>
              <a:gd name="connsiteX52" fmla="*/ 604930 w 1233661"/>
              <a:gd name="connsiteY52" fmla="*/ 604896 h 1437300"/>
              <a:gd name="connsiteX53" fmla="*/ 600168 w 1233661"/>
              <a:gd name="connsiteY53" fmla="*/ 612040 h 1437300"/>
              <a:gd name="connsiteX54" fmla="*/ 571593 w 1233661"/>
              <a:gd name="connsiteY54" fmla="*/ 628709 h 1437300"/>
              <a:gd name="connsiteX55" fmla="*/ 552543 w 1233661"/>
              <a:gd name="connsiteY55" fmla="*/ 638234 h 1437300"/>
              <a:gd name="connsiteX56" fmla="*/ 540637 w 1233661"/>
              <a:gd name="connsiteY56" fmla="*/ 645378 h 1437300"/>
              <a:gd name="connsiteX57" fmla="*/ 533493 w 1233661"/>
              <a:gd name="connsiteY57" fmla="*/ 647759 h 1437300"/>
              <a:gd name="connsiteX58" fmla="*/ 514443 w 1233661"/>
              <a:gd name="connsiteY58" fmla="*/ 662046 h 1437300"/>
              <a:gd name="connsiteX59" fmla="*/ 497774 w 1233661"/>
              <a:gd name="connsiteY59" fmla="*/ 676334 h 1437300"/>
              <a:gd name="connsiteX60" fmla="*/ 488249 w 1233661"/>
              <a:gd name="connsiteY60" fmla="*/ 714434 h 1437300"/>
              <a:gd name="connsiteX61" fmla="*/ 488249 w 1233661"/>
              <a:gd name="connsiteY61" fmla="*/ 831115 h 1437300"/>
              <a:gd name="connsiteX62" fmla="*/ 493012 w 1233661"/>
              <a:gd name="connsiteY62" fmla="*/ 864453 h 1437300"/>
              <a:gd name="connsiteX63" fmla="*/ 490630 w 1233661"/>
              <a:gd name="connsiteY63" fmla="*/ 897790 h 1437300"/>
              <a:gd name="connsiteX64" fmla="*/ 481105 w 1233661"/>
              <a:gd name="connsiteY64" fmla="*/ 895409 h 1437300"/>
              <a:gd name="connsiteX65" fmla="*/ 476343 w 1233661"/>
              <a:gd name="connsiteY65" fmla="*/ 888265 h 1437300"/>
              <a:gd name="connsiteX66" fmla="*/ 445387 w 1233661"/>
              <a:gd name="connsiteY66" fmla="*/ 878740 h 1437300"/>
              <a:gd name="connsiteX67" fmla="*/ 443005 w 1233661"/>
              <a:gd name="connsiteY67" fmla="*/ 871596 h 1437300"/>
              <a:gd name="connsiteX68" fmla="*/ 435862 w 1233661"/>
              <a:gd name="connsiteY68" fmla="*/ 845403 h 1437300"/>
              <a:gd name="connsiteX69" fmla="*/ 419193 w 1233661"/>
              <a:gd name="connsiteY69" fmla="*/ 854928 h 1437300"/>
              <a:gd name="connsiteX70" fmla="*/ 404905 w 1233661"/>
              <a:gd name="connsiteY70" fmla="*/ 859690 h 1437300"/>
              <a:gd name="connsiteX71" fmla="*/ 395380 w 1233661"/>
              <a:gd name="connsiteY71" fmla="*/ 869215 h 1437300"/>
              <a:gd name="connsiteX72" fmla="*/ 392999 w 1233661"/>
              <a:gd name="connsiteY72" fmla="*/ 876359 h 1437300"/>
              <a:gd name="connsiteX73" fmla="*/ 385855 w 1233661"/>
              <a:gd name="connsiteY73" fmla="*/ 885884 h 1437300"/>
              <a:gd name="connsiteX74" fmla="*/ 366805 w 1233661"/>
              <a:gd name="connsiteY74" fmla="*/ 902553 h 1437300"/>
              <a:gd name="connsiteX75" fmla="*/ 369187 w 1233661"/>
              <a:gd name="connsiteY75" fmla="*/ 938271 h 1437300"/>
              <a:gd name="connsiteX76" fmla="*/ 371568 w 1233661"/>
              <a:gd name="connsiteY76" fmla="*/ 945415 h 1437300"/>
              <a:gd name="connsiteX77" fmla="*/ 378712 w 1233661"/>
              <a:gd name="connsiteY77" fmla="*/ 950178 h 1437300"/>
              <a:gd name="connsiteX78" fmla="*/ 388237 w 1233661"/>
              <a:gd name="connsiteY78" fmla="*/ 966846 h 1437300"/>
              <a:gd name="connsiteX79" fmla="*/ 390618 w 1233661"/>
              <a:gd name="connsiteY79" fmla="*/ 976371 h 1437300"/>
              <a:gd name="connsiteX80" fmla="*/ 397762 w 1233661"/>
              <a:gd name="connsiteY80" fmla="*/ 988278 h 1437300"/>
              <a:gd name="connsiteX81" fmla="*/ 404905 w 1233661"/>
              <a:gd name="connsiteY81" fmla="*/ 1023996 h 1437300"/>
              <a:gd name="connsiteX82" fmla="*/ 402524 w 1233661"/>
              <a:gd name="connsiteY82" fmla="*/ 1040665 h 1437300"/>
              <a:gd name="connsiteX83" fmla="*/ 376330 w 1233661"/>
              <a:gd name="connsiteY83" fmla="*/ 1033521 h 1437300"/>
              <a:gd name="connsiteX84" fmla="*/ 352518 w 1233661"/>
              <a:gd name="connsiteY84" fmla="*/ 1012090 h 1437300"/>
              <a:gd name="connsiteX85" fmla="*/ 347755 w 1233661"/>
              <a:gd name="connsiteY85" fmla="*/ 1004946 h 1437300"/>
              <a:gd name="connsiteX86" fmla="*/ 340612 w 1233661"/>
              <a:gd name="connsiteY86" fmla="*/ 1000184 h 1437300"/>
              <a:gd name="connsiteX87" fmla="*/ 304893 w 1233661"/>
              <a:gd name="connsiteY87" fmla="*/ 1007328 h 1437300"/>
              <a:gd name="connsiteX88" fmla="*/ 292987 w 1233661"/>
              <a:gd name="connsiteY88" fmla="*/ 1019234 h 1437300"/>
              <a:gd name="connsiteX89" fmla="*/ 285843 w 1233661"/>
              <a:gd name="connsiteY89" fmla="*/ 1043046 h 1437300"/>
              <a:gd name="connsiteX90" fmla="*/ 283462 w 1233661"/>
              <a:gd name="connsiteY90" fmla="*/ 1054953 h 1437300"/>
              <a:gd name="connsiteX91" fmla="*/ 276318 w 1233661"/>
              <a:gd name="connsiteY91" fmla="*/ 1057334 h 1437300"/>
              <a:gd name="connsiteX92" fmla="*/ 257268 w 1233661"/>
              <a:gd name="connsiteY92" fmla="*/ 1052571 h 1437300"/>
              <a:gd name="connsiteX93" fmla="*/ 250124 w 1233661"/>
              <a:gd name="connsiteY93" fmla="*/ 1040665 h 1437300"/>
              <a:gd name="connsiteX94" fmla="*/ 233455 w 1233661"/>
              <a:gd name="connsiteY94" fmla="*/ 1023996 h 1437300"/>
              <a:gd name="connsiteX95" fmla="*/ 233455 w 1233661"/>
              <a:gd name="connsiteY95" fmla="*/ 1023996 h 1437300"/>
              <a:gd name="connsiteX96" fmla="*/ 223930 w 1233661"/>
              <a:gd name="connsiteY96" fmla="*/ 1019234 h 1437300"/>
              <a:gd name="connsiteX97" fmla="*/ 204880 w 1233661"/>
              <a:gd name="connsiteY97" fmla="*/ 1007328 h 1437300"/>
              <a:gd name="connsiteX98" fmla="*/ 195355 w 1233661"/>
              <a:gd name="connsiteY98" fmla="*/ 1004946 h 1437300"/>
              <a:gd name="connsiteX99" fmla="*/ 164399 w 1233661"/>
              <a:gd name="connsiteY99" fmla="*/ 1000184 h 1437300"/>
              <a:gd name="connsiteX100" fmla="*/ 147730 w 1233661"/>
              <a:gd name="connsiteY100" fmla="*/ 995421 h 1437300"/>
              <a:gd name="connsiteX101" fmla="*/ 123918 w 1233661"/>
              <a:gd name="connsiteY101" fmla="*/ 985896 h 1437300"/>
              <a:gd name="connsiteX102" fmla="*/ 109630 w 1233661"/>
              <a:gd name="connsiteY102" fmla="*/ 978753 h 1437300"/>
              <a:gd name="connsiteX103" fmla="*/ 57243 w 1233661"/>
              <a:gd name="connsiteY103" fmla="*/ 985896 h 1437300"/>
              <a:gd name="connsiteX104" fmla="*/ 14380 w 1233661"/>
              <a:gd name="connsiteY104" fmla="*/ 1033521 h 1437300"/>
              <a:gd name="connsiteX105" fmla="*/ 7237 w 1233661"/>
              <a:gd name="connsiteY105" fmla="*/ 1081146 h 1437300"/>
              <a:gd name="connsiteX106" fmla="*/ 93 w 1233661"/>
              <a:gd name="connsiteY106" fmla="*/ 1135915 h 1437300"/>
              <a:gd name="connsiteX107" fmla="*/ 9619 w 1233661"/>
              <a:gd name="connsiteY107" fmla="*/ 1202590 h 1437300"/>
              <a:gd name="connsiteX108" fmla="*/ 73912 w 1233661"/>
              <a:gd name="connsiteY108" fmla="*/ 1250215 h 1437300"/>
              <a:gd name="connsiteX109" fmla="*/ 135824 w 1233661"/>
              <a:gd name="connsiteY109" fmla="*/ 1276409 h 1437300"/>
              <a:gd name="connsiteX110" fmla="*/ 221549 w 1233661"/>
              <a:gd name="connsiteY110" fmla="*/ 1285934 h 1437300"/>
              <a:gd name="connsiteX111" fmla="*/ 240599 w 1233661"/>
              <a:gd name="connsiteY111" fmla="*/ 1316890 h 1437300"/>
              <a:gd name="connsiteX112" fmla="*/ 273937 w 1233661"/>
              <a:gd name="connsiteY112" fmla="*/ 1350228 h 1437300"/>
              <a:gd name="connsiteX113" fmla="*/ 340612 w 1233661"/>
              <a:gd name="connsiteY113" fmla="*/ 1345465 h 1437300"/>
              <a:gd name="connsiteX114" fmla="*/ 364424 w 1233661"/>
              <a:gd name="connsiteY114" fmla="*/ 1350228 h 1437300"/>
              <a:gd name="connsiteX115" fmla="*/ 371568 w 1233661"/>
              <a:gd name="connsiteY115" fmla="*/ 1383565 h 1437300"/>
              <a:gd name="connsiteX116" fmla="*/ 378712 w 1233661"/>
              <a:gd name="connsiteY116" fmla="*/ 1412140 h 1437300"/>
              <a:gd name="connsiteX117" fmla="*/ 378712 w 1233661"/>
              <a:gd name="connsiteY117" fmla="*/ 1435953 h 1437300"/>
              <a:gd name="connsiteX0" fmla="*/ 378712 w 1233661"/>
              <a:gd name="connsiteY0" fmla="*/ 1435953 h 1437300"/>
              <a:gd name="connsiteX1" fmla="*/ 409668 w 1233661"/>
              <a:gd name="connsiteY1" fmla="*/ 1431190 h 1437300"/>
              <a:gd name="connsiteX2" fmla="*/ 445387 w 1233661"/>
              <a:gd name="connsiteY2" fmla="*/ 1404996 h 1437300"/>
              <a:gd name="connsiteX3" fmla="*/ 497774 w 1233661"/>
              <a:gd name="connsiteY3" fmla="*/ 1376422 h 1437300"/>
              <a:gd name="connsiteX4" fmla="*/ 547780 w 1233661"/>
              <a:gd name="connsiteY4" fmla="*/ 1364515 h 1437300"/>
              <a:gd name="connsiteX5" fmla="*/ 604931 w 1233661"/>
              <a:gd name="connsiteY5" fmla="*/ 1328797 h 1437300"/>
              <a:gd name="connsiteX6" fmla="*/ 664462 w 1233661"/>
              <a:gd name="connsiteY6" fmla="*/ 1328796 h 1437300"/>
              <a:gd name="connsiteX7" fmla="*/ 643030 w 1233661"/>
              <a:gd name="connsiteY7" fmla="*/ 1295459 h 1437300"/>
              <a:gd name="connsiteX8" fmla="*/ 614456 w 1233661"/>
              <a:gd name="connsiteY8" fmla="*/ 1266884 h 1437300"/>
              <a:gd name="connsiteX9" fmla="*/ 678748 w 1233661"/>
              <a:gd name="connsiteY9" fmla="*/ 1271647 h 1437300"/>
              <a:gd name="connsiteX10" fmla="*/ 671605 w 1233661"/>
              <a:gd name="connsiteY10" fmla="*/ 1300221 h 1437300"/>
              <a:gd name="connsiteX11" fmla="*/ 690655 w 1233661"/>
              <a:gd name="connsiteY11" fmla="*/ 1312128 h 1437300"/>
              <a:gd name="connsiteX12" fmla="*/ 750186 w 1233661"/>
              <a:gd name="connsiteY12" fmla="*/ 1316890 h 1437300"/>
              <a:gd name="connsiteX13" fmla="*/ 824005 w 1233661"/>
              <a:gd name="connsiteY13" fmla="*/ 1326415 h 1437300"/>
              <a:gd name="connsiteX14" fmla="*/ 888300 w 1233661"/>
              <a:gd name="connsiteY14" fmla="*/ 1331178 h 1437300"/>
              <a:gd name="connsiteX15" fmla="*/ 935924 w 1233661"/>
              <a:gd name="connsiteY15" fmla="*/ 1333559 h 1437300"/>
              <a:gd name="connsiteX16" fmla="*/ 950212 w 1233661"/>
              <a:gd name="connsiteY16" fmla="*/ 1312127 h 1437300"/>
              <a:gd name="connsiteX17" fmla="*/ 985930 w 1233661"/>
              <a:gd name="connsiteY17" fmla="*/ 1290696 h 1437300"/>
              <a:gd name="connsiteX18" fmla="*/ 1016886 w 1233661"/>
              <a:gd name="connsiteY18" fmla="*/ 1259740 h 1437300"/>
              <a:gd name="connsiteX19" fmla="*/ 1033555 w 1233661"/>
              <a:gd name="connsiteY19" fmla="*/ 1216878 h 1437300"/>
              <a:gd name="connsiteX20" fmla="*/ 1059749 w 1233661"/>
              <a:gd name="connsiteY20" fmla="*/ 1150203 h 1437300"/>
              <a:gd name="connsiteX21" fmla="*/ 1066893 w 1233661"/>
              <a:gd name="connsiteY21" fmla="*/ 1121628 h 1437300"/>
              <a:gd name="connsiteX22" fmla="*/ 995455 w 1233661"/>
              <a:gd name="connsiteY22" fmla="*/ 1135915 h 1437300"/>
              <a:gd name="connsiteX23" fmla="*/ 1016887 w 1233661"/>
              <a:gd name="connsiteY23" fmla="*/ 1085909 h 1437300"/>
              <a:gd name="connsiteX24" fmla="*/ 1031174 w 1233661"/>
              <a:gd name="connsiteY24" fmla="*/ 1028759 h 1437300"/>
              <a:gd name="connsiteX25" fmla="*/ 1059748 w 1233661"/>
              <a:gd name="connsiteY25" fmla="*/ 971609 h 1437300"/>
              <a:gd name="connsiteX26" fmla="*/ 1116899 w 1233661"/>
              <a:gd name="connsiteY26" fmla="*/ 923984 h 1437300"/>
              <a:gd name="connsiteX27" fmla="*/ 1171668 w 1233661"/>
              <a:gd name="connsiteY27" fmla="*/ 859690 h 1437300"/>
              <a:gd name="connsiteX28" fmla="*/ 1233580 w 1233661"/>
              <a:gd name="connsiteY28" fmla="*/ 831115 h 1437300"/>
              <a:gd name="connsiteX29" fmla="*/ 1183573 w 1233661"/>
              <a:gd name="connsiteY29" fmla="*/ 778728 h 1437300"/>
              <a:gd name="connsiteX30" fmla="*/ 1131187 w 1233661"/>
              <a:gd name="connsiteY30" fmla="*/ 745390 h 1437300"/>
              <a:gd name="connsiteX31" fmla="*/ 1085943 w 1233661"/>
              <a:gd name="connsiteY31" fmla="*/ 662046 h 1437300"/>
              <a:gd name="connsiteX32" fmla="*/ 1062130 w 1233661"/>
              <a:gd name="connsiteY32" fmla="*/ 609659 h 1437300"/>
              <a:gd name="connsiteX33" fmla="*/ 1028793 w 1233661"/>
              <a:gd name="connsiteY33" fmla="*/ 535840 h 1437300"/>
              <a:gd name="connsiteX34" fmla="*/ 990693 w 1233661"/>
              <a:gd name="connsiteY34" fmla="*/ 452496 h 1437300"/>
              <a:gd name="connsiteX35" fmla="*/ 966880 w 1233661"/>
              <a:gd name="connsiteY35" fmla="*/ 397728 h 1437300"/>
              <a:gd name="connsiteX36" fmla="*/ 945450 w 1233661"/>
              <a:gd name="connsiteY36" fmla="*/ 333434 h 1437300"/>
              <a:gd name="connsiteX37" fmla="*/ 924018 w 1233661"/>
              <a:gd name="connsiteY37" fmla="*/ 242946 h 1437300"/>
              <a:gd name="connsiteX38" fmla="*/ 897824 w 1233661"/>
              <a:gd name="connsiteY38" fmla="*/ 161985 h 1437300"/>
              <a:gd name="connsiteX39" fmla="*/ 869249 w 1233661"/>
              <a:gd name="connsiteY39" fmla="*/ 88166 h 1437300"/>
              <a:gd name="connsiteX40" fmla="*/ 821624 w 1233661"/>
              <a:gd name="connsiteY40" fmla="*/ 58 h 1437300"/>
              <a:gd name="connsiteX41" fmla="*/ 850199 w 1233661"/>
              <a:gd name="connsiteY41" fmla="*/ 84506 h 1437300"/>
              <a:gd name="connsiteX42" fmla="*/ 859724 w 1233661"/>
              <a:gd name="connsiteY42" fmla="*/ 148800 h 1437300"/>
              <a:gd name="connsiteX43" fmla="*/ 845437 w 1233661"/>
              <a:gd name="connsiteY43" fmla="*/ 207228 h 1437300"/>
              <a:gd name="connsiteX44" fmla="*/ 809718 w 1233661"/>
              <a:gd name="connsiteY44" fmla="*/ 297715 h 1437300"/>
              <a:gd name="connsiteX45" fmla="*/ 795430 w 1233661"/>
              <a:gd name="connsiteY45" fmla="*/ 354865 h 1437300"/>
              <a:gd name="connsiteX46" fmla="*/ 778762 w 1233661"/>
              <a:gd name="connsiteY46" fmla="*/ 395346 h 1437300"/>
              <a:gd name="connsiteX47" fmla="*/ 752568 w 1233661"/>
              <a:gd name="connsiteY47" fmla="*/ 445353 h 1437300"/>
              <a:gd name="connsiteX48" fmla="*/ 759712 w 1233661"/>
              <a:gd name="connsiteY48" fmla="*/ 481071 h 1437300"/>
              <a:gd name="connsiteX49" fmla="*/ 731136 w 1233661"/>
              <a:gd name="connsiteY49" fmla="*/ 483453 h 1437300"/>
              <a:gd name="connsiteX50" fmla="*/ 685893 w 1233661"/>
              <a:gd name="connsiteY50" fmla="*/ 519171 h 1437300"/>
              <a:gd name="connsiteX51" fmla="*/ 640649 w 1233661"/>
              <a:gd name="connsiteY51" fmla="*/ 562034 h 1437300"/>
              <a:gd name="connsiteX52" fmla="*/ 604930 w 1233661"/>
              <a:gd name="connsiteY52" fmla="*/ 604896 h 1437300"/>
              <a:gd name="connsiteX53" fmla="*/ 600168 w 1233661"/>
              <a:gd name="connsiteY53" fmla="*/ 612040 h 1437300"/>
              <a:gd name="connsiteX54" fmla="*/ 571593 w 1233661"/>
              <a:gd name="connsiteY54" fmla="*/ 628709 h 1437300"/>
              <a:gd name="connsiteX55" fmla="*/ 552543 w 1233661"/>
              <a:gd name="connsiteY55" fmla="*/ 638234 h 1437300"/>
              <a:gd name="connsiteX56" fmla="*/ 540637 w 1233661"/>
              <a:gd name="connsiteY56" fmla="*/ 645378 h 1437300"/>
              <a:gd name="connsiteX57" fmla="*/ 533493 w 1233661"/>
              <a:gd name="connsiteY57" fmla="*/ 647759 h 1437300"/>
              <a:gd name="connsiteX58" fmla="*/ 514443 w 1233661"/>
              <a:gd name="connsiteY58" fmla="*/ 662046 h 1437300"/>
              <a:gd name="connsiteX59" fmla="*/ 497774 w 1233661"/>
              <a:gd name="connsiteY59" fmla="*/ 676334 h 1437300"/>
              <a:gd name="connsiteX60" fmla="*/ 488249 w 1233661"/>
              <a:gd name="connsiteY60" fmla="*/ 714434 h 1437300"/>
              <a:gd name="connsiteX61" fmla="*/ 488249 w 1233661"/>
              <a:gd name="connsiteY61" fmla="*/ 831115 h 1437300"/>
              <a:gd name="connsiteX62" fmla="*/ 493012 w 1233661"/>
              <a:gd name="connsiteY62" fmla="*/ 864453 h 1437300"/>
              <a:gd name="connsiteX63" fmla="*/ 490630 w 1233661"/>
              <a:gd name="connsiteY63" fmla="*/ 897790 h 1437300"/>
              <a:gd name="connsiteX64" fmla="*/ 481105 w 1233661"/>
              <a:gd name="connsiteY64" fmla="*/ 895409 h 1437300"/>
              <a:gd name="connsiteX65" fmla="*/ 476343 w 1233661"/>
              <a:gd name="connsiteY65" fmla="*/ 888265 h 1437300"/>
              <a:gd name="connsiteX66" fmla="*/ 445387 w 1233661"/>
              <a:gd name="connsiteY66" fmla="*/ 878740 h 1437300"/>
              <a:gd name="connsiteX67" fmla="*/ 443005 w 1233661"/>
              <a:gd name="connsiteY67" fmla="*/ 871596 h 1437300"/>
              <a:gd name="connsiteX68" fmla="*/ 435862 w 1233661"/>
              <a:gd name="connsiteY68" fmla="*/ 845403 h 1437300"/>
              <a:gd name="connsiteX69" fmla="*/ 419193 w 1233661"/>
              <a:gd name="connsiteY69" fmla="*/ 854928 h 1437300"/>
              <a:gd name="connsiteX70" fmla="*/ 404905 w 1233661"/>
              <a:gd name="connsiteY70" fmla="*/ 859690 h 1437300"/>
              <a:gd name="connsiteX71" fmla="*/ 395380 w 1233661"/>
              <a:gd name="connsiteY71" fmla="*/ 869215 h 1437300"/>
              <a:gd name="connsiteX72" fmla="*/ 392999 w 1233661"/>
              <a:gd name="connsiteY72" fmla="*/ 876359 h 1437300"/>
              <a:gd name="connsiteX73" fmla="*/ 385855 w 1233661"/>
              <a:gd name="connsiteY73" fmla="*/ 885884 h 1437300"/>
              <a:gd name="connsiteX74" fmla="*/ 366805 w 1233661"/>
              <a:gd name="connsiteY74" fmla="*/ 902553 h 1437300"/>
              <a:gd name="connsiteX75" fmla="*/ 369187 w 1233661"/>
              <a:gd name="connsiteY75" fmla="*/ 938271 h 1437300"/>
              <a:gd name="connsiteX76" fmla="*/ 371568 w 1233661"/>
              <a:gd name="connsiteY76" fmla="*/ 945415 h 1437300"/>
              <a:gd name="connsiteX77" fmla="*/ 378712 w 1233661"/>
              <a:gd name="connsiteY77" fmla="*/ 950178 h 1437300"/>
              <a:gd name="connsiteX78" fmla="*/ 388237 w 1233661"/>
              <a:gd name="connsiteY78" fmla="*/ 966846 h 1437300"/>
              <a:gd name="connsiteX79" fmla="*/ 390618 w 1233661"/>
              <a:gd name="connsiteY79" fmla="*/ 976371 h 1437300"/>
              <a:gd name="connsiteX80" fmla="*/ 397762 w 1233661"/>
              <a:gd name="connsiteY80" fmla="*/ 988278 h 1437300"/>
              <a:gd name="connsiteX81" fmla="*/ 404905 w 1233661"/>
              <a:gd name="connsiteY81" fmla="*/ 1023996 h 1437300"/>
              <a:gd name="connsiteX82" fmla="*/ 402524 w 1233661"/>
              <a:gd name="connsiteY82" fmla="*/ 1040665 h 1437300"/>
              <a:gd name="connsiteX83" fmla="*/ 376330 w 1233661"/>
              <a:gd name="connsiteY83" fmla="*/ 1033521 h 1437300"/>
              <a:gd name="connsiteX84" fmla="*/ 352518 w 1233661"/>
              <a:gd name="connsiteY84" fmla="*/ 1012090 h 1437300"/>
              <a:gd name="connsiteX85" fmla="*/ 347755 w 1233661"/>
              <a:gd name="connsiteY85" fmla="*/ 1004946 h 1437300"/>
              <a:gd name="connsiteX86" fmla="*/ 340612 w 1233661"/>
              <a:gd name="connsiteY86" fmla="*/ 1000184 h 1437300"/>
              <a:gd name="connsiteX87" fmla="*/ 304893 w 1233661"/>
              <a:gd name="connsiteY87" fmla="*/ 1007328 h 1437300"/>
              <a:gd name="connsiteX88" fmla="*/ 292987 w 1233661"/>
              <a:gd name="connsiteY88" fmla="*/ 1019234 h 1437300"/>
              <a:gd name="connsiteX89" fmla="*/ 285843 w 1233661"/>
              <a:gd name="connsiteY89" fmla="*/ 1043046 h 1437300"/>
              <a:gd name="connsiteX90" fmla="*/ 283462 w 1233661"/>
              <a:gd name="connsiteY90" fmla="*/ 1054953 h 1437300"/>
              <a:gd name="connsiteX91" fmla="*/ 276318 w 1233661"/>
              <a:gd name="connsiteY91" fmla="*/ 1057334 h 1437300"/>
              <a:gd name="connsiteX92" fmla="*/ 257268 w 1233661"/>
              <a:gd name="connsiteY92" fmla="*/ 1052571 h 1437300"/>
              <a:gd name="connsiteX93" fmla="*/ 250124 w 1233661"/>
              <a:gd name="connsiteY93" fmla="*/ 1040665 h 1437300"/>
              <a:gd name="connsiteX94" fmla="*/ 233455 w 1233661"/>
              <a:gd name="connsiteY94" fmla="*/ 1023996 h 1437300"/>
              <a:gd name="connsiteX95" fmla="*/ 233455 w 1233661"/>
              <a:gd name="connsiteY95" fmla="*/ 1023996 h 1437300"/>
              <a:gd name="connsiteX96" fmla="*/ 223930 w 1233661"/>
              <a:gd name="connsiteY96" fmla="*/ 1019234 h 1437300"/>
              <a:gd name="connsiteX97" fmla="*/ 204880 w 1233661"/>
              <a:gd name="connsiteY97" fmla="*/ 1007328 h 1437300"/>
              <a:gd name="connsiteX98" fmla="*/ 195355 w 1233661"/>
              <a:gd name="connsiteY98" fmla="*/ 1004946 h 1437300"/>
              <a:gd name="connsiteX99" fmla="*/ 164399 w 1233661"/>
              <a:gd name="connsiteY99" fmla="*/ 1000184 h 1437300"/>
              <a:gd name="connsiteX100" fmla="*/ 147730 w 1233661"/>
              <a:gd name="connsiteY100" fmla="*/ 995421 h 1437300"/>
              <a:gd name="connsiteX101" fmla="*/ 109630 w 1233661"/>
              <a:gd name="connsiteY101" fmla="*/ 978753 h 1437300"/>
              <a:gd name="connsiteX102" fmla="*/ 57243 w 1233661"/>
              <a:gd name="connsiteY102" fmla="*/ 985896 h 1437300"/>
              <a:gd name="connsiteX103" fmla="*/ 14380 w 1233661"/>
              <a:gd name="connsiteY103" fmla="*/ 1033521 h 1437300"/>
              <a:gd name="connsiteX104" fmla="*/ 7237 w 1233661"/>
              <a:gd name="connsiteY104" fmla="*/ 1081146 h 1437300"/>
              <a:gd name="connsiteX105" fmla="*/ 93 w 1233661"/>
              <a:gd name="connsiteY105" fmla="*/ 1135915 h 1437300"/>
              <a:gd name="connsiteX106" fmla="*/ 9619 w 1233661"/>
              <a:gd name="connsiteY106" fmla="*/ 1202590 h 1437300"/>
              <a:gd name="connsiteX107" fmla="*/ 73912 w 1233661"/>
              <a:gd name="connsiteY107" fmla="*/ 1250215 h 1437300"/>
              <a:gd name="connsiteX108" fmla="*/ 135824 w 1233661"/>
              <a:gd name="connsiteY108" fmla="*/ 1276409 h 1437300"/>
              <a:gd name="connsiteX109" fmla="*/ 221549 w 1233661"/>
              <a:gd name="connsiteY109" fmla="*/ 1285934 h 1437300"/>
              <a:gd name="connsiteX110" fmla="*/ 240599 w 1233661"/>
              <a:gd name="connsiteY110" fmla="*/ 1316890 h 1437300"/>
              <a:gd name="connsiteX111" fmla="*/ 273937 w 1233661"/>
              <a:gd name="connsiteY111" fmla="*/ 1350228 h 1437300"/>
              <a:gd name="connsiteX112" fmla="*/ 340612 w 1233661"/>
              <a:gd name="connsiteY112" fmla="*/ 1345465 h 1437300"/>
              <a:gd name="connsiteX113" fmla="*/ 364424 w 1233661"/>
              <a:gd name="connsiteY113" fmla="*/ 1350228 h 1437300"/>
              <a:gd name="connsiteX114" fmla="*/ 371568 w 1233661"/>
              <a:gd name="connsiteY114" fmla="*/ 1383565 h 1437300"/>
              <a:gd name="connsiteX115" fmla="*/ 378712 w 1233661"/>
              <a:gd name="connsiteY115" fmla="*/ 1412140 h 1437300"/>
              <a:gd name="connsiteX116" fmla="*/ 378712 w 1233661"/>
              <a:gd name="connsiteY116" fmla="*/ 1435953 h 1437300"/>
              <a:gd name="connsiteX0" fmla="*/ 378712 w 1233661"/>
              <a:gd name="connsiteY0" fmla="*/ 1435953 h 1437300"/>
              <a:gd name="connsiteX1" fmla="*/ 409668 w 1233661"/>
              <a:gd name="connsiteY1" fmla="*/ 1431190 h 1437300"/>
              <a:gd name="connsiteX2" fmla="*/ 445387 w 1233661"/>
              <a:gd name="connsiteY2" fmla="*/ 1404996 h 1437300"/>
              <a:gd name="connsiteX3" fmla="*/ 497774 w 1233661"/>
              <a:gd name="connsiteY3" fmla="*/ 1376422 h 1437300"/>
              <a:gd name="connsiteX4" fmla="*/ 547780 w 1233661"/>
              <a:gd name="connsiteY4" fmla="*/ 1364515 h 1437300"/>
              <a:gd name="connsiteX5" fmla="*/ 604931 w 1233661"/>
              <a:gd name="connsiteY5" fmla="*/ 1328797 h 1437300"/>
              <a:gd name="connsiteX6" fmla="*/ 664462 w 1233661"/>
              <a:gd name="connsiteY6" fmla="*/ 1328796 h 1437300"/>
              <a:gd name="connsiteX7" fmla="*/ 643030 w 1233661"/>
              <a:gd name="connsiteY7" fmla="*/ 1295459 h 1437300"/>
              <a:gd name="connsiteX8" fmla="*/ 614456 w 1233661"/>
              <a:gd name="connsiteY8" fmla="*/ 1266884 h 1437300"/>
              <a:gd name="connsiteX9" fmla="*/ 678748 w 1233661"/>
              <a:gd name="connsiteY9" fmla="*/ 1271647 h 1437300"/>
              <a:gd name="connsiteX10" fmla="*/ 671605 w 1233661"/>
              <a:gd name="connsiteY10" fmla="*/ 1300221 h 1437300"/>
              <a:gd name="connsiteX11" fmla="*/ 690655 w 1233661"/>
              <a:gd name="connsiteY11" fmla="*/ 1312128 h 1437300"/>
              <a:gd name="connsiteX12" fmla="*/ 750186 w 1233661"/>
              <a:gd name="connsiteY12" fmla="*/ 1316890 h 1437300"/>
              <a:gd name="connsiteX13" fmla="*/ 824005 w 1233661"/>
              <a:gd name="connsiteY13" fmla="*/ 1326415 h 1437300"/>
              <a:gd name="connsiteX14" fmla="*/ 888300 w 1233661"/>
              <a:gd name="connsiteY14" fmla="*/ 1331178 h 1437300"/>
              <a:gd name="connsiteX15" fmla="*/ 935924 w 1233661"/>
              <a:gd name="connsiteY15" fmla="*/ 1333559 h 1437300"/>
              <a:gd name="connsiteX16" fmla="*/ 950212 w 1233661"/>
              <a:gd name="connsiteY16" fmla="*/ 1312127 h 1437300"/>
              <a:gd name="connsiteX17" fmla="*/ 985930 w 1233661"/>
              <a:gd name="connsiteY17" fmla="*/ 1290696 h 1437300"/>
              <a:gd name="connsiteX18" fmla="*/ 1016886 w 1233661"/>
              <a:gd name="connsiteY18" fmla="*/ 1259740 h 1437300"/>
              <a:gd name="connsiteX19" fmla="*/ 1033555 w 1233661"/>
              <a:gd name="connsiteY19" fmla="*/ 1216878 h 1437300"/>
              <a:gd name="connsiteX20" fmla="*/ 1059749 w 1233661"/>
              <a:gd name="connsiteY20" fmla="*/ 1150203 h 1437300"/>
              <a:gd name="connsiteX21" fmla="*/ 1066893 w 1233661"/>
              <a:gd name="connsiteY21" fmla="*/ 1121628 h 1437300"/>
              <a:gd name="connsiteX22" fmla="*/ 995455 w 1233661"/>
              <a:gd name="connsiteY22" fmla="*/ 1135915 h 1437300"/>
              <a:gd name="connsiteX23" fmla="*/ 1016887 w 1233661"/>
              <a:gd name="connsiteY23" fmla="*/ 1085909 h 1437300"/>
              <a:gd name="connsiteX24" fmla="*/ 1031174 w 1233661"/>
              <a:gd name="connsiteY24" fmla="*/ 1028759 h 1437300"/>
              <a:gd name="connsiteX25" fmla="*/ 1059748 w 1233661"/>
              <a:gd name="connsiteY25" fmla="*/ 971609 h 1437300"/>
              <a:gd name="connsiteX26" fmla="*/ 1116899 w 1233661"/>
              <a:gd name="connsiteY26" fmla="*/ 923984 h 1437300"/>
              <a:gd name="connsiteX27" fmla="*/ 1171668 w 1233661"/>
              <a:gd name="connsiteY27" fmla="*/ 859690 h 1437300"/>
              <a:gd name="connsiteX28" fmla="*/ 1233580 w 1233661"/>
              <a:gd name="connsiteY28" fmla="*/ 831115 h 1437300"/>
              <a:gd name="connsiteX29" fmla="*/ 1183573 w 1233661"/>
              <a:gd name="connsiteY29" fmla="*/ 778728 h 1437300"/>
              <a:gd name="connsiteX30" fmla="*/ 1131187 w 1233661"/>
              <a:gd name="connsiteY30" fmla="*/ 745390 h 1437300"/>
              <a:gd name="connsiteX31" fmla="*/ 1085943 w 1233661"/>
              <a:gd name="connsiteY31" fmla="*/ 662046 h 1437300"/>
              <a:gd name="connsiteX32" fmla="*/ 1062130 w 1233661"/>
              <a:gd name="connsiteY32" fmla="*/ 609659 h 1437300"/>
              <a:gd name="connsiteX33" fmla="*/ 1028793 w 1233661"/>
              <a:gd name="connsiteY33" fmla="*/ 535840 h 1437300"/>
              <a:gd name="connsiteX34" fmla="*/ 990693 w 1233661"/>
              <a:gd name="connsiteY34" fmla="*/ 452496 h 1437300"/>
              <a:gd name="connsiteX35" fmla="*/ 966880 w 1233661"/>
              <a:gd name="connsiteY35" fmla="*/ 397728 h 1437300"/>
              <a:gd name="connsiteX36" fmla="*/ 945450 w 1233661"/>
              <a:gd name="connsiteY36" fmla="*/ 333434 h 1437300"/>
              <a:gd name="connsiteX37" fmla="*/ 924018 w 1233661"/>
              <a:gd name="connsiteY37" fmla="*/ 242946 h 1437300"/>
              <a:gd name="connsiteX38" fmla="*/ 897824 w 1233661"/>
              <a:gd name="connsiteY38" fmla="*/ 161985 h 1437300"/>
              <a:gd name="connsiteX39" fmla="*/ 869249 w 1233661"/>
              <a:gd name="connsiteY39" fmla="*/ 88166 h 1437300"/>
              <a:gd name="connsiteX40" fmla="*/ 821624 w 1233661"/>
              <a:gd name="connsiteY40" fmla="*/ 58 h 1437300"/>
              <a:gd name="connsiteX41" fmla="*/ 850199 w 1233661"/>
              <a:gd name="connsiteY41" fmla="*/ 84506 h 1437300"/>
              <a:gd name="connsiteX42" fmla="*/ 859724 w 1233661"/>
              <a:gd name="connsiteY42" fmla="*/ 148800 h 1437300"/>
              <a:gd name="connsiteX43" fmla="*/ 845437 w 1233661"/>
              <a:gd name="connsiteY43" fmla="*/ 207228 h 1437300"/>
              <a:gd name="connsiteX44" fmla="*/ 809718 w 1233661"/>
              <a:gd name="connsiteY44" fmla="*/ 297715 h 1437300"/>
              <a:gd name="connsiteX45" fmla="*/ 795430 w 1233661"/>
              <a:gd name="connsiteY45" fmla="*/ 354865 h 1437300"/>
              <a:gd name="connsiteX46" fmla="*/ 778762 w 1233661"/>
              <a:gd name="connsiteY46" fmla="*/ 395346 h 1437300"/>
              <a:gd name="connsiteX47" fmla="*/ 752568 w 1233661"/>
              <a:gd name="connsiteY47" fmla="*/ 445353 h 1437300"/>
              <a:gd name="connsiteX48" fmla="*/ 759712 w 1233661"/>
              <a:gd name="connsiteY48" fmla="*/ 481071 h 1437300"/>
              <a:gd name="connsiteX49" fmla="*/ 731136 w 1233661"/>
              <a:gd name="connsiteY49" fmla="*/ 483453 h 1437300"/>
              <a:gd name="connsiteX50" fmla="*/ 685893 w 1233661"/>
              <a:gd name="connsiteY50" fmla="*/ 519171 h 1437300"/>
              <a:gd name="connsiteX51" fmla="*/ 640649 w 1233661"/>
              <a:gd name="connsiteY51" fmla="*/ 562034 h 1437300"/>
              <a:gd name="connsiteX52" fmla="*/ 604930 w 1233661"/>
              <a:gd name="connsiteY52" fmla="*/ 604896 h 1437300"/>
              <a:gd name="connsiteX53" fmla="*/ 600168 w 1233661"/>
              <a:gd name="connsiteY53" fmla="*/ 612040 h 1437300"/>
              <a:gd name="connsiteX54" fmla="*/ 571593 w 1233661"/>
              <a:gd name="connsiteY54" fmla="*/ 628709 h 1437300"/>
              <a:gd name="connsiteX55" fmla="*/ 552543 w 1233661"/>
              <a:gd name="connsiteY55" fmla="*/ 638234 h 1437300"/>
              <a:gd name="connsiteX56" fmla="*/ 540637 w 1233661"/>
              <a:gd name="connsiteY56" fmla="*/ 645378 h 1437300"/>
              <a:gd name="connsiteX57" fmla="*/ 533493 w 1233661"/>
              <a:gd name="connsiteY57" fmla="*/ 647759 h 1437300"/>
              <a:gd name="connsiteX58" fmla="*/ 514443 w 1233661"/>
              <a:gd name="connsiteY58" fmla="*/ 662046 h 1437300"/>
              <a:gd name="connsiteX59" fmla="*/ 497774 w 1233661"/>
              <a:gd name="connsiteY59" fmla="*/ 676334 h 1437300"/>
              <a:gd name="connsiteX60" fmla="*/ 488249 w 1233661"/>
              <a:gd name="connsiteY60" fmla="*/ 714434 h 1437300"/>
              <a:gd name="connsiteX61" fmla="*/ 488249 w 1233661"/>
              <a:gd name="connsiteY61" fmla="*/ 831115 h 1437300"/>
              <a:gd name="connsiteX62" fmla="*/ 493012 w 1233661"/>
              <a:gd name="connsiteY62" fmla="*/ 864453 h 1437300"/>
              <a:gd name="connsiteX63" fmla="*/ 490630 w 1233661"/>
              <a:gd name="connsiteY63" fmla="*/ 897790 h 1437300"/>
              <a:gd name="connsiteX64" fmla="*/ 481105 w 1233661"/>
              <a:gd name="connsiteY64" fmla="*/ 895409 h 1437300"/>
              <a:gd name="connsiteX65" fmla="*/ 476343 w 1233661"/>
              <a:gd name="connsiteY65" fmla="*/ 888265 h 1437300"/>
              <a:gd name="connsiteX66" fmla="*/ 445387 w 1233661"/>
              <a:gd name="connsiteY66" fmla="*/ 878740 h 1437300"/>
              <a:gd name="connsiteX67" fmla="*/ 443005 w 1233661"/>
              <a:gd name="connsiteY67" fmla="*/ 871596 h 1437300"/>
              <a:gd name="connsiteX68" fmla="*/ 435862 w 1233661"/>
              <a:gd name="connsiteY68" fmla="*/ 845403 h 1437300"/>
              <a:gd name="connsiteX69" fmla="*/ 419193 w 1233661"/>
              <a:gd name="connsiteY69" fmla="*/ 854928 h 1437300"/>
              <a:gd name="connsiteX70" fmla="*/ 404905 w 1233661"/>
              <a:gd name="connsiteY70" fmla="*/ 859690 h 1437300"/>
              <a:gd name="connsiteX71" fmla="*/ 395380 w 1233661"/>
              <a:gd name="connsiteY71" fmla="*/ 869215 h 1437300"/>
              <a:gd name="connsiteX72" fmla="*/ 392999 w 1233661"/>
              <a:gd name="connsiteY72" fmla="*/ 876359 h 1437300"/>
              <a:gd name="connsiteX73" fmla="*/ 385855 w 1233661"/>
              <a:gd name="connsiteY73" fmla="*/ 885884 h 1437300"/>
              <a:gd name="connsiteX74" fmla="*/ 366805 w 1233661"/>
              <a:gd name="connsiteY74" fmla="*/ 902553 h 1437300"/>
              <a:gd name="connsiteX75" fmla="*/ 369187 w 1233661"/>
              <a:gd name="connsiteY75" fmla="*/ 938271 h 1437300"/>
              <a:gd name="connsiteX76" fmla="*/ 371568 w 1233661"/>
              <a:gd name="connsiteY76" fmla="*/ 945415 h 1437300"/>
              <a:gd name="connsiteX77" fmla="*/ 378712 w 1233661"/>
              <a:gd name="connsiteY77" fmla="*/ 950178 h 1437300"/>
              <a:gd name="connsiteX78" fmla="*/ 388237 w 1233661"/>
              <a:gd name="connsiteY78" fmla="*/ 966846 h 1437300"/>
              <a:gd name="connsiteX79" fmla="*/ 390618 w 1233661"/>
              <a:gd name="connsiteY79" fmla="*/ 976371 h 1437300"/>
              <a:gd name="connsiteX80" fmla="*/ 397762 w 1233661"/>
              <a:gd name="connsiteY80" fmla="*/ 988278 h 1437300"/>
              <a:gd name="connsiteX81" fmla="*/ 404905 w 1233661"/>
              <a:gd name="connsiteY81" fmla="*/ 1023996 h 1437300"/>
              <a:gd name="connsiteX82" fmla="*/ 402524 w 1233661"/>
              <a:gd name="connsiteY82" fmla="*/ 1040665 h 1437300"/>
              <a:gd name="connsiteX83" fmla="*/ 376330 w 1233661"/>
              <a:gd name="connsiteY83" fmla="*/ 1033521 h 1437300"/>
              <a:gd name="connsiteX84" fmla="*/ 352518 w 1233661"/>
              <a:gd name="connsiteY84" fmla="*/ 1012090 h 1437300"/>
              <a:gd name="connsiteX85" fmla="*/ 347755 w 1233661"/>
              <a:gd name="connsiteY85" fmla="*/ 1004946 h 1437300"/>
              <a:gd name="connsiteX86" fmla="*/ 340612 w 1233661"/>
              <a:gd name="connsiteY86" fmla="*/ 1000184 h 1437300"/>
              <a:gd name="connsiteX87" fmla="*/ 304893 w 1233661"/>
              <a:gd name="connsiteY87" fmla="*/ 1007328 h 1437300"/>
              <a:gd name="connsiteX88" fmla="*/ 292987 w 1233661"/>
              <a:gd name="connsiteY88" fmla="*/ 1019234 h 1437300"/>
              <a:gd name="connsiteX89" fmla="*/ 285843 w 1233661"/>
              <a:gd name="connsiteY89" fmla="*/ 1043046 h 1437300"/>
              <a:gd name="connsiteX90" fmla="*/ 283462 w 1233661"/>
              <a:gd name="connsiteY90" fmla="*/ 1054953 h 1437300"/>
              <a:gd name="connsiteX91" fmla="*/ 276318 w 1233661"/>
              <a:gd name="connsiteY91" fmla="*/ 1057334 h 1437300"/>
              <a:gd name="connsiteX92" fmla="*/ 257268 w 1233661"/>
              <a:gd name="connsiteY92" fmla="*/ 1052571 h 1437300"/>
              <a:gd name="connsiteX93" fmla="*/ 250124 w 1233661"/>
              <a:gd name="connsiteY93" fmla="*/ 1040665 h 1437300"/>
              <a:gd name="connsiteX94" fmla="*/ 233455 w 1233661"/>
              <a:gd name="connsiteY94" fmla="*/ 1023996 h 1437300"/>
              <a:gd name="connsiteX95" fmla="*/ 233455 w 1233661"/>
              <a:gd name="connsiteY95" fmla="*/ 1023996 h 1437300"/>
              <a:gd name="connsiteX96" fmla="*/ 223930 w 1233661"/>
              <a:gd name="connsiteY96" fmla="*/ 1019234 h 1437300"/>
              <a:gd name="connsiteX97" fmla="*/ 204880 w 1233661"/>
              <a:gd name="connsiteY97" fmla="*/ 1007328 h 1437300"/>
              <a:gd name="connsiteX98" fmla="*/ 195355 w 1233661"/>
              <a:gd name="connsiteY98" fmla="*/ 1004946 h 1437300"/>
              <a:gd name="connsiteX99" fmla="*/ 164399 w 1233661"/>
              <a:gd name="connsiteY99" fmla="*/ 1000184 h 1437300"/>
              <a:gd name="connsiteX100" fmla="*/ 109630 w 1233661"/>
              <a:gd name="connsiteY100" fmla="*/ 978753 h 1437300"/>
              <a:gd name="connsiteX101" fmla="*/ 57243 w 1233661"/>
              <a:gd name="connsiteY101" fmla="*/ 985896 h 1437300"/>
              <a:gd name="connsiteX102" fmla="*/ 14380 w 1233661"/>
              <a:gd name="connsiteY102" fmla="*/ 1033521 h 1437300"/>
              <a:gd name="connsiteX103" fmla="*/ 7237 w 1233661"/>
              <a:gd name="connsiteY103" fmla="*/ 1081146 h 1437300"/>
              <a:gd name="connsiteX104" fmla="*/ 93 w 1233661"/>
              <a:gd name="connsiteY104" fmla="*/ 1135915 h 1437300"/>
              <a:gd name="connsiteX105" fmla="*/ 9619 w 1233661"/>
              <a:gd name="connsiteY105" fmla="*/ 1202590 h 1437300"/>
              <a:gd name="connsiteX106" fmla="*/ 73912 w 1233661"/>
              <a:gd name="connsiteY106" fmla="*/ 1250215 h 1437300"/>
              <a:gd name="connsiteX107" fmla="*/ 135824 w 1233661"/>
              <a:gd name="connsiteY107" fmla="*/ 1276409 h 1437300"/>
              <a:gd name="connsiteX108" fmla="*/ 221549 w 1233661"/>
              <a:gd name="connsiteY108" fmla="*/ 1285934 h 1437300"/>
              <a:gd name="connsiteX109" fmla="*/ 240599 w 1233661"/>
              <a:gd name="connsiteY109" fmla="*/ 1316890 h 1437300"/>
              <a:gd name="connsiteX110" fmla="*/ 273937 w 1233661"/>
              <a:gd name="connsiteY110" fmla="*/ 1350228 h 1437300"/>
              <a:gd name="connsiteX111" fmla="*/ 340612 w 1233661"/>
              <a:gd name="connsiteY111" fmla="*/ 1345465 h 1437300"/>
              <a:gd name="connsiteX112" fmla="*/ 364424 w 1233661"/>
              <a:gd name="connsiteY112" fmla="*/ 1350228 h 1437300"/>
              <a:gd name="connsiteX113" fmla="*/ 371568 w 1233661"/>
              <a:gd name="connsiteY113" fmla="*/ 1383565 h 1437300"/>
              <a:gd name="connsiteX114" fmla="*/ 378712 w 1233661"/>
              <a:gd name="connsiteY114" fmla="*/ 1412140 h 1437300"/>
              <a:gd name="connsiteX115" fmla="*/ 378712 w 1233661"/>
              <a:gd name="connsiteY115" fmla="*/ 1435953 h 1437300"/>
              <a:gd name="connsiteX0" fmla="*/ 378712 w 1233661"/>
              <a:gd name="connsiteY0" fmla="*/ 1435953 h 1437300"/>
              <a:gd name="connsiteX1" fmla="*/ 409668 w 1233661"/>
              <a:gd name="connsiteY1" fmla="*/ 1431190 h 1437300"/>
              <a:gd name="connsiteX2" fmla="*/ 445387 w 1233661"/>
              <a:gd name="connsiteY2" fmla="*/ 1404996 h 1437300"/>
              <a:gd name="connsiteX3" fmla="*/ 497774 w 1233661"/>
              <a:gd name="connsiteY3" fmla="*/ 1376422 h 1437300"/>
              <a:gd name="connsiteX4" fmla="*/ 547780 w 1233661"/>
              <a:gd name="connsiteY4" fmla="*/ 1364515 h 1437300"/>
              <a:gd name="connsiteX5" fmla="*/ 604931 w 1233661"/>
              <a:gd name="connsiteY5" fmla="*/ 1328797 h 1437300"/>
              <a:gd name="connsiteX6" fmla="*/ 664462 w 1233661"/>
              <a:gd name="connsiteY6" fmla="*/ 1328796 h 1437300"/>
              <a:gd name="connsiteX7" fmla="*/ 643030 w 1233661"/>
              <a:gd name="connsiteY7" fmla="*/ 1295459 h 1437300"/>
              <a:gd name="connsiteX8" fmla="*/ 614456 w 1233661"/>
              <a:gd name="connsiteY8" fmla="*/ 1266884 h 1437300"/>
              <a:gd name="connsiteX9" fmla="*/ 678748 w 1233661"/>
              <a:gd name="connsiteY9" fmla="*/ 1271647 h 1437300"/>
              <a:gd name="connsiteX10" fmla="*/ 671605 w 1233661"/>
              <a:gd name="connsiteY10" fmla="*/ 1300221 h 1437300"/>
              <a:gd name="connsiteX11" fmla="*/ 690655 w 1233661"/>
              <a:gd name="connsiteY11" fmla="*/ 1312128 h 1437300"/>
              <a:gd name="connsiteX12" fmla="*/ 750186 w 1233661"/>
              <a:gd name="connsiteY12" fmla="*/ 1316890 h 1437300"/>
              <a:gd name="connsiteX13" fmla="*/ 824005 w 1233661"/>
              <a:gd name="connsiteY13" fmla="*/ 1326415 h 1437300"/>
              <a:gd name="connsiteX14" fmla="*/ 888300 w 1233661"/>
              <a:gd name="connsiteY14" fmla="*/ 1331178 h 1437300"/>
              <a:gd name="connsiteX15" fmla="*/ 935924 w 1233661"/>
              <a:gd name="connsiteY15" fmla="*/ 1333559 h 1437300"/>
              <a:gd name="connsiteX16" fmla="*/ 950212 w 1233661"/>
              <a:gd name="connsiteY16" fmla="*/ 1312127 h 1437300"/>
              <a:gd name="connsiteX17" fmla="*/ 985930 w 1233661"/>
              <a:gd name="connsiteY17" fmla="*/ 1290696 h 1437300"/>
              <a:gd name="connsiteX18" fmla="*/ 1016886 w 1233661"/>
              <a:gd name="connsiteY18" fmla="*/ 1259740 h 1437300"/>
              <a:gd name="connsiteX19" fmla="*/ 1033555 w 1233661"/>
              <a:gd name="connsiteY19" fmla="*/ 1216878 h 1437300"/>
              <a:gd name="connsiteX20" fmla="*/ 1059749 w 1233661"/>
              <a:gd name="connsiteY20" fmla="*/ 1150203 h 1437300"/>
              <a:gd name="connsiteX21" fmla="*/ 1066893 w 1233661"/>
              <a:gd name="connsiteY21" fmla="*/ 1121628 h 1437300"/>
              <a:gd name="connsiteX22" fmla="*/ 995455 w 1233661"/>
              <a:gd name="connsiteY22" fmla="*/ 1135915 h 1437300"/>
              <a:gd name="connsiteX23" fmla="*/ 1016887 w 1233661"/>
              <a:gd name="connsiteY23" fmla="*/ 1085909 h 1437300"/>
              <a:gd name="connsiteX24" fmla="*/ 1031174 w 1233661"/>
              <a:gd name="connsiteY24" fmla="*/ 1028759 h 1437300"/>
              <a:gd name="connsiteX25" fmla="*/ 1059748 w 1233661"/>
              <a:gd name="connsiteY25" fmla="*/ 971609 h 1437300"/>
              <a:gd name="connsiteX26" fmla="*/ 1116899 w 1233661"/>
              <a:gd name="connsiteY26" fmla="*/ 923984 h 1437300"/>
              <a:gd name="connsiteX27" fmla="*/ 1171668 w 1233661"/>
              <a:gd name="connsiteY27" fmla="*/ 859690 h 1437300"/>
              <a:gd name="connsiteX28" fmla="*/ 1233580 w 1233661"/>
              <a:gd name="connsiteY28" fmla="*/ 831115 h 1437300"/>
              <a:gd name="connsiteX29" fmla="*/ 1183573 w 1233661"/>
              <a:gd name="connsiteY29" fmla="*/ 778728 h 1437300"/>
              <a:gd name="connsiteX30" fmla="*/ 1131187 w 1233661"/>
              <a:gd name="connsiteY30" fmla="*/ 745390 h 1437300"/>
              <a:gd name="connsiteX31" fmla="*/ 1085943 w 1233661"/>
              <a:gd name="connsiteY31" fmla="*/ 662046 h 1437300"/>
              <a:gd name="connsiteX32" fmla="*/ 1062130 w 1233661"/>
              <a:gd name="connsiteY32" fmla="*/ 609659 h 1437300"/>
              <a:gd name="connsiteX33" fmla="*/ 1028793 w 1233661"/>
              <a:gd name="connsiteY33" fmla="*/ 535840 h 1437300"/>
              <a:gd name="connsiteX34" fmla="*/ 990693 w 1233661"/>
              <a:gd name="connsiteY34" fmla="*/ 452496 h 1437300"/>
              <a:gd name="connsiteX35" fmla="*/ 966880 w 1233661"/>
              <a:gd name="connsiteY35" fmla="*/ 397728 h 1437300"/>
              <a:gd name="connsiteX36" fmla="*/ 945450 w 1233661"/>
              <a:gd name="connsiteY36" fmla="*/ 333434 h 1437300"/>
              <a:gd name="connsiteX37" fmla="*/ 924018 w 1233661"/>
              <a:gd name="connsiteY37" fmla="*/ 242946 h 1437300"/>
              <a:gd name="connsiteX38" fmla="*/ 897824 w 1233661"/>
              <a:gd name="connsiteY38" fmla="*/ 161985 h 1437300"/>
              <a:gd name="connsiteX39" fmla="*/ 869249 w 1233661"/>
              <a:gd name="connsiteY39" fmla="*/ 88166 h 1437300"/>
              <a:gd name="connsiteX40" fmla="*/ 821624 w 1233661"/>
              <a:gd name="connsiteY40" fmla="*/ 58 h 1437300"/>
              <a:gd name="connsiteX41" fmla="*/ 850199 w 1233661"/>
              <a:gd name="connsiteY41" fmla="*/ 84506 h 1437300"/>
              <a:gd name="connsiteX42" fmla="*/ 859724 w 1233661"/>
              <a:gd name="connsiteY42" fmla="*/ 148800 h 1437300"/>
              <a:gd name="connsiteX43" fmla="*/ 845437 w 1233661"/>
              <a:gd name="connsiteY43" fmla="*/ 207228 h 1437300"/>
              <a:gd name="connsiteX44" fmla="*/ 809718 w 1233661"/>
              <a:gd name="connsiteY44" fmla="*/ 297715 h 1437300"/>
              <a:gd name="connsiteX45" fmla="*/ 795430 w 1233661"/>
              <a:gd name="connsiteY45" fmla="*/ 354865 h 1437300"/>
              <a:gd name="connsiteX46" fmla="*/ 778762 w 1233661"/>
              <a:gd name="connsiteY46" fmla="*/ 395346 h 1437300"/>
              <a:gd name="connsiteX47" fmla="*/ 752568 w 1233661"/>
              <a:gd name="connsiteY47" fmla="*/ 445353 h 1437300"/>
              <a:gd name="connsiteX48" fmla="*/ 759712 w 1233661"/>
              <a:gd name="connsiteY48" fmla="*/ 481071 h 1437300"/>
              <a:gd name="connsiteX49" fmla="*/ 731136 w 1233661"/>
              <a:gd name="connsiteY49" fmla="*/ 483453 h 1437300"/>
              <a:gd name="connsiteX50" fmla="*/ 685893 w 1233661"/>
              <a:gd name="connsiteY50" fmla="*/ 519171 h 1437300"/>
              <a:gd name="connsiteX51" fmla="*/ 640649 w 1233661"/>
              <a:gd name="connsiteY51" fmla="*/ 562034 h 1437300"/>
              <a:gd name="connsiteX52" fmla="*/ 604930 w 1233661"/>
              <a:gd name="connsiteY52" fmla="*/ 604896 h 1437300"/>
              <a:gd name="connsiteX53" fmla="*/ 600168 w 1233661"/>
              <a:gd name="connsiteY53" fmla="*/ 612040 h 1437300"/>
              <a:gd name="connsiteX54" fmla="*/ 571593 w 1233661"/>
              <a:gd name="connsiteY54" fmla="*/ 628709 h 1437300"/>
              <a:gd name="connsiteX55" fmla="*/ 552543 w 1233661"/>
              <a:gd name="connsiteY55" fmla="*/ 638234 h 1437300"/>
              <a:gd name="connsiteX56" fmla="*/ 540637 w 1233661"/>
              <a:gd name="connsiteY56" fmla="*/ 645378 h 1437300"/>
              <a:gd name="connsiteX57" fmla="*/ 533493 w 1233661"/>
              <a:gd name="connsiteY57" fmla="*/ 647759 h 1437300"/>
              <a:gd name="connsiteX58" fmla="*/ 514443 w 1233661"/>
              <a:gd name="connsiteY58" fmla="*/ 662046 h 1437300"/>
              <a:gd name="connsiteX59" fmla="*/ 497774 w 1233661"/>
              <a:gd name="connsiteY59" fmla="*/ 676334 h 1437300"/>
              <a:gd name="connsiteX60" fmla="*/ 488249 w 1233661"/>
              <a:gd name="connsiteY60" fmla="*/ 714434 h 1437300"/>
              <a:gd name="connsiteX61" fmla="*/ 488249 w 1233661"/>
              <a:gd name="connsiteY61" fmla="*/ 831115 h 1437300"/>
              <a:gd name="connsiteX62" fmla="*/ 493012 w 1233661"/>
              <a:gd name="connsiteY62" fmla="*/ 864453 h 1437300"/>
              <a:gd name="connsiteX63" fmla="*/ 490630 w 1233661"/>
              <a:gd name="connsiteY63" fmla="*/ 897790 h 1437300"/>
              <a:gd name="connsiteX64" fmla="*/ 481105 w 1233661"/>
              <a:gd name="connsiteY64" fmla="*/ 895409 h 1437300"/>
              <a:gd name="connsiteX65" fmla="*/ 476343 w 1233661"/>
              <a:gd name="connsiteY65" fmla="*/ 888265 h 1437300"/>
              <a:gd name="connsiteX66" fmla="*/ 445387 w 1233661"/>
              <a:gd name="connsiteY66" fmla="*/ 878740 h 1437300"/>
              <a:gd name="connsiteX67" fmla="*/ 443005 w 1233661"/>
              <a:gd name="connsiteY67" fmla="*/ 871596 h 1437300"/>
              <a:gd name="connsiteX68" fmla="*/ 435862 w 1233661"/>
              <a:gd name="connsiteY68" fmla="*/ 845403 h 1437300"/>
              <a:gd name="connsiteX69" fmla="*/ 419193 w 1233661"/>
              <a:gd name="connsiteY69" fmla="*/ 854928 h 1437300"/>
              <a:gd name="connsiteX70" fmla="*/ 404905 w 1233661"/>
              <a:gd name="connsiteY70" fmla="*/ 859690 h 1437300"/>
              <a:gd name="connsiteX71" fmla="*/ 395380 w 1233661"/>
              <a:gd name="connsiteY71" fmla="*/ 869215 h 1437300"/>
              <a:gd name="connsiteX72" fmla="*/ 392999 w 1233661"/>
              <a:gd name="connsiteY72" fmla="*/ 876359 h 1437300"/>
              <a:gd name="connsiteX73" fmla="*/ 385855 w 1233661"/>
              <a:gd name="connsiteY73" fmla="*/ 885884 h 1437300"/>
              <a:gd name="connsiteX74" fmla="*/ 366805 w 1233661"/>
              <a:gd name="connsiteY74" fmla="*/ 902553 h 1437300"/>
              <a:gd name="connsiteX75" fmla="*/ 369187 w 1233661"/>
              <a:gd name="connsiteY75" fmla="*/ 938271 h 1437300"/>
              <a:gd name="connsiteX76" fmla="*/ 371568 w 1233661"/>
              <a:gd name="connsiteY76" fmla="*/ 945415 h 1437300"/>
              <a:gd name="connsiteX77" fmla="*/ 378712 w 1233661"/>
              <a:gd name="connsiteY77" fmla="*/ 950178 h 1437300"/>
              <a:gd name="connsiteX78" fmla="*/ 388237 w 1233661"/>
              <a:gd name="connsiteY78" fmla="*/ 966846 h 1437300"/>
              <a:gd name="connsiteX79" fmla="*/ 390618 w 1233661"/>
              <a:gd name="connsiteY79" fmla="*/ 976371 h 1437300"/>
              <a:gd name="connsiteX80" fmla="*/ 397762 w 1233661"/>
              <a:gd name="connsiteY80" fmla="*/ 988278 h 1437300"/>
              <a:gd name="connsiteX81" fmla="*/ 404905 w 1233661"/>
              <a:gd name="connsiteY81" fmla="*/ 1023996 h 1437300"/>
              <a:gd name="connsiteX82" fmla="*/ 402524 w 1233661"/>
              <a:gd name="connsiteY82" fmla="*/ 1040665 h 1437300"/>
              <a:gd name="connsiteX83" fmla="*/ 376330 w 1233661"/>
              <a:gd name="connsiteY83" fmla="*/ 1033521 h 1437300"/>
              <a:gd name="connsiteX84" fmla="*/ 352518 w 1233661"/>
              <a:gd name="connsiteY84" fmla="*/ 1012090 h 1437300"/>
              <a:gd name="connsiteX85" fmla="*/ 347755 w 1233661"/>
              <a:gd name="connsiteY85" fmla="*/ 1004946 h 1437300"/>
              <a:gd name="connsiteX86" fmla="*/ 340612 w 1233661"/>
              <a:gd name="connsiteY86" fmla="*/ 1000184 h 1437300"/>
              <a:gd name="connsiteX87" fmla="*/ 304893 w 1233661"/>
              <a:gd name="connsiteY87" fmla="*/ 1007328 h 1437300"/>
              <a:gd name="connsiteX88" fmla="*/ 292987 w 1233661"/>
              <a:gd name="connsiteY88" fmla="*/ 1019234 h 1437300"/>
              <a:gd name="connsiteX89" fmla="*/ 285843 w 1233661"/>
              <a:gd name="connsiteY89" fmla="*/ 1043046 h 1437300"/>
              <a:gd name="connsiteX90" fmla="*/ 283462 w 1233661"/>
              <a:gd name="connsiteY90" fmla="*/ 1054953 h 1437300"/>
              <a:gd name="connsiteX91" fmla="*/ 276318 w 1233661"/>
              <a:gd name="connsiteY91" fmla="*/ 1057334 h 1437300"/>
              <a:gd name="connsiteX92" fmla="*/ 257268 w 1233661"/>
              <a:gd name="connsiteY92" fmla="*/ 1052571 h 1437300"/>
              <a:gd name="connsiteX93" fmla="*/ 250124 w 1233661"/>
              <a:gd name="connsiteY93" fmla="*/ 1040665 h 1437300"/>
              <a:gd name="connsiteX94" fmla="*/ 233455 w 1233661"/>
              <a:gd name="connsiteY94" fmla="*/ 1023996 h 1437300"/>
              <a:gd name="connsiteX95" fmla="*/ 233455 w 1233661"/>
              <a:gd name="connsiteY95" fmla="*/ 1023996 h 1437300"/>
              <a:gd name="connsiteX96" fmla="*/ 223930 w 1233661"/>
              <a:gd name="connsiteY96" fmla="*/ 1019234 h 1437300"/>
              <a:gd name="connsiteX97" fmla="*/ 204880 w 1233661"/>
              <a:gd name="connsiteY97" fmla="*/ 1007328 h 1437300"/>
              <a:gd name="connsiteX98" fmla="*/ 164399 w 1233661"/>
              <a:gd name="connsiteY98" fmla="*/ 1000184 h 1437300"/>
              <a:gd name="connsiteX99" fmla="*/ 109630 w 1233661"/>
              <a:gd name="connsiteY99" fmla="*/ 978753 h 1437300"/>
              <a:gd name="connsiteX100" fmla="*/ 57243 w 1233661"/>
              <a:gd name="connsiteY100" fmla="*/ 985896 h 1437300"/>
              <a:gd name="connsiteX101" fmla="*/ 14380 w 1233661"/>
              <a:gd name="connsiteY101" fmla="*/ 1033521 h 1437300"/>
              <a:gd name="connsiteX102" fmla="*/ 7237 w 1233661"/>
              <a:gd name="connsiteY102" fmla="*/ 1081146 h 1437300"/>
              <a:gd name="connsiteX103" fmla="*/ 93 w 1233661"/>
              <a:gd name="connsiteY103" fmla="*/ 1135915 h 1437300"/>
              <a:gd name="connsiteX104" fmla="*/ 9619 w 1233661"/>
              <a:gd name="connsiteY104" fmla="*/ 1202590 h 1437300"/>
              <a:gd name="connsiteX105" fmla="*/ 73912 w 1233661"/>
              <a:gd name="connsiteY105" fmla="*/ 1250215 h 1437300"/>
              <a:gd name="connsiteX106" fmla="*/ 135824 w 1233661"/>
              <a:gd name="connsiteY106" fmla="*/ 1276409 h 1437300"/>
              <a:gd name="connsiteX107" fmla="*/ 221549 w 1233661"/>
              <a:gd name="connsiteY107" fmla="*/ 1285934 h 1437300"/>
              <a:gd name="connsiteX108" fmla="*/ 240599 w 1233661"/>
              <a:gd name="connsiteY108" fmla="*/ 1316890 h 1437300"/>
              <a:gd name="connsiteX109" fmla="*/ 273937 w 1233661"/>
              <a:gd name="connsiteY109" fmla="*/ 1350228 h 1437300"/>
              <a:gd name="connsiteX110" fmla="*/ 340612 w 1233661"/>
              <a:gd name="connsiteY110" fmla="*/ 1345465 h 1437300"/>
              <a:gd name="connsiteX111" fmla="*/ 364424 w 1233661"/>
              <a:gd name="connsiteY111" fmla="*/ 1350228 h 1437300"/>
              <a:gd name="connsiteX112" fmla="*/ 371568 w 1233661"/>
              <a:gd name="connsiteY112" fmla="*/ 1383565 h 1437300"/>
              <a:gd name="connsiteX113" fmla="*/ 378712 w 1233661"/>
              <a:gd name="connsiteY113" fmla="*/ 1412140 h 1437300"/>
              <a:gd name="connsiteX114" fmla="*/ 378712 w 1233661"/>
              <a:gd name="connsiteY114" fmla="*/ 1435953 h 1437300"/>
              <a:gd name="connsiteX0" fmla="*/ 378712 w 1233661"/>
              <a:gd name="connsiteY0" fmla="*/ 1435953 h 1437300"/>
              <a:gd name="connsiteX1" fmla="*/ 409668 w 1233661"/>
              <a:gd name="connsiteY1" fmla="*/ 1431190 h 1437300"/>
              <a:gd name="connsiteX2" fmla="*/ 445387 w 1233661"/>
              <a:gd name="connsiteY2" fmla="*/ 1404996 h 1437300"/>
              <a:gd name="connsiteX3" fmla="*/ 497774 w 1233661"/>
              <a:gd name="connsiteY3" fmla="*/ 1376422 h 1437300"/>
              <a:gd name="connsiteX4" fmla="*/ 547780 w 1233661"/>
              <a:gd name="connsiteY4" fmla="*/ 1364515 h 1437300"/>
              <a:gd name="connsiteX5" fmla="*/ 604931 w 1233661"/>
              <a:gd name="connsiteY5" fmla="*/ 1328797 h 1437300"/>
              <a:gd name="connsiteX6" fmla="*/ 664462 w 1233661"/>
              <a:gd name="connsiteY6" fmla="*/ 1328796 h 1437300"/>
              <a:gd name="connsiteX7" fmla="*/ 643030 w 1233661"/>
              <a:gd name="connsiteY7" fmla="*/ 1295459 h 1437300"/>
              <a:gd name="connsiteX8" fmla="*/ 614456 w 1233661"/>
              <a:gd name="connsiteY8" fmla="*/ 1266884 h 1437300"/>
              <a:gd name="connsiteX9" fmla="*/ 678748 w 1233661"/>
              <a:gd name="connsiteY9" fmla="*/ 1271647 h 1437300"/>
              <a:gd name="connsiteX10" fmla="*/ 671605 w 1233661"/>
              <a:gd name="connsiteY10" fmla="*/ 1300221 h 1437300"/>
              <a:gd name="connsiteX11" fmla="*/ 690655 w 1233661"/>
              <a:gd name="connsiteY11" fmla="*/ 1312128 h 1437300"/>
              <a:gd name="connsiteX12" fmla="*/ 750186 w 1233661"/>
              <a:gd name="connsiteY12" fmla="*/ 1316890 h 1437300"/>
              <a:gd name="connsiteX13" fmla="*/ 824005 w 1233661"/>
              <a:gd name="connsiteY13" fmla="*/ 1326415 h 1437300"/>
              <a:gd name="connsiteX14" fmla="*/ 888300 w 1233661"/>
              <a:gd name="connsiteY14" fmla="*/ 1331178 h 1437300"/>
              <a:gd name="connsiteX15" fmla="*/ 935924 w 1233661"/>
              <a:gd name="connsiteY15" fmla="*/ 1333559 h 1437300"/>
              <a:gd name="connsiteX16" fmla="*/ 950212 w 1233661"/>
              <a:gd name="connsiteY16" fmla="*/ 1312127 h 1437300"/>
              <a:gd name="connsiteX17" fmla="*/ 985930 w 1233661"/>
              <a:gd name="connsiteY17" fmla="*/ 1290696 h 1437300"/>
              <a:gd name="connsiteX18" fmla="*/ 1016886 w 1233661"/>
              <a:gd name="connsiteY18" fmla="*/ 1259740 h 1437300"/>
              <a:gd name="connsiteX19" fmla="*/ 1033555 w 1233661"/>
              <a:gd name="connsiteY19" fmla="*/ 1216878 h 1437300"/>
              <a:gd name="connsiteX20" fmla="*/ 1059749 w 1233661"/>
              <a:gd name="connsiteY20" fmla="*/ 1150203 h 1437300"/>
              <a:gd name="connsiteX21" fmla="*/ 1066893 w 1233661"/>
              <a:gd name="connsiteY21" fmla="*/ 1121628 h 1437300"/>
              <a:gd name="connsiteX22" fmla="*/ 995455 w 1233661"/>
              <a:gd name="connsiteY22" fmla="*/ 1135915 h 1437300"/>
              <a:gd name="connsiteX23" fmla="*/ 1016887 w 1233661"/>
              <a:gd name="connsiteY23" fmla="*/ 1085909 h 1437300"/>
              <a:gd name="connsiteX24" fmla="*/ 1031174 w 1233661"/>
              <a:gd name="connsiteY24" fmla="*/ 1028759 h 1437300"/>
              <a:gd name="connsiteX25" fmla="*/ 1059748 w 1233661"/>
              <a:gd name="connsiteY25" fmla="*/ 971609 h 1437300"/>
              <a:gd name="connsiteX26" fmla="*/ 1116899 w 1233661"/>
              <a:gd name="connsiteY26" fmla="*/ 923984 h 1437300"/>
              <a:gd name="connsiteX27" fmla="*/ 1171668 w 1233661"/>
              <a:gd name="connsiteY27" fmla="*/ 859690 h 1437300"/>
              <a:gd name="connsiteX28" fmla="*/ 1233580 w 1233661"/>
              <a:gd name="connsiteY28" fmla="*/ 831115 h 1437300"/>
              <a:gd name="connsiteX29" fmla="*/ 1183573 w 1233661"/>
              <a:gd name="connsiteY29" fmla="*/ 778728 h 1437300"/>
              <a:gd name="connsiteX30" fmla="*/ 1131187 w 1233661"/>
              <a:gd name="connsiteY30" fmla="*/ 745390 h 1437300"/>
              <a:gd name="connsiteX31" fmla="*/ 1085943 w 1233661"/>
              <a:gd name="connsiteY31" fmla="*/ 662046 h 1437300"/>
              <a:gd name="connsiteX32" fmla="*/ 1062130 w 1233661"/>
              <a:gd name="connsiteY32" fmla="*/ 609659 h 1437300"/>
              <a:gd name="connsiteX33" fmla="*/ 1028793 w 1233661"/>
              <a:gd name="connsiteY33" fmla="*/ 535840 h 1437300"/>
              <a:gd name="connsiteX34" fmla="*/ 990693 w 1233661"/>
              <a:gd name="connsiteY34" fmla="*/ 452496 h 1437300"/>
              <a:gd name="connsiteX35" fmla="*/ 966880 w 1233661"/>
              <a:gd name="connsiteY35" fmla="*/ 397728 h 1437300"/>
              <a:gd name="connsiteX36" fmla="*/ 945450 w 1233661"/>
              <a:gd name="connsiteY36" fmla="*/ 333434 h 1437300"/>
              <a:gd name="connsiteX37" fmla="*/ 924018 w 1233661"/>
              <a:gd name="connsiteY37" fmla="*/ 242946 h 1437300"/>
              <a:gd name="connsiteX38" fmla="*/ 897824 w 1233661"/>
              <a:gd name="connsiteY38" fmla="*/ 161985 h 1437300"/>
              <a:gd name="connsiteX39" fmla="*/ 869249 w 1233661"/>
              <a:gd name="connsiteY39" fmla="*/ 88166 h 1437300"/>
              <a:gd name="connsiteX40" fmla="*/ 821624 w 1233661"/>
              <a:gd name="connsiteY40" fmla="*/ 58 h 1437300"/>
              <a:gd name="connsiteX41" fmla="*/ 850199 w 1233661"/>
              <a:gd name="connsiteY41" fmla="*/ 84506 h 1437300"/>
              <a:gd name="connsiteX42" fmla="*/ 859724 w 1233661"/>
              <a:gd name="connsiteY42" fmla="*/ 148800 h 1437300"/>
              <a:gd name="connsiteX43" fmla="*/ 845437 w 1233661"/>
              <a:gd name="connsiteY43" fmla="*/ 207228 h 1437300"/>
              <a:gd name="connsiteX44" fmla="*/ 809718 w 1233661"/>
              <a:gd name="connsiteY44" fmla="*/ 297715 h 1437300"/>
              <a:gd name="connsiteX45" fmla="*/ 795430 w 1233661"/>
              <a:gd name="connsiteY45" fmla="*/ 354865 h 1437300"/>
              <a:gd name="connsiteX46" fmla="*/ 778762 w 1233661"/>
              <a:gd name="connsiteY46" fmla="*/ 395346 h 1437300"/>
              <a:gd name="connsiteX47" fmla="*/ 752568 w 1233661"/>
              <a:gd name="connsiteY47" fmla="*/ 445353 h 1437300"/>
              <a:gd name="connsiteX48" fmla="*/ 759712 w 1233661"/>
              <a:gd name="connsiteY48" fmla="*/ 481071 h 1437300"/>
              <a:gd name="connsiteX49" fmla="*/ 731136 w 1233661"/>
              <a:gd name="connsiteY49" fmla="*/ 483453 h 1437300"/>
              <a:gd name="connsiteX50" fmla="*/ 685893 w 1233661"/>
              <a:gd name="connsiteY50" fmla="*/ 519171 h 1437300"/>
              <a:gd name="connsiteX51" fmla="*/ 640649 w 1233661"/>
              <a:gd name="connsiteY51" fmla="*/ 562034 h 1437300"/>
              <a:gd name="connsiteX52" fmla="*/ 604930 w 1233661"/>
              <a:gd name="connsiteY52" fmla="*/ 604896 h 1437300"/>
              <a:gd name="connsiteX53" fmla="*/ 600168 w 1233661"/>
              <a:gd name="connsiteY53" fmla="*/ 612040 h 1437300"/>
              <a:gd name="connsiteX54" fmla="*/ 571593 w 1233661"/>
              <a:gd name="connsiteY54" fmla="*/ 628709 h 1437300"/>
              <a:gd name="connsiteX55" fmla="*/ 552543 w 1233661"/>
              <a:gd name="connsiteY55" fmla="*/ 638234 h 1437300"/>
              <a:gd name="connsiteX56" fmla="*/ 540637 w 1233661"/>
              <a:gd name="connsiteY56" fmla="*/ 645378 h 1437300"/>
              <a:gd name="connsiteX57" fmla="*/ 533493 w 1233661"/>
              <a:gd name="connsiteY57" fmla="*/ 647759 h 1437300"/>
              <a:gd name="connsiteX58" fmla="*/ 514443 w 1233661"/>
              <a:gd name="connsiteY58" fmla="*/ 662046 h 1437300"/>
              <a:gd name="connsiteX59" fmla="*/ 497774 w 1233661"/>
              <a:gd name="connsiteY59" fmla="*/ 676334 h 1437300"/>
              <a:gd name="connsiteX60" fmla="*/ 488249 w 1233661"/>
              <a:gd name="connsiteY60" fmla="*/ 714434 h 1437300"/>
              <a:gd name="connsiteX61" fmla="*/ 488249 w 1233661"/>
              <a:gd name="connsiteY61" fmla="*/ 831115 h 1437300"/>
              <a:gd name="connsiteX62" fmla="*/ 493012 w 1233661"/>
              <a:gd name="connsiteY62" fmla="*/ 864453 h 1437300"/>
              <a:gd name="connsiteX63" fmla="*/ 490630 w 1233661"/>
              <a:gd name="connsiteY63" fmla="*/ 897790 h 1437300"/>
              <a:gd name="connsiteX64" fmla="*/ 481105 w 1233661"/>
              <a:gd name="connsiteY64" fmla="*/ 895409 h 1437300"/>
              <a:gd name="connsiteX65" fmla="*/ 476343 w 1233661"/>
              <a:gd name="connsiteY65" fmla="*/ 888265 h 1437300"/>
              <a:gd name="connsiteX66" fmla="*/ 445387 w 1233661"/>
              <a:gd name="connsiteY66" fmla="*/ 878740 h 1437300"/>
              <a:gd name="connsiteX67" fmla="*/ 443005 w 1233661"/>
              <a:gd name="connsiteY67" fmla="*/ 871596 h 1437300"/>
              <a:gd name="connsiteX68" fmla="*/ 435862 w 1233661"/>
              <a:gd name="connsiteY68" fmla="*/ 845403 h 1437300"/>
              <a:gd name="connsiteX69" fmla="*/ 419193 w 1233661"/>
              <a:gd name="connsiteY69" fmla="*/ 854928 h 1437300"/>
              <a:gd name="connsiteX70" fmla="*/ 404905 w 1233661"/>
              <a:gd name="connsiteY70" fmla="*/ 859690 h 1437300"/>
              <a:gd name="connsiteX71" fmla="*/ 395380 w 1233661"/>
              <a:gd name="connsiteY71" fmla="*/ 869215 h 1437300"/>
              <a:gd name="connsiteX72" fmla="*/ 392999 w 1233661"/>
              <a:gd name="connsiteY72" fmla="*/ 876359 h 1437300"/>
              <a:gd name="connsiteX73" fmla="*/ 385855 w 1233661"/>
              <a:gd name="connsiteY73" fmla="*/ 885884 h 1437300"/>
              <a:gd name="connsiteX74" fmla="*/ 366805 w 1233661"/>
              <a:gd name="connsiteY74" fmla="*/ 902553 h 1437300"/>
              <a:gd name="connsiteX75" fmla="*/ 369187 w 1233661"/>
              <a:gd name="connsiteY75" fmla="*/ 938271 h 1437300"/>
              <a:gd name="connsiteX76" fmla="*/ 371568 w 1233661"/>
              <a:gd name="connsiteY76" fmla="*/ 945415 h 1437300"/>
              <a:gd name="connsiteX77" fmla="*/ 378712 w 1233661"/>
              <a:gd name="connsiteY77" fmla="*/ 950178 h 1437300"/>
              <a:gd name="connsiteX78" fmla="*/ 388237 w 1233661"/>
              <a:gd name="connsiteY78" fmla="*/ 966846 h 1437300"/>
              <a:gd name="connsiteX79" fmla="*/ 390618 w 1233661"/>
              <a:gd name="connsiteY79" fmla="*/ 976371 h 1437300"/>
              <a:gd name="connsiteX80" fmla="*/ 397762 w 1233661"/>
              <a:gd name="connsiteY80" fmla="*/ 988278 h 1437300"/>
              <a:gd name="connsiteX81" fmla="*/ 404905 w 1233661"/>
              <a:gd name="connsiteY81" fmla="*/ 1023996 h 1437300"/>
              <a:gd name="connsiteX82" fmla="*/ 402524 w 1233661"/>
              <a:gd name="connsiteY82" fmla="*/ 1040665 h 1437300"/>
              <a:gd name="connsiteX83" fmla="*/ 376330 w 1233661"/>
              <a:gd name="connsiteY83" fmla="*/ 1033521 h 1437300"/>
              <a:gd name="connsiteX84" fmla="*/ 352518 w 1233661"/>
              <a:gd name="connsiteY84" fmla="*/ 1012090 h 1437300"/>
              <a:gd name="connsiteX85" fmla="*/ 347755 w 1233661"/>
              <a:gd name="connsiteY85" fmla="*/ 1004946 h 1437300"/>
              <a:gd name="connsiteX86" fmla="*/ 340612 w 1233661"/>
              <a:gd name="connsiteY86" fmla="*/ 1000184 h 1437300"/>
              <a:gd name="connsiteX87" fmla="*/ 304893 w 1233661"/>
              <a:gd name="connsiteY87" fmla="*/ 1007328 h 1437300"/>
              <a:gd name="connsiteX88" fmla="*/ 292987 w 1233661"/>
              <a:gd name="connsiteY88" fmla="*/ 1019234 h 1437300"/>
              <a:gd name="connsiteX89" fmla="*/ 285843 w 1233661"/>
              <a:gd name="connsiteY89" fmla="*/ 1043046 h 1437300"/>
              <a:gd name="connsiteX90" fmla="*/ 283462 w 1233661"/>
              <a:gd name="connsiteY90" fmla="*/ 1054953 h 1437300"/>
              <a:gd name="connsiteX91" fmla="*/ 276318 w 1233661"/>
              <a:gd name="connsiteY91" fmla="*/ 1057334 h 1437300"/>
              <a:gd name="connsiteX92" fmla="*/ 257268 w 1233661"/>
              <a:gd name="connsiteY92" fmla="*/ 1052571 h 1437300"/>
              <a:gd name="connsiteX93" fmla="*/ 250124 w 1233661"/>
              <a:gd name="connsiteY93" fmla="*/ 1040665 h 1437300"/>
              <a:gd name="connsiteX94" fmla="*/ 233455 w 1233661"/>
              <a:gd name="connsiteY94" fmla="*/ 1023996 h 1437300"/>
              <a:gd name="connsiteX95" fmla="*/ 233455 w 1233661"/>
              <a:gd name="connsiteY95" fmla="*/ 1023996 h 1437300"/>
              <a:gd name="connsiteX96" fmla="*/ 204880 w 1233661"/>
              <a:gd name="connsiteY96" fmla="*/ 1007328 h 1437300"/>
              <a:gd name="connsiteX97" fmla="*/ 164399 w 1233661"/>
              <a:gd name="connsiteY97" fmla="*/ 1000184 h 1437300"/>
              <a:gd name="connsiteX98" fmla="*/ 109630 w 1233661"/>
              <a:gd name="connsiteY98" fmla="*/ 978753 h 1437300"/>
              <a:gd name="connsiteX99" fmla="*/ 57243 w 1233661"/>
              <a:gd name="connsiteY99" fmla="*/ 985896 h 1437300"/>
              <a:gd name="connsiteX100" fmla="*/ 14380 w 1233661"/>
              <a:gd name="connsiteY100" fmla="*/ 1033521 h 1437300"/>
              <a:gd name="connsiteX101" fmla="*/ 7237 w 1233661"/>
              <a:gd name="connsiteY101" fmla="*/ 1081146 h 1437300"/>
              <a:gd name="connsiteX102" fmla="*/ 93 w 1233661"/>
              <a:gd name="connsiteY102" fmla="*/ 1135915 h 1437300"/>
              <a:gd name="connsiteX103" fmla="*/ 9619 w 1233661"/>
              <a:gd name="connsiteY103" fmla="*/ 1202590 h 1437300"/>
              <a:gd name="connsiteX104" fmla="*/ 73912 w 1233661"/>
              <a:gd name="connsiteY104" fmla="*/ 1250215 h 1437300"/>
              <a:gd name="connsiteX105" fmla="*/ 135824 w 1233661"/>
              <a:gd name="connsiteY105" fmla="*/ 1276409 h 1437300"/>
              <a:gd name="connsiteX106" fmla="*/ 221549 w 1233661"/>
              <a:gd name="connsiteY106" fmla="*/ 1285934 h 1437300"/>
              <a:gd name="connsiteX107" fmla="*/ 240599 w 1233661"/>
              <a:gd name="connsiteY107" fmla="*/ 1316890 h 1437300"/>
              <a:gd name="connsiteX108" fmla="*/ 273937 w 1233661"/>
              <a:gd name="connsiteY108" fmla="*/ 1350228 h 1437300"/>
              <a:gd name="connsiteX109" fmla="*/ 340612 w 1233661"/>
              <a:gd name="connsiteY109" fmla="*/ 1345465 h 1437300"/>
              <a:gd name="connsiteX110" fmla="*/ 364424 w 1233661"/>
              <a:gd name="connsiteY110" fmla="*/ 1350228 h 1437300"/>
              <a:gd name="connsiteX111" fmla="*/ 371568 w 1233661"/>
              <a:gd name="connsiteY111" fmla="*/ 1383565 h 1437300"/>
              <a:gd name="connsiteX112" fmla="*/ 378712 w 1233661"/>
              <a:gd name="connsiteY112" fmla="*/ 1412140 h 1437300"/>
              <a:gd name="connsiteX113" fmla="*/ 378712 w 1233661"/>
              <a:gd name="connsiteY113" fmla="*/ 1435953 h 1437300"/>
              <a:gd name="connsiteX0" fmla="*/ 378712 w 1233661"/>
              <a:gd name="connsiteY0" fmla="*/ 1435953 h 1437300"/>
              <a:gd name="connsiteX1" fmla="*/ 409668 w 1233661"/>
              <a:gd name="connsiteY1" fmla="*/ 1431190 h 1437300"/>
              <a:gd name="connsiteX2" fmla="*/ 445387 w 1233661"/>
              <a:gd name="connsiteY2" fmla="*/ 1404996 h 1437300"/>
              <a:gd name="connsiteX3" fmla="*/ 497774 w 1233661"/>
              <a:gd name="connsiteY3" fmla="*/ 1376422 h 1437300"/>
              <a:gd name="connsiteX4" fmla="*/ 547780 w 1233661"/>
              <a:gd name="connsiteY4" fmla="*/ 1364515 h 1437300"/>
              <a:gd name="connsiteX5" fmla="*/ 604931 w 1233661"/>
              <a:gd name="connsiteY5" fmla="*/ 1328797 h 1437300"/>
              <a:gd name="connsiteX6" fmla="*/ 664462 w 1233661"/>
              <a:gd name="connsiteY6" fmla="*/ 1328796 h 1437300"/>
              <a:gd name="connsiteX7" fmla="*/ 643030 w 1233661"/>
              <a:gd name="connsiteY7" fmla="*/ 1295459 h 1437300"/>
              <a:gd name="connsiteX8" fmla="*/ 614456 w 1233661"/>
              <a:gd name="connsiteY8" fmla="*/ 1266884 h 1437300"/>
              <a:gd name="connsiteX9" fmla="*/ 678748 w 1233661"/>
              <a:gd name="connsiteY9" fmla="*/ 1271647 h 1437300"/>
              <a:gd name="connsiteX10" fmla="*/ 671605 w 1233661"/>
              <a:gd name="connsiteY10" fmla="*/ 1300221 h 1437300"/>
              <a:gd name="connsiteX11" fmla="*/ 690655 w 1233661"/>
              <a:gd name="connsiteY11" fmla="*/ 1312128 h 1437300"/>
              <a:gd name="connsiteX12" fmla="*/ 750186 w 1233661"/>
              <a:gd name="connsiteY12" fmla="*/ 1316890 h 1437300"/>
              <a:gd name="connsiteX13" fmla="*/ 824005 w 1233661"/>
              <a:gd name="connsiteY13" fmla="*/ 1326415 h 1437300"/>
              <a:gd name="connsiteX14" fmla="*/ 888300 w 1233661"/>
              <a:gd name="connsiteY14" fmla="*/ 1331178 h 1437300"/>
              <a:gd name="connsiteX15" fmla="*/ 935924 w 1233661"/>
              <a:gd name="connsiteY15" fmla="*/ 1333559 h 1437300"/>
              <a:gd name="connsiteX16" fmla="*/ 950212 w 1233661"/>
              <a:gd name="connsiteY16" fmla="*/ 1312127 h 1437300"/>
              <a:gd name="connsiteX17" fmla="*/ 985930 w 1233661"/>
              <a:gd name="connsiteY17" fmla="*/ 1290696 h 1437300"/>
              <a:gd name="connsiteX18" fmla="*/ 1016886 w 1233661"/>
              <a:gd name="connsiteY18" fmla="*/ 1259740 h 1437300"/>
              <a:gd name="connsiteX19" fmla="*/ 1033555 w 1233661"/>
              <a:gd name="connsiteY19" fmla="*/ 1216878 h 1437300"/>
              <a:gd name="connsiteX20" fmla="*/ 1059749 w 1233661"/>
              <a:gd name="connsiteY20" fmla="*/ 1150203 h 1437300"/>
              <a:gd name="connsiteX21" fmla="*/ 1066893 w 1233661"/>
              <a:gd name="connsiteY21" fmla="*/ 1121628 h 1437300"/>
              <a:gd name="connsiteX22" fmla="*/ 995455 w 1233661"/>
              <a:gd name="connsiteY22" fmla="*/ 1135915 h 1437300"/>
              <a:gd name="connsiteX23" fmla="*/ 1016887 w 1233661"/>
              <a:gd name="connsiteY23" fmla="*/ 1085909 h 1437300"/>
              <a:gd name="connsiteX24" fmla="*/ 1031174 w 1233661"/>
              <a:gd name="connsiteY24" fmla="*/ 1028759 h 1437300"/>
              <a:gd name="connsiteX25" fmla="*/ 1059748 w 1233661"/>
              <a:gd name="connsiteY25" fmla="*/ 971609 h 1437300"/>
              <a:gd name="connsiteX26" fmla="*/ 1116899 w 1233661"/>
              <a:gd name="connsiteY26" fmla="*/ 923984 h 1437300"/>
              <a:gd name="connsiteX27" fmla="*/ 1171668 w 1233661"/>
              <a:gd name="connsiteY27" fmla="*/ 859690 h 1437300"/>
              <a:gd name="connsiteX28" fmla="*/ 1233580 w 1233661"/>
              <a:gd name="connsiteY28" fmla="*/ 831115 h 1437300"/>
              <a:gd name="connsiteX29" fmla="*/ 1183573 w 1233661"/>
              <a:gd name="connsiteY29" fmla="*/ 778728 h 1437300"/>
              <a:gd name="connsiteX30" fmla="*/ 1131187 w 1233661"/>
              <a:gd name="connsiteY30" fmla="*/ 745390 h 1437300"/>
              <a:gd name="connsiteX31" fmla="*/ 1085943 w 1233661"/>
              <a:gd name="connsiteY31" fmla="*/ 662046 h 1437300"/>
              <a:gd name="connsiteX32" fmla="*/ 1062130 w 1233661"/>
              <a:gd name="connsiteY32" fmla="*/ 609659 h 1437300"/>
              <a:gd name="connsiteX33" fmla="*/ 1028793 w 1233661"/>
              <a:gd name="connsiteY33" fmla="*/ 535840 h 1437300"/>
              <a:gd name="connsiteX34" fmla="*/ 990693 w 1233661"/>
              <a:gd name="connsiteY34" fmla="*/ 452496 h 1437300"/>
              <a:gd name="connsiteX35" fmla="*/ 966880 w 1233661"/>
              <a:gd name="connsiteY35" fmla="*/ 397728 h 1437300"/>
              <a:gd name="connsiteX36" fmla="*/ 945450 w 1233661"/>
              <a:gd name="connsiteY36" fmla="*/ 333434 h 1437300"/>
              <a:gd name="connsiteX37" fmla="*/ 924018 w 1233661"/>
              <a:gd name="connsiteY37" fmla="*/ 242946 h 1437300"/>
              <a:gd name="connsiteX38" fmla="*/ 897824 w 1233661"/>
              <a:gd name="connsiteY38" fmla="*/ 161985 h 1437300"/>
              <a:gd name="connsiteX39" fmla="*/ 869249 w 1233661"/>
              <a:gd name="connsiteY39" fmla="*/ 88166 h 1437300"/>
              <a:gd name="connsiteX40" fmla="*/ 821624 w 1233661"/>
              <a:gd name="connsiteY40" fmla="*/ 58 h 1437300"/>
              <a:gd name="connsiteX41" fmla="*/ 850199 w 1233661"/>
              <a:gd name="connsiteY41" fmla="*/ 84506 h 1437300"/>
              <a:gd name="connsiteX42" fmla="*/ 859724 w 1233661"/>
              <a:gd name="connsiteY42" fmla="*/ 148800 h 1437300"/>
              <a:gd name="connsiteX43" fmla="*/ 845437 w 1233661"/>
              <a:gd name="connsiteY43" fmla="*/ 207228 h 1437300"/>
              <a:gd name="connsiteX44" fmla="*/ 809718 w 1233661"/>
              <a:gd name="connsiteY44" fmla="*/ 297715 h 1437300"/>
              <a:gd name="connsiteX45" fmla="*/ 795430 w 1233661"/>
              <a:gd name="connsiteY45" fmla="*/ 354865 h 1437300"/>
              <a:gd name="connsiteX46" fmla="*/ 778762 w 1233661"/>
              <a:gd name="connsiteY46" fmla="*/ 395346 h 1437300"/>
              <a:gd name="connsiteX47" fmla="*/ 752568 w 1233661"/>
              <a:gd name="connsiteY47" fmla="*/ 445353 h 1437300"/>
              <a:gd name="connsiteX48" fmla="*/ 759712 w 1233661"/>
              <a:gd name="connsiteY48" fmla="*/ 481071 h 1437300"/>
              <a:gd name="connsiteX49" fmla="*/ 731136 w 1233661"/>
              <a:gd name="connsiteY49" fmla="*/ 483453 h 1437300"/>
              <a:gd name="connsiteX50" fmla="*/ 685893 w 1233661"/>
              <a:gd name="connsiteY50" fmla="*/ 519171 h 1437300"/>
              <a:gd name="connsiteX51" fmla="*/ 640649 w 1233661"/>
              <a:gd name="connsiteY51" fmla="*/ 562034 h 1437300"/>
              <a:gd name="connsiteX52" fmla="*/ 604930 w 1233661"/>
              <a:gd name="connsiteY52" fmla="*/ 604896 h 1437300"/>
              <a:gd name="connsiteX53" fmla="*/ 600168 w 1233661"/>
              <a:gd name="connsiteY53" fmla="*/ 612040 h 1437300"/>
              <a:gd name="connsiteX54" fmla="*/ 571593 w 1233661"/>
              <a:gd name="connsiteY54" fmla="*/ 628709 h 1437300"/>
              <a:gd name="connsiteX55" fmla="*/ 552543 w 1233661"/>
              <a:gd name="connsiteY55" fmla="*/ 638234 h 1437300"/>
              <a:gd name="connsiteX56" fmla="*/ 540637 w 1233661"/>
              <a:gd name="connsiteY56" fmla="*/ 645378 h 1437300"/>
              <a:gd name="connsiteX57" fmla="*/ 533493 w 1233661"/>
              <a:gd name="connsiteY57" fmla="*/ 647759 h 1437300"/>
              <a:gd name="connsiteX58" fmla="*/ 514443 w 1233661"/>
              <a:gd name="connsiteY58" fmla="*/ 662046 h 1437300"/>
              <a:gd name="connsiteX59" fmla="*/ 497774 w 1233661"/>
              <a:gd name="connsiteY59" fmla="*/ 676334 h 1437300"/>
              <a:gd name="connsiteX60" fmla="*/ 488249 w 1233661"/>
              <a:gd name="connsiteY60" fmla="*/ 714434 h 1437300"/>
              <a:gd name="connsiteX61" fmla="*/ 488249 w 1233661"/>
              <a:gd name="connsiteY61" fmla="*/ 831115 h 1437300"/>
              <a:gd name="connsiteX62" fmla="*/ 493012 w 1233661"/>
              <a:gd name="connsiteY62" fmla="*/ 864453 h 1437300"/>
              <a:gd name="connsiteX63" fmla="*/ 490630 w 1233661"/>
              <a:gd name="connsiteY63" fmla="*/ 897790 h 1437300"/>
              <a:gd name="connsiteX64" fmla="*/ 481105 w 1233661"/>
              <a:gd name="connsiteY64" fmla="*/ 895409 h 1437300"/>
              <a:gd name="connsiteX65" fmla="*/ 476343 w 1233661"/>
              <a:gd name="connsiteY65" fmla="*/ 888265 h 1437300"/>
              <a:gd name="connsiteX66" fmla="*/ 445387 w 1233661"/>
              <a:gd name="connsiteY66" fmla="*/ 878740 h 1437300"/>
              <a:gd name="connsiteX67" fmla="*/ 443005 w 1233661"/>
              <a:gd name="connsiteY67" fmla="*/ 871596 h 1437300"/>
              <a:gd name="connsiteX68" fmla="*/ 435862 w 1233661"/>
              <a:gd name="connsiteY68" fmla="*/ 845403 h 1437300"/>
              <a:gd name="connsiteX69" fmla="*/ 419193 w 1233661"/>
              <a:gd name="connsiteY69" fmla="*/ 854928 h 1437300"/>
              <a:gd name="connsiteX70" fmla="*/ 404905 w 1233661"/>
              <a:gd name="connsiteY70" fmla="*/ 859690 h 1437300"/>
              <a:gd name="connsiteX71" fmla="*/ 395380 w 1233661"/>
              <a:gd name="connsiteY71" fmla="*/ 869215 h 1437300"/>
              <a:gd name="connsiteX72" fmla="*/ 392999 w 1233661"/>
              <a:gd name="connsiteY72" fmla="*/ 876359 h 1437300"/>
              <a:gd name="connsiteX73" fmla="*/ 385855 w 1233661"/>
              <a:gd name="connsiteY73" fmla="*/ 885884 h 1437300"/>
              <a:gd name="connsiteX74" fmla="*/ 366805 w 1233661"/>
              <a:gd name="connsiteY74" fmla="*/ 902553 h 1437300"/>
              <a:gd name="connsiteX75" fmla="*/ 369187 w 1233661"/>
              <a:gd name="connsiteY75" fmla="*/ 938271 h 1437300"/>
              <a:gd name="connsiteX76" fmla="*/ 371568 w 1233661"/>
              <a:gd name="connsiteY76" fmla="*/ 945415 h 1437300"/>
              <a:gd name="connsiteX77" fmla="*/ 378712 w 1233661"/>
              <a:gd name="connsiteY77" fmla="*/ 950178 h 1437300"/>
              <a:gd name="connsiteX78" fmla="*/ 388237 w 1233661"/>
              <a:gd name="connsiteY78" fmla="*/ 966846 h 1437300"/>
              <a:gd name="connsiteX79" fmla="*/ 390618 w 1233661"/>
              <a:gd name="connsiteY79" fmla="*/ 976371 h 1437300"/>
              <a:gd name="connsiteX80" fmla="*/ 397762 w 1233661"/>
              <a:gd name="connsiteY80" fmla="*/ 988278 h 1437300"/>
              <a:gd name="connsiteX81" fmla="*/ 404905 w 1233661"/>
              <a:gd name="connsiteY81" fmla="*/ 1023996 h 1437300"/>
              <a:gd name="connsiteX82" fmla="*/ 402524 w 1233661"/>
              <a:gd name="connsiteY82" fmla="*/ 1040665 h 1437300"/>
              <a:gd name="connsiteX83" fmla="*/ 376330 w 1233661"/>
              <a:gd name="connsiteY83" fmla="*/ 1033521 h 1437300"/>
              <a:gd name="connsiteX84" fmla="*/ 352518 w 1233661"/>
              <a:gd name="connsiteY84" fmla="*/ 1012090 h 1437300"/>
              <a:gd name="connsiteX85" fmla="*/ 347755 w 1233661"/>
              <a:gd name="connsiteY85" fmla="*/ 1004946 h 1437300"/>
              <a:gd name="connsiteX86" fmla="*/ 340612 w 1233661"/>
              <a:gd name="connsiteY86" fmla="*/ 1000184 h 1437300"/>
              <a:gd name="connsiteX87" fmla="*/ 304893 w 1233661"/>
              <a:gd name="connsiteY87" fmla="*/ 1007328 h 1437300"/>
              <a:gd name="connsiteX88" fmla="*/ 292987 w 1233661"/>
              <a:gd name="connsiteY88" fmla="*/ 1019234 h 1437300"/>
              <a:gd name="connsiteX89" fmla="*/ 285843 w 1233661"/>
              <a:gd name="connsiteY89" fmla="*/ 1043046 h 1437300"/>
              <a:gd name="connsiteX90" fmla="*/ 283462 w 1233661"/>
              <a:gd name="connsiteY90" fmla="*/ 1054953 h 1437300"/>
              <a:gd name="connsiteX91" fmla="*/ 276318 w 1233661"/>
              <a:gd name="connsiteY91" fmla="*/ 1057334 h 1437300"/>
              <a:gd name="connsiteX92" fmla="*/ 257268 w 1233661"/>
              <a:gd name="connsiteY92" fmla="*/ 1052571 h 1437300"/>
              <a:gd name="connsiteX93" fmla="*/ 250124 w 1233661"/>
              <a:gd name="connsiteY93" fmla="*/ 1040665 h 1437300"/>
              <a:gd name="connsiteX94" fmla="*/ 233455 w 1233661"/>
              <a:gd name="connsiteY94" fmla="*/ 1023996 h 1437300"/>
              <a:gd name="connsiteX95" fmla="*/ 204880 w 1233661"/>
              <a:gd name="connsiteY95" fmla="*/ 1007328 h 1437300"/>
              <a:gd name="connsiteX96" fmla="*/ 164399 w 1233661"/>
              <a:gd name="connsiteY96" fmla="*/ 1000184 h 1437300"/>
              <a:gd name="connsiteX97" fmla="*/ 109630 w 1233661"/>
              <a:gd name="connsiteY97" fmla="*/ 978753 h 1437300"/>
              <a:gd name="connsiteX98" fmla="*/ 57243 w 1233661"/>
              <a:gd name="connsiteY98" fmla="*/ 985896 h 1437300"/>
              <a:gd name="connsiteX99" fmla="*/ 14380 w 1233661"/>
              <a:gd name="connsiteY99" fmla="*/ 1033521 h 1437300"/>
              <a:gd name="connsiteX100" fmla="*/ 7237 w 1233661"/>
              <a:gd name="connsiteY100" fmla="*/ 1081146 h 1437300"/>
              <a:gd name="connsiteX101" fmla="*/ 93 w 1233661"/>
              <a:gd name="connsiteY101" fmla="*/ 1135915 h 1437300"/>
              <a:gd name="connsiteX102" fmla="*/ 9619 w 1233661"/>
              <a:gd name="connsiteY102" fmla="*/ 1202590 h 1437300"/>
              <a:gd name="connsiteX103" fmla="*/ 73912 w 1233661"/>
              <a:gd name="connsiteY103" fmla="*/ 1250215 h 1437300"/>
              <a:gd name="connsiteX104" fmla="*/ 135824 w 1233661"/>
              <a:gd name="connsiteY104" fmla="*/ 1276409 h 1437300"/>
              <a:gd name="connsiteX105" fmla="*/ 221549 w 1233661"/>
              <a:gd name="connsiteY105" fmla="*/ 1285934 h 1437300"/>
              <a:gd name="connsiteX106" fmla="*/ 240599 w 1233661"/>
              <a:gd name="connsiteY106" fmla="*/ 1316890 h 1437300"/>
              <a:gd name="connsiteX107" fmla="*/ 273937 w 1233661"/>
              <a:gd name="connsiteY107" fmla="*/ 1350228 h 1437300"/>
              <a:gd name="connsiteX108" fmla="*/ 340612 w 1233661"/>
              <a:gd name="connsiteY108" fmla="*/ 1345465 h 1437300"/>
              <a:gd name="connsiteX109" fmla="*/ 364424 w 1233661"/>
              <a:gd name="connsiteY109" fmla="*/ 1350228 h 1437300"/>
              <a:gd name="connsiteX110" fmla="*/ 371568 w 1233661"/>
              <a:gd name="connsiteY110" fmla="*/ 1383565 h 1437300"/>
              <a:gd name="connsiteX111" fmla="*/ 378712 w 1233661"/>
              <a:gd name="connsiteY111" fmla="*/ 1412140 h 1437300"/>
              <a:gd name="connsiteX112" fmla="*/ 378712 w 1233661"/>
              <a:gd name="connsiteY112" fmla="*/ 1435953 h 1437300"/>
              <a:gd name="connsiteX0" fmla="*/ 378712 w 1234254"/>
              <a:gd name="connsiteY0" fmla="*/ 1435953 h 1437300"/>
              <a:gd name="connsiteX1" fmla="*/ 409668 w 1234254"/>
              <a:gd name="connsiteY1" fmla="*/ 1431190 h 1437300"/>
              <a:gd name="connsiteX2" fmla="*/ 445387 w 1234254"/>
              <a:gd name="connsiteY2" fmla="*/ 1404996 h 1437300"/>
              <a:gd name="connsiteX3" fmla="*/ 497774 w 1234254"/>
              <a:gd name="connsiteY3" fmla="*/ 1376422 h 1437300"/>
              <a:gd name="connsiteX4" fmla="*/ 547780 w 1234254"/>
              <a:gd name="connsiteY4" fmla="*/ 1364515 h 1437300"/>
              <a:gd name="connsiteX5" fmla="*/ 604931 w 1234254"/>
              <a:gd name="connsiteY5" fmla="*/ 1328797 h 1437300"/>
              <a:gd name="connsiteX6" fmla="*/ 664462 w 1234254"/>
              <a:gd name="connsiteY6" fmla="*/ 1328796 h 1437300"/>
              <a:gd name="connsiteX7" fmla="*/ 643030 w 1234254"/>
              <a:gd name="connsiteY7" fmla="*/ 1295459 h 1437300"/>
              <a:gd name="connsiteX8" fmla="*/ 614456 w 1234254"/>
              <a:gd name="connsiteY8" fmla="*/ 1266884 h 1437300"/>
              <a:gd name="connsiteX9" fmla="*/ 678748 w 1234254"/>
              <a:gd name="connsiteY9" fmla="*/ 1271647 h 1437300"/>
              <a:gd name="connsiteX10" fmla="*/ 671605 w 1234254"/>
              <a:gd name="connsiteY10" fmla="*/ 1300221 h 1437300"/>
              <a:gd name="connsiteX11" fmla="*/ 690655 w 1234254"/>
              <a:gd name="connsiteY11" fmla="*/ 1312128 h 1437300"/>
              <a:gd name="connsiteX12" fmla="*/ 750186 w 1234254"/>
              <a:gd name="connsiteY12" fmla="*/ 1316890 h 1437300"/>
              <a:gd name="connsiteX13" fmla="*/ 824005 w 1234254"/>
              <a:gd name="connsiteY13" fmla="*/ 1326415 h 1437300"/>
              <a:gd name="connsiteX14" fmla="*/ 888300 w 1234254"/>
              <a:gd name="connsiteY14" fmla="*/ 1331178 h 1437300"/>
              <a:gd name="connsiteX15" fmla="*/ 935924 w 1234254"/>
              <a:gd name="connsiteY15" fmla="*/ 1333559 h 1437300"/>
              <a:gd name="connsiteX16" fmla="*/ 950212 w 1234254"/>
              <a:gd name="connsiteY16" fmla="*/ 1312127 h 1437300"/>
              <a:gd name="connsiteX17" fmla="*/ 985930 w 1234254"/>
              <a:gd name="connsiteY17" fmla="*/ 1290696 h 1437300"/>
              <a:gd name="connsiteX18" fmla="*/ 1016886 w 1234254"/>
              <a:gd name="connsiteY18" fmla="*/ 1259740 h 1437300"/>
              <a:gd name="connsiteX19" fmla="*/ 1033555 w 1234254"/>
              <a:gd name="connsiteY19" fmla="*/ 1216878 h 1437300"/>
              <a:gd name="connsiteX20" fmla="*/ 1059749 w 1234254"/>
              <a:gd name="connsiteY20" fmla="*/ 1150203 h 1437300"/>
              <a:gd name="connsiteX21" fmla="*/ 1066893 w 1234254"/>
              <a:gd name="connsiteY21" fmla="*/ 1121628 h 1437300"/>
              <a:gd name="connsiteX22" fmla="*/ 995455 w 1234254"/>
              <a:gd name="connsiteY22" fmla="*/ 1135915 h 1437300"/>
              <a:gd name="connsiteX23" fmla="*/ 1016887 w 1234254"/>
              <a:gd name="connsiteY23" fmla="*/ 1085909 h 1437300"/>
              <a:gd name="connsiteX24" fmla="*/ 1031174 w 1234254"/>
              <a:gd name="connsiteY24" fmla="*/ 1028759 h 1437300"/>
              <a:gd name="connsiteX25" fmla="*/ 1059748 w 1234254"/>
              <a:gd name="connsiteY25" fmla="*/ 971609 h 1437300"/>
              <a:gd name="connsiteX26" fmla="*/ 1116899 w 1234254"/>
              <a:gd name="connsiteY26" fmla="*/ 923984 h 1437300"/>
              <a:gd name="connsiteX27" fmla="*/ 1171668 w 1234254"/>
              <a:gd name="connsiteY27" fmla="*/ 859690 h 1437300"/>
              <a:gd name="connsiteX28" fmla="*/ 1209771 w 1234254"/>
              <a:gd name="connsiteY28" fmla="*/ 841743 h 1437300"/>
              <a:gd name="connsiteX29" fmla="*/ 1233580 w 1234254"/>
              <a:gd name="connsiteY29" fmla="*/ 831115 h 1437300"/>
              <a:gd name="connsiteX30" fmla="*/ 1183573 w 1234254"/>
              <a:gd name="connsiteY30" fmla="*/ 778728 h 1437300"/>
              <a:gd name="connsiteX31" fmla="*/ 1131187 w 1234254"/>
              <a:gd name="connsiteY31" fmla="*/ 745390 h 1437300"/>
              <a:gd name="connsiteX32" fmla="*/ 1085943 w 1234254"/>
              <a:gd name="connsiteY32" fmla="*/ 662046 h 1437300"/>
              <a:gd name="connsiteX33" fmla="*/ 1062130 w 1234254"/>
              <a:gd name="connsiteY33" fmla="*/ 609659 h 1437300"/>
              <a:gd name="connsiteX34" fmla="*/ 1028793 w 1234254"/>
              <a:gd name="connsiteY34" fmla="*/ 535840 h 1437300"/>
              <a:gd name="connsiteX35" fmla="*/ 990693 w 1234254"/>
              <a:gd name="connsiteY35" fmla="*/ 452496 h 1437300"/>
              <a:gd name="connsiteX36" fmla="*/ 966880 w 1234254"/>
              <a:gd name="connsiteY36" fmla="*/ 397728 h 1437300"/>
              <a:gd name="connsiteX37" fmla="*/ 945450 w 1234254"/>
              <a:gd name="connsiteY37" fmla="*/ 333434 h 1437300"/>
              <a:gd name="connsiteX38" fmla="*/ 924018 w 1234254"/>
              <a:gd name="connsiteY38" fmla="*/ 242946 h 1437300"/>
              <a:gd name="connsiteX39" fmla="*/ 897824 w 1234254"/>
              <a:gd name="connsiteY39" fmla="*/ 161985 h 1437300"/>
              <a:gd name="connsiteX40" fmla="*/ 869249 w 1234254"/>
              <a:gd name="connsiteY40" fmla="*/ 88166 h 1437300"/>
              <a:gd name="connsiteX41" fmla="*/ 821624 w 1234254"/>
              <a:gd name="connsiteY41" fmla="*/ 58 h 1437300"/>
              <a:gd name="connsiteX42" fmla="*/ 850199 w 1234254"/>
              <a:gd name="connsiteY42" fmla="*/ 84506 h 1437300"/>
              <a:gd name="connsiteX43" fmla="*/ 859724 w 1234254"/>
              <a:gd name="connsiteY43" fmla="*/ 148800 h 1437300"/>
              <a:gd name="connsiteX44" fmla="*/ 845437 w 1234254"/>
              <a:gd name="connsiteY44" fmla="*/ 207228 h 1437300"/>
              <a:gd name="connsiteX45" fmla="*/ 809718 w 1234254"/>
              <a:gd name="connsiteY45" fmla="*/ 297715 h 1437300"/>
              <a:gd name="connsiteX46" fmla="*/ 795430 w 1234254"/>
              <a:gd name="connsiteY46" fmla="*/ 354865 h 1437300"/>
              <a:gd name="connsiteX47" fmla="*/ 778762 w 1234254"/>
              <a:gd name="connsiteY47" fmla="*/ 395346 h 1437300"/>
              <a:gd name="connsiteX48" fmla="*/ 752568 w 1234254"/>
              <a:gd name="connsiteY48" fmla="*/ 445353 h 1437300"/>
              <a:gd name="connsiteX49" fmla="*/ 759712 w 1234254"/>
              <a:gd name="connsiteY49" fmla="*/ 481071 h 1437300"/>
              <a:gd name="connsiteX50" fmla="*/ 731136 w 1234254"/>
              <a:gd name="connsiteY50" fmla="*/ 483453 h 1437300"/>
              <a:gd name="connsiteX51" fmla="*/ 685893 w 1234254"/>
              <a:gd name="connsiteY51" fmla="*/ 519171 h 1437300"/>
              <a:gd name="connsiteX52" fmla="*/ 640649 w 1234254"/>
              <a:gd name="connsiteY52" fmla="*/ 562034 h 1437300"/>
              <a:gd name="connsiteX53" fmla="*/ 604930 w 1234254"/>
              <a:gd name="connsiteY53" fmla="*/ 604896 h 1437300"/>
              <a:gd name="connsiteX54" fmla="*/ 600168 w 1234254"/>
              <a:gd name="connsiteY54" fmla="*/ 612040 h 1437300"/>
              <a:gd name="connsiteX55" fmla="*/ 571593 w 1234254"/>
              <a:gd name="connsiteY55" fmla="*/ 628709 h 1437300"/>
              <a:gd name="connsiteX56" fmla="*/ 552543 w 1234254"/>
              <a:gd name="connsiteY56" fmla="*/ 638234 h 1437300"/>
              <a:gd name="connsiteX57" fmla="*/ 540637 w 1234254"/>
              <a:gd name="connsiteY57" fmla="*/ 645378 h 1437300"/>
              <a:gd name="connsiteX58" fmla="*/ 533493 w 1234254"/>
              <a:gd name="connsiteY58" fmla="*/ 647759 h 1437300"/>
              <a:gd name="connsiteX59" fmla="*/ 514443 w 1234254"/>
              <a:gd name="connsiteY59" fmla="*/ 662046 h 1437300"/>
              <a:gd name="connsiteX60" fmla="*/ 497774 w 1234254"/>
              <a:gd name="connsiteY60" fmla="*/ 676334 h 1437300"/>
              <a:gd name="connsiteX61" fmla="*/ 488249 w 1234254"/>
              <a:gd name="connsiteY61" fmla="*/ 714434 h 1437300"/>
              <a:gd name="connsiteX62" fmla="*/ 488249 w 1234254"/>
              <a:gd name="connsiteY62" fmla="*/ 831115 h 1437300"/>
              <a:gd name="connsiteX63" fmla="*/ 493012 w 1234254"/>
              <a:gd name="connsiteY63" fmla="*/ 864453 h 1437300"/>
              <a:gd name="connsiteX64" fmla="*/ 490630 w 1234254"/>
              <a:gd name="connsiteY64" fmla="*/ 897790 h 1437300"/>
              <a:gd name="connsiteX65" fmla="*/ 481105 w 1234254"/>
              <a:gd name="connsiteY65" fmla="*/ 895409 h 1437300"/>
              <a:gd name="connsiteX66" fmla="*/ 476343 w 1234254"/>
              <a:gd name="connsiteY66" fmla="*/ 888265 h 1437300"/>
              <a:gd name="connsiteX67" fmla="*/ 445387 w 1234254"/>
              <a:gd name="connsiteY67" fmla="*/ 878740 h 1437300"/>
              <a:gd name="connsiteX68" fmla="*/ 443005 w 1234254"/>
              <a:gd name="connsiteY68" fmla="*/ 871596 h 1437300"/>
              <a:gd name="connsiteX69" fmla="*/ 435862 w 1234254"/>
              <a:gd name="connsiteY69" fmla="*/ 845403 h 1437300"/>
              <a:gd name="connsiteX70" fmla="*/ 419193 w 1234254"/>
              <a:gd name="connsiteY70" fmla="*/ 854928 h 1437300"/>
              <a:gd name="connsiteX71" fmla="*/ 404905 w 1234254"/>
              <a:gd name="connsiteY71" fmla="*/ 859690 h 1437300"/>
              <a:gd name="connsiteX72" fmla="*/ 395380 w 1234254"/>
              <a:gd name="connsiteY72" fmla="*/ 869215 h 1437300"/>
              <a:gd name="connsiteX73" fmla="*/ 392999 w 1234254"/>
              <a:gd name="connsiteY73" fmla="*/ 876359 h 1437300"/>
              <a:gd name="connsiteX74" fmla="*/ 385855 w 1234254"/>
              <a:gd name="connsiteY74" fmla="*/ 885884 h 1437300"/>
              <a:gd name="connsiteX75" fmla="*/ 366805 w 1234254"/>
              <a:gd name="connsiteY75" fmla="*/ 902553 h 1437300"/>
              <a:gd name="connsiteX76" fmla="*/ 369187 w 1234254"/>
              <a:gd name="connsiteY76" fmla="*/ 938271 h 1437300"/>
              <a:gd name="connsiteX77" fmla="*/ 371568 w 1234254"/>
              <a:gd name="connsiteY77" fmla="*/ 945415 h 1437300"/>
              <a:gd name="connsiteX78" fmla="*/ 378712 w 1234254"/>
              <a:gd name="connsiteY78" fmla="*/ 950178 h 1437300"/>
              <a:gd name="connsiteX79" fmla="*/ 388237 w 1234254"/>
              <a:gd name="connsiteY79" fmla="*/ 966846 h 1437300"/>
              <a:gd name="connsiteX80" fmla="*/ 390618 w 1234254"/>
              <a:gd name="connsiteY80" fmla="*/ 976371 h 1437300"/>
              <a:gd name="connsiteX81" fmla="*/ 397762 w 1234254"/>
              <a:gd name="connsiteY81" fmla="*/ 988278 h 1437300"/>
              <a:gd name="connsiteX82" fmla="*/ 404905 w 1234254"/>
              <a:gd name="connsiteY82" fmla="*/ 1023996 h 1437300"/>
              <a:gd name="connsiteX83" fmla="*/ 402524 w 1234254"/>
              <a:gd name="connsiteY83" fmla="*/ 1040665 h 1437300"/>
              <a:gd name="connsiteX84" fmla="*/ 376330 w 1234254"/>
              <a:gd name="connsiteY84" fmla="*/ 1033521 h 1437300"/>
              <a:gd name="connsiteX85" fmla="*/ 352518 w 1234254"/>
              <a:gd name="connsiteY85" fmla="*/ 1012090 h 1437300"/>
              <a:gd name="connsiteX86" fmla="*/ 347755 w 1234254"/>
              <a:gd name="connsiteY86" fmla="*/ 1004946 h 1437300"/>
              <a:gd name="connsiteX87" fmla="*/ 340612 w 1234254"/>
              <a:gd name="connsiteY87" fmla="*/ 1000184 h 1437300"/>
              <a:gd name="connsiteX88" fmla="*/ 304893 w 1234254"/>
              <a:gd name="connsiteY88" fmla="*/ 1007328 h 1437300"/>
              <a:gd name="connsiteX89" fmla="*/ 292987 w 1234254"/>
              <a:gd name="connsiteY89" fmla="*/ 1019234 h 1437300"/>
              <a:gd name="connsiteX90" fmla="*/ 285843 w 1234254"/>
              <a:gd name="connsiteY90" fmla="*/ 1043046 h 1437300"/>
              <a:gd name="connsiteX91" fmla="*/ 283462 w 1234254"/>
              <a:gd name="connsiteY91" fmla="*/ 1054953 h 1437300"/>
              <a:gd name="connsiteX92" fmla="*/ 276318 w 1234254"/>
              <a:gd name="connsiteY92" fmla="*/ 1057334 h 1437300"/>
              <a:gd name="connsiteX93" fmla="*/ 257268 w 1234254"/>
              <a:gd name="connsiteY93" fmla="*/ 1052571 h 1437300"/>
              <a:gd name="connsiteX94" fmla="*/ 250124 w 1234254"/>
              <a:gd name="connsiteY94" fmla="*/ 1040665 h 1437300"/>
              <a:gd name="connsiteX95" fmla="*/ 233455 w 1234254"/>
              <a:gd name="connsiteY95" fmla="*/ 1023996 h 1437300"/>
              <a:gd name="connsiteX96" fmla="*/ 204880 w 1234254"/>
              <a:gd name="connsiteY96" fmla="*/ 1007328 h 1437300"/>
              <a:gd name="connsiteX97" fmla="*/ 164399 w 1234254"/>
              <a:gd name="connsiteY97" fmla="*/ 1000184 h 1437300"/>
              <a:gd name="connsiteX98" fmla="*/ 109630 w 1234254"/>
              <a:gd name="connsiteY98" fmla="*/ 978753 h 1437300"/>
              <a:gd name="connsiteX99" fmla="*/ 57243 w 1234254"/>
              <a:gd name="connsiteY99" fmla="*/ 985896 h 1437300"/>
              <a:gd name="connsiteX100" fmla="*/ 14380 w 1234254"/>
              <a:gd name="connsiteY100" fmla="*/ 1033521 h 1437300"/>
              <a:gd name="connsiteX101" fmla="*/ 7237 w 1234254"/>
              <a:gd name="connsiteY101" fmla="*/ 1081146 h 1437300"/>
              <a:gd name="connsiteX102" fmla="*/ 93 w 1234254"/>
              <a:gd name="connsiteY102" fmla="*/ 1135915 h 1437300"/>
              <a:gd name="connsiteX103" fmla="*/ 9619 w 1234254"/>
              <a:gd name="connsiteY103" fmla="*/ 1202590 h 1437300"/>
              <a:gd name="connsiteX104" fmla="*/ 73912 w 1234254"/>
              <a:gd name="connsiteY104" fmla="*/ 1250215 h 1437300"/>
              <a:gd name="connsiteX105" fmla="*/ 135824 w 1234254"/>
              <a:gd name="connsiteY105" fmla="*/ 1276409 h 1437300"/>
              <a:gd name="connsiteX106" fmla="*/ 221549 w 1234254"/>
              <a:gd name="connsiteY106" fmla="*/ 1285934 h 1437300"/>
              <a:gd name="connsiteX107" fmla="*/ 240599 w 1234254"/>
              <a:gd name="connsiteY107" fmla="*/ 1316890 h 1437300"/>
              <a:gd name="connsiteX108" fmla="*/ 273937 w 1234254"/>
              <a:gd name="connsiteY108" fmla="*/ 1350228 h 1437300"/>
              <a:gd name="connsiteX109" fmla="*/ 340612 w 1234254"/>
              <a:gd name="connsiteY109" fmla="*/ 1345465 h 1437300"/>
              <a:gd name="connsiteX110" fmla="*/ 364424 w 1234254"/>
              <a:gd name="connsiteY110" fmla="*/ 1350228 h 1437300"/>
              <a:gd name="connsiteX111" fmla="*/ 371568 w 1234254"/>
              <a:gd name="connsiteY111" fmla="*/ 1383565 h 1437300"/>
              <a:gd name="connsiteX112" fmla="*/ 378712 w 1234254"/>
              <a:gd name="connsiteY112" fmla="*/ 1412140 h 1437300"/>
              <a:gd name="connsiteX113" fmla="*/ 378712 w 1234254"/>
              <a:gd name="connsiteY113" fmla="*/ 1435953 h 1437300"/>
              <a:gd name="connsiteX0" fmla="*/ 378712 w 1233661"/>
              <a:gd name="connsiteY0" fmla="*/ 1435953 h 1437300"/>
              <a:gd name="connsiteX1" fmla="*/ 409668 w 1233661"/>
              <a:gd name="connsiteY1" fmla="*/ 1431190 h 1437300"/>
              <a:gd name="connsiteX2" fmla="*/ 445387 w 1233661"/>
              <a:gd name="connsiteY2" fmla="*/ 1404996 h 1437300"/>
              <a:gd name="connsiteX3" fmla="*/ 497774 w 1233661"/>
              <a:gd name="connsiteY3" fmla="*/ 1376422 h 1437300"/>
              <a:gd name="connsiteX4" fmla="*/ 547780 w 1233661"/>
              <a:gd name="connsiteY4" fmla="*/ 1364515 h 1437300"/>
              <a:gd name="connsiteX5" fmla="*/ 604931 w 1233661"/>
              <a:gd name="connsiteY5" fmla="*/ 1328797 h 1437300"/>
              <a:gd name="connsiteX6" fmla="*/ 664462 w 1233661"/>
              <a:gd name="connsiteY6" fmla="*/ 1328796 h 1437300"/>
              <a:gd name="connsiteX7" fmla="*/ 643030 w 1233661"/>
              <a:gd name="connsiteY7" fmla="*/ 1295459 h 1437300"/>
              <a:gd name="connsiteX8" fmla="*/ 614456 w 1233661"/>
              <a:gd name="connsiteY8" fmla="*/ 1266884 h 1437300"/>
              <a:gd name="connsiteX9" fmla="*/ 678748 w 1233661"/>
              <a:gd name="connsiteY9" fmla="*/ 1271647 h 1437300"/>
              <a:gd name="connsiteX10" fmla="*/ 671605 w 1233661"/>
              <a:gd name="connsiteY10" fmla="*/ 1300221 h 1437300"/>
              <a:gd name="connsiteX11" fmla="*/ 690655 w 1233661"/>
              <a:gd name="connsiteY11" fmla="*/ 1312128 h 1437300"/>
              <a:gd name="connsiteX12" fmla="*/ 750186 w 1233661"/>
              <a:gd name="connsiteY12" fmla="*/ 1316890 h 1437300"/>
              <a:gd name="connsiteX13" fmla="*/ 824005 w 1233661"/>
              <a:gd name="connsiteY13" fmla="*/ 1326415 h 1437300"/>
              <a:gd name="connsiteX14" fmla="*/ 888300 w 1233661"/>
              <a:gd name="connsiteY14" fmla="*/ 1331178 h 1437300"/>
              <a:gd name="connsiteX15" fmla="*/ 935924 w 1233661"/>
              <a:gd name="connsiteY15" fmla="*/ 1333559 h 1437300"/>
              <a:gd name="connsiteX16" fmla="*/ 950212 w 1233661"/>
              <a:gd name="connsiteY16" fmla="*/ 1312127 h 1437300"/>
              <a:gd name="connsiteX17" fmla="*/ 985930 w 1233661"/>
              <a:gd name="connsiteY17" fmla="*/ 1290696 h 1437300"/>
              <a:gd name="connsiteX18" fmla="*/ 1016886 w 1233661"/>
              <a:gd name="connsiteY18" fmla="*/ 1259740 h 1437300"/>
              <a:gd name="connsiteX19" fmla="*/ 1033555 w 1233661"/>
              <a:gd name="connsiteY19" fmla="*/ 1216878 h 1437300"/>
              <a:gd name="connsiteX20" fmla="*/ 1059749 w 1233661"/>
              <a:gd name="connsiteY20" fmla="*/ 1150203 h 1437300"/>
              <a:gd name="connsiteX21" fmla="*/ 1066893 w 1233661"/>
              <a:gd name="connsiteY21" fmla="*/ 1121628 h 1437300"/>
              <a:gd name="connsiteX22" fmla="*/ 995455 w 1233661"/>
              <a:gd name="connsiteY22" fmla="*/ 1135915 h 1437300"/>
              <a:gd name="connsiteX23" fmla="*/ 1016887 w 1233661"/>
              <a:gd name="connsiteY23" fmla="*/ 1085909 h 1437300"/>
              <a:gd name="connsiteX24" fmla="*/ 1031174 w 1233661"/>
              <a:gd name="connsiteY24" fmla="*/ 1028759 h 1437300"/>
              <a:gd name="connsiteX25" fmla="*/ 1059748 w 1233661"/>
              <a:gd name="connsiteY25" fmla="*/ 971609 h 1437300"/>
              <a:gd name="connsiteX26" fmla="*/ 1116899 w 1233661"/>
              <a:gd name="connsiteY26" fmla="*/ 923984 h 1437300"/>
              <a:gd name="connsiteX27" fmla="*/ 1171668 w 1233661"/>
              <a:gd name="connsiteY27" fmla="*/ 859690 h 1437300"/>
              <a:gd name="connsiteX28" fmla="*/ 1233580 w 1233661"/>
              <a:gd name="connsiteY28" fmla="*/ 831115 h 1437300"/>
              <a:gd name="connsiteX29" fmla="*/ 1183573 w 1233661"/>
              <a:gd name="connsiteY29" fmla="*/ 778728 h 1437300"/>
              <a:gd name="connsiteX30" fmla="*/ 1131187 w 1233661"/>
              <a:gd name="connsiteY30" fmla="*/ 745390 h 1437300"/>
              <a:gd name="connsiteX31" fmla="*/ 1085943 w 1233661"/>
              <a:gd name="connsiteY31" fmla="*/ 662046 h 1437300"/>
              <a:gd name="connsiteX32" fmla="*/ 1062130 w 1233661"/>
              <a:gd name="connsiteY32" fmla="*/ 609659 h 1437300"/>
              <a:gd name="connsiteX33" fmla="*/ 1028793 w 1233661"/>
              <a:gd name="connsiteY33" fmla="*/ 535840 h 1437300"/>
              <a:gd name="connsiteX34" fmla="*/ 990693 w 1233661"/>
              <a:gd name="connsiteY34" fmla="*/ 452496 h 1437300"/>
              <a:gd name="connsiteX35" fmla="*/ 966880 w 1233661"/>
              <a:gd name="connsiteY35" fmla="*/ 397728 h 1437300"/>
              <a:gd name="connsiteX36" fmla="*/ 945450 w 1233661"/>
              <a:gd name="connsiteY36" fmla="*/ 333434 h 1437300"/>
              <a:gd name="connsiteX37" fmla="*/ 924018 w 1233661"/>
              <a:gd name="connsiteY37" fmla="*/ 242946 h 1437300"/>
              <a:gd name="connsiteX38" fmla="*/ 897824 w 1233661"/>
              <a:gd name="connsiteY38" fmla="*/ 161985 h 1437300"/>
              <a:gd name="connsiteX39" fmla="*/ 869249 w 1233661"/>
              <a:gd name="connsiteY39" fmla="*/ 88166 h 1437300"/>
              <a:gd name="connsiteX40" fmla="*/ 821624 w 1233661"/>
              <a:gd name="connsiteY40" fmla="*/ 58 h 1437300"/>
              <a:gd name="connsiteX41" fmla="*/ 850199 w 1233661"/>
              <a:gd name="connsiteY41" fmla="*/ 84506 h 1437300"/>
              <a:gd name="connsiteX42" fmla="*/ 859724 w 1233661"/>
              <a:gd name="connsiteY42" fmla="*/ 148800 h 1437300"/>
              <a:gd name="connsiteX43" fmla="*/ 845437 w 1233661"/>
              <a:gd name="connsiteY43" fmla="*/ 207228 h 1437300"/>
              <a:gd name="connsiteX44" fmla="*/ 809718 w 1233661"/>
              <a:gd name="connsiteY44" fmla="*/ 297715 h 1437300"/>
              <a:gd name="connsiteX45" fmla="*/ 795430 w 1233661"/>
              <a:gd name="connsiteY45" fmla="*/ 354865 h 1437300"/>
              <a:gd name="connsiteX46" fmla="*/ 778762 w 1233661"/>
              <a:gd name="connsiteY46" fmla="*/ 395346 h 1437300"/>
              <a:gd name="connsiteX47" fmla="*/ 752568 w 1233661"/>
              <a:gd name="connsiteY47" fmla="*/ 445353 h 1437300"/>
              <a:gd name="connsiteX48" fmla="*/ 759712 w 1233661"/>
              <a:gd name="connsiteY48" fmla="*/ 481071 h 1437300"/>
              <a:gd name="connsiteX49" fmla="*/ 731136 w 1233661"/>
              <a:gd name="connsiteY49" fmla="*/ 483453 h 1437300"/>
              <a:gd name="connsiteX50" fmla="*/ 685893 w 1233661"/>
              <a:gd name="connsiteY50" fmla="*/ 519171 h 1437300"/>
              <a:gd name="connsiteX51" fmla="*/ 640649 w 1233661"/>
              <a:gd name="connsiteY51" fmla="*/ 562034 h 1437300"/>
              <a:gd name="connsiteX52" fmla="*/ 604930 w 1233661"/>
              <a:gd name="connsiteY52" fmla="*/ 604896 h 1437300"/>
              <a:gd name="connsiteX53" fmla="*/ 600168 w 1233661"/>
              <a:gd name="connsiteY53" fmla="*/ 612040 h 1437300"/>
              <a:gd name="connsiteX54" fmla="*/ 571593 w 1233661"/>
              <a:gd name="connsiteY54" fmla="*/ 628709 h 1437300"/>
              <a:gd name="connsiteX55" fmla="*/ 552543 w 1233661"/>
              <a:gd name="connsiteY55" fmla="*/ 638234 h 1437300"/>
              <a:gd name="connsiteX56" fmla="*/ 540637 w 1233661"/>
              <a:gd name="connsiteY56" fmla="*/ 645378 h 1437300"/>
              <a:gd name="connsiteX57" fmla="*/ 533493 w 1233661"/>
              <a:gd name="connsiteY57" fmla="*/ 647759 h 1437300"/>
              <a:gd name="connsiteX58" fmla="*/ 514443 w 1233661"/>
              <a:gd name="connsiteY58" fmla="*/ 662046 h 1437300"/>
              <a:gd name="connsiteX59" fmla="*/ 497774 w 1233661"/>
              <a:gd name="connsiteY59" fmla="*/ 676334 h 1437300"/>
              <a:gd name="connsiteX60" fmla="*/ 488249 w 1233661"/>
              <a:gd name="connsiteY60" fmla="*/ 714434 h 1437300"/>
              <a:gd name="connsiteX61" fmla="*/ 488249 w 1233661"/>
              <a:gd name="connsiteY61" fmla="*/ 831115 h 1437300"/>
              <a:gd name="connsiteX62" fmla="*/ 493012 w 1233661"/>
              <a:gd name="connsiteY62" fmla="*/ 864453 h 1437300"/>
              <a:gd name="connsiteX63" fmla="*/ 490630 w 1233661"/>
              <a:gd name="connsiteY63" fmla="*/ 897790 h 1437300"/>
              <a:gd name="connsiteX64" fmla="*/ 481105 w 1233661"/>
              <a:gd name="connsiteY64" fmla="*/ 895409 h 1437300"/>
              <a:gd name="connsiteX65" fmla="*/ 476343 w 1233661"/>
              <a:gd name="connsiteY65" fmla="*/ 888265 h 1437300"/>
              <a:gd name="connsiteX66" fmla="*/ 445387 w 1233661"/>
              <a:gd name="connsiteY66" fmla="*/ 878740 h 1437300"/>
              <a:gd name="connsiteX67" fmla="*/ 443005 w 1233661"/>
              <a:gd name="connsiteY67" fmla="*/ 871596 h 1437300"/>
              <a:gd name="connsiteX68" fmla="*/ 435862 w 1233661"/>
              <a:gd name="connsiteY68" fmla="*/ 845403 h 1437300"/>
              <a:gd name="connsiteX69" fmla="*/ 419193 w 1233661"/>
              <a:gd name="connsiteY69" fmla="*/ 854928 h 1437300"/>
              <a:gd name="connsiteX70" fmla="*/ 404905 w 1233661"/>
              <a:gd name="connsiteY70" fmla="*/ 859690 h 1437300"/>
              <a:gd name="connsiteX71" fmla="*/ 395380 w 1233661"/>
              <a:gd name="connsiteY71" fmla="*/ 869215 h 1437300"/>
              <a:gd name="connsiteX72" fmla="*/ 392999 w 1233661"/>
              <a:gd name="connsiteY72" fmla="*/ 876359 h 1437300"/>
              <a:gd name="connsiteX73" fmla="*/ 385855 w 1233661"/>
              <a:gd name="connsiteY73" fmla="*/ 885884 h 1437300"/>
              <a:gd name="connsiteX74" fmla="*/ 366805 w 1233661"/>
              <a:gd name="connsiteY74" fmla="*/ 902553 h 1437300"/>
              <a:gd name="connsiteX75" fmla="*/ 369187 w 1233661"/>
              <a:gd name="connsiteY75" fmla="*/ 938271 h 1437300"/>
              <a:gd name="connsiteX76" fmla="*/ 371568 w 1233661"/>
              <a:gd name="connsiteY76" fmla="*/ 945415 h 1437300"/>
              <a:gd name="connsiteX77" fmla="*/ 378712 w 1233661"/>
              <a:gd name="connsiteY77" fmla="*/ 950178 h 1437300"/>
              <a:gd name="connsiteX78" fmla="*/ 388237 w 1233661"/>
              <a:gd name="connsiteY78" fmla="*/ 966846 h 1437300"/>
              <a:gd name="connsiteX79" fmla="*/ 390618 w 1233661"/>
              <a:gd name="connsiteY79" fmla="*/ 976371 h 1437300"/>
              <a:gd name="connsiteX80" fmla="*/ 397762 w 1233661"/>
              <a:gd name="connsiteY80" fmla="*/ 988278 h 1437300"/>
              <a:gd name="connsiteX81" fmla="*/ 404905 w 1233661"/>
              <a:gd name="connsiteY81" fmla="*/ 1023996 h 1437300"/>
              <a:gd name="connsiteX82" fmla="*/ 402524 w 1233661"/>
              <a:gd name="connsiteY82" fmla="*/ 1040665 h 1437300"/>
              <a:gd name="connsiteX83" fmla="*/ 376330 w 1233661"/>
              <a:gd name="connsiteY83" fmla="*/ 1033521 h 1437300"/>
              <a:gd name="connsiteX84" fmla="*/ 352518 w 1233661"/>
              <a:gd name="connsiteY84" fmla="*/ 1012090 h 1437300"/>
              <a:gd name="connsiteX85" fmla="*/ 347755 w 1233661"/>
              <a:gd name="connsiteY85" fmla="*/ 1004946 h 1437300"/>
              <a:gd name="connsiteX86" fmla="*/ 340612 w 1233661"/>
              <a:gd name="connsiteY86" fmla="*/ 1000184 h 1437300"/>
              <a:gd name="connsiteX87" fmla="*/ 304893 w 1233661"/>
              <a:gd name="connsiteY87" fmla="*/ 1007328 h 1437300"/>
              <a:gd name="connsiteX88" fmla="*/ 292987 w 1233661"/>
              <a:gd name="connsiteY88" fmla="*/ 1019234 h 1437300"/>
              <a:gd name="connsiteX89" fmla="*/ 285843 w 1233661"/>
              <a:gd name="connsiteY89" fmla="*/ 1043046 h 1437300"/>
              <a:gd name="connsiteX90" fmla="*/ 283462 w 1233661"/>
              <a:gd name="connsiteY90" fmla="*/ 1054953 h 1437300"/>
              <a:gd name="connsiteX91" fmla="*/ 276318 w 1233661"/>
              <a:gd name="connsiteY91" fmla="*/ 1057334 h 1437300"/>
              <a:gd name="connsiteX92" fmla="*/ 257268 w 1233661"/>
              <a:gd name="connsiteY92" fmla="*/ 1052571 h 1437300"/>
              <a:gd name="connsiteX93" fmla="*/ 250124 w 1233661"/>
              <a:gd name="connsiteY93" fmla="*/ 1040665 h 1437300"/>
              <a:gd name="connsiteX94" fmla="*/ 233455 w 1233661"/>
              <a:gd name="connsiteY94" fmla="*/ 1023996 h 1437300"/>
              <a:gd name="connsiteX95" fmla="*/ 204880 w 1233661"/>
              <a:gd name="connsiteY95" fmla="*/ 1007328 h 1437300"/>
              <a:gd name="connsiteX96" fmla="*/ 164399 w 1233661"/>
              <a:gd name="connsiteY96" fmla="*/ 1000184 h 1437300"/>
              <a:gd name="connsiteX97" fmla="*/ 109630 w 1233661"/>
              <a:gd name="connsiteY97" fmla="*/ 978753 h 1437300"/>
              <a:gd name="connsiteX98" fmla="*/ 57243 w 1233661"/>
              <a:gd name="connsiteY98" fmla="*/ 985896 h 1437300"/>
              <a:gd name="connsiteX99" fmla="*/ 14380 w 1233661"/>
              <a:gd name="connsiteY99" fmla="*/ 1033521 h 1437300"/>
              <a:gd name="connsiteX100" fmla="*/ 7237 w 1233661"/>
              <a:gd name="connsiteY100" fmla="*/ 1081146 h 1437300"/>
              <a:gd name="connsiteX101" fmla="*/ 93 w 1233661"/>
              <a:gd name="connsiteY101" fmla="*/ 1135915 h 1437300"/>
              <a:gd name="connsiteX102" fmla="*/ 9619 w 1233661"/>
              <a:gd name="connsiteY102" fmla="*/ 1202590 h 1437300"/>
              <a:gd name="connsiteX103" fmla="*/ 73912 w 1233661"/>
              <a:gd name="connsiteY103" fmla="*/ 1250215 h 1437300"/>
              <a:gd name="connsiteX104" fmla="*/ 135824 w 1233661"/>
              <a:gd name="connsiteY104" fmla="*/ 1276409 h 1437300"/>
              <a:gd name="connsiteX105" fmla="*/ 221549 w 1233661"/>
              <a:gd name="connsiteY105" fmla="*/ 1285934 h 1437300"/>
              <a:gd name="connsiteX106" fmla="*/ 240599 w 1233661"/>
              <a:gd name="connsiteY106" fmla="*/ 1316890 h 1437300"/>
              <a:gd name="connsiteX107" fmla="*/ 273937 w 1233661"/>
              <a:gd name="connsiteY107" fmla="*/ 1350228 h 1437300"/>
              <a:gd name="connsiteX108" fmla="*/ 340612 w 1233661"/>
              <a:gd name="connsiteY108" fmla="*/ 1345465 h 1437300"/>
              <a:gd name="connsiteX109" fmla="*/ 364424 w 1233661"/>
              <a:gd name="connsiteY109" fmla="*/ 1350228 h 1437300"/>
              <a:gd name="connsiteX110" fmla="*/ 371568 w 1233661"/>
              <a:gd name="connsiteY110" fmla="*/ 1383565 h 1437300"/>
              <a:gd name="connsiteX111" fmla="*/ 378712 w 1233661"/>
              <a:gd name="connsiteY111" fmla="*/ 1412140 h 1437300"/>
              <a:gd name="connsiteX112" fmla="*/ 378712 w 1233661"/>
              <a:gd name="connsiteY112" fmla="*/ 1435953 h 1437300"/>
              <a:gd name="connsiteX0" fmla="*/ 378712 w 1233970"/>
              <a:gd name="connsiteY0" fmla="*/ 1435953 h 1437300"/>
              <a:gd name="connsiteX1" fmla="*/ 409668 w 1233970"/>
              <a:gd name="connsiteY1" fmla="*/ 1431190 h 1437300"/>
              <a:gd name="connsiteX2" fmla="*/ 445387 w 1233970"/>
              <a:gd name="connsiteY2" fmla="*/ 1404996 h 1437300"/>
              <a:gd name="connsiteX3" fmla="*/ 497774 w 1233970"/>
              <a:gd name="connsiteY3" fmla="*/ 1376422 h 1437300"/>
              <a:gd name="connsiteX4" fmla="*/ 547780 w 1233970"/>
              <a:gd name="connsiteY4" fmla="*/ 1364515 h 1437300"/>
              <a:gd name="connsiteX5" fmla="*/ 604931 w 1233970"/>
              <a:gd name="connsiteY5" fmla="*/ 1328797 h 1437300"/>
              <a:gd name="connsiteX6" fmla="*/ 664462 w 1233970"/>
              <a:gd name="connsiteY6" fmla="*/ 1328796 h 1437300"/>
              <a:gd name="connsiteX7" fmla="*/ 643030 w 1233970"/>
              <a:gd name="connsiteY7" fmla="*/ 1295459 h 1437300"/>
              <a:gd name="connsiteX8" fmla="*/ 614456 w 1233970"/>
              <a:gd name="connsiteY8" fmla="*/ 1266884 h 1437300"/>
              <a:gd name="connsiteX9" fmla="*/ 678748 w 1233970"/>
              <a:gd name="connsiteY9" fmla="*/ 1271647 h 1437300"/>
              <a:gd name="connsiteX10" fmla="*/ 671605 w 1233970"/>
              <a:gd name="connsiteY10" fmla="*/ 1300221 h 1437300"/>
              <a:gd name="connsiteX11" fmla="*/ 690655 w 1233970"/>
              <a:gd name="connsiteY11" fmla="*/ 1312128 h 1437300"/>
              <a:gd name="connsiteX12" fmla="*/ 750186 w 1233970"/>
              <a:gd name="connsiteY12" fmla="*/ 1316890 h 1437300"/>
              <a:gd name="connsiteX13" fmla="*/ 824005 w 1233970"/>
              <a:gd name="connsiteY13" fmla="*/ 1326415 h 1437300"/>
              <a:gd name="connsiteX14" fmla="*/ 888300 w 1233970"/>
              <a:gd name="connsiteY14" fmla="*/ 1331178 h 1437300"/>
              <a:gd name="connsiteX15" fmla="*/ 935924 w 1233970"/>
              <a:gd name="connsiteY15" fmla="*/ 1333559 h 1437300"/>
              <a:gd name="connsiteX16" fmla="*/ 950212 w 1233970"/>
              <a:gd name="connsiteY16" fmla="*/ 1312127 h 1437300"/>
              <a:gd name="connsiteX17" fmla="*/ 985930 w 1233970"/>
              <a:gd name="connsiteY17" fmla="*/ 1290696 h 1437300"/>
              <a:gd name="connsiteX18" fmla="*/ 1016886 w 1233970"/>
              <a:gd name="connsiteY18" fmla="*/ 1259740 h 1437300"/>
              <a:gd name="connsiteX19" fmla="*/ 1033555 w 1233970"/>
              <a:gd name="connsiteY19" fmla="*/ 1216878 h 1437300"/>
              <a:gd name="connsiteX20" fmla="*/ 1059749 w 1233970"/>
              <a:gd name="connsiteY20" fmla="*/ 1150203 h 1437300"/>
              <a:gd name="connsiteX21" fmla="*/ 1066893 w 1233970"/>
              <a:gd name="connsiteY21" fmla="*/ 1121628 h 1437300"/>
              <a:gd name="connsiteX22" fmla="*/ 995455 w 1233970"/>
              <a:gd name="connsiteY22" fmla="*/ 1135915 h 1437300"/>
              <a:gd name="connsiteX23" fmla="*/ 1016887 w 1233970"/>
              <a:gd name="connsiteY23" fmla="*/ 1085909 h 1437300"/>
              <a:gd name="connsiteX24" fmla="*/ 1031174 w 1233970"/>
              <a:gd name="connsiteY24" fmla="*/ 1028759 h 1437300"/>
              <a:gd name="connsiteX25" fmla="*/ 1059748 w 1233970"/>
              <a:gd name="connsiteY25" fmla="*/ 971609 h 1437300"/>
              <a:gd name="connsiteX26" fmla="*/ 1116899 w 1233970"/>
              <a:gd name="connsiteY26" fmla="*/ 923984 h 1437300"/>
              <a:gd name="connsiteX27" fmla="*/ 1171668 w 1233970"/>
              <a:gd name="connsiteY27" fmla="*/ 859690 h 1437300"/>
              <a:gd name="connsiteX28" fmla="*/ 1205008 w 1233970"/>
              <a:gd name="connsiteY28" fmla="*/ 848886 h 1437300"/>
              <a:gd name="connsiteX29" fmla="*/ 1233580 w 1233970"/>
              <a:gd name="connsiteY29" fmla="*/ 831115 h 1437300"/>
              <a:gd name="connsiteX30" fmla="*/ 1183573 w 1233970"/>
              <a:gd name="connsiteY30" fmla="*/ 778728 h 1437300"/>
              <a:gd name="connsiteX31" fmla="*/ 1131187 w 1233970"/>
              <a:gd name="connsiteY31" fmla="*/ 745390 h 1437300"/>
              <a:gd name="connsiteX32" fmla="*/ 1085943 w 1233970"/>
              <a:gd name="connsiteY32" fmla="*/ 662046 h 1437300"/>
              <a:gd name="connsiteX33" fmla="*/ 1062130 w 1233970"/>
              <a:gd name="connsiteY33" fmla="*/ 609659 h 1437300"/>
              <a:gd name="connsiteX34" fmla="*/ 1028793 w 1233970"/>
              <a:gd name="connsiteY34" fmla="*/ 535840 h 1437300"/>
              <a:gd name="connsiteX35" fmla="*/ 990693 w 1233970"/>
              <a:gd name="connsiteY35" fmla="*/ 452496 h 1437300"/>
              <a:gd name="connsiteX36" fmla="*/ 966880 w 1233970"/>
              <a:gd name="connsiteY36" fmla="*/ 397728 h 1437300"/>
              <a:gd name="connsiteX37" fmla="*/ 945450 w 1233970"/>
              <a:gd name="connsiteY37" fmla="*/ 333434 h 1437300"/>
              <a:gd name="connsiteX38" fmla="*/ 924018 w 1233970"/>
              <a:gd name="connsiteY38" fmla="*/ 242946 h 1437300"/>
              <a:gd name="connsiteX39" fmla="*/ 897824 w 1233970"/>
              <a:gd name="connsiteY39" fmla="*/ 161985 h 1437300"/>
              <a:gd name="connsiteX40" fmla="*/ 869249 w 1233970"/>
              <a:gd name="connsiteY40" fmla="*/ 88166 h 1437300"/>
              <a:gd name="connsiteX41" fmla="*/ 821624 w 1233970"/>
              <a:gd name="connsiteY41" fmla="*/ 58 h 1437300"/>
              <a:gd name="connsiteX42" fmla="*/ 850199 w 1233970"/>
              <a:gd name="connsiteY42" fmla="*/ 84506 h 1437300"/>
              <a:gd name="connsiteX43" fmla="*/ 859724 w 1233970"/>
              <a:gd name="connsiteY43" fmla="*/ 148800 h 1437300"/>
              <a:gd name="connsiteX44" fmla="*/ 845437 w 1233970"/>
              <a:gd name="connsiteY44" fmla="*/ 207228 h 1437300"/>
              <a:gd name="connsiteX45" fmla="*/ 809718 w 1233970"/>
              <a:gd name="connsiteY45" fmla="*/ 297715 h 1437300"/>
              <a:gd name="connsiteX46" fmla="*/ 795430 w 1233970"/>
              <a:gd name="connsiteY46" fmla="*/ 354865 h 1437300"/>
              <a:gd name="connsiteX47" fmla="*/ 778762 w 1233970"/>
              <a:gd name="connsiteY47" fmla="*/ 395346 h 1437300"/>
              <a:gd name="connsiteX48" fmla="*/ 752568 w 1233970"/>
              <a:gd name="connsiteY48" fmla="*/ 445353 h 1437300"/>
              <a:gd name="connsiteX49" fmla="*/ 759712 w 1233970"/>
              <a:gd name="connsiteY49" fmla="*/ 481071 h 1437300"/>
              <a:gd name="connsiteX50" fmla="*/ 731136 w 1233970"/>
              <a:gd name="connsiteY50" fmla="*/ 483453 h 1437300"/>
              <a:gd name="connsiteX51" fmla="*/ 685893 w 1233970"/>
              <a:gd name="connsiteY51" fmla="*/ 519171 h 1437300"/>
              <a:gd name="connsiteX52" fmla="*/ 640649 w 1233970"/>
              <a:gd name="connsiteY52" fmla="*/ 562034 h 1437300"/>
              <a:gd name="connsiteX53" fmla="*/ 604930 w 1233970"/>
              <a:gd name="connsiteY53" fmla="*/ 604896 h 1437300"/>
              <a:gd name="connsiteX54" fmla="*/ 600168 w 1233970"/>
              <a:gd name="connsiteY54" fmla="*/ 612040 h 1437300"/>
              <a:gd name="connsiteX55" fmla="*/ 571593 w 1233970"/>
              <a:gd name="connsiteY55" fmla="*/ 628709 h 1437300"/>
              <a:gd name="connsiteX56" fmla="*/ 552543 w 1233970"/>
              <a:gd name="connsiteY56" fmla="*/ 638234 h 1437300"/>
              <a:gd name="connsiteX57" fmla="*/ 540637 w 1233970"/>
              <a:gd name="connsiteY57" fmla="*/ 645378 h 1437300"/>
              <a:gd name="connsiteX58" fmla="*/ 533493 w 1233970"/>
              <a:gd name="connsiteY58" fmla="*/ 647759 h 1437300"/>
              <a:gd name="connsiteX59" fmla="*/ 514443 w 1233970"/>
              <a:gd name="connsiteY59" fmla="*/ 662046 h 1437300"/>
              <a:gd name="connsiteX60" fmla="*/ 497774 w 1233970"/>
              <a:gd name="connsiteY60" fmla="*/ 676334 h 1437300"/>
              <a:gd name="connsiteX61" fmla="*/ 488249 w 1233970"/>
              <a:gd name="connsiteY61" fmla="*/ 714434 h 1437300"/>
              <a:gd name="connsiteX62" fmla="*/ 488249 w 1233970"/>
              <a:gd name="connsiteY62" fmla="*/ 831115 h 1437300"/>
              <a:gd name="connsiteX63" fmla="*/ 493012 w 1233970"/>
              <a:gd name="connsiteY63" fmla="*/ 864453 h 1437300"/>
              <a:gd name="connsiteX64" fmla="*/ 490630 w 1233970"/>
              <a:gd name="connsiteY64" fmla="*/ 897790 h 1437300"/>
              <a:gd name="connsiteX65" fmla="*/ 481105 w 1233970"/>
              <a:gd name="connsiteY65" fmla="*/ 895409 h 1437300"/>
              <a:gd name="connsiteX66" fmla="*/ 476343 w 1233970"/>
              <a:gd name="connsiteY66" fmla="*/ 888265 h 1437300"/>
              <a:gd name="connsiteX67" fmla="*/ 445387 w 1233970"/>
              <a:gd name="connsiteY67" fmla="*/ 878740 h 1437300"/>
              <a:gd name="connsiteX68" fmla="*/ 443005 w 1233970"/>
              <a:gd name="connsiteY68" fmla="*/ 871596 h 1437300"/>
              <a:gd name="connsiteX69" fmla="*/ 435862 w 1233970"/>
              <a:gd name="connsiteY69" fmla="*/ 845403 h 1437300"/>
              <a:gd name="connsiteX70" fmla="*/ 419193 w 1233970"/>
              <a:gd name="connsiteY70" fmla="*/ 854928 h 1437300"/>
              <a:gd name="connsiteX71" fmla="*/ 404905 w 1233970"/>
              <a:gd name="connsiteY71" fmla="*/ 859690 h 1437300"/>
              <a:gd name="connsiteX72" fmla="*/ 395380 w 1233970"/>
              <a:gd name="connsiteY72" fmla="*/ 869215 h 1437300"/>
              <a:gd name="connsiteX73" fmla="*/ 392999 w 1233970"/>
              <a:gd name="connsiteY73" fmla="*/ 876359 h 1437300"/>
              <a:gd name="connsiteX74" fmla="*/ 385855 w 1233970"/>
              <a:gd name="connsiteY74" fmla="*/ 885884 h 1437300"/>
              <a:gd name="connsiteX75" fmla="*/ 366805 w 1233970"/>
              <a:gd name="connsiteY75" fmla="*/ 902553 h 1437300"/>
              <a:gd name="connsiteX76" fmla="*/ 369187 w 1233970"/>
              <a:gd name="connsiteY76" fmla="*/ 938271 h 1437300"/>
              <a:gd name="connsiteX77" fmla="*/ 371568 w 1233970"/>
              <a:gd name="connsiteY77" fmla="*/ 945415 h 1437300"/>
              <a:gd name="connsiteX78" fmla="*/ 378712 w 1233970"/>
              <a:gd name="connsiteY78" fmla="*/ 950178 h 1437300"/>
              <a:gd name="connsiteX79" fmla="*/ 388237 w 1233970"/>
              <a:gd name="connsiteY79" fmla="*/ 966846 h 1437300"/>
              <a:gd name="connsiteX80" fmla="*/ 390618 w 1233970"/>
              <a:gd name="connsiteY80" fmla="*/ 976371 h 1437300"/>
              <a:gd name="connsiteX81" fmla="*/ 397762 w 1233970"/>
              <a:gd name="connsiteY81" fmla="*/ 988278 h 1437300"/>
              <a:gd name="connsiteX82" fmla="*/ 404905 w 1233970"/>
              <a:gd name="connsiteY82" fmla="*/ 1023996 h 1437300"/>
              <a:gd name="connsiteX83" fmla="*/ 402524 w 1233970"/>
              <a:gd name="connsiteY83" fmla="*/ 1040665 h 1437300"/>
              <a:gd name="connsiteX84" fmla="*/ 376330 w 1233970"/>
              <a:gd name="connsiteY84" fmla="*/ 1033521 h 1437300"/>
              <a:gd name="connsiteX85" fmla="*/ 352518 w 1233970"/>
              <a:gd name="connsiteY85" fmla="*/ 1012090 h 1437300"/>
              <a:gd name="connsiteX86" fmla="*/ 347755 w 1233970"/>
              <a:gd name="connsiteY86" fmla="*/ 1004946 h 1437300"/>
              <a:gd name="connsiteX87" fmla="*/ 340612 w 1233970"/>
              <a:gd name="connsiteY87" fmla="*/ 1000184 h 1437300"/>
              <a:gd name="connsiteX88" fmla="*/ 304893 w 1233970"/>
              <a:gd name="connsiteY88" fmla="*/ 1007328 h 1437300"/>
              <a:gd name="connsiteX89" fmla="*/ 292987 w 1233970"/>
              <a:gd name="connsiteY89" fmla="*/ 1019234 h 1437300"/>
              <a:gd name="connsiteX90" fmla="*/ 285843 w 1233970"/>
              <a:gd name="connsiteY90" fmla="*/ 1043046 h 1437300"/>
              <a:gd name="connsiteX91" fmla="*/ 283462 w 1233970"/>
              <a:gd name="connsiteY91" fmla="*/ 1054953 h 1437300"/>
              <a:gd name="connsiteX92" fmla="*/ 276318 w 1233970"/>
              <a:gd name="connsiteY92" fmla="*/ 1057334 h 1437300"/>
              <a:gd name="connsiteX93" fmla="*/ 257268 w 1233970"/>
              <a:gd name="connsiteY93" fmla="*/ 1052571 h 1437300"/>
              <a:gd name="connsiteX94" fmla="*/ 250124 w 1233970"/>
              <a:gd name="connsiteY94" fmla="*/ 1040665 h 1437300"/>
              <a:gd name="connsiteX95" fmla="*/ 233455 w 1233970"/>
              <a:gd name="connsiteY95" fmla="*/ 1023996 h 1437300"/>
              <a:gd name="connsiteX96" fmla="*/ 204880 w 1233970"/>
              <a:gd name="connsiteY96" fmla="*/ 1007328 h 1437300"/>
              <a:gd name="connsiteX97" fmla="*/ 164399 w 1233970"/>
              <a:gd name="connsiteY97" fmla="*/ 1000184 h 1437300"/>
              <a:gd name="connsiteX98" fmla="*/ 109630 w 1233970"/>
              <a:gd name="connsiteY98" fmla="*/ 978753 h 1437300"/>
              <a:gd name="connsiteX99" fmla="*/ 57243 w 1233970"/>
              <a:gd name="connsiteY99" fmla="*/ 985896 h 1437300"/>
              <a:gd name="connsiteX100" fmla="*/ 14380 w 1233970"/>
              <a:gd name="connsiteY100" fmla="*/ 1033521 h 1437300"/>
              <a:gd name="connsiteX101" fmla="*/ 7237 w 1233970"/>
              <a:gd name="connsiteY101" fmla="*/ 1081146 h 1437300"/>
              <a:gd name="connsiteX102" fmla="*/ 93 w 1233970"/>
              <a:gd name="connsiteY102" fmla="*/ 1135915 h 1437300"/>
              <a:gd name="connsiteX103" fmla="*/ 9619 w 1233970"/>
              <a:gd name="connsiteY103" fmla="*/ 1202590 h 1437300"/>
              <a:gd name="connsiteX104" fmla="*/ 73912 w 1233970"/>
              <a:gd name="connsiteY104" fmla="*/ 1250215 h 1437300"/>
              <a:gd name="connsiteX105" fmla="*/ 135824 w 1233970"/>
              <a:gd name="connsiteY105" fmla="*/ 1276409 h 1437300"/>
              <a:gd name="connsiteX106" fmla="*/ 221549 w 1233970"/>
              <a:gd name="connsiteY106" fmla="*/ 1285934 h 1437300"/>
              <a:gd name="connsiteX107" fmla="*/ 240599 w 1233970"/>
              <a:gd name="connsiteY107" fmla="*/ 1316890 h 1437300"/>
              <a:gd name="connsiteX108" fmla="*/ 273937 w 1233970"/>
              <a:gd name="connsiteY108" fmla="*/ 1350228 h 1437300"/>
              <a:gd name="connsiteX109" fmla="*/ 340612 w 1233970"/>
              <a:gd name="connsiteY109" fmla="*/ 1345465 h 1437300"/>
              <a:gd name="connsiteX110" fmla="*/ 364424 w 1233970"/>
              <a:gd name="connsiteY110" fmla="*/ 1350228 h 1437300"/>
              <a:gd name="connsiteX111" fmla="*/ 371568 w 1233970"/>
              <a:gd name="connsiteY111" fmla="*/ 1383565 h 1437300"/>
              <a:gd name="connsiteX112" fmla="*/ 378712 w 1233970"/>
              <a:gd name="connsiteY112" fmla="*/ 1412140 h 1437300"/>
              <a:gd name="connsiteX113" fmla="*/ 378712 w 1233970"/>
              <a:gd name="connsiteY113" fmla="*/ 1435953 h 1437300"/>
              <a:gd name="connsiteX0" fmla="*/ 378712 w 1233970"/>
              <a:gd name="connsiteY0" fmla="*/ 1435953 h 1437300"/>
              <a:gd name="connsiteX1" fmla="*/ 409668 w 1233970"/>
              <a:gd name="connsiteY1" fmla="*/ 1431190 h 1437300"/>
              <a:gd name="connsiteX2" fmla="*/ 445387 w 1233970"/>
              <a:gd name="connsiteY2" fmla="*/ 1404996 h 1437300"/>
              <a:gd name="connsiteX3" fmla="*/ 497774 w 1233970"/>
              <a:gd name="connsiteY3" fmla="*/ 1376422 h 1437300"/>
              <a:gd name="connsiteX4" fmla="*/ 547780 w 1233970"/>
              <a:gd name="connsiteY4" fmla="*/ 1364515 h 1437300"/>
              <a:gd name="connsiteX5" fmla="*/ 604931 w 1233970"/>
              <a:gd name="connsiteY5" fmla="*/ 1328797 h 1437300"/>
              <a:gd name="connsiteX6" fmla="*/ 664462 w 1233970"/>
              <a:gd name="connsiteY6" fmla="*/ 1328796 h 1437300"/>
              <a:gd name="connsiteX7" fmla="*/ 643030 w 1233970"/>
              <a:gd name="connsiteY7" fmla="*/ 1295459 h 1437300"/>
              <a:gd name="connsiteX8" fmla="*/ 614456 w 1233970"/>
              <a:gd name="connsiteY8" fmla="*/ 1266884 h 1437300"/>
              <a:gd name="connsiteX9" fmla="*/ 678748 w 1233970"/>
              <a:gd name="connsiteY9" fmla="*/ 1271647 h 1437300"/>
              <a:gd name="connsiteX10" fmla="*/ 671605 w 1233970"/>
              <a:gd name="connsiteY10" fmla="*/ 1300221 h 1437300"/>
              <a:gd name="connsiteX11" fmla="*/ 690655 w 1233970"/>
              <a:gd name="connsiteY11" fmla="*/ 1312128 h 1437300"/>
              <a:gd name="connsiteX12" fmla="*/ 750186 w 1233970"/>
              <a:gd name="connsiteY12" fmla="*/ 1316890 h 1437300"/>
              <a:gd name="connsiteX13" fmla="*/ 824005 w 1233970"/>
              <a:gd name="connsiteY13" fmla="*/ 1326415 h 1437300"/>
              <a:gd name="connsiteX14" fmla="*/ 888300 w 1233970"/>
              <a:gd name="connsiteY14" fmla="*/ 1331178 h 1437300"/>
              <a:gd name="connsiteX15" fmla="*/ 935924 w 1233970"/>
              <a:gd name="connsiteY15" fmla="*/ 1333559 h 1437300"/>
              <a:gd name="connsiteX16" fmla="*/ 950212 w 1233970"/>
              <a:gd name="connsiteY16" fmla="*/ 1312127 h 1437300"/>
              <a:gd name="connsiteX17" fmla="*/ 985930 w 1233970"/>
              <a:gd name="connsiteY17" fmla="*/ 1290696 h 1437300"/>
              <a:gd name="connsiteX18" fmla="*/ 1016886 w 1233970"/>
              <a:gd name="connsiteY18" fmla="*/ 1259740 h 1437300"/>
              <a:gd name="connsiteX19" fmla="*/ 1033555 w 1233970"/>
              <a:gd name="connsiteY19" fmla="*/ 1216878 h 1437300"/>
              <a:gd name="connsiteX20" fmla="*/ 1059749 w 1233970"/>
              <a:gd name="connsiteY20" fmla="*/ 1150203 h 1437300"/>
              <a:gd name="connsiteX21" fmla="*/ 1066893 w 1233970"/>
              <a:gd name="connsiteY21" fmla="*/ 1121628 h 1437300"/>
              <a:gd name="connsiteX22" fmla="*/ 995455 w 1233970"/>
              <a:gd name="connsiteY22" fmla="*/ 1135915 h 1437300"/>
              <a:gd name="connsiteX23" fmla="*/ 1016887 w 1233970"/>
              <a:gd name="connsiteY23" fmla="*/ 1085909 h 1437300"/>
              <a:gd name="connsiteX24" fmla="*/ 1031174 w 1233970"/>
              <a:gd name="connsiteY24" fmla="*/ 1028759 h 1437300"/>
              <a:gd name="connsiteX25" fmla="*/ 1059748 w 1233970"/>
              <a:gd name="connsiteY25" fmla="*/ 971609 h 1437300"/>
              <a:gd name="connsiteX26" fmla="*/ 1116899 w 1233970"/>
              <a:gd name="connsiteY26" fmla="*/ 923984 h 1437300"/>
              <a:gd name="connsiteX27" fmla="*/ 1171668 w 1233970"/>
              <a:gd name="connsiteY27" fmla="*/ 859690 h 1437300"/>
              <a:gd name="connsiteX28" fmla="*/ 1205008 w 1233970"/>
              <a:gd name="connsiteY28" fmla="*/ 839361 h 1437300"/>
              <a:gd name="connsiteX29" fmla="*/ 1233580 w 1233970"/>
              <a:gd name="connsiteY29" fmla="*/ 831115 h 1437300"/>
              <a:gd name="connsiteX30" fmla="*/ 1183573 w 1233970"/>
              <a:gd name="connsiteY30" fmla="*/ 778728 h 1437300"/>
              <a:gd name="connsiteX31" fmla="*/ 1131187 w 1233970"/>
              <a:gd name="connsiteY31" fmla="*/ 745390 h 1437300"/>
              <a:gd name="connsiteX32" fmla="*/ 1085943 w 1233970"/>
              <a:gd name="connsiteY32" fmla="*/ 662046 h 1437300"/>
              <a:gd name="connsiteX33" fmla="*/ 1062130 w 1233970"/>
              <a:gd name="connsiteY33" fmla="*/ 609659 h 1437300"/>
              <a:gd name="connsiteX34" fmla="*/ 1028793 w 1233970"/>
              <a:gd name="connsiteY34" fmla="*/ 535840 h 1437300"/>
              <a:gd name="connsiteX35" fmla="*/ 990693 w 1233970"/>
              <a:gd name="connsiteY35" fmla="*/ 452496 h 1437300"/>
              <a:gd name="connsiteX36" fmla="*/ 966880 w 1233970"/>
              <a:gd name="connsiteY36" fmla="*/ 397728 h 1437300"/>
              <a:gd name="connsiteX37" fmla="*/ 945450 w 1233970"/>
              <a:gd name="connsiteY37" fmla="*/ 333434 h 1437300"/>
              <a:gd name="connsiteX38" fmla="*/ 924018 w 1233970"/>
              <a:gd name="connsiteY38" fmla="*/ 242946 h 1437300"/>
              <a:gd name="connsiteX39" fmla="*/ 897824 w 1233970"/>
              <a:gd name="connsiteY39" fmla="*/ 161985 h 1437300"/>
              <a:gd name="connsiteX40" fmla="*/ 869249 w 1233970"/>
              <a:gd name="connsiteY40" fmla="*/ 88166 h 1437300"/>
              <a:gd name="connsiteX41" fmla="*/ 821624 w 1233970"/>
              <a:gd name="connsiteY41" fmla="*/ 58 h 1437300"/>
              <a:gd name="connsiteX42" fmla="*/ 850199 w 1233970"/>
              <a:gd name="connsiteY42" fmla="*/ 84506 h 1437300"/>
              <a:gd name="connsiteX43" fmla="*/ 859724 w 1233970"/>
              <a:gd name="connsiteY43" fmla="*/ 148800 h 1437300"/>
              <a:gd name="connsiteX44" fmla="*/ 845437 w 1233970"/>
              <a:gd name="connsiteY44" fmla="*/ 207228 h 1437300"/>
              <a:gd name="connsiteX45" fmla="*/ 809718 w 1233970"/>
              <a:gd name="connsiteY45" fmla="*/ 297715 h 1437300"/>
              <a:gd name="connsiteX46" fmla="*/ 795430 w 1233970"/>
              <a:gd name="connsiteY46" fmla="*/ 354865 h 1437300"/>
              <a:gd name="connsiteX47" fmla="*/ 778762 w 1233970"/>
              <a:gd name="connsiteY47" fmla="*/ 395346 h 1437300"/>
              <a:gd name="connsiteX48" fmla="*/ 752568 w 1233970"/>
              <a:gd name="connsiteY48" fmla="*/ 445353 h 1437300"/>
              <a:gd name="connsiteX49" fmla="*/ 759712 w 1233970"/>
              <a:gd name="connsiteY49" fmla="*/ 481071 h 1437300"/>
              <a:gd name="connsiteX50" fmla="*/ 731136 w 1233970"/>
              <a:gd name="connsiteY50" fmla="*/ 483453 h 1437300"/>
              <a:gd name="connsiteX51" fmla="*/ 685893 w 1233970"/>
              <a:gd name="connsiteY51" fmla="*/ 519171 h 1437300"/>
              <a:gd name="connsiteX52" fmla="*/ 640649 w 1233970"/>
              <a:gd name="connsiteY52" fmla="*/ 562034 h 1437300"/>
              <a:gd name="connsiteX53" fmla="*/ 604930 w 1233970"/>
              <a:gd name="connsiteY53" fmla="*/ 604896 h 1437300"/>
              <a:gd name="connsiteX54" fmla="*/ 600168 w 1233970"/>
              <a:gd name="connsiteY54" fmla="*/ 612040 h 1437300"/>
              <a:gd name="connsiteX55" fmla="*/ 571593 w 1233970"/>
              <a:gd name="connsiteY55" fmla="*/ 628709 h 1437300"/>
              <a:gd name="connsiteX56" fmla="*/ 552543 w 1233970"/>
              <a:gd name="connsiteY56" fmla="*/ 638234 h 1437300"/>
              <a:gd name="connsiteX57" fmla="*/ 540637 w 1233970"/>
              <a:gd name="connsiteY57" fmla="*/ 645378 h 1437300"/>
              <a:gd name="connsiteX58" fmla="*/ 533493 w 1233970"/>
              <a:gd name="connsiteY58" fmla="*/ 647759 h 1437300"/>
              <a:gd name="connsiteX59" fmla="*/ 514443 w 1233970"/>
              <a:gd name="connsiteY59" fmla="*/ 662046 h 1437300"/>
              <a:gd name="connsiteX60" fmla="*/ 497774 w 1233970"/>
              <a:gd name="connsiteY60" fmla="*/ 676334 h 1437300"/>
              <a:gd name="connsiteX61" fmla="*/ 488249 w 1233970"/>
              <a:gd name="connsiteY61" fmla="*/ 714434 h 1437300"/>
              <a:gd name="connsiteX62" fmla="*/ 488249 w 1233970"/>
              <a:gd name="connsiteY62" fmla="*/ 831115 h 1437300"/>
              <a:gd name="connsiteX63" fmla="*/ 493012 w 1233970"/>
              <a:gd name="connsiteY63" fmla="*/ 864453 h 1437300"/>
              <a:gd name="connsiteX64" fmla="*/ 490630 w 1233970"/>
              <a:gd name="connsiteY64" fmla="*/ 897790 h 1437300"/>
              <a:gd name="connsiteX65" fmla="*/ 481105 w 1233970"/>
              <a:gd name="connsiteY65" fmla="*/ 895409 h 1437300"/>
              <a:gd name="connsiteX66" fmla="*/ 476343 w 1233970"/>
              <a:gd name="connsiteY66" fmla="*/ 888265 h 1437300"/>
              <a:gd name="connsiteX67" fmla="*/ 445387 w 1233970"/>
              <a:gd name="connsiteY67" fmla="*/ 878740 h 1437300"/>
              <a:gd name="connsiteX68" fmla="*/ 443005 w 1233970"/>
              <a:gd name="connsiteY68" fmla="*/ 871596 h 1437300"/>
              <a:gd name="connsiteX69" fmla="*/ 435862 w 1233970"/>
              <a:gd name="connsiteY69" fmla="*/ 845403 h 1437300"/>
              <a:gd name="connsiteX70" fmla="*/ 419193 w 1233970"/>
              <a:gd name="connsiteY70" fmla="*/ 854928 h 1437300"/>
              <a:gd name="connsiteX71" fmla="*/ 404905 w 1233970"/>
              <a:gd name="connsiteY71" fmla="*/ 859690 h 1437300"/>
              <a:gd name="connsiteX72" fmla="*/ 395380 w 1233970"/>
              <a:gd name="connsiteY72" fmla="*/ 869215 h 1437300"/>
              <a:gd name="connsiteX73" fmla="*/ 392999 w 1233970"/>
              <a:gd name="connsiteY73" fmla="*/ 876359 h 1437300"/>
              <a:gd name="connsiteX74" fmla="*/ 385855 w 1233970"/>
              <a:gd name="connsiteY74" fmla="*/ 885884 h 1437300"/>
              <a:gd name="connsiteX75" fmla="*/ 366805 w 1233970"/>
              <a:gd name="connsiteY75" fmla="*/ 902553 h 1437300"/>
              <a:gd name="connsiteX76" fmla="*/ 369187 w 1233970"/>
              <a:gd name="connsiteY76" fmla="*/ 938271 h 1437300"/>
              <a:gd name="connsiteX77" fmla="*/ 371568 w 1233970"/>
              <a:gd name="connsiteY77" fmla="*/ 945415 h 1437300"/>
              <a:gd name="connsiteX78" fmla="*/ 378712 w 1233970"/>
              <a:gd name="connsiteY78" fmla="*/ 950178 h 1437300"/>
              <a:gd name="connsiteX79" fmla="*/ 388237 w 1233970"/>
              <a:gd name="connsiteY79" fmla="*/ 966846 h 1437300"/>
              <a:gd name="connsiteX80" fmla="*/ 390618 w 1233970"/>
              <a:gd name="connsiteY80" fmla="*/ 976371 h 1437300"/>
              <a:gd name="connsiteX81" fmla="*/ 397762 w 1233970"/>
              <a:gd name="connsiteY81" fmla="*/ 988278 h 1437300"/>
              <a:gd name="connsiteX82" fmla="*/ 404905 w 1233970"/>
              <a:gd name="connsiteY82" fmla="*/ 1023996 h 1437300"/>
              <a:gd name="connsiteX83" fmla="*/ 402524 w 1233970"/>
              <a:gd name="connsiteY83" fmla="*/ 1040665 h 1437300"/>
              <a:gd name="connsiteX84" fmla="*/ 376330 w 1233970"/>
              <a:gd name="connsiteY84" fmla="*/ 1033521 h 1437300"/>
              <a:gd name="connsiteX85" fmla="*/ 352518 w 1233970"/>
              <a:gd name="connsiteY85" fmla="*/ 1012090 h 1437300"/>
              <a:gd name="connsiteX86" fmla="*/ 347755 w 1233970"/>
              <a:gd name="connsiteY86" fmla="*/ 1004946 h 1437300"/>
              <a:gd name="connsiteX87" fmla="*/ 340612 w 1233970"/>
              <a:gd name="connsiteY87" fmla="*/ 1000184 h 1437300"/>
              <a:gd name="connsiteX88" fmla="*/ 304893 w 1233970"/>
              <a:gd name="connsiteY88" fmla="*/ 1007328 h 1437300"/>
              <a:gd name="connsiteX89" fmla="*/ 292987 w 1233970"/>
              <a:gd name="connsiteY89" fmla="*/ 1019234 h 1437300"/>
              <a:gd name="connsiteX90" fmla="*/ 285843 w 1233970"/>
              <a:gd name="connsiteY90" fmla="*/ 1043046 h 1437300"/>
              <a:gd name="connsiteX91" fmla="*/ 283462 w 1233970"/>
              <a:gd name="connsiteY91" fmla="*/ 1054953 h 1437300"/>
              <a:gd name="connsiteX92" fmla="*/ 276318 w 1233970"/>
              <a:gd name="connsiteY92" fmla="*/ 1057334 h 1437300"/>
              <a:gd name="connsiteX93" fmla="*/ 257268 w 1233970"/>
              <a:gd name="connsiteY93" fmla="*/ 1052571 h 1437300"/>
              <a:gd name="connsiteX94" fmla="*/ 250124 w 1233970"/>
              <a:gd name="connsiteY94" fmla="*/ 1040665 h 1437300"/>
              <a:gd name="connsiteX95" fmla="*/ 233455 w 1233970"/>
              <a:gd name="connsiteY95" fmla="*/ 1023996 h 1437300"/>
              <a:gd name="connsiteX96" fmla="*/ 204880 w 1233970"/>
              <a:gd name="connsiteY96" fmla="*/ 1007328 h 1437300"/>
              <a:gd name="connsiteX97" fmla="*/ 164399 w 1233970"/>
              <a:gd name="connsiteY97" fmla="*/ 1000184 h 1437300"/>
              <a:gd name="connsiteX98" fmla="*/ 109630 w 1233970"/>
              <a:gd name="connsiteY98" fmla="*/ 978753 h 1437300"/>
              <a:gd name="connsiteX99" fmla="*/ 57243 w 1233970"/>
              <a:gd name="connsiteY99" fmla="*/ 985896 h 1437300"/>
              <a:gd name="connsiteX100" fmla="*/ 14380 w 1233970"/>
              <a:gd name="connsiteY100" fmla="*/ 1033521 h 1437300"/>
              <a:gd name="connsiteX101" fmla="*/ 7237 w 1233970"/>
              <a:gd name="connsiteY101" fmla="*/ 1081146 h 1437300"/>
              <a:gd name="connsiteX102" fmla="*/ 93 w 1233970"/>
              <a:gd name="connsiteY102" fmla="*/ 1135915 h 1437300"/>
              <a:gd name="connsiteX103" fmla="*/ 9619 w 1233970"/>
              <a:gd name="connsiteY103" fmla="*/ 1202590 h 1437300"/>
              <a:gd name="connsiteX104" fmla="*/ 73912 w 1233970"/>
              <a:gd name="connsiteY104" fmla="*/ 1250215 h 1437300"/>
              <a:gd name="connsiteX105" fmla="*/ 135824 w 1233970"/>
              <a:gd name="connsiteY105" fmla="*/ 1276409 h 1437300"/>
              <a:gd name="connsiteX106" fmla="*/ 221549 w 1233970"/>
              <a:gd name="connsiteY106" fmla="*/ 1285934 h 1437300"/>
              <a:gd name="connsiteX107" fmla="*/ 240599 w 1233970"/>
              <a:gd name="connsiteY107" fmla="*/ 1316890 h 1437300"/>
              <a:gd name="connsiteX108" fmla="*/ 273937 w 1233970"/>
              <a:gd name="connsiteY108" fmla="*/ 1350228 h 1437300"/>
              <a:gd name="connsiteX109" fmla="*/ 340612 w 1233970"/>
              <a:gd name="connsiteY109" fmla="*/ 1345465 h 1437300"/>
              <a:gd name="connsiteX110" fmla="*/ 364424 w 1233970"/>
              <a:gd name="connsiteY110" fmla="*/ 1350228 h 1437300"/>
              <a:gd name="connsiteX111" fmla="*/ 371568 w 1233970"/>
              <a:gd name="connsiteY111" fmla="*/ 1383565 h 1437300"/>
              <a:gd name="connsiteX112" fmla="*/ 378712 w 1233970"/>
              <a:gd name="connsiteY112" fmla="*/ 1412140 h 1437300"/>
              <a:gd name="connsiteX113" fmla="*/ 378712 w 1233970"/>
              <a:gd name="connsiteY113" fmla="*/ 1435953 h 1437300"/>
              <a:gd name="connsiteX0" fmla="*/ 378712 w 1233970"/>
              <a:gd name="connsiteY0" fmla="*/ 1435953 h 1437300"/>
              <a:gd name="connsiteX1" fmla="*/ 409668 w 1233970"/>
              <a:gd name="connsiteY1" fmla="*/ 1431190 h 1437300"/>
              <a:gd name="connsiteX2" fmla="*/ 445387 w 1233970"/>
              <a:gd name="connsiteY2" fmla="*/ 1404996 h 1437300"/>
              <a:gd name="connsiteX3" fmla="*/ 497774 w 1233970"/>
              <a:gd name="connsiteY3" fmla="*/ 1376422 h 1437300"/>
              <a:gd name="connsiteX4" fmla="*/ 547780 w 1233970"/>
              <a:gd name="connsiteY4" fmla="*/ 1364515 h 1437300"/>
              <a:gd name="connsiteX5" fmla="*/ 604931 w 1233970"/>
              <a:gd name="connsiteY5" fmla="*/ 1328797 h 1437300"/>
              <a:gd name="connsiteX6" fmla="*/ 664462 w 1233970"/>
              <a:gd name="connsiteY6" fmla="*/ 1328796 h 1437300"/>
              <a:gd name="connsiteX7" fmla="*/ 643030 w 1233970"/>
              <a:gd name="connsiteY7" fmla="*/ 1295459 h 1437300"/>
              <a:gd name="connsiteX8" fmla="*/ 614456 w 1233970"/>
              <a:gd name="connsiteY8" fmla="*/ 1266884 h 1437300"/>
              <a:gd name="connsiteX9" fmla="*/ 678748 w 1233970"/>
              <a:gd name="connsiteY9" fmla="*/ 1271647 h 1437300"/>
              <a:gd name="connsiteX10" fmla="*/ 671605 w 1233970"/>
              <a:gd name="connsiteY10" fmla="*/ 1300221 h 1437300"/>
              <a:gd name="connsiteX11" fmla="*/ 690655 w 1233970"/>
              <a:gd name="connsiteY11" fmla="*/ 1312128 h 1437300"/>
              <a:gd name="connsiteX12" fmla="*/ 750186 w 1233970"/>
              <a:gd name="connsiteY12" fmla="*/ 1316890 h 1437300"/>
              <a:gd name="connsiteX13" fmla="*/ 824005 w 1233970"/>
              <a:gd name="connsiteY13" fmla="*/ 1326415 h 1437300"/>
              <a:gd name="connsiteX14" fmla="*/ 888300 w 1233970"/>
              <a:gd name="connsiteY14" fmla="*/ 1331178 h 1437300"/>
              <a:gd name="connsiteX15" fmla="*/ 935924 w 1233970"/>
              <a:gd name="connsiteY15" fmla="*/ 1333559 h 1437300"/>
              <a:gd name="connsiteX16" fmla="*/ 950212 w 1233970"/>
              <a:gd name="connsiteY16" fmla="*/ 1312127 h 1437300"/>
              <a:gd name="connsiteX17" fmla="*/ 985930 w 1233970"/>
              <a:gd name="connsiteY17" fmla="*/ 1290696 h 1437300"/>
              <a:gd name="connsiteX18" fmla="*/ 1016886 w 1233970"/>
              <a:gd name="connsiteY18" fmla="*/ 1259740 h 1437300"/>
              <a:gd name="connsiteX19" fmla="*/ 1033555 w 1233970"/>
              <a:gd name="connsiteY19" fmla="*/ 1216878 h 1437300"/>
              <a:gd name="connsiteX20" fmla="*/ 1059749 w 1233970"/>
              <a:gd name="connsiteY20" fmla="*/ 1150203 h 1437300"/>
              <a:gd name="connsiteX21" fmla="*/ 1066893 w 1233970"/>
              <a:gd name="connsiteY21" fmla="*/ 1121628 h 1437300"/>
              <a:gd name="connsiteX22" fmla="*/ 995455 w 1233970"/>
              <a:gd name="connsiteY22" fmla="*/ 1135915 h 1437300"/>
              <a:gd name="connsiteX23" fmla="*/ 1016887 w 1233970"/>
              <a:gd name="connsiteY23" fmla="*/ 1085909 h 1437300"/>
              <a:gd name="connsiteX24" fmla="*/ 1031174 w 1233970"/>
              <a:gd name="connsiteY24" fmla="*/ 1028759 h 1437300"/>
              <a:gd name="connsiteX25" fmla="*/ 1059748 w 1233970"/>
              <a:gd name="connsiteY25" fmla="*/ 971609 h 1437300"/>
              <a:gd name="connsiteX26" fmla="*/ 1116899 w 1233970"/>
              <a:gd name="connsiteY26" fmla="*/ 923984 h 1437300"/>
              <a:gd name="connsiteX27" fmla="*/ 1171668 w 1233970"/>
              <a:gd name="connsiteY27" fmla="*/ 859690 h 1437300"/>
              <a:gd name="connsiteX28" fmla="*/ 1205008 w 1233970"/>
              <a:gd name="connsiteY28" fmla="*/ 839361 h 1437300"/>
              <a:gd name="connsiteX29" fmla="*/ 1233580 w 1233970"/>
              <a:gd name="connsiteY29" fmla="*/ 831115 h 1437300"/>
              <a:gd name="connsiteX30" fmla="*/ 1183573 w 1233970"/>
              <a:gd name="connsiteY30" fmla="*/ 778728 h 1437300"/>
              <a:gd name="connsiteX31" fmla="*/ 1131187 w 1233970"/>
              <a:gd name="connsiteY31" fmla="*/ 745390 h 1437300"/>
              <a:gd name="connsiteX32" fmla="*/ 1085943 w 1233970"/>
              <a:gd name="connsiteY32" fmla="*/ 662046 h 1437300"/>
              <a:gd name="connsiteX33" fmla="*/ 1062130 w 1233970"/>
              <a:gd name="connsiteY33" fmla="*/ 609659 h 1437300"/>
              <a:gd name="connsiteX34" fmla="*/ 1028793 w 1233970"/>
              <a:gd name="connsiteY34" fmla="*/ 535840 h 1437300"/>
              <a:gd name="connsiteX35" fmla="*/ 990693 w 1233970"/>
              <a:gd name="connsiteY35" fmla="*/ 452496 h 1437300"/>
              <a:gd name="connsiteX36" fmla="*/ 966880 w 1233970"/>
              <a:gd name="connsiteY36" fmla="*/ 397728 h 1437300"/>
              <a:gd name="connsiteX37" fmla="*/ 945450 w 1233970"/>
              <a:gd name="connsiteY37" fmla="*/ 333434 h 1437300"/>
              <a:gd name="connsiteX38" fmla="*/ 924018 w 1233970"/>
              <a:gd name="connsiteY38" fmla="*/ 242946 h 1437300"/>
              <a:gd name="connsiteX39" fmla="*/ 897824 w 1233970"/>
              <a:gd name="connsiteY39" fmla="*/ 161985 h 1437300"/>
              <a:gd name="connsiteX40" fmla="*/ 869249 w 1233970"/>
              <a:gd name="connsiteY40" fmla="*/ 88166 h 1437300"/>
              <a:gd name="connsiteX41" fmla="*/ 821624 w 1233970"/>
              <a:gd name="connsiteY41" fmla="*/ 58 h 1437300"/>
              <a:gd name="connsiteX42" fmla="*/ 850199 w 1233970"/>
              <a:gd name="connsiteY42" fmla="*/ 84506 h 1437300"/>
              <a:gd name="connsiteX43" fmla="*/ 859724 w 1233970"/>
              <a:gd name="connsiteY43" fmla="*/ 148800 h 1437300"/>
              <a:gd name="connsiteX44" fmla="*/ 845437 w 1233970"/>
              <a:gd name="connsiteY44" fmla="*/ 207228 h 1437300"/>
              <a:gd name="connsiteX45" fmla="*/ 809718 w 1233970"/>
              <a:gd name="connsiteY45" fmla="*/ 297715 h 1437300"/>
              <a:gd name="connsiteX46" fmla="*/ 795430 w 1233970"/>
              <a:gd name="connsiteY46" fmla="*/ 354865 h 1437300"/>
              <a:gd name="connsiteX47" fmla="*/ 778762 w 1233970"/>
              <a:gd name="connsiteY47" fmla="*/ 395346 h 1437300"/>
              <a:gd name="connsiteX48" fmla="*/ 752568 w 1233970"/>
              <a:gd name="connsiteY48" fmla="*/ 445353 h 1437300"/>
              <a:gd name="connsiteX49" fmla="*/ 759712 w 1233970"/>
              <a:gd name="connsiteY49" fmla="*/ 481071 h 1437300"/>
              <a:gd name="connsiteX50" fmla="*/ 731136 w 1233970"/>
              <a:gd name="connsiteY50" fmla="*/ 483453 h 1437300"/>
              <a:gd name="connsiteX51" fmla="*/ 685893 w 1233970"/>
              <a:gd name="connsiteY51" fmla="*/ 519171 h 1437300"/>
              <a:gd name="connsiteX52" fmla="*/ 640649 w 1233970"/>
              <a:gd name="connsiteY52" fmla="*/ 562034 h 1437300"/>
              <a:gd name="connsiteX53" fmla="*/ 604930 w 1233970"/>
              <a:gd name="connsiteY53" fmla="*/ 604896 h 1437300"/>
              <a:gd name="connsiteX54" fmla="*/ 600168 w 1233970"/>
              <a:gd name="connsiteY54" fmla="*/ 612040 h 1437300"/>
              <a:gd name="connsiteX55" fmla="*/ 571593 w 1233970"/>
              <a:gd name="connsiteY55" fmla="*/ 628709 h 1437300"/>
              <a:gd name="connsiteX56" fmla="*/ 552543 w 1233970"/>
              <a:gd name="connsiteY56" fmla="*/ 638234 h 1437300"/>
              <a:gd name="connsiteX57" fmla="*/ 540637 w 1233970"/>
              <a:gd name="connsiteY57" fmla="*/ 645378 h 1437300"/>
              <a:gd name="connsiteX58" fmla="*/ 533493 w 1233970"/>
              <a:gd name="connsiteY58" fmla="*/ 647759 h 1437300"/>
              <a:gd name="connsiteX59" fmla="*/ 514443 w 1233970"/>
              <a:gd name="connsiteY59" fmla="*/ 662046 h 1437300"/>
              <a:gd name="connsiteX60" fmla="*/ 497774 w 1233970"/>
              <a:gd name="connsiteY60" fmla="*/ 676334 h 1437300"/>
              <a:gd name="connsiteX61" fmla="*/ 488249 w 1233970"/>
              <a:gd name="connsiteY61" fmla="*/ 714434 h 1437300"/>
              <a:gd name="connsiteX62" fmla="*/ 488249 w 1233970"/>
              <a:gd name="connsiteY62" fmla="*/ 831115 h 1437300"/>
              <a:gd name="connsiteX63" fmla="*/ 493012 w 1233970"/>
              <a:gd name="connsiteY63" fmla="*/ 864453 h 1437300"/>
              <a:gd name="connsiteX64" fmla="*/ 490630 w 1233970"/>
              <a:gd name="connsiteY64" fmla="*/ 897790 h 1437300"/>
              <a:gd name="connsiteX65" fmla="*/ 481105 w 1233970"/>
              <a:gd name="connsiteY65" fmla="*/ 895409 h 1437300"/>
              <a:gd name="connsiteX66" fmla="*/ 476343 w 1233970"/>
              <a:gd name="connsiteY66" fmla="*/ 888265 h 1437300"/>
              <a:gd name="connsiteX67" fmla="*/ 445387 w 1233970"/>
              <a:gd name="connsiteY67" fmla="*/ 878740 h 1437300"/>
              <a:gd name="connsiteX68" fmla="*/ 443005 w 1233970"/>
              <a:gd name="connsiteY68" fmla="*/ 871596 h 1437300"/>
              <a:gd name="connsiteX69" fmla="*/ 435862 w 1233970"/>
              <a:gd name="connsiteY69" fmla="*/ 845403 h 1437300"/>
              <a:gd name="connsiteX70" fmla="*/ 419193 w 1233970"/>
              <a:gd name="connsiteY70" fmla="*/ 854928 h 1437300"/>
              <a:gd name="connsiteX71" fmla="*/ 404905 w 1233970"/>
              <a:gd name="connsiteY71" fmla="*/ 859690 h 1437300"/>
              <a:gd name="connsiteX72" fmla="*/ 395380 w 1233970"/>
              <a:gd name="connsiteY72" fmla="*/ 869215 h 1437300"/>
              <a:gd name="connsiteX73" fmla="*/ 392999 w 1233970"/>
              <a:gd name="connsiteY73" fmla="*/ 876359 h 1437300"/>
              <a:gd name="connsiteX74" fmla="*/ 385855 w 1233970"/>
              <a:gd name="connsiteY74" fmla="*/ 885884 h 1437300"/>
              <a:gd name="connsiteX75" fmla="*/ 366805 w 1233970"/>
              <a:gd name="connsiteY75" fmla="*/ 902553 h 1437300"/>
              <a:gd name="connsiteX76" fmla="*/ 369187 w 1233970"/>
              <a:gd name="connsiteY76" fmla="*/ 938271 h 1437300"/>
              <a:gd name="connsiteX77" fmla="*/ 371568 w 1233970"/>
              <a:gd name="connsiteY77" fmla="*/ 945415 h 1437300"/>
              <a:gd name="connsiteX78" fmla="*/ 378712 w 1233970"/>
              <a:gd name="connsiteY78" fmla="*/ 950178 h 1437300"/>
              <a:gd name="connsiteX79" fmla="*/ 388237 w 1233970"/>
              <a:gd name="connsiteY79" fmla="*/ 966846 h 1437300"/>
              <a:gd name="connsiteX80" fmla="*/ 390618 w 1233970"/>
              <a:gd name="connsiteY80" fmla="*/ 976371 h 1437300"/>
              <a:gd name="connsiteX81" fmla="*/ 397762 w 1233970"/>
              <a:gd name="connsiteY81" fmla="*/ 988278 h 1437300"/>
              <a:gd name="connsiteX82" fmla="*/ 404905 w 1233970"/>
              <a:gd name="connsiteY82" fmla="*/ 1023996 h 1437300"/>
              <a:gd name="connsiteX83" fmla="*/ 402524 w 1233970"/>
              <a:gd name="connsiteY83" fmla="*/ 1040665 h 1437300"/>
              <a:gd name="connsiteX84" fmla="*/ 376330 w 1233970"/>
              <a:gd name="connsiteY84" fmla="*/ 1033521 h 1437300"/>
              <a:gd name="connsiteX85" fmla="*/ 352518 w 1233970"/>
              <a:gd name="connsiteY85" fmla="*/ 1012090 h 1437300"/>
              <a:gd name="connsiteX86" fmla="*/ 347755 w 1233970"/>
              <a:gd name="connsiteY86" fmla="*/ 1004946 h 1437300"/>
              <a:gd name="connsiteX87" fmla="*/ 340612 w 1233970"/>
              <a:gd name="connsiteY87" fmla="*/ 1000184 h 1437300"/>
              <a:gd name="connsiteX88" fmla="*/ 304893 w 1233970"/>
              <a:gd name="connsiteY88" fmla="*/ 1007328 h 1437300"/>
              <a:gd name="connsiteX89" fmla="*/ 292987 w 1233970"/>
              <a:gd name="connsiteY89" fmla="*/ 1019234 h 1437300"/>
              <a:gd name="connsiteX90" fmla="*/ 285843 w 1233970"/>
              <a:gd name="connsiteY90" fmla="*/ 1043046 h 1437300"/>
              <a:gd name="connsiteX91" fmla="*/ 283462 w 1233970"/>
              <a:gd name="connsiteY91" fmla="*/ 1054953 h 1437300"/>
              <a:gd name="connsiteX92" fmla="*/ 257268 w 1233970"/>
              <a:gd name="connsiteY92" fmla="*/ 1052571 h 1437300"/>
              <a:gd name="connsiteX93" fmla="*/ 250124 w 1233970"/>
              <a:gd name="connsiteY93" fmla="*/ 1040665 h 1437300"/>
              <a:gd name="connsiteX94" fmla="*/ 233455 w 1233970"/>
              <a:gd name="connsiteY94" fmla="*/ 1023996 h 1437300"/>
              <a:gd name="connsiteX95" fmla="*/ 204880 w 1233970"/>
              <a:gd name="connsiteY95" fmla="*/ 1007328 h 1437300"/>
              <a:gd name="connsiteX96" fmla="*/ 164399 w 1233970"/>
              <a:gd name="connsiteY96" fmla="*/ 1000184 h 1437300"/>
              <a:gd name="connsiteX97" fmla="*/ 109630 w 1233970"/>
              <a:gd name="connsiteY97" fmla="*/ 978753 h 1437300"/>
              <a:gd name="connsiteX98" fmla="*/ 57243 w 1233970"/>
              <a:gd name="connsiteY98" fmla="*/ 985896 h 1437300"/>
              <a:gd name="connsiteX99" fmla="*/ 14380 w 1233970"/>
              <a:gd name="connsiteY99" fmla="*/ 1033521 h 1437300"/>
              <a:gd name="connsiteX100" fmla="*/ 7237 w 1233970"/>
              <a:gd name="connsiteY100" fmla="*/ 1081146 h 1437300"/>
              <a:gd name="connsiteX101" fmla="*/ 93 w 1233970"/>
              <a:gd name="connsiteY101" fmla="*/ 1135915 h 1437300"/>
              <a:gd name="connsiteX102" fmla="*/ 9619 w 1233970"/>
              <a:gd name="connsiteY102" fmla="*/ 1202590 h 1437300"/>
              <a:gd name="connsiteX103" fmla="*/ 73912 w 1233970"/>
              <a:gd name="connsiteY103" fmla="*/ 1250215 h 1437300"/>
              <a:gd name="connsiteX104" fmla="*/ 135824 w 1233970"/>
              <a:gd name="connsiteY104" fmla="*/ 1276409 h 1437300"/>
              <a:gd name="connsiteX105" fmla="*/ 221549 w 1233970"/>
              <a:gd name="connsiteY105" fmla="*/ 1285934 h 1437300"/>
              <a:gd name="connsiteX106" fmla="*/ 240599 w 1233970"/>
              <a:gd name="connsiteY106" fmla="*/ 1316890 h 1437300"/>
              <a:gd name="connsiteX107" fmla="*/ 273937 w 1233970"/>
              <a:gd name="connsiteY107" fmla="*/ 1350228 h 1437300"/>
              <a:gd name="connsiteX108" fmla="*/ 340612 w 1233970"/>
              <a:gd name="connsiteY108" fmla="*/ 1345465 h 1437300"/>
              <a:gd name="connsiteX109" fmla="*/ 364424 w 1233970"/>
              <a:gd name="connsiteY109" fmla="*/ 1350228 h 1437300"/>
              <a:gd name="connsiteX110" fmla="*/ 371568 w 1233970"/>
              <a:gd name="connsiteY110" fmla="*/ 1383565 h 1437300"/>
              <a:gd name="connsiteX111" fmla="*/ 378712 w 1233970"/>
              <a:gd name="connsiteY111" fmla="*/ 1412140 h 1437300"/>
              <a:gd name="connsiteX112" fmla="*/ 378712 w 1233970"/>
              <a:gd name="connsiteY112" fmla="*/ 1435953 h 1437300"/>
              <a:gd name="connsiteX0" fmla="*/ 378712 w 1233970"/>
              <a:gd name="connsiteY0" fmla="*/ 1435953 h 1437300"/>
              <a:gd name="connsiteX1" fmla="*/ 409668 w 1233970"/>
              <a:gd name="connsiteY1" fmla="*/ 1431190 h 1437300"/>
              <a:gd name="connsiteX2" fmla="*/ 445387 w 1233970"/>
              <a:gd name="connsiteY2" fmla="*/ 1404996 h 1437300"/>
              <a:gd name="connsiteX3" fmla="*/ 497774 w 1233970"/>
              <a:gd name="connsiteY3" fmla="*/ 1376422 h 1437300"/>
              <a:gd name="connsiteX4" fmla="*/ 547780 w 1233970"/>
              <a:gd name="connsiteY4" fmla="*/ 1364515 h 1437300"/>
              <a:gd name="connsiteX5" fmla="*/ 604931 w 1233970"/>
              <a:gd name="connsiteY5" fmla="*/ 1328797 h 1437300"/>
              <a:gd name="connsiteX6" fmla="*/ 664462 w 1233970"/>
              <a:gd name="connsiteY6" fmla="*/ 1328796 h 1437300"/>
              <a:gd name="connsiteX7" fmla="*/ 643030 w 1233970"/>
              <a:gd name="connsiteY7" fmla="*/ 1295459 h 1437300"/>
              <a:gd name="connsiteX8" fmla="*/ 614456 w 1233970"/>
              <a:gd name="connsiteY8" fmla="*/ 1266884 h 1437300"/>
              <a:gd name="connsiteX9" fmla="*/ 678748 w 1233970"/>
              <a:gd name="connsiteY9" fmla="*/ 1271647 h 1437300"/>
              <a:gd name="connsiteX10" fmla="*/ 671605 w 1233970"/>
              <a:gd name="connsiteY10" fmla="*/ 1300221 h 1437300"/>
              <a:gd name="connsiteX11" fmla="*/ 690655 w 1233970"/>
              <a:gd name="connsiteY11" fmla="*/ 1312128 h 1437300"/>
              <a:gd name="connsiteX12" fmla="*/ 750186 w 1233970"/>
              <a:gd name="connsiteY12" fmla="*/ 1316890 h 1437300"/>
              <a:gd name="connsiteX13" fmla="*/ 824005 w 1233970"/>
              <a:gd name="connsiteY13" fmla="*/ 1326415 h 1437300"/>
              <a:gd name="connsiteX14" fmla="*/ 888300 w 1233970"/>
              <a:gd name="connsiteY14" fmla="*/ 1331178 h 1437300"/>
              <a:gd name="connsiteX15" fmla="*/ 935924 w 1233970"/>
              <a:gd name="connsiteY15" fmla="*/ 1333559 h 1437300"/>
              <a:gd name="connsiteX16" fmla="*/ 950212 w 1233970"/>
              <a:gd name="connsiteY16" fmla="*/ 1312127 h 1437300"/>
              <a:gd name="connsiteX17" fmla="*/ 985930 w 1233970"/>
              <a:gd name="connsiteY17" fmla="*/ 1290696 h 1437300"/>
              <a:gd name="connsiteX18" fmla="*/ 1016886 w 1233970"/>
              <a:gd name="connsiteY18" fmla="*/ 1259740 h 1437300"/>
              <a:gd name="connsiteX19" fmla="*/ 1033555 w 1233970"/>
              <a:gd name="connsiteY19" fmla="*/ 1216878 h 1437300"/>
              <a:gd name="connsiteX20" fmla="*/ 1059749 w 1233970"/>
              <a:gd name="connsiteY20" fmla="*/ 1150203 h 1437300"/>
              <a:gd name="connsiteX21" fmla="*/ 1066893 w 1233970"/>
              <a:gd name="connsiteY21" fmla="*/ 1121628 h 1437300"/>
              <a:gd name="connsiteX22" fmla="*/ 995455 w 1233970"/>
              <a:gd name="connsiteY22" fmla="*/ 1135915 h 1437300"/>
              <a:gd name="connsiteX23" fmla="*/ 1016887 w 1233970"/>
              <a:gd name="connsiteY23" fmla="*/ 1085909 h 1437300"/>
              <a:gd name="connsiteX24" fmla="*/ 1031174 w 1233970"/>
              <a:gd name="connsiteY24" fmla="*/ 1028759 h 1437300"/>
              <a:gd name="connsiteX25" fmla="*/ 1059748 w 1233970"/>
              <a:gd name="connsiteY25" fmla="*/ 971609 h 1437300"/>
              <a:gd name="connsiteX26" fmla="*/ 1116899 w 1233970"/>
              <a:gd name="connsiteY26" fmla="*/ 923984 h 1437300"/>
              <a:gd name="connsiteX27" fmla="*/ 1171668 w 1233970"/>
              <a:gd name="connsiteY27" fmla="*/ 859690 h 1437300"/>
              <a:gd name="connsiteX28" fmla="*/ 1205008 w 1233970"/>
              <a:gd name="connsiteY28" fmla="*/ 839361 h 1437300"/>
              <a:gd name="connsiteX29" fmla="*/ 1233580 w 1233970"/>
              <a:gd name="connsiteY29" fmla="*/ 831115 h 1437300"/>
              <a:gd name="connsiteX30" fmla="*/ 1183573 w 1233970"/>
              <a:gd name="connsiteY30" fmla="*/ 778728 h 1437300"/>
              <a:gd name="connsiteX31" fmla="*/ 1131187 w 1233970"/>
              <a:gd name="connsiteY31" fmla="*/ 745390 h 1437300"/>
              <a:gd name="connsiteX32" fmla="*/ 1085943 w 1233970"/>
              <a:gd name="connsiteY32" fmla="*/ 662046 h 1437300"/>
              <a:gd name="connsiteX33" fmla="*/ 1062130 w 1233970"/>
              <a:gd name="connsiteY33" fmla="*/ 609659 h 1437300"/>
              <a:gd name="connsiteX34" fmla="*/ 1028793 w 1233970"/>
              <a:gd name="connsiteY34" fmla="*/ 535840 h 1437300"/>
              <a:gd name="connsiteX35" fmla="*/ 990693 w 1233970"/>
              <a:gd name="connsiteY35" fmla="*/ 452496 h 1437300"/>
              <a:gd name="connsiteX36" fmla="*/ 966880 w 1233970"/>
              <a:gd name="connsiteY36" fmla="*/ 397728 h 1437300"/>
              <a:gd name="connsiteX37" fmla="*/ 945450 w 1233970"/>
              <a:gd name="connsiteY37" fmla="*/ 333434 h 1437300"/>
              <a:gd name="connsiteX38" fmla="*/ 924018 w 1233970"/>
              <a:gd name="connsiteY38" fmla="*/ 242946 h 1437300"/>
              <a:gd name="connsiteX39" fmla="*/ 897824 w 1233970"/>
              <a:gd name="connsiteY39" fmla="*/ 161985 h 1437300"/>
              <a:gd name="connsiteX40" fmla="*/ 869249 w 1233970"/>
              <a:gd name="connsiteY40" fmla="*/ 88166 h 1437300"/>
              <a:gd name="connsiteX41" fmla="*/ 821624 w 1233970"/>
              <a:gd name="connsiteY41" fmla="*/ 58 h 1437300"/>
              <a:gd name="connsiteX42" fmla="*/ 850199 w 1233970"/>
              <a:gd name="connsiteY42" fmla="*/ 84506 h 1437300"/>
              <a:gd name="connsiteX43" fmla="*/ 859724 w 1233970"/>
              <a:gd name="connsiteY43" fmla="*/ 148800 h 1437300"/>
              <a:gd name="connsiteX44" fmla="*/ 845437 w 1233970"/>
              <a:gd name="connsiteY44" fmla="*/ 207228 h 1437300"/>
              <a:gd name="connsiteX45" fmla="*/ 809718 w 1233970"/>
              <a:gd name="connsiteY45" fmla="*/ 297715 h 1437300"/>
              <a:gd name="connsiteX46" fmla="*/ 795430 w 1233970"/>
              <a:gd name="connsiteY46" fmla="*/ 354865 h 1437300"/>
              <a:gd name="connsiteX47" fmla="*/ 778762 w 1233970"/>
              <a:gd name="connsiteY47" fmla="*/ 395346 h 1437300"/>
              <a:gd name="connsiteX48" fmla="*/ 752568 w 1233970"/>
              <a:gd name="connsiteY48" fmla="*/ 445353 h 1437300"/>
              <a:gd name="connsiteX49" fmla="*/ 759712 w 1233970"/>
              <a:gd name="connsiteY49" fmla="*/ 481071 h 1437300"/>
              <a:gd name="connsiteX50" fmla="*/ 731136 w 1233970"/>
              <a:gd name="connsiteY50" fmla="*/ 483453 h 1437300"/>
              <a:gd name="connsiteX51" fmla="*/ 685893 w 1233970"/>
              <a:gd name="connsiteY51" fmla="*/ 519171 h 1437300"/>
              <a:gd name="connsiteX52" fmla="*/ 640649 w 1233970"/>
              <a:gd name="connsiteY52" fmla="*/ 562034 h 1437300"/>
              <a:gd name="connsiteX53" fmla="*/ 604930 w 1233970"/>
              <a:gd name="connsiteY53" fmla="*/ 604896 h 1437300"/>
              <a:gd name="connsiteX54" fmla="*/ 600168 w 1233970"/>
              <a:gd name="connsiteY54" fmla="*/ 612040 h 1437300"/>
              <a:gd name="connsiteX55" fmla="*/ 571593 w 1233970"/>
              <a:gd name="connsiteY55" fmla="*/ 628709 h 1437300"/>
              <a:gd name="connsiteX56" fmla="*/ 552543 w 1233970"/>
              <a:gd name="connsiteY56" fmla="*/ 638234 h 1437300"/>
              <a:gd name="connsiteX57" fmla="*/ 540637 w 1233970"/>
              <a:gd name="connsiteY57" fmla="*/ 645378 h 1437300"/>
              <a:gd name="connsiteX58" fmla="*/ 533493 w 1233970"/>
              <a:gd name="connsiteY58" fmla="*/ 647759 h 1437300"/>
              <a:gd name="connsiteX59" fmla="*/ 514443 w 1233970"/>
              <a:gd name="connsiteY59" fmla="*/ 662046 h 1437300"/>
              <a:gd name="connsiteX60" fmla="*/ 497774 w 1233970"/>
              <a:gd name="connsiteY60" fmla="*/ 676334 h 1437300"/>
              <a:gd name="connsiteX61" fmla="*/ 488249 w 1233970"/>
              <a:gd name="connsiteY61" fmla="*/ 714434 h 1437300"/>
              <a:gd name="connsiteX62" fmla="*/ 488249 w 1233970"/>
              <a:gd name="connsiteY62" fmla="*/ 831115 h 1437300"/>
              <a:gd name="connsiteX63" fmla="*/ 493012 w 1233970"/>
              <a:gd name="connsiteY63" fmla="*/ 864453 h 1437300"/>
              <a:gd name="connsiteX64" fmla="*/ 490630 w 1233970"/>
              <a:gd name="connsiteY64" fmla="*/ 897790 h 1437300"/>
              <a:gd name="connsiteX65" fmla="*/ 481105 w 1233970"/>
              <a:gd name="connsiteY65" fmla="*/ 895409 h 1437300"/>
              <a:gd name="connsiteX66" fmla="*/ 476343 w 1233970"/>
              <a:gd name="connsiteY66" fmla="*/ 888265 h 1437300"/>
              <a:gd name="connsiteX67" fmla="*/ 445387 w 1233970"/>
              <a:gd name="connsiteY67" fmla="*/ 878740 h 1437300"/>
              <a:gd name="connsiteX68" fmla="*/ 443005 w 1233970"/>
              <a:gd name="connsiteY68" fmla="*/ 871596 h 1437300"/>
              <a:gd name="connsiteX69" fmla="*/ 435862 w 1233970"/>
              <a:gd name="connsiteY69" fmla="*/ 845403 h 1437300"/>
              <a:gd name="connsiteX70" fmla="*/ 419193 w 1233970"/>
              <a:gd name="connsiteY70" fmla="*/ 854928 h 1437300"/>
              <a:gd name="connsiteX71" fmla="*/ 404905 w 1233970"/>
              <a:gd name="connsiteY71" fmla="*/ 859690 h 1437300"/>
              <a:gd name="connsiteX72" fmla="*/ 395380 w 1233970"/>
              <a:gd name="connsiteY72" fmla="*/ 869215 h 1437300"/>
              <a:gd name="connsiteX73" fmla="*/ 392999 w 1233970"/>
              <a:gd name="connsiteY73" fmla="*/ 876359 h 1437300"/>
              <a:gd name="connsiteX74" fmla="*/ 385855 w 1233970"/>
              <a:gd name="connsiteY74" fmla="*/ 885884 h 1437300"/>
              <a:gd name="connsiteX75" fmla="*/ 366805 w 1233970"/>
              <a:gd name="connsiteY75" fmla="*/ 902553 h 1437300"/>
              <a:gd name="connsiteX76" fmla="*/ 369187 w 1233970"/>
              <a:gd name="connsiteY76" fmla="*/ 938271 h 1437300"/>
              <a:gd name="connsiteX77" fmla="*/ 371568 w 1233970"/>
              <a:gd name="connsiteY77" fmla="*/ 945415 h 1437300"/>
              <a:gd name="connsiteX78" fmla="*/ 378712 w 1233970"/>
              <a:gd name="connsiteY78" fmla="*/ 950178 h 1437300"/>
              <a:gd name="connsiteX79" fmla="*/ 388237 w 1233970"/>
              <a:gd name="connsiteY79" fmla="*/ 966846 h 1437300"/>
              <a:gd name="connsiteX80" fmla="*/ 390618 w 1233970"/>
              <a:gd name="connsiteY80" fmla="*/ 976371 h 1437300"/>
              <a:gd name="connsiteX81" fmla="*/ 397762 w 1233970"/>
              <a:gd name="connsiteY81" fmla="*/ 988278 h 1437300"/>
              <a:gd name="connsiteX82" fmla="*/ 404905 w 1233970"/>
              <a:gd name="connsiteY82" fmla="*/ 1023996 h 1437300"/>
              <a:gd name="connsiteX83" fmla="*/ 402524 w 1233970"/>
              <a:gd name="connsiteY83" fmla="*/ 1040665 h 1437300"/>
              <a:gd name="connsiteX84" fmla="*/ 376330 w 1233970"/>
              <a:gd name="connsiteY84" fmla="*/ 1033521 h 1437300"/>
              <a:gd name="connsiteX85" fmla="*/ 352518 w 1233970"/>
              <a:gd name="connsiteY85" fmla="*/ 1012090 h 1437300"/>
              <a:gd name="connsiteX86" fmla="*/ 347755 w 1233970"/>
              <a:gd name="connsiteY86" fmla="*/ 1004946 h 1437300"/>
              <a:gd name="connsiteX87" fmla="*/ 340612 w 1233970"/>
              <a:gd name="connsiteY87" fmla="*/ 1000184 h 1437300"/>
              <a:gd name="connsiteX88" fmla="*/ 304893 w 1233970"/>
              <a:gd name="connsiteY88" fmla="*/ 1007328 h 1437300"/>
              <a:gd name="connsiteX89" fmla="*/ 292987 w 1233970"/>
              <a:gd name="connsiteY89" fmla="*/ 1019234 h 1437300"/>
              <a:gd name="connsiteX90" fmla="*/ 285843 w 1233970"/>
              <a:gd name="connsiteY90" fmla="*/ 1043046 h 1437300"/>
              <a:gd name="connsiteX91" fmla="*/ 283462 w 1233970"/>
              <a:gd name="connsiteY91" fmla="*/ 1054953 h 1437300"/>
              <a:gd name="connsiteX92" fmla="*/ 257268 w 1233970"/>
              <a:gd name="connsiteY92" fmla="*/ 1052571 h 1437300"/>
              <a:gd name="connsiteX93" fmla="*/ 233455 w 1233970"/>
              <a:gd name="connsiteY93" fmla="*/ 1023996 h 1437300"/>
              <a:gd name="connsiteX94" fmla="*/ 204880 w 1233970"/>
              <a:gd name="connsiteY94" fmla="*/ 1007328 h 1437300"/>
              <a:gd name="connsiteX95" fmla="*/ 164399 w 1233970"/>
              <a:gd name="connsiteY95" fmla="*/ 1000184 h 1437300"/>
              <a:gd name="connsiteX96" fmla="*/ 109630 w 1233970"/>
              <a:gd name="connsiteY96" fmla="*/ 978753 h 1437300"/>
              <a:gd name="connsiteX97" fmla="*/ 57243 w 1233970"/>
              <a:gd name="connsiteY97" fmla="*/ 985896 h 1437300"/>
              <a:gd name="connsiteX98" fmla="*/ 14380 w 1233970"/>
              <a:gd name="connsiteY98" fmla="*/ 1033521 h 1437300"/>
              <a:gd name="connsiteX99" fmla="*/ 7237 w 1233970"/>
              <a:gd name="connsiteY99" fmla="*/ 1081146 h 1437300"/>
              <a:gd name="connsiteX100" fmla="*/ 93 w 1233970"/>
              <a:gd name="connsiteY100" fmla="*/ 1135915 h 1437300"/>
              <a:gd name="connsiteX101" fmla="*/ 9619 w 1233970"/>
              <a:gd name="connsiteY101" fmla="*/ 1202590 h 1437300"/>
              <a:gd name="connsiteX102" fmla="*/ 73912 w 1233970"/>
              <a:gd name="connsiteY102" fmla="*/ 1250215 h 1437300"/>
              <a:gd name="connsiteX103" fmla="*/ 135824 w 1233970"/>
              <a:gd name="connsiteY103" fmla="*/ 1276409 h 1437300"/>
              <a:gd name="connsiteX104" fmla="*/ 221549 w 1233970"/>
              <a:gd name="connsiteY104" fmla="*/ 1285934 h 1437300"/>
              <a:gd name="connsiteX105" fmla="*/ 240599 w 1233970"/>
              <a:gd name="connsiteY105" fmla="*/ 1316890 h 1437300"/>
              <a:gd name="connsiteX106" fmla="*/ 273937 w 1233970"/>
              <a:gd name="connsiteY106" fmla="*/ 1350228 h 1437300"/>
              <a:gd name="connsiteX107" fmla="*/ 340612 w 1233970"/>
              <a:gd name="connsiteY107" fmla="*/ 1345465 h 1437300"/>
              <a:gd name="connsiteX108" fmla="*/ 364424 w 1233970"/>
              <a:gd name="connsiteY108" fmla="*/ 1350228 h 1437300"/>
              <a:gd name="connsiteX109" fmla="*/ 371568 w 1233970"/>
              <a:gd name="connsiteY109" fmla="*/ 1383565 h 1437300"/>
              <a:gd name="connsiteX110" fmla="*/ 378712 w 1233970"/>
              <a:gd name="connsiteY110" fmla="*/ 1412140 h 1437300"/>
              <a:gd name="connsiteX111" fmla="*/ 378712 w 1233970"/>
              <a:gd name="connsiteY111" fmla="*/ 1435953 h 1437300"/>
              <a:gd name="connsiteX0" fmla="*/ 378712 w 1233970"/>
              <a:gd name="connsiteY0" fmla="*/ 1435953 h 1437300"/>
              <a:gd name="connsiteX1" fmla="*/ 409668 w 1233970"/>
              <a:gd name="connsiteY1" fmla="*/ 1431190 h 1437300"/>
              <a:gd name="connsiteX2" fmla="*/ 445387 w 1233970"/>
              <a:gd name="connsiteY2" fmla="*/ 1404996 h 1437300"/>
              <a:gd name="connsiteX3" fmla="*/ 497774 w 1233970"/>
              <a:gd name="connsiteY3" fmla="*/ 1376422 h 1437300"/>
              <a:gd name="connsiteX4" fmla="*/ 547780 w 1233970"/>
              <a:gd name="connsiteY4" fmla="*/ 1364515 h 1437300"/>
              <a:gd name="connsiteX5" fmla="*/ 604931 w 1233970"/>
              <a:gd name="connsiteY5" fmla="*/ 1328797 h 1437300"/>
              <a:gd name="connsiteX6" fmla="*/ 664462 w 1233970"/>
              <a:gd name="connsiteY6" fmla="*/ 1328796 h 1437300"/>
              <a:gd name="connsiteX7" fmla="*/ 643030 w 1233970"/>
              <a:gd name="connsiteY7" fmla="*/ 1295459 h 1437300"/>
              <a:gd name="connsiteX8" fmla="*/ 614456 w 1233970"/>
              <a:gd name="connsiteY8" fmla="*/ 1266884 h 1437300"/>
              <a:gd name="connsiteX9" fmla="*/ 678748 w 1233970"/>
              <a:gd name="connsiteY9" fmla="*/ 1271647 h 1437300"/>
              <a:gd name="connsiteX10" fmla="*/ 671605 w 1233970"/>
              <a:gd name="connsiteY10" fmla="*/ 1300221 h 1437300"/>
              <a:gd name="connsiteX11" fmla="*/ 690655 w 1233970"/>
              <a:gd name="connsiteY11" fmla="*/ 1312128 h 1437300"/>
              <a:gd name="connsiteX12" fmla="*/ 750186 w 1233970"/>
              <a:gd name="connsiteY12" fmla="*/ 1316890 h 1437300"/>
              <a:gd name="connsiteX13" fmla="*/ 824005 w 1233970"/>
              <a:gd name="connsiteY13" fmla="*/ 1326415 h 1437300"/>
              <a:gd name="connsiteX14" fmla="*/ 888300 w 1233970"/>
              <a:gd name="connsiteY14" fmla="*/ 1331178 h 1437300"/>
              <a:gd name="connsiteX15" fmla="*/ 935924 w 1233970"/>
              <a:gd name="connsiteY15" fmla="*/ 1333559 h 1437300"/>
              <a:gd name="connsiteX16" fmla="*/ 950212 w 1233970"/>
              <a:gd name="connsiteY16" fmla="*/ 1312127 h 1437300"/>
              <a:gd name="connsiteX17" fmla="*/ 985930 w 1233970"/>
              <a:gd name="connsiteY17" fmla="*/ 1290696 h 1437300"/>
              <a:gd name="connsiteX18" fmla="*/ 1016886 w 1233970"/>
              <a:gd name="connsiteY18" fmla="*/ 1259740 h 1437300"/>
              <a:gd name="connsiteX19" fmla="*/ 1033555 w 1233970"/>
              <a:gd name="connsiteY19" fmla="*/ 1216878 h 1437300"/>
              <a:gd name="connsiteX20" fmla="*/ 1059749 w 1233970"/>
              <a:gd name="connsiteY20" fmla="*/ 1150203 h 1437300"/>
              <a:gd name="connsiteX21" fmla="*/ 1066893 w 1233970"/>
              <a:gd name="connsiteY21" fmla="*/ 1121628 h 1437300"/>
              <a:gd name="connsiteX22" fmla="*/ 995455 w 1233970"/>
              <a:gd name="connsiteY22" fmla="*/ 1135915 h 1437300"/>
              <a:gd name="connsiteX23" fmla="*/ 1016887 w 1233970"/>
              <a:gd name="connsiteY23" fmla="*/ 1085909 h 1437300"/>
              <a:gd name="connsiteX24" fmla="*/ 1031174 w 1233970"/>
              <a:gd name="connsiteY24" fmla="*/ 1028759 h 1437300"/>
              <a:gd name="connsiteX25" fmla="*/ 1059748 w 1233970"/>
              <a:gd name="connsiteY25" fmla="*/ 971609 h 1437300"/>
              <a:gd name="connsiteX26" fmla="*/ 1116899 w 1233970"/>
              <a:gd name="connsiteY26" fmla="*/ 923984 h 1437300"/>
              <a:gd name="connsiteX27" fmla="*/ 1171668 w 1233970"/>
              <a:gd name="connsiteY27" fmla="*/ 859690 h 1437300"/>
              <a:gd name="connsiteX28" fmla="*/ 1205008 w 1233970"/>
              <a:gd name="connsiteY28" fmla="*/ 839361 h 1437300"/>
              <a:gd name="connsiteX29" fmla="*/ 1233580 w 1233970"/>
              <a:gd name="connsiteY29" fmla="*/ 831115 h 1437300"/>
              <a:gd name="connsiteX30" fmla="*/ 1183573 w 1233970"/>
              <a:gd name="connsiteY30" fmla="*/ 778728 h 1437300"/>
              <a:gd name="connsiteX31" fmla="*/ 1131187 w 1233970"/>
              <a:gd name="connsiteY31" fmla="*/ 745390 h 1437300"/>
              <a:gd name="connsiteX32" fmla="*/ 1085943 w 1233970"/>
              <a:gd name="connsiteY32" fmla="*/ 662046 h 1437300"/>
              <a:gd name="connsiteX33" fmla="*/ 1062130 w 1233970"/>
              <a:gd name="connsiteY33" fmla="*/ 609659 h 1437300"/>
              <a:gd name="connsiteX34" fmla="*/ 1028793 w 1233970"/>
              <a:gd name="connsiteY34" fmla="*/ 535840 h 1437300"/>
              <a:gd name="connsiteX35" fmla="*/ 990693 w 1233970"/>
              <a:gd name="connsiteY35" fmla="*/ 452496 h 1437300"/>
              <a:gd name="connsiteX36" fmla="*/ 966880 w 1233970"/>
              <a:gd name="connsiteY36" fmla="*/ 397728 h 1437300"/>
              <a:gd name="connsiteX37" fmla="*/ 945450 w 1233970"/>
              <a:gd name="connsiteY37" fmla="*/ 333434 h 1437300"/>
              <a:gd name="connsiteX38" fmla="*/ 924018 w 1233970"/>
              <a:gd name="connsiteY38" fmla="*/ 242946 h 1437300"/>
              <a:gd name="connsiteX39" fmla="*/ 897824 w 1233970"/>
              <a:gd name="connsiteY39" fmla="*/ 161985 h 1437300"/>
              <a:gd name="connsiteX40" fmla="*/ 869249 w 1233970"/>
              <a:gd name="connsiteY40" fmla="*/ 88166 h 1437300"/>
              <a:gd name="connsiteX41" fmla="*/ 821624 w 1233970"/>
              <a:gd name="connsiteY41" fmla="*/ 58 h 1437300"/>
              <a:gd name="connsiteX42" fmla="*/ 850199 w 1233970"/>
              <a:gd name="connsiteY42" fmla="*/ 84506 h 1437300"/>
              <a:gd name="connsiteX43" fmla="*/ 859724 w 1233970"/>
              <a:gd name="connsiteY43" fmla="*/ 148800 h 1437300"/>
              <a:gd name="connsiteX44" fmla="*/ 845437 w 1233970"/>
              <a:gd name="connsiteY44" fmla="*/ 207228 h 1437300"/>
              <a:gd name="connsiteX45" fmla="*/ 809718 w 1233970"/>
              <a:gd name="connsiteY45" fmla="*/ 297715 h 1437300"/>
              <a:gd name="connsiteX46" fmla="*/ 795430 w 1233970"/>
              <a:gd name="connsiteY46" fmla="*/ 354865 h 1437300"/>
              <a:gd name="connsiteX47" fmla="*/ 778762 w 1233970"/>
              <a:gd name="connsiteY47" fmla="*/ 395346 h 1437300"/>
              <a:gd name="connsiteX48" fmla="*/ 752568 w 1233970"/>
              <a:gd name="connsiteY48" fmla="*/ 445353 h 1437300"/>
              <a:gd name="connsiteX49" fmla="*/ 759712 w 1233970"/>
              <a:gd name="connsiteY49" fmla="*/ 481071 h 1437300"/>
              <a:gd name="connsiteX50" fmla="*/ 731136 w 1233970"/>
              <a:gd name="connsiteY50" fmla="*/ 483453 h 1437300"/>
              <a:gd name="connsiteX51" fmla="*/ 685893 w 1233970"/>
              <a:gd name="connsiteY51" fmla="*/ 519171 h 1437300"/>
              <a:gd name="connsiteX52" fmla="*/ 640649 w 1233970"/>
              <a:gd name="connsiteY52" fmla="*/ 562034 h 1437300"/>
              <a:gd name="connsiteX53" fmla="*/ 604930 w 1233970"/>
              <a:gd name="connsiteY53" fmla="*/ 604896 h 1437300"/>
              <a:gd name="connsiteX54" fmla="*/ 600168 w 1233970"/>
              <a:gd name="connsiteY54" fmla="*/ 612040 h 1437300"/>
              <a:gd name="connsiteX55" fmla="*/ 571593 w 1233970"/>
              <a:gd name="connsiteY55" fmla="*/ 628709 h 1437300"/>
              <a:gd name="connsiteX56" fmla="*/ 552543 w 1233970"/>
              <a:gd name="connsiteY56" fmla="*/ 638234 h 1437300"/>
              <a:gd name="connsiteX57" fmla="*/ 540637 w 1233970"/>
              <a:gd name="connsiteY57" fmla="*/ 645378 h 1437300"/>
              <a:gd name="connsiteX58" fmla="*/ 533493 w 1233970"/>
              <a:gd name="connsiteY58" fmla="*/ 647759 h 1437300"/>
              <a:gd name="connsiteX59" fmla="*/ 514443 w 1233970"/>
              <a:gd name="connsiteY59" fmla="*/ 662046 h 1437300"/>
              <a:gd name="connsiteX60" fmla="*/ 497774 w 1233970"/>
              <a:gd name="connsiteY60" fmla="*/ 676334 h 1437300"/>
              <a:gd name="connsiteX61" fmla="*/ 488249 w 1233970"/>
              <a:gd name="connsiteY61" fmla="*/ 714434 h 1437300"/>
              <a:gd name="connsiteX62" fmla="*/ 488249 w 1233970"/>
              <a:gd name="connsiteY62" fmla="*/ 831115 h 1437300"/>
              <a:gd name="connsiteX63" fmla="*/ 493012 w 1233970"/>
              <a:gd name="connsiteY63" fmla="*/ 864453 h 1437300"/>
              <a:gd name="connsiteX64" fmla="*/ 490630 w 1233970"/>
              <a:gd name="connsiteY64" fmla="*/ 897790 h 1437300"/>
              <a:gd name="connsiteX65" fmla="*/ 481105 w 1233970"/>
              <a:gd name="connsiteY65" fmla="*/ 895409 h 1437300"/>
              <a:gd name="connsiteX66" fmla="*/ 476343 w 1233970"/>
              <a:gd name="connsiteY66" fmla="*/ 888265 h 1437300"/>
              <a:gd name="connsiteX67" fmla="*/ 445387 w 1233970"/>
              <a:gd name="connsiteY67" fmla="*/ 878740 h 1437300"/>
              <a:gd name="connsiteX68" fmla="*/ 443005 w 1233970"/>
              <a:gd name="connsiteY68" fmla="*/ 871596 h 1437300"/>
              <a:gd name="connsiteX69" fmla="*/ 435862 w 1233970"/>
              <a:gd name="connsiteY69" fmla="*/ 845403 h 1437300"/>
              <a:gd name="connsiteX70" fmla="*/ 419193 w 1233970"/>
              <a:gd name="connsiteY70" fmla="*/ 854928 h 1437300"/>
              <a:gd name="connsiteX71" fmla="*/ 404905 w 1233970"/>
              <a:gd name="connsiteY71" fmla="*/ 859690 h 1437300"/>
              <a:gd name="connsiteX72" fmla="*/ 395380 w 1233970"/>
              <a:gd name="connsiteY72" fmla="*/ 869215 h 1437300"/>
              <a:gd name="connsiteX73" fmla="*/ 392999 w 1233970"/>
              <a:gd name="connsiteY73" fmla="*/ 876359 h 1437300"/>
              <a:gd name="connsiteX74" fmla="*/ 385855 w 1233970"/>
              <a:gd name="connsiteY74" fmla="*/ 885884 h 1437300"/>
              <a:gd name="connsiteX75" fmla="*/ 366805 w 1233970"/>
              <a:gd name="connsiteY75" fmla="*/ 902553 h 1437300"/>
              <a:gd name="connsiteX76" fmla="*/ 369187 w 1233970"/>
              <a:gd name="connsiteY76" fmla="*/ 938271 h 1437300"/>
              <a:gd name="connsiteX77" fmla="*/ 371568 w 1233970"/>
              <a:gd name="connsiteY77" fmla="*/ 945415 h 1437300"/>
              <a:gd name="connsiteX78" fmla="*/ 378712 w 1233970"/>
              <a:gd name="connsiteY78" fmla="*/ 950178 h 1437300"/>
              <a:gd name="connsiteX79" fmla="*/ 388237 w 1233970"/>
              <a:gd name="connsiteY79" fmla="*/ 966846 h 1437300"/>
              <a:gd name="connsiteX80" fmla="*/ 390618 w 1233970"/>
              <a:gd name="connsiteY80" fmla="*/ 976371 h 1437300"/>
              <a:gd name="connsiteX81" fmla="*/ 397762 w 1233970"/>
              <a:gd name="connsiteY81" fmla="*/ 988278 h 1437300"/>
              <a:gd name="connsiteX82" fmla="*/ 404905 w 1233970"/>
              <a:gd name="connsiteY82" fmla="*/ 1023996 h 1437300"/>
              <a:gd name="connsiteX83" fmla="*/ 402524 w 1233970"/>
              <a:gd name="connsiteY83" fmla="*/ 1040665 h 1437300"/>
              <a:gd name="connsiteX84" fmla="*/ 376330 w 1233970"/>
              <a:gd name="connsiteY84" fmla="*/ 1033521 h 1437300"/>
              <a:gd name="connsiteX85" fmla="*/ 352518 w 1233970"/>
              <a:gd name="connsiteY85" fmla="*/ 1012090 h 1437300"/>
              <a:gd name="connsiteX86" fmla="*/ 347755 w 1233970"/>
              <a:gd name="connsiteY86" fmla="*/ 1004946 h 1437300"/>
              <a:gd name="connsiteX87" fmla="*/ 340612 w 1233970"/>
              <a:gd name="connsiteY87" fmla="*/ 1000184 h 1437300"/>
              <a:gd name="connsiteX88" fmla="*/ 304893 w 1233970"/>
              <a:gd name="connsiteY88" fmla="*/ 1007328 h 1437300"/>
              <a:gd name="connsiteX89" fmla="*/ 292987 w 1233970"/>
              <a:gd name="connsiteY89" fmla="*/ 1019234 h 1437300"/>
              <a:gd name="connsiteX90" fmla="*/ 285843 w 1233970"/>
              <a:gd name="connsiteY90" fmla="*/ 1043046 h 1437300"/>
              <a:gd name="connsiteX91" fmla="*/ 257268 w 1233970"/>
              <a:gd name="connsiteY91" fmla="*/ 1052571 h 1437300"/>
              <a:gd name="connsiteX92" fmla="*/ 233455 w 1233970"/>
              <a:gd name="connsiteY92" fmla="*/ 1023996 h 1437300"/>
              <a:gd name="connsiteX93" fmla="*/ 204880 w 1233970"/>
              <a:gd name="connsiteY93" fmla="*/ 1007328 h 1437300"/>
              <a:gd name="connsiteX94" fmla="*/ 164399 w 1233970"/>
              <a:gd name="connsiteY94" fmla="*/ 1000184 h 1437300"/>
              <a:gd name="connsiteX95" fmla="*/ 109630 w 1233970"/>
              <a:gd name="connsiteY95" fmla="*/ 978753 h 1437300"/>
              <a:gd name="connsiteX96" fmla="*/ 57243 w 1233970"/>
              <a:gd name="connsiteY96" fmla="*/ 985896 h 1437300"/>
              <a:gd name="connsiteX97" fmla="*/ 14380 w 1233970"/>
              <a:gd name="connsiteY97" fmla="*/ 1033521 h 1437300"/>
              <a:gd name="connsiteX98" fmla="*/ 7237 w 1233970"/>
              <a:gd name="connsiteY98" fmla="*/ 1081146 h 1437300"/>
              <a:gd name="connsiteX99" fmla="*/ 93 w 1233970"/>
              <a:gd name="connsiteY99" fmla="*/ 1135915 h 1437300"/>
              <a:gd name="connsiteX100" fmla="*/ 9619 w 1233970"/>
              <a:gd name="connsiteY100" fmla="*/ 1202590 h 1437300"/>
              <a:gd name="connsiteX101" fmla="*/ 73912 w 1233970"/>
              <a:gd name="connsiteY101" fmla="*/ 1250215 h 1437300"/>
              <a:gd name="connsiteX102" fmla="*/ 135824 w 1233970"/>
              <a:gd name="connsiteY102" fmla="*/ 1276409 h 1437300"/>
              <a:gd name="connsiteX103" fmla="*/ 221549 w 1233970"/>
              <a:gd name="connsiteY103" fmla="*/ 1285934 h 1437300"/>
              <a:gd name="connsiteX104" fmla="*/ 240599 w 1233970"/>
              <a:gd name="connsiteY104" fmla="*/ 1316890 h 1437300"/>
              <a:gd name="connsiteX105" fmla="*/ 273937 w 1233970"/>
              <a:gd name="connsiteY105" fmla="*/ 1350228 h 1437300"/>
              <a:gd name="connsiteX106" fmla="*/ 340612 w 1233970"/>
              <a:gd name="connsiteY106" fmla="*/ 1345465 h 1437300"/>
              <a:gd name="connsiteX107" fmla="*/ 364424 w 1233970"/>
              <a:gd name="connsiteY107" fmla="*/ 1350228 h 1437300"/>
              <a:gd name="connsiteX108" fmla="*/ 371568 w 1233970"/>
              <a:gd name="connsiteY108" fmla="*/ 1383565 h 1437300"/>
              <a:gd name="connsiteX109" fmla="*/ 378712 w 1233970"/>
              <a:gd name="connsiteY109" fmla="*/ 1412140 h 1437300"/>
              <a:gd name="connsiteX110" fmla="*/ 378712 w 1233970"/>
              <a:gd name="connsiteY110" fmla="*/ 1435953 h 1437300"/>
              <a:gd name="connsiteX0" fmla="*/ 378712 w 1233970"/>
              <a:gd name="connsiteY0" fmla="*/ 1435953 h 1437300"/>
              <a:gd name="connsiteX1" fmla="*/ 409668 w 1233970"/>
              <a:gd name="connsiteY1" fmla="*/ 1431190 h 1437300"/>
              <a:gd name="connsiteX2" fmla="*/ 445387 w 1233970"/>
              <a:gd name="connsiteY2" fmla="*/ 1404996 h 1437300"/>
              <a:gd name="connsiteX3" fmla="*/ 497774 w 1233970"/>
              <a:gd name="connsiteY3" fmla="*/ 1376422 h 1437300"/>
              <a:gd name="connsiteX4" fmla="*/ 547780 w 1233970"/>
              <a:gd name="connsiteY4" fmla="*/ 1364515 h 1437300"/>
              <a:gd name="connsiteX5" fmla="*/ 604931 w 1233970"/>
              <a:gd name="connsiteY5" fmla="*/ 1328797 h 1437300"/>
              <a:gd name="connsiteX6" fmla="*/ 664462 w 1233970"/>
              <a:gd name="connsiteY6" fmla="*/ 1328796 h 1437300"/>
              <a:gd name="connsiteX7" fmla="*/ 643030 w 1233970"/>
              <a:gd name="connsiteY7" fmla="*/ 1295459 h 1437300"/>
              <a:gd name="connsiteX8" fmla="*/ 614456 w 1233970"/>
              <a:gd name="connsiteY8" fmla="*/ 1266884 h 1437300"/>
              <a:gd name="connsiteX9" fmla="*/ 678748 w 1233970"/>
              <a:gd name="connsiteY9" fmla="*/ 1271647 h 1437300"/>
              <a:gd name="connsiteX10" fmla="*/ 671605 w 1233970"/>
              <a:gd name="connsiteY10" fmla="*/ 1300221 h 1437300"/>
              <a:gd name="connsiteX11" fmla="*/ 690655 w 1233970"/>
              <a:gd name="connsiteY11" fmla="*/ 1312128 h 1437300"/>
              <a:gd name="connsiteX12" fmla="*/ 750186 w 1233970"/>
              <a:gd name="connsiteY12" fmla="*/ 1316890 h 1437300"/>
              <a:gd name="connsiteX13" fmla="*/ 824005 w 1233970"/>
              <a:gd name="connsiteY13" fmla="*/ 1326415 h 1437300"/>
              <a:gd name="connsiteX14" fmla="*/ 888300 w 1233970"/>
              <a:gd name="connsiteY14" fmla="*/ 1331178 h 1437300"/>
              <a:gd name="connsiteX15" fmla="*/ 935924 w 1233970"/>
              <a:gd name="connsiteY15" fmla="*/ 1333559 h 1437300"/>
              <a:gd name="connsiteX16" fmla="*/ 950212 w 1233970"/>
              <a:gd name="connsiteY16" fmla="*/ 1312127 h 1437300"/>
              <a:gd name="connsiteX17" fmla="*/ 985930 w 1233970"/>
              <a:gd name="connsiteY17" fmla="*/ 1290696 h 1437300"/>
              <a:gd name="connsiteX18" fmla="*/ 1016886 w 1233970"/>
              <a:gd name="connsiteY18" fmla="*/ 1259740 h 1437300"/>
              <a:gd name="connsiteX19" fmla="*/ 1033555 w 1233970"/>
              <a:gd name="connsiteY19" fmla="*/ 1216878 h 1437300"/>
              <a:gd name="connsiteX20" fmla="*/ 1059749 w 1233970"/>
              <a:gd name="connsiteY20" fmla="*/ 1150203 h 1437300"/>
              <a:gd name="connsiteX21" fmla="*/ 1066893 w 1233970"/>
              <a:gd name="connsiteY21" fmla="*/ 1121628 h 1437300"/>
              <a:gd name="connsiteX22" fmla="*/ 995455 w 1233970"/>
              <a:gd name="connsiteY22" fmla="*/ 1135915 h 1437300"/>
              <a:gd name="connsiteX23" fmla="*/ 1016887 w 1233970"/>
              <a:gd name="connsiteY23" fmla="*/ 1085909 h 1437300"/>
              <a:gd name="connsiteX24" fmla="*/ 1031174 w 1233970"/>
              <a:gd name="connsiteY24" fmla="*/ 1028759 h 1437300"/>
              <a:gd name="connsiteX25" fmla="*/ 1059748 w 1233970"/>
              <a:gd name="connsiteY25" fmla="*/ 971609 h 1437300"/>
              <a:gd name="connsiteX26" fmla="*/ 1116899 w 1233970"/>
              <a:gd name="connsiteY26" fmla="*/ 923984 h 1437300"/>
              <a:gd name="connsiteX27" fmla="*/ 1171668 w 1233970"/>
              <a:gd name="connsiteY27" fmla="*/ 859690 h 1437300"/>
              <a:gd name="connsiteX28" fmla="*/ 1205008 w 1233970"/>
              <a:gd name="connsiteY28" fmla="*/ 839361 h 1437300"/>
              <a:gd name="connsiteX29" fmla="*/ 1233580 w 1233970"/>
              <a:gd name="connsiteY29" fmla="*/ 831115 h 1437300"/>
              <a:gd name="connsiteX30" fmla="*/ 1183573 w 1233970"/>
              <a:gd name="connsiteY30" fmla="*/ 778728 h 1437300"/>
              <a:gd name="connsiteX31" fmla="*/ 1131187 w 1233970"/>
              <a:gd name="connsiteY31" fmla="*/ 745390 h 1437300"/>
              <a:gd name="connsiteX32" fmla="*/ 1085943 w 1233970"/>
              <a:gd name="connsiteY32" fmla="*/ 662046 h 1437300"/>
              <a:gd name="connsiteX33" fmla="*/ 1062130 w 1233970"/>
              <a:gd name="connsiteY33" fmla="*/ 609659 h 1437300"/>
              <a:gd name="connsiteX34" fmla="*/ 1028793 w 1233970"/>
              <a:gd name="connsiteY34" fmla="*/ 535840 h 1437300"/>
              <a:gd name="connsiteX35" fmla="*/ 990693 w 1233970"/>
              <a:gd name="connsiteY35" fmla="*/ 452496 h 1437300"/>
              <a:gd name="connsiteX36" fmla="*/ 966880 w 1233970"/>
              <a:gd name="connsiteY36" fmla="*/ 397728 h 1437300"/>
              <a:gd name="connsiteX37" fmla="*/ 945450 w 1233970"/>
              <a:gd name="connsiteY37" fmla="*/ 333434 h 1437300"/>
              <a:gd name="connsiteX38" fmla="*/ 924018 w 1233970"/>
              <a:gd name="connsiteY38" fmla="*/ 242946 h 1437300"/>
              <a:gd name="connsiteX39" fmla="*/ 897824 w 1233970"/>
              <a:gd name="connsiteY39" fmla="*/ 161985 h 1437300"/>
              <a:gd name="connsiteX40" fmla="*/ 869249 w 1233970"/>
              <a:gd name="connsiteY40" fmla="*/ 88166 h 1437300"/>
              <a:gd name="connsiteX41" fmla="*/ 821624 w 1233970"/>
              <a:gd name="connsiteY41" fmla="*/ 58 h 1437300"/>
              <a:gd name="connsiteX42" fmla="*/ 850199 w 1233970"/>
              <a:gd name="connsiteY42" fmla="*/ 84506 h 1437300"/>
              <a:gd name="connsiteX43" fmla="*/ 859724 w 1233970"/>
              <a:gd name="connsiteY43" fmla="*/ 148800 h 1437300"/>
              <a:gd name="connsiteX44" fmla="*/ 845437 w 1233970"/>
              <a:gd name="connsiteY44" fmla="*/ 207228 h 1437300"/>
              <a:gd name="connsiteX45" fmla="*/ 809718 w 1233970"/>
              <a:gd name="connsiteY45" fmla="*/ 297715 h 1437300"/>
              <a:gd name="connsiteX46" fmla="*/ 795430 w 1233970"/>
              <a:gd name="connsiteY46" fmla="*/ 354865 h 1437300"/>
              <a:gd name="connsiteX47" fmla="*/ 778762 w 1233970"/>
              <a:gd name="connsiteY47" fmla="*/ 395346 h 1437300"/>
              <a:gd name="connsiteX48" fmla="*/ 752568 w 1233970"/>
              <a:gd name="connsiteY48" fmla="*/ 445353 h 1437300"/>
              <a:gd name="connsiteX49" fmla="*/ 759712 w 1233970"/>
              <a:gd name="connsiteY49" fmla="*/ 481071 h 1437300"/>
              <a:gd name="connsiteX50" fmla="*/ 731136 w 1233970"/>
              <a:gd name="connsiteY50" fmla="*/ 483453 h 1437300"/>
              <a:gd name="connsiteX51" fmla="*/ 685893 w 1233970"/>
              <a:gd name="connsiteY51" fmla="*/ 519171 h 1437300"/>
              <a:gd name="connsiteX52" fmla="*/ 640649 w 1233970"/>
              <a:gd name="connsiteY52" fmla="*/ 562034 h 1437300"/>
              <a:gd name="connsiteX53" fmla="*/ 604930 w 1233970"/>
              <a:gd name="connsiteY53" fmla="*/ 604896 h 1437300"/>
              <a:gd name="connsiteX54" fmla="*/ 600168 w 1233970"/>
              <a:gd name="connsiteY54" fmla="*/ 612040 h 1437300"/>
              <a:gd name="connsiteX55" fmla="*/ 571593 w 1233970"/>
              <a:gd name="connsiteY55" fmla="*/ 628709 h 1437300"/>
              <a:gd name="connsiteX56" fmla="*/ 552543 w 1233970"/>
              <a:gd name="connsiteY56" fmla="*/ 638234 h 1437300"/>
              <a:gd name="connsiteX57" fmla="*/ 540637 w 1233970"/>
              <a:gd name="connsiteY57" fmla="*/ 645378 h 1437300"/>
              <a:gd name="connsiteX58" fmla="*/ 533493 w 1233970"/>
              <a:gd name="connsiteY58" fmla="*/ 647759 h 1437300"/>
              <a:gd name="connsiteX59" fmla="*/ 514443 w 1233970"/>
              <a:gd name="connsiteY59" fmla="*/ 662046 h 1437300"/>
              <a:gd name="connsiteX60" fmla="*/ 497774 w 1233970"/>
              <a:gd name="connsiteY60" fmla="*/ 676334 h 1437300"/>
              <a:gd name="connsiteX61" fmla="*/ 488249 w 1233970"/>
              <a:gd name="connsiteY61" fmla="*/ 714434 h 1437300"/>
              <a:gd name="connsiteX62" fmla="*/ 488249 w 1233970"/>
              <a:gd name="connsiteY62" fmla="*/ 831115 h 1437300"/>
              <a:gd name="connsiteX63" fmla="*/ 493012 w 1233970"/>
              <a:gd name="connsiteY63" fmla="*/ 864453 h 1437300"/>
              <a:gd name="connsiteX64" fmla="*/ 490630 w 1233970"/>
              <a:gd name="connsiteY64" fmla="*/ 897790 h 1437300"/>
              <a:gd name="connsiteX65" fmla="*/ 481105 w 1233970"/>
              <a:gd name="connsiteY65" fmla="*/ 895409 h 1437300"/>
              <a:gd name="connsiteX66" fmla="*/ 476343 w 1233970"/>
              <a:gd name="connsiteY66" fmla="*/ 888265 h 1437300"/>
              <a:gd name="connsiteX67" fmla="*/ 445387 w 1233970"/>
              <a:gd name="connsiteY67" fmla="*/ 878740 h 1437300"/>
              <a:gd name="connsiteX68" fmla="*/ 443005 w 1233970"/>
              <a:gd name="connsiteY68" fmla="*/ 871596 h 1437300"/>
              <a:gd name="connsiteX69" fmla="*/ 435862 w 1233970"/>
              <a:gd name="connsiteY69" fmla="*/ 845403 h 1437300"/>
              <a:gd name="connsiteX70" fmla="*/ 419193 w 1233970"/>
              <a:gd name="connsiteY70" fmla="*/ 854928 h 1437300"/>
              <a:gd name="connsiteX71" fmla="*/ 404905 w 1233970"/>
              <a:gd name="connsiteY71" fmla="*/ 859690 h 1437300"/>
              <a:gd name="connsiteX72" fmla="*/ 395380 w 1233970"/>
              <a:gd name="connsiteY72" fmla="*/ 869215 h 1437300"/>
              <a:gd name="connsiteX73" fmla="*/ 392999 w 1233970"/>
              <a:gd name="connsiteY73" fmla="*/ 876359 h 1437300"/>
              <a:gd name="connsiteX74" fmla="*/ 385855 w 1233970"/>
              <a:gd name="connsiteY74" fmla="*/ 885884 h 1437300"/>
              <a:gd name="connsiteX75" fmla="*/ 366805 w 1233970"/>
              <a:gd name="connsiteY75" fmla="*/ 902553 h 1437300"/>
              <a:gd name="connsiteX76" fmla="*/ 369187 w 1233970"/>
              <a:gd name="connsiteY76" fmla="*/ 938271 h 1437300"/>
              <a:gd name="connsiteX77" fmla="*/ 371568 w 1233970"/>
              <a:gd name="connsiteY77" fmla="*/ 945415 h 1437300"/>
              <a:gd name="connsiteX78" fmla="*/ 378712 w 1233970"/>
              <a:gd name="connsiteY78" fmla="*/ 950178 h 1437300"/>
              <a:gd name="connsiteX79" fmla="*/ 388237 w 1233970"/>
              <a:gd name="connsiteY79" fmla="*/ 966846 h 1437300"/>
              <a:gd name="connsiteX80" fmla="*/ 390618 w 1233970"/>
              <a:gd name="connsiteY80" fmla="*/ 976371 h 1437300"/>
              <a:gd name="connsiteX81" fmla="*/ 397762 w 1233970"/>
              <a:gd name="connsiteY81" fmla="*/ 988278 h 1437300"/>
              <a:gd name="connsiteX82" fmla="*/ 404905 w 1233970"/>
              <a:gd name="connsiteY82" fmla="*/ 1023996 h 1437300"/>
              <a:gd name="connsiteX83" fmla="*/ 402524 w 1233970"/>
              <a:gd name="connsiteY83" fmla="*/ 1040665 h 1437300"/>
              <a:gd name="connsiteX84" fmla="*/ 376330 w 1233970"/>
              <a:gd name="connsiteY84" fmla="*/ 1033521 h 1437300"/>
              <a:gd name="connsiteX85" fmla="*/ 352518 w 1233970"/>
              <a:gd name="connsiteY85" fmla="*/ 1012090 h 1437300"/>
              <a:gd name="connsiteX86" fmla="*/ 347755 w 1233970"/>
              <a:gd name="connsiteY86" fmla="*/ 1004946 h 1437300"/>
              <a:gd name="connsiteX87" fmla="*/ 340612 w 1233970"/>
              <a:gd name="connsiteY87" fmla="*/ 1000184 h 1437300"/>
              <a:gd name="connsiteX88" fmla="*/ 304893 w 1233970"/>
              <a:gd name="connsiteY88" fmla="*/ 1007328 h 1437300"/>
              <a:gd name="connsiteX89" fmla="*/ 292987 w 1233970"/>
              <a:gd name="connsiteY89" fmla="*/ 1019234 h 1437300"/>
              <a:gd name="connsiteX90" fmla="*/ 283462 w 1233970"/>
              <a:gd name="connsiteY90" fmla="*/ 1057334 h 1437300"/>
              <a:gd name="connsiteX91" fmla="*/ 257268 w 1233970"/>
              <a:gd name="connsiteY91" fmla="*/ 1052571 h 1437300"/>
              <a:gd name="connsiteX92" fmla="*/ 233455 w 1233970"/>
              <a:gd name="connsiteY92" fmla="*/ 1023996 h 1437300"/>
              <a:gd name="connsiteX93" fmla="*/ 204880 w 1233970"/>
              <a:gd name="connsiteY93" fmla="*/ 1007328 h 1437300"/>
              <a:gd name="connsiteX94" fmla="*/ 164399 w 1233970"/>
              <a:gd name="connsiteY94" fmla="*/ 1000184 h 1437300"/>
              <a:gd name="connsiteX95" fmla="*/ 109630 w 1233970"/>
              <a:gd name="connsiteY95" fmla="*/ 978753 h 1437300"/>
              <a:gd name="connsiteX96" fmla="*/ 57243 w 1233970"/>
              <a:gd name="connsiteY96" fmla="*/ 985896 h 1437300"/>
              <a:gd name="connsiteX97" fmla="*/ 14380 w 1233970"/>
              <a:gd name="connsiteY97" fmla="*/ 1033521 h 1437300"/>
              <a:gd name="connsiteX98" fmla="*/ 7237 w 1233970"/>
              <a:gd name="connsiteY98" fmla="*/ 1081146 h 1437300"/>
              <a:gd name="connsiteX99" fmla="*/ 93 w 1233970"/>
              <a:gd name="connsiteY99" fmla="*/ 1135915 h 1437300"/>
              <a:gd name="connsiteX100" fmla="*/ 9619 w 1233970"/>
              <a:gd name="connsiteY100" fmla="*/ 1202590 h 1437300"/>
              <a:gd name="connsiteX101" fmla="*/ 73912 w 1233970"/>
              <a:gd name="connsiteY101" fmla="*/ 1250215 h 1437300"/>
              <a:gd name="connsiteX102" fmla="*/ 135824 w 1233970"/>
              <a:gd name="connsiteY102" fmla="*/ 1276409 h 1437300"/>
              <a:gd name="connsiteX103" fmla="*/ 221549 w 1233970"/>
              <a:gd name="connsiteY103" fmla="*/ 1285934 h 1437300"/>
              <a:gd name="connsiteX104" fmla="*/ 240599 w 1233970"/>
              <a:gd name="connsiteY104" fmla="*/ 1316890 h 1437300"/>
              <a:gd name="connsiteX105" fmla="*/ 273937 w 1233970"/>
              <a:gd name="connsiteY105" fmla="*/ 1350228 h 1437300"/>
              <a:gd name="connsiteX106" fmla="*/ 340612 w 1233970"/>
              <a:gd name="connsiteY106" fmla="*/ 1345465 h 1437300"/>
              <a:gd name="connsiteX107" fmla="*/ 364424 w 1233970"/>
              <a:gd name="connsiteY107" fmla="*/ 1350228 h 1437300"/>
              <a:gd name="connsiteX108" fmla="*/ 371568 w 1233970"/>
              <a:gd name="connsiteY108" fmla="*/ 1383565 h 1437300"/>
              <a:gd name="connsiteX109" fmla="*/ 378712 w 1233970"/>
              <a:gd name="connsiteY109" fmla="*/ 1412140 h 1437300"/>
              <a:gd name="connsiteX110" fmla="*/ 378712 w 1233970"/>
              <a:gd name="connsiteY110" fmla="*/ 1435953 h 1437300"/>
              <a:gd name="connsiteX0" fmla="*/ 378712 w 1233970"/>
              <a:gd name="connsiteY0" fmla="*/ 1435953 h 1437300"/>
              <a:gd name="connsiteX1" fmla="*/ 409668 w 1233970"/>
              <a:gd name="connsiteY1" fmla="*/ 1431190 h 1437300"/>
              <a:gd name="connsiteX2" fmla="*/ 445387 w 1233970"/>
              <a:gd name="connsiteY2" fmla="*/ 1404996 h 1437300"/>
              <a:gd name="connsiteX3" fmla="*/ 497774 w 1233970"/>
              <a:gd name="connsiteY3" fmla="*/ 1376422 h 1437300"/>
              <a:gd name="connsiteX4" fmla="*/ 547780 w 1233970"/>
              <a:gd name="connsiteY4" fmla="*/ 1364515 h 1437300"/>
              <a:gd name="connsiteX5" fmla="*/ 604931 w 1233970"/>
              <a:gd name="connsiteY5" fmla="*/ 1328797 h 1437300"/>
              <a:gd name="connsiteX6" fmla="*/ 664462 w 1233970"/>
              <a:gd name="connsiteY6" fmla="*/ 1328796 h 1437300"/>
              <a:gd name="connsiteX7" fmla="*/ 643030 w 1233970"/>
              <a:gd name="connsiteY7" fmla="*/ 1295459 h 1437300"/>
              <a:gd name="connsiteX8" fmla="*/ 614456 w 1233970"/>
              <a:gd name="connsiteY8" fmla="*/ 1266884 h 1437300"/>
              <a:gd name="connsiteX9" fmla="*/ 678748 w 1233970"/>
              <a:gd name="connsiteY9" fmla="*/ 1271647 h 1437300"/>
              <a:gd name="connsiteX10" fmla="*/ 671605 w 1233970"/>
              <a:gd name="connsiteY10" fmla="*/ 1300221 h 1437300"/>
              <a:gd name="connsiteX11" fmla="*/ 690655 w 1233970"/>
              <a:gd name="connsiteY11" fmla="*/ 1312128 h 1437300"/>
              <a:gd name="connsiteX12" fmla="*/ 750186 w 1233970"/>
              <a:gd name="connsiteY12" fmla="*/ 1316890 h 1437300"/>
              <a:gd name="connsiteX13" fmla="*/ 824005 w 1233970"/>
              <a:gd name="connsiteY13" fmla="*/ 1326415 h 1437300"/>
              <a:gd name="connsiteX14" fmla="*/ 888300 w 1233970"/>
              <a:gd name="connsiteY14" fmla="*/ 1331178 h 1437300"/>
              <a:gd name="connsiteX15" fmla="*/ 935924 w 1233970"/>
              <a:gd name="connsiteY15" fmla="*/ 1333559 h 1437300"/>
              <a:gd name="connsiteX16" fmla="*/ 950212 w 1233970"/>
              <a:gd name="connsiteY16" fmla="*/ 1312127 h 1437300"/>
              <a:gd name="connsiteX17" fmla="*/ 985930 w 1233970"/>
              <a:gd name="connsiteY17" fmla="*/ 1290696 h 1437300"/>
              <a:gd name="connsiteX18" fmla="*/ 1016886 w 1233970"/>
              <a:gd name="connsiteY18" fmla="*/ 1259740 h 1437300"/>
              <a:gd name="connsiteX19" fmla="*/ 1033555 w 1233970"/>
              <a:gd name="connsiteY19" fmla="*/ 1216878 h 1437300"/>
              <a:gd name="connsiteX20" fmla="*/ 1059749 w 1233970"/>
              <a:gd name="connsiteY20" fmla="*/ 1150203 h 1437300"/>
              <a:gd name="connsiteX21" fmla="*/ 1066893 w 1233970"/>
              <a:gd name="connsiteY21" fmla="*/ 1121628 h 1437300"/>
              <a:gd name="connsiteX22" fmla="*/ 995455 w 1233970"/>
              <a:gd name="connsiteY22" fmla="*/ 1135915 h 1437300"/>
              <a:gd name="connsiteX23" fmla="*/ 1016887 w 1233970"/>
              <a:gd name="connsiteY23" fmla="*/ 1085909 h 1437300"/>
              <a:gd name="connsiteX24" fmla="*/ 1031174 w 1233970"/>
              <a:gd name="connsiteY24" fmla="*/ 1028759 h 1437300"/>
              <a:gd name="connsiteX25" fmla="*/ 1059748 w 1233970"/>
              <a:gd name="connsiteY25" fmla="*/ 971609 h 1437300"/>
              <a:gd name="connsiteX26" fmla="*/ 1116899 w 1233970"/>
              <a:gd name="connsiteY26" fmla="*/ 923984 h 1437300"/>
              <a:gd name="connsiteX27" fmla="*/ 1171668 w 1233970"/>
              <a:gd name="connsiteY27" fmla="*/ 859690 h 1437300"/>
              <a:gd name="connsiteX28" fmla="*/ 1205008 w 1233970"/>
              <a:gd name="connsiteY28" fmla="*/ 839361 h 1437300"/>
              <a:gd name="connsiteX29" fmla="*/ 1233580 w 1233970"/>
              <a:gd name="connsiteY29" fmla="*/ 831115 h 1437300"/>
              <a:gd name="connsiteX30" fmla="*/ 1183573 w 1233970"/>
              <a:gd name="connsiteY30" fmla="*/ 778728 h 1437300"/>
              <a:gd name="connsiteX31" fmla="*/ 1131187 w 1233970"/>
              <a:gd name="connsiteY31" fmla="*/ 745390 h 1437300"/>
              <a:gd name="connsiteX32" fmla="*/ 1085943 w 1233970"/>
              <a:gd name="connsiteY32" fmla="*/ 662046 h 1437300"/>
              <a:gd name="connsiteX33" fmla="*/ 1062130 w 1233970"/>
              <a:gd name="connsiteY33" fmla="*/ 609659 h 1437300"/>
              <a:gd name="connsiteX34" fmla="*/ 1028793 w 1233970"/>
              <a:gd name="connsiteY34" fmla="*/ 535840 h 1437300"/>
              <a:gd name="connsiteX35" fmla="*/ 990693 w 1233970"/>
              <a:gd name="connsiteY35" fmla="*/ 452496 h 1437300"/>
              <a:gd name="connsiteX36" fmla="*/ 966880 w 1233970"/>
              <a:gd name="connsiteY36" fmla="*/ 397728 h 1437300"/>
              <a:gd name="connsiteX37" fmla="*/ 945450 w 1233970"/>
              <a:gd name="connsiteY37" fmla="*/ 333434 h 1437300"/>
              <a:gd name="connsiteX38" fmla="*/ 924018 w 1233970"/>
              <a:gd name="connsiteY38" fmla="*/ 242946 h 1437300"/>
              <a:gd name="connsiteX39" fmla="*/ 897824 w 1233970"/>
              <a:gd name="connsiteY39" fmla="*/ 161985 h 1437300"/>
              <a:gd name="connsiteX40" fmla="*/ 869249 w 1233970"/>
              <a:gd name="connsiteY40" fmla="*/ 88166 h 1437300"/>
              <a:gd name="connsiteX41" fmla="*/ 821624 w 1233970"/>
              <a:gd name="connsiteY41" fmla="*/ 58 h 1437300"/>
              <a:gd name="connsiteX42" fmla="*/ 850199 w 1233970"/>
              <a:gd name="connsiteY42" fmla="*/ 84506 h 1437300"/>
              <a:gd name="connsiteX43" fmla="*/ 859724 w 1233970"/>
              <a:gd name="connsiteY43" fmla="*/ 148800 h 1437300"/>
              <a:gd name="connsiteX44" fmla="*/ 845437 w 1233970"/>
              <a:gd name="connsiteY44" fmla="*/ 207228 h 1437300"/>
              <a:gd name="connsiteX45" fmla="*/ 809718 w 1233970"/>
              <a:gd name="connsiteY45" fmla="*/ 297715 h 1437300"/>
              <a:gd name="connsiteX46" fmla="*/ 795430 w 1233970"/>
              <a:gd name="connsiteY46" fmla="*/ 354865 h 1437300"/>
              <a:gd name="connsiteX47" fmla="*/ 778762 w 1233970"/>
              <a:gd name="connsiteY47" fmla="*/ 395346 h 1437300"/>
              <a:gd name="connsiteX48" fmla="*/ 752568 w 1233970"/>
              <a:gd name="connsiteY48" fmla="*/ 445353 h 1437300"/>
              <a:gd name="connsiteX49" fmla="*/ 759712 w 1233970"/>
              <a:gd name="connsiteY49" fmla="*/ 481071 h 1437300"/>
              <a:gd name="connsiteX50" fmla="*/ 731136 w 1233970"/>
              <a:gd name="connsiteY50" fmla="*/ 483453 h 1437300"/>
              <a:gd name="connsiteX51" fmla="*/ 685893 w 1233970"/>
              <a:gd name="connsiteY51" fmla="*/ 519171 h 1437300"/>
              <a:gd name="connsiteX52" fmla="*/ 640649 w 1233970"/>
              <a:gd name="connsiteY52" fmla="*/ 562034 h 1437300"/>
              <a:gd name="connsiteX53" fmla="*/ 604930 w 1233970"/>
              <a:gd name="connsiteY53" fmla="*/ 604896 h 1437300"/>
              <a:gd name="connsiteX54" fmla="*/ 600168 w 1233970"/>
              <a:gd name="connsiteY54" fmla="*/ 612040 h 1437300"/>
              <a:gd name="connsiteX55" fmla="*/ 571593 w 1233970"/>
              <a:gd name="connsiteY55" fmla="*/ 628709 h 1437300"/>
              <a:gd name="connsiteX56" fmla="*/ 552543 w 1233970"/>
              <a:gd name="connsiteY56" fmla="*/ 638234 h 1437300"/>
              <a:gd name="connsiteX57" fmla="*/ 540637 w 1233970"/>
              <a:gd name="connsiteY57" fmla="*/ 645378 h 1437300"/>
              <a:gd name="connsiteX58" fmla="*/ 533493 w 1233970"/>
              <a:gd name="connsiteY58" fmla="*/ 647759 h 1437300"/>
              <a:gd name="connsiteX59" fmla="*/ 514443 w 1233970"/>
              <a:gd name="connsiteY59" fmla="*/ 662046 h 1437300"/>
              <a:gd name="connsiteX60" fmla="*/ 497774 w 1233970"/>
              <a:gd name="connsiteY60" fmla="*/ 676334 h 1437300"/>
              <a:gd name="connsiteX61" fmla="*/ 488249 w 1233970"/>
              <a:gd name="connsiteY61" fmla="*/ 714434 h 1437300"/>
              <a:gd name="connsiteX62" fmla="*/ 488249 w 1233970"/>
              <a:gd name="connsiteY62" fmla="*/ 831115 h 1437300"/>
              <a:gd name="connsiteX63" fmla="*/ 493012 w 1233970"/>
              <a:gd name="connsiteY63" fmla="*/ 864453 h 1437300"/>
              <a:gd name="connsiteX64" fmla="*/ 490630 w 1233970"/>
              <a:gd name="connsiteY64" fmla="*/ 897790 h 1437300"/>
              <a:gd name="connsiteX65" fmla="*/ 481105 w 1233970"/>
              <a:gd name="connsiteY65" fmla="*/ 895409 h 1437300"/>
              <a:gd name="connsiteX66" fmla="*/ 476343 w 1233970"/>
              <a:gd name="connsiteY66" fmla="*/ 888265 h 1437300"/>
              <a:gd name="connsiteX67" fmla="*/ 445387 w 1233970"/>
              <a:gd name="connsiteY67" fmla="*/ 878740 h 1437300"/>
              <a:gd name="connsiteX68" fmla="*/ 443005 w 1233970"/>
              <a:gd name="connsiteY68" fmla="*/ 871596 h 1437300"/>
              <a:gd name="connsiteX69" fmla="*/ 435862 w 1233970"/>
              <a:gd name="connsiteY69" fmla="*/ 845403 h 1437300"/>
              <a:gd name="connsiteX70" fmla="*/ 419193 w 1233970"/>
              <a:gd name="connsiteY70" fmla="*/ 854928 h 1437300"/>
              <a:gd name="connsiteX71" fmla="*/ 404905 w 1233970"/>
              <a:gd name="connsiteY71" fmla="*/ 859690 h 1437300"/>
              <a:gd name="connsiteX72" fmla="*/ 395380 w 1233970"/>
              <a:gd name="connsiteY72" fmla="*/ 869215 h 1437300"/>
              <a:gd name="connsiteX73" fmla="*/ 392999 w 1233970"/>
              <a:gd name="connsiteY73" fmla="*/ 876359 h 1437300"/>
              <a:gd name="connsiteX74" fmla="*/ 385855 w 1233970"/>
              <a:gd name="connsiteY74" fmla="*/ 885884 h 1437300"/>
              <a:gd name="connsiteX75" fmla="*/ 366805 w 1233970"/>
              <a:gd name="connsiteY75" fmla="*/ 902553 h 1437300"/>
              <a:gd name="connsiteX76" fmla="*/ 369187 w 1233970"/>
              <a:gd name="connsiteY76" fmla="*/ 938271 h 1437300"/>
              <a:gd name="connsiteX77" fmla="*/ 371568 w 1233970"/>
              <a:gd name="connsiteY77" fmla="*/ 945415 h 1437300"/>
              <a:gd name="connsiteX78" fmla="*/ 378712 w 1233970"/>
              <a:gd name="connsiteY78" fmla="*/ 950178 h 1437300"/>
              <a:gd name="connsiteX79" fmla="*/ 388237 w 1233970"/>
              <a:gd name="connsiteY79" fmla="*/ 966846 h 1437300"/>
              <a:gd name="connsiteX80" fmla="*/ 390618 w 1233970"/>
              <a:gd name="connsiteY80" fmla="*/ 976371 h 1437300"/>
              <a:gd name="connsiteX81" fmla="*/ 397762 w 1233970"/>
              <a:gd name="connsiteY81" fmla="*/ 988278 h 1437300"/>
              <a:gd name="connsiteX82" fmla="*/ 404905 w 1233970"/>
              <a:gd name="connsiteY82" fmla="*/ 1023996 h 1437300"/>
              <a:gd name="connsiteX83" fmla="*/ 402524 w 1233970"/>
              <a:gd name="connsiteY83" fmla="*/ 1040665 h 1437300"/>
              <a:gd name="connsiteX84" fmla="*/ 376330 w 1233970"/>
              <a:gd name="connsiteY84" fmla="*/ 1033521 h 1437300"/>
              <a:gd name="connsiteX85" fmla="*/ 347755 w 1233970"/>
              <a:gd name="connsiteY85" fmla="*/ 1004946 h 1437300"/>
              <a:gd name="connsiteX86" fmla="*/ 340612 w 1233970"/>
              <a:gd name="connsiteY86" fmla="*/ 1000184 h 1437300"/>
              <a:gd name="connsiteX87" fmla="*/ 304893 w 1233970"/>
              <a:gd name="connsiteY87" fmla="*/ 1007328 h 1437300"/>
              <a:gd name="connsiteX88" fmla="*/ 292987 w 1233970"/>
              <a:gd name="connsiteY88" fmla="*/ 1019234 h 1437300"/>
              <a:gd name="connsiteX89" fmla="*/ 283462 w 1233970"/>
              <a:gd name="connsiteY89" fmla="*/ 1057334 h 1437300"/>
              <a:gd name="connsiteX90" fmla="*/ 257268 w 1233970"/>
              <a:gd name="connsiteY90" fmla="*/ 1052571 h 1437300"/>
              <a:gd name="connsiteX91" fmla="*/ 233455 w 1233970"/>
              <a:gd name="connsiteY91" fmla="*/ 1023996 h 1437300"/>
              <a:gd name="connsiteX92" fmla="*/ 204880 w 1233970"/>
              <a:gd name="connsiteY92" fmla="*/ 1007328 h 1437300"/>
              <a:gd name="connsiteX93" fmla="*/ 164399 w 1233970"/>
              <a:gd name="connsiteY93" fmla="*/ 1000184 h 1437300"/>
              <a:gd name="connsiteX94" fmla="*/ 109630 w 1233970"/>
              <a:gd name="connsiteY94" fmla="*/ 978753 h 1437300"/>
              <a:gd name="connsiteX95" fmla="*/ 57243 w 1233970"/>
              <a:gd name="connsiteY95" fmla="*/ 985896 h 1437300"/>
              <a:gd name="connsiteX96" fmla="*/ 14380 w 1233970"/>
              <a:gd name="connsiteY96" fmla="*/ 1033521 h 1437300"/>
              <a:gd name="connsiteX97" fmla="*/ 7237 w 1233970"/>
              <a:gd name="connsiteY97" fmla="*/ 1081146 h 1437300"/>
              <a:gd name="connsiteX98" fmla="*/ 93 w 1233970"/>
              <a:gd name="connsiteY98" fmla="*/ 1135915 h 1437300"/>
              <a:gd name="connsiteX99" fmla="*/ 9619 w 1233970"/>
              <a:gd name="connsiteY99" fmla="*/ 1202590 h 1437300"/>
              <a:gd name="connsiteX100" fmla="*/ 73912 w 1233970"/>
              <a:gd name="connsiteY100" fmla="*/ 1250215 h 1437300"/>
              <a:gd name="connsiteX101" fmla="*/ 135824 w 1233970"/>
              <a:gd name="connsiteY101" fmla="*/ 1276409 h 1437300"/>
              <a:gd name="connsiteX102" fmla="*/ 221549 w 1233970"/>
              <a:gd name="connsiteY102" fmla="*/ 1285934 h 1437300"/>
              <a:gd name="connsiteX103" fmla="*/ 240599 w 1233970"/>
              <a:gd name="connsiteY103" fmla="*/ 1316890 h 1437300"/>
              <a:gd name="connsiteX104" fmla="*/ 273937 w 1233970"/>
              <a:gd name="connsiteY104" fmla="*/ 1350228 h 1437300"/>
              <a:gd name="connsiteX105" fmla="*/ 340612 w 1233970"/>
              <a:gd name="connsiteY105" fmla="*/ 1345465 h 1437300"/>
              <a:gd name="connsiteX106" fmla="*/ 364424 w 1233970"/>
              <a:gd name="connsiteY106" fmla="*/ 1350228 h 1437300"/>
              <a:gd name="connsiteX107" fmla="*/ 371568 w 1233970"/>
              <a:gd name="connsiteY107" fmla="*/ 1383565 h 1437300"/>
              <a:gd name="connsiteX108" fmla="*/ 378712 w 1233970"/>
              <a:gd name="connsiteY108" fmla="*/ 1412140 h 1437300"/>
              <a:gd name="connsiteX109" fmla="*/ 378712 w 1233970"/>
              <a:gd name="connsiteY109" fmla="*/ 1435953 h 1437300"/>
              <a:gd name="connsiteX0" fmla="*/ 378712 w 1233970"/>
              <a:gd name="connsiteY0" fmla="*/ 1435953 h 1437300"/>
              <a:gd name="connsiteX1" fmla="*/ 409668 w 1233970"/>
              <a:gd name="connsiteY1" fmla="*/ 1431190 h 1437300"/>
              <a:gd name="connsiteX2" fmla="*/ 445387 w 1233970"/>
              <a:gd name="connsiteY2" fmla="*/ 1404996 h 1437300"/>
              <a:gd name="connsiteX3" fmla="*/ 497774 w 1233970"/>
              <a:gd name="connsiteY3" fmla="*/ 1376422 h 1437300"/>
              <a:gd name="connsiteX4" fmla="*/ 547780 w 1233970"/>
              <a:gd name="connsiteY4" fmla="*/ 1364515 h 1437300"/>
              <a:gd name="connsiteX5" fmla="*/ 604931 w 1233970"/>
              <a:gd name="connsiteY5" fmla="*/ 1328797 h 1437300"/>
              <a:gd name="connsiteX6" fmla="*/ 664462 w 1233970"/>
              <a:gd name="connsiteY6" fmla="*/ 1328796 h 1437300"/>
              <a:gd name="connsiteX7" fmla="*/ 643030 w 1233970"/>
              <a:gd name="connsiteY7" fmla="*/ 1295459 h 1437300"/>
              <a:gd name="connsiteX8" fmla="*/ 614456 w 1233970"/>
              <a:gd name="connsiteY8" fmla="*/ 1266884 h 1437300"/>
              <a:gd name="connsiteX9" fmla="*/ 678748 w 1233970"/>
              <a:gd name="connsiteY9" fmla="*/ 1271647 h 1437300"/>
              <a:gd name="connsiteX10" fmla="*/ 671605 w 1233970"/>
              <a:gd name="connsiteY10" fmla="*/ 1300221 h 1437300"/>
              <a:gd name="connsiteX11" fmla="*/ 690655 w 1233970"/>
              <a:gd name="connsiteY11" fmla="*/ 1312128 h 1437300"/>
              <a:gd name="connsiteX12" fmla="*/ 750186 w 1233970"/>
              <a:gd name="connsiteY12" fmla="*/ 1316890 h 1437300"/>
              <a:gd name="connsiteX13" fmla="*/ 824005 w 1233970"/>
              <a:gd name="connsiteY13" fmla="*/ 1326415 h 1437300"/>
              <a:gd name="connsiteX14" fmla="*/ 888300 w 1233970"/>
              <a:gd name="connsiteY14" fmla="*/ 1331178 h 1437300"/>
              <a:gd name="connsiteX15" fmla="*/ 935924 w 1233970"/>
              <a:gd name="connsiteY15" fmla="*/ 1333559 h 1437300"/>
              <a:gd name="connsiteX16" fmla="*/ 950212 w 1233970"/>
              <a:gd name="connsiteY16" fmla="*/ 1312127 h 1437300"/>
              <a:gd name="connsiteX17" fmla="*/ 985930 w 1233970"/>
              <a:gd name="connsiteY17" fmla="*/ 1290696 h 1437300"/>
              <a:gd name="connsiteX18" fmla="*/ 1016886 w 1233970"/>
              <a:gd name="connsiteY18" fmla="*/ 1259740 h 1437300"/>
              <a:gd name="connsiteX19" fmla="*/ 1033555 w 1233970"/>
              <a:gd name="connsiteY19" fmla="*/ 1216878 h 1437300"/>
              <a:gd name="connsiteX20" fmla="*/ 1059749 w 1233970"/>
              <a:gd name="connsiteY20" fmla="*/ 1150203 h 1437300"/>
              <a:gd name="connsiteX21" fmla="*/ 1066893 w 1233970"/>
              <a:gd name="connsiteY21" fmla="*/ 1121628 h 1437300"/>
              <a:gd name="connsiteX22" fmla="*/ 995455 w 1233970"/>
              <a:gd name="connsiteY22" fmla="*/ 1135915 h 1437300"/>
              <a:gd name="connsiteX23" fmla="*/ 1016887 w 1233970"/>
              <a:gd name="connsiteY23" fmla="*/ 1085909 h 1437300"/>
              <a:gd name="connsiteX24" fmla="*/ 1031174 w 1233970"/>
              <a:gd name="connsiteY24" fmla="*/ 1028759 h 1437300"/>
              <a:gd name="connsiteX25" fmla="*/ 1059748 w 1233970"/>
              <a:gd name="connsiteY25" fmla="*/ 971609 h 1437300"/>
              <a:gd name="connsiteX26" fmla="*/ 1116899 w 1233970"/>
              <a:gd name="connsiteY26" fmla="*/ 923984 h 1437300"/>
              <a:gd name="connsiteX27" fmla="*/ 1171668 w 1233970"/>
              <a:gd name="connsiteY27" fmla="*/ 859690 h 1437300"/>
              <a:gd name="connsiteX28" fmla="*/ 1205008 w 1233970"/>
              <a:gd name="connsiteY28" fmla="*/ 839361 h 1437300"/>
              <a:gd name="connsiteX29" fmla="*/ 1233580 w 1233970"/>
              <a:gd name="connsiteY29" fmla="*/ 831115 h 1437300"/>
              <a:gd name="connsiteX30" fmla="*/ 1183573 w 1233970"/>
              <a:gd name="connsiteY30" fmla="*/ 778728 h 1437300"/>
              <a:gd name="connsiteX31" fmla="*/ 1131187 w 1233970"/>
              <a:gd name="connsiteY31" fmla="*/ 745390 h 1437300"/>
              <a:gd name="connsiteX32" fmla="*/ 1085943 w 1233970"/>
              <a:gd name="connsiteY32" fmla="*/ 662046 h 1437300"/>
              <a:gd name="connsiteX33" fmla="*/ 1062130 w 1233970"/>
              <a:gd name="connsiteY33" fmla="*/ 609659 h 1437300"/>
              <a:gd name="connsiteX34" fmla="*/ 1028793 w 1233970"/>
              <a:gd name="connsiteY34" fmla="*/ 535840 h 1437300"/>
              <a:gd name="connsiteX35" fmla="*/ 990693 w 1233970"/>
              <a:gd name="connsiteY35" fmla="*/ 452496 h 1437300"/>
              <a:gd name="connsiteX36" fmla="*/ 966880 w 1233970"/>
              <a:gd name="connsiteY36" fmla="*/ 397728 h 1437300"/>
              <a:gd name="connsiteX37" fmla="*/ 945450 w 1233970"/>
              <a:gd name="connsiteY37" fmla="*/ 333434 h 1437300"/>
              <a:gd name="connsiteX38" fmla="*/ 924018 w 1233970"/>
              <a:gd name="connsiteY38" fmla="*/ 242946 h 1437300"/>
              <a:gd name="connsiteX39" fmla="*/ 897824 w 1233970"/>
              <a:gd name="connsiteY39" fmla="*/ 161985 h 1437300"/>
              <a:gd name="connsiteX40" fmla="*/ 869249 w 1233970"/>
              <a:gd name="connsiteY40" fmla="*/ 88166 h 1437300"/>
              <a:gd name="connsiteX41" fmla="*/ 821624 w 1233970"/>
              <a:gd name="connsiteY41" fmla="*/ 58 h 1437300"/>
              <a:gd name="connsiteX42" fmla="*/ 850199 w 1233970"/>
              <a:gd name="connsiteY42" fmla="*/ 84506 h 1437300"/>
              <a:gd name="connsiteX43" fmla="*/ 859724 w 1233970"/>
              <a:gd name="connsiteY43" fmla="*/ 148800 h 1437300"/>
              <a:gd name="connsiteX44" fmla="*/ 845437 w 1233970"/>
              <a:gd name="connsiteY44" fmla="*/ 207228 h 1437300"/>
              <a:gd name="connsiteX45" fmla="*/ 809718 w 1233970"/>
              <a:gd name="connsiteY45" fmla="*/ 297715 h 1437300"/>
              <a:gd name="connsiteX46" fmla="*/ 795430 w 1233970"/>
              <a:gd name="connsiteY46" fmla="*/ 354865 h 1437300"/>
              <a:gd name="connsiteX47" fmla="*/ 778762 w 1233970"/>
              <a:gd name="connsiteY47" fmla="*/ 395346 h 1437300"/>
              <a:gd name="connsiteX48" fmla="*/ 752568 w 1233970"/>
              <a:gd name="connsiteY48" fmla="*/ 445353 h 1437300"/>
              <a:gd name="connsiteX49" fmla="*/ 759712 w 1233970"/>
              <a:gd name="connsiteY49" fmla="*/ 481071 h 1437300"/>
              <a:gd name="connsiteX50" fmla="*/ 731136 w 1233970"/>
              <a:gd name="connsiteY50" fmla="*/ 483453 h 1437300"/>
              <a:gd name="connsiteX51" fmla="*/ 685893 w 1233970"/>
              <a:gd name="connsiteY51" fmla="*/ 519171 h 1437300"/>
              <a:gd name="connsiteX52" fmla="*/ 640649 w 1233970"/>
              <a:gd name="connsiteY52" fmla="*/ 562034 h 1437300"/>
              <a:gd name="connsiteX53" fmla="*/ 604930 w 1233970"/>
              <a:gd name="connsiteY53" fmla="*/ 604896 h 1437300"/>
              <a:gd name="connsiteX54" fmla="*/ 600168 w 1233970"/>
              <a:gd name="connsiteY54" fmla="*/ 612040 h 1437300"/>
              <a:gd name="connsiteX55" fmla="*/ 571593 w 1233970"/>
              <a:gd name="connsiteY55" fmla="*/ 628709 h 1437300"/>
              <a:gd name="connsiteX56" fmla="*/ 552543 w 1233970"/>
              <a:gd name="connsiteY56" fmla="*/ 638234 h 1437300"/>
              <a:gd name="connsiteX57" fmla="*/ 540637 w 1233970"/>
              <a:gd name="connsiteY57" fmla="*/ 645378 h 1437300"/>
              <a:gd name="connsiteX58" fmla="*/ 533493 w 1233970"/>
              <a:gd name="connsiteY58" fmla="*/ 647759 h 1437300"/>
              <a:gd name="connsiteX59" fmla="*/ 514443 w 1233970"/>
              <a:gd name="connsiteY59" fmla="*/ 662046 h 1437300"/>
              <a:gd name="connsiteX60" fmla="*/ 497774 w 1233970"/>
              <a:gd name="connsiteY60" fmla="*/ 676334 h 1437300"/>
              <a:gd name="connsiteX61" fmla="*/ 488249 w 1233970"/>
              <a:gd name="connsiteY61" fmla="*/ 714434 h 1437300"/>
              <a:gd name="connsiteX62" fmla="*/ 488249 w 1233970"/>
              <a:gd name="connsiteY62" fmla="*/ 831115 h 1437300"/>
              <a:gd name="connsiteX63" fmla="*/ 493012 w 1233970"/>
              <a:gd name="connsiteY63" fmla="*/ 864453 h 1437300"/>
              <a:gd name="connsiteX64" fmla="*/ 490630 w 1233970"/>
              <a:gd name="connsiteY64" fmla="*/ 897790 h 1437300"/>
              <a:gd name="connsiteX65" fmla="*/ 481105 w 1233970"/>
              <a:gd name="connsiteY65" fmla="*/ 895409 h 1437300"/>
              <a:gd name="connsiteX66" fmla="*/ 476343 w 1233970"/>
              <a:gd name="connsiteY66" fmla="*/ 888265 h 1437300"/>
              <a:gd name="connsiteX67" fmla="*/ 445387 w 1233970"/>
              <a:gd name="connsiteY67" fmla="*/ 878740 h 1437300"/>
              <a:gd name="connsiteX68" fmla="*/ 443005 w 1233970"/>
              <a:gd name="connsiteY68" fmla="*/ 871596 h 1437300"/>
              <a:gd name="connsiteX69" fmla="*/ 435862 w 1233970"/>
              <a:gd name="connsiteY69" fmla="*/ 845403 h 1437300"/>
              <a:gd name="connsiteX70" fmla="*/ 419193 w 1233970"/>
              <a:gd name="connsiteY70" fmla="*/ 854928 h 1437300"/>
              <a:gd name="connsiteX71" fmla="*/ 404905 w 1233970"/>
              <a:gd name="connsiteY71" fmla="*/ 859690 h 1437300"/>
              <a:gd name="connsiteX72" fmla="*/ 395380 w 1233970"/>
              <a:gd name="connsiteY72" fmla="*/ 869215 h 1437300"/>
              <a:gd name="connsiteX73" fmla="*/ 392999 w 1233970"/>
              <a:gd name="connsiteY73" fmla="*/ 876359 h 1437300"/>
              <a:gd name="connsiteX74" fmla="*/ 385855 w 1233970"/>
              <a:gd name="connsiteY74" fmla="*/ 885884 h 1437300"/>
              <a:gd name="connsiteX75" fmla="*/ 366805 w 1233970"/>
              <a:gd name="connsiteY75" fmla="*/ 902553 h 1437300"/>
              <a:gd name="connsiteX76" fmla="*/ 369187 w 1233970"/>
              <a:gd name="connsiteY76" fmla="*/ 938271 h 1437300"/>
              <a:gd name="connsiteX77" fmla="*/ 371568 w 1233970"/>
              <a:gd name="connsiteY77" fmla="*/ 945415 h 1437300"/>
              <a:gd name="connsiteX78" fmla="*/ 378712 w 1233970"/>
              <a:gd name="connsiteY78" fmla="*/ 950178 h 1437300"/>
              <a:gd name="connsiteX79" fmla="*/ 388237 w 1233970"/>
              <a:gd name="connsiteY79" fmla="*/ 966846 h 1437300"/>
              <a:gd name="connsiteX80" fmla="*/ 390618 w 1233970"/>
              <a:gd name="connsiteY80" fmla="*/ 976371 h 1437300"/>
              <a:gd name="connsiteX81" fmla="*/ 397762 w 1233970"/>
              <a:gd name="connsiteY81" fmla="*/ 988278 h 1437300"/>
              <a:gd name="connsiteX82" fmla="*/ 404905 w 1233970"/>
              <a:gd name="connsiteY82" fmla="*/ 1023996 h 1437300"/>
              <a:gd name="connsiteX83" fmla="*/ 402524 w 1233970"/>
              <a:gd name="connsiteY83" fmla="*/ 1040665 h 1437300"/>
              <a:gd name="connsiteX84" fmla="*/ 376330 w 1233970"/>
              <a:gd name="connsiteY84" fmla="*/ 1033521 h 1437300"/>
              <a:gd name="connsiteX85" fmla="*/ 340612 w 1233970"/>
              <a:gd name="connsiteY85" fmla="*/ 1000184 h 1437300"/>
              <a:gd name="connsiteX86" fmla="*/ 304893 w 1233970"/>
              <a:gd name="connsiteY86" fmla="*/ 1007328 h 1437300"/>
              <a:gd name="connsiteX87" fmla="*/ 292987 w 1233970"/>
              <a:gd name="connsiteY87" fmla="*/ 1019234 h 1437300"/>
              <a:gd name="connsiteX88" fmla="*/ 283462 w 1233970"/>
              <a:gd name="connsiteY88" fmla="*/ 1057334 h 1437300"/>
              <a:gd name="connsiteX89" fmla="*/ 257268 w 1233970"/>
              <a:gd name="connsiteY89" fmla="*/ 1052571 h 1437300"/>
              <a:gd name="connsiteX90" fmla="*/ 233455 w 1233970"/>
              <a:gd name="connsiteY90" fmla="*/ 1023996 h 1437300"/>
              <a:gd name="connsiteX91" fmla="*/ 204880 w 1233970"/>
              <a:gd name="connsiteY91" fmla="*/ 1007328 h 1437300"/>
              <a:gd name="connsiteX92" fmla="*/ 164399 w 1233970"/>
              <a:gd name="connsiteY92" fmla="*/ 1000184 h 1437300"/>
              <a:gd name="connsiteX93" fmla="*/ 109630 w 1233970"/>
              <a:gd name="connsiteY93" fmla="*/ 978753 h 1437300"/>
              <a:gd name="connsiteX94" fmla="*/ 57243 w 1233970"/>
              <a:gd name="connsiteY94" fmla="*/ 985896 h 1437300"/>
              <a:gd name="connsiteX95" fmla="*/ 14380 w 1233970"/>
              <a:gd name="connsiteY95" fmla="*/ 1033521 h 1437300"/>
              <a:gd name="connsiteX96" fmla="*/ 7237 w 1233970"/>
              <a:gd name="connsiteY96" fmla="*/ 1081146 h 1437300"/>
              <a:gd name="connsiteX97" fmla="*/ 93 w 1233970"/>
              <a:gd name="connsiteY97" fmla="*/ 1135915 h 1437300"/>
              <a:gd name="connsiteX98" fmla="*/ 9619 w 1233970"/>
              <a:gd name="connsiteY98" fmla="*/ 1202590 h 1437300"/>
              <a:gd name="connsiteX99" fmla="*/ 73912 w 1233970"/>
              <a:gd name="connsiteY99" fmla="*/ 1250215 h 1437300"/>
              <a:gd name="connsiteX100" fmla="*/ 135824 w 1233970"/>
              <a:gd name="connsiteY100" fmla="*/ 1276409 h 1437300"/>
              <a:gd name="connsiteX101" fmla="*/ 221549 w 1233970"/>
              <a:gd name="connsiteY101" fmla="*/ 1285934 h 1437300"/>
              <a:gd name="connsiteX102" fmla="*/ 240599 w 1233970"/>
              <a:gd name="connsiteY102" fmla="*/ 1316890 h 1437300"/>
              <a:gd name="connsiteX103" fmla="*/ 273937 w 1233970"/>
              <a:gd name="connsiteY103" fmla="*/ 1350228 h 1437300"/>
              <a:gd name="connsiteX104" fmla="*/ 340612 w 1233970"/>
              <a:gd name="connsiteY104" fmla="*/ 1345465 h 1437300"/>
              <a:gd name="connsiteX105" fmla="*/ 364424 w 1233970"/>
              <a:gd name="connsiteY105" fmla="*/ 1350228 h 1437300"/>
              <a:gd name="connsiteX106" fmla="*/ 371568 w 1233970"/>
              <a:gd name="connsiteY106" fmla="*/ 1383565 h 1437300"/>
              <a:gd name="connsiteX107" fmla="*/ 378712 w 1233970"/>
              <a:gd name="connsiteY107" fmla="*/ 1412140 h 1437300"/>
              <a:gd name="connsiteX108" fmla="*/ 378712 w 1233970"/>
              <a:gd name="connsiteY108" fmla="*/ 1435953 h 1437300"/>
              <a:gd name="connsiteX0" fmla="*/ 378712 w 1233970"/>
              <a:gd name="connsiteY0" fmla="*/ 1435953 h 1437300"/>
              <a:gd name="connsiteX1" fmla="*/ 409668 w 1233970"/>
              <a:gd name="connsiteY1" fmla="*/ 1431190 h 1437300"/>
              <a:gd name="connsiteX2" fmla="*/ 445387 w 1233970"/>
              <a:gd name="connsiteY2" fmla="*/ 1404996 h 1437300"/>
              <a:gd name="connsiteX3" fmla="*/ 497774 w 1233970"/>
              <a:gd name="connsiteY3" fmla="*/ 1376422 h 1437300"/>
              <a:gd name="connsiteX4" fmla="*/ 547780 w 1233970"/>
              <a:gd name="connsiteY4" fmla="*/ 1364515 h 1437300"/>
              <a:gd name="connsiteX5" fmla="*/ 604931 w 1233970"/>
              <a:gd name="connsiteY5" fmla="*/ 1328797 h 1437300"/>
              <a:gd name="connsiteX6" fmla="*/ 664462 w 1233970"/>
              <a:gd name="connsiteY6" fmla="*/ 1328796 h 1437300"/>
              <a:gd name="connsiteX7" fmla="*/ 643030 w 1233970"/>
              <a:gd name="connsiteY7" fmla="*/ 1295459 h 1437300"/>
              <a:gd name="connsiteX8" fmla="*/ 614456 w 1233970"/>
              <a:gd name="connsiteY8" fmla="*/ 1266884 h 1437300"/>
              <a:gd name="connsiteX9" fmla="*/ 678748 w 1233970"/>
              <a:gd name="connsiteY9" fmla="*/ 1271647 h 1437300"/>
              <a:gd name="connsiteX10" fmla="*/ 671605 w 1233970"/>
              <a:gd name="connsiteY10" fmla="*/ 1300221 h 1437300"/>
              <a:gd name="connsiteX11" fmla="*/ 690655 w 1233970"/>
              <a:gd name="connsiteY11" fmla="*/ 1312128 h 1437300"/>
              <a:gd name="connsiteX12" fmla="*/ 750186 w 1233970"/>
              <a:gd name="connsiteY12" fmla="*/ 1316890 h 1437300"/>
              <a:gd name="connsiteX13" fmla="*/ 824005 w 1233970"/>
              <a:gd name="connsiteY13" fmla="*/ 1326415 h 1437300"/>
              <a:gd name="connsiteX14" fmla="*/ 888300 w 1233970"/>
              <a:gd name="connsiteY14" fmla="*/ 1331178 h 1437300"/>
              <a:gd name="connsiteX15" fmla="*/ 935924 w 1233970"/>
              <a:gd name="connsiteY15" fmla="*/ 1333559 h 1437300"/>
              <a:gd name="connsiteX16" fmla="*/ 950212 w 1233970"/>
              <a:gd name="connsiteY16" fmla="*/ 1312127 h 1437300"/>
              <a:gd name="connsiteX17" fmla="*/ 985930 w 1233970"/>
              <a:gd name="connsiteY17" fmla="*/ 1290696 h 1437300"/>
              <a:gd name="connsiteX18" fmla="*/ 1016886 w 1233970"/>
              <a:gd name="connsiteY18" fmla="*/ 1259740 h 1437300"/>
              <a:gd name="connsiteX19" fmla="*/ 1033555 w 1233970"/>
              <a:gd name="connsiteY19" fmla="*/ 1216878 h 1437300"/>
              <a:gd name="connsiteX20" fmla="*/ 1059749 w 1233970"/>
              <a:gd name="connsiteY20" fmla="*/ 1150203 h 1437300"/>
              <a:gd name="connsiteX21" fmla="*/ 1066893 w 1233970"/>
              <a:gd name="connsiteY21" fmla="*/ 1121628 h 1437300"/>
              <a:gd name="connsiteX22" fmla="*/ 995455 w 1233970"/>
              <a:gd name="connsiteY22" fmla="*/ 1135915 h 1437300"/>
              <a:gd name="connsiteX23" fmla="*/ 1016887 w 1233970"/>
              <a:gd name="connsiteY23" fmla="*/ 1085909 h 1437300"/>
              <a:gd name="connsiteX24" fmla="*/ 1031174 w 1233970"/>
              <a:gd name="connsiteY24" fmla="*/ 1028759 h 1437300"/>
              <a:gd name="connsiteX25" fmla="*/ 1059748 w 1233970"/>
              <a:gd name="connsiteY25" fmla="*/ 971609 h 1437300"/>
              <a:gd name="connsiteX26" fmla="*/ 1116899 w 1233970"/>
              <a:gd name="connsiteY26" fmla="*/ 923984 h 1437300"/>
              <a:gd name="connsiteX27" fmla="*/ 1171668 w 1233970"/>
              <a:gd name="connsiteY27" fmla="*/ 859690 h 1437300"/>
              <a:gd name="connsiteX28" fmla="*/ 1205008 w 1233970"/>
              <a:gd name="connsiteY28" fmla="*/ 839361 h 1437300"/>
              <a:gd name="connsiteX29" fmla="*/ 1233580 w 1233970"/>
              <a:gd name="connsiteY29" fmla="*/ 831115 h 1437300"/>
              <a:gd name="connsiteX30" fmla="*/ 1183573 w 1233970"/>
              <a:gd name="connsiteY30" fmla="*/ 778728 h 1437300"/>
              <a:gd name="connsiteX31" fmla="*/ 1131187 w 1233970"/>
              <a:gd name="connsiteY31" fmla="*/ 745390 h 1437300"/>
              <a:gd name="connsiteX32" fmla="*/ 1085943 w 1233970"/>
              <a:gd name="connsiteY32" fmla="*/ 662046 h 1437300"/>
              <a:gd name="connsiteX33" fmla="*/ 1062130 w 1233970"/>
              <a:gd name="connsiteY33" fmla="*/ 609659 h 1437300"/>
              <a:gd name="connsiteX34" fmla="*/ 1028793 w 1233970"/>
              <a:gd name="connsiteY34" fmla="*/ 535840 h 1437300"/>
              <a:gd name="connsiteX35" fmla="*/ 990693 w 1233970"/>
              <a:gd name="connsiteY35" fmla="*/ 452496 h 1437300"/>
              <a:gd name="connsiteX36" fmla="*/ 966880 w 1233970"/>
              <a:gd name="connsiteY36" fmla="*/ 397728 h 1437300"/>
              <a:gd name="connsiteX37" fmla="*/ 945450 w 1233970"/>
              <a:gd name="connsiteY37" fmla="*/ 333434 h 1437300"/>
              <a:gd name="connsiteX38" fmla="*/ 924018 w 1233970"/>
              <a:gd name="connsiteY38" fmla="*/ 242946 h 1437300"/>
              <a:gd name="connsiteX39" fmla="*/ 897824 w 1233970"/>
              <a:gd name="connsiteY39" fmla="*/ 161985 h 1437300"/>
              <a:gd name="connsiteX40" fmla="*/ 869249 w 1233970"/>
              <a:gd name="connsiteY40" fmla="*/ 88166 h 1437300"/>
              <a:gd name="connsiteX41" fmla="*/ 821624 w 1233970"/>
              <a:gd name="connsiteY41" fmla="*/ 58 h 1437300"/>
              <a:gd name="connsiteX42" fmla="*/ 850199 w 1233970"/>
              <a:gd name="connsiteY42" fmla="*/ 84506 h 1437300"/>
              <a:gd name="connsiteX43" fmla="*/ 859724 w 1233970"/>
              <a:gd name="connsiteY43" fmla="*/ 148800 h 1437300"/>
              <a:gd name="connsiteX44" fmla="*/ 845437 w 1233970"/>
              <a:gd name="connsiteY44" fmla="*/ 207228 h 1437300"/>
              <a:gd name="connsiteX45" fmla="*/ 809718 w 1233970"/>
              <a:gd name="connsiteY45" fmla="*/ 297715 h 1437300"/>
              <a:gd name="connsiteX46" fmla="*/ 795430 w 1233970"/>
              <a:gd name="connsiteY46" fmla="*/ 354865 h 1437300"/>
              <a:gd name="connsiteX47" fmla="*/ 778762 w 1233970"/>
              <a:gd name="connsiteY47" fmla="*/ 395346 h 1437300"/>
              <a:gd name="connsiteX48" fmla="*/ 752568 w 1233970"/>
              <a:gd name="connsiteY48" fmla="*/ 445353 h 1437300"/>
              <a:gd name="connsiteX49" fmla="*/ 759712 w 1233970"/>
              <a:gd name="connsiteY49" fmla="*/ 481071 h 1437300"/>
              <a:gd name="connsiteX50" fmla="*/ 731136 w 1233970"/>
              <a:gd name="connsiteY50" fmla="*/ 483453 h 1437300"/>
              <a:gd name="connsiteX51" fmla="*/ 685893 w 1233970"/>
              <a:gd name="connsiteY51" fmla="*/ 519171 h 1437300"/>
              <a:gd name="connsiteX52" fmla="*/ 640649 w 1233970"/>
              <a:gd name="connsiteY52" fmla="*/ 562034 h 1437300"/>
              <a:gd name="connsiteX53" fmla="*/ 604930 w 1233970"/>
              <a:gd name="connsiteY53" fmla="*/ 604896 h 1437300"/>
              <a:gd name="connsiteX54" fmla="*/ 600168 w 1233970"/>
              <a:gd name="connsiteY54" fmla="*/ 612040 h 1437300"/>
              <a:gd name="connsiteX55" fmla="*/ 571593 w 1233970"/>
              <a:gd name="connsiteY55" fmla="*/ 628709 h 1437300"/>
              <a:gd name="connsiteX56" fmla="*/ 552543 w 1233970"/>
              <a:gd name="connsiteY56" fmla="*/ 638234 h 1437300"/>
              <a:gd name="connsiteX57" fmla="*/ 540637 w 1233970"/>
              <a:gd name="connsiteY57" fmla="*/ 645378 h 1437300"/>
              <a:gd name="connsiteX58" fmla="*/ 533493 w 1233970"/>
              <a:gd name="connsiteY58" fmla="*/ 647759 h 1437300"/>
              <a:gd name="connsiteX59" fmla="*/ 514443 w 1233970"/>
              <a:gd name="connsiteY59" fmla="*/ 662046 h 1437300"/>
              <a:gd name="connsiteX60" fmla="*/ 497774 w 1233970"/>
              <a:gd name="connsiteY60" fmla="*/ 676334 h 1437300"/>
              <a:gd name="connsiteX61" fmla="*/ 488249 w 1233970"/>
              <a:gd name="connsiteY61" fmla="*/ 714434 h 1437300"/>
              <a:gd name="connsiteX62" fmla="*/ 488249 w 1233970"/>
              <a:gd name="connsiteY62" fmla="*/ 831115 h 1437300"/>
              <a:gd name="connsiteX63" fmla="*/ 493012 w 1233970"/>
              <a:gd name="connsiteY63" fmla="*/ 864453 h 1437300"/>
              <a:gd name="connsiteX64" fmla="*/ 490630 w 1233970"/>
              <a:gd name="connsiteY64" fmla="*/ 897790 h 1437300"/>
              <a:gd name="connsiteX65" fmla="*/ 481105 w 1233970"/>
              <a:gd name="connsiteY65" fmla="*/ 895409 h 1437300"/>
              <a:gd name="connsiteX66" fmla="*/ 476343 w 1233970"/>
              <a:gd name="connsiteY66" fmla="*/ 888265 h 1437300"/>
              <a:gd name="connsiteX67" fmla="*/ 445387 w 1233970"/>
              <a:gd name="connsiteY67" fmla="*/ 878740 h 1437300"/>
              <a:gd name="connsiteX68" fmla="*/ 443005 w 1233970"/>
              <a:gd name="connsiteY68" fmla="*/ 871596 h 1437300"/>
              <a:gd name="connsiteX69" fmla="*/ 435862 w 1233970"/>
              <a:gd name="connsiteY69" fmla="*/ 845403 h 1437300"/>
              <a:gd name="connsiteX70" fmla="*/ 419193 w 1233970"/>
              <a:gd name="connsiteY70" fmla="*/ 854928 h 1437300"/>
              <a:gd name="connsiteX71" fmla="*/ 404905 w 1233970"/>
              <a:gd name="connsiteY71" fmla="*/ 859690 h 1437300"/>
              <a:gd name="connsiteX72" fmla="*/ 395380 w 1233970"/>
              <a:gd name="connsiteY72" fmla="*/ 869215 h 1437300"/>
              <a:gd name="connsiteX73" fmla="*/ 392999 w 1233970"/>
              <a:gd name="connsiteY73" fmla="*/ 876359 h 1437300"/>
              <a:gd name="connsiteX74" fmla="*/ 385855 w 1233970"/>
              <a:gd name="connsiteY74" fmla="*/ 885884 h 1437300"/>
              <a:gd name="connsiteX75" fmla="*/ 366805 w 1233970"/>
              <a:gd name="connsiteY75" fmla="*/ 902553 h 1437300"/>
              <a:gd name="connsiteX76" fmla="*/ 369187 w 1233970"/>
              <a:gd name="connsiteY76" fmla="*/ 938271 h 1437300"/>
              <a:gd name="connsiteX77" fmla="*/ 371568 w 1233970"/>
              <a:gd name="connsiteY77" fmla="*/ 945415 h 1437300"/>
              <a:gd name="connsiteX78" fmla="*/ 378712 w 1233970"/>
              <a:gd name="connsiteY78" fmla="*/ 950178 h 1437300"/>
              <a:gd name="connsiteX79" fmla="*/ 388237 w 1233970"/>
              <a:gd name="connsiteY79" fmla="*/ 966846 h 1437300"/>
              <a:gd name="connsiteX80" fmla="*/ 390618 w 1233970"/>
              <a:gd name="connsiteY80" fmla="*/ 976371 h 1437300"/>
              <a:gd name="connsiteX81" fmla="*/ 397762 w 1233970"/>
              <a:gd name="connsiteY81" fmla="*/ 988278 h 1437300"/>
              <a:gd name="connsiteX82" fmla="*/ 404905 w 1233970"/>
              <a:gd name="connsiteY82" fmla="*/ 1023996 h 1437300"/>
              <a:gd name="connsiteX83" fmla="*/ 402524 w 1233970"/>
              <a:gd name="connsiteY83" fmla="*/ 1040665 h 1437300"/>
              <a:gd name="connsiteX84" fmla="*/ 376330 w 1233970"/>
              <a:gd name="connsiteY84" fmla="*/ 1033521 h 1437300"/>
              <a:gd name="connsiteX85" fmla="*/ 354900 w 1233970"/>
              <a:gd name="connsiteY85" fmla="*/ 1002565 h 1437300"/>
              <a:gd name="connsiteX86" fmla="*/ 304893 w 1233970"/>
              <a:gd name="connsiteY86" fmla="*/ 1007328 h 1437300"/>
              <a:gd name="connsiteX87" fmla="*/ 292987 w 1233970"/>
              <a:gd name="connsiteY87" fmla="*/ 1019234 h 1437300"/>
              <a:gd name="connsiteX88" fmla="*/ 283462 w 1233970"/>
              <a:gd name="connsiteY88" fmla="*/ 1057334 h 1437300"/>
              <a:gd name="connsiteX89" fmla="*/ 257268 w 1233970"/>
              <a:gd name="connsiteY89" fmla="*/ 1052571 h 1437300"/>
              <a:gd name="connsiteX90" fmla="*/ 233455 w 1233970"/>
              <a:gd name="connsiteY90" fmla="*/ 1023996 h 1437300"/>
              <a:gd name="connsiteX91" fmla="*/ 204880 w 1233970"/>
              <a:gd name="connsiteY91" fmla="*/ 1007328 h 1437300"/>
              <a:gd name="connsiteX92" fmla="*/ 164399 w 1233970"/>
              <a:gd name="connsiteY92" fmla="*/ 1000184 h 1437300"/>
              <a:gd name="connsiteX93" fmla="*/ 109630 w 1233970"/>
              <a:gd name="connsiteY93" fmla="*/ 978753 h 1437300"/>
              <a:gd name="connsiteX94" fmla="*/ 57243 w 1233970"/>
              <a:gd name="connsiteY94" fmla="*/ 985896 h 1437300"/>
              <a:gd name="connsiteX95" fmla="*/ 14380 w 1233970"/>
              <a:gd name="connsiteY95" fmla="*/ 1033521 h 1437300"/>
              <a:gd name="connsiteX96" fmla="*/ 7237 w 1233970"/>
              <a:gd name="connsiteY96" fmla="*/ 1081146 h 1437300"/>
              <a:gd name="connsiteX97" fmla="*/ 93 w 1233970"/>
              <a:gd name="connsiteY97" fmla="*/ 1135915 h 1437300"/>
              <a:gd name="connsiteX98" fmla="*/ 9619 w 1233970"/>
              <a:gd name="connsiteY98" fmla="*/ 1202590 h 1437300"/>
              <a:gd name="connsiteX99" fmla="*/ 73912 w 1233970"/>
              <a:gd name="connsiteY99" fmla="*/ 1250215 h 1437300"/>
              <a:gd name="connsiteX100" fmla="*/ 135824 w 1233970"/>
              <a:gd name="connsiteY100" fmla="*/ 1276409 h 1437300"/>
              <a:gd name="connsiteX101" fmla="*/ 221549 w 1233970"/>
              <a:gd name="connsiteY101" fmla="*/ 1285934 h 1437300"/>
              <a:gd name="connsiteX102" fmla="*/ 240599 w 1233970"/>
              <a:gd name="connsiteY102" fmla="*/ 1316890 h 1437300"/>
              <a:gd name="connsiteX103" fmla="*/ 273937 w 1233970"/>
              <a:gd name="connsiteY103" fmla="*/ 1350228 h 1437300"/>
              <a:gd name="connsiteX104" fmla="*/ 340612 w 1233970"/>
              <a:gd name="connsiteY104" fmla="*/ 1345465 h 1437300"/>
              <a:gd name="connsiteX105" fmla="*/ 364424 w 1233970"/>
              <a:gd name="connsiteY105" fmla="*/ 1350228 h 1437300"/>
              <a:gd name="connsiteX106" fmla="*/ 371568 w 1233970"/>
              <a:gd name="connsiteY106" fmla="*/ 1383565 h 1437300"/>
              <a:gd name="connsiteX107" fmla="*/ 378712 w 1233970"/>
              <a:gd name="connsiteY107" fmla="*/ 1412140 h 1437300"/>
              <a:gd name="connsiteX108" fmla="*/ 378712 w 1233970"/>
              <a:gd name="connsiteY108" fmla="*/ 1435953 h 1437300"/>
              <a:gd name="connsiteX0" fmla="*/ 378712 w 1233970"/>
              <a:gd name="connsiteY0" fmla="*/ 1435953 h 1437300"/>
              <a:gd name="connsiteX1" fmla="*/ 409668 w 1233970"/>
              <a:gd name="connsiteY1" fmla="*/ 1431190 h 1437300"/>
              <a:gd name="connsiteX2" fmla="*/ 445387 w 1233970"/>
              <a:gd name="connsiteY2" fmla="*/ 1404996 h 1437300"/>
              <a:gd name="connsiteX3" fmla="*/ 497774 w 1233970"/>
              <a:gd name="connsiteY3" fmla="*/ 1376422 h 1437300"/>
              <a:gd name="connsiteX4" fmla="*/ 547780 w 1233970"/>
              <a:gd name="connsiteY4" fmla="*/ 1364515 h 1437300"/>
              <a:gd name="connsiteX5" fmla="*/ 604931 w 1233970"/>
              <a:gd name="connsiteY5" fmla="*/ 1328797 h 1437300"/>
              <a:gd name="connsiteX6" fmla="*/ 664462 w 1233970"/>
              <a:gd name="connsiteY6" fmla="*/ 1328796 h 1437300"/>
              <a:gd name="connsiteX7" fmla="*/ 643030 w 1233970"/>
              <a:gd name="connsiteY7" fmla="*/ 1295459 h 1437300"/>
              <a:gd name="connsiteX8" fmla="*/ 614456 w 1233970"/>
              <a:gd name="connsiteY8" fmla="*/ 1266884 h 1437300"/>
              <a:gd name="connsiteX9" fmla="*/ 678748 w 1233970"/>
              <a:gd name="connsiteY9" fmla="*/ 1271647 h 1437300"/>
              <a:gd name="connsiteX10" fmla="*/ 671605 w 1233970"/>
              <a:gd name="connsiteY10" fmla="*/ 1300221 h 1437300"/>
              <a:gd name="connsiteX11" fmla="*/ 690655 w 1233970"/>
              <a:gd name="connsiteY11" fmla="*/ 1312128 h 1437300"/>
              <a:gd name="connsiteX12" fmla="*/ 750186 w 1233970"/>
              <a:gd name="connsiteY12" fmla="*/ 1316890 h 1437300"/>
              <a:gd name="connsiteX13" fmla="*/ 824005 w 1233970"/>
              <a:gd name="connsiteY13" fmla="*/ 1326415 h 1437300"/>
              <a:gd name="connsiteX14" fmla="*/ 888300 w 1233970"/>
              <a:gd name="connsiteY14" fmla="*/ 1331178 h 1437300"/>
              <a:gd name="connsiteX15" fmla="*/ 935924 w 1233970"/>
              <a:gd name="connsiteY15" fmla="*/ 1333559 h 1437300"/>
              <a:gd name="connsiteX16" fmla="*/ 950212 w 1233970"/>
              <a:gd name="connsiteY16" fmla="*/ 1312127 h 1437300"/>
              <a:gd name="connsiteX17" fmla="*/ 985930 w 1233970"/>
              <a:gd name="connsiteY17" fmla="*/ 1290696 h 1437300"/>
              <a:gd name="connsiteX18" fmla="*/ 1016886 w 1233970"/>
              <a:gd name="connsiteY18" fmla="*/ 1259740 h 1437300"/>
              <a:gd name="connsiteX19" fmla="*/ 1033555 w 1233970"/>
              <a:gd name="connsiteY19" fmla="*/ 1216878 h 1437300"/>
              <a:gd name="connsiteX20" fmla="*/ 1059749 w 1233970"/>
              <a:gd name="connsiteY20" fmla="*/ 1150203 h 1437300"/>
              <a:gd name="connsiteX21" fmla="*/ 1066893 w 1233970"/>
              <a:gd name="connsiteY21" fmla="*/ 1121628 h 1437300"/>
              <a:gd name="connsiteX22" fmla="*/ 995455 w 1233970"/>
              <a:gd name="connsiteY22" fmla="*/ 1135915 h 1437300"/>
              <a:gd name="connsiteX23" fmla="*/ 1016887 w 1233970"/>
              <a:gd name="connsiteY23" fmla="*/ 1085909 h 1437300"/>
              <a:gd name="connsiteX24" fmla="*/ 1031174 w 1233970"/>
              <a:gd name="connsiteY24" fmla="*/ 1028759 h 1437300"/>
              <a:gd name="connsiteX25" fmla="*/ 1059748 w 1233970"/>
              <a:gd name="connsiteY25" fmla="*/ 971609 h 1437300"/>
              <a:gd name="connsiteX26" fmla="*/ 1116899 w 1233970"/>
              <a:gd name="connsiteY26" fmla="*/ 923984 h 1437300"/>
              <a:gd name="connsiteX27" fmla="*/ 1171668 w 1233970"/>
              <a:gd name="connsiteY27" fmla="*/ 859690 h 1437300"/>
              <a:gd name="connsiteX28" fmla="*/ 1205008 w 1233970"/>
              <a:gd name="connsiteY28" fmla="*/ 839361 h 1437300"/>
              <a:gd name="connsiteX29" fmla="*/ 1233580 w 1233970"/>
              <a:gd name="connsiteY29" fmla="*/ 831115 h 1437300"/>
              <a:gd name="connsiteX30" fmla="*/ 1183573 w 1233970"/>
              <a:gd name="connsiteY30" fmla="*/ 778728 h 1437300"/>
              <a:gd name="connsiteX31" fmla="*/ 1131187 w 1233970"/>
              <a:gd name="connsiteY31" fmla="*/ 745390 h 1437300"/>
              <a:gd name="connsiteX32" fmla="*/ 1085943 w 1233970"/>
              <a:gd name="connsiteY32" fmla="*/ 662046 h 1437300"/>
              <a:gd name="connsiteX33" fmla="*/ 1062130 w 1233970"/>
              <a:gd name="connsiteY33" fmla="*/ 609659 h 1437300"/>
              <a:gd name="connsiteX34" fmla="*/ 1028793 w 1233970"/>
              <a:gd name="connsiteY34" fmla="*/ 535840 h 1437300"/>
              <a:gd name="connsiteX35" fmla="*/ 990693 w 1233970"/>
              <a:gd name="connsiteY35" fmla="*/ 452496 h 1437300"/>
              <a:gd name="connsiteX36" fmla="*/ 966880 w 1233970"/>
              <a:gd name="connsiteY36" fmla="*/ 397728 h 1437300"/>
              <a:gd name="connsiteX37" fmla="*/ 945450 w 1233970"/>
              <a:gd name="connsiteY37" fmla="*/ 333434 h 1437300"/>
              <a:gd name="connsiteX38" fmla="*/ 924018 w 1233970"/>
              <a:gd name="connsiteY38" fmla="*/ 242946 h 1437300"/>
              <a:gd name="connsiteX39" fmla="*/ 897824 w 1233970"/>
              <a:gd name="connsiteY39" fmla="*/ 161985 h 1437300"/>
              <a:gd name="connsiteX40" fmla="*/ 869249 w 1233970"/>
              <a:gd name="connsiteY40" fmla="*/ 88166 h 1437300"/>
              <a:gd name="connsiteX41" fmla="*/ 821624 w 1233970"/>
              <a:gd name="connsiteY41" fmla="*/ 58 h 1437300"/>
              <a:gd name="connsiteX42" fmla="*/ 850199 w 1233970"/>
              <a:gd name="connsiteY42" fmla="*/ 84506 h 1437300"/>
              <a:gd name="connsiteX43" fmla="*/ 859724 w 1233970"/>
              <a:gd name="connsiteY43" fmla="*/ 148800 h 1437300"/>
              <a:gd name="connsiteX44" fmla="*/ 845437 w 1233970"/>
              <a:gd name="connsiteY44" fmla="*/ 207228 h 1437300"/>
              <a:gd name="connsiteX45" fmla="*/ 809718 w 1233970"/>
              <a:gd name="connsiteY45" fmla="*/ 297715 h 1437300"/>
              <a:gd name="connsiteX46" fmla="*/ 795430 w 1233970"/>
              <a:gd name="connsiteY46" fmla="*/ 354865 h 1437300"/>
              <a:gd name="connsiteX47" fmla="*/ 778762 w 1233970"/>
              <a:gd name="connsiteY47" fmla="*/ 395346 h 1437300"/>
              <a:gd name="connsiteX48" fmla="*/ 752568 w 1233970"/>
              <a:gd name="connsiteY48" fmla="*/ 445353 h 1437300"/>
              <a:gd name="connsiteX49" fmla="*/ 759712 w 1233970"/>
              <a:gd name="connsiteY49" fmla="*/ 481071 h 1437300"/>
              <a:gd name="connsiteX50" fmla="*/ 731136 w 1233970"/>
              <a:gd name="connsiteY50" fmla="*/ 483453 h 1437300"/>
              <a:gd name="connsiteX51" fmla="*/ 685893 w 1233970"/>
              <a:gd name="connsiteY51" fmla="*/ 519171 h 1437300"/>
              <a:gd name="connsiteX52" fmla="*/ 640649 w 1233970"/>
              <a:gd name="connsiteY52" fmla="*/ 562034 h 1437300"/>
              <a:gd name="connsiteX53" fmla="*/ 604930 w 1233970"/>
              <a:gd name="connsiteY53" fmla="*/ 604896 h 1437300"/>
              <a:gd name="connsiteX54" fmla="*/ 600168 w 1233970"/>
              <a:gd name="connsiteY54" fmla="*/ 612040 h 1437300"/>
              <a:gd name="connsiteX55" fmla="*/ 571593 w 1233970"/>
              <a:gd name="connsiteY55" fmla="*/ 628709 h 1437300"/>
              <a:gd name="connsiteX56" fmla="*/ 552543 w 1233970"/>
              <a:gd name="connsiteY56" fmla="*/ 638234 h 1437300"/>
              <a:gd name="connsiteX57" fmla="*/ 540637 w 1233970"/>
              <a:gd name="connsiteY57" fmla="*/ 645378 h 1437300"/>
              <a:gd name="connsiteX58" fmla="*/ 533493 w 1233970"/>
              <a:gd name="connsiteY58" fmla="*/ 647759 h 1437300"/>
              <a:gd name="connsiteX59" fmla="*/ 514443 w 1233970"/>
              <a:gd name="connsiteY59" fmla="*/ 662046 h 1437300"/>
              <a:gd name="connsiteX60" fmla="*/ 497774 w 1233970"/>
              <a:gd name="connsiteY60" fmla="*/ 676334 h 1437300"/>
              <a:gd name="connsiteX61" fmla="*/ 488249 w 1233970"/>
              <a:gd name="connsiteY61" fmla="*/ 714434 h 1437300"/>
              <a:gd name="connsiteX62" fmla="*/ 488249 w 1233970"/>
              <a:gd name="connsiteY62" fmla="*/ 831115 h 1437300"/>
              <a:gd name="connsiteX63" fmla="*/ 493012 w 1233970"/>
              <a:gd name="connsiteY63" fmla="*/ 864453 h 1437300"/>
              <a:gd name="connsiteX64" fmla="*/ 490630 w 1233970"/>
              <a:gd name="connsiteY64" fmla="*/ 897790 h 1437300"/>
              <a:gd name="connsiteX65" fmla="*/ 481105 w 1233970"/>
              <a:gd name="connsiteY65" fmla="*/ 895409 h 1437300"/>
              <a:gd name="connsiteX66" fmla="*/ 476343 w 1233970"/>
              <a:gd name="connsiteY66" fmla="*/ 888265 h 1437300"/>
              <a:gd name="connsiteX67" fmla="*/ 445387 w 1233970"/>
              <a:gd name="connsiteY67" fmla="*/ 878740 h 1437300"/>
              <a:gd name="connsiteX68" fmla="*/ 443005 w 1233970"/>
              <a:gd name="connsiteY68" fmla="*/ 871596 h 1437300"/>
              <a:gd name="connsiteX69" fmla="*/ 435862 w 1233970"/>
              <a:gd name="connsiteY69" fmla="*/ 845403 h 1437300"/>
              <a:gd name="connsiteX70" fmla="*/ 419193 w 1233970"/>
              <a:gd name="connsiteY70" fmla="*/ 854928 h 1437300"/>
              <a:gd name="connsiteX71" fmla="*/ 404905 w 1233970"/>
              <a:gd name="connsiteY71" fmla="*/ 859690 h 1437300"/>
              <a:gd name="connsiteX72" fmla="*/ 395380 w 1233970"/>
              <a:gd name="connsiteY72" fmla="*/ 869215 h 1437300"/>
              <a:gd name="connsiteX73" fmla="*/ 392999 w 1233970"/>
              <a:gd name="connsiteY73" fmla="*/ 876359 h 1437300"/>
              <a:gd name="connsiteX74" fmla="*/ 385855 w 1233970"/>
              <a:gd name="connsiteY74" fmla="*/ 885884 h 1437300"/>
              <a:gd name="connsiteX75" fmla="*/ 366805 w 1233970"/>
              <a:gd name="connsiteY75" fmla="*/ 902553 h 1437300"/>
              <a:gd name="connsiteX76" fmla="*/ 369187 w 1233970"/>
              <a:gd name="connsiteY76" fmla="*/ 938271 h 1437300"/>
              <a:gd name="connsiteX77" fmla="*/ 371568 w 1233970"/>
              <a:gd name="connsiteY77" fmla="*/ 945415 h 1437300"/>
              <a:gd name="connsiteX78" fmla="*/ 378712 w 1233970"/>
              <a:gd name="connsiteY78" fmla="*/ 950178 h 1437300"/>
              <a:gd name="connsiteX79" fmla="*/ 388237 w 1233970"/>
              <a:gd name="connsiteY79" fmla="*/ 966846 h 1437300"/>
              <a:gd name="connsiteX80" fmla="*/ 390618 w 1233970"/>
              <a:gd name="connsiteY80" fmla="*/ 976371 h 1437300"/>
              <a:gd name="connsiteX81" fmla="*/ 397762 w 1233970"/>
              <a:gd name="connsiteY81" fmla="*/ 988278 h 1437300"/>
              <a:gd name="connsiteX82" fmla="*/ 404905 w 1233970"/>
              <a:gd name="connsiteY82" fmla="*/ 1023996 h 1437300"/>
              <a:gd name="connsiteX83" fmla="*/ 402524 w 1233970"/>
              <a:gd name="connsiteY83" fmla="*/ 1040665 h 1437300"/>
              <a:gd name="connsiteX84" fmla="*/ 381093 w 1233970"/>
              <a:gd name="connsiteY84" fmla="*/ 1031140 h 1437300"/>
              <a:gd name="connsiteX85" fmla="*/ 354900 w 1233970"/>
              <a:gd name="connsiteY85" fmla="*/ 1002565 h 1437300"/>
              <a:gd name="connsiteX86" fmla="*/ 304893 w 1233970"/>
              <a:gd name="connsiteY86" fmla="*/ 1007328 h 1437300"/>
              <a:gd name="connsiteX87" fmla="*/ 292987 w 1233970"/>
              <a:gd name="connsiteY87" fmla="*/ 1019234 h 1437300"/>
              <a:gd name="connsiteX88" fmla="*/ 283462 w 1233970"/>
              <a:gd name="connsiteY88" fmla="*/ 1057334 h 1437300"/>
              <a:gd name="connsiteX89" fmla="*/ 257268 w 1233970"/>
              <a:gd name="connsiteY89" fmla="*/ 1052571 h 1437300"/>
              <a:gd name="connsiteX90" fmla="*/ 233455 w 1233970"/>
              <a:gd name="connsiteY90" fmla="*/ 1023996 h 1437300"/>
              <a:gd name="connsiteX91" fmla="*/ 204880 w 1233970"/>
              <a:gd name="connsiteY91" fmla="*/ 1007328 h 1437300"/>
              <a:gd name="connsiteX92" fmla="*/ 164399 w 1233970"/>
              <a:gd name="connsiteY92" fmla="*/ 1000184 h 1437300"/>
              <a:gd name="connsiteX93" fmla="*/ 109630 w 1233970"/>
              <a:gd name="connsiteY93" fmla="*/ 978753 h 1437300"/>
              <a:gd name="connsiteX94" fmla="*/ 57243 w 1233970"/>
              <a:gd name="connsiteY94" fmla="*/ 985896 h 1437300"/>
              <a:gd name="connsiteX95" fmla="*/ 14380 w 1233970"/>
              <a:gd name="connsiteY95" fmla="*/ 1033521 h 1437300"/>
              <a:gd name="connsiteX96" fmla="*/ 7237 w 1233970"/>
              <a:gd name="connsiteY96" fmla="*/ 1081146 h 1437300"/>
              <a:gd name="connsiteX97" fmla="*/ 93 w 1233970"/>
              <a:gd name="connsiteY97" fmla="*/ 1135915 h 1437300"/>
              <a:gd name="connsiteX98" fmla="*/ 9619 w 1233970"/>
              <a:gd name="connsiteY98" fmla="*/ 1202590 h 1437300"/>
              <a:gd name="connsiteX99" fmla="*/ 73912 w 1233970"/>
              <a:gd name="connsiteY99" fmla="*/ 1250215 h 1437300"/>
              <a:gd name="connsiteX100" fmla="*/ 135824 w 1233970"/>
              <a:gd name="connsiteY100" fmla="*/ 1276409 h 1437300"/>
              <a:gd name="connsiteX101" fmla="*/ 221549 w 1233970"/>
              <a:gd name="connsiteY101" fmla="*/ 1285934 h 1437300"/>
              <a:gd name="connsiteX102" fmla="*/ 240599 w 1233970"/>
              <a:gd name="connsiteY102" fmla="*/ 1316890 h 1437300"/>
              <a:gd name="connsiteX103" fmla="*/ 273937 w 1233970"/>
              <a:gd name="connsiteY103" fmla="*/ 1350228 h 1437300"/>
              <a:gd name="connsiteX104" fmla="*/ 340612 w 1233970"/>
              <a:gd name="connsiteY104" fmla="*/ 1345465 h 1437300"/>
              <a:gd name="connsiteX105" fmla="*/ 364424 w 1233970"/>
              <a:gd name="connsiteY105" fmla="*/ 1350228 h 1437300"/>
              <a:gd name="connsiteX106" fmla="*/ 371568 w 1233970"/>
              <a:gd name="connsiteY106" fmla="*/ 1383565 h 1437300"/>
              <a:gd name="connsiteX107" fmla="*/ 378712 w 1233970"/>
              <a:gd name="connsiteY107" fmla="*/ 1412140 h 1437300"/>
              <a:gd name="connsiteX108" fmla="*/ 378712 w 1233970"/>
              <a:gd name="connsiteY108" fmla="*/ 1435953 h 1437300"/>
              <a:gd name="connsiteX0" fmla="*/ 378712 w 1233970"/>
              <a:gd name="connsiteY0" fmla="*/ 1435953 h 1437300"/>
              <a:gd name="connsiteX1" fmla="*/ 409668 w 1233970"/>
              <a:gd name="connsiteY1" fmla="*/ 1431190 h 1437300"/>
              <a:gd name="connsiteX2" fmla="*/ 445387 w 1233970"/>
              <a:gd name="connsiteY2" fmla="*/ 1404996 h 1437300"/>
              <a:gd name="connsiteX3" fmla="*/ 497774 w 1233970"/>
              <a:gd name="connsiteY3" fmla="*/ 1376422 h 1437300"/>
              <a:gd name="connsiteX4" fmla="*/ 547780 w 1233970"/>
              <a:gd name="connsiteY4" fmla="*/ 1364515 h 1437300"/>
              <a:gd name="connsiteX5" fmla="*/ 604931 w 1233970"/>
              <a:gd name="connsiteY5" fmla="*/ 1328797 h 1437300"/>
              <a:gd name="connsiteX6" fmla="*/ 664462 w 1233970"/>
              <a:gd name="connsiteY6" fmla="*/ 1328796 h 1437300"/>
              <a:gd name="connsiteX7" fmla="*/ 643030 w 1233970"/>
              <a:gd name="connsiteY7" fmla="*/ 1295459 h 1437300"/>
              <a:gd name="connsiteX8" fmla="*/ 614456 w 1233970"/>
              <a:gd name="connsiteY8" fmla="*/ 1266884 h 1437300"/>
              <a:gd name="connsiteX9" fmla="*/ 678748 w 1233970"/>
              <a:gd name="connsiteY9" fmla="*/ 1271647 h 1437300"/>
              <a:gd name="connsiteX10" fmla="*/ 671605 w 1233970"/>
              <a:gd name="connsiteY10" fmla="*/ 1300221 h 1437300"/>
              <a:gd name="connsiteX11" fmla="*/ 690655 w 1233970"/>
              <a:gd name="connsiteY11" fmla="*/ 1312128 h 1437300"/>
              <a:gd name="connsiteX12" fmla="*/ 750186 w 1233970"/>
              <a:gd name="connsiteY12" fmla="*/ 1316890 h 1437300"/>
              <a:gd name="connsiteX13" fmla="*/ 824005 w 1233970"/>
              <a:gd name="connsiteY13" fmla="*/ 1326415 h 1437300"/>
              <a:gd name="connsiteX14" fmla="*/ 888300 w 1233970"/>
              <a:gd name="connsiteY14" fmla="*/ 1331178 h 1437300"/>
              <a:gd name="connsiteX15" fmla="*/ 935924 w 1233970"/>
              <a:gd name="connsiteY15" fmla="*/ 1333559 h 1437300"/>
              <a:gd name="connsiteX16" fmla="*/ 950212 w 1233970"/>
              <a:gd name="connsiteY16" fmla="*/ 1312127 h 1437300"/>
              <a:gd name="connsiteX17" fmla="*/ 985930 w 1233970"/>
              <a:gd name="connsiteY17" fmla="*/ 1290696 h 1437300"/>
              <a:gd name="connsiteX18" fmla="*/ 1016886 w 1233970"/>
              <a:gd name="connsiteY18" fmla="*/ 1259740 h 1437300"/>
              <a:gd name="connsiteX19" fmla="*/ 1033555 w 1233970"/>
              <a:gd name="connsiteY19" fmla="*/ 1216878 h 1437300"/>
              <a:gd name="connsiteX20" fmla="*/ 1059749 w 1233970"/>
              <a:gd name="connsiteY20" fmla="*/ 1150203 h 1437300"/>
              <a:gd name="connsiteX21" fmla="*/ 1066893 w 1233970"/>
              <a:gd name="connsiteY21" fmla="*/ 1121628 h 1437300"/>
              <a:gd name="connsiteX22" fmla="*/ 995455 w 1233970"/>
              <a:gd name="connsiteY22" fmla="*/ 1135915 h 1437300"/>
              <a:gd name="connsiteX23" fmla="*/ 1016887 w 1233970"/>
              <a:gd name="connsiteY23" fmla="*/ 1085909 h 1437300"/>
              <a:gd name="connsiteX24" fmla="*/ 1031174 w 1233970"/>
              <a:gd name="connsiteY24" fmla="*/ 1028759 h 1437300"/>
              <a:gd name="connsiteX25" fmla="*/ 1059748 w 1233970"/>
              <a:gd name="connsiteY25" fmla="*/ 971609 h 1437300"/>
              <a:gd name="connsiteX26" fmla="*/ 1116899 w 1233970"/>
              <a:gd name="connsiteY26" fmla="*/ 923984 h 1437300"/>
              <a:gd name="connsiteX27" fmla="*/ 1171668 w 1233970"/>
              <a:gd name="connsiteY27" fmla="*/ 859690 h 1437300"/>
              <a:gd name="connsiteX28" fmla="*/ 1205008 w 1233970"/>
              <a:gd name="connsiteY28" fmla="*/ 839361 h 1437300"/>
              <a:gd name="connsiteX29" fmla="*/ 1233580 w 1233970"/>
              <a:gd name="connsiteY29" fmla="*/ 831115 h 1437300"/>
              <a:gd name="connsiteX30" fmla="*/ 1183573 w 1233970"/>
              <a:gd name="connsiteY30" fmla="*/ 778728 h 1437300"/>
              <a:gd name="connsiteX31" fmla="*/ 1131187 w 1233970"/>
              <a:gd name="connsiteY31" fmla="*/ 745390 h 1437300"/>
              <a:gd name="connsiteX32" fmla="*/ 1085943 w 1233970"/>
              <a:gd name="connsiteY32" fmla="*/ 662046 h 1437300"/>
              <a:gd name="connsiteX33" fmla="*/ 1062130 w 1233970"/>
              <a:gd name="connsiteY33" fmla="*/ 609659 h 1437300"/>
              <a:gd name="connsiteX34" fmla="*/ 1028793 w 1233970"/>
              <a:gd name="connsiteY34" fmla="*/ 535840 h 1437300"/>
              <a:gd name="connsiteX35" fmla="*/ 990693 w 1233970"/>
              <a:gd name="connsiteY35" fmla="*/ 452496 h 1437300"/>
              <a:gd name="connsiteX36" fmla="*/ 966880 w 1233970"/>
              <a:gd name="connsiteY36" fmla="*/ 397728 h 1437300"/>
              <a:gd name="connsiteX37" fmla="*/ 945450 w 1233970"/>
              <a:gd name="connsiteY37" fmla="*/ 333434 h 1437300"/>
              <a:gd name="connsiteX38" fmla="*/ 924018 w 1233970"/>
              <a:gd name="connsiteY38" fmla="*/ 242946 h 1437300"/>
              <a:gd name="connsiteX39" fmla="*/ 897824 w 1233970"/>
              <a:gd name="connsiteY39" fmla="*/ 161985 h 1437300"/>
              <a:gd name="connsiteX40" fmla="*/ 869249 w 1233970"/>
              <a:gd name="connsiteY40" fmla="*/ 88166 h 1437300"/>
              <a:gd name="connsiteX41" fmla="*/ 821624 w 1233970"/>
              <a:gd name="connsiteY41" fmla="*/ 58 h 1437300"/>
              <a:gd name="connsiteX42" fmla="*/ 850199 w 1233970"/>
              <a:gd name="connsiteY42" fmla="*/ 84506 h 1437300"/>
              <a:gd name="connsiteX43" fmla="*/ 859724 w 1233970"/>
              <a:gd name="connsiteY43" fmla="*/ 148800 h 1437300"/>
              <a:gd name="connsiteX44" fmla="*/ 845437 w 1233970"/>
              <a:gd name="connsiteY44" fmla="*/ 207228 h 1437300"/>
              <a:gd name="connsiteX45" fmla="*/ 809718 w 1233970"/>
              <a:gd name="connsiteY45" fmla="*/ 297715 h 1437300"/>
              <a:gd name="connsiteX46" fmla="*/ 795430 w 1233970"/>
              <a:gd name="connsiteY46" fmla="*/ 354865 h 1437300"/>
              <a:gd name="connsiteX47" fmla="*/ 778762 w 1233970"/>
              <a:gd name="connsiteY47" fmla="*/ 395346 h 1437300"/>
              <a:gd name="connsiteX48" fmla="*/ 752568 w 1233970"/>
              <a:gd name="connsiteY48" fmla="*/ 445353 h 1437300"/>
              <a:gd name="connsiteX49" fmla="*/ 759712 w 1233970"/>
              <a:gd name="connsiteY49" fmla="*/ 481071 h 1437300"/>
              <a:gd name="connsiteX50" fmla="*/ 731136 w 1233970"/>
              <a:gd name="connsiteY50" fmla="*/ 483453 h 1437300"/>
              <a:gd name="connsiteX51" fmla="*/ 685893 w 1233970"/>
              <a:gd name="connsiteY51" fmla="*/ 519171 h 1437300"/>
              <a:gd name="connsiteX52" fmla="*/ 640649 w 1233970"/>
              <a:gd name="connsiteY52" fmla="*/ 562034 h 1437300"/>
              <a:gd name="connsiteX53" fmla="*/ 604930 w 1233970"/>
              <a:gd name="connsiteY53" fmla="*/ 604896 h 1437300"/>
              <a:gd name="connsiteX54" fmla="*/ 600168 w 1233970"/>
              <a:gd name="connsiteY54" fmla="*/ 612040 h 1437300"/>
              <a:gd name="connsiteX55" fmla="*/ 571593 w 1233970"/>
              <a:gd name="connsiteY55" fmla="*/ 628709 h 1437300"/>
              <a:gd name="connsiteX56" fmla="*/ 552543 w 1233970"/>
              <a:gd name="connsiteY56" fmla="*/ 638234 h 1437300"/>
              <a:gd name="connsiteX57" fmla="*/ 540637 w 1233970"/>
              <a:gd name="connsiteY57" fmla="*/ 645378 h 1437300"/>
              <a:gd name="connsiteX58" fmla="*/ 533493 w 1233970"/>
              <a:gd name="connsiteY58" fmla="*/ 647759 h 1437300"/>
              <a:gd name="connsiteX59" fmla="*/ 514443 w 1233970"/>
              <a:gd name="connsiteY59" fmla="*/ 662046 h 1437300"/>
              <a:gd name="connsiteX60" fmla="*/ 497774 w 1233970"/>
              <a:gd name="connsiteY60" fmla="*/ 676334 h 1437300"/>
              <a:gd name="connsiteX61" fmla="*/ 488249 w 1233970"/>
              <a:gd name="connsiteY61" fmla="*/ 714434 h 1437300"/>
              <a:gd name="connsiteX62" fmla="*/ 488249 w 1233970"/>
              <a:gd name="connsiteY62" fmla="*/ 831115 h 1437300"/>
              <a:gd name="connsiteX63" fmla="*/ 493012 w 1233970"/>
              <a:gd name="connsiteY63" fmla="*/ 864453 h 1437300"/>
              <a:gd name="connsiteX64" fmla="*/ 490630 w 1233970"/>
              <a:gd name="connsiteY64" fmla="*/ 897790 h 1437300"/>
              <a:gd name="connsiteX65" fmla="*/ 481105 w 1233970"/>
              <a:gd name="connsiteY65" fmla="*/ 895409 h 1437300"/>
              <a:gd name="connsiteX66" fmla="*/ 476343 w 1233970"/>
              <a:gd name="connsiteY66" fmla="*/ 888265 h 1437300"/>
              <a:gd name="connsiteX67" fmla="*/ 445387 w 1233970"/>
              <a:gd name="connsiteY67" fmla="*/ 878740 h 1437300"/>
              <a:gd name="connsiteX68" fmla="*/ 443005 w 1233970"/>
              <a:gd name="connsiteY68" fmla="*/ 871596 h 1437300"/>
              <a:gd name="connsiteX69" fmla="*/ 435862 w 1233970"/>
              <a:gd name="connsiteY69" fmla="*/ 845403 h 1437300"/>
              <a:gd name="connsiteX70" fmla="*/ 419193 w 1233970"/>
              <a:gd name="connsiteY70" fmla="*/ 854928 h 1437300"/>
              <a:gd name="connsiteX71" fmla="*/ 404905 w 1233970"/>
              <a:gd name="connsiteY71" fmla="*/ 859690 h 1437300"/>
              <a:gd name="connsiteX72" fmla="*/ 395380 w 1233970"/>
              <a:gd name="connsiteY72" fmla="*/ 869215 h 1437300"/>
              <a:gd name="connsiteX73" fmla="*/ 392999 w 1233970"/>
              <a:gd name="connsiteY73" fmla="*/ 876359 h 1437300"/>
              <a:gd name="connsiteX74" fmla="*/ 385855 w 1233970"/>
              <a:gd name="connsiteY74" fmla="*/ 885884 h 1437300"/>
              <a:gd name="connsiteX75" fmla="*/ 366805 w 1233970"/>
              <a:gd name="connsiteY75" fmla="*/ 902553 h 1437300"/>
              <a:gd name="connsiteX76" fmla="*/ 369187 w 1233970"/>
              <a:gd name="connsiteY76" fmla="*/ 938271 h 1437300"/>
              <a:gd name="connsiteX77" fmla="*/ 371568 w 1233970"/>
              <a:gd name="connsiteY77" fmla="*/ 945415 h 1437300"/>
              <a:gd name="connsiteX78" fmla="*/ 378712 w 1233970"/>
              <a:gd name="connsiteY78" fmla="*/ 950178 h 1437300"/>
              <a:gd name="connsiteX79" fmla="*/ 388237 w 1233970"/>
              <a:gd name="connsiteY79" fmla="*/ 966846 h 1437300"/>
              <a:gd name="connsiteX80" fmla="*/ 397762 w 1233970"/>
              <a:gd name="connsiteY80" fmla="*/ 988278 h 1437300"/>
              <a:gd name="connsiteX81" fmla="*/ 404905 w 1233970"/>
              <a:gd name="connsiteY81" fmla="*/ 1023996 h 1437300"/>
              <a:gd name="connsiteX82" fmla="*/ 402524 w 1233970"/>
              <a:gd name="connsiteY82" fmla="*/ 1040665 h 1437300"/>
              <a:gd name="connsiteX83" fmla="*/ 381093 w 1233970"/>
              <a:gd name="connsiteY83" fmla="*/ 1031140 h 1437300"/>
              <a:gd name="connsiteX84" fmla="*/ 354900 w 1233970"/>
              <a:gd name="connsiteY84" fmla="*/ 1002565 h 1437300"/>
              <a:gd name="connsiteX85" fmla="*/ 304893 w 1233970"/>
              <a:gd name="connsiteY85" fmla="*/ 1007328 h 1437300"/>
              <a:gd name="connsiteX86" fmla="*/ 292987 w 1233970"/>
              <a:gd name="connsiteY86" fmla="*/ 1019234 h 1437300"/>
              <a:gd name="connsiteX87" fmla="*/ 283462 w 1233970"/>
              <a:gd name="connsiteY87" fmla="*/ 1057334 h 1437300"/>
              <a:gd name="connsiteX88" fmla="*/ 257268 w 1233970"/>
              <a:gd name="connsiteY88" fmla="*/ 1052571 h 1437300"/>
              <a:gd name="connsiteX89" fmla="*/ 233455 w 1233970"/>
              <a:gd name="connsiteY89" fmla="*/ 1023996 h 1437300"/>
              <a:gd name="connsiteX90" fmla="*/ 204880 w 1233970"/>
              <a:gd name="connsiteY90" fmla="*/ 1007328 h 1437300"/>
              <a:gd name="connsiteX91" fmla="*/ 164399 w 1233970"/>
              <a:gd name="connsiteY91" fmla="*/ 1000184 h 1437300"/>
              <a:gd name="connsiteX92" fmla="*/ 109630 w 1233970"/>
              <a:gd name="connsiteY92" fmla="*/ 978753 h 1437300"/>
              <a:gd name="connsiteX93" fmla="*/ 57243 w 1233970"/>
              <a:gd name="connsiteY93" fmla="*/ 985896 h 1437300"/>
              <a:gd name="connsiteX94" fmla="*/ 14380 w 1233970"/>
              <a:gd name="connsiteY94" fmla="*/ 1033521 h 1437300"/>
              <a:gd name="connsiteX95" fmla="*/ 7237 w 1233970"/>
              <a:gd name="connsiteY95" fmla="*/ 1081146 h 1437300"/>
              <a:gd name="connsiteX96" fmla="*/ 93 w 1233970"/>
              <a:gd name="connsiteY96" fmla="*/ 1135915 h 1437300"/>
              <a:gd name="connsiteX97" fmla="*/ 9619 w 1233970"/>
              <a:gd name="connsiteY97" fmla="*/ 1202590 h 1437300"/>
              <a:gd name="connsiteX98" fmla="*/ 73912 w 1233970"/>
              <a:gd name="connsiteY98" fmla="*/ 1250215 h 1437300"/>
              <a:gd name="connsiteX99" fmla="*/ 135824 w 1233970"/>
              <a:gd name="connsiteY99" fmla="*/ 1276409 h 1437300"/>
              <a:gd name="connsiteX100" fmla="*/ 221549 w 1233970"/>
              <a:gd name="connsiteY100" fmla="*/ 1285934 h 1437300"/>
              <a:gd name="connsiteX101" fmla="*/ 240599 w 1233970"/>
              <a:gd name="connsiteY101" fmla="*/ 1316890 h 1437300"/>
              <a:gd name="connsiteX102" fmla="*/ 273937 w 1233970"/>
              <a:gd name="connsiteY102" fmla="*/ 1350228 h 1437300"/>
              <a:gd name="connsiteX103" fmla="*/ 340612 w 1233970"/>
              <a:gd name="connsiteY103" fmla="*/ 1345465 h 1437300"/>
              <a:gd name="connsiteX104" fmla="*/ 364424 w 1233970"/>
              <a:gd name="connsiteY104" fmla="*/ 1350228 h 1437300"/>
              <a:gd name="connsiteX105" fmla="*/ 371568 w 1233970"/>
              <a:gd name="connsiteY105" fmla="*/ 1383565 h 1437300"/>
              <a:gd name="connsiteX106" fmla="*/ 378712 w 1233970"/>
              <a:gd name="connsiteY106" fmla="*/ 1412140 h 1437300"/>
              <a:gd name="connsiteX107" fmla="*/ 378712 w 1233970"/>
              <a:gd name="connsiteY107" fmla="*/ 1435953 h 1437300"/>
              <a:gd name="connsiteX0" fmla="*/ 378712 w 1233970"/>
              <a:gd name="connsiteY0" fmla="*/ 1435953 h 1437300"/>
              <a:gd name="connsiteX1" fmla="*/ 409668 w 1233970"/>
              <a:gd name="connsiteY1" fmla="*/ 1431190 h 1437300"/>
              <a:gd name="connsiteX2" fmla="*/ 445387 w 1233970"/>
              <a:gd name="connsiteY2" fmla="*/ 1404996 h 1437300"/>
              <a:gd name="connsiteX3" fmla="*/ 497774 w 1233970"/>
              <a:gd name="connsiteY3" fmla="*/ 1376422 h 1437300"/>
              <a:gd name="connsiteX4" fmla="*/ 547780 w 1233970"/>
              <a:gd name="connsiteY4" fmla="*/ 1364515 h 1437300"/>
              <a:gd name="connsiteX5" fmla="*/ 604931 w 1233970"/>
              <a:gd name="connsiteY5" fmla="*/ 1328797 h 1437300"/>
              <a:gd name="connsiteX6" fmla="*/ 664462 w 1233970"/>
              <a:gd name="connsiteY6" fmla="*/ 1328796 h 1437300"/>
              <a:gd name="connsiteX7" fmla="*/ 643030 w 1233970"/>
              <a:gd name="connsiteY7" fmla="*/ 1295459 h 1437300"/>
              <a:gd name="connsiteX8" fmla="*/ 614456 w 1233970"/>
              <a:gd name="connsiteY8" fmla="*/ 1266884 h 1437300"/>
              <a:gd name="connsiteX9" fmla="*/ 678748 w 1233970"/>
              <a:gd name="connsiteY9" fmla="*/ 1271647 h 1437300"/>
              <a:gd name="connsiteX10" fmla="*/ 671605 w 1233970"/>
              <a:gd name="connsiteY10" fmla="*/ 1300221 h 1437300"/>
              <a:gd name="connsiteX11" fmla="*/ 690655 w 1233970"/>
              <a:gd name="connsiteY11" fmla="*/ 1312128 h 1437300"/>
              <a:gd name="connsiteX12" fmla="*/ 750186 w 1233970"/>
              <a:gd name="connsiteY12" fmla="*/ 1316890 h 1437300"/>
              <a:gd name="connsiteX13" fmla="*/ 824005 w 1233970"/>
              <a:gd name="connsiteY13" fmla="*/ 1326415 h 1437300"/>
              <a:gd name="connsiteX14" fmla="*/ 888300 w 1233970"/>
              <a:gd name="connsiteY14" fmla="*/ 1331178 h 1437300"/>
              <a:gd name="connsiteX15" fmla="*/ 935924 w 1233970"/>
              <a:gd name="connsiteY15" fmla="*/ 1333559 h 1437300"/>
              <a:gd name="connsiteX16" fmla="*/ 950212 w 1233970"/>
              <a:gd name="connsiteY16" fmla="*/ 1312127 h 1437300"/>
              <a:gd name="connsiteX17" fmla="*/ 985930 w 1233970"/>
              <a:gd name="connsiteY17" fmla="*/ 1290696 h 1437300"/>
              <a:gd name="connsiteX18" fmla="*/ 1016886 w 1233970"/>
              <a:gd name="connsiteY18" fmla="*/ 1259740 h 1437300"/>
              <a:gd name="connsiteX19" fmla="*/ 1033555 w 1233970"/>
              <a:gd name="connsiteY19" fmla="*/ 1216878 h 1437300"/>
              <a:gd name="connsiteX20" fmla="*/ 1059749 w 1233970"/>
              <a:gd name="connsiteY20" fmla="*/ 1150203 h 1437300"/>
              <a:gd name="connsiteX21" fmla="*/ 1066893 w 1233970"/>
              <a:gd name="connsiteY21" fmla="*/ 1121628 h 1437300"/>
              <a:gd name="connsiteX22" fmla="*/ 995455 w 1233970"/>
              <a:gd name="connsiteY22" fmla="*/ 1135915 h 1437300"/>
              <a:gd name="connsiteX23" fmla="*/ 1016887 w 1233970"/>
              <a:gd name="connsiteY23" fmla="*/ 1085909 h 1437300"/>
              <a:gd name="connsiteX24" fmla="*/ 1031174 w 1233970"/>
              <a:gd name="connsiteY24" fmla="*/ 1028759 h 1437300"/>
              <a:gd name="connsiteX25" fmla="*/ 1059748 w 1233970"/>
              <a:gd name="connsiteY25" fmla="*/ 971609 h 1437300"/>
              <a:gd name="connsiteX26" fmla="*/ 1116899 w 1233970"/>
              <a:gd name="connsiteY26" fmla="*/ 923984 h 1437300"/>
              <a:gd name="connsiteX27" fmla="*/ 1171668 w 1233970"/>
              <a:gd name="connsiteY27" fmla="*/ 859690 h 1437300"/>
              <a:gd name="connsiteX28" fmla="*/ 1205008 w 1233970"/>
              <a:gd name="connsiteY28" fmla="*/ 839361 h 1437300"/>
              <a:gd name="connsiteX29" fmla="*/ 1233580 w 1233970"/>
              <a:gd name="connsiteY29" fmla="*/ 831115 h 1437300"/>
              <a:gd name="connsiteX30" fmla="*/ 1183573 w 1233970"/>
              <a:gd name="connsiteY30" fmla="*/ 778728 h 1437300"/>
              <a:gd name="connsiteX31" fmla="*/ 1131187 w 1233970"/>
              <a:gd name="connsiteY31" fmla="*/ 745390 h 1437300"/>
              <a:gd name="connsiteX32" fmla="*/ 1085943 w 1233970"/>
              <a:gd name="connsiteY32" fmla="*/ 662046 h 1437300"/>
              <a:gd name="connsiteX33" fmla="*/ 1062130 w 1233970"/>
              <a:gd name="connsiteY33" fmla="*/ 609659 h 1437300"/>
              <a:gd name="connsiteX34" fmla="*/ 1028793 w 1233970"/>
              <a:gd name="connsiteY34" fmla="*/ 535840 h 1437300"/>
              <a:gd name="connsiteX35" fmla="*/ 990693 w 1233970"/>
              <a:gd name="connsiteY35" fmla="*/ 452496 h 1437300"/>
              <a:gd name="connsiteX36" fmla="*/ 966880 w 1233970"/>
              <a:gd name="connsiteY36" fmla="*/ 397728 h 1437300"/>
              <a:gd name="connsiteX37" fmla="*/ 945450 w 1233970"/>
              <a:gd name="connsiteY37" fmla="*/ 333434 h 1437300"/>
              <a:gd name="connsiteX38" fmla="*/ 924018 w 1233970"/>
              <a:gd name="connsiteY38" fmla="*/ 242946 h 1437300"/>
              <a:gd name="connsiteX39" fmla="*/ 897824 w 1233970"/>
              <a:gd name="connsiteY39" fmla="*/ 161985 h 1437300"/>
              <a:gd name="connsiteX40" fmla="*/ 869249 w 1233970"/>
              <a:gd name="connsiteY40" fmla="*/ 88166 h 1437300"/>
              <a:gd name="connsiteX41" fmla="*/ 821624 w 1233970"/>
              <a:gd name="connsiteY41" fmla="*/ 58 h 1437300"/>
              <a:gd name="connsiteX42" fmla="*/ 850199 w 1233970"/>
              <a:gd name="connsiteY42" fmla="*/ 84506 h 1437300"/>
              <a:gd name="connsiteX43" fmla="*/ 859724 w 1233970"/>
              <a:gd name="connsiteY43" fmla="*/ 148800 h 1437300"/>
              <a:gd name="connsiteX44" fmla="*/ 845437 w 1233970"/>
              <a:gd name="connsiteY44" fmla="*/ 207228 h 1437300"/>
              <a:gd name="connsiteX45" fmla="*/ 809718 w 1233970"/>
              <a:gd name="connsiteY45" fmla="*/ 297715 h 1437300"/>
              <a:gd name="connsiteX46" fmla="*/ 795430 w 1233970"/>
              <a:gd name="connsiteY46" fmla="*/ 354865 h 1437300"/>
              <a:gd name="connsiteX47" fmla="*/ 778762 w 1233970"/>
              <a:gd name="connsiteY47" fmla="*/ 395346 h 1437300"/>
              <a:gd name="connsiteX48" fmla="*/ 752568 w 1233970"/>
              <a:gd name="connsiteY48" fmla="*/ 445353 h 1437300"/>
              <a:gd name="connsiteX49" fmla="*/ 759712 w 1233970"/>
              <a:gd name="connsiteY49" fmla="*/ 481071 h 1437300"/>
              <a:gd name="connsiteX50" fmla="*/ 731136 w 1233970"/>
              <a:gd name="connsiteY50" fmla="*/ 483453 h 1437300"/>
              <a:gd name="connsiteX51" fmla="*/ 685893 w 1233970"/>
              <a:gd name="connsiteY51" fmla="*/ 519171 h 1437300"/>
              <a:gd name="connsiteX52" fmla="*/ 640649 w 1233970"/>
              <a:gd name="connsiteY52" fmla="*/ 562034 h 1437300"/>
              <a:gd name="connsiteX53" fmla="*/ 604930 w 1233970"/>
              <a:gd name="connsiteY53" fmla="*/ 604896 h 1437300"/>
              <a:gd name="connsiteX54" fmla="*/ 600168 w 1233970"/>
              <a:gd name="connsiteY54" fmla="*/ 612040 h 1437300"/>
              <a:gd name="connsiteX55" fmla="*/ 571593 w 1233970"/>
              <a:gd name="connsiteY55" fmla="*/ 628709 h 1437300"/>
              <a:gd name="connsiteX56" fmla="*/ 552543 w 1233970"/>
              <a:gd name="connsiteY56" fmla="*/ 638234 h 1437300"/>
              <a:gd name="connsiteX57" fmla="*/ 540637 w 1233970"/>
              <a:gd name="connsiteY57" fmla="*/ 645378 h 1437300"/>
              <a:gd name="connsiteX58" fmla="*/ 533493 w 1233970"/>
              <a:gd name="connsiteY58" fmla="*/ 647759 h 1437300"/>
              <a:gd name="connsiteX59" fmla="*/ 514443 w 1233970"/>
              <a:gd name="connsiteY59" fmla="*/ 662046 h 1437300"/>
              <a:gd name="connsiteX60" fmla="*/ 497774 w 1233970"/>
              <a:gd name="connsiteY60" fmla="*/ 676334 h 1437300"/>
              <a:gd name="connsiteX61" fmla="*/ 488249 w 1233970"/>
              <a:gd name="connsiteY61" fmla="*/ 714434 h 1437300"/>
              <a:gd name="connsiteX62" fmla="*/ 488249 w 1233970"/>
              <a:gd name="connsiteY62" fmla="*/ 831115 h 1437300"/>
              <a:gd name="connsiteX63" fmla="*/ 493012 w 1233970"/>
              <a:gd name="connsiteY63" fmla="*/ 864453 h 1437300"/>
              <a:gd name="connsiteX64" fmla="*/ 490630 w 1233970"/>
              <a:gd name="connsiteY64" fmla="*/ 897790 h 1437300"/>
              <a:gd name="connsiteX65" fmla="*/ 481105 w 1233970"/>
              <a:gd name="connsiteY65" fmla="*/ 895409 h 1437300"/>
              <a:gd name="connsiteX66" fmla="*/ 476343 w 1233970"/>
              <a:gd name="connsiteY66" fmla="*/ 888265 h 1437300"/>
              <a:gd name="connsiteX67" fmla="*/ 445387 w 1233970"/>
              <a:gd name="connsiteY67" fmla="*/ 878740 h 1437300"/>
              <a:gd name="connsiteX68" fmla="*/ 443005 w 1233970"/>
              <a:gd name="connsiteY68" fmla="*/ 871596 h 1437300"/>
              <a:gd name="connsiteX69" fmla="*/ 435862 w 1233970"/>
              <a:gd name="connsiteY69" fmla="*/ 845403 h 1437300"/>
              <a:gd name="connsiteX70" fmla="*/ 419193 w 1233970"/>
              <a:gd name="connsiteY70" fmla="*/ 854928 h 1437300"/>
              <a:gd name="connsiteX71" fmla="*/ 404905 w 1233970"/>
              <a:gd name="connsiteY71" fmla="*/ 859690 h 1437300"/>
              <a:gd name="connsiteX72" fmla="*/ 395380 w 1233970"/>
              <a:gd name="connsiteY72" fmla="*/ 869215 h 1437300"/>
              <a:gd name="connsiteX73" fmla="*/ 392999 w 1233970"/>
              <a:gd name="connsiteY73" fmla="*/ 876359 h 1437300"/>
              <a:gd name="connsiteX74" fmla="*/ 385855 w 1233970"/>
              <a:gd name="connsiteY74" fmla="*/ 885884 h 1437300"/>
              <a:gd name="connsiteX75" fmla="*/ 366805 w 1233970"/>
              <a:gd name="connsiteY75" fmla="*/ 902553 h 1437300"/>
              <a:gd name="connsiteX76" fmla="*/ 369187 w 1233970"/>
              <a:gd name="connsiteY76" fmla="*/ 938271 h 1437300"/>
              <a:gd name="connsiteX77" fmla="*/ 371568 w 1233970"/>
              <a:gd name="connsiteY77" fmla="*/ 945415 h 1437300"/>
              <a:gd name="connsiteX78" fmla="*/ 388237 w 1233970"/>
              <a:gd name="connsiteY78" fmla="*/ 966846 h 1437300"/>
              <a:gd name="connsiteX79" fmla="*/ 397762 w 1233970"/>
              <a:gd name="connsiteY79" fmla="*/ 988278 h 1437300"/>
              <a:gd name="connsiteX80" fmla="*/ 404905 w 1233970"/>
              <a:gd name="connsiteY80" fmla="*/ 1023996 h 1437300"/>
              <a:gd name="connsiteX81" fmla="*/ 402524 w 1233970"/>
              <a:gd name="connsiteY81" fmla="*/ 1040665 h 1437300"/>
              <a:gd name="connsiteX82" fmla="*/ 381093 w 1233970"/>
              <a:gd name="connsiteY82" fmla="*/ 1031140 h 1437300"/>
              <a:gd name="connsiteX83" fmla="*/ 354900 w 1233970"/>
              <a:gd name="connsiteY83" fmla="*/ 1002565 h 1437300"/>
              <a:gd name="connsiteX84" fmla="*/ 304893 w 1233970"/>
              <a:gd name="connsiteY84" fmla="*/ 1007328 h 1437300"/>
              <a:gd name="connsiteX85" fmla="*/ 292987 w 1233970"/>
              <a:gd name="connsiteY85" fmla="*/ 1019234 h 1437300"/>
              <a:gd name="connsiteX86" fmla="*/ 283462 w 1233970"/>
              <a:gd name="connsiteY86" fmla="*/ 1057334 h 1437300"/>
              <a:gd name="connsiteX87" fmla="*/ 257268 w 1233970"/>
              <a:gd name="connsiteY87" fmla="*/ 1052571 h 1437300"/>
              <a:gd name="connsiteX88" fmla="*/ 233455 w 1233970"/>
              <a:gd name="connsiteY88" fmla="*/ 1023996 h 1437300"/>
              <a:gd name="connsiteX89" fmla="*/ 204880 w 1233970"/>
              <a:gd name="connsiteY89" fmla="*/ 1007328 h 1437300"/>
              <a:gd name="connsiteX90" fmla="*/ 164399 w 1233970"/>
              <a:gd name="connsiteY90" fmla="*/ 1000184 h 1437300"/>
              <a:gd name="connsiteX91" fmla="*/ 109630 w 1233970"/>
              <a:gd name="connsiteY91" fmla="*/ 978753 h 1437300"/>
              <a:gd name="connsiteX92" fmla="*/ 57243 w 1233970"/>
              <a:gd name="connsiteY92" fmla="*/ 985896 h 1437300"/>
              <a:gd name="connsiteX93" fmla="*/ 14380 w 1233970"/>
              <a:gd name="connsiteY93" fmla="*/ 1033521 h 1437300"/>
              <a:gd name="connsiteX94" fmla="*/ 7237 w 1233970"/>
              <a:gd name="connsiteY94" fmla="*/ 1081146 h 1437300"/>
              <a:gd name="connsiteX95" fmla="*/ 93 w 1233970"/>
              <a:gd name="connsiteY95" fmla="*/ 1135915 h 1437300"/>
              <a:gd name="connsiteX96" fmla="*/ 9619 w 1233970"/>
              <a:gd name="connsiteY96" fmla="*/ 1202590 h 1437300"/>
              <a:gd name="connsiteX97" fmla="*/ 73912 w 1233970"/>
              <a:gd name="connsiteY97" fmla="*/ 1250215 h 1437300"/>
              <a:gd name="connsiteX98" fmla="*/ 135824 w 1233970"/>
              <a:gd name="connsiteY98" fmla="*/ 1276409 h 1437300"/>
              <a:gd name="connsiteX99" fmla="*/ 221549 w 1233970"/>
              <a:gd name="connsiteY99" fmla="*/ 1285934 h 1437300"/>
              <a:gd name="connsiteX100" fmla="*/ 240599 w 1233970"/>
              <a:gd name="connsiteY100" fmla="*/ 1316890 h 1437300"/>
              <a:gd name="connsiteX101" fmla="*/ 273937 w 1233970"/>
              <a:gd name="connsiteY101" fmla="*/ 1350228 h 1437300"/>
              <a:gd name="connsiteX102" fmla="*/ 340612 w 1233970"/>
              <a:gd name="connsiteY102" fmla="*/ 1345465 h 1437300"/>
              <a:gd name="connsiteX103" fmla="*/ 364424 w 1233970"/>
              <a:gd name="connsiteY103" fmla="*/ 1350228 h 1437300"/>
              <a:gd name="connsiteX104" fmla="*/ 371568 w 1233970"/>
              <a:gd name="connsiteY104" fmla="*/ 1383565 h 1437300"/>
              <a:gd name="connsiteX105" fmla="*/ 378712 w 1233970"/>
              <a:gd name="connsiteY105" fmla="*/ 1412140 h 1437300"/>
              <a:gd name="connsiteX106" fmla="*/ 378712 w 1233970"/>
              <a:gd name="connsiteY106" fmla="*/ 1435953 h 1437300"/>
              <a:gd name="connsiteX0" fmla="*/ 378712 w 1233970"/>
              <a:gd name="connsiteY0" fmla="*/ 1435953 h 1437300"/>
              <a:gd name="connsiteX1" fmla="*/ 409668 w 1233970"/>
              <a:gd name="connsiteY1" fmla="*/ 1431190 h 1437300"/>
              <a:gd name="connsiteX2" fmla="*/ 445387 w 1233970"/>
              <a:gd name="connsiteY2" fmla="*/ 1404996 h 1437300"/>
              <a:gd name="connsiteX3" fmla="*/ 497774 w 1233970"/>
              <a:gd name="connsiteY3" fmla="*/ 1376422 h 1437300"/>
              <a:gd name="connsiteX4" fmla="*/ 547780 w 1233970"/>
              <a:gd name="connsiteY4" fmla="*/ 1364515 h 1437300"/>
              <a:gd name="connsiteX5" fmla="*/ 604931 w 1233970"/>
              <a:gd name="connsiteY5" fmla="*/ 1328797 h 1437300"/>
              <a:gd name="connsiteX6" fmla="*/ 664462 w 1233970"/>
              <a:gd name="connsiteY6" fmla="*/ 1328796 h 1437300"/>
              <a:gd name="connsiteX7" fmla="*/ 643030 w 1233970"/>
              <a:gd name="connsiteY7" fmla="*/ 1295459 h 1437300"/>
              <a:gd name="connsiteX8" fmla="*/ 614456 w 1233970"/>
              <a:gd name="connsiteY8" fmla="*/ 1266884 h 1437300"/>
              <a:gd name="connsiteX9" fmla="*/ 678748 w 1233970"/>
              <a:gd name="connsiteY9" fmla="*/ 1271647 h 1437300"/>
              <a:gd name="connsiteX10" fmla="*/ 671605 w 1233970"/>
              <a:gd name="connsiteY10" fmla="*/ 1300221 h 1437300"/>
              <a:gd name="connsiteX11" fmla="*/ 690655 w 1233970"/>
              <a:gd name="connsiteY11" fmla="*/ 1312128 h 1437300"/>
              <a:gd name="connsiteX12" fmla="*/ 750186 w 1233970"/>
              <a:gd name="connsiteY12" fmla="*/ 1316890 h 1437300"/>
              <a:gd name="connsiteX13" fmla="*/ 824005 w 1233970"/>
              <a:gd name="connsiteY13" fmla="*/ 1326415 h 1437300"/>
              <a:gd name="connsiteX14" fmla="*/ 888300 w 1233970"/>
              <a:gd name="connsiteY14" fmla="*/ 1331178 h 1437300"/>
              <a:gd name="connsiteX15" fmla="*/ 935924 w 1233970"/>
              <a:gd name="connsiteY15" fmla="*/ 1333559 h 1437300"/>
              <a:gd name="connsiteX16" fmla="*/ 950212 w 1233970"/>
              <a:gd name="connsiteY16" fmla="*/ 1312127 h 1437300"/>
              <a:gd name="connsiteX17" fmla="*/ 985930 w 1233970"/>
              <a:gd name="connsiteY17" fmla="*/ 1290696 h 1437300"/>
              <a:gd name="connsiteX18" fmla="*/ 1016886 w 1233970"/>
              <a:gd name="connsiteY18" fmla="*/ 1259740 h 1437300"/>
              <a:gd name="connsiteX19" fmla="*/ 1033555 w 1233970"/>
              <a:gd name="connsiteY19" fmla="*/ 1216878 h 1437300"/>
              <a:gd name="connsiteX20" fmla="*/ 1059749 w 1233970"/>
              <a:gd name="connsiteY20" fmla="*/ 1150203 h 1437300"/>
              <a:gd name="connsiteX21" fmla="*/ 1066893 w 1233970"/>
              <a:gd name="connsiteY21" fmla="*/ 1121628 h 1437300"/>
              <a:gd name="connsiteX22" fmla="*/ 995455 w 1233970"/>
              <a:gd name="connsiteY22" fmla="*/ 1135915 h 1437300"/>
              <a:gd name="connsiteX23" fmla="*/ 1016887 w 1233970"/>
              <a:gd name="connsiteY23" fmla="*/ 1085909 h 1437300"/>
              <a:gd name="connsiteX24" fmla="*/ 1031174 w 1233970"/>
              <a:gd name="connsiteY24" fmla="*/ 1028759 h 1437300"/>
              <a:gd name="connsiteX25" fmla="*/ 1059748 w 1233970"/>
              <a:gd name="connsiteY25" fmla="*/ 971609 h 1437300"/>
              <a:gd name="connsiteX26" fmla="*/ 1116899 w 1233970"/>
              <a:gd name="connsiteY26" fmla="*/ 923984 h 1437300"/>
              <a:gd name="connsiteX27" fmla="*/ 1171668 w 1233970"/>
              <a:gd name="connsiteY27" fmla="*/ 859690 h 1437300"/>
              <a:gd name="connsiteX28" fmla="*/ 1205008 w 1233970"/>
              <a:gd name="connsiteY28" fmla="*/ 839361 h 1437300"/>
              <a:gd name="connsiteX29" fmla="*/ 1233580 w 1233970"/>
              <a:gd name="connsiteY29" fmla="*/ 831115 h 1437300"/>
              <a:gd name="connsiteX30" fmla="*/ 1183573 w 1233970"/>
              <a:gd name="connsiteY30" fmla="*/ 778728 h 1437300"/>
              <a:gd name="connsiteX31" fmla="*/ 1131187 w 1233970"/>
              <a:gd name="connsiteY31" fmla="*/ 745390 h 1437300"/>
              <a:gd name="connsiteX32" fmla="*/ 1085943 w 1233970"/>
              <a:gd name="connsiteY32" fmla="*/ 662046 h 1437300"/>
              <a:gd name="connsiteX33" fmla="*/ 1062130 w 1233970"/>
              <a:gd name="connsiteY33" fmla="*/ 609659 h 1437300"/>
              <a:gd name="connsiteX34" fmla="*/ 1028793 w 1233970"/>
              <a:gd name="connsiteY34" fmla="*/ 535840 h 1437300"/>
              <a:gd name="connsiteX35" fmla="*/ 990693 w 1233970"/>
              <a:gd name="connsiteY35" fmla="*/ 452496 h 1437300"/>
              <a:gd name="connsiteX36" fmla="*/ 966880 w 1233970"/>
              <a:gd name="connsiteY36" fmla="*/ 397728 h 1437300"/>
              <a:gd name="connsiteX37" fmla="*/ 945450 w 1233970"/>
              <a:gd name="connsiteY37" fmla="*/ 333434 h 1437300"/>
              <a:gd name="connsiteX38" fmla="*/ 924018 w 1233970"/>
              <a:gd name="connsiteY38" fmla="*/ 242946 h 1437300"/>
              <a:gd name="connsiteX39" fmla="*/ 897824 w 1233970"/>
              <a:gd name="connsiteY39" fmla="*/ 161985 h 1437300"/>
              <a:gd name="connsiteX40" fmla="*/ 869249 w 1233970"/>
              <a:gd name="connsiteY40" fmla="*/ 88166 h 1437300"/>
              <a:gd name="connsiteX41" fmla="*/ 821624 w 1233970"/>
              <a:gd name="connsiteY41" fmla="*/ 58 h 1437300"/>
              <a:gd name="connsiteX42" fmla="*/ 850199 w 1233970"/>
              <a:gd name="connsiteY42" fmla="*/ 84506 h 1437300"/>
              <a:gd name="connsiteX43" fmla="*/ 859724 w 1233970"/>
              <a:gd name="connsiteY43" fmla="*/ 148800 h 1437300"/>
              <a:gd name="connsiteX44" fmla="*/ 845437 w 1233970"/>
              <a:gd name="connsiteY44" fmla="*/ 207228 h 1437300"/>
              <a:gd name="connsiteX45" fmla="*/ 809718 w 1233970"/>
              <a:gd name="connsiteY45" fmla="*/ 297715 h 1437300"/>
              <a:gd name="connsiteX46" fmla="*/ 795430 w 1233970"/>
              <a:gd name="connsiteY46" fmla="*/ 354865 h 1437300"/>
              <a:gd name="connsiteX47" fmla="*/ 778762 w 1233970"/>
              <a:gd name="connsiteY47" fmla="*/ 395346 h 1437300"/>
              <a:gd name="connsiteX48" fmla="*/ 752568 w 1233970"/>
              <a:gd name="connsiteY48" fmla="*/ 445353 h 1437300"/>
              <a:gd name="connsiteX49" fmla="*/ 759712 w 1233970"/>
              <a:gd name="connsiteY49" fmla="*/ 481071 h 1437300"/>
              <a:gd name="connsiteX50" fmla="*/ 731136 w 1233970"/>
              <a:gd name="connsiteY50" fmla="*/ 483453 h 1437300"/>
              <a:gd name="connsiteX51" fmla="*/ 685893 w 1233970"/>
              <a:gd name="connsiteY51" fmla="*/ 519171 h 1437300"/>
              <a:gd name="connsiteX52" fmla="*/ 640649 w 1233970"/>
              <a:gd name="connsiteY52" fmla="*/ 562034 h 1437300"/>
              <a:gd name="connsiteX53" fmla="*/ 604930 w 1233970"/>
              <a:gd name="connsiteY53" fmla="*/ 604896 h 1437300"/>
              <a:gd name="connsiteX54" fmla="*/ 600168 w 1233970"/>
              <a:gd name="connsiteY54" fmla="*/ 612040 h 1437300"/>
              <a:gd name="connsiteX55" fmla="*/ 571593 w 1233970"/>
              <a:gd name="connsiteY55" fmla="*/ 628709 h 1437300"/>
              <a:gd name="connsiteX56" fmla="*/ 552543 w 1233970"/>
              <a:gd name="connsiteY56" fmla="*/ 638234 h 1437300"/>
              <a:gd name="connsiteX57" fmla="*/ 540637 w 1233970"/>
              <a:gd name="connsiteY57" fmla="*/ 645378 h 1437300"/>
              <a:gd name="connsiteX58" fmla="*/ 533493 w 1233970"/>
              <a:gd name="connsiteY58" fmla="*/ 647759 h 1437300"/>
              <a:gd name="connsiteX59" fmla="*/ 514443 w 1233970"/>
              <a:gd name="connsiteY59" fmla="*/ 662046 h 1437300"/>
              <a:gd name="connsiteX60" fmla="*/ 497774 w 1233970"/>
              <a:gd name="connsiteY60" fmla="*/ 676334 h 1437300"/>
              <a:gd name="connsiteX61" fmla="*/ 488249 w 1233970"/>
              <a:gd name="connsiteY61" fmla="*/ 714434 h 1437300"/>
              <a:gd name="connsiteX62" fmla="*/ 488249 w 1233970"/>
              <a:gd name="connsiteY62" fmla="*/ 831115 h 1437300"/>
              <a:gd name="connsiteX63" fmla="*/ 493012 w 1233970"/>
              <a:gd name="connsiteY63" fmla="*/ 864453 h 1437300"/>
              <a:gd name="connsiteX64" fmla="*/ 490630 w 1233970"/>
              <a:gd name="connsiteY64" fmla="*/ 897790 h 1437300"/>
              <a:gd name="connsiteX65" fmla="*/ 481105 w 1233970"/>
              <a:gd name="connsiteY65" fmla="*/ 895409 h 1437300"/>
              <a:gd name="connsiteX66" fmla="*/ 476343 w 1233970"/>
              <a:gd name="connsiteY66" fmla="*/ 888265 h 1437300"/>
              <a:gd name="connsiteX67" fmla="*/ 445387 w 1233970"/>
              <a:gd name="connsiteY67" fmla="*/ 878740 h 1437300"/>
              <a:gd name="connsiteX68" fmla="*/ 443005 w 1233970"/>
              <a:gd name="connsiteY68" fmla="*/ 871596 h 1437300"/>
              <a:gd name="connsiteX69" fmla="*/ 435862 w 1233970"/>
              <a:gd name="connsiteY69" fmla="*/ 845403 h 1437300"/>
              <a:gd name="connsiteX70" fmla="*/ 419193 w 1233970"/>
              <a:gd name="connsiteY70" fmla="*/ 854928 h 1437300"/>
              <a:gd name="connsiteX71" fmla="*/ 404905 w 1233970"/>
              <a:gd name="connsiteY71" fmla="*/ 859690 h 1437300"/>
              <a:gd name="connsiteX72" fmla="*/ 395380 w 1233970"/>
              <a:gd name="connsiteY72" fmla="*/ 869215 h 1437300"/>
              <a:gd name="connsiteX73" fmla="*/ 392999 w 1233970"/>
              <a:gd name="connsiteY73" fmla="*/ 876359 h 1437300"/>
              <a:gd name="connsiteX74" fmla="*/ 385855 w 1233970"/>
              <a:gd name="connsiteY74" fmla="*/ 885884 h 1437300"/>
              <a:gd name="connsiteX75" fmla="*/ 366805 w 1233970"/>
              <a:gd name="connsiteY75" fmla="*/ 902553 h 1437300"/>
              <a:gd name="connsiteX76" fmla="*/ 369187 w 1233970"/>
              <a:gd name="connsiteY76" fmla="*/ 938271 h 1437300"/>
              <a:gd name="connsiteX77" fmla="*/ 371568 w 1233970"/>
              <a:gd name="connsiteY77" fmla="*/ 945415 h 1437300"/>
              <a:gd name="connsiteX78" fmla="*/ 388237 w 1233970"/>
              <a:gd name="connsiteY78" fmla="*/ 966846 h 1437300"/>
              <a:gd name="connsiteX79" fmla="*/ 404905 w 1233970"/>
              <a:gd name="connsiteY79" fmla="*/ 1023996 h 1437300"/>
              <a:gd name="connsiteX80" fmla="*/ 402524 w 1233970"/>
              <a:gd name="connsiteY80" fmla="*/ 1040665 h 1437300"/>
              <a:gd name="connsiteX81" fmla="*/ 381093 w 1233970"/>
              <a:gd name="connsiteY81" fmla="*/ 1031140 h 1437300"/>
              <a:gd name="connsiteX82" fmla="*/ 354900 w 1233970"/>
              <a:gd name="connsiteY82" fmla="*/ 1002565 h 1437300"/>
              <a:gd name="connsiteX83" fmla="*/ 304893 w 1233970"/>
              <a:gd name="connsiteY83" fmla="*/ 1007328 h 1437300"/>
              <a:gd name="connsiteX84" fmla="*/ 292987 w 1233970"/>
              <a:gd name="connsiteY84" fmla="*/ 1019234 h 1437300"/>
              <a:gd name="connsiteX85" fmla="*/ 283462 w 1233970"/>
              <a:gd name="connsiteY85" fmla="*/ 1057334 h 1437300"/>
              <a:gd name="connsiteX86" fmla="*/ 257268 w 1233970"/>
              <a:gd name="connsiteY86" fmla="*/ 1052571 h 1437300"/>
              <a:gd name="connsiteX87" fmla="*/ 233455 w 1233970"/>
              <a:gd name="connsiteY87" fmla="*/ 1023996 h 1437300"/>
              <a:gd name="connsiteX88" fmla="*/ 204880 w 1233970"/>
              <a:gd name="connsiteY88" fmla="*/ 1007328 h 1437300"/>
              <a:gd name="connsiteX89" fmla="*/ 164399 w 1233970"/>
              <a:gd name="connsiteY89" fmla="*/ 1000184 h 1437300"/>
              <a:gd name="connsiteX90" fmla="*/ 109630 w 1233970"/>
              <a:gd name="connsiteY90" fmla="*/ 978753 h 1437300"/>
              <a:gd name="connsiteX91" fmla="*/ 57243 w 1233970"/>
              <a:gd name="connsiteY91" fmla="*/ 985896 h 1437300"/>
              <a:gd name="connsiteX92" fmla="*/ 14380 w 1233970"/>
              <a:gd name="connsiteY92" fmla="*/ 1033521 h 1437300"/>
              <a:gd name="connsiteX93" fmla="*/ 7237 w 1233970"/>
              <a:gd name="connsiteY93" fmla="*/ 1081146 h 1437300"/>
              <a:gd name="connsiteX94" fmla="*/ 93 w 1233970"/>
              <a:gd name="connsiteY94" fmla="*/ 1135915 h 1437300"/>
              <a:gd name="connsiteX95" fmla="*/ 9619 w 1233970"/>
              <a:gd name="connsiteY95" fmla="*/ 1202590 h 1437300"/>
              <a:gd name="connsiteX96" fmla="*/ 73912 w 1233970"/>
              <a:gd name="connsiteY96" fmla="*/ 1250215 h 1437300"/>
              <a:gd name="connsiteX97" fmla="*/ 135824 w 1233970"/>
              <a:gd name="connsiteY97" fmla="*/ 1276409 h 1437300"/>
              <a:gd name="connsiteX98" fmla="*/ 221549 w 1233970"/>
              <a:gd name="connsiteY98" fmla="*/ 1285934 h 1437300"/>
              <a:gd name="connsiteX99" fmla="*/ 240599 w 1233970"/>
              <a:gd name="connsiteY99" fmla="*/ 1316890 h 1437300"/>
              <a:gd name="connsiteX100" fmla="*/ 273937 w 1233970"/>
              <a:gd name="connsiteY100" fmla="*/ 1350228 h 1437300"/>
              <a:gd name="connsiteX101" fmla="*/ 340612 w 1233970"/>
              <a:gd name="connsiteY101" fmla="*/ 1345465 h 1437300"/>
              <a:gd name="connsiteX102" fmla="*/ 364424 w 1233970"/>
              <a:gd name="connsiteY102" fmla="*/ 1350228 h 1437300"/>
              <a:gd name="connsiteX103" fmla="*/ 371568 w 1233970"/>
              <a:gd name="connsiteY103" fmla="*/ 1383565 h 1437300"/>
              <a:gd name="connsiteX104" fmla="*/ 378712 w 1233970"/>
              <a:gd name="connsiteY104" fmla="*/ 1412140 h 1437300"/>
              <a:gd name="connsiteX105" fmla="*/ 378712 w 1233970"/>
              <a:gd name="connsiteY105" fmla="*/ 1435953 h 1437300"/>
              <a:gd name="connsiteX0" fmla="*/ 378712 w 1233970"/>
              <a:gd name="connsiteY0" fmla="*/ 1435953 h 1437300"/>
              <a:gd name="connsiteX1" fmla="*/ 409668 w 1233970"/>
              <a:gd name="connsiteY1" fmla="*/ 1431190 h 1437300"/>
              <a:gd name="connsiteX2" fmla="*/ 445387 w 1233970"/>
              <a:gd name="connsiteY2" fmla="*/ 1404996 h 1437300"/>
              <a:gd name="connsiteX3" fmla="*/ 497774 w 1233970"/>
              <a:gd name="connsiteY3" fmla="*/ 1376422 h 1437300"/>
              <a:gd name="connsiteX4" fmla="*/ 547780 w 1233970"/>
              <a:gd name="connsiteY4" fmla="*/ 1364515 h 1437300"/>
              <a:gd name="connsiteX5" fmla="*/ 604931 w 1233970"/>
              <a:gd name="connsiteY5" fmla="*/ 1328797 h 1437300"/>
              <a:gd name="connsiteX6" fmla="*/ 664462 w 1233970"/>
              <a:gd name="connsiteY6" fmla="*/ 1328796 h 1437300"/>
              <a:gd name="connsiteX7" fmla="*/ 643030 w 1233970"/>
              <a:gd name="connsiteY7" fmla="*/ 1295459 h 1437300"/>
              <a:gd name="connsiteX8" fmla="*/ 614456 w 1233970"/>
              <a:gd name="connsiteY8" fmla="*/ 1266884 h 1437300"/>
              <a:gd name="connsiteX9" fmla="*/ 678748 w 1233970"/>
              <a:gd name="connsiteY9" fmla="*/ 1271647 h 1437300"/>
              <a:gd name="connsiteX10" fmla="*/ 671605 w 1233970"/>
              <a:gd name="connsiteY10" fmla="*/ 1300221 h 1437300"/>
              <a:gd name="connsiteX11" fmla="*/ 690655 w 1233970"/>
              <a:gd name="connsiteY11" fmla="*/ 1312128 h 1437300"/>
              <a:gd name="connsiteX12" fmla="*/ 750186 w 1233970"/>
              <a:gd name="connsiteY12" fmla="*/ 1316890 h 1437300"/>
              <a:gd name="connsiteX13" fmla="*/ 824005 w 1233970"/>
              <a:gd name="connsiteY13" fmla="*/ 1326415 h 1437300"/>
              <a:gd name="connsiteX14" fmla="*/ 888300 w 1233970"/>
              <a:gd name="connsiteY14" fmla="*/ 1331178 h 1437300"/>
              <a:gd name="connsiteX15" fmla="*/ 935924 w 1233970"/>
              <a:gd name="connsiteY15" fmla="*/ 1333559 h 1437300"/>
              <a:gd name="connsiteX16" fmla="*/ 950212 w 1233970"/>
              <a:gd name="connsiteY16" fmla="*/ 1312127 h 1437300"/>
              <a:gd name="connsiteX17" fmla="*/ 985930 w 1233970"/>
              <a:gd name="connsiteY17" fmla="*/ 1290696 h 1437300"/>
              <a:gd name="connsiteX18" fmla="*/ 1016886 w 1233970"/>
              <a:gd name="connsiteY18" fmla="*/ 1259740 h 1437300"/>
              <a:gd name="connsiteX19" fmla="*/ 1033555 w 1233970"/>
              <a:gd name="connsiteY19" fmla="*/ 1216878 h 1437300"/>
              <a:gd name="connsiteX20" fmla="*/ 1059749 w 1233970"/>
              <a:gd name="connsiteY20" fmla="*/ 1150203 h 1437300"/>
              <a:gd name="connsiteX21" fmla="*/ 1066893 w 1233970"/>
              <a:gd name="connsiteY21" fmla="*/ 1121628 h 1437300"/>
              <a:gd name="connsiteX22" fmla="*/ 995455 w 1233970"/>
              <a:gd name="connsiteY22" fmla="*/ 1135915 h 1437300"/>
              <a:gd name="connsiteX23" fmla="*/ 1016887 w 1233970"/>
              <a:gd name="connsiteY23" fmla="*/ 1085909 h 1437300"/>
              <a:gd name="connsiteX24" fmla="*/ 1031174 w 1233970"/>
              <a:gd name="connsiteY24" fmla="*/ 1028759 h 1437300"/>
              <a:gd name="connsiteX25" fmla="*/ 1059748 w 1233970"/>
              <a:gd name="connsiteY25" fmla="*/ 971609 h 1437300"/>
              <a:gd name="connsiteX26" fmla="*/ 1116899 w 1233970"/>
              <a:gd name="connsiteY26" fmla="*/ 923984 h 1437300"/>
              <a:gd name="connsiteX27" fmla="*/ 1171668 w 1233970"/>
              <a:gd name="connsiteY27" fmla="*/ 859690 h 1437300"/>
              <a:gd name="connsiteX28" fmla="*/ 1205008 w 1233970"/>
              <a:gd name="connsiteY28" fmla="*/ 839361 h 1437300"/>
              <a:gd name="connsiteX29" fmla="*/ 1233580 w 1233970"/>
              <a:gd name="connsiteY29" fmla="*/ 831115 h 1437300"/>
              <a:gd name="connsiteX30" fmla="*/ 1183573 w 1233970"/>
              <a:gd name="connsiteY30" fmla="*/ 778728 h 1437300"/>
              <a:gd name="connsiteX31" fmla="*/ 1131187 w 1233970"/>
              <a:gd name="connsiteY31" fmla="*/ 745390 h 1437300"/>
              <a:gd name="connsiteX32" fmla="*/ 1085943 w 1233970"/>
              <a:gd name="connsiteY32" fmla="*/ 662046 h 1437300"/>
              <a:gd name="connsiteX33" fmla="*/ 1062130 w 1233970"/>
              <a:gd name="connsiteY33" fmla="*/ 609659 h 1437300"/>
              <a:gd name="connsiteX34" fmla="*/ 1028793 w 1233970"/>
              <a:gd name="connsiteY34" fmla="*/ 535840 h 1437300"/>
              <a:gd name="connsiteX35" fmla="*/ 990693 w 1233970"/>
              <a:gd name="connsiteY35" fmla="*/ 452496 h 1437300"/>
              <a:gd name="connsiteX36" fmla="*/ 966880 w 1233970"/>
              <a:gd name="connsiteY36" fmla="*/ 397728 h 1437300"/>
              <a:gd name="connsiteX37" fmla="*/ 945450 w 1233970"/>
              <a:gd name="connsiteY37" fmla="*/ 333434 h 1437300"/>
              <a:gd name="connsiteX38" fmla="*/ 924018 w 1233970"/>
              <a:gd name="connsiteY38" fmla="*/ 242946 h 1437300"/>
              <a:gd name="connsiteX39" fmla="*/ 897824 w 1233970"/>
              <a:gd name="connsiteY39" fmla="*/ 161985 h 1437300"/>
              <a:gd name="connsiteX40" fmla="*/ 869249 w 1233970"/>
              <a:gd name="connsiteY40" fmla="*/ 88166 h 1437300"/>
              <a:gd name="connsiteX41" fmla="*/ 821624 w 1233970"/>
              <a:gd name="connsiteY41" fmla="*/ 58 h 1437300"/>
              <a:gd name="connsiteX42" fmla="*/ 850199 w 1233970"/>
              <a:gd name="connsiteY42" fmla="*/ 84506 h 1437300"/>
              <a:gd name="connsiteX43" fmla="*/ 859724 w 1233970"/>
              <a:gd name="connsiteY43" fmla="*/ 148800 h 1437300"/>
              <a:gd name="connsiteX44" fmla="*/ 845437 w 1233970"/>
              <a:gd name="connsiteY44" fmla="*/ 207228 h 1437300"/>
              <a:gd name="connsiteX45" fmla="*/ 809718 w 1233970"/>
              <a:gd name="connsiteY45" fmla="*/ 297715 h 1437300"/>
              <a:gd name="connsiteX46" fmla="*/ 795430 w 1233970"/>
              <a:gd name="connsiteY46" fmla="*/ 354865 h 1437300"/>
              <a:gd name="connsiteX47" fmla="*/ 778762 w 1233970"/>
              <a:gd name="connsiteY47" fmla="*/ 395346 h 1437300"/>
              <a:gd name="connsiteX48" fmla="*/ 752568 w 1233970"/>
              <a:gd name="connsiteY48" fmla="*/ 445353 h 1437300"/>
              <a:gd name="connsiteX49" fmla="*/ 759712 w 1233970"/>
              <a:gd name="connsiteY49" fmla="*/ 481071 h 1437300"/>
              <a:gd name="connsiteX50" fmla="*/ 731136 w 1233970"/>
              <a:gd name="connsiteY50" fmla="*/ 483453 h 1437300"/>
              <a:gd name="connsiteX51" fmla="*/ 685893 w 1233970"/>
              <a:gd name="connsiteY51" fmla="*/ 519171 h 1437300"/>
              <a:gd name="connsiteX52" fmla="*/ 640649 w 1233970"/>
              <a:gd name="connsiteY52" fmla="*/ 562034 h 1437300"/>
              <a:gd name="connsiteX53" fmla="*/ 604930 w 1233970"/>
              <a:gd name="connsiteY53" fmla="*/ 604896 h 1437300"/>
              <a:gd name="connsiteX54" fmla="*/ 600168 w 1233970"/>
              <a:gd name="connsiteY54" fmla="*/ 612040 h 1437300"/>
              <a:gd name="connsiteX55" fmla="*/ 571593 w 1233970"/>
              <a:gd name="connsiteY55" fmla="*/ 628709 h 1437300"/>
              <a:gd name="connsiteX56" fmla="*/ 552543 w 1233970"/>
              <a:gd name="connsiteY56" fmla="*/ 638234 h 1437300"/>
              <a:gd name="connsiteX57" fmla="*/ 540637 w 1233970"/>
              <a:gd name="connsiteY57" fmla="*/ 645378 h 1437300"/>
              <a:gd name="connsiteX58" fmla="*/ 533493 w 1233970"/>
              <a:gd name="connsiteY58" fmla="*/ 647759 h 1437300"/>
              <a:gd name="connsiteX59" fmla="*/ 514443 w 1233970"/>
              <a:gd name="connsiteY59" fmla="*/ 662046 h 1437300"/>
              <a:gd name="connsiteX60" fmla="*/ 497774 w 1233970"/>
              <a:gd name="connsiteY60" fmla="*/ 676334 h 1437300"/>
              <a:gd name="connsiteX61" fmla="*/ 488249 w 1233970"/>
              <a:gd name="connsiteY61" fmla="*/ 714434 h 1437300"/>
              <a:gd name="connsiteX62" fmla="*/ 488249 w 1233970"/>
              <a:gd name="connsiteY62" fmla="*/ 831115 h 1437300"/>
              <a:gd name="connsiteX63" fmla="*/ 493012 w 1233970"/>
              <a:gd name="connsiteY63" fmla="*/ 864453 h 1437300"/>
              <a:gd name="connsiteX64" fmla="*/ 490630 w 1233970"/>
              <a:gd name="connsiteY64" fmla="*/ 897790 h 1437300"/>
              <a:gd name="connsiteX65" fmla="*/ 481105 w 1233970"/>
              <a:gd name="connsiteY65" fmla="*/ 895409 h 1437300"/>
              <a:gd name="connsiteX66" fmla="*/ 476343 w 1233970"/>
              <a:gd name="connsiteY66" fmla="*/ 888265 h 1437300"/>
              <a:gd name="connsiteX67" fmla="*/ 445387 w 1233970"/>
              <a:gd name="connsiteY67" fmla="*/ 878740 h 1437300"/>
              <a:gd name="connsiteX68" fmla="*/ 443005 w 1233970"/>
              <a:gd name="connsiteY68" fmla="*/ 871596 h 1437300"/>
              <a:gd name="connsiteX69" fmla="*/ 435862 w 1233970"/>
              <a:gd name="connsiteY69" fmla="*/ 845403 h 1437300"/>
              <a:gd name="connsiteX70" fmla="*/ 419193 w 1233970"/>
              <a:gd name="connsiteY70" fmla="*/ 854928 h 1437300"/>
              <a:gd name="connsiteX71" fmla="*/ 404905 w 1233970"/>
              <a:gd name="connsiteY71" fmla="*/ 859690 h 1437300"/>
              <a:gd name="connsiteX72" fmla="*/ 395380 w 1233970"/>
              <a:gd name="connsiteY72" fmla="*/ 869215 h 1437300"/>
              <a:gd name="connsiteX73" fmla="*/ 392999 w 1233970"/>
              <a:gd name="connsiteY73" fmla="*/ 876359 h 1437300"/>
              <a:gd name="connsiteX74" fmla="*/ 385855 w 1233970"/>
              <a:gd name="connsiteY74" fmla="*/ 885884 h 1437300"/>
              <a:gd name="connsiteX75" fmla="*/ 366805 w 1233970"/>
              <a:gd name="connsiteY75" fmla="*/ 902553 h 1437300"/>
              <a:gd name="connsiteX76" fmla="*/ 369187 w 1233970"/>
              <a:gd name="connsiteY76" fmla="*/ 938271 h 1437300"/>
              <a:gd name="connsiteX77" fmla="*/ 388237 w 1233970"/>
              <a:gd name="connsiteY77" fmla="*/ 966846 h 1437300"/>
              <a:gd name="connsiteX78" fmla="*/ 404905 w 1233970"/>
              <a:gd name="connsiteY78" fmla="*/ 1023996 h 1437300"/>
              <a:gd name="connsiteX79" fmla="*/ 402524 w 1233970"/>
              <a:gd name="connsiteY79" fmla="*/ 1040665 h 1437300"/>
              <a:gd name="connsiteX80" fmla="*/ 381093 w 1233970"/>
              <a:gd name="connsiteY80" fmla="*/ 1031140 h 1437300"/>
              <a:gd name="connsiteX81" fmla="*/ 354900 w 1233970"/>
              <a:gd name="connsiteY81" fmla="*/ 1002565 h 1437300"/>
              <a:gd name="connsiteX82" fmla="*/ 304893 w 1233970"/>
              <a:gd name="connsiteY82" fmla="*/ 1007328 h 1437300"/>
              <a:gd name="connsiteX83" fmla="*/ 292987 w 1233970"/>
              <a:gd name="connsiteY83" fmla="*/ 1019234 h 1437300"/>
              <a:gd name="connsiteX84" fmla="*/ 283462 w 1233970"/>
              <a:gd name="connsiteY84" fmla="*/ 1057334 h 1437300"/>
              <a:gd name="connsiteX85" fmla="*/ 257268 w 1233970"/>
              <a:gd name="connsiteY85" fmla="*/ 1052571 h 1437300"/>
              <a:gd name="connsiteX86" fmla="*/ 233455 w 1233970"/>
              <a:gd name="connsiteY86" fmla="*/ 1023996 h 1437300"/>
              <a:gd name="connsiteX87" fmla="*/ 204880 w 1233970"/>
              <a:gd name="connsiteY87" fmla="*/ 1007328 h 1437300"/>
              <a:gd name="connsiteX88" fmla="*/ 164399 w 1233970"/>
              <a:gd name="connsiteY88" fmla="*/ 1000184 h 1437300"/>
              <a:gd name="connsiteX89" fmla="*/ 109630 w 1233970"/>
              <a:gd name="connsiteY89" fmla="*/ 978753 h 1437300"/>
              <a:gd name="connsiteX90" fmla="*/ 57243 w 1233970"/>
              <a:gd name="connsiteY90" fmla="*/ 985896 h 1437300"/>
              <a:gd name="connsiteX91" fmla="*/ 14380 w 1233970"/>
              <a:gd name="connsiteY91" fmla="*/ 1033521 h 1437300"/>
              <a:gd name="connsiteX92" fmla="*/ 7237 w 1233970"/>
              <a:gd name="connsiteY92" fmla="*/ 1081146 h 1437300"/>
              <a:gd name="connsiteX93" fmla="*/ 93 w 1233970"/>
              <a:gd name="connsiteY93" fmla="*/ 1135915 h 1437300"/>
              <a:gd name="connsiteX94" fmla="*/ 9619 w 1233970"/>
              <a:gd name="connsiteY94" fmla="*/ 1202590 h 1437300"/>
              <a:gd name="connsiteX95" fmla="*/ 73912 w 1233970"/>
              <a:gd name="connsiteY95" fmla="*/ 1250215 h 1437300"/>
              <a:gd name="connsiteX96" fmla="*/ 135824 w 1233970"/>
              <a:gd name="connsiteY96" fmla="*/ 1276409 h 1437300"/>
              <a:gd name="connsiteX97" fmla="*/ 221549 w 1233970"/>
              <a:gd name="connsiteY97" fmla="*/ 1285934 h 1437300"/>
              <a:gd name="connsiteX98" fmla="*/ 240599 w 1233970"/>
              <a:gd name="connsiteY98" fmla="*/ 1316890 h 1437300"/>
              <a:gd name="connsiteX99" fmla="*/ 273937 w 1233970"/>
              <a:gd name="connsiteY99" fmla="*/ 1350228 h 1437300"/>
              <a:gd name="connsiteX100" fmla="*/ 340612 w 1233970"/>
              <a:gd name="connsiteY100" fmla="*/ 1345465 h 1437300"/>
              <a:gd name="connsiteX101" fmla="*/ 364424 w 1233970"/>
              <a:gd name="connsiteY101" fmla="*/ 1350228 h 1437300"/>
              <a:gd name="connsiteX102" fmla="*/ 371568 w 1233970"/>
              <a:gd name="connsiteY102" fmla="*/ 1383565 h 1437300"/>
              <a:gd name="connsiteX103" fmla="*/ 378712 w 1233970"/>
              <a:gd name="connsiteY103" fmla="*/ 1412140 h 1437300"/>
              <a:gd name="connsiteX104" fmla="*/ 378712 w 1233970"/>
              <a:gd name="connsiteY104" fmla="*/ 1435953 h 1437300"/>
              <a:gd name="connsiteX0" fmla="*/ 378712 w 1233970"/>
              <a:gd name="connsiteY0" fmla="*/ 1435953 h 1437300"/>
              <a:gd name="connsiteX1" fmla="*/ 409668 w 1233970"/>
              <a:gd name="connsiteY1" fmla="*/ 1431190 h 1437300"/>
              <a:gd name="connsiteX2" fmla="*/ 445387 w 1233970"/>
              <a:gd name="connsiteY2" fmla="*/ 1404996 h 1437300"/>
              <a:gd name="connsiteX3" fmla="*/ 497774 w 1233970"/>
              <a:gd name="connsiteY3" fmla="*/ 1376422 h 1437300"/>
              <a:gd name="connsiteX4" fmla="*/ 547780 w 1233970"/>
              <a:gd name="connsiteY4" fmla="*/ 1364515 h 1437300"/>
              <a:gd name="connsiteX5" fmla="*/ 604931 w 1233970"/>
              <a:gd name="connsiteY5" fmla="*/ 1328797 h 1437300"/>
              <a:gd name="connsiteX6" fmla="*/ 664462 w 1233970"/>
              <a:gd name="connsiteY6" fmla="*/ 1328796 h 1437300"/>
              <a:gd name="connsiteX7" fmla="*/ 643030 w 1233970"/>
              <a:gd name="connsiteY7" fmla="*/ 1295459 h 1437300"/>
              <a:gd name="connsiteX8" fmla="*/ 614456 w 1233970"/>
              <a:gd name="connsiteY8" fmla="*/ 1266884 h 1437300"/>
              <a:gd name="connsiteX9" fmla="*/ 678748 w 1233970"/>
              <a:gd name="connsiteY9" fmla="*/ 1271647 h 1437300"/>
              <a:gd name="connsiteX10" fmla="*/ 671605 w 1233970"/>
              <a:gd name="connsiteY10" fmla="*/ 1300221 h 1437300"/>
              <a:gd name="connsiteX11" fmla="*/ 690655 w 1233970"/>
              <a:gd name="connsiteY11" fmla="*/ 1312128 h 1437300"/>
              <a:gd name="connsiteX12" fmla="*/ 750186 w 1233970"/>
              <a:gd name="connsiteY12" fmla="*/ 1316890 h 1437300"/>
              <a:gd name="connsiteX13" fmla="*/ 824005 w 1233970"/>
              <a:gd name="connsiteY13" fmla="*/ 1326415 h 1437300"/>
              <a:gd name="connsiteX14" fmla="*/ 888300 w 1233970"/>
              <a:gd name="connsiteY14" fmla="*/ 1331178 h 1437300"/>
              <a:gd name="connsiteX15" fmla="*/ 935924 w 1233970"/>
              <a:gd name="connsiteY15" fmla="*/ 1333559 h 1437300"/>
              <a:gd name="connsiteX16" fmla="*/ 950212 w 1233970"/>
              <a:gd name="connsiteY16" fmla="*/ 1312127 h 1437300"/>
              <a:gd name="connsiteX17" fmla="*/ 985930 w 1233970"/>
              <a:gd name="connsiteY17" fmla="*/ 1290696 h 1437300"/>
              <a:gd name="connsiteX18" fmla="*/ 1016886 w 1233970"/>
              <a:gd name="connsiteY18" fmla="*/ 1259740 h 1437300"/>
              <a:gd name="connsiteX19" fmla="*/ 1033555 w 1233970"/>
              <a:gd name="connsiteY19" fmla="*/ 1216878 h 1437300"/>
              <a:gd name="connsiteX20" fmla="*/ 1059749 w 1233970"/>
              <a:gd name="connsiteY20" fmla="*/ 1150203 h 1437300"/>
              <a:gd name="connsiteX21" fmla="*/ 1066893 w 1233970"/>
              <a:gd name="connsiteY21" fmla="*/ 1121628 h 1437300"/>
              <a:gd name="connsiteX22" fmla="*/ 995455 w 1233970"/>
              <a:gd name="connsiteY22" fmla="*/ 1135915 h 1437300"/>
              <a:gd name="connsiteX23" fmla="*/ 1016887 w 1233970"/>
              <a:gd name="connsiteY23" fmla="*/ 1085909 h 1437300"/>
              <a:gd name="connsiteX24" fmla="*/ 1031174 w 1233970"/>
              <a:gd name="connsiteY24" fmla="*/ 1028759 h 1437300"/>
              <a:gd name="connsiteX25" fmla="*/ 1059748 w 1233970"/>
              <a:gd name="connsiteY25" fmla="*/ 971609 h 1437300"/>
              <a:gd name="connsiteX26" fmla="*/ 1116899 w 1233970"/>
              <a:gd name="connsiteY26" fmla="*/ 923984 h 1437300"/>
              <a:gd name="connsiteX27" fmla="*/ 1171668 w 1233970"/>
              <a:gd name="connsiteY27" fmla="*/ 859690 h 1437300"/>
              <a:gd name="connsiteX28" fmla="*/ 1205008 w 1233970"/>
              <a:gd name="connsiteY28" fmla="*/ 839361 h 1437300"/>
              <a:gd name="connsiteX29" fmla="*/ 1233580 w 1233970"/>
              <a:gd name="connsiteY29" fmla="*/ 831115 h 1437300"/>
              <a:gd name="connsiteX30" fmla="*/ 1183573 w 1233970"/>
              <a:gd name="connsiteY30" fmla="*/ 778728 h 1437300"/>
              <a:gd name="connsiteX31" fmla="*/ 1131187 w 1233970"/>
              <a:gd name="connsiteY31" fmla="*/ 745390 h 1437300"/>
              <a:gd name="connsiteX32" fmla="*/ 1085943 w 1233970"/>
              <a:gd name="connsiteY32" fmla="*/ 662046 h 1437300"/>
              <a:gd name="connsiteX33" fmla="*/ 1062130 w 1233970"/>
              <a:gd name="connsiteY33" fmla="*/ 609659 h 1437300"/>
              <a:gd name="connsiteX34" fmla="*/ 1028793 w 1233970"/>
              <a:gd name="connsiteY34" fmla="*/ 535840 h 1437300"/>
              <a:gd name="connsiteX35" fmla="*/ 990693 w 1233970"/>
              <a:gd name="connsiteY35" fmla="*/ 452496 h 1437300"/>
              <a:gd name="connsiteX36" fmla="*/ 966880 w 1233970"/>
              <a:gd name="connsiteY36" fmla="*/ 397728 h 1437300"/>
              <a:gd name="connsiteX37" fmla="*/ 945450 w 1233970"/>
              <a:gd name="connsiteY37" fmla="*/ 333434 h 1437300"/>
              <a:gd name="connsiteX38" fmla="*/ 924018 w 1233970"/>
              <a:gd name="connsiteY38" fmla="*/ 242946 h 1437300"/>
              <a:gd name="connsiteX39" fmla="*/ 897824 w 1233970"/>
              <a:gd name="connsiteY39" fmla="*/ 161985 h 1437300"/>
              <a:gd name="connsiteX40" fmla="*/ 869249 w 1233970"/>
              <a:gd name="connsiteY40" fmla="*/ 88166 h 1437300"/>
              <a:gd name="connsiteX41" fmla="*/ 821624 w 1233970"/>
              <a:gd name="connsiteY41" fmla="*/ 58 h 1437300"/>
              <a:gd name="connsiteX42" fmla="*/ 850199 w 1233970"/>
              <a:gd name="connsiteY42" fmla="*/ 84506 h 1437300"/>
              <a:gd name="connsiteX43" fmla="*/ 859724 w 1233970"/>
              <a:gd name="connsiteY43" fmla="*/ 148800 h 1437300"/>
              <a:gd name="connsiteX44" fmla="*/ 845437 w 1233970"/>
              <a:gd name="connsiteY44" fmla="*/ 207228 h 1437300"/>
              <a:gd name="connsiteX45" fmla="*/ 809718 w 1233970"/>
              <a:gd name="connsiteY45" fmla="*/ 297715 h 1437300"/>
              <a:gd name="connsiteX46" fmla="*/ 795430 w 1233970"/>
              <a:gd name="connsiteY46" fmla="*/ 354865 h 1437300"/>
              <a:gd name="connsiteX47" fmla="*/ 778762 w 1233970"/>
              <a:gd name="connsiteY47" fmla="*/ 395346 h 1437300"/>
              <a:gd name="connsiteX48" fmla="*/ 752568 w 1233970"/>
              <a:gd name="connsiteY48" fmla="*/ 445353 h 1437300"/>
              <a:gd name="connsiteX49" fmla="*/ 759712 w 1233970"/>
              <a:gd name="connsiteY49" fmla="*/ 481071 h 1437300"/>
              <a:gd name="connsiteX50" fmla="*/ 731136 w 1233970"/>
              <a:gd name="connsiteY50" fmla="*/ 483453 h 1437300"/>
              <a:gd name="connsiteX51" fmla="*/ 685893 w 1233970"/>
              <a:gd name="connsiteY51" fmla="*/ 519171 h 1437300"/>
              <a:gd name="connsiteX52" fmla="*/ 640649 w 1233970"/>
              <a:gd name="connsiteY52" fmla="*/ 562034 h 1437300"/>
              <a:gd name="connsiteX53" fmla="*/ 604930 w 1233970"/>
              <a:gd name="connsiteY53" fmla="*/ 604896 h 1437300"/>
              <a:gd name="connsiteX54" fmla="*/ 600168 w 1233970"/>
              <a:gd name="connsiteY54" fmla="*/ 612040 h 1437300"/>
              <a:gd name="connsiteX55" fmla="*/ 571593 w 1233970"/>
              <a:gd name="connsiteY55" fmla="*/ 628709 h 1437300"/>
              <a:gd name="connsiteX56" fmla="*/ 552543 w 1233970"/>
              <a:gd name="connsiteY56" fmla="*/ 638234 h 1437300"/>
              <a:gd name="connsiteX57" fmla="*/ 540637 w 1233970"/>
              <a:gd name="connsiteY57" fmla="*/ 645378 h 1437300"/>
              <a:gd name="connsiteX58" fmla="*/ 533493 w 1233970"/>
              <a:gd name="connsiteY58" fmla="*/ 647759 h 1437300"/>
              <a:gd name="connsiteX59" fmla="*/ 514443 w 1233970"/>
              <a:gd name="connsiteY59" fmla="*/ 662046 h 1437300"/>
              <a:gd name="connsiteX60" fmla="*/ 497774 w 1233970"/>
              <a:gd name="connsiteY60" fmla="*/ 676334 h 1437300"/>
              <a:gd name="connsiteX61" fmla="*/ 488249 w 1233970"/>
              <a:gd name="connsiteY61" fmla="*/ 714434 h 1437300"/>
              <a:gd name="connsiteX62" fmla="*/ 488249 w 1233970"/>
              <a:gd name="connsiteY62" fmla="*/ 831115 h 1437300"/>
              <a:gd name="connsiteX63" fmla="*/ 493012 w 1233970"/>
              <a:gd name="connsiteY63" fmla="*/ 864453 h 1437300"/>
              <a:gd name="connsiteX64" fmla="*/ 490630 w 1233970"/>
              <a:gd name="connsiteY64" fmla="*/ 897790 h 1437300"/>
              <a:gd name="connsiteX65" fmla="*/ 481105 w 1233970"/>
              <a:gd name="connsiteY65" fmla="*/ 895409 h 1437300"/>
              <a:gd name="connsiteX66" fmla="*/ 476343 w 1233970"/>
              <a:gd name="connsiteY66" fmla="*/ 888265 h 1437300"/>
              <a:gd name="connsiteX67" fmla="*/ 445387 w 1233970"/>
              <a:gd name="connsiteY67" fmla="*/ 878740 h 1437300"/>
              <a:gd name="connsiteX68" fmla="*/ 443005 w 1233970"/>
              <a:gd name="connsiteY68" fmla="*/ 871596 h 1437300"/>
              <a:gd name="connsiteX69" fmla="*/ 435862 w 1233970"/>
              <a:gd name="connsiteY69" fmla="*/ 845403 h 1437300"/>
              <a:gd name="connsiteX70" fmla="*/ 419193 w 1233970"/>
              <a:gd name="connsiteY70" fmla="*/ 854928 h 1437300"/>
              <a:gd name="connsiteX71" fmla="*/ 404905 w 1233970"/>
              <a:gd name="connsiteY71" fmla="*/ 859690 h 1437300"/>
              <a:gd name="connsiteX72" fmla="*/ 395380 w 1233970"/>
              <a:gd name="connsiteY72" fmla="*/ 869215 h 1437300"/>
              <a:gd name="connsiteX73" fmla="*/ 392999 w 1233970"/>
              <a:gd name="connsiteY73" fmla="*/ 876359 h 1437300"/>
              <a:gd name="connsiteX74" fmla="*/ 385855 w 1233970"/>
              <a:gd name="connsiteY74" fmla="*/ 885884 h 1437300"/>
              <a:gd name="connsiteX75" fmla="*/ 366805 w 1233970"/>
              <a:gd name="connsiteY75" fmla="*/ 902553 h 1437300"/>
              <a:gd name="connsiteX76" fmla="*/ 369187 w 1233970"/>
              <a:gd name="connsiteY76" fmla="*/ 938271 h 1437300"/>
              <a:gd name="connsiteX77" fmla="*/ 388237 w 1233970"/>
              <a:gd name="connsiteY77" fmla="*/ 966846 h 1437300"/>
              <a:gd name="connsiteX78" fmla="*/ 402524 w 1233970"/>
              <a:gd name="connsiteY78" fmla="*/ 1040665 h 1437300"/>
              <a:gd name="connsiteX79" fmla="*/ 381093 w 1233970"/>
              <a:gd name="connsiteY79" fmla="*/ 1031140 h 1437300"/>
              <a:gd name="connsiteX80" fmla="*/ 354900 w 1233970"/>
              <a:gd name="connsiteY80" fmla="*/ 1002565 h 1437300"/>
              <a:gd name="connsiteX81" fmla="*/ 304893 w 1233970"/>
              <a:gd name="connsiteY81" fmla="*/ 1007328 h 1437300"/>
              <a:gd name="connsiteX82" fmla="*/ 292987 w 1233970"/>
              <a:gd name="connsiteY82" fmla="*/ 1019234 h 1437300"/>
              <a:gd name="connsiteX83" fmla="*/ 283462 w 1233970"/>
              <a:gd name="connsiteY83" fmla="*/ 1057334 h 1437300"/>
              <a:gd name="connsiteX84" fmla="*/ 257268 w 1233970"/>
              <a:gd name="connsiteY84" fmla="*/ 1052571 h 1437300"/>
              <a:gd name="connsiteX85" fmla="*/ 233455 w 1233970"/>
              <a:gd name="connsiteY85" fmla="*/ 1023996 h 1437300"/>
              <a:gd name="connsiteX86" fmla="*/ 204880 w 1233970"/>
              <a:gd name="connsiteY86" fmla="*/ 1007328 h 1437300"/>
              <a:gd name="connsiteX87" fmla="*/ 164399 w 1233970"/>
              <a:gd name="connsiteY87" fmla="*/ 1000184 h 1437300"/>
              <a:gd name="connsiteX88" fmla="*/ 109630 w 1233970"/>
              <a:gd name="connsiteY88" fmla="*/ 978753 h 1437300"/>
              <a:gd name="connsiteX89" fmla="*/ 57243 w 1233970"/>
              <a:gd name="connsiteY89" fmla="*/ 985896 h 1437300"/>
              <a:gd name="connsiteX90" fmla="*/ 14380 w 1233970"/>
              <a:gd name="connsiteY90" fmla="*/ 1033521 h 1437300"/>
              <a:gd name="connsiteX91" fmla="*/ 7237 w 1233970"/>
              <a:gd name="connsiteY91" fmla="*/ 1081146 h 1437300"/>
              <a:gd name="connsiteX92" fmla="*/ 93 w 1233970"/>
              <a:gd name="connsiteY92" fmla="*/ 1135915 h 1437300"/>
              <a:gd name="connsiteX93" fmla="*/ 9619 w 1233970"/>
              <a:gd name="connsiteY93" fmla="*/ 1202590 h 1437300"/>
              <a:gd name="connsiteX94" fmla="*/ 73912 w 1233970"/>
              <a:gd name="connsiteY94" fmla="*/ 1250215 h 1437300"/>
              <a:gd name="connsiteX95" fmla="*/ 135824 w 1233970"/>
              <a:gd name="connsiteY95" fmla="*/ 1276409 h 1437300"/>
              <a:gd name="connsiteX96" fmla="*/ 221549 w 1233970"/>
              <a:gd name="connsiteY96" fmla="*/ 1285934 h 1437300"/>
              <a:gd name="connsiteX97" fmla="*/ 240599 w 1233970"/>
              <a:gd name="connsiteY97" fmla="*/ 1316890 h 1437300"/>
              <a:gd name="connsiteX98" fmla="*/ 273937 w 1233970"/>
              <a:gd name="connsiteY98" fmla="*/ 1350228 h 1437300"/>
              <a:gd name="connsiteX99" fmla="*/ 340612 w 1233970"/>
              <a:gd name="connsiteY99" fmla="*/ 1345465 h 1437300"/>
              <a:gd name="connsiteX100" fmla="*/ 364424 w 1233970"/>
              <a:gd name="connsiteY100" fmla="*/ 1350228 h 1437300"/>
              <a:gd name="connsiteX101" fmla="*/ 371568 w 1233970"/>
              <a:gd name="connsiteY101" fmla="*/ 1383565 h 1437300"/>
              <a:gd name="connsiteX102" fmla="*/ 378712 w 1233970"/>
              <a:gd name="connsiteY102" fmla="*/ 1412140 h 1437300"/>
              <a:gd name="connsiteX103" fmla="*/ 378712 w 1233970"/>
              <a:gd name="connsiteY103" fmla="*/ 1435953 h 1437300"/>
              <a:gd name="connsiteX0" fmla="*/ 378712 w 1233970"/>
              <a:gd name="connsiteY0" fmla="*/ 1435953 h 1437300"/>
              <a:gd name="connsiteX1" fmla="*/ 409668 w 1233970"/>
              <a:gd name="connsiteY1" fmla="*/ 1431190 h 1437300"/>
              <a:gd name="connsiteX2" fmla="*/ 445387 w 1233970"/>
              <a:gd name="connsiteY2" fmla="*/ 1404996 h 1437300"/>
              <a:gd name="connsiteX3" fmla="*/ 497774 w 1233970"/>
              <a:gd name="connsiteY3" fmla="*/ 1376422 h 1437300"/>
              <a:gd name="connsiteX4" fmla="*/ 547780 w 1233970"/>
              <a:gd name="connsiteY4" fmla="*/ 1364515 h 1437300"/>
              <a:gd name="connsiteX5" fmla="*/ 604931 w 1233970"/>
              <a:gd name="connsiteY5" fmla="*/ 1328797 h 1437300"/>
              <a:gd name="connsiteX6" fmla="*/ 664462 w 1233970"/>
              <a:gd name="connsiteY6" fmla="*/ 1328796 h 1437300"/>
              <a:gd name="connsiteX7" fmla="*/ 643030 w 1233970"/>
              <a:gd name="connsiteY7" fmla="*/ 1295459 h 1437300"/>
              <a:gd name="connsiteX8" fmla="*/ 614456 w 1233970"/>
              <a:gd name="connsiteY8" fmla="*/ 1266884 h 1437300"/>
              <a:gd name="connsiteX9" fmla="*/ 678748 w 1233970"/>
              <a:gd name="connsiteY9" fmla="*/ 1271647 h 1437300"/>
              <a:gd name="connsiteX10" fmla="*/ 671605 w 1233970"/>
              <a:gd name="connsiteY10" fmla="*/ 1300221 h 1437300"/>
              <a:gd name="connsiteX11" fmla="*/ 690655 w 1233970"/>
              <a:gd name="connsiteY11" fmla="*/ 1312128 h 1437300"/>
              <a:gd name="connsiteX12" fmla="*/ 750186 w 1233970"/>
              <a:gd name="connsiteY12" fmla="*/ 1316890 h 1437300"/>
              <a:gd name="connsiteX13" fmla="*/ 824005 w 1233970"/>
              <a:gd name="connsiteY13" fmla="*/ 1326415 h 1437300"/>
              <a:gd name="connsiteX14" fmla="*/ 888300 w 1233970"/>
              <a:gd name="connsiteY14" fmla="*/ 1331178 h 1437300"/>
              <a:gd name="connsiteX15" fmla="*/ 935924 w 1233970"/>
              <a:gd name="connsiteY15" fmla="*/ 1333559 h 1437300"/>
              <a:gd name="connsiteX16" fmla="*/ 950212 w 1233970"/>
              <a:gd name="connsiteY16" fmla="*/ 1312127 h 1437300"/>
              <a:gd name="connsiteX17" fmla="*/ 985930 w 1233970"/>
              <a:gd name="connsiteY17" fmla="*/ 1290696 h 1437300"/>
              <a:gd name="connsiteX18" fmla="*/ 1016886 w 1233970"/>
              <a:gd name="connsiteY18" fmla="*/ 1259740 h 1437300"/>
              <a:gd name="connsiteX19" fmla="*/ 1033555 w 1233970"/>
              <a:gd name="connsiteY19" fmla="*/ 1216878 h 1437300"/>
              <a:gd name="connsiteX20" fmla="*/ 1059749 w 1233970"/>
              <a:gd name="connsiteY20" fmla="*/ 1150203 h 1437300"/>
              <a:gd name="connsiteX21" fmla="*/ 1066893 w 1233970"/>
              <a:gd name="connsiteY21" fmla="*/ 1121628 h 1437300"/>
              <a:gd name="connsiteX22" fmla="*/ 995455 w 1233970"/>
              <a:gd name="connsiteY22" fmla="*/ 1135915 h 1437300"/>
              <a:gd name="connsiteX23" fmla="*/ 1016887 w 1233970"/>
              <a:gd name="connsiteY23" fmla="*/ 1085909 h 1437300"/>
              <a:gd name="connsiteX24" fmla="*/ 1031174 w 1233970"/>
              <a:gd name="connsiteY24" fmla="*/ 1028759 h 1437300"/>
              <a:gd name="connsiteX25" fmla="*/ 1059748 w 1233970"/>
              <a:gd name="connsiteY25" fmla="*/ 971609 h 1437300"/>
              <a:gd name="connsiteX26" fmla="*/ 1116899 w 1233970"/>
              <a:gd name="connsiteY26" fmla="*/ 923984 h 1437300"/>
              <a:gd name="connsiteX27" fmla="*/ 1171668 w 1233970"/>
              <a:gd name="connsiteY27" fmla="*/ 859690 h 1437300"/>
              <a:gd name="connsiteX28" fmla="*/ 1205008 w 1233970"/>
              <a:gd name="connsiteY28" fmla="*/ 839361 h 1437300"/>
              <a:gd name="connsiteX29" fmla="*/ 1233580 w 1233970"/>
              <a:gd name="connsiteY29" fmla="*/ 831115 h 1437300"/>
              <a:gd name="connsiteX30" fmla="*/ 1183573 w 1233970"/>
              <a:gd name="connsiteY30" fmla="*/ 778728 h 1437300"/>
              <a:gd name="connsiteX31" fmla="*/ 1131187 w 1233970"/>
              <a:gd name="connsiteY31" fmla="*/ 745390 h 1437300"/>
              <a:gd name="connsiteX32" fmla="*/ 1085943 w 1233970"/>
              <a:gd name="connsiteY32" fmla="*/ 662046 h 1437300"/>
              <a:gd name="connsiteX33" fmla="*/ 1062130 w 1233970"/>
              <a:gd name="connsiteY33" fmla="*/ 609659 h 1437300"/>
              <a:gd name="connsiteX34" fmla="*/ 1028793 w 1233970"/>
              <a:gd name="connsiteY34" fmla="*/ 535840 h 1437300"/>
              <a:gd name="connsiteX35" fmla="*/ 990693 w 1233970"/>
              <a:gd name="connsiteY35" fmla="*/ 452496 h 1437300"/>
              <a:gd name="connsiteX36" fmla="*/ 966880 w 1233970"/>
              <a:gd name="connsiteY36" fmla="*/ 397728 h 1437300"/>
              <a:gd name="connsiteX37" fmla="*/ 945450 w 1233970"/>
              <a:gd name="connsiteY37" fmla="*/ 333434 h 1437300"/>
              <a:gd name="connsiteX38" fmla="*/ 924018 w 1233970"/>
              <a:gd name="connsiteY38" fmla="*/ 242946 h 1437300"/>
              <a:gd name="connsiteX39" fmla="*/ 897824 w 1233970"/>
              <a:gd name="connsiteY39" fmla="*/ 161985 h 1437300"/>
              <a:gd name="connsiteX40" fmla="*/ 869249 w 1233970"/>
              <a:gd name="connsiteY40" fmla="*/ 88166 h 1437300"/>
              <a:gd name="connsiteX41" fmla="*/ 821624 w 1233970"/>
              <a:gd name="connsiteY41" fmla="*/ 58 h 1437300"/>
              <a:gd name="connsiteX42" fmla="*/ 850199 w 1233970"/>
              <a:gd name="connsiteY42" fmla="*/ 84506 h 1437300"/>
              <a:gd name="connsiteX43" fmla="*/ 859724 w 1233970"/>
              <a:gd name="connsiteY43" fmla="*/ 148800 h 1437300"/>
              <a:gd name="connsiteX44" fmla="*/ 845437 w 1233970"/>
              <a:gd name="connsiteY44" fmla="*/ 207228 h 1437300"/>
              <a:gd name="connsiteX45" fmla="*/ 809718 w 1233970"/>
              <a:gd name="connsiteY45" fmla="*/ 297715 h 1437300"/>
              <a:gd name="connsiteX46" fmla="*/ 795430 w 1233970"/>
              <a:gd name="connsiteY46" fmla="*/ 354865 h 1437300"/>
              <a:gd name="connsiteX47" fmla="*/ 778762 w 1233970"/>
              <a:gd name="connsiteY47" fmla="*/ 395346 h 1437300"/>
              <a:gd name="connsiteX48" fmla="*/ 752568 w 1233970"/>
              <a:gd name="connsiteY48" fmla="*/ 445353 h 1437300"/>
              <a:gd name="connsiteX49" fmla="*/ 759712 w 1233970"/>
              <a:gd name="connsiteY49" fmla="*/ 481071 h 1437300"/>
              <a:gd name="connsiteX50" fmla="*/ 731136 w 1233970"/>
              <a:gd name="connsiteY50" fmla="*/ 483453 h 1437300"/>
              <a:gd name="connsiteX51" fmla="*/ 685893 w 1233970"/>
              <a:gd name="connsiteY51" fmla="*/ 519171 h 1437300"/>
              <a:gd name="connsiteX52" fmla="*/ 640649 w 1233970"/>
              <a:gd name="connsiteY52" fmla="*/ 562034 h 1437300"/>
              <a:gd name="connsiteX53" fmla="*/ 604930 w 1233970"/>
              <a:gd name="connsiteY53" fmla="*/ 604896 h 1437300"/>
              <a:gd name="connsiteX54" fmla="*/ 600168 w 1233970"/>
              <a:gd name="connsiteY54" fmla="*/ 612040 h 1437300"/>
              <a:gd name="connsiteX55" fmla="*/ 571593 w 1233970"/>
              <a:gd name="connsiteY55" fmla="*/ 628709 h 1437300"/>
              <a:gd name="connsiteX56" fmla="*/ 552543 w 1233970"/>
              <a:gd name="connsiteY56" fmla="*/ 638234 h 1437300"/>
              <a:gd name="connsiteX57" fmla="*/ 540637 w 1233970"/>
              <a:gd name="connsiteY57" fmla="*/ 645378 h 1437300"/>
              <a:gd name="connsiteX58" fmla="*/ 533493 w 1233970"/>
              <a:gd name="connsiteY58" fmla="*/ 647759 h 1437300"/>
              <a:gd name="connsiteX59" fmla="*/ 514443 w 1233970"/>
              <a:gd name="connsiteY59" fmla="*/ 662046 h 1437300"/>
              <a:gd name="connsiteX60" fmla="*/ 497774 w 1233970"/>
              <a:gd name="connsiteY60" fmla="*/ 676334 h 1437300"/>
              <a:gd name="connsiteX61" fmla="*/ 488249 w 1233970"/>
              <a:gd name="connsiteY61" fmla="*/ 714434 h 1437300"/>
              <a:gd name="connsiteX62" fmla="*/ 488249 w 1233970"/>
              <a:gd name="connsiteY62" fmla="*/ 831115 h 1437300"/>
              <a:gd name="connsiteX63" fmla="*/ 493012 w 1233970"/>
              <a:gd name="connsiteY63" fmla="*/ 864453 h 1437300"/>
              <a:gd name="connsiteX64" fmla="*/ 490630 w 1233970"/>
              <a:gd name="connsiteY64" fmla="*/ 897790 h 1437300"/>
              <a:gd name="connsiteX65" fmla="*/ 481105 w 1233970"/>
              <a:gd name="connsiteY65" fmla="*/ 895409 h 1437300"/>
              <a:gd name="connsiteX66" fmla="*/ 476343 w 1233970"/>
              <a:gd name="connsiteY66" fmla="*/ 888265 h 1437300"/>
              <a:gd name="connsiteX67" fmla="*/ 445387 w 1233970"/>
              <a:gd name="connsiteY67" fmla="*/ 878740 h 1437300"/>
              <a:gd name="connsiteX68" fmla="*/ 443005 w 1233970"/>
              <a:gd name="connsiteY68" fmla="*/ 871596 h 1437300"/>
              <a:gd name="connsiteX69" fmla="*/ 435862 w 1233970"/>
              <a:gd name="connsiteY69" fmla="*/ 845403 h 1437300"/>
              <a:gd name="connsiteX70" fmla="*/ 419193 w 1233970"/>
              <a:gd name="connsiteY70" fmla="*/ 854928 h 1437300"/>
              <a:gd name="connsiteX71" fmla="*/ 404905 w 1233970"/>
              <a:gd name="connsiteY71" fmla="*/ 859690 h 1437300"/>
              <a:gd name="connsiteX72" fmla="*/ 395380 w 1233970"/>
              <a:gd name="connsiteY72" fmla="*/ 869215 h 1437300"/>
              <a:gd name="connsiteX73" fmla="*/ 392999 w 1233970"/>
              <a:gd name="connsiteY73" fmla="*/ 876359 h 1437300"/>
              <a:gd name="connsiteX74" fmla="*/ 385855 w 1233970"/>
              <a:gd name="connsiteY74" fmla="*/ 885884 h 1437300"/>
              <a:gd name="connsiteX75" fmla="*/ 366805 w 1233970"/>
              <a:gd name="connsiteY75" fmla="*/ 902553 h 1437300"/>
              <a:gd name="connsiteX76" fmla="*/ 369187 w 1233970"/>
              <a:gd name="connsiteY76" fmla="*/ 938271 h 1437300"/>
              <a:gd name="connsiteX77" fmla="*/ 388237 w 1233970"/>
              <a:gd name="connsiteY77" fmla="*/ 966846 h 1437300"/>
              <a:gd name="connsiteX78" fmla="*/ 397763 w 1233970"/>
              <a:gd name="connsiteY78" fmla="*/ 1006049 h 1437300"/>
              <a:gd name="connsiteX79" fmla="*/ 402524 w 1233970"/>
              <a:gd name="connsiteY79" fmla="*/ 1040665 h 1437300"/>
              <a:gd name="connsiteX80" fmla="*/ 381093 w 1233970"/>
              <a:gd name="connsiteY80" fmla="*/ 1031140 h 1437300"/>
              <a:gd name="connsiteX81" fmla="*/ 354900 w 1233970"/>
              <a:gd name="connsiteY81" fmla="*/ 1002565 h 1437300"/>
              <a:gd name="connsiteX82" fmla="*/ 304893 w 1233970"/>
              <a:gd name="connsiteY82" fmla="*/ 1007328 h 1437300"/>
              <a:gd name="connsiteX83" fmla="*/ 292987 w 1233970"/>
              <a:gd name="connsiteY83" fmla="*/ 1019234 h 1437300"/>
              <a:gd name="connsiteX84" fmla="*/ 283462 w 1233970"/>
              <a:gd name="connsiteY84" fmla="*/ 1057334 h 1437300"/>
              <a:gd name="connsiteX85" fmla="*/ 257268 w 1233970"/>
              <a:gd name="connsiteY85" fmla="*/ 1052571 h 1437300"/>
              <a:gd name="connsiteX86" fmla="*/ 233455 w 1233970"/>
              <a:gd name="connsiteY86" fmla="*/ 1023996 h 1437300"/>
              <a:gd name="connsiteX87" fmla="*/ 204880 w 1233970"/>
              <a:gd name="connsiteY87" fmla="*/ 1007328 h 1437300"/>
              <a:gd name="connsiteX88" fmla="*/ 164399 w 1233970"/>
              <a:gd name="connsiteY88" fmla="*/ 1000184 h 1437300"/>
              <a:gd name="connsiteX89" fmla="*/ 109630 w 1233970"/>
              <a:gd name="connsiteY89" fmla="*/ 978753 h 1437300"/>
              <a:gd name="connsiteX90" fmla="*/ 57243 w 1233970"/>
              <a:gd name="connsiteY90" fmla="*/ 985896 h 1437300"/>
              <a:gd name="connsiteX91" fmla="*/ 14380 w 1233970"/>
              <a:gd name="connsiteY91" fmla="*/ 1033521 h 1437300"/>
              <a:gd name="connsiteX92" fmla="*/ 7237 w 1233970"/>
              <a:gd name="connsiteY92" fmla="*/ 1081146 h 1437300"/>
              <a:gd name="connsiteX93" fmla="*/ 93 w 1233970"/>
              <a:gd name="connsiteY93" fmla="*/ 1135915 h 1437300"/>
              <a:gd name="connsiteX94" fmla="*/ 9619 w 1233970"/>
              <a:gd name="connsiteY94" fmla="*/ 1202590 h 1437300"/>
              <a:gd name="connsiteX95" fmla="*/ 73912 w 1233970"/>
              <a:gd name="connsiteY95" fmla="*/ 1250215 h 1437300"/>
              <a:gd name="connsiteX96" fmla="*/ 135824 w 1233970"/>
              <a:gd name="connsiteY96" fmla="*/ 1276409 h 1437300"/>
              <a:gd name="connsiteX97" fmla="*/ 221549 w 1233970"/>
              <a:gd name="connsiteY97" fmla="*/ 1285934 h 1437300"/>
              <a:gd name="connsiteX98" fmla="*/ 240599 w 1233970"/>
              <a:gd name="connsiteY98" fmla="*/ 1316890 h 1437300"/>
              <a:gd name="connsiteX99" fmla="*/ 273937 w 1233970"/>
              <a:gd name="connsiteY99" fmla="*/ 1350228 h 1437300"/>
              <a:gd name="connsiteX100" fmla="*/ 340612 w 1233970"/>
              <a:gd name="connsiteY100" fmla="*/ 1345465 h 1437300"/>
              <a:gd name="connsiteX101" fmla="*/ 364424 w 1233970"/>
              <a:gd name="connsiteY101" fmla="*/ 1350228 h 1437300"/>
              <a:gd name="connsiteX102" fmla="*/ 371568 w 1233970"/>
              <a:gd name="connsiteY102" fmla="*/ 1383565 h 1437300"/>
              <a:gd name="connsiteX103" fmla="*/ 378712 w 1233970"/>
              <a:gd name="connsiteY103" fmla="*/ 1412140 h 1437300"/>
              <a:gd name="connsiteX104" fmla="*/ 378712 w 1233970"/>
              <a:gd name="connsiteY104" fmla="*/ 1435953 h 1437300"/>
              <a:gd name="connsiteX0" fmla="*/ 378712 w 1233970"/>
              <a:gd name="connsiteY0" fmla="*/ 1435953 h 1437300"/>
              <a:gd name="connsiteX1" fmla="*/ 409668 w 1233970"/>
              <a:gd name="connsiteY1" fmla="*/ 1431190 h 1437300"/>
              <a:gd name="connsiteX2" fmla="*/ 445387 w 1233970"/>
              <a:gd name="connsiteY2" fmla="*/ 1404996 h 1437300"/>
              <a:gd name="connsiteX3" fmla="*/ 497774 w 1233970"/>
              <a:gd name="connsiteY3" fmla="*/ 1376422 h 1437300"/>
              <a:gd name="connsiteX4" fmla="*/ 547780 w 1233970"/>
              <a:gd name="connsiteY4" fmla="*/ 1364515 h 1437300"/>
              <a:gd name="connsiteX5" fmla="*/ 604931 w 1233970"/>
              <a:gd name="connsiteY5" fmla="*/ 1328797 h 1437300"/>
              <a:gd name="connsiteX6" fmla="*/ 664462 w 1233970"/>
              <a:gd name="connsiteY6" fmla="*/ 1328796 h 1437300"/>
              <a:gd name="connsiteX7" fmla="*/ 643030 w 1233970"/>
              <a:gd name="connsiteY7" fmla="*/ 1295459 h 1437300"/>
              <a:gd name="connsiteX8" fmla="*/ 614456 w 1233970"/>
              <a:gd name="connsiteY8" fmla="*/ 1266884 h 1437300"/>
              <a:gd name="connsiteX9" fmla="*/ 678748 w 1233970"/>
              <a:gd name="connsiteY9" fmla="*/ 1271647 h 1437300"/>
              <a:gd name="connsiteX10" fmla="*/ 671605 w 1233970"/>
              <a:gd name="connsiteY10" fmla="*/ 1300221 h 1437300"/>
              <a:gd name="connsiteX11" fmla="*/ 690655 w 1233970"/>
              <a:gd name="connsiteY11" fmla="*/ 1312128 h 1437300"/>
              <a:gd name="connsiteX12" fmla="*/ 750186 w 1233970"/>
              <a:gd name="connsiteY12" fmla="*/ 1316890 h 1437300"/>
              <a:gd name="connsiteX13" fmla="*/ 824005 w 1233970"/>
              <a:gd name="connsiteY13" fmla="*/ 1326415 h 1437300"/>
              <a:gd name="connsiteX14" fmla="*/ 888300 w 1233970"/>
              <a:gd name="connsiteY14" fmla="*/ 1331178 h 1437300"/>
              <a:gd name="connsiteX15" fmla="*/ 935924 w 1233970"/>
              <a:gd name="connsiteY15" fmla="*/ 1333559 h 1437300"/>
              <a:gd name="connsiteX16" fmla="*/ 950212 w 1233970"/>
              <a:gd name="connsiteY16" fmla="*/ 1312127 h 1437300"/>
              <a:gd name="connsiteX17" fmla="*/ 985930 w 1233970"/>
              <a:gd name="connsiteY17" fmla="*/ 1290696 h 1437300"/>
              <a:gd name="connsiteX18" fmla="*/ 1016886 w 1233970"/>
              <a:gd name="connsiteY18" fmla="*/ 1259740 h 1437300"/>
              <a:gd name="connsiteX19" fmla="*/ 1033555 w 1233970"/>
              <a:gd name="connsiteY19" fmla="*/ 1216878 h 1437300"/>
              <a:gd name="connsiteX20" fmla="*/ 1059749 w 1233970"/>
              <a:gd name="connsiteY20" fmla="*/ 1150203 h 1437300"/>
              <a:gd name="connsiteX21" fmla="*/ 1066893 w 1233970"/>
              <a:gd name="connsiteY21" fmla="*/ 1121628 h 1437300"/>
              <a:gd name="connsiteX22" fmla="*/ 995455 w 1233970"/>
              <a:gd name="connsiteY22" fmla="*/ 1135915 h 1437300"/>
              <a:gd name="connsiteX23" fmla="*/ 1016887 w 1233970"/>
              <a:gd name="connsiteY23" fmla="*/ 1085909 h 1437300"/>
              <a:gd name="connsiteX24" fmla="*/ 1031174 w 1233970"/>
              <a:gd name="connsiteY24" fmla="*/ 1028759 h 1437300"/>
              <a:gd name="connsiteX25" fmla="*/ 1059748 w 1233970"/>
              <a:gd name="connsiteY25" fmla="*/ 971609 h 1437300"/>
              <a:gd name="connsiteX26" fmla="*/ 1116899 w 1233970"/>
              <a:gd name="connsiteY26" fmla="*/ 923984 h 1437300"/>
              <a:gd name="connsiteX27" fmla="*/ 1171668 w 1233970"/>
              <a:gd name="connsiteY27" fmla="*/ 859690 h 1437300"/>
              <a:gd name="connsiteX28" fmla="*/ 1205008 w 1233970"/>
              <a:gd name="connsiteY28" fmla="*/ 839361 h 1437300"/>
              <a:gd name="connsiteX29" fmla="*/ 1233580 w 1233970"/>
              <a:gd name="connsiteY29" fmla="*/ 831115 h 1437300"/>
              <a:gd name="connsiteX30" fmla="*/ 1183573 w 1233970"/>
              <a:gd name="connsiteY30" fmla="*/ 778728 h 1437300"/>
              <a:gd name="connsiteX31" fmla="*/ 1131187 w 1233970"/>
              <a:gd name="connsiteY31" fmla="*/ 745390 h 1437300"/>
              <a:gd name="connsiteX32" fmla="*/ 1085943 w 1233970"/>
              <a:gd name="connsiteY32" fmla="*/ 662046 h 1437300"/>
              <a:gd name="connsiteX33" fmla="*/ 1062130 w 1233970"/>
              <a:gd name="connsiteY33" fmla="*/ 609659 h 1437300"/>
              <a:gd name="connsiteX34" fmla="*/ 1028793 w 1233970"/>
              <a:gd name="connsiteY34" fmla="*/ 535840 h 1437300"/>
              <a:gd name="connsiteX35" fmla="*/ 990693 w 1233970"/>
              <a:gd name="connsiteY35" fmla="*/ 452496 h 1437300"/>
              <a:gd name="connsiteX36" fmla="*/ 966880 w 1233970"/>
              <a:gd name="connsiteY36" fmla="*/ 397728 h 1437300"/>
              <a:gd name="connsiteX37" fmla="*/ 945450 w 1233970"/>
              <a:gd name="connsiteY37" fmla="*/ 333434 h 1437300"/>
              <a:gd name="connsiteX38" fmla="*/ 924018 w 1233970"/>
              <a:gd name="connsiteY38" fmla="*/ 242946 h 1437300"/>
              <a:gd name="connsiteX39" fmla="*/ 897824 w 1233970"/>
              <a:gd name="connsiteY39" fmla="*/ 161985 h 1437300"/>
              <a:gd name="connsiteX40" fmla="*/ 869249 w 1233970"/>
              <a:gd name="connsiteY40" fmla="*/ 88166 h 1437300"/>
              <a:gd name="connsiteX41" fmla="*/ 821624 w 1233970"/>
              <a:gd name="connsiteY41" fmla="*/ 58 h 1437300"/>
              <a:gd name="connsiteX42" fmla="*/ 850199 w 1233970"/>
              <a:gd name="connsiteY42" fmla="*/ 84506 h 1437300"/>
              <a:gd name="connsiteX43" fmla="*/ 859724 w 1233970"/>
              <a:gd name="connsiteY43" fmla="*/ 148800 h 1437300"/>
              <a:gd name="connsiteX44" fmla="*/ 845437 w 1233970"/>
              <a:gd name="connsiteY44" fmla="*/ 207228 h 1437300"/>
              <a:gd name="connsiteX45" fmla="*/ 809718 w 1233970"/>
              <a:gd name="connsiteY45" fmla="*/ 297715 h 1437300"/>
              <a:gd name="connsiteX46" fmla="*/ 795430 w 1233970"/>
              <a:gd name="connsiteY46" fmla="*/ 354865 h 1437300"/>
              <a:gd name="connsiteX47" fmla="*/ 778762 w 1233970"/>
              <a:gd name="connsiteY47" fmla="*/ 395346 h 1437300"/>
              <a:gd name="connsiteX48" fmla="*/ 752568 w 1233970"/>
              <a:gd name="connsiteY48" fmla="*/ 445353 h 1437300"/>
              <a:gd name="connsiteX49" fmla="*/ 759712 w 1233970"/>
              <a:gd name="connsiteY49" fmla="*/ 481071 h 1437300"/>
              <a:gd name="connsiteX50" fmla="*/ 731136 w 1233970"/>
              <a:gd name="connsiteY50" fmla="*/ 483453 h 1437300"/>
              <a:gd name="connsiteX51" fmla="*/ 685893 w 1233970"/>
              <a:gd name="connsiteY51" fmla="*/ 519171 h 1437300"/>
              <a:gd name="connsiteX52" fmla="*/ 640649 w 1233970"/>
              <a:gd name="connsiteY52" fmla="*/ 562034 h 1437300"/>
              <a:gd name="connsiteX53" fmla="*/ 604930 w 1233970"/>
              <a:gd name="connsiteY53" fmla="*/ 604896 h 1437300"/>
              <a:gd name="connsiteX54" fmla="*/ 600168 w 1233970"/>
              <a:gd name="connsiteY54" fmla="*/ 612040 h 1437300"/>
              <a:gd name="connsiteX55" fmla="*/ 571593 w 1233970"/>
              <a:gd name="connsiteY55" fmla="*/ 628709 h 1437300"/>
              <a:gd name="connsiteX56" fmla="*/ 552543 w 1233970"/>
              <a:gd name="connsiteY56" fmla="*/ 638234 h 1437300"/>
              <a:gd name="connsiteX57" fmla="*/ 540637 w 1233970"/>
              <a:gd name="connsiteY57" fmla="*/ 645378 h 1437300"/>
              <a:gd name="connsiteX58" fmla="*/ 533493 w 1233970"/>
              <a:gd name="connsiteY58" fmla="*/ 647759 h 1437300"/>
              <a:gd name="connsiteX59" fmla="*/ 514443 w 1233970"/>
              <a:gd name="connsiteY59" fmla="*/ 662046 h 1437300"/>
              <a:gd name="connsiteX60" fmla="*/ 497774 w 1233970"/>
              <a:gd name="connsiteY60" fmla="*/ 676334 h 1437300"/>
              <a:gd name="connsiteX61" fmla="*/ 488249 w 1233970"/>
              <a:gd name="connsiteY61" fmla="*/ 714434 h 1437300"/>
              <a:gd name="connsiteX62" fmla="*/ 488249 w 1233970"/>
              <a:gd name="connsiteY62" fmla="*/ 831115 h 1437300"/>
              <a:gd name="connsiteX63" fmla="*/ 493012 w 1233970"/>
              <a:gd name="connsiteY63" fmla="*/ 864453 h 1437300"/>
              <a:gd name="connsiteX64" fmla="*/ 490630 w 1233970"/>
              <a:gd name="connsiteY64" fmla="*/ 897790 h 1437300"/>
              <a:gd name="connsiteX65" fmla="*/ 481105 w 1233970"/>
              <a:gd name="connsiteY65" fmla="*/ 895409 h 1437300"/>
              <a:gd name="connsiteX66" fmla="*/ 476343 w 1233970"/>
              <a:gd name="connsiteY66" fmla="*/ 888265 h 1437300"/>
              <a:gd name="connsiteX67" fmla="*/ 445387 w 1233970"/>
              <a:gd name="connsiteY67" fmla="*/ 878740 h 1437300"/>
              <a:gd name="connsiteX68" fmla="*/ 443005 w 1233970"/>
              <a:gd name="connsiteY68" fmla="*/ 871596 h 1437300"/>
              <a:gd name="connsiteX69" fmla="*/ 435862 w 1233970"/>
              <a:gd name="connsiteY69" fmla="*/ 845403 h 1437300"/>
              <a:gd name="connsiteX70" fmla="*/ 419193 w 1233970"/>
              <a:gd name="connsiteY70" fmla="*/ 854928 h 1437300"/>
              <a:gd name="connsiteX71" fmla="*/ 404905 w 1233970"/>
              <a:gd name="connsiteY71" fmla="*/ 859690 h 1437300"/>
              <a:gd name="connsiteX72" fmla="*/ 395380 w 1233970"/>
              <a:gd name="connsiteY72" fmla="*/ 869215 h 1437300"/>
              <a:gd name="connsiteX73" fmla="*/ 392999 w 1233970"/>
              <a:gd name="connsiteY73" fmla="*/ 876359 h 1437300"/>
              <a:gd name="connsiteX74" fmla="*/ 385855 w 1233970"/>
              <a:gd name="connsiteY74" fmla="*/ 885884 h 1437300"/>
              <a:gd name="connsiteX75" fmla="*/ 366805 w 1233970"/>
              <a:gd name="connsiteY75" fmla="*/ 902553 h 1437300"/>
              <a:gd name="connsiteX76" fmla="*/ 369187 w 1233970"/>
              <a:gd name="connsiteY76" fmla="*/ 938271 h 1437300"/>
              <a:gd name="connsiteX77" fmla="*/ 388237 w 1233970"/>
              <a:gd name="connsiteY77" fmla="*/ 966846 h 1437300"/>
              <a:gd name="connsiteX78" fmla="*/ 402526 w 1233970"/>
              <a:gd name="connsiteY78" fmla="*/ 1010811 h 1437300"/>
              <a:gd name="connsiteX79" fmla="*/ 402524 w 1233970"/>
              <a:gd name="connsiteY79" fmla="*/ 1040665 h 1437300"/>
              <a:gd name="connsiteX80" fmla="*/ 381093 w 1233970"/>
              <a:gd name="connsiteY80" fmla="*/ 1031140 h 1437300"/>
              <a:gd name="connsiteX81" fmla="*/ 354900 w 1233970"/>
              <a:gd name="connsiteY81" fmla="*/ 1002565 h 1437300"/>
              <a:gd name="connsiteX82" fmla="*/ 304893 w 1233970"/>
              <a:gd name="connsiteY82" fmla="*/ 1007328 h 1437300"/>
              <a:gd name="connsiteX83" fmla="*/ 292987 w 1233970"/>
              <a:gd name="connsiteY83" fmla="*/ 1019234 h 1437300"/>
              <a:gd name="connsiteX84" fmla="*/ 283462 w 1233970"/>
              <a:gd name="connsiteY84" fmla="*/ 1057334 h 1437300"/>
              <a:gd name="connsiteX85" fmla="*/ 257268 w 1233970"/>
              <a:gd name="connsiteY85" fmla="*/ 1052571 h 1437300"/>
              <a:gd name="connsiteX86" fmla="*/ 233455 w 1233970"/>
              <a:gd name="connsiteY86" fmla="*/ 1023996 h 1437300"/>
              <a:gd name="connsiteX87" fmla="*/ 204880 w 1233970"/>
              <a:gd name="connsiteY87" fmla="*/ 1007328 h 1437300"/>
              <a:gd name="connsiteX88" fmla="*/ 164399 w 1233970"/>
              <a:gd name="connsiteY88" fmla="*/ 1000184 h 1437300"/>
              <a:gd name="connsiteX89" fmla="*/ 109630 w 1233970"/>
              <a:gd name="connsiteY89" fmla="*/ 978753 h 1437300"/>
              <a:gd name="connsiteX90" fmla="*/ 57243 w 1233970"/>
              <a:gd name="connsiteY90" fmla="*/ 985896 h 1437300"/>
              <a:gd name="connsiteX91" fmla="*/ 14380 w 1233970"/>
              <a:gd name="connsiteY91" fmla="*/ 1033521 h 1437300"/>
              <a:gd name="connsiteX92" fmla="*/ 7237 w 1233970"/>
              <a:gd name="connsiteY92" fmla="*/ 1081146 h 1437300"/>
              <a:gd name="connsiteX93" fmla="*/ 93 w 1233970"/>
              <a:gd name="connsiteY93" fmla="*/ 1135915 h 1437300"/>
              <a:gd name="connsiteX94" fmla="*/ 9619 w 1233970"/>
              <a:gd name="connsiteY94" fmla="*/ 1202590 h 1437300"/>
              <a:gd name="connsiteX95" fmla="*/ 73912 w 1233970"/>
              <a:gd name="connsiteY95" fmla="*/ 1250215 h 1437300"/>
              <a:gd name="connsiteX96" fmla="*/ 135824 w 1233970"/>
              <a:gd name="connsiteY96" fmla="*/ 1276409 h 1437300"/>
              <a:gd name="connsiteX97" fmla="*/ 221549 w 1233970"/>
              <a:gd name="connsiteY97" fmla="*/ 1285934 h 1437300"/>
              <a:gd name="connsiteX98" fmla="*/ 240599 w 1233970"/>
              <a:gd name="connsiteY98" fmla="*/ 1316890 h 1437300"/>
              <a:gd name="connsiteX99" fmla="*/ 273937 w 1233970"/>
              <a:gd name="connsiteY99" fmla="*/ 1350228 h 1437300"/>
              <a:gd name="connsiteX100" fmla="*/ 340612 w 1233970"/>
              <a:gd name="connsiteY100" fmla="*/ 1345465 h 1437300"/>
              <a:gd name="connsiteX101" fmla="*/ 364424 w 1233970"/>
              <a:gd name="connsiteY101" fmla="*/ 1350228 h 1437300"/>
              <a:gd name="connsiteX102" fmla="*/ 371568 w 1233970"/>
              <a:gd name="connsiteY102" fmla="*/ 1383565 h 1437300"/>
              <a:gd name="connsiteX103" fmla="*/ 378712 w 1233970"/>
              <a:gd name="connsiteY103" fmla="*/ 1412140 h 1437300"/>
              <a:gd name="connsiteX104" fmla="*/ 378712 w 1233970"/>
              <a:gd name="connsiteY104" fmla="*/ 1435953 h 1437300"/>
              <a:gd name="connsiteX0" fmla="*/ 378712 w 1233970"/>
              <a:gd name="connsiteY0" fmla="*/ 1435953 h 1437300"/>
              <a:gd name="connsiteX1" fmla="*/ 409668 w 1233970"/>
              <a:gd name="connsiteY1" fmla="*/ 1431190 h 1437300"/>
              <a:gd name="connsiteX2" fmla="*/ 445387 w 1233970"/>
              <a:gd name="connsiteY2" fmla="*/ 1404996 h 1437300"/>
              <a:gd name="connsiteX3" fmla="*/ 497774 w 1233970"/>
              <a:gd name="connsiteY3" fmla="*/ 1376422 h 1437300"/>
              <a:gd name="connsiteX4" fmla="*/ 547780 w 1233970"/>
              <a:gd name="connsiteY4" fmla="*/ 1364515 h 1437300"/>
              <a:gd name="connsiteX5" fmla="*/ 604931 w 1233970"/>
              <a:gd name="connsiteY5" fmla="*/ 1328797 h 1437300"/>
              <a:gd name="connsiteX6" fmla="*/ 664462 w 1233970"/>
              <a:gd name="connsiteY6" fmla="*/ 1328796 h 1437300"/>
              <a:gd name="connsiteX7" fmla="*/ 643030 w 1233970"/>
              <a:gd name="connsiteY7" fmla="*/ 1295459 h 1437300"/>
              <a:gd name="connsiteX8" fmla="*/ 614456 w 1233970"/>
              <a:gd name="connsiteY8" fmla="*/ 1266884 h 1437300"/>
              <a:gd name="connsiteX9" fmla="*/ 678748 w 1233970"/>
              <a:gd name="connsiteY9" fmla="*/ 1271647 h 1437300"/>
              <a:gd name="connsiteX10" fmla="*/ 671605 w 1233970"/>
              <a:gd name="connsiteY10" fmla="*/ 1300221 h 1437300"/>
              <a:gd name="connsiteX11" fmla="*/ 690655 w 1233970"/>
              <a:gd name="connsiteY11" fmla="*/ 1312128 h 1437300"/>
              <a:gd name="connsiteX12" fmla="*/ 750186 w 1233970"/>
              <a:gd name="connsiteY12" fmla="*/ 1316890 h 1437300"/>
              <a:gd name="connsiteX13" fmla="*/ 824005 w 1233970"/>
              <a:gd name="connsiteY13" fmla="*/ 1326415 h 1437300"/>
              <a:gd name="connsiteX14" fmla="*/ 888300 w 1233970"/>
              <a:gd name="connsiteY14" fmla="*/ 1331178 h 1437300"/>
              <a:gd name="connsiteX15" fmla="*/ 935924 w 1233970"/>
              <a:gd name="connsiteY15" fmla="*/ 1333559 h 1437300"/>
              <a:gd name="connsiteX16" fmla="*/ 950212 w 1233970"/>
              <a:gd name="connsiteY16" fmla="*/ 1312127 h 1437300"/>
              <a:gd name="connsiteX17" fmla="*/ 985930 w 1233970"/>
              <a:gd name="connsiteY17" fmla="*/ 1290696 h 1437300"/>
              <a:gd name="connsiteX18" fmla="*/ 1016886 w 1233970"/>
              <a:gd name="connsiteY18" fmla="*/ 1259740 h 1437300"/>
              <a:gd name="connsiteX19" fmla="*/ 1033555 w 1233970"/>
              <a:gd name="connsiteY19" fmla="*/ 1216878 h 1437300"/>
              <a:gd name="connsiteX20" fmla="*/ 1059749 w 1233970"/>
              <a:gd name="connsiteY20" fmla="*/ 1150203 h 1437300"/>
              <a:gd name="connsiteX21" fmla="*/ 1066893 w 1233970"/>
              <a:gd name="connsiteY21" fmla="*/ 1121628 h 1437300"/>
              <a:gd name="connsiteX22" fmla="*/ 995455 w 1233970"/>
              <a:gd name="connsiteY22" fmla="*/ 1135915 h 1437300"/>
              <a:gd name="connsiteX23" fmla="*/ 1016887 w 1233970"/>
              <a:gd name="connsiteY23" fmla="*/ 1085909 h 1437300"/>
              <a:gd name="connsiteX24" fmla="*/ 1031174 w 1233970"/>
              <a:gd name="connsiteY24" fmla="*/ 1028759 h 1437300"/>
              <a:gd name="connsiteX25" fmla="*/ 1059748 w 1233970"/>
              <a:gd name="connsiteY25" fmla="*/ 971609 h 1437300"/>
              <a:gd name="connsiteX26" fmla="*/ 1116899 w 1233970"/>
              <a:gd name="connsiteY26" fmla="*/ 923984 h 1437300"/>
              <a:gd name="connsiteX27" fmla="*/ 1171668 w 1233970"/>
              <a:gd name="connsiteY27" fmla="*/ 859690 h 1437300"/>
              <a:gd name="connsiteX28" fmla="*/ 1205008 w 1233970"/>
              <a:gd name="connsiteY28" fmla="*/ 839361 h 1437300"/>
              <a:gd name="connsiteX29" fmla="*/ 1233580 w 1233970"/>
              <a:gd name="connsiteY29" fmla="*/ 831115 h 1437300"/>
              <a:gd name="connsiteX30" fmla="*/ 1183573 w 1233970"/>
              <a:gd name="connsiteY30" fmla="*/ 778728 h 1437300"/>
              <a:gd name="connsiteX31" fmla="*/ 1131187 w 1233970"/>
              <a:gd name="connsiteY31" fmla="*/ 745390 h 1437300"/>
              <a:gd name="connsiteX32" fmla="*/ 1085943 w 1233970"/>
              <a:gd name="connsiteY32" fmla="*/ 662046 h 1437300"/>
              <a:gd name="connsiteX33" fmla="*/ 1062130 w 1233970"/>
              <a:gd name="connsiteY33" fmla="*/ 609659 h 1437300"/>
              <a:gd name="connsiteX34" fmla="*/ 1028793 w 1233970"/>
              <a:gd name="connsiteY34" fmla="*/ 535840 h 1437300"/>
              <a:gd name="connsiteX35" fmla="*/ 990693 w 1233970"/>
              <a:gd name="connsiteY35" fmla="*/ 452496 h 1437300"/>
              <a:gd name="connsiteX36" fmla="*/ 966880 w 1233970"/>
              <a:gd name="connsiteY36" fmla="*/ 397728 h 1437300"/>
              <a:gd name="connsiteX37" fmla="*/ 945450 w 1233970"/>
              <a:gd name="connsiteY37" fmla="*/ 333434 h 1437300"/>
              <a:gd name="connsiteX38" fmla="*/ 924018 w 1233970"/>
              <a:gd name="connsiteY38" fmla="*/ 242946 h 1437300"/>
              <a:gd name="connsiteX39" fmla="*/ 897824 w 1233970"/>
              <a:gd name="connsiteY39" fmla="*/ 161985 h 1437300"/>
              <a:gd name="connsiteX40" fmla="*/ 869249 w 1233970"/>
              <a:gd name="connsiteY40" fmla="*/ 88166 h 1437300"/>
              <a:gd name="connsiteX41" fmla="*/ 821624 w 1233970"/>
              <a:gd name="connsiteY41" fmla="*/ 58 h 1437300"/>
              <a:gd name="connsiteX42" fmla="*/ 850199 w 1233970"/>
              <a:gd name="connsiteY42" fmla="*/ 84506 h 1437300"/>
              <a:gd name="connsiteX43" fmla="*/ 859724 w 1233970"/>
              <a:gd name="connsiteY43" fmla="*/ 148800 h 1437300"/>
              <a:gd name="connsiteX44" fmla="*/ 845437 w 1233970"/>
              <a:gd name="connsiteY44" fmla="*/ 207228 h 1437300"/>
              <a:gd name="connsiteX45" fmla="*/ 809718 w 1233970"/>
              <a:gd name="connsiteY45" fmla="*/ 297715 h 1437300"/>
              <a:gd name="connsiteX46" fmla="*/ 795430 w 1233970"/>
              <a:gd name="connsiteY46" fmla="*/ 354865 h 1437300"/>
              <a:gd name="connsiteX47" fmla="*/ 778762 w 1233970"/>
              <a:gd name="connsiteY47" fmla="*/ 395346 h 1437300"/>
              <a:gd name="connsiteX48" fmla="*/ 752568 w 1233970"/>
              <a:gd name="connsiteY48" fmla="*/ 445353 h 1437300"/>
              <a:gd name="connsiteX49" fmla="*/ 759712 w 1233970"/>
              <a:gd name="connsiteY49" fmla="*/ 481071 h 1437300"/>
              <a:gd name="connsiteX50" fmla="*/ 731136 w 1233970"/>
              <a:gd name="connsiteY50" fmla="*/ 483453 h 1437300"/>
              <a:gd name="connsiteX51" fmla="*/ 685893 w 1233970"/>
              <a:gd name="connsiteY51" fmla="*/ 519171 h 1437300"/>
              <a:gd name="connsiteX52" fmla="*/ 640649 w 1233970"/>
              <a:gd name="connsiteY52" fmla="*/ 562034 h 1437300"/>
              <a:gd name="connsiteX53" fmla="*/ 604930 w 1233970"/>
              <a:gd name="connsiteY53" fmla="*/ 604896 h 1437300"/>
              <a:gd name="connsiteX54" fmla="*/ 600168 w 1233970"/>
              <a:gd name="connsiteY54" fmla="*/ 612040 h 1437300"/>
              <a:gd name="connsiteX55" fmla="*/ 571593 w 1233970"/>
              <a:gd name="connsiteY55" fmla="*/ 628709 h 1437300"/>
              <a:gd name="connsiteX56" fmla="*/ 552543 w 1233970"/>
              <a:gd name="connsiteY56" fmla="*/ 638234 h 1437300"/>
              <a:gd name="connsiteX57" fmla="*/ 540637 w 1233970"/>
              <a:gd name="connsiteY57" fmla="*/ 645378 h 1437300"/>
              <a:gd name="connsiteX58" fmla="*/ 533493 w 1233970"/>
              <a:gd name="connsiteY58" fmla="*/ 647759 h 1437300"/>
              <a:gd name="connsiteX59" fmla="*/ 514443 w 1233970"/>
              <a:gd name="connsiteY59" fmla="*/ 662046 h 1437300"/>
              <a:gd name="connsiteX60" fmla="*/ 497774 w 1233970"/>
              <a:gd name="connsiteY60" fmla="*/ 676334 h 1437300"/>
              <a:gd name="connsiteX61" fmla="*/ 488249 w 1233970"/>
              <a:gd name="connsiteY61" fmla="*/ 714434 h 1437300"/>
              <a:gd name="connsiteX62" fmla="*/ 488249 w 1233970"/>
              <a:gd name="connsiteY62" fmla="*/ 831115 h 1437300"/>
              <a:gd name="connsiteX63" fmla="*/ 493012 w 1233970"/>
              <a:gd name="connsiteY63" fmla="*/ 864453 h 1437300"/>
              <a:gd name="connsiteX64" fmla="*/ 490630 w 1233970"/>
              <a:gd name="connsiteY64" fmla="*/ 897790 h 1437300"/>
              <a:gd name="connsiteX65" fmla="*/ 481105 w 1233970"/>
              <a:gd name="connsiteY65" fmla="*/ 895409 h 1437300"/>
              <a:gd name="connsiteX66" fmla="*/ 476343 w 1233970"/>
              <a:gd name="connsiteY66" fmla="*/ 888265 h 1437300"/>
              <a:gd name="connsiteX67" fmla="*/ 445387 w 1233970"/>
              <a:gd name="connsiteY67" fmla="*/ 878740 h 1437300"/>
              <a:gd name="connsiteX68" fmla="*/ 443005 w 1233970"/>
              <a:gd name="connsiteY68" fmla="*/ 871596 h 1437300"/>
              <a:gd name="connsiteX69" fmla="*/ 435862 w 1233970"/>
              <a:gd name="connsiteY69" fmla="*/ 845403 h 1437300"/>
              <a:gd name="connsiteX70" fmla="*/ 419193 w 1233970"/>
              <a:gd name="connsiteY70" fmla="*/ 854928 h 1437300"/>
              <a:gd name="connsiteX71" fmla="*/ 404905 w 1233970"/>
              <a:gd name="connsiteY71" fmla="*/ 859690 h 1437300"/>
              <a:gd name="connsiteX72" fmla="*/ 395380 w 1233970"/>
              <a:gd name="connsiteY72" fmla="*/ 869215 h 1437300"/>
              <a:gd name="connsiteX73" fmla="*/ 392999 w 1233970"/>
              <a:gd name="connsiteY73" fmla="*/ 876359 h 1437300"/>
              <a:gd name="connsiteX74" fmla="*/ 366805 w 1233970"/>
              <a:gd name="connsiteY74" fmla="*/ 902553 h 1437300"/>
              <a:gd name="connsiteX75" fmla="*/ 369187 w 1233970"/>
              <a:gd name="connsiteY75" fmla="*/ 938271 h 1437300"/>
              <a:gd name="connsiteX76" fmla="*/ 388237 w 1233970"/>
              <a:gd name="connsiteY76" fmla="*/ 966846 h 1437300"/>
              <a:gd name="connsiteX77" fmla="*/ 402526 w 1233970"/>
              <a:gd name="connsiteY77" fmla="*/ 1010811 h 1437300"/>
              <a:gd name="connsiteX78" fmla="*/ 402524 w 1233970"/>
              <a:gd name="connsiteY78" fmla="*/ 1040665 h 1437300"/>
              <a:gd name="connsiteX79" fmla="*/ 381093 w 1233970"/>
              <a:gd name="connsiteY79" fmla="*/ 1031140 h 1437300"/>
              <a:gd name="connsiteX80" fmla="*/ 354900 w 1233970"/>
              <a:gd name="connsiteY80" fmla="*/ 1002565 h 1437300"/>
              <a:gd name="connsiteX81" fmla="*/ 304893 w 1233970"/>
              <a:gd name="connsiteY81" fmla="*/ 1007328 h 1437300"/>
              <a:gd name="connsiteX82" fmla="*/ 292987 w 1233970"/>
              <a:gd name="connsiteY82" fmla="*/ 1019234 h 1437300"/>
              <a:gd name="connsiteX83" fmla="*/ 283462 w 1233970"/>
              <a:gd name="connsiteY83" fmla="*/ 1057334 h 1437300"/>
              <a:gd name="connsiteX84" fmla="*/ 257268 w 1233970"/>
              <a:gd name="connsiteY84" fmla="*/ 1052571 h 1437300"/>
              <a:gd name="connsiteX85" fmla="*/ 233455 w 1233970"/>
              <a:gd name="connsiteY85" fmla="*/ 1023996 h 1437300"/>
              <a:gd name="connsiteX86" fmla="*/ 204880 w 1233970"/>
              <a:gd name="connsiteY86" fmla="*/ 1007328 h 1437300"/>
              <a:gd name="connsiteX87" fmla="*/ 164399 w 1233970"/>
              <a:gd name="connsiteY87" fmla="*/ 1000184 h 1437300"/>
              <a:gd name="connsiteX88" fmla="*/ 109630 w 1233970"/>
              <a:gd name="connsiteY88" fmla="*/ 978753 h 1437300"/>
              <a:gd name="connsiteX89" fmla="*/ 57243 w 1233970"/>
              <a:gd name="connsiteY89" fmla="*/ 985896 h 1437300"/>
              <a:gd name="connsiteX90" fmla="*/ 14380 w 1233970"/>
              <a:gd name="connsiteY90" fmla="*/ 1033521 h 1437300"/>
              <a:gd name="connsiteX91" fmla="*/ 7237 w 1233970"/>
              <a:gd name="connsiteY91" fmla="*/ 1081146 h 1437300"/>
              <a:gd name="connsiteX92" fmla="*/ 93 w 1233970"/>
              <a:gd name="connsiteY92" fmla="*/ 1135915 h 1437300"/>
              <a:gd name="connsiteX93" fmla="*/ 9619 w 1233970"/>
              <a:gd name="connsiteY93" fmla="*/ 1202590 h 1437300"/>
              <a:gd name="connsiteX94" fmla="*/ 73912 w 1233970"/>
              <a:gd name="connsiteY94" fmla="*/ 1250215 h 1437300"/>
              <a:gd name="connsiteX95" fmla="*/ 135824 w 1233970"/>
              <a:gd name="connsiteY95" fmla="*/ 1276409 h 1437300"/>
              <a:gd name="connsiteX96" fmla="*/ 221549 w 1233970"/>
              <a:gd name="connsiteY96" fmla="*/ 1285934 h 1437300"/>
              <a:gd name="connsiteX97" fmla="*/ 240599 w 1233970"/>
              <a:gd name="connsiteY97" fmla="*/ 1316890 h 1437300"/>
              <a:gd name="connsiteX98" fmla="*/ 273937 w 1233970"/>
              <a:gd name="connsiteY98" fmla="*/ 1350228 h 1437300"/>
              <a:gd name="connsiteX99" fmla="*/ 340612 w 1233970"/>
              <a:gd name="connsiteY99" fmla="*/ 1345465 h 1437300"/>
              <a:gd name="connsiteX100" fmla="*/ 364424 w 1233970"/>
              <a:gd name="connsiteY100" fmla="*/ 1350228 h 1437300"/>
              <a:gd name="connsiteX101" fmla="*/ 371568 w 1233970"/>
              <a:gd name="connsiteY101" fmla="*/ 1383565 h 1437300"/>
              <a:gd name="connsiteX102" fmla="*/ 378712 w 1233970"/>
              <a:gd name="connsiteY102" fmla="*/ 1412140 h 1437300"/>
              <a:gd name="connsiteX103" fmla="*/ 378712 w 1233970"/>
              <a:gd name="connsiteY103" fmla="*/ 1435953 h 1437300"/>
              <a:gd name="connsiteX0" fmla="*/ 378712 w 1233970"/>
              <a:gd name="connsiteY0" fmla="*/ 1435953 h 1437300"/>
              <a:gd name="connsiteX1" fmla="*/ 409668 w 1233970"/>
              <a:gd name="connsiteY1" fmla="*/ 1431190 h 1437300"/>
              <a:gd name="connsiteX2" fmla="*/ 445387 w 1233970"/>
              <a:gd name="connsiteY2" fmla="*/ 1404996 h 1437300"/>
              <a:gd name="connsiteX3" fmla="*/ 497774 w 1233970"/>
              <a:gd name="connsiteY3" fmla="*/ 1376422 h 1437300"/>
              <a:gd name="connsiteX4" fmla="*/ 547780 w 1233970"/>
              <a:gd name="connsiteY4" fmla="*/ 1364515 h 1437300"/>
              <a:gd name="connsiteX5" fmla="*/ 604931 w 1233970"/>
              <a:gd name="connsiteY5" fmla="*/ 1328797 h 1437300"/>
              <a:gd name="connsiteX6" fmla="*/ 664462 w 1233970"/>
              <a:gd name="connsiteY6" fmla="*/ 1328796 h 1437300"/>
              <a:gd name="connsiteX7" fmla="*/ 643030 w 1233970"/>
              <a:gd name="connsiteY7" fmla="*/ 1295459 h 1437300"/>
              <a:gd name="connsiteX8" fmla="*/ 614456 w 1233970"/>
              <a:gd name="connsiteY8" fmla="*/ 1266884 h 1437300"/>
              <a:gd name="connsiteX9" fmla="*/ 678748 w 1233970"/>
              <a:gd name="connsiteY9" fmla="*/ 1271647 h 1437300"/>
              <a:gd name="connsiteX10" fmla="*/ 671605 w 1233970"/>
              <a:gd name="connsiteY10" fmla="*/ 1300221 h 1437300"/>
              <a:gd name="connsiteX11" fmla="*/ 690655 w 1233970"/>
              <a:gd name="connsiteY11" fmla="*/ 1312128 h 1437300"/>
              <a:gd name="connsiteX12" fmla="*/ 750186 w 1233970"/>
              <a:gd name="connsiteY12" fmla="*/ 1316890 h 1437300"/>
              <a:gd name="connsiteX13" fmla="*/ 824005 w 1233970"/>
              <a:gd name="connsiteY13" fmla="*/ 1326415 h 1437300"/>
              <a:gd name="connsiteX14" fmla="*/ 888300 w 1233970"/>
              <a:gd name="connsiteY14" fmla="*/ 1331178 h 1437300"/>
              <a:gd name="connsiteX15" fmla="*/ 935924 w 1233970"/>
              <a:gd name="connsiteY15" fmla="*/ 1333559 h 1437300"/>
              <a:gd name="connsiteX16" fmla="*/ 950212 w 1233970"/>
              <a:gd name="connsiteY16" fmla="*/ 1312127 h 1437300"/>
              <a:gd name="connsiteX17" fmla="*/ 985930 w 1233970"/>
              <a:gd name="connsiteY17" fmla="*/ 1290696 h 1437300"/>
              <a:gd name="connsiteX18" fmla="*/ 1016886 w 1233970"/>
              <a:gd name="connsiteY18" fmla="*/ 1259740 h 1437300"/>
              <a:gd name="connsiteX19" fmla="*/ 1033555 w 1233970"/>
              <a:gd name="connsiteY19" fmla="*/ 1216878 h 1437300"/>
              <a:gd name="connsiteX20" fmla="*/ 1059749 w 1233970"/>
              <a:gd name="connsiteY20" fmla="*/ 1150203 h 1437300"/>
              <a:gd name="connsiteX21" fmla="*/ 1066893 w 1233970"/>
              <a:gd name="connsiteY21" fmla="*/ 1121628 h 1437300"/>
              <a:gd name="connsiteX22" fmla="*/ 995455 w 1233970"/>
              <a:gd name="connsiteY22" fmla="*/ 1135915 h 1437300"/>
              <a:gd name="connsiteX23" fmla="*/ 1016887 w 1233970"/>
              <a:gd name="connsiteY23" fmla="*/ 1085909 h 1437300"/>
              <a:gd name="connsiteX24" fmla="*/ 1031174 w 1233970"/>
              <a:gd name="connsiteY24" fmla="*/ 1028759 h 1437300"/>
              <a:gd name="connsiteX25" fmla="*/ 1059748 w 1233970"/>
              <a:gd name="connsiteY25" fmla="*/ 971609 h 1437300"/>
              <a:gd name="connsiteX26" fmla="*/ 1116899 w 1233970"/>
              <a:gd name="connsiteY26" fmla="*/ 923984 h 1437300"/>
              <a:gd name="connsiteX27" fmla="*/ 1171668 w 1233970"/>
              <a:gd name="connsiteY27" fmla="*/ 859690 h 1437300"/>
              <a:gd name="connsiteX28" fmla="*/ 1205008 w 1233970"/>
              <a:gd name="connsiteY28" fmla="*/ 839361 h 1437300"/>
              <a:gd name="connsiteX29" fmla="*/ 1233580 w 1233970"/>
              <a:gd name="connsiteY29" fmla="*/ 831115 h 1437300"/>
              <a:gd name="connsiteX30" fmla="*/ 1183573 w 1233970"/>
              <a:gd name="connsiteY30" fmla="*/ 778728 h 1437300"/>
              <a:gd name="connsiteX31" fmla="*/ 1131187 w 1233970"/>
              <a:gd name="connsiteY31" fmla="*/ 745390 h 1437300"/>
              <a:gd name="connsiteX32" fmla="*/ 1085943 w 1233970"/>
              <a:gd name="connsiteY32" fmla="*/ 662046 h 1437300"/>
              <a:gd name="connsiteX33" fmla="*/ 1062130 w 1233970"/>
              <a:gd name="connsiteY33" fmla="*/ 609659 h 1437300"/>
              <a:gd name="connsiteX34" fmla="*/ 1028793 w 1233970"/>
              <a:gd name="connsiteY34" fmla="*/ 535840 h 1437300"/>
              <a:gd name="connsiteX35" fmla="*/ 990693 w 1233970"/>
              <a:gd name="connsiteY35" fmla="*/ 452496 h 1437300"/>
              <a:gd name="connsiteX36" fmla="*/ 966880 w 1233970"/>
              <a:gd name="connsiteY36" fmla="*/ 397728 h 1437300"/>
              <a:gd name="connsiteX37" fmla="*/ 945450 w 1233970"/>
              <a:gd name="connsiteY37" fmla="*/ 333434 h 1437300"/>
              <a:gd name="connsiteX38" fmla="*/ 924018 w 1233970"/>
              <a:gd name="connsiteY38" fmla="*/ 242946 h 1437300"/>
              <a:gd name="connsiteX39" fmla="*/ 897824 w 1233970"/>
              <a:gd name="connsiteY39" fmla="*/ 161985 h 1437300"/>
              <a:gd name="connsiteX40" fmla="*/ 869249 w 1233970"/>
              <a:gd name="connsiteY40" fmla="*/ 88166 h 1437300"/>
              <a:gd name="connsiteX41" fmla="*/ 821624 w 1233970"/>
              <a:gd name="connsiteY41" fmla="*/ 58 h 1437300"/>
              <a:gd name="connsiteX42" fmla="*/ 850199 w 1233970"/>
              <a:gd name="connsiteY42" fmla="*/ 84506 h 1437300"/>
              <a:gd name="connsiteX43" fmla="*/ 859724 w 1233970"/>
              <a:gd name="connsiteY43" fmla="*/ 148800 h 1437300"/>
              <a:gd name="connsiteX44" fmla="*/ 845437 w 1233970"/>
              <a:gd name="connsiteY44" fmla="*/ 207228 h 1437300"/>
              <a:gd name="connsiteX45" fmla="*/ 809718 w 1233970"/>
              <a:gd name="connsiteY45" fmla="*/ 297715 h 1437300"/>
              <a:gd name="connsiteX46" fmla="*/ 795430 w 1233970"/>
              <a:gd name="connsiteY46" fmla="*/ 354865 h 1437300"/>
              <a:gd name="connsiteX47" fmla="*/ 778762 w 1233970"/>
              <a:gd name="connsiteY47" fmla="*/ 395346 h 1437300"/>
              <a:gd name="connsiteX48" fmla="*/ 752568 w 1233970"/>
              <a:gd name="connsiteY48" fmla="*/ 445353 h 1437300"/>
              <a:gd name="connsiteX49" fmla="*/ 759712 w 1233970"/>
              <a:gd name="connsiteY49" fmla="*/ 481071 h 1437300"/>
              <a:gd name="connsiteX50" fmla="*/ 731136 w 1233970"/>
              <a:gd name="connsiteY50" fmla="*/ 483453 h 1437300"/>
              <a:gd name="connsiteX51" fmla="*/ 685893 w 1233970"/>
              <a:gd name="connsiteY51" fmla="*/ 519171 h 1437300"/>
              <a:gd name="connsiteX52" fmla="*/ 640649 w 1233970"/>
              <a:gd name="connsiteY52" fmla="*/ 562034 h 1437300"/>
              <a:gd name="connsiteX53" fmla="*/ 604930 w 1233970"/>
              <a:gd name="connsiteY53" fmla="*/ 604896 h 1437300"/>
              <a:gd name="connsiteX54" fmla="*/ 600168 w 1233970"/>
              <a:gd name="connsiteY54" fmla="*/ 612040 h 1437300"/>
              <a:gd name="connsiteX55" fmla="*/ 571593 w 1233970"/>
              <a:gd name="connsiteY55" fmla="*/ 628709 h 1437300"/>
              <a:gd name="connsiteX56" fmla="*/ 552543 w 1233970"/>
              <a:gd name="connsiteY56" fmla="*/ 638234 h 1437300"/>
              <a:gd name="connsiteX57" fmla="*/ 540637 w 1233970"/>
              <a:gd name="connsiteY57" fmla="*/ 645378 h 1437300"/>
              <a:gd name="connsiteX58" fmla="*/ 533493 w 1233970"/>
              <a:gd name="connsiteY58" fmla="*/ 647759 h 1437300"/>
              <a:gd name="connsiteX59" fmla="*/ 514443 w 1233970"/>
              <a:gd name="connsiteY59" fmla="*/ 662046 h 1437300"/>
              <a:gd name="connsiteX60" fmla="*/ 497774 w 1233970"/>
              <a:gd name="connsiteY60" fmla="*/ 676334 h 1437300"/>
              <a:gd name="connsiteX61" fmla="*/ 488249 w 1233970"/>
              <a:gd name="connsiteY61" fmla="*/ 714434 h 1437300"/>
              <a:gd name="connsiteX62" fmla="*/ 488249 w 1233970"/>
              <a:gd name="connsiteY62" fmla="*/ 831115 h 1437300"/>
              <a:gd name="connsiteX63" fmla="*/ 493012 w 1233970"/>
              <a:gd name="connsiteY63" fmla="*/ 864453 h 1437300"/>
              <a:gd name="connsiteX64" fmla="*/ 490630 w 1233970"/>
              <a:gd name="connsiteY64" fmla="*/ 897790 h 1437300"/>
              <a:gd name="connsiteX65" fmla="*/ 481105 w 1233970"/>
              <a:gd name="connsiteY65" fmla="*/ 895409 h 1437300"/>
              <a:gd name="connsiteX66" fmla="*/ 476343 w 1233970"/>
              <a:gd name="connsiteY66" fmla="*/ 888265 h 1437300"/>
              <a:gd name="connsiteX67" fmla="*/ 445387 w 1233970"/>
              <a:gd name="connsiteY67" fmla="*/ 878740 h 1437300"/>
              <a:gd name="connsiteX68" fmla="*/ 443005 w 1233970"/>
              <a:gd name="connsiteY68" fmla="*/ 871596 h 1437300"/>
              <a:gd name="connsiteX69" fmla="*/ 435862 w 1233970"/>
              <a:gd name="connsiteY69" fmla="*/ 845403 h 1437300"/>
              <a:gd name="connsiteX70" fmla="*/ 419193 w 1233970"/>
              <a:gd name="connsiteY70" fmla="*/ 854928 h 1437300"/>
              <a:gd name="connsiteX71" fmla="*/ 404905 w 1233970"/>
              <a:gd name="connsiteY71" fmla="*/ 859690 h 1437300"/>
              <a:gd name="connsiteX72" fmla="*/ 395380 w 1233970"/>
              <a:gd name="connsiteY72" fmla="*/ 869215 h 1437300"/>
              <a:gd name="connsiteX73" fmla="*/ 366805 w 1233970"/>
              <a:gd name="connsiteY73" fmla="*/ 902553 h 1437300"/>
              <a:gd name="connsiteX74" fmla="*/ 369187 w 1233970"/>
              <a:gd name="connsiteY74" fmla="*/ 938271 h 1437300"/>
              <a:gd name="connsiteX75" fmla="*/ 388237 w 1233970"/>
              <a:gd name="connsiteY75" fmla="*/ 966846 h 1437300"/>
              <a:gd name="connsiteX76" fmla="*/ 402526 w 1233970"/>
              <a:gd name="connsiteY76" fmla="*/ 1010811 h 1437300"/>
              <a:gd name="connsiteX77" fmla="*/ 402524 w 1233970"/>
              <a:gd name="connsiteY77" fmla="*/ 1040665 h 1437300"/>
              <a:gd name="connsiteX78" fmla="*/ 381093 w 1233970"/>
              <a:gd name="connsiteY78" fmla="*/ 1031140 h 1437300"/>
              <a:gd name="connsiteX79" fmla="*/ 354900 w 1233970"/>
              <a:gd name="connsiteY79" fmla="*/ 1002565 h 1437300"/>
              <a:gd name="connsiteX80" fmla="*/ 304893 w 1233970"/>
              <a:gd name="connsiteY80" fmla="*/ 1007328 h 1437300"/>
              <a:gd name="connsiteX81" fmla="*/ 292987 w 1233970"/>
              <a:gd name="connsiteY81" fmla="*/ 1019234 h 1437300"/>
              <a:gd name="connsiteX82" fmla="*/ 283462 w 1233970"/>
              <a:gd name="connsiteY82" fmla="*/ 1057334 h 1437300"/>
              <a:gd name="connsiteX83" fmla="*/ 257268 w 1233970"/>
              <a:gd name="connsiteY83" fmla="*/ 1052571 h 1437300"/>
              <a:gd name="connsiteX84" fmla="*/ 233455 w 1233970"/>
              <a:gd name="connsiteY84" fmla="*/ 1023996 h 1437300"/>
              <a:gd name="connsiteX85" fmla="*/ 204880 w 1233970"/>
              <a:gd name="connsiteY85" fmla="*/ 1007328 h 1437300"/>
              <a:gd name="connsiteX86" fmla="*/ 164399 w 1233970"/>
              <a:gd name="connsiteY86" fmla="*/ 1000184 h 1437300"/>
              <a:gd name="connsiteX87" fmla="*/ 109630 w 1233970"/>
              <a:gd name="connsiteY87" fmla="*/ 978753 h 1437300"/>
              <a:gd name="connsiteX88" fmla="*/ 57243 w 1233970"/>
              <a:gd name="connsiteY88" fmla="*/ 985896 h 1437300"/>
              <a:gd name="connsiteX89" fmla="*/ 14380 w 1233970"/>
              <a:gd name="connsiteY89" fmla="*/ 1033521 h 1437300"/>
              <a:gd name="connsiteX90" fmla="*/ 7237 w 1233970"/>
              <a:gd name="connsiteY90" fmla="*/ 1081146 h 1437300"/>
              <a:gd name="connsiteX91" fmla="*/ 93 w 1233970"/>
              <a:gd name="connsiteY91" fmla="*/ 1135915 h 1437300"/>
              <a:gd name="connsiteX92" fmla="*/ 9619 w 1233970"/>
              <a:gd name="connsiteY92" fmla="*/ 1202590 h 1437300"/>
              <a:gd name="connsiteX93" fmla="*/ 73912 w 1233970"/>
              <a:gd name="connsiteY93" fmla="*/ 1250215 h 1437300"/>
              <a:gd name="connsiteX94" fmla="*/ 135824 w 1233970"/>
              <a:gd name="connsiteY94" fmla="*/ 1276409 h 1437300"/>
              <a:gd name="connsiteX95" fmla="*/ 221549 w 1233970"/>
              <a:gd name="connsiteY95" fmla="*/ 1285934 h 1437300"/>
              <a:gd name="connsiteX96" fmla="*/ 240599 w 1233970"/>
              <a:gd name="connsiteY96" fmla="*/ 1316890 h 1437300"/>
              <a:gd name="connsiteX97" fmla="*/ 273937 w 1233970"/>
              <a:gd name="connsiteY97" fmla="*/ 1350228 h 1437300"/>
              <a:gd name="connsiteX98" fmla="*/ 340612 w 1233970"/>
              <a:gd name="connsiteY98" fmla="*/ 1345465 h 1437300"/>
              <a:gd name="connsiteX99" fmla="*/ 364424 w 1233970"/>
              <a:gd name="connsiteY99" fmla="*/ 1350228 h 1437300"/>
              <a:gd name="connsiteX100" fmla="*/ 371568 w 1233970"/>
              <a:gd name="connsiteY100" fmla="*/ 1383565 h 1437300"/>
              <a:gd name="connsiteX101" fmla="*/ 378712 w 1233970"/>
              <a:gd name="connsiteY101" fmla="*/ 1412140 h 1437300"/>
              <a:gd name="connsiteX102" fmla="*/ 378712 w 1233970"/>
              <a:gd name="connsiteY102" fmla="*/ 1435953 h 1437300"/>
              <a:gd name="connsiteX0" fmla="*/ 378712 w 1233970"/>
              <a:gd name="connsiteY0" fmla="*/ 1435953 h 1437300"/>
              <a:gd name="connsiteX1" fmla="*/ 409668 w 1233970"/>
              <a:gd name="connsiteY1" fmla="*/ 1431190 h 1437300"/>
              <a:gd name="connsiteX2" fmla="*/ 445387 w 1233970"/>
              <a:gd name="connsiteY2" fmla="*/ 1404996 h 1437300"/>
              <a:gd name="connsiteX3" fmla="*/ 497774 w 1233970"/>
              <a:gd name="connsiteY3" fmla="*/ 1376422 h 1437300"/>
              <a:gd name="connsiteX4" fmla="*/ 547780 w 1233970"/>
              <a:gd name="connsiteY4" fmla="*/ 1364515 h 1437300"/>
              <a:gd name="connsiteX5" fmla="*/ 604931 w 1233970"/>
              <a:gd name="connsiteY5" fmla="*/ 1328797 h 1437300"/>
              <a:gd name="connsiteX6" fmla="*/ 664462 w 1233970"/>
              <a:gd name="connsiteY6" fmla="*/ 1328796 h 1437300"/>
              <a:gd name="connsiteX7" fmla="*/ 643030 w 1233970"/>
              <a:gd name="connsiteY7" fmla="*/ 1295459 h 1437300"/>
              <a:gd name="connsiteX8" fmla="*/ 614456 w 1233970"/>
              <a:gd name="connsiteY8" fmla="*/ 1266884 h 1437300"/>
              <a:gd name="connsiteX9" fmla="*/ 678748 w 1233970"/>
              <a:gd name="connsiteY9" fmla="*/ 1271647 h 1437300"/>
              <a:gd name="connsiteX10" fmla="*/ 671605 w 1233970"/>
              <a:gd name="connsiteY10" fmla="*/ 1300221 h 1437300"/>
              <a:gd name="connsiteX11" fmla="*/ 690655 w 1233970"/>
              <a:gd name="connsiteY11" fmla="*/ 1312128 h 1437300"/>
              <a:gd name="connsiteX12" fmla="*/ 750186 w 1233970"/>
              <a:gd name="connsiteY12" fmla="*/ 1316890 h 1437300"/>
              <a:gd name="connsiteX13" fmla="*/ 824005 w 1233970"/>
              <a:gd name="connsiteY13" fmla="*/ 1326415 h 1437300"/>
              <a:gd name="connsiteX14" fmla="*/ 888300 w 1233970"/>
              <a:gd name="connsiteY14" fmla="*/ 1331178 h 1437300"/>
              <a:gd name="connsiteX15" fmla="*/ 935924 w 1233970"/>
              <a:gd name="connsiteY15" fmla="*/ 1333559 h 1437300"/>
              <a:gd name="connsiteX16" fmla="*/ 950212 w 1233970"/>
              <a:gd name="connsiteY16" fmla="*/ 1312127 h 1437300"/>
              <a:gd name="connsiteX17" fmla="*/ 985930 w 1233970"/>
              <a:gd name="connsiteY17" fmla="*/ 1290696 h 1437300"/>
              <a:gd name="connsiteX18" fmla="*/ 1016886 w 1233970"/>
              <a:gd name="connsiteY18" fmla="*/ 1259740 h 1437300"/>
              <a:gd name="connsiteX19" fmla="*/ 1033555 w 1233970"/>
              <a:gd name="connsiteY19" fmla="*/ 1216878 h 1437300"/>
              <a:gd name="connsiteX20" fmla="*/ 1059749 w 1233970"/>
              <a:gd name="connsiteY20" fmla="*/ 1150203 h 1437300"/>
              <a:gd name="connsiteX21" fmla="*/ 1066893 w 1233970"/>
              <a:gd name="connsiteY21" fmla="*/ 1121628 h 1437300"/>
              <a:gd name="connsiteX22" fmla="*/ 995455 w 1233970"/>
              <a:gd name="connsiteY22" fmla="*/ 1135915 h 1437300"/>
              <a:gd name="connsiteX23" fmla="*/ 1016887 w 1233970"/>
              <a:gd name="connsiteY23" fmla="*/ 1085909 h 1437300"/>
              <a:gd name="connsiteX24" fmla="*/ 1031174 w 1233970"/>
              <a:gd name="connsiteY24" fmla="*/ 1028759 h 1437300"/>
              <a:gd name="connsiteX25" fmla="*/ 1059748 w 1233970"/>
              <a:gd name="connsiteY25" fmla="*/ 971609 h 1437300"/>
              <a:gd name="connsiteX26" fmla="*/ 1116899 w 1233970"/>
              <a:gd name="connsiteY26" fmla="*/ 923984 h 1437300"/>
              <a:gd name="connsiteX27" fmla="*/ 1171668 w 1233970"/>
              <a:gd name="connsiteY27" fmla="*/ 859690 h 1437300"/>
              <a:gd name="connsiteX28" fmla="*/ 1205008 w 1233970"/>
              <a:gd name="connsiteY28" fmla="*/ 839361 h 1437300"/>
              <a:gd name="connsiteX29" fmla="*/ 1233580 w 1233970"/>
              <a:gd name="connsiteY29" fmla="*/ 831115 h 1437300"/>
              <a:gd name="connsiteX30" fmla="*/ 1183573 w 1233970"/>
              <a:gd name="connsiteY30" fmla="*/ 778728 h 1437300"/>
              <a:gd name="connsiteX31" fmla="*/ 1131187 w 1233970"/>
              <a:gd name="connsiteY31" fmla="*/ 745390 h 1437300"/>
              <a:gd name="connsiteX32" fmla="*/ 1085943 w 1233970"/>
              <a:gd name="connsiteY32" fmla="*/ 662046 h 1437300"/>
              <a:gd name="connsiteX33" fmla="*/ 1062130 w 1233970"/>
              <a:gd name="connsiteY33" fmla="*/ 609659 h 1437300"/>
              <a:gd name="connsiteX34" fmla="*/ 1028793 w 1233970"/>
              <a:gd name="connsiteY34" fmla="*/ 535840 h 1437300"/>
              <a:gd name="connsiteX35" fmla="*/ 990693 w 1233970"/>
              <a:gd name="connsiteY35" fmla="*/ 452496 h 1437300"/>
              <a:gd name="connsiteX36" fmla="*/ 966880 w 1233970"/>
              <a:gd name="connsiteY36" fmla="*/ 397728 h 1437300"/>
              <a:gd name="connsiteX37" fmla="*/ 945450 w 1233970"/>
              <a:gd name="connsiteY37" fmla="*/ 333434 h 1437300"/>
              <a:gd name="connsiteX38" fmla="*/ 924018 w 1233970"/>
              <a:gd name="connsiteY38" fmla="*/ 242946 h 1437300"/>
              <a:gd name="connsiteX39" fmla="*/ 897824 w 1233970"/>
              <a:gd name="connsiteY39" fmla="*/ 161985 h 1437300"/>
              <a:gd name="connsiteX40" fmla="*/ 869249 w 1233970"/>
              <a:gd name="connsiteY40" fmla="*/ 88166 h 1437300"/>
              <a:gd name="connsiteX41" fmla="*/ 821624 w 1233970"/>
              <a:gd name="connsiteY41" fmla="*/ 58 h 1437300"/>
              <a:gd name="connsiteX42" fmla="*/ 850199 w 1233970"/>
              <a:gd name="connsiteY42" fmla="*/ 84506 h 1437300"/>
              <a:gd name="connsiteX43" fmla="*/ 859724 w 1233970"/>
              <a:gd name="connsiteY43" fmla="*/ 148800 h 1437300"/>
              <a:gd name="connsiteX44" fmla="*/ 845437 w 1233970"/>
              <a:gd name="connsiteY44" fmla="*/ 207228 h 1437300"/>
              <a:gd name="connsiteX45" fmla="*/ 809718 w 1233970"/>
              <a:gd name="connsiteY45" fmla="*/ 297715 h 1437300"/>
              <a:gd name="connsiteX46" fmla="*/ 795430 w 1233970"/>
              <a:gd name="connsiteY46" fmla="*/ 354865 h 1437300"/>
              <a:gd name="connsiteX47" fmla="*/ 778762 w 1233970"/>
              <a:gd name="connsiteY47" fmla="*/ 395346 h 1437300"/>
              <a:gd name="connsiteX48" fmla="*/ 752568 w 1233970"/>
              <a:gd name="connsiteY48" fmla="*/ 445353 h 1437300"/>
              <a:gd name="connsiteX49" fmla="*/ 759712 w 1233970"/>
              <a:gd name="connsiteY49" fmla="*/ 481071 h 1437300"/>
              <a:gd name="connsiteX50" fmla="*/ 731136 w 1233970"/>
              <a:gd name="connsiteY50" fmla="*/ 483453 h 1437300"/>
              <a:gd name="connsiteX51" fmla="*/ 685893 w 1233970"/>
              <a:gd name="connsiteY51" fmla="*/ 519171 h 1437300"/>
              <a:gd name="connsiteX52" fmla="*/ 640649 w 1233970"/>
              <a:gd name="connsiteY52" fmla="*/ 562034 h 1437300"/>
              <a:gd name="connsiteX53" fmla="*/ 604930 w 1233970"/>
              <a:gd name="connsiteY53" fmla="*/ 604896 h 1437300"/>
              <a:gd name="connsiteX54" fmla="*/ 600168 w 1233970"/>
              <a:gd name="connsiteY54" fmla="*/ 612040 h 1437300"/>
              <a:gd name="connsiteX55" fmla="*/ 571593 w 1233970"/>
              <a:gd name="connsiteY55" fmla="*/ 628709 h 1437300"/>
              <a:gd name="connsiteX56" fmla="*/ 552543 w 1233970"/>
              <a:gd name="connsiteY56" fmla="*/ 638234 h 1437300"/>
              <a:gd name="connsiteX57" fmla="*/ 540637 w 1233970"/>
              <a:gd name="connsiteY57" fmla="*/ 645378 h 1437300"/>
              <a:gd name="connsiteX58" fmla="*/ 533493 w 1233970"/>
              <a:gd name="connsiteY58" fmla="*/ 647759 h 1437300"/>
              <a:gd name="connsiteX59" fmla="*/ 514443 w 1233970"/>
              <a:gd name="connsiteY59" fmla="*/ 662046 h 1437300"/>
              <a:gd name="connsiteX60" fmla="*/ 497774 w 1233970"/>
              <a:gd name="connsiteY60" fmla="*/ 676334 h 1437300"/>
              <a:gd name="connsiteX61" fmla="*/ 488249 w 1233970"/>
              <a:gd name="connsiteY61" fmla="*/ 714434 h 1437300"/>
              <a:gd name="connsiteX62" fmla="*/ 488249 w 1233970"/>
              <a:gd name="connsiteY62" fmla="*/ 831115 h 1437300"/>
              <a:gd name="connsiteX63" fmla="*/ 493012 w 1233970"/>
              <a:gd name="connsiteY63" fmla="*/ 864453 h 1437300"/>
              <a:gd name="connsiteX64" fmla="*/ 490630 w 1233970"/>
              <a:gd name="connsiteY64" fmla="*/ 897790 h 1437300"/>
              <a:gd name="connsiteX65" fmla="*/ 481105 w 1233970"/>
              <a:gd name="connsiteY65" fmla="*/ 895409 h 1437300"/>
              <a:gd name="connsiteX66" fmla="*/ 476343 w 1233970"/>
              <a:gd name="connsiteY66" fmla="*/ 888265 h 1437300"/>
              <a:gd name="connsiteX67" fmla="*/ 445387 w 1233970"/>
              <a:gd name="connsiteY67" fmla="*/ 878740 h 1437300"/>
              <a:gd name="connsiteX68" fmla="*/ 443005 w 1233970"/>
              <a:gd name="connsiteY68" fmla="*/ 871596 h 1437300"/>
              <a:gd name="connsiteX69" fmla="*/ 435862 w 1233970"/>
              <a:gd name="connsiteY69" fmla="*/ 845403 h 1437300"/>
              <a:gd name="connsiteX70" fmla="*/ 419193 w 1233970"/>
              <a:gd name="connsiteY70" fmla="*/ 854928 h 1437300"/>
              <a:gd name="connsiteX71" fmla="*/ 395380 w 1233970"/>
              <a:gd name="connsiteY71" fmla="*/ 869215 h 1437300"/>
              <a:gd name="connsiteX72" fmla="*/ 366805 w 1233970"/>
              <a:gd name="connsiteY72" fmla="*/ 902553 h 1437300"/>
              <a:gd name="connsiteX73" fmla="*/ 369187 w 1233970"/>
              <a:gd name="connsiteY73" fmla="*/ 938271 h 1437300"/>
              <a:gd name="connsiteX74" fmla="*/ 388237 w 1233970"/>
              <a:gd name="connsiteY74" fmla="*/ 966846 h 1437300"/>
              <a:gd name="connsiteX75" fmla="*/ 402526 w 1233970"/>
              <a:gd name="connsiteY75" fmla="*/ 1010811 h 1437300"/>
              <a:gd name="connsiteX76" fmla="*/ 402524 w 1233970"/>
              <a:gd name="connsiteY76" fmla="*/ 1040665 h 1437300"/>
              <a:gd name="connsiteX77" fmla="*/ 381093 w 1233970"/>
              <a:gd name="connsiteY77" fmla="*/ 1031140 h 1437300"/>
              <a:gd name="connsiteX78" fmla="*/ 354900 w 1233970"/>
              <a:gd name="connsiteY78" fmla="*/ 1002565 h 1437300"/>
              <a:gd name="connsiteX79" fmla="*/ 304893 w 1233970"/>
              <a:gd name="connsiteY79" fmla="*/ 1007328 h 1437300"/>
              <a:gd name="connsiteX80" fmla="*/ 292987 w 1233970"/>
              <a:gd name="connsiteY80" fmla="*/ 1019234 h 1437300"/>
              <a:gd name="connsiteX81" fmla="*/ 283462 w 1233970"/>
              <a:gd name="connsiteY81" fmla="*/ 1057334 h 1437300"/>
              <a:gd name="connsiteX82" fmla="*/ 257268 w 1233970"/>
              <a:gd name="connsiteY82" fmla="*/ 1052571 h 1437300"/>
              <a:gd name="connsiteX83" fmla="*/ 233455 w 1233970"/>
              <a:gd name="connsiteY83" fmla="*/ 1023996 h 1437300"/>
              <a:gd name="connsiteX84" fmla="*/ 204880 w 1233970"/>
              <a:gd name="connsiteY84" fmla="*/ 1007328 h 1437300"/>
              <a:gd name="connsiteX85" fmla="*/ 164399 w 1233970"/>
              <a:gd name="connsiteY85" fmla="*/ 1000184 h 1437300"/>
              <a:gd name="connsiteX86" fmla="*/ 109630 w 1233970"/>
              <a:gd name="connsiteY86" fmla="*/ 978753 h 1437300"/>
              <a:gd name="connsiteX87" fmla="*/ 57243 w 1233970"/>
              <a:gd name="connsiteY87" fmla="*/ 985896 h 1437300"/>
              <a:gd name="connsiteX88" fmla="*/ 14380 w 1233970"/>
              <a:gd name="connsiteY88" fmla="*/ 1033521 h 1437300"/>
              <a:gd name="connsiteX89" fmla="*/ 7237 w 1233970"/>
              <a:gd name="connsiteY89" fmla="*/ 1081146 h 1437300"/>
              <a:gd name="connsiteX90" fmla="*/ 93 w 1233970"/>
              <a:gd name="connsiteY90" fmla="*/ 1135915 h 1437300"/>
              <a:gd name="connsiteX91" fmla="*/ 9619 w 1233970"/>
              <a:gd name="connsiteY91" fmla="*/ 1202590 h 1437300"/>
              <a:gd name="connsiteX92" fmla="*/ 73912 w 1233970"/>
              <a:gd name="connsiteY92" fmla="*/ 1250215 h 1437300"/>
              <a:gd name="connsiteX93" fmla="*/ 135824 w 1233970"/>
              <a:gd name="connsiteY93" fmla="*/ 1276409 h 1437300"/>
              <a:gd name="connsiteX94" fmla="*/ 221549 w 1233970"/>
              <a:gd name="connsiteY94" fmla="*/ 1285934 h 1437300"/>
              <a:gd name="connsiteX95" fmla="*/ 240599 w 1233970"/>
              <a:gd name="connsiteY95" fmla="*/ 1316890 h 1437300"/>
              <a:gd name="connsiteX96" fmla="*/ 273937 w 1233970"/>
              <a:gd name="connsiteY96" fmla="*/ 1350228 h 1437300"/>
              <a:gd name="connsiteX97" fmla="*/ 340612 w 1233970"/>
              <a:gd name="connsiteY97" fmla="*/ 1345465 h 1437300"/>
              <a:gd name="connsiteX98" fmla="*/ 364424 w 1233970"/>
              <a:gd name="connsiteY98" fmla="*/ 1350228 h 1437300"/>
              <a:gd name="connsiteX99" fmla="*/ 371568 w 1233970"/>
              <a:gd name="connsiteY99" fmla="*/ 1383565 h 1437300"/>
              <a:gd name="connsiteX100" fmla="*/ 378712 w 1233970"/>
              <a:gd name="connsiteY100" fmla="*/ 1412140 h 1437300"/>
              <a:gd name="connsiteX101" fmla="*/ 378712 w 1233970"/>
              <a:gd name="connsiteY101" fmla="*/ 1435953 h 1437300"/>
              <a:gd name="connsiteX0" fmla="*/ 378712 w 1233970"/>
              <a:gd name="connsiteY0" fmla="*/ 1435953 h 1437300"/>
              <a:gd name="connsiteX1" fmla="*/ 409668 w 1233970"/>
              <a:gd name="connsiteY1" fmla="*/ 1431190 h 1437300"/>
              <a:gd name="connsiteX2" fmla="*/ 445387 w 1233970"/>
              <a:gd name="connsiteY2" fmla="*/ 1404996 h 1437300"/>
              <a:gd name="connsiteX3" fmla="*/ 497774 w 1233970"/>
              <a:gd name="connsiteY3" fmla="*/ 1376422 h 1437300"/>
              <a:gd name="connsiteX4" fmla="*/ 547780 w 1233970"/>
              <a:gd name="connsiteY4" fmla="*/ 1364515 h 1437300"/>
              <a:gd name="connsiteX5" fmla="*/ 604931 w 1233970"/>
              <a:gd name="connsiteY5" fmla="*/ 1328797 h 1437300"/>
              <a:gd name="connsiteX6" fmla="*/ 664462 w 1233970"/>
              <a:gd name="connsiteY6" fmla="*/ 1328796 h 1437300"/>
              <a:gd name="connsiteX7" fmla="*/ 643030 w 1233970"/>
              <a:gd name="connsiteY7" fmla="*/ 1295459 h 1437300"/>
              <a:gd name="connsiteX8" fmla="*/ 614456 w 1233970"/>
              <a:gd name="connsiteY8" fmla="*/ 1266884 h 1437300"/>
              <a:gd name="connsiteX9" fmla="*/ 678748 w 1233970"/>
              <a:gd name="connsiteY9" fmla="*/ 1271647 h 1437300"/>
              <a:gd name="connsiteX10" fmla="*/ 671605 w 1233970"/>
              <a:gd name="connsiteY10" fmla="*/ 1300221 h 1437300"/>
              <a:gd name="connsiteX11" fmla="*/ 690655 w 1233970"/>
              <a:gd name="connsiteY11" fmla="*/ 1312128 h 1437300"/>
              <a:gd name="connsiteX12" fmla="*/ 750186 w 1233970"/>
              <a:gd name="connsiteY12" fmla="*/ 1316890 h 1437300"/>
              <a:gd name="connsiteX13" fmla="*/ 824005 w 1233970"/>
              <a:gd name="connsiteY13" fmla="*/ 1326415 h 1437300"/>
              <a:gd name="connsiteX14" fmla="*/ 888300 w 1233970"/>
              <a:gd name="connsiteY14" fmla="*/ 1331178 h 1437300"/>
              <a:gd name="connsiteX15" fmla="*/ 935924 w 1233970"/>
              <a:gd name="connsiteY15" fmla="*/ 1333559 h 1437300"/>
              <a:gd name="connsiteX16" fmla="*/ 950212 w 1233970"/>
              <a:gd name="connsiteY16" fmla="*/ 1312127 h 1437300"/>
              <a:gd name="connsiteX17" fmla="*/ 985930 w 1233970"/>
              <a:gd name="connsiteY17" fmla="*/ 1290696 h 1437300"/>
              <a:gd name="connsiteX18" fmla="*/ 1016886 w 1233970"/>
              <a:gd name="connsiteY18" fmla="*/ 1259740 h 1437300"/>
              <a:gd name="connsiteX19" fmla="*/ 1033555 w 1233970"/>
              <a:gd name="connsiteY19" fmla="*/ 1216878 h 1437300"/>
              <a:gd name="connsiteX20" fmla="*/ 1059749 w 1233970"/>
              <a:gd name="connsiteY20" fmla="*/ 1150203 h 1437300"/>
              <a:gd name="connsiteX21" fmla="*/ 1066893 w 1233970"/>
              <a:gd name="connsiteY21" fmla="*/ 1121628 h 1437300"/>
              <a:gd name="connsiteX22" fmla="*/ 995455 w 1233970"/>
              <a:gd name="connsiteY22" fmla="*/ 1135915 h 1437300"/>
              <a:gd name="connsiteX23" fmla="*/ 1016887 w 1233970"/>
              <a:gd name="connsiteY23" fmla="*/ 1085909 h 1437300"/>
              <a:gd name="connsiteX24" fmla="*/ 1031174 w 1233970"/>
              <a:gd name="connsiteY24" fmla="*/ 1028759 h 1437300"/>
              <a:gd name="connsiteX25" fmla="*/ 1059748 w 1233970"/>
              <a:gd name="connsiteY25" fmla="*/ 971609 h 1437300"/>
              <a:gd name="connsiteX26" fmla="*/ 1116899 w 1233970"/>
              <a:gd name="connsiteY26" fmla="*/ 923984 h 1437300"/>
              <a:gd name="connsiteX27" fmla="*/ 1171668 w 1233970"/>
              <a:gd name="connsiteY27" fmla="*/ 859690 h 1437300"/>
              <a:gd name="connsiteX28" fmla="*/ 1205008 w 1233970"/>
              <a:gd name="connsiteY28" fmla="*/ 839361 h 1437300"/>
              <a:gd name="connsiteX29" fmla="*/ 1233580 w 1233970"/>
              <a:gd name="connsiteY29" fmla="*/ 831115 h 1437300"/>
              <a:gd name="connsiteX30" fmla="*/ 1183573 w 1233970"/>
              <a:gd name="connsiteY30" fmla="*/ 778728 h 1437300"/>
              <a:gd name="connsiteX31" fmla="*/ 1131187 w 1233970"/>
              <a:gd name="connsiteY31" fmla="*/ 745390 h 1437300"/>
              <a:gd name="connsiteX32" fmla="*/ 1085943 w 1233970"/>
              <a:gd name="connsiteY32" fmla="*/ 662046 h 1437300"/>
              <a:gd name="connsiteX33" fmla="*/ 1062130 w 1233970"/>
              <a:gd name="connsiteY33" fmla="*/ 609659 h 1437300"/>
              <a:gd name="connsiteX34" fmla="*/ 1028793 w 1233970"/>
              <a:gd name="connsiteY34" fmla="*/ 535840 h 1437300"/>
              <a:gd name="connsiteX35" fmla="*/ 990693 w 1233970"/>
              <a:gd name="connsiteY35" fmla="*/ 452496 h 1437300"/>
              <a:gd name="connsiteX36" fmla="*/ 966880 w 1233970"/>
              <a:gd name="connsiteY36" fmla="*/ 397728 h 1437300"/>
              <a:gd name="connsiteX37" fmla="*/ 945450 w 1233970"/>
              <a:gd name="connsiteY37" fmla="*/ 333434 h 1437300"/>
              <a:gd name="connsiteX38" fmla="*/ 924018 w 1233970"/>
              <a:gd name="connsiteY38" fmla="*/ 242946 h 1437300"/>
              <a:gd name="connsiteX39" fmla="*/ 897824 w 1233970"/>
              <a:gd name="connsiteY39" fmla="*/ 161985 h 1437300"/>
              <a:gd name="connsiteX40" fmla="*/ 869249 w 1233970"/>
              <a:gd name="connsiteY40" fmla="*/ 88166 h 1437300"/>
              <a:gd name="connsiteX41" fmla="*/ 821624 w 1233970"/>
              <a:gd name="connsiteY41" fmla="*/ 58 h 1437300"/>
              <a:gd name="connsiteX42" fmla="*/ 850199 w 1233970"/>
              <a:gd name="connsiteY42" fmla="*/ 84506 h 1437300"/>
              <a:gd name="connsiteX43" fmla="*/ 859724 w 1233970"/>
              <a:gd name="connsiteY43" fmla="*/ 148800 h 1437300"/>
              <a:gd name="connsiteX44" fmla="*/ 845437 w 1233970"/>
              <a:gd name="connsiteY44" fmla="*/ 207228 h 1437300"/>
              <a:gd name="connsiteX45" fmla="*/ 809718 w 1233970"/>
              <a:gd name="connsiteY45" fmla="*/ 297715 h 1437300"/>
              <a:gd name="connsiteX46" fmla="*/ 795430 w 1233970"/>
              <a:gd name="connsiteY46" fmla="*/ 354865 h 1437300"/>
              <a:gd name="connsiteX47" fmla="*/ 778762 w 1233970"/>
              <a:gd name="connsiteY47" fmla="*/ 395346 h 1437300"/>
              <a:gd name="connsiteX48" fmla="*/ 752568 w 1233970"/>
              <a:gd name="connsiteY48" fmla="*/ 445353 h 1437300"/>
              <a:gd name="connsiteX49" fmla="*/ 759712 w 1233970"/>
              <a:gd name="connsiteY49" fmla="*/ 481071 h 1437300"/>
              <a:gd name="connsiteX50" fmla="*/ 731136 w 1233970"/>
              <a:gd name="connsiteY50" fmla="*/ 483453 h 1437300"/>
              <a:gd name="connsiteX51" fmla="*/ 685893 w 1233970"/>
              <a:gd name="connsiteY51" fmla="*/ 519171 h 1437300"/>
              <a:gd name="connsiteX52" fmla="*/ 640649 w 1233970"/>
              <a:gd name="connsiteY52" fmla="*/ 562034 h 1437300"/>
              <a:gd name="connsiteX53" fmla="*/ 604930 w 1233970"/>
              <a:gd name="connsiteY53" fmla="*/ 604896 h 1437300"/>
              <a:gd name="connsiteX54" fmla="*/ 600168 w 1233970"/>
              <a:gd name="connsiteY54" fmla="*/ 612040 h 1437300"/>
              <a:gd name="connsiteX55" fmla="*/ 571593 w 1233970"/>
              <a:gd name="connsiteY55" fmla="*/ 628709 h 1437300"/>
              <a:gd name="connsiteX56" fmla="*/ 552543 w 1233970"/>
              <a:gd name="connsiteY56" fmla="*/ 638234 h 1437300"/>
              <a:gd name="connsiteX57" fmla="*/ 540637 w 1233970"/>
              <a:gd name="connsiteY57" fmla="*/ 645378 h 1437300"/>
              <a:gd name="connsiteX58" fmla="*/ 533493 w 1233970"/>
              <a:gd name="connsiteY58" fmla="*/ 647759 h 1437300"/>
              <a:gd name="connsiteX59" fmla="*/ 514443 w 1233970"/>
              <a:gd name="connsiteY59" fmla="*/ 662046 h 1437300"/>
              <a:gd name="connsiteX60" fmla="*/ 497774 w 1233970"/>
              <a:gd name="connsiteY60" fmla="*/ 676334 h 1437300"/>
              <a:gd name="connsiteX61" fmla="*/ 488249 w 1233970"/>
              <a:gd name="connsiteY61" fmla="*/ 714434 h 1437300"/>
              <a:gd name="connsiteX62" fmla="*/ 488249 w 1233970"/>
              <a:gd name="connsiteY62" fmla="*/ 831115 h 1437300"/>
              <a:gd name="connsiteX63" fmla="*/ 493012 w 1233970"/>
              <a:gd name="connsiteY63" fmla="*/ 864453 h 1437300"/>
              <a:gd name="connsiteX64" fmla="*/ 490630 w 1233970"/>
              <a:gd name="connsiteY64" fmla="*/ 897790 h 1437300"/>
              <a:gd name="connsiteX65" fmla="*/ 481105 w 1233970"/>
              <a:gd name="connsiteY65" fmla="*/ 895409 h 1437300"/>
              <a:gd name="connsiteX66" fmla="*/ 476343 w 1233970"/>
              <a:gd name="connsiteY66" fmla="*/ 888265 h 1437300"/>
              <a:gd name="connsiteX67" fmla="*/ 445387 w 1233970"/>
              <a:gd name="connsiteY67" fmla="*/ 878740 h 1437300"/>
              <a:gd name="connsiteX68" fmla="*/ 443005 w 1233970"/>
              <a:gd name="connsiteY68" fmla="*/ 871596 h 1437300"/>
              <a:gd name="connsiteX69" fmla="*/ 435862 w 1233970"/>
              <a:gd name="connsiteY69" fmla="*/ 845403 h 1437300"/>
              <a:gd name="connsiteX70" fmla="*/ 419193 w 1233970"/>
              <a:gd name="connsiteY70" fmla="*/ 854928 h 1437300"/>
              <a:gd name="connsiteX71" fmla="*/ 366805 w 1233970"/>
              <a:gd name="connsiteY71" fmla="*/ 902553 h 1437300"/>
              <a:gd name="connsiteX72" fmla="*/ 369187 w 1233970"/>
              <a:gd name="connsiteY72" fmla="*/ 938271 h 1437300"/>
              <a:gd name="connsiteX73" fmla="*/ 388237 w 1233970"/>
              <a:gd name="connsiteY73" fmla="*/ 966846 h 1437300"/>
              <a:gd name="connsiteX74" fmla="*/ 402526 w 1233970"/>
              <a:gd name="connsiteY74" fmla="*/ 1010811 h 1437300"/>
              <a:gd name="connsiteX75" fmla="*/ 402524 w 1233970"/>
              <a:gd name="connsiteY75" fmla="*/ 1040665 h 1437300"/>
              <a:gd name="connsiteX76" fmla="*/ 381093 w 1233970"/>
              <a:gd name="connsiteY76" fmla="*/ 1031140 h 1437300"/>
              <a:gd name="connsiteX77" fmla="*/ 354900 w 1233970"/>
              <a:gd name="connsiteY77" fmla="*/ 1002565 h 1437300"/>
              <a:gd name="connsiteX78" fmla="*/ 304893 w 1233970"/>
              <a:gd name="connsiteY78" fmla="*/ 1007328 h 1437300"/>
              <a:gd name="connsiteX79" fmla="*/ 292987 w 1233970"/>
              <a:gd name="connsiteY79" fmla="*/ 1019234 h 1437300"/>
              <a:gd name="connsiteX80" fmla="*/ 283462 w 1233970"/>
              <a:gd name="connsiteY80" fmla="*/ 1057334 h 1437300"/>
              <a:gd name="connsiteX81" fmla="*/ 257268 w 1233970"/>
              <a:gd name="connsiteY81" fmla="*/ 1052571 h 1437300"/>
              <a:gd name="connsiteX82" fmla="*/ 233455 w 1233970"/>
              <a:gd name="connsiteY82" fmla="*/ 1023996 h 1437300"/>
              <a:gd name="connsiteX83" fmla="*/ 204880 w 1233970"/>
              <a:gd name="connsiteY83" fmla="*/ 1007328 h 1437300"/>
              <a:gd name="connsiteX84" fmla="*/ 164399 w 1233970"/>
              <a:gd name="connsiteY84" fmla="*/ 1000184 h 1437300"/>
              <a:gd name="connsiteX85" fmla="*/ 109630 w 1233970"/>
              <a:gd name="connsiteY85" fmla="*/ 978753 h 1437300"/>
              <a:gd name="connsiteX86" fmla="*/ 57243 w 1233970"/>
              <a:gd name="connsiteY86" fmla="*/ 985896 h 1437300"/>
              <a:gd name="connsiteX87" fmla="*/ 14380 w 1233970"/>
              <a:gd name="connsiteY87" fmla="*/ 1033521 h 1437300"/>
              <a:gd name="connsiteX88" fmla="*/ 7237 w 1233970"/>
              <a:gd name="connsiteY88" fmla="*/ 1081146 h 1437300"/>
              <a:gd name="connsiteX89" fmla="*/ 93 w 1233970"/>
              <a:gd name="connsiteY89" fmla="*/ 1135915 h 1437300"/>
              <a:gd name="connsiteX90" fmla="*/ 9619 w 1233970"/>
              <a:gd name="connsiteY90" fmla="*/ 1202590 h 1437300"/>
              <a:gd name="connsiteX91" fmla="*/ 73912 w 1233970"/>
              <a:gd name="connsiteY91" fmla="*/ 1250215 h 1437300"/>
              <a:gd name="connsiteX92" fmla="*/ 135824 w 1233970"/>
              <a:gd name="connsiteY92" fmla="*/ 1276409 h 1437300"/>
              <a:gd name="connsiteX93" fmla="*/ 221549 w 1233970"/>
              <a:gd name="connsiteY93" fmla="*/ 1285934 h 1437300"/>
              <a:gd name="connsiteX94" fmla="*/ 240599 w 1233970"/>
              <a:gd name="connsiteY94" fmla="*/ 1316890 h 1437300"/>
              <a:gd name="connsiteX95" fmla="*/ 273937 w 1233970"/>
              <a:gd name="connsiteY95" fmla="*/ 1350228 h 1437300"/>
              <a:gd name="connsiteX96" fmla="*/ 340612 w 1233970"/>
              <a:gd name="connsiteY96" fmla="*/ 1345465 h 1437300"/>
              <a:gd name="connsiteX97" fmla="*/ 364424 w 1233970"/>
              <a:gd name="connsiteY97" fmla="*/ 1350228 h 1437300"/>
              <a:gd name="connsiteX98" fmla="*/ 371568 w 1233970"/>
              <a:gd name="connsiteY98" fmla="*/ 1383565 h 1437300"/>
              <a:gd name="connsiteX99" fmla="*/ 378712 w 1233970"/>
              <a:gd name="connsiteY99" fmla="*/ 1412140 h 1437300"/>
              <a:gd name="connsiteX100" fmla="*/ 378712 w 1233970"/>
              <a:gd name="connsiteY100" fmla="*/ 1435953 h 1437300"/>
              <a:gd name="connsiteX0" fmla="*/ 378712 w 1233970"/>
              <a:gd name="connsiteY0" fmla="*/ 1435953 h 1437300"/>
              <a:gd name="connsiteX1" fmla="*/ 409668 w 1233970"/>
              <a:gd name="connsiteY1" fmla="*/ 1431190 h 1437300"/>
              <a:gd name="connsiteX2" fmla="*/ 445387 w 1233970"/>
              <a:gd name="connsiteY2" fmla="*/ 1404996 h 1437300"/>
              <a:gd name="connsiteX3" fmla="*/ 497774 w 1233970"/>
              <a:gd name="connsiteY3" fmla="*/ 1376422 h 1437300"/>
              <a:gd name="connsiteX4" fmla="*/ 547780 w 1233970"/>
              <a:gd name="connsiteY4" fmla="*/ 1364515 h 1437300"/>
              <a:gd name="connsiteX5" fmla="*/ 604931 w 1233970"/>
              <a:gd name="connsiteY5" fmla="*/ 1328797 h 1437300"/>
              <a:gd name="connsiteX6" fmla="*/ 664462 w 1233970"/>
              <a:gd name="connsiteY6" fmla="*/ 1328796 h 1437300"/>
              <a:gd name="connsiteX7" fmla="*/ 643030 w 1233970"/>
              <a:gd name="connsiteY7" fmla="*/ 1295459 h 1437300"/>
              <a:gd name="connsiteX8" fmla="*/ 614456 w 1233970"/>
              <a:gd name="connsiteY8" fmla="*/ 1266884 h 1437300"/>
              <a:gd name="connsiteX9" fmla="*/ 678748 w 1233970"/>
              <a:gd name="connsiteY9" fmla="*/ 1271647 h 1437300"/>
              <a:gd name="connsiteX10" fmla="*/ 671605 w 1233970"/>
              <a:gd name="connsiteY10" fmla="*/ 1300221 h 1437300"/>
              <a:gd name="connsiteX11" fmla="*/ 690655 w 1233970"/>
              <a:gd name="connsiteY11" fmla="*/ 1312128 h 1437300"/>
              <a:gd name="connsiteX12" fmla="*/ 750186 w 1233970"/>
              <a:gd name="connsiteY12" fmla="*/ 1316890 h 1437300"/>
              <a:gd name="connsiteX13" fmla="*/ 824005 w 1233970"/>
              <a:gd name="connsiteY13" fmla="*/ 1326415 h 1437300"/>
              <a:gd name="connsiteX14" fmla="*/ 888300 w 1233970"/>
              <a:gd name="connsiteY14" fmla="*/ 1331178 h 1437300"/>
              <a:gd name="connsiteX15" fmla="*/ 935924 w 1233970"/>
              <a:gd name="connsiteY15" fmla="*/ 1333559 h 1437300"/>
              <a:gd name="connsiteX16" fmla="*/ 950212 w 1233970"/>
              <a:gd name="connsiteY16" fmla="*/ 1312127 h 1437300"/>
              <a:gd name="connsiteX17" fmla="*/ 985930 w 1233970"/>
              <a:gd name="connsiteY17" fmla="*/ 1290696 h 1437300"/>
              <a:gd name="connsiteX18" fmla="*/ 1016886 w 1233970"/>
              <a:gd name="connsiteY18" fmla="*/ 1259740 h 1437300"/>
              <a:gd name="connsiteX19" fmla="*/ 1033555 w 1233970"/>
              <a:gd name="connsiteY19" fmla="*/ 1216878 h 1437300"/>
              <a:gd name="connsiteX20" fmla="*/ 1059749 w 1233970"/>
              <a:gd name="connsiteY20" fmla="*/ 1150203 h 1437300"/>
              <a:gd name="connsiteX21" fmla="*/ 1066893 w 1233970"/>
              <a:gd name="connsiteY21" fmla="*/ 1121628 h 1437300"/>
              <a:gd name="connsiteX22" fmla="*/ 995455 w 1233970"/>
              <a:gd name="connsiteY22" fmla="*/ 1135915 h 1437300"/>
              <a:gd name="connsiteX23" fmla="*/ 1016887 w 1233970"/>
              <a:gd name="connsiteY23" fmla="*/ 1085909 h 1437300"/>
              <a:gd name="connsiteX24" fmla="*/ 1031174 w 1233970"/>
              <a:gd name="connsiteY24" fmla="*/ 1028759 h 1437300"/>
              <a:gd name="connsiteX25" fmla="*/ 1059748 w 1233970"/>
              <a:gd name="connsiteY25" fmla="*/ 971609 h 1437300"/>
              <a:gd name="connsiteX26" fmla="*/ 1116899 w 1233970"/>
              <a:gd name="connsiteY26" fmla="*/ 923984 h 1437300"/>
              <a:gd name="connsiteX27" fmla="*/ 1171668 w 1233970"/>
              <a:gd name="connsiteY27" fmla="*/ 859690 h 1437300"/>
              <a:gd name="connsiteX28" fmla="*/ 1205008 w 1233970"/>
              <a:gd name="connsiteY28" fmla="*/ 839361 h 1437300"/>
              <a:gd name="connsiteX29" fmla="*/ 1233580 w 1233970"/>
              <a:gd name="connsiteY29" fmla="*/ 831115 h 1437300"/>
              <a:gd name="connsiteX30" fmla="*/ 1183573 w 1233970"/>
              <a:gd name="connsiteY30" fmla="*/ 778728 h 1437300"/>
              <a:gd name="connsiteX31" fmla="*/ 1131187 w 1233970"/>
              <a:gd name="connsiteY31" fmla="*/ 745390 h 1437300"/>
              <a:gd name="connsiteX32" fmla="*/ 1085943 w 1233970"/>
              <a:gd name="connsiteY32" fmla="*/ 662046 h 1437300"/>
              <a:gd name="connsiteX33" fmla="*/ 1062130 w 1233970"/>
              <a:gd name="connsiteY33" fmla="*/ 609659 h 1437300"/>
              <a:gd name="connsiteX34" fmla="*/ 1028793 w 1233970"/>
              <a:gd name="connsiteY34" fmla="*/ 535840 h 1437300"/>
              <a:gd name="connsiteX35" fmla="*/ 990693 w 1233970"/>
              <a:gd name="connsiteY35" fmla="*/ 452496 h 1437300"/>
              <a:gd name="connsiteX36" fmla="*/ 966880 w 1233970"/>
              <a:gd name="connsiteY36" fmla="*/ 397728 h 1437300"/>
              <a:gd name="connsiteX37" fmla="*/ 945450 w 1233970"/>
              <a:gd name="connsiteY37" fmla="*/ 333434 h 1437300"/>
              <a:gd name="connsiteX38" fmla="*/ 924018 w 1233970"/>
              <a:gd name="connsiteY38" fmla="*/ 242946 h 1437300"/>
              <a:gd name="connsiteX39" fmla="*/ 897824 w 1233970"/>
              <a:gd name="connsiteY39" fmla="*/ 161985 h 1437300"/>
              <a:gd name="connsiteX40" fmla="*/ 869249 w 1233970"/>
              <a:gd name="connsiteY40" fmla="*/ 88166 h 1437300"/>
              <a:gd name="connsiteX41" fmla="*/ 821624 w 1233970"/>
              <a:gd name="connsiteY41" fmla="*/ 58 h 1437300"/>
              <a:gd name="connsiteX42" fmla="*/ 850199 w 1233970"/>
              <a:gd name="connsiteY42" fmla="*/ 84506 h 1437300"/>
              <a:gd name="connsiteX43" fmla="*/ 859724 w 1233970"/>
              <a:gd name="connsiteY43" fmla="*/ 148800 h 1437300"/>
              <a:gd name="connsiteX44" fmla="*/ 845437 w 1233970"/>
              <a:gd name="connsiteY44" fmla="*/ 207228 h 1437300"/>
              <a:gd name="connsiteX45" fmla="*/ 809718 w 1233970"/>
              <a:gd name="connsiteY45" fmla="*/ 297715 h 1437300"/>
              <a:gd name="connsiteX46" fmla="*/ 795430 w 1233970"/>
              <a:gd name="connsiteY46" fmla="*/ 354865 h 1437300"/>
              <a:gd name="connsiteX47" fmla="*/ 778762 w 1233970"/>
              <a:gd name="connsiteY47" fmla="*/ 395346 h 1437300"/>
              <a:gd name="connsiteX48" fmla="*/ 752568 w 1233970"/>
              <a:gd name="connsiteY48" fmla="*/ 445353 h 1437300"/>
              <a:gd name="connsiteX49" fmla="*/ 759712 w 1233970"/>
              <a:gd name="connsiteY49" fmla="*/ 481071 h 1437300"/>
              <a:gd name="connsiteX50" fmla="*/ 731136 w 1233970"/>
              <a:gd name="connsiteY50" fmla="*/ 483453 h 1437300"/>
              <a:gd name="connsiteX51" fmla="*/ 685893 w 1233970"/>
              <a:gd name="connsiteY51" fmla="*/ 519171 h 1437300"/>
              <a:gd name="connsiteX52" fmla="*/ 640649 w 1233970"/>
              <a:gd name="connsiteY52" fmla="*/ 562034 h 1437300"/>
              <a:gd name="connsiteX53" fmla="*/ 604930 w 1233970"/>
              <a:gd name="connsiteY53" fmla="*/ 604896 h 1437300"/>
              <a:gd name="connsiteX54" fmla="*/ 600168 w 1233970"/>
              <a:gd name="connsiteY54" fmla="*/ 612040 h 1437300"/>
              <a:gd name="connsiteX55" fmla="*/ 571593 w 1233970"/>
              <a:gd name="connsiteY55" fmla="*/ 628709 h 1437300"/>
              <a:gd name="connsiteX56" fmla="*/ 552543 w 1233970"/>
              <a:gd name="connsiteY56" fmla="*/ 638234 h 1437300"/>
              <a:gd name="connsiteX57" fmla="*/ 540637 w 1233970"/>
              <a:gd name="connsiteY57" fmla="*/ 645378 h 1437300"/>
              <a:gd name="connsiteX58" fmla="*/ 533493 w 1233970"/>
              <a:gd name="connsiteY58" fmla="*/ 647759 h 1437300"/>
              <a:gd name="connsiteX59" fmla="*/ 514443 w 1233970"/>
              <a:gd name="connsiteY59" fmla="*/ 662046 h 1437300"/>
              <a:gd name="connsiteX60" fmla="*/ 497774 w 1233970"/>
              <a:gd name="connsiteY60" fmla="*/ 676334 h 1437300"/>
              <a:gd name="connsiteX61" fmla="*/ 488249 w 1233970"/>
              <a:gd name="connsiteY61" fmla="*/ 714434 h 1437300"/>
              <a:gd name="connsiteX62" fmla="*/ 488249 w 1233970"/>
              <a:gd name="connsiteY62" fmla="*/ 831115 h 1437300"/>
              <a:gd name="connsiteX63" fmla="*/ 493012 w 1233970"/>
              <a:gd name="connsiteY63" fmla="*/ 864453 h 1437300"/>
              <a:gd name="connsiteX64" fmla="*/ 490630 w 1233970"/>
              <a:gd name="connsiteY64" fmla="*/ 897790 h 1437300"/>
              <a:gd name="connsiteX65" fmla="*/ 481105 w 1233970"/>
              <a:gd name="connsiteY65" fmla="*/ 895409 h 1437300"/>
              <a:gd name="connsiteX66" fmla="*/ 476343 w 1233970"/>
              <a:gd name="connsiteY66" fmla="*/ 888265 h 1437300"/>
              <a:gd name="connsiteX67" fmla="*/ 445387 w 1233970"/>
              <a:gd name="connsiteY67" fmla="*/ 878740 h 1437300"/>
              <a:gd name="connsiteX68" fmla="*/ 435862 w 1233970"/>
              <a:gd name="connsiteY68" fmla="*/ 845403 h 1437300"/>
              <a:gd name="connsiteX69" fmla="*/ 419193 w 1233970"/>
              <a:gd name="connsiteY69" fmla="*/ 854928 h 1437300"/>
              <a:gd name="connsiteX70" fmla="*/ 366805 w 1233970"/>
              <a:gd name="connsiteY70" fmla="*/ 902553 h 1437300"/>
              <a:gd name="connsiteX71" fmla="*/ 369187 w 1233970"/>
              <a:gd name="connsiteY71" fmla="*/ 938271 h 1437300"/>
              <a:gd name="connsiteX72" fmla="*/ 388237 w 1233970"/>
              <a:gd name="connsiteY72" fmla="*/ 966846 h 1437300"/>
              <a:gd name="connsiteX73" fmla="*/ 402526 w 1233970"/>
              <a:gd name="connsiteY73" fmla="*/ 1010811 h 1437300"/>
              <a:gd name="connsiteX74" fmla="*/ 402524 w 1233970"/>
              <a:gd name="connsiteY74" fmla="*/ 1040665 h 1437300"/>
              <a:gd name="connsiteX75" fmla="*/ 381093 w 1233970"/>
              <a:gd name="connsiteY75" fmla="*/ 1031140 h 1437300"/>
              <a:gd name="connsiteX76" fmla="*/ 354900 w 1233970"/>
              <a:gd name="connsiteY76" fmla="*/ 1002565 h 1437300"/>
              <a:gd name="connsiteX77" fmla="*/ 304893 w 1233970"/>
              <a:gd name="connsiteY77" fmla="*/ 1007328 h 1437300"/>
              <a:gd name="connsiteX78" fmla="*/ 292987 w 1233970"/>
              <a:gd name="connsiteY78" fmla="*/ 1019234 h 1437300"/>
              <a:gd name="connsiteX79" fmla="*/ 283462 w 1233970"/>
              <a:gd name="connsiteY79" fmla="*/ 1057334 h 1437300"/>
              <a:gd name="connsiteX80" fmla="*/ 257268 w 1233970"/>
              <a:gd name="connsiteY80" fmla="*/ 1052571 h 1437300"/>
              <a:gd name="connsiteX81" fmla="*/ 233455 w 1233970"/>
              <a:gd name="connsiteY81" fmla="*/ 1023996 h 1437300"/>
              <a:gd name="connsiteX82" fmla="*/ 204880 w 1233970"/>
              <a:gd name="connsiteY82" fmla="*/ 1007328 h 1437300"/>
              <a:gd name="connsiteX83" fmla="*/ 164399 w 1233970"/>
              <a:gd name="connsiteY83" fmla="*/ 1000184 h 1437300"/>
              <a:gd name="connsiteX84" fmla="*/ 109630 w 1233970"/>
              <a:gd name="connsiteY84" fmla="*/ 978753 h 1437300"/>
              <a:gd name="connsiteX85" fmla="*/ 57243 w 1233970"/>
              <a:gd name="connsiteY85" fmla="*/ 985896 h 1437300"/>
              <a:gd name="connsiteX86" fmla="*/ 14380 w 1233970"/>
              <a:gd name="connsiteY86" fmla="*/ 1033521 h 1437300"/>
              <a:gd name="connsiteX87" fmla="*/ 7237 w 1233970"/>
              <a:gd name="connsiteY87" fmla="*/ 1081146 h 1437300"/>
              <a:gd name="connsiteX88" fmla="*/ 93 w 1233970"/>
              <a:gd name="connsiteY88" fmla="*/ 1135915 h 1437300"/>
              <a:gd name="connsiteX89" fmla="*/ 9619 w 1233970"/>
              <a:gd name="connsiteY89" fmla="*/ 1202590 h 1437300"/>
              <a:gd name="connsiteX90" fmla="*/ 73912 w 1233970"/>
              <a:gd name="connsiteY90" fmla="*/ 1250215 h 1437300"/>
              <a:gd name="connsiteX91" fmla="*/ 135824 w 1233970"/>
              <a:gd name="connsiteY91" fmla="*/ 1276409 h 1437300"/>
              <a:gd name="connsiteX92" fmla="*/ 221549 w 1233970"/>
              <a:gd name="connsiteY92" fmla="*/ 1285934 h 1437300"/>
              <a:gd name="connsiteX93" fmla="*/ 240599 w 1233970"/>
              <a:gd name="connsiteY93" fmla="*/ 1316890 h 1437300"/>
              <a:gd name="connsiteX94" fmla="*/ 273937 w 1233970"/>
              <a:gd name="connsiteY94" fmla="*/ 1350228 h 1437300"/>
              <a:gd name="connsiteX95" fmla="*/ 340612 w 1233970"/>
              <a:gd name="connsiteY95" fmla="*/ 1345465 h 1437300"/>
              <a:gd name="connsiteX96" fmla="*/ 364424 w 1233970"/>
              <a:gd name="connsiteY96" fmla="*/ 1350228 h 1437300"/>
              <a:gd name="connsiteX97" fmla="*/ 371568 w 1233970"/>
              <a:gd name="connsiteY97" fmla="*/ 1383565 h 1437300"/>
              <a:gd name="connsiteX98" fmla="*/ 378712 w 1233970"/>
              <a:gd name="connsiteY98" fmla="*/ 1412140 h 1437300"/>
              <a:gd name="connsiteX99" fmla="*/ 378712 w 1233970"/>
              <a:gd name="connsiteY99" fmla="*/ 1435953 h 1437300"/>
              <a:gd name="connsiteX0" fmla="*/ 378712 w 1233970"/>
              <a:gd name="connsiteY0" fmla="*/ 1435953 h 1437300"/>
              <a:gd name="connsiteX1" fmla="*/ 409668 w 1233970"/>
              <a:gd name="connsiteY1" fmla="*/ 1431190 h 1437300"/>
              <a:gd name="connsiteX2" fmla="*/ 445387 w 1233970"/>
              <a:gd name="connsiteY2" fmla="*/ 1404996 h 1437300"/>
              <a:gd name="connsiteX3" fmla="*/ 497774 w 1233970"/>
              <a:gd name="connsiteY3" fmla="*/ 1376422 h 1437300"/>
              <a:gd name="connsiteX4" fmla="*/ 547780 w 1233970"/>
              <a:gd name="connsiteY4" fmla="*/ 1364515 h 1437300"/>
              <a:gd name="connsiteX5" fmla="*/ 604931 w 1233970"/>
              <a:gd name="connsiteY5" fmla="*/ 1328797 h 1437300"/>
              <a:gd name="connsiteX6" fmla="*/ 664462 w 1233970"/>
              <a:gd name="connsiteY6" fmla="*/ 1328796 h 1437300"/>
              <a:gd name="connsiteX7" fmla="*/ 643030 w 1233970"/>
              <a:gd name="connsiteY7" fmla="*/ 1295459 h 1437300"/>
              <a:gd name="connsiteX8" fmla="*/ 614456 w 1233970"/>
              <a:gd name="connsiteY8" fmla="*/ 1266884 h 1437300"/>
              <a:gd name="connsiteX9" fmla="*/ 678748 w 1233970"/>
              <a:gd name="connsiteY9" fmla="*/ 1271647 h 1437300"/>
              <a:gd name="connsiteX10" fmla="*/ 671605 w 1233970"/>
              <a:gd name="connsiteY10" fmla="*/ 1300221 h 1437300"/>
              <a:gd name="connsiteX11" fmla="*/ 690655 w 1233970"/>
              <a:gd name="connsiteY11" fmla="*/ 1312128 h 1437300"/>
              <a:gd name="connsiteX12" fmla="*/ 750186 w 1233970"/>
              <a:gd name="connsiteY12" fmla="*/ 1316890 h 1437300"/>
              <a:gd name="connsiteX13" fmla="*/ 824005 w 1233970"/>
              <a:gd name="connsiteY13" fmla="*/ 1326415 h 1437300"/>
              <a:gd name="connsiteX14" fmla="*/ 888300 w 1233970"/>
              <a:gd name="connsiteY14" fmla="*/ 1331178 h 1437300"/>
              <a:gd name="connsiteX15" fmla="*/ 935924 w 1233970"/>
              <a:gd name="connsiteY15" fmla="*/ 1333559 h 1437300"/>
              <a:gd name="connsiteX16" fmla="*/ 950212 w 1233970"/>
              <a:gd name="connsiteY16" fmla="*/ 1312127 h 1437300"/>
              <a:gd name="connsiteX17" fmla="*/ 985930 w 1233970"/>
              <a:gd name="connsiteY17" fmla="*/ 1290696 h 1437300"/>
              <a:gd name="connsiteX18" fmla="*/ 1016886 w 1233970"/>
              <a:gd name="connsiteY18" fmla="*/ 1259740 h 1437300"/>
              <a:gd name="connsiteX19" fmla="*/ 1033555 w 1233970"/>
              <a:gd name="connsiteY19" fmla="*/ 1216878 h 1437300"/>
              <a:gd name="connsiteX20" fmla="*/ 1059749 w 1233970"/>
              <a:gd name="connsiteY20" fmla="*/ 1150203 h 1437300"/>
              <a:gd name="connsiteX21" fmla="*/ 1066893 w 1233970"/>
              <a:gd name="connsiteY21" fmla="*/ 1121628 h 1437300"/>
              <a:gd name="connsiteX22" fmla="*/ 995455 w 1233970"/>
              <a:gd name="connsiteY22" fmla="*/ 1135915 h 1437300"/>
              <a:gd name="connsiteX23" fmla="*/ 1016887 w 1233970"/>
              <a:gd name="connsiteY23" fmla="*/ 1085909 h 1437300"/>
              <a:gd name="connsiteX24" fmla="*/ 1031174 w 1233970"/>
              <a:gd name="connsiteY24" fmla="*/ 1028759 h 1437300"/>
              <a:gd name="connsiteX25" fmla="*/ 1059748 w 1233970"/>
              <a:gd name="connsiteY25" fmla="*/ 971609 h 1437300"/>
              <a:gd name="connsiteX26" fmla="*/ 1116899 w 1233970"/>
              <a:gd name="connsiteY26" fmla="*/ 923984 h 1437300"/>
              <a:gd name="connsiteX27" fmla="*/ 1171668 w 1233970"/>
              <a:gd name="connsiteY27" fmla="*/ 859690 h 1437300"/>
              <a:gd name="connsiteX28" fmla="*/ 1205008 w 1233970"/>
              <a:gd name="connsiteY28" fmla="*/ 839361 h 1437300"/>
              <a:gd name="connsiteX29" fmla="*/ 1233580 w 1233970"/>
              <a:gd name="connsiteY29" fmla="*/ 831115 h 1437300"/>
              <a:gd name="connsiteX30" fmla="*/ 1183573 w 1233970"/>
              <a:gd name="connsiteY30" fmla="*/ 778728 h 1437300"/>
              <a:gd name="connsiteX31" fmla="*/ 1131187 w 1233970"/>
              <a:gd name="connsiteY31" fmla="*/ 745390 h 1437300"/>
              <a:gd name="connsiteX32" fmla="*/ 1085943 w 1233970"/>
              <a:gd name="connsiteY32" fmla="*/ 662046 h 1437300"/>
              <a:gd name="connsiteX33" fmla="*/ 1062130 w 1233970"/>
              <a:gd name="connsiteY33" fmla="*/ 609659 h 1437300"/>
              <a:gd name="connsiteX34" fmla="*/ 1028793 w 1233970"/>
              <a:gd name="connsiteY34" fmla="*/ 535840 h 1437300"/>
              <a:gd name="connsiteX35" fmla="*/ 990693 w 1233970"/>
              <a:gd name="connsiteY35" fmla="*/ 452496 h 1437300"/>
              <a:gd name="connsiteX36" fmla="*/ 966880 w 1233970"/>
              <a:gd name="connsiteY36" fmla="*/ 397728 h 1437300"/>
              <a:gd name="connsiteX37" fmla="*/ 945450 w 1233970"/>
              <a:gd name="connsiteY37" fmla="*/ 333434 h 1437300"/>
              <a:gd name="connsiteX38" fmla="*/ 924018 w 1233970"/>
              <a:gd name="connsiteY38" fmla="*/ 242946 h 1437300"/>
              <a:gd name="connsiteX39" fmla="*/ 897824 w 1233970"/>
              <a:gd name="connsiteY39" fmla="*/ 161985 h 1437300"/>
              <a:gd name="connsiteX40" fmla="*/ 869249 w 1233970"/>
              <a:gd name="connsiteY40" fmla="*/ 88166 h 1437300"/>
              <a:gd name="connsiteX41" fmla="*/ 821624 w 1233970"/>
              <a:gd name="connsiteY41" fmla="*/ 58 h 1437300"/>
              <a:gd name="connsiteX42" fmla="*/ 850199 w 1233970"/>
              <a:gd name="connsiteY42" fmla="*/ 84506 h 1437300"/>
              <a:gd name="connsiteX43" fmla="*/ 859724 w 1233970"/>
              <a:gd name="connsiteY43" fmla="*/ 148800 h 1437300"/>
              <a:gd name="connsiteX44" fmla="*/ 845437 w 1233970"/>
              <a:gd name="connsiteY44" fmla="*/ 207228 h 1437300"/>
              <a:gd name="connsiteX45" fmla="*/ 809718 w 1233970"/>
              <a:gd name="connsiteY45" fmla="*/ 297715 h 1437300"/>
              <a:gd name="connsiteX46" fmla="*/ 795430 w 1233970"/>
              <a:gd name="connsiteY46" fmla="*/ 354865 h 1437300"/>
              <a:gd name="connsiteX47" fmla="*/ 778762 w 1233970"/>
              <a:gd name="connsiteY47" fmla="*/ 395346 h 1437300"/>
              <a:gd name="connsiteX48" fmla="*/ 752568 w 1233970"/>
              <a:gd name="connsiteY48" fmla="*/ 445353 h 1437300"/>
              <a:gd name="connsiteX49" fmla="*/ 759712 w 1233970"/>
              <a:gd name="connsiteY49" fmla="*/ 481071 h 1437300"/>
              <a:gd name="connsiteX50" fmla="*/ 731136 w 1233970"/>
              <a:gd name="connsiteY50" fmla="*/ 483453 h 1437300"/>
              <a:gd name="connsiteX51" fmla="*/ 685893 w 1233970"/>
              <a:gd name="connsiteY51" fmla="*/ 519171 h 1437300"/>
              <a:gd name="connsiteX52" fmla="*/ 640649 w 1233970"/>
              <a:gd name="connsiteY52" fmla="*/ 562034 h 1437300"/>
              <a:gd name="connsiteX53" fmla="*/ 604930 w 1233970"/>
              <a:gd name="connsiteY53" fmla="*/ 604896 h 1437300"/>
              <a:gd name="connsiteX54" fmla="*/ 600168 w 1233970"/>
              <a:gd name="connsiteY54" fmla="*/ 612040 h 1437300"/>
              <a:gd name="connsiteX55" fmla="*/ 571593 w 1233970"/>
              <a:gd name="connsiteY55" fmla="*/ 628709 h 1437300"/>
              <a:gd name="connsiteX56" fmla="*/ 552543 w 1233970"/>
              <a:gd name="connsiteY56" fmla="*/ 638234 h 1437300"/>
              <a:gd name="connsiteX57" fmla="*/ 540637 w 1233970"/>
              <a:gd name="connsiteY57" fmla="*/ 645378 h 1437300"/>
              <a:gd name="connsiteX58" fmla="*/ 533493 w 1233970"/>
              <a:gd name="connsiteY58" fmla="*/ 647759 h 1437300"/>
              <a:gd name="connsiteX59" fmla="*/ 514443 w 1233970"/>
              <a:gd name="connsiteY59" fmla="*/ 662046 h 1437300"/>
              <a:gd name="connsiteX60" fmla="*/ 497774 w 1233970"/>
              <a:gd name="connsiteY60" fmla="*/ 676334 h 1437300"/>
              <a:gd name="connsiteX61" fmla="*/ 488249 w 1233970"/>
              <a:gd name="connsiteY61" fmla="*/ 714434 h 1437300"/>
              <a:gd name="connsiteX62" fmla="*/ 488249 w 1233970"/>
              <a:gd name="connsiteY62" fmla="*/ 831115 h 1437300"/>
              <a:gd name="connsiteX63" fmla="*/ 493012 w 1233970"/>
              <a:gd name="connsiteY63" fmla="*/ 864453 h 1437300"/>
              <a:gd name="connsiteX64" fmla="*/ 490630 w 1233970"/>
              <a:gd name="connsiteY64" fmla="*/ 897790 h 1437300"/>
              <a:gd name="connsiteX65" fmla="*/ 481105 w 1233970"/>
              <a:gd name="connsiteY65" fmla="*/ 895409 h 1437300"/>
              <a:gd name="connsiteX66" fmla="*/ 476343 w 1233970"/>
              <a:gd name="connsiteY66" fmla="*/ 888265 h 1437300"/>
              <a:gd name="connsiteX67" fmla="*/ 445387 w 1233970"/>
              <a:gd name="connsiteY67" fmla="*/ 878740 h 1437300"/>
              <a:gd name="connsiteX68" fmla="*/ 450150 w 1233970"/>
              <a:gd name="connsiteY68" fmla="*/ 847784 h 1437300"/>
              <a:gd name="connsiteX69" fmla="*/ 419193 w 1233970"/>
              <a:gd name="connsiteY69" fmla="*/ 854928 h 1437300"/>
              <a:gd name="connsiteX70" fmla="*/ 366805 w 1233970"/>
              <a:gd name="connsiteY70" fmla="*/ 902553 h 1437300"/>
              <a:gd name="connsiteX71" fmla="*/ 369187 w 1233970"/>
              <a:gd name="connsiteY71" fmla="*/ 938271 h 1437300"/>
              <a:gd name="connsiteX72" fmla="*/ 388237 w 1233970"/>
              <a:gd name="connsiteY72" fmla="*/ 966846 h 1437300"/>
              <a:gd name="connsiteX73" fmla="*/ 402526 w 1233970"/>
              <a:gd name="connsiteY73" fmla="*/ 1010811 h 1437300"/>
              <a:gd name="connsiteX74" fmla="*/ 402524 w 1233970"/>
              <a:gd name="connsiteY74" fmla="*/ 1040665 h 1437300"/>
              <a:gd name="connsiteX75" fmla="*/ 381093 w 1233970"/>
              <a:gd name="connsiteY75" fmla="*/ 1031140 h 1437300"/>
              <a:gd name="connsiteX76" fmla="*/ 354900 w 1233970"/>
              <a:gd name="connsiteY76" fmla="*/ 1002565 h 1437300"/>
              <a:gd name="connsiteX77" fmla="*/ 304893 w 1233970"/>
              <a:gd name="connsiteY77" fmla="*/ 1007328 h 1437300"/>
              <a:gd name="connsiteX78" fmla="*/ 292987 w 1233970"/>
              <a:gd name="connsiteY78" fmla="*/ 1019234 h 1437300"/>
              <a:gd name="connsiteX79" fmla="*/ 283462 w 1233970"/>
              <a:gd name="connsiteY79" fmla="*/ 1057334 h 1437300"/>
              <a:gd name="connsiteX80" fmla="*/ 257268 w 1233970"/>
              <a:gd name="connsiteY80" fmla="*/ 1052571 h 1437300"/>
              <a:gd name="connsiteX81" fmla="*/ 233455 w 1233970"/>
              <a:gd name="connsiteY81" fmla="*/ 1023996 h 1437300"/>
              <a:gd name="connsiteX82" fmla="*/ 204880 w 1233970"/>
              <a:gd name="connsiteY82" fmla="*/ 1007328 h 1437300"/>
              <a:gd name="connsiteX83" fmla="*/ 164399 w 1233970"/>
              <a:gd name="connsiteY83" fmla="*/ 1000184 h 1437300"/>
              <a:gd name="connsiteX84" fmla="*/ 109630 w 1233970"/>
              <a:gd name="connsiteY84" fmla="*/ 978753 h 1437300"/>
              <a:gd name="connsiteX85" fmla="*/ 57243 w 1233970"/>
              <a:gd name="connsiteY85" fmla="*/ 985896 h 1437300"/>
              <a:gd name="connsiteX86" fmla="*/ 14380 w 1233970"/>
              <a:gd name="connsiteY86" fmla="*/ 1033521 h 1437300"/>
              <a:gd name="connsiteX87" fmla="*/ 7237 w 1233970"/>
              <a:gd name="connsiteY87" fmla="*/ 1081146 h 1437300"/>
              <a:gd name="connsiteX88" fmla="*/ 93 w 1233970"/>
              <a:gd name="connsiteY88" fmla="*/ 1135915 h 1437300"/>
              <a:gd name="connsiteX89" fmla="*/ 9619 w 1233970"/>
              <a:gd name="connsiteY89" fmla="*/ 1202590 h 1437300"/>
              <a:gd name="connsiteX90" fmla="*/ 73912 w 1233970"/>
              <a:gd name="connsiteY90" fmla="*/ 1250215 h 1437300"/>
              <a:gd name="connsiteX91" fmla="*/ 135824 w 1233970"/>
              <a:gd name="connsiteY91" fmla="*/ 1276409 h 1437300"/>
              <a:gd name="connsiteX92" fmla="*/ 221549 w 1233970"/>
              <a:gd name="connsiteY92" fmla="*/ 1285934 h 1437300"/>
              <a:gd name="connsiteX93" fmla="*/ 240599 w 1233970"/>
              <a:gd name="connsiteY93" fmla="*/ 1316890 h 1437300"/>
              <a:gd name="connsiteX94" fmla="*/ 273937 w 1233970"/>
              <a:gd name="connsiteY94" fmla="*/ 1350228 h 1437300"/>
              <a:gd name="connsiteX95" fmla="*/ 340612 w 1233970"/>
              <a:gd name="connsiteY95" fmla="*/ 1345465 h 1437300"/>
              <a:gd name="connsiteX96" fmla="*/ 364424 w 1233970"/>
              <a:gd name="connsiteY96" fmla="*/ 1350228 h 1437300"/>
              <a:gd name="connsiteX97" fmla="*/ 371568 w 1233970"/>
              <a:gd name="connsiteY97" fmla="*/ 1383565 h 1437300"/>
              <a:gd name="connsiteX98" fmla="*/ 378712 w 1233970"/>
              <a:gd name="connsiteY98" fmla="*/ 1412140 h 1437300"/>
              <a:gd name="connsiteX99" fmla="*/ 378712 w 1233970"/>
              <a:gd name="connsiteY99" fmla="*/ 1435953 h 1437300"/>
              <a:gd name="connsiteX0" fmla="*/ 378712 w 1233970"/>
              <a:gd name="connsiteY0" fmla="*/ 1435953 h 1437300"/>
              <a:gd name="connsiteX1" fmla="*/ 409668 w 1233970"/>
              <a:gd name="connsiteY1" fmla="*/ 1431190 h 1437300"/>
              <a:gd name="connsiteX2" fmla="*/ 445387 w 1233970"/>
              <a:gd name="connsiteY2" fmla="*/ 1404996 h 1437300"/>
              <a:gd name="connsiteX3" fmla="*/ 497774 w 1233970"/>
              <a:gd name="connsiteY3" fmla="*/ 1376422 h 1437300"/>
              <a:gd name="connsiteX4" fmla="*/ 547780 w 1233970"/>
              <a:gd name="connsiteY4" fmla="*/ 1364515 h 1437300"/>
              <a:gd name="connsiteX5" fmla="*/ 604931 w 1233970"/>
              <a:gd name="connsiteY5" fmla="*/ 1328797 h 1437300"/>
              <a:gd name="connsiteX6" fmla="*/ 664462 w 1233970"/>
              <a:gd name="connsiteY6" fmla="*/ 1328796 h 1437300"/>
              <a:gd name="connsiteX7" fmla="*/ 643030 w 1233970"/>
              <a:gd name="connsiteY7" fmla="*/ 1295459 h 1437300"/>
              <a:gd name="connsiteX8" fmla="*/ 614456 w 1233970"/>
              <a:gd name="connsiteY8" fmla="*/ 1266884 h 1437300"/>
              <a:gd name="connsiteX9" fmla="*/ 678748 w 1233970"/>
              <a:gd name="connsiteY9" fmla="*/ 1271647 h 1437300"/>
              <a:gd name="connsiteX10" fmla="*/ 671605 w 1233970"/>
              <a:gd name="connsiteY10" fmla="*/ 1300221 h 1437300"/>
              <a:gd name="connsiteX11" fmla="*/ 690655 w 1233970"/>
              <a:gd name="connsiteY11" fmla="*/ 1312128 h 1437300"/>
              <a:gd name="connsiteX12" fmla="*/ 750186 w 1233970"/>
              <a:gd name="connsiteY12" fmla="*/ 1316890 h 1437300"/>
              <a:gd name="connsiteX13" fmla="*/ 824005 w 1233970"/>
              <a:gd name="connsiteY13" fmla="*/ 1326415 h 1437300"/>
              <a:gd name="connsiteX14" fmla="*/ 888300 w 1233970"/>
              <a:gd name="connsiteY14" fmla="*/ 1331178 h 1437300"/>
              <a:gd name="connsiteX15" fmla="*/ 935924 w 1233970"/>
              <a:gd name="connsiteY15" fmla="*/ 1333559 h 1437300"/>
              <a:gd name="connsiteX16" fmla="*/ 950212 w 1233970"/>
              <a:gd name="connsiteY16" fmla="*/ 1312127 h 1437300"/>
              <a:gd name="connsiteX17" fmla="*/ 985930 w 1233970"/>
              <a:gd name="connsiteY17" fmla="*/ 1290696 h 1437300"/>
              <a:gd name="connsiteX18" fmla="*/ 1016886 w 1233970"/>
              <a:gd name="connsiteY18" fmla="*/ 1259740 h 1437300"/>
              <a:gd name="connsiteX19" fmla="*/ 1033555 w 1233970"/>
              <a:gd name="connsiteY19" fmla="*/ 1216878 h 1437300"/>
              <a:gd name="connsiteX20" fmla="*/ 1059749 w 1233970"/>
              <a:gd name="connsiteY20" fmla="*/ 1150203 h 1437300"/>
              <a:gd name="connsiteX21" fmla="*/ 1066893 w 1233970"/>
              <a:gd name="connsiteY21" fmla="*/ 1121628 h 1437300"/>
              <a:gd name="connsiteX22" fmla="*/ 995455 w 1233970"/>
              <a:gd name="connsiteY22" fmla="*/ 1135915 h 1437300"/>
              <a:gd name="connsiteX23" fmla="*/ 1016887 w 1233970"/>
              <a:gd name="connsiteY23" fmla="*/ 1085909 h 1437300"/>
              <a:gd name="connsiteX24" fmla="*/ 1031174 w 1233970"/>
              <a:gd name="connsiteY24" fmla="*/ 1028759 h 1437300"/>
              <a:gd name="connsiteX25" fmla="*/ 1059748 w 1233970"/>
              <a:gd name="connsiteY25" fmla="*/ 971609 h 1437300"/>
              <a:gd name="connsiteX26" fmla="*/ 1116899 w 1233970"/>
              <a:gd name="connsiteY26" fmla="*/ 923984 h 1437300"/>
              <a:gd name="connsiteX27" fmla="*/ 1171668 w 1233970"/>
              <a:gd name="connsiteY27" fmla="*/ 859690 h 1437300"/>
              <a:gd name="connsiteX28" fmla="*/ 1205008 w 1233970"/>
              <a:gd name="connsiteY28" fmla="*/ 839361 h 1437300"/>
              <a:gd name="connsiteX29" fmla="*/ 1233580 w 1233970"/>
              <a:gd name="connsiteY29" fmla="*/ 831115 h 1437300"/>
              <a:gd name="connsiteX30" fmla="*/ 1183573 w 1233970"/>
              <a:gd name="connsiteY30" fmla="*/ 778728 h 1437300"/>
              <a:gd name="connsiteX31" fmla="*/ 1131187 w 1233970"/>
              <a:gd name="connsiteY31" fmla="*/ 745390 h 1437300"/>
              <a:gd name="connsiteX32" fmla="*/ 1085943 w 1233970"/>
              <a:gd name="connsiteY32" fmla="*/ 662046 h 1437300"/>
              <a:gd name="connsiteX33" fmla="*/ 1062130 w 1233970"/>
              <a:gd name="connsiteY33" fmla="*/ 609659 h 1437300"/>
              <a:gd name="connsiteX34" fmla="*/ 1028793 w 1233970"/>
              <a:gd name="connsiteY34" fmla="*/ 535840 h 1437300"/>
              <a:gd name="connsiteX35" fmla="*/ 990693 w 1233970"/>
              <a:gd name="connsiteY35" fmla="*/ 452496 h 1437300"/>
              <a:gd name="connsiteX36" fmla="*/ 966880 w 1233970"/>
              <a:gd name="connsiteY36" fmla="*/ 397728 h 1437300"/>
              <a:gd name="connsiteX37" fmla="*/ 945450 w 1233970"/>
              <a:gd name="connsiteY37" fmla="*/ 333434 h 1437300"/>
              <a:gd name="connsiteX38" fmla="*/ 924018 w 1233970"/>
              <a:gd name="connsiteY38" fmla="*/ 242946 h 1437300"/>
              <a:gd name="connsiteX39" fmla="*/ 897824 w 1233970"/>
              <a:gd name="connsiteY39" fmla="*/ 161985 h 1437300"/>
              <a:gd name="connsiteX40" fmla="*/ 869249 w 1233970"/>
              <a:gd name="connsiteY40" fmla="*/ 88166 h 1437300"/>
              <a:gd name="connsiteX41" fmla="*/ 821624 w 1233970"/>
              <a:gd name="connsiteY41" fmla="*/ 58 h 1437300"/>
              <a:gd name="connsiteX42" fmla="*/ 850199 w 1233970"/>
              <a:gd name="connsiteY42" fmla="*/ 84506 h 1437300"/>
              <a:gd name="connsiteX43" fmla="*/ 859724 w 1233970"/>
              <a:gd name="connsiteY43" fmla="*/ 148800 h 1437300"/>
              <a:gd name="connsiteX44" fmla="*/ 845437 w 1233970"/>
              <a:gd name="connsiteY44" fmla="*/ 207228 h 1437300"/>
              <a:gd name="connsiteX45" fmla="*/ 809718 w 1233970"/>
              <a:gd name="connsiteY45" fmla="*/ 297715 h 1437300"/>
              <a:gd name="connsiteX46" fmla="*/ 795430 w 1233970"/>
              <a:gd name="connsiteY46" fmla="*/ 354865 h 1437300"/>
              <a:gd name="connsiteX47" fmla="*/ 778762 w 1233970"/>
              <a:gd name="connsiteY47" fmla="*/ 395346 h 1437300"/>
              <a:gd name="connsiteX48" fmla="*/ 752568 w 1233970"/>
              <a:gd name="connsiteY48" fmla="*/ 445353 h 1437300"/>
              <a:gd name="connsiteX49" fmla="*/ 759712 w 1233970"/>
              <a:gd name="connsiteY49" fmla="*/ 481071 h 1437300"/>
              <a:gd name="connsiteX50" fmla="*/ 731136 w 1233970"/>
              <a:gd name="connsiteY50" fmla="*/ 483453 h 1437300"/>
              <a:gd name="connsiteX51" fmla="*/ 685893 w 1233970"/>
              <a:gd name="connsiteY51" fmla="*/ 519171 h 1437300"/>
              <a:gd name="connsiteX52" fmla="*/ 640649 w 1233970"/>
              <a:gd name="connsiteY52" fmla="*/ 562034 h 1437300"/>
              <a:gd name="connsiteX53" fmla="*/ 604930 w 1233970"/>
              <a:gd name="connsiteY53" fmla="*/ 604896 h 1437300"/>
              <a:gd name="connsiteX54" fmla="*/ 600168 w 1233970"/>
              <a:gd name="connsiteY54" fmla="*/ 612040 h 1437300"/>
              <a:gd name="connsiteX55" fmla="*/ 571593 w 1233970"/>
              <a:gd name="connsiteY55" fmla="*/ 628709 h 1437300"/>
              <a:gd name="connsiteX56" fmla="*/ 552543 w 1233970"/>
              <a:gd name="connsiteY56" fmla="*/ 638234 h 1437300"/>
              <a:gd name="connsiteX57" fmla="*/ 540637 w 1233970"/>
              <a:gd name="connsiteY57" fmla="*/ 645378 h 1437300"/>
              <a:gd name="connsiteX58" fmla="*/ 533493 w 1233970"/>
              <a:gd name="connsiteY58" fmla="*/ 647759 h 1437300"/>
              <a:gd name="connsiteX59" fmla="*/ 514443 w 1233970"/>
              <a:gd name="connsiteY59" fmla="*/ 662046 h 1437300"/>
              <a:gd name="connsiteX60" fmla="*/ 497774 w 1233970"/>
              <a:gd name="connsiteY60" fmla="*/ 676334 h 1437300"/>
              <a:gd name="connsiteX61" fmla="*/ 488249 w 1233970"/>
              <a:gd name="connsiteY61" fmla="*/ 714434 h 1437300"/>
              <a:gd name="connsiteX62" fmla="*/ 488249 w 1233970"/>
              <a:gd name="connsiteY62" fmla="*/ 831115 h 1437300"/>
              <a:gd name="connsiteX63" fmla="*/ 490630 w 1233970"/>
              <a:gd name="connsiteY63" fmla="*/ 897790 h 1437300"/>
              <a:gd name="connsiteX64" fmla="*/ 481105 w 1233970"/>
              <a:gd name="connsiteY64" fmla="*/ 895409 h 1437300"/>
              <a:gd name="connsiteX65" fmla="*/ 476343 w 1233970"/>
              <a:gd name="connsiteY65" fmla="*/ 888265 h 1437300"/>
              <a:gd name="connsiteX66" fmla="*/ 445387 w 1233970"/>
              <a:gd name="connsiteY66" fmla="*/ 878740 h 1437300"/>
              <a:gd name="connsiteX67" fmla="*/ 450150 w 1233970"/>
              <a:gd name="connsiteY67" fmla="*/ 847784 h 1437300"/>
              <a:gd name="connsiteX68" fmla="*/ 419193 w 1233970"/>
              <a:gd name="connsiteY68" fmla="*/ 854928 h 1437300"/>
              <a:gd name="connsiteX69" fmla="*/ 366805 w 1233970"/>
              <a:gd name="connsiteY69" fmla="*/ 902553 h 1437300"/>
              <a:gd name="connsiteX70" fmla="*/ 369187 w 1233970"/>
              <a:gd name="connsiteY70" fmla="*/ 938271 h 1437300"/>
              <a:gd name="connsiteX71" fmla="*/ 388237 w 1233970"/>
              <a:gd name="connsiteY71" fmla="*/ 966846 h 1437300"/>
              <a:gd name="connsiteX72" fmla="*/ 402526 w 1233970"/>
              <a:gd name="connsiteY72" fmla="*/ 1010811 h 1437300"/>
              <a:gd name="connsiteX73" fmla="*/ 402524 w 1233970"/>
              <a:gd name="connsiteY73" fmla="*/ 1040665 h 1437300"/>
              <a:gd name="connsiteX74" fmla="*/ 381093 w 1233970"/>
              <a:gd name="connsiteY74" fmla="*/ 1031140 h 1437300"/>
              <a:gd name="connsiteX75" fmla="*/ 354900 w 1233970"/>
              <a:gd name="connsiteY75" fmla="*/ 1002565 h 1437300"/>
              <a:gd name="connsiteX76" fmla="*/ 304893 w 1233970"/>
              <a:gd name="connsiteY76" fmla="*/ 1007328 h 1437300"/>
              <a:gd name="connsiteX77" fmla="*/ 292987 w 1233970"/>
              <a:gd name="connsiteY77" fmla="*/ 1019234 h 1437300"/>
              <a:gd name="connsiteX78" fmla="*/ 283462 w 1233970"/>
              <a:gd name="connsiteY78" fmla="*/ 1057334 h 1437300"/>
              <a:gd name="connsiteX79" fmla="*/ 257268 w 1233970"/>
              <a:gd name="connsiteY79" fmla="*/ 1052571 h 1437300"/>
              <a:gd name="connsiteX80" fmla="*/ 233455 w 1233970"/>
              <a:gd name="connsiteY80" fmla="*/ 1023996 h 1437300"/>
              <a:gd name="connsiteX81" fmla="*/ 204880 w 1233970"/>
              <a:gd name="connsiteY81" fmla="*/ 1007328 h 1437300"/>
              <a:gd name="connsiteX82" fmla="*/ 164399 w 1233970"/>
              <a:gd name="connsiteY82" fmla="*/ 1000184 h 1437300"/>
              <a:gd name="connsiteX83" fmla="*/ 109630 w 1233970"/>
              <a:gd name="connsiteY83" fmla="*/ 978753 h 1437300"/>
              <a:gd name="connsiteX84" fmla="*/ 57243 w 1233970"/>
              <a:gd name="connsiteY84" fmla="*/ 985896 h 1437300"/>
              <a:gd name="connsiteX85" fmla="*/ 14380 w 1233970"/>
              <a:gd name="connsiteY85" fmla="*/ 1033521 h 1437300"/>
              <a:gd name="connsiteX86" fmla="*/ 7237 w 1233970"/>
              <a:gd name="connsiteY86" fmla="*/ 1081146 h 1437300"/>
              <a:gd name="connsiteX87" fmla="*/ 93 w 1233970"/>
              <a:gd name="connsiteY87" fmla="*/ 1135915 h 1437300"/>
              <a:gd name="connsiteX88" fmla="*/ 9619 w 1233970"/>
              <a:gd name="connsiteY88" fmla="*/ 1202590 h 1437300"/>
              <a:gd name="connsiteX89" fmla="*/ 73912 w 1233970"/>
              <a:gd name="connsiteY89" fmla="*/ 1250215 h 1437300"/>
              <a:gd name="connsiteX90" fmla="*/ 135824 w 1233970"/>
              <a:gd name="connsiteY90" fmla="*/ 1276409 h 1437300"/>
              <a:gd name="connsiteX91" fmla="*/ 221549 w 1233970"/>
              <a:gd name="connsiteY91" fmla="*/ 1285934 h 1437300"/>
              <a:gd name="connsiteX92" fmla="*/ 240599 w 1233970"/>
              <a:gd name="connsiteY92" fmla="*/ 1316890 h 1437300"/>
              <a:gd name="connsiteX93" fmla="*/ 273937 w 1233970"/>
              <a:gd name="connsiteY93" fmla="*/ 1350228 h 1437300"/>
              <a:gd name="connsiteX94" fmla="*/ 340612 w 1233970"/>
              <a:gd name="connsiteY94" fmla="*/ 1345465 h 1437300"/>
              <a:gd name="connsiteX95" fmla="*/ 364424 w 1233970"/>
              <a:gd name="connsiteY95" fmla="*/ 1350228 h 1437300"/>
              <a:gd name="connsiteX96" fmla="*/ 371568 w 1233970"/>
              <a:gd name="connsiteY96" fmla="*/ 1383565 h 1437300"/>
              <a:gd name="connsiteX97" fmla="*/ 378712 w 1233970"/>
              <a:gd name="connsiteY97" fmla="*/ 1412140 h 1437300"/>
              <a:gd name="connsiteX98" fmla="*/ 378712 w 1233970"/>
              <a:gd name="connsiteY98" fmla="*/ 1435953 h 1437300"/>
              <a:gd name="connsiteX0" fmla="*/ 378712 w 1233970"/>
              <a:gd name="connsiteY0" fmla="*/ 1435953 h 1437300"/>
              <a:gd name="connsiteX1" fmla="*/ 409668 w 1233970"/>
              <a:gd name="connsiteY1" fmla="*/ 1431190 h 1437300"/>
              <a:gd name="connsiteX2" fmla="*/ 445387 w 1233970"/>
              <a:gd name="connsiteY2" fmla="*/ 1404996 h 1437300"/>
              <a:gd name="connsiteX3" fmla="*/ 497774 w 1233970"/>
              <a:gd name="connsiteY3" fmla="*/ 1376422 h 1437300"/>
              <a:gd name="connsiteX4" fmla="*/ 547780 w 1233970"/>
              <a:gd name="connsiteY4" fmla="*/ 1364515 h 1437300"/>
              <a:gd name="connsiteX5" fmla="*/ 604931 w 1233970"/>
              <a:gd name="connsiteY5" fmla="*/ 1328797 h 1437300"/>
              <a:gd name="connsiteX6" fmla="*/ 664462 w 1233970"/>
              <a:gd name="connsiteY6" fmla="*/ 1328796 h 1437300"/>
              <a:gd name="connsiteX7" fmla="*/ 643030 w 1233970"/>
              <a:gd name="connsiteY7" fmla="*/ 1295459 h 1437300"/>
              <a:gd name="connsiteX8" fmla="*/ 614456 w 1233970"/>
              <a:gd name="connsiteY8" fmla="*/ 1266884 h 1437300"/>
              <a:gd name="connsiteX9" fmla="*/ 678748 w 1233970"/>
              <a:gd name="connsiteY9" fmla="*/ 1271647 h 1437300"/>
              <a:gd name="connsiteX10" fmla="*/ 671605 w 1233970"/>
              <a:gd name="connsiteY10" fmla="*/ 1300221 h 1437300"/>
              <a:gd name="connsiteX11" fmla="*/ 690655 w 1233970"/>
              <a:gd name="connsiteY11" fmla="*/ 1312128 h 1437300"/>
              <a:gd name="connsiteX12" fmla="*/ 750186 w 1233970"/>
              <a:gd name="connsiteY12" fmla="*/ 1316890 h 1437300"/>
              <a:gd name="connsiteX13" fmla="*/ 824005 w 1233970"/>
              <a:gd name="connsiteY13" fmla="*/ 1326415 h 1437300"/>
              <a:gd name="connsiteX14" fmla="*/ 888300 w 1233970"/>
              <a:gd name="connsiteY14" fmla="*/ 1331178 h 1437300"/>
              <a:gd name="connsiteX15" fmla="*/ 935924 w 1233970"/>
              <a:gd name="connsiteY15" fmla="*/ 1333559 h 1437300"/>
              <a:gd name="connsiteX16" fmla="*/ 950212 w 1233970"/>
              <a:gd name="connsiteY16" fmla="*/ 1312127 h 1437300"/>
              <a:gd name="connsiteX17" fmla="*/ 985930 w 1233970"/>
              <a:gd name="connsiteY17" fmla="*/ 1290696 h 1437300"/>
              <a:gd name="connsiteX18" fmla="*/ 1016886 w 1233970"/>
              <a:gd name="connsiteY18" fmla="*/ 1259740 h 1437300"/>
              <a:gd name="connsiteX19" fmla="*/ 1033555 w 1233970"/>
              <a:gd name="connsiteY19" fmla="*/ 1216878 h 1437300"/>
              <a:gd name="connsiteX20" fmla="*/ 1059749 w 1233970"/>
              <a:gd name="connsiteY20" fmla="*/ 1150203 h 1437300"/>
              <a:gd name="connsiteX21" fmla="*/ 1066893 w 1233970"/>
              <a:gd name="connsiteY21" fmla="*/ 1121628 h 1437300"/>
              <a:gd name="connsiteX22" fmla="*/ 995455 w 1233970"/>
              <a:gd name="connsiteY22" fmla="*/ 1135915 h 1437300"/>
              <a:gd name="connsiteX23" fmla="*/ 1016887 w 1233970"/>
              <a:gd name="connsiteY23" fmla="*/ 1085909 h 1437300"/>
              <a:gd name="connsiteX24" fmla="*/ 1031174 w 1233970"/>
              <a:gd name="connsiteY24" fmla="*/ 1028759 h 1437300"/>
              <a:gd name="connsiteX25" fmla="*/ 1059748 w 1233970"/>
              <a:gd name="connsiteY25" fmla="*/ 971609 h 1437300"/>
              <a:gd name="connsiteX26" fmla="*/ 1116899 w 1233970"/>
              <a:gd name="connsiteY26" fmla="*/ 923984 h 1437300"/>
              <a:gd name="connsiteX27" fmla="*/ 1171668 w 1233970"/>
              <a:gd name="connsiteY27" fmla="*/ 859690 h 1437300"/>
              <a:gd name="connsiteX28" fmla="*/ 1205008 w 1233970"/>
              <a:gd name="connsiteY28" fmla="*/ 839361 h 1437300"/>
              <a:gd name="connsiteX29" fmla="*/ 1233580 w 1233970"/>
              <a:gd name="connsiteY29" fmla="*/ 831115 h 1437300"/>
              <a:gd name="connsiteX30" fmla="*/ 1183573 w 1233970"/>
              <a:gd name="connsiteY30" fmla="*/ 778728 h 1437300"/>
              <a:gd name="connsiteX31" fmla="*/ 1131187 w 1233970"/>
              <a:gd name="connsiteY31" fmla="*/ 745390 h 1437300"/>
              <a:gd name="connsiteX32" fmla="*/ 1085943 w 1233970"/>
              <a:gd name="connsiteY32" fmla="*/ 662046 h 1437300"/>
              <a:gd name="connsiteX33" fmla="*/ 1062130 w 1233970"/>
              <a:gd name="connsiteY33" fmla="*/ 609659 h 1437300"/>
              <a:gd name="connsiteX34" fmla="*/ 1028793 w 1233970"/>
              <a:gd name="connsiteY34" fmla="*/ 535840 h 1437300"/>
              <a:gd name="connsiteX35" fmla="*/ 990693 w 1233970"/>
              <a:gd name="connsiteY35" fmla="*/ 452496 h 1437300"/>
              <a:gd name="connsiteX36" fmla="*/ 966880 w 1233970"/>
              <a:gd name="connsiteY36" fmla="*/ 397728 h 1437300"/>
              <a:gd name="connsiteX37" fmla="*/ 945450 w 1233970"/>
              <a:gd name="connsiteY37" fmla="*/ 333434 h 1437300"/>
              <a:gd name="connsiteX38" fmla="*/ 924018 w 1233970"/>
              <a:gd name="connsiteY38" fmla="*/ 242946 h 1437300"/>
              <a:gd name="connsiteX39" fmla="*/ 897824 w 1233970"/>
              <a:gd name="connsiteY39" fmla="*/ 161985 h 1437300"/>
              <a:gd name="connsiteX40" fmla="*/ 869249 w 1233970"/>
              <a:gd name="connsiteY40" fmla="*/ 88166 h 1437300"/>
              <a:gd name="connsiteX41" fmla="*/ 821624 w 1233970"/>
              <a:gd name="connsiteY41" fmla="*/ 58 h 1437300"/>
              <a:gd name="connsiteX42" fmla="*/ 850199 w 1233970"/>
              <a:gd name="connsiteY42" fmla="*/ 84506 h 1437300"/>
              <a:gd name="connsiteX43" fmla="*/ 859724 w 1233970"/>
              <a:gd name="connsiteY43" fmla="*/ 148800 h 1437300"/>
              <a:gd name="connsiteX44" fmla="*/ 845437 w 1233970"/>
              <a:gd name="connsiteY44" fmla="*/ 207228 h 1437300"/>
              <a:gd name="connsiteX45" fmla="*/ 809718 w 1233970"/>
              <a:gd name="connsiteY45" fmla="*/ 297715 h 1437300"/>
              <a:gd name="connsiteX46" fmla="*/ 795430 w 1233970"/>
              <a:gd name="connsiteY46" fmla="*/ 354865 h 1437300"/>
              <a:gd name="connsiteX47" fmla="*/ 778762 w 1233970"/>
              <a:gd name="connsiteY47" fmla="*/ 395346 h 1437300"/>
              <a:gd name="connsiteX48" fmla="*/ 752568 w 1233970"/>
              <a:gd name="connsiteY48" fmla="*/ 445353 h 1437300"/>
              <a:gd name="connsiteX49" fmla="*/ 759712 w 1233970"/>
              <a:gd name="connsiteY49" fmla="*/ 481071 h 1437300"/>
              <a:gd name="connsiteX50" fmla="*/ 731136 w 1233970"/>
              <a:gd name="connsiteY50" fmla="*/ 483453 h 1437300"/>
              <a:gd name="connsiteX51" fmla="*/ 685893 w 1233970"/>
              <a:gd name="connsiteY51" fmla="*/ 519171 h 1437300"/>
              <a:gd name="connsiteX52" fmla="*/ 640649 w 1233970"/>
              <a:gd name="connsiteY52" fmla="*/ 562034 h 1437300"/>
              <a:gd name="connsiteX53" fmla="*/ 604930 w 1233970"/>
              <a:gd name="connsiteY53" fmla="*/ 604896 h 1437300"/>
              <a:gd name="connsiteX54" fmla="*/ 600168 w 1233970"/>
              <a:gd name="connsiteY54" fmla="*/ 612040 h 1437300"/>
              <a:gd name="connsiteX55" fmla="*/ 571593 w 1233970"/>
              <a:gd name="connsiteY55" fmla="*/ 628709 h 1437300"/>
              <a:gd name="connsiteX56" fmla="*/ 552543 w 1233970"/>
              <a:gd name="connsiteY56" fmla="*/ 638234 h 1437300"/>
              <a:gd name="connsiteX57" fmla="*/ 540637 w 1233970"/>
              <a:gd name="connsiteY57" fmla="*/ 645378 h 1437300"/>
              <a:gd name="connsiteX58" fmla="*/ 533493 w 1233970"/>
              <a:gd name="connsiteY58" fmla="*/ 647759 h 1437300"/>
              <a:gd name="connsiteX59" fmla="*/ 514443 w 1233970"/>
              <a:gd name="connsiteY59" fmla="*/ 662046 h 1437300"/>
              <a:gd name="connsiteX60" fmla="*/ 497774 w 1233970"/>
              <a:gd name="connsiteY60" fmla="*/ 676334 h 1437300"/>
              <a:gd name="connsiteX61" fmla="*/ 488249 w 1233970"/>
              <a:gd name="connsiteY61" fmla="*/ 714434 h 1437300"/>
              <a:gd name="connsiteX62" fmla="*/ 488249 w 1233970"/>
              <a:gd name="connsiteY62" fmla="*/ 831115 h 1437300"/>
              <a:gd name="connsiteX63" fmla="*/ 490630 w 1233970"/>
              <a:gd name="connsiteY63" fmla="*/ 897790 h 1437300"/>
              <a:gd name="connsiteX64" fmla="*/ 481105 w 1233970"/>
              <a:gd name="connsiteY64" fmla="*/ 895409 h 1437300"/>
              <a:gd name="connsiteX65" fmla="*/ 445387 w 1233970"/>
              <a:gd name="connsiteY65" fmla="*/ 878740 h 1437300"/>
              <a:gd name="connsiteX66" fmla="*/ 450150 w 1233970"/>
              <a:gd name="connsiteY66" fmla="*/ 847784 h 1437300"/>
              <a:gd name="connsiteX67" fmla="*/ 419193 w 1233970"/>
              <a:gd name="connsiteY67" fmla="*/ 854928 h 1437300"/>
              <a:gd name="connsiteX68" fmla="*/ 366805 w 1233970"/>
              <a:gd name="connsiteY68" fmla="*/ 902553 h 1437300"/>
              <a:gd name="connsiteX69" fmla="*/ 369187 w 1233970"/>
              <a:gd name="connsiteY69" fmla="*/ 938271 h 1437300"/>
              <a:gd name="connsiteX70" fmla="*/ 388237 w 1233970"/>
              <a:gd name="connsiteY70" fmla="*/ 966846 h 1437300"/>
              <a:gd name="connsiteX71" fmla="*/ 402526 w 1233970"/>
              <a:gd name="connsiteY71" fmla="*/ 1010811 h 1437300"/>
              <a:gd name="connsiteX72" fmla="*/ 402524 w 1233970"/>
              <a:gd name="connsiteY72" fmla="*/ 1040665 h 1437300"/>
              <a:gd name="connsiteX73" fmla="*/ 381093 w 1233970"/>
              <a:gd name="connsiteY73" fmla="*/ 1031140 h 1437300"/>
              <a:gd name="connsiteX74" fmla="*/ 354900 w 1233970"/>
              <a:gd name="connsiteY74" fmla="*/ 1002565 h 1437300"/>
              <a:gd name="connsiteX75" fmla="*/ 304893 w 1233970"/>
              <a:gd name="connsiteY75" fmla="*/ 1007328 h 1437300"/>
              <a:gd name="connsiteX76" fmla="*/ 292987 w 1233970"/>
              <a:gd name="connsiteY76" fmla="*/ 1019234 h 1437300"/>
              <a:gd name="connsiteX77" fmla="*/ 283462 w 1233970"/>
              <a:gd name="connsiteY77" fmla="*/ 1057334 h 1437300"/>
              <a:gd name="connsiteX78" fmla="*/ 257268 w 1233970"/>
              <a:gd name="connsiteY78" fmla="*/ 1052571 h 1437300"/>
              <a:gd name="connsiteX79" fmla="*/ 233455 w 1233970"/>
              <a:gd name="connsiteY79" fmla="*/ 1023996 h 1437300"/>
              <a:gd name="connsiteX80" fmla="*/ 204880 w 1233970"/>
              <a:gd name="connsiteY80" fmla="*/ 1007328 h 1437300"/>
              <a:gd name="connsiteX81" fmla="*/ 164399 w 1233970"/>
              <a:gd name="connsiteY81" fmla="*/ 1000184 h 1437300"/>
              <a:gd name="connsiteX82" fmla="*/ 109630 w 1233970"/>
              <a:gd name="connsiteY82" fmla="*/ 978753 h 1437300"/>
              <a:gd name="connsiteX83" fmla="*/ 57243 w 1233970"/>
              <a:gd name="connsiteY83" fmla="*/ 985896 h 1437300"/>
              <a:gd name="connsiteX84" fmla="*/ 14380 w 1233970"/>
              <a:gd name="connsiteY84" fmla="*/ 1033521 h 1437300"/>
              <a:gd name="connsiteX85" fmla="*/ 7237 w 1233970"/>
              <a:gd name="connsiteY85" fmla="*/ 1081146 h 1437300"/>
              <a:gd name="connsiteX86" fmla="*/ 93 w 1233970"/>
              <a:gd name="connsiteY86" fmla="*/ 1135915 h 1437300"/>
              <a:gd name="connsiteX87" fmla="*/ 9619 w 1233970"/>
              <a:gd name="connsiteY87" fmla="*/ 1202590 h 1437300"/>
              <a:gd name="connsiteX88" fmla="*/ 73912 w 1233970"/>
              <a:gd name="connsiteY88" fmla="*/ 1250215 h 1437300"/>
              <a:gd name="connsiteX89" fmla="*/ 135824 w 1233970"/>
              <a:gd name="connsiteY89" fmla="*/ 1276409 h 1437300"/>
              <a:gd name="connsiteX90" fmla="*/ 221549 w 1233970"/>
              <a:gd name="connsiteY90" fmla="*/ 1285934 h 1437300"/>
              <a:gd name="connsiteX91" fmla="*/ 240599 w 1233970"/>
              <a:gd name="connsiteY91" fmla="*/ 1316890 h 1437300"/>
              <a:gd name="connsiteX92" fmla="*/ 273937 w 1233970"/>
              <a:gd name="connsiteY92" fmla="*/ 1350228 h 1437300"/>
              <a:gd name="connsiteX93" fmla="*/ 340612 w 1233970"/>
              <a:gd name="connsiteY93" fmla="*/ 1345465 h 1437300"/>
              <a:gd name="connsiteX94" fmla="*/ 364424 w 1233970"/>
              <a:gd name="connsiteY94" fmla="*/ 1350228 h 1437300"/>
              <a:gd name="connsiteX95" fmla="*/ 371568 w 1233970"/>
              <a:gd name="connsiteY95" fmla="*/ 1383565 h 1437300"/>
              <a:gd name="connsiteX96" fmla="*/ 378712 w 1233970"/>
              <a:gd name="connsiteY96" fmla="*/ 1412140 h 1437300"/>
              <a:gd name="connsiteX97" fmla="*/ 378712 w 1233970"/>
              <a:gd name="connsiteY97" fmla="*/ 1435953 h 1437300"/>
              <a:gd name="connsiteX0" fmla="*/ 378712 w 1233970"/>
              <a:gd name="connsiteY0" fmla="*/ 1435953 h 1437300"/>
              <a:gd name="connsiteX1" fmla="*/ 409668 w 1233970"/>
              <a:gd name="connsiteY1" fmla="*/ 1431190 h 1437300"/>
              <a:gd name="connsiteX2" fmla="*/ 445387 w 1233970"/>
              <a:gd name="connsiteY2" fmla="*/ 1404996 h 1437300"/>
              <a:gd name="connsiteX3" fmla="*/ 497774 w 1233970"/>
              <a:gd name="connsiteY3" fmla="*/ 1376422 h 1437300"/>
              <a:gd name="connsiteX4" fmla="*/ 547780 w 1233970"/>
              <a:gd name="connsiteY4" fmla="*/ 1364515 h 1437300"/>
              <a:gd name="connsiteX5" fmla="*/ 604931 w 1233970"/>
              <a:gd name="connsiteY5" fmla="*/ 1328797 h 1437300"/>
              <a:gd name="connsiteX6" fmla="*/ 664462 w 1233970"/>
              <a:gd name="connsiteY6" fmla="*/ 1328796 h 1437300"/>
              <a:gd name="connsiteX7" fmla="*/ 643030 w 1233970"/>
              <a:gd name="connsiteY7" fmla="*/ 1295459 h 1437300"/>
              <a:gd name="connsiteX8" fmla="*/ 614456 w 1233970"/>
              <a:gd name="connsiteY8" fmla="*/ 1266884 h 1437300"/>
              <a:gd name="connsiteX9" fmla="*/ 678748 w 1233970"/>
              <a:gd name="connsiteY9" fmla="*/ 1271647 h 1437300"/>
              <a:gd name="connsiteX10" fmla="*/ 671605 w 1233970"/>
              <a:gd name="connsiteY10" fmla="*/ 1300221 h 1437300"/>
              <a:gd name="connsiteX11" fmla="*/ 690655 w 1233970"/>
              <a:gd name="connsiteY11" fmla="*/ 1312128 h 1437300"/>
              <a:gd name="connsiteX12" fmla="*/ 750186 w 1233970"/>
              <a:gd name="connsiteY12" fmla="*/ 1316890 h 1437300"/>
              <a:gd name="connsiteX13" fmla="*/ 824005 w 1233970"/>
              <a:gd name="connsiteY13" fmla="*/ 1326415 h 1437300"/>
              <a:gd name="connsiteX14" fmla="*/ 888300 w 1233970"/>
              <a:gd name="connsiteY14" fmla="*/ 1331178 h 1437300"/>
              <a:gd name="connsiteX15" fmla="*/ 935924 w 1233970"/>
              <a:gd name="connsiteY15" fmla="*/ 1333559 h 1437300"/>
              <a:gd name="connsiteX16" fmla="*/ 950212 w 1233970"/>
              <a:gd name="connsiteY16" fmla="*/ 1312127 h 1437300"/>
              <a:gd name="connsiteX17" fmla="*/ 985930 w 1233970"/>
              <a:gd name="connsiteY17" fmla="*/ 1290696 h 1437300"/>
              <a:gd name="connsiteX18" fmla="*/ 1016886 w 1233970"/>
              <a:gd name="connsiteY18" fmla="*/ 1259740 h 1437300"/>
              <a:gd name="connsiteX19" fmla="*/ 1033555 w 1233970"/>
              <a:gd name="connsiteY19" fmla="*/ 1216878 h 1437300"/>
              <a:gd name="connsiteX20" fmla="*/ 1059749 w 1233970"/>
              <a:gd name="connsiteY20" fmla="*/ 1150203 h 1437300"/>
              <a:gd name="connsiteX21" fmla="*/ 1066893 w 1233970"/>
              <a:gd name="connsiteY21" fmla="*/ 1121628 h 1437300"/>
              <a:gd name="connsiteX22" fmla="*/ 995455 w 1233970"/>
              <a:gd name="connsiteY22" fmla="*/ 1135915 h 1437300"/>
              <a:gd name="connsiteX23" fmla="*/ 1016887 w 1233970"/>
              <a:gd name="connsiteY23" fmla="*/ 1085909 h 1437300"/>
              <a:gd name="connsiteX24" fmla="*/ 1031174 w 1233970"/>
              <a:gd name="connsiteY24" fmla="*/ 1028759 h 1437300"/>
              <a:gd name="connsiteX25" fmla="*/ 1059748 w 1233970"/>
              <a:gd name="connsiteY25" fmla="*/ 971609 h 1437300"/>
              <a:gd name="connsiteX26" fmla="*/ 1116899 w 1233970"/>
              <a:gd name="connsiteY26" fmla="*/ 923984 h 1437300"/>
              <a:gd name="connsiteX27" fmla="*/ 1171668 w 1233970"/>
              <a:gd name="connsiteY27" fmla="*/ 859690 h 1437300"/>
              <a:gd name="connsiteX28" fmla="*/ 1205008 w 1233970"/>
              <a:gd name="connsiteY28" fmla="*/ 839361 h 1437300"/>
              <a:gd name="connsiteX29" fmla="*/ 1233580 w 1233970"/>
              <a:gd name="connsiteY29" fmla="*/ 831115 h 1437300"/>
              <a:gd name="connsiteX30" fmla="*/ 1183573 w 1233970"/>
              <a:gd name="connsiteY30" fmla="*/ 778728 h 1437300"/>
              <a:gd name="connsiteX31" fmla="*/ 1131187 w 1233970"/>
              <a:gd name="connsiteY31" fmla="*/ 745390 h 1437300"/>
              <a:gd name="connsiteX32" fmla="*/ 1085943 w 1233970"/>
              <a:gd name="connsiteY32" fmla="*/ 662046 h 1437300"/>
              <a:gd name="connsiteX33" fmla="*/ 1062130 w 1233970"/>
              <a:gd name="connsiteY33" fmla="*/ 609659 h 1437300"/>
              <a:gd name="connsiteX34" fmla="*/ 1028793 w 1233970"/>
              <a:gd name="connsiteY34" fmla="*/ 535840 h 1437300"/>
              <a:gd name="connsiteX35" fmla="*/ 990693 w 1233970"/>
              <a:gd name="connsiteY35" fmla="*/ 452496 h 1437300"/>
              <a:gd name="connsiteX36" fmla="*/ 966880 w 1233970"/>
              <a:gd name="connsiteY36" fmla="*/ 397728 h 1437300"/>
              <a:gd name="connsiteX37" fmla="*/ 945450 w 1233970"/>
              <a:gd name="connsiteY37" fmla="*/ 333434 h 1437300"/>
              <a:gd name="connsiteX38" fmla="*/ 924018 w 1233970"/>
              <a:gd name="connsiteY38" fmla="*/ 242946 h 1437300"/>
              <a:gd name="connsiteX39" fmla="*/ 897824 w 1233970"/>
              <a:gd name="connsiteY39" fmla="*/ 161985 h 1437300"/>
              <a:gd name="connsiteX40" fmla="*/ 869249 w 1233970"/>
              <a:gd name="connsiteY40" fmla="*/ 88166 h 1437300"/>
              <a:gd name="connsiteX41" fmla="*/ 821624 w 1233970"/>
              <a:gd name="connsiteY41" fmla="*/ 58 h 1437300"/>
              <a:gd name="connsiteX42" fmla="*/ 850199 w 1233970"/>
              <a:gd name="connsiteY42" fmla="*/ 84506 h 1437300"/>
              <a:gd name="connsiteX43" fmla="*/ 859724 w 1233970"/>
              <a:gd name="connsiteY43" fmla="*/ 148800 h 1437300"/>
              <a:gd name="connsiteX44" fmla="*/ 845437 w 1233970"/>
              <a:gd name="connsiteY44" fmla="*/ 207228 h 1437300"/>
              <a:gd name="connsiteX45" fmla="*/ 809718 w 1233970"/>
              <a:gd name="connsiteY45" fmla="*/ 297715 h 1437300"/>
              <a:gd name="connsiteX46" fmla="*/ 795430 w 1233970"/>
              <a:gd name="connsiteY46" fmla="*/ 354865 h 1437300"/>
              <a:gd name="connsiteX47" fmla="*/ 778762 w 1233970"/>
              <a:gd name="connsiteY47" fmla="*/ 395346 h 1437300"/>
              <a:gd name="connsiteX48" fmla="*/ 752568 w 1233970"/>
              <a:gd name="connsiteY48" fmla="*/ 445353 h 1437300"/>
              <a:gd name="connsiteX49" fmla="*/ 759712 w 1233970"/>
              <a:gd name="connsiteY49" fmla="*/ 481071 h 1437300"/>
              <a:gd name="connsiteX50" fmla="*/ 731136 w 1233970"/>
              <a:gd name="connsiteY50" fmla="*/ 483453 h 1437300"/>
              <a:gd name="connsiteX51" fmla="*/ 685893 w 1233970"/>
              <a:gd name="connsiteY51" fmla="*/ 519171 h 1437300"/>
              <a:gd name="connsiteX52" fmla="*/ 640649 w 1233970"/>
              <a:gd name="connsiteY52" fmla="*/ 562034 h 1437300"/>
              <a:gd name="connsiteX53" fmla="*/ 604930 w 1233970"/>
              <a:gd name="connsiteY53" fmla="*/ 604896 h 1437300"/>
              <a:gd name="connsiteX54" fmla="*/ 600168 w 1233970"/>
              <a:gd name="connsiteY54" fmla="*/ 612040 h 1437300"/>
              <a:gd name="connsiteX55" fmla="*/ 571593 w 1233970"/>
              <a:gd name="connsiteY55" fmla="*/ 628709 h 1437300"/>
              <a:gd name="connsiteX56" fmla="*/ 552543 w 1233970"/>
              <a:gd name="connsiteY56" fmla="*/ 638234 h 1437300"/>
              <a:gd name="connsiteX57" fmla="*/ 540637 w 1233970"/>
              <a:gd name="connsiteY57" fmla="*/ 645378 h 1437300"/>
              <a:gd name="connsiteX58" fmla="*/ 533493 w 1233970"/>
              <a:gd name="connsiteY58" fmla="*/ 647759 h 1437300"/>
              <a:gd name="connsiteX59" fmla="*/ 514443 w 1233970"/>
              <a:gd name="connsiteY59" fmla="*/ 662046 h 1437300"/>
              <a:gd name="connsiteX60" fmla="*/ 497774 w 1233970"/>
              <a:gd name="connsiteY60" fmla="*/ 676334 h 1437300"/>
              <a:gd name="connsiteX61" fmla="*/ 488249 w 1233970"/>
              <a:gd name="connsiteY61" fmla="*/ 714434 h 1437300"/>
              <a:gd name="connsiteX62" fmla="*/ 488249 w 1233970"/>
              <a:gd name="connsiteY62" fmla="*/ 831115 h 1437300"/>
              <a:gd name="connsiteX63" fmla="*/ 490630 w 1233970"/>
              <a:gd name="connsiteY63" fmla="*/ 897790 h 1437300"/>
              <a:gd name="connsiteX64" fmla="*/ 445387 w 1233970"/>
              <a:gd name="connsiteY64" fmla="*/ 878740 h 1437300"/>
              <a:gd name="connsiteX65" fmla="*/ 450150 w 1233970"/>
              <a:gd name="connsiteY65" fmla="*/ 847784 h 1437300"/>
              <a:gd name="connsiteX66" fmla="*/ 419193 w 1233970"/>
              <a:gd name="connsiteY66" fmla="*/ 854928 h 1437300"/>
              <a:gd name="connsiteX67" fmla="*/ 366805 w 1233970"/>
              <a:gd name="connsiteY67" fmla="*/ 902553 h 1437300"/>
              <a:gd name="connsiteX68" fmla="*/ 369187 w 1233970"/>
              <a:gd name="connsiteY68" fmla="*/ 938271 h 1437300"/>
              <a:gd name="connsiteX69" fmla="*/ 388237 w 1233970"/>
              <a:gd name="connsiteY69" fmla="*/ 966846 h 1437300"/>
              <a:gd name="connsiteX70" fmla="*/ 402526 w 1233970"/>
              <a:gd name="connsiteY70" fmla="*/ 1010811 h 1437300"/>
              <a:gd name="connsiteX71" fmla="*/ 402524 w 1233970"/>
              <a:gd name="connsiteY71" fmla="*/ 1040665 h 1437300"/>
              <a:gd name="connsiteX72" fmla="*/ 381093 w 1233970"/>
              <a:gd name="connsiteY72" fmla="*/ 1031140 h 1437300"/>
              <a:gd name="connsiteX73" fmla="*/ 354900 w 1233970"/>
              <a:gd name="connsiteY73" fmla="*/ 1002565 h 1437300"/>
              <a:gd name="connsiteX74" fmla="*/ 304893 w 1233970"/>
              <a:gd name="connsiteY74" fmla="*/ 1007328 h 1437300"/>
              <a:gd name="connsiteX75" fmla="*/ 292987 w 1233970"/>
              <a:gd name="connsiteY75" fmla="*/ 1019234 h 1437300"/>
              <a:gd name="connsiteX76" fmla="*/ 283462 w 1233970"/>
              <a:gd name="connsiteY76" fmla="*/ 1057334 h 1437300"/>
              <a:gd name="connsiteX77" fmla="*/ 257268 w 1233970"/>
              <a:gd name="connsiteY77" fmla="*/ 1052571 h 1437300"/>
              <a:gd name="connsiteX78" fmla="*/ 233455 w 1233970"/>
              <a:gd name="connsiteY78" fmla="*/ 1023996 h 1437300"/>
              <a:gd name="connsiteX79" fmla="*/ 204880 w 1233970"/>
              <a:gd name="connsiteY79" fmla="*/ 1007328 h 1437300"/>
              <a:gd name="connsiteX80" fmla="*/ 164399 w 1233970"/>
              <a:gd name="connsiteY80" fmla="*/ 1000184 h 1437300"/>
              <a:gd name="connsiteX81" fmla="*/ 109630 w 1233970"/>
              <a:gd name="connsiteY81" fmla="*/ 978753 h 1437300"/>
              <a:gd name="connsiteX82" fmla="*/ 57243 w 1233970"/>
              <a:gd name="connsiteY82" fmla="*/ 985896 h 1437300"/>
              <a:gd name="connsiteX83" fmla="*/ 14380 w 1233970"/>
              <a:gd name="connsiteY83" fmla="*/ 1033521 h 1437300"/>
              <a:gd name="connsiteX84" fmla="*/ 7237 w 1233970"/>
              <a:gd name="connsiteY84" fmla="*/ 1081146 h 1437300"/>
              <a:gd name="connsiteX85" fmla="*/ 93 w 1233970"/>
              <a:gd name="connsiteY85" fmla="*/ 1135915 h 1437300"/>
              <a:gd name="connsiteX86" fmla="*/ 9619 w 1233970"/>
              <a:gd name="connsiteY86" fmla="*/ 1202590 h 1437300"/>
              <a:gd name="connsiteX87" fmla="*/ 73912 w 1233970"/>
              <a:gd name="connsiteY87" fmla="*/ 1250215 h 1437300"/>
              <a:gd name="connsiteX88" fmla="*/ 135824 w 1233970"/>
              <a:gd name="connsiteY88" fmla="*/ 1276409 h 1437300"/>
              <a:gd name="connsiteX89" fmla="*/ 221549 w 1233970"/>
              <a:gd name="connsiteY89" fmla="*/ 1285934 h 1437300"/>
              <a:gd name="connsiteX90" fmla="*/ 240599 w 1233970"/>
              <a:gd name="connsiteY90" fmla="*/ 1316890 h 1437300"/>
              <a:gd name="connsiteX91" fmla="*/ 273937 w 1233970"/>
              <a:gd name="connsiteY91" fmla="*/ 1350228 h 1437300"/>
              <a:gd name="connsiteX92" fmla="*/ 340612 w 1233970"/>
              <a:gd name="connsiteY92" fmla="*/ 1345465 h 1437300"/>
              <a:gd name="connsiteX93" fmla="*/ 364424 w 1233970"/>
              <a:gd name="connsiteY93" fmla="*/ 1350228 h 1437300"/>
              <a:gd name="connsiteX94" fmla="*/ 371568 w 1233970"/>
              <a:gd name="connsiteY94" fmla="*/ 1383565 h 1437300"/>
              <a:gd name="connsiteX95" fmla="*/ 378712 w 1233970"/>
              <a:gd name="connsiteY95" fmla="*/ 1412140 h 1437300"/>
              <a:gd name="connsiteX96" fmla="*/ 378712 w 1233970"/>
              <a:gd name="connsiteY96" fmla="*/ 1435953 h 1437300"/>
              <a:gd name="connsiteX0" fmla="*/ 378712 w 1233970"/>
              <a:gd name="connsiteY0" fmla="*/ 1435953 h 1437300"/>
              <a:gd name="connsiteX1" fmla="*/ 409668 w 1233970"/>
              <a:gd name="connsiteY1" fmla="*/ 1431190 h 1437300"/>
              <a:gd name="connsiteX2" fmla="*/ 445387 w 1233970"/>
              <a:gd name="connsiteY2" fmla="*/ 1404996 h 1437300"/>
              <a:gd name="connsiteX3" fmla="*/ 497774 w 1233970"/>
              <a:gd name="connsiteY3" fmla="*/ 1376422 h 1437300"/>
              <a:gd name="connsiteX4" fmla="*/ 547780 w 1233970"/>
              <a:gd name="connsiteY4" fmla="*/ 1364515 h 1437300"/>
              <a:gd name="connsiteX5" fmla="*/ 604931 w 1233970"/>
              <a:gd name="connsiteY5" fmla="*/ 1328797 h 1437300"/>
              <a:gd name="connsiteX6" fmla="*/ 664462 w 1233970"/>
              <a:gd name="connsiteY6" fmla="*/ 1328796 h 1437300"/>
              <a:gd name="connsiteX7" fmla="*/ 643030 w 1233970"/>
              <a:gd name="connsiteY7" fmla="*/ 1295459 h 1437300"/>
              <a:gd name="connsiteX8" fmla="*/ 614456 w 1233970"/>
              <a:gd name="connsiteY8" fmla="*/ 1266884 h 1437300"/>
              <a:gd name="connsiteX9" fmla="*/ 678748 w 1233970"/>
              <a:gd name="connsiteY9" fmla="*/ 1271647 h 1437300"/>
              <a:gd name="connsiteX10" fmla="*/ 671605 w 1233970"/>
              <a:gd name="connsiteY10" fmla="*/ 1300221 h 1437300"/>
              <a:gd name="connsiteX11" fmla="*/ 690655 w 1233970"/>
              <a:gd name="connsiteY11" fmla="*/ 1312128 h 1437300"/>
              <a:gd name="connsiteX12" fmla="*/ 750186 w 1233970"/>
              <a:gd name="connsiteY12" fmla="*/ 1316890 h 1437300"/>
              <a:gd name="connsiteX13" fmla="*/ 824005 w 1233970"/>
              <a:gd name="connsiteY13" fmla="*/ 1326415 h 1437300"/>
              <a:gd name="connsiteX14" fmla="*/ 888300 w 1233970"/>
              <a:gd name="connsiteY14" fmla="*/ 1331178 h 1437300"/>
              <a:gd name="connsiteX15" fmla="*/ 935924 w 1233970"/>
              <a:gd name="connsiteY15" fmla="*/ 1333559 h 1437300"/>
              <a:gd name="connsiteX16" fmla="*/ 950212 w 1233970"/>
              <a:gd name="connsiteY16" fmla="*/ 1312127 h 1437300"/>
              <a:gd name="connsiteX17" fmla="*/ 985930 w 1233970"/>
              <a:gd name="connsiteY17" fmla="*/ 1290696 h 1437300"/>
              <a:gd name="connsiteX18" fmla="*/ 1016886 w 1233970"/>
              <a:gd name="connsiteY18" fmla="*/ 1259740 h 1437300"/>
              <a:gd name="connsiteX19" fmla="*/ 1033555 w 1233970"/>
              <a:gd name="connsiteY19" fmla="*/ 1216878 h 1437300"/>
              <a:gd name="connsiteX20" fmla="*/ 1059749 w 1233970"/>
              <a:gd name="connsiteY20" fmla="*/ 1150203 h 1437300"/>
              <a:gd name="connsiteX21" fmla="*/ 1066893 w 1233970"/>
              <a:gd name="connsiteY21" fmla="*/ 1121628 h 1437300"/>
              <a:gd name="connsiteX22" fmla="*/ 995455 w 1233970"/>
              <a:gd name="connsiteY22" fmla="*/ 1135915 h 1437300"/>
              <a:gd name="connsiteX23" fmla="*/ 1016887 w 1233970"/>
              <a:gd name="connsiteY23" fmla="*/ 1085909 h 1437300"/>
              <a:gd name="connsiteX24" fmla="*/ 1031174 w 1233970"/>
              <a:gd name="connsiteY24" fmla="*/ 1028759 h 1437300"/>
              <a:gd name="connsiteX25" fmla="*/ 1059748 w 1233970"/>
              <a:gd name="connsiteY25" fmla="*/ 971609 h 1437300"/>
              <a:gd name="connsiteX26" fmla="*/ 1116899 w 1233970"/>
              <a:gd name="connsiteY26" fmla="*/ 923984 h 1437300"/>
              <a:gd name="connsiteX27" fmla="*/ 1171668 w 1233970"/>
              <a:gd name="connsiteY27" fmla="*/ 859690 h 1437300"/>
              <a:gd name="connsiteX28" fmla="*/ 1205008 w 1233970"/>
              <a:gd name="connsiteY28" fmla="*/ 839361 h 1437300"/>
              <a:gd name="connsiteX29" fmla="*/ 1233580 w 1233970"/>
              <a:gd name="connsiteY29" fmla="*/ 831115 h 1437300"/>
              <a:gd name="connsiteX30" fmla="*/ 1183573 w 1233970"/>
              <a:gd name="connsiteY30" fmla="*/ 778728 h 1437300"/>
              <a:gd name="connsiteX31" fmla="*/ 1131187 w 1233970"/>
              <a:gd name="connsiteY31" fmla="*/ 745390 h 1437300"/>
              <a:gd name="connsiteX32" fmla="*/ 1085943 w 1233970"/>
              <a:gd name="connsiteY32" fmla="*/ 662046 h 1437300"/>
              <a:gd name="connsiteX33" fmla="*/ 1062130 w 1233970"/>
              <a:gd name="connsiteY33" fmla="*/ 609659 h 1437300"/>
              <a:gd name="connsiteX34" fmla="*/ 1028793 w 1233970"/>
              <a:gd name="connsiteY34" fmla="*/ 535840 h 1437300"/>
              <a:gd name="connsiteX35" fmla="*/ 990693 w 1233970"/>
              <a:gd name="connsiteY35" fmla="*/ 452496 h 1437300"/>
              <a:gd name="connsiteX36" fmla="*/ 966880 w 1233970"/>
              <a:gd name="connsiteY36" fmla="*/ 397728 h 1437300"/>
              <a:gd name="connsiteX37" fmla="*/ 945450 w 1233970"/>
              <a:gd name="connsiteY37" fmla="*/ 333434 h 1437300"/>
              <a:gd name="connsiteX38" fmla="*/ 924018 w 1233970"/>
              <a:gd name="connsiteY38" fmla="*/ 242946 h 1437300"/>
              <a:gd name="connsiteX39" fmla="*/ 897824 w 1233970"/>
              <a:gd name="connsiteY39" fmla="*/ 161985 h 1437300"/>
              <a:gd name="connsiteX40" fmla="*/ 869249 w 1233970"/>
              <a:gd name="connsiteY40" fmla="*/ 88166 h 1437300"/>
              <a:gd name="connsiteX41" fmla="*/ 821624 w 1233970"/>
              <a:gd name="connsiteY41" fmla="*/ 58 h 1437300"/>
              <a:gd name="connsiteX42" fmla="*/ 850199 w 1233970"/>
              <a:gd name="connsiteY42" fmla="*/ 84506 h 1437300"/>
              <a:gd name="connsiteX43" fmla="*/ 859724 w 1233970"/>
              <a:gd name="connsiteY43" fmla="*/ 148800 h 1437300"/>
              <a:gd name="connsiteX44" fmla="*/ 845437 w 1233970"/>
              <a:gd name="connsiteY44" fmla="*/ 207228 h 1437300"/>
              <a:gd name="connsiteX45" fmla="*/ 809718 w 1233970"/>
              <a:gd name="connsiteY45" fmla="*/ 297715 h 1437300"/>
              <a:gd name="connsiteX46" fmla="*/ 795430 w 1233970"/>
              <a:gd name="connsiteY46" fmla="*/ 354865 h 1437300"/>
              <a:gd name="connsiteX47" fmla="*/ 778762 w 1233970"/>
              <a:gd name="connsiteY47" fmla="*/ 395346 h 1437300"/>
              <a:gd name="connsiteX48" fmla="*/ 752568 w 1233970"/>
              <a:gd name="connsiteY48" fmla="*/ 445353 h 1437300"/>
              <a:gd name="connsiteX49" fmla="*/ 759712 w 1233970"/>
              <a:gd name="connsiteY49" fmla="*/ 481071 h 1437300"/>
              <a:gd name="connsiteX50" fmla="*/ 731136 w 1233970"/>
              <a:gd name="connsiteY50" fmla="*/ 483453 h 1437300"/>
              <a:gd name="connsiteX51" fmla="*/ 685893 w 1233970"/>
              <a:gd name="connsiteY51" fmla="*/ 519171 h 1437300"/>
              <a:gd name="connsiteX52" fmla="*/ 640649 w 1233970"/>
              <a:gd name="connsiteY52" fmla="*/ 562034 h 1437300"/>
              <a:gd name="connsiteX53" fmla="*/ 604930 w 1233970"/>
              <a:gd name="connsiteY53" fmla="*/ 604896 h 1437300"/>
              <a:gd name="connsiteX54" fmla="*/ 600168 w 1233970"/>
              <a:gd name="connsiteY54" fmla="*/ 612040 h 1437300"/>
              <a:gd name="connsiteX55" fmla="*/ 571593 w 1233970"/>
              <a:gd name="connsiteY55" fmla="*/ 628709 h 1437300"/>
              <a:gd name="connsiteX56" fmla="*/ 552543 w 1233970"/>
              <a:gd name="connsiteY56" fmla="*/ 638234 h 1437300"/>
              <a:gd name="connsiteX57" fmla="*/ 540637 w 1233970"/>
              <a:gd name="connsiteY57" fmla="*/ 645378 h 1437300"/>
              <a:gd name="connsiteX58" fmla="*/ 533493 w 1233970"/>
              <a:gd name="connsiteY58" fmla="*/ 647759 h 1437300"/>
              <a:gd name="connsiteX59" fmla="*/ 514443 w 1233970"/>
              <a:gd name="connsiteY59" fmla="*/ 662046 h 1437300"/>
              <a:gd name="connsiteX60" fmla="*/ 497774 w 1233970"/>
              <a:gd name="connsiteY60" fmla="*/ 676334 h 1437300"/>
              <a:gd name="connsiteX61" fmla="*/ 488249 w 1233970"/>
              <a:gd name="connsiteY61" fmla="*/ 714434 h 1437300"/>
              <a:gd name="connsiteX62" fmla="*/ 488249 w 1233970"/>
              <a:gd name="connsiteY62" fmla="*/ 831115 h 1437300"/>
              <a:gd name="connsiteX63" fmla="*/ 485867 w 1233970"/>
              <a:gd name="connsiteY63" fmla="*/ 876359 h 1437300"/>
              <a:gd name="connsiteX64" fmla="*/ 445387 w 1233970"/>
              <a:gd name="connsiteY64" fmla="*/ 878740 h 1437300"/>
              <a:gd name="connsiteX65" fmla="*/ 450150 w 1233970"/>
              <a:gd name="connsiteY65" fmla="*/ 847784 h 1437300"/>
              <a:gd name="connsiteX66" fmla="*/ 419193 w 1233970"/>
              <a:gd name="connsiteY66" fmla="*/ 854928 h 1437300"/>
              <a:gd name="connsiteX67" fmla="*/ 366805 w 1233970"/>
              <a:gd name="connsiteY67" fmla="*/ 902553 h 1437300"/>
              <a:gd name="connsiteX68" fmla="*/ 369187 w 1233970"/>
              <a:gd name="connsiteY68" fmla="*/ 938271 h 1437300"/>
              <a:gd name="connsiteX69" fmla="*/ 388237 w 1233970"/>
              <a:gd name="connsiteY69" fmla="*/ 966846 h 1437300"/>
              <a:gd name="connsiteX70" fmla="*/ 402526 w 1233970"/>
              <a:gd name="connsiteY70" fmla="*/ 1010811 h 1437300"/>
              <a:gd name="connsiteX71" fmla="*/ 402524 w 1233970"/>
              <a:gd name="connsiteY71" fmla="*/ 1040665 h 1437300"/>
              <a:gd name="connsiteX72" fmla="*/ 381093 w 1233970"/>
              <a:gd name="connsiteY72" fmla="*/ 1031140 h 1437300"/>
              <a:gd name="connsiteX73" fmla="*/ 354900 w 1233970"/>
              <a:gd name="connsiteY73" fmla="*/ 1002565 h 1437300"/>
              <a:gd name="connsiteX74" fmla="*/ 304893 w 1233970"/>
              <a:gd name="connsiteY74" fmla="*/ 1007328 h 1437300"/>
              <a:gd name="connsiteX75" fmla="*/ 292987 w 1233970"/>
              <a:gd name="connsiteY75" fmla="*/ 1019234 h 1437300"/>
              <a:gd name="connsiteX76" fmla="*/ 283462 w 1233970"/>
              <a:gd name="connsiteY76" fmla="*/ 1057334 h 1437300"/>
              <a:gd name="connsiteX77" fmla="*/ 257268 w 1233970"/>
              <a:gd name="connsiteY77" fmla="*/ 1052571 h 1437300"/>
              <a:gd name="connsiteX78" fmla="*/ 233455 w 1233970"/>
              <a:gd name="connsiteY78" fmla="*/ 1023996 h 1437300"/>
              <a:gd name="connsiteX79" fmla="*/ 204880 w 1233970"/>
              <a:gd name="connsiteY79" fmla="*/ 1007328 h 1437300"/>
              <a:gd name="connsiteX80" fmla="*/ 164399 w 1233970"/>
              <a:gd name="connsiteY80" fmla="*/ 1000184 h 1437300"/>
              <a:gd name="connsiteX81" fmla="*/ 109630 w 1233970"/>
              <a:gd name="connsiteY81" fmla="*/ 978753 h 1437300"/>
              <a:gd name="connsiteX82" fmla="*/ 57243 w 1233970"/>
              <a:gd name="connsiteY82" fmla="*/ 985896 h 1437300"/>
              <a:gd name="connsiteX83" fmla="*/ 14380 w 1233970"/>
              <a:gd name="connsiteY83" fmla="*/ 1033521 h 1437300"/>
              <a:gd name="connsiteX84" fmla="*/ 7237 w 1233970"/>
              <a:gd name="connsiteY84" fmla="*/ 1081146 h 1437300"/>
              <a:gd name="connsiteX85" fmla="*/ 93 w 1233970"/>
              <a:gd name="connsiteY85" fmla="*/ 1135915 h 1437300"/>
              <a:gd name="connsiteX86" fmla="*/ 9619 w 1233970"/>
              <a:gd name="connsiteY86" fmla="*/ 1202590 h 1437300"/>
              <a:gd name="connsiteX87" fmla="*/ 73912 w 1233970"/>
              <a:gd name="connsiteY87" fmla="*/ 1250215 h 1437300"/>
              <a:gd name="connsiteX88" fmla="*/ 135824 w 1233970"/>
              <a:gd name="connsiteY88" fmla="*/ 1276409 h 1437300"/>
              <a:gd name="connsiteX89" fmla="*/ 221549 w 1233970"/>
              <a:gd name="connsiteY89" fmla="*/ 1285934 h 1437300"/>
              <a:gd name="connsiteX90" fmla="*/ 240599 w 1233970"/>
              <a:gd name="connsiteY90" fmla="*/ 1316890 h 1437300"/>
              <a:gd name="connsiteX91" fmla="*/ 273937 w 1233970"/>
              <a:gd name="connsiteY91" fmla="*/ 1350228 h 1437300"/>
              <a:gd name="connsiteX92" fmla="*/ 340612 w 1233970"/>
              <a:gd name="connsiteY92" fmla="*/ 1345465 h 1437300"/>
              <a:gd name="connsiteX93" fmla="*/ 364424 w 1233970"/>
              <a:gd name="connsiteY93" fmla="*/ 1350228 h 1437300"/>
              <a:gd name="connsiteX94" fmla="*/ 371568 w 1233970"/>
              <a:gd name="connsiteY94" fmla="*/ 1383565 h 1437300"/>
              <a:gd name="connsiteX95" fmla="*/ 378712 w 1233970"/>
              <a:gd name="connsiteY95" fmla="*/ 1412140 h 1437300"/>
              <a:gd name="connsiteX96" fmla="*/ 378712 w 1233970"/>
              <a:gd name="connsiteY96" fmla="*/ 1435953 h 1437300"/>
              <a:gd name="connsiteX0" fmla="*/ 378712 w 1233970"/>
              <a:gd name="connsiteY0" fmla="*/ 1435953 h 1437300"/>
              <a:gd name="connsiteX1" fmla="*/ 409668 w 1233970"/>
              <a:gd name="connsiteY1" fmla="*/ 1431190 h 1437300"/>
              <a:gd name="connsiteX2" fmla="*/ 445387 w 1233970"/>
              <a:gd name="connsiteY2" fmla="*/ 1404996 h 1437300"/>
              <a:gd name="connsiteX3" fmla="*/ 497774 w 1233970"/>
              <a:gd name="connsiteY3" fmla="*/ 1376422 h 1437300"/>
              <a:gd name="connsiteX4" fmla="*/ 547780 w 1233970"/>
              <a:gd name="connsiteY4" fmla="*/ 1364515 h 1437300"/>
              <a:gd name="connsiteX5" fmla="*/ 604931 w 1233970"/>
              <a:gd name="connsiteY5" fmla="*/ 1328797 h 1437300"/>
              <a:gd name="connsiteX6" fmla="*/ 664462 w 1233970"/>
              <a:gd name="connsiteY6" fmla="*/ 1328796 h 1437300"/>
              <a:gd name="connsiteX7" fmla="*/ 643030 w 1233970"/>
              <a:gd name="connsiteY7" fmla="*/ 1295459 h 1437300"/>
              <a:gd name="connsiteX8" fmla="*/ 614456 w 1233970"/>
              <a:gd name="connsiteY8" fmla="*/ 1266884 h 1437300"/>
              <a:gd name="connsiteX9" fmla="*/ 678748 w 1233970"/>
              <a:gd name="connsiteY9" fmla="*/ 1271647 h 1437300"/>
              <a:gd name="connsiteX10" fmla="*/ 671605 w 1233970"/>
              <a:gd name="connsiteY10" fmla="*/ 1300221 h 1437300"/>
              <a:gd name="connsiteX11" fmla="*/ 690655 w 1233970"/>
              <a:gd name="connsiteY11" fmla="*/ 1312128 h 1437300"/>
              <a:gd name="connsiteX12" fmla="*/ 750186 w 1233970"/>
              <a:gd name="connsiteY12" fmla="*/ 1316890 h 1437300"/>
              <a:gd name="connsiteX13" fmla="*/ 824005 w 1233970"/>
              <a:gd name="connsiteY13" fmla="*/ 1326415 h 1437300"/>
              <a:gd name="connsiteX14" fmla="*/ 888300 w 1233970"/>
              <a:gd name="connsiteY14" fmla="*/ 1331178 h 1437300"/>
              <a:gd name="connsiteX15" fmla="*/ 935924 w 1233970"/>
              <a:gd name="connsiteY15" fmla="*/ 1333559 h 1437300"/>
              <a:gd name="connsiteX16" fmla="*/ 950212 w 1233970"/>
              <a:gd name="connsiteY16" fmla="*/ 1312127 h 1437300"/>
              <a:gd name="connsiteX17" fmla="*/ 985930 w 1233970"/>
              <a:gd name="connsiteY17" fmla="*/ 1290696 h 1437300"/>
              <a:gd name="connsiteX18" fmla="*/ 1016886 w 1233970"/>
              <a:gd name="connsiteY18" fmla="*/ 1259740 h 1437300"/>
              <a:gd name="connsiteX19" fmla="*/ 1033555 w 1233970"/>
              <a:gd name="connsiteY19" fmla="*/ 1216878 h 1437300"/>
              <a:gd name="connsiteX20" fmla="*/ 1059749 w 1233970"/>
              <a:gd name="connsiteY20" fmla="*/ 1150203 h 1437300"/>
              <a:gd name="connsiteX21" fmla="*/ 1066893 w 1233970"/>
              <a:gd name="connsiteY21" fmla="*/ 1121628 h 1437300"/>
              <a:gd name="connsiteX22" fmla="*/ 995455 w 1233970"/>
              <a:gd name="connsiteY22" fmla="*/ 1135915 h 1437300"/>
              <a:gd name="connsiteX23" fmla="*/ 1016887 w 1233970"/>
              <a:gd name="connsiteY23" fmla="*/ 1085909 h 1437300"/>
              <a:gd name="connsiteX24" fmla="*/ 1031174 w 1233970"/>
              <a:gd name="connsiteY24" fmla="*/ 1028759 h 1437300"/>
              <a:gd name="connsiteX25" fmla="*/ 1059748 w 1233970"/>
              <a:gd name="connsiteY25" fmla="*/ 971609 h 1437300"/>
              <a:gd name="connsiteX26" fmla="*/ 1116899 w 1233970"/>
              <a:gd name="connsiteY26" fmla="*/ 923984 h 1437300"/>
              <a:gd name="connsiteX27" fmla="*/ 1171668 w 1233970"/>
              <a:gd name="connsiteY27" fmla="*/ 859690 h 1437300"/>
              <a:gd name="connsiteX28" fmla="*/ 1205008 w 1233970"/>
              <a:gd name="connsiteY28" fmla="*/ 839361 h 1437300"/>
              <a:gd name="connsiteX29" fmla="*/ 1233580 w 1233970"/>
              <a:gd name="connsiteY29" fmla="*/ 831115 h 1437300"/>
              <a:gd name="connsiteX30" fmla="*/ 1183573 w 1233970"/>
              <a:gd name="connsiteY30" fmla="*/ 778728 h 1437300"/>
              <a:gd name="connsiteX31" fmla="*/ 1131187 w 1233970"/>
              <a:gd name="connsiteY31" fmla="*/ 745390 h 1437300"/>
              <a:gd name="connsiteX32" fmla="*/ 1085943 w 1233970"/>
              <a:gd name="connsiteY32" fmla="*/ 662046 h 1437300"/>
              <a:gd name="connsiteX33" fmla="*/ 1062130 w 1233970"/>
              <a:gd name="connsiteY33" fmla="*/ 609659 h 1437300"/>
              <a:gd name="connsiteX34" fmla="*/ 1028793 w 1233970"/>
              <a:gd name="connsiteY34" fmla="*/ 535840 h 1437300"/>
              <a:gd name="connsiteX35" fmla="*/ 990693 w 1233970"/>
              <a:gd name="connsiteY35" fmla="*/ 452496 h 1437300"/>
              <a:gd name="connsiteX36" fmla="*/ 966880 w 1233970"/>
              <a:gd name="connsiteY36" fmla="*/ 397728 h 1437300"/>
              <a:gd name="connsiteX37" fmla="*/ 945450 w 1233970"/>
              <a:gd name="connsiteY37" fmla="*/ 333434 h 1437300"/>
              <a:gd name="connsiteX38" fmla="*/ 924018 w 1233970"/>
              <a:gd name="connsiteY38" fmla="*/ 242946 h 1437300"/>
              <a:gd name="connsiteX39" fmla="*/ 897824 w 1233970"/>
              <a:gd name="connsiteY39" fmla="*/ 161985 h 1437300"/>
              <a:gd name="connsiteX40" fmla="*/ 869249 w 1233970"/>
              <a:gd name="connsiteY40" fmla="*/ 88166 h 1437300"/>
              <a:gd name="connsiteX41" fmla="*/ 821624 w 1233970"/>
              <a:gd name="connsiteY41" fmla="*/ 58 h 1437300"/>
              <a:gd name="connsiteX42" fmla="*/ 850199 w 1233970"/>
              <a:gd name="connsiteY42" fmla="*/ 84506 h 1437300"/>
              <a:gd name="connsiteX43" fmla="*/ 859724 w 1233970"/>
              <a:gd name="connsiteY43" fmla="*/ 148800 h 1437300"/>
              <a:gd name="connsiteX44" fmla="*/ 845437 w 1233970"/>
              <a:gd name="connsiteY44" fmla="*/ 207228 h 1437300"/>
              <a:gd name="connsiteX45" fmla="*/ 809718 w 1233970"/>
              <a:gd name="connsiteY45" fmla="*/ 297715 h 1437300"/>
              <a:gd name="connsiteX46" fmla="*/ 795430 w 1233970"/>
              <a:gd name="connsiteY46" fmla="*/ 354865 h 1437300"/>
              <a:gd name="connsiteX47" fmla="*/ 778762 w 1233970"/>
              <a:gd name="connsiteY47" fmla="*/ 395346 h 1437300"/>
              <a:gd name="connsiteX48" fmla="*/ 752568 w 1233970"/>
              <a:gd name="connsiteY48" fmla="*/ 445353 h 1437300"/>
              <a:gd name="connsiteX49" fmla="*/ 759712 w 1233970"/>
              <a:gd name="connsiteY49" fmla="*/ 481071 h 1437300"/>
              <a:gd name="connsiteX50" fmla="*/ 731136 w 1233970"/>
              <a:gd name="connsiteY50" fmla="*/ 483453 h 1437300"/>
              <a:gd name="connsiteX51" fmla="*/ 685893 w 1233970"/>
              <a:gd name="connsiteY51" fmla="*/ 519171 h 1437300"/>
              <a:gd name="connsiteX52" fmla="*/ 640649 w 1233970"/>
              <a:gd name="connsiteY52" fmla="*/ 562034 h 1437300"/>
              <a:gd name="connsiteX53" fmla="*/ 604930 w 1233970"/>
              <a:gd name="connsiteY53" fmla="*/ 604896 h 1437300"/>
              <a:gd name="connsiteX54" fmla="*/ 600168 w 1233970"/>
              <a:gd name="connsiteY54" fmla="*/ 612040 h 1437300"/>
              <a:gd name="connsiteX55" fmla="*/ 571593 w 1233970"/>
              <a:gd name="connsiteY55" fmla="*/ 628709 h 1437300"/>
              <a:gd name="connsiteX56" fmla="*/ 552543 w 1233970"/>
              <a:gd name="connsiteY56" fmla="*/ 638234 h 1437300"/>
              <a:gd name="connsiteX57" fmla="*/ 540637 w 1233970"/>
              <a:gd name="connsiteY57" fmla="*/ 645378 h 1437300"/>
              <a:gd name="connsiteX58" fmla="*/ 533493 w 1233970"/>
              <a:gd name="connsiteY58" fmla="*/ 647759 h 1437300"/>
              <a:gd name="connsiteX59" fmla="*/ 514443 w 1233970"/>
              <a:gd name="connsiteY59" fmla="*/ 662046 h 1437300"/>
              <a:gd name="connsiteX60" fmla="*/ 497774 w 1233970"/>
              <a:gd name="connsiteY60" fmla="*/ 676334 h 1437300"/>
              <a:gd name="connsiteX61" fmla="*/ 488249 w 1233970"/>
              <a:gd name="connsiteY61" fmla="*/ 714434 h 1437300"/>
              <a:gd name="connsiteX62" fmla="*/ 488249 w 1233970"/>
              <a:gd name="connsiteY62" fmla="*/ 831115 h 1437300"/>
              <a:gd name="connsiteX63" fmla="*/ 497774 w 1233970"/>
              <a:gd name="connsiteY63" fmla="*/ 878740 h 1437300"/>
              <a:gd name="connsiteX64" fmla="*/ 445387 w 1233970"/>
              <a:gd name="connsiteY64" fmla="*/ 878740 h 1437300"/>
              <a:gd name="connsiteX65" fmla="*/ 450150 w 1233970"/>
              <a:gd name="connsiteY65" fmla="*/ 847784 h 1437300"/>
              <a:gd name="connsiteX66" fmla="*/ 419193 w 1233970"/>
              <a:gd name="connsiteY66" fmla="*/ 854928 h 1437300"/>
              <a:gd name="connsiteX67" fmla="*/ 366805 w 1233970"/>
              <a:gd name="connsiteY67" fmla="*/ 902553 h 1437300"/>
              <a:gd name="connsiteX68" fmla="*/ 369187 w 1233970"/>
              <a:gd name="connsiteY68" fmla="*/ 938271 h 1437300"/>
              <a:gd name="connsiteX69" fmla="*/ 388237 w 1233970"/>
              <a:gd name="connsiteY69" fmla="*/ 966846 h 1437300"/>
              <a:gd name="connsiteX70" fmla="*/ 402526 w 1233970"/>
              <a:gd name="connsiteY70" fmla="*/ 1010811 h 1437300"/>
              <a:gd name="connsiteX71" fmla="*/ 402524 w 1233970"/>
              <a:gd name="connsiteY71" fmla="*/ 1040665 h 1437300"/>
              <a:gd name="connsiteX72" fmla="*/ 381093 w 1233970"/>
              <a:gd name="connsiteY72" fmla="*/ 1031140 h 1437300"/>
              <a:gd name="connsiteX73" fmla="*/ 354900 w 1233970"/>
              <a:gd name="connsiteY73" fmla="*/ 1002565 h 1437300"/>
              <a:gd name="connsiteX74" fmla="*/ 304893 w 1233970"/>
              <a:gd name="connsiteY74" fmla="*/ 1007328 h 1437300"/>
              <a:gd name="connsiteX75" fmla="*/ 292987 w 1233970"/>
              <a:gd name="connsiteY75" fmla="*/ 1019234 h 1437300"/>
              <a:gd name="connsiteX76" fmla="*/ 283462 w 1233970"/>
              <a:gd name="connsiteY76" fmla="*/ 1057334 h 1437300"/>
              <a:gd name="connsiteX77" fmla="*/ 257268 w 1233970"/>
              <a:gd name="connsiteY77" fmla="*/ 1052571 h 1437300"/>
              <a:gd name="connsiteX78" fmla="*/ 233455 w 1233970"/>
              <a:gd name="connsiteY78" fmla="*/ 1023996 h 1437300"/>
              <a:gd name="connsiteX79" fmla="*/ 204880 w 1233970"/>
              <a:gd name="connsiteY79" fmla="*/ 1007328 h 1437300"/>
              <a:gd name="connsiteX80" fmla="*/ 164399 w 1233970"/>
              <a:gd name="connsiteY80" fmla="*/ 1000184 h 1437300"/>
              <a:gd name="connsiteX81" fmla="*/ 109630 w 1233970"/>
              <a:gd name="connsiteY81" fmla="*/ 978753 h 1437300"/>
              <a:gd name="connsiteX82" fmla="*/ 57243 w 1233970"/>
              <a:gd name="connsiteY82" fmla="*/ 985896 h 1437300"/>
              <a:gd name="connsiteX83" fmla="*/ 14380 w 1233970"/>
              <a:gd name="connsiteY83" fmla="*/ 1033521 h 1437300"/>
              <a:gd name="connsiteX84" fmla="*/ 7237 w 1233970"/>
              <a:gd name="connsiteY84" fmla="*/ 1081146 h 1437300"/>
              <a:gd name="connsiteX85" fmla="*/ 93 w 1233970"/>
              <a:gd name="connsiteY85" fmla="*/ 1135915 h 1437300"/>
              <a:gd name="connsiteX86" fmla="*/ 9619 w 1233970"/>
              <a:gd name="connsiteY86" fmla="*/ 1202590 h 1437300"/>
              <a:gd name="connsiteX87" fmla="*/ 73912 w 1233970"/>
              <a:gd name="connsiteY87" fmla="*/ 1250215 h 1437300"/>
              <a:gd name="connsiteX88" fmla="*/ 135824 w 1233970"/>
              <a:gd name="connsiteY88" fmla="*/ 1276409 h 1437300"/>
              <a:gd name="connsiteX89" fmla="*/ 221549 w 1233970"/>
              <a:gd name="connsiteY89" fmla="*/ 1285934 h 1437300"/>
              <a:gd name="connsiteX90" fmla="*/ 240599 w 1233970"/>
              <a:gd name="connsiteY90" fmla="*/ 1316890 h 1437300"/>
              <a:gd name="connsiteX91" fmla="*/ 273937 w 1233970"/>
              <a:gd name="connsiteY91" fmla="*/ 1350228 h 1437300"/>
              <a:gd name="connsiteX92" fmla="*/ 340612 w 1233970"/>
              <a:gd name="connsiteY92" fmla="*/ 1345465 h 1437300"/>
              <a:gd name="connsiteX93" fmla="*/ 364424 w 1233970"/>
              <a:gd name="connsiteY93" fmla="*/ 1350228 h 1437300"/>
              <a:gd name="connsiteX94" fmla="*/ 371568 w 1233970"/>
              <a:gd name="connsiteY94" fmla="*/ 1383565 h 1437300"/>
              <a:gd name="connsiteX95" fmla="*/ 378712 w 1233970"/>
              <a:gd name="connsiteY95" fmla="*/ 1412140 h 1437300"/>
              <a:gd name="connsiteX96" fmla="*/ 378712 w 1233970"/>
              <a:gd name="connsiteY96" fmla="*/ 1435953 h 1437300"/>
              <a:gd name="connsiteX0" fmla="*/ 378712 w 1233970"/>
              <a:gd name="connsiteY0" fmla="*/ 1435953 h 1437300"/>
              <a:gd name="connsiteX1" fmla="*/ 409668 w 1233970"/>
              <a:gd name="connsiteY1" fmla="*/ 1431190 h 1437300"/>
              <a:gd name="connsiteX2" fmla="*/ 445387 w 1233970"/>
              <a:gd name="connsiteY2" fmla="*/ 1404996 h 1437300"/>
              <a:gd name="connsiteX3" fmla="*/ 497774 w 1233970"/>
              <a:gd name="connsiteY3" fmla="*/ 1376422 h 1437300"/>
              <a:gd name="connsiteX4" fmla="*/ 547780 w 1233970"/>
              <a:gd name="connsiteY4" fmla="*/ 1364515 h 1437300"/>
              <a:gd name="connsiteX5" fmla="*/ 604931 w 1233970"/>
              <a:gd name="connsiteY5" fmla="*/ 1328797 h 1437300"/>
              <a:gd name="connsiteX6" fmla="*/ 664462 w 1233970"/>
              <a:gd name="connsiteY6" fmla="*/ 1328796 h 1437300"/>
              <a:gd name="connsiteX7" fmla="*/ 643030 w 1233970"/>
              <a:gd name="connsiteY7" fmla="*/ 1295459 h 1437300"/>
              <a:gd name="connsiteX8" fmla="*/ 614456 w 1233970"/>
              <a:gd name="connsiteY8" fmla="*/ 1266884 h 1437300"/>
              <a:gd name="connsiteX9" fmla="*/ 678748 w 1233970"/>
              <a:gd name="connsiteY9" fmla="*/ 1271647 h 1437300"/>
              <a:gd name="connsiteX10" fmla="*/ 671605 w 1233970"/>
              <a:gd name="connsiteY10" fmla="*/ 1300221 h 1437300"/>
              <a:gd name="connsiteX11" fmla="*/ 690655 w 1233970"/>
              <a:gd name="connsiteY11" fmla="*/ 1312128 h 1437300"/>
              <a:gd name="connsiteX12" fmla="*/ 750186 w 1233970"/>
              <a:gd name="connsiteY12" fmla="*/ 1316890 h 1437300"/>
              <a:gd name="connsiteX13" fmla="*/ 824005 w 1233970"/>
              <a:gd name="connsiteY13" fmla="*/ 1326415 h 1437300"/>
              <a:gd name="connsiteX14" fmla="*/ 888300 w 1233970"/>
              <a:gd name="connsiteY14" fmla="*/ 1331178 h 1437300"/>
              <a:gd name="connsiteX15" fmla="*/ 935924 w 1233970"/>
              <a:gd name="connsiteY15" fmla="*/ 1333559 h 1437300"/>
              <a:gd name="connsiteX16" fmla="*/ 950212 w 1233970"/>
              <a:gd name="connsiteY16" fmla="*/ 1312127 h 1437300"/>
              <a:gd name="connsiteX17" fmla="*/ 985930 w 1233970"/>
              <a:gd name="connsiteY17" fmla="*/ 1290696 h 1437300"/>
              <a:gd name="connsiteX18" fmla="*/ 1016886 w 1233970"/>
              <a:gd name="connsiteY18" fmla="*/ 1259740 h 1437300"/>
              <a:gd name="connsiteX19" fmla="*/ 1033555 w 1233970"/>
              <a:gd name="connsiteY19" fmla="*/ 1216878 h 1437300"/>
              <a:gd name="connsiteX20" fmla="*/ 1059749 w 1233970"/>
              <a:gd name="connsiteY20" fmla="*/ 1150203 h 1437300"/>
              <a:gd name="connsiteX21" fmla="*/ 1066893 w 1233970"/>
              <a:gd name="connsiteY21" fmla="*/ 1121628 h 1437300"/>
              <a:gd name="connsiteX22" fmla="*/ 995455 w 1233970"/>
              <a:gd name="connsiteY22" fmla="*/ 1135915 h 1437300"/>
              <a:gd name="connsiteX23" fmla="*/ 1016887 w 1233970"/>
              <a:gd name="connsiteY23" fmla="*/ 1085909 h 1437300"/>
              <a:gd name="connsiteX24" fmla="*/ 1031174 w 1233970"/>
              <a:gd name="connsiteY24" fmla="*/ 1028759 h 1437300"/>
              <a:gd name="connsiteX25" fmla="*/ 1059748 w 1233970"/>
              <a:gd name="connsiteY25" fmla="*/ 971609 h 1437300"/>
              <a:gd name="connsiteX26" fmla="*/ 1116899 w 1233970"/>
              <a:gd name="connsiteY26" fmla="*/ 923984 h 1437300"/>
              <a:gd name="connsiteX27" fmla="*/ 1171668 w 1233970"/>
              <a:gd name="connsiteY27" fmla="*/ 859690 h 1437300"/>
              <a:gd name="connsiteX28" fmla="*/ 1205008 w 1233970"/>
              <a:gd name="connsiteY28" fmla="*/ 839361 h 1437300"/>
              <a:gd name="connsiteX29" fmla="*/ 1233580 w 1233970"/>
              <a:gd name="connsiteY29" fmla="*/ 831115 h 1437300"/>
              <a:gd name="connsiteX30" fmla="*/ 1183573 w 1233970"/>
              <a:gd name="connsiteY30" fmla="*/ 778728 h 1437300"/>
              <a:gd name="connsiteX31" fmla="*/ 1131187 w 1233970"/>
              <a:gd name="connsiteY31" fmla="*/ 745390 h 1437300"/>
              <a:gd name="connsiteX32" fmla="*/ 1085943 w 1233970"/>
              <a:gd name="connsiteY32" fmla="*/ 662046 h 1437300"/>
              <a:gd name="connsiteX33" fmla="*/ 1062130 w 1233970"/>
              <a:gd name="connsiteY33" fmla="*/ 609659 h 1437300"/>
              <a:gd name="connsiteX34" fmla="*/ 1028793 w 1233970"/>
              <a:gd name="connsiteY34" fmla="*/ 535840 h 1437300"/>
              <a:gd name="connsiteX35" fmla="*/ 990693 w 1233970"/>
              <a:gd name="connsiteY35" fmla="*/ 452496 h 1437300"/>
              <a:gd name="connsiteX36" fmla="*/ 966880 w 1233970"/>
              <a:gd name="connsiteY36" fmla="*/ 397728 h 1437300"/>
              <a:gd name="connsiteX37" fmla="*/ 945450 w 1233970"/>
              <a:gd name="connsiteY37" fmla="*/ 333434 h 1437300"/>
              <a:gd name="connsiteX38" fmla="*/ 924018 w 1233970"/>
              <a:gd name="connsiteY38" fmla="*/ 242946 h 1437300"/>
              <a:gd name="connsiteX39" fmla="*/ 897824 w 1233970"/>
              <a:gd name="connsiteY39" fmla="*/ 161985 h 1437300"/>
              <a:gd name="connsiteX40" fmla="*/ 869249 w 1233970"/>
              <a:gd name="connsiteY40" fmla="*/ 88166 h 1437300"/>
              <a:gd name="connsiteX41" fmla="*/ 821624 w 1233970"/>
              <a:gd name="connsiteY41" fmla="*/ 58 h 1437300"/>
              <a:gd name="connsiteX42" fmla="*/ 850199 w 1233970"/>
              <a:gd name="connsiteY42" fmla="*/ 84506 h 1437300"/>
              <a:gd name="connsiteX43" fmla="*/ 859724 w 1233970"/>
              <a:gd name="connsiteY43" fmla="*/ 148800 h 1437300"/>
              <a:gd name="connsiteX44" fmla="*/ 845437 w 1233970"/>
              <a:gd name="connsiteY44" fmla="*/ 207228 h 1437300"/>
              <a:gd name="connsiteX45" fmla="*/ 809718 w 1233970"/>
              <a:gd name="connsiteY45" fmla="*/ 297715 h 1437300"/>
              <a:gd name="connsiteX46" fmla="*/ 795430 w 1233970"/>
              <a:gd name="connsiteY46" fmla="*/ 354865 h 1437300"/>
              <a:gd name="connsiteX47" fmla="*/ 778762 w 1233970"/>
              <a:gd name="connsiteY47" fmla="*/ 395346 h 1437300"/>
              <a:gd name="connsiteX48" fmla="*/ 752568 w 1233970"/>
              <a:gd name="connsiteY48" fmla="*/ 445353 h 1437300"/>
              <a:gd name="connsiteX49" fmla="*/ 759712 w 1233970"/>
              <a:gd name="connsiteY49" fmla="*/ 481071 h 1437300"/>
              <a:gd name="connsiteX50" fmla="*/ 731136 w 1233970"/>
              <a:gd name="connsiteY50" fmla="*/ 483453 h 1437300"/>
              <a:gd name="connsiteX51" fmla="*/ 685893 w 1233970"/>
              <a:gd name="connsiteY51" fmla="*/ 519171 h 1437300"/>
              <a:gd name="connsiteX52" fmla="*/ 640649 w 1233970"/>
              <a:gd name="connsiteY52" fmla="*/ 562034 h 1437300"/>
              <a:gd name="connsiteX53" fmla="*/ 604930 w 1233970"/>
              <a:gd name="connsiteY53" fmla="*/ 604896 h 1437300"/>
              <a:gd name="connsiteX54" fmla="*/ 600168 w 1233970"/>
              <a:gd name="connsiteY54" fmla="*/ 612040 h 1437300"/>
              <a:gd name="connsiteX55" fmla="*/ 571593 w 1233970"/>
              <a:gd name="connsiteY55" fmla="*/ 628709 h 1437300"/>
              <a:gd name="connsiteX56" fmla="*/ 552543 w 1233970"/>
              <a:gd name="connsiteY56" fmla="*/ 638234 h 1437300"/>
              <a:gd name="connsiteX57" fmla="*/ 540637 w 1233970"/>
              <a:gd name="connsiteY57" fmla="*/ 645378 h 1437300"/>
              <a:gd name="connsiteX58" fmla="*/ 533493 w 1233970"/>
              <a:gd name="connsiteY58" fmla="*/ 647759 h 1437300"/>
              <a:gd name="connsiteX59" fmla="*/ 514443 w 1233970"/>
              <a:gd name="connsiteY59" fmla="*/ 662046 h 1437300"/>
              <a:gd name="connsiteX60" fmla="*/ 497774 w 1233970"/>
              <a:gd name="connsiteY60" fmla="*/ 676334 h 1437300"/>
              <a:gd name="connsiteX61" fmla="*/ 488249 w 1233970"/>
              <a:gd name="connsiteY61" fmla="*/ 714434 h 1437300"/>
              <a:gd name="connsiteX62" fmla="*/ 488249 w 1233970"/>
              <a:gd name="connsiteY62" fmla="*/ 831115 h 1437300"/>
              <a:gd name="connsiteX63" fmla="*/ 497774 w 1233970"/>
              <a:gd name="connsiteY63" fmla="*/ 878740 h 1437300"/>
              <a:gd name="connsiteX64" fmla="*/ 445387 w 1233970"/>
              <a:gd name="connsiteY64" fmla="*/ 878740 h 1437300"/>
              <a:gd name="connsiteX65" fmla="*/ 450150 w 1233970"/>
              <a:gd name="connsiteY65" fmla="*/ 847784 h 1437300"/>
              <a:gd name="connsiteX66" fmla="*/ 419193 w 1233970"/>
              <a:gd name="connsiteY66" fmla="*/ 854928 h 1437300"/>
              <a:gd name="connsiteX67" fmla="*/ 366805 w 1233970"/>
              <a:gd name="connsiteY67" fmla="*/ 902553 h 1437300"/>
              <a:gd name="connsiteX68" fmla="*/ 369187 w 1233970"/>
              <a:gd name="connsiteY68" fmla="*/ 938271 h 1437300"/>
              <a:gd name="connsiteX69" fmla="*/ 388237 w 1233970"/>
              <a:gd name="connsiteY69" fmla="*/ 966846 h 1437300"/>
              <a:gd name="connsiteX70" fmla="*/ 402526 w 1233970"/>
              <a:gd name="connsiteY70" fmla="*/ 1010811 h 1437300"/>
              <a:gd name="connsiteX71" fmla="*/ 402524 w 1233970"/>
              <a:gd name="connsiteY71" fmla="*/ 1040665 h 1437300"/>
              <a:gd name="connsiteX72" fmla="*/ 381093 w 1233970"/>
              <a:gd name="connsiteY72" fmla="*/ 1031140 h 1437300"/>
              <a:gd name="connsiteX73" fmla="*/ 354900 w 1233970"/>
              <a:gd name="connsiteY73" fmla="*/ 1002565 h 1437300"/>
              <a:gd name="connsiteX74" fmla="*/ 304893 w 1233970"/>
              <a:gd name="connsiteY74" fmla="*/ 1007328 h 1437300"/>
              <a:gd name="connsiteX75" fmla="*/ 292987 w 1233970"/>
              <a:gd name="connsiteY75" fmla="*/ 1019234 h 1437300"/>
              <a:gd name="connsiteX76" fmla="*/ 283462 w 1233970"/>
              <a:gd name="connsiteY76" fmla="*/ 1057334 h 1437300"/>
              <a:gd name="connsiteX77" fmla="*/ 257268 w 1233970"/>
              <a:gd name="connsiteY77" fmla="*/ 1052571 h 1437300"/>
              <a:gd name="connsiteX78" fmla="*/ 233455 w 1233970"/>
              <a:gd name="connsiteY78" fmla="*/ 1023996 h 1437300"/>
              <a:gd name="connsiteX79" fmla="*/ 204880 w 1233970"/>
              <a:gd name="connsiteY79" fmla="*/ 1007328 h 1437300"/>
              <a:gd name="connsiteX80" fmla="*/ 164399 w 1233970"/>
              <a:gd name="connsiteY80" fmla="*/ 1000184 h 1437300"/>
              <a:gd name="connsiteX81" fmla="*/ 109630 w 1233970"/>
              <a:gd name="connsiteY81" fmla="*/ 978753 h 1437300"/>
              <a:gd name="connsiteX82" fmla="*/ 57243 w 1233970"/>
              <a:gd name="connsiteY82" fmla="*/ 985896 h 1437300"/>
              <a:gd name="connsiteX83" fmla="*/ 14380 w 1233970"/>
              <a:gd name="connsiteY83" fmla="*/ 1033521 h 1437300"/>
              <a:gd name="connsiteX84" fmla="*/ 7237 w 1233970"/>
              <a:gd name="connsiteY84" fmla="*/ 1081146 h 1437300"/>
              <a:gd name="connsiteX85" fmla="*/ 93 w 1233970"/>
              <a:gd name="connsiteY85" fmla="*/ 1135915 h 1437300"/>
              <a:gd name="connsiteX86" fmla="*/ 9619 w 1233970"/>
              <a:gd name="connsiteY86" fmla="*/ 1202590 h 1437300"/>
              <a:gd name="connsiteX87" fmla="*/ 73912 w 1233970"/>
              <a:gd name="connsiteY87" fmla="*/ 1250215 h 1437300"/>
              <a:gd name="connsiteX88" fmla="*/ 135824 w 1233970"/>
              <a:gd name="connsiteY88" fmla="*/ 1276409 h 1437300"/>
              <a:gd name="connsiteX89" fmla="*/ 221549 w 1233970"/>
              <a:gd name="connsiteY89" fmla="*/ 1285934 h 1437300"/>
              <a:gd name="connsiteX90" fmla="*/ 240599 w 1233970"/>
              <a:gd name="connsiteY90" fmla="*/ 1316890 h 1437300"/>
              <a:gd name="connsiteX91" fmla="*/ 273937 w 1233970"/>
              <a:gd name="connsiteY91" fmla="*/ 1350228 h 1437300"/>
              <a:gd name="connsiteX92" fmla="*/ 340612 w 1233970"/>
              <a:gd name="connsiteY92" fmla="*/ 1345465 h 1437300"/>
              <a:gd name="connsiteX93" fmla="*/ 364424 w 1233970"/>
              <a:gd name="connsiteY93" fmla="*/ 1350228 h 1437300"/>
              <a:gd name="connsiteX94" fmla="*/ 371568 w 1233970"/>
              <a:gd name="connsiteY94" fmla="*/ 1383565 h 1437300"/>
              <a:gd name="connsiteX95" fmla="*/ 378712 w 1233970"/>
              <a:gd name="connsiteY95" fmla="*/ 1412140 h 1437300"/>
              <a:gd name="connsiteX96" fmla="*/ 378712 w 1233970"/>
              <a:gd name="connsiteY96" fmla="*/ 1435953 h 1437300"/>
              <a:gd name="connsiteX0" fmla="*/ 378712 w 1233970"/>
              <a:gd name="connsiteY0" fmla="*/ 1435953 h 1437300"/>
              <a:gd name="connsiteX1" fmla="*/ 409668 w 1233970"/>
              <a:gd name="connsiteY1" fmla="*/ 1431190 h 1437300"/>
              <a:gd name="connsiteX2" fmla="*/ 445387 w 1233970"/>
              <a:gd name="connsiteY2" fmla="*/ 1404996 h 1437300"/>
              <a:gd name="connsiteX3" fmla="*/ 497774 w 1233970"/>
              <a:gd name="connsiteY3" fmla="*/ 1376422 h 1437300"/>
              <a:gd name="connsiteX4" fmla="*/ 547780 w 1233970"/>
              <a:gd name="connsiteY4" fmla="*/ 1364515 h 1437300"/>
              <a:gd name="connsiteX5" fmla="*/ 604931 w 1233970"/>
              <a:gd name="connsiteY5" fmla="*/ 1328797 h 1437300"/>
              <a:gd name="connsiteX6" fmla="*/ 664462 w 1233970"/>
              <a:gd name="connsiteY6" fmla="*/ 1328796 h 1437300"/>
              <a:gd name="connsiteX7" fmla="*/ 643030 w 1233970"/>
              <a:gd name="connsiteY7" fmla="*/ 1295459 h 1437300"/>
              <a:gd name="connsiteX8" fmla="*/ 614456 w 1233970"/>
              <a:gd name="connsiteY8" fmla="*/ 1266884 h 1437300"/>
              <a:gd name="connsiteX9" fmla="*/ 678748 w 1233970"/>
              <a:gd name="connsiteY9" fmla="*/ 1271647 h 1437300"/>
              <a:gd name="connsiteX10" fmla="*/ 671605 w 1233970"/>
              <a:gd name="connsiteY10" fmla="*/ 1300221 h 1437300"/>
              <a:gd name="connsiteX11" fmla="*/ 690655 w 1233970"/>
              <a:gd name="connsiteY11" fmla="*/ 1312128 h 1437300"/>
              <a:gd name="connsiteX12" fmla="*/ 750186 w 1233970"/>
              <a:gd name="connsiteY12" fmla="*/ 1316890 h 1437300"/>
              <a:gd name="connsiteX13" fmla="*/ 824005 w 1233970"/>
              <a:gd name="connsiteY13" fmla="*/ 1326415 h 1437300"/>
              <a:gd name="connsiteX14" fmla="*/ 888300 w 1233970"/>
              <a:gd name="connsiteY14" fmla="*/ 1331178 h 1437300"/>
              <a:gd name="connsiteX15" fmla="*/ 935924 w 1233970"/>
              <a:gd name="connsiteY15" fmla="*/ 1333559 h 1437300"/>
              <a:gd name="connsiteX16" fmla="*/ 950212 w 1233970"/>
              <a:gd name="connsiteY16" fmla="*/ 1312127 h 1437300"/>
              <a:gd name="connsiteX17" fmla="*/ 985930 w 1233970"/>
              <a:gd name="connsiteY17" fmla="*/ 1290696 h 1437300"/>
              <a:gd name="connsiteX18" fmla="*/ 1016886 w 1233970"/>
              <a:gd name="connsiteY18" fmla="*/ 1259740 h 1437300"/>
              <a:gd name="connsiteX19" fmla="*/ 1033555 w 1233970"/>
              <a:gd name="connsiteY19" fmla="*/ 1216878 h 1437300"/>
              <a:gd name="connsiteX20" fmla="*/ 1059749 w 1233970"/>
              <a:gd name="connsiteY20" fmla="*/ 1150203 h 1437300"/>
              <a:gd name="connsiteX21" fmla="*/ 1066893 w 1233970"/>
              <a:gd name="connsiteY21" fmla="*/ 1121628 h 1437300"/>
              <a:gd name="connsiteX22" fmla="*/ 995455 w 1233970"/>
              <a:gd name="connsiteY22" fmla="*/ 1135915 h 1437300"/>
              <a:gd name="connsiteX23" fmla="*/ 1016887 w 1233970"/>
              <a:gd name="connsiteY23" fmla="*/ 1085909 h 1437300"/>
              <a:gd name="connsiteX24" fmla="*/ 1031174 w 1233970"/>
              <a:gd name="connsiteY24" fmla="*/ 1028759 h 1437300"/>
              <a:gd name="connsiteX25" fmla="*/ 1059748 w 1233970"/>
              <a:gd name="connsiteY25" fmla="*/ 971609 h 1437300"/>
              <a:gd name="connsiteX26" fmla="*/ 1116899 w 1233970"/>
              <a:gd name="connsiteY26" fmla="*/ 923984 h 1437300"/>
              <a:gd name="connsiteX27" fmla="*/ 1171668 w 1233970"/>
              <a:gd name="connsiteY27" fmla="*/ 859690 h 1437300"/>
              <a:gd name="connsiteX28" fmla="*/ 1205008 w 1233970"/>
              <a:gd name="connsiteY28" fmla="*/ 839361 h 1437300"/>
              <a:gd name="connsiteX29" fmla="*/ 1233580 w 1233970"/>
              <a:gd name="connsiteY29" fmla="*/ 831115 h 1437300"/>
              <a:gd name="connsiteX30" fmla="*/ 1183573 w 1233970"/>
              <a:gd name="connsiteY30" fmla="*/ 778728 h 1437300"/>
              <a:gd name="connsiteX31" fmla="*/ 1131187 w 1233970"/>
              <a:gd name="connsiteY31" fmla="*/ 745390 h 1437300"/>
              <a:gd name="connsiteX32" fmla="*/ 1085943 w 1233970"/>
              <a:gd name="connsiteY32" fmla="*/ 662046 h 1437300"/>
              <a:gd name="connsiteX33" fmla="*/ 1062130 w 1233970"/>
              <a:gd name="connsiteY33" fmla="*/ 609659 h 1437300"/>
              <a:gd name="connsiteX34" fmla="*/ 1028793 w 1233970"/>
              <a:gd name="connsiteY34" fmla="*/ 535840 h 1437300"/>
              <a:gd name="connsiteX35" fmla="*/ 990693 w 1233970"/>
              <a:gd name="connsiteY35" fmla="*/ 452496 h 1437300"/>
              <a:gd name="connsiteX36" fmla="*/ 966880 w 1233970"/>
              <a:gd name="connsiteY36" fmla="*/ 397728 h 1437300"/>
              <a:gd name="connsiteX37" fmla="*/ 945450 w 1233970"/>
              <a:gd name="connsiteY37" fmla="*/ 333434 h 1437300"/>
              <a:gd name="connsiteX38" fmla="*/ 924018 w 1233970"/>
              <a:gd name="connsiteY38" fmla="*/ 242946 h 1437300"/>
              <a:gd name="connsiteX39" fmla="*/ 897824 w 1233970"/>
              <a:gd name="connsiteY39" fmla="*/ 161985 h 1437300"/>
              <a:gd name="connsiteX40" fmla="*/ 869249 w 1233970"/>
              <a:gd name="connsiteY40" fmla="*/ 88166 h 1437300"/>
              <a:gd name="connsiteX41" fmla="*/ 821624 w 1233970"/>
              <a:gd name="connsiteY41" fmla="*/ 58 h 1437300"/>
              <a:gd name="connsiteX42" fmla="*/ 850199 w 1233970"/>
              <a:gd name="connsiteY42" fmla="*/ 84506 h 1437300"/>
              <a:gd name="connsiteX43" fmla="*/ 859724 w 1233970"/>
              <a:gd name="connsiteY43" fmla="*/ 148800 h 1437300"/>
              <a:gd name="connsiteX44" fmla="*/ 845437 w 1233970"/>
              <a:gd name="connsiteY44" fmla="*/ 207228 h 1437300"/>
              <a:gd name="connsiteX45" fmla="*/ 809718 w 1233970"/>
              <a:gd name="connsiteY45" fmla="*/ 297715 h 1437300"/>
              <a:gd name="connsiteX46" fmla="*/ 795430 w 1233970"/>
              <a:gd name="connsiteY46" fmla="*/ 354865 h 1437300"/>
              <a:gd name="connsiteX47" fmla="*/ 778762 w 1233970"/>
              <a:gd name="connsiteY47" fmla="*/ 395346 h 1437300"/>
              <a:gd name="connsiteX48" fmla="*/ 752568 w 1233970"/>
              <a:gd name="connsiteY48" fmla="*/ 445353 h 1437300"/>
              <a:gd name="connsiteX49" fmla="*/ 759712 w 1233970"/>
              <a:gd name="connsiteY49" fmla="*/ 481071 h 1437300"/>
              <a:gd name="connsiteX50" fmla="*/ 731136 w 1233970"/>
              <a:gd name="connsiteY50" fmla="*/ 483453 h 1437300"/>
              <a:gd name="connsiteX51" fmla="*/ 685893 w 1233970"/>
              <a:gd name="connsiteY51" fmla="*/ 519171 h 1437300"/>
              <a:gd name="connsiteX52" fmla="*/ 640649 w 1233970"/>
              <a:gd name="connsiteY52" fmla="*/ 562034 h 1437300"/>
              <a:gd name="connsiteX53" fmla="*/ 604930 w 1233970"/>
              <a:gd name="connsiteY53" fmla="*/ 604896 h 1437300"/>
              <a:gd name="connsiteX54" fmla="*/ 600168 w 1233970"/>
              <a:gd name="connsiteY54" fmla="*/ 612040 h 1437300"/>
              <a:gd name="connsiteX55" fmla="*/ 571593 w 1233970"/>
              <a:gd name="connsiteY55" fmla="*/ 628709 h 1437300"/>
              <a:gd name="connsiteX56" fmla="*/ 552543 w 1233970"/>
              <a:gd name="connsiteY56" fmla="*/ 638234 h 1437300"/>
              <a:gd name="connsiteX57" fmla="*/ 540637 w 1233970"/>
              <a:gd name="connsiteY57" fmla="*/ 645378 h 1437300"/>
              <a:gd name="connsiteX58" fmla="*/ 533493 w 1233970"/>
              <a:gd name="connsiteY58" fmla="*/ 647759 h 1437300"/>
              <a:gd name="connsiteX59" fmla="*/ 514443 w 1233970"/>
              <a:gd name="connsiteY59" fmla="*/ 662046 h 1437300"/>
              <a:gd name="connsiteX60" fmla="*/ 497774 w 1233970"/>
              <a:gd name="connsiteY60" fmla="*/ 676334 h 1437300"/>
              <a:gd name="connsiteX61" fmla="*/ 488249 w 1233970"/>
              <a:gd name="connsiteY61" fmla="*/ 714434 h 1437300"/>
              <a:gd name="connsiteX62" fmla="*/ 495393 w 1233970"/>
              <a:gd name="connsiteY62" fmla="*/ 821590 h 1437300"/>
              <a:gd name="connsiteX63" fmla="*/ 497774 w 1233970"/>
              <a:gd name="connsiteY63" fmla="*/ 878740 h 1437300"/>
              <a:gd name="connsiteX64" fmla="*/ 445387 w 1233970"/>
              <a:gd name="connsiteY64" fmla="*/ 878740 h 1437300"/>
              <a:gd name="connsiteX65" fmla="*/ 450150 w 1233970"/>
              <a:gd name="connsiteY65" fmla="*/ 847784 h 1437300"/>
              <a:gd name="connsiteX66" fmla="*/ 419193 w 1233970"/>
              <a:gd name="connsiteY66" fmla="*/ 854928 h 1437300"/>
              <a:gd name="connsiteX67" fmla="*/ 366805 w 1233970"/>
              <a:gd name="connsiteY67" fmla="*/ 902553 h 1437300"/>
              <a:gd name="connsiteX68" fmla="*/ 369187 w 1233970"/>
              <a:gd name="connsiteY68" fmla="*/ 938271 h 1437300"/>
              <a:gd name="connsiteX69" fmla="*/ 388237 w 1233970"/>
              <a:gd name="connsiteY69" fmla="*/ 966846 h 1437300"/>
              <a:gd name="connsiteX70" fmla="*/ 402526 w 1233970"/>
              <a:gd name="connsiteY70" fmla="*/ 1010811 h 1437300"/>
              <a:gd name="connsiteX71" fmla="*/ 402524 w 1233970"/>
              <a:gd name="connsiteY71" fmla="*/ 1040665 h 1437300"/>
              <a:gd name="connsiteX72" fmla="*/ 381093 w 1233970"/>
              <a:gd name="connsiteY72" fmla="*/ 1031140 h 1437300"/>
              <a:gd name="connsiteX73" fmla="*/ 354900 w 1233970"/>
              <a:gd name="connsiteY73" fmla="*/ 1002565 h 1437300"/>
              <a:gd name="connsiteX74" fmla="*/ 304893 w 1233970"/>
              <a:gd name="connsiteY74" fmla="*/ 1007328 h 1437300"/>
              <a:gd name="connsiteX75" fmla="*/ 292987 w 1233970"/>
              <a:gd name="connsiteY75" fmla="*/ 1019234 h 1437300"/>
              <a:gd name="connsiteX76" fmla="*/ 283462 w 1233970"/>
              <a:gd name="connsiteY76" fmla="*/ 1057334 h 1437300"/>
              <a:gd name="connsiteX77" fmla="*/ 257268 w 1233970"/>
              <a:gd name="connsiteY77" fmla="*/ 1052571 h 1437300"/>
              <a:gd name="connsiteX78" fmla="*/ 233455 w 1233970"/>
              <a:gd name="connsiteY78" fmla="*/ 1023996 h 1437300"/>
              <a:gd name="connsiteX79" fmla="*/ 204880 w 1233970"/>
              <a:gd name="connsiteY79" fmla="*/ 1007328 h 1437300"/>
              <a:gd name="connsiteX80" fmla="*/ 164399 w 1233970"/>
              <a:gd name="connsiteY80" fmla="*/ 1000184 h 1437300"/>
              <a:gd name="connsiteX81" fmla="*/ 109630 w 1233970"/>
              <a:gd name="connsiteY81" fmla="*/ 978753 h 1437300"/>
              <a:gd name="connsiteX82" fmla="*/ 57243 w 1233970"/>
              <a:gd name="connsiteY82" fmla="*/ 985896 h 1437300"/>
              <a:gd name="connsiteX83" fmla="*/ 14380 w 1233970"/>
              <a:gd name="connsiteY83" fmla="*/ 1033521 h 1437300"/>
              <a:gd name="connsiteX84" fmla="*/ 7237 w 1233970"/>
              <a:gd name="connsiteY84" fmla="*/ 1081146 h 1437300"/>
              <a:gd name="connsiteX85" fmla="*/ 93 w 1233970"/>
              <a:gd name="connsiteY85" fmla="*/ 1135915 h 1437300"/>
              <a:gd name="connsiteX86" fmla="*/ 9619 w 1233970"/>
              <a:gd name="connsiteY86" fmla="*/ 1202590 h 1437300"/>
              <a:gd name="connsiteX87" fmla="*/ 73912 w 1233970"/>
              <a:gd name="connsiteY87" fmla="*/ 1250215 h 1437300"/>
              <a:gd name="connsiteX88" fmla="*/ 135824 w 1233970"/>
              <a:gd name="connsiteY88" fmla="*/ 1276409 h 1437300"/>
              <a:gd name="connsiteX89" fmla="*/ 221549 w 1233970"/>
              <a:gd name="connsiteY89" fmla="*/ 1285934 h 1437300"/>
              <a:gd name="connsiteX90" fmla="*/ 240599 w 1233970"/>
              <a:gd name="connsiteY90" fmla="*/ 1316890 h 1437300"/>
              <a:gd name="connsiteX91" fmla="*/ 273937 w 1233970"/>
              <a:gd name="connsiteY91" fmla="*/ 1350228 h 1437300"/>
              <a:gd name="connsiteX92" fmla="*/ 340612 w 1233970"/>
              <a:gd name="connsiteY92" fmla="*/ 1345465 h 1437300"/>
              <a:gd name="connsiteX93" fmla="*/ 364424 w 1233970"/>
              <a:gd name="connsiteY93" fmla="*/ 1350228 h 1437300"/>
              <a:gd name="connsiteX94" fmla="*/ 371568 w 1233970"/>
              <a:gd name="connsiteY94" fmla="*/ 1383565 h 1437300"/>
              <a:gd name="connsiteX95" fmla="*/ 378712 w 1233970"/>
              <a:gd name="connsiteY95" fmla="*/ 1412140 h 1437300"/>
              <a:gd name="connsiteX96" fmla="*/ 378712 w 1233970"/>
              <a:gd name="connsiteY96" fmla="*/ 1435953 h 1437300"/>
              <a:gd name="connsiteX0" fmla="*/ 378712 w 1233970"/>
              <a:gd name="connsiteY0" fmla="*/ 1435953 h 1437300"/>
              <a:gd name="connsiteX1" fmla="*/ 409668 w 1233970"/>
              <a:gd name="connsiteY1" fmla="*/ 1431190 h 1437300"/>
              <a:gd name="connsiteX2" fmla="*/ 445387 w 1233970"/>
              <a:gd name="connsiteY2" fmla="*/ 1404996 h 1437300"/>
              <a:gd name="connsiteX3" fmla="*/ 497774 w 1233970"/>
              <a:gd name="connsiteY3" fmla="*/ 1376422 h 1437300"/>
              <a:gd name="connsiteX4" fmla="*/ 547780 w 1233970"/>
              <a:gd name="connsiteY4" fmla="*/ 1364515 h 1437300"/>
              <a:gd name="connsiteX5" fmla="*/ 604931 w 1233970"/>
              <a:gd name="connsiteY5" fmla="*/ 1328797 h 1437300"/>
              <a:gd name="connsiteX6" fmla="*/ 664462 w 1233970"/>
              <a:gd name="connsiteY6" fmla="*/ 1328796 h 1437300"/>
              <a:gd name="connsiteX7" fmla="*/ 643030 w 1233970"/>
              <a:gd name="connsiteY7" fmla="*/ 1295459 h 1437300"/>
              <a:gd name="connsiteX8" fmla="*/ 614456 w 1233970"/>
              <a:gd name="connsiteY8" fmla="*/ 1266884 h 1437300"/>
              <a:gd name="connsiteX9" fmla="*/ 678748 w 1233970"/>
              <a:gd name="connsiteY9" fmla="*/ 1271647 h 1437300"/>
              <a:gd name="connsiteX10" fmla="*/ 671605 w 1233970"/>
              <a:gd name="connsiteY10" fmla="*/ 1300221 h 1437300"/>
              <a:gd name="connsiteX11" fmla="*/ 690655 w 1233970"/>
              <a:gd name="connsiteY11" fmla="*/ 1312128 h 1437300"/>
              <a:gd name="connsiteX12" fmla="*/ 750186 w 1233970"/>
              <a:gd name="connsiteY12" fmla="*/ 1316890 h 1437300"/>
              <a:gd name="connsiteX13" fmla="*/ 824005 w 1233970"/>
              <a:gd name="connsiteY13" fmla="*/ 1326415 h 1437300"/>
              <a:gd name="connsiteX14" fmla="*/ 888300 w 1233970"/>
              <a:gd name="connsiteY14" fmla="*/ 1331178 h 1437300"/>
              <a:gd name="connsiteX15" fmla="*/ 935924 w 1233970"/>
              <a:gd name="connsiteY15" fmla="*/ 1333559 h 1437300"/>
              <a:gd name="connsiteX16" fmla="*/ 950212 w 1233970"/>
              <a:gd name="connsiteY16" fmla="*/ 1312127 h 1437300"/>
              <a:gd name="connsiteX17" fmla="*/ 985930 w 1233970"/>
              <a:gd name="connsiteY17" fmla="*/ 1290696 h 1437300"/>
              <a:gd name="connsiteX18" fmla="*/ 1016886 w 1233970"/>
              <a:gd name="connsiteY18" fmla="*/ 1259740 h 1437300"/>
              <a:gd name="connsiteX19" fmla="*/ 1033555 w 1233970"/>
              <a:gd name="connsiteY19" fmla="*/ 1216878 h 1437300"/>
              <a:gd name="connsiteX20" fmla="*/ 1059749 w 1233970"/>
              <a:gd name="connsiteY20" fmla="*/ 1150203 h 1437300"/>
              <a:gd name="connsiteX21" fmla="*/ 1066893 w 1233970"/>
              <a:gd name="connsiteY21" fmla="*/ 1121628 h 1437300"/>
              <a:gd name="connsiteX22" fmla="*/ 995455 w 1233970"/>
              <a:gd name="connsiteY22" fmla="*/ 1135915 h 1437300"/>
              <a:gd name="connsiteX23" fmla="*/ 1016887 w 1233970"/>
              <a:gd name="connsiteY23" fmla="*/ 1085909 h 1437300"/>
              <a:gd name="connsiteX24" fmla="*/ 1031174 w 1233970"/>
              <a:gd name="connsiteY24" fmla="*/ 1028759 h 1437300"/>
              <a:gd name="connsiteX25" fmla="*/ 1059748 w 1233970"/>
              <a:gd name="connsiteY25" fmla="*/ 971609 h 1437300"/>
              <a:gd name="connsiteX26" fmla="*/ 1116899 w 1233970"/>
              <a:gd name="connsiteY26" fmla="*/ 923984 h 1437300"/>
              <a:gd name="connsiteX27" fmla="*/ 1171668 w 1233970"/>
              <a:gd name="connsiteY27" fmla="*/ 859690 h 1437300"/>
              <a:gd name="connsiteX28" fmla="*/ 1205008 w 1233970"/>
              <a:gd name="connsiteY28" fmla="*/ 839361 h 1437300"/>
              <a:gd name="connsiteX29" fmla="*/ 1233580 w 1233970"/>
              <a:gd name="connsiteY29" fmla="*/ 831115 h 1437300"/>
              <a:gd name="connsiteX30" fmla="*/ 1183573 w 1233970"/>
              <a:gd name="connsiteY30" fmla="*/ 778728 h 1437300"/>
              <a:gd name="connsiteX31" fmla="*/ 1131187 w 1233970"/>
              <a:gd name="connsiteY31" fmla="*/ 745390 h 1437300"/>
              <a:gd name="connsiteX32" fmla="*/ 1085943 w 1233970"/>
              <a:gd name="connsiteY32" fmla="*/ 662046 h 1437300"/>
              <a:gd name="connsiteX33" fmla="*/ 1062130 w 1233970"/>
              <a:gd name="connsiteY33" fmla="*/ 609659 h 1437300"/>
              <a:gd name="connsiteX34" fmla="*/ 1028793 w 1233970"/>
              <a:gd name="connsiteY34" fmla="*/ 535840 h 1437300"/>
              <a:gd name="connsiteX35" fmla="*/ 990693 w 1233970"/>
              <a:gd name="connsiteY35" fmla="*/ 452496 h 1437300"/>
              <a:gd name="connsiteX36" fmla="*/ 966880 w 1233970"/>
              <a:gd name="connsiteY36" fmla="*/ 397728 h 1437300"/>
              <a:gd name="connsiteX37" fmla="*/ 945450 w 1233970"/>
              <a:gd name="connsiteY37" fmla="*/ 333434 h 1437300"/>
              <a:gd name="connsiteX38" fmla="*/ 924018 w 1233970"/>
              <a:gd name="connsiteY38" fmla="*/ 242946 h 1437300"/>
              <a:gd name="connsiteX39" fmla="*/ 897824 w 1233970"/>
              <a:gd name="connsiteY39" fmla="*/ 161985 h 1437300"/>
              <a:gd name="connsiteX40" fmla="*/ 869249 w 1233970"/>
              <a:gd name="connsiteY40" fmla="*/ 88166 h 1437300"/>
              <a:gd name="connsiteX41" fmla="*/ 821624 w 1233970"/>
              <a:gd name="connsiteY41" fmla="*/ 58 h 1437300"/>
              <a:gd name="connsiteX42" fmla="*/ 850199 w 1233970"/>
              <a:gd name="connsiteY42" fmla="*/ 84506 h 1437300"/>
              <a:gd name="connsiteX43" fmla="*/ 859724 w 1233970"/>
              <a:gd name="connsiteY43" fmla="*/ 148800 h 1437300"/>
              <a:gd name="connsiteX44" fmla="*/ 845437 w 1233970"/>
              <a:gd name="connsiteY44" fmla="*/ 207228 h 1437300"/>
              <a:gd name="connsiteX45" fmla="*/ 809718 w 1233970"/>
              <a:gd name="connsiteY45" fmla="*/ 297715 h 1437300"/>
              <a:gd name="connsiteX46" fmla="*/ 795430 w 1233970"/>
              <a:gd name="connsiteY46" fmla="*/ 354865 h 1437300"/>
              <a:gd name="connsiteX47" fmla="*/ 778762 w 1233970"/>
              <a:gd name="connsiteY47" fmla="*/ 395346 h 1437300"/>
              <a:gd name="connsiteX48" fmla="*/ 752568 w 1233970"/>
              <a:gd name="connsiteY48" fmla="*/ 445353 h 1437300"/>
              <a:gd name="connsiteX49" fmla="*/ 759712 w 1233970"/>
              <a:gd name="connsiteY49" fmla="*/ 481071 h 1437300"/>
              <a:gd name="connsiteX50" fmla="*/ 731136 w 1233970"/>
              <a:gd name="connsiteY50" fmla="*/ 483453 h 1437300"/>
              <a:gd name="connsiteX51" fmla="*/ 685893 w 1233970"/>
              <a:gd name="connsiteY51" fmla="*/ 519171 h 1437300"/>
              <a:gd name="connsiteX52" fmla="*/ 640649 w 1233970"/>
              <a:gd name="connsiteY52" fmla="*/ 562034 h 1437300"/>
              <a:gd name="connsiteX53" fmla="*/ 604930 w 1233970"/>
              <a:gd name="connsiteY53" fmla="*/ 604896 h 1437300"/>
              <a:gd name="connsiteX54" fmla="*/ 600168 w 1233970"/>
              <a:gd name="connsiteY54" fmla="*/ 612040 h 1437300"/>
              <a:gd name="connsiteX55" fmla="*/ 571593 w 1233970"/>
              <a:gd name="connsiteY55" fmla="*/ 628709 h 1437300"/>
              <a:gd name="connsiteX56" fmla="*/ 552543 w 1233970"/>
              <a:gd name="connsiteY56" fmla="*/ 638234 h 1437300"/>
              <a:gd name="connsiteX57" fmla="*/ 540637 w 1233970"/>
              <a:gd name="connsiteY57" fmla="*/ 645378 h 1437300"/>
              <a:gd name="connsiteX58" fmla="*/ 533493 w 1233970"/>
              <a:gd name="connsiteY58" fmla="*/ 647759 h 1437300"/>
              <a:gd name="connsiteX59" fmla="*/ 514443 w 1233970"/>
              <a:gd name="connsiteY59" fmla="*/ 662046 h 1437300"/>
              <a:gd name="connsiteX60" fmla="*/ 488249 w 1233970"/>
              <a:gd name="connsiteY60" fmla="*/ 714434 h 1437300"/>
              <a:gd name="connsiteX61" fmla="*/ 495393 w 1233970"/>
              <a:gd name="connsiteY61" fmla="*/ 821590 h 1437300"/>
              <a:gd name="connsiteX62" fmla="*/ 497774 w 1233970"/>
              <a:gd name="connsiteY62" fmla="*/ 878740 h 1437300"/>
              <a:gd name="connsiteX63" fmla="*/ 445387 w 1233970"/>
              <a:gd name="connsiteY63" fmla="*/ 878740 h 1437300"/>
              <a:gd name="connsiteX64" fmla="*/ 450150 w 1233970"/>
              <a:gd name="connsiteY64" fmla="*/ 847784 h 1437300"/>
              <a:gd name="connsiteX65" fmla="*/ 419193 w 1233970"/>
              <a:gd name="connsiteY65" fmla="*/ 854928 h 1437300"/>
              <a:gd name="connsiteX66" fmla="*/ 366805 w 1233970"/>
              <a:gd name="connsiteY66" fmla="*/ 902553 h 1437300"/>
              <a:gd name="connsiteX67" fmla="*/ 369187 w 1233970"/>
              <a:gd name="connsiteY67" fmla="*/ 938271 h 1437300"/>
              <a:gd name="connsiteX68" fmla="*/ 388237 w 1233970"/>
              <a:gd name="connsiteY68" fmla="*/ 966846 h 1437300"/>
              <a:gd name="connsiteX69" fmla="*/ 402526 w 1233970"/>
              <a:gd name="connsiteY69" fmla="*/ 1010811 h 1437300"/>
              <a:gd name="connsiteX70" fmla="*/ 402524 w 1233970"/>
              <a:gd name="connsiteY70" fmla="*/ 1040665 h 1437300"/>
              <a:gd name="connsiteX71" fmla="*/ 381093 w 1233970"/>
              <a:gd name="connsiteY71" fmla="*/ 1031140 h 1437300"/>
              <a:gd name="connsiteX72" fmla="*/ 354900 w 1233970"/>
              <a:gd name="connsiteY72" fmla="*/ 1002565 h 1437300"/>
              <a:gd name="connsiteX73" fmla="*/ 304893 w 1233970"/>
              <a:gd name="connsiteY73" fmla="*/ 1007328 h 1437300"/>
              <a:gd name="connsiteX74" fmla="*/ 292987 w 1233970"/>
              <a:gd name="connsiteY74" fmla="*/ 1019234 h 1437300"/>
              <a:gd name="connsiteX75" fmla="*/ 283462 w 1233970"/>
              <a:gd name="connsiteY75" fmla="*/ 1057334 h 1437300"/>
              <a:gd name="connsiteX76" fmla="*/ 257268 w 1233970"/>
              <a:gd name="connsiteY76" fmla="*/ 1052571 h 1437300"/>
              <a:gd name="connsiteX77" fmla="*/ 233455 w 1233970"/>
              <a:gd name="connsiteY77" fmla="*/ 1023996 h 1437300"/>
              <a:gd name="connsiteX78" fmla="*/ 204880 w 1233970"/>
              <a:gd name="connsiteY78" fmla="*/ 1007328 h 1437300"/>
              <a:gd name="connsiteX79" fmla="*/ 164399 w 1233970"/>
              <a:gd name="connsiteY79" fmla="*/ 1000184 h 1437300"/>
              <a:gd name="connsiteX80" fmla="*/ 109630 w 1233970"/>
              <a:gd name="connsiteY80" fmla="*/ 978753 h 1437300"/>
              <a:gd name="connsiteX81" fmla="*/ 57243 w 1233970"/>
              <a:gd name="connsiteY81" fmla="*/ 985896 h 1437300"/>
              <a:gd name="connsiteX82" fmla="*/ 14380 w 1233970"/>
              <a:gd name="connsiteY82" fmla="*/ 1033521 h 1437300"/>
              <a:gd name="connsiteX83" fmla="*/ 7237 w 1233970"/>
              <a:gd name="connsiteY83" fmla="*/ 1081146 h 1437300"/>
              <a:gd name="connsiteX84" fmla="*/ 93 w 1233970"/>
              <a:gd name="connsiteY84" fmla="*/ 1135915 h 1437300"/>
              <a:gd name="connsiteX85" fmla="*/ 9619 w 1233970"/>
              <a:gd name="connsiteY85" fmla="*/ 1202590 h 1437300"/>
              <a:gd name="connsiteX86" fmla="*/ 73912 w 1233970"/>
              <a:gd name="connsiteY86" fmla="*/ 1250215 h 1437300"/>
              <a:gd name="connsiteX87" fmla="*/ 135824 w 1233970"/>
              <a:gd name="connsiteY87" fmla="*/ 1276409 h 1437300"/>
              <a:gd name="connsiteX88" fmla="*/ 221549 w 1233970"/>
              <a:gd name="connsiteY88" fmla="*/ 1285934 h 1437300"/>
              <a:gd name="connsiteX89" fmla="*/ 240599 w 1233970"/>
              <a:gd name="connsiteY89" fmla="*/ 1316890 h 1437300"/>
              <a:gd name="connsiteX90" fmla="*/ 273937 w 1233970"/>
              <a:gd name="connsiteY90" fmla="*/ 1350228 h 1437300"/>
              <a:gd name="connsiteX91" fmla="*/ 340612 w 1233970"/>
              <a:gd name="connsiteY91" fmla="*/ 1345465 h 1437300"/>
              <a:gd name="connsiteX92" fmla="*/ 364424 w 1233970"/>
              <a:gd name="connsiteY92" fmla="*/ 1350228 h 1437300"/>
              <a:gd name="connsiteX93" fmla="*/ 371568 w 1233970"/>
              <a:gd name="connsiteY93" fmla="*/ 1383565 h 1437300"/>
              <a:gd name="connsiteX94" fmla="*/ 378712 w 1233970"/>
              <a:gd name="connsiteY94" fmla="*/ 1412140 h 1437300"/>
              <a:gd name="connsiteX95" fmla="*/ 378712 w 1233970"/>
              <a:gd name="connsiteY95" fmla="*/ 1435953 h 1437300"/>
              <a:gd name="connsiteX0" fmla="*/ 378712 w 1233970"/>
              <a:gd name="connsiteY0" fmla="*/ 1435953 h 1437300"/>
              <a:gd name="connsiteX1" fmla="*/ 409668 w 1233970"/>
              <a:gd name="connsiteY1" fmla="*/ 1431190 h 1437300"/>
              <a:gd name="connsiteX2" fmla="*/ 445387 w 1233970"/>
              <a:gd name="connsiteY2" fmla="*/ 1404996 h 1437300"/>
              <a:gd name="connsiteX3" fmla="*/ 497774 w 1233970"/>
              <a:gd name="connsiteY3" fmla="*/ 1376422 h 1437300"/>
              <a:gd name="connsiteX4" fmla="*/ 547780 w 1233970"/>
              <a:gd name="connsiteY4" fmla="*/ 1364515 h 1437300"/>
              <a:gd name="connsiteX5" fmla="*/ 604931 w 1233970"/>
              <a:gd name="connsiteY5" fmla="*/ 1328797 h 1437300"/>
              <a:gd name="connsiteX6" fmla="*/ 664462 w 1233970"/>
              <a:gd name="connsiteY6" fmla="*/ 1328796 h 1437300"/>
              <a:gd name="connsiteX7" fmla="*/ 643030 w 1233970"/>
              <a:gd name="connsiteY7" fmla="*/ 1295459 h 1437300"/>
              <a:gd name="connsiteX8" fmla="*/ 614456 w 1233970"/>
              <a:gd name="connsiteY8" fmla="*/ 1266884 h 1437300"/>
              <a:gd name="connsiteX9" fmla="*/ 678748 w 1233970"/>
              <a:gd name="connsiteY9" fmla="*/ 1271647 h 1437300"/>
              <a:gd name="connsiteX10" fmla="*/ 671605 w 1233970"/>
              <a:gd name="connsiteY10" fmla="*/ 1300221 h 1437300"/>
              <a:gd name="connsiteX11" fmla="*/ 690655 w 1233970"/>
              <a:gd name="connsiteY11" fmla="*/ 1312128 h 1437300"/>
              <a:gd name="connsiteX12" fmla="*/ 750186 w 1233970"/>
              <a:gd name="connsiteY12" fmla="*/ 1316890 h 1437300"/>
              <a:gd name="connsiteX13" fmla="*/ 824005 w 1233970"/>
              <a:gd name="connsiteY13" fmla="*/ 1326415 h 1437300"/>
              <a:gd name="connsiteX14" fmla="*/ 888300 w 1233970"/>
              <a:gd name="connsiteY14" fmla="*/ 1331178 h 1437300"/>
              <a:gd name="connsiteX15" fmla="*/ 935924 w 1233970"/>
              <a:gd name="connsiteY15" fmla="*/ 1333559 h 1437300"/>
              <a:gd name="connsiteX16" fmla="*/ 950212 w 1233970"/>
              <a:gd name="connsiteY16" fmla="*/ 1312127 h 1437300"/>
              <a:gd name="connsiteX17" fmla="*/ 985930 w 1233970"/>
              <a:gd name="connsiteY17" fmla="*/ 1290696 h 1437300"/>
              <a:gd name="connsiteX18" fmla="*/ 1016886 w 1233970"/>
              <a:gd name="connsiteY18" fmla="*/ 1259740 h 1437300"/>
              <a:gd name="connsiteX19" fmla="*/ 1033555 w 1233970"/>
              <a:gd name="connsiteY19" fmla="*/ 1216878 h 1437300"/>
              <a:gd name="connsiteX20" fmla="*/ 1059749 w 1233970"/>
              <a:gd name="connsiteY20" fmla="*/ 1150203 h 1437300"/>
              <a:gd name="connsiteX21" fmla="*/ 1066893 w 1233970"/>
              <a:gd name="connsiteY21" fmla="*/ 1121628 h 1437300"/>
              <a:gd name="connsiteX22" fmla="*/ 995455 w 1233970"/>
              <a:gd name="connsiteY22" fmla="*/ 1135915 h 1437300"/>
              <a:gd name="connsiteX23" fmla="*/ 1016887 w 1233970"/>
              <a:gd name="connsiteY23" fmla="*/ 1085909 h 1437300"/>
              <a:gd name="connsiteX24" fmla="*/ 1031174 w 1233970"/>
              <a:gd name="connsiteY24" fmla="*/ 1028759 h 1437300"/>
              <a:gd name="connsiteX25" fmla="*/ 1059748 w 1233970"/>
              <a:gd name="connsiteY25" fmla="*/ 971609 h 1437300"/>
              <a:gd name="connsiteX26" fmla="*/ 1116899 w 1233970"/>
              <a:gd name="connsiteY26" fmla="*/ 923984 h 1437300"/>
              <a:gd name="connsiteX27" fmla="*/ 1171668 w 1233970"/>
              <a:gd name="connsiteY27" fmla="*/ 859690 h 1437300"/>
              <a:gd name="connsiteX28" fmla="*/ 1205008 w 1233970"/>
              <a:gd name="connsiteY28" fmla="*/ 839361 h 1437300"/>
              <a:gd name="connsiteX29" fmla="*/ 1233580 w 1233970"/>
              <a:gd name="connsiteY29" fmla="*/ 831115 h 1437300"/>
              <a:gd name="connsiteX30" fmla="*/ 1183573 w 1233970"/>
              <a:gd name="connsiteY30" fmla="*/ 778728 h 1437300"/>
              <a:gd name="connsiteX31" fmla="*/ 1131187 w 1233970"/>
              <a:gd name="connsiteY31" fmla="*/ 745390 h 1437300"/>
              <a:gd name="connsiteX32" fmla="*/ 1085943 w 1233970"/>
              <a:gd name="connsiteY32" fmla="*/ 662046 h 1437300"/>
              <a:gd name="connsiteX33" fmla="*/ 1062130 w 1233970"/>
              <a:gd name="connsiteY33" fmla="*/ 609659 h 1437300"/>
              <a:gd name="connsiteX34" fmla="*/ 1028793 w 1233970"/>
              <a:gd name="connsiteY34" fmla="*/ 535840 h 1437300"/>
              <a:gd name="connsiteX35" fmla="*/ 990693 w 1233970"/>
              <a:gd name="connsiteY35" fmla="*/ 452496 h 1437300"/>
              <a:gd name="connsiteX36" fmla="*/ 966880 w 1233970"/>
              <a:gd name="connsiteY36" fmla="*/ 397728 h 1437300"/>
              <a:gd name="connsiteX37" fmla="*/ 945450 w 1233970"/>
              <a:gd name="connsiteY37" fmla="*/ 333434 h 1437300"/>
              <a:gd name="connsiteX38" fmla="*/ 924018 w 1233970"/>
              <a:gd name="connsiteY38" fmla="*/ 242946 h 1437300"/>
              <a:gd name="connsiteX39" fmla="*/ 897824 w 1233970"/>
              <a:gd name="connsiteY39" fmla="*/ 161985 h 1437300"/>
              <a:gd name="connsiteX40" fmla="*/ 869249 w 1233970"/>
              <a:gd name="connsiteY40" fmla="*/ 88166 h 1437300"/>
              <a:gd name="connsiteX41" fmla="*/ 821624 w 1233970"/>
              <a:gd name="connsiteY41" fmla="*/ 58 h 1437300"/>
              <a:gd name="connsiteX42" fmla="*/ 850199 w 1233970"/>
              <a:gd name="connsiteY42" fmla="*/ 84506 h 1437300"/>
              <a:gd name="connsiteX43" fmla="*/ 859724 w 1233970"/>
              <a:gd name="connsiteY43" fmla="*/ 148800 h 1437300"/>
              <a:gd name="connsiteX44" fmla="*/ 845437 w 1233970"/>
              <a:gd name="connsiteY44" fmla="*/ 207228 h 1437300"/>
              <a:gd name="connsiteX45" fmla="*/ 809718 w 1233970"/>
              <a:gd name="connsiteY45" fmla="*/ 297715 h 1437300"/>
              <a:gd name="connsiteX46" fmla="*/ 795430 w 1233970"/>
              <a:gd name="connsiteY46" fmla="*/ 354865 h 1437300"/>
              <a:gd name="connsiteX47" fmla="*/ 778762 w 1233970"/>
              <a:gd name="connsiteY47" fmla="*/ 395346 h 1437300"/>
              <a:gd name="connsiteX48" fmla="*/ 752568 w 1233970"/>
              <a:gd name="connsiteY48" fmla="*/ 445353 h 1437300"/>
              <a:gd name="connsiteX49" fmla="*/ 759712 w 1233970"/>
              <a:gd name="connsiteY49" fmla="*/ 481071 h 1437300"/>
              <a:gd name="connsiteX50" fmla="*/ 731136 w 1233970"/>
              <a:gd name="connsiteY50" fmla="*/ 483453 h 1437300"/>
              <a:gd name="connsiteX51" fmla="*/ 685893 w 1233970"/>
              <a:gd name="connsiteY51" fmla="*/ 519171 h 1437300"/>
              <a:gd name="connsiteX52" fmla="*/ 640649 w 1233970"/>
              <a:gd name="connsiteY52" fmla="*/ 562034 h 1437300"/>
              <a:gd name="connsiteX53" fmla="*/ 604930 w 1233970"/>
              <a:gd name="connsiteY53" fmla="*/ 604896 h 1437300"/>
              <a:gd name="connsiteX54" fmla="*/ 600168 w 1233970"/>
              <a:gd name="connsiteY54" fmla="*/ 612040 h 1437300"/>
              <a:gd name="connsiteX55" fmla="*/ 571593 w 1233970"/>
              <a:gd name="connsiteY55" fmla="*/ 628709 h 1437300"/>
              <a:gd name="connsiteX56" fmla="*/ 552543 w 1233970"/>
              <a:gd name="connsiteY56" fmla="*/ 638234 h 1437300"/>
              <a:gd name="connsiteX57" fmla="*/ 540637 w 1233970"/>
              <a:gd name="connsiteY57" fmla="*/ 645378 h 1437300"/>
              <a:gd name="connsiteX58" fmla="*/ 533493 w 1233970"/>
              <a:gd name="connsiteY58" fmla="*/ 647759 h 1437300"/>
              <a:gd name="connsiteX59" fmla="*/ 514443 w 1233970"/>
              <a:gd name="connsiteY59" fmla="*/ 662046 h 1437300"/>
              <a:gd name="connsiteX60" fmla="*/ 488249 w 1233970"/>
              <a:gd name="connsiteY60" fmla="*/ 697766 h 1437300"/>
              <a:gd name="connsiteX61" fmla="*/ 495393 w 1233970"/>
              <a:gd name="connsiteY61" fmla="*/ 821590 h 1437300"/>
              <a:gd name="connsiteX62" fmla="*/ 497774 w 1233970"/>
              <a:gd name="connsiteY62" fmla="*/ 878740 h 1437300"/>
              <a:gd name="connsiteX63" fmla="*/ 445387 w 1233970"/>
              <a:gd name="connsiteY63" fmla="*/ 878740 h 1437300"/>
              <a:gd name="connsiteX64" fmla="*/ 450150 w 1233970"/>
              <a:gd name="connsiteY64" fmla="*/ 847784 h 1437300"/>
              <a:gd name="connsiteX65" fmla="*/ 419193 w 1233970"/>
              <a:gd name="connsiteY65" fmla="*/ 854928 h 1437300"/>
              <a:gd name="connsiteX66" fmla="*/ 366805 w 1233970"/>
              <a:gd name="connsiteY66" fmla="*/ 902553 h 1437300"/>
              <a:gd name="connsiteX67" fmla="*/ 369187 w 1233970"/>
              <a:gd name="connsiteY67" fmla="*/ 938271 h 1437300"/>
              <a:gd name="connsiteX68" fmla="*/ 388237 w 1233970"/>
              <a:gd name="connsiteY68" fmla="*/ 966846 h 1437300"/>
              <a:gd name="connsiteX69" fmla="*/ 402526 w 1233970"/>
              <a:gd name="connsiteY69" fmla="*/ 1010811 h 1437300"/>
              <a:gd name="connsiteX70" fmla="*/ 402524 w 1233970"/>
              <a:gd name="connsiteY70" fmla="*/ 1040665 h 1437300"/>
              <a:gd name="connsiteX71" fmla="*/ 381093 w 1233970"/>
              <a:gd name="connsiteY71" fmla="*/ 1031140 h 1437300"/>
              <a:gd name="connsiteX72" fmla="*/ 354900 w 1233970"/>
              <a:gd name="connsiteY72" fmla="*/ 1002565 h 1437300"/>
              <a:gd name="connsiteX73" fmla="*/ 304893 w 1233970"/>
              <a:gd name="connsiteY73" fmla="*/ 1007328 h 1437300"/>
              <a:gd name="connsiteX74" fmla="*/ 292987 w 1233970"/>
              <a:gd name="connsiteY74" fmla="*/ 1019234 h 1437300"/>
              <a:gd name="connsiteX75" fmla="*/ 283462 w 1233970"/>
              <a:gd name="connsiteY75" fmla="*/ 1057334 h 1437300"/>
              <a:gd name="connsiteX76" fmla="*/ 257268 w 1233970"/>
              <a:gd name="connsiteY76" fmla="*/ 1052571 h 1437300"/>
              <a:gd name="connsiteX77" fmla="*/ 233455 w 1233970"/>
              <a:gd name="connsiteY77" fmla="*/ 1023996 h 1437300"/>
              <a:gd name="connsiteX78" fmla="*/ 204880 w 1233970"/>
              <a:gd name="connsiteY78" fmla="*/ 1007328 h 1437300"/>
              <a:gd name="connsiteX79" fmla="*/ 164399 w 1233970"/>
              <a:gd name="connsiteY79" fmla="*/ 1000184 h 1437300"/>
              <a:gd name="connsiteX80" fmla="*/ 109630 w 1233970"/>
              <a:gd name="connsiteY80" fmla="*/ 978753 h 1437300"/>
              <a:gd name="connsiteX81" fmla="*/ 57243 w 1233970"/>
              <a:gd name="connsiteY81" fmla="*/ 985896 h 1437300"/>
              <a:gd name="connsiteX82" fmla="*/ 14380 w 1233970"/>
              <a:gd name="connsiteY82" fmla="*/ 1033521 h 1437300"/>
              <a:gd name="connsiteX83" fmla="*/ 7237 w 1233970"/>
              <a:gd name="connsiteY83" fmla="*/ 1081146 h 1437300"/>
              <a:gd name="connsiteX84" fmla="*/ 93 w 1233970"/>
              <a:gd name="connsiteY84" fmla="*/ 1135915 h 1437300"/>
              <a:gd name="connsiteX85" fmla="*/ 9619 w 1233970"/>
              <a:gd name="connsiteY85" fmla="*/ 1202590 h 1437300"/>
              <a:gd name="connsiteX86" fmla="*/ 73912 w 1233970"/>
              <a:gd name="connsiteY86" fmla="*/ 1250215 h 1437300"/>
              <a:gd name="connsiteX87" fmla="*/ 135824 w 1233970"/>
              <a:gd name="connsiteY87" fmla="*/ 1276409 h 1437300"/>
              <a:gd name="connsiteX88" fmla="*/ 221549 w 1233970"/>
              <a:gd name="connsiteY88" fmla="*/ 1285934 h 1437300"/>
              <a:gd name="connsiteX89" fmla="*/ 240599 w 1233970"/>
              <a:gd name="connsiteY89" fmla="*/ 1316890 h 1437300"/>
              <a:gd name="connsiteX90" fmla="*/ 273937 w 1233970"/>
              <a:gd name="connsiteY90" fmla="*/ 1350228 h 1437300"/>
              <a:gd name="connsiteX91" fmla="*/ 340612 w 1233970"/>
              <a:gd name="connsiteY91" fmla="*/ 1345465 h 1437300"/>
              <a:gd name="connsiteX92" fmla="*/ 364424 w 1233970"/>
              <a:gd name="connsiteY92" fmla="*/ 1350228 h 1437300"/>
              <a:gd name="connsiteX93" fmla="*/ 371568 w 1233970"/>
              <a:gd name="connsiteY93" fmla="*/ 1383565 h 1437300"/>
              <a:gd name="connsiteX94" fmla="*/ 378712 w 1233970"/>
              <a:gd name="connsiteY94" fmla="*/ 1412140 h 1437300"/>
              <a:gd name="connsiteX95" fmla="*/ 378712 w 1233970"/>
              <a:gd name="connsiteY95" fmla="*/ 1435953 h 1437300"/>
              <a:gd name="connsiteX0" fmla="*/ 378712 w 1233970"/>
              <a:gd name="connsiteY0" fmla="*/ 1435953 h 1437300"/>
              <a:gd name="connsiteX1" fmla="*/ 409668 w 1233970"/>
              <a:gd name="connsiteY1" fmla="*/ 1431190 h 1437300"/>
              <a:gd name="connsiteX2" fmla="*/ 445387 w 1233970"/>
              <a:gd name="connsiteY2" fmla="*/ 1404996 h 1437300"/>
              <a:gd name="connsiteX3" fmla="*/ 497774 w 1233970"/>
              <a:gd name="connsiteY3" fmla="*/ 1376422 h 1437300"/>
              <a:gd name="connsiteX4" fmla="*/ 547780 w 1233970"/>
              <a:gd name="connsiteY4" fmla="*/ 1364515 h 1437300"/>
              <a:gd name="connsiteX5" fmla="*/ 604931 w 1233970"/>
              <a:gd name="connsiteY5" fmla="*/ 1328797 h 1437300"/>
              <a:gd name="connsiteX6" fmla="*/ 664462 w 1233970"/>
              <a:gd name="connsiteY6" fmla="*/ 1328796 h 1437300"/>
              <a:gd name="connsiteX7" fmla="*/ 643030 w 1233970"/>
              <a:gd name="connsiteY7" fmla="*/ 1295459 h 1437300"/>
              <a:gd name="connsiteX8" fmla="*/ 614456 w 1233970"/>
              <a:gd name="connsiteY8" fmla="*/ 1266884 h 1437300"/>
              <a:gd name="connsiteX9" fmla="*/ 678748 w 1233970"/>
              <a:gd name="connsiteY9" fmla="*/ 1271647 h 1437300"/>
              <a:gd name="connsiteX10" fmla="*/ 671605 w 1233970"/>
              <a:gd name="connsiteY10" fmla="*/ 1300221 h 1437300"/>
              <a:gd name="connsiteX11" fmla="*/ 690655 w 1233970"/>
              <a:gd name="connsiteY11" fmla="*/ 1312128 h 1437300"/>
              <a:gd name="connsiteX12" fmla="*/ 750186 w 1233970"/>
              <a:gd name="connsiteY12" fmla="*/ 1316890 h 1437300"/>
              <a:gd name="connsiteX13" fmla="*/ 824005 w 1233970"/>
              <a:gd name="connsiteY13" fmla="*/ 1326415 h 1437300"/>
              <a:gd name="connsiteX14" fmla="*/ 888300 w 1233970"/>
              <a:gd name="connsiteY14" fmla="*/ 1331178 h 1437300"/>
              <a:gd name="connsiteX15" fmla="*/ 935924 w 1233970"/>
              <a:gd name="connsiteY15" fmla="*/ 1333559 h 1437300"/>
              <a:gd name="connsiteX16" fmla="*/ 950212 w 1233970"/>
              <a:gd name="connsiteY16" fmla="*/ 1312127 h 1437300"/>
              <a:gd name="connsiteX17" fmla="*/ 985930 w 1233970"/>
              <a:gd name="connsiteY17" fmla="*/ 1290696 h 1437300"/>
              <a:gd name="connsiteX18" fmla="*/ 1016886 w 1233970"/>
              <a:gd name="connsiteY18" fmla="*/ 1259740 h 1437300"/>
              <a:gd name="connsiteX19" fmla="*/ 1033555 w 1233970"/>
              <a:gd name="connsiteY19" fmla="*/ 1216878 h 1437300"/>
              <a:gd name="connsiteX20" fmla="*/ 1059749 w 1233970"/>
              <a:gd name="connsiteY20" fmla="*/ 1150203 h 1437300"/>
              <a:gd name="connsiteX21" fmla="*/ 1066893 w 1233970"/>
              <a:gd name="connsiteY21" fmla="*/ 1121628 h 1437300"/>
              <a:gd name="connsiteX22" fmla="*/ 995455 w 1233970"/>
              <a:gd name="connsiteY22" fmla="*/ 1135915 h 1437300"/>
              <a:gd name="connsiteX23" fmla="*/ 1016887 w 1233970"/>
              <a:gd name="connsiteY23" fmla="*/ 1085909 h 1437300"/>
              <a:gd name="connsiteX24" fmla="*/ 1031174 w 1233970"/>
              <a:gd name="connsiteY24" fmla="*/ 1028759 h 1437300"/>
              <a:gd name="connsiteX25" fmla="*/ 1059748 w 1233970"/>
              <a:gd name="connsiteY25" fmla="*/ 971609 h 1437300"/>
              <a:gd name="connsiteX26" fmla="*/ 1116899 w 1233970"/>
              <a:gd name="connsiteY26" fmla="*/ 923984 h 1437300"/>
              <a:gd name="connsiteX27" fmla="*/ 1171668 w 1233970"/>
              <a:gd name="connsiteY27" fmla="*/ 859690 h 1437300"/>
              <a:gd name="connsiteX28" fmla="*/ 1205008 w 1233970"/>
              <a:gd name="connsiteY28" fmla="*/ 839361 h 1437300"/>
              <a:gd name="connsiteX29" fmla="*/ 1233580 w 1233970"/>
              <a:gd name="connsiteY29" fmla="*/ 831115 h 1437300"/>
              <a:gd name="connsiteX30" fmla="*/ 1183573 w 1233970"/>
              <a:gd name="connsiteY30" fmla="*/ 778728 h 1437300"/>
              <a:gd name="connsiteX31" fmla="*/ 1131187 w 1233970"/>
              <a:gd name="connsiteY31" fmla="*/ 745390 h 1437300"/>
              <a:gd name="connsiteX32" fmla="*/ 1085943 w 1233970"/>
              <a:gd name="connsiteY32" fmla="*/ 662046 h 1437300"/>
              <a:gd name="connsiteX33" fmla="*/ 1062130 w 1233970"/>
              <a:gd name="connsiteY33" fmla="*/ 609659 h 1437300"/>
              <a:gd name="connsiteX34" fmla="*/ 1028793 w 1233970"/>
              <a:gd name="connsiteY34" fmla="*/ 535840 h 1437300"/>
              <a:gd name="connsiteX35" fmla="*/ 990693 w 1233970"/>
              <a:gd name="connsiteY35" fmla="*/ 452496 h 1437300"/>
              <a:gd name="connsiteX36" fmla="*/ 966880 w 1233970"/>
              <a:gd name="connsiteY36" fmla="*/ 397728 h 1437300"/>
              <a:gd name="connsiteX37" fmla="*/ 945450 w 1233970"/>
              <a:gd name="connsiteY37" fmla="*/ 333434 h 1437300"/>
              <a:gd name="connsiteX38" fmla="*/ 924018 w 1233970"/>
              <a:gd name="connsiteY38" fmla="*/ 242946 h 1437300"/>
              <a:gd name="connsiteX39" fmla="*/ 897824 w 1233970"/>
              <a:gd name="connsiteY39" fmla="*/ 161985 h 1437300"/>
              <a:gd name="connsiteX40" fmla="*/ 869249 w 1233970"/>
              <a:gd name="connsiteY40" fmla="*/ 88166 h 1437300"/>
              <a:gd name="connsiteX41" fmla="*/ 821624 w 1233970"/>
              <a:gd name="connsiteY41" fmla="*/ 58 h 1437300"/>
              <a:gd name="connsiteX42" fmla="*/ 850199 w 1233970"/>
              <a:gd name="connsiteY42" fmla="*/ 84506 h 1437300"/>
              <a:gd name="connsiteX43" fmla="*/ 859724 w 1233970"/>
              <a:gd name="connsiteY43" fmla="*/ 148800 h 1437300"/>
              <a:gd name="connsiteX44" fmla="*/ 845437 w 1233970"/>
              <a:gd name="connsiteY44" fmla="*/ 207228 h 1437300"/>
              <a:gd name="connsiteX45" fmla="*/ 809718 w 1233970"/>
              <a:gd name="connsiteY45" fmla="*/ 297715 h 1437300"/>
              <a:gd name="connsiteX46" fmla="*/ 795430 w 1233970"/>
              <a:gd name="connsiteY46" fmla="*/ 354865 h 1437300"/>
              <a:gd name="connsiteX47" fmla="*/ 778762 w 1233970"/>
              <a:gd name="connsiteY47" fmla="*/ 395346 h 1437300"/>
              <a:gd name="connsiteX48" fmla="*/ 752568 w 1233970"/>
              <a:gd name="connsiteY48" fmla="*/ 445353 h 1437300"/>
              <a:gd name="connsiteX49" fmla="*/ 759712 w 1233970"/>
              <a:gd name="connsiteY49" fmla="*/ 481071 h 1437300"/>
              <a:gd name="connsiteX50" fmla="*/ 731136 w 1233970"/>
              <a:gd name="connsiteY50" fmla="*/ 483453 h 1437300"/>
              <a:gd name="connsiteX51" fmla="*/ 685893 w 1233970"/>
              <a:gd name="connsiteY51" fmla="*/ 519171 h 1437300"/>
              <a:gd name="connsiteX52" fmla="*/ 640649 w 1233970"/>
              <a:gd name="connsiteY52" fmla="*/ 562034 h 1437300"/>
              <a:gd name="connsiteX53" fmla="*/ 604930 w 1233970"/>
              <a:gd name="connsiteY53" fmla="*/ 604896 h 1437300"/>
              <a:gd name="connsiteX54" fmla="*/ 600168 w 1233970"/>
              <a:gd name="connsiteY54" fmla="*/ 612040 h 1437300"/>
              <a:gd name="connsiteX55" fmla="*/ 571593 w 1233970"/>
              <a:gd name="connsiteY55" fmla="*/ 628709 h 1437300"/>
              <a:gd name="connsiteX56" fmla="*/ 552543 w 1233970"/>
              <a:gd name="connsiteY56" fmla="*/ 638234 h 1437300"/>
              <a:gd name="connsiteX57" fmla="*/ 533493 w 1233970"/>
              <a:gd name="connsiteY57" fmla="*/ 647759 h 1437300"/>
              <a:gd name="connsiteX58" fmla="*/ 514443 w 1233970"/>
              <a:gd name="connsiteY58" fmla="*/ 662046 h 1437300"/>
              <a:gd name="connsiteX59" fmla="*/ 488249 w 1233970"/>
              <a:gd name="connsiteY59" fmla="*/ 697766 h 1437300"/>
              <a:gd name="connsiteX60" fmla="*/ 495393 w 1233970"/>
              <a:gd name="connsiteY60" fmla="*/ 821590 h 1437300"/>
              <a:gd name="connsiteX61" fmla="*/ 497774 w 1233970"/>
              <a:gd name="connsiteY61" fmla="*/ 878740 h 1437300"/>
              <a:gd name="connsiteX62" fmla="*/ 445387 w 1233970"/>
              <a:gd name="connsiteY62" fmla="*/ 878740 h 1437300"/>
              <a:gd name="connsiteX63" fmla="*/ 450150 w 1233970"/>
              <a:gd name="connsiteY63" fmla="*/ 847784 h 1437300"/>
              <a:gd name="connsiteX64" fmla="*/ 419193 w 1233970"/>
              <a:gd name="connsiteY64" fmla="*/ 854928 h 1437300"/>
              <a:gd name="connsiteX65" fmla="*/ 366805 w 1233970"/>
              <a:gd name="connsiteY65" fmla="*/ 902553 h 1437300"/>
              <a:gd name="connsiteX66" fmla="*/ 369187 w 1233970"/>
              <a:gd name="connsiteY66" fmla="*/ 938271 h 1437300"/>
              <a:gd name="connsiteX67" fmla="*/ 388237 w 1233970"/>
              <a:gd name="connsiteY67" fmla="*/ 966846 h 1437300"/>
              <a:gd name="connsiteX68" fmla="*/ 402526 w 1233970"/>
              <a:gd name="connsiteY68" fmla="*/ 1010811 h 1437300"/>
              <a:gd name="connsiteX69" fmla="*/ 402524 w 1233970"/>
              <a:gd name="connsiteY69" fmla="*/ 1040665 h 1437300"/>
              <a:gd name="connsiteX70" fmla="*/ 381093 w 1233970"/>
              <a:gd name="connsiteY70" fmla="*/ 1031140 h 1437300"/>
              <a:gd name="connsiteX71" fmla="*/ 354900 w 1233970"/>
              <a:gd name="connsiteY71" fmla="*/ 1002565 h 1437300"/>
              <a:gd name="connsiteX72" fmla="*/ 304893 w 1233970"/>
              <a:gd name="connsiteY72" fmla="*/ 1007328 h 1437300"/>
              <a:gd name="connsiteX73" fmla="*/ 292987 w 1233970"/>
              <a:gd name="connsiteY73" fmla="*/ 1019234 h 1437300"/>
              <a:gd name="connsiteX74" fmla="*/ 283462 w 1233970"/>
              <a:gd name="connsiteY74" fmla="*/ 1057334 h 1437300"/>
              <a:gd name="connsiteX75" fmla="*/ 257268 w 1233970"/>
              <a:gd name="connsiteY75" fmla="*/ 1052571 h 1437300"/>
              <a:gd name="connsiteX76" fmla="*/ 233455 w 1233970"/>
              <a:gd name="connsiteY76" fmla="*/ 1023996 h 1437300"/>
              <a:gd name="connsiteX77" fmla="*/ 204880 w 1233970"/>
              <a:gd name="connsiteY77" fmla="*/ 1007328 h 1437300"/>
              <a:gd name="connsiteX78" fmla="*/ 164399 w 1233970"/>
              <a:gd name="connsiteY78" fmla="*/ 1000184 h 1437300"/>
              <a:gd name="connsiteX79" fmla="*/ 109630 w 1233970"/>
              <a:gd name="connsiteY79" fmla="*/ 978753 h 1437300"/>
              <a:gd name="connsiteX80" fmla="*/ 57243 w 1233970"/>
              <a:gd name="connsiteY80" fmla="*/ 985896 h 1437300"/>
              <a:gd name="connsiteX81" fmla="*/ 14380 w 1233970"/>
              <a:gd name="connsiteY81" fmla="*/ 1033521 h 1437300"/>
              <a:gd name="connsiteX82" fmla="*/ 7237 w 1233970"/>
              <a:gd name="connsiteY82" fmla="*/ 1081146 h 1437300"/>
              <a:gd name="connsiteX83" fmla="*/ 93 w 1233970"/>
              <a:gd name="connsiteY83" fmla="*/ 1135915 h 1437300"/>
              <a:gd name="connsiteX84" fmla="*/ 9619 w 1233970"/>
              <a:gd name="connsiteY84" fmla="*/ 1202590 h 1437300"/>
              <a:gd name="connsiteX85" fmla="*/ 73912 w 1233970"/>
              <a:gd name="connsiteY85" fmla="*/ 1250215 h 1437300"/>
              <a:gd name="connsiteX86" fmla="*/ 135824 w 1233970"/>
              <a:gd name="connsiteY86" fmla="*/ 1276409 h 1437300"/>
              <a:gd name="connsiteX87" fmla="*/ 221549 w 1233970"/>
              <a:gd name="connsiteY87" fmla="*/ 1285934 h 1437300"/>
              <a:gd name="connsiteX88" fmla="*/ 240599 w 1233970"/>
              <a:gd name="connsiteY88" fmla="*/ 1316890 h 1437300"/>
              <a:gd name="connsiteX89" fmla="*/ 273937 w 1233970"/>
              <a:gd name="connsiteY89" fmla="*/ 1350228 h 1437300"/>
              <a:gd name="connsiteX90" fmla="*/ 340612 w 1233970"/>
              <a:gd name="connsiteY90" fmla="*/ 1345465 h 1437300"/>
              <a:gd name="connsiteX91" fmla="*/ 364424 w 1233970"/>
              <a:gd name="connsiteY91" fmla="*/ 1350228 h 1437300"/>
              <a:gd name="connsiteX92" fmla="*/ 371568 w 1233970"/>
              <a:gd name="connsiteY92" fmla="*/ 1383565 h 1437300"/>
              <a:gd name="connsiteX93" fmla="*/ 378712 w 1233970"/>
              <a:gd name="connsiteY93" fmla="*/ 1412140 h 1437300"/>
              <a:gd name="connsiteX94" fmla="*/ 378712 w 1233970"/>
              <a:gd name="connsiteY94" fmla="*/ 1435953 h 1437300"/>
              <a:gd name="connsiteX0" fmla="*/ 378712 w 1233970"/>
              <a:gd name="connsiteY0" fmla="*/ 1435953 h 1437300"/>
              <a:gd name="connsiteX1" fmla="*/ 409668 w 1233970"/>
              <a:gd name="connsiteY1" fmla="*/ 1431190 h 1437300"/>
              <a:gd name="connsiteX2" fmla="*/ 445387 w 1233970"/>
              <a:gd name="connsiteY2" fmla="*/ 1404996 h 1437300"/>
              <a:gd name="connsiteX3" fmla="*/ 497774 w 1233970"/>
              <a:gd name="connsiteY3" fmla="*/ 1376422 h 1437300"/>
              <a:gd name="connsiteX4" fmla="*/ 547780 w 1233970"/>
              <a:gd name="connsiteY4" fmla="*/ 1364515 h 1437300"/>
              <a:gd name="connsiteX5" fmla="*/ 604931 w 1233970"/>
              <a:gd name="connsiteY5" fmla="*/ 1328797 h 1437300"/>
              <a:gd name="connsiteX6" fmla="*/ 664462 w 1233970"/>
              <a:gd name="connsiteY6" fmla="*/ 1328796 h 1437300"/>
              <a:gd name="connsiteX7" fmla="*/ 643030 w 1233970"/>
              <a:gd name="connsiteY7" fmla="*/ 1295459 h 1437300"/>
              <a:gd name="connsiteX8" fmla="*/ 614456 w 1233970"/>
              <a:gd name="connsiteY8" fmla="*/ 1266884 h 1437300"/>
              <a:gd name="connsiteX9" fmla="*/ 678748 w 1233970"/>
              <a:gd name="connsiteY9" fmla="*/ 1271647 h 1437300"/>
              <a:gd name="connsiteX10" fmla="*/ 671605 w 1233970"/>
              <a:gd name="connsiteY10" fmla="*/ 1300221 h 1437300"/>
              <a:gd name="connsiteX11" fmla="*/ 690655 w 1233970"/>
              <a:gd name="connsiteY11" fmla="*/ 1312128 h 1437300"/>
              <a:gd name="connsiteX12" fmla="*/ 750186 w 1233970"/>
              <a:gd name="connsiteY12" fmla="*/ 1316890 h 1437300"/>
              <a:gd name="connsiteX13" fmla="*/ 824005 w 1233970"/>
              <a:gd name="connsiteY13" fmla="*/ 1326415 h 1437300"/>
              <a:gd name="connsiteX14" fmla="*/ 888300 w 1233970"/>
              <a:gd name="connsiteY14" fmla="*/ 1331178 h 1437300"/>
              <a:gd name="connsiteX15" fmla="*/ 935924 w 1233970"/>
              <a:gd name="connsiteY15" fmla="*/ 1333559 h 1437300"/>
              <a:gd name="connsiteX16" fmla="*/ 950212 w 1233970"/>
              <a:gd name="connsiteY16" fmla="*/ 1312127 h 1437300"/>
              <a:gd name="connsiteX17" fmla="*/ 985930 w 1233970"/>
              <a:gd name="connsiteY17" fmla="*/ 1290696 h 1437300"/>
              <a:gd name="connsiteX18" fmla="*/ 1016886 w 1233970"/>
              <a:gd name="connsiteY18" fmla="*/ 1259740 h 1437300"/>
              <a:gd name="connsiteX19" fmla="*/ 1033555 w 1233970"/>
              <a:gd name="connsiteY19" fmla="*/ 1216878 h 1437300"/>
              <a:gd name="connsiteX20" fmla="*/ 1059749 w 1233970"/>
              <a:gd name="connsiteY20" fmla="*/ 1150203 h 1437300"/>
              <a:gd name="connsiteX21" fmla="*/ 1066893 w 1233970"/>
              <a:gd name="connsiteY21" fmla="*/ 1121628 h 1437300"/>
              <a:gd name="connsiteX22" fmla="*/ 995455 w 1233970"/>
              <a:gd name="connsiteY22" fmla="*/ 1135915 h 1437300"/>
              <a:gd name="connsiteX23" fmla="*/ 1016887 w 1233970"/>
              <a:gd name="connsiteY23" fmla="*/ 1085909 h 1437300"/>
              <a:gd name="connsiteX24" fmla="*/ 1031174 w 1233970"/>
              <a:gd name="connsiteY24" fmla="*/ 1028759 h 1437300"/>
              <a:gd name="connsiteX25" fmla="*/ 1059748 w 1233970"/>
              <a:gd name="connsiteY25" fmla="*/ 971609 h 1437300"/>
              <a:gd name="connsiteX26" fmla="*/ 1116899 w 1233970"/>
              <a:gd name="connsiteY26" fmla="*/ 923984 h 1437300"/>
              <a:gd name="connsiteX27" fmla="*/ 1171668 w 1233970"/>
              <a:gd name="connsiteY27" fmla="*/ 859690 h 1437300"/>
              <a:gd name="connsiteX28" fmla="*/ 1205008 w 1233970"/>
              <a:gd name="connsiteY28" fmla="*/ 839361 h 1437300"/>
              <a:gd name="connsiteX29" fmla="*/ 1233580 w 1233970"/>
              <a:gd name="connsiteY29" fmla="*/ 831115 h 1437300"/>
              <a:gd name="connsiteX30" fmla="*/ 1183573 w 1233970"/>
              <a:gd name="connsiteY30" fmla="*/ 778728 h 1437300"/>
              <a:gd name="connsiteX31" fmla="*/ 1131187 w 1233970"/>
              <a:gd name="connsiteY31" fmla="*/ 745390 h 1437300"/>
              <a:gd name="connsiteX32" fmla="*/ 1085943 w 1233970"/>
              <a:gd name="connsiteY32" fmla="*/ 662046 h 1437300"/>
              <a:gd name="connsiteX33" fmla="*/ 1062130 w 1233970"/>
              <a:gd name="connsiteY33" fmla="*/ 609659 h 1437300"/>
              <a:gd name="connsiteX34" fmla="*/ 1028793 w 1233970"/>
              <a:gd name="connsiteY34" fmla="*/ 535840 h 1437300"/>
              <a:gd name="connsiteX35" fmla="*/ 990693 w 1233970"/>
              <a:gd name="connsiteY35" fmla="*/ 452496 h 1437300"/>
              <a:gd name="connsiteX36" fmla="*/ 966880 w 1233970"/>
              <a:gd name="connsiteY36" fmla="*/ 397728 h 1437300"/>
              <a:gd name="connsiteX37" fmla="*/ 945450 w 1233970"/>
              <a:gd name="connsiteY37" fmla="*/ 333434 h 1437300"/>
              <a:gd name="connsiteX38" fmla="*/ 924018 w 1233970"/>
              <a:gd name="connsiteY38" fmla="*/ 242946 h 1437300"/>
              <a:gd name="connsiteX39" fmla="*/ 897824 w 1233970"/>
              <a:gd name="connsiteY39" fmla="*/ 161985 h 1437300"/>
              <a:gd name="connsiteX40" fmla="*/ 869249 w 1233970"/>
              <a:gd name="connsiteY40" fmla="*/ 88166 h 1437300"/>
              <a:gd name="connsiteX41" fmla="*/ 821624 w 1233970"/>
              <a:gd name="connsiteY41" fmla="*/ 58 h 1437300"/>
              <a:gd name="connsiteX42" fmla="*/ 850199 w 1233970"/>
              <a:gd name="connsiteY42" fmla="*/ 84506 h 1437300"/>
              <a:gd name="connsiteX43" fmla="*/ 859724 w 1233970"/>
              <a:gd name="connsiteY43" fmla="*/ 148800 h 1437300"/>
              <a:gd name="connsiteX44" fmla="*/ 845437 w 1233970"/>
              <a:gd name="connsiteY44" fmla="*/ 207228 h 1437300"/>
              <a:gd name="connsiteX45" fmla="*/ 809718 w 1233970"/>
              <a:gd name="connsiteY45" fmla="*/ 297715 h 1437300"/>
              <a:gd name="connsiteX46" fmla="*/ 795430 w 1233970"/>
              <a:gd name="connsiteY46" fmla="*/ 354865 h 1437300"/>
              <a:gd name="connsiteX47" fmla="*/ 778762 w 1233970"/>
              <a:gd name="connsiteY47" fmla="*/ 395346 h 1437300"/>
              <a:gd name="connsiteX48" fmla="*/ 752568 w 1233970"/>
              <a:gd name="connsiteY48" fmla="*/ 445353 h 1437300"/>
              <a:gd name="connsiteX49" fmla="*/ 759712 w 1233970"/>
              <a:gd name="connsiteY49" fmla="*/ 481071 h 1437300"/>
              <a:gd name="connsiteX50" fmla="*/ 731136 w 1233970"/>
              <a:gd name="connsiteY50" fmla="*/ 483453 h 1437300"/>
              <a:gd name="connsiteX51" fmla="*/ 685893 w 1233970"/>
              <a:gd name="connsiteY51" fmla="*/ 519171 h 1437300"/>
              <a:gd name="connsiteX52" fmla="*/ 640649 w 1233970"/>
              <a:gd name="connsiteY52" fmla="*/ 562034 h 1437300"/>
              <a:gd name="connsiteX53" fmla="*/ 604930 w 1233970"/>
              <a:gd name="connsiteY53" fmla="*/ 604896 h 1437300"/>
              <a:gd name="connsiteX54" fmla="*/ 600168 w 1233970"/>
              <a:gd name="connsiteY54" fmla="*/ 612040 h 1437300"/>
              <a:gd name="connsiteX55" fmla="*/ 571593 w 1233970"/>
              <a:gd name="connsiteY55" fmla="*/ 628709 h 1437300"/>
              <a:gd name="connsiteX56" fmla="*/ 533493 w 1233970"/>
              <a:gd name="connsiteY56" fmla="*/ 647759 h 1437300"/>
              <a:gd name="connsiteX57" fmla="*/ 514443 w 1233970"/>
              <a:gd name="connsiteY57" fmla="*/ 662046 h 1437300"/>
              <a:gd name="connsiteX58" fmla="*/ 488249 w 1233970"/>
              <a:gd name="connsiteY58" fmla="*/ 697766 h 1437300"/>
              <a:gd name="connsiteX59" fmla="*/ 495393 w 1233970"/>
              <a:gd name="connsiteY59" fmla="*/ 821590 h 1437300"/>
              <a:gd name="connsiteX60" fmla="*/ 497774 w 1233970"/>
              <a:gd name="connsiteY60" fmla="*/ 878740 h 1437300"/>
              <a:gd name="connsiteX61" fmla="*/ 445387 w 1233970"/>
              <a:gd name="connsiteY61" fmla="*/ 878740 h 1437300"/>
              <a:gd name="connsiteX62" fmla="*/ 450150 w 1233970"/>
              <a:gd name="connsiteY62" fmla="*/ 847784 h 1437300"/>
              <a:gd name="connsiteX63" fmla="*/ 419193 w 1233970"/>
              <a:gd name="connsiteY63" fmla="*/ 854928 h 1437300"/>
              <a:gd name="connsiteX64" fmla="*/ 366805 w 1233970"/>
              <a:gd name="connsiteY64" fmla="*/ 902553 h 1437300"/>
              <a:gd name="connsiteX65" fmla="*/ 369187 w 1233970"/>
              <a:gd name="connsiteY65" fmla="*/ 938271 h 1437300"/>
              <a:gd name="connsiteX66" fmla="*/ 388237 w 1233970"/>
              <a:gd name="connsiteY66" fmla="*/ 966846 h 1437300"/>
              <a:gd name="connsiteX67" fmla="*/ 402526 w 1233970"/>
              <a:gd name="connsiteY67" fmla="*/ 1010811 h 1437300"/>
              <a:gd name="connsiteX68" fmla="*/ 402524 w 1233970"/>
              <a:gd name="connsiteY68" fmla="*/ 1040665 h 1437300"/>
              <a:gd name="connsiteX69" fmla="*/ 381093 w 1233970"/>
              <a:gd name="connsiteY69" fmla="*/ 1031140 h 1437300"/>
              <a:gd name="connsiteX70" fmla="*/ 354900 w 1233970"/>
              <a:gd name="connsiteY70" fmla="*/ 1002565 h 1437300"/>
              <a:gd name="connsiteX71" fmla="*/ 304893 w 1233970"/>
              <a:gd name="connsiteY71" fmla="*/ 1007328 h 1437300"/>
              <a:gd name="connsiteX72" fmla="*/ 292987 w 1233970"/>
              <a:gd name="connsiteY72" fmla="*/ 1019234 h 1437300"/>
              <a:gd name="connsiteX73" fmla="*/ 283462 w 1233970"/>
              <a:gd name="connsiteY73" fmla="*/ 1057334 h 1437300"/>
              <a:gd name="connsiteX74" fmla="*/ 257268 w 1233970"/>
              <a:gd name="connsiteY74" fmla="*/ 1052571 h 1437300"/>
              <a:gd name="connsiteX75" fmla="*/ 233455 w 1233970"/>
              <a:gd name="connsiteY75" fmla="*/ 1023996 h 1437300"/>
              <a:gd name="connsiteX76" fmla="*/ 204880 w 1233970"/>
              <a:gd name="connsiteY76" fmla="*/ 1007328 h 1437300"/>
              <a:gd name="connsiteX77" fmla="*/ 164399 w 1233970"/>
              <a:gd name="connsiteY77" fmla="*/ 1000184 h 1437300"/>
              <a:gd name="connsiteX78" fmla="*/ 109630 w 1233970"/>
              <a:gd name="connsiteY78" fmla="*/ 978753 h 1437300"/>
              <a:gd name="connsiteX79" fmla="*/ 57243 w 1233970"/>
              <a:gd name="connsiteY79" fmla="*/ 985896 h 1437300"/>
              <a:gd name="connsiteX80" fmla="*/ 14380 w 1233970"/>
              <a:gd name="connsiteY80" fmla="*/ 1033521 h 1437300"/>
              <a:gd name="connsiteX81" fmla="*/ 7237 w 1233970"/>
              <a:gd name="connsiteY81" fmla="*/ 1081146 h 1437300"/>
              <a:gd name="connsiteX82" fmla="*/ 93 w 1233970"/>
              <a:gd name="connsiteY82" fmla="*/ 1135915 h 1437300"/>
              <a:gd name="connsiteX83" fmla="*/ 9619 w 1233970"/>
              <a:gd name="connsiteY83" fmla="*/ 1202590 h 1437300"/>
              <a:gd name="connsiteX84" fmla="*/ 73912 w 1233970"/>
              <a:gd name="connsiteY84" fmla="*/ 1250215 h 1437300"/>
              <a:gd name="connsiteX85" fmla="*/ 135824 w 1233970"/>
              <a:gd name="connsiteY85" fmla="*/ 1276409 h 1437300"/>
              <a:gd name="connsiteX86" fmla="*/ 221549 w 1233970"/>
              <a:gd name="connsiteY86" fmla="*/ 1285934 h 1437300"/>
              <a:gd name="connsiteX87" fmla="*/ 240599 w 1233970"/>
              <a:gd name="connsiteY87" fmla="*/ 1316890 h 1437300"/>
              <a:gd name="connsiteX88" fmla="*/ 273937 w 1233970"/>
              <a:gd name="connsiteY88" fmla="*/ 1350228 h 1437300"/>
              <a:gd name="connsiteX89" fmla="*/ 340612 w 1233970"/>
              <a:gd name="connsiteY89" fmla="*/ 1345465 h 1437300"/>
              <a:gd name="connsiteX90" fmla="*/ 364424 w 1233970"/>
              <a:gd name="connsiteY90" fmla="*/ 1350228 h 1437300"/>
              <a:gd name="connsiteX91" fmla="*/ 371568 w 1233970"/>
              <a:gd name="connsiteY91" fmla="*/ 1383565 h 1437300"/>
              <a:gd name="connsiteX92" fmla="*/ 378712 w 1233970"/>
              <a:gd name="connsiteY92" fmla="*/ 1412140 h 1437300"/>
              <a:gd name="connsiteX93" fmla="*/ 378712 w 1233970"/>
              <a:gd name="connsiteY93" fmla="*/ 1435953 h 1437300"/>
              <a:gd name="connsiteX0" fmla="*/ 378712 w 1233970"/>
              <a:gd name="connsiteY0" fmla="*/ 1435953 h 1437300"/>
              <a:gd name="connsiteX1" fmla="*/ 409668 w 1233970"/>
              <a:gd name="connsiteY1" fmla="*/ 1431190 h 1437300"/>
              <a:gd name="connsiteX2" fmla="*/ 445387 w 1233970"/>
              <a:gd name="connsiteY2" fmla="*/ 1404996 h 1437300"/>
              <a:gd name="connsiteX3" fmla="*/ 497774 w 1233970"/>
              <a:gd name="connsiteY3" fmla="*/ 1376422 h 1437300"/>
              <a:gd name="connsiteX4" fmla="*/ 547780 w 1233970"/>
              <a:gd name="connsiteY4" fmla="*/ 1364515 h 1437300"/>
              <a:gd name="connsiteX5" fmla="*/ 604931 w 1233970"/>
              <a:gd name="connsiteY5" fmla="*/ 1328797 h 1437300"/>
              <a:gd name="connsiteX6" fmla="*/ 664462 w 1233970"/>
              <a:gd name="connsiteY6" fmla="*/ 1328796 h 1437300"/>
              <a:gd name="connsiteX7" fmla="*/ 643030 w 1233970"/>
              <a:gd name="connsiteY7" fmla="*/ 1295459 h 1437300"/>
              <a:gd name="connsiteX8" fmla="*/ 614456 w 1233970"/>
              <a:gd name="connsiteY8" fmla="*/ 1266884 h 1437300"/>
              <a:gd name="connsiteX9" fmla="*/ 678748 w 1233970"/>
              <a:gd name="connsiteY9" fmla="*/ 1271647 h 1437300"/>
              <a:gd name="connsiteX10" fmla="*/ 671605 w 1233970"/>
              <a:gd name="connsiteY10" fmla="*/ 1300221 h 1437300"/>
              <a:gd name="connsiteX11" fmla="*/ 690655 w 1233970"/>
              <a:gd name="connsiteY11" fmla="*/ 1312128 h 1437300"/>
              <a:gd name="connsiteX12" fmla="*/ 750186 w 1233970"/>
              <a:gd name="connsiteY12" fmla="*/ 1316890 h 1437300"/>
              <a:gd name="connsiteX13" fmla="*/ 824005 w 1233970"/>
              <a:gd name="connsiteY13" fmla="*/ 1326415 h 1437300"/>
              <a:gd name="connsiteX14" fmla="*/ 888300 w 1233970"/>
              <a:gd name="connsiteY14" fmla="*/ 1331178 h 1437300"/>
              <a:gd name="connsiteX15" fmla="*/ 935924 w 1233970"/>
              <a:gd name="connsiteY15" fmla="*/ 1333559 h 1437300"/>
              <a:gd name="connsiteX16" fmla="*/ 950212 w 1233970"/>
              <a:gd name="connsiteY16" fmla="*/ 1312127 h 1437300"/>
              <a:gd name="connsiteX17" fmla="*/ 985930 w 1233970"/>
              <a:gd name="connsiteY17" fmla="*/ 1290696 h 1437300"/>
              <a:gd name="connsiteX18" fmla="*/ 1016886 w 1233970"/>
              <a:gd name="connsiteY18" fmla="*/ 1259740 h 1437300"/>
              <a:gd name="connsiteX19" fmla="*/ 1033555 w 1233970"/>
              <a:gd name="connsiteY19" fmla="*/ 1216878 h 1437300"/>
              <a:gd name="connsiteX20" fmla="*/ 1059749 w 1233970"/>
              <a:gd name="connsiteY20" fmla="*/ 1150203 h 1437300"/>
              <a:gd name="connsiteX21" fmla="*/ 1066893 w 1233970"/>
              <a:gd name="connsiteY21" fmla="*/ 1121628 h 1437300"/>
              <a:gd name="connsiteX22" fmla="*/ 995455 w 1233970"/>
              <a:gd name="connsiteY22" fmla="*/ 1135915 h 1437300"/>
              <a:gd name="connsiteX23" fmla="*/ 1016887 w 1233970"/>
              <a:gd name="connsiteY23" fmla="*/ 1085909 h 1437300"/>
              <a:gd name="connsiteX24" fmla="*/ 1031174 w 1233970"/>
              <a:gd name="connsiteY24" fmla="*/ 1028759 h 1437300"/>
              <a:gd name="connsiteX25" fmla="*/ 1059748 w 1233970"/>
              <a:gd name="connsiteY25" fmla="*/ 971609 h 1437300"/>
              <a:gd name="connsiteX26" fmla="*/ 1116899 w 1233970"/>
              <a:gd name="connsiteY26" fmla="*/ 923984 h 1437300"/>
              <a:gd name="connsiteX27" fmla="*/ 1171668 w 1233970"/>
              <a:gd name="connsiteY27" fmla="*/ 859690 h 1437300"/>
              <a:gd name="connsiteX28" fmla="*/ 1205008 w 1233970"/>
              <a:gd name="connsiteY28" fmla="*/ 839361 h 1437300"/>
              <a:gd name="connsiteX29" fmla="*/ 1233580 w 1233970"/>
              <a:gd name="connsiteY29" fmla="*/ 831115 h 1437300"/>
              <a:gd name="connsiteX30" fmla="*/ 1183573 w 1233970"/>
              <a:gd name="connsiteY30" fmla="*/ 778728 h 1437300"/>
              <a:gd name="connsiteX31" fmla="*/ 1131187 w 1233970"/>
              <a:gd name="connsiteY31" fmla="*/ 745390 h 1437300"/>
              <a:gd name="connsiteX32" fmla="*/ 1085943 w 1233970"/>
              <a:gd name="connsiteY32" fmla="*/ 662046 h 1437300"/>
              <a:gd name="connsiteX33" fmla="*/ 1062130 w 1233970"/>
              <a:gd name="connsiteY33" fmla="*/ 609659 h 1437300"/>
              <a:gd name="connsiteX34" fmla="*/ 1028793 w 1233970"/>
              <a:gd name="connsiteY34" fmla="*/ 535840 h 1437300"/>
              <a:gd name="connsiteX35" fmla="*/ 990693 w 1233970"/>
              <a:gd name="connsiteY35" fmla="*/ 452496 h 1437300"/>
              <a:gd name="connsiteX36" fmla="*/ 966880 w 1233970"/>
              <a:gd name="connsiteY36" fmla="*/ 397728 h 1437300"/>
              <a:gd name="connsiteX37" fmla="*/ 945450 w 1233970"/>
              <a:gd name="connsiteY37" fmla="*/ 333434 h 1437300"/>
              <a:gd name="connsiteX38" fmla="*/ 924018 w 1233970"/>
              <a:gd name="connsiteY38" fmla="*/ 242946 h 1437300"/>
              <a:gd name="connsiteX39" fmla="*/ 897824 w 1233970"/>
              <a:gd name="connsiteY39" fmla="*/ 161985 h 1437300"/>
              <a:gd name="connsiteX40" fmla="*/ 869249 w 1233970"/>
              <a:gd name="connsiteY40" fmla="*/ 88166 h 1437300"/>
              <a:gd name="connsiteX41" fmla="*/ 821624 w 1233970"/>
              <a:gd name="connsiteY41" fmla="*/ 58 h 1437300"/>
              <a:gd name="connsiteX42" fmla="*/ 850199 w 1233970"/>
              <a:gd name="connsiteY42" fmla="*/ 84506 h 1437300"/>
              <a:gd name="connsiteX43" fmla="*/ 859724 w 1233970"/>
              <a:gd name="connsiteY43" fmla="*/ 148800 h 1437300"/>
              <a:gd name="connsiteX44" fmla="*/ 845437 w 1233970"/>
              <a:gd name="connsiteY44" fmla="*/ 207228 h 1437300"/>
              <a:gd name="connsiteX45" fmla="*/ 809718 w 1233970"/>
              <a:gd name="connsiteY45" fmla="*/ 297715 h 1437300"/>
              <a:gd name="connsiteX46" fmla="*/ 795430 w 1233970"/>
              <a:gd name="connsiteY46" fmla="*/ 354865 h 1437300"/>
              <a:gd name="connsiteX47" fmla="*/ 778762 w 1233970"/>
              <a:gd name="connsiteY47" fmla="*/ 395346 h 1437300"/>
              <a:gd name="connsiteX48" fmla="*/ 752568 w 1233970"/>
              <a:gd name="connsiteY48" fmla="*/ 445353 h 1437300"/>
              <a:gd name="connsiteX49" fmla="*/ 759712 w 1233970"/>
              <a:gd name="connsiteY49" fmla="*/ 481071 h 1437300"/>
              <a:gd name="connsiteX50" fmla="*/ 731136 w 1233970"/>
              <a:gd name="connsiteY50" fmla="*/ 483453 h 1437300"/>
              <a:gd name="connsiteX51" fmla="*/ 685893 w 1233970"/>
              <a:gd name="connsiteY51" fmla="*/ 519171 h 1437300"/>
              <a:gd name="connsiteX52" fmla="*/ 640649 w 1233970"/>
              <a:gd name="connsiteY52" fmla="*/ 562034 h 1437300"/>
              <a:gd name="connsiteX53" fmla="*/ 604930 w 1233970"/>
              <a:gd name="connsiteY53" fmla="*/ 604896 h 1437300"/>
              <a:gd name="connsiteX54" fmla="*/ 600168 w 1233970"/>
              <a:gd name="connsiteY54" fmla="*/ 612040 h 1437300"/>
              <a:gd name="connsiteX55" fmla="*/ 571593 w 1233970"/>
              <a:gd name="connsiteY55" fmla="*/ 628709 h 1437300"/>
              <a:gd name="connsiteX56" fmla="*/ 514443 w 1233970"/>
              <a:gd name="connsiteY56" fmla="*/ 662046 h 1437300"/>
              <a:gd name="connsiteX57" fmla="*/ 488249 w 1233970"/>
              <a:gd name="connsiteY57" fmla="*/ 697766 h 1437300"/>
              <a:gd name="connsiteX58" fmla="*/ 495393 w 1233970"/>
              <a:gd name="connsiteY58" fmla="*/ 821590 h 1437300"/>
              <a:gd name="connsiteX59" fmla="*/ 497774 w 1233970"/>
              <a:gd name="connsiteY59" fmla="*/ 878740 h 1437300"/>
              <a:gd name="connsiteX60" fmla="*/ 445387 w 1233970"/>
              <a:gd name="connsiteY60" fmla="*/ 878740 h 1437300"/>
              <a:gd name="connsiteX61" fmla="*/ 450150 w 1233970"/>
              <a:gd name="connsiteY61" fmla="*/ 847784 h 1437300"/>
              <a:gd name="connsiteX62" fmla="*/ 419193 w 1233970"/>
              <a:gd name="connsiteY62" fmla="*/ 854928 h 1437300"/>
              <a:gd name="connsiteX63" fmla="*/ 366805 w 1233970"/>
              <a:gd name="connsiteY63" fmla="*/ 902553 h 1437300"/>
              <a:gd name="connsiteX64" fmla="*/ 369187 w 1233970"/>
              <a:gd name="connsiteY64" fmla="*/ 938271 h 1437300"/>
              <a:gd name="connsiteX65" fmla="*/ 388237 w 1233970"/>
              <a:gd name="connsiteY65" fmla="*/ 966846 h 1437300"/>
              <a:gd name="connsiteX66" fmla="*/ 402526 w 1233970"/>
              <a:gd name="connsiteY66" fmla="*/ 1010811 h 1437300"/>
              <a:gd name="connsiteX67" fmla="*/ 402524 w 1233970"/>
              <a:gd name="connsiteY67" fmla="*/ 1040665 h 1437300"/>
              <a:gd name="connsiteX68" fmla="*/ 381093 w 1233970"/>
              <a:gd name="connsiteY68" fmla="*/ 1031140 h 1437300"/>
              <a:gd name="connsiteX69" fmla="*/ 354900 w 1233970"/>
              <a:gd name="connsiteY69" fmla="*/ 1002565 h 1437300"/>
              <a:gd name="connsiteX70" fmla="*/ 304893 w 1233970"/>
              <a:gd name="connsiteY70" fmla="*/ 1007328 h 1437300"/>
              <a:gd name="connsiteX71" fmla="*/ 292987 w 1233970"/>
              <a:gd name="connsiteY71" fmla="*/ 1019234 h 1437300"/>
              <a:gd name="connsiteX72" fmla="*/ 283462 w 1233970"/>
              <a:gd name="connsiteY72" fmla="*/ 1057334 h 1437300"/>
              <a:gd name="connsiteX73" fmla="*/ 257268 w 1233970"/>
              <a:gd name="connsiteY73" fmla="*/ 1052571 h 1437300"/>
              <a:gd name="connsiteX74" fmla="*/ 233455 w 1233970"/>
              <a:gd name="connsiteY74" fmla="*/ 1023996 h 1437300"/>
              <a:gd name="connsiteX75" fmla="*/ 204880 w 1233970"/>
              <a:gd name="connsiteY75" fmla="*/ 1007328 h 1437300"/>
              <a:gd name="connsiteX76" fmla="*/ 164399 w 1233970"/>
              <a:gd name="connsiteY76" fmla="*/ 1000184 h 1437300"/>
              <a:gd name="connsiteX77" fmla="*/ 109630 w 1233970"/>
              <a:gd name="connsiteY77" fmla="*/ 978753 h 1437300"/>
              <a:gd name="connsiteX78" fmla="*/ 57243 w 1233970"/>
              <a:gd name="connsiteY78" fmla="*/ 985896 h 1437300"/>
              <a:gd name="connsiteX79" fmla="*/ 14380 w 1233970"/>
              <a:gd name="connsiteY79" fmla="*/ 1033521 h 1437300"/>
              <a:gd name="connsiteX80" fmla="*/ 7237 w 1233970"/>
              <a:gd name="connsiteY80" fmla="*/ 1081146 h 1437300"/>
              <a:gd name="connsiteX81" fmla="*/ 93 w 1233970"/>
              <a:gd name="connsiteY81" fmla="*/ 1135915 h 1437300"/>
              <a:gd name="connsiteX82" fmla="*/ 9619 w 1233970"/>
              <a:gd name="connsiteY82" fmla="*/ 1202590 h 1437300"/>
              <a:gd name="connsiteX83" fmla="*/ 73912 w 1233970"/>
              <a:gd name="connsiteY83" fmla="*/ 1250215 h 1437300"/>
              <a:gd name="connsiteX84" fmla="*/ 135824 w 1233970"/>
              <a:gd name="connsiteY84" fmla="*/ 1276409 h 1437300"/>
              <a:gd name="connsiteX85" fmla="*/ 221549 w 1233970"/>
              <a:gd name="connsiteY85" fmla="*/ 1285934 h 1437300"/>
              <a:gd name="connsiteX86" fmla="*/ 240599 w 1233970"/>
              <a:gd name="connsiteY86" fmla="*/ 1316890 h 1437300"/>
              <a:gd name="connsiteX87" fmla="*/ 273937 w 1233970"/>
              <a:gd name="connsiteY87" fmla="*/ 1350228 h 1437300"/>
              <a:gd name="connsiteX88" fmla="*/ 340612 w 1233970"/>
              <a:gd name="connsiteY88" fmla="*/ 1345465 h 1437300"/>
              <a:gd name="connsiteX89" fmla="*/ 364424 w 1233970"/>
              <a:gd name="connsiteY89" fmla="*/ 1350228 h 1437300"/>
              <a:gd name="connsiteX90" fmla="*/ 371568 w 1233970"/>
              <a:gd name="connsiteY90" fmla="*/ 1383565 h 1437300"/>
              <a:gd name="connsiteX91" fmla="*/ 378712 w 1233970"/>
              <a:gd name="connsiteY91" fmla="*/ 1412140 h 1437300"/>
              <a:gd name="connsiteX92" fmla="*/ 378712 w 1233970"/>
              <a:gd name="connsiteY92" fmla="*/ 1435953 h 1437300"/>
              <a:gd name="connsiteX0" fmla="*/ 378712 w 1233970"/>
              <a:gd name="connsiteY0" fmla="*/ 1435953 h 1437300"/>
              <a:gd name="connsiteX1" fmla="*/ 409668 w 1233970"/>
              <a:gd name="connsiteY1" fmla="*/ 1431190 h 1437300"/>
              <a:gd name="connsiteX2" fmla="*/ 445387 w 1233970"/>
              <a:gd name="connsiteY2" fmla="*/ 1404996 h 1437300"/>
              <a:gd name="connsiteX3" fmla="*/ 497774 w 1233970"/>
              <a:gd name="connsiteY3" fmla="*/ 1376422 h 1437300"/>
              <a:gd name="connsiteX4" fmla="*/ 547780 w 1233970"/>
              <a:gd name="connsiteY4" fmla="*/ 1364515 h 1437300"/>
              <a:gd name="connsiteX5" fmla="*/ 604931 w 1233970"/>
              <a:gd name="connsiteY5" fmla="*/ 1328797 h 1437300"/>
              <a:gd name="connsiteX6" fmla="*/ 664462 w 1233970"/>
              <a:gd name="connsiteY6" fmla="*/ 1328796 h 1437300"/>
              <a:gd name="connsiteX7" fmla="*/ 643030 w 1233970"/>
              <a:gd name="connsiteY7" fmla="*/ 1295459 h 1437300"/>
              <a:gd name="connsiteX8" fmla="*/ 614456 w 1233970"/>
              <a:gd name="connsiteY8" fmla="*/ 1266884 h 1437300"/>
              <a:gd name="connsiteX9" fmla="*/ 678748 w 1233970"/>
              <a:gd name="connsiteY9" fmla="*/ 1271647 h 1437300"/>
              <a:gd name="connsiteX10" fmla="*/ 671605 w 1233970"/>
              <a:gd name="connsiteY10" fmla="*/ 1300221 h 1437300"/>
              <a:gd name="connsiteX11" fmla="*/ 690655 w 1233970"/>
              <a:gd name="connsiteY11" fmla="*/ 1312128 h 1437300"/>
              <a:gd name="connsiteX12" fmla="*/ 750186 w 1233970"/>
              <a:gd name="connsiteY12" fmla="*/ 1316890 h 1437300"/>
              <a:gd name="connsiteX13" fmla="*/ 824005 w 1233970"/>
              <a:gd name="connsiteY13" fmla="*/ 1326415 h 1437300"/>
              <a:gd name="connsiteX14" fmla="*/ 888300 w 1233970"/>
              <a:gd name="connsiteY14" fmla="*/ 1331178 h 1437300"/>
              <a:gd name="connsiteX15" fmla="*/ 935924 w 1233970"/>
              <a:gd name="connsiteY15" fmla="*/ 1333559 h 1437300"/>
              <a:gd name="connsiteX16" fmla="*/ 950212 w 1233970"/>
              <a:gd name="connsiteY16" fmla="*/ 1312127 h 1437300"/>
              <a:gd name="connsiteX17" fmla="*/ 985930 w 1233970"/>
              <a:gd name="connsiteY17" fmla="*/ 1290696 h 1437300"/>
              <a:gd name="connsiteX18" fmla="*/ 1016886 w 1233970"/>
              <a:gd name="connsiteY18" fmla="*/ 1259740 h 1437300"/>
              <a:gd name="connsiteX19" fmla="*/ 1033555 w 1233970"/>
              <a:gd name="connsiteY19" fmla="*/ 1216878 h 1437300"/>
              <a:gd name="connsiteX20" fmla="*/ 1059749 w 1233970"/>
              <a:gd name="connsiteY20" fmla="*/ 1150203 h 1437300"/>
              <a:gd name="connsiteX21" fmla="*/ 1066893 w 1233970"/>
              <a:gd name="connsiteY21" fmla="*/ 1121628 h 1437300"/>
              <a:gd name="connsiteX22" fmla="*/ 995455 w 1233970"/>
              <a:gd name="connsiteY22" fmla="*/ 1135915 h 1437300"/>
              <a:gd name="connsiteX23" fmla="*/ 1016887 w 1233970"/>
              <a:gd name="connsiteY23" fmla="*/ 1085909 h 1437300"/>
              <a:gd name="connsiteX24" fmla="*/ 1031174 w 1233970"/>
              <a:gd name="connsiteY24" fmla="*/ 1028759 h 1437300"/>
              <a:gd name="connsiteX25" fmla="*/ 1059748 w 1233970"/>
              <a:gd name="connsiteY25" fmla="*/ 971609 h 1437300"/>
              <a:gd name="connsiteX26" fmla="*/ 1116899 w 1233970"/>
              <a:gd name="connsiteY26" fmla="*/ 923984 h 1437300"/>
              <a:gd name="connsiteX27" fmla="*/ 1171668 w 1233970"/>
              <a:gd name="connsiteY27" fmla="*/ 859690 h 1437300"/>
              <a:gd name="connsiteX28" fmla="*/ 1205008 w 1233970"/>
              <a:gd name="connsiteY28" fmla="*/ 839361 h 1437300"/>
              <a:gd name="connsiteX29" fmla="*/ 1233580 w 1233970"/>
              <a:gd name="connsiteY29" fmla="*/ 831115 h 1437300"/>
              <a:gd name="connsiteX30" fmla="*/ 1183573 w 1233970"/>
              <a:gd name="connsiteY30" fmla="*/ 778728 h 1437300"/>
              <a:gd name="connsiteX31" fmla="*/ 1131187 w 1233970"/>
              <a:gd name="connsiteY31" fmla="*/ 745390 h 1437300"/>
              <a:gd name="connsiteX32" fmla="*/ 1085943 w 1233970"/>
              <a:gd name="connsiteY32" fmla="*/ 662046 h 1437300"/>
              <a:gd name="connsiteX33" fmla="*/ 1062130 w 1233970"/>
              <a:gd name="connsiteY33" fmla="*/ 609659 h 1437300"/>
              <a:gd name="connsiteX34" fmla="*/ 1028793 w 1233970"/>
              <a:gd name="connsiteY34" fmla="*/ 535840 h 1437300"/>
              <a:gd name="connsiteX35" fmla="*/ 990693 w 1233970"/>
              <a:gd name="connsiteY35" fmla="*/ 452496 h 1437300"/>
              <a:gd name="connsiteX36" fmla="*/ 966880 w 1233970"/>
              <a:gd name="connsiteY36" fmla="*/ 397728 h 1437300"/>
              <a:gd name="connsiteX37" fmla="*/ 945450 w 1233970"/>
              <a:gd name="connsiteY37" fmla="*/ 333434 h 1437300"/>
              <a:gd name="connsiteX38" fmla="*/ 924018 w 1233970"/>
              <a:gd name="connsiteY38" fmla="*/ 242946 h 1437300"/>
              <a:gd name="connsiteX39" fmla="*/ 897824 w 1233970"/>
              <a:gd name="connsiteY39" fmla="*/ 161985 h 1437300"/>
              <a:gd name="connsiteX40" fmla="*/ 869249 w 1233970"/>
              <a:gd name="connsiteY40" fmla="*/ 88166 h 1437300"/>
              <a:gd name="connsiteX41" fmla="*/ 821624 w 1233970"/>
              <a:gd name="connsiteY41" fmla="*/ 58 h 1437300"/>
              <a:gd name="connsiteX42" fmla="*/ 850199 w 1233970"/>
              <a:gd name="connsiteY42" fmla="*/ 84506 h 1437300"/>
              <a:gd name="connsiteX43" fmla="*/ 859724 w 1233970"/>
              <a:gd name="connsiteY43" fmla="*/ 148800 h 1437300"/>
              <a:gd name="connsiteX44" fmla="*/ 845437 w 1233970"/>
              <a:gd name="connsiteY44" fmla="*/ 207228 h 1437300"/>
              <a:gd name="connsiteX45" fmla="*/ 809718 w 1233970"/>
              <a:gd name="connsiteY45" fmla="*/ 297715 h 1437300"/>
              <a:gd name="connsiteX46" fmla="*/ 795430 w 1233970"/>
              <a:gd name="connsiteY46" fmla="*/ 354865 h 1437300"/>
              <a:gd name="connsiteX47" fmla="*/ 778762 w 1233970"/>
              <a:gd name="connsiteY47" fmla="*/ 395346 h 1437300"/>
              <a:gd name="connsiteX48" fmla="*/ 752568 w 1233970"/>
              <a:gd name="connsiteY48" fmla="*/ 445353 h 1437300"/>
              <a:gd name="connsiteX49" fmla="*/ 759712 w 1233970"/>
              <a:gd name="connsiteY49" fmla="*/ 481071 h 1437300"/>
              <a:gd name="connsiteX50" fmla="*/ 731136 w 1233970"/>
              <a:gd name="connsiteY50" fmla="*/ 483453 h 1437300"/>
              <a:gd name="connsiteX51" fmla="*/ 685893 w 1233970"/>
              <a:gd name="connsiteY51" fmla="*/ 519171 h 1437300"/>
              <a:gd name="connsiteX52" fmla="*/ 640649 w 1233970"/>
              <a:gd name="connsiteY52" fmla="*/ 562034 h 1437300"/>
              <a:gd name="connsiteX53" fmla="*/ 604930 w 1233970"/>
              <a:gd name="connsiteY53" fmla="*/ 604896 h 1437300"/>
              <a:gd name="connsiteX54" fmla="*/ 571593 w 1233970"/>
              <a:gd name="connsiteY54" fmla="*/ 628709 h 1437300"/>
              <a:gd name="connsiteX55" fmla="*/ 514443 w 1233970"/>
              <a:gd name="connsiteY55" fmla="*/ 662046 h 1437300"/>
              <a:gd name="connsiteX56" fmla="*/ 488249 w 1233970"/>
              <a:gd name="connsiteY56" fmla="*/ 697766 h 1437300"/>
              <a:gd name="connsiteX57" fmla="*/ 495393 w 1233970"/>
              <a:gd name="connsiteY57" fmla="*/ 821590 h 1437300"/>
              <a:gd name="connsiteX58" fmla="*/ 497774 w 1233970"/>
              <a:gd name="connsiteY58" fmla="*/ 878740 h 1437300"/>
              <a:gd name="connsiteX59" fmla="*/ 445387 w 1233970"/>
              <a:gd name="connsiteY59" fmla="*/ 878740 h 1437300"/>
              <a:gd name="connsiteX60" fmla="*/ 450150 w 1233970"/>
              <a:gd name="connsiteY60" fmla="*/ 847784 h 1437300"/>
              <a:gd name="connsiteX61" fmla="*/ 419193 w 1233970"/>
              <a:gd name="connsiteY61" fmla="*/ 854928 h 1437300"/>
              <a:gd name="connsiteX62" fmla="*/ 366805 w 1233970"/>
              <a:gd name="connsiteY62" fmla="*/ 902553 h 1437300"/>
              <a:gd name="connsiteX63" fmla="*/ 369187 w 1233970"/>
              <a:gd name="connsiteY63" fmla="*/ 938271 h 1437300"/>
              <a:gd name="connsiteX64" fmla="*/ 388237 w 1233970"/>
              <a:gd name="connsiteY64" fmla="*/ 966846 h 1437300"/>
              <a:gd name="connsiteX65" fmla="*/ 402526 w 1233970"/>
              <a:gd name="connsiteY65" fmla="*/ 1010811 h 1437300"/>
              <a:gd name="connsiteX66" fmla="*/ 402524 w 1233970"/>
              <a:gd name="connsiteY66" fmla="*/ 1040665 h 1437300"/>
              <a:gd name="connsiteX67" fmla="*/ 381093 w 1233970"/>
              <a:gd name="connsiteY67" fmla="*/ 1031140 h 1437300"/>
              <a:gd name="connsiteX68" fmla="*/ 354900 w 1233970"/>
              <a:gd name="connsiteY68" fmla="*/ 1002565 h 1437300"/>
              <a:gd name="connsiteX69" fmla="*/ 304893 w 1233970"/>
              <a:gd name="connsiteY69" fmla="*/ 1007328 h 1437300"/>
              <a:gd name="connsiteX70" fmla="*/ 292987 w 1233970"/>
              <a:gd name="connsiteY70" fmla="*/ 1019234 h 1437300"/>
              <a:gd name="connsiteX71" fmla="*/ 283462 w 1233970"/>
              <a:gd name="connsiteY71" fmla="*/ 1057334 h 1437300"/>
              <a:gd name="connsiteX72" fmla="*/ 257268 w 1233970"/>
              <a:gd name="connsiteY72" fmla="*/ 1052571 h 1437300"/>
              <a:gd name="connsiteX73" fmla="*/ 233455 w 1233970"/>
              <a:gd name="connsiteY73" fmla="*/ 1023996 h 1437300"/>
              <a:gd name="connsiteX74" fmla="*/ 204880 w 1233970"/>
              <a:gd name="connsiteY74" fmla="*/ 1007328 h 1437300"/>
              <a:gd name="connsiteX75" fmla="*/ 164399 w 1233970"/>
              <a:gd name="connsiteY75" fmla="*/ 1000184 h 1437300"/>
              <a:gd name="connsiteX76" fmla="*/ 109630 w 1233970"/>
              <a:gd name="connsiteY76" fmla="*/ 978753 h 1437300"/>
              <a:gd name="connsiteX77" fmla="*/ 57243 w 1233970"/>
              <a:gd name="connsiteY77" fmla="*/ 985896 h 1437300"/>
              <a:gd name="connsiteX78" fmla="*/ 14380 w 1233970"/>
              <a:gd name="connsiteY78" fmla="*/ 1033521 h 1437300"/>
              <a:gd name="connsiteX79" fmla="*/ 7237 w 1233970"/>
              <a:gd name="connsiteY79" fmla="*/ 1081146 h 1437300"/>
              <a:gd name="connsiteX80" fmla="*/ 93 w 1233970"/>
              <a:gd name="connsiteY80" fmla="*/ 1135915 h 1437300"/>
              <a:gd name="connsiteX81" fmla="*/ 9619 w 1233970"/>
              <a:gd name="connsiteY81" fmla="*/ 1202590 h 1437300"/>
              <a:gd name="connsiteX82" fmla="*/ 73912 w 1233970"/>
              <a:gd name="connsiteY82" fmla="*/ 1250215 h 1437300"/>
              <a:gd name="connsiteX83" fmla="*/ 135824 w 1233970"/>
              <a:gd name="connsiteY83" fmla="*/ 1276409 h 1437300"/>
              <a:gd name="connsiteX84" fmla="*/ 221549 w 1233970"/>
              <a:gd name="connsiteY84" fmla="*/ 1285934 h 1437300"/>
              <a:gd name="connsiteX85" fmla="*/ 240599 w 1233970"/>
              <a:gd name="connsiteY85" fmla="*/ 1316890 h 1437300"/>
              <a:gd name="connsiteX86" fmla="*/ 273937 w 1233970"/>
              <a:gd name="connsiteY86" fmla="*/ 1350228 h 1437300"/>
              <a:gd name="connsiteX87" fmla="*/ 340612 w 1233970"/>
              <a:gd name="connsiteY87" fmla="*/ 1345465 h 1437300"/>
              <a:gd name="connsiteX88" fmla="*/ 364424 w 1233970"/>
              <a:gd name="connsiteY88" fmla="*/ 1350228 h 1437300"/>
              <a:gd name="connsiteX89" fmla="*/ 371568 w 1233970"/>
              <a:gd name="connsiteY89" fmla="*/ 1383565 h 1437300"/>
              <a:gd name="connsiteX90" fmla="*/ 378712 w 1233970"/>
              <a:gd name="connsiteY90" fmla="*/ 1412140 h 1437300"/>
              <a:gd name="connsiteX91" fmla="*/ 378712 w 1233970"/>
              <a:gd name="connsiteY91" fmla="*/ 1435953 h 1437300"/>
              <a:gd name="connsiteX0" fmla="*/ 378712 w 1233970"/>
              <a:gd name="connsiteY0" fmla="*/ 1435953 h 1437300"/>
              <a:gd name="connsiteX1" fmla="*/ 409668 w 1233970"/>
              <a:gd name="connsiteY1" fmla="*/ 1431190 h 1437300"/>
              <a:gd name="connsiteX2" fmla="*/ 445387 w 1233970"/>
              <a:gd name="connsiteY2" fmla="*/ 1404996 h 1437300"/>
              <a:gd name="connsiteX3" fmla="*/ 497774 w 1233970"/>
              <a:gd name="connsiteY3" fmla="*/ 1376422 h 1437300"/>
              <a:gd name="connsiteX4" fmla="*/ 547780 w 1233970"/>
              <a:gd name="connsiteY4" fmla="*/ 1364515 h 1437300"/>
              <a:gd name="connsiteX5" fmla="*/ 604931 w 1233970"/>
              <a:gd name="connsiteY5" fmla="*/ 1328797 h 1437300"/>
              <a:gd name="connsiteX6" fmla="*/ 664462 w 1233970"/>
              <a:gd name="connsiteY6" fmla="*/ 1328796 h 1437300"/>
              <a:gd name="connsiteX7" fmla="*/ 643030 w 1233970"/>
              <a:gd name="connsiteY7" fmla="*/ 1295459 h 1437300"/>
              <a:gd name="connsiteX8" fmla="*/ 614456 w 1233970"/>
              <a:gd name="connsiteY8" fmla="*/ 1266884 h 1437300"/>
              <a:gd name="connsiteX9" fmla="*/ 678748 w 1233970"/>
              <a:gd name="connsiteY9" fmla="*/ 1271647 h 1437300"/>
              <a:gd name="connsiteX10" fmla="*/ 671605 w 1233970"/>
              <a:gd name="connsiteY10" fmla="*/ 1300221 h 1437300"/>
              <a:gd name="connsiteX11" fmla="*/ 690655 w 1233970"/>
              <a:gd name="connsiteY11" fmla="*/ 1312128 h 1437300"/>
              <a:gd name="connsiteX12" fmla="*/ 750186 w 1233970"/>
              <a:gd name="connsiteY12" fmla="*/ 1316890 h 1437300"/>
              <a:gd name="connsiteX13" fmla="*/ 824005 w 1233970"/>
              <a:gd name="connsiteY13" fmla="*/ 1326415 h 1437300"/>
              <a:gd name="connsiteX14" fmla="*/ 888300 w 1233970"/>
              <a:gd name="connsiteY14" fmla="*/ 1331178 h 1437300"/>
              <a:gd name="connsiteX15" fmla="*/ 935924 w 1233970"/>
              <a:gd name="connsiteY15" fmla="*/ 1333559 h 1437300"/>
              <a:gd name="connsiteX16" fmla="*/ 950212 w 1233970"/>
              <a:gd name="connsiteY16" fmla="*/ 1312127 h 1437300"/>
              <a:gd name="connsiteX17" fmla="*/ 985930 w 1233970"/>
              <a:gd name="connsiteY17" fmla="*/ 1290696 h 1437300"/>
              <a:gd name="connsiteX18" fmla="*/ 1016886 w 1233970"/>
              <a:gd name="connsiteY18" fmla="*/ 1259740 h 1437300"/>
              <a:gd name="connsiteX19" fmla="*/ 1033555 w 1233970"/>
              <a:gd name="connsiteY19" fmla="*/ 1216878 h 1437300"/>
              <a:gd name="connsiteX20" fmla="*/ 1059749 w 1233970"/>
              <a:gd name="connsiteY20" fmla="*/ 1150203 h 1437300"/>
              <a:gd name="connsiteX21" fmla="*/ 1066893 w 1233970"/>
              <a:gd name="connsiteY21" fmla="*/ 1121628 h 1437300"/>
              <a:gd name="connsiteX22" fmla="*/ 995455 w 1233970"/>
              <a:gd name="connsiteY22" fmla="*/ 1135915 h 1437300"/>
              <a:gd name="connsiteX23" fmla="*/ 1016887 w 1233970"/>
              <a:gd name="connsiteY23" fmla="*/ 1085909 h 1437300"/>
              <a:gd name="connsiteX24" fmla="*/ 1031174 w 1233970"/>
              <a:gd name="connsiteY24" fmla="*/ 1028759 h 1437300"/>
              <a:gd name="connsiteX25" fmla="*/ 1059748 w 1233970"/>
              <a:gd name="connsiteY25" fmla="*/ 971609 h 1437300"/>
              <a:gd name="connsiteX26" fmla="*/ 1116899 w 1233970"/>
              <a:gd name="connsiteY26" fmla="*/ 923984 h 1437300"/>
              <a:gd name="connsiteX27" fmla="*/ 1171668 w 1233970"/>
              <a:gd name="connsiteY27" fmla="*/ 859690 h 1437300"/>
              <a:gd name="connsiteX28" fmla="*/ 1205008 w 1233970"/>
              <a:gd name="connsiteY28" fmla="*/ 839361 h 1437300"/>
              <a:gd name="connsiteX29" fmla="*/ 1233580 w 1233970"/>
              <a:gd name="connsiteY29" fmla="*/ 831115 h 1437300"/>
              <a:gd name="connsiteX30" fmla="*/ 1183573 w 1233970"/>
              <a:gd name="connsiteY30" fmla="*/ 778728 h 1437300"/>
              <a:gd name="connsiteX31" fmla="*/ 1131187 w 1233970"/>
              <a:gd name="connsiteY31" fmla="*/ 745390 h 1437300"/>
              <a:gd name="connsiteX32" fmla="*/ 1085943 w 1233970"/>
              <a:gd name="connsiteY32" fmla="*/ 662046 h 1437300"/>
              <a:gd name="connsiteX33" fmla="*/ 1062130 w 1233970"/>
              <a:gd name="connsiteY33" fmla="*/ 609659 h 1437300"/>
              <a:gd name="connsiteX34" fmla="*/ 1028793 w 1233970"/>
              <a:gd name="connsiteY34" fmla="*/ 535840 h 1437300"/>
              <a:gd name="connsiteX35" fmla="*/ 990693 w 1233970"/>
              <a:gd name="connsiteY35" fmla="*/ 452496 h 1437300"/>
              <a:gd name="connsiteX36" fmla="*/ 966880 w 1233970"/>
              <a:gd name="connsiteY36" fmla="*/ 397728 h 1437300"/>
              <a:gd name="connsiteX37" fmla="*/ 945450 w 1233970"/>
              <a:gd name="connsiteY37" fmla="*/ 333434 h 1437300"/>
              <a:gd name="connsiteX38" fmla="*/ 924018 w 1233970"/>
              <a:gd name="connsiteY38" fmla="*/ 242946 h 1437300"/>
              <a:gd name="connsiteX39" fmla="*/ 897824 w 1233970"/>
              <a:gd name="connsiteY39" fmla="*/ 161985 h 1437300"/>
              <a:gd name="connsiteX40" fmla="*/ 869249 w 1233970"/>
              <a:gd name="connsiteY40" fmla="*/ 88166 h 1437300"/>
              <a:gd name="connsiteX41" fmla="*/ 821624 w 1233970"/>
              <a:gd name="connsiteY41" fmla="*/ 58 h 1437300"/>
              <a:gd name="connsiteX42" fmla="*/ 850199 w 1233970"/>
              <a:gd name="connsiteY42" fmla="*/ 84506 h 1437300"/>
              <a:gd name="connsiteX43" fmla="*/ 859724 w 1233970"/>
              <a:gd name="connsiteY43" fmla="*/ 148800 h 1437300"/>
              <a:gd name="connsiteX44" fmla="*/ 845437 w 1233970"/>
              <a:gd name="connsiteY44" fmla="*/ 207228 h 1437300"/>
              <a:gd name="connsiteX45" fmla="*/ 809718 w 1233970"/>
              <a:gd name="connsiteY45" fmla="*/ 297715 h 1437300"/>
              <a:gd name="connsiteX46" fmla="*/ 795430 w 1233970"/>
              <a:gd name="connsiteY46" fmla="*/ 354865 h 1437300"/>
              <a:gd name="connsiteX47" fmla="*/ 778762 w 1233970"/>
              <a:gd name="connsiteY47" fmla="*/ 395346 h 1437300"/>
              <a:gd name="connsiteX48" fmla="*/ 752568 w 1233970"/>
              <a:gd name="connsiteY48" fmla="*/ 445353 h 1437300"/>
              <a:gd name="connsiteX49" fmla="*/ 759712 w 1233970"/>
              <a:gd name="connsiteY49" fmla="*/ 481071 h 1437300"/>
              <a:gd name="connsiteX50" fmla="*/ 731136 w 1233970"/>
              <a:gd name="connsiteY50" fmla="*/ 483453 h 1437300"/>
              <a:gd name="connsiteX51" fmla="*/ 685893 w 1233970"/>
              <a:gd name="connsiteY51" fmla="*/ 519171 h 1437300"/>
              <a:gd name="connsiteX52" fmla="*/ 640649 w 1233970"/>
              <a:gd name="connsiteY52" fmla="*/ 562034 h 1437300"/>
              <a:gd name="connsiteX53" fmla="*/ 571593 w 1233970"/>
              <a:gd name="connsiteY53" fmla="*/ 628709 h 1437300"/>
              <a:gd name="connsiteX54" fmla="*/ 514443 w 1233970"/>
              <a:gd name="connsiteY54" fmla="*/ 662046 h 1437300"/>
              <a:gd name="connsiteX55" fmla="*/ 488249 w 1233970"/>
              <a:gd name="connsiteY55" fmla="*/ 697766 h 1437300"/>
              <a:gd name="connsiteX56" fmla="*/ 495393 w 1233970"/>
              <a:gd name="connsiteY56" fmla="*/ 821590 h 1437300"/>
              <a:gd name="connsiteX57" fmla="*/ 497774 w 1233970"/>
              <a:gd name="connsiteY57" fmla="*/ 878740 h 1437300"/>
              <a:gd name="connsiteX58" fmla="*/ 445387 w 1233970"/>
              <a:gd name="connsiteY58" fmla="*/ 878740 h 1437300"/>
              <a:gd name="connsiteX59" fmla="*/ 450150 w 1233970"/>
              <a:gd name="connsiteY59" fmla="*/ 847784 h 1437300"/>
              <a:gd name="connsiteX60" fmla="*/ 419193 w 1233970"/>
              <a:gd name="connsiteY60" fmla="*/ 854928 h 1437300"/>
              <a:gd name="connsiteX61" fmla="*/ 366805 w 1233970"/>
              <a:gd name="connsiteY61" fmla="*/ 902553 h 1437300"/>
              <a:gd name="connsiteX62" fmla="*/ 369187 w 1233970"/>
              <a:gd name="connsiteY62" fmla="*/ 938271 h 1437300"/>
              <a:gd name="connsiteX63" fmla="*/ 388237 w 1233970"/>
              <a:gd name="connsiteY63" fmla="*/ 966846 h 1437300"/>
              <a:gd name="connsiteX64" fmla="*/ 402526 w 1233970"/>
              <a:gd name="connsiteY64" fmla="*/ 1010811 h 1437300"/>
              <a:gd name="connsiteX65" fmla="*/ 402524 w 1233970"/>
              <a:gd name="connsiteY65" fmla="*/ 1040665 h 1437300"/>
              <a:gd name="connsiteX66" fmla="*/ 381093 w 1233970"/>
              <a:gd name="connsiteY66" fmla="*/ 1031140 h 1437300"/>
              <a:gd name="connsiteX67" fmla="*/ 354900 w 1233970"/>
              <a:gd name="connsiteY67" fmla="*/ 1002565 h 1437300"/>
              <a:gd name="connsiteX68" fmla="*/ 304893 w 1233970"/>
              <a:gd name="connsiteY68" fmla="*/ 1007328 h 1437300"/>
              <a:gd name="connsiteX69" fmla="*/ 292987 w 1233970"/>
              <a:gd name="connsiteY69" fmla="*/ 1019234 h 1437300"/>
              <a:gd name="connsiteX70" fmla="*/ 283462 w 1233970"/>
              <a:gd name="connsiteY70" fmla="*/ 1057334 h 1437300"/>
              <a:gd name="connsiteX71" fmla="*/ 257268 w 1233970"/>
              <a:gd name="connsiteY71" fmla="*/ 1052571 h 1437300"/>
              <a:gd name="connsiteX72" fmla="*/ 233455 w 1233970"/>
              <a:gd name="connsiteY72" fmla="*/ 1023996 h 1437300"/>
              <a:gd name="connsiteX73" fmla="*/ 204880 w 1233970"/>
              <a:gd name="connsiteY73" fmla="*/ 1007328 h 1437300"/>
              <a:gd name="connsiteX74" fmla="*/ 164399 w 1233970"/>
              <a:gd name="connsiteY74" fmla="*/ 1000184 h 1437300"/>
              <a:gd name="connsiteX75" fmla="*/ 109630 w 1233970"/>
              <a:gd name="connsiteY75" fmla="*/ 978753 h 1437300"/>
              <a:gd name="connsiteX76" fmla="*/ 57243 w 1233970"/>
              <a:gd name="connsiteY76" fmla="*/ 985896 h 1437300"/>
              <a:gd name="connsiteX77" fmla="*/ 14380 w 1233970"/>
              <a:gd name="connsiteY77" fmla="*/ 1033521 h 1437300"/>
              <a:gd name="connsiteX78" fmla="*/ 7237 w 1233970"/>
              <a:gd name="connsiteY78" fmla="*/ 1081146 h 1437300"/>
              <a:gd name="connsiteX79" fmla="*/ 93 w 1233970"/>
              <a:gd name="connsiteY79" fmla="*/ 1135915 h 1437300"/>
              <a:gd name="connsiteX80" fmla="*/ 9619 w 1233970"/>
              <a:gd name="connsiteY80" fmla="*/ 1202590 h 1437300"/>
              <a:gd name="connsiteX81" fmla="*/ 73912 w 1233970"/>
              <a:gd name="connsiteY81" fmla="*/ 1250215 h 1437300"/>
              <a:gd name="connsiteX82" fmla="*/ 135824 w 1233970"/>
              <a:gd name="connsiteY82" fmla="*/ 1276409 h 1437300"/>
              <a:gd name="connsiteX83" fmla="*/ 221549 w 1233970"/>
              <a:gd name="connsiteY83" fmla="*/ 1285934 h 1437300"/>
              <a:gd name="connsiteX84" fmla="*/ 240599 w 1233970"/>
              <a:gd name="connsiteY84" fmla="*/ 1316890 h 1437300"/>
              <a:gd name="connsiteX85" fmla="*/ 273937 w 1233970"/>
              <a:gd name="connsiteY85" fmla="*/ 1350228 h 1437300"/>
              <a:gd name="connsiteX86" fmla="*/ 340612 w 1233970"/>
              <a:gd name="connsiteY86" fmla="*/ 1345465 h 1437300"/>
              <a:gd name="connsiteX87" fmla="*/ 364424 w 1233970"/>
              <a:gd name="connsiteY87" fmla="*/ 1350228 h 1437300"/>
              <a:gd name="connsiteX88" fmla="*/ 371568 w 1233970"/>
              <a:gd name="connsiteY88" fmla="*/ 1383565 h 1437300"/>
              <a:gd name="connsiteX89" fmla="*/ 378712 w 1233970"/>
              <a:gd name="connsiteY89" fmla="*/ 1412140 h 1437300"/>
              <a:gd name="connsiteX90" fmla="*/ 378712 w 1233970"/>
              <a:gd name="connsiteY90" fmla="*/ 1435953 h 1437300"/>
              <a:gd name="connsiteX0" fmla="*/ 378712 w 1233970"/>
              <a:gd name="connsiteY0" fmla="*/ 1435953 h 1437300"/>
              <a:gd name="connsiteX1" fmla="*/ 409668 w 1233970"/>
              <a:gd name="connsiteY1" fmla="*/ 1431190 h 1437300"/>
              <a:gd name="connsiteX2" fmla="*/ 445387 w 1233970"/>
              <a:gd name="connsiteY2" fmla="*/ 1404996 h 1437300"/>
              <a:gd name="connsiteX3" fmla="*/ 497774 w 1233970"/>
              <a:gd name="connsiteY3" fmla="*/ 1376422 h 1437300"/>
              <a:gd name="connsiteX4" fmla="*/ 547780 w 1233970"/>
              <a:gd name="connsiteY4" fmla="*/ 1364515 h 1437300"/>
              <a:gd name="connsiteX5" fmla="*/ 604931 w 1233970"/>
              <a:gd name="connsiteY5" fmla="*/ 1328797 h 1437300"/>
              <a:gd name="connsiteX6" fmla="*/ 664462 w 1233970"/>
              <a:gd name="connsiteY6" fmla="*/ 1328796 h 1437300"/>
              <a:gd name="connsiteX7" fmla="*/ 643030 w 1233970"/>
              <a:gd name="connsiteY7" fmla="*/ 1295459 h 1437300"/>
              <a:gd name="connsiteX8" fmla="*/ 614456 w 1233970"/>
              <a:gd name="connsiteY8" fmla="*/ 1266884 h 1437300"/>
              <a:gd name="connsiteX9" fmla="*/ 678748 w 1233970"/>
              <a:gd name="connsiteY9" fmla="*/ 1271647 h 1437300"/>
              <a:gd name="connsiteX10" fmla="*/ 671605 w 1233970"/>
              <a:gd name="connsiteY10" fmla="*/ 1300221 h 1437300"/>
              <a:gd name="connsiteX11" fmla="*/ 690655 w 1233970"/>
              <a:gd name="connsiteY11" fmla="*/ 1312128 h 1437300"/>
              <a:gd name="connsiteX12" fmla="*/ 750186 w 1233970"/>
              <a:gd name="connsiteY12" fmla="*/ 1316890 h 1437300"/>
              <a:gd name="connsiteX13" fmla="*/ 824005 w 1233970"/>
              <a:gd name="connsiteY13" fmla="*/ 1326415 h 1437300"/>
              <a:gd name="connsiteX14" fmla="*/ 888300 w 1233970"/>
              <a:gd name="connsiteY14" fmla="*/ 1331178 h 1437300"/>
              <a:gd name="connsiteX15" fmla="*/ 935924 w 1233970"/>
              <a:gd name="connsiteY15" fmla="*/ 1333559 h 1437300"/>
              <a:gd name="connsiteX16" fmla="*/ 950212 w 1233970"/>
              <a:gd name="connsiteY16" fmla="*/ 1312127 h 1437300"/>
              <a:gd name="connsiteX17" fmla="*/ 985930 w 1233970"/>
              <a:gd name="connsiteY17" fmla="*/ 1290696 h 1437300"/>
              <a:gd name="connsiteX18" fmla="*/ 1016886 w 1233970"/>
              <a:gd name="connsiteY18" fmla="*/ 1259740 h 1437300"/>
              <a:gd name="connsiteX19" fmla="*/ 1033555 w 1233970"/>
              <a:gd name="connsiteY19" fmla="*/ 1216878 h 1437300"/>
              <a:gd name="connsiteX20" fmla="*/ 1059749 w 1233970"/>
              <a:gd name="connsiteY20" fmla="*/ 1150203 h 1437300"/>
              <a:gd name="connsiteX21" fmla="*/ 1066893 w 1233970"/>
              <a:gd name="connsiteY21" fmla="*/ 1121628 h 1437300"/>
              <a:gd name="connsiteX22" fmla="*/ 995455 w 1233970"/>
              <a:gd name="connsiteY22" fmla="*/ 1135915 h 1437300"/>
              <a:gd name="connsiteX23" fmla="*/ 1016887 w 1233970"/>
              <a:gd name="connsiteY23" fmla="*/ 1085909 h 1437300"/>
              <a:gd name="connsiteX24" fmla="*/ 1031174 w 1233970"/>
              <a:gd name="connsiteY24" fmla="*/ 1028759 h 1437300"/>
              <a:gd name="connsiteX25" fmla="*/ 1059748 w 1233970"/>
              <a:gd name="connsiteY25" fmla="*/ 971609 h 1437300"/>
              <a:gd name="connsiteX26" fmla="*/ 1116899 w 1233970"/>
              <a:gd name="connsiteY26" fmla="*/ 923984 h 1437300"/>
              <a:gd name="connsiteX27" fmla="*/ 1171668 w 1233970"/>
              <a:gd name="connsiteY27" fmla="*/ 859690 h 1437300"/>
              <a:gd name="connsiteX28" fmla="*/ 1205008 w 1233970"/>
              <a:gd name="connsiteY28" fmla="*/ 839361 h 1437300"/>
              <a:gd name="connsiteX29" fmla="*/ 1233580 w 1233970"/>
              <a:gd name="connsiteY29" fmla="*/ 831115 h 1437300"/>
              <a:gd name="connsiteX30" fmla="*/ 1183573 w 1233970"/>
              <a:gd name="connsiteY30" fmla="*/ 778728 h 1437300"/>
              <a:gd name="connsiteX31" fmla="*/ 1131187 w 1233970"/>
              <a:gd name="connsiteY31" fmla="*/ 745390 h 1437300"/>
              <a:gd name="connsiteX32" fmla="*/ 1085943 w 1233970"/>
              <a:gd name="connsiteY32" fmla="*/ 662046 h 1437300"/>
              <a:gd name="connsiteX33" fmla="*/ 1062130 w 1233970"/>
              <a:gd name="connsiteY33" fmla="*/ 609659 h 1437300"/>
              <a:gd name="connsiteX34" fmla="*/ 1028793 w 1233970"/>
              <a:gd name="connsiteY34" fmla="*/ 535840 h 1437300"/>
              <a:gd name="connsiteX35" fmla="*/ 990693 w 1233970"/>
              <a:gd name="connsiteY35" fmla="*/ 452496 h 1437300"/>
              <a:gd name="connsiteX36" fmla="*/ 966880 w 1233970"/>
              <a:gd name="connsiteY36" fmla="*/ 397728 h 1437300"/>
              <a:gd name="connsiteX37" fmla="*/ 945450 w 1233970"/>
              <a:gd name="connsiteY37" fmla="*/ 333434 h 1437300"/>
              <a:gd name="connsiteX38" fmla="*/ 924018 w 1233970"/>
              <a:gd name="connsiteY38" fmla="*/ 242946 h 1437300"/>
              <a:gd name="connsiteX39" fmla="*/ 897824 w 1233970"/>
              <a:gd name="connsiteY39" fmla="*/ 161985 h 1437300"/>
              <a:gd name="connsiteX40" fmla="*/ 869249 w 1233970"/>
              <a:gd name="connsiteY40" fmla="*/ 88166 h 1437300"/>
              <a:gd name="connsiteX41" fmla="*/ 821624 w 1233970"/>
              <a:gd name="connsiteY41" fmla="*/ 58 h 1437300"/>
              <a:gd name="connsiteX42" fmla="*/ 850199 w 1233970"/>
              <a:gd name="connsiteY42" fmla="*/ 84506 h 1437300"/>
              <a:gd name="connsiteX43" fmla="*/ 859724 w 1233970"/>
              <a:gd name="connsiteY43" fmla="*/ 148800 h 1437300"/>
              <a:gd name="connsiteX44" fmla="*/ 845437 w 1233970"/>
              <a:gd name="connsiteY44" fmla="*/ 207228 h 1437300"/>
              <a:gd name="connsiteX45" fmla="*/ 809718 w 1233970"/>
              <a:gd name="connsiteY45" fmla="*/ 297715 h 1437300"/>
              <a:gd name="connsiteX46" fmla="*/ 795430 w 1233970"/>
              <a:gd name="connsiteY46" fmla="*/ 354865 h 1437300"/>
              <a:gd name="connsiteX47" fmla="*/ 778762 w 1233970"/>
              <a:gd name="connsiteY47" fmla="*/ 395346 h 1437300"/>
              <a:gd name="connsiteX48" fmla="*/ 752568 w 1233970"/>
              <a:gd name="connsiteY48" fmla="*/ 445353 h 1437300"/>
              <a:gd name="connsiteX49" fmla="*/ 759712 w 1233970"/>
              <a:gd name="connsiteY49" fmla="*/ 481071 h 1437300"/>
              <a:gd name="connsiteX50" fmla="*/ 731136 w 1233970"/>
              <a:gd name="connsiteY50" fmla="*/ 483453 h 1437300"/>
              <a:gd name="connsiteX51" fmla="*/ 685893 w 1233970"/>
              <a:gd name="connsiteY51" fmla="*/ 519171 h 1437300"/>
              <a:gd name="connsiteX52" fmla="*/ 640649 w 1233970"/>
              <a:gd name="connsiteY52" fmla="*/ 562034 h 1437300"/>
              <a:gd name="connsiteX53" fmla="*/ 578737 w 1233970"/>
              <a:gd name="connsiteY53" fmla="*/ 609659 h 1437300"/>
              <a:gd name="connsiteX54" fmla="*/ 514443 w 1233970"/>
              <a:gd name="connsiteY54" fmla="*/ 662046 h 1437300"/>
              <a:gd name="connsiteX55" fmla="*/ 488249 w 1233970"/>
              <a:gd name="connsiteY55" fmla="*/ 697766 h 1437300"/>
              <a:gd name="connsiteX56" fmla="*/ 495393 w 1233970"/>
              <a:gd name="connsiteY56" fmla="*/ 821590 h 1437300"/>
              <a:gd name="connsiteX57" fmla="*/ 497774 w 1233970"/>
              <a:gd name="connsiteY57" fmla="*/ 878740 h 1437300"/>
              <a:gd name="connsiteX58" fmla="*/ 445387 w 1233970"/>
              <a:gd name="connsiteY58" fmla="*/ 878740 h 1437300"/>
              <a:gd name="connsiteX59" fmla="*/ 450150 w 1233970"/>
              <a:gd name="connsiteY59" fmla="*/ 847784 h 1437300"/>
              <a:gd name="connsiteX60" fmla="*/ 419193 w 1233970"/>
              <a:gd name="connsiteY60" fmla="*/ 854928 h 1437300"/>
              <a:gd name="connsiteX61" fmla="*/ 366805 w 1233970"/>
              <a:gd name="connsiteY61" fmla="*/ 902553 h 1437300"/>
              <a:gd name="connsiteX62" fmla="*/ 369187 w 1233970"/>
              <a:gd name="connsiteY62" fmla="*/ 938271 h 1437300"/>
              <a:gd name="connsiteX63" fmla="*/ 388237 w 1233970"/>
              <a:gd name="connsiteY63" fmla="*/ 966846 h 1437300"/>
              <a:gd name="connsiteX64" fmla="*/ 402526 w 1233970"/>
              <a:gd name="connsiteY64" fmla="*/ 1010811 h 1437300"/>
              <a:gd name="connsiteX65" fmla="*/ 402524 w 1233970"/>
              <a:gd name="connsiteY65" fmla="*/ 1040665 h 1437300"/>
              <a:gd name="connsiteX66" fmla="*/ 381093 w 1233970"/>
              <a:gd name="connsiteY66" fmla="*/ 1031140 h 1437300"/>
              <a:gd name="connsiteX67" fmla="*/ 354900 w 1233970"/>
              <a:gd name="connsiteY67" fmla="*/ 1002565 h 1437300"/>
              <a:gd name="connsiteX68" fmla="*/ 304893 w 1233970"/>
              <a:gd name="connsiteY68" fmla="*/ 1007328 h 1437300"/>
              <a:gd name="connsiteX69" fmla="*/ 292987 w 1233970"/>
              <a:gd name="connsiteY69" fmla="*/ 1019234 h 1437300"/>
              <a:gd name="connsiteX70" fmla="*/ 283462 w 1233970"/>
              <a:gd name="connsiteY70" fmla="*/ 1057334 h 1437300"/>
              <a:gd name="connsiteX71" fmla="*/ 257268 w 1233970"/>
              <a:gd name="connsiteY71" fmla="*/ 1052571 h 1437300"/>
              <a:gd name="connsiteX72" fmla="*/ 233455 w 1233970"/>
              <a:gd name="connsiteY72" fmla="*/ 1023996 h 1437300"/>
              <a:gd name="connsiteX73" fmla="*/ 204880 w 1233970"/>
              <a:gd name="connsiteY73" fmla="*/ 1007328 h 1437300"/>
              <a:gd name="connsiteX74" fmla="*/ 164399 w 1233970"/>
              <a:gd name="connsiteY74" fmla="*/ 1000184 h 1437300"/>
              <a:gd name="connsiteX75" fmla="*/ 109630 w 1233970"/>
              <a:gd name="connsiteY75" fmla="*/ 978753 h 1437300"/>
              <a:gd name="connsiteX76" fmla="*/ 57243 w 1233970"/>
              <a:gd name="connsiteY76" fmla="*/ 985896 h 1437300"/>
              <a:gd name="connsiteX77" fmla="*/ 14380 w 1233970"/>
              <a:gd name="connsiteY77" fmla="*/ 1033521 h 1437300"/>
              <a:gd name="connsiteX78" fmla="*/ 7237 w 1233970"/>
              <a:gd name="connsiteY78" fmla="*/ 1081146 h 1437300"/>
              <a:gd name="connsiteX79" fmla="*/ 93 w 1233970"/>
              <a:gd name="connsiteY79" fmla="*/ 1135915 h 1437300"/>
              <a:gd name="connsiteX80" fmla="*/ 9619 w 1233970"/>
              <a:gd name="connsiteY80" fmla="*/ 1202590 h 1437300"/>
              <a:gd name="connsiteX81" fmla="*/ 73912 w 1233970"/>
              <a:gd name="connsiteY81" fmla="*/ 1250215 h 1437300"/>
              <a:gd name="connsiteX82" fmla="*/ 135824 w 1233970"/>
              <a:gd name="connsiteY82" fmla="*/ 1276409 h 1437300"/>
              <a:gd name="connsiteX83" fmla="*/ 221549 w 1233970"/>
              <a:gd name="connsiteY83" fmla="*/ 1285934 h 1437300"/>
              <a:gd name="connsiteX84" fmla="*/ 240599 w 1233970"/>
              <a:gd name="connsiteY84" fmla="*/ 1316890 h 1437300"/>
              <a:gd name="connsiteX85" fmla="*/ 273937 w 1233970"/>
              <a:gd name="connsiteY85" fmla="*/ 1350228 h 1437300"/>
              <a:gd name="connsiteX86" fmla="*/ 340612 w 1233970"/>
              <a:gd name="connsiteY86" fmla="*/ 1345465 h 1437300"/>
              <a:gd name="connsiteX87" fmla="*/ 364424 w 1233970"/>
              <a:gd name="connsiteY87" fmla="*/ 1350228 h 1437300"/>
              <a:gd name="connsiteX88" fmla="*/ 371568 w 1233970"/>
              <a:gd name="connsiteY88" fmla="*/ 1383565 h 1437300"/>
              <a:gd name="connsiteX89" fmla="*/ 378712 w 1233970"/>
              <a:gd name="connsiteY89" fmla="*/ 1412140 h 1437300"/>
              <a:gd name="connsiteX90" fmla="*/ 378712 w 1233970"/>
              <a:gd name="connsiteY90" fmla="*/ 1435953 h 1437300"/>
              <a:gd name="connsiteX0" fmla="*/ 378712 w 1233970"/>
              <a:gd name="connsiteY0" fmla="*/ 1435953 h 1437300"/>
              <a:gd name="connsiteX1" fmla="*/ 409668 w 1233970"/>
              <a:gd name="connsiteY1" fmla="*/ 1431190 h 1437300"/>
              <a:gd name="connsiteX2" fmla="*/ 445387 w 1233970"/>
              <a:gd name="connsiteY2" fmla="*/ 1404996 h 1437300"/>
              <a:gd name="connsiteX3" fmla="*/ 497774 w 1233970"/>
              <a:gd name="connsiteY3" fmla="*/ 1376422 h 1437300"/>
              <a:gd name="connsiteX4" fmla="*/ 547780 w 1233970"/>
              <a:gd name="connsiteY4" fmla="*/ 1364515 h 1437300"/>
              <a:gd name="connsiteX5" fmla="*/ 604931 w 1233970"/>
              <a:gd name="connsiteY5" fmla="*/ 1328797 h 1437300"/>
              <a:gd name="connsiteX6" fmla="*/ 664462 w 1233970"/>
              <a:gd name="connsiteY6" fmla="*/ 1328796 h 1437300"/>
              <a:gd name="connsiteX7" fmla="*/ 643030 w 1233970"/>
              <a:gd name="connsiteY7" fmla="*/ 1295459 h 1437300"/>
              <a:gd name="connsiteX8" fmla="*/ 614456 w 1233970"/>
              <a:gd name="connsiteY8" fmla="*/ 1266884 h 1437300"/>
              <a:gd name="connsiteX9" fmla="*/ 678748 w 1233970"/>
              <a:gd name="connsiteY9" fmla="*/ 1271647 h 1437300"/>
              <a:gd name="connsiteX10" fmla="*/ 671605 w 1233970"/>
              <a:gd name="connsiteY10" fmla="*/ 1300221 h 1437300"/>
              <a:gd name="connsiteX11" fmla="*/ 690655 w 1233970"/>
              <a:gd name="connsiteY11" fmla="*/ 1312128 h 1437300"/>
              <a:gd name="connsiteX12" fmla="*/ 750186 w 1233970"/>
              <a:gd name="connsiteY12" fmla="*/ 1316890 h 1437300"/>
              <a:gd name="connsiteX13" fmla="*/ 824005 w 1233970"/>
              <a:gd name="connsiteY13" fmla="*/ 1326415 h 1437300"/>
              <a:gd name="connsiteX14" fmla="*/ 888300 w 1233970"/>
              <a:gd name="connsiteY14" fmla="*/ 1331178 h 1437300"/>
              <a:gd name="connsiteX15" fmla="*/ 935924 w 1233970"/>
              <a:gd name="connsiteY15" fmla="*/ 1333559 h 1437300"/>
              <a:gd name="connsiteX16" fmla="*/ 950212 w 1233970"/>
              <a:gd name="connsiteY16" fmla="*/ 1312127 h 1437300"/>
              <a:gd name="connsiteX17" fmla="*/ 985930 w 1233970"/>
              <a:gd name="connsiteY17" fmla="*/ 1290696 h 1437300"/>
              <a:gd name="connsiteX18" fmla="*/ 1016886 w 1233970"/>
              <a:gd name="connsiteY18" fmla="*/ 1259740 h 1437300"/>
              <a:gd name="connsiteX19" fmla="*/ 1033555 w 1233970"/>
              <a:gd name="connsiteY19" fmla="*/ 1216878 h 1437300"/>
              <a:gd name="connsiteX20" fmla="*/ 1059749 w 1233970"/>
              <a:gd name="connsiteY20" fmla="*/ 1150203 h 1437300"/>
              <a:gd name="connsiteX21" fmla="*/ 1066893 w 1233970"/>
              <a:gd name="connsiteY21" fmla="*/ 1121628 h 1437300"/>
              <a:gd name="connsiteX22" fmla="*/ 995455 w 1233970"/>
              <a:gd name="connsiteY22" fmla="*/ 1135915 h 1437300"/>
              <a:gd name="connsiteX23" fmla="*/ 1016887 w 1233970"/>
              <a:gd name="connsiteY23" fmla="*/ 1085909 h 1437300"/>
              <a:gd name="connsiteX24" fmla="*/ 1031174 w 1233970"/>
              <a:gd name="connsiteY24" fmla="*/ 1028759 h 1437300"/>
              <a:gd name="connsiteX25" fmla="*/ 1059748 w 1233970"/>
              <a:gd name="connsiteY25" fmla="*/ 971609 h 1437300"/>
              <a:gd name="connsiteX26" fmla="*/ 1116899 w 1233970"/>
              <a:gd name="connsiteY26" fmla="*/ 923984 h 1437300"/>
              <a:gd name="connsiteX27" fmla="*/ 1171668 w 1233970"/>
              <a:gd name="connsiteY27" fmla="*/ 859690 h 1437300"/>
              <a:gd name="connsiteX28" fmla="*/ 1205008 w 1233970"/>
              <a:gd name="connsiteY28" fmla="*/ 839361 h 1437300"/>
              <a:gd name="connsiteX29" fmla="*/ 1233580 w 1233970"/>
              <a:gd name="connsiteY29" fmla="*/ 831115 h 1437300"/>
              <a:gd name="connsiteX30" fmla="*/ 1183573 w 1233970"/>
              <a:gd name="connsiteY30" fmla="*/ 778728 h 1437300"/>
              <a:gd name="connsiteX31" fmla="*/ 1131187 w 1233970"/>
              <a:gd name="connsiteY31" fmla="*/ 745390 h 1437300"/>
              <a:gd name="connsiteX32" fmla="*/ 1085943 w 1233970"/>
              <a:gd name="connsiteY32" fmla="*/ 662046 h 1437300"/>
              <a:gd name="connsiteX33" fmla="*/ 1062130 w 1233970"/>
              <a:gd name="connsiteY33" fmla="*/ 609659 h 1437300"/>
              <a:gd name="connsiteX34" fmla="*/ 1028793 w 1233970"/>
              <a:gd name="connsiteY34" fmla="*/ 535840 h 1437300"/>
              <a:gd name="connsiteX35" fmla="*/ 990693 w 1233970"/>
              <a:gd name="connsiteY35" fmla="*/ 452496 h 1437300"/>
              <a:gd name="connsiteX36" fmla="*/ 966880 w 1233970"/>
              <a:gd name="connsiteY36" fmla="*/ 397728 h 1437300"/>
              <a:gd name="connsiteX37" fmla="*/ 945450 w 1233970"/>
              <a:gd name="connsiteY37" fmla="*/ 333434 h 1437300"/>
              <a:gd name="connsiteX38" fmla="*/ 924018 w 1233970"/>
              <a:gd name="connsiteY38" fmla="*/ 242946 h 1437300"/>
              <a:gd name="connsiteX39" fmla="*/ 897824 w 1233970"/>
              <a:gd name="connsiteY39" fmla="*/ 161985 h 1437300"/>
              <a:gd name="connsiteX40" fmla="*/ 869249 w 1233970"/>
              <a:gd name="connsiteY40" fmla="*/ 88166 h 1437300"/>
              <a:gd name="connsiteX41" fmla="*/ 821624 w 1233970"/>
              <a:gd name="connsiteY41" fmla="*/ 58 h 1437300"/>
              <a:gd name="connsiteX42" fmla="*/ 850199 w 1233970"/>
              <a:gd name="connsiteY42" fmla="*/ 84506 h 1437300"/>
              <a:gd name="connsiteX43" fmla="*/ 859724 w 1233970"/>
              <a:gd name="connsiteY43" fmla="*/ 148800 h 1437300"/>
              <a:gd name="connsiteX44" fmla="*/ 845437 w 1233970"/>
              <a:gd name="connsiteY44" fmla="*/ 207228 h 1437300"/>
              <a:gd name="connsiteX45" fmla="*/ 809718 w 1233970"/>
              <a:gd name="connsiteY45" fmla="*/ 297715 h 1437300"/>
              <a:gd name="connsiteX46" fmla="*/ 795430 w 1233970"/>
              <a:gd name="connsiteY46" fmla="*/ 354865 h 1437300"/>
              <a:gd name="connsiteX47" fmla="*/ 778762 w 1233970"/>
              <a:gd name="connsiteY47" fmla="*/ 395346 h 1437300"/>
              <a:gd name="connsiteX48" fmla="*/ 752568 w 1233970"/>
              <a:gd name="connsiteY48" fmla="*/ 445353 h 1437300"/>
              <a:gd name="connsiteX49" fmla="*/ 759712 w 1233970"/>
              <a:gd name="connsiteY49" fmla="*/ 481071 h 1437300"/>
              <a:gd name="connsiteX50" fmla="*/ 731136 w 1233970"/>
              <a:gd name="connsiteY50" fmla="*/ 483453 h 1437300"/>
              <a:gd name="connsiteX51" fmla="*/ 685893 w 1233970"/>
              <a:gd name="connsiteY51" fmla="*/ 519171 h 1437300"/>
              <a:gd name="connsiteX52" fmla="*/ 640649 w 1233970"/>
              <a:gd name="connsiteY52" fmla="*/ 562034 h 1437300"/>
              <a:gd name="connsiteX53" fmla="*/ 578737 w 1233970"/>
              <a:gd name="connsiteY53" fmla="*/ 609659 h 1437300"/>
              <a:gd name="connsiteX54" fmla="*/ 514443 w 1233970"/>
              <a:gd name="connsiteY54" fmla="*/ 662046 h 1437300"/>
              <a:gd name="connsiteX55" fmla="*/ 488249 w 1233970"/>
              <a:gd name="connsiteY55" fmla="*/ 697766 h 1437300"/>
              <a:gd name="connsiteX56" fmla="*/ 495393 w 1233970"/>
              <a:gd name="connsiteY56" fmla="*/ 821590 h 1437300"/>
              <a:gd name="connsiteX57" fmla="*/ 497774 w 1233970"/>
              <a:gd name="connsiteY57" fmla="*/ 878740 h 1437300"/>
              <a:gd name="connsiteX58" fmla="*/ 476345 w 1233970"/>
              <a:gd name="connsiteY58" fmla="*/ 889368 h 1437300"/>
              <a:gd name="connsiteX59" fmla="*/ 445387 w 1233970"/>
              <a:gd name="connsiteY59" fmla="*/ 878740 h 1437300"/>
              <a:gd name="connsiteX60" fmla="*/ 450150 w 1233970"/>
              <a:gd name="connsiteY60" fmla="*/ 847784 h 1437300"/>
              <a:gd name="connsiteX61" fmla="*/ 419193 w 1233970"/>
              <a:gd name="connsiteY61" fmla="*/ 854928 h 1437300"/>
              <a:gd name="connsiteX62" fmla="*/ 366805 w 1233970"/>
              <a:gd name="connsiteY62" fmla="*/ 902553 h 1437300"/>
              <a:gd name="connsiteX63" fmla="*/ 369187 w 1233970"/>
              <a:gd name="connsiteY63" fmla="*/ 938271 h 1437300"/>
              <a:gd name="connsiteX64" fmla="*/ 388237 w 1233970"/>
              <a:gd name="connsiteY64" fmla="*/ 966846 h 1437300"/>
              <a:gd name="connsiteX65" fmla="*/ 402526 w 1233970"/>
              <a:gd name="connsiteY65" fmla="*/ 1010811 h 1437300"/>
              <a:gd name="connsiteX66" fmla="*/ 402524 w 1233970"/>
              <a:gd name="connsiteY66" fmla="*/ 1040665 h 1437300"/>
              <a:gd name="connsiteX67" fmla="*/ 381093 w 1233970"/>
              <a:gd name="connsiteY67" fmla="*/ 1031140 h 1437300"/>
              <a:gd name="connsiteX68" fmla="*/ 354900 w 1233970"/>
              <a:gd name="connsiteY68" fmla="*/ 1002565 h 1437300"/>
              <a:gd name="connsiteX69" fmla="*/ 304893 w 1233970"/>
              <a:gd name="connsiteY69" fmla="*/ 1007328 h 1437300"/>
              <a:gd name="connsiteX70" fmla="*/ 292987 w 1233970"/>
              <a:gd name="connsiteY70" fmla="*/ 1019234 h 1437300"/>
              <a:gd name="connsiteX71" fmla="*/ 283462 w 1233970"/>
              <a:gd name="connsiteY71" fmla="*/ 1057334 h 1437300"/>
              <a:gd name="connsiteX72" fmla="*/ 257268 w 1233970"/>
              <a:gd name="connsiteY72" fmla="*/ 1052571 h 1437300"/>
              <a:gd name="connsiteX73" fmla="*/ 233455 w 1233970"/>
              <a:gd name="connsiteY73" fmla="*/ 1023996 h 1437300"/>
              <a:gd name="connsiteX74" fmla="*/ 204880 w 1233970"/>
              <a:gd name="connsiteY74" fmla="*/ 1007328 h 1437300"/>
              <a:gd name="connsiteX75" fmla="*/ 164399 w 1233970"/>
              <a:gd name="connsiteY75" fmla="*/ 1000184 h 1437300"/>
              <a:gd name="connsiteX76" fmla="*/ 109630 w 1233970"/>
              <a:gd name="connsiteY76" fmla="*/ 978753 h 1437300"/>
              <a:gd name="connsiteX77" fmla="*/ 57243 w 1233970"/>
              <a:gd name="connsiteY77" fmla="*/ 985896 h 1437300"/>
              <a:gd name="connsiteX78" fmla="*/ 14380 w 1233970"/>
              <a:gd name="connsiteY78" fmla="*/ 1033521 h 1437300"/>
              <a:gd name="connsiteX79" fmla="*/ 7237 w 1233970"/>
              <a:gd name="connsiteY79" fmla="*/ 1081146 h 1437300"/>
              <a:gd name="connsiteX80" fmla="*/ 93 w 1233970"/>
              <a:gd name="connsiteY80" fmla="*/ 1135915 h 1437300"/>
              <a:gd name="connsiteX81" fmla="*/ 9619 w 1233970"/>
              <a:gd name="connsiteY81" fmla="*/ 1202590 h 1437300"/>
              <a:gd name="connsiteX82" fmla="*/ 73912 w 1233970"/>
              <a:gd name="connsiteY82" fmla="*/ 1250215 h 1437300"/>
              <a:gd name="connsiteX83" fmla="*/ 135824 w 1233970"/>
              <a:gd name="connsiteY83" fmla="*/ 1276409 h 1437300"/>
              <a:gd name="connsiteX84" fmla="*/ 221549 w 1233970"/>
              <a:gd name="connsiteY84" fmla="*/ 1285934 h 1437300"/>
              <a:gd name="connsiteX85" fmla="*/ 240599 w 1233970"/>
              <a:gd name="connsiteY85" fmla="*/ 1316890 h 1437300"/>
              <a:gd name="connsiteX86" fmla="*/ 273937 w 1233970"/>
              <a:gd name="connsiteY86" fmla="*/ 1350228 h 1437300"/>
              <a:gd name="connsiteX87" fmla="*/ 340612 w 1233970"/>
              <a:gd name="connsiteY87" fmla="*/ 1345465 h 1437300"/>
              <a:gd name="connsiteX88" fmla="*/ 364424 w 1233970"/>
              <a:gd name="connsiteY88" fmla="*/ 1350228 h 1437300"/>
              <a:gd name="connsiteX89" fmla="*/ 371568 w 1233970"/>
              <a:gd name="connsiteY89" fmla="*/ 1383565 h 1437300"/>
              <a:gd name="connsiteX90" fmla="*/ 378712 w 1233970"/>
              <a:gd name="connsiteY90" fmla="*/ 1412140 h 1437300"/>
              <a:gd name="connsiteX91" fmla="*/ 378712 w 1233970"/>
              <a:gd name="connsiteY91" fmla="*/ 1435953 h 1437300"/>
              <a:gd name="connsiteX0" fmla="*/ 378712 w 1233970"/>
              <a:gd name="connsiteY0" fmla="*/ 1435953 h 1437300"/>
              <a:gd name="connsiteX1" fmla="*/ 409668 w 1233970"/>
              <a:gd name="connsiteY1" fmla="*/ 1431190 h 1437300"/>
              <a:gd name="connsiteX2" fmla="*/ 445387 w 1233970"/>
              <a:gd name="connsiteY2" fmla="*/ 1404996 h 1437300"/>
              <a:gd name="connsiteX3" fmla="*/ 497774 w 1233970"/>
              <a:gd name="connsiteY3" fmla="*/ 1376422 h 1437300"/>
              <a:gd name="connsiteX4" fmla="*/ 547780 w 1233970"/>
              <a:gd name="connsiteY4" fmla="*/ 1364515 h 1437300"/>
              <a:gd name="connsiteX5" fmla="*/ 604931 w 1233970"/>
              <a:gd name="connsiteY5" fmla="*/ 1328797 h 1437300"/>
              <a:gd name="connsiteX6" fmla="*/ 664462 w 1233970"/>
              <a:gd name="connsiteY6" fmla="*/ 1328796 h 1437300"/>
              <a:gd name="connsiteX7" fmla="*/ 643030 w 1233970"/>
              <a:gd name="connsiteY7" fmla="*/ 1295459 h 1437300"/>
              <a:gd name="connsiteX8" fmla="*/ 614456 w 1233970"/>
              <a:gd name="connsiteY8" fmla="*/ 1266884 h 1437300"/>
              <a:gd name="connsiteX9" fmla="*/ 678748 w 1233970"/>
              <a:gd name="connsiteY9" fmla="*/ 1271647 h 1437300"/>
              <a:gd name="connsiteX10" fmla="*/ 671605 w 1233970"/>
              <a:gd name="connsiteY10" fmla="*/ 1300221 h 1437300"/>
              <a:gd name="connsiteX11" fmla="*/ 690655 w 1233970"/>
              <a:gd name="connsiteY11" fmla="*/ 1312128 h 1437300"/>
              <a:gd name="connsiteX12" fmla="*/ 750186 w 1233970"/>
              <a:gd name="connsiteY12" fmla="*/ 1316890 h 1437300"/>
              <a:gd name="connsiteX13" fmla="*/ 824005 w 1233970"/>
              <a:gd name="connsiteY13" fmla="*/ 1326415 h 1437300"/>
              <a:gd name="connsiteX14" fmla="*/ 888300 w 1233970"/>
              <a:gd name="connsiteY14" fmla="*/ 1331178 h 1437300"/>
              <a:gd name="connsiteX15" fmla="*/ 935924 w 1233970"/>
              <a:gd name="connsiteY15" fmla="*/ 1333559 h 1437300"/>
              <a:gd name="connsiteX16" fmla="*/ 950212 w 1233970"/>
              <a:gd name="connsiteY16" fmla="*/ 1312127 h 1437300"/>
              <a:gd name="connsiteX17" fmla="*/ 985930 w 1233970"/>
              <a:gd name="connsiteY17" fmla="*/ 1290696 h 1437300"/>
              <a:gd name="connsiteX18" fmla="*/ 1016886 w 1233970"/>
              <a:gd name="connsiteY18" fmla="*/ 1259740 h 1437300"/>
              <a:gd name="connsiteX19" fmla="*/ 1033555 w 1233970"/>
              <a:gd name="connsiteY19" fmla="*/ 1216878 h 1437300"/>
              <a:gd name="connsiteX20" fmla="*/ 1059749 w 1233970"/>
              <a:gd name="connsiteY20" fmla="*/ 1150203 h 1437300"/>
              <a:gd name="connsiteX21" fmla="*/ 1066893 w 1233970"/>
              <a:gd name="connsiteY21" fmla="*/ 1121628 h 1437300"/>
              <a:gd name="connsiteX22" fmla="*/ 995455 w 1233970"/>
              <a:gd name="connsiteY22" fmla="*/ 1135915 h 1437300"/>
              <a:gd name="connsiteX23" fmla="*/ 1016887 w 1233970"/>
              <a:gd name="connsiteY23" fmla="*/ 1085909 h 1437300"/>
              <a:gd name="connsiteX24" fmla="*/ 1031174 w 1233970"/>
              <a:gd name="connsiteY24" fmla="*/ 1028759 h 1437300"/>
              <a:gd name="connsiteX25" fmla="*/ 1059748 w 1233970"/>
              <a:gd name="connsiteY25" fmla="*/ 971609 h 1437300"/>
              <a:gd name="connsiteX26" fmla="*/ 1116899 w 1233970"/>
              <a:gd name="connsiteY26" fmla="*/ 923984 h 1437300"/>
              <a:gd name="connsiteX27" fmla="*/ 1171668 w 1233970"/>
              <a:gd name="connsiteY27" fmla="*/ 859690 h 1437300"/>
              <a:gd name="connsiteX28" fmla="*/ 1205008 w 1233970"/>
              <a:gd name="connsiteY28" fmla="*/ 839361 h 1437300"/>
              <a:gd name="connsiteX29" fmla="*/ 1233580 w 1233970"/>
              <a:gd name="connsiteY29" fmla="*/ 831115 h 1437300"/>
              <a:gd name="connsiteX30" fmla="*/ 1183573 w 1233970"/>
              <a:gd name="connsiteY30" fmla="*/ 778728 h 1437300"/>
              <a:gd name="connsiteX31" fmla="*/ 1131187 w 1233970"/>
              <a:gd name="connsiteY31" fmla="*/ 745390 h 1437300"/>
              <a:gd name="connsiteX32" fmla="*/ 1085943 w 1233970"/>
              <a:gd name="connsiteY32" fmla="*/ 662046 h 1437300"/>
              <a:gd name="connsiteX33" fmla="*/ 1062130 w 1233970"/>
              <a:gd name="connsiteY33" fmla="*/ 609659 h 1437300"/>
              <a:gd name="connsiteX34" fmla="*/ 1028793 w 1233970"/>
              <a:gd name="connsiteY34" fmla="*/ 535840 h 1437300"/>
              <a:gd name="connsiteX35" fmla="*/ 990693 w 1233970"/>
              <a:gd name="connsiteY35" fmla="*/ 452496 h 1437300"/>
              <a:gd name="connsiteX36" fmla="*/ 966880 w 1233970"/>
              <a:gd name="connsiteY36" fmla="*/ 397728 h 1437300"/>
              <a:gd name="connsiteX37" fmla="*/ 945450 w 1233970"/>
              <a:gd name="connsiteY37" fmla="*/ 333434 h 1437300"/>
              <a:gd name="connsiteX38" fmla="*/ 924018 w 1233970"/>
              <a:gd name="connsiteY38" fmla="*/ 242946 h 1437300"/>
              <a:gd name="connsiteX39" fmla="*/ 897824 w 1233970"/>
              <a:gd name="connsiteY39" fmla="*/ 161985 h 1437300"/>
              <a:gd name="connsiteX40" fmla="*/ 869249 w 1233970"/>
              <a:gd name="connsiteY40" fmla="*/ 88166 h 1437300"/>
              <a:gd name="connsiteX41" fmla="*/ 821624 w 1233970"/>
              <a:gd name="connsiteY41" fmla="*/ 58 h 1437300"/>
              <a:gd name="connsiteX42" fmla="*/ 850199 w 1233970"/>
              <a:gd name="connsiteY42" fmla="*/ 84506 h 1437300"/>
              <a:gd name="connsiteX43" fmla="*/ 859724 w 1233970"/>
              <a:gd name="connsiteY43" fmla="*/ 148800 h 1437300"/>
              <a:gd name="connsiteX44" fmla="*/ 845437 w 1233970"/>
              <a:gd name="connsiteY44" fmla="*/ 207228 h 1437300"/>
              <a:gd name="connsiteX45" fmla="*/ 809718 w 1233970"/>
              <a:gd name="connsiteY45" fmla="*/ 297715 h 1437300"/>
              <a:gd name="connsiteX46" fmla="*/ 795430 w 1233970"/>
              <a:gd name="connsiteY46" fmla="*/ 354865 h 1437300"/>
              <a:gd name="connsiteX47" fmla="*/ 778762 w 1233970"/>
              <a:gd name="connsiteY47" fmla="*/ 395346 h 1437300"/>
              <a:gd name="connsiteX48" fmla="*/ 752568 w 1233970"/>
              <a:gd name="connsiteY48" fmla="*/ 445353 h 1437300"/>
              <a:gd name="connsiteX49" fmla="*/ 759712 w 1233970"/>
              <a:gd name="connsiteY49" fmla="*/ 481071 h 1437300"/>
              <a:gd name="connsiteX50" fmla="*/ 731136 w 1233970"/>
              <a:gd name="connsiteY50" fmla="*/ 483453 h 1437300"/>
              <a:gd name="connsiteX51" fmla="*/ 685893 w 1233970"/>
              <a:gd name="connsiteY51" fmla="*/ 519171 h 1437300"/>
              <a:gd name="connsiteX52" fmla="*/ 640649 w 1233970"/>
              <a:gd name="connsiteY52" fmla="*/ 562034 h 1437300"/>
              <a:gd name="connsiteX53" fmla="*/ 578737 w 1233970"/>
              <a:gd name="connsiteY53" fmla="*/ 609659 h 1437300"/>
              <a:gd name="connsiteX54" fmla="*/ 514443 w 1233970"/>
              <a:gd name="connsiteY54" fmla="*/ 662046 h 1437300"/>
              <a:gd name="connsiteX55" fmla="*/ 488249 w 1233970"/>
              <a:gd name="connsiteY55" fmla="*/ 697766 h 1437300"/>
              <a:gd name="connsiteX56" fmla="*/ 495393 w 1233970"/>
              <a:gd name="connsiteY56" fmla="*/ 821590 h 1437300"/>
              <a:gd name="connsiteX57" fmla="*/ 497774 w 1233970"/>
              <a:gd name="connsiteY57" fmla="*/ 878740 h 1437300"/>
              <a:gd name="connsiteX58" fmla="*/ 481107 w 1233970"/>
              <a:gd name="connsiteY58" fmla="*/ 877461 h 1437300"/>
              <a:gd name="connsiteX59" fmla="*/ 445387 w 1233970"/>
              <a:gd name="connsiteY59" fmla="*/ 878740 h 1437300"/>
              <a:gd name="connsiteX60" fmla="*/ 450150 w 1233970"/>
              <a:gd name="connsiteY60" fmla="*/ 847784 h 1437300"/>
              <a:gd name="connsiteX61" fmla="*/ 419193 w 1233970"/>
              <a:gd name="connsiteY61" fmla="*/ 854928 h 1437300"/>
              <a:gd name="connsiteX62" fmla="*/ 366805 w 1233970"/>
              <a:gd name="connsiteY62" fmla="*/ 902553 h 1437300"/>
              <a:gd name="connsiteX63" fmla="*/ 369187 w 1233970"/>
              <a:gd name="connsiteY63" fmla="*/ 938271 h 1437300"/>
              <a:gd name="connsiteX64" fmla="*/ 388237 w 1233970"/>
              <a:gd name="connsiteY64" fmla="*/ 966846 h 1437300"/>
              <a:gd name="connsiteX65" fmla="*/ 402526 w 1233970"/>
              <a:gd name="connsiteY65" fmla="*/ 1010811 h 1437300"/>
              <a:gd name="connsiteX66" fmla="*/ 402524 w 1233970"/>
              <a:gd name="connsiteY66" fmla="*/ 1040665 h 1437300"/>
              <a:gd name="connsiteX67" fmla="*/ 381093 w 1233970"/>
              <a:gd name="connsiteY67" fmla="*/ 1031140 h 1437300"/>
              <a:gd name="connsiteX68" fmla="*/ 354900 w 1233970"/>
              <a:gd name="connsiteY68" fmla="*/ 1002565 h 1437300"/>
              <a:gd name="connsiteX69" fmla="*/ 304893 w 1233970"/>
              <a:gd name="connsiteY69" fmla="*/ 1007328 h 1437300"/>
              <a:gd name="connsiteX70" fmla="*/ 292987 w 1233970"/>
              <a:gd name="connsiteY70" fmla="*/ 1019234 h 1437300"/>
              <a:gd name="connsiteX71" fmla="*/ 283462 w 1233970"/>
              <a:gd name="connsiteY71" fmla="*/ 1057334 h 1437300"/>
              <a:gd name="connsiteX72" fmla="*/ 257268 w 1233970"/>
              <a:gd name="connsiteY72" fmla="*/ 1052571 h 1437300"/>
              <a:gd name="connsiteX73" fmla="*/ 233455 w 1233970"/>
              <a:gd name="connsiteY73" fmla="*/ 1023996 h 1437300"/>
              <a:gd name="connsiteX74" fmla="*/ 204880 w 1233970"/>
              <a:gd name="connsiteY74" fmla="*/ 1007328 h 1437300"/>
              <a:gd name="connsiteX75" fmla="*/ 164399 w 1233970"/>
              <a:gd name="connsiteY75" fmla="*/ 1000184 h 1437300"/>
              <a:gd name="connsiteX76" fmla="*/ 109630 w 1233970"/>
              <a:gd name="connsiteY76" fmla="*/ 978753 h 1437300"/>
              <a:gd name="connsiteX77" fmla="*/ 57243 w 1233970"/>
              <a:gd name="connsiteY77" fmla="*/ 985896 h 1437300"/>
              <a:gd name="connsiteX78" fmla="*/ 14380 w 1233970"/>
              <a:gd name="connsiteY78" fmla="*/ 1033521 h 1437300"/>
              <a:gd name="connsiteX79" fmla="*/ 7237 w 1233970"/>
              <a:gd name="connsiteY79" fmla="*/ 1081146 h 1437300"/>
              <a:gd name="connsiteX80" fmla="*/ 93 w 1233970"/>
              <a:gd name="connsiteY80" fmla="*/ 1135915 h 1437300"/>
              <a:gd name="connsiteX81" fmla="*/ 9619 w 1233970"/>
              <a:gd name="connsiteY81" fmla="*/ 1202590 h 1437300"/>
              <a:gd name="connsiteX82" fmla="*/ 73912 w 1233970"/>
              <a:gd name="connsiteY82" fmla="*/ 1250215 h 1437300"/>
              <a:gd name="connsiteX83" fmla="*/ 135824 w 1233970"/>
              <a:gd name="connsiteY83" fmla="*/ 1276409 h 1437300"/>
              <a:gd name="connsiteX84" fmla="*/ 221549 w 1233970"/>
              <a:gd name="connsiteY84" fmla="*/ 1285934 h 1437300"/>
              <a:gd name="connsiteX85" fmla="*/ 240599 w 1233970"/>
              <a:gd name="connsiteY85" fmla="*/ 1316890 h 1437300"/>
              <a:gd name="connsiteX86" fmla="*/ 273937 w 1233970"/>
              <a:gd name="connsiteY86" fmla="*/ 1350228 h 1437300"/>
              <a:gd name="connsiteX87" fmla="*/ 340612 w 1233970"/>
              <a:gd name="connsiteY87" fmla="*/ 1345465 h 1437300"/>
              <a:gd name="connsiteX88" fmla="*/ 364424 w 1233970"/>
              <a:gd name="connsiteY88" fmla="*/ 1350228 h 1437300"/>
              <a:gd name="connsiteX89" fmla="*/ 371568 w 1233970"/>
              <a:gd name="connsiteY89" fmla="*/ 1383565 h 1437300"/>
              <a:gd name="connsiteX90" fmla="*/ 378712 w 1233970"/>
              <a:gd name="connsiteY90" fmla="*/ 1412140 h 1437300"/>
              <a:gd name="connsiteX91" fmla="*/ 378712 w 1233970"/>
              <a:gd name="connsiteY91" fmla="*/ 1435953 h 1437300"/>
              <a:gd name="connsiteX0" fmla="*/ 378712 w 1233970"/>
              <a:gd name="connsiteY0" fmla="*/ 1435953 h 1437300"/>
              <a:gd name="connsiteX1" fmla="*/ 409668 w 1233970"/>
              <a:gd name="connsiteY1" fmla="*/ 1431190 h 1437300"/>
              <a:gd name="connsiteX2" fmla="*/ 445387 w 1233970"/>
              <a:gd name="connsiteY2" fmla="*/ 1404996 h 1437300"/>
              <a:gd name="connsiteX3" fmla="*/ 497774 w 1233970"/>
              <a:gd name="connsiteY3" fmla="*/ 1376422 h 1437300"/>
              <a:gd name="connsiteX4" fmla="*/ 547780 w 1233970"/>
              <a:gd name="connsiteY4" fmla="*/ 1364515 h 1437300"/>
              <a:gd name="connsiteX5" fmla="*/ 604931 w 1233970"/>
              <a:gd name="connsiteY5" fmla="*/ 1328797 h 1437300"/>
              <a:gd name="connsiteX6" fmla="*/ 664462 w 1233970"/>
              <a:gd name="connsiteY6" fmla="*/ 1328796 h 1437300"/>
              <a:gd name="connsiteX7" fmla="*/ 643030 w 1233970"/>
              <a:gd name="connsiteY7" fmla="*/ 1295459 h 1437300"/>
              <a:gd name="connsiteX8" fmla="*/ 614456 w 1233970"/>
              <a:gd name="connsiteY8" fmla="*/ 1266884 h 1437300"/>
              <a:gd name="connsiteX9" fmla="*/ 678748 w 1233970"/>
              <a:gd name="connsiteY9" fmla="*/ 1271647 h 1437300"/>
              <a:gd name="connsiteX10" fmla="*/ 671605 w 1233970"/>
              <a:gd name="connsiteY10" fmla="*/ 1300221 h 1437300"/>
              <a:gd name="connsiteX11" fmla="*/ 690655 w 1233970"/>
              <a:gd name="connsiteY11" fmla="*/ 1312128 h 1437300"/>
              <a:gd name="connsiteX12" fmla="*/ 750186 w 1233970"/>
              <a:gd name="connsiteY12" fmla="*/ 1316890 h 1437300"/>
              <a:gd name="connsiteX13" fmla="*/ 824005 w 1233970"/>
              <a:gd name="connsiteY13" fmla="*/ 1326415 h 1437300"/>
              <a:gd name="connsiteX14" fmla="*/ 888300 w 1233970"/>
              <a:gd name="connsiteY14" fmla="*/ 1331178 h 1437300"/>
              <a:gd name="connsiteX15" fmla="*/ 935924 w 1233970"/>
              <a:gd name="connsiteY15" fmla="*/ 1333559 h 1437300"/>
              <a:gd name="connsiteX16" fmla="*/ 950212 w 1233970"/>
              <a:gd name="connsiteY16" fmla="*/ 1312127 h 1437300"/>
              <a:gd name="connsiteX17" fmla="*/ 985930 w 1233970"/>
              <a:gd name="connsiteY17" fmla="*/ 1290696 h 1437300"/>
              <a:gd name="connsiteX18" fmla="*/ 1016886 w 1233970"/>
              <a:gd name="connsiteY18" fmla="*/ 1259740 h 1437300"/>
              <a:gd name="connsiteX19" fmla="*/ 1033555 w 1233970"/>
              <a:gd name="connsiteY19" fmla="*/ 1216878 h 1437300"/>
              <a:gd name="connsiteX20" fmla="*/ 1059749 w 1233970"/>
              <a:gd name="connsiteY20" fmla="*/ 1150203 h 1437300"/>
              <a:gd name="connsiteX21" fmla="*/ 1066893 w 1233970"/>
              <a:gd name="connsiteY21" fmla="*/ 1121628 h 1437300"/>
              <a:gd name="connsiteX22" fmla="*/ 995455 w 1233970"/>
              <a:gd name="connsiteY22" fmla="*/ 1135915 h 1437300"/>
              <a:gd name="connsiteX23" fmla="*/ 1016887 w 1233970"/>
              <a:gd name="connsiteY23" fmla="*/ 1085909 h 1437300"/>
              <a:gd name="connsiteX24" fmla="*/ 1031174 w 1233970"/>
              <a:gd name="connsiteY24" fmla="*/ 1028759 h 1437300"/>
              <a:gd name="connsiteX25" fmla="*/ 1059748 w 1233970"/>
              <a:gd name="connsiteY25" fmla="*/ 971609 h 1437300"/>
              <a:gd name="connsiteX26" fmla="*/ 1116899 w 1233970"/>
              <a:gd name="connsiteY26" fmla="*/ 923984 h 1437300"/>
              <a:gd name="connsiteX27" fmla="*/ 1171668 w 1233970"/>
              <a:gd name="connsiteY27" fmla="*/ 859690 h 1437300"/>
              <a:gd name="connsiteX28" fmla="*/ 1205008 w 1233970"/>
              <a:gd name="connsiteY28" fmla="*/ 839361 h 1437300"/>
              <a:gd name="connsiteX29" fmla="*/ 1233580 w 1233970"/>
              <a:gd name="connsiteY29" fmla="*/ 831115 h 1437300"/>
              <a:gd name="connsiteX30" fmla="*/ 1183573 w 1233970"/>
              <a:gd name="connsiteY30" fmla="*/ 778728 h 1437300"/>
              <a:gd name="connsiteX31" fmla="*/ 1131187 w 1233970"/>
              <a:gd name="connsiteY31" fmla="*/ 745390 h 1437300"/>
              <a:gd name="connsiteX32" fmla="*/ 1085943 w 1233970"/>
              <a:gd name="connsiteY32" fmla="*/ 662046 h 1437300"/>
              <a:gd name="connsiteX33" fmla="*/ 1062130 w 1233970"/>
              <a:gd name="connsiteY33" fmla="*/ 609659 h 1437300"/>
              <a:gd name="connsiteX34" fmla="*/ 1028793 w 1233970"/>
              <a:gd name="connsiteY34" fmla="*/ 535840 h 1437300"/>
              <a:gd name="connsiteX35" fmla="*/ 990693 w 1233970"/>
              <a:gd name="connsiteY35" fmla="*/ 452496 h 1437300"/>
              <a:gd name="connsiteX36" fmla="*/ 966880 w 1233970"/>
              <a:gd name="connsiteY36" fmla="*/ 397728 h 1437300"/>
              <a:gd name="connsiteX37" fmla="*/ 945450 w 1233970"/>
              <a:gd name="connsiteY37" fmla="*/ 333434 h 1437300"/>
              <a:gd name="connsiteX38" fmla="*/ 924018 w 1233970"/>
              <a:gd name="connsiteY38" fmla="*/ 242946 h 1437300"/>
              <a:gd name="connsiteX39" fmla="*/ 897824 w 1233970"/>
              <a:gd name="connsiteY39" fmla="*/ 161985 h 1437300"/>
              <a:gd name="connsiteX40" fmla="*/ 869249 w 1233970"/>
              <a:gd name="connsiteY40" fmla="*/ 88166 h 1437300"/>
              <a:gd name="connsiteX41" fmla="*/ 821624 w 1233970"/>
              <a:gd name="connsiteY41" fmla="*/ 58 h 1437300"/>
              <a:gd name="connsiteX42" fmla="*/ 850199 w 1233970"/>
              <a:gd name="connsiteY42" fmla="*/ 84506 h 1437300"/>
              <a:gd name="connsiteX43" fmla="*/ 859724 w 1233970"/>
              <a:gd name="connsiteY43" fmla="*/ 148800 h 1437300"/>
              <a:gd name="connsiteX44" fmla="*/ 845437 w 1233970"/>
              <a:gd name="connsiteY44" fmla="*/ 207228 h 1437300"/>
              <a:gd name="connsiteX45" fmla="*/ 809718 w 1233970"/>
              <a:gd name="connsiteY45" fmla="*/ 297715 h 1437300"/>
              <a:gd name="connsiteX46" fmla="*/ 795430 w 1233970"/>
              <a:gd name="connsiteY46" fmla="*/ 354865 h 1437300"/>
              <a:gd name="connsiteX47" fmla="*/ 778762 w 1233970"/>
              <a:gd name="connsiteY47" fmla="*/ 395346 h 1437300"/>
              <a:gd name="connsiteX48" fmla="*/ 752568 w 1233970"/>
              <a:gd name="connsiteY48" fmla="*/ 445353 h 1437300"/>
              <a:gd name="connsiteX49" fmla="*/ 759712 w 1233970"/>
              <a:gd name="connsiteY49" fmla="*/ 481071 h 1437300"/>
              <a:gd name="connsiteX50" fmla="*/ 731136 w 1233970"/>
              <a:gd name="connsiteY50" fmla="*/ 483453 h 1437300"/>
              <a:gd name="connsiteX51" fmla="*/ 685893 w 1233970"/>
              <a:gd name="connsiteY51" fmla="*/ 519171 h 1437300"/>
              <a:gd name="connsiteX52" fmla="*/ 640649 w 1233970"/>
              <a:gd name="connsiteY52" fmla="*/ 562034 h 1437300"/>
              <a:gd name="connsiteX53" fmla="*/ 578737 w 1233970"/>
              <a:gd name="connsiteY53" fmla="*/ 609659 h 1437300"/>
              <a:gd name="connsiteX54" fmla="*/ 514443 w 1233970"/>
              <a:gd name="connsiteY54" fmla="*/ 662046 h 1437300"/>
              <a:gd name="connsiteX55" fmla="*/ 488249 w 1233970"/>
              <a:gd name="connsiteY55" fmla="*/ 697766 h 1437300"/>
              <a:gd name="connsiteX56" fmla="*/ 495393 w 1233970"/>
              <a:gd name="connsiteY56" fmla="*/ 821590 h 1437300"/>
              <a:gd name="connsiteX57" fmla="*/ 497774 w 1233970"/>
              <a:gd name="connsiteY57" fmla="*/ 878740 h 1437300"/>
              <a:gd name="connsiteX58" fmla="*/ 481107 w 1233970"/>
              <a:gd name="connsiteY58" fmla="*/ 877461 h 1437300"/>
              <a:gd name="connsiteX59" fmla="*/ 445387 w 1233970"/>
              <a:gd name="connsiteY59" fmla="*/ 878740 h 1437300"/>
              <a:gd name="connsiteX60" fmla="*/ 450150 w 1233970"/>
              <a:gd name="connsiteY60" fmla="*/ 847784 h 1437300"/>
              <a:gd name="connsiteX61" fmla="*/ 419193 w 1233970"/>
              <a:gd name="connsiteY61" fmla="*/ 854928 h 1437300"/>
              <a:gd name="connsiteX62" fmla="*/ 366805 w 1233970"/>
              <a:gd name="connsiteY62" fmla="*/ 902553 h 1437300"/>
              <a:gd name="connsiteX63" fmla="*/ 369187 w 1233970"/>
              <a:gd name="connsiteY63" fmla="*/ 938271 h 1437300"/>
              <a:gd name="connsiteX64" fmla="*/ 388237 w 1233970"/>
              <a:gd name="connsiteY64" fmla="*/ 966846 h 1437300"/>
              <a:gd name="connsiteX65" fmla="*/ 402526 w 1233970"/>
              <a:gd name="connsiteY65" fmla="*/ 1010811 h 1437300"/>
              <a:gd name="connsiteX66" fmla="*/ 402524 w 1233970"/>
              <a:gd name="connsiteY66" fmla="*/ 1040665 h 1437300"/>
              <a:gd name="connsiteX67" fmla="*/ 381093 w 1233970"/>
              <a:gd name="connsiteY67" fmla="*/ 1031140 h 1437300"/>
              <a:gd name="connsiteX68" fmla="*/ 354900 w 1233970"/>
              <a:gd name="connsiteY68" fmla="*/ 1002565 h 1437300"/>
              <a:gd name="connsiteX69" fmla="*/ 304893 w 1233970"/>
              <a:gd name="connsiteY69" fmla="*/ 1007328 h 1437300"/>
              <a:gd name="connsiteX70" fmla="*/ 292987 w 1233970"/>
              <a:gd name="connsiteY70" fmla="*/ 1019234 h 1437300"/>
              <a:gd name="connsiteX71" fmla="*/ 283462 w 1233970"/>
              <a:gd name="connsiteY71" fmla="*/ 1057334 h 1437300"/>
              <a:gd name="connsiteX72" fmla="*/ 257268 w 1233970"/>
              <a:gd name="connsiteY72" fmla="*/ 1052571 h 1437300"/>
              <a:gd name="connsiteX73" fmla="*/ 233455 w 1233970"/>
              <a:gd name="connsiteY73" fmla="*/ 1023996 h 1437300"/>
              <a:gd name="connsiteX74" fmla="*/ 204880 w 1233970"/>
              <a:gd name="connsiteY74" fmla="*/ 1007328 h 1437300"/>
              <a:gd name="connsiteX75" fmla="*/ 164399 w 1233970"/>
              <a:gd name="connsiteY75" fmla="*/ 1000184 h 1437300"/>
              <a:gd name="connsiteX76" fmla="*/ 109630 w 1233970"/>
              <a:gd name="connsiteY76" fmla="*/ 978753 h 1437300"/>
              <a:gd name="connsiteX77" fmla="*/ 54862 w 1233970"/>
              <a:gd name="connsiteY77" fmla="*/ 993040 h 1437300"/>
              <a:gd name="connsiteX78" fmla="*/ 14380 w 1233970"/>
              <a:gd name="connsiteY78" fmla="*/ 1033521 h 1437300"/>
              <a:gd name="connsiteX79" fmla="*/ 7237 w 1233970"/>
              <a:gd name="connsiteY79" fmla="*/ 1081146 h 1437300"/>
              <a:gd name="connsiteX80" fmla="*/ 93 w 1233970"/>
              <a:gd name="connsiteY80" fmla="*/ 1135915 h 1437300"/>
              <a:gd name="connsiteX81" fmla="*/ 9619 w 1233970"/>
              <a:gd name="connsiteY81" fmla="*/ 1202590 h 1437300"/>
              <a:gd name="connsiteX82" fmla="*/ 73912 w 1233970"/>
              <a:gd name="connsiteY82" fmla="*/ 1250215 h 1437300"/>
              <a:gd name="connsiteX83" fmla="*/ 135824 w 1233970"/>
              <a:gd name="connsiteY83" fmla="*/ 1276409 h 1437300"/>
              <a:gd name="connsiteX84" fmla="*/ 221549 w 1233970"/>
              <a:gd name="connsiteY84" fmla="*/ 1285934 h 1437300"/>
              <a:gd name="connsiteX85" fmla="*/ 240599 w 1233970"/>
              <a:gd name="connsiteY85" fmla="*/ 1316890 h 1437300"/>
              <a:gd name="connsiteX86" fmla="*/ 273937 w 1233970"/>
              <a:gd name="connsiteY86" fmla="*/ 1350228 h 1437300"/>
              <a:gd name="connsiteX87" fmla="*/ 340612 w 1233970"/>
              <a:gd name="connsiteY87" fmla="*/ 1345465 h 1437300"/>
              <a:gd name="connsiteX88" fmla="*/ 364424 w 1233970"/>
              <a:gd name="connsiteY88" fmla="*/ 1350228 h 1437300"/>
              <a:gd name="connsiteX89" fmla="*/ 371568 w 1233970"/>
              <a:gd name="connsiteY89" fmla="*/ 1383565 h 1437300"/>
              <a:gd name="connsiteX90" fmla="*/ 378712 w 1233970"/>
              <a:gd name="connsiteY90" fmla="*/ 1412140 h 1437300"/>
              <a:gd name="connsiteX91" fmla="*/ 378712 w 1233970"/>
              <a:gd name="connsiteY91" fmla="*/ 1435953 h 1437300"/>
              <a:gd name="connsiteX0" fmla="*/ 378712 w 1233970"/>
              <a:gd name="connsiteY0" fmla="*/ 1435953 h 1437300"/>
              <a:gd name="connsiteX1" fmla="*/ 409668 w 1233970"/>
              <a:gd name="connsiteY1" fmla="*/ 1431190 h 1437300"/>
              <a:gd name="connsiteX2" fmla="*/ 445387 w 1233970"/>
              <a:gd name="connsiteY2" fmla="*/ 1404996 h 1437300"/>
              <a:gd name="connsiteX3" fmla="*/ 497774 w 1233970"/>
              <a:gd name="connsiteY3" fmla="*/ 1376422 h 1437300"/>
              <a:gd name="connsiteX4" fmla="*/ 547780 w 1233970"/>
              <a:gd name="connsiteY4" fmla="*/ 1364515 h 1437300"/>
              <a:gd name="connsiteX5" fmla="*/ 604931 w 1233970"/>
              <a:gd name="connsiteY5" fmla="*/ 1328797 h 1437300"/>
              <a:gd name="connsiteX6" fmla="*/ 664462 w 1233970"/>
              <a:gd name="connsiteY6" fmla="*/ 1328796 h 1437300"/>
              <a:gd name="connsiteX7" fmla="*/ 643030 w 1233970"/>
              <a:gd name="connsiteY7" fmla="*/ 1295459 h 1437300"/>
              <a:gd name="connsiteX8" fmla="*/ 614456 w 1233970"/>
              <a:gd name="connsiteY8" fmla="*/ 1266884 h 1437300"/>
              <a:gd name="connsiteX9" fmla="*/ 678748 w 1233970"/>
              <a:gd name="connsiteY9" fmla="*/ 1271647 h 1437300"/>
              <a:gd name="connsiteX10" fmla="*/ 671605 w 1233970"/>
              <a:gd name="connsiteY10" fmla="*/ 1300221 h 1437300"/>
              <a:gd name="connsiteX11" fmla="*/ 690655 w 1233970"/>
              <a:gd name="connsiteY11" fmla="*/ 1312128 h 1437300"/>
              <a:gd name="connsiteX12" fmla="*/ 750186 w 1233970"/>
              <a:gd name="connsiteY12" fmla="*/ 1316890 h 1437300"/>
              <a:gd name="connsiteX13" fmla="*/ 824005 w 1233970"/>
              <a:gd name="connsiteY13" fmla="*/ 1326415 h 1437300"/>
              <a:gd name="connsiteX14" fmla="*/ 888300 w 1233970"/>
              <a:gd name="connsiteY14" fmla="*/ 1331178 h 1437300"/>
              <a:gd name="connsiteX15" fmla="*/ 935924 w 1233970"/>
              <a:gd name="connsiteY15" fmla="*/ 1333559 h 1437300"/>
              <a:gd name="connsiteX16" fmla="*/ 950212 w 1233970"/>
              <a:gd name="connsiteY16" fmla="*/ 1312127 h 1437300"/>
              <a:gd name="connsiteX17" fmla="*/ 985930 w 1233970"/>
              <a:gd name="connsiteY17" fmla="*/ 1290696 h 1437300"/>
              <a:gd name="connsiteX18" fmla="*/ 1016886 w 1233970"/>
              <a:gd name="connsiteY18" fmla="*/ 1259740 h 1437300"/>
              <a:gd name="connsiteX19" fmla="*/ 1033555 w 1233970"/>
              <a:gd name="connsiteY19" fmla="*/ 1216878 h 1437300"/>
              <a:gd name="connsiteX20" fmla="*/ 1059749 w 1233970"/>
              <a:gd name="connsiteY20" fmla="*/ 1150203 h 1437300"/>
              <a:gd name="connsiteX21" fmla="*/ 1066893 w 1233970"/>
              <a:gd name="connsiteY21" fmla="*/ 1121628 h 1437300"/>
              <a:gd name="connsiteX22" fmla="*/ 995455 w 1233970"/>
              <a:gd name="connsiteY22" fmla="*/ 1135915 h 1437300"/>
              <a:gd name="connsiteX23" fmla="*/ 1016887 w 1233970"/>
              <a:gd name="connsiteY23" fmla="*/ 1085909 h 1437300"/>
              <a:gd name="connsiteX24" fmla="*/ 1031174 w 1233970"/>
              <a:gd name="connsiteY24" fmla="*/ 1028759 h 1437300"/>
              <a:gd name="connsiteX25" fmla="*/ 1059748 w 1233970"/>
              <a:gd name="connsiteY25" fmla="*/ 971609 h 1437300"/>
              <a:gd name="connsiteX26" fmla="*/ 1116899 w 1233970"/>
              <a:gd name="connsiteY26" fmla="*/ 923984 h 1437300"/>
              <a:gd name="connsiteX27" fmla="*/ 1171668 w 1233970"/>
              <a:gd name="connsiteY27" fmla="*/ 859690 h 1437300"/>
              <a:gd name="connsiteX28" fmla="*/ 1205008 w 1233970"/>
              <a:gd name="connsiteY28" fmla="*/ 839361 h 1437300"/>
              <a:gd name="connsiteX29" fmla="*/ 1233580 w 1233970"/>
              <a:gd name="connsiteY29" fmla="*/ 831115 h 1437300"/>
              <a:gd name="connsiteX30" fmla="*/ 1183573 w 1233970"/>
              <a:gd name="connsiteY30" fmla="*/ 778728 h 1437300"/>
              <a:gd name="connsiteX31" fmla="*/ 1131187 w 1233970"/>
              <a:gd name="connsiteY31" fmla="*/ 745390 h 1437300"/>
              <a:gd name="connsiteX32" fmla="*/ 1085943 w 1233970"/>
              <a:gd name="connsiteY32" fmla="*/ 662046 h 1437300"/>
              <a:gd name="connsiteX33" fmla="*/ 1062130 w 1233970"/>
              <a:gd name="connsiteY33" fmla="*/ 609659 h 1437300"/>
              <a:gd name="connsiteX34" fmla="*/ 1028793 w 1233970"/>
              <a:gd name="connsiteY34" fmla="*/ 535840 h 1437300"/>
              <a:gd name="connsiteX35" fmla="*/ 990693 w 1233970"/>
              <a:gd name="connsiteY35" fmla="*/ 452496 h 1437300"/>
              <a:gd name="connsiteX36" fmla="*/ 966880 w 1233970"/>
              <a:gd name="connsiteY36" fmla="*/ 397728 h 1437300"/>
              <a:gd name="connsiteX37" fmla="*/ 945450 w 1233970"/>
              <a:gd name="connsiteY37" fmla="*/ 333434 h 1437300"/>
              <a:gd name="connsiteX38" fmla="*/ 924018 w 1233970"/>
              <a:gd name="connsiteY38" fmla="*/ 242946 h 1437300"/>
              <a:gd name="connsiteX39" fmla="*/ 897824 w 1233970"/>
              <a:gd name="connsiteY39" fmla="*/ 161985 h 1437300"/>
              <a:gd name="connsiteX40" fmla="*/ 869249 w 1233970"/>
              <a:gd name="connsiteY40" fmla="*/ 88166 h 1437300"/>
              <a:gd name="connsiteX41" fmla="*/ 821624 w 1233970"/>
              <a:gd name="connsiteY41" fmla="*/ 58 h 1437300"/>
              <a:gd name="connsiteX42" fmla="*/ 850199 w 1233970"/>
              <a:gd name="connsiteY42" fmla="*/ 84506 h 1437300"/>
              <a:gd name="connsiteX43" fmla="*/ 859724 w 1233970"/>
              <a:gd name="connsiteY43" fmla="*/ 148800 h 1437300"/>
              <a:gd name="connsiteX44" fmla="*/ 845437 w 1233970"/>
              <a:gd name="connsiteY44" fmla="*/ 207228 h 1437300"/>
              <a:gd name="connsiteX45" fmla="*/ 809718 w 1233970"/>
              <a:gd name="connsiteY45" fmla="*/ 297715 h 1437300"/>
              <a:gd name="connsiteX46" fmla="*/ 795430 w 1233970"/>
              <a:gd name="connsiteY46" fmla="*/ 354865 h 1437300"/>
              <a:gd name="connsiteX47" fmla="*/ 778762 w 1233970"/>
              <a:gd name="connsiteY47" fmla="*/ 395346 h 1437300"/>
              <a:gd name="connsiteX48" fmla="*/ 752568 w 1233970"/>
              <a:gd name="connsiteY48" fmla="*/ 445353 h 1437300"/>
              <a:gd name="connsiteX49" fmla="*/ 759712 w 1233970"/>
              <a:gd name="connsiteY49" fmla="*/ 481071 h 1437300"/>
              <a:gd name="connsiteX50" fmla="*/ 731136 w 1233970"/>
              <a:gd name="connsiteY50" fmla="*/ 483453 h 1437300"/>
              <a:gd name="connsiteX51" fmla="*/ 685893 w 1233970"/>
              <a:gd name="connsiteY51" fmla="*/ 519171 h 1437300"/>
              <a:gd name="connsiteX52" fmla="*/ 640649 w 1233970"/>
              <a:gd name="connsiteY52" fmla="*/ 562034 h 1437300"/>
              <a:gd name="connsiteX53" fmla="*/ 578737 w 1233970"/>
              <a:gd name="connsiteY53" fmla="*/ 609659 h 1437300"/>
              <a:gd name="connsiteX54" fmla="*/ 514443 w 1233970"/>
              <a:gd name="connsiteY54" fmla="*/ 662046 h 1437300"/>
              <a:gd name="connsiteX55" fmla="*/ 488249 w 1233970"/>
              <a:gd name="connsiteY55" fmla="*/ 697766 h 1437300"/>
              <a:gd name="connsiteX56" fmla="*/ 495393 w 1233970"/>
              <a:gd name="connsiteY56" fmla="*/ 821590 h 1437300"/>
              <a:gd name="connsiteX57" fmla="*/ 497774 w 1233970"/>
              <a:gd name="connsiteY57" fmla="*/ 878740 h 1437300"/>
              <a:gd name="connsiteX58" fmla="*/ 481107 w 1233970"/>
              <a:gd name="connsiteY58" fmla="*/ 877461 h 1437300"/>
              <a:gd name="connsiteX59" fmla="*/ 445387 w 1233970"/>
              <a:gd name="connsiteY59" fmla="*/ 878740 h 1437300"/>
              <a:gd name="connsiteX60" fmla="*/ 450150 w 1233970"/>
              <a:gd name="connsiteY60" fmla="*/ 847784 h 1437300"/>
              <a:gd name="connsiteX61" fmla="*/ 419193 w 1233970"/>
              <a:gd name="connsiteY61" fmla="*/ 854928 h 1437300"/>
              <a:gd name="connsiteX62" fmla="*/ 366805 w 1233970"/>
              <a:gd name="connsiteY62" fmla="*/ 902553 h 1437300"/>
              <a:gd name="connsiteX63" fmla="*/ 369187 w 1233970"/>
              <a:gd name="connsiteY63" fmla="*/ 938271 h 1437300"/>
              <a:gd name="connsiteX64" fmla="*/ 388237 w 1233970"/>
              <a:gd name="connsiteY64" fmla="*/ 966846 h 1437300"/>
              <a:gd name="connsiteX65" fmla="*/ 402526 w 1233970"/>
              <a:gd name="connsiteY65" fmla="*/ 1010811 h 1437300"/>
              <a:gd name="connsiteX66" fmla="*/ 402524 w 1233970"/>
              <a:gd name="connsiteY66" fmla="*/ 1040665 h 1437300"/>
              <a:gd name="connsiteX67" fmla="*/ 381093 w 1233970"/>
              <a:gd name="connsiteY67" fmla="*/ 1031140 h 1437300"/>
              <a:gd name="connsiteX68" fmla="*/ 357281 w 1233970"/>
              <a:gd name="connsiteY68" fmla="*/ 993040 h 1437300"/>
              <a:gd name="connsiteX69" fmla="*/ 304893 w 1233970"/>
              <a:gd name="connsiteY69" fmla="*/ 1007328 h 1437300"/>
              <a:gd name="connsiteX70" fmla="*/ 292987 w 1233970"/>
              <a:gd name="connsiteY70" fmla="*/ 1019234 h 1437300"/>
              <a:gd name="connsiteX71" fmla="*/ 283462 w 1233970"/>
              <a:gd name="connsiteY71" fmla="*/ 1057334 h 1437300"/>
              <a:gd name="connsiteX72" fmla="*/ 257268 w 1233970"/>
              <a:gd name="connsiteY72" fmla="*/ 1052571 h 1437300"/>
              <a:gd name="connsiteX73" fmla="*/ 233455 w 1233970"/>
              <a:gd name="connsiteY73" fmla="*/ 1023996 h 1437300"/>
              <a:gd name="connsiteX74" fmla="*/ 204880 w 1233970"/>
              <a:gd name="connsiteY74" fmla="*/ 1007328 h 1437300"/>
              <a:gd name="connsiteX75" fmla="*/ 164399 w 1233970"/>
              <a:gd name="connsiteY75" fmla="*/ 1000184 h 1437300"/>
              <a:gd name="connsiteX76" fmla="*/ 109630 w 1233970"/>
              <a:gd name="connsiteY76" fmla="*/ 978753 h 1437300"/>
              <a:gd name="connsiteX77" fmla="*/ 54862 w 1233970"/>
              <a:gd name="connsiteY77" fmla="*/ 993040 h 1437300"/>
              <a:gd name="connsiteX78" fmla="*/ 14380 w 1233970"/>
              <a:gd name="connsiteY78" fmla="*/ 1033521 h 1437300"/>
              <a:gd name="connsiteX79" fmla="*/ 7237 w 1233970"/>
              <a:gd name="connsiteY79" fmla="*/ 1081146 h 1437300"/>
              <a:gd name="connsiteX80" fmla="*/ 93 w 1233970"/>
              <a:gd name="connsiteY80" fmla="*/ 1135915 h 1437300"/>
              <a:gd name="connsiteX81" fmla="*/ 9619 w 1233970"/>
              <a:gd name="connsiteY81" fmla="*/ 1202590 h 1437300"/>
              <a:gd name="connsiteX82" fmla="*/ 73912 w 1233970"/>
              <a:gd name="connsiteY82" fmla="*/ 1250215 h 1437300"/>
              <a:gd name="connsiteX83" fmla="*/ 135824 w 1233970"/>
              <a:gd name="connsiteY83" fmla="*/ 1276409 h 1437300"/>
              <a:gd name="connsiteX84" fmla="*/ 221549 w 1233970"/>
              <a:gd name="connsiteY84" fmla="*/ 1285934 h 1437300"/>
              <a:gd name="connsiteX85" fmla="*/ 240599 w 1233970"/>
              <a:gd name="connsiteY85" fmla="*/ 1316890 h 1437300"/>
              <a:gd name="connsiteX86" fmla="*/ 273937 w 1233970"/>
              <a:gd name="connsiteY86" fmla="*/ 1350228 h 1437300"/>
              <a:gd name="connsiteX87" fmla="*/ 340612 w 1233970"/>
              <a:gd name="connsiteY87" fmla="*/ 1345465 h 1437300"/>
              <a:gd name="connsiteX88" fmla="*/ 364424 w 1233970"/>
              <a:gd name="connsiteY88" fmla="*/ 1350228 h 1437300"/>
              <a:gd name="connsiteX89" fmla="*/ 371568 w 1233970"/>
              <a:gd name="connsiteY89" fmla="*/ 1383565 h 1437300"/>
              <a:gd name="connsiteX90" fmla="*/ 378712 w 1233970"/>
              <a:gd name="connsiteY90" fmla="*/ 1412140 h 1437300"/>
              <a:gd name="connsiteX91" fmla="*/ 378712 w 1233970"/>
              <a:gd name="connsiteY91" fmla="*/ 1435953 h 1437300"/>
              <a:gd name="connsiteX0" fmla="*/ 378712 w 1233970"/>
              <a:gd name="connsiteY0" fmla="*/ 1435953 h 1437300"/>
              <a:gd name="connsiteX1" fmla="*/ 409668 w 1233970"/>
              <a:gd name="connsiteY1" fmla="*/ 1431190 h 1437300"/>
              <a:gd name="connsiteX2" fmla="*/ 445387 w 1233970"/>
              <a:gd name="connsiteY2" fmla="*/ 1404996 h 1437300"/>
              <a:gd name="connsiteX3" fmla="*/ 497774 w 1233970"/>
              <a:gd name="connsiteY3" fmla="*/ 1376422 h 1437300"/>
              <a:gd name="connsiteX4" fmla="*/ 547780 w 1233970"/>
              <a:gd name="connsiteY4" fmla="*/ 1364515 h 1437300"/>
              <a:gd name="connsiteX5" fmla="*/ 604931 w 1233970"/>
              <a:gd name="connsiteY5" fmla="*/ 1328797 h 1437300"/>
              <a:gd name="connsiteX6" fmla="*/ 664462 w 1233970"/>
              <a:gd name="connsiteY6" fmla="*/ 1328796 h 1437300"/>
              <a:gd name="connsiteX7" fmla="*/ 643030 w 1233970"/>
              <a:gd name="connsiteY7" fmla="*/ 1295459 h 1437300"/>
              <a:gd name="connsiteX8" fmla="*/ 614456 w 1233970"/>
              <a:gd name="connsiteY8" fmla="*/ 1266884 h 1437300"/>
              <a:gd name="connsiteX9" fmla="*/ 678748 w 1233970"/>
              <a:gd name="connsiteY9" fmla="*/ 1271647 h 1437300"/>
              <a:gd name="connsiteX10" fmla="*/ 671605 w 1233970"/>
              <a:gd name="connsiteY10" fmla="*/ 1300221 h 1437300"/>
              <a:gd name="connsiteX11" fmla="*/ 690655 w 1233970"/>
              <a:gd name="connsiteY11" fmla="*/ 1312128 h 1437300"/>
              <a:gd name="connsiteX12" fmla="*/ 750186 w 1233970"/>
              <a:gd name="connsiteY12" fmla="*/ 1316890 h 1437300"/>
              <a:gd name="connsiteX13" fmla="*/ 824005 w 1233970"/>
              <a:gd name="connsiteY13" fmla="*/ 1326415 h 1437300"/>
              <a:gd name="connsiteX14" fmla="*/ 888300 w 1233970"/>
              <a:gd name="connsiteY14" fmla="*/ 1331178 h 1437300"/>
              <a:gd name="connsiteX15" fmla="*/ 935924 w 1233970"/>
              <a:gd name="connsiteY15" fmla="*/ 1333559 h 1437300"/>
              <a:gd name="connsiteX16" fmla="*/ 950212 w 1233970"/>
              <a:gd name="connsiteY16" fmla="*/ 1312127 h 1437300"/>
              <a:gd name="connsiteX17" fmla="*/ 985930 w 1233970"/>
              <a:gd name="connsiteY17" fmla="*/ 1290696 h 1437300"/>
              <a:gd name="connsiteX18" fmla="*/ 1016886 w 1233970"/>
              <a:gd name="connsiteY18" fmla="*/ 1259740 h 1437300"/>
              <a:gd name="connsiteX19" fmla="*/ 1033555 w 1233970"/>
              <a:gd name="connsiteY19" fmla="*/ 1216878 h 1437300"/>
              <a:gd name="connsiteX20" fmla="*/ 1059749 w 1233970"/>
              <a:gd name="connsiteY20" fmla="*/ 1150203 h 1437300"/>
              <a:gd name="connsiteX21" fmla="*/ 1066893 w 1233970"/>
              <a:gd name="connsiteY21" fmla="*/ 1121628 h 1437300"/>
              <a:gd name="connsiteX22" fmla="*/ 995455 w 1233970"/>
              <a:gd name="connsiteY22" fmla="*/ 1135915 h 1437300"/>
              <a:gd name="connsiteX23" fmla="*/ 1016887 w 1233970"/>
              <a:gd name="connsiteY23" fmla="*/ 1085909 h 1437300"/>
              <a:gd name="connsiteX24" fmla="*/ 1031174 w 1233970"/>
              <a:gd name="connsiteY24" fmla="*/ 1028759 h 1437300"/>
              <a:gd name="connsiteX25" fmla="*/ 1059748 w 1233970"/>
              <a:gd name="connsiteY25" fmla="*/ 971609 h 1437300"/>
              <a:gd name="connsiteX26" fmla="*/ 1116899 w 1233970"/>
              <a:gd name="connsiteY26" fmla="*/ 923984 h 1437300"/>
              <a:gd name="connsiteX27" fmla="*/ 1171668 w 1233970"/>
              <a:gd name="connsiteY27" fmla="*/ 859690 h 1437300"/>
              <a:gd name="connsiteX28" fmla="*/ 1205008 w 1233970"/>
              <a:gd name="connsiteY28" fmla="*/ 839361 h 1437300"/>
              <a:gd name="connsiteX29" fmla="*/ 1233580 w 1233970"/>
              <a:gd name="connsiteY29" fmla="*/ 831115 h 1437300"/>
              <a:gd name="connsiteX30" fmla="*/ 1183573 w 1233970"/>
              <a:gd name="connsiteY30" fmla="*/ 778728 h 1437300"/>
              <a:gd name="connsiteX31" fmla="*/ 1131187 w 1233970"/>
              <a:gd name="connsiteY31" fmla="*/ 745390 h 1437300"/>
              <a:gd name="connsiteX32" fmla="*/ 1085943 w 1233970"/>
              <a:gd name="connsiteY32" fmla="*/ 662046 h 1437300"/>
              <a:gd name="connsiteX33" fmla="*/ 1062130 w 1233970"/>
              <a:gd name="connsiteY33" fmla="*/ 609659 h 1437300"/>
              <a:gd name="connsiteX34" fmla="*/ 1028793 w 1233970"/>
              <a:gd name="connsiteY34" fmla="*/ 535840 h 1437300"/>
              <a:gd name="connsiteX35" fmla="*/ 990693 w 1233970"/>
              <a:gd name="connsiteY35" fmla="*/ 452496 h 1437300"/>
              <a:gd name="connsiteX36" fmla="*/ 966880 w 1233970"/>
              <a:gd name="connsiteY36" fmla="*/ 397728 h 1437300"/>
              <a:gd name="connsiteX37" fmla="*/ 945450 w 1233970"/>
              <a:gd name="connsiteY37" fmla="*/ 333434 h 1437300"/>
              <a:gd name="connsiteX38" fmla="*/ 924018 w 1233970"/>
              <a:gd name="connsiteY38" fmla="*/ 242946 h 1437300"/>
              <a:gd name="connsiteX39" fmla="*/ 897824 w 1233970"/>
              <a:gd name="connsiteY39" fmla="*/ 161985 h 1437300"/>
              <a:gd name="connsiteX40" fmla="*/ 869249 w 1233970"/>
              <a:gd name="connsiteY40" fmla="*/ 88166 h 1437300"/>
              <a:gd name="connsiteX41" fmla="*/ 821624 w 1233970"/>
              <a:gd name="connsiteY41" fmla="*/ 58 h 1437300"/>
              <a:gd name="connsiteX42" fmla="*/ 850199 w 1233970"/>
              <a:gd name="connsiteY42" fmla="*/ 84506 h 1437300"/>
              <a:gd name="connsiteX43" fmla="*/ 859724 w 1233970"/>
              <a:gd name="connsiteY43" fmla="*/ 148800 h 1437300"/>
              <a:gd name="connsiteX44" fmla="*/ 845437 w 1233970"/>
              <a:gd name="connsiteY44" fmla="*/ 207228 h 1437300"/>
              <a:gd name="connsiteX45" fmla="*/ 809718 w 1233970"/>
              <a:gd name="connsiteY45" fmla="*/ 297715 h 1437300"/>
              <a:gd name="connsiteX46" fmla="*/ 795430 w 1233970"/>
              <a:gd name="connsiteY46" fmla="*/ 354865 h 1437300"/>
              <a:gd name="connsiteX47" fmla="*/ 778762 w 1233970"/>
              <a:gd name="connsiteY47" fmla="*/ 395346 h 1437300"/>
              <a:gd name="connsiteX48" fmla="*/ 752568 w 1233970"/>
              <a:gd name="connsiteY48" fmla="*/ 445353 h 1437300"/>
              <a:gd name="connsiteX49" fmla="*/ 759712 w 1233970"/>
              <a:gd name="connsiteY49" fmla="*/ 481071 h 1437300"/>
              <a:gd name="connsiteX50" fmla="*/ 731136 w 1233970"/>
              <a:gd name="connsiteY50" fmla="*/ 483453 h 1437300"/>
              <a:gd name="connsiteX51" fmla="*/ 685893 w 1233970"/>
              <a:gd name="connsiteY51" fmla="*/ 519171 h 1437300"/>
              <a:gd name="connsiteX52" fmla="*/ 640649 w 1233970"/>
              <a:gd name="connsiteY52" fmla="*/ 562034 h 1437300"/>
              <a:gd name="connsiteX53" fmla="*/ 578737 w 1233970"/>
              <a:gd name="connsiteY53" fmla="*/ 609659 h 1437300"/>
              <a:gd name="connsiteX54" fmla="*/ 514443 w 1233970"/>
              <a:gd name="connsiteY54" fmla="*/ 662046 h 1437300"/>
              <a:gd name="connsiteX55" fmla="*/ 488249 w 1233970"/>
              <a:gd name="connsiteY55" fmla="*/ 697766 h 1437300"/>
              <a:gd name="connsiteX56" fmla="*/ 495393 w 1233970"/>
              <a:gd name="connsiteY56" fmla="*/ 821590 h 1437300"/>
              <a:gd name="connsiteX57" fmla="*/ 497774 w 1233970"/>
              <a:gd name="connsiteY57" fmla="*/ 878740 h 1437300"/>
              <a:gd name="connsiteX58" fmla="*/ 481107 w 1233970"/>
              <a:gd name="connsiteY58" fmla="*/ 877461 h 1437300"/>
              <a:gd name="connsiteX59" fmla="*/ 445387 w 1233970"/>
              <a:gd name="connsiteY59" fmla="*/ 878740 h 1437300"/>
              <a:gd name="connsiteX60" fmla="*/ 450150 w 1233970"/>
              <a:gd name="connsiteY60" fmla="*/ 847784 h 1437300"/>
              <a:gd name="connsiteX61" fmla="*/ 419193 w 1233970"/>
              <a:gd name="connsiteY61" fmla="*/ 854928 h 1437300"/>
              <a:gd name="connsiteX62" fmla="*/ 366805 w 1233970"/>
              <a:gd name="connsiteY62" fmla="*/ 902553 h 1437300"/>
              <a:gd name="connsiteX63" fmla="*/ 369187 w 1233970"/>
              <a:gd name="connsiteY63" fmla="*/ 938271 h 1437300"/>
              <a:gd name="connsiteX64" fmla="*/ 388237 w 1233970"/>
              <a:gd name="connsiteY64" fmla="*/ 966846 h 1437300"/>
              <a:gd name="connsiteX65" fmla="*/ 402526 w 1233970"/>
              <a:gd name="connsiteY65" fmla="*/ 1010811 h 1437300"/>
              <a:gd name="connsiteX66" fmla="*/ 402524 w 1233970"/>
              <a:gd name="connsiteY66" fmla="*/ 1040665 h 1437300"/>
              <a:gd name="connsiteX67" fmla="*/ 381093 w 1233970"/>
              <a:gd name="connsiteY67" fmla="*/ 1031140 h 1437300"/>
              <a:gd name="connsiteX68" fmla="*/ 357281 w 1233970"/>
              <a:gd name="connsiteY68" fmla="*/ 993040 h 1437300"/>
              <a:gd name="connsiteX69" fmla="*/ 304893 w 1233970"/>
              <a:gd name="connsiteY69" fmla="*/ 1007328 h 1437300"/>
              <a:gd name="connsiteX70" fmla="*/ 292987 w 1233970"/>
              <a:gd name="connsiteY70" fmla="*/ 1019234 h 1437300"/>
              <a:gd name="connsiteX71" fmla="*/ 283462 w 1233970"/>
              <a:gd name="connsiteY71" fmla="*/ 1057334 h 1437300"/>
              <a:gd name="connsiteX72" fmla="*/ 257268 w 1233970"/>
              <a:gd name="connsiteY72" fmla="*/ 1052571 h 1437300"/>
              <a:gd name="connsiteX73" fmla="*/ 233455 w 1233970"/>
              <a:gd name="connsiteY73" fmla="*/ 1023996 h 1437300"/>
              <a:gd name="connsiteX74" fmla="*/ 204880 w 1233970"/>
              <a:gd name="connsiteY74" fmla="*/ 1007328 h 1437300"/>
              <a:gd name="connsiteX75" fmla="*/ 164399 w 1233970"/>
              <a:gd name="connsiteY75" fmla="*/ 1000184 h 1437300"/>
              <a:gd name="connsiteX76" fmla="*/ 109630 w 1233970"/>
              <a:gd name="connsiteY76" fmla="*/ 978753 h 1437300"/>
              <a:gd name="connsiteX77" fmla="*/ 54862 w 1233970"/>
              <a:gd name="connsiteY77" fmla="*/ 993040 h 1437300"/>
              <a:gd name="connsiteX78" fmla="*/ 14380 w 1233970"/>
              <a:gd name="connsiteY78" fmla="*/ 1033521 h 1437300"/>
              <a:gd name="connsiteX79" fmla="*/ 7237 w 1233970"/>
              <a:gd name="connsiteY79" fmla="*/ 1081146 h 1437300"/>
              <a:gd name="connsiteX80" fmla="*/ 93 w 1233970"/>
              <a:gd name="connsiteY80" fmla="*/ 1135915 h 1437300"/>
              <a:gd name="connsiteX81" fmla="*/ 9619 w 1233970"/>
              <a:gd name="connsiteY81" fmla="*/ 1202590 h 1437300"/>
              <a:gd name="connsiteX82" fmla="*/ 73912 w 1233970"/>
              <a:gd name="connsiteY82" fmla="*/ 1250215 h 1437300"/>
              <a:gd name="connsiteX83" fmla="*/ 135824 w 1233970"/>
              <a:gd name="connsiteY83" fmla="*/ 1276409 h 1437300"/>
              <a:gd name="connsiteX84" fmla="*/ 221549 w 1233970"/>
              <a:gd name="connsiteY84" fmla="*/ 1285934 h 1437300"/>
              <a:gd name="connsiteX85" fmla="*/ 240599 w 1233970"/>
              <a:gd name="connsiteY85" fmla="*/ 1316890 h 1437300"/>
              <a:gd name="connsiteX86" fmla="*/ 273937 w 1233970"/>
              <a:gd name="connsiteY86" fmla="*/ 1350228 h 1437300"/>
              <a:gd name="connsiteX87" fmla="*/ 340612 w 1233970"/>
              <a:gd name="connsiteY87" fmla="*/ 1345465 h 1437300"/>
              <a:gd name="connsiteX88" fmla="*/ 364424 w 1233970"/>
              <a:gd name="connsiteY88" fmla="*/ 1350228 h 1437300"/>
              <a:gd name="connsiteX89" fmla="*/ 371568 w 1233970"/>
              <a:gd name="connsiteY89" fmla="*/ 1383565 h 1437300"/>
              <a:gd name="connsiteX90" fmla="*/ 378712 w 1233970"/>
              <a:gd name="connsiteY90" fmla="*/ 1412140 h 1437300"/>
              <a:gd name="connsiteX91" fmla="*/ 378712 w 1233970"/>
              <a:gd name="connsiteY91" fmla="*/ 1435953 h 1437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1233970" h="1437300">
                <a:moveTo>
                  <a:pt x="378712" y="1435953"/>
                </a:moveTo>
                <a:cubicBezTo>
                  <a:pt x="383871" y="1439128"/>
                  <a:pt x="398556" y="1436349"/>
                  <a:pt x="409668" y="1431190"/>
                </a:cubicBezTo>
                <a:cubicBezTo>
                  <a:pt x="420780" y="1426031"/>
                  <a:pt x="430703" y="1414124"/>
                  <a:pt x="445387" y="1404996"/>
                </a:cubicBezTo>
                <a:cubicBezTo>
                  <a:pt x="460071" y="1395868"/>
                  <a:pt x="480709" y="1383169"/>
                  <a:pt x="497774" y="1376422"/>
                </a:cubicBezTo>
                <a:cubicBezTo>
                  <a:pt x="514840" y="1369675"/>
                  <a:pt x="525952" y="1372849"/>
                  <a:pt x="547780" y="1364515"/>
                </a:cubicBezTo>
                <a:cubicBezTo>
                  <a:pt x="569608" y="1356181"/>
                  <a:pt x="585484" y="1334750"/>
                  <a:pt x="604931" y="1328797"/>
                </a:cubicBezTo>
                <a:cubicBezTo>
                  <a:pt x="624378" y="1322844"/>
                  <a:pt x="657715" y="1333162"/>
                  <a:pt x="664462" y="1328796"/>
                </a:cubicBezTo>
                <a:cubicBezTo>
                  <a:pt x="671209" y="1324430"/>
                  <a:pt x="651364" y="1305778"/>
                  <a:pt x="643030" y="1295459"/>
                </a:cubicBezTo>
                <a:cubicBezTo>
                  <a:pt x="634696" y="1285140"/>
                  <a:pt x="614853" y="1272837"/>
                  <a:pt x="614456" y="1266884"/>
                </a:cubicBezTo>
                <a:cubicBezTo>
                  <a:pt x="617631" y="1262122"/>
                  <a:pt x="670017" y="1264107"/>
                  <a:pt x="678748" y="1271647"/>
                </a:cubicBezTo>
                <a:cubicBezTo>
                  <a:pt x="687479" y="1279188"/>
                  <a:pt x="669621" y="1293474"/>
                  <a:pt x="671605" y="1300221"/>
                </a:cubicBezTo>
                <a:cubicBezTo>
                  <a:pt x="673589" y="1306968"/>
                  <a:pt x="677558" y="1309350"/>
                  <a:pt x="690655" y="1312128"/>
                </a:cubicBezTo>
                <a:cubicBezTo>
                  <a:pt x="703752" y="1314906"/>
                  <a:pt x="728755" y="1317684"/>
                  <a:pt x="750186" y="1316890"/>
                </a:cubicBezTo>
                <a:cubicBezTo>
                  <a:pt x="775586" y="1317287"/>
                  <a:pt x="800986" y="1324034"/>
                  <a:pt x="824005" y="1326415"/>
                </a:cubicBezTo>
                <a:cubicBezTo>
                  <a:pt x="847024" y="1328796"/>
                  <a:pt x="869647" y="1329987"/>
                  <a:pt x="888300" y="1331178"/>
                </a:cubicBezTo>
                <a:cubicBezTo>
                  <a:pt x="906953" y="1332369"/>
                  <a:pt x="925606" y="1336734"/>
                  <a:pt x="935924" y="1333559"/>
                </a:cubicBezTo>
                <a:cubicBezTo>
                  <a:pt x="946242" y="1330384"/>
                  <a:pt x="941878" y="1319271"/>
                  <a:pt x="950212" y="1312127"/>
                </a:cubicBezTo>
                <a:cubicBezTo>
                  <a:pt x="958546" y="1304983"/>
                  <a:pt x="974421" y="1298634"/>
                  <a:pt x="985930" y="1290696"/>
                </a:cubicBezTo>
                <a:cubicBezTo>
                  <a:pt x="997439" y="1282759"/>
                  <a:pt x="1008949" y="1272043"/>
                  <a:pt x="1016886" y="1259740"/>
                </a:cubicBezTo>
                <a:cubicBezTo>
                  <a:pt x="1024823" y="1247437"/>
                  <a:pt x="1026411" y="1235134"/>
                  <a:pt x="1033555" y="1216878"/>
                </a:cubicBezTo>
                <a:cubicBezTo>
                  <a:pt x="1040699" y="1198622"/>
                  <a:pt x="1054193" y="1166078"/>
                  <a:pt x="1059749" y="1150203"/>
                </a:cubicBezTo>
                <a:cubicBezTo>
                  <a:pt x="1065305" y="1134328"/>
                  <a:pt x="1077609" y="1124009"/>
                  <a:pt x="1066893" y="1121628"/>
                </a:cubicBezTo>
                <a:cubicBezTo>
                  <a:pt x="1056177" y="1119247"/>
                  <a:pt x="1003789" y="1141868"/>
                  <a:pt x="995455" y="1135915"/>
                </a:cubicBezTo>
                <a:cubicBezTo>
                  <a:pt x="987121" y="1129962"/>
                  <a:pt x="1010934" y="1103768"/>
                  <a:pt x="1016887" y="1085909"/>
                </a:cubicBezTo>
                <a:cubicBezTo>
                  <a:pt x="1022840" y="1068050"/>
                  <a:pt x="1024031" y="1047809"/>
                  <a:pt x="1031174" y="1028759"/>
                </a:cubicBezTo>
                <a:cubicBezTo>
                  <a:pt x="1038318" y="1009709"/>
                  <a:pt x="1045461" y="989071"/>
                  <a:pt x="1059748" y="971609"/>
                </a:cubicBezTo>
                <a:cubicBezTo>
                  <a:pt x="1074035" y="954147"/>
                  <a:pt x="1098246" y="942637"/>
                  <a:pt x="1116899" y="923984"/>
                </a:cubicBezTo>
                <a:cubicBezTo>
                  <a:pt x="1135552" y="905331"/>
                  <a:pt x="1156983" y="873794"/>
                  <a:pt x="1171668" y="859690"/>
                </a:cubicBezTo>
                <a:cubicBezTo>
                  <a:pt x="1186353" y="845586"/>
                  <a:pt x="1194689" y="844123"/>
                  <a:pt x="1205008" y="839361"/>
                </a:cubicBezTo>
                <a:cubicBezTo>
                  <a:pt x="1215327" y="834599"/>
                  <a:pt x="1237153" y="841221"/>
                  <a:pt x="1233580" y="831115"/>
                </a:cubicBezTo>
                <a:cubicBezTo>
                  <a:pt x="1230008" y="821010"/>
                  <a:pt x="1200638" y="793015"/>
                  <a:pt x="1183573" y="778728"/>
                </a:cubicBezTo>
                <a:cubicBezTo>
                  <a:pt x="1166508" y="764441"/>
                  <a:pt x="1147459" y="764837"/>
                  <a:pt x="1131187" y="745390"/>
                </a:cubicBezTo>
                <a:cubicBezTo>
                  <a:pt x="1114915" y="725943"/>
                  <a:pt x="1097452" y="684668"/>
                  <a:pt x="1085943" y="662046"/>
                </a:cubicBezTo>
                <a:cubicBezTo>
                  <a:pt x="1074434" y="639424"/>
                  <a:pt x="1071655" y="630693"/>
                  <a:pt x="1062130" y="609659"/>
                </a:cubicBezTo>
                <a:lnTo>
                  <a:pt x="1028793" y="535840"/>
                </a:lnTo>
                <a:cubicBezTo>
                  <a:pt x="1016887" y="509646"/>
                  <a:pt x="1001012" y="475515"/>
                  <a:pt x="990693" y="452496"/>
                </a:cubicBezTo>
                <a:cubicBezTo>
                  <a:pt x="980374" y="429477"/>
                  <a:pt x="974420" y="417572"/>
                  <a:pt x="966880" y="397728"/>
                </a:cubicBezTo>
                <a:cubicBezTo>
                  <a:pt x="959340" y="377884"/>
                  <a:pt x="952594" y="359231"/>
                  <a:pt x="945450" y="333434"/>
                </a:cubicBezTo>
                <a:cubicBezTo>
                  <a:pt x="938306" y="307637"/>
                  <a:pt x="931956" y="271521"/>
                  <a:pt x="924018" y="242946"/>
                </a:cubicBezTo>
                <a:cubicBezTo>
                  <a:pt x="916080" y="214371"/>
                  <a:pt x="906952" y="190957"/>
                  <a:pt x="897824" y="161985"/>
                </a:cubicBezTo>
                <a:cubicBezTo>
                  <a:pt x="888696" y="133013"/>
                  <a:pt x="879965" y="108010"/>
                  <a:pt x="869249" y="88166"/>
                </a:cubicBezTo>
                <a:cubicBezTo>
                  <a:pt x="858533" y="68322"/>
                  <a:pt x="827180" y="2255"/>
                  <a:pt x="821624" y="58"/>
                </a:cubicBezTo>
                <a:cubicBezTo>
                  <a:pt x="816068" y="-2139"/>
                  <a:pt x="843849" y="59716"/>
                  <a:pt x="850199" y="84506"/>
                </a:cubicBezTo>
                <a:cubicBezTo>
                  <a:pt x="856549" y="109296"/>
                  <a:pt x="858136" y="126759"/>
                  <a:pt x="859724" y="148800"/>
                </a:cubicBezTo>
                <a:cubicBezTo>
                  <a:pt x="861312" y="170841"/>
                  <a:pt x="853771" y="182409"/>
                  <a:pt x="845437" y="207228"/>
                </a:cubicBezTo>
                <a:cubicBezTo>
                  <a:pt x="837103" y="232047"/>
                  <a:pt x="818052" y="273109"/>
                  <a:pt x="809718" y="297715"/>
                </a:cubicBezTo>
                <a:cubicBezTo>
                  <a:pt x="801384" y="322321"/>
                  <a:pt x="800589" y="338593"/>
                  <a:pt x="795430" y="354865"/>
                </a:cubicBezTo>
                <a:cubicBezTo>
                  <a:pt x="790271" y="371137"/>
                  <a:pt x="785906" y="380265"/>
                  <a:pt x="778762" y="395346"/>
                </a:cubicBezTo>
                <a:cubicBezTo>
                  <a:pt x="771618" y="410427"/>
                  <a:pt x="755743" y="431066"/>
                  <a:pt x="752568" y="445353"/>
                </a:cubicBezTo>
                <a:cubicBezTo>
                  <a:pt x="749393" y="459640"/>
                  <a:pt x="761776" y="475910"/>
                  <a:pt x="759712" y="481071"/>
                </a:cubicBezTo>
                <a:cubicBezTo>
                  <a:pt x="754156" y="490993"/>
                  <a:pt x="743439" y="477103"/>
                  <a:pt x="731136" y="483453"/>
                </a:cubicBezTo>
                <a:cubicBezTo>
                  <a:pt x="718833" y="489803"/>
                  <a:pt x="694227" y="514409"/>
                  <a:pt x="685893" y="519171"/>
                </a:cubicBezTo>
                <a:cubicBezTo>
                  <a:pt x="670812" y="532268"/>
                  <a:pt x="658508" y="546953"/>
                  <a:pt x="640649" y="562034"/>
                </a:cubicBezTo>
                <a:cubicBezTo>
                  <a:pt x="622790" y="577115"/>
                  <a:pt x="599771" y="592990"/>
                  <a:pt x="578737" y="609659"/>
                </a:cubicBezTo>
                <a:cubicBezTo>
                  <a:pt x="557703" y="626328"/>
                  <a:pt x="529524" y="647362"/>
                  <a:pt x="514443" y="662046"/>
                </a:cubicBezTo>
                <a:cubicBezTo>
                  <a:pt x="499362" y="676731"/>
                  <a:pt x="491424" y="671175"/>
                  <a:pt x="488249" y="697766"/>
                </a:cubicBezTo>
                <a:cubicBezTo>
                  <a:pt x="482260" y="745683"/>
                  <a:pt x="490672" y="735037"/>
                  <a:pt x="495393" y="821590"/>
                </a:cubicBezTo>
                <a:cubicBezTo>
                  <a:pt x="495790" y="852149"/>
                  <a:pt x="500155" y="869428"/>
                  <a:pt x="497774" y="878740"/>
                </a:cubicBezTo>
                <a:cubicBezTo>
                  <a:pt x="495393" y="888052"/>
                  <a:pt x="489838" y="877461"/>
                  <a:pt x="481107" y="877461"/>
                </a:cubicBezTo>
                <a:cubicBezTo>
                  <a:pt x="472376" y="877461"/>
                  <a:pt x="449753" y="885671"/>
                  <a:pt x="445387" y="878740"/>
                </a:cubicBezTo>
                <a:cubicBezTo>
                  <a:pt x="441021" y="871809"/>
                  <a:pt x="454516" y="851753"/>
                  <a:pt x="450150" y="847784"/>
                </a:cubicBezTo>
                <a:cubicBezTo>
                  <a:pt x="445784" y="843815"/>
                  <a:pt x="433084" y="845800"/>
                  <a:pt x="419193" y="854928"/>
                </a:cubicBezTo>
                <a:cubicBezTo>
                  <a:pt x="405302" y="864056"/>
                  <a:pt x="375139" y="888663"/>
                  <a:pt x="366805" y="902553"/>
                </a:cubicBezTo>
                <a:cubicBezTo>
                  <a:pt x="358471" y="916443"/>
                  <a:pt x="365615" y="927556"/>
                  <a:pt x="369187" y="938271"/>
                </a:cubicBezTo>
                <a:cubicBezTo>
                  <a:pt x="372759" y="948987"/>
                  <a:pt x="382681" y="954756"/>
                  <a:pt x="388237" y="966846"/>
                </a:cubicBezTo>
                <a:cubicBezTo>
                  <a:pt x="393793" y="978936"/>
                  <a:pt x="400145" y="998508"/>
                  <a:pt x="402526" y="1010811"/>
                </a:cubicBezTo>
                <a:cubicBezTo>
                  <a:pt x="404907" y="1023114"/>
                  <a:pt x="405302" y="1036483"/>
                  <a:pt x="402524" y="1040665"/>
                </a:cubicBezTo>
                <a:cubicBezTo>
                  <a:pt x="399746" y="1044847"/>
                  <a:pt x="388633" y="1039077"/>
                  <a:pt x="381093" y="1031140"/>
                </a:cubicBezTo>
                <a:cubicBezTo>
                  <a:pt x="373553" y="1023203"/>
                  <a:pt x="369187" y="997405"/>
                  <a:pt x="357281" y="993040"/>
                </a:cubicBezTo>
                <a:cubicBezTo>
                  <a:pt x="344895" y="994166"/>
                  <a:pt x="315609" y="1002962"/>
                  <a:pt x="304893" y="1007328"/>
                </a:cubicBezTo>
                <a:cubicBezTo>
                  <a:pt x="294177" y="1011694"/>
                  <a:pt x="296956" y="1015265"/>
                  <a:pt x="292987" y="1019234"/>
                </a:cubicBezTo>
                <a:cubicBezTo>
                  <a:pt x="286796" y="1050179"/>
                  <a:pt x="289415" y="1051778"/>
                  <a:pt x="283462" y="1057334"/>
                </a:cubicBezTo>
                <a:cubicBezTo>
                  <a:pt x="277509" y="1062890"/>
                  <a:pt x="265603" y="1058127"/>
                  <a:pt x="257268" y="1052571"/>
                </a:cubicBezTo>
                <a:cubicBezTo>
                  <a:pt x="248934" y="1047015"/>
                  <a:pt x="242186" y="1031537"/>
                  <a:pt x="233455" y="1023996"/>
                </a:cubicBezTo>
                <a:lnTo>
                  <a:pt x="204880" y="1007328"/>
                </a:lnTo>
                <a:cubicBezTo>
                  <a:pt x="193371" y="1003359"/>
                  <a:pt x="180274" y="1004946"/>
                  <a:pt x="164399" y="1000184"/>
                </a:cubicBezTo>
                <a:cubicBezTo>
                  <a:pt x="148524" y="995422"/>
                  <a:pt x="127886" y="979944"/>
                  <a:pt x="109630" y="978753"/>
                </a:cubicBezTo>
                <a:cubicBezTo>
                  <a:pt x="91374" y="977562"/>
                  <a:pt x="70737" y="983912"/>
                  <a:pt x="54862" y="993040"/>
                </a:cubicBezTo>
                <a:cubicBezTo>
                  <a:pt x="38987" y="1002168"/>
                  <a:pt x="22318" y="1018837"/>
                  <a:pt x="14380" y="1033521"/>
                </a:cubicBezTo>
                <a:cubicBezTo>
                  <a:pt x="6443" y="1048205"/>
                  <a:pt x="9618" y="1064080"/>
                  <a:pt x="7237" y="1081146"/>
                </a:cubicBezTo>
                <a:cubicBezTo>
                  <a:pt x="4856" y="1098212"/>
                  <a:pt x="-304" y="1115674"/>
                  <a:pt x="93" y="1135915"/>
                </a:cubicBezTo>
                <a:cubicBezTo>
                  <a:pt x="490" y="1156156"/>
                  <a:pt x="-2684" y="1183540"/>
                  <a:pt x="9619" y="1202590"/>
                </a:cubicBezTo>
                <a:cubicBezTo>
                  <a:pt x="21922" y="1221640"/>
                  <a:pt x="52878" y="1237912"/>
                  <a:pt x="73912" y="1250215"/>
                </a:cubicBezTo>
                <a:cubicBezTo>
                  <a:pt x="94946" y="1262518"/>
                  <a:pt x="111218" y="1270456"/>
                  <a:pt x="135824" y="1276409"/>
                </a:cubicBezTo>
                <a:cubicBezTo>
                  <a:pt x="160430" y="1282362"/>
                  <a:pt x="192974" y="1282759"/>
                  <a:pt x="221549" y="1285934"/>
                </a:cubicBezTo>
                <a:cubicBezTo>
                  <a:pt x="234475" y="1294551"/>
                  <a:pt x="231868" y="1306174"/>
                  <a:pt x="240599" y="1316890"/>
                </a:cubicBezTo>
                <a:cubicBezTo>
                  <a:pt x="249330" y="1327606"/>
                  <a:pt x="257268" y="1345466"/>
                  <a:pt x="273937" y="1350228"/>
                </a:cubicBezTo>
                <a:cubicBezTo>
                  <a:pt x="290606" y="1354991"/>
                  <a:pt x="325531" y="1345465"/>
                  <a:pt x="340612" y="1345465"/>
                </a:cubicBezTo>
                <a:cubicBezTo>
                  <a:pt x="355693" y="1345465"/>
                  <a:pt x="356487" y="1348640"/>
                  <a:pt x="364424" y="1350228"/>
                </a:cubicBezTo>
                <a:cubicBezTo>
                  <a:pt x="374192" y="1369763"/>
                  <a:pt x="365603" y="1349760"/>
                  <a:pt x="371568" y="1383565"/>
                </a:cubicBezTo>
                <a:cubicBezTo>
                  <a:pt x="374180" y="1398370"/>
                  <a:pt x="377481" y="1398599"/>
                  <a:pt x="378712" y="1412140"/>
                </a:cubicBezTo>
                <a:cubicBezTo>
                  <a:pt x="379143" y="1416883"/>
                  <a:pt x="373553" y="1432778"/>
                  <a:pt x="378712" y="1435953"/>
                </a:cubicBezTo>
                <a:close/>
              </a:path>
            </a:pathLst>
          </a:custGeom>
          <a:solidFill>
            <a:srgbClr val="FFFF00">
              <a:alpha val="29804"/>
            </a:srgb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 name="フリーフォーム: 図形 6">
            <a:extLst>
              <a:ext uri="{FF2B5EF4-FFF2-40B4-BE49-F238E27FC236}">
                <a16:creationId xmlns:a16="http://schemas.microsoft.com/office/drawing/2014/main" id="{0BD9EE20-8786-B290-9386-08FE2615C5D5}"/>
              </a:ext>
            </a:extLst>
          </p:cNvPr>
          <p:cNvSpPr/>
          <p:nvPr/>
        </p:nvSpPr>
        <p:spPr>
          <a:xfrm>
            <a:off x="6545363" y="368035"/>
            <a:ext cx="2683688" cy="4342084"/>
          </a:xfrm>
          <a:custGeom>
            <a:avLst/>
            <a:gdLst>
              <a:gd name="connsiteX0" fmla="*/ 2688369 w 2694468"/>
              <a:gd name="connsiteY0" fmla="*/ 3040380 h 4328160"/>
              <a:gd name="connsiteX1" fmla="*/ 2680749 w 2694468"/>
              <a:gd name="connsiteY1" fmla="*/ 3002280 h 4328160"/>
              <a:gd name="connsiteX2" fmla="*/ 2673129 w 2694468"/>
              <a:gd name="connsiteY2" fmla="*/ 2948940 h 4328160"/>
              <a:gd name="connsiteX3" fmla="*/ 2650269 w 2694468"/>
              <a:gd name="connsiteY3" fmla="*/ 2933700 h 4328160"/>
              <a:gd name="connsiteX4" fmla="*/ 2551209 w 2694468"/>
              <a:gd name="connsiteY4" fmla="*/ 2926080 h 4328160"/>
              <a:gd name="connsiteX5" fmla="*/ 2543589 w 2694468"/>
              <a:gd name="connsiteY5" fmla="*/ 2880360 h 4328160"/>
              <a:gd name="connsiteX6" fmla="*/ 2497869 w 2694468"/>
              <a:gd name="connsiteY6" fmla="*/ 2865120 h 4328160"/>
              <a:gd name="connsiteX7" fmla="*/ 2383569 w 2694468"/>
              <a:gd name="connsiteY7" fmla="*/ 2849880 h 4328160"/>
              <a:gd name="connsiteX8" fmla="*/ 2353089 w 2694468"/>
              <a:gd name="connsiteY8" fmla="*/ 2834640 h 4328160"/>
              <a:gd name="connsiteX9" fmla="*/ 2307369 w 2694468"/>
              <a:gd name="connsiteY9" fmla="*/ 2796540 h 4328160"/>
              <a:gd name="connsiteX10" fmla="*/ 2276889 w 2694468"/>
              <a:gd name="connsiteY10" fmla="*/ 2819400 h 4328160"/>
              <a:gd name="connsiteX11" fmla="*/ 2261649 w 2694468"/>
              <a:gd name="connsiteY11" fmla="*/ 2842260 h 4328160"/>
              <a:gd name="connsiteX12" fmla="*/ 2231169 w 2694468"/>
              <a:gd name="connsiteY12" fmla="*/ 2849880 h 4328160"/>
              <a:gd name="connsiteX13" fmla="*/ 2193069 w 2694468"/>
              <a:gd name="connsiteY13" fmla="*/ 2834640 h 4328160"/>
              <a:gd name="connsiteX14" fmla="*/ 2162589 w 2694468"/>
              <a:gd name="connsiteY14" fmla="*/ 2712720 h 4328160"/>
              <a:gd name="connsiteX15" fmla="*/ 2116869 w 2694468"/>
              <a:gd name="connsiteY15" fmla="*/ 2644140 h 4328160"/>
              <a:gd name="connsiteX16" fmla="*/ 2109249 w 2694468"/>
              <a:gd name="connsiteY16" fmla="*/ 2598420 h 4328160"/>
              <a:gd name="connsiteX17" fmla="*/ 2086389 w 2694468"/>
              <a:gd name="connsiteY17" fmla="*/ 2628900 h 4328160"/>
              <a:gd name="connsiteX18" fmla="*/ 2055909 w 2694468"/>
              <a:gd name="connsiteY18" fmla="*/ 2674620 h 4328160"/>
              <a:gd name="connsiteX19" fmla="*/ 2048289 w 2694468"/>
              <a:gd name="connsiteY19" fmla="*/ 2697480 h 4328160"/>
              <a:gd name="connsiteX20" fmla="*/ 2002569 w 2694468"/>
              <a:gd name="connsiteY20" fmla="*/ 2735580 h 4328160"/>
              <a:gd name="connsiteX21" fmla="*/ 1964469 w 2694468"/>
              <a:gd name="connsiteY21" fmla="*/ 2727960 h 4328160"/>
              <a:gd name="connsiteX22" fmla="*/ 1933989 w 2694468"/>
              <a:gd name="connsiteY22" fmla="*/ 2682240 h 4328160"/>
              <a:gd name="connsiteX23" fmla="*/ 1865409 w 2694468"/>
              <a:gd name="connsiteY23" fmla="*/ 2674620 h 4328160"/>
              <a:gd name="connsiteX24" fmla="*/ 1728249 w 2694468"/>
              <a:gd name="connsiteY24" fmla="*/ 2697480 h 4328160"/>
              <a:gd name="connsiteX25" fmla="*/ 1682529 w 2694468"/>
              <a:gd name="connsiteY25" fmla="*/ 2689860 h 4328160"/>
              <a:gd name="connsiteX26" fmla="*/ 1659669 w 2694468"/>
              <a:gd name="connsiteY26" fmla="*/ 2606040 h 4328160"/>
              <a:gd name="connsiteX27" fmla="*/ 1621569 w 2694468"/>
              <a:gd name="connsiteY27" fmla="*/ 2567940 h 4328160"/>
              <a:gd name="connsiteX28" fmla="*/ 1537749 w 2694468"/>
              <a:gd name="connsiteY28" fmla="*/ 2560320 h 4328160"/>
              <a:gd name="connsiteX29" fmla="*/ 1522509 w 2694468"/>
              <a:gd name="connsiteY29" fmla="*/ 2537460 h 4328160"/>
              <a:gd name="connsiteX30" fmla="*/ 1507269 w 2694468"/>
              <a:gd name="connsiteY30" fmla="*/ 2423160 h 4328160"/>
              <a:gd name="connsiteX31" fmla="*/ 1492029 w 2694468"/>
              <a:gd name="connsiteY31" fmla="*/ 2354580 h 4328160"/>
              <a:gd name="connsiteX32" fmla="*/ 1476789 w 2694468"/>
              <a:gd name="connsiteY32" fmla="*/ 2331720 h 4328160"/>
              <a:gd name="connsiteX33" fmla="*/ 1446309 w 2694468"/>
              <a:gd name="connsiteY33" fmla="*/ 2263140 h 4328160"/>
              <a:gd name="connsiteX34" fmla="*/ 1423449 w 2694468"/>
              <a:gd name="connsiteY34" fmla="*/ 2240280 h 4328160"/>
              <a:gd name="connsiteX35" fmla="*/ 1408209 w 2694468"/>
              <a:gd name="connsiteY35" fmla="*/ 2194560 h 4328160"/>
              <a:gd name="connsiteX36" fmla="*/ 1392969 w 2694468"/>
              <a:gd name="connsiteY36" fmla="*/ 2171700 h 4328160"/>
              <a:gd name="connsiteX37" fmla="*/ 1377729 w 2694468"/>
              <a:gd name="connsiteY37" fmla="*/ 2133600 h 4328160"/>
              <a:gd name="connsiteX38" fmla="*/ 1332009 w 2694468"/>
              <a:gd name="connsiteY38" fmla="*/ 1897380 h 4328160"/>
              <a:gd name="connsiteX39" fmla="*/ 1309149 w 2694468"/>
              <a:gd name="connsiteY39" fmla="*/ 1882140 h 4328160"/>
              <a:gd name="connsiteX40" fmla="*/ 1271049 w 2694468"/>
              <a:gd name="connsiteY40" fmla="*/ 1874520 h 4328160"/>
              <a:gd name="connsiteX41" fmla="*/ 1194849 w 2694468"/>
              <a:gd name="connsiteY41" fmla="*/ 1836420 h 4328160"/>
              <a:gd name="connsiteX42" fmla="*/ 1103409 w 2694468"/>
              <a:gd name="connsiteY42" fmla="*/ 1859280 h 4328160"/>
              <a:gd name="connsiteX43" fmla="*/ 1042449 w 2694468"/>
              <a:gd name="connsiteY43" fmla="*/ 1889760 h 4328160"/>
              <a:gd name="connsiteX44" fmla="*/ 966249 w 2694468"/>
              <a:gd name="connsiteY44" fmla="*/ 1950720 h 4328160"/>
              <a:gd name="connsiteX45" fmla="*/ 905289 w 2694468"/>
              <a:gd name="connsiteY45" fmla="*/ 1920240 h 4328160"/>
              <a:gd name="connsiteX46" fmla="*/ 867189 w 2694468"/>
              <a:gd name="connsiteY46" fmla="*/ 1874520 h 4328160"/>
              <a:gd name="connsiteX47" fmla="*/ 829089 w 2694468"/>
              <a:gd name="connsiteY47" fmla="*/ 1805940 h 4328160"/>
              <a:gd name="connsiteX48" fmla="*/ 821469 w 2694468"/>
              <a:gd name="connsiteY48" fmla="*/ 1691640 h 4328160"/>
              <a:gd name="connsiteX49" fmla="*/ 813849 w 2694468"/>
              <a:gd name="connsiteY49" fmla="*/ 1668780 h 4328160"/>
              <a:gd name="connsiteX50" fmla="*/ 760509 w 2694468"/>
              <a:gd name="connsiteY50" fmla="*/ 1600200 h 4328160"/>
              <a:gd name="connsiteX51" fmla="*/ 722409 w 2694468"/>
              <a:gd name="connsiteY51" fmla="*/ 1577340 h 4328160"/>
              <a:gd name="connsiteX52" fmla="*/ 699549 w 2694468"/>
              <a:gd name="connsiteY52" fmla="*/ 1562100 h 4328160"/>
              <a:gd name="connsiteX53" fmla="*/ 737649 w 2694468"/>
              <a:gd name="connsiteY53" fmla="*/ 1493520 h 4328160"/>
              <a:gd name="connsiteX54" fmla="*/ 752889 w 2694468"/>
              <a:gd name="connsiteY54" fmla="*/ 1470660 h 4328160"/>
              <a:gd name="connsiteX55" fmla="*/ 775749 w 2694468"/>
              <a:gd name="connsiteY55" fmla="*/ 1455420 h 4328160"/>
              <a:gd name="connsiteX56" fmla="*/ 783369 w 2694468"/>
              <a:gd name="connsiteY56" fmla="*/ 1379220 h 4328160"/>
              <a:gd name="connsiteX57" fmla="*/ 821469 w 2694468"/>
              <a:gd name="connsiteY57" fmla="*/ 1356360 h 4328160"/>
              <a:gd name="connsiteX58" fmla="*/ 798609 w 2694468"/>
              <a:gd name="connsiteY58" fmla="*/ 1158240 h 4328160"/>
              <a:gd name="connsiteX59" fmla="*/ 775749 w 2694468"/>
              <a:gd name="connsiteY59" fmla="*/ 1127760 h 4328160"/>
              <a:gd name="connsiteX60" fmla="*/ 752889 w 2694468"/>
              <a:gd name="connsiteY60" fmla="*/ 1074420 h 4328160"/>
              <a:gd name="connsiteX61" fmla="*/ 745269 w 2694468"/>
              <a:gd name="connsiteY61" fmla="*/ 1043940 h 4328160"/>
              <a:gd name="connsiteX62" fmla="*/ 783369 w 2694468"/>
              <a:gd name="connsiteY62" fmla="*/ 1013460 h 4328160"/>
              <a:gd name="connsiteX63" fmla="*/ 813849 w 2694468"/>
              <a:gd name="connsiteY63" fmla="*/ 960120 h 4328160"/>
              <a:gd name="connsiteX64" fmla="*/ 821469 w 2694468"/>
              <a:gd name="connsiteY64" fmla="*/ 853440 h 4328160"/>
              <a:gd name="connsiteX65" fmla="*/ 851949 w 2694468"/>
              <a:gd name="connsiteY65" fmla="*/ 807720 h 4328160"/>
              <a:gd name="connsiteX66" fmla="*/ 859569 w 2694468"/>
              <a:gd name="connsiteY66" fmla="*/ 769620 h 4328160"/>
              <a:gd name="connsiteX67" fmla="*/ 874809 w 2694468"/>
              <a:gd name="connsiteY67" fmla="*/ 731520 h 4328160"/>
              <a:gd name="connsiteX68" fmla="*/ 859569 w 2694468"/>
              <a:gd name="connsiteY68" fmla="*/ 655320 h 4328160"/>
              <a:gd name="connsiteX69" fmla="*/ 836709 w 2694468"/>
              <a:gd name="connsiteY69" fmla="*/ 632460 h 4328160"/>
              <a:gd name="connsiteX70" fmla="*/ 813849 w 2694468"/>
              <a:gd name="connsiteY70" fmla="*/ 563880 h 4328160"/>
              <a:gd name="connsiteX71" fmla="*/ 783369 w 2694468"/>
              <a:gd name="connsiteY71" fmla="*/ 502920 h 4328160"/>
              <a:gd name="connsiteX72" fmla="*/ 768129 w 2694468"/>
              <a:gd name="connsiteY72" fmla="*/ 472440 h 4328160"/>
              <a:gd name="connsiteX73" fmla="*/ 745269 w 2694468"/>
              <a:gd name="connsiteY73" fmla="*/ 403860 h 4328160"/>
              <a:gd name="connsiteX74" fmla="*/ 722409 w 2694468"/>
              <a:gd name="connsiteY74" fmla="*/ 373380 h 4328160"/>
              <a:gd name="connsiteX75" fmla="*/ 730029 w 2694468"/>
              <a:gd name="connsiteY75" fmla="*/ 289560 h 4328160"/>
              <a:gd name="connsiteX76" fmla="*/ 737649 w 2694468"/>
              <a:gd name="connsiteY76" fmla="*/ 266700 h 4328160"/>
              <a:gd name="connsiteX77" fmla="*/ 707169 w 2694468"/>
              <a:gd name="connsiteY77" fmla="*/ 152400 h 4328160"/>
              <a:gd name="connsiteX78" fmla="*/ 699549 w 2694468"/>
              <a:gd name="connsiteY78" fmla="*/ 91440 h 4328160"/>
              <a:gd name="connsiteX79" fmla="*/ 691929 w 2694468"/>
              <a:gd name="connsiteY79" fmla="*/ 68580 h 4328160"/>
              <a:gd name="connsiteX80" fmla="*/ 676689 w 2694468"/>
              <a:gd name="connsiteY80" fmla="*/ 0 h 4328160"/>
              <a:gd name="connsiteX81" fmla="*/ 615729 w 2694468"/>
              <a:gd name="connsiteY81" fmla="*/ 7620 h 4328160"/>
              <a:gd name="connsiteX82" fmla="*/ 554769 w 2694468"/>
              <a:gd name="connsiteY82" fmla="*/ 30480 h 4328160"/>
              <a:gd name="connsiteX83" fmla="*/ 562389 w 2694468"/>
              <a:gd name="connsiteY83" fmla="*/ 137160 h 4328160"/>
              <a:gd name="connsiteX84" fmla="*/ 554769 w 2694468"/>
              <a:gd name="connsiteY84" fmla="*/ 236220 h 4328160"/>
              <a:gd name="connsiteX85" fmla="*/ 524289 w 2694468"/>
              <a:gd name="connsiteY85" fmla="*/ 304800 h 4328160"/>
              <a:gd name="connsiteX86" fmla="*/ 509049 w 2694468"/>
              <a:gd name="connsiteY86" fmla="*/ 335280 h 4328160"/>
              <a:gd name="connsiteX87" fmla="*/ 486189 w 2694468"/>
              <a:gd name="connsiteY87" fmla="*/ 373380 h 4328160"/>
              <a:gd name="connsiteX88" fmla="*/ 470949 w 2694468"/>
              <a:gd name="connsiteY88" fmla="*/ 396240 h 4328160"/>
              <a:gd name="connsiteX89" fmla="*/ 440469 w 2694468"/>
              <a:gd name="connsiteY89" fmla="*/ 403860 h 4328160"/>
              <a:gd name="connsiteX90" fmla="*/ 356649 w 2694468"/>
              <a:gd name="connsiteY90" fmla="*/ 388620 h 4328160"/>
              <a:gd name="connsiteX91" fmla="*/ 288069 w 2694468"/>
              <a:gd name="connsiteY91" fmla="*/ 464820 h 4328160"/>
              <a:gd name="connsiteX92" fmla="*/ 280449 w 2694468"/>
              <a:gd name="connsiteY92" fmla="*/ 487680 h 4328160"/>
              <a:gd name="connsiteX93" fmla="*/ 288069 w 2694468"/>
              <a:gd name="connsiteY93" fmla="*/ 518160 h 4328160"/>
              <a:gd name="connsiteX94" fmla="*/ 303309 w 2694468"/>
              <a:gd name="connsiteY94" fmla="*/ 548640 h 4328160"/>
              <a:gd name="connsiteX95" fmla="*/ 295689 w 2694468"/>
              <a:gd name="connsiteY95" fmla="*/ 609600 h 4328160"/>
              <a:gd name="connsiteX96" fmla="*/ 265209 w 2694468"/>
              <a:gd name="connsiteY96" fmla="*/ 662940 h 4328160"/>
              <a:gd name="connsiteX97" fmla="*/ 257589 w 2694468"/>
              <a:gd name="connsiteY97" fmla="*/ 685800 h 4328160"/>
              <a:gd name="connsiteX98" fmla="*/ 265209 w 2694468"/>
              <a:gd name="connsiteY98" fmla="*/ 815340 h 4328160"/>
              <a:gd name="connsiteX99" fmla="*/ 303309 w 2694468"/>
              <a:gd name="connsiteY99" fmla="*/ 830580 h 4328160"/>
              <a:gd name="connsiteX100" fmla="*/ 349029 w 2694468"/>
              <a:gd name="connsiteY100" fmla="*/ 861060 h 4328160"/>
              <a:gd name="connsiteX101" fmla="*/ 356649 w 2694468"/>
              <a:gd name="connsiteY101" fmla="*/ 883920 h 4328160"/>
              <a:gd name="connsiteX102" fmla="*/ 341409 w 2694468"/>
              <a:gd name="connsiteY102" fmla="*/ 952500 h 4328160"/>
              <a:gd name="connsiteX103" fmla="*/ 326169 w 2694468"/>
              <a:gd name="connsiteY103" fmla="*/ 1028700 h 4328160"/>
              <a:gd name="connsiteX104" fmla="*/ 303309 w 2694468"/>
              <a:gd name="connsiteY104" fmla="*/ 1043940 h 4328160"/>
              <a:gd name="connsiteX105" fmla="*/ 143289 w 2694468"/>
              <a:gd name="connsiteY105" fmla="*/ 1066800 h 4328160"/>
              <a:gd name="connsiteX106" fmla="*/ 150909 w 2694468"/>
              <a:gd name="connsiteY106" fmla="*/ 1181100 h 4328160"/>
              <a:gd name="connsiteX107" fmla="*/ 173769 w 2694468"/>
              <a:gd name="connsiteY107" fmla="*/ 1219200 h 4328160"/>
              <a:gd name="connsiteX108" fmla="*/ 219489 w 2694468"/>
              <a:gd name="connsiteY108" fmla="*/ 1257300 h 4328160"/>
              <a:gd name="connsiteX109" fmla="*/ 234729 w 2694468"/>
              <a:gd name="connsiteY109" fmla="*/ 1287780 h 4328160"/>
              <a:gd name="connsiteX110" fmla="*/ 227109 w 2694468"/>
              <a:gd name="connsiteY110" fmla="*/ 1318260 h 4328160"/>
              <a:gd name="connsiteX111" fmla="*/ 265209 w 2694468"/>
              <a:gd name="connsiteY111" fmla="*/ 1363980 h 4328160"/>
              <a:gd name="connsiteX112" fmla="*/ 288069 w 2694468"/>
              <a:gd name="connsiteY112" fmla="*/ 1402080 h 4328160"/>
              <a:gd name="connsiteX113" fmla="*/ 280449 w 2694468"/>
              <a:gd name="connsiteY113" fmla="*/ 1440180 h 4328160"/>
              <a:gd name="connsiteX114" fmla="*/ 242349 w 2694468"/>
              <a:gd name="connsiteY114" fmla="*/ 1569720 h 4328160"/>
              <a:gd name="connsiteX115" fmla="*/ 211869 w 2694468"/>
              <a:gd name="connsiteY115" fmla="*/ 1584960 h 4328160"/>
              <a:gd name="connsiteX116" fmla="*/ 189009 w 2694468"/>
              <a:gd name="connsiteY116" fmla="*/ 1592580 h 4328160"/>
              <a:gd name="connsiteX117" fmla="*/ 120429 w 2694468"/>
              <a:gd name="connsiteY117" fmla="*/ 1630680 h 4328160"/>
              <a:gd name="connsiteX118" fmla="*/ 97569 w 2694468"/>
              <a:gd name="connsiteY118" fmla="*/ 1653540 h 4328160"/>
              <a:gd name="connsiteX119" fmla="*/ 13749 w 2694468"/>
              <a:gd name="connsiteY119" fmla="*/ 1714500 h 4328160"/>
              <a:gd name="connsiteX120" fmla="*/ 13749 w 2694468"/>
              <a:gd name="connsiteY120" fmla="*/ 1889760 h 4328160"/>
              <a:gd name="connsiteX121" fmla="*/ 36609 w 2694468"/>
              <a:gd name="connsiteY121" fmla="*/ 1912620 h 4328160"/>
              <a:gd name="connsiteX122" fmla="*/ 67089 w 2694468"/>
              <a:gd name="connsiteY122" fmla="*/ 1950720 h 4328160"/>
              <a:gd name="connsiteX123" fmla="*/ 112809 w 2694468"/>
              <a:gd name="connsiteY123" fmla="*/ 1981200 h 4328160"/>
              <a:gd name="connsiteX124" fmla="*/ 173769 w 2694468"/>
              <a:gd name="connsiteY124" fmla="*/ 2011680 h 4328160"/>
              <a:gd name="connsiteX125" fmla="*/ 234729 w 2694468"/>
              <a:gd name="connsiteY125" fmla="*/ 2095500 h 4328160"/>
              <a:gd name="connsiteX126" fmla="*/ 272829 w 2694468"/>
              <a:gd name="connsiteY126" fmla="*/ 2156460 h 4328160"/>
              <a:gd name="connsiteX127" fmla="*/ 280449 w 2694468"/>
              <a:gd name="connsiteY127" fmla="*/ 2179320 h 4328160"/>
              <a:gd name="connsiteX128" fmla="*/ 318549 w 2694468"/>
              <a:gd name="connsiteY128" fmla="*/ 2255520 h 4328160"/>
              <a:gd name="connsiteX129" fmla="*/ 493809 w 2694468"/>
              <a:gd name="connsiteY129" fmla="*/ 2270760 h 4328160"/>
              <a:gd name="connsiteX130" fmla="*/ 562389 w 2694468"/>
              <a:gd name="connsiteY130" fmla="*/ 2354580 h 4328160"/>
              <a:gd name="connsiteX131" fmla="*/ 531909 w 2694468"/>
              <a:gd name="connsiteY131" fmla="*/ 2430780 h 4328160"/>
              <a:gd name="connsiteX132" fmla="*/ 509049 w 2694468"/>
              <a:gd name="connsiteY132" fmla="*/ 2438400 h 4328160"/>
              <a:gd name="connsiteX133" fmla="*/ 486189 w 2694468"/>
              <a:gd name="connsiteY133" fmla="*/ 2461260 h 4328160"/>
              <a:gd name="connsiteX134" fmla="*/ 478569 w 2694468"/>
              <a:gd name="connsiteY134" fmla="*/ 2506980 h 4328160"/>
              <a:gd name="connsiteX135" fmla="*/ 509049 w 2694468"/>
              <a:gd name="connsiteY135" fmla="*/ 2621280 h 4328160"/>
              <a:gd name="connsiteX136" fmla="*/ 531909 w 2694468"/>
              <a:gd name="connsiteY136" fmla="*/ 2644140 h 4328160"/>
              <a:gd name="connsiteX137" fmla="*/ 539529 w 2694468"/>
              <a:gd name="connsiteY137" fmla="*/ 2674620 h 4328160"/>
              <a:gd name="connsiteX138" fmla="*/ 570009 w 2694468"/>
              <a:gd name="connsiteY138" fmla="*/ 2659380 h 4328160"/>
              <a:gd name="connsiteX139" fmla="*/ 592869 w 2694468"/>
              <a:gd name="connsiteY139" fmla="*/ 2636520 h 4328160"/>
              <a:gd name="connsiteX140" fmla="*/ 646209 w 2694468"/>
              <a:gd name="connsiteY140" fmla="*/ 2606040 h 4328160"/>
              <a:gd name="connsiteX141" fmla="*/ 684309 w 2694468"/>
              <a:gd name="connsiteY141" fmla="*/ 2613660 h 4328160"/>
              <a:gd name="connsiteX142" fmla="*/ 699549 w 2694468"/>
              <a:gd name="connsiteY142" fmla="*/ 2636520 h 4328160"/>
              <a:gd name="connsiteX143" fmla="*/ 722409 w 2694468"/>
              <a:gd name="connsiteY143" fmla="*/ 2659380 h 4328160"/>
              <a:gd name="connsiteX144" fmla="*/ 730029 w 2694468"/>
              <a:gd name="connsiteY144" fmla="*/ 2682240 h 4328160"/>
              <a:gd name="connsiteX145" fmla="*/ 707169 w 2694468"/>
              <a:gd name="connsiteY145" fmla="*/ 2766060 h 4328160"/>
              <a:gd name="connsiteX146" fmla="*/ 623349 w 2694468"/>
              <a:gd name="connsiteY146" fmla="*/ 2842260 h 4328160"/>
              <a:gd name="connsiteX147" fmla="*/ 600489 w 2694468"/>
              <a:gd name="connsiteY147" fmla="*/ 2887980 h 4328160"/>
              <a:gd name="connsiteX148" fmla="*/ 531909 w 2694468"/>
              <a:gd name="connsiteY148" fmla="*/ 2933700 h 4328160"/>
              <a:gd name="connsiteX149" fmla="*/ 516669 w 2694468"/>
              <a:gd name="connsiteY149" fmla="*/ 2956560 h 4328160"/>
              <a:gd name="connsiteX150" fmla="*/ 547149 w 2694468"/>
              <a:gd name="connsiteY150" fmla="*/ 3055620 h 4328160"/>
              <a:gd name="connsiteX151" fmla="*/ 570009 w 2694468"/>
              <a:gd name="connsiteY151" fmla="*/ 3177540 h 4328160"/>
              <a:gd name="connsiteX152" fmla="*/ 608109 w 2694468"/>
              <a:gd name="connsiteY152" fmla="*/ 3276600 h 4328160"/>
              <a:gd name="connsiteX153" fmla="*/ 608109 w 2694468"/>
              <a:gd name="connsiteY153" fmla="*/ 3429000 h 4328160"/>
              <a:gd name="connsiteX154" fmla="*/ 570009 w 2694468"/>
              <a:gd name="connsiteY154" fmla="*/ 3467100 h 4328160"/>
              <a:gd name="connsiteX155" fmla="*/ 562389 w 2694468"/>
              <a:gd name="connsiteY155" fmla="*/ 3497580 h 4328160"/>
              <a:gd name="connsiteX156" fmla="*/ 547149 w 2694468"/>
              <a:gd name="connsiteY156" fmla="*/ 3528060 h 4328160"/>
              <a:gd name="connsiteX157" fmla="*/ 554769 w 2694468"/>
              <a:gd name="connsiteY157" fmla="*/ 3680460 h 4328160"/>
              <a:gd name="connsiteX158" fmla="*/ 608109 w 2694468"/>
              <a:gd name="connsiteY158" fmla="*/ 3672840 h 4328160"/>
              <a:gd name="connsiteX159" fmla="*/ 630969 w 2694468"/>
              <a:gd name="connsiteY159" fmla="*/ 3665220 h 4328160"/>
              <a:gd name="connsiteX160" fmla="*/ 676689 w 2694468"/>
              <a:gd name="connsiteY160" fmla="*/ 3688080 h 4328160"/>
              <a:gd name="connsiteX161" fmla="*/ 707169 w 2694468"/>
              <a:gd name="connsiteY161" fmla="*/ 3718560 h 4328160"/>
              <a:gd name="connsiteX162" fmla="*/ 836709 w 2694468"/>
              <a:gd name="connsiteY162" fmla="*/ 3741420 h 4328160"/>
              <a:gd name="connsiteX163" fmla="*/ 851949 w 2694468"/>
              <a:gd name="connsiteY163" fmla="*/ 3771900 h 4328160"/>
              <a:gd name="connsiteX164" fmla="*/ 874809 w 2694468"/>
              <a:gd name="connsiteY164" fmla="*/ 3787140 h 4328160"/>
              <a:gd name="connsiteX165" fmla="*/ 897669 w 2694468"/>
              <a:gd name="connsiteY165" fmla="*/ 3810000 h 4328160"/>
              <a:gd name="connsiteX166" fmla="*/ 905289 w 2694468"/>
              <a:gd name="connsiteY166" fmla="*/ 3840480 h 4328160"/>
              <a:gd name="connsiteX167" fmla="*/ 920529 w 2694468"/>
              <a:gd name="connsiteY167" fmla="*/ 3863340 h 4328160"/>
              <a:gd name="connsiteX168" fmla="*/ 943389 w 2694468"/>
              <a:gd name="connsiteY168" fmla="*/ 3901440 h 4328160"/>
              <a:gd name="connsiteX169" fmla="*/ 996729 w 2694468"/>
              <a:gd name="connsiteY169" fmla="*/ 3947160 h 4328160"/>
              <a:gd name="connsiteX170" fmla="*/ 1011969 w 2694468"/>
              <a:gd name="connsiteY170" fmla="*/ 3970020 h 4328160"/>
              <a:gd name="connsiteX171" fmla="*/ 1034829 w 2694468"/>
              <a:gd name="connsiteY171" fmla="*/ 4008120 h 4328160"/>
              <a:gd name="connsiteX172" fmla="*/ 1065309 w 2694468"/>
              <a:gd name="connsiteY172" fmla="*/ 4084320 h 4328160"/>
              <a:gd name="connsiteX173" fmla="*/ 1072929 w 2694468"/>
              <a:gd name="connsiteY173" fmla="*/ 4107180 h 4328160"/>
              <a:gd name="connsiteX174" fmla="*/ 1149129 w 2694468"/>
              <a:gd name="connsiteY174" fmla="*/ 4137660 h 4328160"/>
              <a:gd name="connsiteX175" fmla="*/ 1202469 w 2694468"/>
              <a:gd name="connsiteY175" fmla="*/ 4213860 h 4328160"/>
              <a:gd name="connsiteX176" fmla="*/ 1263429 w 2694468"/>
              <a:gd name="connsiteY176" fmla="*/ 4221480 h 4328160"/>
              <a:gd name="connsiteX177" fmla="*/ 1271049 w 2694468"/>
              <a:gd name="connsiteY177" fmla="*/ 4274820 h 4328160"/>
              <a:gd name="connsiteX178" fmla="*/ 1316769 w 2694468"/>
              <a:gd name="connsiteY178" fmla="*/ 4328160 h 4328160"/>
              <a:gd name="connsiteX179" fmla="*/ 1354869 w 2694468"/>
              <a:gd name="connsiteY179" fmla="*/ 4229100 h 4328160"/>
              <a:gd name="connsiteX180" fmla="*/ 1415829 w 2694468"/>
              <a:gd name="connsiteY180" fmla="*/ 4198620 h 4328160"/>
              <a:gd name="connsiteX181" fmla="*/ 1469169 w 2694468"/>
              <a:gd name="connsiteY181" fmla="*/ 4183380 h 4328160"/>
              <a:gd name="connsiteX182" fmla="*/ 1507269 w 2694468"/>
              <a:gd name="connsiteY182" fmla="*/ 4160520 h 4328160"/>
              <a:gd name="connsiteX183" fmla="*/ 1552989 w 2694468"/>
              <a:gd name="connsiteY183" fmla="*/ 4130040 h 4328160"/>
              <a:gd name="connsiteX184" fmla="*/ 1583469 w 2694468"/>
              <a:gd name="connsiteY184" fmla="*/ 4122420 h 4328160"/>
              <a:gd name="connsiteX185" fmla="*/ 1644429 w 2694468"/>
              <a:gd name="connsiteY185" fmla="*/ 4061460 h 4328160"/>
              <a:gd name="connsiteX186" fmla="*/ 1674909 w 2694468"/>
              <a:gd name="connsiteY186" fmla="*/ 4038600 h 4328160"/>
              <a:gd name="connsiteX187" fmla="*/ 1827309 w 2694468"/>
              <a:gd name="connsiteY187" fmla="*/ 4000500 h 4328160"/>
              <a:gd name="connsiteX188" fmla="*/ 1857789 w 2694468"/>
              <a:gd name="connsiteY188" fmla="*/ 3985260 h 4328160"/>
              <a:gd name="connsiteX189" fmla="*/ 1903509 w 2694468"/>
              <a:gd name="connsiteY189" fmla="*/ 3970020 h 4328160"/>
              <a:gd name="connsiteX190" fmla="*/ 1926369 w 2694468"/>
              <a:gd name="connsiteY190" fmla="*/ 3954780 h 4328160"/>
              <a:gd name="connsiteX191" fmla="*/ 1987329 w 2694468"/>
              <a:gd name="connsiteY191" fmla="*/ 3909060 h 4328160"/>
              <a:gd name="connsiteX192" fmla="*/ 2048289 w 2694468"/>
              <a:gd name="connsiteY192" fmla="*/ 3870960 h 4328160"/>
              <a:gd name="connsiteX193" fmla="*/ 2078769 w 2694468"/>
              <a:gd name="connsiteY193" fmla="*/ 3855720 h 4328160"/>
              <a:gd name="connsiteX194" fmla="*/ 2132109 w 2694468"/>
              <a:gd name="connsiteY194" fmla="*/ 3817620 h 4328160"/>
              <a:gd name="connsiteX195" fmla="*/ 2162589 w 2694468"/>
              <a:gd name="connsiteY195" fmla="*/ 3787140 h 4328160"/>
              <a:gd name="connsiteX196" fmla="*/ 2200689 w 2694468"/>
              <a:gd name="connsiteY196" fmla="*/ 3688080 h 4328160"/>
              <a:gd name="connsiteX197" fmla="*/ 2162589 w 2694468"/>
              <a:gd name="connsiteY197" fmla="*/ 3604260 h 4328160"/>
              <a:gd name="connsiteX198" fmla="*/ 2139729 w 2694468"/>
              <a:gd name="connsiteY198" fmla="*/ 3596640 h 4328160"/>
              <a:gd name="connsiteX199" fmla="*/ 2124489 w 2694468"/>
              <a:gd name="connsiteY199" fmla="*/ 3680460 h 4328160"/>
              <a:gd name="connsiteX200" fmla="*/ 2109249 w 2694468"/>
              <a:gd name="connsiteY200" fmla="*/ 3657600 h 4328160"/>
              <a:gd name="connsiteX201" fmla="*/ 2048289 w 2694468"/>
              <a:gd name="connsiteY201" fmla="*/ 3665220 h 4328160"/>
              <a:gd name="connsiteX202" fmla="*/ 2055909 w 2694468"/>
              <a:gd name="connsiteY202" fmla="*/ 3703320 h 4328160"/>
              <a:gd name="connsiteX203" fmla="*/ 2078769 w 2694468"/>
              <a:gd name="connsiteY203" fmla="*/ 3718560 h 4328160"/>
              <a:gd name="connsiteX204" fmla="*/ 2094009 w 2694468"/>
              <a:gd name="connsiteY204" fmla="*/ 3749040 h 4328160"/>
              <a:gd name="connsiteX205" fmla="*/ 2086389 w 2694468"/>
              <a:gd name="connsiteY205" fmla="*/ 3794760 h 4328160"/>
              <a:gd name="connsiteX206" fmla="*/ 2010189 w 2694468"/>
              <a:gd name="connsiteY206" fmla="*/ 3749040 h 4328160"/>
              <a:gd name="connsiteX207" fmla="*/ 1994949 w 2694468"/>
              <a:gd name="connsiteY207" fmla="*/ 3649980 h 4328160"/>
              <a:gd name="connsiteX208" fmla="*/ 1972089 w 2694468"/>
              <a:gd name="connsiteY208" fmla="*/ 3627120 h 4328160"/>
              <a:gd name="connsiteX209" fmla="*/ 1979709 w 2694468"/>
              <a:gd name="connsiteY209" fmla="*/ 3581400 h 4328160"/>
              <a:gd name="connsiteX210" fmla="*/ 2025429 w 2694468"/>
              <a:gd name="connsiteY210" fmla="*/ 3573780 h 4328160"/>
              <a:gd name="connsiteX211" fmla="*/ 2033049 w 2694468"/>
              <a:gd name="connsiteY211" fmla="*/ 3520440 h 4328160"/>
              <a:gd name="connsiteX212" fmla="*/ 2063529 w 2694468"/>
              <a:gd name="connsiteY212" fmla="*/ 3528060 h 4328160"/>
              <a:gd name="connsiteX213" fmla="*/ 2094009 w 2694468"/>
              <a:gd name="connsiteY213" fmla="*/ 3489960 h 4328160"/>
              <a:gd name="connsiteX214" fmla="*/ 2124489 w 2694468"/>
              <a:gd name="connsiteY214" fmla="*/ 3459480 h 4328160"/>
              <a:gd name="connsiteX215" fmla="*/ 2139729 w 2694468"/>
              <a:gd name="connsiteY215" fmla="*/ 3436620 h 4328160"/>
              <a:gd name="connsiteX216" fmla="*/ 2170209 w 2694468"/>
              <a:gd name="connsiteY216" fmla="*/ 3413760 h 4328160"/>
              <a:gd name="connsiteX217" fmla="*/ 2238789 w 2694468"/>
              <a:gd name="connsiteY217" fmla="*/ 3322320 h 4328160"/>
              <a:gd name="connsiteX218" fmla="*/ 2246409 w 2694468"/>
              <a:gd name="connsiteY218" fmla="*/ 3291840 h 4328160"/>
              <a:gd name="connsiteX219" fmla="*/ 2269269 w 2694468"/>
              <a:gd name="connsiteY219" fmla="*/ 3230880 h 4328160"/>
              <a:gd name="connsiteX220" fmla="*/ 2276889 w 2694468"/>
              <a:gd name="connsiteY220" fmla="*/ 3185160 h 4328160"/>
              <a:gd name="connsiteX221" fmla="*/ 2299749 w 2694468"/>
              <a:gd name="connsiteY221" fmla="*/ 3139440 h 4328160"/>
              <a:gd name="connsiteX222" fmla="*/ 2314989 w 2694468"/>
              <a:gd name="connsiteY222" fmla="*/ 3101340 h 4328160"/>
              <a:gd name="connsiteX223" fmla="*/ 2353089 w 2694468"/>
              <a:gd name="connsiteY223" fmla="*/ 3086100 h 4328160"/>
              <a:gd name="connsiteX224" fmla="*/ 2375949 w 2694468"/>
              <a:gd name="connsiteY224" fmla="*/ 3070860 h 4328160"/>
              <a:gd name="connsiteX225" fmla="*/ 2497869 w 2694468"/>
              <a:gd name="connsiteY225" fmla="*/ 3048000 h 4328160"/>
              <a:gd name="connsiteX226" fmla="*/ 2581689 w 2694468"/>
              <a:gd name="connsiteY226" fmla="*/ 3032760 h 4328160"/>
              <a:gd name="connsiteX227" fmla="*/ 2688369 w 2694468"/>
              <a:gd name="connsiteY227" fmla="*/ 3040380 h 4328160"/>
              <a:gd name="connsiteX0" fmla="*/ 2685987 w 2692545"/>
              <a:gd name="connsiteY0" fmla="*/ 3028474 h 4328160"/>
              <a:gd name="connsiteX1" fmla="*/ 2680749 w 2692545"/>
              <a:gd name="connsiteY1" fmla="*/ 3002280 h 4328160"/>
              <a:gd name="connsiteX2" fmla="*/ 2673129 w 2692545"/>
              <a:gd name="connsiteY2" fmla="*/ 2948940 h 4328160"/>
              <a:gd name="connsiteX3" fmla="*/ 2650269 w 2692545"/>
              <a:gd name="connsiteY3" fmla="*/ 2933700 h 4328160"/>
              <a:gd name="connsiteX4" fmla="*/ 2551209 w 2692545"/>
              <a:gd name="connsiteY4" fmla="*/ 2926080 h 4328160"/>
              <a:gd name="connsiteX5" fmla="*/ 2543589 w 2692545"/>
              <a:gd name="connsiteY5" fmla="*/ 2880360 h 4328160"/>
              <a:gd name="connsiteX6" fmla="*/ 2497869 w 2692545"/>
              <a:gd name="connsiteY6" fmla="*/ 2865120 h 4328160"/>
              <a:gd name="connsiteX7" fmla="*/ 2383569 w 2692545"/>
              <a:gd name="connsiteY7" fmla="*/ 2849880 h 4328160"/>
              <a:gd name="connsiteX8" fmla="*/ 2353089 w 2692545"/>
              <a:gd name="connsiteY8" fmla="*/ 2834640 h 4328160"/>
              <a:gd name="connsiteX9" fmla="*/ 2307369 w 2692545"/>
              <a:gd name="connsiteY9" fmla="*/ 2796540 h 4328160"/>
              <a:gd name="connsiteX10" fmla="*/ 2276889 w 2692545"/>
              <a:gd name="connsiteY10" fmla="*/ 2819400 h 4328160"/>
              <a:gd name="connsiteX11" fmla="*/ 2261649 w 2692545"/>
              <a:gd name="connsiteY11" fmla="*/ 2842260 h 4328160"/>
              <a:gd name="connsiteX12" fmla="*/ 2231169 w 2692545"/>
              <a:gd name="connsiteY12" fmla="*/ 2849880 h 4328160"/>
              <a:gd name="connsiteX13" fmla="*/ 2193069 w 2692545"/>
              <a:gd name="connsiteY13" fmla="*/ 2834640 h 4328160"/>
              <a:gd name="connsiteX14" fmla="*/ 2162589 w 2692545"/>
              <a:gd name="connsiteY14" fmla="*/ 2712720 h 4328160"/>
              <a:gd name="connsiteX15" fmla="*/ 2116869 w 2692545"/>
              <a:gd name="connsiteY15" fmla="*/ 2644140 h 4328160"/>
              <a:gd name="connsiteX16" fmla="*/ 2109249 w 2692545"/>
              <a:gd name="connsiteY16" fmla="*/ 2598420 h 4328160"/>
              <a:gd name="connsiteX17" fmla="*/ 2086389 w 2692545"/>
              <a:gd name="connsiteY17" fmla="*/ 2628900 h 4328160"/>
              <a:gd name="connsiteX18" fmla="*/ 2055909 w 2692545"/>
              <a:gd name="connsiteY18" fmla="*/ 2674620 h 4328160"/>
              <a:gd name="connsiteX19" fmla="*/ 2048289 w 2692545"/>
              <a:gd name="connsiteY19" fmla="*/ 2697480 h 4328160"/>
              <a:gd name="connsiteX20" fmla="*/ 2002569 w 2692545"/>
              <a:gd name="connsiteY20" fmla="*/ 2735580 h 4328160"/>
              <a:gd name="connsiteX21" fmla="*/ 1964469 w 2692545"/>
              <a:gd name="connsiteY21" fmla="*/ 2727960 h 4328160"/>
              <a:gd name="connsiteX22" fmla="*/ 1933989 w 2692545"/>
              <a:gd name="connsiteY22" fmla="*/ 2682240 h 4328160"/>
              <a:gd name="connsiteX23" fmla="*/ 1865409 w 2692545"/>
              <a:gd name="connsiteY23" fmla="*/ 2674620 h 4328160"/>
              <a:gd name="connsiteX24" fmla="*/ 1728249 w 2692545"/>
              <a:gd name="connsiteY24" fmla="*/ 2697480 h 4328160"/>
              <a:gd name="connsiteX25" fmla="*/ 1682529 w 2692545"/>
              <a:gd name="connsiteY25" fmla="*/ 2689860 h 4328160"/>
              <a:gd name="connsiteX26" fmla="*/ 1659669 w 2692545"/>
              <a:gd name="connsiteY26" fmla="*/ 2606040 h 4328160"/>
              <a:gd name="connsiteX27" fmla="*/ 1621569 w 2692545"/>
              <a:gd name="connsiteY27" fmla="*/ 2567940 h 4328160"/>
              <a:gd name="connsiteX28" fmla="*/ 1537749 w 2692545"/>
              <a:gd name="connsiteY28" fmla="*/ 2560320 h 4328160"/>
              <a:gd name="connsiteX29" fmla="*/ 1522509 w 2692545"/>
              <a:gd name="connsiteY29" fmla="*/ 2537460 h 4328160"/>
              <a:gd name="connsiteX30" fmla="*/ 1507269 w 2692545"/>
              <a:gd name="connsiteY30" fmla="*/ 2423160 h 4328160"/>
              <a:gd name="connsiteX31" fmla="*/ 1492029 w 2692545"/>
              <a:gd name="connsiteY31" fmla="*/ 2354580 h 4328160"/>
              <a:gd name="connsiteX32" fmla="*/ 1476789 w 2692545"/>
              <a:gd name="connsiteY32" fmla="*/ 2331720 h 4328160"/>
              <a:gd name="connsiteX33" fmla="*/ 1446309 w 2692545"/>
              <a:gd name="connsiteY33" fmla="*/ 2263140 h 4328160"/>
              <a:gd name="connsiteX34" fmla="*/ 1423449 w 2692545"/>
              <a:gd name="connsiteY34" fmla="*/ 2240280 h 4328160"/>
              <a:gd name="connsiteX35" fmla="*/ 1408209 w 2692545"/>
              <a:gd name="connsiteY35" fmla="*/ 2194560 h 4328160"/>
              <a:gd name="connsiteX36" fmla="*/ 1392969 w 2692545"/>
              <a:gd name="connsiteY36" fmla="*/ 2171700 h 4328160"/>
              <a:gd name="connsiteX37" fmla="*/ 1377729 w 2692545"/>
              <a:gd name="connsiteY37" fmla="*/ 2133600 h 4328160"/>
              <a:gd name="connsiteX38" fmla="*/ 1332009 w 2692545"/>
              <a:gd name="connsiteY38" fmla="*/ 1897380 h 4328160"/>
              <a:gd name="connsiteX39" fmla="*/ 1309149 w 2692545"/>
              <a:gd name="connsiteY39" fmla="*/ 1882140 h 4328160"/>
              <a:gd name="connsiteX40" fmla="*/ 1271049 w 2692545"/>
              <a:gd name="connsiteY40" fmla="*/ 1874520 h 4328160"/>
              <a:gd name="connsiteX41" fmla="*/ 1194849 w 2692545"/>
              <a:gd name="connsiteY41" fmla="*/ 1836420 h 4328160"/>
              <a:gd name="connsiteX42" fmla="*/ 1103409 w 2692545"/>
              <a:gd name="connsiteY42" fmla="*/ 1859280 h 4328160"/>
              <a:gd name="connsiteX43" fmla="*/ 1042449 w 2692545"/>
              <a:gd name="connsiteY43" fmla="*/ 1889760 h 4328160"/>
              <a:gd name="connsiteX44" fmla="*/ 966249 w 2692545"/>
              <a:gd name="connsiteY44" fmla="*/ 1950720 h 4328160"/>
              <a:gd name="connsiteX45" fmla="*/ 905289 w 2692545"/>
              <a:gd name="connsiteY45" fmla="*/ 1920240 h 4328160"/>
              <a:gd name="connsiteX46" fmla="*/ 867189 w 2692545"/>
              <a:gd name="connsiteY46" fmla="*/ 1874520 h 4328160"/>
              <a:gd name="connsiteX47" fmla="*/ 829089 w 2692545"/>
              <a:gd name="connsiteY47" fmla="*/ 1805940 h 4328160"/>
              <a:gd name="connsiteX48" fmla="*/ 821469 w 2692545"/>
              <a:gd name="connsiteY48" fmla="*/ 1691640 h 4328160"/>
              <a:gd name="connsiteX49" fmla="*/ 813849 w 2692545"/>
              <a:gd name="connsiteY49" fmla="*/ 1668780 h 4328160"/>
              <a:gd name="connsiteX50" fmla="*/ 760509 w 2692545"/>
              <a:gd name="connsiteY50" fmla="*/ 1600200 h 4328160"/>
              <a:gd name="connsiteX51" fmla="*/ 722409 w 2692545"/>
              <a:gd name="connsiteY51" fmla="*/ 1577340 h 4328160"/>
              <a:gd name="connsiteX52" fmla="*/ 699549 w 2692545"/>
              <a:gd name="connsiteY52" fmla="*/ 1562100 h 4328160"/>
              <a:gd name="connsiteX53" fmla="*/ 737649 w 2692545"/>
              <a:gd name="connsiteY53" fmla="*/ 1493520 h 4328160"/>
              <a:gd name="connsiteX54" fmla="*/ 752889 w 2692545"/>
              <a:gd name="connsiteY54" fmla="*/ 1470660 h 4328160"/>
              <a:gd name="connsiteX55" fmla="*/ 775749 w 2692545"/>
              <a:gd name="connsiteY55" fmla="*/ 1455420 h 4328160"/>
              <a:gd name="connsiteX56" fmla="*/ 783369 w 2692545"/>
              <a:gd name="connsiteY56" fmla="*/ 1379220 h 4328160"/>
              <a:gd name="connsiteX57" fmla="*/ 821469 w 2692545"/>
              <a:gd name="connsiteY57" fmla="*/ 1356360 h 4328160"/>
              <a:gd name="connsiteX58" fmla="*/ 798609 w 2692545"/>
              <a:gd name="connsiteY58" fmla="*/ 1158240 h 4328160"/>
              <a:gd name="connsiteX59" fmla="*/ 775749 w 2692545"/>
              <a:gd name="connsiteY59" fmla="*/ 1127760 h 4328160"/>
              <a:gd name="connsiteX60" fmla="*/ 752889 w 2692545"/>
              <a:gd name="connsiteY60" fmla="*/ 1074420 h 4328160"/>
              <a:gd name="connsiteX61" fmla="*/ 745269 w 2692545"/>
              <a:gd name="connsiteY61" fmla="*/ 1043940 h 4328160"/>
              <a:gd name="connsiteX62" fmla="*/ 783369 w 2692545"/>
              <a:gd name="connsiteY62" fmla="*/ 1013460 h 4328160"/>
              <a:gd name="connsiteX63" fmla="*/ 813849 w 2692545"/>
              <a:gd name="connsiteY63" fmla="*/ 960120 h 4328160"/>
              <a:gd name="connsiteX64" fmla="*/ 821469 w 2692545"/>
              <a:gd name="connsiteY64" fmla="*/ 853440 h 4328160"/>
              <a:gd name="connsiteX65" fmla="*/ 851949 w 2692545"/>
              <a:gd name="connsiteY65" fmla="*/ 807720 h 4328160"/>
              <a:gd name="connsiteX66" fmla="*/ 859569 w 2692545"/>
              <a:gd name="connsiteY66" fmla="*/ 769620 h 4328160"/>
              <a:gd name="connsiteX67" fmla="*/ 874809 w 2692545"/>
              <a:gd name="connsiteY67" fmla="*/ 731520 h 4328160"/>
              <a:gd name="connsiteX68" fmla="*/ 859569 w 2692545"/>
              <a:gd name="connsiteY68" fmla="*/ 655320 h 4328160"/>
              <a:gd name="connsiteX69" fmla="*/ 836709 w 2692545"/>
              <a:gd name="connsiteY69" fmla="*/ 632460 h 4328160"/>
              <a:gd name="connsiteX70" fmla="*/ 813849 w 2692545"/>
              <a:gd name="connsiteY70" fmla="*/ 563880 h 4328160"/>
              <a:gd name="connsiteX71" fmla="*/ 783369 w 2692545"/>
              <a:gd name="connsiteY71" fmla="*/ 502920 h 4328160"/>
              <a:gd name="connsiteX72" fmla="*/ 768129 w 2692545"/>
              <a:gd name="connsiteY72" fmla="*/ 472440 h 4328160"/>
              <a:gd name="connsiteX73" fmla="*/ 745269 w 2692545"/>
              <a:gd name="connsiteY73" fmla="*/ 403860 h 4328160"/>
              <a:gd name="connsiteX74" fmla="*/ 722409 w 2692545"/>
              <a:gd name="connsiteY74" fmla="*/ 373380 h 4328160"/>
              <a:gd name="connsiteX75" fmla="*/ 730029 w 2692545"/>
              <a:gd name="connsiteY75" fmla="*/ 289560 h 4328160"/>
              <a:gd name="connsiteX76" fmla="*/ 737649 w 2692545"/>
              <a:gd name="connsiteY76" fmla="*/ 266700 h 4328160"/>
              <a:gd name="connsiteX77" fmla="*/ 707169 w 2692545"/>
              <a:gd name="connsiteY77" fmla="*/ 152400 h 4328160"/>
              <a:gd name="connsiteX78" fmla="*/ 699549 w 2692545"/>
              <a:gd name="connsiteY78" fmla="*/ 91440 h 4328160"/>
              <a:gd name="connsiteX79" fmla="*/ 691929 w 2692545"/>
              <a:gd name="connsiteY79" fmla="*/ 68580 h 4328160"/>
              <a:gd name="connsiteX80" fmla="*/ 676689 w 2692545"/>
              <a:gd name="connsiteY80" fmla="*/ 0 h 4328160"/>
              <a:gd name="connsiteX81" fmla="*/ 615729 w 2692545"/>
              <a:gd name="connsiteY81" fmla="*/ 7620 h 4328160"/>
              <a:gd name="connsiteX82" fmla="*/ 554769 w 2692545"/>
              <a:gd name="connsiteY82" fmla="*/ 30480 h 4328160"/>
              <a:gd name="connsiteX83" fmla="*/ 562389 w 2692545"/>
              <a:gd name="connsiteY83" fmla="*/ 137160 h 4328160"/>
              <a:gd name="connsiteX84" fmla="*/ 554769 w 2692545"/>
              <a:gd name="connsiteY84" fmla="*/ 236220 h 4328160"/>
              <a:gd name="connsiteX85" fmla="*/ 524289 w 2692545"/>
              <a:gd name="connsiteY85" fmla="*/ 304800 h 4328160"/>
              <a:gd name="connsiteX86" fmla="*/ 509049 w 2692545"/>
              <a:gd name="connsiteY86" fmla="*/ 335280 h 4328160"/>
              <a:gd name="connsiteX87" fmla="*/ 486189 w 2692545"/>
              <a:gd name="connsiteY87" fmla="*/ 373380 h 4328160"/>
              <a:gd name="connsiteX88" fmla="*/ 470949 w 2692545"/>
              <a:gd name="connsiteY88" fmla="*/ 396240 h 4328160"/>
              <a:gd name="connsiteX89" fmla="*/ 440469 w 2692545"/>
              <a:gd name="connsiteY89" fmla="*/ 403860 h 4328160"/>
              <a:gd name="connsiteX90" fmla="*/ 356649 w 2692545"/>
              <a:gd name="connsiteY90" fmla="*/ 388620 h 4328160"/>
              <a:gd name="connsiteX91" fmla="*/ 288069 w 2692545"/>
              <a:gd name="connsiteY91" fmla="*/ 464820 h 4328160"/>
              <a:gd name="connsiteX92" fmla="*/ 280449 w 2692545"/>
              <a:gd name="connsiteY92" fmla="*/ 487680 h 4328160"/>
              <a:gd name="connsiteX93" fmla="*/ 288069 w 2692545"/>
              <a:gd name="connsiteY93" fmla="*/ 518160 h 4328160"/>
              <a:gd name="connsiteX94" fmla="*/ 303309 w 2692545"/>
              <a:gd name="connsiteY94" fmla="*/ 548640 h 4328160"/>
              <a:gd name="connsiteX95" fmla="*/ 295689 w 2692545"/>
              <a:gd name="connsiteY95" fmla="*/ 609600 h 4328160"/>
              <a:gd name="connsiteX96" fmla="*/ 265209 w 2692545"/>
              <a:gd name="connsiteY96" fmla="*/ 662940 h 4328160"/>
              <a:gd name="connsiteX97" fmla="*/ 257589 w 2692545"/>
              <a:gd name="connsiteY97" fmla="*/ 685800 h 4328160"/>
              <a:gd name="connsiteX98" fmla="*/ 265209 w 2692545"/>
              <a:gd name="connsiteY98" fmla="*/ 815340 h 4328160"/>
              <a:gd name="connsiteX99" fmla="*/ 303309 w 2692545"/>
              <a:gd name="connsiteY99" fmla="*/ 830580 h 4328160"/>
              <a:gd name="connsiteX100" fmla="*/ 349029 w 2692545"/>
              <a:gd name="connsiteY100" fmla="*/ 861060 h 4328160"/>
              <a:gd name="connsiteX101" fmla="*/ 356649 w 2692545"/>
              <a:gd name="connsiteY101" fmla="*/ 883920 h 4328160"/>
              <a:gd name="connsiteX102" fmla="*/ 341409 w 2692545"/>
              <a:gd name="connsiteY102" fmla="*/ 952500 h 4328160"/>
              <a:gd name="connsiteX103" fmla="*/ 326169 w 2692545"/>
              <a:gd name="connsiteY103" fmla="*/ 1028700 h 4328160"/>
              <a:gd name="connsiteX104" fmla="*/ 303309 w 2692545"/>
              <a:gd name="connsiteY104" fmla="*/ 1043940 h 4328160"/>
              <a:gd name="connsiteX105" fmla="*/ 143289 w 2692545"/>
              <a:gd name="connsiteY105" fmla="*/ 1066800 h 4328160"/>
              <a:gd name="connsiteX106" fmla="*/ 150909 w 2692545"/>
              <a:gd name="connsiteY106" fmla="*/ 1181100 h 4328160"/>
              <a:gd name="connsiteX107" fmla="*/ 173769 w 2692545"/>
              <a:gd name="connsiteY107" fmla="*/ 1219200 h 4328160"/>
              <a:gd name="connsiteX108" fmla="*/ 219489 w 2692545"/>
              <a:gd name="connsiteY108" fmla="*/ 1257300 h 4328160"/>
              <a:gd name="connsiteX109" fmla="*/ 234729 w 2692545"/>
              <a:gd name="connsiteY109" fmla="*/ 1287780 h 4328160"/>
              <a:gd name="connsiteX110" fmla="*/ 227109 w 2692545"/>
              <a:gd name="connsiteY110" fmla="*/ 1318260 h 4328160"/>
              <a:gd name="connsiteX111" fmla="*/ 265209 w 2692545"/>
              <a:gd name="connsiteY111" fmla="*/ 1363980 h 4328160"/>
              <a:gd name="connsiteX112" fmla="*/ 288069 w 2692545"/>
              <a:gd name="connsiteY112" fmla="*/ 1402080 h 4328160"/>
              <a:gd name="connsiteX113" fmla="*/ 280449 w 2692545"/>
              <a:gd name="connsiteY113" fmla="*/ 1440180 h 4328160"/>
              <a:gd name="connsiteX114" fmla="*/ 242349 w 2692545"/>
              <a:gd name="connsiteY114" fmla="*/ 1569720 h 4328160"/>
              <a:gd name="connsiteX115" fmla="*/ 211869 w 2692545"/>
              <a:gd name="connsiteY115" fmla="*/ 1584960 h 4328160"/>
              <a:gd name="connsiteX116" fmla="*/ 189009 w 2692545"/>
              <a:gd name="connsiteY116" fmla="*/ 1592580 h 4328160"/>
              <a:gd name="connsiteX117" fmla="*/ 120429 w 2692545"/>
              <a:gd name="connsiteY117" fmla="*/ 1630680 h 4328160"/>
              <a:gd name="connsiteX118" fmla="*/ 97569 w 2692545"/>
              <a:gd name="connsiteY118" fmla="*/ 1653540 h 4328160"/>
              <a:gd name="connsiteX119" fmla="*/ 13749 w 2692545"/>
              <a:gd name="connsiteY119" fmla="*/ 1714500 h 4328160"/>
              <a:gd name="connsiteX120" fmla="*/ 13749 w 2692545"/>
              <a:gd name="connsiteY120" fmla="*/ 1889760 h 4328160"/>
              <a:gd name="connsiteX121" fmla="*/ 36609 w 2692545"/>
              <a:gd name="connsiteY121" fmla="*/ 1912620 h 4328160"/>
              <a:gd name="connsiteX122" fmla="*/ 67089 w 2692545"/>
              <a:gd name="connsiteY122" fmla="*/ 1950720 h 4328160"/>
              <a:gd name="connsiteX123" fmla="*/ 112809 w 2692545"/>
              <a:gd name="connsiteY123" fmla="*/ 1981200 h 4328160"/>
              <a:gd name="connsiteX124" fmla="*/ 173769 w 2692545"/>
              <a:gd name="connsiteY124" fmla="*/ 2011680 h 4328160"/>
              <a:gd name="connsiteX125" fmla="*/ 234729 w 2692545"/>
              <a:gd name="connsiteY125" fmla="*/ 2095500 h 4328160"/>
              <a:gd name="connsiteX126" fmla="*/ 272829 w 2692545"/>
              <a:gd name="connsiteY126" fmla="*/ 2156460 h 4328160"/>
              <a:gd name="connsiteX127" fmla="*/ 280449 w 2692545"/>
              <a:gd name="connsiteY127" fmla="*/ 2179320 h 4328160"/>
              <a:gd name="connsiteX128" fmla="*/ 318549 w 2692545"/>
              <a:gd name="connsiteY128" fmla="*/ 2255520 h 4328160"/>
              <a:gd name="connsiteX129" fmla="*/ 493809 w 2692545"/>
              <a:gd name="connsiteY129" fmla="*/ 2270760 h 4328160"/>
              <a:gd name="connsiteX130" fmla="*/ 562389 w 2692545"/>
              <a:gd name="connsiteY130" fmla="*/ 2354580 h 4328160"/>
              <a:gd name="connsiteX131" fmla="*/ 531909 w 2692545"/>
              <a:gd name="connsiteY131" fmla="*/ 2430780 h 4328160"/>
              <a:gd name="connsiteX132" fmla="*/ 509049 w 2692545"/>
              <a:gd name="connsiteY132" fmla="*/ 2438400 h 4328160"/>
              <a:gd name="connsiteX133" fmla="*/ 486189 w 2692545"/>
              <a:gd name="connsiteY133" fmla="*/ 2461260 h 4328160"/>
              <a:gd name="connsiteX134" fmla="*/ 478569 w 2692545"/>
              <a:gd name="connsiteY134" fmla="*/ 2506980 h 4328160"/>
              <a:gd name="connsiteX135" fmla="*/ 509049 w 2692545"/>
              <a:gd name="connsiteY135" fmla="*/ 2621280 h 4328160"/>
              <a:gd name="connsiteX136" fmla="*/ 531909 w 2692545"/>
              <a:gd name="connsiteY136" fmla="*/ 2644140 h 4328160"/>
              <a:gd name="connsiteX137" fmla="*/ 539529 w 2692545"/>
              <a:gd name="connsiteY137" fmla="*/ 2674620 h 4328160"/>
              <a:gd name="connsiteX138" fmla="*/ 570009 w 2692545"/>
              <a:gd name="connsiteY138" fmla="*/ 2659380 h 4328160"/>
              <a:gd name="connsiteX139" fmla="*/ 592869 w 2692545"/>
              <a:gd name="connsiteY139" fmla="*/ 2636520 h 4328160"/>
              <a:gd name="connsiteX140" fmla="*/ 646209 w 2692545"/>
              <a:gd name="connsiteY140" fmla="*/ 2606040 h 4328160"/>
              <a:gd name="connsiteX141" fmla="*/ 684309 w 2692545"/>
              <a:gd name="connsiteY141" fmla="*/ 2613660 h 4328160"/>
              <a:gd name="connsiteX142" fmla="*/ 699549 w 2692545"/>
              <a:gd name="connsiteY142" fmla="*/ 2636520 h 4328160"/>
              <a:gd name="connsiteX143" fmla="*/ 722409 w 2692545"/>
              <a:gd name="connsiteY143" fmla="*/ 2659380 h 4328160"/>
              <a:gd name="connsiteX144" fmla="*/ 730029 w 2692545"/>
              <a:gd name="connsiteY144" fmla="*/ 2682240 h 4328160"/>
              <a:gd name="connsiteX145" fmla="*/ 707169 w 2692545"/>
              <a:gd name="connsiteY145" fmla="*/ 2766060 h 4328160"/>
              <a:gd name="connsiteX146" fmla="*/ 623349 w 2692545"/>
              <a:gd name="connsiteY146" fmla="*/ 2842260 h 4328160"/>
              <a:gd name="connsiteX147" fmla="*/ 600489 w 2692545"/>
              <a:gd name="connsiteY147" fmla="*/ 2887980 h 4328160"/>
              <a:gd name="connsiteX148" fmla="*/ 531909 w 2692545"/>
              <a:gd name="connsiteY148" fmla="*/ 2933700 h 4328160"/>
              <a:gd name="connsiteX149" fmla="*/ 516669 w 2692545"/>
              <a:gd name="connsiteY149" fmla="*/ 2956560 h 4328160"/>
              <a:gd name="connsiteX150" fmla="*/ 547149 w 2692545"/>
              <a:gd name="connsiteY150" fmla="*/ 3055620 h 4328160"/>
              <a:gd name="connsiteX151" fmla="*/ 570009 w 2692545"/>
              <a:gd name="connsiteY151" fmla="*/ 3177540 h 4328160"/>
              <a:gd name="connsiteX152" fmla="*/ 608109 w 2692545"/>
              <a:gd name="connsiteY152" fmla="*/ 3276600 h 4328160"/>
              <a:gd name="connsiteX153" fmla="*/ 608109 w 2692545"/>
              <a:gd name="connsiteY153" fmla="*/ 3429000 h 4328160"/>
              <a:gd name="connsiteX154" fmla="*/ 570009 w 2692545"/>
              <a:gd name="connsiteY154" fmla="*/ 3467100 h 4328160"/>
              <a:gd name="connsiteX155" fmla="*/ 562389 w 2692545"/>
              <a:gd name="connsiteY155" fmla="*/ 3497580 h 4328160"/>
              <a:gd name="connsiteX156" fmla="*/ 547149 w 2692545"/>
              <a:gd name="connsiteY156" fmla="*/ 3528060 h 4328160"/>
              <a:gd name="connsiteX157" fmla="*/ 554769 w 2692545"/>
              <a:gd name="connsiteY157" fmla="*/ 3680460 h 4328160"/>
              <a:gd name="connsiteX158" fmla="*/ 608109 w 2692545"/>
              <a:gd name="connsiteY158" fmla="*/ 3672840 h 4328160"/>
              <a:gd name="connsiteX159" fmla="*/ 630969 w 2692545"/>
              <a:gd name="connsiteY159" fmla="*/ 3665220 h 4328160"/>
              <a:gd name="connsiteX160" fmla="*/ 676689 w 2692545"/>
              <a:gd name="connsiteY160" fmla="*/ 3688080 h 4328160"/>
              <a:gd name="connsiteX161" fmla="*/ 707169 w 2692545"/>
              <a:gd name="connsiteY161" fmla="*/ 3718560 h 4328160"/>
              <a:gd name="connsiteX162" fmla="*/ 836709 w 2692545"/>
              <a:gd name="connsiteY162" fmla="*/ 3741420 h 4328160"/>
              <a:gd name="connsiteX163" fmla="*/ 851949 w 2692545"/>
              <a:gd name="connsiteY163" fmla="*/ 3771900 h 4328160"/>
              <a:gd name="connsiteX164" fmla="*/ 874809 w 2692545"/>
              <a:gd name="connsiteY164" fmla="*/ 3787140 h 4328160"/>
              <a:gd name="connsiteX165" fmla="*/ 897669 w 2692545"/>
              <a:gd name="connsiteY165" fmla="*/ 3810000 h 4328160"/>
              <a:gd name="connsiteX166" fmla="*/ 905289 w 2692545"/>
              <a:gd name="connsiteY166" fmla="*/ 3840480 h 4328160"/>
              <a:gd name="connsiteX167" fmla="*/ 920529 w 2692545"/>
              <a:gd name="connsiteY167" fmla="*/ 3863340 h 4328160"/>
              <a:gd name="connsiteX168" fmla="*/ 943389 w 2692545"/>
              <a:gd name="connsiteY168" fmla="*/ 3901440 h 4328160"/>
              <a:gd name="connsiteX169" fmla="*/ 996729 w 2692545"/>
              <a:gd name="connsiteY169" fmla="*/ 3947160 h 4328160"/>
              <a:gd name="connsiteX170" fmla="*/ 1011969 w 2692545"/>
              <a:gd name="connsiteY170" fmla="*/ 3970020 h 4328160"/>
              <a:gd name="connsiteX171" fmla="*/ 1034829 w 2692545"/>
              <a:gd name="connsiteY171" fmla="*/ 4008120 h 4328160"/>
              <a:gd name="connsiteX172" fmla="*/ 1065309 w 2692545"/>
              <a:gd name="connsiteY172" fmla="*/ 4084320 h 4328160"/>
              <a:gd name="connsiteX173" fmla="*/ 1072929 w 2692545"/>
              <a:gd name="connsiteY173" fmla="*/ 4107180 h 4328160"/>
              <a:gd name="connsiteX174" fmla="*/ 1149129 w 2692545"/>
              <a:gd name="connsiteY174" fmla="*/ 4137660 h 4328160"/>
              <a:gd name="connsiteX175" fmla="*/ 1202469 w 2692545"/>
              <a:gd name="connsiteY175" fmla="*/ 4213860 h 4328160"/>
              <a:gd name="connsiteX176" fmla="*/ 1263429 w 2692545"/>
              <a:gd name="connsiteY176" fmla="*/ 4221480 h 4328160"/>
              <a:gd name="connsiteX177" fmla="*/ 1271049 w 2692545"/>
              <a:gd name="connsiteY177" fmla="*/ 4274820 h 4328160"/>
              <a:gd name="connsiteX178" fmla="*/ 1316769 w 2692545"/>
              <a:gd name="connsiteY178" fmla="*/ 4328160 h 4328160"/>
              <a:gd name="connsiteX179" fmla="*/ 1354869 w 2692545"/>
              <a:gd name="connsiteY179" fmla="*/ 4229100 h 4328160"/>
              <a:gd name="connsiteX180" fmla="*/ 1415829 w 2692545"/>
              <a:gd name="connsiteY180" fmla="*/ 4198620 h 4328160"/>
              <a:gd name="connsiteX181" fmla="*/ 1469169 w 2692545"/>
              <a:gd name="connsiteY181" fmla="*/ 4183380 h 4328160"/>
              <a:gd name="connsiteX182" fmla="*/ 1507269 w 2692545"/>
              <a:gd name="connsiteY182" fmla="*/ 4160520 h 4328160"/>
              <a:gd name="connsiteX183" fmla="*/ 1552989 w 2692545"/>
              <a:gd name="connsiteY183" fmla="*/ 4130040 h 4328160"/>
              <a:gd name="connsiteX184" fmla="*/ 1583469 w 2692545"/>
              <a:gd name="connsiteY184" fmla="*/ 4122420 h 4328160"/>
              <a:gd name="connsiteX185" fmla="*/ 1644429 w 2692545"/>
              <a:gd name="connsiteY185" fmla="*/ 4061460 h 4328160"/>
              <a:gd name="connsiteX186" fmla="*/ 1674909 w 2692545"/>
              <a:gd name="connsiteY186" fmla="*/ 4038600 h 4328160"/>
              <a:gd name="connsiteX187" fmla="*/ 1827309 w 2692545"/>
              <a:gd name="connsiteY187" fmla="*/ 4000500 h 4328160"/>
              <a:gd name="connsiteX188" fmla="*/ 1857789 w 2692545"/>
              <a:gd name="connsiteY188" fmla="*/ 3985260 h 4328160"/>
              <a:gd name="connsiteX189" fmla="*/ 1903509 w 2692545"/>
              <a:gd name="connsiteY189" fmla="*/ 3970020 h 4328160"/>
              <a:gd name="connsiteX190" fmla="*/ 1926369 w 2692545"/>
              <a:gd name="connsiteY190" fmla="*/ 3954780 h 4328160"/>
              <a:gd name="connsiteX191" fmla="*/ 1987329 w 2692545"/>
              <a:gd name="connsiteY191" fmla="*/ 3909060 h 4328160"/>
              <a:gd name="connsiteX192" fmla="*/ 2048289 w 2692545"/>
              <a:gd name="connsiteY192" fmla="*/ 3870960 h 4328160"/>
              <a:gd name="connsiteX193" fmla="*/ 2078769 w 2692545"/>
              <a:gd name="connsiteY193" fmla="*/ 3855720 h 4328160"/>
              <a:gd name="connsiteX194" fmla="*/ 2132109 w 2692545"/>
              <a:gd name="connsiteY194" fmla="*/ 3817620 h 4328160"/>
              <a:gd name="connsiteX195" fmla="*/ 2162589 w 2692545"/>
              <a:gd name="connsiteY195" fmla="*/ 3787140 h 4328160"/>
              <a:gd name="connsiteX196" fmla="*/ 2200689 w 2692545"/>
              <a:gd name="connsiteY196" fmla="*/ 3688080 h 4328160"/>
              <a:gd name="connsiteX197" fmla="*/ 2162589 w 2692545"/>
              <a:gd name="connsiteY197" fmla="*/ 3604260 h 4328160"/>
              <a:gd name="connsiteX198" fmla="*/ 2139729 w 2692545"/>
              <a:gd name="connsiteY198" fmla="*/ 3596640 h 4328160"/>
              <a:gd name="connsiteX199" fmla="*/ 2124489 w 2692545"/>
              <a:gd name="connsiteY199" fmla="*/ 3680460 h 4328160"/>
              <a:gd name="connsiteX200" fmla="*/ 2109249 w 2692545"/>
              <a:gd name="connsiteY200" fmla="*/ 3657600 h 4328160"/>
              <a:gd name="connsiteX201" fmla="*/ 2048289 w 2692545"/>
              <a:gd name="connsiteY201" fmla="*/ 3665220 h 4328160"/>
              <a:gd name="connsiteX202" fmla="*/ 2055909 w 2692545"/>
              <a:gd name="connsiteY202" fmla="*/ 3703320 h 4328160"/>
              <a:gd name="connsiteX203" fmla="*/ 2078769 w 2692545"/>
              <a:gd name="connsiteY203" fmla="*/ 3718560 h 4328160"/>
              <a:gd name="connsiteX204" fmla="*/ 2094009 w 2692545"/>
              <a:gd name="connsiteY204" fmla="*/ 3749040 h 4328160"/>
              <a:gd name="connsiteX205" fmla="*/ 2086389 w 2692545"/>
              <a:gd name="connsiteY205" fmla="*/ 3794760 h 4328160"/>
              <a:gd name="connsiteX206" fmla="*/ 2010189 w 2692545"/>
              <a:gd name="connsiteY206" fmla="*/ 3749040 h 4328160"/>
              <a:gd name="connsiteX207" fmla="*/ 1994949 w 2692545"/>
              <a:gd name="connsiteY207" fmla="*/ 3649980 h 4328160"/>
              <a:gd name="connsiteX208" fmla="*/ 1972089 w 2692545"/>
              <a:gd name="connsiteY208" fmla="*/ 3627120 h 4328160"/>
              <a:gd name="connsiteX209" fmla="*/ 1979709 w 2692545"/>
              <a:gd name="connsiteY209" fmla="*/ 3581400 h 4328160"/>
              <a:gd name="connsiteX210" fmla="*/ 2025429 w 2692545"/>
              <a:gd name="connsiteY210" fmla="*/ 3573780 h 4328160"/>
              <a:gd name="connsiteX211" fmla="*/ 2033049 w 2692545"/>
              <a:gd name="connsiteY211" fmla="*/ 3520440 h 4328160"/>
              <a:gd name="connsiteX212" fmla="*/ 2063529 w 2692545"/>
              <a:gd name="connsiteY212" fmla="*/ 3528060 h 4328160"/>
              <a:gd name="connsiteX213" fmla="*/ 2094009 w 2692545"/>
              <a:gd name="connsiteY213" fmla="*/ 3489960 h 4328160"/>
              <a:gd name="connsiteX214" fmla="*/ 2124489 w 2692545"/>
              <a:gd name="connsiteY214" fmla="*/ 3459480 h 4328160"/>
              <a:gd name="connsiteX215" fmla="*/ 2139729 w 2692545"/>
              <a:gd name="connsiteY215" fmla="*/ 3436620 h 4328160"/>
              <a:gd name="connsiteX216" fmla="*/ 2170209 w 2692545"/>
              <a:gd name="connsiteY216" fmla="*/ 3413760 h 4328160"/>
              <a:gd name="connsiteX217" fmla="*/ 2238789 w 2692545"/>
              <a:gd name="connsiteY217" fmla="*/ 3322320 h 4328160"/>
              <a:gd name="connsiteX218" fmla="*/ 2246409 w 2692545"/>
              <a:gd name="connsiteY218" fmla="*/ 3291840 h 4328160"/>
              <a:gd name="connsiteX219" fmla="*/ 2269269 w 2692545"/>
              <a:gd name="connsiteY219" fmla="*/ 3230880 h 4328160"/>
              <a:gd name="connsiteX220" fmla="*/ 2276889 w 2692545"/>
              <a:gd name="connsiteY220" fmla="*/ 3185160 h 4328160"/>
              <a:gd name="connsiteX221" fmla="*/ 2299749 w 2692545"/>
              <a:gd name="connsiteY221" fmla="*/ 3139440 h 4328160"/>
              <a:gd name="connsiteX222" fmla="*/ 2314989 w 2692545"/>
              <a:gd name="connsiteY222" fmla="*/ 3101340 h 4328160"/>
              <a:gd name="connsiteX223" fmla="*/ 2353089 w 2692545"/>
              <a:gd name="connsiteY223" fmla="*/ 3086100 h 4328160"/>
              <a:gd name="connsiteX224" fmla="*/ 2375949 w 2692545"/>
              <a:gd name="connsiteY224" fmla="*/ 3070860 h 4328160"/>
              <a:gd name="connsiteX225" fmla="*/ 2497869 w 2692545"/>
              <a:gd name="connsiteY225" fmla="*/ 3048000 h 4328160"/>
              <a:gd name="connsiteX226" fmla="*/ 2581689 w 2692545"/>
              <a:gd name="connsiteY226" fmla="*/ 3032760 h 4328160"/>
              <a:gd name="connsiteX227" fmla="*/ 2685987 w 2692545"/>
              <a:gd name="connsiteY227" fmla="*/ 3028474 h 4328160"/>
              <a:gd name="connsiteX0" fmla="*/ 2685987 w 2692545"/>
              <a:gd name="connsiteY0" fmla="*/ 3028474 h 4328160"/>
              <a:gd name="connsiteX1" fmla="*/ 2680749 w 2692545"/>
              <a:gd name="connsiteY1" fmla="*/ 3002280 h 4328160"/>
              <a:gd name="connsiteX2" fmla="*/ 2673129 w 2692545"/>
              <a:gd name="connsiteY2" fmla="*/ 2948940 h 4328160"/>
              <a:gd name="connsiteX3" fmla="*/ 2631219 w 2692545"/>
              <a:gd name="connsiteY3" fmla="*/ 2940844 h 4328160"/>
              <a:gd name="connsiteX4" fmla="*/ 2551209 w 2692545"/>
              <a:gd name="connsiteY4" fmla="*/ 2926080 h 4328160"/>
              <a:gd name="connsiteX5" fmla="*/ 2543589 w 2692545"/>
              <a:gd name="connsiteY5" fmla="*/ 2880360 h 4328160"/>
              <a:gd name="connsiteX6" fmla="*/ 2497869 w 2692545"/>
              <a:gd name="connsiteY6" fmla="*/ 2865120 h 4328160"/>
              <a:gd name="connsiteX7" fmla="*/ 2383569 w 2692545"/>
              <a:gd name="connsiteY7" fmla="*/ 2849880 h 4328160"/>
              <a:gd name="connsiteX8" fmla="*/ 2353089 w 2692545"/>
              <a:gd name="connsiteY8" fmla="*/ 2834640 h 4328160"/>
              <a:gd name="connsiteX9" fmla="*/ 2307369 w 2692545"/>
              <a:gd name="connsiteY9" fmla="*/ 2796540 h 4328160"/>
              <a:gd name="connsiteX10" fmla="*/ 2276889 w 2692545"/>
              <a:gd name="connsiteY10" fmla="*/ 2819400 h 4328160"/>
              <a:gd name="connsiteX11" fmla="*/ 2261649 w 2692545"/>
              <a:gd name="connsiteY11" fmla="*/ 2842260 h 4328160"/>
              <a:gd name="connsiteX12" fmla="*/ 2231169 w 2692545"/>
              <a:gd name="connsiteY12" fmla="*/ 2849880 h 4328160"/>
              <a:gd name="connsiteX13" fmla="*/ 2193069 w 2692545"/>
              <a:gd name="connsiteY13" fmla="*/ 2834640 h 4328160"/>
              <a:gd name="connsiteX14" fmla="*/ 2162589 w 2692545"/>
              <a:gd name="connsiteY14" fmla="*/ 2712720 h 4328160"/>
              <a:gd name="connsiteX15" fmla="*/ 2116869 w 2692545"/>
              <a:gd name="connsiteY15" fmla="*/ 2644140 h 4328160"/>
              <a:gd name="connsiteX16" fmla="*/ 2109249 w 2692545"/>
              <a:gd name="connsiteY16" fmla="*/ 2598420 h 4328160"/>
              <a:gd name="connsiteX17" fmla="*/ 2086389 w 2692545"/>
              <a:gd name="connsiteY17" fmla="*/ 2628900 h 4328160"/>
              <a:gd name="connsiteX18" fmla="*/ 2055909 w 2692545"/>
              <a:gd name="connsiteY18" fmla="*/ 2674620 h 4328160"/>
              <a:gd name="connsiteX19" fmla="*/ 2048289 w 2692545"/>
              <a:gd name="connsiteY19" fmla="*/ 2697480 h 4328160"/>
              <a:gd name="connsiteX20" fmla="*/ 2002569 w 2692545"/>
              <a:gd name="connsiteY20" fmla="*/ 2735580 h 4328160"/>
              <a:gd name="connsiteX21" fmla="*/ 1964469 w 2692545"/>
              <a:gd name="connsiteY21" fmla="*/ 2727960 h 4328160"/>
              <a:gd name="connsiteX22" fmla="*/ 1933989 w 2692545"/>
              <a:gd name="connsiteY22" fmla="*/ 2682240 h 4328160"/>
              <a:gd name="connsiteX23" fmla="*/ 1865409 w 2692545"/>
              <a:gd name="connsiteY23" fmla="*/ 2674620 h 4328160"/>
              <a:gd name="connsiteX24" fmla="*/ 1728249 w 2692545"/>
              <a:gd name="connsiteY24" fmla="*/ 2697480 h 4328160"/>
              <a:gd name="connsiteX25" fmla="*/ 1682529 w 2692545"/>
              <a:gd name="connsiteY25" fmla="*/ 2689860 h 4328160"/>
              <a:gd name="connsiteX26" fmla="*/ 1659669 w 2692545"/>
              <a:gd name="connsiteY26" fmla="*/ 2606040 h 4328160"/>
              <a:gd name="connsiteX27" fmla="*/ 1621569 w 2692545"/>
              <a:gd name="connsiteY27" fmla="*/ 2567940 h 4328160"/>
              <a:gd name="connsiteX28" fmla="*/ 1537749 w 2692545"/>
              <a:gd name="connsiteY28" fmla="*/ 2560320 h 4328160"/>
              <a:gd name="connsiteX29" fmla="*/ 1522509 w 2692545"/>
              <a:gd name="connsiteY29" fmla="*/ 2537460 h 4328160"/>
              <a:gd name="connsiteX30" fmla="*/ 1507269 w 2692545"/>
              <a:gd name="connsiteY30" fmla="*/ 2423160 h 4328160"/>
              <a:gd name="connsiteX31" fmla="*/ 1492029 w 2692545"/>
              <a:gd name="connsiteY31" fmla="*/ 2354580 h 4328160"/>
              <a:gd name="connsiteX32" fmla="*/ 1476789 w 2692545"/>
              <a:gd name="connsiteY32" fmla="*/ 2331720 h 4328160"/>
              <a:gd name="connsiteX33" fmla="*/ 1446309 w 2692545"/>
              <a:gd name="connsiteY33" fmla="*/ 2263140 h 4328160"/>
              <a:gd name="connsiteX34" fmla="*/ 1423449 w 2692545"/>
              <a:gd name="connsiteY34" fmla="*/ 2240280 h 4328160"/>
              <a:gd name="connsiteX35" fmla="*/ 1408209 w 2692545"/>
              <a:gd name="connsiteY35" fmla="*/ 2194560 h 4328160"/>
              <a:gd name="connsiteX36" fmla="*/ 1392969 w 2692545"/>
              <a:gd name="connsiteY36" fmla="*/ 2171700 h 4328160"/>
              <a:gd name="connsiteX37" fmla="*/ 1377729 w 2692545"/>
              <a:gd name="connsiteY37" fmla="*/ 2133600 h 4328160"/>
              <a:gd name="connsiteX38" fmla="*/ 1332009 w 2692545"/>
              <a:gd name="connsiteY38" fmla="*/ 1897380 h 4328160"/>
              <a:gd name="connsiteX39" fmla="*/ 1309149 w 2692545"/>
              <a:gd name="connsiteY39" fmla="*/ 1882140 h 4328160"/>
              <a:gd name="connsiteX40" fmla="*/ 1271049 w 2692545"/>
              <a:gd name="connsiteY40" fmla="*/ 1874520 h 4328160"/>
              <a:gd name="connsiteX41" fmla="*/ 1194849 w 2692545"/>
              <a:gd name="connsiteY41" fmla="*/ 1836420 h 4328160"/>
              <a:gd name="connsiteX42" fmla="*/ 1103409 w 2692545"/>
              <a:gd name="connsiteY42" fmla="*/ 1859280 h 4328160"/>
              <a:gd name="connsiteX43" fmla="*/ 1042449 w 2692545"/>
              <a:gd name="connsiteY43" fmla="*/ 1889760 h 4328160"/>
              <a:gd name="connsiteX44" fmla="*/ 966249 w 2692545"/>
              <a:gd name="connsiteY44" fmla="*/ 1950720 h 4328160"/>
              <a:gd name="connsiteX45" fmla="*/ 905289 w 2692545"/>
              <a:gd name="connsiteY45" fmla="*/ 1920240 h 4328160"/>
              <a:gd name="connsiteX46" fmla="*/ 867189 w 2692545"/>
              <a:gd name="connsiteY46" fmla="*/ 1874520 h 4328160"/>
              <a:gd name="connsiteX47" fmla="*/ 829089 w 2692545"/>
              <a:gd name="connsiteY47" fmla="*/ 1805940 h 4328160"/>
              <a:gd name="connsiteX48" fmla="*/ 821469 w 2692545"/>
              <a:gd name="connsiteY48" fmla="*/ 1691640 h 4328160"/>
              <a:gd name="connsiteX49" fmla="*/ 813849 w 2692545"/>
              <a:gd name="connsiteY49" fmla="*/ 1668780 h 4328160"/>
              <a:gd name="connsiteX50" fmla="*/ 760509 w 2692545"/>
              <a:gd name="connsiteY50" fmla="*/ 1600200 h 4328160"/>
              <a:gd name="connsiteX51" fmla="*/ 722409 w 2692545"/>
              <a:gd name="connsiteY51" fmla="*/ 1577340 h 4328160"/>
              <a:gd name="connsiteX52" fmla="*/ 699549 w 2692545"/>
              <a:gd name="connsiteY52" fmla="*/ 1562100 h 4328160"/>
              <a:gd name="connsiteX53" fmla="*/ 737649 w 2692545"/>
              <a:gd name="connsiteY53" fmla="*/ 1493520 h 4328160"/>
              <a:gd name="connsiteX54" fmla="*/ 752889 w 2692545"/>
              <a:gd name="connsiteY54" fmla="*/ 1470660 h 4328160"/>
              <a:gd name="connsiteX55" fmla="*/ 775749 w 2692545"/>
              <a:gd name="connsiteY55" fmla="*/ 1455420 h 4328160"/>
              <a:gd name="connsiteX56" fmla="*/ 783369 w 2692545"/>
              <a:gd name="connsiteY56" fmla="*/ 1379220 h 4328160"/>
              <a:gd name="connsiteX57" fmla="*/ 821469 w 2692545"/>
              <a:gd name="connsiteY57" fmla="*/ 1356360 h 4328160"/>
              <a:gd name="connsiteX58" fmla="*/ 798609 w 2692545"/>
              <a:gd name="connsiteY58" fmla="*/ 1158240 h 4328160"/>
              <a:gd name="connsiteX59" fmla="*/ 775749 w 2692545"/>
              <a:gd name="connsiteY59" fmla="*/ 1127760 h 4328160"/>
              <a:gd name="connsiteX60" fmla="*/ 752889 w 2692545"/>
              <a:gd name="connsiteY60" fmla="*/ 1074420 h 4328160"/>
              <a:gd name="connsiteX61" fmla="*/ 745269 w 2692545"/>
              <a:gd name="connsiteY61" fmla="*/ 1043940 h 4328160"/>
              <a:gd name="connsiteX62" fmla="*/ 783369 w 2692545"/>
              <a:gd name="connsiteY62" fmla="*/ 1013460 h 4328160"/>
              <a:gd name="connsiteX63" fmla="*/ 813849 w 2692545"/>
              <a:gd name="connsiteY63" fmla="*/ 960120 h 4328160"/>
              <a:gd name="connsiteX64" fmla="*/ 821469 w 2692545"/>
              <a:gd name="connsiteY64" fmla="*/ 853440 h 4328160"/>
              <a:gd name="connsiteX65" fmla="*/ 851949 w 2692545"/>
              <a:gd name="connsiteY65" fmla="*/ 807720 h 4328160"/>
              <a:gd name="connsiteX66" fmla="*/ 859569 w 2692545"/>
              <a:gd name="connsiteY66" fmla="*/ 769620 h 4328160"/>
              <a:gd name="connsiteX67" fmla="*/ 874809 w 2692545"/>
              <a:gd name="connsiteY67" fmla="*/ 731520 h 4328160"/>
              <a:gd name="connsiteX68" fmla="*/ 859569 w 2692545"/>
              <a:gd name="connsiteY68" fmla="*/ 655320 h 4328160"/>
              <a:gd name="connsiteX69" fmla="*/ 836709 w 2692545"/>
              <a:gd name="connsiteY69" fmla="*/ 632460 h 4328160"/>
              <a:gd name="connsiteX70" fmla="*/ 813849 w 2692545"/>
              <a:gd name="connsiteY70" fmla="*/ 563880 h 4328160"/>
              <a:gd name="connsiteX71" fmla="*/ 783369 w 2692545"/>
              <a:gd name="connsiteY71" fmla="*/ 502920 h 4328160"/>
              <a:gd name="connsiteX72" fmla="*/ 768129 w 2692545"/>
              <a:gd name="connsiteY72" fmla="*/ 472440 h 4328160"/>
              <a:gd name="connsiteX73" fmla="*/ 745269 w 2692545"/>
              <a:gd name="connsiteY73" fmla="*/ 403860 h 4328160"/>
              <a:gd name="connsiteX74" fmla="*/ 722409 w 2692545"/>
              <a:gd name="connsiteY74" fmla="*/ 373380 h 4328160"/>
              <a:gd name="connsiteX75" fmla="*/ 730029 w 2692545"/>
              <a:gd name="connsiteY75" fmla="*/ 289560 h 4328160"/>
              <a:gd name="connsiteX76" fmla="*/ 737649 w 2692545"/>
              <a:gd name="connsiteY76" fmla="*/ 266700 h 4328160"/>
              <a:gd name="connsiteX77" fmla="*/ 707169 w 2692545"/>
              <a:gd name="connsiteY77" fmla="*/ 152400 h 4328160"/>
              <a:gd name="connsiteX78" fmla="*/ 699549 w 2692545"/>
              <a:gd name="connsiteY78" fmla="*/ 91440 h 4328160"/>
              <a:gd name="connsiteX79" fmla="*/ 691929 w 2692545"/>
              <a:gd name="connsiteY79" fmla="*/ 68580 h 4328160"/>
              <a:gd name="connsiteX80" fmla="*/ 676689 w 2692545"/>
              <a:gd name="connsiteY80" fmla="*/ 0 h 4328160"/>
              <a:gd name="connsiteX81" fmla="*/ 615729 w 2692545"/>
              <a:gd name="connsiteY81" fmla="*/ 7620 h 4328160"/>
              <a:gd name="connsiteX82" fmla="*/ 554769 w 2692545"/>
              <a:gd name="connsiteY82" fmla="*/ 30480 h 4328160"/>
              <a:gd name="connsiteX83" fmla="*/ 562389 w 2692545"/>
              <a:gd name="connsiteY83" fmla="*/ 137160 h 4328160"/>
              <a:gd name="connsiteX84" fmla="*/ 554769 w 2692545"/>
              <a:gd name="connsiteY84" fmla="*/ 236220 h 4328160"/>
              <a:gd name="connsiteX85" fmla="*/ 524289 w 2692545"/>
              <a:gd name="connsiteY85" fmla="*/ 304800 h 4328160"/>
              <a:gd name="connsiteX86" fmla="*/ 509049 w 2692545"/>
              <a:gd name="connsiteY86" fmla="*/ 335280 h 4328160"/>
              <a:gd name="connsiteX87" fmla="*/ 486189 w 2692545"/>
              <a:gd name="connsiteY87" fmla="*/ 373380 h 4328160"/>
              <a:gd name="connsiteX88" fmla="*/ 470949 w 2692545"/>
              <a:gd name="connsiteY88" fmla="*/ 396240 h 4328160"/>
              <a:gd name="connsiteX89" fmla="*/ 440469 w 2692545"/>
              <a:gd name="connsiteY89" fmla="*/ 403860 h 4328160"/>
              <a:gd name="connsiteX90" fmla="*/ 356649 w 2692545"/>
              <a:gd name="connsiteY90" fmla="*/ 388620 h 4328160"/>
              <a:gd name="connsiteX91" fmla="*/ 288069 w 2692545"/>
              <a:gd name="connsiteY91" fmla="*/ 464820 h 4328160"/>
              <a:gd name="connsiteX92" fmla="*/ 280449 w 2692545"/>
              <a:gd name="connsiteY92" fmla="*/ 487680 h 4328160"/>
              <a:gd name="connsiteX93" fmla="*/ 288069 w 2692545"/>
              <a:gd name="connsiteY93" fmla="*/ 518160 h 4328160"/>
              <a:gd name="connsiteX94" fmla="*/ 303309 w 2692545"/>
              <a:gd name="connsiteY94" fmla="*/ 548640 h 4328160"/>
              <a:gd name="connsiteX95" fmla="*/ 295689 w 2692545"/>
              <a:gd name="connsiteY95" fmla="*/ 609600 h 4328160"/>
              <a:gd name="connsiteX96" fmla="*/ 265209 w 2692545"/>
              <a:gd name="connsiteY96" fmla="*/ 662940 h 4328160"/>
              <a:gd name="connsiteX97" fmla="*/ 257589 w 2692545"/>
              <a:gd name="connsiteY97" fmla="*/ 685800 h 4328160"/>
              <a:gd name="connsiteX98" fmla="*/ 265209 w 2692545"/>
              <a:gd name="connsiteY98" fmla="*/ 815340 h 4328160"/>
              <a:gd name="connsiteX99" fmla="*/ 303309 w 2692545"/>
              <a:gd name="connsiteY99" fmla="*/ 830580 h 4328160"/>
              <a:gd name="connsiteX100" fmla="*/ 349029 w 2692545"/>
              <a:gd name="connsiteY100" fmla="*/ 861060 h 4328160"/>
              <a:gd name="connsiteX101" fmla="*/ 356649 w 2692545"/>
              <a:gd name="connsiteY101" fmla="*/ 883920 h 4328160"/>
              <a:gd name="connsiteX102" fmla="*/ 341409 w 2692545"/>
              <a:gd name="connsiteY102" fmla="*/ 952500 h 4328160"/>
              <a:gd name="connsiteX103" fmla="*/ 326169 w 2692545"/>
              <a:gd name="connsiteY103" fmla="*/ 1028700 h 4328160"/>
              <a:gd name="connsiteX104" fmla="*/ 303309 w 2692545"/>
              <a:gd name="connsiteY104" fmla="*/ 1043940 h 4328160"/>
              <a:gd name="connsiteX105" fmla="*/ 143289 w 2692545"/>
              <a:gd name="connsiteY105" fmla="*/ 1066800 h 4328160"/>
              <a:gd name="connsiteX106" fmla="*/ 150909 w 2692545"/>
              <a:gd name="connsiteY106" fmla="*/ 1181100 h 4328160"/>
              <a:gd name="connsiteX107" fmla="*/ 173769 w 2692545"/>
              <a:gd name="connsiteY107" fmla="*/ 1219200 h 4328160"/>
              <a:gd name="connsiteX108" fmla="*/ 219489 w 2692545"/>
              <a:gd name="connsiteY108" fmla="*/ 1257300 h 4328160"/>
              <a:gd name="connsiteX109" fmla="*/ 234729 w 2692545"/>
              <a:gd name="connsiteY109" fmla="*/ 1287780 h 4328160"/>
              <a:gd name="connsiteX110" fmla="*/ 227109 w 2692545"/>
              <a:gd name="connsiteY110" fmla="*/ 1318260 h 4328160"/>
              <a:gd name="connsiteX111" fmla="*/ 265209 w 2692545"/>
              <a:gd name="connsiteY111" fmla="*/ 1363980 h 4328160"/>
              <a:gd name="connsiteX112" fmla="*/ 288069 w 2692545"/>
              <a:gd name="connsiteY112" fmla="*/ 1402080 h 4328160"/>
              <a:gd name="connsiteX113" fmla="*/ 280449 w 2692545"/>
              <a:gd name="connsiteY113" fmla="*/ 1440180 h 4328160"/>
              <a:gd name="connsiteX114" fmla="*/ 242349 w 2692545"/>
              <a:gd name="connsiteY114" fmla="*/ 1569720 h 4328160"/>
              <a:gd name="connsiteX115" fmla="*/ 211869 w 2692545"/>
              <a:gd name="connsiteY115" fmla="*/ 1584960 h 4328160"/>
              <a:gd name="connsiteX116" fmla="*/ 189009 w 2692545"/>
              <a:gd name="connsiteY116" fmla="*/ 1592580 h 4328160"/>
              <a:gd name="connsiteX117" fmla="*/ 120429 w 2692545"/>
              <a:gd name="connsiteY117" fmla="*/ 1630680 h 4328160"/>
              <a:gd name="connsiteX118" fmla="*/ 97569 w 2692545"/>
              <a:gd name="connsiteY118" fmla="*/ 1653540 h 4328160"/>
              <a:gd name="connsiteX119" fmla="*/ 13749 w 2692545"/>
              <a:gd name="connsiteY119" fmla="*/ 1714500 h 4328160"/>
              <a:gd name="connsiteX120" fmla="*/ 13749 w 2692545"/>
              <a:gd name="connsiteY120" fmla="*/ 1889760 h 4328160"/>
              <a:gd name="connsiteX121" fmla="*/ 36609 w 2692545"/>
              <a:gd name="connsiteY121" fmla="*/ 1912620 h 4328160"/>
              <a:gd name="connsiteX122" fmla="*/ 67089 w 2692545"/>
              <a:gd name="connsiteY122" fmla="*/ 1950720 h 4328160"/>
              <a:gd name="connsiteX123" fmla="*/ 112809 w 2692545"/>
              <a:gd name="connsiteY123" fmla="*/ 1981200 h 4328160"/>
              <a:gd name="connsiteX124" fmla="*/ 173769 w 2692545"/>
              <a:gd name="connsiteY124" fmla="*/ 2011680 h 4328160"/>
              <a:gd name="connsiteX125" fmla="*/ 234729 w 2692545"/>
              <a:gd name="connsiteY125" fmla="*/ 2095500 h 4328160"/>
              <a:gd name="connsiteX126" fmla="*/ 272829 w 2692545"/>
              <a:gd name="connsiteY126" fmla="*/ 2156460 h 4328160"/>
              <a:gd name="connsiteX127" fmla="*/ 280449 w 2692545"/>
              <a:gd name="connsiteY127" fmla="*/ 2179320 h 4328160"/>
              <a:gd name="connsiteX128" fmla="*/ 318549 w 2692545"/>
              <a:gd name="connsiteY128" fmla="*/ 2255520 h 4328160"/>
              <a:gd name="connsiteX129" fmla="*/ 493809 w 2692545"/>
              <a:gd name="connsiteY129" fmla="*/ 2270760 h 4328160"/>
              <a:gd name="connsiteX130" fmla="*/ 562389 w 2692545"/>
              <a:gd name="connsiteY130" fmla="*/ 2354580 h 4328160"/>
              <a:gd name="connsiteX131" fmla="*/ 531909 w 2692545"/>
              <a:gd name="connsiteY131" fmla="*/ 2430780 h 4328160"/>
              <a:gd name="connsiteX132" fmla="*/ 509049 w 2692545"/>
              <a:gd name="connsiteY132" fmla="*/ 2438400 h 4328160"/>
              <a:gd name="connsiteX133" fmla="*/ 486189 w 2692545"/>
              <a:gd name="connsiteY133" fmla="*/ 2461260 h 4328160"/>
              <a:gd name="connsiteX134" fmla="*/ 478569 w 2692545"/>
              <a:gd name="connsiteY134" fmla="*/ 2506980 h 4328160"/>
              <a:gd name="connsiteX135" fmla="*/ 509049 w 2692545"/>
              <a:gd name="connsiteY135" fmla="*/ 2621280 h 4328160"/>
              <a:gd name="connsiteX136" fmla="*/ 531909 w 2692545"/>
              <a:gd name="connsiteY136" fmla="*/ 2644140 h 4328160"/>
              <a:gd name="connsiteX137" fmla="*/ 539529 w 2692545"/>
              <a:gd name="connsiteY137" fmla="*/ 2674620 h 4328160"/>
              <a:gd name="connsiteX138" fmla="*/ 570009 w 2692545"/>
              <a:gd name="connsiteY138" fmla="*/ 2659380 h 4328160"/>
              <a:gd name="connsiteX139" fmla="*/ 592869 w 2692545"/>
              <a:gd name="connsiteY139" fmla="*/ 2636520 h 4328160"/>
              <a:gd name="connsiteX140" fmla="*/ 646209 w 2692545"/>
              <a:gd name="connsiteY140" fmla="*/ 2606040 h 4328160"/>
              <a:gd name="connsiteX141" fmla="*/ 684309 w 2692545"/>
              <a:gd name="connsiteY141" fmla="*/ 2613660 h 4328160"/>
              <a:gd name="connsiteX142" fmla="*/ 699549 w 2692545"/>
              <a:gd name="connsiteY142" fmla="*/ 2636520 h 4328160"/>
              <a:gd name="connsiteX143" fmla="*/ 722409 w 2692545"/>
              <a:gd name="connsiteY143" fmla="*/ 2659380 h 4328160"/>
              <a:gd name="connsiteX144" fmla="*/ 730029 w 2692545"/>
              <a:gd name="connsiteY144" fmla="*/ 2682240 h 4328160"/>
              <a:gd name="connsiteX145" fmla="*/ 707169 w 2692545"/>
              <a:gd name="connsiteY145" fmla="*/ 2766060 h 4328160"/>
              <a:gd name="connsiteX146" fmla="*/ 623349 w 2692545"/>
              <a:gd name="connsiteY146" fmla="*/ 2842260 h 4328160"/>
              <a:gd name="connsiteX147" fmla="*/ 600489 w 2692545"/>
              <a:gd name="connsiteY147" fmla="*/ 2887980 h 4328160"/>
              <a:gd name="connsiteX148" fmla="*/ 531909 w 2692545"/>
              <a:gd name="connsiteY148" fmla="*/ 2933700 h 4328160"/>
              <a:gd name="connsiteX149" fmla="*/ 516669 w 2692545"/>
              <a:gd name="connsiteY149" fmla="*/ 2956560 h 4328160"/>
              <a:gd name="connsiteX150" fmla="*/ 547149 w 2692545"/>
              <a:gd name="connsiteY150" fmla="*/ 3055620 h 4328160"/>
              <a:gd name="connsiteX151" fmla="*/ 570009 w 2692545"/>
              <a:gd name="connsiteY151" fmla="*/ 3177540 h 4328160"/>
              <a:gd name="connsiteX152" fmla="*/ 608109 w 2692545"/>
              <a:gd name="connsiteY152" fmla="*/ 3276600 h 4328160"/>
              <a:gd name="connsiteX153" fmla="*/ 608109 w 2692545"/>
              <a:gd name="connsiteY153" fmla="*/ 3429000 h 4328160"/>
              <a:gd name="connsiteX154" fmla="*/ 570009 w 2692545"/>
              <a:gd name="connsiteY154" fmla="*/ 3467100 h 4328160"/>
              <a:gd name="connsiteX155" fmla="*/ 562389 w 2692545"/>
              <a:gd name="connsiteY155" fmla="*/ 3497580 h 4328160"/>
              <a:gd name="connsiteX156" fmla="*/ 547149 w 2692545"/>
              <a:gd name="connsiteY156" fmla="*/ 3528060 h 4328160"/>
              <a:gd name="connsiteX157" fmla="*/ 554769 w 2692545"/>
              <a:gd name="connsiteY157" fmla="*/ 3680460 h 4328160"/>
              <a:gd name="connsiteX158" fmla="*/ 608109 w 2692545"/>
              <a:gd name="connsiteY158" fmla="*/ 3672840 h 4328160"/>
              <a:gd name="connsiteX159" fmla="*/ 630969 w 2692545"/>
              <a:gd name="connsiteY159" fmla="*/ 3665220 h 4328160"/>
              <a:gd name="connsiteX160" fmla="*/ 676689 w 2692545"/>
              <a:gd name="connsiteY160" fmla="*/ 3688080 h 4328160"/>
              <a:gd name="connsiteX161" fmla="*/ 707169 w 2692545"/>
              <a:gd name="connsiteY161" fmla="*/ 3718560 h 4328160"/>
              <a:gd name="connsiteX162" fmla="*/ 836709 w 2692545"/>
              <a:gd name="connsiteY162" fmla="*/ 3741420 h 4328160"/>
              <a:gd name="connsiteX163" fmla="*/ 851949 w 2692545"/>
              <a:gd name="connsiteY163" fmla="*/ 3771900 h 4328160"/>
              <a:gd name="connsiteX164" fmla="*/ 874809 w 2692545"/>
              <a:gd name="connsiteY164" fmla="*/ 3787140 h 4328160"/>
              <a:gd name="connsiteX165" fmla="*/ 897669 w 2692545"/>
              <a:gd name="connsiteY165" fmla="*/ 3810000 h 4328160"/>
              <a:gd name="connsiteX166" fmla="*/ 905289 w 2692545"/>
              <a:gd name="connsiteY166" fmla="*/ 3840480 h 4328160"/>
              <a:gd name="connsiteX167" fmla="*/ 920529 w 2692545"/>
              <a:gd name="connsiteY167" fmla="*/ 3863340 h 4328160"/>
              <a:gd name="connsiteX168" fmla="*/ 943389 w 2692545"/>
              <a:gd name="connsiteY168" fmla="*/ 3901440 h 4328160"/>
              <a:gd name="connsiteX169" fmla="*/ 996729 w 2692545"/>
              <a:gd name="connsiteY169" fmla="*/ 3947160 h 4328160"/>
              <a:gd name="connsiteX170" fmla="*/ 1011969 w 2692545"/>
              <a:gd name="connsiteY170" fmla="*/ 3970020 h 4328160"/>
              <a:gd name="connsiteX171" fmla="*/ 1034829 w 2692545"/>
              <a:gd name="connsiteY171" fmla="*/ 4008120 h 4328160"/>
              <a:gd name="connsiteX172" fmla="*/ 1065309 w 2692545"/>
              <a:gd name="connsiteY172" fmla="*/ 4084320 h 4328160"/>
              <a:gd name="connsiteX173" fmla="*/ 1072929 w 2692545"/>
              <a:gd name="connsiteY173" fmla="*/ 4107180 h 4328160"/>
              <a:gd name="connsiteX174" fmla="*/ 1149129 w 2692545"/>
              <a:gd name="connsiteY174" fmla="*/ 4137660 h 4328160"/>
              <a:gd name="connsiteX175" fmla="*/ 1202469 w 2692545"/>
              <a:gd name="connsiteY175" fmla="*/ 4213860 h 4328160"/>
              <a:gd name="connsiteX176" fmla="*/ 1263429 w 2692545"/>
              <a:gd name="connsiteY176" fmla="*/ 4221480 h 4328160"/>
              <a:gd name="connsiteX177" fmla="*/ 1271049 w 2692545"/>
              <a:gd name="connsiteY177" fmla="*/ 4274820 h 4328160"/>
              <a:gd name="connsiteX178" fmla="*/ 1316769 w 2692545"/>
              <a:gd name="connsiteY178" fmla="*/ 4328160 h 4328160"/>
              <a:gd name="connsiteX179" fmla="*/ 1354869 w 2692545"/>
              <a:gd name="connsiteY179" fmla="*/ 4229100 h 4328160"/>
              <a:gd name="connsiteX180" fmla="*/ 1415829 w 2692545"/>
              <a:gd name="connsiteY180" fmla="*/ 4198620 h 4328160"/>
              <a:gd name="connsiteX181" fmla="*/ 1469169 w 2692545"/>
              <a:gd name="connsiteY181" fmla="*/ 4183380 h 4328160"/>
              <a:gd name="connsiteX182" fmla="*/ 1507269 w 2692545"/>
              <a:gd name="connsiteY182" fmla="*/ 4160520 h 4328160"/>
              <a:gd name="connsiteX183" fmla="*/ 1552989 w 2692545"/>
              <a:gd name="connsiteY183" fmla="*/ 4130040 h 4328160"/>
              <a:gd name="connsiteX184" fmla="*/ 1583469 w 2692545"/>
              <a:gd name="connsiteY184" fmla="*/ 4122420 h 4328160"/>
              <a:gd name="connsiteX185" fmla="*/ 1644429 w 2692545"/>
              <a:gd name="connsiteY185" fmla="*/ 4061460 h 4328160"/>
              <a:gd name="connsiteX186" fmla="*/ 1674909 w 2692545"/>
              <a:gd name="connsiteY186" fmla="*/ 4038600 h 4328160"/>
              <a:gd name="connsiteX187" fmla="*/ 1827309 w 2692545"/>
              <a:gd name="connsiteY187" fmla="*/ 4000500 h 4328160"/>
              <a:gd name="connsiteX188" fmla="*/ 1857789 w 2692545"/>
              <a:gd name="connsiteY188" fmla="*/ 3985260 h 4328160"/>
              <a:gd name="connsiteX189" fmla="*/ 1903509 w 2692545"/>
              <a:gd name="connsiteY189" fmla="*/ 3970020 h 4328160"/>
              <a:gd name="connsiteX190" fmla="*/ 1926369 w 2692545"/>
              <a:gd name="connsiteY190" fmla="*/ 3954780 h 4328160"/>
              <a:gd name="connsiteX191" fmla="*/ 1987329 w 2692545"/>
              <a:gd name="connsiteY191" fmla="*/ 3909060 h 4328160"/>
              <a:gd name="connsiteX192" fmla="*/ 2048289 w 2692545"/>
              <a:gd name="connsiteY192" fmla="*/ 3870960 h 4328160"/>
              <a:gd name="connsiteX193" fmla="*/ 2078769 w 2692545"/>
              <a:gd name="connsiteY193" fmla="*/ 3855720 h 4328160"/>
              <a:gd name="connsiteX194" fmla="*/ 2132109 w 2692545"/>
              <a:gd name="connsiteY194" fmla="*/ 3817620 h 4328160"/>
              <a:gd name="connsiteX195" fmla="*/ 2162589 w 2692545"/>
              <a:gd name="connsiteY195" fmla="*/ 3787140 h 4328160"/>
              <a:gd name="connsiteX196" fmla="*/ 2200689 w 2692545"/>
              <a:gd name="connsiteY196" fmla="*/ 3688080 h 4328160"/>
              <a:gd name="connsiteX197" fmla="*/ 2162589 w 2692545"/>
              <a:gd name="connsiteY197" fmla="*/ 3604260 h 4328160"/>
              <a:gd name="connsiteX198" fmla="*/ 2139729 w 2692545"/>
              <a:gd name="connsiteY198" fmla="*/ 3596640 h 4328160"/>
              <a:gd name="connsiteX199" fmla="*/ 2124489 w 2692545"/>
              <a:gd name="connsiteY199" fmla="*/ 3680460 h 4328160"/>
              <a:gd name="connsiteX200" fmla="*/ 2109249 w 2692545"/>
              <a:gd name="connsiteY200" fmla="*/ 3657600 h 4328160"/>
              <a:gd name="connsiteX201" fmla="*/ 2048289 w 2692545"/>
              <a:gd name="connsiteY201" fmla="*/ 3665220 h 4328160"/>
              <a:gd name="connsiteX202" fmla="*/ 2055909 w 2692545"/>
              <a:gd name="connsiteY202" fmla="*/ 3703320 h 4328160"/>
              <a:gd name="connsiteX203" fmla="*/ 2078769 w 2692545"/>
              <a:gd name="connsiteY203" fmla="*/ 3718560 h 4328160"/>
              <a:gd name="connsiteX204" fmla="*/ 2094009 w 2692545"/>
              <a:gd name="connsiteY204" fmla="*/ 3749040 h 4328160"/>
              <a:gd name="connsiteX205" fmla="*/ 2086389 w 2692545"/>
              <a:gd name="connsiteY205" fmla="*/ 3794760 h 4328160"/>
              <a:gd name="connsiteX206" fmla="*/ 2010189 w 2692545"/>
              <a:gd name="connsiteY206" fmla="*/ 3749040 h 4328160"/>
              <a:gd name="connsiteX207" fmla="*/ 1994949 w 2692545"/>
              <a:gd name="connsiteY207" fmla="*/ 3649980 h 4328160"/>
              <a:gd name="connsiteX208" fmla="*/ 1972089 w 2692545"/>
              <a:gd name="connsiteY208" fmla="*/ 3627120 h 4328160"/>
              <a:gd name="connsiteX209" fmla="*/ 1979709 w 2692545"/>
              <a:gd name="connsiteY209" fmla="*/ 3581400 h 4328160"/>
              <a:gd name="connsiteX210" fmla="*/ 2025429 w 2692545"/>
              <a:gd name="connsiteY210" fmla="*/ 3573780 h 4328160"/>
              <a:gd name="connsiteX211" fmla="*/ 2033049 w 2692545"/>
              <a:gd name="connsiteY211" fmla="*/ 3520440 h 4328160"/>
              <a:gd name="connsiteX212" fmla="*/ 2063529 w 2692545"/>
              <a:gd name="connsiteY212" fmla="*/ 3528060 h 4328160"/>
              <a:gd name="connsiteX213" fmla="*/ 2094009 w 2692545"/>
              <a:gd name="connsiteY213" fmla="*/ 3489960 h 4328160"/>
              <a:gd name="connsiteX214" fmla="*/ 2124489 w 2692545"/>
              <a:gd name="connsiteY214" fmla="*/ 3459480 h 4328160"/>
              <a:gd name="connsiteX215" fmla="*/ 2139729 w 2692545"/>
              <a:gd name="connsiteY215" fmla="*/ 3436620 h 4328160"/>
              <a:gd name="connsiteX216" fmla="*/ 2170209 w 2692545"/>
              <a:gd name="connsiteY216" fmla="*/ 3413760 h 4328160"/>
              <a:gd name="connsiteX217" fmla="*/ 2238789 w 2692545"/>
              <a:gd name="connsiteY217" fmla="*/ 3322320 h 4328160"/>
              <a:gd name="connsiteX218" fmla="*/ 2246409 w 2692545"/>
              <a:gd name="connsiteY218" fmla="*/ 3291840 h 4328160"/>
              <a:gd name="connsiteX219" fmla="*/ 2269269 w 2692545"/>
              <a:gd name="connsiteY219" fmla="*/ 3230880 h 4328160"/>
              <a:gd name="connsiteX220" fmla="*/ 2276889 w 2692545"/>
              <a:gd name="connsiteY220" fmla="*/ 3185160 h 4328160"/>
              <a:gd name="connsiteX221" fmla="*/ 2299749 w 2692545"/>
              <a:gd name="connsiteY221" fmla="*/ 3139440 h 4328160"/>
              <a:gd name="connsiteX222" fmla="*/ 2314989 w 2692545"/>
              <a:gd name="connsiteY222" fmla="*/ 3101340 h 4328160"/>
              <a:gd name="connsiteX223" fmla="*/ 2353089 w 2692545"/>
              <a:gd name="connsiteY223" fmla="*/ 3086100 h 4328160"/>
              <a:gd name="connsiteX224" fmla="*/ 2375949 w 2692545"/>
              <a:gd name="connsiteY224" fmla="*/ 3070860 h 4328160"/>
              <a:gd name="connsiteX225" fmla="*/ 2497869 w 2692545"/>
              <a:gd name="connsiteY225" fmla="*/ 3048000 h 4328160"/>
              <a:gd name="connsiteX226" fmla="*/ 2581689 w 2692545"/>
              <a:gd name="connsiteY226" fmla="*/ 3032760 h 4328160"/>
              <a:gd name="connsiteX227" fmla="*/ 2685987 w 2692545"/>
              <a:gd name="connsiteY227" fmla="*/ 3028474 h 4328160"/>
              <a:gd name="connsiteX0" fmla="*/ 2685987 w 2692545"/>
              <a:gd name="connsiteY0" fmla="*/ 3028474 h 4328160"/>
              <a:gd name="connsiteX1" fmla="*/ 2680749 w 2692545"/>
              <a:gd name="connsiteY1" fmla="*/ 3002280 h 4328160"/>
              <a:gd name="connsiteX2" fmla="*/ 2673129 w 2692545"/>
              <a:gd name="connsiteY2" fmla="*/ 2948940 h 4328160"/>
              <a:gd name="connsiteX3" fmla="*/ 2631219 w 2692545"/>
              <a:gd name="connsiteY3" fmla="*/ 2940844 h 4328160"/>
              <a:gd name="connsiteX4" fmla="*/ 2567878 w 2692545"/>
              <a:gd name="connsiteY4" fmla="*/ 2940367 h 4328160"/>
              <a:gd name="connsiteX5" fmla="*/ 2543589 w 2692545"/>
              <a:gd name="connsiteY5" fmla="*/ 2880360 h 4328160"/>
              <a:gd name="connsiteX6" fmla="*/ 2497869 w 2692545"/>
              <a:gd name="connsiteY6" fmla="*/ 2865120 h 4328160"/>
              <a:gd name="connsiteX7" fmla="*/ 2383569 w 2692545"/>
              <a:gd name="connsiteY7" fmla="*/ 2849880 h 4328160"/>
              <a:gd name="connsiteX8" fmla="*/ 2353089 w 2692545"/>
              <a:gd name="connsiteY8" fmla="*/ 2834640 h 4328160"/>
              <a:gd name="connsiteX9" fmla="*/ 2307369 w 2692545"/>
              <a:gd name="connsiteY9" fmla="*/ 2796540 h 4328160"/>
              <a:gd name="connsiteX10" fmla="*/ 2276889 w 2692545"/>
              <a:gd name="connsiteY10" fmla="*/ 2819400 h 4328160"/>
              <a:gd name="connsiteX11" fmla="*/ 2261649 w 2692545"/>
              <a:gd name="connsiteY11" fmla="*/ 2842260 h 4328160"/>
              <a:gd name="connsiteX12" fmla="*/ 2231169 w 2692545"/>
              <a:gd name="connsiteY12" fmla="*/ 2849880 h 4328160"/>
              <a:gd name="connsiteX13" fmla="*/ 2193069 w 2692545"/>
              <a:gd name="connsiteY13" fmla="*/ 2834640 h 4328160"/>
              <a:gd name="connsiteX14" fmla="*/ 2162589 w 2692545"/>
              <a:gd name="connsiteY14" fmla="*/ 2712720 h 4328160"/>
              <a:gd name="connsiteX15" fmla="*/ 2116869 w 2692545"/>
              <a:gd name="connsiteY15" fmla="*/ 2644140 h 4328160"/>
              <a:gd name="connsiteX16" fmla="*/ 2109249 w 2692545"/>
              <a:gd name="connsiteY16" fmla="*/ 2598420 h 4328160"/>
              <a:gd name="connsiteX17" fmla="*/ 2086389 w 2692545"/>
              <a:gd name="connsiteY17" fmla="*/ 2628900 h 4328160"/>
              <a:gd name="connsiteX18" fmla="*/ 2055909 w 2692545"/>
              <a:gd name="connsiteY18" fmla="*/ 2674620 h 4328160"/>
              <a:gd name="connsiteX19" fmla="*/ 2048289 w 2692545"/>
              <a:gd name="connsiteY19" fmla="*/ 2697480 h 4328160"/>
              <a:gd name="connsiteX20" fmla="*/ 2002569 w 2692545"/>
              <a:gd name="connsiteY20" fmla="*/ 2735580 h 4328160"/>
              <a:gd name="connsiteX21" fmla="*/ 1964469 w 2692545"/>
              <a:gd name="connsiteY21" fmla="*/ 2727960 h 4328160"/>
              <a:gd name="connsiteX22" fmla="*/ 1933989 w 2692545"/>
              <a:gd name="connsiteY22" fmla="*/ 2682240 h 4328160"/>
              <a:gd name="connsiteX23" fmla="*/ 1865409 w 2692545"/>
              <a:gd name="connsiteY23" fmla="*/ 2674620 h 4328160"/>
              <a:gd name="connsiteX24" fmla="*/ 1728249 w 2692545"/>
              <a:gd name="connsiteY24" fmla="*/ 2697480 h 4328160"/>
              <a:gd name="connsiteX25" fmla="*/ 1682529 w 2692545"/>
              <a:gd name="connsiteY25" fmla="*/ 2689860 h 4328160"/>
              <a:gd name="connsiteX26" fmla="*/ 1659669 w 2692545"/>
              <a:gd name="connsiteY26" fmla="*/ 2606040 h 4328160"/>
              <a:gd name="connsiteX27" fmla="*/ 1621569 w 2692545"/>
              <a:gd name="connsiteY27" fmla="*/ 2567940 h 4328160"/>
              <a:gd name="connsiteX28" fmla="*/ 1537749 w 2692545"/>
              <a:gd name="connsiteY28" fmla="*/ 2560320 h 4328160"/>
              <a:gd name="connsiteX29" fmla="*/ 1522509 w 2692545"/>
              <a:gd name="connsiteY29" fmla="*/ 2537460 h 4328160"/>
              <a:gd name="connsiteX30" fmla="*/ 1507269 w 2692545"/>
              <a:gd name="connsiteY30" fmla="*/ 2423160 h 4328160"/>
              <a:gd name="connsiteX31" fmla="*/ 1492029 w 2692545"/>
              <a:gd name="connsiteY31" fmla="*/ 2354580 h 4328160"/>
              <a:gd name="connsiteX32" fmla="*/ 1476789 w 2692545"/>
              <a:gd name="connsiteY32" fmla="*/ 2331720 h 4328160"/>
              <a:gd name="connsiteX33" fmla="*/ 1446309 w 2692545"/>
              <a:gd name="connsiteY33" fmla="*/ 2263140 h 4328160"/>
              <a:gd name="connsiteX34" fmla="*/ 1423449 w 2692545"/>
              <a:gd name="connsiteY34" fmla="*/ 2240280 h 4328160"/>
              <a:gd name="connsiteX35" fmla="*/ 1408209 w 2692545"/>
              <a:gd name="connsiteY35" fmla="*/ 2194560 h 4328160"/>
              <a:gd name="connsiteX36" fmla="*/ 1392969 w 2692545"/>
              <a:gd name="connsiteY36" fmla="*/ 2171700 h 4328160"/>
              <a:gd name="connsiteX37" fmla="*/ 1377729 w 2692545"/>
              <a:gd name="connsiteY37" fmla="*/ 2133600 h 4328160"/>
              <a:gd name="connsiteX38" fmla="*/ 1332009 w 2692545"/>
              <a:gd name="connsiteY38" fmla="*/ 1897380 h 4328160"/>
              <a:gd name="connsiteX39" fmla="*/ 1309149 w 2692545"/>
              <a:gd name="connsiteY39" fmla="*/ 1882140 h 4328160"/>
              <a:gd name="connsiteX40" fmla="*/ 1271049 w 2692545"/>
              <a:gd name="connsiteY40" fmla="*/ 1874520 h 4328160"/>
              <a:gd name="connsiteX41" fmla="*/ 1194849 w 2692545"/>
              <a:gd name="connsiteY41" fmla="*/ 1836420 h 4328160"/>
              <a:gd name="connsiteX42" fmla="*/ 1103409 w 2692545"/>
              <a:gd name="connsiteY42" fmla="*/ 1859280 h 4328160"/>
              <a:gd name="connsiteX43" fmla="*/ 1042449 w 2692545"/>
              <a:gd name="connsiteY43" fmla="*/ 1889760 h 4328160"/>
              <a:gd name="connsiteX44" fmla="*/ 966249 w 2692545"/>
              <a:gd name="connsiteY44" fmla="*/ 1950720 h 4328160"/>
              <a:gd name="connsiteX45" fmla="*/ 905289 w 2692545"/>
              <a:gd name="connsiteY45" fmla="*/ 1920240 h 4328160"/>
              <a:gd name="connsiteX46" fmla="*/ 867189 w 2692545"/>
              <a:gd name="connsiteY46" fmla="*/ 1874520 h 4328160"/>
              <a:gd name="connsiteX47" fmla="*/ 829089 w 2692545"/>
              <a:gd name="connsiteY47" fmla="*/ 1805940 h 4328160"/>
              <a:gd name="connsiteX48" fmla="*/ 821469 w 2692545"/>
              <a:gd name="connsiteY48" fmla="*/ 1691640 h 4328160"/>
              <a:gd name="connsiteX49" fmla="*/ 813849 w 2692545"/>
              <a:gd name="connsiteY49" fmla="*/ 1668780 h 4328160"/>
              <a:gd name="connsiteX50" fmla="*/ 760509 w 2692545"/>
              <a:gd name="connsiteY50" fmla="*/ 1600200 h 4328160"/>
              <a:gd name="connsiteX51" fmla="*/ 722409 w 2692545"/>
              <a:gd name="connsiteY51" fmla="*/ 1577340 h 4328160"/>
              <a:gd name="connsiteX52" fmla="*/ 699549 w 2692545"/>
              <a:gd name="connsiteY52" fmla="*/ 1562100 h 4328160"/>
              <a:gd name="connsiteX53" fmla="*/ 737649 w 2692545"/>
              <a:gd name="connsiteY53" fmla="*/ 1493520 h 4328160"/>
              <a:gd name="connsiteX54" fmla="*/ 752889 w 2692545"/>
              <a:gd name="connsiteY54" fmla="*/ 1470660 h 4328160"/>
              <a:gd name="connsiteX55" fmla="*/ 775749 w 2692545"/>
              <a:gd name="connsiteY55" fmla="*/ 1455420 h 4328160"/>
              <a:gd name="connsiteX56" fmla="*/ 783369 w 2692545"/>
              <a:gd name="connsiteY56" fmla="*/ 1379220 h 4328160"/>
              <a:gd name="connsiteX57" fmla="*/ 821469 w 2692545"/>
              <a:gd name="connsiteY57" fmla="*/ 1356360 h 4328160"/>
              <a:gd name="connsiteX58" fmla="*/ 798609 w 2692545"/>
              <a:gd name="connsiteY58" fmla="*/ 1158240 h 4328160"/>
              <a:gd name="connsiteX59" fmla="*/ 775749 w 2692545"/>
              <a:gd name="connsiteY59" fmla="*/ 1127760 h 4328160"/>
              <a:gd name="connsiteX60" fmla="*/ 752889 w 2692545"/>
              <a:gd name="connsiteY60" fmla="*/ 1074420 h 4328160"/>
              <a:gd name="connsiteX61" fmla="*/ 745269 w 2692545"/>
              <a:gd name="connsiteY61" fmla="*/ 1043940 h 4328160"/>
              <a:gd name="connsiteX62" fmla="*/ 783369 w 2692545"/>
              <a:gd name="connsiteY62" fmla="*/ 1013460 h 4328160"/>
              <a:gd name="connsiteX63" fmla="*/ 813849 w 2692545"/>
              <a:gd name="connsiteY63" fmla="*/ 960120 h 4328160"/>
              <a:gd name="connsiteX64" fmla="*/ 821469 w 2692545"/>
              <a:gd name="connsiteY64" fmla="*/ 853440 h 4328160"/>
              <a:gd name="connsiteX65" fmla="*/ 851949 w 2692545"/>
              <a:gd name="connsiteY65" fmla="*/ 807720 h 4328160"/>
              <a:gd name="connsiteX66" fmla="*/ 859569 w 2692545"/>
              <a:gd name="connsiteY66" fmla="*/ 769620 h 4328160"/>
              <a:gd name="connsiteX67" fmla="*/ 874809 w 2692545"/>
              <a:gd name="connsiteY67" fmla="*/ 731520 h 4328160"/>
              <a:gd name="connsiteX68" fmla="*/ 859569 w 2692545"/>
              <a:gd name="connsiteY68" fmla="*/ 655320 h 4328160"/>
              <a:gd name="connsiteX69" fmla="*/ 836709 w 2692545"/>
              <a:gd name="connsiteY69" fmla="*/ 632460 h 4328160"/>
              <a:gd name="connsiteX70" fmla="*/ 813849 w 2692545"/>
              <a:gd name="connsiteY70" fmla="*/ 563880 h 4328160"/>
              <a:gd name="connsiteX71" fmla="*/ 783369 w 2692545"/>
              <a:gd name="connsiteY71" fmla="*/ 502920 h 4328160"/>
              <a:gd name="connsiteX72" fmla="*/ 768129 w 2692545"/>
              <a:gd name="connsiteY72" fmla="*/ 472440 h 4328160"/>
              <a:gd name="connsiteX73" fmla="*/ 745269 w 2692545"/>
              <a:gd name="connsiteY73" fmla="*/ 403860 h 4328160"/>
              <a:gd name="connsiteX74" fmla="*/ 722409 w 2692545"/>
              <a:gd name="connsiteY74" fmla="*/ 373380 h 4328160"/>
              <a:gd name="connsiteX75" fmla="*/ 730029 w 2692545"/>
              <a:gd name="connsiteY75" fmla="*/ 289560 h 4328160"/>
              <a:gd name="connsiteX76" fmla="*/ 737649 w 2692545"/>
              <a:gd name="connsiteY76" fmla="*/ 266700 h 4328160"/>
              <a:gd name="connsiteX77" fmla="*/ 707169 w 2692545"/>
              <a:gd name="connsiteY77" fmla="*/ 152400 h 4328160"/>
              <a:gd name="connsiteX78" fmla="*/ 699549 w 2692545"/>
              <a:gd name="connsiteY78" fmla="*/ 91440 h 4328160"/>
              <a:gd name="connsiteX79" fmla="*/ 691929 w 2692545"/>
              <a:gd name="connsiteY79" fmla="*/ 68580 h 4328160"/>
              <a:gd name="connsiteX80" fmla="*/ 676689 w 2692545"/>
              <a:gd name="connsiteY80" fmla="*/ 0 h 4328160"/>
              <a:gd name="connsiteX81" fmla="*/ 615729 w 2692545"/>
              <a:gd name="connsiteY81" fmla="*/ 7620 h 4328160"/>
              <a:gd name="connsiteX82" fmla="*/ 554769 w 2692545"/>
              <a:gd name="connsiteY82" fmla="*/ 30480 h 4328160"/>
              <a:gd name="connsiteX83" fmla="*/ 562389 w 2692545"/>
              <a:gd name="connsiteY83" fmla="*/ 137160 h 4328160"/>
              <a:gd name="connsiteX84" fmla="*/ 554769 w 2692545"/>
              <a:gd name="connsiteY84" fmla="*/ 236220 h 4328160"/>
              <a:gd name="connsiteX85" fmla="*/ 524289 w 2692545"/>
              <a:gd name="connsiteY85" fmla="*/ 304800 h 4328160"/>
              <a:gd name="connsiteX86" fmla="*/ 509049 w 2692545"/>
              <a:gd name="connsiteY86" fmla="*/ 335280 h 4328160"/>
              <a:gd name="connsiteX87" fmla="*/ 486189 w 2692545"/>
              <a:gd name="connsiteY87" fmla="*/ 373380 h 4328160"/>
              <a:gd name="connsiteX88" fmla="*/ 470949 w 2692545"/>
              <a:gd name="connsiteY88" fmla="*/ 396240 h 4328160"/>
              <a:gd name="connsiteX89" fmla="*/ 440469 w 2692545"/>
              <a:gd name="connsiteY89" fmla="*/ 403860 h 4328160"/>
              <a:gd name="connsiteX90" fmla="*/ 356649 w 2692545"/>
              <a:gd name="connsiteY90" fmla="*/ 388620 h 4328160"/>
              <a:gd name="connsiteX91" fmla="*/ 288069 w 2692545"/>
              <a:gd name="connsiteY91" fmla="*/ 464820 h 4328160"/>
              <a:gd name="connsiteX92" fmla="*/ 280449 w 2692545"/>
              <a:gd name="connsiteY92" fmla="*/ 487680 h 4328160"/>
              <a:gd name="connsiteX93" fmla="*/ 288069 w 2692545"/>
              <a:gd name="connsiteY93" fmla="*/ 518160 h 4328160"/>
              <a:gd name="connsiteX94" fmla="*/ 303309 w 2692545"/>
              <a:gd name="connsiteY94" fmla="*/ 548640 h 4328160"/>
              <a:gd name="connsiteX95" fmla="*/ 295689 w 2692545"/>
              <a:gd name="connsiteY95" fmla="*/ 609600 h 4328160"/>
              <a:gd name="connsiteX96" fmla="*/ 265209 w 2692545"/>
              <a:gd name="connsiteY96" fmla="*/ 662940 h 4328160"/>
              <a:gd name="connsiteX97" fmla="*/ 257589 w 2692545"/>
              <a:gd name="connsiteY97" fmla="*/ 685800 h 4328160"/>
              <a:gd name="connsiteX98" fmla="*/ 265209 w 2692545"/>
              <a:gd name="connsiteY98" fmla="*/ 815340 h 4328160"/>
              <a:gd name="connsiteX99" fmla="*/ 303309 w 2692545"/>
              <a:gd name="connsiteY99" fmla="*/ 830580 h 4328160"/>
              <a:gd name="connsiteX100" fmla="*/ 349029 w 2692545"/>
              <a:gd name="connsiteY100" fmla="*/ 861060 h 4328160"/>
              <a:gd name="connsiteX101" fmla="*/ 356649 w 2692545"/>
              <a:gd name="connsiteY101" fmla="*/ 883920 h 4328160"/>
              <a:gd name="connsiteX102" fmla="*/ 341409 w 2692545"/>
              <a:gd name="connsiteY102" fmla="*/ 952500 h 4328160"/>
              <a:gd name="connsiteX103" fmla="*/ 326169 w 2692545"/>
              <a:gd name="connsiteY103" fmla="*/ 1028700 h 4328160"/>
              <a:gd name="connsiteX104" fmla="*/ 303309 w 2692545"/>
              <a:gd name="connsiteY104" fmla="*/ 1043940 h 4328160"/>
              <a:gd name="connsiteX105" fmla="*/ 143289 w 2692545"/>
              <a:gd name="connsiteY105" fmla="*/ 1066800 h 4328160"/>
              <a:gd name="connsiteX106" fmla="*/ 150909 w 2692545"/>
              <a:gd name="connsiteY106" fmla="*/ 1181100 h 4328160"/>
              <a:gd name="connsiteX107" fmla="*/ 173769 w 2692545"/>
              <a:gd name="connsiteY107" fmla="*/ 1219200 h 4328160"/>
              <a:gd name="connsiteX108" fmla="*/ 219489 w 2692545"/>
              <a:gd name="connsiteY108" fmla="*/ 1257300 h 4328160"/>
              <a:gd name="connsiteX109" fmla="*/ 234729 w 2692545"/>
              <a:gd name="connsiteY109" fmla="*/ 1287780 h 4328160"/>
              <a:gd name="connsiteX110" fmla="*/ 227109 w 2692545"/>
              <a:gd name="connsiteY110" fmla="*/ 1318260 h 4328160"/>
              <a:gd name="connsiteX111" fmla="*/ 265209 w 2692545"/>
              <a:gd name="connsiteY111" fmla="*/ 1363980 h 4328160"/>
              <a:gd name="connsiteX112" fmla="*/ 288069 w 2692545"/>
              <a:gd name="connsiteY112" fmla="*/ 1402080 h 4328160"/>
              <a:gd name="connsiteX113" fmla="*/ 280449 w 2692545"/>
              <a:gd name="connsiteY113" fmla="*/ 1440180 h 4328160"/>
              <a:gd name="connsiteX114" fmla="*/ 242349 w 2692545"/>
              <a:gd name="connsiteY114" fmla="*/ 1569720 h 4328160"/>
              <a:gd name="connsiteX115" fmla="*/ 211869 w 2692545"/>
              <a:gd name="connsiteY115" fmla="*/ 1584960 h 4328160"/>
              <a:gd name="connsiteX116" fmla="*/ 189009 w 2692545"/>
              <a:gd name="connsiteY116" fmla="*/ 1592580 h 4328160"/>
              <a:gd name="connsiteX117" fmla="*/ 120429 w 2692545"/>
              <a:gd name="connsiteY117" fmla="*/ 1630680 h 4328160"/>
              <a:gd name="connsiteX118" fmla="*/ 97569 w 2692545"/>
              <a:gd name="connsiteY118" fmla="*/ 1653540 h 4328160"/>
              <a:gd name="connsiteX119" fmla="*/ 13749 w 2692545"/>
              <a:gd name="connsiteY119" fmla="*/ 1714500 h 4328160"/>
              <a:gd name="connsiteX120" fmla="*/ 13749 w 2692545"/>
              <a:gd name="connsiteY120" fmla="*/ 1889760 h 4328160"/>
              <a:gd name="connsiteX121" fmla="*/ 36609 w 2692545"/>
              <a:gd name="connsiteY121" fmla="*/ 1912620 h 4328160"/>
              <a:gd name="connsiteX122" fmla="*/ 67089 w 2692545"/>
              <a:gd name="connsiteY122" fmla="*/ 1950720 h 4328160"/>
              <a:gd name="connsiteX123" fmla="*/ 112809 w 2692545"/>
              <a:gd name="connsiteY123" fmla="*/ 1981200 h 4328160"/>
              <a:gd name="connsiteX124" fmla="*/ 173769 w 2692545"/>
              <a:gd name="connsiteY124" fmla="*/ 2011680 h 4328160"/>
              <a:gd name="connsiteX125" fmla="*/ 234729 w 2692545"/>
              <a:gd name="connsiteY125" fmla="*/ 2095500 h 4328160"/>
              <a:gd name="connsiteX126" fmla="*/ 272829 w 2692545"/>
              <a:gd name="connsiteY126" fmla="*/ 2156460 h 4328160"/>
              <a:gd name="connsiteX127" fmla="*/ 280449 w 2692545"/>
              <a:gd name="connsiteY127" fmla="*/ 2179320 h 4328160"/>
              <a:gd name="connsiteX128" fmla="*/ 318549 w 2692545"/>
              <a:gd name="connsiteY128" fmla="*/ 2255520 h 4328160"/>
              <a:gd name="connsiteX129" fmla="*/ 493809 w 2692545"/>
              <a:gd name="connsiteY129" fmla="*/ 2270760 h 4328160"/>
              <a:gd name="connsiteX130" fmla="*/ 562389 w 2692545"/>
              <a:gd name="connsiteY130" fmla="*/ 2354580 h 4328160"/>
              <a:gd name="connsiteX131" fmla="*/ 531909 w 2692545"/>
              <a:gd name="connsiteY131" fmla="*/ 2430780 h 4328160"/>
              <a:gd name="connsiteX132" fmla="*/ 509049 w 2692545"/>
              <a:gd name="connsiteY132" fmla="*/ 2438400 h 4328160"/>
              <a:gd name="connsiteX133" fmla="*/ 486189 w 2692545"/>
              <a:gd name="connsiteY133" fmla="*/ 2461260 h 4328160"/>
              <a:gd name="connsiteX134" fmla="*/ 478569 w 2692545"/>
              <a:gd name="connsiteY134" fmla="*/ 2506980 h 4328160"/>
              <a:gd name="connsiteX135" fmla="*/ 509049 w 2692545"/>
              <a:gd name="connsiteY135" fmla="*/ 2621280 h 4328160"/>
              <a:gd name="connsiteX136" fmla="*/ 531909 w 2692545"/>
              <a:gd name="connsiteY136" fmla="*/ 2644140 h 4328160"/>
              <a:gd name="connsiteX137" fmla="*/ 539529 w 2692545"/>
              <a:gd name="connsiteY137" fmla="*/ 2674620 h 4328160"/>
              <a:gd name="connsiteX138" fmla="*/ 570009 w 2692545"/>
              <a:gd name="connsiteY138" fmla="*/ 2659380 h 4328160"/>
              <a:gd name="connsiteX139" fmla="*/ 592869 w 2692545"/>
              <a:gd name="connsiteY139" fmla="*/ 2636520 h 4328160"/>
              <a:gd name="connsiteX140" fmla="*/ 646209 w 2692545"/>
              <a:gd name="connsiteY140" fmla="*/ 2606040 h 4328160"/>
              <a:gd name="connsiteX141" fmla="*/ 684309 w 2692545"/>
              <a:gd name="connsiteY141" fmla="*/ 2613660 h 4328160"/>
              <a:gd name="connsiteX142" fmla="*/ 699549 w 2692545"/>
              <a:gd name="connsiteY142" fmla="*/ 2636520 h 4328160"/>
              <a:gd name="connsiteX143" fmla="*/ 722409 w 2692545"/>
              <a:gd name="connsiteY143" fmla="*/ 2659380 h 4328160"/>
              <a:gd name="connsiteX144" fmla="*/ 730029 w 2692545"/>
              <a:gd name="connsiteY144" fmla="*/ 2682240 h 4328160"/>
              <a:gd name="connsiteX145" fmla="*/ 707169 w 2692545"/>
              <a:gd name="connsiteY145" fmla="*/ 2766060 h 4328160"/>
              <a:gd name="connsiteX146" fmla="*/ 623349 w 2692545"/>
              <a:gd name="connsiteY146" fmla="*/ 2842260 h 4328160"/>
              <a:gd name="connsiteX147" fmla="*/ 600489 w 2692545"/>
              <a:gd name="connsiteY147" fmla="*/ 2887980 h 4328160"/>
              <a:gd name="connsiteX148" fmla="*/ 531909 w 2692545"/>
              <a:gd name="connsiteY148" fmla="*/ 2933700 h 4328160"/>
              <a:gd name="connsiteX149" fmla="*/ 516669 w 2692545"/>
              <a:gd name="connsiteY149" fmla="*/ 2956560 h 4328160"/>
              <a:gd name="connsiteX150" fmla="*/ 547149 w 2692545"/>
              <a:gd name="connsiteY150" fmla="*/ 3055620 h 4328160"/>
              <a:gd name="connsiteX151" fmla="*/ 570009 w 2692545"/>
              <a:gd name="connsiteY151" fmla="*/ 3177540 h 4328160"/>
              <a:gd name="connsiteX152" fmla="*/ 608109 w 2692545"/>
              <a:gd name="connsiteY152" fmla="*/ 3276600 h 4328160"/>
              <a:gd name="connsiteX153" fmla="*/ 608109 w 2692545"/>
              <a:gd name="connsiteY153" fmla="*/ 3429000 h 4328160"/>
              <a:gd name="connsiteX154" fmla="*/ 570009 w 2692545"/>
              <a:gd name="connsiteY154" fmla="*/ 3467100 h 4328160"/>
              <a:gd name="connsiteX155" fmla="*/ 562389 w 2692545"/>
              <a:gd name="connsiteY155" fmla="*/ 3497580 h 4328160"/>
              <a:gd name="connsiteX156" fmla="*/ 547149 w 2692545"/>
              <a:gd name="connsiteY156" fmla="*/ 3528060 h 4328160"/>
              <a:gd name="connsiteX157" fmla="*/ 554769 w 2692545"/>
              <a:gd name="connsiteY157" fmla="*/ 3680460 h 4328160"/>
              <a:gd name="connsiteX158" fmla="*/ 608109 w 2692545"/>
              <a:gd name="connsiteY158" fmla="*/ 3672840 h 4328160"/>
              <a:gd name="connsiteX159" fmla="*/ 630969 w 2692545"/>
              <a:gd name="connsiteY159" fmla="*/ 3665220 h 4328160"/>
              <a:gd name="connsiteX160" fmla="*/ 676689 w 2692545"/>
              <a:gd name="connsiteY160" fmla="*/ 3688080 h 4328160"/>
              <a:gd name="connsiteX161" fmla="*/ 707169 w 2692545"/>
              <a:gd name="connsiteY161" fmla="*/ 3718560 h 4328160"/>
              <a:gd name="connsiteX162" fmla="*/ 836709 w 2692545"/>
              <a:gd name="connsiteY162" fmla="*/ 3741420 h 4328160"/>
              <a:gd name="connsiteX163" fmla="*/ 851949 w 2692545"/>
              <a:gd name="connsiteY163" fmla="*/ 3771900 h 4328160"/>
              <a:gd name="connsiteX164" fmla="*/ 874809 w 2692545"/>
              <a:gd name="connsiteY164" fmla="*/ 3787140 h 4328160"/>
              <a:gd name="connsiteX165" fmla="*/ 897669 w 2692545"/>
              <a:gd name="connsiteY165" fmla="*/ 3810000 h 4328160"/>
              <a:gd name="connsiteX166" fmla="*/ 905289 w 2692545"/>
              <a:gd name="connsiteY166" fmla="*/ 3840480 h 4328160"/>
              <a:gd name="connsiteX167" fmla="*/ 920529 w 2692545"/>
              <a:gd name="connsiteY167" fmla="*/ 3863340 h 4328160"/>
              <a:gd name="connsiteX168" fmla="*/ 943389 w 2692545"/>
              <a:gd name="connsiteY168" fmla="*/ 3901440 h 4328160"/>
              <a:gd name="connsiteX169" fmla="*/ 996729 w 2692545"/>
              <a:gd name="connsiteY169" fmla="*/ 3947160 h 4328160"/>
              <a:gd name="connsiteX170" fmla="*/ 1011969 w 2692545"/>
              <a:gd name="connsiteY170" fmla="*/ 3970020 h 4328160"/>
              <a:gd name="connsiteX171" fmla="*/ 1034829 w 2692545"/>
              <a:gd name="connsiteY171" fmla="*/ 4008120 h 4328160"/>
              <a:gd name="connsiteX172" fmla="*/ 1065309 w 2692545"/>
              <a:gd name="connsiteY172" fmla="*/ 4084320 h 4328160"/>
              <a:gd name="connsiteX173" fmla="*/ 1072929 w 2692545"/>
              <a:gd name="connsiteY173" fmla="*/ 4107180 h 4328160"/>
              <a:gd name="connsiteX174" fmla="*/ 1149129 w 2692545"/>
              <a:gd name="connsiteY174" fmla="*/ 4137660 h 4328160"/>
              <a:gd name="connsiteX175" fmla="*/ 1202469 w 2692545"/>
              <a:gd name="connsiteY175" fmla="*/ 4213860 h 4328160"/>
              <a:gd name="connsiteX176" fmla="*/ 1263429 w 2692545"/>
              <a:gd name="connsiteY176" fmla="*/ 4221480 h 4328160"/>
              <a:gd name="connsiteX177" fmla="*/ 1271049 w 2692545"/>
              <a:gd name="connsiteY177" fmla="*/ 4274820 h 4328160"/>
              <a:gd name="connsiteX178" fmla="*/ 1316769 w 2692545"/>
              <a:gd name="connsiteY178" fmla="*/ 4328160 h 4328160"/>
              <a:gd name="connsiteX179" fmla="*/ 1354869 w 2692545"/>
              <a:gd name="connsiteY179" fmla="*/ 4229100 h 4328160"/>
              <a:gd name="connsiteX180" fmla="*/ 1415829 w 2692545"/>
              <a:gd name="connsiteY180" fmla="*/ 4198620 h 4328160"/>
              <a:gd name="connsiteX181" fmla="*/ 1469169 w 2692545"/>
              <a:gd name="connsiteY181" fmla="*/ 4183380 h 4328160"/>
              <a:gd name="connsiteX182" fmla="*/ 1507269 w 2692545"/>
              <a:gd name="connsiteY182" fmla="*/ 4160520 h 4328160"/>
              <a:gd name="connsiteX183" fmla="*/ 1552989 w 2692545"/>
              <a:gd name="connsiteY183" fmla="*/ 4130040 h 4328160"/>
              <a:gd name="connsiteX184" fmla="*/ 1583469 w 2692545"/>
              <a:gd name="connsiteY184" fmla="*/ 4122420 h 4328160"/>
              <a:gd name="connsiteX185" fmla="*/ 1644429 w 2692545"/>
              <a:gd name="connsiteY185" fmla="*/ 4061460 h 4328160"/>
              <a:gd name="connsiteX186" fmla="*/ 1674909 w 2692545"/>
              <a:gd name="connsiteY186" fmla="*/ 4038600 h 4328160"/>
              <a:gd name="connsiteX187" fmla="*/ 1827309 w 2692545"/>
              <a:gd name="connsiteY187" fmla="*/ 4000500 h 4328160"/>
              <a:gd name="connsiteX188" fmla="*/ 1857789 w 2692545"/>
              <a:gd name="connsiteY188" fmla="*/ 3985260 h 4328160"/>
              <a:gd name="connsiteX189" fmla="*/ 1903509 w 2692545"/>
              <a:gd name="connsiteY189" fmla="*/ 3970020 h 4328160"/>
              <a:gd name="connsiteX190" fmla="*/ 1926369 w 2692545"/>
              <a:gd name="connsiteY190" fmla="*/ 3954780 h 4328160"/>
              <a:gd name="connsiteX191" fmla="*/ 1987329 w 2692545"/>
              <a:gd name="connsiteY191" fmla="*/ 3909060 h 4328160"/>
              <a:gd name="connsiteX192" fmla="*/ 2048289 w 2692545"/>
              <a:gd name="connsiteY192" fmla="*/ 3870960 h 4328160"/>
              <a:gd name="connsiteX193" fmla="*/ 2078769 w 2692545"/>
              <a:gd name="connsiteY193" fmla="*/ 3855720 h 4328160"/>
              <a:gd name="connsiteX194" fmla="*/ 2132109 w 2692545"/>
              <a:gd name="connsiteY194" fmla="*/ 3817620 h 4328160"/>
              <a:gd name="connsiteX195" fmla="*/ 2162589 w 2692545"/>
              <a:gd name="connsiteY195" fmla="*/ 3787140 h 4328160"/>
              <a:gd name="connsiteX196" fmla="*/ 2200689 w 2692545"/>
              <a:gd name="connsiteY196" fmla="*/ 3688080 h 4328160"/>
              <a:gd name="connsiteX197" fmla="*/ 2162589 w 2692545"/>
              <a:gd name="connsiteY197" fmla="*/ 3604260 h 4328160"/>
              <a:gd name="connsiteX198" fmla="*/ 2139729 w 2692545"/>
              <a:gd name="connsiteY198" fmla="*/ 3596640 h 4328160"/>
              <a:gd name="connsiteX199" fmla="*/ 2124489 w 2692545"/>
              <a:gd name="connsiteY199" fmla="*/ 3680460 h 4328160"/>
              <a:gd name="connsiteX200" fmla="*/ 2109249 w 2692545"/>
              <a:gd name="connsiteY200" fmla="*/ 3657600 h 4328160"/>
              <a:gd name="connsiteX201" fmla="*/ 2048289 w 2692545"/>
              <a:gd name="connsiteY201" fmla="*/ 3665220 h 4328160"/>
              <a:gd name="connsiteX202" fmla="*/ 2055909 w 2692545"/>
              <a:gd name="connsiteY202" fmla="*/ 3703320 h 4328160"/>
              <a:gd name="connsiteX203" fmla="*/ 2078769 w 2692545"/>
              <a:gd name="connsiteY203" fmla="*/ 3718560 h 4328160"/>
              <a:gd name="connsiteX204" fmla="*/ 2094009 w 2692545"/>
              <a:gd name="connsiteY204" fmla="*/ 3749040 h 4328160"/>
              <a:gd name="connsiteX205" fmla="*/ 2086389 w 2692545"/>
              <a:gd name="connsiteY205" fmla="*/ 3794760 h 4328160"/>
              <a:gd name="connsiteX206" fmla="*/ 2010189 w 2692545"/>
              <a:gd name="connsiteY206" fmla="*/ 3749040 h 4328160"/>
              <a:gd name="connsiteX207" fmla="*/ 1994949 w 2692545"/>
              <a:gd name="connsiteY207" fmla="*/ 3649980 h 4328160"/>
              <a:gd name="connsiteX208" fmla="*/ 1972089 w 2692545"/>
              <a:gd name="connsiteY208" fmla="*/ 3627120 h 4328160"/>
              <a:gd name="connsiteX209" fmla="*/ 1979709 w 2692545"/>
              <a:gd name="connsiteY209" fmla="*/ 3581400 h 4328160"/>
              <a:gd name="connsiteX210" fmla="*/ 2025429 w 2692545"/>
              <a:gd name="connsiteY210" fmla="*/ 3573780 h 4328160"/>
              <a:gd name="connsiteX211" fmla="*/ 2033049 w 2692545"/>
              <a:gd name="connsiteY211" fmla="*/ 3520440 h 4328160"/>
              <a:gd name="connsiteX212" fmla="*/ 2063529 w 2692545"/>
              <a:gd name="connsiteY212" fmla="*/ 3528060 h 4328160"/>
              <a:gd name="connsiteX213" fmla="*/ 2094009 w 2692545"/>
              <a:gd name="connsiteY213" fmla="*/ 3489960 h 4328160"/>
              <a:gd name="connsiteX214" fmla="*/ 2124489 w 2692545"/>
              <a:gd name="connsiteY214" fmla="*/ 3459480 h 4328160"/>
              <a:gd name="connsiteX215" fmla="*/ 2139729 w 2692545"/>
              <a:gd name="connsiteY215" fmla="*/ 3436620 h 4328160"/>
              <a:gd name="connsiteX216" fmla="*/ 2170209 w 2692545"/>
              <a:gd name="connsiteY216" fmla="*/ 3413760 h 4328160"/>
              <a:gd name="connsiteX217" fmla="*/ 2238789 w 2692545"/>
              <a:gd name="connsiteY217" fmla="*/ 3322320 h 4328160"/>
              <a:gd name="connsiteX218" fmla="*/ 2246409 w 2692545"/>
              <a:gd name="connsiteY218" fmla="*/ 3291840 h 4328160"/>
              <a:gd name="connsiteX219" fmla="*/ 2269269 w 2692545"/>
              <a:gd name="connsiteY219" fmla="*/ 3230880 h 4328160"/>
              <a:gd name="connsiteX220" fmla="*/ 2276889 w 2692545"/>
              <a:gd name="connsiteY220" fmla="*/ 3185160 h 4328160"/>
              <a:gd name="connsiteX221" fmla="*/ 2299749 w 2692545"/>
              <a:gd name="connsiteY221" fmla="*/ 3139440 h 4328160"/>
              <a:gd name="connsiteX222" fmla="*/ 2314989 w 2692545"/>
              <a:gd name="connsiteY222" fmla="*/ 3101340 h 4328160"/>
              <a:gd name="connsiteX223" fmla="*/ 2353089 w 2692545"/>
              <a:gd name="connsiteY223" fmla="*/ 3086100 h 4328160"/>
              <a:gd name="connsiteX224" fmla="*/ 2375949 w 2692545"/>
              <a:gd name="connsiteY224" fmla="*/ 3070860 h 4328160"/>
              <a:gd name="connsiteX225" fmla="*/ 2497869 w 2692545"/>
              <a:gd name="connsiteY225" fmla="*/ 3048000 h 4328160"/>
              <a:gd name="connsiteX226" fmla="*/ 2581689 w 2692545"/>
              <a:gd name="connsiteY226" fmla="*/ 3032760 h 4328160"/>
              <a:gd name="connsiteX227" fmla="*/ 2685987 w 2692545"/>
              <a:gd name="connsiteY227" fmla="*/ 3028474 h 4328160"/>
              <a:gd name="connsiteX0" fmla="*/ 2685987 w 2692545"/>
              <a:gd name="connsiteY0" fmla="*/ 3028474 h 4328160"/>
              <a:gd name="connsiteX1" fmla="*/ 2680749 w 2692545"/>
              <a:gd name="connsiteY1" fmla="*/ 3002280 h 4328160"/>
              <a:gd name="connsiteX2" fmla="*/ 2673129 w 2692545"/>
              <a:gd name="connsiteY2" fmla="*/ 2948940 h 4328160"/>
              <a:gd name="connsiteX3" fmla="*/ 2631219 w 2692545"/>
              <a:gd name="connsiteY3" fmla="*/ 2940844 h 4328160"/>
              <a:gd name="connsiteX4" fmla="*/ 2567878 w 2692545"/>
              <a:gd name="connsiteY4" fmla="*/ 2940367 h 4328160"/>
              <a:gd name="connsiteX5" fmla="*/ 2534064 w 2692545"/>
              <a:gd name="connsiteY5" fmla="*/ 2889885 h 4328160"/>
              <a:gd name="connsiteX6" fmla="*/ 2497869 w 2692545"/>
              <a:gd name="connsiteY6" fmla="*/ 2865120 h 4328160"/>
              <a:gd name="connsiteX7" fmla="*/ 2383569 w 2692545"/>
              <a:gd name="connsiteY7" fmla="*/ 2849880 h 4328160"/>
              <a:gd name="connsiteX8" fmla="*/ 2353089 w 2692545"/>
              <a:gd name="connsiteY8" fmla="*/ 2834640 h 4328160"/>
              <a:gd name="connsiteX9" fmla="*/ 2307369 w 2692545"/>
              <a:gd name="connsiteY9" fmla="*/ 2796540 h 4328160"/>
              <a:gd name="connsiteX10" fmla="*/ 2276889 w 2692545"/>
              <a:gd name="connsiteY10" fmla="*/ 2819400 h 4328160"/>
              <a:gd name="connsiteX11" fmla="*/ 2261649 w 2692545"/>
              <a:gd name="connsiteY11" fmla="*/ 2842260 h 4328160"/>
              <a:gd name="connsiteX12" fmla="*/ 2231169 w 2692545"/>
              <a:gd name="connsiteY12" fmla="*/ 2849880 h 4328160"/>
              <a:gd name="connsiteX13" fmla="*/ 2193069 w 2692545"/>
              <a:gd name="connsiteY13" fmla="*/ 2834640 h 4328160"/>
              <a:gd name="connsiteX14" fmla="*/ 2162589 w 2692545"/>
              <a:gd name="connsiteY14" fmla="*/ 2712720 h 4328160"/>
              <a:gd name="connsiteX15" fmla="*/ 2116869 w 2692545"/>
              <a:gd name="connsiteY15" fmla="*/ 2644140 h 4328160"/>
              <a:gd name="connsiteX16" fmla="*/ 2109249 w 2692545"/>
              <a:gd name="connsiteY16" fmla="*/ 2598420 h 4328160"/>
              <a:gd name="connsiteX17" fmla="*/ 2086389 w 2692545"/>
              <a:gd name="connsiteY17" fmla="*/ 2628900 h 4328160"/>
              <a:gd name="connsiteX18" fmla="*/ 2055909 w 2692545"/>
              <a:gd name="connsiteY18" fmla="*/ 2674620 h 4328160"/>
              <a:gd name="connsiteX19" fmla="*/ 2048289 w 2692545"/>
              <a:gd name="connsiteY19" fmla="*/ 2697480 h 4328160"/>
              <a:gd name="connsiteX20" fmla="*/ 2002569 w 2692545"/>
              <a:gd name="connsiteY20" fmla="*/ 2735580 h 4328160"/>
              <a:gd name="connsiteX21" fmla="*/ 1964469 w 2692545"/>
              <a:gd name="connsiteY21" fmla="*/ 2727960 h 4328160"/>
              <a:gd name="connsiteX22" fmla="*/ 1933989 w 2692545"/>
              <a:gd name="connsiteY22" fmla="*/ 2682240 h 4328160"/>
              <a:gd name="connsiteX23" fmla="*/ 1865409 w 2692545"/>
              <a:gd name="connsiteY23" fmla="*/ 2674620 h 4328160"/>
              <a:gd name="connsiteX24" fmla="*/ 1728249 w 2692545"/>
              <a:gd name="connsiteY24" fmla="*/ 2697480 h 4328160"/>
              <a:gd name="connsiteX25" fmla="*/ 1682529 w 2692545"/>
              <a:gd name="connsiteY25" fmla="*/ 2689860 h 4328160"/>
              <a:gd name="connsiteX26" fmla="*/ 1659669 w 2692545"/>
              <a:gd name="connsiteY26" fmla="*/ 2606040 h 4328160"/>
              <a:gd name="connsiteX27" fmla="*/ 1621569 w 2692545"/>
              <a:gd name="connsiteY27" fmla="*/ 2567940 h 4328160"/>
              <a:gd name="connsiteX28" fmla="*/ 1537749 w 2692545"/>
              <a:gd name="connsiteY28" fmla="*/ 2560320 h 4328160"/>
              <a:gd name="connsiteX29" fmla="*/ 1522509 w 2692545"/>
              <a:gd name="connsiteY29" fmla="*/ 2537460 h 4328160"/>
              <a:gd name="connsiteX30" fmla="*/ 1507269 w 2692545"/>
              <a:gd name="connsiteY30" fmla="*/ 2423160 h 4328160"/>
              <a:gd name="connsiteX31" fmla="*/ 1492029 w 2692545"/>
              <a:gd name="connsiteY31" fmla="*/ 2354580 h 4328160"/>
              <a:gd name="connsiteX32" fmla="*/ 1476789 w 2692545"/>
              <a:gd name="connsiteY32" fmla="*/ 2331720 h 4328160"/>
              <a:gd name="connsiteX33" fmla="*/ 1446309 w 2692545"/>
              <a:gd name="connsiteY33" fmla="*/ 2263140 h 4328160"/>
              <a:gd name="connsiteX34" fmla="*/ 1423449 w 2692545"/>
              <a:gd name="connsiteY34" fmla="*/ 2240280 h 4328160"/>
              <a:gd name="connsiteX35" fmla="*/ 1408209 w 2692545"/>
              <a:gd name="connsiteY35" fmla="*/ 2194560 h 4328160"/>
              <a:gd name="connsiteX36" fmla="*/ 1392969 w 2692545"/>
              <a:gd name="connsiteY36" fmla="*/ 2171700 h 4328160"/>
              <a:gd name="connsiteX37" fmla="*/ 1377729 w 2692545"/>
              <a:gd name="connsiteY37" fmla="*/ 2133600 h 4328160"/>
              <a:gd name="connsiteX38" fmla="*/ 1332009 w 2692545"/>
              <a:gd name="connsiteY38" fmla="*/ 1897380 h 4328160"/>
              <a:gd name="connsiteX39" fmla="*/ 1309149 w 2692545"/>
              <a:gd name="connsiteY39" fmla="*/ 1882140 h 4328160"/>
              <a:gd name="connsiteX40" fmla="*/ 1271049 w 2692545"/>
              <a:gd name="connsiteY40" fmla="*/ 1874520 h 4328160"/>
              <a:gd name="connsiteX41" fmla="*/ 1194849 w 2692545"/>
              <a:gd name="connsiteY41" fmla="*/ 1836420 h 4328160"/>
              <a:gd name="connsiteX42" fmla="*/ 1103409 w 2692545"/>
              <a:gd name="connsiteY42" fmla="*/ 1859280 h 4328160"/>
              <a:gd name="connsiteX43" fmla="*/ 1042449 w 2692545"/>
              <a:gd name="connsiteY43" fmla="*/ 1889760 h 4328160"/>
              <a:gd name="connsiteX44" fmla="*/ 966249 w 2692545"/>
              <a:gd name="connsiteY44" fmla="*/ 1950720 h 4328160"/>
              <a:gd name="connsiteX45" fmla="*/ 905289 w 2692545"/>
              <a:gd name="connsiteY45" fmla="*/ 1920240 h 4328160"/>
              <a:gd name="connsiteX46" fmla="*/ 867189 w 2692545"/>
              <a:gd name="connsiteY46" fmla="*/ 1874520 h 4328160"/>
              <a:gd name="connsiteX47" fmla="*/ 829089 w 2692545"/>
              <a:gd name="connsiteY47" fmla="*/ 1805940 h 4328160"/>
              <a:gd name="connsiteX48" fmla="*/ 821469 w 2692545"/>
              <a:gd name="connsiteY48" fmla="*/ 1691640 h 4328160"/>
              <a:gd name="connsiteX49" fmla="*/ 813849 w 2692545"/>
              <a:gd name="connsiteY49" fmla="*/ 1668780 h 4328160"/>
              <a:gd name="connsiteX50" fmla="*/ 760509 w 2692545"/>
              <a:gd name="connsiteY50" fmla="*/ 1600200 h 4328160"/>
              <a:gd name="connsiteX51" fmla="*/ 722409 w 2692545"/>
              <a:gd name="connsiteY51" fmla="*/ 1577340 h 4328160"/>
              <a:gd name="connsiteX52" fmla="*/ 699549 w 2692545"/>
              <a:gd name="connsiteY52" fmla="*/ 1562100 h 4328160"/>
              <a:gd name="connsiteX53" fmla="*/ 737649 w 2692545"/>
              <a:gd name="connsiteY53" fmla="*/ 1493520 h 4328160"/>
              <a:gd name="connsiteX54" fmla="*/ 752889 w 2692545"/>
              <a:gd name="connsiteY54" fmla="*/ 1470660 h 4328160"/>
              <a:gd name="connsiteX55" fmla="*/ 775749 w 2692545"/>
              <a:gd name="connsiteY55" fmla="*/ 1455420 h 4328160"/>
              <a:gd name="connsiteX56" fmla="*/ 783369 w 2692545"/>
              <a:gd name="connsiteY56" fmla="*/ 1379220 h 4328160"/>
              <a:gd name="connsiteX57" fmla="*/ 821469 w 2692545"/>
              <a:gd name="connsiteY57" fmla="*/ 1356360 h 4328160"/>
              <a:gd name="connsiteX58" fmla="*/ 798609 w 2692545"/>
              <a:gd name="connsiteY58" fmla="*/ 1158240 h 4328160"/>
              <a:gd name="connsiteX59" fmla="*/ 775749 w 2692545"/>
              <a:gd name="connsiteY59" fmla="*/ 1127760 h 4328160"/>
              <a:gd name="connsiteX60" fmla="*/ 752889 w 2692545"/>
              <a:gd name="connsiteY60" fmla="*/ 1074420 h 4328160"/>
              <a:gd name="connsiteX61" fmla="*/ 745269 w 2692545"/>
              <a:gd name="connsiteY61" fmla="*/ 1043940 h 4328160"/>
              <a:gd name="connsiteX62" fmla="*/ 783369 w 2692545"/>
              <a:gd name="connsiteY62" fmla="*/ 1013460 h 4328160"/>
              <a:gd name="connsiteX63" fmla="*/ 813849 w 2692545"/>
              <a:gd name="connsiteY63" fmla="*/ 960120 h 4328160"/>
              <a:gd name="connsiteX64" fmla="*/ 821469 w 2692545"/>
              <a:gd name="connsiteY64" fmla="*/ 853440 h 4328160"/>
              <a:gd name="connsiteX65" fmla="*/ 851949 w 2692545"/>
              <a:gd name="connsiteY65" fmla="*/ 807720 h 4328160"/>
              <a:gd name="connsiteX66" fmla="*/ 859569 w 2692545"/>
              <a:gd name="connsiteY66" fmla="*/ 769620 h 4328160"/>
              <a:gd name="connsiteX67" fmla="*/ 874809 w 2692545"/>
              <a:gd name="connsiteY67" fmla="*/ 731520 h 4328160"/>
              <a:gd name="connsiteX68" fmla="*/ 859569 w 2692545"/>
              <a:gd name="connsiteY68" fmla="*/ 655320 h 4328160"/>
              <a:gd name="connsiteX69" fmla="*/ 836709 w 2692545"/>
              <a:gd name="connsiteY69" fmla="*/ 632460 h 4328160"/>
              <a:gd name="connsiteX70" fmla="*/ 813849 w 2692545"/>
              <a:gd name="connsiteY70" fmla="*/ 563880 h 4328160"/>
              <a:gd name="connsiteX71" fmla="*/ 783369 w 2692545"/>
              <a:gd name="connsiteY71" fmla="*/ 502920 h 4328160"/>
              <a:gd name="connsiteX72" fmla="*/ 768129 w 2692545"/>
              <a:gd name="connsiteY72" fmla="*/ 472440 h 4328160"/>
              <a:gd name="connsiteX73" fmla="*/ 745269 w 2692545"/>
              <a:gd name="connsiteY73" fmla="*/ 403860 h 4328160"/>
              <a:gd name="connsiteX74" fmla="*/ 722409 w 2692545"/>
              <a:gd name="connsiteY74" fmla="*/ 373380 h 4328160"/>
              <a:gd name="connsiteX75" fmla="*/ 730029 w 2692545"/>
              <a:gd name="connsiteY75" fmla="*/ 289560 h 4328160"/>
              <a:gd name="connsiteX76" fmla="*/ 737649 w 2692545"/>
              <a:gd name="connsiteY76" fmla="*/ 266700 h 4328160"/>
              <a:gd name="connsiteX77" fmla="*/ 707169 w 2692545"/>
              <a:gd name="connsiteY77" fmla="*/ 152400 h 4328160"/>
              <a:gd name="connsiteX78" fmla="*/ 699549 w 2692545"/>
              <a:gd name="connsiteY78" fmla="*/ 91440 h 4328160"/>
              <a:gd name="connsiteX79" fmla="*/ 691929 w 2692545"/>
              <a:gd name="connsiteY79" fmla="*/ 68580 h 4328160"/>
              <a:gd name="connsiteX80" fmla="*/ 676689 w 2692545"/>
              <a:gd name="connsiteY80" fmla="*/ 0 h 4328160"/>
              <a:gd name="connsiteX81" fmla="*/ 615729 w 2692545"/>
              <a:gd name="connsiteY81" fmla="*/ 7620 h 4328160"/>
              <a:gd name="connsiteX82" fmla="*/ 554769 w 2692545"/>
              <a:gd name="connsiteY82" fmla="*/ 30480 h 4328160"/>
              <a:gd name="connsiteX83" fmla="*/ 562389 w 2692545"/>
              <a:gd name="connsiteY83" fmla="*/ 137160 h 4328160"/>
              <a:gd name="connsiteX84" fmla="*/ 554769 w 2692545"/>
              <a:gd name="connsiteY84" fmla="*/ 236220 h 4328160"/>
              <a:gd name="connsiteX85" fmla="*/ 524289 w 2692545"/>
              <a:gd name="connsiteY85" fmla="*/ 304800 h 4328160"/>
              <a:gd name="connsiteX86" fmla="*/ 509049 w 2692545"/>
              <a:gd name="connsiteY86" fmla="*/ 335280 h 4328160"/>
              <a:gd name="connsiteX87" fmla="*/ 486189 w 2692545"/>
              <a:gd name="connsiteY87" fmla="*/ 373380 h 4328160"/>
              <a:gd name="connsiteX88" fmla="*/ 470949 w 2692545"/>
              <a:gd name="connsiteY88" fmla="*/ 396240 h 4328160"/>
              <a:gd name="connsiteX89" fmla="*/ 440469 w 2692545"/>
              <a:gd name="connsiteY89" fmla="*/ 403860 h 4328160"/>
              <a:gd name="connsiteX90" fmla="*/ 356649 w 2692545"/>
              <a:gd name="connsiteY90" fmla="*/ 388620 h 4328160"/>
              <a:gd name="connsiteX91" fmla="*/ 288069 w 2692545"/>
              <a:gd name="connsiteY91" fmla="*/ 464820 h 4328160"/>
              <a:gd name="connsiteX92" fmla="*/ 280449 w 2692545"/>
              <a:gd name="connsiteY92" fmla="*/ 487680 h 4328160"/>
              <a:gd name="connsiteX93" fmla="*/ 288069 w 2692545"/>
              <a:gd name="connsiteY93" fmla="*/ 518160 h 4328160"/>
              <a:gd name="connsiteX94" fmla="*/ 303309 w 2692545"/>
              <a:gd name="connsiteY94" fmla="*/ 548640 h 4328160"/>
              <a:gd name="connsiteX95" fmla="*/ 295689 w 2692545"/>
              <a:gd name="connsiteY95" fmla="*/ 609600 h 4328160"/>
              <a:gd name="connsiteX96" fmla="*/ 265209 w 2692545"/>
              <a:gd name="connsiteY96" fmla="*/ 662940 h 4328160"/>
              <a:gd name="connsiteX97" fmla="*/ 257589 w 2692545"/>
              <a:gd name="connsiteY97" fmla="*/ 685800 h 4328160"/>
              <a:gd name="connsiteX98" fmla="*/ 265209 w 2692545"/>
              <a:gd name="connsiteY98" fmla="*/ 815340 h 4328160"/>
              <a:gd name="connsiteX99" fmla="*/ 303309 w 2692545"/>
              <a:gd name="connsiteY99" fmla="*/ 830580 h 4328160"/>
              <a:gd name="connsiteX100" fmla="*/ 349029 w 2692545"/>
              <a:gd name="connsiteY100" fmla="*/ 861060 h 4328160"/>
              <a:gd name="connsiteX101" fmla="*/ 356649 w 2692545"/>
              <a:gd name="connsiteY101" fmla="*/ 883920 h 4328160"/>
              <a:gd name="connsiteX102" fmla="*/ 341409 w 2692545"/>
              <a:gd name="connsiteY102" fmla="*/ 952500 h 4328160"/>
              <a:gd name="connsiteX103" fmla="*/ 326169 w 2692545"/>
              <a:gd name="connsiteY103" fmla="*/ 1028700 h 4328160"/>
              <a:gd name="connsiteX104" fmla="*/ 303309 w 2692545"/>
              <a:gd name="connsiteY104" fmla="*/ 1043940 h 4328160"/>
              <a:gd name="connsiteX105" fmla="*/ 143289 w 2692545"/>
              <a:gd name="connsiteY105" fmla="*/ 1066800 h 4328160"/>
              <a:gd name="connsiteX106" fmla="*/ 150909 w 2692545"/>
              <a:gd name="connsiteY106" fmla="*/ 1181100 h 4328160"/>
              <a:gd name="connsiteX107" fmla="*/ 173769 w 2692545"/>
              <a:gd name="connsiteY107" fmla="*/ 1219200 h 4328160"/>
              <a:gd name="connsiteX108" fmla="*/ 219489 w 2692545"/>
              <a:gd name="connsiteY108" fmla="*/ 1257300 h 4328160"/>
              <a:gd name="connsiteX109" fmla="*/ 234729 w 2692545"/>
              <a:gd name="connsiteY109" fmla="*/ 1287780 h 4328160"/>
              <a:gd name="connsiteX110" fmla="*/ 227109 w 2692545"/>
              <a:gd name="connsiteY110" fmla="*/ 1318260 h 4328160"/>
              <a:gd name="connsiteX111" fmla="*/ 265209 w 2692545"/>
              <a:gd name="connsiteY111" fmla="*/ 1363980 h 4328160"/>
              <a:gd name="connsiteX112" fmla="*/ 288069 w 2692545"/>
              <a:gd name="connsiteY112" fmla="*/ 1402080 h 4328160"/>
              <a:gd name="connsiteX113" fmla="*/ 280449 w 2692545"/>
              <a:gd name="connsiteY113" fmla="*/ 1440180 h 4328160"/>
              <a:gd name="connsiteX114" fmla="*/ 242349 w 2692545"/>
              <a:gd name="connsiteY114" fmla="*/ 1569720 h 4328160"/>
              <a:gd name="connsiteX115" fmla="*/ 211869 w 2692545"/>
              <a:gd name="connsiteY115" fmla="*/ 1584960 h 4328160"/>
              <a:gd name="connsiteX116" fmla="*/ 189009 w 2692545"/>
              <a:gd name="connsiteY116" fmla="*/ 1592580 h 4328160"/>
              <a:gd name="connsiteX117" fmla="*/ 120429 w 2692545"/>
              <a:gd name="connsiteY117" fmla="*/ 1630680 h 4328160"/>
              <a:gd name="connsiteX118" fmla="*/ 97569 w 2692545"/>
              <a:gd name="connsiteY118" fmla="*/ 1653540 h 4328160"/>
              <a:gd name="connsiteX119" fmla="*/ 13749 w 2692545"/>
              <a:gd name="connsiteY119" fmla="*/ 1714500 h 4328160"/>
              <a:gd name="connsiteX120" fmla="*/ 13749 w 2692545"/>
              <a:gd name="connsiteY120" fmla="*/ 1889760 h 4328160"/>
              <a:gd name="connsiteX121" fmla="*/ 36609 w 2692545"/>
              <a:gd name="connsiteY121" fmla="*/ 1912620 h 4328160"/>
              <a:gd name="connsiteX122" fmla="*/ 67089 w 2692545"/>
              <a:gd name="connsiteY122" fmla="*/ 1950720 h 4328160"/>
              <a:gd name="connsiteX123" fmla="*/ 112809 w 2692545"/>
              <a:gd name="connsiteY123" fmla="*/ 1981200 h 4328160"/>
              <a:gd name="connsiteX124" fmla="*/ 173769 w 2692545"/>
              <a:gd name="connsiteY124" fmla="*/ 2011680 h 4328160"/>
              <a:gd name="connsiteX125" fmla="*/ 234729 w 2692545"/>
              <a:gd name="connsiteY125" fmla="*/ 2095500 h 4328160"/>
              <a:gd name="connsiteX126" fmla="*/ 272829 w 2692545"/>
              <a:gd name="connsiteY126" fmla="*/ 2156460 h 4328160"/>
              <a:gd name="connsiteX127" fmla="*/ 280449 w 2692545"/>
              <a:gd name="connsiteY127" fmla="*/ 2179320 h 4328160"/>
              <a:gd name="connsiteX128" fmla="*/ 318549 w 2692545"/>
              <a:gd name="connsiteY128" fmla="*/ 2255520 h 4328160"/>
              <a:gd name="connsiteX129" fmla="*/ 493809 w 2692545"/>
              <a:gd name="connsiteY129" fmla="*/ 2270760 h 4328160"/>
              <a:gd name="connsiteX130" fmla="*/ 562389 w 2692545"/>
              <a:gd name="connsiteY130" fmla="*/ 2354580 h 4328160"/>
              <a:gd name="connsiteX131" fmla="*/ 531909 w 2692545"/>
              <a:gd name="connsiteY131" fmla="*/ 2430780 h 4328160"/>
              <a:gd name="connsiteX132" fmla="*/ 509049 w 2692545"/>
              <a:gd name="connsiteY132" fmla="*/ 2438400 h 4328160"/>
              <a:gd name="connsiteX133" fmla="*/ 486189 w 2692545"/>
              <a:gd name="connsiteY133" fmla="*/ 2461260 h 4328160"/>
              <a:gd name="connsiteX134" fmla="*/ 478569 w 2692545"/>
              <a:gd name="connsiteY134" fmla="*/ 2506980 h 4328160"/>
              <a:gd name="connsiteX135" fmla="*/ 509049 w 2692545"/>
              <a:gd name="connsiteY135" fmla="*/ 2621280 h 4328160"/>
              <a:gd name="connsiteX136" fmla="*/ 531909 w 2692545"/>
              <a:gd name="connsiteY136" fmla="*/ 2644140 h 4328160"/>
              <a:gd name="connsiteX137" fmla="*/ 539529 w 2692545"/>
              <a:gd name="connsiteY137" fmla="*/ 2674620 h 4328160"/>
              <a:gd name="connsiteX138" fmla="*/ 570009 w 2692545"/>
              <a:gd name="connsiteY138" fmla="*/ 2659380 h 4328160"/>
              <a:gd name="connsiteX139" fmla="*/ 592869 w 2692545"/>
              <a:gd name="connsiteY139" fmla="*/ 2636520 h 4328160"/>
              <a:gd name="connsiteX140" fmla="*/ 646209 w 2692545"/>
              <a:gd name="connsiteY140" fmla="*/ 2606040 h 4328160"/>
              <a:gd name="connsiteX141" fmla="*/ 684309 w 2692545"/>
              <a:gd name="connsiteY141" fmla="*/ 2613660 h 4328160"/>
              <a:gd name="connsiteX142" fmla="*/ 699549 w 2692545"/>
              <a:gd name="connsiteY142" fmla="*/ 2636520 h 4328160"/>
              <a:gd name="connsiteX143" fmla="*/ 722409 w 2692545"/>
              <a:gd name="connsiteY143" fmla="*/ 2659380 h 4328160"/>
              <a:gd name="connsiteX144" fmla="*/ 730029 w 2692545"/>
              <a:gd name="connsiteY144" fmla="*/ 2682240 h 4328160"/>
              <a:gd name="connsiteX145" fmla="*/ 707169 w 2692545"/>
              <a:gd name="connsiteY145" fmla="*/ 2766060 h 4328160"/>
              <a:gd name="connsiteX146" fmla="*/ 623349 w 2692545"/>
              <a:gd name="connsiteY146" fmla="*/ 2842260 h 4328160"/>
              <a:gd name="connsiteX147" fmla="*/ 600489 w 2692545"/>
              <a:gd name="connsiteY147" fmla="*/ 2887980 h 4328160"/>
              <a:gd name="connsiteX148" fmla="*/ 531909 w 2692545"/>
              <a:gd name="connsiteY148" fmla="*/ 2933700 h 4328160"/>
              <a:gd name="connsiteX149" fmla="*/ 516669 w 2692545"/>
              <a:gd name="connsiteY149" fmla="*/ 2956560 h 4328160"/>
              <a:gd name="connsiteX150" fmla="*/ 547149 w 2692545"/>
              <a:gd name="connsiteY150" fmla="*/ 3055620 h 4328160"/>
              <a:gd name="connsiteX151" fmla="*/ 570009 w 2692545"/>
              <a:gd name="connsiteY151" fmla="*/ 3177540 h 4328160"/>
              <a:gd name="connsiteX152" fmla="*/ 608109 w 2692545"/>
              <a:gd name="connsiteY152" fmla="*/ 3276600 h 4328160"/>
              <a:gd name="connsiteX153" fmla="*/ 608109 w 2692545"/>
              <a:gd name="connsiteY153" fmla="*/ 3429000 h 4328160"/>
              <a:gd name="connsiteX154" fmla="*/ 570009 w 2692545"/>
              <a:gd name="connsiteY154" fmla="*/ 3467100 h 4328160"/>
              <a:gd name="connsiteX155" fmla="*/ 562389 w 2692545"/>
              <a:gd name="connsiteY155" fmla="*/ 3497580 h 4328160"/>
              <a:gd name="connsiteX156" fmla="*/ 547149 w 2692545"/>
              <a:gd name="connsiteY156" fmla="*/ 3528060 h 4328160"/>
              <a:gd name="connsiteX157" fmla="*/ 554769 w 2692545"/>
              <a:gd name="connsiteY157" fmla="*/ 3680460 h 4328160"/>
              <a:gd name="connsiteX158" fmla="*/ 608109 w 2692545"/>
              <a:gd name="connsiteY158" fmla="*/ 3672840 h 4328160"/>
              <a:gd name="connsiteX159" fmla="*/ 630969 w 2692545"/>
              <a:gd name="connsiteY159" fmla="*/ 3665220 h 4328160"/>
              <a:gd name="connsiteX160" fmla="*/ 676689 w 2692545"/>
              <a:gd name="connsiteY160" fmla="*/ 3688080 h 4328160"/>
              <a:gd name="connsiteX161" fmla="*/ 707169 w 2692545"/>
              <a:gd name="connsiteY161" fmla="*/ 3718560 h 4328160"/>
              <a:gd name="connsiteX162" fmla="*/ 836709 w 2692545"/>
              <a:gd name="connsiteY162" fmla="*/ 3741420 h 4328160"/>
              <a:gd name="connsiteX163" fmla="*/ 851949 w 2692545"/>
              <a:gd name="connsiteY163" fmla="*/ 3771900 h 4328160"/>
              <a:gd name="connsiteX164" fmla="*/ 874809 w 2692545"/>
              <a:gd name="connsiteY164" fmla="*/ 3787140 h 4328160"/>
              <a:gd name="connsiteX165" fmla="*/ 897669 w 2692545"/>
              <a:gd name="connsiteY165" fmla="*/ 3810000 h 4328160"/>
              <a:gd name="connsiteX166" fmla="*/ 905289 w 2692545"/>
              <a:gd name="connsiteY166" fmla="*/ 3840480 h 4328160"/>
              <a:gd name="connsiteX167" fmla="*/ 920529 w 2692545"/>
              <a:gd name="connsiteY167" fmla="*/ 3863340 h 4328160"/>
              <a:gd name="connsiteX168" fmla="*/ 943389 w 2692545"/>
              <a:gd name="connsiteY168" fmla="*/ 3901440 h 4328160"/>
              <a:gd name="connsiteX169" fmla="*/ 996729 w 2692545"/>
              <a:gd name="connsiteY169" fmla="*/ 3947160 h 4328160"/>
              <a:gd name="connsiteX170" fmla="*/ 1011969 w 2692545"/>
              <a:gd name="connsiteY170" fmla="*/ 3970020 h 4328160"/>
              <a:gd name="connsiteX171" fmla="*/ 1034829 w 2692545"/>
              <a:gd name="connsiteY171" fmla="*/ 4008120 h 4328160"/>
              <a:gd name="connsiteX172" fmla="*/ 1065309 w 2692545"/>
              <a:gd name="connsiteY172" fmla="*/ 4084320 h 4328160"/>
              <a:gd name="connsiteX173" fmla="*/ 1072929 w 2692545"/>
              <a:gd name="connsiteY173" fmla="*/ 4107180 h 4328160"/>
              <a:gd name="connsiteX174" fmla="*/ 1149129 w 2692545"/>
              <a:gd name="connsiteY174" fmla="*/ 4137660 h 4328160"/>
              <a:gd name="connsiteX175" fmla="*/ 1202469 w 2692545"/>
              <a:gd name="connsiteY175" fmla="*/ 4213860 h 4328160"/>
              <a:gd name="connsiteX176" fmla="*/ 1263429 w 2692545"/>
              <a:gd name="connsiteY176" fmla="*/ 4221480 h 4328160"/>
              <a:gd name="connsiteX177" fmla="*/ 1271049 w 2692545"/>
              <a:gd name="connsiteY177" fmla="*/ 4274820 h 4328160"/>
              <a:gd name="connsiteX178" fmla="*/ 1316769 w 2692545"/>
              <a:gd name="connsiteY178" fmla="*/ 4328160 h 4328160"/>
              <a:gd name="connsiteX179" fmla="*/ 1354869 w 2692545"/>
              <a:gd name="connsiteY179" fmla="*/ 4229100 h 4328160"/>
              <a:gd name="connsiteX180" fmla="*/ 1415829 w 2692545"/>
              <a:gd name="connsiteY180" fmla="*/ 4198620 h 4328160"/>
              <a:gd name="connsiteX181" fmla="*/ 1469169 w 2692545"/>
              <a:gd name="connsiteY181" fmla="*/ 4183380 h 4328160"/>
              <a:gd name="connsiteX182" fmla="*/ 1507269 w 2692545"/>
              <a:gd name="connsiteY182" fmla="*/ 4160520 h 4328160"/>
              <a:gd name="connsiteX183" fmla="*/ 1552989 w 2692545"/>
              <a:gd name="connsiteY183" fmla="*/ 4130040 h 4328160"/>
              <a:gd name="connsiteX184" fmla="*/ 1583469 w 2692545"/>
              <a:gd name="connsiteY184" fmla="*/ 4122420 h 4328160"/>
              <a:gd name="connsiteX185" fmla="*/ 1644429 w 2692545"/>
              <a:gd name="connsiteY185" fmla="*/ 4061460 h 4328160"/>
              <a:gd name="connsiteX186" fmla="*/ 1674909 w 2692545"/>
              <a:gd name="connsiteY186" fmla="*/ 4038600 h 4328160"/>
              <a:gd name="connsiteX187" fmla="*/ 1827309 w 2692545"/>
              <a:gd name="connsiteY187" fmla="*/ 4000500 h 4328160"/>
              <a:gd name="connsiteX188" fmla="*/ 1857789 w 2692545"/>
              <a:gd name="connsiteY188" fmla="*/ 3985260 h 4328160"/>
              <a:gd name="connsiteX189" fmla="*/ 1903509 w 2692545"/>
              <a:gd name="connsiteY189" fmla="*/ 3970020 h 4328160"/>
              <a:gd name="connsiteX190" fmla="*/ 1926369 w 2692545"/>
              <a:gd name="connsiteY190" fmla="*/ 3954780 h 4328160"/>
              <a:gd name="connsiteX191" fmla="*/ 1987329 w 2692545"/>
              <a:gd name="connsiteY191" fmla="*/ 3909060 h 4328160"/>
              <a:gd name="connsiteX192" fmla="*/ 2048289 w 2692545"/>
              <a:gd name="connsiteY192" fmla="*/ 3870960 h 4328160"/>
              <a:gd name="connsiteX193" fmla="*/ 2078769 w 2692545"/>
              <a:gd name="connsiteY193" fmla="*/ 3855720 h 4328160"/>
              <a:gd name="connsiteX194" fmla="*/ 2132109 w 2692545"/>
              <a:gd name="connsiteY194" fmla="*/ 3817620 h 4328160"/>
              <a:gd name="connsiteX195" fmla="*/ 2162589 w 2692545"/>
              <a:gd name="connsiteY195" fmla="*/ 3787140 h 4328160"/>
              <a:gd name="connsiteX196" fmla="*/ 2200689 w 2692545"/>
              <a:gd name="connsiteY196" fmla="*/ 3688080 h 4328160"/>
              <a:gd name="connsiteX197" fmla="*/ 2162589 w 2692545"/>
              <a:gd name="connsiteY197" fmla="*/ 3604260 h 4328160"/>
              <a:gd name="connsiteX198" fmla="*/ 2139729 w 2692545"/>
              <a:gd name="connsiteY198" fmla="*/ 3596640 h 4328160"/>
              <a:gd name="connsiteX199" fmla="*/ 2124489 w 2692545"/>
              <a:gd name="connsiteY199" fmla="*/ 3680460 h 4328160"/>
              <a:gd name="connsiteX200" fmla="*/ 2109249 w 2692545"/>
              <a:gd name="connsiteY200" fmla="*/ 3657600 h 4328160"/>
              <a:gd name="connsiteX201" fmla="*/ 2048289 w 2692545"/>
              <a:gd name="connsiteY201" fmla="*/ 3665220 h 4328160"/>
              <a:gd name="connsiteX202" fmla="*/ 2055909 w 2692545"/>
              <a:gd name="connsiteY202" fmla="*/ 3703320 h 4328160"/>
              <a:gd name="connsiteX203" fmla="*/ 2078769 w 2692545"/>
              <a:gd name="connsiteY203" fmla="*/ 3718560 h 4328160"/>
              <a:gd name="connsiteX204" fmla="*/ 2094009 w 2692545"/>
              <a:gd name="connsiteY204" fmla="*/ 3749040 h 4328160"/>
              <a:gd name="connsiteX205" fmla="*/ 2086389 w 2692545"/>
              <a:gd name="connsiteY205" fmla="*/ 3794760 h 4328160"/>
              <a:gd name="connsiteX206" fmla="*/ 2010189 w 2692545"/>
              <a:gd name="connsiteY206" fmla="*/ 3749040 h 4328160"/>
              <a:gd name="connsiteX207" fmla="*/ 1994949 w 2692545"/>
              <a:gd name="connsiteY207" fmla="*/ 3649980 h 4328160"/>
              <a:gd name="connsiteX208" fmla="*/ 1972089 w 2692545"/>
              <a:gd name="connsiteY208" fmla="*/ 3627120 h 4328160"/>
              <a:gd name="connsiteX209" fmla="*/ 1979709 w 2692545"/>
              <a:gd name="connsiteY209" fmla="*/ 3581400 h 4328160"/>
              <a:gd name="connsiteX210" fmla="*/ 2025429 w 2692545"/>
              <a:gd name="connsiteY210" fmla="*/ 3573780 h 4328160"/>
              <a:gd name="connsiteX211" fmla="*/ 2033049 w 2692545"/>
              <a:gd name="connsiteY211" fmla="*/ 3520440 h 4328160"/>
              <a:gd name="connsiteX212" fmla="*/ 2063529 w 2692545"/>
              <a:gd name="connsiteY212" fmla="*/ 3528060 h 4328160"/>
              <a:gd name="connsiteX213" fmla="*/ 2094009 w 2692545"/>
              <a:gd name="connsiteY213" fmla="*/ 3489960 h 4328160"/>
              <a:gd name="connsiteX214" fmla="*/ 2124489 w 2692545"/>
              <a:gd name="connsiteY214" fmla="*/ 3459480 h 4328160"/>
              <a:gd name="connsiteX215" fmla="*/ 2139729 w 2692545"/>
              <a:gd name="connsiteY215" fmla="*/ 3436620 h 4328160"/>
              <a:gd name="connsiteX216" fmla="*/ 2170209 w 2692545"/>
              <a:gd name="connsiteY216" fmla="*/ 3413760 h 4328160"/>
              <a:gd name="connsiteX217" fmla="*/ 2238789 w 2692545"/>
              <a:gd name="connsiteY217" fmla="*/ 3322320 h 4328160"/>
              <a:gd name="connsiteX218" fmla="*/ 2246409 w 2692545"/>
              <a:gd name="connsiteY218" fmla="*/ 3291840 h 4328160"/>
              <a:gd name="connsiteX219" fmla="*/ 2269269 w 2692545"/>
              <a:gd name="connsiteY219" fmla="*/ 3230880 h 4328160"/>
              <a:gd name="connsiteX220" fmla="*/ 2276889 w 2692545"/>
              <a:gd name="connsiteY220" fmla="*/ 3185160 h 4328160"/>
              <a:gd name="connsiteX221" fmla="*/ 2299749 w 2692545"/>
              <a:gd name="connsiteY221" fmla="*/ 3139440 h 4328160"/>
              <a:gd name="connsiteX222" fmla="*/ 2314989 w 2692545"/>
              <a:gd name="connsiteY222" fmla="*/ 3101340 h 4328160"/>
              <a:gd name="connsiteX223" fmla="*/ 2353089 w 2692545"/>
              <a:gd name="connsiteY223" fmla="*/ 3086100 h 4328160"/>
              <a:gd name="connsiteX224" fmla="*/ 2375949 w 2692545"/>
              <a:gd name="connsiteY224" fmla="*/ 3070860 h 4328160"/>
              <a:gd name="connsiteX225" fmla="*/ 2497869 w 2692545"/>
              <a:gd name="connsiteY225" fmla="*/ 3048000 h 4328160"/>
              <a:gd name="connsiteX226" fmla="*/ 2581689 w 2692545"/>
              <a:gd name="connsiteY226" fmla="*/ 3032760 h 4328160"/>
              <a:gd name="connsiteX227" fmla="*/ 2685987 w 2692545"/>
              <a:gd name="connsiteY227" fmla="*/ 3028474 h 4328160"/>
              <a:gd name="connsiteX0" fmla="*/ 2685987 w 2692545"/>
              <a:gd name="connsiteY0" fmla="*/ 3028474 h 4328160"/>
              <a:gd name="connsiteX1" fmla="*/ 2680749 w 2692545"/>
              <a:gd name="connsiteY1" fmla="*/ 3002280 h 4328160"/>
              <a:gd name="connsiteX2" fmla="*/ 2673129 w 2692545"/>
              <a:gd name="connsiteY2" fmla="*/ 2948940 h 4328160"/>
              <a:gd name="connsiteX3" fmla="*/ 2631219 w 2692545"/>
              <a:gd name="connsiteY3" fmla="*/ 2940844 h 4328160"/>
              <a:gd name="connsiteX4" fmla="*/ 2567878 w 2692545"/>
              <a:gd name="connsiteY4" fmla="*/ 2940367 h 4328160"/>
              <a:gd name="connsiteX5" fmla="*/ 2534064 w 2692545"/>
              <a:gd name="connsiteY5" fmla="*/ 2889885 h 4328160"/>
              <a:gd name="connsiteX6" fmla="*/ 2462150 w 2692545"/>
              <a:gd name="connsiteY6" fmla="*/ 2881788 h 4328160"/>
              <a:gd name="connsiteX7" fmla="*/ 2383569 w 2692545"/>
              <a:gd name="connsiteY7" fmla="*/ 2849880 h 4328160"/>
              <a:gd name="connsiteX8" fmla="*/ 2353089 w 2692545"/>
              <a:gd name="connsiteY8" fmla="*/ 2834640 h 4328160"/>
              <a:gd name="connsiteX9" fmla="*/ 2307369 w 2692545"/>
              <a:gd name="connsiteY9" fmla="*/ 2796540 h 4328160"/>
              <a:gd name="connsiteX10" fmla="*/ 2276889 w 2692545"/>
              <a:gd name="connsiteY10" fmla="*/ 2819400 h 4328160"/>
              <a:gd name="connsiteX11" fmla="*/ 2261649 w 2692545"/>
              <a:gd name="connsiteY11" fmla="*/ 2842260 h 4328160"/>
              <a:gd name="connsiteX12" fmla="*/ 2231169 w 2692545"/>
              <a:gd name="connsiteY12" fmla="*/ 2849880 h 4328160"/>
              <a:gd name="connsiteX13" fmla="*/ 2193069 w 2692545"/>
              <a:gd name="connsiteY13" fmla="*/ 2834640 h 4328160"/>
              <a:gd name="connsiteX14" fmla="*/ 2162589 w 2692545"/>
              <a:gd name="connsiteY14" fmla="*/ 2712720 h 4328160"/>
              <a:gd name="connsiteX15" fmla="*/ 2116869 w 2692545"/>
              <a:gd name="connsiteY15" fmla="*/ 2644140 h 4328160"/>
              <a:gd name="connsiteX16" fmla="*/ 2109249 w 2692545"/>
              <a:gd name="connsiteY16" fmla="*/ 2598420 h 4328160"/>
              <a:gd name="connsiteX17" fmla="*/ 2086389 w 2692545"/>
              <a:gd name="connsiteY17" fmla="*/ 2628900 h 4328160"/>
              <a:gd name="connsiteX18" fmla="*/ 2055909 w 2692545"/>
              <a:gd name="connsiteY18" fmla="*/ 2674620 h 4328160"/>
              <a:gd name="connsiteX19" fmla="*/ 2048289 w 2692545"/>
              <a:gd name="connsiteY19" fmla="*/ 2697480 h 4328160"/>
              <a:gd name="connsiteX20" fmla="*/ 2002569 w 2692545"/>
              <a:gd name="connsiteY20" fmla="*/ 2735580 h 4328160"/>
              <a:gd name="connsiteX21" fmla="*/ 1964469 w 2692545"/>
              <a:gd name="connsiteY21" fmla="*/ 2727960 h 4328160"/>
              <a:gd name="connsiteX22" fmla="*/ 1933989 w 2692545"/>
              <a:gd name="connsiteY22" fmla="*/ 2682240 h 4328160"/>
              <a:gd name="connsiteX23" fmla="*/ 1865409 w 2692545"/>
              <a:gd name="connsiteY23" fmla="*/ 2674620 h 4328160"/>
              <a:gd name="connsiteX24" fmla="*/ 1728249 w 2692545"/>
              <a:gd name="connsiteY24" fmla="*/ 2697480 h 4328160"/>
              <a:gd name="connsiteX25" fmla="*/ 1682529 w 2692545"/>
              <a:gd name="connsiteY25" fmla="*/ 2689860 h 4328160"/>
              <a:gd name="connsiteX26" fmla="*/ 1659669 w 2692545"/>
              <a:gd name="connsiteY26" fmla="*/ 2606040 h 4328160"/>
              <a:gd name="connsiteX27" fmla="*/ 1621569 w 2692545"/>
              <a:gd name="connsiteY27" fmla="*/ 2567940 h 4328160"/>
              <a:gd name="connsiteX28" fmla="*/ 1537749 w 2692545"/>
              <a:gd name="connsiteY28" fmla="*/ 2560320 h 4328160"/>
              <a:gd name="connsiteX29" fmla="*/ 1522509 w 2692545"/>
              <a:gd name="connsiteY29" fmla="*/ 2537460 h 4328160"/>
              <a:gd name="connsiteX30" fmla="*/ 1507269 w 2692545"/>
              <a:gd name="connsiteY30" fmla="*/ 2423160 h 4328160"/>
              <a:gd name="connsiteX31" fmla="*/ 1492029 w 2692545"/>
              <a:gd name="connsiteY31" fmla="*/ 2354580 h 4328160"/>
              <a:gd name="connsiteX32" fmla="*/ 1476789 w 2692545"/>
              <a:gd name="connsiteY32" fmla="*/ 2331720 h 4328160"/>
              <a:gd name="connsiteX33" fmla="*/ 1446309 w 2692545"/>
              <a:gd name="connsiteY33" fmla="*/ 2263140 h 4328160"/>
              <a:gd name="connsiteX34" fmla="*/ 1423449 w 2692545"/>
              <a:gd name="connsiteY34" fmla="*/ 2240280 h 4328160"/>
              <a:gd name="connsiteX35" fmla="*/ 1408209 w 2692545"/>
              <a:gd name="connsiteY35" fmla="*/ 2194560 h 4328160"/>
              <a:gd name="connsiteX36" fmla="*/ 1392969 w 2692545"/>
              <a:gd name="connsiteY36" fmla="*/ 2171700 h 4328160"/>
              <a:gd name="connsiteX37" fmla="*/ 1377729 w 2692545"/>
              <a:gd name="connsiteY37" fmla="*/ 2133600 h 4328160"/>
              <a:gd name="connsiteX38" fmla="*/ 1332009 w 2692545"/>
              <a:gd name="connsiteY38" fmla="*/ 1897380 h 4328160"/>
              <a:gd name="connsiteX39" fmla="*/ 1309149 w 2692545"/>
              <a:gd name="connsiteY39" fmla="*/ 1882140 h 4328160"/>
              <a:gd name="connsiteX40" fmla="*/ 1271049 w 2692545"/>
              <a:gd name="connsiteY40" fmla="*/ 1874520 h 4328160"/>
              <a:gd name="connsiteX41" fmla="*/ 1194849 w 2692545"/>
              <a:gd name="connsiteY41" fmla="*/ 1836420 h 4328160"/>
              <a:gd name="connsiteX42" fmla="*/ 1103409 w 2692545"/>
              <a:gd name="connsiteY42" fmla="*/ 1859280 h 4328160"/>
              <a:gd name="connsiteX43" fmla="*/ 1042449 w 2692545"/>
              <a:gd name="connsiteY43" fmla="*/ 1889760 h 4328160"/>
              <a:gd name="connsiteX44" fmla="*/ 966249 w 2692545"/>
              <a:gd name="connsiteY44" fmla="*/ 1950720 h 4328160"/>
              <a:gd name="connsiteX45" fmla="*/ 905289 w 2692545"/>
              <a:gd name="connsiteY45" fmla="*/ 1920240 h 4328160"/>
              <a:gd name="connsiteX46" fmla="*/ 867189 w 2692545"/>
              <a:gd name="connsiteY46" fmla="*/ 1874520 h 4328160"/>
              <a:gd name="connsiteX47" fmla="*/ 829089 w 2692545"/>
              <a:gd name="connsiteY47" fmla="*/ 1805940 h 4328160"/>
              <a:gd name="connsiteX48" fmla="*/ 821469 w 2692545"/>
              <a:gd name="connsiteY48" fmla="*/ 1691640 h 4328160"/>
              <a:gd name="connsiteX49" fmla="*/ 813849 w 2692545"/>
              <a:gd name="connsiteY49" fmla="*/ 1668780 h 4328160"/>
              <a:gd name="connsiteX50" fmla="*/ 760509 w 2692545"/>
              <a:gd name="connsiteY50" fmla="*/ 1600200 h 4328160"/>
              <a:gd name="connsiteX51" fmla="*/ 722409 w 2692545"/>
              <a:gd name="connsiteY51" fmla="*/ 1577340 h 4328160"/>
              <a:gd name="connsiteX52" fmla="*/ 699549 w 2692545"/>
              <a:gd name="connsiteY52" fmla="*/ 1562100 h 4328160"/>
              <a:gd name="connsiteX53" fmla="*/ 737649 w 2692545"/>
              <a:gd name="connsiteY53" fmla="*/ 1493520 h 4328160"/>
              <a:gd name="connsiteX54" fmla="*/ 752889 w 2692545"/>
              <a:gd name="connsiteY54" fmla="*/ 1470660 h 4328160"/>
              <a:gd name="connsiteX55" fmla="*/ 775749 w 2692545"/>
              <a:gd name="connsiteY55" fmla="*/ 1455420 h 4328160"/>
              <a:gd name="connsiteX56" fmla="*/ 783369 w 2692545"/>
              <a:gd name="connsiteY56" fmla="*/ 1379220 h 4328160"/>
              <a:gd name="connsiteX57" fmla="*/ 821469 w 2692545"/>
              <a:gd name="connsiteY57" fmla="*/ 1356360 h 4328160"/>
              <a:gd name="connsiteX58" fmla="*/ 798609 w 2692545"/>
              <a:gd name="connsiteY58" fmla="*/ 1158240 h 4328160"/>
              <a:gd name="connsiteX59" fmla="*/ 775749 w 2692545"/>
              <a:gd name="connsiteY59" fmla="*/ 1127760 h 4328160"/>
              <a:gd name="connsiteX60" fmla="*/ 752889 w 2692545"/>
              <a:gd name="connsiteY60" fmla="*/ 1074420 h 4328160"/>
              <a:gd name="connsiteX61" fmla="*/ 745269 w 2692545"/>
              <a:gd name="connsiteY61" fmla="*/ 1043940 h 4328160"/>
              <a:gd name="connsiteX62" fmla="*/ 783369 w 2692545"/>
              <a:gd name="connsiteY62" fmla="*/ 1013460 h 4328160"/>
              <a:gd name="connsiteX63" fmla="*/ 813849 w 2692545"/>
              <a:gd name="connsiteY63" fmla="*/ 960120 h 4328160"/>
              <a:gd name="connsiteX64" fmla="*/ 821469 w 2692545"/>
              <a:gd name="connsiteY64" fmla="*/ 853440 h 4328160"/>
              <a:gd name="connsiteX65" fmla="*/ 851949 w 2692545"/>
              <a:gd name="connsiteY65" fmla="*/ 807720 h 4328160"/>
              <a:gd name="connsiteX66" fmla="*/ 859569 w 2692545"/>
              <a:gd name="connsiteY66" fmla="*/ 769620 h 4328160"/>
              <a:gd name="connsiteX67" fmla="*/ 874809 w 2692545"/>
              <a:gd name="connsiteY67" fmla="*/ 731520 h 4328160"/>
              <a:gd name="connsiteX68" fmla="*/ 859569 w 2692545"/>
              <a:gd name="connsiteY68" fmla="*/ 655320 h 4328160"/>
              <a:gd name="connsiteX69" fmla="*/ 836709 w 2692545"/>
              <a:gd name="connsiteY69" fmla="*/ 632460 h 4328160"/>
              <a:gd name="connsiteX70" fmla="*/ 813849 w 2692545"/>
              <a:gd name="connsiteY70" fmla="*/ 563880 h 4328160"/>
              <a:gd name="connsiteX71" fmla="*/ 783369 w 2692545"/>
              <a:gd name="connsiteY71" fmla="*/ 502920 h 4328160"/>
              <a:gd name="connsiteX72" fmla="*/ 768129 w 2692545"/>
              <a:gd name="connsiteY72" fmla="*/ 472440 h 4328160"/>
              <a:gd name="connsiteX73" fmla="*/ 745269 w 2692545"/>
              <a:gd name="connsiteY73" fmla="*/ 403860 h 4328160"/>
              <a:gd name="connsiteX74" fmla="*/ 722409 w 2692545"/>
              <a:gd name="connsiteY74" fmla="*/ 373380 h 4328160"/>
              <a:gd name="connsiteX75" fmla="*/ 730029 w 2692545"/>
              <a:gd name="connsiteY75" fmla="*/ 289560 h 4328160"/>
              <a:gd name="connsiteX76" fmla="*/ 737649 w 2692545"/>
              <a:gd name="connsiteY76" fmla="*/ 266700 h 4328160"/>
              <a:gd name="connsiteX77" fmla="*/ 707169 w 2692545"/>
              <a:gd name="connsiteY77" fmla="*/ 152400 h 4328160"/>
              <a:gd name="connsiteX78" fmla="*/ 699549 w 2692545"/>
              <a:gd name="connsiteY78" fmla="*/ 91440 h 4328160"/>
              <a:gd name="connsiteX79" fmla="*/ 691929 w 2692545"/>
              <a:gd name="connsiteY79" fmla="*/ 68580 h 4328160"/>
              <a:gd name="connsiteX80" fmla="*/ 676689 w 2692545"/>
              <a:gd name="connsiteY80" fmla="*/ 0 h 4328160"/>
              <a:gd name="connsiteX81" fmla="*/ 615729 w 2692545"/>
              <a:gd name="connsiteY81" fmla="*/ 7620 h 4328160"/>
              <a:gd name="connsiteX82" fmla="*/ 554769 w 2692545"/>
              <a:gd name="connsiteY82" fmla="*/ 30480 h 4328160"/>
              <a:gd name="connsiteX83" fmla="*/ 562389 w 2692545"/>
              <a:gd name="connsiteY83" fmla="*/ 137160 h 4328160"/>
              <a:gd name="connsiteX84" fmla="*/ 554769 w 2692545"/>
              <a:gd name="connsiteY84" fmla="*/ 236220 h 4328160"/>
              <a:gd name="connsiteX85" fmla="*/ 524289 w 2692545"/>
              <a:gd name="connsiteY85" fmla="*/ 304800 h 4328160"/>
              <a:gd name="connsiteX86" fmla="*/ 509049 w 2692545"/>
              <a:gd name="connsiteY86" fmla="*/ 335280 h 4328160"/>
              <a:gd name="connsiteX87" fmla="*/ 486189 w 2692545"/>
              <a:gd name="connsiteY87" fmla="*/ 373380 h 4328160"/>
              <a:gd name="connsiteX88" fmla="*/ 470949 w 2692545"/>
              <a:gd name="connsiteY88" fmla="*/ 396240 h 4328160"/>
              <a:gd name="connsiteX89" fmla="*/ 440469 w 2692545"/>
              <a:gd name="connsiteY89" fmla="*/ 403860 h 4328160"/>
              <a:gd name="connsiteX90" fmla="*/ 356649 w 2692545"/>
              <a:gd name="connsiteY90" fmla="*/ 388620 h 4328160"/>
              <a:gd name="connsiteX91" fmla="*/ 288069 w 2692545"/>
              <a:gd name="connsiteY91" fmla="*/ 464820 h 4328160"/>
              <a:gd name="connsiteX92" fmla="*/ 280449 w 2692545"/>
              <a:gd name="connsiteY92" fmla="*/ 487680 h 4328160"/>
              <a:gd name="connsiteX93" fmla="*/ 288069 w 2692545"/>
              <a:gd name="connsiteY93" fmla="*/ 518160 h 4328160"/>
              <a:gd name="connsiteX94" fmla="*/ 303309 w 2692545"/>
              <a:gd name="connsiteY94" fmla="*/ 548640 h 4328160"/>
              <a:gd name="connsiteX95" fmla="*/ 295689 w 2692545"/>
              <a:gd name="connsiteY95" fmla="*/ 609600 h 4328160"/>
              <a:gd name="connsiteX96" fmla="*/ 265209 w 2692545"/>
              <a:gd name="connsiteY96" fmla="*/ 662940 h 4328160"/>
              <a:gd name="connsiteX97" fmla="*/ 257589 w 2692545"/>
              <a:gd name="connsiteY97" fmla="*/ 685800 h 4328160"/>
              <a:gd name="connsiteX98" fmla="*/ 265209 w 2692545"/>
              <a:gd name="connsiteY98" fmla="*/ 815340 h 4328160"/>
              <a:gd name="connsiteX99" fmla="*/ 303309 w 2692545"/>
              <a:gd name="connsiteY99" fmla="*/ 830580 h 4328160"/>
              <a:gd name="connsiteX100" fmla="*/ 349029 w 2692545"/>
              <a:gd name="connsiteY100" fmla="*/ 861060 h 4328160"/>
              <a:gd name="connsiteX101" fmla="*/ 356649 w 2692545"/>
              <a:gd name="connsiteY101" fmla="*/ 883920 h 4328160"/>
              <a:gd name="connsiteX102" fmla="*/ 341409 w 2692545"/>
              <a:gd name="connsiteY102" fmla="*/ 952500 h 4328160"/>
              <a:gd name="connsiteX103" fmla="*/ 326169 w 2692545"/>
              <a:gd name="connsiteY103" fmla="*/ 1028700 h 4328160"/>
              <a:gd name="connsiteX104" fmla="*/ 303309 w 2692545"/>
              <a:gd name="connsiteY104" fmla="*/ 1043940 h 4328160"/>
              <a:gd name="connsiteX105" fmla="*/ 143289 w 2692545"/>
              <a:gd name="connsiteY105" fmla="*/ 1066800 h 4328160"/>
              <a:gd name="connsiteX106" fmla="*/ 150909 w 2692545"/>
              <a:gd name="connsiteY106" fmla="*/ 1181100 h 4328160"/>
              <a:gd name="connsiteX107" fmla="*/ 173769 w 2692545"/>
              <a:gd name="connsiteY107" fmla="*/ 1219200 h 4328160"/>
              <a:gd name="connsiteX108" fmla="*/ 219489 w 2692545"/>
              <a:gd name="connsiteY108" fmla="*/ 1257300 h 4328160"/>
              <a:gd name="connsiteX109" fmla="*/ 234729 w 2692545"/>
              <a:gd name="connsiteY109" fmla="*/ 1287780 h 4328160"/>
              <a:gd name="connsiteX110" fmla="*/ 227109 w 2692545"/>
              <a:gd name="connsiteY110" fmla="*/ 1318260 h 4328160"/>
              <a:gd name="connsiteX111" fmla="*/ 265209 w 2692545"/>
              <a:gd name="connsiteY111" fmla="*/ 1363980 h 4328160"/>
              <a:gd name="connsiteX112" fmla="*/ 288069 w 2692545"/>
              <a:gd name="connsiteY112" fmla="*/ 1402080 h 4328160"/>
              <a:gd name="connsiteX113" fmla="*/ 280449 w 2692545"/>
              <a:gd name="connsiteY113" fmla="*/ 1440180 h 4328160"/>
              <a:gd name="connsiteX114" fmla="*/ 242349 w 2692545"/>
              <a:gd name="connsiteY114" fmla="*/ 1569720 h 4328160"/>
              <a:gd name="connsiteX115" fmla="*/ 211869 w 2692545"/>
              <a:gd name="connsiteY115" fmla="*/ 1584960 h 4328160"/>
              <a:gd name="connsiteX116" fmla="*/ 189009 w 2692545"/>
              <a:gd name="connsiteY116" fmla="*/ 1592580 h 4328160"/>
              <a:gd name="connsiteX117" fmla="*/ 120429 w 2692545"/>
              <a:gd name="connsiteY117" fmla="*/ 1630680 h 4328160"/>
              <a:gd name="connsiteX118" fmla="*/ 97569 w 2692545"/>
              <a:gd name="connsiteY118" fmla="*/ 1653540 h 4328160"/>
              <a:gd name="connsiteX119" fmla="*/ 13749 w 2692545"/>
              <a:gd name="connsiteY119" fmla="*/ 1714500 h 4328160"/>
              <a:gd name="connsiteX120" fmla="*/ 13749 w 2692545"/>
              <a:gd name="connsiteY120" fmla="*/ 1889760 h 4328160"/>
              <a:gd name="connsiteX121" fmla="*/ 36609 w 2692545"/>
              <a:gd name="connsiteY121" fmla="*/ 1912620 h 4328160"/>
              <a:gd name="connsiteX122" fmla="*/ 67089 w 2692545"/>
              <a:gd name="connsiteY122" fmla="*/ 1950720 h 4328160"/>
              <a:gd name="connsiteX123" fmla="*/ 112809 w 2692545"/>
              <a:gd name="connsiteY123" fmla="*/ 1981200 h 4328160"/>
              <a:gd name="connsiteX124" fmla="*/ 173769 w 2692545"/>
              <a:gd name="connsiteY124" fmla="*/ 2011680 h 4328160"/>
              <a:gd name="connsiteX125" fmla="*/ 234729 w 2692545"/>
              <a:gd name="connsiteY125" fmla="*/ 2095500 h 4328160"/>
              <a:gd name="connsiteX126" fmla="*/ 272829 w 2692545"/>
              <a:gd name="connsiteY126" fmla="*/ 2156460 h 4328160"/>
              <a:gd name="connsiteX127" fmla="*/ 280449 w 2692545"/>
              <a:gd name="connsiteY127" fmla="*/ 2179320 h 4328160"/>
              <a:gd name="connsiteX128" fmla="*/ 318549 w 2692545"/>
              <a:gd name="connsiteY128" fmla="*/ 2255520 h 4328160"/>
              <a:gd name="connsiteX129" fmla="*/ 493809 w 2692545"/>
              <a:gd name="connsiteY129" fmla="*/ 2270760 h 4328160"/>
              <a:gd name="connsiteX130" fmla="*/ 562389 w 2692545"/>
              <a:gd name="connsiteY130" fmla="*/ 2354580 h 4328160"/>
              <a:gd name="connsiteX131" fmla="*/ 531909 w 2692545"/>
              <a:gd name="connsiteY131" fmla="*/ 2430780 h 4328160"/>
              <a:gd name="connsiteX132" fmla="*/ 509049 w 2692545"/>
              <a:gd name="connsiteY132" fmla="*/ 2438400 h 4328160"/>
              <a:gd name="connsiteX133" fmla="*/ 486189 w 2692545"/>
              <a:gd name="connsiteY133" fmla="*/ 2461260 h 4328160"/>
              <a:gd name="connsiteX134" fmla="*/ 478569 w 2692545"/>
              <a:gd name="connsiteY134" fmla="*/ 2506980 h 4328160"/>
              <a:gd name="connsiteX135" fmla="*/ 509049 w 2692545"/>
              <a:gd name="connsiteY135" fmla="*/ 2621280 h 4328160"/>
              <a:gd name="connsiteX136" fmla="*/ 531909 w 2692545"/>
              <a:gd name="connsiteY136" fmla="*/ 2644140 h 4328160"/>
              <a:gd name="connsiteX137" fmla="*/ 539529 w 2692545"/>
              <a:gd name="connsiteY137" fmla="*/ 2674620 h 4328160"/>
              <a:gd name="connsiteX138" fmla="*/ 570009 w 2692545"/>
              <a:gd name="connsiteY138" fmla="*/ 2659380 h 4328160"/>
              <a:gd name="connsiteX139" fmla="*/ 592869 w 2692545"/>
              <a:gd name="connsiteY139" fmla="*/ 2636520 h 4328160"/>
              <a:gd name="connsiteX140" fmla="*/ 646209 w 2692545"/>
              <a:gd name="connsiteY140" fmla="*/ 2606040 h 4328160"/>
              <a:gd name="connsiteX141" fmla="*/ 684309 w 2692545"/>
              <a:gd name="connsiteY141" fmla="*/ 2613660 h 4328160"/>
              <a:gd name="connsiteX142" fmla="*/ 699549 w 2692545"/>
              <a:gd name="connsiteY142" fmla="*/ 2636520 h 4328160"/>
              <a:gd name="connsiteX143" fmla="*/ 722409 w 2692545"/>
              <a:gd name="connsiteY143" fmla="*/ 2659380 h 4328160"/>
              <a:gd name="connsiteX144" fmla="*/ 730029 w 2692545"/>
              <a:gd name="connsiteY144" fmla="*/ 2682240 h 4328160"/>
              <a:gd name="connsiteX145" fmla="*/ 707169 w 2692545"/>
              <a:gd name="connsiteY145" fmla="*/ 2766060 h 4328160"/>
              <a:gd name="connsiteX146" fmla="*/ 623349 w 2692545"/>
              <a:gd name="connsiteY146" fmla="*/ 2842260 h 4328160"/>
              <a:gd name="connsiteX147" fmla="*/ 600489 w 2692545"/>
              <a:gd name="connsiteY147" fmla="*/ 2887980 h 4328160"/>
              <a:gd name="connsiteX148" fmla="*/ 531909 w 2692545"/>
              <a:gd name="connsiteY148" fmla="*/ 2933700 h 4328160"/>
              <a:gd name="connsiteX149" fmla="*/ 516669 w 2692545"/>
              <a:gd name="connsiteY149" fmla="*/ 2956560 h 4328160"/>
              <a:gd name="connsiteX150" fmla="*/ 547149 w 2692545"/>
              <a:gd name="connsiteY150" fmla="*/ 3055620 h 4328160"/>
              <a:gd name="connsiteX151" fmla="*/ 570009 w 2692545"/>
              <a:gd name="connsiteY151" fmla="*/ 3177540 h 4328160"/>
              <a:gd name="connsiteX152" fmla="*/ 608109 w 2692545"/>
              <a:gd name="connsiteY152" fmla="*/ 3276600 h 4328160"/>
              <a:gd name="connsiteX153" fmla="*/ 608109 w 2692545"/>
              <a:gd name="connsiteY153" fmla="*/ 3429000 h 4328160"/>
              <a:gd name="connsiteX154" fmla="*/ 570009 w 2692545"/>
              <a:gd name="connsiteY154" fmla="*/ 3467100 h 4328160"/>
              <a:gd name="connsiteX155" fmla="*/ 562389 w 2692545"/>
              <a:gd name="connsiteY155" fmla="*/ 3497580 h 4328160"/>
              <a:gd name="connsiteX156" fmla="*/ 547149 w 2692545"/>
              <a:gd name="connsiteY156" fmla="*/ 3528060 h 4328160"/>
              <a:gd name="connsiteX157" fmla="*/ 554769 w 2692545"/>
              <a:gd name="connsiteY157" fmla="*/ 3680460 h 4328160"/>
              <a:gd name="connsiteX158" fmla="*/ 608109 w 2692545"/>
              <a:gd name="connsiteY158" fmla="*/ 3672840 h 4328160"/>
              <a:gd name="connsiteX159" fmla="*/ 630969 w 2692545"/>
              <a:gd name="connsiteY159" fmla="*/ 3665220 h 4328160"/>
              <a:gd name="connsiteX160" fmla="*/ 676689 w 2692545"/>
              <a:gd name="connsiteY160" fmla="*/ 3688080 h 4328160"/>
              <a:gd name="connsiteX161" fmla="*/ 707169 w 2692545"/>
              <a:gd name="connsiteY161" fmla="*/ 3718560 h 4328160"/>
              <a:gd name="connsiteX162" fmla="*/ 836709 w 2692545"/>
              <a:gd name="connsiteY162" fmla="*/ 3741420 h 4328160"/>
              <a:gd name="connsiteX163" fmla="*/ 851949 w 2692545"/>
              <a:gd name="connsiteY163" fmla="*/ 3771900 h 4328160"/>
              <a:gd name="connsiteX164" fmla="*/ 874809 w 2692545"/>
              <a:gd name="connsiteY164" fmla="*/ 3787140 h 4328160"/>
              <a:gd name="connsiteX165" fmla="*/ 897669 w 2692545"/>
              <a:gd name="connsiteY165" fmla="*/ 3810000 h 4328160"/>
              <a:gd name="connsiteX166" fmla="*/ 905289 w 2692545"/>
              <a:gd name="connsiteY166" fmla="*/ 3840480 h 4328160"/>
              <a:gd name="connsiteX167" fmla="*/ 920529 w 2692545"/>
              <a:gd name="connsiteY167" fmla="*/ 3863340 h 4328160"/>
              <a:gd name="connsiteX168" fmla="*/ 943389 w 2692545"/>
              <a:gd name="connsiteY168" fmla="*/ 3901440 h 4328160"/>
              <a:gd name="connsiteX169" fmla="*/ 996729 w 2692545"/>
              <a:gd name="connsiteY169" fmla="*/ 3947160 h 4328160"/>
              <a:gd name="connsiteX170" fmla="*/ 1011969 w 2692545"/>
              <a:gd name="connsiteY170" fmla="*/ 3970020 h 4328160"/>
              <a:gd name="connsiteX171" fmla="*/ 1034829 w 2692545"/>
              <a:gd name="connsiteY171" fmla="*/ 4008120 h 4328160"/>
              <a:gd name="connsiteX172" fmla="*/ 1065309 w 2692545"/>
              <a:gd name="connsiteY172" fmla="*/ 4084320 h 4328160"/>
              <a:gd name="connsiteX173" fmla="*/ 1072929 w 2692545"/>
              <a:gd name="connsiteY173" fmla="*/ 4107180 h 4328160"/>
              <a:gd name="connsiteX174" fmla="*/ 1149129 w 2692545"/>
              <a:gd name="connsiteY174" fmla="*/ 4137660 h 4328160"/>
              <a:gd name="connsiteX175" fmla="*/ 1202469 w 2692545"/>
              <a:gd name="connsiteY175" fmla="*/ 4213860 h 4328160"/>
              <a:gd name="connsiteX176" fmla="*/ 1263429 w 2692545"/>
              <a:gd name="connsiteY176" fmla="*/ 4221480 h 4328160"/>
              <a:gd name="connsiteX177" fmla="*/ 1271049 w 2692545"/>
              <a:gd name="connsiteY177" fmla="*/ 4274820 h 4328160"/>
              <a:gd name="connsiteX178" fmla="*/ 1316769 w 2692545"/>
              <a:gd name="connsiteY178" fmla="*/ 4328160 h 4328160"/>
              <a:gd name="connsiteX179" fmla="*/ 1354869 w 2692545"/>
              <a:gd name="connsiteY179" fmla="*/ 4229100 h 4328160"/>
              <a:gd name="connsiteX180" fmla="*/ 1415829 w 2692545"/>
              <a:gd name="connsiteY180" fmla="*/ 4198620 h 4328160"/>
              <a:gd name="connsiteX181" fmla="*/ 1469169 w 2692545"/>
              <a:gd name="connsiteY181" fmla="*/ 4183380 h 4328160"/>
              <a:gd name="connsiteX182" fmla="*/ 1507269 w 2692545"/>
              <a:gd name="connsiteY182" fmla="*/ 4160520 h 4328160"/>
              <a:gd name="connsiteX183" fmla="*/ 1552989 w 2692545"/>
              <a:gd name="connsiteY183" fmla="*/ 4130040 h 4328160"/>
              <a:gd name="connsiteX184" fmla="*/ 1583469 w 2692545"/>
              <a:gd name="connsiteY184" fmla="*/ 4122420 h 4328160"/>
              <a:gd name="connsiteX185" fmla="*/ 1644429 w 2692545"/>
              <a:gd name="connsiteY185" fmla="*/ 4061460 h 4328160"/>
              <a:gd name="connsiteX186" fmla="*/ 1674909 w 2692545"/>
              <a:gd name="connsiteY186" fmla="*/ 4038600 h 4328160"/>
              <a:gd name="connsiteX187" fmla="*/ 1827309 w 2692545"/>
              <a:gd name="connsiteY187" fmla="*/ 4000500 h 4328160"/>
              <a:gd name="connsiteX188" fmla="*/ 1857789 w 2692545"/>
              <a:gd name="connsiteY188" fmla="*/ 3985260 h 4328160"/>
              <a:gd name="connsiteX189" fmla="*/ 1903509 w 2692545"/>
              <a:gd name="connsiteY189" fmla="*/ 3970020 h 4328160"/>
              <a:gd name="connsiteX190" fmla="*/ 1926369 w 2692545"/>
              <a:gd name="connsiteY190" fmla="*/ 3954780 h 4328160"/>
              <a:gd name="connsiteX191" fmla="*/ 1987329 w 2692545"/>
              <a:gd name="connsiteY191" fmla="*/ 3909060 h 4328160"/>
              <a:gd name="connsiteX192" fmla="*/ 2048289 w 2692545"/>
              <a:gd name="connsiteY192" fmla="*/ 3870960 h 4328160"/>
              <a:gd name="connsiteX193" fmla="*/ 2078769 w 2692545"/>
              <a:gd name="connsiteY193" fmla="*/ 3855720 h 4328160"/>
              <a:gd name="connsiteX194" fmla="*/ 2132109 w 2692545"/>
              <a:gd name="connsiteY194" fmla="*/ 3817620 h 4328160"/>
              <a:gd name="connsiteX195" fmla="*/ 2162589 w 2692545"/>
              <a:gd name="connsiteY195" fmla="*/ 3787140 h 4328160"/>
              <a:gd name="connsiteX196" fmla="*/ 2200689 w 2692545"/>
              <a:gd name="connsiteY196" fmla="*/ 3688080 h 4328160"/>
              <a:gd name="connsiteX197" fmla="*/ 2162589 w 2692545"/>
              <a:gd name="connsiteY197" fmla="*/ 3604260 h 4328160"/>
              <a:gd name="connsiteX198" fmla="*/ 2139729 w 2692545"/>
              <a:gd name="connsiteY198" fmla="*/ 3596640 h 4328160"/>
              <a:gd name="connsiteX199" fmla="*/ 2124489 w 2692545"/>
              <a:gd name="connsiteY199" fmla="*/ 3680460 h 4328160"/>
              <a:gd name="connsiteX200" fmla="*/ 2109249 w 2692545"/>
              <a:gd name="connsiteY200" fmla="*/ 3657600 h 4328160"/>
              <a:gd name="connsiteX201" fmla="*/ 2048289 w 2692545"/>
              <a:gd name="connsiteY201" fmla="*/ 3665220 h 4328160"/>
              <a:gd name="connsiteX202" fmla="*/ 2055909 w 2692545"/>
              <a:gd name="connsiteY202" fmla="*/ 3703320 h 4328160"/>
              <a:gd name="connsiteX203" fmla="*/ 2078769 w 2692545"/>
              <a:gd name="connsiteY203" fmla="*/ 3718560 h 4328160"/>
              <a:gd name="connsiteX204" fmla="*/ 2094009 w 2692545"/>
              <a:gd name="connsiteY204" fmla="*/ 3749040 h 4328160"/>
              <a:gd name="connsiteX205" fmla="*/ 2086389 w 2692545"/>
              <a:gd name="connsiteY205" fmla="*/ 3794760 h 4328160"/>
              <a:gd name="connsiteX206" fmla="*/ 2010189 w 2692545"/>
              <a:gd name="connsiteY206" fmla="*/ 3749040 h 4328160"/>
              <a:gd name="connsiteX207" fmla="*/ 1994949 w 2692545"/>
              <a:gd name="connsiteY207" fmla="*/ 3649980 h 4328160"/>
              <a:gd name="connsiteX208" fmla="*/ 1972089 w 2692545"/>
              <a:gd name="connsiteY208" fmla="*/ 3627120 h 4328160"/>
              <a:gd name="connsiteX209" fmla="*/ 1979709 w 2692545"/>
              <a:gd name="connsiteY209" fmla="*/ 3581400 h 4328160"/>
              <a:gd name="connsiteX210" fmla="*/ 2025429 w 2692545"/>
              <a:gd name="connsiteY210" fmla="*/ 3573780 h 4328160"/>
              <a:gd name="connsiteX211" fmla="*/ 2033049 w 2692545"/>
              <a:gd name="connsiteY211" fmla="*/ 3520440 h 4328160"/>
              <a:gd name="connsiteX212" fmla="*/ 2063529 w 2692545"/>
              <a:gd name="connsiteY212" fmla="*/ 3528060 h 4328160"/>
              <a:gd name="connsiteX213" fmla="*/ 2094009 w 2692545"/>
              <a:gd name="connsiteY213" fmla="*/ 3489960 h 4328160"/>
              <a:gd name="connsiteX214" fmla="*/ 2124489 w 2692545"/>
              <a:gd name="connsiteY214" fmla="*/ 3459480 h 4328160"/>
              <a:gd name="connsiteX215" fmla="*/ 2139729 w 2692545"/>
              <a:gd name="connsiteY215" fmla="*/ 3436620 h 4328160"/>
              <a:gd name="connsiteX216" fmla="*/ 2170209 w 2692545"/>
              <a:gd name="connsiteY216" fmla="*/ 3413760 h 4328160"/>
              <a:gd name="connsiteX217" fmla="*/ 2238789 w 2692545"/>
              <a:gd name="connsiteY217" fmla="*/ 3322320 h 4328160"/>
              <a:gd name="connsiteX218" fmla="*/ 2246409 w 2692545"/>
              <a:gd name="connsiteY218" fmla="*/ 3291840 h 4328160"/>
              <a:gd name="connsiteX219" fmla="*/ 2269269 w 2692545"/>
              <a:gd name="connsiteY219" fmla="*/ 3230880 h 4328160"/>
              <a:gd name="connsiteX220" fmla="*/ 2276889 w 2692545"/>
              <a:gd name="connsiteY220" fmla="*/ 3185160 h 4328160"/>
              <a:gd name="connsiteX221" fmla="*/ 2299749 w 2692545"/>
              <a:gd name="connsiteY221" fmla="*/ 3139440 h 4328160"/>
              <a:gd name="connsiteX222" fmla="*/ 2314989 w 2692545"/>
              <a:gd name="connsiteY222" fmla="*/ 3101340 h 4328160"/>
              <a:gd name="connsiteX223" fmla="*/ 2353089 w 2692545"/>
              <a:gd name="connsiteY223" fmla="*/ 3086100 h 4328160"/>
              <a:gd name="connsiteX224" fmla="*/ 2375949 w 2692545"/>
              <a:gd name="connsiteY224" fmla="*/ 3070860 h 4328160"/>
              <a:gd name="connsiteX225" fmla="*/ 2497869 w 2692545"/>
              <a:gd name="connsiteY225" fmla="*/ 3048000 h 4328160"/>
              <a:gd name="connsiteX226" fmla="*/ 2581689 w 2692545"/>
              <a:gd name="connsiteY226" fmla="*/ 3032760 h 4328160"/>
              <a:gd name="connsiteX227" fmla="*/ 2685987 w 2692545"/>
              <a:gd name="connsiteY227" fmla="*/ 3028474 h 4328160"/>
              <a:gd name="connsiteX0" fmla="*/ 2685987 w 2692545"/>
              <a:gd name="connsiteY0" fmla="*/ 3028474 h 4328160"/>
              <a:gd name="connsiteX1" fmla="*/ 2680749 w 2692545"/>
              <a:gd name="connsiteY1" fmla="*/ 3002280 h 4328160"/>
              <a:gd name="connsiteX2" fmla="*/ 2673129 w 2692545"/>
              <a:gd name="connsiteY2" fmla="*/ 2948940 h 4328160"/>
              <a:gd name="connsiteX3" fmla="*/ 2631219 w 2692545"/>
              <a:gd name="connsiteY3" fmla="*/ 2940844 h 4328160"/>
              <a:gd name="connsiteX4" fmla="*/ 2567878 w 2692545"/>
              <a:gd name="connsiteY4" fmla="*/ 2940367 h 4328160"/>
              <a:gd name="connsiteX5" fmla="*/ 2526921 w 2692545"/>
              <a:gd name="connsiteY5" fmla="*/ 2875598 h 4328160"/>
              <a:gd name="connsiteX6" fmla="*/ 2462150 w 2692545"/>
              <a:gd name="connsiteY6" fmla="*/ 2881788 h 4328160"/>
              <a:gd name="connsiteX7" fmla="*/ 2383569 w 2692545"/>
              <a:gd name="connsiteY7" fmla="*/ 2849880 h 4328160"/>
              <a:gd name="connsiteX8" fmla="*/ 2353089 w 2692545"/>
              <a:gd name="connsiteY8" fmla="*/ 2834640 h 4328160"/>
              <a:gd name="connsiteX9" fmla="*/ 2307369 w 2692545"/>
              <a:gd name="connsiteY9" fmla="*/ 2796540 h 4328160"/>
              <a:gd name="connsiteX10" fmla="*/ 2276889 w 2692545"/>
              <a:gd name="connsiteY10" fmla="*/ 2819400 h 4328160"/>
              <a:gd name="connsiteX11" fmla="*/ 2261649 w 2692545"/>
              <a:gd name="connsiteY11" fmla="*/ 2842260 h 4328160"/>
              <a:gd name="connsiteX12" fmla="*/ 2231169 w 2692545"/>
              <a:gd name="connsiteY12" fmla="*/ 2849880 h 4328160"/>
              <a:gd name="connsiteX13" fmla="*/ 2193069 w 2692545"/>
              <a:gd name="connsiteY13" fmla="*/ 2834640 h 4328160"/>
              <a:gd name="connsiteX14" fmla="*/ 2162589 w 2692545"/>
              <a:gd name="connsiteY14" fmla="*/ 2712720 h 4328160"/>
              <a:gd name="connsiteX15" fmla="*/ 2116869 w 2692545"/>
              <a:gd name="connsiteY15" fmla="*/ 2644140 h 4328160"/>
              <a:gd name="connsiteX16" fmla="*/ 2109249 w 2692545"/>
              <a:gd name="connsiteY16" fmla="*/ 2598420 h 4328160"/>
              <a:gd name="connsiteX17" fmla="*/ 2086389 w 2692545"/>
              <a:gd name="connsiteY17" fmla="*/ 2628900 h 4328160"/>
              <a:gd name="connsiteX18" fmla="*/ 2055909 w 2692545"/>
              <a:gd name="connsiteY18" fmla="*/ 2674620 h 4328160"/>
              <a:gd name="connsiteX19" fmla="*/ 2048289 w 2692545"/>
              <a:gd name="connsiteY19" fmla="*/ 2697480 h 4328160"/>
              <a:gd name="connsiteX20" fmla="*/ 2002569 w 2692545"/>
              <a:gd name="connsiteY20" fmla="*/ 2735580 h 4328160"/>
              <a:gd name="connsiteX21" fmla="*/ 1964469 w 2692545"/>
              <a:gd name="connsiteY21" fmla="*/ 2727960 h 4328160"/>
              <a:gd name="connsiteX22" fmla="*/ 1933989 w 2692545"/>
              <a:gd name="connsiteY22" fmla="*/ 2682240 h 4328160"/>
              <a:gd name="connsiteX23" fmla="*/ 1865409 w 2692545"/>
              <a:gd name="connsiteY23" fmla="*/ 2674620 h 4328160"/>
              <a:gd name="connsiteX24" fmla="*/ 1728249 w 2692545"/>
              <a:gd name="connsiteY24" fmla="*/ 2697480 h 4328160"/>
              <a:gd name="connsiteX25" fmla="*/ 1682529 w 2692545"/>
              <a:gd name="connsiteY25" fmla="*/ 2689860 h 4328160"/>
              <a:gd name="connsiteX26" fmla="*/ 1659669 w 2692545"/>
              <a:gd name="connsiteY26" fmla="*/ 2606040 h 4328160"/>
              <a:gd name="connsiteX27" fmla="*/ 1621569 w 2692545"/>
              <a:gd name="connsiteY27" fmla="*/ 2567940 h 4328160"/>
              <a:gd name="connsiteX28" fmla="*/ 1537749 w 2692545"/>
              <a:gd name="connsiteY28" fmla="*/ 2560320 h 4328160"/>
              <a:gd name="connsiteX29" fmla="*/ 1522509 w 2692545"/>
              <a:gd name="connsiteY29" fmla="*/ 2537460 h 4328160"/>
              <a:gd name="connsiteX30" fmla="*/ 1507269 w 2692545"/>
              <a:gd name="connsiteY30" fmla="*/ 2423160 h 4328160"/>
              <a:gd name="connsiteX31" fmla="*/ 1492029 w 2692545"/>
              <a:gd name="connsiteY31" fmla="*/ 2354580 h 4328160"/>
              <a:gd name="connsiteX32" fmla="*/ 1476789 w 2692545"/>
              <a:gd name="connsiteY32" fmla="*/ 2331720 h 4328160"/>
              <a:gd name="connsiteX33" fmla="*/ 1446309 w 2692545"/>
              <a:gd name="connsiteY33" fmla="*/ 2263140 h 4328160"/>
              <a:gd name="connsiteX34" fmla="*/ 1423449 w 2692545"/>
              <a:gd name="connsiteY34" fmla="*/ 2240280 h 4328160"/>
              <a:gd name="connsiteX35" fmla="*/ 1408209 w 2692545"/>
              <a:gd name="connsiteY35" fmla="*/ 2194560 h 4328160"/>
              <a:gd name="connsiteX36" fmla="*/ 1392969 w 2692545"/>
              <a:gd name="connsiteY36" fmla="*/ 2171700 h 4328160"/>
              <a:gd name="connsiteX37" fmla="*/ 1377729 w 2692545"/>
              <a:gd name="connsiteY37" fmla="*/ 2133600 h 4328160"/>
              <a:gd name="connsiteX38" fmla="*/ 1332009 w 2692545"/>
              <a:gd name="connsiteY38" fmla="*/ 1897380 h 4328160"/>
              <a:gd name="connsiteX39" fmla="*/ 1309149 w 2692545"/>
              <a:gd name="connsiteY39" fmla="*/ 1882140 h 4328160"/>
              <a:gd name="connsiteX40" fmla="*/ 1271049 w 2692545"/>
              <a:gd name="connsiteY40" fmla="*/ 1874520 h 4328160"/>
              <a:gd name="connsiteX41" fmla="*/ 1194849 w 2692545"/>
              <a:gd name="connsiteY41" fmla="*/ 1836420 h 4328160"/>
              <a:gd name="connsiteX42" fmla="*/ 1103409 w 2692545"/>
              <a:gd name="connsiteY42" fmla="*/ 1859280 h 4328160"/>
              <a:gd name="connsiteX43" fmla="*/ 1042449 w 2692545"/>
              <a:gd name="connsiteY43" fmla="*/ 1889760 h 4328160"/>
              <a:gd name="connsiteX44" fmla="*/ 966249 w 2692545"/>
              <a:gd name="connsiteY44" fmla="*/ 1950720 h 4328160"/>
              <a:gd name="connsiteX45" fmla="*/ 905289 w 2692545"/>
              <a:gd name="connsiteY45" fmla="*/ 1920240 h 4328160"/>
              <a:gd name="connsiteX46" fmla="*/ 867189 w 2692545"/>
              <a:gd name="connsiteY46" fmla="*/ 1874520 h 4328160"/>
              <a:gd name="connsiteX47" fmla="*/ 829089 w 2692545"/>
              <a:gd name="connsiteY47" fmla="*/ 1805940 h 4328160"/>
              <a:gd name="connsiteX48" fmla="*/ 821469 w 2692545"/>
              <a:gd name="connsiteY48" fmla="*/ 1691640 h 4328160"/>
              <a:gd name="connsiteX49" fmla="*/ 813849 w 2692545"/>
              <a:gd name="connsiteY49" fmla="*/ 1668780 h 4328160"/>
              <a:gd name="connsiteX50" fmla="*/ 760509 w 2692545"/>
              <a:gd name="connsiteY50" fmla="*/ 1600200 h 4328160"/>
              <a:gd name="connsiteX51" fmla="*/ 722409 w 2692545"/>
              <a:gd name="connsiteY51" fmla="*/ 1577340 h 4328160"/>
              <a:gd name="connsiteX52" fmla="*/ 699549 w 2692545"/>
              <a:gd name="connsiteY52" fmla="*/ 1562100 h 4328160"/>
              <a:gd name="connsiteX53" fmla="*/ 737649 w 2692545"/>
              <a:gd name="connsiteY53" fmla="*/ 1493520 h 4328160"/>
              <a:gd name="connsiteX54" fmla="*/ 752889 w 2692545"/>
              <a:gd name="connsiteY54" fmla="*/ 1470660 h 4328160"/>
              <a:gd name="connsiteX55" fmla="*/ 775749 w 2692545"/>
              <a:gd name="connsiteY55" fmla="*/ 1455420 h 4328160"/>
              <a:gd name="connsiteX56" fmla="*/ 783369 w 2692545"/>
              <a:gd name="connsiteY56" fmla="*/ 1379220 h 4328160"/>
              <a:gd name="connsiteX57" fmla="*/ 821469 w 2692545"/>
              <a:gd name="connsiteY57" fmla="*/ 1356360 h 4328160"/>
              <a:gd name="connsiteX58" fmla="*/ 798609 w 2692545"/>
              <a:gd name="connsiteY58" fmla="*/ 1158240 h 4328160"/>
              <a:gd name="connsiteX59" fmla="*/ 775749 w 2692545"/>
              <a:gd name="connsiteY59" fmla="*/ 1127760 h 4328160"/>
              <a:gd name="connsiteX60" fmla="*/ 752889 w 2692545"/>
              <a:gd name="connsiteY60" fmla="*/ 1074420 h 4328160"/>
              <a:gd name="connsiteX61" fmla="*/ 745269 w 2692545"/>
              <a:gd name="connsiteY61" fmla="*/ 1043940 h 4328160"/>
              <a:gd name="connsiteX62" fmla="*/ 783369 w 2692545"/>
              <a:gd name="connsiteY62" fmla="*/ 1013460 h 4328160"/>
              <a:gd name="connsiteX63" fmla="*/ 813849 w 2692545"/>
              <a:gd name="connsiteY63" fmla="*/ 960120 h 4328160"/>
              <a:gd name="connsiteX64" fmla="*/ 821469 w 2692545"/>
              <a:gd name="connsiteY64" fmla="*/ 853440 h 4328160"/>
              <a:gd name="connsiteX65" fmla="*/ 851949 w 2692545"/>
              <a:gd name="connsiteY65" fmla="*/ 807720 h 4328160"/>
              <a:gd name="connsiteX66" fmla="*/ 859569 w 2692545"/>
              <a:gd name="connsiteY66" fmla="*/ 769620 h 4328160"/>
              <a:gd name="connsiteX67" fmla="*/ 874809 w 2692545"/>
              <a:gd name="connsiteY67" fmla="*/ 731520 h 4328160"/>
              <a:gd name="connsiteX68" fmla="*/ 859569 w 2692545"/>
              <a:gd name="connsiteY68" fmla="*/ 655320 h 4328160"/>
              <a:gd name="connsiteX69" fmla="*/ 836709 w 2692545"/>
              <a:gd name="connsiteY69" fmla="*/ 632460 h 4328160"/>
              <a:gd name="connsiteX70" fmla="*/ 813849 w 2692545"/>
              <a:gd name="connsiteY70" fmla="*/ 563880 h 4328160"/>
              <a:gd name="connsiteX71" fmla="*/ 783369 w 2692545"/>
              <a:gd name="connsiteY71" fmla="*/ 502920 h 4328160"/>
              <a:gd name="connsiteX72" fmla="*/ 768129 w 2692545"/>
              <a:gd name="connsiteY72" fmla="*/ 472440 h 4328160"/>
              <a:gd name="connsiteX73" fmla="*/ 745269 w 2692545"/>
              <a:gd name="connsiteY73" fmla="*/ 403860 h 4328160"/>
              <a:gd name="connsiteX74" fmla="*/ 722409 w 2692545"/>
              <a:gd name="connsiteY74" fmla="*/ 373380 h 4328160"/>
              <a:gd name="connsiteX75" fmla="*/ 730029 w 2692545"/>
              <a:gd name="connsiteY75" fmla="*/ 289560 h 4328160"/>
              <a:gd name="connsiteX76" fmla="*/ 737649 w 2692545"/>
              <a:gd name="connsiteY76" fmla="*/ 266700 h 4328160"/>
              <a:gd name="connsiteX77" fmla="*/ 707169 w 2692545"/>
              <a:gd name="connsiteY77" fmla="*/ 152400 h 4328160"/>
              <a:gd name="connsiteX78" fmla="*/ 699549 w 2692545"/>
              <a:gd name="connsiteY78" fmla="*/ 91440 h 4328160"/>
              <a:gd name="connsiteX79" fmla="*/ 691929 w 2692545"/>
              <a:gd name="connsiteY79" fmla="*/ 68580 h 4328160"/>
              <a:gd name="connsiteX80" fmla="*/ 676689 w 2692545"/>
              <a:gd name="connsiteY80" fmla="*/ 0 h 4328160"/>
              <a:gd name="connsiteX81" fmla="*/ 615729 w 2692545"/>
              <a:gd name="connsiteY81" fmla="*/ 7620 h 4328160"/>
              <a:gd name="connsiteX82" fmla="*/ 554769 w 2692545"/>
              <a:gd name="connsiteY82" fmla="*/ 30480 h 4328160"/>
              <a:gd name="connsiteX83" fmla="*/ 562389 w 2692545"/>
              <a:gd name="connsiteY83" fmla="*/ 137160 h 4328160"/>
              <a:gd name="connsiteX84" fmla="*/ 554769 w 2692545"/>
              <a:gd name="connsiteY84" fmla="*/ 236220 h 4328160"/>
              <a:gd name="connsiteX85" fmla="*/ 524289 w 2692545"/>
              <a:gd name="connsiteY85" fmla="*/ 304800 h 4328160"/>
              <a:gd name="connsiteX86" fmla="*/ 509049 w 2692545"/>
              <a:gd name="connsiteY86" fmla="*/ 335280 h 4328160"/>
              <a:gd name="connsiteX87" fmla="*/ 486189 w 2692545"/>
              <a:gd name="connsiteY87" fmla="*/ 373380 h 4328160"/>
              <a:gd name="connsiteX88" fmla="*/ 470949 w 2692545"/>
              <a:gd name="connsiteY88" fmla="*/ 396240 h 4328160"/>
              <a:gd name="connsiteX89" fmla="*/ 440469 w 2692545"/>
              <a:gd name="connsiteY89" fmla="*/ 403860 h 4328160"/>
              <a:gd name="connsiteX90" fmla="*/ 356649 w 2692545"/>
              <a:gd name="connsiteY90" fmla="*/ 388620 h 4328160"/>
              <a:gd name="connsiteX91" fmla="*/ 288069 w 2692545"/>
              <a:gd name="connsiteY91" fmla="*/ 464820 h 4328160"/>
              <a:gd name="connsiteX92" fmla="*/ 280449 w 2692545"/>
              <a:gd name="connsiteY92" fmla="*/ 487680 h 4328160"/>
              <a:gd name="connsiteX93" fmla="*/ 288069 w 2692545"/>
              <a:gd name="connsiteY93" fmla="*/ 518160 h 4328160"/>
              <a:gd name="connsiteX94" fmla="*/ 303309 w 2692545"/>
              <a:gd name="connsiteY94" fmla="*/ 548640 h 4328160"/>
              <a:gd name="connsiteX95" fmla="*/ 295689 w 2692545"/>
              <a:gd name="connsiteY95" fmla="*/ 609600 h 4328160"/>
              <a:gd name="connsiteX96" fmla="*/ 265209 w 2692545"/>
              <a:gd name="connsiteY96" fmla="*/ 662940 h 4328160"/>
              <a:gd name="connsiteX97" fmla="*/ 257589 w 2692545"/>
              <a:gd name="connsiteY97" fmla="*/ 685800 h 4328160"/>
              <a:gd name="connsiteX98" fmla="*/ 265209 w 2692545"/>
              <a:gd name="connsiteY98" fmla="*/ 815340 h 4328160"/>
              <a:gd name="connsiteX99" fmla="*/ 303309 w 2692545"/>
              <a:gd name="connsiteY99" fmla="*/ 830580 h 4328160"/>
              <a:gd name="connsiteX100" fmla="*/ 349029 w 2692545"/>
              <a:gd name="connsiteY100" fmla="*/ 861060 h 4328160"/>
              <a:gd name="connsiteX101" fmla="*/ 356649 w 2692545"/>
              <a:gd name="connsiteY101" fmla="*/ 883920 h 4328160"/>
              <a:gd name="connsiteX102" fmla="*/ 341409 w 2692545"/>
              <a:gd name="connsiteY102" fmla="*/ 952500 h 4328160"/>
              <a:gd name="connsiteX103" fmla="*/ 326169 w 2692545"/>
              <a:gd name="connsiteY103" fmla="*/ 1028700 h 4328160"/>
              <a:gd name="connsiteX104" fmla="*/ 303309 w 2692545"/>
              <a:gd name="connsiteY104" fmla="*/ 1043940 h 4328160"/>
              <a:gd name="connsiteX105" fmla="*/ 143289 w 2692545"/>
              <a:gd name="connsiteY105" fmla="*/ 1066800 h 4328160"/>
              <a:gd name="connsiteX106" fmla="*/ 150909 w 2692545"/>
              <a:gd name="connsiteY106" fmla="*/ 1181100 h 4328160"/>
              <a:gd name="connsiteX107" fmla="*/ 173769 w 2692545"/>
              <a:gd name="connsiteY107" fmla="*/ 1219200 h 4328160"/>
              <a:gd name="connsiteX108" fmla="*/ 219489 w 2692545"/>
              <a:gd name="connsiteY108" fmla="*/ 1257300 h 4328160"/>
              <a:gd name="connsiteX109" fmla="*/ 234729 w 2692545"/>
              <a:gd name="connsiteY109" fmla="*/ 1287780 h 4328160"/>
              <a:gd name="connsiteX110" fmla="*/ 227109 w 2692545"/>
              <a:gd name="connsiteY110" fmla="*/ 1318260 h 4328160"/>
              <a:gd name="connsiteX111" fmla="*/ 265209 w 2692545"/>
              <a:gd name="connsiteY111" fmla="*/ 1363980 h 4328160"/>
              <a:gd name="connsiteX112" fmla="*/ 288069 w 2692545"/>
              <a:gd name="connsiteY112" fmla="*/ 1402080 h 4328160"/>
              <a:gd name="connsiteX113" fmla="*/ 280449 w 2692545"/>
              <a:gd name="connsiteY113" fmla="*/ 1440180 h 4328160"/>
              <a:gd name="connsiteX114" fmla="*/ 242349 w 2692545"/>
              <a:gd name="connsiteY114" fmla="*/ 1569720 h 4328160"/>
              <a:gd name="connsiteX115" fmla="*/ 211869 w 2692545"/>
              <a:gd name="connsiteY115" fmla="*/ 1584960 h 4328160"/>
              <a:gd name="connsiteX116" fmla="*/ 189009 w 2692545"/>
              <a:gd name="connsiteY116" fmla="*/ 1592580 h 4328160"/>
              <a:gd name="connsiteX117" fmla="*/ 120429 w 2692545"/>
              <a:gd name="connsiteY117" fmla="*/ 1630680 h 4328160"/>
              <a:gd name="connsiteX118" fmla="*/ 97569 w 2692545"/>
              <a:gd name="connsiteY118" fmla="*/ 1653540 h 4328160"/>
              <a:gd name="connsiteX119" fmla="*/ 13749 w 2692545"/>
              <a:gd name="connsiteY119" fmla="*/ 1714500 h 4328160"/>
              <a:gd name="connsiteX120" fmla="*/ 13749 w 2692545"/>
              <a:gd name="connsiteY120" fmla="*/ 1889760 h 4328160"/>
              <a:gd name="connsiteX121" fmla="*/ 36609 w 2692545"/>
              <a:gd name="connsiteY121" fmla="*/ 1912620 h 4328160"/>
              <a:gd name="connsiteX122" fmla="*/ 67089 w 2692545"/>
              <a:gd name="connsiteY122" fmla="*/ 1950720 h 4328160"/>
              <a:gd name="connsiteX123" fmla="*/ 112809 w 2692545"/>
              <a:gd name="connsiteY123" fmla="*/ 1981200 h 4328160"/>
              <a:gd name="connsiteX124" fmla="*/ 173769 w 2692545"/>
              <a:gd name="connsiteY124" fmla="*/ 2011680 h 4328160"/>
              <a:gd name="connsiteX125" fmla="*/ 234729 w 2692545"/>
              <a:gd name="connsiteY125" fmla="*/ 2095500 h 4328160"/>
              <a:gd name="connsiteX126" fmla="*/ 272829 w 2692545"/>
              <a:gd name="connsiteY126" fmla="*/ 2156460 h 4328160"/>
              <a:gd name="connsiteX127" fmla="*/ 280449 w 2692545"/>
              <a:gd name="connsiteY127" fmla="*/ 2179320 h 4328160"/>
              <a:gd name="connsiteX128" fmla="*/ 318549 w 2692545"/>
              <a:gd name="connsiteY128" fmla="*/ 2255520 h 4328160"/>
              <a:gd name="connsiteX129" fmla="*/ 493809 w 2692545"/>
              <a:gd name="connsiteY129" fmla="*/ 2270760 h 4328160"/>
              <a:gd name="connsiteX130" fmla="*/ 562389 w 2692545"/>
              <a:gd name="connsiteY130" fmla="*/ 2354580 h 4328160"/>
              <a:gd name="connsiteX131" fmla="*/ 531909 w 2692545"/>
              <a:gd name="connsiteY131" fmla="*/ 2430780 h 4328160"/>
              <a:gd name="connsiteX132" fmla="*/ 509049 w 2692545"/>
              <a:gd name="connsiteY132" fmla="*/ 2438400 h 4328160"/>
              <a:gd name="connsiteX133" fmla="*/ 486189 w 2692545"/>
              <a:gd name="connsiteY133" fmla="*/ 2461260 h 4328160"/>
              <a:gd name="connsiteX134" fmla="*/ 478569 w 2692545"/>
              <a:gd name="connsiteY134" fmla="*/ 2506980 h 4328160"/>
              <a:gd name="connsiteX135" fmla="*/ 509049 w 2692545"/>
              <a:gd name="connsiteY135" fmla="*/ 2621280 h 4328160"/>
              <a:gd name="connsiteX136" fmla="*/ 531909 w 2692545"/>
              <a:gd name="connsiteY136" fmla="*/ 2644140 h 4328160"/>
              <a:gd name="connsiteX137" fmla="*/ 539529 w 2692545"/>
              <a:gd name="connsiteY137" fmla="*/ 2674620 h 4328160"/>
              <a:gd name="connsiteX138" fmla="*/ 570009 w 2692545"/>
              <a:gd name="connsiteY138" fmla="*/ 2659380 h 4328160"/>
              <a:gd name="connsiteX139" fmla="*/ 592869 w 2692545"/>
              <a:gd name="connsiteY139" fmla="*/ 2636520 h 4328160"/>
              <a:gd name="connsiteX140" fmla="*/ 646209 w 2692545"/>
              <a:gd name="connsiteY140" fmla="*/ 2606040 h 4328160"/>
              <a:gd name="connsiteX141" fmla="*/ 684309 w 2692545"/>
              <a:gd name="connsiteY141" fmla="*/ 2613660 h 4328160"/>
              <a:gd name="connsiteX142" fmla="*/ 699549 w 2692545"/>
              <a:gd name="connsiteY142" fmla="*/ 2636520 h 4328160"/>
              <a:gd name="connsiteX143" fmla="*/ 722409 w 2692545"/>
              <a:gd name="connsiteY143" fmla="*/ 2659380 h 4328160"/>
              <a:gd name="connsiteX144" fmla="*/ 730029 w 2692545"/>
              <a:gd name="connsiteY144" fmla="*/ 2682240 h 4328160"/>
              <a:gd name="connsiteX145" fmla="*/ 707169 w 2692545"/>
              <a:gd name="connsiteY145" fmla="*/ 2766060 h 4328160"/>
              <a:gd name="connsiteX146" fmla="*/ 623349 w 2692545"/>
              <a:gd name="connsiteY146" fmla="*/ 2842260 h 4328160"/>
              <a:gd name="connsiteX147" fmla="*/ 600489 w 2692545"/>
              <a:gd name="connsiteY147" fmla="*/ 2887980 h 4328160"/>
              <a:gd name="connsiteX148" fmla="*/ 531909 w 2692545"/>
              <a:gd name="connsiteY148" fmla="*/ 2933700 h 4328160"/>
              <a:gd name="connsiteX149" fmla="*/ 516669 w 2692545"/>
              <a:gd name="connsiteY149" fmla="*/ 2956560 h 4328160"/>
              <a:gd name="connsiteX150" fmla="*/ 547149 w 2692545"/>
              <a:gd name="connsiteY150" fmla="*/ 3055620 h 4328160"/>
              <a:gd name="connsiteX151" fmla="*/ 570009 w 2692545"/>
              <a:gd name="connsiteY151" fmla="*/ 3177540 h 4328160"/>
              <a:gd name="connsiteX152" fmla="*/ 608109 w 2692545"/>
              <a:gd name="connsiteY152" fmla="*/ 3276600 h 4328160"/>
              <a:gd name="connsiteX153" fmla="*/ 608109 w 2692545"/>
              <a:gd name="connsiteY153" fmla="*/ 3429000 h 4328160"/>
              <a:gd name="connsiteX154" fmla="*/ 570009 w 2692545"/>
              <a:gd name="connsiteY154" fmla="*/ 3467100 h 4328160"/>
              <a:gd name="connsiteX155" fmla="*/ 562389 w 2692545"/>
              <a:gd name="connsiteY155" fmla="*/ 3497580 h 4328160"/>
              <a:gd name="connsiteX156" fmla="*/ 547149 w 2692545"/>
              <a:gd name="connsiteY156" fmla="*/ 3528060 h 4328160"/>
              <a:gd name="connsiteX157" fmla="*/ 554769 w 2692545"/>
              <a:gd name="connsiteY157" fmla="*/ 3680460 h 4328160"/>
              <a:gd name="connsiteX158" fmla="*/ 608109 w 2692545"/>
              <a:gd name="connsiteY158" fmla="*/ 3672840 h 4328160"/>
              <a:gd name="connsiteX159" fmla="*/ 630969 w 2692545"/>
              <a:gd name="connsiteY159" fmla="*/ 3665220 h 4328160"/>
              <a:gd name="connsiteX160" fmla="*/ 676689 w 2692545"/>
              <a:gd name="connsiteY160" fmla="*/ 3688080 h 4328160"/>
              <a:gd name="connsiteX161" fmla="*/ 707169 w 2692545"/>
              <a:gd name="connsiteY161" fmla="*/ 3718560 h 4328160"/>
              <a:gd name="connsiteX162" fmla="*/ 836709 w 2692545"/>
              <a:gd name="connsiteY162" fmla="*/ 3741420 h 4328160"/>
              <a:gd name="connsiteX163" fmla="*/ 851949 w 2692545"/>
              <a:gd name="connsiteY163" fmla="*/ 3771900 h 4328160"/>
              <a:gd name="connsiteX164" fmla="*/ 874809 w 2692545"/>
              <a:gd name="connsiteY164" fmla="*/ 3787140 h 4328160"/>
              <a:gd name="connsiteX165" fmla="*/ 897669 w 2692545"/>
              <a:gd name="connsiteY165" fmla="*/ 3810000 h 4328160"/>
              <a:gd name="connsiteX166" fmla="*/ 905289 w 2692545"/>
              <a:gd name="connsiteY166" fmla="*/ 3840480 h 4328160"/>
              <a:gd name="connsiteX167" fmla="*/ 920529 w 2692545"/>
              <a:gd name="connsiteY167" fmla="*/ 3863340 h 4328160"/>
              <a:gd name="connsiteX168" fmla="*/ 943389 w 2692545"/>
              <a:gd name="connsiteY168" fmla="*/ 3901440 h 4328160"/>
              <a:gd name="connsiteX169" fmla="*/ 996729 w 2692545"/>
              <a:gd name="connsiteY169" fmla="*/ 3947160 h 4328160"/>
              <a:gd name="connsiteX170" fmla="*/ 1011969 w 2692545"/>
              <a:gd name="connsiteY170" fmla="*/ 3970020 h 4328160"/>
              <a:gd name="connsiteX171" fmla="*/ 1034829 w 2692545"/>
              <a:gd name="connsiteY171" fmla="*/ 4008120 h 4328160"/>
              <a:gd name="connsiteX172" fmla="*/ 1065309 w 2692545"/>
              <a:gd name="connsiteY172" fmla="*/ 4084320 h 4328160"/>
              <a:gd name="connsiteX173" fmla="*/ 1072929 w 2692545"/>
              <a:gd name="connsiteY173" fmla="*/ 4107180 h 4328160"/>
              <a:gd name="connsiteX174" fmla="*/ 1149129 w 2692545"/>
              <a:gd name="connsiteY174" fmla="*/ 4137660 h 4328160"/>
              <a:gd name="connsiteX175" fmla="*/ 1202469 w 2692545"/>
              <a:gd name="connsiteY175" fmla="*/ 4213860 h 4328160"/>
              <a:gd name="connsiteX176" fmla="*/ 1263429 w 2692545"/>
              <a:gd name="connsiteY176" fmla="*/ 4221480 h 4328160"/>
              <a:gd name="connsiteX177" fmla="*/ 1271049 w 2692545"/>
              <a:gd name="connsiteY177" fmla="*/ 4274820 h 4328160"/>
              <a:gd name="connsiteX178" fmla="*/ 1316769 w 2692545"/>
              <a:gd name="connsiteY178" fmla="*/ 4328160 h 4328160"/>
              <a:gd name="connsiteX179" fmla="*/ 1354869 w 2692545"/>
              <a:gd name="connsiteY179" fmla="*/ 4229100 h 4328160"/>
              <a:gd name="connsiteX180" fmla="*/ 1415829 w 2692545"/>
              <a:gd name="connsiteY180" fmla="*/ 4198620 h 4328160"/>
              <a:gd name="connsiteX181" fmla="*/ 1469169 w 2692545"/>
              <a:gd name="connsiteY181" fmla="*/ 4183380 h 4328160"/>
              <a:gd name="connsiteX182" fmla="*/ 1507269 w 2692545"/>
              <a:gd name="connsiteY182" fmla="*/ 4160520 h 4328160"/>
              <a:gd name="connsiteX183" fmla="*/ 1552989 w 2692545"/>
              <a:gd name="connsiteY183" fmla="*/ 4130040 h 4328160"/>
              <a:gd name="connsiteX184" fmla="*/ 1583469 w 2692545"/>
              <a:gd name="connsiteY184" fmla="*/ 4122420 h 4328160"/>
              <a:gd name="connsiteX185" fmla="*/ 1644429 w 2692545"/>
              <a:gd name="connsiteY185" fmla="*/ 4061460 h 4328160"/>
              <a:gd name="connsiteX186" fmla="*/ 1674909 w 2692545"/>
              <a:gd name="connsiteY186" fmla="*/ 4038600 h 4328160"/>
              <a:gd name="connsiteX187" fmla="*/ 1827309 w 2692545"/>
              <a:gd name="connsiteY187" fmla="*/ 4000500 h 4328160"/>
              <a:gd name="connsiteX188" fmla="*/ 1857789 w 2692545"/>
              <a:gd name="connsiteY188" fmla="*/ 3985260 h 4328160"/>
              <a:gd name="connsiteX189" fmla="*/ 1903509 w 2692545"/>
              <a:gd name="connsiteY189" fmla="*/ 3970020 h 4328160"/>
              <a:gd name="connsiteX190" fmla="*/ 1926369 w 2692545"/>
              <a:gd name="connsiteY190" fmla="*/ 3954780 h 4328160"/>
              <a:gd name="connsiteX191" fmla="*/ 1987329 w 2692545"/>
              <a:gd name="connsiteY191" fmla="*/ 3909060 h 4328160"/>
              <a:gd name="connsiteX192" fmla="*/ 2048289 w 2692545"/>
              <a:gd name="connsiteY192" fmla="*/ 3870960 h 4328160"/>
              <a:gd name="connsiteX193" fmla="*/ 2078769 w 2692545"/>
              <a:gd name="connsiteY193" fmla="*/ 3855720 h 4328160"/>
              <a:gd name="connsiteX194" fmla="*/ 2132109 w 2692545"/>
              <a:gd name="connsiteY194" fmla="*/ 3817620 h 4328160"/>
              <a:gd name="connsiteX195" fmla="*/ 2162589 w 2692545"/>
              <a:gd name="connsiteY195" fmla="*/ 3787140 h 4328160"/>
              <a:gd name="connsiteX196" fmla="*/ 2200689 w 2692545"/>
              <a:gd name="connsiteY196" fmla="*/ 3688080 h 4328160"/>
              <a:gd name="connsiteX197" fmla="*/ 2162589 w 2692545"/>
              <a:gd name="connsiteY197" fmla="*/ 3604260 h 4328160"/>
              <a:gd name="connsiteX198" fmla="*/ 2139729 w 2692545"/>
              <a:gd name="connsiteY198" fmla="*/ 3596640 h 4328160"/>
              <a:gd name="connsiteX199" fmla="*/ 2124489 w 2692545"/>
              <a:gd name="connsiteY199" fmla="*/ 3680460 h 4328160"/>
              <a:gd name="connsiteX200" fmla="*/ 2109249 w 2692545"/>
              <a:gd name="connsiteY200" fmla="*/ 3657600 h 4328160"/>
              <a:gd name="connsiteX201" fmla="*/ 2048289 w 2692545"/>
              <a:gd name="connsiteY201" fmla="*/ 3665220 h 4328160"/>
              <a:gd name="connsiteX202" fmla="*/ 2055909 w 2692545"/>
              <a:gd name="connsiteY202" fmla="*/ 3703320 h 4328160"/>
              <a:gd name="connsiteX203" fmla="*/ 2078769 w 2692545"/>
              <a:gd name="connsiteY203" fmla="*/ 3718560 h 4328160"/>
              <a:gd name="connsiteX204" fmla="*/ 2094009 w 2692545"/>
              <a:gd name="connsiteY204" fmla="*/ 3749040 h 4328160"/>
              <a:gd name="connsiteX205" fmla="*/ 2086389 w 2692545"/>
              <a:gd name="connsiteY205" fmla="*/ 3794760 h 4328160"/>
              <a:gd name="connsiteX206" fmla="*/ 2010189 w 2692545"/>
              <a:gd name="connsiteY206" fmla="*/ 3749040 h 4328160"/>
              <a:gd name="connsiteX207" fmla="*/ 1994949 w 2692545"/>
              <a:gd name="connsiteY207" fmla="*/ 3649980 h 4328160"/>
              <a:gd name="connsiteX208" fmla="*/ 1972089 w 2692545"/>
              <a:gd name="connsiteY208" fmla="*/ 3627120 h 4328160"/>
              <a:gd name="connsiteX209" fmla="*/ 1979709 w 2692545"/>
              <a:gd name="connsiteY209" fmla="*/ 3581400 h 4328160"/>
              <a:gd name="connsiteX210" fmla="*/ 2025429 w 2692545"/>
              <a:gd name="connsiteY210" fmla="*/ 3573780 h 4328160"/>
              <a:gd name="connsiteX211" fmla="*/ 2033049 w 2692545"/>
              <a:gd name="connsiteY211" fmla="*/ 3520440 h 4328160"/>
              <a:gd name="connsiteX212" fmla="*/ 2063529 w 2692545"/>
              <a:gd name="connsiteY212" fmla="*/ 3528060 h 4328160"/>
              <a:gd name="connsiteX213" fmla="*/ 2094009 w 2692545"/>
              <a:gd name="connsiteY213" fmla="*/ 3489960 h 4328160"/>
              <a:gd name="connsiteX214" fmla="*/ 2124489 w 2692545"/>
              <a:gd name="connsiteY214" fmla="*/ 3459480 h 4328160"/>
              <a:gd name="connsiteX215" fmla="*/ 2139729 w 2692545"/>
              <a:gd name="connsiteY215" fmla="*/ 3436620 h 4328160"/>
              <a:gd name="connsiteX216" fmla="*/ 2170209 w 2692545"/>
              <a:gd name="connsiteY216" fmla="*/ 3413760 h 4328160"/>
              <a:gd name="connsiteX217" fmla="*/ 2238789 w 2692545"/>
              <a:gd name="connsiteY217" fmla="*/ 3322320 h 4328160"/>
              <a:gd name="connsiteX218" fmla="*/ 2246409 w 2692545"/>
              <a:gd name="connsiteY218" fmla="*/ 3291840 h 4328160"/>
              <a:gd name="connsiteX219" fmla="*/ 2269269 w 2692545"/>
              <a:gd name="connsiteY219" fmla="*/ 3230880 h 4328160"/>
              <a:gd name="connsiteX220" fmla="*/ 2276889 w 2692545"/>
              <a:gd name="connsiteY220" fmla="*/ 3185160 h 4328160"/>
              <a:gd name="connsiteX221" fmla="*/ 2299749 w 2692545"/>
              <a:gd name="connsiteY221" fmla="*/ 3139440 h 4328160"/>
              <a:gd name="connsiteX222" fmla="*/ 2314989 w 2692545"/>
              <a:gd name="connsiteY222" fmla="*/ 3101340 h 4328160"/>
              <a:gd name="connsiteX223" fmla="*/ 2353089 w 2692545"/>
              <a:gd name="connsiteY223" fmla="*/ 3086100 h 4328160"/>
              <a:gd name="connsiteX224" fmla="*/ 2375949 w 2692545"/>
              <a:gd name="connsiteY224" fmla="*/ 3070860 h 4328160"/>
              <a:gd name="connsiteX225" fmla="*/ 2497869 w 2692545"/>
              <a:gd name="connsiteY225" fmla="*/ 3048000 h 4328160"/>
              <a:gd name="connsiteX226" fmla="*/ 2581689 w 2692545"/>
              <a:gd name="connsiteY226" fmla="*/ 3032760 h 4328160"/>
              <a:gd name="connsiteX227" fmla="*/ 2685987 w 2692545"/>
              <a:gd name="connsiteY227" fmla="*/ 3028474 h 4328160"/>
              <a:gd name="connsiteX0" fmla="*/ 2685987 w 2692545"/>
              <a:gd name="connsiteY0" fmla="*/ 3028474 h 4328160"/>
              <a:gd name="connsiteX1" fmla="*/ 2680749 w 2692545"/>
              <a:gd name="connsiteY1" fmla="*/ 3002280 h 4328160"/>
              <a:gd name="connsiteX2" fmla="*/ 2673129 w 2692545"/>
              <a:gd name="connsiteY2" fmla="*/ 2948940 h 4328160"/>
              <a:gd name="connsiteX3" fmla="*/ 2631219 w 2692545"/>
              <a:gd name="connsiteY3" fmla="*/ 2940844 h 4328160"/>
              <a:gd name="connsiteX4" fmla="*/ 2567878 w 2692545"/>
              <a:gd name="connsiteY4" fmla="*/ 2940367 h 4328160"/>
              <a:gd name="connsiteX5" fmla="*/ 2526921 w 2692545"/>
              <a:gd name="connsiteY5" fmla="*/ 2875598 h 4328160"/>
              <a:gd name="connsiteX6" fmla="*/ 2466913 w 2692545"/>
              <a:gd name="connsiteY6" fmla="*/ 2869882 h 4328160"/>
              <a:gd name="connsiteX7" fmla="*/ 2383569 w 2692545"/>
              <a:gd name="connsiteY7" fmla="*/ 2849880 h 4328160"/>
              <a:gd name="connsiteX8" fmla="*/ 2353089 w 2692545"/>
              <a:gd name="connsiteY8" fmla="*/ 2834640 h 4328160"/>
              <a:gd name="connsiteX9" fmla="*/ 2307369 w 2692545"/>
              <a:gd name="connsiteY9" fmla="*/ 2796540 h 4328160"/>
              <a:gd name="connsiteX10" fmla="*/ 2276889 w 2692545"/>
              <a:gd name="connsiteY10" fmla="*/ 2819400 h 4328160"/>
              <a:gd name="connsiteX11" fmla="*/ 2261649 w 2692545"/>
              <a:gd name="connsiteY11" fmla="*/ 2842260 h 4328160"/>
              <a:gd name="connsiteX12" fmla="*/ 2231169 w 2692545"/>
              <a:gd name="connsiteY12" fmla="*/ 2849880 h 4328160"/>
              <a:gd name="connsiteX13" fmla="*/ 2193069 w 2692545"/>
              <a:gd name="connsiteY13" fmla="*/ 2834640 h 4328160"/>
              <a:gd name="connsiteX14" fmla="*/ 2162589 w 2692545"/>
              <a:gd name="connsiteY14" fmla="*/ 2712720 h 4328160"/>
              <a:gd name="connsiteX15" fmla="*/ 2116869 w 2692545"/>
              <a:gd name="connsiteY15" fmla="*/ 2644140 h 4328160"/>
              <a:gd name="connsiteX16" fmla="*/ 2109249 w 2692545"/>
              <a:gd name="connsiteY16" fmla="*/ 2598420 h 4328160"/>
              <a:gd name="connsiteX17" fmla="*/ 2086389 w 2692545"/>
              <a:gd name="connsiteY17" fmla="*/ 2628900 h 4328160"/>
              <a:gd name="connsiteX18" fmla="*/ 2055909 w 2692545"/>
              <a:gd name="connsiteY18" fmla="*/ 2674620 h 4328160"/>
              <a:gd name="connsiteX19" fmla="*/ 2048289 w 2692545"/>
              <a:gd name="connsiteY19" fmla="*/ 2697480 h 4328160"/>
              <a:gd name="connsiteX20" fmla="*/ 2002569 w 2692545"/>
              <a:gd name="connsiteY20" fmla="*/ 2735580 h 4328160"/>
              <a:gd name="connsiteX21" fmla="*/ 1964469 w 2692545"/>
              <a:gd name="connsiteY21" fmla="*/ 2727960 h 4328160"/>
              <a:gd name="connsiteX22" fmla="*/ 1933989 w 2692545"/>
              <a:gd name="connsiteY22" fmla="*/ 2682240 h 4328160"/>
              <a:gd name="connsiteX23" fmla="*/ 1865409 w 2692545"/>
              <a:gd name="connsiteY23" fmla="*/ 2674620 h 4328160"/>
              <a:gd name="connsiteX24" fmla="*/ 1728249 w 2692545"/>
              <a:gd name="connsiteY24" fmla="*/ 2697480 h 4328160"/>
              <a:gd name="connsiteX25" fmla="*/ 1682529 w 2692545"/>
              <a:gd name="connsiteY25" fmla="*/ 2689860 h 4328160"/>
              <a:gd name="connsiteX26" fmla="*/ 1659669 w 2692545"/>
              <a:gd name="connsiteY26" fmla="*/ 2606040 h 4328160"/>
              <a:gd name="connsiteX27" fmla="*/ 1621569 w 2692545"/>
              <a:gd name="connsiteY27" fmla="*/ 2567940 h 4328160"/>
              <a:gd name="connsiteX28" fmla="*/ 1537749 w 2692545"/>
              <a:gd name="connsiteY28" fmla="*/ 2560320 h 4328160"/>
              <a:gd name="connsiteX29" fmla="*/ 1522509 w 2692545"/>
              <a:gd name="connsiteY29" fmla="*/ 2537460 h 4328160"/>
              <a:gd name="connsiteX30" fmla="*/ 1507269 w 2692545"/>
              <a:gd name="connsiteY30" fmla="*/ 2423160 h 4328160"/>
              <a:gd name="connsiteX31" fmla="*/ 1492029 w 2692545"/>
              <a:gd name="connsiteY31" fmla="*/ 2354580 h 4328160"/>
              <a:gd name="connsiteX32" fmla="*/ 1476789 w 2692545"/>
              <a:gd name="connsiteY32" fmla="*/ 2331720 h 4328160"/>
              <a:gd name="connsiteX33" fmla="*/ 1446309 w 2692545"/>
              <a:gd name="connsiteY33" fmla="*/ 2263140 h 4328160"/>
              <a:gd name="connsiteX34" fmla="*/ 1423449 w 2692545"/>
              <a:gd name="connsiteY34" fmla="*/ 2240280 h 4328160"/>
              <a:gd name="connsiteX35" fmla="*/ 1408209 w 2692545"/>
              <a:gd name="connsiteY35" fmla="*/ 2194560 h 4328160"/>
              <a:gd name="connsiteX36" fmla="*/ 1392969 w 2692545"/>
              <a:gd name="connsiteY36" fmla="*/ 2171700 h 4328160"/>
              <a:gd name="connsiteX37" fmla="*/ 1377729 w 2692545"/>
              <a:gd name="connsiteY37" fmla="*/ 2133600 h 4328160"/>
              <a:gd name="connsiteX38" fmla="*/ 1332009 w 2692545"/>
              <a:gd name="connsiteY38" fmla="*/ 1897380 h 4328160"/>
              <a:gd name="connsiteX39" fmla="*/ 1309149 w 2692545"/>
              <a:gd name="connsiteY39" fmla="*/ 1882140 h 4328160"/>
              <a:gd name="connsiteX40" fmla="*/ 1271049 w 2692545"/>
              <a:gd name="connsiteY40" fmla="*/ 1874520 h 4328160"/>
              <a:gd name="connsiteX41" fmla="*/ 1194849 w 2692545"/>
              <a:gd name="connsiteY41" fmla="*/ 1836420 h 4328160"/>
              <a:gd name="connsiteX42" fmla="*/ 1103409 w 2692545"/>
              <a:gd name="connsiteY42" fmla="*/ 1859280 h 4328160"/>
              <a:gd name="connsiteX43" fmla="*/ 1042449 w 2692545"/>
              <a:gd name="connsiteY43" fmla="*/ 1889760 h 4328160"/>
              <a:gd name="connsiteX44" fmla="*/ 966249 w 2692545"/>
              <a:gd name="connsiteY44" fmla="*/ 1950720 h 4328160"/>
              <a:gd name="connsiteX45" fmla="*/ 905289 w 2692545"/>
              <a:gd name="connsiteY45" fmla="*/ 1920240 h 4328160"/>
              <a:gd name="connsiteX46" fmla="*/ 867189 w 2692545"/>
              <a:gd name="connsiteY46" fmla="*/ 1874520 h 4328160"/>
              <a:gd name="connsiteX47" fmla="*/ 829089 w 2692545"/>
              <a:gd name="connsiteY47" fmla="*/ 1805940 h 4328160"/>
              <a:gd name="connsiteX48" fmla="*/ 821469 w 2692545"/>
              <a:gd name="connsiteY48" fmla="*/ 1691640 h 4328160"/>
              <a:gd name="connsiteX49" fmla="*/ 813849 w 2692545"/>
              <a:gd name="connsiteY49" fmla="*/ 1668780 h 4328160"/>
              <a:gd name="connsiteX50" fmla="*/ 760509 w 2692545"/>
              <a:gd name="connsiteY50" fmla="*/ 1600200 h 4328160"/>
              <a:gd name="connsiteX51" fmla="*/ 722409 w 2692545"/>
              <a:gd name="connsiteY51" fmla="*/ 1577340 h 4328160"/>
              <a:gd name="connsiteX52" fmla="*/ 699549 w 2692545"/>
              <a:gd name="connsiteY52" fmla="*/ 1562100 h 4328160"/>
              <a:gd name="connsiteX53" fmla="*/ 737649 w 2692545"/>
              <a:gd name="connsiteY53" fmla="*/ 1493520 h 4328160"/>
              <a:gd name="connsiteX54" fmla="*/ 752889 w 2692545"/>
              <a:gd name="connsiteY54" fmla="*/ 1470660 h 4328160"/>
              <a:gd name="connsiteX55" fmla="*/ 775749 w 2692545"/>
              <a:gd name="connsiteY55" fmla="*/ 1455420 h 4328160"/>
              <a:gd name="connsiteX56" fmla="*/ 783369 w 2692545"/>
              <a:gd name="connsiteY56" fmla="*/ 1379220 h 4328160"/>
              <a:gd name="connsiteX57" fmla="*/ 821469 w 2692545"/>
              <a:gd name="connsiteY57" fmla="*/ 1356360 h 4328160"/>
              <a:gd name="connsiteX58" fmla="*/ 798609 w 2692545"/>
              <a:gd name="connsiteY58" fmla="*/ 1158240 h 4328160"/>
              <a:gd name="connsiteX59" fmla="*/ 775749 w 2692545"/>
              <a:gd name="connsiteY59" fmla="*/ 1127760 h 4328160"/>
              <a:gd name="connsiteX60" fmla="*/ 752889 w 2692545"/>
              <a:gd name="connsiteY60" fmla="*/ 1074420 h 4328160"/>
              <a:gd name="connsiteX61" fmla="*/ 745269 w 2692545"/>
              <a:gd name="connsiteY61" fmla="*/ 1043940 h 4328160"/>
              <a:gd name="connsiteX62" fmla="*/ 783369 w 2692545"/>
              <a:gd name="connsiteY62" fmla="*/ 1013460 h 4328160"/>
              <a:gd name="connsiteX63" fmla="*/ 813849 w 2692545"/>
              <a:gd name="connsiteY63" fmla="*/ 960120 h 4328160"/>
              <a:gd name="connsiteX64" fmla="*/ 821469 w 2692545"/>
              <a:gd name="connsiteY64" fmla="*/ 853440 h 4328160"/>
              <a:gd name="connsiteX65" fmla="*/ 851949 w 2692545"/>
              <a:gd name="connsiteY65" fmla="*/ 807720 h 4328160"/>
              <a:gd name="connsiteX66" fmla="*/ 859569 w 2692545"/>
              <a:gd name="connsiteY66" fmla="*/ 769620 h 4328160"/>
              <a:gd name="connsiteX67" fmla="*/ 874809 w 2692545"/>
              <a:gd name="connsiteY67" fmla="*/ 731520 h 4328160"/>
              <a:gd name="connsiteX68" fmla="*/ 859569 w 2692545"/>
              <a:gd name="connsiteY68" fmla="*/ 655320 h 4328160"/>
              <a:gd name="connsiteX69" fmla="*/ 836709 w 2692545"/>
              <a:gd name="connsiteY69" fmla="*/ 632460 h 4328160"/>
              <a:gd name="connsiteX70" fmla="*/ 813849 w 2692545"/>
              <a:gd name="connsiteY70" fmla="*/ 563880 h 4328160"/>
              <a:gd name="connsiteX71" fmla="*/ 783369 w 2692545"/>
              <a:gd name="connsiteY71" fmla="*/ 502920 h 4328160"/>
              <a:gd name="connsiteX72" fmla="*/ 768129 w 2692545"/>
              <a:gd name="connsiteY72" fmla="*/ 472440 h 4328160"/>
              <a:gd name="connsiteX73" fmla="*/ 745269 w 2692545"/>
              <a:gd name="connsiteY73" fmla="*/ 403860 h 4328160"/>
              <a:gd name="connsiteX74" fmla="*/ 722409 w 2692545"/>
              <a:gd name="connsiteY74" fmla="*/ 373380 h 4328160"/>
              <a:gd name="connsiteX75" fmla="*/ 730029 w 2692545"/>
              <a:gd name="connsiteY75" fmla="*/ 289560 h 4328160"/>
              <a:gd name="connsiteX76" fmla="*/ 737649 w 2692545"/>
              <a:gd name="connsiteY76" fmla="*/ 266700 h 4328160"/>
              <a:gd name="connsiteX77" fmla="*/ 707169 w 2692545"/>
              <a:gd name="connsiteY77" fmla="*/ 152400 h 4328160"/>
              <a:gd name="connsiteX78" fmla="*/ 699549 w 2692545"/>
              <a:gd name="connsiteY78" fmla="*/ 91440 h 4328160"/>
              <a:gd name="connsiteX79" fmla="*/ 691929 w 2692545"/>
              <a:gd name="connsiteY79" fmla="*/ 68580 h 4328160"/>
              <a:gd name="connsiteX80" fmla="*/ 676689 w 2692545"/>
              <a:gd name="connsiteY80" fmla="*/ 0 h 4328160"/>
              <a:gd name="connsiteX81" fmla="*/ 615729 w 2692545"/>
              <a:gd name="connsiteY81" fmla="*/ 7620 h 4328160"/>
              <a:gd name="connsiteX82" fmla="*/ 554769 w 2692545"/>
              <a:gd name="connsiteY82" fmla="*/ 30480 h 4328160"/>
              <a:gd name="connsiteX83" fmla="*/ 562389 w 2692545"/>
              <a:gd name="connsiteY83" fmla="*/ 137160 h 4328160"/>
              <a:gd name="connsiteX84" fmla="*/ 554769 w 2692545"/>
              <a:gd name="connsiteY84" fmla="*/ 236220 h 4328160"/>
              <a:gd name="connsiteX85" fmla="*/ 524289 w 2692545"/>
              <a:gd name="connsiteY85" fmla="*/ 304800 h 4328160"/>
              <a:gd name="connsiteX86" fmla="*/ 509049 w 2692545"/>
              <a:gd name="connsiteY86" fmla="*/ 335280 h 4328160"/>
              <a:gd name="connsiteX87" fmla="*/ 486189 w 2692545"/>
              <a:gd name="connsiteY87" fmla="*/ 373380 h 4328160"/>
              <a:gd name="connsiteX88" fmla="*/ 470949 w 2692545"/>
              <a:gd name="connsiteY88" fmla="*/ 396240 h 4328160"/>
              <a:gd name="connsiteX89" fmla="*/ 440469 w 2692545"/>
              <a:gd name="connsiteY89" fmla="*/ 403860 h 4328160"/>
              <a:gd name="connsiteX90" fmla="*/ 356649 w 2692545"/>
              <a:gd name="connsiteY90" fmla="*/ 388620 h 4328160"/>
              <a:gd name="connsiteX91" fmla="*/ 288069 w 2692545"/>
              <a:gd name="connsiteY91" fmla="*/ 464820 h 4328160"/>
              <a:gd name="connsiteX92" fmla="*/ 280449 w 2692545"/>
              <a:gd name="connsiteY92" fmla="*/ 487680 h 4328160"/>
              <a:gd name="connsiteX93" fmla="*/ 288069 w 2692545"/>
              <a:gd name="connsiteY93" fmla="*/ 518160 h 4328160"/>
              <a:gd name="connsiteX94" fmla="*/ 303309 w 2692545"/>
              <a:gd name="connsiteY94" fmla="*/ 548640 h 4328160"/>
              <a:gd name="connsiteX95" fmla="*/ 295689 w 2692545"/>
              <a:gd name="connsiteY95" fmla="*/ 609600 h 4328160"/>
              <a:gd name="connsiteX96" fmla="*/ 265209 w 2692545"/>
              <a:gd name="connsiteY96" fmla="*/ 662940 h 4328160"/>
              <a:gd name="connsiteX97" fmla="*/ 257589 w 2692545"/>
              <a:gd name="connsiteY97" fmla="*/ 685800 h 4328160"/>
              <a:gd name="connsiteX98" fmla="*/ 265209 w 2692545"/>
              <a:gd name="connsiteY98" fmla="*/ 815340 h 4328160"/>
              <a:gd name="connsiteX99" fmla="*/ 303309 w 2692545"/>
              <a:gd name="connsiteY99" fmla="*/ 830580 h 4328160"/>
              <a:gd name="connsiteX100" fmla="*/ 349029 w 2692545"/>
              <a:gd name="connsiteY100" fmla="*/ 861060 h 4328160"/>
              <a:gd name="connsiteX101" fmla="*/ 356649 w 2692545"/>
              <a:gd name="connsiteY101" fmla="*/ 883920 h 4328160"/>
              <a:gd name="connsiteX102" fmla="*/ 341409 w 2692545"/>
              <a:gd name="connsiteY102" fmla="*/ 952500 h 4328160"/>
              <a:gd name="connsiteX103" fmla="*/ 326169 w 2692545"/>
              <a:gd name="connsiteY103" fmla="*/ 1028700 h 4328160"/>
              <a:gd name="connsiteX104" fmla="*/ 303309 w 2692545"/>
              <a:gd name="connsiteY104" fmla="*/ 1043940 h 4328160"/>
              <a:gd name="connsiteX105" fmla="*/ 143289 w 2692545"/>
              <a:gd name="connsiteY105" fmla="*/ 1066800 h 4328160"/>
              <a:gd name="connsiteX106" fmla="*/ 150909 w 2692545"/>
              <a:gd name="connsiteY106" fmla="*/ 1181100 h 4328160"/>
              <a:gd name="connsiteX107" fmla="*/ 173769 w 2692545"/>
              <a:gd name="connsiteY107" fmla="*/ 1219200 h 4328160"/>
              <a:gd name="connsiteX108" fmla="*/ 219489 w 2692545"/>
              <a:gd name="connsiteY108" fmla="*/ 1257300 h 4328160"/>
              <a:gd name="connsiteX109" fmla="*/ 234729 w 2692545"/>
              <a:gd name="connsiteY109" fmla="*/ 1287780 h 4328160"/>
              <a:gd name="connsiteX110" fmla="*/ 227109 w 2692545"/>
              <a:gd name="connsiteY110" fmla="*/ 1318260 h 4328160"/>
              <a:gd name="connsiteX111" fmla="*/ 265209 w 2692545"/>
              <a:gd name="connsiteY111" fmla="*/ 1363980 h 4328160"/>
              <a:gd name="connsiteX112" fmla="*/ 288069 w 2692545"/>
              <a:gd name="connsiteY112" fmla="*/ 1402080 h 4328160"/>
              <a:gd name="connsiteX113" fmla="*/ 280449 w 2692545"/>
              <a:gd name="connsiteY113" fmla="*/ 1440180 h 4328160"/>
              <a:gd name="connsiteX114" fmla="*/ 242349 w 2692545"/>
              <a:gd name="connsiteY114" fmla="*/ 1569720 h 4328160"/>
              <a:gd name="connsiteX115" fmla="*/ 211869 w 2692545"/>
              <a:gd name="connsiteY115" fmla="*/ 1584960 h 4328160"/>
              <a:gd name="connsiteX116" fmla="*/ 189009 w 2692545"/>
              <a:gd name="connsiteY116" fmla="*/ 1592580 h 4328160"/>
              <a:gd name="connsiteX117" fmla="*/ 120429 w 2692545"/>
              <a:gd name="connsiteY117" fmla="*/ 1630680 h 4328160"/>
              <a:gd name="connsiteX118" fmla="*/ 97569 w 2692545"/>
              <a:gd name="connsiteY118" fmla="*/ 1653540 h 4328160"/>
              <a:gd name="connsiteX119" fmla="*/ 13749 w 2692545"/>
              <a:gd name="connsiteY119" fmla="*/ 1714500 h 4328160"/>
              <a:gd name="connsiteX120" fmla="*/ 13749 w 2692545"/>
              <a:gd name="connsiteY120" fmla="*/ 1889760 h 4328160"/>
              <a:gd name="connsiteX121" fmla="*/ 36609 w 2692545"/>
              <a:gd name="connsiteY121" fmla="*/ 1912620 h 4328160"/>
              <a:gd name="connsiteX122" fmla="*/ 67089 w 2692545"/>
              <a:gd name="connsiteY122" fmla="*/ 1950720 h 4328160"/>
              <a:gd name="connsiteX123" fmla="*/ 112809 w 2692545"/>
              <a:gd name="connsiteY123" fmla="*/ 1981200 h 4328160"/>
              <a:gd name="connsiteX124" fmla="*/ 173769 w 2692545"/>
              <a:gd name="connsiteY124" fmla="*/ 2011680 h 4328160"/>
              <a:gd name="connsiteX125" fmla="*/ 234729 w 2692545"/>
              <a:gd name="connsiteY125" fmla="*/ 2095500 h 4328160"/>
              <a:gd name="connsiteX126" fmla="*/ 272829 w 2692545"/>
              <a:gd name="connsiteY126" fmla="*/ 2156460 h 4328160"/>
              <a:gd name="connsiteX127" fmla="*/ 280449 w 2692545"/>
              <a:gd name="connsiteY127" fmla="*/ 2179320 h 4328160"/>
              <a:gd name="connsiteX128" fmla="*/ 318549 w 2692545"/>
              <a:gd name="connsiteY128" fmla="*/ 2255520 h 4328160"/>
              <a:gd name="connsiteX129" fmla="*/ 493809 w 2692545"/>
              <a:gd name="connsiteY129" fmla="*/ 2270760 h 4328160"/>
              <a:gd name="connsiteX130" fmla="*/ 562389 w 2692545"/>
              <a:gd name="connsiteY130" fmla="*/ 2354580 h 4328160"/>
              <a:gd name="connsiteX131" fmla="*/ 531909 w 2692545"/>
              <a:gd name="connsiteY131" fmla="*/ 2430780 h 4328160"/>
              <a:gd name="connsiteX132" fmla="*/ 509049 w 2692545"/>
              <a:gd name="connsiteY132" fmla="*/ 2438400 h 4328160"/>
              <a:gd name="connsiteX133" fmla="*/ 486189 w 2692545"/>
              <a:gd name="connsiteY133" fmla="*/ 2461260 h 4328160"/>
              <a:gd name="connsiteX134" fmla="*/ 478569 w 2692545"/>
              <a:gd name="connsiteY134" fmla="*/ 2506980 h 4328160"/>
              <a:gd name="connsiteX135" fmla="*/ 509049 w 2692545"/>
              <a:gd name="connsiteY135" fmla="*/ 2621280 h 4328160"/>
              <a:gd name="connsiteX136" fmla="*/ 531909 w 2692545"/>
              <a:gd name="connsiteY136" fmla="*/ 2644140 h 4328160"/>
              <a:gd name="connsiteX137" fmla="*/ 539529 w 2692545"/>
              <a:gd name="connsiteY137" fmla="*/ 2674620 h 4328160"/>
              <a:gd name="connsiteX138" fmla="*/ 570009 w 2692545"/>
              <a:gd name="connsiteY138" fmla="*/ 2659380 h 4328160"/>
              <a:gd name="connsiteX139" fmla="*/ 592869 w 2692545"/>
              <a:gd name="connsiteY139" fmla="*/ 2636520 h 4328160"/>
              <a:gd name="connsiteX140" fmla="*/ 646209 w 2692545"/>
              <a:gd name="connsiteY140" fmla="*/ 2606040 h 4328160"/>
              <a:gd name="connsiteX141" fmla="*/ 684309 w 2692545"/>
              <a:gd name="connsiteY141" fmla="*/ 2613660 h 4328160"/>
              <a:gd name="connsiteX142" fmla="*/ 699549 w 2692545"/>
              <a:gd name="connsiteY142" fmla="*/ 2636520 h 4328160"/>
              <a:gd name="connsiteX143" fmla="*/ 722409 w 2692545"/>
              <a:gd name="connsiteY143" fmla="*/ 2659380 h 4328160"/>
              <a:gd name="connsiteX144" fmla="*/ 730029 w 2692545"/>
              <a:gd name="connsiteY144" fmla="*/ 2682240 h 4328160"/>
              <a:gd name="connsiteX145" fmla="*/ 707169 w 2692545"/>
              <a:gd name="connsiteY145" fmla="*/ 2766060 h 4328160"/>
              <a:gd name="connsiteX146" fmla="*/ 623349 w 2692545"/>
              <a:gd name="connsiteY146" fmla="*/ 2842260 h 4328160"/>
              <a:gd name="connsiteX147" fmla="*/ 600489 w 2692545"/>
              <a:gd name="connsiteY147" fmla="*/ 2887980 h 4328160"/>
              <a:gd name="connsiteX148" fmla="*/ 531909 w 2692545"/>
              <a:gd name="connsiteY148" fmla="*/ 2933700 h 4328160"/>
              <a:gd name="connsiteX149" fmla="*/ 516669 w 2692545"/>
              <a:gd name="connsiteY149" fmla="*/ 2956560 h 4328160"/>
              <a:gd name="connsiteX150" fmla="*/ 547149 w 2692545"/>
              <a:gd name="connsiteY150" fmla="*/ 3055620 h 4328160"/>
              <a:gd name="connsiteX151" fmla="*/ 570009 w 2692545"/>
              <a:gd name="connsiteY151" fmla="*/ 3177540 h 4328160"/>
              <a:gd name="connsiteX152" fmla="*/ 608109 w 2692545"/>
              <a:gd name="connsiteY152" fmla="*/ 3276600 h 4328160"/>
              <a:gd name="connsiteX153" fmla="*/ 608109 w 2692545"/>
              <a:gd name="connsiteY153" fmla="*/ 3429000 h 4328160"/>
              <a:gd name="connsiteX154" fmla="*/ 570009 w 2692545"/>
              <a:gd name="connsiteY154" fmla="*/ 3467100 h 4328160"/>
              <a:gd name="connsiteX155" fmla="*/ 562389 w 2692545"/>
              <a:gd name="connsiteY155" fmla="*/ 3497580 h 4328160"/>
              <a:gd name="connsiteX156" fmla="*/ 547149 w 2692545"/>
              <a:gd name="connsiteY156" fmla="*/ 3528060 h 4328160"/>
              <a:gd name="connsiteX157" fmla="*/ 554769 w 2692545"/>
              <a:gd name="connsiteY157" fmla="*/ 3680460 h 4328160"/>
              <a:gd name="connsiteX158" fmla="*/ 608109 w 2692545"/>
              <a:gd name="connsiteY158" fmla="*/ 3672840 h 4328160"/>
              <a:gd name="connsiteX159" fmla="*/ 630969 w 2692545"/>
              <a:gd name="connsiteY159" fmla="*/ 3665220 h 4328160"/>
              <a:gd name="connsiteX160" fmla="*/ 676689 w 2692545"/>
              <a:gd name="connsiteY160" fmla="*/ 3688080 h 4328160"/>
              <a:gd name="connsiteX161" fmla="*/ 707169 w 2692545"/>
              <a:gd name="connsiteY161" fmla="*/ 3718560 h 4328160"/>
              <a:gd name="connsiteX162" fmla="*/ 836709 w 2692545"/>
              <a:gd name="connsiteY162" fmla="*/ 3741420 h 4328160"/>
              <a:gd name="connsiteX163" fmla="*/ 851949 w 2692545"/>
              <a:gd name="connsiteY163" fmla="*/ 3771900 h 4328160"/>
              <a:gd name="connsiteX164" fmla="*/ 874809 w 2692545"/>
              <a:gd name="connsiteY164" fmla="*/ 3787140 h 4328160"/>
              <a:gd name="connsiteX165" fmla="*/ 897669 w 2692545"/>
              <a:gd name="connsiteY165" fmla="*/ 3810000 h 4328160"/>
              <a:gd name="connsiteX166" fmla="*/ 905289 w 2692545"/>
              <a:gd name="connsiteY166" fmla="*/ 3840480 h 4328160"/>
              <a:gd name="connsiteX167" fmla="*/ 920529 w 2692545"/>
              <a:gd name="connsiteY167" fmla="*/ 3863340 h 4328160"/>
              <a:gd name="connsiteX168" fmla="*/ 943389 w 2692545"/>
              <a:gd name="connsiteY168" fmla="*/ 3901440 h 4328160"/>
              <a:gd name="connsiteX169" fmla="*/ 996729 w 2692545"/>
              <a:gd name="connsiteY169" fmla="*/ 3947160 h 4328160"/>
              <a:gd name="connsiteX170" fmla="*/ 1011969 w 2692545"/>
              <a:gd name="connsiteY170" fmla="*/ 3970020 h 4328160"/>
              <a:gd name="connsiteX171" fmla="*/ 1034829 w 2692545"/>
              <a:gd name="connsiteY171" fmla="*/ 4008120 h 4328160"/>
              <a:gd name="connsiteX172" fmla="*/ 1065309 w 2692545"/>
              <a:gd name="connsiteY172" fmla="*/ 4084320 h 4328160"/>
              <a:gd name="connsiteX173" fmla="*/ 1072929 w 2692545"/>
              <a:gd name="connsiteY173" fmla="*/ 4107180 h 4328160"/>
              <a:gd name="connsiteX174" fmla="*/ 1149129 w 2692545"/>
              <a:gd name="connsiteY174" fmla="*/ 4137660 h 4328160"/>
              <a:gd name="connsiteX175" fmla="*/ 1202469 w 2692545"/>
              <a:gd name="connsiteY175" fmla="*/ 4213860 h 4328160"/>
              <a:gd name="connsiteX176" fmla="*/ 1263429 w 2692545"/>
              <a:gd name="connsiteY176" fmla="*/ 4221480 h 4328160"/>
              <a:gd name="connsiteX177" fmla="*/ 1271049 w 2692545"/>
              <a:gd name="connsiteY177" fmla="*/ 4274820 h 4328160"/>
              <a:gd name="connsiteX178" fmla="*/ 1316769 w 2692545"/>
              <a:gd name="connsiteY178" fmla="*/ 4328160 h 4328160"/>
              <a:gd name="connsiteX179" fmla="*/ 1354869 w 2692545"/>
              <a:gd name="connsiteY179" fmla="*/ 4229100 h 4328160"/>
              <a:gd name="connsiteX180" fmla="*/ 1415829 w 2692545"/>
              <a:gd name="connsiteY180" fmla="*/ 4198620 h 4328160"/>
              <a:gd name="connsiteX181" fmla="*/ 1469169 w 2692545"/>
              <a:gd name="connsiteY181" fmla="*/ 4183380 h 4328160"/>
              <a:gd name="connsiteX182" fmla="*/ 1507269 w 2692545"/>
              <a:gd name="connsiteY182" fmla="*/ 4160520 h 4328160"/>
              <a:gd name="connsiteX183" fmla="*/ 1552989 w 2692545"/>
              <a:gd name="connsiteY183" fmla="*/ 4130040 h 4328160"/>
              <a:gd name="connsiteX184" fmla="*/ 1583469 w 2692545"/>
              <a:gd name="connsiteY184" fmla="*/ 4122420 h 4328160"/>
              <a:gd name="connsiteX185" fmla="*/ 1644429 w 2692545"/>
              <a:gd name="connsiteY185" fmla="*/ 4061460 h 4328160"/>
              <a:gd name="connsiteX186" fmla="*/ 1674909 w 2692545"/>
              <a:gd name="connsiteY186" fmla="*/ 4038600 h 4328160"/>
              <a:gd name="connsiteX187" fmla="*/ 1827309 w 2692545"/>
              <a:gd name="connsiteY187" fmla="*/ 4000500 h 4328160"/>
              <a:gd name="connsiteX188" fmla="*/ 1857789 w 2692545"/>
              <a:gd name="connsiteY188" fmla="*/ 3985260 h 4328160"/>
              <a:gd name="connsiteX189" fmla="*/ 1903509 w 2692545"/>
              <a:gd name="connsiteY189" fmla="*/ 3970020 h 4328160"/>
              <a:gd name="connsiteX190" fmla="*/ 1926369 w 2692545"/>
              <a:gd name="connsiteY190" fmla="*/ 3954780 h 4328160"/>
              <a:gd name="connsiteX191" fmla="*/ 1987329 w 2692545"/>
              <a:gd name="connsiteY191" fmla="*/ 3909060 h 4328160"/>
              <a:gd name="connsiteX192" fmla="*/ 2048289 w 2692545"/>
              <a:gd name="connsiteY192" fmla="*/ 3870960 h 4328160"/>
              <a:gd name="connsiteX193" fmla="*/ 2078769 w 2692545"/>
              <a:gd name="connsiteY193" fmla="*/ 3855720 h 4328160"/>
              <a:gd name="connsiteX194" fmla="*/ 2132109 w 2692545"/>
              <a:gd name="connsiteY194" fmla="*/ 3817620 h 4328160"/>
              <a:gd name="connsiteX195" fmla="*/ 2162589 w 2692545"/>
              <a:gd name="connsiteY195" fmla="*/ 3787140 h 4328160"/>
              <a:gd name="connsiteX196" fmla="*/ 2200689 w 2692545"/>
              <a:gd name="connsiteY196" fmla="*/ 3688080 h 4328160"/>
              <a:gd name="connsiteX197" fmla="*/ 2162589 w 2692545"/>
              <a:gd name="connsiteY197" fmla="*/ 3604260 h 4328160"/>
              <a:gd name="connsiteX198" fmla="*/ 2139729 w 2692545"/>
              <a:gd name="connsiteY198" fmla="*/ 3596640 h 4328160"/>
              <a:gd name="connsiteX199" fmla="*/ 2124489 w 2692545"/>
              <a:gd name="connsiteY199" fmla="*/ 3680460 h 4328160"/>
              <a:gd name="connsiteX200" fmla="*/ 2109249 w 2692545"/>
              <a:gd name="connsiteY200" fmla="*/ 3657600 h 4328160"/>
              <a:gd name="connsiteX201" fmla="*/ 2048289 w 2692545"/>
              <a:gd name="connsiteY201" fmla="*/ 3665220 h 4328160"/>
              <a:gd name="connsiteX202" fmla="*/ 2055909 w 2692545"/>
              <a:gd name="connsiteY202" fmla="*/ 3703320 h 4328160"/>
              <a:gd name="connsiteX203" fmla="*/ 2078769 w 2692545"/>
              <a:gd name="connsiteY203" fmla="*/ 3718560 h 4328160"/>
              <a:gd name="connsiteX204" fmla="*/ 2094009 w 2692545"/>
              <a:gd name="connsiteY204" fmla="*/ 3749040 h 4328160"/>
              <a:gd name="connsiteX205" fmla="*/ 2086389 w 2692545"/>
              <a:gd name="connsiteY205" fmla="*/ 3794760 h 4328160"/>
              <a:gd name="connsiteX206" fmla="*/ 2010189 w 2692545"/>
              <a:gd name="connsiteY206" fmla="*/ 3749040 h 4328160"/>
              <a:gd name="connsiteX207" fmla="*/ 1994949 w 2692545"/>
              <a:gd name="connsiteY207" fmla="*/ 3649980 h 4328160"/>
              <a:gd name="connsiteX208" fmla="*/ 1972089 w 2692545"/>
              <a:gd name="connsiteY208" fmla="*/ 3627120 h 4328160"/>
              <a:gd name="connsiteX209" fmla="*/ 1979709 w 2692545"/>
              <a:gd name="connsiteY209" fmla="*/ 3581400 h 4328160"/>
              <a:gd name="connsiteX210" fmla="*/ 2025429 w 2692545"/>
              <a:gd name="connsiteY210" fmla="*/ 3573780 h 4328160"/>
              <a:gd name="connsiteX211" fmla="*/ 2033049 w 2692545"/>
              <a:gd name="connsiteY211" fmla="*/ 3520440 h 4328160"/>
              <a:gd name="connsiteX212" fmla="*/ 2063529 w 2692545"/>
              <a:gd name="connsiteY212" fmla="*/ 3528060 h 4328160"/>
              <a:gd name="connsiteX213" fmla="*/ 2094009 w 2692545"/>
              <a:gd name="connsiteY213" fmla="*/ 3489960 h 4328160"/>
              <a:gd name="connsiteX214" fmla="*/ 2124489 w 2692545"/>
              <a:gd name="connsiteY214" fmla="*/ 3459480 h 4328160"/>
              <a:gd name="connsiteX215" fmla="*/ 2139729 w 2692545"/>
              <a:gd name="connsiteY215" fmla="*/ 3436620 h 4328160"/>
              <a:gd name="connsiteX216" fmla="*/ 2170209 w 2692545"/>
              <a:gd name="connsiteY216" fmla="*/ 3413760 h 4328160"/>
              <a:gd name="connsiteX217" fmla="*/ 2238789 w 2692545"/>
              <a:gd name="connsiteY217" fmla="*/ 3322320 h 4328160"/>
              <a:gd name="connsiteX218" fmla="*/ 2246409 w 2692545"/>
              <a:gd name="connsiteY218" fmla="*/ 3291840 h 4328160"/>
              <a:gd name="connsiteX219" fmla="*/ 2269269 w 2692545"/>
              <a:gd name="connsiteY219" fmla="*/ 3230880 h 4328160"/>
              <a:gd name="connsiteX220" fmla="*/ 2276889 w 2692545"/>
              <a:gd name="connsiteY220" fmla="*/ 3185160 h 4328160"/>
              <a:gd name="connsiteX221" fmla="*/ 2299749 w 2692545"/>
              <a:gd name="connsiteY221" fmla="*/ 3139440 h 4328160"/>
              <a:gd name="connsiteX222" fmla="*/ 2314989 w 2692545"/>
              <a:gd name="connsiteY222" fmla="*/ 3101340 h 4328160"/>
              <a:gd name="connsiteX223" fmla="*/ 2353089 w 2692545"/>
              <a:gd name="connsiteY223" fmla="*/ 3086100 h 4328160"/>
              <a:gd name="connsiteX224" fmla="*/ 2375949 w 2692545"/>
              <a:gd name="connsiteY224" fmla="*/ 3070860 h 4328160"/>
              <a:gd name="connsiteX225" fmla="*/ 2497869 w 2692545"/>
              <a:gd name="connsiteY225" fmla="*/ 3048000 h 4328160"/>
              <a:gd name="connsiteX226" fmla="*/ 2581689 w 2692545"/>
              <a:gd name="connsiteY226" fmla="*/ 3032760 h 4328160"/>
              <a:gd name="connsiteX227" fmla="*/ 2685987 w 2692545"/>
              <a:gd name="connsiteY227" fmla="*/ 3028474 h 4328160"/>
              <a:gd name="connsiteX0" fmla="*/ 2685987 w 2692545"/>
              <a:gd name="connsiteY0" fmla="*/ 3028474 h 4328160"/>
              <a:gd name="connsiteX1" fmla="*/ 2680749 w 2692545"/>
              <a:gd name="connsiteY1" fmla="*/ 3002280 h 4328160"/>
              <a:gd name="connsiteX2" fmla="*/ 2673129 w 2692545"/>
              <a:gd name="connsiteY2" fmla="*/ 2948940 h 4328160"/>
              <a:gd name="connsiteX3" fmla="*/ 2631219 w 2692545"/>
              <a:gd name="connsiteY3" fmla="*/ 2940844 h 4328160"/>
              <a:gd name="connsiteX4" fmla="*/ 2567878 w 2692545"/>
              <a:gd name="connsiteY4" fmla="*/ 2940367 h 4328160"/>
              <a:gd name="connsiteX5" fmla="*/ 2526921 w 2692545"/>
              <a:gd name="connsiteY5" fmla="*/ 2882742 h 4328160"/>
              <a:gd name="connsiteX6" fmla="*/ 2466913 w 2692545"/>
              <a:gd name="connsiteY6" fmla="*/ 2869882 h 4328160"/>
              <a:gd name="connsiteX7" fmla="*/ 2383569 w 2692545"/>
              <a:gd name="connsiteY7" fmla="*/ 2849880 h 4328160"/>
              <a:gd name="connsiteX8" fmla="*/ 2353089 w 2692545"/>
              <a:gd name="connsiteY8" fmla="*/ 2834640 h 4328160"/>
              <a:gd name="connsiteX9" fmla="*/ 2307369 w 2692545"/>
              <a:gd name="connsiteY9" fmla="*/ 2796540 h 4328160"/>
              <a:gd name="connsiteX10" fmla="*/ 2276889 w 2692545"/>
              <a:gd name="connsiteY10" fmla="*/ 2819400 h 4328160"/>
              <a:gd name="connsiteX11" fmla="*/ 2261649 w 2692545"/>
              <a:gd name="connsiteY11" fmla="*/ 2842260 h 4328160"/>
              <a:gd name="connsiteX12" fmla="*/ 2231169 w 2692545"/>
              <a:gd name="connsiteY12" fmla="*/ 2849880 h 4328160"/>
              <a:gd name="connsiteX13" fmla="*/ 2193069 w 2692545"/>
              <a:gd name="connsiteY13" fmla="*/ 2834640 h 4328160"/>
              <a:gd name="connsiteX14" fmla="*/ 2162589 w 2692545"/>
              <a:gd name="connsiteY14" fmla="*/ 2712720 h 4328160"/>
              <a:gd name="connsiteX15" fmla="*/ 2116869 w 2692545"/>
              <a:gd name="connsiteY15" fmla="*/ 2644140 h 4328160"/>
              <a:gd name="connsiteX16" fmla="*/ 2109249 w 2692545"/>
              <a:gd name="connsiteY16" fmla="*/ 2598420 h 4328160"/>
              <a:gd name="connsiteX17" fmla="*/ 2086389 w 2692545"/>
              <a:gd name="connsiteY17" fmla="*/ 2628900 h 4328160"/>
              <a:gd name="connsiteX18" fmla="*/ 2055909 w 2692545"/>
              <a:gd name="connsiteY18" fmla="*/ 2674620 h 4328160"/>
              <a:gd name="connsiteX19" fmla="*/ 2048289 w 2692545"/>
              <a:gd name="connsiteY19" fmla="*/ 2697480 h 4328160"/>
              <a:gd name="connsiteX20" fmla="*/ 2002569 w 2692545"/>
              <a:gd name="connsiteY20" fmla="*/ 2735580 h 4328160"/>
              <a:gd name="connsiteX21" fmla="*/ 1964469 w 2692545"/>
              <a:gd name="connsiteY21" fmla="*/ 2727960 h 4328160"/>
              <a:gd name="connsiteX22" fmla="*/ 1933989 w 2692545"/>
              <a:gd name="connsiteY22" fmla="*/ 2682240 h 4328160"/>
              <a:gd name="connsiteX23" fmla="*/ 1865409 w 2692545"/>
              <a:gd name="connsiteY23" fmla="*/ 2674620 h 4328160"/>
              <a:gd name="connsiteX24" fmla="*/ 1728249 w 2692545"/>
              <a:gd name="connsiteY24" fmla="*/ 2697480 h 4328160"/>
              <a:gd name="connsiteX25" fmla="*/ 1682529 w 2692545"/>
              <a:gd name="connsiteY25" fmla="*/ 2689860 h 4328160"/>
              <a:gd name="connsiteX26" fmla="*/ 1659669 w 2692545"/>
              <a:gd name="connsiteY26" fmla="*/ 2606040 h 4328160"/>
              <a:gd name="connsiteX27" fmla="*/ 1621569 w 2692545"/>
              <a:gd name="connsiteY27" fmla="*/ 2567940 h 4328160"/>
              <a:gd name="connsiteX28" fmla="*/ 1537749 w 2692545"/>
              <a:gd name="connsiteY28" fmla="*/ 2560320 h 4328160"/>
              <a:gd name="connsiteX29" fmla="*/ 1522509 w 2692545"/>
              <a:gd name="connsiteY29" fmla="*/ 2537460 h 4328160"/>
              <a:gd name="connsiteX30" fmla="*/ 1507269 w 2692545"/>
              <a:gd name="connsiteY30" fmla="*/ 2423160 h 4328160"/>
              <a:gd name="connsiteX31" fmla="*/ 1492029 w 2692545"/>
              <a:gd name="connsiteY31" fmla="*/ 2354580 h 4328160"/>
              <a:gd name="connsiteX32" fmla="*/ 1476789 w 2692545"/>
              <a:gd name="connsiteY32" fmla="*/ 2331720 h 4328160"/>
              <a:gd name="connsiteX33" fmla="*/ 1446309 w 2692545"/>
              <a:gd name="connsiteY33" fmla="*/ 2263140 h 4328160"/>
              <a:gd name="connsiteX34" fmla="*/ 1423449 w 2692545"/>
              <a:gd name="connsiteY34" fmla="*/ 2240280 h 4328160"/>
              <a:gd name="connsiteX35" fmla="*/ 1408209 w 2692545"/>
              <a:gd name="connsiteY35" fmla="*/ 2194560 h 4328160"/>
              <a:gd name="connsiteX36" fmla="*/ 1392969 w 2692545"/>
              <a:gd name="connsiteY36" fmla="*/ 2171700 h 4328160"/>
              <a:gd name="connsiteX37" fmla="*/ 1377729 w 2692545"/>
              <a:gd name="connsiteY37" fmla="*/ 2133600 h 4328160"/>
              <a:gd name="connsiteX38" fmla="*/ 1332009 w 2692545"/>
              <a:gd name="connsiteY38" fmla="*/ 1897380 h 4328160"/>
              <a:gd name="connsiteX39" fmla="*/ 1309149 w 2692545"/>
              <a:gd name="connsiteY39" fmla="*/ 1882140 h 4328160"/>
              <a:gd name="connsiteX40" fmla="*/ 1271049 w 2692545"/>
              <a:gd name="connsiteY40" fmla="*/ 1874520 h 4328160"/>
              <a:gd name="connsiteX41" fmla="*/ 1194849 w 2692545"/>
              <a:gd name="connsiteY41" fmla="*/ 1836420 h 4328160"/>
              <a:gd name="connsiteX42" fmla="*/ 1103409 w 2692545"/>
              <a:gd name="connsiteY42" fmla="*/ 1859280 h 4328160"/>
              <a:gd name="connsiteX43" fmla="*/ 1042449 w 2692545"/>
              <a:gd name="connsiteY43" fmla="*/ 1889760 h 4328160"/>
              <a:gd name="connsiteX44" fmla="*/ 966249 w 2692545"/>
              <a:gd name="connsiteY44" fmla="*/ 1950720 h 4328160"/>
              <a:gd name="connsiteX45" fmla="*/ 905289 w 2692545"/>
              <a:gd name="connsiteY45" fmla="*/ 1920240 h 4328160"/>
              <a:gd name="connsiteX46" fmla="*/ 867189 w 2692545"/>
              <a:gd name="connsiteY46" fmla="*/ 1874520 h 4328160"/>
              <a:gd name="connsiteX47" fmla="*/ 829089 w 2692545"/>
              <a:gd name="connsiteY47" fmla="*/ 1805940 h 4328160"/>
              <a:gd name="connsiteX48" fmla="*/ 821469 w 2692545"/>
              <a:gd name="connsiteY48" fmla="*/ 1691640 h 4328160"/>
              <a:gd name="connsiteX49" fmla="*/ 813849 w 2692545"/>
              <a:gd name="connsiteY49" fmla="*/ 1668780 h 4328160"/>
              <a:gd name="connsiteX50" fmla="*/ 760509 w 2692545"/>
              <a:gd name="connsiteY50" fmla="*/ 1600200 h 4328160"/>
              <a:gd name="connsiteX51" fmla="*/ 722409 w 2692545"/>
              <a:gd name="connsiteY51" fmla="*/ 1577340 h 4328160"/>
              <a:gd name="connsiteX52" fmla="*/ 699549 w 2692545"/>
              <a:gd name="connsiteY52" fmla="*/ 1562100 h 4328160"/>
              <a:gd name="connsiteX53" fmla="*/ 737649 w 2692545"/>
              <a:gd name="connsiteY53" fmla="*/ 1493520 h 4328160"/>
              <a:gd name="connsiteX54" fmla="*/ 752889 w 2692545"/>
              <a:gd name="connsiteY54" fmla="*/ 1470660 h 4328160"/>
              <a:gd name="connsiteX55" fmla="*/ 775749 w 2692545"/>
              <a:gd name="connsiteY55" fmla="*/ 1455420 h 4328160"/>
              <a:gd name="connsiteX56" fmla="*/ 783369 w 2692545"/>
              <a:gd name="connsiteY56" fmla="*/ 1379220 h 4328160"/>
              <a:gd name="connsiteX57" fmla="*/ 821469 w 2692545"/>
              <a:gd name="connsiteY57" fmla="*/ 1356360 h 4328160"/>
              <a:gd name="connsiteX58" fmla="*/ 798609 w 2692545"/>
              <a:gd name="connsiteY58" fmla="*/ 1158240 h 4328160"/>
              <a:gd name="connsiteX59" fmla="*/ 775749 w 2692545"/>
              <a:gd name="connsiteY59" fmla="*/ 1127760 h 4328160"/>
              <a:gd name="connsiteX60" fmla="*/ 752889 w 2692545"/>
              <a:gd name="connsiteY60" fmla="*/ 1074420 h 4328160"/>
              <a:gd name="connsiteX61" fmla="*/ 745269 w 2692545"/>
              <a:gd name="connsiteY61" fmla="*/ 1043940 h 4328160"/>
              <a:gd name="connsiteX62" fmla="*/ 783369 w 2692545"/>
              <a:gd name="connsiteY62" fmla="*/ 1013460 h 4328160"/>
              <a:gd name="connsiteX63" fmla="*/ 813849 w 2692545"/>
              <a:gd name="connsiteY63" fmla="*/ 960120 h 4328160"/>
              <a:gd name="connsiteX64" fmla="*/ 821469 w 2692545"/>
              <a:gd name="connsiteY64" fmla="*/ 853440 h 4328160"/>
              <a:gd name="connsiteX65" fmla="*/ 851949 w 2692545"/>
              <a:gd name="connsiteY65" fmla="*/ 807720 h 4328160"/>
              <a:gd name="connsiteX66" fmla="*/ 859569 w 2692545"/>
              <a:gd name="connsiteY66" fmla="*/ 769620 h 4328160"/>
              <a:gd name="connsiteX67" fmla="*/ 874809 w 2692545"/>
              <a:gd name="connsiteY67" fmla="*/ 731520 h 4328160"/>
              <a:gd name="connsiteX68" fmla="*/ 859569 w 2692545"/>
              <a:gd name="connsiteY68" fmla="*/ 655320 h 4328160"/>
              <a:gd name="connsiteX69" fmla="*/ 836709 w 2692545"/>
              <a:gd name="connsiteY69" fmla="*/ 632460 h 4328160"/>
              <a:gd name="connsiteX70" fmla="*/ 813849 w 2692545"/>
              <a:gd name="connsiteY70" fmla="*/ 563880 h 4328160"/>
              <a:gd name="connsiteX71" fmla="*/ 783369 w 2692545"/>
              <a:gd name="connsiteY71" fmla="*/ 502920 h 4328160"/>
              <a:gd name="connsiteX72" fmla="*/ 768129 w 2692545"/>
              <a:gd name="connsiteY72" fmla="*/ 472440 h 4328160"/>
              <a:gd name="connsiteX73" fmla="*/ 745269 w 2692545"/>
              <a:gd name="connsiteY73" fmla="*/ 403860 h 4328160"/>
              <a:gd name="connsiteX74" fmla="*/ 722409 w 2692545"/>
              <a:gd name="connsiteY74" fmla="*/ 373380 h 4328160"/>
              <a:gd name="connsiteX75" fmla="*/ 730029 w 2692545"/>
              <a:gd name="connsiteY75" fmla="*/ 289560 h 4328160"/>
              <a:gd name="connsiteX76" fmla="*/ 737649 w 2692545"/>
              <a:gd name="connsiteY76" fmla="*/ 266700 h 4328160"/>
              <a:gd name="connsiteX77" fmla="*/ 707169 w 2692545"/>
              <a:gd name="connsiteY77" fmla="*/ 152400 h 4328160"/>
              <a:gd name="connsiteX78" fmla="*/ 699549 w 2692545"/>
              <a:gd name="connsiteY78" fmla="*/ 91440 h 4328160"/>
              <a:gd name="connsiteX79" fmla="*/ 691929 w 2692545"/>
              <a:gd name="connsiteY79" fmla="*/ 68580 h 4328160"/>
              <a:gd name="connsiteX80" fmla="*/ 676689 w 2692545"/>
              <a:gd name="connsiteY80" fmla="*/ 0 h 4328160"/>
              <a:gd name="connsiteX81" fmla="*/ 615729 w 2692545"/>
              <a:gd name="connsiteY81" fmla="*/ 7620 h 4328160"/>
              <a:gd name="connsiteX82" fmla="*/ 554769 w 2692545"/>
              <a:gd name="connsiteY82" fmla="*/ 30480 h 4328160"/>
              <a:gd name="connsiteX83" fmla="*/ 562389 w 2692545"/>
              <a:gd name="connsiteY83" fmla="*/ 137160 h 4328160"/>
              <a:gd name="connsiteX84" fmla="*/ 554769 w 2692545"/>
              <a:gd name="connsiteY84" fmla="*/ 236220 h 4328160"/>
              <a:gd name="connsiteX85" fmla="*/ 524289 w 2692545"/>
              <a:gd name="connsiteY85" fmla="*/ 304800 h 4328160"/>
              <a:gd name="connsiteX86" fmla="*/ 509049 w 2692545"/>
              <a:gd name="connsiteY86" fmla="*/ 335280 h 4328160"/>
              <a:gd name="connsiteX87" fmla="*/ 486189 w 2692545"/>
              <a:gd name="connsiteY87" fmla="*/ 373380 h 4328160"/>
              <a:gd name="connsiteX88" fmla="*/ 470949 w 2692545"/>
              <a:gd name="connsiteY88" fmla="*/ 396240 h 4328160"/>
              <a:gd name="connsiteX89" fmla="*/ 440469 w 2692545"/>
              <a:gd name="connsiteY89" fmla="*/ 403860 h 4328160"/>
              <a:gd name="connsiteX90" fmla="*/ 356649 w 2692545"/>
              <a:gd name="connsiteY90" fmla="*/ 388620 h 4328160"/>
              <a:gd name="connsiteX91" fmla="*/ 288069 w 2692545"/>
              <a:gd name="connsiteY91" fmla="*/ 464820 h 4328160"/>
              <a:gd name="connsiteX92" fmla="*/ 280449 w 2692545"/>
              <a:gd name="connsiteY92" fmla="*/ 487680 h 4328160"/>
              <a:gd name="connsiteX93" fmla="*/ 288069 w 2692545"/>
              <a:gd name="connsiteY93" fmla="*/ 518160 h 4328160"/>
              <a:gd name="connsiteX94" fmla="*/ 303309 w 2692545"/>
              <a:gd name="connsiteY94" fmla="*/ 548640 h 4328160"/>
              <a:gd name="connsiteX95" fmla="*/ 295689 w 2692545"/>
              <a:gd name="connsiteY95" fmla="*/ 609600 h 4328160"/>
              <a:gd name="connsiteX96" fmla="*/ 265209 w 2692545"/>
              <a:gd name="connsiteY96" fmla="*/ 662940 h 4328160"/>
              <a:gd name="connsiteX97" fmla="*/ 257589 w 2692545"/>
              <a:gd name="connsiteY97" fmla="*/ 685800 h 4328160"/>
              <a:gd name="connsiteX98" fmla="*/ 265209 w 2692545"/>
              <a:gd name="connsiteY98" fmla="*/ 815340 h 4328160"/>
              <a:gd name="connsiteX99" fmla="*/ 303309 w 2692545"/>
              <a:gd name="connsiteY99" fmla="*/ 830580 h 4328160"/>
              <a:gd name="connsiteX100" fmla="*/ 349029 w 2692545"/>
              <a:gd name="connsiteY100" fmla="*/ 861060 h 4328160"/>
              <a:gd name="connsiteX101" fmla="*/ 356649 w 2692545"/>
              <a:gd name="connsiteY101" fmla="*/ 883920 h 4328160"/>
              <a:gd name="connsiteX102" fmla="*/ 341409 w 2692545"/>
              <a:gd name="connsiteY102" fmla="*/ 952500 h 4328160"/>
              <a:gd name="connsiteX103" fmla="*/ 326169 w 2692545"/>
              <a:gd name="connsiteY103" fmla="*/ 1028700 h 4328160"/>
              <a:gd name="connsiteX104" fmla="*/ 303309 w 2692545"/>
              <a:gd name="connsiteY104" fmla="*/ 1043940 h 4328160"/>
              <a:gd name="connsiteX105" fmla="*/ 143289 w 2692545"/>
              <a:gd name="connsiteY105" fmla="*/ 1066800 h 4328160"/>
              <a:gd name="connsiteX106" fmla="*/ 150909 w 2692545"/>
              <a:gd name="connsiteY106" fmla="*/ 1181100 h 4328160"/>
              <a:gd name="connsiteX107" fmla="*/ 173769 w 2692545"/>
              <a:gd name="connsiteY107" fmla="*/ 1219200 h 4328160"/>
              <a:gd name="connsiteX108" fmla="*/ 219489 w 2692545"/>
              <a:gd name="connsiteY108" fmla="*/ 1257300 h 4328160"/>
              <a:gd name="connsiteX109" fmla="*/ 234729 w 2692545"/>
              <a:gd name="connsiteY109" fmla="*/ 1287780 h 4328160"/>
              <a:gd name="connsiteX110" fmla="*/ 227109 w 2692545"/>
              <a:gd name="connsiteY110" fmla="*/ 1318260 h 4328160"/>
              <a:gd name="connsiteX111" fmla="*/ 265209 w 2692545"/>
              <a:gd name="connsiteY111" fmla="*/ 1363980 h 4328160"/>
              <a:gd name="connsiteX112" fmla="*/ 288069 w 2692545"/>
              <a:gd name="connsiteY112" fmla="*/ 1402080 h 4328160"/>
              <a:gd name="connsiteX113" fmla="*/ 280449 w 2692545"/>
              <a:gd name="connsiteY113" fmla="*/ 1440180 h 4328160"/>
              <a:gd name="connsiteX114" fmla="*/ 242349 w 2692545"/>
              <a:gd name="connsiteY114" fmla="*/ 1569720 h 4328160"/>
              <a:gd name="connsiteX115" fmla="*/ 211869 w 2692545"/>
              <a:gd name="connsiteY115" fmla="*/ 1584960 h 4328160"/>
              <a:gd name="connsiteX116" fmla="*/ 189009 w 2692545"/>
              <a:gd name="connsiteY116" fmla="*/ 1592580 h 4328160"/>
              <a:gd name="connsiteX117" fmla="*/ 120429 w 2692545"/>
              <a:gd name="connsiteY117" fmla="*/ 1630680 h 4328160"/>
              <a:gd name="connsiteX118" fmla="*/ 97569 w 2692545"/>
              <a:gd name="connsiteY118" fmla="*/ 1653540 h 4328160"/>
              <a:gd name="connsiteX119" fmla="*/ 13749 w 2692545"/>
              <a:gd name="connsiteY119" fmla="*/ 1714500 h 4328160"/>
              <a:gd name="connsiteX120" fmla="*/ 13749 w 2692545"/>
              <a:gd name="connsiteY120" fmla="*/ 1889760 h 4328160"/>
              <a:gd name="connsiteX121" fmla="*/ 36609 w 2692545"/>
              <a:gd name="connsiteY121" fmla="*/ 1912620 h 4328160"/>
              <a:gd name="connsiteX122" fmla="*/ 67089 w 2692545"/>
              <a:gd name="connsiteY122" fmla="*/ 1950720 h 4328160"/>
              <a:gd name="connsiteX123" fmla="*/ 112809 w 2692545"/>
              <a:gd name="connsiteY123" fmla="*/ 1981200 h 4328160"/>
              <a:gd name="connsiteX124" fmla="*/ 173769 w 2692545"/>
              <a:gd name="connsiteY124" fmla="*/ 2011680 h 4328160"/>
              <a:gd name="connsiteX125" fmla="*/ 234729 w 2692545"/>
              <a:gd name="connsiteY125" fmla="*/ 2095500 h 4328160"/>
              <a:gd name="connsiteX126" fmla="*/ 272829 w 2692545"/>
              <a:gd name="connsiteY126" fmla="*/ 2156460 h 4328160"/>
              <a:gd name="connsiteX127" fmla="*/ 280449 w 2692545"/>
              <a:gd name="connsiteY127" fmla="*/ 2179320 h 4328160"/>
              <a:gd name="connsiteX128" fmla="*/ 318549 w 2692545"/>
              <a:gd name="connsiteY128" fmla="*/ 2255520 h 4328160"/>
              <a:gd name="connsiteX129" fmla="*/ 493809 w 2692545"/>
              <a:gd name="connsiteY129" fmla="*/ 2270760 h 4328160"/>
              <a:gd name="connsiteX130" fmla="*/ 562389 w 2692545"/>
              <a:gd name="connsiteY130" fmla="*/ 2354580 h 4328160"/>
              <a:gd name="connsiteX131" fmla="*/ 531909 w 2692545"/>
              <a:gd name="connsiteY131" fmla="*/ 2430780 h 4328160"/>
              <a:gd name="connsiteX132" fmla="*/ 509049 w 2692545"/>
              <a:gd name="connsiteY132" fmla="*/ 2438400 h 4328160"/>
              <a:gd name="connsiteX133" fmla="*/ 486189 w 2692545"/>
              <a:gd name="connsiteY133" fmla="*/ 2461260 h 4328160"/>
              <a:gd name="connsiteX134" fmla="*/ 478569 w 2692545"/>
              <a:gd name="connsiteY134" fmla="*/ 2506980 h 4328160"/>
              <a:gd name="connsiteX135" fmla="*/ 509049 w 2692545"/>
              <a:gd name="connsiteY135" fmla="*/ 2621280 h 4328160"/>
              <a:gd name="connsiteX136" fmla="*/ 531909 w 2692545"/>
              <a:gd name="connsiteY136" fmla="*/ 2644140 h 4328160"/>
              <a:gd name="connsiteX137" fmla="*/ 539529 w 2692545"/>
              <a:gd name="connsiteY137" fmla="*/ 2674620 h 4328160"/>
              <a:gd name="connsiteX138" fmla="*/ 570009 w 2692545"/>
              <a:gd name="connsiteY138" fmla="*/ 2659380 h 4328160"/>
              <a:gd name="connsiteX139" fmla="*/ 592869 w 2692545"/>
              <a:gd name="connsiteY139" fmla="*/ 2636520 h 4328160"/>
              <a:gd name="connsiteX140" fmla="*/ 646209 w 2692545"/>
              <a:gd name="connsiteY140" fmla="*/ 2606040 h 4328160"/>
              <a:gd name="connsiteX141" fmla="*/ 684309 w 2692545"/>
              <a:gd name="connsiteY141" fmla="*/ 2613660 h 4328160"/>
              <a:gd name="connsiteX142" fmla="*/ 699549 w 2692545"/>
              <a:gd name="connsiteY142" fmla="*/ 2636520 h 4328160"/>
              <a:gd name="connsiteX143" fmla="*/ 722409 w 2692545"/>
              <a:gd name="connsiteY143" fmla="*/ 2659380 h 4328160"/>
              <a:gd name="connsiteX144" fmla="*/ 730029 w 2692545"/>
              <a:gd name="connsiteY144" fmla="*/ 2682240 h 4328160"/>
              <a:gd name="connsiteX145" fmla="*/ 707169 w 2692545"/>
              <a:gd name="connsiteY145" fmla="*/ 2766060 h 4328160"/>
              <a:gd name="connsiteX146" fmla="*/ 623349 w 2692545"/>
              <a:gd name="connsiteY146" fmla="*/ 2842260 h 4328160"/>
              <a:gd name="connsiteX147" fmla="*/ 600489 w 2692545"/>
              <a:gd name="connsiteY147" fmla="*/ 2887980 h 4328160"/>
              <a:gd name="connsiteX148" fmla="*/ 531909 w 2692545"/>
              <a:gd name="connsiteY148" fmla="*/ 2933700 h 4328160"/>
              <a:gd name="connsiteX149" fmla="*/ 516669 w 2692545"/>
              <a:gd name="connsiteY149" fmla="*/ 2956560 h 4328160"/>
              <a:gd name="connsiteX150" fmla="*/ 547149 w 2692545"/>
              <a:gd name="connsiteY150" fmla="*/ 3055620 h 4328160"/>
              <a:gd name="connsiteX151" fmla="*/ 570009 w 2692545"/>
              <a:gd name="connsiteY151" fmla="*/ 3177540 h 4328160"/>
              <a:gd name="connsiteX152" fmla="*/ 608109 w 2692545"/>
              <a:gd name="connsiteY152" fmla="*/ 3276600 h 4328160"/>
              <a:gd name="connsiteX153" fmla="*/ 608109 w 2692545"/>
              <a:gd name="connsiteY153" fmla="*/ 3429000 h 4328160"/>
              <a:gd name="connsiteX154" fmla="*/ 570009 w 2692545"/>
              <a:gd name="connsiteY154" fmla="*/ 3467100 h 4328160"/>
              <a:gd name="connsiteX155" fmla="*/ 562389 w 2692545"/>
              <a:gd name="connsiteY155" fmla="*/ 3497580 h 4328160"/>
              <a:gd name="connsiteX156" fmla="*/ 547149 w 2692545"/>
              <a:gd name="connsiteY156" fmla="*/ 3528060 h 4328160"/>
              <a:gd name="connsiteX157" fmla="*/ 554769 w 2692545"/>
              <a:gd name="connsiteY157" fmla="*/ 3680460 h 4328160"/>
              <a:gd name="connsiteX158" fmla="*/ 608109 w 2692545"/>
              <a:gd name="connsiteY158" fmla="*/ 3672840 h 4328160"/>
              <a:gd name="connsiteX159" fmla="*/ 630969 w 2692545"/>
              <a:gd name="connsiteY159" fmla="*/ 3665220 h 4328160"/>
              <a:gd name="connsiteX160" fmla="*/ 676689 w 2692545"/>
              <a:gd name="connsiteY160" fmla="*/ 3688080 h 4328160"/>
              <a:gd name="connsiteX161" fmla="*/ 707169 w 2692545"/>
              <a:gd name="connsiteY161" fmla="*/ 3718560 h 4328160"/>
              <a:gd name="connsiteX162" fmla="*/ 836709 w 2692545"/>
              <a:gd name="connsiteY162" fmla="*/ 3741420 h 4328160"/>
              <a:gd name="connsiteX163" fmla="*/ 851949 w 2692545"/>
              <a:gd name="connsiteY163" fmla="*/ 3771900 h 4328160"/>
              <a:gd name="connsiteX164" fmla="*/ 874809 w 2692545"/>
              <a:gd name="connsiteY164" fmla="*/ 3787140 h 4328160"/>
              <a:gd name="connsiteX165" fmla="*/ 897669 w 2692545"/>
              <a:gd name="connsiteY165" fmla="*/ 3810000 h 4328160"/>
              <a:gd name="connsiteX166" fmla="*/ 905289 w 2692545"/>
              <a:gd name="connsiteY166" fmla="*/ 3840480 h 4328160"/>
              <a:gd name="connsiteX167" fmla="*/ 920529 w 2692545"/>
              <a:gd name="connsiteY167" fmla="*/ 3863340 h 4328160"/>
              <a:gd name="connsiteX168" fmla="*/ 943389 w 2692545"/>
              <a:gd name="connsiteY168" fmla="*/ 3901440 h 4328160"/>
              <a:gd name="connsiteX169" fmla="*/ 996729 w 2692545"/>
              <a:gd name="connsiteY169" fmla="*/ 3947160 h 4328160"/>
              <a:gd name="connsiteX170" fmla="*/ 1011969 w 2692545"/>
              <a:gd name="connsiteY170" fmla="*/ 3970020 h 4328160"/>
              <a:gd name="connsiteX171" fmla="*/ 1034829 w 2692545"/>
              <a:gd name="connsiteY171" fmla="*/ 4008120 h 4328160"/>
              <a:gd name="connsiteX172" fmla="*/ 1065309 w 2692545"/>
              <a:gd name="connsiteY172" fmla="*/ 4084320 h 4328160"/>
              <a:gd name="connsiteX173" fmla="*/ 1072929 w 2692545"/>
              <a:gd name="connsiteY173" fmla="*/ 4107180 h 4328160"/>
              <a:gd name="connsiteX174" fmla="*/ 1149129 w 2692545"/>
              <a:gd name="connsiteY174" fmla="*/ 4137660 h 4328160"/>
              <a:gd name="connsiteX175" fmla="*/ 1202469 w 2692545"/>
              <a:gd name="connsiteY175" fmla="*/ 4213860 h 4328160"/>
              <a:gd name="connsiteX176" fmla="*/ 1263429 w 2692545"/>
              <a:gd name="connsiteY176" fmla="*/ 4221480 h 4328160"/>
              <a:gd name="connsiteX177" fmla="*/ 1271049 w 2692545"/>
              <a:gd name="connsiteY177" fmla="*/ 4274820 h 4328160"/>
              <a:gd name="connsiteX178" fmla="*/ 1316769 w 2692545"/>
              <a:gd name="connsiteY178" fmla="*/ 4328160 h 4328160"/>
              <a:gd name="connsiteX179" fmla="*/ 1354869 w 2692545"/>
              <a:gd name="connsiteY179" fmla="*/ 4229100 h 4328160"/>
              <a:gd name="connsiteX180" fmla="*/ 1415829 w 2692545"/>
              <a:gd name="connsiteY180" fmla="*/ 4198620 h 4328160"/>
              <a:gd name="connsiteX181" fmla="*/ 1469169 w 2692545"/>
              <a:gd name="connsiteY181" fmla="*/ 4183380 h 4328160"/>
              <a:gd name="connsiteX182" fmla="*/ 1507269 w 2692545"/>
              <a:gd name="connsiteY182" fmla="*/ 4160520 h 4328160"/>
              <a:gd name="connsiteX183" fmla="*/ 1552989 w 2692545"/>
              <a:gd name="connsiteY183" fmla="*/ 4130040 h 4328160"/>
              <a:gd name="connsiteX184" fmla="*/ 1583469 w 2692545"/>
              <a:gd name="connsiteY184" fmla="*/ 4122420 h 4328160"/>
              <a:gd name="connsiteX185" fmla="*/ 1644429 w 2692545"/>
              <a:gd name="connsiteY185" fmla="*/ 4061460 h 4328160"/>
              <a:gd name="connsiteX186" fmla="*/ 1674909 w 2692545"/>
              <a:gd name="connsiteY186" fmla="*/ 4038600 h 4328160"/>
              <a:gd name="connsiteX187" fmla="*/ 1827309 w 2692545"/>
              <a:gd name="connsiteY187" fmla="*/ 4000500 h 4328160"/>
              <a:gd name="connsiteX188" fmla="*/ 1857789 w 2692545"/>
              <a:gd name="connsiteY188" fmla="*/ 3985260 h 4328160"/>
              <a:gd name="connsiteX189" fmla="*/ 1903509 w 2692545"/>
              <a:gd name="connsiteY189" fmla="*/ 3970020 h 4328160"/>
              <a:gd name="connsiteX190" fmla="*/ 1926369 w 2692545"/>
              <a:gd name="connsiteY190" fmla="*/ 3954780 h 4328160"/>
              <a:gd name="connsiteX191" fmla="*/ 1987329 w 2692545"/>
              <a:gd name="connsiteY191" fmla="*/ 3909060 h 4328160"/>
              <a:gd name="connsiteX192" fmla="*/ 2048289 w 2692545"/>
              <a:gd name="connsiteY192" fmla="*/ 3870960 h 4328160"/>
              <a:gd name="connsiteX193" fmla="*/ 2078769 w 2692545"/>
              <a:gd name="connsiteY193" fmla="*/ 3855720 h 4328160"/>
              <a:gd name="connsiteX194" fmla="*/ 2132109 w 2692545"/>
              <a:gd name="connsiteY194" fmla="*/ 3817620 h 4328160"/>
              <a:gd name="connsiteX195" fmla="*/ 2162589 w 2692545"/>
              <a:gd name="connsiteY195" fmla="*/ 3787140 h 4328160"/>
              <a:gd name="connsiteX196" fmla="*/ 2200689 w 2692545"/>
              <a:gd name="connsiteY196" fmla="*/ 3688080 h 4328160"/>
              <a:gd name="connsiteX197" fmla="*/ 2162589 w 2692545"/>
              <a:gd name="connsiteY197" fmla="*/ 3604260 h 4328160"/>
              <a:gd name="connsiteX198" fmla="*/ 2139729 w 2692545"/>
              <a:gd name="connsiteY198" fmla="*/ 3596640 h 4328160"/>
              <a:gd name="connsiteX199" fmla="*/ 2124489 w 2692545"/>
              <a:gd name="connsiteY199" fmla="*/ 3680460 h 4328160"/>
              <a:gd name="connsiteX200" fmla="*/ 2109249 w 2692545"/>
              <a:gd name="connsiteY200" fmla="*/ 3657600 h 4328160"/>
              <a:gd name="connsiteX201" fmla="*/ 2048289 w 2692545"/>
              <a:gd name="connsiteY201" fmla="*/ 3665220 h 4328160"/>
              <a:gd name="connsiteX202" fmla="*/ 2055909 w 2692545"/>
              <a:gd name="connsiteY202" fmla="*/ 3703320 h 4328160"/>
              <a:gd name="connsiteX203" fmla="*/ 2078769 w 2692545"/>
              <a:gd name="connsiteY203" fmla="*/ 3718560 h 4328160"/>
              <a:gd name="connsiteX204" fmla="*/ 2094009 w 2692545"/>
              <a:gd name="connsiteY204" fmla="*/ 3749040 h 4328160"/>
              <a:gd name="connsiteX205" fmla="*/ 2086389 w 2692545"/>
              <a:gd name="connsiteY205" fmla="*/ 3794760 h 4328160"/>
              <a:gd name="connsiteX206" fmla="*/ 2010189 w 2692545"/>
              <a:gd name="connsiteY206" fmla="*/ 3749040 h 4328160"/>
              <a:gd name="connsiteX207" fmla="*/ 1994949 w 2692545"/>
              <a:gd name="connsiteY207" fmla="*/ 3649980 h 4328160"/>
              <a:gd name="connsiteX208" fmla="*/ 1972089 w 2692545"/>
              <a:gd name="connsiteY208" fmla="*/ 3627120 h 4328160"/>
              <a:gd name="connsiteX209" fmla="*/ 1979709 w 2692545"/>
              <a:gd name="connsiteY209" fmla="*/ 3581400 h 4328160"/>
              <a:gd name="connsiteX210" fmla="*/ 2025429 w 2692545"/>
              <a:gd name="connsiteY210" fmla="*/ 3573780 h 4328160"/>
              <a:gd name="connsiteX211" fmla="*/ 2033049 w 2692545"/>
              <a:gd name="connsiteY211" fmla="*/ 3520440 h 4328160"/>
              <a:gd name="connsiteX212" fmla="*/ 2063529 w 2692545"/>
              <a:gd name="connsiteY212" fmla="*/ 3528060 h 4328160"/>
              <a:gd name="connsiteX213" fmla="*/ 2094009 w 2692545"/>
              <a:gd name="connsiteY213" fmla="*/ 3489960 h 4328160"/>
              <a:gd name="connsiteX214" fmla="*/ 2124489 w 2692545"/>
              <a:gd name="connsiteY214" fmla="*/ 3459480 h 4328160"/>
              <a:gd name="connsiteX215" fmla="*/ 2139729 w 2692545"/>
              <a:gd name="connsiteY215" fmla="*/ 3436620 h 4328160"/>
              <a:gd name="connsiteX216" fmla="*/ 2170209 w 2692545"/>
              <a:gd name="connsiteY216" fmla="*/ 3413760 h 4328160"/>
              <a:gd name="connsiteX217" fmla="*/ 2238789 w 2692545"/>
              <a:gd name="connsiteY217" fmla="*/ 3322320 h 4328160"/>
              <a:gd name="connsiteX218" fmla="*/ 2246409 w 2692545"/>
              <a:gd name="connsiteY218" fmla="*/ 3291840 h 4328160"/>
              <a:gd name="connsiteX219" fmla="*/ 2269269 w 2692545"/>
              <a:gd name="connsiteY219" fmla="*/ 3230880 h 4328160"/>
              <a:gd name="connsiteX220" fmla="*/ 2276889 w 2692545"/>
              <a:gd name="connsiteY220" fmla="*/ 3185160 h 4328160"/>
              <a:gd name="connsiteX221" fmla="*/ 2299749 w 2692545"/>
              <a:gd name="connsiteY221" fmla="*/ 3139440 h 4328160"/>
              <a:gd name="connsiteX222" fmla="*/ 2314989 w 2692545"/>
              <a:gd name="connsiteY222" fmla="*/ 3101340 h 4328160"/>
              <a:gd name="connsiteX223" fmla="*/ 2353089 w 2692545"/>
              <a:gd name="connsiteY223" fmla="*/ 3086100 h 4328160"/>
              <a:gd name="connsiteX224" fmla="*/ 2375949 w 2692545"/>
              <a:gd name="connsiteY224" fmla="*/ 3070860 h 4328160"/>
              <a:gd name="connsiteX225" fmla="*/ 2497869 w 2692545"/>
              <a:gd name="connsiteY225" fmla="*/ 3048000 h 4328160"/>
              <a:gd name="connsiteX226" fmla="*/ 2581689 w 2692545"/>
              <a:gd name="connsiteY226" fmla="*/ 3032760 h 4328160"/>
              <a:gd name="connsiteX227" fmla="*/ 2685987 w 2692545"/>
              <a:gd name="connsiteY227" fmla="*/ 3028474 h 4328160"/>
              <a:gd name="connsiteX0" fmla="*/ 2685987 w 2692545"/>
              <a:gd name="connsiteY0" fmla="*/ 3028474 h 4328160"/>
              <a:gd name="connsiteX1" fmla="*/ 2680749 w 2692545"/>
              <a:gd name="connsiteY1" fmla="*/ 3002280 h 4328160"/>
              <a:gd name="connsiteX2" fmla="*/ 2673129 w 2692545"/>
              <a:gd name="connsiteY2" fmla="*/ 2948940 h 4328160"/>
              <a:gd name="connsiteX3" fmla="*/ 2631219 w 2692545"/>
              <a:gd name="connsiteY3" fmla="*/ 2940844 h 4328160"/>
              <a:gd name="connsiteX4" fmla="*/ 2567878 w 2692545"/>
              <a:gd name="connsiteY4" fmla="*/ 2940367 h 4328160"/>
              <a:gd name="connsiteX5" fmla="*/ 2526921 w 2692545"/>
              <a:gd name="connsiteY5" fmla="*/ 2882742 h 4328160"/>
              <a:gd name="connsiteX6" fmla="*/ 2464532 w 2692545"/>
              <a:gd name="connsiteY6" fmla="*/ 2879407 h 4328160"/>
              <a:gd name="connsiteX7" fmla="*/ 2383569 w 2692545"/>
              <a:gd name="connsiteY7" fmla="*/ 2849880 h 4328160"/>
              <a:gd name="connsiteX8" fmla="*/ 2353089 w 2692545"/>
              <a:gd name="connsiteY8" fmla="*/ 2834640 h 4328160"/>
              <a:gd name="connsiteX9" fmla="*/ 2307369 w 2692545"/>
              <a:gd name="connsiteY9" fmla="*/ 2796540 h 4328160"/>
              <a:gd name="connsiteX10" fmla="*/ 2276889 w 2692545"/>
              <a:gd name="connsiteY10" fmla="*/ 2819400 h 4328160"/>
              <a:gd name="connsiteX11" fmla="*/ 2261649 w 2692545"/>
              <a:gd name="connsiteY11" fmla="*/ 2842260 h 4328160"/>
              <a:gd name="connsiteX12" fmla="*/ 2231169 w 2692545"/>
              <a:gd name="connsiteY12" fmla="*/ 2849880 h 4328160"/>
              <a:gd name="connsiteX13" fmla="*/ 2193069 w 2692545"/>
              <a:gd name="connsiteY13" fmla="*/ 2834640 h 4328160"/>
              <a:gd name="connsiteX14" fmla="*/ 2162589 w 2692545"/>
              <a:gd name="connsiteY14" fmla="*/ 2712720 h 4328160"/>
              <a:gd name="connsiteX15" fmla="*/ 2116869 w 2692545"/>
              <a:gd name="connsiteY15" fmla="*/ 2644140 h 4328160"/>
              <a:gd name="connsiteX16" fmla="*/ 2109249 w 2692545"/>
              <a:gd name="connsiteY16" fmla="*/ 2598420 h 4328160"/>
              <a:gd name="connsiteX17" fmla="*/ 2086389 w 2692545"/>
              <a:gd name="connsiteY17" fmla="*/ 2628900 h 4328160"/>
              <a:gd name="connsiteX18" fmla="*/ 2055909 w 2692545"/>
              <a:gd name="connsiteY18" fmla="*/ 2674620 h 4328160"/>
              <a:gd name="connsiteX19" fmla="*/ 2048289 w 2692545"/>
              <a:gd name="connsiteY19" fmla="*/ 2697480 h 4328160"/>
              <a:gd name="connsiteX20" fmla="*/ 2002569 w 2692545"/>
              <a:gd name="connsiteY20" fmla="*/ 2735580 h 4328160"/>
              <a:gd name="connsiteX21" fmla="*/ 1964469 w 2692545"/>
              <a:gd name="connsiteY21" fmla="*/ 2727960 h 4328160"/>
              <a:gd name="connsiteX22" fmla="*/ 1933989 w 2692545"/>
              <a:gd name="connsiteY22" fmla="*/ 2682240 h 4328160"/>
              <a:gd name="connsiteX23" fmla="*/ 1865409 w 2692545"/>
              <a:gd name="connsiteY23" fmla="*/ 2674620 h 4328160"/>
              <a:gd name="connsiteX24" fmla="*/ 1728249 w 2692545"/>
              <a:gd name="connsiteY24" fmla="*/ 2697480 h 4328160"/>
              <a:gd name="connsiteX25" fmla="*/ 1682529 w 2692545"/>
              <a:gd name="connsiteY25" fmla="*/ 2689860 h 4328160"/>
              <a:gd name="connsiteX26" fmla="*/ 1659669 w 2692545"/>
              <a:gd name="connsiteY26" fmla="*/ 2606040 h 4328160"/>
              <a:gd name="connsiteX27" fmla="*/ 1621569 w 2692545"/>
              <a:gd name="connsiteY27" fmla="*/ 2567940 h 4328160"/>
              <a:gd name="connsiteX28" fmla="*/ 1537749 w 2692545"/>
              <a:gd name="connsiteY28" fmla="*/ 2560320 h 4328160"/>
              <a:gd name="connsiteX29" fmla="*/ 1522509 w 2692545"/>
              <a:gd name="connsiteY29" fmla="*/ 2537460 h 4328160"/>
              <a:gd name="connsiteX30" fmla="*/ 1507269 w 2692545"/>
              <a:gd name="connsiteY30" fmla="*/ 2423160 h 4328160"/>
              <a:gd name="connsiteX31" fmla="*/ 1492029 w 2692545"/>
              <a:gd name="connsiteY31" fmla="*/ 2354580 h 4328160"/>
              <a:gd name="connsiteX32" fmla="*/ 1476789 w 2692545"/>
              <a:gd name="connsiteY32" fmla="*/ 2331720 h 4328160"/>
              <a:gd name="connsiteX33" fmla="*/ 1446309 w 2692545"/>
              <a:gd name="connsiteY33" fmla="*/ 2263140 h 4328160"/>
              <a:gd name="connsiteX34" fmla="*/ 1423449 w 2692545"/>
              <a:gd name="connsiteY34" fmla="*/ 2240280 h 4328160"/>
              <a:gd name="connsiteX35" fmla="*/ 1408209 w 2692545"/>
              <a:gd name="connsiteY35" fmla="*/ 2194560 h 4328160"/>
              <a:gd name="connsiteX36" fmla="*/ 1392969 w 2692545"/>
              <a:gd name="connsiteY36" fmla="*/ 2171700 h 4328160"/>
              <a:gd name="connsiteX37" fmla="*/ 1377729 w 2692545"/>
              <a:gd name="connsiteY37" fmla="*/ 2133600 h 4328160"/>
              <a:gd name="connsiteX38" fmla="*/ 1332009 w 2692545"/>
              <a:gd name="connsiteY38" fmla="*/ 1897380 h 4328160"/>
              <a:gd name="connsiteX39" fmla="*/ 1309149 w 2692545"/>
              <a:gd name="connsiteY39" fmla="*/ 1882140 h 4328160"/>
              <a:gd name="connsiteX40" fmla="*/ 1271049 w 2692545"/>
              <a:gd name="connsiteY40" fmla="*/ 1874520 h 4328160"/>
              <a:gd name="connsiteX41" fmla="*/ 1194849 w 2692545"/>
              <a:gd name="connsiteY41" fmla="*/ 1836420 h 4328160"/>
              <a:gd name="connsiteX42" fmla="*/ 1103409 w 2692545"/>
              <a:gd name="connsiteY42" fmla="*/ 1859280 h 4328160"/>
              <a:gd name="connsiteX43" fmla="*/ 1042449 w 2692545"/>
              <a:gd name="connsiteY43" fmla="*/ 1889760 h 4328160"/>
              <a:gd name="connsiteX44" fmla="*/ 966249 w 2692545"/>
              <a:gd name="connsiteY44" fmla="*/ 1950720 h 4328160"/>
              <a:gd name="connsiteX45" fmla="*/ 905289 w 2692545"/>
              <a:gd name="connsiteY45" fmla="*/ 1920240 h 4328160"/>
              <a:gd name="connsiteX46" fmla="*/ 867189 w 2692545"/>
              <a:gd name="connsiteY46" fmla="*/ 1874520 h 4328160"/>
              <a:gd name="connsiteX47" fmla="*/ 829089 w 2692545"/>
              <a:gd name="connsiteY47" fmla="*/ 1805940 h 4328160"/>
              <a:gd name="connsiteX48" fmla="*/ 821469 w 2692545"/>
              <a:gd name="connsiteY48" fmla="*/ 1691640 h 4328160"/>
              <a:gd name="connsiteX49" fmla="*/ 813849 w 2692545"/>
              <a:gd name="connsiteY49" fmla="*/ 1668780 h 4328160"/>
              <a:gd name="connsiteX50" fmla="*/ 760509 w 2692545"/>
              <a:gd name="connsiteY50" fmla="*/ 1600200 h 4328160"/>
              <a:gd name="connsiteX51" fmla="*/ 722409 w 2692545"/>
              <a:gd name="connsiteY51" fmla="*/ 1577340 h 4328160"/>
              <a:gd name="connsiteX52" fmla="*/ 699549 w 2692545"/>
              <a:gd name="connsiteY52" fmla="*/ 1562100 h 4328160"/>
              <a:gd name="connsiteX53" fmla="*/ 737649 w 2692545"/>
              <a:gd name="connsiteY53" fmla="*/ 1493520 h 4328160"/>
              <a:gd name="connsiteX54" fmla="*/ 752889 w 2692545"/>
              <a:gd name="connsiteY54" fmla="*/ 1470660 h 4328160"/>
              <a:gd name="connsiteX55" fmla="*/ 775749 w 2692545"/>
              <a:gd name="connsiteY55" fmla="*/ 1455420 h 4328160"/>
              <a:gd name="connsiteX56" fmla="*/ 783369 w 2692545"/>
              <a:gd name="connsiteY56" fmla="*/ 1379220 h 4328160"/>
              <a:gd name="connsiteX57" fmla="*/ 821469 w 2692545"/>
              <a:gd name="connsiteY57" fmla="*/ 1356360 h 4328160"/>
              <a:gd name="connsiteX58" fmla="*/ 798609 w 2692545"/>
              <a:gd name="connsiteY58" fmla="*/ 1158240 h 4328160"/>
              <a:gd name="connsiteX59" fmla="*/ 775749 w 2692545"/>
              <a:gd name="connsiteY59" fmla="*/ 1127760 h 4328160"/>
              <a:gd name="connsiteX60" fmla="*/ 752889 w 2692545"/>
              <a:gd name="connsiteY60" fmla="*/ 1074420 h 4328160"/>
              <a:gd name="connsiteX61" fmla="*/ 745269 w 2692545"/>
              <a:gd name="connsiteY61" fmla="*/ 1043940 h 4328160"/>
              <a:gd name="connsiteX62" fmla="*/ 783369 w 2692545"/>
              <a:gd name="connsiteY62" fmla="*/ 1013460 h 4328160"/>
              <a:gd name="connsiteX63" fmla="*/ 813849 w 2692545"/>
              <a:gd name="connsiteY63" fmla="*/ 960120 h 4328160"/>
              <a:gd name="connsiteX64" fmla="*/ 821469 w 2692545"/>
              <a:gd name="connsiteY64" fmla="*/ 853440 h 4328160"/>
              <a:gd name="connsiteX65" fmla="*/ 851949 w 2692545"/>
              <a:gd name="connsiteY65" fmla="*/ 807720 h 4328160"/>
              <a:gd name="connsiteX66" fmla="*/ 859569 w 2692545"/>
              <a:gd name="connsiteY66" fmla="*/ 769620 h 4328160"/>
              <a:gd name="connsiteX67" fmla="*/ 874809 w 2692545"/>
              <a:gd name="connsiteY67" fmla="*/ 731520 h 4328160"/>
              <a:gd name="connsiteX68" fmla="*/ 859569 w 2692545"/>
              <a:gd name="connsiteY68" fmla="*/ 655320 h 4328160"/>
              <a:gd name="connsiteX69" fmla="*/ 836709 w 2692545"/>
              <a:gd name="connsiteY69" fmla="*/ 632460 h 4328160"/>
              <a:gd name="connsiteX70" fmla="*/ 813849 w 2692545"/>
              <a:gd name="connsiteY70" fmla="*/ 563880 h 4328160"/>
              <a:gd name="connsiteX71" fmla="*/ 783369 w 2692545"/>
              <a:gd name="connsiteY71" fmla="*/ 502920 h 4328160"/>
              <a:gd name="connsiteX72" fmla="*/ 768129 w 2692545"/>
              <a:gd name="connsiteY72" fmla="*/ 472440 h 4328160"/>
              <a:gd name="connsiteX73" fmla="*/ 745269 w 2692545"/>
              <a:gd name="connsiteY73" fmla="*/ 403860 h 4328160"/>
              <a:gd name="connsiteX74" fmla="*/ 722409 w 2692545"/>
              <a:gd name="connsiteY74" fmla="*/ 373380 h 4328160"/>
              <a:gd name="connsiteX75" fmla="*/ 730029 w 2692545"/>
              <a:gd name="connsiteY75" fmla="*/ 289560 h 4328160"/>
              <a:gd name="connsiteX76" fmla="*/ 737649 w 2692545"/>
              <a:gd name="connsiteY76" fmla="*/ 266700 h 4328160"/>
              <a:gd name="connsiteX77" fmla="*/ 707169 w 2692545"/>
              <a:gd name="connsiteY77" fmla="*/ 152400 h 4328160"/>
              <a:gd name="connsiteX78" fmla="*/ 699549 w 2692545"/>
              <a:gd name="connsiteY78" fmla="*/ 91440 h 4328160"/>
              <a:gd name="connsiteX79" fmla="*/ 691929 w 2692545"/>
              <a:gd name="connsiteY79" fmla="*/ 68580 h 4328160"/>
              <a:gd name="connsiteX80" fmla="*/ 676689 w 2692545"/>
              <a:gd name="connsiteY80" fmla="*/ 0 h 4328160"/>
              <a:gd name="connsiteX81" fmla="*/ 615729 w 2692545"/>
              <a:gd name="connsiteY81" fmla="*/ 7620 h 4328160"/>
              <a:gd name="connsiteX82" fmla="*/ 554769 w 2692545"/>
              <a:gd name="connsiteY82" fmla="*/ 30480 h 4328160"/>
              <a:gd name="connsiteX83" fmla="*/ 562389 w 2692545"/>
              <a:gd name="connsiteY83" fmla="*/ 137160 h 4328160"/>
              <a:gd name="connsiteX84" fmla="*/ 554769 w 2692545"/>
              <a:gd name="connsiteY84" fmla="*/ 236220 h 4328160"/>
              <a:gd name="connsiteX85" fmla="*/ 524289 w 2692545"/>
              <a:gd name="connsiteY85" fmla="*/ 304800 h 4328160"/>
              <a:gd name="connsiteX86" fmla="*/ 509049 w 2692545"/>
              <a:gd name="connsiteY86" fmla="*/ 335280 h 4328160"/>
              <a:gd name="connsiteX87" fmla="*/ 486189 w 2692545"/>
              <a:gd name="connsiteY87" fmla="*/ 373380 h 4328160"/>
              <a:gd name="connsiteX88" fmla="*/ 470949 w 2692545"/>
              <a:gd name="connsiteY88" fmla="*/ 396240 h 4328160"/>
              <a:gd name="connsiteX89" fmla="*/ 440469 w 2692545"/>
              <a:gd name="connsiteY89" fmla="*/ 403860 h 4328160"/>
              <a:gd name="connsiteX90" fmla="*/ 356649 w 2692545"/>
              <a:gd name="connsiteY90" fmla="*/ 388620 h 4328160"/>
              <a:gd name="connsiteX91" fmla="*/ 288069 w 2692545"/>
              <a:gd name="connsiteY91" fmla="*/ 464820 h 4328160"/>
              <a:gd name="connsiteX92" fmla="*/ 280449 w 2692545"/>
              <a:gd name="connsiteY92" fmla="*/ 487680 h 4328160"/>
              <a:gd name="connsiteX93" fmla="*/ 288069 w 2692545"/>
              <a:gd name="connsiteY93" fmla="*/ 518160 h 4328160"/>
              <a:gd name="connsiteX94" fmla="*/ 303309 w 2692545"/>
              <a:gd name="connsiteY94" fmla="*/ 548640 h 4328160"/>
              <a:gd name="connsiteX95" fmla="*/ 295689 w 2692545"/>
              <a:gd name="connsiteY95" fmla="*/ 609600 h 4328160"/>
              <a:gd name="connsiteX96" fmla="*/ 265209 w 2692545"/>
              <a:gd name="connsiteY96" fmla="*/ 662940 h 4328160"/>
              <a:gd name="connsiteX97" fmla="*/ 257589 w 2692545"/>
              <a:gd name="connsiteY97" fmla="*/ 685800 h 4328160"/>
              <a:gd name="connsiteX98" fmla="*/ 265209 w 2692545"/>
              <a:gd name="connsiteY98" fmla="*/ 815340 h 4328160"/>
              <a:gd name="connsiteX99" fmla="*/ 303309 w 2692545"/>
              <a:gd name="connsiteY99" fmla="*/ 830580 h 4328160"/>
              <a:gd name="connsiteX100" fmla="*/ 349029 w 2692545"/>
              <a:gd name="connsiteY100" fmla="*/ 861060 h 4328160"/>
              <a:gd name="connsiteX101" fmla="*/ 356649 w 2692545"/>
              <a:gd name="connsiteY101" fmla="*/ 883920 h 4328160"/>
              <a:gd name="connsiteX102" fmla="*/ 341409 w 2692545"/>
              <a:gd name="connsiteY102" fmla="*/ 952500 h 4328160"/>
              <a:gd name="connsiteX103" fmla="*/ 326169 w 2692545"/>
              <a:gd name="connsiteY103" fmla="*/ 1028700 h 4328160"/>
              <a:gd name="connsiteX104" fmla="*/ 303309 w 2692545"/>
              <a:gd name="connsiteY104" fmla="*/ 1043940 h 4328160"/>
              <a:gd name="connsiteX105" fmla="*/ 143289 w 2692545"/>
              <a:gd name="connsiteY105" fmla="*/ 1066800 h 4328160"/>
              <a:gd name="connsiteX106" fmla="*/ 150909 w 2692545"/>
              <a:gd name="connsiteY106" fmla="*/ 1181100 h 4328160"/>
              <a:gd name="connsiteX107" fmla="*/ 173769 w 2692545"/>
              <a:gd name="connsiteY107" fmla="*/ 1219200 h 4328160"/>
              <a:gd name="connsiteX108" fmla="*/ 219489 w 2692545"/>
              <a:gd name="connsiteY108" fmla="*/ 1257300 h 4328160"/>
              <a:gd name="connsiteX109" fmla="*/ 234729 w 2692545"/>
              <a:gd name="connsiteY109" fmla="*/ 1287780 h 4328160"/>
              <a:gd name="connsiteX110" fmla="*/ 227109 w 2692545"/>
              <a:gd name="connsiteY110" fmla="*/ 1318260 h 4328160"/>
              <a:gd name="connsiteX111" fmla="*/ 265209 w 2692545"/>
              <a:gd name="connsiteY111" fmla="*/ 1363980 h 4328160"/>
              <a:gd name="connsiteX112" fmla="*/ 288069 w 2692545"/>
              <a:gd name="connsiteY112" fmla="*/ 1402080 h 4328160"/>
              <a:gd name="connsiteX113" fmla="*/ 280449 w 2692545"/>
              <a:gd name="connsiteY113" fmla="*/ 1440180 h 4328160"/>
              <a:gd name="connsiteX114" fmla="*/ 242349 w 2692545"/>
              <a:gd name="connsiteY114" fmla="*/ 1569720 h 4328160"/>
              <a:gd name="connsiteX115" fmla="*/ 211869 w 2692545"/>
              <a:gd name="connsiteY115" fmla="*/ 1584960 h 4328160"/>
              <a:gd name="connsiteX116" fmla="*/ 189009 w 2692545"/>
              <a:gd name="connsiteY116" fmla="*/ 1592580 h 4328160"/>
              <a:gd name="connsiteX117" fmla="*/ 120429 w 2692545"/>
              <a:gd name="connsiteY117" fmla="*/ 1630680 h 4328160"/>
              <a:gd name="connsiteX118" fmla="*/ 97569 w 2692545"/>
              <a:gd name="connsiteY118" fmla="*/ 1653540 h 4328160"/>
              <a:gd name="connsiteX119" fmla="*/ 13749 w 2692545"/>
              <a:gd name="connsiteY119" fmla="*/ 1714500 h 4328160"/>
              <a:gd name="connsiteX120" fmla="*/ 13749 w 2692545"/>
              <a:gd name="connsiteY120" fmla="*/ 1889760 h 4328160"/>
              <a:gd name="connsiteX121" fmla="*/ 36609 w 2692545"/>
              <a:gd name="connsiteY121" fmla="*/ 1912620 h 4328160"/>
              <a:gd name="connsiteX122" fmla="*/ 67089 w 2692545"/>
              <a:gd name="connsiteY122" fmla="*/ 1950720 h 4328160"/>
              <a:gd name="connsiteX123" fmla="*/ 112809 w 2692545"/>
              <a:gd name="connsiteY123" fmla="*/ 1981200 h 4328160"/>
              <a:gd name="connsiteX124" fmla="*/ 173769 w 2692545"/>
              <a:gd name="connsiteY124" fmla="*/ 2011680 h 4328160"/>
              <a:gd name="connsiteX125" fmla="*/ 234729 w 2692545"/>
              <a:gd name="connsiteY125" fmla="*/ 2095500 h 4328160"/>
              <a:gd name="connsiteX126" fmla="*/ 272829 w 2692545"/>
              <a:gd name="connsiteY126" fmla="*/ 2156460 h 4328160"/>
              <a:gd name="connsiteX127" fmla="*/ 280449 w 2692545"/>
              <a:gd name="connsiteY127" fmla="*/ 2179320 h 4328160"/>
              <a:gd name="connsiteX128" fmla="*/ 318549 w 2692545"/>
              <a:gd name="connsiteY128" fmla="*/ 2255520 h 4328160"/>
              <a:gd name="connsiteX129" fmla="*/ 493809 w 2692545"/>
              <a:gd name="connsiteY129" fmla="*/ 2270760 h 4328160"/>
              <a:gd name="connsiteX130" fmla="*/ 562389 w 2692545"/>
              <a:gd name="connsiteY130" fmla="*/ 2354580 h 4328160"/>
              <a:gd name="connsiteX131" fmla="*/ 531909 w 2692545"/>
              <a:gd name="connsiteY131" fmla="*/ 2430780 h 4328160"/>
              <a:gd name="connsiteX132" fmla="*/ 509049 w 2692545"/>
              <a:gd name="connsiteY132" fmla="*/ 2438400 h 4328160"/>
              <a:gd name="connsiteX133" fmla="*/ 486189 w 2692545"/>
              <a:gd name="connsiteY133" fmla="*/ 2461260 h 4328160"/>
              <a:gd name="connsiteX134" fmla="*/ 478569 w 2692545"/>
              <a:gd name="connsiteY134" fmla="*/ 2506980 h 4328160"/>
              <a:gd name="connsiteX135" fmla="*/ 509049 w 2692545"/>
              <a:gd name="connsiteY135" fmla="*/ 2621280 h 4328160"/>
              <a:gd name="connsiteX136" fmla="*/ 531909 w 2692545"/>
              <a:gd name="connsiteY136" fmla="*/ 2644140 h 4328160"/>
              <a:gd name="connsiteX137" fmla="*/ 539529 w 2692545"/>
              <a:gd name="connsiteY137" fmla="*/ 2674620 h 4328160"/>
              <a:gd name="connsiteX138" fmla="*/ 570009 w 2692545"/>
              <a:gd name="connsiteY138" fmla="*/ 2659380 h 4328160"/>
              <a:gd name="connsiteX139" fmla="*/ 592869 w 2692545"/>
              <a:gd name="connsiteY139" fmla="*/ 2636520 h 4328160"/>
              <a:gd name="connsiteX140" fmla="*/ 646209 w 2692545"/>
              <a:gd name="connsiteY140" fmla="*/ 2606040 h 4328160"/>
              <a:gd name="connsiteX141" fmla="*/ 684309 w 2692545"/>
              <a:gd name="connsiteY141" fmla="*/ 2613660 h 4328160"/>
              <a:gd name="connsiteX142" fmla="*/ 699549 w 2692545"/>
              <a:gd name="connsiteY142" fmla="*/ 2636520 h 4328160"/>
              <a:gd name="connsiteX143" fmla="*/ 722409 w 2692545"/>
              <a:gd name="connsiteY143" fmla="*/ 2659380 h 4328160"/>
              <a:gd name="connsiteX144" fmla="*/ 730029 w 2692545"/>
              <a:gd name="connsiteY144" fmla="*/ 2682240 h 4328160"/>
              <a:gd name="connsiteX145" fmla="*/ 707169 w 2692545"/>
              <a:gd name="connsiteY145" fmla="*/ 2766060 h 4328160"/>
              <a:gd name="connsiteX146" fmla="*/ 623349 w 2692545"/>
              <a:gd name="connsiteY146" fmla="*/ 2842260 h 4328160"/>
              <a:gd name="connsiteX147" fmla="*/ 600489 w 2692545"/>
              <a:gd name="connsiteY147" fmla="*/ 2887980 h 4328160"/>
              <a:gd name="connsiteX148" fmla="*/ 531909 w 2692545"/>
              <a:gd name="connsiteY148" fmla="*/ 2933700 h 4328160"/>
              <a:gd name="connsiteX149" fmla="*/ 516669 w 2692545"/>
              <a:gd name="connsiteY149" fmla="*/ 2956560 h 4328160"/>
              <a:gd name="connsiteX150" fmla="*/ 547149 w 2692545"/>
              <a:gd name="connsiteY150" fmla="*/ 3055620 h 4328160"/>
              <a:gd name="connsiteX151" fmla="*/ 570009 w 2692545"/>
              <a:gd name="connsiteY151" fmla="*/ 3177540 h 4328160"/>
              <a:gd name="connsiteX152" fmla="*/ 608109 w 2692545"/>
              <a:gd name="connsiteY152" fmla="*/ 3276600 h 4328160"/>
              <a:gd name="connsiteX153" fmla="*/ 608109 w 2692545"/>
              <a:gd name="connsiteY153" fmla="*/ 3429000 h 4328160"/>
              <a:gd name="connsiteX154" fmla="*/ 570009 w 2692545"/>
              <a:gd name="connsiteY154" fmla="*/ 3467100 h 4328160"/>
              <a:gd name="connsiteX155" fmla="*/ 562389 w 2692545"/>
              <a:gd name="connsiteY155" fmla="*/ 3497580 h 4328160"/>
              <a:gd name="connsiteX156" fmla="*/ 547149 w 2692545"/>
              <a:gd name="connsiteY156" fmla="*/ 3528060 h 4328160"/>
              <a:gd name="connsiteX157" fmla="*/ 554769 w 2692545"/>
              <a:gd name="connsiteY157" fmla="*/ 3680460 h 4328160"/>
              <a:gd name="connsiteX158" fmla="*/ 608109 w 2692545"/>
              <a:gd name="connsiteY158" fmla="*/ 3672840 h 4328160"/>
              <a:gd name="connsiteX159" fmla="*/ 630969 w 2692545"/>
              <a:gd name="connsiteY159" fmla="*/ 3665220 h 4328160"/>
              <a:gd name="connsiteX160" fmla="*/ 676689 w 2692545"/>
              <a:gd name="connsiteY160" fmla="*/ 3688080 h 4328160"/>
              <a:gd name="connsiteX161" fmla="*/ 707169 w 2692545"/>
              <a:gd name="connsiteY161" fmla="*/ 3718560 h 4328160"/>
              <a:gd name="connsiteX162" fmla="*/ 836709 w 2692545"/>
              <a:gd name="connsiteY162" fmla="*/ 3741420 h 4328160"/>
              <a:gd name="connsiteX163" fmla="*/ 851949 w 2692545"/>
              <a:gd name="connsiteY163" fmla="*/ 3771900 h 4328160"/>
              <a:gd name="connsiteX164" fmla="*/ 874809 w 2692545"/>
              <a:gd name="connsiteY164" fmla="*/ 3787140 h 4328160"/>
              <a:gd name="connsiteX165" fmla="*/ 897669 w 2692545"/>
              <a:gd name="connsiteY165" fmla="*/ 3810000 h 4328160"/>
              <a:gd name="connsiteX166" fmla="*/ 905289 w 2692545"/>
              <a:gd name="connsiteY166" fmla="*/ 3840480 h 4328160"/>
              <a:gd name="connsiteX167" fmla="*/ 920529 w 2692545"/>
              <a:gd name="connsiteY167" fmla="*/ 3863340 h 4328160"/>
              <a:gd name="connsiteX168" fmla="*/ 943389 w 2692545"/>
              <a:gd name="connsiteY168" fmla="*/ 3901440 h 4328160"/>
              <a:gd name="connsiteX169" fmla="*/ 996729 w 2692545"/>
              <a:gd name="connsiteY169" fmla="*/ 3947160 h 4328160"/>
              <a:gd name="connsiteX170" fmla="*/ 1011969 w 2692545"/>
              <a:gd name="connsiteY170" fmla="*/ 3970020 h 4328160"/>
              <a:gd name="connsiteX171" fmla="*/ 1034829 w 2692545"/>
              <a:gd name="connsiteY171" fmla="*/ 4008120 h 4328160"/>
              <a:gd name="connsiteX172" fmla="*/ 1065309 w 2692545"/>
              <a:gd name="connsiteY172" fmla="*/ 4084320 h 4328160"/>
              <a:gd name="connsiteX173" fmla="*/ 1072929 w 2692545"/>
              <a:gd name="connsiteY173" fmla="*/ 4107180 h 4328160"/>
              <a:gd name="connsiteX174" fmla="*/ 1149129 w 2692545"/>
              <a:gd name="connsiteY174" fmla="*/ 4137660 h 4328160"/>
              <a:gd name="connsiteX175" fmla="*/ 1202469 w 2692545"/>
              <a:gd name="connsiteY175" fmla="*/ 4213860 h 4328160"/>
              <a:gd name="connsiteX176" fmla="*/ 1263429 w 2692545"/>
              <a:gd name="connsiteY176" fmla="*/ 4221480 h 4328160"/>
              <a:gd name="connsiteX177" fmla="*/ 1271049 w 2692545"/>
              <a:gd name="connsiteY177" fmla="*/ 4274820 h 4328160"/>
              <a:gd name="connsiteX178" fmla="*/ 1316769 w 2692545"/>
              <a:gd name="connsiteY178" fmla="*/ 4328160 h 4328160"/>
              <a:gd name="connsiteX179" fmla="*/ 1354869 w 2692545"/>
              <a:gd name="connsiteY179" fmla="*/ 4229100 h 4328160"/>
              <a:gd name="connsiteX180" fmla="*/ 1415829 w 2692545"/>
              <a:gd name="connsiteY180" fmla="*/ 4198620 h 4328160"/>
              <a:gd name="connsiteX181" fmla="*/ 1469169 w 2692545"/>
              <a:gd name="connsiteY181" fmla="*/ 4183380 h 4328160"/>
              <a:gd name="connsiteX182" fmla="*/ 1507269 w 2692545"/>
              <a:gd name="connsiteY182" fmla="*/ 4160520 h 4328160"/>
              <a:gd name="connsiteX183" fmla="*/ 1552989 w 2692545"/>
              <a:gd name="connsiteY183" fmla="*/ 4130040 h 4328160"/>
              <a:gd name="connsiteX184" fmla="*/ 1583469 w 2692545"/>
              <a:gd name="connsiteY184" fmla="*/ 4122420 h 4328160"/>
              <a:gd name="connsiteX185" fmla="*/ 1644429 w 2692545"/>
              <a:gd name="connsiteY185" fmla="*/ 4061460 h 4328160"/>
              <a:gd name="connsiteX186" fmla="*/ 1674909 w 2692545"/>
              <a:gd name="connsiteY186" fmla="*/ 4038600 h 4328160"/>
              <a:gd name="connsiteX187" fmla="*/ 1827309 w 2692545"/>
              <a:gd name="connsiteY187" fmla="*/ 4000500 h 4328160"/>
              <a:gd name="connsiteX188" fmla="*/ 1857789 w 2692545"/>
              <a:gd name="connsiteY188" fmla="*/ 3985260 h 4328160"/>
              <a:gd name="connsiteX189" fmla="*/ 1903509 w 2692545"/>
              <a:gd name="connsiteY189" fmla="*/ 3970020 h 4328160"/>
              <a:gd name="connsiteX190" fmla="*/ 1926369 w 2692545"/>
              <a:gd name="connsiteY190" fmla="*/ 3954780 h 4328160"/>
              <a:gd name="connsiteX191" fmla="*/ 1987329 w 2692545"/>
              <a:gd name="connsiteY191" fmla="*/ 3909060 h 4328160"/>
              <a:gd name="connsiteX192" fmla="*/ 2048289 w 2692545"/>
              <a:gd name="connsiteY192" fmla="*/ 3870960 h 4328160"/>
              <a:gd name="connsiteX193" fmla="*/ 2078769 w 2692545"/>
              <a:gd name="connsiteY193" fmla="*/ 3855720 h 4328160"/>
              <a:gd name="connsiteX194" fmla="*/ 2132109 w 2692545"/>
              <a:gd name="connsiteY194" fmla="*/ 3817620 h 4328160"/>
              <a:gd name="connsiteX195" fmla="*/ 2162589 w 2692545"/>
              <a:gd name="connsiteY195" fmla="*/ 3787140 h 4328160"/>
              <a:gd name="connsiteX196" fmla="*/ 2200689 w 2692545"/>
              <a:gd name="connsiteY196" fmla="*/ 3688080 h 4328160"/>
              <a:gd name="connsiteX197" fmla="*/ 2162589 w 2692545"/>
              <a:gd name="connsiteY197" fmla="*/ 3604260 h 4328160"/>
              <a:gd name="connsiteX198" fmla="*/ 2139729 w 2692545"/>
              <a:gd name="connsiteY198" fmla="*/ 3596640 h 4328160"/>
              <a:gd name="connsiteX199" fmla="*/ 2124489 w 2692545"/>
              <a:gd name="connsiteY199" fmla="*/ 3680460 h 4328160"/>
              <a:gd name="connsiteX200" fmla="*/ 2109249 w 2692545"/>
              <a:gd name="connsiteY200" fmla="*/ 3657600 h 4328160"/>
              <a:gd name="connsiteX201" fmla="*/ 2048289 w 2692545"/>
              <a:gd name="connsiteY201" fmla="*/ 3665220 h 4328160"/>
              <a:gd name="connsiteX202" fmla="*/ 2055909 w 2692545"/>
              <a:gd name="connsiteY202" fmla="*/ 3703320 h 4328160"/>
              <a:gd name="connsiteX203" fmla="*/ 2078769 w 2692545"/>
              <a:gd name="connsiteY203" fmla="*/ 3718560 h 4328160"/>
              <a:gd name="connsiteX204" fmla="*/ 2094009 w 2692545"/>
              <a:gd name="connsiteY204" fmla="*/ 3749040 h 4328160"/>
              <a:gd name="connsiteX205" fmla="*/ 2086389 w 2692545"/>
              <a:gd name="connsiteY205" fmla="*/ 3794760 h 4328160"/>
              <a:gd name="connsiteX206" fmla="*/ 2010189 w 2692545"/>
              <a:gd name="connsiteY206" fmla="*/ 3749040 h 4328160"/>
              <a:gd name="connsiteX207" fmla="*/ 1994949 w 2692545"/>
              <a:gd name="connsiteY207" fmla="*/ 3649980 h 4328160"/>
              <a:gd name="connsiteX208" fmla="*/ 1972089 w 2692545"/>
              <a:gd name="connsiteY208" fmla="*/ 3627120 h 4328160"/>
              <a:gd name="connsiteX209" fmla="*/ 1979709 w 2692545"/>
              <a:gd name="connsiteY209" fmla="*/ 3581400 h 4328160"/>
              <a:gd name="connsiteX210" fmla="*/ 2025429 w 2692545"/>
              <a:gd name="connsiteY210" fmla="*/ 3573780 h 4328160"/>
              <a:gd name="connsiteX211" fmla="*/ 2033049 w 2692545"/>
              <a:gd name="connsiteY211" fmla="*/ 3520440 h 4328160"/>
              <a:gd name="connsiteX212" fmla="*/ 2063529 w 2692545"/>
              <a:gd name="connsiteY212" fmla="*/ 3528060 h 4328160"/>
              <a:gd name="connsiteX213" fmla="*/ 2094009 w 2692545"/>
              <a:gd name="connsiteY213" fmla="*/ 3489960 h 4328160"/>
              <a:gd name="connsiteX214" fmla="*/ 2124489 w 2692545"/>
              <a:gd name="connsiteY214" fmla="*/ 3459480 h 4328160"/>
              <a:gd name="connsiteX215" fmla="*/ 2139729 w 2692545"/>
              <a:gd name="connsiteY215" fmla="*/ 3436620 h 4328160"/>
              <a:gd name="connsiteX216" fmla="*/ 2170209 w 2692545"/>
              <a:gd name="connsiteY216" fmla="*/ 3413760 h 4328160"/>
              <a:gd name="connsiteX217" fmla="*/ 2238789 w 2692545"/>
              <a:gd name="connsiteY217" fmla="*/ 3322320 h 4328160"/>
              <a:gd name="connsiteX218" fmla="*/ 2246409 w 2692545"/>
              <a:gd name="connsiteY218" fmla="*/ 3291840 h 4328160"/>
              <a:gd name="connsiteX219" fmla="*/ 2269269 w 2692545"/>
              <a:gd name="connsiteY219" fmla="*/ 3230880 h 4328160"/>
              <a:gd name="connsiteX220" fmla="*/ 2276889 w 2692545"/>
              <a:gd name="connsiteY220" fmla="*/ 3185160 h 4328160"/>
              <a:gd name="connsiteX221" fmla="*/ 2299749 w 2692545"/>
              <a:gd name="connsiteY221" fmla="*/ 3139440 h 4328160"/>
              <a:gd name="connsiteX222" fmla="*/ 2314989 w 2692545"/>
              <a:gd name="connsiteY222" fmla="*/ 3101340 h 4328160"/>
              <a:gd name="connsiteX223" fmla="*/ 2353089 w 2692545"/>
              <a:gd name="connsiteY223" fmla="*/ 3086100 h 4328160"/>
              <a:gd name="connsiteX224" fmla="*/ 2375949 w 2692545"/>
              <a:gd name="connsiteY224" fmla="*/ 3070860 h 4328160"/>
              <a:gd name="connsiteX225" fmla="*/ 2497869 w 2692545"/>
              <a:gd name="connsiteY225" fmla="*/ 3048000 h 4328160"/>
              <a:gd name="connsiteX226" fmla="*/ 2581689 w 2692545"/>
              <a:gd name="connsiteY226" fmla="*/ 3032760 h 4328160"/>
              <a:gd name="connsiteX227" fmla="*/ 2685987 w 2692545"/>
              <a:gd name="connsiteY227" fmla="*/ 3028474 h 4328160"/>
              <a:gd name="connsiteX0" fmla="*/ 2685987 w 2692545"/>
              <a:gd name="connsiteY0" fmla="*/ 3028474 h 4328160"/>
              <a:gd name="connsiteX1" fmla="*/ 2680749 w 2692545"/>
              <a:gd name="connsiteY1" fmla="*/ 3002280 h 4328160"/>
              <a:gd name="connsiteX2" fmla="*/ 2673129 w 2692545"/>
              <a:gd name="connsiteY2" fmla="*/ 2948940 h 4328160"/>
              <a:gd name="connsiteX3" fmla="*/ 2631219 w 2692545"/>
              <a:gd name="connsiteY3" fmla="*/ 2940844 h 4328160"/>
              <a:gd name="connsiteX4" fmla="*/ 2567878 w 2692545"/>
              <a:gd name="connsiteY4" fmla="*/ 2940367 h 4328160"/>
              <a:gd name="connsiteX5" fmla="*/ 2526921 w 2692545"/>
              <a:gd name="connsiteY5" fmla="*/ 2882742 h 4328160"/>
              <a:gd name="connsiteX6" fmla="*/ 2464532 w 2692545"/>
              <a:gd name="connsiteY6" fmla="*/ 2879407 h 4328160"/>
              <a:gd name="connsiteX7" fmla="*/ 2410716 w 2692545"/>
              <a:gd name="connsiteY7" fmla="*/ 2858929 h 4328160"/>
              <a:gd name="connsiteX8" fmla="*/ 2383569 w 2692545"/>
              <a:gd name="connsiteY8" fmla="*/ 2849880 h 4328160"/>
              <a:gd name="connsiteX9" fmla="*/ 2353089 w 2692545"/>
              <a:gd name="connsiteY9" fmla="*/ 2834640 h 4328160"/>
              <a:gd name="connsiteX10" fmla="*/ 2307369 w 2692545"/>
              <a:gd name="connsiteY10" fmla="*/ 2796540 h 4328160"/>
              <a:gd name="connsiteX11" fmla="*/ 2276889 w 2692545"/>
              <a:gd name="connsiteY11" fmla="*/ 2819400 h 4328160"/>
              <a:gd name="connsiteX12" fmla="*/ 2261649 w 2692545"/>
              <a:gd name="connsiteY12" fmla="*/ 2842260 h 4328160"/>
              <a:gd name="connsiteX13" fmla="*/ 2231169 w 2692545"/>
              <a:gd name="connsiteY13" fmla="*/ 2849880 h 4328160"/>
              <a:gd name="connsiteX14" fmla="*/ 2193069 w 2692545"/>
              <a:gd name="connsiteY14" fmla="*/ 2834640 h 4328160"/>
              <a:gd name="connsiteX15" fmla="*/ 2162589 w 2692545"/>
              <a:gd name="connsiteY15" fmla="*/ 2712720 h 4328160"/>
              <a:gd name="connsiteX16" fmla="*/ 2116869 w 2692545"/>
              <a:gd name="connsiteY16" fmla="*/ 2644140 h 4328160"/>
              <a:gd name="connsiteX17" fmla="*/ 2109249 w 2692545"/>
              <a:gd name="connsiteY17" fmla="*/ 2598420 h 4328160"/>
              <a:gd name="connsiteX18" fmla="*/ 2086389 w 2692545"/>
              <a:gd name="connsiteY18" fmla="*/ 2628900 h 4328160"/>
              <a:gd name="connsiteX19" fmla="*/ 2055909 w 2692545"/>
              <a:gd name="connsiteY19" fmla="*/ 2674620 h 4328160"/>
              <a:gd name="connsiteX20" fmla="*/ 2048289 w 2692545"/>
              <a:gd name="connsiteY20" fmla="*/ 2697480 h 4328160"/>
              <a:gd name="connsiteX21" fmla="*/ 2002569 w 2692545"/>
              <a:gd name="connsiteY21" fmla="*/ 2735580 h 4328160"/>
              <a:gd name="connsiteX22" fmla="*/ 1964469 w 2692545"/>
              <a:gd name="connsiteY22" fmla="*/ 2727960 h 4328160"/>
              <a:gd name="connsiteX23" fmla="*/ 1933989 w 2692545"/>
              <a:gd name="connsiteY23" fmla="*/ 2682240 h 4328160"/>
              <a:gd name="connsiteX24" fmla="*/ 1865409 w 2692545"/>
              <a:gd name="connsiteY24" fmla="*/ 2674620 h 4328160"/>
              <a:gd name="connsiteX25" fmla="*/ 1728249 w 2692545"/>
              <a:gd name="connsiteY25" fmla="*/ 2697480 h 4328160"/>
              <a:gd name="connsiteX26" fmla="*/ 1682529 w 2692545"/>
              <a:gd name="connsiteY26" fmla="*/ 2689860 h 4328160"/>
              <a:gd name="connsiteX27" fmla="*/ 1659669 w 2692545"/>
              <a:gd name="connsiteY27" fmla="*/ 2606040 h 4328160"/>
              <a:gd name="connsiteX28" fmla="*/ 1621569 w 2692545"/>
              <a:gd name="connsiteY28" fmla="*/ 2567940 h 4328160"/>
              <a:gd name="connsiteX29" fmla="*/ 1537749 w 2692545"/>
              <a:gd name="connsiteY29" fmla="*/ 2560320 h 4328160"/>
              <a:gd name="connsiteX30" fmla="*/ 1522509 w 2692545"/>
              <a:gd name="connsiteY30" fmla="*/ 2537460 h 4328160"/>
              <a:gd name="connsiteX31" fmla="*/ 1507269 w 2692545"/>
              <a:gd name="connsiteY31" fmla="*/ 2423160 h 4328160"/>
              <a:gd name="connsiteX32" fmla="*/ 1492029 w 2692545"/>
              <a:gd name="connsiteY32" fmla="*/ 2354580 h 4328160"/>
              <a:gd name="connsiteX33" fmla="*/ 1476789 w 2692545"/>
              <a:gd name="connsiteY33" fmla="*/ 2331720 h 4328160"/>
              <a:gd name="connsiteX34" fmla="*/ 1446309 w 2692545"/>
              <a:gd name="connsiteY34" fmla="*/ 2263140 h 4328160"/>
              <a:gd name="connsiteX35" fmla="*/ 1423449 w 2692545"/>
              <a:gd name="connsiteY35" fmla="*/ 2240280 h 4328160"/>
              <a:gd name="connsiteX36" fmla="*/ 1408209 w 2692545"/>
              <a:gd name="connsiteY36" fmla="*/ 2194560 h 4328160"/>
              <a:gd name="connsiteX37" fmla="*/ 1392969 w 2692545"/>
              <a:gd name="connsiteY37" fmla="*/ 2171700 h 4328160"/>
              <a:gd name="connsiteX38" fmla="*/ 1377729 w 2692545"/>
              <a:gd name="connsiteY38" fmla="*/ 2133600 h 4328160"/>
              <a:gd name="connsiteX39" fmla="*/ 1332009 w 2692545"/>
              <a:gd name="connsiteY39" fmla="*/ 1897380 h 4328160"/>
              <a:gd name="connsiteX40" fmla="*/ 1309149 w 2692545"/>
              <a:gd name="connsiteY40" fmla="*/ 1882140 h 4328160"/>
              <a:gd name="connsiteX41" fmla="*/ 1271049 w 2692545"/>
              <a:gd name="connsiteY41" fmla="*/ 1874520 h 4328160"/>
              <a:gd name="connsiteX42" fmla="*/ 1194849 w 2692545"/>
              <a:gd name="connsiteY42" fmla="*/ 1836420 h 4328160"/>
              <a:gd name="connsiteX43" fmla="*/ 1103409 w 2692545"/>
              <a:gd name="connsiteY43" fmla="*/ 1859280 h 4328160"/>
              <a:gd name="connsiteX44" fmla="*/ 1042449 w 2692545"/>
              <a:gd name="connsiteY44" fmla="*/ 1889760 h 4328160"/>
              <a:gd name="connsiteX45" fmla="*/ 966249 w 2692545"/>
              <a:gd name="connsiteY45" fmla="*/ 1950720 h 4328160"/>
              <a:gd name="connsiteX46" fmla="*/ 905289 w 2692545"/>
              <a:gd name="connsiteY46" fmla="*/ 1920240 h 4328160"/>
              <a:gd name="connsiteX47" fmla="*/ 867189 w 2692545"/>
              <a:gd name="connsiteY47" fmla="*/ 1874520 h 4328160"/>
              <a:gd name="connsiteX48" fmla="*/ 829089 w 2692545"/>
              <a:gd name="connsiteY48" fmla="*/ 1805940 h 4328160"/>
              <a:gd name="connsiteX49" fmla="*/ 821469 w 2692545"/>
              <a:gd name="connsiteY49" fmla="*/ 1691640 h 4328160"/>
              <a:gd name="connsiteX50" fmla="*/ 813849 w 2692545"/>
              <a:gd name="connsiteY50" fmla="*/ 1668780 h 4328160"/>
              <a:gd name="connsiteX51" fmla="*/ 760509 w 2692545"/>
              <a:gd name="connsiteY51" fmla="*/ 1600200 h 4328160"/>
              <a:gd name="connsiteX52" fmla="*/ 722409 w 2692545"/>
              <a:gd name="connsiteY52" fmla="*/ 1577340 h 4328160"/>
              <a:gd name="connsiteX53" fmla="*/ 699549 w 2692545"/>
              <a:gd name="connsiteY53" fmla="*/ 1562100 h 4328160"/>
              <a:gd name="connsiteX54" fmla="*/ 737649 w 2692545"/>
              <a:gd name="connsiteY54" fmla="*/ 1493520 h 4328160"/>
              <a:gd name="connsiteX55" fmla="*/ 752889 w 2692545"/>
              <a:gd name="connsiteY55" fmla="*/ 1470660 h 4328160"/>
              <a:gd name="connsiteX56" fmla="*/ 775749 w 2692545"/>
              <a:gd name="connsiteY56" fmla="*/ 1455420 h 4328160"/>
              <a:gd name="connsiteX57" fmla="*/ 783369 w 2692545"/>
              <a:gd name="connsiteY57" fmla="*/ 1379220 h 4328160"/>
              <a:gd name="connsiteX58" fmla="*/ 821469 w 2692545"/>
              <a:gd name="connsiteY58" fmla="*/ 1356360 h 4328160"/>
              <a:gd name="connsiteX59" fmla="*/ 798609 w 2692545"/>
              <a:gd name="connsiteY59" fmla="*/ 1158240 h 4328160"/>
              <a:gd name="connsiteX60" fmla="*/ 775749 w 2692545"/>
              <a:gd name="connsiteY60" fmla="*/ 1127760 h 4328160"/>
              <a:gd name="connsiteX61" fmla="*/ 752889 w 2692545"/>
              <a:gd name="connsiteY61" fmla="*/ 1074420 h 4328160"/>
              <a:gd name="connsiteX62" fmla="*/ 745269 w 2692545"/>
              <a:gd name="connsiteY62" fmla="*/ 1043940 h 4328160"/>
              <a:gd name="connsiteX63" fmla="*/ 783369 w 2692545"/>
              <a:gd name="connsiteY63" fmla="*/ 1013460 h 4328160"/>
              <a:gd name="connsiteX64" fmla="*/ 813849 w 2692545"/>
              <a:gd name="connsiteY64" fmla="*/ 960120 h 4328160"/>
              <a:gd name="connsiteX65" fmla="*/ 821469 w 2692545"/>
              <a:gd name="connsiteY65" fmla="*/ 853440 h 4328160"/>
              <a:gd name="connsiteX66" fmla="*/ 851949 w 2692545"/>
              <a:gd name="connsiteY66" fmla="*/ 807720 h 4328160"/>
              <a:gd name="connsiteX67" fmla="*/ 859569 w 2692545"/>
              <a:gd name="connsiteY67" fmla="*/ 769620 h 4328160"/>
              <a:gd name="connsiteX68" fmla="*/ 874809 w 2692545"/>
              <a:gd name="connsiteY68" fmla="*/ 731520 h 4328160"/>
              <a:gd name="connsiteX69" fmla="*/ 859569 w 2692545"/>
              <a:gd name="connsiteY69" fmla="*/ 655320 h 4328160"/>
              <a:gd name="connsiteX70" fmla="*/ 836709 w 2692545"/>
              <a:gd name="connsiteY70" fmla="*/ 632460 h 4328160"/>
              <a:gd name="connsiteX71" fmla="*/ 813849 w 2692545"/>
              <a:gd name="connsiteY71" fmla="*/ 563880 h 4328160"/>
              <a:gd name="connsiteX72" fmla="*/ 783369 w 2692545"/>
              <a:gd name="connsiteY72" fmla="*/ 502920 h 4328160"/>
              <a:gd name="connsiteX73" fmla="*/ 768129 w 2692545"/>
              <a:gd name="connsiteY73" fmla="*/ 472440 h 4328160"/>
              <a:gd name="connsiteX74" fmla="*/ 745269 w 2692545"/>
              <a:gd name="connsiteY74" fmla="*/ 403860 h 4328160"/>
              <a:gd name="connsiteX75" fmla="*/ 722409 w 2692545"/>
              <a:gd name="connsiteY75" fmla="*/ 373380 h 4328160"/>
              <a:gd name="connsiteX76" fmla="*/ 730029 w 2692545"/>
              <a:gd name="connsiteY76" fmla="*/ 289560 h 4328160"/>
              <a:gd name="connsiteX77" fmla="*/ 737649 w 2692545"/>
              <a:gd name="connsiteY77" fmla="*/ 266700 h 4328160"/>
              <a:gd name="connsiteX78" fmla="*/ 707169 w 2692545"/>
              <a:gd name="connsiteY78" fmla="*/ 152400 h 4328160"/>
              <a:gd name="connsiteX79" fmla="*/ 699549 w 2692545"/>
              <a:gd name="connsiteY79" fmla="*/ 91440 h 4328160"/>
              <a:gd name="connsiteX80" fmla="*/ 691929 w 2692545"/>
              <a:gd name="connsiteY80" fmla="*/ 68580 h 4328160"/>
              <a:gd name="connsiteX81" fmla="*/ 676689 w 2692545"/>
              <a:gd name="connsiteY81" fmla="*/ 0 h 4328160"/>
              <a:gd name="connsiteX82" fmla="*/ 615729 w 2692545"/>
              <a:gd name="connsiteY82" fmla="*/ 7620 h 4328160"/>
              <a:gd name="connsiteX83" fmla="*/ 554769 w 2692545"/>
              <a:gd name="connsiteY83" fmla="*/ 30480 h 4328160"/>
              <a:gd name="connsiteX84" fmla="*/ 562389 w 2692545"/>
              <a:gd name="connsiteY84" fmla="*/ 137160 h 4328160"/>
              <a:gd name="connsiteX85" fmla="*/ 554769 w 2692545"/>
              <a:gd name="connsiteY85" fmla="*/ 236220 h 4328160"/>
              <a:gd name="connsiteX86" fmla="*/ 524289 w 2692545"/>
              <a:gd name="connsiteY86" fmla="*/ 304800 h 4328160"/>
              <a:gd name="connsiteX87" fmla="*/ 509049 w 2692545"/>
              <a:gd name="connsiteY87" fmla="*/ 335280 h 4328160"/>
              <a:gd name="connsiteX88" fmla="*/ 486189 w 2692545"/>
              <a:gd name="connsiteY88" fmla="*/ 373380 h 4328160"/>
              <a:gd name="connsiteX89" fmla="*/ 470949 w 2692545"/>
              <a:gd name="connsiteY89" fmla="*/ 396240 h 4328160"/>
              <a:gd name="connsiteX90" fmla="*/ 440469 w 2692545"/>
              <a:gd name="connsiteY90" fmla="*/ 403860 h 4328160"/>
              <a:gd name="connsiteX91" fmla="*/ 356649 w 2692545"/>
              <a:gd name="connsiteY91" fmla="*/ 388620 h 4328160"/>
              <a:gd name="connsiteX92" fmla="*/ 288069 w 2692545"/>
              <a:gd name="connsiteY92" fmla="*/ 464820 h 4328160"/>
              <a:gd name="connsiteX93" fmla="*/ 280449 w 2692545"/>
              <a:gd name="connsiteY93" fmla="*/ 487680 h 4328160"/>
              <a:gd name="connsiteX94" fmla="*/ 288069 w 2692545"/>
              <a:gd name="connsiteY94" fmla="*/ 518160 h 4328160"/>
              <a:gd name="connsiteX95" fmla="*/ 303309 w 2692545"/>
              <a:gd name="connsiteY95" fmla="*/ 548640 h 4328160"/>
              <a:gd name="connsiteX96" fmla="*/ 295689 w 2692545"/>
              <a:gd name="connsiteY96" fmla="*/ 609600 h 4328160"/>
              <a:gd name="connsiteX97" fmla="*/ 265209 w 2692545"/>
              <a:gd name="connsiteY97" fmla="*/ 662940 h 4328160"/>
              <a:gd name="connsiteX98" fmla="*/ 257589 w 2692545"/>
              <a:gd name="connsiteY98" fmla="*/ 685800 h 4328160"/>
              <a:gd name="connsiteX99" fmla="*/ 265209 w 2692545"/>
              <a:gd name="connsiteY99" fmla="*/ 815340 h 4328160"/>
              <a:gd name="connsiteX100" fmla="*/ 303309 w 2692545"/>
              <a:gd name="connsiteY100" fmla="*/ 830580 h 4328160"/>
              <a:gd name="connsiteX101" fmla="*/ 349029 w 2692545"/>
              <a:gd name="connsiteY101" fmla="*/ 861060 h 4328160"/>
              <a:gd name="connsiteX102" fmla="*/ 356649 w 2692545"/>
              <a:gd name="connsiteY102" fmla="*/ 883920 h 4328160"/>
              <a:gd name="connsiteX103" fmla="*/ 341409 w 2692545"/>
              <a:gd name="connsiteY103" fmla="*/ 952500 h 4328160"/>
              <a:gd name="connsiteX104" fmla="*/ 326169 w 2692545"/>
              <a:gd name="connsiteY104" fmla="*/ 1028700 h 4328160"/>
              <a:gd name="connsiteX105" fmla="*/ 303309 w 2692545"/>
              <a:gd name="connsiteY105" fmla="*/ 1043940 h 4328160"/>
              <a:gd name="connsiteX106" fmla="*/ 143289 w 2692545"/>
              <a:gd name="connsiteY106" fmla="*/ 1066800 h 4328160"/>
              <a:gd name="connsiteX107" fmla="*/ 150909 w 2692545"/>
              <a:gd name="connsiteY107" fmla="*/ 1181100 h 4328160"/>
              <a:gd name="connsiteX108" fmla="*/ 173769 w 2692545"/>
              <a:gd name="connsiteY108" fmla="*/ 1219200 h 4328160"/>
              <a:gd name="connsiteX109" fmla="*/ 219489 w 2692545"/>
              <a:gd name="connsiteY109" fmla="*/ 1257300 h 4328160"/>
              <a:gd name="connsiteX110" fmla="*/ 234729 w 2692545"/>
              <a:gd name="connsiteY110" fmla="*/ 1287780 h 4328160"/>
              <a:gd name="connsiteX111" fmla="*/ 227109 w 2692545"/>
              <a:gd name="connsiteY111" fmla="*/ 1318260 h 4328160"/>
              <a:gd name="connsiteX112" fmla="*/ 265209 w 2692545"/>
              <a:gd name="connsiteY112" fmla="*/ 1363980 h 4328160"/>
              <a:gd name="connsiteX113" fmla="*/ 288069 w 2692545"/>
              <a:gd name="connsiteY113" fmla="*/ 1402080 h 4328160"/>
              <a:gd name="connsiteX114" fmla="*/ 280449 w 2692545"/>
              <a:gd name="connsiteY114" fmla="*/ 1440180 h 4328160"/>
              <a:gd name="connsiteX115" fmla="*/ 242349 w 2692545"/>
              <a:gd name="connsiteY115" fmla="*/ 1569720 h 4328160"/>
              <a:gd name="connsiteX116" fmla="*/ 211869 w 2692545"/>
              <a:gd name="connsiteY116" fmla="*/ 1584960 h 4328160"/>
              <a:gd name="connsiteX117" fmla="*/ 189009 w 2692545"/>
              <a:gd name="connsiteY117" fmla="*/ 1592580 h 4328160"/>
              <a:gd name="connsiteX118" fmla="*/ 120429 w 2692545"/>
              <a:gd name="connsiteY118" fmla="*/ 1630680 h 4328160"/>
              <a:gd name="connsiteX119" fmla="*/ 97569 w 2692545"/>
              <a:gd name="connsiteY119" fmla="*/ 1653540 h 4328160"/>
              <a:gd name="connsiteX120" fmla="*/ 13749 w 2692545"/>
              <a:gd name="connsiteY120" fmla="*/ 1714500 h 4328160"/>
              <a:gd name="connsiteX121" fmla="*/ 13749 w 2692545"/>
              <a:gd name="connsiteY121" fmla="*/ 1889760 h 4328160"/>
              <a:gd name="connsiteX122" fmla="*/ 36609 w 2692545"/>
              <a:gd name="connsiteY122" fmla="*/ 1912620 h 4328160"/>
              <a:gd name="connsiteX123" fmla="*/ 67089 w 2692545"/>
              <a:gd name="connsiteY123" fmla="*/ 1950720 h 4328160"/>
              <a:gd name="connsiteX124" fmla="*/ 112809 w 2692545"/>
              <a:gd name="connsiteY124" fmla="*/ 1981200 h 4328160"/>
              <a:gd name="connsiteX125" fmla="*/ 173769 w 2692545"/>
              <a:gd name="connsiteY125" fmla="*/ 2011680 h 4328160"/>
              <a:gd name="connsiteX126" fmla="*/ 234729 w 2692545"/>
              <a:gd name="connsiteY126" fmla="*/ 2095500 h 4328160"/>
              <a:gd name="connsiteX127" fmla="*/ 272829 w 2692545"/>
              <a:gd name="connsiteY127" fmla="*/ 2156460 h 4328160"/>
              <a:gd name="connsiteX128" fmla="*/ 280449 w 2692545"/>
              <a:gd name="connsiteY128" fmla="*/ 2179320 h 4328160"/>
              <a:gd name="connsiteX129" fmla="*/ 318549 w 2692545"/>
              <a:gd name="connsiteY129" fmla="*/ 2255520 h 4328160"/>
              <a:gd name="connsiteX130" fmla="*/ 493809 w 2692545"/>
              <a:gd name="connsiteY130" fmla="*/ 2270760 h 4328160"/>
              <a:gd name="connsiteX131" fmla="*/ 562389 w 2692545"/>
              <a:gd name="connsiteY131" fmla="*/ 2354580 h 4328160"/>
              <a:gd name="connsiteX132" fmla="*/ 531909 w 2692545"/>
              <a:gd name="connsiteY132" fmla="*/ 2430780 h 4328160"/>
              <a:gd name="connsiteX133" fmla="*/ 509049 w 2692545"/>
              <a:gd name="connsiteY133" fmla="*/ 2438400 h 4328160"/>
              <a:gd name="connsiteX134" fmla="*/ 486189 w 2692545"/>
              <a:gd name="connsiteY134" fmla="*/ 2461260 h 4328160"/>
              <a:gd name="connsiteX135" fmla="*/ 478569 w 2692545"/>
              <a:gd name="connsiteY135" fmla="*/ 2506980 h 4328160"/>
              <a:gd name="connsiteX136" fmla="*/ 509049 w 2692545"/>
              <a:gd name="connsiteY136" fmla="*/ 2621280 h 4328160"/>
              <a:gd name="connsiteX137" fmla="*/ 531909 w 2692545"/>
              <a:gd name="connsiteY137" fmla="*/ 2644140 h 4328160"/>
              <a:gd name="connsiteX138" fmla="*/ 539529 w 2692545"/>
              <a:gd name="connsiteY138" fmla="*/ 2674620 h 4328160"/>
              <a:gd name="connsiteX139" fmla="*/ 570009 w 2692545"/>
              <a:gd name="connsiteY139" fmla="*/ 2659380 h 4328160"/>
              <a:gd name="connsiteX140" fmla="*/ 592869 w 2692545"/>
              <a:gd name="connsiteY140" fmla="*/ 2636520 h 4328160"/>
              <a:gd name="connsiteX141" fmla="*/ 646209 w 2692545"/>
              <a:gd name="connsiteY141" fmla="*/ 2606040 h 4328160"/>
              <a:gd name="connsiteX142" fmla="*/ 684309 w 2692545"/>
              <a:gd name="connsiteY142" fmla="*/ 2613660 h 4328160"/>
              <a:gd name="connsiteX143" fmla="*/ 699549 w 2692545"/>
              <a:gd name="connsiteY143" fmla="*/ 2636520 h 4328160"/>
              <a:gd name="connsiteX144" fmla="*/ 722409 w 2692545"/>
              <a:gd name="connsiteY144" fmla="*/ 2659380 h 4328160"/>
              <a:gd name="connsiteX145" fmla="*/ 730029 w 2692545"/>
              <a:gd name="connsiteY145" fmla="*/ 2682240 h 4328160"/>
              <a:gd name="connsiteX146" fmla="*/ 707169 w 2692545"/>
              <a:gd name="connsiteY146" fmla="*/ 2766060 h 4328160"/>
              <a:gd name="connsiteX147" fmla="*/ 623349 w 2692545"/>
              <a:gd name="connsiteY147" fmla="*/ 2842260 h 4328160"/>
              <a:gd name="connsiteX148" fmla="*/ 600489 w 2692545"/>
              <a:gd name="connsiteY148" fmla="*/ 2887980 h 4328160"/>
              <a:gd name="connsiteX149" fmla="*/ 531909 w 2692545"/>
              <a:gd name="connsiteY149" fmla="*/ 2933700 h 4328160"/>
              <a:gd name="connsiteX150" fmla="*/ 516669 w 2692545"/>
              <a:gd name="connsiteY150" fmla="*/ 2956560 h 4328160"/>
              <a:gd name="connsiteX151" fmla="*/ 547149 w 2692545"/>
              <a:gd name="connsiteY151" fmla="*/ 3055620 h 4328160"/>
              <a:gd name="connsiteX152" fmla="*/ 570009 w 2692545"/>
              <a:gd name="connsiteY152" fmla="*/ 3177540 h 4328160"/>
              <a:gd name="connsiteX153" fmla="*/ 608109 w 2692545"/>
              <a:gd name="connsiteY153" fmla="*/ 3276600 h 4328160"/>
              <a:gd name="connsiteX154" fmla="*/ 608109 w 2692545"/>
              <a:gd name="connsiteY154" fmla="*/ 3429000 h 4328160"/>
              <a:gd name="connsiteX155" fmla="*/ 570009 w 2692545"/>
              <a:gd name="connsiteY155" fmla="*/ 3467100 h 4328160"/>
              <a:gd name="connsiteX156" fmla="*/ 562389 w 2692545"/>
              <a:gd name="connsiteY156" fmla="*/ 3497580 h 4328160"/>
              <a:gd name="connsiteX157" fmla="*/ 547149 w 2692545"/>
              <a:gd name="connsiteY157" fmla="*/ 3528060 h 4328160"/>
              <a:gd name="connsiteX158" fmla="*/ 554769 w 2692545"/>
              <a:gd name="connsiteY158" fmla="*/ 3680460 h 4328160"/>
              <a:gd name="connsiteX159" fmla="*/ 608109 w 2692545"/>
              <a:gd name="connsiteY159" fmla="*/ 3672840 h 4328160"/>
              <a:gd name="connsiteX160" fmla="*/ 630969 w 2692545"/>
              <a:gd name="connsiteY160" fmla="*/ 3665220 h 4328160"/>
              <a:gd name="connsiteX161" fmla="*/ 676689 w 2692545"/>
              <a:gd name="connsiteY161" fmla="*/ 3688080 h 4328160"/>
              <a:gd name="connsiteX162" fmla="*/ 707169 w 2692545"/>
              <a:gd name="connsiteY162" fmla="*/ 3718560 h 4328160"/>
              <a:gd name="connsiteX163" fmla="*/ 836709 w 2692545"/>
              <a:gd name="connsiteY163" fmla="*/ 3741420 h 4328160"/>
              <a:gd name="connsiteX164" fmla="*/ 851949 w 2692545"/>
              <a:gd name="connsiteY164" fmla="*/ 3771900 h 4328160"/>
              <a:gd name="connsiteX165" fmla="*/ 874809 w 2692545"/>
              <a:gd name="connsiteY165" fmla="*/ 3787140 h 4328160"/>
              <a:gd name="connsiteX166" fmla="*/ 897669 w 2692545"/>
              <a:gd name="connsiteY166" fmla="*/ 3810000 h 4328160"/>
              <a:gd name="connsiteX167" fmla="*/ 905289 w 2692545"/>
              <a:gd name="connsiteY167" fmla="*/ 3840480 h 4328160"/>
              <a:gd name="connsiteX168" fmla="*/ 920529 w 2692545"/>
              <a:gd name="connsiteY168" fmla="*/ 3863340 h 4328160"/>
              <a:gd name="connsiteX169" fmla="*/ 943389 w 2692545"/>
              <a:gd name="connsiteY169" fmla="*/ 3901440 h 4328160"/>
              <a:gd name="connsiteX170" fmla="*/ 996729 w 2692545"/>
              <a:gd name="connsiteY170" fmla="*/ 3947160 h 4328160"/>
              <a:gd name="connsiteX171" fmla="*/ 1011969 w 2692545"/>
              <a:gd name="connsiteY171" fmla="*/ 3970020 h 4328160"/>
              <a:gd name="connsiteX172" fmla="*/ 1034829 w 2692545"/>
              <a:gd name="connsiteY172" fmla="*/ 4008120 h 4328160"/>
              <a:gd name="connsiteX173" fmla="*/ 1065309 w 2692545"/>
              <a:gd name="connsiteY173" fmla="*/ 4084320 h 4328160"/>
              <a:gd name="connsiteX174" fmla="*/ 1072929 w 2692545"/>
              <a:gd name="connsiteY174" fmla="*/ 4107180 h 4328160"/>
              <a:gd name="connsiteX175" fmla="*/ 1149129 w 2692545"/>
              <a:gd name="connsiteY175" fmla="*/ 4137660 h 4328160"/>
              <a:gd name="connsiteX176" fmla="*/ 1202469 w 2692545"/>
              <a:gd name="connsiteY176" fmla="*/ 4213860 h 4328160"/>
              <a:gd name="connsiteX177" fmla="*/ 1263429 w 2692545"/>
              <a:gd name="connsiteY177" fmla="*/ 4221480 h 4328160"/>
              <a:gd name="connsiteX178" fmla="*/ 1271049 w 2692545"/>
              <a:gd name="connsiteY178" fmla="*/ 4274820 h 4328160"/>
              <a:gd name="connsiteX179" fmla="*/ 1316769 w 2692545"/>
              <a:gd name="connsiteY179" fmla="*/ 4328160 h 4328160"/>
              <a:gd name="connsiteX180" fmla="*/ 1354869 w 2692545"/>
              <a:gd name="connsiteY180" fmla="*/ 4229100 h 4328160"/>
              <a:gd name="connsiteX181" fmla="*/ 1415829 w 2692545"/>
              <a:gd name="connsiteY181" fmla="*/ 4198620 h 4328160"/>
              <a:gd name="connsiteX182" fmla="*/ 1469169 w 2692545"/>
              <a:gd name="connsiteY182" fmla="*/ 4183380 h 4328160"/>
              <a:gd name="connsiteX183" fmla="*/ 1507269 w 2692545"/>
              <a:gd name="connsiteY183" fmla="*/ 4160520 h 4328160"/>
              <a:gd name="connsiteX184" fmla="*/ 1552989 w 2692545"/>
              <a:gd name="connsiteY184" fmla="*/ 4130040 h 4328160"/>
              <a:gd name="connsiteX185" fmla="*/ 1583469 w 2692545"/>
              <a:gd name="connsiteY185" fmla="*/ 4122420 h 4328160"/>
              <a:gd name="connsiteX186" fmla="*/ 1644429 w 2692545"/>
              <a:gd name="connsiteY186" fmla="*/ 4061460 h 4328160"/>
              <a:gd name="connsiteX187" fmla="*/ 1674909 w 2692545"/>
              <a:gd name="connsiteY187" fmla="*/ 4038600 h 4328160"/>
              <a:gd name="connsiteX188" fmla="*/ 1827309 w 2692545"/>
              <a:gd name="connsiteY188" fmla="*/ 4000500 h 4328160"/>
              <a:gd name="connsiteX189" fmla="*/ 1857789 w 2692545"/>
              <a:gd name="connsiteY189" fmla="*/ 3985260 h 4328160"/>
              <a:gd name="connsiteX190" fmla="*/ 1903509 w 2692545"/>
              <a:gd name="connsiteY190" fmla="*/ 3970020 h 4328160"/>
              <a:gd name="connsiteX191" fmla="*/ 1926369 w 2692545"/>
              <a:gd name="connsiteY191" fmla="*/ 3954780 h 4328160"/>
              <a:gd name="connsiteX192" fmla="*/ 1987329 w 2692545"/>
              <a:gd name="connsiteY192" fmla="*/ 3909060 h 4328160"/>
              <a:gd name="connsiteX193" fmla="*/ 2048289 w 2692545"/>
              <a:gd name="connsiteY193" fmla="*/ 3870960 h 4328160"/>
              <a:gd name="connsiteX194" fmla="*/ 2078769 w 2692545"/>
              <a:gd name="connsiteY194" fmla="*/ 3855720 h 4328160"/>
              <a:gd name="connsiteX195" fmla="*/ 2132109 w 2692545"/>
              <a:gd name="connsiteY195" fmla="*/ 3817620 h 4328160"/>
              <a:gd name="connsiteX196" fmla="*/ 2162589 w 2692545"/>
              <a:gd name="connsiteY196" fmla="*/ 3787140 h 4328160"/>
              <a:gd name="connsiteX197" fmla="*/ 2200689 w 2692545"/>
              <a:gd name="connsiteY197" fmla="*/ 3688080 h 4328160"/>
              <a:gd name="connsiteX198" fmla="*/ 2162589 w 2692545"/>
              <a:gd name="connsiteY198" fmla="*/ 3604260 h 4328160"/>
              <a:gd name="connsiteX199" fmla="*/ 2139729 w 2692545"/>
              <a:gd name="connsiteY199" fmla="*/ 3596640 h 4328160"/>
              <a:gd name="connsiteX200" fmla="*/ 2124489 w 2692545"/>
              <a:gd name="connsiteY200" fmla="*/ 3680460 h 4328160"/>
              <a:gd name="connsiteX201" fmla="*/ 2109249 w 2692545"/>
              <a:gd name="connsiteY201" fmla="*/ 3657600 h 4328160"/>
              <a:gd name="connsiteX202" fmla="*/ 2048289 w 2692545"/>
              <a:gd name="connsiteY202" fmla="*/ 3665220 h 4328160"/>
              <a:gd name="connsiteX203" fmla="*/ 2055909 w 2692545"/>
              <a:gd name="connsiteY203" fmla="*/ 3703320 h 4328160"/>
              <a:gd name="connsiteX204" fmla="*/ 2078769 w 2692545"/>
              <a:gd name="connsiteY204" fmla="*/ 3718560 h 4328160"/>
              <a:gd name="connsiteX205" fmla="*/ 2094009 w 2692545"/>
              <a:gd name="connsiteY205" fmla="*/ 3749040 h 4328160"/>
              <a:gd name="connsiteX206" fmla="*/ 2086389 w 2692545"/>
              <a:gd name="connsiteY206" fmla="*/ 3794760 h 4328160"/>
              <a:gd name="connsiteX207" fmla="*/ 2010189 w 2692545"/>
              <a:gd name="connsiteY207" fmla="*/ 3749040 h 4328160"/>
              <a:gd name="connsiteX208" fmla="*/ 1994949 w 2692545"/>
              <a:gd name="connsiteY208" fmla="*/ 3649980 h 4328160"/>
              <a:gd name="connsiteX209" fmla="*/ 1972089 w 2692545"/>
              <a:gd name="connsiteY209" fmla="*/ 3627120 h 4328160"/>
              <a:gd name="connsiteX210" fmla="*/ 1979709 w 2692545"/>
              <a:gd name="connsiteY210" fmla="*/ 3581400 h 4328160"/>
              <a:gd name="connsiteX211" fmla="*/ 2025429 w 2692545"/>
              <a:gd name="connsiteY211" fmla="*/ 3573780 h 4328160"/>
              <a:gd name="connsiteX212" fmla="*/ 2033049 w 2692545"/>
              <a:gd name="connsiteY212" fmla="*/ 3520440 h 4328160"/>
              <a:gd name="connsiteX213" fmla="*/ 2063529 w 2692545"/>
              <a:gd name="connsiteY213" fmla="*/ 3528060 h 4328160"/>
              <a:gd name="connsiteX214" fmla="*/ 2094009 w 2692545"/>
              <a:gd name="connsiteY214" fmla="*/ 3489960 h 4328160"/>
              <a:gd name="connsiteX215" fmla="*/ 2124489 w 2692545"/>
              <a:gd name="connsiteY215" fmla="*/ 3459480 h 4328160"/>
              <a:gd name="connsiteX216" fmla="*/ 2139729 w 2692545"/>
              <a:gd name="connsiteY216" fmla="*/ 3436620 h 4328160"/>
              <a:gd name="connsiteX217" fmla="*/ 2170209 w 2692545"/>
              <a:gd name="connsiteY217" fmla="*/ 3413760 h 4328160"/>
              <a:gd name="connsiteX218" fmla="*/ 2238789 w 2692545"/>
              <a:gd name="connsiteY218" fmla="*/ 3322320 h 4328160"/>
              <a:gd name="connsiteX219" fmla="*/ 2246409 w 2692545"/>
              <a:gd name="connsiteY219" fmla="*/ 3291840 h 4328160"/>
              <a:gd name="connsiteX220" fmla="*/ 2269269 w 2692545"/>
              <a:gd name="connsiteY220" fmla="*/ 3230880 h 4328160"/>
              <a:gd name="connsiteX221" fmla="*/ 2276889 w 2692545"/>
              <a:gd name="connsiteY221" fmla="*/ 3185160 h 4328160"/>
              <a:gd name="connsiteX222" fmla="*/ 2299749 w 2692545"/>
              <a:gd name="connsiteY222" fmla="*/ 3139440 h 4328160"/>
              <a:gd name="connsiteX223" fmla="*/ 2314989 w 2692545"/>
              <a:gd name="connsiteY223" fmla="*/ 3101340 h 4328160"/>
              <a:gd name="connsiteX224" fmla="*/ 2353089 w 2692545"/>
              <a:gd name="connsiteY224" fmla="*/ 3086100 h 4328160"/>
              <a:gd name="connsiteX225" fmla="*/ 2375949 w 2692545"/>
              <a:gd name="connsiteY225" fmla="*/ 3070860 h 4328160"/>
              <a:gd name="connsiteX226" fmla="*/ 2497869 w 2692545"/>
              <a:gd name="connsiteY226" fmla="*/ 3048000 h 4328160"/>
              <a:gd name="connsiteX227" fmla="*/ 2581689 w 2692545"/>
              <a:gd name="connsiteY227" fmla="*/ 3032760 h 4328160"/>
              <a:gd name="connsiteX228" fmla="*/ 2685987 w 2692545"/>
              <a:gd name="connsiteY228" fmla="*/ 3028474 h 4328160"/>
              <a:gd name="connsiteX0" fmla="*/ 2685987 w 2692545"/>
              <a:gd name="connsiteY0" fmla="*/ 3028474 h 4328160"/>
              <a:gd name="connsiteX1" fmla="*/ 2680749 w 2692545"/>
              <a:gd name="connsiteY1" fmla="*/ 3002280 h 4328160"/>
              <a:gd name="connsiteX2" fmla="*/ 2673129 w 2692545"/>
              <a:gd name="connsiteY2" fmla="*/ 2948940 h 4328160"/>
              <a:gd name="connsiteX3" fmla="*/ 2631219 w 2692545"/>
              <a:gd name="connsiteY3" fmla="*/ 2940844 h 4328160"/>
              <a:gd name="connsiteX4" fmla="*/ 2567878 w 2692545"/>
              <a:gd name="connsiteY4" fmla="*/ 2940367 h 4328160"/>
              <a:gd name="connsiteX5" fmla="*/ 2526921 w 2692545"/>
              <a:gd name="connsiteY5" fmla="*/ 2882742 h 4328160"/>
              <a:gd name="connsiteX6" fmla="*/ 2464532 w 2692545"/>
              <a:gd name="connsiteY6" fmla="*/ 2879407 h 4328160"/>
              <a:gd name="connsiteX7" fmla="*/ 2417860 w 2692545"/>
              <a:gd name="connsiteY7" fmla="*/ 2863691 h 4328160"/>
              <a:gd name="connsiteX8" fmla="*/ 2383569 w 2692545"/>
              <a:gd name="connsiteY8" fmla="*/ 2849880 h 4328160"/>
              <a:gd name="connsiteX9" fmla="*/ 2353089 w 2692545"/>
              <a:gd name="connsiteY9" fmla="*/ 2834640 h 4328160"/>
              <a:gd name="connsiteX10" fmla="*/ 2307369 w 2692545"/>
              <a:gd name="connsiteY10" fmla="*/ 2796540 h 4328160"/>
              <a:gd name="connsiteX11" fmla="*/ 2276889 w 2692545"/>
              <a:gd name="connsiteY11" fmla="*/ 2819400 h 4328160"/>
              <a:gd name="connsiteX12" fmla="*/ 2261649 w 2692545"/>
              <a:gd name="connsiteY12" fmla="*/ 2842260 h 4328160"/>
              <a:gd name="connsiteX13" fmla="*/ 2231169 w 2692545"/>
              <a:gd name="connsiteY13" fmla="*/ 2849880 h 4328160"/>
              <a:gd name="connsiteX14" fmla="*/ 2193069 w 2692545"/>
              <a:gd name="connsiteY14" fmla="*/ 2834640 h 4328160"/>
              <a:gd name="connsiteX15" fmla="*/ 2162589 w 2692545"/>
              <a:gd name="connsiteY15" fmla="*/ 2712720 h 4328160"/>
              <a:gd name="connsiteX16" fmla="*/ 2116869 w 2692545"/>
              <a:gd name="connsiteY16" fmla="*/ 2644140 h 4328160"/>
              <a:gd name="connsiteX17" fmla="*/ 2109249 w 2692545"/>
              <a:gd name="connsiteY17" fmla="*/ 2598420 h 4328160"/>
              <a:gd name="connsiteX18" fmla="*/ 2086389 w 2692545"/>
              <a:gd name="connsiteY18" fmla="*/ 2628900 h 4328160"/>
              <a:gd name="connsiteX19" fmla="*/ 2055909 w 2692545"/>
              <a:gd name="connsiteY19" fmla="*/ 2674620 h 4328160"/>
              <a:gd name="connsiteX20" fmla="*/ 2048289 w 2692545"/>
              <a:gd name="connsiteY20" fmla="*/ 2697480 h 4328160"/>
              <a:gd name="connsiteX21" fmla="*/ 2002569 w 2692545"/>
              <a:gd name="connsiteY21" fmla="*/ 2735580 h 4328160"/>
              <a:gd name="connsiteX22" fmla="*/ 1964469 w 2692545"/>
              <a:gd name="connsiteY22" fmla="*/ 2727960 h 4328160"/>
              <a:gd name="connsiteX23" fmla="*/ 1933989 w 2692545"/>
              <a:gd name="connsiteY23" fmla="*/ 2682240 h 4328160"/>
              <a:gd name="connsiteX24" fmla="*/ 1865409 w 2692545"/>
              <a:gd name="connsiteY24" fmla="*/ 2674620 h 4328160"/>
              <a:gd name="connsiteX25" fmla="*/ 1728249 w 2692545"/>
              <a:gd name="connsiteY25" fmla="*/ 2697480 h 4328160"/>
              <a:gd name="connsiteX26" fmla="*/ 1682529 w 2692545"/>
              <a:gd name="connsiteY26" fmla="*/ 2689860 h 4328160"/>
              <a:gd name="connsiteX27" fmla="*/ 1659669 w 2692545"/>
              <a:gd name="connsiteY27" fmla="*/ 2606040 h 4328160"/>
              <a:gd name="connsiteX28" fmla="*/ 1621569 w 2692545"/>
              <a:gd name="connsiteY28" fmla="*/ 2567940 h 4328160"/>
              <a:gd name="connsiteX29" fmla="*/ 1537749 w 2692545"/>
              <a:gd name="connsiteY29" fmla="*/ 2560320 h 4328160"/>
              <a:gd name="connsiteX30" fmla="*/ 1522509 w 2692545"/>
              <a:gd name="connsiteY30" fmla="*/ 2537460 h 4328160"/>
              <a:gd name="connsiteX31" fmla="*/ 1507269 w 2692545"/>
              <a:gd name="connsiteY31" fmla="*/ 2423160 h 4328160"/>
              <a:gd name="connsiteX32" fmla="*/ 1492029 w 2692545"/>
              <a:gd name="connsiteY32" fmla="*/ 2354580 h 4328160"/>
              <a:gd name="connsiteX33" fmla="*/ 1476789 w 2692545"/>
              <a:gd name="connsiteY33" fmla="*/ 2331720 h 4328160"/>
              <a:gd name="connsiteX34" fmla="*/ 1446309 w 2692545"/>
              <a:gd name="connsiteY34" fmla="*/ 2263140 h 4328160"/>
              <a:gd name="connsiteX35" fmla="*/ 1423449 w 2692545"/>
              <a:gd name="connsiteY35" fmla="*/ 2240280 h 4328160"/>
              <a:gd name="connsiteX36" fmla="*/ 1408209 w 2692545"/>
              <a:gd name="connsiteY36" fmla="*/ 2194560 h 4328160"/>
              <a:gd name="connsiteX37" fmla="*/ 1392969 w 2692545"/>
              <a:gd name="connsiteY37" fmla="*/ 2171700 h 4328160"/>
              <a:gd name="connsiteX38" fmla="*/ 1377729 w 2692545"/>
              <a:gd name="connsiteY38" fmla="*/ 2133600 h 4328160"/>
              <a:gd name="connsiteX39" fmla="*/ 1332009 w 2692545"/>
              <a:gd name="connsiteY39" fmla="*/ 1897380 h 4328160"/>
              <a:gd name="connsiteX40" fmla="*/ 1309149 w 2692545"/>
              <a:gd name="connsiteY40" fmla="*/ 1882140 h 4328160"/>
              <a:gd name="connsiteX41" fmla="*/ 1271049 w 2692545"/>
              <a:gd name="connsiteY41" fmla="*/ 1874520 h 4328160"/>
              <a:gd name="connsiteX42" fmla="*/ 1194849 w 2692545"/>
              <a:gd name="connsiteY42" fmla="*/ 1836420 h 4328160"/>
              <a:gd name="connsiteX43" fmla="*/ 1103409 w 2692545"/>
              <a:gd name="connsiteY43" fmla="*/ 1859280 h 4328160"/>
              <a:gd name="connsiteX44" fmla="*/ 1042449 w 2692545"/>
              <a:gd name="connsiteY44" fmla="*/ 1889760 h 4328160"/>
              <a:gd name="connsiteX45" fmla="*/ 966249 w 2692545"/>
              <a:gd name="connsiteY45" fmla="*/ 1950720 h 4328160"/>
              <a:gd name="connsiteX46" fmla="*/ 905289 w 2692545"/>
              <a:gd name="connsiteY46" fmla="*/ 1920240 h 4328160"/>
              <a:gd name="connsiteX47" fmla="*/ 867189 w 2692545"/>
              <a:gd name="connsiteY47" fmla="*/ 1874520 h 4328160"/>
              <a:gd name="connsiteX48" fmla="*/ 829089 w 2692545"/>
              <a:gd name="connsiteY48" fmla="*/ 1805940 h 4328160"/>
              <a:gd name="connsiteX49" fmla="*/ 821469 w 2692545"/>
              <a:gd name="connsiteY49" fmla="*/ 1691640 h 4328160"/>
              <a:gd name="connsiteX50" fmla="*/ 813849 w 2692545"/>
              <a:gd name="connsiteY50" fmla="*/ 1668780 h 4328160"/>
              <a:gd name="connsiteX51" fmla="*/ 760509 w 2692545"/>
              <a:gd name="connsiteY51" fmla="*/ 1600200 h 4328160"/>
              <a:gd name="connsiteX52" fmla="*/ 722409 w 2692545"/>
              <a:gd name="connsiteY52" fmla="*/ 1577340 h 4328160"/>
              <a:gd name="connsiteX53" fmla="*/ 699549 w 2692545"/>
              <a:gd name="connsiteY53" fmla="*/ 1562100 h 4328160"/>
              <a:gd name="connsiteX54" fmla="*/ 737649 w 2692545"/>
              <a:gd name="connsiteY54" fmla="*/ 1493520 h 4328160"/>
              <a:gd name="connsiteX55" fmla="*/ 752889 w 2692545"/>
              <a:gd name="connsiteY55" fmla="*/ 1470660 h 4328160"/>
              <a:gd name="connsiteX56" fmla="*/ 775749 w 2692545"/>
              <a:gd name="connsiteY56" fmla="*/ 1455420 h 4328160"/>
              <a:gd name="connsiteX57" fmla="*/ 783369 w 2692545"/>
              <a:gd name="connsiteY57" fmla="*/ 1379220 h 4328160"/>
              <a:gd name="connsiteX58" fmla="*/ 821469 w 2692545"/>
              <a:gd name="connsiteY58" fmla="*/ 1356360 h 4328160"/>
              <a:gd name="connsiteX59" fmla="*/ 798609 w 2692545"/>
              <a:gd name="connsiteY59" fmla="*/ 1158240 h 4328160"/>
              <a:gd name="connsiteX60" fmla="*/ 775749 w 2692545"/>
              <a:gd name="connsiteY60" fmla="*/ 1127760 h 4328160"/>
              <a:gd name="connsiteX61" fmla="*/ 752889 w 2692545"/>
              <a:gd name="connsiteY61" fmla="*/ 1074420 h 4328160"/>
              <a:gd name="connsiteX62" fmla="*/ 745269 w 2692545"/>
              <a:gd name="connsiteY62" fmla="*/ 1043940 h 4328160"/>
              <a:gd name="connsiteX63" fmla="*/ 783369 w 2692545"/>
              <a:gd name="connsiteY63" fmla="*/ 1013460 h 4328160"/>
              <a:gd name="connsiteX64" fmla="*/ 813849 w 2692545"/>
              <a:gd name="connsiteY64" fmla="*/ 960120 h 4328160"/>
              <a:gd name="connsiteX65" fmla="*/ 821469 w 2692545"/>
              <a:gd name="connsiteY65" fmla="*/ 853440 h 4328160"/>
              <a:gd name="connsiteX66" fmla="*/ 851949 w 2692545"/>
              <a:gd name="connsiteY66" fmla="*/ 807720 h 4328160"/>
              <a:gd name="connsiteX67" fmla="*/ 859569 w 2692545"/>
              <a:gd name="connsiteY67" fmla="*/ 769620 h 4328160"/>
              <a:gd name="connsiteX68" fmla="*/ 874809 w 2692545"/>
              <a:gd name="connsiteY68" fmla="*/ 731520 h 4328160"/>
              <a:gd name="connsiteX69" fmla="*/ 859569 w 2692545"/>
              <a:gd name="connsiteY69" fmla="*/ 655320 h 4328160"/>
              <a:gd name="connsiteX70" fmla="*/ 836709 w 2692545"/>
              <a:gd name="connsiteY70" fmla="*/ 632460 h 4328160"/>
              <a:gd name="connsiteX71" fmla="*/ 813849 w 2692545"/>
              <a:gd name="connsiteY71" fmla="*/ 563880 h 4328160"/>
              <a:gd name="connsiteX72" fmla="*/ 783369 w 2692545"/>
              <a:gd name="connsiteY72" fmla="*/ 502920 h 4328160"/>
              <a:gd name="connsiteX73" fmla="*/ 768129 w 2692545"/>
              <a:gd name="connsiteY73" fmla="*/ 472440 h 4328160"/>
              <a:gd name="connsiteX74" fmla="*/ 745269 w 2692545"/>
              <a:gd name="connsiteY74" fmla="*/ 403860 h 4328160"/>
              <a:gd name="connsiteX75" fmla="*/ 722409 w 2692545"/>
              <a:gd name="connsiteY75" fmla="*/ 373380 h 4328160"/>
              <a:gd name="connsiteX76" fmla="*/ 730029 w 2692545"/>
              <a:gd name="connsiteY76" fmla="*/ 289560 h 4328160"/>
              <a:gd name="connsiteX77" fmla="*/ 737649 w 2692545"/>
              <a:gd name="connsiteY77" fmla="*/ 266700 h 4328160"/>
              <a:gd name="connsiteX78" fmla="*/ 707169 w 2692545"/>
              <a:gd name="connsiteY78" fmla="*/ 152400 h 4328160"/>
              <a:gd name="connsiteX79" fmla="*/ 699549 w 2692545"/>
              <a:gd name="connsiteY79" fmla="*/ 91440 h 4328160"/>
              <a:gd name="connsiteX80" fmla="*/ 691929 w 2692545"/>
              <a:gd name="connsiteY80" fmla="*/ 68580 h 4328160"/>
              <a:gd name="connsiteX81" fmla="*/ 676689 w 2692545"/>
              <a:gd name="connsiteY81" fmla="*/ 0 h 4328160"/>
              <a:gd name="connsiteX82" fmla="*/ 615729 w 2692545"/>
              <a:gd name="connsiteY82" fmla="*/ 7620 h 4328160"/>
              <a:gd name="connsiteX83" fmla="*/ 554769 w 2692545"/>
              <a:gd name="connsiteY83" fmla="*/ 30480 h 4328160"/>
              <a:gd name="connsiteX84" fmla="*/ 562389 w 2692545"/>
              <a:gd name="connsiteY84" fmla="*/ 137160 h 4328160"/>
              <a:gd name="connsiteX85" fmla="*/ 554769 w 2692545"/>
              <a:gd name="connsiteY85" fmla="*/ 236220 h 4328160"/>
              <a:gd name="connsiteX86" fmla="*/ 524289 w 2692545"/>
              <a:gd name="connsiteY86" fmla="*/ 304800 h 4328160"/>
              <a:gd name="connsiteX87" fmla="*/ 509049 w 2692545"/>
              <a:gd name="connsiteY87" fmla="*/ 335280 h 4328160"/>
              <a:gd name="connsiteX88" fmla="*/ 486189 w 2692545"/>
              <a:gd name="connsiteY88" fmla="*/ 373380 h 4328160"/>
              <a:gd name="connsiteX89" fmla="*/ 470949 w 2692545"/>
              <a:gd name="connsiteY89" fmla="*/ 396240 h 4328160"/>
              <a:gd name="connsiteX90" fmla="*/ 440469 w 2692545"/>
              <a:gd name="connsiteY90" fmla="*/ 403860 h 4328160"/>
              <a:gd name="connsiteX91" fmla="*/ 356649 w 2692545"/>
              <a:gd name="connsiteY91" fmla="*/ 388620 h 4328160"/>
              <a:gd name="connsiteX92" fmla="*/ 288069 w 2692545"/>
              <a:gd name="connsiteY92" fmla="*/ 464820 h 4328160"/>
              <a:gd name="connsiteX93" fmla="*/ 280449 w 2692545"/>
              <a:gd name="connsiteY93" fmla="*/ 487680 h 4328160"/>
              <a:gd name="connsiteX94" fmla="*/ 288069 w 2692545"/>
              <a:gd name="connsiteY94" fmla="*/ 518160 h 4328160"/>
              <a:gd name="connsiteX95" fmla="*/ 303309 w 2692545"/>
              <a:gd name="connsiteY95" fmla="*/ 548640 h 4328160"/>
              <a:gd name="connsiteX96" fmla="*/ 295689 w 2692545"/>
              <a:gd name="connsiteY96" fmla="*/ 609600 h 4328160"/>
              <a:gd name="connsiteX97" fmla="*/ 265209 w 2692545"/>
              <a:gd name="connsiteY97" fmla="*/ 662940 h 4328160"/>
              <a:gd name="connsiteX98" fmla="*/ 257589 w 2692545"/>
              <a:gd name="connsiteY98" fmla="*/ 685800 h 4328160"/>
              <a:gd name="connsiteX99" fmla="*/ 265209 w 2692545"/>
              <a:gd name="connsiteY99" fmla="*/ 815340 h 4328160"/>
              <a:gd name="connsiteX100" fmla="*/ 303309 w 2692545"/>
              <a:gd name="connsiteY100" fmla="*/ 830580 h 4328160"/>
              <a:gd name="connsiteX101" fmla="*/ 349029 w 2692545"/>
              <a:gd name="connsiteY101" fmla="*/ 861060 h 4328160"/>
              <a:gd name="connsiteX102" fmla="*/ 356649 w 2692545"/>
              <a:gd name="connsiteY102" fmla="*/ 883920 h 4328160"/>
              <a:gd name="connsiteX103" fmla="*/ 341409 w 2692545"/>
              <a:gd name="connsiteY103" fmla="*/ 952500 h 4328160"/>
              <a:gd name="connsiteX104" fmla="*/ 326169 w 2692545"/>
              <a:gd name="connsiteY104" fmla="*/ 1028700 h 4328160"/>
              <a:gd name="connsiteX105" fmla="*/ 303309 w 2692545"/>
              <a:gd name="connsiteY105" fmla="*/ 1043940 h 4328160"/>
              <a:gd name="connsiteX106" fmla="*/ 143289 w 2692545"/>
              <a:gd name="connsiteY106" fmla="*/ 1066800 h 4328160"/>
              <a:gd name="connsiteX107" fmla="*/ 150909 w 2692545"/>
              <a:gd name="connsiteY107" fmla="*/ 1181100 h 4328160"/>
              <a:gd name="connsiteX108" fmla="*/ 173769 w 2692545"/>
              <a:gd name="connsiteY108" fmla="*/ 1219200 h 4328160"/>
              <a:gd name="connsiteX109" fmla="*/ 219489 w 2692545"/>
              <a:gd name="connsiteY109" fmla="*/ 1257300 h 4328160"/>
              <a:gd name="connsiteX110" fmla="*/ 234729 w 2692545"/>
              <a:gd name="connsiteY110" fmla="*/ 1287780 h 4328160"/>
              <a:gd name="connsiteX111" fmla="*/ 227109 w 2692545"/>
              <a:gd name="connsiteY111" fmla="*/ 1318260 h 4328160"/>
              <a:gd name="connsiteX112" fmla="*/ 265209 w 2692545"/>
              <a:gd name="connsiteY112" fmla="*/ 1363980 h 4328160"/>
              <a:gd name="connsiteX113" fmla="*/ 288069 w 2692545"/>
              <a:gd name="connsiteY113" fmla="*/ 1402080 h 4328160"/>
              <a:gd name="connsiteX114" fmla="*/ 280449 w 2692545"/>
              <a:gd name="connsiteY114" fmla="*/ 1440180 h 4328160"/>
              <a:gd name="connsiteX115" fmla="*/ 242349 w 2692545"/>
              <a:gd name="connsiteY115" fmla="*/ 1569720 h 4328160"/>
              <a:gd name="connsiteX116" fmla="*/ 211869 w 2692545"/>
              <a:gd name="connsiteY116" fmla="*/ 1584960 h 4328160"/>
              <a:gd name="connsiteX117" fmla="*/ 189009 w 2692545"/>
              <a:gd name="connsiteY117" fmla="*/ 1592580 h 4328160"/>
              <a:gd name="connsiteX118" fmla="*/ 120429 w 2692545"/>
              <a:gd name="connsiteY118" fmla="*/ 1630680 h 4328160"/>
              <a:gd name="connsiteX119" fmla="*/ 97569 w 2692545"/>
              <a:gd name="connsiteY119" fmla="*/ 1653540 h 4328160"/>
              <a:gd name="connsiteX120" fmla="*/ 13749 w 2692545"/>
              <a:gd name="connsiteY120" fmla="*/ 1714500 h 4328160"/>
              <a:gd name="connsiteX121" fmla="*/ 13749 w 2692545"/>
              <a:gd name="connsiteY121" fmla="*/ 1889760 h 4328160"/>
              <a:gd name="connsiteX122" fmla="*/ 36609 w 2692545"/>
              <a:gd name="connsiteY122" fmla="*/ 1912620 h 4328160"/>
              <a:gd name="connsiteX123" fmla="*/ 67089 w 2692545"/>
              <a:gd name="connsiteY123" fmla="*/ 1950720 h 4328160"/>
              <a:gd name="connsiteX124" fmla="*/ 112809 w 2692545"/>
              <a:gd name="connsiteY124" fmla="*/ 1981200 h 4328160"/>
              <a:gd name="connsiteX125" fmla="*/ 173769 w 2692545"/>
              <a:gd name="connsiteY125" fmla="*/ 2011680 h 4328160"/>
              <a:gd name="connsiteX126" fmla="*/ 234729 w 2692545"/>
              <a:gd name="connsiteY126" fmla="*/ 2095500 h 4328160"/>
              <a:gd name="connsiteX127" fmla="*/ 272829 w 2692545"/>
              <a:gd name="connsiteY127" fmla="*/ 2156460 h 4328160"/>
              <a:gd name="connsiteX128" fmla="*/ 280449 w 2692545"/>
              <a:gd name="connsiteY128" fmla="*/ 2179320 h 4328160"/>
              <a:gd name="connsiteX129" fmla="*/ 318549 w 2692545"/>
              <a:gd name="connsiteY129" fmla="*/ 2255520 h 4328160"/>
              <a:gd name="connsiteX130" fmla="*/ 493809 w 2692545"/>
              <a:gd name="connsiteY130" fmla="*/ 2270760 h 4328160"/>
              <a:gd name="connsiteX131" fmla="*/ 562389 w 2692545"/>
              <a:gd name="connsiteY131" fmla="*/ 2354580 h 4328160"/>
              <a:gd name="connsiteX132" fmla="*/ 531909 w 2692545"/>
              <a:gd name="connsiteY132" fmla="*/ 2430780 h 4328160"/>
              <a:gd name="connsiteX133" fmla="*/ 509049 w 2692545"/>
              <a:gd name="connsiteY133" fmla="*/ 2438400 h 4328160"/>
              <a:gd name="connsiteX134" fmla="*/ 486189 w 2692545"/>
              <a:gd name="connsiteY134" fmla="*/ 2461260 h 4328160"/>
              <a:gd name="connsiteX135" fmla="*/ 478569 w 2692545"/>
              <a:gd name="connsiteY135" fmla="*/ 2506980 h 4328160"/>
              <a:gd name="connsiteX136" fmla="*/ 509049 w 2692545"/>
              <a:gd name="connsiteY136" fmla="*/ 2621280 h 4328160"/>
              <a:gd name="connsiteX137" fmla="*/ 531909 w 2692545"/>
              <a:gd name="connsiteY137" fmla="*/ 2644140 h 4328160"/>
              <a:gd name="connsiteX138" fmla="*/ 539529 w 2692545"/>
              <a:gd name="connsiteY138" fmla="*/ 2674620 h 4328160"/>
              <a:gd name="connsiteX139" fmla="*/ 570009 w 2692545"/>
              <a:gd name="connsiteY139" fmla="*/ 2659380 h 4328160"/>
              <a:gd name="connsiteX140" fmla="*/ 592869 w 2692545"/>
              <a:gd name="connsiteY140" fmla="*/ 2636520 h 4328160"/>
              <a:gd name="connsiteX141" fmla="*/ 646209 w 2692545"/>
              <a:gd name="connsiteY141" fmla="*/ 2606040 h 4328160"/>
              <a:gd name="connsiteX142" fmla="*/ 684309 w 2692545"/>
              <a:gd name="connsiteY142" fmla="*/ 2613660 h 4328160"/>
              <a:gd name="connsiteX143" fmla="*/ 699549 w 2692545"/>
              <a:gd name="connsiteY143" fmla="*/ 2636520 h 4328160"/>
              <a:gd name="connsiteX144" fmla="*/ 722409 w 2692545"/>
              <a:gd name="connsiteY144" fmla="*/ 2659380 h 4328160"/>
              <a:gd name="connsiteX145" fmla="*/ 730029 w 2692545"/>
              <a:gd name="connsiteY145" fmla="*/ 2682240 h 4328160"/>
              <a:gd name="connsiteX146" fmla="*/ 707169 w 2692545"/>
              <a:gd name="connsiteY146" fmla="*/ 2766060 h 4328160"/>
              <a:gd name="connsiteX147" fmla="*/ 623349 w 2692545"/>
              <a:gd name="connsiteY147" fmla="*/ 2842260 h 4328160"/>
              <a:gd name="connsiteX148" fmla="*/ 600489 w 2692545"/>
              <a:gd name="connsiteY148" fmla="*/ 2887980 h 4328160"/>
              <a:gd name="connsiteX149" fmla="*/ 531909 w 2692545"/>
              <a:gd name="connsiteY149" fmla="*/ 2933700 h 4328160"/>
              <a:gd name="connsiteX150" fmla="*/ 516669 w 2692545"/>
              <a:gd name="connsiteY150" fmla="*/ 2956560 h 4328160"/>
              <a:gd name="connsiteX151" fmla="*/ 547149 w 2692545"/>
              <a:gd name="connsiteY151" fmla="*/ 3055620 h 4328160"/>
              <a:gd name="connsiteX152" fmla="*/ 570009 w 2692545"/>
              <a:gd name="connsiteY152" fmla="*/ 3177540 h 4328160"/>
              <a:gd name="connsiteX153" fmla="*/ 608109 w 2692545"/>
              <a:gd name="connsiteY153" fmla="*/ 3276600 h 4328160"/>
              <a:gd name="connsiteX154" fmla="*/ 608109 w 2692545"/>
              <a:gd name="connsiteY154" fmla="*/ 3429000 h 4328160"/>
              <a:gd name="connsiteX155" fmla="*/ 570009 w 2692545"/>
              <a:gd name="connsiteY155" fmla="*/ 3467100 h 4328160"/>
              <a:gd name="connsiteX156" fmla="*/ 562389 w 2692545"/>
              <a:gd name="connsiteY156" fmla="*/ 3497580 h 4328160"/>
              <a:gd name="connsiteX157" fmla="*/ 547149 w 2692545"/>
              <a:gd name="connsiteY157" fmla="*/ 3528060 h 4328160"/>
              <a:gd name="connsiteX158" fmla="*/ 554769 w 2692545"/>
              <a:gd name="connsiteY158" fmla="*/ 3680460 h 4328160"/>
              <a:gd name="connsiteX159" fmla="*/ 608109 w 2692545"/>
              <a:gd name="connsiteY159" fmla="*/ 3672840 h 4328160"/>
              <a:gd name="connsiteX160" fmla="*/ 630969 w 2692545"/>
              <a:gd name="connsiteY160" fmla="*/ 3665220 h 4328160"/>
              <a:gd name="connsiteX161" fmla="*/ 676689 w 2692545"/>
              <a:gd name="connsiteY161" fmla="*/ 3688080 h 4328160"/>
              <a:gd name="connsiteX162" fmla="*/ 707169 w 2692545"/>
              <a:gd name="connsiteY162" fmla="*/ 3718560 h 4328160"/>
              <a:gd name="connsiteX163" fmla="*/ 836709 w 2692545"/>
              <a:gd name="connsiteY163" fmla="*/ 3741420 h 4328160"/>
              <a:gd name="connsiteX164" fmla="*/ 851949 w 2692545"/>
              <a:gd name="connsiteY164" fmla="*/ 3771900 h 4328160"/>
              <a:gd name="connsiteX165" fmla="*/ 874809 w 2692545"/>
              <a:gd name="connsiteY165" fmla="*/ 3787140 h 4328160"/>
              <a:gd name="connsiteX166" fmla="*/ 897669 w 2692545"/>
              <a:gd name="connsiteY166" fmla="*/ 3810000 h 4328160"/>
              <a:gd name="connsiteX167" fmla="*/ 905289 w 2692545"/>
              <a:gd name="connsiteY167" fmla="*/ 3840480 h 4328160"/>
              <a:gd name="connsiteX168" fmla="*/ 920529 w 2692545"/>
              <a:gd name="connsiteY168" fmla="*/ 3863340 h 4328160"/>
              <a:gd name="connsiteX169" fmla="*/ 943389 w 2692545"/>
              <a:gd name="connsiteY169" fmla="*/ 3901440 h 4328160"/>
              <a:gd name="connsiteX170" fmla="*/ 996729 w 2692545"/>
              <a:gd name="connsiteY170" fmla="*/ 3947160 h 4328160"/>
              <a:gd name="connsiteX171" fmla="*/ 1011969 w 2692545"/>
              <a:gd name="connsiteY171" fmla="*/ 3970020 h 4328160"/>
              <a:gd name="connsiteX172" fmla="*/ 1034829 w 2692545"/>
              <a:gd name="connsiteY172" fmla="*/ 4008120 h 4328160"/>
              <a:gd name="connsiteX173" fmla="*/ 1065309 w 2692545"/>
              <a:gd name="connsiteY173" fmla="*/ 4084320 h 4328160"/>
              <a:gd name="connsiteX174" fmla="*/ 1072929 w 2692545"/>
              <a:gd name="connsiteY174" fmla="*/ 4107180 h 4328160"/>
              <a:gd name="connsiteX175" fmla="*/ 1149129 w 2692545"/>
              <a:gd name="connsiteY175" fmla="*/ 4137660 h 4328160"/>
              <a:gd name="connsiteX176" fmla="*/ 1202469 w 2692545"/>
              <a:gd name="connsiteY176" fmla="*/ 4213860 h 4328160"/>
              <a:gd name="connsiteX177" fmla="*/ 1263429 w 2692545"/>
              <a:gd name="connsiteY177" fmla="*/ 4221480 h 4328160"/>
              <a:gd name="connsiteX178" fmla="*/ 1271049 w 2692545"/>
              <a:gd name="connsiteY178" fmla="*/ 4274820 h 4328160"/>
              <a:gd name="connsiteX179" fmla="*/ 1316769 w 2692545"/>
              <a:gd name="connsiteY179" fmla="*/ 4328160 h 4328160"/>
              <a:gd name="connsiteX180" fmla="*/ 1354869 w 2692545"/>
              <a:gd name="connsiteY180" fmla="*/ 4229100 h 4328160"/>
              <a:gd name="connsiteX181" fmla="*/ 1415829 w 2692545"/>
              <a:gd name="connsiteY181" fmla="*/ 4198620 h 4328160"/>
              <a:gd name="connsiteX182" fmla="*/ 1469169 w 2692545"/>
              <a:gd name="connsiteY182" fmla="*/ 4183380 h 4328160"/>
              <a:gd name="connsiteX183" fmla="*/ 1507269 w 2692545"/>
              <a:gd name="connsiteY183" fmla="*/ 4160520 h 4328160"/>
              <a:gd name="connsiteX184" fmla="*/ 1552989 w 2692545"/>
              <a:gd name="connsiteY184" fmla="*/ 4130040 h 4328160"/>
              <a:gd name="connsiteX185" fmla="*/ 1583469 w 2692545"/>
              <a:gd name="connsiteY185" fmla="*/ 4122420 h 4328160"/>
              <a:gd name="connsiteX186" fmla="*/ 1644429 w 2692545"/>
              <a:gd name="connsiteY186" fmla="*/ 4061460 h 4328160"/>
              <a:gd name="connsiteX187" fmla="*/ 1674909 w 2692545"/>
              <a:gd name="connsiteY187" fmla="*/ 4038600 h 4328160"/>
              <a:gd name="connsiteX188" fmla="*/ 1827309 w 2692545"/>
              <a:gd name="connsiteY188" fmla="*/ 4000500 h 4328160"/>
              <a:gd name="connsiteX189" fmla="*/ 1857789 w 2692545"/>
              <a:gd name="connsiteY189" fmla="*/ 3985260 h 4328160"/>
              <a:gd name="connsiteX190" fmla="*/ 1903509 w 2692545"/>
              <a:gd name="connsiteY190" fmla="*/ 3970020 h 4328160"/>
              <a:gd name="connsiteX191" fmla="*/ 1926369 w 2692545"/>
              <a:gd name="connsiteY191" fmla="*/ 3954780 h 4328160"/>
              <a:gd name="connsiteX192" fmla="*/ 1987329 w 2692545"/>
              <a:gd name="connsiteY192" fmla="*/ 3909060 h 4328160"/>
              <a:gd name="connsiteX193" fmla="*/ 2048289 w 2692545"/>
              <a:gd name="connsiteY193" fmla="*/ 3870960 h 4328160"/>
              <a:gd name="connsiteX194" fmla="*/ 2078769 w 2692545"/>
              <a:gd name="connsiteY194" fmla="*/ 3855720 h 4328160"/>
              <a:gd name="connsiteX195" fmla="*/ 2132109 w 2692545"/>
              <a:gd name="connsiteY195" fmla="*/ 3817620 h 4328160"/>
              <a:gd name="connsiteX196" fmla="*/ 2162589 w 2692545"/>
              <a:gd name="connsiteY196" fmla="*/ 3787140 h 4328160"/>
              <a:gd name="connsiteX197" fmla="*/ 2200689 w 2692545"/>
              <a:gd name="connsiteY197" fmla="*/ 3688080 h 4328160"/>
              <a:gd name="connsiteX198" fmla="*/ 2162589 w 2692545"/>
              <a:gd name="connsiteY198" fmla="*/ 3604260 h 4328160"/>
              <a:gd name="connsiteX199" fmla="*/ 2139729 w 2692545"/>
              <a:gd name="connsiteY199" fmla="*/ 3596640 h 4328160"/>
              <a:gd name="connsiteX200" fmla="*/ 2124489 w 2692545"/>
              <a:gd name="connsiteY200" fmla="*/ 3680460 h 4328160"/>
              <a:gd name="connsiteX201" fmla="*/ 2109249 w 2692545"/>
              <a:gd name="connsiteY201" fmla="*/ 3657600 h 4328160"/>
              <a:gd name="connsiteX202" fmla="*/ 2048289 w 2692545"/>
              <a:gd name="connsiteY202" fmla="*/ 3665220 h 4328160"/>
              <a:gd name="connsiteX203" fmla="*/ 2055909 w 2692545"/>
              <a:gd name="connsiteY203" fmla="*/ 3703320 h 4328160"/>
              <a:gd name="connsiteX204" fmla="*/ 2078769 w 2692545"/>
              <a:gd name="connsiteY204" fmla="*/ 3718560 h 4328160"/>
              <a:gd name="connsiteX205" fmla="*/ 2094009 w 2692545"/>
              <a:gd name="connsiteY205" fmla="*/ 3749040 h 4328160"/>
              <a:gd name="connsiteX206" fmla="*/ 2086389 w 2692545"/>
              <a:gd name="connsiteY206" fmla="*/ 3794760 h 4328160"/>
              <a:gd name="connsiteX207" fmla="*/ 2010189 w 2692545"/>
              <a:gd name="connsiteY207" fmla="*/ 3749040 h 4328160"/>
              <a:gd name="connsiteX208" fmla="*/ 1994949 w 2692545"/>
              <a:gd name="connsiteY208" fmla="*/ 3649980 h 4328160"/>
              <a:gd name="connsiteX209" fmla="*/ 1972089 w 2692545"/>
              <a:gd name="connsiteY209" fmla="*/ 3627120 h 4328160"/>
              <a:gd name="connsiteX210" fmla="*/ 1979709 w 2692545"/>
              <a:gd name="connsiteY210" fmla="*/ 3581400 h 4328160"/>
              <a:gd name="connsiteX211" fmla="*/ 2025429 w 2692545"/>
              <a:gd name="connsiteY211" fmla="*/ 3573780 h 4328160"/>
              <a:gd name="connsiteX212" fmla="*/ 2033049 w 2692545"/>
              <a:gd name="connsiteY212" fmla="*/ 3520440 h 4328160"/>
              <a:gd name="connsiteX213" fmla="*/ 2063529 w 2692545"/>
              <a:gd name="connsiteY213" fmla="*/ 3528060 h 4328160"/>
              <a:gd name="connsiteX214" fmla="*/ 2094009 w 2692545"/>
              <a:gd name="connsiteY214" fmla="*/ 3489960 h 4328160"/>
              <a:gd name="connsiteX215" fmla="*/ 2124489 w 2692545"/>
              <a:gd name="connsiteY215" fmla="*/ 3459480 h 4328160"/>
              <a:gd name="connsiteX216" fmla="*/ 2139729 w 2692545"/>
              <a:gd name="connsiteY216" fmla="*/ 3436620 h 4328160"/>
              <a:gd name="connsiteX217" fmla="*/ 2170209 w 2692545"/>
              <a:gd name="connsiteY217" fmla="*/ 3413760 h 4328160"/>
              <a:gd name="connsiteX218" fmla="*/ 2238789 w 2692545"/>
              <a:gd name="connsiteY218" fmla="*/ 3322320 h 4328160"/>
              <a:gd name="connsiteX219" fmla="*/ 2246409 w 2692545"/>
              <a:gd name="connsiteY219" fmla="*/ 3291840 h 4328160"/>
              <a:gd name="connsiteX220" fmla="*/ 2269269 w 2692545"/>
              <a:gd name="connsiteY220" fmla="*/ 3230880 h 4328160"/>
              <a:gd name="connsiteX221" fmla="*/ 2276889 w 2692545"/>
              <a:gd name="connsiteY221" fmla="*/ 3185160 h 4328160"/>
              <a:gd name="connsiteX222" fmla="*/ 2299749 w 2692545"/>
              <a:gd name="connsiteY222" fmla="*/ 3139440 h 4328160"/>
              <a:gd name="connsiteX223" fmla="*/ 2314989 w 2692545"/>
              <a:gd name="connsiteY223" fmla="*/ 3101340 h 4328160"/>
              <a:gd name="connsiteX224" fmla="*/ 2353089 w 2692545"/>
              <a:gd name="connsiteY224" fmla="*/ 3086100 h 4328160"/>
              <a:gd name="connsiteX225" fmla="*/ 2375949 w 2692545"/>
              <a:gd name="connsiteY225" fmla="*/ 3070860 h 4328160"/>
              <a:gd name="connsiteX226" fmla="*/ 2497869 w 2692545"/>
              <a:gd name="connsiteY226" fmla="*/ 3048000 h 4328160"/>
              <a:gd name="connsiteX227" fmla="*/ 2581689 w 2692545"/>
              <a:gd name="connsiteY227" fmla="*/ 3032760 h 4328160"/>
              <a:gd name="connsiteX228" fmla="*/ 2685987 w 2692545"/>
              <a:gd name="connsiteY228" fmla="*/ 3028474 h 4328160"/>
              <a:gd name="connsiteX0" fmla="*/ 2685987 w 2691675"/>
              <a:gd name="connsiteY0" fmla="*/ 3028474 h 4328160"/>
              <a:gd name="connsiteX1" fmla="*/ 2680749 w 2691675"/>
              <a:gd name="connsiteY1" fmla="*/ 3002280 h 4328160"/>
              <a:gd name="connsiteX2" fmla="*/ 2673129 w 2691675"/>
              <a:gd name="connsiteY2" fmla="*/ 2948940 h 4328160"/>
              <a:gd name="connsiteX3" fmla="*/ 2631219 w 2691675"/>
              <a:gd name="connsiteY3" fmla="*/ 2940844 h 4328160"/>
              <a:gd name="connsiteX4" fmla="*/ 2567878 w 2691675"/>
              <a:gd name="connsiteY4" fmla="*/ 2940367 h 4328160"/>
              <a:gd name="connsiteX5" fmla="*/ 2526921 w 2691675"/>
              <a:gd name="connsiteY5" fmla="*/ 2882742 h 4328160"/>
              <a:gd name="connsiteX6" fmla="*/ 2464532 w 2691675"/>
              <a:gd name="connsiteY6" fmla="*/ 2879407 h 4328160"/>
              <a:gd name="connsiteX7" fmla="*/ 2417860 w 2691675"/>
              <a:gd name="connsiteY7" fmla="*/ 2863691 h 4328160"/>
              <a:gd name="connsiteX8" fmla="*/ 2383569 w 2691675"/>
              <a:gd name="connsiteY8" fmla="*/ 2849880 h 4328160"/>
              <a:gd name="connsiteX9" fmla="*/ 2353089 w 2691675"/>
              <a:gd name="connsiteY9" fmla="*/ 2834640 h 4328160"/>
              <a:gd name="connsiteX10" fmla="*/ 2307369 w 2691675"/>
              <a:gd name="connsiteY10" fmla="*/ 2796540 h 4328160"/>
              <a:gd name="connsiteX11" fmla="*/ 2276889 w 2691675"/>
              <a:gd name="connsiteY11" fmla="*/ 2819400 h 4328160"/>
              <a:gd name="connsiteX12" fmla="*/ 2261649 w 2691675"/>
              <a:gd name="connsiteY12" fmla="*/ 2842260 h 4328160"/>
              <a:gd name="connsiteX13" fmla="*/ 2231169 w 2691675"/>
              <a:gd name="connsiteY13" fmla="*/ 2849880 h 4328160"/>
              <a:gd name="connsiteX14" fmla="*/ 2193069 w 2691675"/>
              <a:gd name="connsiteY14" fmla="*/ 2834640 h 4328160"/>
              <a:gd name="connsiteX15" fmla="*/ 2162589 w 2691675"/>
              <a:gd name="connsiteY15" fmla="*/ 2712720 h 4328160"/>
              <a:gd name="connsiteX16" fmla="*/ 2116869 w 2691675"/>
              <a:gd name="connsiteY16" fmla="*/ 2644140 h 4328160"/>
              <a:gd name="connsiteX17" fmla="*/ 2109249 w 2691675"/>
              <a:gd name="connsiteY17" fmla="*/ 2598420 h 4328160"/>
              <a:gd name="connsiteX18" fmla="*/ 2086389 w 2691675"/>
              <a:gd name="connsiteY18" fmla="*/ 2628900 h 4328160"/>
              <a:gd name="connsiteX19" fmla="*/ 2055909 w 2691675"/>
              <a:gd name="connsiteY19" fmla="*/ 2674620 h 4328160"/>
              <a:gd name="connsiteX20" fmla="*/ 2048289 w 2691675"/>
              <a:gd name="connsiteY20" fmla="*/ 2697480 h 4328160"/>
              <a:gd name="connsiteX21" fmla="*/ 2002569 w 2691675"/>
              <a:gd name="connsiteY21" fmla="*/ 2735580 h 4328160"/>
              <a:gd name="connsiteX22" fmla="*/ 1964469 w 2691675"/>
              <a:gd name="connsiteY22" fmla="*/ 2727960 h 4328160"/>
              <a:gd name="connsiteX23" fmla="*/ 1933989 w 2691675"/>
              <a:gd name="connsiteY23" fmla="*/ 2682240 h 4328160"/>
              <a:gd name="connsiteX24" fmla="*/ 1865409 w 2691675"/>
              <a:gd name="connsiteY24" fmla="*/ 2674620 h 4328160"/>
              <a:gd name="connsiteX25" fmla="*/ 1728249 w 2691675"/>
              <a:gd name="connsiteY25" fmla="*/ 2697480 h 4328160"/>
              <a:gd name="connsiteX26" fmla="*/ 1682529 w 2691675"/>
              <a:gd name="connsiteY26" fmla="*/ 2689860 h 4328160"/>
              <a:gd name="connsiteX27" fmla="*/ 1659669 w 2691675"/>
              <a:gd name="connsiteY27" fmla="*/ 2606040 h 4328160"/>
              <a:gd name="connsiteX28" fmla="*/ 1621569 w 2691675"/>
              <a:gd name="connsiteY28" fmla="*/ 2567940 h 4328160"/>
              <a:gd name="connsiteX29" fmla="*/ 1537749 w 2691675"/>
              <a:gd name="connsiteY29" fmla="*/ 2560320 h 4328160"/>
              <a:gd name="connsiteX30" fmla="*/ 1522509 w 2691675"/>
              <a:gd name="connsiteY30" fmla="*/ 2537460 h 4328160"/>
              <a:gd name="connsiteX31" fmla="*/ 1507269 w 2691675"/>
              <a:gd name="connsiteY31" fmla="*/ 2423160 h 4328160"/>
              <a:gd name="connsiteX32" fmla="*/ 1492029 w 2691675"/>
              <a:gd name="connsiteY32" fmla="*/ 2354580 h 4328160"/>
              <a:gd name="connsiteX33" fmla="*/ 1476789 w 2691675"/>
              <a:gd name="connsiteY33" fmla="*/ 2331720 h 4328160"/>
              <a:gd name="connsiteX34" fmla="*/ 1446309 w 2691675"/>
              <a:gd name="connsiteY34" fmla="*/ 2263140 h 4328160"/>
              <a:gd name="connsiteX35" fmla="*/ 1423449 w 2691675"/>
              <a:gd name="connsiteY35" fmla="*/ 2240280 h 4328160"/>
              <a:gd name="connsiteX36" fmla="*/ 1408209 w 2691675"/>
              <a:gd name="connsiteY36" fmla="*/ 2194560 h 4328160"/>
              <a:gd name="connsiteX37" fmla="*/ 1392969 w 2691675"/>
              <a:gd name="connsiteY37" fmla="*/ 2171700 h 4328160"/>
              <a:gd name="connsiteX38" fmla="*/ 1377729 w 2691675"/>
              <a:gd name="connsiteY38" fmla="*/ 2133600 h 4328160"/>
              <a:gd name="connsiteX39" fmla="*/ 1332009 w 2691675"/>
              <a:gd name="connsiteY39" fmla="*/ 1897380 h 4328160"/>
              <a:gd name="connsiteX40" fmla="*/ 1309149 w 2691675"/>
              <a:gd name="connsiteY40" fmla="*/ 1882140 h 4328160"/>
              <a:gd name="connsiteX41" fmla="*/ 1271049 w 2691675"/>
              <a:gd name="connsiteY41" fmla="*/ 1874520 h 4328160"/>
              <a:gd name="connsiteX42" fmla="*/ 1194849 w 2691675"/>
              <a:gd name="connsiteY42" fmla="*/ 1836420 h 4328160"/>
              <a:gd name="connsiteX43" fmla="*/ 1103409 w 2691675"/>
              <a:gd name="connsiteY43" fmla="*/ 1859280 h 4328160"/>
              <a:gd name="connsiteX44" fmla="*/ 1042449 w 2691675"/>
              <a:gd name="connsiteY44" fmla="*/ 1889760 h 4328160"/>
              <a:gd name="connsiteX45" fmla="*/ 966249 w 2691675"/>
              <a:gd name="connsiteY45" fmla="*/ 1950720 h 4328160"/>
              <a:gd name="connsiteX46" fmla="*/ 905289 w 2691675"/>
              <a:gd name="connsiteY46" fmla="*/ 1920240 h 4328160"/>
              <a:gd name="connsiteX47" fmla="*/ 867189 w 2691675"/>
              <a:gd name="connsiteY47" fmla="*/ 1874520 h 4328160"/>
              <a:gd name="connsiteX48" fmla="*/ 829089 w 2691675"/>
              <a:gd name="connsiteY48" fmla="*/ 1805940 h 4328160"/>
              <a:gd name="connsiteX49" fmla="*/ 821469 w 2691675"/>
              <a:gd name="connsiteY49" fmla="*/ 1691640 h 4328160"/>
              <a:gd name="connsiteX50" fmla="*/ 813849 w 2691675"/>
              <a:gd name="connsiteY50" fmla="*/ 1668780 h 4328160"/>
              <a:gd name="connsiteX51" fmla="*/ 760509 w 2691675"/>
              <a:gd name="connsiteY51" fmla="*/ 1600200 h 4328160"/>
              <a:gd name="connsiteX52" fmla="*/ 722409 w 2691675"/>
              <a:gd name="connsiteY52" fmla="*/ 1577340 h 4328160"/>
              <a:gd name="connsiteX53" fmla="*/ 699549 w 2691675"/>
              <a:gd name="connsiteY53" fmla="*/ 1562100 h 4328160"/>
              <a:gd name="connsiteX54" fmla="*/ 737649 w 2691675"/>
              <a:gd name="connsiteY54" fmla="*/ 1493520 h 4328160"/>
              <a:gd name="connsiteX55" fmla="*/ 752889 w 2691675"/>
              <a:gd name="connsiteY55" fmla="*/ 1470660 h 4328160"/>
              <a:gd name="connsiteX56" fmla="*/ 775749 w 2691675"/>
              <a:gd name="connsiteY56" fmla="*/ 1455420 h 4328160"/>
              <a:gd name="connsiteX57" fmla="*/ 783369 w 2691675"/>
              <a:gd name="connsiteY57" fmla="*/ 1379220 h 4328160"/>
              <a:gd name="connsiteX58" fmla="*/ 821469 w 2691675"/>
              <a:gd name="connsiteY58" fmla="*/ 1356360 h 4328160"/>
              <a:gd name="connsiteX59" fmla="*/ 798609 w 2691675"/>
              <a:gd name="connsiteY59" fmla="*/ 1158240 h 4328160"/>
              <a:gd name="connsiteX60" fmla="*/ 775749 w 2691675"/>
              <a:gd name="connsiteY60" fmla="*/ 1127760 h 4328160"/>
              <a:gd name="connsiteX61" fmla="*/ 752889 w 2691675"/>
              <a:gd name="connsiteY61" fmla="*/ 1074420 h 4328160"/>
              <a:gd name="connsiteX62" fmla="*/ 745269 w 2691675"/>
              <a:gd name="connsiteY62" fmla="*/ 1043940 h 4328160"/>
              <a:gd name="connsiteX63" fmla="*/ 783369 w 2691675"/>
              <a:gd name="connsiteY63" fmla="*/ 1013460 h 4328160"/>
              <a:gd name="connsiteX64" fmla="*/ 813849 w 2691675"/>
              <a:gd name="connsiteY64" fmla="*/ 960120 h 4328160"/>
              <a:gd name="connsiteX65" fmla="*/ 821469 w 2691675"/>
              <a:gd name="connsiteY65" fmla="*/ 853440 h 4328160"/>
              <a:gd name="connsiteX66" fmla="*/ 851949 w 2691675"/>
              <a:gd name="connsiteY66" fmla="*/ 807720 h 4328160"/>
              <a:gd name="connsiteX67" fmla="*/ 859569 w 2691675"/>
              <a:gd name="connsiteY67" fmla="*/ 769620 h 4328160"/>
              <a:gd name="connsiteX68" fmla="*/ 874809 w 2691675"/>
              <a:gd name="connsiteY68" fmla="*/ 731520 h 4328160"/>
              <a:gd name="connsiteX69" fmla="*/ 859569 w 2691675"/>
              <a:gd name="connsiteY69" fmla="*/ 655320 h 4328160"/>
              <a:gd name="connsiteX70" fmla="*/ 836709 w 2691675"/>
              <a:gd name="connsiteY70" fmla="*/ 632460 h 4328160"/>
              <a:gd name="connsiteX71" fmla="*/ 813849 w 2691675"/>
              <a:gd name="connsiteY71" fmla="*/ 563880 h 4328160"/>
              <a:gd name="connsiteX72" fmla="*/ 783369 w 2691675"/>
              <a:gd name="connsiteY72" fmla="*/ 502920 h 4328160"/>
              <a:gd name="connsiteX73" fmla="*/ 768129 w 2691675"/>
              <a:gd name="connsiteY73" fmla="*/ 472440 h 4328160"/>
              <a:gd name="connsiteX74" fmla="*/ 745269 w 2691675"/>
              <a:gd name="connsiteY74" fmla="*/ 403860 h 4328160"/>
              <a:gd name="connsiteX75" fmla="*/ 722409 w 2691675"/>
              <a:gd name="connsiteY75" fmla="*/ 373380 h 4328160"/>
              <a:gd name="connsiteX76" fmla="*/ 730029 w 2691675"/>
              <a:gd name="connsiteY76" fmla="*/ 289560 h 4328160"/>
              <a:gd name="connsiteX77" fmla="*/ 737649 w 2691675"/>
              <a:gd name="connsiteY77" fmla="*/ 266700 h 4328160"/>
              <a:gd name="connsiteX78" fmla="*/ 707169 w 2691675"/>
              <a:gd name="connsiteY78" fmla="*/ 152400 h 4328160"/>
              <a:gd name="connsiteX79" fmla="*/ 699549 w 2691675"/>
              <a:gd name="connsiteY79" fmla="*/ 91440 h 4328160"/>
              <a:gd name="connsiteX80" fmla="*/ 691929 w 2691675"/>
              <a:gd name="connsiteY80" fmla="*/ 68580 h 4328160"/>
              <a:gd name="connsiteX81" fmla="*/ 676689 w 2691675"/>
              <a:gd name="connsiteY81" fmla="*/ 0 h 4328160"/>
              <a:gd name="connsiteX82" fmla="*/ 615729 w 2691675"/>
              <a:gd name="connsiteY82" fmla="*/ 7620 h 4328160"/>
              <a:gd name="connsiteX83" fmla="*/ 554769 w 2691675"/>
              <a:gd name="connsiteY83" fmla="*/ 30480 h 4328160"/>
              <a:gd name="connsiteX84" fmla="*/ 562389 w 2691675"/>
              <a:gd name="connsiteY84" fmla="*/ 137160 h 4328160"/>
              <a:gd name="connsiteX85" fmla="*/ 554769 w 2691675"/>
              <a:gd name="connsiteY85" fmla="*/ 236220 h 4328160"/>
              <a:gd name="connsiteX86" fmla="*/ 524289 w 2691675"/>
              <a:gd name="connsiteY86" fmla="*/ 304800 h 4328160"/>
              <a:gd name="connsiteX87" fmla="*/ 509049 w 2691675"/>
              <a:gd name="connsiteY87" fmla="*/ 335280 h 4328160"/>
              <a:gd name="connsiteX88" fmla="*/ 486189 w 2691675"/>
              <a:gd name="connsiteY88" fmla="*/ 373380 h 4328160"/>
              <a:gd name="connsiteX89" fmla="*/ 470949 w 2691675"/>
              <a:gd name="connsiteY89" fmla="*/ 396240 h 4328160"/>
              <a:gd name="connsiteX90" fmla="*/ 440469 w 2691675"/>
              <a:gd name="connsiteY90" fmla="*/ 403860 h 4328160"/>
              <a:gd name="connsiteX91" fmla="*/ 356649 w 2691675"/>
              <a:gd name="connsiteY91" fmla="*/ 388620 h 4328160"/>
              <a:gd name="connsiteX92" fmla="*/ 288069 w 2691675"/>
              <a:gd name="connsiteY92" fmla="*/ 464820 h 4328160"/>
              <a:gd name="connsiteX93" fmla="*/ 280449 w 2691675"/>
              <a:gd name="connsiteY93" fmla="*/ 487680 h 4328160"/>
              <a:gd name="connsiteX94" fmla="*/ 288069 w 2691675"/>
              <a:gd name="connsiteY94" fmla="*/ 518160 h 4328160"/>
              <a:gd name="connsiteX95" fmla="*/ 303309 w 2691675"/>
              <a:gd name="connsiteY95" fmla="*/ 548640 h 4328160"/>
              <a:gd name="connsiteX96" fmla="*/ 295689 w 2691675"/>
              <a:gd name="connsiteY96" fmla="*/ 609600 h 4328160"/>
              <a:gd name="connsiteX97" fmla="*/ 265209 w 2691675"/>
              <a:gd name="connsiteY97" fmla="*/ 662940 h 4328160"/>
              <a:gd name="connsiteX98" fmla="*/ 257589 w 2691675"/>
              <a:gd name="connsiteY98" fmla="*/ 685800 h 4328160"/>
              <a:gd name="connsiteX99" fmla="*/ 265209 w 2691675"/>
              <a:gd name="connsiteY99" fmla="*/ 815340 h 4328160"/>
              <a:gd name="connsiteX100" fmla="*/ 303309 w 2691675"/>
              <a:gd name="connsiteY100" fmla="*/ 830580 h 4328160"/>
              <a:gd name="connsiteX101" fmla="*/ 349029 w 2691675"/>
              <a:gd name="connsiteY101" fmla="*/ 861060 h 4328160"/>
              <a:gd name="connsiteX102" fmla="*/ 356649 w 2691675"/>
              <a:gd name="connsiteY102" fmla="*/ 883920 h 4328160"/>
              <a:gd name="connsiteX103" fmla="*/ 341409 w 2691675"/>
              <a:gd name="connsiteY103" fmla="*/ 952500 h 4328160"/>
              <a:gd name="connsiteX104" fmla="*/ 326169 w 2691675"/>
              <a:gd name="connsiteY104" fmla="*/ 1028700 h 4328160"/>
              <a:gd name="connsiteX105" fmla="*/ 303309 w 2691675"/>
              <a:gd name="connsiteY105" fmla="*/ 1043940 h 4328160"/>
              <a:gd name="connsiteX106" fmla="*/ 143289 w 2691675"/>
              <a:gd name="connsiteY106" fmla="*/ 1066800 h 4328160"/>
              <a:gd name="connsiteX107" fmla="*/ 150909 w 2691675"/>
              <a:gd name="connsiteY107" fmla="*/ 1181100 h 4328160"/>
              <a:gd name="connsiteX108" fmla="*/ 173769 w 2691675"/>
              <a:gd name="connsiteY108" fmla="*/ 1219200 h 4328160"/>
              <a:gd name="connsiteX109" fmla="*/ 219489 w 2691675"/>
              <a:gd name="connsiteY109" fmla="*/ 1257300 h 4328160"/>
              <a:gd name="connsiteX110" fmla="*/ 234729 w 2691675"/>
              <a:gd name="connsiteY110" fmla="*/ 1287780 h 4328160"/>
              <a:gd name="connsiteX111" fmla="*/ 227109 w 2691675"/>
              <a:gd name="connsiteY111" fmla="*/ 1318260 h 4328160"/>
              <a:gd name="connsiteX112" fmla="*/ 265209 w 2691675"/>
              <a:gd name="connsiteY112" fmla="*/ 1363980 h 4328160"/>
              <a:gd name="connsiteX113" fmla="*/ 288069 w 2691675"/>
              <a:gd name="connsiteY113" fmla="*/ 1402080 h 4328160"/>
              <a:gd name="connsiteX114" fmla="*/ 280449 w 2691675"/>
              <a:gd name="connsiteY114" fmla="*/ 1440180 h 4328160"/>
              <a:gd name="connsiteX115" fmla="*/ 242349 w 2691675"/>
              <a:gd name="connsiteY115" fmla="*/ 1569720 h 4328160"/>
              <a:gd name="connsiteX116" fmla="*/ 211869 w 2691675"/>
              <a:gd name="connsiteY116" fmla="*/ 1584960 h 4328160"/>
              <a:gd name="connsiteX117" fmla="*/ 189009 w 2691675"/>
              <a:gd name="connsiteY117" fmla="*/ 1592580 h 4328160"/>
              <a:gd name="connsiteX118" fmla="*/ 120429 w 2691675"/>
              <a:gd name="connsiteY118" fmla="*/ 1630680 h 4328160"/>
              <a:gd name="connsiteX119" fmla="*/ 97569 w 2691675"/>
              <a:gd name="connsiteY119" fmla="*/ 1653540 h 4328160"/>
              <a:gd name="connsiteX120" fmla="*/ 13749 w 2691675"/>
              <a:gd name="connsiteY120" fmla="*/ 1714500 h 4328160"/>
              <a:gd name="connsiteX121" fmla="*/ 13749 w 2691675"/>
              <a:gd name="connsiteY121" fmla="*/ 1889760 h 4328160"/>
              <a:gd name="connsiteX122" fmla="*/ 36609 w 2691675"/>
              <a:gd name="connsiteY122" fmla="*/ 1912620 h 4328160"/>
              <a:gd name="connsiteX123" fmla="*/ 67089 w 2691675"/>
              <a:gd name="connsiteY123" fmla="*/ 1950720 h 4328160"/>
              <a:gd name="connsiteX124" fmla="*/ 112809 w 2691675"/>
              <a:gd name="connsiteY124" fmla="*/ 1981200 h 4328160"/>
              <a:gd name="connsiteX125" fmla="*/ 173769 w 2691675"/>
              <a:gd name="connsiteY125" fmla="*/ 2011680 h 4328160"/>
              <a:gd name="connsiteX126" fmla="*/ 234729 w 2691675"/>
              <a:gd name="connsiteY126" fmla="*/ 2095500 h 4328160"/>
              <a:gd name="connsiteX127" fmla="*/ 272829 w 2691675"/>
              <a:gd name="connsiteY127" fmla="*/ 2156460 h 4328160"/>
              <a:gd name="connsiteX128" fmla="*/ 280449 w 2691675"/>
              <a:gd name="connsiteY128" fmla="*/ 2179320 h 4328160"/>
              <a:gd name="connsiteX129" fmla="*/ 318549 w 2691675"/>
              <a:gd name="connsiteY129" fmla="*/ 2255520 h 4328160"/>
              <a:gd name="connsiteX130" fmla="*/ 493809 w 2691675"/>
              <a:gd name="connsiteY130" fmla="*/ 2270760 h 4328160"/>
              <a:gd name="connsiteX131" fmla="*/ 562389 w 2691675"/>
              <a:gd name="connsiteY131" fmla="*/ 2354580 h 4328160"/>
              <a:gd name="connsiteX132" fmla="*/ 531909 w 2691675"/>
              <a:gd name="connsiteY132" fmla="*/ 2430780 h 4328160"/>
              <a:gd name="connsiteX133" fmla="*/ 509049 w 2691675"/>
              <a:gd name="connsiteY133" fmla="*/ 2438400 h 4328160"/>
              <a:gd name="connsiteX134" fmla="*/ 486189 w 2691675"/>
              <a:gd name="connsiteY134" fmla="*/ 2461260 h 4328160"/>
              <a:gd name="connsiteX135" fmla="*/ 478569 w 2691675"/>
              <a:gd name="connsiteY135" fmla="*/ 2506980 h 4328160"/>
              <a:gd name="connsiteX136" fmla="*/ 509049 w 2691675"/>
              <a:gd name="connsiteY136" fmla="*/ 2621280 h 4328160"/>
              <a:gd name="connsiteX137" fmla="*/ 531909 w 2691675"/>
              <a:gd name="connsiteY137" fmla="*/ 2644140 h 4328160"/>
              <a:gd name="connsiteX138" fmla="*/ 539529 w 2691675"/>
              <a:gd name="connsiteY138" fmla="*/ 2674620 h 4328160"/>
              <a:gd name="connsiteX139" fmla="*/ 570009 w 2691675"/>
              <a:gd name="connsiteY139" fmla="*/ 2659380 h 4328160"/>
              <a:gd name="connsiteX140" fmla="*/ 592869 w 2691675"/>
              <a:gd name="connsiteY140" fmla="*/ 2636520 h 4328160"/>
              <a:gd name="connsiteX141" fmla="*/ 646209 w 2691675"/>
              <a:gd name="connsiteY141" fmla="*/ 2606040 h 4328160"/>
              <a:gd name="connsiteX142" fmla="*/ 684309 w 2691675"/>
              <a:gd name="connsiteY142" fmla="*/ 2613660 h 4328160"/>
              <a:gd name="connsiteX143" fmla="*/ 699549 w 2691675"/>
              <a:gd name="connsiteY143" fmla="*/ 2636520 h 4328160"/>
              <a:gd name="connsiteX144" fmla="*/ 722409 w 2691675"/>
              <a:gd name="connsiteY144" fmla="*/ 2659380 h 4328160"/>
              <a:gd name="connsiteX145" fmla="*/ 730029 w 2691675"/>
              <a:gd name="connsiteY145" fmla="*/ 2682240 h 4328160"/>
              <a:gd name="connsiteX146" fmla="*/ 707169 w 2691675"/>
              <a:gd name="connsiteY146" fmla="*/ 2766060 h 4328160"/>
              <a:gd name="connsiteX147" fmla="*/ 623349 w 2691675"/>
              <a:gd name="connsiteY147" fmla="*/ 2842260 h 4328160"/>
              <a:gd name="connsiteX148" fmla="*/ 600489 w 2691675"/>
              <a:gd name="connsiteY148" fmla="*/ 2887980 h 4328160"/>
              <a:gd name="connsiteX149" fmla="*/ 531909 w 2691675"/>
              <a:gd name="connsiteY149" fmla="*/ 2933700 h 4328160"/>
              <a:gd name="connsiteX150" fmla="*/ 516669 w 2691675"/>
              <a:gd name="connsiteY150" fmla="*/ 2956560 h 4328160"/>
              <a:gd name="connsiteX151" fmla="*/ 547149 w 2691675"/>
              <a:gd name="connsiteY151" fmla="*/ 3055620 h 4328160"/>
              <a:gd name="connsiteX152" fmla="*/ 570009 w 2691675"/>
              <a:gd name="connsiteY152" fmla="*/ 3177540 h 4328160"/>
              <a:gd name="connsiteX153" fmla="*/ 608109 w 2691675"/>
              <a:gd name="connsiteY153" fmla="*/ 3276600 h 4328160"/>
              <a:gd name="connsiteX154" fmla="*/ 608109 w 2691675"/>
              <a:gd name="connsiteY154" fmla="*/ 3429000 h 4328160"/>
              <a:gd name="connsiteX155" fmla="*/ 570009 w 2691675"/>
              <a:gd name="connsiteY155" fmla="*/ 3467100 h 4328160"/>
              <a:gd name="connsiteX156" fmla="*/ 562389 w 2691675"/>
              <a:gd name="connsiteY156" fmla="*/ 3497580 h 4328160"/>
              <a:gd name="connsiteX157" fmla="*/ 547149 w 2691675"/>
              <a:gd name="connsiteY157" fmla="*/ 3528060 h 4328160"/>
              <a:gd name="connsiteX158" fmla="*/ 554769 w 2691675"/>
              <a:gd name="connsiteY158" fmla="*/ 3680460 h 4328160"/>
              <a:gd name="connsiteX159" fmla="*/ 608109 w 2691675"/>
              <a:gd name="connsiteY159" fmla="*/ 3672840 h 4328160"/>
              <a:gd name="connsiteX160" fmla="*/ 630969 w 2691675"/>
              <a:gd name="connsiteY160" fmla="*/ 3665220 h 4328160"/>
              <a:gd name="connsiteX161" fmla="*/ 676689 w 2691675"/>
              <a:gd name="connsiteY161" fmla="*/ 3688080 h 4328160"/>
              <a:gd name="connsiteX162" fmla="*/ 707169 w 2691675"/>
              <a:gd name="connsiteY162" fmla="*/ 3718560 h 4328160"/>
              <a:gd name="connsiteX163" fmla="*/ 836709 w 2691675"/>
              <a:gd name="connsiteY163" fmla="*/ 3741420 h 4328160"/>
              <a:gd name="connsiteX164" fmla="*/ 851949 w 2691675"/>
              <a:gd name="connsiteY164" fmla="*/ 3771900 h 4328160"/>
              <a:gd name="connsiteX165" fmla="*/ 874809 w 2691675"/>
              <a:gd name="connsiteY165" fmla="*/ 3787140 h 4328160"/>
              <a:gd name="connsiteX166" fmla="*/ 897669 w 2691675"/>
              <a:gd name="connsiteY166" fmla="*/ 3810000 h 4328160"/>
              <a:gd name="connsiteX167" fmla="*/ 905289 w 2691675"/>
              <a:gd name="connsiteY167" fmla="*/ 3840480 h 4328160"/>
              <a:gd name="connsiteX168" fmla="*/ 920529 w 2691675"/>
              <a:gd name="connsiteY168" fmla="*/ 3863340 h 4328160"/>
              <a:gd name="connsiteX169" fmla="*/ 943389 w 2691675"/>
              <a:gd name="connsiteY169" fmla="*/ 3901440 h 4328160"/>
              <a:gd name="connsiteX170" fmla="*/ 996729 w 2691675"/>
              <a:gd name="connsiteY170" fmla="*/ 3947160 h 4328160"/>
              <a:gd name="connsiteX171" fmla="*/ 1011969 w 2691675"/>
              <a:gd name="connsiteY171" fmla="*/ 3970020 h 4328160"/>
              <a:gd name="connsiteX172" fmla="*/ 1034829 w 2691675"/>
              <a:gd name="connsiteY172" fmla="*/ 4008120 h 4328160"/>
              <a:gd name="connsiteX173" fmla="*/ 1065309 w 2691675"/>
              <a:gd name="connsiteY173" fmla="*/ 4084320 h 4328160"/>
              <a:gd name="connsiteX174" fmla="*/ 1072929 w 2691675"/>
              <a:gd name="connsiteY174" fmla="*/ 4107180 h 4328160"/>
              <a:gd name="connsiteX175" fmla="*/ 1149129 w 2691675"/>
              <a:gd name="connsiteY175" fmla="*/ 4137660 h 4328160"/>
              <a:gd name="connsiteX176" fmla="*/ 1202469 w 2691675"/>
              <a:gd name="connsiteY176" fmla="*/ 4213860 h 4328160"/>
              <a:gd name="connsiteX177" fmla="*/ 1263429 w 2691675"/>
              <a:gd name="connsiteY177" fmla="*/ 4221480 h 4328160"/>
              <a:gd name="connsiteX178" fmla="*/ 1271049 w 2691675"/>
              <a:gd name="connsiteY178" fmla="*/ 4274820 h 4328160"/>
              <a:gd name="connsiteX179" fmla="*/ 1316769 w 2691675"/>
              <a:gd name="connsiteY179" fmla="*/ 4328160 h 4328160"/>
              <a:gd name="connsiteX180" fmla="*/ 1354869 w 2691675"/>
              <a:gd name="connsiteY180" fmla="*/ 4229100 h 4328160"/>
              <a:gd name="connsiteX181" fmla="*/ 1415829 w 2691675"/>
              <a:gd name="connsiteY181" fmla="*/ 4198620 h 4328160"/>
              <a:gd name="connsiteX182" fmla="*/ 1469169 w 2691675"/>
              <a:gd name="connsiteY182" fmla="*/ 4183380 h 4328160"/>
              <a:gd name="connsiteX183" fmla="*/ 1507269 w 2691675"/>
              <a:gd name="connsiteY183" fmla="*/ 4160520 h 4328160"/>
              <a:gd name="connsiteX184" fmla="*/ 1552989 w 2691675"/>
              <a:gd name="connsiteY184" fmla="*/ 4130040 h 4328160"/>
              <a:gd name="connsiteX185" fmla="*/ 1583469 w 2691675"/>
              <a:gd name="connsiteY185" fmla="*/ 4122420 h 4328160"/>
              <a:gd name="connsiteX186" fmla="*/ 1644429 w 2691675"/>
              <a:gd name="connsiteY186" fmla="*/ 4061460 h 4328160"/>
              <a:gd name="connsiteX187" fmla="*/ 1674909 w 2691675"/>
              <a:gd name="connsiteY187" fmla="*/ 4038600 h 4328160"/>
              <a:gd name="connsiteX188" fmla="*/ 1827309 w 2691675"/>
              <a:gd name="connsiteY188" fmla="*/ 4000500 h 4328160"/>
              <a:gd name="connsiteX189" fmla="*/ 1857789 w 2691675"/>
              <a:gd name="connsiteY189" fmla="*/ 3985260 h 4328160"/>
              <a:gd name="connsiteX190" fmla="*/ 1903509 w 2691675"/>
              <a:gd name="connsiteY190" fmla="*/ 3970020 h 4328160"/>
              <a:gd name="connsiteX191" fmla="*/ 1926369 w 2691675"/>
              <a:gd name="connsiteY191" fmla="*/ 3954780 h 4328160"/>
              <a:gd name="connsiteX192" fmla="*/ 1987329 w 2691675"/>
              <a:gd name="connsiteY192" fmla="*/ 3909060 h 4328160"/>
              <a:gd name="connsiteX193" fmla="*/ 2048289 w 2691675"/>
              <a:gd name="connsiteY193" fmla="*/ 3870960 h 4328160"/>
              <a:gd name="connsiteX194" fmla="*/ 2078769 w 2691675"/>
              <a:gd name="connsiteY194" fmla="*/ 3855720 h 4328160"/>
              <a:gd name="connsiteX195" fmla="*/ 2132109 w 2691675"/>
              <a:gd name="connsiteY195" fmla="*/ 3817620 h 4328160"/>
              <a:gd name="connsiteX196" fmla="*/ 2162589 w 2691675"/>
              <a:gd name="connsiteY196" fmla="*/ 3787140 h 4328160"/>
              <a:gd name="connsiteX197" fmla="*/ 2200689 w 2691675"/>
              <a:gd name="connsiteY197" fmla="*/ 3688080 h 4328160"/>
              <a:gd name="connsiteX198" fmla="*/ 2162589 w 2691675"/>
              <a:gd name="connsiteY198" fmla="*/ 3604260 h 4328160"/>
              <a:gd name="connsiteX199" fmla="*/ 2139729 w 2691675"/>
              <a:gd name="connsiteY199" fmla="*/ 3596640 h 4328160"/>
              <a:gd name="connsiteX200" fmla="*/ 2124489 w 2691675"/>
              <a:gd name="connsiteY200" fmla="*/ 3680460 h 4328160"/>
              <a:gd name="connsiteX201" fmla="*/ 2109249 w 2691675"/>
              <a:gd name="connsiteY201" fmla="*/ 3657600 h 4328160"/>
              <a:gd name="connsiteX202" fmla="*/ 2048289 w 2691675"/>
              <a:gd name="connsiteY202" fmla="*/ 3665220 h 4328160"/>
              <a:gd name="connsiteX203" fmla="*/ 2055909 w 2691675"/>
              <a:gd name="connsiteY203" fmla="*/ 3703320 h 4328160"/>
              <a:gd name="connsiteX204" fmla="*/ 2078769 w 2691675"/>
              <a:gd name="connsiteY204" fmla="*/ 3718560 h 4328160"/>
              <a:gd name="connsiteX205" fmla="*/ 2094009 w 2691675"/>
              <a:gd name="connsiteY205" fmla="*/ 3749040 h 4328160"/>
              <a:gd name="connsiteX206" fmla="*/ 2086389 w 2691675"/>
              <a:gd name="connsiteY206" fmla="*/ 3794760 h 4328160"/>
              <a:gd name="connsiteX207" fmla="*/ 2010189 w 2691675"/>
              <a:gd name="connsiteY207" fmla="*/ 3749040 h 4328160"/>
              <a:gd name="connsiteX208" fmla="*/ 1994949 w 2691675"/>
              <a:gd name="connsiteY208" fmla="*/ 3649980 h 4328160"/>
              <a:gd name="connsiteX209" fmla="*/ 1972089 w 2691675"/>
              <a:gd name="connsiteY209" fmla="*/ 3627120 h 4328160"/>
              <a:gd name="connsiteX210" fmla="*/ 1979709 w 2691675"/>
              <a:gd name="connsiteY210" fmla="*/ 3581400 h 4328160"/>
              <a:gd name="connsiteX211" fmla="*/ 2025429 w 2691675"/>
              <a:gd name="connsiteY211" fmla="*/ 3573780 h 4328160"/>
              <a:gd name="connsiteX212" fmla="*/ 2033049 w 2691675"/>
              <a:gd name="connsiteY212" fmla="*/ 3520440 h 4328160"/>
              <a:gd name="connsiteX213" fmla="*/ 2063529 w 2691675"/>
              <a:gd name="connsiteY213" fmla="*/ 3528060 h 4328160"/>
              <a:gd name="connsiteX214" fmla="*/ 2094009 w 2691675"/>
              <a:gd name="connsiteY214" fmla="*/ 3489960 h 4328160"/>
              <a:gd name="connsiteX215" fmla="*/ 2124489 w 2691675"/>
              <a:gd name="connsiteY215" fmla="*/ 3459480 h 4328160"/>
              <a:gd name="connsiteX216" fmla="*/ 2139729 w 2691675"/>
              <a:gd name="connsiteY216" fmla="*/ 3436620 h 4328160"/>
              <a:gd name="connsiteX217" fmla="*/ 2170209 w 2691675"/>
              <a:gd name="connsiteY217" fmla="*/ 3413760 h 4328160"/>
              <a:gd name="connsiteX218" fmla="*/ 2238789 w 2691675"/>
              <a:gd name="connsiteY218" fmla="*/ 3322320 h 4328160"/>
              <a:gd name="connsiteX219" fmla="*/ 2246409 w 2691675"/>
              <a:gd name="connsiteY219" fmla="*/ 3291840 h 4328160"/>
              <a:gd name="connsiteX220" fmla="*/ 2269269 w 2691675"/>
              <a:gd name="connsiteY220" fmla="*/ 3230880 h 4328160"/>
              <a:gd name="connsiteX221" fmla="*/ 2276889 w 2691675"/>
              <a:gd name="connsiteY221" fmla="*/ 3185160 h 4328160"/>
              <a:gd name="connsiteX222" fmla="*/ 2299749 w 2691675"/>
              <a:gd name="connsiteY222" fmla="*/ 3139440 h 4328160"/>
              <a:gd name="connsiteX223" fmla="*/ 2314989 w 2691675"/>
              <a:gd name="connsiteY223" fmla="*/ 3101340 h 4328160"/>
              <a:gd name="connsiteX224" fmla="*/ 2353089 w 2691675"/>
              <a:gd name="connsiteY224" fmla="*/ 3086100 h 4328160"/>
              <a:gd name="connsiteX225" fmla="*/ 2375949 w 2691675"/>
              <a:gd name="connsiteY225" fmla="*/ 3070860 h 4328160"/>
              <a:gd name="connsiteX226" fmla="*/ 2497869 w 2691675"/>
              <a:gd name="connsiteY226" fmla="*/ 3048000 h 4328160"/>
              <a:gd name="connsiteX227" fmla="*/ 2593596 w 2691675"/>
              <a:gd name="connsiteY227" fmla="*/ 3037523 h 4328160"/>
              <a:gd name="connsiteX228" fmla="*/ 2685987 w 2691675"/>
              <a:gd name="connsiteY228" fmla="*/ 3028474 h 4328160"/>
              <a:gd name="connsiteX0" fmla="*/ 2685987 w 2691675"/>
              <a:gd name="connsiteY0" fmla="*/ 3028474 h 4328160"/>
              <a:gd name="connsiteX1" fmla="*/ 2680749 w 2691675"/>
              <a:gd name="connsiteY1" fmla="*/ 3002280 h 4328160"/>
              <a:gd name="connsiteX2" fmla="*/ 2673129 w 2691675"/>
              <a:gd name="connsiteY2" fmla="*/ 2948940 h 4328160"/>
              <a:gd name="connsiteX3" fmla="*/ 2631219 w 2691675"/>
              <a:gd name="connsiteY3" fmla="*/ 2940844 h 4328160"/>
              <a:gd name="connsiteX4" fmla="*/ 2567878 w 2691675"/>
              <a:gd name="connsiteY4" fmla="*/ 2940367 h 4328160"/>
              <a:gd name="connsiteX5" fmla="*/ 2526921 w 2691675"/>
              <a:gd name="connsiteY5" fmla="*/ 2882742 h 4328160"/>
              <a:gd name="connsiteX6" fmla="*/ 2464532 w 2691675"/>
              <a:gd name="connsiteY6" fmla="*/ 2879407 h 4328160"/>
              <a:gd name="connsiteX7" fmla="*/ 2417860 w 2691675"/>
              <a:gd name="connsiteY7" fmla="*/ 2863691 h 4328160"/>
              <a:gd name="connsiteX8" fmla="*/ 2383569 w 2691675"/>
              <a:gd name="connsiteY8" fmla="*/ 2849880 h 4328160"/>
              <a:gd name="connsiteX9" fmla="*/ 2353089 w 2691675"/>
              <a:gd name="connsiteY9" fmla="*/ 2834640 h 4328160"/>
              <a:gd name="connsiteX10" fmla="*/ 2307369 w 2691675"/>
              <a:gd name="connsiteY10" fmla="*/ 2796540 h 4328160"/>
              <a:gd name="connsiteX11" fmla="*/ 2276889 w 2691675"/>
              <a:gd name="connsiteY11" fmla="*/ 2819400 h 4328160"/>
              <a:gd name="connsiteX12" fmla="*/ 2261649 w 2691675"/>
              <a:gd name="connsiteY12" fmla="*/ 2842260 h 4328160"/>
              <a:gd name="connsiteX13" fmla="*/ 2231169 w 2691675"/>
              <a:gd name="connsiteY13" fmla="*/ 2849880 h 4328160"/>
              <a:gd name="connsiteX14" fmla="*/ 2193069 w 2691675"/>
              <a:gd name="connsiteY14" fmla="*/ 2834640 h 4328160"/>
              <a:gd name="connsiteX15" fmla="*/ 2162589 w 2691675"/>
              <a:gd name="connsiteY15" fmla="*/ 2712720 h 4328160"/>
              <a:gd name="connsiteX16" fmla="*/ 2116869 w 2691675"/>
              <a:gd name="connsiteY16" fmla="*/ 2644140 h 4328160"/>
              <a:gd name="connsiteX17" fmla="*/ 2109249 w 2691675"/>
              <a:gd name="connsiteY17" fmla="*/ 2598420 h 4328160"/>
              <a:gd name="connsiteX18" fmla="*/ 2086389 w 2691675"/>
              <a:gd name="connsiteY18" fmla="*/ 2628900 h 4328160"/>
              <a:gd name="connsiteX19" fmla="*/ 2055909 w 2691675"/>
              <a:gd name="connsiteY19" fmla="*/ 2674620 h 4328160"/>
              <a:gd name="connsiteX20" fmla="*/ 2048289 w 2691675"/>
              <a:gd name="connsiteY20" fmla="*/ 2697480 h 4328160"/>
              <a:gd name="connsiteX21" fmla="*/ 2002569 w 2691675"/>
              <a:gd name="connsiteY21" fmla="*/ 2735580 h 4328160"/>
              <a:gd name="connsiteX22" fmla="*/ 1964469 w 2691675"/>
              <a:gd name="connsiteY22" fmla="*/ 2727960 h 4328160"/>
              <a:gd name="connsiteX23" fmla="*/ 1933989 w 2691675"/>
              <a:gd name="connsiteY23" fmla="*/ 2682240 h 4328160"/>
              <a:gd name="connsiteX24" fmla="*/ 1865409 w 2691675"/>
              <a:gd name="connsiteY24" fmla="*/ 2674620 h 4328160"/>
              <a:gd name="connsiteX25" fmla="*/ 1728249 w 2691675"/>
              <a:gd name="connsiteY25" fmla="*/ 2697480 h 4328160"/>
              <a:gd name="connsiteX26" fmla="*/ 1682529 w 2691675"/>
              <a:gd name="connsiteY26" fmla="*/ 2689860 h 4328160"/>
              <a:gd name="connsiteX27" fmla="*/ 1659669 w 2691675"/>
              <a:gd name="connsiteY27" fmla="*/ 2606040 h 4328160"/>
              <a:gd name="connsiteX28" fmla="*/ 1621569 w 2691675"/>
              <a:gd name="connsiteY28" fmla="*/ 2567940 h 4328160"/>
              <a:gd name="connsiteX29" fmla="*/ 1537749 w 2691675"/>
              <a:gd name="connsiteY29" fmla="*/ 2560320 h 4328160"/>
              <a:gd name="connsiteX30" fmla="*/ 1522509 w 2691675"/>
              <a:gd name="connsiteY30" fmla="*/ 2537460 h 4328160"/>
              <a:gd name="connsiteX31" fmla="*/ 1507269 w 2691675"/>
              <a:gd name="connsiteY31" fmla="*/ 2423160 h 4328160"/>
              <a:gd name="connsiteX32" fmla="*/ 1492029 w 2691675"/>
              <a:gd name="connsiteY32" fmla="*/ 2354580 h 4328160"/>
              <a:gd name="connsiteX33" fmla="*/ 1476789 w 2691675"/>
              <a:gd name="connsiteY33" fmla="*/ 2331720 h 4328160"/>
              <a:gd name="connsiteX34" fmla="*/ 1446309 w 2691675"/>
              <a:gd name="connsiteY34" fmla="*/ 2263140 h 4328160"/>
              <a:gd name="connsiteX35" fmla="*/ 1423449 w 2691675"/>
              <a:gd name="connsiteY35" fmla="*/ 2240280 h 4328160"/>
              <a:gd name="connsiteX36" fmla="*/ 1408209 w 2691675"/>
              <a:gd name="connsiteY36" fmla="*/ 2194560 h 4328160"/>
              <a:gd name="connsiteX37" fmla="*/ 1392969 w 2691675"/>
              <a:gd name="connsiteY37" fmla="*/ 2171700 h 4328160"/>
              <a:gd name="connsiteX38" fmla="*/ 1377729 w 2691675"/>
              <a:gd name="connsiteY38" fmla="*/ 2133600 h 4328160"/>
              <a:gd name="connsiteX39" fmla="*/ 1332009 w 2691675"/>
              <a:gd name="connsiteY39" fmla="*/ 1897380 h 4328160"/>
              <a:gd name="connsiteX40" fmla="*/ 1309149 w 2691675"/>
              <a:gd name="connsiteY40" fmla="*/ 1882140 h 4328160"/>
              <a:gd name="connsiteX41" fmla="*/ 1271049 w 2691675"/>
              <a:gd name="connsiteY41" fmla="*/ 1874520 h 4328160"/>
              <a:gd name="connsiteX42" fmla="*/ 1194849 w 2691675"/>
              <a:gd name="connsiteY42" fmla="*/ 1836420 h 4328160"/>
              <a:gd name="connsiteX43" fmla="*/ 1103409 w 2691675"/>
              <a:gd name="connsiteY43" fmla="*/ 1859280 h 4328160"/>
              <a:gd name="connsiteX44" fmla="*/ 1042449 w 2691675"/>
              <a:gd name="connsiteY44" fmla="*/ 1889760 h 4328160"/>
              <a:gd name="connsiteX45" fmla="*/ 966249 w 2691675"/>
              <a:gd name="connsiteY45" fmla="*/ 1950720 h 4328160"/>
              <a:gd name="connsiteX46" fmla="*/ 905289 w 2691675"/>
              <a:gd name="connsiteY46" fmla="*/ 1920240 h 4328160"/>
              <a:gd name="connsiteX47" fmla="*/ 867189 w 2691675"/>
              <a:gd name="connsiteY47" fmla="*/ 1874520 h 4328160"/>
              <a:gd name="connsiteX48" fmla="*/ 829089 w 2691675"/>
              <a:gd name="connsiteY48" fmla="*/ 1805940 h 4328160"/>
              <a:gd name="connsiteX49" fmla="*/ 821469 w 2691675"/>
              <a:gd name="connsiteY49" fmla="*/ 1691640 h 4328160"/>
              <a:gd name="connsiteX50" fmla="*/ 813849 w 2691675"/>
              <a:gd name="connsiteY50" fmla="*/ 1668780 h 4328160"/>
              <a:gd name="connsiteX51" fmla="*/ 760509 w 2691675"/>
              <a:gd name="connsiteY51" fmla="*/ 1600200 h 4328160"/>
              <a:gd name="connsiteX52" fmla="*/ 722409 w 2691675"/>
              <a:gd name="connsiteY52" fmla="*/ 1577340 h 4328160"/>
              <a:gd name="connsiteX53" fmla="*/ 699549 w 2691675"/>
              <a:gd name="connsiteY53" fmla="*/ 1562100 h 4328160"/>
              <a:gd name="connsiteX54" fmla="*/ 737649 w 2691675"/>
              <a:gd name="connsiteY54" fmla="*/ 1493520 h 4328160"/>
              <a:gd name="connsiteX55" fmla="*/ 752889 w 2691675"/>
              <a:gd name="connsiteY55" fmla="*/ 1470660 h 4328160"/>
              <a:gd name="connsiteX56" fmla="*/ 775749 w 2691675"/>
              <a:gd name="connsiteY56" fmla="*/ 1455420 h 4328160"/>
              <a:gd name="connsiteX57" fmla="*/ 783369 w 2691675"/>
              <a:gd name="connsiteY57" fmla="*/ 1379220 h 4328160"/>
              <a:gd name="connsiteX58" fmla="*/ 821469 w 2691675"/>
              <a:gd name="connsiteY58" fmla="*/ 1356360 h 4328160"/>
              <a:gd name="connsiteX59" fmla="*/ 798609 w 2691675"/>
              <a:gd name="connsiteY59" fmla="*/ 1158240 h 4328160"/>
              <a:gd name="connsiteX60" fmla="*/ 775749 w 2691675"/>
              <a:gd name="connsiteY60" fmla="*/ 1127760 h 4328160"/>
              <a:gd name="connsiteX61" fmla="*/ 752889 w 2691675"/>
              <a:gd name="connsiteY61" fmla="*/ 1074420 h 4328160"/>
              <a:gd name="connsiteX62" fmla="*/ 745269 w 2691675"/>
              <a:gd name="connsiteY62" fmla="*/ 1043940 h 4328160"/>
              <a:gd name="connsiteX63" fmla="*/ 783369 w 2691675"/>
              <a:gd name="connsiteY63" fmla="*/ 1013460 h 4328160"/>
              <a:gd name="connsiteX64" fmla="*/ 813849 w 2691675"/>
              <a:gd name="connsiteY64" fmla="*/ 960120 h 4328160"/>
              <a:gd name="connsiteX65" fmla="*/ 821469 w 2691675"/>
              <a:gd name="connsiteY65" fmla="*/ 853440 h 4328160"/>
              <a:gd name="connsiteX66" fmla="*/ 851949 w 2691675"/>
              <a:gd name="connsiteY66" fmla="*/ 807720 h 4328160"/>
              <a:gd name="connsiteX67" fmla="*/ 859569 w 2691675"/>
              <a:gd name="connsiteY67" fmla="*/ 769620 h 4328160"/>
              <a:gd name="connsiteX68" fmla="*/ 874809 w 2691675"/>
              <a:gd name="connsiteY68" fmla="*/ 731520 h 4328160"/>
              <a:gd name="connsiteX69" fmla="*/ 859569 w 2691675"/>
              <a:gd name="connsiteY69" fmla="*/ 655320 h 4328160"/>
              <a:gd name="connsiteX70" fmla="*/ 836709 w 2691675"/>
              <a:gd name="connsiteY70" fmla="*/ 632460 h 4328160"/>
              <a:gd name="connsiteX71" fmla="*/ 813849 w 2691675"/>
              <a:gd name="connsiteY71" fmla="*/ 563880 h 4328160"/>
              <a:gd name="connsiteX72" fmla="*/ 783369 w 2691675"/>
              <a:gd name="connsiteY72" fmla="*/ 502920 h 4328160"/>
              <a:gd name="connsiteX73" fmla="*/ 768129 w 2691675"/>
              <a:gd name="connsiteY73" fmla="*/ 472440 h 4328160"/>
              <a:gd name="connsiteX74" fmla="*/ 745269 w 2691675"/>
              <a:gd name="connsiteY74" fmla="*/ 403860 h 4328160"/>
              <a:gd name="connsiteX75" fmla="*/ 722409 w 2691675"/>
              <a:gd name="connsiteY75" fmla="*/ 373380 h 4328160"/>
              <a:gd name="connsiteX76" fmla="*/ 730029 w 2691675"/>
              <a:gd name="connsiteY76" fmla="*/ 289560 h 4328160"/>
              <a:gd name="connsiteX77" fmla="*/ 737649 w 2691675"/>
              <a:gd name="connsiteY77" fmla="*/ 266700 h 4328160"/>
              <a:gd name="connsiteX78" fmla="*/ 707169 w 2691675"/>
              <a:gd name="connsiteY78" fmla="*/ 152400 h 4328160"/>
              <a:gd name="connsiteX79" fmla="*/ 699549 w 2691675"/>
              <a:gd name="connsiteY79" fmla="*/ 91440 h 4328160"/>
              <a:gd name="connsiteX80" fmla="*/ 691929 w 2691675"/>
              <a:gd name="connsiteY80" fmla="*/ 68580 h 4328160"/>
              <a:gd name="connsiteX81" fmla="*/ 676689 w 2691675"/>
              <a:gd name="connsiteY81" fmla="*/ 0 h 4328160"/>
              <a:gd name="connsiteX82" fmla="*/ 615729 w 2691675"/>
              <a:gd name="connsiteY82" fmla="*/ 7620 h 4328160"/>
              <a:gd name="connsiteX83" fmla="*/ 554769 w 2691675"/>
              <a:gd name="connsiteY83" fmla="*/ 30480 h 4328160"/>
              <a:gd name="connsiteX84" fmla="*/ 562389 w 2691675"/>
              <a:gd name="connsiteY84" fmla="*/ 137160 h 4328160"/>
              <a:gd name="connsiteX85" fmla="*/ 554769 w 2691675"/>
              <a:gd name="connsiteY85" fmla="*/ 236220 h 4328160"/>
              <a:gd name="connsiteX86" fmla="*/ 524289 w 2691675"/>
              <a:gd name="connsiteY86" fmla="*/ 304800 h 4328160"/>
              <a:gd name="connsiteX87" fmla="*/ 509049 w 2691675"/>
              <a:gd name="connsiteY87" fmla="*/ 335280 h 4328160"/>
              <a:gd name="connsiteX88" fmla="*/ 486189 w 2691675"/>
              <a:gd name="connsiteY88" fmla="*/ 373380 h 4328160"/>
              <a:gd name="connsiteX89" fmla="*/ 470949 w 2691675"/>
              <a:gd name="connsiteY89" fmla="*/ 396240 h 4328160"/>
              <a:gd name="connsiteX90" fmla="*/ 440469 w 2691675"/>
              <a:gd name="connsiteY90" fmla="*/ 403860 h 4328160"/>
              <a:gd name="connsiteX91" fmla="*/ 356649 w 2691675"/>
              <a:gd name="connsiteY91" fmla="*/ 388620 h 4328160"/>
              <a:gd name="connsiteX92" fmla="*/ 288069 w 2691675"/>
              <a:gd name="connsiteY92" fmla="*/ 464820 h 4328160"/>
              <a:gd name="connsiteX93" fmla="*/ 280449 w 2691675"/>
              <a:gd name="connsiteY93" fmla="*/ 487680 h 4328160"/>
              <a:gd name="connsiteX94" fmla="*/ 288069 w 2691675"/>
              <a:gd name="connsiteY94" fmla="*/ 518160 h 4328160"/>
              <a:gd name="connsiteX95" fmla="*/ 303309 w 2691675"/>
              <a:gd name="connsiteY95" fmla="*/ 548640 h 4328160"/>
              <a:gd name="connsiteX96" fmla="*/ 295689 w 2691675"/>
              <a:gd name="connsiteY96" fmla="*/ 609600 h 4328160"/>
              <a:gd name="connsiteX97" fmla="*/ 265209 w 2691675"/>
              <a:gd name="connsiteY97" fmla="*/ 662940 h 4328160"/>
              <a:gd name="connsiteX98" fmla="*/ 257589 w 2691675"/>
              <a:gd name="connsiteY98" fmla="*/ 685800 h 4328160"/>
              <a:gd name="connsiteX99" fmla="*/ 265209 w 2691675"/>
              <a:gd name="connsiteY99" fmla="*/ 815340 h 4328160"/>
              <a:gd name="connsiteX100" fmla="*/ 303309 w 2691675"/>
              <a:gd name="connsiteY100" fmla="*/ 830580 h 4328160"/>
              <a:gd name="connsiteX101" fmla="*/ 349029 w 2691675"/>
              <a:gd name="connsiteY101" fmla="*/ 861060 h 4328160"/>
              <a:gd name="connsiteX102" fmla="*/ 356649 w 2691675"/>
              <a:gd name="connsiteY102" fmla="*/ 883920 h 4328160"/>
              <a:gd name="connsiteX103" fmla="*/ 341409 w 2691675"/>
              <a:gd name="connsiteY103" fmla="*/ 952500 h 4328160"/>
              <a:gd name="connsiteX104" fmla="*/ 326169 w 2691675"/>
              <a:gd name="connsiteY104" fmla="*/ 1028700 h 4328160"/>
              <a:gd name="connsiteX105" fmla="*/ 303309 w 2691675"/>
              <a:gd name="connsiteY105" fmla="*/ 1043940 h 4328160"/>
              <a:gd name="connsiteX106" fmla="*/ 143289 w 2691675"/>
              <a:gd name="connsiteY106" fmla="*/ 1066800 h 4328160"/>
              <a:gd name="connsiteX107" fmla="*/ 150909 w 2691675"/>
              <a:gd name="connsiteY107" fmla="*/ 1181100 h 4328160"/>
              <a:gd name="connsiteX108" fmla="*/ 173769 w 2691675"/>
              <a:gd name="connsiteY108" fmla="*/ 1219200 h 4328160"/>
              <a:gd name="connsiteX109" fmla="*/ 219489 w 2691675"/>
              <a:gd name="connsiteY109" fmla="*/ 1257300 h 4328160"/>
              <a:gd name="connsiteX110" fmla="*/ 234729 w 2691675"/>
              <a:gd name="connsiteY110" fmla="*/ 1287780 h 4328160"/>
              <a:gd name="connsiteX111" fmla="*/ 227109 w 2691675"/>
              <a:gd name="connsiteY111" fmla="*/ 1318260 h 4328160"/>
              <a:gd name="connsiteX112" fmla="*/ 265209 w 2691675"/>
              <a:gd name="connsiteY112" fmla="*/ 1363980 h 4328160"/>
              <a:gd name="connsiteX113" fmla="*/ 288069 w 2691675"/>
              <a:gd name="connsiteY113" fmla="*/ 1402080 h 4328160"/>
              <a:gd name="connsiteX114" fmla="*/ 280449 w 2691675"/>
              <a:gd name="connsiteY114" fmla="*/ 1440180 h 4328160"/>
              <a:gd name="connsiteX115" fmla="*/ 242349 w 2691675"/>
              <a:gd name="connsiteY115" fmla="*/ 1569720 h 4328160"/>
              <a:gd name="connsiteX116" fmla="*/ 211869 w 2691675"/>
              <a:gd name="connsiteY116" fmla="*/ 1584960 h 4328160"/>
              <a:gd name="connsiteX117" fmla="*/ 189009 w 2691675"/>
              <a:gd name="connsiteY117" fmla="*/ 1592580 h 4328160"/>
              <a:gd name="connsiteX118" fmla="*/ 120429 w 2691675"/>
              <a:gd name="connsiteY118" fmla="*/ 1630680 h 4328160"/>
              <a:gd name="connsiteX119" fmla="*/ 97569 w 2691675"/>
              <a:gd name="connsiteY119" fmla="*/ 1653540 h 4328160"/>
              <a:gd name="connsiteX120" fmla="*/ 13749 w 2691675"/>
              <a:gd name="connsiteY120" fmla="*/ 1714500 h 4328160"/>
              <a:gd name="connsiteX121" fmla="*/ 13749 w 2691675"/>
              <a:gd name="connsiteY121" fmla="*/ 1889760 h 4328160"/>
              <a:gd name="connsiteX122" fmla="*/ 36609 w 2691675"/>
              <a:gd name="connsiteY122" fmla="*/ 1912620 h 4328160"/>
              <a:gd name="connsiteX123" fmla="*/ 67089 w 2691675"/>
              <a:gd name="connsiteY123" fmla="*/ 1950720 h 4328160"/>
              <a:gd name="connsiteX124" fmla="*/ 112809 w 2691675"/>
              <a:gd name="connsiteY124" fmla="*/ 1981200 h 4328160"/>
              <a:gd name="connsiteX125" fmla="*/ 173769 w 2691675"/>
              <a:gd name="connsiteY125" fmla="*/ 2011680 h 4328160"/>
              <a:gd name="connsiteX126" fmla="*/ 234729 w 2691675"/>
              <a:gd name="connsiteY126" fmla="*/ 2095500 h 4328160"/>
              <a:gd name="connsiteX127" fmla="*/ 272829 w 2691675"/>
              <a:gd name="connsiteY127" fmla="*/ 2156460 h 4328160"/>
              <a:gd name="connsiteX128" fmla="*/ 280449 w 2691675"/>
              <a:gd name="connsiteY128" fmla="*/ 2179320 h 4328160"/>
              <a:gd name="connsiteX129" fmla="*/ 318549 w 2691675"/>
              <a:gd name="connsiteY129" fmla="*/ 2255520 h 4328160"/>
              <a:gd name="connsiteX130" fmla="*/ 493809 w 2691675"/>
              <a:gd name="connsiteY130" fmla="*/ 2270760 h 4328160"/>
              <a:gd name="connsiteX131" fmla="*/ 562389 w 2691675"/>
              <a:gd name="connsiteY131" fmla="*/ 2354580 h 4328160"/>
              <a:gd name="connsiteX132" fmla="*/ 531909 w 2691675"/>
              <a:gd name="connsiteY132" fmla="*/ 2430780 h 4328160"/>
              <a:gd name="connsiteX133" fmla="*/ 509049 w 2691675"/>
              <a:gd name="connsiteY133" fmla="*/ 2438400 h 4328160"/>
              <a:gd name="connsiteX134" fmla="*/ 486189 w 2691675"/>
              <a:gd name="connsiteY134" fmla="*/ 2461260 h 4328160"/>
              <a:gd name="connsiteX135" fmla="*/ 478569 w 2691675"/>
              <a:gd name="connsiteY135" fmla="*/ 2506980 h 4328160"/>
              <a:gd name="connsiteX136" fmla="*/ 509049 w 2691675"/>
              <a:gd name="connsiteY136" fmla="*/ 2621280 h 4328160"/>
              <a:gd name="connsiteX137" fmla="*/ 531909 w 2691675"/>
              <a:gd name="connsiteY137" fmla="*/ 2644140 h 4328160"/>
              <a:gd name="connsiteX138" fmla="*/ 539529 w 2691675"/>
              <a:gd name="connsiteY138" fmla="*/ 2674620 h 4328160"/>
              <a:gd name="connsiteX139" fmla="*/ 570009 w 2691675"/>
              <a:gd name="connsiteY139" fmla="*/ 2659380 h 4328160"/>
              <a:gd name="connsiteX140" fmla="*/ 592869 w 2691675"/>
              <a:gd name="connsiteY140" fmla="*/ 2636520 h 4328160"/>
              <a:gd name="connsiteX141" fmla="*/ 646209 w 2691675"/>
              <a:gd name="connsiteY141" fmla="*/ 2606040 h 4328160"/>
              <a:gd name="connsiteX142" fmla="*/ 684309 w 2691675"/>
              <a:gd name="connsiteY142" fmla="*/ 2613660 h 4328160"/>
              <a:gd name="connsiteX143" fmla="*/ 699549 w 2691675"/>
              <a:gd name="connsiteY143" fmla="*/ 2636520 h 4328160"/>
              <a:gd name="connsiteX144" fmla="*/ 722409 w 2691675"/>
              <a:gd name="connsiteY144" fmla="*/ 2659380 h 4328160"/>
              <a:gd name="connsiteX145" fmla="*/ 730029 w 2691675"/>
              <a:gd name="connsiteY145" fmla="*/ 2682240 h 4328160"/>
              <a:gd name="connsiteX146" fmla="*/ 707169 w 2691675"/>
              <a:gd name="connsiteY146" fmla="*/ 2766060 h 4328160"/>
              <a:gd name="connsiteX147" fmla="*/ 623349 w 2691675"/>
              <a:gd name="connsiteY147" fmla="*/ 2842260 h 4328160"/>
              <a:gd name="connsiteX148" fmla="*/ 600489 w 2691675"/>
              <a:gd name="connsiteY148" fmla="*/ 2887980 h 4328160"/>
              <a:gd name="connsiteX149" fmla="*/ 531909 w 2691675"/>
              <a:gd name="connsiteY149" fmla="*/ 2933700 h 4328160"/>
              <a:gd name="connsiteX150" fmla="*/ 516669 w 2691675"/>
              <a:gd name="connsiteY150" fmla="*/ 2956560 h 4328160"/>
              <a:gd name="connsiteX151" fmla="*/ 547149 w 2691675"/>
              <a:gd name="connsiteY151" fmla="*/ 3055620 h 4328160"/>
              <a:gd name="connsiteX152" fmla="*/ 570009 w 2691675"/>
              <a:gd name="connsiteY152" fmla="*/ 3177540 h 4328160"/>
              <a:gd name="connsiteX153" fmla="*/ 608109 w 2691675"/>
              <a:gd name="connsiteY153" fmla="*/ 3276600 h 4328160"/>
              <a:gd name="connsiteX154" fmla="*/ 608109 w 2691675"/>
              <a:gd name="connsiteY154" fmla="*/ 3429000 h 4328160"/>
              <a:gd name="connsiteX155" fmla="*/ 570009 w 2691675"/>
              <a:gd name="connsiteY155" fmla="*/ 3467100 h 4328160"/>
              <a:gd name="connsiteX156" fmla="*/ 562389 w 2691675"/>
              <a:gd name="connsiteY156" fmla="*/ 3497580 h 4328160"/>
              <a:gd name="connsiteX157" fmla="*/ 547149 w 2691675"/>
              <a:gd name="connsiteY157" fmla="*/ 3528060 h 4328160"/>
              <a:gd name="connsiteX158" fmla="*/ 554769 w 2691675"/>
              <a:gd name="connsiteY158" fmla="*/ 3680460 h 4328160"/>
              <a:gd name="connsiteX159" fmla="*/ 608109 w 2691675"/>
              <a:gd name="connsiteY159" fmla="*/ 3672840 h 4328160"/>
              <a:gd name="connsiteX160" fmla="*/ 630969 w 2691675"/>
              <a:gd name="connsiteY160" fmla="*/ 3665220 h 4328160"/>
              <a:gd name="connsiteX161" fmla="*/ 676689 w 2691675"/>
              <a:gd name="connsiteY161" fmla="*/ 3688080 h 4328160"/>
              <a:gd name="connsiteX162" fmla="*/ 707169 w 2691675"/>
              <a:gd name="connsiteY162" fmla="*/ 3718560 h 4328160"/>
              <a:gd name="connsiteX163" fmla="*/ 836709 w 2691675"/>
              <a:gd name="connsiteY163" fmla="*/ 3741420 h 4328160"/>
              <a:gd name="connsiteX164" fmla="*/ 851949 w 2691675"/>
              <a:gd name="connsiteY164" fmla="*/ 3771900 h 4328160"/>
              <a:gd name="connsiteX165" fmla="*/ 874809 w 2691675"/>
              <a:gd name="connsiteY165" fmla="*/ 3787140 h 4328160"/>
              <a:gd name="connsiteX166" fmla="*/ 897669 w 2691675"/>
              <a:gd name="connsiteY166" fmla="*/ 3810000 h 4328160"/>
              <a:gd name="connsiteX167" fmla="*/ 905289 w 2691675"/>
              <a:gd name="connsiteY167" fmla="*/ 3840480 h 4328160"/>
              <a:gd name="connsiteX168" fmla="*/ 920529 w 2691675"/>
              <a:gd name="connsiteY168" fmla="*/ 3863340 h 4328160"/>
              <a:gd name="connsiteX169" fmla="*/ 943389 w 2691675"/>
              <a:gd name="connsiteY169" fmla="*/ 3901440 h 4328160"/>
              <a:gd name="connsiteX170" fmla="*/ 996729 w 2691675"/>
              <a:gd name="connsiteY170" fmla="*/ 3947160 h 4328160"/>
              <a:gd name="connsiteX171" fmla="*/ 1011969 w 2691675"/>
              <a:gd name="connsiteY171" fmla="*/ 3970020 h 4328160"/>
              <a:gd name="connsiteX172" fmla="*/ 1034829 w 2691675"/>
              <a:gd name="connsiteY172" fmla="*/ 4008120 h 4328160"/>
              <a:gd name="connsiteX173" fmla="*/ 1065309 w 2691675"/>
              <a:gd name="connsiteY173" fmla="*/ 4084320 h 4328160"/>
              <a:gd name="connsiteX174" fmla="*/ 1072929 w 2691675"/>
              <a:gd name="connsiteY174" fmla="*/ 4107180 h 4328160"/>
              <a:gd name="connsiteX175" fmla="*/ 1149129 w 2691675"/>
              <a:gd name="connsiteY175" fmla="*/ 4137660 h 4328160"/>
              <a:gd name="connsiteX176" fmla="*/ 1202469 w 2691675"/>
              <a:gd name="connsiteY176" fmla="*/ 4213860 h 4328160"/>
              <a:gd name="connsiteX177" fmla="*/ 1263429 w 2691675"/>
              <a:gd name="connsiteY177" fmla="*/ 4221480 h 4328160"/>
              <a:gd name="connsiteX178" fmla="*/ 1271049 w 2691675"/>
              <a:gd name="connsiteY178" fmla="*/ 4274820 h 4328160"/>
              <a:gd name="connsiteX179" fmla="*/ 1316769 w 2691675"/>
              <a:gd name="connsiteY179" fmla="*/ 4328160 h 4328160"/>
              <a:gd name="connsiteX180" fmla="*/ 1354869 w 2691675"/>
              <a:gd name="connsiteY180" fmla="*/ 4229100 h 4328160"/>
              <a:gd name="connsiteX181" fmla="*/ 1415829 w 2691675"/>
              <a:gd name="connsiteY181" fmla="*/ 4198620 h 4328160"/>
              <a:gd name="connsiteX182" fmla="*/ 1469169 w 2691675"/>
              <a:gd name="connsiteY182" fmla="*/ 4183380 h 4328160"/>
              <a:gd name="connsiteX183" fmla="*/ 1507269 w 2691675"/>
              <a:gd name="connsiteY183" fmla="*/ 4160520 h 4328160"/>
              <a:gd name="connsiteX184" fmla="*/ 1552989 w 2691675"/>
              <a:gd name="connsiteY184" fmla="*/ 4130040 h 4328160"/>
              <a:gd name="connsiteX185" fmla="*/ 1583469 w 2691675"/>
              <a:gd name="connsiteY185" fmla="*/ 4122420 h 4328160"/>
              <a:gd name="connsiteX186" fmla="*/ 1644429 w 2691675"/>
              <a:gd name="connsiteY186" fmla="*/ 4061460 h 4328160"/>
              <a:gd name="connsiteX187" fmla="*/ 1674909 w 2691675"/>
              <a:gd name="connsiteY187" fmla="*/ 4038600 h 4328160"/>
              <a:gd name="connsiteX188" fmla="*/ 1827309 w 2691675"/>
              <a:gd name="connsiteY188" fmla="*/ 4000500 h 4328160"/>
              <a:gd name="connsiteX189" fmla="*/ 1857789 w 2691675"/>
              <a:gd name="connsiteY189" fmla="*/ 3985260 h 4328160"/>
              <a:gd name="connsiteX190" fmla="*/ 1903509 w 2691675"/>
              <a:gd name="connsiteY190" fmla="*/ 3970020 h 4328160"/>
              <a:gd name="connsiteX191" fmla="*/ 1926369 w 2691675"/>
              <a:gd name="connsiteY191" fmla="*/ 3954780 h 4328160"/>
              <a:gd name="connsiteX192" fmla="*/ 1987329 w 2691675"/>
              <a:gd name="connsiteY192" fmla="*/ 3909060 h 4328160"/>
              <a:gd name="connsiteX193" fmla="*/ 2048289 w 2691675"/>
              <a:gd name="connsiteY193" fmla="*/ 3870960 h 4328160"/>
              <a:gd name="connsiteX194" fmla="*/ 2078769 w 2691675"/>
              <a:gd name="connsiteY194" fmla="*/ 3855720 h 4328160"/>
              <a:gd name="connsiteX195" fmla="*/ 2132109 w 2691675"/>
              <a:gd name="connsiteY195" fmla="*/ 3817620 h 4328160"/>
              <a:gd name="connsiteX196" fmla="*/ 2162589 w 2691675"/>
              <a:gd name="connsiteY196" fmla="*/ 3787140 h 4328160"/>
              <a:gd name="connsiteX197" fmla="*/ 2200689 w 2691675"/>
              <a:gd name="connsiteY197" fmla="*/ 3688080 h 4328160"/>
              <a:gd name="connsiteX198" fmla="*/ 2162589 w 2691675"/>
              <a:gd name="connsiteY198" fmla="*/ 3604260 h 4328160"/>
              <a:gd name="connsiteX199" fmla="*/ 2139729 w 2691675"/>
              <a:gd name="connsiteY199" fmla="*/ 3596640 h 4328160"/>
              <a:gd name="connsiteX200" fmla="*/ 2124489 w 2691675"/>
              <a:gd name="connsiteY200" fmla="*/ 3680460 h 4328160"/>
              <a:gd name="connsiteX201" fmla="*/ 2109249 w 2691675"/>
              <a:gd name="connsiteY201" fmla="*/ 3657600 h 4328160"/>
              <a:gd name="connsiteX202" fmla="*/ 2048289 w 2691675"/>
              <a:gd name="connsiteY202" fmla="*/ 3665220 h 4328160"/>
              <a:gd name="connsiteX203" fmla="*/ 2055909 w 2691675"/>
              <a:gd name="connsiteY203" fmla="*/ 3703320 h 4328160"/>
              <a:gd name="connsiteX204" fmla="*/ 2078769 w 2691675"/>
              <a:gd name="connsiteY204" fmla="*/ 3718560 h 4328160"/>
              <a:gd name="connsiteX205" fmla="*/ 2094009 w 2691675"/>
              <a:gd name="connsiteY205" fmla="*/ 3749040 h 4328160"/>
              <a:gd name="connsiteX206" fmla="*/ 2086389 w 2691675"/>
              <a:gd name="connsiteY206" fmla="*/ 3794760 h 4328160"/>
              <a:gd name="connsiteX207" fmla="*/ 2010189 w 2691675"/>
              <a:gd name="connsiteY207" fmla="*/ 3749040 h 4328160"/>
              <a:gd name="connsiteX208" fmla="*/ 1994949 w 2691675"/>
              <a:gd name="connsiteY208" fmla="*/ 3649980 h 4328160"/>
              <a:gd name="connsiteX209" fmla="*/ 1972089 w 2691675"/>
              <a:gd name="connsiteY209" fmla="*/ 3627120 h 4328160"/>
              <a:gd name="connsiteX210" fmla="*/ 1979709 w 2691675"/>
              <a:gd name="connsiteY210" fmla="*/ 3581400 h 4328160"/>
              <a:gd name="connsiteX211" fmla="*/ 2025429 w 2691675"/>
              <a:gd name="connsiteY211" fmla="*/ 3573780 h 4328160"/>
              <a:gd name="connsiteX212" fmla="*/ 2033049 w 2691675"/>
              <a:gd name="connsiteY212" fmla="*/ 3520440 h 4328160"/>
              <a:gd name="connsiteX213" fmla="*/ 2063529 w 2691675"/>
              <a:gd name="connsiteY213" fmla="*/ 3528060 h 4328160"/>
              <a:gd name="connsiteX214" fmla="*/ 2094009 w 2691675"/>
              <a:gd name="connsiteY214" fmla="*/ 3489960 h 4328160"/>
              <a:gd name="connsiteX215" fmla="*/ 2124489 w 2691675"/>
              <a:gd name="connsiteY215" fmla="*/ 3459480 h 4328160"/>
              <a:gd name="connsiteX216" fmla="*/ 2139729 w 2691675"/>
              <a:gd name="connsiteY216" fmla="*/ 3436620 h 4328160"/>
              <a:gd name="connsiteX217" fmla="*/ 2170209 w 2691675"/>
              <a:gd name="connsiteY217" fmla="*/ 3413760 h 4328160"/>
              <a:gd name="connsiteX218" fmla="*/ 2238789 w 2691675"/>
              <a:gd name="connsiteY218" fmla="*/ 3322320 h 4328160"/>
              <a:gd name="connsiteX219" fmla="*/ 2246409 w 2691675"/>
              <a:gd name="connsiteY219" fmla="*/ 3291840 h 4328160"/>
              <a:gd name="connsiteX220" fmla="*/ 2269269 w 2691675"/>
              <a:gd name="connsiteY220" fmla="*/ 3230880 h 4328160"/>
              <a:gd name="connsiteX221" fmla="*/ 2276889 w 2691675"/>
              <a:gd name="connsiteY221" fmla="*/ 3185160 h 4328160"/>
              <a:gd name="connsiteX222" fmla="*/ 2299749 w 2691675"/>
              <a:gd name="connsiteY222" fmla="*/ 3139440 h 4328160"/>
              <a:gd name="connsiteX223" fmla="*/ 2314989 w 2691675"/>
              <a:gd name="connsiteY223" fmla="*/ 3101340 h 4328160"/>
              <a:gd name="connsiteX224" fmla="*/ 2353089 w 2691675"/>
              <a:gd name="connsiteY224" fmla="*/ 3086100 h 4328160"/>
              <a:gd name="connsiteX225" fmla="*/ 2375949 w 2691675"/>
              <a:gd name="connsiteY225" fmla="*/ 3070860 h 4328160"/>
              <a:gd name="connsiteX226" fmla="*/ 2495488 w 2691675"/>
              <a:gd name="connsiteY226" fmla="*/ 3040856 h 4328160"/>
              <a:gd name="connsiteX227" fmla="*/ 2593596 w 2691675"/>
              <a:gd name="connsiteY227" fmla="*/ 3037523 h 4328160"/>
              <a:gd name="connsiteX228" fmla="*/ 2685987 w 2691675"/>
              <a:gd name="connsiteY228" fmla="*/ 3028474 h 4328160"/>
              <a:gd name="connsiteX0" fmla="*/ 2685987 w 2691675"/>
              <a:gd name="connsiteY0" fmla="*/ 3028474 h 4328160"/>
              <a:gd name="connsiteX1" fmla="*/ 2680749 w 2691675"/>
              <a:gd name="connsiteY1" fmla="*/ 3002280 h 4328160"/>
              <a:gd name="connsiteX2" fmla="*/ 2673129 w 2691675"/>
              <a:gd name="connsiteY2" fmla="*/ 2948940 h 4328160"/>
              <a:gd name="connsiteX3" fmla="*/ 2631219 w 2691675"/>
              <a:gd name="connsiteY3" fmla="*/ 2940844 h 4328160"/>
              <a:gd name="connsiteX4" fmla="*/ 2567878 w 2691675"/>
              <a:gd name="connsiteY4" fmla="*/ 2940367 h 4328160"/>
              <a:gd name="connsiteX5" fmla="*/ 2526921 w 2691675"/>
              <a:gd name="connsiteY5" fmla="*/ 2882742 h 4328160"/>
              <a:gd name="connsiteX6" fmla="*/ 2464532 w 2691675"/>
              <a:gd name="connsiteY6" fmla="*/ 2879407 h 4328160"/>
              <a:gd name="connsiteX7" fmla="*/ 2417860 w 2691675"/>
              <a:gd name="connsiteY7" fmla="*/ 2863691 h 4328160"/>
              <a:gd name="connsiteX8" fmla="*/ 2383569 w 2691675"/>
              <a:gd name="connsiteY8" fmla="*/ 2849880 h 4328160"/>
              <a:gd name="connsiteX9" fmla="*/ 2353089 w 2691675"/>
              <a:gd name="connsiteY9" fmla="*/ 2834640 h 4328160"/>
              <a:gd name="connsiteX10" fmla="*/ 2276889 w 2691675"/>
              <a:gd name="connsiteY10" fmla="*/ 2819400 h 4328160"/>
              <a:gd name="connsiteX11" fmla="*/ 2261649 w 2691675"/>
              <a:gd name="connsiteY11" fmla="*/ 2842260 h 4328160"/>
              <a:gd name="connsiteX12" fmla="*/ 2231169 w 2691675"/>
              <a:gd name="connsiteY12" fmla="*/ 2849880 h 4328160"/>
              <a:gd name="connsiteX13" fmla="*/ 2193069 w 2691675"/>
              <a:gd name="connsiteY13" fmla="*/ 2834640 h 4328160"/>
              <a:gd name="connsiteX14" fmla="*/ 2162589 w 2691675"/>
              <a:gd name="connsiteY14" fmla="*/ 2712720 h 4328160"/>
              <a:gd name="connsiteX15" fmla="*/ 2116869 w 2691675"/>
              <a:gd name="connsiteY15" fmla="*/ 2644140 h 4328160"/>
              <a:gd name="connsiteX16" fmla="*/ 2109249 w 2691675"/>
              <a:gd name="connsiteY16" fmla="*/ 2598420 h 4328160"/>
              <a:gd name="connsiteX17" fmla="*/ 2086389 w 2691675"/>
              <a:gd name="connsiteY17" fmla="*/ 2628900 h 4328160"/>
              <a:gd name="connsiteX18" fmla="*/ 2055909 w 2691675"/>
              <a:gd name="connsiteY18" fmla="*/ 2674620 h 4328160"/>
              <a:gd name="connsiteX19" fmla="*/ 2048289 w 2691675"/>
              <a:gd name="connsiteY19" fmla="*/ 2697480 h 4328160"/>
              <a:gd name="connsiteX20" fmla="*/ 2002569 w 2691675"/>
              <a:gd name="connsiteY20" fmla="*/ 2735580 h 4328160"/>
              <a:gd name="connsiteX21" fmla="*/ 1964469 w 2691675"/>
              <a:gd name="connsiteY21" fmla="*/ 2727960 h 4328160"/>
              <a:gd name="connsiteX22" fmla="*/ 1933989 w 2691675"/>
              <a:gd name="connsiteY22" fmla="*/ 2682240 h 4328160"/>
              <a:gd name="connsiteX23" fmla="*/ 1865409 w 2691675"/>
              <a:gd name="connsiteY23" fmla="*/ 2674620 h 4328160"/>
              <a:gd name="connsiteX24" fmla="*/ 1728249 w 2691675"/>
              <a:gd name="connsiteY24" fmla="*/ 2697480 h 4328160"/>
              <a:gd name="connsiteX25" fmla="*/ 1682529 w 2691675"/>
              <a:gd name="connsiteY25" fmla="*/ 2689860 h 4328160"/>
              <a:gd name="connsiteX26" fmla="*/ 1659669 w 2691675"/>
              <a:gd name="connsiteY26" fmla="*/ 2606040 h 4328160"/>
              <a:gd name="connsiteX27" fmla="*/ 1621569 w 2691675"/>
              <a:gd name="connsiteY27" fmla="*/ 2567940 h 4328160"/>
              <a:gd name="connsiteX28" fmla="*/ 1537749 w 2691675"/>
              <a:gd name="connsiteY28" fmla="*/ 2560320 h 4328160"/>
              <a:gd name="connsiteX29" fmla="*/ 1522509 w 2691675"/>
              <a:gd name="connsiteY29" fmla="*/ 2537460 h 4328160"/>
              <a:gd name="connsiteX30" fmla="*/ 1507269 w 2691675"/>
              <a:gd name="connsiteY30" fmla="*/ 2423160 h 4328160"/>
              <a:gd name="connsiteX31" fmla="*/ 1492029 w 2691675"/>
              <a:gd name="connsiteY31" fmla="*/ 2354580 h 4328160"/>
              <a:gd name="connsiteX32" fmla="*/ 1476789 w 2691675"/>
              <a:gd name="connsiteY32" fmla="*/ 2331720 h 4328160"/>
              <a:gd name="connsiteX33" fmla="*/ 1446309 w 2691675"/>
              <a:gd name="connsiteY33" fmla="*/ 2263140 h 4328160"/>
              <a:gd name="connsiteX34" fmla="*/ 1423449 w 2691675"/>
              <a:gd name="connsiteY34" fmla="*/ 2240280 h 4328160"/>
              <a:gd name="connsiteX35" fmla="*/ 1408209 w 2691675"/>
              <a:gd name="connsiteY35" fmla="*/ 2194560 h 4328160"/>
              <a:gd name="connsiteX36" fmla="*/ 1392969 w 2691675"/>
              <a:gd name="connsiteY36" fmla="*/ 2171700 h 4328160"/>
              <a:gd name="connsiteX37" fmla="*/ 1377729 w 2691675"/>
              <a:gd name="connsiteY37" fmla="*/ 2133600 h 4328160"/>
              <a:gd name="connsiteX38" fmla="*/ 1332009 w 2691675"/>
              <a:gd name="connsiteY38" fmla="*/ 1897380 h 4328160"/>
              <a:gd name="connsiteX39" fmla="*/ 1309149 w 2691675"/>
              <a:gd name="connsiteY39" fmla="*/ 1882140 h 4328160"/>
              <a:gd name="connsiteX40" fmla="*/ 1271049 w 2691675"/>
              <a:gd name="connsiteY40" fmla="*/ 1874520 h 4328160"/>
              <a:gd name="connsiteX41" fmla="*/ 1194849 w 2691675"/>
              <a:gd name="connsiteY41" fmla="*/ 1836420 h 4328160"/>
              <a:gd name="connsiteX42" fmla="*/ 1103409 w 2691675"/>
              <a:gd name="connsiteY42" fmla="*/ 1859280 h 4328160"/>
              <a:gd name="connsiteX43" fmla="*/ 1042449 w 2691675"/>
              <a:gd name="connsiteY43" fmla="*/ 1889760 h 4328160"/>
              <a:gd name="connsiteX44" fmla="*/ 966249 w 2691675"/>
              <a:gd name="connsiteY44" fmla="*/ 1950720 h 4328160"/>
              <a:gd name="connsiteX45" fmla="*/ 905289 w 2691675"/>
              <a:gd name="connsiteY45" fmla="*/ 1920240 h 4328160"/>
              <a:gd name="connsiteX46" fmla="*/ 867189 w 2691675"/>
              <a:gd name="connsiteY46" fmla="*/ 1874520 h 4328160"/>
              <a:gd name="connsiteX47" fmla="*/ 829089 w 2691675"/>
              <a:gd name="connsiteY47" fmla="*/ 1805940 h 4328160"/>
              <a:gd name="connsiteX48" fmla="*/ 821469 w 2691675"/>
              <a:gd name="connsiteY48" fmla="*/ 1691640 h 4328160"/>
              <a:gd name="connsiteX49" fmla="*/ 813849 w 2691675"/>
              <a:gd name="connsiteY49" fmla="*/ 1668780 h 4328160"/>
              <a:gd name="connsiteX50" fmla="*/ 760509 w 2691675"/>
              <a:gd name="connsiteY50" fmla="*/ 1600200 h 4328160"/>
              <a:gd name="connsiteX51" fmla="*/ 722409 w 2691675"/>
              <a:gd name="connsiteY51" fmla="*/ 1577340 h 4328160"/>
              <a:gd name="connsiteX52" fmla="*/ 699549 w 2691675"/>
              <a:gd name="connsiteY52" fmla="*/ 1562100 h 4328160"/>
              <a:gd name="connsiteX53" fmla="*/ 737649 w 2691675"/>
              <a:gd name="connsiteY53" fmla="*/ 1493520 h 4328160"/>
              <a:gd name="connsiteX54" fmla="*/ 752889 w 2691675"/>
              <a:gd name="connsiteY54" fmla="*/ 1470660 h 4328160"/>
              <a:gd name="connsiteX55" fmla="*/ 775749 w 2691675"/>
              <a:gd name="connsiteY55" fmla="*/ 1455420 h 4328160"/>
              <a:gd name="connsiteX56" fmla="*/ 783369 w 2691675"/>
              <a:gd name="connsiteY56" fmla="*/ 1379220 h 4328160"/>
              <a:gd name="connsiteX57" fmla="*/ 821469 w 2691675"/>
              <a:gd name="connsiteY57" fmla="*/ 1356360 h 4328160"/>
              <a:gd name="connsiteX58" fmla="*/ 798609 w 2691675"/>
              <a:gd name="connsiteY58" fmla="*/ 1158240 h 4328160"/>
              <a:gd name="connsiteX59" fmla="*/ 775749 w 2691675"/>
              <a:gd name="connsiteY59" fmla="*/ 1127760 h 4328160"/>
              <a:gd name="connsiteX60" fmla="*/ 752889 w 2691675"/>
              <a:gd name="connsiteY60" fmla="*/ 1074420 h 4328160"/>
              <a:gd name="connsiteX61" fmla="*/ 745269 w 2691675"/>
              <a:gd name="connsiteY61" fmla="*/ 1043940 h 4328160"/>
              <a:gd name="connsiteX62" fmla="*/ 783369 w 2691675"/>
              <a:gd name="connsiteY62" fmla="*/ 1013460 h 4328160"/>
              <a:gd name="connsiteX63" fmla="*/ 813849 w 2691675"/>
              <a:gd name="connsiteY63" fmla="*/ 960120 h 4328160"/>
              <a:gd name="connsiteX64" fmla="*/ 821469 w 2691675"/>
              <a:gd name="connsiteY64" fmla="*/ 853440 h 4328160"/>
              <a:gd name="connsiteX65" fmla="*/ 851949 w 2691675"/>
              <a:gd name="connsiteY65" fmla="*/ 807720 h 4328160"/>
              <a:gd name="connsiteX66" fmla="*/ 859569 w 2691675"/>
              <a:gd name="connsiteY66" fmla="*/ 769620 h 4328160"/>
              <a:gd name="connsiteX67" fmla="*/ 874809 w 2691675"/>
              <a:gd name="connsiteY67" fmla="*/ 731520 h 4328160"/>
              <a:gd name="connsiteX68" fmla="*/ 859569 w 2691675"/>
              <a:gd name="connsiteY68" fmla="*/ 655320 h 4328160"/>
              <a:gd name="connsiteX69" fmla="*/ 836709 w 2691675"/>
              <a:gd name="connsiteY69" fmla="*/ 632460 h 4328160"/>
              <a:gd name="connsiteX70" fmla="*/ 813849 w 2691675"/>
              <a:gd name="connsiteY70" fmla="*/ 563880 h 4328160"/>
              <a:gd name="connsiteX71" fmla="*/ 783369 w 2691675"/>
              <a:gd name="connsiteY71" fmla="*/ 502920 h 4328160"/>
              <a:gd name="connsiteX72" fmla="*/ 768129 w 2691675"/>
              <a:gd name="connsiteY72" fmla="*/ 472440 h 4328160"/>
              <a:gd name="connsiteX73" fmla="*/ 745269 w 2691675"/>
              <a:gd name="connsiteY73" fmla="*/ 403860 h 4328160"/>
              <a:gd name="connsiteX74" fmla="*/ 722409 w 2691675"/>
              <a:gd name="connsiteY74" fmla="*/ 373380 h 4328160"/>
              <a:gd name="connsiteX75" fmla="*/ 730029 w 2691675"/>
              <a:gd name="connsiteY75" fmla="*/ 289560 h 4328160"/>
              <a:gd name="connsiteX76" fmla="*/ 737649 w 2691675"/>
              <a:gd name="connsiteY76" fmla="*/ 266700 h 4328160"/>
              <a:gd name="connsiteX77" fmla="*/ 707169 w 2691675"/>
              <a:gd name="connsiteY77" fmla="*/ 152400 h 4328160"/>
              <a:gd name="connsiteX78" fmla="*/ 699549 w 2691675"/>
              <a:gd name="connsiteY78" fmla="*/ 91440 h 4328160"/>
              <a:gd name="connsiteX79" fmla="*/ 691929 w 2691675"/>
              <a:gd name="connsiteY79" fmla="*/ 68580 h 4328160"/>
              <a:gd name="connsiteX80" fmla="*/ 676689 w 2691675"/>
              <a:gd name="connsiteY80" fmla="*/ 0 h 4328160"/>
              <a:gd name="connsiteX81" fmla="*/ 615729 w 2691675"/>
              <a:gd name="connsiteY81" fmla="*/ 7620 h 4328160"/>
              <a:gd name="connsiteX82" fmla="*/ 554769 w 2691675"/>
              <a:gd name="connsiteY82" fmla="*/ 30480 h 4328160"/>
              <a:gd name="connsiteX83" fmla="*/ 562389 w 2691675"/>
              <a:gd name="connsiteY83" fmla="*/ 137160 h 4328160"/>
              <a:gd name="connsiteX84" fmla="*/ 554769 w 2691675"/>
              <a:gd name="connsiteY84" fmla="*/ 236220 h 4328160"/>
              <a:gd name="connsiteX85" fmla="*/ 524289 w 2691675"/>
              <a:gd name="connsiteY85" fmla="*/ 304800 h 4328160"/>
              <a:gd name="connsiteX86" fmla="*/ 509049 w 2691675"/>
              <a:gd name="connsiteY86" fmla="*/ 335280 h 4328160"/>
              <a:gd name="connsiteX87" fmla="*/ 486189 w 2691675"/>
              <a:gd name="connsiteY87" fmla="*/ 373380 h 4328160"/>
              <a:gd name="connsiteX88" fmla="*/ 470949 w 2691675"/>
              <a:gd name="connsiteY88" fmla="*/ 396240 h 4328160"/>
              <a:gd name="connsiteX89" fmla="*/ 440469 w 2691675"/>
              <a:gd name="connsiteY89" fmla="*/ 403860 h 4328160"/>
              <a:gd name="connsiteX90" fmla="*/ 356649 w 2691675"/>
              <a:gd name="connsiteY90" fmla="*/ 388620 h 4328160"/>
              <a:gd name="connsiteX91" fmla="*/ 288069 w 2691675"/>
              <a:gd name="connsiteY91" fmla="*/ 464820 h 4328160"/>
              <a:gd name="connsiteX92" fmla="*/ 280449 w 2691675"/>
              <a:gd name="connsiteY92" fmla="*/ 487680 h 4328160"/>
              <a:gd name="connsiteX93" fmla="*/ 288069 w 2691675"/>
              <a:gd name="connsiteY93" fmla="*/ 518160 h 4328160"/>
              <a:gd name="connsiteX94" fmla="*/ 303309 w 2691675"/>
              <a:gd name="connsiteY94" fmla="*/ 548640 h 4328160"/>
              <a:gd name="connsiteX95" fmla="*/ 295689 w 2691675"/>
              <a:gd name="connsiteY95" fmla="*/ 609600 h 4328160"/>
              <a:gd name="connsiteX96" fmla="*/ 265209 w 2691675"/>
              <a:gd name="connsiteY96" fmla="*/ 662940 h 4328160"/>
              <a:gd name="connsiteX97" fmla="*/ 257589 w 2691675"/>
              <a:gd name="connsiteY97" fmla="*/ 685800 h 4328160"/>
              <a:gd name="connsiteX98" fmla="*/ 265209 w 2691675"/>
              <a:gd name="connsiteY98" fmla="*/ 815340 h 4328160"/>
              <a:gd name="connsiteX99" fmla="*/ 303309 w 2691675"/>
              <a:gd name="connsiteY99" fmla="*/ 830580 h 4328160"/>
              <a:gd name="connsiteX100" fmla="*/ 349029 w 2691675"/>
              <a:gd name="connsiteY100" fmla="*/ 861060 h 4328160"/>
              <a:gd name="connsiteX101" fmla="*/ 356649 w 2691675"/>
              <a:gd name="connsiteY101" fmla="*/ 883920 h 4328160"/>
              <a:gd name="connsiteX102" fmla="*/ 341409 w 2691675"/>
              <a:gd name="connsiteY102" fmla="*/ 952500 h 4328160"/>
              <a:gd name="connsiteX103" fmla="*/ 326169 w 2691675"/>
              <a:gd name="connsiteY103" fmla="*/ 1028700 h 4328160"/>
              <a:gd name="connsiteX104" fmla="*/ 303309 w 2691675"/>
              <a:gd name="connsiteY104" fmla="*/ 1043940 h 4328160"/>
              <a:gd name="connsiteX105" fmla="*/ 143289 w 2691675"/>
              <a:gd name="connsiteY105" fmla="*/ 1066800 h 4328160"/>
              <a:gd name="connsiteX106" fmla="*/ 150909 w 2691675"/>
              <a:gd name="connsiteY106" fmla="*/ 1181100 h 4328160"/>
              <a:gd name="connsiteX107" fmla="*/ 173769 w 2691675"/>
              <a:gd name="connsiteY107" fmla="*/ 1219200 h 4328160"/>
              <a:gd name="connsiteX108" fmla="*/ 219489 w 2691675"/>
              <a:gd name="connsiteY108" fmla="*/ 1257300 h 4328160"/>
              <a:gd name="connsiteX109" fmla="*/ 234729 w 2691675"/>
              <a:gd name="connsiteY109" fmla="*/ 1287780 h 4328160"/>
              <a:gd name="connsiteX110" fmla="*/ 227109 w 2691675"/>
              <a:gd name="connsiteY110" fmla="*/ 1318260 h 4328160"/>
              <a:gd name="connsiteX111" fmla="*/ 265209 w 2691675"/>
              <a:gd name="connsiteY111" fmla="*/ 1363980 h 4328160"/>
              <a:gd name="connsiteX112" fmla="*/ 288069 w 2691675"/>
              <a:gd name="connsiteY112" fmla="*/ 1402080 h 4328160"/>
              <a:gd name="connsiteX113" fmla="*/ 280449 w 2691675"/>
              <a:gd name="connsiteY113" fmla="*/ 1440180 h 4328160"/>
              <a:gd name="connsiteX114" fmla="*/ 242349 w 2691675"/>
              <a:gd name="connsiteY114" fmla="*/ 1569720 h 4328160"/>
              <a:gd name="connsiteX115" fmla="*/ 211869 w 2691675"/>
              <a:gd name="connsiteY115" fmla="*/ 1584960 h 4328160"/>
              <a:gd name="connsiteX116" fmla="*/ 189009 w 2691675"/>
              <a:gd name="connsiteY116" fmla="*/ 1592580 h 4328160"/>
              <a:gd name="connsiteX117" fmla="*/ 120429 w 2691675"/>
              <a:gd name="connsiteY117" fmla="*/ 1630680 h 4328160"/>
              <a:gd name="connsiteX118" fmla="*/ 97569 w 2691675"/>
              <a:gd name="connsiteY118" fmla="*/ 1653540 h 4328160"/>
              <a:gd name="connsiteX119" fmla="*/ 13749 w 2691675"/>
              <a:gd name="connsiteY119" fmla="*/ 1714500 h 4328160"/>
              <a:gd name="connsiteX120" fmla="*/ 13749 w 2691675"/>
              <a:gd name="connsiteY120" fmla="*/ 1889760 h 4328160"/>
              <a:gd name="connsiteX121" fmla="*/ 36609 w 2691675"/>
              <a:gd name="connsiteY121" fmla="*/ 1912620 h 4328160"/>
              <a:gd name="connsiteX122" fmla="*/ 67089 w 2691675"/>
              <a:gd name="connsiteY122" fmla="*/ 1950720 h 4328160"/>
              <a:gd name="connsiteX123" fmla="*/ 112809 w 2691675"/>
              <a:gd name="connsiteY123" fmla="*/ 1981200 h 4328160"/>
              <a:gd name="connsiteX124" fmla="*/ 173769 w 2691675"/>
              <a:gd name="connsiteY124" fmla="*/ 2011680 h 4328160"/>
              <a:gd name="connsiteX125" fmla="*/ 234729 w 2691675"/>
              <a:gd name="connsiteY125" fmla="*/ 2095500 h 4328160"/>
              <a:gd name="connsiteX126" fmla="*/ 272829 w 2691675"/>
              <a:gd name="connsiteY126" fmla="*/ 2156460 h 4328160"/>
              <a:gd name="connsiteX127" fmla="*/ 280449 w 2691675"/>
              <a:gd name="connsiteY127" fmla="*/ 2179320 h 4328160"/>
              <a:gd name="connsiteX128" fmla="*/ 318549 w 2691675"/>
              <a:gd name="connsiteY128" fmla="*/ 2255520 h 4328160"/>
              <a:gd name="connsiteX129" fmla="*/ 493809 w 2691675"/>
              <a:gd name="connsiteY129" fmla="*/ 2270760 h 4328160"/>
              <a:gd name="connsiteX130" fmla="*/ 562389 w 2691675"/>
              <a:gd name="connsiteY130" fmla="*/ 2354580 h 4328160"/>
              <a:gd name="connsiteX131" fmla="*/ 531909 w 2691675"/>
              <a:gd name="connsiteY131" fmla="*/ 2430780 h 4328160"/>
              <a:gd name="connsiteX132" fmla="*/ 509049 w 2691675"/>
              <a:gd name="connsiteY132" fmla="*/ 2438400 h 4328160"/>
              <a:gd name="connsiteX133" fmla="*/ 486189 w 2691675"/>
              <a:gd name="connsiteY133" fmla="*/ 2461260 h 4328160"/>
              <a:gd name="connsiteX134" fmla="*/ 478569 w 2691675"/>
              <a:gd name="connsiteY134" fmla="*/ 2506980 h 4328160"/>
              <a:gd name="connsiteX135" fmla="*/ 509049 w 2691675"/>
              <a:gd name="connsiteY135" fmla="*/ 2621280 h 4328160"/>
              <a:gd name="connsiteX136" fmla="*/ 531909 w 2691675"/>
              <a:gd name="connsiteY136" fmla="*/ 2644140 h 4328160"/>
              <a:gd name="connsiteX137" fmla="*/ 539529 w 2691675"/>
              <a:gd name="connsiteY137" fmla="*/ 2674620 h 4328160"/>
              <a:gd name="connsiteX138" fmla="*/ 570009 w 2691675"/>
              <a:gd name="connsiteY138" fmla="*/ 2659380 h 4328160"/>
              <a:gd name="connsiteX139" fmla="*/ 592869 w 2691675"/>
              <a:gd name="connsiteY139" fmla="*/ 2636520 h 4328160"/>
              <a:gd name="connsiteX140" fmla="*/ 646209 w 2691675"/>
              <a:gd name="connsiteY140" fmla="*/ 2606040 h 4328160"/>
              <a:gd name="connsiteX141" fmla="*/ 684309 w 2691675"/>
              <a:gd name="connsiteY141" fmla="*/ 2613660 h 4328160"/>
              <a:gd name="connsiteX142" fmla="*/ 699549 w 2691675"/>
              <a:gd name="connsiteY142" fmla="*/ 2636520 h 4328160"/>
              <a:gd name="connsiteX143" fmla="*/ 722409 w 2691675"/>
              <a:gd name="connsiteY143" fmla="*/ 2659380 h 4328160"/>
              <a:gd name="connsiteX144" fmla="*/ 730029 w 2691675"/>
              <a:gd name="connsiteY144" fmla="*/ 2682240 h 4328160"/>
              <a:gd name="connsiteX145" fmla="*/ 707169 w 2691675"/>
              <a:gd name="connsiteY145" fmla="*/ 2766060 h 4328160"/>
              <a:gd name="connsiteX146" fmla="*/ 623349 w 2691675"/>
              <a:gd name="connsiteY146" fmla="*/ 2842260 h 4328160"/>
              <a:gd name="connsiteX147" fmla="*/ 600489 w 2691675"/>
              <a:gd name="connsiteY147" fmla="*/ 2887980 h 4328160"/>
              <a:gd name="connsiteX148" fmla="*/ 531909 w 2691675"/>
              <a:gd name="connsiteY148" fmla="*/ 2933700 h 4328160"/>
              <a:gd name="connsiteX149" fmla="*/ 516669 w 2691675"/>
              <a:gd name="connsiteY149" fmla="*/ 2956560 h 4328160"/>
              <a:gd name="connsiteX150" fmla="*/ 547149 w 2691675"/>
              <a:gd name="connsiteY150" fmla="*/ 3055620 h 4328160"/>
              <a:gd name="connsiteX151" fmla="*/ 570009 w 2691675"/>
              <a:gd name="connsiteY151" fmla="*/ 3177540 h 4328160"/>
              <a:gd name="connsiteX152" fmla="*/ 608109 w 2691675"/>
              <a:gd name="connsiteY152" fmla="*/ 3276600 h 4328160"/>
              <a:gd name="connsiteX153" fmla="*/ 608109 w 2691675"/>
              <a:gd name="connsiteY153" fmla="*/ 3429000 h 4328160"/>
              <a:gd name="connsiteX154" fmla="*/ 570009 w 2691675"/>
              <a:gd name="connsiteY154" fmla="*/ 3467100 h 4328160"/>
              <a:gd name="connsiteX155" fmla="*/ 562389 w 2691675"/>
              <a:gd name="connsiteY155" fmla="*/ 3497580 h 4328160"/>
              <a:gd name="connsiteX156" fmla="*/ 547149 w 2691675"/>
              <a:gd name="connsiteY156" fmla="*/ 3528060 h 4328160"/>
              <a:gd name="connsiteX157" fmla="*/ 554769 w 2691675"/>
              <a:gd name="connsiteY157" fmla="*/ 3680460 h 4328160"/>
              <a:gd name="connsiteX158" fmla="*/ 608109 w 2691675"/>
              <a:gd name="connsiteY158" fmla="*/ 3672840 h 4328160"/>
              <a:gd name="connsiteX159" fmla="*/ 630969 w 2691675"/>
              <a:gd name="connsiteY159" fmla="*/ 3665220 h 4328160"/>
              <a:gd name="connsiteX160" fmla="*/ 676689 w 2691675"/>
              <a:gd name="connsiteY160" fmla="*/ 3688080 h 4328160"/>
              <a:gd name="connsiteX161" fmla="*/ 707169 w 2691675"/>
              <a:gd name="connsiteY161" fmla="*/ 3718560 h 4328160"/>
              <a:gd name="connsiteX162" fmla="*/ 836709 w 2691675"/>
              <a:gd name="connsiteY162" fmla="*/ 3741420 h 4328160"/>
              <a:gd name="connsiteX163" fmla="*/ 851949 w 2691675"/>
              <a:gd name="connsiteY163" fmla="*/ 3771900 h 4328160"/>
              <a:gd name="connsiteX164" fmla="*/ 874809 w 2691675"/>
              <a:gd name="connsiteY164" fmla="*/ 3787140 h 4328160"/>
              <a:gd name="connsiteX165" fmla="*/ 897669 w 2691675"/>
              <a:gd name="connsiteY165" fmla="*/ 3810000 h 4328160"/>
              <a:gd name="connsiteX166" fmla="*/ 905289 w 2691675"/>
              <a:gd name="connsiteY166" fmla="*/ 3840480 h 4328160"/>
              <a:gd name="connsiteX167" fmla="*/ 920529 w 2691675"/>
              <a:gd name="connsiteY167" fmla="*/ 3863340 h 4328160"/>
              <a:gd name="connsiteX168" fmla="*/ 943389 w 2691675"/>
              <a:gd name="connsiteY168" fmla="*/ 3901440 h 4328160"/>
              <a:gd name="connsiteX169" fmla="*/ 996729 w 2691675"/>
              <a:gd name="connsiteY169" fmla="*/ 3947160 h 4328160"/>
              <a:gd name="connsiteX170" fmla="*/ 1011969 w 2691675"/>
              <a:gd name="connsiteY170" fmla="*/ 3970020 h 4328160"/>
              <a:gd name="connsiteX171" fmla="*/ 1034829 w 2691675"/>
              <a:gd name="connsiteY171" fmla="*/ 4008120 h 4328160"/>
              <a:gd name="connsiteX172" fmla="*/ 1065309 w 2691675"/>
              <a:gd name="connsiteY172" fmla="*/ 4084320 h 4328160"/>
              <a:gd name="connsiteX173" fmla="*/ 1072929 w 2691675"/>
              <a:gd name="connsiteY173" fmla="*/ 4107180 h 4328160"/>
              <a:gd name="connsiteX174" fmla="*/ 1149129 w 2691675"/>
              <a:gd name="connsiteY174" fmla="*/ 4137660 h 4328160"/>
              <a:gd name="connsiteX175" fmla="*/ 1202469 w 2691675"/>
              <a:gd name="connsiteY175" fmla="*/ 4213860 h 4328160"/>
              <a:gd name="connsiteX176" fmla="*/ 1263429 w 2691675"/>
              <a:gd name="connsiteY176" fmla="*/ 4221480 h 4328160"/>
              <a:gd name="connsiteX177" fmla="*/ 1271049 w 2691675"/>
              <a:gd name="connsiteY177" fmla="*/ 4274820 h 4328160"/>
              <a:gd name="connsiteX178" fmla="*/ 1316769 w 2691675"/>
              <a:gd name="connsiteY178" fmla="*/ 4328160 h 4328160"/>
              <a:gd name="connsiteX179" fmla="*/ 1354869 w 2691675"/>
              <a:gd name="connsiteY179" fmla="*/ 4229100 h 4328160"/>
              <a:gd name="connsiteX180" fmla="*/ 1415829 w 2691675"/>
              <a:gd name="connsiteY180" fmla="*/ 4198620 h 4328160"/>
              <a:gd name="connsiteX181" fmla="*/ 1469169 w 2691675"/>
              <a:gd name="connsiteY181" fmla="*/ 4183380 h 4328160"/>
              <a:gd name="connsiteX182" fmla="*/ 1507269 w 2691675"/>
              <a:gd name="connsiteY182" fmla="*/ 4160520 h 4328160"/>
              <a:gd name="connsiteX183" fmla="*/ 1552989 w 2691675"/>
              <a:gd name="connsiteY183" fmla="*/ 4130040 h 4328160"/>
              <a:gd name="connsiteX184" fmla="*/ 1583469 w 2691675"/>
              <a:gd name="connsiteY184" fmla="*/ 4122420 h 4328160"/>
              <a:gd name="connsiteX185" fmla="*/ 1644429 w 2691675"/>
              <a:gd name="connsiteY185" fmla="*/ 4061460 h 4328160"/>
              <a:gd name="connsiteX186" fmla="*/ 1674909 w 2691675"/>
              <a:gd name="connsiteY186" fmla="*/ 4038600 h 4328160"/>
              <a:gd name="connsiteX187" fmla="*/ 1827309 w 2691675"/>
              <a:gd name="connsiteY187" fmla="*/ 4000500 h 4328160"/>
              <a:gd name="connsiteX188" fmla="*/ 1857789 w 2691675"/>
              <a:gd name="connsiteY188" fmla="*/ 3985260 h 4328160"/>
              <a:gd name="connsiteX189" fmla="*/ 1903509 w 2691675"/>
              <a:gd name="connsiteY189" fmla="*/ 3970020 h 4328160"/>
              <a:gd name="connsiteX190" fmla="*/ 1926369 w 2691675"/>
              <a:gd name="connsiteY190" fmla="*/ 3954780 h 4328160"/>
              <a:gd name="connsiteX191" fmla="*/ 1987329 w 2691675"/>
              <a:gd name="connsiteY191" fmla="*/ 3909060 h 4328160"/>
              <a:gd name="connsiteX192" fmla="*/ 2048289 w 2691675"/>
              <a:gd name="connsiteY192" fmla="*/ 3870960 h 4328160"/>
              <a:gd name="connsiteX193" fmla="*/ 2078769 w 2691675"/>
              <a:gd name="connsiteY193" fmla="*/ 3855720 h 4328160"/>
              <a:gd name="connsiteX194" fmla="*/ 2132109 w 2691675"/>
              <a:gd name="connsiteY194" fmla="*/ 3817620 h 4328160"/>
              <a:gd name="connsiteX195" fmla="*/ 2162589 w 2691675"/>
              <a:gd name="connsiteY195" fmla="*/ 3787140 h 4328160"/>
              <a:gd name="connsiteX196" fmla="*/ 2200689 w 2691675"/>
              <a:gd name="connsiteY196" fmla="*/ 3688080 h 4328160"/>
              <a:gd name="connsiteX197" fmla="*/ 2162589 w 2691675"/>
              <a:gd name="connsiteY197" fmla="*/ 3604260 h 4328160"/>
              <a:gd name="connsiteX198" fmla="*/ 2139729 w 2691675"/>
              <a:gd name="connsiteY198" fmla="*/ 3596640 h 4328160"/>
              <a:gd name="connsiteX199" fmla="*/ 2124489 w 2691675"/>
              <a:gd name="connsiteY199" fmla="*/ 3680460 h 4328160"/>
              <a:gd name="connsiteX200" fmla="*/ 2109249 w 2691675"/>
              <a:gd name="connsiteY200" fmla="*/ 3657600 h 4328160"/>
              <a:gd name="connsiteX201" fmla="*/ 2048289 w 2691675"/>
              <a:gd name="connsiteY201" fmla="*/ 3665220 h 4328160"/>
              <a:gd name="connsiteX202" fmla="*/ 2055909 w 2691675"/>
              <a:gd name="connsiteY202" fmla="*/ 3703320 h 4328160"/>
              <a:gd name="connsiteX203" fmla="*/ 2078769 w 2691675"/>
              <a:gd name="connsiteY203" fmla="*/ 3718560 h 4328160"/>
              <a:gd name="connsiteX204" fmla="*/ 2094009 w 2691675"/>
              <a:gd name="connsiteY204" fmla="*/ 3749040 h 4328160"/>
              <a:gd name="connsiteX205" fmla="*/ 2086389 w 2691675"/>
              <a:gd name="connsiteY205" fmla="*/ 3794760 h 4328160"/>
              <a:gd name="connsiteX206" fmla="*/ 2010189 w 2691675"/>
              <a:gd name="connsiteY206" fmla="*/ 3749040 h 4328160"/>
              <a:gd name="connsiteX207" fmla="*/ 1994949 w 2691675"/>
              <a:gd name="connsiteY207" fmla="*/ 3649980 h 4328160"/>
              <a:gd name="connsiteX208" fmla="*/ 1972089 w 2691675"/>
              <a:gd name="connsiteY208" fmla="*/ 3627120 h 4328160"/>
              <a:gd name="connsiteX209" fmla="*/ 1979709 w 2691675"/>
              <a:gd name="connsiteY209" fmla="*/ 3581400 h 4328160"/>
              <a:gd name="connsiteX210" fmla="*/ 2025429 w 2691675"/>
              <a:gd name="connsiteY210" fmla="*/ 3573780 h 4328160"/>
              <a:gd name="connsiteX211" fmla="*/ 2033049 w 2691675"/>
              <a:gd name="connsiteY211" fmla="*/ 3520440 h 4328160"/>
              <a:gd name="connsiteX212" fmla="*/ 2063529 w 2691675"/>
              <a:gd name="connsiteY212" fmla="*/ 3528060 h 4328160"/>
              <a:gd name="connsiteX213" fmla="*/ 2094009 w 2691675"/>
              <a:gd name="connsiteY213" fmla="*/ 3489960 h 4328160"/>
              <a:gd name="connsiteX214" fmla="*/ 2124489 w 2691675"/>
              <a:gd name="connsiteY214" fmla="*/ 3459480 h 4328160"/>
              <a:gd name="connsiteX215" fmla="*/ 2139729 w 2691675"/>
              <a:gd name="connsiteY215" fmla="*/ 3436620 h 4328160"/>
              <a:gd name="connsiteX216" fmla="*/ 2170209 w 2691675"/>
              <a:gd name="connsiteY216" fmla="*/ 3413760 h 4328160"/>
              <a:gd name="connsiteX217" fmla="*/ 2238789 w 2691675"/>
              <a:gd name="connsiteY217" fmla="*/ 3322320 h 4328160"/>
              <a:gd name="connsiteX218" fmla="*/ 2246409 w 2691675"/>
              <a:gd name="connsiteY218" fmla="*/ 3291840 h 4328160"/>
              <a:gd name="connsiteX219" fmla="*/ 2269269 w 2691675"/>
              <a:gd name="connsiteY219" fmla="*/ 3230880 h 4328160"/>
              <a:gd name="connsiteX220" fmla="*/ 2276889 w 2691675"/>
              <a:gd name="connsiteY220" fmla="*/ 3185160 h 4328160"/>
              <a:gd name="connsiteX221" fmla="*/ 2299749 w 2691675"/>
              <a:gd name="connsiteY221" fmla="*/ 3139440 h 4328160"/>
              <a:gd name="connsiteX222" fmla="*/ 2314989 w 2691675"/>
              <a:gd name="connsiteY222" fmla="*/ 3101340 h 4328160"/>
              <a:gd name="connsiteX223" fmla="*/ 2353089 w 2691675"/>
              <a:gd name="connsiteY223" fmla="*/ 3086100 h 4328160"/>
              <a:gd name="connsiteX224" fmla="*/ 2375949 w 2691675"/>
              <a:gd name="connsiteY224" fmla="*/ 3070860 h 4328160"/>
              <a:gd name="connsiteX225" fmla="*/ 2495488 w 2691675"/>
              <a:gd name="connsiteY225" fmla="*/ 3040856 h 4328160"/>
              <a:gd name="connsiteX226" fmla="*/ 2593596 w 2691675"/>
              <a:gd name="connsiteY226" fmla="*/ 3037523 h 4328160"/>
              <a:gd name="connsiteX227" fmla="*/ 2685987 w 2691675"/>
              <a:gd name="connsiteY227" fmla="*/ 3028474 h 4328160"/>
              <a:gd name="connsiteX0" fmla="*/ 2685987 w 2691675"/>
              <a:gd name="connsiteY0" fmla="*/ 3028474 h 4328160"/>
              <a:gd name="connsiteX1" fmla="*/ 2680749 w 2691675"/>
              <a:gd name="connsiteY1" fmla="*/ 3002280 h 4328160"/>
              <a:gd name="connsiteX2" fmla="*/ 2673129 w 2691675"/>
              <a:gd name="connsiteY2" fmla="*/ 2948940 h 4328160"/>
              <a:gd name="connsiteX3" fmla="*/ 2631219 w 2691675"/>
              <a:gd name="connsiteY3" fmla="*/ 2940844 h 4328160"/>
              <a:gd name="connsiteX4" fmla="*/ 2567878 w 2691675"/>
              <a:gd name="connsiteY4" fmla="*/ 2940367 h 4328160"/>
              <a:gd name="connsiteX5" fmla="*/ 2526921 w 2691675"/>
              <a:gd name="connsiteY5" fmla="*/ 2882742 h 4328160"/>
              <a:gd name="connsiteX6" fmla="*/ 2464532 w 2691675"/>
              <a:gd name="connsiteY6" fmla="*/ 2879407 h 4328160"/>
              <a:gd name="connsiteX7" fmla="*/ 2417860 w 2691675"/>
              <a:gd name="connsiteY7" fmla="*/ 2863691 h 4328160"/>
              <a:gd name="connsiteX8" fmla="*/ 2383569 w 2691675"/>
              <a:gd name="connsiteY8" fmla="*/ 2849880 h 4328160"/>
              <a:gd name="connsiteX9" fmla="*/ 2353089 w 2691675"/>
              <a:gd name="connsiteY9" fmla="*/ 2834640 h 4328160"/>
              <a:gd name="connsiteX10" fmla="*/ 2300701 w 2691675"/>
              <a:gd name="connsiteY10" fmla="*/ 2797969 h 4328160"/>
              <a:gd name="connsiteX11" fmla="*/ 2261649 w 2691675"/>
              <a:gd name="connsiteY11" fmla="*/ 2842260 h 4328160"/>
              <a:gd name="connsiteX12" fmla="*/ 2231169 w 2691675"/>
              <a:gd name="connsiteY12" fmla="*/ 2849880 h 4328160"/>
              <a:gd name="connsiteX13" fmla="*/ 2193069 w 2691675"/>
              <a:gd name="connsiteY13" fmla="*/ 2834640 h 4328160"/>
              <a:gd name="connsiteX14" fmla="*/ 2162589 w 2691675"/>
              <a:gd name="connsiteY14" fmla="*/ 2712720 h 4328160"/>
              <a:gd name="connsiteX15" fmla="*/ 2116869 w 2691675"/>
              <a:gd name="connsiteY15" fmla="*/ 2644140 h 4328160"/>
              <a:gd name="connsiteX16" fmla="*/ 2109249 w 2691675"/>
              <a:gd name="connsiteY16" fmla="*/ 2598420 h 4328160"/>
              <a:gd name="connsiteX17" fmla="*/ 2086389 w 2691675"/>
              <a:gd name="connsiteY17" fmla="*/ 2628900 h 4328160"/>
              <a:gd name="connsiteX18" fmla="*/ 2055909 w 2691675"/>
              <a:gd name="connsiteY18" fmla="*/ 2674620 h 4328160"/>
              <a:gd name="connsiteX19" fmla="*/ 2048289 w 2691675"/>
              <a:gd name="connsiteY19" fmla="*/ 2697480 h 4328160"/>
              <a:gd name="connsiteX20" fmla="*/ 2002569 w 2691675"/>
              <a:gd name="connsiteY20" fmla="*/ 2735580 h 4328160"/>
              <a:gd name="connsiteX21" fmla="*/ 1964469 w 2691675"/>
              <a:gd name="connsiteY21" fmla="*/ 2727960 h 4328160"/>
              <a:gd name="connsiteX22" fmla="*/ 1933989 w 2691675"/>
              <a:gd name="connsiteY22" fmla="*/ 2682240 h 4328160"/>
              <a:gd name="connsiteX23" fmla="*/ 1865409 w 2691675"/>
              <a:gd name="connsiteY23" fmla="*/ 2674620 h 4328160"/>
              <a:gd name="connsiteX24" fmla="*/ 1728249 w 2691675"/>
              <a:gd name="connsiteY24" fmla="*/ 2697480 h 4328160"/>
              <a:gd name="connsiteX25" fmla="*/ 1682529 w 2691675"/>
              <a:gd name="connsiteY25" fmla="*/ 2689860 h 4328160"/>
              <a:gd name="connsiteX26" fmla="*/ 1659669 w 2691675"/>
              <a:gd name="connsiteY26" fmla="*/ 2606040 h 4328160"/>
              <a:gd name="connsiteX27" fmla="*/ 1621569 w 2691675"/>
              <a:gd name="connsiteY27" fmla="*/ 2567940 h 4328160"/>
              <a:gd name="connsiteX28" fmla="*/ 1537749 w 2691675"/>
              <a:gd name="connsiteY28" fmla="*/ 2560320 h 4328160"/>
              <a:gd name="connsiteX29" fmla="*/ 1522509 w 2691675"/>
              <a:gd name="connsiteY29" fmla="*/ 2537460 h 4328160"/>
              <a:gd name="connsiteX30" fmla="*/ 1507269 w 2691675"/>
              <a:gd name="connsiteY30" fmla="*/ 2423160 h 4328160"/>
              <a:gd name="connsiteX31" fmla="*/ 1492029 w 2691675"/>
              <a:gd name="connsiteY31" fmla="*/ 2354580 h 4328160"/>
              <a:gd name="connsiteX32" fmla="*/ 1476789 w 2691675"/>
              <a:gd name="connsiteY32" fmla="*/ 2331720 h 4328160"/>
              <a:gd name="connsiteX33" fmla="*/ 1446309 w 2691675"/>
              <a:gd name="connsiteY33" fmla="*/ 2263140 h 4328160"/>
              <a:gd name="connsiteX34" fmla="*/ 1423449 w 2691675"/>
              <a:gd name="connsiteY34" fmla="*/ 2240280 h 4328160"/>
              <a:gd name="connsiteX35" fmla="*/ 1408209 w 2691675"/>
              <a:gd name="connsiteY35" fmla="*/ 2194560 h 4328160"/>
              <a:gd name="connsiteX36" fmla="*/ 1392969 w 2691675"/>
              <a:gd name="connsiteY36" fmla="*/ 2171700 h 4328160"/>
              <a:gd name="connsiteX37" fmla="*/ 1377729 w 2691675"/>
              <a:gd name="connsiteY37" fmla="*/ 2133600 h 4328160"/>
              <a:gd name="connsiteX38" fmla="*/ 1332009 w 2691675"/>
              <a:gd name="connsiteY38" fmla="*/ 1897380 h 4328160"/>
              <a:gd name="connsiteX39" fmla="*/ 1309149 w 2691675"/>
              <a:gd name="connsiteY39" fmla="*/ 1882140 h 4328160"/>
              <a:gd name="connsiteX40" fmla="*/ 1271049 w 2691675"/>
              <a:gd name="connsiteY40" fmla="*/ 1874520 h 4328160"/>
              <a:gd name="connsiteX41" fmla="*/ 1194849 w 2691675"/>
              <a:gd name="connsiteY41" fmla="*/ 1836420 h 4328160"/>
              <a:gd name="connsiteX42" fmla="*/ 1103409 w 2691675"/>
              <a:gd name="connsiteY42" fmla="*/ 1859280 h 4328160"/>
              <a:gd name="connsiteX43" fmla="*/ 1042449 w 2691675"/>
              <a:gd name="connsiteY43" fmla="*/ 1889760 h 4328160"/>
              <a:gd name="connsiteX44" fmla="*/ 966249 w 2691675"/>
              <a:gd name="connsiteY44" fmla="*/ 1950720 h 4328160"/>
              <a:gd name="connsiteX45" fmla="*/ 905289 w 2691675"/>
              <a:gd name="connsiteY45" fmla="*/ 1920240 h 4328160"/>
              <a:gd name="connsiteX46" fmla="*/ 867189 w 2691675"/>
              <a:gd name="connsiteY46" fmla="*/ 1874520 h 4328160"/>
              <a:gd name="connsiteX47" fmla="*/ 829089 w 2691675"/>
              <a:gd name="connsiteY47" fmla="*/ 1805940 h 4328160"/>
              <a:gd name="connsiteX48" fmla="*/ 821469 w 2691675"/>
              <a:gd name="connsiteY48" fmla="*/ 1691640 h 4328160"/>
              <a:gd name="connsiteX49" fmla="*/ 813849 w 2691675"/>
              <a:gd name="connsiteY49" fmla="*/ 1668780 h 4328160"/>
              <a:gd name="connsiteX50" fmla="*/ 760509 w 2691675"/>
              <a:gd name="connsiteY50" fmla="*/ 1600200 h 4328160"/>
              <a:gd name="connsiteX51" fmla="*/ 722409 w 2691675"/>
              <a:gd name="connsiteY51" fmla="*/ 1577340 h 4328160"/>
              <a:gd name="connsiteX52" fmla="*/ 699549 w 2691675"/>
              <a:gd name="connsiteY52" fmla="*/ 1562100 h 4328160"/>
              <a:gd name="connsiteX53" fmla="*/ 737649 w 2691675"/>
              <a:gd name="connsiteY53" fmla="*/ 1493520 h 4328160"/>
              <a:gd name="connsiteX54" fmla="*/ 752889 w 2691675"/>
              <a:gd name="connsiteY54" fmla="*/ 1470660 h 4328160"/>
              <a:gd name="connsiteX55" fmla="*/ 775749 w 2691675"/>
              <a:gd name="connsiteY55" fmla="*/ 1455420 h 4328160"/>
              <a:gd name="connsiteX56" fmla="*/ 783369 w 2691675"/>
              <a:gd name="connsiteY56" fmla="*/ 1379220 h 4328160"/>
              <a:gd name="connsiteX57" fmla="*/ 821469 w 2691675"/>
              <a:gd name="connsiteY57" fmla="*/ 1356360 h 4328160"/>
              <a:gd name="connsiteX58" fmla="*/ 798609 w 2691675"/>
              <a:gd name="connsiteY58" fmla="*/ 1158240 h 4328160"/>
              <a:gd name="connsiteX59" fmla="*/ 775749 w 2691675"/>
              <a:gd name="connsiteY59" fmla="*/ 1127760 h 4328160"/>
              <a:gd name="connsiteX60" fmla="*/ 752889 w 2691675"/>
              <a:gd name="connsiteY60" fmla="*/ 1074420 h 4328160"/>
              <a:gd name="connsiteX61" fmla="*/ 745269 w 2691675"/>
              <a:gd name="connsiteY61" fmla="*/ 1043940 h 4328160"/>
              <a:gd name="connsiteX62" fmla="*/ 783369 w 2691675"/>
              <a:gd name="connsiteY62" fmla="*/ 1013460 h 4328160"/>
              <a:gd name="connsiteX63" fmla="*/ 813849 w 2691675"/>
              <a:gd name="connsiteY63" fmla="*/ 960120 h 4328160"/>
              <a:gd name="connsiteX64" fmla="*/ 821469 w 2691675"/>
              <a:gd name="connsiteY64" fmla="*/ 853440 h 4328160"/>
              <a:gd name="connsiteX65" fmla="*/ 851949 w 2691675"/>
              <a:gd name="connsiteY65" fmla="*/ 807720 h 4328160"/>
              <a:gd name="connsiteX66" fmla="*/ 859569 w 2691675"/>
              <a:gd name="connsiteY66" fmla="*/ 769620 h 4328160"/>
              <a:gd name="connsiteX67" fmla="*/ 874809 w 2691675"/>
              <a:gd name="connsiteY67" fmla="*/ 731520 h 4328160"/>
              <a:gd name="connsiteX68" fmla="*/ 859569 w 2691675"/>
              <a:gd name="connsiteY68" fmla="*/ 655320 h 4328160"/>
              <a:gd name="connsiteX69" fmla="*/ 836709 w 2691675"/>
              <a:gd name="connsiteY69" fmla="*/ 632460 h 4328160"/>
              <a:gd name="connsiteX70" fmla="*/ 813849 w 2691675"/>
              <a:gd name="connsiteY70" fmla="*/ 563880 h 4328160"/>
              <a:gd name="connsiteX71" fmla="*/ 783369 w 2691675"/>
              <a:gd name="connsiteY71" fmla="*/ 502920 h 4328160"/>
              <a:gd name="connsiteX72" fmla="*/ 768129 w 2691675"/>
              <a:gd name="connsiteY72" fmla="*/ 472440 h 4328160"/>
              <a:gd name="connsiteX73" fmla="*/ 745269 w 2691675"/>
              <a:gd name="connsiteY73" fmla="*/ 403860 h 4328160"/>
              <a:gd name="connsiteX74" fmla="*/ 722409 w 2691675"/>
              <a:gd name="connsiteY74" fmla="*/ 373380 h 4328160"/>
              <a:gd name="connsiteX75" fmla="*/ 730029 w 2691675"/>
              <a:gd name="connsiteY75" fmla="*/ 289560 h 4328160"/>
              <a:gd name="connsiteX76" fmla="*/ 737649 w 2691675"/>
              <a:gd name="connsiteY76" fmla="*/ 266700 h 4328160"/>
              <a:gd name="connsiteX77" fmla="*/ 707169 w 2691675"/>
              <a:gd name="connsiteY77" fmla="*/ 152400 h 4328160"/>
              <a:gd name="connsiteX78" fmla="*/ 699549 w 2691675"/>
              <a:gd name="connsiteY78" fmla="*/ 91440 h 4328160"/>
              <a:gd name="connsiteX79" fmla="*/ 691929 w 2691675"/>
              <a:gd name="connsiteY79" fmla="*/ 68580 h 4328160"/>
              <a:gd name="connsiteX80" fmla="*/ 676689 w 2691675"/>
              <a:gd name="connsiteY80" fmla="*/ 0 h 4328160"/>
              <a:gd name="connsiteX81" fmla="*/ 615729 w 2691675"/>
              <a:gd name="connsiteY81" fmla="*/ 7620 h 4328160"/>
              <a:gd name="connsiteX82" fmla="*/ 554769 w 2691675"/>
              <a:gd name="connsiteY82" fmla="*/ 30480 h 4328160"/>
              <a:gd name="connsiteX83" fmla="*/ 562389 w 2691675"/>
              <a:gd name="connsiteY83" fmla="*/ 137160 h 4328160"/>
              <a:gd name="connsiteX84" fmla="*/ 554769 w 2691675"/>
              <a:gd name="connsiteY84" fmla="*/ 236220 h 4328160"/>
              <a:gd name="connsiteX85" fmla="*/ 524289 w 2691675"/>
              <a:gd name="connsiteY85" fmla="*/ 304800 h 4328160"/>
              <a:gd name="connsiteX86" fmla="*/ 509049 w 2691675"/>
              <a:gd name="connsiteY86" fmla="*/ 335280 h 4328160"/>
              <a:gd name="connsiteX87" fmla="*/ 486189 w 2691675"/>
              <a:gd name="connsiteY87" fmla="*/ 373380 h 4328160"/>
              <a:gd name="connsiteX88" fmla="*/ 470949 w 2691675"/>
              <a:gd name="connsiteY88" fmla="*/ 396240 h 4328160"/>
              <a:gd name="connsiteX89" fmla="*/ 440469 w 2691675"/>
              <a:gd name="connsiteY89" fmla="*/ 403860 h 4328160"/>
              <a:gd name="connsiteX90" fmla="*/ 356649 w 2691675"/>
              <a:gd name="connsiteY90" fmla="*/ 388620 h 4328160"/>
              <a:gd name="connsiteX91" fmla="*/ 288069 w 2691675"/>
              <a:gd name="connsiteY91" fmla="*/ 464820 h 4328160"/>
              <a:gd name="connsiteX92" fmla="*/ 280449 w 2691675"/>
              <a:gd name="connsiteY92" fmla="*/ 487680 h 4328160"/>
              <a:gd name="connsiteX93" fmla="*/ 288069 w 2691675"/>
              <a:gd name="connsiteY93" fmla="*/ 518160 h 4328160"/>
              <a:gd name="connsiteX94" fmla="*/ 303309 w 2691675"/>
              <a:gd name="connsiteY94" fmla="*/ 548640 h 4328160"/>
              <a:gd name="connsiteX95" fmla="*/ 295689 w 2691675"/>
              <a:gd name="connsiteY95" fmla="*/ 609600 h 4328160"/>
              <a:gd name="connsiteX96" fmla="*/ 265209 w 2691675"/>
              <a:gd name="connsiteY96" fmla="*/ 662940 h 4328160"/>
              <a:gd name="connsiteX97" fmla="*/ 257589 w 2691675"/>
              <a:gd name="connsiteY97" fmla="*/ 685800 h 4328160"/>
              <a:gd name="connsiteX98" fmla="*/ 265209 w 2691675"/>
              <a:gd name="connsiteY98" fmla="*/ 815340 h 4328160"/>
              <a:gd name="connsiteX99" fmla="*/ 303309 w 2691675"/>
              <a:gd name="connsiteY99" fmla="*/ 830580 h 4328160"/>
              <a:gd name="connsiteX100" fmla="*/ 349029 w 2691675"/>
              <a:gd name="connsiteY100" fmla="*/ 861060 h 4328160"/>
              <a:gd name="connsiteX101" fmla="*/ 356649 w 2691675"/>
              <a:gd name="connsiteY101" fmla="*/ 883920 h 4328160"/>
              <a:gd name="connsiteX102" fmla="*/ 341409 w 2691675"/>
              <a:gd name="connsiteY102" fmla="*/ 952500 h 4328160"/>
              <a:gd name="connsiteX103" fmla="*/ 326169 w 2691675"/>
              <a:gd name="connsiteY103" fmla="*/ 1028700 h 4328160"/>
              <a:gd name="connsiteX104" fmla="*/ 303309 w 2691675"/>
              <a:gd name="connsiteY104" fmla="*/ 1043940 h 4328160"/>
              <a:gd name="connsiteX105" fmla="*/ 143289 w 2691675"/>
              <a:gd name="connsiteY105" fmla="*/ 1066800 h 4328160"/>
              <a:gd name="connsiteX106" fmla="*/ 150909 w 2691675"/>
              <a:gd name="connsiteY106" fmla="*/ 1181100 h 4328160"/>
              <a:gd name="connsiteX107" fmla="*/ 173769 w 2691675"/>
              <a:gd name="connsiteY107" fmla="*/ 1219200 h 4328160"/>
              <a:gd name="connsiteX108" fmla="*/ 219489 w 2691675"/>
              <a:gd name="connsiteY108" fmla="*/ 1257300 h 4328160"/>
              <a:gd name="connsiteX109" fmla="*/ 234729 w 2691675"/>
              <a:gd name="connsiteY109" fmla="*/ 1287780 h 4328160"/>
              <a:gd name="connsiteX110" fmla="*/ 227109 w 2691675"/>
              <a:gd name="connsiteY110" fmla="*/ 1318260 h 4328160"/>
              <a:gd name="connsiteX111" fmla="*/ 265209 w 2691675"/>
              <a:gd name="connsiteY111" fmla="*/ 1363980 h 4328160"/>
              <a:gd name="connsiteX112" fmla="*/ 288069 w 2691675"/>
              <a:gd name="connsiteY112" fmla="*/ 1402080 h 4328160"/>
              <a:gd name="connsiteX113" fmla="*/ 280449 w 2691675"/>
              <a:gd name="connsiteY113" fmla="*/ 1440180 h 4328160"/>
              <a:gd name="connsiteX114" fmla="*/ 242349 w 2691675"/>
              <a:gd name="connsiteY114" fmla="*/ 1569720 h 4328160"/>
              <a:gd name="connsiteX115" fmla="*/ 211869 w 2691675"/>
              <a:gd name="connsiteY115" fmla="*/ 1584960 h 4328160"/>
              <a:gd name="connsiteX116" fmla="*/ 189009 w 2691675"/>
              <a:gd name="connsiteY116" fmla="*/ 1592580 h 4328160"/>
              <a:gd name="connsiteX117" fmla="*/ 120429 w 2691675"/>
              <a:gd name="connsiteY117" fmla="*/ 1630680 h 4328160"/>
              <a:gd name="connsiteX118" fmla="*/ 97569 w 2691675"/>
              <a:gd name="connsiteY118" fmla="*/ 1653540 h 4328160"/>
              <a:gd name="connsiteX119" fmla="*/ 13749 w 2691675"/>
              <a:gd name="connsiteY119" fmla="*/ 1714500 h 4328160"/>
              <a:gd name="connsiteX120" fmla="*/ 13749 w 2691675"/>
              <a:gd name="connsiteY120" fmla="*/ 1889760 h 4328160"/>
              <a:gd name="connsiteX121" fmla="*/ 36609 w 2691675"/>
              <a:gd name="connsiteY121" fmla="*/ 1912620 h 4328160"/>
              <a:gd name="connsiteX122" fmla="*/ 67089 w 2691675"/>
              <a:gd name="connsiteY122" fmla="*/ 1950720 h 4328160"/>
              <a:gd name="connsiteX123" fmla="*/ 112809 w 2691675"/>
              <a:gd name="connsiteY123" fmla="*/ 1981200 h 4328160"/>
              <a:gd name="connsiteX124" fmla="*/ 173769 w 2691675"/>
              <a:gd name="connsiteY124" fmla="*/ 2011680 h 4328160"/>
              <a:gd name="connsiteX125" fmla="*/ 234729 w 2691675"/>
              <a:gd name="connsiteY125" fmla="*/ 2095500 h 4328160"/>
              <a:gd name="connsiteX126" fmla="*/ 272829 w 2691675"/>
              <a:gd name="connsiteY126" fmla="*/ 2156460 h 4328160"/>
              <a:gd name="connsiteX127" fmla="*/ 280449 w 2691675"/>
              <a:gd name="connsiteY127" fmla="*/ 2179320 h 4328160"/>
              <a:gd name="connsiteX128" fmla="*/ 318549 w 2691675"/>
              <a:gd name="connsiteY128" fmla="*/ 2255520 h 4328160"/>
              <a:gd name="connsiteX129" fmla="*/ 493809 w 2691675"/>
              <a:gd name="connsiteY129" fmla="*/ 2270760 h 4328160"/>
              <a:gd name="connsiteX130" fmla="*/ 562389 w 2691675"/>
              <a:gd name="connsiteY130" fmla="*/ 2354580 h 4328160"/>
              <a:gd name="connsiteX131" fmla="*/ 531909 w 2691675"/>
              <a:gd name="connsiteY131" fmla="*/ 2430780 h 4328160"/>
              <a:gd name="connsiteX132" fmla="*/ 509049 w 2691675"/>
              <a:gd name="connsiteY132" fmla="*/ 2438400 h 4328160"/>
              <a:gd name="connsiteX133" fmla="*/ 486189 w 2691675"/>
              <a:gd name="connsiteY133" fmla="*/ 2461260 h 4328160"/>
              <a:gd name="connsiteX134" fmla="*/ 478569 w 2691675"/>
              <a:gd name="connsiteY134" fmla="*/ 2506980 h 4328160"/>
              <a:gd name="connsiteX135" fmla="*/ 509049 w 2691675"/>
              <a:gd name="connsiteY135" fmla="*/ 2621280 h 4328160"/>
              <a:gd name="connsiteX136" fmla="*/ 531909 w 2691675"/>
              <a:gd name="connsiteY136" fmla="*/ 2644140 h 4328160"/>
              <a:gd name="connsiteX137" fmla="*/ 539529 w 2691675"/>
              <a:gd name="connsiteY137" fmla="*/ 2674620 h 4328160"/>
              <a:gd name="connsiteX138" fmla="*/ 570009 w 2691675"/>
              <a:gd name="connsiteY138" fmla="*/ 2659380 h 4328160"/>
              <a:gd name="connsiteX139" fmla="*/ 592869 w 2691675"/>
              <a:gd name="connsiteY139" fmla="*/ 2636520 h 4328160"/>
              <a:gd name="connsiteX140" fmla="*/ 646209 w 2691675"/>
              <a:gd name="connsiteY140" fmla="*/ 2606040 h 4328160"/>
              <a:gd name="connsiteX141" fmla="*/ 684309 w 2691675"/>
              <a:gd name="connsiteY141" fmla="*/ 2613660 h 4328160"/>
              <a:gd name="connsiteX142" fmla="*/ 699549 w 2691675"/>
              <a:gd name="connsiteY142" fmla="*/ 2636520 h 4328160"/>
              <a:gd name="connsiteX143" fmla="*/ 722409 w 2691675"/>
              <a:gd name="connsiteY143" fmla="*/ 2659380 h 4328160"/>
              <a:gd name="connsiteX144" fmla="*/ 730029 w 2691675"/>
              <a:gd name="connsiteY144" fmla="*/ 2682240 h 4328160"/>
              <a:gd name="connsiteX145" fmla="*/ 707169 w 2691675"/>
              <a:gd name="connsiteY145" fmla="*/ 2766060 h 4328160"/>
              <a:gd name="connsiteX146" fmla="*/ 623349 w 2691675"/>
              <a:gd name="connsiteY146" fmla="*/ 2842260 h 4328160"/>
              <a:gd name="connsiteX147" fmla="*/ 600489 w 2691675"/>
              <a:gd name="connsiteY147" fmla="*/ 2887980 h 4328160"/>
              <a:gd name="connsiteX148" fmla="*/ 531909 w 2691675"/>
              <a:gd name="connsiteY148" fmla="*/ 2933700 h 4328160"/>
              <a:gd name="connsiteX149" fmla="*/ 516669 w 2691675"/>
              <a:gd name="connsiteY149" fmla="*/ 2956560 h 4328160"/>
              <a:gd name="connsiteX150" fmla="*/ 547149 w 2691675"/>
              <a:gd name="connsiteY150" fmla="*/ 3055620 h 4328160"/>
              <a:gd name="connsiteX151" fmla="*/ 570009 w 2691675"/>
              <a:gd name="connsiteY151" fmla="*/ 3177540 h 4328160"/>
              <a:gd name="connsiteX152" fmla="*/ 608109 w 2691675"/>
              <a:gd name="connsiteY152" fmla="*/ 3276600 h 4328160"/>
              <a:gd name="connsiteX153" fmla="*/ 608109 w 2691675"/>
              <a:gd name="connsiteY153" fmla="*/ 3429000 h 4328160"/>
              <a:gd name="connsiteX154" fmla="*/ 570009 w 2691675"/>
              <a:gd name="connsiteY154" fmla="*/ 3467100 h 4328160"/>
              <a:gd name="connsiteX155" fmla="*/ 562389 w 2691675"/>
              <a:gd name="connsiteY155" fmla="*/ 3497580 h 4328160"/>
              <a:gd name="connsiteX156" fmla="*/ 547149 w 2691675"/>
              <a:gd name="connsiteY156" fmla="*/ 3528060 h 4328160"/>
              <a:gd name="connsiteX157" fmla="*/ 554769 w 2691675"/>
              <a:gd name="connsiteY157" fmla="*/ 3680460 h 4328160"/>
              <a:gd name="connsiteX158" fmla="*/ 608109 w 2691675"/>
              <a:gd name="connsiteY158" fmla="*/ 3672840 h 4328160"/>
              <a:gd name="connsiteX159" fmla="*/ 630969 w 2691675"/>
              <a:gd name="connsiteY159" fmla="*/ 3665220 h 4328160"/>
              <a:gd name="connsiteX160" fmla="*/ 676689 w 2691675"/>
              <a:gd name="connsiteY160" fmla="*/ 3688080 h 4328160"/>
              <a:gd name="connsiteX161" fmla="*/ 707169 w 2691675"/>
              <a:gd name="connsiteY161" fmla="*/ 3718560 h 4328160"/>
              <a:gd name="connsiteX162" fmla="*/ 836709 w 2691675"/>
              <a:gd name="connsiteY162" fmla="*/ 3741420 h 4328160"/>
              <a:gd name="connsiteX163" fmla="*/ 851949 w 2691675"/>
              <a:gd name="connsiteY163" fmla="*/ 3771900 h 4328160"/>
              <a:gd name="connsiteX164" fmla="*/ 874809 w 2691675"/>
              <a:gd name="connsiteY164" fmla="*/ 3787140 h 4328160"/>
              <a:gd name="connsiteX165" fmla="*/ 897669 w 2691675"/>
              <a:gd name="connsiteY165" fmla="*/ 3810000 h 4328160"/>
              <a:gd name="connsiteX166" fmla="*/ 905289 w 2691675"/>
              <a:gd name="connsiteY166" fmla="*/ 3840480 h 4328160"/>
              <a:gd name="connsiteX167" fmla="*/ 920529 w 2691675"/>
              <a:gd name="connsiteY167" fmla="*/ 3863340 h 4328160"/>
              <a:gd name="connsiteX168" fmla="*/ 943389 w 2691675"/>
              <a:gd name="connsiteY168" fmla="*/ 3901440 h 4328160"/>
              <a:gd name="connsiteX169" fmla="*/ 996729 w 2691675"/>
              <a:gd name="connsiteY169" fmla="*/ 3947160 h 4328160"/>
              <a:gd name="connsiteX170" fmla="*/ 1011969 w 2691675"/>
              <a:gd name="connsiteY170" fmla="*/ 3970020 h 4328160"/>
              <a:gd name="connsiteX171" fmla="*/ 1034829 w 2691675"/>
              <a:gd name="connsiteY171" fmla="*/ 4008120 h 4328160"/>
              <a:gd name="connsiteX172" fmla="*/ 1065309 w 2691675"/>
              <a:gd name="connsiteY172" fmla="*/ 4084320 h 4328160"/>
              <a:gd name="connsiteX173" fmla="*/ 1072929 w 2691675"/>
              <a:gd name="connsiteY173" fmla="*/ 4107180 h 4328160"/>
              <a:gd name="connsiteX174" fmla="*/ 1149129 w 2691675"/>
              <a:gd name="connsiteY174" fmla="*/ 4137660 h 4328160"/>
              <a:gd name="connsiteX175" fmla="*/ 1202469 w 2691675"/>
              <a:gd name="connsiteY175" fmla="*/ 4213860 h 4328160"/>
              <a:gd name="connsiteX176" fmla="*/ 1263429 w 2691675"/>
              <a:gd name="connsiteY176" fmla="*/ 4221480 h 4328160"/>
              <a:gd name="connsiteX177" fmla="*/ 1271049 w 2691675"/>
              <a:gd name="connsiteY177" fmla="*/ 4274820 h 4328160"/>
              <a:gd name="connsiteX178" fmla="*/ 1316769 w 2691675"/>
              <a:gd name="connsiteY178" fmla="*/ 4328160 h 4328160"/>
              <a:gd name="connsiteX179" fmla="*/ 1354869 w 2691675"/>
              <a:gd name="connsiteY179" fmla="*/ 4229100 h 4328160"/>
              <a:gd name="connsiteX180" fmla="*/ 1415829 w 2691675"/>
              <a:gd name="connsiteY180" fmla="*/ 4198620 h 4328160"/>
              <a:gd name="connsiteX181" fmla="*/ 1469169 w 2691675"/>
              <a:gd name="connsiteY181" fmla="*/ 4183380 h 4328160"/>
              <a:gd name="connsiteX182" fmla="*/ 1507269 w 2691675"/>
              <a:gd name="connsiteY182" fmla="*/ 4160520 h 4328160"/>
              <a:gd name="connsiteX183" fmla="*/ 1552989 w 2691675"/>
              <a:gd name="connsiteY183" fmla="*/ 4130040 h 4328160"/>
              <a:gd name="connsiteX184" fmla="*/ 1583469 w 2691675"/>
              <a:gd name="connsiteY184" fmla="*/ 4122420 h 4328160"/>
              <a:gd name="connsiteX185" fmla="*/ 1644429 w 2691675"/>
              <a:gd name="connsiteY185" fmla="*/ 4061460 h 4328160"/>
              <a:gd name="connsiteX186" fmla="*/ 1674909 w 2691675"/>
              <a:gd name="connsiteY186" fmla="*/ 4038600 h 4328160"/>
              <a:gd name="connsiteX187" fmla="*/ 1827309 w 2691675"/>
              <a:gd name="connsiteY187" fmla="*/ 4000500 h 4328160"/>
              <a:gd name="connsiteX188" fmla="*/ 1857789 w 2691675"/>
              <a:gd name="connsiteY188" fmla="*/ 3985260 h 4328160"/>
              <a:gd name="connsiteX189" fmla="*/ 1903509 w 2691675"/>
              <a:gd name="connsiteY189" fmla="*/ 3970020 h 4328160"/>
              <a:gd name="connsiteX190" fmla="*/ 1926369 w 2691675"/>
              <a:gd name="connsiteY190" fmla="*/ 3954780 h 4328160"/>
              <a:gd name="connsiteX191" fmla="*/ 1987329 w 2691675"/>
              <a:gd name="connsiteY191" fmla="*/ 3909060 h 4328160"/>
              <a:gd name="connsiteX192" fmla="*/ 2048289 w 2691675"/>
              <a:gd name="connsiteY192" fmla="*/ 3870960 h 4328160"/>
              <a:gd name="connsiteX193" fmla="*/ 2078769 w 2691675"/>
              <a:gd name="connsiteY193" fmla="*/ 3855720 h 4328160"/>
              <a:gd name="connsiteX194" fmla="*/ 2132109 w 2691675"/>
              <a:gd name="connsiteY194" fmla="*/ 3817620 h 4328160"/>
              <a:gd name="connsiteX195" fmla="*/ 2162589 w 2691675"/>
              <a:gd name="connsiteY195" fmla="*/ 3787140 h 4328160"/>
              <a:gd name="connsiteX196" fmla="*/ 2200689 w 2691675"/>
              <a:gd name="connsiteY196" fmla="*/ 3688080 h 4328160"/>
              <a:gd name="connsiteX197" fmla="*/ 2162589 w 2691675"/>
              <a:gd name="connsiteY197" fmla="*/ 3604260 h 4328160"/>
              <a:gd name="connsiteX198" fmla="*/ 2139729 w 2691675"/>
              <a:gd name="connsiteY198" fmla="*/ 3596640 h 4328160"/>
              <a:gd name="connsiteX199" fmla="*/ 2124489 w 2691675"/>
              <a:gd name="connsiteY199" fmla="*/ 3680460 h 4328160"/>
              <a:gd name="connsiteX200" fmla="*/ 2109249 w 2691675"/>
              <a:gd name="connsiteY200" fmla="*/ 3657600 h 4328160"/>
              <a:gd name="connsiteX201" fmla="*/ 2048289 w 2691675"/>
              <a:gd name="connsiteY201" fmla="*/ 3665220 h 4328160"/>
              <a:gd name="connsiteX202" fmla="*/ 2055909 w 2691675"/>
              <a:gd name="connsiteY202" fmla="*/ 3703320 h 4328160"/>
              <a:gd name="connsiteX203" fmla="*/ 2078769 w 2691675"/>
              <a:gd name="connsiteY203" fmla="*/ 3718560 h 4328160"/>
              <a:gd name="connsiteX204" fmla="*/ 2094009 w 2691675"/>
              <a:gd name="connsiteY204" fmla="*/ 3749040 h 4328160"/>
              <a:gd name="connsiteX205" fmla="*/ 2086389 w 2691675"/>
              <a:gd name="connsiteY205" fmla="*/ 3794760 h 4328160"/>
              <a:gd name="connsiteX206" fmla="*/ 2010189 w 2691675"/>
              <a:gd name="connsiteY206" fmla="*/ 3749040 h 4328160"/>
              <a:gd name="connsiteX207" fmla="*/ 1994949 w 2691675"/>
              <a:gd name="connsiteY207" fmla="*/ 3649980 h 4328160"/>
              <a:gd name="connsiteX208" fmla="*/ 1972089 w 2691675"/>
              <a:gd name="connsiteY208" fmla="*/ 3627120 h 4328160"/>
              <a:gd name="connsiteX209" fmla="*/ 1979709 w 2691675"/>
              <a:gd name="connsiteY209" fmla="*/ 3581400 h 4328160"/>
              <a:gd name="connsiteX210" fmla="*/ 2025429 w 2691675"/>
              <a:gd name="connsiteY210" fmla="*/ 3573780 h 4328160"/>
              <a:gd name="connsiteX211" fmla="*/ 2033049 w 2691675"/>
              <a:gd name="connsiteY211" fmla="*/ 3520440 h 4328160"/>
              <a:gd name="connsiteX212" fmla="*/ 2063529 w 2691675"/>
              <a:gd name="connsiteY212" fmla="*/ 3528060 h 4328160"/>
              <a:gd name="connsiteX213" fmla="*/ 2094009 w 2691675"/>
              <a:gd name="connsiteY213" fmla="*/ 3489960 h 4328160"/>
              <a:gd name="connsiteX214" fmla="*/ 2124489 w 2691675"/>
              <a:gd name="connsiteY214" fmla="*/ 3459480 h 4328160"/>
              <a:gd name="connsiteX215" fmla="*/ 2139729 w 2691675"/>
              <a:gd name="connsiteY215" fmla="*/ 3436620 h 4328160"/>
              <a:gd name="connsiteX216" fmla="*/ 2170209 w 2691675"/>
              <a:gd name="connsiteY216" fmla="*/ 3413760 h 4328160"/>
              <a:gd name="connsiteX217" fmla="*/ 2238789 w 2691675"/>
              <a:gd name="connsiteY217" fmla="*/ 3322320 h 4328160"/>
              <a:gd name="connsiteX218" fmla="*/ 2246409 w 2691675"/>
              <a:gd name="connsiteY218" fmla="*/ 3291840 h 4328160"/>
              <a:gd name="connsiteX219" fmla="*/ 2269269 w 2691675"/>
              <a:gd name="connsiteY219" fmla="*/ 3230880 h 4328160"/>
              <a:gd name="connsiteX220" fmla="*/ 2276889 w 2691675"/>
              <a:gd name="connsiteY220" fmla="*/ 3185160 h 4328160"/>
              <a:gd name="connsiteX221" fmla="*/ 2299749 w 2691675"/>
              <a:gd name="connsiteY221" fmla="*/ 3139440 h 4328160"/>
              <a:gd name="connsiteX222" fmla="*/ 2314989 w 2691675"/>
              <a:gd name="connsiteY222" fmla="*/ 3101340 h 4328160"/>
              <a:gd name="connsiteX223" fmla="*/ 2353089 w 2691675"/>
              <a:gd name="connsiteY223" fmla="*/ 3086100 h 4328160"/>
              <a:gd name="connsiteX224" fmla="*/ 2375949 w 2691675"/>
              <a:gd name="connsiteY224" fmla="*/ 3070860 h 4328160"/>
              <a:gd name="connsiteX225" fmla="*/ 2495488 w 2691675"/>
              <a:gd name="connsiteY225" fmla="*/ 3040856 h 4328160"/>
              <a:gd name="connsiteX226" fmla="*/ 2593596 w 2691675"/>
              <a:gd name="connsiteY226" fmla="*/ 3037523 h 4328160"/>
              <a:gd name="connsiteX227" fmla="*/ 2685987 w 2691675"/>
              <a:gd name="connsiteY227" fmla="*/ 3028474 h 4328160"/>
              <a:gd name="connsiteX0" fmla="*/ 2685987 w 2691675"/>
              <a:gd name="connsiteY0" fmla="*/ 3028474 h 4328160"/>
              <a:gd name="connsiteX1" fmla="*/ 2680749 w 2691675"/>
              <a:gd name="connsiteY1" fmla="*/ 3002280 h 4328160"/>
              <a:gd name="connsiteX2" fmla="*/ 2673129 w 2691675"/>
              <a:gd name="connsiteY2" fmla="*/ 2948940 h 4328160"/>
              <a:gd name="connsiteX3" fmla="*/ 2631219 w 2691675"/>
              <a:gd name="connsiteY3" fmla="*/ 2940844 h 4328160"/>
              <a:gd name="connsiteX4" fmla="*/ 2567878 w 2691675"/>
              <a:gd name="connsiteY4" fmla="*/ 2940367 h 4328160"/>
              <a:gd name="connsiteX5" fmla="*/ 2526921 w 2691675"/>
              <a:gd name="connsiteY5" fmla="*/ 2882742 h 4328160"/>
              <a:gd name="connsiteX6" fmla="*/ 2464532 w 2691675"/>
              <a:gd name="connsiteY6" fmla="*/ 2879407 h 4328160"/>
              <a:gd name="connsiteX7" fmla="*/ 2417860 w 2691675"/>
              <a:gd name="connsiteY7" fmla="*/ 2863691 h 4328160"/>
              <a:gd name="connsiteX8" fmla="*/ 2383569 w 2691675"/>
              <a:gd name="connsiteY8" fmla="*/ 2849880 h 4328160"/>
              <a:gd name="connsiteX9" fmla="*/ 2355471 w 2691675"/>
              <a:gd name="connsiteY9" fmla="*/ 2829877 h 4328160"/>
              <a:gd name="connsiteX10" fmla="*/ 2300701 w 2691675"/>
              <a:gd name="connsiteY10" fmla="*/ 2797969 h 4328160"/>
              <a:gd name="connsiteX11" fmla="*/ 2261649 w 2691675"/>
              <a:gd name="connsiteY11" fmla="*/ 2842260 h 4328160"/>
              <a:gd name="connsiteX12" fmla="*/ 2231169 w 2691675"/>
              <a:gd name="connsiteY12" fmla="*/ 2849880 h 4328160"/>
              <a:gd name="connsiteX13" fmla="*/ 2193069 w 2691675"/>
              <a:gd name="connsiteY13" fmla="*/ 2834640 h 4328160"/>
              <a:gd name="connsiteX14" fmla="*/ 2162589 w 2691675"/>
              <a:gd name="connsiteY14" fmla="*/ 2712720 h 4328160"/>
              <a:gd name="connsiteX15" fmla="*/ 2116869 w 2691675"/>
              <a:gd name="connsiteY15" fmla="*/ 2644140 h 4328160"/>
              <a:gd name="connsiteX16" fmla="*/ 2109249 w 2691675"/>
              <a:gd name="connsiteY16" fmla="*/ 2598420 h 4328160"/>
              <a:gd name="connsiteX17" fmla="*/ 2086389 w 2691675"/>
              <a:gd name="connsiteY17" fmla="*/ 2628900 h 4328160"/>
              <a:gd name="connsiteX18" fmla="*/ 2055909 w 2691675"/>
              <a:gd name="connsiteY18" fmla="*/ 2674620 h 4328160"/>
              <a:gd name="connsiteX19" fmla="*/ 2048289 w 2691675"/>
              <a:gd name="connsiteY19" fmla="*/ 2697480 h 4328160"/>
              <a:gd name="connsiteX20" fmla="*/ 2002569 w 2691675"/>
              <a:gd name="connsiteY20" fmla="*/ 2735580 h 4328160"/>
              <a:gd name="connsiteX21" fmla="*/ 1964469 w 2691675"/>
              <a:gd name="connsiteY21" fmla="*/ 2727960 h 4328160"/>
              <a:gd name="connsiteX22" fmla="*/ 1933989 w 2691675"/>
              <a:gd name="connsiteY22" fmla="*/ 2682240 h 4328160"/>
              <a:gd name="connsiteX23" fmla="*/ 1865409 w 2691675"/>
              <a:gd name="connsiteY23" fmla="*/ 2674620 h 4328160"/>
              <a:gd name="connsiteX24" fmla="*/ 1728249 w 2691675"/>
              <a:gd name="connsiteY24" fmla="*/ 2697480 h 4328160"/>
              <a:gd name="connsiteX25" fmla="*/ 1682529 w 2691675"/>
              <a:gd name="connsiteY25" fmla="*/ 2689860 h 4328160"/>
              <a:gd name="connsiteX26" fmla="*/ 1659669 w 2691675"/>
              <a:gd name="connsiteY26" fmla="*/ 2606040 h 4328160"/>
              <a:gd name="connsiteX27" fmla="*/ 1621569 w 2691675"/>
              <a:gd name="connsiteY27" fmla="*/ 2567940 h 4328160"/>
              <a:gd name="connsiteX28" fmla="*/ 1537749 w 2691675"/>
              <a:gd name="connsiteY28" fmla="*/ 2560320 h 4328160"/>
              <a:gd name="connsiteX29" fmla="*/ 1522509 w 2691675"/>
              <a:gd name="connsiteY29" fmla="*/ 2537460 h 4328160"/>
              <a:gd name="connsiteX30" fmla="*/ 1507269 w 2691675"/>
              <a:gd name="connsiteY30" fmla="*/ 2423160 h 4328160"/>
              <a:gd name="connsiteX31" fmla="*/ 1492029 w 2691675"/>
              <a:gd name="connsiteY31" fmla="*/ 2354580 h 4328160"/>
              <a:gd name="connsiteX32" fmla="*/ 1476789 w 2691675"/>
              <a:gd name="connsiteY32" fmla="*/ 2331720 h 4328160"/>
              <a:gd name="connsiteX33" fmla="*/ 1446309 w 2691675"/>
              <a:gd name="connsiteY33" fmla="*/ 2263140 h 4328160"/>
              <a:gd name="connsiteX34" fmla="*/ 1423449 w 2691675"/>
              <a:gd name="connsiteY34" fmla="*/ 2240280 h 4328160"/>
              <a:gd name="connsiteX35" fmla="*/ 1408209 w 2691675"/>
              <a:gd name="connsiteY35" fmla="*/ 2194560 h 4328160"/>
              <a:gd name="connsiteX36" fmla="*/ 1392969 w 2691675"/>
              <a:gd name="connsiteY36" fmla="*/ 2171700 h 4328160"/>
              <a:gd name="connsiteX37" fmla="*/ 1377729 w 2691675"/>
              <a:gd name="connsiteY37" fmla="*/ 2133600 h 4328160"/>
              <a:gd name="connsiteX38" fmla="*/ 1332009 w 2691675"/>
              <a:gd name="connsiteY38" fmla="*/ 1897380 h 4328160"/>
              <a:gd name="connsiteX39" fmla="*/ 1309149 w 2691675"/>
              <a:gd name="connsiteY39" fmla="*/ 1882140 h 4328160"/>
              <a:gd name="connsiteX40" fmla="*/ 1271049 w 2691675"/>
              <a:gd name="connsiteY40" fmla="*/ 1874520 h 4328160"/>
              <a:gd name="connsiteX41" fmla="*/ 1194849 w 2691675"/>
              <a:gd name="connsiteY41" fmla="*/ 1836420 h 4328160"/>
              <a:gd name="connsiteX42" fmla="*/ 1103409 w 2691675"/>
              <a:gd name="connsiteY42" fmla="*/ 1859280 h 4328160"/>
              <a:gd name="connsiteX43" fmla="*/ 1042449 w 2691675"/>
              <a:gd name="connsiteY43" fmla="*/ 1889760 h 4328160"/>
              <a:gd name="connsiteX44" fmla="*/ 966249 w 2691675"/>
              <a:gd name="connsiteY44" fmla="*/ 1950720 h 4328160"/>
              <a:gd name="connsiteX45" fmla="*/ 905289 w 2691675"/>
              <a:gd name="connsiteY45" fmla="*/ 1920240 h 4328160"/>
              <a:gd name="connsiteX46" fmla="*/ 867189 w 2691675"/>
              <a:gd name="connsiteY46" fmla="*/ 1874520 h 4328160"/>
              <a:gd name="connsiteX47" fmla="*/ 829089 w 2691675"/>
              <a:gd name="connsiteY47" fmla="*/ 1805940 h 4328160"/>
              <a:gd name="connsiteX48" fmla="*/ 821469 w 2691675"/>
              <a:gd name="connsiteY48" fmla="*/ 1691640 h 4328160"/>
              <a:gd name="connsiteX49" fmla="*/ 813849 w 2691675"/>
              <a:gd name="connsiteY49" fmla="*/ 1668780 h 4328160"/>
              <a:gd name="connsiteX50" fmla="*/ 760509 w 2691675"/>
              <a:gd name="connsiteY50" fmla="*/ 1600200 h 4328160"/>
              <a:gd name="connsiteX51" fmla="*/ 722409 w 2691675"/>
              <a:gd name="connsiteY51" fmla="*/ 1577340 h 4328160"/>
              <a:gd name="connsiteX52" fmla="*/ 699549 w 2691675"/>
              <a:gd name="connsiteY52" fmla="*/ 1562100 h 4328160"/>
              <a:gd name="connsiteX53" fmla="*/ 737649 w 2691675"/>
              <a:gd name="connsiteY53" fmla="*/ 1493520 h 4328160"/>
              <a:gd name="connsiteX54" fmla="*/ 752889 w 2691675"/>
              <a:gd name="connsiteY54" fmla="*/ 1470660 h 4328160"/>
              <a:gd name="connsiteX55" fmla="*/ 775749 w 2691675"/>
              <a:gd name="connsiteY55" fmla="*/ 1455420 h 4328160"/>
              <a:gd name="connsiteX56" fmla="*/ 783369 w 2691675"/>
              <a:gd name="connsiteY56" fmla="*/ 1379220 h 4328160"/>
              <a:gd name="connsiteX57" fmla="*/ 821469 w 2691675"/>
              <a:gd name="connsiteY57" fmla="*/ 1356360 h 4328160"/>
              <a:gd name="connsiteX58" fmla="*/ 798609 w 2691675"/>
              <a:gd name="connsiteY58" fmla="*/ 1158240 h 4328160"/>
              <a:gd name="connsiteX59" fmla="*/ 775749 w 2691675"/>
              <a:gd name="connsiteY59" fmla="*/ 1127760 h 4328160"/>
              <a:gd name="connsiteX60" fmla="*/ 752889 w 2691675"/>
              <a:gd name="connsiteY60" fmla="*/ 1074420 h 4328160"/>
              <a:gd name="connsiteX61" fmla="*/ 745269 w 2691675"/>
              <a:gd name="connsiteY61" fmla="*/ 1043940 h 4328160"/>
              <a:gd name="connsiteX62" fmla="*/ 783369 w 2691675"/>
              <a:gd name="connsiteY62" fmla="*/ 1013460 h 4328160"/>
              <a:gd name="connsiteX63" fmla="*/ 813849 w 2691675"/>
              <a:gd name="connsiteY63" fmla="*/ 960120 h 4328160"/>
              <a:gd name="connsiteX64" fmla="*/ 821469 w 2691675"/>
              <a:gd name="connsiteY64" fmla="*/ 853440 h 4328160"/>
              <a:gd name="connsiteX65" fmla="*/ 851949 w 2691675"/>
              <a:gd name="connsiteY65" fmla="*/ 807720 h 4328160"/>
              <a:gd name="connsiteX66" fmla="*/ 859569 w 2691675"/>
              <a:gd name="connsiteY66" fmla="*/ 769620 h 4328160"/>
              <a:gd name="connsiteX67" fmla="*/ 874809 w 2691675"/>
              <a:gd name="connsiteY67" fmla="*/ 731520 h 4328160"/>
              <a:gd name="connsiteX68" fmla="*/ 859569 w 2691675"/>
              <a:gd name="connsiteY68" fmla="*/ 655320 h 4328160"/>
              <a:gd name="connsiteX69" fmla="*/ 836709 w 2691675"/>
              <a:gd name="connsiteY69" fmla="*/ 632460 h 4328160"/>
              <a:gd name="connsiteX70" fmla="*/ 813849 w 2691675"/>
              <a:gd name="connsiteY70" fmla="*/ 563880 h 4328160"/>
              <a:gd name="connsiteX71" fmla="*/ 783369 w 2691675"/>
              <a:gd name="connsiteY71" fmla="*/ 502920 h 4328160"/>
              <a:gd name="connsiteX72" fmla="*/ 768129 w 2691675"/>
              <a:gd name="connsiteY72" fmla="*/ 472440 h 4328160"/>
              <a:gd name="connsiteX73" fmla="*/ 745269 w 2691675"/>
              <a:gd name="connsiteY73" fmla="*/ 403860 h 4328160"/>
              <a:gd name="connsiteX74" fmla="*/ 722409 w 2691675"/>
              <a:gd name="connsiteY74" fmla="*/ 373380 h 4328160"/>
              <a:gd name="connsiteX75" fmla="*/ 730029 w 2691675"/>
              <a:gd name="connsiteY75" fmla="*/ 289560 h 4328160"/>
              <a:gd name="connsiteX76" fmla="*/ 737649 w 2691675"/>
              <a:gd name="connsiteY76" fmla="*/ 266700 h 4328160"/>
              <a:gd name="connsiteX77" fmla="*/ 707169 w 2691675"/>
              <a:gd name="connsiteY77" fmla="*/ 152400 h 4328160"/>
              <a:gd name="connsiteX78" fmla="*/ 699549 w 2691675"/>
              <a:gd name="connsiteY78" fmla="*/ 91440 h 4328160"/>
              <a:gd name="connsiteX79" fmla="*/ 691929 w 2691675"/>
              <a:gd name="connsiteY79" fmla="*/ 68580 h 4328160"/>
              <a:gd name="connsiteX80" fmla="*/ 676689 w 2691675"/>
              <a:gd name="connsiteY80" fmla="*/ 0 h 4328160"/>
              <a:gd name="connsiteX81" fmla="*/ 615729 w 2691675"/>
              <a:gd name="connsiteY81" fmla="*/ 7620 h 4328160"/>
              <a:gd name="connsiteX82" fmla="*/ 554769 w 2691675"/>
              <a:gd name="connsiteY82" fmla="*/ 30480 h 4328160"/>
              <a:gd name="connsiteX83" fmla="*/ 562389 w 2691675"/>
              <a:gd name="connsiteY83" fmla="*/ 137160 h 4328160"/>
              <a:gd name="connsiteX84" fmla="*/ 554769 w 2691675"/>
              <a:gd name="connsiteY84" fmla="*/ 236220 h 4328160"/>
              <a:gd name="connsiteX85" fmla="*/ 524289 w 2691675"/>
              <a:gd name="connsiteY85" fmla="*/ 304800 h 4328160"/>
              <a:gd name="connsiteX86" fmla="*/ 509049 w 2691675"/>
              <a:gd name="connsiteY86" fmla="*/ 335280 h 4328160"/>
              <a:gd name="connsiteX87" fmla="*/ 486189 w 2691675"/>
              <a:gd name="connsiteY87" fmla="*/ 373380 h 4328160"/>
              <a:gd name="connsiteX88" fmla="*/ 470949 w 2691675"/>
              <a:gd name="connsiteY88" fmla="*/ 396240 h 4328160"/>
              <a:gd name="connsiteX89" fmla="*/ 440469 w 2691675"/>
              <a:gd name="connsiteY89" fmla="*/ 403860 h 4328160"/>
              <a:gd name="connsiteX90" fmla="*/ 356649 w 2691675"/>
              <a:gd name="connsiteY90" fmla="*/ 388620 h 4328160"/>
              <a:gd name="connsiteX91" fmla="*/ 288069 w 2691675"/>
              <a:gd name="connsiteY91" fmla="*/ 464820 h 4328160"/>
              <a:gd name="connsiteX92" fmla="*/ 280449 w 2691675"/>
              <a:gd name="connsiteY92" fmla="*/ 487680 h 4328160"/>
              <a:gd name="connsiteX93" fmla="*/ 288069 w 2691675"/>
              <a:gd name="connsiteY93" fmla="*/ 518160 h 4328160"/>
              <a:gd name="connsiteX94" fmla="*/ 303309 w 2691675"/>
              <a:gd name="connsiteY94" fmla="*/ 548640 h 4328160"/>
              <a:gd name="connsiteX95" fmla="*/ 295689 w 2691675"/>
              <a:gd name="connsiteY95" fmla="*/ 609600 h 4328160"/>
              <a:gd name="connsiteX96" fmla="*/ 265209 w 2691675"/>
              <a:gd name="connsiteY96" fmla="*/ 662940 h 4328160"/>
              <a:gd name="connsiteX97" fmla="*/ 257589 w 2691675"/>
              <a:gd name="connsiteY97" fmla="*/ 685800 h 4328160"/>
              <a:gd name="connsiteX98" fmla="*/ 265209 w 2691675"/>
              <a:gd name="connsiteY98" fmla="*/ 815340 h 4328160"/>
              <a:gd name="connsiteX99" fmla="*/ 303309 w 2691675"/>
              <a:gd name="connsiteY99" fmla="*/ 830580 h 4328160"/>
              <a:gd name="connsiteX100" fmla="*/ 349029 w 2691675"/>
              <a:gd name="connsiteY100" fmla="*/ 861060 h 4328160"/>
              <a:gd name="connsiteX101" fmla="*/ 356649 w 2691675"/>
              <a:gd name="connsiteY101" fmla="*/ 883920 h 4328160"/>
              <a:gd name="connsiteX102" fmla="*/ 341409 w 2691675"/>
              <a:gd name="connsiteY102" fmla="*/ 952500 h 4328160"/>
              <a:gd name="connsiteX103" fmla="*/ 326169 w 2691675"/>
              <a:gd name="connsiteY103" fmla="*/ 1028700 h 4328160"/>
              <a:gd name="connsiteX104" fmla="*/ 303309 w 2691675"/>
              <a:gd name="connsiteY104" fmla="*/ 1043940 h 4328160"/>
              <a:gd name="connsiteX105" fmla="*/ 143289 w 2691675"/>
              <a:gd name="connsiteY105" fmla="*/ 1066800 h 4328160"/>
              <a:gd name="connsiteX106" fmla="*/ 150909 w 2691675"/>
              <a:gd name="connsiteY106" fmla="*/ 1181100 h 4328160"/>
              <a:gd name="connsiteX107" fmla="*/ 173769 w 2691675"/>
              <a:gd name="connsiteY107" fmla="*/ 1219200 h 4328160"/>
              <a:gd name="connsiteX108" fmla="*/ 219489 w 2691675"/>
              <a:gd name="connsiteY108" fmla="*/ 1257300 h 4328160"/>
              <a:gd name="connsiteX109" fmla="*/ 234729 w 2691675"/>
              <a:gd name="connsiteY109" fmla="*/ 1287780 h 4328160"/>
              <a:gd name="connsiteX110" fmla="*/ 227109 w 2691675"/>
              <a:gd name="connsiteY110" fmla="*/ 1318260 h 4328160"/>
              <a:gd name="connsiteX111" fmla="*/ 265209 w 2691675"/>
              <a:gd name="connsiteY111" fmla="*/ 1363980 h 4328160"/>
              <a:gd name="connsiteX112" fmla="*/ 288069 w 2691675"/>
              <a:gd name="connsiteY112" fmla="*/ 1402080 h 4328160"/>
              <a:gd name="connsiteX113" fmla="*/ 280449 w 2691675"/>
              <a:gd name="connsiteY113" fmla="*/ 1440180 h 4328160"/>
              <a:gd name="connsiteX114" fmla="*/ 242349 w 2691675"/>
              <a:gd name="connsiteY114" fmla="*/ 1569720 h 4328160"/>
              <a:gd name="connsiteX115" fmla="*/ 211869 w 2691675"/>
              <a:gd name="connsiteY115" fmla="*/ 1584960 h 4328160"/>
              <a:gd name="connsiteX116" fmla="*/ 189009 w 2691675"/>
              <a:gd name="connsiteY116" fmla="*/ 1592580 h 4328160"/>
              <a:gd name="connsiteX117" fmla="*/ 120429 w 2691675"/>
              <a:gd name="connsiteY117" fmla="*/ 1630680 h 4328160"/>
              <a:gd name="connsiteX118" fmla="*/ 97569 w 2691675"/>
              <a:gd name="connsiteY118" fmla="*/ 1653540 h 4328160"/>
              <a:gd name="connsiteX119" fmla="*/ 13749 w 2691675"/>
              <a:gd name="connsiteY119" fmla="*/ 1714500 h 4328160"/>
              <a:gd name="connsiteX120" fmla="*/ 13749 w 2691675"/>
              <a:gd name="connsiteY120" fmla="*/ 1889760 h 4328160"/>
              <a:gd name="connsiteX121" fmla="*/ 36609 w 2691675"/>
              <a:gd name="connsiteY121" fmla="*/ 1912620 h 4328160"/>
              <a:gd name="connsiteX122" fmla="*/ 67089 w 2691675"/>
              <a:gd name="connsiteY122" fmla="*/ 1950720 h 4328160"/>
              <a:gd name="connsiteX123" fmla="*/ 112809 w 2691675"/>
              <a:gd name="connsiteY123" fmla="*/ 1981200 h 4328160"/>
              <a:gd name="connsiteX124" fmla="*/ 173769 w 2691675"/>
              <a:gd name="connsiteY124" fmla="*/ 2011680 h 4328160"/>
              <a:gd name="connsiteX125" fmla="*/ 234729 w 2691675"/>
              <a:gd name="connsiteY125" fmla="*/ 2095500 h 4328160"/>
              <a:gd name="connsiteX126" fmla="*/ 272829 w 2691675"/>
              <a:gd name="connsiteY126" fmla="*/ 2156460 h 4328160"/>
              <a:gd name="connsiteX127" fmla="*/ 280449 w 2691675"/>
              <a:gd name="connsiteY127" fmla="*/ 2179320 h 4328160"/>
              <a:gd name="connsiteX128" fmla="*/ 318549 w 2691675"/>
              <a:gd name="connsiteY128" fmla="*/ 2255520 h 4328160"/>
              <a:gd name="connsiteX129" fmla="*/ 493809 w 2691675"/>
              <a:gd name="connsiteY129" fmla="*/ 2270760 h 4328160"/>
              <a:gd name="connsiteX130" fmla="*/ 562389 w 2691675"/>
              <a:gd name="connsiteY130" fmla="*/ 2354580 h 4328160"/>
              <a:gd name="connsiteX131" fmla="*/ 531909 w 2691675"/>
              <a:gd name="connsiteY131" fmla="*/ 2430780 h 4328160"/>
              <a:gd name="connsiteX132" fmla="*/ 509049 w 2691675"/>
              <a:gd name="connsiteY132" fmla="*/ 2438400 h 4328160"/>
              <a:gd name="connsiteX133" fmla="*/ 486189 w 2691675"/>
              <a:gd name="connsiteY133" fmla="*/ 2461260 h 4328160"/>
              <a:gd name="connsiteX134" fmla="*/ 478569 w 2691675"/>
              <a:gd name="connsiteY134" fmla="*/ 2506980 h 4328160"/>
              <a:gd name="connsiteX135" fmla="*/ 509049 w 2691675"/>
              <a:gd name="connsiteY135" fmla="*/ 2621280 h 4328160"/>
              <a:gd name="connsiteX136" fmla="*/ 531909 w 2691675"/>
              <a:gd name="connsiteY136" fmla="*/ 2644140 h 4328160"/>
              <a:gd name="connsiteX137" fmla="*/ 539529 w 2691675"/>
              <a:gd name="connsiteY137" fmla="*/ 2674620 h 4328160"/>
              <a:gd name="connsiteX138" fmla="*/ 570009 w 2691675"/>
              <a:gd name="connsiteY138" fmla="*/ 2659380 h 4328160"/>
              <a:gd name="connsiteX139" fmla="*/ 592869 w 2691675"/>
              <a:gd name="connsiteY139" fmla="*/ 2636520 h 4328160"/>
              <a:gd name="connsiteX140" fmla="*/ 646209 w 2691675"/>
              <a:gd name="connsiteY140" fmla="*/ 2606040 h 4328160"/>
              <a:gd name="connsiteX141" fmla="*/ 684309 w 2691675"/>
              <a:gd name="connsiteY141" fmla="*/ 2613660 h 4328160"/>
              <a:gd name="connsiteX142" fmla="*/ 699549 w 2691675"/>
              <a:gd name="connsiteY142" fmla="*/ 2636520 h 4328160"/>
              <a:gd name="connsiteX143" fmla="*/ 722409 w 2691675"/>
              <a:gd name="connsiteY143" fmla="*/ 2659380 h 4328160"/>
              <a:gd name="connsiteX144" fmla="*/ 730029 w 2691675"/>
              <a:gd name="connsiteY144" fmla="*/ 2682240 h 4328160"/>
              <a:gd name="connsiteX145" fmla="*/ 707169 w 2691675"/>
              <a:gd name="connsiteY145" fmla="*/ 2766060 h 4328160"/>
              <a:gd name="connsiteX146" fmla="*/ 623349 w 2691675"/>
              <a:gd name="connsiteY146" fmla="*/ 2842260 h 4328160"/>
              <a:gd name="connsiteX147" fmla="*/ 600489 w 2691675"/>
              <a:gd name="connsiteY147" fmla="*/ 2887980 h 4328160"/>
              <a:gd name="connsiteX148" fmla="*/ 531909 w 2691675"/>
              <a:gd name="connsiteY148" fmla="*/ 2933700 h 4328160"/>
              <a:gd name="connsiteX149" fmla="*/ 516669 w 2691675"/>
              <a:gd name="connsiteY149" fmla="*/ 2956560 h 4328160"/>
              <a:gd name="connsiteX150" fmla="*/ 547149 w 2691675"/>
              <a:gd name="connsiteY150" fmla="*/ 3055620 h 4328160"/>
              <a:gd name="connsiteX151" fmla="*/ 570009 w 2691675"/>
              <a:gd name="connsiteY151" fmla="*/ 3177540 h 4328160"/>
              <a:gd name="connsiteX152" fmla="*/ 608109 w 2691675"/>
              <a:gd name="connsiteY152" fmla="*/ 3276600 h 4328160"/>
              <a:gd name="connsiteX153" fmla="*/ 608109 w 2691675"/>
              <a:gd name="connsiteY153" fmla="*/ 3429000 h 4328160"/>
              <a:gd name="connsiteX154" fmla="*/ 570009 w 2691675"/>
              <a:gd name="connsiteY154" fmla="*/ 3467100 h 4328160"/>
              <a:gd name="connsiteX155" fmla="*/ 562389 w 2691675"/>
              <a:gd name="connsiteY155" fmla="*/ 3497580 h 4328160"/>
              <a:gd name="connsiteX156" fmla="*/ 547149 w 2691675"/>
              <a:gd name="connsiteY156" fmla="*/ 3528060 h 4328160"/>
              <a:gd name="connsiteX157" fmla="*/ 554769 w 2691675"/>
              <a:gd name="connsiteY157" fmla="*/ 3680460 h 4328160"/>
              <a:gd name="connsiteX158" fmla="*/ 608109 w 2691675"/>
              <a:gd name="connsiteY158" fmla="*/ 3672840 h 4328160"/>
              <a:gd name="connsiteX159" fmla="*/ 630969 w 2691675"/>
              <a:gd name="connsiteY159" fmla="*/ 3665220 h 4328160"/>
              <a:gd name="connsiteX160" fmla="*/ 676689 w 2691675"/>
              <a:gd name="connsiteY160" fmla="*/ 3688080 h 4328160"/>
              <a:gd name="connsiteX161" fmla="*/ 707169 w 2691675"/>
              <a:gd name="connsiteY161" fmla="*/ 3718560 h 4328160"/>
              <a:gd name="connsiteX162" fmla="*/ 836709 w 2691675"/>
              <a:gd name="connsiteY162" fmla="*/ 3741420 h 4328160"/>
              <a:gd name="connsiteX163" fmla="*/ 851949 w 2691675"/>
              <a:gd name="connsiteY163" fmla="*/ 3771900 h 4328160"/>
              <a:gd name="connsiteX164" fmla="*/ 874809 w 2691675"/>
              <a:gd name="connsiteY164" fmla="*/ 3787140 h 4328160"/>
              <a:gd name="connsiteX165" fmla="*/ 897669 w 2691675"/>
              <a:gd name="connsiteY165" fmla="*/ 3810000 h 4328160"/>
              <a:gd name="connsiteX166" fmla="*/ 905289 w 2691675"/>
              <a:gd name="connsiteY166" fmla="*/ 3840480 h 4328160"/>
              <a:gd name="connsiteX167" fmla="*/ 920529 w 2691675"/>
              <a:gd name="connsiteY167" fmla="*/ 3863340 h 4328160"/>
              <a:gd name="connsiteX168" fmla="*/ 943389 w 2691675"/>
              <a:gd name="connsiteY168" fmla="*/ 3901440 h 4328160"/>
              <a:gd name="connsiteX169" fmla="*/ 996729 w 2691675"/>
              <a:gd name="connsiteY169" fmla="*/ 3947160 h 4328160"/>
              <a:gd name="connsiteX170" fmla="*/ 1011969 w 2691675"/>
              <a:gd name="connsiteY170" fmla="*/ 3970020 h 4328160"/>
              <a:gd name="connsiteX171" fmla="*/ 1034829 w 2691675"/>
              <a:gd name="connsiteY171" fmla="*/ 4008120 h 4328160"/>
              <a:gd name="connsiteX172" fmla="*/ 1065309 w 2691675"/>
              <a:gd name="connsiteY172" fmla="*/ 4084320 h 4328160"/>
              <a:gd name="connsiteX173" fmla="*/ 1072929 w 2691675"/>
              <a:gd name="connsiteY173" fmla="*/ 4107180 h 4328160"/>
              <a:gd name="connsiteX174" fmla="*/ 1149129 w 2691675"/>
              <a:gd name="connsiteY174" fmla="*/ 4137660 h 4328160"/>
              <a:gd name="connsiteX175" fmla="*/ 1202469 w 2691675"/>
              <a:gd name="connsiteY175" fmla="*/ 4213860 h 4328160"/>
              <a:gd name="connsiteX176" fmla="*/ 1263429 w 2691675"/>
              <a:gd name="connsiteY176" fmla="*/ 4221480 h 4328160"/>
              <a:gd name="connsiteX177" fmla="*/ 1271049 w 2691675"/>
              <a:gd name="connsiteY177" fmla="*/ 4274820 h 4328160"/>
              <a:gd name="connsiteX178" fmla="*/ 1316769 w 2691675"/>
              <a:gd name="connsiteY178" fmla="*/ 4328160 h 4328160"/>
              <a:gd name="connsiteX179" fmla="*/ 1354869 w 2691675"/>
              <a:gd name="connsiteY179" fmla="*/ 4229100 h 4328160"/>
              <a:gd name="connsiteX180" fmla="*/ 1415829 w 2691675"/>
              <a:gd name="connsiteY180" fmla="*/ 4198620 h 4328160"/>
              <a:gd name="connsiteX181" fmla="*/ 1469169 w 2691675"/>
              <a:gd name="connsiteY181" fmla="*/ 4183380 h 4328160"/>
              <a:gd name="connsiteX182" fmla="*/ 1507269 w 2691675"/>
              <a:gd name="connsiteY182" fmla="*/ 4160520 h 4328160"/>
              <a:gd name="connsiteX183" fmla="*/ 1552989 w 2691675"/>
              <a:gd name="connsiteY183" fmla="*/ 4130040 h 4328160"/>
              <a:gd name="connsiteX184" fmla="*/ 1583469 w 2691675"/>
              <a:gd name="connsiteY184" fmla="*/ 4122420 h 4328160"/>
              <a:gd name="connsiteX185" fmla="*/ 1644429 w 2691675"/>
              <a:gd name="connsiteY185" fmla="*/ 4061460 h 4328160"/>
              <a:gd name="connsiteX186" fmla="*/ 1674909 w 2691675"/>
              <a:gd name="connsiteY186" fmla="*/ 4038600 h 4328160"/>
              <a:gd name="connsiteX187" fmla="*/ 1827309 w 2691675"/>
              <a:gd name="connsiteY187" fmla="*/ 4000500 h 4328160"/>
              <a:gd name="connsiteX188" fmla="*/ 1857789 w 2691675"/>
              <a:gd name="connsiteY188" fmla="*/ 3985260 h 4328160"/>
              <a:gd name="connsiteX189" fmla="*/ 1903509 w 2691675"/>
              <a:gd name="connsiteY189" fmla="*/ 3970020 h 4328160"/>
              <a:gd name="connsiteX190" fmla="*/ 1926369 w 2691675"/>
              <a:gd name="connsiteY190" fmla="*/ 3954780 h 4328160"/>
              <a:gd name="connsiteX191" fmla="*/ 1987329 w 2691675"/>
              <a:gd name="connsiteY191" fmla="*/ 3909060 h 4328160"/>
              <a:gd name="connsiteX192" fmla="*/ 2048289 w 2691675"/>
              <a:gd name="connsiteY192" fmla="*/ 3870960 h 4328160"/>
              <a:gd name="connsiteX193" fmla="*/ 2078769 w 2691675"/>
              <a:gd name="connsiteY193" fmla="*/ 3855720 h 4328160"/>
              <a:gd name="connsiteX194" fmla="*/ 2132109 w 2691675"/>
              <a:gd name="connsiteY194" fmla="*/ 3817620 h 4328160"/>
              <a:gd name="connsiteX195" fmla="*/ 2162589 w 2691675"/>
              <a:gd name="connsiteY195" fmla="*/ 3787140 h 4328160"/>
              <a:gd name="connsiteX196" fmla="*/ 2200689 w 2691675"/>
              <a:gd name="connsiteY196" fmla="*/ 3688080 h 4328160"/>
              <a:gd name="connsiteX197" fmla="*/ 2162589 w 2691675"/>
              <a:gd name="connsiteY197" fmla="*/ 3604260 h 4328160"/>
              <a:gd name="connsiteX198" fmla="*/ 2139729 w 2691675"/>
              <a:gd name="connsiteY198" fmla="*/ 3596640 h 4328160"/>
              <a:gd name="connsiteX199" fmla="*/ 2124489 w 2691675"/>
              <a:gd name="connsiteY199" fmla="*/ 3680460 h 4328160"/>
              <a:gd name="connsiteX200" fmla="*/ 2109249 w 2691675"/>
              <a:gd name="connsiteY200" fmla="*/ 3657600 h 4328160"/>
              <a:gd name="connsiteX201" fmla="*/ 2048289 w 2691675"/>
              <a:gd name="connsiteY201" fmla="*/ 3665220 h 4328160"/>
              <a:gd name="connsiteX202" fmla="*/ 2055909 w 2691675"/>
              <a:gd name="connsiteY202" fmla="*/ 3703320 h 4328160"/>
              <a:gd name="connsiteX203" fmla="*/ 2078769 w 2691675"/>
              <a:gd name="connsiteY203" fmla="*/ 3718560 h 4328160"/>
              <a:gd name="connsiteX204" fmla="*/ 2094009 w 2691675"/>
              <a:gd name="connsiteY204" fmla="*/ 3749040 h 4328160"/>
              <a:gd name="connsiteX205" fmla="*/ 2086389 w 2691675"/>
              <a:gd name="connsiteY205" fmla="*/ 3794760 h 4328160"/>
              <a:gd name="connsiteX206" fmla="*/ 2010189 w 2691675"/>
              <a:gd name="connsiteY206" fmla="*/ 3749040 h 4328160"/>
              <a:gd name="connsiteX207" fmla="*/ 1994949 w 2691675"/>
              <a:gd name="connsiteY207" fmla="*/ 3649980 h 4328160"/>
              <a:gd name="connsiteX208" fmla="*/ 1972089 w 2691675"/>
              <a:gd name="connsiteY208" fmla="*/ 3627120 h 4328160"/>
              <a:gd name="connsiteX209" fmla="*/ 1979709 w 2691675"/>
              <a:gd name="connsiteY209" fmla="*/ 3581400 h 4328160"/>
              <a:gd name="connsiteX210" fmla="*/ 2025429 w 2691675"/>
              <a:gd name="connsiteY210" fmla="*/ 3573780 h 4328160"/>
              <a:gd name="connsiteX211" fmla="*/ 2033049 w 2691675"/>
              <a:gd name="connsiteY211" fmla="*/ 3520440 h 4328160"/>
              <a:gd name="connsiteX212" fmla="*/ 2063529 w 2691675"/>
              <a:gd name="connsiteY212" fmla="*/ 3528060 h 4328160"/>
              <a:gd name="connsiteX213" fmla="*/ 2094009 w 2691675"/>
              <a:gd name="connsiteY213" fmla="*/ 3489960 h 4328160"/>
              <a:gd name="connsiteX214" fmla="*/ 2124489 w 2691675"/>
              <a:gd name="connsiteY214" fmla="*/ 3459480 h 4328160"/>
              <a:gd name="connsiteX215" fmla="*/ 2139729 w 2691675"/>
              <a:gd name="connsiteY215" fmla="*/ 3436620 h 4328160"/>
              <a:gd name="connsiteX216" fmla="*/ 2170209 w 2691675"/>
              <a:gd name="connsiteY216" fmla="*/ 3413760 h 4328160"/>
              <a:gd name="connsiteX217" fmla="*/ 2238789 w 2691675"/>
              <a:gd name="connsiteY217" fmla="*/ 3322320 h 4328160"/>
              <a:gd name="connsiteX218" fmla="*/ 2246409 w 2691675"/>
              <a:gd name="connsiteY218" fmla="*/ 3291840 h 4328160"/>
              <a:gd name="connsiteX219" fmla="*/ 2269269 w 2691675"/>
              <a:gd name="connsiteY219" fmla="*/ 3230880 h 4328160"/>
              <a:gd name="connsiteX220" fmla="*/ 2276889 w 2691675"/>
              <a:gd name="connsiteY220" fmla="*/ 3185160 h 4328160"/>
              <a:gd name="connsiteX221" fmla="*/ 2299749 w 2691675"/>
              <a:gd name="connsiteY221" fmla="*/ 3139440 h 4328160"/>
              <a:gd name="connsiteX222" fmla="*/ 2314989 w 2691675"/>
              <a:gd name="connsiteY222" fmla="*/ 3101340 h 4328160"/>
              <a:gd name="connsiteX223" fmla="*/ 2353089 w 2691675"/>
              <a:gd name="connsiteY223" fmla="*/ 3086100 h 4328160"/>
              <a:gd name="connsiteX224" fmla="*/ 2375949 w 2691675"/>
              <a:gd name="connsiteY224" fmla="*/ 3070860 h 4328160"/>
              <a:gd name="connsiteX225" fmla="*/ 2495488 w 2691675"/>
              <a:gd name="connsiteY225" fmla="*/ 3040856 h 4328160"/>
              <a:gd name="connsiteX226" fmla="*/ 2593596 w 2691675"/>
              <a:gd name="connsiteY226" fmla="*/ 3037523 h 4328160"/>
              <a:gd name="connsiteX227" fmla="*/ 2685987 w 2691675"/>
              <a:gd name="connsiteY227" fmla="*/ 3028474 h 4328160"/>
              <a:gd name="connsiteX0" fmla="*/ 2685987 w 2691675"/>
              <a:gd name="connsiteY0" fmla="*/ 3028474 h 4328160"/>
              <a:gd name="connsiteX1" fmla="*/ 2680749 w 2691675"/>
              <a:gd name="connsiteY1" fmla="*/ 3002280 h 4328160"/>
              <a:gd name="connsiteX2" fmla="*/ 2673129 w 2691675"/>
              <a:gd name="connsiteY2" fmla="*/ 2948940 h 4328160"/>
              <a:gd name="connsiteX3" fmla="*/ 2631219 w 2691675"/>
              <a:gd name="connsiteY3" fmla="*/ 2940844 h 4328160"/>
              <a:gd name="connsiteX4" fmla="*/ 2567878 w 2691675"/>
              <a:gd name="connsiteY4" fmla="*/ 2940367 h 4328160"/>
              <a:gd name="connsiteX5" fmla="*/ 2526921 w 2691675"/>
              <a:gd name="connsiteY5" fmla="*/ 2882742 h 4328160"/>
              <a:gd name="connsiteX6" fmla="*/ 2464532 w 2691675"/>
              <a:gd name="connsiteY6" fmla="*/ 2879407 h 4328160"/>
              <a:gd name="connsiteX7" fmla="*/ 2417860 w 2691675"/>
              <a:gd name="connsiteY7" fmla="*/ 2863691 h 4328160"/>
              <a:gd name="connsiteX8" fmla="*/ 2383569 w 2691675"/>
              <a:gd name="connsiteY8" fmla="*/ 2849880 h 4328160"/>
              <a:gd name="connsiteX9" fmla="*/ 2355471 w 2691675"/>
              <a:gd name="connsiteY9" fmla="*/ 2829877 h 4328160"/>
              <a:gd name="connsiteX10" fmla="*/ 2300701 w 2691675"/>
              <a:gd name="connsiteY10" fmla="*/ 2797969 h 4328160"/>
              <a:gd name="connsiteX11" fmla="*/ 2231169 w 2691675"/>
              <a:gd name="connsiteY11" fmla="*/ 2849880 h 4328160"/>
              <a:gd name="connsiteX12" fmla="*/ 2193069 w 2691675"/>
              <a:gd name="connsiteY12" fmla="*/ 2834640 h 4328160"/>
              <a:gd name="connsiteX13" fmla="*/ 2162589 w 2691675"/>
              <a:gd name="connsiteY13" fmla="*/ 2712720 h 4328160"/>
              <a:gd name="connsiteX14" fmla="*/ 2116869 w 2691675"/>
              <a:gd name="connsiteY14" fmla="*/ 2644140 h 4328160"/>
              <a:gd name="connsiteX15" fmla="*/ 2109249 w 2691675"/>
              <a:gd name="connsiteY15" fmla="*/ 2598420 h 4328160"/>
              <a:gd name="connsiteX16" fmla="*/ 2086389 w 2691675"/>
              <a:gd name="connsiteY16" fmla="*/ 2628900 h 4328160"/>
              <a:gd name="connsiteX17" fmla="*/ 2055909 w 2691675"/>
              <a:gd name="connsiteY17" fmla="*/ 2674620 h 4328160"/>
              <a:gd name="connsiteX18" fmla="*/ 2048289 w 2691675"/>
              <a:gd name="connsiteY18" fmla="*/ 2697480 h 4328160"/>
              <a:gd name="connsiteX19" fmla="*/ 2002569 w 2691675"/>
              <a:gd name="connsiteY19" fmla="*/ 2735580 h 4328160"/>
              <a:gd name="connsiteX20" fmla="*/ 1964469 w 2691675"/>
              <a:gd name="connsiteY20" fmla="*/ 2727960 h 4328160"/>
              <a:gd name="connsiteX21" fmla="*/ 1933989 w 2691675"/>
              <a:gd name="connsiteY21" fmla="*/ 2682240 h 4328160"/>
              <a:gd name="connsiteX22" fmla="*/ 1865409 w 2691675"/>
              <a:gd name="connsiteY22" fmla="*/ 2674620 h 4328160"/>
              <a:gd name="connsiteX23" fmla="*/ 1728249 w 2691675"/>
              <a:gd name="connsiteY23" fmla="*/ 2697480 h 4328160"/>
              <a:gd name="connsiteX24" fmla="*/ 1682529 w 2691675"/>
              <a:gd name="connsiteY24" fmla="*/ 2689860 h 4328160"/>
              <a:gd name="connsiteX25" fmla="*/ 1659669 w 2691675"/>
              <a:gd name="connsiteY25" fmla="*/ 2606040 h 4328160"/>
              <a:gd name="connsiteX26" fmla="*/ 1621569 w 2691675"/>
              <a:gd name="connsiteY26" fmla="*/ 2567940 h 4328160"/>
              <a:gd name="connsiteX27" fmla="*/ 1537749 w 2691675"/>
              <a:gd name="connsiteY27" fmla="*/ 2560320 h 4328160"/>
              <a:gd name="connsiteX28" fmla="*/ 1522509 w 2691675"/>
              <a:gd name="connsiteY28" fmla="*/ 2537460 h 4328160"/>
              <a:gd name="connsiteX29" fmla="*/ 1507269 w 2691675"/>
              <a:gd name="connsiteY29" fmla="*/ 2423160 h 4328160"/>
              <a:gd name="connsiteX30" fmla="*/ 1492029 w 2691675"/>
              <a:gd name="connsiteY30" fmla="*/ 2354580 h 4328160"/>
              <a:gd name="connsiteX31" fmla="*/ 1476789 w 2691675"/>
              <a:gd name="connsiteY31" fmla="*/ 2331720 h 4328160"/>
              <a:gd name="connsiteX32" fmla="*/ 1446309 w 2691675"/>
              <a:gd name="connsiteY32" fmla="*/ 2263140 h 4328160"/>
              <a:gd name="connsiteX33" fmla="*/ 1423449 w 2691675"/>
              <a:gd name="connsiteY33" fmla="*/ 2240280 h 4328160"/>
              <a:gd name="connsiteX34" fmla="*/ 1408209 w 2691675"/>
              <a:gd name="connsiteY34" fmla="*/ 2194560 h 4328160"/>
              <a:gd name="connsiteX35" fmla="*/ 1392969 w 2691675"/>
              <a:gd name="connsiteY35" fmla="*/ 2171700 h 4328160"/>
              <a:gd name="connsiteX36" fmla="*/ 1377729 w 2691675"/>
              <a:gd name="connsiteY36" fmla="*/ 2133600 h 4328160"/>
              <a:gd name="connsiteX37" fmla="*/ 1332009 w 2691675"/>
              <a:gd name="connsiteY37" fmla="*/ 1897380 h 4328160"/>
              <a:gd name="connsiteX38" fmla="*/ 1309149 w 2691675"/>
              <a:gd name="connsiteY38" fmla="*/ 1882140 h 4328160"/>
              <a:gd name="connsiteX39" fmla="*/ 1271049 w 2691675"/>
              <a:gd name="connsiteY39" fmla="*/ 1874520 h 4328160"/>
              <a:gd name="connsiteX40" fmla="*/ 1194849 w 2691675"/>
              <a:gd name="connsiteY40" fmla="*/ 1836420 h 4328160"/>
              <a:gd name="connsiteX41" fmla="*/ 1103409 w 2691675"/>
              <a:gd name="connsiteY41" fmla="*/ 1859280 h 4328160"/>
              <a:gd name="connsiteX42" fmla="*/ 1042449 w 2691675"/>
              <a:gd name="connsiteY42" fmla="*/ 1889760 h 4328160"/>
              <a:gd name="connsiteX43" fmla="*/ 966249 w 2691675"/>
              <a:gd name="connsiteY43" fmla="*/ 1950720 h 4328160"/>
              <a:gd name="connsiteX44" fmla="*/ 905289 w 2691675"/>
              <a:gd name="connsiteY44" fmla="*/ 1920240 h 4328160"/>
              <a:gd name="connsiteX45" fmla="*/ 867189 w 2691675"/>
              <a:gd name="connsiteY45" fmla="*/ 1874520 h 4328160"/>
              <a:gd name="connsiteX46" fmla="*/ 829089 w 2691675"/>
              <a:gd name="connsiteY46" fmla="*/ 1805940 h 4328160"/>
              <a:gd name="connsiteX47" fmla="*/ 821469 w 2691675"/>
              <a:gd name="connsiteY47" fmla="*/ 1691640 h 4328160"/>
              <a:gd name="connsiteX48" fmla="*/ 813849 w 2691675"/>
              <a:gd name="connsiteY48" fmla="*/ 1668780 h 4328160"/>
              <a:gd name="connsiteX49" fmla="*/ 760509 w 2691675"/>
              <a:gd name="connsiteY49" fmla="*/ 1600200 h 4328160"/>
              <a:gd name="connsiteX50" fmla="*/ 722409 w 2691675"/>
              <a:gd name="connsiteY50" fmla="*/ 1577340 h 4328160"/>
              <a:gd name="connsiteX51" fmla="*/ 699549 w 2691675"/>
              <a:gd name="connsiteY51" fmla="*/ 1562100 h 4328160"/>
              <a:gd name="connsiteX52" fmla="*/ 737649 w 2691675"/>
              <a:gd name="connsiteY52" fmla="*/ 1493520 h 4328160"/>
              <a:gd name="connsiteX53" fmla="*/ 752889 w 2691675"/>
              <a:gd name="connsiteY53" fmla="*/ 1470660 h 4328160"/>
              <a:gd name="connsiteX54" fmla="*/ 775749 w 2691675"/>
              <a:gd name="connsiteY54" fmla="*/ 1455420 h 4328160"/>
              <a:gd name="connsiteX55" fmla="*/ 783369 w 2691675"/>
              <a:gd name="connsiteY55" fmla="*/ 1379220 h 4328160"/>
              <a:gd name="connsiteX56" fmla="*/ 821469 w 2691675"/>
              <a:gd name="connsiteY56" fmla="*/ 1356360 h 4328160"/>
              <a:gd name="connsiteX57" fmla="*/ 798609 w 2691675"/>
              <a:gd name="connsiteY57" fmla="*/ 1158240 h 4328160"/>
              <a:gd name="connsiteX58" fmla="*/ 775749 w 2691675"/>
              <a:gd name="connsiteY58" fmla="*/ 1127760 h 4328160"/>
              <a:gd name="connsiteX59" fmla="*/ 752889 w 2691675"/>
              <a:gd name="connsiteY59" fmla="*/ 1074420 h 4328160"/>
              <a:gd name="connsiteX60" fmla="*/ 745269 w 2691675"/>
              <a:gd name="connsiteY60" fmla="*/ 1043940 h 4328160"/>
              <a:gd name="connsiteX61" fmla="*/ 783369 w 2691675"/>
              <a:gd name="connsiteY61" fmla="*/ 1013460 h 4328160"/>
              <a:gd name="connsiteX62" fmla="*/ 813849 w 2691675"/>
              <a:gd name="connsiteY62" fmla="*/ 960120 h 4328160"/>
              <a:gd name="connsiteX63" fmla="*/ 821469 w 2691675"/>
              <a:gd name="connsiteY63" fmla="*/ 853440 h 4328160"/>
              <a:gd name="connsiteX64" fmla="*/ 851949 w 2691675"/>
              <a:gd name="connsiteY64" fmla="*/ 807720 h 4328160"/>
              <a:gd name="connsiteX65" fmla="*/ 859569 w 2691675"/>
              <a:gd name="connsiteY65" fmla="*/ 769620 h 4328160"/>
              <a:gd name="connsiteX66" fmla="*/ 874809 w 2691675"/>
              <a:gd name="connsiteY66" fmla="*/ 731520 h 4328160"/>
              <a:gd name="connsiteX67" fmla="*/ 859569 w 2691675"/>
              <a:gd name="connsiteY67" fmla="*/ 655320 h 4328160"/>
              <a:gd name="connsiteX68" fmla="*/ 836709 w 2691675"/>
              <a:gd name="connsiteY68" fmla="*/ 632460 h 4328160"/>
              <a:gd name="connsiteX69" fmla="*/ 813849 w 2691675"/>
              <a:gd name="connsiteY69" fmla="*/ 563880 h 4328160"/>
              <a:gd name="connsiteX70" fmla="*/ 783369 w 2691675"/>
              <a:gd name="connsiteY70" fmla="*/ 502920 h 4328160"/>
              <a:gd name="connsiteX71" fmla="*/ 768129 w 2691675"/>
              <a:gd name="connsiteY71" fmla="*/ 472440 h 4328160"/>
              <a:gd name="connsiteX72" fmla="*/ 745269 w 2691675"/>
              <a:gd name="connsiteY72" fmla="*/ 403860 h 4328160"/>
              <a:gd name="connsiteX73" fmla="*/ 722409 w 2691675"/>
              <a:gd name="connsiteY73" fmla="*/ 373380 h 4328160"/>
              <a:gd name="connsiteX74" fmla="*/ 730029 w 2691675"/>
              <a:gd name="connsiteY74" fmla="*/ 289560 h 4328160"/>
              <a:gd name="connsiteX75" fmla="*/ 737649 w 2691675"/>
              <a:gd name="connsiteY75" fmla="*/ 266700 h 4328160"/>
              <a:gd name="connsiteX76" fmla="*/ 707169 w 2691675"/>
              <a:gd name="connsiteY76" fmla="*/ 152400 h 4328160"/>
              <a:gd name="connsiteX77" fmla="*/ 699549 w 2691675"/>
              <a:gd name="connsiteY77" fmla="*/ 91440 h 4328160"/>
              <a:gd name="connsiteX78" fmla="*/ 691929 w 2691675"/>
              <a:gd name="connsiteY78" fmla="*/ 68580 h 4328160"/>
              <a:gd name="connsiteX79" fmla="*/ 676689 w 2691675"/>
              <a:gd name="connsiteY79" fmla="*/ 0 h 4328160"/>
              <a:gd name="connsiteX80" fmla="*/ 615729 w 2691675"/>
              <a:gd name="connsiteY80" fmla="*/ 7620 h 4328160"/>
              <a:gd name="connsiteX81" fmla="*/ 554769 w 2691675"/>
              <a:gd name="connsiteY81" fmla="*/ 30480 h 4328160"/>
              <a:gd name="connsiteX82" fmla="*/ 562389 w 2691675"/>
              <a:gd name="connsiteY82" fmla="*/ 137160 h 4328160"/>
              <a:gd name="connsiteX83" fmla="*/ 554769 w 2691675"/>
              <a:gd name="connsiteY83" fmla="*/ 236220 h 4328160"/>
              <a:gd name="connsiteX84" fmla="*/ 524289 w 2691675"/>
              <a:gd name="connsiteY84" fmla="*/ 304800 h 4328160"/>
              <a:gd name="connsiteX85" fmla="*/ 509049 w 2691675"/>
              <a:gd name="connsiteY85" fmla="*/ 335280 h 4328160"/>
              <a:gd name="connsiteX86" fmla="*/ 486189 w 2691675"/>
              <a:gd name="connsiteY86" fmla="*/ 373380 h 4328160"/>
              <a:gd name="connsiteX87" fmla="*/ 470949 w 2691675"/>
              <a:gd name="connsiteY87" fmla="*/ 396240 h 4328160"/>
              <a:gd name="connsiteX88" fmla="*/ 440469 w 2691675"/>
              <a:gd name="connsiteY88" fmla="*/ 403860 h 4328160"/>
              <a:gd name="connsiteX89" fmla="*/ 356649 w 2691675"/>
              <a:gd name="connsiteY89" fmla="*/ 388620 h 4328160"/>
              <a:gd name="connsiteX90" fmla="*/ 288069 w 2691675"/>
              <a:gd name="connsiteY90" fmla="*/ 464820 h 4328160"/>
              <a:gd name="connsiteX91" fmla="*/ 280449 w 2691675"/>
              <a:gd name="connsiteY91" fmla="*/ 487680 h 4328160"/>
              <a:gd name="connsiteX92" fmla="*/ 288069 w 2691675"/>
              <a:gd name="connsiteY92" fmla="*/ 518160 h 4328160"/>
              <a:gd name="connsiteX93" fmla="*/ 303309 w 2691675"/>
              <a:gd name="connsiteY93" fmla="*/ 548640 h 4328160"/>
              <a:gd name="connsiteX94" fmla="*/ 295689 w 2691675"/>
              <a:gd name="connsiteY94" fmla="*/ 609600 h 4328160"/>
              <a:gd name="connsiteX95" fmla="*/ 265209 w 2691675"/>
              <a:gd name="connsiteY95" fmla="*/ 662940 h 4328160"/>
              <a:gd name="connsiteX96" fmla="*/ 257589 w 2691675"/>
              <a:gd name="connsiteY96" fmla="*/ 685800 h 4328160"/>
              <a:gd name="connsiteX97" fmla="*/ 265209 w 2691675"/>
              <a:gd name="connsiteY97" fmla="*/ 815340 h 4328160"/>
              <a:gd name="connsiteX98" fmla="*/ 303309 w 2691675"/>
              <a:gd name="connsiteY98" fmla="*/ 830580 h 4328160"/>
              <a:gd name="connsiteX99" fmla="*/ 349029 w 2691675"/>
              <a:gd name="connsiteY99" fmla="*/ 861060 h 4328160"/>
              <a:gd name="connsiteX100" fmla="*/ 356649 w 2691675"/>
              <a:gd name="connsiteY100" fmla="*/ 883920 h 4328160"/>
              <a:gd name="connsiteX101" fmla="*/ 341409 w 2691675"/>
              <a:gd name="connsiteY101" fmla="*/ 952500 h 4328160"/>
              <a:gd name="connsiteX102" fmla="*/ 326169 w 2691675"/>
              <a:gd name="connsiteY102" fmla="*/ 1028700 h 4328160"/>
              <a:gd name="connsiteX103" fmla="*/ 303309 w 2691675"/>
              <a:gd name="connsiteY103" fmla="*/ 1043940 h 4328160"/>
              <a:gd name="connsiteX104" fmla="*/ 143289 w 2691675"/>
              <a:gd name="connsiteY104" fmla="*/ 1066800 h 4328160"/>
              <a:gd name="connsiteX105" fmla="*/ 150909 w 2691675"/>
              <a:gd name="connsiteY105" fmla="*/ 1181100 h 4328160"/>
              <a:gd name="connsiteX106" fmla="*/ 173769 w 2691675"/>
              <a:gd name="connsiteY106" fmla="*/ 1219200 h 4328160"/>
              <a:gd name="connsiteX107" fmla="*/ 219489 w 2691675"/>
              <a:gd name="connsiteY107" fmla="*/ 1257300 h 4328160"/>
              <a:gd name="connsiteX108" fmla="*/ 234729 w 2691675"/>
              <a:gd name="connsiteY108" fmla="*/ 1287780 h 4328160"/>
              <a:gd name="connsiteX109" fmla="*/ 227109 w 2691675"/>
              <a:gd name="connsiteY109" fmla="*/ 1318260 h 4328160"/>
              <a:gd name="connsiteX110" fmla="*/ 265209 w 2691675"/>
              <a:gd name="connsiteY110" fmla="*/ 1363980 h 4328160"/>
              <a:gd name="connsiteX111" fmla="*/ 288069 w 2691675"/>
              <a:gd name="connsiteY111" fmla="*/ 1402080 h 4328160"/>
              <a:gd name="connsiteX112" fmla="*/ 280449 w 2691675"/>
              <a:gd name="connsiteY112" fmla="*/ 1440180 h 4328160"/>
              <a:gd name="connsiteX113" fmla="*/ 242349 w 2691675"/>
              <a:gd name="connsiteY113" fmla="*/ 1569720 h 4328160"/>
              <a:gd name="connsiteX114" fmla="*/ 211869 w 2691675"/>
              <a:gd name="connsiteY114" fmla="*/ 1584960 h 4328160"/>
              <a:gd name="connsiteX115" fmla="*/ 189009 w 2691675"/>
              <a:gd name="connsiteY115" fmla="*/ 1592580 h 4328160"/>
              <a:gd name="connsiteX116" fmla="*/ 120429 w 2691675"/>
              <a:gd name="connsiteY116" fmla="*/ 1630680 h 4328160"/>
              <a:gd name="connsiteX117" fmla="*/ 97569 w 2691675"/>
              <a:gd name="connsiteY117" fmla="*/ 1653540 h 4328160"/>
              <a:gd name="connsiteX118" fmla="*/ 13749 w 2691675"/>
              <a:gd name="connsiteY118" fmla="*/ 1714500 h 4328160"/>
              <a:gd name="connsiteX119" fmla="*/ 13749 w 2691675"/>
              <a:gd name="connsiteY119" fmla="*/ 1889760 h 4328160"/>
              <a:gd name="connsiteX120" fmla="*/ 36609 w 2691675"/>
              <a:gd name="connsiteY120" fmla="*/ 1912620 h 4328160"/>
              <a:gd name="connsiteX121" fmla="*/ 67089 w 2691675"/>
              <a:gd name="connsiteY121" fmla="*/ 1950720 h 4328160"/>
              <a:gd name="connsiteX122" fmla="*/ 112809 w 2691675"/>
              <a:gd name="connsiteY122" fmla="*/ 1981200 h 4328160"/>
              <a:gd name="connsiteX123" fmla="*/ 173769 w 2691675"/>
              <a:gd name="connsiteY123" fmla="*/ 2011680 h 4328160"/>
              <a:gd name="connsiteX124" fmla="*/ 234729 w 2691675"/>
              <a:gd name="connsiteY124" fmla="*/ 2095500 h 4328160"/>
              <a:gd name="connsiteX125" fmla="*/ 272829 w 2691675"/>
              <a:gd name="connsiteY125" fmla="*/ 2156460 h 4328160"/>
              <a:gd name="connsiteX126" fmla="*/ 280449 w 2691675"/>
              <a:gd name="connsiteY126" fmla="*/ 2179320 h 4328160"/>
              <a:gd name="connsiteX127" fmla="*/ 318549 w 2691675"/>
              <a:gd name="connsiteY127" fmla="*/ 2255520 h 4328160"/>
              <a:gd name="connsiteX128" fmla="*/ 493809 w 2691675"/>
              <a:gd name="connsiteY128" fmla="*/ 2270760 h 4328160"/>
              <a:gd name="connsiteX129" fmla="*/ 562389 w 2691675"/>
              <a:gd name="connsiteY129" fmla="*/ 2354580 h 4328160"/>
              <a:gd name="connsiteX130" fmla="*/ 531909 w 2691675"/>
              <a:gd name="connsiteY130" fmla="*/ 2430780 h 4328160"/>
              <a:gd name="connsiteX131" fmla="*/ 509049 w 2691675"/>
              <a:gd name="connsiteY131" fmla="*/ 2438400 h 4328160"/>
              <a:gd name="connsiteX132" fmla="*/ 486189 w 2691675"/>
              <a:gd name="connsiteY132" fmla="*/ 2461260 h 4328160"/>
              <a:gd name="connsiteX133" fmla="*/ 478569 w 2691675"/>
              <a:gd name="connsiteY133" fmla="*/ 2506980 h 4328160"/>
              <a:gd name="connsiteX134" fmla="*/ 509049 w 2691675"/>
              <a:gd name="connsiteY134" fmla="*/ 2621280 h 4328160"/>
              <a:gd name="connsiteX135" fmla="*/ 531909 w 2691675"/>
              <a:gd name="connsiteY135" fmla="*/ 2644140 h 4328160"/>
              <a:gd name="connsiteX136" fmla="*/ 539529 w 2691675"/>
              <a:gd name="connsiteY136" fmla="*/ 2674620 h 4328160"/>
              <a:gd name="connsiteX137" fmla="*/ 570009 w 2691675"/>
              <a:gd name="connsiteY137" fmla="*/ 2659380 h 4328160"/>
              <a:gd name="connsiteX138" fmla="*/ 592869 w 2691675"/>
              <a:gd name="connsiteY138" fmla="*/ 2636520 h 4328160"/>
              <a:gd name="connsiteX139" fmla="*/ 646209 w 2691675"/>
              <a:gd name="connsiteY139" fmla="*/ 2606040 h 4328160"/>
              <a:gd name="connsiteX140" fmla="*/ 684309 w 2691675"/>
              <a:gd name="connsiteY140" fmla="*/ 2613660 h 4328160"/>
              <a:gd name="connsiteX141" fmla="*/ 699549 w 2691675"/>
              <a:gd name="connsiteY141" fmla="*/ 2636520 h 4328160"/>
              <a:gd name="connsiteX142" fmla="*/ 722409 w 2691675"/>
              <a:gd name="connsiteY142" fmla="*/ 2659380 h 4328160"/>
              <a:gd name="connsiteX143" fmla="*/ 730029 w 2691675"/>
              <a:gd name="connsiteY143" fmla="*/ 2682240 h 4328160"/>
              <a:gd name="connsiteX144" fmla="*/ 707169 w 2691675"/>
              <a:gd name="connsiteY144" fmla="*/ 2766060 h 4328160"/>
              <a:gd name="connsiteX145" fmla="*/ 623349 w 2691675"/>
              <a:gd name="connsiteY145" fmla="*/ 2842260 h 4328160"/>
              <a:gd name="connsiteX146" fmla="*/ 600489 w 2691675"/>
              <a:gd name="connsiteY146" fmla="*/ 2887980 h 4328160"/>
              <a:gd name="connsiteX147" fmla="*/ 531909 w 2691675"/>
              <a:gd name="connsiteY147" fmla="*/ 2933700 h 4328160"/>
              <a:gd name="connsiteX148" fmla="*/ 516669 w 2691675"/>
              <a:gd name="connsiteY148" fmla="*/ 2956560 h 4328160"/>
              <a:gd name="connsiteX149" fmla="*/ 547149 w 2691675"/>
              <a:gd name="connsiteY149" fmla="*/ 3055620 h 4328160"/>
              <a:gd name="connsiteX150" fmla="*/ 570009 w 2691675"/>
              <a:gd name="connsiteY150" fmla="*/ 3177540 h 4328160"/>
              <a:gd name="connsiteX151" fmla="*/ 608109 w 2691675"/>
              <a:gd name="connsiteY151" fmla="*/ 3276600 h 4328160"/>
              <a:gd name="connsiteX152" fmla="*/ 608109 w 2691675"/>
              <a:gd name="connsiteY152" fmla="*/ 3429000 h 4328160"/>
              <a:gd name="connsiteX153" fmla="*/ 570009 w 2691675"/>
              <a:gd name="connsiteY153" fmla="*/ 3467100 h 4328160"/>
              <a:gd name="connsiteX154" fmla="*/ 562389 w 2691675"/>
              <a:gd name="connsiteY154" fmla="*/ 3497580 h 4328160"/>
              <a:gd name="connsiteX155" fmla="*/ 547149 w 2691675"/>
              <a:gd name="connsiteY155" fmla="*/ 3528060 h 4328160"/>
              <a:gd name="connsiteX156" fmla="*/ 554769 w 2691675"/>
              <a:gd name="connsiteY156" fmla="*/ 3680460 h 4328160"/>
              <a:gd name="connsiteX157" fmla="*/ 608109 w 2691675"/>
              <a:gd name="connsiteY157" fmla="*/ 3672840 h 4328160"/>
              <a:gd name="connsiteX158" fmla="*/ 630969 w 2691675"/>
              <a:gd name="connsiteY158" fmla="*/ 3665220 h 4328160"/>
              <a:gd name="connsiteX159" fmla="*/ 676689 w 2691675"/>
              <a:gd name="connsiteY159" fmla="*/ 3688080 h 4328160"/>
              <a:gd name="connsiteX160" fmla="*/ 707169 w 2691675"/>
              <a:gd name="connsiteY160" fmla="*/ 3718560 h 4328160"/>
              <a:gd name="connsiteX161" fmla="*/ 836709 w 2691675"/>
              <a:gd name="connsiteY161" fmla="*/ 3741420 h 4328160"/>
              <a:gd name="connsiteX162" fmla="*/ 851949 w 2691675"/>
              <a:gd name="connsiteY162" fmla="*/ 3771900 h 4328160"/>
              <a:gd name="connsiteX163" fmla="*/ 874809 w 2691675"/>
              <a:gd name="connsiteY163" fmla="*/ 3787140 h 4328160"/>
              <a:gd name="connsiteX164" fmla="*/ 897669 w 2691675"/>
              <a:gd name="connsiteY164" fmla="*/ 3810000 h 4328160"/>
              <a:gd name="connsiteX165" fmla="*/ 905289 w 2691675"/>
              <a:gd name="connsiteY165" fmla="*/ 3840480 h 4328160"/>
              <a:gd name="connsiteX166" fmla="*/ 920529 w 2691675"/>
              <a:gd name="connsiteY166" fmla="*/ 3863340 h 4328160"/>
              <a:gd name="connsiteX167" fmla="*/ 943389 w 2691675"/>
              <a:gd name="connsiteY167" fmla="*/ 3901440 h 4328160"/>
              <a:gd name="connsiteX168" fmla="*/ 996729 w 2691675"/>
              <a:gd name="connsiteY168" fmla="*/ 3947160 h 4328160"/>
              <a:gd name="connsiteX169" fmla="*/ 1011969 w 2691675"/>
              <a:gd name="connsiteY169" fmla="*/ 3970020 h 4328160"/>
              <a:gd name="connsiteX170" fmla="*/ 1034829 w 2691675"/>
              <a:gd name="connsiteY170" fmla="*/ 4008120 h 4328160"/>
              <a:gd name="connsiteX171" fmla="*/ 1065309 w 2691675"/>
              <a:gd name="connsiteY171" fmla="*/ 4084320 h 4328160"/>
              <a:gd name="connsiteX172" fmla="*/ 1072929 w 2691675"/>
              <a:gd name="connsiteY172" fmla="*/ 4107180 h 4328160"/>
              <a:gd name="connsiteX173" fmla="*/ 1149129 w 2691675"/>
              <a:gd name="connsiteY173" fmla="*/ 4137660 h 4328160"/>
              <a:gd name="connsiteX174" fmla="*/ 1202469 w 2691675"/>
              <a:gd name="connsiteY174" fmla="*/ 4213860 h 4328160"/>
              <a:gd name="connsiteX175" fmla="*/ 1263429 w 2691675"/>
              <a:gd name="connsiteY175" fmla="*/ 4221480 h 4328160"/>
              <a:gd name="connsiteX176" fmla="*/ 1271049 w 2691675"/>
              <a:gd name="connsiteY176" fmla="*/ 4274820 h 4328160"/>
              <a:gd name="connsiteX177" fmla="*/ 1316769 w 2691675"/>
              <a:gd name="connsiteY177" fmla="*/ 4328160 h 4328160"/>
              <a:gd name="connsiteX178" fmla="*/ 1354869 w 2691675"/>
              <a:gd name="connsiteY178" fmla="*/ 4229100 h 4328160"/>
              <a:gd name="connsiteX179" fmla="*/ 1415829 w 2691675"/>
              <a:gd name="connsiteY179" fmla="*/ 4198620 h 4328160"/>
              <a:gd name="connsiteX180" fmla="*/ 1469169 w 2691675"/>
              <a:gd name="connsiteY180" fmla="*/ 4183380 h 4328160"/>
              <a:gd name="connsiteX181" fmla="*/ 1507269 w 2691675"/>
              <a:gd name="connsiteY181" fmla="*/ 4160520 h 4328160"/>
              <a:gd name="connsiteX182" fmla="*/ 1552989 w 2691675"/>
              <a:gd name="connsiteY182" fmla="*/ 4130040 h 4328160"/>
              <a:gd name="connsiteX183" fmla="*/ 1583469 w 2691675"/>
              <a:gd name="connsiteY183" fmla="*/ 4122420 h 4328160"/>
              <a:gd name="connsiteX184" fmla="*/ 1644429 w 2691675"/>
              <a:gd name="connsiteY184" fmla="*/ 4061460 h 4328160"/>
              <a:gd name="connsiteX185" fmla="*/ 1674909 w 2691675"/>
              <a:gd name="connsiteY185" fmla="*/ 4038600 h 4328160"/>
              <a:gd name="connsiteX186" fmla="*/ 1827309 w 2691675"/>
              <a:gd name="connsiteY186" fmla="*/ 4000500 h 4328160"/>
              <a:gd name="connsiteX187" fmla="*/ 1857789 w 2691675"/>
              <a:gd name="connsiteY187" fmla="*/ 3985260 h 4328160"/>
              <a:gd name="connsiteX188" fmla="*/ 1903509 w 2691675"/>
              <a:gd name="connsiteY188" fmla="*/ 3970020 h 4328160"/>
              <a:gd name="connsiteX189" fmla="*/ 1926369 w 2691675"/>
              <a:gd name="connsiteY189" fmla="*/ 3954780 h 4328160"/>
              <a:gd name="connsiteX190" fmla="*/ 1987329 w 2691675"/>
              <a:gd name="connsiteY190" fmla="*/ 3909060 h 4328160"/>
              <a:gd name="connsiteX191" fmla="*/ 2048289 w 2691675"/>
              <a:gd name="connsiteY191" fmla="*/ 3870960 h 4328160"/>
              <a:gd name="connsiteX192" fmla="*/ 2078769 w 2691675"/>
              <a:gd name="connsiteY192" fmla="*/ 3855720 h 4328160"/>
              <a:gd name="connsiteX193" fmla="*/ 2132109 w 2691675"/>
              <a:gd name="connsiteY193" fmla="*/ 3817620 h 4328160"/>
              <a:gd name="connsiteX194" fmla="*/ 2162589 w 2691675"/>
              <a:gd name="connsiteY194" fmla="*/ 3787140 h 4328160"/>
              <a:gd name="connsiteX195" fmla="*/ 2200689 w 2691675"/>
              <a:gd name="connsiteY195" fmla="*/ 3688080 h 4328160"/>
              <a:gd name="connsiteX196" fmla="*/ 2162589 w 2691675"/>
              <a:gd name="connsiteY196" fmla="*/ 3604260 h 4328160"/>
              <a:gd name="connsiteX197" fmla="*/ 2139729 w 2691675"/>
              <a:gd name="connsiteY197" fmla="*/ 3596640 h 4328160"/>
              <a:gd name="connsiteX198" fmla="*/ 2124489 w 2691675"/>
              <a:gd name="connsiteY198" fmla="*/ 3680460 h 4328160"/>
              <a:gd name="connsiteX199" fmla="*/ 2109249 w 2691675"/>
              <a:gd name="connsiteY199" fmla="*/ 3657600 h 4328160"/>
              <a:gd name="connsiteX200" fmla="*/ 2048289 w 2691675"/>
              <a:gd name="connsiteY200" fmla="*/ 3665220 h 4328160"/>
              <a:gd name="connsiteX201" fmla="*/ 2055909 w 2691675"/>
              <a:gd name="connsiteY201" fmla="*/ 3703320 h 4328160"/>
              <a:gd name="connsiteX202" fmla="*/ 2078769 w 2691675"/>
              <a:gd name="connsiteY202" fmla="*/ 3718560 h 4328160"/>
              <a:gd name="connsiteX203" fmla="*/ 2094009 w 2691675"/>
              <a:gd name="connsiteY203" fmla="*/ 3749040 h 4328160"/>
              <a:gd name="connsiteX204" fmla="*/ 2086389 w 2691675"/>
              <a:gd name="connsiteY204" fmla="*/ 3794760 h 4328160"/>
              <a:gd name="connsiteX205" fmla="*/ 2010189 w 2691675"/>
              <a:gd name="connsiteY205" fmla="*/ 3749040 h 4328160"/>
              <a:gd name="connsiteX206" fmla="*/ 1994949 w 2691675"/>
              <a:gd name="connsiteY206" fmla="*/ 3649980 h 4328160"/>
              <a:gd name="connsiteX207" fmla="*/ 1972089 w 2691675"/>
              <a:gd name="connsiteY207" fmla="*/ 3627120 h 4328160"/>
              <a:gd name="connsiteX208" fmla="*/ 1979709 w 2691675"/>
              <a:gd name="connsiteY208" fmla="*/ 3581400 h 4328160"/>
              <a:gd name="connsiteX209" fmla="*/ 2025429 w 2691675"/>
              <a:gd name="connsiteY209" fmla="*/ 3573780 h 4328160"/>
              <a:gd name="connsiteX210" fmla="*/ 2033049 w 2691675"/>
              <a:gd name="connsiteY210" fmla="*/ 3520440 h 4328160"/>
              <a:gd name="connsiteX211" fmla="*/ 2063529 w 2691675"/>
              <a:gd name="connsiteY211" fmla="*/ 3528060 h 4328160"/>
              <a:gd name="connsiteX212" fmla="*/ 2094009 w 2691675"/>
              <a:gd name="connsiteY212" fmla="*/ 3489960 h 4328160"/>
              <a:gd name="connsiteX213" fmla="*/ 2124489 w 2691675"/>
              <a:gd name="connsiteY213" fmla="*/ 3459480 h 4328160"/>
              <a:gd name="connsiteX214" fmla="*/ 2139729 w 2691675"/>
              <a:gd name="connsiteY214" fmla="*/ 3436620 h 4328160"/>
              <a:gd name="connsiteX215" fmla="*/ 2170209 w 2691675"/>
              <a:gd name="connsiteY215" fmla="*/ 3413760 h 4328160"/>
              <a:gd name="connsiteX216" fmla="*/ 2238789 w 2691675"/>
              <a:gd name="connsiteY216" fmla="*/ 3322320 h 4328160"/>
              <a:gd name="connsiteX217" fmla="*/ 2246409 w 2691675"/>
              <a:gd name="connsiteY217" fmla="*/ 3291840 h 4328160"/>
              <a:gd name="connsiteX218" fmla="*/ 2269269 w 2691675"/>
              <a:gd name="connsiteY218" fmla="*/ 3230880 h 4328160"/>
              <a:gd name="connsiteX219" fmla="*/ 2276889 w 2691675"/>
              <a:gd name="connsiteY219" fmla="*/ 3185160 h 4328160"/>
              <a:gd name="connsiteX220" fmla="*/ 2299749 w 2691675"/>
              <a:gd name="connsiteY220" fmla="*/ 3139440 h 4328160"/>
              <a:gd name="connsiteX221" fmla="*/ 2314989 w 2691675"/>
              <a:gd name="connsiteY221" fmla="*/ 3101340 h 4328160"/>
              <a:gd name="connsiteX222" fmla="*/ 2353089 w 2691675"/>
              <a:gd name="connsiteY222" fmla="*/ 3086100 h 4328160"/>
              <a:gd name="connsiteX223" fmla="*/ 2375949 w 2691675"/>
              <a:gd name="connsiteY223" fmla="*/ 3070860 h 4328160"/>
              <a:gd name="connsiteX224" fmla="*/ 2495488 w 2691675"/>
              <a:gd name="connsiteY224" fmla="*/ 3040856 h 4328160"/>
              <a:gd name="connsiteX225" fmla="*/ 2593596 w 2691675"/>
              <a:gd name="connsiteY225" fmla="*/ 3037523 h 4328160"/>
              <a:gd name="connsiteX226" fmla="*/ 2685987 w 2691675"/>
              <a:gd name="connsiteY226" fmla="*/ 3028474 h 4328160"/>
              <a:gd name="connsiteX0" fmla="*/ 2685987 w 2691675"/>
              <a:gd name="connsiteY0" fmla="*/ 3028474 h 4328160"/>
              <a:gd name="connsiteX1" fmla="*/ 2680749 w 2691675"/>
              <a:gd name="connsiteY1" fmla="*/ 3002280 h 4328160"/>
              <a:gd name="connsiteX2" fmla="*/ 2673129 w 2691675"/>
              <a:gd name="connsiteY2" fmla="*/ 2948940 h 4328160"/>
              <a:gd name="connsiteX3" fmla="*/ 2631219 w 2691675"/>
              <a:gd name="connsiteY3" fmla="*/ 2940844 h 4328160"/>
              <a:gd name="connsiteX4" fmla="*/ 2567878 w 2691675"/>
              <a:gd name="connsiteY4" fmla="*/ 2940367 h 4328160"/>
              <a:gd name="connsiteX5" fmla="*/ 2526921 w 2691675"/>
              <a:gd name="connsiteY5" fmla="*/ 2882742 h 4328160"/>
              <a:gd name="connsiteX6" fmla="*/ 2464532 w 2691675"/>
              <a:gd name="connsiteY6" fmla="*/ 2879407 h 4328160"/>
              <a:gd name="connsiteX7" fmla="*/ 2417860 w 2691675"/>
              <a:gd name="connsiteY7" fmla="*/ 2863691 h 4328160"/>
              <a:gd name="connsiteX8" fmla="*/ 2383569 w 2691675"/>
              <a:gd name="connsiteY8" fmla="*/ 2849880 h 4328160"/>
              <a:gd name="connsiteX9" fmla="*/ 2355471 w 2691675"/>
              <a:gd name="connsiteY9" fmla="*/ 2829877 h 4328160"/>
              <a:gd name="connsiteX10" fmla="*/ 2300701 w 2691675"/>
              <a:gd name="connsiteY10" fmla="*/ 2797969 h 4328160"/>
              <a:gd name="connsiteX11" fmla="*/ 2231169 w 2691675"/>
              <a:gd name="connsiteY11" fmla="*/ 2830830 h 4328160"/>
              <a:gd name="connsiteX12" fmla="*/ 2193069 w 2691675"/>
              <a:gd name="connsiteY12" fmla="*/ 2834640 h 4328160"/>
              <a:gd name="connsiteX13" fmla="*/ 2162589 w 2691675"/>
              <a:gd name="connsiteY13" fmla="*/ 2712720 h 4328160"/>
              <a:gd name="connsiteX14" fmla="*/ 2116869 w 2691675"/>
              <a:gd name="connsiteY14" fmla="*/ 2644140 h 4328160"/>
              <a:gd name="connsiteX15" fmla="*/ 2109249 w 2691675"/>
              <a:gd name="connsiteY15" fmla="*/ 2598420 h 4328160"/>
              <a:gd name="connsiteX16" fmla="*/ 2086389 w 2691675"/>
              <a:gd name="connsiteY16" fmla="*/ 2628900 h 4328160"/>
              <a:gd name="connsiteX17" fmla="*/ 2055909 w 2691675"/>
              <a:gd name="connsiteY17" fmla="*/ 2674620 h 4328160"/>
              <a:gd name="connsiteX18" fmla="*/ 2048289 w 2691675"/>
              <a:gd name="connsiteY18" fmla="*/ 2697480 h 4328160"/>
              <a:gd name="connsiteX19" fmla="*/ 2002569 w 2691675"/>
              <a:gd name="connsiteY19" fmla="*/ 2735580 h 4328160"/>
              <a:gd name="connsiteX20" fmla="*/ 1964469 w 2691675"/>
              <a:gd name="connsiteY20" fmla="*/ 2727960 h 4328160"/>
              <a:gd name="connsiteX21" fmla="*/ 1933989 w 2691675"/>
              <a:gd name="connsiteY21" fmla="*/ 2682240 h 4328160"/>
              <a:gd name="connsiteX22" fmla="*/ 1865409 w 2691675"/>
              <a:gd name="connsiteY22" fmla="*/ 2674620 h 4328160"/>
              <a:gd name="connsiteX23" fmla="*/ 1728249 w 2691675"/>
              <a:gd name="connsiteY23" fmla="*/ 2697480 h 4328160"/>
              <a:gd name="connsiteX24" fmla="*/ 1682529 w 2691675"/>
              <a:gd name="connsiteY24" fmla="*/ 2689860 h 4328160"/>
              <a:gd name="connsiteX25" fmla="*/ 1659669 w 2691675"/>
              <a:gd name="connsiteY25" fmla="*/ 2606040 h 4328160"/>
              <a:gd name="connsiteX26" fmla="*/ 1621569 w 2691675"/>
              <a:gd name="connsiteY26" fmla="*/ 2567940 h 4328160"/>
              <a:gd name="connsiteX27" fmla="*/ 1537749 w 2691675"/>
              <a:gd name="connsiteY27" fmla="*/ 2560320 h 4328160"/>
              <a:gd name="connsiteX28" fmla="*/ 1522509 w 2691675"/>
              <a:gd name="connsiteY28" fmla="*/ 2537460 h 4328160"/>
              <a:gd name="connsiteX29" fmla="*/ 1507269 w 2691675"/>
              <a:gd name="connsiteY29" fmla="*/ 2423160 h 4328160"/>
              <a:gd name="connsiteX30" fmla="*/ 1492029 w 2691675"/>
              <a:gd name="connsiteY30" fmla="*/ 2354580 h 4328160"/>
              <a:gd name="connsiteX31" fmla="*/ 1476789 w 2691675"/>
              <a:gd name="connsiteY31" fmla="*/ 2331720 h 4328160"/>
              <a:gd name="connsiteX32" fmla="*/ 1446309 w 2691675"/>
              <a:gd name="connsiteY32" fmla="*/ 2263140 h 4328160"/>
              <a:gd name="connsiteX33" fmla="*/ 1423449 w 2691675"/>
              <a:gd name="connsiteY33" fmla="*/ 2240280 h 4328160"/>
              <a:gd name="connsiteX34" fmla="*/ 1408209 w 2691675"/>
              <a:gd name="connsiteY34" fmla="*/ 2194560 h 4328160"/>
              <a:gd name="connsiteX35" fmla="*/ 1392969 w 2691675"/>
              <a:gd name="connsiteY35" fmla="*/ 2171700 h 4328160"/>
              <a:gd name="connsiteX36" fmla="*/ 1377729 w 2691675"/>
              <a:gd name="connsiteY36" fmla="*/ 2133600 h 4328160"/>
              <a:gd name="connsiteX37" fmla="*/ 1332009 w 2691675"/>
              <a:gd name="connsiteY37" fmla="*/ 1897380 h 4328160"/>
              <a:gd name="connsiteX38" fmla="*/ 1309149 w 2691675"/>
              <a:gd name="connsiteY38" fmla="*/ 1882140 h 4328160"/>
              <a:gd name="connsiteX39" fmla="*/ 1271049 w 2691675"/>
              <a:gd name="connsiteY39" fmla="*/ 1874520 h 4328160"/>
              <a:gd name="connsiteX40" fmla="*/ 1194849 w 2691675"/>
              <a:gd name="connsiteY40" fmla="*/ 1836420 h 4328160"/>
              <a:gd name="connsiteX41" fmla="*/ 1103409 w 2691675"/>
              <a:gd name="connsiteY41" fmla="*/ 1859280 h 4328160"/>
              <a:gd name="connsiteX42" fmla="*/ 1042449 w 2691675"/>
              <a:gd name="connsiteY42" fmla="*/ 1889760 h 4328160"/>
              <a:gd name="connsiteX43" fmla="*/ 966249 w 2691675"/>
              <a:gd name="connsiteY43" fmla="*/ 1950720 h 4328160"/>
              <a:gd name="connsiteX44" fmla="*/ 905289 w 2691675"/>
              <a:gd name="connsiteY44" fmla="*/ 1920240 h 4328160"/>
              <a:gd name="connsiteX45" fmla="*/ 867189 w 2691675"/>
              <a:gd name="connsiteY45" fmla="*/ 1874520 h 4328160"/>
              <a:gd name="connsiteX46" fmla="*/ 829089 w 2691675"/>
              <a:gd name="connsiteY46" fmla="*/ 1805940 h 4328160"/>
              <a:gd name="connsiteX47" fmla="*/ 821469 w 2691675"/>
              <a:gd name="connsiteY47" fmla="*/ 1691640 h 4328160"/>
              <a:gd name="connsiteX48" fmla="*/ 813849 w 2691675"/>
              <a:gd name="connsiteY48" fmla="*/ 1668780 h 4328160"/>
              <a:gd name="connsiteX49" fmla="*/ 760509 w 2691675"/>
              <a:gd name="connsiteY49" fmla="*/ 1600200 h 4328160"/>
              <a:gd name="connsiteX50" fmla="*/ 722409 w 2691675"/>
              <a:gd name="connsiteY50" fmla="*/ 1577340 h 4328160"/>
              <a:gd name="connsiteX51" fmla="*/ 699549 w 2691675"/>
              <a:gd name="connsiteY51" fmla="*/ 1562100 h 4328160"/>
              <a:gd name="connsiteX52" fmla="*/ 737649 w 2691675"/>
              <a:gd name="connsiteY52" fmla="*/ 1493520 h 4328160"/>
              <a:gd name="connsiteX53" fmla="*/ 752889 w 2691675"/>
              <a:gd name="connsiteY53" fmla="*/ 1470660 h 4328160"/>
              <a:gd name="connsiteX54" fmla="*/ 775749 w 2691675"/>
              <a:gd name="connsiteY54" fmla="*/ 1455420 h 4328160"/>
              <a:gd name="connsiteX55" fmla="*/ 783369 w 2691675"/>
              <a:gd name="connsiteY55" fmla="*/ 1379220 h 4328160"/>
              <a:gd name="connsiteX56" fmla="*/ 821469 w 2691675"/>
              <a:gd name="connsiteY56" fmla="*/ 1356360 h 4328160"/>
              <a:gd name="connsiteX57" fmla="*/ 798609 w 2691675"/>
              <a:gd name="connsiteY57" fmla="*/ 1158240 h 4328160"/>
              <a:gd name="connsiteX58" fmla="*/ 775749 w 2691675"/>
              <a:gd name="connsiteY58" fmla="*/ 1127760 h 4328160"/>
              <a:gd name="connsiteX59" fmla="*/ 752889 w 2691675"/>
              <a:gd name="connsiteY59" fmla="*/ 1074420 h 4328160"/>
              <a:gd name="connsiteX60" fmla="*/ 745269 w 2691675"/>
              <a:gd name="connsiteY60" fmla="*/ 1043940 h 4328160"/>
              <a:gd name="connsiteX61" fmla="*/ 783369 w 2691675"/>
              <a:gd name="connsiteY61" fmla="*/ 1013460 h 4328160"/>
              <a:gd name="connsiteX62" fmla="*/ 813849 w 2691675"/>
              <a:gd name="connsiteY62" fmla="*/ 960120 h 4328160"/>
              <a:gd name="connsiteX63" fmla="*/ 821469 w 2691675"/>
              <a:gd name="connsiteY63" fmla="*/ 853440 h 4328160"/>
              <a:gd name="connsiteX64" fmla="*/ 851949 w 2691675"/>
              <a:gd name="connsiteY64" fmla="*/ 807720 h 4328160"/>
              <a:gd name="connsiteX65" fmla="*/ 859569 w 2691675"/>
              <a:gd name="connsiteY65" fmla="*/ 769620 h 4328160"/>
              <a:gd name="connsiteX66" fmla="*/ 874809 w 2691675"/>
              <a:gd name="connsiteY66" fmla="*/ 731520 h 4328160"/>
              <a:gd name="connsiteX67" fmla="*/ 859569 w 2691675"/>
              <a:gd name="connsiteY67" fmla="*/ 655320 h 4328160"/>
              <a:gd name="connsiteX68" fmla="*/ 836709 w 2691675"/>
              <a:gd name="connsiteY68" fmla="*/ 632460 h 4328160"/>
              <a:gd name="connsiteX69" fmla="*/ 813849 w 2691675"/>
              <a:gd name="connsiteY69" fmla="*/ 563880 h 4328160"/>
              <a:gd name="connsiteX70" fmla="*/ 783369 w 2691675"/>
              <a:gd name="connsiteY70" fmla="*/ 502920 h 4328160"/>
              <a:gd name="connsiteX71" fmla="*/ 768129 w 2691675"/>
              <a:gd name="connsiteY71" fmla="*/ 472440 h 4328160"/>
              <a:gd name="connsiteX72" fmla="*/ 745269 w 2691675"/>
              <a:gd name="connsiteY72" fmla="*/ 403860 h 4328160"/>
              <a:gd name="connsiteX73" fmla="*/ 722409 w 2691675"/>
              <a:gd name="connsiteY73" fmla="*/ 373380 h 4328160"/>
              <a:gd name="connsiteX74" fmla="*/ 730029 w 2691675"/>
              <a:gd name="connsiteY74" fmla="*/ 289560 h 4328160"/>
              <a:gd name="connsiteX75" fmla="*/ 737649 w 2691675"/>
              <a:gd name="connsiteY75" fmla="*/ 266700 h 4328160"/>
              <a:gd name="connsiteX76" fmla="*/ 707169 w 2691675"/>
              <a:gd name="connsiteY76" fmla="*/ 152400 h 4328160"/>
              <a:gd name="connsiteX77" fmla="*/ 699549 w 2691675"/>
              <a:gd name="connsiteY77" fmla="*/ 91440 h 4328160"/>
              <a:gd name="connsiteX78" fmla="*/ 691929 w 2691675"/>
              <a:gd name="connsiteY78" fmla="*/ 68580 h 4328160"/>
              <a:gd name="connsiteX79" fmla="*/ 676689 w 2691675"/>
              <a:gd name="connsiteY79" fmla="*/ 0 h 4328160"/>
              <a:gd name="connsiteX80" fmla="*/ 615729 w 2691675"/>
              <a:gd name="connsiteY80" fmla="*/ 7620 h 4328160"/>
              <a:gd name="connsiteX81" fmla="*/ 554769 w 2691675"/>
              <a:gd name="connsiteY81" fmla="*/ 30480 h 4328160"/>
              <a:gd name="connsiteX82" fmla="*/ 562389 w 2691675"/>
              <a:gd name="connsiteY82" fmla="*/ 137160 h 4328160"/>
              <a:gd name="connsiteX83" fmla="*/ 554769 w 2691675"/>
              <a:gd name="connsiteY83" fmla="*/ 236220 h 4328160"/>
              <a:gd name="connsiteX84" fmla="*/ 524289 w 2691675"/>
              <a:gd name="connsiteY84" fmla="*/ 304800 h 4328160"/>
              <a:gd name="connsiteX85" fmla="*/ 509049 w 2691675"/>
              <a:gd name="connsiteY85" fmla="*/ 335280 h 4328160"/>
              <a:gd name="connsiteX86" fmla="*/ 486189 w 2691675"/>
              <a:gd name="connsiteY86" fmla="*/ 373380 h 4328160"/>
              <a:gd name="connsiteX87" fmla="*/ 470949 w 2691675"/>
              <a:gd name="connsiteY87" fmla="*/ 396240 h 4328160"/>
              <a:gd name="connsiteX88" fmla="*/ 440469 w 2691675"/>
              <a:gd name="connsiteY88" fmla="*/ 403860 h 4328160"/>
              <a:gd name="connsiteX89" fmla="*/ 356649 w 2691675"/>
              <a:gd name="connsiteY89" fmla="*/ 388620 h 4328160"/>
              <a:gd name="connsiteX90" fmla="*/ 288069 w 2691675"/>
              <a:gd name="connsiteY90" fmla="*/ 464820 h 4328160"/>
              <a:gd name="connsiteX91" fmla="*/ 280449 w 2691675"/>
              <a:gd name="connsiteY91" fmla="*/ 487680 h 4328160"/>
              <a:gd name="connsiteX92" fmla="*/ 288069 w 2691675"/>
              <a:gd name="connsiteY92" fmla="*/ 518160 h 4328160"/>
              <a:gd name="connsiteX93" fmla="*/ 303309 w 2691675"/>
              <a:gd name="connsiteY93" fmla="*/ 548640 h 4328160"/>
              <a:gd name="connsiteX94" fmla="*/ 295689 w 2691675"/>
              <a:gd name="connsiteY94" fmla="*/ 609600 h 4328160"/>
              <a:gd name="connsiteX95" fmla="*/ 265209 w 2691675"/>
              <a:gd name="connsiteY95" fmla="*/ 662940 h 4328160"/>
              <a:gd name="connsiteX96" fmla="*/ 257589 w 2691675"/>
              <a:gd name="connsiteY96" fmla="*/ 685800 h 4328160"/>
              <a:gd name="connsiteX97" fmla="*/ 265209 w 2691675"/>
              <a:gd name="connsiteY97" fmla="*/ 815340 h 4328160"/>
              <a:gd name="connsiteX98" fmla="*/ 303309 w 2691675"/>
              <a:gd name="connsiteY98" fmla="*/ 830580 h 4328160"/>
              <a:gd name="connsiteX99" fmla="*/ 349029 w 2691675"/>
              <a:gd name="connsiteY99" fmla="*/ 861060 h 4328160"/>
              <a:gd name="connsiteX100" fmla="*/ 356649 w 2691675"/>
              <a:gd name="connsiteY100" fmla="*/ 883920 h 4328160"/>
              <a:gd name="connsiteX101" fmla="*/ 341409 w 2691675"/>
              <a:gd name="connsiteY101" fmla="*/ 952500 h 4328160"/>
              <a:gd name="connsiteX102" fmla="*/ 326169 w 2691675"/>
              <a:gd name="connsiteY102" fmla="*/ 1028700 h 4328160"/>
              <a:gd name="connsiteX103" fmla="*/ 303309 w 2691675"/>
              <a:gd name="connsiteY103" fmla="*/ 1043940 h 4328160"/>
              <a:gd name="connsiteX104" fmla="*/ 143289 w 2691675"/>
              <a:gd name="connsiteY104" fmla="*/ 1066800 h 4328160"/>
              <a:gd name="connsiteX105" fmla="*/ 150909 w 2691675"/>
              <a:gd name="connsiteY105" fmla="*/ 1181100 h 4328160"/>
              <a:gd name="connsiteX106" fmla="*/ 173769 w 2691675"/>
              <a:gd name="connsiteY106" fmla="*/ 1219200 h 4328160"/>
              <a:gd name="connsiteX107" fmla="*/ 219489 w 2691675"/>
              <a:gd name="connsiteY107" fmla="*/ 1257300 h 4328160"/>
              <a:gd name="connsiteX108" fmla="*/ 234729 w 2691675"/>
              <a:gd name="connsiteY108" fmla="*/ 1287780 h 4328160"/>
              <a:gd name="connsiteX109" fmla="*/ 227109 w 2691675"/>
              <a:gd name="connsiteY109" fmla="*/ 1318260 h 4328160"/>
              <a:gd name="connsiteX110" fmla="*/ 265209 w 2691675"/>
              <a:gd name="connsiteY110" fmla="*/ 1363980 h 4328160"/>
              <a:gd name="connsiteX111" fmla="*/ 288069 w 2691675"/>
              <a:gd name="connsiteY111" fmla="*/ 1402080 h 4328160"/>
              <a:gd name="connsiteX112" fmla="*/ 280449 w 2691675"/>
              <a:gd name="connsiteY112" fmla="*/ 1440180 h 4328160"/>
              <a:gd name="connsiteX113" fmla="*/ 242349 w 2691675"/>
              <a:gd name="connsiteY113" fmla="*/ 1569720 h 4328160"/>
              <a:gd name="connsiteX114" fmla="*/ 211869 w 2691675"/>
              <a:gd name="connsiteY114" fmla="*/ 1584960 h 4328160"/>
              <a:gd name="connsiteX115" fmla="*/ 189009 w 2691675"/>
              <a:gd name="connsiteY115" fmla="*/ 1592580 h 4328160"/>
              <a:gd name="connsiteX116" fmla="*/ 120429 w 2691675"/>
              <a:gd name="connsiteY116" fmla="*/ 1630680 h 4328160"/>
              <a:gd name="connsiteX117" fmla="*/ 97569 w 2691675"/>
              <a:gd name="connsiteY117" fmla="*/ 1653540 h 4328160"/>
              <a:gd name="connsiteX118" fmla="*/ 13749 w 2691675"/>
              <a:gd name="connsiteY118" fmla="*/ 1714500 h 4328160"/>
              <a:gd name="connsiteX119" fmla="*/ 13749 w 2691675"/>
              <a:gd name="connsiteY119" fmla="*/ 1889760 h 4328160"/>
              <a:gd name="connsiteX120" fmla="*/ 36609 w 2691675"/>
              <a:gd name="connsiteY120" fmla="*/ 1912620 h 4328160"/>
              <a:gd name="connsiteX121" fmla="*/ 67089 w 2691675"/>
              <a:gd name="connsiteY121" fmla="*/ 1950720 h 4328160"/>
              <a:gd name="connsiteX122" fmla="*/ 112809 w 2691675"/>
              <a:gd name="connsiteY122" fmla="*/ 1981200 h 4328160"/>
              <a:gd name="connsiteX123" fmla="*/ 173769 w 2691675"/>
              <a:gd name="connsiteY123" fmla="*/ 2011680 h 4328160"/>
              <a:gd name="connsiteX124" fmla="*/ 234729 w 2691675"/>
              <a:gd name="connsiteY124" fmla="*/ 2095500 h 4328160"/>
              <a:gd name="connsiteX125" fmla="*/ 272829 w 2691675"/>
              <a:gd name="connsiteY125" fmla="*/ 2156460 h 4328160"/>
              <a:gd name="connsiteX126" fmla="*/ 280449 w 2691675"/>
              <a:gd name="connsiteY126" fmla="*/ 2179320 h 4328160"/>
              <a:gd name="connsiteX127" fmla="*/ 318549 w 2691675"/>
              <a:gd name="connsiteY127" fmla="*/ 2255520 h 4328160"/>
              <a:gd name="connsiteX128" fmla="*/ 493809 w 2691675"/>
              <a:gd name="connsiteY128" fmla="*/ 2270760 h 4328160"/>
              <a:gd name="connsiteX129" fmla="*/ 562389 w 2691675"/>
              <a:gd name="connsiteY129" fmla="*/ 2354580 h 4328160"/>
              <a:gd name="connsiteX130" fmla="*/ 531909 w 2691675"/>
              <a:gd name="connsiteY130" fmla="*/ 2430780 h 4328160"/>
              <a:gd name="connsiteX131" fmla="*/ 509049 w 2691675"/>
              <a:gd name="connsiteY131" fmla="*/ 2438400 h 4328160"/>
              <a:gd name="connsiteX132" fmla="*/ 486189 w 2691675"/>
              <a:gd name="connsiteY132" fmla="*/ 2461260 h 4328160"/>
              <a:gd name="connsiteX133" fmla="*/ 478569 w 2691675"/>
              <a:gd name="connsiteY133" fmla="*/ 2506980 h 4328160"/>
              <a:gd name="connsiteX134" fmla="*/ 509049 w 2691675"/>
              <a:gd name="connsiteY134" fmla="*/ 2621280 h 4328160"/>
              <a:gd name="connsiteX135" fmla="*/ 531909 w 2691675"/>
              <a:gd name="connsiteY135" fmla="*/ 2644140 h 4328160"/>
              <a:gd name="connsiteX136" fmla="*/ 539529 w 2691675"/>
              <a:gd name="connsiteY136" fmla="*/ 2674620 h 4328160"/>
              <a:gd name="connsiteX137" fmla="*/ 570009 w 2691675"/>
              <a:gd name="connsiteY137" fmla="*/ 2659380 h 4328160"/>
              <a:gd name="connsiteX138" fmla="*/ 592869 w 2691675"/>
              <a:gd name="connsiteY138" fmla="*/ 2636520 h 4328160"/>
              <a:gd name="connsiteX139" fmla="*/ 646209 w 2691675"/>
              <a:gd name="connsiteY139" fmla="*/ 2606040 h 4328160"/>
              <a:gd name="connsiteX140" fmla="*/ 684309 w 2691675"/>
              <a:gd name="connsiteY140" fmla="*/ 2613660 h 4328160"/>
              <a:gd name="connsiteX141" fmla="*/ 699549 w 2691675"/>
              <a:gd name="connsiteY141" fmla="*/ 2636520 h 4328160"/>
              <a:gd name="connsiteX142" fmla="*/ 722409 w 2691675"/>
              <a:gd name="connsiteY142" fmla="*/ 2659380 h 4328160"/>
              <a:gd name="connsiteX143" fmla="*/ 730029 w 2691675"/>
              <a:gd name="connsiteY143" fmla="*/ 2682240 h 4328160"/>
              <a:gd name="connsiteX144" fmla="*/ 707169 w 2691675"/>
              <a:gd name="connsiteY144" fmla="*/ 2766060 h 4328160"/>
              <a:gd name="connsiteX145" fmla="*/ 623349 w 2691675"/>
              <a:gd name="connsiteY145" fmla="*/ 2842260 h 4328160"/>
              <a:gd name="connsiteX146" fmla="*/ 600489 w 2691675"/>
              <a:gd name="connsiteY146" fmla="*/ 2887980 h 4328160"/>
              <a:gd name="connsiteX147" fmla="*/ 531909 w 2691675"/>
              <a:gd name="connsiteY147" fmla="*/ 2933700 h 4328160"/>
              <a:gd name="connsiteX148" fmla="*/ 516669 w 2691675"/>
              <a:gd name="connsiteY148" fmla="*/ 2956560 h 4328160"/>
              <a:gd name="connsiteX149" fmla="*/ 547149 w 2691675"/>
              <a:gd name="connsiteY149" fmla="*/ 3055620 h 4328160"/>
              <a:gd name="connsiteX150" fmla="*/ 570009 w 2691675"/>
              <a:gd name="connsiteY150" fmla="*/ 3177540 h 4328160"/>
              <a:gd name="connsiteX151" fmla="*/ 608109 w 2691675"/>
              <a:gd name="connsiteY151" fmla="*/ 3276600 h 4328160"/>
              <a:gd name="connsiteX152" fmla="*/ 608109 w 2691675"/>
              <a:gd name="connsiteY152" fmla="*/ 3429000 h 4328160"/>
              <a:gd name="connsiteX153" fmla="*/ 570009 w 2691675"/>
              <a:gd name="connsiteY153" fmla="*/ 3467100 h 4328160"/>
              <a:gd name="connsiteX154" fmla="*/ 562389 w 2691675"/>
              <a:gd name="connsiteY154" fmla="*/ 3497580 h 4328160"/>
              <a:gd name="connsiteX155" fmla="*/ 547149 w 2691675"/>
              <a:gd name="connsiteY155" fmla="*/ 3528060 h 4328160"/>
              <a:gd name="connsiteX156" fmla="*/ 554769 w 2691675"/>
              <a:gd name="connsiteY156" fmla="*/ 3680460 h 4328160"/>
              <a:gd name="connsiteX157" fmla="*/ 608109 w 2691675"/>
              <a:gd name="connsiteY157" fmla="*/ 3672840 h 4328160"/>
              <a:gd name="connsiteX158" fmla="*/ 630969 w 2691675"/>
              <a:gd name="connsiteY158" fmla="*/ 3665220 h 4328160"/>
              <a:gd name="connsiteX159" fmla="*/ 676689 w 2691675"/>
              <a:gd name="connsiteY159" fmla="*/ 3688080 h 4328160"/>
              <a:gd name="connsiteX160" fmla="*/ 707169 w 2691675"/>
              <a:gd name="connsiteY160" fmla="*/ 3718560 h 4328160"/>
              <a:gd name="connsiteX161" fmla="*/ 836709 w 2691675"/>
              <a:gd name="connsiteY161" fmla="*/ 3741420 h 4328160"/>
              <a:gd name="connsiteX162" fmla="*/ 851949 w 2691675"/>
              <a:gd name="connsiteY162" fmla="*/ 3771900 h 4328160"/>
              <a:gd name="connsiteX163" fmla="*/ 874809 w 2691675"/>
              <a:gd name="connsiteY163" fmla="*/ 3787140 h 4328160"/>
              <a:gd name="connsiteX164" fmla="*/ 897669 w 2691675"/>
              <a:gd name="connsiteY164" fmla="*/ 3810000 h 4328160"/>
              <a:gd name="connsiteX165" fmla="*/ 905289 w 2691675"/>
              <a:gd name="connsiteY165" fmla="*/ 3840480 h 4328160"/>
              <a:gd name="connsiteX166" fmla="*/ 920529 w 2691675"/>
              <a:gd name="connsiteY166" fmla="*/ 3863340 h 4328160"/>
              <a:gd name="connsiteX167" fmla="*/ 943389 w 2691675"/>
              <a:gd name="connsiteY167" fmla="*/ 3901440 h 4328160"/>
              <a:gd name="connsiteX168" fmla="*/ 996729 w 2691675"/>
              <a:gd name="connsiteY168" fmla="*/ 3947160 h 4328160"/>
              <a:gd name="connsiteX169" fmla="*/ 1011969 w 2691675"/>
              <a:gd name="connsiteY169" fmla="*/ 3970020 h 4328160"/>
              <a:gd name="connsiteX170" fmla="*/ 1034829 w 2691675"/>
              <a:gd name="connsiteY170" fmla="*/ 4008120 h 4328160"/>
              <a:gd name="connsiteX171" fmla="*/ 1065309 w 2691675"/>
              <a:gd name="connsiteY171" fmla="*/ 4084320 h 4328160"/>
              <a:gd name="connsiteX172" fmla="*/ 1072929 w 2691675"/>
              <a:gd name="connsiteY172" fmla="*/ 4107180 h 4328160"/>
              <a:gd name="connsiteX173" fmla="*/ 1149129 w 2691675"/>
              <a:gd name="connsiteY173" fmla="*/ 4137660 h 4328160"/>
              <a:gd name="connsiteX174" fmla="*/ 1202469 w 2691675"/>
              <a:gd name="connsiteY174" fmla="*/ 4213860 h 4328160"/>
              <a:gd name="connsiteX175" fmla="*/ 1263429 w 2691675"/>
              <a:gd name="connsiteY175" fmla="*/ 4221480 h 4328160"/>
              <a:gd name="connsiteX176" fmla="*/ 1271049 w 2691675"/>
              <a:gd name="connsiteY176" fmla="*/ 4274820 h 4328160"/>
              <a:gd name="connsiteX177" fmla="*/ 1316769 w 2691675"/>
              <a:gd name="connsiteY177" fmla="*/ 4328160 h 4328160"/>
              <a:gd name="connsiteX178" fmla="*/ 1354869 w 2691675"/>
              <a:gd name="connsiteY178" fmla="*/ 4229100 h 4328160"/>
              <a:gd name="connsiteX179" fmla="*/ 1415829 w 2691675"/>
              <a:gd name="connsiteY179" fmla="*/ 4198620 h 4328160"/>
              <a:gd name="connsiteX180" fmla="*/ 1469169 w 2691675"/>
              <a:gd name="connsiteY180" fmla="*/ 4183380 h 4328160"/>
              <a:gd name="connsiteX181" fmla="*/ 1507269 w 2691675"/>
              <a:gd name="connsiteY181" fmla="*/ 4160520 h 4328160"/>
              <a:gd name="connsiteX182" fmla="*/ 1552989 w 2691675"/>
              <a:gd name="connsiteY182" fmla="*/ 4130040 h 4328160"/>
              <a:gd name="connsiteX183" fmla="*/ 1583469 w 2691675"/>
              <a:gd name="connsiteY183" fmla="*/ 4122420 h 4328160"/>
              <a:gd name="connsiteX184" fmla="*/ 1644429 w 2691675"/>
              <a:gd name="connsiteY184" fmla="*/ 4061460 h 4328160"/>
              <a:gd name="connsiteX185" fmla="*/ 1674909 w 2691675"/>
              <a:gd name="connsiteY185" fmla="*/ 4038600 h 4328160"/>
              <a:gd name="connsiteX186" fmla="*/ 1827309 w 2691675"/>
              <a:gd name="connsiteY186" fmla="*/ 4000500 h 4328160"/>
              <a:gd name="connsiteX187" fmla="*/ 1857789 w 2691675"/>
              <a:gd name="connsiteY187" fmla="*/ 3985260 h 4328160"/>
              <a:gd name="connsiteX188" fmla="*/ 1903509 w 2691675"/>
              <a:gd name="connsiteY188" fmla="*/ 3970020 h 4328160"/>
              <a:gd name="connsiteX189" fmla="*/ 1926369 w 2691675"/>
              <a:gd name="connsiteY189" fmla="*/ 3954780 h 4328160"/>
              <a:gd name="connsiteX190" fmla="*/ 1987329 w 2691675"/>
              <a:gd name="connsiteY190" fmla="*/ 3909060 h 4328160"/>
              <a:gd name="connsiteX191" fmla="*/ 2048289 w 2691675"/>
              <a:gd name="connsiteY191" fmla="*/ 3870960 h 4328160"/>
              <a:gd name="connsiteX192" fmla="*/ 2078769 w 2691675"/>
              <a:gd name="connsiteY192" fmla="*/ 3855720 h 4328160"/>
              <a:gd name="connsiteX193" fmla="*/ 2132109 w 2691675"/>
              <a:gd name="connsiteY193" fmla="*/ 3817620 h 4328160"/>
              <a:gd name="connsiteX194" fmla="*/ 2162589 w 2691675"/>
              <a:gd name="connsiteY194" fmla="*/ 3787140 h 4328160"/>
              <a:gd name="connsiteX195" fmla="*/ 2200689 w 2691675"/>
              <a:gd name="connsiteY195" fmla="*/ 3688080 h 4328160"/>
              <a:gd name="connsiteX196" fmla="*/ 2162589 w 2691675"/>
              <a:gd name="connsiteY196" fmla="*/ 3604260 h 4328160"/>
              <a:gd name="connsiteX197" fmla="*/ 2139729 w 2691675"/>
              <a:gd name="connsiteY197" fmla="*/ 3596640 h 4328160"/>
              <a:gd name="connsiteX198" fmla="*/ 2124489 w 2691675"/>
              <a:gd name="connsiteY198" fmla="*/ 3680460 h 4328160"/>
              <a:gd name="connsiteX199" fmla="*/ 2109249 w 2691675"/>
              <a:gd name="connsiteY199" fmla="*/ 3657600 h 4328160"/>
              <a:gd name="connsiteX200" fmla="*/ 2048289 w 2691675"/>
              <a:gd name="connsiteY200" fmla="*/ 3665220 h 4328160"/>
              <a:gd name="connsiteX201" fmla="*/ 2055909 w 2691675"/>
              <a:gd name="connsiteY201" fmla="*/ 3703320 h 4328160"/>
              <a:gd name="connsiteX202" fmla="*/ 2078769 w 2691675"/>
              <a:gd name="connsiteY202" fmla="*/ 3718560 h 4328160"/>
              <a:gd name="connsiteX203" fmla="*/ 2094009 w 2691675"/>
              <a:gd name="connsiteY203" fmla="*/ 3749040 h 4328160"/>
              <a:gd name="connsiteX204" fmla="*/ 2086389 w 2691675"/>
              <a:gd name="connsiteY204" fmla="*/ 3794760 h 4328160"/>
              <a:gd name="connsiteX205" fmla="*/ 2010189 w 2691675"/>
              <a:gd name="connsiteY205" fmla="*/ 3749040 h 4328160"/>
              <a:gd name="connsiteX206" fmla="*/ 1994949 w 2691675"/>
              <a:gd name="connsiteY206" fmla="*/ 3649980 h 4328160"/>
              <a:gd name="connsiteX207" fmla="*/ 1972089 w 2691675"/>
              <a:gd name="connsiteY207" fmla="*/ 3627120 h 4328160"/>
              <a:gd name="connsiteX208" fmla="*/ 1979709 w 2691675"/>
              <a:gd name="connsiteY208" fmla="*/ 3581400 h 4328160"/>
              <a:gd name="connsiteX209" fmla="*/ 2025429 w 2691675"/>
              <a:gd name="connsiteY209" fmla="*/ 3573780 h 4328160"/>
              <a:gd name="connsiteX210" fmla="*/ 2033049 w 2691675"/>
              <a:gd name="connsiteY210" fmla="*/ 3520440 h 4328160"/>
              <a:gd name="connsiteX211" fmla="*/ 2063529 w 2691675"/>
              <a:gd name="connsiteY211" fmla="*/ 3528060 h 4328160"/>
              <a:gd name="connsiteX212" fmla="*/ 2094009 w 2691675"/>
              <a:gd name="connsiteY212" fmla="*/ 3489960 h 4328160"/>
              <a:gd name="connsiteX213" fmla="*/ 2124489 w 2691675"/>
              <a:gd name="connsiteY213" fmla="*/ 3459480 h 4328160"/>
              <a:gd name="connsiteX214" fmla="*/ 2139729 w 2691675"/>
              <a:gd name="connsiteY214" fmla="*/ 3436620 h 4328160"/>
              <a:gd name="connsiteX215" fmla="*/ 2170209 w 2691675"/>
              <a:gd name="connsiteY215" fmla="*/ 3413760 h 4328160"/>
              <a:gd name="connsiteX216" fmla="*/ 2238789 w 2691675"/>
              <a:gd name="connsiteY216" fmla="*/ 3322320 h 4328160"/>
              <a:gd name="connsiteX217" fmla="*/ 2246409 w 2691675"/>
              <a:gd name="connsiteY217" fmla="*/ 3291840 h 4328160"/>
              <a:gd name="connsiteX218" fmla="*/ 2269269 w 2691675"/>
              <a:gd name="connsiteY218" fmla="*/ 3230880 h 4328160"/>
              <a:gd name="connsiteX219" fmla="*/ 2276889 w 2691675"/>
              <a:gd name="connsiteY219" fmla="*/ 3185160 h 4328160"/>
              <a:gd name="connsiteX220" fmla="*/ 2299749 w 2691675"/>
              <a:gd name="connsiteY220" fmla="*/ 3139440 h 4328160"/>
              <a:gd name="connsiteX221" fmla="*/ 2314989 w 2691675"/>
              <a:gd name="connsiteY221" fmla="*/ 3101340 h 4328160"/>
              <a:gd name="connsiteX222" fmla="*/ 2353089 w 2691675"/>
              <a:gd name="connsiteY222" fmla="*/ 3086100 h 4328160"/>
              <a:gd name="connsiteX223" fmla="*/ 2375949 w 2691675"/>
              <a:gd name="connsiteY223" fmla="*/ 3070860 h 4328160"/>
              <a:gd name="connsiteX224" fmla="*/ 2495488 w 2691675"/>
              <a:gd name="connsiteY224" fmla="*/ 3040856 h 4328160"/>
              <a:gd name="connsiteX225" fmla="*/ 2593596 w 2691675"/>
              <a:gd name="connsiteY225" fmla="*/ 3037523 h 4328160"/>
              <a:gd name="connsiteX226" fmla="*/ 2685987 w 2691675"/>
              <a:gd name="connsiteY226" fmla="*/ 3028474 h 4328160"/>
              <a:gd name="connsiteX0" fmla="*/ 2685987 w 2691675"/>
              <a:gd name="connsiteY0" fmla="*/ 3028474 h 4328160"/>
              <a:gd name="connsiteX1" fmla="*/ 2680749 w 2691675"/>
              <a:gd name="connsiteY1" fmla="*/ 3002280 h 4328160"/>
              <a:gd name="connsiteX2" fmla="*/ 2673129 w 2691675"/>
              <a:gd name="connsiteY2" fmla="*/ 2948940 h 4328160"/>
              <a:gd name="connsiteX3" fmla="*/ 2631219 w 2691675"/>
              <a:gd name="connsiteY3" fmla="*/ 2940844 h 4328160"/>
              <a:gd name="connsiteX4" fmla="*/ 2567878 w 2691675"/>
              <a:gd name="connsiteY4" fmla="*/ 2940367 h 4328160"/>
              <a:gd name="connsiteX5" fmla="*/ 2526921 w 2691675"/>
              <a:gd name="connsiteY5" fmla="*/ 2882742 h 4328160"/>
              <a:gd name="connsiteX6" fmla="*/ 2464532 w 2691675"/>
              <a:gd name="connsiteY6" fmla="*/ 2879407 h 4328160"/>
              <a:gd name="connsiteX7" fmla="*/ 2417860 w 2691675"/>
              <a:gd name="connsiteY7" fmla="*/ 2863691 h 4328160"/>
              <a:gd name="connsiteX8" fmla="*/ 2383569 w 2691675"/>
              <a:gd name="connsiteY8" fmla="*/ 2849880 h 4328160"/>
              <a:gd name="connsiteX9" fmla="*/ 2355471 w 2691675"/>
              <a:gd name="connsiteY9" fmla="*/ 2829877 h 4328160"/>
              <a:gd name="connsiteX10" fmla="*/ 2300701 w 2691675"/>
              <a:gd name="connsiteY10" fmla="*/ 2797969 h 4328160"/>
              <a:gd name="connsiteX11" fmla="*/ 2231169 w 2691675"/>
              <a:gd name="connsiteY11" fmla="*/ 2830830 h 4328160"/>
              <a:gd name="connsiteX12" fmla="*/ 2185925 w 2691675"/>
              <a:gd name="connsiteY12" fmla="*/ 2798922 h 4328160"/>
              <a:gd name="connsiteX13" fmla="*/ 2162589 w 2691675"/>
              <a:gd name="connsiteY13" fmla="*/ 2712720 h 4328160"/>
              <a:gd name="connsiteX14" fmla="*/ 2116869 w 2691675"/>
              <a:gd name="connsiteY14" fmla="*/ 2644140 h 4328160"/>
              <a:gd name="connsiteX15" fmla="*/ 2109249 w 2691675"/>
              <a:gd name="connsiteY15" fmla="*/ 2598420 h 4328160"/>
              <a:gd name="connsiteX16" fmla="*/ 2086389 w 2691675"/>
              <a:gd name="connsiteY16" fmla="*/ 2628900 h 4328160"/>
              <a:gd name="connsiteX17" fmla="*/ 2055909 w 2691675"/>
              <a:gd name="connsiteY17" fmla="*/ 2674620 h 4328160"/>
              <a:gd name="connsiteX18" fmla="*/ 2048289 w 2691675"/>
              <a:gd name="connsiteY18" fmla="*/ 2697480 h 4328160"/>
              <a:gd name="connsiteX19" fmla="*/ 2002569 w 2691675"/>
              <a:gd name="connsiteY19" fmla="*/ 2735580 h 4328160"/>
              <a:gd name="connsiteX20" fmla="*/ 1964469 w 2691675"/>
              <a:gd name="connsiteY20" fmla="*/ 2727960 h 4328160"/>
              <a:gd name="connsiteX21" fmla="*/ 1933989 w 2691675"/>
              <a:gd name="connsiteY21" fmla="*/ 2682240 h 4328160"/>
              <a:gd name="connsiteX22" fmla="*/ 1865409 w 2691675"/>
              <a:gd name="connsiteY22" fmla="*/ 2674620 h 4328160"/>
              <a:gd name="connsiteX23" fmla="*/ 1728249 w 2691675"/>
              <a:gd name="connsiteY23" fmla="*/ 2697480 h 4328160"/>
              <a:gd name="connsiteX24" fmla="*/ 1682529 w 2691675"/>
              <a:gd name="connsiteY24" fmla="*/ 2689860 h 4328160"/>
              <a:gd name="connsiteX25" fmla="*/ 1659669 w 2691675"/>
              <a:gd name="connsiteY25" fmla="*/ 2606040 h 4328160"/>
              <a:gd name="connsiteX26" fmla="*/ 1621569 w 2691675"/>
              <a:gd name="connsiteY26" fmla="*/ 2567940 h 4328160"/>
              <a:gd name="connsiteX27" fmla="*/ 1537749 w 2691675"/>
              <a:gd name="connsiteY27" fmla="*/ 2560320 h 4328160"/>
              <a:gd name="connsiteX28" fmla="*/ 1522509 w 2691675"/>
              <a:gd name="connsiteY28" fmla="*/ 2537460 h 4328160"/>
              <a:gd name="connsiteX29" fmla="*/ 1507269 w 2691675"/>
              <a:gd name="connsiteY29" fmla="*/ 2423160 h 4328160"/>
              <a:gd name="connsiteX30" fmla="*/ 1492029 w 2691675"/>
              <a:gd name="connsiteY30" fmla="*/ 2354580 h 4328160"/>
              <a:gd name="connsiteX31" fmla="*/ 1476789 w 2691675"/>
              <a:gd name="connsiteY31" fmla="*/ 2331720 h 4328160"/>
              <a:gd name="connsiteX32" fmla="*/ 1446309 w 2691675"/>
              <a:gd name="connsiteY32" fmla="*/ 2263140 h 4328160"/>
              <a:gd name="connsiteX33" fmla="*/ 1423449 w 2691675"/>
              <a:gd name="connsiteY33" fmla="*/ 2240280 h 4328160"/>
              <a:gd name="connsiteX34" fmla="*/ 1408209 w 2691675"/>
              <a:gd name="connsiteY34" fmla="*/ 2194560 h 4328160"/>
              <a:gd name="connsiteX35" fmla="*/ 1392969 w 2691675"/>
              <a:gd name="connsiteY35" fmla="*/ 2171700 h 4328160"/>
              <a:gd name="connsiteX36" fmla="*/ 1377729 w 2691675"/>
              <a:gd name="connsiteY36" fmla="*/ 2133600 h 4328160"/>
              <a:gd name="connsiteX37" fmla="*/ 1332009 w 2691675"/>
              <a:gd name="connsiteY37" fmla="*/ 1897380 h 4328160"/>
              <a:gd name="connsiteX38" fmla="*/ 1309149 w 2691675"/>
              <a:gd name="connsiteY38" fmla="*/ 1882140 h 4328160"/>
              <a:gd name="connsiteX39" fmla="*/ 1271049 w 2691675"/>
              <a:gd name="connsiteY39" fmla="*/ 1874520 h 4328160"/>
              <a:gd name="connsiteX40" fmla="*/ 1194849 w 2691675"/>
              <a:gd name="connsiteY40" fmla="*/ 1836420 h 4328160"/>
              <a:gd name="connsiteX41" fmla="*/ 1103409 w 2691675"/>
              <a:gd name="connsiteY41" fmla="*/ 1859280 h 4328160"/>
              <a:gd name="connsiteX42" fmla="*/ 1042449 w 2691675"/>
              <a:gd name="connsiteY42" fmla="*/ 1889760 h 4328160"/>
              <a:gd name="connsiteX43" fmla="*/ 966249 w 2691675"/>
              <a:gd name="connsiteY43" fmla="*/ 1950720 h 4328160"/>
              <a:gd name="connsiteX44" fmla="*/ 905289 w 2691675"/>
              <a:gd name="connsiteY44" fmla="*/ 1920240 h 4328160"/>
              <a:gd name="connsiteX45" fmla="*/ 867189 w 2691675"/>
              <a:gd name="connsiteY45" fmla="*/ 1874520 h 4328160"/>
              <a:gd name="connsiteX46" fmla="*/ 829089 w 2691675"/>
              <a:gd name="connsiteY46" fmla="*/ 1805940 h 4328160"/>
              <a:gd name="connsiteX47" fmla="*/ 821469 w 2691675"/>
              <a:gd name="connsiteY47" fmla="*/ 1691640 h 4328160"/>
              <a:gd name="connsiteX48" fmla="*/ 813849 w 2691675"/>
              <a:gd name="connsiteY48" fmla="*/ 1668780 h 4328160"/>
              <a:gd name="connsiteX49" fmla="*/ 760509 w 2691675"/>
              <a:gd name="connsiteY49" fmla="*/ 1600200 h 4328160"/>
              <a:gd name="connsiteX50" fmla="*/ 722409 w 2691675"/>
              <a:gd name="connsiteY50" fmla="*/ 1577340 h 4328160"/>
              <a:gd name="connsiteX51" fmla="*/ 699549 w 2691675"/>
              <a:gd name="connsiteY51" fmla="*/ 1562100 h 4328160"/>
              <a:gd name="connsiteX52" fmla="*/ 737649 w 2691675"/>
              <a:gd name="connsiteY52" fmla="*/ 1493520 h 4328160"/>
              <a:gd name="connsiteX53" fmla="*/ 752889 w 2691675"/>
              <a:gd name="connsiteY53" fmla="*/ 1470660 h 4328160"/>
              <a:gd name="connsiteX54" fmla="*/ 775749 w 2691675"/>
              <a:gd name="connsiteY54" fmla="*/ 1455420 h 4328160"/>
              <a:gd name="connsiteX55" fmla="*/ 783369 w 2691675"/>
              <a:gd name="connsiteY55" fmla="*/ 1379220 h 4328160"/>
              <a:gd name="connsiteX56" fmla="*/ 821469 w 2691675"/>
              <a:gd name="connsiteY56" fmla="*/ 1356360 h 4328160"/>
              <a:gd name="connsiteX57" fmla="*/ 798609 w 2691675"/>
              <a:gd name="connsiteY57" fmla="*/ 1158240 h 4328160"/>
              <a:gd name="connsiteX58" fmla="*/ 775749 w 2691675"/>
              <a:gd name="connsiteY58" fmla="*/ 1127760 h 4328160"/>
              <a:gd name="connsiteX59" fmla="*/ 752889 w 2691675"/>
              <a:gd name="connsiteY59" fmla="*/ 1074420 h 4328160"/>
              <a:gd name="connsiteX60" fmla="*/ 745269 w 2691675"/>
              <a:gd name="connsiteY60" fmla="*/ 1043940 h 4328160"/>
              <a:gd name="connsiteX61" fmla="*/ 783369 w 2691675"/>
              <a:gd name="connsiteY61" fmla="*/ 1013460 h 4328160"/>
              <a:gd name="connsiteX62" fmla="*/ 813849 w 2691675"/>
              <a:gd name="connsiteY62" fmla="*/ 960120 h 4328160"/>
              <a:gd name="connsiteX63" fmla="*/ 821469 w 2691675"/>
              <a:gd name="connsiteY63" fmla="*/ 853440 h 4328160"/>
              <a:gd name="connsiteX64" fmla="*/ 851949 w 2691675"/>
              <a:gd name="connsiteY64" fmla="*/ 807720 h 4328160"/>
              <a:gd name="connsiteX65" fmla="*/ 859569 w 2691675"/>
              <a:gd name="connsiteY65" fmla="*/ 769620 h 4328160"/>
              <a:gd name="connsiteX66" fmla="*/ 874809 w 2691675"/>
              <a:gd name="connsiteY66" fmla="*/ 731520 h 4328160"/>
              <a:gd name="connsiteX67" fmla="*/ 859569 w 2691675"/>
              <a:gd name="connsiteY67" fmla="*/ 655320 h 4328160"/>
              <a:gd name="connsiteX68" fmla="*/ 836709 w 2691675"/>
              <a:gd name="connsiteY68" fmla="*/ 632460 h 4328160"/>
              <a:gd name="connsiteX69" fmla="*/ 813849 w 2691675"/>
              <a:gd name="connsiteY69" fmla="*/ 563880 h 4328160"/>
              <a:gd name="connsiteX70" fmla="*/ 783369 w 2691675"/>
              <a:gd name="connsiteY70" fmla="*/ 502920 h 4328160"/>
              <a:gd name="connsiteX71" fmla="*/ 768129 w 2691675"/>
              <a:gd name="connsiteY71" fmla="*/ 472440 h 4328160"/>
              <a:gd name="connsiteX72" fmla="*/ 745269 w 2691675"/>
              <a:gd name="connsiteY72" fmla="*/ 403860 h 4328160"/>
              <a:gd name="connsiteX73" fmla="*/ 722409 w 2691675"/>
              <a:gd name="connsiteY73" fmla="*/ 373380 h 4328160"/>
              <a:gd name="connsiteX74" fmla="*/ 730029 w 2691675"/>
              <a:gd name="connsiteY74" fmla="*/ 289560 h 4328160"/>
              <a:gd name="connsiteX75" fmla="*/ 737649 w 2691675"/>
              <a:gd name="connsiteY75" fmla="*/ 266700 h 4328160"/>
              <a:gd name="connsiteX76" fmla="*/ 707169 w 2691675"/>
              <a:gd name="connsiteY76" fmla="*/ 152400 h 4328160"/>
              <a:gd name="connsiteX77" fmla="*/ 699549 w 2691675"/>
              <a:gd name="connsiteY77" fmla="*/ 91440 h 4328160"/>
              <a:gd name="connsiteX78" fmla="*/ 691929 w 2691675"/>
              <a:gd name="connsiteY78" fmla="*/ 68580 h 4328160"/>
              <a:gd name="connsiteX79" fmla="*/ 676689 w 2691675"/>
              <a:gd name="connsiteY79" fmla="*/ 0 h 4328160"/>
              <a:gd name="connsiteX80" fmla="*/ 615729 w 2691675"/>
              <a:gd name="connsiteY80" fmla="*/ 7620 h 4328160"/>
              <a:gd name="connsiteX81" fmla="*/ 554769 w 2691675"/>
              <a:gd name="connsiteY81" fmla="*/ 30480 h 4328160"/>
              <a:gd name="connsiteX82" fmla="*/ 562389 w 2691675"/>
              <a:gd name="connsiteY82" fmla="*/ 137160 h 4328160"/>
              <a:gd name="connsiteX83" fmla="*/ 554769 w 2691675"/>
              <a:gd name="connsiteY83" fmla="*/ 236220 h 4328160"/>
              <a:gd name="connsiteX84" fmla="*/ 524289 w 2691675"/>
              <a:gd name="connsiteY84" fmla="*/ 304800 h 4328160"/>
              <a:gd name="connsiteX85" fmla="*/ 509049 w 2691675"/>
              <a:gd name="connsiteY85" fmla="*/ 335280 h 4328160"/>
              <a:gd name="connsiteX86" fmla="*/ 486189 w 2691675"/>
              <a:gd name="connsiteY86" fmla="*/ 373380 h 4328160"/>
              <a:gd name="connsiteX87" fmla="*/ 470949 w 2691675"/>
              <a:gd name="connsiteY87" fmla="*/ 396240 h 4328160"/>
              <a:gd name="connsiteX88" fmla="*/ 440469 w 2691675"/>
              <a:gd name="connsiteY88" fmla="*/ 403860 h 4328160"/>
              <a:gd name="connsiteX89" fmla="*/ 356649 w 2691675"/>
              <a:gd name="connsiteY89" fmla="*/ 388620 h 4328160"/>
              <a:gd name="connsiteX90" fmla="*/ 288069 w 2691675"/>
              <a:gd name="connsiteY90" fmla="*/ 464820 h 4328160"/>
              <a:gd name="connsiteX91" fmla="*/ 280449 w 2691675"/>
              <a:gd name="connsiteY91" fmla="*/ 487680 h 4328160"/>
              <a:gd name="connsiteX92" fmla="*/ 288069 w 2691675"/>
              <a:gd name="connsiteY92" fmla="*/ 518160 h 4328160"/>
              <a:gd name="connsiteX93" fmla="*/ 303309 w 2691675"/>
              <a:gd name="connsiteY93" fmla="*/ 548640 h 4328160"/>
              <a:gd name="connsiteX94" fmla="*/ 295689 w 2691675"/>
              <a:gd name="connsiteY94" fmla="*/ 609600 h 4328160"/>
              <a:gd name="connsiteX95" fmla="*/ 265209 w 2691675"/>
              <a:gd name="connsiteY95" fmla="*/ 662940 h 4328160"/>
              <a:gd name="connsiteX96" fmla="*/ 257589 w 2691675"/>
              <a:gd name="connsiteY96" fmla="*/ 685800 h 4328160"/>
              <a:gd name="connsiteX97" fmla="*/ 265209 w 2691675"/>
              <a:gd name="connsiteY97" fmla="*/ 815340 h 4328160"/>
              <a:gd name="connsiteX98" fmla="*/ 303309 w 2691675"/>
              <a:gd name="connsiteY98" fmla="*/ 830580 h 4328160"/>
              <a:gd name="connsiteX99" fmla="*/ 349029 w 2691675"/>
              <a:gd name="connsiteY99" fmla="*/ 861060 h 4328160"/>
              <a:gd name="connsiteX100" fmla="*/ 356649 w 2691675"/>
              <a:gd name="connsiteY100" fmla="*/ 883920 h 4328160"/>
              <a:gd name="connsiteX101" fmla="*/ 341409 w 2691675"/>
              <a:gd name="connsiteY101" fmla="*/ 952500 h 4328160"/>
              <a:gd name="connsiteX102" fmla="*/ 326169 w 2691675"/>
              <a:gd name="connsiteY102" fmla="*/ 1028700 h 4328160"/>
              <a:gd name="connsiteX103" fmla="*/ 303309 w 2691675"/>
              <a:gd name="connsiteY103" fmla="*/ 1043940 h 4328160"/>
              <a:gd name="connsiteX104" fmla="*/ 143289 w 2691675"/>
              <a:gd name="connsiteY104" fmla="*/ 1066800 h 4328160"/>
              <a:gd name="connsiteX105" fmla="*/ 150909 w 2691675"/>
              <a:gd name="connsiteY105" fmla="*/ 1181100 h 4328160"/>
              <a:gd name="connsiteX106" fmla="*/ 173769 w 2691675"/>
              <a:gd name="connsiteY106" fmla="*/ 1219200 h 4328160"/>
              <a:gd name="connsiteX107" fmla="*/ 219489 w 2691675"/>
              <a:gd name="connsiteY107" fmla="*/ 1257300 h 4328160"/>
              <a:gd name="connsiteX108" fmla="*/ 234729 w 2691675"/>
              <a:gd name="connsiteY108" fmla="*/ 1287780 h 4328160"/>
              <a:gd name="connsiteX109" fmla="*/ 227109 w 2691675"/>
              <a:gd name="connsiteY109" fmla="*/ 1318260 h 4328160"/>
              <a:gd name="connsiteX110" fmla="*/ 265209 w 2691675"/>
              <a:gd name="connsiteY110" fmla="*/ 1363980 h 4328160"/>
              <a:gd name="connsiteX111" fmla="*/ 288069 w 2691675"/>
              <a:gd name="connsiteY111" fmla="*/ 1402080 h 4328160"/>
              <a:gd name="connsiteX112" fmla="*/ 280449 w 2691675"/>
              <a:gd name="connsiteY112" fmla="*/ 1440180 h 4328160"/>
              <a:gd name="connsiteX113" fmla="*/ 242349 w 2691675"/>
              <a:gd name="connsiteY113" fmla="*/ 1569720 h 4328160"/>
              <a:gd name="connsiteX114" fmla="*/ 211869 w 2691675"/>
              <a:gd name="connsiteY114" fmla="*/ 1584960 h 4328160"/>
              <a:gd name="connsiteX115" fmla="*/ 189009 w 2691675"/>
              <a:gd name="connsiteY115" fmla="*/ 1592580 h 4328160"/>
              <a:gd name="connsiteX116" fmla="*/ 120429 w 2691675"/>
              <a:gd name="connsiteY116" fmla="*/ 1630680 h 4328160"/>
              <a:gd name="connsiteX117" fmla="*/ 97569 w 2691675"/>
              <a:gd name="connsiteY117" fmla="*/ 1653540 h 4328160"/>
              <a:gd name="connsiteX118" fmla="*/ 13749 w 2691675"/>
              <a:gd name="connsiteY118" fmla="*/ 1714500 h 4328160"/>
              <a:gd name="connsiteX119" fmla="*/ 13749 w 2691675"/>
              <a:gd name="connsiteY119" fmla="*/ 1889760 h 4328160"/>
              <a:gd name="connsiteX120" fmla="*/ 36609 w 2691675"/>
              <a:gd name="connsiteY120" fmla="*/ 1912620 h 4328160"/>
              <a:gd name="connsiteX121" fmla="*/ 67089 w 2691675"/>
              <a:gd name="connsiteY121" fmla="*/ 1950720 h 4328160"/>
              <a:gd name="connsiteX122" fmla="*/ 112809 w 2691675"/>
              <a:gd name="connsiteY122" fmla="*/ 1981200 h 4328160"/>
              <a:gd name="connsiteX123" fmla="*/ 173769 w 2691675"/>
              <a:gd name="connsiteY123" fmla="*/ 2011680 h 4328160"/>
              <a:gd name="connsiteX124" fmla="*/ 234729 w 2691675"/>
              <a:gd name="connsiteY124" fmla="*/ 2095500 h 4328160"/>
              <a:gd name="connsiteX125" fmla="*/ 272829 w 2691675"/>
              <a:gd name="connsiteY125" fmla="*/ 2156460 h 4328160"/>
              <a:gd name="connsiteX126" fmla="*/ 280449 w 2691675"/>
              <a:gd name="connsiteY126" fmla="*/ 2179320 h 4328160"/>
              <a:gd name="connsiteX127" fmla="*/ 318549 w 2691675"/>
              <a:gd name="connsiteY127" fmla="*/ 2255520 h 4328160"/>
              <a:gd name="connsiteX128" fmla="*/ 493809 w 2691675"/>
              <a:gd name="connsiteY128" fmla="*/ 2270760 h 4328160"/>
              <a:gd name="connsiteX129" fmla="*/ 562389 w 2691675"/>
              <a:gd name="connsiteY129" fmla="*/ 2354580 h 4328160"/>
              <a:gd name="connsiteX130" fmla="*/ 531909 w 2691675"/>
              <a:gd name="connsiteY130" fmla="*/ 2430780 h 4328160"/>
              <a:gd name="connsiteX131" fmla="*/ 509049 w 2691675"/>
              <a:gd name="connsiteY131" fmla="*/ 2438400 h 4328160"/>
              <a:gd name="connsiteX132" fmla="*/ 486189 w 2691675"/>
              <a:gd name="connsiteY132" fmla="*/ 2461260 h 4328160"/>
              <a:gd name="connsiteX133" fmla="*/ 478569 w 2691675"/>
              <a:gd name="connsiteY133" fmla="*/ 2506980 h 4328160"/>
              <a:gd name="connsiteX134" fmla="*/ 509049 w 2691675"/>
              <a:gd name="connsiteY134" fmla="*/ 2621280 h 4328160"/>
              <a:gd name="connsiteX135" fmla="*/ 531909 w 2691675"/>
              <a:gd name="connsiteY135" fmla="*/ 2644140 h 4328160"/>
              <a:gd name="connsiteX136" fmla="*/ 539529 w 2691675"/>
              <a:gd name="connsiteY136" fmla="*/ 2674620 h 4328160"/>
              <a:gd name="connsiteX137" fmla="*/ 570009 w 2691675"/>
              <a:gd name="connsiteY137" fmla="*/ 2659380 h 4328160"/>
              <a:gd name="connsiteX138" fmla="*/ 592869 w 2691675"/>
              <a:gd name="connsiteY138" fmla="*/ 2636520 h 4328160"/>
              <a:gd name="connsiteX139" fmla="*/ 646209 w 2691675"/>
              <a:gd name="connsiteY139" fmla="*/ 2606040 h 4328160"/>
              <a:gd name="connsiteX140" fmla="*/ 684309 w 2691675"/>
              <a:gd name="connsiteY140" fmla="*/ 2613660 h 4328160"/>
              <a:gd name="connsiteX141" fmla="*/ 699549 w 2691675"/>
              <a:gd name="connsiteY141" fmla="*/ 2636520 h 4328160"/>
              <a:gd name="connsiteX142" fmla="*/ 722409 w 2691675"/>
              <a:gd name="connsiteY142" fmla="*/ 2659380 h 4328160"/>
              <a:gd name="connsiteX143" fmla="*/ 730029 w 2691675"/>
              <a:gd name="connsiteY143" fmla="*/ 2682240 h 4328160"/>
              <a:gd name="connsiteX144" fmla="*/ 707169 w 2691675"/>
              <a:gd name="connsiteY144" fmla="*/ 2766060 h 4328160"/>
              <a:gd name="connsiteX145" fmla="*/ 623349 w 2691675"/>
              <a:gd name="connsiteY145" fmla="*/ 2842260 h 4328160"/>
              <a:gd name="connsiteX146" fmla="*/ 600489 w 2691675"/>
              <a:gd name="connsiteY146" fmla="*/ 2887980 h 4328160"/>
              <a:gd name="connsiteX147" fmla="*/ 531909 w 2691675"/>
              <a:gd name="connsiteY147" fmla="*/ 2933700 h 4328160"/>
              <a:gd name="connsiteX148" fmla="*/ 516669 w 2691675"/>
              <a:gd name="connsiteY148" fmla="*/ 2956560 h 4328160"/>
              <a:gd name="connsiteX149" fmla="*/ 547149 w 2691675"/>
              <a:gd name="connsiteY149" fmla="*/ 3055620 h 4328160"/>
              <a:gd name="connsiteX150" fmla="*/ 570009 w 2691675"/>
              <a:gd name="connsiteY150" fmla="*/ 3177540 h 4328160"/>
              <a:gd name="connsiteX151" fmla="*/ 608109 w 2691675"/>
              <a:gd name="connsiteY151" fmla="*/ 3276600 h 4328160"/>
              <a:gd name="connsiteX152" fmla="*/ 608109 w 2691675"/>
              <a:gd name="connsiteY152" fmla="*/ 3429000 h 4328160"/>
              <a:gd name="connsiteX153" fmla="*/ 570009 w 2691675"/>
              <a:gd name="connsiteY153" fmla="*/ 3467100 h 4328160"/>
              <a:gd name="connsiteX154" fmla="*/ 562389 w 2691675"/>
              <a:gd name="connsiteY154" fmla="*/ 3497580 h 4328160"/>
              <a:gd name="connsiteX155" fmla="*/ 547149 w 2691675"/>
              <a:gd name="connsiteY155" fmla="*/ 3528060 h 4328160"/>
              <a:gd name="connsiteX156" fmla="*/ 554769 w 2691675"/>
              <a:gd name="connsiteY156" fmla="*/ 3680460 h 4328160"/>
              <a:gd name="connsiteX157" fmla="*/ 608109 w 2691675"/>
              <a:gd name="connsiteY157" fmla="*/ 3672840 h 4328160"/>
              <a:gd name="connsiteX158" fmla="*/ 630969 w 2691675"/>
              <a:gd name="connsiteY158" fmla="*/ 3665220 h 4328160"/>
              <a:gd name="connsiteX159" fmla="*/ 676689 w 2691675"/>
              <a:gd name="connsiteY159" fmla="*/ 3688080 h 4328160"/>
              <a:gd name="connsiteX160" fmla="*/ 707169 w 2691675"/>
              <a:gd name="connsiteY160" fmla="*/ 3718560 h 4328160"/>
              <a:gd name="connsiteX161" fmla="*/ 836709 w 2691675"/>
              <a:gd name="connsiteY161" fmla="*/ 3741420 h 4328160"/>
              <a:gd name="connsiteX162" fmla="*/ 851949 w 2691675"/>
              <a:gd name="connsiteY162" fmla="*/ 3771900 h 4328160"/>
              <a:gd name="connsiteX163" fmla="*/ 874809 w 2691675"/>
              <a:gd name="connsiteY163" fmla="*/ 3787140 h 4328160"/>
              <a:gd name="connsiteX164" fmla="*/ 897669 w 2691675"/>
              <a:gd name="connsiteY164" fmla="*/ 3810000 h 4328160"/>
              <a:gd name="connsiteX165" fmla="*/ 905289 w 2691675"/>
              <a:gd name="connsiteY165" fmla="*/ 3840480 h 4328160"/>
              <a:gd name="connsiteX166" fmla="*/ 920529 w 2691675"/>
              <a:gd name="connsiteY166" fmla="*/ 3863340 h 4328160"/>
              <a:gd name="connsiteX167" fmla="*/ 943389 w 2691675"/>
              <a:gd name="connsiteY167" fmla="*/ 3901440 h 4328160"/>
              <a:gd name="connsiteX168" fmla="*/ 996729 w 2691675"/>
              <a:gd name="connsiteY168" fmla="*/ 3947160 h 4328160"/>
              <a:gd name="connsiteX169" fmla="*/ 1011969 w 2691675"/>
              <a:gd name="connsiteY169" fmla="*/ 3970020 h 4328160"/>
              <a:gd name="connsiteX170" fmla="*/ 1034829 w 2691675"/>
              <a:gd name="connsiteY170" fmla="*/ 4008120 h 4328160"/>
              <a:gd name="connsiteX171" fmla="*/ 1065309 w 2691675"/>
              <a:gd name="connsiteY171" fmla="*/ 4084320 h 4328160"/>
              <a:gd name="connsiteX172" fmla="*/ 1072929 w 2691675"/>
              <a:gd name="connsiteY172" fmla="*/ 4107180 h 4328160"/>
              <a:gd name="connsiteX173" fmla="*/ 1149129 w 2691675"/>
              <a:gd name="connsiteY173" fmla="*/ 4137660 h 4328160"/>
              <a:gd name="connsiteX174" fmla="*/ 1202469 w 2691675"/>
              <a:gd name="connsiteY174" fmla="*/ 4213860 h 4328160"/>
              <a:gd name="connsiteX175" fmla="*/ 1263429 w 2691675"/>
              <a:gd name="connsiteY175" fmla="*/ 4221480 h 4328160"/>
              <a:gd name="connsiteX176" fmla="*/ 1271049 w 2691675"/>
              <a:gd name="connsiteY176" fmla="*/ 4274820 h 4328160"/>
              <a:gd name="connsiteX177" fmla="*/ 1316769 w 2691675"/>
              <a:gd name="connsiteY177" fmla="*/ 4328160 h 4328160"/>
              <a:gd name="connsiteX178" fmla="*/ 1354869 w 2691675"/>
              <a:gd name="connsiteY178" fmla="*/ 4229100 h 4328160"/>
              <a:gd name="connsiteX179" fmla="*/ 1415829 w 2691675"/>
              <a:gd name="connsiteY179" fmla="*/ 4198620 h 4328160"/>
              <a:gd name="connsiteX180" fmla="*/ 1469169 w 2691675"/>
              <a:gd name="connsiteY180" fmla="*/ 4183380 h 4328160"/>
              <a:gd name="connsiteX181" fmla="*/ 1507269 w 2691675"/>
              <a:gd name="connsiteY181" fmla="*/ 4160520 h 4328160"/>
              <a:gd name="connsiteX182" fmla="*/ 1552989 w 2691675"/>
              <a:gd name="connsiteY182" fmla="*/ 4130040 h 4328160"/>
              <a:gd name="connsiteX183" fmla="*/ 1583469 w 2691675"/>
              <a:gd name="connsiteY183" fmla="*/ 4122420 h 4328160"/>
              <a:gd name="connsiteX184" fmla="*/ 1644429 w 2691675"/>
              <a:gd name="connsiteY184" fmla="*/ 4061460 h 4328160"/>
              <a:gd name="connsiteX185" fmla="*/ 1674909 w 2691675"/>
              <a:gd name="connsiteY185" fmla="*/ 4038600 h 4328160"/>
              <a:gd name="connsiteX186" fmla="*/ 1827309 w 2691675"/>
              <a:gd name="connsiteY186" fmla="*/ 4000500 h 4328160"/>
              <a:gd name="connsiteX187" fmla="*/ 1857789 w 2691675"/>
              <a:gd name="connsiteY187" fmla="*/ 3985260 h 4328160"/>
              <a:gd name="connsiteX188" fmla="*/ 1903509 w 2691675"/>
              <a:gd name="connsiteY188" fmla="*/ 3970020 h 4328160"/>
              <a:gd name="connsiteX189" fmla="*/ 1926369 w 2691675"/>
              <a:gd name="connsiteY189" fmla="*/ 3954780 h 4328160"/>
              <a:gd name="connsiteX190" fmla="*/ 1987329 w 2691675"/>
              <a:gd name="connsiteY190" fmla="*/ 3909060 h 4328160"/>
              <a:gd name="connsiteX191" fmla="*/ 2048289 w 2691675"/>
              <a:gd name="connsiteY191" fmla="*/ 3870960 h 4328160"/>
              <a:gd name="connsiteX192" fmla="*/ 2078769 w 2691675"/>
              <a:gd name="connsiteY192" fmla="*/ 3855720 h 4328160"/>
              <a:gd name="connsiteX193" fmla="*/ 2132109 w 2691675"/>
              <a:gd name="connsiteY193" fmla="*/ 3817620 h 4328160"/>
              <a:gd name="connsiteX194" fmla="*/ 2162589 w 2691675"/>
              <a:gd name="connsiteY194" fmla="*/ 3787140 h 4328160"/>
              <a:gd name="connsiteX195" fmla="*/ 2200689 w 2691675"/>
              <a:gd name="connsiteY195" fmla="*/ 3688080 h 4328160"/>
              <a:gd name="connsiteX196" fmla="*/ 2162589 w 2691675"/>
              <a:gd name="connsiteY196" fmla="*/ 3604260 h 4328160"/>
              <a:gd name="connsiteX197" fmla="*/ 2139729 w 2691675"/>
              <a:gd name="connsiteY197" fmla="*/ 3596640 h 4328160"/>
              <a:gd name="connsiteX198" fmla="*/ 2124489 w 2691675"/>
              <a:gd name="connsiteY198" fmla="*/ 3680460 h 4328160"/>
              <a:gd name="connsiteX199" fmla="*/ 2109249 w 2691675"/>
              <a:gd name="connsiteY199" fmla="*/ 3657600 h 4328160"/>
              <a:gd name="connsiteX200" fmla="*/ 2048289 w 2691675"/>
              <a:gd name="connsiteY200" fmla="*/ 3665220 h 4328160"/>
              <a:gd name="connsiteX201" fmla="*/ 2055909 w 2691675"/>
              <a:gd name="connsiteY201" fmla="*/ 3703320 h 4328160"/>
              <a:gd name="connsiteX202" fmla="*/ 2078769 w 2691675"/>
              <a:gd name="connsiteY202" fmla="*/ 3718560 h 4328160"/>
              <a:gd name="connsiteX203" fmla="*/ 2094009 w 2691675"/>
              <a:gd name="connsiteY203" fmla="*/ 3749040 h 4328160"/>
              <a:gd name="connsiteX204" fmla="*/ 2086389 w 2691675"/>
              <a:gd name="connsiteY204" fmla="*/ 3794760 h 4328160"/>
              <a:gd name="connsiteX205" fmla="*/ 2010189 w 2691675"/>
              <a:gd name="connsiteY205" fmla="*/ 3749040 h 4328160"/>
              <a:gd name="connsiteX206" fmla="*/ 1994949 w 2691675"/>
              <a:gd name="connsiteY206" fmla="*/ 3649980 h 4328160"/>
              <a:gd name="connsiteX207" fmla="*/ 1972089 w 2691675"/>
              <a:gd name="connsiteY207" fmla="*/ 3627120 h 4328160"/>
              <a:gd name="connsiteX208" fmla="*/ 1979709 w 2691675"/>
              <a:gd name="connsiteY208" fmla="*/ 3581400 h 4328160"/>
              <a:gd name="connsiteX209" fmla="*/ 2025429 w 2691675"/>
              <a:gd name="connsiteY209" fmla="*/ 3573780 h 4328160"/>
              <a:gd name="connsiteX210" fmla="*/ 2033049 w 2691675"/>
              <a:gd name="connsiteY210" fmla="*/ 3520440 h 4328160"/>
              <a:gd name="connsiteX211" fmla="*/ 2063529 w 2691675"/>
              <a:gd name="connsiteY211" fmla="*/ 3528060 h 4328160"/>
              <a:gd name="connsiteX212" fmla="*/ 2094009 w 2691675"/>
              <a:gd name="connsiteY212" fmla="*/ 3489960 h 4328160"/>
              <a:gd name="connsiteX213" fmla="*/ 2124489 w 2691675"/>
              <a:gd name="connsiteY213" fmla="*/ 3459480 h 4328160"/>
              <a:gd name="connsiteX214" fmla="*/ 2139729 w 2691675"/>
              <a:gd name="connsiteY214" fmla="*/ 3436620 h 4328160"/>
              <a:gd name="connsiteX215" fmla="*/ 2170209 w 2691675"/>
              <a:gd name="connsiteY215" fmla="*/ 3413760 h 4328160"/>
              <a:gd name="connsiteX216" fmla="*/ 2238789 w 2691675"/>
              <a:gd name="connsiteY216" fmla="*/ 3322320 h 4328160"/>
              <a:gd name="connsiteX217" fmla="*/ 2246409 w 2691675"/>
              <a:gd name="connsiteY217" fmla="*/ 3291840 h 4328160"/>
              <a:gd name="connsiteX218" fmla="*/ 2269269 w 2691675"/>
              <a:gd name="connsiteY218" fmla="*/ 3230880 h 4328160"/>
              <a:gd name="connsiteX219" fmla="*/ 2276889 w 2691675"/>
              <a:gd name="connsiteY219" fmla="*/ 3185160 h 4328160"/>
              <a:gd name="connsiteX220" fmla="*/ 2299749 w 2691675"/>
              <a:gd name="connsiteY220" fmla="*/ 3139440 h 4328160"/>
              <a:gd name="connsiteX221" fmla="*/ 2314989 w 2691675"/>
              <a:gd name="connsiteY221" fmla="*/ 3101340 h 4328160"/>
              <a:gd name="connsiteX222" fmla="*/ 2353089 w 2691675"/>
              <a:gd name="connsiteY222" fmla="*/ 3086100 h 4328160"/>
              <a:gd name="connsiteX223" fmla="*/ 2375949 w 2691675"/>
              <a:gd name="connsiteY223" fmla="*/ 3070860 h 4328160"/>
              <a:gd name="connsiteX224" fmla="*/ 2495488 w 2691675"/>
              <a:gd name="connsiteY224" fmla="*/ 3040856 h 4328160"/>
              <a:gd name="connsiteX225" fmla="*/ 2593596 w 2691675"/>
              <a:gd name="connsiteY225" fmla="*/ 3037523 h 4328160"/>
              <a:gd name="connsiteX226" fmla="*/ 2685987 w 2691675"/>
              <a:gd name="connsiteY226" fmla="*/ 3028474 h 4328160"/>
              <a:gd name="connsiteX0" fmla="*/ 2685987 w 2691675"/>
              <a:gd name="connsiteY0" fmla="*/ 3028474 h 4328160"/>
              <a:gd name="connsiteX1" fmla="*/ 2680749 w 2691675"/>
              <a:gd name="connsiteY1" fmla="*/ 3002280 h 4328160"/>
              <a:gd name="connsiteX2" fmla="*/ 2673129 w 2691675"/>
              <a:gd name="connsiteY2" fmla="*/ 2948940 h 4328160"/>
              <a:gd name="connsiteX3" fmla="*/ 2631219 w 2691675"/>
              <a:gd name="connsiteY3" fmla="*/ 2940844 h 4328160"/>
              <a:gd name="connsiteX4" fmla="*/ 2567878 w 2691675"/>
              <a:gd name="connsiteY4" fmla="*/ 2940367 h 4328160"/>
              <a:gd name="connsiteX5" fmla="*/ 2526921 w 2691675"/>
              <a:gd name="connsiteY5" fmla="*/ 2882742 h 4328160"/>
              <a:gd name="connsiteX6" fmla="*/ 2464532 w 2691675"/>
              <a:gd name="connsiteY6" fmla="*/ 2879407 h 4328160"/>
              <a:gd name="connsiteX7" fmla="*/ 2417860 w 2691675"/>
              <a:gd name="connsiteY7" fmla="*/ 2863691 h 4328160"/>
              <a:gd name="connsiteX8" fmla="*/ 2383569 w 2691675"/>
              <a:gd name="connsiteY8" fmla="*/ 2849880 h 4328160"/>
              <a:gd name="connsiteX9" fmla="*/ 2355471 w 2691675"/>
              <a:gd name="connsiteY9" fmla="*/ 2829877 h 4328160"/>
              <a:gd name="connsiteX10" fmla="*/ 2300701 w 2691675"/>
              <a:gd name="connsiteY10" fmla="*/ 2797969 h 4328160"/>
              <a:gd name="connsiteX11" fmla="*/ 2231169 w 2691675"/>
              <a:gd name="connsiteY11" fmla="*/ 2830830 h 4328160"/>
              <a:gd name="connsiteX12" fmla="*/ 2185925 w 2691675"/>
              <a:gd name="connsiteY12" fmla="*/ 2798922 h 4328160"/>
              <a:gd name="connsiteX13" fmla="*/ 2150683 w 2691675"/>
              <a:gd name="connsiteY13" fmla="*/ 2719864 h 4328160"/>
              <a:gd name="connsiteX14" fmla="*/ 2116869 w 2691675"/>
              <a:gd name="connsiteY14" fmla="*/ 2644140 h 4328160"/>
              <a:gd name="connsiteX15" fmla="*/ 2109249 w 2691675"/>
              <a:gd name="connsiteY15" fmla="*/ 2598420 h 4328160"/>
              <a:gd name="connsiteX16" fmla="*/ 2086389 w 2691675"/>
              <a:gd name="connsiteY16" fmla="*/ 2628900 h 4328160"/>
              <a:gd name="connsiteX17" fmla="*/ 2055909 w 2691675"/>
              <a:gd name="connsiteY17" fmla="*/ 2674620 h 4328160"/>
              <a:gd name="connsiteX18" fmla="*/ 2048289 w 2691675"/>
              <a:gd name="connsiteY18" fmla="*/ 2697480 h 4328160"/>
              <a:gd name="connsiteX19" fmla="*/ 2002569 w 2691675"/>
              <a:gd name="connsiteY19" fmla="*/ 2735580 h 4328160"/>
              <a:gd name="connsiteX20" fmla="*/ 1964469 w 2691675"/>
              <a:gd name="connsiteY20" fmla="*/ 2727960 h 4328160"/>
              <a:gd name="connsiteX21" fmla="*/ 1933989 w 2691675"/>
              <a:gd name="connsiteY21" fmla="*/ 2682240 h 4328160"/>
              <a:gd name="connsiteX22" fmla="*/ 1865409 w 2691675"/>
              <a:gd name="connsiteY22" fmla="*/ 2674620 h 4328160"/>
              <a:gd name="connsiteX23" fmla="*/ 1728249 w 2691675"/>
              <a:gd name="connsiteY23" fmla="*/ 2697480 h 4328160"/>
              <a:gd name="connsiteX24" fmla="*/ 1682529 w 2691675"/>
              <a:gd name="connsiteY24" fmla="*/ 2689860 h 4328160"/>
              <a:gd name="connsiteX25" fmla="*/ 1659669 w 2691675"/>
              <a:gd name="connsiteY25" fmla="*/ 2606040 h 4328160"/>
              <a:gd name="connsiteX26" fmla="*/ 1621569 w 2691675"/>
              <a:gd name="connsiteY26" fmla="*/ 2567940 h 4328160"/>
              <a:gd name="connsiteX27" fmla="*/ 1537749 w 2691675"/>
              <a:gd name="connsiteY27" fmla="*/ 2560320 h 4328160"/>
              <a:gd name="connsiteX28" fmla="*/ 1522509 w 2691675"/>
              <a:gd name="connsiteY28" fmla="*/ 2537460 h 4328160"/>
              <a:gd name="connsiteX29" fmla="*/ 1507269 w 2691675"/>
              <a:gd name="connsiteY29" fmla="*/ 2423160 h 4328160"/>
              <a:gd name="connsiteX30" fmla="*/ 1492029 w 2691675"/>
              <a:gd name="connsiteY30" fmla="*/ 2354580 h 4328160"/>
              <a:gd name="connsiteX31" fmla="*/ 1476789 w 2691675"/>
              <a:gd name="connsiteY31" fmla="*/ 2331720 h 4328160"/>
              <a:gd name="connsiteX32" fmla="*/ 1446309 w 2691675"/>
              <a:gd name="connsiteY32" fmla="*/ 2263140 h 4328160"/>
              <a:gd name="connsiteX33" fmla="*/ 1423449 w 2691675"/>
              <a:gd name="connsiteY33" fmla="*/ 2240280 h 4328160"/>
              <a:gd name="connsiteX34" fmla="*/ 1408209 w 2691675"/>
              <a:gd name="connsiteY34" fmla="*/ 2194560 h 4328160"/>
              <a:gd name="connsiteX35" fmla="*/ 1392969 w 2691675"/>
              <a:gd name="connsiteY35" fmla="*/ 2171700 h 4328160"/>
              <a:gd name="connsiteX36" fmla="*/ 1377729 w 2691675"/>
              <a:gd name="connsiteY36" fmla="*/ 2133600 h 4328160"/>
              <a:gd name="connsiteX37" fmla="*/ 1332009 w 2691675"/>
              <a:gd name="connsiteY37" fmla="*/ 1897380 h 4328160"/>
              <a:gd name="connsiteX38" fmla="*/ 1309149 w 2691675"/>
              <a:gd name="connsiteY38" fmla="*/ 1882140 h 4328160"/>
              <a:gd name="connsiteX39" fmla="*/ 1271049 w 2691675"/>
              <a:gd name="connsiteY39" fmla="*/ 1874520 h 4328160"/>
              <a:gd name="connsiteX40" fmla="*/ 1194849 w 2691675"/>
              <a:gd name="connsiteY40" fmla="*/ 1836420 h 4328160"/>
              <a:gd name="connsiteX41" fmla="*/ 1103409 w 2691675"/>
              <a:gd name="connsiteY41" fmla="*/ 1859280 h 4328160"/>
              <a:gd name="connsiteX42" fmla="*/ 1042449 w 2691675"/>
              <a:gd name="connsiteY42" fmla="*/ 1889760 h 4328160"/>
              <a:gd name="connsiteX43" fmla="*/ 966249 w 2691675"/>
              <a:gd name="connsiteY43" fmla="*/ 1950720 h 4328160"/>
              <a:gd name="connsiteX44" fmla="*/ 905289 w 2691675"/>
              <a:gd name="connsiteY44" fmla="*/ 1920240 h 4328160"/>
              <a:gd name="connsiteX45" fmla="*/ 867189 w 2691675"/>
              <a:gd name="connsiteY45" fmla="*/ 1874520 h 4328160"/>
              <a:gd name="connsiteX46" fmla="*/ 829089 w 2691675"/>
              <a:gd name="connsiteY46" fmla="*/ 1805940 h 4328160"/>
              <a:gd name="connsiteX47" fmla="*/ 821469 w 2691675"/>
              <a:gd name="connsiteY47" fmla="*/ 1691640 h 4328160"/>
              <a:gd name="connsiteX48" fmla="*/ 813849 w 2691675"/>
              <a:gd name="connsiteY48" fmla="*/ 1668780 h 4328160"/>
              <a:gd name="connsiteX49" fmla="*/ 760509 w 2691675"/>
              <a:gd name="connsiteY49" fmla="*/ 1600200 h 4328160"/>
              <a:gd name="connsiteX50" fmla="*/ 722409 w 2691675"/>
              <a:gd name="connsiteY50" fmla="*/ 1577340 h 4328160"/>
              <a:gd name="connsiteX51" fmla="*/ 699549 w 2691675"/>
              <a:gd name="connsiteY51" fmla="*/ 1562100 h 4328160"/>
              <a:gd name="connsiteX52" fmla="*/ 737649 w 2691675"/>
              <a:gd name="connsiteY52" fmla="*/ 1493520 h 4328160"/>
              <a:gd name="connsiteX53" fmla="*/ 752889 w 2691675"/>
              <a:gd name="connsiteY53" fmla="*/ 1470660 h 4328160"/>
              <a:gd name="connsiteX54" fmla="*/ 775749 w 2691675"/>
              <a:gd name="connsiteY54" fmla="*/ 1455420 h 4328160"/>
              <a:gd name="connsiteX55" fmla="*/ 783369 w 2691675"/>
              <a:gd name="connsiteY55" fmla="*/ 1379220 h 4328160"/>
              <a:gd name="connsiteX56" fmla="*/ 821469 w 2691675"/>
              <a:gd name="connsiteY56" fmla="*/ 1356360 h 4328160"/>
              <a:gd name="connsiteX57" fmla="*/ 798609 w 2691675"/>
              <a:gd name="connsiteY57" fmla="*/ 1158240 h 4328160"/>
              <a:gd name="connsiteX58" fmla="*/ 775749 w 2691675"/>
              <a:gd name="connsiteY58" fmla="*/ 1127760 h 4328160"/>
              <a:gd name="connsiteX59" fmla="*/ 752889 w 2691675"/>
              <a:gd name="connsiteY59" fmla="*/ 1074420 h 4328160"/>
              <a:gd name="connsiteX60" fmla="*/ 745269 w 2691675"/>
              <a:gd name="connsiteY60" fmla="*/ 1043940 h 4328160"/>
              <a:gd name="connsiteX61" fmla="*/ 783369 w 2691675"/>
              <a:gd name="connsiteY61" fmla="*/ 1013460 h 4328160"/>
              <a:gd name="connsiteX62" fmla="*/ 813849 w 2691675"/>
              <a:gd name="connsiteY62" fmla="*/ 960120 h 4328160"/>
              <a:gd name="connsiteX63" fmla="*/ 821469 w 2691675"/>
              <a:gd name="connsiteY63" fmla="*/ 853440 h 4328160"/>
              <a:gd name="connsiteX64" fmla="*/ 851949 w 2691675"/>
              <a:gd name="connsiteY64" fmla="*/ 807720 h 4328160"/>
              <a:gd name="connsiteX65" fmla="*/ 859569 w 2691675"/>
              <a:gd name="connsiteY65" fmla="*/ 769620 h 4328160"/>
              <a:gd name="connsiteX66" fmla="*/ 874809 w 2691675"/>
              <a:gd name="connsiteY66" fmla="*/ 731520 h 4328160"/>
              <a:gd name="connsiteX67" fmla="*/ 859569 w 2691675"/>
              <a:gd name="connsiteY67" fmla="*/ 655320 h 4328160"/>
              <a:gd name="connsiteX68" fmla="*/ 836709 w 2691675"/>
              <a:gd name="connsiteY68" fmla="*/ 632460 h 4328160"/>
              <a:gd name="connsiteX69" fmla="*/ 813849 w 2691675"/>
              <a:gd name="connsiteY69" fmla="*/ 563880 h 4328160"/>
              <a:gd name="connsiteX70" fmla="*/ 783369 w 2691675"/>
              <a:gd name="connsiteY70" fmla="*/ 502920 h 4328160"/>
              <a:gd name="connsiteX71" fmla="*/ 768129 w 2691675"/>
              <a:gd name="connsiteY71" fmla="*/ 472440 h 4328160"/>
              <a:gd name="connsiteX72" fmla="*/ 745269 w 2691675"/>
              <a:gd name="connsiteY72" fmla="*/ 403860 h 4328160"/>
              <a:gd name="connsiteX73" fmla="*/ 722409 w 2691675"/>
              <a:gd name="connsiteY73" fmla="*/ 373380 h 4328160"/>
              <a:gd name="connsiteX74" fmla="*/ 730029 w 2691675"/>
              <a:gd name="connsiteY74" fmla="*/ 289560 h 4328160"/>
              <a:gd name="connsiteX75" fmla="*/ 737649 w 2691675"/>
              <a:gd name="connsiteY75" fmla="*/ 266700 h 4328160"/>
              <a:gd name="connsiteX76" fmla="*/ 707169 w 2691675"/>
              <a:gd name="connsiteY76" fmla="*/ 152400 h 4328160"/>
              <a:gd name="connsiteX77" fmla="*/ 699549 w 2691675"/>
              <a:gd name="connsiteY77" fmla="*/ 91440 h 4328160"/>
              <a:gd name="connsiteX78" fmla="*/ 691929 w 2691675"/>
              <a:gd name="connsiteY78" fmla="*/ 68580 h 4328160"/>
              <a:gd name="connsiteX79" fmla="*/ 676689 w 2691675"/>
              <a:gd name="connsiteY79" fmla="*/ 0 h 4328160"/>
              <a:gd name="connsiteX80" fmla="*/ 615729 w 2691675"/>
              <a:gd name="connsiteY80" fmla="*/ 7620 h 4328160"/>
              <a:gd name="connsiteX81" fmla="*/ 554769 w 2691675"/>
              <a:gd name="connsiteY81" fmla="*/ 30480 h 4328160"/>
              <a:gd name="connsiteX82" fmla="*/ 562389 w 2691675"/>
              <a:gd name="connsiteY82" fmla="*/ 137160 h 4328160"/>
              <a:gd name="connsiteX83" fmla="*/ 554769 w 2691675"/>
              <a:gd name="connsiteY83" fmla="*/ 236220 h 4328160"/>
              <a:gd name="connsiteX84" fmla="*/ 524289 w 2691675"/>
              <a:gd name="connsiteY84" fmla="*/ 304800 h 4328160"/>
              <a:gd name="connsiteX85" fmla="*/ 509049 w 2691675"/>
              <a:gd name="connsiteY85" fmla="*/ 335280 h 4328160"/>
              <a:gd name="connsiteX86" fmla="*/ 486189 w 2691675"/>
              <a:gd name="connsiteY86" fmla="*/ 373380 h 4328160"/>
              <a:gd name="connsiteX87" fmla="*/ 470949 w 2691675"/>
              <a:gd name="connsiteY87" fmla="*/ 396240 h 4328160"/>
              <a:gd name="connsiteX88" fmla="*/ 440469 w 2691675"/>
              <a:gd name="connsiteY88" fmla="*/ 403860 h 4328160"/>
              <a:gd name="connsiteX89" fmla="*/ 356649 w 2691675"/>
              <a:gd name="connsiteY89" fmla="*/ 388620 h 4328160"/>
              <a:gd name="connsiteX90" fmla="*/ 288069 w 2691675"/>
              <a:gd name="connsiteY90" fmla="*/ 464820 h 4328160"/>
              <a:gd name="connsiteX91" fmla="*/ 280449 w 2691675"/>
              <a:gd name="connsiteY91" fmla="*/ 487680 h 4328160"/>
              <a:gd name="connsiteX92" fmla="*/ 288069 w 2691675"/>
              <a:gd name="connsiteY92" fmla="*/ 518160 h 4328160"/>
              <a:gd name="connsiteX93" fmla="*/ 303309 w 2691675"/>
              <a:gd name="connsiteY93" fmla="*/ 548640 h 4328160"/>
              <a:gd name="connsiteX94" fmla="*/ 295689 w 2691675"/>
              <a:gd name="connsiteY94" fmla="*/ 609600 h 4328160"/>
              <a:gd name="connsiteX95" fmla="*/ 265209 w 2691675"/>
              <a:gd name="connsiteY95" fmla="*/ 662940 h 4328160"/>
              <a:gd name="connsiteX96" fmla="*/ 257589 w 2691675"/>
              <a:gd name="connsiteY96" fmla="*/ 685800 h 4328160"/>
              <a:gd name="connsiteX97" fmla="*/ 265209 w 2691675"/>
              <a:gd name="connsiteY97" fmla="*/ 815340 h 4328160"/>
              <a:gd name="connsiteX98" fmla="*/ 303309 w 2691675"/>
              <a:gd name="connsiteY98" fmla="*/ 830580 h 4328160"/>
              <a:gd name="connsiteX99" fmla="*/ 349029 w 2691675"/>
              <a:gd name="connsiteY99" fmla="*/ 861060 h 4328160"/>
              <a:gd name="connsiteX100" fmla="*/ 356649 w 2691675"/>
              <a:gd name="connsiteY100" fmla="*/ 883920 h 4328160"/>
              <a:gd name="connsiteX101" fmla="*/ 341409 w 2691675"/>
              <a:gd name="connsiteY101" fmla="*/ 952500 h 4328160"/>
              <a:gd name="connsiteX102" fmla="*/ 326169 w 2691675"/>
              <a:gd name="connsiteY102" fmla="*/ 1028700 h 4328160"/>
              <a:gd name="connsiteX103" fmla="*/ 303309 w 2691675"/>
              <a:gd name="connsiteY103" fmla="*/ 1043940 h 4328160"/>
              <a:gd name="connsiteX104" fmla="*/ 143289 w 2691675"/>
              <a:gd name="connsiteY104" fmla="*/ 1066800 h 4328160"/>
              <a:gd name="connsiteX105" fmla="*/ 150909 w 2691675"/>
              <a:gd name="connsiteY105" fmla="*/ 1181100 h 4328160"/>
              <a:gd name="connsiteX106" fmla="*/ 173769 w 2691675"/>
              <a:gd name="connsiteY106" fmla="*/ 1219200 h 4328160"/>
              <a:gd name="connsiteX107" fmla="*/ 219489 w 2691675"/>
              <a:gd name="connsiteY107" fmla="*/ 1257300 h 4328160"/>
              <a:gd name="connsiteX108" fmla="*/ 234729 w 2691675"/>
              <a:gd name="connsiteY108" fmla="*/ 1287780 h 4328160"/>
              <a:gd name="connsiteX109" fmla="*/ 227109 w 2691675"/>
              <a:gd name="connsiteY109" fmla="*/ 1318260 h 4328160"/>
              <a:gd name="connsiteX110" fmla="*/ 265209 w 2691675"/>
              <a:gd name="connsiteY110" fmla="*/ 1363980 h 4328160"/>
              <a:gd name="connsiteX111" fmla="*/ 288069 w 2691675"/>
              <a:gd name="connsiteY111" fmla="*/ 1402080 h 4328160"/>
              <a:gd name="connsiteX112" fmla="*/ 280449 w 2691675"/>
              <a:gd name="connsiteY112" fmla="*/ 1440180 h 4328160"/>
              <a:gd name="connsiteX113" fmla="*/ 242349 w 2691675"/>
              <a:gd name="connsiteY113" fmla="*/ 1569720 h 4328160"/>
              <a:gd name="connsiteX114" fmla="*/ 211869 w 2691675"/>
              <a:gd name="connsiteY114" fmla="*/ 1584960 h 4328160"/>
              <a:gd name="connsiteX115" fmla="*/ 189009 w 2691675"/>
              <a:gd name="connsiteY115" fmla="*/ 1592580 h 4328160"/>
              <a:gd name="connsiteX116" fmla="*/ 120429 w 2691675"/>
              <a:gd name="connsiteY116" fmla="*/ 1630680 h 4328160"/>
              <a:gd name="connsiteX117" fmla="*/ 97569 w 2691675"/>
              <a:gd name="connsiteY117" fmla="*/ 1653540 h 4328160"/>
              <a:gd name="connsiteX118" fmla="*/ 13749 w 2691675"/>
              <a:gd name="connsiteY118" fmla="*/ 1714500 h 4328160"/>
              <a:gd name="connsiteX119" fmla="*/ 13749 w 2691675"/>
              <a:gd name="connsiteY119" fmla="*/ 1889760 h 4328160"/>
              <a:gd name="connsiteX120" fmla="*/ 36609 w 2691675"/>
              <a:gd name="connsiteY120" fmla="*/ 1912620 h 4328160"/>
              <a:gd name="connsiteX121" fmla="*/ 67089 w 2691675"/>
              <a:gd name="connsiteY121" fmla="*/ 1950720 h 4328160"/>
              <a:gd name="connsiteX122" fmla="*/ 112809 w 2691675"/>
              <a:gd name="connsiteY122" fmla="*/ 1981200 h 4328160"/>
              <a:gd name="connsiteX123" fmla="*/ 173769 w 2691675"/>
              <a:gd name="connsiteY123" fmla="*/ 2011680 h 4328160"/>
              <a:gd name="connsiteX124" fmla="*/ 234729 w 2691675"/>
              <a:gd name="connsiteY124" fmla="*/ 2095500 h 4328160"/>
              <a:gd name="connsiteX125" fmla="*/ 272829 w 2691675"/>
              <a:gd name="connsiteY125" fmla="*/ 2156460 h 4328160"/>
              <a:gd name="connsiteX126" fmla="*/ 280449 w 2691675"/>
              <a:gd name="connsiteY126" fmla="*/ 2179320 h 4328160"/>
              <a:gd name="connsiteX127" fmla="*/ 318549 w 2691675"/>
              <a:gd name="connsiteY127" fmla="*/ 2255520 h 4328160"/>
              <a:gd name="connsiteX128" fmla="*/ 493809 w 2691675"/>
              <a:gd name="connsiteY128" fmla="*/ 2270760 h 4328160"/>
              <a:gd name="connsiteX129" fmla="*/ 562389 w 2691675"/>
              <a:gd name="connsiteY129" fmla="*/ 2354580 h 4328160"/>
              <a:gd name="connsiteX130" fmla="*/ 531909 w 2691675"/>
              <a:gd name="connsiteY130" fmla="*/ 2430780 h 4328160"/>
              <a:gd name="connsiteX131" fmla="*/ 509049 w 2691675"/>
              <a:gd name="connsiteY131" fmla="*/ 2438400 h 4328160"/>
              <a:gd name="connsiteX132" fmla="*/ 486189 w 2691675"/>
              <a:gd name="connsiteY132" fmla="*/ 2461260 h 4328160"/>
              <a:gd name="connsiteX133" fmla="*/ 478569 w 2691675"/>
              <a:gd name="connsiteY133" fmla="*/ 2506980 h 4328160"/>
              <a:gd name="connsiteX134" fmla="*/ 509049 w 2691675"/>
              <a:gd name="connsiteY134" fmla="*/ 2621280 h 4328160"/>
              <a:gd name="connsiteX135" fmla="*/ 531909 w 2691675"/>
              <a:gd name="connsiteY135" fmla="*/ 2644140 h 4328160"/>
              <a:gd name="connsiteX136" fmla="*/ 539529 w 2691675"/>
              <a:gd name="connsiteY136" fmla="*/ 2674620 h 4328160"/>
              <a:gd name="connsiteX137" fmla="*/ 570009 w 2691675"/>
              <a:gd name="connsiteY137" fmla="*/ 2659380 h 4328160"/>
              <a:gd name="connsiteX138" fmla="*/ 592869 w 2691675"/>
              <a:gd name="connsiteY138" fmla="*/ 2636520 h 4328160"/>
              <a:gd name="connsiteX139" fmla="*/ 646209 w 2691675"/>
              <a:gd name="connsiteY139" fmla="*/ 2606040 h 4328160"/>
              <a:gd name="connsiteX140" fmla="*/ 684309 w 2691675"/>
              <a:gd name="connsiteY140" fmla="*/ 2613660 h 4328160"/>
              <a:gd name="connsiteX141" fmla="*/ 699549 w 2691675"/>
              <a:gd name="connsiteY141" fmla="*/ 2636520 h 4328160"/>
              <a:gd name="connsiteX142" fmla="*/ 722409 w 2691675"/>
              <a:gd name="connsiteY142" fmla="*/ 2659380 h 4328160"/>
              <a:gd name="connsiteX143" fmla="*/ 730029 w 2691675"/>
              <a:gd name="connsiteY143" fmla="*/ 2682240 h 4328160"/>
              <a:gd name="connsiteX144" fmla="*/ 707169 w 2691675"/>
              <a:gd name="connsiteY144" fmla="*/ 2766060 h 4328160"/>
              <a:gd name="connsiteX145" fmla="*/ 623349 w 2691675"/>
              <a:gd name="connsiteY145" fmla="*/ 2842260 h 4328160"/>
              <a:gd name="connsiteX146" fmla="*/ 600489 w 2691675"/>
              <a:gd name="connsiteY146" fmla="*/ 2887980 h 4328160"/>
              <a:gd name="connsiteX147" fmla="*/ 531909 w 2691675"/>
              <a:gd name="connsiteY147" fmla="*/ 2933700 h 4328160"/>
              <a:gd name="connsiteX148" fmla="*/ 516669 w 2691675"/>
              <a:gd name="connsiteY148" fmla="*/ 2956560 h 4328160"/>
              <a:gd name="connsiteX149" fmla="*/ 547149 w 2691675"/>
              <a:gd name="connsiteY149" fmla="*/ 3055620 h 4328160"/>
              <a:gd name="connsiteX150" fmla="*/ 570009 w 2691675"/>
              <a:gd name="connsiteY150" fmla="*/ 3177540 h 4328160"/>
              <a:gd name="connsiteX151" fmla="*/ 608109 w 2691675"/>
              <a:gd name="connsiteY151" fmla="*/ 3276600 h 4328160"/>
              <a:gd name="connsiteX152" fmla="*/ 608109 w 2691675"/>
              <a:gd name="connsiteY152" fmla="*/ 3429000 h 4328160"/>
              <a:gd name="connsiteX153" fmla="*/ 570009 w 2691675"/>
              <a:gd name="connsiteY153" fmla="*/ 3467100 h 4328160"/>
              <a:gd name="connsiteX154" fmla="*/ 562389 w 2691675"/>
              <a:gd name="connsiteY154" fmla="*/ 3497580 h 4328160"/>
              <a:gd name="connsiteX155" fmla="*/ 547149 w 2691675"/>
              <a:gd name="connsiteY155" fmla="*/ 3528060 h 4328160"/>
              <a:gd name="connsiteX156" fmla="*/ 554769 w 2691675"/>
              <a:gd name="connsiteY156" fmla="*/ 3680460 h 4328160"/>
              <a:gd name="connsiteX157" fmla="*/ 608109 w 2691675"/>
              <a:gd name="connsiteY157" fmla="*/ 3672840 h 4328160"/>
              <a:gd name="connsiteX158" fmla="*/ 630969 w 2691675"/>
              <a:gd name="connsiteY158" fmla="*/ 3665220 h 4328160"/>
              <a:gd name="connsiteX159" fmla="*/ 676689 w 2691675"/>
              <a:gd name="connsiteY159" fmla="*/ 3688080 h 4328160"/>
              <a:gd name="connsiteX160" fmla="*/ 707169 w 2691675"/>
              <a:gd name="connsiteY160" fmla="*/ 3718560 h 4328160"/>
              <a:gd name="connsiteX161" fmla="*/ 836709 w 2691675"/>
              <a:gd name="connsiteY161" fmla="*/ 3741420 h 4328160"/>
              <a:gd name="connsiteX162" fmla="*/ 851949 w 2691675"/>
              <a:gd name="connsiteY162" fmla="*/ 3771900 h 4328160"/>
              <a:gd name="connsiteX163" fmla="*/ 874809 w 2691675"/>
              <a:gd name="connsiteY163" fmla="*/ 3787140 h 4328160"/>
              <a:gd name="connsiteX164" fmla="*/ 897669 w 2691675"/>
              <a:gd name="connsiteY164" fmla="*/ 3810000 h 4328160"/>
              <a:gd name="connsiteX165" fmla="*/ 905289 w 2691675"/>
              <a:gd name="connsiteY165" fmla="*/ 3840480 h 4328160"/>
              <a:gd name="connsiteX166" fmla="*/ 920529 w 2691675"/>
              <a:gd name="connsiteY166" fmla="*/ 3863340 h 4328160"/>
              <a:gd name="connsiteX167" fmla="*/ 943389 w 2691675"/>
              <a:gd name="connsiteY167" fmla="*/ 3901440 h 4328160"/>
              <a:gd name="connsiteX168" fmla="*/ 996729 w 2691675"/>
              <a:gd name="connsiteY168" fmla="*/ 3947160 h 4328160"/>
              <a:gd name="connsiteX169" fmla="*/ 1011969 w 2691675"/>
              <a:gd name="connsiteY169" fmla="*/ 3970020 h 4328160"/>
              <a:gd name="connsiteX170" fmla="*/ 1034829 w 2691675"/>
              <a:gd name="connsiteY170" fmla="*/ 4008120 h 4328160"/>
              <a:gd name="connsiteX171" fmla="*/ 1065309 w 2691675"/>
              <a:gd name="connsiteY171" fmla="*/ 4084320 h 4328160"/>
              <a:gd name="connsiteX172" fmla="*/ 1072929 w 2691675"/>
              <a:gd name="connsiteY172" fmla="*/ 4107180 h 4328160"/>
              <a:gd name="connsiteX173" fmla="*/ 1149129 w 2691675"/>
              <a:gd name="connsiteY173" fmla="*/ 4137660 h 4328160"/>
              <a:gd name="connsiteX174" fmla="*/ 1202469 w 2691675"/>
              <a:gd name="connsiteY174" fmla="*/ 4213860 h 4328160"/>
              <a:gd name="connsiteX175" fmla="*/ 1263429 w 2691675"/>
              <a:gd name="connsiteY175" fmla="*/ 4221480 h 4328160"/>
              <a:gd name="connsiteX176" fmla="*/ 1271049 w 2691675"/>
              <a:gd name="connsiteY176" fmla="*/ 4274820 h 4328160"/>
              <a:gd name="connsiteX177" fmla="*/ 1316769 w 2691675"/>
              <a:gd name="connsiteY177" fmla="*/ 4328160 h 4328160"/>
              <a:gd name="connsiteX178" fmla="*/ 1354869 w 2691675"/>
              <a:gd name="connsiteY178" fmla="*/ 4229100 h 4328160"/>
              <a:gd name="connsiteX179" fmla="*/ 1415829 w 2691675"/>
              <a:gd name="connsiteY179" fmla="*/ 4198620 h 4328160"/>
              <a:gd name="connsiteX180" fmla="*/ 1469169 w 2691675"/>
              <a:gd name="connsiteY180" fmla="*/ 4183380 h 4328160"/>
              <a:gd name="connsiteX181" fmla="*/ 1507269 w 2691675"/>
              <a:gd name="connsiteY181" fmla="*/ 4160520 h 4328160"/>
              <a:gd name="connsiteX182" fmla="*/ 1552989 w 2691675"/>
              <a:gd name="connsiteY182" fmla="*/ 4130040 h 4328160"/>
              <a:gd name="connsiteX183" fmla="*/ 1583469 w 2691675"/>
              <a:gd name="connsiteY183" fmla="*/ 4122420 h 4328160"/>
              <a:gd name="connsiteX184" fmla="*/ 1644429 w 2691675"/>
              <a:gd name="connsiteY184" fmla="*/ 4061460 h 4328160"/>
              <a:gd name="connsiteX185" fmla="*/ 1674909 w 2691675"/>
              <a:gd name="connsiteY185" fmla="*/ 4038600 h 4328160"/>
              <a:gd name="connsiteX186" fmla="*/ 1827309 w 2691675"/>
              <a:gd name="connsiteY186" fmla="*/ 4000500 h 4328160"/>
              <a:gd name="connsiteX187" fmla="*/ 1857789 w 2691675"/>
              <a:gd name="connsiteY187" fmla="*/ 3985260 h 4328160"/>
              <a:gd name="connsiteX188" fmla="*/ 1903509 w 2691675"/>
              <a:gd name="connsiteY188" fmla="*/ 3970020 h 4328160"/>
              <a:gd name="connsiteX189" fmla="*/ 1926369 w 2691675"/>
              <a:gd name="connsiteY189" fmla="*/ 3954780 h 4328160"/>
              <a:gd name="connsiteX190" fmla="*/ 1987329 w 2691675"/>
              <a:gd name="connsiteY190" fmla="*/ 3909060 h 4328160"/>
              <a:gd name="connsiteX191" fmla="*/ 2048289 w 2691675"/>
              <a:gd name="connsiteY191" fmla="*/ 3870960 h 4328160"/>
              <a:gd name="connsiteX192" fmla="*/ 2078769 w 2691675"/>
              <a:gd name="connsiteY192" fmla="*/ 3855720 h 4328160"/>
              <a:gd name="connsiteX193" fmla="*/ 2132109 w 2691675"/>
              <a:gd name="connsiteY193" fmla="*/ 3817620 h 4328160"/>
              <a:gd name="connsiteX194" fmla="*/ 2162589 w 2691675"/>
              <a:gd name="connsiteY194" fmla="*/ 3787140 h 4328160"/>
              <a:gd name="connsiteX195" fmla="*/ 2200689 w 2691675"/>
              <a:gd name="connsiteY195" fmla="*/ 3688080 h 4328160"/>
              <a:gd name="connsiteX196" fmla="*/ 2162589 w 2691675"/>
              <a:gd name="connsiteY196" fmla="*/ 3604260 h 4328160"/>
              <a:gd name="connsiteX197" fmla="*/ 2139729 w 2691675"/>
              <a:gd name="connsiteY197" fmla="*/ 3596640 h 4328160"/>
              <a:gd name="connsiteX198" fmla="*/ 2124489 w 2691675"/>
              <a:gd name="connsiteY198" fmla="*/ 3680460 h 4328160"/>
              <a:gd name="connsiteX199" fmla="*/ 2109249 w 2691675"/>
              <a:gd name="connsiteY199" fmla="*/ 3657600 h 4328160"/>
              <a:gd name="connsiteX200" fmla="*/ 2048289 w 2691675"/>
              <a:gd name="connsiteY200" fmla="*/ 3665220 h 4328160"/>
              <a:gd name="connsiteX201" fmla="*/ 2055909 w 2691675"/>
              <a:gd name="connsiteY201" fmla="*/ 3703320 h 4328160"/>
              <a:gd name="connsiteX202" fmla="*/ 2078769 w 2691675"/>
              <a:gd name="connsiteY202" fmla="*/ 3718560 h 4328160"/>
              <a:gd name="connsiteX203" fmla="*/ 2094009 w 2691675"/>
              <a:gd name="connsiteY203" fmla="*/ 3749040 h 4328160"/>
              <a:gd name="connsiteX204" fmla="*/ 2086389 w 2691675"/>
              <a:gd name="connsiteY204" fmla="*/ 3794760 h 4328160"/>
              <a:gd name="connsiteX205" fmla="*/ 2010189 w 2691675"/>
              <a:gd name="connsiteY205" fmla="*/ 3749040 h 4328160"/>
              <a:gd name="connsiteX206" fmla="*/ 1994949 w 2691675"/>
              <a:gd name="connsiteY206" fmla="*/ 3649980 h 4328160"/>
              <a:gd name="connsiteX207" fmla="*/ 1972089 w 2691675"/>
              <a:gd name="connsiteY207" fmla="*/ 3627120 h 4328160"/>
              <a:gd name="connsiteX208" fmla="*/ 1979709 w 2691675"/>
              <a:gd name="connsiteY208" fmla="*/ 3581400 h 4328160"/>
              <a:gd name="connsiteX209" fmla="*/ 2025429 w 2691675"/>
              <a:gd name="connsiteY209" fmla="*/ 3573780 h 4328160"/>
              <a:gd name="connsiteX210" fmla="*/ 2033049 w 2691675"/>
              <a:gd name="connsiteY210" fmla="*/ 3520440 h 4328160"/>
              <a:gd name="connsiteX211" fmla="*/ 2063529 w 2691675"/>
              <a:gd name="connsiteY211" fmla="*/ 3528060 h 4328160"/>
              <a:gd name="connsiteX212" fmla="*/ 2094009 w 2691675"/>
              <a:gd name="connsiteY212" fmla="*/ 3489960 h 4328160"/>
              <a:gd name="connsiteX213" fmla="*/ 2124489 w 2691675"/>
              <a:gd name="connsiteY213" fmla="*/ 3459480 h 4328160"/>
              <a:gd name="connsiteX214" fmla="*/ 2139729 w 2691675"/>
              <a:gd name="connsiteY214" fmla="*/ 3436620 h 4328160"/>
              <a:gd name="connsiteX215" fmla="*/ 2170209 w 2691675"/>
              <a:gd name="connsiteY215" fmla="*/ 3413760 h 4328160"/>
              <a:gd name="connsiteX216" fmla="*/ 2238789 w 2691675"/>
              <a:gd name="connsiteY216" fmla="*/ 3322320 h 4328160"/>
              <a:gd name="connsiteX217" fmla="*/ 2246409 w 2691675"/>
              <a:gd name="connsiteY217" fmla="*/ 3291840 h 4328160"/>
              <a:gd name="connsiteX218" fmla="*/ 2269269 w 2691675"/>
              <a:gd name="connsiteY218" fmla="*/ 3230880 h 4328160"/>
              <a:gd name="connsiteX219" fmla="*/ 2276889 w 2691675"/>
              <a:gd name="connsiteY219" fmla="*/ 3185160 h 4328160"/>
              <a:gd name="connsiteX220" fmla="*/ 2299749 w 2691675"/>
              <a:gd name="connsiteY220" fmla="*/ 3139440 h 4328160"/>
              <a:gd name="connsiteX221" fmla="*/ 2314989 w 2691675"/>
              <a:gd name="connsiteY221" fmla="*/ 3101340 h 4328160"/>
              <a:gd name="connsiteX222" fmla="*/ 2353089 w 2691675"/>
              <a:gd name="connsiteY222" fmla="*/ 3086100 h 4328160"/>
              <a:gd name="connsiteX223" fmla="*/ 2375949 w 2691675"/>
              <a:gd name="connsiteY223" fmla="*/ 3070860 h 4328160"/>
              <a:gd name="connsiteX224" fmla="*/ 2495488 w 2691675"/>
              <a:gd name="connsiteY224" fmla="*/ 3040856 h 4328160"/>
              <a:gd name="connsiteX225" fmla="*/ 2593596 w 2691675"/>
              <a:gd name="connsiteY225" fmla="*/ 3037523 h 4328160"/>
              <a:gd name="connsiteX226" fmla="*/ 2685987 w 2691675"/>
              <a:gd name="connsiteY226" fmla="*/ 3028474 h 4328160"/>
              <a:gd name="connsiteX0" fmla="*/ 2685987 w 2691675"/>
              <a:gd name="connsiteY0" fmla="*/ 3028474 h 4328160"/>
              <a:gd name="connsiteX1" fmla="*/ 2680749 w 2691675"/>
              <a:gd name="connsiteY1" fmla="*/ 3002280 h 4328160"/>
              <a:gd name="connsiteX2" fmla="*/ 2673129 w 2691675"/>
              <a:gd name="connsiteY2" fmla="*/ 2948940 h 4328160"/>
              <a:gd name="connsiteX3" fmla="*/ 2631219 w 2691675"/>
              <a:gd name="connsiteY3" fmla="*/ 2940844 h 4328160"/>
              <a:gd name="connsiteX4" fmla="*/ 2567878 w 2691675"/>
              <a:gd name="connsiteY4" fmla="*/ 2940367 h 4328160"/>
              <a:gd name="connsiteX5" fmla="*/ 2526921 w 2691675"/>
              <a:gd name="connsiteY5" fmla="*/ 2882742 h 4328160"/>
              <a:gd name="connsiteX6" fmla="*/ 2464532 w 2691675"/>
              <a:gd name="connsiteY6" fmla="*/ 2879407 h 4328160"/>
              <a:gd name="connsiteX7" fmla="*/ 2417860 w 2691675"/>
              <a:gd name="connsiteY7" fmla="*/ 2863691 h 4328160"/>
              <a:gd name="connsiteX8" fmla="*/ 2383569 w 2691675"/>
              <a:gd name="connsiteY8" fmla="*/ 2849880 h 4328160"/>
              <a:gd name="connsiteX9" fmla="*/ 2355471 w 2691675"/>
              <a:gd name="connsiteY9" fmla="*/ 2829877 h 4328160"/>
              <a:gd name="connsiteX10" fmla="*/ 2300701 w 2691675"/>
              <a:gd name="connsiteY10" fmla="*/ 2797969 h 4328160"/>
              <a:gd name="connsiteX11" fmla="*/ 2231169 w 2691675"/>
              <a:gd name="connsiteY11" fmla="*/ 2830830 h 4328160"/>
              <a:gd name="connsiteX12" fmla="*/ 2185925 w 2691675"/>
              <a:gd name="connsiteY12" fmla="*/ 2798922 h 4328160"/>
              <a:gd name="connsiteX13" fmla="*/ 2150683 w 2691675"/>
              <a:gd name="connsiteY13" fmla="*/ 2719864 h 4328160"/>
              <a:gd name="connsiteX14" fmla="*/ 2116869 w 2691675"/>
              <a:gd name="connsiteY14" fmla="*/ 2644140 h 4328160"/>
              <a:gd name="connsiteX15" fmla="*/ 2109249 w 2691675"/>
              <a:gd name="connsiteY15" fmla="*/ 2598420 h 4328160"/>
              <a:gd name="connsiteX16" fmla="*/ 2086389 w 2691675"/>
              <a:gd name="connsiteY16" fmla="*/ 2628900 h 4328160"/>
              <a:gd name="connsiteX17" fmla="*/ 2055909 w 2691675"/>
              <a:gd name="connsiteY17" fmla="*/ 2674620 h 4328160"/>
              <a:gd name="connsiteX18" fmla="*/ 2048289 w 2691675"/>
              <a:gd name="connsiteY18" fmla="*/ 2697480 h 4328160"/>
              <a:gd name="connsiteX19" fmla="*/ 2002569 w 2691675"/>
              <a:gd name="connsiteY19" fmla="*/ 2735580 h 4328160"/>
              <a:gd name="connsiteX20" fmla="*/ 1964469 w 2691675"/>
              <a:gd name="connsiteY20" fmla="*/ 2727960 h 4328160"/>
              <a:gd name="connsiteX21" fmla="*/ 1933989 w 2691675"/>
              <a:gd name="connsiteY21" fmla="*/ 2682240 h 4328160"/>
              <a:gd name="connsiteX22" fmla="*/ 1865409 w 2691675"/>
              <a:gd name="connsiteY22" fmla="*/ 2674620 h 4328160"/>
              <a:gd name="connsiteX23" fmla="*/ 1728249 w 2691675"/>
              <a:gd name="connsiteY23" fmla="*/ 2697480 h 4328160"/>
              <a:gd name="connsiteX24" fmla="*/ 1682529 w 2691675"/>
              <a:gd name="connsiteY24" fmla="*/ 2689860 h 4328160"/>
              <a:gd name="connsiteX25" fmla="*/ 1659669 w 2691675"/>
              <a:gd name="connsiteY25" fmla="*/ 2606040 h 4328160"/>
              <a:gd name="connsiteX26" fmla="*/ 1621569 w 2691675"/>
              <a:gd name="connsiteY26" fmla="*/ 2567940 h 4328160"/>
              <a:gd name="connsiteX27" fmla="*/ 1537749 w 2691675"/>
              <a:gd name="connsiteY27" fmla="*/ 2560320 h 4328160"/>
              <a:gd name="connsiteX28" fmla="*/ 1522509 w 2691675"/>
              <a:gd name="connsiteY28" fmla="*/ 2537460 h 4328160"/>
              <a:gd name="connsiteX29" fmla="*/ 1507269 w 2691675"/>
              <a:gd name="connsiteY29" fmla="*/ 2423160 h 4328160"/>
              <a:gd name="connsiteX30" fmla="*/ 1492029 w 2691675"/>
              <a:gd name="connsiteY30" fmla="*/ 2354580 h 4328160"/>
              <a:gd name="connsiteX31" fmla="*/ 1476789 w 2691675"/>
              <a:gd name="connsiteY31" fmla="*/ 2331720 h 4328160"/>
              <a:gd name="connsiteX32" fmla="*/ 1446309 w 2691675"/>
              <a:gd name="connsiteY32" fmla="*/ 2263140 h 4328160"/>
              <a:gd name="connsiteX33" fmla="*/ 1423449 w 2691675"/>
              <a:gd name="connsiteY33" fmla="*/ 2240280 h 4328160"/>
              <a:gd name="connsiteX34" fmla="*/ 1408209 w 2691675"/>
              <a:gd name="connsiteY34" fmla="*/ 2194560 h 4328160"/>
              <a:gd name="connsiteX35" fmla="*/ 1392969 w 2691675"/>
              <a:gd name="connsiteY35" fmla="*/ 2171700 h 4328160"/>
              <a:gd name="connsiteX36" fmla="*/ 1377729 w 2691675"/>
              <a:gd name="connsiteY36" fmla="*/ 2133600 h 4328160"/>
              <a:gd name="connsiteX37" fmla="*/ 1332009 w 2691675"/>
              <a:gd name="connsiteY37" fmla="*/ 1897380 h 4328160"/>
              <a:gd name="connsiteX38" fmla="*/ 1309149 w 2691675"/>
              <a:gd name="connsiteY38" fmla="*/ 1882140 h 4328160"/>
              <a:gd name="connsiteX39" fmla="*/ 1271049 w 2691675"/>
              <a:gd name="connsiteY39" fmla="*/ 1874520 h 4328160"/>
              <a:gd name="connsiteX40" fmla="*/ 1194849 w 2691675"/>
              <a:gd name="connsiteY40" fmla="*/ 1836420 h 4328160"/>
              <a:gd name="connsiteX41" fmla="*/ 1103409 w 2691675"/>
              <a:gd name="connsiteY41" fmla="*/ 1859280 h 4328160"/>
              <a:gd name="connsiteX42" fmla="*/ 1042449 w 2691675"/>
              <a:gd name="connsiteY42" fmla="*/ 1889760 h 4328160"/>
              <a:gd name="connsiteX43" fmla="*/ 966249 w 2691675"/>
              <a:gd name="connsiteY43" fmla="*/ 1950720 h 4328160"/>
              <a:gd name="connsiteX44" fmla="*/ 905289 w 2691675"/>
              <a:gd name="connsiteY44" fmla="*/ 1920240 h 4328160"/>
              <a:gd name="connsiteX45" fmla="*/ 867189 w 2691675"/>
              <a:gd name="connsiteY45" fmla="*/ 1874520 h 4328160"/>
              <a:gd name="connsiteX46" fmla="*/ 829089 w 2691675"/>
              <a:gd name="connsiteY46" fmla="*/ 1805940 h 4328160"/>
              <a:gd name="connsiteX47" fmla="*/ 821469 w 2691675"/>
              <a:gd name="connsiteY47" fmla="*/ 1691640 h 4328160"/>
              <a:gd name="connsiteX48" fmla="*/ 813849 w 2691675"/>
              <a:gd name="connsiteY48" fmla="*/ 1668780 h 4328160"/>
              <a:gd name="connsiteX49" fmla="*/ 760509 w 2691675"/>
              <a:gd name="connsiteY49" fmla="*/ 1600200 h 4328160"/>
              <a:gd name="connsiteX50" fmla="*/ 722409 w 2691675"/>
              <a:gd name="connsiteY50" fmla="*/ 1577340 h 4328160"/>
              <a:gd name="connsiteX51" fmla="*/ 699549 w 2691675"/>
              <a:gd name="connsiteY51" fmla="*/ 1562100 h 4328160"/>
              <a:gd name="connsiteX52" fmla="*/ 737649 w 2691675"/>
              <a:gd name="connsiteY52" fmla="*/ 1493520 h 4328160"/>
              <a:gd name="connsiteX53" fmla="*/ 752889 w 2691675"/>
              <a:gd name="connsiteY53" fmla="*/ 1470660 h 4328160"/>
              <a:gd name="connsiteX54" fmla="*/ 775749 w 2691675"/>
              <a:gd name="connsiteY54" fmla="*/ 1455420 h 4328160"/>
              <a:gd name="connsiteX55" fmla="*/ 783369 w 2691675"/>
              <a:gd name="connsiteY55" fmla="*/ 1379220 h 4328160"/>
              <a:gd name="connsiteX56" fmla="*/ 821469 w 2691675"/>
              <a:gd name="connsiteY56" fmla="*/ 1356360 h 4328160"/>
              <a:gd name="connsiteX57" fmla="*/ 798609 w 2691675"/>
              <a:gd name="connsiteY57" fmla="*/ 1158240 h 4328160"/>
              <a:gd name="connsiteX58" fmla="*/ 775749 w 2691675"/>
              <a:gd name="connsiteY58" fmla="*/ 1127760 h 4328160"/>
              <a:gd name="connsiteX59" fmla="*/ 752889 w 2691675"/>
              <a:gd name="connsiteY59" fmla="*/ 1074420 h 4328160"/>
              <a:gd name="connsiteX60" fmla="*/ 745269 w 2691675"/>
              <a:gd name="connsiteY60" fmla="*/ 1043940 h 4328160"/>
              <a:gd name="connsiteX61" fmla="*/ 783369 w 2691675"/>
              <a:gd name="connsiteY61" fmla="*/ 1013460 h 4328160"/>
              <a:gd name="connsiteX62" fmla="*/ 813849 w 2691675"/>
              <a:gd name="connsiteY62" fmla="*/ 960120 h 4328160"/>
              <a:gd name="connsiteX63" fmla="*/ 821469 w 2691675"/>
              <a:gd name="connsiteY63" fmla="*/ 853440 h 4328160"/>
              <a:gd name="connsiteX64" fmla="*/ 851949 w 2691675"/>
              <a:gd name="connsiteY64" fmla="*/ 807720 h 4328160"/>
              <a:gd name="connsiteX65" fmla="*/ 859569 w 2691675"/>
              <a:gd name="connsiteY65" fmla="*/ 769620 h 4328160"/>
              <a:gd name="connsiteX66" fmla="*/ 874809 w 2691675"/>
              <a:gd name="connsiteY66" fmla="*/ 731520 h 4328160"/>
              <a:gd name="connsiteX67" fmla="*/ 859569 w 2691675"/>
              <a:gd name="connsiteY67" fmla="*/ 655320 h 4328160"/>
              <a:gd name="connsiteX68" fmla="*/ 836709 w 2691675"/>
              <a:gd name="connsiteY68" fmla="*/ 632460 h 4328160"/>
              <a:gd name="connsiteX69" fmla="*/ 813849 w 2691675"/>
              <a:gd name="connsiteY69" fmla="*/ 563880 h 4328160"/>
              <a:gd name="connsiteX70" fmla="*/ 783369 w 2691675"/>
              <a:gd name="connsiteY70" fmla="*/ 502920 h 4328160"/>
              <a:gd name="connsiteX71" fmla="*/ 768129 w 2691675"/>
              <a:gd name="connsiteY71" fmla="*/ 472440 h 4328160"/>
              <a:gd name="connsiteX72" fmla="*/ 745269 w 2691675"/>
              <a:gd name="connsiteY72" fmla="*/ 403860 h 4328160"/>
              <a:gd name="connsiteX73" fmla="*/ 722409 w 2691675"/>
              <a:gd name="connsiteY73" fmla="*/ 373380 h 4328160"/>
              <a:gd name="connsiteX74" fmla="*/ 730029 w 2691675"/>
              <a:gd name="connsiteY74" fmla="*/ 289560 h 4328160"/>
              <a:gd name="connsiteX75" fmla="*/ 737649 w 2691675"/>
              <a:gd name="connsiteY75" fmla="*/ 266700 h 4328160"/>
              <a:gd name="connsiteX76" fmla="*/ 707169 w 2691675"/>
              <a:gd name="connsiteY76" fmla="*/ 152400 h 4328160"/>
              <a:gd name="connsiteX77" fmla="*/ 699549 w 2691675"/>
              <a:gd name="connsiteY77" fmla="*/ 91440 h 4328160"/>
              <a:gd name="connsiteX78" fmla="*/ 691929 w 2691675"/>
              <a:gd name="connsiteY78" fmla="*/ 68580 h 4328160"/>
              <a:gd name="connsiteX79" fmla="*/ 676689 w 2691675"/>
              <a:gd name="connsiteY79" fmla="*/ 0 h 4328160"/>
              <a:gd name="connsiteX80" fmla="*/ 615729 w 2691675"/>
              <a:gd name="connsiteY80" fmla="*/ 7620 h 4328160"/>
              <a:gd name="connsiteX81" fmla="*/ 554769 w 2691675"/>
              <a:gd name="connsiteY81" fmla="*/ 30480 h 4328160"/>
              <a:gd name="connsiteX82" fmla="*/ 562389 w 2691675"/>
              <a:gd name="connsiteY82" fmla="*/ 137160 h 4328160"/>
              <a:gd name="connsiteX83" fmla="*/ 554769 w 2691675"/>
              <a:gd name="connsiteY83" fmla="*/ 236220 h 4328160"/>
              <a:gd name="connsiteX84" fmla="*/ 524289 w 2691675"/>
              <a:gd name="connsiteY84" fmla="*/ 304800 h 4328160"/>
              <a:gd name="connsiteX85" fmla="*/ 509049 w 2691675"/>
              <a:gd name="connsiteY85" fmla="*/ 335280 h 4328160"/>
              <a:gd name="connsiteX86" fmla="*/ 486189 w 2691675"/>
              <a:gd name="connsiteY86" fmla="*/ 373380 h 4328160"/>
              <a:gd name="connsiteX87" fmla="*/ 470949 w 2691675"/>
              <a:gd name="connsiteY87" fmla="*/ 396240 h 4328160"/>
              <a:gd name="connsiteX88" fmla="*/ 440469 w 2691675"/>
              <a:gd name="connsiteY88" fmla="*/ 403860 h 4328160"/>
              <a:gd name="connsiteX89" fmla="*/ 356649 w 2691675"/>
              <a:gd name="connsiteY89" fmla="*/ 388620 h 4328160"/>
              <a:gd name="connsiteX90" fmla="*/ 288069 w 2691675"/>
              <a:gd name="connsiteY90" fmla="*/ 464820 h 4328160"/>
              <a:gd name="connsiteX91" fmla="*/ 280449 w 2691675"/>
              <a:gd name="connsiteY91" fmla="*/ 487680 h 4328160"/>
              <a:gd name="connsiteX92" fmla="*/ 288069 w 2691675"/>
              <a:gd name="connsiteY92" fmla="*/ 518160 h 4328160"/>
              <a:gd name="connsiteX93" fmla="*/ 303309 w 2691675"/>
              <a:gd name="connsiteY93" fmla="*/ 548640 h 4328160"/>
              <a:gd name="connsiteX94" fmla="*/ 295689 w 2691675"/>
              <a:gd name="connsiteY94" fmla="*/ 609600 h 4328160"/>
              <a:gd name="connsiteX95" fmla="*/ 265209 w 2691675"/>
              <a:gd name="connsiteY95" fmla="*/ 662940 h 4328160"/>
              <a:gd name="connsiteX96" fmla="*/ 257589 w 2691675"/>
              <a:gd name="connsiteY96" fmla="*/ 685800 h 4328160"/>
              <a:gd name="connsiteX97" fmla="*/ 265209 w 2691675"/>
              <a:gd name="connsiteY97" fmla="*/ 815340 h 4328160"/>
              <a:gd name="connsiteX98" fmla="*/ 303309 w 2691675"/>
              <a:gd name="connsiteY98" fmla="*/ 830580 h 4328160"/>
              <a:gd name="connsiteX99" fmla="*/ 349029 w 2691675"/>
              <a:gd name="connsiteY99" fmla="*/ 861060 h 4328160"/>
              <a:gd name="connsiteX100" fmla="*/ 356649 w 2691675"/>
              <a:gd name="connsiteY100" fmla="*/ 883920 h 4328160"/>
              <a:gd name="connsiteX101" fmla="*/ 341409 w 2691675"/>
              <a:gd name="connsiteY101" fmla="*/ 952500 h 4328160"/>
              <a:gd name="connsiteX102" fmla="*/ 326169 w 2691675"/>
              <a:gd name="connsiteY102" fmla="*/ 1028700 h 4328160"/>
              <a:gd name="connsiteX103" fmla="*/ 303309 w 2691675"/>
              <a:gd name="connsiteY103" fmla="*/ 1043940 h 4328160"/>
              <a:gd name="connsiteX104" fmla="*/ 143289 w 2691675"/>
              <a:gd name="connsiteY104" fmla="*/ 1066800 h 4328160"/>
              <a:gd name="connsiteX105" fmla="*/ 150909 w 2691675"/>
              <a:gd name="connsiteY105" fmla="*/ 1181100 h 4328160"/>
              <a:gd name="connsiteX106" fmla="*/ 173769 w 2691675"/>
              <a:gd name="connsiteY106" fmla="*/ 1219200 h 4328160"/>
              <a:gd name="connsiteX107" fmla="*/ 219489 w 2691675"/>
              <a:gd name="connsiteY107" fmla="*/ 1257300 h 4328160"/>
              <a:gd name="connsiteX108" fmla="*/ 234729 w 2691675"/>
              <a:gd name="connsiteY108" fmla="*/ 1287780 h 4328160"/>
              <a:gd name="connsiteX109" fmla="*/ 227109 w 2691675"/>
              <a:gd name="connsiteY109" fmla="*/ 1318260 h 4328160"/>
              <a:gd name="connsiteX110" fmla="*/ 265209 w 2691675"/>
              <a:gd name="connsiteY110" fmla="*/ 1363980 h 4328160"/>
              <a:gd name="connsiteX111" fmla="*/ 288069 w 2691675"/>
              <a:gd name="connsiteY111" fmla="*/ 1402080 h 4328160"/>
              <a:gd name="connsiteX112" fmla="*/ 280449 w 2691675"/>
              <a:gd name="connsiteY112" fmla="*/ 1440180 h 4328160"/>
              <a:gd name="connsiteX113" fmla="*/ 242349 w 2691675"/>
              <a:gd name="connsiteY113" fmla="*/ 1569720 h 4328160"/>
              <a:gd name="connsiteX114" fmla="*/ 211869 w 2691675"/>
              <a:gd name="connsiteY114" fmla="*/ 1584960 h 4328160"/>
              <a:gd name="connsiteX115" fmla="*/ 189009 w 2691675"/>
              <a:gd name="connsiteY115" fmla="*/ 1592580 h 4328160"/>
              <a:gd name="connsiteX116" fmla="*/ 120429 w 2691675"/>
              <a:gd name="connsiteY116" fmla="*/ 1630680 h 4328160"/>
              <a:gd name="connsiteX117" fmla="*/ 97569 w 2691675"/>
              <a:gd name="connsiteY117" fmla="*/ 1653540 h 4328160"/>
              <a:gd name="connsiteX118" fmla="*/ 13749 w 2691675"/>
              <a:gd name="connsiteY118" fmla="*/ 1714500 h 4328160"/>
              <a:gd name="connsiteX119" fmla="*/ 13749 w 2691675"/>
              <a:gd name="connsiteY119" fmla="*/ 1889760 h 4328160"/>
              <a:gd name="connsiteX120" fmla="*/ 36609 w 2691675"/>
              <a:gd name="connsiteY120" fmla="*/ 1912620 h 4328160"/>
              <a:gd name="connsiteX121" fmla="*/ 67089 w 2691675"/>
              <a:gd name="connsiteY121" fmla="*/ 1950720 h 4328160"/>
              <a:gd name="connsiteX122" fmla="*/ 112809 w 2691675"/>
              <a:gd name="connsiteY122" fmla="*/ 1981200 h 4328160"/>
              <a:gd name="connsiteX123" fmla="*/ 173769 w 2691675"/>
              <a:gd name="connsiteY123" fmla="*/ 2011680 h 4328160"/>
              <a:gd name="connsiteX124" fmla="*/ 234729 w 2691675"/>
              <a:gd name="connsiteY124" fmla="*/ 2095500 h 4328160"/>
              <a:gd name="connsiteX125" fmla="*/ 272829 w 2691675"/>
              <a:gd name="connsiteY125" fmla="*/ 2156460 h 4328160"/>
              <a:gd name="connsiteX126" fmla="*/ 280449 w 2691675"/>
              <a:gd name="connsiteY126" fmla="*/ 2179320 h 4328160"/>
              <a:gd name="connsiteX127" fmla="*/ 318549 w 2691675"/>
              <a:gd name="connsiteY127" fmla="*/ 2255520 h 4328160"/>
              <a:gd name="connsiteX128" fmla="*/ 493809 w 2691675"/>
              <a:gd name="connsiteY128" fmla="*/ 2270760 h 4328160"/>
              <a:gd name="connsiteX129" fmla="*/ 562389 w 2691675"/>
              <a:gd name="connsiteY129" fmla="*/ 2354580 h 4328160"/>
              <a:gd name="connsiteX130" fmla="*/ 531909 w 2691675"/>
              <a:gd name="connsiteY130" fmla="*/ 2430780 h 4328160"/>
              <a:gd name="connsiteX131" fmla="*/ 509049 w 2691675"/>
              <a:gd name="connsiteY131" fmla="*/ 2438400 h 4328160"/>
              <a:gd name="connsiteX132" fmla="*/ 486189 w 2691675"/>
              <a:gd name="connsiteY132" fmla="*/ 2461260 h 4328160"/>
              <a:gd name="connsiteX133" fmla="*/ 478569 w 2691675"/>
              <a:gd name="connsiteY133" fmla="*/ 2506980 h 4328160"/>
              <a:gd name="connsiteX134" fmla="*/ 509049 w 2691675"/>
              <a:gd name="connsiteY134" fmla="*/ 2621280 h 4328160"/>
              <a:gd name="connsiteX135" fmla="*/ 531909 w 2691675"/>
              <a:gd name="connsiteY135" fmla="*/ 2644140 h 4328160"/>
              <a:gd name="connsiteX136" fmla="*/ 539529 w 2691675"/>
              <a:gd name="connsiteY136" fmla="*/ 2674620 h 4328160"/>
              <a:gd name="connsiteX137" fmla="*/ 570009 w 2691675"/>
              <a:gd name="connsiteY137" fmla="*/ 2659380 h 4328160"/>
              <a:gd name="connsiteX138" fmla="*/ 592869 w 2691675"/>
              <a:gd name="connsiteY138" fmla="*/ 2636520 h 4328160"/>
              <a:gd name="connsiteX139" fmla="*/ 646209 w 2691675"/>
              <a:gd name="connsiteY139" fmla="*/ 2606040 h 4328160"/>
              <a:gd name="connsiteX140" fmla="*/ 684309 w 2691675"/>
              <a:gd name="connsiteY140" fmla="*/ 2613660 h 4328160"/>
              <a:gd name="connsiteX141" fmla="*/ 699549 w 2691675"/>
              <a:gd name="connsiteY141" fmla="*/ 2636520 h 4328160"/>
              <a:gd name="connsiteX142" fmla="*/ 722409 w 2691675"/>
              <a:gd name="connsiteY142" fmla="*/ 2659380 h 4328160"/>
              <a:gd name="connsiteX143" fmla="*/ 730029 w 2691675"/>
              <a:gd name="connsiteY143" fmla="*/ 2682240 h 4328160"/>
              <a:gd name="connsiteX144" fmla="*/ 707169 w 2691675"/>
              <a:gd name="connsiteY144" fmla="*/ 2766060 h 4328160"/>
              <a:gd name="connsiteX145" fmla="*/ 623349 w 2691675"/>
              <a:gd name="connsiteY145" fmla="*/ 2842260 h 4328160"/>
              <a:gd name="connsiteX146" fmla="*/ 600489 w 2691675"/>
              <a:gd name="connsiteY146" fmla="*/ 2887980 h 4328160"/>
              <a:gd name="connsiteX147" fmla="*/ 531909 w 2691675"/>
              <a:gd name="connsiteY147" fmla="*/ 2933700 h 4328160"/>
              <a:gd name="connsiteX148" fmla="*/ 516669 w 2691675"/>
              <a:gd name="connsiteY148" fmla="*/ 2956560 h 4328160"/>
              <a:gd name="connsiteX149" fmla="*/ 547149 w 2691675"/>
              <a:gd name="connsiteY149" fmla="*/ 3055620 h 4328160"/>
              <a:gd name="connsiteX150" fmla="*/ 570009 w 2691675"/>
              <a:gd name="connsiteY150" fmla="*/ 3177540 h 4328160"/>
              <a:gd name="connsiteX151" fmla="*/ 608109 w 2691675"/>
              <a:gd name="connsiteY151" fmla="*/ 3276600 h 4328160"/>
              <a:gd name="connsiteX152" fmla="*/ 608109 w 2691675"/>
              <a:gd name="connsiteY152" fmla="*/ 3429000 h 4328160"/>
              <a:gd name="connsiteX153" fmla="*/ 570009 w 2691675"/>
              <a:gd name="connsiteY153" fmla="*/ 3467100 h 4328160"/>
              <a:gd name="connsiteX154" fmla="*/ 562389 w 2691675"/>
              <a:gd name="connsiteY154" fmla="*/ 3497580 h 4328160"/>
              <a:gd name="connsiteX155" fmla="*/ 547149 w 2691675"/>
              <a:gd name="connsiteY155" fmla="*/ 3528060 h 4328160"/>
              <a:gd name="connsiteX156" fmla="*/ 554769 w 2691675"/>
              <a:gd name="connsiteY156" fmla="*/ 3680460 h 4328160"/>
              <a:gd name="connsiteX157" fmla="*/ 608109 w 2691675"/>
              <a:gd name="connsiteY157" fmla="*/ 3672840 h 4328160"/>
              <a:gd name="connsiteX158" fmla="*/ 630969 w 2691675"/>
              <a:gd name="connsiteY158" fmla="*/ 3665220 h 4328160"/>
              <a:gd name="connsiteX159" fmla="*/ 676689 w 2691675"/>
              <a:gd name="connsiteY159" fmla="*/ 3688080 h 4328160"/>
              <a:gd name="connsiteX160" fmla="*/ 707169 w 2691675"/>
              <a:gd name="connsiteY160" fmla="*/ 3718560 h 4328160"/>
              <a:gd name="connsiteX161" fmla="*/ 836709 w 2691675"/>
              <a:gd name="connsiteY161" fmla="*/ 3741420 h 4328160"/>
              <a:gd name="connsiteX162" fmla="*/ 851949 w 2691675"/>
              <a:gd name="connsiteY162" fmla="*/ 3771900 h 4328160"/>
              <a:gd name="connsiteX163" fmla="*/ 874809 w 2691675"/>
              <a:gd name="connsiteY163" fmla="*/ 3787140 h 4328160"/>
              <a:gd name="connsiteX164" fmla="*/ 897669 w 2691675"/>
              <a:gd name="connsiteY164" fmla="*/ 3810000 h 4328160"/>
              <a:gd name="connsiteX165" fmla="*/ 905289 w 2691675"/>
              <a:gd name="connsiteY165" fmla="*/ 3840480 h 4328160"/>
              <a:gd name="connsiteX166" fmla="*/ 920529 w 2691675"/>
              <a:gd name="connsiteY166" fmla="*/ 3863340 h 4328160"/>
              <a:gd name="connsiteX167" fmla="*/ 943389 w 2691675"/>
              <a:gd name="connsiteY167" fmla="*/ 3901440 h 4328160"/>
              <a:gd name="connsiteX168" fmla="*/ 996729 w 2691675"/>
              <a:gd name="connsiteY168" fmla="*/ 3947160 h 4328160"/>
              <a:gd name="connsiteX169" fmla="*/ 1011969 w 2691675"/>
              <a:gd name="connsiteY169" fmla="*/ 3970020 h 4328160"/>
              <a:gd name="connsiteX170" fmla="*/ 1034829 w 2691675"/>
              <a:gd name="connsiteY170" fmla="*/ 4008120 h 4328160"/>
              <a:gd name="connsiteX171" fmla="*/ 1065309 w 2691675"/>
              <a:gd name="connsiteY171" fmla="*/ 4084320 h 4328160"/>
              <a:gd name="connsiteX172" fmla="*/ 1072929 w 2691675"/>
              <a:gd name="connsiteY172" fmla="*/ 4107180 h 4328160"/>
              <a:gd name="connsiteX173" fmla="*/ 1149129 w 2691675"/>
              <a:gd name="connsiteY173" fmla="*/ 4137660 h 4328160"/>
              <a:gd name="connsiteX174" fmla="*/ 1202469 w 2691675"/>
              <a:gd name="connsiteY174" fmla="*/ 4213860 h 4328160"/>
              <a:gd name="connsiteX175" fmla="*/ 1263429 w 2691675"/>
              <a:gd name="connsiteY175" fmla="*/ 4221480 h 4328160"/>
              <a:gd name="connsiteX176" fmla="*/ 1271049 w 2691675"/>
              <a:gd name="connsiteY176" fmla="*/ 4274820 h 4328160"/>
              <a:gd name="connsiteX177" fmla="*/ 1316769 w 2691675"/>
              <a:gd name="connsiteY177" fmla="*/ 4328160 h 4328160"/>
              <a:gd name="connsiteX178" fmla="*/ 1354869 w 2691675"/>
              <a:gd name="connsiteY178" fmla="*/ 4229100 h 4328160"/>
              <a:gd name="connsiteX179" fmla="*/ 1415829 w 2691675"/>
              <a:gd name="connsiteY179" fmla="*/ 4198620 h 4328160"/>
              <a:gd name="connsiteX180" fmla="*/ 1469169 w 2691675"/>
              <a:gd name="connsiteY180" fmla="*/ 4183380 h 4328160"/>
              <a:gd name="connsiteX181" fmla="*/ 1507269 w 2691675"/>
              <a:gd name="connsiteY181" fmla="*/ 4160520 h 4328160"/>
              <a:gd name="connsiteX182" fmla="*/ 1552989 w 2691675"/>
              <a:gd name="connsiteY182" fmla="*/ 4130040 h 4328160"/>
              <a:gd name="connsiteX183" fmla="*/ 1583469 w 2691675"/>
              <a:gd name="connsiteY183" fmla="*/ 4122420 h 4328160"/>
              <a:gd name="connsiteX184" fmla="*/ 1644429 w 2691675"/>
              <a:gd name="connsiteY184" fmla="*/ 4061460 h 4328160"/>
              <a:gd name="connsiteX185" fmla="*/ 1674909 w 2691675"/>
              <a:gd name="connsiteY185" fmla="*/ 4038600 h 4328160"/>
              <a:gd name="connsiteX186" fmla="*/ 1827309 w 2691675"/>
              <a:gd name="connsiteY186" fmla="*/ 4000500 h 4328160"/>
              <a:gd name="connsiteX187" fmla="*/ 1857789 w 2691675"/>
              <a:gd name="connsiteY187" fmla="*/ 3985260 h 4328160"/>
              <a:gd name="connsiteX188" fmla="*/ 1903509 w 2691675"/>
              <a:gd name="connsiteY188" fmla="*/ 3970020 h 4328160"/>
              <a:gd name="connsiteX189" fmla="*/ 1926369 w 2691675"/>
              <a:gd name="connsiteY189" fmla="*/ 3954780 h 4328160"/>
              <a:gd name="connsiteX190" fmla="*/ 1987329 w 2691675"/>
              <a:gd name="connsiteY190" fmla="*/ 3909060 h 4328160"/>
              <a:gd name="connsiteX191" fmla="*/ 2048289 w 2691675"/>
              <a:gd name="connsiteY191" fmla="*/ 3870960 h 4328160"/>
              <a:gd name="connsiteX192" fmla="*/ 2078769 w 2691675"/>
              <a:gd name="connsiteY192" fmla="*/ 3855720 h 4328160"/>
              <a:gd name="connsiteX193" fmla="*/ 2132109 w 2691675"/>
              <a:gd name="connsiteY193" fmla="*/ 3817620 h 4328160"/>
              <a:gd name="connsiteX194" fmla="*/ 2162589 w 2691675"/>
              <a:gd name="connsiteY194" fmla="*/ 3787140 h 4328160"/>
              <a:gd name="connsiteX195" fmla="*/ 2200689 w 2691675"/>
              <a:gd name="connsiteY195" fmla="*/ 3688080 h 4328160"/>
              <a:gd name="connsiteX196" fmla="*/ 2162589 w 2691675"/>
              <a:gd name="connsiteY196" fmla="*/ 3604260 h 4328160"/>
              <a:gd name="connsiteX197" fmla="*/ 2139729 w 2691675"/>
              <a:gd name="connsiteY197" fmla="*/ 3596640 h 4328160"/>
              <a:gd name="connsiteX198" fmla="*/ 2124489 w 2691675"/>
              <a:gd name="connsiteY198" fmla="*/ 3680460 h 4328160"/>
              <a:gd name="connsiteX199" fmla="*/ 2109249 w 2691675"/>
              <a:gd name="connsiteY199" fmla="*/ 3657600 h 4328160"/>
              <a:gd name="connsiteX200" fmla="*/ 2048289 w 2691675"/>
              <a:gd name="connsiteY200" fmla="*/ 3665220 h 4328160"/>
              <a:gd name="connsiteX201" fmla="*/ 2055909 w 2691675"/>
              <a:gd name="connsiteY201" fmla="*/ 3703320 h 4328160"/>
              <a:gd name="connsiteX202" fmla="*/ 2078769 w 2691675"/>
              <a:gd name="connsiteY202" fmla="*/ 3718560 h 4328160"/>
              <a:gd name="connsiteX203" fmla="*/ 2094009 w 2691675"/>
              <a:gd name="connsiteY203" fmla="*/ 3749040 h 4328160"/>
              <a:gd name="connsiteX204" fmla="*/ 2086389 w 2691675"/>
              <a:gd name="connsiteY204" fmla="*/ 3794760 h 4328160"/>
              <a:gd name="connsiteX205" fmla="*/ 2010189 w 2691675"/>
              <a:gd name="connsiteY205" fmla="*/ 3749040 h 4328160"/>
              <a:gd name="connsiteX206" fmla="*/ 1994949 w 2691675"/>
              <a:gd name="connsiteY206" fmla="*/ 3649980 h 4328160"/>
              <a:gd name="connsiteX207" fmla="*/ 1972089 w 2691675"/>
              <a:gd name="connsiteY207" fmla="*/ 3627120 h 4328160"/>
              <a:gd name="connsiteX208" fmla="*/ 1979709 w 2691675"/>
              <a:gd name="connsiteY208" fmla="*/ 3581400 h 4328160"/>
              <a:gd name="connsiteX209" fmla="*/ 2025429 w 2691675"/>
              <a:gd name="connsiteY209" fmla="*/ 3573780 h 4328160"/>
              <a:gd name="connsiteX210" fmla="*/ 2033049 w 2691675"/>
              <a:gd name="connsiteY210" fmla="*/ 3520440 h 4328160"/>
              <a:gd name="connsiteX211" fmla="*/ 2063529 w 2691675"/>
              <a:gd name="connsiteY211" fmla="*/ 3528060 h 4328160"/>
              <a:gd name="connsiteX212" fmla="*/ 2094009 w 2691675"/>
              <a:gd name="connsiteY212" fmla="*/ 3489960 h 4328160"/>
              <a:gd name="connsiteX213" fmla="*/ 2124489 w 2691675"/>
              <a:gd name="connsiteY213" fmla="*/ 3459480 h 4328160"/>
              <a:gd name="connsiteX214" fmla="*/ 2139729 w 2691675"/>
              <a:gd name="connsiteY214" fmla="*/ 3436620 h 4328160"/>
              <a:gd name="connsiteX215" fmla="*/ 2170209 w 2691675"/>
              <a:gd name="connsiteY215" fmla="*/ 3413760 h 4328160"/>
              <a:gd name="connsiteX216" fmla="*/ 2238789 w 2691675"/>
              <a:gd name="connsiteY216" fmla="*/ 3322320 h 4328160"/>
              <a:gd name="connsiteX217" fmla="*/ 2246409 w 2691675"/>
              <a:gd name="connsiteY217" fmla="*/ 3291840 h 4328160"/>
              <a:gd name="connsiteX218" fmla="*/ 2269269 w 2691675"/>
              <a:gd name="connsiteY218" fmla="*/ 3230880 h 4328160"/>
              <a:gd name="connsiteX219" fmla="*/ 2276889 w 2691675"/>
              <a:gd name="connsiteY219" fmla="*/ 3185160 h 4328160"/>
              <a:gd name="connsiteX220" fmla="*/ 2299749 w 2691675"/>
              <a:gd name="connsiteY220" fmla="*/ 3139440 h 4328160"/>
              <a:gd name="connsiteX221" fmla="*/ 2314989 w 2691675"/>
              <a:gd name="connsiteY221" fmla="*/ 3101340 h 4328160"/>
              <a:gd name="connsiteX222" fmla="*/ 2353089 w 2691675"/>
              <a:gd name="connsiteY222" fmla="*/ 3086100 h 4328160"/>
              <a:gd name="connsiteX223" fmla="*/ 2375949 w 2691675"/>
              <a:gd name="connsiteY223" fmla="*/ 3070860 h 4328160"/>
              <a:gd name="connsiteX224" fmla="*/ 2495488 w 2691675"/>
              <a:gd name="connsiteY224" fmla="*/ 3040856 h 4328160"/>
              <a:gd name="connsiteX225" fmla="*/ 2593596 w 2691675"/>
              <a:gd name="connsiteY225" fmla="*/ 3037523 h 4328160"/>
              <a:gd name="connsiteX226" fmla="*/ 2685987 w 2691675"/>
              <a:gd name="connsiteY226" fmla="*/ 3028474 h 4328160"/>
              <a:gd name="connsiteX0" fmla="*/ 2685987 w 2691675"/>
              <a:gd name="connsiteY0" fmla="*/ 3028474 h 4328160"/>
              <a:gd name="connsiteX1" fmla="*/ 2680749 w 2691675"/>
              <a:gd name="connsiteY1" fmla="*/ 3002280 h 4328160"/>
              <a:gd name="connsiteX2" fmla="*/ 2673129 w 2691675"/>
              <a:gd name="connsiteY2" fmla="*/ 2948940 h 4328160"/>
              <a:gd name="connsiteX3" fmla="*/ 2631219 w 2691675"/>
              <a:gd name="connsiteY3" fmla="*/ 2940844 h 4328160"/>
              <a:gd name="connsiteX4" fmla="*/ 2567878 w 2691675"/>
              <a:gd name="connsiteY4" fmla="*/ 2940367 h 4328160"/>
              <a:gd name="connsiteX5" fmla="*/ 2526921 w 2691675"/>
              <a:gd name="connsiteY5" fmla="*/ 2882742 h 4328160"/>
              <a:gd name="connsiteX6" fmla="*/ 2464532 w 2691675"/>
              <a:gd name="connsiteY6" fmla="*/ 2879407 h 4328160"/>
              <a:gd name="connsiteX7" fmla="*/ 2417860 w 2691675"/>
              <a:gd name="connsiteY7" fmla="*/ 2863691 h 4328160"/>
              <a:gd name="connsiteX8" fmla="*/ 2383569 w 2691675"/>
              <a:gd name="connsiteY8" fmla="*/ 2849880 h 4328160"/>
              <a:gd name="connsiteX9" fmla="*/ 2355471 w 2691675"/>
              <a:gd name="connsiteY9" fmla="*/ 2829877 h 4328160"/>
              <a:gd name="connsiteX10" fmla="*/ 2300701 w 2691675"/>
              <a:gd name="connsiteY10" fmla="*/ 2797969 h 4328160"/>
              <a:gd name="connsiteX11" fmla="*/ 2226406 w 2691675"/>
              <a:gd name="connsiteY11" fmla="*/ 2837973 h 4328160"/>
              <a:gd name="connsiteX12" fmla="*/ 2185925 w 2691675"/>
              <a:gd name="connsiteY12" fmla="*/ 2798922 h 4328160"/>
              <a:gd name="connsiteX13" fmla="*/ 2150683 w 2691675"/>
              <a:gd name="connsiteY13" fmla="*/ 2719864 h 4328160"/>
              <a:gd name="connsiteX14" fmla="*/ 2116869 w 2691675"/>
              <a:gd name="connsiteY14" fmla="*/ 2644140 h 4328160"/>
              <a:gd name="connsiteX15" fmla="*/ 2109249 w 2691675"/>
              <a:gd name="connsiteY15" fmla="*/ 2598420 h 4328160"/>
              <a:gd name="connsiteX16" fmla="*/ 2086389 w 2691675"/>
              <a:gd name="connsiteY16" fmla="*/ 2628900 h 4328160"/>
              <a:gd name="connsiteX17" fmla="*/ 2055909 w 2691675"/>
              <a:gd name="connsiteY17" fmla="*/ 2674620 h 4328160"/>
              <a:gd name="connsiteX18" fmla="*/ 2048289 w 2691675"/>
              <a:gd name="connsiteY18" fmla="*/ 2697480 h 4328160"/>
              <a:gd name="connsiteX19" fmla="*/ 2002569 w 2691675"/>
              <a:gd name="connsiteY19" fmla="*/ 2735580 h 4328160"/>
              <a:gd name="connsiteX20" fmla="*/ 1964469 w 2691675"/>
              <a:gd name="connsiteY20" fmla="*/ 2727960 h 4328160"/>
              <a:gd name="connsiteX21" fmla="*/ 1933989 w 2691675"/>
              <a:gd name="connsiteY21" fmla="*/ 2682240 h 4328160"/>
              <a:gd name="connsiteX22" fmla="*/ 1865409 w 2691675"/>
              <a:gd name="connsiteY22" fmla="*/ 2674620 h 4328160"/>
              <a:gd name="connsiteX23" fmla="*/ 1728249 w 2691675"/>
              <a:gd name="connsiteY23" fmla="*/ 2697480 h 4328160"/>
              <a:gd name="connsiteX24" fmla="*/ 1682529 w 2691675"/>
              <a:gd name="connsiteY24" fmla="*/ 2689860 h 4328160"/>
              <a:gd name="connsiteX25" fmla="*/ 1659669 w 2691675"/>
              <a:gd name="connsiteY25" fmla="*/ 2606040 h 4328160"/>
              <a:gd name="connsiteX26" fmla="*/ 1621569 w 2691675"/>
              <a:gd name="connsiteY26" fmla="*/ 2567940 h 4328160"/>
              <a:gd name="connsiteX27" fmla="*/ 1537749 w 2691675"/>
              <a:gd name="connsiteY27" fmla="*/ 2560320 h 4328160"/>
              <a:gd name="connsiteX28" fmla="*/ 1522509 w 2691675"/>
              <a:gd name="connsiteY28" fmla="*/ 2537460 h 4328160"/>
              <a:gd name="connsiteX29" fmla="*/ 1507269 w 2691675"/>
              <a:gd name="connsiteY29" fmla="*/ 2423160 h 4328160"/>
              <a:gd name="connsiteX30" fmla="*/ 1492029 w 2691675"/>
              <a:gd name="connsiteY30" fmla="*/ 2354580 h 4328160"/>
              <a:gd name="connsiteX31" fmla="*/ 1476789 w 2691675"/>
              <a:gd name="connsiteY31" fmla="*/ 2331720 h 4328160"/>
              <a:gd name="connsiteX32" fmla="*/ 1446309 w 2691675"/>
              <a:gd name="connsiteY32" fmla="*/ 2263140 h 4328160"/>
              <a:gd name="connsiteX33" fmla="*/ 1423449 w 2691675"/>
              <a:gd name="connsiteY33" fmla="*/ 2240280 h 4328160"/>
              <a:gd name="connsiteX34" fmla="*/ 1408209 w 2691675"/>
              <a:gd name="connsiteY34" fmla="*/ 2194560 h 4328160"/>
              <a:gd name="connsiteX35" fmla="*/ 1392969 w 2691675"/>
              <a:gd name="connsiteY35" fmla="*/ 2171700 h 4328160"/>
              <a:gd name="connsiteX36" fmla="*/ 1377729 w 2691675"/>
              <a:gd name="connsiteY36" fmla="*/ 2133600 h 4328160"/>
              <a:gd name="connsiteX37" fmla="*/ 1332009 w 2691675"/>
              <a:gd name="connsiteY37" fmla="*/ 1897380 h 4328160"/>
              <a:gd name="connsiteX38" fmla="*/ 1309149 w 2691675"/>
              <a:gd name="connsiteY38" fmla="*/ 1882140 h 4328160"/>
              <a:gd name="connsiteX39" fmla="*/ 1271049 w 2691675"/>
              <a:gd name="connsiteY39" fmla="*/ 1874520 h 4328160"/>
              <a:gd name="connsiteX40" fmla="*/ 1194849 w 2691675"/>
              <a:gd name="connsiteY40" fmla="*/ 1836420 h 4328160"/>
              <a:gd name="connsiteX41" fmla="*/ 1103409 w 2691675"/>
              <a:gd name="connsiteY41" fmla="*/ 1859280 h 4328160"/>
              <a:gd name="connsiteX42" fmla="*/ 1042449 w 2691675"/>
              <a:gd name="connsiteY42" fmla="*/ 1889760 h 4328160"/>
              <a:gd name="connsiteX43" fmla="*/ 966249 w 2691675"/>
              <a:gd name="connsiteY43" fmla="*/ 1950720 h 4328160"/>
              <a:gd name="connsiteX44" fmla="*/ 905289 w 2691675"/>
              <a:gd name="connsiteY44" fmla="*/ 1920240 h 4328160"/>
              <a:gd name="connsiteX45" fmla="*/ 867189 w 2691675"/>
              <a:gd name="connsiteY45" fmla="*/ 1874520 h 4328160"/>
              <a:gd name="connsiteX46" fmla="*/ 829089 w 2691675"/>
              <a:gd name="connsiteY46" fmla="*/ 1805940 h 4328160"/>
              <a:gd name="connsiteX47" fmla="*/ 821469 w 2691675"/>
              <a:gd name="connsiteY47" fmla="*/ 1691640 h 4328160"/>
              <a:gd name="connsiteX48" fmla="*/ 813849 w 2691675"/>
              <a:gd name="connsiteY48" fmla="*/ 1668780 h 4328160"/>
              <a:gd name="connsiteX49" fmla="*/ 760509 w 2691675"/>
              <a:gd name="connsiteY49" fmla="*/ 1600200 h 4328160"/>
              <a:gd name="connsiteX50" fmla="*/ 722409 w 2691675"/>
              <a:gd name="connsiteY50" fmla="*/ 1577340 h 4328160"/>
              <a:gd name="connsiteX51" fmla="*/ 699549 w 2691675"/>
              <a:gd name="connsiteY51" fmla="*/ 1562100 h 4328160"/>
              <a:gd name="connsiteX52" fmla="*/ 737649 w 2691675"/>
              <a:gd name="connsiteY52" fmla="*/ 1493520 h 4328160"/>
              <a:gd name="connsiteX53" fmla="*/ 752889 w 2691675"/>
              <a:gd name="connsiteY53" fmla="*/ 1470660 h 4328160"/>
              <a:gd name="connsiteX54" fmla="*/ 775749 w 2691675"/>
              <a:gd name="connsiteY54" fmla="*/ 1455420 h 4328160"/>
              <a:gd name="connsiteX55" fmla="*/ 783369 w 2691675"/>
              <a:gd name="connsiteY55" fmla="*/ 1379220 h 4328160"/>
              <a:gd name="connsiteX56" fmla="*/ 821469 w 2691675"/>
              <a:gd name="connsiteY56" fmla="*/ 1356360 h 4328160"/>
              <a:gd name="connsiteX57" fmla="*/ 798609 w 2691675"/>
              <a:gd name="connsiteY57" fmla="*/ 1158240 h 4328160"/>
              <a:gd name="connsiteX58" fmla="*/ 775749 w 2691675"/>
              <a:gd name="connsiteY58" fmla="*/ 1127760 h 4328160"/>
              <a:gd name="connsiteX59" fmla="*/ 752889 w 2691675"/>
              <a:gd name="connsiteY59" fmla="*/ 1074420 h 4328160"/>
              <a:gd name="connsiteX60" fmla="*/ 745269 w 2691675"/>
              <a:gd name="connsiteY60" fmla="*/ 1043940 h 4328160"/>
              <a:gd name="connsiteX61" fmla="*/ 783369 w 2691675"/>
              <a:gd name="connsiteY61" fmla="*/ 1013460 h 4328160"/>
              <a:gd name="connsiteX62" fmla="*/ 813849 w 2691675"/>
              <a:gd name="connsiteY62" fmla="*/ 960120 h 4328160"/>
              <a:gd name="connsiteX63" fmla="*/ 821469 w 2691675"/>
              <a:gd name="connsiteY63" fmla="*/ 853440 h 4328160"/>
              <a:gd name="connsiteX64" fmla="*/ 851949 w 2691675"/>
              <a:gd name="connsiteY64" fmla="*/ 807720 h 4328160"/>
              <a:gd name="connsiteX65" fmla="*/ 859569 w 2691675"/>
              <a:gd name="connsiteY65" fmla="*/ 769620 h 4328160"/>
              <a:gd name="connsiteX66" fmla="*/ 874809 w 2691675"/>
              <a:gd name="connsiteY66" fmla="*/ 731520 h 4328160"/>
              <a:gd name="connsiteX67" fmla="*/ 859569 w 2691675"/>
              <a:gd name="connsiteY67" fmla="*/ 655320 h 4328160"/>
              <a:gd name="connsiteX68" fmla="*/ 836709 w 2691675"/>
              <a:gd name="connsiteY68" fmla="*/ 632460 h 4328160"/>
              <a:gd name="connsiteX69" fmla="*/ 813849 w 2691675"/>
              <a:gd name="connsiteY69" fmla="*/ 563880 h 4328160"/>
              <a:gd name="connsiteX70" fmla="*/ 783369 w 2691675"/>
              <a:gd name="connsiteY70" fmla="*/ 502920 h 4328160"/>
              <a:gd name="connsiteX71" fmla="*/ 768129 w 2691675"/>
              <a:gd name="connsiteY71" fmla="*/ 472440 h 4328160"/>
              <a:gd name="connsiteX72" fmla="*/ 745269 w 2691675"/>
              <a:gd name="connsiteY72" fmla="*/ 403860 h 4328160"/>
              <a:gd name="connsiteX73" fmla="*/ 722409 w 2691675"/>
              <a:gd name="connsiteY73" fmla="*/ 373380 h 4328160"/>
              <a:gd name="connsiteX74" fmla="*/ 730029 w 2691675"/>
              <a:gd name="connsiteY74" fmla="*/ 289560 h 4328160"/>
              <a:gd name="connsiteX75" fmla="*/ 737649 w 2691675"/>
              <a:gd name="connsiteY75" fmla="*/ 266700 h 4328160"/>
              <a:gd name="connsiteX76" fmla="*/ 707169 w 2691675"/>
              <a:gd name="connsiteY76" fmla="*/ 152400 h 4328160"/>
              <a:gd name="connsiteX77" fmla="*/ 699549 w 2691675"/>
              <a:gd name="connsiteY77" fmla="*/ 91440 h 4328160"/>
              <a:gd name="connsiteX78" fmla="*/ 691929 w 2691675"/>
              <a:gd name="connsiteY78" fmla="*/ 68580 h 4328160"/>
              <a:gd name="connsiteX79" fmla="*/ 676689 w 2691675"/>
              <a:gd name="connsiteY79" fmla="*/ 0 h 4328160"/>
              <a:gd name="connsiteX80" fmla="*/ 615729 w 2691675"/>
              <a:gd name="connsiteY80" fmla="*/ 7620 h 4328160"/>
              <a:gd name="connsiteX81" fmla="*/ 554769 w 2691675"/>
              <a:gd name="connsiteY81" fmla="*/ 30480 h 4328160"/>
              <a:gd name="connsiteX82" fmla="*/ 562389 w 2691675"/>
              <a:gd name="connsiteY82" fmla="*/ 137160 h 4328160"/>
              <a:gd name="connsiteX83" fmla="*/ 554769 w 2691675"/>
              <a:gd name="connsiteY83" fmla="*/ 236220 h 4328160"/>
              <a:gd name="connsiteX84" fmla="*/ 524289 w 2691675"/>
              <a:gd name="connsiteY84" fmla="*/ 304800 h 4328160"/>
              <a:gd name="connsiteX85" fmla="*/ 509049 w 2691675"/>
              <a:gd name="connsiteY85" fmla="*/ 335280 h 4328160"/>
              <a:gd name="connsiteX86" fmla="*/ 486189 w 2691675"/>
              <a:gd name="connsiteY86" fmla="*/ 373380 h 4328160"/>
              <a:gd name="connsiteX87" fmla="*/ 470949 w 2691675"/>
              <a:gd name="connsiteY87" fmla="*/ 396240 h 4328160"/>
              <a:gd name="connsiteX88" fmla="*/ 440469 w 2691675"/>
              <a:gd name="connsiteY88" fmla="*/ 403860 h 4328160"/>
              <a:gd name="connsiteX89" fmla="*/ 356649 w 2691675"/>
              <a:gd name="connsiteY89" fmla="*/ 388620 h 4328160"/>
              <a:gd name="connsiteX90" fmla="*/ 288069 w 2691675"/>
              <a:gd name="connsiteY90" fmla="*/ 464820 h 4328160"/>
              <a:gd name="connsiteX91" fmla="*/ 280449 w 2691675"/>
              <a:gd name="connsiteY91" fmla="*/ 487680 h 4328160"/>
              <a:gd name="connsiteX92" fmla="*/ 288069 w 2691675"/>
              <a:gd name="connsiteY92" fmla="*/ 518160 h 4328160"/>
              <a:gd name="connsiteX93" fmla="*/ 303309 w 2691675"/>
              <a:gd name="connsiteY93" fmla="*/ 548640 h 4328160"/>
              <a:gd name="connsiteX94" fmla="*/ 295689 w 2691675"/>
              <a:gd name="connsiteY94" fmla="*/ 609600 h 4328160"/>
              <a:gd name="connsiteX95" fmla="*/ 265209 w 2691675"/>
              <a:gd name="connsiteY95" fmla="*/ 662940 h 4328160"/>
              <a:gd name="connsiteX96" fmla="*/ 257589 w 2691675"/>
              <a:gd name="connsiteY96" fmla="*/ 685800 h 4328160"/>
              <a:gd name="connsiteX97" fmla="*/ 265209 w 2691675"/>
              <a:gd name="connsiteY97" fmla="*/ 815340 h 4328160"/>
              <a:gd name="connsiteX98" fmla="*/ 303309 w 2691675"/>
              <a:gd name="connsiteY98" fmla="*/ 830580 h 4328160"/>
              <a:gd name="connsiteX99" fmla="*/ 349029 w 2691675"/>
              <a:gd name="connsiteY99" fmla="*/ 861060 h 4328160"/>
              <a:gd name="connsiteX100" fmla="*/ 356649 w 2691675"/>
              <a:gd name="connsiteY100" fmla="*/ 883920 h 4328160"/>
              <a:gd name="connsiteX101" fmla="*/ 341409 w 2691675"/>
              <a:gd name="connsiteY101" fmla="*/ 952500 h 4328160"/>
              <a:gd name="connsiteX102" fmla="*/ 326169 w 2691675"/>
              <a:gd name="connsiteY102" fmla="*/ 1028700 h 4328160"/>
              <a:gd name="connsiteX103" fmla="*/ 303309 w 2691675"/>
              <a:gd name="connsiteY103" fmla="*/ 1043940 h 4328160"/>
              <a:gd name="connsiteX104" fmla="*/ 143289 w 2691675"/>
              <a:gd name="connsiteY104" fmla="*/ 1066800 h 4328160"/>
              <a:gd name="connsiteX105" fmla="*/ 150909 w 2691675"/>
              <a:gd name="connsiteY105" fmla="*/ 1181100 h 4328160"/>
              <a:gd name="connsiteX106" fmla="*/ 173769 w 2691675"/>
              <a:gd name="connsiteY106" fmla="*/ 1219200 h 4328160"/>
              <a:gd name="connsiteX107" fmla="*/ 219489 w 2691675"/>
              <a:gd name="connsiteY107" fmla="*/ 1257300 h 4328160"/>
              <a:gd name="connsiteX108" fmla="*/ 234729 w 2691675"/>
              <a:gd name="connsiteY108" fmla="*/ 1287780 h 4328160"/>
              <a:gd name="connsiteX109" fmla="*/ 227109 w 2691675"/>
              <a:gd name="connsiteY109" fmla="*/ 1318260 h 4328160"/>
              <a:gd name="connsiteX110" fmla="*/ 265209 w 2691675"/>
              <a:gd name="connsiteY110" fmla="*/ 1363980 h 4328160"/>
              <a:gd name="connsiteX111" fmla="*/ 288069 w 2691675"/>
              <a:gd name="connsiteY111" fmla="*/ 1402080 h 4328160"/>
              <a:gd name="connsiteX112" fmla="*/ 280449 w 2691675"/>
              <a:gd name="connsiteY112" fmla="*/ 1440180 h 4328160"/>
              <a:gd name="connsiteX113" fmla="*/ 242349 w 2691675"/>
              <a:gd name="connsiteY113" fmla="*/ 1569720 h 4328160"/>
              <a:gd name="connsiteX114" fmla="*/ 211869 w 2691675"/>
              <a:gd name="connsiteY114" fmla="*/ 1584960 h 4328160"/>
              <a:gd name="connsiteX115" fmla="*/ 189009 w 2691675"/>
              <a:gd name="connsiteY115" fmla="*/ 1592580 h 4328160"/>
              <a:gd name="connsiteX116" fmla="*/ 120429 w 2691675"/>
              <a:gd name="connsiteY116" fmla="*/ 1630680 h 4328160"/>
              <a:gd name="connsiteX117" fmla="*/ 97569 w 2691675"/>
              <a:gd name="connsiteY117" fmla="*/ 1653540 h 4328160"/>
              <a:gd name="connsiteX118" fmla="*/ 13749 w 2691675"/>
              <a:gd name="connsiteY118" fmla="*/ 1714500 h 4328160"/>
              <a:gd name="connsiteX119" fmla="*/ 13749 w 2691675"/>
              <a:gd name="connsiteY119" fmla="*/ 1889760 h 4328160"/>
              <a:gd name="connsiteX120" fmla="*/ 36609 w 2691675"/>
              <a:gd name="connsiteY120" fmla="*/ 1912620 h 4328160"/>
              <a:gd name="connsiteX121" fmla="*/ 67089 w 2691675"/>
              <a:gd name="connsiteY121" fmla="*/ 1950720 h 4328160"/>
              <a:gd name="connsiteX122" fmla="*/ 112809 w 2691675"/>
              <a:gd name="connsiteY122" fmla="*/ 1981200 h 4328160"/>
              <a:gd name="connsiteX123" fmla="*/ 173769 w 2691675"/>
              <a:gd name="connsiteY123" fmla="*/ 2011680 h 4328160"/>
              <a:gd name="connsiteX124" fmla="*/ 234729 w 2691675"/>
              <a:gd name="connsiteY124" fmla="*/ 2095500 h 4328160"/>
              <a:gd name="connsiteX125" fmla="*/ 272829 w 2691675"/>
              <a:gd name="connsiteY125" fmla="*/ 2156460 h 4328160"/>
              <a:gd name="connsiteX126" fmla="*/ 280449 w 2691675"/>
              <a:gd name="connsiteY126" fmla="*/ 2179320 h 4328160"/>
              <a:gd name="connsiteX127" fmla="*/ 318549 w 2691675"/>
              <a:gd name="connsiteY127" fmla="*/ 2255520 h 4328160"/>
              <a:gd name="connsiteX128" fmla="*/ 493809 w 2691675"/>
              <a:gd name="connsiteY128" fmla="*/ 2270760 h 4328160"/>
              <a:gd name="connsiteX129" fmla="*/ 562389 w 2691675"/>
              <a:gd name="connsiteY129" fmla="*/ 2354580 h 4328160"/>
              <a:gd name="connsiteX130" fmla="*/ 531909 w 2691675"/>
              <a:gd name="connsiteY130" fmla="*/ 2430780 h 4328160"/>
              <a:gd name="connsiteX131" fmla="*/ 509049 w 2691675"/>
              <a:gd name="connsiteY131" fmla="*/ 2438400 h 4328160"/>
              <a:gd name="connsiteX132" fmla="*/ 486189 w 2691675"/>
              <a:gd name="connsiteY132" fmla="*/ 2461260 h 4328160"/>
              <a:gd name="connsiteX133" fmla="*/ 478569 w 2691675"/>
              <a:gd name="connsiteY133" fmla="*/ 2506980 h 4328160"/>
              <a:gd name="connsiteX134" fmla="*/ 509049 w 2691675"/>
              <a:gd name="connsiteY134" fmla="*/ 2621280 h 4328160"/>
              <a:gd name="connsiteX135" fmla="*/ 531909 w 2691675"/>
              <a:gd name="connsiteY135" fmla="*/ 2644140 h 4328160"/>
              <a:gd name="connsiteX136" fmla="*/ 539529 w 2691675"/>
              <a:gd name="connsiteY136" fmla="*/ 2674620 h 4328160"/>
              <a:gd name="connsiteX137" fmla="*/ 570009 w 2691675"/>
              <a:gd name="connsiteY137" fmla="*/ 2659380 h 4328160"/>
              <a:gd name="connsiteX138" fmla="*/ 592869 w 2691675"/>
              <a:gd name="connsiteY138" fmla="*/ 2636520 h 4328160"/>
              <a:gd name="connsiteX139" fmla="*/ 646209 w 2691675"/>
              <a:gd name="connsiteY139" fmla="*/ 2606040 h 4328160"/>
              <a:gd name="connsiteX140" fmla="*/ 684309 w 2691675"/>
              <a:gd name="connsiteY140" fmla="*/ 2613660 h 4328160"/>
              <a:gd name="connsiteX141" fmla="*/ 699549 w 2691675"/>
              <a:gd name="connsiteY141" fmla="*/ 2636520 h 4328160"/>
              <a:gd name="connsiteX142" fmla="*/ 722409 w 2691675"/>
              <a:gd name="connsiteY142" fmla="*/ 2659380 h 4328160"/>
              <a:gd name="connsiteX143" fmla="*/ 730029 w 2691675"/>
              <a:gd name="connsiteY143" fmla="*/ 2682240 h 4328160"/>
              <a:gd name="connsiteX144" fmla="*/ 707169 w 2691675"/>
              <a:gd name="connsiteY144" fmla="*/ 2766060 h 4328160"/>
              <a:gd name="connsiteX145" fmla="*/ 623349 w 2691675"/>
              <a:gd name="connsiteY145" fmla="*/ 2842260 h 4328160"/>
              <a:gd name="connsiteX146" fmla="*/ 600489 w 2691675"/>
              <a:gd name="connsiteY146" fmla="*/ 2887980 h 4328160"/>
              <a:gd name="connsiteX147" fmla="*/ 531909 w 2691675"/>
              <a:gd name="connsiteY147" fmla="*/ 2933700 h 4328160"/>
              <a:gd name="connsiteX148" fmla="*/ 516669 w 2691675"/>
              <a:gd name="connsiteY148" fmla="*/ 2956560 h 4328160"/>
              <a:gd name="connsiteX149" fmla="*/ 547149 w 2691675"/>
              <a:gd name="connsiteY149" fmla="*/ 3055620 h 4328160"/>
              <a:gd name="connsiteX150" fmla="*/ 570009 w 2691675"/>
              <a:gd name="connsiteY150" fmla="*/ 3177540 h 4328160"/>
              <a:gd name="connsiteX151" fmla="*/ 608109 w 2691675"/>
              <a:gd name="connsiteY151" fmla="*/ 3276600 h 4328160"/>
              <a:gd name="connsiteX152" fmla="*/ 608109 w 2691675"/>
              <a:gd name="connsiteY152" fmla="*/ 3429000 h 4328160"/>
              <a:gd name="connsiteX153" fmla="*/ 570009 w 2691675"/>
              <a:gd name="connsiteY153" fmla="*/ 3467100 h 4328160"/>
              <a:gd name="connsiteX154" fmla="*/ 562389 w 2691675"/>
              <a:gd name="connsiteY154" fmla="*/ 3497580 h 4328160"/>
              <a:gd name="connsiteX155" fmla="*/ 547149 w 2691675"/>
              <a:gd name="connsiteY155" fmla="*/ 3528060 h 4328160"/>
              <a:gd name="connsiteX156" fmla="*/ 554769 w 2691675"/>
              <a:gd name="connsiteY156" fmla="*/ 3680460 h 4328160"/>
              <a:gd name="connsiteX157" fmla="*/ 608109 w 2691675"/>
              <a:gd name="connsiteY157" fmla="*/ 3672840 h 4328160"/>
              <a:gd name="connsiteX158" fmla="*/ 630969 w 2691675"/>
              <a:gd name="connsiteY158" fmla="*/ 3665220 h 4328160"/>
              <a:gd name="connsiteX159" fmla="*/ 676689 w 2691675"/>
              <a:gd name="connsiteY159" fmla="*/ 3688080 h 4328160"/>
              <a:gd name="connsiteX160" fmla="*/ 707169 w 2691675"/>
              <a:gd name="connsiteY160" fmla="*/ 3718560 h 4328160"/>
              <a:gd name="connsiteX161" fmla="*/ 836709 w 2691675"/>
              <a:gd name="connsiteY161" fmla="*/ 3741420 h 4328160"/>
              <a:gd name="connsiteX162" fmla="*/ 851949 w 2691675"/>
              <a:gd name="connsiteY162" fmla="*/ 3771900 h 4328160"/>
              <a:gd name="connsiteX163" fmla="*/ 874809 w 2691675"/>
              <a:gd name="connsiteY163" fmla="*/ 3787140 h 4328160"/>
              <a:gd name="connsiteX164" fmla="*/ 897669 w 2691675"/>
              <a:gd name="connsiteY164" fmla="*/ 3810000 h 4328160"/>
              <a:gd name="connsiteX165" fmla="*/ 905289 w 2691675"/>
              <a:gd name="connsiteY165" fmla="*/ 3840480 h 4328160"/>
              <a:gd name="connsiteX166" fmla="*/ 920529 w 2691675"/>
              <a:gd name="connsiteY166" fmla="*/ 3863340 h 4328160"/>
              <a:gd name="connsiteX167" fmla="*/ 943389 w 2691675"/>
              <a:gd name="connsiteY167" fmla="*/ 3901440 h 4328160"/>
              <a:gd name="connsiteX168" fmla="*/ 996729 w 2691675"/>
              <a:gd name="connsiteY168" fmla="*/ 3947160 h 4328160"/>
              <a:gd name="connsiteX169" fmla="*/ 1011969 w 2691675"/>
              <a:gd name="connsiteY169" fmla="*/ 3970020 h 4328160"/>
              <a:gd name="connsiteX170" fmla="*/ 1034829 w 2691675"/>
              <a:gd name="connsiteY170" fmla="*/ 4008120 h 4328160"/>
              <a:gd name="connsiteX171" fmla="*/ 1065309 w 2691675"/>
              <a:gd name="connsiteY171" fmla="*/ 4084320 h 4328160"/>
              <a:gd name="connsiteX172" fmla="*/ 1072929 w 2691675"/>
              <a:gd name="connsiteY172" fmla="*/ 4107180 h 4328160"/>
              <a:gd name="connsiteX173" fmla="*/ 1149129 w 2691675"/>
              <a:gd name="connsiteY173" fmla="*/ 4137660 h 4328160"/>
              <a:gd name="connsiteX174" fmla="*/ 1202469 w 2691675"/>
              <a:gd name="connsiteY174" fmla="*/ 4213860 h 4328160"/>
              <a:gd name="connsiteX175" fmla="*/ 1263429 w 2691675"/>
              <a:gd name="connsiteY175" fmla="*/ 4221480 h 4328160"/>
              <a:gd name="connsiteX176" fmla="*/ 1271049 w 2691675"/>
              <a:gd name="connsiteY176" fmla="*/ 4274820 h 4328160"/>
              <a:gd name="connsiteX177" fmla="*/ 1316769 w 2691675"/>
              <a:gd name="connsiteY177" fmla="*/ 4328160 h 4328160"/>
              <a:gd name="connsiteX178" fmla="*/ 1354869 w 2691675"/>
              <a:gd name="connsiteY178" fmla="*/ 4229100 h 4328160"/>
              <a:gd name="connsiteX179" fmla="*/ 1415829 w 2691675"/>
              <a:gd name="connsiteY179" fmla="*/ 4198620 h 4328160"/>
              <a:gd name="connsiteX180" fmla="*/ 1469169 w 2691675"/>
              <a:gd name="connsiteY180" fmla="*/ 4183380 h 4328160"/>
              <a:gd name="connsiteX181" fmla="*/ 1507269 w 2691675"/>
              <a:gd name="connsiteY181" fmla="*/ 4160520 h 4328160"/>
              <a:gd name="connsiteX182" fmla="*/ 1552989 w 2691675"/>
              <a:gd name="connsiteY182" fmla="*/ 4130040 h 4328160"/>
              <a:gd name="connsiteX183" fmla="*/ 1583469 w 2691675"/>
              <a:gd name="connsiteY183" fmla="*/ 4122420 h 4328160"/>
              <a:gd name="connsiteX184" fmla="*/ 1644429 w 2691675"/>
              <a:gd name="connsiteY184" fmla="*/ 4061460 h 4328160"/>
              <a:gd name="connsiteX185" fmla="*/ 1674909 w 2691675"/>
              <a:gd name="connsiteY185" fmla="*/ 4038600 h 4328160"/>
              <a:gd name="connsiteX186" fmla="*/ 1827309 w 2691675"/>
              <a:gd name="connsiteY186" fmla="*/ 4000500 h 4328160"/>
              <a:gd name="connsiteX187" fmla="*/ 1857789 w 2691675"/>
              <a:gd name="connsiteY187" fmla="*/ 3985260 h 4328160"/>
              <a:gd name="connsiteX188" fmla="*/ 1903509 w 2691675"/>
              <a:gd name="connsiteY188" fmla="*/ 3970020 h 4328160"/>
              <a:gd name="connsiteX189" fmla="*/ 1926369 w 2691675"/>
              <a:gd name="connsiteY189" fmla="*/ 3954780 h 4328160"/>
              <a:gd name="connsiteX190" fmla="*/ 1987329 w 2691675"/>
              <a:gd name="connsiteY190" fmla="*/ 3909060 h 4328160"/>
              <a:gd name="connsiteX191" fmla="*/ 2048289 w 2691675"/>
              <a:gd name="connsiteY191" fmla="*/ 3870960 h 4328160"/>
              <a:gd name="connsiteX192" fmla="*/ 2078769 w 2691675"/>
              <a:gd name="connsiteY192" fmla="*/ 3855720 h 4328160"/>
              <a:gd name="connsiteX193" fmla="*/ 2132109 w 2691675"/>
              <a:gd name="connsiteY193" fmla="*/ 3817620 h 4328160"/>
              <a:gd name="connsiteX194" fmla="*/ 2162589 w 2691675"/>
              <a:gd name="connsiteY194" fmla="*/ 3787140 h 4328160"/>
              <a:gd name="connsiteX195" fmla="*/ 2200689 w 2691675"/>
              <a:gd name="connsiteY195" fmla="*/ 3688080 h 4328160"/>
              <a:gd name="connsiteX196" fmla="*/ 2162589 w 2691675"/>
              <a:gd name="connsiteY196" fmla="*/ 3604260 h 4328160"/>
              <a:gd name="connsiteX197" fmla="*/ 2139729 w 2691675"/>
              <a:gd name="connsiteY197" fmla="*/ 3596640 h 4328160"/>
              <a:gd name="connsiteX198" fmla="*/ 2124489 w 2691675"/>
              <a:gd name="connsiteY198" fmla="*/ 3680460 h 4328160"/>
              <a:gd name="connsiteX199" fmla="*/ 2109249 w 2691675"/>
              <a:gd name="connsiteY199" fmla="*/ 3657600 h 4328160"/>
              <a:gd name="connsiteX200" fmla="*/ 2048289 w 2691675"/>
              <a:gd name="connsiteY200" fmla="*/ 3665220 h 4328160"/>
              <a:gd name="connsiteX201" fmla="*/ 2055909 w 2691675"/>
              <a:gd name="connsiteY201" fmla="*/ 3703320 h 4328160"/>
              <a:gd name="connsiteX202" fmla="*/ 2078769 w 2691675"/>
              <a:gd name="connsiteY202" fmla="*/ 3718560 h 4328160"/>
              <a:gd name="connsiteX203" fmla="*/ 2094009 w 2691675"/>
              <a:gd name="connsiteY203" fmla="*/ 3749040 h 4328160"/>
              <a:gd name="connsiteX204" fmla="*/ 2086389 w 2691675"/>
              <a:gd name="connsiteY204" fmla="*/ 3794760 h 4328160"/>
              <a:gd name="connsiteX205" fmla="*/ 2010189 w 2691675"/>
              <a:gd name="connsiteY205" fmla="*/ 3749040 h 4328160"/>
              <a:gd name="connsiteX206" fmla="*/ 1994949 w 2691675"/>
              <a:gd name="connsiteY206" fmla="*/ 3649980 h 4328160"/>
              <a:gd name="connsiteX207" fmla="*/ 1972089 w 2691675"/>
              <a:gd name="connsiteY207" fmla="*/ 3627120 h 4328160"/>
              <a:gd name="connsiteX208" fmla="*/ 1979709 w 2691675"/>
              <a:gd name="connsiteY208" fmla="*/ 3581400 h 4328160"/>
              <a:gd name="connsiteX209" fmla="*/ 2025429 w 2691675"/>
              <a:gd name="connsiteY209" fmla="*/ 3573780 h 4328160"/>
              <a:gd name="connsiteX210" fmla="*/ 2033049 w 2691675"/>
              <a:gd name="connsiteY210" fmla="*/ 3520440 h 4328160"/>
              <a:gd name="connsiteX211" fmla="*/ 2063529 w 2691675"/>
              <a:gd name="connsiteY211" fmla="*/ 3528060 h 4328160"/>
              <a:gd name="connsiteX212" fmla="*/ 2094009 w 2691675"/>
              <a:gd name="connsiteY212" fmla="*/ 3489960 h 4328160"/>
              <a:gd name="connsiteX213" fmla="*/ 2124489 w 2691675"/>
              <a:gd name="connsiteY213" fmla="*/ 3459480 h 4328160"/>
              <a:gd name="connsiteX214" fmla="*/ 2139729 w 2691675"/>
              <a:gd name="connsiteY214" fmla="*/ 3436620 h 4328160"/>
              <a:gd name="connsiteX215" fmla="*/ 2170209 w 2691675"/>
              <a:gd name="connsiteY215" fmla="*/ 3413760 h 4328160"/>
              <a:gd name="connsiteX216" fmla="*/ 2238789 w 2691675"/>
              <a:gd name="connsiteY216" fmla="*/ 3322320 h 4328160"/>
              <a:gd name="connsiteX217" fmla="*/ 2246409 w 2691675"/>
              <a:gd name="connsiteY217" fmla="*/ 3291840 h 4328160"/>
              <a:gd name="connsiteX218" fmla="*/ 2269269 w 2691675"/>
              <a:gd name="connsiteY218" fmla="*/ 3230880 h 4328160"/>
              <a:gd name="connsiteX219" fmla="*/ 2276889 w 2691675"/>
              <a:gd name="connsiteY219" fmla="*/ 3185160 h 4328160"/>
              <a:gd name="connsiteX220" fmla="*/ 2299749 w 2691675"/>
              <a:gd name="connsiteY220" fmla="*/ 3139440 h 4328160"/>
              <a:gd name="connsiteX221" fmla="*/ 2314989 w 2691675"/>
              <a:gd name="connsiteY221" fmla="*/ 3101340 h 4328160"/>
              <a:gd name="connsiteX222" fmla="*/ 2353089 w 2691675"/>
              <a:gd name="connsiteY222" fmla="*/ 3086100 h 4328160"/>
              <a:gd name="connsiteX223" fmla="*/ 2375949 w 2691675"/>
              <a:gd name="connsiteY223" fmla="*/ 3070860 h 4328160"/>
              <a:gd name="connsiteX224" fmla="*/ 2495488 w 2691675"/>
              <a:gd name="connsiteY224" fmla="*/ 3040856 h 4328160"/>
              <a:gd name="connsiteX225" fmla="*/ 2593596 w 2691675"/>
              <a:gd name="connsiteY225" fmla="*/ 3037523 h 4328160"/>
              <a:gd name="connsiteX226" fmla="*/ 2685987 w 2691675"/>
              <a:gd name="connsiteY226" fmla="*/ 3028474 h 4328160"/>
              <a:gd name="connsiteX0" fmla="*/ 2685987 w 2691675"/>
              <a:gd name="connsiteY0" fmla="*/ 3028474 h 4328160"/>
              <a:gd name="connsiteX1" fmla="*/ 2680749 w 2691675"/>
              <a:gd name="connsiteY1" fmla="*/ 3002280 h 4328160"/>
              <a:gd name="connsiteX2" fmla="*/ 2673129 w 2691675"/>
              <a:gd name="connsiteY2" fmla="*/ 2948940 h 4328160"/>
              <a:gd name="connsiteX3" fmla="*/ 2631219 w 2691675"/>
              <a:gd name="connsiteY3" fmla="*/ 2940844 h 4328160"/>
              <a:gd name="connsiteX4" fmla="*/ 2567878 w 2691675"/>
              <a:gd name="connsiteY4" fmla="*/ 2940367 h 4328160"/>
              <a:gd name="connsiteX5" fmla="*/ 2526921 w 2691675"/>
              <a:gd name="connsiteY5" fmla="*/ 2882742 h 4328160"/>
              <a:gd name="connsiteX6" fmla="*/ 2464532 w 2691675"/>
              <a:gd name="connsiteY6" fmla="*/ 2879407 h 4328160"/>
              <a:gd name="connsiteX7" fmla="*/ 2417860 w 2691675"/>
              <a:gd name="connsiteY7" fmla="*/ 2863691 h 4328160"/>
              <a:gd name="connsiteX8" fmla="*/ 2383569 w 2691675"/>
              <a:gd name="connsiteY8" fmla="*/ 2849880 h 4328160"/>
              <a:gd name="connsiteX9" fmla="*/ 2355471 w 2691675"/>
              <a:gd name="connsiteY9" fmla="*/ 2829877 h 4328160"/>
              <a:gd name="connsiteX10" fmla="*/ 2300701 w 2691675"/>
              <a:gd name="connsiteY10" fmla="*/ 2797969 h 4328160"/>
              <a:gd name="connsiteX11" fmla="*/ 2226406 w 2691675"/>
              <a:gd name="connsiteY11" fmla="*/ 2837973 h 4328160"/>
              <a:gd name="connsiteX12" fmla="*/ 2185925 w 2691675"/>
              <a:gd name="connsiteY12" fmla="*/ 2798922 h 4328160"/>
              <a:gd name="connsiteX13" fmla="*/ 2150683 w 2691675"/>
              <a:gd name="connsiteY13" fmla="*/ 2719864 h 4328160"/>
              <a:gd name="connsiteX14" fmla="*/ 2131157 w 2691675"/>
              <a:gd name="connsiteY14" fmla="*/ 2658427 h 4328160"/>
              <a:gd name="connsiteX15" fmla="*/ 2109249 w 2691675"/>
              <a:gd name="connsiteY15" fmla="*/ 2598420 h 4328160"/>
              <a:gd name="connsiteX16" fmla="*/ 2086389 w 2691675"/>
              <a:gd name="connsiteY16" fmla="*/ 2628900 h 4328160"/>
              <a:gd name="connsiteX17" fmla="*/ 2055909 w 2691675"/>
              <a:gd name="connsiteY17" fmla="*/ 2674620 h 4328160"/>
              <a:gd name="connsiteX18" fmla="*/ 2048289 w 2691675"/>
              <a:gd name="connsiteY18" fmla="*/ 2697480 h 4328160"/>
              <a:gd name="connsiteX19" fmla="*/ 2002569 w 2691675"/>
              <a:gd name="connsiteY19" fmla="*/ 2735580 h 4328160"/>
              <a:gd name="connsiteX20" fmla="*/ 1964469 w 2691675"/>
              <a:gd name="connsiteY20" fmla="*/ 2727960 h 4328160"/>
              <a:gd name="connsiteX21" fmla="*/ 1933989 w 2691675"/>
              <a:gd name="connsiteY21" fmla="*/ 2682240 h 4328160"/>
              <a:gd name="connsiteX22" fmla="*/ 1865409 w 2691675"/>
              <a:gd name="connsiteY22" fmla="*/ 2674620 h 4328160"/>
              <a:gd name="connsiteX23" fmla="*/ 1728249 w 2691675"/>
              <a:gd name="connsiteY23" fmla="*/ 2697480 h 4328160"/>
              <a:gd name="connsiteX24" fmla="*/ 1682529 w 2691675"/>
              <a:gd name="connsiteY24" fmla="*/ 2689860 h 4328160"/>
              <a:gd name="connsiteX25" fmla="*/ 1659669 w 2691675"/>
              <a:gd name="connsiteY25" fmla="*/ 2606040 h 4328160"/>
              <a:gd name="connsiteX26" fmla="*/ 1621569 w 2691675"/>
              <a:gd name="connsiteY26" fmla="*/ 2567940 h 4328160"/>
              <a:gd name="connsiteX27" fmla="*/ 1537749 w 2691675"/>
              <a:gd name="connsiteY27" fmla="*/ 2560320 h 4328160"/>
              <a:gd name="connsiteX28" fmla="*/ 1522509 w 2691675"/>
              <a:gd name="connsiteY28" fmla="*/ 2537460 h 4328160"/>
              <a:gd name="connsiteX29" fmla="*/ 1507269 w 2691675"/>
              <a:gd name="connsiteY29" fmla="*/ 2423160 h 4328160"/>
              <a:gd name="connsiteX30" fmla="*/ 1492029 w 2691675"/>
              <a:gd name="connsiteY30" fmla="*/ 2354580 h 4328160"/>
              <a:gd name="connsiteX31" fmla="*/ 1476789 w 2691675"/>
              <a:gd name="connsiteY31" fmla="*/ 2331720 h 4328160"/>
              <a:gd name="connsiteX32" fmla="*/ 1446309 w 2691675"/>
              <a:gd name="connsiteY32" fmla="*/ 2263140 h 4328160"/>
              <a:gd name="connsiteX33" fmla="*/ 1423449 w 2691675"/>
              <a:gd name="connsiteY33" fmla="*/ 2240280 h 4328160"/>
              <a:gd name="connsiteX34" fmla="*/ 1408209 w 2691675"/>
              <a:gd name="connsiteY34" fmla="*/ 2194560 h 4328160"/>
              <a:gd name="connsiteX35" fmla="*/ 1392969 w 2691675"/>
              <a:gd name="connsiteY35" fmla="*/ 2171700 h 4328160"/>
              <a:gd name="connsiteX36" fmla="*/ 1377729 w 2691675"/>
              <a:gd name="connsiteY36" fmla="*/ 2133600 h 4328160"/>
              <a:gd name="connsiteX37" fmla="*/ 1332009 w 2691675"/>
              <a:gd name="connsiteY37" fmla="*/ 1897380 h 4328160"/>
              <a:gd name="connsiteX38" fmla="*/ 1309149 w 2691675"/>
              <a:gd name="connsiteY38" fmla="*/ 1882140 h 4328160"/>
              <a:gd name="connsiteX39" fmla="*/ 1271049 w 2691675"/>
              <a:gd name="connsiteY39" fmla="*/ 1874520 h 4328160"/>
              <a:gd name="connsiteX40" fmla="*/ 1194849 w 2691675"/>
              <a:gd name="connsiteY40" fmla="*/ 1836420 h 4328160"/>
              <a:gd name="connsiteX41" fmla="*/ 1103409 w 2691675"/>
              <a:gd name="connsiteY41" fmla="*/ 1859280 h 4328160"/>
              <a:gd name="connsiteX42" fmla="*/ 1042449 w 2691675"/>
              <a:gd name="connsiteY42" fmla="*/ 1889760 h 4328160"/>
              <a:gd name="connsiteX43" fmla="*/ 966249 w 2691675"/>
              <a:gd name="connsiteY43" fmla="*/ 1950720 h 4328160"/>
              <a:gd name="connsiteX44" fmla="*/ 905289 w 2691675"/>
              <a:gd name="connsiteY44" fmla="*/ 1920240 h 4328160"/>
              <a:gd name="connsiteX45" fmla="*/ 867189 w 2691675"/>
              <a:gd name="connsiteY45" fmla="*/ 1874520 h 4328160"/>
              <a:gd name="connsiteX46" fmla="*/ 829089 w 2691675"/>
              <a:gd name="connsiteY46" fmla="*/ 1805940 h 4328160"/>
              <a:gd name="connsiteX47" fmla="*/ 821469 w 2691675"/>
              <a:gd name="connsiteY47" fmla="*/ 1691640 h 4328160"/>
              <a:gd name="connsiteX48" fmla="*/ 813849 w 2691675"/>
              <a:gd name="connsiteY48" fmla="*/ 1668780 h 4328160"/>
              <a:gd name="connsiteX49" fmla="*/ 760509 w 2691675"/>
              <a:gd name="connsiteY49" fmla="*/ 1600200 h 4328160"/>
              <a:gd name="connsiteX50" fmla="*/ 722409 w 2691675"/>
              <a:gd name="connsiteY50" fmla="*/ 1577340 h 4328160"/>
              <a:gd name="connsiteX51" fmla="*/ 699549 w 2691675"/>
              <a:gd name="connsiteY51" fmla="*/ 1562100 h 4328160"/>
              <a:gd name="connsiteX52" fmla="*/ 737649 w 2691675"/>
              <a:gd name="connsiteY52" fmla="*/ 1493520 h 4328160"/>
              <a:gd name="connsiteX53" fmla="*/ 752889 w 2691675"/>
              <a:gd name="connsiteY53" fmla="*/ 1470660 h 4328160"/>
              <a:gd name="connsiteX54" fmla="*/ 775749 w 2691675"/>
              <a:gd name="connsiteY54" fmla="*/ 1455420 h 4328160"/>
              <a:gd name="connsiteX55" fmla="*/ 783369 w 2691675"/>
              <a:gd name="connsiteY55" fmla="*/ 1379220 h 4328160"/>
              <a:gd name="connsiteX56" fmla="*/ 821469 w 2691675"/>
              <a:gd name="connsiteY56" fmla="*/ 1356360 h 4328160"/>
              <a:gd name="connsiteX57" fmla="*/ 798609 w 2691675"/>
              <a:gd name="connsiteY57" fmla="*/ 1158240 h 4328160"/>
              <a:gd name="connsiteX58" fmla="*/ 775749 w 2691675"/>
              <a:gd name="connsiteY58" fmla="*/ 1127760 h 4328160"/>
              <a:gd name="connsiteX59" fmla="*/ 752889 w 2691675"/>
              <a:gd name="connsiteY59" fmla="*/ 1074420 h 4328160"/>
              <a:gd name="connsiteX60" fmla="*/ 745269 w 2691675"/>
              <a:gd name="connsiteY60" fmla="*/ 1043940 h 4328160"/>
              <a:gd name="connsiteX61" fmla="*/ 783369 w 2691675"/>
              <a:gd name="connsiteY61" fmla="*/ 1013460 h 4328160"/>
              <a:gd name="connsiteX62" fmla="*/ 813849 w 2691675"/>
              <a:gd name="connsiteY62" fmla="*/ 960120 h 4328160"/>
              <a:gd name="connsiteX63" fmla="*/ 821469 w 2691675"/>
              <a:gd name="connsiteY63" fmla="*/ 853440 h 4328160"/>
              <a:gd name="connsiteX64" fmla="*/ 851949 w 2691675"/>
              <a:gd name="connsiteY64" fmla="*/ 807720 h 4328160"/>
              <a:gd name="connsiteX65" fmla="*/ 859569 w 2691675"/>
              <a:gd name="connsiteY65" fmla="*/ 769620 h 4328160"/>
              <a:gd name="connsiteX66" fmla="*/ 874809 w 2691675"/>
              <a:gd name="connsiteY66" fmla="*/ 731520 h 4328160"/>
              <a:gd name="connsiteX67" fmla="*/ 859569 w 2691675"/>
              <a:gd name="connsiteY67" fmla="*/ 655320 h 4328160"/>
              <a:gd name="connsiteX68" fmla="*/ 836709 w 2691675"/>
              <a:gd name="connsiteY68" fmla="*/ 632460 h 4328160"/>
              <a:gd name="connsiteX69" fmla="*/ 813849 w 2691675"/>
              <a:gd name="connsiteY69" fmla="*/ 563880 h 4328160"/>
              <a:gd name="connsiteX70" fmla="*/ 783369 w 2691675"/>
              <a:gd name="connsiteY70" fmla="*/ 502920 h 4328160"/>
              <a:gd name="connsiteX71" fmla="*/ 768129 w 2691675"/>
              <a:gd name="connsiteY71" fmla="*/ 472440 h 4328160"/>
              <a:gd name="connsiteX72" fmla="*/ 745269 w 2691675"/>
              <a:gd name="connsiteY72" fmla="*/ 403860 h 4328160"/>
              <a:gd name="connsiteX73" fmla="*/ 722409 w 2691675"/>
              <a:gd name="connsiteY73" fmla="*/ 373380 h 4328160"/>
              <a:gd name="connsiteX74" fmla="*/ 730029 w 2691675"/>
              <a:gd name="connsiteY74" fmla="*/ 289560 h 4328160"/>
              <a:gd name="connsiteX75" fmla="*/ 737649 w 2691675"/>
              <a:gd name="connsiteY75" fmla="*/ 266700 h 4328160"/>
              <a:gd name="connsiteX76" fmla="*/ 707169 w 2691675"/>
              <a:gd name="connsiteY76" fmla="*/ 152400 h 4328160"/>
              <a:gd name="connsiteX77" fmla="*/ 699549 w 2691675"/>
              <a:gd name="connsiteY77" fmla="*/ 91440 h 4328160"/>
              <a:gd name="connsiteX78" fmla="*/ 691929 w 2691675"/>
              <a:gd name="connsiteY78" fmla="*/ 68580 h 4328160"/>
              <a:gd name="connsiteX79" fmla="*/ 676689 w 2691675"/>
              <a:gd name="connsiteY79" fmla="*/ 0 h 4328160"/>
              <a:gd name="connsiteX80" fmla="*/ 615729 w 2691675"/>
              <a:gd name="connsiteY80" fmla="*/ 7620 h 4328160"/>
              <a:gd name="connsiteX81" fmla="*/ 554769 w 2691675"/>
              <a:gd name="connsiteY81" fmla="*/ 30480 h 4328160"/>
              <a:gd name="connsiteX82" fmla="*/ 562389 w 2691675"/>
              <a:gd name="connsiteY82" fmla="*/ 137160 h 4328160"/>
              <a:gd name="connsiteX83" fmla="*/ 554769 w 2691675"/>
              <a:gd name="connsiteY83" fmla="*/ 236220 h 4328160"/>
              <a:gd name="connsiteX84" fmla="*/ 524289 w 2691675"/>
              <a:gd name="connsiteY84" fmla="*/ 304800 h 4328160"/>
              <a:gd name="connsiteX85" fmla="*/ 509049 w 2691675"/>
              <a:gd name="connsiteY85" fmla="*/ 335280 h 4328160"/>
              <a:gd name="connsiteX86" fmla="*/ 486189 w 2691675"/>
              <a:gd name="connsiteY86" fmla="*/ 373380 h 4328160"/>
              <a:gd name="connsiteX87" fmla="*/ 470949 w 2691675"/>
              <a:gd name="connsiteY87" fmla="*/ 396240 h 4328160"/>
              <a:gd name="connsiteX88" fmla="*/ 440469 w 2691675"/>
              <a:gd name="connsiteY88" fmla="*/ 403860 h 4328160"/>
              <a:gd name="connsiteX89" fmla="*/ 356649 w 2691675"/>
              <a:gd name="connsiteY89" fmla="*/ 388620 h 4328160"/>
              <a:gd name="connsiteX90" fmla="*/ 288069 w 2691675"/>
              <a:gd name="connsiteY90" fmla="*/ 464820 h 4328160"/>
              <a:gd name="connsiteX91" fmla="*/ 280449 w 2691675"/>
              <a:gd name="connsiteY91" fmla="*/ 487680 h 4328160"/>
              <a:gd name="connsiteX92" fmla="*/ 288069 w 2691675"/>
              <a:gd name="connsiteY92" fmla="*/ 518160 h 4328160"/>
              <a:gd name="connsiteX93" fmla="*/ 303309 w 2691675"/>
              <a:gd name="connsiteY93" fmla="*/ 548640 h 4328160"/>
              <a:gd name="connsiteX94" fmla="*/ 295689 w 2691675"/>
              <a:gd name="connsiteY94" fmla="*/ 609600 h 4328160"/>
              <a:gd name="connsiteX95" fmla="*/ 265209 w 2691675"/>
              <a:gd name="connsiteY95" fmla="*/ 662940 h 4328160"/>
              <a:gd name="connsiteX96" fmla="*/ 257589 w 2691675"/>
              <a:gd name="connsiteY96" fmla="*/ 685800 h 4328160"/>
              <a:gd name="connsiteX97" fmla="*/ 265209 w 2691675"/>
              <a:gd name="connsiteY97" fmla="*/ 815340 h 4328160"/>
              <a:gd name="connsiteX98" fmla="*/ 303309 w 2691675"/>
              <a:gd name="connsiteY98" fmla="*/ 830580 h 4328160"/>
              <a:gd name="connsiteX99" fmla="*/ 349029 w 2691675"/>
              <a:gd name="connsiteY99" fmla="*/ 861060 h 4328160"/>
              <a:gd name="connsiteX100" fmla="*/ 356649 w 2691675"/>
              <a:gd name="connsiteY100" fmla="*/ 883920 h 4328160"/>
              <a:gd name="connsiteX101" fmla="*/ 341409 w 2691675"/>
              <a:gd name="connsiteY101" fmla="*/ 952500 h 4328160"/>
              <a:gd name="connsiteX102" fmla="*/ 326169 w 2691675"/>
              <a:gd name="connsiteY102" fmla="*/ 1028700 h 4328160"/>
              <a:gd name="connsiteX103" fmla="*/ 303309 w 2691675"/>
              <a:gd name="connsiteY103" fmla="*/ 1043940 h 4328160"/>
              <a:gd name="connsiteX104" fmla="*/ 143289 w 2691675"/>
              <a:gd name="connsiteY104" fmla="*/ 1066800 h 4328160"/>
              <a:gd name="connsiteX105" fmla="*/ 150909 w 2691675"/>
              <a:gd name="connsiteY105" fmla="*/ 1181100 h 4328160"/>
              <a:gd name="connsiteX106" fmla="*/ 173769 w 2691675"/>
              <a:gd name="connsiteY106" fmla="*/ 1219200 h 4328160"/>
              <a:gd name="connsiteX107" fmla="*/ 219489 w 2691675"/>
              <a:gd name="connsiteY107" fmla="*/ 1257300 h 4328160"/>
              <a:gd name="connsiteX108" fmla="*/ 234729 w 2691675"/>
              <a:gd name="connsiteY108" fmla="*/ 1287780 h 4328160"/>
              <a:gd name="connsiteX109" fmla="*/ 227109 w 2691675"/>
              <a:gd name="connsiteY109" fmla="*/ 1318260 h 4328160"/>
              <a:gd name="connsiteX110" fmla="*/ 265209 w 2691675"/>
              <a:gd name="connsiteY110" fmla="*/ 1363980 h 4328160"/>
              <a:gd name="connsiteX111" fmla="*/ 288069 w 2691675"/>
              <a:gd name="connsiteY111" fmla="*/ 1402080 h 4328160"/>
              <a:gd name="connsiteX112" fmla="*/ 280449 w 2691675"/>
              <a:gd name="connsiteY112" fmla="*/ 1440180 h 4328160"/>
              <a:gd name="connsiteX113" fmla="*/ 242349 w 2691675"/>
              <a:gd name="connsiteY113" fmla="*/ 1569720 h 4328160"/>
              <a:gd name="connsiteX114" fmla="*/ 211869 w 2691675"/>
              <a:gd name="connsiteY114" fmla="*/ 1584960 h 4328160"/>
              <a:gd name="connsiteX115" fmla="*/ 189009 w 2691675"/>
              <a:gd name="connsiteY115" fmla="*/ 1592580 h 4328160"/>
              <a:gd name="connsiteX116" fmla="*/ 120429 w 2691675"/>
              <a:gd name="connsiteY116" fmla="*/ 1630680 h 4328160"/>
              <a:gd name="connsiteX117" fmla="*/ 97569 w 2691675"/>
              <a:gd name="connsiteY117" fmla="*/ 1653540 h 4328160"/>
              <a:gd name="connsiteX118" fmla="*/ 13749 w 2691675"/>
              <a:gd name="connsiteY118" fmla="*/ 1714500 h 4328160"/>
              <a:gd name="connsiteX119" fmla="*/ 13749 w 2691675"/>
              <a:gd name="connsiteY119" fmla="*/ 1889760 h 4328160"/>
              <a:gd name="connsiteX120" fmla="*/ 36609 w 2691675"/>
              <a:gd name="connsiteY120" fmla="*/ 1912620 h 4328160"/>
              <a:gd name="connsiteX121" fmla="*/ 67089 w 2691675"/>
              <a:gd name="connsiteY121" fmla="*/ 1950720 h 4328160"/>
              <a:gd name="connsiteX122" fmla="*/ 112809 w 2691675"/>
              <a:gd name="connsiteY122" fmla="*/ 1981200 h 4328160"/>
              <a:gd name="connsiteX123" fmla="*/ 173769 w 2691675"/>
              <a:gd name="connsiteY123" fmla="*/ 2011680 h 4328160"/>
              <a:gd name="connsiteX124" fmla="*/ 234729 w 2691675"/>
              <a:gd name="connsiteY124" fmla="*/ 2095500 h 4328160"/>
              <a:gd name="connsiteX125" fmla="*/ 272829 w 2691675"/>
              <a:gd name="connsiteY125" fmla="*/ 2156460 h 4328160"/>
              <a:gd name="connsiteX126" fmla="*/ 280449 w 2691675"/>
              <a:gd name="connsiteY126" fmla="*/ 2179320 h 4328160"/>
              <a:gd name="connsiteX127" fmla="*/ 318549 w 2691675"/>
              <a:gd name="connsiteY127" fmla="*/ 2255520 h 4328160"/>
              <a:gd name="connsiteX128" fmla="*/ 493809 w 2691675"/>
              <a:gd name="connsiteY128" fmla="*/ 2270760 h 4328160"/>
              <a:gd name="connsiteX129" fmla="*/ 562389 w 2691675"/>
              <a:gd name="connsiteY129" fmla="*/ 2354580 h 4328160"/>
              <a:gd name="connsiteX130" fmla="*/ 531909 w 2691675"/>
              <a:gd name="connsiteY130" fmla="*/ 2430780 h 4328160"/>
              <a:gd name="connsiteX131" fmla="*/ 509049 w 2691675"/>
              <a:gd name="connsiteY131" fmla="*/ 2438400 h 4328160"/>
              <a:gd name="connsiteX132" fmla="*/ 486189 w 2691675"/>
              <a:gd name="connsiteY132" fmla="*/ 2461260 h 4328160"/>
              <a:gd name="connsiteX133" fmla="*/ 478569 w 2691675"/>
              <a:gd name="connsiteY133" fmla="*/ 2506980 h 4328160"/>
              <a:gd name="connsiteX134" fmla="*/ 509049 w 2691675"/>
              <a:gd name="connsiteY134" fmla="*/ 2621280 h 4328160"/>
              <a:gd name="connsiteX135" fmla="*/ 531909 w 2691675"/>
              <a:gd name="connsiteY135" fmla="*/ 2644140 h 4328160"/>
              <a:gd name="connsiteX136" fmla="*/ 539529 w 2691675"/>
              <a:gd name="connsiteY136" fmla="*/ 2674620 h 4328160"/>
              <a:gd name="connsiteX137" fmla="*/ 570009 w 2691675"/>
              <a:gd name="connsiteY137" fmla="*/ 2659380 h 4328160"/>
              <a:gd name="connsiteX138" fmla="*/ 592869 w 2691675"/>
              <a:gd name="connsiteY138" fmla="*/ 2636520 h 4328160"/>
              <a:gd name="connsiteX139" fmla="*/ 646209 w 2691675"/>
              <a:gd name="connsiteY139" fmla="*/ 2606040 h 4328160"/>
              <a:gd name="connsiteX140" fmla="*/ 684309 w 2691675"/>
              <a:gd name="connsiteY140" fmla="*/ 2613660 h 4328160"/>
              <a:gd name="connsiteX141" fmla="*/ 699549 w 2691675"/>
              <a:gd name="connsiteY141" fmla="*/ 2636520 h 4328160"/>
              <a:gd name="connsiteX142" fmla="*/ 722409 w 2691675"/>
              <a:gd name="connsiteY142" fmla="*/ 2659380 h 4328160"/>
              <a:gd name="connsiteX143" fmla="*/ 730029 w 2691675"/>
              <a:gd name="connsiteY143" fmla="*/ 2682240 h 4328160"/>
              <a:gd name="connsiteX144" fmla="*/ 707169 w 2691675"/>
              <a:gd name="connsiteY144" fmla="*/ 2766060 h 4328160"/>
              <a:gd name="connsiteX145" fmla="*/ 623349 w 2691675"/>
              <a:gd name="connsiteY145" fmla="*/ 2842260 h 4328160"/>
              <a:gd name="connsiteX146" fmla="*/ 600489 w 2691675"/>
              <a:gd name="connsiteY146" fmla="*/ 2887980 h 4328160"/>
              <a:gd name="connsiteX147" fmla="*/ 531909 w 2691675"/>
              <a:gd name="connsiteY147" fmla="*/ 2933700 h 4328160"/>
              <a:gd name="connsiteX148" fmla="*/ 516669 w 2691675"/>
              <a:gd name="connsiteY148" fmla="*/ 2956560 h 4328160"/>
              <a:gd name="connsiteX149" fmla="*/ 547149 w 2691675"/>
              <a:gd name="connsiteY149" fmla="*/ 3055620 h 4328160"/>
              <a:gd name="connsiteX150" fmla="*/ 570009 w 2691675"/>
              <a:gd name="connsiteY150" fmla="*/ 3177540 h 4328160"/>
              <a:gd name="connsiteX151" fmla="*/ 608109 w 2691675"/>
              <a:gd name="connsiteY151" fmla="*/ 3276600 h 4328160"/>
              <a:gd name="connsiteX152" fmla="*/ 608109 w 2691675"/>
              <a:gd name="connsiteY152" fmla="*/ 3429000 h 4328160"/>
              <a:gd name="connsiteX153" fmla="*/ 570009 w 2691675"/>
              <a:gd name="connsiteY153" fmla="*/ 3467100 h 4328160"/>
              <a:gd name="connsiteX154" fmla="*/ 562389 w 2691675"/>
              <a:gd name="connsiteY154" fmla="*/ 3497580 h 4328160"/>
              <a:gd name="connsiteX155" fmla="*/ 547149 w 2691675"/>
              <a:gd name="connsiteY155" fmla="*/ 3528060 h 4328160"/>
              <a:gd name="connsiteX156" fmla="*/ 554769 w 2691675"/>
              <a:gd name="connsiteY156" fmla="*/ 3680460 h 4328160"/>
              <a:gd name="connsiteX157" fmla="*/ 608109 w 2691675"/>
              <a:gd name="connsiteY157" fmla="*/ 3672840 h 4328160"/>
              <a:gd name="connsiteX158" fmla="*/ 630969 w 2691675"/>
              <a:gd name="connsiteY158" fmla="*/ 3665220 h 4328160"/>
              <a:gd name="connsiteX159" fmla="*/ 676689 w 2691675"/>
              <a:gd name="connsiteY159" fmla="*/ 3688080 h 4328160"/>
              <a:gd name="connsiteX160" fmla="*/ 707169 w 2691675"/>
              <a:gd name="connsiteY160" fmla="*/ 3718560 h 4328160"/>
              <a:gd name="connsiteX161" fmla="*/ 836709 w 2691675"/>
              <a:gd name="connsiteY161" fmla="*/ 3741420 h 4328160"/>
              <a:gd name="connsiteX162" fmla="*/ 851949 w 2691675"/>
              <a:gd name="connsiteY162" fmla="*/ 3771900 h 4328160"/>
              <a:gd name="connsiteX163" fmla="*/ 874809 w 2691675"/>
              <a:gd name="connsiteY163" fmla="*/ 3787140 h 4328160"/>
              <a:gd name="connsiteX164" fmla="*/ 897669 w 2691675"/>
              <a:gd name="connsiteY164" fmla="*/ 3810000 h 4328160"/>
              <a:gd name="connsiteX165" fmla="*/ 905289 w 2691675"/>
              <a:gd name="connsiteY165" fmla="*/ 3840480 h 4328160"/>
              <a:gd name="connsiteX166" fmla="*/ 920529 w 2691675"/>
              <a:gd name="connsiteY166" fmla="*/ 3863340 h 4328160"/>
              <a:gd name="connsiteX167" fmla="*/ 943389 w 2691675"/>
              <a:gd name="connsiteY167" fmla="*/ 3901440 h 4328160"/>
              <a:gd name="connsiteX168" fmla="*/ 996729 w 2691675"/>
              <a:gd name="connsiteY168" fmla="*/ 3947160 h 4328160"/>
              <a:gd name="connsiteX169" fmla="*/ 1011969 w 2691675"/>
              <a:gd name="connsiteY169" fmla="*/ 3970020 h 4328160"/>
              <a:gd name="connsiteX170" fmla="*/ 1034829 w 2691675"/>
              <a:gd name="connsiteY170" fmla="*/ 4008120 h 4328160"/>
              <a:gd name="connsiteX171" fmla="*/ 1065309 w 2691675"/>
              <a:gd name="connsiteY171" fmla="*/ 4084320 h 4328160"/>
              <a:gd name="connsiteX172" fmla="*/ 1072929 w 2691675"/>
              <a:gd name="connsiteY172" fmla="*/ 4107180 h 4328160"/>
              <a:gd name="connsiteX173" fmla="*/ 1149129 w 2691675"/>
              <a:gd name="connsiteY173" fmla="*/ 4137660 h 4328160"/>
              <a:gd name="connsiteX174" fmla="*/ 1202469 w 2691675"/>
              <a:gd name="connsiteY174" fmla="*/ 4213860 h 4328160"/>
              <a:gd name="connsiteX175" fmla="*/ 1263429 w 2691675"/>
              <a:gd name="connsiteY175" fmla="*/ 4221480 h 4328160"/>
              <a:gd name="connsiteX176" fmla="*/ 1271049 w 2691675"/>
              <a:gd name="connsiteY176" fmla="*/ 4274820 h 4328160"/>
              <a:gd name="connsiteX177" fmla="*/ 1316769 w 2691675"/>
              <a:gd name="connsiteY177" fmla="*/ 4328160 h 4328160"/>
              <a:gd name="connsiteX178" fmla="*/ 1354869 w 2691675"/>
              <a:gd name="connsiteY178" fmla="*/ 4229100 h 4328160"/>
              <a:gd name="connsiteX179" fmla="*/ 1415829 w 2691675"/>
              <a:gd name="connsiteY179" fmla="*/ 4198620 h 4328160"/>
              <a:gd name="connsiteX180" fmla="*/ 1469169 w 2691675"/>
              <a:gd name="connsiteY180" fmla="*/ 4183380 h 4328160"/>
              <a:gd name="connsiteX181" fmla="*/ 1507269 w 2691675"/>
              <a:gd name="connsiteY181" fmla="*/ 4160520 h 4328160"/>
              <a:gd name="connsiteX182" fmla="*/ 1552989 w 2691675"/>
              <a:gd name="connsiteY182" fmla="*/ 4130040 h 4328160"/>
              <a:gd name="connsiteX183" fmla="*/ 1583469 w 2691675"/>
              <a:gd name="connsiteY183" fmla="*/ 4122420 h 4328160"/>
              <a:gd name="connsiteX184" fmla="*/ 1644429 w 2691675"/>
              <a:gd name="connsiteY184" fmla="*/ 4061460 h 4328160"/>
              <a:gd name="connsiteX185" fmla="*/ 1674909 w 2691675"/>
              <a:gd name="connsiteY185" fmla="*/ 4038600 h 4328160"/>
              <a:gd name="connsiteX186" fmla="*/ 1827309 w 2691675"/>
              <a:gd name="connsiteY186" fmla="*/ 4000500 h 4328160"/>
              <a:gd name="connsiteX187" fmla="*/ 1857789 w 2691675"/>
              <a:gd name="connsiteY187" fmla="*/ 3985260 h 4328160"/>
              <a:gd name="connsiteX188" fmla="*/ 1903509 w 2691675"/>
              <a:gd name="connsiteY188" fmla="*/ 3970020 h 4328160"/>
              <a:gd name="connsiteX189" fmla="*/ 1926369 w 2691675"/>
              <a:gd name="connsiteY189" fmla="*/ 3954780 h 4328160"/>
              <a:gd name="connsiteX190" fmla="*/ 1987329 w 2691675"/>
              <a:gd name="connsiteY190" fmla="*/ 3909060 h 4328160"/>
              <a:gd name="connsiteX191" fmla="*/ 2048289 w 2691675"/>
              <a:gd name="connsiteY191" fmla="*/ 3870960 h 4328160"/>
              <a:gd name="connsiteX192" fmla="*/ 2078769 w 2691675"/>
              <a:gd name="connsiteY192" fmla="*/ 3855720 h 4328160"/>
              <a:gd name="connsiteX193" fmla="*/ 2132109 w 2691675"/>
              <a:gd name="connsiteY193" fmla="*/ 3817620 h 4328160"/>
              <a:gd name="connsiteX194" fmla="*/ 2162589 w 2691675"/>
              <a:gd name="connsiteY194" fmla="*/ 3787140 h 4328160"/>
              <a:gd name="connsiteX195" fmla="*/ 2200689 w 2691675"/>
              <a:gd name="connsiteY195" fmla="*/ 3688080 h 4328160"/>
              <a:gd name="connsiteX196" fmla="*/ 2162589 w 2691675"/>
              <a:gd name="connsiteY196" fmla="*/ 3604260 h 4328160"/>
              <a:gd name="connsiteX197" fmla="*/ 2139729 w 2691675"/>
              <a:gd name="connsiteY197" fmla="*/ 3596640 h 4328160"/>
              <a:gd name="connsiteX198" fmla="*/ 2124489 w 2691675"/>
              <a:gd name="connsiteY198" fmla="*/ 3680460 h 4328160"/>
              <a:gd name="connsiteX199" fmla="*/ 2109249 w 2691675"/>
              <a:gd name="connsiteY199" fmla="*/ 3657600 h 4328160"/>
              <a:gd name="connsiteX200" fmla="*/ 2048289 w 2691675"/>
              <a:gd name="connsiteY200" fmla="*/ 3665220 h 4328160"/>
              <a:gd name="connsiteX201" fmla="*/ 2055909 w 2691675"/>
              <a:gd name="connsiteY201" fmla="*/ 3703320 h 4328160"/>
              <a:gd name="connsiteX202" fmla="*/ 2078769 w 2691675"/>
              <a:gd name="connsiteY202" fmla="*/ 3718560 h 4328160"/>
              <a:gd name="connsiteX203" fmla="*/ 2094009 w 2691675"/>
              <a:gd name="connsiteY203" fmla="*/ 3749040 h 4328160"/>
              <a:gd name="connsiteX204" fmla="*/ 2086389 w 2691675"/>
              <a:gd name="connsiteY204" fmla="*/ 3794760 h 4328160"/>
              <a:gd name="connsiteX205" fmla="*/ 2010189 w 2691675"/>
              <a:gd name="connsiteY205" fmla="*/ 3749040 h 4328160"/>
              <a:gd name="connsiteX206" fmla="*/ 1994949 w 2691675"/>
              <a:gd name="connsiteY206" fmla="*/ 3649980 h 4328160"/>
              <a:gd name="connsiteX207" fmla="*/ 1972089 w 2691675"/>
              <a:gd name="connsiteY207" fmla="*/ 3627120 h 4328160"/>
              <a:gd name="connsiteX208" fmla="*/ 1979709 w 2691675"/>
              <a:gd name="connsiteY208" fmla="*/ 3581400 h 4328160"/>
              <a:gd name="connsiteX209" fmla="*/ 2025429 w 2691675"/>
              <a:gd name="connsiteY209" fmla="*/ 3573780 h 4328160"/>
              <a:gd name="connsiteX210" fmla="*/ 2033049 w 2691675"/>
              <a:gd name="connsiteY210" fmla="*/ 3520440 h 4328160"/>
              <a:gd name="connsiteX211" fmla="*/ 2063529 w 2691675"/>
              <a:gd name="connsiteY211" fmla="*/ 3528060 h 4328160"/>
              <a:gd name="connsiteX212" fmla="*/ 2094009 w 2691675"/>
              <a:gd name="connsiteY212" fmla="*/ 3489960 h 4328160"/>
              <a:gd name="connsiteX213" fmla="*/ 2124489 w 2691675"/>
              <a:gd name="connsiteY213" fmla="*/ 3459480 h 4328160"/>
              <a:gd name="connsiteX214" fmla="*/ 2139729 w 2691675"/>
              <a:gd name="connsiteY214" fmla="*/ 3436620 h 4328160"/>
              <a:gd name="connsiteX215" fmla="*/ 2170209 w 2691675"/>
              <a:gd name="connsiteY215" fmla="*/ 3413760 h 4328160"/>
              <a:gd name="connsiteX216" fmla="*/ 2238789 w 2691675"/>
              <a:gd name="connsiteY216" fmla="*/ 3322320 h 4328160"/>
              <a:gd name="connsiteX217" fmla="*/ 2246409 w 2691675"/>
              <a:gd name="connsiteY217" fmla="*/ 3291840 h 4328160"/>
              <a:gd name="connsiteX218" fmla="*/ 2269269 w 2691675"/>
              <a:gd name="connsiteY218" fmla="*/ 3230880 h 4328160"/>
              <a:gd name="connsiteX219" fmla="*/ 2276889 w 2691675"/>
              <a:gd name="connsiteY219" fmla="*/ 3185160 h 4328160"/>
              <a:gd name="connsiteX220" fmla="*/ 2299749 w 2691675"/>
              <a:gd name="connsiteY220" fmla="*/ 3139440 h 4328160"/>
              <a:gd name="connsiteX221" fmla="*/ 2314989 w 2691675"/>
              <a:gd name="connsiteY221" fmla="*/ 3101340 h 4328160"/>
              <a:gd name="connsiteX222" fmla="*/ 2353089 w 2691675"/>
              <a:gd name="connsiteY222" fmla="*/ 3086100 h 4328160"/>
              <a:gd name="connsiteX223" fmla="*/ 2375949 w 2691675"/>
              <a:gd name="connsiteY223" fmla="*/ 3070860 h 4328160"/>
              <a:gd name="connsiteX224" fmla="*/ 2495488 w 2691675"/>
              <a:gd name="connsiteY224" fmla="*/ 3040856 h 4328160"/>
              <a:gd name="connsiteX225" fmla="*/ 2593596 w 2691675"/>
              <a:gd name="connsiteY225" fmla="*/ 3037523 h 4328160"/>
              <a:gd name="connsiteX226" fmla="*/ 2685987 w 2691675"/>
              <a:gd name="connsiteY226" fmla="*/ 3028474 h 4328160"/>
              <a:gd name="connsiteX0" fmla="*/ 2685987 w 2691675"/>
              <a:gd name="connsiteY0" fmla="*/ 3028474 h 4328160"/>
              <a:gd name="connsiteX1" fmla="*/ 2680749 w 2691675"/>
              <a:gd name="connsiteY1" fmla="*/ 3002280 h 4328160"/>
              <a:gd name="connsiteX2" fmla="*/ 2673129 w 2691675"/>
              <a:gd name="connsiteY2" fmla="*/ 2948940 h 4328160"/>
              <a:gd name="connsiteX3" fmla="*/ 2631219 w 2691675"/>
              <a:gd name="connsiteY3" fmla="*/ 2940844 h 4328160"/>
              <a:gd name="connsiteX4" fmla="*/ 2567878 w 2691675"/>
              <a:gd name="connsiteY4" fmla="*/ 2940367 h 4328160"/>
              <a:gd name="connsiteX5" fmla="*/ 2526921 w 2691675"/>
              <a:gd name="connsiteY5" fmla="*/ 2882742 h 4328160"/>
              <a:gd name="connsiteX6" fmla="*/ 2464532 w 2691675"/>
              <a:gd name="connsiteY6" fmla="*/ 2879407 h 4328160"/>
              <a:gd name="connsiteX7" fmla="*/ 2417860 w 2691675"/>
              <a:gd name="connsiteY7" fmla="*/ 2863691 h 4328160"/>
              <a:gd name="connsiteX8" fmla="*/ 2383569 w 2691675"/>
              <a:gd name="connsiteY8" fmla="*/ 2849880 h 4328160"/>
              <a:gd name="connsiteX9" fmla="*/ 2355471 w 2691675"/>
              <a:gd name="connsiteY9" fmla="*/ 2829877 h 4328160"/>
              <a:gd name="connsiteX10" fmla="*/ 2300701 w 2691675"/>
              <a:gd name="connsiteY10" fmla="*/ 2797969 h 4328160"/>
              <a:gd name="connsiteX11" fmla="*/ 2226406 w 2691675"/>
              <a:gd name="connsiteY11" fmla="*/ 2837973 h 4328160"/>
              <a:gd name="connsiteX12" fmla="*/ 2185925 w 2691675"/>
              <a:gd name="connsiteY12" fmla="*/ 2798922 h 4328160"/>
              <a:gd name="connsiteX13" fmla="*/ 2150683 w 2691675"/>
              <a:gd name="connsiteY13" fmla="*/ 2719864 h 4328160"/>
              <a:gd name="connsiteX14" fmla="*/ 2131157 w 2691675"/>
              <a:gd name="connsiteY14" fmla="*/ 2658427 h 4328160"/>
              <a:gd name="connsiteX15" fmla="*/ 2109249 w 2691675"/>
              <a:gd name="connsiteY15" fmla="*/ 2562701 h 4328160"/>
              <a:gd name="connsiteX16" fmla="*/ 2086389 w 2691675"/>
              <a:gd name="connsiteY16" fmla="*/ 2628900 h 4328160"/>
              <a:gd name="connsiteX17" fmla="*/ 2055909 w 2691675"/>
              <a:gd name="connsiteY17" fmla="*/ 2674620 h 4328160"/>
              <a:gd name="connsiteX18" fmla="*/ 2048289 w 2691675"/>
              <a:gd name="connsiteY18" fmla="*/ 2697480 h 4328160"/>
              <a:gd name="connsiteX19" fmla="*/ 2002569 w 2691675"/>
              <a:gd name="connsiteY19" fmla="*/ 2735580 h 4328160"/>
              <a:gd name="connsiteX20" fmla="*/ 1964469 w 2691675"/>
              <a:gd name="connsiteY20" fmla="*/ 2727960 h 4328160"/>
              <a:gd name="connsiteX21" fmla="*/ 1933989 w 2691675"/>
              <a:gd name="connsiteY21" fmla="*/ 2682240 h 4328160"/>
              <a:gd name="connsiteX22" fmla="*/ 1865409 w 2691675"/>
              <a:gd name="connsiteY22" fmla="*/ 2674620 h 4328160"/>
              <a:gd name="connsiteX23" fmla="*/ 1728249 w 2691675"/>
              <a:gd name="connsiteY23" fmla="*/ 2697480 h 4328160"/>
              <a:gd name="connsiteX24" fmla="*/ 1682529 w 2691675"/>
              <a:gd name="connsiteY24" fmla="*/ 2689860 h 4328160"/>
              <a:gd name="connsiteX25" fmla="*/ 1659669 w 2691675"/>
              <a:gd name="connsiteY25" fmla="*/ 2606040 h 4328160"/>
              <a:gd name="connsiteX26" fmla="*/ 1621569 w 2691675"/>
              <a:gd name="connsiteY26" fmla="*/ 2567940 h 4328160"/>
              <a:gd name="connsiteX27" fmla="*/ 1537749 w 2691675"/>
              <a:gd name="connsiteY27" fmla="*/ 2560320 h 4328160"/>
              <a:gd name="connsiteX28" fmla="*/ 1522509 w 2691675"/>
              <a:gd name="connsiteY28" fmla="*/ 2537460 h 4328160"/>
              <a:gd name="connsiteX29" fmla="*/ 1507269 w 2691675"/>
              <a:gd name="connsiteY29" fmla="*/ 2423160 h 4328160"/>
              <a:gd name="connsiteX30" fmla="*/ 1492029 w 2691675"/>
              <a:gd name="connsiteY30" fmla="*/ 2354580 h 4328160"/>
              <a:gd name="connsiteX31" fmla="*/ 1476789 w 2691675"/>
              <a:gd name="connsiteY31" fmla="*/ 2331720 h 4328160"/>
              <a:gd name="connsiteX32" fmla="*/ 1446309 w 2691675"/>
              <a:gd name="connsiteY32" fmla="*/ 2263140 h 4328160"/>
              <a:gd name="connsiteX33" fmla="*/ 1423449 w 2691675"/>
              <a:gd name="connsiteY33" fmla="*/ 2240280 h 4328160"/>
              <a:gd name="connsiteX34" fmla="*/ 1408209 w 2691675"/>
              <a:gd name="connsiteY34" fmla="*/ 2194560 h 4328160"/>
              <a:gd name="connsiteX35" fmla="*/ 1392969 w 2691675"/>
              <a:gd name="connsiteY35" fmla="*/ 2171700 h 4328160"/>
              <a:gd name="connsiteX36" fmla="*/ 1377729 w 2691675"/>
              <a:gd name="connsiteY36" fmla="*/ 2133600 h 4328160"/>
              <a:gd name="connsiteX37" fmla="*/ 1332009 w 2691675"/>
              <a:gd name="connsiteY37" fmla="*/ 1897380 h 4328160"/>
              <a:gd name="connsiteX38" fmla="*/ 1309149 w 2691675"/>
              <a:gd name="connsiteY38" fmla="*/ 1882140 h 4328160"/>
              <a:gd name="connsiteX39" fmla="*/ 1271049 w 2691675"/>
              <a:gd name="connsiteY39" fmla="*/ 1874520 h 4328160"/>
              <a:gd name="connsiteX40" fmla="*/ 1194849 w 2691675"/>
              <a:gd name="connsiteY40" fmla="*/ 1836420 h 4328160"/>
              <a:gd name="connsiteX41" fmla="*/ 1103409 w 2691675"/>
              <a:gd name="connsiteY41" fmla="*/ 1859280 h 4328160"/>
              <a:gd name="connsiteX42" fmla="*/ 1042449 w 2691675"/>
              <a:gd name="connsiteY42" fmla="*/ 1889760 h 4328160"/>
              <a:gd name="connsiteX43" fmla="*/ 966249 w 2691675"/>
              <a:gd name="connsiteY43" fmla="*/ 1950720 h 4328160"/>
              <a:gd name="connsiteX44" fmla="*/ 905289 w 2691675"/>
              <a:gd name="connsiteY44" fmla="*/ 1920240 h 4328160"/>
              <a:gd name="connsiteX45" fmla="*/ 867189 w 2691675"/>
              <a:gd name="connsiteY45" fmla="*/ 1874520 h 4328160"/>
              <a:gd name="connsiteX46" fmla="*/ 829089 w 2691675"/>
              <a:gd name="connsiteY46" fmla="*/ 1805940 h 4328160"/>
              <a:gd name="connsiteX47" fmla="*/ 821469 w 2691675"/>
              <a:gd name="connsiteY47" fmla="*/ 1691640 h 4328160"/>
              <a:gd name="connsiteX48" fmla="*/ 813849 w 2691675"/>
              <a:gd name="connsiteY48" fmla="*/ 1668780 h 4328160"/>
              <a:gd name="connsiteX49" fmla="*/ 760509 w 2691675"/>
              <a:gd name="connsiteY49" fmla="*/ 1600200 h 4328160"/>
              <a:gd name="connsiteX50" fmla="*/ 722409 w 2691675"/>
              <a:gd name="connsiteY50" fmla="*/ 1577340 h 4328160"/>
              <a:gd name="connsiteX51" fmla="*/ 699549 w 2691675"/>
              <a:gd name="connsiteY51" fmla="*/ 1562100 h 4328160"/>
              <a:gd name="connsiteX52" fmla="*/ 737649 w 2691675"/>
              <a:gd name="connsiteY52" fmla="*/ 1493520 h 4328160"/>
              <a:gd name="connsiteX53" fmla="*/ 752889 w 2691675"/>
              <a:gd name="connsiteY53" fmla="*/ 1470660 h 4328160"/>
              <a:gd name="connsiteX54" fmla="*/ 775749 w 2691675"/>
              <a:gd name="connsiteY54" fmla="*/ 1455420 h 4328160"/>
              <a:gd name="connsiteX55" fmla="*/ 783369 w 2691675"/>
              <a:gd name="connsiteY55" fmla="*/ 1379220 h 4328160"/>
              <a:gd name="connsiteX56" fmla="*/ 821469 w 2691675"/>
              <a:gd name="connsiteY56" fmla="*/ 1356360 h 4328160"/>
              <a:gd name="connsiteX57" fmla="*/ 798609 w 2691675"/>
              <a:gd name="connsiteY57" fmla="*/ 1158240 h 4328160"/>
              <a:gd name="connsiteX58" fmla="*/ 775749 w 2691675"/>
              <a:gd name="connsiteY58" fmla="*/ 1127760 h 4328160"/>
              <a:gd name="connsiteX59" fmla="*/ 752889 w 2691675"/>
              <a:gd name="connsiteY59" fmla="*/ 1074420 h 4328160"/>
              <a:gd name="connsiteX60" fmla="*/ 745269 w 2691675"/>
              <a:gd name="connsiteY60" fmla="*/ 1043940 h 4328160"/>
              <a:gd name="connsiteX61" fmla="*/ 783369 w 2691675"/>
              <a:gd name="connsiteY61" fmla="*/ 1013460 h 4328160"/>
              <a:gd name="connsiteX62" fmla="*/ 813849 w 2691675"/>
              <a:gd name="connsiteY62" fmla="*/ 960120 h 4328160"/>
              <a:gd name="connsiteX63" fmla="*/ 821469 w 2691675"/>
              <a:gd name="connsiteY63" fmla="*/ 853440 h 4328160"/>
              <a:gd name="connsiteX64" fmla="*/ 851949 w 2691675"/>
              <a:gd name="connsiteY64" fmla="*/ 807720 h 4328160"/>
              <a:gd name="connsiteX65" fmla="*/ 859569 w 2691675"/>
              <a:gd name="connsiteY65" fmla="*/ 769620 h 4328160"/>
              <a:gd name="connsiteX66" fmla="*/ 874809 w 2691675"/>
              <a:gd name="connsiteY66" fmla="*/ 731520 h 4328160"/>
              <a:gd name="connsiteX67" fmla="*/ 859569 w 2691675"/>
              <a:gd name="connsiteY67" fmla="*/ 655320 h 4328160"/>
              <a:gd name="connsiteX68" fmla="*/ 836709 w 2691675"/>
              <a:gd name="connsiteY68" fmla="*/ 632460 h 4328160"/>
              <a:gd name="connsiteX69" fmla="*/ 813849 w 2691675"/>
              <a:gd name="connsiteY69" fmla="*/ 563880 h 4328160"/>
              <a:gd name="connsiteX70" fmla="*/ 783369 w 2691675"/>
              <a:gd name="connsiteY70" fmla="*/ 502920 h 4328160"/>
              <a:gd name="connsiteX71" fmla="*/ 768129 w 2691675"/>
              <a:gd name="connsiteY71" fmla="*/ 472440 h 4328160"/>
              <a:gd name="connsiteX72" fmla="*/ 745269 w 2691675"/>
              <a:gd name="connsiteY72" fmla="*/ 403860 h 4328160"/>
              <a:gd name="connsiteX73" fmla="*/ 722409 w 2691675"/>
              <a:gd name="connsiteY73" fmla="*/ 373380 h 4328160"/>
              <a:gd name="connsiteX74" fmla="*/ 730029 w 2691675"/>
              <a:gd name="connsiteY74" fmla="*/ 289560 h 4328160"/>
              <a:gd name="connsiteX75" fmla="*/ 737649 w 2691675"/>
              <a:gd name="connsiteY75" fmla="*/ 266700 h 4328160"/>
              <a:gd name="connsiteX76" fmla="*/ 707169 w 2691675"/>
              <a:gd name="connsiteY76" fmla="*/ 152400 h 4328160"/>
              <a:gd name="connsiteX77" fmla="*/ 699549 w 2691675"/>
              <a:gd name="connsiteY77" fmla="*/ 91440 h 4328160"/>
              <a:gd name="connsiteX78" fmla="*/ 691929 w 2691675"/>
              <a:gd name="connsiteY78" fmla="*/ 68580 h 4328160"/>
              <a:gd name="connsiteX79" fmla="*/ 676689 w 2691675"/>
              <a:gd name="connsiteY79" fmla="*/ 0 h 4328160"/>
              <a:gd name="connsiteX80" fmla="*/ 615729 w 2691675"/>
              <a:gd name="connsiteY80" fmla="*/ 7620 h 4328160"/>
              <a:gd name="connsiteX81" fmla="*/ 554769 w 2691675"/>
              <a:gd name="connsiteY81" fmla="*/ 30480 h 4328160"/>
              <a:gd name="connsiteX82" fmla="*/ 562389 w 2691675"/>
              <a:gd name="connsiteY82" fmla="*/ 137160 h 4328160"/>
              <a:gd name="connsiteX83" fmla="*/ 554769 w 2691675"/>
              <a:gd name="connsiteY83" fmla="*/ 236220 h 4328160"/>
              <a:gd name="connsiteX84" fmla="*/ 524289 w 2691675"/>
              <a:gd name="connsiteY84" fmla="*/ 304800 h 4328160"/>
              <a:gd name="connsiteX85" fmla="*/ 509049 w 2691675"/>
              <a:gd name="connsiteY85" fmla="*/ 335280 h 4328160"/>
              <a:gd name="connsiteX86" fmla="*/ 486189 w 2691675"/>
              <a:gd name="connsiteY86" fmla="*/ 373380 h 4328160"/>
              <a:gd name="connsiteX87" fmla="*/ 470949 w 2691675"/>
              <a:gd name="connsiteY87" fmla="*/ 396240 h 4328160"/>
              <a:gd name="connsiteX88" fmla="*/ 440469 w 2691675"/>
              <a:gd name="connsiteY88" fmla="*/ 403860 h 4328160"/>
              <a:gd name="connsiteX89" fmla="*/ 356649 w 2691675"/>
              <a:gd name="connsiteY89" fmla="*/ 388620 h 4328160"/>
              <a:gd name="connsiteX90" fmla="*/ 288069 w 2691675"/>
              <a:gd name="connsiteY90" fmla="*/ 464820 h 4328160"/>
              <a:gd name="connsiteX91" fmla="*/ 280449 w 2691675"/>
              <a:gd name="connsiteY91" fmla="*/ 487680 h 4328160"/>
              <a:gd name="connsiteX92" fmla="*/ 288069 w 2691675"/>
              <a:gd name="connsiteY92" fmla="*/ 518160 h 4328160"/>
              <a:gd name="connsiteX93" fmla="*/ 303309 w 2691675"/>
              <a:gd name="connsiteY93" fmla="*/ 548640 h 4328160"/>
              <a:gd name="connsiteX94" fmla="*/ 295689 w 2691675"/>
              <a:gd name="connsiteY94" fmla="*/ 609600 h 4328160"/>
              <a:gd name="connsiteX95" fmla="*/ 265209 w 2691675"/>
              <a:gd name="connsiteY95" fmla="*/ 662940 h 4328160"/>
              <a:gd name="connsiteX96" fmla="*/ 257589 w 2691675"/>
              <a:gd name="connsiteY96" fmla="*/ 685800 h 4328160"/>
              <a:gd name="connsiteX97" fmla="*/ 265209 w 2691675"/>
              <a:gd name="connsiteY97" fmla="*/ 815340 h 4328160"/>
              <a:gd name="connsiteX98" fmla="*/ 303309 w 2691675"/>
              <a:gd name="connsiteY98" fmla="*/ 830580 h 4328160"/>
              <a:gd name="connsiteX99" fmla="*/ 349029 w 2691675"/>
              <a:gd name="connsiteY99" fmla="*/ 861060 h 4328160"/>
              <a:gd name="connsiteX100" fmla="*/ 356649 w 2691675"/>
              <a:gd name="connsiteY100" fmla="*/ 883920 h 4328160"/>
              <a:gd name="connsiteX101" fmla="*/ 341409 w 2691675"/>
              <a:gd name="connsiteY101" fmla="*/ 952500 h 4328160"/>
              <a:gd name="connsiteX102" fmla="*/ 326169 w 2691675"/>
              <a:gd name="connsiteY102" fmla="*/ 1028700 h 4328160"/>
              <a:gd name="connsiteX103" fmla="*/ 303309 w 2691675"/>
              <a:gd name="connsiteY103" fmla="*/ 1043940 h 4328160"/>
              <a:gd name="connsiteX104" fmla="*/ 143289 w 2691675"/>
              <a:gd name="connsiteY104" fmla="*/ 1066800 h 4328160"/>
              <a:gd name="connsiteX105" fmla="*/ 150909 w 2691675"/>
              <a:gd name="connsiteY105" fmla="*/ 1181100 h 4328160"/>
              <a:gd name="connsiteX106" fmla="*/ 173769 w 2691675"/>
              <a:gd name="connsiteY106" fmla="*/ 1219200 h 4328160"/>
              <a:gd name="connsiteX107" fmla="*/ 219489 w 2691675"/>
              <a:gd name="connsiteY107" fmla="*/ 1257300 h 4328160"/>
              <a:gd name="connsiteX108" fmla="*/ 234729 w 2691675"/>
              <a:gd name="connsiteY108" fmla="*/ 1287780 h 4328160"/>
              <a:gd name="connsiteX109" fmla="*/ 227109 w 2691675"/>
              <a:gd name="connsiteY109" fmla="*/ 1318260 h 4328160"/>
              <a:gd name="connsiteX110" fmla="*/ 265209 w 2691675"/>
              <a:gd name="connsiteY110" fmla="*/ 1363980 h 4328160"/>
              <a:gd name="connsiteX111" fmla="*/ 288069 w 2691675"/>
              <a:gd name="connsiteY111" fmla="*/ 1402080 h 4328160"/>
              <a:gd name="connsiteX112" fmla="*/ 280449 w 2691675"/>
              <a:gd name="connsiteY112" fmla="*/ 1440180 h 4328160"/>
              <a:gd name="connsiteX113" fmla="*/ 242349 w 2691675"/>
              <a:gd name="connsiteY113" fmla="*/ 1569720 h 4328160"/>
              <a:gd name="connsiteX114" fmla="*/ 211869 w 2691675"/>
              <a:gd name="connsiteY114" fmla="*/ 1584960 h 4328160"/>
              <a:gd name="connsiteX115" fmla="*/ 189009 w 2691675"/>
              <a:gd name="connsiteY115" fmla="*/ 1592580 h 4328160"/>
              <a:gd name="connsiteX116" fmla="*/ 120429 w 2691675"/>
              <a:gd name="connsiteY116" fmla="*/ 1630680 h 4328160"/>
              <a:gd name="connsiteX117" fmla="*/ 97569 w 2691675"/>
              <a:gd name="connsiteY117" fmla="*/ 1653540 h 4328160"/>
              <a:gd name="connsiteX118" fmla="*/ 13749 w 2691675"/>
              <a:gd name="connsiteY118" fmla="*/ 1714500 h 4328160"/>
              <a:gd name="connsiteX119" fmla="*/ 13749 w 2691675"/>
              <a:gd name="connsiteY119" fmla="*/ 1889760 h 4328160"/>
              <a:gd name="connsiteX120" fmla="*/ 36609 w 2691675"/>
              <a:gd name="connsiteY120" fmla="*/ 1912620 h 4328160"/>
              <a:gd name="connsiteX121" fmla="*/ 67089 w 2691675"/>
              <a:gd name="connsiteY121" fmla="*/ 1950720 h 4328160"/>
              <a:gd name="connsiteX122" fmla="*/ 112809 w 2691675"/>
              <a:gd name="connsiteY122" fmla="*/ 1981200 h 4328160"/>
              <a:gd name="connsiteX123" fmla="*/ 173769 w 2691675"/>
              <a:gd name="connsiteY123" fmla="*/ 2011680 h 4328160"/>
              <a:gd name="connsiteX124" fmla="*/ 234729 w 2691675"/>
              <a:gd name="connsiteY124" fmla="*/ 2095500 h 4328160"/>
              <a:gd name="connsiteX125" fmla="*/ 272829 w 2691675"/>
              <a:gd name="connsiteY125" fmla="*/ 2156460 h 4328160"/>
              <a:gd name="connsiteX126" fmla="*/ 280449 w 2691675"/>
              <a:gd name="connsiteY126" fmla="*/ 2179320 h 4328160"/>
              <a:gd name="connsiteX127" fmla="*/ 318549 w 2691675"/>
              <a:gd name="connsiteY127" fmla="*/ 2255520 h 4328160"/>
              <a:gd name="connsiteX128" fmla="*/ 493809 w 2691675"/>
              <a:gd name="connsiteY128" fmla="*/ 2270760 h 4328160"/>
              <a:gd name="connsiteX129" fmla="*/ 562389 w 2691675"/>
              <a:gd name="connsiteY129" fmla="*/ 2354580 h 4328160"/>
              <a:gd name="connsiteX130" fmla="*/ 531909 w 2691675"/>
              <a:gd name="connsiteY130" fmla="*/ 2430780 h 4328160"/>
              <a:gd name="connsiteX131" fmla="*/ 509049 w 2691675"/>
              <a:gd name="connsiteY131" fmla="*/ 2438400 h 4328160"/>
              <a:gd name="connsiteX132" fmla="*/ 486189 w 2691675"/>
              <a:gd name="connsiteY132" fmla="*/ 2461260 h 4328160"/>
              <a:gd name="connsiteX133" fmla="*/ 478569 w 2691675"/>
              <a:gd name="connsiteY133" fmla="*/ 2506980 h 4328160"/>
              <a:gd name="connsiteX134" fmla="*/ 509049 w 2691675"/>
              <a:gd name="connsiteY134" fmla="*/ 2621280 h 4328160"/>
              <a:gd name="connsiteX135" fmla="*/ 531909 w 2691675"/>
              <a:gd name="connsiteY135" fmla="*/ 2644140 h 4328160"/>
              <a:gd name="connsiteX136" fmla="*/ 539529 w 2691675"/>
              <a:gd name="connsiteY136" fmla="*/ 2674620 h 4328160"/>
              <a:gd name="connsiteX137" fmla="*/ 570009 w 2691675"/>
              <a:gd name="connsiteY137" fmla="*/ 2659380 h 4328160"/>
              <a:gd name="connsiteX138" fmla="*/ 592869 w 2691675"/>
              <a:gd name="connsiteY138" fmla="*/ 2636520 h 4328160"/>
              <a:gd name="connsiteX139" fmla="*/ 646209 w 2691675"/>
              <a:gd name="connsiteY139" fmla="*/ 2606040 h 4328160"/>
              <a:gd name="connsiteX140" fmla="*/ 684309 w 2691675"/>
              <a:gd name="connsiteY140" fmla="*/ 2613660 h 4328160"/>
              <a:gd name="connsiteX141" fmla="*/ 699549 w 2691675"/>
              <a:gd name="connsiteY141" fmla="*/ 2636520 h 4328160"/>
              <a:gd name="connsiteX142" fmla="*/ 722409 w 2691675"/>
              <a:gd name="connsiteY142" fmla="*/ 2659380 h 4328160"/>
              <a:gd name="connsiteX143" fmla="*/ 730029 w 2691675"/>
              <a:gd name="connsiteY143" fmla="*/ 2682240 h 4328160"/>
              <a:gd name="connsiteX144" fmla="*/ 707169 w 2691675"/>
              <a:gd name="connsiteY144" fmla="*/ 2766060 h 4328160"/>
              <a:gd name="connsiteX145" fmla="*/ 623349 w 2691675"/>
              <a:gd name="connsiteY145" fmla="*/ 2842260 h 4328160"/>
              <a:gd name="connsiteX146" fmla="*/ 600489 w 2691675"/>
              <a:gd name="connsiteY146" fmla="*/ 2887980 h 4328160"/>
              <a:gd name="connsiteX147" fmla="*/ 531909 w 2691675"/>
              <a:gd name="connsiteY147" fmla="*/ 2933700 h 4328160"/>
              <a:gd name="connsiteX148" fmla="*/ 516669 w 2691675"/>
              <a:gd name="connsiteY148" fmla="*/ 2956560 h 4328160"/>
              <a:gd name="connsiteX149" fmla="*/ 547149 w 2691675"/>
              <a:gd name="connsiteY149" fmla="*/ 3055620 h 4328160"/>
              <a:gd name="connsiteX150" fmla="*/ 570009 w 2691675"/>
              <a:gd name="connsiteY150" fmla="*/ 3177540 h 4328160"/>
              <a:gd name="connsiteX151" fmla="*/ 608109 w 2691675"/>
              <a:gd name="connsiteY151" fmla="*/ 3276600 h 4328160"/>
              <a:gd name="connsiteX152" fmla="*/ 608109 w 2691675"/>
              <a:gd name="connsiteY152" fmla="*/ 3429000 h 4328160"/>
              <a:gd name="connsiteX153" fmla="*/ 570009 w 2691675"/>
              <a:gd name="connsiteY153" fmla="*/ 3467100 h 4328160"/>
              <a:gd name="connsiteX154" fmla="*/ 562389 w 2691675"/>
              <a:gd name="connsiteY154" fmla="*/ 3497580 h 4328160"/>
              <a:gd name="connsiteX155" fmla="*/ 547149 w 2691675"/>
              <a:gd name="connsiteY155" fmla="*/ 3528060 h 4328160"/>
              <a:gd name="connsiteX156" fmla="*/ 554769 w 2691675"/>
              <a:gd name="connsiteY156" fmla="*/ 3680460 h 4328160"/>
              <a:gd name="connsiteX157" fmla="*/ 608109 w 2691675"/>
              <a:gd name="connsiteY157" fmla="*/ 3672840 h 4328160"/>
              <a:gd name="connsiteX158" fmla="*/ 630969 w 2691675"/>
              <a:gd name="connsiteY158" fmla="*/ 3665220 h 4328160"/>
              <a:gd name="connsiteX159" fmla="*/ 676689 w 2691675"/>
              <a:gd name="connsiteY159" fmla="*/ 3688080 h 4328160"/>
              <a:gd name="connsiteX160" fmla="*/ 707169 w 2691675"/>
              <a:gd name="connsiteY160" fmla="*/ 3718560 h 4328160"/>
              <a:gd name="connsiteX161" fmla="*/ 836709 w 2691675"/>
              <a:gd name="connsiteY161" fmla="*/ 3741420 h 4328160"/>
              <a:gd name="connsiteX162" fmla="*/ 851949 w 2691675"/>
              <a:gd name="connsiteY162" fmla="*/ 3771900 h 4328160"/>
              <a:gd name="connsiteX163" fmla="*/ 874809 w 2691675"/>
              <a:gd name="connsiteY163" fmla="*/ 3787140 h 4328160"/>
              <a:gd name="connsiteX164" fmla="*/ 897669 w 2691675"/>
              <a:gd name="connsiteY164" fmla="*/ 3810000 h 4328160"/>
              <a:gd name="connsiteX165" fmla="*/ 905289 w 2691675"/>
              <a:gd name="connsiteY165" fmla="*/ 3840480 h 4328160"/>
              <a:gd name="connsiteX166" fmla="*/ 920529 w 2691675"/>
              <a:gd name="connsiteY166" fmla="*/ 3863340 h 4328160"/>
              <a:gd name="connsiteX167" fmla="*/ 943389 w 2691675"/>
              <a:gd name="connsiteY167" fmla="*/ 3901440 h 4328160"/>
              <a:gd name="connsiteX168" fmla="*/ 996729 w 2691675"/>
              <a:gd name="connsiteY168" fmla="*/ 3947160 h 4328160"/>
              <a:gd name="connsiteX169" fmla="*/ 1011969 w 2691675"/>
              <a:gd name="connsiteY169" fmla="*/ 3970020 h 4328160"/>
              <a:gd name="connsiteX170" fmla="*/ 1034829 w 2691675"/>
              <a:gd name="connsiteY170" fmla="*/ 4008120 h 4328160"/>
              <a:gd name="connsiteX171" fmla="*/ 1065309 w 2691675"/>
              <a:gd name="connsiteY171" fmla="*/ 4084320 h 4328160"/>
              <a:gd name="connsiteX172" fmla="*/ 1072929 w 2691675"/>
              <a:gd name="connsiteY172" fmla="*/ 4107180 h 4328160"/>
              <a:gd name="connsiteX173" fmla="*/ 1149129 w 2691675"/>
              <a:gd name="connsiteY173" fmla="*/ 4137660 h 4328160"/>
              <a:gd name="connsiteX174" fmla="*/ 1202469 w 2691675"/>
              <a:gd name="connsiteY174" fmla="*/ 4213860 h 4328160"/>
              <a:gd name="connsiteX175" fmla="*/ 1263429 w 2691675"/>
              <a:gd name="connsiteY175" fmla="*/ 4221480 h 4328160"/>
              <a:gd name="connsiteX176" fmla="*/ 1271049 w 2691675"/>
              <a:gd name="connsiteY176" fmla="*/ 4274820 h 4328160"/>
              <a:gd name="connsiteX177" fmla="*/ 1316769 w 2691675"/>
              <a:gd name="connsiteY177" fmla="*/ 4328160 h 4328160"/>
              <a:gd name="connsiteX178" fmla="*/ 1354869 w 2691675"/>
              <a:gd name="connsiteY178" fmla="*/ 4229100 h 4328160"/>
              <a:gd name="connsiteX179" fmla="*/ 1415829 w 2691675"/>
              <a:gd name="connsiteY179" fmla="*/ 4198620 h 4328160"/>
              <a:gd name="connsiteX180" fmla="*/ 1469169 w 2691675"/>
              <a:gd name="connsiteY180" fmla="*/ 4183380 h 4328160"/>
              <a:gd name="connsiteX181" fmla="*/ 1507269 w 2691675"/>
              <a:gd name="connsiteY181" fmla="*/ 4160520 h 4328160"/>
              <a:gd name="connsiteX182" fmla="*/ 1552989 w 2691675"/>
              <a:gd name="connsiteY182" fmla="*/ 4130040 h 4328160"/>
              <a:gd name="connsiteX183" fmla="*/ 1583469 w 2691675"/>
              <a:gd name="connsiteY183" fmla="*/ 4122420 h 4328160"/>
              <a:gd name="connsiteX184" fmla="*/ 1644429 w 2691675"/>
              <a:gd name="connsiteY184" fmla="*/ 4061460 h 4328160"/>
              <a:gd name="connsiteX185" fmla="*/ 1674909 w 2691675"/>
              <a:gd name="connsiteY185" fmla="*/ 4038600 h 4328160"/>
              <a:gd name="connsiteX186" fmla="*/ 1827309 w 2691675"/>
              <a:gd name="connsiteY186" fmla="*/ 4000500 h 4328160"/>
              <a:gd name="connsiteX187" fmla="*/ 1857789 w 2691675"/>
              <a:gd name="connsiteY187" fmla="*/ 3985260 h 4328160"/>
              <a:gd name="connsiteX188" fmla="*/ 1903509 w 2691675"/>
              <a:gd name="connsiteY188" fmla="*/ 3970020 h 4328160"/>
              <a:gd name="connsiteX189" fmla="*/ 1926369 w 2691675"/>
              <a:gd name="connsiteY189" fmla="*/ 3954780 h 4328160"/>
              <a:gd name="connsiteX190" fmla="*/ 1987329 w 2691675"/>
              <a:gd name="connsiteY190" fmla="*/ 3909060 h 4328160"/>
              <a:gd name="connsiteX191" fmla="*/ 2048289 w 2691675"/>
              <a:gd name="connsiteY191" fmla="*/ 3870960 h 4328160"/>
              <a:gd name="connsiteX192" fmla="*/ 2078769 w 2691675"/>
              <a:gd name="connsiteY192" fmla="*/ 3855720 h 4328160"/>
              <a:gd name="connsiteX193" fmla="*/ 2132109 w 2691675"/>
              <a:gd name="connsiteY193" fmla="*/ 3817620 h 4328160"/>
              <a:gd name="connsiteX194" fmla="*/ 2162589 w 2691675"/>
              <a:gd name="connsiteY194" fmla="*/ 3787140 h 4328160"/>
              <a:gd name="connsiteX195" fmla="*/ 2200689 w 2691675"/>
              <a:gd name="connsiteY195" fmla="*/ 3688080 h 4328160"/>
              <a:gd name="connsiteX196" fmla="*/ 2162589 w 2691675"/>
              <a:gd name="connsiteY196" fmla="*/ 3604260 h 4328160"/>
              <a:gd name="connsiteX197" fmla="*/ 2139729 w 2691675"/>
              <a:gd name="connsiteY197" fmla="*/ 3596640 h 4328160"/>
              <a:gd name="connsiteX198" fmla="*/ 2124489 w 2691675"/>
              <a:gd name="connsiteY198" fmla="*/ 3680460 h 4328160"/>
              <a:gd name="connsiteX199" fmla="*/ 2109249 w 2691675"/>
              <a:gd name="connsiteY199" fmla="*/ 3657600 h 4328160"/>
              <a:gd name="connsiteX200" fmla="*/ 2048289 w 2691675"/>
              <a:gd name="connsiteY200" fmla="*/ 3665220 h 4328160"/>
              <a:gd name="connsiteX201" fmla="*/ 2055909 w 2691675"/>
              <a:gd name="connsiteY201" fmla="*/ 3703320 h 4328160"/>
              <a:gd name="connsiteX202" fmla="*/ 2078769 w 2691675"/>
              <a:gd name="connsiteY202" fmla="*/ 3718560 h 4328160"/>
              <a:gd name="connsiteX203" fmla="*/ 2094009 w 2691675"/>
              <a:gd name="connsiteY203" fmla="*/ 3749040 h 4328160"/>
              <a:gd name="connsiteX204" fmla="*/ 2086389 w 2691675"/>
              <a:gd name="connsiteY204" fmla="*/ 3794760 h 4328160"/>
              <a:gd name="connsiteX205" fmla="*/ 2010189 w 2691675"/>
              <a:gd name="connsiteY205" fmla="*/ 3749040 h 4328160"/>
              <a:gd name="connsiteX206" fmla="*/ 1994949 w 2691675"/>
              <a:gd name="connsiteY206" fmla="*/ 3649980 h 4328160"/>
              <a:gd name="connsiteX207" fmla="*/ 1972089 w 2691675"/>
              <a:gd name="connsiteY207" fmla="*/ 3627120 h 4328160"/>
              <a:gd name="connsiteX208" fmla="*/ 1979709 w 2691675"/>
              <a:gd name="connsiteY208" fmla="*/ 3581400 h 4328160"/>
              <a:gd name="connsiteX209" fmla="*/ 2025429 w 2691675"/>
              <a:gd name="connsiteY209" fmla="*/ 3573780 h 4328160"/>
              <a:gd name="connsiteX210" fmla="*/ 2033049 w 2691675"/>
              <a:gd name="connsiteY210" fmla="*/ 3520440 h 4328160"/>
              <a:gd name="connsiteX211" fmla="*/ 2063529 w 2691675"/>
              <a:gd name="connsiteY211" fmla="*/ 3528060 h 4328160"/>
              <a:gd name="connsiteX212" fmla="*/ 2094009 w 2691675"/>
              <a:gd name="connsiteY212" fmla="*/ 3489960 h 4328160"/>
              <a:gd name="connsiteX213" fmla="*/ 2124489 w 2691675"/>
              <a:gd name="connsiteY213" fmla="*/ 3459480 h 4328160"/>
              <a:gd name="connsiteX214" fmla="*/ 2139729 w 2691675"/>
              <a:gd name="connsiteY214" fmla="*/ 3436620 h 4328160"/>
              <a:gd name="connsiteX215" fmla="*/ 2170209 w 2691675"/>
              <a:gd name="connsiteY215" fmla="*/ 3413760 h 4328160"/>
              <a:gd name="connsiteX216" fmla="*/ 2238789 w 2691675"/>
              <a:gd name="connsiteY216" fmla="*/ 3322320 h 4328160"/>
              <a:gd name="connsiteX217" fmla="*/ 2246409 w 2691675"/>
              <a:gd name="connsiteY217" fmla="*/ 3291840 h 4328160"/>
              <a:gd name="connsiteX218" fmla="*/ 2269269 w 2691675"/>
              <a:gd name="connsiteY218" fmla="*/ 3230880 h 4328160"/>
              <a:gd name="connsiteX219" fmla="*/ 2276889 w 2691675"/>
              <a:gd name="connsiteY219" fmla="*/ 3185160 h 4328160"/>
              <a:gd name="connsiteX220" fmla="*/ 2299749 w 2691675"/>
              <a:gd name="connsiteY220" fmla="*/ 3139440 h 4328160"/>
              <a:gd name="connsiteX221" fmla="*/ 2314989 w 2691675"/>
              <a:gd name="connsiteY221" fmla="*/ 3101340 h 4328160"/>
              <a:gd name="connsiteX222" fmla="*/ 2353089 w 2691675"/>
              <a:gd name="connsiteY222" fmla="*/ 3086100 h 4328160"/>
              <a:gd name="connsiteX223" fmla="*/ 2375949 w 2691675"/>
              <a:gd name="connsiteY223" fmla="*/ 3070860 h 4328160"/>
              <a:gd name="connsiteX224" fmla="*/ 2495488 w 2691675"/>
              <a:gd name="connsiteY224" fmla="*/ 3040856 h 4328160"/>
              <a:gd name="connsiteX225" fmla="*/ 2593596 w 2691675"/>
              <a:gd name="connsiteY225" fmla="*/ 3037523 h 4328160"/>
              <a:gd name="connsiteX226" fmla="*/ 2685987 w 2691675"/>
              <a:gd name="connsiteY226" fmla="*/ 3028474 h 4328160"/>
              <a:gd name="connsiteX0" fmla="*/ 2685987 w 2691675"/>
              <a:gd name="connsiteY0" fmla="*/ 3028474 h 4328160"/>
              <a:gd name="connsiteX1" fmla="*/ 2680749 w 2691675"/>
              <a:gd name="connsiteY1" fmla="*/ 3002280 h 4328160"/>
              <a:gd name="connsiteX2" fmla="*/ 2673129 w 2691675"/>
              <a:gd name="connsiteY2" fmla="*/ 2948940 h 4328160"/>
              <a:gd name="connsiteX3" fmla="*/ 2631219 w 2691675"/>
              <a:gd name="connsiteY3" fmla="*/ 2940844 h 4328160"/>
              <a:gd name="connsiteX4" fmla="*/ 2567878 w 2691675"/>
              <a:gd name="connsiteY4" fmla="*/ 2940367 h 4328160"/>
              <a:gd name="connsiteX5" fmla="*/ 2526921 w 2691675"/>
              <a:gd name="connsiteY5" fmla="*/ 2882742 h 4328160"/>
              <a:gd name="connsiteX6" fmla="*/ 2464532 w 2691675"/>
              <a:gd name="connsiteY6" fmla="*/ 2879407 h 4328160"/>
              <a:gd name="connsiteX7" fmla="*/ 2417860 w 2691675"/>
              <a:gd name="connsiteY7" fmla="*/ 2863691 h 4328160"/>
              <a:gd name="connsiteX8" fmla="*/ 2383569 w 2691675"/>
              <a:gd name="connsiteY8" fmla="*/ 2849880 h 4328160"/>
              <a:gd name="connsiteX9" fmla="*/ 2355471 w 2691675"/>
              <a:gd name="connsiteY9" fmla="*/ 2829877 h 4328160"/>
              <a:gd name="connsiteX10" fmla="*/ 2300701 w 2691675"/>
              <a:gd name="connsiteY10" fmla="*/ 2797969 h 4328160"/>
              <a:gd name="connsiteX11" fmla="*/ 2226406 w 2691675"/>
              <a:gd name="connsiteY11" fmla="*/ 2837973 h 4328160"/>
              <a:gd name="connsiteX12" fmla="*/ 2185925 w 2691675"/>
              <a:gd name="connsiteY12" fmla="*/ 2798922 h 4328160"/>
              <a:gd name="connsiteX13" fmla="*/ 2150683 w 2691675"/>
              <a:gd name="connsiteY13" fmla="*/ 2719864 h 4328160"/>
              <a:gd name="connsiteX14" fmla="*/ 2131157 w 2691675"/>
              <a:gd name="connsiteY14" fmla="*/ 2658427 h 4328160"/>
              <a:gd name="connsiteX15" fmla="*/ 2109249 w 2691675"/>
              <a:gd name="connsiteY15" fmla="*/ 2562701 h 4328160"/>
              <a:gd name="connsiteX16" fmla="*/ 2069720 w 2691675"/>
              <a:gd name="connsiteY16" fmla="*/ 2621757 h 4328160"/>
              <a:gd name="connsiteX17" fmla="*/ 2055909 w 2691675"/>
              <a:gd name="connsiteY17" fmla="*/ 2674620 h 4328160"/>
              <a:gd name="connsiteX18" fmla="*/ 2048289 w 2691675"/>
              <a:gd name="connsiteY18" fmla="*/ 2697480 h 4328160"/>
              <a:gd name="connsiteX19" fmla="*/ 2002569 w 2691675"/>
              <a:gd name="connsiteY19" fmla="*/ 2735580 h 4328160"/>
              <a:gd name="connsiteX20" fmla="*/ 1964469 w 2691675"/>
              <a:gd name="connsiteY20" fmla="*/ 2727960 h 4328160"/>
              <a:gd name="connsiteX21" fmla="*/ 1933989 w 2691675"/>
              <a:gd name="connsiteY21" fmla="*/ 2682240 h 4328160"/>
              <a:gd name="connsiteX22" fmla="*/ 1865409 w 2691675"/>
              <a:gd name="connsiteY22" fmla="*/ 2674620 h 4328160"/>
              <a:gd name="connsiteX23" fmla="*/ 1728249 w 2691675"/>
              <a:gd name="connsiteY23" fmla="*/ 2697480 h 4328160"/>
              <a:gd name="connsiteX24" fmla="*/ 1682529 w 2691675"/>
              <a:gd name="connsiteY24" fmla="*/ 2689860 h 4328160"/>
              <a:gd name="connsiteX25" fmla="*/ 1659669 w 2691675"/>
              <a:gd name="connsiteY25" fmla="*/ 2606040 h 4328160"/>
              <a:gd name="connsiteX26" fmla="*/ 1621569 w 2691675"/>
              <a:gd name="connsiteY26" fmla="*/ 2567940 h 4328160"/>
              <a:gd name="connsiteX27" fmla="*/ 1537749 w 2691675"/>
              <a:gd name="connsiteY27" fmla="*/ 2560320 h 4328160"/>
              <a:gd name="connsiteX28" fmla="*/ 1522509 w 2691675"/>
              <a:gd name="connsiteY28" fmla="*/ 2537460 h 4328160"/>
              <a:gd name="connsiteX29" fmla="*/ 1507269 w 2691675"/>
              <a:gd name="connsiteY29" fmla="*/ 2423160 h 4328160"/>
              <a:gd name="connsiteX30" fmla="*/ 1492029 w 2691675"/>
              <a:gd name="connsiteY30" fmla="*/ 2354580 h 4328160"/>
              <a:gd name="connsiteX31" fmla="*/ 1476789 w 2691675"/>
              <a:gd name="connsiteY31" fmla="*/ 2331720 h 4328160"/>
              <a:gd name="connsiteX32" fmla="*/ 1446309 w 2691675"/>
              <a:gd name="connsiteY32" fmla="*/ 2263140 h 4328160"/>
              <a:gd name="connsiteX33" fmla="*/ 1423449 w 2691675"/>
              <a:gd name="connsiteY33" fmla="*/ 2240280 h 4328160"/>
              <a:gd name="connsiteX34" fmla="*/ 1408209 w 2691675"/>
              <a:gd name="connsiteY34" fmla="*/ 2194560 h 4328160"/>
              <a:gd name="connsiteX35" fmla="*/ 1392969 w 2691675"/>
              <a:gd name="connsiteY35" fmla="*/ 2171700 h 4328160"/>
              <a:gd name="connsiteX36" fmla="*/ 1377729 w 2691675"/>
              <a:gd name="connsiteY36" fmla="*/ 2133600 h 4328160"/>
              <a:gd name="connsiteX37" fmla="*/ 1332009 w 2691675"/>
              <a:gd name="connsiteY37" fmla="*/ 1897380 h 4328160"/>
              <a:gd name="connsiteX38" fmla="*/ 1309149 w 2691675"/>
              <a:gd name="connsiteY38" fmla="*/ 1882140 h 4328160"/>
              <a:gd name="connsiteX39" fmla="*/ 1271049 w 2691675"/>
              <a:gd name="connsiteY39" fmla="*/ 1874520 h 4328160"/>
              <a:gd name="connsiteX40" fmla="*/ 1194849 w 2691675"/>
              <a:gd name="connsiteY40" fmla="*/ 1836420 h 4328160"/>
              <a:gd name="connsiteX41" fmla="*/ 1103409 w 2691675"/>
              <a:gd name="connsiteY41" fmla="*/ 1859280 h 4328160"/>
              <a:gd name="connsiteX42" fmla="*/ 1042449 w 2691675"/>
              <a:gd name="connsiteY42" fmla="*/ 1889760 h 4328160"/>
              <a:gd name="connsiteX43" fmla="*/ 966249 w 2691675"/>
              <a:gd name="connsiteY43" fmla="*/ 1950720 h 4328160"/>
              <a:gd name="connsiteX44" fmla="*/ 905289 w 2691675"/>
              <a:gd name="connsiteY44" fmla="*/ 1920240 h 4328160"/>
              <a:gd name="connsiteX45" fmla="*/ 867189 w 2691675"/>
              <a:gd name="connsiteY45" fmla="*/ 1874520 h 4328160"/>
              <a:gd name="connsiteX46" fmla="*/ 829089 w 2691675"/>
              <a:gd name="connsiteY46" fmla="*/ 1805940 h 4328160"/>
              <a:gd name="connsiteX47" fmla="*/ 821469 w 2691675"/>
              <a:gd name="connsiteY47" fmla="*/ 1691640 h 4328160"/>
              <a:gd name="connsiteX48" fmla="*/ 813849 w 2691675"/>
              <a:gd name="connsiteY48" fmla="*/ 1668780 h 4328160"/>
              <a:gd name="connsiteX49" fmla="*/ 760509 w 2691675"/>
              <a:gd name="connsiteY49" fmla="*/ 1600200 h 4328160"/>
              <a:gd name="connsiteX50" fmla="*/ 722409 w 2691675"/>
              <a:gd name="connsiteY50" fmla="*/ 1577340 h 4328160"/>
              <a:gd name="connsiteX51" fmla="*/ 699549 w 2691675"/>
              <a:gd name="connsiteY51" fmla="*/ 1562100 h 4328160"/>
              <a:gd name="connsiteX52" fmla="*/ 737649 w 2691675"/>
              <a:gd name="connsiteY52" fmla="*/ 1493520 h 4328160"/>
              <a:gd name="connsiteX53" fmla="*/ 752889 w 2691675"/>
              <a:gd name="connsiteY53" fmla="*/ 1470660 h 4328160"/>
              <a:gd name="connsiteX54" fmla="*/ 775749 w 2691675"/>
              <a:gd name="connsiteY54" fmla="*/ 1455420 h 4328160"/>
              <a:gd name="connsiteX55" fmla="*/ 783369 w 2691675"/>
              <a:gd name="connsiteY55" fmla="*/ 1379220 h 4328160"/>
              <a:gd name="connsiteX56" fmla="*/ 821469 w 2691675"/>
              <a:gd name="connsiteY56" fmla="*/ 1356360 h 4328160"/>
              <a:gd name="connsiteX57" fmla="*/ 798609 w 2691675"/>
              <a:gd name="connsiteY57" fmla="*/ 1158240 h 4328160"/>
              <a:gd name="connsiteX58" fmla="*/ 775749 w 2691675"/>
              <a:gd name="connsiteY58" fmla="*/ 1127760 h 4328160"/>
              <a:gd name="connsiteX59" fmla="*/ 752889 w 2691675"/>
              <a:gd name="connsiteY59" fmla="*/ 1074420 h 4328160"/>
              <a:gd name="connsiteX60" fmla="*/ 745269 w 2691675"/>
              <a:gd name="connsiteY60" fmla="*/ 1043940 h 4328160"/>
              <a:gd name="connsiteX61" fmla="*/ 783369 w 2691675"/>
              <a:gd name="connsiteY61" fmla="*/ 1013460 h 4328160"/>
              <a:gd name="connsiteX62" fmla="*/ 813849 w 2691675"/>
              <a:gd name="connsiteY62" fmla="*/ 960120 h 4328160"/>
              <a:gd name="connsiteX63" fmla="*/ 821469 w 2691675"/>
              <a:gd name="connsiteY63" fmla="*/ 853440 h 4328160"/>
              <a:gd name="connsiteX64" fmla="*/ 851949 w 2691675"/>
              <a:gd name="connsiteY64" fmla="*/ 807720 h 4328160"/>
              <a:gd name="connsiteX65" fmla="*/ 859569 w 2691675"/>
              <a:gd name="connsiteY65" fmla="*/ 769620 h 4328160"/>
              <a:gd name="connsiteX66" fmla="*/ 874809 w 2691675"/>
              <a:gd name="connsiteY66" fmla="*/ 731520 h 4328160"/>
              <a:gd name="connsiteX67" fmla="*/ 859569 w 2691675"/>
              <a:gd name="connsiteY67" fmla="*/ 655320 h 4328160"/>
              <a:gd name="connsiteX68" fmla="*/ 836709 w 2691675"/>
              <a:gd name="connsiteY68" fmla="*/ 632460 h 4328160"/>
              <a:gd name="connsiteX69" fmla="*/ 813849 w 2691675"/>
              <a:gd name="connsiteY69" fmla="*/ 563880 h 4328160"/>
              <a:gd name="connsiteX70" fmla="*/ 783369 w 2691675"/>
              <a:gd name="connsiteY70" fmla="*/ 502920 h 4328160"/>
              <a:gd name="connsiteX71" fmla="*/ 768129 w 2691675"/>
              <a:gd name="connsiteY71" fmla="*/ 472440 h 4328160"/>
              <a:gd name="connsiteX72" fmla="*/ 745269 w 2691675"/>
              <a:gd name="connsiteY72" fmla="*/ 403860 h 4328160"/>
              <a:gd name="connsiteX73" fmla="*/ 722409 w 2691675"/>
              <a:gd name="connsiteY73" fmla="*/ 373380 h 4328160"/>
              <a:gd name="connsiteX74" fmla="*/ 730029 w 2691675"/>
              <a:gd name="connsiteY74" fmla="*/ 289560 h 4328160"/>
              <a:gd name="connsiteX75" fmla="*/ 737649 w 2691675"/>
              <a:gd name="connsiteY75" fmla="*/ 266700 h 4328160"/>
              <a:gd name="connsiteX76" fmla="*/ 707169 w 2691675"/>
              <a:gd name="connsiteY76" fmla="*/ 152400 h 4328160"/>
              <a:gd name="connsiteX77" fmla="*/ 699549 w 2691675"/>
              <a:gd name="connsiteY77" fmla="*/ 91440 h 4328160"/>
              <a:gd name="connsiteX78" fmla="*/ 691929 w 2691675"/>
              <a:gd name="connsiteY78" fmla="*/ 68580 h 4328160"/>
              <a:gd name="connsiteX79" fmla="*/ 676689 w 2691675"/>
              <a:gd name="connsiteY79" fmla="*/ 0 h 4328160"/>
              <a:gd name="connsiteX80" fmla="*/ 615729 w 2691675"/>
              <a:gd name="connsiteY80" fmla="*/ 7620 h 4328160"/>
              <a:gd name="connsiteX81" fmla="*/ 554769 w 2691675"/>
              <a:gd name="connsiteY81" fmla="*/ 30480 h 4328160"/>
              <a:gd name="connsiteX82" fmla="*/ 562389 w 2691675"/>
              <a:gd name="connsiteY82" fmla="*/ 137160 h 4328160"/>
              <a:gd name="connsiteX83" fmla="*/ 554769 w 2691675"/>
              <a:gd name="connsiteY83" fmla="*/ 236220 h 4328160"/>
              <a:gd name="connsiteX84" fmla="*/ 524289 w 2691675"/>
              <a:gd name="connsiteY84" fmla="*/ 304800 h 4328160"/>
              <a:gd name="connsiteX85" fmla="*/ 509049 w 2691675"/>
              <a:gd name="connsiteY85" fmla="*/ 335280 h 4328160"/>
              <a:gd name="connsiteX86" fmla="*/ 486189 w 2691675"/>
              <a:gd name="connsiteY86" fmla="*/ 373380 h 4328160"/>
              <a:gd name="connsiteX87" fmla="*/ 470949 w 2691675"/>
              <a:gd name="connsiteY87" fmla="*/ 396240 h 4328160"/>
              <a:gd name="connsiteX88" fmla="*/ 440469 w 2691675"/>
              <a:gd name="connsiteY88" fmla="*/ 403860 h 4328160"/>
              <a:gd name="connsiteX89" fmla="*/ 356649 w 2691675"/>
              <a:gd name="connsiteY89" fmla="*/ 388620 h 4328160"/>
              <a:gd name="connsiteX90" fmla="*/ 288069 w 2691675"/>
              <a:gd name="connsiteY90" fmla="*/ 464820 h 4328160"/>
              <a:gd name="connsiteX91" fmla="*/ 280449 w 2691675"/>
              <a:gd name="connsiteY91" fmla="*/ 487680 h 4328160"/>
              <a:gd name="connsiteX92" fmla="*/ 288069 w 2691675"/>
              <a:gd name="connsiteY92" fmla="*/ 518160 h 4328160"/>
              <a:gd name="connsiteX93" fmla="*/ 303309 w 2691675"/>
              <a:gd name="connsiteY93" fmla="*/ 548640 h 4328160"/>
              <a:gd name="connsiteX94" fmla="*/ 295689 w 2691675"/>
              <a:gd name="connsiteY94" fmla="*/ 609600 h 4328160"/>
              <a:gd name="connsiteX95" fmla="*/ 265209 w 2691675"/>
              <a:gd name="connsiteY95" fmla="*/ 662940 h 4328160"/>
              <a:gd name="connsiteX96" fmla="*/ 257589 w 2691675"/>
              <a:gd name="connsiteY96" fmla="*/ 685800 h 4328160"/>
              <a:gd name="connsiteX97" fmla="*/ 265209 w 2691675"/>
              <a:gd name="connsiteY97" fmla="*/ 815340 h 4328160"/>
              <a:gd name="connsiteX98" fmla="*/ 303309 w 2691675"/>
              <a:gd name="connsiteY98" fmla="*/ 830580 h 4328160"/>
              <a:gd name="connsiteX99" fmla="*/ 349029 w 2691675"/>
              <a:gd name="connsiteY99" fmla="*/ 861060 h 4328160"/>
              <a:gd name="connsiteX100" fmla="*/ 356649 w 2691675"/>
              <a:gd name="connsiteY100" fmla="*/ 883920 h 4328160"/>
              <a:gd name="connsiteX101" fmla="*/ 341409 w 2691675"/>
              <a:gd name="connsiteY101" fmla="*/ 952500 h 4328160"/>
              <a:gd name="connsiteX102" fmla="*/ 326169 w 2691675"/>
              <a:gd name="connsiteY102" fmla="*/ 1028700 h 4328160"/>
              <a:gd name="connsiteX103" fmla="*/ 303309 w 2691675"/>
              <a:gd name="connsiteY103" fmla="*/ 1043940 h 4328160"/>
              <a:gd name="connsiteX104" fmla="*/ 143289 w 2691675"/>
              <a:gd name="connsiteY104" fmla="*/ 1066800 h 4328160"/>
              <a:gd name="connsiteX105" fmla="*/ 150909 w 2691675"/>
              <a:gd name="connsiteY105" fmla="*/ 1181100 h 4328160"/>
              <a:gd name="connsiteX106" fmla="*/ 173769 w 2691675"/>
              <a:gd name="connsiteY106" fmla="*/ 1219200 h 4328160"/>
              <a:gd name="connsiteX107" fmla="*/ 219489 w 2691675"/>
              <a:gd name="connsiteY107" fmla="*/ 1257300 h 4328160"/>
              <a:gd name="connsiteX108" fmla="*/ 234729 w 2691675"/>
              <a:gd name="connsiteY108" fmla="*/ 1287780 h 4328160"/>
              <a:gd name="connsiteX109" fmla="*/ 227109 w 2691675"/>
              <a:gd name="connsiteY109" fmla="*/ 1318260 h 4328160"/>
              <a:gd name="connsiteX110" fmla="*/ 265209 w 2691675"/>
              <a:gd name="connsiteY110" fmla="*/ 1363980 h 4328160"/>
              <a:gd name="connsiteX111" fmla="*/ 288069 w 2691675"/>
              <a:gd name="connsiteY111" fmla="*/ 1402080 h 4328160"/>
              <a:gd name="connsiteX112" fmla="*/ 280449 w 2691675"/>
              <a:gd name="connsiteY112" fmla="*/ 1440180 h 4328160"/>
              <a:gd name="connsiteX113" fmla="*/ 242349 w 2691675"/>
              <a:gd name="connsiteY113" fmla="*/ 1569720 h 4328160"/>
              <a:gd name="connsiteX114" fmla="*/ 211869 w 2691675"/>
              <a:gd name="connsiteY114" fmla="*/ 1584960 h 4328160"/>
              <a:gd name="connsiteX115" fmla="*/ 189009 w 2691675"/>
              <a:gd name="connsiteY115" fmla="*/ 1592580 h 4328160"/>
              <a:gd name="connsiteX116" fmla="*/ 120429 w 2691675"/>
              <a:gd name="connsiteY116" fmla="*/ 1630680 h 4328160"/>
              <a:gd name="connsiteX117" fmla="*/ 97569 w 2691675"/>
              <a:gd name="connsiteY117" fmla="*/ 1653540 h 4328160"/>
              <a:gd name="connsiteX118" fmla="*/ 13749 w 2691675"/>
              <a:gd name="connsiteY118" fmla="*/ 1714500 h 4328160"/>
              <a:gd name="connsiteX119" fmla="*/ 13749 w 2691675"/>
              <a:gd name="connsiteY119" fmla="*/ 1889760 h 4328160"/>
              <a:gd name="connsiteX120" fmla="*/ 36609 w 2691675"/>
              <a:gd name="connsiteY120" fmla="*/ 1912620 h 4328160"/>
              <a:gd name="connsiteX121" fmla="*/ 67089 w 2691675"/>
              <a:gd name="connsiteY121" fmla="*/ 1950720 h 4328160"/>
              <a:gd name="connsiteX122" fmla="*/ 112809 w 2691675"/>
              <a:gd name="connsiteY122" fmla="*/ 1981200 h 4328160"/>
              <a:gd name="connsiteX123" fmla="*/ 173769 w 2691675"/>
              <a:gd name="connsiteY123" fmla="*/ 2011680 h 4328160"/>
              <a:gd name="connsiteX124" fmla="*/ 234729 w 2691675"/>
              <a:gd name="connsiteY124" fmla="*/ 2095500 h 4328160"/>
              <a:gd name="connsiteX125" fmla="*/ 272829 w 2691675"/>
              <a:gd name="connsiteY125" fmla="*/ 2156460 h 4328160"/>
              <a:gd name="connsiteX126" fmla="*/ 280449 w 2691675"/>
              <a:gd name="connsiteY126" fmla="*/ 2179320 h 4328160"/>
              <a:gd name="connsiteX127" fmla="*/ 318549 w 2691675"/>
              <a:gd name="connsiteY127" fmla="*/ 2255520 h 4328160"/>
              <a:gd name="connsiteX128" fmla="*/ 493809 w 2691675"/>
              <a:gd name="connsiteY128" fmla="*/ 2270760 h 4328160"/>
              <a:gd name="connsiteX129" fmla="*/ 562389 w 2691675"/>
              <a:gd name="connsiteY129" fmla="*/ 2354580 h 4328160"/>
              <a:gd name="connsiteX130" fmla="*/ 531909 w 2691675"/>
              <a:gd name="connsiteY130" fmla="*/ 2430780 h 4328160"/>
              <a:gd name="connsiteX131" fmla="*/ 509049 w 2691675"/>
              <a:gd name="connsiteY131" fmla="*/ 2438400 h 4328160"/>
              <a:gd name="connsiteX132" fmla="*/ 486189 w 2691675"/>
              <a:gd name="connsiteY132" fmla="*/ 2461260 h 4328160"/>
              <a:gd name="connsiteX133" fmla="*/ 478569 w 2691675"/>
              <a:gd name="connsiteY133" fmla="*/ 2506980 h 4328160"/>
              <a:gd name="connsiteX134" fmla="*/ 509049 w 2691675"/>
              <a:gd name="connsiteY134" fmla="*/ 2621280 h 4328160"/>
              <a:gd name="connsiteX135" fmla="*/ 531909 w 2691675"/>
              <a:gd name="connsiteY135" fmla="*/ 2644140 h 4328160"/>
              <a:gd name="connsiteX136" fmla="*/ 539529 w 2691675"/>
              <a:gd name="connsiteY136" fmla="*/ 2674620 h 4328160"/>
              <a:gd name="connsiteX137" fmla="*/ 570009 w 2691675"/>
              <a:gd name="connsiteY137" fmla="*/ 2659380 h 4328160"/>
              <a:gd name="connsiteX138" fmla="*/ 592869 w 2691675"/>
              <a:gd name="connsiteY138" fmla="*/ 2636520 h 4328160"/>
              <a:gd name="connsiteX139" fmla="*/ 646209 w 2691675"/>
              <a:gd name="connsiteY139" fmla="*/ 2606040 h 4328160"/>
              <a:gd name="connsiteX140" fmla="*/ 684309 w 2691675"/>
              <a:gd name="connsiteY140" fmla="*/ 2613660 h 4328160"/>
              <a:gd name="connsiteX141" fmla="*/ 699549 w 2691675"/>
              <a:gd name="connsiteY141" fmla="*/ 2636520 h 4328160"/>
              <a:gd name="connsiteX142" fmla="*/ 722409 w 2691675"/>
              <a:gd name="connsiteY142" fmla="*/ 2659380 h 4328160"/>
              <a:gd name="connsiteX143" fmla="*/ 730029 w 2691675"/>
              <a:gd name="connsiteY143" fmla="*/ 2682240 h 4328160"/>
              <a:gd name="connsiteX144" fmla="*/ 707169 w 2691675"/>
              <a:gd name="connsiteY144" fmla="*/ 2766060 h 4328160"/>
              <a:gd name="connsiteX145" fmla="*/ 623349 w 2691675"/>
              <a:gd name="connsiteY145" fmla="*/ 2842260 h 4328160"/>
              <a:gd name="connsiteX146" fmla="*/ 600489 w 2691675"/>
              <a:gd name="connsiteY146" fmla="*/ 2887980 h 4328160"/>
              <a:gd name="connsiteX147" fmla="*/ 531909 w 2691675"/>
              <a:gd name="connsiteY147" fmla="*/ 2933700 h 4328160"/>
              <a:gd name="connsiteX148" fmla="*/ 516669 w 2691675"/>
              <a:gd name="connsiteY148" fmla="*/ 2956560 h 4328160"/>
              <a:gd name="connsiteX149" fmla="*/ 547149 w 2691675"/>
              <a:gd name="connsiteY149" fmla="*/ 3055620 h 4328160"/>
              <a:gd name="connsiteX150" fmla="*/ 570009 w 2691675"/>
              <a:gd name="connsiteY150" fmla="*/ 3177540 h 4328160"/>
              <a:gd name="connsiteX151" fmla="*/ 608109 w 2691675"/>
              <a:gd name="connsiteY151" fmla="*/ 3276600 h 4328160"/>
              <a:gd name="connsiteX152" fmla="*/ 608109 w 2691675"/>
              <a:gd name="connsiteY152" fmla="*/ 3429000 h 4328160"/>
              <a:gd name="connsiteX153" fmla="*/ 570009 w 2691675"/>
              <a:gd name="connsiteY153" fmla="*/ 3467100 h 4328160"/>
              <a:gd name="connsiteX154" fmla="*/ 562389 w 2691675"/>
              <a:gd name="connsiteY154" fmla="*/ 3497580 h 4328160"/>
              <a:gd name="connsiteX155" fmla="*/ 547149 w 2691675"/>
              <a:gd name="connsiteY155" fmla="*/ 3528060 h 4328160"/>
              <a:gd name="connsiteX156" fmla="*/ 554769 w 2691675"/>
              <a:gd name="connsiteY156" fmla="*/ 3680460 h 4328160"/>
              <a:gd name="connsiteX157" fmla="*/ 608109 w 2691675"/>
              <a:gd name="connsiteY157" fmla="*/ 3672840 h 4328160"/>
              <a:gd name="connsiteX158" fmla="*/ 630969 w 2691675"/>
              <a:gd name="connsiteY158" fmla="*/ 3665220 h 4328160"/>
              <a:gd name="connsiteX159" fmla="*/ 676689 w 2691675"/>
              <a:gd name="connsiteY159" fmla="*/ 3688080 h 4328160"/>
              <a:gd name="connsiteX160" fmla="*/ 707169 w 2691675"/>
              <a:gd name="connsiteY160" fmla="*/ 3718560 h 4328160"/>
              <a:gd name="connsiteX161" fmla="*/ 836709 w 2691675"/>
              <a:gd name="connsiteY161" fmla="*/ 3741420 h 4328160"/>
              <a:gd name="connsiteX162" fmla="*/ 851949 w 2691675"/>
              <a:gd name="connsiteY162" fmla="*/ 3771900 h 4328160"/>
              <a:gd name="connsiteX163" fmla="*/ 874809 w 2691675"/>
              <a:gd name="connsiteY163" fmla="*/ 3787140 h 4328160"/>
              <a:gd name="connsiteX164" fmla="*/ 897669 w 2691675"/>
              <a:gd name="connsiteY164" fmla="*/ 3810000 h 4328160"/>
              <a:gd name="connsiteX165" fmla="*/ 905289 w 2691675"/>
              <a:gd name="connsiteY165" fmla="*/ 3840480 h 4328160"/>
              <a:gd name="connsiteX166" fmla="*/ 920529 w 2691675"/>
              <a:gd name="connsiteY166" fmla="*/ 3863340 h 4328160"/>
              <a:gd name="connsiteX167" fmla="*/ 943389 w 2691675"/>
              <a:gd name="connsiteY167" fmla="*/ 3901440 h 4328160"/>
              <a:gd name="connsiteX168" fmla="*/ 996729 w 2691675"/>
              <a:gd name="connsiteY168" fmla="*/ 3947160 h 4328160"/>
              <a:gd name="connsiteX169" fmla="*/ 1011969 w 2691675"/>
              <a:gd name="connsiteY169" fmla="*/ 3970020 h 4328160"/>
              <a:gd name="connsiteX170" fmla="*/ 1034829 w 2691675"/>
              <a:gd name="connsiteY170" fmla="*/ 4008120 h 4328160"/>
              <a:gd name="connsiteX171" fmla="*/ 1065309 w 2691675"/>
              <a:gd name="connsiteY171" fmla="*/ 4084320 h 4328160"/>
              <a:gd name="connsiteX172" fmla="*/ 1072929 w 2691675"/>
              <a:gd name="connsiteY172" fmla="*/ 4107180 h 4328160"/>
              <a:gd name="connsiteX173" fmla="*/ 1149129 w 2691675"/>
              <a:gd name="connsiteY173" fmla="*/ 4137660 h 4328160"/>
              <a:gd name="connsiteX174" fmla="*/ 1202469 w 2691675"/>
              <a:gd name="connsiteY174" fmla="*/ 4213860 h 4328160"/>
              <a:gd name="connsiteX175" fmla="*/ 1263429 w 2691675"/>
              <a:gd name="connsiteY175" fmla="*/ 4221480 h 4328160"/>
              <a:gd name="connsiteX176" fmla="*/ 1271049 w 2691675"/>
              <a:gd name="connsiteY176" fmla="*/ 4274820 h 4328160"/>
              <a:gd name="connsiteX177" fmla="*/ 1316769 w 2691675"/>
              <a:gd name="connsiteY177" fmla="*/ 4328160 h 4328160"/>
              <a:gd name="connsiteX178" fmla="*/ 1354869 w 2691675"/>
              <a:gd name="connsiteY178" fmla="*/ 4229100 h 4328160"/>
              <a:gd name="connsiteX179" fmla="*/ 1415829 w 2691675"/>
              <a:gd name="connsiteY179" fmla="*/ 4198620 h 4328160"/>
              <a:gd name="connsiteX180" fmla="*/ 1469169 w 2691675"/>
              <a:gd name="connsiteY180" fmla="*/ 4183380 h 4328160"/>
              <a:gd name="connsiteX181" fmla="*/ 1507269 w 2691675"/>
              <a:gd name="connsiteY181" fmla="*/ 4160520 h 4328160"/>
              <a:gd name="connsiteX182" fmla="*/ 1552989 w 2691675"/>
              <a:gd name="connsiteY182" fmla="*/ 4130040 h 4328160"/>
              <a:gd name="connsiteX183" fmla="*/ 1583469 w 2691675"/>
              <a:gd name="connsiteY183" fmla="*/ 4122420 h 4328160"/>
              <a:gd name="connsiteX184" fmla="*/ 1644429 w 2691675"/>
              <a:gd name="connsiteY184" fmla="*/ 4061460 h 4328160"/>
              <a:gd name="connsiteX185" fmla="*/ 1674909 w 2691675"/>
              <a:gd name="connsiteY185" fmla="*/ 4038600 h 4328160"/>
              <a:gd name="connsiteX186" fmla="*/ 1827309 w 2691675"/>
              <a:gd name="connsiteY186" fmla="*/ 4000500 h 4328160"/>
              <a:gd name="connsiteX187" fmla="*/ 1857789 w 2691675"/>
              <a:gd name="connsiteY187" fmla="*/ 3985260 h 4328160"/>
              <a:gd name="connsiteX188" fmla="*/ 1903509 w 2691675"/>
              <a:gd name="connsiteY188" fmla="*/ 3970020 h 4328160"/>
              <a:gd name="connsiteX189" fmla="*/ 1926369 w 2691675"/>
              <a:gd name="connsiteY189" fmla="*/ 3954780 h 4328160"/>
              <a:gd name="connsiteX190" fmla="*/ 1987329 w 2691675"/>
              <a:gd name="connsiteY190" fmla="*/ 3909060 h 4328160"/>
              <a:gd name="connsiteX191" fmla="*/ 2048289 w 2691675"/>
              <a:gd name="connsiteY191" fmla="*/ 3870960 h 4328160"/>
              <a:gd name="connsiteX192" fmla="*/ 2078769 w 2691675"/>
              <a:gd name="connsiteY192" fmla="*/ 3855720 h 4328160"/>
              <a:gd name="connsiteX193" fmla="*/ 2132109 w 2691675"/>
              <a:gd name="connsiteY193" fmla="*/ 3817620 h 4328160"/>
              <a:gd name="connsiteX194" fmla="*/ 2162589 w 2691675"/>
              <a:gd name="connsiteY194" fmla="*/ 3787140 h 4328160"/>
              <a:gd name="connsiteX195" fmla="*/ 2200689 w 2691675"/>
              <a:gd name="connsiteY195" fmla="*/ 3688080 h 4328160"/>
              <a:gd name="connsiteX196" fmla="*/ 2162589 w 2691675"/>
              <a:gd name="connsiteY196" fmla="*/ 3604260 h 4328160"/>
              <a:gd name="connsiteX197" fmla="*/ 2139729 w 2691675"/>
              <a:gd name="connsiteY197" fmla="*/ 3596640 h 4328160"/>
              <a:gd name="connsiteX198" fmla="*/ 2124489 w 2691675"/>
              <a:gd name="connsiteY198" fmla="*/ 3680460 h 4328160"/>
              <a:gd name="connsiteX199" fmla="*/ 2109249 w 2691675"/>
              <a:gd name="connsiteY199" fmla="*/ 3657600 h 4328160"/>
              <a:gd name="connsiteX200" fmla="*/ 2048289 w 2691675"/>
              <a:gd name="connsiteY200" fmla="*/ 3665220 h 4328160"/>
              <a:gd name="connsiteX201" fmla="*/ 2055909 w 2691675"/>
              <a:gd name="connsiteY201" fmla="*/ 3703320 h 4328160"/>
              <a:gd name="connsiteX202" fmla="*/ 2078769 w 2691675"/>
              <a:gd name="connsiteY202" fmla="*/ 3718560 h 4328160"/>
              <a:gd name="connsiteX203" fmla="*/ 2094009 w 2691675"/>
              <a:gd name="connsiteY203" fmla="*/ 3749040 h 4328160"/>
              <a:gd name="connsiteX204" fmla="*/ 2086389 w 2691675"/>
              <a:gd name="connsiteY204" fmla="*/ 3794760 h 4328160"/>
              <a:gd name="connsiteX205" fmla="*/ 2010189 w 2691675"/>
              <a:gd name="connsiteY205" fmla="*/ 3749040 h 4328160"/>
              <a:gd name="connsiteX206" fmla="*/ 1994949 w 2691675"/>
              <a:gd name="connsiteY206" fmla="*/ 3649980 h 4328160"/>
              <a:gd name="connsiteX207" fmla="*/ 1972089 w 2691675"/>
              <a:gd name="connsiteY207" fmla="*/ 3627120 h 4328160"/>
              <a:gd name="connsiteX208" fmla="*/ 1979709 w 2691675"/>
              <a:gd name="connsiteY208" fmla="*/ 3581400 h 4328160"/>
              <a:gd name="connsiteX209" fmla="*/ 2025429 w 2691675"/>
              <a:gd name="connsiteY209" fmla="*/ 3573780 h 4328160"/>
              <a:gd name="connsiteX210" fmla="*/ 2033049 w 2691675"/>
              <a:gd name="connsiteY210" fmla="*/ 3520440 h 4328160"/>
              <a:gd name="connsiteX211" fmla="*/ 2063529 w 2691675"/>
              <a:gd name="connsiteY211" fmla="*/ 3528060 h 4328160"/>
              <a:gd name="connsiteX212" fmla="*/ 2094009 w 2691675"/>
              <a:gd name="connsiteY212" fmla="*/ 3489960 h 4328160"/>
              <a:gd name="connsiteX213" fmla="*/ 2124489 w 2691675"/>
              <a:gd name="connsiteY213" fmla="*/ 3459480 h 4328160"/>
              <a:gd name="connsiteX214" fmla="*/ 2139729 w 2691675"/>
              <a:gd name="connsiteY214" fmla="*/ 3436620 h 4328160"/>
              <a:gd name="connsiteX215" fmla="*/ 2170209 w 2691675"/>
              <a:gd name="connsiteY215" fmla="*/ 3413760 h 4328160"/>
              <a:gd name="connsiteX216" fmla="*/ 2238789 w 2691675"/>
              <a:gd name="connsiteY216" fmla="*/ 3322320 h 4328160"/>
              <a:gd name="connsiteX217" fmla="*/ 2246409 w 2691675"/>
              <a:gd name="connsiteY217" fmla="*/ 3291840 h 4328160"/>
              <a:gd name="connsiteX218" fmla="*/ 2269269 w 2691675"/>
              <a:gd name="connsiteY218" fmla="*/ 3230880 h 4328160"/>
              <a:gd name="connsiteX219" fmla="*/ 2276889 w 2691675"/>
              <a:gd name="connsiteY219" fmla="*/ 3185160 h 4328160"/>
              <a:gd name="connsiteX220" fmla="*/ 2299749 w 2691675"/>
              <a:gd name="connsiteY220" fmla="*/ 3139440 h 4328160"/>
              <a:gd name="connsiteX221" fmla="*/ 2314989 w 2691675"/>
              <a:gd name="connsiteY221" fmla="*/ 3101340 h 4328160"/>
              <a:gd name="connsiteX222" fmla="*/ 2353089 w 2691675"/>
              <a:gd name="connsiteY222" fmla="*/ 3086100 h 4328160"/>
              <a:gd name="connsiteX223" fmla="*/ 2375949 w 2691675"/>
              <a:gd name="connsiteY223" fmla="*/ 3070860 h 4328160"/>
              <a:gd name="connsiteX224" fmla="*/ 2495488 w 2691675"/>
              <a:gd name="connsiteY224" fmla="*/ 3040856 h 4328160"/>
              <a:gd name="connsiteX225" fmla="*/ 2593596 w 2691675"/>
              <a:gd name="connsiteY225" fmla="*/ 3037523 h 4328160"/>
              <a:gd name="connsiteX226" fmla="*/ 2685987 w 2691675"/>
              <a:gd name="connsiteY226" fmla="*/ 3028474 h 4328160"/>
              <a:gd name="connsiteX0" fmla="*/ 2685987 w 2691675"/>
              <a:gd name="connsiteY0" fmla="*/ 3028474 h 4328160"/>
              <a:gd name="connsiteX1" fmla="*/ 2680749 w 2691675"/>
              <a:gd name="connsiteY1" fmla="*/ 3002280 h 4328160"/>
              <a:gd name="connsiteX2" fmla="*/ 2673129 w 2691675"/>
              <a:gd name="connsiteY2" fmla="*/ 2948940 h 4328160"/>
              <a:gd name="connsiteX3" fmla="*/ 2631219 w 2691675"/>
              <a:gd name="connsiteY3" fmla="*/ 2940844 h 4328160"/>
              <a:gd name="connsiteX4" fmla="*/ 2567878 w 2691675"/>
              <a:gd name="connsiteY4" fmla="*/ 2940367 h 4328160"/>
              <a:gd name="connsiteX5" fmla="*/ 2526921 w 2691675"/>
              <a:gd name="connsiteY5" fmla="*/ 2882742 h 4328160"/>
              <a:gd name="connsiteX6" fmla="*/ 2464532 w 2691675"/>
              <a:gd name="connsiteY6" fmla="*/ 2879407 h 4328160"/>
              <a:gd name="connsiteX7" fmla="*/ 2417860 w 2691675"/>
              <a:gd name="connsiteY7" fmla="*/ 2863691 h 4328160"/>
              <a:gd name="connsiteX8" fmla="*/ 2383569 w 2691675"/>
              <a:gd name="connsiteY8" fmla="*/ 2849880 h 4328160"/>
              <a:gd name="connsiteX9" fmla="*/ 2355471 w 2691675"/>
              <a:gd name="connsiteY9" fmla="*/ 2829877 h 4328160"/>
              <a:gd name="connsiteX10" fmla="*/ 2300701 w 2691675"/>
              <a:gd name="connsiteY10" fmla="*/ 2797969 h 4328160"/>
              <a:gd name="connsiteX11" fmla="*/ 2226406 w 2691675"/>
              <a:gd name="connsiteY11" fmla="*/ 2837973 h 4328160"/>
              <a:gd name="connsiteX12" fmla="*/ 2185925 w 2691675"/>
              <a:gd name="connsiteY12" fmla="*/ 2798922 h 4328160"/>
              <a:gd name="connsiteX13" fmla="*/ 2150683 w 2691675"/>
              <a:gd name="connsiteY13" fmla="*/ 2719864 h 4328160"/>
              <a:gd name="connsiteX14" fmla="*/ 2131157 w 2691675"/>
              <a:gd name="connsiteY14" fmla="*/ 2658427 h 4328160"/>
              <a:gd name="connsiteX15" fmla="*/ 2111630 w 2691675"/>
              <a:gd name="connsiteY15" fmla="*/ 2574607 h 4328160"/>
              <a:gd name="connsiteX16" fmla="*/ 2069720 w 2691675"/>
              <a:gd name="connsiteY16" fmla="*/ 2621757 h 4328160"/>
              <a:gd name="connsiteX17" fmla="*/ 2055909 w 2691675"/>
              <a:gd name="connsiteY17" fmla="*/ 2674620 h 4328160"/>
              <a:gd name="connsiteX18" fmla="*/ 2048289 w 2691675"/>
              <a:gd name="connsiteY18" fmla="*/ 2697480 h 4328160"/>
              <a:gd name="connsiteX19" fmla="*/ 2002569 w 2691675"/>
              <a:gd name="connsiteY19" fmla="*/ 2735580 h 4328160"/>
              <a:gd name="connsiteX20" fmla="*/ 1964469 w 2691675"/>
              <a:gd name="connsiteY20" fmla="*/ 2727960 h 4328160"/>
              <a:gd name="connsiteX21" fmla="*/ 1933989 w 2691675"/>
              <a:gd name="connsiteY21" fmla="*/ 2682240 h 4328160"/>
              <a:gd name="connsiteX22" fmla="*/ 1865409 w 2691675"/>
              <a:gd name="connsiteY22" fmla="*/ 2674620 h 4328160"/>
              <a:gd name="connsiteX23" fmla="*/ 1728249 w 2691675"/>
              <a:gd name="connsiteY23" fmla="*/ 2697480 h 4328160"/>
              <a:gd name="connsiteX24" fmla="*/ 1682529 w 2691675"/>
              <a:gd name="connsiteY24" fmla="*/ 2689860 h 4328160"/>
              <a:gd name="connsiteX25" fmla="*/ 1659669 w 2691675"/>
              <a:gd name="connsiteY25" fmla="*/ 2606040 h 4328160"/>
              <a:gd name="connsiteX26" fmla="*/ 1621569 w 2691675"/>
              <a:gd name="connsiteY26" fmla="*/ 2567940 h 4328160"/>
              <a:gd name="connsiteX27" fmla="*/ 1537749 w 2691675"/>
              <a:gd name="connsiteY27" fmla="*/ 2560320 h 4328160"/>
              <a:gd name="connsiteX28" fmla="*/ 1522509 w 2691675"/>
              <a:gd name="connsiteY28" fmla="*/ 2537460 h 4328160"/>
              <a:gd name="connsiteX29" fmla="*/ 1507269 w 2691675"/>
              <a:gd name="connsiteY29" fmla="*/ 2423160 h 4328160"/>
              <a:gd name="connsiteX30" fmla="*/ 1492029 w 2691675"/>
              <a:gd name="connsiteY30" fmla="*/ 2354580 h 4328160"/>
              <a:gd name="connsiteX31" fmla="*/ 1476789 w 2691675"/>
              <a:gd name="connsiteY31" fmla="*/ 2331720 h 4328160"/>
              <a:gd name="connsiteX32" fmla="*/ 1446309 w 2691675"/>
              <a:gd name="connsiteY32" fmla="*/ 2263140 h 4328160"/>
              <a:gd name="connsiteX33" fmla="*/ 1423449 w 2691675"/>
              <a:gd name="connsiteY33" fmla="*/ 2240280 h 4328160"/>
              <a:gd name="connsiteX34" fmla="*/ 1408209 w 2691675"/>
              <a:gd name="connsiteY34" fmla="*/ 2194560 h 4328160"/>
              <a:gd name="connsiteX35" fmla="*/ 1392969 w 2691675"/>
              <a:gd name="connsiteY35" fmla="*/ 2171700 h 4328160"/>
              <a:gd name="connsiteX36" fmla="*/ 1377729 w 2691675"/>
              <a:gd name="connsiteY36" fmla="*/ 2133600 h 4328160"/>
              <a:gd name="connsiteX37" fmla="*/ 1332009 w 2691675"/>
              <a:gd name="connsiteY37" fmla="*/ 1897380 h 4328160"/>
              <a:gd name="connsiteX38" fmla="*/ 1309149 w 2691675"/>
              <a:gd name="connsiteY38" fmla="*/ 1882140 h 4328160"/>
              <a:gd name="connsiteX39" fmla="*/ 1271049 w 2691675"/>
              <a:gd name="connsiteY39" fmla="*/ 1874520 h 4328160"/>
              <a:gd name="connsiteX40" fmla="*/ 1194849 w 2691675"/>
              <a:gd name="connsiteY40" fmla="*/ 1836420 h 4328160"/>
              <a:gd name="connsiteX41" fmla="*/ 1103409 w 2691675"/>
              <a:gd name="connsiteY41" fmla="*/ 1859280 h 4328160"/>
              <a:gd name="connsiteX42" fmla="*/ 1042449 w 2691675"/>
              <a:gd name="connsiteY42" fmla="*/ 1889760 h 4328160"/>
              <a:gd name="connsiteX43" fmla="*/ 966249 w 2691675"/>
              <a:gd name="connsiteY43" fmla="*/ 1950720 h 4328160"/>
              <a:gd name="connsiteX44" fmla="*/ 905289 w 2691675"/>
              <a:gd name="connsiteY44" fmla="*/ 1920240 h 4328160"/>
              <a:gd name="connsiteX45" fmla="*/ 867189 w 2691675"/>
              <a:gd name="connsiteY45" fmla="*/ 1874520 h 4328160"/>
              <a:gd name="connsiteX46" fmla="*/ 829089 w 2691675"/>
              <a:gd name="connsiteY46" fmla="*/ 1805940 h 4328160"/>
              <a:gd name="connsiteX47" fmla="*/ 821469 w 2691675"/>
              <a:gd name="connsiteY47" fmla="*/ 1691640 h 4328160"/>
              <a:gd name="connsiteX48" fmla="*/ 813849 w 2691675"/>
              <a:gd name="connsiteY48" fmla="*/ 1668780 h 4328160"/>
              <a:gd name="connsiteX49" fmla="*/ 760509 w 2691675"/>
              <a:gd name="connsiteY49" fmla="*/ 1600200 h 4328160"/>
              <a:gd name="connsiteX50" fmla="*/ 722409 w 2691675"/>
              <a:gd name="connsiteY50" fmla="*/ 1577340 h 4328160"/>
              <a:gd name="connsiteX51" fmla="*/ 699549 w 2691675"/>
              <a:gd name="connsiteY51" fmla="*/ 1562100 h 4328160"/>
              <a:gd name="connsiteX52" fmla="*/ 737649 w 2691675"/>
              <a:gd name="connsiteY52" fmla="*/ 1493520 h 4328160"/>
              <a:gd name="connsiteX53" fmla="*/ 752889 w 2691675"/>
              <a:gd name="connsiteY53" fmla="*/ 1470660 h 4328160"/>
              <a:gd name="connsiteX54" fmla="*/ 775749 w 2691675"/>
              <a:gd name="connsiteY54" fmla="*/ 1455420 h 4328160"/>
              <a:gd name="connsiteX55" fmla="*/ 783369 w 2691675"/>
              <a:gd name="connsiteY55" fmla="*/ 1379220 h 4328160"/>
              <a:gd name="connsiteX56" fmla="*/ 821469 w 2691675"/>
              <a:gd name="connsiteY56" fmla="*/ 1356360 h 4328160"/>
              <a:gd name="connsiteX57" fmla="*/ 798609 w 2691675"/>
              <a:gd name="connsiteY57" fmla="*/ 1158240 h 4328160"/>
              <a:gd name="connsiteX58" fmla="*/ 775749 w 2691675"/>
              <a:gd name="connsiteY58" fmla="*/ 1127760 h 4328160"/>
              <a:gd name="connsiteX59" fmla="*/ 752889 w 2691675"/>
              <a:gd name="connsiteY59" fmla="*/ 1074420 h 4328160"/>
              <a:gd name="connsiteX60" fmla="*/ 745269 w 2691675"/>
              <a:gd name="connsiteY60" fmla="*/ 1043940 h 4328160"/>
              <a:gd name="connsiteX61" fmla="*/ 783369 w 2691675"/>
              <a:gd name="connsiteY61" fmla="*/ 1013460 h 4328160"/>
              <a:gd name="connsiteX62" fmla="*/ 813849 w 2691675"/>
              <a:gd name="connsiteY62" fmla="*/ 960120 h 4328160"/>
              <a:gd name="connsiteX63" fmla="*/ 821469 w 2691675"/>
              <a:gd name="connsiteY63" fmla="*/ 853440 h 4328160"/>
              <a:gd name="connsiteX64" fmla="*/ 851949 w 2691675"/>
              <a:gd name="connsiteY64" fmla="*/ 807720 h 4328160"/>
              <a:gd name="connsiteX65" fmla="*/ 859569 w 2691675"/>
              <a:gd name="connsiteY65" fmla="*/ 769620 h 4328160"/>
              <a:gd name="connsiteX66" fmla="*/ 874809 w 2691675"/>
              <a:gd name="connsiteY66" fmla="*/ 731520 h 4328160"/>
              <a:gd name="connsiteX67" fmla="*/ 859569 w 2691675"/>
              <a:gd name="connsiteY67" fmla="*/ 655320 h 4328160"/>
              <a:gd name="connsiteX68" fmla="*/ 836709 w 2691675"/>
              <a:gd name="connsiteY68" fmla="*/ 632460 h 4328160"/>
              <a:gd name="connsiteX69" fmla="*/ 813849 w 2691675"/>
              <a:gd name="connsiteY69" fmla="*/ 563880 h 4328160"/>
              <a:gd name="connsiteX70" fmla="*/ 783369 w 2691675"/>
              <a:gd name="connsiteY70" fmla="*/ 502920 h 4328160"/>
              <a:gd name="connsiteX71" fmla="*/ 768129 w 2691675"/>
              <a:gd name="connsiteY71" fmla="*/ 472440 h 4328160"/>
              <a:gd name="connsiteX72" fmla="*/ 745269 w 2691675"/>
              <a:gd name="connsiteY72" fmla="*/ 403860 h 4328160"/>
              <a:gd name="connsiteX73" fmla="*/ 722409 w 2691675"/>
              <a:gd name="connsiteY73" fmla="*/ 373380 h 4328160"/>
              <a:gd name="connsiteX74" fmla="*/ 730029 w 2691675"/>
              <a:gd name="connsiteY74" fmla="*/ 289560 h 4328160"/>
              <a:gd name="connsiteX75" fmla="*/ 737649 w 2691675"/>
              <a:gd name="connsiteY75" fmla="*/ 266700 h 4328160"/>
              <a:gd name="connsiteX76" fmla="*/ 707169 w 2691675"/>
              <a:gd name="connsiteY76" fmla="*/ 152400 h 4328160"/>
              <a:gd name="connsiteX77" fmla="*/ 699549 w 2691675"/>
              <a:gd name="connsiteY77" fmla="*/ 91440 h 4328160"/>
              <a:gd name="connsiteX78" fmla="*/ 691929 w 2691675"/>
              <a:gd name="connsiteY78" fmla="*/ 68580 h 4328160"/>
              <a:gd name="connsiteX79" fmla="*/ 676689 w 2691675"/>
              <a:gd name="connsiteY79" fmla="*/ 0 h 4328160"/>
              <a:gd name="connsiteX80" fmla="*/ 615729 w 2691675"/>
              <a:gd name="connsiteY80" fmla="*/ 7620 h 4328160"/>
              <a:gd name="connsiteX81" fmla="*/ 554769 w 2691675"/>
              <a:gd name="connsiteY81" fmla="*/ 30480 h 4328160"/>
              <a:gd name="connsiteX82" fmla="*/ 562389 w 2691675"/>
              <a:gd name="connsiteY82" fmla="*/ 137160 h 4328160"/>
              <a:gd name="connsiteX83" fmla="*/ 554769 w 2691675"/>
              <a:gd name="connsiteY83" fmla="*/ 236220 h 4328160"/>
              <a:gd name="connsiteX84" fmla="*/ 524289 w 2691675"/>
              <a:gd name="connsiteY84" fmla="*/ 304800 h 4328160"/>
              <a:gd name="connsiteX85" fmla="*/ 509049 w 2691675"/>
              <a:gd name="connsiteY85" fmla="*/ 335280 h 4328160"/>
              <a:gd name="connsiteX86" fmla="*/ 486189 w 2691675"/>
              <a:gd name="connsiteY86" fmla="*/ 373380 h 4328160"/>
              <a:gd name="connsiteX87" fmla="*/ 470949 w 2691675"/>
              <a:gd name="connsiteY87" fmla="*/ 396240 h 4328160"/>
              <a:gd name="connsiteX88" fmla="*/ 440469 w 2691675"/>
              <a:gd name="connsiteY88" fmla="*/ 403860 h 4328160"/>
              <a:gd name="connsiteX89" fmla="*/ 356649 w 2691675"/>
              <a:gd name="connsiteY89" fmla="*/ 388620 h 4328160"/>
              <a:gd name="connsiteX90" fmla="*/ 288069 w 2691675"/>
              <a:gd name="connsiteY90" fmla="*/ 464820 h 4328160"/>
              <a:gd name="connsiteX91" fmla="*/ 280449 w 2691675"/>
              <a:gd name="connsiteY91" fmla="*/ 487680 h 4328160"/>
              <a:gd name="connsiteX92" fmla="*/ 288069 w 2691675"/>
              <a:gd name="connsiteY92" fmla="*/ 518160 h 4328160"/>
              <a:gd name="connsiteX93" fmla="*/ 303309 w 2691675"/>
              <a:gd name="connsiteY93" fmla="*/ 548640 h 4328160"/>
              <a:gd name="connsiteX94" fmla="*/ 295689 w 2691675"/>
              <a:gd name="connsiteY94" fmla="*/ 609600 h 4328160"/>
              <a:gd name="connsiteX95" fmla="*/ 265209 w 2691675"/>
              <a:gd name="connsiteY95" fmla="*/ 662940 h 4328160"/>
              <a:gd name="connsiteX96" fmla="*/ 257589 w 2691675"/>
              <a:gd name="connsiteY96" fmla="*/ 685800 h 4328160"/>
              <a:gd name="connsiteX97" fmla="*/ 265209 w 2691675"/>
              <a:gd name="connsiteY97" fmla="*/ 815340 h 4328160"/>
              <a:gd name="connsiteX98" fmla="*/ 303309 w 2691675"/>
              <a:gd name="connsiteY98" fmla="*/ 830580 h 4328160"/>
              <a:gd name="connsiteX99" fmla="*/ 349029 w 2691675"/>
              <a:gd name="connsiteY99" fmla="*/ 861060 h 4328160"/>
              <a:gd name="connsiteX100" fmla="*/ 356649 w 2691675"/>
              <a:gd name="connsiteY100" fmla="*/ 883920 h 4328160"/>
              <a:gd name="connsiteX101" fmla="*/ 341409 w 2691675"/>
              <a:gd name="connsiteY101" fmla="*/ 952500 h 4328160"/>
              <a:gd name="connsiteX102" fmla="*/ 326169 w 2691675"/>
              <a:gd name="connsiteY102" fmla="*/ 1028700 h 4328160"/>
              <a:gd name="connsiteX103" fmla="*/ 303309 w 2691675"/>
              <a:gd name="connsiteY103" fmla="*/ 1043940 h 4328160"/>
              <a:gd name="connsiteX104" fmla="*/ 143289 w 2691675"/>
              <a:gd name="connsiteY104" fmla="*/ 1066800 h 4328160"/>
              <a:gd name="connsiteX105" fmla="*/ 150909 w 2691675"/>
              <a:gd name="connsiteY105" fmla="*/ 1181100 h 4328160"/>
              <a:gd name="connsiteX106" fmla="*/ 173769 w 2691675"/>
              <a:gd name="connsiteY106" fmla="*/ 1219200 h 4328160"/>
              <a:gd name="connsiteX107" fmla="*/ 219489 w 2691675"/>
              <a:gd name="connsiteY107" fmla="*/ 1257300 h 4328160"/>
              <a:gd name="connsiteX108" fmla="*/ 234729 w 2691675"/>
              <a:gd name="connsiteY108" fmla="*/ 1287780 h 4328160"/>
              <a:gd name="connsiteX109" fmla="*/ 227109 w 2691675"/>
              <a:gd name="connsiteY109" fmla="*/ 1318260 h 4328160"/>
              <a:gd name="connsiteX110" fmla="*/ 265209 w 2691675"/>
              <a:gd name="connsiteY110" fmla="*/ 1363980 h 4328160"/>
              <a:gd name="connsiteX111" fmla="*/ 288069 w 2691675"/>
              <a:gd name="connsiteY111" fmla="*/ 1402080 h 4328160"/>
              <a:gd name="connsiteX112" fmla="*/ 280449 w 2691675"/>
              <a:gd name="connsiteY112" fmla="*/ 1440180 h 4328160"/>
              <a:gd name="connsiteX113" fmla="*/ 242349 w 2691675"/>
              <a:gd name="connsiteY113" fmla="*/ 1569720 h 4328160"/>
              <a:gd name="connsiteX114" fmla="*/ 211869 w 2691675"/>
              <a:gd name="connsiteY114" fmla="*/ 1584960 h 4328160"/>
              <a:gd name="connsiteX115" fmla="*/ 189009 w 2691675"/>
              <a:gd name="connsiteY115" fmla="*/ 1592580 h 4328160"/>
              <a:gd name="connsiteX116" fmla="*/ 120429 w 2691675"/>
              <a:gd name="connsiteY116" fmla="*/ 1630680 h 4328160"/>
              <a:gd name="connsiteX117" fmla="*/ 97569 w 2691675"/>
              <a:gd name="connsiteY117" fmla="*/ 1653540 h 4328160"/>
              <a:gd name="connsiteX118" fmla="*/ 13749 w 2691675"/>
              <a:gd name="connsiteY118" fmla="*/ 1714500 h 4328160"/>
              <a:gd name="connsiteX119" fmla="*/ 13749 w 2691675"/>
              <a:gd name="connsiteY119" fmla="*/ 1889760 h 4328160"/>
              <a:gd name="connsiteX120" fmla="*/ 36609 w 2691675"/>
              <a:gd name="connsiteY120" fmla="*/ 1912620 h 4328160"/>
              <a:gd name="connsiteX121" fmla="*/ 67089 w 2691675"/>
              <a:gd name="connsiteY121" fmla="*/ 1950720 h 4328160"/>
              <a:gd name="connsiteX122" fmla="*/ 112809 w 2691675"/>
              <a:gd name="connsiteY122" fmla="*/ 1981200 h 4328160"/>
              <a:gd name="connsiteX123" fmla="*/ 173769 w 2691675"/>
              <a:gd name="connsiteY123" fmla="*/ 2011680 h 4328160"/>
              <a:gd name="connsiteX124" fmla="*/ 234729 w 2691675"/>
              <a:gd name="connsiteY124" fmla="*/ 2095500 h 4328160"/>
              <a:gd name="connsiteX125" fmla="*/ 272829 w 2691675"/>
              <a:gd name="connsiteY125" fmla="*/ 2156460 h 4328160"/>
              <a:gd name="connsiteX126" fmla="*/ 280449 w 2691675"/>
              <a:gd name="connsiteY126" fmla="*/ 2179320 h 4328160"/>
              <a:gd name="connsiteX127" fmla="*/ 318549 w 2691675"/>
              <a:gd name="connsiteY127" fmla="*/ 2255520 h 4328160"/>
              <a:gd name="connsiteX128" fmla="*/ 493809 w 2691675"/>
              <a:gd name="connsiteY128" fmla="*/ 2270760 h 4328160"/>
              <a:gd name="connsiteX129" fmla="*/ 562389 w 2691675"/>
              <a:gd name="connsiteY129" fmla="*/ 2354580 h 4328160"/>
              <a:gd name="connsiteX130" fmla="*/ 531909 w 2691675"/>
              <a:gd name="connsiteY130" fmla="*/ 2430780 h 4328160"/>
              <a:gd name="connsiteX131" fmla="*/ 509049 w 2691675"/>
              <a:gd name="connsiteY131" fmla="*/ 2438400 h 4328160"/>
              <a:gd name="connsiteX132" fmla="*/ 486189 w 2691675"/>
              <a:gd name="connsiteY132" fmla="*/ 2461260 h 4328160"/>
              <a:gd name="connsiteX133" fmla="*/ 478569 w 2691675"/>
              <a:gd name="connsiteY133" fmla="*/ 2506980 h 4328160"/>
              <a:gd name="connsiteX134" fmla="*/ 509049 w 2691675"/>
              <a:gd name="connsiteY134" fmla="*/ 2621280 h 4328160"/>
              <a:gd name="connsiteX135" fmla="*/ 531909 w 2691675"/>
              <a:gd name="connsiteY135" fmla="*/ 2644140 h 4328160"/>
              <a:gd name="connsiteX136" fmla="*/ 539529 w 2691675"/>
              <a:gd name="connsiteY136" fmla="*/ 2674620 h 4328160"/>
              <a:gd name="connsiteX137" fmla="*/ 570009 w 2691675"/>
              <a:gd name="connsiteY137" fmla="*/ 2659380 h 4328160"/>
              <a:gd name="connsiteX138" fmla="*/ 592869 w 2691675"/>
              <a:gd name="connsiteY138" fmla="*/ 2636520 h 4328160"/>
              <a:gd name="connsiteX139" fmla="*/ 646209 w 2691675"/>
              <a:gd name="connsiteY139" fmla="*/ 2606040 h 4328160"/>
              <a:gd name="connsiteX140" fmla="*/ 684309 w 2691675"/>
              <a:gd name="connsiteY140" fmla="*/ 2613660 h 4328160"/>
              <a:gd name="connsiteX141" fmla="*/ 699549 w 2691675"/>
              <a:gd name="connsiteY141" fmla="*/ 2636520 h 4328160"/>
              <a:gd name="connsiteX142" fmla="*/ 722409 w 2691675"/>
              <a:gd name="connsiteY142" fmla="*/ 2659380 h 4328160"/>
              <a:gd name="connsiteX143" fmla="*/ 730029 w 2691675"/>
              <a:gd name="connsiteY143" fmla="*/ 2682240 h 4328160"/>
              <a:gd name="connsiteX144" fmla="*/ 707169 w 2691675"/>
              <a:gd name="connsiteY144" fmla="*/ 2766060 h 4328160"/>
              <a:gd name="connsiteX145" fmla="*/ 623349 w 2691675"/>
              <a:gd name="connsiteY145" fmla="*/ 2842260 h 4328160"/>
              <a:gd name="connsiteX146" fmla="*/ 600489 w 2691675"/>
              <a:gd name="connsiteY146" fmla="*/ 2887980 h 4328160"/>
              <a:gd name="connsiteX147" fmla="*/ 531909 w 2691675"/>
              <a:gd name="connsiteY147" fmla="*/ 2933700 h 4328160"/>
              <a:gd name="connsiteX148" fmla="*/ 516669 w 2691675"/>
              <a:gd name="connsiteY148" fmla="*/ 2956560 h 4328160"/>
              <a:gd name="connsiteX149" fmla="*/ 547149 w 2691675"/>
              <a:gd name="connsiteY149" fmla="*/ 3055620 h 4328160"/>
              <a:gd name="connsiteX150" fmla="*/ 570009 w 2691675"/>
              <a:gd name="connsiteY150" fmla="*/ 3177540 h 4328160"/>
              <a:gd name="connsiteX151" fmla="*/ 608109 w 2691675"/>
              <a:gd name="connsiteY151" fmla="*/ 3276600 h 4328160"/>
              <a:gd name="connsiteX152" fmla="*/ 608109 w 2691675"/>
              <a:gd name="connsiteY152" fmla="*/ 3429000 h 4328160"/>
              <a:gd name="connsiteX153" fmla="*/ 570009 w 2691675"/>
              <a:gd name="connsiteY153" fmla="*/ 3467100 h 4328160"/>
              <a:gd name="connsiteX154" fmla="*/ 562389 w 2691675"/>
              <a:gd name="connsiteY154" fmla="*/ 3497580 h 4328160"/>
              <a:gd name="connsiteX155" fmla="*/ 547149 w 2691675"/>
              <a:gd name="connsiteY155" fmla="*/ 3528060 h 4328160"/>
              <a:gd name="connsiteX156" fmla="*/ 554769 w 2691675"/>
              <a:gd name="connsiteY156" fmla="*/ 3680460 h 4328160"/>
              <a:gd name="connsiteX157" fmla="*/ 608109 w 2691675"/>
              <a:gd name="connsiteY157" fmla="*/ 3672840 h 4328160"/>
              <a:gd name="connsiteX158" fmla="*/ 630969 w 2691675"/>
              <a:gd name="connsiteY158" fmla="*/ 3665220 h 4328160"/>
              <a:gd name="connsiteX159" fmla="*/ 676689 w 2691675"/>
              <a:gd name="connsiteY159" fmla="*/ 3688080 h 4328160"/>
              <a:gd name="connsiteX160" fmla="*/ 707169 w 2691675"/>
              <a:gd name="connsiteY160" fmla="*/ 3718560 h 4328160"/>
              <a:gd name="connsiteX161" fmla="*/ 836709 w 2691675"/>
              <a:gd name="connsiteY161" fmla="*/ 3741420 h 4328160"/>
              <a:gd name="connsiteX162" fmla="*/ 851949 w 2691675"/>
              <a:gd name="connsiteY162" fmla="*/ 3771900 h 4328160"/>
              <a:gd name="connsiteX163" fmla="*/ 874809 w 2691675"/>
              <a:gd name="connsiteY163" fmla="*/ 3787140 h 4328160"/>
              <a:gd name="connsiteX164" fmla="*/ 897669 w 2691675"/>
              <a:gd name="connsiteY164" fmla="*/ 3810000 h 4328160"/>
              <a:gd name="connsiteX165" fmla="*/ 905289 w 2691675"/>
              <a:gd name="connsiteY165" fmla="*/ 3840480 h 4328160"/>
              <a:gd name="connsiteX166" fmla="*/ 920529 w 2691675"/>
              <a:gd name="connsiteY166" fmla="*/ 3863340 h 4328160"/>
              <a:gd name="connsiteX167" fmla="*/ 943389 w 2691675"/>
              <a:gd name="connsiteY167" fmla="*/ 3901440 h 4328160"/>
              <a:gd name="connsiteX168" fmla="*/ 996729 w 2691675"/>
              <a:gd name="connsiteY168" fmla="*/ 3947160 h 4328160"/>
              <a:gd name="connsiteX169" fmla="*/ 1011969 w 2691675"/>
              <a:gd name="connsiteY169" fmla="*/ 3970020 h 4328160"/>
              <a:gd name="connsiteX170" fmla="*/ 1034829 w 2691675"/>
              <a:gd name="connsiteY170" fmla="*/ 4008120 h 4328160"/>
              <a:gd name="connsiteX171" fmla="*/ 1065309 w 2691675"/>
              <a:gd name="connsiteY171" fmla="*/ 4084320 h 4328160"/>
              <a:gd name="connsiteX172" fmla="*/ 1072929 w 2691675"/>
              <a:gd name="connsiteY172" fmla="*/ 4107180 h 4328160"/>
              <a:gd name="connsiteX173" fmla="*/ 1149129 w 2691675"/>
              <a:gd name="connsiteY173" fmla="*/ 4137660 h 4328160"/>
              <a:gd name="connsiteX174" fmla="*/ 1202469 w 2691675"/>
              <a:gd name="connsiteY174" fmla="*/ 4213860 h 4328160"/>
              <a:gd name="connsiteX175" fmla="*/ 1263429 w 2691675"/>
              <a:gd name="connsiteY175" fmla="*/ 4221480 h 4328160"/>
              <a:gd name="connsiteX176" fmla="*/ 1271049 w 2691675"/>
              <a:gd name="connsiteY176" fmla="*/ 4274820 h 4328160"/>
              <a:gd name="connsiteX177" fmla="*/ 1316769 w 2691675"/>
              <a:gd name="connsiteY177" fmla="*/ 4328160 h 4328160"/>
              <a:gd name="connsiteX178" fmla="*/ 1354869 w 2691675"/>
              <a:gd name="connsiteY178" fmla="*/ 4229100 h 4328160"/>
              <a:gd name="connsiteX179" fmla="*/ 1415829 w 2691675"/>
              <a:gd name="connsiteY179" fmla="*/ 4198620 h 4328160"/>
              <a:gd name="connsiteX180" fmla="*/ 1469169 w 2691675"/>
              <a:gd name="connsiteY180" fmla="*/ 4183380 h 4328160"/>
              <a:gd name="connsiteX181" fmla="*/ 1507269 w 2691675"/>
              <a:gd name="connsiteY181" fmla="*/ 4160520 h 4328160"/>
              <a:gd name="connsiteX182" fmla="*/ 1552989 w 2691675"/>
              <a:gd name="connsiteY182" fmla="*/ 4130040 h 4328160"/>
              <a:gd name="connsiteX183" fmla="*/ 1583469 w 2691675"/>
              <a:gd name="connsiteY183" fmla="*/ 4122420 h 4328160"/>
              <a:gd name="connsiteX184" fmla="*/ 1644429 w 2691675"/>
              <a:gd name="connsiteY184" fmla="*/ 4061460 h 4328160"/>
              <a:gd name="connsiteX185" fmla="*/ 1674909 w 2691675"/>
              <a:gd name="connsiteY185" fmla="*/ 4038600 h 4328160"/>
              <a:gd name="connsiteX186" fmla="*/ 1827309 w 2691675"/>
              <a:gd name="connsiteY186" fmla="*/ 4000500 h 4328160"/>
              <a:gd name="connsiteX187" fmla="*/ 1857789 w 2691675"/>
              <a:gd name="connsiteY187" fmla="*/ 3985260 h 4328160"/>
              <a:gd name="connsiteX188" fmla="*/ 1903509 w 2691675"/>
              <a:gd name="connsiteY188" fmla="*/ 3970020 h 4328160"/>
              <a:gd name="connsiteX189" fmla="*/ 1926369 w 2691675"/>
              <a:gd name="connsiteY189" fmla="*/ 3954780 h 4328160"/>
              <a:gd name="connsiteX190" fmla="*/ 1987329 w 2691675"/>
              <a:gd name="connsiteY190" fmla="*/ 3909060 h 4328160"/>
              <a:gd name="connsiteX191" fmla="*/ 2048289 w 2691675"/>
              <a:gd name="connsiteY191" fmla="*/ 3870960 h 4328160"/>
              <a:gd name="connsiteX192" fmla="*/ 2078769 w 2691675"/>
              <a:gd name="connsiteY192" fmla="*/ 3855720 h 4328160"/>
              <a:gd name="connsiteX193" fmla="*/ 2132109 w 2691675"/>
              <a:gd name="connsiteY193" fmla="*/ 3817620 h 4328160"/>
              <a:gd name="connsiteX194" fmla="*/ 2162589 w 2691675"/>
              <a:gd name="connsiteY194" fmla="*/ 3787140 h 4328160"/>
              <a:gd name="connsiteX195" fmla="*/ 2200689 w 2691675"/>
              <a:gd name="connsiteY195" fmla="*/ 3688080 h 4328160"/>
              <a:gd name="connsiteX196" fmla="*/ 2162589 w 2691675"/>
              <a:gd name="connsiteY196" fmla="*/ 3604260 h 4328160"/>
              <a:gd name="connsiteX197" fmla="*/ 2139729 w 2691675"/>
              <a:gd name="connsiteY197" fmla="*/ 3596640 h 4328160"/>
              <a:gd name="connsiteX198" fmla="*/ 2124489 w 2691675"/>
              <a:gd name="connsiteY198" fmla="*/ 3680460 h 4328160"/>
              <a:gd name="connsiteX199" fmla="*/ 2109249 w 2691675"/>
              <a:gd name="connsiteY199" fmla="*/ 3657600 h 4328160"/>
              <a:gd name="connsiteX200" fmla="*/ 2048289 w 2691675"/>
              <a:gd name="connsiteY200" fmla="*/ 3665220 h 4328160"/>
              <a:gd name="connsiteX201" fmla="*/ 2055909 w 2691675"/>
              <a:gd name="connsiteY201" fmla="*/ 3703320 h 4328160"/>
              <a:gd name="connsiteX202" fmla="*/ 2078769 w 2691675"/>
              <a:gd name="connsiteY202" fmla="*/ 3718560 h 4328160"/>
              <a:gd name="connsiteX203" fmla="*/ 2094009 w 2691675"/>
              <a:gd name="connsiteY203" fmla="*/ 3749040 h 4328160"/>
              <a:gd name="connsiteX204" fmla="*/ 2086389 w 2691675"/>
              <a:gd name="connsiteY204" fmla="*/ 3794760 h 4328160"/>
              <a:gd name="connsiteX205" fmla="*/ 2010189 w 2691675"/>
              <a:gd name="connsiteY205" fmla="*/ 3749040 h 4328160"/>
              <a:gd name="connsiteX206" fmla="*/ 1994949 w 2691675"/>
              <a:gd name="connsiteY206" fmla="*/ 3649980 h 4328160"/>
              <a:gd name="connsiteX207" fmla="*/ 1972089 w 2691675"/>
              <a:gd name="connsiteY207" fmla="*/ 3627120 h 4328160"/>
              <a:gd name="connsiteX208" fmla="*/ 1979709 w 2691675"/>
              <a:gd name="connsiteY208" fmla="*/ 3581400 h 4328160"/>
              <a:gd name="connsiteX209" fmla="*/ 2025429 w 2691675"/>
              <a:gd name="connsiteY209" fmla="*/ 3573780 h 4328160"/>
              <a:gd name="connsiteX210" fmla="*/ 2033049 w 2691675"/>
              <a:gd name="connsiteY210" fmla="*/ 3520440 h 4328160"/>
              <a:gd name="connsiteX211" fmla="*/ 2063529 w 2691675"/>
              <a:gd name="connsiteY211" fmla="*/ 3528060 h 4328160"/>
              <a:gd name="connsiteX212" fmla="*/ 2094009 w 2691675"/>
              <a:gd name="connsiteY212" fmla="*/ 3489960 h 4328160"/>
              <a:gd name="connsiteX213" fmla="*/ 2124489 w 2691675"/>
              <a:gd name="connsiteY213" fmla="*/ 3459480 h 4328160"/>
              <a:gd name="connsiteX214" fmla="*/ 2139729 w 2691675"/>
              <a:gd name="connsiteY214" fmla="*/ 3436620 h 4328160"/>
              <a:gd name="connsiteX215" fmla="*/ 2170209 w 2691675"/>
              <a:gd name="connsiteY215" fmla="*/ 3413760 h 4328160"/>
              <a:gd name="connsiteX216" fmla="*/ 2238789 w 2691675"/>
              <a:gd name="connsiteY216" fmla="*/ 3322320 h 4328160"/>
              <a:gd name="connsiteX217" fmla="*/ 2246409 w 2691675"/>
              <a:gd name="connsiteY217" fmla="*/ 3291840 h 4328160"/>
              <a:gd name="connsiteX218" fmla="*/ 2269269 w 2691675"/>
              <a:gd name="connsiteY218" fmla="*/ 3230880 h 4328160"/>
              <a:gd name="connsiteX219" fmla="*/ 2276889 w 2691675"/>
              <a:gd name="connsiteY219" fmla="*/ 3185160 h 4328160"/>
              <a:gd name="connsiteX220" fmla="*/ 2299749 w 2691675"/>
              <a:gd name="connsiteY220" fmla="*/ 3139440 h 4328160"/>
              <a:gd name="connsiteX221" fmla="*/ 2314989 w 2691675"/>
              <a:gd name="connsiteY221" fmla="*/ 3101340 h 4328160"/>
              <a:gd name="connsiteX222" fmla="*/ 2353089 w 2691675"/>
              <a:gd name="connsiteY222" fmla="*/ 3086100 h 4328160"/>
              <a:gd name="connsiteX223" fmla="*/ 2375949 w 2691675"/>
              <a:gd name="connsiteY223" fmla="*/ 3070860 h 4328160"/>
              <a:gd name="connsiteX224" fmla="*/ 2495488 w 2691675"/>
              <a:gd name="connsiteY224" fmla="*/ 3040856 h 4328160"/>
              <a:gd name="connsiteX225" fmla="*/ 2593596 w 2691675"/>
              <a:gd name="connsiteY225" fmla="*/ 3037523 h 4328160"/>
              <a:gd name="connsiteX226" fmla="*/ 2685987 w 2691675"/>
              <a:gd name="connsiteY226" fmla="*/ 3028474 h 4328160"/>
              <a:gd name="connsiteX0" fmla="*/ 2685987 w 2691675"/>
              <a:gd name="connsiteY0" fmla="*/ 3028474 h 4328160"/>
              <a:gd name="connsiteX1" fmla="*/ 2680749 w 2691675"/>
              <a:gd name="connsiteY1" fmla="*/ 3002280 h 4328160"/>
              <a:gd name="connsiteX2" fmla="*/ 2673129 w 2691675"/>
              <a:gd name="connsiteY2" fmla="*/ 2948940 h 4328160"/>
              <a:gd name="connsiteX3" fmla="*/ 2631219 w 2691675"/>
              <a:gd name="connsiteY3" fmla="*/ 2940844 h 4328160"/>
              <a:gd name="connsiteX4" fmla="*/ 2567878 w 2691675"/>
              <a:gd name="connsiteY4" fmla="*/ 2940367 h 4328160"/>
              <a:gd name="connsiteX5" fmla="*/ 2526921 w 2691675"/>
              <a:gd name="connsiteY5" fmla="*/ 2882742 h 4328160"/>
              <a:gd name="connsiteX6" fmla="*/ 2464532 w 2691675"/>
              <a:gd name="connsiteY6" fmla="*/ 2879407 h 4328160"/>
              <a:gd name="connsiteX7" fmla="*/ 2417860 w 2691675"/>
              <a:gd name="connsiteY7" fmla="*/ 2863691 h 4328160"/>
              <a:gd name="connsiteX8" fmla="*/ 2383569 w 2691675"/>
              <a:gd name="connsiteY8" fmla="*/ 2849880 h 4328160"/>
              <a:gd name="connsiteX9" fmla="*/ 2355471 w 2691675"/>
              <a:gd name="connsiteY9" fmla="*/ 2829877 h 4328160"/>
              <a:gd name="connsiteX10" fmla="*/ 2300701 w 2691675"/>
              <a:gd name="connsiteY10" fmla="*/ 2797969 h 4328160"/>
              <a:gd name="connsiteX11" fmla="*/ 2226406 w 2691675"/>
              <a:gd name="connsiteY11" fmla="*/ 2837973 h 4328160"/>
              <a:gd name="connsiteX12" fmla="*/ 2185925 w 2691675"/>
              <a:gd name="connsiteY12" fmla="*/ 2798922 h 4328160"/>
              <a:gd name="connsiteX13" fmla="*/ 2150683 w 2691675"/>
              <a:gd name="connsiteY13" fmla="*/ 2719864 h 4328160"/>
              <a:gd name="connsiteX14" fmla="*/ 2131157 w 2691675"/>
              <a:gd name="connsiteY14" fmla="*/ 2658427 h 4328160"/>
              <a:gd name="connsiteX15" fmla="*/ 2122585 w 2691675"/>
              <a:gd name="connsiteY15" fmla="*/ 2625566 h 4328160"/>
              <a:gd name="connsiteX16" fmla="*/ 2111630 w 2691675"/>
              <a:gd name="connsiteY16" fmla="*/ 2574607 h 4328160"/>
              <a:gd name="connsiteX17" fmla="*/ 2069720 w 2691675"/>
              <a:gd name="connsiteY17" fmla="*/ 2621757 h 4328160"/>
              <a:gd name="connsiteX18" fmla="*/ 2055909 w 2691675"/>
              <a:gd name="connsiteY18" fmla="*/ 2674620 h 4328160"/>
              <a:gd name="connsiteX19" fmla="*/ 2048289 w 2691675"/>
              <a:gd name="connsiteY19" fmla="*/ 2697480 h 4328160"/>
              <a:gd name="connsiteX20" fmla="*/ 2002569 w 2691675"/>
              <a:gd name="connsiteY20" fmla="*/ 2735580 h 4328160"/>
              <a:gd name="connsiteX21" fmla="*/ 1964469 w 2691675"/>
              <a:gd name="connsiteY21" fmla="*/ 2727960 h 4328160"/>
              <a:gd name="connsiteX22" fmla="*/ 1933989 w 2691675"/>
              <a:gd name="connsiteY22" fmla="*/ 2682240 h 4328160"/>
              <a:gd name="connsiteX23" fmla="*/ 1865409 w 2691675"/>
              <a:gd name="connsiteY23" fmla="*/ 2674620 h 4328160"/>
              <a:gd name="connsiteX24" fmla="*/ 1728249 w 2691675"/>
              <a:gd name="connsiteY24" fmla="*/ 2697480 h 4328160"/>
              <a:gd name="connsiteX25" fmla="*/ 1682529 w 2691675"/>
              <a:gd name="connsiteY25" fmla="*/ 2689860 h 4328160"/>
              <a:gd name="connsiteX26" fmla="*/ 1659669 w 2691675"/>
              <a:gd name="connsiteY26" fmla="*/ 2606040 h 4328160"/>
              <a:gd name="connsiteX27" fmla="*/ 1621569 w 2691675"/>
              <a:gd name="connsiteY27" fmla="*/ 2567940 h 4328160"/>
              <a:gd name="connsiteX28" fmla="*/ 1537749 w 2691675"/>
              <a:gd name="connsiteY28" fmla="*/ 2560320 h 4328160"/>
              <a:gd name="connsiteX29" fmla="*/ 1522509 w 2691675"/>
              <a:gd name="connsiteY29" fmla="*/ 2537460 h 4328160"/>
              <a:gd name="connsiteX30" fmla="*/ 1507269 w 2691675"/>
              <a:gd name="connsiteY30" fmla="*/ 2423160 h 4328160"/>
              <a:gd name="connsiteX31" fmla="*/ 1492029 w 2691675"/>
              <a:gd name="connsiteY31" fmla="*/ 2354580 h 4328160"/>
              <a:gd name="connsiteX32" fmla="*/ 1476789 w 2691675"/>
              <a:gd name="connsiteY32" fmla="*/ 2331720 h 4328160"/>
              <a:gd name="connsiteX33" fmla="*/ 1446309 w 2691675"/>
              <a:gd name="connsiteY33" fmla="*/ 2263140 h 4328160"/>
              <a:gd name="connsiteX34" fmla="*/ 1423449 w 2691675"/>
              <a:gd name="connsiteY34" fmla="*/ 2240280 h 4328160"/>
              <a:gd name="connsiteX35" fmla="*/ 1408209 w 2691675"/>
              <a:gd name="connsiteY35" fmla="*/ 2194560 h 4328160"/>
              <a:gd name="connsiteX36" fmla="*/ 1392969 w 2691675"/>
              <a:gd name="connsiteY36" fmla="*/ 2171700 h 4328160"/>
              <a:gd name="connsiteX37" fmla="*/ 1377729 w 2691675"/>
              <a:gd name="connsiteY37" fmla="*/ 2133600 h 4328160"/>
              <a:gd name="connsiteX38" fmla="*/ 1332009 w 2691675"/>
              <a:gd name="connsiteY38" fmla="*/ 1897380 h 4328160"/>
              <a:gd name="connsiteX39" fmla="*/ 1309149 w 2691675"/>
              <a:gd name="connsiteY39" fmla="*/ 1882140 h 4328160"/>
              <a:gd name="connsiteX40" fmla="*/ 1271049 w 2691675"/>
              <a:gd name="connsiteY40" fmla="*/ 1874520 h 4328160"/>
              <a:gd name="connsiteX41" fmla="*/ 1194849 w 2691675"/>
              <a:gd name="connsiteY41" fmla="*/ 1836420 h 4328160"/>
              <a:gd name="connsiteX42" fmla="*/ 1103409 w 2691675"/>
              <a:gd name="connsiteY42" fmla="*/ 1859280 h 4328160"/>
              <a:gd name="connsiteX43" fmla="*/ 1042449 w 2691675"/>
              <a:gd name="connsiteY43" fmla="*/ 1889760 h 4328160"/>
              <a:gd name="connsiteX44" fmla="*/ 966249 w 2691675"/>
              <a:gd name="connsiteY44" fmla="*/ 1950720 h 4328160"/>
              <a:gd name="connsiteX45" fmla="*/ 905289 w 2691675"/>
              <a:gd name="connsiteY45" fmla="*/ 1920240 h 4328160"/>
              <a:gd name="connsiteX46" fmla="*/ 867189 w 2691675"/>
              <a:gd name="connsiteY46" fmla="*/ 1874520 h 4328160"/>
              <a:gd name="connsiteX47" fmla="*/ 829089 w 2691675"/>
              <a:gd name="connsiteY47" fmla="*/ 1805940 h 4328160"/>
              <a:gd name="connsiteX48" fmla="*/ 821469 w 2691675"/>
              <a:gd name="connsiteY48" fmla="*/ 1691640 h 4328160"/>
              <a:gd name="connsiteX49" fmla="*/ 813849 w 2691675"/>
              <a:gd name="connsiteY49" fmla="*/ 1668780 h 4328160"/>
              <a:gd name="connsiteX50" fmla="*/ 760509 w 2691675"/>
              <a:gd name="connsiteY50" fmla="*/ 1600200 h 4328160"/>
              <a:gd name="connsiteX51" fmla="*/ 722409 w 2691675"/>
              <a:gd name="connsiteY51" fmla="*/ 1577340 h 4328160"/>
              <a:gd name="connsiteX52" fmla="*/ 699549 w 2691675"/>
              <a:gd name="connsiteY52" fmla="*/ 1562100 h 4328160"/>
              <a:gd name="connsiteX53" fmla="*/ 737649 w 2691675"/>
              <a:gd name="connsiteY53" fmla="*/ 1493520 h 4328160"/>
              <a:gd name="connsiteX54" fmla="*/ 752889 w 2691675"/>
              <a:gd name="connsiteY54" fmla="*/ 1470660 h 4328160"/>
              <a:gd name="connsiteX55" fmla="*/ 775749 w 2691675"/>
              <a:gd name="connsiteY55" fmla="*/ 1455420 h 4328160"/>
              <a:gd name="connsiteX56" fmla="*/ 783369 w 2691675"/>
              <a:gd name="connsiteY56" fmla="*/ 1379220 h 4328160"/>
              <a:gd name="connsiteX57" fmla="*/ 821469 w 2691675"/>
              <a:gd name="connsiteY57" fmla="*/ 1356360 h 4328160"/>
              <a:gd name="connsiteX58" fmla="*/ 798609 w 2691675"/>
              <a:gd name="connsiteY58" fmla="*/ 1158240 h 4328160"/>
              <a:gd name="connsiteX59" fmla="*/ 775749 w 2691675"/>
              <a:gd name="connsiteY59" fmla="*/ 1127760 h 4328160"/>
              <a:gd name="connsiteX60" fmla="*/ 752889 w 2691675"/>
              <a:gd name="connsiteY60" fmla="*/ 1074420 h 4328160"/>
              <a:gd name="connsiteX61" fmla="*/ 745269 w 2691675"/>
              <a:gd name="connsiteY61" fmla="*/ 1043940 h 4328160"/>
              <a:gd name="connsiteX62" fmla="*/ 783369 w 2691675"/>
              <a:gd name="connsiteY62" fmla="*/ 1013460 h 4328160"/>
              <a:gd name="connsiteX63" fmla="*/ 813849 w 2691675"/>
              <a:gd name="connsiteY63" fmla="*/ 960120 h 4328160"/>
              <a:gd name="connsiteX64" fmla="*/ 821469 w 2691675"/>
              <a:gd name="connsiteY64" fmla="*/ 853440 h 4328160"/>
              <a:gd name="connsiteX65" fmla="*/ 851949 w 2691675"/>
              <a:gd name="connsiteY65" fmla="*/ 807720 h 4328160"/>
              <a:gd name="connsiteX66" fmla="*/ 859569 w 2691675"/>
              <a:gd name="connsiteY66" fmla="*/ 769620 h 4328160"/>
              <a:gd name="connsiteX67" fmla="*/ 874809 w 2691675"/>
              <a:gd name="connsiteY67" fmla="*/ 731520 h 4328160"/>
              <a:gd name="connsiteX68" fmla="*/ 859569 w 2691675"/>
              <a:gd name="connsiteY68" fmla="*/ 655320 h 4328160"/>
              <a:gd name="connsiteX69" fmla="*/ 836709 w 2691675"/>
              <a:gd name="connsiteY69" fmla="*/ 632460 h 4328160"/>
              <a:gd name="connsiteX70" fmla="*/ 813849 w 2691675"/>
              <a:gd name="connsiteY70" fmla="*/ 563880 h 4328160"/>
              <a:gd name="connsiteX71" fmla="*/ 783369 w 2691675"/>
              <a:gd name="connsiteY71" fmla="*/ 502920 h 4328160"/>
              <a:gd name="connsiteX72" fmla="*/ 768129 w 2691675"/>
              <a:gd name="connsiteY72" fmla="*/ 472440 h 4328160"/>
              <a:gd name="connsiteX73" fmla="*/ 745269 w 2691675"/>
              <a:gd name="connsiteY73" fmla="*/ 403860 h 4328160"/>
              <a:gd name="connsiteX74" fmla="*/ 722409 w 2691675"/>
              <a:gd name="connsiteY74" fmla="*/ 373380 h 4328160"/>
              <a:gd name="connsiteX75" fmla="*/ 730029 w 2691675"/>
              <a:gd name="connsiteY75" fmla="*/ 289560 h 4328160"/>
              <a:gd name="connsiteX76" fmla="*/ 737649 w 2691675"/>
              <a:gd name="connsiteY76" fmla="*/ 266700 h 4328160"/>
              <a:gd name="connsiteX77" fmla="*/ 707169 w 2691675"/>
              <a:gd name="connsiteY77" fmla="*/ 152400 h 4328160"/>
              <a:gd name="connsiteX78" fmla="*/ 699549 w 2691675"/>
              <a:gd name="connsiteY78" fmla="*/ 91440 h 4328160"/>
              <a:gd name="connsiteX79" fmla="*/ 691929 w 2691675"/>
              <a:gd name="connsiteY79" fmla="*/ 68580 h 4328160"/>
              <a:gd name="connsiteX80" fmla="*/ 676689 w 2691675"/>
              <a:gd name="connsiteY80" fmla="*/ 0 h 4328160"/>
              <a:gd name="connsiteX81" fmla="*/ 615729 w 2691675"/>
              <a:gd name="connsiteY81" fmla="*/ 7620 h 4328160"/>
              <a:gd name="connsiteX82" fmla="*/ 554769 w 2691675"/>
              <a:gd name="connsiteY82" fmla="*/ 30480 h 4328160"/>
              <a:gd name="connsiteX83" fmla="*/ 562389 w 2691675"/>
              <a:gd name="connsiteY83" fmla="*/ 137160 h 4328160"/>
              <a:gd name="connsiteX84" fmla="*/ 554769 w 2691675"/>
              <a:gd name="connsiteY84" fmla="*/ 236220 h 4328160"/>
              <a:gd name="connsiteX85" fmla="*/ 524289 w 2691675"/>
              <a:gd name="connsiteY85" fmla="*/ 304800 h 4328160"/>
              <a:gd name="connsiteX86" fmla="*/ 509049 w 2691675"/>
              <a:gd name="connsiteY86" fmla="*/ 335280 h 4328160"/>
              <a:gd name="connsiteX87" fmla="*/ 486189 w 2691675"/>
              <a:gd name="connsiteY87" fmla="*/ 373380 h 4328160"/>
              <a:gd name="connsiteX88" fmla="*/ 470949 w 2691675"/>
              <a:gd name="connsiteY88" fmla="*/ 396240 h 4328160"/>
              <a:gd name="connsiteX89" fmla="*/ 440469 w 2691675"/>
              <a:gd name="connsiteY89" fmla="*/ 403860 h 4328160"/>
              <a:gd name="connsiteX90" fmla="*/ 356649 w 2691675"/>
              <a:gd name="connsiteY90" fmla="*/ 388620 h 4328160"/>
              <a:gd name="connsiteX91" fmla="*/ 288069 w 2691675"/>
              <a:gd name="connsiteY91" fmla="*/ 464820 h 4328160"/>
              <a:gd name="connsiteX92" fmla="*/ 280449 w 2691675"/>
              <a:gd name="connsiteY92" fmla="*/ 487680 h 4328160"/>
              <a:gd name="connsiteX93" fmla="*/ 288069 w 2691675"/>
              <a:gd name="connsiteY93" fmla="*/ 518160 h 4328160"/>
              <a:gd name="connsiteX94" fmla="*/ 303309 w 2691675"/>
              <a:gd name="connsiteY94" fmla="*/ 548640 h 4328160"/>
              <a:gd name="connsiteX95" fmla="*/ 295689 w 2691675"/>
              <a:gd name="connsiteY95" fmla="*/ 609600 h 4328160"/>
              <a:gd name="connsiteX96" fmla="*/ 265209 w 2691675"/>
              <a:gd name="connsiteY96" fmla="*/ 662940 h 4328160"/>
              <a:gd name="connsiteX97" fmla="*/ 257589 w 2691675"/>
              <a:gd name="connsiteY97" fmla="*/ 685800 h 4328160"/>
              <a:gd name="connsiteX98" fmla="*/ 265209 w 2691675"/>
              <a:gd name="connsiteY98" fmla="*/ 815340 h 4328160"/>
              <a:gd name="connsiteX99" fmla="*/ 303309 w 2691675"/>
              <a:gd name="connsiteY99" fmla="*/ 830580 h 4328160"/>
              <a:gd name="connsiteX100" fmla="*/ 349029 w 2691675"/>
              <a:gd name="connsiteY100" fmla="*/ 861060 h 4328160"/>
              <a:gd name="connsiteX101" fmla="*/ 356649 w 2691675"/>
              <a:gd name="connsiteY101" fmla="*/ 883920 h 4328160"/>
              <a:gd name="connsiteX102" fmla="*/ 341409 w 2691675"/>
              <a:gd name="connsiteY102" fmla="*/ 952500 h 4328160"/>
              <a:gd name="connsiteX103" fmla="*/ 326169 w 2691675"/>
              <a:gd name="connsiteY103" fmla="*/ 1028700 h 4328160"/>
              <a:gd name="connsiteX104" fmla="*/ 303309 w 2691675"/>
              <a:gd name="connsiteY104" fmla="*/ 1043940 h 4328160"/>
              <a:gd name="connsiteX105" fmla="*/ 143289 w 2691675"/>
              <a:gd name="connsiteY105" fmla="*/ 1066800 h 4328160"/>
              <a:gd name="connsiteX106" fmla="*/ 150909 w 2691675"/>
              <a:gd name="connsiteY106" fmla="*/ 1181100 h 4328160"/>
              <a:gd name="connsiteX107" fmla="*/ 173769 w 2691675"/>
              <a:gd name="connsiteY107" fmla="*/ 1219200 h 4328160"/>
              <a:gd name="connsiteX108" fmla="*/ 219489 w 2691675"/>
              <a:gd name="connsiteY108" fmla="*/ 1257300 h 4328160"/>
              <a:gd name="connsiteX109" fmla="*/ 234729 w 2691675"/>
              <a:gd name="connsiteY109" fmla="*/ 1287780 h 4328160"/>
              <a:gd name="connsiteX110" fmla="*/ 227109 w 2691675"/>
              <a:gd name="connsiteY110" fmla="*/ 1318260 h 4328160"/>
              <a:gd name="connsiteX111" fmla="*/ 265209 w 2691675"/>
              <a:gd name="connsiteY111" fmla="*/ 1363980 h 4328160"/>
              <a:gd name="connsiteX112" fmla="*/ 288069 w 2691675"/>
              <a:gd name="connsiteY112" fmla="*/ 1402080 h 4328160"/>
              <a:gd name="connsiteX113" fmla="*/ 280449 w 2691675"/>
              <a:gd name="connsiteY113" fmla="*/ 1440180 h 4328160"/>
              <a:gd name="connsiteX114" fmla="*/ 242349 w 2691675"/>
              <a:gd name="connsiteY114" fmla="*/ 1569720 h 4328160"/>
              <a:gd name="connsiteX115" fmla="*/ 211869 w 2691675"/>
              <a:gd name="connsiteY115" fmla="*/ 1584960 h 4328160"/>
              <a:gd name="connsiteX116" fmla="*/ 189009 w 2691675"/>
              <a:gd name="connsiteY116" fmla="*/ 1592580 h 4328160"/>
              <a:gd name="connsiteX117" fmla="*/ 120429 w 2691675"/>
              <a:gd name="connsiteY117" fmla="*/ 1630680 h 4328160"/>
              <a:gd name="connsiteX118" fmla="*/ 97569 w 2691675"/>
              <a:gd name="connsiteY118" fmla="*/ 1653540 h 4328160"/>
              <a:gd name="connsiteX119" fmla="*/ 13749 w 2691675"/>
              <a:gd name="connsiteY119" fmla="*/ 1714500 h 4328160"/>
              <a:gd name="connsiteX120" fmla="*/ 13749 w 2691675"/>
              <a:gd name="connsiteY120" fmla="*/ 1889760 h 4328160"/>
              <a:gd name="connsiteX121" fmla="*/ 36609 w 2691675"/>
              <a:gd name="connsiteY121" fmla="*/ 1912620 h 4328160"/>
              <a:gd name="connsiteX122" fmla="*/ 67089 w 2691675"/>
              <a:gd name="connsiteY122" fmla="*/ 1950720 h 4328160"/>
              <a:gd name="connsiteX123" fmla="*/ 112809 w 2691675"/>
              <a:gd name="connsiteY123" fmla="*/ 1981200 h 4328160"/>
              <a:gd name="connsiteX124" fmla="*/ 173769 w 2691675"/>
              <a:gd name="connsiteY124" fmla="*/ 2011680 h 4328160"/>
              <a:gd name="connsiteX125" fmla="*/ 234729 w 2691675"/>
              <a:gd name="connsiteY125" fmla="*/ 2095500 h 4328160"/>
              <a:gd name="connsiteX126" fmla="*/ 272829 w 2691675"/>
              <a:gd name="connsiteY126" fmla="*/ 2156460 h 4328160"/>
              <a:gd name="connsiteX127" fmla="*/ 280449 w 2691675"/>
              <a:gd name="connsiteY127" fmla="*/ 2179320 h 4328160"/>
              <a:gd name="connsiteX128" fmla="*/ 318549 w 2691675"/>
              <a:gd name="connsiteY128" fmla="*/ 2255520 h 4328160"/>
              <a:gd name="connsiteX129" fmla="*/ 493809 w 2691675"/>
              <a:gd name="connsiteY129" fmla="*/ 2270760 h 4328160"/>
              <a:gd name="connsiteX130" fmla="*/ 562389 w 2691675"/>
              <a:gd name="connsiteY130" fmla="*/ 2354580 h 4328160"/>
              <a:gd name="connsiteX131" fmla="*/ 531909 w 2691675"/>
              <a:gd name="connsiteY131" fmla="*/ 2430780 h 4328160"/>
              <a:gd name="connsiteX132" fmla="*/ 509049 w 2691675"/>
              <a:gd name="connsiteY132" fmla="*/ 2438400 h 4328160"/>
              <a:gd name="connsiteX133" fmla="*/ 486189 w 2691675"/>
              <a:gd name="connsiteY133" fmla="*/ 2461260 h 4328160"/>
              <a:gd name="connsiteX134" fmla="*/ 478569 w 2691675"/>
              <a:gd name="connsiteY134" fmla="*/ 2506980 h 4328160"/>
              <a:gd name="connsiteX135" fmla="*/ 509049 w 2691675"/>
              <a:gd name="connsiteY135" fmla="*/ 2621280 h 4328160"/>
              <a:gd name="connsiteX136" fmla="*/ 531909 w 2691675"/>
              <a:gd name="connsiteY136" fmla="*/ 2644140 h 4328160"/>
              <a:gd name="connsiteX137" fmla="*/ 539529 w 2691675"/>
              <a:gd name="connsiteY137" fmla="*/ 2674620 h 4328160"/>
              <a:gd name="connsiteX138" fmla="*/ 570009 w 2691675"/>
              <a:gd name="connsiteY138" fmla="*/ 2659380 h 4328160"/>
              <a:gd name="connsiteX139" fmla="*/ 592869 w 2691675"/>
              <a:gd name="connsiteY139" fmla="*/ 2636520 h 4328160"/>
              <a:gd name="connsiteX140" fmla="*/ 646209 w 2691675"/>
              <a:gd name="connsiteY140" fmla="*/ 2606040 h 4328160"/>
              <a:gd name="connsiteX141" fmla="*/ 684309 w 2691675"/>
              <a:gd name="connsiteY141" fmla="*/ 2613660 h 4328160"/>
              <a:gd name="connsiteX142" fmla="*/ 699549 w 2691675"/>
              <a:gd name="connsiteY142" fmla="*/ 2636520 h 4328160"/>
              <a:gd name="connsiteX143" fmla="*/ 722409 w 2691675"/>
              <a:gd name="connsiteY143" fmla="*/ 2659380 h 4328160"/>
              <a:gd name="connsiteX144" fmla="*/ 730029 w 2691675"/>
              <a:gd name="connsiteY144" fmla="*/ 2682240 h 4328160"/>
              <a:gd name="connsiteX145" fmla="*/ 707169 w 2691675"/>
              <a:gd name="connsiteY145" fmla="*/ 2766060 h 4328160"/>
              <a:gd name="connsiteX146" fmla="*/ 623349 w 2691675"/>
              <a:gd name="connsiteY146" fmla="*/ 2842260 h 4328160"/>
              <a:gd name="connsiteX147" fmla="*/ 600489 w 2691675"/>
              <a:gd name="connsiteY147" fmla="*/ 2887980 h 4328160"/>
              <a:gd name="connsiteX148" fmla="*/ 531909 w 2691675"/>
              <a:gd name="connsiteY148" fmla="*/ 2933700 h 4328160"/>
              <a:gd name="connsiteX149" fmla="*/ 516669 w 2691675"/>
              <a:gd name="connsiteY149" fmla="*/ 2956560 h 4328160"/>
              <a:gd name="connsiteX150" fmla="*/ 547149 w 2691675"/>
              <a:gd name="connsiteY150" fmla="*/ 3055620 h 4328160"/>
              <a:gd name="connsiteX151" fmla="*/ 570009 w 2691675"/>
              <a:gd name="connsiteY151" fmla="*/ 3177540 h 4328160"/>
              <a:gd name="connsiteX152" fmla="*/ 608109 w 2691675"/>
              <a:gd name="connsiteY152" fmla="*/ 3276600 h 4328160"/>
              <a:gd name="connsiteX153" fmla="*/ 608109 w 2691675"/>
              <a:gd name="connsiteY153" fmla="*/ 3429000 h 4328160"/>
              <a:gd name="connsiteX154" fmla="*/ 570009 w 2691675"/>
              <a:gd name="connsiteY154" fmla="*/ 3467100 h 4328160"/>
              <a:gd name="connsiteX155" fmla="*/ 562389 w 2691675"/>
              <a:gd name="connsiteY155" fmla="*/ 3497580 h 4328160"/>
              <a:gd name="connsiteX156" fmla="*/ 547149 w 2691675"/>
              <a:gd name="connsiteY156" fmla="*/ 3528060 h 4328160"/>
              <a:gd name="connsiteX157" fmla="*/ 554769 w 2691675"/>
              <a:gd name="connsiteY157" fmla="*/ 3680460 h 4328160"/>
              <a:gd name="connsiteX158" fmla="*/ 608109 w 2691675"/>
              <a:gd name="connsiteY158" fmla="*/ 3672840 h 4328160"/>
              <a:gd name="connsiteX159" fmla="*/ 630969 w 2691675"/>
              <a:gd name="connsiteY159" fmla="*/ 3665220 h 4328160"/>
              <a:gd name="connsiteX160" fmla="*/ 676689 w 2691675"/>
              <a:gd name="connsiteY160" fmla="*/ 3688080 h 4328160"/>
              <a:gd name="connsiteX161" fmla="*/ 707169 w 2691675"/>
              <a:gd name="connsiteY161" fmla="*/ 3718560 h 4328160"/>
              <a:gd name="connsiteX162" fmla="*/ 836709 w 2691675"/>
              <a:gd name="connsiteY162" fmla="*/ 3741420 h 4328160"/>
              <a:gd name="connsiteX163" fmla="*/ 851949 w 2691675"/>
              <a:gd name="connsiteY163" fmla="*/ 3771900 h 4328160"/>
              <a:gd name="connsiteX164" fmla="*/ 874809 w 2691675"/>
              <a:gd name="connsiteY164" fmla="*/ 3787140 h 4328160"/>
              <a:gd name="connsiteX165" fmla="*/ 897669 w 2691675"/>
              <a:gd name="connsiteY165" fmla="*/ 3810000 h 4328160"/>
              <a:gd name="connsiteX166" fmla="*/ 905289 w 2691675"/>
              <a:gd name="connsiteY166" fmla="*/ 3840480 h 4328160"/>
              <a:gd name="connsiteX167" fmla="*/ 920529 w 2691675"/>
              <a:gd name="connsiteY167" fmla="*/ 3863340 h 4328160"/>
              <a:gd name="connsiteX168" fmla="*/ 943389 w 2691675"/>
              <a:gd name="connsiteY168" fmla="*/ 3901440 h 4328160"/>
              <a:gd name="connsiteX169" fmla="*/ 996729 w 2691675"/>
              <a:gd name="connsiteY169" fmla="*/ 3947160 h 4328160"/>
              <a:gd name="connsiteX170" fmla="*/ 1011969 w 2691675"/>
              <a:gd name="connsiteY170" fmla="*/ 3970020 h 4328160"/>
              <a:gd name="connsiteX171" fmla="*/ 1034829 w 2691675"/>
              <a:gd name="connsiteY171" fmla="*/ 4008120 h 4328160"/>
              <a:gd name="connsiteX172" fmla="*/ 1065309 w 2691675"/>
              <a:gd name="connsiteY172" fmla="*/ 4084320 h 4328160"/>
              <a:gd name="connsiteX173" fmla="*/ 1072929 w 2691675"/>
              <a:gd name="connsiteY173" fmla="*/ 4107180 h 4328160"/>
              <a:gd name="connsiteX174" fmla="*/ 1149129 w 2691675"/>
              <a:gd name="connsiteY174" fmla="*/ 4137660 h 4328160"/>
              <a:gd name="connsiteX175" fmla="*/ 1202469 w 2691675"/>
              <a:gd name="connsiteY175" fmla="*/ 4213860 h 4328160"/>
              <a:gd name="connsiteX176" fmla="*/ 1263429 w 2691675"/>
              <a:gd name="connsiteY176" fmla="*/ 4221480 h 4328160"/>
              <a:gd name="connsiteX177" fmla="*/ 1271049 w 2691675"/>
              <a:gd name="connsiteY177" fmla="*/ 4274820 h 4328160"/>
              <a:gd name="connsiteX178" fmla="*/ 1316769 w 2691675"/>
              <a:gd name="connsiteY178" fmla="*/ 4328160 h 4328160"/>
              <a:gd name="connsiteX179" fmla="*/ 1354869 w 2691675"/>
              <a:gd name="connsiteY179" fmla="*/ 4229100 h 4328160"/>
              <a:gd name="connsiteX180" fmla="*/ 1415829 w 2691675"/>
              <a:gd name="connsiteY180" fmla="*/ 4198620 h 4328160"/>
              <a:gd name="connsiteX181" fmla="*/ 1469169 w 2691675"/>
              <a:gd name="connsiteY181" fmla="*/ 4183380 h 4328160"/>
              <a:gd name="connsiteX182" fmla="*/ 1507269 w 2691675"/>
              <a:gd name="connsiteY182" fmla="*/ 4160520 h 4328160"/>
              <a:gd name="connsiteX183" fmla="*/ 1552989 w 2691675"/>
              <a:gd name="connsiteY183" fmla="*/ 4130040 h 4328160"/>
              <a:gd name="connsiteX184" fmla="*/ 1583469 w 2691675"/>
              <a:gd name="connsiteY184" fmla="*/ 4122420 h 4328160"/>
              <a:gd name="connsiteX185" fmla="*/ 1644429 w 2691675"/>
              <a:gd name="connsiteY185" fmla="*/ 4061460 h 4328160"/>
              <a:gd name="connsiteX186" fmla="*/ 1674909 w 2691675"/>
              <a:gd name="connsiteY186" fmla="*/ 4038600 h 4328160"/>
              <a:gd name="connsiteX187" fmla="*/ 1827309 w 2691675"/>
              <a:gd name="connsiteY187" fmla="*/ 4000500 h 4328160"/>
              <a:gd name="connsiteX188" fmla="*/ 1857789 w 2691675"/>
              <a:gd name="connsiteY188" fmla="*/ 3985260 h 4328160"/>
              <a:gd name="connsiteX189" fmla="*/ 1903509 w 2691675"/>
              <a:gd name="connsiteY189" fmla="*/ 3970020 h 4328160"/>
              <a:gd name="connsiteX190" fmla="*/ 1926369 w 2691675"/>
              <a:gd name="connsiteY190" fmla="*/ 3954780 h 4328160"/>
              <a:gd name="connsiteX191" fmla="*/ 1987329 w 2691675"/>
              <a:gd name="connsiteY191" fmla="*/ 3909060 h 4328160"/>
              <a:gd name="connsiteX192" fmla="*/ 2048289 w 2691675"/>
              <a:gd name="connsiteY192" fmla="*/ 3870960 h 4328160"/>
              <a:gd name="connsiteX193" fmla="*/ 2078769 w 2691675"/>
              <a:gd name="connsiteY193" fmla="*/ 3855720 h 4328160"/>
              <a:gd name="connsiteX194" fmla="*/ 2132109 w 2691675"/>
              <a:gd name="connsiteY194" fmla="*/ 3817620 h 4328160"/>
              <a:gd name="connsiteX195" fmla="*/ 2162589 w 2691675"/>
              <a:gd name="connsiteY195" fmla="*/ 3787140 h 4328160"/>
              <a:gd name="connsiteX196" fmla="*/ 2200689 w 2691675"/>
              <a:gd name="connsiteY196" fmla="*/ 3688080 h 4328160"/>
              <a:gd name="connsiteX197" fmla="*/ 2162589 w 2691675"/>
              <a:gd name="connsiteY197" fmla="*/ 3604260 h 4328160"/>
              <a:gd name="connsiteX198" fmla="*/ 2139729 w 2691675"/>
              <a:gd name="connsiteY198" fmla="*/ 3596640 h 4328160"/>
              <a:gd name="connsiteX199" fmla="*/ 2124489 w 2691675"/>
              <a:gd name="connsiteY199" fmla="*/ 3680460 h 4328160"/>
              <a:gd name="connsiteX200" fmla="*/ 2109249 w 2691675"/>
              <a:gd name="connsiteY200" fmla="*/ 3657600 h 4328160"/>
              <a:gd name="connsiteX201" fmla="*/ 2048289 w 2691675"/>
              <a:gd name="connsiteY201" fmla="*/ 3665220 h 4328160"/>
              <a:gd name="connsiteX202" fmla="*/ 2055909 w 2691675"/>
              <a:gd name="connsiteY202" fmla="*/ 3703320 h 4328160"/>
              <a:gd name="connsiteX203" fmla="*/ 2078769 w 2691675"/>
              <a:gd name="connsiteY203" fmla="*/ 3718560 h 4328160"/>
              <a:gd name="connsiteX204" fmla="*/ 2094009 w 2691675"/>
              <a:gd name="connsiteY204" fmla="*/ 3749040 h 4328160"/>
              <a:gd name="connsiteX205" fmla="*/ 2086389 w 2691675"/>
              <a:gd name="connsiteY205" fmla="*/ 3794760 h 4328160"/>
              <a:gd name="connsiteX206" fmla="*/ 2010189 w 2691675"/>
              <a:gd name="connsiteY206" fmla="*/ 3749040 h 4328160"/>
              <a:gd name="connsiteX207" fmla="*/ 1994949 w 2691675"/>
              <a:gd name="connsiteY207" fmla="*/ 3649980 h 4328160"/>
              <a:gd name="connsiteX208" fmla="*/ 1972089 w 2691675"/>
              <a:gd name="connsiteY208" fmla="*/ 3627120 h 4328160"/>
              <a:gd name="connsiteX209" fmla="*/ 1979709 w 2691675"/>
              <a:gd name="connsiteY209" fmla="*/ 3581400 h 4328160"/>
              <a:gd name="connsiteX210" fmla="*/ 2025429 w 2691675"/>
              <a:gd name="connsiteY210" fmla="*/ 3573780 h 4328160"/>
              <a:gd name="connsiteX211" fmla="*/ 2033049 w 2691675"/>
              <a:gd name="connsiteY211" fmla="*/ 3520440 h 4328160"/>
              <a:gd name="connsiteX212" fmla="*/ 2063529 w 2691675"/>
              <a:gd name="connsiteY212" fmla="*/ 3528060 h 4328160"/>
              <a:gd name="connsiteX213" fmla="*/ 2094009 w 2691675"/>
              <a:gd name="connsiteY213" fmla="*/ 3489960 h 4328160"/>
              <a:gd name="connsiteX214" fmla="*/ 2124489 w 2691675"/>
              <a:gd name="connsiteY214" fmla="*/ 3459480 h 4328160"/>
              <a:gd name="connsiteX215" fmla="*/ 2139729 w 2691675"/>
              <a:gd name="connsiteY215" fmla="*/ 3436620 h 4328160"/>
              <a:gd name="connsiteX216" fmla="*/ 2170209 w 2691675"/>
              <a:gd name="connsiteY216" fmla="*/ 3413760 h 4328160"/>
              <a:gd name="connsiteX217" fmla="*/ 2238789 w 2691675"/>
              <a:gd name="connsiteY217" fmla="*/ 3322320 h 4328160"/>
              <a:gd name="connsiteX218" fmla="*/ 2246409 w 2691675"/>
              <a:gd name="connsiteY218" fmla="*/ 3291840 h 4328160"/>
              <a:gd name="connsiteX219" fmla="*/ 2269269 w 2691675"/>
              <a:gd name="connsiteY219" fmla="*/ 3230880 h 4328160"/>
              <a:gd name="connsiteX220" fmla="*/ 2276889 w 2691675"/>
              <a:gd name="connsiteY220" fmla="*/ 3185160 h 4328160"/>
              <a:gd name="connsiteX221" fmla="*/ 2299749 w 2691675"/>
              <a:gd name="connsiteY221" fmla="*/ 3139440 h 4328160"/>
              <a:gd name="connsiteX222" fmla="*/ 2314989 w 2691675"/>
              <a:gd name="connsiteY222" fmla="*/ 3101340 h 4328160"/>
              <a:gd name="connsiteX223" fmla="*/ 2353089 w 2691675"/>
              <a:gd name="connsiteY223" fmla="*/ 3086100 h 4328160"/>
              <a:gd name="connsiteX224" fmla="*/ 2375949 w 2691675"/>
              <a:gd name="connsiteY224" fmla="*/ 3070860 h 4328160"/>
              <a:gd name="connsiteX225" fmla="*/ 2495488 w 2691675"/>
              <a:gd name="connsiteY225" fmla="*/ 3040856 h 4328160"/>
              <a:gd name="connsiteX226" fmla="*/ 2593596 w 2691675"/>
              <a:gd name="connsiteY226" fmla="*/ 3037523 h 4328160"/>
              <a:gd name="connsiteX227" fmla="*/ 2685987 w 2691675"/>
              <a:gd name="connsiteY227" fmla="*/ 3028474 h 4328160"/>
              <a:gd name="connsiteX0" fmla="*/ 2685987 w 2691675"/>
              <a:gd name="connsiteY0" fmla="*/ 3028474 h 4328160"/>
              <a:gd name="connsiteX1" fmla="*/ 2680749 w 2691675"/>
              <a:gd name="connsiteY1" fmla="*/ 3002280 h 4328160"/>
              <a:gd name="connsiteX2" fmla="*/ 2673129 w 2691675"/>
              <a:gd name="connsiteY2" fmla="*/ 2948940 h 4328160"/>
              <a:gd name="connsiteX3" fmla="*/ 2631219 w 2691675"/>
              <a:gd name="connsiteY3" fmla="*/ 2940844 h 4328160"/>
              <a:gd name="connsiteX4" fmla="*/ 2567878 w 2691675"/>
              <a:gd name="connsiteY4" fmla="*/ 2940367 h 4328160"/>
              <a:gd name="connsiteX5" fmla="*/ 2526921 w 2691675"/>
              <a:gd name="connsiteY5" fmla="*/ 2882742 h 4328160"/>
              <a:gd name="connsiteX6" fmla="*/ 2464532 w 2691675"/>
              <a:gd name="connsiteY6" fmla="*/ 2879407 h 4328160"/>
              <a:gd name="connsiteX7" fmla="*/ 2417860 w 2691675"/>
              <a:gd name="connsiteY7" fmla="*/ 2863691 h 4328160"/>
              <a:gd name="connsiteX8" fmla="*/ 2383569 w 2691675"/>
              <a:gd name="connsiteY8" fmla="*/ 2849880 h 4328160"/>
              <a:gd name="connsiteX9" fmla="*/ 2355471 w 2691675"/>
              <a:gd name="connsiteY9" fmla="*/ 2829877 h 4328160"/>
              <a:gd name="connsiteX10" fmla="*/ 2300701 w 2691675"/>
              <a:gd name="connsiteY10" fmla="*/ 2797969 h 4328160"/>
              <a:gd name="connsiteX11" fmla="*/ 2226406 w 2691675"/>
              <a:gd name="connsiteY11" fmla="*/ 2837973 h 4328160"/>
              <a:gd name="connsiteX12" fmla="*/ 2185925 w 2691675"/>
              <a:gd name="connsiteY12" fmla="*/ 2798922 h 4328160"/>
              <a:gd name="connsiteX13" fmla="*/ 2150683 w 2691675"/>
              <a:gd name="connsiteY13" fmla="*/ 2719864 h 4328160"/>
              <a:gd name="connsiteX14" fmla="*/ 2131157 w 2691675"/>
              <a:gd name="connsiteY14" fmla="*/ 2658427 h 4328160"/>
              <a:gd name="connsiteX15" fmla="*/ 2113060 w 2691675"/>
              <a:gd name="connsiteY15" fmla="*/ 2623185 h 4328160"/>
              <a:gd name="connsiteX16" fmla="*/ 2111630 w 2691675"/>
              <a:gd name="connsiteY16" fmla="*/ 2574607 h 4328160"/>
              <a:gd name="connsiteX17" fmla="*/ 2069720 w 2691675"/>
              <a:gd name="connsiteY17" fmla="*/ 2621757 h 4328160"/>
              <a:gd name="connsiteX18" fmla="*/ 2055909 w 2691675"/>
              <a:gd name="connsiteY18" fmla="*/ 2674620 h 4328160"/>
              <a:gd name="connsiteX19" fmla="*/ 2048289 w 2691675"/>
              <a:gd name="connsiteY19" fmla="*/ 2697480 h 4328160"/>
              <a:gd name="connsiteX20" fmla="*/ 2002569 w 2691675"/>
              <a:gd name="connsiteY20" fmla="*/ 2735580 h 4328160"/>
              <a:gd name="connsiteX21" fmla="*/ 1964469 w 2691675"/>
              <a:gd name="connsiteY21" fmla="*/ 2727960 h 4328160"/>
              <a:gd name="connsiteX22" fmla="*/ 1933989 w 2691675"/>
              <a:gd name="connsiteY22" fmla="*/ 2682240 h 4328160"/>
              <a:gd name="connsiteX23" fmla="*/ 1865409 w 2691675"/>
              <a:gd name="connsiteY23" fmla="*/ 2674620 h 4328160"/>
              <a:gd name="connsiteX24" fmla="*/ 1728249 w 2691675"/>
              <a:gd name="connsiteY24" fmla="*/ 2697480 h 4328160"/>
              <a:gd name="connsiteX25" fmla="*/ 1682529 w 2691675"/>
              <a:gd name="connsiteY25" fmla="*/ 2689860 h 4328160"/>
              <a:gd name="connsiteX26" fmla="*/ 1659669 w 2691675"/>
              <a:gd name="connsiteY26" fmla="*/ 2606040 h 4328160"/>
              <a:gd name="connsiteX27" fmla="*/ 1621569 w 2691675"/>
              <a:gd name="connsiteY27" fmla="*/ 2567940 h 4328160"/>
              <a:gd name="connsiteX28" fmla="*/ 1537749 w 2691675"/>
              <a:gd name="connsiteY28" fmla="*/ 2560320 h 4328160"/>
              <a:gd name="connsiteX29" fmla="*/ 1522509 w 2691675"/>
              <a:gd name="connsiteY29" fmla="*/ 2537460 h 4328160"/>
              <a:gd name="connsiteX30" fmla="*/ 1507269 w 2691675"/>
              <a:gd name="connsiteY30" fmla="*/ 2423160 h 4328160"/>
              <a:gd name="connsiteX31" fmla="*/ 1492029 w 2691675"/>
              <a:gd name="connsiteY31" fmla="*/ 2354580 h 4328160"/>
              <a:gd name="connsiteX32" fmla="*/ 1476789 w 2691675"/>
              <a:gd name="connsiteY32" fmla="*/ 2331720 h 4328160"/>
              <a:gd name="connsiteX33" fmla="*/ 1446309 w 2691675"/>
              <a:gd name="connsiteY33" fmla="*/ 2263140 h 4328160"/>
              <a:gd name="connsiteX34" fmla="*/ 1423449 w 2691675"/>
              <a:gd name="connsiteY34" fmla="*/ 2240280 h 4328160"/>
              <a:gd name="connsiteX35" fmla="*/ 1408209 w 2691675"/>
              <a:gd name="connsiteY35" fmla="*/ 2194560 h 4328160"/>
              <a:gd name="connsiteX36" fmla="*/ 1392969 w 2691675"/>
              <a:gd name="connsiteY36" fmla="*/ 2171700 h 4328160"/>
              <a:gd name="connsiteX37" fmla="*/ 1377729 w 2691675"/>
              <a:gd name="connsiteY37" fmla="*/ 2133600 h 4328160"/>
              <a:gd name="connsiteX38" fmla="*/ 1332009 w 2691675"/>
              <a:gd name="connsiteY38" fmla="*/ 1897380 h 4328160"/>
              <a:gd name="connsiteX39" fmla="*/ 1309149 w 2691675"/>
              <a:gd name="connsiteY39" fmla="*/ 1882140 h 4328160"/>
              <a:gd name="connsiteX40" fmla="*/ 1271049 w 2691675"/>
              <a:gd name="connsiteY40" fmla="*/ 1874520 h 4328160"/>
              <a:gd name="connsiteX41" fmla="*/ 1194849 w 2691675"/>
              <a:gd name="connsiteY41" fmla="*/ 1836420 h 4328160"/>
              <a:gd name="connsiteX42" fmla="*/ 1103409 w 2691675"/>
              <a:gd name="connsiteY42" fmla="*/ 1859280 h 4328160"/>
              <a:gd name="connsiteX43" fmla="*/ 1042449 w 2691675"/>
              <a:gd name="connsiteY43" fmla="*/ 1889760 h 4328160"/>
              <a:gd name="connsiteX44" fmla="*/ 966249 w 2691675"/>
              <a:gd name="connsiteY44" fmla="*/ 1950720 h 4328160"/>
              <a:gd name="connsiteX45" fmla="*/ 905289 w 2691675"/>
              <a:gd name="connsiteY45" fmla="*/ 1920240 h 4328160"/>
              <a:gd name="connsiteX46" fmla="*/ 867189 w 2691675"/>
              <a:gd name="connsiteY46" fmla="*/ 1874520 h 4328160"/>
              <a:gd name="connsiteX47" fmla="*/ 829089 w 2691675"/>
              <a:gd name="connsiteY47" fmla="*/ 1805940 h 4328160"/>
              <a:gd name="connsiteX48" fmla="*/ 821469 w 2691675"/>
              <a:gd name="connsiteY48" fmla="*/ 1691640 h 4328160"/>
              <a:gd name="connsiteX49" fmla="*/ 813849 w 2691675"/>
              <a:gd name="connsiteY49" fmla="*/ 1668780 h 4328160"/>
              <a:gd name="connsiteX50" fmla="*/ 760509 w 2691675"/>
              <a:gd name="connsiteY50" fmla="*/ 1600200 h 4328160"/>
              <a:gd name="connsiteX51" fmla="*/ 722409 w 2691675"/>
              <a:gd name="connsiteY51" fmla="*/ 1577340 h 4328160"/>
              <a:gd name="connsiteX52" fmla="*/ 699549 w 2691675"/>
              <a:gd name="connsiteY52" fmla="*/ 1562100 h 4328160"/>
              <a:gd name="connsiteX53" fmla="*/ 737649 w 2691675"/>
              <a:gd name="connsiteY53" fmla="*/ 1493520 h 4328160"/>
              <a:gd name="connsiteX54" fmla="*/ 752889 w 2691675"/>
              <a:gd name="connsiteY54" fmla="*/ 1470660 h 4328160"/>
              <a:gd name="connsiteX55" fmla="*/ 775749 w 2691675"/>
              <a:gd name="connsiteY55" fmla="*/ 1455420 h 4328160"/>
              <a:gd name="connsiteX56" fmla="*/ 783369 w 2691675"/>
              <a:gd name="connsiteY56" fmla="*/ 1379220 h 4328160"/>
              <a:gd name="connsiteX57" fmla="*/ 821469 w 2691675"/>
              <a:gd name="connsiteY57" fmla="*/ 1356360 h 4328160"/>
              <a:gd name="connsiteX58" fmla="*/ 798609 w 2691675"/>
              <a:gd name="connsiteY58" fmla="*/ 1158240 h 4328160"/>
              <a:gd name="connsiteX59" fmla="*/ 775749 w 2691675"/>
              <a:gd name="connsiteY59" fmla="*/ 1127760 h 4328160"/>
              <a:gd name="connsiteX60" fmla="*/ 752889 w 2691675"/>
              <a:gd name="connsiteY60" fmla="*/ 1074420 h 4328160"/>
              <a:gd name="connsiteX61" fmla="*/ 745269 w 2691675"/>
              <a:gd name="connsiteY61" fmla="*/ 1043940 h 4328160"/>
              <a:gd name="connsiteX62" fmla="*/ 783369 w 2691675"/>
              <a:gd name="connsiteY62" fmla="*/ 1013460 h 4328160"/>
              <a:gd name="connsiteX63" fmla="*/ 813849 w 2691675"/>
              <a:gd name="connsiteY63" fmla="*/ 960120 h 4328160"/>
              <a:gd name="connsiteX64" fmla="*/ 821469 w 2691675"/>
              <a:gd name="connsiteY64" fmla="*/ 853440 h 4328160"/>
              <a:gd name="connsiteX65" fmla="*/ 851949 w 2691675"/>
              <a:gd name="connsiteY65" fmla="*/ 807720 h 4328160"/>
              <a:gd name="connsiteX66" fmla="*/ 859569 w 2691675"/>
              <a:gd name="connsiteY66" fmla="*/ 769620 h 4328160"/>
              <a:gd name="connsiteX67" fmla="*/ 874809 w 2691675"/>
              <a:gd name="connsiteY67" fmla="*/ 731520 h 4328160"/>
              <a:gd name="connsiteX68" fmla="*/ 859569 w 2691675"/>
              <a:gd name="connsiteY68" fmla="*/ 655320 h 4328160"/>
              <a:gd name="connsiteX69" fmla="*/ 836709 w 2691675"/>
              <a:gd name="connsiteY69" fmla="*/ 632460 h 4328160"/>
              <a:gd name="connsiteX70" fmla="*/ 813849 w 2691675"/>
              <a:gd name="connsiteY70" fmla="*/ 563880 h 4328160"/>
              <a:gd name="connsiteX71" fmla="*/ 783369 w 2691675"/>
              <a:gd name="connsiteY71" fmla="*/ 502920 h 4328160"/>
              <a:gd name="connsiteX72" fmla="*/ 768129 w 2691675"/>
              <a:gd name="connsiteY72" fmla="*/ 472440 h 4328160"/>
              <a:gd name="connsiteX73" fmla="*/ 745269 w 2691675"/>
              <a:gd name="connsiteY73" fmla="*/ 403860 h 4328160"/>
              <a:gd name="connsiteX74" fmla="*/ 722409 w 2691675"/>
              <a:gd name="connsiteY74" fmla="*/ 373380 h 4328160"/>
              <a:gd name="connsiteX75" fmla="*/ 730029 w 2691675"/>
              <a:gd name="connsiteY75" fmla="*/ 289560 h 4328160"/>
              <a:gd name="connsiteX76" fmla="*/ 737649 w 2691675"/>
              <a:gd name="connsiteY76" fmla="*/ 266700 h 4328160"/>
              <a:gd name="connsiteX77" fmla="*/ 707169 w 2691675"/>
              <a:gd name="connsiteY77" fmla="*/ 152400 h 4328160"/>
              <a:gd name="connsiteX78" fmla="*/ 699549 w 2691675"/>
              <a:gd name="connsiteY78" fmla="*/ 91440 h 4328160"/>
              <a:gd name="connsiteX79" fmla="*/ 691929 w 2691675"/>
              <a:gd name="connsiteY79" fmla="*/ 68580 h 4328160"/>
              <a:gd name="connsiteX80" fmla="*/ 676689 w 2691675"/>
              <a:gd name="connsiteY80" fmla="*/ 0 h 4328160"/>
              <a:gd name="connsiteX81" fmla="*/ 615729 w 2691675"/>
              <a:gd name="connsiteY81" fmla="*/ 7620 h 4328160"/>
              <a:gd name="connsiteX82" fmla="*/ 554769 w 2691675"/>
              <a:gd name="connsiteY82" fmla="*/ 30480 h 4328160"/>
              <a:gd name="connsiteX83" fmla="*/ 562389 w 2691675"/>
              <a:gd name="connsiteY83" fmla="*/ 137160 h 4328160"/>
              <a:gd name="connsiteX84" fmla="*/ 554769 w 2691675"/>
              <a:gd name="connsiteY84" fmla="*/ 236220 h 4328160"/>
              <a:gd name="connsiteX85" fmla="*/ 524289 w 2691675"/>
              <a:gd name="connsiteY85" fmla="*/ 304800 h 4328160"/>
              <a:gd name="connsiteX86" fmla="*/ 509049 w 2691675"/>
              <a:gd name="connsiteY86" fmla="*/ 335280 h 4328160"/>
              <a:gd name="connsiteX87" fmla="*/ 486189 w 2691675"/>
              <a:gd name="connsiteY87" fmla="*/ 373380 h 4328160"/>
              <a:gd name="connsiteX88" fmla="*/ 470949 w 2691675"/>
              <a:gd name="connsiteY88" fmla="*/ 396240 h 4328160"/>
              <a:gd name="connsiteX89" fmla="*/ 440469 w 2691675"/>
              <a:gd name="connsiteY89" fmla="*/ 403860 h 4328160"/>
              <a:gd name="connsiteX90" fmla="*/ 356649 w 2691675"/>
              <a:gd name="connsiteY90" fmla="*/ 388620 h 4328160"/>
              <a:gd name="connsiteX91" fmla="*/ 288069 w 2691675"/>
              <a:gd name="connsiteY91" fmla="*/ 464820 h 4328160"/>
              <a:gd name="connsiteX92" fmla="*/ 280449 w 2691675"/>
              <a:gd name="connsiteY92" fmla="*/ 487680 h 4328160"/>
              <a:gd name="connsiteX93" fmla="*/ 288069 w 2691675"/>
              <a:gd name="connsiteY93" fmla="*/ 518160 h 4328160"/>
              <a:gd name="connsiteX94" fmla="*/ 303309 w 2691675"/>
              <a:gd name="connsiteY94" fmla="*/ 548640 h 4328160"/>
              <a:gd name="connsiteX95" fmla="*/ 295689 w 2691675"/>
              <a:gd name="connsiteY95" fmla="*/ 609600 h 4328160"/>
              <a:gd name="connsiteX96" fmla="*/ 265209 w 2691675"/>
              <a:gd name="connsiteY96" fmla="*/ 662940 h 4328160"/>
              <a:gd name="connsiteX97" fmla="*/ 257589 w 2691675"/>
              <a:gd name="connsiteY97" fmla="*/ 685800 h 4328160"/>
              <a:gd name="connsiteX98" fmla="*/ 265209 w 2691675"/>
              <a:gd name="connsiteY98" fmla="*/ 815340 h 4328160"/>
              <a:gd name="connsiteX99" fmla="*/ 303309 w 2691675"/>
              <a:gd name="connsiteY99" fmla="*/ 830580 h 4328160"/>
              <a:gd name="connsiteX100" fmla="*/ 349029 w 2691675"/>
              <a:gd name="connsiteY100" fmla="*/ 861060 h 4328160"/>
              <a:gd name="connsiteX101" fmla="*/ 356649 w 2691675"/>
              <a:gd name="connsiteY101" fmla="*/ 883920 h 4328160"/>
              <a:gd name="connsiteX102" fmla="*/ 341409 w 2691675"/>
              <a:gd name="connsiteY102" fmla="*/ 952500 h 4328160"/>
              <a:gd name="connsiteX103" fmla="*/ 326169 w 2691675"/>
              <a:gd name="connsiteY103" fmla="*/ 1028700 h 4328160"/>
              <a:gd name="connsiteX104" fmla="*/ 303309 w 2691675"/>
              <a:gd name="connsiteY104" fmla="*/ 1043940 h 4328160"/>
              <a:gd name="connsiteX105" fmla="*/ 143289 w 2691675"/>
              <a:gd name="connsiteY105" fmla="*/ 1066800 h 4328160"/>
              <a:gd name="connsiteX106" fmla="*/ 150909 w 2691675"/>
              <a:gd name="connsiteY106" fmla="*/ 1181100 h 4328160"/>
              <a:gd name="connsiteX107" fmla="*/ 173769 w 2691675"/>
              <a:gd name="connsiteY107" fmla="*/ 1219200 h 4328160"/>
              <a:gd name="connsiteX108" fmla="*/ 219489 w 2691675"/>
              <a:gd name="connsiteY108" fmla="*/ 1257300 h 4328160"/>
              <a:gd name="connsiteX109" fmla="*/ 234729 w 2691675"/>
              <a:gd name="connsiteY109" fmla="*/ 1287780 h 4328160"/>
              <a:gd name="connsiteX110" fmla="*/ 227109 w 2691675"/>
              <a:gd name="connsiteY110" fmla="*/ 1318260 h 4328160"/>
              <a:gd name="connsiteX111" fmla="*/ 265209 w 2691675"/>
              <a:gd name="connsiteY111" fmla="*/ 1363980 h 4328160"/>
              <a:gd name="connsiteX112" fmla="*/ 288069 w 2691675"/>
              <a:gd name="connsiteY112" fmla="*/ 1402080 h 4328160"/>
              <a:gd name="connsiteX113" fmla="*/ 280449 w 2691675"/>
              <a:gd name="connsiteY113" fmla="*/ 1440180 h 4328160"/>
              <a:gd name="connsiteX114" fmla="*/ 242349 w 2691675"/>
              <a:gd name="connsiteY114" fmla="*/ 1569720 h 4328160"/>
              <a:gd name="connsiteX115" fmla="*/ 211869 w 2691675"/>
              <a:gd name="connsiteY115" fmla="*/ 1584960 h 4328160"/>
              <a:gd name="connsiteX116" fmla="*/ 189009 w 2691675"/>
              <a:gd name="connsiteY116" fmla="*/ 1592580 h 4328160"/>
              <a:gd name="connsiteX117" fmla="*/ 120429 w 2691675"/>
              <a:gd name="connsiteY117" fmla="*/ 1630680 h 4328160"/>
              <a:gd name="connsiteX118" fmla="*/ 97569 w 2691675"/>
              <a:gd name="connsiteY118" fmla="*/ 1653540 h 4328160"/>
              <a:gd name="connsiteX119" fmla="*/ 13749 w 2691675"/>
              <a:gd name="connsiteY119" fmla="*/ 1714500 h 4328160"/>
              <a:gd name="connsiteX120" fmla="*/ 13749 w 2691675"/>
              <a:gd name="connsiteY120" fmla="*/ 1889760 h 4328160"/>
              <a:gd name="connsiteX121" fmla="*/ 36609 w 2691675"/>
              <a:gd name="connsiteY121" fmla="*/ 1912620 h 4328160"/>
              <a:gd name="connsiteX122" fmla="*/ 67089 w 2691675"/>
              <a:gd name="connsiteY122" fmla="*/ 1950720 h 4328160"/>
              <a:gd name="connsiteX123" fmla="*/ 112809 w 2691675"/>
              <a:gd name="connsiteY123" fmla="*/ 1981200 h 4328160"/>
              <a:gd name="connsiteX124" fmla="*/ 173769 w 2691675"/>
              <a:gd name="connsiteY124" fmla="*/ 2011680 h 4328160"/>
              <a:gd name="connsiteX125" fmla="*/ 234729 w 2691675"/>
              <a:gd name="connsiteY125" fmla="*/ 2095500 h 4328160"/>
              <a:gd name="connsiteX126" fmla="*/ 272829 w 2691675"/>
              <a:gd name="connsiteY126" fmla="*/ 2156460 h 4328160"/>
              <a:gd name="connsiteX127" fmla="*/ 280449 w 2691675"/>
              <a:gd name="connsiteY127" fmla="*/ 2179320 h 4328160"/>
              <a:gd name="connsiteX128" fmla="*/ 318549 w 2691675"/>
              <a:gd name="connsiteY128" fmla="*/ 2255520 h 4328160"/>
              <a:gd name="connsiteX129" fmla="*/ 493809 w 2691675"/>
              <a:gd name="connsiteY129" fmla="*/ 2270760 h 4328160"/>
              <a:gd name="connsiteX130" fmla="*/ 562389 w 2691675"/>
              <a:gd name="connsiteY130" fmla="*/ 2354580 h 4328160"/>
              <a:gd name="connsiteX131" fmla="*/ 531909 w 2691675"/>
              <a:gd name="connsiteY131" fmla="*/ 2430780 h 4328160"/>
              <a:gd name="connsiteX132" fmla="*/ 509049 w 2691675"/>
              <a:gd name="connsiteY132" fmla="*/ 2438400 h 4328160"/>
              <a:gd name="connsiteX133" fmla="*/ 486189 w 2691675"/>
              <a:gd name="connsiteY133" fmla="*/ 2461260 h 4328160"/>
              <a:gd name="connsiteX134" fmla="*/ 478569 w 2691675"/>
              <a:gd name="connsiteY134" fmla="*/ 2506980 h 4328160"/>
              <a:gd name="connsiteX135" fmla="*/ 509049 w 2691675"/>
              <a:gd name="connsiteY135" fmla="*/ 2621280 h 4328160"/>
              <a:gd name="connsiteX136" fmla="*/ 531909 w 2691675"/>
              <a:gd name="connsiteY136" fmla="*/ 2644140 h 4328160"/>
              <a:gd name="connsiteX137" fmla="*/ 539529 w 2691675"/>
              <a:gd name="connsiteY137" fmla="*/ 2674620 h 4328160"/>
              <a:gd name="connsiteX138" fmla="*/ 570009 w 2691675"/>
              <a:gd name="connsiteY138" fmla="*/ 2659380 h 4328160"/>
              <a:gd name="connsiteX139" fmla="*/ 592869 w 2691675"/>
              <a:gd name="connsiteY139" fmla="*/ 2636520 h 4328160"/>
              <a:gd name="connsiteX140" fmla="*/ 646209 w 2691675"/>
              <a:gd name="connsiteY140" fmla="*/ 2606040 h 4328160"/>
              <a:gd name="connsiteX141" fmla="*/ 684309 w 2691675"/>
              <a:gd name="connsiteY141" fmla="*/ 2613660 h 4328160"/>
              <a:gd name="connsiteX142" fmla="*/ 699549 w 2691675"/>
              <a:gd name="connsiteY142" fmla="*/ 2636520 h 4328160"/>
              <a:gd name="connsiteX143" fmla="*/ 722409 w 2691675"/>
              <a:gd name="connsiteY143" fmla="*/ 2659380 h 4328160"/>
              <a:gd name="connsiteX144" fmla="*/ 730029 w 2691675"/>
              <a:gd name="connsiteY144" fmla="*/ 2682240 h 4328160"/>
              <a:gd name="connsiteX145" fmla="*/ 707169 w 2691675"/>
              <a:gd name="connsiteY145" fmla="*/ 2766060 h 4328160"/>
              <a:gd name="connsiteX146" fmla="*/ 623349 w 2691675"/>
              <a:gd name="connsiteY146" fmla="*/ 2842260 h 4328160"/>
              <a:gd name="connsiteX147" fmla="*/ 600489 w 2691675"/>
              <a:gd name="connsiteY147" fmla="*/ 2887980 h 4328160"/>
              <a:gd name="connsiteX148" fmla="*/ 531909 w 2691675"/>
              <a:gd name="connsiteY148" fmla="*/ 2933700 h 4328160"/>
              <a:gd name="connsiteX149" fmla="*/ 516669 w 2691675"/>
              <a:gd name="connsiteY149" fmla="*/ 2956560 h 4328160"/>
              <a:gd name="connsiteX150" fmla="*/ 547149 w 2691675"/>
              <a:gd name="connsiteY150" fmla="*/ 3055620 h 4328160"/>
              <a:gd name="connsiteX151" fmla="*/ 570009 w 2691675"/>
              <a:gd name="connsiteY151" fmla="*/ 3177540 h 4328160"/>
              <a:gd name="connsiteX152" fmla="*/ 608109 w 2691675"/>
              <a:gd name="connsiteY152" fmla="*/ 3276600 h 4328160"/>
              <a:gd name="connsiteX153" fmla="*/ 608109 w 2691675"/>
              <a:gd name="connsiteY153" fmla="*/ 3429000 h 4328160"/>
              <a:gd name="connsiteX154" fmla="*/ 570009 w 2691675"/>
              <a:gd name="connsiteY154" fmla="*/ 3467100 h 4328160"/>
              <a:gd name="connsiteX155" fmla="*/ 562389 w 2691675"/>
              <a:gd name="connsiteY155" fmla="*/ 3497580 h 4328160"/>
              <a:gd name="connsiteX156" fmla="*/ 547149 w 2691675"/>
              <a:gd name="connsiteY156" fmla="*/ 3528060 h 4328160"/>
              <a:gd name="connsiteX157" fmla="*/ 554769 w 2691675"/>
              <a:gd name="connsiteY157" fmla="*/ 3680460 h 4328160"/>
              <a:gd name="connsiteX158" fmla="*/ 608109 w 2691675"/>
              <a:gd name="connsiteY158" fmla="*/ 3672840 h 4328160"/>
              <a:gd name="connsiteX159" fmla="*/ 630969 w 2691675"/>
              <a:gd name="connsiteY159" fmla="*/ 3665220 h 4328160"/>
              <a:gd name="connsiteX160" fmla="*/ 676689 w 2691675"/>
              <a:gd name="connsiteY160" fmla="*/ 3688080 h 4328160"/>
              <a:gd name="connsiteX161" fmla="*/ 707169 w 2691675"/>
              <a:gd name="connsiteY161" fmla="*/ 3718560 h 4328160"/>
              <a:gd name="connsiteX162" fmla="*/ 836709 w 2691675"/>
              <a:gd name="connsiteY162" fmla="*/ 3741420 h 4328160"/>
              <a:gd name="connsiteX163" fmla="*/ 851949 w 2691675"/>
              <a:gd name="connsiteY163" fmla="*/ 3771900 h 4328160"/>
              <a:gd name="connsiteX164" fmla="*/ 874809 w 2691675"/>
              <a:gd name="connsiteY164" fmla="*/ 3787140 h 4328160"/>
              <a:gd name="connsiteX165" fmla="*/ 897669 w 2691675"/>
              <a:gd name="connsiteY165" fmla="*/ 3810000 h 4328160"/>
              <a:gd name="connsiteX166" fmla="*/ 905289 w 2691675"/>
              <a:gd name="connsiteY166" fmla="*/ 3840480 h 4328160"/>
              <a:gd name="connsiteX167" fmla="*/ 920529 w 2691675"/>
              <a:gd name="connsiteY167" fmla="*/ 3863340 h 4328160"/>
              <a:gd name="connsiteX168" fmla="*/ 943389 w 2691675"/>
              <a:gd name="connsiteY168" fmla="*/ 3901440 h 4328160"/>
              <a:gd name="connsiteX169" fmla="*/ 996729 w 2691675"/>
              <a:gd name="connsiteY169" fmla="*/ 3947160 h 4328160"/>
              <a:gd name="connsiteX170" fmla="*/ 1011969 w 2691675"/>
              <a:gd name="connsiteY170" fmla="*/ 3970020 h 4328160"/>
              <a:gd name="connsiteX171" fmla="*/ 1034829 w 2691675"/>
              <a:gd name="connsiteY171" fmla="*/ 4008120 h 4328160"/>
              <a:gd name="connsiteX172" fmla="*/ 1065309 w 2691675"/>
              <a:gd name="connsiteY172" fmla="*/ 4084320 h 4328160"/>
              <a:gd name="connsiteX173" fmla="*/ 1072929 w 2691675"/>
              <a:gd name="connsiteY173" fmla="*/ 4107180 h 4328160"/>
              <a:gd name="connsiteX174" fmla="*/ 1149129 w 2691675"/>
              <a:gd name="connsiteY174" fmla="*/ 4137660 h 4328160"/>
              <a:gd name="connsiteX175" fmla="*/ 1202469 w 2691675"/>
              <a:gd name="connsiteY175" fmla="*/ 4213860 h 4328160"/>
              <a:gd name="connsiteX176" fmla="*/ 1263429 w 2691675"/>
              <a:gd name="connsiteY176" fmla="*/ 4221480 h 4328160"/>
              <a:gd name="connsiteX177" fmla="*/ 1271049 w 2691675"/>
              <a:gd name="connsiteY177" fmla="*/ 4274820 h 4328160"/>
              <a:gd name="connsiteX178" fmla="*/ 1316769 w 2691675"/>
              <a:gd name="connsiteY178" fmla="*/ 4328160 h 4328160"/>
              <a:gd name="connsiteX179" fmla="*/ 1354869 w 2691675"/>
              <a:gd name="connsiteY179" fmla="*/ 4229100 h 4328160"/>
              <a:gd name="connsiteX180" fmla="*/ 1415829 w 2691675"/>
              <a:gd name="connsiteY180" fmla="*/ 4198620 h 4328160"/>
              <a:gd name="connsiteX181" fmla="*/ 1469169 w 2691675"/>
              <a:gd name="connsiteY181" fmla="*/ 4183380 h 4328160"/>
              <a:gd name="connsiteX182" fmla="*/ 1507269 w 2691675"/>
              <a:gd name="connsiteY182" fmla="*/ 4160520 h 4328160"/>
              <a:gd name="connsiteX183" fmla="*/ 1552989 w 2691675"/>
              <a:gd name="connsiteY183" fmla="*/ 4130040 h 4328160"/>
              <a:gd name="connsiteX184" fmla="*/ 1583469 w 2691675"/>
              <a:gd name="connsiteY184" fmla="*/ 4122420 h 4328160"/>
              <a:gd name="connsiteX185" fmla="*/ 1644429 w 2691675"/>
              <a:gd name="connsiteY185" fmla="*/ 4061460 h 4328160"/>
              <a:gd name="connsiteX186" fmla="*/ 1674909 w 2691675"/>
              <a:gd name="connsiteY186" fmla="*/ 4038600 h 4328160"/>
              <a:gd name="connsiteX187" fmla="*/ 1827309 w 2691675"/>
              <a:gd name="connsiteY187" fmla="*/ 4000500 h 4328160"/>
              <a:gd name="connsiteX188" fmla="*/ 1857789 w 2691675"/>
              <a:gd name="connsiteY188" fmla="*/ 3985260 h 4328160"/>
              <a:gd name="connsiteX189" fmla="*/ 1903509 w 2691675"/>
              <a:gd name="connsiteY189" fmla="*/ 3970020 h 4328160"/>
              <a:gd name="connsiteX190" fmla="*/ 1926369 w 2691675"/>
              <a:gd name="connsiteY190" fmla="*/ 3954780 h 4328160"/>
              <a:gd name="connsiteX191" fmla="*/ 1987329 w 2691675"/>
              <a:gd name="connsiteY191" fmla="*/ 3909060 h 4328160"/>
              <a:gd name="connsiteX192" fmla="*/ 2048289 w 2691675"/>
              <a:gd name="connsiteY192" fmla="*/ 3870960 h 4328160"/>
              <a:gd name="connsiteX193" fmla="*/ 2078769 w 2691675"/>
              <a:gd name="connsiteY193" fmla="*/ 3855720 h 4328160"/>
              <a:gd name="connsiteX194" fmla="*/ 2132109 w 2691675"/>
              <a:gd name="connsiteY194" fmla="*/ 3817620 h 4328160"/>
              <a:gd name="connsiteX195" fmla="*/ 2162589 w 2691675"/>
              <a:gd name="connsiteY195" fmla="*/ 3787140 h 4328160"/>
              <a:gd name="connsiteX196" fmla="*/ 2200689 w 2691675"/>
              <a:gd name="connsiteY196" fmla="*/ 3688080 h 4328160"/>
              <a:gd name="connsiteX197" fmla="*/ 2162589 w 2691675"/>
              <a:gd name="connsiteY197" fmla="*/ 3604260 h 4328160"/>
              <a:gd name="connsiteX198" fmla="*/ 2139729 w 2691675"/>
              <a:gd name="connsiteY198" fmla="*/ 3596640 h 4328160"/>
              <a:gd name="connsiteX199" fmla="*/ 2124489 w 2691675"/>
              <a:gd name="connsiteY199" fmla="*/ 3680460 h 4328160"/>
              <a:gd name="connsiteX200" fmla="*/ 2109249 w 2691675"/>
              <a:gd name="connsiteY200" fmla="*/ 3657600 h 4328160"/>
              <a:gd name="connsiteX201" fmla="*/ 2048289 w 2691675"/>
              <a:gd name="connsiteY201" fmla="*/ 3665220 h 4328160"/>
              <a:gd name="connsiteX202" fmla="*/ 2055909 w 2691675"/>
              <a:gd name="connsiteY202" fmla="*/ 3703320 h 4328160"/>
              <a:gd name="connsiteX203" fmla="*/ 2078769 w 2691675"/>
              <a:gd name="connsiteY203" fmla="*/ 3718560 h 4328160"/>
              <a:gd name="connsiteX204" fmla="*/ 2094009 w 2691675"/>
              <a:gd name="connsiteY204" fmla="*/ 3749040 h 4328160"/>
              <a:gd name="connsiteX205" fmla="*/ 2086389 w 2691675"/>
              <a:gd name="connsiteY205" fmla="*/ 3794760 h 4328160"/>
              <a:gd name="connsiteX206" fmla="*/ 2010189 w 2691675"/>
              <a:gd name="connsiteY206" fmla="*/ 3749040 h 4328160"/>
              <a:gd name="connsiteX207" fmla="*/ 1994949 w 2691675"/>
              <a:gd name="connsiteY207" fmla="*/ 3649980 h 4328160"/>
              <a:gd name="connsiteX208" fmla="*/ 1972089 w 2691675"/>
              <a:gd name="connsiteY208" fmla="*/ 3627120 h 4328160"/>
              <a:gd name="connsiteX209" fmla="*/ 1979709 w 2691675"/>
              <a:gd name="connsiteY209" fmla="*/ 3581400 h 4328160"/>
              <a:gd name="connsiteX210" fmla="*/ 2025429 w 2691675"/>
              <a:gd name="connsiteY210" fmla="*/ 3573780 h 4328160"/>
              <a:gd name="connsiteX211" fmla="*/ 2033049 w 2691675"/>
              <a:gd name="connsiteY211" fmla="*/ 3520440 h 4328160"/>
              <a:gd name="connsiteX212" fmla="*/ 2063529 w 2691675"/>
              <a:gd name="connsiteY212" fmla="*/ 3528060 h 4328160"/>
              <a:gd name="connsiteX213" fmla="*/ 2094009 w 2691675"/>
              <a:gd name="connsiteY213" fmla="*/ 3489960 h 4328160"/>
              <a:gd name="connsiteX214" fmla="*/ 2124489 w 2691675"/>
              <a:gd name="connsiteY214" fmla="*/ 3459480 h 4328160"/>
              <a:gd name="connsiteX215" fmla="*/ 2139729 w 2691675"/>
              <a:gd name="connsiteY215" fmla="*/ 3436620 h 4328160"/>
              <a:gd name="connsiteX216" fmla="*/ 2170209 w 2691675"/>
              <a:gd name="connsiteY216" fmla="*/ 3413760 h 4328160"/>
              <a:gd name="connsiteX217" fmla="*/ 2238789 w 2691675"/>
              <a:gd name="connsiteY217" fmla="*/ 3322320 h 4328160"/>
              <a:gd name="connsiteX218" fmla="*/ 2246409 w 2691675"/>
              <a:gd name="connsiteY218" fmla="*/ 3291840 h 4328160"/>
              <a:gd name="connsiteX219" fmla="*/ 2269269 w 2691675"/>
              <a:gd name="connsiteY219" fmla="*/ 3230880 h 4328160"/>
              <a:gd name="connsiteX220" fmla="*/ 2276889 w 2691675"/>
              <a:gd name="connsiteY220" fmla="*/ 3185160 h 4328160"/>
              <a:gd name="connsiteX221" fmla="*/ 2299749 w 2691675"/>
              <a:gd name="connsiteY221" fmla="*/ 3139440 h 4328160"/>
              <a:gd name="connsiteX222" fmla="*/ 2314989 w 2691675"/>
              <a:gd name="connsiteY222" fmla="*/ 3101340 h 4328160"/>
              <a:gd name="connsiteX223" fmla="*/ 2353089 w 2691675"/>
              <a:gd name="connsiteY223" fmla="*/ 3086100 h 4328160"/>
              <a:gd name="connsiteX224" fmla="*/ 2375949 w 2691675"/>
              <a:gd name="connsiteY224" fmla="*/ 3070860 h 4328160"/>
              <a:gd name="connsiteX225" fmla="*/ 2495488 w 2691675"/>
              <a:gd name="connsiteY225" fmla="*/ 3040856 h 4328160"/>
              <a:gd name="connsiteX226" fmla="*/ 2593596 w 2691675"/>
              <a:gd name="connsiteY226" fmla="*/ 3037523 h 4328160"/>
              <a:gd name="connsiteX227" fmla="*/ 2685987 w 2691675"/>
              <a:gd name="connsiteY227" fmla="*/ 3028474 h 4328160"/>
              <a:gd name="connsiteX0" fmla="*/ 2685987 w 2691675"/>
              <a:gd name="connsiteY0" fmla="*/ 3028474 h 4328160"/>
              <a:gd name="connsiteX1" fmla="*/ 2680749 w 2691675"/>
              <a:gd name="connsiteY1" fmla="*/ 3002280 h 4328160"/>
              <a:gd name="connsiteX2" fmla="*/ 2673129 w 2691675"/>
              <a:gd name="connsiteY2" fmla="*/ 2948940 h 4328160"/>
              <a:gd name="connsiteX3" fmla="*/ 2631219 w 2691675"/>
              <a:gd name="connsiteY3" fmla="*/ 2940844 h 4328160"/>
              <a:gd name="connsiteX4" fmla="*/ 2567878 w 2691675"/>
              <a:gd name="connsiteY4" fmla="*/ 2940367 h 4328160"/>
              <a:gd name="connsiteX5" fmla="*/ 2526921 w 2691675"/>
              <a:gd name="connsiteY5" fmla="*/ 2882742 h 4328160"/>
              <a:gd name="connsiteX6" fmla="*/ 2464532 w 2691675"/>
              <a:gd name="connsiteY6" fmla="*/ 2879407 h 4328160"/>
              <a:gd name="connsiteX7" fmla="*/ 2417860 w 2691675"/>
              <a:gd name="connsiteY7" fmla="*/ 2863691 h 4328160"/>
              <a:gd name="connsiteX8" fmla="*/ 2383569 w 2691675"/>
              <a:gd name="connsiteY8" fmla="*/ 2849880 h 4328160"/>
              <a:gd name="connsiteX9" fmla="*/ 2355471 w 2691675"/>
              <a:gd name="connsiteY9" fmla="*/ 2829877 h 4328160"/>
              <a:gd name="connsiteX10" fmla="*/ 2300701 w 2691675"/>
              <a:gd name="connsiteY10" fmla="*/ 2797969 h 4328160"/>
              <a:gd name="connsiteX11" fmla="*/ 2226406 w 2691675"/>
              <a:gd name="connsiteY11" fmla="*/ 2837973 h 4328160"/>
              <a:gd name="connsiteX12" fmla="*/ 2185925 w 2691675"/>
              <a:gd name="connsiteY12" fmla="*/ 2798922 h 4328160"/>
              <a:gd name="connsiteX13" fmla="*/ 2150683 w 2691675"/>
              <a:gd name="connsiteY13" fmla="*/ 2719864 h 4328160"/>
              <a:gd name="connsiteX14" fmla="*/ 2131157 w 2691675"/>
              <a:gd name="connsiteY14" fmla="*/ 2658427 h 4328160"/>
              <a:gd name="connsiteX15" fmla="*/ 2113060 w 2691675"/>
              <a:gd name="connsiteY15" fmla="*/ 2623185 h 4328160"/>
              <a:gd name="connsiteX16" fmla="*/ 2111630 w 2691675"/>
              <a:gd name="connsiteY16" fmla="*/ 2574607 h 4328160"/>
              <a:gd name="connsiteX17" fmla="*/ 2069720 w 2691675"/>
              <a:gd name="connsiteY17" fmla="*/ 2621757 h 4328160"/>
              <a:gd name="connsiteX18" fmla="*/ 2055909 w 2691675"/>
              <a:gd name="connsiteY18" fmla="*/ 2674620 h 4328160"/>
              <a:gd name="connsiteX19" fmla="*/ 2002569 w 2691675"/>
              <a:gd name="connsiteY19" fmla="*/ 2735580 h 4328160"/>
              <a:gd name="connsiteX20" fmla="*/ 1964469 w 2691675"/>
              <a:gd name="connsiteY20" fmla="*/ 2727960 h 4328160"/>
              <a:gd name="connsiteX21" fmla="*/ 1933989 w 2691675"/>
              <a:gd name="connsiteY21" fmla="*/ 2682240 h 4328160"/>
              <a:gd name="connsiteX22" fmla="*/ 1865409 w 2691675"/>
              <a:gd name="connsiteY22" fmla="*/ 2674620 h 4328160"/>
              <a:gd name="connsiteX23" fmla="*/ 1728249 w 2691675"/>
              <a:gd name="connsiteY23" fmla="*/ 2697480 h 4328160"/>
              <a:gd name="connsiteX24" fmla="*/ 1682529 w 2691675"/>
              <a:gd name="connsiteY24" fmla="*/ 2689860 h 4328160"/>
              <a:gd name="connsiteX25" fmla="*/ 1659669 w 2691675"/>
              <a:gd name="connsiteY25" fmla="*/ 2606040 h 4328160"/>
              <a:gd name="connsiteX26" fmla="*/ 1621569 w 2691675"/>
              <a:gd name="connsiteY26" fmla="*/ 2567940 h 4328160"/>
              <a:gd name="connsiteX27" fmla="*/ 1537749 w 2691675"/>
              <a:gd name="connsiteY27" fmla="*/ 2560320 h 4328160"/>
              <a:gd name="connsiteX28" fmla="*/ 1522509 w 2691675"/>
              <a:gd name="connsiteY28" fmla="*/ 2537460 h 4328160"/>
              <a:gd name="connsiteX29" fmla="*/ 1507269 w 2691675"/>
              <a:gd name="connsiteY29" fmla="*/ 2423160 h 4328160"/>
              <a:gd name="connsiteX30" fmla="*/ 1492029 w 2691675"/>
              <a:gd name="connsiteY30" fmla="*/ 2354580 h 4328160"/>
              <a:gd name="connsiteX31" fmla="*/ 1476789 w 2691675"/>
              <a:gd name="connsiteY31" fmla="*/ 2331720 h 4328160"/>
              <a:gd name="connsiteX32" fmla="*/ 1446309 w 2691675"/>
              <a:gd name="connsiteY32" fmla="*/ 2263140 h 4328160"/>
              <a:gd name="connsiteX33" fmla="*/ 1423449 w 2691675"/>
              <a:gd name="connsiteY33" fmla="*/ 2240280 h 4328160"/>
              <a:gd name="connsiteX34" fmla="*/ 1408209 w 2691675"/>
              <a:gd name="connsiteY34" fmla="*/ 2194560 h 4328160"/>
              <a:gd name="connsiteX35" fmla="*/ 1392969 w 2691675"/>
              <a:gd name="connsiteY35" fmla="*/ 2171700 h 4328160"/>
              <a:gd name="connsiteX36" fmla="*/ 1377729 w 2691675"/>
              <a:gd name="connsiteY36" fmla="*/ 2133600 h 4328160"/>
              <a:gd name="connsiteX37" fmla="*/ 1332009 w 2691675"/>
              <a:gd name="connsiteY37" fmla="*/ 1897380 h 4328160"/>
              <a:gd name="connsiteX38" fmla="*/ 1309149 w 2691675"/>
              <a:gd name="connsiteY38" fmla="*/ 1882140 h 4328160"/>
              <a:gd name="connsiteX39" fmla="*/ 1271049 w 2691675"/>
              <a:gd name="connsiteY39" fmla="*/ 1874520 h 4328160"/>
              <a:gd name="connsiteX40" fmla="*/ 1194849 w 2691675"/>
              <a:gd name="connsiteY40" fmla="*/ 1836420 h 4328160"/>
              <a:gd name="connsiteX41" fmla="*/ 1103409 w 2691675"/>
              <a:gd name="connsiteY41" fmla="*/ 1859280 h 4328160"/>
              <a:gd name="connsiteX42" fmla="*/ 1042449 w 2691675"/>
              <a:gd name="connsiteY42" fmla="*/ 1889760 h 4328160"/>
              <a:gd name="connsiteX43" fmla="*/ 966249 w 2691675"/>
              <a:gd name="connsiteY43" fmla="*/ 1950720 h 4328160"/>
              <a:gd name="connsiteX44" fmla="*/ 905289 w 2691675"/>
              <a:gd name="connsiteY44" fmla="*/ 1920240 h 4328160"/>
              <a:gd name="connsiteX45" fmla="*/ 867189 w 2691675"/>
              <a:gd name="connsiteY45" fmla="*/ 1874520 h 4328160"/>
              <a:gd name="connsiteX46" fmla="*/ 829089 w 2691675"/>
              <a:gd name="connsiteY46" fmla="*/ 1805940 h 4328160"/>
              <a:gd name="connsiteX47" fmla="*/ 821469 w 2691675"/>
              <a:gd name="connsiteY47" fmla="*/ 1691640 h 4328160"/>
              <a:gd name="connsiteX48" fmla="*/ 813849 w 2691675"/>
              <a:gd name="connsiteY48" fmla="*/ 1668780 h 4328160"/>
              <a:gd name="connsiteX49" fmla="*/ 760509 w 2691675"/>
              <a:gd name="connsiteY49" fmla="*/ 1600200 h 4328160"/>
              <a:gd name="connsiteX50" fmla="*/ 722409 w 2691675"/>
              <a:gd name="connsiteY50" fmla="*/ 1577340 h 4328160"/>
              <a:gd name="connsiteX51" fmla="*/ 699549 w 2691675"/>
              <a:gd name="connsiteY51" fmla="*/ 1562100 h 4328160"/>
              <a:gd name="connsiteX52" fmla="*/ 737649 w 2691675"/>
              <a:gd name="connsiteY52" fmla="*/ 1493520 h 4328160"/>
              <a:gd name="connsiteX53" fmla="*/ 752889 w 2691675"/>
              <a:gd name="connsiteY53" fmla="*/ 1470660 h 4328160"/>
              <a:gd name="connsiteX54" fmla="*/ 775749 w 2691675"/>
              <a:gd name="connsiteY54" fmla="*/ 1455420 h 4328160"/>
              <a:gd name="connsiteX55" fmla="*/ 783369 w 2691675"/>
              <a:gd name="connsiteY55" fmla="*/ 1379220 h 4328160"/>
              <a:gd name="connsiteX56" fmla="*/ 821469 w 2691675"/>
              <a:gd name="connsiteY56" fmla="*/ 1356360 h 4328160"/>
              <a:gd name="connsiteX57" fmla="*/ 798609 w 2691675"/>
              <a:gd name="connsiteY57" fmla="*/ 1158240 h 4328160"/>
              <a:gd name="connsiteX58" fmla="*/ 775749 w 2691675"/>
              <a:gd name="connsiteY58" fmla="*/ 1127760 h 4328160"/>
              <a:gd name="connsiteX59" fmla="*/ 752889 w 2691675"/>
              <a:gd name="connsiteY59" fmla="*/ 1074420 h 4328160"/>
              <a:gd name="connsiteX60" fmla="*/ 745269 w 2691675"/>
              <a:gd name="connsiteY60" fmla="*/ 1043940 h 4328160"/>
              <a:gd name="connsiteX61" fmla="*/ 783369 w 2691675"/>
              <a:gd name="connsiteY61" fmla="*/ 1013460 h 4328160"/>
              <a:gd name="connsiteX62" fmla="*/ 813849 w 2691675"/>
              <a:gd name="connsiteY62" fmla="*/ 960120 h 4328160"/>
              <a:gd name="connsiteX63" fmla="*/ 821469 w 2691675"/>
              <a:gd name="connsiteY63" fmla="*/ 853440 h 4328160"/>
              <a:gd name="connsiteX64" fmla="*/ 851949 w 2691675"/>
              <a:gd name="connsiteY64" fmla="*/ 807720 h 4328160"/>
              <a:gd name="connsiteX65" fmla="*/ 859569 w 2691675"/>
              <a:gd name="connsiteY65" fmla="*/ 769620 h 4328160"/>
              <a:gd name="connsiteX66" fmla="*/ 874809 w 2691675"/>
              <a:gd name="connsiteY66" fmla="*/ 731520 h 4328160"/>
              <a:gd name="connsiteX67" fmla="*/ 859569 w 2691675"/>
              <a:gd name="connsiteY67" fmla="*/ 655320 h 4328160"/>
              <a:gd name="connsiteX68" fmla="*/ 836709 w 2691675"/>
              <a:gd name="connsiteY68" fmla="*/ 632460 h 4328160"/>
              <a:gd name="connsiteX69" fmla="*/ 813849 w 2691675"/>
              <a:gd name="connsiteY69" fmla="*/ 563880 h 4328160"/>
              <a:gd name="connsiteX70" fmla="*/ 783369 w 2691675"/>
              <a:gd name="connsiteY70" fmla="*/ 502920 h 4328160"/>
              <a:gd name="connsiteX71" fmla="*/ 768129 w 2691675"/>
              <a:gd name="connsiteY71" fmla="*/ 472440 h 4328160"/>
              <a:gd name="connsiteX72" fmla="*/ 745269 w 2691675"/>
              <a:gd name="connsiteY72" fmla="*/ 403860 h 4328160"/>
              <a:gd name="connsiteX73" fmla="*/ 722409 w 2691675"/>
              <a:gd name="connsiteY73" fmla="*/ 373380 h 4328160"/>
              <a:gd name="connsiteX74" fmla="*/ 730029 w 2691675"/>
              <a:gd name="connsiteY74" fmla="*/ 289560 h 4328160"/>
              <a:gd name="connsiteX75" fmla="*/ 737649 w 2691675"/>
              <a:gd name="connsiteY75" fmla="*/ 266700 h 4328160"/>
              <a:gd name="connsiteX76" fmla="*/ 707169 w 2691675"/>
              <a:gd name="connsiteY76" fmla="*/ 152400 h 4328160"/>
              <a:gd name="connsiteX77" fmla="*/ 699549 w 2691675"/>
              <a:gd name="connsiteY77" fmla="*/ 91440 h 4328160"/>
              <a:gd name="connsiteX78" fmla="*/ 691929 w 2691675"/>
              <a:gd name="connsiteY78" fmla="*/ 68580 h 4328160"/>
              <a:gd name="connsiteX79" fmla="*/ 676689 w 2691675"/>
              <a:gd name="connsiteY79" fmla="*/ 0 h 4328160"/>
              <a:gd name="connsiteX80" fmla="*/ 615729 w 2691675"/>
              <a:gd name="connsiteY80" fmla="*/ 7620 h 4328160"/>
              <a:gd name="connsiteX81" fmla="*/ 554769 w 2691675"/>
              <a:gd name="connsiteY81" fmla="*/ 30480 h 4328160"/>
              <a:gd name="connsiteX82" fmla="*/ 562389 w 2691675"/>
              <a:gd name="connsiteY82" fmla="*/ 137160 h 4328160"/>
              <a:gd name="connsiteX83" fmla="*/ 554769 w 2691675"/>
              <a:gd name="connsiteY83" fmla="*/ 236220 h 4328160"/>
              <a:gd name="connsiteX84" fmla="*/ 524289 w 2691675"/>
              <a:gd name="connsiteY84" fmla="*/ 304800 h 4328160"/>
              <a:gd name="connsiteX85" fmla="*/ 509049 w 2691675"/>
              <a:gd name="connsiteY85" fmla="*/ 335280 h 4328160"/>
              <a:gd name="connsiteX86" fmla="*/ 486189 w 2691675"/>
              <a:gd name="connsiteY86" fmla="*/ 373380 h 4328160"/>
              <a:gd name="connsiteX87" fmla="*/ 470949 w 2691675"/>
              <a:gd name="connsiteY87" fmla="*/ 396240 h 4328160"/>
              <a:gd name="connsiteX88" fmla="*/ 440469 w 2691675"/>
              <a:gd name="connsiteY88" fmla="*/ 403860 h 4328160"/>
              <a:gd name="connsiteX89" fmla="*/ 356649 w 2691675"/>
              <a:gd name="connsiteY89" fmla="*/ 388620 h 4328160"/>
              <a:gd name="connsiteX90" fmla="*/ 288069 w 2691675"/>
              <a:gd name="connsiteY90" fmla="*/ 464820 h 4328160"/>
              <a:gd name="connsiteX91" fmla="*/ 280449 w 2691675"/>
              <a:gd name="connsiteY91" fmla="*/ 487680 h 4328160"/>
              <a:gd name="connsiteX92" fmla="*/ 288069 w 2691675"/>
              <a:gd name="connsiteY92" fmla="*/ 518160 h 4328160"/>
              <a:gd name="connsiteX93" fmla="*/ 303309 w 2691675"/>
              <a:gd name="connsiteY93" fmla="*/ 548640 h 4328160"/>
              <a:gd name="connsiteX94" fmla="*/ 295689 w 2691675"/>
              <a:gd name="connsiteY94" fmla="*/ 609600 h 4328160"/>
              <a:gd name="connsiteX95" fmla="*/ 265209 w 2691675"/>
              <a:gd name="connsiteY95" fmla="*/ 662940 h 4328160"/>
              <a:gd name="connsiteX96" fmla="*/ 257589 w 2691675"/>
              <a:gd name="connsiteY96" fmla="*/ 685800 h 4328160"/>
              <a:gd name="connsiteX97" fmla="*/ 265209 w 2691675"/>
              <a:gd name="connsiteY97" fmla="*/ 815340 h 4328160"/>
              <a:gd name="connsiteX98" fmla="*/ 303309 w 2691675"/>
              <a:gd name="connsiteY98" fmla="*/ 830580 h 4328160"/>
              <a:gd name="connsiteX99" fmla="*/ 349029 w 2691675"/>
              <a:gd name="connsiteY99" fmla="*/ 861060 h 4328160"/>
              <a:gd name="connsiteX100" fmla="*/ 356649 w 2691675"/>
              <a:gd name="connsiteY100" fmla="*/ 883920 h 4328160"/>
              <a:gd name="connsiteX101" fmla="*/ 341409 w 2691675"/>
              <a:gd name="connsiteY101" fmla="*/ 952500 h 4328160"/>
              <a:gd name="connsiteX102" fmla="*/ 326169 w 2691675"/>
              <a:gd name="connsiteY102" fmla="*/ 1028700 h 4328160"/>
              <a:gd name="connsiteX103" fmla="*/ 303309 w 2691675"/>
              <a:gd name="connsiteY103" fmla="*/ 1043940 h 4328160"/>
              <a:gd name="connsiteX104" fmla="*/ 143289 w 2691675"/>
              <a:gd name="connsiteY104" fmla="*/ 1066800 h 4328160"/>
              <a:gd name="connsiteX105" fmla="*/ 150909 w 2691675"/>
              <a:gd name="connsiteY105" fmla="*/ 1181100 h 4328160"/>
              <a:gd name="connsiteX106" fmla="*/ 173769 w 2691675"/>
              <a:gd name="connsiteY106" fmla="*/ 1219200 h 4328160"/>
              <a:gd name="connsiteX107" fmla="*/ 219489 w 2691675"/>
              <a:gd name="connsiteY107" fmla="*/ 1257300 h 4328160"/>
              <a:gd name="connsiteX108" fmla="*/ 234729 w 2691675"/>
              <a:gd name="connsiteY108" fmla="*/ 1287780 h 4328160"/>
              <a:gd name="connsiteX109" fmla="*/ 227109 w 2691675"/>
              <a:gd name="connsiteY109" fmla="*/ 1318260 h 4328160"/>
              <a:gd name="connsiteX110" fmla="*/ 265209 w 2691675"/>
              <a:gd name="connsiteY110" fmla="*/ 1363980 h 4328160"/>
              <a:gd name="connsiteX111" fmla="*/ 288069 w 2691675"/>
              <a:gd name="connsiteY111" fmla="*/ 1402080 h 4328160"/>
              <a:gd name="connsiteX112" fmla="*/ 280449 w 2691675"/>
              <a:gd name="connsiteY112" fmla="*/ 1440180 h 4328160"/>
              <a:gd name="connsiteX113" fmla="*/ 242349 w 2691675"/>
              <a:gd name="connsiteY113" fmla="*/ 1569720 h 4328160"/>
              <a:gd name="connsiteX114" fmla="*/ 211869 w 2691675"/>
              <a:gd name="connsiteY114" fmla="*/ 1584960 h 4328160"/>
              <a:gd name="connsiteX115" fmla="*/ 189009 w 2691675"/>
              <a:gd name="connsiteY115" fmla="*/ 1592580 h 4328160"/>
              <a:gd name="connsiteX116" fmla="*/ 120429 w 2691675"/>
              <a:gd name="connsiteY116" fmla="*/ 1630680 h 4328160"/>
              <a:gd name="connsiteX117" fmla="*/ 97569 w 2691675"/>
              <a:gd name="connsiteY117" fmla="*/ 1653540 h 4328160"/>
              <a:gd name="connsiteX118" fmla="*/ 13749 w 2691675"/>
              <a:gd name="connsiteY118" fmla="*/ 1714500 h 4328160"/>
              <a:gd name="connsiteX119" fmla="*/ 13749 w 2691675"/>
              <a:gd name="connsiteY119" fmla="*/ 1889760 h 4328160"/>
              <a:gd name="connsiteX120" fmla="*/ 36609 w 2691675"/>
              <a:gd name="connsiteY120" fmla="*/ 1912620 h 4328160"/>
              <a:gd name="connsiteX121" fmla="*/ 67089 w 2691675"/>
              <a:gd name="connsiteY121" fmla="*/ 1950720 h 4328160"/>
              <a:gd name="connsiteX122" fmla="*/ 112809 w 2691675"/>
              <a:gd name="connsiteY122" fmla="*/ 1981200 h 4328160"/>
              <a:gd name="connsiteX123" fmla="*/ 173769 w 2691675"/>
              <a:gd name="connsiteY123" fmla="*/ 2011680 h 4328160"/>
              <a:gd name="connsiteX124" fmla="*/ 234729 w 2691675"/>
              <a:gd name="connsiteY124" fmla="*/ 2095500 h 4328160"/>
              <a:gd name="connsiteX125" fmla="*/ 272829 w 2691675"/>
              <a:gd name="connsiteY125" fmla="*/ 2156460 h 4328160"/>
              <a:gd name="connsiteX126" fmla="*/ 280449 w 2691675"/>
              <a:gd name="connsiteY126" fmla="*/ 2179320 h 4328160"/>
              <a:gd name="connsiteX127" fmla="*/ 318549 w 2691675"/>
              <a:gd name="connsiteY127" fmla="*/ 2255520 h 4328160"/>
              <a:gd name="connsiteX128" fmla="*/ 493809 w 2691675"/>
              <a:gd name="connsiteY128" fmla="*/ 2270760 h 4328160"/>
              <a:gd name="connsiteX129" fmla="*/ 562389 w 2691675"/>
              <a:gd name="connsiteY129" fmla="*/ 2354580 h 4328160"/>
              <a:gd name="connsiteX130" fmla="*/ 531909 w 2691675"/>
              <a:gd name="connsiteY130" fmla="*/ 2430780 h 4328160"/>
              <a:gd name="connsiteX131" fmla="*/ 509049 w 2691675"/>
              <a:gd name="connsiteY131" fmla="*/ 2438400 h 4328160"/>
              <a:gd name="connsiteX132" fmla="*/ 486189 w 2691675"/>
              <a:gd name="connsiteY132" fmla="*/ 2461260 h 4328160"/>
              <a:gd name="connsiteX133" fmla="*/ 478569 w 2691675"/>
              <a:gd name="connsiteY133" fmla="*/ 2506980 h 4328160"/>
              <a:gd name="connsiteX134" fmla="*/ 509049 w 2691675"/>
              <a:gd name="connsiteY134" fmla="*/ 2621280 h 4328160"/>
              <a:gd name="connsiteX135" fmla="*/ 531909 w 2691675"/>
              <a:gd name="connsiteY135" fmla="*/ 2644140 h 4328160"/>
              <a:gd name="connsiteX136" fmla="*/ 539529 w 2691675"/>
              <a:gd name="connsiteY136" fmla="*/ 2674620 h 4328160"/>
              <a:gd name="connsiteX137" fmla="*/ 570009 w 2691675"/>
              <a:gd name="connsiteY137" fmla="*/ 2659380 h 4328160"/>
              <a:gd name="connsiteX138" fmla="*/ 592869 w 2691675"/>
              <a:gd name="connsiteY138" fmla="*/ 2636520 h 4328160"/>
              <a:gd name="connsiteX139" fmla="*/ 646209 w 2691675"/>
              <a:gd name="connsiteY139" fmla="*/ 2606040 h 4328160"/>
              <a:gd name="connsiteX140" fmla="*/ 684309 w 2691675"/>
              <a:gd name="connsiteY140" fmla="*/ 2613660 h 4328160"/>
              <a:gd name="connsiteX141" fmla="*/ 699549 w 2691675"/>
              <a:gd name="connsiteY141" fmla="*/ 2636520 h 4328160"/>
              <a:gd name="connsiteX142" fmla="*/ 722409 w 2691675"/>
              <a:gd name="connsiteY142" fmla="*/ 2659380 h 4328160"/>
              <a:gd name="connsiteX143" fmla="*/ 730029 w 2691675"/>
              <a:gd name="connsiteY143" fmla="*/ 2682240 h 4328160"/>
              <a:gd name="connsiteX144" fmla="*/ 707169 w 2691675"/>
              <a:gd name="connsiteY144" fmla="*/ 2766060 h 4328160"/>
              <a:gd name="connsiteX145" fmla="*/ 623349 w 2691675"/>
              <a:gd name="connsiteY145" fmla="*/ 2842260 h 4328160"/>
              <a:gd name="connsiteX146" fmla="*/ 600489 w 2691675"/>
              <a:gd name="connsiteY146" fmla="*/ 2887980 h 4328160"/>
              <a:gd name="connsiteX147" fmla="*/ 531909 w 2691675"/>
              <a:gd name="connsiteY147" fmla="*/ 2933700 h 4328160"/>
              <a:gd name="connsiteX148" fmla="*/ 516669 w 2691675"/>
              <a:gd name="connsiteY148" fmla="*/ 2956560 h 4328160"/>
              <a:gd name="connsiteX149" fmla="*/ 547149 w 2691675"/>
              <a:gd name="connsiteY149" fmla="*/ 3055620 h 4328160"/>
              <a:gd name="connsiteX150" fmla="*/ 570009 w 2691675"/>
              <a:gd name="connsiteY150" fmla="*/ 3177540 h 4328160"/>
              <a:gd name="connsiteX151" fmla="*/ 608109 w 2691675"/>
              <a:gd name="connsiteY151" fmla="*/ 3276600 h 4328160"/>
              <a:gd name="connsiteX152" fmla="*/ 608109 w 2691675"/>
              <a:gd name="connsiteY152" fmla="*/ 3429000 h 4328160"/>
              <a:gd name="connsiteX153" fmla="*/ 570009 w 2691675"/>
              <a:gd name="connsiteY153" fmla="*/ 3467100 h 4328160"/>
              <a:gd name="connsiteX154" fmla="*/ 562389 w 2691675"/>
              <a:gd name="connsiteY154" fmla="*/ 3497580 h 4328160"/>
              <a:gd name="connsiteX155" fmla="*/ 547149 w 2691675"/>
              <a:gd name="connsiteY155" fmla="*/ 3528060 h 4328160"/>
              <a:gd name="connsiteX156" fmla="*/ 554769 w 2691675"/>
              <a:gd name="connsiteY156" fmla="*/ 3680460 h 4328160"/>
              <a:gd name="connsiteX157" fmla="*/ 608109 w 2691675"/>
              <a:gd name="connsiteY157" fmla="*/ 3672840 h 4328160"/>
              <a:gd name="connsiteX158" fmla="*/ 630969 w 2691675"/>
              <a:gd name="connsiteY158" fmla="*/ 3665220 h 4328160"/>
              <a:gd name="connsiteX159" fmla="*/ 676689 w 2691675"/>
              <a:gd name="connsiteY159" fmla="*/ 3688080 h 4328160"/>
              <a:gd name="connsiteX160" fmla="*/ 707169 w 2691675"/>
              <a:gd name="connsiteY160" fmla="*/ 3718560 h 4328160"/>
              <a:gd name="connsiteX161" fmla="*/ 836709 w 2691675"/>
              <a:gd name="connsiteY161" fmla="*/ 3741420 h 4328160"/>
              <a:gd name="connsiteX162" fmla="*/ 851949 w 2691675"/>
              <a:gd name="connsiteY162" fmla="*/ 3771900 h 4328160"/>
              <a:gd name="connsiteX163" fmla="*/ 874809 w 2691675"/>
              <a:gd name="connsiteY163" fmla="*/ 3787140 h 4328160"/>
              <a:gd name="connsiteX164" fmla="*/ 897669 w 2691675"/>
              <a:gd name="connsiteY164" fmla="*/ 3810000 h 4328160"/>
              <a:gd name="connsiteX165" fmla="*/ 905289 w 2691675"/>
              <a:gd name="connsiteY165" fmla="*/ 3840480 h 4328160"/>
              <a:gd name="connsiteX166" fmla="*/ 920529 w 2691675"/>
              <a:gd name="connsiteY166" fmla="*/ 3863340 h 4328160"/>
              <a:gd name="connsiteX167" fmla="*/ 943389 w 2691675"/>
              <a:gd name="connsiteY167" fmla="*/ 3901440 h 4328160"/>
              <a:gd name="connsiteX168" fmla="*/ 996729 w 2691675"/>
              <a:gd name="connsiteY168" fmla="*/ 3947160 h 4328160"/>
              <a:gd name="connsiteX169" fmla="*/ 1011969 w 2691675"/>
              <a:gd name="connsiteY169" fmla="*/ 3970020 h 4328160"/>
              <a:gd name="connsiteX170" fmla="*/ 1034829 w 2691675"/>
              <a:gd name="connsiteY170" fmla="*/ 4008120 h 4328160"/>
              <a:gd name="connsiteX171" fmla="*/ 1065309 w 2691675"/>
              <a:gd name="connsiteY171" fmla="*/ 4084320 h 4328160"/>
              <a:gd name="connsiteX172" fmla="*/ 1072929 w 2691675"/>
              <a:gd name="connsiteY172" fmla="*/ 4107180 h 4328160"/>
              <a:gd name="connsiteX173" fmla="*/ 1149129 w 2691675"/>
              <a:gd name="connsiteY173" fmla="*/ 4137660 h 4328160"/>
              <a:gd name="connsiteX174" fmla="*/ 1202469 w 2691675"/>
              <a:gd name="connsiteY174" fmla="*/ 4213860 h 4328160"/>
              <a:gd name="connsiteX175" fmla="*/ 1263429 w 2691675"/>
              <a:gd name="connsiteY175" fmla="*/ 4221480 h 4328160"/>
              <a:gd name="connsiteX176" fmla="*/ 1271049 w 2691675"/>
              <a:gd name="connsiteY176" fmla="*/ 4274820 h 4328160"/>
              <a:gd name="connsiteX177" fmla="*/ 1316769 w 2691675"/>
              <a:gd name="connsiteY177" fmla="*/ 4328160 h 4328160"/>
              <a:gd name="connsiteX178" fmla="*/ 1354869 w 2691675"/>
              <a:gd name="connsiteY178" fmla="*/ 4229100 h 4328160"/>
              <a:gd name="connsiteX179" fmla="*/ 1415829 w 2691675"/>
              <a:gd name="connsiteY179" fmla="*/ 4198620 h 4328160"/>
              <a:gd name="connsiteX180" fmla="*/ 1469169 w 2691675"/>
              <a:gd name="connsiteY180" fmla="*/ 4183380 h 4328160"/>
              <a:gd name="connsiteX181" fmla="*/ 1507269 w 2691675"/>
              <a:gd name="connsiteY181" fmla="*/ 4160520 h 4328160"/>
              <a:gd name="connsiteX182" fmla="*/ 1552989 w 2691675"/>
              <a:gd name="connsiteY182" fmla="*/ 4130040 h 4328160"/>
              <a:gd name="connsiteX183" fmla="*/ 1583469 w 2691675"/>
              <a:gd name="connsiteY183" fmla="*/ 4122420 h 4328160"/>
              <a:gd name="connsiteX184" fmla="*/ 1644429 w 2691675"/>
              <a:gd name="connsiteY184" fmla="*/ 4061460 h 4328160"/>
              <a:gd name="connsiteX185" fmla="*/ 1674909 w 2691675"/>
              <a:gd name="connsiteY185" fmla="*/ 4038600 h 4328160"/>
              <a:gd name="connsiteX186" fmla="*/ 1827309 w 2691675"/>
              <a:gd name="connsiteY186" fmla="*/ 4000500 h 4328160"/>
              <a:gd name="connsiteX187" fmla="*/ 1857789 w 2691675"/>
              <a:gd name="connsiteY187" fmla="*/ 3985260 h 4328160"/>
              <a:gd name="connsiteX188" fmla="*/ 1903509 w 2691675"/>
              <a:gd name="connsiteY188" fmla="*/ 3970020 h 4328160"/>
              <a:gd name="connsiteX189" fmla="*/ 1926369 w 2691675"/>
              <a:gd name="connsiteY189" fmla="*/ 3954780 h 4328160"/>
              <a:gd name="connsiteX190" fmla="*/ 1987329 w 2691675"/>
              <a:gd name="connsiteY190" fmla="*/ 3909060 h 4328160"/>
              <a:gd name="connsiteX191" fmla="*/ 2048289 w 2691675"/>
              <a:gd name="connsiteY191" fmla="*/ 3870960 h 4328160"/>
              <a:gd name="connsiteX192" fmla="*/ 2078769 w 2691675"/>
              <a:gd name="connsiteY192" fmla="*/ 3855720 h 4328160"/>
              <a:gd name="connsiteX193" fmla="*/ 2132109 w 2691675"/>
              <a:gd name="connsiteY193" fmla="*/ 3817620 h 4328160"/>
              <a:gd name="connsiteX194" fmla="*/ 2162589 w 2691675"/>
              <a:gd name="connsiteY194" fmla="*/ 3787140 h 4328160"/>
              <a:gd name="connsiteX195" fmla="*/ 2200689 w 2691675"/>
              <a:gd name="connsiteY195" fmla="*/ 3688080 h 4328160"/>
              <a:gd name="connsiteX196" fmla="*/ 2162589 w 2691675"/>
              <a:gd name="connsiteY196" fmla="*/ 3604260 h 4328160"/>
              <a:gd name="connsiteX197" fmla="*/ 2139729 w 2691675"/>
              <a:gd name="connsiteY197" fmla="*/ 3596640 h 4328160"/>
              <a:gd name="connsiteX198" fmla="*/ 2124489 w 2691675"/>
              <a:gd name="connsiteY198" fmla="*/ 3680460 h 4328160"/>
              <a:gd name="connsiteX199" fmla="*/ 2109249 w 2691675"/>
              <a:gd name="connsiteY199" fmla="*/ 3657600 h 4328160"/>
              <a:gd name="connsiteX200" fmla="*/ 2048289 w 2691675"/>
              <a:gd name="connsiteY200" fmla="*/ 3665220 h 4328160"/>
              <a:gd name="connsiteX201" fmla="*/ 2055909 w 2691675"/>
              <a:gd name="connsiteY201" fmla="*/ 3703320 h 4328160"/>
              <a:gd name="connsiteX202" fmla="*/ 2078769 w 2691675"/>
              <a:gd name="connsiteY202" fmla="*/ 3718560 h 4328160"/>
              <a:gd name="connsiteX203" fmla="*/ 2094009 w 2691675"/>
              <a:gd name="connsiteY203" fmla="*/ 3749040 h 4328160"/>
              <a:gd name="connsiteX204" fmla="*/ 2086389 w 2691675"/>
              <a:gd name="connsiteY204" fmla="*/ 3794760 h 4328160"/>
              <a:gd name="connsiteX205" fmla="*/ 2010189 w 2691675"/>
              <a:gd name="connsiteY205" fmla="*/ 3749040 h 4328160"/>
              <a:gd name="connsiteX206" fmla="*/ 1994949 w 2691675"/>
              <a:gd name="connsiteY206" fmla="*/ 3649980 h 4328160"/>
              <a:gd name="connsiteX207" fmla="*/ 1972089 w 2691675"/>
              <a:gd name="connsiteY207" fmla="*/ 3627120 h 4328160"/>
              <a:gd name="connsiteX208" fmla="*/ 1979709 w 2691675"/>
              <a:gd name="connsiteY208" fmla="*/ 3581400 h 4328160"/>
              <a:gd name="connsiteX209" fmla="*/ 2025429 w 2691675"/>
              <a:gd name="connsiteY209" fmla="*/ 3573780 h 4328160"/>
              <a:gd name="connsiteX210" fmla="*/ 2033049 w 2691675"/>
              <a:gd name="connsiteY210" fmla="*/ 3520440 h 4328160"/>
              <a:gd name="connsiteX211" fmla="*/ 2063529 w 2691675"/>
              <a:gd name="connsiteY211" fmla="*/ 3528060 h 4328160"/>
              <a:gd name="connsiteX212" fmla="*/ 2094009 w 2691675"/>
              <a:gd name="connsiteY212" fmla="*/ 3489960 h 4328160"/>
              <a:gd name="connsiteX213" fmla="*/ 2124489 w 2691675"/>
              <a:gd name="connsiteY213" fmla="*/ 3459480 h 4328160"/>
              <a:gd name="connsiteX214" fmla="*/ 2139729 w 2691675"/>
              <a:gd name="connsiteY214" fmla="*/ 3436620 h 4328160"/>
              <a:gd name="connsiteX215" fmla="*/ 2170209 w 2691675"/>
              <a:gd name="connsiteY215" fmla="*/ 3413760 h 4328160"/>
              <a:gd name="connsiteX216" fmla="*/ 2238789 w 2691675"/>
              <a:gd name="connsiteY216" fmla="*/ 3322320 h 4328160"/>
              <a:gd name="connsiteX217" fmla="*/ 2246409 w 2691675"/>
              <a:gd name="connsiteY217" fmla="*/ 3291840 h 4328160"/>
              <a:gd name="connsiteX218" fmla="*/ 2269269 w 2691675"/>
              <a:gd name="connsiteY218" fmla="*/ 3230880 h 4328160"/>
              <a:gd name="connsiteX219" fmla="*/ 2276889 w 2691675"/>
              <a:gd name="connsiteY219" fmla="*/ 3185160 h 4328160"/>
              <a:gd name="connsiteX220" fmla="*/ 2299749 w 2691675"/>
              <a:gd name="connsiteY220" fmla="*/ 3139440 h 4328160"/>
              <a:gd name="connsiteX221" fmla="*/ 2314989 w 2691675"/>
              <a:gd name="connsiteY221" fmla="*/ 3101340 h 4328160"/>
              <a:gd name="connsiteX222" fmla="*/ 2353089 w 2691675"/>
              <a:gd name="connsiteY222" fmla="*/ 3086100 h 4328160"/>
              <a:gd name="connsiteX223" fmla="*/ 2375949 w 2691675"/>
              <a:gd name="connsiteY223" fmla="*/ 3070860 h 4328160"/>
              <a:gd name="connsiteX224" fmla="*/ 2495488 w 2691675"/>
              <a:gd name="connsiteY224" fmla="*/ 3040856 h 4328160"/>
              <a:gd name="connsiteX225" fmla="*/ 2593596 w 2691675"/>
              <a:gd name="connsiteY225" fmla="*/ 3037523 h 4328160"/>
              <a:gd name="connsiteX226" fmla="*/ 2685987 w 2691675"/>
              <a:gd name="connsiteY226" fmla="*/ 3028474 h 4328160"/>
              <a:gd name="connsiteX0" fmla="*/ 2685987 w 2691675"/>
              <a:gd name="connsiteY0" fmla="*/ 3028474 h 4328160"/>
              <a:gd name="connsiteX1" fmla="*/ 2680749 w 2691675"/>
              <a:gd name="connsiteY1" fmla="*/ 3002280 h 4328160"/>
              <a:gd name="connsiteX2" fmla="*/ 2673129 w 2691675"/>
              <a:gd name="connsiteY2" fmla="*/ 2948940 h 4328160"/>
              <a:gd name="connsiteX3" fmla="*/ 2631219 w 2691675"/>
              <a:gd name="connsiteY3" fmla="*/ 2940844 h 4328160"/>
              <a:gd name="connsiteX4" fmla="*/ 2567878 w 2691675"/>
              <a:gd name="connsiteY4" fmla="*/ 2940367 h 4328160"/>
              <a:gd name="connsiteX5" fmla="*/ 2526921 w 2691675"/>
              <a:gd name="connsiteY5" fmla="*/ 2882742 h 4328160"/>
              <a:gd name="connsiteX6" fmla="*/ 2464532 w 2691675"/>
              <a:gd name="connsiteY6" fmla="*/ 2879407 h 4328160"/>
              <a:gd name="connsiteX7" fmla="*/ 2417860 w 2691675"/>
              <a:gd name="connsiteY7" fmla="*/ 2863691 h 4328160"/>
              <a:gd name="connsiteX8" fmla="*/ 2383569 w 2691675"/>
              <a:gd name="connsiteY8" fmla="*/ 2849880 h 4328160"/>
              <a:gd name="connsiteX9" fmla="*/ 2355471 w 2691675"/>
              <a:gd name="connsiteY9" fmla="*/ 2829877 h 4328160"/>
              <a:gd name="connsiteX10" fmla="*/ 2300701 w 2691675"/>
              <a:gd name="connsiteY10" fmla="*/ 2797969 h 4328160"/>
              <a:gd name="connsiteX11" fmla="*/ 2226406 w 2691675"/>
              <a:gd name="connsiteY11" fmla="*/ 2837973 h 4328160"/>
              <a:gd name="connsiteX12" fmla="*/ 2185925 w 2691675"/>
              <a:gd name="connsiteY12" fmla="*/ 2798922 h 4328160"/>
              <a:gd name="connsiteX13" fmla="*/ 2150683 w 2691675"/>
              <a:gd name="connsiteY13" fmla="*/ 2719864 h 4328160"/>
              <a:gd name="connsiteX14" fmla="*/ 2131157 w 2691675"/>
              <a:gd name="connsiteY14" fmla="*/ 2658427 h 4328160"/>
              <a:gd name="connsiteX15" fmla="*/ 2113060 w 2691675"/>
              <a:gd name="connsiteY15" fmla="*/ 2623185 h 4328160"/>
              <a:gd name="connsiteX16" fmla="*/ 2111630 w 2691675"/>
              <a:gd name="connsiteY16" fmla="*/ 2574607 h 4328160"/>
              <a:gd name="connsiteX17" fmla="*/ 2069720 w 2691675"/>
              <a:gd name="connsiteY17" fmla="*/ 2621757 h 4328160"/>
              <a:gd name="connsiteX18" fmla="*/ 2002569 w 2691675"/>
              <a:gd name="connsiteY18" fmla="*/ 2735580 h 4328160"/>
              <a:gd name="connsiteX19" fmla="*/ 1964469 w 2691675"/>
              <a:gd name="connsiteY19" fmla="*/ 2727960 h 4328160"/>
              <a:gd name="connsiteX20" fmla="*/ 1933989 w 2691675"/>
              <a:gd name="connsiteY20" fmla="*/ 2682240 h 4328160"/>
              <a:gd name="connsiteX21" fmla="*/ 1865409 w 2691675"/>
              <a:gd name="connsiteY21" fmla="*/ 2674620 h 4328160"/>
              <a:gd name="connsiteX22" fmla="*/ 1728249 w 2691675"/>
              <a:gd name="connsiteY22" fmla="*/ 2697480 h 4328160"/>
              <a:gd name="connsiteX23" fmla="*/ 1682529 w 2691675"/>
              <a:gd name="connsiteY23" fmla="*/ 2689860 h 4328160"/>
              <a:gd name="connsiteX24" fmla="*/ 1659669 w 2691675"/>
              <a:gd name="connsiteY24" fmla="*/ 2606040 h 4328160"/>
              <a:gd name="connsiteX25" fmla="*/ 1621569 w 2691675"/>
              <a:gd name="connsiteY25" fmla="*/ 2567940 h 4328160"/>
              <a:gd name="connsiteX26" fmla="*/ 1537749 w 2691675"/>
              <a:gd name="connsiteY26" fmla="*/ 2560320 h 4328160"/>
              <a:gd name="connsiteX27" fmla="*/ 1522509 w 2691675"/>
              <a:gd name="connsiteY27" fmla="*/ 2537460 h 4328160"/>
              <a:gd name="connsiteX28" fmla="*/ 1507269 w 2691675"/>
              <a:gd name="connsiteY28" fmla="*/ 2423160 h 4328160"/>
              <a:gd name="connsiteX29" fmla="*/ 1492029 w 2691675"/>
              <a:gd name="connsiteY29" fmla="*/ 2354580 h 4328160"/>
              <a:gd name="connsiteX30" fmla="*/ 1476789 w 2691675"/>
              <a:gd name="connsiteY30" fmla="*/ 2331720 h 4328160"/>
              <a:gd name="connsiteX31" fmla="*/ 1446309 w 2691675"/>
              <a:gd name="connsiteY31" fmla="*/ 2263140 h 4328160"/>
              <a:gd name="connsiteX32" fmla="*/ 1423449 w 2691675"/>
              <a:gd name="connsiteY32" fmla="*/ 2240280 h 4328160"/>
              <a:gd name="connsiteX33" fmla="*/ 1408209 w 2691675"/>
              <a:gd name="connsiteY33" fmla="*/ 2194560 h 4328160"/>
              <a:gd name="connsiteX34" fmla="*/ 1392969 w 2691675"/>
              <a:gd name="connsiteY34" fmla="*/ 2171700 h 4328160"/>
              <a:gd name="connsiteX35" fmla="*/ 1377729 w 2691675"/>
              <a:gd name="connsiteY35" fmla="*/ 2133600 h 4328160"/>
              <a:gd name="connsiteX36" fmla="*/ 1332009 w 2691675"/>
              <a:gd name="connsiteY36" fmla="*/ 1897380 h 4328160"/>
              <a:gd name="connsiteX37" fmla="*/ 1309149 w 2691675"/>
              <a:gd name="connsiteY37" fmla="*/ 1882140 h 4328160"/>
              <a:gd name="connsiteX38" fmla="*/ 1271049 w 2691675"/>
              <a:gd name="connsiteY38" fmla="*/ 1874520 h 4328160"/>
              <a:gd name="connsiteX39" fmla="*/ 1194849 w 2691675"/>
              <a:gd name="connsiteY39" fmla="*/ 1836420 h 4328160"/>
              <a:gd name="connsiteX40" fmla="*/ 1103409 w 2691675"/>
              <a:gd name="connsiteY40" fmla="*/ 1859280 h 4328160"/>
              <a:gd name="connsiteX41" fmla="*/ 1042449 w 2691675"/>
              <a:gd name="connsiteY41" fmla="*/ 1889760 h 4328160"/>
              <a:gd name="connsiteX42" fmla="*/ 966249 w 2691675"/>
              <a:gd name="connsiteY42" fmla="*/ 1950720 h 4328160"/>
              <a:gd name="connsiteX43" fmla="*/ 905289 w 2691675"/>
              <a:gd name="connsiteY43" fmla="*/ 1920240 h 4328160"/>
              <a:gd name="connsiteX44" fmla="*/ 867189 w 2691675"/>
              <a:gd name="connsiteY44" fmla="*/ 1874520 h 4328160"/>
              <a:gd name="connsiteX45" fmla="*/ 829089 w 2691675"/>
              <a:gd name="connsiteY45" fmla="*/ 1805940 h 4328160"/>
              <a:gd name="connsiteX46" fmla="*/ 821469 w 2691675"/>
              <a:gd name="connsiteY46" fmla="*/ 1691640 h 4328160"/>
              <a:gd name="connsiteX47" fmla="*/ 813849 w 2691675"/>
              <a:gd name="connsiteY47" fmla="*/ 1668780 h 4328160"/>
              <a:gd name="connsiteX48" fmla="*/ 760509 w 2691675"/>
              <a:gd name="connsiteY48" fmla="*/ 1600200 h 4328160"/>
              <a:gd name="connsiteX49" fmla="*/ 722409 w 2691675"/>
              <a:gd name="connsiteY49" fmla="*/ 1577340 h 4328160"/>
              <a:gd name="connsiteX50" fmla="*/ 699549 w 2691675"/>
              <a:gd name="connsiteY50" fmla="*/ 1562100 h 4328160"/>
              <a:gd name="connsiteX51" fmla="*/ 737649 w 2691675"/>
              <a:gd name="connsiteY51" fmla="*/ 1493520 h 4328160"/>
              <a:gd name="connsiteX52" fmla="*/ 752889 w 2691675"/>
              <a:gd name="connsiteY52" fmla="*/ 1470660 h 4328160"/>
              <a:gd name="connsiteX53" fmla="*/ 775749 w 2691675"/>
              <a:gd name="connsiteY53" fmla="*/ 1455420 h 4328160"/>
              <a:gd name="connsiteX54" fmla="*/ 783369 w 2691675"/>
              <a:gd name="connsiteY54" fmla="*/ 1379220 h 4328160"/>
              <a:gd name="connsiteX55" fmla="*/ 821469 w 2691675"/>
              <a:gd name="connsiteY55" fmla="*/ 1356360 h 4328160"/>
              <a:gd name="connsiteX56" fmla="*/ 798609 w 2691675"/>
              <a:gd name="connsiteY56" fmla="*/ 1158240 h 4328160"/>
              <a:gd name="connsiteX57" fmla="*/ 775749 w 2691675"/>
              <a:gd name="connsiteY57" fmla="*/ 1127760 h 4328160"/>
              <a:gd name="connsiteX58" fmla="*/ 752889 w 2691675"/>
              <a:gd name="connsiteY58" fmla="*/ 1074420 h 4328160"/>
              <a:gd name="connsiteX59" fmla="*/ 745269 w 2691675"/>
              <a:gd name="connsiteY59" fmla="*/ 1043940 h 4328160"/>
              <a:gd name="connsiteX60" fmla="*/ 783369 w 2691675"/>
              <a:gd name="connsiteY60" fmla="*/ 1013460 h 4328160"/>
              <a:gd name="connsiteX61" fmla="*/ 813849 w 2691675"/>
              <a:gd name="connsiteY61" fmla="*/ 960120 h 4328160"/>
              <a:gd name="connsiteX62" fmla="*/ 821469 w 2691675"/>
              <a:gd name="connsiteY62" fmla="*/ 853440 h 4328160"/>
              <a:gd name="connsiteX63" fmla="*/ 851949 w 2691675"/>
              <a:gd name="connsiteY63" fmla="*/ 807720 h 4328160"/>
              <a:gd name="connsiteX64" fmla="*/ 859569 w 2691675"/>
              <a:gd name="connsiteY64" fmla="*/ 769620 h 4328160"/>
              <a:gd name="connsiteX65" fmla="*/ 874809 w 2691675"/>
              <a:gd name="connsiteY65" fmla="*/ 731520 h 4328160"/>
              <a:gd name="connsiteX66" fmla="*/ 859569 w 2691675"/>
              <a:gd name="connsiteY66" fmla="*/ 655320 h 4328160"/>
              <a:gd name="connsiteX67" fmla="*/ 836709 w 2691675"/>
              <a:gd name="connsiteY67" fmla="*/ 632460 h 4328160"/>
              <a:gd name="connsiteX68" fmla="*/ 813849 w 2691675"/>
              <a:gd name="connsiteY68" fmla="*/ 563880 h 4328160"/>
              <a:gd name="connsiteX69" fmla="*/ 783369 w 2691675"/>
              <a:gd name="connsiteY69" fmla="*/ 502920 h 4328160"/>
              <a:gd name="connsiteX70" fmla="*/ 768129 w 2691675"/>
              <a:gd name="connsiteY70" fmla="*/ 472440 h 4328160"/>
              <a:gd name="connsiteX71" fmla="*/ 745269 w 2691675"/>
              <a:gd name="connsiteY71" fmla="*/ 403860 h 4328160"/>
              <a:gd name="connsiteX72" fmla="*/ 722409 w 2691675"/>
              <a:gd name="connsiteY72" fmla="*/ 373380 h 4328160"/>
              <a:gd name="connsiteX73" fmla="*/ 730029 w 2691675"/>
              <a:gd name="connsiteY73" fmla="*/ 289560 h 4328160"/>
              <a:gd name="connsiteX74" fmla="*/ 737649 w 2691675"/>
              <a:gd name="connsiteY74" fmla="*/ 266700 h 4328160"/>
              <a:gd name="connsiteX75" fmla="*/ 707169 w 2691675"/>
              <a:gd name="connsiteY75" fmla="*/ 152400 h 4328160"/>
              <a:gd name="connsiteX76" fmla="*/ 699549 w 2691675"/>
              <a:gd name="connsiteY76" fmla="*/ 91440 h 4328160"/>
              <a:gd name="connsiteX77" fmla="*/ 691929 w 2691675"/>
              <a:gd name="connsiteY77" fmla="*/ 68580 h 4328160"/>
              <a:gd name="connsiteX78" fmla="*/ 676689 w 2691675"/>
              <a:gd name="connsiteY78" fmla="*/ 0 h 4328160"/>
              <a:gd name="connsiteX79" fmla="*/ 615729 w 2691675"/>
              <a:gd name="connsiteY79" fmla="*/ 7620 h 4328160"/>
              <a:gd name="connsiteX80" fmla="*/ 554769 w 2691675"/>
              <a:gd name="connsiteY80" fmla="*/ 30480 h 4328160"/>
              <a:gd name="connsiteX81" fmla="*/ 562389 w 2691675"/>
              <a:gd name="connsiteY81" fmla="*/ 137160 h 4328160"/>
              <a:gd name="connsiteX82" fmla="*/ 554769 w 2691675"/>
              <a:gd name="connsiteY82" fmla="*/ 236220 h 4328160"/>
              <a:gd name="connsiteX83" fmla="*/ 524289 w 2691675"/>
              <a:gd name="connsiteY83" fmla="*/ 304800 h 4328160"/>
              <a:gd name="connsiteX84" fmla="*/ 509049 w 2691675"/>
              <a:gd name="connsiteY84" fmla="*/ 335280 h 4328160"/>
              <a:gd name="connsiteX85" fmla="*/ 486189 w 2691675"/>
              <a:gd name="connsiteY85" fmla="*/ 373380 h 4328160"/>
              <a:gd name="connsiteX86" fmla="*/ 470949 w 2691675"/>
              <a:gd name="connsiteY86" fmla="*/ 396240 h 4328160"/>
              <a:gd name="connsiteX87" fmla="*/ 440469 w 2691675"/>
              <a:gd name="connsiteY87" fmla="*/ 403860 h 4328160"/>
              <a:gd name="connsiteX88" fmla="*/ 356649 w 2691675"/>
              <a:gd name="connsiteY88" fmla="*/ 388620 h 4328160"/>
              <a:gd name="connsiteX89" fmla="*/ 288069 w 2691675"/>
              <a:gd name="connsiteY89" fmla="*/ 464820 h 4328160"/>
              <a:gd name="connsiteX90" fmla="*/ 280449 w 2691675"/>
              <a:gd name="connsiteY90" fmla="*/ 487680 h 4328160"/>
              <a:gd name="connsiteX91" fmla="*/ 288069 w 2691675"/>
              <a:gd name="connsiteY91" fmla="*/ 518160 h 4328160"/>
              <a:gd name="connsiteX92" fmla="*/ 303309 w 2691675"/>
              <a:gd name="connsiteY92" fmla="*/ 548640 h 4328160"/>
              <a:gd name="connsiteX93" fmla="*/ 295689 w 2691675"/>
              <a:gd name="connsiteY93" fmla="*/ 609600 h 4328160"/>
              <a:gd name="connsiteX94" fmla="*/ 265209 w 2691675"/>
              <a:gd name="connsiteY94" fmla="*/ 662940 h 4328160"/>
              <a:gd name="connsiteX95" fmla="*/ 257589 w 2691675"/>
              <a:gd name="connsiteY95" fmla="*/ 685800 h 4328160"/>
              <a:gd name="connsiteX96" fmla="*/ 265209 w 2691675"/>
              <a:gd name="connsiteY96" fmla="*/ 815340 h 4328160"/>
              <a:gd name="connsiteX97" fmla="*/ 303309 w 2691675"/>
              <a:gd name="connsiteY97" fmla="*/ 830580 h 4328160"/>
              <a:gd name="connsiteX98" fmla="*/ 349029 w 2691675"/>
              <a:gd name="connsiteY98" fmla="*/ 861060 h 4328160"/>
              <a:gd name="connsiteX99" fmla="*/ 356649 w 2691675"/>
              <a:gd name="connsiteY99" fmla="*/ 883920 h 4328160"/>
              <a:gd name="connsiteX100" fmla="*/ 341409 w 2691675"/>
              <a:gd name="connsiteY100" fmla="*/ 952500 h 4328160"/>
              <a:gd name="connsiteX101" fmla="*/ 326169 w 2691675"/>
              <a:gd name="connsiteY101" fmla="*/ 1028700 h 4328160"/>
              <a:gd name="connsiteX102" fmla="*/ 303309 w 2691675"/>
              <a:gd name="connsiteY102" fmla="*/ 1043940 h 4328160"/>
              <a:gd name="connsiteX103" fmla="*/ 143289 w 2691675"/>
              <a:gd name="connsiteY103" fmla="*/ 1066800 h 4328160"/>
              <a:gd name="connsiteX104" fmla="*/ 150909 w 2691675"/>
              <a:gd name="connsiteY104" fmla="*/ 1181100 h 4328160"/>
              <a:gd name="connsiteX105" fmla="*/ 173769 w 2691675"/>
              <a:gd name="connsiteY105" fmla="*/ 1219200 h 4328160"/>
              <a:gd name="connsiteX106" fmla="*/ 219489 w 2691675"/>
              <a:gd name="connsiteY106" fmla="*/ 1257300 h 4328160"/>
              <a:gd name="connsiteX107" fmla="*/ 234729 w 2691675"/>
              <a:gd name="connsiteY107" fmla="*/ 1287780 h 4328160"/>
              <a:gd name="connsiteX108" fmla="*/ 227109 w 2691675"/>
              <a:gd name="connsiteY108" fmla="*/ 1318260 h 4328160"/>
              <a:gd name="connsiteX109" fmla="*/ 265209 w 2691675"/>
              <a:gd name="connsiteY109" fmla="*/ 1363980 h 4328160"/>
              <a:gd name="connsiteX110" fmla="*/ 288069 w 2691675"/>
              <a:gd name="connsiteY110" fmla="*/ 1402080 h 4328160"/>
              <a:gd name="connsiteX111" fmla="*/ 280449 w 2691675"/>
              <a:gd name="connsiteY111" fmla="*/ 1440180 h 4328160"/>
              <a:gd name="connsiteX112" fmla="*/ 242349 w 2691675"/>
              <a:gd name="connsiteY112" fmla="*/ 1569720 h 4328160"/>
              <a:gd name="connsiteX113" fmla="*/ 211869 w 2691675"/>
              <a:gd name="connsiteY113" fmla="*/ 1584960 h 4328160"/>
              <a:gd name="connsiteX114" fmla="*/ 189009 w 2691675"/>
              <a:gd name="connsiteY114" fmla="*/ 1592580 h 4328160"/>
              <a:gd name="connsiteX115" fmla="*/ 120429 w 2691675"/>
              <a:gd name="connsiteY115" fmla="*/ 1630680 h 4328160"/>
              <a:gd name="connsiteX116" fmla="*/ 97569 w 2691675"/>
              <a:gd name="connsiteY116" fmla="*/ 1653540 h 4328160"/>
              <a:gd name="connsiteX117" fmla="*/ 13749 w 2691675"/>
              <a:gd name="connsiteY117" fmla="*/ 1714500 h 4328160"/>
              <a:gd name="connsiteX118" fmla="*/ 13749 w 2691675"/>
              <a:gd name="connsiteY118" fmla="*/ 1889760 h 4328160"/>
              <a:gd name="connsiteX119" fmla="*/ 36609 w 2691675"/>
              <a:gd name="connsiteY119" fmla="*/ 1912620 h 4328160"/>
              <a:gd name="connsiteX120" fmla="*/ 67089 w 2691675"/>
              <a:gd name="connsiteY120" fmla="*/ 1950720 h 4328160"/>
              <a:gd name="connsiteX121" fmla="*/ 112809 w 2691675"/>
              <a:gd name="connsiteY121" fmla="*/ 1981200 h 4328160"/>
              <a:gd name="connsiteX122" fmla="*/ 173769 w 2691675"/>
              <a:gd name="connsiteY122" fmla="*/ 2011680 h 4328160"/>
              <a:gd name="connsiteX123" fmla="*/ 234729 w 2691675"/>
              <a:gd name="connsiteY123" fmla="*/ 2095500 h 4328160"/>
              <a:gd name="connsiteX124" fmla="*/ 272829 w 2691675"/>
              <a:gd name="connsiteY124" fmla="*/ 2156460 h 4328160"/>
              <a:gd name="connsiteX125" fmla="*/ 280449 w 2691675"/>
              <a:gd name="connsiteY125" fmla="*/ 2179320 h 4328160"/>
              <a:gd name="connsiteX126" fmla="*/ 318549 w 2691675"/>
              <a:gd name="connsiteY126" fmla="*/ 2255520 h 4328160"/>
              <a:gd name="connsiteX127" fmla="*/ 493809 w 2691675"/>
              <a:gd name="connsiteY127" fmla="*/ 2270760 h 4328160"/>
              <a:gd name="connsiteX128" fmla="*/ 562389 w 2691675"/>
              <a:gd name="connsiteY128" fmla="*/ 2354580 h 4328160"/>
              <a:gd name="connsiteX129" fmla="*/ 531909 w 2691675"/>
              <a:gd name="connsiteY129" fmla="*/ 2430780 h 4328160"/>
              <a:gd name="connsiteX130" fmla="*/ 509049 w 2691675"/>
              <a:gd name="connsiteY130" fmla="*/ 2438400 h 4328160"/>
              <a:gd name="connsiteX131" fmla="*/ 486189 w 2691675"/>
              <a:gd name="connsiteY131" fmla="*/ 2461260 h 4328160"/>
              <a:gd name="connsiteX132" fmla="*/ 478569 w 2691675"/>
              <a:gd name="connsiteY132" fmla="*/ 2506980 h 4328160"/>
              <a:gd name="connsiteX133" fmla="*/ 509049 w 2691675"/>
              <a:gd name="connsiteY133" fmla="*/ 2621280 h 4328160"/>
              <a:gd name="connsiteX134" fmla="*/ 531909 w 2691675"/>
              <a:gd name="connsiteY134" fmla="*/ 2644140 h 4328160"/>
              <a:gd name="connsiteX135" fmla="*/ 539529 w 2691675"/>
              <a:gd name="connsiteY135" fmla="*/ 2674620 h 4328160"/>
              <a:gd name="connsiteX136" fmla="*/ 570009 w 2691675"/>
              <a:gd name="connsiteY136" fmla="*/ 2659380 h 4328160"/>
              <a:gd name="connsiteX137" fmla="*/ 592869 w 2691675"/>
              <a:gd name="connsiteY137" fmla="*/ 2636520 h 4328160"/>
              <a:gd name="connsiteX138" fmla="*/ 646209 w 2691675"/>
              <a:gd name="connsiteY138" fmla="*/ 2606040 h 4328160"/>
              <a:gd name="connsiteX139" fmla="*/ 684309 w 2691675"/>
              <a:gd name="connsiteY139" fmla="*/ 2613660 h 4328160"/>
              <a:gd name="connsiteX140" fmla="*/ 699549 w 2691675"/>
              <a:gd name="connsiteY140" fmla="*/ 2636520 h 4328160"/>
              <a:gd name="connsiteX141" fmla="*/ 722409 w 2691675"/>
              <a:gd name="connsiteY141" fmla="*/ 2659380 h 4328160"/>
              <a:gd name="connsiteX142" fmla="*/ 730029 w 2691675"/>
              <a:gd name="connsiteY142" fmla="*/ 2682240 h 4328160"/>
              <a:gd name="connsiteX143" fmla="*/ 707169 w 2691675"/>
              <a:gd name="connsiteY143" fmla="*/ 2766060 h 4328160"/>
              <a:gd name="connsiteX144" fmla="*/ 623349 w 2691675"/>
              <a:gd name="connsiteY144" fmla="*/ 2842260 h 4328160"/>
              <a:gd name="connsiteX145" fmla="*/ 600489 w 2691675"/>
              <a:gd name="connsiteY145" fmla="*/ 2887980 h 4328160"/>
              <a:gd name="connsiteX146" fmla="*/ 531909 w 2691675"/>
              <a:gd name="connsiteY146" fmla="*/ 2933700 h 4328160"/>
              <a:gd name="connsiteX147" fmla="*/ 516669 w 2691675"/>
              <a:gd name="connsiteY147" fmla="*/ 2956560 h 4328160"/>
              <a:gd name="connsiteX148" fmla="*/ 547149 w 2691675"/>
              <a:gd name="connsiteY148" fmla="*/ 3055620 h 4328160"/>
              <a:gd name="connsiteX149" fmla="*/ 570009 w 2691675"/>
              <a:gd name="connsiteY149" fmla="*/ 3177540 h 4328160"/>
              <a:gd name="connsiteX150" fmla="*/ 608109 w 2691675"/>
              <a:gd name="connsiteY150" fmla="*/ 3276600 h 4328160"/>
              <a:gd name="connsiteX151" fmla="*/ 608109 w 2691675"/>
              <a:gd name="connsiteY151" fmla="*/ 3429000 h 4328160"/>
              <a:gd name="connsiteX152" fmla="*/ 570009 w 2691675"/>
              <a:gd name="connsiteY152" fmla="*/ 3467100 h 4328160"/>
              <a:gd name="connsiteX153" fmla="*/ 562389 w 2691675"/>
              <a:gd name="connsiteY153" fmla="*/ 3497580 h 4328160"/>
              <a:gd name="connsiteX154" fmla="*/ 547149 w 2691675"/>
              <a:gd name="connsiteY154" fmla="*/ 3528060 h 4328160"/>
              <a:gd name="connsiteX155" fmla="*/ 554769 w 2691675"/>
              <a:gd name="connsiteY155" fmla="*/ 3680460 h 4328160"/>
              <a:gd name="connsiteX156" fmla="*/ 608109 w 2691675"/>
              <a:gd name="connsiteY156" fmla="*/ 3672840 h 4328160"/>
              <a:gd name="connsiteX157" fmla="*/ 630969 w 2691675"/>
              <a:gd name="connsiteY157" fmla="*/ 3665220 h 4328160"/>
              <a:gd name="connsiteX158" fmla="*/ 676689 w 2691675"/>
              <a:gd name="connsiteY158" fmla="*/ 3688080 h 4328160"/>
              <a:gd name="connsiteX159" fmla="*/ 707169 w 2691675"/>
              <a:gd name="connsiteY159" fmla="*/ 3718560 h 4328160"/>
              <a:gd name="connsiteX160" fmla="*/ 836709 w 2691675"/>
              <a:gd name="connsiteY160" fmla="*/ 3741420 h 4328160"/>
              <a:gd name="connsiteX161" fmla="*/ 851949 w 2691675"/>
              <a:gd name="connsiteY161" fmla="*/ 3771900 h 4328160"/>
              <a:gd name="connsiteX162" fmla="*/ 874809 w 2691675"/>
              <a:gd name="connsiteY162" fmla="*/ 3787140 h 4328160"/>
              <a:gd name="connsiteX163" fmla="*/ 897669 w 2691675"/>
              <a:gd name="connsiteY163" fmla="*/ 3810000 h 4328160"/>
              <a:gd name="connsiteX164" fmla="*/ 905289 w 2691675"/>
              <a:gd name="connsiteY164" fmla="*/ 3840480 h 4328160"/>
              <a:gd name="connsiteX165" fmla="*/ 920529 w 2691675"/>
              <a:gd name="connsiteY165" fmla="*/ 3863340 h 4328160"/>
              <a:gd name="connsiteX166" fmla="*/ 943389 w 2691675"/>
              <a:gd name="connsiteY166" fmla="*/ 3901440 h 4328160"/>
              <a:gd name="connsiteX167" fmla="*/ 996729 w 2691675"/>
              <a:gd name="connsiteY167" fmla="*/ 3947160 h 4328160"/>
              <a:gd name="connsiteX168" fmla="*/ 1011969 w 2691675"/>
              <a:gd name="connsiteY168" fmla="*/ 3970020 h 4328160"/>
              <a:gd name="connsiteX169" fmla="*/ 1034829 w 2691675"/>
              <a:gd name="connsiteY169" fmla="*/ 4008120 h 4328160"/>
              <a:gd name="connsiteX170" fmla="*/ 1065309 w 2691675"/>
              <a:gd name="connsiteY170" fmla="*/ 4084320 h 4328160"/>
              <a:gd name="connsiteX171" fmla="*/ 1072929 w 2691675"/>
              <a:gd name="connsiteY171" fmla="*/ 4107180 h 4328160"/>
              <a:gd name="connsiteX172" fmla="*/ 1149129 w 2691675"/>
              <a:gd name="connsiteY172" fmla="*/ 4137660 h 4328160"/>
              <a:gd name="connsiteX173" fmla="*/ 1202469 w 2691675"/>
              <a:gd name="connsiteY173" fmla="*/ 4213860 h 4328160"/>
              <a:gd name="connsiteX174" fmla="*/ 1263429 w 2691675"/>
              <a:gd name="connsiteY174" fmla="*/ 4221480 h 4328160"/>
              <a:gd name="connsiteX175" fmla="*/ 1271049 w 2691675"/>
              <a:gd name="connsiteY175" fmla="*/ 4274820 h 4328160"/>
              <a:gd name="connsiteX176" fmla="*/ 1316769 w 2691675"/>
              <a:gd name="connsiteY176" fmla="*/ 4328160 h 4328160"/>
              <a:gd name="connsiteX177" fmla="*/ 1354869 w 2691675"/>
              <a:gd name="connsiteY177" fmla="*/ 4229100 h 4328160"/>
              <a:gd name="connsiteX178" fmla="*/ 1415829 w 2691675"/>
              <a:gd name="connsiteY178" fmla="*/ 4198620 h 4328160"/>
              <a:gd name="connsiteX179" fmla="*/ 1469169 w 2691675"/>
              <a:gd name="connsiteY179" fmla="*/ 4183380 h 4328160"/>
              <a:gd name="connsiteX180" fmla="*/ 1507269 w 2691675"/>
              <a:gd name="connsiteY180" fmla="*/ 4160520 h 4328160"/>
              <a:gd name="connsiteX181" fmla="*/ 1552989 w 2691675"/>
              <a:gd name="connsiteY181" fmla="*/ 4130040 h 4328160"/>
              <a:gd name="connsiteX182" fmla="*/ 1583469 w 2691675"/>
              <a:gd name="connsiteY182" fmla="*/ 4122420 h 4328160"/>
              <a:gd name="connsiteX183" fmla="*/ 1644429 w 2691675"/>
              <a:gd name="connsiteY183" fmla="*/ 4061460 h 4328160"/>
              <a:gd name="connsiteX184" fmla="*/ 1674909 w 2691675"/>
              <a:gd name="connsiteY184" fmla="*/ 4038600 h 4328160"/>
              <a:gd name="connsiteX185" fmla="*/ 1827309 w 2691675"/>
              <a:gd name="connsiteY185" fmla="*/ 4000500 h 4328160"/>
              <a:gd name="connsiteX186" fmla="*/ 1857789 w 2691675"/>
              <a:gd name="connsiteY186" fmla="*/ 3985260 h 4328160"/>
              <a:gd name="connsiteX187" fmla="*/ 1903509 w 2691675"/>
              <a:gd name="connsiteY187" fmla="*/ 3970020 h 4328160"/>
              <a:gd name="connsiteX188" fmla="*/ 1926369 w 2691675"/>
              <a:gd name="connsiteY188" fmla="*/ 3954780 h 4328160"/>
              <a:gd name="connsiteX189" fmla="*/ 1987329 w 2691675"/>
              <a:gd name="connsiteY189" fmla="*/ 3909060 h 4328160"/>
              <a:gd name="connsiteX190" fmla="*/ 2048289 w 2691675"/>
              <a:gd name="connsiteY190" fmla="*/ 3870960 h 4328160"/>
              <a:gd name="connsiteX191" fmla="*/ 2078769 w 2691675"/>
              <a:gd name="connsiteY191" fmla="*/ 3855720 h 4328160"/>
              <a:gd name="connsiteX192" fmla="*/ 2132109 w 2691675"/>
              <a:gd name="connsiteY192" fmla="*/ 3817620 h 4328160"/>
              <a:gd name="connsiteX193" fmla="*/ 2162589 w 2691675"/>
              <a:gd name="connsiteY193" fmla="*/ 3787140 h 4328160"/>
              <a:gd name="connsiteX194" fmla="*/ 2200689 w 2691675"/>
              <a:gd name="connsiteY194" fmla="*/ 3688080 h 4328160"/>
              <a:gd name="connsiteX195" fmla="*/ 2162589 w 2691675"/>
              <a:gd name="connsiteY195" fmla="*/ 3604260 h 4328160"/>
              <a:gd name="connsiteX196" fmla="*/ 2139729 w 2691675"/>
              <a:gd name="connsiteY196" fmla="*/ 3596640 h 4328160"/>
              <a:gd name="connsiteX197" fmla="*/ 2124489 w 2691675"/>
              <a:gd name="connsiteY197" fmla="*/ 3680460 h 4328160"/>
              <a:gd name="connsiteX198" fmla="*/ 2109249 w 2691675"/>
              <a:gd name="connsiteY198" fmla="*/ 3657600 h 4328160"/>
              <a:gd name="connsiteX199" fmla="*/ 2048289 w 2691675"/>
              <a:gd name="connsiteY199" fmla="*/ 3665220 h 4328160"/>
              <a:gd name="connsiteX200" fmla="*/ 2055909 w 2691675"/>
              <a:gd name="connsiteY200" fmla="*/ 3703320 h 4328160"/>
              <a:gd name="connsiteX201" fmla="*/ 2078769 w 2691675"/>
              <a:gd name="connsiteY201" fmla="*/ 3718560 h 4328160"/>
              <a:gd name="connsiteX202" fmla="*/ 2094009 w 2691675"/>
              <a:gd name="connsiteY202" fmla="*/ 3749040 h 4328160"/>
              <a:gd name="connsiteX203" fmla="*/ 2086389 w 2691675"/>
              <a:gd name="connsiteY203" fmla="*/ 3794760 h 4328160"/>
              <a:gd name="connsiteX204" fmla="*/ 2010189 w 2691675"/>
              <a:gd name="connsiteY204" fmla="*/ 3749040 h 4328160"/>
              <a:gd name="connsiteX205" fmla="*/ 1994949 w 2691675"/>
              <a:gd name="connsiteY205" fmla="*/ 3649980 h 4328160"/>
              <a:gd name="connsiteX206" fmla="*/ 1972089 w 2691675"/>
              <a:gd name="connsiteY206" fmla="*/ 3627120 h 4328160"/>
              <a:gd name="connsiteX207" fmla="*/ 1979709 w 2691675"/>
              <a:gd name="connsiteY207" fmla="*/ 3581400 h 4328160"/>
              <a:gd name="connsiteX208" fmla="*/ 2025429 w 2691675"/>
              <a:gd name="connsiteY208" fmla="*/ 3573780 h 4328160"/>
              <a:gd name="connsiteX209" fmla="*/ 2033049 w 2691675"/>
              <a:gd name="connsiteY209" fmla="*/ 3520440 h 4328160"/>
              <a:gd name="connsiteX210" fmla="*/ 2063529 w 2691675"/>
              <a:gd name="connsiteY210" fmla="*/ 3528060 h 4328160"/>
              <a:gd name="connsiteX211" fmla="*/ 2094009 w 2691675"/>
              <a:gd name="connsiteY211" fmla="*/ 3489960 h 4328160"/>
              <a:gd name="connsiteX212" fmla="*/ 2124489 w 2691675"/>
              <a:gd name="connsiteY212" fmla="*/ 3459480 h 4328160"/>
              <a:gd name="connsiteX213" fmla="*/ 2139729 w 2691675"/>
              <a:gd name="connsiteY213" fmla="*/ 3436620 h 4328160"/>
              <a:gd name="connsiteX214" fmla="*/ 2170209 w 2691675"/>
              <a:gd name="connsiteY214" fmla="*/ 3413760 h 4328160"/>
              <a:gd name="connsiteX215" fmla="*/ 2238789 w 2691675"/>
              <a:gd name="connsiteY215" fmla="*/ 3322320 h 4328160"/>
              <a:gd name="connsiteX216" fmla="*/ 2246409 w 2691675"/>
              <a:gd name="connsiteY216" fmla="*/ 3291840 h 4328160"/>
              <a:gd name="connsiteX217" fmla="*/ 2269269 w 2691675"/>
              <a:gd name="connsiteY217" fmla="*/ 3230880 h 4328160"/>
              <a:gd name="connsiteX218" fmla="*/ 2276889 w 2691675"/>
              <a:gd name="connsiteY218" fmla="*/ 3185160 h 4328160"/>
              <a:gd name="connsiteX219" fmla="*/ 2299749 w 2691675"/>
              <a:gd name="connsiteY219" fmla="*/ 3139440 h 4328160"/>
              <a:gd name="connsiteX220" fmla="*/ 2314989 w 2691675"/>
              <a:gd name="connsiteY220" fmla="*/ 3101340 h 4328160"/>
              <a:gd name="connsiteX221" fmla="*/ 2353089 w 2691675"/>
              <a:gd name="connsiteY221" fmla="*/ 3086100 h 4328160"/>
              <a:gd name="connsiteX222" fmla="*/ 2375949 w 2691675"/>
              <a:gd name="connsiteY222" fmla="*/ 3070860 h 4328160"/>
              <a:gd name="connsiteX223" fmla="*/ 2495488 w 2691675"/>
              <a:gd name="connsiteY223" fmla="*/ 3040856 h 4328160"/>
              <a:gd name="connsiteX224" fmla="*/ 2593596 w 2691675"/>
              <a:gd name="connsiteY224" fmla="*/ 3037523 h 4328160"/>
              <a:gd name="connsiteX225" fmla="*/ 2685987 w 2691675"/>
              <a:gd name="connsiteY225" fmla="*/ 3028474 h 4328160"/>
              <a:gd name="connsiteX0" fmla="*/ 2685987 w 2691675"/>
              <a:gd name="connsiteY0" fmla="*/ 3028474 h 4328160"/>
              <a:gd name="connsiteX1" fmla="*/ 2680749 w 2691675"/>
              <a:gd name="connsiteY1" fmla="*/ 3002280 h 4328160"/>
              <a:gd name="connsiteX2" fmla="*/ 2673129 w 2691675"/>
              <a:gd name="connsiteY2" fmla="*/ 2948940 h 4328160"/>
              <a:gd name="connsiteX3" fmla="*/ 2631219 w 2691675"/>
              <a:gd name="connsiteY3" fmla="*/ 2940844 h 4328160"/>
              <a:gd name="connsiteX4" fmla="*/ 2567878 w 2691675"/>
              <a:gd name="connsiteY4" fmla="*/ 2940367 h 4328160"/>
              <a:gd name="connsiteX5" fmla="*/ 2526921 w 2691675"/>
              <a:gd name="connsiteY5" fmla="*/ 2882742 h 4328160"/>
              <a:gd name="connsiteX6" fmla="*/ 2464532 w 2691675"/>
              <a:gd name="connsiteY6" fmla="*/ 2879407 h 4328160"/>
              <a:gd name="connsiteX7" fmla="*/ 2417860 w 2691675"/>
              <a:gd name="connsiteY7" fmla="*/ 2863691 h 4328160"/>
              <a:gd name="connsiteX8" fmla="*/ 2383569 w 2691675"/>
              <a:gd name="connsiteY8" fmla="*/ 2849880 h 4328160"/>
              <a:gd name="connsiteX9" fmla="*/ 2355471 w 2691675"/>
              <a:gd name="connsiteY9" fmla="*/ 2829877 h 4328160"/>
              <a:gd name="connsiteX10" fmla="*/ 2300701 w 2691675"/>
              <a:gd name="connsiteY10" fmla="*/ 2797969 h 4328160"/>
              <a:gd name="connsiteX11" fmla="*/ 2226406 w 2691675"/>
              <a:gd name="connsiteY11" fmla="*/ 2837973 h 4328160"/>
              <a:gd name="connsiteX12" fmla="*/ 2185925 w 2691675"/>
              <a:gd name="connsiteY12" fmla="*/ 2798922 h 4328160"/>
              <a:gd name="connsiteX13" fmla="*/ 2150683 w 2691675"/>
              <a:gd name="connsiteY13" fmla="*/ 2719864 h 4328160"/>
              <a:gd name="connsiteX14" fmla="*/ 2131157 w 2691675"/>
              <a:gd name="connsiteY14" fmla="*/ 2658427 h 4328160"/>
              <a:gd name="connsiteX15" fmla="*/ 2113060 w 2691675"/>
              <a:gd name="connsiteY15" fmla="*/ 2623185 h 4328160"/>
              <a:gd name="connsiteX16" fmla="*/ 2111630 w 2691675"/>
              <a:gd name="connsiteY16" fmla="*/ 2574607 h 4328160"/>
              <a:gd name="connsiteX17" fmla="*/ 2069720 w 2691675"/>
              <a:gd name="connsiteY17" fmla="*/ 2621757 h 4328160"/>
              <a:gd name="connsiteX18" fmla="*/ 1964469 w 2691675"/>
              <a:gd name="connsiteY18" fmla="*/ 2727960 h 4328160"/>
              <a:gd name="connsiteX19" fmla="*/ 1933989 w 2691675"/>
              <a:gd name="connsiteY19" fmla="*/ 2682240 h 4328160"/>
              <a:gd name="connsiteX20" fmla="*/ 1865409 w 2691675"/>
              <a:gd name="connsiteY20" fmla="*/ 2674620 h 4328160"/>
              <a:gd name="connsiteX21" fmla="*/ 1728249 w 2691675"/>
              <a:gd name="connsiteY21" fmla="*/ 2697480 h 4328160"/>
              <a:gd name="connsiteX22" fmla="*/ 1682529 w 2691675"/>
              <a:gd name="connsiteY22" fmla="*/ 2689860 h 4328160"/>
              <a:gd name="connsiteX23" fmla="*/ 1659669 w 2691675"/>
              <a:gd name="connsiteY23" fmla="*/ 2606040 h 4328160"/>
              <a:gd name="connsiteX24" fmla="*/ 1621569 w 2691675"/>
              <a:gd name="connsiteY24" fmla="*/ 2567940 h 4328160"/>
              <a:gd name="connsiteX25" fmla="*/ 1537749 w 2691675"/>
              <a:gd name="connsiteY25" fmla="*/ 2560320 h 4328160"/>
              <a:gd name="connsiteX26" fmla="*/ 1522509 w 2691675"/>
              <a:gd name="connsiteY26" fmla="*/ 2537460 h 4328160"/>
              <a:gd name="connsiteX27" fmla="*/ 1507269 w 2691675"/>
              <a:gd name="connsiteY27" fmla="*/ 2423160 h 4328160"/>
              <a:gd name="connsiteX28" fmla="*/ 1492029 w 2691675"/>
              <a:gd name="connsiteY28" fmla="*/ 2354580 h 4328160"/>
              <a:gd name="connsiteX29" fmla="*/ 1476789 w 2691675"/>
              <a:gd name="connsiteY29" fmla="*/ 2331720 h 4328160"/>
              <a:gd name="connsiteX30" fmla="*/ 1446309 w 2691675"/>
              <a:gd name="connsiteY30" fmla="*/ 2263140 h 4328160"/>
              <a:gd name="connsiteX31" fmla="*/ 1423449 w 2691675"/>
              <a:gd name="connsiteY31" fmla="*/ 2240280 h 4328160"/>
              <a:gd name="connsiteX32" fmla="*/ 1408209 w 2691675"/>
              <a:gd name="connsiteY32" fmla="*/ 2194560 h 4328160"/>
              <a:gd name="connsiteX33" fmla="*/ 1392969 w 2691675"/>
              <a:gd name="connsiteY33" fmla="*/ 2171700 h 4328160"/>
              <a:gd name="connsiteX34" fmla="*/ 1377729 w 2691675"/>
              <a:gd name="connsiteY34" fmla="*/ 2133600 h 4328160"/>
              <a:gd name="connsiteX35" fmla="*/ 1332009 w 2691675"/>
              <a:gd name="connsiteY35" fmla="*/ 1897380 h 4328160"/>
              <a:gd name="connsiteX36" fmla="*/ 1309149 w 2691675"/>
              <a:gd name="connsiteY36" fmla="*/ 1882140 h 4328160"/>
              <a:gd name="connsiteX37" fmla="*/ 1271049 w 2691675"/>
              <a:gd name="connsiteY37" fmla="*/ 1874520 h 4328160"/>
              <a:gd name="connsiteX38" fmla="*/ 1194849 w 2691675"/>
              <a:gd name="connsiteY38" fmla="*/ 1836420 h 4328160"/>
              <a:gd name="connsiteX39" fmla="*/ 1103409 w 2691675"/>
              <a:gd name="connsiteY39" fmla="*/ 1859280 h 4328160"/>
              <a:gd name="connsiteX40" fmla="*/ 1042449 w 2691675"/>
              <a:gd name="connsiteY40" fmla="*/ 1889760 h 4328160"/>
              <a:gd name="connsiteX41" fmla="*/ 966249 w 2691675"/>
              <a:gd name="connsiteY41" fmla="*/ 1950720 h 4328160"/>
              <a:gd name="connsiteX42" fmla="*/ 905289 w 2691675"/>
              <a:gd name="connsiteY42" fmla="*/ 1920240 h 4328160"/>
              <a:gd name="connsiteX43" fmla="*/ 867189 w 2691675"/>
              <a:gd name="connsiteY43" fmla="*/ 1874520 h 4328160"/>
              <a:gd name="connsiteX44" fmla="*/ 829089 w 2691675"/>
              <a:gd name="connsiteY44" fmla="*/ 1805940 h 4328160"/>
              <a:gd name="connsiteX45" fmla="*/ 821469 w 2691675"/>
              <a:gd name="connsiteY45" fmla="*/ 1691640 h 4328160"/>
              <a:gd name="connsiteX46" fmla="*/ 813849 w 2691675"/>
              <a:gd name="connsiteY46" fmla="*/ 1668780 h 4328160"/>
              <a:gd name="connsiteX47" fmla="*/ 760509 w 2691675"/>
              <a:gd name="connsiteY47" fmla="*/ 1600200 h 4328160"/>
              <a:gd name="connsiteX48" fmla="*/ 722409 w 2691675"/>
              <a:gd name="connsiteY48" fmla="*/ 1577340 h 4328160"/>
              <a:gd name="connsiteX49" fmla="*/ 699549 w 2691675"/>
              <a:gd name="connsiteY49" fmla="*/ 1562100 h 4328160"/>
              <a:gd name="connsiteX50" fmla="*/ 737649 w 2691675"/>
              <a:gd name="connsiteY50" fmla="*/ 1493520 h 4328160"/>
              <a:gd name="connsiteX51" fmla="*/ 752889 w 2691675"/>
              <a:gd name="connsiteY51" fmla="*/ 1470660 h 4328160"/>
              <a:gd name="connsiteX52" fmla="*/ 775749 w 2691675"/>
              <a:gd name="connsiteY52" fmla="*/ 1455420 h 4328160"/>
              <a:gd name="connsiteX53" fmla="*/ 783369 w 2691675"/>
              <a:gd name="connsiteY53" fmla="*/ 1379220 h 4328160"/>
              <a:gd name="connsiteX54" fmla="*/ 821469 w 2691675"/>
              <a:gd name="connsiteY54" fmla="*/ 1356360 h 4328160"/>
              <a:gd name="connsiteX55" fmla="*/ 798609 w 2691675"/>
              <a:gd name="connsiteY55" fmla="*/ 1158240 h 4328160"/>
              <a:gd name="connsiteX56" fmla="*/ 775749 w 2691675"/>
              <a:gd name="connsiteY56" fmla="*/ 1127760 h 4328160"/>
              <a:gd name="connsiteX57" fmla="*/ 752889 w 2691675"/>
              <a:gd name="connsiteY57" fmla="*/ 1074420 h 4328160"/>
              <a:gd name="connsiteX58" fmla="*/ 745269 w 2691675"/>
              <a:gd name="connsiteY58" fmla="*/ 1043940 h 4328160"/>
              <a:gd name="connsiteX59" fmla="*/ 783369 w 2691675"/>
              <a:gd name="connsiteY59" fmla="*/ 1013460 h 4328160"/>
              <a:gd name="connsiteX60" fmla="*/ 813849 w 2691675"/>
              <a:gd name="connsiteY60" fmla="*/ 960120 h 4328160"/>
              <a:gd name="connsiteX61" fmla="*/ 821469 w 2691675"/>
              <a:gd name="connsiteY61" fmla="*/ 853440 h 4328160"/>
              <a:gd name="connsiteX62" fmla="*/ 851949 w 2691675"/>
              <a:gd name="connsiteY62" fmla="*/ 807720 h 4328160"/>
              <a:gd name="connsiteX63" fmla="*/ 859569 w 2691675"/>
              <a:gd name="connsiteY63" fmla="*/ 769620 h 4328160"/>
              <a:gd name="connsiteX64" fmla="*/ 874809 w 2691675"/>
              <a:gd name="connsiteY64" fmla="*/ 731520 h 4328160"/>
              <a:gd name="connsiteX65" fmla="*/ 859569 w 2691675"/>
              <a:gd name="connsiteY65" fmla="*/ 655320 h 4328160"/>
              <a:gd name="connsiteX66" fmla="*/ 836709 w 2691675"/>
              <a:gd name="connsiteY66" fmla="*/ 632460 h 4328160"/>
              <a:gd name="connsiteX67" fmla="*/ 813849 w 2691675"/>
              <a:gd name="connsiteY67" fmla="*/ 563880 h 4328160"/>
              <a:gd name="connsiteX68" fmla="*/ 783369 w 2691675"/>
              <a:gd name="connsiteY68" fmla="*/ 502920 h 4328160"/>
              <a:gd name="connsiteX69" fmla="*/ 768129 w 2691675"/>
              <a:gd name="connsiteY69" fmla="*/ 472440 h 4328160"/>
              <a:gd name="connsiteX70" fmla="*/ 745269 w 2691675"/>
              <a:gd name="connsiteY70" fmla="*/ 403860 h 4328160"/>
              <a:gd name="connsiteX71" fmla="*/ 722409 w 2691675"/>
              <a:gd name="connsiteY71" fmla="*/ 373380 h 4328160"/>
              <a:gd name="connsiteX72" fmla="*/ 730029 w 2691675"/>
              <a:gd name="connsiteY72" fmla="*/ 289560 h 4328160"/>
              <a:gd name="connsiteX73" fmla="*/ 737649 w 2691675"/>
              <a:gd name="connsiteY73" fmla="*/ 266700 h 4328160"/>
              <a:gd name="connsiteX74" fmla="*/ 707169 w 2691675"/>
              <a:gd name="connsiteY74" fmla="*/ 152400 h 4328160"/>
              <a:gd name="connsiteX75" fmla="*/ 699549 w 2691675"/>
              <a:gd name="connsiteY75" fmla="*/ 91440 h 4328160"/>
              <a:gd name="connsiteX76" fmla="*/ 691929 w 2691675"/>
              <a:gd name="connsiteY76" fmla="*/ 68580 h 4328160"/>
              <a:gd name="connsiteX77" fmla="*/ 676689 w 2691675"/>
              <a:gd name="connsiteY77" fmla="*/ 0 h 4328160"/>
              <a:gd name="connsiteX78" fmla="*/ 615729 w 2691675"/>
              <a:gd name="connsiteY78" fmla="*/ 7620 h 4328160"/>
              <a:gd name="connsiteX79" fmla="*/ 554769 w 2691675"/>
              <a:gd name="connsiteY79" fmla="*/ 30480 h 4328160"/>
              <a:gd name="connsiteX80" fmla="*/ 562389 w 2691675"/>
              <a:gd name="connsiteY80" fmla="*/ 137160 h 4328160"/>
              <a:gd name="connsiteX81" fmla="*/ 554769 w 2691675"/>
              <a:gd name="connsiteY81" fmla="*/ 236220 h 4328160"/>
              <a:gd name="connsiteX82" fmla="*/ 524289 w 2691675"/>
              <a:gd name="connsiteY82" fmla="*/ 304800 h 4328160"/>
              <a:gd name="connsiteX83" fmla="*/ 509049 w 2691675"/>
              <a:gd name="connsiteY83" fmla="*/ 335280 h 4328160"/>
              <a:gd name="connsiteX84" fmla="*/ 486189 w 2691675"/>
              <a:gd name="connsiteY84" fmla="*/ 373380 h 4328160"/>
              <a:gd name="connsiteX85" fmla="*/ 470949 w 2691675"/>
              <a:gd name="connsiteY85" fmla="*/ 396240 h 4328160"/>
              <a:gd name="connsiteX86" fmla="*/ 440469 w 2691675"/>
              <a:gd name="connsiteY86" fmla="*/ 403860 h 4328160"/>
              <a:gd name="connsiteX87" fmla="*/ 356649 w 2691675"/>
              <a:gd name="connsiteY87" fmla="*/ 388620 h 4328160"/>
              <a:gd name="connsiteX88" fmla="*/ 288069 w 2691675"/>
              <a:gd name="connsiteY88" fmla="*/ 464820 h 4328160"/>
              <a:gd name="connsiteX89" fmla="*/ 280449 w 2691675"/>
              <a:gd name="connsiteY89" fmla="*/ 487680 h 4328160"/>
              <a:gd name="connsiteX90" fmla="*/ 288069 w 2691675"/>
              <a:gd name="connsiteY90" fmla="*/ 518160 h 4328160"/>
              <a:gd name="connsiteX91" fmla="*/ 303309 w 2691675"/>
              <a:gd name="connsiteY91" fmla="*/ 548640 h 4328160"/>
              <a:gd name="connsiteX92" fmla="*/ 295689 w 2691675"/>
              <a:gd name="connsiteY92" fmla="*/ 609600 h 4328160"/>
              <a:gd name="connsiteX93" fmla="*/ 265209 w 2691675"/>
              <a:gd name="connsiteY93" fmla="*/ 662940 h 4328160"/>
              <a:gd name="connsiteX94" fmla="*/ 257589 w 2691675"/>
              <a:gd name="connsiteY94" fmla="*/ 685800 h 4328160"/>
              <a:gd name="connsiteX95" fmla="*/ 265209 w 2691675"/>
              <a:gd name="connsiteY95" fmla="*/ 815340 h 4328160"/>
              <a:gd name="connsiteX96" fmla="*/ 303309 w 2691675"/>
              <a:gd name="connsiteY96" fmla="*/ 830580 h 4328160"/>
              <a:gd name="connsiteX97" fmla="*/ 349029 w 2691675"/>
              <a:gd name="connsiteY97" fmla="*/ 861060 h 4328160"/>
              <a:gd name="connsiteX98" fmla="*/ 356649 w 2691675"/>
              <a:gd name="connsiteY98" fmla="*/ 883920 h 4328160"/>
              <a:gd name="connsiteX99" fmla="*/ 341409 w 2691675"/>
              <a:gd name="connsiteY99" fmla="*/ 952500 h 4328160"/>
              <a:gd name="connsiteX100" fmla="*/ 326169 w 2691675"/>
              <a:gd name="connsiteY100" fmla="*/ 1028700 h 4328160"/>
              <a:gd name="connsiteX101" fmla="*/ 303309 w 2691675"/>
              <a:gd name="connsiteY101" fmla="*/ 1043940 h 4328160"/>
              <a:gd name="connsiteX102" fmla="*/ 143289 w 2691675"/>
              <a:gd name="connsiteY102" fmla="*/ 1066800 h 4328160"/>
              <a:gd name="connsiteX103" fmla="*/ 150909 w 2691675"/>
              <a:gd name="connsiteY103" fmla="*/ 1181100 h 4328160"/>
              <a:gd name="connsiteX104" fmla="*/ 173769 w 2691675"/>
              <a:gd name="connsiteY104" fmla="*/ 1219200 h 4328160"/>
              <a:gd name="connsiteX105" fmla="*/ 219489 w 2691675"/>
              <a:gd name="connsiteY105" fmla="*/ 1257300 h 4328160"/>
              <a:gd name="connsiteX106" fmla="*/ 234729 w 2691675"/>
              <a:gd name="connsiteY106" fmla="*/ 1287780 h 4328160"/>
              <a:gd name="connsiteX107" fmla="*/ 227109 w 2691675"/>
              <a:gd name="connsiteY107" fmla="*/ 1318260 h 4328160"/>
              <a:gd name="connsiteX108" fmla="*/ 265209 w 2691675"/>
              <a:gd name="connsiteY108" fmla="*/ 1363980 h 4328160"/>
              <a:gd name="connsiteX109" fmla="*/ 288069 w 2691675"/>
              <a:gd name="connsiteY109" fmla="*/ 1402080 h 4328160"/>
              <a:gd name="connsiteX110" fmla="*/ 280449 w 2691675"/>
              <a:gd name="connsiteY110" fmla="*/ 1440180 h 4328160"/>
              <a:gd name="connsiteX111" fmla="*/ 242349 w 2691675"/>
              <a:gd name="connsiteY111" fmla="*/ 1569720 h 4328160"/>
              <a:gd name="connsiteX112" fmla="*/ 211869 w 2691675"/>
              <a:gd name="connsiteY112" fmla="*/ 1584960 h 4328160"/>
              <a:gd name="connsiteX113" fmla="*/ 189009 w 2691675"/>
              <a:gd name="connsiteY113" fmla="*/ 1592580 h 4328160"/>
              <a:gd name="connsiteX114" fmla="*/ 120429 w 2691675"/>
              <a:gd name="connsiteY114" fmla="*/ 1630680 h 4328160"/>
              <a:gd name="connsiteX115" fmla="*/ 97569 w 2691675"/>
              <a:gd name="connsiteY115" fmla="*/ 1653540 h 4328160"/>
              <a:gd name="connsiteX116" fmla="*/ 13749 w 2691675"/>
              <a:gd name="connsiteY116" fmla="*/ 1714500 h 4328160"/>
              <a:gd name="connsiteX117" fmla="*/ 13749 w 2691675"/>
              <a:gd name="connsiteY117" fmla="*/ 1889760 h 4328160"/>
              <a:gd name="connsiteX118" fmla="*/ 36609 w 2691675"/>
              <a:gd name="connsiteY118" fmla="*/ 1912620 h 4328160"/>
              <a:gd name="connsiteX119" fmla="*/ 67089 w 2691675"/>
              <a:gd name="connsiteY119" fmla="*/ 1950720 h 4328160"/>
              <a:gd name="connsiteX120" fmla="*/ 112809 w 2691675"/>
              <a:gd name="connsiteY120" fmla="*/ 1981200 h 4328160"/>
              <a:gd name="connsiteX121" fmla="*/ 173769 w 2691675"/>
              <a:gd name="connsiteY121" fmla="*/ 2011680 h 4328160"/>
              <a:gd name="connsiteX122" fmla="*/ 234729 w 2691675"/>
              <a:gd name="connsiteY122" fmla="*/ 2095500 h 4328160"/>
              <a:gd name="connsiteX123" fmla="*/ 272829 w 2691675"/>
              <a:gd name="connsiteY123" fmla="*/ 2156460 h 4328160"/>
              <a:gd name="connsiteX124" fmla="*/ 280449 w 2691675"/>
              <a:gd name="connsiteY124" fmla="*/ 2179320 h 4328160"/>
              <a:gd name="connsiteX125" fmla="*/ 318549 w 2691675"/>
              <a:gd name="connsiteY125" fmla="*/ 2255520 h 4328160"/>
              <a:gd name="connsiteX126" fmla="*/ 493809 w 2691675"/>
              <a:gd name="connsiteY126" fmla="*/ 2270760 h 4328160"/>
              <a:gd name="connsiteX127" fmla="*/ 562389 w 2691675"/>
              <a:gd name="connsiteY127" fmla="*/ 2354580 h 4328160"/>
              <a:gd name="connsiteX128" fmla="*/ 531909 w 2691675"/>
              <a:gd name="connsiteY128" fmla="*/ 2430780 h 4328160"/>
              <a:gd name="connsiteX129" fmla="*/ 509049 w 2691675"/>
              <a:gd name="connsiteY129" fmla="*/ 2438400 h 4328160"/>
              <a:gd name="connsiteX130" fmla="*/ 486189 w 2691675"/>
              <a:gd name="connsiteY130" fmla="*/ 2461260 h 4328160"/>
              <a:gd name="connsiteX131" fmla="*/ 478569 w 2691675"/>
              <a:gd name="connsiteY131" fmla="*/ 2506980 h 4328160"/>
              <a:gd name="connsiteX132" fmla="*/ 509049 w 2691675"/>
              <a:gd name="connsiteY132" fmla="*/ 2621280 h 4328160"/>
              <a:gd name="connsiteX133" fmla="*/ 531909 w 2691675"/>
              <a:gd name="connsiteY133" fmla="*/ 2644140 h 4328160"/>
              <a:gd name="connsiteX134" fmla="*/ 539529 w 2691675"/>
              <a:gd name="connsiteY134" fmla="*/ 2674620 h 4328160"/>
              <a:gd name="connsiteX135" fmla="*/ 570009 w 2691675"/>
              <a:gd name="connsiteY135" fmla="*/ 2659380 h 4328160"/>
              <a:gd name="connsiteX136" fmla="*/ 592869 w 2691675"/>
              <a:gd name="connsiteY136" fmla="*/ 2636520 h 4328160"/>
              <a:gd name="connsiteX137" fmla="*/ 646209 w 2691675"/>
              <a:gd name="connsiteY137" fmla="*/ 2606040 h 4328160"/>
              <a:gd name="connsiteX138" fmla="*/ 684309 w 2691675"/>
              <a:gd name="connsiteY138" fmla="*/ 2613660 h 4328160"/>
              <a:gd name="connsiteX139" fmla="*/ 699549 w 2691675"/>
              <a:gd name="connsiteY139" fmla="*/ 2636520 h 4328160"/>
              <a:gd name="connsiteX140" fmla="*/ 722409 w 2691675"/>
              <a:gd name="connsiteY140" fmla="*/ 2659380 h 4328160"/>
              <a:gd name="connsiteX141" fmla="*/ 730029 w 2691675"/>
              <a:gd name="connsiteY141" fmla="*/ 2682240 h 4328160"/>
              <a:gd name="connsiteX142" fmla="*/ 707169 w 2691675"/>
              <a:gd name="connsiteY142" fmla="*/ 2766060 h 4328160"/>
              <a:gd name="connsiteX143" fmla="*/ 623349 w 2691675"/>
              <a:gd name="connsiteY143" fmla="*/ 2842260 h 4328160"/>
              <a:gd name="connsiteX144" fmla="*/ 600489 w 2691675"/>
              <a:gd name="connsiteY144" fmla="*/ 2887980 h 4328160"/>
              <a:gd name="connsiteX145" fmla="*/ 531909 w 2691675"/>
              <a:gd name="connsiteY145" fmla="*/ 2933700 h 4328160"/>
              <a:gd name="connsiteX146" fmla="*/ 516669 w 2691675"/>
              <a:gd name="connsiteY146" fmla="*/ 2956560 h 4328160"/>
              <a:gd name="connsiteX147" fmla="*/ 547149 w 2691675"/>
              <a:gd name="connsiteY147" fmla="*/ 3055620 h 4328160"/>
              <a:gd name="connsiteX148" fmla="*/ 570009 w 2691675"/>
              <a:gd name="connsiteY148" fmla="*/ 3177540 h 4328160"/>
              <a:gd name="connsiteX149" fmla="*/ 608109 w 2691675"/>
              <a:gd name="connsiteY149" fmla="*/ 3276600 h 4328160"/>
              <a:gd name="connsiteX150" fmla="*/ 608109 w 2691675"/>
              <a:gd name="connsiteY150" fmla="*/ 3429000 h 4328160"/>
              <a:gd name="connsiteX151" fmla="*/ 570009 w 2691675"/>
              <a:gd name="connsiteY151" fmla="*/ 3467100 h 4328160"/>
              <a:gd name="connsiteX152" fmla="*/ 562389 w 2691675"/>
              <a:gd name="connsiteY152" fmla="*/ 3497580 h 4328160"/>
              <a:gd name="connsiteX153" fmla="*/ 547149 w 2691675"/>
              <a:gd name="connsiteY153" fmla="*/ 3528060 h 4328160"/>
              <a:gd name="connsiteX154" fmla="*/ 554769 w 2691675"/>
              <a:gd name="connsiteY154" fmla="*/ 3680460 h 4328160"/>
              <a:gd name="connsiteX155" fmla="*/ 608109 w 2691675"/>
              <a:gd name="connsiteY155" fmla="*/ 3672840 h 4328160"/>
              <a:gd name="connsiteX156" fmla="*/ 630969 w 2691675"/>
              <a:gd name="connsiteY156" fmla="*/ 3665220 h 4328160"/>
              <a:gd name="connsiteX157" fmla="*/ 676689 w 2691675"/>
              <a:gd name="connsiteY157" fmla="*/ 3688080 h 4328160"/>
              <a:gd name="connsiteX158" fmla="*/ 707169 w 2691675"/>
              <a:gd name="connsiteY158" fmla="*/ 3718560 h 4328160"/>
              <a:gd name="connsiteX159" fmla="*/ 836709 w 2691675"/>
              <a:gd name="connsiteY159" fmla="*/ 3741420 h 4328160"/>
              <a:gd name="connsiteX160" fmla="*/ 851949 w 2691675"/>
              <a:gd name="connsiteY160" fmla="*/ 3771900 h 4328160"/>
              <a:gd name="connsiteX161" fmla="*/ 874809 w 2691675"/>
              <a:gd name="connsiteY161" fmla="*/ 3787140 h 4328160"/>
              <a:gd name="connsiteX162" fmla="*/ 897669 w 2691675"/>
              <a:gd name="connsiteY162" fmla="*/ 3810000 h 4328160"/>
              <a:gd name="connsiteX163" fmla="*/ 905289 w 2691675"/>
              <a:gd name="connsiteY163" fmla="*/ 3840480 h 4328160"/>
              <a:gd name="connsiteX164" fmla="*/ 920529 w 2691675"/>
              <a:gd name="connsiteY164" fmla="*/ 3863340 h 4328160"/>
              <a:gd name="connsiteX165" fmla="*/ 943389 w 2691675"/>
              <a:gd name="connsiteY165" fmla="*/ 3901440 h 4328160"/>
              <a:gd name="connsiteX166" fmla="*/ 996729 w 2691675"/>
              <a:gd name="connsiteY166" fmla="*/ 3947160 h 4328160"/>
              <a:gd name="connsiteX167" fmla="*/ 1011969 w 2691675"/>
              <a:gd name="connsiteY167" fmla="*/ 3970020 h 4328160"/>
              <a:gd name="connsiteX168" fmla="*/ 1034829 w 2691675"/>
              <a:gd name="connsiteY168" fmla="*/ 4008120 h 4328160"/>
              <a:gd name="connsiteX169" fmla="*/ 1065309 w 2691675"/>
              <a:gd name="connsiteY169" fmla="*/ 4084320 h 4328160"/>
              <a:gd name="connsiteX170" fmla="*/ 1072929 w 2691675"/>
              <a:gd name="connsiteY170" fmla="*/ 4107180 h 4328160"/>
              <a:gd name="connsiteX171" fmla="*/ 1149129 w 2691675"/>
              <a:gd name="connsiteY171" fmla="*/ 4137660 h 4328160"/>
              <a:gd name="connsiteX172" fmla="*/ 1202469 w 2691675"/>
              <a:gd name="connsiteY172" fmla="*/ 4213860 h 4328160"/>
              <a:gd name="connsiteX173" fmla="*/ 1263429 w 2691675"/>
              <a:gd name="connsiteY173" fmla="*/ 4221480 h 4328160"/>
              <a:gd name="connsiteX174" fmla="*/ 1271049 w 2691675"/>
              <a:gd name="connsiteY174" fmla="*/ 4274820 h 4328160"/>
              <a:gd name="connsiteX175" fmla="*/ 1316769 w 2691675"/>
              <a:gd name="connsiteY175" fmla="*/ 4328160 h 4328160"/>
              <a:gd name="connsiteX176" fmla="*/ 1354869 w 2691675"/>
              <a:gd name="connsiteY176" fmla="*/ 4229100 h 4328160"/>
              <a:gd name="connsiteX177" fmla="*/ 1415829 w 2691675"/>
              <a:gd name="connsiteY177" fmla="*/ 4198620 h 4328160"/>
              <a:gd name="connsiteX178" fmla="*/ 1469169 w 2691675"/>
              <a:gd name="connsiteY178" fmla="*/ 4183380 h 4328160"/>
              <a:gd name="connsiteX179" fmla="*/ 1507269 w 2691675"/>
              <a:gd name="connsiteY179" fmla="*/ 4160520 h 4328160"/>
              <a:gd name="connsiteX180" fmla="*/ 1552989 w 2691675"/>
              <a:gd name="connsiteY180" fmla="*/ 4130040 h 4328160"/>
              <a:gd name="connsiteX181" fmla="*/ 1583469 w 2691675"/>
              <a:gd name="connsiteY181" fmla="*/ 4122420 h 4328160"/>
              <a:gd name="connsiteX182" fmla="*/ 1644429 w 2691675"/>
              <a:gd name="connsiteY182" fmla="*/ 4061460 h 4328160"/>
              <a:gd name="connsiteX183" fmla="*/ 1674909 w 2691675"/>
              <a:gd name="connsiteY183" fmla="*/ 4038600 h 4328160"/>
              <a:gd name="connsiteX184" fmla="*/ 1827309 w 2691675"/>
              <a:gd name="connsiteY184" fmla="*/ 4000500 h 4328160"/>
              <a:gd name="connsiteX185" fmla="*/ 1857789 w 2691675"/>
              <a:gd name="connsiteY185" fmla="*/ 3985260 h 4328160"/>
              <a:gd name="connsiteX186" fmla="*/ 1903509 w 2691675"/>
              <a:gd name="connsiteY186" fmla="*/ 3970020 h 4328160"/>
              <a:gd name="connsiteX187" fmla="*/ 1926369 w 2691675"/>
              <a:gd name="connsiteY187" fmla="*/ 3954780 h 4328160"/>
              <a:gd name="connsiteX188" fmla="*/ 1987329 w 2691675"/>
              <a:gd name="connsiteY188" fmla="*/ 3909060 h 4328160"/>
              <a:gd name="connsiteX189" fmla="*/ 2048289 w 2691675"/>
              <a:gd name="connsiteY189" fmla="*/ 3870960 h 4328160"/>
              <a:gd name="connsiteX190" fmla="*/ 2078769 w 2691675"/>
              <a:gd name="connsiteY190" fmla="*/ 3855720 h 4328160"/>
              <a:gd name="connsiteX191" fmla="*/ 2132109 w 2691675"/>
              <a:gd name="connsiteY191" fmla="*/ 3817620 h 4328160"/>
              <a:gd name="connsiteX192" fmla="*/ 2162589 w 2691675"/>
              <a:gd name="connsiteY192" fmla="*/ 3787140 h 4328160"/>
              <a:gd name="connsiteX193" fmla="*/ 2200689 w 2691675"/>
              <a:gd name="connsiteY193" fmla="*/ 3688080 h 4328160"/>
              <a:gd name="connsiteX194" fmla="*/ 2162589 w 2691675"/>
              <a:gd name="connsiteY194" fmla="*/ 3604260 h 4328160"/>
              <a:gd name="connsiteX195" fmla="*/ 2139729 w 2691675"/>
              <a:gd name="connsiteY195" fmla="*/ 3596640 h 4328160"/>
              <a:gd name="connsiteX196" fmla="*/ 2124489 w 2691675"/>
              <a:gd name="connsiteY196" fmla="*/ 3680460 h 4328160"/>
              <a:gd name="connsiteX197" fmla="*/ 2109249 w 2691675"/>
              <a:gd name="connsiteY197" fmla="*/ 3657600 h 4328160"/>
              <a:gd name="connsiteX198" fmla="*/ 2048289 w 2691675"/>
              <a:gd name="connsiteY198" fmla="*/ 3665220 h 4328160"/>
              <a:gd name="connsiteX199" fmla="*/ 2055909 w 2691675"/>
              <a:gd name="connsiteY199" fmla="*/ 3703320 h 4328160"/>
              <a:gd name="connsiteX200" fmla="*/ 2078769 w 2691675"/>
              <a:gd name="connsiteY200" fmla="*/ 3718560 h 4328160"/>
              <a:gd name="connsiteX201" fmla="*/ 2094009 w 2691675"/>
              <a:gd name="connsiteY201" fmla="*/ 3749040 h 4328160"/>
              <a:gd name="connsiteX202" fmla="*/ 2086389 w 2691675"/>
              <a:gd name="connsiteY202" fmla="*/ 3794760 h 4328160"/>
              <a:gd name="connsiteX203" fmla="*/ 2010189 w 2691675"/>
              <a:gd name="connsiteY203" fmla="*/ 3749040 h 4328160"/>
              <a:gd name="connsiteX204" fmla="*/ 1994949 w 2691675"/>
              <a:gd name="connsiteY204" fmla="*/ 3649980 h 4328160"/>
              <a:gd name="connsiteX205" fmla="*/ 1972089 w 2691675"/>
              <a:gd name="connsiteY205" fmla="*/ 3627120 h 4328160"/>
              <a:gd name="connsiteX206" fmla="*/ 1979709 w 2691675"/>
              <a:gd name="connsiteY206" fmla="*/ 3581400 h 4328160"/>
              <a:gd name="connsiteX207" fmla="*/ 2025429 w 2691675"/>
              <a:gd name="connsiteY207" fmla="*/ 3573780 h 4328160"/>
              <a:gd name="connsiteX208" fmla="*/ 2033049 w 2691675"/>
              <a:gd name="connsiteY208" fmla="*/ 3520440 h 4328160"/>
              <a:gd name="connsiteX209" fmla="*/ 2063529 w 2691675"/>
              <a:gd name="connsiteY209" fmla="*/ 3528060 h 4328160"/>
              <a:gd name="connsiteX210" fmla="*/ 2094009 w 2691675"/>
              <a:gd name="connsiteY210" fmla="*/ 3489960 h 4328160"/>
              <a:gd name="connsiteX211" fmla="*/ 2124489 w 2691675"/>
              <a:gd name="connsiteY211" fmla="*/ 3459480 h 4328160"/>
              <a:gd name="connsiteX212" fmla="*/ 2139729 w 2691675"/>
              <a:gd name="connsiteY212" fmla="*/ 3436620 h 4328160"/>
              <a:gd name="connsiteX213" fmla="*/ 2170209 w 2691675"/>
              <a:gd name="connsiteY213" fmla="*/ 3413760 h 4328160"/>
              <a:gd name="connsiteX214" fmla="*/ 2238789 w 2691675"/>
              <a:gd name="connsiteY214" fmla="*/ 3322320 h 4328160"/>
              <a:gd name="connsiteX215" fmla="*/ 2246409 w 2691675"/>
              <a:gd name="connsiteY215" fmla="*/ 3291840 h 4328160"/>
              <a:gd name="connsiteX216" fmla="*/ 2269269 w 2691675"/>
              <a:gd name="connsiteY216" fmla="*/ 3230880 h 4328160"/>
              <a:gd name="connsiteX217" fmla="*/ 2276889 w 2691675"/>
              <a:gd name="connsiteY217" fmla="*/ 3185160 h 4328160"/>
              <a:gd name="connsiteX218" fmla="*/ 2299749 w 2691675"/>
              <a:gd name="connsiteY218" fmla="*/ 3139440 h 4328160"/>
              <a:gd name="connsiteX219" fmla="*/ 2314989 w 2691675"/>
              <a:gd name="connsiteY219" fmla="*/ 3101340 h 4328160"/>
              <a:gd name="connsiteX220" fmla="*/ 2353089 w 2691675"/>
              <a:gd name="connsiteY220" fmla="*/ 3086100 h 4328160"/>
              <a:gd name="connsiteX221" fmla="*/ 2375949 w 2691675"/>
              <a:gd name="connsiteY221" fmla="*/ 3070860 h 4328160"/>
              <a:gd name="connsiteX222" fmla="*/ 2495488 w 2691675"/>
              <a:gd name="connsiteY222" fmla="*/ 3040856 h 4328160"/>
              <a:gd name="connsiteX223" fmla="*/ 2593596 w 2691675"/>
              <a:gd name="connsiteY223" fmla="*/ 3037523 h 4328160"/>
              <a:gd name="connsiteX224" fmla="*/ 2685987 w 2691675"/>
              <a:gd name="connsiteY224" fmla="*/ 3028474 h 4328160"/>
              <a:gd name="connsiteX0" fmla="*/ 2685987 w 2691675"/>
              <a:gd name="connsiteY0" fmla="*/ 3028474 h 4328160"/>
              <a:gd name="connsiteX1" fmla="*/ 2680749 w 2691675"/>
              <a:gd name="connsiteY1" fmla="*/ 3002280 h 4328160"/>
              <a:gd name="connsiteX2" fmla="*/ 2673129 w 2691675"/>
              <a:gd name="connsiteY2" fmla="*/ 2948940 h 4328160"/>
              <a:gd name="connsiteX3" fmla="*/ 2631219 w 2691675"/>
              <a:gd name="connsiteY3" fmla="*/ 2940844 h 4328160"/>
              <a:gd name="connsiteX4" fmla="*/ 2567878 w 2691675"/>
              <a:gd name="connsiteY4" fmla="*/ 2940367 h 4328160"/>
              <a:gd name="connsiteX5" fmla="*/ 2526921 w 2691675"/>
              <a:gd name="connsiteY5" fmla="*/ 2882742 h 4328160"/>
              <a:gd name="connsiteX6" fmla="*/ 2464532 w 2691675"/>
              <a:gd name="connsiteY6" fmla="*/ 2879407 h 4328160"/>
              <a:gd name="connsiteX7" fmla="*/ 2417860 w 2691675"/>
              <a:gd name="connsiteY7" fmla="*/ 2863691 h 4328160"/>
              <a:gd name="connsiteX8" fmla="*/ 2383569 w 2691675"/>
              <a:gd name="connsiteY8" fmla="*/ 2849880 h 4328160"/>
              <a:gd name="connsiteX9" fmla="*/ 2355471 w 2691675"/>
              <a:gd name="connsiteY9" fmla="*/ 2829877 h 4328160"/>
              <a:gd name="connsiteX10" fmla="*/ 2300701 w 2691675"/>
              <a:gd name="connsiteY10" fmla="*/ 2797969 h 4328160"/>
              <a:gd name="connsiteX11" fmla="*/ 2226406 w 2691675"/>
              <a:gd name="connsiteY11" fmla="*/ 2837973 h 4328160"/>
              <a:gd name="connsiteX12" fmla="*/ 2185925 w 2691675"/>
              <a:gd name="connsiteY12" fmla="*/ 2798922 h 4328160"/>
              <a:gd name="connsiteX13" fmla="*/ 2150683 w 2691675"/>
              <a:gd name="connsiteY13" fmla="*/ 2719864 h 4328160"/>
              <a:gd name="connsiteX14" fmla="*/ 2131157 w 2691675"/>
              <a:gd name="connsiteY14" fmla="*/ 2658427 h 4328160"/>
              <a:gd name="connsiteX15" fmla="*/ 2113060 w 2691675"/>
              <a:gd name="connsiteY15" fmla="*/ 2623185 h 4328160"/>
              <a:gd name="connsiteX16" fmla="*/ 2111630 w 2691675"/>
              <a:gd name="connsiteY16" fmla="*/ 2574607 h 4328160"/>
              <a:gd name="connsiteX17" fmla="*/ 2069720 w 2691675"/>
              <a:gd name="connsiteY17" fmla="*/ 2621757 h 4328160"/>
              <a:gd name="connsiteX18" fmla="*/ 1976376 w 2691675"/>
              <a:gd name="connsiteY18" fmla="*/ 2732723 h 4328160"/>
              <a:gd name="connsiteX19" fmla="*/ 1933989 w 2691675"/>
              <a:gd name="connsiteY19" fmla="*/ 2682240 h 4328160"/>
              <a:gd name="connsiteX20" fmla="*/ 1865409 w 2691675"/>
              <a:gd name="connsiteY20" fmla="*/ 2674620 h 4328160"/>
              <a:gd name="connsiteX21" fmla="*/ 1728249 w 2691675"/>
              <a:gd name="connsiteY21" fmla="*/ 2697480 h 4328160"/>
              <a:gd name="connsiteX22" fmla="*/ 1682529 w 2691675"/>
              <a:gd name="connsiteY22" fmla="*/ 2689860 h 4328160"/>
              <a:gd name="connsiteX23" fmla="*/ 1659669 w 2691675"/>
              <a:gd name="connsiteY23" fmla="*/ 2606040 h 4328160"/>
              <a:gd name="connsiteX24" fmla="*/ 1621569 w 2691675"/>
              <a:gd name="connsiteY24" fmla="*/ 2567940 h 4328160"/>
              <a:gd name="connsiteX25" fmla="*/ 1537749 w 2691675"/>
              <a:gd name="connsiteY25" fmla="*/ 2560320 h 4328160"/>
              <a:gd name="connsiteX26" fmla="*/ 1522509 w 2691675"/>
              <a:gd name="connsiteY26" fmla="*/ 2537460 h 4328160"/>
              <a:gd name="connsiteX27" fmla="*/ 1507269 w 2691675"/>
              <a:gd name="connsiteY27" fmla="*/ 2423160 h 4328160"/>
              <a:gd name="connsiteX28" fmla="*/ 1492029 w 2691675"/>
              <a:gd name="connsiteY28" fmla="*/ 2354580 h 4328160"/>
              <a:gd name="connsiteX29" fmla="*/ 1476789 w 2691675"/>
              <a:gd name="connsiteY29" fmla="*/ 2331720 h 4328160"/>
              <a:gd name="connsiteX30" fmla="*/ 1446309 w 2691675"/>
              <a:gd name="connsiteY30" fmla="*/ 2263140 h 4328160"/>
              <a:gd name="connsiteX31" fmla="*/ 1423449 w 2691675"/>
              <a:gd name="connsiteY31" fmla="*/ 2240280 h 4328160"/>
              <a:gd name="connsiteX32" fmla="*/ 1408209 w 2691675"/>
              <a:gd name="connsiteY32" fmla="*/ 2194560 h 4328160"/>
              <a:gd name="connsiteX33" fmla="*/ 1392969 w 2691675"/>
              <a:gd name="connsiteY33" fmla="*/ 2171700 h 4328160"/>
              <a:gd name="connsiteX34" fmla="*/ 1377729 w 2691675"/>
              <a:gd name="connsiteY34" fmla="*/ 2133600 h 4328160"/>
              <a:gd name="connsiteX35" fmla="*/ 1332009 w 2691675"/>
              <a:gd name="connsiteY35" fmla="*/ 1897380 h 4328160"/>
              <a:gd name="connsiteX36" fmla="*/ 1309149 w 2691675"/>
              <a:gd name="connsiteY36" fmla="*/ 1882140 h 4328160"/>
              <a:gd name="connsiteX37" fmla="*/ 1271049 w 2691675"/>
              <a:gd name="connsiteY37" fmla="*/ 1874520 h 4328160"/>
              <a:gd name="connsiteX38" fmla="*/ 1194849 w 2691675"/>
              <a:gd name="connsiteY38" fmla="*/ 1836420 h 4328160"/>
              <a:gd name="connsiteX39" fmla="*/ 1103409 w 2691675"/>
              <a:gd name="connsiteY39" fmla="*/ 1859280 h 4328160"/>
              <a:gd name="connsiteX40" fmla="*/ 1042449 w 2691675"/>
              <a:gd name="connsiteY40" fmla="*/ 1889760 h 4328160"/>
              <a:gd name="connsiteX41" fmla="*/ 966249 w 2691675"/>
              <a:gd name="connsiteY41" fmla="*/ 1950720 h 4328160"/>
              <a:gd name="connsiteX42" fmla="*/ 905289 w 2691675"/>
              <a:gd name="connsiteY42" fmla="*/ 1920240 h 4328160"/>
              <a:gd name="connsiteX43" fmla="*/ 867189 w 2691675"/>
              <a:gd name="connsiteY43" fmla="*/ 1874520 h 4328160"/>
              <a:gd name="connsiteX44" fmla="*/ 829089 w 2691675"/>
              <a:gd name="connsiteY44" fmla="*/ 1805940 h 4328160"/>
              <a:gd name="connsiteX45" fmla="*/ 821469 w 2691675"/>
              <a:gd name="connsiteY45" fmla="*/ 1691640 h 4328160"/>
              <a:gd name="connsiteX46" fmla="*/ 813849 w 2691675"/>
              <a:gd name="connsiteY46" fmla="*/ 1668780 h 4328160"/>
              <a:gd name="connsiteX47" fmla="*/ 760509 w 2691675"/>
              <a:gd name="connsiteY47" fmla="*/ 1600200 h 4328160"/>
              <a:gd name="connsiteX48" fmla="*/ 722409 w 2691675"/>
              <a:gd name="connsiteY48" fmla="*/ 1577340 h 4328160"/>
              <a:gd name="connsiteX49" fmla="*/ 699549 w 2691675"/>
              <a:gd name="connsiteY49" fmla="*/ 1562100 h 4328160"/>
              <a:gd name="connsiteX50" fmla="*/ 737649 w 2691675"/>
              <a:gd name="connsiteY50" fmla="*/ 1493520 h 4328160"/>
              <a:gd name="connsiteX51" fmla="*/ 752889 w 2691675"/>
              <a:gd name="connsiteY51" fmla="*/ 1470660 h 4328160"/>
              <a:gd name="connsiteX52" fmla="*/ 775749 w 2691675"/>
              <a:gd name="connsiteY52" fmla="*/ 1455420 h 4328160"/>
              <a:gd name="connsiteX53" fmla="*/ 783369 w 2691675"/>
              <a:gd name="connsiteY53" fmla="*/ 1379220 h 4328160"/>
              <a:gd name="connsiteX54" fmla="*/ 821469 w 2691675"/>
              <a:gd name="connsiteY54" fmla="*/ 1356360 h 4328160"/>
              <a:gd name="connsiteX55" fmla="*/ 798609 w 2691675"/>
              <a:gd name="connsiteY55" fmla="*/ 1158240 h 4328160"/>
              <a:gd name="connsiteX56" fmla="*/ 775749 w 2691675"/>
              <a:gd name="connsiteY56" fmla="*/ 1127760 h 4328160"/>
              <a:gd name="connsiteX57" fmla="*/ 752889 w 2691675"/>
              <a:gd name="connsiteY57" fmla="*/ 1074420 h 4328160"/>
              <a:gd name="connsiteX58" fmla="*/ 745269 w 2691675"/>
              <a:gd name="connsiteY58" fmla="*/ 1043940 h 4328160"/>
              <a:gd name="connsiteX59" fmla="*/ 783369 w 2691675"/>
              <a:gd name="connsiteY59" fmla="*/ 1013460 h 4328160"/>
              <a:gd name="connsiteX60" fmla="*/ 813849 w 2691675"/>
              <a:gd name="connsiteY60" fmla="*/ 960120 h 4328160"/>
              <a:gd name="connsiteX61" fmla="*/ 821469 w 2691675"/>
              <a:gd name="connsiteY61" fmla="*/ 853440 h 4328160"/>
              <a:gd name="connsiteX62" fmla="*/ 851949 w 2691675"/>
              <a:gd name="connsiteY62" fmla="*/ 807720 h 4328160"/>
              <a:gd name="connsiteX63" fmla="*/ 859569 w 2691675"/>
              <a:gd name="connsiteY63" fmla="*/ 769620 h 4328160"/>
              <a:gd name="connsiteX64" fmla="*/ 874809 w 2691675"/>
              <a:gd name="connsiteY64" fmla="*/ 731520 h 4328160"/>
              <a:gd name="connsiteX65" fmla="*/ 859569 w 2691675"/>
              <a:gd name="connsiteY65" fmla="*/ 655320 h 4328160"/>
              <a:gd name="connsiteX66" fmla="*/ 836709 w 2691675"/>
              <a:gd name="connsiteY66" fmla="*/ 632460 h 4328160"/>
              <a:gd name="connsiteX67" fmla="*/ 813849 w 2691675"/>
              <a:gd name="connsiteY67" fmla="*/ 563880 h 4328160"/>
              <a:gd name="connsiteX68" fmla="*/ 783369 w 2691675"/>
              <a:gd name="connsiteY68" fmla="*/ 502920 h 4328160"/>
              <a:gd name="connsiteX69" fmla="*/ 768129 w 2691675"/>
              <a:gd name="connsiteY69" fmla="*/ 472440 h 4328160"/>
              <a:gd name="connsiteX70" fmla="*/ 745269 w 2691675"/>
              <a:gd name="connsiteY70" fmla="*/ 403860 h 4328160"/>
              <a:gd name="connsiteX71" fmla="*/ 722409 w 2691675"/>
              <a:gd name="connsiteY71" fmla="*/ 373380 h 4328160"/>
              <a:gd name="connsiteX72" fmla="*/ 730029 w 2691675"/>
              <a:gd name="connsiteY72" fmla="*/ 289560 h 4328160"/>
              <a:gd name="connsiteX73" fmla="*/ 737649 w 2691675"/>
              <a:gd name="connsiteY73" fmla="*/ 266700 h 4328160"/>
              <a:gd name="connsiteX74" fmla="*/ 707169 w 2691675"/>
              <a:gd name="connsiteY74" fmla="*/ 152400 h 4328160"/>
              <a:gd name="connsiteX75" fmla="*/ 699549 w 2691675"/>
              <a:gd name="connsiteY75" fmla="*/ 91440 h 4328160"/>
              <a:gd name="connsiteX76" fmla="*/ 691929 w 2691675"/>
              <a:gd name="connsiteY76" fmla="*/ 68580 h 4328160"/>
              <a:gd name="connsiteX77" fmla="*/ 676689 w 2691675"/>
              <a:gd name="connsiteY77" fmla="*/ 0 h 4328160"/>
              <a:gd name="connsiteX78" fmla="*/ 615729 w 2691675"/>
              <a:gd name="connsiteY78" fmla="*/ 7620 h 4328160"/>
              <a:gd name="connsiteX79" fmla="*/ 554769 w 2691675"/>
              <a:gd name="connsiteY79" fmla="*/ 30480 h 4328160"/>
              <a:gd name="connsiteX80" fmla="*/ 562389 w 2691675"/>
              <a:gd name="connsiteY80" fmla="*/ 137160 h 4328160"/>
              <a:gd name="connsiteX81" fmla="*/ 554769 w 2691675"/>
              <a:gd name="connsiteY81" fmla="*/ 236220 h 4328160"/>
              <a:gd name="connsiteX82" fmla="*/ 524289 w 2691675"/>
              <a:gd name="connsiteY82" fmla="*/ 304800 h 4328160"/>
              <a:gd name="connsiteX83" fmla="*/ 509049 w 2691675"/>
              <a:gd name="connsiteY83" fmla="*/ 335280 h 4328160"/>
              <a:gd name="connsiteX84" fmla="*/ 486189 w 2691675"/>
              <a:gd name="connsiteY84" fmla="*/ 373380 h 4328160"/>
              <a:gd name="connsiteX85" fmla="*/ 470949 w 2691675"/>
              <a:gd name="connsiteY85" fmla="*/ 396240 h 4328160"/>
              <a:gd name="connsiteX86" fmla="*/ 440469 w 2691675"/>
              <a:gd name="connsiteY86" fmla="*/ 403860 h 4328160"/>
              <a:gd name="connsiteX87" fmla="*/ 356649 w 2691675"/>
              <a:gd name="connsiteY87" fmla="*/ 388620 h 4328160"/>
              <a:gd name="connsiteX88" fmla="*/ 288069 w 2691675"/>
              <a:gd name="connsiteY88" fmla="*/ 464820 h 4328160"/>
              <a:gd name="connsiteX89" fmla="*/ 280449 w 2691675"/>
              <a:gd name="connsiteY89" fmla="*/ 487680 h 4328160"/>
              <a:gd name="connsiteX90" fmla="*/ 288069 w 2691675"/>
              <a:gd name="connsiteY90" fmla="*/ 518160 h 4328160"/>
              <a:gd name="connsiteX91" fmla="*/ 303309 w 2691675"/>
              <a:gd name="connsiteY91" fmla="*/ 548640 h 4328160"/>
              <a:gd name="connsiteX92" fmla="*/ 295689 w 2691675"/>
              <a:gd name="connsiteY92" fmla="*/ 609600 h 4328160"/>
              <a:gd name="connsiteX93" fmla="*/ 265209 w 2691675"/>
              <a:gd name="connsiteY93" fmla="*/ 662940 h 4328160"/>
              <a:gd name="connsiteX94" fmla="*/ 257589 w 2691675"/>
              <a:gd name="connsiteY94" fmla="*/ 685800 h 4328160"/>
              <a:gd name="connsiteX95" fmla="*/ 265209 w 2691675"/>
              <a:gd name="connsiteY95" fmla="*/ 815340 h 4328160"/>
              <a:gd name="connsiteX96" fmla="*/ 303309 w 2691675"/>
              <a:gd name="connsiteY96" fmla="*/ 830580 h 4328160"/>
              <a:gd name="connsiteX97" fmla="*/ 349029 w 2691675"/>
              <a:gd name="connsiteY97" fmla="*/ 861060 h 4328160"/>
              <a:gd name="connsiteX98" fmla="*/ 356649 w 2691675"/>
              <a:gd name="connsiteY98" fmla="*/ 883920 h 4328160"/>
              <a:gd name="connsiteX99" fmla="*/ 341409 w 2691675"/>
              <a:gd name="connsiteY99" fmla="*/ 952500 h 4328160"/>
              <a:gd name="connsiteX100" fmla="*/ 326169 w 2691675"/>
              <a:gd name="connsiteY100" fmla="*/ 1028700 h 4328160"/>
              <a:gd name="connsiteX101" fmla="*/ 303309 w 2691675"/>
              <a:gd name="connsiteY101" fmla="*/ 1043940 h 4328160"/>
              <a:gd name="connsiteX102" fmla="*/ 143289 w 2691675"/>
              <a:gd name="connsiteY102" fmla="*/ 1066800 h 4328160"/>
              <a:gd name="connsiteX103" fmla="*/ 150909 w 2691675"/>
              <a:gd name="connsiteY103" fmla="*/ 1181100 h 4328160"/>
              <a:gd name="connsiteX104" fmla="*/ 173769 w 2691675"/>
              <a:gd name="connsiteY104" fmla="*/ 1219200 h 4328160"/>
              <a:gd name="connsiteX105" fmla="*/ 219489 w 2691675"/>
              <a:gd name="connsiteY105" fmla="*/ 1257300 h 4328160"/>
              <a:gd name="connsiteX106" fmla="*/ 234729 w 2691675"/>
              <a:gd name="connsiteY106" fmla="*/ 1287780 h 4328160"/>
              <a:gd name="connsiteX107" fmla="*/ 227109 w 2691675"/>
              <a:gd name="connsiteY107" fmla="*/ 1318260 h 4328160"/>
              <a:gd name="connsiteX108" fmla="*/ 265209 w 2691675"/>
              <a:gd name="connsiteY108" fmla="*/ 1363980 h 4328160"/>
              <a:gd name="connsiteX109" fmla="*/ 288069 w 2691675"/>
              <a:gd name="connsiteY109" fmla="*/ 1402080 h 4328160"/>
              <a:gd name="connsiteX110" fmla="*/ 280449 w 2691675"/>
              <a:gd name="connsiteY110" fmla="*/ 1440180 h 4328160"/>
              <a:gd name="connsiteX111" fmla="*/ 242349 w 2691675"/>
              <a:gd name="connsiteY111" fmla="*/ 1569720 h 4328160"/>
              <a:gd name="connsiteX112" fmla="*/ 211869 w 2691675"/>
              <a:gd name="connsiteY112" fmla="*/ 1584960 h 4328160"/>
              <a:gd name="connsiteX113" fmla="*/ 189009 w 2691675"/>
              <a:gd name="connsiteY113" fmla="*/ 1592580 h 4328160"/>
              <a:gd name="connsiteX114" fmla="*/ 120429 w 2691675"/>
              <a:gd name="connsiteY114" fmla="*/ 1630680 h 4328160"/>
              <a:gd name="connsiteX115" fmla="*/ 97569 w 2691675"/>
              <a:gd name="connsiteY115" fmla="*/ 1653540 h 4328160"/>
              <a:gd name="connsiteX116" fmla="*/ 13749 w 2691675"/>
              <a:gd name="connsiteY116" fmla="*/ 1714500 h 4328160"/>
              <a:gd name="connsiteX117" fmla="*/ 13749 w 2691675"/>
              <a:gd name="connsiteY117" fmla="*/ 1889760 h 4328160"/>
              <a:gd name="connsiteX118" fmla="*/ 36609 w 2691675"/>
              <a:gd name="connsiteY118" fmla="*/ 1912620 h 4328160"/>
              <a:gd name="connsiteX119" fmla="*/ 67089 w 2691675"/>
              <a:gd name="connsiteY119" fmla="*/ 1950720 h 4328160"/>
              <a:gd name="connsiteX120" fmla="*/ 112809 w 2691675"/>
              <a:gd name="connsiteY120" fmla="*/ 1981200 h 4328160"/>
              <a:gd name="connsiteX121" fmla="*/ 173769 w 2691675"/>
              <a:gd name="connsiteY121" fmla="*/ 2011680 h 4328160"/>
              <a:gd name="connsiteX122" fmla="*/ 234729 w 2691675"/>
              <a:gd name="connsiteY122" fmla="*/ 2095500 h 4328160"/>
              <a:gd name="connsiteX123" fmla="*/ 272829 w 2691675"/>
              <a:gd name="connsiteY123" fmla="*/ 2156460 h 4328160"/>
              <a:gd name="connsiteX124" fmla="*/ 280449 w 2691675"/>
              <a:gd name="connsiteY124" fmla="*/ 2179320 h 4328160"/>
              <a:gd name="connsiteX125" fmla="*/ 318549 w 2691675"/>
              <a:gd name="connsiteY125" fmla="*/ 2255520 h 4328160"/>
              <a:gd name="connsiteX126" fmla="*/ 493809 w 2691675"/>
              <a:gd name="connsiteY126" fmla="*/ 2270760 h 4328160"/>
              <a:gd name="connsiteX127" fmla="*/ 562389 w 2691675"/>
              <a:gd name="connsiteY127" fmla="*/ 2354580 h 4328160"/>
              <a:gd name="connsiteX128" fmla="*/ 531909 w 2691675"/>
              <a:gd name="connsiteY128" fmla="*/ 2430780 h 4328160"/>
              <a:gd name="connsiteX129" fmla="*/ 509049 w 2691675"/>
              <a:gd name="connsiteY129" fmla="*/ 2438400 h 4328160"/>
              <a:gd name="connsiteX130" fmla="*/ 486189 w 2691675"/>
              <a:gd name="connsiteY130" fmla="*/ 2461260 h 4328160"/>
              <a:gd name="connsiteX131" fmla="*/ 478569 w 2691675"/>
              <a:gd name="connsiteY131" fmla="*/ 2506980 h 4328160"/>
              <a:gd name="connsiteX132" fmla="*/ 509049 w 2691675"/>
              <a:gd name="connsiteY132" fmla="*/ 2621280 h 4328160"/>
              <a:gd name="connsiteX133" fmla="*/ 531909 w 2691675"/>
              <a:gd name="connsiteY133" fmla="*/ 2644140 h 4328160"/>
              <a:gd name="connsiteX134" fmla="*/ 539529 w 2691675"/>
              <a:gd name="connsiteY134" fmla="*/ 2674620 h 4328160"/>
              <a:gd name="connsiteX135" fmla="*/ 570009 w 2691675"/>
              <a:gd name="connsiteY135" fmla="*/ 2659380 h 4328160"/>
              <a:gd name="connsiteX136" fmla="*/ 592869 w 2691675"/>
              <a:gd name="connsiteY136" fmla="*/ 2636520 h 4328160"/>
              <a:gd name="connsiteX137" fmla="*/ 646209 w 2691675"/>
              <a:gd name="connsiteY137" fmla="*/ 2606040 h 4328160"/>
              <a:gd name="connsiteX138" fmla="*/ 684309 w 2691675"/>
              <a:gd name="connsiteY138" fmla="*/ 2613660 h 4328160"/>
              <a:gd name="connsiteX139" fmla="*/ 699549 w 2691675"/>
              <a:gd name="connsiteY139" fmla="*/ 2636520 h 4328160"/>
              <a:gd name="connsiteX140" fmla="*/ 722409 w 2691675"/>
              <a:gd name="connsiteY140" fmla="*/ 2659380 h 4328160"/>
              <a:gd name="connsiteX141" fmla="*/ 730029 w 2691675"/>
              <a:gd name="connsiteY141" fmla="*/ 2682240 h 4328160"/>
              <a:gd name="connsiteX142" fmla="*/ 707169 w 2691675"/>
              <a:gd name="connsiteY142" fmla="*/ 2766060 h 4328160"/>
              <a:gd name="connsiteX143" fmla="*/ 623349 w 2691675"/>
              <a:gd name="connsiteY143" fmla="*/ 2842260 h 4328160"/>
              <a:gd name="connsiteX144" fmla="*/ 600489 w 2691675"/>
              <a:gd name="connsiteY144" fmla="*/ 2887980 h 4328160"/>
              <a:gd name="connsiteX145" fmla="*/ 531909 w 2691675"/>
              <a:gd name="connsiteY145" fmla="*/ 2933700 h 4328160"/>
              <a:gd name="connsiteX146" fmla="*/ 516669 w 2691675"/>
              <a:gd name="connsiteY146" fmla="*/ 2956560 h 4328160"/>
              <a:gd name="connsiteX147" fmla="*/ 547149 w 2691675"/>
              <a:gd name="connsiteY147" fmla="*/ 3055620 h 4328160"/>
              <a:gd name="connsiteX148" fmla="*/ 570009 w 2691675"/>
              <a:gd name="connsiteY148" fmla="*/ 3177540 h 4328160"/>
              <a:gd name="connsiteX149" fmla="*/ 608109 w 2691675"/>
              <a:gd name="connsiteY149" fmla="*/ 3276600 h 4328160"/>
              <a:gd name="connsiteX150" fmla="*/ 608109 w 2691675"/>
              <a:gd name="connsiteY150" fmla="*/ 3429000 h 4328160"/>
              <a:gd name="connsiteX151" fmla="*/ 570009 w 2691675"/>
              <a:gd name="connsiteY151" fmla="*/ 3467100 h 4328160"/>
              <a:gd name="connsiteX152" fmla="*/ 562389 w 2691675"/>
              <a:gd name="connsiteY152" fmla="*/ 3497580 h 4328160"/>
              <a:gd name="connsiteX153" fmla="*/ 547149 w 2691675"/>
              <a:gd name="connsiteY153" fmla="*/ 3528060 h 4328160"/>
              <a:gd name="connsiteX154" fmla="*/ 554769 w 2691675"/>
              <a:gd name="connsiteY154" fmla="*/ 3680460 h 4328160"/>
              <a:gd name="connsiteX155" fmla="*/ 608109 w 2691675"/>
              <a:gd name="connsiteY155" fmla="*/ 3672840 h 4328160"/>
              <a:gd name="connsiteX156" fmla="*/ 630969 w 2691675"/>
              <a:gd name="connsiteY156" fmla="*/ 3665220 h 4328160"/>
              <a:gd name="connsiteX157" fmla="*/ 676689 w 2691675"/>
              <a:gd name="connsiteY157" fmla="*/ 3688080 h 4328160"/>
              <a:gd name="connsiteX158" fmla="*/ 707169 w 2691675"/>
              <a:gd name="connsiteY158" fmla="*/ 3718560 h 4328160"/>
              <a:gd name="connsiteX159" fmla="*/ 836709 w 2691675"/>
              <a:gd name="connsiteY159" fmla="*/ 3741420 h 4328160"/>
              <a:gd name="connsiteX160" fmla="*/ 851949 w 2691675"/>
              <a:gd name="connsiteY160" fmla="*/ 3771900 h 4328160"/>
              <a:gd name="connsiteX161" fmla="*/ 874809 w 2691675"/>
              <a:gd name="connsiteY161" fmla="*/ 3787140 h 4328160"/>
              <a:gd name="connsiteX162" fmla="*/ 897669 w 2691675"/>
              <a:gd name="connsiteY162" fmla="*/ 3810000 h 4328160"/>
              <a:gd name="connsiteX163" fmla="*/ 905289 w 2691675"/>
              <a:gd name="connsiteY163" fmla="*/ 3840480 h 4328160"/>
              <a:gd name="connsiteX164" fmla="*/ 920529 w 2691675"/>
              <a:gd name="connsiteY164" fmla="*/ 3863340 h 4328160"/>
              <a:gd name="connsiteX165" fmla="*/ 943389 w 2691675"/>
              <a:gd name="connsiteY165" fmla="*/ 3901440 h 4328160"/>
              <a:gd name="connsiteX166" fmla="*/ 996729 w 2691675"/>
              <a:gd name="connsiteY166" fmla="*/ 3947160 h 4328160"/>
              <a:gd name="connsiteX167" fmla="*/ 1011969 w 2691675"/>
              <a:gd name="connsiteY167" fmla="*/ 3970020 h 4328160"/>
              <a:gd name="connsiteX168" fmla="*/ 1034829 w 2691675"/>
              <a:gd name="connsiteY168" fmla="*/ 4008120 h 4328160"/>
              <a:gd name="connsiteX169" fmla="*/ 1065309 w 2691675"/>
              <a:gd name="connsiteY169" fmla="*/ 4084320 h 4328160"/>
              <a:gd name="connsiteX170" fmla="*/ 1072929 w 2691675"/>
              <a:gd name="connsiteY170" fmla="*/ 4107180 h 4328160"/>
              <a:gd name="connsiteX171" fmla="*/ 1149129 w 2691675"/>
              <a:gd name="connsiteY171" fmla="*/ 4137660 h 4328160"/>
              <a:gd name="connsiteX172" fmla="*/ 1202469 w 2691675"/>
              <a:gd name="connsiteY172" fmla="*/ 4213860 h 4328160"/>
              <a:gd name="connsiteX173" fmla="*/ 1263429 w 2691675"/>
              <a:gd name="connsiteY173" fmla="*/ 4221480 h 4328160"/>
              <a:gd name="connsiteX174" fmla="*/ 1271049 w 2691675"/>
              <a:gd name="connsiteY174" fmla="*/ 4274820 h 4328160"/>
              <a:gd name="connsiteX175" fmla="*/ 1316769 w 2691675"/>
              <a:gd name="connsiteY175" fmla="*/ 4328160 h 4328160"/>
              <a:gd name="connsiteX176" fmla="*/ 1354869 w 2691675"/>
              <a:gd name="connsiteY176" fmla="*/ 4229100 h 4328160"/>
              <a:gd name="connsiteX177" fmla="*/ 1415829 w 2691675"/>
              <a:gd name="connsiteY177" fmla="*/ 4198620 h 4328160"/>
              <a:gd name="connsiteX178" fmla="*/ 1469169 w 2691675"/>
              <a:gd name="connsiteY178" fmla="*/ 4183380 h 4328160"/>
              <a:gd name="connsiteX179" fmla="*/ 1507269 w 2691675"/>
              <a:gd name="connsiteY179" fmla="*/ 4160520 h 4328160"/>
              <a:gd name="connsiteX180" fmla="*/ 1552989 w 2691675"/>
              <a:gd name="connsiteY180" fmla="*/ 4130040 h 4328160"/>
              <a:gd name="connsiteX181" fmla="*/ 1583469 w 2691675"/>
              <a:gd name="connsiteY181" fmla="*/ 4122420 h 4328160"/>
              <a:gd name="connsiteX182" fmla="*/ 1644429 w 2691675"/>
              <a:gd name="connsiteY182" fmla="*/ 4061460 h 4328160"/>
              <a:gd name="connsiteX183" fmla="*/ 1674909 w 2691675"/>
              <a:gd name="connsiteY183" fmla="*/ 4038600 h 4328160"/>
              <a:gd name="connsiteX184" fmla="*/ 1827309 w 2691675"/>
              <a:gd name="connsiteY184" fmla="*/ 4000500 h 4328160"/>
              <a:gd name="connsiteX185" fmla="*/ 1857789 w 2691675"/>
              <a:gd name="connsiteY185" fmla="*/ 3985260 h 4328160"/>
              <a:gd name="connsiteX186" fmla="*/ 1903509 w 2691675"/>
              <a:gd name="connsiteY186" fmla="*/ 3970020 h 4328160"/>
              <a:gd name="connsiteX187" fmla="*/ 1926369 w 2691675"/>
              <a:gd name="connsiteY187" fmla="*/ 3954780 h 4328160"/>
              <a:gd name="connsiteX188" fmla="*/ 1987329 w 2691675"/>
              <a:gd name="connsiteY188" fmla="*/ 3909060 h 4328160"/>
              <a:gd name="connsiteX189" fmla="*/ 2048289 w 2691675"/>
              <a:gd name="connsiteY189" fmla="*/ 3870960 h 4328160"/>
              <a:gd name="connsiteX190" fmla="*/ 2078769 w 2691675"/>
              <a:gd name="connsiteY190" fmla="*/ 3855720 h 4328160"/>
              <a:gd name="connsiteX191" fmla="*/ 2132109 w 2691675"/>
              <a:gd name="connsiteY191" fmla="*/ 3817620 h 4328160"/>
              <a:gd name="connsiteX192" fmla="*/ 2162589 w 2691675"/>
              <a:gd name="connsiteY192" fmla="*/ 3787140 h 4328160"/>
              <a:gd name="connsiteX193" fmla="*/ 2200689 w 2691675"/>
              <a:gd name="connsiteY193" fmla="*/ 3688080 h 4328160"/>
              <a:gd name="connsiteX194" fmla="*/ 2162589 w 2691675"/>
              <a:gd name="connsiteY194" fmla="*/ 3604260 h 4328160"/>
              <a:gd name="connsiteX195" fmla="*/ 2139729 w 2691675"/>
              <a:gd name="connsiteY195" fmla="*/ 3596640 h 4328160"/>
              <a:gd name="connsiteX196" fmla="*/ 2124489 w 2691675"/>
              <a:gd name="connsiteY196" fmla="*/ 3680460 h 4328160"/>
              <a:gd name="connsiteX197" fmla="*/ 2109249 w 2691675"/>
              <a:gd name="connsiteY197" fmla="*/ 3657600 h 4328160"/>
              <a:gd name="connsiteX198" fmla="*/ 2048289 w 2691675"/>
              <a:gd name="connsiteY198" fmla="*/ 3665220 h 4328160"/>
              <a:gd name="connsiteX199" fmla="*/ 2055909 w 2691675"/>
              <a:gd name="connsiteY199" fmla="*/ 3703320 h 4328160"/>
              <a:gd name="connsiteX200" fmla="*/ 2078769 w 2691675"/>
              <a:gd name="connsiteY200" fmla="*/ 3718560 h 4328160"/>
              <a:gd name="connsiteX201" fmla="*/ 2094009 w 2691675"/>
              <a:gd name="connsiteY201" fmla="*/ 3749040 h 4328160"/>
              <a:gd name="connsiteX202" fmla="*/ 2086389 w 2691675"/>
              <a:gd name="connsiteY202" fmla="*/ 3794760 h 4328160"/>
              <a:gd name="connsiteX203" fmla="*/ 2010189 w 2691675"/>
              <a:gd name="connsiteY203" fmla="*/ 3749040 h 4328160"/>
              <a:gd name="connsiteX204" fmla="*/ 1994949 w 2691675"/>
              <a:gd name="connsiteY204" fmla="*/ 3649980 h 4328160"/>
              <a:gd name="connsiteX205" fmla="*/ 1972089 w 2691675"/>
              <a:gd name="connsiteY205" fmla="*/ 3627120 h 4328160"/>
              <a:gd name="connsiteX206" fmla="*/ 1979709 w 2691675"/>
              <a:gd name="connsiteY206" fmla="*/ 3581400 h 4328160"/>
              <a:gd name="connsiteX207" fmla="*/ 2025429 w 2691675"/>
              <a:gd name="connsiteY207" fmla="*/ 3573780 h 4328160"/>
              <a:gd name="connsiteX208" fmla="*/ 2033049 w 2691675"/>
              <a:gd name="connsiteY208" fmla="*/ 3520440 h 4328160"/>
              <a:gd name="connsiteX209" fmla="*/ 2063529 w 2691675"/>
              <a:gd name="connsiteY209" fmla="*/ 3528060 h 4328160"/>
              <a:gd name="connsiteX210" fmla="*/ 2094009 w 2691675"/>
              <a:gd name="connsiteY210" fmla="*/ 3489960 h 4328160"/>
              <a:gd name="connsiteX211" fmla="*/ 2124489 w 2691675"/>
              <a:gd name="connsiteY211" fmla="*/ 3459480 h 4328160"/>
              <a:gd name="connsiteX212" fmla="*/ 2139729 w 2691675"/>
              <a:gd name="connsiteY212" fmla="*/ 3436620 h 4328160"/>
              <a:gd name="connsiteX213" fmla="*/ 2170209 w 2691675"/>
              <a:gd name="connsiteY213" fmla="*/ 3413760 h 4328160"/>
              <a:gd name="connsiteX214" fmla="*/ 2238789 w 2691675"/>
              <a:gd name="connsiteY214" fmla="*/ 3322320 h 4328160"/>
              <a:gd name="connsiteX215" fmla="*/ 2246409 w 2691675"/>
              <a:gd name="connsiteY215" fmla="*/ 3291840 h 4328160"/>
              <a:gd name="connsiteX216" fmla="*/ 2269269 w 2691675"/>
              <a:gd name="connsiteY216" fmla="*/ 3230880 h 4328160"/>
              <a:gd name="connsiteX217" fmla="*/ 2276889 w 2691675"/>
              <a:gd name="connsiteY217" fmla="*/ 3185160 h 4328160"/>
              <a:gd name="connsiteX218" fmla="*/ 2299749 w 2691675"/>
              <a:gd name="connsiteY218" fmla="*/ 3139440 h 4328160"/>
              <a:gd name="connsiteX219" fmla="*/ 2314989 w 2691675"/>
              <a:gd name="connsiteY219" fmla="*/ 3101340 h 4328160"/>
              <a:gd name="connsiteX220" fmla="*/ 2353089 w 2691675"/>
              <a:gd name="connsiteY220" fmla="*/ 3086100 h 4328160"/>
              <a:gd name="connsiteX221" fmla="*/ 2375949 w 2691675"/>
              <a:gd name="connsiteY221" fmla="*/ 3070860 h 4328160"/>
              <a:gd name="connsiteX222" fmla="*/ 2495488 w 2691675"/>
              <a:gd name="connsiteY222" fmla="*/ 3040856 h 4328160"/>
              <a:gd name="connsiteX223" fmla="*/ 2593596 w 2691675"/>
              <a:gd name="connsiteY223" fmla="*/ 3037523 h 4328160"/>
              <a:gd name="connsiteX224" fmla="*/ 2685987 w 2691675"/>
              <a:gd name="connsiteY224" fmla="*/ 3028474 h 4328160"/>
              <a:gd name="connsiteX0" fmla="*/ 2685987 w 2691675"/>
              <a:gd name="connsiteY0" fmla="*/ 3028474 h 4328160"/>
              <a:gd name="connsiteX1" fmla="*/ 2680749 w 2691675"/>
              <a:gd name="connsiteY1" fmla="*/ 3002280 h 4328160"/>
              <a:gd name="connsiteX2" fmla="*/ 2673129 w 2691675"/>
              <a:gd name="connsiteY2" fmla="*/ 2948940 h 4328160"/>
              <a:gd name="connsiteX3" fmla="*/ 2631219 w 2691675"/>
              <a:gd name="connsiteY3" fmla="*/ 2940844 h 4328160"/>
              <a:gd name="connsiteX4" fmla="*/ 2567878 w 2691675"/>
              <a:gd name="connsiteY4" fmla="*/ 2940367 h 4328160"/>
              <a:gd name="connsiteX5" fmla="*/ 2526921 w 2691675"/>
              <a:gd name="connsiteY5" fmla="*/ 2882742 h 4328160"/>
              <a:gd name="connsiteX6" fmla="*/ 2464532 w 2691675"/>
              <a:gd name="connsiteY6" fmla="*/ 2879407 h 4328160"/>
              <a:gd name="connsiteX7" fmla="*/ 2417860 w 2691675"/>
              <a:gd name="connsiteY7" fmla="*/ 2863691 h 4328160"/>
              <a:gd name="connsiteX8" fmla="*/ 2383569 w 2691675"/>
              <a:gd name="connsiteY8" fmla="*/ 2849880 h 4328160"/>
              <a:gd name="connsiteX9" fmla="*/ 2355471 w 2691675"/>
              <a:gd name="connsiteY9" fmla="*/ 2829877 h 4328160"/>
              <a:gd name="connsiteX10" fmla="*/ 2300701 w 2691675"/>
              <a:gd name="connsiteY10" fmla="*/ 2797969 h 4328160"/>
              <a:gd name="connsiteX11" fmla="*/ 2226406 w 2691675"/>
              <a:gd name="connsiteY11" fmla="*/ 2837973 h 4328160"/>
              <a:gd name="connsiteX12" fmla="*/ 2185925 w 2691675"/>
              <a:gd name="connsiteY12" fmla="*/ 2798922 h 4328160"/>
              <a:gd name="connsiteX13" fmla="*/ 2150683 w 2691675"/>
              <a:gd name="connsiteY13" fmla="*/ 2719864 h 4328160"/>
              <a:gd name="connsiteX14" fmla="*/ 2131157 w 2691675"/>
              <a:gd name="connsiteY14" fmla="*/ 2658427 h 4328160"/>
              <a:gd name="connsiteX15" fmla="*/ 2113060 w 2691675"/>
              <a:gd name="connsiteY15" fmla="*/ 2623185 h 4328160"/>
              <a:gd name="connsiteX16" fmla="*/ 2111630 w 2691675"/>
              <a:gd name="connsiteY16" fmla="*/ 2574607 h 4328160"/>
              <a:gd name="connsiteX17" fmla="*/ 2050670 w 2691675"/>
              <a:gd name="connsiteY17" fmla="*/ 2643188 h 4328160"/>
              <a:gd name="connsiteX18" fmla="*/ 1976376 w 2691675"/>
              <a:gd name="connsiteY18" fmla="*/ 2732723 h 4328160"/>
              <a:gd name="connsiteX19" fmla="*/ 1933989 w 2691675"/>
              <a:gd name="connsiteY19" fmla="*/ 2682240 h 4328160"/>
              <a:gd name="connsiteX20" fmla="*/ 1865409 w 2691675"/>
              <a:gd name="connsiteY20" fmla="*/ 2674620 h 4328160"/>
              <a:gd name="connsiteX21" fmla="*/ 1728249 w 2691675"/>
              <a:gd name="connsiteY21" fmla="*/ 2697480 h 4328160"/>
              <a:gd name="connsiteX22" fmla="*/ 1682529 w 2691675"/>
              <a:gd name="connsiteY22" fmla="*/ 2689860 h 4328160"/>
              <a:gd name="connsiteX23" fmla="*/ 1659669 w 2691675"/>
              <a:gd name="connsiteY23" fmla="*/ 2606040 h 4328160"/>
              <a:gd name="connsiteX24" fmla="*/ 1621569 w 2691675"/>
              <a:gd name="connsiteY24" fmla="*/ 2567940 h 4328160"/>
              <a:gd name="connsiteX25" fmla="*/ 1537749 w 2691675"/>
              <a:gd name="connsiteY25" fmla="*/ 2560320 h 4328160"/>
              <a:gd name="connsiteX26" fmla="*/ 1522509 w 2691675"/>
              <a:gd name="connsiteY26" fmla="*/ 2537460 h 4328160"/>
              <a:gd name="connsiteX27" fmla="*/ 1507269 w 2691675"/>
              <a:gd name="connsiteY27" fmla="*/ 2423160 h 4328160"/>
              <a:gd name="connsiteX28" fmla="*/ 1492029 w 2691675"/>
              <a:gd name="connsiteY28" fmla="*/ 2354580 h 4328160"/>
              <a:gd name="connsiteX29" fmla="*/ 1476789 w 2691675"/>
              <a:gd name="connsiteY29" fmla="*/ 2331720 h 4328160"/>
              <a:gd name="connsiteX30" fmla="*/ 1446309 w 2691675"/>
              <a:gd name="connsiteY30" fmla="*/ 2263140 h 4328160"/>
              <a:gd name="connsiteX31" fmla="*/ 1423449 w 2691675"/>
              <a:gd name="connsiteY31" fmla="*/ 2240280 h 4328160"/>
              <a:gd name="connsiteX32" fmla="*/ 1408209 w 2691675"/>
              <a:gd name="connsiteY32" fmla="*/ 2194560 h 4328160"/>
              <a:gd name="connsiteX33" fmla="*/ 1392969 w 2691675"/>
              <a:gd name="connsiteY33" fmla="*/ 2171700 h 4328160"/>
              <a:gd name="connsiteX34" fmla="*/ 1377729 w 2691675"/>
              <a:gd name="connsiteY34" fmla="*/ 2133600 h 4328160"/>
              <a:gd name="connsiteX35" fmla="*/ 1332009 w 2691675"/>
              <a:gd name="connsiteY35" fmla="*/ 1897380 h 4328160"/>
              <a:gd name="connsiteX36" fmla="*/ 1309149 w 2691675"/>
              <a:gd name="connsiteY36" fmla="*/ 1882140 h 4328160"/>
              <a:gd name="connsiteX37" fmla="*/ 1271049 w 2691675"/>
              <a:gd name="connsiteY37" fmla="*/ 1874520 h 4328160"/>
              <a:gd name="connsiteX38" fmla="*/ 1194849 w 2691675"/>
              <a:gd name="connsiteY38" fmla="*/ 1836420 h 4328160"/>
              <a:gd name="connsiteX39" fmla="*/ 1103409 w 2691675"/>
              <a:gd name="connsiteY39" fmla="*/ 1859280 h 4328160"/>
              <a:gd name="connsiteX40" fmla="*/ 1042449 w 2691675"/>
              <a:gd name="connsiteY40" fmla="*/ 1889760 h 4328160"/>
              <a:gd name="connsiteX41" fmla="*/ 966249 w 2691675"/>
              <a:gd name="connsiteY41" fmla="*/ 1950720 h 4328160"/>
              <a:gd name="connsiteX42" fmla="*/ 905289 w 2691675"/>
              <a:gd name="connsiteY42" fmla="*/ 1920240 h 4328160"/>
              <a:gd name="connsiteX43" fmla="*/ 867189 w 2691675"/>
              <a:gd name="connsiteY43" fmla="*/ 1874520 h 4328160"/>
              <a:gd name="connsiteX44" fmla="*/ 829089 w 2691675"/>
              <a:gd name="connsiteY44" fmla="*/ 1805940 h 4328160"/>
              <a:gd name="connsiteX45" fmla="*/ 821469 w 2691675"/>
              <a:gd name="connsiteY45" fmla="*/ 1691640 h 4328160"/>
              <a:gd name="connsiteX46" fmla="*/ 813849 w 2691675"/>
              <a:gd name="connsiteY46" fmla="*/ 1668780 h 4328160"/>
              <a:gd name="connsiteX47" fmla="*/ 760509 w 2691675"/>
              <a:gd name="connsiteY47" fmla="*/ 1600200 h 4328160"/>
              <a:gd name="connsiteX48" fmla="*/ 722409 w 2691675"/>
              <a:gd name="connsiteY48" fmla="*/ 1577340 h 4328160"/>
              <a:gd name="connsiteX49" fmla="*/ 699549 w 2691675"/>
              <a:gd name="connsiteY49" fmla="*/ 1562100 h 4328160"/>
              <a:gd name="connsiteX50" fmla="*/ 737649 w 2691675"/>
              <a:gd name="connsiteY50" fmla="*/ 1493520 h 4328160"/>
              <a:gd name="connsiteX51" fmla="*/ 752889 w 2691675"/>
              <a:gd name="connsiteY51" fmla="*/ 1470660 h 4328160"/>
              <a:gd name="connsiteX52" fmla="*/ 775749 w 2691675"/>
              <a:gd name="connsiteY52" fmla="*/ 1455420 h 4328160"/>
              <a:gd name="connsiteX53" fmla="*/ 783369 w 2691675"/>
              <a:gd name="connsiteY53" fmla="*/ 1379220 h 4328160"/>
              <a:gd name="connsiteX54" fmla="*/ 821469 w 2691675"/>
              <a:gd name="connsiteY54" fmla="*/ 1356360 h 4328160"/>
              <a:gd name="connsiteX55" fmla="*/ 798609 w 2691675"/>
              <a:gd name="connsiteY55" fmla="*/ 1158240 h 4328160"/>
              <a:gd name="connsiteX56" fmla="*/ 775749 w 2691675"/>
              <a:gd name="connsiteY56" fmla="*/ 1127760 h 4328160"/>
              <a:gd name="connsiteX57" fmla="*/ 752889 w 2691675"/>
              <a:gd name="connsiteY57" fmla="*/ 1074420 h 4328160"/>
              <a:gd name="connsiteX58" fmla="*/ 745269 w 2691675"/>
              <a:gd name="connsiteY58" fmla="*/ 1043940 h 4328160"/>
              <a:gd name="connsiteX59" fmla="*/ 783369 w 2691675"/>
              <a:gd name="connsiteY59" fmla="*/ 1013460 h 4328160"/>
              <a:gd name="connsiteX60" fmla="*/ 813849 w 2691675"/>
              <a:gd name="connsiteY60" fmla="*/ 960120 h 4328160"/>
              <a:gd name="connsiteX61" fmla="*/ 821469 w 2691675"/>
              <a:gd name="connsiteY61" fmla="*/ 853440 h 4328160"/>
              <a:gd name="connsiteX62" fmla="*/ 851949 w 2691675"/>
              <a:gd name="connsiteY62" fmla="*/ 807720 h 4328160"/>
              <a:gd name="connsiteX63" fmla="*/ 859569 w 2691675"/>
              <a:gd name="connsiteY63" fmla="*/ 769620 h 4328160"/>
              <a:gd name="connsiteX64" fmla="*/ 874809 w 2691675"/>
              <a:gd name="connsiteY64" fmla="*/ 731520 h 4328160"/>
              <a:gd name="connsiteX65" fmla="*/ 859569 w 2691675"/>
              <a:gd name="connsiteY65" fmla="*/ 655320 h 4328160"/>
              <a:gd name="connsiteX66" fmla="*/ 836709 w 2691675"/>
              <a:gd name="connsiteY66" fmla="*/ 632460 h 4328160"/>
              <a:gd name="connsiteX67" fmla="*/ 813849 w 2691675"/>
              <a:gd name="connsiteY67" fmla="*/ 563880 h 4328160"/>
              <a:gd name="connsiteX68" fmla="*/ 783369 w 2691675"/>
              <a:gd name="connsiteY68" fmla="*/ 502920 h 4328160"/>
              <a:gd name="connsiteX69" fmla="*/ 768129 w 2691675"/>
              <a:gd name="connsiteY69" fmla="*/ 472440 h 4328160"/>
              <a:gd name="connsiteX70" fmla="*/ 745269 w 2691675"/>
              <a:gd name="connsiteY70" fmla="*/ 403860 h 4328160"/>
              <a:gd name="connsiteX71" fmla="*/ 722409 w 2691675"/>
              <a:gd name="connsiteY71" fmla="*/ 373380 h 4328160"/>
              <a:gd name="connsiteX72" fmla="*/ 730029 w 2691675"/>
              <a:gd name="connsiteY72" fmla="*/ 289560 h 4328160"/>
              <a:gd name="connsiteX73" fmla="*/ 737649 w 2691675"/>
              <a:gd name="connsiteY73" fmla="*/ 266700 h 4328160"/>
              <a:gd name="connsiteX74" fmla="*/ 707169 w 2691675"/>
              <a:gd name="connsiteY74" fmla="*/ 152400 h 4328160"/>
              <a:gd name="connsiteX75" fmla="*/ 699549 w 2691675"/>
              <a:gd name="connsiteY75" fmla="*/ 91440 h 4328160"/>
              <a:gd name="connsiteX76" fmla="*/ 691929 w 2691675"/>
              <a:gd name="connsiteY76" fmla="*/ 68580 h 4328160"/>
              <a:gd name="connsiteX77" fmla="*/ 676689 w 2691675"/>
              <a:gd name="connsiteY77" fmla="*/ 0 h 4328160"/>
              <a:gd name="connsiteX78" fmla="*/ 615729 w 2691675"/>
              <a:gd name="connsiteY78" fmla="*/ 7620 h 4328160"/>
              <a:gd name="connsiteX79" fmla="*/ 554769 w 2691675"/>
              <a:gd name="connsiteY79" fmla="*/ 30480 h 4328160"/>
              <a:gd name="connsiteX80" fmla="*/ 562389 w 2691675"/>
              <a:gd name="connsiteY80" fmla="*/ 137160 h 4328160"/>
              <a:gd name="connsiteX81" fmla="*/ 554769 w 2691675"/>
              <a:gd name="connsiteY81" fmla="*/ 236220 h 4328160"/>
              <a:gd name="connsiteX82" fmla="*/ 524289 w 2691675"/>
              <a:gd name="connsiteY82" fmla="*/ 304800 h 4328160"/>
              <a:gd name="connsiteX83" fmla="*/ 509049 w 2691675"/>
              <a:gd name="connsiteY83" fmla="*/ 335280 h 4328160"/>
              <a:gd name="connsiteX84" fmla="*/ 486189 w 2691675"/>
              <a:gd name="connsiteY84" fmla="*/ 373380 h 4328160"/>
              <a:gd name="connsiteX85" fmla="*/ 470949 w 2691675"/>
              <a:gd name="connsiteY85" fmla="*/ 396240 h 4328160"/>
              <a:gd name="connsiteX86" fmla="*/ 440469 w 2691675"/>
              <a:gd name="connsiteY86" fmla="*/ 403860 h 4328160"/>
              <a:gd name="connsiteX87" fmla="*/ 356649 w 2691675"/>
              <a:gd name="connsiteY87" fmla="*/ 388620 h 4328160"/>
              <a:gd name="connsiteX88" fmla="*/ 288069 w 2691675"/>
              <a:gd name="connsiteY88" fmla="*/ 464820 h 4328160"/>
              <a:gd name="connsiteX89" fmla="*/ 280449 w 2691675"/>
              <a:gd name="connsiteY89" fmla="*/ 487680 h 4328160"/>
              <a:gd name="connsiteX90" fmla="*/ 288069 w 2691675"/>
              <a:gd name="connsiteY90" fmla="*/ 518160 h 4328160"/>
              <a:gd name="connsiteX91" fmla="*/ 303309 w 2691675"/>
              <a:gd name="connsiteY91" fmla="*/ 548640 h 4328160"/>
              <a:gd name="connsiteX92" fmla="*/ 295689 w 2691675"/>
              <a:gd name="connsiteY92" fmla="*/ 609600 h 4328160"/>
              <a:gd name="connsiteX93" fmla="*/ 265209 w 2691675"/>
              <a:gd name="connsiteY93" fmla="*/ 662940 h 4328160"/>
              <a:gd name="connsiteX94" fmla="*/ 257589 w 2691675"/>
              <a:gd name="connsiteY94" fmla="*/ 685800 h 4328160"/>
              <a:gd name="connsiteX95" fmla="*/ 265209 w 2691675"/>
              <a:gd name="connsiteY95" fmla="*/ 815340 h 4328160"/>
              <a:gd name="connsiteX96" fmla="*/ 303309 w 2691675"/>
              <a:gd name="connsiteY96" fmla="*/ 830580 h 4328160"/>
              <a:gd name="connsiteX97" fmla="*/ 349029 w 2691675"/>
              <a:gd name="connsiteY97" fmla="*/ 861060 h 4328160"/>
              <a:gd name="connsiteX98" fmla="*/ 356649 w 2691675"/>
              <a:gd name="connsiteY98" fmla="*/ 883920 h 4328160"/>
              <a:gd name="connsiteX99" fmla="*/ 341409 w 2691675"/>
              <a:gd name="connsiteY99" fmla="*/ 952500 h 4328160"/>
              <a:gd name="connsiteX100" fmla="*/ 326169 w 2691675"/>
              <a:gd name="connsiteY100" fmla="*/ 1028700 h 4328160"/>
              <a:gd name="connsiteX101" fmla="*/ 303309 w 2691675"/>
              <a:gd name="connsiteY101" fmla="*/ 1043940 h 4328160"/>
              <a:gd name="connsiteX102" fmla="*/ 143289 w 2691675"/>
              <a:gd name="connsiteY102" fmla="*/ 1066800 h 4328160"/>
              <a:gd name="connsiteX103" fmla="*/ 150909 w 2691675"/>
              <a:gd name="connsiteY103" fmla="*/ 1181100 h 4328160"/>
              <a:gd name="connsiteX104" fmla="*/ 173769 w 2691675"/>
              <a:gd name="connsiteY104" fmla="*/ 1219200 h 4328160"/>
              <a:gd name="connsiteX105" fmla="*/ 219489 w 2691675"/>
              <a:gd name="connsiteY105" fmla="*/ 1257300 h 4328160"/>
              <a:gd name="connsiteX106" fmla="*/ 234729 w 2691675"/>
              <a:gd name="connsiteY106" fmla="*/ 1287780 h 4328160"/>
              <a:gd name="connsiteX107" fmla="*/ 227109 w 2691675"/>
              <a:gd name="connsiteY107" fmla="*/ 1318260 h 4328160"/>
              <a:gd name="connsiteX108" fmla="*/ 265209 w 2691675"/>
              <a:gd name="connsiteY108" fmla="*/ 1363980 h 4328160"/>
              <a:gd name="connsiteX109" fmla="*/ 288069 w 2691675"/>
              <a:gd name="connsiteY109" fmla="*/ 1402080 h 4328160"/>
              <a:gd name="connsiteX110" fmla="*/ 280449 w 2691675"/>
              <a:gd name="connsiteY110" fmla="*/ 1440180 h 4328160"/>
              <a:gd name="connsiteX111" fmla="*/ 242349 w 2691675"/>
              <a:gd name="connsiteY111" fmla="*/ 1569720 h 4328160"/>
              <a:gd name="connsiteX112" fmla="*/ 211869 w 2691675"/>
              <a:gd name="connsiteY112" fmla="*/ 1584960 h 4328160"/>
              <a:gd name="connsiteX113" fmla="*/ 189009 w 2691675"/>
              <a:gd name="connsiteY113" fmla="*/ 1592580 h 4328160"/>
              <a:gd name="connsiteX114" fmla="*/ 120429 w 2691675"/>
              <a:gd name="connsiteY114" fmla="*/ 1630680 h 4328160"/>
              <a:gd name="connsiteX115" fmla="*/ 97569 w 2691675"/>
              <a:gd name="connsiteY115" fmla="*/ 1653540 h 4328160"/>
              <a:gd name="connsiteX116" fmla="*/ 13749 w 2691675"/>
              <a:gd name="connsiteY116" fmla="*/ 1714500 h 4328160"/>
              <a:gd name="connsiteX117" fmla="*/ 13749 w 2691675"/>
              <a:gd name="connsiteY117" fmla="*/ 1889760 h 4328160"/>
              <a:gd name="connsiteX118" fmla="*/ 36609 w 2691675"/>
              <a:gd name="connsiteY118" fmla="*/ 1912620 h 4328160"/>
              <a:gd name="connsiteX119" fmla="*/ 67089 w 2691675"/>
              <a:gd name="connsiteY119" fmla="*/ 1950720 h 4328160"/>
              <a:gd name="connsiteX120" fmla="*/ 112809 w 2691675"/>
              <a:gd name="connsiteY120" fmla="*/ 1981200 h 4328160"/>
              <a:gd name="connsiteX121" fmla="*/ 173769 w 2691675"/>
              <a:gd name="connsiteY121" fmla="*/ 2011680 h 4328160"/>
              <a:gd name="connsiteX122" fmla="*/ 234729 w 2691675"/>
              <a:gd name="connsiteY122" fmla="*/ 2095500 h 4328160"/>
              <a:gd name="connsiteX123" fmla="*/ 272829 w 2691675"/>
              <a:gd name="connsiteY123" fmla="*/ 2156460 h 4328160"/>
              <a:gd name="connsiteX124" fmla="*/ 280449 w 2691675"/>
              <a:gd name="connsiteY124" fmla="*/ 2179320 h 4328160"/>
              <a:gd name="connsiteX125" fmla="*/ 318549 w 2691675"/>
              <a:gd name="connsiteY125" fmla="*/ 2255520 h 4328160"/>
              <a:gd name="connsiteX126" fmla="*/ 493809 w 2691675"/>
              <a:gd name="connsiteY126" fmla="*/ 2270760 h 4328160"/>
              <a:gd name="connsiteX127" fmla="*/ 562389 w 2691675"/>
              <a:gd name="connsiteY127" fmla="*/ 2354580 h 4328160"/>
              <a:gd name="connsiteX128" fmla="*/ 531909 w 2691675"/>
              <a:gd name="connsiteY128" fmla="*/ 2430780 h 4328160"/>
              <a:gd name="connsiteX129" fmla="*/ 509049 w 2691675"/>
              <a:gd name="connsiteY129" fmla="*/ 2438400 h 4328160"/>
              <a:gd name="connsiteX130" fmla="*/ 486189 w 2691675"/>
              <a:gd name="connsiteY130" fmla="*/ 2461260 h 4328160"/>
              <a:gd name="connsiteX131" fmla="*/ 478569 w 2691675"/>
              <a:gd name="connsiteY131" fmla="*/ 2506980 h 4328160"/>
              <a:gd name="connsiteX132" fmla="*/ 509049 w 2691675"/>
              <a:gd name="connsiteY132" fmla="*/ 2621280 h 4328160"/>
              <a:gd name="connsiteX133" fmla="*/ 531909 w 2691675"/>
              <a:gd name="connsiteY133" fmla="*/ 2644140 h 4328160"/>
              <a:gd name="connsiteX134" fmla="*/ 539529 w 2691675"/>
              <a:gd name="connsiteY134" fmla="*/ 2674620 h 4328160"/>
              <a:gd name="connsiteX135" fmla="*/ 570009 w 2691675"/>
              <a:gd name="connsiteY135" fmla="*/ 2659380 h 4328160"/>
              <a:gd name="connsiteX136" fmla="*/ 592869 w 2691675"/>
              <a:gd name="connsiteY136" fmla="*/ 2636520 h 4328160"/>
              <a:gd name="connsiteX137" fmla="*/ 646209 w 2691675"/>
              <a:gd name="connsiteY137" fmla="*/ 2606040 h 4328160"/>
              <a:gd name="connsiteX138" fmla="*/ 684309 w 2691675"/>
              <a:gd name="connsiteY138" fmla="*/ 2613660 h 4328160"/>
              <a:gd name="connsiteX139" fmla="*/ 699549 w 2691675"/>
              <a:gd name="connsiteY139" fmla="*/ 2636520 h 4328160"/>
              <a:gd name="connsiteX140" fmla="*/ 722409 w 2691675"/>
              <a:gd name="connsiteY140" fmla="*/ 2659380 h 4328160"/>
              <a:gd name="connsiteX141" fmla="*/ 730029 w 2691675"/>
              <a:gd name="connsiteY141" fmla="*/ 2682240 h 4328160"/>
              <a:gd name="connsiteX142" fmla="*/ 707169 w 2691675"/>
              <a:gd name="connsiteY142" fmla="*/ 2766060 h 4328160"/>
              <a:gd name="connsiteX143" fmla="*/ 623349 w 2691675"/>
              <a:gd name="connsiteY143" fmla="*/ 2842260 h 4328160"/>
              <a:gd name="connsiteX144" fmla="*/ 600489 w 2691675"/>
              <a:gd name="connsiteY144" fmla="*/ 2887980 h 4328160"/>
              <a:gd name="connsiteX145" fmla="*/ 531909 w 2691675"/>
              <a:gd name="connsiteY145" fmla="*/ 2933700 h 4328160"/>
              <a:gd name="connsiteX146" fmla="*/ 516669 w 2691675"/>
              <a:gd name="connsiteY146" fmla="*/ 2956560 h 4328160"/>
              <a:gd name="connsiteX147" fmla="*/ 547149 w 2691675"/>
              <a:gd name="connsiteY147" fmla="*/ 3055620 h 4328160"/>
              <a:gd name="connsiteX148" fmla="*/ 570009 w 2691675"/>
              <a:gd name="connsiteY148" fmla="*/ 3177540 h 4328160"/>
              <a:gd name="connsiteX149" fmla="*/ 608109 w 2691675"/>
              <a:gd name="connsiteY149" fmla="*/ 3276600 h 4328160"/>
              <a:gd name="connsiteX150" fmla="*/ 608109 w 2691675"/>
              <a:gd name="connsiteY150" fmla="*/ 3429000 h 4328160"/>
              <a:gd name="connsiteX151" fmla="*/ 570009 w 2691675"/>
              <a:gd name="connsiteY151" fmla="*/ 3467100 h 4328160"/>
              <a:gd name="connsiteX152" fmla="*/ 562389 w 2691675"/>
              <a:gd name="connsiteY152" fmla="*/ 3497580 h 4328160"/>
              <a:gd name="connsiteX153" fmla="*/ 547149 w 2691675"/>
              <a:gd name="connsiteY153" fmla="*/ 3528060 h 4328160"/>
              <a:gd name="connsiteX154" fmla="*/ 554769 w 2691675"/>
              <a:gd name="connsiteY154" fmla="*/ 3680460 h 4328160"/>
              <a:gd name="connsiteX155" fmla="*/ 608109 w 2691675"/>
              <a:gd name="connsiteY155" fmla="*/ 3672840 h 4328160"/>
              <a:gd name="connsiteX156" fmla="*/ 630969 w 2691675"/>
              <a:gd name="connsiteY156" fmla="*/ 3665220 h 4328160"/>
              <a:gd name="connsiteX157" fmla="*/ 676689 w 2691675"/>
              <a:gd name="connsiteY157" fmla="*/ 3688080 h 4328160"/>
              <a:gd name="connsiteX158" fmla="*/ 707169 w 2691675"/>
              <a:gd name="connsiteY158" fmla="*/ 3718560 h 4328160"/>
              <a:gd name="connsiteX159" fmla="*/ 836709 w 2691675"/>
              <a:gd name="connsiteY159" fmla="*/ 3741420 h 4328160"/>
              <a:gd name="connsiteX160" fmla="*/ 851949 w 2691675"/>
              <a:gd name="connsiteY160" fmla="*/ 3771900 h 4328160"/>
              <a:gd name="connsiteX161" fmla="*/ 874809 w 2691675"/>
              <a:gd name="connsiteY161" fmla="*/ 3787140 h 4328160"/>
              <a:gd name="connsiteX162" fmla="*/ 897669 w 2691675"/>
              <a:gd name="connsiteY162" fmla="*/ 3810000 h 4328160"/>
              <a:gd name="connsiteX163" fmla="*/ 905289 w 2691675"/>
              <a:gd name="connsiteY163" fmla="*/ 3840480 h 4328160"/>
              <a:gd name="connsiteX164" fmla="*/ 920529 w 2691675"/>
              <a:gd name="connsiteY164" fmla="*/ 3863340 h 4328160"/>
              <a:gd name="connsiteX165" fmla="*/ 943389 w 2691675"/>
              <a:gd name="connsiteY165" fmla="*/ 3901440 h 4328160"/>
              <a:gd name="connsiteX166" fmla="*/ 996729 w 2691675"/>
              <a:gd name="connsiteY166" fmla="*/ 3947160 h 4328160"/>
              <a:gd name="connsiteX167" fmla="*/ 1011969 w 2691675"/>
              <a:gd name="connsiteY167" fmla="*/ 3970020 h 4328160"/>
              <a:gd name="connsiteX168" fmla="*/ 1034829 w 2691675"/>
              <a:gd name="connsiteY168" fmla="*/ 4008120 h 4328160"/>
              <a:gd name="connsiteX169" fmla="*/ 1065309 w 2691675"/>
              <a:gd name="connsiteY169" fmla="*/ 4084320 h 4328160"/>
              <a:gd name="connsiteX170" fmla="*/ 1072929 w 2691675"/>
              <a:gd name="connsiteY170" fmla="*/ 4107180 h 4328160"/>
              <a:gd name="connsiteX171" fmla="*/ 1149129 w 2691675"/>
              <a:gd name="connsiteY171" fmla="*/ 4137660 h 4328160"/>
              <a:gd name="connsiteX172" fmla="*/ 1202469 w 2691675"/>
              <a:gd name="connsiteY172" fmla="*/ 4213860 h 4328160"/>
              <a:gd name="connsiteX173" fmla="*/ 1263429 w 2691675"/>
              <a:gd name="connsiteY173" fmla="*/ 4221480 h 4328160"/>
              <a:gd name="connsiteX174" fmla="*/ 1271049 w 2691675"/>
              <a:gd name="connsiteY174" fmla="*/ 4274820 h 4328160"/>
              <a:gd name="connsiteX175" fmla="*/ 1316769 w 2691675"/>
              <a:gd name="connsiteY175" fmla="*/ 4328160 h 4328160"/>
              <a:gd name="connsiteX176" fmla="*/ 1354869 w 2691675"/>
              <a:gd name="connsiteY176" fmla="*/ 4229100 h 4328160"/>
              <a:gd name="connsiteX177" fmla="*/ 1415829 w 2691675"/>
              <a:gd name="connsiteY177" fmla="*/ 4198620 h 4328160"/>
              <a:gd name="connsiteX178" fmla="*/ 1469169 w 2691675"/>
              <a:gd name="connsiteY178" fmla="*/ 4183380 h 4328160"/>
              <a:gd name="connsiteX179" fmla="*/ 1507269 w 2691675"/>
              <a:gd name="connsiteY179" fmla="*/ 4160520 h 4328160"/>
              <a:gd name="connsiteX180" fmla="*/ 1552989 w 2691675"/>
              <a:gd name="connsiteY180" fmla="*/ 4130040 h 4328160"/>
              <a:gd name="connsiteX181" fmla="*/ 1583469 w 2691675"/>
              <a:gd name="connsiteY181" fmla="*/ 4122420 h 4328160"/>
              <a:gd name="connsiteX182" fmla="*/ 1644429 w 2691675"/>
              <a:gd name="connsiteY182" fmla="*/ 4061460 h 4328160"/>
              <a:gd name="connsiteX183" fmla="*/ 1674909 w 2691675"/>
              <a:gd name="connsiteY183" fmla="*/ 4038600 h 4328160"/>
              <a:gd name="connsiteX184" fmla="*/ 1827309 w 2691675"/>
              <a:gd name="connsiteY184" fmla="*/ 4000500 h 4328160"/>
              <a:gd name="connsiteX185" fmla="*/ 1857789 w 2691675"/>
              <a:gd name="connsiteY185" fmla="*/ 3985260 h 4328160"/>
              <a:gd name="connsiteX186" fmla="*/ 1903509 w 2691675"/>
              <a:gd name="connsiteY186" fmla="*/ 3970020 h 4328160"/>
              <a:gd name="connsiteX187" fmla="*/ 1926369 w 2691675"/>
              <a:gd name="connsiteY187" fmla="*/ 3954780 h 4328160"/>
              <a:gd name="connsiteX188" fmla="*/ 1987329 w 2691675"/>
              <a:gd name="connsiteY188" fmla="*/ 3909060 h 4328160"/>
              <a:gd name="connsiteX189" fmla="*/ 2048289 w 2691675"/>
              <a:gd name="connsiteY189" fmla="*/ 3870960 h 4328160"/>
              <a:gd name="connsiteX190" fmla="*/ 2078769 w 2691675"/>
              <a:gd name="connsiteY190" fmla="*/ 3855720 h 4328160"/>
              <a:gd name="connsiteX191" fmla="*/ 2132109 w 2691675"/>
              <a:gd name="connsiteY191" fmla="*/ 3817620 h 4328160"/>
              <a:gd name="connsiteX192" fmla="*/ 2162589 w 2691675"/>
              <a:gd name="connsiteY192" fmla="*/ 3787140 h 4328160"/>
              <a:gd name="connsiteX193" fmla="*/ 2200689 w 2691675"/>
              <a:gd name="connsiteY193" fmla="*/ 3688080 h 4328160"/>
              <a:gd name="connsiteX194" fmla="*/ 2162589 w 2691675"/>
              <a:gd name="connsiteY194" fmla="*/ 3604260 h 4328160"/>
              <a:gd name="connsiteX195" fmla="*/ 2139729 w 2691675"/>
              <a:gd name="connsiteY195" fmla="*/ 3596640 h 4328160"/>
              <a:gd name="connsiteX196" fmla="*/ 2124489 w 2691675"/>
              <a:gd name="connsiteY196" fmla="*/ 3680460 h 4328160"/>
              <a:gd name="connsiteX197" fmla="*/ 2109249 w 2691675"/>
              <a:gd name="connsiteY197" fmla="*/ 3657600 h 4328160"/>
              <a:gd name="connsiteX198" fmla="*/ 2048289 w 2691675"/>
              <a:gd name="connsiteY198" fmla="*/ 3665220 h 4328160"/>
              <a:gd name="connsiteX199" fmla="*/ 2055909 w 2691675"/>
              <a:gd name="connsiteY199" fmla="*/ 3703320 h 4328160"/>
              <a:gd name="connsiteX200" fmla="*/ 2078769 w 2691675"/>
              <a:gd name="connsiteY200" fmla="*/ 3718560 h 4328160"/>
              <a:gd name="connsiteX201" fmla="*/ 2094009 w 2691675"/>
              <a:gd name="connsiteY201" fmla="*/ 3749040 h 4328160"/>
              <a:gd name="connsiteX202" fmla="*/ 2086389 w 2691675"/>
              <a:gd name="connsiteY202" fmla="*/ 3794760 h 4328160"/>
              <a:gd name="connsiteX203" fmla="*/ 2010189 w 2691675"/>
              <a:gd name="connsiteY203" fmla="*/ 3749040 h 4328160"/>
              <a:gd name="connsiteX204" fmla="*/ 1994949 w 2691675"/>
              <a:gd name="connsiteY204" fmla="*/ 3649980 h 4328160"/>
              <a:gd name="connsiteX205" fmla="*/ 1972089 w 2691675"/>
              <a:gd name="connsiteY205" fmla="*/ 3627120 h 4328160"/>
              <a:gd name="connsiteX206" fmla="*/ 1979709 w 2691675"/>
              <a:gd name="connsiteY206" fmla="*/ 3581400 h 4328160"/>
              <a:gd name="connsiteX207" fmla="*/ 2025429 w 2691675"/>
              <a:gd name="connsiteY207" fmla="*/ 3573780 h 4328160"/>
              <a:gd name="connsiteX208" fmla="*/ 2033049 w 2691675"/>
              <a:gd name="connsiteY208" fmla="*/ 3520440 h 4328160"/>
              <a:gd name="connsiteX209" fmla="*/ 2063529 w 2691675"/>
              <a:gd name="connsiteY209" fmla="*/ 3528060 h 4328160"/>
              <a:gd name="connsiteX210" fmla="*/ 2094009 w 2691675"/>
              <a:gd name="connsiteY210" fmla="*/ 3489960 h 4328160"/>
              <a:gd name="connsiteX211" fmla="*/ 2124489 w 2691675"/>
              <a:gd name="connsiteY211" fmla="*/ 3459480 h 4328160"/>
              <a:gd name="connsiteX212" fmla="*/ 2139729 w 2691675"/>
              <a:gd name="connsiteY212" fmla="*/ 3436620 h 4328160"/>
              <a:gd name="connsiteX213" fmla="*/ 2170209 w 2691675"/>
              <a:gd name="connsiteY213" fmla="*/ 3413760 h 4328160"/>
              <a:gd name="connsiteX214" fmla="*/ 2238789 w 2691675"/>
              <a:gd name="connsiteY214" fmla="*/ 3322320 h 4328160"/>
              <a:gd name="connsiteX215" fmla="*/ 2246409 w 2691675"/>
              <a:gd name="connsiteY215" fmla="*/ 3291840 h 4328160"/>
              <a:gd name="connsiteX216" fmla="*/ 2269269 w 2691675"/>
              <a:gd name="connsiteY216" fmla="*/ 3230880 h 4328160"/>
              <a:gd name="connsiteX217" fmla="*/ 2276889 w 2691675"/>
              <a:gd name="connsiteY217" fmla="*/ 3185160 h 4328160"/>
              <a:gd name="connsiteX218" fmla="*/ 2299749 w 2691675"/>
              <a:gd name="connsiteY218" fmla="*/ 3139440 h 4328160"/>
              <a:gd name="connsiteX219" fmla="*/ 2314989 w 2691675"/>
              <a:gd name="connsiteY219" fmla="*/ 3101340 h 4328160"/>
              <a:gd name="connsiteX220" fmla="*/ 2353089 w 2691675"/>
              <a:gd name="connsiteY220" fmla="*/ 3086100 h 4328160"/>
              <a:gd name="connsiteX221" fmla="*/ 2375949 w 2691675"/>
              <a:gd name="connsiteY221" fmla="*/ 3070860 h 4328160"/>
              <a:gd name="connsiteX222" fmla="*/ 2495488 w 2691675"/>
              <a:gd name="connsiteY222" fmla="*/ 3040856 h 4328160"/>
              <a:gd name="connsiteX223" fmla="*/ 2593596 w 2691675"/>
              <a:gd name="connsiteY223" fmla="*/ 3037523 h 4328160"/>
              <a:gd name="connsiteX224" fmla="*/ 2685987 w 2691675"/>
              <a:gd name="connsiteY224" fmla="*/ 3028474 h 4328160"/>
              <a:gd name="connsiteX0" fmla="*/ 2685987 w 2691675"/>
              <a:gd name="connsiteY0" fmla="*/ 3028474 h 4328160"/>
              <a:gd name="connsiteX1" fmla="*/ 2680749 w 2691675"/>
              <a:gd name="connsiteY1" fmla="*/ 3002280 h 4328160"/>
              <a:gd name="connsiteX2" fmla="*/ 2673129 w 2691675"/>
              <a:gd name="connsiteY2" fmla="*/ 2948940 h 4328160"/>
              <a:gd name="connsiteX3" fmla="*/ 2631219 w 2691675"/>
              <a:gd name="connsiteY3" fmla="*/ 2940844 h 4328160"/>
              <a:gd name="connsiteX4" fmla="*/ 2567878 w 2691675"/>
              <a:gd name="connsiteY4" fmla="*/ 2940367 h 4328160"/>
              <a:gd name="connsiteX5" fmla="*/ 2526921 w 2691675"/>
              <a:gd name="connsiteY5" fmla="*/ 2882742 h 4328160"/>
              <a:gd name="connsiteX6" fmla="*/ 2464532 w 2691675"/>
              <a:gd name="connsiteY6" fmla="*/ 2879407 h 4328160"/>
              <a:gd name="connsiteX7" fmla="*/ 2417860 w 2691675"/>
              <a:gd name="connsiteY7" fmla="*/ 2863691 h 4328160"/>
              <a:gd name="connsiteX8" fmla="*/ 2383569 w 2691675"/>
              <a:gd name="connsiteY8" fmla="*/ 2849880 h 4328160"/>
              <a:gd name="connsiteX9" fmla="*/ 2355471 w 2691675"/>
              <a:gd name="connsiteY9" fmla="*/ 2829877 h 4328160"/>
              <a:gd name="connsiteX10" fmla="*/ 2300701 w 2691675"/>
              <a:gd name="connsiteY10" fmla="*/ 2797969 h 4328160"/>
              <a:gd name="connsiteX11" fmla="*/ 2226406 w 2691675"/>
              <a:gd name="connsiteY11" fmla="*/ 2837973 h 4328160"/>
              <a:gd name="connsiteX12" fmla="*/ 2185925 w 2691675"/>
              <a:gd name="connsiteY12" fmla="*/ 2798922 h 4328160"/>
              <a:gd name="connsiteX13" fmla="*/ 2150683 w 2691675"/>
              <a:gd name="connsiteY13" fmla="*/ 2719864 h 4328160"/>
              <a:gd name="connsiteX14" fmla="*/ 2131157 w 2691675"/>
              <a:gd name="connsiteY14" fmla="*/ 2658427 h 4328160"/>
              <a:gd name="connsiteX15" fmla="*/ 2113060 w 2691675"/>
              <a:gd name="connsiteY15" fmla="*/ 2623185 h 4328160"/>
              <a:gd name="connsiteX16" fmla="*/ 2111630 w 2691675"/>
              <a:gd name="connsiteY16" fmla="*/ 2574607 h 4328160"/>
              <a:gd name="connsiteX17" fmla="*/ 2050670 w 2691675"/>
              <a:gd name="connsiteY17" fmla="*/ 2643188 h 4328160"/>
              <a:gd name="connsiteX18" fmla="*/ 1976376 w 2691675"/>
              <a:gd name="connsiteY18" fmla="*/ 2732723 h 4328160"/>
              <a:gd name="connsiteX19" fmla="*/ 1933989 w 2691675"/>
              <a:gd name="connsiteY19" fmla="*/ 2682240 h 4328160"/>
              <a:gd name="connsiteX20" fmla="*/ 1865409 w 2691675"/>
              <a:gd name="connsiteY20" fmla="*/ 2674620 h 4328160"/>
              <a:gd name="connsiteX21" fmla="*/ 1728249 w 2691675"/>
              <a:gd name="connsiteY21" fmla="*/ 2697480 h 4328160"/>
              <a:gd name="connsiteX22" fmla="*/ 1682529 w 2691675"/>
              <a:gd name="connsiteY22" fmla="*/ 2689860 h 4328160"/>
              <a:gd name="connsiteX23" fmla="*/ 1659669 w 2691675"/>
              <a:gd name="connsiteY23" fmla="*/ 2606040 h 4328160"/>
              <a:gd name="connsiteX24" fmla="*/ 1621569 w 2691675"/>
              <a:gd name="connsiteY24" fmla="*/ 2567940 h 4328160"/>
              <a:gd name="connsiteX25" fmla="*/ 1537749 w 2691675"/>
              <a:gd name="connsiteY25" fmla="*/ 2560320 h 4328160"/>
              <a:gd name="connsiteX26" fmla="*/ 1522509 w 2691675"/>
              <a:gd name="connsiteY26" fmla="*/ 2537460 h 4328160"/>
              <a:gd name="connsiteX27" fmla="*/ 1507269 w 2691675"/>
              <a:gd name="connsiteY27" fmla="*/ 2423160 h 4328160"/>
              <a:gd name="connsiteX28" fmla="*/ 1492029 w 2691675"/>
              <a:gd name="connsiteY28" fmla="*/ 2354580 h 4328160"/>
              <a:gd name="connsiteX29" fmla="*/ 1476789 w 2691675"/>
              <a:gd name="connsiteY29" fmla="*/ 2331720 h 4328160"/>
              <a:gd name="connsiteX30" fmla="*/ 1446309 w 2691675"/>
              <a:gd name="connsiteY30" fmla="*/ 2263140 h 4328160"/>
              <a:gd name="connsiteX31" fmla="*/ 1423449 w 2691675"/>
              <a:gd name="connsiteY31" fmla="*/ 2240280 h 4328160"/>
              <a:gd name="connsiteX32" fmla="*/ 1408209 w 2691675"/>
              <a:gd name="connsiteY32" fmla="*/ 2194560 h 4328160"/>
              <a:gd name="connsiteX33" fmla="*/ 1392969 w 2691675"/>
              <a:gd name="connsiteY33" fmla="*/ 2171700 h 4328160"/>
              <a:gd name="connsiteX34" fmla="*/ 1377729 w 2691675"/>
              <a:gd name="connsiteY34" fmla="*/ 2133600 h 4328160"/>
              <a:gd name="connsiteX35" fmla="*/ 1332009 w 2691675"/>
              <a:gd name="connsiteY35" fmla="*/ 1897380 h 4328160"/>
              <a:gd name="connsiteX36" fmla="*/ 1309149 w 2691675"/>
              <a:gd name="connsiteY36" fmla="*/ 1882140 h 4328160"/>
              <a:gd name="connsiteX37" fmla="*/ 1271049 w 2691675"/>
              <a:gd name="connsiteY37" fmla="*/ 1874520 h 4328160"/>
              <a:gd name="connsiteX38" fmla="*/ 1194849 w 2691675"/>
              <a:gd name="connsiteY38" fmla="*/ 1836420 h 4328160"/>
              <a:gd name="connsiteX39" fmla="*/ 1103409 w 2691675"/>
              <a:gd name="connsiteY39" fmla="*/ 1859280 h 4328160"/>
              <a:gd name="connsiteX40" fmla="*/ 1042449 w 2691675"/>
              <a:gd name="connsiteY40" fmla="*/ 1889760 h 4328160"/>
              <a:gd name="connsiteX41" fmla="*/ 966249 w 2691675"/>
              <a:gd name="connsiteY41" fmla="*/ 1950720 h 4328160"/>
              <a:gd name="connsiteX42" fmla="*/ 905289 w 2691675"/>
              <a:gd name="connsiteY42" fmla="*/ 1920240 h 4328160"/>
              <a:gd name="connsiteX43" fmla="*/ 867189 w 2691675"/>
              <a:gd name="connsiteY43" fmla="*/ 1874520 h 4328160"/>
              <a:gd name="connsiteX44" fmla="*/ 829089 w 2691675"/>
              <a:gd name="connsiteY44" fmla="*/ 1805940 h 4328160"/>
              <a:gd name="connsiteX45" fmla="*/ 821469 w 2691675"/>
              <a:gd name="connsiteY45" fmla="*/ 1691640 h 4328160"/>
              <a:gd name="connsiteX46" fmla="*/ 813849 w 2691675"/>
              <a:gd name="connsiteY46" fmla="*/ 1668780 h 4328160"/>
              <a:gd name="connsiteX47" fmla="*/ 760509 w 2691675"/>
              <a:gd name="connsiteY47" fmla="*/ 1600200 h 4328160"/>
              <a:gd name="connsiteX48" fmla="*/ 722409 w 2691675"/>
              <a:gd name="connsiteY48" fmla="*/ 1577340 h 4328160"/>
              <a:gd name="connsiteX49" fmla="*/ 699549 w 2691675"/>
              <a:gd name="connsiteY49" fmla="*/ 1562100 h 4328160"/>
              <a:gd name="connsiteX50" fmla="*/ 737649 w 2691675"/>
              <a:gd name="connsiteY50" fmla="*/ 1493520 h 4328160"/>
              <a:gd name="connsiteX51" fmla="*/ 752889 w 2691675"/>
              <a:gd name="connsiteY51" fmla="*/ 1470660 h 4328160"/>
              <a:gd name="connsiteX52" fmla="*/ 775749 w 2691675"/>
              <a:gd name="connsiteY52" fmla="*/ 1455420 h 4328160"/>
              <a:gd name="connsiteX53" fmla="*/ 783369 w 2691675"/>
              <a:gd name="connsiteY53" fmla="*/ 1379220 h 4328160"/>
              <a:gd name="connsiteX54" fmla="*/ 821469 w 2691675"/>
              <a:gd name="connsiteY54" fmla="*/ 1356360 h 4328160"/>
              <a:gd name="connsiteX55" fmla="*/ 798609 w 2691675"/>
              <a:gd name="connsiteY55" fmla="*/ 1158240 h 4328160"/>
              <a:gd name="connsiteX56" fmla="*/ 775749 w 2691675"/>
              <a:gd name="connsiteY56" fmla="*/ 1127760 h 4328160"/>
              <a:gd name="connsiteX57" fmla="*/ 752889 w 2691675"/>
              <a:gd name="connsiteY57" fmla="*/ 1074420 h 4328160"/>
              <a:gd name="connsiteX58" fmla="*/ 745269 w 2691675"/>
              <a:gd name="connsiteY58" fmla="*/ 1043940 h 4328160"/>
              <a:gd name="connsiteX59" fmla="*/ 783369 w 2691675"/>
              <a:gd name="connsiteY59" fmla="*/ 1013460 h 4328160"/>
              <a:gd name="connsiteX60" fmla="*/ 813849 w 2691675"/>
              <a:gd name="connsiteY60" fmla="*/ 960120 h 4328160"/>
              <a:gd name="connsiteX61" fmla="*/ 821469 w 2691675"/>
              <a:gd name="connsiteY61" fmla="*/ 853440 h 4328160"/>
              <a:gd name="connsiteX62" fmla="*/ 851949 w 2691675"/>
              <a:gd name="connsiteY62" fmla="*/ 807720 h 4328160"/>
              <a:gd name="connsiteX63" fmla="*/ 859569 w 2691675"/>
              <a:gd name="connsiteY63" fmla="*/ 769620 h 4328160"/>
              <a:gd name="connsiteX64" fmla="*/ 874809 w 2691675"/>
              <a:gd name="connsiteY64" fmla="*/ 731520 h 4328160"/>
              <a:gd name="connsiteX65" fmla="*/ 859569 w 2691675"/>
              <a:gd name="connsiteY65" fmla="*/ 655320 h 4328160"/>
              <a:gd name="connsiteX66" fmla="*/ 836709 w 2691675"/>
              <a:gd name="connsiteY66" fmla="*/ 632460 h 4328160"/>
              <a:gd name="connsiteX67" fmla="*/ 813849 w 2691675"/>
              <a:gd name="connsiteY67" fmla="*/ 563880 h 4328160"/>
              <a:gd name="connsiteX68" fmla="*/ 783369 w 2691675"/>
              <a:gd name="connsiteY68" fmla="*/ 502920 h 4328160"/>
              <a:gd name="connsiteX69" fmla="*/ 768129 w 2691675"/>
              <a:gd name="connsiteY69" fmla="*/ 472440 h 4328160"/>
              <a:gd name="connsiteX70" fmla="*/ 745269 w 2691675"/>
              <a:gd name="connsiteY70" fmla="*/ 403860 h 4328160"/>
              <a:gd name="connsiteX71" fmla="*/ 722409 w 2691675"/>
              <a:gd name="connsiteY71" fmla="*/ 373380 h 4328160"/>
              <a:gd name="connsiteX72" fmla="*/ 730029 w 2691675"/>
              <a:gd name="connsiteY72" fmla="*/ 289560 h 4328160"/>
              <a:gd name="connsiteX73" fmla="*/ 737649 w 2691675"/>
              <a:gd name="connsiteY73" fmla="*/ 266700 h 4328160"/>
              <a:gd name="connsiteX74" fmla="*/ 707169 w 2691675"/>
              <a:gd name="connsiteY74" fmla="*/ 152400 h 4328160"/>
              <a:gd name="connsiteX75" fmla="*/ 699549 w 2691675"/>
              <a:gd name="connsiteY75" fmla="*/ 91440 h 4328160"/>
              <a:gd name="connsiteX76" fmla="*/ 691929 w 2691675"/>
              <a:gd name="connsiteY76" fmla="*/ 68580 h 4328160"/>
              <a:gd name="connsiteX77" fmla="*/ 676689 w 2691675"/>
              <a:gd name="connsiteY77" fmla="*/ 0 h 4328160"/>
              <a:gd name="connsiteX78" fmla="*/ 615729 w 2691675"/>
              <a:gd name="connsiteY78" fmla="*/ 7620 h 4328160"/>
              <a:gd name="connsiteX79" fmla="*/ 554769 w 2691675"/>
              <a:gd name="connsiteY79" fmla="*/ 30480 h 4328160"/>
              <a:gd name="connsiteX80" fmla="*/ 562389 w 2691675"/>
              <a:gd name="connsiteY80" fmla="*/ 137160 h 4328160"/>
              <a:gd name="connsiteX81" fmla="*/ 554769 w 2691675"/>
              <a:gd name="connsiteY81" fmla="*/ 236220 h 4328160"/>
              <a:gd name="connsiteX82" fmla="*/ 524289 w 2691675"/>
              <a:gd name="connsiteY82" fmla="*/ 304800 h 4328160"/>
              <a:gd name="connsiteX83" fmla="*/ 509049 w 2691675"/>
              <a:gd name="connsiteY83" fmla="*/ 335280 h 4328160"/>
              <a:gd name="connsiteX84" fmla="*/ 486189 w 2691675"/>
              <a:gd name="connsiteY84" fmla="*/ 373380 h 4328160"/>
              <a:gd name="connsiteX85" fmla="*/ 470949 w 2691675"/>
              <a:gd name="connsiteY85" fmla="*/ 396240 h 4328160"/>
              <a:gd name="connsiteX86" fmla="*/ 440469 w 2691675"/>
              <a:gd name="connsiteY86" fmla="*/ 403860 h 4328160"/>
              <a:gd name="connsiteX87" fmla="*/ 356649 w 2691675"/>
              <a:gd name="connsiteY87" fmla="*/ 388620 h 4328160"/>
              <a:gd name="connsiteX88" fmla="*/ 288069 w 2691675"/>
              <a:gd name="connsiteY88" fmla="*/ 464820 h 4328160"/>
              <a:gd name="connsiteX89" fmla="*/ 280449 w 2691675"/>
              <a:gd name="connsiteY89" fmla="*/ 487680 h 4328160"/>
              <a:gd name="connsiteX90" fmla="*/ 288069 w 2691675"/>
              <a:gd name="connsiteY90" fmla="*/ 518160 h 4328160"/>
              <a:gd name="connsiteX91" fmla="*/ 303309 w 2691675"/>
              <a:gd name="connsiteY91" fmla="*/ 548640 h 4328160"/>
              <a:gd name="connsiteX92" fmla="*/ 295689 w 2691675"/>
              <a:gd name="connsiteY92" fmla="*/ 609600 h 4328160"/>
              <a:gd name="connsiteX93" fmla="*/ 265209 w 2691675"/>
              <a:gd name="connsiteY93" fmla="*/ 662940 h 4328160"/>
              <a:gd name="connsiteX94" fmla="*/ 257589 w 2691675"/>
              <a:gd name="connsiteY94" fmla="*/ 685800 h 4328160"/>
              <a:gd name="connsiteX95" fmla="*/ 265209 w 2691675"/>
              <a:gd name="connsiteY95" fmla="*/ 815340 h 4328160"/>
              <a:gd name="connsiteX96" fmla="*/ 303309 w 2691675"/>
              <a:gd name="connsiteY96" fmla="*/ 830580 h 4328160"/>
              <a:gd name="connsiteX97" fmla="*/ 349029 w 2691675"/>
              <a:gd name="connsiteY97" fmla="*/ 861060 h 4328160"/>
              <a:gd name="connsiteX98" fmla="*/ 356649 w 2691675"/>
              <a:gd name="connsiteY98" fmla="*/ 883920 h 4328160"/>
              <a:gd name="connsiteX99" fmla="*/ 341409 w 2691675"/>
              <a:gd name="connsiteY99" fmla="*/ 952500 h 4328160"/>
              <a:gd name="connsiteX100" fmla="*/ 326169 w 2691675"/>
              <a:gd name="connsiteY100" fmla="*/ 1028700 h 4328160"/>
              <a:gd name="connsiteX101" fmla="*/ 303309 w 2691675"/>
              <a:gd name="connsiteY101" fmla="*/ 1043940 h 4328160"/>
              <a:gd name="connsiteX102" fmla="*/ 143289 w 2691675"/>
              <a:gd name="connsiteY102" fmla="*/ 1066800 h 4328160"/>
              <a:gd name="connsiteX103" fmla="*/ 150909 w 2691675"/>
              <a:gd name="connsiteY103" fmla="*/ 1181100 h 4328160"/>
              <a:gd name="connsiteX104" fmla="*/ 173769 w 2691675"/>
              <a:gd name="connsiteY104" fmla="*/ 1219200 h 4328160"/>
              <a:gd name="connsiteX105" fmla="*/ 219489 w 2691675"/>
              <a:gd name="connsiteY105" fmla="*/ 1257300 h 4328160"/>
              <a:gd name="connsiteX106" fmla="*/ 234729 w 2691675"/>
              <a:gd name="connsiteY106" fmla="*/ 1287780 h 4328160"/>
              <a:gd name="connsiteX107" fmla="*/ 227109 w 2691675"/>
              <a:gd name="connsiteY107" fmla="*/ 1318260 h 4328160"/>
              <a:gd name="connsiteX108" fmla="*/ 265209 w 2691675"/>
              <a:gd name="connsiteY108" fmla="*/ 1363980 h 4328160"/>
              <a:gd name="connsiteX109" fmla="*/ 288069 w 2691675"/>
              <a:gd name="connsiteY109" fmla="*/ 1402080 h 4328160"/>
              <a:gd name="connsiteX110" fmla="*/ 280449 w 2691675"/>
              <a:gd name="connsiteY110" fmla="*/ 1440180 h 4328160"/>
              <a:gd name="connsiteX111" fmla="*/ 242349 w 2691675"/>
              <a:gd name="connsiteY111" fmla="*/ 1569720 h 4328160"/>
              <a:gd name="connsiteX112" fmla="*/ 211869 w 2691675"/>
              <a:gd name="connsiteY112" fmla="*/ 1584960 h 4328160"/>
              <a:gd name="connsiteX113" fmla="*/ 189009 w 2691675"/>
              <a:gd name="connsiteY113" fmla="*/ 1592580 h 4328160"/>
              <a:gd name="connsiteX114" fmla="*/ 120429 w 2691675"/>
              <a:gd name="connsiteY114" fmla="*/ 1630680 h 4328160"/>
              <a:gd name="connsiteX115" fmla="*/ 97569 w 2691675"/>
              <a:gd name="connsiteY115" fmla="*/ 1653540 h 4328160"/>
              <a:gd name="connsiteX116" fmla="*/ 13749 w 2691675"/>
              <a:gd name="connsiteY116" fmla="*/ 1714500 h 4328160"/>
              <a:gd name="connsiteX117" fmla="*/ 13749 w 2691675"/>
              <a:gd name="connsiteY117" fmla="*/ 1889760 h 4328160"/>
              <a:gd name="connsiteX118" fmla="*/ 36609 w 2691675"/>
              <a:gd name="connsiteY118" fmla="*/ 1912620 h 4328160"/>
              <a:gd name="connsiteX119" fmla="*/ 67089 w 2691675"/>
              <a:gd name="connsiteY119" fmla="*/ 1950720 h 4328160"/>
              <a:gd name="connsiteX120" fmla="*/ 112809 w 2691675"/>
              <a:gd name="connsiteY120" fmla="*/ 1981200 h 4328160"/>
              <a:gd name="connsiteX121" fmla="*/ 173769 w 2691675"/>
              <a:gd name="connsiteY121" fmla="*/ 2011680 h 4328160"/>
              <a:gd name="connsiteX122" fmla="*/ 234729 w 2691675"/>
              <a:gd name="connsiteY122" fmla="*/ 2095500 h 4328160"/>
              <a:gd name="connsiteX123" fmla="*/ 272829 w 2691675"/>
              <a:gd name="connsiteY123" fmla="*/ 2156460 h 4328160"/>
              <a:gd name="connsiteX124" fmla="*/ 280449 w 2691675"/>
              <a:gd name="connsiteY124" fmla="*/ 2179320 h 4328160"/>
              <a:gd name="connsiteX125" fmla="*/ 318549 w 2691675"/>
              <a:gd name="connsiteY125" fmla="*/ 2255520 h 4328160"/>
              <a:gd name="connsiteX126" fmla="*/ 493809 w 2691675"/>
              <a:gd name="connsiteY126" fmla="*/ 2270760 h 4328160"/>
              <a:gd name="connsiteX127" fmla="*/ 562389 w 2691675"/>
              <a:gd name="connsiteY127" fmla="*/ 2354580 h 4328160"/>
              <a:gd name="connsiteX128" fmla="*/ 531909 w 2691675"/>
              <a:gd name="connsiteY128" fmla="*/ 2430780 h 4328160"/>
              <a:gd name="connsiteX129" fmla="*/ 509049 w 2691675"/>
              <a:gd name="connsiteY129" fmla="*/ 2438400 h 4328160"/>
              <a:gd name="connsiteX130" fmla="*/ 486189 w 2691675"/>
              <a:gd name="connsiteY130" fmla="*/ 2461260 h 4328160"/>
              <a:gd name="connsiteX131" fmla="*/ 478569 w 2691675"/>
              <a:gd name="connsiteY131" fmla="*/ 2506980 h 4328160"/>
              <a:gd name="connsiteX132" fmla="*/ 509049 w 2691675"/>
              <a:gd name="connsiteY132" fmla="*/ 2621280 h 4328160"/>
              <a:gd name="connsiteX133" fmla="*/ 531909 w 2691675"/>
              <a:gd name="connsiteY133" fmla="*/ 2644140 h 4328160"/>
              <a:gd name="connsiteX134" fmla="*/ 539529 w 2691675"/>
              <a:gd name="connsiteY134" fmla="*/ 2674620 h 4328160"/>
              <a:gd name="connsiteX135" fmla="*/ 570009 w 2691675"/>
              <a:gd name="connsiteY135" fmla="*/ 2659380 h 4328160"/>
              <a:gd name="connsiteX136" fmla="*/ 592869 w 2691675"/>
              <a:gd name="connsiteY136" fmla="*/ 2636520 h 4328160"/>
              <a:gd name="connsiteX137" fmla="*/ 646209 w 2691675"/>
              <a:gd name="connsiteY137" fmla="*/ 2606040 h 4328160"/>
              <a:gd name="connsiteX138" fmla="*/ 684309 w 2691675"/>
              <a:gd name="connsiteY138" fmla="*/ 2613660 h 4328160"/>
              <a:gd name="connsiteX139" fmla="*/ 699549 w 2691675"/>
              <a:gd name="connsiteY139" fmla="*/ 2636520 h 4328160"/>
              <a:gd name="connsiteX140" fmla="*/ 722409 w 2691675"/>
              <a:gd name="connsiteY140" fmla="*/ 2659380 h 4328160"/>
              <a:gd name="connsiteX141" fmla="*/ 730029 w 2691675"/>
              <a:gd name="connsiteY141" fmla="*/ 2682240 h 4328160"/>
              <a:gd name="connsiteX142" fmla="*/ 707169 w 2691675"/>
              <a:gd name="connsiteY142" fmla="*/ 2766060 h 4328160"/>
              <a:gd name="connsiteX143" fmla="*/ 623349 w 2691675"/>
              <a:gd name="connsiteY143" fmla="*/ 2842260 h 4328160"/>
              <a:gd name="connsiteX144" fmla="*/ 600489 w 2691675"/>
              <a:gd name="connsiteY144" fmla="*/ 2887980 h 4328160"/>
              <a:gd name="connsiteX145" fmla="*/ 531909 w 2691675"/>
              <a:gd name="connsiteY145" fmla="*/ 2933700 h 4328160"/>
              <a:gd name="connsiteX146" fmla="*/ 516669 w 2691675"/>
              <a:gd name="connsiteY146" fmla="*/ 2956560 h 4328160"/>
              <a:gd name="connsiteX147" fmla="*/ 547149 w 2691675"/>
              <a:gd name="connsiteY147" fmla="*/ 3055620 h 4328160"/>
              <a:gd name="connsiteX148" fmla="*/ 570009 w 2691675"/>
              <a:gd name="connsiteY148" fmla="*/ 3177540 h 4328160"/>
              <a:gd name="connsiteX149" fmla="*/ 608109 w 2691675"/>
              <a:gd name="connsiteY149" fmla="*/ 3276600 h 4328160"/>
              <a:gd name="connsiteX150" fmla="*/ 608109 w 2691675"/>
              <a:gd name="connsiteY150" fmla="*/ 3429000 h 4328160"/>
              <a:gd name="connsiteX151" fmla="*/ 570009 w 2691675"/>
              <a:gd name="connsiteY151" fmla="*/ 3467100 h 4328160"/>
              <a:gd name="connsiteX152" fmla="*/ 562389 w 2691675"/>
              <a:gd name="connsiteY152" fmla="*/ 3497580 h 4328160"/>
              <a:gd name="connsiteX153" fmla="*/ 547149 w 2691675"/>
              <a:gd name="connsiteY153" fmla="*/ 3528060 h 4328160"/>
              <a:gd name="connsiteX154" fmla="*/ 554769 w 2691675"/>
              <a:gd name="connsiteY154" fmla="*/ 3680460 h 4328160"/>
              <a:gd name="connsiteX155" fmla="*/ 608109 w 2691675"/>
              <a:gd name="connsiteY155" fmla="*/ 3672840 h 4328160"/>
              <a:gd name="connsiteX156" fmla="*/ 630969 w 2691675"/>
              <a:gd name="connsiteY156" fmla="*/ 3665220 h 4328160"/>
              <a:gd name="connsiteX157" fmla="*/ 676689 w 2691675"/>
              <a:gd name="connsiteY157" fmla="*/ 3688080 h 4328160"/>
              <a:gd name="connsiteX158" fmla="*/ 707169 w 2691675"/>
              <a:gd name="connsiteY158" fmla="*/ 3718560 h 4328160"/>
              <a:gd name="connsiteX159" fmla="*/ 836709 w 2691675"/>
              <a:gd name="connsiteY159" fmla="*/ 3741420 h 4328160"/>
              <a:gd name="connsiteX160" fmla="*/ 851949 w 2691675"/>
              <a:gd name="connsiteY160" fmla="*/ 3771900 h 4328160"/>
              <a:gd name="connsiteX161" fmla="*/ 874809 w 2691675"/>
              <a:gd name="connsiteY161" fmla="*/ 3787140 h 4328160"/>
              <a:gd name="connsiteX162" fmla="*/ 897669 w 2691675"/>
              <a:gd name="connsiteY162" fmla="*/ 3810000 h 4328160"/>
              <a:gd name="connsiteX163" fmla="*/ 905289 w 2691675"/>
              <a:gd name="connsiteY163" fmla="*/ 3840480 h 4328160"/>
              <a:gd name="connsiteX164" fmla="*/ 920529 w 2691675"/>
              <a:gd name="connsiteY164" fmla="*/ 3863340 h 4328160"/>
              <a:gd name="connsiteX165" fmla="*/ 943389 w 2691675"/>
              <a:gd name="connsiteY165" fmla="*/ 3901440 h 4328160"/>
              <a:gd name="connsiteX166" fmla="*/ 996729 w 2691675"/>
              <a:gd name="connsiteY166" fmla="*/ 3947160 h 4328160"/>
              <a:gd name="connsiteX167" fmla="*/ 1011969 w 2691675"/>
              <a:gd name="connsiteY167" fmla="*/ 3970020 h 4328160"/>
              <a:gd name="connsiteX168" fmla="*/ 1034829 w 2691675"/>
              <a:gd name="connsiteY168" fmla="*/ 4008120 h 4328160"/>
              <a:gd name="connsiteX169" fmla="*/ 1065309 w 2691675"/>
              <a:gd name="connsiteY169" fmla="*/ 4084320 h 4328160"/>
              <a:gd name="connsiteX170" fmla="*/ 1072929 w 2691675"/>
              <a:gd name="connsiteY170" fmla="*/ 4107180 h 4328160"/>
              <a:gd name="connsiteX171" fmla="*/ 1149129 w 2691675"/>
              <a:gd name="connsiteY171" fmla="*/ 4137660 h 4328160"/>
              <a:gd name="connsiteX172" fmla="*/ 1202469 w 2691675"/>
              <a:gd name="connsiteY172" fmla="*/ 4213860 h 4328160"/>
              <a:gd name="connsiteX173" fmla="*/ 1263429 w 2691675"/>
              <a:gd name="connsiteY173" fmla="*/ 4221480 h 4328160"/>
              <a:gd name="connsiteX174" fmla="*/ 1271049 w 2691675"/>
              <a:gd name="connsiteY174" fmla="*/ 4274820 h 4328160"/>
              <a:gd name="connsiteX175" fmla="*/ 1316769 w 2691675"/>
              <a:gd name="connsiteY175" fmla="*/ 4328160 h 4328160"/>
              <a:gd name="connsiteX176" fmla="*/ 1354869 w 2691675"/>
              <a:gd name="connsiteY176" fmla="*/ 4229100 h 4328160"/>
              <a:gd name="connsiteX177" fmla="*/ 1415829 w 2691675"/>
              <a:gd name="connsiteY177" fmla="*/ 4198620 h 4328160"/>
              <a:gd name="connsiteX178" fmla="*/ 1469169 w 2691675"/>
              <a:gd name="connsiteY178" fmla="*/ 4183380 h 4328160"/>
              <a:gd name="connsiteX179" fmla="*/ 1507269 w 2691675"/>
              <a:gd name="connsiteY179" fmla="*/ 4160520 h 4328160"/>
              <a:gd name="connsiteX180" fmla="*/ 1552989 w 2691675"/>
              <a:gd name="connsiteY180" fmla="*/ 4130040 h 4328160"/>
              <a:gd name="connsiteX181" fmla="*/ 1583469 w 2691675"/>
              <a:gd name="connsiteY181" fmla="*/ 4122420 h 4328160"/>
              <a:gd name="connsiteX182" fmla="*/ 1644429 w 2691675"/>
              <a:gd name="connsiteY182" fmla="*/ 4061460 h 4328160"/>
              <a:gd name="connsiteX183" fmla="*/ 1674909 w 2691675"/>
              <a:gd name="connsiteY183" fmla="*/ 4038600 h 4328160"/>
              <a:gd name="connsiteX184" fmla="*/ 1827309 w 2691675"/>
              <a:gd name="connsiteY184" fmla="*/ 4000500 h 4328160"/>
              <a:gd name="connsiteX185" fmla="*/ 1857789 w 2691675"/>
              <a:gd name="connsiteY185" fmla="*/ 3985260 h 4328160"/>
              <a:gd name="connsiteX186" fmla="*/ 1903509 w 2691675"/>
              <a:gd name="connsiteY186" fmla="*/ 3970020 h 4328160"/>
              <a:gd name="connsiteX187" fmla="*/ 1926369 w 2691675"/>
              <a:gd name="connsiteY187" fmla="*/ 3954780 h 4328160"/>
              <a:gd name="connsiteX188" fmla="*/ 1987329 w 2691675"/>
              <a:gd name="connsiteY188" fmla="*/ 3909060 h 4328160"/>
              <a:gd name="connsiteX189" fmla="*/ 2048289 w 2691675"/>
              <a:gd name="connsiteY189" fmla="*/ 3870960 h 4328160"/>
              <a:gd name="connsiteX190" fmla="*/ 2078769 w 2691675"/>
              <a:gd name="connsiteY190" fmla="*/ 3855720 h 4328160"/>
              <a:gd name="connsiteX191" fmla="*/ 2132109 w 2691675"/>
              <a:gd name="connsiteY191" fmla="*/ 3817620 h 4328160"/>
              <a:gd name="connsiteX192" fmla="*/ 2162589 w 2691675"/>
              <a:gd name="connsiteY192" fmla="*/ 3787140 h 4328160"/>
              <a:gd name="connsiteX193" fmla="*/ 2200689 w 2691675"/>
              <a:gd name="connsiteY193" fmla="*/ 3688080 h 4328160"/>
              <a:gd name="connsiteX194" fmla="*/ 2162589 w 2691675"/>
              <a:gd name="connsiteY194" fmla="*/ 3604260 h 4328160"/>
              <a:gd name="connsiteX195" fmla="*/ 2139729 w 2691675"/>
              <a:gd name="connsiteY195" fmla="*/ 3596640 h 4328160"/>
              <a:gd name="connsiteX196" fmla="*/ 2124489 w 2691675"/>
              <a:gd name="connsiteY196" fmla="*/ 3680460 h 4328160"/>
              <a:gd name="connsiteX197" fmla="*/ 2109249 w 2691675"/>
              <a:gd name="connsiteY197" fmla="*/ 3657600 h 4328160"/>
              <a:gd name="connsiteX198" fmla="*/ 2048289 w 2691675"/>
              <a:gd name="connsiteY198" fmla="*/ 3665220 h 4328160"/>
              <a:gd name="connsiteX199" fmla="*/ 2055909 w 2691675"/>
              <a:gd name="connsiteY199" fmla="*/ 3703320 h 4328160"/>
              <a:gd name="connsiteX200" fmla="*/ 2078769 w 2691675"/>
              <a:gd name="connsiteY200" fmla="*/ 3718560 h 4328160"/>
              <a:gd name="connsiteX201" fmla="*/ 2094009 w 2691675"/>
              <a:gd name="connsiteY201" fmla="*/ 3749040 h 4328160"/>
              <a:gd name="connsiteX202" fmla="*/ 2086389 w 2691675"/>
              <a:gd name="connsiteY202" fmla="*/ 3794760 h 4328160"/>
              <a:gd name="connsiteX203" fmla="*/ 2010189 w 2691675"/>
              <a:gd name="connsiteY203" fmla="*/ 3749040 h 4328160"/>
              <a:gd name="connsiteX204" fmla="*/ 1994949 w 2691675"/>
              <a:gd name="connsiteY204" fmla="*/ 3649980 h 4328160"/>
              <a:gd name="connsiteX205" fmla="*/ 1972089 w 2691675"/>
              <a:gd name="connsiteY205" fmla="*/ 3627120 h 4328160"/>
              <a:gd name="connsiteX206" fmla="*/ 1979709 w 2691675"/>
              <a:gd name="connsiteY206" fmla="*/ 3581400 h 4328160"/>
              <a:gd name="connsiteX207" fmla="*/ 2025429 w 2691675"/>
              <a:gd name="connsiteY207" fmla="*/ 3573780 h 4328160"/>
              <a:gd name="connsiteX208" fmla="*/ 2033049 w 2691675"/>
              <a:gd name="connsiteY208" fmla="*/ 3520440 h 4328160"/>
              <a:gd name="connsiteX209" fmla="*/ 2063529 w 2691675"/>
              <a:gd name="connsiteY209" fmla="*/ 3528060 h 4328160"/>
              <a:gd name="connsiteX210" fmla="*/ 2094009 w 2691675"/>
              <a:gd name="connsiteY210" fmla="*/ 3489960 h 4328160"/>
              <a:gd name="connsiteX211" fmla="*/ 2124489 w 2691675"/>
              <a:gd name="connsiteY211" fmla="*/ 3459480 h 4328160"/>
              <a:gd name="connsiteX212" fmla="*/ 2139729 w 2691675"/>
              <a:gd name="connsiteY212" fmla="*/ 3436620 h 4328160"/>
              <a:gd name="connsiteX213" fmla="*/ 2170209 w 2691675"/>
              <a:gd name="connsiteY213" fmla="*/ 3413760 h 4328160"/>
              <a:gd name="connsiteX214" fmla="*/ 2238789 w 2691675"/>
              <a:gd name="connsiteY214" fmla="*/ 3322320 h 4328160"/>
              <a:gd name="connsiteX215" fmla="*/ 2246409 w 2691675"/>
              <a:gd name="connsiteY215" fmla="*/ 3291840 h 4328160"/>
              <a:gd name="connsiteX216" fmla="*/ 2269269 w 2691675"/>
              <a:gd name="connsiteY216" fmla="*/ 3230880 h 4328160"/>
              <a:gd name="connsiteX217" fmla="*/ 2276889 w 2691675"/>
              <a:gd name="connsiteY217" fmla="*/ 3185160 h 4328160"/>
              <a:gd name="connsiteX218" fmla="*/ 2299749 w 2691675"/>
              <a:gd name="connsiteY218" fmla="*/ 3139440 h 4328160"/>
              <a:gd name="connsiteX219" fmla="*/ 2314989 w 2691675"/>
              <a:gd name="connsiteY219" fmla="*/ 3101340 h 4328160"/>
              <a:gd name="connsiteX220" fmla="*/ 2353089 w 2691675"/>
              <a:gd name="connsiteY220" fmla="*/ 3086100 h 4328160"/>
              <a:gd name="connsiteX221" fmla="*/ 2375949 w 2691675"/>
              <a:gd name="connsiteY221" fmla="*/ 3070860 h 4328160"/>
              <a:gd name="connsiteX222" fmla="*/ 2495488 w 2691675"/>
              <a:gd name="connsiteY222" fmla="*/ 3040856 h 4328160"/>
              <a:gd name="connsiteX223" fmla="*/ 2593596 w 2691675"/>
              <a:gd name="connsiteY223" fmla="*/ 3037523 h 4328160"/>
              <a:gd name="connsiteX224" fmla="*/ 2685987 w 2691675"/>
              <a:gd name="connsiteY224" fmla="*/ 3028474 h 4328160"/>
              <a:gd name="connsiteX0" fmla="*/ 2685987 w 2691675"/>
              <a:gd name="connsiteY0" fmla="*/ 3028474 h 4328160"/>
              <a:gd name="connsiteX1" fmla="*/ 2680749 w 2691675"/>
              <a:gd name="connsiteY1" fmla="*/ 3002280 h 4328160"/>
              <a:gd name="connsiteX2" fmla="*/ 2673129 w 2691675"/>
              <a:gd name="connsiteY2" fmla="*/ 2948940 h 4328160"/>
              <a:gd name="connsiteX3" fmla="*/ 2631219 w 2691675"/>
              <a:gd name="connsiteY3" fmla="*/ 2940844 h 4328160"/>
              <a:gd name="connsiteX4" fmla="*/ 2567878 w 2691675"/>
              <a:gd name="connsiteY4" fmla="*/ 2940367 h 4328160"/>
              <a:gd name="connsiteX5" fmla="*/ 2526921 w 2691675"/>
              <a:gd name="connsiteY5" fmla="*/ 2882742 h 4328160"/>
              <a:gd name="connsiteX6" fmla="*/ 2464532 w 2691675"/>
              <a:gd name="connsiteY6" fmla="*/ 2879407 h 4328160"/>
              <a:gd name="connsiteX7" fmla="*/ 2417860 w 2691675"/>
              <a:gd name="connsiteY7" fmla="*/ 2863691 h 4328160"/>
              <a:gd name="connsiteX8" fmla="*/ 2383569 w 2691675"/>
              <a:gd name="connsiteY8" fmla="*/ 2849880 h 4328160"/>
              <a:gd name="connsiteX9" fmla="*/ 2355471 w 2691675"/>
              <a:gd name="connsiteY9" fmla="*/ 2829877 h 4328160"/>
              <a:gd name="connsiteX10" fmla="*/ 2300701 w 2691675"/>
              <a:gd name="connsiteY10" fmla="*/ 2797969 h 4328160"/>
              <a:gd name="connsiteX11" fmla="*/ 2226406 w 2691675"/>
              <a:gd name="connsiteY11" fmla="*/ 2837973 h 4328160"/>
              <a:gd name="connsiteX12" fmla="*/ 2185925 w 2691675"/>
              <a:gd name="connsiteY12" fmla="*/ 2798922 h 4328160"/>
              <a:gd name="connsiteX13" fmla="*/ 2150683 w 2691675"/>
              <a:gd name="connsiteY13" fmla="*/ 2719864 h 4328160"/>
              <a:gd name="connsiteX14" fmla="*/ 2131157 w 2691675"/>
              <a:gd name="connsiteY14" fmla="*/ 2658427 h 4328160"/>
              <a:gd name="connsiteX15" fmla="*/ 2113060 w 2691675"/>
              <a:gd name="connsiteY15" fmla="*/ 2623185 h 4328160"/>
              <a:gd name="connsiteX16" fmla="*/ 2111630 w 2691675"/>
              <a:gd name="connsiteY16" fmla="*/ 2574607 h 4328160"/>
              <a:gd name="connsiteX17" fmla="*/ 2034001 w 2691675"/>
              <a:gd name="connsiteY17" fmla="*/ 2659857 h 4328160"/>
              <a:gd name="connsiteX18" fmla="*/ 1976376 w 2691675"/>
              <a:gd name="connsiteY18" fmla="*/ 2732723 h 4328160"/>
              <a:gd name="connsiteX19" fmla="*/ 1933989 w 2691675"/>
              <a:gd name="connsiteY19" fmla="*/ 2682240 h 4328160"/>
              <a:gd name="connsiteX20" fmla="*/ 1865409 w 2691675"/>
              <a:gd name="connsiteY20" fmla="*/ 2674620 h 4328160"/>
              <a:gd name="connsiteX21" fmla="*/ 1728249 w 2691675"/>
              <a:gd name="connsiteY21" fmla="*/ 2697480 h 4328160"/>
              <a:gd name="connsiteX22" fmla="*/ 1682529 w 2691675"/>
              <a:gd name="connsiteY22" fmla="*/ 2689860 h 4328160"/>
              <a:gd name="connsiteX23" fmla="*/ 1659669 w 2691675"/>
              <a:gd name="connsiteY23" fmla="*/ 2606040 h 4328160"/>
              <a:gd name="connsiteX24" fmla="*/ 1621569 w 2691675"/>
              <a:gd name="connsiteY24" fmla="*/ 2567940 h 4328160"/>
              <a:gd name="connsiteX25" fmla="*/ 1537749 w 2691675"/>
              <a:gd name="connsiteY25" fmla="*/ 2560320 h 4328160"/>
              <a:gd name="connsiteX26" fmla="*/ 1522509 w 2691675"/>
              <a:gd name="connsiteY26" fmla="*/ 2537460 h 4328160"/>
              <a:gd name="connsiteX27" fmla="*/ 1507269 w 2691675"/>
              <a:gd name="connsiteY27" fmla="*/ 2423160 h 4328160"/>
              <a:gd name="connsiteX28" fmla="*/ 1492029 w 2691675"/>
              <a:gd name="connsiteY28" fmla="*/ 2354580 h 4328160"/>
              <a:gd name="connsiteX29" fmla="*/ 1476789 w 2691675"/>
              <a:gd name="connsiteY29" fmla="*/ 2331720 h 4328160"/>
              <a:gd name="connsiteX30" fmla="*/ 1446309 w 2691675"/>
              <a:gd name="connsiteY30" fmla="*/ 2263140 h 4328160"/>
              <a:gd name="connsiteX31" fmla="*/ 1423449 w 2691675"/>
              <a:gd name="connsiteY31" fmla="*/ 2240280 h 4328160"/>
              <a:gd name="connsiteX32" fmla="*/ 1408209 w 2691675"/>
              <a:gd name="connsiteY32" fmla="*/ 2194560 h 4328160"/>
              <a:gd name="connsiteX33" fmla="*/ 1392969 w 2691675"/>
              <a:gd name="connsiteY33" fmla="*/ 2171700 h 4328160"/>
              <a:gd name="connsiteX34" fmla="*/ 1377729 w 2691675"/>
              <a:gd name="connsiteY34" fmla="*/ 2133600 h 4328160"/>
              <a:gd name="connsiteX35" fmla="*/ 1332009 w 2691675"/>
              <a:gd name="connsiteY35" fmla="*/ 1897380 h 4328160"/>
              <a:gd name="connsiteX36" fmla="*/ 1309149 w 2691675"/>
              <a:gd name="connsiteY36" fmla="*/ 1882140 h 4328160"/>
              <a:gd name="connsiteX37" fmla="*/ 1271049 w 2691675"/>
              <a:gd name="connsiteY37" fmla="*/ 1874520 h 4328160"/>
              <a:gd name="connsiteX38" fmla="*/ 1194849 w 2691675"/>
              <a:gd name="connsiteY38" fmla="*/ 1836420 h 4328160"/>
              <a:gd name="connsiteX39" fmla="*/ 1103409 w 2691675"/>
              <a:gd name="connsiteY39" fmla="*/ 1859280 h 4328160"/>
              <a:gd name="connsiteX40" fmla="*/ 1042449 w 2691675"/>
              <a:gd name="connsiteY40" fmla="*/ 1889760 h 4328160"/>
              <a:gd name="connsiteX41" fmla="*/ 966249 w 2691675"/>
              <a:gd name="connsiteY41" fmla="*/ 1950720 h 4328160"/>
              <a:gd name="connsiteX42" fmla="*/ 905289 w 2691675"/>
              <a:gd name="connsiteY42" fmla="*/ 1920240 h 4328160"/>
              <a:gd name="connsiteX43" fmla="*/ 867189 w 2691675"/>
              <a:gd name="connsiteY43" fmla="*/ 1874520 h 4328160"/>
              <a:gd name="connsiteX44" fmla="*/ 829089 w 2691675"/>
              <a:gd name="connsiteY44" fmla="*/ 1805940 h 4328160"/>
              <a:gd name="connsiteX45" fmla="*/ 821469 w 2691675"/>
              <a:gd name="connsiteY45" fmla="*/ 1691640 h 4328160"/>
              <a:gd name="connsiteX46" fmla="*/ 813849 w 2691675"/>
              <a:gd name="connsiteY46" fmla="*/ 1668780 h 4328160"/>
              <a:gd name="connsiteX47" fmla="*/ 760509 w 2691675"/>
              <a:gd name="connsiteY47" fmla="*/ 1600200 h 4328160"/>
              <a:gd name="connsiteX48" fmla="*/ 722409 w 2691675"/>
              <a:gd name="connsiteY48" fmla="*/ 1577340 h 4328160"/>
              <a:gd name="connsiteX49" fmla="*/ 699549 w 2691675"/>
              <a:gd name="connsiteY49" fmla="*/ 1562100 h 4328160"/>
              <a:gd name="connsiteX50" fmla="*/ 737649 w 2691675"/>
              <a:gd name="connsiteY50" fmla="*/ 1493520 h 4328160"/>
              <a:gd name="connsiteX51" fmla="*/ 752889 w 2691675"/>
              <a:gd name="connsiteY51" fmla="*/ 1470660 h 4328160"/>
              <a:gd name="connsiteX52" fmla="*/ 775749 w 2691675"/>
              <a:gd name="connsiteY52" fmla="*/ 1455420 h 4328160"/>
              <a:gd name="connsiteX53" fmla="*/ 783369 w 2691675"/>
              <a:gd name="connsiteY53" fmla="*/ 1379220 h 4328160"/>
              <a:gd name="connsiteX54" fmla="*/ 821469 w 2691675"/>
              <a:gd name="connsiteY54" fmla="*/ 1356360 h 4328160"/>
              <a:gd name="connsiteX55" fmla="*/ 798609 w 2691675"/>
              <a:gd name="connsiteY55" fmla="*/ 1158240 h 4328160"/>
              <a:gd name="connsiteX56" fmla="*/ 775749 w 2691675"/>
              <a:gd name="connsiteY56" fmla="*/ 1127760 h 4328160"/>
              <a:gd name="connsiteX57" fmla="*/ 752889 w 2691675"/>
              <a:gd name="connsiteY57" fmla="*/ 1074420 h 4328160"/>
              <a:gd name="connsiteX58" fmla="*/ 745269 w 2691675"/>
              <a:gd name="connsiteY58" fmla="*/ 1043940 h 4328160"/>
              <a:gd name="connsiteX59" fmla="*/ 783369 w 2691675"/>
              <a:gd name="connsiteY59" fmla="*/ 1013460 h 4328160"/>
              <a:gd name="connsiteX60" fmla="*/ 813849 w 2691675"/>
              <a:gd name="connsiteY60" fmla="*/ 960120 h 4328160"/>
              <a:gd name="connsiteX61" fmla="*/ 821469 w 2691675"/>
              <a:gd name="connsiteY61" fmla="*/ 853440 h 4328160"/>
              <a:gd name="connsiteX62" fmla="*/ 851949 w 2691675"/>
              <a:gd name="connsiteY62" fmla="*/ 807720 h 4328160"/>
              <a:gd name="connsiteX63" fmla="*/ 859569 w 2691675"/>
              <a:gd name="connsiteY63" fmla="*/ 769620 h 4328160"/>
              <a:gd name="connsiteX64" fmla="*/ 874809 w 2691675"/>
              <a:gd name="connsiteY64" fmla="*/ 731520 h 4328160"/>
              <a:gd name="connsiteX65" fmla="*/ 859569 w 2691675"/>
              <a:gd name="connsiteY65" fmla="*/ 655320 h 4328160"/>
              <a:gd name="connsiteX66" fmla="*/ 836709 w 2691675"/>
              <a:gd name="connsiteY66" fmla="*/ 632460 h 4328160"/>
              <a:gd name="connsiteX67" fmla="*/ 813849 w 2691675"/>
              <a:gd name="connsiteY67" fmla="*/ 563880 h 4328160"/>
              <a:gd name="connsiteX68" fmla="*/ 783369 w 2691675"/>
              <a:gd name="connsiteY68" fmla="*/ 502920 h 4328160"/>
              <a:gd name="connsiteX69" fmla="*/ 768129 w 2691675"/>
              <a:gd name="connsiteY69" fmla="*/ 472440 h 4328160"/>
              <a:gd name="connsiteX70" fmla="*/ 745269 w 2691675"/>
              <a:gd name="connsiteY70" fmla="*/ 403860 h 4328160"/>
              <a:gd name="connsiteX71" fmla="*/ 722409 w 2691675"/>
              <a:gd name="connsiteY71" fmla="*/ 373380 h 4328160"/>
              <a:gd name="connsiteX72" fmla="*/ 730029 w 2691675"/>
              <a:gd name="connsiteY72" fmla="*/ 289560 h 4328160"/>
              <a:gd name="connsiteX73" fmla="*/ 737649 w 2691675"/>
              <a:gd name="connsiteY73" fmla="*/ 266700 h 4328160"/>
              <a:gd name="connsiteX74" fmla="*/ 707169 w 2691675"/>
              <a:gd name="connsiteY74" fmla="*/ 152400 h 4328160"/>
              <a:gd name="connsiteX75" fmla="*/ 699549 w 2691675"/>
              <a:gd name="connsiteY75" fmla="*/ 91440 h 4328160"/>
              <a:gd name="connsiteX76" fmla="*/ 691929 w 2691675"/>
              <a:gd name="connsiteY76" fmla="*/ 68580 h 4328160"/>
              <a:gd name="connsiteX77" fmla="*/ 676689 w 2691675"/>
              <a:gd name="connsiteY77" fmla="*/ 0 h 4328160"/>
              <a:gd name="connsiteX78" fmla="*/ 615729 w 2691675"/>
              <a:gd name="connsiteY78" fmla="*/ 7620 h 4328160"/>
              <a:gd name="connsiteX79" fmla="*/ 554769 w 2691675"/>
              <a:gd name="connsiteY79" fmla="*/ 30480 h 4328160"/>
              <a:gd name="connsiteX80" fmla="*/ 562389 w 2691675"/>
              <a:gd name="connsiteY80" fmla="*/ 137160 h 4328160"/>
              <a:gd name="connsiteX81" fmla="*/ 554769 w 2691675"/>
              <a:gd name="connsiteY81" fmla="*/ 236220 h 4328160"/>
              <a:gd name="connsiteX82" fmla="*/ 524289 w 2691675"/>
              <a:gd name="connsiteY82" fmla="*/ 304800 h 4328160"/>
              <a:gd name="connsiteX83" fmla="*/ 509049 w 2691675"/>
              <a:gd name="connsiteY83" fmla="*/ 335280 h 4328160"/>
              <a:gd name="connsiteX84" fmla="*/ 486189 w 2691675"/>
              <a:gd name="connsiteY84" fmla="*/ 373380 h 4328160"/>
              <a:gd name="connsiteX85" fmla="*/ 470949 w 2691675"/>
              <a:gd name="connsiteY85" fmla="*/ 396240 h 4328160"/>
              <a:gd name="connsiteX86" fmla="*/ 440469 w 2691675"/>
              <a:gd name="connsiteY86" fmla="*/ 403860 h 4328160"/>
              <a:gd name="connsiteX87" fmla="*/ 356649 w 2691675"/>
              <a:gd name="connsiteY87" fmla="*/ 388620 h 4328160"/>
              <a:gd name="connsiteX88" fmla="*/ 288069 w 2691675"/>
              <a:gd name="connsiteY88" fmla="*/ 464820 h 4328160"/>
              <a:gd name="connsiteX89" fmla="*/ 280449 w 2691675"/>
              <a:gd name="connsiteY89" fmla="*/ 487680 h 4328160"/>
              <a:gd name="connsiteX90" fmla="*/ 288069 w 2691675"/>
              <a:gd name="connsiteY90" fmla="*/ 518160 h 4328160"/>
              <a:gd name="connsiteX91" fmla="*/ 303309 w 2691675"/>
              <a:gd name="connsiteY91" fmla="*/ 548640 h 4328160"/>
              <a:gd name="connsiteX92" fmla="*/ 295689 w 2691675"/>
              <a:gd name="connsiteY92" fmla="*/ 609600 h 4328160"/>
              <a:gd name="connsiteX93" fmla="*/ 265209 w 2691675"/>
              <a:gd name="connsiteY93" fmla="*/ 662940 h 4328160"/>
              <a:gd name="connsiteX94" fmla="*/ 257589 w 2691675"/>
              <a:gd name="connsiteY94" fmla="*/ 685800 h 4328160"/>
              <a:gd name="connsiteX95" fmla="*/ 265209 w 2691675"/>
              <a:gd name="connsiteY95" fmla="*/ 815340 h 4328160"/>
              <a:gd name="connsiteX96" fmla="*/ 303309 w 2691675"/>
              <a:gd name="connsiteY96" fmla="*/ 830580 h 4328160"/>
              <a:gd name="connsiteX97" fmla="*/ 349029 w 2691675"/>
              <a:gd name="connsiteY97" fmla="*/ 861060 h 4328160"/>
              <a:gd name="connsiteX98" fmla="*/ 356649 w 2691675"/>
              <a:gd name="connsiteY98" fmla="*/ 883920 h 4328160"/>
              <a:gd name="connsiteX99" fmla="*/ 341409 w 2691675"/>
              <a:gd name="connsiteY99" fmla="*/ 952500 h 4328160"/>
              <a:gd name="connsiteX100" fmla="*/ 326169 w 2691675"/>
              <a:gd name="connsiteY100" fmla="*/ 1028700 h 4328160"/>
              <a:gd name="connsiteX101" fmla="*/ 303309 w 2691675"/>
              <a:gd name="connsiteY101" fmla="*/ 1043940 h 4328160"/>
              <a:gd name="connsiteX102" fmla="*/ 143289 w 2691675"/>
              <a:gd name="connsiteY102" fmla="*/ 1066800 h 4328160"/>
              <a:gd name="connsiteX103" fmla="*/ 150909 w 2691675"/>
              <a:gd name="connsiteY103" fmla="*/ 1181100 h 4328160"/>
              <a:gd name="connsiteX104" fmla="*/ 173769 w 2691675"/>
              <a:gd name="connsiteY104" fmla="*/ 1219200 h 4328160"/>
              <a:gd name="connsiteX105" fmla="*/ 219489 w 2691675"/>
              <a:gd name="connsiteY105" fmla="*/ 1257300 h 4328160"/>
              <a:gd name="connsiteX106" fmla="*/ 234729 w 2691675"/>
              <a:gd name="connsiteY106" fmla="*/ 1287780 h 4328160"/>
              <a:gd name="connsiteX107" fmla="*/ 227109 w 2691675"/>
              <a:gd name="connsiteY107" fmla="*/ 1318260 h 4328160"/>
              <a:gd name="connsiteX108" fmla="*/ 265209 w 2691675"/>
              <a:gd name="connsiteY108" fmla="*/ 1363980 h 4328160"/>
              <a:gd name="connsiteX109" fmla="*/ 288069 w 2691675"/>
              <a:gd name="connsiteY109" fmla="*/ 1402080 h 4328160"/>
              <a:gd name="connsiteX110" fmla="*/ 280449 w 2691675"/>
              <a:gd name="connsiteY110" fmla="*/ 1440180 h 4328160"/>
              <a:gd name="connsiteX111" fmla="*/ 242349 w 2691675"/>
              <a:gd name="connsiteY111" fmla="*/ 1569720 h 4328160"/>
              <a:gd name="connsiteX112" fmla="*/ 211869 w 2691675"/>
              <a:gd name="connsiteY112" fmla="*/ 1584960 h 4328160"/>
              <a:gd name="connsiteX113" fmla="*/ 189009 w 2691675"/>
              <a:gd name="connsiteY113" fmla="*/ 1592580 h 4328160"/>
              <a:gd name="connsiteX114" fmla="*/ 120429 w 2691675"/>
              <a:gd name="connsiteY114" fmla="*/ 1630680 h 4328160"/>
              <a:gd name="connsiteX115" fmla="*/ 97569 w 2691675"/>
              <a:gd name="connsiteY115" fmla="*/ 1653540 h 4328160"/>
              <a:gd name="connsiteX116" fmla="*/ 13749 w 2691675"/>
              <a:gd name="connsiteY116" fmla="*/ 1714500 h 4328160"/>
              <a:gd name="connsiteX117" fmla="*/ 13749 w 2691675"/>
              <a:gd name="connsiteY117" fmla="*/ 1889760 h 4328160"/>
              <a:gd name="connsiteX118" fmla="*/ 36609 w 2691675"/>
              <a:gd name="connsiteY118" fmla="*/ 1912620 h 4328160"/>
              <a:gd name="connsiteX119" fmla="*/ 67089 w 2691675"/>
              <a:gd name="connsiteY119" fmla="*/ 1950720 h 4328160"/>
              <a:gd name="connsiteX120" fmla="*/ 112809 w 2691675"/>
              <a:gd name="connsiteY120" fmla="*/ 1981200 h 4328160"/>
              <a:gd name="connsiteX121" fmla="*/ 173769 w 2691675"/>
              <a:gd name="connsiteY121" fmla="*/ 2011680 h 4328160"/>
              <a:gd name="connsiteX122" fmla="*/ 234729 w 2691675"/>
              <a:gd name="connsiteY122" fmla="*/ 2095500 h 4328160"/>
              <a:gd name="connsiteX123" fmla="*/ 272829 w 2691675"/>
              <a:gd name="connsiteY123" fmla="*/ 2156460 h 4328160"/>
              <a:gd name="connsiteX124" fmla="*/ 280449 w 2691675"/>
              <a:gd name="connsiteY124" fmla="*/ 2179320 h 4328160"/>
              <a:gd name="connsiteX125" fmla="*/ 318549 w 2691675"/>
              <a:gd name="connsiteY125" fmla="*/ 2255520 h 4328160"/>
              <a:gd name="connsiteX126" fmla="*/ 493809 w 2691675"/>
              <a:gd name="connsiteY126" fmla="*/ 2270760 h 4328160"/>
              <a:gd name="connsiteX127" fmla="*/ 562389 w 2691675"/>
              <a:gd name="connsiteY127" fmla="*/ 2354580 h 4328160"/>
              <a:gd name="connsiteX128" fmla="*/ 531909 w 2691675"/>
              <a:gd name="connsiteY128" fmla="*/ 2430780 h 4328160"/>
              <a:gd name="connsiteX129" fmla="*/ 509049 w 2691675"/>
              <a:gd name="connsiteY129" fmla="*/ 2438400 h 4328160"/>
              <a:gd name="connsiteX130" fmla="*/ 486189 w 2691675"/>
              <a:gd name="connsiteY130" fmla="*/ 2461260 h 4328160"/>
              <a:gd name="connsiteX131" fmla="*/ 478569 w 2691675"/>
              <a:gd name="connsiteY131" fmla="*/ 2506980 h 4328160"/>
              <a:gd name="connsiteX132" fmla="*/ 509049 w 2691675"/>
              <a:gd name="connsiteY132" fmla="*/ 2621280 h 4328160"/>
              <a:gd name="connsiteX133" fmla="*/ 531909 w 2691675"/>
              <a:gd name="connsiteY133" fmla="*/ 2644140 h 4328160"/>
              <a:gd name="connsiteX134" fmla="*/ 539529 w 2691675"/>
              <a:gd name="connsiteY134" fmla="*/ 2674620 h 4328160"/>
              <a:gd name="connsiteX135" fmla="*/ 570009 w 2691675"/>
              <a:gd name="connsiteY135" fmla="*/ 2659380 h 4328160"/>
              <a:gd name="connsiteX136" fmla="*/ 592869 w 2691675"/>
              <a:gd name="connsiteY136" fmla="*/ 2636520 h 4328160"/>
              <a:gd name="connsiteX137" fmla="*/ 646209 w 2691675"/>
              <a:gd name="connsiteY137" fmla="*/ 2606040 h 4328160"/>
              <a:gd name="connsiteX138" fmla="*/ 684309 w 2691675"/>
              <a:gd name="connsiteY138" fmla="*/ 2613660 h 4328160"/>
              <a:gd name="connsiteX139" fmla="*/ 699549 w 2691675"/>
              <a:gd name="connsiteY139" fmla="*/ 2636520 h 4328160"/>
              <a:gd name="connsiteX140" fmla="*/ 722409 w 2691675"/>
              <a:gd name="connsiteY140" fmla="*/ 2659380 h 4328160"/>
              <a:gd name="connsiteX141" fmla="*/ 730029 w 2691675"/>
              <a:gd name="connsiteY141" fmla="*/ 2682240 h 4328160"/>
              <a:gd name="connsiteX142" fmla="*/ 707169 w 2691675"/>
              <a:gd name="connsiteY142" fmla="*/ 2766060 h 4328160"/>
              <a:gd name="connsiteX143" fmla="*/ 623349 w 2691675"/>
              <a:gd name="connsiteY143" fmla="*/ 2842260 h 4328160"/>
              <a:gd name="connsiteX144" fmla="*/ 600489 w 2691675"/>
              <a:gd name="connsiteY144" fmla="*/ 2887980 h 4328160"/>
              <a:gd name="connsiteX145" fmla="*/ 531909 w 2691675"/>
              <a:gd name="connsiteY145" fmla="*/ 2933700 h 4328160"/>
              <a:gd name="connsiteX146" fmla="*/ 516669 w 2691675"/>
              <a:gd name="connsiteY146" fmla="*/ 2956560 h 4328160"/>
              <a:gd name="connsiteX147" fmla="*/ 547149 w 2691675"/>
              <a:gd name="connsiteY147" fmla="*/ 3055620 h 4328160"/>
              <a:gd name="connsiteX148" fmla="*/ 570009 w 2691675"/>
              <a:gd name="connsiteY148" fmla="*/ 3177540 h 4328160"/>
              <a:gd name="connsiteX149" fmla="*/ 608109 w 2691675"/>
              <a:gd name="connsiteY149" fmla="*/ 3276600 h 4328160"/>
              <a:gd name="connsiteX150" fmla="*/ 608109 w 2691675"/>
              <a:gd name="connsiteY150" fmla="*/ 3429000 h 4328160"/>
              <a:gd name="connsiteX151" fmla="*/ 570009 w 2691675"/>
              <a:gd name="connsiteY151" fmla="*/ 3467100 h 4328160"/>
              <a:gd name="connsiteX152" fmla="*/ 562389 w 2691675"/>
              <a:gd name="connsiteY152" fmla="*/ 3497580 h 4328160"/>
              <a:gd name="connsiteX153" fmla="*/ 547149 w 2691675"/>
              <a:gd name="connsiteY153" fmla="*/ 3528060 h 4328160"/>
              <a:gd name="connsiteX154" fmla="*/ 554769 w 2691675"/>
              <a:gd name="connsiteY154" fmla="*/ 3680460 h 4328160"/>
              <a:gd name="connsiteX155" fmla="*/ 608109 w 2691675"/>
              <a:gd name="connsiteY155" fmla="*/ 3672840 h 4328160"/>
              <a:gd name="connsiteX156" fmla="*/ 630969 w 2691675"/>
              <a:gd name="connsiteY156" fmla="*/ 3665220 h 4328160"/>
              <a:gd name="connsiteX157" fmla="*/ 676689 w 2691675"/>
              <a:gd name="connsiteY157" fmla="*/ 3688080 h 4328160"/>
              <a:gd name="connsiteX158" fmla="*/ 707169 w 2691675"/>
              <a:gd name="connsiteY158" fmla="*/ 3718560 h 4328160"/>
              <a:gd name="connsiteX159" fmla="*/ 836709 w 2691675"/>
              <a:gd name="connsiteY159" fmla="*/ 3741420 h 4328160"/>
              <a:gd name="connsiteX160" fmla="*/ 851949 w 2691675"/>
              <a:gd name="connsiteY160" fmla="*/ 3771900 h 4328160"/>
              <a:gd name="connsiteX161" fmla="*/ 874809 w 2691675"/>
              <a:gd name="connsiteY161" fmla="*/ 3787140 h 4328160"/>
              <a:gd name="connsiteX162" fmla="*/ 897669 w 2691675"/>
              <a:gd name="connsiteY162" fmla="*/ 3810000 h 4328160"/>
              <a:gd name="connsiteX163" fmla="*/ 905289 w 2691675"/>
              <a:gd name="connsiteY163" fmla="*/ 3840480 h 4328160"/>
              <a:gd name="connsiteX164" fmla="*/ 920529 w 2691675"/>
              <a:gd name="connsiteY164" fmla="*/ 3863340 h 4328160"/>
              <a:gd name="connsiteX165" fmla="*/ 943389 w 2691675"/>
              <a:gd name="connsiteY165" fmla="*/ 3901440 h 4328160"/>
              <a:gd name="connsiteX166" fmla="*/ 996729 w 2691675"/>
              <a:gd name="connsiteY166" fmla="*/ 3947160 h 4328160"/>
              <a:gd name="connsiteX167" fmla="*/ 1011969 w 2691675"/>
              <a:gd name="connsiteY167" fmla="*/ 3970020 h 4328160"/>
              <a:gd name="connsiteX168" fmla="*/ 1034829 w 2691675"/>
              <a:gd name="connsiteY168" fmla="*/ 4008120 h 4328160"/>
              <a:gd name="connsiteX169" fmla="*/ 1065309 w 2691675"/>
              <a:gd name="connsiteY169" fmla="*/ 4084320 h 4328160"/>
              <a:gd name="connsiteX170" fmla="*/ 1072929 w 2691675"/>
              <a:gd name="connsiteY170" fmla="*/ 4107180 h 4328160"/>
              <a:gd name="connsiteX171" fmla="*/ 1149129 w 2691675"/>
              <a:gd name="connsiteY171" fmla="*/ 4137660 h 4328160"/>
              <a:gd name="connsiteX172" fmla="*/ 1202469 w 2691675"/>
              <a:gd name="connsiteY172" fmla="*/ 4213860 h 4328160"/>
              <a:gd name="connsiteX173" fmla="*/ 1263429 w 2691675"/>
              <a:gd name="connsiteY173" fmla="*/ 4221480 h 4328160"/>
              <a:gd name="connsiteX174" fmla="*/ 1271049 w 2691675"/>
              <a:gd name="connsiteY174" fmla="*/ 4274820 h 4328160"/>
              <a:gd name="connsiteX175" fmla="*/ 1316769 w 2691675"/>
              <a:gd name="connsiteY175" fmla="*/ 4328160 h 4328160"/>
              <a:gd name="connsiteX176" fmla="*/ 1354869 w 2691675"/>
              <a:gd name="connsiteY176" fmla="*/ 4229100 h 4328160"/>
              <a:gd name="connsiteX177" fmla="*/ 1415829 w 2691675"/>
              <a:gd name="connsiteY177" fmla="*/ 4198620 h 4328160"/>
              <a:gd name="connsiteX178" fmla="*/ 1469169 w 2691675"/>
              <a:gd name="connsiteY178" fmla="*/ 4183380 h 4328160"/>
              <a:gd name="connsiteX179" fmla="*/ 1507269 w 2691675"/>
              <a:gd name="connsiteY179" fmla="*/ 4160520 h 4328160"/>
              <a:gd name="connsiteX180" fmla="*/ 1552989 w 2691675"/>
              <a:gd name="connsiteY180" fmla="*/ 4130040 h 4328160"/>
              <a:gd name="connsiteX181" fmla="*/ 1583469 w 2691675"/>
              <a:gd name="connsiteY181" fmla="*/ 4122420 h 4328160"/>
              <a:gd name="connsiteX182" fmla="*/ 1644429 w 2691675"/>
              <a:gd name="connsiteY182" fmla="*/ 4061460 h 4328160"/>
              <a:gd name="connsiteX183" fmla="*/ 1674909 w 2691675"/>
              <a:gd name="connsiteY183" fmla="*/ 4038600 h 4328160"/>
              <a:gd name="connsiteX184" fmla="*/ 1827309 w 2691675"/>
              <a:gd name="connsiteY184" fmla="*/ 4000500 h 4328160"/>
              <a:gd name="connsiteX185" fmla="*/ 1857789 w 2691675"/>
              <a:gd name="connsiteY185" fmla="*/ 3985260 h 4328160"/>
              <a:gd name="connsiteX186" fmla="*/ 1903509 w 2691675"/>
              <a:gd name="connsiteY186" fmla="*/ 3970020 h 4328160"/>
              <a:gd name="connsiteX187" fmla="*/ 1926369 w 2691675"/>
              <a:gd name="connsiteY187" fmla="*/ 3954780 h 4328160"/>
              <a:gd name="connsiteX188" fmla="*/ 1987329 w 2691675"/>
              <a:gd name="connsiteY188" fmla="*/ 3909060 h 4328160"/>
              <a:gd name="connsiteX189" fmla="*/ 2048289 w 2691675"/>
              <a:gd name="connsiteY189" fmla="*/ 3870960 h 4328160"/>
              <a:gd name="connsiteX190" fmla="*/ 2078769 w 2691675"/>
              <a:gd name="connsiteY190" fmla="*/ 3855720 h 4328160"/>
              <a:gd name="connsiteX191" fmla="*/ 2132109 w 2691675"/>
              <a:gd name="connsiteY191" fmla="*/ 3817620 h 4328160"/>
              <a:gd name="connsiteX192" fmla="*/ 2162589 w 2691675"/>
              <a:gd name="connsiteY192" fmla="*/ 3787140 h 4328160"/>
              <a:gd name="connsiteX193" fmla="*/ 2200689 w 2691675"/>
              <a:gd name="connsiteY193" fmla="*/ 3688080 h 4328160"/>
              <a:gd name="connsiteX194" fmla="*/ 2162589 w 2691675"/>
              <a:gd name="connsiteY194" fmla="*/ 3604260 h 4328160"/>
              <a:gd name="connsiteX195" fmla="*/ 2139729 w 2691675"/>
              <a:gd name="connsiteY195" fmla="*/ 3596640 h 4328160"/>
              <a:gd name="connsiteX196" fmla="*/ 2124489 w 2691675"/>
              <a:gd name="connsiteY196" fmla="*/ 3680460 h 4328160"/>
              <a:gd name="connsiteX197" fmla="*/ 2109249 w 2691675"/>
              <a:gd name="connsiteY197" fmla="*/ 3657600 h 4328160"/>
              <a:gd name="connsiteX198" fmla="*/ 2048289 w 2691675"/>
              <a:gd name="connsiteY198" fmla="*/ 3665220 h 4328160"/>
              <a:gd name="connsiteX199" fmla="*/ 2055909 w 2691675"/>
              <a:gd name="connsiteY199" fmla="*/ 3703320 h 4328160"/>
              <a:gd name="connsiteX200" fmla="*/ 2078769 w 2691675"/>
              <a:gd name="connsiteY200" fmla="*/ 3718560 h 4328160"/>
              <a:gd name="connsiteX201" fmla="*/ 2094009 w 2691675"/>
              <a:gd name="connsiteY201" fmla="*/ 3749040 h 4328160"/>
              <a:gd name="connsiteX202" fmla="*/ 2086389 w 2691675"/>
              <a:gd name="connsiteY202" fmla="*/ 3794760 h 4328160"/>
              <a:gd name="connsiteX203" fmla="*/ 2010189 w 2691675"/>
              <a:gd name="connsiteY203" fmla="*/ 3749040 h 4328160"/>
              <a:gd name="connsiteX204" fmla="*/ 1994949 w 2691675"/>
              <a:gd name="connsiteY204" fmla="*/ 3649980 h 4328160"/>
              <a:gd name="connsiteX205" fmla="*/ 1972089 w 2691675"/>
              <a:gd name="connsiteY205" fmla="*/ 3627120 h 4328160"/>
              <a:gd name="connsiteX206" fmla="*/ 1979709 w 2691675"/>
              <a:gd name="connsiteY206" fmla="*/ 3581400 h 4328160"/>
              <a:gd name="connsiteX207" fmla="*/ 2025429 w 2691675"/>
              <a:gd name="connsiteY207" fmla="*/ 3573780 h 4328160"/>
              <a:gd name="connsiteX208" fmla="*/ 2033049 w 2691675"/>
              <a:gd name="connsiteY208" fmla="*/ 3520440 h 4328160"/>
              <a:gd name="connsiteX209" fmla="*/ 2063529 w 2691675"/>
              <a:gd name="connsiteY209" fmla="*/ 3528060 h 4328160"/>
              <a:gd name="connsiteX210" fmla="*/ 2094009 w 2691675"/>
              <a:gd name="connsiteY210" fmla="*/ 3489960 h 4328160"/>
              <a:gd name="connsiteX211" fmla="*/ 2124489 w 2691675"/>
              <a:gd name="connsiteY211" fmla="*/ 3459480 h 4328160"/>
              <a:gd name="connsiteX212" fmla="*/ 2139729 w 2691675"/>
              <a:gd name="connsiteY212" fmla="*/ 3436620 h 4328160"/>
              <a:gd name="connsiteX213" fmla="*/ 2170209 w 2691675"/>
              <a:gd name="connsiteY213" fmla="*/ 3413760 h 4328160"/>
              <a:gd name="connsiteX214" fmla="*/ 2238789 w 2691675"/>
              <a:gd name="connsiteY214" fmla="*/ 3322320 h 4328160"/>
              <a:gd name="connsiteX215" fmla="*/ 2246409 w 2691675"/>
              <a:gd name="connsiteY215" fmla="*/ 3291840 h 4328160"/>
              <a:gd name="connsiteX216" fmla="*/ 2269269 w 2691675"/>
              <a:gd name="connsiteY216" fmla="*/ 3230880 h 4328160"/>
              <a:gd name="connsiteX217" fmla="*/ 2276889 w 2691675"/>
              <a:gd name="connsiteY217" fmla="*/ 3185160 h 4328160"/>
              <a:gd name="connsiteX218" fmla="*/ 2299749 w 2691675"/>
              <a:gd name="connsiteY218" fmla="*/ 3139440 h 4328160"/>
              <a:gd name="connsiteX219" fmla="*/ 2314989 w 2691675"/>
              <a:gd name="connsiteY219" fmla="*/ 3101340 h 4328160"/>
              <a:gd name="connsiteX220" fmla="*/ 2353089 w 2691675"/>
              <a:gd name="connsiteY220" fmla="*/ 3086100 h 4328160"/>
              <a:gd name="connsiteX221" fmla="*/ 2375949 w 2691675"/>
              <a:gd name="connsiteY221" fmla="*/ 3070860 h 4328160"/>
              <a:gd name="connsiteX222" fmla="*/ 2495488 w 2691675"/>
              <a:gd name="connsiteY222" fmla="*/ 3040856 h 4328160"/>
              <a:gd name="connsiteX223" fmla="*/ 2593596 w 2691675"/>
              <a:gd name="connsiteY223" fmla="*/ 3037523 h 4328160"/>
              <a:gd name="connsiteX224" fmla="*/ 2685987 w 2691675"/>
              <a:gd name="connsiteY224" fmla="*/ 3028474 h 4328160"/>
              <a:gd name="connsiteX0" fmla="*/ 2685987 w 2691675"/>
              <a:gd name="connsiteY0" fmla="*/ 3028474 h 4328160"/>
              <a:gd name="connsiteX1" fmla="*/ 2680749 w 2691675"/>
              <a:gd name="connsiteY1" fmla="*/ 3002280 h 4328160"/>
              <a:gd name="connsiteX2" fmla="*/ 2673129 w 2691675"/>
              <a:gd name="connsiteY2" fmla="*/ 2948940 h 4328160"/>
              <a:gd name="connsiteX3" fmla="*/ 2631219 w 2691675"/>
              <a:gd name="connsiteY3" fmla="*/ 2940844 h 4328160"/>
              <a:gd name="connsiteX4" fmla="*/ 2567878 w 2691675"/>
              <a:gd name="connsiteY4" fmla="*/ 2940367 h 4328160"/>
              <a:gd name="connsiteX5" fmla="*/ 2526921 w 2691675"/>
              <a:gd name="connsiteY5" fmla="*/ 2882742 h 4328160"/>
              <a:gd name="connsiteX6" fmla="*/ 2464532 w 2691675"/>
              <a:gd name="connsiteY6" fmla="*/ 2879407 h 4328160"/>
              <a:gd name="connsiteX7" fmla="*/ 2417860 w 2691675"/>
              <a:gd name="connsiteY7" fmla="*/ 2863691 h 4328160"/>
              <a:gd name="connsiteX8" fmla="*/ 2383569 w 2691675"/>
              <a:gd name="connsiteY8" fmla="*/ 2849880 h 4328160"/>
              <a:gd name="connsiteX9" fmla="*/ 2355471 w 2691675"/>
              <a:gd name="connsiteY9" fmla="*/ 2829877 h 4328160"/>
              <a:gd name="connsiteX10" fmla="*/ 2300701 w 2691675"/>
              <a:gd name="connsiteY10" fmla="*/ 2797969 h 4328160"/>
              <a:gd name="connsiteX11" fmla="*/ 2226406 w 2691675"/>
              <a:gd name="connsiteY11" fmla="*/ 2837973 h 4328160"/>
              <a:gd name="connsiteX12" fmla="*/ 2185925 w 2691675"/>
              <a:gd name="connsiteY12" fmla="*/ 2798922 h 4328160"/>
              <a:gd name="connsiteX13" fmla="*/ 2150683 w 2691675"/>
              <a:gd name="connsiteY13" fmla="*/ 2719864 h 4328160"/>
              <a:gd name="connsiteX14" fmla="*/ 2131157 w 2691675"/>
              <a:gd name="connsiteY14" fmla="*/ 2658427 h 4328160"/>
              <a:gd name="connsiteX15" fmla="*/ 2113060 w 2691675"/>
              <a:gd name="connsiteY15" fmla="*/ 2623185 h 4328160"/>
              <a:gd name="connsiteX16" fmla="*/ 2111630 w 2691675"/>
              <a:gd name="connsiteY16" fmla="*/ 2574607 h 4328160"/>
              <a:gd name="connsiteX17" fmla="*/ 2034001 w 2691675"/>
              <a:gd name="connsiteY17" fmla="*/ 2659857 h 4328160"/>
              <a:gd name="connsiteX18" fmla="*/ 1966851 w 2691675"/>
              <a:gd name="connsiteY18" fmla="*/ 2727960 h 4328160"/>
              <a:gd name="connsiteX19" fmla="*/ 1933989 w 2691675"/>
              <a:gd name="connsiteY19" fmla="*/ 2682240 h 4328160"/>
              <a:gd name="connsiteX20" fmla="*/ 1865409 w 2691675"/>
              <a:gd name="connsiteY20" fmla="*/ 2674620 h 4328160"/>
              <a:gd name="connsiteX21" fmla="*/ 1728249 w 2691675"/>
              <a:gd name="connsiteY21" fmla="*/ 2697480 h 4328160"/>
              <a:gd name="connsiteX22" fmla="*/ 1682529 w 2691675"/>
              <a:gd name="connsiteY22" fmla="*/ 2689860 h 4328160"/>
              <a:gd name="connsiteX23" fmla="*/ 1659669 w 2691675"/>
              <a:gd name="connsiteY23" fmla="*/ 2606040 h 4328160"/>
              <a:gd name="connsiteX24" fmla="*/ 1621569 w 2691675"/>
              <a:gd name="connsiteY24" fmla="*/ 2567940 h 4328160"/>
              <a:gd name="connsiteX25" fmla="*/ 1537749 w 2691675"/>
              <a:gd name="connsiteY25" fmla="*/ 2560320 h 4328160"/>
              <a:gd name="connsiteX26" fmla="*/ 1522509 w 2691675"/>
              <a:gd name="connsiteY26" fmla="*/ 2537460 h 4328160"/>
              <a:gd name="connsiteX27" fmla="*/ 1507269 w 2691675"/>
              <a:gd name="connsiteY27" fmla="*/ 2423160 h 4328160"/>
              <a:gd name="connsiteX28" fmla="*/ 1492029 w 2691675"/>
              <a:gd name="connsiteY28" fmla="*/ 2354580 h 4328160"/>
              <a:gd name="connsiteX29" fmla="*/ 1476789 w 2691675"/>
              <a:gd name="connsiteY29" fmla="*/ 2331720 h 4328160"/>
              <a:gd name="connsiteX30" fmla="*/ 1446309 w 2691675"/>
              <a:gd name="connsiteY30" fmla="*/ 2263140 h 4328160"/>
              <a:gd name="connsiteX31" fmla="*/ 1423449 w 2691675"/>
              <a:gd name="connsiteY31" fmla="*/ 2240280 h 4328160"/>
              <a:gd name="connsiteX32" fmla="*/ 1408209 w 2691675"/>
              <a:gd name="connsiteY32" fmla="*/ 2194560 h 4328160"/>
              <a:gd name="connsiteX33" fmla="*/ 1392969 w 2691675"/>
              <a:gd name="connsiteY33" fmla="*/ 2171700 h 4328160"/>
              <a:gd name="connsiteX34" fmla="*/ 1377729 w 2691675"/>
              <a:gd name="connsiteY34" fmla="*/ 2133600 h 4328160"/>
              <a:gd name="connsiteX35" fmla="*/ 1332009 w 2691675"/>
              <a:gd name="connsiteY35" fmla="*/ 1897380 h 4328160"/>
              <a:gd name="connsiteX36" fmla="*/ 1309149 w 2691675"/>
              <a:gd name="connsiteY36" fmla="*/ 1882140 h 4328160"/>
              <a:gd name="connsiteX37" fmla="*/ 1271049 w 2691675"/>
              <a:gd name="connsiteY37" fmla="*/ 1874520 h 4328160"/>
              <a:gd name="connsiteX38" fmla="*/ 1194849 w 2691675"/>
              <a:gd name="connsiteY38" fmla="*/ 1836420 h 4328160"/>
              <a:gd name="connsiteX39" fmla="*/ 1103409 w 2691675"/>
              <a:gd name="connsiteY39" fmla="*/ 1859280 h 4328160"/>
              <a:gd name="connsiteX40" fmla="*/ 1042449 w 2691675"/>
              <a:gd name="connsiteY40" fmla="*/ 1889760 h 4328160"/>
              <a:gd name="connsiteX41" fmla="*/ 966249 w 2691675"/>
              <a:gd name="connsiteY41" fmla="*/ 1950720 h 4328160"/>
              <a:gd name="connsiteX42" fmla="*/ 905289 w 2691675"/>
              <a:gd name="connsiteY42" fmla="*/ 1920240 h 4328160"/>
              <a:gd name="connsiteX43" fmla="*/ 867189 w 2691675"/>
              <a:gd name="connsiteY43" fmla="*/ 1874520 h 4328160"/>
              <a:gd name="connsiteX44" fmla="*/ 829089 w 2691675"/>
              <a:gd name="connsiteY44" fmla="*/ 1805940 h 4328160"/>
              <a:gd name="connsiteX45" fmla="*/ 821469 w 2691675"/>
              <a:gd name="connsiteY45" fmla="*/ 1691640 h 4328160"/>
              <a:gd name="connsiteX46" fmla="*/ 813849 w 2691675"/>
              <a:gd name="connsiteY46" fmla="*/ 1668780 h 4328160"/>
              <a:gd name="connsiteX47" fmla="*/ 760509 w 2691675"/>
              <a:gd name="connsiteY47" fmla="*/ 1600200 h 4328160"/>
              <a:gd name="connsiteX48" fmla="*/ 722409 w 2691675"/>
              <a:gd name="connsiteY48" fmla="*/ 1577340 h 4328160"/>
              <a:gd name="connsiteX49" fmla="*/ 699549 w 2691675"/>
              <a:gd name="connsiteY49" fmla="*/ 1562100 h 4328160"/>
              <a:gd name="connsiteX50" fmla="*/ 737649 w 2691675"/>
              <a:gd name="connsiteY50" fmla="*/ 1493520 h 4328160"/>
              <a:gd name="connsiteX51" fmla="*/ 752889 w 2691675"/>
              <a:gd name="connsiteY51" fmla="*/ 1470660 h 4328160"/>
              <a:gd name="connsiteX52" fmla="*/ 775749 w 2691675"/>
              <a:gd name="connsiteY52" fmla="*/ 1455420 h 4328160"/>
              <a:gd name="connsiteX53" fmla="*/ 783369 w 2691675"/>
              <a:gd name="connsiteY53" fmla="*/ 1379220 h 4328160"/>
              <a:gd name="connsiteX54" fmla="*/ 821469 w 2691675"/>
              <a:gd name="connsiteY54" fmla="*/ 1356360 h 4328160"/>
              <a:gd name="connsiteX55" fmla="*/ 798609 w 2691675"/>
              <a:gd name="connsiteY55" fmla="*/ 1158240 h 4328160"/>
              <a:gd name="connsiteX56" fmla="*/ 775749 w 2691675"/>
              <a:gd name="connsiteY56" fmla="*/ 1127760 h 4328160"/>
              <a:gd name="connsiteX57" fmla="*/ 752889 w 2691675"/>
              <a:gd name="connsiteY57" fmla="*/ 1074420 h 4328160"/>
              <a:gd name="connsiteX58" fmla="*/ 745269 w 2691675"/>
              <a:gd name="connsiteY58" fmla="*/ 1043940 h 4328160"/>
              <a:gd name="connsiteX59" fmla="*/ 783369 w 2691675"/>
              <a:gd name="connsiteY59" fmla="*/ 1013460 h 4328160"/>
              <a:gd name="connsiteX60" fmla="*/ 813849 w 2691675"/>
              <a:gd name="connsiteY60" fmla="*/ 960120 h 4328160"/>
              <a:gd name="connsiteX61" fmla="*/ 821469 w 2691675"/>
              <a:gd name="connsiteY61" fmla="*/ 853440 h 4328160"/>
              <a:gd name="connsiteX62" fmla="*/ 851949 w 2691675"/>
              <a:gd name="connsiteY62" fmla="*/ 807720 h 4328160"/>
              <a:gd name="connsiteX63" fmla="*/ 859569 w 2691675"/>
              <a:gd name="connsiteY63" fmla="*/ 769620 h 4328160"/>
              <a:gd name="connsiteX64" fmla="*/ 874809 w 2691675"/>
              <a:gd name="connsiteY64" fmla="*/ 731520 h 4328160"/>
              <a:gd name="connsiteX65" fmla="*/ 859569 w 2691675"/>
              <a:gd name="connsiteY65" fmla="*/ 655320 h 4328160"/>
              <a:gd name="connsiteX66" fmla="*/ 836709 w 2691675"/>
              <a:gd name="connsiteY66" fmla="*/ 632460 h 4328160"/>
              <a:gd name="connsiteX67" fmla="*/ 813849 w 2691675"/>
              <a:gd name="connsiteY67" fmla="*/ 563880 h 4328160"/>
              <a:gd name="connsiteX68" fmla="*/ 783369 w 2691675"/>
              <a:gd name="connsiteY68" fmla="*/ 502920 h 4328160"/>
              <a:gd name="connsiteX69" fmla="*/ 768129 w 2691675"/>
              <a:gd name="connsiteY69" fmla="*/ 472440 h 4328160"/>
              <a:gd name="connsiteX70" fmla="*/ 745269 w 2691675"/>
              <a:gd name="connsiteY70" fmla="*/ 403860 h 4328160"/>
              <a:gd name="connsiteX71" fmla="*/ 722409 w 2691675"/>
              <a:gd name="connsiteY71" fmla="*/ 373380 h 4328160"/>
              <a:gd name="connsiteX72" fmla="*/ 730029 w 2691675"/>
              <a:gd name="connsiteY72" fmla="*/ 289560 h 4328160"/>
              <a:gd name="connsiteX73" fmla="*/ 737649 w 2691675"/>
              <a:gd name="connsiteY73" fmla="*/ 266700 h 4328160"/>
              <a:gd name="connsiteX74" fmla="*/ 707169 w 2691675"/>
              <a:gd name="connsiteY74" fmla="*/ 152400 h 4328160"/>
              <a:gd name="connsiteX75" fmla="*/ 699549 w 2691675"/>
              <a:gd name="connsiteY75" fmla="*/ 91440 h 4328160"/>
              <a:gd name="connsiteX76" fmla="*/ 691929 w 2691675"/>
              <a:gd name="connsiteY76" fmla="*/ 68580 h 4328160"/>
              <a:gd name="connsiteX77" fmla="*/ 676689 w 2691675"/>
              <a:gd name="connsiteY77" fmla="*/ 0 h 4328160"/>
              <a:gd name="connsiteX78" fmla="*/ 615729 w 2691675"/>
              <a:gd name="connsiteY78" fmla="*/ 7620 h 4328160"/>
              <a:gd name="connsiteX79" fmla="*/ 554769 w 2691675"/>
              <a:gd name="connsiteY79" fmla="*/ 30480 h 4328160"/>
              <a:gd name="connsiteX80" fmla="*/ 562389 w 2691675"/>
              <a:gd name="connsiteY80" fmla="*/ 137160 h 4328160"/>
              <a:gd name="connsiteX81" fmla="*/ 554769 w 2691675"/>
              <a:gd name="connsiteY81" fmla="*/ 236220 h 4328160"/>
              <a:gd name="connsiteX82" fmla="*/ 524289 w 2691675"/>
              <a:gd name="connsiteY82" fmla="*/ 304800 h 4328160"/>
              <a:gd name="connsiteX83" fmla="*/ 509049 w 2691675"/>
              <a:gd name="connsiteY83" fmla="*/ 335280 h 4328160"/>
              <a:gd name="connsiteX84" fmla="*/ 486189 w 2691675"/>
              <a:gd name="connsiteY84" fmla="*/ 373380 h 4328160"/>
              <a:gd name="connsiteX85" fmla="*/ 470949 w 2691675"/>
              <a:gd name="connsiteY85" fmla="*/ 396240 h 4328160"/>
              <a:gd name="connsiteX86" fmla="*/ 440469 w 2691675"/>
              <a:gd name="connsiteY86" fmla="*/ 403860 h 4328160"/>
              <a:gd name="connsiteX87" fmla="*/ 356649 w 2691675"/>
              <a:gd name="connsiteY87" fmla="*/ 388620 h 4328160"/>
              <a:gd name="connsiteX88" fmla="*/ 288069 w 2691675"/>
              <a:gd name="connsiteY88" fmla="*/ 464820 h 4328160"/>
              <a:gd name="connsiteX89" fmla="*/ 280449 w 2691675"/>
              <a:gd name="connsiteY89" fmla="*/ 487680 h 4328160"/>
              <a:gd name="connsiteX90" fmla="*/ 288069 w 2691675"/>
              <a:gd name="connsiteY90" fmla="*/ 518160 h 4328160"/>
              <a:gd name="connsiteX91" fmla="*/ 303309 w 2691675"/>
              <a:gd name="connsiteY91" fmla="*/ 548640 h 4328160"/>
              <a:gd name="connsiteX92" fmla="*/ 295689 w 2691675"/>
              <a:gd name="connsiteY92" fmla="*/ 609600 h 4328160"/>
              <a:gd name="connsiteX93" fmla="*/ 265209 w 2691675"/>
              <a:gd name="connsiteY93" fmla="*/ 662940 h 4328160"/>
              <a:gd name="connsiteX94" fmla="*/ 257589 w 2691675"/>
              <a:gd name="connsiteY94" fmla="*/ 685800 h 4328160"/>
              <a:gd name="connsiteX95" fmla="*/ 265209 w 2691675"/>
              <a:gd name="connsiteY95" fmla="*/ 815340 h 4328160"/>
              <a:gd name="connsiteX96" fmla="*/ 303309 w 2691675"/>
              <a:gd name="connsiteY96" fmla="*/ 830580 h 4328160"/>
              <a:gd name="connsiteX97" fmla="*/ 349029 w 2691675"/>
              <a:gd name="connsiteY97" fmla="*/ 861060 h 4328160"/>
              <a:gd name="connsiteX98" fmla="*/ 356649 w 2691675"/>
              <a:gd name="connsiteY98" fmla="*/ 883920 h 4328160"/>
              <a:gd name="connsiteX99" fmla="*/ 341409 w 2691675"/>
              <a:gd name="connsiteY99" fmla="*/ 952500 h 4328160"/>
              <a:gd name="connsiteX100" fmla="*/ 326169 w 2691675"/>
              <a:gd name="connsiteY100" fmla="*/ 1028700 h 4328160"/>
              <a:gd name="connsiteX101" fmla="*/ 303309 w 2691675"/>
              <a:gd name="connsiteY101" fmla="*/ 1043940 h 4328160"/>
              <a:gd name="connsiteX102" fmla="*/ 143289 w 2691675"/>
              <a:gd name="connsiteY102" fmla="*/ 1066800 h 4328160"/>
              <a:gd name="connsiteX103" fmla="*/ 150909 w 2691675"/>
              <a:gd name="connsiteY103" fmla="*/ 1181100 h 4328160"/>
              <a:gd name="connsiteX104" fmla="*/ 173769 w 2691675"/>
              <a:gd name="connsiteY104" fmla="*/ 1219200 h 4328160"/>
              <a:gd name="connsiteX105" fmla="*/ 219489 w 2691675"/>
              <a:gd name="connsiteY105" fmla="*/ 1257300 h 4328160"/>
              <a:gd name="connsiteX106" fmla="*/ 234729 w 2691675"/>
              <a:gd name="connsiteY106" fmla="*/ 1287780 h 4328160"/>
              <a:gd name="connsiteX107" fmla="*/ 227109 w 2691675"/>
              <a:gd name="connsiteY107" fmla="*/ 1318260 h 4328160"/>
              <a:gd name="connsiteX108" fmla="*/ 265209 w 2691675"/>
              <a:gd name="connsiteY108" fmla="*/ 1363980 h 4328160"/>
              <a:gd name="connsiteX109" fmla="*/ 288069 w 2691675"/>
              <a:gd name="connsiteY109" fmla="*/ 1402080 h 4328160"/>
              <a:gd name="connsiteX110" fmla="*/ 280449 w 2691675"/>
              <a:gd name="connsiteY110" fmla="*/ 1440180 h 4328160"/>
              <a:gd name="connsiteX111" fmla="*/ 242349 w 2691675"/>
              <a:gd name="connsiteY111" fmla="*/ 1569720 h 4328160"/>
              <a:gd name="connsiteX112" fmla="*/ 211869 w 2691675"/>
              <a:gd name="connsiteY112" fmla="*/ 1584960 h 4328160"/>
              <a:gd name="connsiteX113" fmla="*/ 189009 w 2691675"/>
              <a:gd name="connsiteY113" fmla="*/ 1592580 h 4328160"/>
              <a:gd name="connsiteX114" fmla="*/ 120429 w 2691675"/>
              <a:gd name="connsiteY114" fmla="*/ 1630680 h 4328160"/>
              <a:gd name="connsiteX115" fmla="*/ 97569 w 2691675"/>
              <a:gd name="connsiteY115" fmla="*/ 1653540 h 4328160"/>
              <a:gd name="connsiteX116" fmla="*/ 13749 w 2691675"/>
              <a:gd name="connsiteY116" fmla="*/ 1714500 h 4328160"/>
              <a:gd name="connsiteX117" fmla="*/ 13749 w 2691675"/>
              <a:gd name="connsiteY117" fmla="*/ 1889760 h 4328160"/>
              <a:gd name="connsiteX118" fmla="*/ 36609 w 2691675"/>
              <a:gd name="connsiteY118" fmla="*/ 1912620 h 4328160"/>
              <a:gd name="connsiteX119" fmla="*/ 67089 w 2691675"/>
              <a:gd name="connsiteY119" fmla="*/ 1950720 h 4328160"/>
              <a:gd name="connsiteX120" fmla="*/ 112809 w 2691675"/>
              <a:gd name="connsiteY120" fmla="*/ 1981200 h 4328160"/>
              <a:gd name="connsiteX121" fmla="*/ 173769 w 2691675"/>
              <a:gd name="connsiteY121" fmla="*/ 2011680 h 4328160"/>
              <a:gd name="connsiteX122" fmla="*/ 234729 w 2691675"/>
              <a:gd name="connsiteY122" fmla="*/ 2095500 h 4328160"/>
              <a:gd name="connsiteX123" fmla="*/ 272829 w 2691675"/>
              <a:gd name="connsiteY123" fmla="*/ 2156460 h 4328160"/>
              <a:gd name="connsiteX124" fmla="*/ 280449 w 2691675"/>
              <a:gd name="connsiteY124" fmla="*/ 2179320 h 4328160"/>
              <a:gd name="connsiteX125" fmla="*/ 318549 w 2691675"/>
              <a:gd name="connsiteY125" fmla="*/ 2255520 h 4328160"/>
              <a:gd name="connsiteX126" fmla="*/ 493809 w 2691675"/>
              <a:gd name="connsiteY126" fmla="*/ 2270760 h 4328160"/>
              <a:gd name="connsiteX127" fmla="*/ 562389 w 2691675"/>
              <a:gd name="connsiteY127" fmla="*/ 2354580 h 4328160"/>
              <a:gd name="connsiteX128" fmla="*/ 531909 w 2691675"/>
              <a:gd name="connsiteY128" fmla="*/ 2430780 h 4328160"/>
              <a:gd name="connsiteX129" fmla="*/ 509049 w 2691675"/>
              <a:gd name="connsiteY129" fmla="*/ 2438400 h 4328160"/>
              <a:gd name="connsiteX130" fmla="*/ 486189 w 2691675"/>
              <a:gd name="connsiteY130" fmla="*/ 2461260 h 4328160"/>
              <a:gd name="connsiteX131" fmla="*/ 478569 w 2691675"/>
              <a:gd name="connsiteY131" fmla="*/ 2506980 h 4328160"/>
              <a:gd name="connsiteX132" fmla="*/ 509049 w 2691675"/>
              <a:gd name="connsiteY132" fmla="*/ 2621280 h 4328160"/>
              <a:gd name="connsiteX133" fmla="*/ 531909 w 2691675"/>
              <a:gd name="connsiteY133" fmla="*/ 2644140 h 4328160"/>
              <a:gd name="connsiteX134" fmla="*/ 539529 w 2691675"/>
              <a:gd name="connsiteY134" fmla="*/ 2674620 h 4328160"/>
              <a:gd name="connsiteX135" fmla="*/ 570009 w 2691675"/>
              <a:gd name="connsiteY135" fmla="*/ 2659380 h 4328160"/>
              <a:gd name="connsiteX136" fmla="*/ 592869 w 2691675"/>
              <a:gd name="connsiteY136" fmla="*/ 2636520 h 4328160"/>
              <a:gd name="connsiteX137" fmla="*/ 646209 w 2691675"/>
              <a:gd name="connsiteY137" fmla="*/ 2606040 h 4328160"/>
              <a:gd name="connsiteX138" fmla="*/ 684309 w 2691675"/>
              <a:gd name="connsiteY138" fmla="*/ 2613660 h 4328160"/>
              <a:gd name="connsiteX139" fmla="*/ 699549 w 2691675"/>
              <a:gd name="connsiteY139" fmla="*/ 2636520 h 4328160"/>
              <a:gd name="connsiteX140" fmla="*/ 722409 w 2691675"/>
              <a:gd name="connsiteY140" fmla="*/ 2659380 h 4328160"/>
              <a:gd name="connsiteX141" fmla="*/ 730029 w 2691675"/>
              <a:gd name="connsiteY141" fmla="*/ 2682240 h 4328160"/>
              <a:gd name="connsiteX142" fmla="*/ 707169 w 2691675"/>
              <a:gd name="connsiteY142" fmla="*/ 2766060 h 4328160"/>
              <a:gd name="connsiteX143" fmla="*/ 623349 w 2691675"/>
              <a:gd name="connsiteY143" fmla="*/ 2842260 h 4328160"/>
              <a:gd name="connsiteX144" fmla="*/ 600489 w 2691675"/>
              <a:gd name="connsiteY144" fmla="*/ 2887980 h 4328160"/>
              <a:gd name="connsiteX145" fmla="*/ 531909 w 2691675"/>
              <a:gd name="connsiteY145" fmla="*/ 2933700 h 4328160"/>
              <a:gd name="connsiteX146" fmla="*/ 516669 w 2691675"/>
              <a:gd name="connsiteY146" fmla="*/ 2956560 h 4328160"/>
              <a:gd name="connsiteX147" fmla="*/ 547149 w 2691675"/>
              <a:gd name="connsiteY147" fmla="*/ 3055620 h 4328160"/>
              <a:gd name="connsiteX148" fmla="*/ 570009 w 2691675"/>
              <a:gd name="connsiteY148" fmla="*/ 3177540 h 4328160"/>
              <a:gd name="connsiteX149" fmla="*/ 608109 w 2691675"/>
              <a:gd name="connsiteY149" fmla="*/ 3276600 h 4328160"/>
              <a:gd name="connsiteX150" fmla="*/ 608109 w 2691675"/>
              <a:gd name="connsiteY150" fmla="*/ 3429000 h 4328160"/>
              <a:gd name="connsiteX151" fmla="*/ 570009 w 2691675"/>
              <a:gd name="connsiteY151" fmla="*/ 3467100 h 4328160"/>
              <a:gd name="connsiteX152" fmla="*/ 562389 w 2691675"/>
              <a:gd name="connsiteY152" fmla="*/ 3497580 h 4328160"/>
              <a:gd name="connsiteX153" fmla="*/ 547149 w 2691675"/>
              <a:gd name="connsiteY153" fmla="*/ 3528060 h 4328160"/>
              <a:gd name="connsiteX154" fmla="*/ 554769 w 2691675"/>
              <a:gd name="connsiteY154" fmla="*/ 3680460 h 4328160"/>
              <a:gd name="connsiteX155" fmla="*/ 608109 w 2691675"/>
              <a:gd name="connsiteY155" fmla="*/ 3672840 h 4328160"/>
              <a:gd name="connsiteX156" fmla="*/ 630969 w 2691675"/>
              <a:gd name="connsiteY156" fmla="*/ 3665220 h 4328160"/>
              <a:gd name="connsiteX157" fmla="*/ 676689 w 2691675"/>
              <a:gd name="connsiteY157" fmla="*/ 3688080 h 4328160"/>
              <a:gd name="connsiteX158" fmla="*/ 707169 w 2691675"/>
              <a:gd name="connsiteY158" fmla="*/ 3718560 h 4328160"/>
              <a:gd name="connsiteX159" fmla="*/ 836709 w 2691675"/>
              <a:gd name="connsiteY159" fmla="*/ 3741420 h 4328160"/>
              <a:gd name="connsiteX160" fmla="*/ 851949 w 2691675"/>
              <a:gd name="connsiteY160" fmla="*/ 3771900 h 4328160"/>
              <a:gd name="connsiteX161" fmla="*/ 874809 w 2691675"/>
              <a:gd name="connsiteY161" fmla="*/ 3787140 h 4328160"/>
              <a:gd name="connsiteX162" fmla="*/ 897669 w 2691675"/>
              <a:gd name="connsiteY162" fmla="*/ 3810000 h 4328160"/>
              <a:gd name="connsiteX163" fmla="*/ 905289 w 2691675"/>
              <a:gd name="connsiteY163" fmla="*/ 3840480 h 4328160"/>
              <a:gd name="connsiteX164" fmla="*/ 920529 w 2691675"/>
              <a:gd name="connsiteY164" fmla="*/ 3863340 h 4328160"/>
              <a:gd name="connsiteX165" fmla="*/ 943389 w 2691675"/>
              <a:gd name="connsiteY165" fmla="*/ 3901440 h 4328160"/>
              <a:gd name="connsiteX166" fmla="*/ 996729 w 2691675"/>
              <a:gd name="connsiteY166" fmla="*/ 3947160 h 4328160"/>
              <a:gd name="connsiteX167" fmla="*/ 1011969 w 2691675"/>
              <a:gd name="connsiteY167" fmla="*/ 3970020 h 4328160"/>
              <a:gd name="connsiteX168" fmla="*/ 1034829 w 2691675"/>
              <a:gd name="connsiteY168" fmla="*/ 4008120 h 4328160"/>
              <a:gd name="connsiteX169" fmla="*/ 1065309 w 2691675"/>
              <a:gd name="connsiteY169" fmla="*/ 4084320 h 4328160"/>
              <a:gd name="connsiteX170" fmla="*/ 1072929 w 2691675"/>
              <a:gd name="connsiteY170" fmla="*/ 4107180 h 4328160"/>
              <a:gd name="connsiteX171" fmla="*/ 1149129 w 2691675"/>
              <a:gd name="connsiteY171" fmla="*/ 4137660 h 4328160"/>
              <a:gd name="connsiteX172" fmla="*/ 1202469 w 2691675"/>
              <a:gd name="connsiteY172" fmla="*/ 4213860 h 4328160"/>
              <a:gd name="connsiteX173" fmla="*/ 1263429 w 2691675"/>
              <a:gd name="connsiteY173" fmla="*/ 4221480 h 4328160"/>
              <a:gd name="connsiteX174" fmla="*/ 1271049 w 2691675"/>
              <a:gd name="connsiteY174" fmla="*/ 4274820 h 4328160"/>
              <a:gd name="connsiteX175" fmla="*/ 1316769 w 2691675"/>
              <a:gd name="connsiteY175" fmla="*/ 4328160 h 4328160"/>
              <a:gd name="connsiteX176" fmla="*/ 1354869 w 2691675"/>
              <a:gd name="connsiteY176" fmla="*/ 4229100 h 4328160"/>
              <a:gd name="connsiteX177" fmla="*/ 1415829 w 2691675"/>
              <a:gd name="connsiteY177" fmla="*/ 4198620 h 4328160"/>
              <a:gd name="connsiteX178" fmla="*/ 1469169 w 2691675"/>
              <a:gd name="connsiteY178" fmla="*/ 4183380 h 4328160"/>
              <a:gd name="connsiteX179" fmla="*/ 1507269 w 2691675"/>
              <a:gd name="connsiteY179" fmla="*/ 4160520 h 4328160"/>
              <a:gd name="connsiteX180" fmla="*/ 1552989 w 2691675"/>
              <a:gd name="connsiteY180" fmla="*/ 4130040 h 4328160"/>
              <a:gd name="connsiteX181" fmla="*/ 1583469 w 2691675"/>
              <a:gd name="connsiteY181" fmla="*/ 4122420 h 4328160"/>
              <a:gd name="connsiteX182" fmla="*/ 1644429 w 2691675"/>
              <a:gd name="connsiteY182" fmla="*/ 4061460 h 4328160"/>
              <a:gd name="connsiteX183" fmla="*/ 1674909 w 2691675"/>
              <a:gd name="connsiteY183" fmla="*/ 4038600 h 4328160"/>
              <a:gd name="connsiteX184" fmla="*/ 1827309 w 2691675"/>
              <a:gd name="connsiteY184" fmla="*/ 4000500 h 4328160"/>
              <a:gd name="connsiteX185" fmla="*/ 1857789 w 2691675"/>
              <a:gd name="connsiteY185" fmla="*/ 3985260 h 4328160"/>
              <a:gd name="connsiteX186" fmla="*/ 1903509 w 2691675"/>
              <a:gd name="connsiteY186" fmla="*/ 3970020 h 4328160"/>
              <a:gd name="connsiteX187" fmla="*/ 1926369 w 2691675"/>
              <a:gd name="connsiteY187" fmla="*/ 3954780 h 4328160"/>
              <a:gd name="connsiteX188" fmla="*/ 1987329 w 2691675"/>
              <a:gd name="connsiteY188" fmla="*/ 3909060 h 4328160"/>
              <a:gd name="connsiteX189" fmla="*/ 2048289 w 2691675"/>
              <a:gd name="connsiteY189" fmla="*/ 3870960 h 4328160"/>
              <a:gd name="connsiteX190" fmla="*/ 2078769 w 2691675"/>
              <a:gd name="connsiteY190" fmla="*/ 3855720 h 4328160"/>
              <a:gd name="connsiteX191" fmla="*/ 2132109 w 2691675"/>
              <a:gd name="connsiteY191" fmla="*/ 3817620 h 4328160"/>
              <a:gd name="connsiteX192" fmla="*/ 2162589 w 2691675"/>
              <a:gd name="connsiteY192" fmla="*/ 3787140 h 4328160"/>
              <a:gd name="connsiteX193" fmla="*/ 2200689 w 2691675"/>
              <a:gd name="connsiteY193" fmla="*/ 3688080 h 4328160"/>
              <a:gd name="connsiteX194" fmla="*/ 2162589 w 2691675"/>
              <a:gd name="connsiteY194" fmla="*/ 3604260 h 4328160"/>
              <a:gd name="connsiteX195" fmla="*/ 2139729 w 2691675"/>
              <a:gd name="connsiteY195" fmla="*/ 3596640 h 4328160"/>
              <a:gd name="connsiteX196" fmla="*/ 2124489 w 2691675"/>
              <a:gd name="connsiteY196" fmla="*/ 3680460 h 4328160"/>
              <a:gd name="connsiteX197" fmla="*/ 2109249 w 2691675"/>
              <a:gd name="connsiteY197" fmla="*/ 3657600 h 4328160"/>
              <a:gd name="connsiteX198" fmla="*/ 2048289 w 2691675"/>
              <a:gd name="connsiteY198" fmla="*/ 3665220 h 4328160"/>
              <a:gd name="connsiteX199" fmla="*/ 2055909 w 2691675"/>
              <a:gd name="connsiteY199" fmla="*/ 3703320 h 4328160"/>
              <a:gd name="connsiteX200" fmla="*/ 2078769 w 2691675"/>
              <a:gd name="connsiteY200" fmla="*/ 3718560 h 4328160"/>
              <a:gd name="connsiteX201" fmla="*/ 2094009 w 2691675"/>
              <a:gd name="connsiteY201" fmla="*/ 3749040 h 4328160"/>
              <a:gd name="connsiteX202" fmla="*/ 2086389 w 2691675"/>
              <a:gd name="connsiteY202" fmla="*/ 3794760 h 4328160"/>
              <a:gd name="connsiteX203" fmla="*/ 2010189 w 2691675"/>
              <a:gd name="connsiteY203" fmla="*/ 3749040 h 4328160"/>
              <a:gd name="connsiteX204" fmla="*/ 1994949 w 2691675"/>
              <a:gd name="connsiteY204" fmla="*/ 3649980 h 4328160"/>
              <a:gd name="connsiteX205" fmla="*/ 1972089 w 2691675"/>
              <a:gd name="connsiteY205" fmla="*/ 3627120 h 4328160"/>
              <a:gd name="connsiteX206" fmla="*/ 1979709 w 2691675"/>
              <a:gd name="connsiteY206" fmla="*/ 3581400 h 4328160"/>
              <a:gd name="connsiteX207" fmla="*/ 2025429 w 2691675"/>
              <a:gd name="connsiteY207" fmla="*/ 3573780 h 4328160"/>
              <a:gd name="connsiteX208" fmla="*/ 2033049 w 2691675"/>
              <a:gd name="connsiteY208" fmla="*/ 3520440 h 4328160"/>
              <a:gd name="connsiteX209" fmla="*/ 2063529 w 2691675"/>
              <a:gd name="connsiteY209" fmla="*/ 3528060 h 4328160"/>
              <a:gd name="connsiteX210" fmla="*/ 2094009 w 2691675"/>
              <a:gd name="connsiteY210" fmla="*/ 3489960 h 4328160"/>
              <a:gd name="connsiteX211" fmla="*/ 2124489 w 2691675"/>
              <a:gd name="connsiteY211" fmla="*/ 3459480 h 4328160"/>
              <a:gd name="connsiteX212" fmla="*/ 2139729 w 2691675"/>
              <a:gd name="connsiteY212" fmla="*/ 3436620 h 4328160"/>
              <a:gd name="connsiteX213" fmla="*/ 2170209 w 2691675"/>
              <a:gd name="connsiteY213" fmla="*/ 3413760 h 4328160"/>
              <a:gd name="connsiteX214" fmla="*/ 2238789 w 2691675"/>
              <a:gd name="connsiteY214" fmla="*/ 3322320 h 4328160"/>
              <a:gd name="connsiteX215" fmla="*/ 2246409 w 2691675"/>
              <a:gd name="connsiteY215" fmla="*/ 3291840 h 4328160"/>
              <a:gd name="connsiteX216" fmla="*/ 2269269 w 2691675"/>
              <a:gd name="connsiteY216" fmla="*/ 3230880 h 4328160"/>
              <a:gd name="connsiteX217" fmla="*/ 2276889 w 2691675"/>
              <a:gd name="connsiteY217" fmla="*/ 3185160 h 4328160"/>
              <a:gd name="connsiteX218" fmla="*/ 2299749 w 2691675"/>
              <a:gd name="connsiteY218" fmla="*/ 3139440 h 4328160"/>
              <a:gd name="connsiteX219" fmla="*/ 2314989 w 2691675"/>
              <a:gd name="connsiteY219" fmla="*/ 3101340 h 4328160"/>
              <a:gd name="connsiteX220" fmla="*/ 2353089 w 2691675"/>
              <a:gd name="connsiteY220" fmla="*/ 3086100 h 4328160"/>
              <a:gd name="connsiteX221" fmla="*/ 2375949 w 2691675"/>
              <a:gd name="connsiteY221" fmla="*/ 3070860 h 4328160"/>
              <a:gd name="connsiteX222" fmla="*/ 2495488 w 2691675"/>
              <a:gd name="connsiteY222" fmla="*/ 3040856 h 4328160"/>
              <a:gd name="connsiteX223" fmla="*/ 2593596 w 2691675"/>
              <a:gd name="connsiteY223" fmla="*/ 3037523 h 4328160"/>
              <a:gd name="connsiteX224" fmla="*/ 2685987 w 2691675"/>
              <a:gd name="connsiteY224" fmla="*/ 3028474 h 4328160"/>
              <a:gd name="connsiteX0" fmla="*/ 2685987 w 2691675"/>
              <a:gd name="connsiteY0" fmla="*/ 3028474 h 4328160"/>
              <a:gd name="connsiteX1" fmla="*/ 2680749 w 2691675"/>
              <a:gd name="connsiteY1" fmla="*/ 3002280 h 4328160"/>
              <a:gd name="connsiteX2" fmla="*/ 2673129 w 2691675"/>
              <a:gd name="connsiteY2" fmla="*/ 2948940 h 4328160"/>
              <a:gd name="connsiteX3" fmla="*/ 2631219 w 2691675"/>
              <a:gd name="connsiteY3" fmla="*/ 2940844 h 4328160"/>
              <a:gd name="connsiteX4" fmla="*/ 2567878 w 2691675"/>
              <a:gd name="connsiteY4" fmla="*/ 2940367 h 4328160"/>
              <a:gd name="connsiteX5" fmla="*/ 2526921 w 2691675"/>
              <a:gd name="connsiteY5" fmla="*/ 2882742 h 4328160"/>
              <a:gd name="connsiteX6" fmla="*/ 2464532 w 2691675"/>
              <a:gd name="connsiteY6" fmla="*/ 2879407 h 4328160"/>
              <a:gd name="connsiteX7" fmla="*/ 2417860 w 2691675"/>
              <a:gd name="connsiteY7" fmla="*/ 2863691 h 4328160"/>
              <a:gd name="connsiteX8" fmla="*/ 2383569 w 2691675"/>
              <a:gd name="connsiteY8" fmla="*/ 2849880 h 4328160"/>
              <a:gd name="connsiteX9" fmla="*/ 2355471 w 2691675"/>
              <a:gd name="connsiteY9" fmla="*/ 2829877 h 4328160"/>
              <a:gd name="connsiteX10" fmla="*/ 2300701 w 2691675"/>
              <a:gd name="connsiteY10" fmla="*/ 2797969 h 4328160"/>
              <a:gd name="connsiteX11" fmla="*/ 2226406 w 2691675"/>
              <a:gd name="connsiteY11" fmla="*/ 2837973 h 4328160"/>
              <a:gd name="connsiteX12" fmla="*/ 2185925 w 2691675"/>
              <a:gd name="connsiteY12" fmla="*/ 2798922 h 4328160"/>
              <a:gd name="connsiteX13" fmla="*/ 2150683 w 2691675"/>
              <a:gd name="connsiteY13" fmla="*/ 2719864 h 4328160"/>
              <a:gd name="connsiteX14" fmla="*/ 2131157 w 2691675"/>
              <a:gd name="connsiteY14" fmla="*/ 2658427 h 4328160"/>
              <a:gd name="connsiteX15" fmla="*/ 2113060 w 2691675"/>
              <a:gd name="connsiteY15" fmla="*/ 2623185 h 4328160"/>
              <a:gd name="connsiteX16" fmla="*/ 2111630 w 2691675"/>
              <a:gd name="connsiteY16" fmla="*/ 2574607 h 4328160"/>
              <a:gd name="connsiteX17" fmla="*/ 2034001 w 2691675"/>
              <a:gd name="connsiteY17" fmla="*/ 2659857 h 4328160"/>
              <a:gd name="connsiteX18" fmla="*/ 1966851 w 2691675"/>
              <a:gd name="connsiteY18" fmla="*/ 2727960 h 4328160"/>
              <a:gd name="connsiteX19" fmla="*/ 1919702 w 2691675"/>
              <a:gd name="connsiteY19" fmla="*/ 2687002 h 4328160"/>
              <a:gd name="connsiteX20" fmla="*/ 1865409 w 2691675"/>
              <a:gd name="connsiteY20" fmla="*/ 2674620 h 4328160"/>
              <a:gd name="connsiteX21" fmla="*/ 1728249 w 2691675"/>
              <a:gd name="connsiteY21" fmla="*/ 2697480 h 4328160"/>
              <a:gd name="connsiteX22" fmla="*/ 1682529 w 2691675"/>
              <a:gd name="connsiteY22" fmla="*/ 2689860 h 4328160"/>
              <a:gd name="connsiteX23" fmla="*/ 1659669 w 2691675"/>
              <a:gd name="connsiteY23" fmla="*/ 2606040 h 4328160"/>
              <a:gd name="connsiteX24" fmla="*/ 1621569 w 2691675"/>
              <a:gd name="connsiteY24" fmla="*/ 2567940 h 4328160"/>
              <a:gd name="connsiteX25" fmla="*/ 1537749 w 2691675"/>
              <a:gd name="connsiteY25" fmla="*/ 2560320 h 4328160"/>
              <a:gd name="connsiteX26" fmla="*/ 1522509 w 2691675"/>
              <a:gd name="connsiteY26" fmla="*/ 2537460 h 4328160"/>
              <a:gd name="connsiteX27" fmla="*/ 1507269 w 2691675"/>
              <a:gd name="connsiteY27" fmla="*/ 2423160 h 4328160"/>
              <a:gd name="connsiteX28" fmla="*/ 1492029 w 2691675"/>
              <a:gd name="connsiteY28" fmla="*/ 2354580 h 4328160"/>
              <a:gd name="connsiteX29" fmla="*/ 1476789 w 2691675"/>
              <a:gd name="connsiteY29" fmla="*/ 2331720 h 4328160"/>
              <a:gd name="connsiteX30" fmla="*/ 1446309 w 2691675"/>
              <a:gd name="connsiteY30" fmla="*/ 2263140 h 4328160"/>
              <a:gd name="connsiteX31" fmla="*/ 1423449 w 2691675"/>
              <a:gd name="connsiteY31" fmla="*/ 2240280 h 4328160"/>
              <a:gd name="connsiteX32" fmla="*/ 1408209 w 2691675"/>
              <a:gd name="connsiteY32" fmla="*/ 2194560 h 4328160"/>
              <a:gd name="connsiteX33" fmla="*/ 1392969 w 2691675"/>
              <a:gd name="connsiteY33" fmla="*/ 2171700 h 4328160"/>
              <a:gd name="connsiteX34" fmla="*/ 1377729 w 2691675"/>
              <a:gd name="connsiteY34" fmla="*/ 2133600 h 4328160"/>
              <a:gd name="connsiteX35" fmla="*/ 1332009 w 2691675"/>
              <a:gd name="connsiteY35" fmla="*/ 1897380 h 4328160"/>
              <a:gd name="connsiteX36" fmla="*/ 1309149 w 2691675"/>
              <a:gd name="connsiteY36" fmla="*/ 1882140 h 4328160"/>
              <a:gd name="connsiteX37" fmla="*/ 1271049 w 2691675"/>
              <a:gd name="connsiteY37" fmla="*/ 1874520 h 4328160"/>
              <a:gd name="connsiteX38" fmla="*/ 1194849 w 2691675"/>
              <a:gd name="connsiteY38" fmla="*/ 1836420 h 4328160"/>
              <a:gd name="connsiteX39" fmla="*/ 1103409 w 2691675"/>
              <a:gd name="connsiteY39" fmla="*/ 1859280 h 4328160"/>
              <a:gd name="connsiteX40" fmla="*/ 1042449 w 2691675"/>
              <a:gd name="connsiteY40" fmla="*/ 1889760 h 4328160"/>
              <a:gd name="connsiteX41" fmla="*/ 966249 w 2691675"/>
              <a:gd name="connsiteY41" fmla="*/ 1950720 h 4328160"/>
              <a:gd name="connsiteX42" fmla="*/ 905289 w 2691675"/>
              <a:gd name="connsiteY42" fmla="*/ 1920240 h 4328160"/>
              <a:gd name="connsiteX43" fmla="*/ 867189 w 2691675"/>
              <a:gd name="connsiteY43" fmla="*/ 1874520 h 4328160"/>
              <a:gd name="connsiteX44" fmla="*/ 829089 w 2691675"/>
              <a:gd name="connsiteY44" fmla="*/ 1805940 h 4328160"/>
              <a:gd name="connsiteX45" fmla="*/ 821469 w 2691675"/>
              <a:gd name="connsiteY45" fmla="*/ 1691640 h 4328160"/>
              <a:gd name="connsiteX46" fmla="*/ 813849 w 2691675"/>
              <a:gd name="connsiteY46" fmla="*/ 1668780 h 4328160"/>
              <a:gd name="connsiteX47" fmla="*/ 760509 w 2691675"/>
              <a:gd name="connsiteY47" fmla="*/ 1600200 h 4328160"/>
              <a:gd name="connsiteX48" fmla="*/ 722409 w 2691675"/>
              <a:gd name="connsiteY48" fmla="*/ 1577340 h 4328160"/>
              <a:gd name="connsiteX49" fmla="*/ 699549 w 2691675"/>
              <a:gd name="connsiteY49" fmla="*/ 1562100 h 4328160"/>
              <a:gd name="connsiteX50" fmla="*/ 737649 w 2691675"/>
              <a:gd name="connsiteY50" fmla="*/ 1493520 h 4328160"/>
              <a:gd name="connsiteX51" fmla="*/ 752889 w 2691675"/>
              <a:gd name="connsiteY51" fmla="*/ 1470660 h 4328160"/>
              <a:gd name="connsiteX52" fmla="*/ 775749 w 2691675"/>
              <a:gd name="connsiteY52" fmla="*/ 1455420 h 4328160"/>
              <a:gd name="connsiteX53" fmla="*/ 783369 w 2691675"/>
              <a:gd name="connsiteY53" fmla="*/ 1379220 h 4328160"/>
              <a:gd name="connsiteX54" fmla="*/ 821469 w 2691675"/>
              <a:gd name="connsiteY54" fmla="*/ 1356360 h 4328160"/>
              <a:gd name="connsiteX55" fmla="*/ 798609 w 2691675"/>
              <a:gd name="connsiteY55" fmla="*/ 1158240 h 4328160"/>
              <a:gd name="connsiteX56" fmla="*/ 775749 w 2691675"/>
              <a:gd name="connsiteY56" fmla="*/ 1127760 h 4328160"/>
              <a:gd name="connsiteX57" fmla="*/ 752889 w 2691675"/>
              <a:gd name="connsiteY57" fmla="*/ 1074420 h 4328160"/>
              <a:gd name="connsiteX58" fmla="*/ 745269 w 2691675"/>
              <a:gd name="connsiteY58" fmla="*/ 1043940 h 4328160"/>
              <a:gd name="connsiteX59" fmla="*/ 783369 w 2691675"/>
              <a:gd name="connsiteY59" fmla="*/ 1013460 h 4328160"/>
              <a:gd name="connsiteX60" fmla="*/ 813849 w 2691675"/>
              <a:gd name="connsiteY60" fmla="*/ 960120 h 4328160"/>
              <a:gd name="connsiteX61" fmla="*/ 821469 w 2691675"/>
              <a:gd name="connsiteY61" fmla="*/ 853440 h 4328160"/>
              <a:gd name="connsiteX62" fmla="*/ 851949 w 2691675"/>
              <a:gd name="connsiteY62" fmla="*/ 807720 h 4328160"/>
              <a:gd name="connsiteX63" fmla="*/ 859569 w 2691675"/>
              <a:gd name="connsiteY63" fmla="*/ 769620 h 4328160"/>
              <a:gd name="connsiteX64" fmla="*/ 874809 w 2691675"/>
              <a:gd name="connsiteY64" fmla="*/ 731520 h 4328160"/>
              <a:gd name="connsiteX65" fmla="*/ 859569 w 2691675"/>
              <a:gd name="connsiteY65" fmla="*/ 655320 h 4328160"/>
              <a:gd name="connsiteX66" fmla="*/ 836709 w 2691675"/>
              <a:gd name="connsiteY66" fmla="*/ 632460 h 4328160"/>
              <a:gd name="connsiteX67" fmla="*/ 813849 w 2691675"/>
              <a:gd name="connsiteY67" fmla="*/ 563880 h 4328160"/>
              <a:gd name="connsiteX68" fmla="*/ 783369 w 2691675"/>
              <a:gd name="connsiteY68" fmla="*/ 502920 h 4328160"/>
              <a:gd name="connsiteX69" fmla="*/ 768129 w 2691675"/>
              <a:gd name="connsiteY69" fmla="*/ 472440 h 4328160"/>
              <a:gd name="connsiteX70" fmla="*/ 745269 w 2691675"/>
              <a:gd name="connsiteY70" fmla="*/ 403860 h 4328160"/>
              <a:gd name="connsiteX71" fmla="*/ 722409 w 2691675"/>
              <a:gd name="connsiteY71" fmla="*/ 373380 h 4328160"/>
              <a:gd name="connsiteX72" fmla="*/ 730029 w 2691675"/>
              <a:gd name="connsiteY72" fmla="*/ 289560 h 4328160"/>
              <a:gd name="connsiteX73" fmla="*/ 737649 w 2691675"/>
              <a:gd name="connsiteY73" fmla="*/ 266700 h 4328160"/>
              <a:gd name="connsiteX74" fmla="*/ 707169 w 2691675"/>
              <a:gd name="connsiteY74" fmla="*/ 152400 h 4328160"/>
              <a:gd name="connsiteX75" fmla="*/ 699549 w 2691675"/>
              <a:gd name="connsiteY75" fmla="*/ 91440 h 4328160"/>
              <a:gd name="connsiteX76" fmla="*/ 691929 w 2691675"/>
              <a:gd name="connsiteY76" fmla="*/ 68580 h 4328160"/>
              <a:gd name="connsiteX77" fmla="*/ 676689 w 2691675"/>
              <a:gd name="connsiteY77" fmla="*/ 0 h 4328160"/>
              <a:gd name="connsiteX78" fmla="*/ 615729 w 2691675"/>
              <a:gd name="connsiteY78" fmla="*/ 7620 h 4328160"/>
              <a:gd name="connsiteX79" fmla="*/ 554769 w 2691675"/>
              <a:gd name="connsiteY79" fmla="*/ 30480 h 4328160"/>
              <a:gd name="connsiteX80" fmla="*/ 562389 w 2691675"/>
              <a:gd name="connsiteY80" fmla="*/ 137160 h 4328160"/>
              <a:gd name="connsiteX81" fmla="*/ 554769 w 2691675"/>
              <a:gd name="connsiteY81" fmla="*/ 236220 h 4328160"/>
              <a:gd name="connsiteX82" fmla="*/ 524289 w 2691675"/>
              <a:gd name="connsiteY82" fmla="*/ 304800 h 4328160"/>
              <a:gd name="connsiteX83" fmla="*/ 509049 w 2691675"/>
              <a:gd name="connsiteY83" fmla="*/ 335280 h 4328160"/>
              <a:gd name="connsiteX84" fmla="*/ 486189 w 2691675"/>
              <a:gd name="connsiteY84" fmla="*/ 373380 h 4328160"/>
              <a:gd name="connsiteX85" fmla="*/ 470949 w 2691675"/>
              <a:gd name="connsiteY85" fmla="*/ 396240 h 4328160"/>
              <a:gd name="connsiteX86" fmla="*/ 440469 w 2691675"/>
              <a:gd name="connsiteY86" fmla="*/ 403860 h 4328160"/>
              <a:gd name="connsiteX87" fmla="*/ 356649 w 2691675"/>
              <a:gd name="connsiteY87" fmla="*/ 388620 h 4328160"/>
              <a:gd name="connsiteX88" fmla="*/ 288069 w 2691675"/>
              <a:gd name="connsiteY88" fmla="*/ 464820 h 4328160"/>
              <a:gd name="connsiteX89" fmla="*/ 280449 w 2691675"/>
              <a:gd name="connsiteY89" fmla="*/ 487680 h 4328160"/>
              <a:gd name="connsiteX90" fmla="*/ 288069 w 2691675"/>
              <a:gd name="connsiteY90" fmla="*/ 518160 h 4328160"/>
              <a:gd name="connsiteX91" fmla="*/ 303309 w 2691675"/>
              <a:gd name="connsiteY91" fmla="*/ 548640 h 4328160"/>
              <a:gd name="connsiteX92" fmla="*/ 295689 w 2691675"/>
              <a:gd name="connsiteY92" fmla="*/ 609600 h 4328160"/>
              <a:gd name="connsiteX93" fmla="*/ 265209 w 2691675"/>
              <a:gd name="connsiteY93" fmla="*/ 662940 h 4328160"/>
              <a:gd name="connsiteX94" fmla="*/ 257589 w 2691675"/>
              <a:gd name="connsiteY94" fmla="*/ 685800 h 4328160"/>
              <a:gd name="connsiteX95" fmla="*/ 265209 w 2691675"/>
              <a:gd name="connsiteY95" fmla="*/ 815340 h 4328160"/>
              <a:gd name="connsiteX96" fmla="*/ 303309 w 2691675"/>
              <a:gd name="connsiteY96" fmla="*/ 830580 h 4328160"/>
              <a:gd name="connsiteX97" fmla="*/ 349029 w 2691675"/>
              <a:gd name="connsiteY97" fmla="*/ 861060 h 4328160"/>
              <a:gd name="connsiteX98" fmla="*/ 356649 w 2691675"/>
              <a:gd name="connsiteY98" fmla="*/ 883920 h 4328160"/>
              <a:gd name="connsiteX99" fmla="*/ 341409 w 2691675"/>
              <a:gd name="connsiteY99" fmla="*/ 952500 h 4328160"/>
              <a:gd name="connsiteX100" fmla="*/ 326169 w 2691675"/>
              <a:gd name="connsiteY100" fmla="*/ 1028700 h 4328160"/>
              <a:gd name="connsiteX101" fmla="*/ 303309 w 2691675"/>
              <a:gd name="connsiteY101" fmla="*/ 1043940 h 4328160"/>
              <a:gd name="connsiteX102" fmla="*/ 143289 w 2691675"/>
              <a:gd name="connsiteY102" fmla="*/ 1066800 h 4328160"/>
              <a:gd name="connsiteX103" fmla="*/ 150909 w 2691675"/>
              <a:gd name="connsiteY103" fmla="*/ 1181100 h 4328160"/>
              <a:gd name="connsiteX104" fmla="*/ 173769 w 2691675"/>
              <a:gd name="connsiteY104" fmla="*/ 1219200 h 4328160"/>
              <a:gd name="connsiteX105" fmla="*/ 219489 w 2691675"/>
              <a:gd name="connsiteY105" fmla="*/ 1257300 h 4328160"/>
              <a:gd name="connsiteX106" fmla="*/ 234729 w 2691675"/>
              <a:gd name="connsiteY106" fmla="*/ 1287780 h 4328160"/>
              <a:gd name="connsiteX107" fmla="*/ 227109 w 2691675"/>
              <a:gd name="connsiteY107" fmla="*/ 1318260 h 4328160"/>
              <a:gd name="connsiteX108" fmla="*/ 265209 w 2691675"/>
              <a:gd name="connsiteY108" fmla="*/ 1363980 h 4328160"/>
              <a:gd name="connsiteX109" fmla="*/ 288069 w 2691675"/>
              <a:gd name="connsiteY109" fmla="*/ 1402080 h 4328160"/>
              <a:gd name="connsiteX110" fmla="*/ 280449 w 2691675"/>
              <a:gd name="connsiteY110" fmla="*/ 1440180 h 4328160"/>
              <a:gd name="connsiteX111" fmla="*/ 242349 w 2691675"/>
              <a:gd name="connsiteY111" fmla="*/ 1569720 h 4328160"/>
              <a:gd name="connsiteX112" fmla="*/ 211869 w 2691675"/>
              <a:gd name="connsiteY112" fmla="*/ 1584960 h 4328160"/>
              <a:gd name="connsiteX113" fmla="*/ 189009 w 2691675"/>
              <a:gd name="connsiteY113" fmla="*/ 1592580 h 4328160"/>
              <a:gd name="connsiteX114" fmla="*/ 120429 w 2691675"/>
              <a:gd name="connsiteY114" fmla="*/ 1630680 h 4328160"/>
              <a:gd name="connsiteX115" fmla="*/ 97569 w 2691675"/>
              <a:gd name="connsiteY115" fmla="*/ 1653540 h 4328160"/>
              <a:gd name="connsiteX116" fmla="*/ 13749 w 2691675"/>
              <a:gd name="connsiteY116" fmla="*/ 1714500 h 4328160"/>
              <a:gd name="connsiteX117" fmla="*/ 13749 w 2691675"/>
              <a:gd name="connsiteY117" fmla="*/ 1889760 h 4328160"/>
              <a:gd name="connsiteX118" fmla="*/ 36609 w 2691675"/>
              <a:gd name="connsiteY118" fmla="*/ 1912620 h 4328160"/>
              <a:gd name="connsiteX119" fmla="*/ 67089 w 2691675"/>
              <a:gd name="connsiteY119" fmla="*/ 1950720 h 4328160"/>
              <a:gd name="connsiteX120" fmla="*/ 112809 w 2691675"/>
              <a:gd name="connsiteY120" fmla="*/ 1981200 h 4328160"/>
              <a:gd name="connsiteX121" fmla="*/ 173769 w 2691675"/>
              <a:gd name="connsiteY121" fmla="*/ 2011680 h 4328160"/>
              <a:gd name="connsiteX122" fmla="*/ 234729 w 2691675"/>
              <a:gd name="connsiteY122" fmla="*/ 2095500 h 4328160"/>
              <a:gd name="connsiteX123" fmla="*/ 272829 w 2691675"/>
              <a:gd name="connsiteY123" fmla="*/ 2156460 h 4328160"/>
              <a:gd name="connsiteX124" fmla="*/ 280449 w 2691675"/>
              <a:gd name="connsiteY124" fmla="*/ 2179320 h 4328160"/>
              <a:gd name="connsiteX125" fmla="*/ 318549 w 2691675"/>
              <a:gd name="connsiteY125" fmla="*/ 2255520 h 4328160"/>
              <a:gd name="connsiteX126" fmla="*/ 493809 w 2691675"/>
              <a:gd name="connsiteY126" fmla="*/ 2270760 h 4328160"/>
              <a:gd name="connsiteX127" fmla="*/ 562389 w 2691675"/>
              <a:gd name="connsiteY127" fmla="*/ 2354580 h 4328160"/>
              <a:gd name="connsiteX128" fmla="*/ 531909 w 2691675"/>
              <a:gd name="connsiteY128" fmla="*/ 2430780 h 4328160"/>
              <a:gd name="connsiteX129" fmla="*/ 509049 w 2691675"/>
              <a:gd name="connsiteY129" fmla="*/ 2438400 h 4328160"/>
              <a:gd name="connsiteX130" fmla="*/ 486189 w 2691675"/>
              <a:gd name="connsiteY130" fmla="*/ 2461260 h 4328160"/>
              <a:gd name="connsiteX131" fmla="*/ 478569 w 2691675"/>
              <a:gd name="connsiteY131" fmla="*/ 2506980 h 4328160"/>
              <a:gd name="connsiteX132" fmla="*/ 509049 w 2691675"/>
              <a:gd name="connsiteY132" fmla="*/ 2621280 h 4328160"/>
              <a:gd name="connsiteX133" fmla="*/ 531909 w 2691675"/>
              <a:gd name="connsiteY133" fmla="*/ 2644140 h 4328160"/>
              <a:gd name="connsiteX134" fmla="*/ 539529 w 2691675"/>
              <a:gd name="connsiteY134" fmla="*/ 2674620 h 4328160"/>
              <a:gd name="connsiteX135" fmla="*/ 570009 w 2691675"/>
              <a:gd name="connsiteY135" fmla="*/ 2659380 h 4328160"/>
              <a:gd name="connsiteX136" fmla="*/ 592869 w 2691675"/>
              <a:gd name="connsiteY136" fmla="*/ 2636520 h 4328160"/>
              <a:gd name="connsiteX137" fmla="*/ 646209 w 2691675"/>
              <a:gd name="connsiteY137" fmla="*/ 2606040 h 4328160"/>
              <a:gd name="connsiteX138" fmla="*/ 684309 w 2691675"/>
              <a:gd name="connsiteY138" fmla="*/ 2613660 h 4328160"/>
              <a:gd name="connsiteX139" fmla="*/ 699549 w 2691675"/>
              <a:gd name="connsiteY139" fmla="*/ 2636520 h 4328160"/>
              <a:gd name="connsiteX140" fmla="*/ 722409 w 2691675"/>
              <a:gd name="connsiteY140" fmla="*/ 2659380 h 4328160"/>
              <a:gd name="connsiteX141" fmla="*/ 730029 w 2691675"/>
              <a:gd name="connsiteY141" fmla="*/ 2682240 h 4328160"/>
              <a:gd name="connsiteX142" fmla="*/ 707169 w 2691675"/>
              <a:gd name="connsiteY142" fmla="*/ 2766060 h 4328160"/>
              <a:gd name="connsiteX143" fmla="*/ 623349 w 2691675"/>
              <a:gd name="connsiteY143" fmla="*/ 2842260 h 4328160"/>
              <a:gd name="connsiteX144" fmla="*/ 600489 w 2691675"/>
              <a:gd name="connsiteY144" fmla="*/ 2887980 h 4328160"/>
              <a:gd name="connsiteX145" fmla="*/ 531909 w 2691675"/>
              <a:gd name="connsiteY145" fmla="*/ 2933700 h 4328160"/>
              <a:gd name="connsiteX146" fmla="*/ 516669 w 2691675"/>
              <a:gd name="connsiteY146" fmla="*/ 2956560 h 4328160"/>
              <a:gd name="connsiteX147" fmla="*/ 547149 w 2691675"/>
              <a:gd name="connsiteY147" fmla="*/ 3055620 h 4328160"/>
              <a:gd name="connsiteX148" fmla="*/ 570009 w 2691675"/>
              <a:gd name="connsiteY148" fmla="*/ 3177540 h 4328160"/>
              <a:gd name="connsiteX149" fmla="*/ 608109 w 2691675"/>
              <a:gd name="connsiteY149" fmla="*/ 3276600 h 4328160"/>
              <a:gd name="connsiteX150" fmla="*/ 608109 w 2691675"/>
              <a:gd name="connsiteY150" fmla="*/ 3429000 h 4328160"/>
              <a:gd name="connsiteX151" fmla="*/ 570009 w 2691675"/>
              <a:gd name="connsiteY151" fmla="*/ 3467100 h 4328160"/>
              <a:gd name="connsiteX152" fmla="*/ 562389 w 2691675"/>
              <a:gd name="connsiteY152" fmla="*/ 3497580 h 4328160"/>
              <a:gd name="connsiteX153" fmla="*/ 547149 w 2691675"/>
              <a:gd name="connsiteY153" fmla="*/ 3528060 h 4328160"/>
              <a:gd name="connsiteX154" fmla="*/ 554769 w 2691675"/>
              <a:gd name="connsiteY154" fmla="*/ 3680460 h 4328160"/>
              <a:gd name="connsiteX155" fmla="*/ 608109 w 2691675"/>
              <a:gd name="connsiteY155" fmla="*/ 3672840 h 4328160"/>
              <a:gd name="connsiteX156" fmla="*/ 630969 w 2691675"/>
              <a:gd name="connsiteY156" fmla="*/ 3665220 h 4328160"/>
              <a:gd name="connsiteX157" fmla="*/ 676689 w 2691675"/>
              <a:gd name="connsiteY157" fmla="*/ 3688080 h 4328160"/>
              <a:gd name="connsiteX158" fmla="*/ 707169 w 2691675"/>
              <a:gd name="connsiteY158" fmla="*/ 3718560 h 4328160"/>
              <a:gd name="connsiteX159" fmla="*/ 836709 w 2691675"/>
              <a:gd name="connsiteY159" fmla="*/ 3741420 h 4328160"/>
              <a:gd name="connsiteX160" fmla="*/ 851949 w 2691675"/>
              <a:gd name="connsiteY160" fmla="*/ 3771900 h 4328160"/>
              <a:gd name="connsiteX161" fmla="*/ 874809 w 2691675"/>
              <a:gd name="connsiteY161" fmla="*/ 3787140 h 4328160"/>
              <a:gd name="connsiteX162" fmla="*/ 897669 w 2691675"/>
              <a:gd name="connsiteY162" fmla="*/ 3810000 h 4328160"/>
              <a:gd name="connsiteX163" fmla="*/ 905289 w 2691675"/>
              <a:gd name="connsiteY163" fmla="*/ 3840480 h 4328160"/>
              <a:gd name="connsiteX164" fmla="*/ 920529 w 2691675"/>
              <a:gd name="connsiteY164" fmla="*/ 3863340 h 4328160"/>
              <a:gd name="connsiteX165" fmla="*/ 943389 w 2691675"/>
              <a:gd name="connsiteY165" fmla="*/ 3901440 h 4328160"/>
              <a:gd name="connsiteX166" fmla="*/ 996729 w 2691675"/>
              <a:gd name="connsiteY166" fmla="*/ 3947160 h 4328160"/>
              <a:gd name="connsiteX167" fmla="*/ 1011969 w 2691675"/>
              <a:gd name="connsiteY167" fmla="*/ 3970020 h 4328160"/>
              <a:gd name="connsiteX168" fmla="*/ 1034829 w 2691675"/>
              <a:gd name="connsiteY168" fmla="*/ 4008120 h 4328160"/>
              <a:gd name="connsiteX169" fmla="*/ 1065309 w 2691675"/>
              <a:gd name="connsiteY169" fmla="*/ 4084320 h 4328160"/>
              <a:gd name="connsiteX170" fmla="*/ 1072929 w 2691675"/>
              <a:gd name="connsiteY170" fmla="*/ 4107180 h 4328160"/>
              <a:gd name="connsiteX171" fmla="*/ 1149129 w 2691675"/>
              <a:gd name="connsiteY171" fmla="*/ 4137660 h 4328160"/>
              <a:gd name="connsiteX172" fmla="*/ 1202469 w 2691675"/>
              <a:gd name="connsiteY172" fmla="*/ 4213860 h 4328160"/>
              <a:gd name="connsiteX173" fmla="*/ 1263429 w 2691675"/>
              <a:gd name="connsiteY173" fmla="*/ 4221480 h 4328160"/>
              <a:gd name="connsiteX174" fmla="*/ 1271049 w 2691675"/>
              <a:gd name="connsiteY174" fmla="*/ 4274820 h 4328160"/>
              <a:gd name="connsiteX175" fmla="*/ 1316769 w 2691675"/>
              <a:gd name="connsiteY175" fmla="*/ 4328160 h 4328160"/>
              <a:gd name="connsiteX176" fmla="*/ 1354869 w 2691675"/>
              <a:gd name="connsiteY176" fmla="*/ 4229100 h 4328160"/>
              <a:gd name="connsiteX177" fmla="*/ 1415829 w 2691675"/>
              <a:gd name="connsiteY177" fmla="*/ 4198620 h 4328160"/>
              <a:gd name="connsiteX178" fmla="*/ 1469169 w 2691675"/>
              <a:gd name="connsiteY178" fmla="*/ 4183380 h 4328160"/>
              <a:gd name="connsiteX179" fmla="*/ 1507269 w 2691675"/>
              <a:gd name="connsiteY179" fmla="*/ 4160520 h 4328160"/>
              <a:gd name="connsiteX180" fmla="*/ 1552989 w 2691675"/>
              <a:gd name="connsiteY180" fmla="*/ 4130040 h 4328160"/>
              <a:gd name="connsiteX181" fmla="*/ 1583469 w 2691675"/>
              <a:gd name="connsiteY181" fmla="*/ 4122420 h 4328160"/>
              <a:gd name="connsiteX182" fmla="*/ 1644429 w 2691675"/>
              <a:gd name="connsiteY182" fmla="*/ 4061460 h 4328160"/>
              <a:gd name="connsiteX183" fmla="*/ 1674909 w 2691675"/>
              <a:gd name="connsiteY183" fmla="*/ 4038600 h 4328160"/>
              <a:gd name="connsiteX184" fmla="*/ 1827309 w 2691675"/>
              <a:gd name="connsiteY184" fmla="*/ 4000500 h 4328160"/>
              <a:gd name="connsiteX185" fmla="*/ 1857789 w 2691675"/>
              <a:gd name="connsiteY185" fmla="*/ 3985260 h 4328160"/>
              <a:gd name="connsiteX186" fmla="*/ 1903509 w 2691675"/>
              <a:gd name="connsiteY186" fmla="*/ 3970020 h 4328160"/>
              <a:gd name="connsiteX187" fmla="*/ 1926369 w 2691675"/>
              <a:gd name="connsiteY187" fmla="*/ 3954780 h 4328160"/>
              <a:gd name="connsiteX188" fmla="*/ 1987329 w 2691675"/>
              <a:gd name="connsiteY188" fmla="*/ 3909060 h 4328160"/>
              <a:gd name="connsiteX189" fmla="*/ 2048289 w 2691675"/>
              <a:gd name="connsiteY189" fmla="*/ 3870960 h 4328160"/>
              <a:gd name="connsiteX190" fmla="*/ 2078769 w 2691675"/>
              <a:gd name="connsiteY190" fmla="*/ 3855720 h 4328160"/>
              <a:gd name="connsiteX191" fmla="*/ 2132109 w 2691675"/>
              <a:gd name="connsiteY191" fmla="*/ 3817620 h 4328160"/>
              <a:gd name="connsiteX192" fmla="*/ 2162589 w 2691675"/>
              <a:gd name="connsiteY192" fmla="*/ 3787140 h 4328160"/>
              <a:gd name="connsiteX193" fmla="*/ 2200689 w 2691675"/>
              <a:gd name="connsiteY193" fmla="*/ 3688080 h 4328160"/>
              <a:gd name="connsiteX194" fmla="*/ 2162589 w 2691675"/>
              <a:gd name="connsiteY194" fmla="*/ 3604260 h 4328160"/>
              <a:gd name="connsiteX195" fmla="*/ 2139729 w 2691675"/>
              <a:gd name="connsiteY195" fmla="*/ 3596640 h 4328160"/>
              <a:gd name="connsiteX196" fmla="*/ 2124489 w 2691675"/>
              <a:gd name="connsiteY196" fmla="*/ 3680460 h 4328160"/>
              <a:gd name="connsiteX197" fmla="*/ 2109249 w 2691675"/>
              <a:gd name="connsiteY197" fmla="*/ 3657600 h 4328160"/>
              <a:gd name="connsiteX198" fmla="*/ 2048289 w 2691675"/>
              <a:gd name="connsiteY198" fmla="*/ 3665220 h 4328160"/>
              <a:gd name="connsiteX199" fmla="*/ 2055909 w 2691675"/>
              <a:gd name="connsiteY199" fmla="*/ 3703320 h 4328160"/>
              <a:gd name="connsiteX200" fmla="*/ 2078769 w 2691675"/>
              <a:gd name="connsiteY200" fmla="*/ 3718560 h 4328160"/>
              <a:gd name="connsiteX201" fmla="*/ 2094009 w 2691675"/>
              <a:gd name="connsiteY201" fmla="*/ 3749040 h 4328160"/>
              <a:gd name="connsiteX202" fmla="*/ 2086389 w 2691675"/>
              <a:gd name="connsiteY202" fmla="*/ 3794760 h 4328160"/>
              <a:gd name="connsiteX203" fmla="*/ 2010189 w 2691675"/>
              <a:gd name="connsiteY203" fmla="*/ 3749040 h 4328160"/>
              <a:gd name="connsiteX204" fmla="*/ 1994949 w 2691675"/>
              <a:gd name="connsiteY204" fmla="*/ 3649980 h 4328160"/>
              <a:gd name="connsiteX205" fmla="*/ 1972089 w 2691675"/>
              <a:gd name="connsiteY205" fmla="*/ 3627120 h 4328160"/>
              <a:gd name="connsiteX206" fmla="*/ 1979709 w 2691675"/>
              <a:gd name="connsiteY206" fmla="*/ 3581400 h 4328160"/>
              <a:gd name="connsiteX207" fmla="*/ 2025429 w 2691675"/>
              <a:gd name="connsiteY207" fmla="*/ 3573780 h 4328160"/>
              <a:gd name="connsiteX208" fmla="*/ 2033049 w 2691675"/>
              <a:gd name="connsiteY208" fmla="*/ 3520440 h 4328160"/>
              <a:gd name="connsiteX209" fmla="*/ 2063529 w 2691675"/>
              <a:gd name="connsiteY209" fmla="*/ 3528060 h 4328160"/>
              <a:gd name="connsiteX210" fmla="*/ 2094009 w 2691675"/>
              <a:gd name="connsiteY210" fmla="*/ 3489960 h 4328160"/>
              <a:gd name="connsiteX211" fmla="*/ 2124489 w 2691675"/>
              <a:gd name="connsiteY211" fmla="*/ 3459480 h 4328160"/>
              <a:gd name="connsiteX212" fmla="*/ 2139729 w 2691675"/>
              <a:gd name="connsiteY212" fmla="*/ 3436620 h 4328160"/>
              <a:gd name="connsiteX213" fmla="*/ 2170209 w 2691675"/>
              <a:gd name="connsiteY213" fmla="*/ 3413760 h 4328160"/>
              <a:gd name="connsiteX214" fmla="*/ 2238789 w 2691675"/>
              <a:gd name="connsiteY214" fmla="*/ 3322320 h 4328160"/>
              <a:gd name="connsiteX215" fmla="*/ 2246409 w 2691675"/>
              <a:gd name="connsiteY215" fmla="*/ 3291840 h 4328160"/>
              <a:gd name="connsiteX216" fmla="*/ 2269269 w 2691675"/>
              <a:gd name="connsiteY216" fmla="*/ 3230880 h 4328160"/>
              <a:gd name="connsiteX217" fmla="*/ 2276889 w 2691675"/>
              <a:gd name="connsiteY217" fmla="*/ 3185160 h 4328160"/>
              <a:gd name="connsiteX218" fmla="*/ 2299749 w 2691675"/>
              <a:gd name="connsiteY218" fmla="*/ 3139440 h 4328160"/>
              <a:gd name="connsiteX219" fmla="*/ 2314989 w 2691675"/>
              <a:gd name="connsiteY219" fmla="*/ 3101340 h 4328160"/>
              <a:gd name="connsiteX220" fmla="*/ 2353089 w 2691675"/>
              <a:gd name="connsiteY220" fmla="*/ 3086100 h 4328160"/>
              <a:gd name="connsiteX221" fmla="*/ 2375949 w 2691675"/>
              <a:gd name="connsiteY221" fmla="*/ 3070860 h 4328160"/>
              <a:gd name="connsiteX222" fmla="*/ 2495488 w 2691675"/>
              <a:gd name="connsiteY222" fmla="*/ 3040856 h 4328160"/>
              <a:gd name="connsiteX223" fmla="*/ 2593596 w 2691675"/>
              <a:gd name="connsiteY223" fmla="*/ 3037523 h 4328160"/>
              <a:gd name="connsiteX224" fmla="*/ 2685987 w 2691675"/>
              <a:gd name="connsiteY224" fmla="*/ 3028474 h 4328160"/>
              <a:gd name="connsiteX0" fmla="*/ 2685987 w 2691675"/>
              <a:gd name="connsiteY0" fmla="*/ 3028474 h 4328160"/>
              <a:gd name="connsiteX1" fmla="*/ 2680749 w 2691675"/>
              <a:gd name="connsiteY1" fmla="*/ 3002280 h 4328160"/>
              <a:gd name="connsiteX2" fmla="*/ 2673129 w 2691675"/>
              <a:gd name="connsiteY2" fmla="*/ 2948940 h 4328160"/>
              <a:gd name="connsiteX3" fmla="*/ 2631219 w 2691675"/>
              <a:gd name="connsiteY3" fmla="*/ 2940844 h 4328160"/>
              <a:gd name="connsiteX4" fmla="*/ 2567878 w 2691675"/>
              <a:gd name="connsiteY4" fmla="*/ 2940367 h 4328160"/>
              <a:gd name="connsiteX5" fmla="*/ 2526921 w 2691675"/>
              <a:gd name="connsiteY5" fmla="*/ 2882742 h 4328160"/>
              <a:gd name="connsiteX6" fmla="*/ 2464532 w 2691675"/>
              <a:gd name="connsiteY6" fmla="*/ 2879407 h 4328160"/>
              <a:gd name="connsiteX7" fmla="*/ 2417860 w 2691675"/>
              <a:gd name="connsiteY7" fmla="*/ 2863691 h 4328160"/>
              <a:gd name="connsiteX8" fmla="*/ 2383569 w 2691675"/>
              <a:gd name="connsiteY8" fmla="*/ 2849880 h 4328160"/>
              <a:gd name="connsiteX9" fmla="*/ 2355471 w 2691675"/>
              <a:gd name="connsiteY9" fmla="*/ 2829877 h 4328160"/>
              <a:gd name="connsiteX10" fmla="*/ 2300701 w 2691675"/>
              <a:gd name="connsiteY10" fmla="*/ 2797969 h 4328160"/>
              <a:gd name="connsiteX11" fmla="*/ 2226406 w 2691675"/>
              <a:gd name="connsiteY11" fmla="*/ 2837973 h 4328160"/>
              <a:gd name="connsiteX12" fmla="*/ 2185925 w 2691675"/>
              <a:gd name="connsiteY12" fmla="*/ 2798922 h 4328160"/>
              <a:gd name="connsiteX13" fmla="*/ 2150683 w 2691675"/>
              <a:gd name="connsiteY13" fmla="*/ 2719864 h 4328160"/>
              <a:gd name="connsiteX14" fmla="*/ 2131157 w 2691675"/>
              <a:gd name="connsiteY14" fmla="*/ 2658427 h 4328160"/>
              <a:gd name="connsiteX15" fmla="*/ 2113060 w 2691675"/>
              <a:gd name="connsiteY15" fmla="*/ 2623185 h 4328160"/>
              <a:gd name="connsiteX16" fmla="*/ 2111630 w 2691675"/>
              <a:gd name="connsiteY16" fmla="*/ 2574607 h 4328160"/>
              <a:gd name="connsiteX17" fmla="*/ 2034001 w 2691675"/>
              <a:gd name="connsiteY17" fmla="*/ 2659857 h 4328160"/>
              <a:gd name="connsiteX18" fmla="*/ 1966851 w 2691675"/>
              <a:gd name="connsiteY18" fmla="*/ 2727960 h 4328160"/>
              <a:gd name="connsiteX19" fmla="*/ 1919702 w 2691675"/>
              <a:gd name="connsiteY19" fmla="*/ 2687002 h 4328160"/>
              <a:gd name="connsiteX20" fmla="*/ 1728249 w 2691675"/>
              <a:gd name="connsiteY20" fmla="*/ 2697480 h 4328160"/>
              <a:gd name="connsiteX21" fmla="*/ 1682529 w 2691675"/>
              <a:gd name="connsiteY21" fmla="*/ 2689860 h 4328160"/>
              <a:gd name="connsiteX22" fmla="*/ 1659669 w 2691675"/>
              <a:gd name="connsiteY22" fmla="*/ 2606040 h 4328160"/>
              <a:gd name="connsiteX23" fmla="*/ 1621569 w 2691675"/>
              <a:gd name="connsiteY23" fmla="*/ 2567940 h 4328160"/>
              <a:gd name="connsiteX24" fmla="*/ 1537749 w 2691675"/>
              <a:gd name="connsiteY24" fmla="*/ 2560320 h 4328160"/>
              <a:gd name="connsiteX25" fmla="*/ 1522509 w 2691675"/>
              <a:gd name="connsiteY25" fmla="*/ 2537460 h 4328160"/>
              <a:gd name="connsiteX26" fmla="*/ 1507269 w 2691675"/>
              <a:gd name="connsiteY26" fmla="*/ 2423160 h 4328160"/>
              <a:gd name="connsiteX27" fmla="*/ 1492029 w 2691675"/>
              <a:gd name="connsiteY27" fmla="*/ 2354580 h 4328160"/>
              <a:gd name="connsiteX28" fmla="*/ 1476789 w 2691675"/>
              <a:gd name="connsiteY28" fmla="*/ 2331720 h 4328160"/>
              <a:gd name="connsiteX29" fmla="*/ 1446309 w 2691675"/>
              <a:gd name="connsiteY29" fmla="*/ 2263140 h 4328160"/>
              <a:gd name="connsiteX30" fmla="*/ 1423449 w 2691675"/>
              <a:gd name="connsiteY30" fmla="*/ 2240280 h 4328160"/>
              <a:gd name="connsiteX31" fmla="*/ 1408209 w 2691675"/>
              <a:gd name="connsiteY31" fmla="*/ 2194560 h 4328160"/>
              <a:gd name="connsiteX32" fmla="*/ 1392969 w 2691675"/>
              <a:gd name="connsiteY32" fmla="*/ 2171700 h 4328160"/>
              <a:gd name="connsiteX33" fmla="*/ 1377729 w 2691675"/>
              <a:gd name="connsiteY33" fmla="*/ 2133600 h 4328160"/>
              <a:gd name="connsiteX34" fmla="*/ 1332009 w 2691675"/>
              <a:gd name="connsiteY34" fmla="*/ 1897380 h 4328160"/>
              <a:gd name="connsiteX35" fmla="*/ 1309149 w 2691675"/>
              <a:gd name="connsiteY35" fmla="*/ 1882140 h 4328160"/>
              <a:gd name="connsiteX36" fmla="*/ 1271049 w 2691675"/>
              <a:gd name="connsiteY36" fmla="*/ 1874520 h 4328160"/>
              <a:gd name="connsiteX37" fmla="*/ 1194849 w 2691675"/>
              <a:gd name="connsiteY37" fmla="*/ 1836420 h 4328160"/>
              <a:gd name="connsiteX38" fmla="*/ 1103409 w 2691675"/>
              <a:gd name="connsiteY38" fmla="*/ 1859280 h 4328160"/>
              <a:gd name="connsiteX39" fmla="*/ 1042449 w 2691675"/>
              <a:gd name="connsiteY39" fmla="*/ 1889760 h 4328160"/>
              <a:gd name="connsiteX40" fmla="*/ 966249 w 2691675"/>
              <a:gd name="connsiteY40" fmla="*/ 1950720 h 4328160"/>
              <a:gd name="connsiteX41" fmla="*/ 905289 w 2691675"/>
              <a:gd name="connsiteY41" fmla="*/ 1920240 h 4328160"/>
              <a:gd name="connsiteX42" fmla="*/ 867189 w 2691675"/>
              <a:gd name="connsiteY42" fmla="*/ 1874520 h 4328160"/>
              <a:gd name="connsiteX43" fmla="*/ 829089 w 2691675"/>
              <a:gd name="connsiteY43" fmla="*/ 1805940 h 4328160"/>
              <a:gd name="connsiteX44" fmla="*/ 821469 w 2691675"/>
              <a:gd name="connsiteY44" fmla="*/ 1691640 h 4328160"/>
              <a:gd name="connsiteX45" fmla="*/ 813849 w 2691675"/>
              <a:gd name="connsiteY45" fmla="*/ 1668780 h 4328160"/>
              <a:gd name="connsiteX46" fmla="*/ 760509 w 2691675"/>
              <a:gd name="connsiteY46" fmla="*/ 1600200 h 4328160"/>
              <a:gd name="connsiteX47" fmla="*/ 722409 w 2691675"/>
              <a:gd name="connsiteY47" fmla="*/ 1577340 h 4328160"/>
              <a:gd name="connsiteX48" fmla="*/ 699549 w 2691675"/>
              <a:gd name="connsiteY48" fmla="*/ 1562100 h 4328160"/>
              <a:gd name="connsiteX49" fmla="*/ 737649 w 2691675"/>
              <a:gd name="connsiteY49" fmla="*/ 1493520 h 4328160"/>
              <a:gd name="connsiteX50" fmla="*/ 752889 w 2691675"/>
              <a:gd name="connsiteY50" fmla="*/ 1470660 h 4328160"/>
              <a:gd name="connsiteX51" fmla="*/ 775749 w 2691675"/>
              <a:gd name="connsiteY51" fmla="*/ 1455420 h 4328160"/>
              <a:gd name="connsiteX52" fmla="*/ 783369 w 2691675"/>
              <a:gd name="connsiteY52" fmla="*/ 1379220 h 4328160"/>
              <a:gd name="connsiteX53" fmla="*/ 821469 w 2691675"/>
              <a:gd name="connsiteY53" fmla="*/ 1356360 h 4328160"/>
              <a:gd name="connsiteX54" fmla="*/ 798609 w 2691675"/>
              <a:gd name="connsiteY54" fmla="*/ 1158240 h 4328160"/>
              <a:gd name="connsiteX55" fmla="*/ 775749 w 2691675"/>
              <a:gd name="connsiteY55" fmla="*/ 1127760 h 4328160"/>
              <a:gd name="connsiteX56" fmla="*/ 752889 w 2691675"/>
              <a:gd name="connsiteY56" fmla="*/ 1074420 h 4328160"/>
              <a:gd name="connsiteX57" fmla="*/ 745269 w 2691675"/>
              <a:gd name="connsiteY57" fmla="*/ 1043940 h 4328160"/>
              <a:gd name="connsiteX58" fmla="*/ 783369 w 2691675"/>
              <a:gd name="connsiteY58" fmla="*/ 1013460 h 4328160"/>
              <a:gd name="connsiteX59" fmla="*/ 813849 w 2691675"/>
              <a:gd name="connsiteY59" fmla="*/ 960120 h 4328160"/>
              <a:gd name="connsiteX60" fmla="*/ 821469 w 2691675"/>
              <a:gd name="connsiteY60" fmla="*/ 853440 h 4328160"/>
              <a:gd name="connsiteX61" fmla="*/ 851949 w 2691675"/>
              <a:gd name="connsiteY61" fmla="*/ 807720 h 4328160"/>
              <a:gd name="connsiteX62" fmla="*/ 859569 w 2691675"/>
              <a:gd name="connsiteY62" fmla="*/ 769620 h 4328160"/>
              <a:gd name="connsiteX63" fmla="*/ 874809 w 2691675"/>
              <a:gd name="connsiteY63" fmla="*/ 731520 h 4328160"/>
              <a:gd name="connsiteX64" fmla="*/ 859569 w 2691675"/>
              <a:gd name="connsiteY64" fmla="*/ 655320 h 4328160"/>
              <a:gd name="connsiteX65" fmla="*/ 836709 w 2691675"/>
              <a:gd name="connsiteY65" fmla="*/ 632460 h 4328160"/>
              <a:gd name="connsiteX66" fmla="*/ 813849 w 2691675"/>
              <a:gd name="connsiteY66" fmla="*/ 563880 h 4328160"/>
              <a:gd name="connsiteX67" fmla="*/ 783369 w 2691675"/>
              <a:gd name="connsiteY67" fmla="*/ 502920 h 4328160"/>
              <a:gd name="connsiteX68" fmla="*/ 768129 w 2691675"/>
              <a:gd name="connsiteY68" fmla="*/ 472440 h 4328160"/>
              <a:gd name="connsiteX69" fmla="*/ 745269 w 2691675"/>
              <a:gd name="connsiteY69" fmla="*/ 403860 h 4328160"/>
              <a:gd name="connsiteX70" fmla="*/ 722409 w 2691675"/>
              <a:gd name="connsiteY70" fmla="*/ 373380 h 4328160"/>
              <a:gd name="connsiteX71" fmla="*/ 730029 w 2691675"/>
              <a:gd name="connsiteY71" fmla="*/ 289560 h 4328160"/>
              <a:gd name="connsiteX72" fmla="*/ 737649 w 2691675"/>
              <a:gd name="connsiteY72" fmla="*/ 266700 h 4328160"/>
              <a:gd name="connsiteX73" fmla="*/ 707169 w 2691675"/>
              <a:gd name="connsiteY73" fmla="*/ 152400 h 4328160"/>
              <a:gd name="connsiteX74" fmla="*/ 699549 w 2691675"/>
              <a:gd name="connsiteY74" fmla="*/ 91440 h 4328160"/>
              <a:gd name="connsiteX75" fmla="*/ 691929 w 2691675"/>
              <a:gd name="connsiteY75" fmla="*/ 68580 h 4328160"/>
              <a:gd name="connsiteX76" fmla="*/ 676689 w 2691675"/>
              <a:gd name="connsiteY76" fmla="*/ 0 h 4328160"/>
              <a:gd name="connsiteX77" fmla="*/ 615729 w 2691675"/>
              <a:gd name="connsiteY77" fmla="*/ 7620 h 4328160"/>
              <a:gd name="connsiteX78" fmla="*/ 554769 w 2691675"/>
              <a:gd name="connsiteY78" fmla="*/ 30480 h 4328160"/>
              <a:gd name="connsiteX79" fmla="*/ 562389 w 2691675"/>
              <a:gd name="connsiteY79" fmla="*/ 137160 h 4328160"/>
              <a:gd name="connsiteX80" fmla="*/ 554769 w 2691675"/>
              <a:gd name="connsiteY80" fmla="*/ 236220 h 4328160"/>
              <a:gd name="connsiteX81" fmla="*/ 524289 w 2691675"/>
              <a:gd name="connsiteY81" fmla="*/ 304800 h 4328160"/>
              <a:gd name="connsiteX82" fmla="*/ 509049 w 2691675"/>
              <a:gd name="connsiteY82" fmla="*/ 335280 h 4328160"/>
              <a:gd name="connsiteX83" fmla="*/ 486189 w 2691675"/>
              <a:gd name="connsiteY83" fmla="*/ 373380 h 4328160"/>
              <a:gd name="connsiteX84" fmla="*/ 470949 w 2691675"/>
              <a:gd name="connsiteY84" fmla="*/ 396240 h 4328160"/>
              <a:gd name="connsiteX85" fmla="*/ 440469 w 2691675"/>
              <a:gd name="connsiteY85" fmla="*/ 403860 h 4328160"/>
              <a:gd name="connsiteX86" fmla="*/ 356649 w 2691675"/>
              <a:gd name="connsiteY86" fmla="*/ 388620 h 4328160"/>
              <a:gd name="connsiteX87" fmla="*/ 288069 w 2691675"/>
              <a:gd name="connsiteY87" fmla="*/ 464820 h 4328160"/>
              <a:gd name="connsiteX88" fmla="*/ 280449 w 2691675"/>
              <a:gd name="connsiteY88" fmla="*/ 487680 h 4328160"/>
              <a:gd name="connsiteX89" fmla="*/ 288069 w 2691675"/>
              <a:gd name="connsiteY89" fmla="*/ 518160 h 4328160"/>
              <a:gd name="connsiteX90" fmla="*/ 303309 w 2691675"/>
              <a:gd name="connsiteY90" fmla="*/ 548640 h 4328160"/>
              <a:gd name="connsiteX91" fmla="*/ 295689 w 2691675"/>
              <a:gd name="connsiteY91" fmla="*/ 609600 h 4328160"/>
              <a:gd name="connsiteX92" fmla="*/ 265209 w 2691675"/>
              <a:gd name="connsiteY92" fmla="*/ 662940 h 4328160"/>
              <a:gd name="connsiteX93" fmla="*/ 257589 w 2691675"/>
              <a:gd name="connsiteY93" fmla="*/ 685800 h 4328160"/>
              <a:gd name="connsiteX94" fmla="*/ 265209 w 2691675"/>
              <a:gd name="connsiteY94" fmla="*/ 815340 h 4328160"/>
              <a:gd name="connsiteX95" fmla="*/ 303309 w 2691675"/>
              <a:gd name="connsiteY95" fmla="*/ 830580 h 4328160"/>
              <a:gd name="connsiteX96" fmla="*/ 349029 w 2691675"/>
              <a:gd name="connsiteY96" fmla="*/ 861060 h 4328160"/>
              <a:gd name="connsiteX97" fmla="*/ 356649 w 2691675"/>
              <a:gd name="connsiteY97" fmla="*/ 883920 h 4328160"/>
              <a:gd name="connsiteX98" fmla="*/ 341409 w 2691675"/>
              <a:gd name="connsiteY98" fmla="*/ 952500 h 4328160"/>
              <a:gd name="connsiteX99" fmla="*/ 326169 w 2691675"/>
              <a:gd name="connsiteY99" fmla="*/ 1028700 h 4328160"/>
              <a:gd name="connsiteX100" fmla="*/ 303309 w 2691675"/>
              <a:gd name="connsiteY100" fmla="*/ 1043940 h 4328160"/>
              <a:gd name="connsiteX101" fmla="*/ 143289 w 2691675"/>
              <a:gd name="connsiteY101" fmla="*/ 1066800 h 4328160"/>
              <a:gd name="connsiteX102" fmla="*/ 150909 w 2691675"/>
              <a:gd name="connsiteY102" fmla="*/ 1181100 h 4328160"/>
              <a:gd name="connsiteX103" fmla="*/ 173769 w 2691675"/>
              <a:gd name="connsiteY103" fmla="*/ 1219200 h 4328160"/>
              <a:gd name="connsiteX104" fmla="*/ 219489 w 2691675"/>
              <a:gd name="connsiteY104" fmla="*/ 1257300 h 4328160"/>
              <a:gd name="connsiteX105" fmla="*/ 234729 w 2691675"/>
              <a:gd name="connsiteY105" fmla="*/ 1287780 h 4328160"/>
              <a:gd name="connsiteX106" fmla="*/ 227109 w 2691675"/>
              <a:gd name="connsiteY106" fmla="*/ 1318260 h 4328160"/>
              <a:gd name="connsiteX107" fmla="*/ 265209 w 2691675"/>
              <a:gd name="connsiteY107" fmla="*/ 1363980 h 4328160"/>
              <a:gd name="connsiteX108" fmla="*/ 288069 w 2691675"/>
              <a:gd name="connsiteY108" fmla="*/ 1402080 h 4328160"/>
              <a:gd name="connsiteX109" fmla="*/ 280449 w 2691675"/>
              <a:gd name="connsiteY109" fmla="*/ 1440180 h 4328160"/>
              <a:gd name="connsiteX110" fmla="*/ 242349 w 2691675"/>
              <a:gd name="connsiteY110" fmla="*/ 1569720 h 4328160"/>
              <a:gd name="connsiteX111" fmla="*/ 211869 w 2691675"/>
              <a:gd name="connsiteY111" fmla="*/ 1584960 h 4328160"/>
              <a:gd name="connsiteX112" fmla="*/ 189009 w 2691675"/>
              <a:gd name="connsiteY112" fmla="*/ 1592580 h 4328160"/>
              <a:gd name="connsiteX113" fmla="*/ 120429 w 2691675"/>
              <a:gd name="connsiteY113" fmla="*/ 1630680 h 4328160"/>
              <a:gd name="connsiteX114" fmla="*/ 97569 w 2691675"/>
              <a:gd name="connsiteY114" fmla="*/ 1653540 h 4328160"/>
              <a:gd name="connsiteX115" fmla="*/ 13749 w 2691675"/>
              <a:gd name="connsiteY115" fmla="*/ 1714500 h 4328160"/>
              <a:gd name="connsiteX116" fmla="*/ 13749 w 2691675"/>
              <a:gd name="connsiteY116" fmla="*/ 1889760 h 4328160"/>
              <a:gd name="connsiteX117" fmla="*/ 36609 w 2691675"/>
              <a:gd name="connsiteY117" fmla="*/ 1912620 h 4328160"/>
              <a:gd name="connsiteX118" fmla="*/ 67089 w 2691675"/>
              <a:gd name="connsiteY118" fmla="*/ 1950720 h 4328160"/>
              <a:gd name="connsiteX119" fmla="*/ 112809 w 2691675"/>
              <a:gd name="connsiteY119" fmla="*/ 1981200 h 4328160"/>
              <a:gd name="connsiteX120" fmla="*/ 173769 w 2691675"/>
              <a:gd name="connsiteY120" fmla="*/ 2011680 h 4328160"/>
              <a:gd name="connsiteX121" fmla="*/ 234729 w 2691675"/>
              <a:gd name="connsiteY121" fmla="*/ 2095500 h 4328160"/>
              <a:gd name="connsiteX122" fmla="*/ 272829 w 2691675"/>
              <a:gd name="connsiteY122" fmla="*/ 2156460 h 4328160"/>
              <a:gd name="connsiteX123" fmla="*/ 280449 w 2691675"/>
              <a:gd name="connsiteY123" fmla="*/ 2179320 h 4328160"/>
              <a:gd name="connsiteX124" fmla="*/ 318549 w 2691675"/>
              <a:gd name="connsiteY124" fmla="*/ 2255520 h 4328160"/>
              <a:gd name="connsiteX125" fmla="*/ 493809 w 2691675"/>
              <a:gd name="connsiteY125" fmla="*/ 2270760 h 4328160"/>
              <a:gd name="connsiteX126" fmla="*/ 562389 w 2691675"/>
              <a:gd name="connsiteY126" fmla="*/ 2354580 h 4328160"/>
              <a:gd name="connsiteX127" fmla="*/ 531909 w 2691675"/>
              <a:gd name="connsiteY127" fmla="*/ 2430780 h 4328160"/>
              <a:gd name="connsiteX128" fmla="*/ 509049 w 2691675"/>
              <a:gd name="connsiteY128" fmla="*/ 2438400 h 4328160"/>
              <a:gd name="connsiteX129" fmla="*/ 486189 w 2691675"/>
              <a:gd name="connsiteY129" fmla="*/ 2461260 h 4328160"/>
              <a:gd name="connsiteX130" fmla="*/ 478569 w 2691675"/>
              <a:gd name="connsiteY130" fmla="*/ 2506980 h 4328160"/>
              <a:gd name="connsiteX131" fmla="*/ 509049 w 2691675"/>
              <a:gd name="connsiteY131" fmla="*/ 2621280 h 4328160"/>
              <a:gd name="connsiteX132" fmla="*/ 531909 w 2691675"/>
              <a:gd name="connsiteY132" fmla="*/ 2644140 h 4328160"/>
              <a:gd name="connsiteX133" fmla="*/ 539529 w 2691675"/>
              <a:gd name="connsiteY133" fmla="*/ 2674620 h 4328160"/>
              <a:gd name="connsiteX134" fmla="*/ 570009 w 2691675"/>
              <a:gd name="connsiteY134" fmla="*/ 2659380 h 4328160"/>
              <a:gd name="connsiteX135" fmla="*/ 592869 w 2691675"/>
              <a:gd name="connsiteY135" fmla="*/ 2636520 h 4328160"/>
              <a:gd name="connsiteX136" fmla="*/ 646209 w 2691675"/>
              <a:gd name="connsiteY136" fmla="*/ 2606040 h 4328160"/>
              <a:gd name="connsiteX137" fmla="*/ 684309 w 2691675"/>
              <a:gd name="connsiteY137" fmla="*/ 2613660 h 4328160"/>
              <a:gd name="connsiteX138" fmla="*/ 699549 w 2691675"/>
              <a:gd name="connsiteY138" fmla="*/ 2636520 h 4328160"/>
              <a:gd name="connsiteX139" fmla="*/ 722409 w 2691675"/>
              <a:gd name="connsiteY139" fmla="*/ 2659380 h 4328160"/>
              <a:gd name="connsiteX140" fmla="*/ 730029 w 2691675"/>
              <a:gd name="connsiteY140" fmla="*/ 2682240 h 4328160"/>
              <a:gd name="connsiteX141" fmla="*/ 707169 w 2691675"/>
              <a:gd name="connsiteY141" fmla="*/ 2766060 h 4328160"/>
              <a:gd name="connsiteX142" fmla="*/ 623349 w 2691675"/>
              <a:gd name="connsiteY142" fmla="*/ 2842260 h 4328160"/>
              <a:gd name="connsiteX143" fmla="*/ 600489 w 2691675"/>
              <a:gd name="connsiteY143" fmla="*/ 2887980 h 4328160"/>
              <a:gd name="connsiteX144" fmla="*/ 531909 w 2691675"/>
              <a:gd name="connsiteY144" fmla="*/ 2933700 h 4328160"/>
              <a:gd name="connsiteX145" fmla="*/ 516669 w 2691675"/>
              <a:gd name="connsiteY145" fmla="*/ 2956560 h 4328160"/>
              <a:gd name="connsiteX146" fmla="*/ 547149 w 2691675"/>
              <a:gd name="connsiteY146" fmla="*/ 3055620 h 4328160"/>
              <a:gd name="connsiteX147" fmla="*/ 570009 w 2691675"/>
              <a:gd name="connsiteY147" fmla="*/ 3177540 h 4328160"/>
              <a:gd name="connsiteX148" fmla="*/ 608109 w 2691675"/>
              <a:gd name="connsiteY148" fmla="*/ 3276600 h 4328160"/>
              <a:gd name="connsiteX149" fmla="*/ 608109 w 2691675"/>
              <a:gd name="connsiteY149" fmla="*/ 3429000 h 4328160"/>
              <a:gd name="connsiteX150" fmla="*/ 570009 w 2691675"/>
              <a:gd name="connsiteY150" fmla="*/ 3467100 h 4328160"/>
              <a:gd name="connsiteX151" fmla="*/ 562389 w 2691675"/>
              <a:gd name="connsiteY151" fmla="*/ 3497580 h 4328160"/>
              <a:gd name="connsiteX152" fmla="*/ 547149 w 2691675"/>
              <a:gd name="connsiteY152" fmla="*/ 3528060 h 4328160"/>
              <a:gd name="connsiteX153" fmla="*/ 554769 w 2691675"/>
              <a:gd name="connsiteY153" fmla="*/ 3680460 h 4328160"/>
              <a:gd name="connsiteX154" fmla="*/ 608109 w 2691675"/>
              <a:gd name="connsiteY154" fmla="*/ 3672840 h 4328160"/>
              <a:gd name="connsiteX155" fmla="*/ 630969 w 2691675"/>
              <a:gd name="connsiteY155" fmla="*/ 3665220 h 4328160"/>
              <a:gd name="connsiteX156" fmla="*/ 676689 w 2691675"/>
              <a:gd name="connsiteY156" fmla="*/ 3688080 h 4328160"/>
              <a:gd name="connsiteX157" fmla="*/ 707169 w 2691675"/>
              <a:gd name="connsiteY157" fmla="*/ 3718560 h 4328160"/>
              <a:gd name="connsiteX158" fmla="*/ 836709 w 2691675"/>
              <a:gd name="connsiteY158" fmla="*/ 3741420 h 4328160"/>
              <a:gd name="connsiteX159" fmla="*/ 851949 w 2691675"/>
              <a:gd name="connsiteY159" fmla="*/ 3771900 h 4328160"/>
              <a:gd name="connsiteX160" fmla="*/ 874809 w 2691675"/>
              <a:gd name="connsiteY160" fmla="*/ 3787140 h 4328160"/>
              <a:gd name="connsiteX161" fmla="*/ 897669 w 2691675"/>
              <a:gd name="connsiteY161" fmla="*/ 3810000 h 4328160"/>
              <a:gd name="connsiteX162" fmla="*/ 905289 w 2691675"/>
              <a:gd name="connsiteY162" fmla="*/ 3840480 h 4328160"/>
              <a:gd name="connsiteX163" fmla="*/ 920529 w 2691675"/>
              <a:gd name="connsiteY163" fmla="*/ 3863340 h 4328160"/>
              <a:gd name="connsiteX164" fmla="*/ 943389 w 2691675"/>
              <a:gd name="connsiteY164" fmla="*/ 3901440 h 4328160"/>
              <a:gd name="connsiteX165" fmla="*/ 996729 w 2691675"/>
              <a:gd name="connsiteY165" fmla="*/ 3947160 h 4328160"/>
              <a:gd name="connsiteX166" fmla="*/ 1011969 w 2691675"/>
              <a:gd name="connsiteY166" fmla="*/ 3970020 h 4328160"/>
              <a:gd name="connsiteX167" fmla="*/ 1034829 w 2691675"/>
              <a:gd name="connsiteY167" fmla="*/ 4008120 h 4328160"/>
              <a:gd name="connsiteX168" fmla="*/ 1065309 w 2691675"/>
              <a:gd name="connsiteY168" fmla="*/ 4084320 h 4328160"/>
              <a:gd name="connsiteX169" fmla="*/ 1072929 w 2691675"/>
              <a:gd name="connsiteY169" fmla="*/ 4107180 h 4328160"/>
              <a:gd name="connsiteX170" fmla="*/ 1149129 w 2691675"/>
              <a:gd name="connsiteY170" fmla="*/ 4137660 h 4328160"/>
              <a:gd name="connsiteX171" fmla="*/ 1202469 w 2691675"/>
              <a:gd name="connsiteY171" fmla="*/ 4213860 h 4328160"/>
              <a:gd name="connsiteX172" fmla="*/ 1263429 w 2691675"/>
              <a:gd name="connsiteY172" fmla="*/ 4221480 h 4328160"/>
              <a:gd name="connsiteX173" fmla="*/ 1271049 w 2691675"/>
              <a:gd name="connsiteY173" fmla="*/ 4274820 h 4328160"/>
              <a:gd name="connsiteX174" fmla="*/ 1316769 w 2691675"/>
              <a:gd name="connsiteY174" fmla="*/ 4328160 h 4328160"/>
              <a:gd name="connsiteX175" fmla="*/ 1354869 w 2691675"/>
              <a:gd name="connsiteY175" fmla="*/ 4229100 h 4328160"/>
              <a:gd name="connsiteX176" fmla="*/ 1415829 w 2691675"/>
              <a:gd name="connsiteY176" fmla="*/ 4198620 h 4328160"/>
              <a:gd name="connsiteX177" fmla="*/ 1469169 w 2691675"/>
              <a:gd name="connsiteY177" fmla="*/ 4183380 h 4328160"/>
              <a:gd name="connsiteX178" fmla="*/ 1507269 w 2691675"/>
              <a:gd name="connsiteY178" fmla="*/ 4160520 h 4328160"/>
              <a:gd name="connsiteX179" fmla="*/ 1552989 w 2691675"/>
              <a:gd name="connsiteY179" fmla="*/ 4130040 h 4328160"/>
              <a:gd name="connsiteX180" fmla="*/ 1583469 w 2691675"/>
              <a:gd name="connsiteY180" fmla="*/ 4122420 h 4328160"/>
              <a:gd name="connsiteX181" fmla="*/ 1644429 w 2691675"/>
              <a:gd name="connsiteY181" fmla="*/ 4061460 h 4328160"/>
              <a:gd name="connsiteX182" fmla="*/ 1674909 w 2691675"/>
              <a:gd name="connsiteY182" fmla="*/ 4038600 h 4328160"/>
              <a:gd name="connsiteX183" fmla="*/ 1827309 w 2691675"/>
              <a:gd name="connsiteY183" fmla="*/ 4000500 h 4328160"/>
              <a:gd name="connsiteX184" fmla="*/ 1857789 w 2691675"/>
              <a:gd name="connsiteY184" fmla="*/ 3985260 h 4328160"/>
              <a:gd name="connsiteX185" fmla="*/ 1903509 w 2691675"/>
              <a:gd name="connsiteY185" fmla="*/ 3970020 h 4328160"/>
              <a:gd name="connsiteX186" fmla="*/ 1926369 w 2691675"/>
              <a:gd name="connsiteY186" fmla="*/ 3954780 h 4328160"/>
              <a:gd name="connsiteX187" fmla="*/ 1987329 w 2691675"/>
              <a:gd name="connsiteY187" fmla="*/ 3909060 h 4328160"/>
              <a:gd name="connsiteX188" fmla="*/ 2048289 w 2691675"/>
              <a:gd name="connsiteY188" fmla="*/ 3870960 h 4328160"/>
              <a:gd name="connsiteX189" fmla="*/ 2078769 w 2691675"/>
              <a:gd name="connsiteY189" fmla="*/ 3855720 h 4328160"/>
              <a:gd name="connsiteX190" fmla="*/ 2132109 w 2691675"/>
              <a:gd name="connsiteY190" fmla="*/ 3817620 h 4328160"/>
              <a:gd name="connsiteX191" fmla="*/ 2162589 w 2691675"/>
              <a:gd name="connsiteY191" fmla="*/ 3787140 h 4328160"/>
              <a:gd name="connsiteX192" fmla="*/ 2200689 w 2691675"/>
              <a:gd name="connsiteY192" fmla="*/ 3688080 h 4328160"/>
              <a:gd name="connsiteX193" fmla="*/ 2162589 w 2691675"/>
              <a:gd name="connsiteY193" fmla="*/ 3604260 h 4328160"/>
              <a:gd name="connsiteX194" fmla="*/ 2139729 w 2691675"/>
              <a:gd name="connsiteY194" fmla="*/ 3596640 h 4328160"/>
              <a:gd name="connsiteX195" fmla="*/ 2124489 w 2691675"/>
              <a:gd name="connsiteY195" fmla="*/ 3680460 h 4328160"/>
              <a:gd name="connsiteX196" fmla="*/ 2109249 w 2691675"/>
              <a:gd name="connsiteY196" fmla="*/ 3657600 h 4328160"/>
              <a:gd name="connsiteX197" fmla="*/ 2048289 w 2691675"/>
              <a:gd name="connsiteY197" fmla="*/ 3665220 h 4328160"/>
              <a:gd name="connsiteX198" fmla="*/ 2055909 w 2691675"/>
              <a:gd name="connsiteY198" fmla="*/ 3703320 h 4328160"/>
              <a:gd name="connsiteX199" fmla="*/ 2078769 w 2691675"/>
              <a:gd name="connsiteY199" fmla="*/ 3718560 h 4328160"/>
              <a:gd name="connsiteX200" fmla="*/ 2094009 w 2691675"/>
              <a:gd name="connsiteY200" fmla="*/ 3749040 h 4328160"/>
              <a:gd name="connsiteX201" fmla="*/ 2086389 w 2691675"/>
              <a:gd name="connsiteY201" fmla="*/ 3794760 h 4328160"/>
              <a:gd name="connsiteX202" fmla="*/ 2010189 w 2691675"/>
              <a:gd name="connsiteY202" fmla="*/ 3749040 h 4328160"/>
              <a:gd name="connsiteX203" fmla="*/ 1994949 w 2691675"/>
              <a:gd name="connsiteY203" fmla="*/ 3649980 h 4328160"/>
              <a:gd name="connsiteX204" fmla="*/ 1972089 w 2691675"/>
              <a:gd name="connsiteY204" fmla="*/ 3627120 h 4328160"/>
              <a:gd name="connsiteX205" fmla="*/ 1979709 w 2691675"/>
              <a:gd name="connsiteY205" fmla="*/ 3581400 h 4328160"/>
              <a:gd name="connsiteX206" fmla="*/ 2025429 w 2691675"/>
              <a:gd name="connsiteY206" fmla="*/ 3573780 h 4328160"/>
              <a:gd name="connsiteX207" fmla="*/ 2033049 w 2691675"/>
              <a:gd name="connsiteY207" fmla="*/ 3520440 h 4328160"/>
              <a:gd name="connsiteX208" fmla="*/ 2063529 w 2691675"/>
              <a:gd name="connsiteY208" fmla="*/ 3528060 h 4328160"/>
              <a:gd name="connsiteX209" fmla="*/ 2094009 w 2691675"/>
              <a:gd name="connsiteY209" fmla="*/ 3489960 h 4328160"/>
              <a:gd name="connsiteX210" fmla="*/ 2124489 w 2691675"/>
              <a:gd name="connsiteY210" fmla="*/ 3459480 h 4328160"/>
              <a:gd name="connsiteX211" fmla="*/ 2139729 w 2691675"/>
              <a:gd name="connsiteY211" fmla="*/ 3436620 h 4328160"/>
              <a:gd name="connsiteX212" fmla="*/ 2170209 w 2691675"/>
              <a:gd name="connsiteY212" fmla="*/ 3413760 h 4328160"/>
              <a:gd name="connsiteX213" fmla="*/ 2238789 w 2691675"/>
              <a:gd name="connsiteY213" fmla="*/ 3322320 h 4328160"/>
              <a:gd name="connsiteX214" fmla="*/ 2246409 w 2691675"/>
              <a:gd name="connsiteY214" fmla="*/ 3291840 h 4328160"/>
              <a:gd name="connsiteX215" fmla="*/ 2269269 w 2691675"/>
              <a:gd name="connsiteY215" fmla="*/ 3230880 h 4328160"/>
              <a:gd name="connsiteX216" fmla="*/ 2276889 w 2691675"/>
              <a:gd name="connsiteY216" fmla="*/ 3185160 h 4328160"/>
              <a:gd name="connsiteX217" fmla="*/ 2299749 w 2691675"/>
              <a:gd name="connsiteY217" fmla="*/ 3139440 h 4328160"/>
              <a:gd name="connsiteX218" fmla="*/ 2314989 w 2691675"/>
              <a:gd name="connsiteY218" fmla="*/ 3101340 h 4328160"/>
              <a:gd name="connsiteX219" fmla="*/ 2353089 w 2691675"/>
              <a:gd name="connsiteY219" fmla="*/ 3086100 h 4328160"/>
              <a:gd name="connsiteX220" fmla="*/ 2375949 w 2691675"/>
              <a:gd name="connsiteY220" fmla="*/ 3070860 h 4328160"/>
              <a:gd name="connsiteX221" fmla="*/ 2495488 w 2691675"/>
              <a:gd name="connsiteY221" fmla="*/ 3040856 h 4328160"/>
              <a:gd name="connsiteX222" fmla="*/ 2593596 w 2691675"/>
              <a:gd name="connsiteY222" fmla="*/ 3037523 h 4328160"/>
              <a:gd name="connsiteX223" fmla="*/ 2685987 w 2691675"/>
              <a:gd name="connsiteY223" fmla="*/ 3028474 h 4328160"/>
              <a:gd name="connsiteX0" fmla="*/ 2685987 w 2691675"/>
              <a:gd name="connsiteY0" fmla="*/ 3028474 h 4328160"/>
              <a:gd name="connsiteX1" fmla="*/ 2680749 w 2691675"/>
              <a:gd name="connsiteY1" fmla="*/ 3002280 h 4328160"/>
              <a:gd name="connsiteX2" fmla="*/ 2673129 w 2691675"/>
              <a:gd name="connsiteY2" fmla="*/ 2948940 h 4328160"/>
              <a:gd name="connsiteX3" fmla="*/ 2631219 w 2691675"/>
              <a:gd name="connsiteY3" fmla="*/ 2940844 h 4328160"/>
              <a:gd name="connsiteX4" fmla="*/ 2567878 w 2691675"/>
              <a:gd name="connsiteY4" fmla="*/ 2940367 h 4328160"/>
              <a:gd name="connsiteX5" fmla="*/ 2526921 w 2691675"/>
              <a:gd name="connsiteY5" fmla="*/ 2882742 h 4328160"/>
              <a:gd name="connsiteX6" fmla="*/ 2464532 w 2691675"/>
              <a:gd name="connsiteY6" fmla="*/ 2879407 h 4328160"/>
              <a:gd name="connsiteX7" fmla="*/ 2417860 w 2691675"/>
              <a:gd name="connsiteY7" fmla="*/ 2863691 h 4328160"/>
              <a:gd name="connsiteX8" fmla="*/ 2383569 w 2691675"/>
              <a:gd name="connsiteY8" fmla="*/ 2849880 h 4328160"/>
              <a:gd name="connsiteX9" fmla="*/ 2355471 w 2691675"/>
              <a:gd name="connsiteY9" fmla="*/ 2829877 h 4328160"/>
              <a:gd name="connsiteX10" fmla="*/ 2300701 w 2691675"/>
              <a:gd name="connsiteY10" fmla="*/ 2797969 h 4328160"/>
              <a:gd name="connsiteX11" fmla="*/ 2226406 w 2691675"/>
              <a:gd name="connsiteY11" fmla="*/ 2837973 h 4328160"/>
              <a:gd name="connsiteX12" fmla="*/ 2185925 w 2691675"/>
              <a:gd name="connsiteY12" fmla="*/ 2798922 h 4328160"/>
              <a:gd name="connsiteX13" fmla="*/ 2150683 w 2691675"/>
              <a:gd name="connsiteY13" fmla="*/ 2719864 h 4328160"/>
              <a:gd name="connsiteX14" fmla="*/ 2131157 w 2691675"/>
              <a:gd name="connsiteY14" fmla="*/ 2658427 h 4328160"/>
              <a:gd name="connsiteX15" fmla="*/ 2113060 w 2691675"/>
              <a:gd name="connsiteY15" fmla="*/ 2623185 h 4328160"/>
              <a:gd name="connsiteX16" fmla="*/ 2111630 w 2691675"/>
              <a:gd name="connsiteY16" fmla="*/ 2574607 h 4328160"/>
              <a:gd name="connsiteX17" fmla="*/ 2034001 w 2691675"/>
              <a:gd name="connsiteY17" fmla="*/ 2659857 h 4328160"/>
              <a:gd name="connsiteX18" fmla="*/ 1966851 w 2691675"/>
              <a:gd name="connsiteY18" fmla="*/ 2727960 h 4328160"/>
              <a:gd name="connsiteX19" fmla="*/ 1919702 w 2691675"/>
              <a:gd name="connsiteY19" fmla="*/ 2687002 h 4328160"/>
              <a:gd name="connsiteX20" fmla="*/ 1783018 w 2691675"/>
              <a:gd name="connsiteY20" fmla="*/ 2673668 h 4328160"/>
              <a:gd name="connsiteX21" fmla="*/ 1682529 w 2691675"/>
              <a:gd name="connsiteY21" fmla="*/ 2689860 h 4328160"/>
              <a:gd name="connsiteX22" fmla="*/ 1659669 w 2691675"/>
              <a:gd name="connsiteY22" fmla="*/ 2606040 h 4328160"/>
              <a:gd name="connsiteX23" fmla="*/ 1621569 w 2691675"/>
              <a:gd name="connsiteY23" fmla="*/ 2567940 h 4328160"/>
              <a:gd name="connsiteX24" fmla="*/ 1537749 w 2691675"/>
              <a:gd name="connsiteY24" fmla="*/ 2560320 h 4328160"/>
              <a:gd name="connsiteX25" fmla="*/ 1522509 w 2691675"/>
              <a:gd name="connsiteY25" fmla="*/ 2537460 h 4328160"/>
              <a:gd name="connsiteX26" fmla="*/ 1507269 w 2691675"/>
              <a:gd name="connsiteY26" fmla="*/ 2423160 h 4328160"/>
              <a:gd name="connsiteX27" fmla="*/ 1492029 w 2691675"/>
              <a:gd name="connsiteY27" fmla="*/ 2354580 h 4328160"/>
              <a:gd name="connsiteX28" fmla="*/ 1476789 w 2691675"/>
              <a:gd name="connsiteY28" fmla="*/ 2331720 h 4328160"/>
              <a:gd name="connsiteX29" fmla="*/ 1446309 w 2691675"/>
              <a:gd name="connsiteY29" fmla="*/ 2263140 h 4328160"/>
              <a:gd name="connsiteX30" fmla="*/ 1423449 w 2691675"/>
              <a:gd name="connsiteY30" fmla="*/ 2240280 h 4328160"/>
              <a:gd name="connsiteX31" fmla="*/ 1408209 w 2691675"/>
              <a:gd name="connsiteY31" fmla="*/ 2194560 h 4328160"/>
              <a:gd name="connsiteX32" fmla="*/ 1392969 w 2691675"/>
              <a:gd name="connsiteY32" fmla="*/ 2171700 h 4328160"/>
              <a:gd name="connsiteX33" fmla="*/ 1377729 w 2691675"/>
              <a:gd name="connsiteY33" fmla="*/ 2133600 h 4328160"/>
              <a:gd name="connsiteX34" fmla="*/ 1332009 w 2691675"/>
              <a:gd name="connsiteY34" fmla="*/ 1897380 h 4328160"/>
              <a:gd name="connsiteX35" fmla="*/ 1309149 w 2691675"/>
              <a:gd name="connsiteY35" fmla="*/ 1882140 h 4328160"/>
              <a:gd name="connsiteX36" fmla="*/ 1271049 w 2691675"/>
              <a:gd name="connsiteY36" fmla="*/ 1874520 h 4328160"/>
              <a:gd name="connsiteX37" fmla="*/ 1194849 w 2691675"/>
              <a:gd name="connsiteY37" fmla="*/ 1836420 h 4328160"/>
              <a:gd name="connsiteX38" fmla="*/ 1103409 w 2691675"/>
              <a:gd name="connsiteY38" fmla="*/ 1859280 h 4328160"/>
              <a:gd name="connsiteX39" fmla="*/ 1042449 w 2691675"/>
              <a:gd name="connsiteY39" fmla="*/ 1889760 h 4328160"/>
              <a:gd name="connsiteX40" fmla="*/ 966249 w 2691675"/>
              <a:gd name="connsiteY40" fmla="*/ 1950720 h 4328160"/>
              <a:gd name="connsiteX41" fmla="*/ 905289 w 2691675"/>
              <a:gd name="connsiteY41" fmla="*/ 1920240 h 4328160"/>
              <a:gd name="connsiteX42" fmla="*/ 867189 w 2691675"/>
              <a:gd name="connsiteY42" fmla="*/ 1874520 h 4328160"/>
              <a:gd name="connsiteX43" fmla="*/ 829089 w 2691675"/>
              <a:gd name="connsiteY43" fmla="*/ 1805940 h 4328160"/>
              <a:gd name="connsiteX44" fmla="*/ 821469 w 2691675"/>
              <a:gd name="connsiteY44" fmla="*/ 1691640 h 4328160"/>
              <a:gd name="connsiteX45" fmla="*/ 813849 w 2691675"/>
              <a:gd name="connsiteY45" fmla="*/ 1668780 h 4328160"/>
              <a:gd name="connsiteX46" fmla="*/ 760509 w 2691675"/>
              <a:gd name="connsiteY46" fmla="*/ 1600200 h 4328160"/>
              <a:gd name="connsiteX47" fmla="*/ 722409 w 2691675"/>
              <a:gd name="connsiteY47" fmla="*/ 1577340 h 4328160"/>
              <a:gd name="connsiteX48" fmla="*/ 699549 w 2691675"/>
              <a:gd name="connsiteY48" fmla="*/ 1562100 h 4328160"/>
              <a:gd name="connsiteX49" fmla="*/ 737649 w 2691675"/>
              <a:gd name="connsiteY49" fmla="*/ 1493520 h 4328160"/>
              <a:gd name="connsiteX50" fmla="*/ 752889 w 2691675"/>
              <a:gd name="connsiteY50" fmla="*/ 1470660 h 4328160"/>
              <a:gd name="connsiteX51" fmla="*/ 775749 w 2691675"/>
              <a:gd name="connsiteY51" fmla="*/ 1455420 h 4328160"/>
              <a:gd name="connsiteX52" fmla="*/ 783369 w 2691675"/>
              <a:gd name="connsiteY52" fmla="*/ 1379220 h 4328160"/>
              <a:gd name="connsiteX53" fmla="*/ 821469 w 2691675"/>
              <a:gd name="connsiteY53" fmla="*/ 1356360 h 4328160"/>
              <a:gd name="connsiteX54" fmla="*/ 798609 w 2691675"/>
              <a:gd name="connsiteY54" fmla="*/ 1158240 h 4328160"/>
              <a:gd name="connsiteX55" fmla="*/ 775749 w 2691675"/>
              <a:gd name="connsiteY55" fmla="*/ 1127760 h 4328160"/>
              <a:gd name="connsiteX56" fmla="*/ 752889 w 2691675"/>
              <a:gd name="connsiteY56" fmla="*/ 1074420 h 4328160"/>
              <a:gd name="connsiteX57" fmla="*/ 745269 w 2691675"/>
              <a:gd name="connsiteY57" fmla="*/ 1043940 h 4328160"/>
              <a:gd name="connsiteX58" fmla="*/ 783369 w 2691675"/>
              <a:gd name="connsiteY58" fmla="*/ 1013460 h 4328160"/>
              <a:gd name="connsiteX59" fmla="*/ 813849 w 2691675"/>
              <a:gd name="connsiteY59" fmla="*/ 960120 h 4328160"/>
              <a:gd name="connsiteX60" fmla="*/ 821469 w 2691675"/>
              <a:gd name="connsiteY60" fmla="*/ 853440 h 4328160"/>
              <a:gd name="connsiteX61" fmla="*/ 851949 w 2691675"/>
              <a:gd name="connsiteY61" fmla="*/ 807720 h 4328160"/>
              <a:gd name="connsiteX62" fmla="*/ 859569 w 2691675"/>
              <a:gd name="connsiteY62" fmla="*/ 769620 h 4328160"/>
              <a:gd name="connsiteX63" fmla="*/ 874809 w 2691675"/>
              <a:gd name="connsiteY63" fmla="*/ 731520 h 4328160"/>
              <a:gd name="connsiteX64" fmla="*/ 859569 w 2691675"/>
              <a:gd name="connsiteY64" fmla="*/ 655320 h 4328160"/>
              <a:gd name="connsiteX65" fmla="*/ 836709 w 2691675"/>
              <a:gd name="connsiteY65" fmla="*/ 632460 h 4328160"/>
              <a:gd name="connsiteX66" fmla="*/ 813849 w 2691675"/>
              <a:gd name="connsiteY66" fmla="*/ 563880 h 4328160"/>
              <a:gd name="connsiteX67" fmla="*/ 783369 w 2691675"/>
              <a:gd name="connsiteY67" fmla="*/ 502920 h 4328160"/>
              <a:gd name="connsiteX68" fmla="*/ 768129 w 2691675"/>
              <a:gd name="connsiteY68" fmla="*/ 472440 h 4328160"/>
              <a:gd name="connsiteX69" fmla="*/ 745269 w 2691675"/>
              <a:gd name="connsiteY69" fmla="*/ 403860 h 4328160"/>
              <a:gd name="connsiteX70" fmla="*/ 722409 w 2691675"/>
              <a:gd name="connsiteY70" fmla="*/ 373380 h 4328160"/>
              <a:gd name="connsiteX71" fmla="*/ 730029 w 2691675"/>
              <a:gd name="connsiteY71" fmla="*/ 289560 h 4328160"/>
              <a:gd name="connsiteX72" fmla="*/ 737649 w 2691675"/>
              <a:gd name="connsiteY72" fmla="*/ 266700 h 4328160"/>
              <a:gd name="connsiteX73" fmla="*/ 707169 w 2691675"/>
              <a:gd name="connsiteY73" fmla="*/ 152400 h 4328160"/>
              <a:gd name="connsiteX74" fmla="*/ 699549 w 2691675"/>
              <a:gd name="connsiteY74" fmla="*/ 91440 h 4328160"/>
              <a:gd name="connsiteX75" fmla="*/ 691929 w 2691675"/>
              <a:gd name="connsiteY75" fmla="*/ 68580 h 4328160"/>
              <a:gd name="connsiteX76" fmla="*/ 676689 w 2691675"/>
              <a:gd name="connsiteY76" fmla="*/ 0 h 4328160"/>
              <a:gd name="connsiteX77" fmla="*/ 615729 w 2691675"/>
              <a:gd name="connsiteY77" fmla="*/ 7620 h 4328160"/>
              <a:gd name="connsiteX78" fmla="*/ 554769 w 2691675"/>
              <a:gd name="connsiteY78" fmla="*/ 30480 h 4328160"/>
              <a:gd name="connsiteX79" fmla="*/ 562389 w 2691675"/>
              <a:gd name="connsiteY79" fmla="*/ 137160 h 4328160"/>
              <a:gd name="connsiteX80" fmla="*/ 554769 w 2691675"/>
              <a:gd name="connsiteY80" fmla="*/ 236220 h 4328160"/>
              <a:gd name="connsiteX81" fmla="*/ 524289 w 2691675"/>
              <a:gd name="connsiteY81" fmla="*/ 304800 h 4328160"/>
              <a:gd name="connsiteX82" fmla="*/ 509049 w 2691675"/>
              <a:gd name="connsiteY82" fmla="*/ 335280 h 4328160"/>
              <a:gd name="connsiteX83" fmla="*/ 486189 w 2691675"/>
              <a:gd name="connsiteY83" fmla="*/ 373380 h 4328160"/>
              <a:gd name="connsiteX84" fmla="*/ 470949 w 2691675"/>
              <a:gd name="connsiteY84" fmla="*/ 396240 h 4328160"/>
              <a:gd name="connsiteX85" fmla="*/ 440469 w 2691675"/>
              <a:gd name="connsiteY85" fmla="*/ 403860 h 4328160"/>
              <a:gd name="connsiteX86" fmla="*/ 356649 w 2691675"/>
              <a:gd name="connsiteY86" fmla="*/ 388620 h 4328160"/>
              <a:gd name="connsiteX87" fmla="*/ 288069 w 2691675"/>
              <a:gd name="connsiteY87" fmla="*/ 464820 h 4328160"/>
              <a:gd name="connsiteX88" fmla="*/ 280449 w 2691675"/>
              <a:gd name="connsiteY88" fmla="*/ 487680 h 4328160"/>
              <a:gd name="connsiteX89" fmla="*/ 288069 w 2691675"/>
              <a:gd name="connsiteY89" fmla="*/ 518160 h 4328160"/>
              <a:gd name="connsiteX90" fmla="*/ 303309 w 2691675"/>
              <a:gd name="connsiteY90" fmla="*/ 548640 h 4328160"/>
              <a:gd name="connsiteX91" fmla="*/ 295689 w 2691675"/>
              <a:gd name="connsiteY91" fmla="*/ 609600 h 4328160"/>
              <a:gd name="connsiteX92" fmla="*/ 265209 w 2691675"/>
              <a:gd name="connsiteY92" fmla="*/ 662940 h 4328160"/>
              <a:gd name="connsiteX93" fmla="*/ 257589 w 2691675"/>
              <a:gd name="connsiteY93" fmla="*/ 685800 h 4328160"/>
              <a:gd name="connsiteX94" fmla="*/ 265209 w 2691675"/>
              <a:gd name="connsiteY94" fmla="*/ 815340 h 4328160"/>
              <a:gd name="connsiteX95" fmla="*/ 303309 w 2691675"/>
              <a:gd name="connsiteY95" fmla="*/ 830580 h 4328160"/>
              <a:gd name="connsiteX96" fmla="*/ 349029 w 2691675"/>
              <a:gd name="connsiteY96" fmla="*/ 861060 h 4328160"/>
              <a:gd name="connsiteX97" fmla="*/ 356649 w 2691675"/>
              <a:gd name="connsiteY97" fmla="*/ 883920 h 4328160"/>
              <a:gd name="connsiteX98" fmla="*/ 341409 w 2691675"/>
              <a:gd name="connsiteY98" fmla="*/ 952500 h 4328160"/>
              <a:gd name="connsiteX99" fmla="*/ 326169 w 2691675"/>
              <a:gd name="connsiteY99" fmla="*/ 1028700 h 4328160"/>
              <a:gd name="connsiteX100" fmla="*/ 303309 w 2691675"/>
              <a:gd name="connsiteY100" fmla="*/ 1043940 h 4328160"/>
              <a:gd name="connsiteX101" fmla="*/ 143289 w 2691675"/>
              <a:gd name="connsiteY101" fmla="*/ 1066800 h 4328160"/>
              <a:gd name="connsiteX102" fmla="*/ 150909 w 2691675"/>
              <a:gd name="connsiteY102" fmla="*/ 1181100 h 4328160"/>
              <a:gd name="connsiteX103" fmla="*/ 173769 w 2691675"/>
              <a:gd name="connsiteY103" fmla="*/ 1219200 h 4328160"/>
              <a:gd name="connsiteX104" fmla="*/ 219489 w 2691675"/>
              <a:gd name="connsiteY104" fmla="*/ 1257300 h 4328160"/>
              <a:gd name="connsiteX105" fmla="*/ 234729 w 2691675"/>
              <a:gd name="connsiteY105" fmla="*/ 1287780 h 4328160"/>
              <a:gd name="connsiteX106" fmla="*/ 227109 w 2691675"/>
              <a:gd name="connsiteY106" fmla="*/ 1318260 h 4328160"/>
              <a:gd name="connsiteX107" fmla="*/ 265209 w 2691675"/>
              <a:gd name="connsiteY107" fmla="*/ 1363980 h 4328160"/>
              <a:gd name="connsiteX108" fmla="*/ 288069 w 2691675"/>
              <a:gd name="connsiteY108" fmla="*/ 1402080 h 4328160"/>
              <a:gd name="connsiteX109" fmla="*/ 280449 w 2691675"/>
              <a:gd name="connsiteY109" fmla="*/ 1440180 h 4328160"/>
              <a:gd name="connsiteX110" fmla="*/ 242349 w 2691675"/>
              <a:gd name="connsiteY110" fmla="*/ 1569720 h 4328160"/>
              <a:gd name="connsiteX111" fmla="*/ 211869 w 2691675"/>
              <a:gd name="connsiteY111" fmla="*/ 1584960 h 4328160"/>
              <a:gd name="connsiteX112" fmla="*/ 189009 w 2691675"/>
              <a:gd name="connsiteY112" fmla="*/ 1592580 h 4328160"/>
              <a:gd name="connsiteX113" fmla="*/ 120429 w 2691675"/>
              <a:gd name="connsiteY113" fmla="*/ 1630680 h 4328160"/>
              <a:gd name="connsiteX114" fmla="*/ 97569 w 2691675"/>
              <a:gd name="connsiteY114" fmla="*/ 1653540 h 4328160"/>
              <a:gd name="connsiteX115" fmla="*/ 13749 w 2691675"/>
              <a:gd name="connsiteY115" fmla="*/ 1714500 h 4328160"/>
              <a:gd name="connsiteX116" fmla="*/ 13749 w 2691675"/>
              <a:gd name="connsiteY116" fmla="*/ 1889760 h 4328160"/>
              <a:gd name="connsiteX117" fmla="*/ 36609 w 2691675"/>
              <a:gd name="connsiteY117" fmla="*/ 1912620 h 4328160"/>
              <a:gd name="connsiteX118" fmla="*/ 67089 w 2691675"/>
              <a:gd name="connsiteY118" fmla="*/ 1950720 h 4328160"/>
              <a:gd name="connsiteX119" fmla="*/ 112809 w 2691675"/>
              <a:gd name="connsiteY119" fmla="*/ 1981200 h 4328160"/>
              <a:gd name="connsiteX120" fmla="*/ 173769 w 2691675"/>
              <a:gd name="connsiteY120" fmla="*/ 2011680 h 4328160"/>
              <a:gd name="connsiteX121" fmla="*/ 234729 w 2691675"/>
              <a:gd name="connsiteY121" fmla="*/ 2095500 h 4328160"/>
              <a:gd name="connsiteX122" fmla="*/ 272829 w 2691675"/>
              <a:gd name="connsiteY122" fmla="*/ 2156460 h 4328160"/>
              <a:gd name="connsiteX123" fmla="*/ 280449 w 2691675"/>
              <a:gd name="connsiteY123" fmla="*/ 2179320 h 4328160"/>
              <a:gd name="connsiteX124" fmla="*/ 318549 w 2691675"/>
              <a:gd name="connsiteY124" fmla="*/ 2255520 h 4328160"/>
              <a:gd name="connsiteX125" fmla="*/ 493809 w 2691675"/>
              <a:gd name="connsiteY125" fmla="*/ 2270760 h 4328160"/>
              <a:gd name="connsiteX126" fmla="*/ 562389 w 2691675"/>
              <a:gd name="connsiteY126" fmla="*/ 2354580 h 4328160"/>
              <a:gd name="connsiteX127" fmla="*/ 531909 w 2691675"/>
              <a:gd name="connsiteY127" fmla="*/ 2430780 h 4328160"/>
              <a:gd name="connsiteX128" fmla="*/ 509049 w 2691675"/>
              <a:gd name="connsiteY128" fmla="*/ 2438400 h 4328160"/>
              <a:gd name="connsiteX129" fmla="*/ 486189 w 2691675"/>
              <a:gd name="connsiteY129" fmla="*/ 2461260 h 4328160"/>
              <a:gd name="connsiteX130" fmla="*/ 478569 w 2691675"/>
              <a:gd name="connsiteY130" fmla="*/ 2506980 h 4328160"/>
              <a:gd name="connsiteX131" fmla="*/ 509049 w 2691675"/>
              <a:gd name="connsiteY131" fmla="*/ 2621280 h 4328160"/>
              <a:gd name="connsiteX132" fmla="*/ 531909 w 2691675"/>
              <a:gd name="connsiteY132" fmla="*/ 2644140 h 4328160"/>
              <a:gd name="connsiteX133" fmla="*/ 539529 w 2691675"/>
              <a:gd name="connsiteY133" fmla="*/ 2674620 h 4328160"/>
              <a:gd name="connsiteX134" fmla="*/ 570009 w 2691675"/>
              <a:gd name="connsiteY134" fmla="*/ 2659380 h 4328160"/>
              <a:gd name="connsiteX135" fmla="*/ 592869 w 2691675"/>
              <a:gd name="connsiteY135" fmla="*/ 2636520 h 4328160"/>
              <a:gd name="connsiteX136" fmla="*/ 646209 w 2691675"/>
              <a:gd name="connsiteY136" fmla="*/ 2606040 h 4328160"/>
              <a:gd name="connsiteX137" fmla="*/ 684309 w 2691675"/>
              <a:gd name="connsiteY137" fmla="*/ 2613660 h 4328160"/>
              <a:gd name="connsiteX138" fmla="*/ 699549 w 2691675"/>
              <a:gd name="connsiteY138" fmla="*/ 2636520 h 4328160"/>
              <a:gd name="connsiteX139" fmla="*/ 722409 w 2691675"/>
              <a:gd name="connsiteY139" fmla="*/ 2659380 h 4328160"/>
              <a:gd name="connsiteX140" fmla="*/ 730029 w 2691675"/>
              <a:gd name="connsiteY140" fmla="*/ 2682240 h 4328160"/>
              <a:gd name="connsiteX141" fmla="*/ 707169 w 2691675"/>
              <a:gd name="connsiteY141" fmla="*/ 2766060 h 4328160"/>
              <a:gd name="connsiteX142" fmla="*/ 623349 w 2691675"/>
              <a:gd name="connsiteY142" fmla="*/ 2842260 h 4328160"/>
              <a:gd name="connsiteX143" fmla="*/ 600489 w 2691675"/>
              <a:gd name="connsiteY143" fmla="*/ 2887980 h 4328160"/>
              <a:gd name="connsiteX144" fmla="*/ 531909 w 2691675"/>
              <a:gd name="connsiteY144" fmla="*/ 2933700 h 4328160"/>
              <a:gd name="connsiteX145" fmla="*/ 516669 w 2691675"/>
              <a:gd name="connsiteY145" fmla="*/ 2956560 h 4328160"/>
              <a:gd name="connsiteX146" fmla="*/ 547149 w 2691675"/>
              <a:gd name="connsiteY146" fmla="*/ 3055620 h 4328160"/>
              <a:gd name="connsiteX147" fmla="*/ 570009 w 2691675"/>
              <a:gd name="connsiteY147" fmla="*/ 3177540 h 4328160"/>
              <a:gd name="connsiteX148" fmla="*/ 608109 w 2691675"/>
              <a:gd name="connsiteY148" fmla="*/ 3276600 h 4328160"/>
              <a:gd name="connsiteX149" fmla="*/ 608109 w 2691675"/>
              <a:gd name="connsiteY149" fmla="*/ 3429000 h 4328160"/>
              <a:gd name="connsiteX150" fmla="*/ 570009 w 2691675"/>
              <a:gd name="connsiteY150" fmla="*/ 3467100 h 4328160"/>
              <a:gd name="connsiteX151" fmla="*/ 562389 w 2691675"/>
              <a:gd name="connsiteY151" fmla="*/ 3497580 h 4328160"/>
              <a:gd name="connsiteX152" fmla="*/ 547149 w 2691675"/>
              <a:gd name="connsiteY152" fmla="*/ 3528060 h 4328160"/>
              <a:gd name="connsiteX153" fmla="*/ 554769 w 2691675"/>
              <a:gd name="connsiteY153" fmla="*/ 3680460 h 4328160"/>
              <a:gd name="connsiteX154" fmla="*/ 608109 w 2691675"/>
              <a:gd name="connsiteY154" fmla="*/ 3672840 h 4328160"/>
              <a:gd name="connsiteX155" fmla="*/ 630969 w 2691675"/>
              <a:gd name="connsiteY155" fmla="*/ 3665220 h 4328160"/>
              <a:gd name="connsiteX156" fmla="*/ 676689 w 2691675"/>
              <a:gd name="connsiteY156" fmla="*/ 3688080 h 4328160"/>
              <a:gd name="connsiteX157" fmla="*/ 707169 w 2691675"/>
              <a:gd name="connsiteY157" fmla="*/ 3718560 h 4328160"/>
              <a:gd name="connsiteX158" fmla="*/ 836709 w 2691675"/>
              <a:gd name="connsiteY158" fmla="*/ 3741420 h 4328160"/>
              <a:gd name="connsiteX159" fmla="*/ 851949 w 2691675"/>
              <a:gd name="connsiteY159" fmla="*/ 3771900 h 4328160"/>
              <a:gd name="connsiteX160" fmla="*/ 874809 w 2691675"/>
              <a:gd name="connsiteY160" fmla="*/ 3787140 h 4328160"/>
              <a:gd name="connsiteX161" fmla="*/ 897669 w 2691675"/>
              <a:gd name="connsiteY161" fmla="*/ 3810000 h 4328160"/>
              <a:gd name="connsiteX162" fmla="*/ 905289 w 2691675"/>
              <a:gd name="connsiteY162" fmla="*/ 3840480 h 4328160"/>
              <a:gd name="connsiteX163" fmla="*/ 920529 w 2691675"/>
              <a:gd name="connsiteY163" fmla="*/ 3863340 h 4328160"/>
              <a:gd name="connsiteX164" fmla="*/ 943389 w 2691675"/>
              <a:gd name="connsiteY164" fmla="*/ 3901440 h 4328160"/>
              <a:gd name="connsiteX165" fmla="*/ 996729 w 2691675"/>
              <a:gd name="connsiteY165" fmla="*/ 3947160 h 4328160"/>
              <a:gd name="connsiteX166" fmla="*/ 1011969 w 2691675"/>
              <a:gd name="connsiteY166" fmla="*/ 3970020 h 4328160"/>
              <a:gd name="connsiteX167" fmla="*/ 1034829 w 2691675"/>
              <a:gd name="connsiteY167" fmla="*/ 4008120 h 4328160"/>
              <a:gd name="connsiteX168" fmla="*/ 1065309 w 2691675"/>
              <a:gd name="connsiteY168" fmla="*/ 4084320 h 4328160"/>
              <a:gd name="connsiteX169" fmla="*/ 1072929 w 2691675"/>
              <a:gd name="connsiteY169" fmla="*/ 4107180 h 4328160"/>
              <a:gd name="connsiteX170" fmla="*/ 1149129 w 2691675"/>
              <a:gd name="connsiteY170" fmla="*/ 4137660 h 4328160"/>
              <a:gd name="connsiteX171" fmla="*/ 1202469 w 2691675"/>
              <a:gd name="connsiteY171" fmla="*/ 4213860 h 4328160"/>
              <a:gd name="connsiteX172" fmla="*/ 1263429 w 2691675"/>
              <a:gd name="connsiteY172" fmla="*/ 4221480 h 4328160"/>
              <a:gd name="connsiteX173" fmla="*/ 1271049 w 2691675"/>
              <a:gd name="connsiteY173" fmla="*/ 4274820 h 4328160"/>
              <a:gd name="connsiteX174" fmla="*/ 1316769 w 2691675"/>
              <a:gd name="connsiteY174" fmla="*/ 4328160 h 4328160"/>
              <a:gd name="connsiteX175" fmla="*/ 1354869 w 2691675"/>
              <a:gd name="connsiteY175" fmla="*/ 4229100 h 4328160"/>
              <a:gd name="connsiteX176" fmla="*/ 1415829 w 2691675"/>
              <a:gd name="connsiteY176" fmla="*/ 4198620 h 4328160"/>
              <a:gd name="connsiteX177" fmla="*/ 1469169 w 2691675"/>
              <a:gd name="connsiteY177" fmla="*/ 4183380 h 4328160"/>
              <a:gd name="connsiteX178" fmla="*/ 1507269 w 2691675"/>
              <a:gd name="connsiteY178" fmla="*/ 4160520 h 4328160"/>
              <a:gd name="connsiteX179" fmla="*/ 1552989 w 2691675"/>
              <a:gd name="connsiteY179" fmla="*/ 4130040 h 4328160"/>
              <a:gd name="connsiteX180" fmla="*/ 1583469 w 2691675"/>
              <a:gd name="connsiteY180" fmla="*/ 4122420 h 4328160"/>
              <a:gd name="connsiteX181" fmla="*/ 1644429 w 2691675"/>
              <a:gd name="connsiteY181" fmla="*/ 4061460 h 4328160"/>
              <a:gd name="connsiteX182" fmla="*/ 1674909 w 2691675"/>
              <a:gd name="connsiteY182" fmla="*/ 4038600 h 4328160"/>
              <a:gd name="connsiteX183" fmla="*/ 1827309 w 2691675"/>
              <a:gd name="connsiteY183" fmla="*/ 4000500 h 4328160"/>
              <a:gd name="connsiteX184" fmla="*/ 1857789 w 2691675"/>
              <a:gd name="connsiteY184" fmla="*/ 3985260 h 4328160"/>
              <a:gd name="connsiteX185" fmla="*/ 1903509 w 2691675"/>
              <a:gd name="connsiteY185" fmla="*/ 3970020 h 4328160"/>
              <a:gd name="connsiteX186" fmla="*/ 1926369 w 2691675"/>
              <a:gd name="connsiteY186" fmla="*/ 3954780 h 4328160"/>
              <a:gd name="connsiteX187" fmla="*/ 1987329 w 2691675"/>
              <a:gd name="connsiteY187" fmla="*/ 3909060 h 4328160"/>
              <a:gd name="connsiteX188" fmla="*/ 2048289 w 2691675"/>
              <a:gd name="connsiteY188" fmla="*/ 3870960 h 4328160"/>
              <a:gd name="connsiteX189" fmla="*/ 2078769 w 2691675"/>
              <a:gd name="connsiteY189" fmla="*/ 3855720 h 4328160"/>
              <a:gd name="connsiteX190" fmla="*/ 2132109 w 2691675"/>
              <a:gd name="connsiteY190" fmla="*/ 3817620 h 4328160"/>
              <a:gd name="connsiteX191" fmla="*/ 2162589 w 2691675"/>
              <a:gd name="connsiteY191" fmla="*/ 3787140 h 4328160"/>
              <a:gd name="connsiteX192" fmla="*/ 2200689 w 2691675"/>
              <a:gd name="connsiteY192" fmla="*/ 3688080 h 4328160"/>
              <a:gd name="connsiteX193" fmla="*/ 2162589 w 2691675"/>
              <a:gd name="connsiteY193" fmla="*/ 3604260 h 4328160"/>
              <a:gd name="connsiteX194" fmla="*/ 2139729 w 2691675"/>
              <a:gd name="connsiteY194" fmla="*/ 3596640 h 4328160"/>
              <a:gd name="connsiteX195" fmla="*/ 2124489 w 2691675"/>
              <a:gd name="connsiteY195" fmla="*/ 3680460 h 4328160"/>
              <a:gd name="connsiteX196" fmla="*/ 2109249 w 2691675"/>
              <a:gd name="connsiteY196" fmla="*/ 3657600 h 4328160"/>
              <a:gd name="connsiteX197" fmla="*/ 2048289 w 2691675"/>
              <a:gd name="connsiteY197" fmla="*/ 3665220 h 4328160"/>
              <a:gd name="connsiteX198" fmla="*/ 2055909 w 2691675"/>
              <a:gd name="connsiteY198" fmla="*/ 3703320 h 4328160"/>
              <a:gd name="connsiteX199" fmla="*/ 2078769 w 2691675"/>
              <a:gd name="connsiteY199" fmla="*/ 3718560 h 4328160"/>
              <a:gd name="connsiteX200" fmla="*/ 2094009 w 2691675"/>
              <a:gd name="connsiteY200" fmla="*/ 3749040 h 4328160"/>
              <a:gd name="connsiteX201" fmla="*/ 2086389 w 2691675"/>
              <a:gd name="connsiteY201" fmla="*/ 3794760 h 4328160"/>
              <a:gd name="connsiteX202" fmla="*/ 2010189 w 2691675"/>
              <a:gd name="connsiteY202" fmla="*/ 3749040 h 4328160"/>
              <a:gd name="connsiteX203" fmla="*/ 1994949 w 2691675"/>
              <a:gd name="connsiteY203" fmla="*/ 3649980 h 4328160"/>
              <a:gd name="connsiteX204" fmla="*/ 1972089 w 2691675"/>
              <a:gd name="connsiteY204" fmla="*/ 3627120 h 4328160"/>
              <a:gd name="connsiteX205" fmla="*/ 1979709 w 2691675"/>
              <a:gd name="connsiteY205" fmla="*/ 3581400 h 4328160"/>
              <a:gd name="connsiteX206" fmla="*/ 2025429 w 2691675"/>
              <a:gd name="connsiteY206" fmla="*/ 3573780 h 4328160"/>
              <a:gd name="connsiteX207" fmla="*/ 2033049 w 2691675"/>
              <a:gd name="connsiteY207" fmla="*/ 3520440 h 4328160"/>
              <a:gd name="connsiteX208" fmla="*/ 2063529 w 2691675"/>
              <a:gd name="connsiteY208" fmla="*/ 3528060 h 4328160"/>
              <a:gd name="connsiteX209" fmla="*/ 2094009 w 2691675"/>
              <a:gd name="connsiteY209" fmla="*/ 3489960 h 4328160"/>
              <a:gd name="connsiteX210" fmla="*/ 2124489 w 2691675"/>
              <a:gd name="connsiteY210" fmla="*/ 3459480 h 4328160"/>
              <a:gd name="connsiteX211" fmla="*/ 2139729 w 2691675"/>
              <a:gd name="connsiteY211" fmla="*/ 3436620 h 4328160"/>
              <a:gd name="connsiteX212" fmla="*/ 2170209 w 2691675"/>
              <a:gd name="connsiteY212" fmla="*/ 3413760 h 4328160"/>
              <a:gd name="connsiteX213" fmla="*/ 2238789 w 2691675"/>
              <a:gd name="connsiteY213" fmla="*/ 3322320 h 4328160"/>
              <a:gd name="connsiteX214" fmla="*/ 2246409 w 2691675"/>
              <a:gd name="connsiteY214" fmla="*/ 3291840 h 4328160"/>
              <a:gd name="connsiteX215" fmla="*/ 2269269 w 2691675"/>
              <a:gd name="connsiteY215" fmla="*/ 3230880 h 4328160"/>
              <a:gd name="connsiteX216" fmla="*/ 2276889 w 2691675"/>
              <a:gd name="connsiteY216" fmla="*/ 3185160 h 4328160"/>
              <a:gd name="connsiteX217" fmla="*/ 2299749 w 2691675"/>
              <a:gd name="connsiteY217" fmla="*/ 3139440 h 4328160"/>
              <a:gd name="connsiteX218" fmla="*/ 2314989 w 2691675"/>
              <a:gd name="connsiteY218" fmla="*/ 3101340 h 4328160"/>
              <a:gd name="connsiteX219" fmla="*/ 2353089 w 2691675"/>
              <a:gd name="connsiteY219" fmla="*/ 3086100 h 4328160"/>
              <a:gd name="connsiteX220" fmla="*/ 2375949 w 2691675"/>
              <a:gd name="connsiteY220" fmla="*/ 3070860 h 4328160"/>
              <a:gd name="connsiteX221" fmla="*/ 2495488 w 2691675"/>
              <a:gd name="connsiteY221" fmla="*/ 3040856 h 4328160"/>
              <a:gd name="connsiteX222" fmla="*/ 2593596 w 2691675"/>
              <a:gd name="connsiteY222" fmla="*/ 3037523 h 4328160"/>
              <a:gd name="connsiteX223" fmla="*/ 2685987 w 2691675"/>
              <a:gd name="connsiteY223" fmla="*/ 3028474 h 4328160"/>
              <a:gd name="connsiteX0" fmla="*/ 2685987 w 2691675"/>
              <a:gd name="connsiteY0" fmla="*/ 3028474 h 4328160"/>
              <a:gd name="connsiteX1" fmla="*/ 2680749 w 2691675"/>
              <a:gd name="connsiteY1" fmla="*/ 3002280 h 4328160"/>
              <a:gd name="connsiteX2" fmla="*/ 2673129 w 2691675"/>
              <a:gd name="connsiteY2" fmla="*/ 2948940 h 4328160"/>
              <a:gd name="connsiteX3" fmla="*/ 2631219 w 2691675"/>
              <a:gd name="connsiteY3" fmla="*/ 2940844 h 4328160"/>
              <a:gd name="connsiteX4" fmla="*/ 2567878 w 2691675"/>
              <a:gd name="connsiteY4" fmla="*/ 2940367 h 4328160"/>
              <a:gd name="connsiteX5" fmla="*/ 2526921 w 2691675"/>
              <a:gd name="connsiteY5" fmla="*/ 2882742 h 4328160"/>
              <a:gd name="connsiteX6" fmla="*/ 2464532 w 2691675"/>
              <a:gd name="connsiteY6" fmla="*/ 2879407 h 4328160"/>
              <a:gd name="connsiteX7" fmla="*/ 2417860 w 2691675"/>
              <a:gd name="connsiteY7" fmla="*/ 2863691 h 4328160"/>
              <a:gd name="connsiteX8" fmla="*/ 2383569 w 2691675"/>
              <a:gd name="connsiteY8" fmla="*/ 2849880 h 4328160"/>
              <a:gd name="connsiteX9" fmla="*/ 2355471 w 2691675"/>
              <a:gd name="connsiteY9" fmla="*/ 2829877 h 4328160"/>
              <a:gd name="connsiteX10" fmla="*/ 2300701 w 2691675"/>
              <a:gd name="connsiteY10" fmla="*/ 2797969 h 4328160"/>
              <a:gd name="connsiteX11" fmla="*/ 2226406 w 2691675"/>
              <a:gd name="connsiteY11" fmla="*/ 2837973 h 4328160"/>
              <a:gd name="connsiteX12" fmla="*/ 2185925 w 2691675"/>
              <a:gd name="connsiteY12" fmla="*/ 2798922 h 4328160"/>
              <a:gd name="connsiteX13" fmla="*/ 2150683 w 2691675"/>
              <a:gd name="connsiteY13" fmla="*/ 2719864 h 4328160"/>
              <a:gd name="connsiteX14" fmla="*/ 2131157 w 2691675"/>
              <a:gd name="connsiteY14" fmla="*/ 2658427 h 4328160"/>
              <a:gd name="connsiteX15" fmla="*/ 2113060 w 2691675"/>
              <a:gd name="connsiteY15" fmla="*/ 2623185 h 4328160"/>
              <a:gd name="connsiteX16" fmla="*/ 2111630 w 2691675"/>
              <a:gd name="connsiteY16" fmla="*/ 2574607 h 4328160"/>
              <a:gd name="connsiteX17" fmla="*/ 2034001 w 2691675"/>
              <a:gd name="connsiteY17" fmla="*/ 2659857 h 4328160"/>
              <a:gd name="connsiteX18" fmla="*/ 1966851 w 2691675"/>
              <a:gd name="connsiteY18" fmla="*/ 2727960 h 4328160"/>
              <a:gd name="connsiteX19" fmla="*/ 1919702 w 2691675"/>
              <a:gd name="connsiteY19" fmla="*/ 2687002 h 4328160"/>
              <a:gd name="connsiteX20" fmla="*/ 1783018 w 2691675"/>
              <a:gd name="connsiteY20" fmla="*/ 2673668 h 4328160"/>
              <a:gd name="connsiteX21" fmla="*/ 1682529 w 2691675"/>
              <a:gd name="connsiteY21" fmla="*/ 2661285 h 4328160"/>
              <a:gd name="connsiteX22" fmla="*/ 1659669 w 2691675"/>
              <a:gd name="connsiteY22" fmla="*/ 2606040 h 4328160"/>
              <a:gd name="connsiteX23" fmla="*/ 1621569 w 2691675"/>
              <a:gd name="connsiteY23" fmla="*/ 2567940 h 4328160"/>
              <a:gd name="connsiteX24" fmla="*/ 1537749 w 2691675"/>
              <a:gd name="connsiteY24" fmla="*/ 2560320 h 4328160"/>
              <a:gd name="connsiteX25" fmla="*/ 1522509 w 2691675"/>
              <a:gd name="connsiteY25" fmla="*/ 2537460 h 4328160"/>
              <a:gd name="connsiteX26" fmla="*/ 1507269 w 2691675"/>
              <a:gd name="connsiteY26" fmla="*/ 2423160 h 4328160"/>
              <a:gd name="connsiteX27" fmla="*/ 1492029 w 2691675"/>
              <a:gd name="connsiteY27" fmla="*/ 2354580 h 4328160"/>
              <a:gd name="connsiteX28" fmla="*/ 1476789 w 2691675"/>
              <a:gd name="connsiteY28" fmla="*/ 2331720 h 4328160"/>
              <a:gd name="connsiteX29" fmla="*/ 1446309 w 2691675"/>
              <a:gd name="connsiteY29" fmla="*/ 2263140 h 4328160"/>
              <a:gd name="connsiteX30" fmla="*/ 1423449 w 2691675"/>
              <a:gd name="connsiteY30" fmla="*/ 2240280 h 4328160"/>
              <a:gd name="connsiteX31" fmla="*/ 1408209 w 2691675"/>
              <a:gd name="connsiteY31" fmla="*/ 2194560 h 4328160"/>
              <a:gd name="connsiteX32" fmla="*/ 1392969 w 2691675"/>
              <a:gd name="connsiteY32" fmla="*/ 2171700 h 4328160"/>
              <a:gd name="connsiteX33" fmla="*/ 1377729 w 2691675"/>
              <a:gd name="connsiteY33" fmla="*/ 2133600 h 4328160"/>
              <a:gd name="connsiteX34" fmla="*/ 1332009 w 2691675"/>
              <a:gd name="connsiteY34" fmla="*/ 1897380 h 4328160"/>
              <a:gd name="connsiteX35" fmla="*/ 1309149 w 2691675"/>
              <a:gd name="connsiteY35" fmla="*/ 1882140 h 4328160"/>
              <a:gd name="connsiteX36" fmla="*/ 1271049 w 2691675"/>
              <a:gd name="connsiteY36" fmla="*/ 1874520 h 4328160"/>
              <a:gd name="connsiteX37" fmla="*/ 1194849 w 2691675"/>
              <a:gd name="connsiteY37" fmla="*/ 1836420 h 4328160"/>
              <a:gd name="connsiteX38" fmla="*/ 1103409 w 2691675"/>
              <a:gd name="connsiteY38" fmla="*/ 1859280 h 4328160"/>
              <a:gd name="connsiteX39" fmla="*/ 1042449 w 2691675"/>
              <a:gd name="connsiteY39" fmla="*/ 1889760 h 4328160"/>
              <a:gd name="connsiteX40" fmla="*/ 966249 w 2691675"/>
              <a:gd name="connsiteY40" fmla="*/ 1950720 h 4328160"/>
              <a:gd name="connsiteX41" fmla="*/ 905289 w 2691675"/>
              <a:gd name="connsiteY41" fmla="*/ 1920240 h 4328160"/>
              <a:gd name="connsiteX42" fmla="*/ 867189 w 2691675"/>
              <a:gd name="connsiteY42" fmla="*/ 1874520 h 4328160"/>
              <a:gd name="connsiteX43" fmla="*/ 829089 w 2691675"/>
              <a:gd name="connsiteY43" fmla="*/ 1805940 h 4328160"/>
              <a:gd name="connsiteX44" fmla="*/ 821469 w 2691675"/>
              <a:gd name="connsiteY44" fmla="*/ 1691640 h 4328160"/>
              <a:gd name="connsiteX45" fmla="*/ 813849 w 2691675"/>
              <a:gd name="connsiteY45" fmla="*/ 1668780 h 4328160"/>
              <a:gd name="connsiteX46" fmla="*/ 760509 w 2691675"/>
              <a:gd name="connsiteY46" fmla="*/ 1600200 h 4328160"/>
              <a:gd name="connsiteX47" fmla="*/ 722409 w 2691675"/>
              <a:gd name="connsiteY47" fmla="*/ 1577340 h 4328160"/>
              <a:gd name="connsiteX48" fmla="*/ 699549 w 2691675"/>
              <a:gd name="connsiteY48" fmla="*/ 1562100 h 4328160"/>
              <a:gd name="connsiteX49" fmla="*/ 737649 w 2691675"/>
              <a:gd name="connsiteY49" fmla="*/ 1493520 h 4328160"/>
              <a:gd name="connsiteX50" fmla="*/ 752889 w 2691675"/>
              <a:gd name="connsiteY50" fmla="*/ 1470660 h 4328160"/>
              <a:gd name="connsiteX51" fmla="*/ 775749 w 2691675"/>
              <a:gd name="connsiteY51" fmla="*/ 1455420 h 4328160"/>
              <a:gd name="connsiteX52" fmla="*/ 783369 w 2691675"/>
              <a:gd name="connsiteY52" fmla="*/ 1379220 h 4328160"/>
              <a:gd name="connsiteX53" fmla="*/ 821469 w 2691675"/>
              <a:gd name="connsiteY53" fmla="*/ 1356360 h 4328160"/>
              <a:gd name="connsiteX54" fmla="*/ 798609 w 2691675"/>
              <a:gd name="connsiteY54" fmla="*/ 1158240 h 4328160"/>
              <a:gd name="connsiteX55" fmla="*/ 775749 w 2691675"/>
              <a:gd name="connsiteY55" fmla="*/ 1127760 h 4328160"/>
              <a:gd name="connsiteX56" fmla="*/ 752889 w 2691675"/>
              <a:gd name="connsiteY56" fmla="*/ 1074420 h 4328160"/>
              <a:gd name="connsiteX57" fmla="*/ 745269 w 2691675"/>
              <a:gd name="connsiteY57" fmla="*/ 1043940 h 4328160"/>
              <a:gd name="connsiteX58" fmla="*/ 783369 w 2691675"/>
              <a:gd name="connsiteY58" fmla="*/ 1013460 h 4328160"/>
              <a:gd name="connsiteX59" fmla="*/ 813849 w 2691675"/>
              <a:gd name="connsiteY59" fmla="*/ 960120 h 4328160"/>
              <a:gd name="connsiteX60" fmla="*/ 821469 w 2691675"/>
              <a:gd name="connsiteY60" fmla="*/ 853440 h 4328160"/>
              <a:gd name="connsiteX61" fmla="*/ 851949 w 2691675"/>
              <a:gd name="connsiteY61" fmla="*/ 807720 h 4328160"/>
              <a:gd name="connsiteX62" fmla="*/ 859569 w 2691675"/>
              <a:gd name="connsiteY62" fmla="*/ 769620 h 4328160"/>
              <a:gd name="connsiteX63" fmla="*/ 874809 w 2691675"/>
              <a:gd name="connsiteY63" fmla="*/ 731520 h 4328160"/>
              <a:gd name="connsiteX64" fmla="*/ 859569 w 2691675"/>
              <a:gd name="connsiteY64" fmla="*/ 655320 h 4328160"/>
              <a:gd name="connsiteX65" fmla="*/ 836709 w 2691675"/>
              <a:gd name="connsiteY65" fmla="*/ 632460 h 4328160"/>
              <a:gd name="connsiteX66" fmla="*/ 813849 w 2691675"/>
              <a:gd name="connsiteY66" fmla="*/ 563880 h 4328160"/>
              <a:gd name="connsiteX67" fmla="*/ 783369 w 2691675"/>
              <a:gd name="connsiteY67" fmla="*/ 502920 h 4328160"/>
              <a:gd name="connsiteX68" fmla="*/ 768129 w 2691675"/>
              <a:gd name="connsiteY68" fmla="*/ 472440 h 4328160"/>
              <a:gd name="connsiteX69" fmla="*/ 745269 w 2691675"/>
              <a:gd name="connsiteY69" fmla="*/ 403860 h 4328160"/>
              <a:gd name="connsiteX70" fmla="*/ 722409 w 2691675"/>
              <a:gd name="connsiteY70" fmla="*/ 373380 h 4328160"/>
              <a:gd name="connsiteX71" fmla="*/ 730029 w 2691675"/>
              <a:gd name="connsiteY71" fmla="*/ 289560 h 4328160"/>
              <a:gd name="connsiteX72" fmla="*/ 737649 w 2691675"/>
              <a:gd name="connsiteY72" fmla="*/ 266700 h 4328160"/>
              <a:gd name="connsiteX73" fmla="*/ 707169 w 2691675"/>
              <a:gd name="connsiteY73" fmla="*/ 152400 h 4328160"/>
              <a:gd name="connsiteX74" fmla="*/ 699549 w 2691675"/>
              <a:gd name="connsiteY74" fmla="*/ 91440 h 4328160"/>
              <a:gd name="connsiteX75" fmla="*/ 691929 w 2691675"/>
              <a:gd name="connsiteY75" fmla="*/ 68580 h 4328160"/>
              <a:gd name="connsiteX76" fmla="*/ 676689 w 2691675"/>
              <a:gd name="connsiteY76" fmla="*/ 0 h 4328160"/>
              <a:gd name="connsiteX77" fmla="*/ 615729 w 2691675"/>
              <a:gd name="connsiteY77" fmla="*/ 7620 h 4328160"/>
              <a:gd name="connsiteX78" fmla="*/ 554769 w 2691675"/>
              <a:gd name="connsiteY78" fmla="*/ 30480 h 4328160"/>
              <a:gd name="connsiteX79" fmla="*/ 562389 w 2691675"/>
              <a:gd name="connsiteY79" fmla="*/ 137160 h 4328160"/>
              <a:gd name="connsiteX80" fmla="*/ 554769 w 2691675"/>
              <a:gd name="connsiteY80" fmla="*/ 236220 h 4328160"/>
              <a:gd name="connsiteX81" fmla="*/ 524289 w 2691675"/>
              <a:gd name="connsiteY81" fmla="*/ 304800 h 4328160"/>
              <a:gd name="connsiteX82" fmla="*/ 509049 w 2691675"/>
              <a:gd name="connsiteY82" fmla="*/ 335280 h 4328160"/>
              <a:gd name="connsiteX83" fmla="*/ 486189 w 2691675"/>
              <a:gd name="connsiteY83" fmla="*/ 373380 h 4328160"/>
              <a:gd name="connsiteX84" fmla="*/ 470949 w 2691675"/>
              <a:gd name="connsiteY84" fmla="*/ 396240 h 4328160"/>
              <a:gd name="connsiteX85" fmla="*/ 440469 w 2691675"/>
              <a:gd name="connsiteY85" fmla="*/ 403860 h 4328160"/>
              <a:gd name="connsiteX86" fmla="*/ 356649 w 2691675"/>
              <a:gd name="connsiteY86" fmla="*/ 388620 h 4328160"/>
              <a:gd name="connsiteX87" fmla="*/ 288069 w 2691675"/>
              <a:gd name="connsiteY87" fmla="*/ 464820 h 4328160"/>
              <a:gd name="connsiteX88" fmla="*/ 280449 w 2691675"/>
              <a:gd name="connsiteY88" fmla="*/ 487680 h 4328160"/>
              <a:gd name="connsiteX89" fmla="*/ 288069 w 2691675"/>
              <a:gd name="connsiteY89" fmla="*/ 518160 h 4328160"/>
              <a:gd name="connsiteX90" fmla="*/ 303309 w 2691675"/>
              <a:gd name="connsiteY90" fmla="*/ 548640 h 4328160"/>
              <a:gd name="connsiteX91" fmla="*/ 295689 w 2691675"/>
              <a:gd name="connsiteY91" fmla="*/ 609600 h 4328160"/>
              <a:gd name="connsiteX92" fmla="*/ 265209 w 2691675"/>
              <a:gd name="connsiteY92" fmla="*/ 662940 h 4328160"/>
              <a:gd name="connsiteX93" fmla="*/ 257589 w 2691675"/>
              <a:gd name="connsiteY93" fmla="*/ 685800 h 4328160"/>
              <a:gd name="connsiteX94" fmla="*/ 265209 w 2691675"/>
              <a:gd name="connsiteY94" fmla="*/ 815340 h 4328160"/>
              <a:gd name="connsiteX95" fmla="*/ 303309 w 2691675"/>
              <a:gd name="connsiteY95" fmla="*/ 830580 h 4328160"/>
              <a:gd name="connsiteX96" fmla="*/ 349029 w 2691675"/>
              <a:gd name="connsiteY96" fmla="*/ 861060 h 4328160"/>
              <a:gd name="connsiteX97" fmla="*/ 356649 w 2691675"/>
              <a:gd name="connsiteY97" fmla="*/ 883920 h 4328160"/>
              <a:gd name="connsiteX98" fmla="*/ 341409 w 2691675"/>
              <a:gd name="connsiteY98" fmla="*/ 952500 h 4328160"/>
              <a:gd name="connsiteX99" fmla="*/ 326169 w 2691675"/>
              <a:gd name="connsiteY99" fmla="*/ 1028700 h 4328160"/>
              <a:gd name="connsiteX100" fmla="*/ 303309 w 2691675"/>
              <a:gd name="connsiteY100" fmla="*/ 1043940 h 4328160"/>
              <a:gd name="connsiteX101" fmla="*/ 143289 w 2691675"/>
              <a:gd name="connsiteY101" fmla="*/ 1066800 h 4328160"/>
              <a:gd name="connsiteX102" fmla="*/ 150909 w 2691675"/>
              <a:gd name="connsiteY102" fmla="*/ 1181100 h 4328160"/>
              <a:gd name="connsiteX103" fmla="*/ 173769 w 2691675"/>
              <a:gd name="connsiteY103" fmla="*/ 1219200 h 4328160"/>
              <a:gd name="connsiteX104" fmla="*/ 219489 w 2691675"/>
              <a:gd name="connsiteY104" fmla="*/ 1257300 h 4328160"/>
              <a:gd name="connsiteX105" fmla="*/ 234729 w 2691675"/>
              <a:gd name="connsiteY105" fmla="*/ 1287780 h 4328160"/>
              <a:gd name="connsiteX106" fmla="*/ 227109 w 2691675"/>
              <a:gd name="connsiteY106" fmla="*/ 1318260 h 4328160"/>
              <a:gd name="connsiteX107" fmla="*/ 265209 w 2691675"/>
              <a:gd name="connsiteY107" fmla="*/ 1363980 h 4328160"/>
              <a:gd name="connsiteX108" fmla="*/ 288069 w 2691675"/>
              <a:gd name="connsiteY108" fmla="*/ 1402080 h 4328160"/>
              <a:gd name="connsiteX109" fmla="*/ 280449 w 2691675"/>
              <a:gd name="connsiteY109" fmla="*/ 1440180 h 4328160"/>
              <a:gd name="connsiteX110" fmla="*/ 242349 w 2691675"/>
              <a:gd name="connsiteY110" fmla="*/ 1569720 h 4328160"/>
              <a:gd name="connsiteX111" fmla="*/ 211869 w 2691675"/>
              <a:gd name="connsiteY111" fmla="*/ 1584960 h 4328160"/>
              <a:gd name="connsiteX112" fmla="*/ 189009 w 2691675"/>
              <a:gd name="connsiteY112" fmla="*/ 1592580 h 4328160"/>
              <a:gd name="connsiteX113" fmla="*/ 120429 w 2691675"/>
              <a:gd name="connsiteY113" fmla="*/ 1630680 h 4328160"/>
              <a:gd name="connsiteX114" fmla="*/ 97569 w 2691675"/>
              <a:gd name="connsiteY114" fmla="*/ 1653540 h 4328160"/>
              <a:gd name="connsiteX115" fmla="*/ 13749 w 2691675"/>
              <a:gd name="connsiteY115" fmla="*/ 1714500 h 4328160"/>
              <a:gd name="connsiteX116" fmla="*/ 13749 w 2691675"/>
              <a:gd name="connsiteY116" fmla="*/ 1889760 h 4328160"/>
              <a:gd name="connsiteX117" fmla="*/ 36609 w 2691675"/>
              <a:gd name="connsiteY117" fmla="*/ 1912620 h 4328160"/>
              <a:gd name="connsiteX118" fmla="*/ 67089 w 2691675"/>
              <a:gd name="connsiteY118" fmla="*/ 1950720 h 4328160"/>
              <a:gd name="connsiteX119" fmla="*/ 112809 w 2691675"/>
              <a:gd name="connsiteY119" fmla="*/ 1981200 h 4328160"/>
              <a:gd name="connsiteX120" fmla="*/ 173769 w 2691675"/>
              <a:gd name="connsiteY120" fmla="*/ 2011680 h 4328160"/>
              <a:gd name="connsiteX121" fmla="*/ 234729 w 2691675"/>
              <a:gd name="connsiteY121" fmla="*/ 2095500 h 4328160"/>
              <a:gd name="connsiteX122" fmla="*/ 272829 w 2691675"/>
              <a:gd name="connsiteY122" fmla="*/ 2156460 h 4328160"/>
              <a:gd name="connsiteX123" fmla="*/ 280449 w 2691675"/>
              <a:gd name="connsiteY123" fmla="*/ 2179320 h 4328160"/>
              <a:gd name="connsiteX124" fmla="*/ 318549 w 2691675"/>
              <a:gd name="connsiteY124" fmla="*/ 2255520 h 4328160"/>
              <a:gd name="connsiteX125" fmla="*/ 493809 w 2691675"/>
              <a:gd name="connsiteY125" fmla="*/ 2270760 h 4328160"/>
              <a:gd name="connsiteX126" fmla="*/ 562389 w 2691675"/>
              <a:gd name="connsiteY126" fmla="*/ 2354580 h 4328160"/>
              <a:gd name="connsiteX127" fmla="*/ 531909 w 2691675"/>
              <a:gd name="connsiteY127" fmla="*/ 2430780 h 4328160"/>
              <a:gd name="connsiteX128" fmla="*/ 509049 w 2691675"/>
              <a:gd name="connsiteY128" fmla="*/ 2438400 h 4328160"/>
              <a:gd name="connsiteX129" fmla="*/ 486189 w 2691675"/>
              <a:gd name="connsiteY129" fmla="*/ 2461260 h 4328160"/>
              <a:gd name="connsiteX130" fmla="*/ 478569 w 2691675"/>
              <a:gd name="connsiteY130" fmla="*/ 2506980 h 4328160"/>
              <a:gd name="connsiteX131" fmla="*/ 509049 w 2691675"/>
              <a:gd name="connsiteY131" fmla="*/ 2621280 h 4328160"/>
              <a:gd name="connsiteX132" fmla="*/ 531909 w 2691675"/>
              <a:gd name="connsiteY132" fmla="*/ 2644140 h 4328160"/>
              <a:gd name="connsiteX133" fmla="*/ 539529 w 2691675"/>
              <a:gd name="connsiteY133" fmla="*/ 2674620 h 4328160"/>
              <a:gd name="connsiteX134" fmla="*/ 570009 w 2691675"/>
              <a:gd name="connsiteY134" fmla="*/ 2659380 h 4328160"/>
              <a:gd name="connsiteX135" fmla="*/ 592869 w 2691675"/>
              <a:gd name="connsiteY135" fmla="*/ 2636520 h 4328160"/>
              <a:gd name="connsiteX136" fmla="*/ 646209 w 2691675"/>
              <a:gd name="connsiteY136" fmla="*/ 2606040 h 4328160"/>
              <a:gd name="connsiteX137" fmla="*/ 684309 w 2691675"/>
              <a:gd name="connsiteY137" fmla="*/ 2613660 h 4328160"/>
              <a:gd name="connsiteX138" fmla="*/ 699549 w 2691675"/>
              <a:gd name="connsiteY138" fmla="*/ 2636520 h 4328160"/>
              <a:gd name="connsiteX139" fmla="*/ 722409 w 2691675"/>
              <a:gd name="connsiteY139" fmla="*/ 2659380 h 4328160"/>
              <a:gd name="connsiteX140" fmla="*/ 730029 w 2691675"/>
              <a:gd name="connsiteY140" fmla="*/ 2682240 h 4328160"/>
              <a:gd name="connsiteX141" fmla="*/ 707169 w 2691675"/>
              <a:gd name="connsiteY141" fmla="*/ 2766060 h 4328160"/>
              <a:gd name="connsiteX142" fmla="*/ 623349 w 2691675"/>
              <a:gd name="connsiteY142" fmla="*/ 2842260 h 4328160"/>
              <a:gd name="connsiteX143" fmla="*/ 600489 w 2691675"/>
              <a:gd name="connsiteY143" fmla="*/ 2887980 h 4328160"/>
              <a:gd name="connsiteX144" fmla="*/ 531909 w 2691675"/>
              <a:gd name="connsiteY144" fmla="*/ 2933700 h 4328160"/>
              <a:gd name="connsiteX145" fmla="*/ 516669 w 2691675"/>
              <a:gd name="connsiteY145" fmla="*/ 2956560 h 4328160"/>
              <a:gd name="connsiteX146" fmla="*/ 547149 w 2691675"/>
              <a:gd name="connsiteY146" fmla="*/ 3055620 h 4328160"/>
              <a:gd name="connsiteX147" fmla="*/ 570009 w 2691675"/>
              <a:gd name="connsiteY147" fmla="*/ 3177540 h 4328160"/>
              <a:gd name="connsiteX148" fmla="*/ 608109 w 2691675"/>
              <a:gd name="connsiteY148" fmla="*/ 3276600 h 4328160"/>
              <a:gd name="connsiteX149" fmla="*/ 608109 w 2691675"/>
              <a:gd name="connsiteY149" fmla="*/ 3429000 h 4328160"/>
              <a:gd name="connsiteX150" fmla="*/ 570009 w 2691675"/>
              <a:gd name="connsiteY150" fmla="*/ 3467100 h 4328160"/>
              <a:gd name="connsiteX151" fmla="*/ 562389 w 2691675"/>
              <a:gd name="connsiteY151" fmla="*/ 3497580 h 4328160"/>
              <a:gd name="connsiteX152" fmla="*/ 547149 w 2691675"/>
              <a:gd name="connsiteY152" fmla="*/ 3528060 h 4328160"/>
              <a:gd name="connsiteX153" fmla="*/ 554769 w 2691675"/>
              <a:gd name="connsiteY153" fmla="*/ 3680460 h 4328160"/>
              <a:gd name="connsiteX154" fmla="*/ 608109 w 2691675"/>
              <a:gd name="connsiteY154" fmla="*/ 3672840 h 4328160"/>
              <a:gd name="connsiteX155" fmla="*/ 630969 w 2691675"/>
              <a:gd name="connsiteY155" fmla="*/ 3665220 h 4328160"/>
              <a:gd name="connsiteX156" fmla="*/ 676689 w 2691675"/>
              <a:gd name="connsiteY156" fmla="*/ 3688080 h 4328160"/>
              <a:gd name="connsiteX157" fmla="*/ 707169 w 2691675"/>
              <a:gd name="connsiteY157" fmla="*/ 3718560 h 4328160"/>
              <a:gd name="connsiteX158" fmla="*/ 836709 w 2691675"/>
              <a:gd name="connsiteY158" fmla="*/ 3741420 h 4328160"/>
              <a:gd name="connsiteX159" fmla="*/ 851949 w 2691675"/>
              <a:gd name="connsiteY159" fmla="*/ 3771900 h 4328160"/>
              <a:gd name="connsiteX160" fmla="*/ 874809 w 2691675"/>
              <a:gd name="connsiteY160" fmla="*/ 3787140 h 4328160"/>
              <a:gd name="connsiteX161" fmla="*/ 897669 w 2691675"/>
              <a:gd name="connsiteY161" fmla="*/ 3810000 h 4328160"/>
              <a:gd name="connsiteX162" fmla="*/ 905289 w 2691675"/>
              <a:gd name="connsiteY162" fmla="*/ 3840480 h 4328160"/>
              <a:gd name="connsiteX163" fmla="*/ 920529 w 2691675"/>
              <a:gd name="connsiteY163" fmla="*/ 3863340 h 4328160"/>
              <a:gd name="connsiteX164" fmla="*/ 943389 w 2691675"/>
              <a:gd name="connsiteY164" fmla="*/ 3901440 h 4328160"/>
              <a:gd name="connsiteX165" fmla="*/ 996729 w 2691675"/>
              <a:gd name="connsiteY165" fmla="*/ 3947160 h 4328160"/>
              <a:gd name="connsiteX166" fmla="*/ 1011969 w 2691675"/>
              <a:gd name="connsiteY166" fmla="*/ 3970020 h 4328160"/>
              <a:gd name="connsiteX167" fmla="*/ 1034829 w 2691675"/>
              <a:gd name="connsiteY167" fmla="*/ 4008120 h 4328160"/>
              <a:gd name="connsiteX168" fmla="*/ 1065309 w 2691675"/>
              <a:gd name="connsiteY168" fmla="*/ 4084320 h 4328160"/>
              <a:gd name="connsiteX169" fmla="*/ 1072929 w 2691675"/>
              <a:gd name="connsiteY169" fmla="*/ 4107180 h 4328160"/>
              <a:gd name="connsiteX170" fmla="*/ 1149129 w 2691675"/>
              <a:gd name="connsiteY170" fmla="*/ 4137660 h 4328160"/>
              <a:gd name="connsiteX171" fmla="*/ 1202469 w 2691675"/>
              <a:gd name="connsiteY171" fmla="*/ 4213860 h 4328160"/>
              <a:gd name="connsiteX172" fmla="*/ 1263429 w 2691675"/>
              <a:gd name="connsiteY172" fmla="*/ 4221480 h 4328160"/>
              <a:gd name="connsiteX173" fmla="*/ 1271049 w 2691675"/>
              <a:gd name="connsiteY173" fmla="*/ 4274820 h 4328160"/>
              <a:gd name="connsiteX174" fmla="*/ 1316769 w 2691675"/>
              <a:gd name="connsiteY174" fmla="*/ 4328160 h 4328160"/>
              <a:gd name="connsiteX175" fmla="*/ 1354869 w 2691675"/>
              <a:gd name="connsiteY175" fmla="*/ 4229100 h 4328160"/>
              <a:gd name="connsiteX176" fmla="*/ 1415829 w 2691675"/>
              <a:gd name="connsiteY176" fmla="*/ 4198620 h 4328160"/>
              <a:gd name="connsiteX177" fmla="*/ 1469169 w 2691675"/>
              <a:gd name="connsiteY177" fmla="*/ 4183380 h 4328160"/>
              <a:gd name="connsiteX178" fmla="*/ 1507269 w 2691675"/>
              <a:gd name="connsiteY178" fmla="*/ 4160520 h 4328160"/>
              <a:gd name="connsiteX179" fmla="*/ 1552989 w 2691675"/>
              <a:gd name="connsiteY179" fmla="*/ 4130040 h 4328160"/>
              <a:gd name="connsiteX180" fmla="*/ 1583469 w 2691675"/>
              <a:gd name="connsiteY180" fmla="*/ 4122420 h 4328160"/>
              <a:gd name="connsiteX181" fmla="*/ 1644429 w 2691675"/>
              <a:gd name="connsiteY181" fmla="*/ 4061460 h 4328160"/>
              <a:gd name="connsiteX182" fmla="*/ 1674909 w 2691675"/>
              <a:gd name="connsiteY182" fmla="*/ 4038600 h 4328160"/>
              <a:gd name="connsiteX183" fmla="*/ 1827309 w 2691675"/>
              <a:gd name="connsiteY183" fmla="*/ 4000500 h 4328160"/>
              <a:gd name="connsiteX184" fmla="*/ 1857789 w 2691675"/>
              <a:gd name="connsiteY184" fmla="*/ 3985260 h 4328160"/>
              <a:gd name="connsiteX185" fmla="*/ 1903509 w 2691675"/>
              <a:gd name="connsiteY185" fmla="*/ 3970020 h 4328160"/>
              <a:gd name="connsiteX186" fmla="*/ 1926369 w 2691675"/>
              <a:gd name="connsiteY186" fmla="*/ 3954780 h 4328160"/>
              <a:gd name="connsiteX187" fmla="*/ 1987329 w 2691675"/>
              <a:gd name="connsiteY187" fmla="*/ 3909060 h 4328160"/>
              <a:gd name="connsiteX188" fmla="*/ 2048289 w 2691675"/>
              <a:gd name="connsiteY188" fmla="*/ 3870960 h 4328160"/>
              <a:gd name="connsiteX189" fmla="*/ 2078769 w 2691675"/>
              <a:gd name="connsiteY189" fmla="*/ 3855720 h 4328160"/>
              <a:gd name="connsiteX190" fmla="*/ 2132109 w 2691675"/>
              <a:gd name="connsiteY190" fmla="*/ 3817620 h 4328160"/>
              <a:gd name="connsiteX191" fmla="*/ 2162589 w 2691675"/>
              <a:gd name="connsiteY191" fmla="*/ 3787140 h 4328160"/>
              <a:gd name="connsiteX192" fmla="*/ 2200689 w 2691675"/>
              <a:gd name="connsiteY192" fmla="*/ 3688080 h 4328160"/>
              <a:gd name="connsiteX193" fmla="*/ 2162589 w 2691675"/>
              <a:gd name="connsiteY193" fmla="*/ 3604260 h 4328160"/>
              <a:gd name="connsiteX194" fmla="*/ 2139729 w 2691675"/>
              <a:gd name="connsiteY194" fmla="*/ 3596640 h 4328160"/>
              <a:gd name="connsiteX195" fmla="*/ 2124489 w 2691675"/>
              <a:gd name="connsiteY195" fmla="*/ 3680460 h 4328160"/>
              <a:gd name="connsiteX196" fmla="*/ 2109249 w 2691675"/>
              <a:gd name="connsiteY196" fmla="*/ 3657600 h 4328160"/>
              <a:gd name="connsiteX197" fmla="*/ 2048289 w 2691675"/>
              <a:gd name="connsiteY197" fmla="*/ 3665220 h 4328160"/>
              <a:gd name="connsiteX198" fmla="*/ 2055909 w 2691675"/>
              <a:gd name="connsiteY198" fmla="*/ 3703320 h 4328160"/>
              <a:gd name="connsiteX199" fmla="*/ 2078769 w 2691675"/>
              <a:gd name="connsiteY199" fmla="*/ 3718560 h 4328160"/>
              <a:gd name="connsiteX200" fmla="*/ 2094009 w 2691675"/>
              <a:gd name="connsiteY200" fmla="*/ 3749040 h 4328160"/>
              <a:gd name="connsiteX201" fmla="*/ 2086389 w 2691675"/>
              <a:gd name="connsiteY201" fmla="*/ 3794760 h 4328160"/>
              <a:gd name="connsiteX202" fmla="*/ 2010189 w 2691675"/>
              <a:gd name="connsiteY202" fmla="*/ 3749040 h 4328160"/>
              <a:gd name="connsiteX203" fmla="*/ 1994949 w 2691675"/>
              <a:gd name="connsiteY203" fmla="*/ 3649980 h 4328160"/>
              <a:gd name="connsiteX204" fmla="*/ 1972089 w 2691675"/>
              <a:gd name="connsiteY204" fmla="*/ 3627120 h 4328160"/>
              <a:gd name="connsiteX205" fmla="*/ 1979709 w 2691675"/>
              <a:gd name="connsiteY205" fmla="*/ 3581400 h 4328160"/>
              <a:gd name="connsiteX206" fmla="*/ 2025429 w 2691675"/>
              <a:gd name="connsiteY206" fmla="*/ 3573780 h 4328160"/>
              <a:gd name="connsiteX207" fmla="*/ 2033049 w 2691675"/>
              <a:gd name="connsiteY207" fmla="*/ 3520440 h 4328160"/>
              <a:gd name="connsiteX208" fmla="*/ 2063529 w 2691675"/>
              <a:gd name="connsiteY208" fmla="*/ 3528060 h 4328160"/>
              <a:gd name="connsiteX209" fmla="*/ 2094009 w 2691675"/>
              <a:gd name="connsiteY209" fmla="*/ 3489960 h 4328160"/>
              <a:gd name="connsiteX210" fmla="*/ 2124489 w 2691675"/>
              <a:gd name="connsiteY210" fmla="*/ 3459480 h 4328160"/>
              <a:gd name="connsiteX211" fmla="*/ 2139729 w 2691675"/>
              <a:gd name="connsiteY211" fmla="*/ 3436620 h 4328160"/>
              <a:gd name="connsiteX212" fmla="*/ 2170209 w 2691675"/>
              <a:gd name="connsiteY212" fmla="*/ 3413760 h 4328160"/>
              <a:gd name="connsiteX213" fmla="*/ 2238789 w 2691675"/>
              <a:gd name="connsiteY213" fmla="*/ 3322320 h 4328160"/>
              <a:gd name="connsiteX214" fmla="*/ 2246409 w 2691675"/>
              <a:gd name="connsiteY214" fmla="*/ 3291840 h 4328160"/>
              <a:gd name="connsiteX215" fmla="*/ 2269269 w 2691675"/>
              <a:gd name="connsiteY215" fmla="*/ 3230880 h 4328160"/>
              <a:gd name="connsiteX216" fmla="*/ 2276889 w 2691675"/>
              <a:gd name="connsiteY216" fmla="*/ 3185160 h 4328160"/>
              <a:gd name="connsiteX217" fmla="*/ 2299749 w 2691675"/>
              <a:gd name="connsiteY217" fmla="*/ 3139440 h 4328160"/>
              <a:gd name="connsiteX218" fmla="*/ 2314989 w 2691675"/>
              <a:gd name="connsiteY218" fmla="*/ 3101340 h 4328160"/>
              <a:gd name="connsiteX219" fmla="*/ 2353089 w 2691675"/>
              <a:gd name="connsiteY219" fmla="*/ 3086100 h 4328160"/>
              <a:gd name="connsiteX220" fmla="*/ 2375949 w 2691675"/>
              <a:gd name="connsiteY220" fmla="*/ 3070860 h 4328160"/>
              <a:gd name="connsiteX221" fmla="*/ 2495488 w 2691675"/>
              <a:gd name="connsiteY221" fmla="*/ 3040856 h 4328160"/>
              <a:gd name="connsiteX222" fmla="*/ 2593596 w 2691675"/>
              <a:gd name="connsiteY222" fmla="*/ 3037523 h 4328160"/>
              <a:gd name="connsiteX223" fmla="*/ 2685987 w 2691675"/>
              <a:gd name="connsiteY223" fmla="*/ 3028474 h 4328160"/>
              <a:gd name="connsiteX0" fmla="*/ 2685987 w 2691675"/>
              <a:gd name="connsiteY0" fmla="*/ 3028474 h 4328160"/>
              <a:gd name="connsiteX1" fmla="*/ 2680749 w 2691675"/>
              <a:gd name="connsiteY1" fmla="*/ 3002280 h 4328160"/>
              <a:gd name="connsiteX2" fmla="*/ 2673129 w 2691675"/>
              <a:gd name="connsiteY2" fmla="*/ 2948940 h 4328160"/>
              <a:gd name="connsiteX3" fmla="*/ 2631219 w 2691675"/>
              <a:gd name="connsiteY3" fmla="*/ 2940844 h 4328160"/>
              <a:gd name="connsiteX4" fmla="*/ 2567878 w 2691675"/>
              <a:gd name="connsiteY4" fmla="*/ 2940367 h 4328160"/>
              <a:gd name="connsiteX5" fmla="*/ 2526921 w 2691675"/>
              <a:gd name="connsiteY5" fmla="*/ 2882742 h 4328160"/>
              <a:gd name="connsiteX6" fmla="*/ 2464532 w 2691675"/>
              <a:gd name="connsiteY6" fmla="*/ 2879407 h 4328160"/>
              <a:gd name="connsiteX7" fmla="*/ 2417860 w 2691675"/>
              <a:gd name="connsiteY7" fmla="*/ 2863691 h 4328160"/>
              <a:gd name="connsiteX8" fmla="*/ 2383569 w 2691675"/>
              <a:gd name="connsiteY8" fmla="*/ 2849880 h 4328160"/>
              <a:gd name="connsiteX9" fmla="*/ 2355471 w 2691675"/>
              <a:gd name="connsiteY9" fmla="*/ 2829877 h 4328160"/>
              <a:gd name="connsiteX10" fmla="*/ 2300701 w 2691675"/>
              <a:gd name="connsiteY10" fmla="*/ 2797969 h 4328160"/>
              <a:gd name="connsiteX11" fmla="*/ 2226406 w 2691675"/>
              <a:gd name="connsiteY11" fmla="*/ 2837973 h 4328160"/>
              <a:gd name="connsiteX12" fmla="*/ 2185925 w 2691675"/>
              <a:gd name="connsiteY12" fmla="*/ 2798922 h 4328160"/>
              <a:gd name="connsiteX13" fmla="*/ 2150683 w 2691675"/>
              <a:gd name="connsiteY13" fmla="*/ 2719864 h 4328160"/>
              <a:gd name="connsiteX14" fmla="*/ 2131157 w 2691675"/>
              <a:gd name="connsiteY14" fmla="*/ 2658427 h 4328160"/>
              <a:gd name="connsiteX15" fmla="*/ 2113060 w 2691675"/>
              <a:gd name="connsiteY15" fmla="*/ 2623185 h 4328160"/>
              <a:gd name="connsiteX16" fmla="*/ 2111630 w 2691675"/>
              <a:gd name="connsiteY16" fmla="*/ 2574607 h 4328160"/>
              <a:gd name="connsiteX17" fmla="*/ 2034001 w 2691675"/>
              <a:gd name="connsiteY17" fmla="*/ 2659857 h 4328160"/>
              <a:gd name="connsiteX18" fmla="*/ 1966851 w 2691675"/>
              <a:gd name="connsiteY18" fmla="*/ 2727960 h 4328160"/>
              <a:gd name="connsiteX19" fmla="*/ 1919702 w 2691675"/>
              <a:gd name="connsiteY19" fmla="*/ 2687002 h 4328160"/>
              <a:gd name="connsiteX20" fmla="*/ 1783018 w 2691675"/>
              <a:gd name="connsiteY20" fmla="*/ 2673668 h 4328160"/>
              <a:gd name="connsiteX21" fmla="*/ 1682529 w 2691675"/>
              <a:gd name="connsiteY21" fmla="*/ 2661285 h 4328160"/>
              <a:gd name="connsiteX22" fmla="*/ 1647763 w 2691675"/>
              <a:gd name="connsiteY22" fmla="*/ 2613184 h 4328160"/>
              <a:gd name="connsiteX23" fmla="*/ 1621569 w 2691675"/>
              <a:gd name="connsiteY23" fmla="*/ 2567940 h 4328160"/>
              <a:gd name="connsiteX24" fmla="*/ 1537749 w 2691675"/>
              <a:gd name="connsiteY24" fmla="*/ 2560320 h 4328160"/>
              <a:gd name="connsiteX25" fmla="*/ 1522509 w 2691675"/>
              <a:gd name="connsiteY25" fmla="*/ 2537460 h 4328160"/>
              <a:gd name="connsiteX26" fmla="*/ 1507269 w 2691675"/>
              <a:gd name="connsiteY26" fmla="*/ 2423160 h 4328160"/>
              <a:gd name="connsiteX27" fmla="*/ 1492029 w 2691675"/>
              <a:gd name="connsiteY27" fmla="*/ 2354580 h 4328160"/>
              <a:gd name="connsiteX28" fmla="*/ 1476789 w 2691675"/>
              <a:gd name="connsiteY28" fmla="*/ 2331720 h 4328160"/>
              <a:gd name="connsiteX29" fmla="*/ 1446309 w 2691675"/>
              <a:gd name="connsiteY29" fmla="*/ 2263140 h 4328160"/>
              <a:gd name="connsiteX30" fmla="*/ 1423449 w 2691675"/>
              <a:gd name="connsiteY30" fmla="*/ 2240280 h 4328160"/>
              <a:gd name="connsiteX31" fmla="*/ 1408209 w 2691675"/>
              <a:gd name="connsiteY31" fmla="*/ 2194560 h 4328160"/>
              <a:gd name="connsiteX32" fmla="*/ 1392969 w 2691675"/>
              <a:gd name="connsiteY32" fmla="*/ 2171700 h 4328160"/>
              <a:gd name="connsiteX33" fmla="*/ 1377729 w 2691675"/>
              <a:gd name="connsiteY33" fmla="*/ 2133600 h 4328160"/>
              <a:gd name="connsiteX34" fmla="*/ 1332009 w 2691675"/>
              <a:gd name="connsiteY34" fmla="*/ 1897380 h 4328160"/>
              <a:gd name="connsiteX35" fmla="*/ 1309149 w 2691675"/>
              <a:gd name="connsiteY35" fmla="*/ 1882140 h 4328160"/>
              <a:gd name="connsiteX36" fmla="*/ 1271049 w 2691675"/>
              <a:gd name="connsiteY36" fmla="*/ 1874520 h 4328160"/>
              <a:gd name="connsiteX37" fmla="*/ 1194849 w 2691675"/>
              <a:gd name="connsiteY37" fmla="*/ 1836420 h 4328160"/>
              <a:gd name="connsiteX38" fmla="*/ 1103409 w 2691675"/>
              <a:gd name="connsiteY38" fmla="*/ 1859280 h 4328160"/>
              <a:gd name="connsiteX39" fmla="*/ 1042449 w 2691675"/>
              <a:gd name="connsiteY39" fmla="*/ 1889760 h 4328160"/>
              <a:gd name="connsiteX40" fmla="*/ 966249 w 2691675"/>
              <a:gd name="connsiteY40" fmla="*/ 1950720 h 4328160"/>
              <a:gd name="connsiteX41" fmla="*/ 905289 w 2691675"/>
              <a:gd name="connsiteY41" fmla="*/ 1920240 h 4328160"/>
              <a:gd name="connsiteX42" fmla="*/ 867189 w 2691675"/>
              <a:gd name="connsiteY42" fmla="*/ 1874520 h 4328160"/>
              <a:gd name="connsiteX43" fmla="*/ 829089 w 2691675"/>
              <a:gd name="connsiteY43" fmla="*/ 1805940 h 4328160"/>
              <a:gd name="connsiteX44" fmla="*/ 821469 w 2691675"/>
              <a:gd name="connsiteY44" fmla="*/ 1691640 h 4328160"/>
              <a:gd name="connsiteX45" fmla="*/ 813849 w 2691675"/>
              <a:gd name="connsiteY45" fmla="*/ 1668780 h 4328160"/>
              <a:gd name="connsiteX46" fmla="*/ 760509 w 2691675"/>
              <a:gd name="connsiteY46" fmla="*/ 1600200 h 4328160"/>
              <a:gd name="connsiteX47" fmla="*/ 722409 w 2691675"/>
              <a:gd name="connsiteY47" fmla="*/ 1577340 h 4328160"/>
              <a:gd name="connsiteX48" fmla="*/ 699549 w 2691675"/>
              <a:gd name="connsiteY48" fmla="*/ 1562100 h 4328160"/>
              <a:gd name="connsiteX49" fmla="*/ 737649 w 2691675"/>
              <a:gd name="connsiteY49" fmla="*/ 1493520 h 4328160"/>
              <a:gd name="connsiteX50" fmla="*/ 752889 w 2691675"/>
              <a:gd name="connsiteY50" fmla="*/ 1470660 h 4328160"/>
              <a:gd name="connsiteX51" fmla="*/ 775749 w 2691675"/>
              <a:gd name="connsiteY51" fmla="*/ 1455420 h 4328160"/>
              <a:gd name="connsiteX52" fmla="*/ 783369 w 2691675"/>
              <a:gd name="connsiteY52" fmla="*/ 1379220 h 4328160"/>
              <a:gd name="connsiteX53" fmla="*/ 821469 w 2691675"/>
              <a:gd name="connsiteY53" fmla="*/ 1356360 h 4328160"/>
              <a:gd name="connsiteX54" fmla="*/ 798609 w 2691675"/>
              <a:gd name="connsiteY54" fmla="*/ 1158240 h 4328160"/>
              <a:gd name="connsiteX55" fmla="*/ 775749 w 2691675"/>
              <a:gd name="connsiteY55" fmla="*/ 1127760 h 4328160"/>
              <a:gd name="connsiteX56" fmla="*/ 752889 w 2691675"/>
              <a:gd name="connsiteY56" fmla="*/ 1074420 h 4328160"/>
              <a:gd name="connsiteX57" fmla="*/ 745269 w 2691675"/>
              <a:gd name="connsiteY57" fmla="*/ 1043940 h 4328160"/>
              <a:gd name="connsiteX58" fmla="*/ 783369 w 2691675"/>
              <a:gd name="connsiteY58" fmla="*/ 1013460 h 4328160"/>
              <a:gd name="connsiteX59" fmla="*/ 813849 w 2691675"/>
              <a:gd name="connsiteY59" fmla="*/ 960120 h 4328160"/>
              <a:gd name="connsiteX60" fmla="*/ 821469 w 2691675"/>
              <a:gd name="connsiteY60" fmla="*/ 853440 h 4328160"/>
              <a:gd name="connsiteX61" fmla="*/ 851949 w 2691675"/>
              <a:gd name="connsiteY61" fmla="*/ 807720 h 4328160"/>
              <a:gd name="connsiteX62" fmla="*/ 859569 w 2691675"/>
              <a:gd name="connsiteY62" fmla="*/ 769620 h 4328160"/>
              <a:gd name="connsiteX63" fmla="*/ 874809 w 2691675"/>
              <a:gd name="connsiteY63" fmla="*/ 731520 h 4328160"/>
              <a:gd name="connsiteX64" fmla="*/ 859569 w 2691675"/>
              <a:gd name="connsiteY64" fmla="*/ 655320 h 4328160"/>
              <a:gd name="connsiteX65" fmla="*/ 836709 w 2691675"/>
              <a:gd name="connsiteY65" fmla="*/ 632460 h 4328160"/>
              <a:gd name="connsiteX66" fmla="*/ 813849 w 2691675"/>
              <a:gd name="connsiteY66" fmla="*/ 563880 h 4328160"/>
              <a:gd name="connsiteX67" fmla="*/ 783369 w 2691675"/>
              <a:gd name="connsiteY67" fmla="*/ 502920 h 4328160"/>
              <a:gd name="connsiteX68" fmla="*/ 768129 w 2691675"/>
              <a:gd name="connsiteY68" fmla="*/ 472440 h 4328160"/>
              <a:gd name="connsiteX69" fmla="*/ 745269 w 2691675"/>
              <a:gd name="connsiteY69" fmla="*/ 403860 h 4328160"/>
              <a:gd name="connsiteX70" fmla="*/ 722409 w 2691675"/>
              <a:gd name="connsiteY70" fmla="*/ 373380 h 4328160"/>
              <a:gd name="connsiteX71" fmla="*/ 730029 w 2691675"/>
              <a:gd name="connsiteY71" fmla="*/ 289560 h 4328160"/>
              <a:gd name="connsiteX72" fmla="*/ 737649 w 2691675"/>
              <a:gd name="connsiteY72" fmla="*/ 266700 h 4328160"/>
              <a:gd name="connsiteX73" fmla="*/ 707169 w 2691675"/>
              <a:gd name="connsiteY73" fmla="*/ 152400 h 4328160"/>
              <a:gd name="connsiteX74" fmla="*/ 699549 w 2691675"/>
              <a:gd name="connsiteY74" fmla="*/ 91440 h 4328160"/>
              <a:gd name="connsiteX75" fmla="*/ 691929 w 2691675"/>
              <a:gd name="connsiteY75" fmla="*/ 68580 h 4328160"/>
              <a:gd name="connsiteX76" fmla="*/ 676689 w 2691675"/>
              <a:gd name="connsiteY76" fmla="*/ 0 h 4328160"/>
              <a:gd name="connsiteX77" fmla="*/ 615729 w 2691675"/>
              <a:gd name="connsiteY77" fmla="*/ 7620 h 4328160"/>
              <a:gd name="connsiteX78" fmla="*/ 554769 w 2691675"/>
              <a:gd name="connsiteY78" fmla="*/ 30480 h 4328160"/>
              <a:gd name="connsiteX79" fmla="*/ 562389 w 2691675"/>
              <a:gd name="connsiteY79" fmla="*/ 137160 h 4328160"/>
              <a:gd name="connsiteX80" fmla="*/ 554769 w 2691675"/>
              <a:gd name="connsiteY80" fmla="*/ 236220 h 4328160"/>
              <a:gd name="connsiteX81" fmla="*/ 524289 w 2691675"/>
              <a:gd name="connsiteY81" fmla="*/ 304800 h 4328160"/>
              <a:gd name="connsiteX82" fmla="*/ 509049 w 2691675"/>
              <a:gd name="connsiteY82" fmla="*/ 335280 h 4328160"/>
              <a:gd name="connsiteX83" fmla="*/ 486189 w 2691675"/>
              <a:gd name="connsiteY83" fmla="*/ 373380 h 4328160"/>
              <a:gd name="connsiteX84" fmla="*/ 470949 w 2691675"/>
              <a:gd name="connsiteY84" fmla="*/ 396240 h 4328160"/>
              <a:gd name="connsiteX85" fmla="*/ 440469 w 2691675"/>
              <a:gd name="connsiteY85" fmla="*/ 403860 h 4328160"/>
              <a:gd name="connsiteX86" fmla="*/ 356649 w 2691675"/>
              <a:gd name="connsiteY86" fmla="*/ 388620 h 4328160"/>
              <a:gd name="connsiteX87" fmla="*/ 288069 w 2691675"/>
              <a:gd name="connsiteY87" fmla="*/ 464820 h 4328160"/>
              <a:gd name="connsiteX88" fmla="*/ 280449 w 2691675"/>
              <a:gd name="connsiteY88" fmla="*/ 487680 h 4328160"/>
              <a:gd name="connsiteX89" fmla="*/ 288069 w 2691675"/>
              <a:gd name="connsiteY89" fmla="*/ 518160 h 4328160"/>
              <a:gd name="connsiteX90" fmla="*/ 303309 w 2691675"/>
              <a:gd name="connsiteY90" fmla="*/ 548640 h 4328160"/>
              <a:gd name="connsiteX91" fmla="*/ 295689 w 2691675"/>
              <a:gd name="connsiteY91" fmla="*/ 609600 h 4328160"/>
              <a:gd name="connsiteX92" fmla="*/ 265209 w 2691675"/>
              <a:gd name="connsiteY92" fmla="*/ 662940 h 4328160"/>
              <a:gd name="connsiteX93" fmla="*/ 257589 w 2691675"/>
              <a:gd name="connsiteY93" fmla="*/ 685800 h 4328160"/>
              <a:gd name="connsiteX94" fmla="*/ 265209 w 2691675"/>
              <a:gd name="connsiteY94" fmla="*/ 815340 h 4328160"/>
              <a:gd name="connsiteX95" fmla="*/ 303309 w 2691675"/>
              <a:gd name="connsiteY95" fmla="*/ 830580 h 4328160"/>
              <a:gd name="connsiteX96" fmla="*/ 349029 w 2691675"/>
              <a:gd name="connsiteY96" fmla="*/ 861060 h 4328160"/>
              <a:gd name="connsiteX97" fmla="*/ 356649 w 2691675"/>
              <a:gd name="connsiteY97" fmla="*/ 883920 h 4328160"/>
              <a:gd name="connsiteX98" fmla="*/ 341409 w 2691675"/>
              <a:gd name="connsiteY98" fmla="*/ 952500 h 4328160"/>
              <a:gd name="connsiteX99" fmla="*/ 326169 w 2691675"/>
              <a:gd name="connsiteY99" fmla="*/ 1028700 h 4328160"/>
              <a:gd name="connsiteX100" fmla="*/ 303309 w 2691675"/>
              <a:gd name="connsiteY100" fmla="*/ 1043940 h 4328160"/>
              <a:gd name="connsiteX101" fmla="*/ 143289 w 2691675"/>
              <a:gd name="connsiteY101" fmla="*/ 1066800 h 4328160"/>
              <a:gd name="connsiteX102" fmla="*/ 150909 w 2691675"/>
              <a:gd name="connsiteY102" fmla="*/ 1181100 h 4328160"/>
              <a:gd name="connsiteX103" fmla="*/ 173769 w 2691675"/>
              <a:gd name="connsiteY103" fmla="*/ 1219200 h 4328160"/>
              <a:gd name="connsiteX104" fmla="*/ 219489 w 2691675"/>
              <a:gd name="connsiteY104" fmla="*/ 1257300 h 4328160"/>
              <a:gd name="connsiteX105" fmla="*/ 234729 w 2691675"/>
              <a:gd name="connsiteY105" fmla="*/ 1287780 h 4328160"/>
              <a:gd name="connsiteX106" fmla="*/ 227109 w 2691675"/>
              <a:gd name="connsiteY106" fmla="*/ 1318260 h 4328160"/>
              <a:gd name="connsiteX107" fmla="*/ 265209 w 2691675"/>
              <a:gd name="connsiteY107" fmla="*/ 1363980 h 4328160"/>
              <a:gd name="connsiteX108" fmla="*/ 288069 w 2691675"/>
              <a:gd name="connsiteY108" fmla="*/ 1402080 h 4328160"/>
              <a:gd name="connsiteX109" fmla="*/ 280449 w 2691675"/>
              <a:gd name="connsiteY109" fmla="*/ 1440180 h 4328160"/>
              <a:gd name="connsiteX110" fmla="*/ 242349 w 2691675"/>
              <a:gd name="connsiteY110" fmla="*/ 1569720 h 4328160"/>
              <a:gd name="connsiteX111" fmla="*/ 211869 w 2691675"/>
              <a:gd name="connsiteY111" fmla="*/ 1584960 h 4328160"/>
              <a:gd name="connsiteX112" fmla="*/ 189009 w 2691675"/>
              <a:gd name="connsiteY112" fmla="*/ 1592580 h 4328160"/>
              <a:gd name="connsiteX113" fmla="*/ 120429 w 2691675"/>
              <a:gd name="connsiteY113" fmla="*/ 1630680 h 4328160"/>
              <a:gd name="connsiteX114" fmla="*/ 97569 w 2691675"/>
              <a:gd name="connsiteY114" fmla="*/ 1653540 h 4328160"/>
              <a:gd name="connsiteX115" fmla="*/ 13749 w 2691675"/>
              <a:gd name="connsiteY115" fmla="*/ 1714500 h 4328160"/>
              <a:gd name="connsiteX116" fmla="*/ 13749 w 2691675"/>
              <a:gd name="connsiteY116" fmla="*/ 1889760 h 4328160"/>
              <a:gd name="connsiteX117" fmla="*/ 36609 w 2691675"/>
              <a:gd name="connsiteY117" fmla="*/ 1912620 h 4328160"/>
              <a:gd name="connsiteX118" fmla="*/ 67089 w 2691675"/>
              <a:gd name="connsiteY118" fmla="*/ 1950720 h 4328160"/>
              <a:gd name="connsiteX119" fmla="*/ 112809 w 2691675"/>
              <a:gd name="connsiteY119" fmla="*/ 1981200 h 4328160"/>
              <a:gd name="connsiteX120" fmla="*/ 173769 w 2691675"/>
              <a:gd name="connsiteY120" fmla="*/ 2011680 h 4328160"/>
              <a:gd name="connsiteX121" fmla="*/ 234729 w 2691675"/>
              <a:gd name="connsiteY121" fmla="*/ 2095500 h 4328160"/>
              <a:gd name="connsiteX122" fmla="*/ 272829 w 2691675"/>
              <a:gd name="connsiteY122" fmla="*/ 2156460 h 4328160"/>
              <a:gd name="connsiteX123" fmla="*/ 280449 w 2691675"/>
              <a:gd name="connsiteY123" fmla="*/ 2179320 h 4328160"/>
              <a:gd name="connsiteX124" fmla="*/ 318549 w 2691675"/>
              <a:gd name="connsiteY124" fmla="*/ 2255520 h 4328160"/>
              <a:gd name="connsiteX125" fmla="*/ 493809 w 2691675"/>
              <a:gd name="connsiteY125" fmla="*/ 2270760 h 4328160"/>
              <a:gd name="connsiteX126" fmla="*/ 562389 w 2691675"/>
              <a:gd name="connsiteY126" fmla="*/ 2354580 h 4328160"/>
              <a:gd name="connsiteX127" fmla="*/ 531909 w 2691675"/>
              <a:gd name="connsiteY127" fmla="*/ 2430780 h 4328160"/>
              <a:gd name="connsiteX128" fmla="*/ 509049 w 2691675"/>
              <a:gd name="connsiteY128" fmla="*/ 2438400 h 4328160"/>
              <a:gd name="connsiteX129" fmla="*/ 486189 w 2691675"/>
              <a:gd name="connsiteY129" fmla="*/ 2461260 h 4328160"/>
              <a:gd name="connsiteX130" fmla="*/ 478569 w 2691675"/>
              <a:gd name="connsiteY130" fmla="*/ 2506980 h 4328160"/>
              <a:gd name="connsiteX131" fmla="*/ 509049 w 2691675"/>
              <a:gd name="connsiteY131" fmla="*/ 2621280 h 4328160"/>
              <a:gd name="connsiteX132" fmla="*/ 531909 w 2691675"/>
              <a:gd name="connsiteY132" fmla="*/ 2644140 h 4328160"/>
              <a:gd name="connsiteX133" fmla="*/ 539529 w 2691675"/>
              <a:gd name="connsiteY133" fmla="*/ 2674620 h 4328160"/>
              <a:gd name="connsiteX134" fmla="*/ 570009 w 2691675"/>
              <a:gd name="connsiteY134" fmla="*/ 2659380 h 4328160"/>
              <a:gd name="connsiteX135" fmla="*/ 592869 w 2691675"/>
              <a:gd name="connsiteY135" fmla="*/ 2636520 h 4328160"/>
              <a:gd name="connsiteX136" fmla="*/ 646209 w 2691675"/>
              <a:gd name="connsiteY136" fmla="*/ 2606040 h 4328160"/>
              <a:gd name="connsiteX137" fmla="*/ 684309 w 2691675"/>
              <a:gd name="connsiteY137" fmla="*/ 2613660 h 4328160"/>
              <a:gd name="connsiteX138" fmla="*/ 699549 w 2691675"/>
              <a:gd name="connsiteY138" fmla="*/ 2636520 h 4328160"/>
              <a:gd name="connsiteX139" fmla="*/ 722409 w 2691675"/>
              <a:gd name="connsiteY139" fmla="*/ 2659380 h 4328160"/>
              <a:gd name="connsiteX140" fmla="*/ 730029 w 2691675"/>
              <a:gd name="connsiteY140" fmla="*/ 2682240 h 4328160"/>
              <a:gd name="connsiteX141" fmla="*/ 707169 w 2691675"/>
              <a:gd name="connsiteY141" fmla="*/ 2766060 h 4328160"/>
              <a:gd name="connsiteX142" fmla="*/ 623349 w 2691675"/>
              <a:gd name="connsiteY142" fmla="*/ 2842260 h 4328160"/>
              <a:gd name="connsiteX143" fmla="*/ 600489 w 2691675"/>
              <a:gd name="connsiteY143" fmla="*/ 2887980 h 4328160"/>
              <a:gd name="connsiteX144" fmla="*/ 531909 w 2691675"/>
              <a:gd name="connsiteY144" fmla="*/ 2933700 h 4328160"/>
              <a:gd name="connsiteX145" fmla="*/ 516669 w 2691675"/>
              <a:gd name="connsiteY145" fmla="*/ 2956560 h 4328160"/>
              <a:gd name="connsiteX146" fmla="*/ 547149 w 2691675"/>
              <a:gd name="connsiteY146" fmla="*/ 3055620 h 4328160"/>
              <a:gd name="connsiteX147" fmla="*/ 570009 w 2691675"/>
              <a:gd name="connsiteY147" fmla="*/ 3177540 h 4328160"/>
              <a:gd name="connsiteX148" fmla="*/ 608109 w 2691675"/>
              <a:gd name="connsiteY148" fmla="*/ 3276600 h 4328160"/>
              <a:gd name="connsiteX149" fmla="*/ 608109 w 2691675"/>
              <a:gd name="connsiteY149" fmla="*/ 3429000 h 4328160"/>
              <a:gd name="connsiteX150" fmla="*/ 570009 w 2691675"/>
              <a:gd name="connsiteY150" fmla="*/ 3467100 h 4328160"/>
              <a:gd name="connsiteX151" fmla="*/ 562389 w 2691675"/>
              <a:gd name="connsiteY151" fmla="*/ 3497580 h 4328160"/>
              <a:gd name="connsiteX152" fmla="*/ 547149 w 2691675"/>
              <a:gd name="connsiteY152" fmla="*/ 3528060 h 4328160"/>
              <a:gd name="connsiteX153" fmla="*/ 554769 w 2691675"/>
              <a:gd name="connsiteY153" fmla="*/ 3680460 h 4328160"/>
              <a:gd name="connsiteX154" fmla="*/ 608109 w 2691675"/>
              <a:gd name="connsiteY154" fmla="*/ 3672840 h 4328160"/>
              <a:gd name="connsiteX155" fmla="*/ 630969 w 2691675"/>
              <a:gd name="connsiteY155" fmla="*/ 3665220 h 4328160"/>
              <a:gd name="connsiteX156" fmla="*/ 676689 w 2691675"/>
              <a:gd name="connsiteY156" fmla="*/ 3688080 h 4328160"/>
              <a:gd name="connsiteX157" fmla="*/ 707169 w 2691675"/>
              <a:gd name="connsiteY157" fmla="*/ 3718560 h 4328160"/>
              <a:gd name="connsiteX158" fmla="*/ 836709 w 2691675"/>
              <a:gd name="connsiteY158" fmla="*/ 3741420 h 4328160"/>
              <a:gd name="connsiteX159" fmla="*/ 851949 w 2691675"/>
              <a:gd name="connsiteY159" fmla="*/ 3771900 h 4328160"/>
              <a:gd name="connsiteX160" fmla="*/ 874809 w 2691675"/>
              <a:gd name="connsiteY160" fmla="*/ 3787140 h 4328160"/>
              <a:gd name="connsiteX161" fmla="*/ 897669 w 2691675"/>
              <a:gd name="connsiteY161" fmla="*/ 3810000 h 4328160"/>
              <a:gd name="connsiteX162" fmla="*/ 905289 w 2691675"/>
              <a:gd name="connsiteY162" fmla="*/ 3840480 h 4328160"/>
              <a:gd name="connsiteX163" fmla="*/ 920529 w 2691675"/>
              <a:gd name="connsiteY163" fmla="*/ 3863340 h 4328160"/>
              <a:gd name="connsiteX164" fmla="*/ 943389 w 2691675"/>
              <a:gd name="connsiteY164" fmla="*/ 3901440 h 4328160"/>
              <a:gd name="connsiteX165" fmla="*/ 996729 w 2691675"/>
              <a:gd name="connsiteY165" fmla="*/ 3947160 h 4328160"/>
              <a:gd name="connsiteX166" fmla="*/ 1011969 w 2691675"/>
              <a:gd name="connsiteY166" fmla="*/ 3970020 h 4328160"/>
              <a:gd name="connsiteX167" fmla="*/ 1034829 w 2691675"/>
              <a:gd name="connsiteY167" fmla="*/ 4008120 h 4328160"/>
              <a:gd name="connsiteX168" fmla="*/ 1065309 w 2691675"/>
              <a:gd name="connsiteY168" fmla="*/ 4084320 h 4328160"/>
              <a:gd name="connsiteX169" fmla="*/ 1072929 w 2691675"/>
              <a:gd name="connsiteY169" fmla="*/ 4107180 h 4328160"/>
              <a:gd name="connsiteX170" fmla="*/ 1149129 w 2691675"/>
              <a:gd name="connsiteY170" fmla="*/ 4137660 h 4328160"/>
              <a:gd name="connsiteX171" fmla="*/ 1202469 w 2691675"/>
              <a:gd name="connsiteY171" fmla="*/ 4213860 h 4328160"/>
              <a:gd name="connsiteX172" fmla="*/ 1263429 w 2691675"/>
              <a:gd name="connsiteY172" fmla="*/ 4221480 h 4328160"/>
              <a:gd name="connsiteX173" fmla="*/ 1271049 w 2691675"/>
              <a:gd name="connsiteY173" fmla="*/ 4274820 h 4328160"/>
              <a:gd name="connsiteX174" fmla="*/ 1316769 w 2691675"/>
              <a:gd name="connsiteY174" fmla="*/ 4328160 h 4328160"/>
              <a:gd name="connsiteX175" fmla="*/ 1354869 w 2691675"/>
              <a:gd name="connsiteY175" fmla="*/ 4229100 h 4328160"/>
              <a:gd name="connsiteX176" fmla="*/ 1415829 w 2691675"/>
              <a:gd name="connsiteY176" fmla="*/ 4198620 h 4328160"/>
              <a:gd name="connsiteX177" fmla="*/ 1469169 w 2691675"/>
              <a:gd name="connsiteY177" fmla="*/ 4183380 h 4328160"/>
              <a:gd name="connsiteX178" fmla="*/ 1507269 w 2691675"/>
              <a:gd name="connsiteY178" fmla="*/ 4160520 h 4328160"/>
              <a:gd name="connsiteX179" fmla="*/ 1552989 w 2691675"/>
              <a:gd name="connsiteY179" fmla="*/ 4130040 h 4328160"/>
              <a:gd name="connsiteX180" fmla="*/ 1583469 w 2691675"/>
              <a:gd name="connsiteY180" fmla="*/ 4122420 h 4328160"/>
              <a:gd name="connsiteX181" fmla="*/ 1644429 w 2691675"/>
              <a:gd name="connsiteY181" fmla="*/ 4061460 h 4328160"/>
              <a:gd name="connsiteX182" fmla="*/ 1674909 w 2691675"/>
              <a:gd name="connsiteY182" fmla="*/ 4038600 h 4328160"/>
              <a:gd name="connsiteX183" fmla="*/ 1827309 w 2691675"/>
              <a:gd name="connsiteY183" fmla="*/ 4000500 h 4328160"/>
              <a:gd name="connsiteX184" fmla="*/ 1857789 w 2691675"/>
              <a:gd name="connsiteY184" fmla="*/ 3985260 h 4328160"/>
              <a:gd name="connsiteX185" fmla="*/ 1903509 w 2691675"/>
              <a:gd name="connsiteY185" fmla="*/ 3970020 h 4328160"/>
              <a:gd name="connsiteX186" fmla="*/ 1926369 w 2691675"/>
              <a:gd name="connsiteY186" fmla="*/ 3954780 h 4328160"/>
              <a:gd name="connsiteX187" fmla="*/ 1987329 w 2691675"/>
              <a:gd name="connsiteY187" fmla="*/ 3909060 h 4328160"/>
              <a:gd name="connsiteX188" fmla="*/ 2048289 w 2691675"/>
              <a:gd name="connsiteY188" fmla="*/ 3870960 h 4328160"/>
              <a:gd name="connsiteX189" fmla="*/ 2078769 w 2691675"/>
              <a:gd name="connsiteY189" fmla="*/ 3855720 h 4328160"/>
              <a:gd name="connsiteX190" fmla="*/ 2132109 w 2691675"/>
              <a:gd name="connsiteY190" fmla="*/ 3817620 h 4328160"/>
              <a:gd name="connsiteX191" fmla="*/ 2162589 w 2691675"/>
              <a:gd name="connsiteY191" fmla="*/ 3787140 h 4328160"/>
              <a:gd name="connsiteX192" fmla="*/ 2200689 w 2691675"/>
              <a:gd name="connsiteY192" fmla="*/ 3688080 h 4328160"/>
              <a:gd name="connsiteX193" fmla="*/ 2162589 w 2691675"/>
              <a:gd name="connsiteY193" fmla="*/ 3604260 h 4328160"/>
              <a:gd name="connsiteX194" fmla="*/ 2139729 w 2691675"/>
              <a:gd name="connsiteY194" fmla="*/ 3596640 h 4328160"/>
              <a:gd name="connsiteX195" fmla="*/ 2124489 w 2691675"/>
              <a:gd name="connsiteY195" fmla="*/ 3680460 h 4328160"/>
              <a:gd name="connsiteX196" fmla="*/ 2109249 w 2691675"/>
              <a:gd name="connsiteY196" fmla="*/ 3657600 h 4328160"/>
              <a:gd name="connsiteX197" fmla="*/ 2048289 w 2691675"/>
              <a:gd name="connsiteY197" fmla="*/ 3665220 h 4328160"/>
              <a:gd name="connsiteX198" fmla="*/ 2055909 w 2691675"/>
              <a:gd name="connsiteY198" fmla="*/ 3703320 h 4328160"/>
              <a:gd name="connsiteX199" fmla="*/ 2078769 w 2691675"/>
              <a:gd name="connsiteY199" fmla="*/ 3718560 h 4328160"/>
              <a:gd name="connsiteX200" fmla="*/ 2094009 w 2691675"/>
              <a:gd name="connsiteY200" fmla="*/ 3749040 h 4328160"/>
              <a:gd name="connsiteX201" fmla="*/ 2086389 w 2691675"/>
              <a:gd name="connsiteY201" fmla="*/ 3794760 h 4328160"/>
              <a:gd name="connsiteX202" fmla="*/ 2010189 w 2691675"/>
              <a:gd name="connsiteY202" fmla="*/ 3749040 h 4328160"/>
              <a:gd name="connsiteX203" fmla="*/ 1994949 w 2691675"/>
              <a:gd name="connsiteY203" fmla="*/ 3649980 h 4328160"/>
              <a:gd name="connsiteX204" fmla="*/ 1972089 w 2691675"/>
              <a:gd name="connsiteY204" fmla="*/ 3627120 h 4328160"/>
              <a:gd name="connsiteX205" fmla="*/ 1979709 w 2691675"/>
              <a:gd name="connsiteY205" fmla="*/ 3581400 h 4328160"/>
              <a:gd name="connsiteX206" fmla="*/ 2025429 w 2691675"/>
              <a:gd name="connsiteY206" fmla="*/ 3573780 h 4328160"/>
              <a:gd name="connsiteX207" fmla="*/ 2033049 w 2691675"/>
              <a:gd name="connsiteY207" fmla="*/ 3520440 h 4328160"/>
              <a:gd name="connsiteX208" fmla="*/ 2063529 w 2691675"/>
              <a:gd name="connsiteY208" fmla="*/ 3528060 h 4328160"/>
              <a:gd name="connsiteX209" fmla="*/ 2094009 w 2691675"/>
              <a:gd name="connsiteY209" fmla="*/ 3489960 h 4328160"/>
              <a:gd name="connsiteX210" fmla="*/ 2124489 w 2691675"/>
              <a:gd name="connsiteY210" fmla="*/ 3459480 h 4328160"/>
              <a:gd name="connsiteX211" fmla="*/ 2139729 w 2691675"/>
              <a:gd name="connsiteY211" fmla="*/ 3436620 h 4328160"/>
              <a:gd name="connsiteX212" fmla="*/ 2170209 w 2691675"/>
              <a:gd name="connsiteY212" fmla="*/ 3413760 h 4328160"/>
              <a:gd name="connsiteX213" fmla="*/ 2238789 w 2691675"/>
              <a:gd name="connsiteY213" fmla="*/ 3322320 h 4328160"/>
              <a:gd name="connsiteX214" fmla="*/ 2246409 w 2691675"/>
              <a:gd name="connsiteY214" fmla="*/ 3291840 h 4328160"/>
              <a:gd name="connsiteX215" fmla="*/ 2269269 w 2691675"/>
              <a:gd name="connsiteY215" fmla="*/ 3230880 h 4328160"/>
              <a:gd name="connsiteX216" fmla="*/ 2276889 w 2691675"/>
              <a:gd name="connsiteY216" fmla="*/ 3185160 h 4328160"/>
              <a:gd name="connsiteX217" fmla="*/ 2299749 w 2691675"/>
              <a:gd name="connsiteY217" fmla="*/ 3139440 h 4328160"/>
              <a:gd name="connsiteX218" fmla="*/ 2314989 w 2691675"/>
              <a:gd name="connsiteY218" fmla="*/ 3101340 h 4328160"/>
              <a:gd name="connsiteX219" fmla="*/ 2353089 w 2691675"/>
              <a:gd name="connsiteY219" fmla="*/ 3086100 h 4328160"/>
              <a:gd name="connsiteX220" fmla="*/ 2375949 w 2691675"/>
              <a:gd name="connsiteY220" fmla="*/ 3070860 h 4328160"/>
              <a:gd name="connsiteX221" fmla="*/ 2495488 w 2691675"/>
              <a:gd name="connsiteY221" fmla="*/ 3040856 h 4328160"/>
              <a:gd name="connsiteX222" fmla="*/ 2593596 w 2691675"/>
              <a:gd name="connsiteY222" fmla="*/ 3037523 h 4328160"/>
              <a:gd name="connsiteX223" fmla="*/ 2685987 w 2691675"/>
              <a:gd name="connsiteY223" fmla="*/ 3028474 h 4328160"/>
              <a:gd name="connsiteX0" fmla="*/ 2685987 w 2691675"/>
              <a:gd name="connsiteY0" fmla="*/ 3028474 h 4328160"/>
              <a:gd name="connsiteX1" fmla="*/ 2680749 w 2691675"/>
              <a:gd name="connsiteY1" fmla="*/ 3002280 h 4328160"/>
              <a:gd name="connsiteX2" fmla="*/ 2673129 w 2691675"/>
              <a:gd name="connsiteY2" fmla="*/ 2948940 h 4328160"/>
              <a:gd name="connsiteX3" fmla="*/ 2631219 w 2691675"/>
              <a:gd name="connsiteY3" fmla="*/ 2940844 h 4328160"/>
              <a:gd name="connsiteX4" fmla="*/ 2567878 w 2691675"/>
              <a:gd name="connsiteY4" fmla="*/ 2940367 h 4328160"/>
              <a:gd name="connsiteX5" fmla="*/ 2526921 w 2691675"/>
              <a:gd name="connsiteY5" fmla="*/ 2882742 h 4328160"/>
              <a:gd name="connsiteX6" fmla="*/ 2464532 w 2691675"/>
              <a:gd name="connsiteY6" fmla="*/ 2879407 h 4328160"/>
              <a:gd name="connsiteX7" fmla="*/ 2417860 w 2691675"/>
              <a:gd name="connsiteY7" fmla="*/ 2863691 h 4328160"/>
              <a:gd name="connsiteX8" fmla="*/ 2383569 w 2691675"/>
              <a:gd name="connsiteY8" fmla="*/ 2849880 h 4328160"/>
              <a:gd name="connsiteX9" fmla="*/ 2355471 w 2691675"/>
              <a:gd name="connsiteY9" fmla="*/ 2829877 h 4328160"/>
              <a:gd name="connsiteX10" fmla="*/ 2300701 w 2691675"/>
              <a:gd name="connsiteY10" fmla="*/ 2797969 h 4328160"/>
              <a:gd name="connsiteX11" fmla="*/ 2226406 w 2691675"/>
              <a:gd name="connsiteY11" fmla="*/ 2837973 h 4328160"/>
              <a:gd name="connsiteX12" fmla="*/ 2185925 w 2691675"/>
              <a:gd name="connsiteY12" fmla="*/ 2798922 h 4328160"/>
              <a:gd name="connsiteX13" fmla="*/ 2150683 w 2691675"/>
              <a:gd name="connsiteY13" fmla="*/ 2719864 h 4328160"/>
              <a:gd name="connsiteX14" fmla="*/ 2131157 w 2691675"/>
              <a:gd name="connsiteY14" fmla="*/ 2658427 h 4328160"/>
              <a:gd name="connsiteX15" fmla="*/ 2113060 w 2691675"/>
              <a:gd name="connsiteY15" fmla="*/ 2623185 h 4328160"/>
              <a:gd name="connsiteX16" fmla="*/ 2111630 w 2691675"/>
              <a:gd name="connsiteY16" fmla="*/ 2574607 h 4328160"/>
              <a:gd name="connsiteX17" fmla="*/ 2034001 w 2691675"/>
              <a:gd name="connsiteY17" fmla="*/ 2659857 h 4328160"/>
              <a:gd name="connsiteX18" fmla="*/ 1966851 w 2691675"/>
              <a:gd name="connsiteY18" fmla="*/ 2727960 h 4328160"/>
              <a:gd name="connsiteX19" fmla="*/ 1919702 w 2691675"/>
              <a:gd name="connsiteY19" fmla="*/ 2687002 h 4328160"/>
              <a:gd name="connsiteX20" fmla="*/ 1783018 w 2691675"/>
              <a:gd name="connsiteY20" fmla="*/ 2673668 h 4328160"/>
              <a:gd name="connsiteX21" fmla="*/ 1682529 w 2691675"/>
              <a:gd name="connsiteY21" fmla="*/ 2661285 h 4328160"/>
              <a:gd name="connsiteX22" fmla="*/ 1647763 w 2691675"/>
              <a:gd name="connsiteY22" fmla="*/ 2613184 h 4328160"/>
              <a:gd name="connsiteX23" fmla="*/ 1597757 w 2691675"/>
              <a:gd name="connsiteY23" fmla="*/ 2553653 h 4328160"/>
              <a:gd name="connsiteX24" fmla="*/ 1537749 w 2691675"/>
              <a:gd name="connsiteY24" fmla="*/ 2560320 h 4328160"/>
              <a:gd name="connsiteX25" fmla="*/ 1522509 w 2691675"/>
              <a:gd name="connsiteY25" fmla="*/ 2537460 h 4328160"/>
              <a:gd name="connsiteX26" fmla="*/ 1507269 w 2691675"/>
              <a:gd name="connsiteY26" fmla="*/ 2423160 h 4328160"/>
              <a:gd name="connsiteX27" fmla="*/ 1492029 w 2691675"/>
              <a:gd name="connsiteY27" fmla="*/ 2354580 h 4328160"/>
              <a:gd name="connsiteX28" fmla="*/ 1476789 w 2691675"/>
              <a:gd name="connsiteY28" fmla="*/ 2331720 h 4328160"/>
              <a:gd name="connsiteX29" fmla="*/ 1446309 w 2691675"/>
              <a:gd name="connsiteY29" fmla="*/ 2263140 h 4328160"/>
              <a:gd name="connsiteX30" fmla="*/ 1423449 w 2691675"/>
              <a:gd name="connsiteY30" fmla="*/ 2240280 h 4328160"/>
              <a:gd name="connsiteX31" fmla="*/ 1408209 w 2691675"/>
              <a:gd name="connsiteY31" fmla="*/ 2194560 h 4328160"/>
              <a:gd name="connsiteX32" fmla="*/ 1392969 w 2691675"/>
              <a:gd name="connsiteY32" fmla="*/ 2171700 h 4328160"/>
              <a:gd name="connsiteX33" fmla="*/ 1377729 w 2691675"/>
              <a:gd name="connsiteY33" fmla="*/ 2133600 h 4328160"/>
              <a:gd name="connsiteX34" fmla="*/ 1332009 w 2691675"/>
              <a:gd name="connsiteY34" fmla="*/ 1897380 h 4328160"/>
              <a:gd name="connsiteX35" fmla="*/ 1309149 w 2691675"/>
              <a:gd name="connsiteY35" fmla="*/ 1882140 h 4328160"/>
              <a:gd name="connsiteX36" fmla="*/ 1271049 w 2691675"/>
              <a:gd name="connsiteY36" fmla="*/ 1874520 h 4328160"/>
              <a:gd name="connsiteX37" fmla="*/ 1194849 w 2691675"/>
              <a:gd name="connsiteY37" fmla="*/ 1836420 h 4328160"/>
              <a:gd name="connsiteX38" fmla="*/ 1103409 w 2691675"/>
              <a:gd name="connsiteY38" fmla="*/ 1859280 h 4328160"/>
              <a:gd name="connsiteX39" fmla="*/ 1042449 w 2691675"/>
              <a:gd name="connsiteY39" fmla="*/ 1889760 h 4328160"/>
              <a:gd name="connsiteX40" fmla="*/ 966249 w 2691675"/>
              <a:gd name="connsiteY40" fmla="*/ 1950720 h 4328160"/>
              <a:gd name="connsiteX41" fmla="*/ 905289 w 2691675"/>
              <a:gd name="connsiteY41" fmla="*/ 1920240 h 4328160"/>
              <a:gd name="connsiteX42" fmla="*/ 867189 w 2691675"/>
              <a:gd name="connsiteY42" fmla="*/ 1874520 h 4328160"/>
              <a:gd name="connsiteX43" fmla="*/ 829089 w 2691675"/>
              <a:gd name="connsiteY43" fmla="*/ 1805940 h 4328160"/>
              <a:gd name="connsiteX44" fmla="*/ 821469 w 2691675"/>
              <a:gd name="connsiteY44" fmla="*/ 1691640 h 4328160"/>
              <a:gd name="connsiteX45" fmla="*/ 813849 w 2691675"/>
              <a:gd name="connsiteY45" fmla="*/ 1668780 h 4328160"/>
              <a:gd name="connsiteX46" fmla="*/ 760509 w 2691675"/>
              <a:gd name="connsiteY46" fmla="*/ 1600200 h 4328160"/>
              <a:gd name="connsiteX47" fmla="*/ 722409 w 2691675"/>
              <a:gd name="connsiteY47" fmla="*/ 1577340 h 4328160"/>
              <a:gd name="connsiteX48" fmla="*/ 699549 w 2691675"/>
              <a:gd name="connsiteY48" fmla="*/ 1562100 h 4328160"/>
              <a:gd name="connsiteX49" fmla="*/ 737649 w 2691675"/>
              <a:gd name="connsiteY49" fmla="*/ 1493520 h 4328160"/>
              <a:gd name="connsiteX50" fmla="*/ 752889 w 2691675"/>
              <a:gd name="connsiteY50" fmla="*/ 1470660 h 4328160"/>
              <a:gd name="connsiteX51" fmla="*/ 775749 w 2691675"/>
              <a:gd name="connsiteY51" fmla="*/ 1455420 h 4328160"/>
              <a:gd name="connsiteX52" fmla="*/ 783369 w 2691675"/>
              <a:gd name="connsiteY52" fmla="*/ 1379220 h 4328160"/>
              <a:gd name="connsiteX53" fmla="*/ 821469 w 2691675"/>
              <a:gd name="connsiteY53" fmla="*/ 1356360 h 4328160"/>
              <a:gd name="connsiteX54" fmla="*/ 798609 w 2691675"/>
              <a:gd name="connsiteY54" fmla="*/ 1158240 h 4328160"/>
              <a:gd name="connsiteX55" fmla="*/ 775749 w 2691675"/>
              <a:gd name="connsiteY55" fmla="*/ 1127760 h 4328160"/>
              <a:gd name="connsiteX56" fmla="*/ 752889 w 2691675"/>
              <a:gd name="connsiteY56" fmla="*/ 1074420 h 4328160"/>
              <a:gd name="connsiteX57" fmla="*/ 745269 w 2691675"/>
              <a:gd name="connsiteY57" fmla="*/ 1043940 h 4328160"/>
              <a:gd name="connsiteX58" fmla="*/ 783369 w 2691675"/>
              <a:gd name="connsiteY58" fmla="*/ 1013460 h 4328160"/>
              <a:gd name="connsiteX59" fmla="*/ 813849 w 2691675"/>
              <a:gd name="connsiteY59" fmla="*/ 960120 h 4328160"/>
              <a:gd name="connsiteX60" fmla="*/ 821469 w 2691675"/>
              <a:gd name="connsiteY60" fmla="*/ 853440 h 4328160"/>
              <a:gd name="connsiteX61" fmla="*/ 851949 w 2691675"/>
              <a:gd name="connsiteY61" fmla="*/ 807720 h 4328160"/>
              <a:gd name="connsiteX62" fmla="*/ 859569 w 2691675"/>
              <a:gd name="connsiteY62" fmla="*/ 769620 h 4328160"/>
              <a:gd name="connsiteX63" fmla="*/ 874809 w 2691675"/>
              <a:gd name="connsiteY63" fmla="*/ 731520 h 4328160"/>
              <a:gd name="connsiteX64" fmla="*/ 859569 w 2691675"/>
              <a:gd name="connsiteY64" fmla="*/ 655320 h 4328160"/>
              <a:gd name="connsiteX65" fmla="*/ 836709 w 2691675"/>
              <a:gd name="connsiteY65" fmla="*/ 632460 h 4328160"/>
              <a:gd name="connsiteX66" fmla="*/ 813849 w 2691675"/>
              <a:gd name="connsiteY66" fmla="*/ 563880 h 4328160"/>
              <a:gd name="connsiteX67" fmla="*/ 783369 w 2691675"/>
              <a:gd name="connsiteY67" fmla="*/ 502920 h 4328160"/>
              <a:gd name="connsiteX68" fmla="*/ 768129 w 2691675"/>
              <a:gd name="connsiteY68" fmla="*/ 472440 h 4328160"/>
              <a:gd name="connsiteX69" fmla="*/ 745269 w 2691675"/>
              <a:gd name="connsiteY69" fmla="*/ 403860 h 4328160"/>
              <a:gd name="connsiteX70" fmla="*/ 722409 w 2691675"/>
              <a:gd name="connsiteY70" fmla="*/ 373380 h 4328160"/>
              <a:gd name="connsiteX71" fmla="*/ 730029 w 2691675"/>
              <a:gd name="connsiteY71" fmla="*/ 289560 h 4328160"/>
              <a:gd name="connsiteX72" fmla="*/ 737649 w 2691675"/>
              <a:gd name="connsiteY72" fmla="*/ 266700 h 4328160"/>
              <a:gd name="connsiteX73" fmla="*/ 707169 w 2691675"/>
              <a:gd name="connsiteY73" fmla="*/ 152400 h 4328160"/>
              <a:gd name="connsiteX74" fmla="*/ 699549 w 2691675"/>
              <a:gd name="connsiteY74" fmla="*/ 91440 h 4328160"/>
              <a:gd name="connsiteX75" fmla="*/ 691929 w 2691675"/>
              <a:gd name="connsiteY75" fmla="*/ 68580 h 4328160"/>
              <a:gd name="connsiteX76" fmla="*/ 676689 w 2691675"/>
              <a:gd name="connsiteY76" fmla="*/ 0 h 4328160"/>
              <a:gd name="connsiteX77" fmla="*/ 615729 w 2691675"/>
              <a:gd name="connsiteY77" fmla="*/ 7620 h 4328160"/>
              <a:gd name="connsiteX78" fmla="*/ 554769 w 2691675"/>
              <a:gd name="connsiteY78" fmla="*/ 30480 h 4328160"/>
              <a:gd name="connsiteX79" fmla="*/ 562389 w 2691675"/>
              <a:gd name="connsiteY79" fmla="*/ 137160 h 4328160"/>
              <a:gd name="connsiteX80" fmla="*/ 554769 w 2691675"/>
              <a:gd name="connsiteY80" fmla="*/ 236220 h 4328160"/>
              <a:gd name="connsiteX81" fmla="*/ 524289 w 2691675"/>
              <a:gd name="connsiteY81" fmla="*/ 304800 h 4328160"/>
              <a:gd name="connsiteX82" fmla="*/ 509049 w 2691675"/>
              <a:gd name="connsiteY82" fmla="*/ 335280 h 4328160"/>
              <a:gd name="connsiteX83" fmla="*/ 486189 w 2691675"/>
              <a:gd name="connsiteY83" fmla="*/ 373380 h 4328160"/>
              <a:gd name="connsiteX84" fmla="*/ 470949 w 2691675"/>
              <a:gd name="connsiteY84" fmla="*/ 396240 h 4328160"/>
              <a:gd name="connsiteX85" fmla="*/ 440469 w 2691675"/>
              <a:gd name="connsiteY85" fmla="*/ 403860 h 4328160"/>
              <a:gd name="connsiteX86" fmla="*/ 356649 w 2691675"/>
              <a:gd name="connsiteY86" fmla="*/ 388620 h 4328160"/>
              <a:gd name="connsiteX87" fmla="*/ 288069 w 2691675"/>
              <a:gd name="connsiteY87" fmla="*/ 464820 h 4328160"/>
              <a:gd name="connsiteX88" fmla="*/ 280449 w 2691675"/>
              <a:gd name="connsiteY88" fmla="*/ 487680 h 4328160"/>
              <a:gd name="connsiteX89" fmla="*/ 288069 w 2691675"/>
              <a:gd name="connsiteY89" fmla="*/ 518160 h 4328160"/>
              <a:gd name="connsiteX90" fmla="*/ 303309 w 2691675"/>
              <a:gd name="connsiteY90" fmla="*/ 548640 h 4328160"/>
              <a:gd name="connsiteX91" fmla="*/ 295689 w 2691675"/>
              <a:gd name="connsiteY91" fmla="*/ 609600 h 4328160"/>
              <a:gd name="connsiteX92" fmla="*/ 265209 w 2691675"/>
              <a:gd name="connsiteY92" fmla="*/ 662940 h 4328160"/>
              <a:gd name="connsiteX93" fmla="*/ 257589 w 2691675"/>
              <a:gd name="connsiteY93" fmla="*/ 685800 h 4328160"/>
              <a:gd name="connsiteX94" fmla="*/ 265209 w 2691675"/>
              <a:gd name="connsiteY94" fmla="*/ 815340 h 4328160"/>
              <a:gd name="connsiteX95" fmla="*/ 303309 w 2691675"/>
              <a:gd name="connsiteY95" fmla="*/ 830580 h 4328160"/>
              <a:gd name="connsiteX96" fmla="*/ 349029 w 2691675"/>
              <a:gd name="connsiteY96" fmla="*/ 861060 h 4328160"/>
              <a:gd name="connsiteX97" fmla="*/ 356649 w 2691675"/>
              <a:gd name="connsiteY97" fmla="*/ 883920 h 4328160"/>
              <a:gd name="connsiteX98" fmla="*/ 341409 w 2691675"/>
              <a:gd name="connsiteY98" fmla="*/ 952500 h 4328160"/>
              <a:gd name="connsiteX99" fmla="*/ 326169 w 2691675"/>
              <a:gd name="connsiteY99" fmla="*/ 1028700 h 4328160"/>
              <a:gd name="connsiteX100" fmla="*/ 303309 w 2691675"/>
              <a:gd name="connsiteY100" fmla="*/ 1043940 h 4328160"/>
              <a:gd name="connsiteX101" fmla="*/ 143289 w 2691675"/>
              <a:gd name="connsiteY101" fmla="*/ 1066800 h 4328160"/>
              <a:gd name="connsiteX102" fmla="*/ 150909 w 2691675"/>
              <a:gd name="connsiteY102" fmla="*/ 1181100 h 4328160"/>
              <a:gd name="connsiteX103" fmla="*/ 173769 w 2691675"/>
              <a:gd name="connsiteY103" fmla="*/ 1219200 h 4328160"/>
              <a:gd name="connsiteX104" fmla="*/ 219489 w 2691675"/>
              <a:gd name="connsiteY104" fmla="*/ 1257300 h 4328160"/>
              <a:gd name="connsiteX105" fmla="*/ 234729 w 2691675"/>
              <a:gd name="connsiteY105" fmla="*/ 1287780 h 4328160"/>
              <a:gd name="connsiteX106" fmla="*/ 227109 w 2691675"/>
              <a:gd name="connsiteY106" fmla="*/ 1318260 h 4328160"/>
              <a:gd name="connsiteX107" fmla="*/ 265209 w 2691675"/>
              <a:gd name="connsiteY107" fmla="*/ 1363980 h 4328160"/>
              <a:gd name="connsiteX108" fmla="*/ 288069 w 2691675"/>
              <a:gd name="connsiteY108" fmla="*/ 1402080 h 4328160"/>
              <a:gd name="connsiteX109" fmla="*/ 280449 w 2691675"/>
              <a:gd name="connsiteY109" fmla="*/ 1440180 h 4328160"/>
              <a:gd name="connsiteX110" fmla="*/ 242349 w 2691675"/>
              <a:gd name="connsiteY110" fmla="*/ 1569720 h 4328160"/>
              <a:gd name="connsiteX111" fmla="*/ 211869 w 2691675"/>
              <a:gd name="connsiteY111" fmla="*/ 1584960 h 4328160"/>
              <a:gd name="connsiteX112" fmla="*/ 189009 w 2691675"/>
              <a:gd name="connsiteY112" fmla="*/ 1592580 h 4328160"/>
              <a:gd name="connsiteX113" fmla="*/ 120429 w 2691675"/>
              <a:gd name="connsiteY113" fmla="*/ 1630680 h 4328160"/>
              <a:gd name="connsiteX114" fmla="*/ 97569 w 2691675"/>
              <a:gd name="connsiteY114" fmla="*/ 1653540 h 4328160"/>
              <a:gd name="connsiteX115" fmla="*/ 13749 w 2691675"/>
              <a:gd name="connsiteY115" fmla="*/ 1714500 h 4328160"/>
              <a:gd name="connsiteX116" fmla="*/ 13749 w 2691675"/>
              <a:gd name="connsiteY116" fmla="*/ 1889760 h 4328160"/>
              <a:gd name="connsiteX117" fmla="*/ 36609 w 2691675"/>
              <a:gd name="connsiteY117" fmla="*/ 1912620 h 4328160"/>
              <a:gd name="connsiteX118" fmla="*/ 67089 w 2691675"/>
              <a:gd name="connsiteY118" fmla="*/ 1950720 h 4328160"/>
              <a:gd name="connsiteX119" fmla="*/ 112809 w 2691675"/>
              <a:gd name="connsiteY119" fmla="*/ 1981200 h 4328160"/>
              <a:gd name="connsiteX120" fmla="*/ 173769 w 2691675"/>
              <a:gd name="connsiteY120" fmla="*/ 2011680 h 4328160"/>
              <a:gd name="connsiteX121" fmla="*/ 234729 w 2691675"/>
              <a:gd name="connsiteY121" fmla="*/ 2095500 h 4328160"/>
              <a:gd name="connsiteX122" fmla="*/ 272829 w 2691675"/>
              <a:gd name="connsiteY122" fmla="*/ 2156460 h 4328160"/>
              <a:gd name="connsiteX123" fmla="*/ 280449 w 2691675"/>
              <a:gd name="connsiteY123" fmla="*/ 2179320 h 4328160"/>
              <a:gd name="connsiteX124" fmla="*/ 318549 w 2691675"/>
              <a:gd name="connsiteY124" fmla="*/ 2255520 h 4328160"/>
              <a:gd name="connsiteX125" fmla="*/ 493809 w 2691675"/>
              <a:gd name="connsiteY125" fmla="*/ 2270760 h 4328160"/>
              <a:gd name="connsiteX126" fmla="*/ 562389 w 2691675"/>
              <a:gd name="connsiteY126" fmla="*/ 2354580 h 4328160"/>
              <a:gd name="connsiteX127" fmla="*/ 531909 w 2691675"/>
              <a:gd name="connsiteY127" fmla="*/ 2430780 h 4328160"/>
              <a:gd name="connsiteX128" fmla="*/ 509049 w 2691675"/>
              <a:gd name="connsiteY128" fmla="*/ 2438400 h 4328160"/>
              <a:gd name="connsiteX129" fmla="*/ 486189 w 2691675"/>
              <a:gd name="connsiteY129" fmla="*/ 2461260 h 4328160"/>
              <a:gd name="connsiteX130" fmla="*/ 478569 w 2691675"/>
              <a:gd name="connsiteY130" fmla="*/ 2506980 h 4328160"/>
              <a:gd name="connsiteX131" fmla="*/ 509049 w 2691675"/>
              <a:gd name="connsiteY131" fmla="*/ 2621280 h 4328160"/>
              <a:gd name="connsiteX132" fmla="*/ 531909 w 2691675"/>
              <a:gd name="connsiteY132" fmla="*/ 2644140 h 4328160"/>
              <a:gd name="connsiteX133" fmla="*/ 539529 w 2691675"/>
              <a:gd name="connsiteY133" fmla="*/ 2674620 h 4328160"/>
              <a:gd name="connsiteX134" fmla="*/ 570009 w 2691675"/>
              <a:gd name="connsiteY134" fmla="*/ 2659380 h 4328160"/>
              <a:gd name="connsiteX135" fmla="*/ 592869 w 2691675"/>
              <a:gd name="connsiteY135" fmla="*/ 2636520 h 4328160"/>
              <a:gd name="connsiteX136" fmla="*/ 646209 w 2691675"/>
              <a:gd name="connsiteY136" fmla="*/ 2606040 h 4328160"/>
              <a:gd name="connsiteX137" fmla="*/ 684309 w 2691675"/>
              <a:gd name="connsiteY137" fmla="*/ 2613660 h 4328160"/>
              <a:gd name="connsiteX138" fmla="*/ 699549 w 2691675"/>
              <a:gd name="connsiteY138" fmla="*/ 2636520 h 4328160"/>
              <a:gd name="connsiteX139" fmla="*/ 722409 w 2691675"/>
              <a:gd name="connsiteY139" fmla="*/ 2659380 h 4328160"/>
              <a:gd name="connsiteX140" fmla="*/ 730029 w 2691675"/>
              <a:gd name="connsiteY140" fmla="*/ 2682240 h 4328160"/>
              <a:gd name="connsiteX141" fmla="*/ 707169 w 2691675"/>
              <a:gd name="connsiteY141" fmla="*/ 2766060 h 4328160"/>
              <a:gd name="connsiteX142" fmla="*/ 623349 w 2691675"/>
              <a:gd name="connsiteY142" fmla="*/ 2842260 h 4328160"/>
              <a:gd name="connsiteX143" fmla="*/ 600489 w 2691675"/>
              <a:gd name="connsiteY143" fmla="*/ 2887980 h 4328160"/>
              <a:gd name="connsiteX144" fmla="*/ 531909 w 2691675"/>
              <a:gd name="connsiteY144" fmla="*/ 2933700 h 4328160"/>
              <a:gd name="connsiteX145" fmla="*/ 516669 w 2691675"/>
              <a:gd name="connsiteY145" fmla="*/ 2956560 h 4328160"/>
              <a:gd name="connsiteX146" fmla="*/ 547149 w 2691675"/>
              <a:gd name="connsiteY146" fmla="*/ 3055620 h 4328160"/>
              <a:gd name="connsiteX147" fmla="*/ 570009 w 2691675"/>
              <a:gd name="connsiteY147" fmla="*/ 3177540 h 4328160"/>
              <a:gd name="connsiteX148" fmla="*/ 608109 w 2691675"/>
              <a:gd name="connsiteY148" fmla="*/ 3276600 h 4328160"/>
              <a:gd name="connsiteX149" fmla="*/ 608109 w 2691675"/>
              <a:gd name="connsiteY149" fmla="*/ 3429000 h 4328160"/>
              <a:gd name="connsiteX150" fmla="*/ 570009 w 2691675"/>
              <a:gd name="connsiteY150" fmla="*/ 3467100 h 4328160"/>
              <a:gd name="connsiteX151" fmla="*/ 562389 w 2691675"/>
              <a:gd name="connsiteY151" fmla="*/ 3497580 h 4328160"/>
              <a:gd name="connsiteX152" fmla="*/ 547149 w 2691675"/>
              <a:gd name="connsiteY152" fmla="*/ 3528060 h 4328160"/>
              <a:gd name="connsiteX153" fmla="*/ 554769 w 2691675"/>
              <a:gd name="connsiteY153" fmla="*/ 3680460 h 4328160"/>
              <a:gd name="connsiteX154" fmla="*/ 608109 w 2691675"/>
              <a:gd name="connsiteY154" fmla="*/ 3672840 h 4328160"/>
              <a:gd name="connsiteX155" fmla="*/ 630969 w 2691675"/>
              <a:gd name="connsiteY155" fmla="*/ 3665220 h 4328160"/>
              <a:gd name="connsiteX156" fmla="*/ 676689 w 2691675"/>
              <a:gd name="connsiteY156" fmla="*/ 3688080 h 4328160"/>
              <a:gd name="connsiteX157" fmla="*/ 707169 w 2691675"/>
              <a:gd name="connsiteY157" fmla="*/ 3718560 h 4328160"/>
              <a:gd name="connsiteX158" fmla="*/ 836709 w 2691675"/>
              <a:gd name="connsiteY158" fmla="*/ 3741420 h 4328160"/>
              <a:gd name="connsiteX159" fmla="*/ 851949 w 2691675"/>
              <a:gd name="connsiteY159" fmla="*/ 3771900 h 4328160"/>
              <a:gd name="connsiteX160" fmla="*/ 874809 w 2691675"/>
              <a:gd name="connsiteY160" fmla="*/ 3787140 h 4328160"/>
              <a:gd name="connsiteX161" fmla="*/ 897669 w 2691675"/>
              <a:gd name="connsiteY161" fmla="*/ 3810000 h 4328160"/>
              <a:gd name="connsiteX162" fmla="*/ 905289 w 2691675"/>
              <a:gd name="connsiteY162" fmla="*/ 3840480 h 4328160"/>
              <a:gd name="connsiteX163" fmla="*/ 920529 w 2691675"/>
              <a:gd name="connsiteY163" fmla="*/ 3863340 h 4328160"/>
              <a:gd name="connsiteX164" fmla="*/ 943389 w 2691675"/>
              <a:gd name="connsiteY164" fmla="*/ 3901440 h 4328160"/>
              <a:gd name="connsiteX165" fmla="*/ 996729 w 2691675"/>
              <a:gd name="connsiteY165" fmla="*/ 3947160 h 4328160"/>
              <a:gd name="connsiteX166" fmla="*/ 1011969 w 2691675"/>
              <a:gd name="connsiteY166" fmla="*/ 3970020 h 4328160"/>
              <a:gd name="connsiteX167" fmla="*/ 1034829 w 2691675"/>
              <a:gd name="connsiteY167" fmla="*/ 4008120 h 4328160"/>
              <a:gd name="connsiteX168" fmla="*/ 1065309 w 2691675"/>
              <a:gd name="connsiteY168" fmla="*/ 4084320 h 4328160"/>
              <a:gd name="connsiteX169" fmla="*/ 1072929 w 2691675"/>
              <a:gd name="connsiteY169" fmla="*/ 4107180 h 4328160"/>
              <a:gd name="connsiteX170" fmla="*/ 1149129 w 2691675"/>
              <a:gd name="connsiteY170" fmla="*/ 4137660 h 4328160"/>
              <a:gd name="connsiteX171" fmla="*/ 1202469 w 2691675"/>
              <a:gd name="connsiteY171" fmla="*/ 4213860 h 4328160"/>
              <a:gd name="connsiteX172" fmla="*/ 1263429 w 2691675"/>
              <a:gd name="connsiteY172" fmla="*/ 4221480 h 4328160"/>
              <a:gd name="connsiteX173" fmla="*/ 1271049 w 2691675"/>
              <a:gd name="connsiteY173" fmla="*/ 4274820 h 4328160"/>
              <a:gd name="connsiteX174" fmla="*/ 1316769 w 2691675"/>
              <a:gd name="connsiteY174" fmla="*/ 4328160 h 4328160"/>
              <a:gd name="connsiteX175" fmla="*/ 1354869 w 2691675"/>
              <a:gd name="connsiteY175" fmla="*/ 4229100 h 4328160"/>
              <a:gd name="connsiteX176" fmla="*/ 1415829 w 2691675"/>
              <a:gd name="connsiteY176" fmla="*/ 4198620 h 4328160"/>
              <a:gd name="connsiteX177" fmla="*/ 1469169 w 2691675"/>
              <a:gd name="connsiteY177" fmla="*/ 4183380 h 4328160"/>
              <a:gd name="connsiteX178" fmla="*/ 1507269 w 2691675"/>
              <a:gd name="connsiteY178" fmla="*/ 4160520 h 4328160"/>
              <a:gd name="connsiteX179" fmla="*/ 1552989 w 2691675"/>
              <a:gd name="connsiteY179" fmla="*/ 4130040 h 4328160"/>
              <a:gd name="connsiteX180" fmla="*/ 1583469 w 2691675"/>
              <a:gd name="connsiteY180" fmla="*/ 4122420 h 4328160"/>
              <a:gd name="connsiteX181" fmla="*/ 1644429 w 2691675"/>
              <a:gd name="connsiteY181" fmla="*/ 4061460 h 4328160"/>
              <a:gd name="connsiteX182" fmla="*/ 1674909 w 2691675"/>
              <a:gd name="connsiteY182" fmla="*/ 4038600 h 4328160"/>
              <a:gd name="connsiteX183" fmla="*/ 1827309 w 2691675"/>
              <a:gd name="connsiteY183" fmla="*/ 4000500 h 4328160"/>
              <a:gd name="connsiteX184" fmla="*/ 1857789 w 2691675"/>
              <a:gd name="connsiteY184" fmla="*/ 3985260 h 4328160"/>
              <a:gd name="connsiteX185" fmla="*/ 1903509 w 2691675"/>
              <a:gd name="connsiteY185" fmla="*/ 3970020 h 4328160"/>
              <a:gd name="connsiteX186" fmla="*/ 1926369 w 2691675"/>
              <a:gd name="connsiteY186" fmla="*/ 3954780 h 4328160"/>
              <a:gd name="connsiteX187" fmla="*/ 1987329 w 2691675"/>
              <a:gd name="connsiteY187" fmla="*/ 3909060 h 4328160"/>
              <a:gd name="connsiteX188" fmla="*/ 2048289 w 2691675"/>
              <a:gd name="connsiteY188" fmla="*/ 3870960 h 4328160"/>
              <a:gd name="connsiteX189" fmla="*/ 2078769 w 2691675"/>
              <a:gd name="connsiteY189" fmla="*/ 3855720 h 4328160"/>
              <a:gd name="connsiteX190" fmla="*/ 2132109 w 2691675"/>
              <a:gd name="connsiteY190" fmla="*/ 3817620 h 4328160"/>
              <a:gd name="connsiteX191" fmla="*/ 2162589 w 2691675"/>
              <a:gd name="connsiteY191" fmla="*/ 3787140 h 4328160"/>
              <a:gd name="connsiteX192" fmla="*/ 2200689 w 2691675"/>
              <a:gd name="connsiteY192" fmla="*/ 3688080 h 4328160"/>
              <a:gd name="connsiteX193" fmla="*/ 2162589 w 2691675"/>
              <a:gd name="connsiteY193" fmla="*/ 3604260 h 4328160"/>
              <a:gd name="connsiteX194" fmla="*/ 2139729 w 2691675"/>
              <a:gd name="connsiteY194" fmla="*/ 3596640 h 4328160"/>
              <a:gd name="connsiteX195" fmla="*/ 2124489 w 2691675"/>
              <a:gd name="connsiteY195" fmla="*/ 3680460 h 4328160"/>
              <a:gd name="connsiteX196" fmla="*/ 2109249 w 2691675"/>
              <a:gd name="connsiteY196" fmla="*/ 3657600 h 4328160"/>
              <a:gd name="connsiteX197" fmla="*/ 2048289 w 2691675"/>
              <a:gd name="connsiteY197" fmla="*/ 3665220 h 4328160"/>
              <a:gd name="connsiteX198" fmla="*/ 2055909 w 2691675"/>
              <a:gd name="connsiteY198" fmla="*/ 3703320 h 4328160"/>
              <a:gd name="connsiteX199" fmla="*/ 2078769 w 2691675"/>
              <a:gd name="connsiteY199" fmla="*/ 3718560 h 4328160"/>
              <a:gd name="connsiteX200" fmla="*/ 2094009 w 2691675"/>
              <a:gd name="connsiteY200" fmla="*/ 3749040 h 4328160"/>
              <a:gd name="connsiteX201" fmla="*/ 2086389 w 2691675"/>
              <a:gd name="connsiteY201" fmla="*/ 3794760 h 4328160"/>
              <a:gd name="connsiteX202" fmla="*/ 2010189 w 2691675"/>
              <a:gd name="connsiteY202" fmla="*/ 3749040 h 4328160"/>
              <a:gd name="connsiteX203" fmla="*/ 1994949 w 2691675"/>
              <a:gd name="connsiteY203" fmla="*/ 3649980 h 4328160"/>
              <a:gd name="connsiteX204" fmla="*/ 1972089 w 2691675"/>
              <a:gd name="connsiteY204" fmla="*/ 3627120 h 4328160"/>
              <a:gd name="connsiteX205" fmla="*/ 1979709 w 2691675"/>
              <a:gd name="connsiteY205" fmla="*/ 3581400 h 4328160"/>
              <a:gd name="connsiteX206" fmla="*/ 2025429 w 2691675"/>
              <a:gd name="connsiteY206" fmla="*/ 3573780 h 4328160"/>
              <a:gd name="connsiteX207" fmla="*/ 2033049 w 2691675"/>
              <a:gd name="connsiteY207" fmla="*/ 3520440 h 4328160"/>
              <a:gd name="connsiteX208" fmla="*/ 2063529 w 2691675"/>
              <a:gd name="connsiteY208" fmla="*/ 3528060 h 4328160"/>
              <a:gd name="connsiteX209" fmla="*/ 2094009 w 2691675"/>
              <a:gd name="connsiteY209" fmla="*/ 3489960 h 4328160"/>
              <a:gd name="connsiteX210" fmla="*/ 2124489 w 2691675"/>
              <a:gd name="connsiteY210" fmla="*/ 3459480 h 4328160"/>
              <a:gd name="connsiteX211" fmla="*/ 2139729 w 2691675"/>
              <a:gd name="connsiteY211" fmla="*/ 3436620 h 4328160"/>
              <a:gd name="connsiteX212" fmla="*/ 2170209 w 2691675"/>
              <a:gd name="connsiteY212" fmla="*/ 3413760 h 4328160"/>
              <a:gd name="connsiteX213" fmla="*/ 2238789 w 2691675"/>
              <a:gd name="connsiteY213" fmla="*/ 3322320 h 4328160"/>
              <a:gd name="connsiteX214" fmla="*/ 2246409 w 2691675"/>
              <a:gd name="connsiteY214" fmla="*/ 3291840 h 4328160"/>
              <a:gd name="connsiteX215" fmla="*/ 2269269 w 2691675"/>
              <a:gd name="connsiteY215" fmla="*/ 3230880 h 4328160"/>
              <a:gd name="connsiteX216" fmla="*/ 2276889 w 2691675"/>
              <a:gd name="connsiteY216" fmla="*/ 3185160 h 4328160"/>
              <a:gd name="connsiteX217" fmla="*/ 2299749 w 2691675"/>
              <a:gd name="connsiteY217" fmla="*/ 3139440 h 4328160"/>
              <a:gd name="connsiteX218" fmla="*/ 2314989 w 2691675"/>
              <a:gd name="connsiteY218" fmla="*/ 3101340 h 4328160"/>
              <a:gd name="connsiteX219" fmla="*/ 2353089 w 2691675"/>
              <a:gd name="connsiteY219" fmla="*/ 3086100 h 4328160"/>
              <a:gd name="connsiteX220" fmla="*/ 2375949 w 2691675"/>
              <a:gd name="connsiteY220" fmla="*/ 3070860 h 4328160"/>
              <a:gd name="connsiteX221" fmla="*/ 2495488 w 2691675"/>
              <a:gd name="connsiteY221" fmla="*/ 3040856 h 4328160"/>
              <a:gd name="connsiteX222" fmla="*/ 2593596 w 2691675"/>
              <a:gd name="connsiteY222" fmla="*/ 3037523 h 4328160"/>
              <a:gd name="connsiteX223" fmla="*/ 2685987 w 2691675"/>
              <a:gd name="connsiteY223" fmla="*/ 3028474 h 4328160"/>
              <a:gd name="connsiteX0" fmla="*/ 2685987 w 2691675"/>
              <a:gd name="connsiteY0" fmla="*/ 3028474 h 4328160"/>
              <a:gd name="connsiteX1" fmla="*/ 2680749 w 2691675"/>
              <a:gd name="connsiteY1" fmla="*/ 3002280 h 4328160"/>
              <a:gd name="connsiteX2" fmla="*/ 2673129 w 2691675"/>
              <a:gd name="connsiteY2" fmla="*/ 2948940 h 4328160"/>
              <a:gd name="connsiteX3" fmla="*/ 2631219 w 2691675"/>
              <a:gd name="connsiteY3" fmla="*/ 2940844 h 4328160"/>
              <a:gd name="connsiteX4" fmla="*/ 2567878 w 2691675"/>
              <a:gd name="connsiteY4" fmla="*/ 2940367 h 4328160"/>
              <a:gd name="connsiteX5" fmla="*/ 2526921 w 2691675"/>
              <a:gd name="connsiteY5" fmla="*/ 2882742 h 4328160"/>
              <a:gd name="connsiteX6" fmla="*/ 2464532 w 2691675"/>
              <a:gd name="connsiteY6" fmla="*/ 2879407 h 4328160"/>
              <a:gd name="connsiteX7" fmla="*/ 2417860 w 2691675"/>
              <a:gd name="connsiteY7" fmla="*/ 2863691 h 4328160"/>
              <a:gd name="connsiteX8" fmla="*/ 2383569 w 2691675"/>
              <a:gd name="connsiteY8" fmla="*/ 2849880 h 4328160"/>
              <a:gd name="connsiteX9" fmla="*/ 2355471 w 2691675"/>
              <a:gd name="connsiteY9" fmla="*/ 2829877 h 4328160"/>
              <a:gd name="connsiteX10" fmla="*/ 2300701 w 2691675"/>
              <a:gd name="connsiteY10" fmla="*/ 2797969 h 4328160"/>
              <a:gd name="connsiteX11" fmla="*/ 2226406 w 2691675"/>
              <a:gd name="connsiteY11" fmla="*/ 2837973 h 4328160"/>
              <a:gd name="connsiteX12" fmla="*/ 2185925 w 2691675"/>
              <a:gd name="connsiteY12" fmla="*/ 2798922 h 4328160"/>
              <a:gd name="connsiteX13" fmla="*/ 2150683 w 2691675"/>
              <a:gd name="connsiteY13" fmla="*/ 2719864 h 4328160"/>
              <a:gd name="connsiteX14" fmla="*/ 2131157 w 2691675"/>
              <a:gd name="connsiteY14" fmla="*/ 2658427 h 4328160"/>
              <a:gd name="connsiteX15" fmla="*/ 2113060 w 2691675"/>
              <a:gd name="connsiteY15" fmla="*/ 2623185 h 4328160"/>
              <a:gd name="connsiteX16" fmla="*/ 2111630 w 2691675"/>
              <a:gd name="connsiteY16" fmla="*/ 2574607 h 4328160"/>
              <a:gd name="connsiteX17" fmla="*/ 2034001 w 2691675"/>
              <a:gd name="connsiteY17" fmla="*/ 2659857 h 4328160"/>
              <a:gd name="connsiteX18" fmla="*/ 1966851 w 2691675"/>
              <a:gd name="connsiteY18" fmla="*/ 2727960 h 4328160"/>
              <a:gd name="connsiteX19" fmla="*/ 1919702 w 2691675"/>
              <a:gd name="connsiteY19" fmla="*/ 2687002 h 4328160"/>
              <a:gd name="connsiteX20" fmla="*/ 1783018 w 2691675"/>
              <a:gd name="connsiteY20" fmla="*/ 2673668 h 4328160"/>
              <a:gd name="connsiteX21" fmla="*/ 1682529 w 2691675"/>
              <a:gd name="connsiteY21" fmla="*/ 2661285 h 4328160"/>
              <a:gd name="connsiteX22" fmla="*/ 1597757 w 2691675"/>
              <a:gd name="connsiteY22" fmla="*/ 2553653 h 4328160"/>
              <a:gd name="connsiteX23" fmla="*/ 1537749 w 2691675"/>
              <a:gd name="connsiteY23" fmla="*/ 2560320 h 4328160"/>
              <a:gd name="connsiteX24" fmla="*/ 1522509 w 2691675"/>
              <a:gd name="connsiteY24" fmla="*/ 2537460 h 4328160"/>
              <a:gd name="connsiteX25" fmla="*/ 1507269 w 2691675"/>
              <a:gd name="connsiteY25" fmla="*/ 2423160 h 4328160"/>
              <a:gd name="connsiteX26" fmla="*/ 1492029 w 2691675"/>
              <a:gd name="connsiteY26" fmla="*/ 2354580 h 4328160"/>
              <a:gd name="connsiteX27" fmla="*/ 1476789 w 2691675"/>
              <a:gd name="connsiteY27" fmla="*/ 2331720 h 4328160"/>
              <a:gd name="connsiteX28" fmla="*/ 1446309 w 2691675"/>
              <a:gd name="connsiteY28" fmla="*/ 2263140 h 4328160"/>
              <a:gd name="connsiteX29" fmla="*/ 1423449 w 2691675"/>
              <a:gd name="connsiteY29" fmla="*/ 2240280 h 4328160"/>
              <a:gd name="connsiteX30" fmla="*/ 1408209 w 2691675"/>
              <a:gd name="connsiteY30" fmla="*/ 2194560 h 4328160"/>
              <a:gd name="connsiteX31" fmla="*/ 1392969 w 2691675"/>
              <a:gd name="connsiteY31" fmla="*/ 2171700 h 4328160"/>
              <a:gd name="connsiteX32" fmla="*/ 1377729 w 2691675"/>
              <a:gd name="connsiteY32" fmla="*/ 2133600 h 4328160"/>
              <a:gd name="connsiteX33" fmla="*/ 1332009 w 2691675"/>
              <a:gd name="connsiteY33" fmla="*/ 1897380 h 4328160"/>
              <a:gd name="connsiteX34" fmla="*/ 1309149 w 2691675"/>
              <a:gd name="connsiteY34" fmla="*/ 1882140 h 4328160"/>
              <a:gd name="connsiteX35" fmla="*/ 1271049 w 2691675"/>
              <a:gd name="connsiteY35" fmla="*/ 1874520 h 4328160"/>
              <a:gd name="connsiteX36" fmla="*/ 1194849 w 2691675"/>
              <a:gd name="connsiteY36" fmla="*/ 1836420 h 4328160"/>
              <a:gd name="connsiteX37" fmla="*/ 1103409 w 2691675"/>
              <a:gd name="connsiteY37" fmla="*/ 1859280 h 4328160"/>
              <a:gd name="connsiteX38" fmla="*/ 1042449 w 2691675"/>
              <a:gd name="connsiteY38" fmla="*/ 1889760 h 4328160"/>
              <a:gd name="connsiteX39" fmla="*/ 966249 w 2691675"/>
              <a:gd name="connsiteY39" fmla="*/ 1950720 h 4328160"/>
              <a:gd name="connsiteX40" fmla="*/ 905289 w 2691675"/>
              <a:gd name="connsiteY40" fmla="*/ 1920240 h 4328160"/>
              <a:gd name="connsiteX41" fmla="*/ 867189 w 2691675"/>
              <a:gd name="connsiteY41" fmla="*/ 1874520 h 4328160"/>
              <a:gd name="connsiteX42" fmla="*/ 829089 w 2691675"/>
              <a:gd name="connsiteY42" fmla="*/ 1805940 h 4328160"/>
              <a:gd name="connsiteX43" fmla="*/ 821469 w 2691675"/>
              <a:gd name="connsiteY43" fmla="*/ 1691640 h 4328160"/>
              <a:gd name="connsiteX44" fmla="*/ 813849 w 2691675"/>
              <a:gd name="connsiteY44" fmla="*/ 1668780 h 4328160"/>
              <a:gd name="connsiteX45" fmla="*/ 760509 w 2691675"/>
              <a:gd name="connsiteY45" fmla="*/ 1600200 h 4328160"/>
              <a:gd name="connsiteX46" fmla="*/ 722409 w 2691675"/>
              <a:gd name="connsiteY46" fmla="*/ 1577340 h 4328160"/>
              <a:gd name="connsiteX47" fmla="*/ 699549 w 2691675"/>
              <a:gd name="connsiteY47" fmla="*/ 1562100 h 4328160"/>
              <a:gd name="connsiteX48" fmla="*/ 737649 w 2691675"/>
              <a:gd name="connsiteY48" fmla="*/ 1493520 h 4328160"/>
              <a:gd name="connsiteX49" fmla="*/ 752889 w 2691675"/>
              <a:gd name="connsiteY49" fmla="*/ 1470660 h 4328160"/>
              <a:gd name="connsiteX50" fmla="*/ 775749 w 2691675"/>
              <a:gd name="connsiteY50" fmla="*/ 1455420 h 4328160"/>
              <a:gd name="connsiteX51" fmla="*/ 783369 w 2691675"/>
              <a:gd name="connsiteY51" fmla="*/ 1379220 h 4328160"/>
              <a:gd name="connsiteX52" fmla="*/ 821469 w 2691675"/>
              <a:gd name="connsiteY52" fmla="*/ 1356360 h 4328160"/>
              <a:gd name="connsiteX53" fmla="*/ 798609 w 2691675"/>
              <a:gd name="connsiteY53" fmla="*/ 1158240 h 4328160"/>
              <a:gd name="connsiteX54" fmla="*/ 775749 w 2691675"/>
              <a:gd name="connsiteY54" fmla="*/ 1127760 h 4328160"/>
              <a:gd name="connsiteX55" fmla="*/ 752889 w 2691675"/>
              <a:gd name="connsiteY55" fmla="*/ 1074420 h 4328160"/>
              <a:gd name="connsiteX56" fmla="*/ 745269 w 2691675"/>
              <a:gd name="connsiteY56" fmla="*/ 1043940 h 4328160"/>
              <a:gd name="connsiteX57" fmla="*/ 783369 w 2691675"/>
              <a:gd name="connsiteY57" fmla="*/ 1013460 h 4328160"/>
              <a:gd name="connsiteX58" fmla="*/ 813849 w 2691675"/>
              <a:gd name="connsiteY58" fmla="*/ 960120 h 4328160"/>
              <a:gd name="connsiteX59" fmla="*/ 821469 w 2691675"/>
              <a:gd name="connsiteY59" fmla="*/ 853440 h 4328160"/>
              <a:gd name="connsiteX60" fmla="*/ 851949 w 2691675"/>
              <a:gd name="connsiteY60" fmla="*/ 807720 h 4328160"/>
              <a:gd name="connsiteX61" fmla="*/ 859569 w 2691675"/>
              <a:gd name="connsiteY61" fmla="*/ 769620 h 4328160"/>
              <a:gd name="connsiteX62" fmla="*/ 874809 w 2691675"/>
              <a:gd name="connsiteY62" fmla="*/ 731520 h 4328160"/>
              <a:gd name="connsiteX63" fmla="*/ 859569 w 2691675"/>
              <a:gd name="connsiteY63" fmla="*/ 655320 h 4328160"/>
              <a:gd name="connsiteX64" fmla="*/ 836709 w 2691675"/>
              <a:gd name="connsiteY64" fmla="*/ 632460 h 4328160"/>
              <a:gd name="connsiteX65" fmla="*/ 813849 w 2691675"/>
              <a:gd name="connsiteY65" fmla="*/ 563880 h 4328160"/>
              <a:gd name="connsiteX66" fmla="*/ 783369 w 2691675"/>
              <a:gd name="connsiteY66" fmla="*/ 502920 h 4328160"/>
              <a:gd name="connsiteX67" fmla="*/ 768129 w 2691675"/>
              <a:gd name="connsiteY67" fmla="*/ 472440 h 4328160"/>
              <a:gd name="connsiteX68" fmla="*/ 745269 w 2691675"/>
              <a:gd name="connsiteY68" fmla="*/ 403860 h 4328160"/>
              <a:gd name="connsiteX69" fmla="*/ 722409 w 2691675"/>
              <a:gd name="connsiteY69" fmla="*/ 373380 h 4328160"/>
              <a:gd name="connsiteX70" fmla="*/ 730029 w 2691675"/>
              <a:gd name="connsiteY70" fmla="*/ 289560 h 4328160"/>
              <a:gd name="connsiteX71" fmla="*/ 737649 w 2691675"/>
              <a:gd name="connsiteY71" fmla="*/ 266700 h 4328160"/>
              <a:gd name="connsiteX72" fmla="*/ 707169 w 2691675"/>
              <a:gd name="connsiteY72" fmla="*/ 152400 h 4328160"/>
              <a:gd name="connsiteX73" fmla="*/ 699549 w 2691675"/>
              <a:gd name="connsiteY73" fmla="*/ 91440 h 4328160"/>
              <a:gd name="connsiteX74" fmla="*/ 691929 w 2691675"/>
              <a:gd name="connsiteY74" fmla="*/ 68580 h 4328160"/>
              <a:gd name="connsiteX75" fmla="*/ 676689 w 2691675"/>
              <a:gd name="connsiteY75" fmla="*/ 0 h 4328160"/>
              <a:gd name="connsiteX76" fmla="*/ 615729 w 2691675"/>
              <a:gd name="connsiteY76" fmla="*/ 7620 h 4328160"/>
              <a:gd name="connsiteX77" fmla="*/ 554769 w 2691675"/>
              <a:gd name="connsiteY77" fmla="*/ 30480 h 4328160"/>
              <a:gd name="connsiteX78" fmla="*/ 562389 w 2691675"/>
              <a:gd name="connsiteY78" fmla="*/ 137160 h 4328160"/>
              <a:gd name="connsiteX79" fmla="*/ 554769 w 2691675"/>
              <a:gd name="connsiteY79" fmla="*/ 236220 h 4328160"/>
              <a:gd name="connsiteX80" fmla="*/ 524289 w 2691675"/>
              <a:gd name="connsiteY80" fmla="*/ 304800 h 4328160"/>
              <a:gd name="connsiteX81" fmla="*/ 509049 w 2691675"/>
              <a:gd name="connsiteY81" fmla="*/ 335280 h 4328160"/>
              <a:gd name="connsiteX82" fmla="*/ 486189 w 2691675"/>
              <a:gd name="connsiteY82" fmla="*/ 373380 h 4328160"/>
              <a:gd name="connsiteX83" fmla="*/ 470949 w 2691675"/>
              <a:gd name="connsiteY83" fmla="*/ 396240 h 4328160"/>
              <a:gd name="connsiteX84" fmla="*/ 440469 w 2691675"/>
              <a:gd name="connsiteY84" fmla="*/ 403860 h 4328160"/>
              <a:gd name="connsiteX85" fmla="*/ 356649 w 2691675"/>
              <a:gd name="connsiteY85" fmla="*/ 388620 h 4328160"/>
              <a:gd name="connsiteX86" fmla="*/ 288069 w 2691675"/>
              <a:gd name="connsiteY86" fmla="*/ 464820 h 4328160"/>
              <a:gd name="connsiteX87" fmla="*/ 280449 w 2691675"/>
              <a:gd name="connsiteY87" fmla="*/ 487680 h 4328160"/>
              <a:gd name="connsiteX88" fmla="*/ 288069 w 2691675"/>
              <a:gd name="connsiteY88" fmla="*/ 518160 h 4328160"/>
              <a:gd name="connsiteX89" fmla="*/ 303309 w 2691675"/>
              <a:gd name="connsiteY89" fmla="*/ 548640 h 4328160"/>
              <a:gd name="connsiteX90" fmla="*/ 295689 w 2691675"/>
              <a:gd name="connsiteY90" fmla="*/ 609600 h 4328160"/>
              <a:gd name="connsiteX91" fmla="*/ 265209 w 2691675"/>
              <a:gd name="connsiteY91" fmla="*/ 662940 h 4328160"/>
              <a:gd name="connsiteX92" fmla="*/ 257589 w 2691675"/>
              <a:gd name="connsiteY92" fmla="*/ 685800 h 4328160"/>
              <a:gd name="connsiteX93" fmla="*/ 265209 w 2691675"/>
              <a:gd name="connsiteY93" fmla="*/ 815340 h 4328160"/>
              <a:gd name="connsiteX94" fmla="*/ 303309 w 2691675"/>
              <a:gd name="connsiteY94" fmla="*/ 830580 h 4328160"/>
              <a:gd name="connsiteX95" fmla="*/ 349029 w 2691675"/>
              <a:gd name="connsiteY95" fmla="*/ 861060 h 4328160"/>
              <a:gd name="connsiteX96" fmla="*/ 356649 w 2691675"/>
              <a:gd name="connsiteY96" fmla="*/ 883920 h 4328160"/>
              <a:gd name="connsiteX97" fmla="*/ 341409 w 2691675"/>
              <a:gd name="connsiteY97" fmla="*/ 952500 h 4328160"/>
              <a:gd name="connsiteX98" fmla="*/ 326169 w 2691675"/>
              <a:gd name="connsiteY98" fmla="*/ 1028700 h 4328160"/>
              <a:gd name="connsiteX99" fmla="*/ 303309 w 2691675"/>
              <a:gd name="connsiteY99" fmla="*/ 1043940 h 4328160"/>
              <a:gd name="connsiteX100" fmla="*/ 143289 w 2691675"/>
              <a:gd name="connsiteY100" fmla="*/ 1066800 h 4328160"/>
              <a:gd name="connsiteX101" fmla="*/ 150909 w 2691675"/>
              <a:gd name="connsiteY101" fmla="*/ 1181100 h 4328160"/>
              <a:gd name="connsiteX102" fmla="*/ 173769 w 2691675"/>
              <a:gd name="connsiteY102" fmla="*/ 1219200 h 4328160"/>
              <a:gd name="connsiteX103" fmla="*/ 219489 w 2691675"/>
              <a:gd name="connsiteY103" fmla="*/ 1257300 h 4328160"/>
              <a:gd name="connsiteX104" fmla="*/ 234729 w 2691675"/>
              <a:gd name="connsiteY104" fmla="*/ 1287780 h 4328160"/>
              <a:gd name="connsiteX105" fmla="*/ 227109 w 2691675"/>
              <a:gd name="connsiteY105" fmla="*/ 1318260 h 4328160"/>
              <a:gd name="connsiteX106" fmla="*/ 265209 w 2691675"/>
              <a:gd name="connsiteY106" fmla="*/ 1363980 h 4328160"/>
              <a:gd name="connsiteX107" fmla="*/ 288069 w 2691675"/>
              <a:gd name="connsiteY107" fmla="*/ 1402080 h 4328160"/>
              <a:gd name="connsiteX108" fmla="*/ 280449 w 2691675"/>
              <a:gd name="connsiteY108" fmla="*/ 1440180 h 4328160"/>
              <a:gd name="connsiteX109" fmla="*/ 242349 w 2691675"/>
              <a:gd name="connsiteY109" fmla="*/ 1569720 h 4328160"/>
              <a:gd name="connsiteX110" fmla="*/ 211869 w 2691675"/>
              <a:gd name="connsiteY110" fmla="*/ 1584960 h 4328160"/>
              <a:gd name="connsiteX111" fmla="*/ 189009 w 2691675"/>
              <a:gd name="connsiteY111" fmla="*/ 1592580 h 4328160"/>
              <a:gd name="connsiteX112" fmla="*/ 120429 w 2691675"/>
              <a:gd name="connsiteY112" fmla="*/ 1630680 h 4328160"/>
              <a:gd name="connsiteX113" fmla="*/ 97569 w 2691675"/>
              <a:gd name="connsiteY113" fmla="*/ 1653540 h 4328160"/>
              <a:gd name="connsiteX114" fmla="*/ 13749 w 2691675"/>
              <a:gd name="connsiteY114" fmla="*/ 1714500 h 4328160"/>
              <a:gd name="connsiteX115" fmla="*/ 13749 w 2691675"/>
              <a:gd name="connsiteY115" fmla="*/ 1889760 h 4328160"/>
              <a:gd name="connsiteX116" fmla="*/ 36609 w 2691675"/>
              <a:gd name="connsiteY116" fmla="*/ 1912620 h 4328160"/>
              <a:gd name="connsiteX117" fmla="*/ 67089 w 2691675"/>
              <a:gd name="connsiteY117" fmla="*/ 1950720 h 4328160"/>
              <a:gd name="connsiteX118" fmla="*/ 112809 w 2691675"/>
              <a:gd name="connsiteY118" fmla="*/ 1981200 h 4328160"/>
              <a:gd name="connsiteX119" fmla="*/ 173769 w 2691675"/>
              <a:gd name="connsiteY119" fmla="*/ 2011680 h 4328160"/>
              <a:gd name="connsiteX120" fmla="*/ 234729 w 2691675"/>
              <a:gd name="connsiteY120" fmla="*/ 2095500 h 4328160"/>
              <a:gd name="connsiteX121" fmla="*/ 272829 w 2691675"/>
              <a:gd name="connsiteY121" fmla="*/ 2156460 h 4328160"/>
              <a:gd name="connsiteX122" fmla="*/ 280449 w 2691675"/>
              <a:gd name="connsiteY122" fmla="*/ 2179320 h 4328160"/>
              <a:gd name="connsiteX123" fmla="*/ 318549 w 2691675"/>
              <a:gd name="connsiteY123" fmla="*/ 2255520 h 4328160"/>
              <a:gd name="connsiteX124" fmla="*/ 493809 w 2691675"/>
              <a:gd name="connsiteY124" fmla="*/ 2270760 h 4328160"/>
              <a:gd name="connsiteX125" fmla="*/ 562389 w 2691675"/>
              <a:gd name="connsiteY125" fmla="*/ 2354580 h 4328160"/>
              <a:gd name="connsiteX126" fmla="*/ 531909 w 2691675"/>
              <a:gd name="connsiteY126" fmla="*/ 2430780 h 4328160"/>
              <a:gd name="connsiteX127" fmla="*/ 509049 w 2691675"/>
              <a:gd name="connsiteY127" fmla="*/ 2438400 h 4328160"/>
              <a:gd name="connsiteX128" fmla="*/ 486189 w 2691675"/>
              <a:gd name="connsiteY128" fmla="*/ 2461260 h 4328160"/>
              <a:gd name="connsiteX129" fmla="*/ 478569 w 2691675"/>
              <a:gd name="connsiteY129" fmla="*/ 2506980 h 4328160"/>
              <a:gd name="connsiteX130" fmla="*/ 509049 w 2691675"/>
              <a:gd name="connsiteY130" fmla="*/ 2621280 h 4328160"/>
              <a:gd name="connsiteX131" fmla="*/ 531909 w 2691675"/>
              <a:gd name="connsiteY131" fmla="*/ 2644140 h 4328160"/>
              <a:gd name="connsiteX132" fmla="*/ 539529 w 2691675"/>
              <a:gd name="connsiteY132" fmla="*/ 2674620 h 4328160"/>
              <a:gd name="connsiteX133" fmla="*/ 570009 w 2691675"/>
              <a:gd name="connsiteY133" fmla="*/ 2659380 h 4328160"/>
              <a:gd name="connsiteX134" fmla="*/ 592869 w 2691675"/>
              <a:gd name="connsiteY134" fmla="*/ 2636520 h 4328160"/>
              <a:gd name="connsiteX135" fmla="*/ 646209 w 2691675"/>
              <a:gd name="connsiteY135" fmla="*/ 2606040 h 4328160"/>
              <a:gd name="connsiteX136" fmla="*/ 684309 w 2691675"/>
              <a:gd name="connsiteY136" fmla="*/ 2613660 h 4328160"/>
              <a:gd name="connsiteX137" fmla="*/ 699549 w 2691675"/>
              <a:gd name="connsiteY137" fmla="*/ 2636520 h 4328160"/>
              <a:gd name="connsiteX138" fmla="*/ 722409 w 2691675"/>
              <a:gd name="connsiteY138" fmla="*/ 2659380 h 4328160"/>
              <a:gd name="connsiteX139" fmla="*/ 730029 w 2691675"/>
              <a:gd name="connsiteY139" fmla="*/ 2682240 h 4328160"/>
              <a:gd name="connsiteX140" fmla="*/ 707169 w 2691675"/>
              <a:gd name="connsiteY140" fmla="*/ 2766060 h 4328160"/>
              <a:gd name="connsiteX141" fmla="*/ 623349 w 2691675"/>
              <a:gd name="connsiteY141" fmla="*/ 2842260 h 4328160"/>
              <a:gd name="connsiteX142" fmla="*/ 600489 w 2691675"/>
              <a:gd name="connsiteY142" fmla="*/ 2887980 h 4328160"/>
              <a:gd name="connsiteX143" fmla="*/ 531909 w 2691675"/>
              <a:gd name="connsiteY143" fmla="*/ 2933700 h 4328160"/>
              <a:gd name="connsiteX144" fmla="*/ 516669 w 2691675"/>
              <a:gd name="connsiteY144" fmla="*/ 2956560 h 4328160"/>
              <a:gd name="connsiteX145" fmla="*/ 547149 w 2691675"/>
              <a:gd name="connsiteY145" fmla="*/ 3055620 h 4328160"/>
              <a:gd name="connsiteX146" fmla="*/ 570009 w 2691675"/>
              <a:gd name="connsiteY146" fmla="*/ 3177540 h 4328160"/>
              <a:gd name="connsiteX147" fmla="*/ 608109 w 2691675"/>
              <a:gd name="connsiteY147" fmla="*/ 3276600 h 4328160"/>
              <a:gd name="connsiteX148" fmla="*/ 608109 w 2691675"/>
              <a:gd name="connsiteY148" fmla="*/ 3429000 h 4328160"/>
              <a:gd name="connsiteX149" fmla="*/ 570009 w 2691675"/>
              <a:gd name="connsiteY149" fmla="*/ 3467100 h 4328160"/>
              <a:gd name="connsiteX150" fmla="*/ 562389 w 2691675"/>
              <a:gd name="connsiteY150" fmla="*/ 3497580 h 4328160"/>
              <a:gd name="connsiteX151" fmla="*/ 547149 w 2691675"/>
              <a:gd name="connsiteY151" fmla="*/ 3528060 h 4328160"/>
              <a:gd name="connsiteX152" fmla="*/ 554769 w 2691675"/>
              <a:gd name="connsiteY152" fmla="*/ 3680460 h 4328160"/>
              <a:gd name="connsiteX153" fmla="*/ 608109 w 2691675"/>
              <a:gd name="connsiteY153" fmla="*/ 3672840 h 4328160"/>
              <a:gd name="connsiteX154" fmla="*/ 630969 w 2691675"/>
              <a:gd name="connsiteY154" fmla="*/ 3665220 h 4328160"/>
              <a:gd name="connsiteX155" fmla="*/ 676689 w 2691675"/>
              <a:gd name="connsiteY155" fmla="*/ 3688080 h 4328160"/>
              <a:gd name="connsiteX156" fmla="*/ 707169 w 2691675"/>
              <a:gd name="connsiteY156" fmla="*/ 3718560 h 4328160"/>
              <a:gd name="connsiteX157" fmla="*/ 836709 w 2691675"/>
              <a:gd name="connsiteY157" fmla="*/ 3741420 h 4328160"/>
              <a:gd name="connsiteX158" fmla="*/ 851949 w 2691675"/>
              <a:gd name="connsiteY158" fmla="*/ 3771900 h 4328160"/>
              <a:gd name="connsiteX159" fmla="*/ 874809 w 2691675"/>
              <a:gd name="connsiteY159" fmla="*/ 3787140 h 4328160"/>
              <a:gd name="connsiteX160" fmla="*/ 897669 w 2691675"/>
              <a:gd name="connsiteY160" fmla="*/ 3810000 h 4328160"/>
              <a:gd name="connsiteX161" fmla="*/ 905289 w 2691675"/>
              <a:gd name="connsiteY161" fmla="*/ 3840480 h 4328160"/>
              <a:gd name="connsiteX162" fmla="*/ 920529 w 2691675"/>
              <a:gd name="connsiteY162" fmla="*/ 3863340 h 4328160"/>
              <a:gd name="connsiteX163" fmla="*/ 943389 w 2691675"/>
              <a:gd name="connsiteY163" fmla="*/ 3901440 h 4328160"/>
              <a:gd name="connsiteX164" fmla="*/ 996729 w 2691675"/>
              <a:gd name="connsiteY164" fmla="*/ 3947160 h 4328160"/>
              <a:gd name="connsiteX165" fmla="*/ 1011969 w 2691675"/>
              <a:gd name="connsiteY165" fmla="*/ 3970020 h 4328160"/>
              <a:gd name="connsiteX166" fmla="*/ 1034829 w 2691675"/>
              <a:gd name="connsiteY166" fmla="*/ 4008120 h 4328160"/>
              <a:gd name="connsiteX167" fmla="*/ 1065309 w 2691675"/>
              <a:gd name="connsiteY167" fmla="*/ 4084320 h 4328160"/>
              <a:gd name="connsiteX168" fmla="*/ 1072929 w 2691675"/>
              <a:gd name="connsiteY168" fmla="*/ 4107180 h 4328160"/>
              <a:gd name="connsiteX169" fmla="*/ 1149129 w 2691675"/>
              <a:gd name="connsiteY169" fmla="*/ 4137660 h 4328160"/>
              <a:gd name="connsiteX170" fmla="*/ 1202469 w 2691675"/>
              <a:gd name="connsiteY170" fmla="*/ 4213860 h 4328160"/>
              <a:gd name="connsiteX171" fmla="*/ 1263429 w 2691675"/>
              <a:gd name="connsiteY171" fmla="*/ 4221480 h 4328160"/>
              <a:gd name="connsiteX172" fmla="*/ 1271049 w 2691675"/>
              <a:gd name="connsiteY172" fmla="*/ 4274820 h 4328160"/>
              <a:gd name="connsiteX173" fmla="*/ 1316769 w 2691675"/>
              <a:gd name="connsiteY173" fmla="*/ 4328160 h 4328160"/>
              <a:gd name="connsiteX174" fmla="*/ 1354869 w 2691675"/>
              <a:gd name="connsiteY174" fmla="*/ 4229100 h 4328160"/>
              <a:gd name="connsiteX175" fmla="*/ 1415829 w 2691675"/>
              <a:gd name="connsiteY175" fmla="*/ 4198620 h 4328160"/>
              <a:gd name="connsiteX176" fmla="*/ 1469169 w 2691675"/>
              <a:gd name="connsiteY176" fmla="*/ 4183380 h 4328160"/>
              <a:gd name="connsiteX177" fmla="*/ 1507269 w 2691675"/>
              <a:gd name="connsiteY177" fmla="*/ 4160520 h 4328160"/>
              <a:gd name="connsiteX178" fmla="*/ 1552989 w 2691675"/>
              <a:gd name="connsiteY178" fmla="*/ 4130040 h 4328160"/>
              <a:gd name="connsiteX179" fmla="*/ 1583469 w 2691675"/>
              <a:gd name="connsiteY179" fmla="*/ 4122420 h 4328160"/>
              <a:gd name="connsiteX180" fmla="*/ 1644429 w 2691675"/>
              <a:gd name="connsiteY180" fmla="*/ 4061460 h 4328160"/>
              <a:gd name="connsiteX181" fmla="*/ 1674909 w 2691675"/>
              <a:gd name="connsiteY181" fmla="*/ 4038600 h 4328160"/>
              <a:gd name="connsiteX182" fmla="*/ 1827309 w 2691675"/>
              <a:gd name="connsiteY182" fmla="*/ 4000500 h 4328160"/>
              <a:gd name="connsiteX183" fmla="*/ 1857789 w 2691675"/>
              <a:gd name="connsiteY183" fmla="*/ 3985260 h 4328160"/>
              <a:gd name="connsiteX184" fmla="*/ 1903509 w 2691675"/>
              <a:gd name="connsiteY184" fmla="*/ 3970020 h 4328160"/>
              <a:gd name="connsiteX185" fmla="*/ 1926369 w 2691675"/>
              <a:gd name="connsiteY185" fmla="*/ 3954780 h 4328160"/>
              <a:gd name="connsiteX186" fmla="*/ 1987329 w 2691675"/>
              <a:gd name="connsiteY186" fmla="*/ 3909060 h 4328160"/>
              <a:gd name="connsiteX187" fmla="*/ 2048289 w 2691675"/>
              <a:gd name="connsiteY187" fmla="*/ 3870960 h 4328160"/>
              <a:gd name="connsiteX188" fmla="*/ 2078769 w 2691675"/>
              <a:gd name="connsiteY188" fmla="*/ 3855720 h 4328160"/>
              <a:gd name="connsiteX189" fmla="*/ 2132109 w 2691675"/>
              <a:gd name="connsiteY189" fmla="*/ 3817620 h 4328160"/>
              <a:gd name="connsiteX190" fmla="*/ 2162589 w 2691675"/>
              <a:gd name="connsiteY190" fmla="*/ 3787140 h 4328160"/>
              <a:gd name="connsiteX191" fmla="*/ 2200689 w 2691675"/>
              <a:gd name="connsiteY191" fmla="*/ 3688080 h 4328160"/>
              <a:gd name="connsiteX192" fmla="*/ 2162589 w 2691675"/>
              <a:gd name="connsiteY192" fmla="*/ 3604260 h 4328160"/>
              <a:gd name="connsiteX193" fmla="*/ 2139729 w 2691675"/>
              <a:gd name="connsiteY193" fmla="*/ 3596640 h 4328160"/>
              <a:gd name="connsiteX194" fmla="*/ 2124489 w 2691675"/>
              <a:gd name="connsiteY194" fmla="*/ 3680460 h 4328160"/>
              <a:gd name="connsiteX195" fmla="*/ 2109249 w 2691675"/>
              <a:gd name="connsiteY195" fmla="*/ 3657600 h 4328160"/>
              <a:gd name="connsiteX196" fmla="*/ 2048289 w 2691675"/>
              <a:gd name="connsiteY196" fmla="*/ 3665220 h 4328160"/>
              <a:gd name="connsiteX197" fmla="*/ 2055909 w 2691675"/>
              <a:gd name="connsiteY197" fmla="*/ 3703320 h 4328160"/>
              <a:gd name="connsiteX198" fmla="*/ 2078769 w 2691675"/>
              <a:gd name="connsiteY198" fmla="*/ 3718560 h 4328160"/>
              <a:gd name="connsiteX199" fmla="*/ 2094009 w 2691675"/>
              <a:gd name="connsiteY199" fmla="*/ 3749040 h 4328160"/>
              <a:gd name="connsiteX200" fmla="*/ 2086389 w 2691675"/>
              <a:gd name="connsiteY200" fmla="*/ 3794760 h 4328160"/>
              <a:gd name="connsiteX201" fmla="*/ 2010189 w 2691675"/>
              <a:gd name="connsiteY201" fmla="*/ 3749040 h 4328160"/>
              <a:gd name="connsiteX202" fmla="*/ 1994949 w 2691675"/>
              <a:gd name="connsiteY202" fmla="*/ 3649980 h 4328160"/>
              <a:gd name="connsiteX203" fmla="*/ 1972089 w 2691675"/>
              <a:gd name="connsiteY203" fmla="*/ 3627120 h 4328160"/>
              <a:gd name="connsiteX204" fmla="*/ 1979709 w 2691675"/>
              <a:gd name="connsiteY204" fmla="*/ 3581400 h 4328160"/>
              <a:gd name="connsiteX205" fmla="*/ 2025429 w 2691675"/>
              <a:gd name="connsiteY205" fmla="*/ 3573780 h 4328160"/>
              <a:gd name="connsiteX206" fmla="*/ 2033049 w 2691675"/>
              <a:gd name="connsiteY206" fmla="*/ 3520440 h 4328160"/>
              <a:gd name="connsiteX207" fmla="*/ 2063529 w 2691675"/>
              <a:gd name="connsiteY207" fmla="*/ 3528060 h 4328160"/>
              <a:gd name="connsiteX208" fmla="*/ 2094009 w 2691675"/>
              <a:gd name="connsiteY208" fmla="*/ 3489960 h 4328160"/>
              <a:gd name="connsiteX209" fmla="*/ 2124489 w 2691675"/>
              <a:gd name="connsiteY209" fmla="*/ 3459480 h 4328160"/>
              <a:gd name="connsiteX210" fmla="*/ 2139729 w 2691675"/>
              <a:gd name="connsiteY210" fmla="*/ 3436620 h 4328160"/>
              <a:gd name="connsiteX211" fmla="*/ 2170209 w 2691675"/>
              <a:gd name="connsiteY211" fmla="*/ 3413760 h 4328160"/>
              <a:gd name="connsiteX212" fmla="*/ 2238789 w 2691675"/>
              <a:gd name="connsiteY212" fmla="*/ 3322320 h 4328160"/>
              <a:gd name="connsiteX213" fmla="*/ 2246409 w 2691675"/>
              <a:gd name="connsiteY213" fmla="*/ 3291840 h 4328160"/>
              <a:gd name="connsiteX214" fmla="*/ 2269269 w 2691675"/>
              <a:gd name="connsiteY214" fmla="*/ 3230880 h 4328160"/>
              <a:gd name="connsiteX215" fmla="*/ 2276889 w 2691675"/>
              <a:gd name="connsiteY215" fmla="*/ 3185160 h 4328160"/>
              <a:gd name="connsiteX216" fmla="*/ 2299749 w 2691675"/>
              <a:gd name="connsiteY216" fmla="*/ 3139440 h 4328160"/>
              <a:gd name="connsiteX217" fmla="*/ 2314989 w 2691675"/>
              <a:gd name="connsiteY217" fmla="*/ 3101340 h 4328160"/>
              <a:gd name="connsiteX218" fmla="*/ 2353089 w 2691675"/>
              <a:gd name="connsiteY218" fmla="*/ 3086100 h 4328160"/>
              <a:gd name="connsiteX219" fmla="*/ 2375949 w 2691675"/>
              <a:gd name="connsiteY219" fmla="*/ 3070860 h 4328160"/>
              <a:gd name="connsiteX220" fmla="*/ 2495488 w 2691675"/>
              <a:gd name="connsiteY220" fmla="*/ 3040856 h 4328160"/>
              <a:gd name="connsiteX221" fmla="*/ 2593596 w 2691675"/>
              <a:gd name="connsiteY221" fmla="*/ 3037523 h 4328160"/>
              <a:gd name="connsiteX222" fmla="*/ 2685987 w 2691675"/>
              <a:gd name="connsiteY222" fmla="*/ 3028474 h 4328160"/>
              <a:gd name="connsiteX0" fmla="*/ 2685987 w 2691675"/>
              <a:gd name="connsiteY0" fmla="*/ 3028474 h 4328160"/>
              <a:gd name="connsiteX1" fmla="*/ 2680749 w 2691675"/>
              <a:gd name="connsiteY1" fmla="*/ 3002280 h 4328160"/>
              <a:gd name="connsiteX2" fmla="*/ 2673129 w 2691675"/>
              <a:gd name="connsiteY2" fmla="*/ 2948940 h 4328160"/>
              <a:gd name="connsiteX3" fmla="*/ 2631219 w 2691675"/>
              <a:gd name="connsiteY3" fmla="*/ 2940844 h 4328160"/>
              <a:gd name="connsiteX4" fmla="*/ 2567878 w 2691675"/>
              <a:gd name="connsiteY4" fmla="*/ 2940367 h 4328160"/>
              <a:gd name="connsiteX5" fmla="*/ 2526921 w 2691675"/>
              <a:gd name="connsiteY5" fmla="*/ 2882742 h 4328160"/>
              <a:gd name="connsiteX6" fmla="*/ 2464532 w 2691675"/>
              <a:gd name="connsiteY6" fmla="*/ 2879407 h 4328160"/>
              <a:gd name="connsiteX7" fmla="*/ 2417860 w 2691675"/>
              <a:gd name="connsiteY7" fmla="*/ 2863691 h 4328160"/>
              <a:gd name="connsiteX8" fmla="*/ 2383569 w 2691675"/>
              <a:gd name="connsiteY8" fmla="*/ 2849880 h 4328160"/>
              <a:gd name="connsiteX9" fmla="*/ 2355471 w 2691675"/>
              <a:gd name="connsiteY9" fmla="*/ 2829877 h 4328160"/>
              <a:gd name="connsiteX10" fmla="*/ 2300701 w 2691675"/>
              <a:gd name="connsiteY10" fmla="*/ 2797969 h 4328160"/>
              <a:gd name="connsiteX11" fmla="*/ 2226406 w 2691675"/>
              <a:gd name="connsiteY11" fmla="*/ 2837973 h 4328160"/>
              <a:gd name="connsiteX12" fmla="*/ 2185925 w 2691675"/>
              <a:gd name="connsiteY12" fmla="*/ 2798922 h 4328160"/>
              <a:gd name="connsiteX13" fmla="*/ 2150683 w 2691675"/>
              <a:gd name="connsiteY13" fmla="*/ 2719864 h 4328160"/>
              <a:gd name="connsiteX14" fmla="*/ 2131157 w 2691675"/>
              <a:gd name="connsiteY14" fmla="*/ 2658427 h 4328160"/>
              <a:gd name="connsiteX15" fmla="*/ 2113060 w 2691675"/>
              <a:gd name="connsiteY15" fmla="*/ 2623185 h 4328160"/>
              <a:gd name="connsiteX16" fmla="*/ 2111630 w 2691675"/>
              <a:gd name="connsiteY16" fmla="*/ 2574607 h 4328160"/>
              <a:gd name="connsiteX17" fmla="*/ 2034001 w 2691675"/>
              <a:gd name="connsiteY17" fmla="*/ 2659857 h 4328160"/>
              <a:gd name="connsiteX18" fmla="*/ 1966851 w 2691675"/>
              <a:gd name="connsiteY18" fmla="*/ 2727960 h 4328160"/>
              <a:gd name="connsiteX19" fmla="*/ 1919702 w 2691675"/>
              <a:gd name="connsiteY19" fmla="*/ 2687002 h 4328160"/>
              <a:gd name="connsiteX20" fmla="*/ 1783018 w 2691675"/>
              <a:gd name="connsiteY20" fmla="*/ 2673668 h 4328160"/>
              <a:gd name="connsiteX21" fmla="*/ 1682529 w 2691675"/>
              <a:gd name="connsiteY21" fmla="*/ 2661285 h 4328160"/>
              <a:gd name="connsiteX22" fmla="*/ 1616807 w 2691675"/>
              <a:gd name="connsiteY22" fmla="*/ 2565560 h 4328160"/>
              <a:gd name="connsiteX23" fmla="*/ 1537749 w 2691675"/>
              <a:gd name="connsiteY23" fmla="*/ 2560320 h 4328160"/>
              <a:gd name="connsiteX24" fmla="*/ 1522509 w 2691675"/>
              <a:gd name="connsiteY24" fmla="*/ 2537460 h 4328160"/>
              <a:gd name="connsiteX25" fmla="*/ 1507269 w 2691675"/>
              <a:gd name="connsiteY25" fmla="*/ 2423160 h 4328160"/>
              <a:gd name="connsiteX26" fmla="*/ 1492029 w 2691675"/>
              <a:gd name="connsiteY26" fmla="*/ 2354580 h 4328160"/>
              <a:gd name="connsiteX27" fmla="*/ 1476789 w 2691675"/>
              <a:gd name="connsiteY27" fmla="*/ 2331720 h 4328160"/>
              <a:gd name="connsiteX28" fmla="*/ 1446309 w 2691675"/>
              <a:gd name="connsiteY28" fmla="*/ 2263140 h 4328160"/>
              <a:gd name="connsiteX29" fmla="*/ 1423449 w 2691675"/>
              <a:gd name="connsiteY29" fmla="*/ 2240280 h 4328160"/>
              <a:gd name="connsiteX30" fmla="*/ 1408209 w 2691675"/>
              <a:gd name="connsiteY30" fmla="*/ 2194560 h 4328160"/>
              <a:gd name="connsiteX31" fmla="*/ 1392969 w 2691675"/>
              <a:gd name="connsiteY31" fmla="*/ 2171700 h 4328160"/>
              <a:gd name="connsiteX32" fmla="*/ 1377729 w 2691675"/>
              <a:gd name="connsiteY32" fmla="*/ 2133600 h 4328160"/>
              <a:gd name="connsiteX33" fmla="*/ 1332009 w 2691675"/>
              <a:gd name="connsiteY33" fmla="*/ 1897380 h 4328160"/>
              <a:gd name="connsiteX34" fmla="*/ 1309149 w 2691675"/>
              <a:gd name="connsiteY34" fmla="*/ 1882140 h 4328160"/>
              <a:gd name="connsiteX35" fmla="*/ 1271049 w 2691675"/>
              <a:gd name="connsiteY35" fmla="*/ 1874520 h 4328160"/>
              <a:gd name="connsiteX36" fmla="*/ 1194849 w 2691675"/>
              <a:gd name="connsiteY36" fmla="*/ 1836420 h 4328160"/>
              <a:gd name="connsiteX37" fmla="*/ 1103409 w 2691675"/>
              <a:gd name="connsiteY37" fmla="*/ 1859280 h 4328160"/>
              <a:gd name="connsiteX38" fmla="*/ 1042449 w 2691675"/>
              <a:gd name="connsiteY38" fmla="*/ 1889760 h 4328160"/>
              <a:gd name="connsiteX39" fmla="*/ 966249 w 2691675"/>
              <a:gd name="connsiteY39" fmla="*/ 1950720 h 4328160"/>
              <a:gd name="connsiteX40" fmla="*/ 905289 w 2691675"/>
              <a:gd name="connsiteY40" fmla="*/ 1920240 h 4328160"/>
              <a:gd name="connsiteX41" fmla="*/ 867189 w 2691675"/>
              <a:gd name="connsiteY41" fmla="*/ 1874520 h 4328160"/>
              <a:gd name="connsiteX42" fmla="*/ 829089 w 2691675"/>
              <a:gd name="connsiteY42" fmla="*/ 1805940 h 4328160"/>
              <a:gd name="connsiteX43" fmla="*/ 821469 w 2691675"/>
              <a:gd name="connsiteY43" fmla="*/ 1691640 h 4328160"/>
              <a:gd name="connsiteX44" fmla="*/ 813849 w 2691675"/>
              <a:gd name="connsiteY44" fmla="*/ 1668780 h 4328160"/>
              <a:gd name="connsiteX45" fmla="*/ 760509 w 2691675"/>
              <a:gd name="connsiteY45" fmla="*/ 1600200 h 4328160"/>
              <a:gd name="connsiteX46" fmla="*/ 722409 w 2691675"/>
              <a:gd name="connsiteY46" fmla="*/ 1577340 h 4328160"/>
              <a:gd name="connsiteX47" fmla="*/ 699549 w 2691675"/>
              <a:gd name="connsiteY47" fmla="*/ 1562100 h 4328160"/>
              <a:gd name="connsiteX48" fmla="*/ 737649 w 2691675"/>
              <a:gd name="connsiteY48" fmla="*/ 1493520 h 4328160"/>
              <a:gd name="connsiteX49" fmla="*/ 752889 w 2691675"/>
              <a:gd name="connsiteY49" fmla="*/ 1470660 h 4328160"/>
              <a:gd name="connsiteX50" fmla="*/ 775749 w 2691675"/>
              <a:gd name="connsiteY50" fmla="*/ 1455420 h 4328160"/>
              <a:gd name="connsiteX51" fmla="*/ 783369 w 2691675"/>
              <a:gd name="connsiteY51" fmla="*/ 1379220 h 4328160"/>
              <a:gd name="connsiteX52" fmla="*/ 821469 w 2691675"/>
              <a:gd name="connsiteY52" fmla="*/ 1356360 h 4328160"/>
              <a:gd name="connsiteX53" fmla="*/ 798609 w 2691675"/>
              <a:gd name="connsiteY53" fmla="*/ 1158240 h 4328160"/>
              <a:gd name="connsiteX54" fmla="*/ 775749 w 2691675"/>
              <a:gd name="connsiteY54" fmla="*/ 1127760 h 4328160"/>
              <a:gd name="connsiteX55" fmla="*/ 752889 w 2691675"/>
              <a:gd name="connsiteY55" fmla="*/ 1074420 h 4328160"/>
              <a:gd name="connsiteX56" fmla="*/ 745269 w 2691675"/>
              <a:gd name="connsiteY56" fmla="*/ 1043940 h 4328160"/>
              <a:gd name="connsiteX57" fmla="*/ 783369 w 2691675"/>
              <a:gd name="connsiteY57" fmla="*/ 1013460 h 4328160"/>
              <a:gd name="connsiteX58" fmla="*/ 813849 w 2691675"/>
              <a:gd name="connsiteY58" fmla="*/ 960120 h 4328160"/>
              <a:gd name="connsiteX59" fmla="*/ 821469 w 2691675"/>
              <a:gd name="connsiteY59" fmla="*/ 853440 h 4328160"/>
              <a:gd name="connsiteX60" fmla="*/ 851949 w 2691675"/>
              <a:gd name="connsiteY60" fmla="*/ 807720 h 4328160"/>
              <a:gd name="connsiteX61" fmla="*/ 859569 w 2691675"/>
              <a:gd name="connsiteY61" fmla="*/ 769620 h 4328160"/>
              <a:gd name="connsiteX62" fmla="*/ 874809 w 2691675"/>
              <a:gd name="connsiteY62" fmla="*/ 731520 h 4328160"/>
              <a:gd name="connsiteX63" fmla="*/ 859569 w 2691675"/>
              <a:gd name="connsiteY63" fmla="*/ 655320 h 4328160"/>
              <a:gd name="connsiteX64" fmla="*/ 836709 w 2691675"/>
              <a:gd name="connsiteY64" fmla="*/ 632460 h 4328160"/>
              <a:gd name="connsiteX65" fmla="*/ 813849 w 2691675"/>
              <a:gd name="connsiteY65" fmla="*/ 563880 h 4328160"/>
              <a:gd name="connsiteX66" fmla="*/ 783369 w 2691675"/>
              <a:gd name="connsiteY66" fmla="*/ 502920 h 4328160"/>
              <a:gd name="connsiteX67" fmla="*/ 768129 w 2691675"/>
              <a:gd name="connsiteY67" fmla="*/ 472440 h 4328160"/>
              <a:gd name="connsiteX68" fmla="*/ 745269 w 2691675"/>
              <a:gd name="connsiteY68" fmla="*/ 403860 h 4328160"/>
              <a:gd name="connsiteX69" fmla="*/ 722409 w 2691675"/>
              <a:gd name="connsiteY69" fmla="*/ 373380 h 4328160"/>
              <a:gd name="connsiteX70" fmla="*/ 730029 w 2691675"/>
              <a:gd name="connsiteY70" fmla="*/ 289560 h 4328160"/>
              <a:gd name="connsiteX71" fmla="*/ 737649 w 2691675"/>
              <a:gd name="connsiteY71" fmla="*/ 266700 h 4328160"/>
              <a:gd name="connsiteX72" fmla="*/ 707169 w 2691675"/>
              <a:gd name="connsiteY72" fmla="*/ 152400 h 4328160"/>
              <a:gd name="connsiteX73" fmla="*/ 699549 w 2691675"/>
              <a:gd name="connsiteY73" fmla="*/ 91440 h 4328160"/>
              <a:gd name="connsiteX74" fmla="*/ 691929 w 2691675"/>
              <a:gd name="connsiteY74" fmla="*/ 68580 h 4328160"/>
              <a:gd name="connsiteX75" fmla="*/ 676689 w 2691675"/>
              <a:gd name="connsiteY75" fmla="*/ 0 h 4328160"/>
              <a:gd name="connsiteX76" fmla="*/ 615729 w 2691675"/>
              <a:gd name="connsiteY76" fmla="*/ 7620 h 4328160"/>
              <a:gd name="connsiteX77" fmla="*/ 554769 w 2691675"/>
              <a:gd name="connsiteY77" fmla="*/ 30480 h 4328160"/>
              <a:gd name="connsiteX78" fmla="*/ 562389 w 2691675"/>
              <a:gd name="connsiteY78" fmla="*/ 137160 h 4328160"/>
              <a:gd name="connsiteX79" fmla="*/ 554769 w 2691675"/>
              <a:gd name="connsiteY79" fmla="*/ 236220 h 4328160"/>
              <a:gd name="connsiteX80" fmla="*/ 524289 w 2691675"/>
              <a:gd name="connsiteY80" fmla="*/ 304800 h 4328160"/>
              <a:gd name="connsiteX81" fmla="*/ 509049 w 2691675"/>
              <a:gd name="connsiteY81" fmla="*/ 335280 h 4328160"/>
              <a:gd name="connsiteX82" fmla="*/ 486189 w 2691675"/>
              <a:gd name="connsiteY82" fmla="*/ 373380 h 4328160"/>
              <a:gd name="connsiteX83" fmla="*/ 470949 w 2691675"/>
              <a:gd name="connsiteY83" fmla="*/ 396240 h 4328160"/>
              <a:gd name="connsiteX84" fmla="*/ 440469 w 2691675"/>
              <a:gd name="connsiteY84" fmla="*/ 403860 h 4328160"/>
              <a:gd name="connsiteX85" fmla="*/ 356649 w 2691675"/>
              <a:gd name="connsiteY85" fmla="*/ 388620 h 4328160"/>
              <a:gd name="connsiteX86" fmla="*/ 288069 w 2691675"/>
              <a:gd name="connsiteY86" fmla="*/ 464820 h 4328160"/>
              <a:gd name="connsiteX87" fmla="*/ 280449 w 2691675"/>
              <a:gd name="connsiteY87" fmla="*/ 487680 h 4328160"/>
              <a:gd name="connsiteX88" fmla="*/ 288069 w 2691675"/>
              <a:gd name="connsiteY88" fmla="*/ 518160 h 4328160"/>
              <a:gd name="connsiteX89" fmla="*/ 303309 w 2691675"/>
              <a:gd name="connsiteY89" fmla="*/ 548640 h 4328160"/>
              <a:gd name="connsiteX90" fmla="*/ 295689 w 2691675"/>
              <a:gd name="connsiteY90" fmla="*/ 609600 h 4328160"/>
              <a:gd name="connsiteX91" fmla="*/ 265209 w 2691675"/>
              <a:gd name="connsiteY91" fmla="*/ 662940 h 4328160"/>
              <a:gd name="connsiteX92" fmla="*/ 257589 w 2691675"/>
              <a:gd name="connsiteY92" fmla="*/ 685800 h 4328160"/>
              <a:gd name="connsiteX93" fmla="*/ 265209 w 2691675"/>
              <a:gd name="connsiteY93" fmla="*/ 815340 h 4328160"/>
              <a:gd name="connsiteX94" fmla="*/ 303309 w 2691675"/>
              <a:gd name="connsiteY94" fmla="*/ 830580 h 4328160"/>
              <a:gd name="connsiteX95" fmla="*/ 349029 w 2691675"/>
              <a:gd name="connsiteY95" fmla="*/ 861060 h 4328160"/>
              <a:gd name="connsiteX96" fmla="*/ 356649 w 2691675"/>
              <a:gd name="connsiteY96" fmla="*/ 883920 h 4328160"/>
              <a:gd name="connsiteX97" fmla="*/ 341409 w 2691675"/>
              <a:gd name="connsiteY97" fmla="*/ 952500 h 4328160"/>
              <a:gd name="connsiteX98" fmla="*/ 326169 w 2691675"/>
              <a:gd name="connsiteY98" fmla="*/ 1028700 h 4328160"/>
              <a:gd name="connsiteX99" fmla="*/ 303309 w 2691675"/>
              <a:gd name="connsiteY99" fmla="*/ 1043940 h 4328160"/>
              <a:gd name="connsiteX100" fmla="*/ 143289 w 2691675"/>
              <a:gd name="connsiteY100" fmla="*/ 1066800 h 4328160"/>
              <a:gd name="connsiteX101" fmla="*/ 150909 w 2691675"/>
              <a:gd name="connsiteY101" fmla="*/ 1181100 h 4328160"/>
              <a:gd name="connsiteX102" fmla="*/ 173769 w 2691675"/>
              <a:gd name="connsiteY102" fmla="*/ 1219200 h 4328160"/>
              <a:gd name="connsiteX103" fmla="*/ 219489 w 2691675"/>
              <a:gd name="connsiteY103" fmla="*/ 1257300 h 4328160"/>
              <a:gd name="connsiteX104" fmla="*/ 234729 w 2691675"/>
              <a:gd name="connsiteY104" fmla="*/ 1287780 h 4328160"/>
              <a:gd name="connsiteX105" fmla="*/ 227109 w 2691675"/>
              <a:gd name="connsiteY105" fmla="*/ 1318260 h 4328160"/>
              <a:gd name="connsiteX106" fmla="*/ 265209 w 2691675"/>
              <a:gd name="connsiteY106" fmla="*/ 1363980 h 4328160"/>
              <a:gd name="connsiteX107" fmla="*/ 288069 w 2691675"/>
              <a:gd name="connsiteY107" fmla="*/ 1402080 h 4328160"/>
              <a:gd name="connsiteX108" fmla="*/ 280449 w 2691675"/>
              <a:gd name="connsiteY108" fmla="*/ 1440180 h 4328160"/>
              <a:gd name="connsiteX109" fmla="*/ 242349 w 2691675"/>
              <a:gd name="connsiteY109" fmla="*/ 1569720 h 4328160"/>
              <a:gd name="connsiteX110" fmla="*/ 211869 w 2691675"/>
              <a:gd name="connsiteY110" fmla="*/ 1584960 h 4328160"/>
              <a:gd name="connsiteX111" fmla="*/ 189009 w 2691675"/>
              <a:gd name="connsiteY111" fmla="*/ 1592580 h 4328160"/>
              <a:gd name="connsiteX112" fmla="*/ 120429 w 2691675"/>
              <a:gd name="connsiteY112" fmla="*/ 1630680 h 4328160"/>
              <a:gd name="connsiteX113" fmla="*/ 97569 w 2691675"/>
              <a:gd name="connsiteY113" fmla="*/ 1653540 h 4328160"/>
              <a:gd name="connsiteX114" fmla="*/ 13749 w 2691675"/>
              <a:gd name="connsiteY114" fmla="*/ 1714500 h 4328160"/>
              <a:gd name="connsiteX115" fmla="*/ 13749 w 2691675"/>
              <a:gd name="connsiteY115" fmla="*/ 1889760 h 4328160"/>
              <a:gd name="connsiteX116" fmla="*/ 36609 w 2691675"/>
              <a:gd name="connsiteY116" fmla="*/ 1912620 h 4328160"/>
              <a:gd name="connsiteX117" fmla="*/ 67089 w 2691675"/>
              <a:gd name="connsiteY117" fmla="*/ 1950720 h 4328160"/>
              <a:gd name="connsiteX118" fmla="*/ 112809 w 2691675"/>
              <a:gd name="connsiteY118" fmla="*/ 1981200 h 4328160"/>
              <a:gd name="connsiteX119" fmla="*/ 173769 w 2691675"/>
              <a:gd name="connsiteY119" fmla="*/ 2011680 h 4328160"/>
              <a:gd name="connsiteX120" fmla="*/ 234729 w 2691675"/>
              <a:gd name="connsiteY120" fmla="*/ 2095500 h 4328160"/>
              <a:gd name="connsiteX121" fmla="*/ 272829 w 2691675"/>
              <a:gd name="connsiteY121" fmla="*/ 2156460 h 4328160"/>
              <a:gd name="connsiteX122" fmla="*/ 280449 w 2691675"/>
              <a:gd name="connsiteY122" fmla="*/ 2179320 h 4328160"/>
              <a:gd name="connsiteX123" fmla="*/ 318549 w 2691675"/>
              <a:gd name="connsiteY123" fmla="*/ 2255520 h 4328160"/>
              <a:gd name="connsiteX124" fmla="*/ 493809 w 2691675"/>
              <a:gd name="connsiteY124" fmla="*/ 2270760 h 4328160"/>
              <a:gd name="connsiteX125" fmla="*/ 562389 w 2691675"/>
              <a:gd name="connsiteY125" fmla="*/ 2354580 h 4328160"/>
              <a:gd name="connsiteX126" fmla="*/ 531909 w 2691675"/>
              <a:gd name="connsiteY126" fmla="*/ 2430780 h 4328160"/>
              <a:gd name="connsiteX127" fmla="*/ 509049 w 2691675"/>
              <a:gd name="connsiteY127" fmla="*/ 2438400 h 4328160"/>
              <a:gd name="connsiteX128" fmla="*/ 486189 w 2691675"/>
              <a:gd name="connsiteY128" fmla="*/ 2461260 h 4328160"/>
              <a:gd name="connsiteX129" fmla="*/ 478569 w 2691675"/>
              <a:gd name="connsiteY129" fmla="*/ 2506980 h 4328160"/>
              <a:gd name="connsiteX130" fmla="*/ 509049 w 2691675"/>
              <a:gd name="connsiteY130" fmla="*/ 2621280 h 4328160"/>
              <a:gd name="connsiteX131" fmla="*/ 531909 w 2691675"/>
              <a:gd name="connsiteY131" fmla="*/ 2644140 h 4328160"/>
              <a:gd name="connsiteX132" fmla="*/ 539529 w 2691675"/>
              <a:gd name="connsiteY132" fmla="*/ 2674620 h 4328160"/>
              <a:gd name="connsiteX133" fmla="*/ 570009 w 2691675"/>
              <a:gd name="connsiteY133" fmla="*/ 2659380 h 4328160"/>
              <a:gd name="connsiteX134" fmla="*/ 592869 w 2691675"/>
              <a:gd name="connsiteY134" fmla="*/ 2636520 h 4328160"/>
              <a:gd name="connsiteX135" fmla="*/ 646209 w 2691675"/>
              <a:gd name="connsiteY135" fmla="*/ 2606040 h 4328160"/>
              <a:gd name="connsiteX136" fmla="*/ 684309 w 2691675"/>
              <a:gd name="connsiteY136" fmla="*/ 2613660 h 4328160"/>
              <a:gd name="connsiteX137" fmla="*/ 699549 w 2691675"/>
              <a:gd name="connsiteY137" fmla="*/ 2636520 h 4328160"/>
              <a:gd name="connsiteX138" fmla="*/ 722409 w 2691675"/>
              <a:gd name="connsiteY138" fmla="*/ 2659380 h 4328160"/>
              <a:gd name="connsiteX139" fmla="*/ 730029 w 2691675"/>
              <a:gd name="connsiteY139" fmla="*/ 2682240 h 4328160"/>
              <a:gd name="connsiteX140" fmla="*/ 707169 w 2691675"/>
              <a:gd name="connsiteY140" fmla="*/ 2766060 h 4328160"/>
              <a:gd name="connsiteX141" fmla="*/ 623349 w 2691675"/>
              <a:gd name="connsiteY141" fmla="*/ 2842260 h 4328160"/>
              <a:gd name="connsiteX142" fmla="*/ 600489 w 2691675"/>
              <a:gd name="connsiteY142" fmla="*/ 2887980 h 4328160"/>
              <a:gd name="connsiteX143" fmla="*/ 531909 w 2691675"/>
              <a:gd name="connsiteY143" fmla="*/ 2933700 h 4328160"/>
              <a:gd name="connsiteX144" fmla="*/ 516669 w 2691675"/>
              <a:gd name="connsiteY144" fmla="*/ 2956560 h 4328160"/>
              <a:gd name="connsiteX145" fmla="*/ 547149 w 2691675"/>
              <a:gd name="connsiteY145" fmla="*/ 3055620 h 4328160"/>
              <a:gd name="connsiteX146" fmla="*/ 570009 w 2691675"/>
              <a:gd name="connsiteY146" fmla="*/ 3177540 h 4328160"/>
              <a:gd name="connsiteX147" fmla="*/ 608109 w 2691675"/>
              <a:gd name="connsiteY147" fmla="*/ 3276600 h 4328160"/>
              <a:gd name="connsiteX148" fmla="*/ 608109 w 2691675"/>
              <a:gd name="connsiteY148" fmla="*/ 3429000 h 4328160"/>
              <a:gd name="connsiteX149" fmla="*/ 570009 w 2691675"/>
              <a:gd name="connsiteY149" fmla="*/ 3467100 h 4328160"/>
              <a:gd name="connsiteX150" fmla="*/ 562389 w 2691675"/>
              <a:gd name="connsiteY150" fmla="*/ 3497580 h 4328160"/>
              <a:gd name="connsiteX151" fmla="*/ 547149 w 2691675"/>
              <a:gd name="connsiteY151" fmla="*/ 3528060 h 4328160"/>
              <a:gd name="connsiteX152" fmla="*/ 554769 w 2691675"/>
              <a:gd name="connsiteY152" fmla="*/ 3680460 h 4328160"/>
              <a:gd name="connsiteX153" fmla="*/ 608109 w 2691675"/>
              <a:gd name="connsiteY153" fmla="*/ 3672840 h 4328160"/>
              <a:gd name="connsiteX154" fmla="*/ 630969 w 2691675"/>
              <a:gd name="connsiteY154" fmla="*/ 3665220 h 4328160"/>
              <a:gd name="connsiteX155" fmla="*/ 676689 w 2691675"/>
              <a:gd name="connsiteY155" fmla="*/ 3688080 h 4328160"/>
              <a:gd name="connsiteX156" fmla="*/ 707169 w 2691675"/>
              <a:gd name="connsiteY156" fmla="*/ 3718560 h 4328160"/>
              <a:gd name="connsiteX157" fmla="*/ 836709 w 2691675"/>
              <a:gd name="connsiteY157" fmla="*/ 3741420 h 4328160"/>
              <a:gd name="connsiteX158" fmla="*/ 851949 w 2691675"/>
              <a:gd name="connsiteY158" fmla="*/ 3771900 h 4328160"/>
              <a:gd name="connsiteX159" fmla="*/ 874809 w 2691675"/>
              <a:gd name="connsiteY159" fmla="*/ 3787140 h 4328160"/>
              <a:gd name="connsiteX160" fmla="*/ 897669 w 2691675"/>
              <a:gd name="connsiteY160" fmla="*/ 3810000 h 4328160"/>
              <a:gd name="connsiteX161" fmla="*/ 905289 w 2691675"/>
              <a:gd name="connsiteY161" fmla="*/ 3840480 h 4328160"/>
              <a:gd name="connsiteX162" fmla="*/ 920529 w 2691675"/>
              <a:gd name="connsiteY162" fmla="*/ 3863340 h 4328160"/>
              <a:gd name="connsiteX163" fmla="*/ 943389 w 2691675"/>
              <a:gd name="connsiteY163" fmla="*/ 3901440 h 4328160"/>
              <a:gd name="connsiteX164" fmla="*/ 996729 w 2691675"/>
              <a:gd name="connsiteY164" fmla="*/ 3947160 h 4328160"/>
              <a:gd name="connsiteX165" fmla="*/ 1011969 w 2691675"/>
              <a:gd name="connsiteY165" fmla="*/ 3970020 h 4328160"/>
              <a:gd name="connsiteX166" fmla="*/ 1034829 w 2691675"/>
              <a:gd name="connsiteY166" fmla="*/ 4008120 h 4328160"/>
              <a:gd name="connsiteX167" fmla="*/ 1065309 w 2691675"/>
              <a:gd name="connsiteY167" fmla="*/ 4084320 h 4328160"/>
              <a:gd name="connsiteX168" fmla="*/ 1072929 w 2691675"/>
              <a:gd name="connsiteY168" fmla="*/ 4107180 h 4328160"/>
              <a:gd name="connsiteX169" fmla="*/ 1149129 w 2691675"/>
              <a:gd name="connsiteY169" fmla="*/ 4137660 h 4328160"/>
              <a:gd name="connsiteX170" fmla="*/ 1202469 w 2691675"/>
              <a:gd name="connsiteY170" fmla="*/ 4213860 h 4328160"/>
              <a:gd name="connsiteX171" fmla="*/ 1263429 w 2691675"/>
              <a:gd name="connsiteY171" fmla="*/ 4221480 h 4328160"/>
              <a:gd name="connsiteX172" fmla="*/ 1271049 w 2691675"/>
              <a:gd name="connsiteY172" fmla="*/ 4274820 h 4328160"/>
              <a:gd name="connsiteX173" fmla="*/ 1316769 w 2691675"/>
              <a:gd name="connsiteY173" fmla="*/ 4328160 h 4328160"/>
              <a:gd name="connsiteX174" fmla="*/ 1354869 w 2691675"/>
              <a:gd name="connsiteY174" fmla="*/ 4229100 h 4328160"/>
              <a:gd name="connsiteX175" fmla="*/ 1415829 w 2691675"/>
              <a:gd name="connsiteY175" fmla="*/ 4198620 h 4328160"/>
              <a:gd name="connsiteX176" fmla="*/ 1469169 w 2691675"/>
              <a:gd name="connsiteY176" fmla="*/ 4183380 h 4328160"/>
              <a:gd name="connsiteX177" fmla="*/ 1507269 w 2691675"/>
              <a:gd name="connsiteY177" fmla="*/ 4160520 h 4328160"/>
              <a:gd name="connsiteX178" fmla="*/ 1552989 w 2691675"/>
              <a:gd name="connsiteY178" fmla="*/ 4130040 h 4328160"/>
              <a:gd name="connsiteX179" fmla="*/ 1583469 w 2691675"/>
              <a:gd name="connsiteY179" fmla="*/ 4122420 h 4328160"/>
              <a:gd name="connsiteX180" fmla="*/ 1644429 w 2691675"/>
              <a:gd name="connsiteY180" fmla="*/ 4061460 h 4328160"/>
              <a:gd name="connsiteX181" fmla="*/ 1674909 w 2691675"/>
              <a:gd name="connsiteY181" fmla="*/ 4038600 h 4328160"/>
              <a:gd name="connsiteX182" fmla="*/ 1827309 w 2691675"/>
              <a:gd name="connsiteY182" fmla="*/ 4000500 h 4328160"/>
              <a:gd name="connsiteX183" fmla="*/ 1857789 w 2691675"/>
              <a:gd name="connsiteY183" fmla="*/ 3985260 h 4328160"/>
              <a:gd name="connsiteX184" fmla="*/ 1903509 w 2691675"/>
              <a:gd name="connsiteY184" fmla="*/ 3970020 h 4328160"/>
              <a:gd name="connsiteX185" fmla="*/ 1926369 w 2691675"/>
              <a:gd name="connsiteY185" fmla="*/ 3954780 h 4328160"/>
              <a:gd name="connsiteX186" fmla="*/ 1987329 w 2691675"/>
              <a:gd name="connsiteY186" fmla="*/ 3909060 h 4328160"/>
              <a:gd name="connsiteX187" fmla="*/ 2048289 w 2691675"/>
              <a:gd name="connsiteY187" fmla="*/ 3870960 h 4328160"/>
              <a:gd name="connsiteX188" fmla="*/ 2078769 w 2691675"/>
              <a:gd name="connsiteY188" fmla="*/ 3855720 h 4328160"/>
              <a:gd name="connsiteX189" fmla="*/ 2132109 w 2691675"/>
              <a:gd name="connsiteY189" fmla="*/ 3817620 h 4328160"/>
              <a:gd name="connsiteX190" fmla="*/ 2162589 w 2691675"/>
              <a:gd name="connsiteY190" fmla="*/ 3787140 h 4328160"/>
              <a:gd name="connsiteX191" fmla="*/ 2200689 w 2691675"/>
              <a:gd name="connsiteY191" fmla="*/ 3688080 h 4328160"/>
              <a:gd name="connsiteX192" fmla="*/ 2162589 w 2691675"/>
              <a:gd name="connsiteY192" fmla="*/ 3604260 h 4328160"/>
              <a:gd name="connsiteX193" fmla="*/ 2139729 w 2691675"/>
              <a:gd name="connsiteY193" fmla="*/ 3596640 h 4328160"/>
              <a:gd name="connsiteX194" fmla="*/ 2124489 w 2691675"/>
              <a:gd name="connsiteY194" fmla="*/ 3680460 h 4328160"/>
              <a:gd name="connsiteX195" fmla="*/ 2109249 w 2691675"/>
              <a:gd name="connsiteY195" fmla="*/ 3657600 h 4328160"/>
              <a:gd name="connsiteX196" fmla="*/ 2048289 w 2691675"/>
              <a:gd name="connsiteY196" fmla="*/ 3665220 h 4328160"/>
              <a:gd name="connsiteX197" fmla="*/ 2055909 w 2691675"/>
              <a:gd name="connsiteY197" fmla="*/ 3703320 h 4328160"/>
              <a:gd name="connsiteX198" fmla="*/ 2078769 w 2691675"/>
              <a:gd name="connsiteY198" fmla="*/ 3718560 h 4328160"/>
              <a:gd name="connsiteX199" fmla="*/ 2094009 w 2691675"/>
              <a:gd name="connsiteY199" fmla="*/ 3749040 h 4328160"/>
              <a:gd name="connsiteX200" fmla="*/ 2086389 w 2691675"/>
              <a:gd name="connsiteY200" fmla="*/ 3794760 h 4328160"/>
              <a:gd name="connsiteX201" fmla="*/ 2010189 w 2691675"/>
              <a:gd name="connsiteY201" fmla="*/ 3749040 h 4328160"/>
              <a:gd name="connsiteX202" fmla="*/ 1994949 w 2691675"/>
              <a:gd name="connsiteY202" fmla="*/ 3649980 h 4328160"/>
              <a:gd name="connsiteX203" fmla="*/ 1972089 w 2691675"/>
              <a:gd name="connsiteY203" fmla="*/ 3627120 h 4328160"/>
              <a:gd name="connsiteX204" fmla="*/ 1979709 w 2691675"/>
              <a:gd name="connsiteY204" fmla="*/ 3581400 h 4328160"/>
              <a:gd name="connsiteX205" fmla="*/ 2025429 w 2691675"/>
              <a:gd name="connsiteY205" fmla="*/ 3573780 h 4328160"/>
              <a:gd name="connsiteX206" fmla="*/ 2033049 w 2691675"/>
              <a:gd name="connsiteY206" fmla="*/ 3520440 h 4328160"/>
              <a:gd name="connsiteX207" fmla="*/ 2063529 w 2691675"/>
              <a:gd name="connsiteY207" fmla="*/ 3528060 h 4328160"/>
              <a:gd name="connsiteX208" fmla="*/ 2094009 w 2691675"/>
              <a:gd name="connsiteY208" fmla="*/ 3489960 h 4328160"/>
              <a:gd name="connsiteX209" fmla="*/ 2124489 w 2691675"/>
              <a:gd name="connsiteY209" fmla="*/ 3459480 h 4328160"/>
              <a:gd name="connsiteX210" fmla="*/ 2139729 w 2691675"/>
              <a:gd name="connsiteY210" fmla="*/ 3436620 h 4328160"/>
              <a:gd name="connsiteX211" fmla="*/ 2170209 w 2691675"/>
              <a:gd name="connsiteY211" fmla="*/ 3413760 h 4328160"/>
              <a:gd name="connsiteX212" fmla="*/ 2238789 w 2691675"/>
              <a:gd name="connsiteY212" fmla="*/ 3322320 h 4328160"/>
              <a:gd name="connsiteX213" fmla="*/ 2246409 w 2691675"/>
              <a:gd name="connsiteY213" fmla="*/ 3291840 h 4328160"/>
              <a:gd name="connsiteX214" fmla="*/ 2269269 w 2691675"/>
              <a:gd name="connsiteY214" fmla="*/ 3230880 h 4328160"/>
              <a:gd name="connsiteX215" fmla="*/ 2276889 w 2691675"/>
              <a:gd name="connsiteY215" fmla="*/ 3185160 h 4328160"/>
              <a:gd name="connsiteX216" fmla="*/ 2299749 w 2691675"/>
              <a:gd name="connsiteY216" fmla="*/ 3139440 h 4328160"/>
              <a:gd name="connsiteX217" fmla="*/ 2314989 w 2691675"/>
              <a:gd name="connsiteY217" fmla="*/ 3101340 h 4328160"/>
              <a:gd name="connsiteX218" fmla="*/ 2353089 w 2691675"/>
              <a:gd name="connsiteY218" fmla="*/ 3086100 h 4328160"/>
              <a:gd name="connsiteX219" fmla="*/ 2375949 w 2691675"/>
              <a:gd name="connsiteY219" fmla="*/ 3070860 h 4328160"/>
              <a:gd name="connsiteX220" fmla="*/ 2495488 w 2691675"/>
              <a:gd name="connsiteY220" fmla="*/ 3040856 h 4328160"/>
              <a:gd name="connsiteX221" fmla="*/ 2593596 w 2691675"/>
              <a:gd name="connsiteY221" fmla="*/ 3037523 h 4328160"/>
              <a:gd name="connsiteX222" fmla="*/ 2685987 w 2691675"/>
              <a:gd name="connsiteY222" fmla="*/ 3028474 h 4328160"/>
              <a:gd name="connsiteX0" fmla="*/ 2685987 w 2691675"/>
              <a:gd name="connsiteY0" fmla="*/ 3028474 h 4328160"/>
              <a:gd name="connsiteX1" fmla="*/ 2680749 w 2691675"/>
              <a:gd name="connsiteY1" fmla="*/ 3002280 h 4328160"/>
              <a:gd name="connsiteX2" fmla="*/ 2673129 w 2691675"/>
              <a:gd name="connsiteY2" fmla="*/ 2948940 h 4328160"/>
              <a:gd name="connsiteX3" fmla="*/ 2631219 w 2691675"/>
              <a:gd name="connsiteY3" fmla="*/ 2940844 h 4328160"/>
              <a:gd name="connsiteX4" fmla="*/ 2567878 w 2691675"/>
              <a:gd name="connsiteY4" fmla="*/ 2940367 h 4328160"/>
              <a:gd name="connsiteX5" fmla="*/ 2526921 w 2691675"/>
              <a:gd name="connsiteY5" fmla="*/ 2882742 h 4328160"/>
              <a:gd name="connsiteX6" fmla="*/ 2464532 w 2691675"/>
              <a:gd name="connsiteY6" fmla="*/ 2879407 h 4328160"/>
              <a:gd name="connsiteX7" fmla="*/ 2417860 w 2691675"/>
              <a:gd name="connsiteY7" fmla="*/ 2863691 h 4328160"/>
              <a:gd name="connsiteX8" fmla="*/ 2383569 w 2691675"/>
              <a:gd name="connsiteY8" fmla="*/ 2849880 h 4328160"/>
              <a:gd name="connsiteX9" fmla="*/ 2355471 w 2691675"/>
              <a:gd name="connsiteY9" fmla="*/ 2829877 h 4328160"/>
              <a:gd name="connsiteX10" fmla="*/ 2300701 w 2691675"/>
              <a:gd name="connsiteY10" fmla="*/ 2797969 h 4328160"/>
              <a:gd name="connsiteX11" fmla="*/ 2226406 w 2691675"/>
              <a:gd name="connsiteY11" fmla="*/ 2837973 h 4328160"/>
              <a:gd name="connsiteX12" fmla="*/ 2185925 w 2691675"/>
              <a:gd name="connsiteY12" fmla="*/ 2798922 h 4328160"/>
              <a:gd name="connsiteX13" fmla="*/ 2150683 w 2691675"/>
              <a:gd name="connsiteY13" fmla="*/ 2719864 h 4328160"/>
              <a:gd name="connsiteX14" fmla="*/ 2131157 w 2691675"/>
              <a:gd name="connsiteY14" fmla="*/ 2658427 h 4328160"/>
              <a:gd name="connsiteX15" fmla="*/ 2113060 w 2691675"/>
              <a:gd name="connsiteY15" fmla="*/ 2623185 h 4328160"/>
              <a:gd name="connsiteX16" fmla="*/ 2111630 w 2691675"/>
              <a:gd name="connsiteY16" fmla="*/ 2574607 h 4328160"/>
              <a:gd name="connsiteX17" fmla="*/ 2034001 w 2691675"/>
              <a:gd name="connsiteY17" fmla="*/ 2659857 h 4328160"/>
              <a:gd name="connsiteX18" fmla="*/ 1966851 w 2691675"/>
              <a:gd name="connsiteY18" fmla="*/ 2727960 h 4328160"/>
              <a:gd name="connsiteX19" fmla="*/ 1919702 w 2691675"/>
              <a:gd name="connsiteY19" fmla="*/ 2687002 h 4328160"/>
              <a:gd name="connsiteX20" fmla="*/ 1783018 w 2691675"/>
              <a:gd name="connsiteY20" fmla="*/ 2673668 h 4328160"/>
              <a:gd name="connsiteX21" fmla="*/ 1677767 w 2691675"/>
              <a:gd name="connsiteY21" fmla="*/ 2651760 h 4328160"/>
              <a:gd name="connsiteX22" fmla="*/ 1616807 w 2691675"/>
              <a:gd name="connsiteY22" fmla="*/ 2565560 h 4328160"/>
              <a:gd name="connsiteX23" fmla="*/ 1537749 w 2691675"/>
              <a:gd name="connsiteY23" fmla="*/ 2560320 h 4328160"/>
              <a:gd name="connsiteX24" fmla="*/ 1522509 w 2691675"/>
              <a:gd name="connsiteY24" fmla="*/ 2537460 h 4328160"/>
              <a:gd name="connsiteX25" fmla="*/ 1507269 w 2691675"/>
              <a:gd name="connsiteY25" fmla="*/ 2423160 h 4328160"/>
              <a:gd name="connsiteX26" fmla="*/ 1492029 w 2691675"/>
              <a:gd name="connsiteY26" fmla="*/ 2354580 h 4328160"/>
              <a:gd name="connsiteX27" fmla="*/ 1476789 w 2691675"/>
              <a:gd name="connsiteY27" fmla="*/ 2331720 h 4328160"/>
              <a:gd name="connsiteX28" fmla="*/ 1446309 w 2691675"/>
              <a:gd name="connsiteY28" fmla="*/ 2263140 h 4328160"/>
              <a:gd name="connsiteX29" fmla="*/ 1423449 w 2691675"/>
              <a:gd name="connsiteY29" fmla="*/ 2240280 h 4328160"/>
              <a:gd name="connsiteX30" fmla="*/ 1408209 w 2691675"/>
              <a:gd name="connsiteY30" fmla="*/ 2194560 h 4328160"/>
              <a:gd name="connsiteX31" fmla="*/ 1392969 w 2691675"/>
              <a:gd name="connsiteY31" fmla="*/ 2171700 h 4328160"/>
              <a:gd name="connsiteX32" fmla="*/ 1377729 w 2691675"/>
              <a:gd name="connsiteY32" fmla="*/ 2133600 h 4328160"/>
              <a:gd name="connsiteX33" fmla="*/ 1332009 w 2691675"/>
              <a:gd name="connsiteY33" fmla="*/ 1897380 h 4328160"/>
              <a:gd name="connsiteX34" fmla="*/ 1309149 w 2691675"/>
              <a:gd name="connsiteY34" fmla="*/ 1882140 h 4328160"/>
              <a:gd name="connsiteX35" fmla="*/ 1271049 w 2691675"/>
              <a:gd name="connsiteY35" fmla="*/ 1874520 h 4328160"/>
              <a:gd name="connsiteX36" fmla="*/ 1194849 w 2691675"/>
              <a:gd name="connsiteY36" fmla="*/ 1836420 h 4328160"/>
              <a:gd name="connsiteX37" fmla="*/ 1103409 w 2691675"/>
              <a:gd name="connsiteY37" fmla="*/ 1859280 h 4328160"/>
              <a:gd name="connsiteX38" fmla="*/ 1042449 w 2691675"/>
              <a:gd name="connsiteY38" fmla="*/ 1889760 h 4328160"/>
              <a:gd name="connsiteX39" fmla="*/ 966249 w 2691675"/>
              <a:gd name="connsiteY39" fmla="*/ 1950720 h 4328160"/>
              <a:gd name="connsiteX40" fmla="*/ 905289 w 2691675"/>
              <a:gd name="connsiteY40" fmla="*/ 1920240 h 4328160"/>
              <a:gd name="connsiteX41" fmla="*/ 867189 w 2691675"/>
              <a:gd name="connsiteY41" fmla="*/ 1874520 h 4328160"/>
              <a:gd name="connsiteX42" fmla="*/ 829089 w 2691675"/>
              <a:gd name="connsiteY42" fmla="*/ 1805940 h 4328160"/>
              <a:gd name="connsiteX43" fmla="*/ 821469 w 2691675"/>
              <a:gd name="connsiteY43" fmla="*/ 1691640 h 4328160"/>
              <a:gd name="connsiteX44" fmla="*/ 813849 w 2691675"/>
              <a:gd name="connsiteY44" fmla="*/ 1668780 h 4328160"/>
              <a:gd name="connsiteX45" fmla="*/ 760509 w 2691675"/>
              <a:gd name="connsiteY45" fmla="*/ 1600200 h 4328160"/>
              <a:gd name="connsiteX46" fmla="*/ 722409 w 2691675"/>
              <a:gd name="connsiteY46" fmla="*/ 1577340 h 4328160"/>
              <a:gd name="connsiteX47" fmla="*/ 699549 w 2691675"/>
              <a:gd name="connsiteY47" fmla="*/ 1562100 h 4328160"/>
              <a:gd name="connsiteX48" fmla="*/ 737649 w 2691675"/>
              <a:gd name="connsiteY48" fmla="*/ 1493520 h 4328160"/>
              <a:gd name="connsiteX49" fmla="*/ 752889 w 2691675"/>
              <a:gd name="connsiteY49" fmla="*/ 1470660 h 4328160"/>
              <a:gd name="connsiteX50" fmla="*/ 775749 w 2691675"/>
              <a:gd name="connsiteY50" fmla="*/ 1455420 h 4328160"/>
              <a:gd name="connsiteX51" fmla="*/ 783369 w 2691675"/>
              <a:gd name="connsiteY51" fmla="*/ 1379220 h 4328160"/>
              <a:gd name="connsiteX52" fmla="*/ 821469 w 2691675"/>
              <a:gd name="connsiteY52" fmla="*/ 1356360 h 4328160"/>
              <a:gd name="connsiteX53" fmla="*/ 798609 w 2691675"/>
              <a:gd name="connsiteY53" fmla="*/ 1158240 h 4328160"/>
              <a:gd name="connsiteX54" fmla="*/ 775749 w 2691675"/>
              <a:gd name="connsiteY54" fmla="*/ 1127760 h 4328160"/>
              <a:gd name="connsiteX55" fmla="*/ 752889 w 2691675"/>
              <a:gd name="connsiteY55" fmla="*/ 1074420 h 4328160"/>
              <a:gd name="connsiteX56" fmla="*/ 745269 w 2691675"/>
              <a:gd name="connsiteY56" fmla="*/ 1043940 h 4328160"/>
              <a:gd name="connsiteX57" fmla="*/ 783369 w 2691675"/>
              <a:gd name="connsiteY57" fmla="*/ 1013460 h 4328160"/>
              <a:gd name="connsiteX58" fmla="*/ 813849 w 2691675"/>
              <a:gd name="connsiteY58" fmla="*/ 960120 h 4328160"/>
              <a:gd name="connsiteX59" fmla="*/ 821469 w 2691675"/>
              <a:gd name="connsiteY59" fmla="*/ 853440 h 4328160"/>
              <a:gd name="connsiteX60" fmla="*/ 851949 w 2691675"/>
              <a:gd name="connsiteY60" fmla="*/ 807720 h 4328160"/>
              <a:gd name="connsiteX61" fmla="*/ 859569 w 2691675"/>
              <a:gd name="connsiteY61" fmla="*/ 769620 h 4328160"/>
              <a:gd name="connsiteX62" fmla="*/ 874809 w 2691675"/>
              <a:gd name="connsiteY62" fmla="*/ 731520 h 4328160"/>
              <a:gd name="connsiteX63" fmla="*/ 859569 w 2691675"/>
              <a:gd name="connsiteY63" fmla="*/ 655320 h 4328160"/>
              <a:gd name="connsiteX64" fmla="*/ 836709 w 2691675"/>
              <a:gd name="connsiteY64" fmla="*/ 632460 h 4328160"/>
              <a:gd name="connsiteX65" fmla="*/ 813849 w 2691675"/>
              <a:gd name="connsiteY65" fmla="*/ 563880 h 4328160"/>
              <a:gd name="connsiteX66" fmla="*/ 783369 w 2691675"/>
              <a:gd name="connsiteY66" fmla="*/ 502920 h 4328160"/>
              <a:gd name="connsiteX67" fmla="*/ 768129 w 2691675"/>
              <a:gd name="connsiteY67" fmla="*/ 472440 h 4328160"/>
              <a:gd name="connsiteX68" fmla="*/ 745269 w 2691675"/>
              <a:gd name="connsiteY68" fmla="*/ 403860 h 4328160"/>
              <a:gd name="connsiteX69" fmla="*/ 722409 w 2691675"/>
              <a:gd name="connsiteY69" fmla="*/ 373380 h 4328160"/>
              <a:gd name="connsiteX70" fmla="*/ 730029 w 2691675"/>
              <a:gd name="connsiteY70" fmla="*/ 289560 h 4328160"/>
              <a:gd name="connsiteX71" fmla="*/ 737649 w 2691675"/>
              <a:gd name="connsiteY71" fmla="*/ 266700 h 4328160"/>
              <a:gd name="connsiteX72" fmla="*/ 707169 w 2691675"/>
              <a:gd name="connsiteY72" fmla="*/ 152400 h 4328160"/>
              <a:gd name="connsiteX73" fmla="*/ 699549 w 2691675"/>
              <a:gd name="connsiteY73" fmla="*/ 91440 h 4328160"/>
              <a:gd name="connsiteX74" fmla="*/ 691929 w 2691675"/>
              <a:gd name="connsiteY74" fmla="*/ 68580 h 4328160"/>
              <a:gd name="connsiteX75" fmla="*/ 676689 w 2691675"/>
              <a:gd name="connsiteY75" fmla="*/ 0 h 4328160"/>
              <a:gd name="connsiteX76" fmla="*/ 615729 w 2691675"/>
              <a:gd name="connsiteY76" fmla="*/ 7620 h 4328160"/>
              <a:gd name="connsiteX77" fmla="*/ 554769 w 2691675"/>
              <a:gd name="connsiteY77" fmla="*/ 30480 h 4328160"/>
              <a:gd name="connsiteX78" fmla="*/ 562389 w 2691675"/>
              <a:gd name="connsiteY78" fmla="*/ 137160 h 4328160"/>
              <a:gd name="connsiteX79" fmla="*/ 554769 w 2691675"/>
              <a:gd name="connsiteY79" fmla="*/ 236220 h 4328160"/>
              <a:gd name="connsiteX80" fmla="*/ 524289 w 2691675"/>
              <a:gd name="connsiteY80" fmla="*/ 304800 h 4328160"/>
              <a:gd name="connsiteX81" fmla="*/ 509049 w 2691675"/>
              <a:gd name="connsiteY81" fmla="*/ 335280 h 4328160"/>
              <a:gd name="connsiteX82" fmla="*/ 486189 w 2691675"/>
              <a:gd name="connsiteY82" fmla="*/ 373380 h 4328160"/>
              <a:gd name="connsiteX83" fmla="*/ 470949 w 2691675"/>
              <a:gd name="connsiteY83" fmla="*/ 396240 h 4328160"/>
              <a:gd name="connsiteX84" fmla="*/ 440469 w 2691675"/>
              <a:gd name="connsiteY84" fmla="*/ 403860 h 4328160"/>
              <a:gd name="connsiteX85" fmla="*/ 356649 w 2691675"/>
              <a:gd name="connsiteY85" fmla="*/ 388620 h 4328160"/>
              <a:gd name="connsiteX86" fmla="*/ 288069 w 2691675"/>
              <a:gd name="connsiteY86" fmla="*/ 464820 h 4328160"/>
              <a:gd name="connsiteX87" fmla="*/ 280449 w 2691675"/>
              <a:gd name="connsiteY87" fmla="*/ 487680 h 4328160"/>
              <a:gd name="connsiteX88" fmla="*/ 288069 w 2691675"/>
              <a:gd name="connsiteY88" fmla="*/ 518160 h 4328160"/>
              <a:gd name="connsiteX89" fmla="*/ 303309 w 2691675"/>
              <a:gd name="connsiteY89" fmla="*/ 548640 h 4328160"/>
              <a:gd name="connsiteX90" fmla="*/ 295689 w 2691675"/>
              <a:gd name="connsiteY90" fmla="*/ 609600 h 4328160"/>
              <a:gd name="connsiteX91" fmla="*/ 265209 w 2691675"/>
              <a:gd name="connsiteY91" fmla="*/ 662940 h 4328160"/>
              <a:gd name="connsiteX92" fmla="*/ 257589 w 2691675"/>
              <a:gd name="connsiteY92" fmla="*/ 685800 h 4328160"/>
              <a:gd name="connsiteX93" fmla="*/ 265209 w 2691675"/>
              <a:gd name="connsiteY93" fmla="*/ 815340 h 4328160"/>
              <a:gd name="connsiteX94" fmla="*/ 303309 w 2691675"/>
              <a:gd name="connsiteY94" fmla="*/ 830580 h 4328160"/>
              <a:gd name="connsiteX95" fmla="*/ 349029 w 2691675"/>
              <a:gd name="connsiteY95" fmla="*/ 861060 h 4328160"/>
              <a:gd name="connsiteX96" fmla="*/ 356649 w 2691675"/>
              <a:gd name="connsiteY96" fmla="*/ 883920 h 4328160"/>
              <a:gd name="connsiteX97" fmla="*/ 341409 w 2691675"/>
              <a:gd name="connsiteY97" fmla="*/ 952500 h 4328160"/>
              <a:gd name="connsiteX98" fmla="*/ 326169 w 2691675"/>
              <a:gd name="connsiteY98" fmla="*/ 1028700 h 4328160"/>
              <a:gd name="connsiteX99" fmla="*/ 303309 w 2691675"/>
              <a:gd name="connsiteY99" fmla="*/ 1043940 h 4328160"/>
              <a:gd name="connsiteX100" fmla="*/ 143289 w 2691675"/>
              <a:gd name="connsiteY100" fmla="*/ 1066800 h 4328160"/>
              <a:gd name="connsiteX101" fmla="*/ 150909 w 2691675"/>
              <a:gd name="connsiteY101" fmla="*/ 1181100 h 4328160"/>
              <a:gd name="connsiteX102" fmla="*/ 173769 w 2691675"/>
              <a:gd name="connsiteY102" fmla="*/ 1219200 h 4328160"/>
              <a:gd name="connsiteX103" fmla="*/ 219489 w 2691675"/>
              <a:gd name="connsiteY103" fmla="*/ 1257300 h 4328160"/>
              <a:gd name="connsiteX104" fmla="*/ 234729 w 2691675"/>
              <a:gd name="connsiteY104" fmla="*/ 1287780 h 4328160"/>
              <a:gd name="connsiteX105" fmla="*/ 227109 w 2691675"/>
              <a:gd name="connsiteY105" fmla="*/ 1318260 h 4328160"/>
              <a:gd name="connsiteX106" fmla="*/ 265209 w 2691675"/>
              <a:gd name="connsiteY106" fmla="*/ 1363980 h 4328160"/>
              <a:gd name="connsiteX107" fmla="*/ 288069 w 2691675"/>
              <a:gd name="connsiteY107" fmla="*/ 1402080 h 4328160"/>
              <a:gd name="connsiteX108" fmla="*/ 280449 w 2691675"/>
              <a:gd name="connsiteY108" fmla="*/ 1440180 h 4328160"/>
              <a:gd name="connsiteX109" fmla="*/ 242349 w 2691675"/>
              <a:gd name="connsiteY109" fmla="*/ 1569720 h 4328160"/>
              <a:gd name="connsiteX110" fmla="*/ 211869 w 2691675"/>
              <a:gd name="connsiteY110" fmla="*/ 1584960 h 4328160"/>
              <a:gd name="connsiteX111" fmla="*/ 189009 w 2691675"/>
              <a:gd name="connsiteY111" fmla="*/ 1592580 h 4328160"/>
              <a:gd name="connsiteX112" fmla="*/ 120429 w 2691675"/>
              <a:gd name="connsiteY112" fmla="*/ 1630680 h 4328160"/>
              <a:gd name="connsiteX113" fmla="*/ 97569 w 2691675"/>
              <a:gd name="connsiteY113" fmla="*/ 1653540 h 4328160"/>
              <a:gd name="connsiteX114" fmla="*/ 13749 w 2691675"/>
              <a:gd name="connsiteY114" fmla="*/ 1714500 h 4328160"/>
              <a:gd name="connsiteX115" fmla="*/ 13749 w 2691675"/>
              <a:gd name="connsiteY115" fmla="*/ 1889760 h 4328160"/>
              <a:gd name="connsiteX116" fmla="*/ 36609 w 2691675"/>
              <a:gd name="connsiteY116" fmla="*/ 1912620 h 4328160"/>
              <a:gd name="connsiteX117" fmla="*/ 67089 w 2691675"/>
              <a:gd name="connsiteY117" fmla="*/ 1950720 h 4328160"/>
              <a:gd name="connsiteX118" fmla="*/ 112809 w 2691675"/>
              <a:gd name="connsiteY118" fmla="*/ 1981200 h 4328160"/>
              <a:gd name="connsiteX119" fmla="*/ 173769 w 2691675"/>
              <a:gd name="connsiteY119" fmla="*/ 2011680 h 4328160"/>
              <a:gd name="connsiteX120" fmla="*/ 234729 w 2691675"/>
              <a:gd name="connsiteY120" fmla="*/ 2095500 h 4328160"/>
              <a:gd name="connsiteX121" fmla="*/ 272829 w 2691675"/>
              <a:gd name="connsiteY121" fmla="*/ 2156460 h 4328160"/>
              <a:gd name="connsiteX122" fmla="*/ 280449 w 2691675"/>
              <a:gd name="connsiteY122" fmla="*/ 2179320 h 4328160"/>
              <a:gd name="connsiteX123" fmla="*/ 318549 w 2691675"/>
              <a:gd name="connsiteY123" fmla="*/ 2255520 h 4328160"/>
              <a:gd name="connsiteX124" fmla="*/ 493809 w 2691675"/>
              <a:gd name="connsiteY124" fmla="*/ 2270760 h 4328160"/>
              <a:gd name="connsiteX125" fmla="*/ 562389 w 2691675"/>
              <a:gd name="connsiteY125" fmla="*/ 2354580 h 4328160"/>
              <a:gd name="connsiteX126" fmla="*/ 531909 w 2691675"/>
              <a:gd name="connsiteY126" fmla="*/ 2430780 h 4328160"/>
              <a:gd name="connsiteX127" fmla="*/ 509049 w 2691675"/>
              <a:gd name="connsiteY127" fmla="*/ 2438400 h 4328160"/>
              <a:gd name="connsiteX128" fmla="*/ 486189 w 2691675"/>
              <a:gd name="connsiteY128" fmla="*/ 2461260 h 4328160"/>
              <a:gd name="connsiteX129" fmla="*/ 478569 w 2691675"/>
              <a:gd name="connsiteY129" fmla="*/ 2506980 h 4328160"/>
              <a:gd name="connsiteX130" fmla="*/ 509049 w 2691675"/>
              <a:gd name="connsiteY130" fmla="*/ 2621280 h 4328160"/>
              <a:gd name="connsiteX131" fmla="*/ 531909 w 2691675"/>
              <a:gd name="connsiteY131" fmla="*/ 2644140 h 4328160"/>
              <a:gd name="connsiteX132" fmla="*/ 539529 w 2691675"/>
              <a:gd name="connsiteY132" fmla="*/ 2674620 h 4328160"/>
              <a:gd name="connsiteX133" fmla="*/ 570009 w 2691675"/>
              <a:gd name="connsiteY133" fmla="*/ 2659380 h 4328160"/>
              <a:gd name="connsiteX134" fmla="*/ 592869 w 2691675"/>
              <a:gd name="connsiteY134" fmla="*/ 2636520 h 4328160"/>
              <a:gd name="connsiteX135" fmla="*/ 646209 w 2691675"/>
              <a:gd name="connsiteY135" fmla="*/ 2606040 h 4328160"/>
              <a:gd name="connsiteX136" fmla="*/ 684309 w 2691675"/>
              <a:gd name="connsiteY136" fmla="*/ 2613660 h 4328160"/>
              <a:gd name="connsiteX137" fmla="*/ 699549 w 2691675"/>
              <a:gd name="connsiteY137" fmla="*/ 2636520 h 4328160"/>
              <a:gd name="connsiteX138" fmla="*/ 722409 w 2691675"/>
              <a:gd name="connsiteY138" fmla="*/ 2659380 h 4328160"/>
              <a:gd name="connsiteX139" fmla="*/ 730029 w 2691675"/>
              <a:gd name="connsiteY139" fmla="*/ 2682240 h 4328160"/>
              <a:gd name="connsiteX140" fmla="*/ 707169 w 2691675"/>
              <a:gd name="connsiteY140" fmla="*/ 2766060 h 4328160"/>
              <a:gd name="connsiteX141" fmla="*/ 623349 w 2691675"/>
              <a:gd name="connsiteY141" fmla="*/ 2842260 h 4328160"/>
              <a:gd name="connsiteX142" fmla="*/ 600489 w 2691675"/>
              <a:gd name="connsiteY142" fmla="*/ 2887980 h 4328160"/>
              <a:gd name="connsiteX143" fmla="*/ 531909 w 2691675"/>
              <a:gd name="connsiteY143" fmla="*/ 2933700 h 4328160"/>
              <a:gd name="connsiteX144" fmla="*/ 516669 w 2691675"/>
              <a:gd name="connsiteY144" fmla="*/ 2956560 h 4328160"/>
              <a:gd name="connsiteX145" fmla="*/ 547149 w 2691675"/>
              <a:gd name="connsiteY145" fmla="*/ 3055620 h 4328160"/>
              <a:gd name="connsiteX146" fmla="*/ 570009 w 2691675"/>
              <a:gd name="connsiteY146" fmla="*/ 3177540 h 4328160"/>
              <a:gd name="connsiteX147" fmla="*/ 608109 w 2691675"/>
              <a:gd name="connsiteY147" fmla="*/ 3276600 h 4328160"/>
              <a:gd name="connsiteX148" fmla="*/ 608109 w 2691675"/>
              <a:gd name="connsiteY148" fmla="*/ 3429000 h 4328160"/>
              <a:gd name="connsiteX149" fmla="*/ 570009 w 2691675"/>
              <a:gd name="connsiteY149" fmla="*/ 3467100 h 4328160"/>
              <a:gd name="connsiteX150" fmla="*/ 562389 w 2691675"/>
              <a:gd name="connsiteY150" fmla="*/ 3497580 h 4328160"/>
              <a:gd name="connsiteX151" fmla="*/ 547149 w 2691675"/>
              <a:gd name="connsiteY151" fmla="*/ 3528060 h 4328160"/>
              <a:gd name="connsiteX152" fmla="*/ 554769 w 2691675"/>
              <a:gd name="connsiteY152" fmla="*/ 3680460 h 4328160"/>
              <a:gd name="connsiteX153" fmla="*/ 608109 w 2691675"/>
              <a:gd name="connsiteY153" fmla="*/ 3672840 h 4328160"/>
              <a:gd name="connsiteX154" fmla="*/ 630969 w 2691675"/>
              <a:gd name="connsiteY154" fmla="*/ 3665220 h 4328160"/>
              <a:gd name="connsiteX155" fmla="*/ 676689 w 2691675"/>
              <a:gd name="connsiteY155" fmla="*/ 3688080 h 4328160"/>
              <a:gd name="connsiteX156" fmla="*/ 707169 w 2691675"/>
              <a:gd name="connsiteY156" fmla="*/ 3718560 h 4328160"/>
              <a:gd name="connsiteX157" fmla="*/ 836709 w 2691675"/>
              <a:gd name="connsiteY157" fmla="*/ 3741420 h 4328160"/>
              <a:gd name="connsiteX158" fmla="*/ 851949 w 2691675"/>
              <a:gd name="connsiteY158" fmla="*/ 3771900 h 4328160"/>
              <a:gd name="connsiteX159" fmla="*/ 874809 w 2691675"/>
              <a:gd name="connsiteY159" fmla="*/ 3787140 h 4328160"/>
              <a:gd name="connsiteX160" fmla="*/ 897669 w 2691675"/>
              <a:gd name="connsiteY160" fmla="*/ 3810000 h 4328160"/>
              <a:gd name="connsiteX161" fmla="*/ 905289 w 2691675"/>
              <a:gd name="connsiteY161" fmla="*/ 3840480 h 4328160"/>
              <a:gd name="connsiteX162" fmla="*/ 920529 w 2691675"/>
              <a:gd name="connsiteY162" fmla="*/ 3863340 h 4328160"/>
              <a:gd name="connsiteX163" fmla="*/ 943389 w 2691675"/>
              <a:gd name="connsiteY163" fmla="*/ 3901440 h 4328160"/>
              <a:gd name="connsiteX164" fmla="*/ 996729 w 2691675"/>
              <a:gd name="connsiteY164" fmla="*/ 3947160 h 4328160"/>
              <a:gd name="connsiteX165" fmla="*/ 1011969 w 2691675"/>
              <a:gd name="connsiteY165" fmla="*/ 3970020 h 4328160"/>
              <a:gd name="connsiteX166" fmla="*/ 1034829 w 2691675"/>
              <a:gd name="connsiteY166" fmla="*/ 4008120 h 4328160"/>
              <a:gd name="connsiteX167" fmla="*/ 1065309 w 2691675"/>
              <a:gd name="connsiteY167" fmla="*/ 4084320 h 4328160"/>
              <a:gd name="connsiteX168" fmla="*/ 1072929 w 2691675"/>
              <a:gd name="connsiteY168" fmla="*/ 4107180 h 4328160"/>
              <a:gd name="connsiteX169" fmla="*/ 1149129 w 2691675"/>
              <a:gd name="connsiteY169" fmla="*/ 4137660 h 4328160"/>
              <a:gd name="connsiteX170" fmla="*/ 1202469 w 2691675"/>
              <a:gd name="connsiteY170" fmla="*/ 4213860 h 4328160"/>
              <a:gd name="connsiteX171" fmla="*/ 1263429 w 2691675"/>
              <a:gd name="connsiteY171" fmla="*/ 4221480 h 4328160"/>
              <a:gd name="connsiteX172" fmla="*/ 1271049 w 2691675"/>
              <a:gd name="connsiteY172" fmla="*/ 4274820 h 4328160"/>
              <a:gd name="connsiteX173" fmla="*/ 1316769 w 2691675"/>
              <a:gd name="connsiteY173" fmla="*/ 4328160 h 4328160"/>
              <a:gd name="connsiteX174" fmla="*/ 1354869 w 2691675"/>
              <a:gd name="connsiteY174" fmla="*/ 4229100 h 4328160"/>
              <a:gd name="connsiteX175" fmla="*/ 1415829 w 2691675"/>
              <a:gd name="connsiteY175" fmla="*/ 4198620 h 4328160"/>
              <a:gd name="connsiteX176" fmla="*/ 1469169 w 2691675"/>
              <a:gd name="connsiteY176" fmla="*/ 4183380 h 4328160"/>
              <a:gd name="connsiteX177" fmla="*/ 1507269 w 2691675"/>
              <a:gd name="connsiteY177" fmla="*/ 4160520 h 4328160"/>
              <a:gd name="connsiteX178" fmla="*/ 1552989 w 2691675"/>
              <a:gd name="connsiteY178" fmla="*/ 4130040 h 4328160"/>
              <a:gd name="connsiteX179" fmla="*/ 1583469 w 2691675"/>
              <a:gd name="connsiteY179" fmla="*/ 4122420 h 4328160"/>
              <a:gd name="connsiteX180" fmla="*/ 1644429 w 2691675"/>
              <a:gd name="connsiteY180" fmla="*/ 4061460 h 4328160"/>
              <a:gd name="connsiteX181" fmla="*/ 1674909 w 2691675"/>
              <a:gd name="connsiteY181" fmla="*/ 4038600 h 4328160"/>
              <a:gd name="connsiteX182" fmla="*/ 1827309 w 2691675"/>
              <a:gd name="connsiteY182" fmla="*/ 4000500 h 4328160"/>
              <a:gd name="connsiteX183" fmla="*/ 1857789 w 2691675"/>
              <a:gd name="connsiteY183" fmla="*/ 3985260 h 4328160"/>
              <a:gd name="connsiteX184" fmla="*/ 1903509 w 2691675"/>
              <a:gd name="connsiteY184" fmla="*/ 3970020 h 4328160"/>
              <a:gd name="connsiteX185" fmla="*/ 1926369 w 2691675"/>
              <a:gd name="connsiteY185" fmla="*/ 3954780 h 4328160"/>
              <a:gd name="connsiteX186" fmla="*/ 1987329 w 2691675"/>
              <a:gd name="connsiteY186" fmla="*/ 3909060 h 4328160"/>
              <a:gd name="connsiteX187" fmla="*/ 2048289 w 2691675"/>
              <a:gd name="connsiteY187" fmla="*/ 3870960 h 4328160"/>
              <a:gd name="connsiteX188" fmla="*/ 2078769 w 2691675"/>
              <a:gd name="connsiteY188" fmla="*/ 3855720 h 4328160"/>
              <a:gd name="connsiteX189" fmla="*/ 2132109 w 2691675"/>
              <a:gd name="connsiteY189" fmla="*/ 3817620 h 4328160"/>
              <a:gd name="connsiteX190" fmla="*/ 2162589 w 2691675"/>
              <a:gd name="connsiteY190" fmla="*/ 3787140 h 4328160"/>
              <a:gd name="connsiteX191" fmla="*/ 2200689 w 2691675"/>
              <a:gd name="connsiteY191" fmla="*/ 3688080 h 4328160"/>
              <a:gd name="connsiteX192" fmla="*/ 2162589 w 2691675"/>
              <a:gd name="connsiteY192" fmla="*/ 3604260 h 4328160"/>
              <a:gd name="connsiteX193" fmla="*/ 2139729 w 2691675"/>
              <a:gd name="connsiteY193" fmla="*/ 3596640 h 4328160"/>
              <a:gd name="connsiteX194" fmla="*/ 2124489 w 2691675"/>
              <a:gd name="connsiteY194" fmla="*/ 3680460 h 4328160"/>
              <a:gd name="connsiteX195" fmla="*/ 2109249 w 2691675"/>
              <a:gd name="connsiteY195" fmla="*/ 3657600 h 4328160"/>
              <a:gd name="connsiteX196" fmla="*/ 2048289 w 2691675"/>
              <a:gd name="connsiteY196" fmla="*/ 3665220 h 4328160"/>
              <a:gd name="connsiteX197" fmla="*/ 2055909 w 2691675"/>
              <a:gd name="connsiteY197" fmla="*/ 3703320 h 4328160"/>
              <a:gd name="connsiteX198" fmla="*/ 2078769 w 2691675"/>
              <a:gd name="connsiteY198" fmla="*/ 3718560 h 4328160"/>
              <a:gd name="connsiteX199" fmla="*/ 2094009 w 2691675"/>
              <a:gd name="connsiteY199" fmla="*/ 3749040 h 4328160"/>
              <a:gd name="connsiteX200" fmla="*/ 2086389 w 2691675"/>
              <a:gd name="connsiteY200" fmla="*/ 3794760 h 4328160"/>
              <a:gd name="connsiteX201" fmla="*/ 2010189 w 2691675"/>
              <a:gd name="connsiteY201" fmla="*/ 3749040 h 4328160"/>
              <a:gd name="connsiteX202" fmla="*/ 1994949 w 2691675"/>
              <a:gd name="connsiteY202" fmla="*/ 3649980 h 4328160"/>
              <a:gd name="connsiteX203" fmla="*/ 1972089 w 2691675"/>
              <a:gd name="connsiteY203" fmla="*/ 3627120 h 4328160"/>
              <a:gd name="connsiteX204" fmla="*/ 1979709 w 2691675"/>
              <a:gd name="connsiteY204" fmla="*/ 3581400 h 4328160"/>
              <a:gd name="connsiteX205" fmla="*/ 2025429 w 2691675"/>
              <a:gd name="connsiteY205" fmla="*/ 3573780 h 4328160"/>
              <a:gd name="connsiteX206" fmla="*/ 2033049 w 2691675"/>
              <a:gd name="connsiteY206" fmla="*/ 3520440 h 4328160"/>
              <a:gd name="connsiteX207" fmla="*/ 2063529 w 2691675"/>
              <a:gd name="connsiteY207" fmla="*/ 3528060 h 4328160"/>
              <a:gd name="connsiteX208" fmla="*/ 2094009 w 2691675"/>
              <a:gd name="connsiteY208" fmla="*/ 3489960 h 4328160"/>
              <a:gd name="connsiteX209" fmla="*/ 2124489 w 2691675"/>
              <a:gd name="connsiteY209" fmla="*/ 3459480 h 4328160"/>
              <a:gd name="connsiteX210" fmla="*/ 2139729 w 2691675"/>
              <a:gd name="connsiteY210" fmla="*/ 3436620 h 4328160"/>
              <a:gd name="connsiteX211" fmla="*/ 2170209 w 2691675"/>
              <a:gd name="connsiteY211" fmla="*/ 3413760 h 4328160"/>
              <a:gd name="connsiteX212" fmla="*/ 2238789 w 2691675"/>
              <a:gd name="connsiteY212" fmla="*/ 3322320 h 4328160"/>
              <a:gd name="connsiteX213" fmla="*/ 2246409 w 2691675"/>
              <a:gd name="connsiteY213" fmla="*/ 3291840 h 4328160"/>
              <a:gd name="connsiteX214" fmla="*/ 2269269 w 2691675"/>
              <a:gd name="connsiteY214" fmla="*/ 3230880 h 4328160"/>
              <a:gd name="connsiteX215" fmla="*/ 2276889 w 2691675"/>
              <a:gd name="connsiteY215" fmla="*/ 3185160 h 4328160"/>
              <a:gd name="connsiteX216" fmla="*/ 2299749 w 2691675"/>
              <a:gd name="connsiteY216" fmla="*/ 3139440 h 4328160"/>
              <a:gd name="connsiteX217" fmla="*/ 2314989 w 2691675"/>
              <a:gd name="connsiteY217" fmla="*/ 3101340 h 4328160"/>
              <a:gd name="connsiteX218" fmla="*/ 2353089 w 2691675"/>
              <a:gd name="connsiteY218" fmla="*/ 3086100 h 4328160"/>
              <a:gd name="connsiteX219" fmla="*/ 2375949 w 2691675"/>
              <a:gd name="connsiteY219" fmla="*/ 3070860 h 4328160"/>
              <a:gd name="connsiteX220" fmla="*/ 2495488 w 2691675"/>
              <a:gd name="connsiteY220" fmla="*/ 3040856 h 4328160"/>
              <a:gd name="connsiteX221" fmla="*/ 2593596 w 2691675"/>
              <a:gd name="connsiteY221" fmla="*/ 3037523 h 4328160"/>
              <a:gd name="connsiteX222" fmla="*/ 2685987 w 2691675"/>
              <a:gd name="connsiteY222" fmla="*/ 3028474 h 4328160"/>
              <a:gd name="connsiteX0" fmla="*/ 2685987 w 2691675"/>
              <a:gd name="connsiteY0" fmla="*/ 3028474 h 4328160"/>
              <a:gd name="connsiteX1" fmla="*/ 2680749 w 2691675"/>
              <a:gd name="connsiteY1" fmla="*/ 3002280 h 4328160"/>
              <a:gd name="connsiteX2" fmla="*/ 2673129 w 2691675"/>
              <a:gd name="connsiteY2" fmla="*/ 2948940 h 4328160"/>
              <a:gd name="connsiteX3" fmla="*/ 2631219 w 2691675"/>
              <a:gd name="connsiteY3" fmla="*/ 2940844 h 4328160"/>
              <a:gd name="connsiteX4" fmla="*/ 2567878 w 2691675"/>
              <a:gd name="connsiteY4" fmla="*/ 2940367 h 4328160"/>
              <a:gd name="connsiteX5" fmla="*/ 2526921 w 2691675"/>
              <a:gd name="connsiteY5" fmla="*/ 2882742 h 4328160"/>
              <a:gd name="connsiteX6" fmla="*/ 2464532 w 2691675"/>
              <a:gd name="connsiteY6" fmla="*/ 2879407 h 4328160"/>
              <a:gd name="connsiteX7" fmla="*/ 2417860 w 2691675"/>
              <a:gd name="connsiteY7" fmla="*/ 2863691 h 4328160"/>
              <a:gd name="connsiteX8" fmla="*/ 2383569 w 2691675"/>
              <a:gd name="connsiteY8" fmla="*/ 2849880 h 4328160"/>
              <a:gd name="connsiteX9" fmla="*/ 2355471 w 2691675"/>
              <a:gd name="connsiteY9" fmla="*/ 2829877 h 4328160"/>
              <a:gd name="connsiteX10" fmla="*/ 2300701 w 2691675"/>
              <a:gd name="connsiteY10" fmla="*/ 2797969 h 4328160"/>
              <a:gd name="connsiteX11" fmla="*/ 2226406 w 2691675"/>
              <a:gd name="connsiteY11" fmla="*/ 2837973 h 4328160"/>
              <a:gd name="connsiteX12" fmla="*/ 2185925 w 2691675"/>
              <a:gd name="connsiteY12" fmla="*/ 2798922 h 4328160"/>
              <a:gd name="connsiteX13" fmla="*/ 2150683 w 2691675"/>
              <a:gd name="connsiteY13" fmla="*/ 2719864 h 4328160"/>
              <a:gd name="connsiteX14" fmla="*/ 2131157 w 2691675"/>
              <a:gd name="connsiteY14" fmla="*/ 2658427 h 4328160"/>
              <a:gd name="connsiteX15" fmla="*/ 2113060 w 2691675"/>
              <a:gd name="connsiteY15" fmla="*/ 2623185 h 4328160"/>
              <a:gd name="connsiteX16" fmla="*/ 2111630 w 2691675"/>
              <a:gd name="connsiteY16" fmla="*/ 2574607 h 4328160"/>
              <a:gd name="connsiteX17" fmla="*/ 2034001 w 2691675"/>
              <a:gd name="connsiteY17" fmla="*/ 2659857 h 4328160"/>
              <a:gd name="connsiteX18" fmla="*/ 1966851 w 2691675"/>
              <a:gd name="connsiteY18" fmla="*/ 2727960 h 4328160"/>
              <a:gd name="connsiteX19" fmla="*/ 1919702 w 2691675"/>
              <a:gd name="connsiteY19" fmla="*/ 2687002 h 4328160"/>
              <a:gd name="connsiteX20" fmla="*/ 1783018 w 2691675"/>
              <a:gd name="connsiteY20" fmla="*/ 2673668 h 4328160"/>
              <a:gd name="connsiteX21" fmla="*/ 1684910 w 2691675"/>
              <a:gd name="connsiteY21" fmla="*/ 2663666 h 4328160"/>
              <a:gd name="connsiteX22" fmla="*/ 1616807 w 2691675"/>
              <a:gd name="connsiteY22" fmla="*/ 2565560 h 4328160"/>
              <a:gd name="connsiteX23" fmla="*/ 1537749 w 2691675"/>
              <a:gd name="connsiteY23" fmla="*/ 2560320 h 4328160"/>
              <a:gd name="connsiteX24" fmla="*/ 1522509 w 2691675"/>
              <a:gd name="connsiteY24" fmla="*/ 2537460 h 4328160"/>
              <a:gd name="connsiteX25" fmla="*/ 1507269 w 2691675"/>
              <a:gd name="connsiteY25" fmla="*/ 2423160 h 4328160"/>
              <a:gd name="connsiteX26" fmla="*/ 1492029 w 2691675"/>
              <a:gd name="connsiteY26" fmla="*/ 2354580 h 4328160"/>
              <a:gd name="connsiteX27" fmla="*/ 1476789 w 2691675"/>
              <a:gd name="connsiteY27" fmla="*/ 2331720 h 4328160"/>
              <a:gd name="connsiteX28" fmla="*/ 1446309 w 2691675"/>
              <a:gd name="connsiteY28" fmla="*/ 2263140 h 4328160"/>
              <a:gd name="connsiteX29" fmla="*/ 1423449 w 2691675"/>
              <a:gd name="connsiteY29" fmla="*/ 2240280 h 4328160"/>
              <a:gd name="connsiteX30" fmla="*/ 1408209 w 2691675"/>
              <a:gd name="connsiteY30" fmla="*/ 2194560 h 4328160"/>
              <a:gd name="connsiteX31" fmla="*/ 1392969 w 2691675"/>
              <a:gd name="connsiteY31" fmla="*/ 2171700 h 4328160"/>
              <a:gd name="connsiteX32" fmla="*/ 1377729 w 2691675"/>
              <a:gd name="connsiteY32" fmla="*/ 2133600 h 4328160"/>
              <a:gd name="connsiteX33" fmla="*/ 1332009 w 2691675"/>
              <a:gd name="connsiteY33" fmla="*/ 1897380 h 4328160"/>
              <a:gd name="connsiteX34" fmla="*/ 1309149 w 2691675"/>
              <a:gd name="connsiteY34" fmla="*/ 1882140 h 4328160"/>
              <a:gd name="connsiteX35" fmla="*/ 1271049 w 2691675"/>
              <a:gd name="connsiteY35" fmla="*/ 1874520 h 4328160"/>
              <a:gd name="connsiteX36" fmla="*/ 1194849 w 2691675"/>
              <a:gd name="connsiteY36" fmla="*/ 1836420 h 4328160"/>
              <a:gd name="connsiteX37" fmla="*/ 1103409 w 2691675"/>
              <a:gd name="connsiteY37" fmla="*/ 1859280 h 4328160"/>
              <a:gd name="connsiteX38" fmla="*/ 1042449 w 2691675"/>
              <a:gd name="connsiteY38" fmla="*/ 1889760 h 4328160"/>
              <a:gd name="connsiteX39" fmla="*/ 966249 w 2691675"/>
              <a:gd name="connsiteY39" fmla="*/ 1950720 h 4328160"/>
              <a:gd name="connsiteX40" fmla="*/ 905289 w 2691675"/>
              <a:gd name="connsiteY40" fmla="*/ 1920240 h 4328160"/>
              <a:gd name="connsiteX41" fmla="*/ 867189 w 2691675"/>
              <a:gd name="connsiteY41" fmla="*/ 1874520 h 4328160"/>
              <a:gd name="connsiteX42" fmla="*/ 829089 w 2691675"/>
              <a:gd name="connsiteY42" fmla="*/ 1805940 h 4328160"/>
              <a:gd name="connsiteX43" fmla="*/ 821469 w 2691675"/>
              <a:gd name="connsiteY43" fmla="*/ 1691640 h 4328160"/>
              <a:gd name="connsiteX44" fmla="*/ 813849 w 2691675"/>
              <a:gd name="connsiteY44" fmla="*/ 1668780 h 4328160"/>
              <a:gd name="connsiteX45" fmla="*/ 760509 w 2691675"/>
              <a:gd name="connsiteY45" fmla="*/ 1600200 h 4328160"/>
              <a:gd name="connsiteX46" fmla="*/ 722409 w 2691675"/>
              <a:gd name="connsiteY46" fmla="*/ 1577340 h 4328160"/>
              <a:gd name="connsiteX47" fmla="*/ 699549 w 2691675"/>
              <a:gd name="connsiteY47" fmla="*/ 1562100 h 4328160"/>
              <a:gd name="connsiteX48" fmla="*/ 737649 w 2691675"/>
              <a:gd name="connsiteY48" fmla="*/ 1493520 h 4328160"/>
              <a:gd name="connsiteX49" fmla="*/ 752889 w 2691675"/>
              <a:gd name="connsiteY49" fmla="*/ 1470660 h 4328160"/>
              <a:gd name="connsiteX50" fmla="*/ 775749 w 2691675"/>
              <a:gd name="connsiteY50" fmla="*/ 1455420 h 4328160"/>
              <a:gd name="connsiteX51" fmla="*/ 783369 w 2691675"/>
              <a:gd name="connsiteY51" fmla="*/ 1379220 h 4328160"/>
              <a:gd name="connsiteX52" fmla="*/ 821469 w 2691675"/>
              <a:gd name="connsiteY52" fmla="*/ 1356360 h 4328160"/>
              <a:gd name="connsiteX53" fmla="*/ 798609 w 2691675"/>
              <a:gd name="connsiteY53" fmla="*/ 1158240 h 4328160"/>
              <a:gd name="connsiteX54" fmla="*/ 775749 w 2691675"/>
              <a:gd name="connsiteY54" fmla="*/ 1127760 h 4328160"/>
              <a:gd name="connsiteX55" fmla="*/ 752889 w 2691675"/>
              <a:gd name="connsiteY55" fmla="*/ 1074420 h 4328160"/>
              <a:gd name="connsiteX56" fmla="*/ 745269 w 2691675"/>
              <a:gd name="connsiteY56" fmla="*/ 1043940 h 4328160"/>
              <a:gd name="connsiteX57" fmla="*/ 783369 w 2691675"/>
              <a:gd name="connsiteY57" fmla="*/ 1013460 h 4328160"/>
              <a:gd name="connsiteX58" fmla="*/ 813849 w 2691675"/>
              <a:gd name="connsiteY58" fmla="*/ 960120 h 4328160"/>
              <a:gd name="connsiteX59" fmla="*/ 821469 w 2691675"/>
              <a:gd name="connsiteY59" fmla="*/ 853440 h 4328160"/>
              <a:gd name="connsiteX60" fmla="*/ 851949 w 2691675"/>
              <a:gd name="connsiteY60" fmla="*/ 807720 h 4328160"/>
              <a:gd name="connsiteX61" fmla="*/ 859569 w 2691675"/>
              <a:gd name="connsiteY61" fmla="*/ 769620 h 4328160"/>
              <a:gd name="connsiteX62" fmla="*/ 874809 w 2691675"/>
              <a:gd name="connsiteY62" fmla="*/ 731520 h 4328160"/>
              <a:gd name="connsiteX63" fmla="*/ 859569 w 2691675"/>
              <a:gd name="connsiteY63" fmla="*/ 655320 h 4328160"/>
              <a:gd name="connsiteX64" fmla="*/ 836709 w 2691675"/>
              <a:gd name="connsiteY64" fmla="*/ 632460 h 4328160"/>
              <a:gd name="connsiteX65" fmla="*/ 813849 w 2691675"/>
              <a:gd name="connsiteY65" fmla="*/ 563880 h 4328160"/>
              <a:gd name="connsiteX66" fmla="*/ 783369 w 2691675"/>
              <a:gd name="connsiteY66" fmla="*/ 502920 h 4328160"/>
              <a:gd name="connsiteX67" fmla="*/ 768129 w 2691675"/>
              <a:gd name="connsiteY67" fmla="*/ 472440 h 4328160"/>
              <a:gd name="connsiteX68" fmla="*/ 745269 w 2691675"/>
              <a:gd name="connsiteY68" fmla="*/ 403860 h 4328160"/>
              <a:gd name="connsiteX69" fmla="*/ 722409 w 2691675"/>
              <a:gd name="connsiteY69" fmla="*/ 373380 h 4328160"/>
              <a:gd name="connsiteX70" fmla="*/ 730029 w 2691675"/>
              <a:gd name="connsiteY70" fmla="*/ 289560 h 4328160"/>
              <a:gd name="connsiteX71" fmla="*/ 737649 w 2691675"/>
              <a:gd name="connsiteY71" fmla="*/ 266700 h 4328160"/>
              <a:gd name="connsiteX72" fmla="*/ 707169 w 2691675"/>
              <a:gd name="connsiteY72" fmla="*/ 152400 h 4328160"/>
              <a:gd name="connsiteX73" fmla="*/ 699549 w 2691675"/>
              <a:gd name="connsiteY73" fmla="*/ 91440 h 4328160"/>
              <a:gd name="connsiteX74" fmla="*/ 691929 w 2691675"/>
              <a:gd name="connsiteY74" fmla="*/ 68580 h 4328160"/>
              <a:gd name="connsiteX75" fmla="*/ 676689 w 2691675"/>
              <a:gd name="connsiteY75" fmla="*/ 0 h 4328160"/>
              <a:gd name="connsiteX76" fmla="*/ 615729 w 2691675"/>
              <a:gd name="connsiteY76" fmla="*/ 7620 h 4328160"/>
              <a:gd name="connsiteX77" fmla="*/ 554769 w 2691675"/>
              <a:gd name="connsiteY77" fmla="*/ 30480 h 4328160"/>
              <a:gd name="connsiteX78" fmla="*/ 562389 w 2691675"/>
              <a:gd name="connsiteY78" fmla="*/ 137160 h 4328160"/>
              <a:gd name="connsiteX79" fmla="*/ 554769 w 2691675"/>
              <a:gd name="connsiteY79" fmla="*/ 236220 h 4328160"/>
              <a:gd name="connsiteX80" fmla="*/ 524289 w 2691675"/>
              <a:gd name="connsiteY80" fmla="*/ 304800 h 4328160"/>
              <a:gd name="connsiteX81" fmla="*/ 509049 w 2691675"/>
              <a:gd name="connsiteY81" fmla="*/ 335280 h 4328160"/>
              <a:gd name="connsiteX82" fmla="*/ 486189 w 2691675"/>
              <a:gd name="connsiteY82" fmla="*/ 373380 h 4328160"/>
              <a:gd name="connsiteX83" fmla="*/ 470949 w 2691675"/>
              <a:gd name="connsiteY83" fmla="*/ 396240 h 4328160"/>
              <a:gd name="connsiteX84" fmla="*/ 440469 w 2691675"/>
              <a:gd name="connsiteY84" fmla="*/ 403860 h 4328160"/>
              <a:gd name="connsiteX85" fmla="*/ 356649 w 2691675"/>
              <a:gd name="connsiteY85" fmla="*/ 388620 h 4328160"/>
              <a:gd name="connsiteX86" fmla="*/ 288069 w 2691675"/>
              <a:gd name="connsiteY86" fmla="*/ 464820 h 4328160"/>
              <a:gd name="connsiteX87" fmla="*/ 280449 w 2691675"/>
              <a:gd name="connsiteY87" fmla="*/ 487680 h 4328160"/>
              <a:gd name="connsiteX88" fmla="*/ 288069 w 2691675"/>
              <a:gd name="connsiteY88" fmla="*/ 518160 h 4328160"/>
              <a:gd name="connsiteX89" fmla="*/ 303309 w 2691675"/>
              <a:gd name="connsiteY89" fmla="*/ 548640 h 4328160"/>
              <a:gd name="connsiteX90" fmla="*/ 295689 w 2691675"/>
              <a:gd name="connsiteY90" fmla="*/ 609600 h 4328160"/>
              <a:gd name="connsiteX91" fmla="*/ 265209 w 2691675"/>
              <a:gd name="connsiteY91" fmla="*/ 662940 h 4328160"/>
              <a:gd name="connsiteX92" fmla="*/ 257589 w 2691675"/>
              <a:gd name="connsiteY92" fmla="*/ 685800 h 4328160"/>
              <a:gd name="connsiteX93" fmla="*/ 265209 w 2691675"/>
              <a:gd name="connsiteY93" fmla="*/ 815340 h 4328160"/>
              <a:gd name="connsiteX94" fmla="*/ 303309 w 2691675"/>
              <a:gd name="connsiteY94" fmla="*/ 830580 h 4328160"/>
              <a:gd name="connsiteX95" fmla="*/ 349029 w 2691675"/>
              <a:gd name="connsiteY95" fmla="*/ 861060 h 4328160"/>
              <a:gd name="connsiteX96" fmla="*/ 356649 w 2691675"/>
              <a:gd name="connsiteY96" fmla="*/ 883920 h 4328160"/>
              <a:gd name="connsiteX97" fmla="*/ 341409 w 2691675"/>
              <a:gd name="connsiteY97" fmla="*/ 952500 h 4328160"/>
              <a:gd name="connsiteX98" fmla="*/ 326169 w 2691675"/>
              <a:gd name="connsiteY98" fmla="*/ 1028700 h 4328160"/>
              <a:gd name="connsiteX99" fmla="*/ 303309 w 2691675"/>
              <a:gd name="connsiteY99" fmla="*/ 1043940 h 4328160"/>
              <a:gd name="connsiteX100" fmla="*/ 143289 w 2691675"/>
              <a:gd name="connsiteY100" fmla="*/ 1066800 h 4328160"/>
              <a:gd name="connsiteX101" fmla="*/ 150909 w 2691675"/>
              <a:gd name="connsiteY101" fmla="*/ 1181100 h 4328160"/>
              <a:gd name="connsiteX102" fmla="*/ 173769 w 2691675"/>
              <a:gd name="connsiteY102" fmla="*/ 1219200 h 4328160"/>
              <a:gd name="connsiteX103" fmla="*/ 219489 w 2691675"/>
              <a:gd name="connsiteY103" fmla="*/ 1257300 h 4328160"/>
              <a:gd name="connsiteX104" fmla="*/ 234729 w 2691675"/>
              <a:gd name="connsiteY104" fmla="*/ 1287780 h 4328160"/>
              <a:gd name="connsiteX105" fmla="*/ 227109 w 2691675"/>
              <a:gd name="connsiteY105" fmla="*/ 1318260 h 4328160"/>
              <a:gd name="connsiteX106" fmla="*/ 265209 w 2691675"/>
              <a:gd name="connsiteY106" fmla="*/ 1363980 h 4328160"/>
              <a:gd name="connsiteX107" fmla="*/ 288069 w 2691675"/>
              <a:gd name="connsiteY107" fmla="*/ 1402080 h 4328160"/>
              <a:gd name="connsiteX108" fmla="*/ 280449 w 2691675"/>
              <a:gd name="connsiteY108" fmla="*/ 1440180 h 4328160"/>
              <a:gd name="connsiteX109" fmla="*/ 242349 w 2691675"/>
              <a:gd name="connsiteY109" fmla="*/ 1569720 h 4328160"/>
              <a:gd name="connsiteX110" fmla="*/ 211869 w 2691675"/>
              <a:gd name="connsiteY110" fmla="*/ 1584960 h 4328160"/>
              <a:gd name="connsiteX111" fmla="*/ 189009 w 2691675"/>
              <a:gd name="connsiteY111" fmla="*/ 1592580 h 4328160"/>
              <a:gd name="connsiteX112" fmla="*/ 120429 w 2691675"/>
              <a:gd name="connsiteY112" fmla="*/ 1630680 h 4328160"/>
              <a:gd name="connsiteX113" fmla="*/ 97569 w 2691675"/>
              <a:gd name="connsiteY113" fmla="*/ 1653540 h 4328160"/>
              <a:gd name="connsiteX114" fmla="*/ 13749 w 2691675"/>
              <a:gd name="connsiteY114" fmla="*/ 1714500 h 4328160"/>
              <a:gd name="connsiteX115" fmla="*/ 13749 w 2691675"/>
              <a:gd name="connsiteY115" fmla="*/ 1889760 h 4328160"/>
              <a:gd name="connsiteX116" fmla="*/ 36609 w 2691675"/>
              <a:gd name="connsiteY116" fmla="*/ 1912620 h 4328160"/>
              <a:gd name="connsiteX117" fmla="*/ 67089 w 2691675"/>
              <a:gd name="connsiteY117" fmla="*/ 1950720 h 4328160"/>
              <a:gd name="connsiteX118" fmla="*/ 112809 w 2691675"/>
              <a:gd name="connsiteY118" fmla="*/ 1981200 h 4328160"/>
              <a:gd name="connsiteX119" fmla="*/ 173769 w 2691675"/>
              <a:gd name="connsiteY119" fmla="*/ 2011680 h 4328160"/>
              <a:gd name="connsiteX120" fmla="*/ 234729 w 2691675"/>
              <a:gd name="connsiteY120" fmla="*/ 2095500 h 4328160"/>
              <a:gd name="connsiteX121" fmla="*/ 272829 w 2691675"/>
              <a:gd name="connsiteY121" fmla="*/ 2156460 h 4328160"/>
              <a:gd name="connsiteX122" fmla="*/ 280449 w 2691675"/>
              <a:gd name="connsiteY122" fmla="*/ 2179320 h 4328160"/>
              <a:gd name="connsiteX123" fmla="*/ 318549 w 2691675"/>
              <a:gd name="connsiteY123" fmla="*/ 2255520 h 4328160"/>
              <a:gd name="connsiteX124" fmla="*/ 493809 w 2691675"/>
              <a:gd name="connsiteY124" fmla="*/ 2270760 h 4328160"/>
              <a:gd name="connsiteX125" fmla="*/ 562389 w 2691675"/>
              <a:gd name="connsiteY125" fmla="*/ 2354580 h 4328160"/>
              <a:gd name="connsiteX126" fmla="*/ 531909 w 2691675"/>
              <a:gd name="connsiteY126" fmla="*/ 2430780 h 4328160"/>
              <a:gd name="connsiteX127" fmla="*/ 509049 w 2691675"/>
              <a:gd name="connsiteY127" fmla="*/ 2438400 h 4328160"/>
              <a:gd name="connsiteX128" fmla="*/ 486189 w 2691675"/>
              <a:gd name="connsiteY128" fmla="*/ 2461260 h 4328160"/>
              <a:gd name="connsiteX129" fmla="*/ 478569 w 2691675"/>
              <a:gd name="connsiteY129" fmla="*/ 2506980 h 4328160"/>
              <a:gd name="connsiteX130" fmla="*/ 509049 w 2691675"/>
              <a:gd name="connsiteY130" fmla="*/ 2621280 h 4328160"/>
              <a:gd name="connsiteX131" fmla="*/ 531909 w 2691675"/>
              <a:gd name="connsiteY131" fmla="*/ 2644140 h 4328160"/>
              <a:gd name="connsiteX132" fmla="*/ 539529 w 2691675"/>
              <a:gd name="connsiteY132" fmla="*/ 2674620 h 4328160"/>
              <a:gd name="connsiteX133" fmla="*/ 570009 w 2691675"/>
              <a:gd name="connsiteY133" fmla="*/ 2659380 h 4328160"/>
              <a:gd name="connsiteX134" fmla="*/ 592869 w 2691675"/>
              <a:gd name="connsiteY134" fmla="*/ 2636520 h 4328160"/>
              <a:gd name="connsiteX135" fmla="*/ 646209 w 2691675"/>
              <a:gd name="connsiteY135" fmla="*/ 2606040 h 4328160"/>
              <a:gd name="connsiteX136" fmla="*/ 684309 w 2691675"/>
              <a:gd name="connsiteY136" fmla="*/ 2613660 h 4328160"/>
              <a:gd name="connsiteX137" fmla="*/ 699549 w 2691675"/>
              <a:gd name="connsiteY137" fmla="*/ 2636520 h 4328160"/>
              <a:gd name="connsiteX138" fmla="*/ 722409 w 2691675"/>
              <a:gd name="connsiteY138" fmla="*/ 2659380 h 4328160"/>
              <a:gd name="connsiteX139" fmla="*/ 730029 w 2691675"/>
              <a:gd name="connsiteY139" fmla="*/ 2682240 h 4328160"/>
              <a:gd name="connsiteX140" fmla="*/ 707169 w 2691675"/>
              <a:gd name="connsiteY140" fmla="*/ 2766060 h 4328160"/>
              <a:gd name="connsiteX141" fmla="*/ 623349 w 2691675"/>
              <a:gd name="connsiteY141" fmla="*/ 2842260 h 4328160"/>
              <a:gd name="connsiteX142" fmla="*/ 600489 w 2691675"/>
              <a:gd name="connsiteY142" fmla="*/ 2887980 h 4328160"/>
              <a:gd name="connsiteX143" fmla="*/ 531909 w 2691675"/>
              <a:gd name="connsiteY143" fmla="*/ 2933700 h 4328160"/>
              <a:gd name="connsiteX144" fmla="*/ 516669 w 2691675"/>
              <a:gd name="connsiteY144" fmla="*/ 2956560 h 4328160"/>
              <a:gd name="connsiteX145" fmla="*/ 547149 w 2691675"/>
              <a:gd name="connsiteY145" fmla="*/ 3055620 h 4328160"/>
              <a:gd name="connsiteX146" fmla="*/ 570009 w 2691675"/>
              <a:gd name="connsiteY146" fmla="*/ 3177540 h 4328160"/>
              <a:gd name="connsiteX147" fmla="*/ 608109 w 2691675"/>
              <a:gd name="connsiteY147" fmla="*/ 3276600 h 4328160"/>
              <a:gd name="connsiteX148" fmla="*/ 608109 w 2691675"/>
              <a:gd name="connsiteY148" fmla="*/ 3429000 h 4328160"/>
              <a:gd name="connsiteX149" fmla="*/ 570009 w 2691675"/>
              <a:gd name="connsiteY149" fmla="*/ 3467100 h 4328160"/>
              <a:gd name="connsiteX150" fmla="*/ 562389 w 2691675"/>
              <a:gd name="connsiteY150" fmla="*/ 3497580 h 4328160"/>
              <a:gd name="connsiteX151" fmla="*/ 547149 w 2691675"/>
              <a:gd name="connsiteY151" fmla="*/ 3528060 h 4328160"/>
              <a:gd name="connsiteX152" fmla="*/ 554769 w 2691675"/>
              <a:gd name="connsiteY152" fmla="*/ 3680460 h 4328160"/>
              <a:gd name="connsiteX153" fmla="*/ 608109 w 2691675"/>
              <a:gd name="connsiteY153" fmla="*/ 3672840 h 4328160"/>
              <a:gd name="connsiteX154" fmla="*/ 630969 w 2691675"/>
              <a:gd name="connsiteY154" fmla="*/ 3665220 h 4328160"/>
              <a:gd name="connsiteX155" fmla="*/ 676689 w 2691675"/>
              <a:gd name="connsiteY155" fmla="*/ 3688080 h 4328160"/>
              <a:gd name="connsiteX156" fmla="*/ 707169 w 2691675"/>
              <a:gd name="connsiteY156" fmla="*/ 3718560 h 4328160"/>
              <a:gd name="connsiteX157" fmla="*/ 836709 w 2691675"/>
              <a:gd name="connsiteY157" fmla="*/ 3741420 h 4328160"/>
              <a:gd name="connsiteX158" fmla="*/ 851949 w 2691675"/>
              <a:gd name="connsiteY158" fmla="*/ 3771900 h 4328160"/>
              <a:gd name="connsiteX159" fmla="*/ 874809 w 2691675"/>
              <a:gd name="connsiteY159" fmla="*/ 3787140 h 4328160"/>
              <a:gd name="connsiteX160" fmla="*/ 897669 w 2691675"/>
              <a:gd name="connsiteY160" fmla="*/ 3810000 h 4328160"/>
              <a:gd name="connsiteX161" fmla="*/ 905289 w 2691675"/>
              <a:gd name="connsiteY161" fmla="*/ 3840480 h 4328160"/>
              <a:gd name="connsiteX162" fmla="*/ 920529 w 2691675"/>
              <a:gd name="connsiteY162" fmla="*/ 3863340 h 4328160"/>
              <a:gd name="connsiteX163" fmla="*/ 943389 w 2691675"/>
              <a:gd name="connsiteY163" fmla="*/ 3901440 h 4328160"/>
              <a:gd name="connsiteX164" fmla="*/ 996729 w 2691675"/>
              <a:gd name="connsiteY164" fmla="*/ 3947160 h 4328160"/>
              <a:gd name="connsiteX165" fmla="*/ 1011969 w 2691675"/>
              <a:gd name="connsiteY165" fmla="*/ 3970020 h 4328160"/>
              <a:gd name="connsiteX166" fmla="*/ 1034829 w 2691675"/>
              <a:gd name="connsiteY166" fmla="*/ 4008120 h 4328160"/>
              <a:gd name="connsiteX167" fmla="*/ 1065309 w 2691675"/>
              <a:gd name="connsiteY167" fmla="*/ 4084320 h 4328160"/>
              <a:gd name="connsiteX168" fmla="*/ 1072929 w 2691675"/>
              <a:gd name="connsiteY168" fmla="*/ 4107180 h 4328160"/>
              <a:gd name="connsiteX169" fmla="*/ 1149129 w 2691675"/>
              <a:gd name="connsiteY169" fmla="*/ 4137660 h 4328160"/>
              <a:gd name="connsiteX170" fmla="*/ 1202469 w 2691675"/>
              <a:gd name="connsiteY170" fmla="*/ 4213860 h 4328160"/>
              <a:gd name="connsiteX171" fmla="*/ 1263429 w 2691675"/>
              <a:gd name="connsiteY171" fmla="*/ 4221480 h 4328160"/>
              <a:gd name="connsiteX172" fmla="*/ 1271049 w 2691675"/>
              <a:gd name="connsiteY172" fmla="*/ 4274820 h 4328160"/>
              <a:gd name="connsiteX173" fmla="*/ 1316769 w 2691675"/>
              <a:gd name="connsiteY173" fmla="*/ 4328160 h 4328160"/>
              <a:gd name="connsiteX174" fmla="*/ 1354869 w 2691675"/>
              <a:gd name="connsiteY174" fmla="*/ 4229100 h 4328160"/>
              <a:gd name="connsiteX175" fmla="*/ 1415829 w 2691675"/>
              <a:gd name="connsiteY175" fmla="*/ 4198620 h 4328160"/>
              <a:gd name="connsiteX176" fmla="*/ 1469169 w 2691675"/>
              <a:gd name="connsiteY176" fmla="*/ 4183380 h 4328160"/>
              <a:gd name="connsiteX177" fmla="*/ 1507269 w 2691675"/>
              <a:gd name="connsiteY177" fmla="*/ 4160520 h 4328160"/>
              <a:gd name="connsiteX178" fmla="*/ 1552989 w 2691675"/>
              <a:gd name="connsiteY178" fmla="*/ 4130040 h 4328160"/>
              <a:gd name="connsiteX179" fmla="*/ 1583469 w 2691675"/>
              <a:gd name="connsiteY179" fmla="*/ 4122420 h 4328160"/>
              <a:gd name="connsiteX180" fmla="*/ 1644429 w 2691675"/>
              <a:gd name="connsiteY180" fmla="*/ 4061460 h 4328160"/>
              <a:gd name="connsiteX181" fmla="*/ 1674909 w 2691675"/>
              <a:gd name="connsiteY181" fmla="*/ 4038600 h 4328160"/>
              <a:gd name="connsiteX182" fmla="*/ 1827309 w 2691675"/>
              <a:gd name="connsiteY182" fmla="*/ 4000500 h 4328160"/>
              <a:gd name="connsiteX183" fmla="*/ 1857789 w 2691675"/>
              <a:gd name="connsiteY183" fmla="*/ 3985260 h 4328160"/>
              <a:gd name="connsiteX184" fmla="*/ 1903509 w 2691675"/>
              <a:gd name="connsiteY184" fmla="*/ 3970020 h 4328160"/>
              <a:gd name="connsiteX185" fmla="*/ 1926369 w 2691675"/>
              <a:gd name="connsiteY185" fmla="*/ 3954780 h 4328160"/>
              <a:gd name="connsiteX186" fmla="*/ 1987329 w 2691675"/>
              <a:gd name="connsiteY186" fmla="*/ 3909060 h 4328160"/>
              <a:gd name="connsiteX187" fmla="*/ 2048289 w 2691675"/>
              <a:gd name="connsiteY187" fmla="*/ 3870960 h 4328160"/>
              <a:gd name="connsiteX188" fmla="*/ 2078769 w 2691675"/>
              <a:gd name="connsiteY188" fmla="*/ 3855720 h 4328160"/>
              <a:gd name="connsiteX189" fmla="*/ 2132109 w 2691675"/>
              <a:gd name="connsiteY189" fmla="*/ 3817620 h 4328160"/>
              <a:gd name="connsiteX190" fmla="*/ 2162589 w 2691675"/>
              <a:gd name="connsiteY190" fmla="*/ 3787140 h 4328160"/>
              <a:gd name="connsiteX191" fmla="*/ 2200689 w 2691675"/>
              <a:gd name="connsiteY191" fmla="*/ 3688080 h 4328160"/>
              <a:gd name="connsiteX192" fmla="*/ 2162589 w 2691675"/>
              <a:gd name="connsiteY192" fmla="*/ 3604260 h 4328160"/>
              <a:gd name="connsiteX193" fmla="*/ 2139729 w 2691675"/>
              <a:gd name="connsiteY193" fmla="*/ 3596640 h 4328160"/>
              <a:gd name="connsiteX194" fmla="*/ 2124489 w 2691675"/>
              <a:gd name="connsiteY194" fmla="*/ 3680460 h 4328160"/>
              <a:gd name="connsiteX195" fmla="*/ 2109249 w 2691675"/>
              <a:gd name="connsiteY195" fmla="*/ 3657600 h 4328160"/>
              <a:gd name="connsiteX196" fmla="*/ 2048289 w 2691675"/>
              <a:gd name="connsiteY196" fmla="*/ 3665220 h 4328160"/>
              <a:gd name="connsiteX197" fmla="*/ 2055909 w 2691675"/>
              <a:gd name="connsiteY197" fmla="*/ 3703320 h 4328160"/>
              <a:gd name="connsiteX198" fmla="*/ 2078769 w 2691675"/>
              <a:gd name="connsiteY198" fmla="*/ 3718560 h 4328160"/>
              <a:gd name="connsiteX199" fmla="*/ 2094009 w 2691675"/>
              <a:gd name="connsiteY199" fmla="*/ 3749040 h 4328160"/>
              <a:gd name="connsiteX200" fmla="*/ 2086389 w 2691675"/>
              <a:gd name="connsiteY200" fmla="*/ 3794760 h 4328160"/>
              <a:gd name="connsiteX201" fmla="*/ 2010189 w 2691675"/>
              <a:gd name="connsiteY201" fmla="*/ 3749040 h 4328160"/>
              <a:gd name="connsiteX202" fmla="*/ 1994949 w 2691675"/>
              <a:gd name="connsiteY202" fmla="*/ 3649980 h 4328160"/>
              <a:gd name="connsiteX203" fmla="*/ 1972089 w 2691675"/>
              <a:gd name="connsiteY203" fmla="*/ 3627120 h 4328160"/>
              <a:gd name="connsiteX204" fmla="*/ 1979709 w 2691675"/>
              <a:gd name="connsiteY204" fmla="*/ 3581400 h 4328160"/>
              <a:gd name="connsiteX205" fmla="*/ 2025429 w 2691675"/>
              <a:gd name="connsiteY205" fmla="*/ 3573780 h 4328160"/>
              <a:gd name="connsiteX206" fmla="*/ 2033049 w 2691675"/>
              <a:gd name="connsiteY206" fmla="*/ 3520440 h 4328160"/>
              <a:gd name="connsiteX207" fmla="*/ 2063529 w 2691675"/>
              <a:gd name="connsiteY207" fmla="*/ 3528060 h 4328160"/>
              <a:gd name="connsiteX208" fmla="*/ 2094009 w 2691675"/>
              <a:gd name="connsiteY208" fmla="*/ 3489960 h 4328160"/>
              <a:gd name="connsiteX209" fmla="*/ 2124489 w 2691675"/>
              <a:gd name="connsiteY209" fmla="*/ 3459480 h 4328160"/>
              <a:gd name="connsiteX210" fmla="*/ 2139729 w 2691675"/>
              <a:gd name="connsiteY210" fmla="*/ 3436620 h 4328160"/>
              <a:gd name="connsiteX211" fmla="*/ 2170209 w 2691675"/>
              <a:gd name="connsiteY211" fmla="*/ 3413760 h 4328160"/>
              <a:gd name="connsiteX212" fmla="*/ 2238789 w 2691675"/>
              <a:gd name="connsiteY212" fmla="*/ 3322320 h 4328160"/>
              <a:gd name="connsiteX213" fmla="*/ 2246409 w 2691675"/>
              <a:gd name="connsiteY213" fmla="*/ 3291840 h 4328160"/>
              <a:gd name="connsiteX214" fmla="*/ 2269269 w 2691675"/>
              <a:gd name="connsiteY214" fmla="*/ 3230880 h 4328160"/>
              <a:gd name="connsiteX215" fmla="*/ 2276889 w 2691675"/>
              <a:gd name="connsiteY215" fmla="*/ 3185160 h 4328160"/>
              <a:gd name="connsiteX216" fmla="*/ 2299749 w 2691675"/>
              <a:gd name="connsiteY216" fmla="*/ 3139440 h 4328160"/>
              <a:gd name="connsiteX217" fmla="*/ 2314989 w 2691675"/>
              <a:gd name="connsiteY217" fmla="*/ 3101340 h 4328160"/>
              <a:gd name="connsiteX218" fmla="*/ 2353089 w 2691675"/>
              <a:gd name="connsiteY218" fmla="*/ 3086100 h 4328160"/>
              <a:gd name="connsiteX219" fmla="*/ 2375949 w 2691675"/>
              <a:gd name="connsiteY219" fmla="*/ 3070860 h 4328160"/>
              <a:gd name="connsiteX220" fmla="*/ 2495488 w 2691675"/>
              <a:gd name="connsiteY220" fmla="*/ 3040856 h 4328160"/>
              <a:gd name="connsiteX221" fmla="*/ 2593596 w 2691675"/>
              <a:gd name="connsiteY221" fmla="*/ 3037523 h 4328160"/>
              <a:gd name="connsiteX222" fmla="*/ 2685987 w 2691675"/>
              <a:gd name="connsiteY222" fmla="*/ 3028474 h 4328160"/>
              <a:gd name="connsiteX0" fmla="*/ 2685987 w 2691675"/>
              <a:gd name="connsiteY0" fmla="*/ 3028474 h 4328160"/>
              <a:gd name="connsiteX1" fmla="*/ 2680749 w 2691675"/>
              <a:gd name="connsiteY1" fmla="*/ 3002280 h 4328160"/>
              <a:gd name="connsiteX2" fmla="*/ 2673129 w 2691675"/>
              <a:gd name="connsiteY2" fmla="*/ 2948940 h 4328160"/>
              <a:gd name="connsiteX3" fmla="*/ 2631219 w 2691675"/>
              <a:gd name="connsiteY3" fmla="*/ 2940844 h 4328160"/>
              <a:gd name="connsiteX4" fmla="*/ 2567878 w 2691675"/>
              <a:gd name="connsiteY4" fmla="*/ 2940367 h 4328160"/>
              <a:gd name="connsiteX5" fmla="*/ 2526921 w 2691675"/>
              <a:gd name="connsiteY5" fmla="*/ 2882742 h 4328160"/>
              <a:gd name="connsiteX6" fmla="*/ 2464532 w 2691675"/>
              <a:gd name="connsiteY6" fmla="*/ 2879407 h 4328160"/>
              <a:gd name="connsiteX7" fmla="*/ 2417860 w 2691675"/>
              <a:gd name="connsiteY7" fmla="*/ 2863691 h 4328160"/>
              <a:gd name="connsiteX8" fmla="*/ 2383569 w 2691675"/>
              <a:gd name="connsiteY8" fmla="*/ 2849880 h 4328160"/>
              <a:gd name="connsiteX9" fmla="*/ 2355471 w 2691675"/>
              <a:gd name="connsiteY9" fmla="*/ 2829877 h 4328160"/>
              <a:gd name="connsiteX10" fmla="*/ 2300701 w 2691675"/>
              <a:gd name="connsiteY10" fmla="*/ 2797969 h 4328160"/>
              <a:gd name="connsiteX11" fmla="*/ 2226406 w 2691675"/>
              <a:gd name="connsiteY11" fmla="*/ 2837973 h 4328160"/>
              <a:gd name="connsiteX12" fmla="*/ 2185925 w 2691675"/>
              <a:gd name="connsiteY12" fmla="*/ 2798922 h 4328160"/>
              <a:gd name="connsiteX13" fmla="*/ 2150683 w 2691675"/>
              <a:gd name="connsiteY13" fmla="*/ 2719864 h 4328160"/>
              <a:gd name="connsiteX14" fmla="*/ 2131157 w 2691675"/>
              <a:gd name="connsiteY14" fmla="*/ 2658427 h 4328160"/>
              <a:gd name="connsiteX15" fmla="*/ 2113060 w 2691675"/>
              <a:gd name="connsiteY15" fmla="*/ 2623185 h 4328160"/>
              <a:gd name="connsiteX16" fmla="*/ 2111630 w 2691675"/>
              <a:gd name="connsiteY16" fmla="*/ 2574607 h 4328160"/>
              <a:gd name="connsiteX17" fmla="*/ 2034001 w 2691675"/>
              <a:gd name="connsiteY17" fmla="*/ 2659857 h 4328160"/>
              <a:gd name="connsiteX18" fmla="*/ 1966851 w 2691675"/>
              <a:gd name="connsiteY18" fmla="*/ 2727960 h 4328160"/>
              <a:gd name="connsiteX19" fmla="*/ 1919702 w 2691675"/>
              <a:gd name="connsiteY19" fmla="*/ 2687002 h 4328160"/>
              <a:gd name="connsiteX20" fmla="*/ 1783018 w 2691675"/>
              <a:gd name="connsiteY20" fmla="*/ 2673668 h 4328160"/>
              <a:gd name="connsiteX21" fmla="*/ 1684910 w 2691675"/>
              <a:gd name="connsiteY21" fmla="*/ 2663666 h 4328160"/>
              <a:gd name="connsiteX22" fmla="*/ 1616807 w 2691675"/>
              <a:gd name="connsiteY22" fmla="*/ 2565560 h 4328160"/>
              <a:gd name="connsiteX23" fmla="*/ 1544893 w 2691675"/>
              <a:gd name="connsiteY23" fmla="*/ 2557939 h 4328160"/>
              <a:gd name="connsiteX24" fmla="*/ 1522509 w 2691675"/>
              <a:gd name="connsiteY24" fmla="*/ 2537460 h 4328160"/>
              <a:gd name="connsiteX25" fmla="*/ 1507269 w 2691675"/>
              <a:gd name="connsiteY25" fmla="*/ 2423160 h 4328160"/>
              <a:gd name="connsiteX26" fmla="*/ 1492029 w 2691675"/>
              <a:gd name="connsiteY26" fmla="*/ 2354580 h 4328160"/>
              <a:gd name="connsiteX27" fmla="*/ 1476789 w 2691675"/>
              <a:gd name="connsiteY27" fmla="*/ 2331720 h 4328160"/>
              <a:gd name="connsiteX28" fmla="*/ 1446309 w 2691675"/>
              <a:gd name="connsiteY28" fmla="*/ 2263140 h 4328160"/>
              <a:gd name="connsiteX29" fmla="*/ 1423449 w 2691675"/>
              <a:gd name="connsiteY29" fmla="*/ 2240280 h 4328160"/>
              <a:gd name="connsiteX30" fmla="*/ 1408209 w 2691675"/>
              <a:gd name="connsiteY30" fmla="*/ 2194560 h 4328160"/>
              <a:gd name="connsiteX31" fmla="*/ 1392969 w 2691675"/>
              <a:gd name="connsiteY31" fmla="*/ 2171700 h 4328160"/>
              <a:gd name="connsiteX32" fmla="*/ 1377729 w 2691675"/>
              <a:gd name="connsiteY32" fmla="*/ 2133600 h 4328160"/>
              <a:gd name="connsiteX33" fmla="*/ 1332009 w 2691675"/>
              <a:gd name="connsiteY33" fmla="*/ 1897380 h 4328160"/>
              <a:gd name="connsiteX34" fmla="*/ 1309149 w 2691675"/>
              <a:gd name="connsiteY34" fmla="*/ 1882140 h 4328160"/>
              <a:gd name="connsiteX35" fmla="*/ 1271049 w 2691675"/>
              <a:gd name="connsiteY35" fmla="*/ 1874520 h 4328160"/>
              <a:gd name="connsiteX36" fmla="*/ 1194849 w 2691675"/>
              <a:gd name="connsiteY36" fmla="*/ 1836420 h 4328160"/>
              <a:gd name="connsiteX37" fmla="*/ 1103409 w 2691675"/>
              <a:gd name="connsiteY37" fmla="*/ 1859280 h 4328160"/>
              <a:gd name="connsiteX38" fmla="*/ 1042449 w 2691675"/>
              <a:gd name="connsiteY38" fmla="*/ 1889760 h 4328160"/>
              <a:gd name="connsiteX39" fmla="*/ 966249 w 2691675"/>
              <a:gd name="connsiteY39" fmla="*/ 1950720 h 4328160"/>
              <a:gd name="connsiteX40" fmla="*/ 905289 w 2691675"/>
              <a:gd name="connsiteY40" fmla="*/ 1920240 h 4328160"/>
              <a:gd name="connsiteX41" fmla="*/ 867189 w 2691675"/>
              <a:gd name="connsiteY41" fmla="*/ 1874520 h 4328160"/>
              <a:gd name="connsiteX42" fmla="*/ 829089 w 2691675"/>
              <a:gd name="connsiteY42" fmla="*/ 1805940 h 4328160"/>
              <a:gd name="connsiteX43" fmla="*/ 821469 w 2691675"/>
              <a:gd name="connsiteY43" fmla="*/ 1691640 h 4328160"/>
              <a:gd name="connsiteX44" fmla="*/ 813849 w 2691675"/>
              <a:gd name="connsiteY44" fmla="*/ 1668780 h 4328160"/>
              <a:gd name="connsiteX45" fmla="*/ 760509 w 2691675"/>
              <a:gd name="connsiteY45" fmla="*/ 1600200 h 4328160"/>
              <a:gd name="connsiteX46" fmla="*/ 722409 w 2691675"/>
              <a:gd name="connsiteY46" fmla="*/ 1577340 h 4328160"/>
              <a:gd name="connsiteX47" fmla="*/ 699549 w 2691675"/>
              <a:gd name="connsiteY47" fmla="*/ 1562100 h 4328160"/>
              <a:gd name="connsiteX48" fmla="*/ 737649 w 2691675"/>
              <a:gd name="connsiteY48" fmla="*/ 1493520 h 4328160"/>
              <a:gd name="connsiteX49" fmla="*/ 752889 w 2691675"/>
              <a:gd name="connsiteY49" fmla="*/ 1470660 h 4328160"/>
              <a:gd name="connsiteX50" fmla="*/ 775749 w 2691675"/>
              <a:gd name="connsiteY50" fmla="*/ 1455420 h 4328160"/>
              <a:gd name="connsiteX51" fmla="*/ 783369 w 2691675"/>
              <a:gd name="connsiteY51" fmla="*/ 1379220 h 4328160"/>
              <a:gd name="connsiteX52" fmla="*/ 821469 w 2691675"/>
              <a:gd name="connsiteY52" fmla="*/ 1356360 h 4328160"/>
              <a:gd name="connsiteX53" fmla="*/ 798609 w 2691675"/>
              <a:gd name="connsiteY53" fmla="*/ 1158240 h 4328160"/>
              <a:gd name="connsiteX54" fmla="*/ 775749 w 2691675"/>
              <a:gd name="connsiteY54" fmla="*/ 1127760 h 4328160"/>
              <a:gd name="connsiteX55" fmla="*/ 752889 w 2691675"/>
              <a:gd name="connsiteY55" fmla="*/ 1074420 h 4328160"/>
              <a:gd name="connsiteX56" fmla="*/ 745269 w 2691675"/>
              <a:gd name="connsiteY56" fmla="*/ 1043940 h 4328160"/>
              <a:gd name="connsiteX57" fmla="*/ 783369 w 2691675"/>
              <a:gd name="connsiteY57" fmla="*/ 1013460 h 4328160"/>
              <a:gd name="connsiteX58" fmla="*/ 813849 w 2691675"/>
              <a:gd name="connsiteY58" fmla="*/ 960120 h 4328160"/>
              <a:gd name="connsiteX59" fmla="*/ 821469 w 2691675"/>
              <a:gd name="connsiteY59" fmla="*/ 853440 h 4328160"/>
              <a:gd name="connsiteX60" fmla="*/ 851949 w 2691675"/>
              <a:gd name="connsiteY60" fmla="*/ 807720 h 4328160"/>
              <a:gd name="connsiteX61" fmla="*/ 859569 w 2691675"/>
              <a:gd name="connsiteY61" fmla="*/ 769620 h 4328160"/>
              <a:gd name="connsiteX62" fmla="*/ 874809 w 2691675"/>
              <a:gd name="connsiteY62" fmla="*/ 731520 h 4328160"/>
              <a:gd name="connsiteX63" fmla="*/ 859569 w 2691675"/>
              <a:gd name="connsiteY63" fmla="*/ 655320 h 4328160"/>
              <a:gd name="connsiteX64" fmla="*/ 836709 w 2691675"/>
              <a:gd name="connsiteY64" fmla="*/ 632460 h 4328160"/>
              <a:gd name="connsiteX65" fmla="*/ 813849 w 2691675"/>
              <a:gd name="connsiteY65" fmla="*/ 563880 h 4328160"/>
              <a:gd name="connsiteX66" fmla="*/ 783369 w 2691675"/>
              <a:gd name="connsiteY66" fmla="*/ 502920 h 4328160"/>
              <a:gd name="connsiteX67" fmla="*/ 768129 w 2691675"/>
              <a:gd name="connsiteY67" fmla="*/ 472440 h 4328160"/>
              <a:gd name="connsiteX68" fmla="*/ 745269 w 2691675"/>
              <a:gd name="connsiteY68" fmla="*/ 403860 h 4328160"/>
              <a:gd name="connsiteX69" fmla="*/ 722409 w 2691675"/>
              <a:gd name="connsiteY69" fmla="*/ 373380 h 4328160"/>
              <a:gd name="connsiteX70" fmla="*/ 730029 w 2691675"/>
              <a:gd name="connsiteY70" fmla="*/ 289560 h 4328160"/>
              <a:gd name="connsiteX71" fmla="*/ 737649 w 2691675"/>
              <a:gd name="connsiteY71" fmla="*/ 266700 h 4328160"/>
              <a:gd name="connsiteX72" fmla="*/ 707169 w 2691675"/>
              <a:gd name="connsiteY72" fmla="*/ 152400 h 4328160"/>
              <a:gd name="connsiteX73" fmla="*/ 699549 w 2691675"/>
              <a:gd name="connsiteY73" fmla="*/ 91440 h 4328160"/>
              <a:gd name="connsiteX74" fmla="*/ 691929 w 2691675"/>
              <a:gd name="connsiteY74" fmla="*/ 68580 h 4328160"/>
              <a:gd name="connsiteX75" fmla="*/ 676689 w 2691675"/>
              <a:gd name="connsiteY75" fmla="*/ 0 h 4328160"/>
              <a:gd name="connsiteX76" fmla="*/ 615729 w 2691675"/>
              <a:gd name="connsiteY76" fmla="*/ 7620 h 4328160"/>
              <a:gd name="connsiteX77" fmla="*/ 554769 w 2691675"/>
              <a:gd name="connsiteY77" fmla="*/ 30480 h 4328160"/>
              <a:gd name="connsiteX78" fmla="*/ 562389 w 2691675"/>
              <a:gd name="connsiteY78" fmla="*/ 137160 h 4328160"/>
              <a:gd name="connsiteX79" fmla="*/ 554769 w 2691675"/>
              <a:gd name="connsiteY79" fmla="*/ 236220 h 4328160"/>
              <a:gd name="connsiteX80" fmla="*/ 524289 w 2691675"/>
              <a:gd name="connsiteY80" fmla="*/ 304800 h 4328160"/>
              <a:gd name="connsiteX81" fmla="*/ 509049 w 2691675"/>
              <a:gd name="connsiteY81" fmla="*/ 335280 h 4328160"/>
              <a:gd name="connsiteX82" fmla="*/ 486189 w 2691675"/>
              <a:gd name="connsiteY82" fmla="*/ 373380 h 4328160"/>
              <a:gd name="connsiteX83" fmla="*/ 470949 w 2691675"/>
              <a:gd name="connsiteY83" fmla="*/ 396240 h 4328160"/>
              <a:gd name="connsiteX84" fmla="*/ 440469 w 2691675"/>
              <a:gd name="connsiteY84" fmla="*/ 403860 h 4328160"/>
              <a:gd name="connsiteX85" fmla="*/ 356649 w 2691675"/>
              <a:gd name="connsiteY85" fmla="*/ 388620 h 4328160"/>
              <a:gd name="connsiteX86" fmla="*/ 288069 w 2691675"/>
              <a:gd name="connsiteY86" fmla="*/ 464820 h 4328160"/>
              <a:gd name="connsiteX87" fmla="*/ 280449 w 2691675"/>
              <a:gd name="connsiteY87" fmla="*/ 487680 h 4328160"/>
              <a:gd name="connsiteX88" fmla="*/ 288069 w 2691675"/>
              <a:gd name="connsiteY88" fmla="*/ 518160 h 4328160"/>
              <a:gd name="connsiteX89" fmla="*/ 303309 w 2691675"/>
              <a:gd name="connsiteY89" fmla="*/ 548640 h 4328160"/>
              <a:gd name="connsiteX90" fmla="*/ 295689 w 2691675"/>
              <a:gd name="connsiteY90" fmla="*/ 609600 h 4328160"/>
              <a:gd name="connsiteX91" fmla="*/ 265209 w 2691675"/>
              <a:gd name="connsiteY91" fmla="*/ 662940 h 4328160"/>
              <a:gd name="connsiteX92" fmla="*/ 257589 w 2691675"/>
              <a:gd name="connsiteY92" fmla="*/ 685800 h 4328160"/>
              <a:gd name="connsiteX93" fmla="*/ 265209 w 2691675"/>
              <a:gd name="connsiteY93" fmla="*/ 815340 h 4328160"/>
              <a:gd name="connsiteX94" fmla="*/ 303309 w 2691675"/>
              <a:gd name="connsiteY94" fmla="*/ 830580 h 4328160"/>
              <a:gd name="connsiteX95" fmla="*/ 349029 w 2691675"/>
              <a:gd name="connsiteY95" fmla="*/ 861060 h 4328160"/>
              <a:gd name="connsiteX96" fmla="*/ 356649 w 2691675"/>
              <a:gd name="connsiteY96" fmla="*/ 883920 h 4328160"/>
              <a:gd name="connsiteX97" fmla="*/ 341409 w 2691675"/>
              <a:gd name="connsiteY97" fmla="*/ 952500 h 4328160"/>
              <a:gd name="connsiteX98" fmla="*/ 326169 w 2691675"/>
              <a:gd name="connsiteY98" fmla="*/ 1028700 h 4328160"/>
              <a:gd name="connsiteX99" fmla="*/ 303309 w 2691675"/>
              <a:gd name="connsiteY99" fmla="*/ 1043940 h 4328160"/>
              <a:gd name="connsiteX100" fmla="*/ 143289 w 2691675"/>
              <a:gd name="connsiteY100" fmla="*/ 1066800 h 4328160"/>
              <a:gd name="connsiteX101" fmla="*/ 150909 w 2691675"/>
              <a:gd name="connsiteY101" fmla="*/ 1181100 h 4328160"/>
              <a:gd name="connsiteX102" fmla="*/ 173769 w 2691675"/>
              <a:gd name="connsiteY102" fmla="*/ 1219200 h 4328160"/>
              <a:gd name="connsiteX103" fmla="*/ 219489 w 2691675"/>
              <a:gd name="connsiteY103" fmla="*/ 1257300 h 4328160"/>
              <a:gd name="connsiteX104" fmla="*/ 234729 w 2691675"/>
              <a:gd name="connsiteY104" fmla="*/ 1287780 h 4328160"/>
              <a:gd name="connsiteX105" fmla="*/ 227109 w 2691675"/>
              <a:gd name="connsiteY105" fmla="*/ 1318260 h 4328160"/>
              <a:gd name="connsiteX106" fmla="*/ 265209 w 2691675"/>
              <a:gd name="connsiteY106" fmla="*/ 1363980 h 4328160"/>
              <a:gd name="connsiteX107" fmla="*/ 288069 w 2691675"/>
              <a:gd name="connsiteY107" fmla="*/ 1402080 h 4328160"/>
              <a:gd name="connsiteX108" fmla="*/ 280449 w 2691675"/>
              <a:gd name="connsiteY108" fmla="*/ 1440180 h 4328160"/>
              <a:gd name="connsiteX109" fmla="*/ 242349 w 2691675"/>
              <a:gd name="connsiteY109" fmla="*/ 1569720 h 4328160"/>
              <a:gd name="connsiteX110" fmla="*/ 211869 w 2691675"/>
              <a:gd name="connsiteY110" fmla="*/ 1584960 h 4328160"/>
              <a:gd name="connsiteX111" fmla="*/ 189009 w 2691675"/>
              <a:gd name="connsiteY111" fmla="*/ 1592580 h 4328160"/>
              <a:gd name="connsiteX112" fmla="*/ 120429 w 2691675"/>
              <a:gd name="connsiteY112" fmla="*/ 1630680 h 4328160"/>
              <a:gd name="connsiteX113" fmla="*/ 97569 w 2691675"/>
              <a:gd name="connsiteY113" fmla="*/ 1653540 h 4328160"/>
              <a:gd name="connsiteX114" fmla="*/ 13749 w 2691675"/>
              <a:gd name="connsiteY114" fmla="*/ 1714500 h 4328160"/>
              <a:gd name="connsiteX115" fmla="*/ 13749 w 2691675"/>
              <a:gd name="connsiteY115" fmla="*/ 1889760 h 4328160"/>
              <a:gd name="connsiteX116" fmla="*/ 36609 w 2691675"/>
              <a:gd name="connsiteY116" fmla="*/ 1912620 h 4328160"/>
              <a:gd name="connsiteX117" fmla="*/ 67089 w 2691675"/>
              <a:gd name="connsiteY117" fmla="*/ 1950720 h 4328160"/>
              <a:gd name="connsiteX118" fmla="*/ 112809 w 2691675"/>
              <a:gd name="connsiteY118" fmla="*/ 1981200 h 4328160"/>
              <a:gd name="connsiteX119" fmla="*/ 173769 w 2691675"/>
              <a:gd name="connsiteY119" fmla="*/ 2011680 h 4328160"/>
              <a:gd name="connsiteX120" fmla="*/ 234729 w 2691675"/>
              <a:gd name="connsiteY120" fmla="*/ 2095500 h 4328160"/>
              <a:gd name="connsiteX121" fmla="*/ 272829 w 2691675"/>
              <a:gd name="connsiteY121" fmla="*/ 2156460 h 4328160"/>
              <a:gd name="connsiteX122" fmla="*/ 280449 w 2691675"/>
              <a:gd name="connsiteY122" fmla="*/ 2179320 h 4328160"/>
              <a:gd name="connsiteX123" fmla="*/ 318549 w 2691675"/>
              <a:gd name="connsiteY123" fmla="*/ 2255520 h 4328160"/>
              <a:gd name="connsiteX124" fmla="*/ 493809 w 2691675"/>
              <a:gd name="connsiteY124" fmla="*/ 2270760 h 4328160"/>
              <a:gd name="connsiteX125" fmla="*/ 562389 w 2691675"/>
              <a:gd name="connsiteY125" fmla="*/ 2354580 h 4328160"/>
              <a:gd name="connsiteX126" fmla="*/ 531909 w 2691675"/>
              <a:gd name="connsiteY126" fmla="*/ 2430780 h 4328160"/>
              <a:gd name="connsiteX127" fmla="*/ 509049 w 2691675"/>
              <a:gd name="connsiteY127" fmla="*/ 2438400 h 4328160"/>
              <a:gd name="connsiteX128" fmla="*/ 486189 w 2691675"/>
              <a:gd name="connsiteY128" fmla="*/ 2461260 h 4328160"/>
              <a:gd name="connsiteX129" fmla="*/ 478569 w 2691675"/>
              <a:gd name="connsiteY129" fmla="*/ 2506980 h 4328160"/>
              <a:gd name="connsiteX130" fmla="*/ 509049 w 2691675"/>
              <a:gd name="connsiteY130" fmla="*/ 2621280 h 4328160"/>
              <a:gd name="connsiteX131" fmla="*/ 531909 w 2691675"/>
              <a:gd name="connsiteY131" fmla="*/ 2644140 h 4328160"/>
              <a:gd name="connsiteX132" fmla="*/ 539529 w 2691675"/>
              <a:gd name="connsiteY132" fmla="*/ 2674620 h 4328160"/>
              <a:gd name="connsiteX133" fmla="*/ 570009 w 2691675"/>
              <a:gd name="connsiteY133" fmla="*/ 2659380 h 4328160"/>
              <a:gd name="connsiteX134" fmla="*/ 592869 w 2691675"/>
              <a:gd name="connsiteY134" fmla="*/ 2636520 h 4328160"/>
              <a:gd name="connsiteX135" fmla="*/ 646209 w 2691675"/>
              <a:gd name="connsiteY135" fmla="*/ 2606040 h 4328160"/>
              <a:gd name="connsiteX136" fmla="*/ 684309 w 2691675"/>
              <a:gd name="connsiteY136" fmla="*/ 2613660 h 4328160"/>
              <a:gd name="connsiteX137" fmla="*/ 699549 w 2691675"/>
              <a:gd name="connsiteY137" fmla="*/ 2636520 h 4328160"/>
              <a:gd name="connsiteX138" fmla="*/ 722409 w 2691675"/>
              <a:gd name="connsiteY138" fmla="*/ 2659380 h 4328160"/>
              <a:gd name="connsiteX139" fmla="*/ 730029 w 2691675"/>
              <a:gd name="connsiteY139" fmla="*/ 2682240 h 4328160"/>
              <a:gd name="connsiteX140" fmla="*/ 707169 w 2691675"/>
              <a:gd name="connsiteY140" fmla="*/ 2766060 h 4328160"/>
              <a:gd name="connsiteX141" fmla="*/ 623349 w 2691675"/>
              <a:gd name="connsiteY141" fmla="*/ 2842260 h 4328160"/>
              <a:gd name="connsiteX142" fmla="*/ 600489 w 2691675"/>
              <a:gd name="connsiteY142" fmla="*/ 2887980 h 4328160"/>
              <a:gd name="connsiteX143" fmla="*/ 531909 w 2691675"/>
              <a:gd name="connsiteY143" fmla="*/ 2933700 h 4328160"/>
              <a:gd name="connsiteX144" fmla="*/ 516669 w 2691675"/>
              <a:gd name="connsiteY144" fmla="*/ 2956560 h 4328160"/>
              <a:gd name="connsiteX145" fmla="*/ 547149 w 2691675"/>
              <a:gd name="connsiteY145" fmla="*/ 3055620 h 4328160"/>
              <a:gd name="connsiteX146" fmla="*/ 570009 w 2691675"/>
              <a:gd name="connsiteY146" fmla="*/ 3177540 h 4328160"/>
              <a:gd name="connsiteX147" fmla="*/ 608109 w 2691675"/>
              <a:gd name="connsiteY147" fmla="*/ 3276600 h 4328160"/>
              <a:gd name="connsiteX148" fmla="*/ 608109 w 2691675"/>
              <a:gd name="connsiteY148" fmla="*/ 3429000 h 4328160"/>
              <a:gd name="connsiteX149" fmla="*/ 570009 w 2691675"/>
              <a:gd name="connsiteY149" fmla="*/ 3467100 h 4328160"/>
              <a:gd name="connsiteX150" fmla="*/ 562389 w 2691675"/>
              <a:gd name="connsiteY150" fmla="*/ 3497580 h 4328160"/>
              <a:gd name="connsiteX151" fmla="*/ 547149 w 2691675"/>
              <a:gd name="connsiteY151" fmla="*/ 3528060 h 4328160"/>
              <a:gd name="connsiteX152" fmla="*/ 554769 w 2691675"/>
              <a:gd name="connsiteY152" fmla="*/ 3680460 h 4328160"/>
              <a:gd name="connsiteX153" fmla="*/ 608109 w 2691675"/>
              <a:gd name="connsiteY153" fmla="*/ 3672840 h 4328160"/>
              <a:gd name="connsiteX154" fmla="*/ 630969 w 2691675"/>
              <a:gd name="connsiteY154" fmla="*/ 3665220 h 4328160"/>
              <a:gd name="connsiteX155" fmla="*/ 676689 w 2691675"/>
              <a:gd name="connsiteY155" fmla="*/ 3688080 h 4328160"/>
              <a:gd name="connsiteX156" fmla="*/ 707169 w 2691675"/>
              <a:gd name="connsiteY156" fmla="*/ 3718560 h 4328160"/>
              <a:gd name="connsiteX157" fmla="*/ 836709 w 2691675"/>
              <a:gd name="connsiteY157" fmla="*/ 3741420 h 4328160"/>
              <a:gd name="connsiteX158" fmla="*/ 851949 w 2691675"/>
              <a:gd name="connsiteY158" fmla="*/ 3771900 h 4328160"/>
              <a:gd name="connsiteX159" fmla="*/ 874809 w 2691675"/>
              <a:gd name="connsiteY159" fmla="*/ 3787140 h 4328160"/>
              <a:gd name="connsiteX160" fmla="*/ 897669 w 2691675"/>
              <a:gd name="connsiteY160" fmla="*/ 3810000 h 4328160"/>
              <a:gd name="connsiteX161" fmla="*/ 905289 w 2691675"/>
              <a:gd name="connsiteY161" fmla="*/ 3840480 h 4328160"/>
              <a:gd name="connsiteX162" fmla="*/ 920529 w 2691675"/>
              <a:gd name="connsiteY162" fmla="*/ 3863340 h 4328160"/>
              <a:gd name="connsiteX163" fmla="*/ 943389 w 2691675"/>
              <a:gd name="connsiteY163" fmla="*/ 3901440 h 4328160"/>
              <a:gd name="connsiteX164" fmla="*/ 996729 w 2691675"/>
              <a:gd name="connsiteY164" fmla="*/ 3947160 h 4328160"/>
              <a:gd name="connsiteX165" fmla="*/ 1011969 w 2691675"/>
              <a:gd name="connsiteY165" fmla="*/ 3970020 h 4328160"/>
              <a:gd name="connsiteX166" fmla="*/ 1034829 w 2691675"/>
              <a:gd name="connsiteY166" fmla="*/ 4008120 h 4328160"/>
              <a:gd name="connsiteX167" fmla="*/ 1065309 w 2691675"/>
              <a:gd name="connsiteY167" fmla="*/ 4084320 h 4328160"/>
              <a:gd name="connsiteX168" fmla="*/ 1072929 w 2691675"/>
              <a:gd name="connsiteY168" fmla="*/ 4107180 h 4328160"/>
              <a:gd name="connsiteX169" fmla="*/ 1149129 w 2691675"/>
              <a:gd name="connsiteY169" fmla="*/ 4137660 h 4328160"/>
              <a:gd name="connsiteX170" fmla="*/ 1202469 w 2691675"/>
              <a:gd name="connsiteY170" fmla="*/ 4213860 h 4328160"/>
              <a:gd name="connsiteX171" fmla="*/ 1263429 w 2691675"/>
              <a:gd name="connsiteY171" fmla="*/ 4221480 h 4328160"/>
              <a:gd name="connsiteX172" fmla="*/ 1271049 w 2691675"/>
              <a:gd name="connsiteY172" fmla="*/ 4274820 h 4328160"/>
              <a:gd name="connsiteX173" fmla="*/ 1316769 w 2691675"/>
              <a:gd name="connsiteY173" fmla="*/ 4328160 h 4328160"/>
              <a:gd name="connsiteX174" fmla="*/ 1354869 w 2691675"/>
              <a:gd name="connsiteY174" fmla="*/ 4229100 h 4328160"/>
              <a:gd name="connsiteX175" fmla="*/ 1415829 w 2691675"/>
              <a:gd name="connsiteY175" fmla="*/ 4198620 h 4328160"/>
              <a:gd name="connsiteX176" fmla="*/ 1469169 w 2691675"/>
              <a:gd name="connsiteY176" fmla="*/ 4183380 h 4328160"/>
              <a:gd name="connsiteX177" fmla="*/ 1507269 w 2691675"/>
              <a:gd name="connsiteY177" fmla="*/ 4160520 h 4328160"/>
              <a:gd name="connsiteX178" fmla="*/ 1552989 w 2691675"/>
              <a:gd name="connsiteY178" fmla="*/ 4130040 h 4328160"/>
              <a:gd name="connsiteX179" fmla="*/ 1583469 w 2691675"/>
              <a:gd name="connsiteY179" fmla="*/ 4122420 h 4328160"/>
              <a:gd name="connsiteX180" fmla="*/ 1644429 w 2691675"/>
              <a:gd name="connsiteY180" fmla="*/ 4061460 h 4328160"/>
              <a:gd name="connsiteX181" fmla="*/ 1674909 w 2691675"/>
              <a:gd name="connsiteY181" fmla="*/ 4038600 h 4328160"/>
              <a:gd name="connsiteX182" fmla="*/ 1827309 w 2691675"/>
              <a:gd name="connsiteY182" fmla="*/ 4000500 h 4328160"/>
              <a:gd name="connsiteX183" fmla="*/ 1857789 w 2691675"/>
              <a:gd name="connsiteY183" fmla="*/ 3985260 h 4328160"/>
              <a:gd name="connsiteX184" fmla="*/ 1903509 w 2691675"/>
              <a:gd name="connsiteY184" fmla="*/ 3970020 h 4328160"/>
              <a:gd name="connsiteX185" fmla="*/ 1926369 w 2691675"/>
              <a:gd name="connsiteY185" fmla="*/ 3954780 h 4328160"/>
              <a:gd name="connsiteX186" fmla="*/ 1987329 w 2691675"/>
              <a:gd name="connsiteY186" fmla="*/ 3909060 h 4328160"/>
              <a:gd name="connsiteX187" fmla="*/ 2048289 w 2691675"/>
              <a:gd name="connsiteY187" fmla="*/ 3870960 h 4328160"/>
              <a:gd name="connsiteX188" fmla="*/ 2078769 w 2691675"/>
              <a:gd name="connsiteY188" fmla="*/ 3855720 h 4328160"/>
              <a:gd name="connsiteX189" fmla="*/ 2132109 w 2691675"/>
              <a:gd name="connsiteY189" fmla="*/ 3817620 h 4328160"/>
              <a:gd name="connsiteX190" fmla="*/ 2162589 w 2691675"/>
              <a:gd name="connsiteY190" fmla="*/ 3787140 h 4328160"/>
              <a:gd name="connsiteX191" fmla="*/ 2200689 w 2691675"/>
              <a:gd name="connsiteY191" fmla="*/ 3688080 h 4328160"/>
              <a:gd name="connsiteX192" fmla="*/ 2162589 w 2691675"/>
              <a:gd name="connsiteY192" fmla="*/ 3604260 h 4328160"/>
              <a:gd name="connsiteX193" fmla="*/ 2139729 w 2691675"/>
              <a:gd name="connsiteY193" fmla="*/ 3596640 h 4328160"/>
              <a:gd name="connsiteX194" fmla="*/ 2124489 w 2691675"/>
              <a:gd name="connsiteY194" fmla="*/ 3680460 h 4328160"/>
              <a:gd name="connsiteX195" fmla="*/ 2109249 w 2691675"/>
              <a:gd name="connsiteY195" fmla="*/ 3657600 h 4328160"/>
              <a:gd name="connsiteX196" fmla="*/ 2048289 w 2691675"/>
              <a:gd name="connsiteY196" fmla="*/ 3665220 h 4328160"/>
              <a:gd name="connsiteX197" fmla="*/ 2055909 w 2691675"/>
              <a:gd name="connsiteY197" fmla="*/ 3703320 h 4328160"/>
              <a:gd name="connsiteX198" fmla="*/ 2078769 w 2691675"/>
              <a:gd name="connsiteY198" fmla="*/ 3718560 h 4328160"/>
              <a:gd name="connsiteX199" fmla="*/ 2094009 w 2691675"/>
              <a:gd name="connsiteY199" fmla="*/ 3749040 h 4328160"/>
              <a:gd name="connsiteX200" fmla="*/ 2086389 w 2691675"/>
              <a:gd name="connsiteY200" fmla="*/ 3794760 h 4328160"/>
              <a:gd name="connsiteX201" fmla="*/ 2010189 w 2691675"/>
              <a:gd name="connsiteY201" fmla="*/ 3749040 h 4328160"/>
              <a:gd name="connsiteX202" fmla="*/ 1994949 w 2691675"/>
              <a:gd name="connsiteY202" fmla="*/ 3649980 h 4328160"/>
              <a:gd name="connsiteX203" fmla="*/ 1972089 w 2691675"/>
              <a:gd name="connsiteY203" fmla="*/ 3627120 h 4328160"/>
              <a:gd name="connsiteX204" fmla="*/ 1979709 w 2691675"/>
              <a:gd name="connsiteY204" fmla="*/ 3581400 h 4328160"/>
              <a:gd name="connsiteX205" fmla="*/ 2025429 w 2691675"/>
              <a:gd name="connsiteY205" fmla="*/ 3573780 h 4328160"/>
              <a:gd name="connsiteX206" fmla="*/ 2033049 w 2691675"/>
              <a:gd name="connsiteY206" fmla="*/ 3520440 h 4328160"/>
              <a:gd name="connsiteX207" fmla="*/ 2063529 w 2691675"/>
              <a:gd name="connsiteY207" fmla="*/ 3528060 h 4328160"/>
              <a:gd name="connsiteX208" fmla="*/ 2094009 w 2691675"/>
              <a:gd name="connsiteY208" fmla="*/ 3489960 h 4328160"/>
              <a:gd name="connsiteX209" fmla="*/ 2124489 w 2691675"/>
              <a:gd name="connsiteY209" fmla="*/ 3459480 h 4328160"/>
              <a:gd name="connsiteX210" fmla="*/ 2139729 w 2691675"/>
              <a:gd name="connsiteY210" fmla="*/ 3436620 h 4328160"/>
              <a:gd name="connsiteX211" fmla="*/ 2170209 w 2691675"/>
              <a:gd name="connsiteY211" fmla="*/ 3413760 h 4328160"/>
              <a:gd name="connsiteX212" fmla="*/ 2238789 w 2691675"/>
              <a:gd name="connsiteY212" fmla="*/ 3322320 h 4328160"/>
              <a:gd name="connsiteX213" fmla="*/ 2246409 w 2691675"/>
              <a:gd name="connsiteY213" fmla="*/ 3291840 h 4328160"/>
              <a:gd name="connsiteX214" fmla="*/ 2269269 w 2691675"/>
              <a:gd name="connsiteY214" fmla="*/ 3230880 h 4328160"/>
              <a:gd name="connsiteX215" fmla="*/ 2276889 w 2691675"/>
              <a:gd name="connsiteY215" fmla="*/ 3185160 h 4328160"/>
              <a:gd name="connsiteX216" fmla="*/ 2299749 w 2691675"/>
              <a:gd name="connsiteY216" fmla="*/ 3139440 h 4328160"/>
              <a:gd name="connsiteX217" fmla="*/ 2314989 w 2691675"/>
              <a:gd name="connsiteY217" fmla="*/ 3101340 h 4328160"/>
              <a:gd name="connsiteX218" fmla="*/ 2353089 w 2691675"/>
              <a:gd name="connsiteY218" fmla="*/ 3086100 h 4328160"/>
              <a:gd name="connsiteX219" fmla="*/ 2375949 w 2691675"/>
              <a:gd name="connsiteY219" fmla="*/ 3070860 h 4328160"/>
              <a:gd name="connsiteX220" fmla="*/ 2495488 w 2691675"/>
              <a:gd name="connsiteY220" fmla="*/ 3040856 h 4328160"/>
              <a:gd name="connsiteX221" fmla="*/ 2593596 w 2691675"/>
              <a:gd name="connsiteY221" fmla="*/ 3037523 h 4328160"/>
              <a:gd name="connsiteX222" fmla="*/ 2685987 w 2691675"/>
              <a:gd name="connsiteY222" fmla="*/ 3028474 h 4328160"/>
              <a:gd name="connsiteX0" fmla="*/ 2685987 w 2691675"/>
              <a:gd name="connsiteY0" fmla="*/ 3028474 h 4328160"/>
              <a:gd name="connsiteX1" fmla="*/ 2680749 w 2691675"/>
              <a:gd name="connsiteY1" fmla="*/ 3002280 h 4328160"/>
              <a:gd name="connsiteX2" fmla="*/ 2673129 w 2691675"/>
              <a:gd name="connsiteY2" fmla="*/ 2948940 h 4328160"/>
              <a:gd name="connsiteX3" fmla="*/ 2631219 w 2691675"/>
              <a:gd name="connsiteY3" fmla="*/ 2940844 h 4328160"/>
              <a:gd name="connsiteX4" fmla="*/ 2567878 w 2691675"/>
              <a:gd name="connsiteY4" fmla="*/ 2940367 h 4328160"/>
              <a:gd name="connsiteX5" fmla="*/ 2526921 w 2691675"/>
              <a:gd name="connsiteY5" fmla="*/ 2882742 h 4328160"/>
              <a:gd name="connsiteX6" fmla="*/ 2464532 w 2691675"/>
              <a:gd name="connsiteY6" fmla="*/ 2879407 h 4328160"/>
              <a:gd name="connsiteX7" fmla="*/ 2417860 w 2691675"/>
              <a:gd name="connsiteY7" fmla="*/ 2863691 h 4328160"/>
              <a:gd name="connsiteX8" fmla="*/ 2383569 w 2691675"/>
              <a:gd name="connsiteY8" fmla="*/ 2849880 h 4328160"/>
              <a:gd name="connsiteX9" fmla="*/ 2355471 w 2691675"/>
              <a:gd name="connsiteY9" fmla="*/ 2829877 h 4328160"/>
              <a:gd name="connsiteX10" fmla="*/ 2300701 w 2691675"/>
              <a:gd name="connsiteY10" fmla="*/ 2797969 h 4328160"/>
              <a:gd name="connsiteX11" fmla="*/ 2226406 w 2691675"/>
              <a:gd name="connsiteY11" fmla="*/ 2837973 h 4328160"/>
              <a:gd name="connsiteX12" fmla="*/ 2185925 w 2691675"/>
              <a:gd name="connsiteY12" fmla="*/ 2798922 h 4328160"/>
              <a:gd name="connsiteX13" fmla="*/ 2150683 w 2691675"/>
              <a:gd name="connsiteY13" fmla="*/ 2719864 h 4328160"/>
              <a:gd name="connsiteX14" fmla="*/ 2131157 w 2691675"/>
              <a:gd name="connsiteY14" fmla="*/ 2658427 h 4328160"/>
              <a:gd name="connsiteX15" fmla="*/ 2113060 w 2691675"/>
              <a:gd name="connsiteY15" fmla="*/ 2623185 h 4328160"/>
              <a:gd name="connsiteX16" fmla="*/ 2111630 w 2691675"/>
              <a:gd name="connsiteY16" fmla="*/ 2574607 h 4328160"/>
              <a:gd name="connsiteX17" fmla="*/ 2034001 w 2691675"/>
              <a:gd name="connsiteY17" fmla="*/ 2659857 h 4328160"/>
              <a:gd name="connsiteX18" fmla="*/ 1966851 w 2691675"/>
              <a:gd name="connsiteY18" fmla="*/ 2727960 h 4328160"/>
              <a:gd name="connsiteX19" fmla="*/ 1919702 w 2691675"/>
              <a:gd name="connsiteY19" fmla="*/ 2687002 h 4328160"/>
              <a:gd name="connsiteX20" fmla="*/ 1783018 w 2691675"/>
              <a:gd name="connsiteY20" fmla="*/ 2673668 h 4328160"/>
              <a:gd name="connsiteX21" fmla="*/ 1684910 w 2691675"/>
              <a:gd name="connsiteY21" fmla="*/ 2663666 h 4328160"/>
              <a:gd name="connsiteX22" fmla="*/ 1614426 w 2691675"/>
              <a:gd name="connsiteY22" fmla="*/ 2556035 h 4328160"/>
              <a:gd name="connsiteX23" fmla="*/ 1544893 w 2691675"/>
              <a:gd name="connsiteY23" fmla="*/ 2557939 h 4328160"/>
              <a:gd name="connsiteX24" fmla="*/ 1522509 w 2691675"/>
              <a:gd name="connsiteY24" fmla="*/ 2537460 h 4328160"/>
              <a:gd name="connsiteX25" fmla="*/ 1507269 w 2691675"/>
              <a:gd name="connsiteY25" fmla="*/ 2423160 h 4328160"/>
              <a:gd name="connsiteX26" fmla="*/ 1492029 w 2691675"/>
              <a:gd name="connsiteY26" fmla="*/ 2354580 h 4328160"/>
              <a:gd name="connsiteX27" fmla="*/ 1476789 w 2691675"/>
              <a:gd name="connsiteY27" fmla="*/ 2331720 h 4328160"/>
              <a:gd name="connsiteX28" fmla="*/ 1446309 w 2691675"/>
              <a:gd name="connsiteY28" fmla="*/ 2263140 h 4328160"/>
              <a:gd name="connsiteX29" fmla="*/ 1423449 w 2691675"/>
              <a:gd name="connsiteY29" fmla="*/ 2240280 h 4328160"/>
              <a:gd name="connsiteX30" fmla="*/ 1408209 w 2691675"/>
              <a:gd name="connsiteY30" fmla="*/ 2194560 h 4328160"/>
              <a:gd name="connsiteX31" fmla="*/ 1392969 w 2691675"/>
              <a:gd name="connsiteY31" fmla="*/ 2171700 h 4328160"/>
              <a:gd name="connsiteX32" fmla="*/ 1377729 w 2691675"/>
              <a:gd name="connsiteY32" fmla="*/ 2133600 h 4328160"/>
              <a:gd name="connsiteX33" fmla="*/ 1332009 w 2691675"/>
              <a:gd name="connsiteY33" fmla="*/ 1897380 h 4328160"/>
              <a:gd name="connsiteX34" fmla="*/ 1309149 w 2691675"/>
              <a:gd name="connsiteY34" fmla="*/ 1882140 h 4328160"/>
              <a:gd name="connsiteX35" fmla="*/ 1271049 w 2691675"/>
              <a:gd name="connsiteY35" fmla="*/ 1874520 h 4328160"/>
              <a:gd name="connsiteX36" fmla="*/ 1194849 w 2691675"/>
              <a:gd name="connsiteY36" fmla="*/ 1836420 h 4328160"/>
              <a:gd name="connsiteX37" fmla="*/ 1103409 w 2691675"/>
              <a:gd name="connsiteY37" fmla="*/ 1859280 h 4328160"/>
              <a:gd name="connsiteX38" fmla="*/ 1042449 w 2691675"/>
              <a:gd name="connsiteY38" fmla="*/ 1889760 h 4328160"/>
              <a:gd name="connsiteX39" fmla="*/ 966249 w 2691675"/>
              <a:gd name="connsiteY39" fmla="*/ 1950720 h 4328160"/>
              <a:gd name="connsiteX40" fmla="*/ 905289 w 2691675"/>
              <a:gd name="connsiteY40" fmla="*/ 1920240 h 4328160"/>
              <a:gd name="connsiteX41" fmla="*/ 867189 w 2691675"/>
              <a:gd name="connsiteY41" fmla="*/ 1874520 h 4328160"/>
              <a:gd name="connsiteX42" fmla="*/ 829089 w 2691675"/>
              <a:gd name="connsiteY42" fmla="*/ 1805940 h 4328160"/>
              <a:gd name="connsiteX43" fmla="*/ 821469 w 2691675"/>
              <a:gd name="connsiteY43" fmla="*/ 1691640 h 4328160"/>
              <a:gd name="connsiteX44" fmla="*/ 813849 w 2691675"/>
              <a:gd name="connsiteY44" fmla="*/ 1668780 h 4328160"/>
              <a:gd name="connsiteX45" fmla="*/ 760509 w 2691675"/>
              <a:gd name="connsiteY45" fmla="*/ 1600200 h 4328160"/>
              <a:gd name="connsiteX46" fmla="*/ 722409 w 2691675"/>
              <a:gd name="connsiteY46" fmla="*/ 1577340 h 4328160"/>
              <a:gd name="connsiteX47" fmla="*/ 699549 w 2691675"/>
              <a:gd name="connsiteY47" fmla="*/ 1562100 h 4328160"/>
              <a:gd name="connsiteX48" fmla="*/ 737649 w 2691675"/>
              <a:gd name="connsiteY48" fmla="*/ 1493520 h 4328160"/>
              <a:gd name="connsiteX49" fmla="*/ 752889 w 2691675"/>
              <a:gd name="connsiteY49" fmla="*/ 1470660 h 4328160"/>
              <a:gd name="connsiteX50" fmla="*/ 775749 w 2691675"/>
              <a:gd name="connsiteY50" fmla="*/ 1455420 h 4328160"/>
              <a:gd name="connsiteX51" fmla="*/ 783369 w 2691675"/>
              <a:gd name="connsiteY51" fmla="*/ 1379220 h 4328160"/>
              <a:gd name="connsiteX52" fmla="*/ 821469 w 2691675"/>
              <a:gd name="connsiteY52" fmla="*/ 1356360 h 4328160"/>
              <a:gd name="connsiteX53" fmla="*/ 798609 w 2691675"/>
              <a:gd name="connsiteY53" fmla="*/ 1158240 h 4328160"/>
              <a:gd name="connsiteX54" fmla="*/ 775749 w 2691675"/>
              <a:gd name="connsiteY54" fmla="*/ 1127760 h 4328160"/>
              <a:gd name="connsiteX55" fmla="*/ 752889 w 2691675"/>
              <a:gd name="connsiteY55" fmla="*/ 1074420 h 4328160"/>
              <a:gd name="connsiteX56" fmla="*/ 745269 w 2691675"/>
              <a:gd name="connsiteY56" fmla="*/ 1043940 h 4328160"/>
              <a:gd name="connsiteX57" fmla="*/ 783369 w 2691675"/>
              <a:gd name="connsiteY57" fmla="*/ 1013460 h 4328160"/>
              <a:gd name="connsiteX58" fmla="*/ 813849 w 2691675"/>
              <a:gd name="connsiteY58" fmla="*/ 960120 h 4328160"/>
              <a:gd name="connsiteX59" fmla="*/ 821469 w 2691675"/>
              <a:gd name="connsiteY59" fmla="*/ 853440 h 4328160"/>
              <a:gd name="connsiteX60" fmla="*/ 851949 w 2691675"/>
              <a:gd name="connsiteY60" fmla="*/ 807720 h 4328160"/>
              <a:gd name="connsiteX61" fmla="*/ 859569 w 2691675"/>
              <a:gd name="connsiteY61" fmla="*/ 769620 h 4328160"/>
              <a:gd name="connsiteX62" fmla="*/ 874809 w 2691675"/>
              <a:gd name="connsiteY62" fmla="*/ 731520 h 4328160"/>
              <a:gd name="connsiteX63" fmla="*/ 859569 w 2691675"/>
              <a:gd name="connsiteY63" fmla="*/ 655320 h 4328160"/>
              <a:gd name="connsiteX64" fmla="*/ 836709 w 2691675"/>
              <a:gd name="connsiteY64" fmla="*/ 632460 h 4328160"/>
              <a:gd name="connsiteX65" fmla="*/ 813849 w 2691675"/>
              <a:gd name="connsiteY65" fmla="*/ 563880 h 4328160"/>
              <a:gd name="connsiteX66" fmla="*/ 783369 w 2691675"/>
              <a:gd name="connsiteY66" fmla="*/ 502920 h 4328160"/>
              <a:gd name="connsiteX67" fmla="*/ 768129 w 2691675"/>
              <a:gd name="connsiteY67" fmla="*/ 472440 h 4328160"/>
              <a:gd name="connsiteX68" fmla="*/ 745269 w 2691675"/>
              <a:gd name="connsiteY68" fmla="*/ 403860 h 4328160"/>
              <a:gd name="connsiteX69" fmla="*/ 722409 w 2691675"/>
              <a:gd name="connsiteY69" fmla="*/ 373380 h 4328160"/>
              <a:gd name="connsiteX70" fmla="*/ 730029 w 2691675"/>
              <a:gd name="connsiteY70" fmla="*/ 289560 h 4328160"/>
              <a:gd name="connsiteX71" fmla="*/ 737649 w 2691675"/>
              <a:gd name="connsiteY71" fmla="*/ 266700 h 4328160"/>
              <a:gd name="connsiteX72" fmla="*/ 707169 w 2691675"/>
              <a:gd name="connsiteY72" fmla="*/ 152400 h 4328160"/>
              <a:gd name="connsiteX73" fmla="*/ 699549 w 2691675"/>
              <a:gd name="connsiteY73" fmla="*/ 91440 h 4328160"/>
              <a:gd name="connsiteX74" fmla="*/ 691929 w 2691675"/>
              <a:gd name="connsiteY74" fmla="*/ 68580 h 4328160"/>
              <a:gd name="connsiteX75" fmla="*/ 676689 w 2691675"/>
              <a:gd name="connsiteY75" fmla="*/ 0 h 4328160"/>
              <a:gd name="connsiteX76" fmla="*/ 615729 w 2691675"/>
              <a:gd name="connsiteY76" fmla="*/ 7620 h 4328160"/>
              <a:gd name="connsiteX77" fmla="*/ 554769 w 2691675"/>
              <a:gd name="connsiteY77" fmla="*/ 30480 h 4328160"/>
              <a:gd name="connsiteX78" fmla="*/ 562389 w 2691675"/>
              <a:gd name="connsiteY78" fmla="*/ 137160 h 4328160"/>
              <a:gd name="connsiteX79" fmla="*/ 554769 w 2691675"/>
              <a:gd name="connsiteY79" fmla="*/ 236220 h 4328160"/>
              <a:gd name="connsiteX80" fmla="*/ 524289 w 2691675"/>
              <a:gd name="connsiteY80" fmla="*/ 304800 h 4328160"/>
              <a:gd name="connsiteX81" fmla="*/ 509049 w 2691675"/>
              <a:gd name="connsiteY81" fmla="*/ 335280 h 4328160"/>
              <a:gd name="connsiteX82" fmla="*/ 486189 w 2691675"/>
              <a:gd name="connsiteY82" fmla="*/ 373380 h 4328160"/>
              <a:gd name="connsiteX83" fmla="*/ 470949 w 2691675"/>
              <a:gd name="connsiteY83" fmla="*/ 396240 h 4328160"/>
              <a:gd name="connsiteX84" fmla="*/ 440469 w 2691675"/>
              <a:gd name="connsiteY84" fmla="*/ 403860 h 4328160"/>
              <a:gd name="connsiteX85" fmla="*/ 356649 w 2691675"/>
              <a:gd name="connsiteY85" fmla="*/ 388620 h 4328160"/>
              <a:gd name="connsiteX86" fmla="*/ 288069 w 2691675"/>
              <a:gd name="connsiteY86" fmla="*/ 464820 h 4328160"/>
              <a:gd name="connsiteX87" fmla="*/ 280449 w 2691675"/>
              <a:gd name="connsiteY87" fmla="*/ 487680 h 4328160"/>
              <a:gd name="connsiteX88" fmla="*/ 288069 w 2691675"/>
              <a:gd name="connsiteY88" fmla="*/ 518160 h 4328160"/>
              <a:gd name="connsiteX89" fmla="*/ 303309 w 2691675"/>
              <a:gd name="connsiteY89" fmla="*/ 548640 h 4328160"/>
              <a:gd name="connsiteX90" fmla="*/ 295689 w 2691675"/>
              <a:gd name="connsiteY90" fmla="*/ 609600 h 4328160"/>
              <a:gd name="connsiteX91" fmla="*/ 265209 w 2691675"/>
              <a:gd name="connsiteY91" fmla="*/ 662940 h 4328160"/>
              <a:gd name="connsiteX92" fmla="*/ 257589 w 2691675"/>
              <a:gd name="connsiteY92" fmla="*/ 685800 h 4328160"/>
              <a:gd name="connsiteX93" fmla="*/ 265209 w 2691675"/>
              <a:gd name="connsiteY93" fmla="*/ 815340 h 4328160"/>
              <a:gd name="connsiteX94" fmla="*/ 303309 w 2691675"/>
              <a:gd name="connsiteY94" fmla="*/ 830580 h 4328160"/>
              <a:gd name="connsiteX95" fmla="*/ 349029 w 2691675"/>
              <a:gd name="connsiteY95" fmla="*/ 861060 h 4328160"/>
              <a:gd name="connsiteX96" fmla="*/ 356649 w 2691675"/>
              <a:gd name="connsiteY96" fmla="*/ 883920 h 4328160"/>
              <a:gd name="connsiteX97" fmla="*/ 341409 w 2691675"/>
              <a:gd name="connsiteY97" fmla="*/ 952500 h 4328160"/>
              <a:gd name="connsiteX98" fmla="*/ 326169 w 2691675"/>
              <a:gd name="connsiteY98" fmla="*/ 1028700 h 4328160"/>
              <a:gd name="connsiteX99" fmla="*/ 303309 w 2691675"/>
              <a:gd name="connsiteY99" fmla="*/ 1043940 h 4328160"/>
              <a:gd name="connsiteX100" fmla="*/ 143289 w 2691675"/>
              <a:gd name="connsiteY100" fmla="*/ 1066800 h 4328160"/>
              <a:gd name="connsiteX101" fmla="*/ 150909 w 2691675"/>
              <a:gd name="connsiteY101" fmla="*/ 1181100 h 4328160"/>
              <a:gd name="connsiteX102" fmla="*/ 173769 w 2691675"/>
              <a:gd name="connsiteY102" fmla="*/ 1219200 h 4328160"/>
              <a:gd name="connsiteX103" fmla="*/ 219489 w 2691675"/>
              <a:gd name="connsiteY103" fmla="*/ 1257300 h 4328160"/>
              <a:gd name="connsiteX104" fmla="*/ 234729 w 2691675"/>
              <a:gd name="connsiteY104" fmla="*/ 1287780 h 4328160"/>
              <a:gd name="connsiteX105" fmla="*/ 227109 w 2691675"/>
              <a:gd name="connsiteY105" fmla="*/ 1318260 h 4328160"/>
              <a:gd name="connsiteX106" fmla="*/ 265209 w 2691675"/>
              <a:gd name="connsiteY106" fmla="*/ 1363980 h 4328160"/>
              <a:gd name="connsiteX107" fmla="*/ 288069 w 2691675"/>
              <a:gd name="connsiteY107" fmla="*/ 1402080 h 4328160"/>
              <a:gd name="connsiteX108" fmla="*/ 280449 w 2691675"/>
              <a:gd name="connsiteY108" fmla="*/ 1440180 h 4328160"/>
              <a:gd name="connsiteX109" fmla="*/ 242349 w 2691675"/>
              <a:gd name="connsiteY109" fmla="*/ 1569720 h 4328160"/>
              <a:gd name="connsiteX110" fmla="*/ 211869 w 2691675"/>
              <a:gd name="connsiteY110" fmla="*/ 1584960 h 4328160"/>
              <a:gd name="connsiteX111" fmla="*/ 189009 w 2691675"/>
              <a:gd name="connsiteY111" fmla="*/ 1592580 h 4328160"/>
              <a:gd name="connsiteX112" fmla="*/ 120429 w 2691675"/>
              <a:gd name="connsiteY112" fmla="*/ 1630680 h 4328160"/>
              <a:gd name="connsiteX113" fmla="*/ 97569 w 2691675"/>
              <a:gd name="connsiteY113" fmla="*/ 1653540 h 4328160"/>
              <a:gd name="connsiteX114" fmla="*/ 13749 w 2691675"/>
              <a:gd name="connsiteY114" fmla="*/ 1714500 h 4328160"/>
              <a:gd name="connsiteX115" fmla="*/ 13749 w 2691675"/>
              <a:gd name="connsiteY115" fmla="*/ 1889760 h 4328160"/>
              <a:gd name="connsiteX116" fmla="*/ 36609 w 2691675"/>
              <a:gd name="connsiteY116" fmla="*/ 1912620 h 4328160"/>
              <a:gd name="connsiteX117" fmla="*/ 67089 w 2691675"/>
              <a:gd name="connsiteY117" fmla="*/ 1950720 h 4328160"/>
              <a:gd name="connsiteX118" fmla="*/ 112809 w 2691675"/>
              <a:gd name="connsiteY118" fmla="*/ 1981200 h 4328160"/>
              <a:gd name="connsiteX119" fmla="*/ 173769 w 2691675"/>
              <a:gd name="connsiteY119" fmla="*/ 2011680 h 4328160"/>
              <a:gd name="connsiteX120" fmla="*/ 234729 w 2691675"/>
              <a:gd name="connsiteY120" fmla="*/ 2095500 h 4328160"/>
              <a:gd name="connsiteX121" fmla="*/ 272829 w 2691675"/>
              <a:gd name="connsiteY121" fmla="*/ 2156460 h 4328160"/>
              <a:gd name="connsiteX122" fmla="*/ 280449 w 2691675"/>
              <a:gd name="connsiteY122" fmla="*/ 2179320 h 4328160"/>
              <a:gd name="connsiteX123" fmla="*/ 318549 w 2691675"/>
              <a:gd name="connsiteY123" fmla="*/ 2255520 h 4328160"/>
              <a:gd name="connsiteX124" fmla="*/ 493809 w 2691675"/>
              <a:gd name="connsiteY124" fmla="*/ 2270760 h 4328160"/>
              <a:gd name="connsiteX125" fmla="*/ 562389 w 2691675"/>
              <a:gd name="connsiteY125" fmla="*/ 2354580 h 4328160"/>
              <a:gd name="connsiteX126" fmla="*/ 531909 w 2691675"/>
              <a:gd name="connsiteY126" fmla="*/ 2430780 h 4328160"/>
              <a:gd name="connsiteX127" fmla="*/ 509049 w 2691675"/>
              <a:gd name="connsiteY127" fmla="*/ 2438400 h 4328160"/>
              <a:gd name="connsiteX128" fmla="*/ 486189 w 2691675"/>
              <a:gd name="connsiteY128" fmla="*/ 2461260 h 4328160"/>
              <a:gd name="connsiteX129" fmla="*/ 478569 w 2691675"/>
              <a:gd name="connsiteY129" fmla="*/ 2506980 h 4328160"/>
              <a:gd name="connsiteX130" fmla="*/ 509049 w 2691675"/>
              <a:gd name="connsiteY130" fmla="*/ 2621280 h 4328160"/>
              <a:gd name="connsiteX131" fmla="*/ 531909 w 2691675"/>
              <a:gd name="connsiteY131" fmla="*/ 2644140 h 4328160"/>
              <a:gd name="connsiteX132" fmla="*/ 539529 w 2691675"/>
              <a:gd name="connsiteY132" fmla="*/ 2674620 h 4328160"/>
              <a:gd name="connsiteX133" fmla="*/ 570009 w 2691675"/>
              <a:gd name="connsiteY133" fmla="*/ 2659380 h 4328160"/>
              <a:gd name="connsiteX134" fmla="*/ 592869 w 2691675"/>
              <a:gd name="connsiteY134" fmla="*/ 2636520 h 4328160"/>
              <a:gd name="connsiteX135" fmla="*/ 646209 w 2691675"/>
              <a:gd name="connsiteY135" fmla="*/ 2606040 h 4328160"/>
              <a:gd name="connsiteX136" fmla="*/ 684309 w 2691675"/>
              <a:gd name="connsiteY136" fmla="*/ 2613660 h 4328160"/>
              <a:gd name="connsiteX137" fmla="*/ 699549 w 2691675"/>
              <a:gd name="connsiteY137" fmla="*/ 2636520 h 4328160"/>
              <a:gd name="connsiteX138" fmla="*/ 722409 w 2691675"/>
              <a:gd name="connsiteY138" fmla="*/ 2659380 h 4328160"/>
              <a:gd name="connsiteX139" fmla="*/ 730029 w 2691675"/>
              <a:gd name="connsiteY139" fmla="*/ 2682240 h 4328160"/>
              <a:gd name="connsiteX140" fmla="*/ 707169 w 2691675"/>
              <a:gd name="connsiteY140" fmla="*/ 2766060 h 4328160"/>
              <a:gd name="connsiteX141" fmla="*/ 623349 w 2691675"/>
              <a:gd name="connsiteY141" fmla="*/ 2842260 h 4328160"/>
              <a:gd name="connsiteX142" fmla="*/ 600489 w 2691675"/>
              <a:gd name="connsiteY142" fmla="*/ 2887980 h 4328160"/>
              <a:gd name="connsiteX143" fmla="*/ 531909 w 2691675"/>
              <a:gd name="connsiteY143" fmla="*/ 2933700 h 4328160"/>
              <a:gd name="connsiteX144" fmla="*/ 516669 w 2691675"/>
              <a:gd name="connsiteY144" fmla="*/ 2956560 h 4328160"/>
              <a:gd name="connsiteX145" fmla="*/ 547149 w 2691675"/>
              <a:gd name="connsiteY145" fmla="*/ 3055620 h 4328160"/>
              <a:gd name="connsiteX146" fmla="*/ 570009 w 2691675"/>
              <a:gd name="connsiteY146" fmla="*/ 3177540 h 4328160"/>
              <a:gd name="connsiteX147" fmla="*/ 608109 w 2691675"/>
              <a:gd name="connsiteY147" fmla="*/ 3276600 h 4328160"/>
              <a:gd name="connsiteX148" fmla="*/ 608109 w 2691675"/>
              <a:gd name="connsiteY148" fmla="*/ 3429000 h 4328160"/>
              <a:gd name="connsiteX149" fmla="*/ 570009 w 2691675"/>
              <a:gd name="connsiteY149" fmla="*/ 3467100 h 4328160"/>
              <a:gd name="connsiteX150" fmla="*/ 562389 w 2691675"/>
              <a:gd name="connsiteY150" fmla="*/ 3497580 h 4328160"/>
              <a:gd name="connsiteX151" fmla="*/ 547149 w 2691675"/>
              <a:gd name="connsiteY151" fmla="*/ 3528060 h 4328160"/>
              <a:gd name="connsiteX152" fmla="*/ 554769 w 2691675"/>
              <a:gd name="connsiteY152" fmla="*/ 3680460 h 4328160"/>
              <a:gd name="connsiteX153" fmla="*/ 608109 w 2691675"/>
              <a:gd name="connsiteY153" fmla="*/ 3672840 h 4328160"/>
              <a:gd name="connsiteX154" fmla="*/ 630969 w 2691675"/>
              <a:gd name="connsiteY154" fmla="*/ 3665220 h 4328160"/>
              <a:gd name="connsiteX155" fmla="*/ 676689 w 2691675"/>
              <a:gd name="connsiteY155" fmla="*/ 3688080 h 4328160"/>
              <a:gd name="connsiteX156" fmla="*/ 707169 w 2691675"/>
              <a:gd name="connsiteY156" fmla="*/ 3718560 h 4328160"/>
              <a:gd name="connsiteX157" fmla="*/ 836709 w 2691675"/>
              <a:gd name="connsiteY157" fmla="*/ 3741420 h 4328160"/>
              <a:gd name="connsiteX158" fmla="*/ 851949 w 2691675"/>
              <a:gd name="connsiteY158" fmla="*/ 3771900 h 4328160"/>
              <a:gd name="connsiteX159" fmla="*/ 874809 w 2691675"/>
              <a:gd name="connsiteY159" fmla="*/ 3787140 h 4328160"/>
              <a:gd name="connsiteX160" fmla="*/ 897669 w 2691675"/>
              <a:gd name="connsiteY160" fmla="*/ 3810000 h 4328160"/>
              <a:gd name="connsiteX161" fmla="*/ 905289 w 2691675"/>
              <a:gd name="connsiteY161" fmla="*/ 3840480 h 4328160"/>
              <a:gd name="connsiteX162" fmla="*/ 920529 w 2691675"/>
              <a:gd name="connsiteY162" fmla="*/ 3863340 h 4328160"/>
              <a:gd name="connsiteX163" fmla="*/ 943389 w 2691675"/>
              <a:gd name="connsiteY163" fmla="*/ 3901440 h 4328160"/>
              <a:gd name="connsiteX164" fmla="*/ 996729 w 2691675"/>
              <a:gd name="connsiteY164" fmla="*/ 3947160 h 4328160"/>
              <a:gd name="connsiteX165" fmla="*/ 1011969 w 2691675"/>
              <a:gd name="connsiteY165" fmla="*/ 3970020 h 4328160"/>
              <a:gd name="connsiteX166" fmla="*/ 1034829 w 2691675"/>
              <a:gd name="connsiteY166" fmla="*/ 4008120 h 4328160"/>
              <a:gd name="connsiteX167" fmla="*/ 1065309 w 2691675"/>
              <a:gd name="connsiteY167" fmla="*/ 4084320 h 4328160"/>
              <a:gd name="connsiteX168" fmla="*/ 1072929 w 2691675"/>
              <a:gd name="connsiteY168" fmla="*/ 4107180 h 4328160"/>
              <a:gd name="connsiteX169" fmla="*/ 1149129 w 2691675"/>
              <a:gd name="connsiteY169" fmla="*/ 4137660 h 4328160"/>
              <a:gd name="connsiteX170" fmla="*/ 1202469 w 2691675"/>
              <a:gd name="connsiteY170" fmla="*/ 4213860 h 4328160"/>
              <a:gd name="connsiteX171" fmla="*/ 1263429 w 2691675"/>
              <a:gd name="connsiteY171" fmla="*/ 4221480 h 4328160"/>
              <a:gd name="connsiteX172" fmla="*/ 1271049 w 2691675"/>
              <a:gd name="connsiteY172" fmla="*/ 4274820 h 4328160"/>
              <a:gd name="connsiteX173" fmla="*/ 1316769 w 2691675"/>
              <a:gd name="connsiteY173" fmla="*/ 4328160 h 4328160"/>
              <a:gd name="connsiteX174" fmla="*/ 1354869 w 2691675"/>
              <a:gd name="connsiteY174" fmla="*/ 4229100 h 4328160"/>
              <a:gd name="connsiteX175" fmla="*/ 1415829 w 2691675"/>
              <a:gd name="connsiteY175" fmla="*/ 4198620 h 4328160"/>
              <a:gd name="connsiteX176" fmla="*/ 1469169 w 2691675"/>
              <a:gd name="connsiteY176" fmla="*/ 4183380 h 4328160"/>
              <a:gd name="connsiteX177" fmla="*/ 1507269 w 2691675"/>
              <a:gd name="connsiteY177" fmla="*/ 4160520 h 4328160"/>
              <a:gd name="connsiteX178" fmla="*/ 1552989 w 2691675"/>
              <a:gd name="connsiteY178" fmla="*/ 4130040 h 4328160"/>
              <a:gd name="connsiteX179" fmla="*/ 1583469 w 2691675"/>
              <a:gd name="connsiteY179" fmla="*/ 4122420 h 4328160"/>
              <a:gd name="connsiteX180" fmla="*/ 1644429 w 2691675"/>
              <a:gd name="connsiteY180" fmla="*/ 4061460 h 4328160"/>
              <a:gd name="connsiteX181" fmla="*/ 1674909 w 2691675"/>
              <a:gd name="connsiteY181" fmla="*/ 4038600 h 4328160"/>
              <a:gd name="connsiteX182" fmla="*/ 1827309 w 2691675"/>
              <a:gd name="connsiteY182" fmla="*/ 4000500 h 4328160"/>
              <a:gd name="connsiteX183" fmla="*/ 1857789 w 2691675"/>
              <a:gd name="connsiteY183" fmla="*/ 3985260 h 4328160"/>
              <a:gd name="connsiteX184" fmla="*/ 1903509 w 2691675"/>
              <a:gd name="connsiteY184" fmla="*/ 3970020 h 4328160"/>
              <a:gd name="connsiteX185" fmla="*/ 1926369 w 2691675"/>
              <a:gd name="connsiteY185" fmla="*/ 3954780 h 4328160"/>
              <a:gd name="connsiteX186" fmla="*/ 1987329 w 2691675"/>
              <a:gd name="connsiteY186" fmla="*/ 3909060 h 4328160"/>
              <a:gd name="connsiteX187" fmla="*/ 2048289 w 2691675"/>
              <a:gd name="connsiteY187" fmla="*/ 3870960 h 4328160"/>
              <a:gd name="connsiteX188" fmla="*/ 2078769 w 2691675"/>
              <a:gd name="connsiteY188" fmla="*/ 3855720 h 4328160"/>
              <a:gd name="connsiteX189" fmla="*/ 2132109 w 2691675"/>
              <a:gd name="connsiteY189" fmla="*/ 3817620 h 4328160"/>
              <a:gd name="connsiteX190" fmla="*/ 2162589 w 2691675"/>
              <a:gd name="connsiteY190" fmla="*/ 3787140 h 4328160"/>
              <a:gd name="connsiteX191" fmla="*/ 2200689 w 2691675"/>
              <a:gd name="connsiteY191" fmla="*/ 3688080 h 4328160"/>
              <a:gd name="connsiteX192" fmla="*/ 2162589 w 2691675"/>
              <a:gd name="connsiteY192" fmla="*/ 3604260 h 4328160"/>
              <a:gd name="connsiteX193" fmla="*/ 2139729 w 2691675"/>
              <a:gd name="connsiteY193" fmla="*/ 3596640 h 4328160"/>
              <a:gd name="connsiteX194" fmla="*/ 2124489 w 2691675"/>
              <a:gd name="connsiteY194" fmla="*/ 3680460 h 4328160"/>
              <a:gd name="connsiteX195" fmla="*/ 2109249 w 2691675"/>
              <a:gd name="connsiteY195" fmla="*/ 3657600 h 4328160"/>
              <a:gd name="connsiteX196" fmla="*/ 2048289 w 2691675"/>
              <a:gd name="connsiteY196" fmla="*/ 3665220 h 4328160"/>
              <a:gd name="connsiteX197" fmla="*/ 2055909 w 2691675"/>
              <a:gd name="connsiteY197" fmla="*/ 3703320 h 4328160"/>
              <a:gd name="connsiteX198" fmla="*/ 2078769 w 2691675"/>
              <a:gd name="connsiteY198" fmla="*/ 3718560 h 4328160"/>
              <a:gd name="connsiteX199" fmla="*/ 2094009 w 2691675"/>
              <a:gd name="connsiteY199" fmla="*/ 3749040 h 4328160"/>
              <a:gd name="connsiteX200" fmla="*/ 2086389 w 2691675"/>
              <a:gd name="connsiteY200" fmla="*/ 3794760 h 4328160"/>
              <a:gd name="connsiteX201" fmla="*/ 2010189 w 2691675"/>
              <a:gd name="connsiteY201" fmla="*/ 3749040 h 4328160"/>
              <a:gd name="connsiteX202" fmla="*/ 1994949 w 2691675"/>
              <a:gd name="connsiteY202" fmla="*/ 3649980 h 4328160"/>
              <a:gd name="connsiteX203" fmla="*/ 1972089 w 2691675"/>
              <a:gd name="connsiteY203" fmla="*/ 3627120 h 4328160"/>
              <a:gd name="connsiteX204" fmla="*/ 1979709 w 2691675"/>
              <a:gd name="connsiteY204" fmla="*/ 3581400 h 4328160"/>
              <a:gd name="connsiteX205" fmla="*/ 2025429 w 2691675"/>
              <a:gd name="connsiteY205" fmla="*/ 3573780 h 4328160"/>
              <a:gd name="connsiteX206" fmla="*/ 2033049 w 2691675"/>
              <a:gd name="connsiteY206" fmla="*/ 3520440 h 4328160"/>
              <a:gd name="connsiteX207" fmla="*/ 2063529 w 2691675"/>
              <a:gd name="connsiteY207" fmla="*/ 3528060 h 4328160"/>
              <a:gd name="connsiteX208" fmla="*/ 2094009 w 2691675"/>
              <a:gd name="connsiteY208" fmla="*/ 3489960 h 4328160"/>
              <a:gd name="connsiteX209" fmla="*/ 2124489 w 2691675"/>
              <a:gd name="connsiteY209" fmla="*/ 3459480 h 4328160"/>
              <a:gd name="connsiteX210" fmla="*/ 2139729 w 2691675"/>
              <a:gd name="connsiteY210" fmla="*/ 3436620 h 4328160"/>
              <a:gd name="connsiteX211" fmla="*/ 2170209 w 2691675"/>
              <a:gd name="connsiteY211" fmla="*/ 3413760 h 4328160"/>
              <a:gd name="connsiteX212" fmla="*/ 2238789 w 2691675"/>
              <a:gd name="connsiteY212" fmla="*/ 3322320 h 4328160"/>
              <a:gd name="connsiteX213" fmla="*/ 2246409 w 2691675"/>
              <a:gd name="connsiteY213" fmla="*/ 3291840 h 4328160"/>
              <a:gd name="connsiteX214" fmla="*/ 2269269 w 2691675"/>
              <a:gd name="connsiteY214" fmla="*/ 3230880 h 4328160"/>
              <a:gd name="connsiteX215" fmla="*/ 2276889 w 2691675"/>
              <a:gd name="connsiteY215" fmla="*/ 3185160 h 4328160"/>
              <a:gd name="connsiteX216" fmla="*/ 2299749 w 2691675"/>
              <a:gd name="connsiteY216" fmla="*/ 3139440 h 4328160"/>
              <a:gd name="connsiteX217" fmla="*/ 2314989 w 2691675"/>
              <a:gd name="connsiteY217" fmla="*/ 3101340 h 4328160"/>
              <a:gd name="connsiteX218" fmla="*/ 2353089 w 2691675"/>
              <a:gd name="connsiteY218" fmla="*/ 3086100 h 4328160"/>
              <a:gd name="connsiteX219" fmla="*/ 2375949 w 2691675"/>
              <a:gd name="connsiteY219" fmla="*/ 3070860 h 4328160"/>
              <a:gd name="connsiteX220" fmla="*/ 2495488 w 2691675"/>
              <a:gd name="connsiteY220" fmla="*/ 3040856 h 4328160"/>
              <a:gd name="connsiteX221" fmla="*/ 2593596 w 2691675"/>
              <a:gd name="connsiteY221" fmla="*/ 3037523 h 4328160"/>
              <a:gd name="connsiteX222" fmla="*/ 2685987 w 2691675"/>
              <a:gd name="connsiteY222" fmla="*/ 3028474 h 4328160"/>
              <a:gd name="connsiteX0" fmla="*/ 2685987 w 2691675"/>
              <a:gd name="connsiteY0" fmla="*/ 3028474 h 4328160"/>
              <a:gd name="connsiteX1" fmla="*/ 2680749 w 2691675"/>
              <a:gd name="connsiteY1" fmla="*/ 3002280 h 4328160"/>
              <a:gd name="connsiteX2" fmla="*/ 2673129 w 2691675"/>
              <a:gd name="connsiteY2" fmla="*/ 2948940 h 4328160"/>
              <a:gd name="connsiteX3" fmla="*/ 2631219 w 2691675"/>
              <a:gd name="connsiteY3" fmla="*/ 2940844 h 4328160"/>
              <a:gd name="connsiteX4" fmla="*/ 2567878 w 2691675"/>
              <a:gd name="connsiteY4" fmla="*/ 2940367 h 4328160"/>
              <a:gd name="connsiteX5" fmla="*/ 2526921 w 2691675"/>
              <a:gd name="connsiteY5" fmla="*/ 2882742 h 4328160"/>
              <a:gd name="connsiteX6" fmla="*/ 2464532 w 2691675"/>
              <a:gd name="connsiteY6" fmla="*/ 2879407 h 4328160"/>
              <a:gd name="connsiteX7" fmla="*/ 2417860 w 2691675"/>
              <a:gd name="connsiteY7" fmla="*/ 2863691 h 4328160"/>
              <a:gd name="connsiteX8" fmla="*/ 2383569 w 2691675"/>
              <a:gd name="connsiteY8" fmla="*/ 2849880 h 4328160"/>
              <a:gd name="connsiteX9" fmla="*/ 2355471 w 2691675"/>
              <a:gd name="connsiteY9" fmla="*/ 2829877 h 4328160"/>
              <a:gd name="connsiteX10" fmla="*/ 2300701 w 2691675"/>
              <a:gd name="connsiteY10" fmla="*/ 2797969 h 4328160"/>
              <a:gd name="connsiteX11" fmla="*/ 2226406 w 2691675"/>
              <a:gd name="connsiteY11" fmla="*/ 2837973 h 4328160"/>
              <a:gd name="connsiteX12" fmla="*/ 2185925 w 2691675"/>
              <a:gd name="connsiteY12" fmla="*/ 2798922 h 4328160"/>
              <a:gd name="connsiteX13" fmla="*/ 2150683 w 2691675"/>
              <a:gd name="connsiteY13" fmla="*/ 2719864 h 4328160"/>
              <a:gd name="connsiteX14" fmla="*/ 2131157 w 2691675"/>
              <a:gd name="connsiteY14" fmla="*/ 2658427 h 4328160"/>
              <a:gd name="connsiteX15" fmla="*/ 2113060 w 2691675"/>
              <a:gd name="connsiteY15" fmla="*/ 2623185 h 4328160"/>
              <a:gd name="connsiteX16" fmla="*/ 2111630 w 2691675"/>
              <a:gd name="connsiteY16" fmla="*/ 2574607 h 4328160"/>
              <a:gd name="connsiteX17" fmla="*/ 2034001 w 2691675"/>
              <a:gd name="connsiteY17" fmla="*/ 2659857 h 4328160"/>
              <a:gd name="connsiteX18" fmla="*/ 1966851 w 2691675"/>
              <a:gd name="connsiteY18" fmla="*/ 2727960 h 4328160"/>
              <a:gd name="connsiteX19" fmla="*/ 1919702 w 2691675"/>
              <a:gd name="connsiteY19" fmla="*/ 2687002 h 4328160"/>
              <a:gd name="connsiteX20" fmla="*/ 1783018 w 2691675"/>
              <a:gd name="connsiteY20" fmla="*/ 2673668 h 4328160"/>
              <a:gd name="connsiteX21" fmla="*/ 1684910 w 2691675"/>
              <a:gd name="connsiteY21" fmla="*/ 2663666 h 4328160"/>
              <a:gd name="connsiteX22" fmla="*/ 1614426 w 2691675"/>
              <a:gd name="connsiteY22" fmla="*/ 2556035 h 4328160"/>
              <a:gd name="connsiteX23" fmla="*/ 1544893 w 2691675"/>
              <a:gd name="connsiteY23" fmla="*/ 2557939 h 4328160"/>
              <a:gd name="connsiteX24" fmla="*/ 1522509 w 2691675"/>
              <a:gd name="connsiteY24" fmla="*/ 2537460 h 4328160"/>
              <a:gd name="connsiteX25" fmla="*/ 1492029 w 2691675"/>
              <a:gd name="connsiteY25" fmla="*/ 2354580 h 4328160"/>
              <a:gd name="connsiteX26" fmla="*/ 1476789 w 2691675"/>
              <a:gd name="connsiteY26" fmla="*/ 2331720 h 4328160"/>
              <a:gd name="connsiteX27" fmla="*/ 1446309 w 2691675"/>
              <a:gd name="connsiteY27" fmla="*/ 2263140 h 4328160"/>
              <a:gd name="connsiteX28" fmla="*/ 1423449 w 2691675"/>
              <a:gd name="connsiteY28" fmla="*/ 2240280 h 4328160"/>
              <a:gd name="connsiteX29" fmla="*/ 1408209 w 2691675"/>
              <a:gd name="connsiteY29" fmla="*/ 2194560 h 4328160"/>
              <a:gd name="connsiteX30" fmla="*/ 1392969 w 2691675"/>
              <a:gd name="connsiteY30" fmla="*/ 2171700 h 4328160"/>
              <a:gd name="connsiteX31" fmla="*/ 1377729 w 2691675"/>
              <a:gd name="connsiteY31" fmla="*/ 2133600 h 4328160"/>
              <a:gd name="connsiteX32" fmla="*/ 1332009 w 2691675"/>
              <a:gd name="connsiteY32" fmla="*/ 1897380 h 4328160"/>
              <a:gd name="connsiteX33" fmla="*/ 1309149 w 2691675"/>
              <a:gd name="connsiteY33" fmla="*/ 1882140 h 4328160"/>
              <a:gd name="connsiteX34" fmla="*/ 1271049 w 2691675"/>
              <a:gd name="connsiteY34" fmla="*/ 1874520 h 4328160"/>
              <a:gd name="connsiteX35" fmla="*/ 1194849 w 2691675"/>
              <a:gd name="connsiteY35" fmla="*/ 1836420 h 4328160"/>
              <a:gd name="connsiteX36" fmla="*/ 1103409 w 2691675"/>
              <a:gd name="connsiteY36" fmla="*/ 1859280 h 4328160"/>
              <a:gd name="connsiteX37" fmla="*/ 1042449 w 2691675"/>
              <a:gd name="connsiteY37" fmla="*/ 1889760 h 4328160"/>
              <a:gd name="connsiteX38" fmla="*/ 966249 w 2691675"/>
              <a:gd name="connsiteY38" fmla="*/ 1950720 h 4328160"/>
              <a:gd name="connsiteX39" fmla="*/ 905289 w 2691675"/>
              <a:gd name="connsiteY39" fmla="*/ 1920240 h 4328160"/>
              <a:gd name="connsiteX40" fmla="*/ 867189 w 2691675"/>
              <a:gd name="connsiteY40" fmla="*/ 1874520 h 4328160"/>
              <a:gd name="connsiteX41" fmla="*/ 829089 w 2691675"/>
              <a:gd name="connsiteY41" fmla="*/ 1805940 h 4328160"/>
              <a:gd name="connsiteX42" fmla="*/ 821469 w 2691675"/>
              <a:gd name="connsiteY42" fmla="*/ 1691640 h 4328160"/>
              <a:gd name="connsiteX43" fmla="*/ 813849 w 2691675"/>
              <a:gd name="connsiteY43" fmla="*/ 1668780 h 4328160"/>
              <a:gd name="connsiteX44" fmla="*/ 760509 w 2691675"/>
              <a:gd name="connsiteY44" fmla="*/ 1600200 h 4328160"/>
              <a:gd name="connsiteX45" fmla="*/ 722409 w 2691675"/>
              <a:gd name="connsiteY45" fmla="*/ 1577340 h 4328160"/>
              <a:gd name="connsiteX46" fmla="*/ 699549 w 2691675"/>
              <a:gd name="connsiteY46" fmla="*/ 1562100 h 4328160"/>
              <a:gd name="connsiteX47" fmla="*/ 737649 w 2691675"/>
              <a:gd name="connsiteY47" fmla="*/ 1493520 h 4328160"/>
              <a:gd name="connsiteX48" fmla="*/ 752889 w 2691675"/>
              <a:gd name="connsiteY48" fmla="*/ 1470660 h 4328160"/>
              <a:gd name="connsiteX49" fmla="*/ 775749 w 2691675"/>
              <a:gd name="connsiteY49" fmla="*/ 1455420 h 4328160"/>
              <a:gd name="connsiteX50" fmla="*/ 783369 w 2691675"/>
              <a:gd name="connsiteY50" fmla="*/ 1379220 h 4328160"/>
              <a:gd name="connsiteX51" fmla="*/ 821469 w 2691675"/>
              <a:gd name="connsiteY51" fmla="*/ 1356360 h 4328160"/>
              <a:gd name="connsiteX52" fmla="*/ 798609 w 2691675"/>
              <a:gd name="connsiteY52" fmla="*/ 1158240 h 4328160"/>
              <a:gd name="connsiteX53" fmla="*/ 775749 w 2691675"/>
              <a:gd name="connsiteY53" fmla="*/ 1127760 h 4328160"/>
              <a:gd name="connsiteX54" fmla="*/ 752889 w 2691675"/>
              <a:gd name="connsiteY54" fmla="*/ 1074420 h 4328160"/>
              <a:gd name="connsiteX55" fmla="*/ 745269 w 2691675"/>
              <a:gd name="connsiteY55" fmla="*/ 1043940 h 4328160"/>
              <a:gd name="connsiteX56" fmla="*/ 783369 w 2691675"/>
              <a:gd name="connsiteY56" fmla="*/ 1013460 h 4328160"/>
              <a:gd name="connsiteX57" fmla="*/ 813849 w 2691675"/>
              <a:gd name="connsiteY57" fmla="*/ 960120 h 4328160"/>
              <a:gd name="connsiteX58" fmla="*/ 821469 w 2691675"/>
              <a:gd name="connsiteY58" fmla="*/ 853440 h 4328160"/>
              <a:gd name="connsiteX59" fmla="*/ 851949 w 2691675"/>
              <a:gd name="connsiteY59" fmla="*/ 807720 h 4328160"/>
              <a:gd name="connsiteX60" fmla="*/ 859569 w 2691675"/>
              <a:gd name="connsiteY60" fmla="*/ 769620 h 4328160"/>
              <a:gd name="connsiteX61" fmla="*/ 874809 w 2691675"/>
              <a:gd name="connsiteY61" fmla="*/ 731520 h 4328160"/>
              <a:gd name="connsiteX62" fmla="*/ 859569 w 2691675"/>
              <a:gd name="connsiteY62" fmla="*/ 655320 h 4328160"/>
              <a:gd name="connsiteX63" fmla="*/ 836709 w 2691675"/>
              <a:gd name="connsiteY63" fmla="*/ 632460 h 4328160"/>
              <a:gd name="connsiteX64" fmla="*/ 813849 w 2691675"/>
              <a:gd name="connsiteY64" fmla="*/ 563880 h 4328160"/>
              <a:gd name="connsiteX65" fmla="*/ 783369 w 2691675"/>
              <a:gd name="connsiteY65" fmla="*/ 502920 h 4328160"/>
              <a:gd name="connsiteX66" fmla="*/ 768129 w 2691675"/>
              <a:gd name="connsiteY66" fmla="*/ 472440 h 4328160"/>
              <a:gd name="connsiteX67" fmla="*/ 745269 w 2691675"/>
              <a:gd name="connsiteY67" fmla="*/ 403860 h 4328160"/>
              <a:gd name="connsiteX68" fmla="*/ 722409 w 2691675"/>
              <a:gd name="connsiteY68" fmla="*/ 373380 h 4328160"/>
              <a:gd name="connsiteX69" fmla="*/ 730029 w 2691675"/>
              <a:gd name="connsiteY69" fmla="*/ 289560 h 4328160"/>
              <a:gd name="connsiteX70" fmla="*/ 737649 w 2691675"/>
              <a:gd name="connsiteY70" fmla="*/ 266700 h 4328160"/>
              <a:gd name="connsiteX71" fmla="*/ 707169 w 2691675"/>
              <a:gd name="connsiteY71" fmla="*/ 152400 h 4328160"/>
              <a:gd name="connsiteX72" fmla="*/ 699549 w 2691675"/>
              <a:gd name="connsiteY72" fmla="*/ 91440 h 4328160"/>
              <a:gd name="connsiteX73" fmla="*/ 691929 w 2691675"/>
              <a:gd name="connsiteY73" fmla="*/ 68580 h 4328160"/>
              <a:gd name="connsiteX74" fmla="*/ 676689 w 2691675"/>
              <a:gd name="connsiteY74" fmla="*/ 0 h 4328160"/>
              <a:gd name="connsiteX75" fmla="*/ 615729 w 2691675"/>
              <a:gd name="connsiteY75" fmla="*/ 7620 h 4328160"/>
              <a:gd name="connsiteX76" fmla="*/ 554769 w 2691675"/>
              <a:gd name="connsiteY76" fmla="*/ 30480 h 4328160"/>
              <a:gd name="connsiteX77" fmla="*/ 562389 w 2691675"/>
              <a:gd name="connsiteY77" fmla="*/ 137160 h 4328160"/>
              <a:gd name="connsiteX78" fmla="*/ 554769 w 2691675"/>
              <a:gd name="connsiteY78" fmla="*/ 236220 h 4328160"/>
              <a:gd name="connsiteX79" fmla="*/ 524289 w 2691675"/>
              <a:gd name="connsiteY79" fmla="*/ 304800 h 4328160"/>
              <a:gd name="connsiteX80" fmla="*/ 509049 w 2691675"/>
              <a:gd name="connsiteY80" fmla="*/ 335280 h 4328160"/>
              <a:gd name="connsiteX81" fmla="*/ 486189 w 2691675"/>
              <a:gd name="connsiteY81" fmla="*/ 373380 h 4328160"/>
              <a:gd name="connsiteX82" fmla="*/ 470949 w 2691675"/>
              <a:gd name="connsiteY82" fmla="*/ 396240 h 4328160"/>
              <a:gd name="connsiteX83" fmla="*/ 440469 w 2691675"/>
              <a:gd name="connsiteY83" fmla="*/ 403860 h 4328160"/>
              <a:gd name="connsiteX84" fmla="*/ 356649 w 2691675"/>
              <a:gd name="connsiteY84" fmla="*/ 388620 h 4328160"/>
              <a:gd name="connsiteX85" fmla="*/ 288069 w 2691675"/>
              <a:gd name="connsiteY85" fmla="*/ 464820 h 4328160"/>
              <a:gd name="connsiteX86" fmla="*/ 280449 w 2691675"/>
              <a:gd name="connsiteY86" fmla="*/ 487680 h 4328160"/>
              <a:gd name="connsiteX87" fmla="*/ 288069 w 2691675"/>
              <a:gd name="connsiteY87" fmla="*/ 518160 h 4328160"/>
              <a:gd name="connsiteX88" fmla="*/ 303309 w 2691675"/>
              <a:gd name="connsiteY88" fmla="*/ 548640 h 4328160"/>
              <a:gd name="connsiteX89" fmla="*/ 295689 w 2691675"/>
              <a:gd name="connsiteY89" fmla="*/ 609600 h 4328160"/>
              <a:gd name="connsiteX90" fmla="*/ 265209 w 2691675"/>
              <a:gd name="connsiteY90" fmla="*/ 662940 h 4328160"/>
              <a:gd name="connsiteX91" fmla="*/ 257589 w 2691675"/>
              <a:gd name="connsiteY91" fmla="*/ 685800 h 4328160"/>
              <a:gd name="connsiteX92" fmla="*/ 265209 w 2691675"/>
              <a:gd name="connsiteY92" fmla="*/ 815340 h 4328160"/>
              <a:gd name="connsiteX93" fmla="*/ 303309 w 2691675"/>
              <a:gd name="connsiteY93" fmla="*/ 830580 h 4328160"/>
              <a:gd name="connsiteX94" fmla="*/ 349029 w 2691675"/>
              <a:gd name="connsiteY94" fmla="*/ 861060 h 4328160"/>
              <a:gd name="connsiteX95" fmla="*/ 356649 w 2691675"/>
              <a:gd name="connsiteY95" fmla="*/ 883920 h 4328160"/>
              <a:gd name="connsiteX96" fmla="*/ 341409 w 2691675"/>
              <a:gd name="connsiteY96" fmla="*/ 952500 h 4328160"/>
              <a:gd name="connsiteX97" fmla="*/ 326169 w 2691675"/>
              <a:gd name="connsiteY97" fmla="*/ 1028700 h 4328160"/>
              <a:gd name="connsiteX98" fmla="*/ 303309 w 2691675"/>
              <a:gd name="connsiteY98" fmla="*/ 1043940 h 4328160"/>
              <a:gd name="connsiteX99" fmla="*/ 143289 w 2691675"/>
              <a:gd name="connsiteY99" fmla="*/ 1066800 h 4328160"/>
              <a:gd name="connsiteX100" fmla="*/ 150909 w 2691675"/>
              <a:gd name="connsiteY100" fmla="*/ 1181100 h 4328160"/>
              <a:gd name="connsiteX101" fmla="*/ 173769 w 2691675"/>
              <a:gd name="connsiteY101" fmla="*/ 1219200 h 4328160"/>
              <a:gd name="connsiteX102" fmla="*/ 219489 w 2691675"/>
              <a:gd name="connsiteY102" fmla="*/ 1257300 h 4328160"/>
              <a:gd name="connsiteX103" fmla="*/ 234729 w 2691675"/>
              <a:gd name="connsiteY103" fmla="*/ 1287780 h 4328160"/>
              <a:gd name="connsiteX104" fmla="*/ 227109 w 2691675"/>
              <a:gd name="connsiteY104" fmla="*/ 1318260 h 4328160"/>
              <a:gd name="connsiteX105" fmla="*/ 265209 w 2691675"/>
              <a:gd name="connsiteY105" fmla="*/ 1363980 h 4328160"/>
              <a:gd name="connsiteX106" fmla="*/ 288069 w 2691675"/>
              <a:gd name="connsiteY106" fmla="*/ 1402080 h 4328160"/>
              <a:gd name="connsiteX107" fmla="*/ 280449 w 2691675"/>
              <a:gd name="connsiteY107" fmla="*/ 1440180 h 4328160"/>
              <a:gd name="connsiteX108" fmla="*/ 242349 w 2691675"/>
              <a:gd name="connsiteY108" fmla="*/ 1569720 h 4328160"/>
              <a:gd name="connsiteX109" fmla="*/ 211869 w 2691675"/>
              <a:gd name="connsiteY109" fmla="*/ 1584960 h 4328160"/>
              <a:gd name="connsiteX110" fmla="*/ 189009 w 2691675"/>
              <a:gd name="connsiteY110" fmla="*/ 1592580 h 4328160"/>
              <a:gd name="connsiteX111" fmla="*/ 120429 w 2691675"/>
              <a:gd name="connsiteY111" fmla="*/ 1630680 h 4328160"/>
              <a:gd name="connsiteX112" fmla="*/ 97569 w 2691675"/>
              <a:gd name="connsiteY112" fmla="*/ 1653540 h 4328160"/>
              <a:gd name="connsiteX113" fmla="*/ 13749 w 2691675"/>
              <a:gd name="connsiteY113" fmla="*/ 1714500 h 4328160"/>
              <a:gd name="connsiteX114" fmla="*/ 13749 w 2691675"/>
              <a:gd name="connsiteY114" fmla="*/ 1889760 h 4328160"/>
              <a:gd name="connsiteX115" fmla="*/ 36609 w 2691675"/>
              <a:gd name="connsiteY115" fmla="*/ 1912620 h 4328160"/>
              <a:gd name="connsiteX116" fmla="*/ 67089 w 2691675"/>
              <a:gd name="connsiteY116" fmla="*/ 1950720 h 4328160"/>
              <a:gd name="connsiteX117" fmla="*/ 112809 w 2691675"/>
              <a:gd name="connsiteY117" fmla="*/ 1981200 h 4328160"/>
              <a:gd name="connsiteX118" fmla="*/ 173769 w 2691675"/>
              <a:gd name="connsiteY118" fmla="*/ 2011680 h 4328160"/>
              <a:gd name="connsiteX119" fmla="*/ 234729 w 2691675"/>
              <a:gd name="connsiteY119" fmla="*/ 2095500 h 4328160"/>
              <a:gd name="connsiteX120" fmla="*/ 272829 w 2691675"/>
              <a:gd name="connsiteY120" fmla="*/ 2156460 h 4328160"/>
              <a:gd name="connsiteX121" fmla="*/ 280449 w 2691675"/>
              <a:gd name="connsiteY121" fmla="*/ 2179320 h 4328160"/>
              <a:gd name="connsiteX122" fmla="*/ 318549 w 2691675"/>
              <a:gd name="connsiteY122" fmla="*/ 2255520 h 4328160"/>
              <a:gd name="connsiteX123" fmla="*/ 493809 w 2691675"/>
              <a:gd name="connsiteY123" fmla="*/ 2270760 h 4328160"/>
              <a:gd name="connsiteX124" fmla="*/ 562389 w 2691675"/>
              <a:gd name="connsiteY124" fmla="*/ 2354580 h 4328160"/>
              <a:gd name="connsiteX125" fmla="*/ 531909 w 2691675"/>
              <a:gd name="connsiteY125" fmla="*/ 2430780 h 4328160"/>
              <a:gd name="connsiteX126" fmla="*/ 509049 w 2691675"/>
              <a:gd name="connsiteY126" fmla="*/ 2438400 h 4328160"/>
              <a:gd name="connsiteX127" fmla="*/ 486189 w 2691675"/>
              <a:gd name="connsiteY127" fmla="*/ 2461260 h 4328160"/>
              <a:gd name="connsiteX128" fmla="*/ 478569 w 2691675"/>
              <a:gd name="connsiteY128" fmla="*/ 2506980 h 4328160"/>
              <a:gd name="connsiteX129" fmla="*/ 509049 w 2691675"/>
              <a:gd name="connsiteY129" fmla="*/ 2621280 h 4328160"/>
              <a:gd name="connsiteX130" fmla="*/ 531909 w 2691675"/>
              <a:gd name="connsiteY130" fmla="*/ 2644140 h 4328160"/>
              <a:gd name="connsiteX131" fmla="*/ 539529 w 2691675"/>
              <a:gd name="connsiteY131" fmla="*/ 2674620 h 4328160"/>
              <a:gd name="connsiteX132" fmla="*/ 570009 w 2691675"/>
              <a:gd name="connsiteY132" fmla="*/ 2659380 h 4328160"/>
              <a:gd name="connsiteX133" fmla="*/ 592869 w 2691675"/>
              <a:gd name="connsiteY133" fmla="*/ 2636520 h 4328160"/>
              <a:gd name="connsiteX134" fmla="*/ 646209 w 2691675"/>
              <a:gd name="connsiteY134" fmla="*/ 2606040 h 4328160"/>
              <a:gd name="connsiteX135" fmla="*/ 684309 w 2691675"/>
              <a:gd name="connsiteY135" fmla="*/ 2613660 h 4328160"/>
              <a:gd name="connsiteX136" fmla="*/ 699549 w 2691675"/>
              <a:gd name="connsiteY136" fmla="*/ 2636520 h 4328160"/>
              <a:gd name="connsiteX137" fmla="*/ 722409 w 2691675"/>
              <a:gd name="connsiteY137" fmla="*/ 2659380 h 4328160"/>
              <a:gd name="connsiteX138" fmla="*/ 730029 w 2691675"/>
              <a:gd name="connsiteY138" fmla="*/ 2682240 h 4328160"/>
              <a:gd name="connsiteX139" fmla="*/ 707169 w 2691675"/>
              <a:gd name="connsiteY139" fmla="*/ 2766060 h 4328160"/>
              <a:gd name="connsiteX140" fmla="*/ 623349 w 2691675"/>
              <a:gd name="connsiteY140" fmla="*/ 2842260 h 4328160"/>
              <a:gd name="connsiteX141" fmla="*/ 600489 w 2691675"/>
              <a:gd name="connsiteY141" fmla="*/ 2887980 h 4328160"/>
              <a:gd name="connsiteX142" fmla="*/ 531909 w 2691675"/>
              <a:gd name="connsiteY142" fmla="*/ 2933700 h 4328160"/>
              <a:gd name="connsiteX143" fmla="*/ 516669 w 2691675"/>
              <a:gd name="connsiteY143" fmla="*/ 2956560 h 4328160"/>
              <a:gd name="connsiteX144" fmla="*/ 547149 w 2691675"/>
              <a:gd name="connsiteY144" fmla="*/ 3055620 h 4328160"/>
              <a:gd name="connsiteX145" fmla="*/ 570009 w 2691675"/>
              <a:gd name="connsiteY145" fmla="*/ 3177540 h 4328160"/>
              <a:gd name="connsiteX146" fmla="*/ 608109 w 2691675"/>
              <a:gd name="connsiteY146" fmla="*/ 3276600 h 4328160"/>
              <a:gd name="connsiteX147" fmla="*/ 608109 w 2691675"/>
              <a:gd name="connsiteY147" fmla="*/ 3429000 h 4328160"/>
              <a:gd name="connsiteX148" fmla="*/ 570009 w 2691675"/>
              <a:gd name="connsiteY148" fmla="*/ 3467100 h 4328160"/>
              <a:gd name="connsiteX149" fmla="*/ 562389 w 2691675"/>
              <a:gd name="connsiteY149" fmla="*/ 3497580 h 4328160"/>
              <a:gd name="connsiteX150" fmla="*/ 547149 w 2691675"/>
              <a:gd name="connsiteY150" fmla="*/ 3528060 h 4328160"/>
              <a:gd name="connsiteX151" fmla="*/ 554769 w 2691675"/>
              <a:gd name="connsiteY151" fmla="*/ 3680460 h 4328160"/>
              <a:gd name="connsiteX152" fmla="*/ 608109 w 2691675"/>
              <a:gd name="connsiteY152" fmla="*/ 3672840 h 4328160"/>
              <a:gd name="connsiteX153" fmla="*/ 630969 w 2691675"/>
              <a:gd name="connsiteY153" fmla="*/ 3665220 h 4328160"/>
              <a:gd name="connsiteX154" fmla="*/ 676689 w 2691675"/>
              <a:gd name="connsiteY154" fmla="*/ 3688080 h 4328160"/>
              <a:gd name="connsiteX155" fmla="*/ 707169 w 2691675"/>
              <a:gd name="connsiteY155" fmla="*/ 3718560 h 4328160"/>
              <a:gd name="connsiteX156" fmla="*/ 836709 w 2691675"/>
              <a:gd name="connsiteY156" fmla="*/ 3741420 h 4328160"/>
              <a:gd name="connsiteX157" fmla="*/ 851949 w 2691675"/>
              <a:gd name="connsiteY157" fmla="*/ 3771900 h 4328160"/>
              <a:gd name="connsiteX158" fmla="*/ 874809 w 2691675"/>
              <a:gd name="connsiteY158" fmla="*/ 3787140 h 4328160"/>
              <a:gd name="connsiteX159" fmla="*/ 897669 w 2691675"/>
              <a:gd name="connsiteY159" fmla="*/ 3810000 h 4328160"/>
              <a:gd name="connsiteX160" fmla="*/ 905289 w 2691675"/>
              <a:gd name="connsiteY160" fmla="*/ 3840480 h 4328160"/>
              <a:gd name="connsiteX161" fmla="*/ 920529 w 2691675"/>
              <a:gd name="connsiteY161" fmla="*/ 3863340 h 4328160"/>
              <a:gd name="connsiteX162" fmla="*/ 943389 w 2691675"/>
              <a:gd name="connsiteY162" fmla="*/ 3901440 h 4328160"/>
              <a:gd name="connsiteX163" fmla="*/ 996729 w 2691675"/>
              <a:gd name="connsiteY163" fmla="*/ 3947160 h 4328160"/>
              <a:gd name="connsiteX164" fmla="*/ 1011969 w 2691675"/>
              <a:gd name="connsiteY164" fmla="*/ 3970020 h 4328160"/>
              <a:gd name="connsiteX165" fmla="*/ 1034829 w 2691675"/>
              <a:gd name="connsiteY165" fmla="*/ 4008120 h 4328160"/>
              <a:gd name="connsiteX166" fmla="*/ 1065309 w 2691675"/>
              <a:gd name="connsiteY166" fmla="*/ 4084320 h 4328160"/>
              <a:gd name="connsiteX167" fmla="*/ 1072929 w 2691675"/>
              <a:gd name="connsiteY167" fmla="*/ 4107180 h 4328160"/>
              <a:gd name="connsiteX168" fmla="*/ 1149129 w 2691675"/>
              <a:gd name="connsiteY168" fmla="*/ 4137660 h 4328160"/>
              <a:gd name="connsiteX169" fmla="*/ 1202469 w 2691675"/>
              <a:gd name="connsiteY169" fmla="*/ 4213860 h 4328160"/>
              <a:gd name="connsiteX170" fmla="*/ 1263429 w 2691675"/>
              <a:gd name="connsiteY170" fmla="*/ 4221480 h 4328160"/>
              <a:gd name="connsiteX171" fmla="*/ 1271049 w 2691675"/>
              <a:gd name="connsiteY171" fmla="*/ 4274820 h 4328160"/>
              <a:gd name="connsiteX172" fmla="*/ 1316769 w 2691675"/>
              <a:gd name="connsiteY172" fmla="*/ 4328160 h 4328160"/>
              <a:gd name="connsiteX173" fmla="*/ 1354869 w 2691675"/>
              <a:gd name="connsiteY173" fmla="*/ 4229100 h 4328160"/>
              <a:gd name="connsiteX174" fmla="*/ 1415829 w 2691675"/>
              <a:gd name="connsiteY174" fmla="*/ 4198620 h 4328160"/>
              <a:gd name="connsiteX175" fmla="*/ 1469169 w 2691675"/>
              <a:gd name="connsiteY175" fmla="*/ 4183380 h 4328160"/>
              <a:gd name="connsiteX176" fmla="*/ 1507269 w 2691675"/>
              <a:gd name="connsiteY176" fmla="*/ 4160520 h 4328160"/>
              <a:gd name="connsiteX177" fmla="*/ 1552989 w 2691675"/>
              <a:gd name="connsiteY177" fmla="*/ 4130040 h 4328160"/>
              <a:gd name="connsiteX178" fmla="*/ 1583469 w 2691675"/>
              <a:gd name="connsiteY178" fmla="*/ 4122420 h 4328160"/>
              <a:gd name="connsiteX179" fmla="*/ 1644429 w 2691675"/>
              <a:gd name="connsiteY179" fmla="*/ 4061460 h 4328160"/>
              <a:gd name="connsiteX180" fmla="*/ 1674909 w 2691675"/>
              <a:gd name="connsiteY180" fmla="*/ 4038600 h 4328160"/>
              <a:gd name="connsiteX181" fmla="*/ 1827309 w 2691675"/>
              <a:gd name="connsiteY181" fmla="*/ 4000500 h 4328160"/>
              <a:gd name="connsiteX182" fmla="*/ 1857789 w 2691675"/>
              <a:gd name="connsiteY182" fmla="*/ 3985260 h 4328160"/>
              <a:gd name="connsiteX183" fmla="*/ 1903509 w 2691675"/>
              <a:gd name="connsiteY183" fmla="*/ 3970020 h 4328160"/>
              <a:gd name="connsiteX184" fmla="*/ 1926369 w 2691675"/>
              <a:gd name="connsiteY184" fmla="*/ 3954780 h 4328160"/>
              <a:gd name="connsiteX185" fmla="*/ 1987329 w 2691675"/>
              <a:gd name="connsiteY185" fmla="*/ 3909060 h 4328160"/>
              <a:gd name="connsiteX186" fmla="*/ 2048289 w 2691675"/>
              <a:gd name="connsiteY186" fmla="*/ 3870960 h 4328160"/>
              <a:gd name="connsiteX187" fmla="*/ 2078769 w 2691675"/>
              <a:gd name="connsiteY187" fmla="*/ 3855720 h 4328160"/>
              <a:gd name="connsiteX188" fmla="*/ 2132109 w 2691675"/>
              <a:gd name="connsiteY188" fmla="*/ 3817620 h 4328160"/>
              <a:gd name="connsiteX189" fmla="*/ 2162589 w 2691675"/>
              <a:gd name="connsiteY189" fmla="*/ 3787140 h 4328160"/>
              <a:gd name="connsiteX190" fmla="*/ 2200689 w 2691675"/>
              <a:gd name="connsiteY190" fmla="*/ 3688080 h 4328160"/>
              <a:gd name="connsiteX191" fmla="*/ 2162589 w 2691675"/>
              <a:gd name="connsiteY191" fmla="*/ 3604260 h 4328160"/>
              <a:gd name="connsiteX192" fmla="*/ 2139729 w 2691675"/>
              <a:gd name="connsiteY192" fmla="*/ 3596640 h 4328160"/>
              <a:gd name="connsiteX193" fmla="*/ 2124489 w 2691675"/>
              <a:gd name="connsiteY193" fmla="*/ 3680460 h 4328160"/>
              <a:gd name="connsiteX194" fmla="*/ 2109249 w 2691675"/>
              <a:gd name="connsiteY194" fmla="*/ 3657600 h 4328160"/>
              <a:gd name="connsiteX195" fmla="*/ 2048289 w 2691675"/>
              <a:gd name="connsiteY195" fmla="*/ 3665220 h 4328160"/>
              <a:gd name="connsiteX196" fmla="*/ 2055909 w 2691675"/>
              <a:gd name="connsiteY196" fmla="*/ 3703320 h 4328160"/>
              <a:gd name="connsiteX197" fmla="*/ 2078769 w 2691675"/>
              <a:gd name="connsiteY197" fmla="*/ 3718560 h 4328160"/>
              <a:gd name="connsiteX198" fmla="*/ 2094009 w 2691675"/>
              <a:gd name="connsiteY198" fmla="*/ 3749040 h 4328160"/>
              <a:gd name="connsiteX199" fmla="*/ 2086389 w 2691675"/>
              <a:gd name="connsiteY199" fmla="*/ 3794760 h 4328160"/>
              <a:gd name="connsiteX200" fmla="*/ 2010189 w 2691675"/>
              <a:gd name="connsiteY200" fmla="*/ 3749040 h 4328160"/>
              <a:gd name="connsiteX201" fmla="*/ 1994949 w 2691675"/>
              <a:gd name="connsiteY201" fmla="*/ 3649980 h 4328160"/>
              <a:gd name="connsiteX202" fmla="*/ 1972089 w 2691675"/>
              <a:gd name="connsiteY202" fmla="*/ 3627120 h 4328160"/>
              <a:gd name="connsiteX203" fmla="*/ 1979709 w 2691675"/>
              <a:gd name="connsiteY203" fmla="*/ 3581400 h 4328160"/>
              <a:gd name="connsiteX204" fmla="*/ 2025429 w 2691675"/>
              <a:gd name="connsiteY204" fmla="*/ 3573780 h 4328160"/>
              <a:gd name="connsiteX205" fmla="*/ 2033049 w 2691675"/>
              <a:gd name="connsiteY205" fmla="*/ 3520440 h 4328160"/>
              <a:gd name="connsiteX206" fmla="*/ 2063529 w 2691675"/>
              <a:gd name="connsiteY206" fmla="*/ 3528060 h 4328160"/>
              <a:gd name="connsiteX207" fmla="*/ 2094009 w 2691675"/>
              <a:gd name="connsiteY207" fmla="*/ 3489960 h 4328160"/>
              <a:gd name="connsiteX208" fmla="*/ 2124489 w 2691675"/>
              <a:gd name="connsiteY208" fmla="*/ 3459480 h 4328160"/>
              <a:gd name="connsiteX209" fmla="*/ 2139729 w 2691675"/>
              <a:gd name="connsiteY209" fmla="*/ 3436620 h 4328160"/>
              <a:gd name="connsiteX210" fmla="*/ 2170209 w 2691675"/>
              <a:gd name="connsiteY210" fmla="*/ 3413760 h 4328160"/>
              <a:gd name="connsiteX211" fmla="*/ 2238789 w 2691675"/>
              <a:gd name="connsiteY211" fmla="*/ 3322320 h 4328160"/>
              <a:gd name="connsiteX212" fmla="*/ 2246409 w 2691675"/>
              <a:gd name="connsiteY212" fmla="*/ 3291840 h 4328160"/>
              <a:gd name="connsiteX213" fmla="*/ 2269269 w 2691675"/>
              <a:gd name="connsiteY213" fmla="*/ 3230880 h 4328160"/>
              <a:gd name="connsiteX214" fmla="*/ 2276889 w 2691675"/>
              <a:gd name="connsiteY214" fmla="*/ 3185160 h 4328160"/>
              <a:gd name="connsiteX215" fmla="*/ 2299749 w 2691675"/>
              <a:gd name="connsiteY215" fmla="*/ 3139440 h 4328160"/>
              <a:gd name="connsiteX216" fmla="*/ 2314989 w 2691675"/>
              <a:gd name="connsiteY216" fmla="*/ 3101340 h 4328160"/>
              <a:gd name="connsiteX217" fmla="*/ 2353089 w 2691675"/>
              <a:gd name="connsiteY217" fmla="*/ 3086100 h 4328160"/>
              <a:gd name="connsiteX218" fmla="*/ 2375949 w 2691675"/>
              <a:gd name="connsiteY218" fmla="*/ 3070860 h 4328160"/>
              <a:gd name="connsiteX219" fmla="*/ 2495488 w 2691675"/>
              <a:gd name="connsiteY219" fmla="*/ 3040856 h 4328160"/>
              <a:gd name="connsiteX220" fmla="*/ 2593596 w 2691675"/>
              <a:gd name="connsiteY220" fmla="*/ 3037523 h 4328160"/>
              <a:gd name="connsiteX221" fmla="*/ 2685987 w 2691675"/>
              <a:gd name="connsiteY221" fmla="*/ 3028474 h 4328160"/>
              <a:gd name="connsiteX0" fmla="*/ 2685987 w 2691675"/>
              <a:gd name="connsiteY0" fmla="*/ 3028474 h 4328160"/>
              <a:gd name="connsiteX1" fmla="*/ 2680749 w 2691675"/>
              <a:gd name="connsiteY1" fmla="*/ 3002280 h 4328160"/>
              <a:gd name="connsiteX2" fmla="*/ 2673129 w 2691675"/>
              <a:gd name="connsiteY2" fmla="*/ 2948940 h 4328160"/>
              <a:gd name="connsiteX3" fmla="*/ 2631219 w 2691675"/>
              <a:gd name="connsiteY3" fmla="*/ 2940844 h 4328160"/>
              <a:gd name="connsiteX4" fmla="*/ 2567878 w 2691675"/>
              <a:gd name="connsiteY4" fmla="*/ 2940367 h 4328160"/>
              <a:gd name="connsiteX5" fmla="*/ 2526921 w 2691675"/>
              <a:gd name="connsiteY5" fmla="*/ 2882742 h 4328160"/>
              <a:gd name="connsiteX6" fmla="*/ 2464532 w 2691675"/>
              <a:gd name="connsiteY6" fmla="*/ 2879407 h 4328160"/>
              <a:gd name="connsiteX7" fmla="*/ 2417860 w 2691675"/>
              <a:gd name="connsiteY7" fmla="*/ 2863691 h 4328160"/>
              <a:gd name="connsiteX8" fmla="*/ 2383569 w 2691675"/>
              <a:gd name="connsiteY8" fmla="*/ 2849880 h 4328160"/>
              <a:gd name="connsiteX9" fmla="*/ 2355471 w 2691675"/>
              <a:gd name="connsiteY9" fmla="*/ 2829877 h 4328160"/>
              <a:gd name="connsiteX10" fmla="*/ 2300701 w 2691675"/>
              <a:gd name="connsiteY10" fmla="*/ 2797969 h 4328160"/>
              <a:gd name="connsiteX11" fmla="*/ 2226406 w 2691675"/>
              <a:gd name="connsiteY11" fmla="*/ 2837973 h 4328160"/>
              <a:gd name="connsiteX12" fmla="*/ 2185925 w 2691675"/>
              <a:gd name="connsiteY12" fmla="*/ 2798922 h 4328160"/>
              <a:gd name="connsiteX13" fmla="*/ 2150683 w 2691675"/>
              <a:gd name="connsiteY13" fmla="*/ 2719864 h 4328160"/>
              <a:gd name="connsiteX14" fmla="*/ 2131157 w 2691675"/>
              <a:gd name="connsiteY14" fmla="*/ 2658427 h 4328160"/>
              <a:gd name="connsiteX15" fmla="*/ 2113060 w 2691675"/>
              <a:gd name="connsiteY15" fmla="*/ 2623185 h 4328160"/>
              <a:gd name="connsiteX16" fmla="*/ 2111630 w 2691675"/>
              <a:gd name="connsiteY16" fmla="*/ 2574607 h 4328160"/>
              <a:gd name="connsiteX17" fmla="*/ 2034001 w 2691675"/>
              <a:gd name="connsiteY17" fmla="*/ 2659857 h 4328160"/>
              <a:gd name="connsiteX18" fmla="*/ 1966851 w 2691675"/>
              <a:gd name="connsiteY18" fmla="*/ 2727960 h 4328160"/>
              <a:gd name="connsiteX19" fmla="*/ 1919702 w 2691675"/>
              <a:gd name="connsiteY19" fmla="*/ 2687002 h 4328160"/>
              <a:gd name="connsiteX20" fmla="*/ 1783018 w 2691675"/>
              <a:gd name="connsiteY20" fmla="*/ 2673668 h 4328160"/>
              <a:gd name="connsiteX21" fmla="*/ 1684910 w 2691675"/>
              <a:gd name="connsiteY21" fmla="*/ 2663666 h 4328160"/>
              <a:gd name="connsiteX22" fmla="*/ 1614426 w 2691675"/>
              <a:gd name="connsiteY22" fmla="*/ 2556035 h 4328160"/>
              <a:gd name="connsiteX23" fmla="*/ 1544893 w 2691675"/>
              <a:gd name="connsiteY23" fmla="*/ 2557939 h 4328160"/>
              <a:gd name="connsiteX24" fmla="*/ 1522509 w 2691675"/>
              <a:gd name="connsiteY24" fmla="*/ 2537460 h 4328160"/>
              <a:gd name="connsiteX25" fmla="*/ 1476789 w 2691675"/>
              <a:gd name="connsiteY25" fmla="*/ 2331720 h 4328160"/>
              <a:gd name="connsiteX26" fmla="*/ 1446309 w 2691675"/>
              <a:gd name="connsiteY26" fmla="*/ 2263140 h 4328160"/>
              <a:gd name="connsiteX27" fmla="*/ 1423449 w 2691675"/>
              <a:gd name="connsiteY27" fmla="*/ 2240280 h 4328160"/>
              <a:gd name="connsiteX28" fmla="*/ 1408209 w 2691675"/>
              <a:gd name="connsiteY28" fmla="*/ 2194560 h 4328160"/>
              <a:gd name="connsiteX29" fmla="*/ 1392969 w 2691675"/>
              <a:gd name="connsiteY29" fmla="*/ 2171700 h 4328160"/>
              <a:gd name="connsiteX30" fmla="*/ 1377729 w 2691675"/>
              <a:gd name="connsiteY30" fmla="*/ 2133600 h 4328160"/>
              <a:gd name="connsiteX31" fmla="*/ 1332009 w 2691675"/>
              <a:gd name="connsiteY31" fmla="*/ 1897380 h 4328160"/>
              <a:gd name="connsiteX32" fmla="*/ 1309149 w 2691675"/>
              <a:gd name="connsiteY32" fmla="*/ 1882140 h 4328160"/>
              <a:gd name="connsiteX33" fmla="*/ 1271049 w 2691675"/>
              <a:gd name="connsiteY33" fmla="*/ 1874520 h 4328160"/>
              <a:gd name="connsiteX34" fmla="*/ 1194849 w 2691675"/>
              <a:gd name="connsiteY34" fmla="*/ 1836420 h 4328160"/>
              <a:gd name="connsiteX35" fmla="*/ 1103409 w 2691675"/>
              <a:gd name="connsiteY35" fmla="*/ 1859280 h 4328160"/>
              <a:gd name="connsiteX36" fmla="*/ 1042449 w 2691675"/>
              <a:gd name="connsiteY36" fmla="*/ 1889760 h 4328160"/>
              <a:gd name="connsiteX37" fmla="*/ 966249 w 2691675"/>
              <a:gd name="connsiteY37" fmla="*/ 1950720 h 4328160"/>
              <a:gd name="connsiteX38" fmla="*/ 905289 w 2691675"/>
              <a:gd name="connsiteY38" fmla="*/ 1920240 h 4328160"/>
              <a:gd name="connsiteX39" fmla="*/ 867189 w 2691675"/>
              <a:gd name="connsiteY39" fmla="*/ 1874520 h 4328160"/>
              <a:gd name="connsiteX40" fmla="*/ 829089 w 2691675"/>
              <a:gd name="connsiteY40" fmla="*/ 1805940 h 4328160"/>
              <a:gd name="connsiteX41" fmla="*/ 821469 w 2691675"/>
              <a:gd name="connsiteY41" fmla="*/ 1691640 h 4328160"/>
              <a:gd name="connsiteX42" fmla="*/ 813849 w 2691675"/>
              <a:gd name="connsiteY42" fmla="*/ 1668780 h 4328160"/>
              <a:gd name="connsiteX43" fmla="*/ 760509 w 2691675"/>
              <a:gd name="connsiteY43" fmla="*/ 1600200 h 4328160"/>
              <a:gd name="connsiteX44" fmla="*/ 722409 w 2691675"/>
              <a:gd name="connsiteY44" fmla="*/ 1577340 h 4328160"/>
              <a:gd name="connsiteX45" fmla="*/ 699549 w 2691675"/>
              <a:gd name="connsiteY45" fmla="*/ 1562100 h 4328160"/>
              <a:gd name="connsiteX46" fmla="*/ 737649 w 2691675"/>
              <a:gd name="connsiteY46" fmla="*/ 1493520 h 4328160"/>
              <a:gd name="connsiteX47" fmla="*/ 752889 w 2691675"/>
              <a:gd name="connsiteY47" fmla="*/ 1470660 h 4328160"/>
              <a:gd name="connsiteX48" fmla="*/ 775749 w 2691675"/>
              <a:gd name="connsiteY48" fmla="*/ 1455420 h 4328160"/>
              <a:gd name="connsiteX49" fmla="*/ 783369 w 2691675"/>
              <a:gd name="connsiteY49" fmla="*/ 1379220 h 4328160"/>
              <a:gd name="connsiteX50" fmla="*/ 821469 w 2691675"/>
              <a:gd name="connsiteY50" fmla="*/ 1356360 h 4328160"/>
              <a:gd name="connsiteX51" fmla="*/ 798609 w 2691675"/>
              <a:gd name="connsiteY51" fmla="*/ 1158240 h 4328160"/>
              <a:gd name="connsiteX52" fmla="*/ 775749 w 2691675"/>
              <a:gd name="connsiteY52" fmla="*/ 1127760 h 4328160"/>
              <a:gd name="connsiteX53" fmla="*/ 752889 w 2691675"/>
              <a:gd name="connsiteY53" fmla="*/ 1074420 h 4328160"/>
              <a:gd name="connsiteX54" fmla="*/ 745269 w 2691675"/>
              <a:gd name="connsiteY54" fmla="*/ 1043940 h 4328160"/>
              <a:gd name="connsiteX55" fmla="*/ 783369 w 2691675"/>
              <a:gd name="connsiteY55" fmla="*/ 1013460 h 4328160"/>
              <a:gd name="connsiteX56" fmla="*/ 813849 w 2691675"/>
              <a:gd name="connsiteY56" fmla="*/ 960120 h 4328160"/>
              <a:gd name="connsiteX57" fmla="*/ 821469 w 2691675"/>
              <a:gd name="connsiteY57" fmla="*/ 853440 h 4328160"/>
              <a:gd name="connsiteX58" fmla="*/ 851949 w 2691675"/>
              <a:gd name="connsiteY58" fmla="*/ 807720 h 4328160"/>
              <a:gd name="connsiteX59" fmla="*/ 859569 w 2691675"/>
              <a:gd name="connsiteY59" fmla="*/ 769620 h 4328160"/>
              <a:gd name="connsiteX60" fmla="*/ 874809 w 2691675"/>
              <a:gd name="connsiteY60" fmla="*/ 731520 h 4328160"/>
              <a:gd name="connsiteX61" fmla="*/ 859569 w 2691675"/>
              <a:gd name="connsiteY61" fmla="*/ 655320 h 4328160"/>
              <a:gd name="connsiteX62" fmla="*/ 836709 w 2691675"/>
              <a:gd name="connsiteY62" fmla="*/ 632460 h 4328160"/>
              <a:gd name="connsiteX63" fmla="*/ 813849 w 2691675"/>
              <a:gd name="connsiteY63" fmla="*/ 563880 h 4328160"/>
              <a:gd name="connsiteX64" fmla="*/ 783369 w 2691675"/>
              <a:gd name="connsiteY64" fmla="*/ 502920 h 4328160"/>
              <a:gd name="connsiteX65" fmla="*/ 768129 w 2691675"/>
              <a:gd name="connsiteY65" fmla="*/ 472440 h 4328160"/>
              <a:gd name="connsiteX66" fmla="*/ 745269 w 2691675"/>
              <a:gd name="connsiteY66" fmla="*/ 403860 h 4328160"/>
              <a:gd name="connsiteX67" fmla="*/ 722409 w 2691675"/>
              <a:gd name="connsiteY67" fmla="*/ 373380 h 4328160"/>
              <a:gd name="connsiteX68" fmla="*/ 730029 w 2691675"/>
              <a:gd name="connsiteY68" fmla="*/ 289560 h 4328160"/>
              <a:gd name="connsiteX69" fmla="*/ 737649 w 2691675"/>
              <a:gd name="connsiteY69" fmla="*/ 266700 h 4328160"/>
              <a:gd name="connsiteX70" fmla="*/ 707169 w 2691675"/>
              <a:gd name="connsiteY70" fmla="*/ 152400 h 4328160"/>
              <a:gd name="connsiteX71" fmla="*/ 699549 w 2691675"/>
              <a:gd name="connsiteY71" fmla="*/ 91440 h 4328160"/>
              <a:gd name="connsiteX72" fmla="*/ 691929 w 2691675"/>
              <a:gd name="connsiteY72" fmla="*/ 68580 h 4328160"/>
              <a:gd name="connsiteX73" fmla="*/ 676689 w 2691675"/>
              <a:gd name="connsiteY73" fmla="*/ 0 h 4328160"/>
              <a:gd name="connsiteX74" fmla="*/ 615729 w 2691675"/>
              <a:gd name="connsiteY74" fmla="*/ 7620 h 4328160"/>
              <a:gd name="connsiteX75" fmla="*/ 554769 w 2691675"/>
              <a:gd name="connsiteY75" fmla="*/ 30480 h 4328160"/>
              <a:gd name="connsiteX76" fmla="*/ 562389 w 2691675"/>
              <a:gd name="connsiteY76" fmla="*/ 137160 h 4328160"/>
              <a:gd name="connsiteX77" fmla="*/ 554769 w 2691675"/>
              <a:gd name="connsiteY77" fmla="*/ 236220 h 4328160"/>
              <a:gd name="connsiteX78" fmla="*/ 524289 w 2691675"/>
              <a:gd name="connsiteY78" fmla="*/ 304800 h 4328160"/>
              <a:gd name="connsiteX79" fmla="*/ 509049 w 2691675"/>
              <a:gd name="connsiteY79" fmla="*/ 335280 h 4328160"/>
              <a:gd name="connsiteX80" fmla="*/ 486189 w 2691675"/>
              <a:gd name="connsiteY80" fmla="*/ 373380 h 4328160"/>
              <a:gd name="connsiteX81" fmla="*/ 470949 w 2691675"/>
              <a:gd name="connsiteY81" fmla="*/ 396240 h 4328160"/>
              <a:gd name="connsiteX82" fmla="*/ 440469 w 2691675"/>
              <a:gd name="connsiteY82" fmla="*/ 403860 h 4328160"/>
              <a:gd name="connsiteX83" fmla="*/ 356649 w 2691675"/>
              <a:gd name="connsiteY83" fmla="*/ 388620 h 4328160"/>
              <a:gd name="connsiteX84" fmla="*/ 288069 w 2691675"/>
              <a:gd name="connsiteY84" fmla="*/ 464820 h 4328160"/>
              <a:gd name="connsiteX85" fmla="*/ 280449 w 2691675"/>
              <a:gd name="connsiteY85" fmla="*/ 487680 h 4328160"/>
              <a:gd name="connsiteX86" fmla="*/ 288069 w 2691675"/>
              <a:gd name="connsiteY86" fmla="*/ 518160 h 4328160"/>
              <a:gd name="connsiteX87" fmla="*/ 303309 w 2691675"/>
              <a:gd name="connsiteY87" fmla="*/ 548640 h 4328160"/>
              <a:gd name="connsiteX88" fmla="*/ 295689 w 2691675"/>
              <a:gd name="connsiteY88" fmla="*/ 609600 h 4328160"/>
              <a:gd name="connsiteX89" fmla="*/ 265209 w 2691675"/>
              <a:gd name="connsiteY89" fmla="*/ 662940 h 4328160"/>
              <a:gd name="connsiteX90" fmla="*/ 257589 w 2691675"/>
              <a:gd name="connsiteY90" fmla="*/ 685800 h 4328160"/>
              <a:gd name="connsiteX91" fmla="*/ 265209 w 2691675"/>
              <a:gd name="connsiteY91" fmla="*/ 815340 h 4328160"/>
              <a:gd name="connsiteX92" fmla="*/ 303309 w 2691675"/>
              <a:gd name="connsiteY92" fmla="*/ 830580 h 4328160"/>
              <a:gd name="connsiteX93" fmla="*/ 349029 w 2691675"/>
              <a:gd name="connsiteY93" fmla="*/ 861060 h 4328160"/>
              <a:gd name="connsiteX94" fmla="*/ 356649 w 2691675"/>
              <a:gd name="connsiteY94" fmla="*/ 883920 h 4328160"/>
              <a:gd name="connsiteX95" fmla="*/ 341409 w 2691675"/>
              <a:gd name="connsiteY95" fmla="*/ 952500 h 4328160"/>
              <a:gd name="connsiteX96" fmla="*/ 326169 w 2691675"/>
              <a:gd name="connsiteY96" fmla="*/ 1028700 h 4328160"/>
              <a:gd name="connsiteX97" fmla="*/ 303309 w 2691675"/>
              <a:gd name="connsiteY97" fmla="*/ 1043940 h 4328160"/>
              <a:gd name="connsiteX98" fmla="*/ 143289 w 2691675"/>
              <a:gd name="connsiteY98" fmla="*/ 1066800 h 4328160"/>
              <a:gd name="connsiteX99" fmla="*/ 150909 w 2691675"/>
              <a:gd name="connsiteY99" fmla="*/ 1181100 h 4328160"/>
              <a:gd name="connsiteX100" fmla="*/ 173769 w 2691675"/>
              <a:gd name="connsiteY100" fmla="*/ 1219200 h 4328160"/>
              <a:gd name="connsiteX101" fmla="*/ 219489 w 2691675"/>
              <a:gd name="connsiteY101" fmla="*/ 1257300 h 4328160"/>
              <a:gd name="connsiteX102" fmla="*/ 234729 w 2691675"/>
              <a:gd name="connsiteY102" fmla="*/ 1287780 h 4328160"/>
              <a:gd name="connsiteX103" fmla="*/ 227109 w 2691675"/>
              <a:gd name="connsiteY103" fmla="*/ 1318260 h 4328160"/>
              <a:gd name="connsiteX104" fmla="*/ 265209 w 2691675"/>
              <a:gd name="connsiteY104" fmla="*/ 1363980 h 4328160"/>
              <a:gd name="connsiteX105" fmla="*/ 288069 w 2691675"/>
              <a:gd name="connsiteY105" fmla="*/ 1402080 h 4328160"/>
              <a:gd name="connsiteX106" fmla="*/ 280449 w 2691675"/>
              <a:gd name="connsiteY106" fmla="*/ 1440180 h 4328160"/>
              <a:gd name="connsiteX107" fmla="*/ 242349 w 2691675"/>
              <a:gd name="connsiteY107" fmla="*/ 1569720 h 4328160"/>
              <a:gd name="connsiteX108" fmla="*/ 211869 w 2691675"/>
              <a:gd name="connsiteY108" fmla="*/ 1584960 h 4328160"/>
              <a:gd name="connsiteX109" fmla="*/ 189009 w 2691675"/>
              <a:gd name="connsiteY109" fmla="*/ 1592580 h 4328160"/>
              <a:gd name="connsiteX110" fmla="*/ 120429 w 2691675"/>
              <a:gd name="connsiteY110" fmla="*/ 1630680 h 4328160"/>
              <a:gd name="connsiteX111" fmla="*/ 97569 w 2691675"/>
              <a:gd name="connsiteY111" fmla="*/ 1653540 h 4328160"/>
              <a:gd name="connsiteX112" fmla="*/ 13749 w 2691675"/>
              <a:gd name="connsiteY112" fmla="*/ 1714500 h 4328160"/>
              <a:gd name="connsiteX113" fmla="*/ 13749 w 2691675"/>
              <a:gd name="connsiteY113" fmla="*/ 1889760 h 4328160"/>
              <a:gd name="connsiteX114" fmla="*/ 36609 w 2691675"/>
              <a:gd name="connsiteY114" fmla="*/ 1912620 h 4328160"/>
              <a:gd name="connsiteX115" fmla="*/ 67089 w 2691675"/>
              <a:gd name="connsiteY115" fmla="*/ 1950720 h 4328160"/>
              <a:gd name="connsiteX116" fmla="*/ 112809 w 2691675"/>
              <a:gd name="connsiteY116" fmla="*/ 1981200 h 4328160"/>
              <a:gd name="connsiteX117" fmla="*/ 173769 w 2691675"/>
              <a:gd name="connsiteY117" fmla="*/ 2011680 h 4328160"/>
              <a:gd name="connsiteX118" fmla="*/ 234729 w 2691675"/>
              <a:gd name="connsiteY118" fmla="*/ 2095500 h 4328160"/>
              <a:gd name="connsiteX119" fmla="*/ 272829 w 2691675"/>
              <a:gd name="connsiteY119" fmla="*/ 2156460 h 4328160"/>
              <a:gd name="connsiteX120" fmla="*/ 280449 w 2691675"/>
              <a:gd name="connsiteY120" fmla="*/ 2179320 h 4328160"/>
              <a:gd name="connsiteX121" fmla="*/ 318549 w 2691675"/>
              <a:gd name="connsiteY121" fmla="*/ 2255520 h 4328160"/>
              <a:gd name="connsiteX122" fmla="*/ 493809 w 2691675"/>
              <a:gd name="connsiteY122" fmla="*/ 2270760 h 4328160"/>
              <a:gd name="connsiteX123" fmla="*/ 562389 w 2691675"/>
              <a:gd name="connsiteY123" fmla="*/ 2354580 h 4328160"/>
              <a:gd name="connsiteX124" fmla="*/ 531909 w 2691675"/>
              <a:gd name="connsiteY124" fmla="*/ 2430780 h 4328160"/>
              <a:gd name="connsiteX125" fmla="*/ 509049 w 2691675"/>
              <a:gd name="connsiteY125" fmla="*/ 2438400 h 4328160"/>
              <a:gd name="connsiteX126" fmla="*/ 486189 w 2691675"/>
              <a:gd name="connsiteY126" fmla="*/ 2461260 h 4328160"/>
              <a:gd name="connsiteX127" fmla="*/ 478569 w 2691675"/>
              <a:gd name="connsiteY127" fmla="*/ 2506980 h 4328160"/>
              <a:gd name="connsiteX128" fmla="*/ 509049 w 2691675"/>
              <a:gd name="connsiteY128" fmla="*/ 2621280 h 4328160"/>
              <a:gd name="connsiteX129" fmla="*/ 531909 w 2691675"/>
              <a:gd name="connsiteY129" fmla="*/ 2644140 h 4328160"/>
              <a:gd name="connsiteX130" fmla="*/ 539529 w 2691675"/>
              <a:gd name="connsiteY130" fmla="*/ 2674620 h 4328160"/>
              <a:gd name="connsiteX131" fmla="*/ 570009 w 2691675"/>
              <a:gd name="connsiteY131" fmla="*/ 2659380 h 4328160"/>
              <a:gd name="connsiteX132" fmla="*/ 592869 w 2691675"/>
              <a:gd name="connsiteY132" fmla="*/ 2636520 h 4328160"/>
              <a:gd name="connsiteX133" fmla="*/ 646209 w 2691675"/>
              <a:gd name="connsiteY133" fmla="*/ 2606040 h 4328160"/>
              <a:gd name="connsiteX134" fmla="*/ 684309 w 2691675"/>
              <a:gd name="connsiteY134" fmla="*/ 2613660 h 4328160"/>
              <a:gd name="connsiteX135" fmla="*/ 699549 w 2691675"/>
              <a:gd name="connsiteY135" fmla="*/ 2636520 h 4328160"/>
              <a:gd name="connsiteX136" fmla="*/ 722409 w 2691675"/>
              <a:gd name="connsiteY136" fmla="*/ 2659380 h 4328160"/>
              <a:gd name="connsiteX137" fmla="*/ 730029 w 2691675"/>
              <a:gd name="connsiteY137" fmla="*/ 2682240 h 4328160"/>
              <a:gd name="connsiteX138" fmla="*/ 707169 w 2691675"/>
              <a:gd name="connsiteY138" fmla="*/ 2766060 h 4328160"/>
              <a:gd name="connsiteX139" fmla="*/ 623349 w 2691675"/>
              <a:gd name="connsiteY139" fmla="*/ 2842260 h 4328160"/>
              <a:gd name="connsiteX140" fmla="*/ 600489 w 2691675"/>
              <a:gd name="connsiteY140" fmla="*/ 2887980 h 4328160"/>
              <a:gd name="connsiteX141" fmla="*/ 531909 w 2691675"/>
              <a:gd name="connsiteY141" fmla="*/ 2933700 h 4328160"/>
              <a:gd name="connsiteX142" fmla="*/ 516669 w 2691675"/>
              <a:gd name="connsiteY142" fmla="*/ 2956560 h 4328160"/>
              <a:gd name="connsiteX143" fmla="*/ 547149 w 2691675"/>
              <a:gd name="connsiteY143" fmla="*/ 3055620 h 4328160"/>
              <a:gd name="connsiteX144" fmla="*/ 570009 w 2691675"/>
              <a:gd name="connsiteY144" fmla="*/ 3177540 h 4328160"/>
              <a:gd name="connsiteX145" fmla="*/ 608109 w 2691675"/>
              <a:gd name="connsiteY145" fmla="*/ 3276600 h 4328160"/>
              <a:gd name="connsiteX146" fmla="*/ 608109 w 2691675"/>
              <a:gd name="connsiteY146" fmla="*/ 3429000 h 4328160"/>
              <a:gd name="connsiteX147" fmla="*/ 570009 w 2691675"/>
              <a:gd name="connsiteY147" fmla="*/ 3467100 h 4328160"/>
              <a:gd name="connsiteX148" fmla="*/ 562389 w 2691675"/>
              <a:gd name="connsiteY148" fmla="*/ 3497580 h 4328160"/>
              <a:gd name="connsiteX149" fmla="*/ 547149 w 2691675"/>
              <a:gd name="connsiteY149" fmla="*/ 3528060 h 4328160"/>
              <a:gd name="connsiteX150" fmla="*/ 554769 w 2691675"/>
              <a:gd name="connsiteY150" fmla="*/ 3680460 h 4328160"/>
              <a:gd name="connsiteX151" fmla="*/ 608109 w 2691675"/>
              <a:gd name="connsiteY151" fmla="*/ 3672840 h 4328160"/>
              <a:gd name="connsiteX152" fmla="*/ 630969 w 2691675"/>
              <a:gd name="connsiteY152" fmla="*/ 3665220 h 4328160"/>
              <a:gd name="connsiteX153" fmla="*/ 676689 w 2691675"/>
              <a:gd name="connsiteY153" fmla="*/ 3688080 h 4328160"/>
              <a:gd name="connsiteX154" fmla="*/ 707169 w 2691675"/>
              <a:gd name="connsiteY154" fmla="*/ 3718560 h 4328160"/>
              <a:gd name="connsiteX155" fmla="*/ 836709 w 2691675"/>
              <a:gd name="connsiteY155" fmla="*/ 3741420 h 4328160"/>
              <a:gd name="connsiteX156" fmla="*/ 851949 w 2691675"/>
              <a:gd name="connsiteY156" fmla="*/ 3771900 h 4328160"/>
              <a:gd name="connsiteX157" fmla="*/ 874809 w 2691675"/>
              <a:gd name="connsiteY157" fmla="*/ 3787140 h 4328160"/>
              <a:gd name="connsiteX158" fmla="*/ 897669 w 2691675"/>
              <a:gd name="connsiteY158" fmla="*/ 3810000 h 4328160"/>
              <a:gd name="connsiteX159" fmla="*/ 905289 w 2691675"/>
              <a:gd name="connsiteY159" fmla="*/ 3840480 h 4328160"/>
              <a:gd name="connsiteX160" fmla="*/ 920529 w 2691675"/>
              <a:gd name="connsiteY160" fmla="*/ 3863340 h 4328160"/>
              <a:gd name="connsiteX161" fmla="*/ 943389 w 2691675"/>
              <a:gd name="connsiteY161" fmla="*/ 3901440 h 4328160"/>
              <a:gd name="connsiteX162" fmla="*/ 996729 w 2691675"/>
              <a:gd name="connsiteY162" fmla="*/ 3947160 h 4328160"/>
              <a:gd name="connsiteX163" fmla="*/ 1011969 w 2691675"/>
              <a:gd name="connsiteY163" fmla="*/ 3970020 h 4328160"/>
              <a:gd name="connsiteX164" fmla="*/ 1034829 w 2691675"/>
              <a:gd name="connsiteY164" fmla="*/ 4008120 h 4328160"/>
              <a:gd name="connsiteX165" fmla="*/ 1065309 w 2691675"/>
              <a:gd name="connsiteY165" fmla="*/ 4084320 h 4328160"/>
              <a:gd name="connsiteX166" fmla="*/ 1072929 w 2691675"/>
              <a:gd name="connsiteY166" fmla="*/ 4107180 h 4328160"/>
              <a:gd name="connsiteX167" fmla="*/ 1149129 w 2691675"/>
              <a:gd name="connsiteY167" fmla="*/ 4137660 h 4328160"/>
              <a:gd name="connsiteX168" fmla="*/ 1202469 w 2691675"/>
              <a:gd name="connsiteY168" fmla="*/ 4213860 h 4328160"/>
              <a:gd name="connsiteX169" fmla="*/ 1263429 w 2691675"/>
              <a:gd name="connsiteY169" fmla="*/ 4221480 h 4328160"/>
              <a:gd name="connsiteX170" fmla="*/ 1271049 w 2691675"/>
              <a:gd name="connsiteY170" fmla="*/ 4274820 h 4328160"/>
              <a:gd name="connsiteX171" fmla="*/ 1316769 w 2691675"/>
              <a:gd name="connsiteY171" fmla="*/ 4328160 h 4328160"/>
              <a:gd name="connsiteX172" fmla="*/ 1354869 w 2691675"/>
              <a:gd name="connsiteY172" fmla="*/ 4229100 h 4328160"/>
              <a:gd name="connsiteX173" fmla="*/ 1415829 w 2691675"/>
              <a:gd name="connsiteY173" fmla="*/ 4198620 h 4328160"/>
              <a:gd name="connsiteX174" fmla="*/ 1469169 w 2691675"/>
              <a:gd name="connsiteY174" fmla="*/ 4183380 h 4328160"/>
              <a:gd name="connsiteX175" fmla="*/ 1507269 w 2691675"/>
              <a:gd name="connsiteY175" fmla="*/ 4160520 h 4328160"/>
              <a:gd name="connsiteX176" fmla="*/ 1552989 w 2691675"/>
              <a:gd name="connsiteY176" fmla="*/ 4130040 h 4328160"/>
              <a:gd name="connsiteX177" fmla="*/ 1583469 w 2691675"/>
              <a:gd name="connsiteY177" fmla="*/ 4122420 h 4328160"/>
              <a:gd name="connsiteX178" fmla="*/ 1644429 w 2691675"/>
              <a:gd name="connsiteY178" fmla="*/ 4061460 h 4328160"/>
              <a:gd name="connsiteX179" fmla="*/ 1674909 w 2691675"/>
              <a:gd name="connsiteY179" fmla="*/ 4038600 h 4328160"/>
              <a:gd name="connsiteX180" fmla="*/ 1827309 w 2691675"/>
              <a:gd name="connsiteY180" fmla="*/ 4000500 h 4328160"/>
              <a:gd name="connsiteX181" fmla="*/ 1857789 w 2691675"/>
              <a:gd name="connsiteY181" fmla="*/ 3985260 h 4328160"/>
              <a:gd name="connsiteX182" fmla="*/ 1903509 w 2691675"/>
              <a:gd name="connsiteY182" fmla="*/ 3970020 h 4328160"/>
              <a:gd name="connsiteX183" fmla="*/ 1926369 w 2691675"/>
              <a:gd name="connsiteY183" fmla="*/ 3954780 h 4328160"/>
              <a:gd name="connsiteX184" fmla="*/ 1987329 w 2691675"/>
              <a:gd name="connsiteY184" fmla="*/ 3909060 h 4328160"/>
              <a:gd name="connsiteX185" fmla="*/ 2048289 w 2691675"/>
              <a:gd name="connsiteY185" fmla="*/ 3870960 h 4328160"/>
              <a:gd name="connsiteX186" fmla="*/ 2078769 w 2691675"/>
              <a:gd name="connsiteY186" fmla="*/ 3855720 h 4328160"/>
              <a:gd name="connsiteX187" fmla="*/ 2132109 w 2691675"/>
              <a:gd name="connsiteY187" fmla="*/ 3817620 h 4328160"/>
              <a:gd name="connsiteX188" fmla="*/ 2162589 w 2691675"/>
              <a:gd name="connsiteY188" fmla="*/ 3787140 h 4328160"/>
              <a:gd name="connsiteX189" fmla="*/ 2200689 w 2691675"/>
              <a:gd name="connsiteY189" fmla="*/ 3688080 h 4328160"/>
              <a:gd name="connsiteX190" fmla="*/ 2162589 w 2691675"/>
              <a:gd name="connsiteY190" fmla="*/ 3604260 h 4328160"/>
              <a:gd name="connsiteX191" fmla="*/ 2139729 w 2691675"/>
              <a:gd name="connsiteY191" fmla="*/ 3596640 h 4328160"/>
              <a:gd name="connsiteX192" fmla="*/ 2124489 w 2691675"/>
              <a:gd name="connsiteY192" fmla="*/ 3680460 h 4328160"/>
              <a:gd name="connsiteX193" fmla="*/ 2109249 w 2691675"/>
              <a:gd name="connsiteY193" fmla="*/ 3657600 h 4328160"/>
              <a:gd name="connsiteX194" fmla="*/ 2048289 w 2691675"/>
              <a:gd name="connsiteY194" fmla="*/ 3665220 h 4328160"/>
              <a:gd name="connsiteX195" fmla="*/ 2055909 w 2691675"/>
              <a:gd name="connsiteY195" fmla="*/ 3703320 h 4328160"/>
              <a:gd name="connsiteX196" fmla="*/ 2078769 w 2691675"/>
              <a:gd name="connsiteY196" fmla="*/ 3718560 h 4328160"/>
              <a:gd name="connsiteX197" fmla="*/ 2094009 w 2691675"/>
              <a:gd name="connsiteY197" fmla="*/ 3749040 h 4328160"/>
              <a:gd name="connsiteX198" fmla="*/ 2086389 w 2691675"/>
              <a:gd name="connsiteY198" fmla="*/ 3794760 h 4328160"/>
              <a:gd name="connsiteX199" fmla="*/ 2010189 w 2691675"/>
              <a:gd name="connsiteY199" fmla="*/ 3749040 h 4328160"/>
              <a:gd name="connsiteX200" fmla="*/ 1994949 w 2691675"/>
              <a:gd name="connsiteY200" fmla="*/ 3649980 h 4328160"/>
              <a:gd name="connsiteX201" fmla="*/ 1972089 w 2691675"/>
              <a:gd name="connsiteY201" fmla="*/ 3627120 h 4328160"/>
              <a:gd name="connsiteX202" fmla="*/ 1979709 w 2691675"/>
              <a:gd name="connsiteY202" fmla="*/ 3581400 h 4328160"/>
              <a:gd name="connsiteX203" fmla="*/ 2025429 w 2691675"/>
              <a:gd name="connsiteY203" fmla="*/ 3573780 h 4328160"/>
              <a:gd name="connsiteX204" fmla="*/ 2033049 w 2691675"/>
              <a:gd name="connsiteY204" fmla="*/ 3520440 h 4328160"/>
              <a:gd name="connsiteX205" fmla="*/ 2063529 w 2691675"/>
              <a:gd name="connsiteY205" fmla="*/ 3528060 h 4328160"/>
              <a:gd name="connsiteX206" fmla="*/ 2094009 w 2691675"/>
              <a:gd name="connsiteY206" fmla="*/ 3489960 h 4328160"/>
              <a:gd name="connsiteX207" fmla="*/ 2124489 w 2691675"/>
              <a:gd name="connsiteY207" fmla="*/ 3459480 h 4328160"/>
              <a:gd name="connsiteX208" fmla="*/ 2139729 w 2691675"/>
              <a:gd name="connsiteY208" fmla="*/ 3436620 h 4328160"/>
              <a:gd name="connsiteX209" fmla="*/ 2170209 w 2691675"/>
              <a:gd name="connsiteY209" fmla="*/ 3413760 h 4328160"/>
              <a:gd name="connsiteX210" fmla="*/ 2238789 w 2691675"/>
              <a:gd name="connsiteY210" fmla="*/ 3322320 h 4328160"/>
              <a:gd name="connsiteX211" fmla="*/ 2246409 w 2691675"/>
              <a:gd name="connsiteY211" fmla="*/ 3291840 h 4328160"/>
              <a:gd name="connsiteX212" fmla="*/ 2269269 w 2691675"/>
              <a:gd name="connsiteY212" fmla="*/ 3230880 h 4328160"/>
              <a:gd name="connsiteX213" fmla="*/ 2276889 w 2691675"/>
              <a:gd name="connsiteY213" fmla="*/ 3185160 h 4328160"/>
              <a:gd name="connsiteX214" fmla="*/ 2299749 w 2691675"/>
              <a:gd name="connsiteY214" fmla="*/ 3139440 h 4328160"/>
              <a:gd name="connsiteX215" fmla="*/ 2314989 w 2691675"/>
              <a:gd name="connsiteY215" fmla="*/ 3101340 h 4328160"/>
              <a:gd name="connsiteX216" fmla="*/ 2353089 w 2691675"/>
              <a:gd name="connsiteY216" fmla="*/ 3086100 h 4328160"/>
              <a:gd name="connsiteX217" fmla="*/ 2375949 w 2691675"/>
              <a:gd name="connsiteY217" fmla="*/ 3070860 h 4328160"/>
              <a:gd name="connsiteX218" fmla="*/ 2495488 w 2691675"/>
              <a:gd name="connsiteY218" fmla="*/ 3040856 h 4328160"/>
              <a:gd name="connsiteX219" fmla="*/ 2593596 w 2691675"/>
              <a:gd name="connsiteY219" fmla="*/ 3037523 h 4328160"/>
              <a:gd name="connsiteX220" fmla="*/ 2685987 w 2691675"/>
              <a:gd name="connsiteY220" fmla="*/ 3028474 h 4328160"/>
              <a:gd name="connsiteX0" fmla="*/ 2685987 w 2691675"/>
              <a:gd name="connsiteY0" fmla="*/ 3028474 h 4328160"/>
              <a:gd name="connsiteX1" fmla="*/ 2680749 w 2691675"/>
              <a:gd name="connsiteY1" fmla="*/ 3002280 h 4328160"/>
              <a:gd name="connsiteX2" fmla="*/ 2673129 w 2691675"/>
              <a:gd name="connsiteY2" fmla="*/ 2948940 h 4328160"/>
              <a:gd name="connsiteX3" fmla="*/ 2631219 w 2691675"/>
              <a:gd name="connsiteY3" fmla="*/ 2940844 h 4328160"/>
              <a:gd name="connsiteX4" fmla="*/ 2567878 w 2691675"/>
              <a:gd name="connsiteY4" fmla="*/ 2940367 h 4328160"/>
              <a:gd name="connsiteX5" fmla="*/ 2526921 w 2691675"/>
              <a:gd name="connsiteY5" fmla="*/ 2882742 h 4328160"/>
              <a:gd name="connsiteX6" fmla="*/ 2464532 w 2691675"/>
              <a:gd name="connsiteY6" fmla="*/ 2879407 h 4328160"/>
              <a:gd name="connsiteX7" fmla="*/ 2417860 w 2691675"/>
              <a:gd name="connsiteY7" fmla="*/ 2863691 h 4328160"/>
              <a:gd name="connsiteX8" fmla="*/ 2383569 w 2691675"/>
              <a:gd name="connsiteY8" fmla="*/ 2849880 h 4328160"/>
              <a:gd name="connsiteX9" fmla="*/ 2355471 w 2691675"/>
              <a:gd name="connsiteY9" fmla="*/ 2829877 h 4328160"/>
              <a:gd name="connsiteX10" fmla="*/ 2300701 w 2691675"/>
              <a:gd name="connsiteY10" fmla="*/ 2797969 h 4328160"/>
              <a:gd name="connsiteX11" fmla="*/ 2226406 w 2691675"/>
              <a:gd name="connsiteY11" fmla="*/ 2837973 h 4328160"/>
              <a:gd name="connsiteX12" fmla="*/ 2185925 w 2691675"/>
              <a:gd name="connsiteY12" fmla="*/ 2798922 h 4328160"/>
              <a:gd name="connsiteX13" fmla="*/ 2150683 w 2691675"/>
              <a:gd name="connsiteY13" fmla="*/ 2719864 h 4328160"/>
              <a:gd name="connsiteX14" fmla="*/ 2131157 w 2691675"/>
              <a:gd name="connsiteY14" fmla="*/ 2658427 h 4328160"/>
              <a:gd name="connsiteX15" fmla="*/ 2113060 w 2691675"/>
              <a:gd name="connsiteY15" fmla="*/ 2623185 h 4328160"/>
              <a:gd name="connsiteX16" fmla="*/ 2111630 w 2691675"/>
              <a:gd name="connsiteY16" fmla="*/ 2574607 h 4328160"/>
              <a:gd name="connsiteX17" fmla="*/ 2034001 w 2691675"/>
              <a:gd name="connsiteY17" fmla="*/ 2659857 h 4328160"/>
              <a:gd name="connsiteX18" fmla="*/ 1966851 w 2691675"/>
              <a:gd name="connsiteY18" fmla="*/ 2727960 h 4328160"/>
              <a:gd name="connsiteX19" fmla="*/ 1919702 w 2691675"/>
              <a:gd name="connsiteY19" fmla="*/ 2687002 h 4328160"/>
              <a:gd name="connsiteX20" fmla="*/ 1783018 w 2691675"/>
              <a:gd name="connsiteY20" fmla="*/ 2673668 h 4328160"/>
              <a:gd name="connsiteX21" fmla="*/ 1684910 w 2691675"/>
              <a:gd name="connsiteY21" fmla="*/ 2663666 h 4328160"/>
              <a:gd name="connsiteX22" fmla="*/ 1614426 w 2691675"/>
              <a:gd name="connsiteY22" fmla="*/ 2556035 h 4328160"/>
              <a:gd name="connsiteX23" fmla="*/ 1544893 w 2691675"/>
              <a:gd name="connsiteY23" fmla="*/ 2557939 h 4328160"/>
              <a:gd name="connsiteX24" fmla="*/ 1522509 w 2691675"/>
              <a:gd name="connsiteY24" fmla="*/ 2537460 h 4328160"/>
              <a:gd name="connsiteX25" fmla="*/ 1476789 w 2691675"/>
              <a:gd name="connsiteY25" fmla="*/ 2355532 h 4328160"/>
              <a:gd name="connsiteX26" fmla="*/ 1446309 w 2691675"/>
              <a:gd name="connsiteY26" fmla="*/ 2263140 h 4328160"/>
              <a:gd name="connsiteX27" fmla="*/ 1423449 w 2691675"/>
              <a:gd name="connsiteY27" fmla="*/ 2240280 h 4328160"/>
              <a:gd name="connsiteX28" fmla="*/ 1408209 w 2691675"/>
              <a:gd name="connsiteY28" fmla="*/ 2194560 h 4328160"/>
              <a:gd name="connsiteX29" fmla="*/ 1392969 w 2691675"/>
              <a:gd name="connsiteY29" fmla="*/ 2171700 h 4328160"/>
              <a:gd name="connsiteX30" fmla="*/ 1377729 w 2691675"/>
              <a:gd name="connsiteY30" fmla="*/ 2133600 h 4328160"/>
              <a:gd name="connsiteX31" fmla="*/ 1332009 w 2691675"/>
              <a:gd name="connsiteY31" fmla="*/ 1897380 h 4328160"/>
              <a:gd name="connsiteX32" fmla="*/ 1309149 w 2691675"/>
              <a:gd name="connsiteY32" fmla="*/ 1882140 h 4328160"/>
              <a:gd name="connsiteX33" fmla="*/ 1271049 w 2691675"/>
              <a:gd name="connsiteY33" fmla="*/ 1874520 h 4328160"/>
              <a:gd name="connsiteX34" fmla="*/ 1194849 w 2691675"/>
              <a:gd name="connsiteY34" fmla="*/ 1836420 h 4328160"/>
              <a:gd name="connsiteX35" fmla="*/ 1103409 w 2691675"/>
              <a:gd name="connsiteY35" fmla="*/ 1859280 h 4328160"/>
              <a:gd name="connsiteX36" fmla="*/ 1042449 w 2691675"/>
              <a:gd name="connsiteY36" fmla="*/ 1889760 h 4328160"/>
              <a:gd name="connsiteX37" fmla="*/ 966249 w 2691675"/>
              <a:gd name="connsiteY37" fmla="*/ 1950720 h 4328160"/>
              <a:gd name="connsiteX38" fmla="*/ 905289 w 2691675"/>
              <a:gd name="connsiteY38" fmla="*/ 1920240 h 4328160"/>
              <a:gd name="connsiteX39" fmla="*/ 867189 w 2691675"/>
              <a:gd name="connsiteY39" fmla="*/ 1874520 h 4328160"/>
              <a:gd name="connsiteX40" fmla="*/ 829089 w 2691675"/>
              <a:gd name="connsiteY40" fmla="*/ 1805940 h 4328160"/>
              <a:gd name="connsiteX41" fmla="*/ 821469 w 2691675"/>
              <a:gd name="connsiteY41" fmla="*/ 1691640 h 4328160"/>
              <a:gd name="connsiteX42" fmla="*/ 813849 w 2691675"/>
              <a:gd name="connsiteY42" fmla="*/ 1668780 h 4328160"/>
              <a:gd name="connsiteX43" fmla="*/ 760509 w 2691675"/>
              <a:gd name="connsiteY43" fmla="*/ 1600200 h 4328160"/>
              <a:gd name="connsiteX44" fmla="*/ 722409 w 2691675"/>
              <a:gd name="connsiteY44" fmla="*/ 1577340 h 4328160"/>
              <a:gd name="connsiteX45" fmla="*/ 699549 w 2691675"/>
              <a:gd name="connsiteY45" fmla="*/ 1562100 h 4328160"/>
              <a:gd name="connsiteX46" fmla="*/ 737649 w 2691675"/>
              <a:gd name="connsiteY46" fmla="*/ 1493520 h 4328160"/>
              <a:gd name="connsiteX47" fmla="*/ 752889 w 2691675"/>
              <a:gd name="connsiteY47" fmla="*/ 1470660 h 4328160"/>
              <a:gd name="connsiteX48" fmla="*/ 775749 w 2691675"/>
              <a:gd name="connsiteY48" fmla="*/ 1455420 h 4328160"/>
              <a:gd name="connsiteX49" fmla="*/ 783369 w 2691675"/>
              <a:gd name="connsiteY49" fmla="*/ 1379220 h 4328160"/>
              <a:gd name="connsiteX50" fmla="*/ 821469 w 2691675"/>
              <a:gd name="connsiteY50" fmla="*/ 1356360 h 4328160"/>
              <a:gd name="connsiteX51" fmla="*/ 798609 w 2691675"/>
              <a:gd name="connsiteY51" fmla="*/ 1158240 h 4328160"/>
              <a:gd name="connsiteX52" fmla="*/ 775749 w 2691675"/>
              <a:gd name="connsiteY52" fmla="*/ 1127760 h 4328160"/>
              <a:gd name="connsiteX53" fmla="*/ 752889 w 2691675"/>
              <a:gd name="connsiteY53" fmla="*/ 1074420 h 4328160"/>
              <a:gd name="connsiteX54" fmla="*/ 745269 w 2691675"/>
              <a:gd name="connsiteY54" fmla="*/ 1043940 h 4328160"/>
              <a:gd name="connsiteX55" fmla="*/ 783369 w 2691675"/>
              <a:gd name="connsiteY55" fmla="*/ 1013460 h 4328160"/>
              <a:gd name="connsiteX56" fmla="*/ 813849 w 2691675"/>
              <a:gd name="connsiteY56" fmla="*/ 960120 h 4328160"/>
              <a:gd name="connsiteX57" fmla="*/ 821469 w 2691675"/>
              <a:gd name="connsiteY57" fmla="*/ 853440 h 4328160"/>
              <a:gd name="connsiteX58" fmla="*/ 851949 w 2691675"/>
              <a:gd name="connsiteY58" fmla="*/ 807720 h 4328160"/>
              <a:gd name="connsiteX59" fmla="*/ 859569 w 2691675"/>
              <a:gd name="connsiteY59" fmla="*/ 769620 h 4328160"/>
              <a:gd name="connsiteX60" fmla="*/ 874809 w 2691675"/>
              <a:gd name="connsiteY60" fmla="*/ 731520 h 4328160"/>
              <a:gd name="connsiteX61" fmla="*/ 859569 w 2691675"/>
              <a:gd name="connsiteY61" fmla="*/ 655320 h 4328160"/>
              <a:gd name="connsiteX62" fmla="*/ 836709 w 2691675"/>
              <a:gd name="connsiteY62" fmla="*/ 632460 h 4328160"/>
              <a:gd name="connsiteX63" fmla="*/ 813849 w 2691675"/>
              <a:gd name="connsiteY63" fmla="*/ 563880 h 4328160"/>
              <a:gd name="connsiteX64" fmla="*/ 783369 w 2691675"/>
              <a:gd name="connsiteY64" fmla="*/ 502920 h 4328160"/>
              <a:gd name="connsiteX65" fmla="*/ 768129 w 2691675"/>
              <a:gd name="connsiteY65" fmla="*/ 472440 h 4328160"/>
              <a:gd name="connsiteX66" fmla="*/ 745269 w 2691675"/>
              <a:gd name="connsiteY66" fmla="*/ 403860 h 4328160"/>
              <a:gd name="connsiteX67" fmla="*/ 722409 w 2691675"/>
              <a:gd name="connsiteY67" fmla="*/ 373380 h 4328160"/>
              <a:gd name="connsiteX68" fmla="*/ 730029 w 2691675"/>
              <a:gd name="connsiteY68" fmla="*/ 289560 h 4328160"/>
              <a:gd name="connsiteX69" fmla="*/ 737649 w 2691675"/>
              <a:gd name="connsiteY69" fmla="*/ 266700 h 4328160"/>
              <a:gd name="connsiteX70" fmla="*/ 707169 w 2691675"/>
              <a:gd name="connsiteY70" fmla="*/ 152400 h 4328160"/>
              <a:gd name="connsiteX71" fmla="*/ 699549 w 2691675"/>
              <a:gd name="connsiteY71" fmla="*/ 91440 h 4328160"/>
              <a:gd name="connsiteX72" fmla="*/ 691929 w 2691675"/>
              <a:gd name="connsiteY72" fmla="*/ 68580 h 4328160"/>
              <a:gd name="connsiteX73" fmla="*/ 676689 w 2691675"/>
              <a:gd name="connsiteY73" fmla="*/ 0 h 4328160"/>
              <a:gd name="connsiteX74" fmla="*/ 615729 w 2691675"/>
              <a:gd name="connsiteY74" fmla="*/ 7620 h 4328160"/>
              <a:gd name="connsiteX75" fmla="*/ 554769 w 2691675"/>
              <a:gd name="connsiteY75" fmla="*/ 30480 h 4328160"/>
              <a:gd name="connsiteX76" fmla="*/ 562389 w 2691675"/>
              <a:gd name="connsiteY76" fmla="*/ 137160 h 4328160"/>
              <a:gd name="connsiteX77" fmla="*/ 554769 w 2691675"/>
              <a:gd name="connsiteY77" fmla="*/ 236220 h 4328160"/>
              <a:gd name="connsiteX78" fmla="*/ 524289 w 2691675"/>
              <a:gd name="connsiteY78" fmla="*/ 304800 h 4328160"/>
              <a:gd name="connsiteX79" fmla="*/ 509049 w 2691675"/>
              <a:gd name="connsiteY79" fmla="*/ 335280 h 4328160"/>
              <a:gd name="connsiteX80" fmla="*/ 486189 w 2691675"/>
              <a:gd name="connsiteY80" fmla="*/ 373380 h 4328160"/>
              <a:gd name="connsiteX81" fmla="*/ 470949 w 2691675"/>
              <a:gd name="connsiteY81" fmla="*/ 396240 h 4328160"/>
              <a:gd name="connsiteX82" fmla="*/ 440469 w 2691675"/>
              <a:gd name="connsiteY82" fmla="*/ 403860 h 4328160"/>
              <a:gd name="connsiteX83" fmla="*/ 356649 w 2691675"/>
              <a:gd name="connsiteY83" fmla="*/ 388620 h 4328160"/>
              <a:gd name="connsiteX84" fmla="*/ 288069 w 2691675"/>
              <a:gd name="connsiteY84" fmla="*/ 464820 h 4328160"/>
              <a:gd name="connsiteX85" fmla="*/ 280449 w 2691675"/>
              <a:gd name="connsiteY85" fmla="*/ 487680 h 4328160"/>
              <a:gd name="connsiteX86" fmla="*/ 288069 w 2691675"/>
              <a:gd name="connsiteY86" fmla="*/ 518160 h 4328160"/>
              <a:gd name="connsiteX87" fmla="*/ 303309 w 2691675"/>
              <a:gd name="connsiteY87" fmla="*/ 548640 h 4328160"/>
              <a:gd name="connsiteX88" fmla="*/ 295689 w 2691675"/>
              <a:gd name="connsiteY88" fmla="*/ 609600 h 4328160"/>
              <a:gd name="connsiteX89" fmla="*/ 265209 w 2691675"/>
              <a:gd name="connsiteY89" fmla="*/ 662940 h 4328160"/>
              <a:gd name="connsiteX90" fmla="*/ 257589 w 2691675"/>
              <a:gd name="connsiteY90" fmla="*/ 685800 h 4328160"/>
              <a:gd name="connsiteX91" fmla="*/ 265209 w 2691675"/>
              <a:gd name="connsiteY91" fmla="*/ 815340 h 4328160"/>
              <a:gd name="connsiteX92" fmla="*/ 303309 w 2691675"/>
              <a:gd name="connsiteY92" fmla="*/ 830580 h 4328160"/>
              <a:gd name="connsiteX93" fmla="*/ 349029 w 2691675"/>
              <a:gd name="connsiteY93" fmla="*/ 861060 h 4328160"/>
              <a:gd name="connsiteX94" fmla="*/ 356649 w 2691675"/>
              <a:gd name="connsiteY94" fmla="*/ 883920 h 4328160"/>
              <a:gd name="connsiteX95" fmla="*/ 341409 w 2691675"/>
              <a:gd name="connsiteY95" fmla="*/ 952500 h 4328160"/>
              <a:gd name="connsiteX96" fmla="*/ 326169 w 2691675"/>
              <a:gd name="connsiteY96" fmla="*/ 1028700 h 4328160"/>
              <a:gd name="connsiteX97" fmla="*/ 303309 w 2691675"/>
              <a:gd name="connsiteY97" fmla="*/ 1043940 h 4328160"/>
              <a:gd name="connsiteX98" fmla="*/ 143289 w 2691675"/>
              <a:gd name="connsiteY98" fmla="*/ 1066800 h 4328160"/>
              <a:gd name="connsiteX99" fmla="*/ 150909 w 2691675"/>
              <a:gd name="connsiteY99" fmla="*/ 1181100 h 4328160"/>
              <a:gd name="connsiteX100" fmla="*/ 173769 w 2691675"/>
              <a:gd name="connsiteY100" fmla="*/ 1219200 h 4328160"/>
              <a:gd name="connsiteX101" fmla="*/ 219489 w 2691675"/>
              <a:gd name="connsiteY101" fmla="*/ 1257300 h 4328160"/>
              <a:gd name="connsiteX102" fmla="*/ 234729 w 2691675"/>
              <a:gd name="connsiteY102" fmla="*/ 1287780 h 4328160"/>
              <a:gd name="connsiteX103" fmla="*/ 227109 w 2691675"/>
              <a:gd name="connsiteY103" fmla="*/ 1318260 h 4328160"/>
              <a:gd name="connsiteX104" fmla="*/ 265209 w 2691675"/>
              <a:gd name="connsiteY104" fmla="*/ 1363980 h 4328160"/>
              <a:gd name="connsiteX105" fmla="*/ 288069 w 2691675"/>
              <a:gd name="connsiteY105" fmla="*/ 1402080 h 4328160"/>
              <a:gd name="connsiteX106" fmla="*/ 280449 w 2691675"/>
              <a:gd name="connsiteY106" fmla="*/ 1440180 h 4328160"/>
              <a:gd name="connsiteX107" fmla="*/ 242349 w 2691675"/>
              <a:gd name="connsiteY107" fmla="*/ 1569720 h 4328160"/>
              <a:gd name="connsiteX108" fmla="*/ 211869 w 2691675"/>
              <a:gd name="connsiteY108" fmla="*/ 1584960 h 4328160"/>
              <a:gd name="connsiteX109" fmla="*/ 189009 w 2691675"/>
              <a:gd name="connsiteY109" fmla="*/ 1592580 h 4328160"/>
              <a:gd name="connsiteX110" fmla="*/ 120429 w 2691675"/>
              <a:gd name="connsiteY110" fmla="*/ 1630680 h 4328160"/>
              <a:gd name="connsiteX111" fmla="*/ 97569 w 2691675"/>
              <a:gd name="connsiteY111" fmla="*/ 1653540 h 4328160"/>
              <a:gd name="connsiteX112" fmla="*/ 13749 w 2691675"/>
              <a:gd name="connsiteY112" fmla="*/ 1714500 h 4328160"/>
              <a:gd name="connsiteX113" fmla="*/ 13749 w 2691675"/>
              <a:gd name="connsiteY113" fmla="*/ 1889760 h 4328160"/>
              <a:gd name="connsiteX114" fmla="*/ 36609 w 2691675"/>
              <a:gd name="connsiteY114" fmla="*/ 1912620 h 4328160"/>
              <a:gd name="connsiteX115" fmla="*/ 67089 w 2691675"/>
              <a:gd name="connsiteY115" fmla="*/ 1950720 h 4328160"/>
              <a:gd name="connsiteX116" fmla="*/ 112809 w 2691675"/>
              <a:gd name="connsiteY116" fmla="*/ 1981200 h 4328160"/>
              <a:gd name="connsiteX117" fmla="*/ 173769 w 2691675"/>
              <a:gd name="connsiteY117" fmla="*/ 2011680 h 4328160"/>
              <a:gd name="connsiteX118" fmla="*/ 234729 w 2691675"/>
              <a:gd name="connsiteY118" fmla="*/ 2095500 h 4328160"/>
              <a:gd name="connsiteX119" fmla="*/ 272829 w 2691675"/>
              <a:gd name="connsiteY119" fmla="*/ 2156460 h 4328160"/>
              <a:gd name="connsiteX120" fmla="*/ 280449 w 2691675"/>
              <a:gd name="connsiteY120" fmla="*/ 2179320 h 4328160"/>
              <a:gd name="connsiteX121" fmla="*/ 318549 w 2691675"/>
              <a:gd name="connsiteY121" fmla="*/ 2255520 h 4328160"/>
              <a:gd name="connsiteX122" fmla="*/ 493809 w 2691675"/>
              <a:gd name="connsiteY122" fmla="*/ 2270760 h 4328160"/>
              <a:gd name="connsiteX123" fmla="*/ 562389 w 2691675"/>
              <a:gd name="connsiteY123" fmla="*/ 2354580 h 4328160"/>
              <a:gd name="connsiteX124" fmla="*/ 531909 w 2691675"/>
              <a:gd name="connsiteY124" fmla="*/ 2430780 h 4328160"/>
              <a:gd name="connsiteX125" fmla="*/ 509049 w 2691675"/>
              <a:gd name="connsiteY125" fmla="*/ 2438400 h 4328160"/>
              <a:gd name="connsiteX126" fmla="*/ 486189 w 2691675"/>
              <a:gd name="connsiteY126" fmla="*/ 2461260 h 4328160"/>
              <a:gd name="connsiteX127" fmla="*/ 478569 w 2691675"/>
              <a:gd name="connsiteY127" fmla="*/ 2506980 h 4328160"/>
              <a:gd name="connsiteX128" fmla="*/ 509049 w 2691675"/>
              <a:gd name="connsiteY128" fmla="*/ 2621280 h 4328160"/>
              <a:gd name="connsiteX129" fmla="*/ 531909 w 2691675"/>
              <a:gd name="connsiteY129" fmla="*/ 2644140 h 4328160"/>
              <a:gd name="connsiteX130" fmla="*/ 539529 w 2691675"/>
              <a:gd name="connsiteY130" fmla="*/ 2674620 h 4328160"/>
              <a:gd name="connsiteX131" fmla="*/ 570009 w 2691675"/>
              <a:gd name="connsiteY131" fmla="*/ 2659380 h 4328160"/>
              <a:gd name="connsiteX132" fmla="*/ 592869 w 2691675"/>
              <a:gd name="connsiteY132" fmla="*/ 2636520 h 4328160"/>
              <a:gd name="connsiteX133" fmla="*/ 646209 w 2691675"/>
              <a:gd name="connsiteY133" fmla="*/ 2606040 h 4328160"/>
              <a:gd name="connsiteX134" fmla="*/ 684309 w 2691675"/>
              <a:gd name="connsiteY134" fmla="*/ 2613660 h 4328160"/>
              <a:gd name="connsiteX135" fmla="*/ 699549 w 2691675"/>
              <a:gd name="connsiteY135" fmla="*/ 2636520 h 4328160"/>
              <a:gd name="connsiteX136" fmla="*/ 722409 w 2691675"/>
              <a:gd name="connsiteY136" fmla="*/ 2659380 h 4328160"/>
              <a:gd name="connsiteX137" fmla="*/ 730029 w 2691675"/>
              <a:gd name="connsiteY137" fmla="*/ 2682240 h 4328160"/>
              <a:gd name="connsiteX138" fmla="*/ 707169 w 2691675"/>
              <a:gd name="connsiteY138" fmla="*/ 2766060 h 4328160"/>
              <a:gd name="connsiteX139" fmla="*/ 623349 w 2691675"/>
              <a:gd name="connsiteY139" fmla="*/ 2842260 h 4328160"/>
              <a:gd name="connsiteX140" fmla="*/ 600489 w 2691675"/>
              <a:gd name="connsiteY140" fmla="*/ 2887980 h 4328160"/>
              <a:gd name="connsiteX141" fmla="*/ 531909 w 2691675"/>
              <a:gd name="connsiteY141" fmla="*/ 2933700 h 4328160"/>
              <a:gd name="connsiteX142" fmla="*/ 516669 w 2691675"/>
              <a:gd name="connsiteY142" fmla="*/ 2956560 h 4328160"/>
              <a:gd name="connsiteX143" fmla="*/ 547149 w 2691675"/>
              <a:gd name="connsiteY143" fmla="*/ 3055620 h 4328160"/>
              <a:gd name="connsiteX144" fmla="*/ 570009 w 2691675"/>
              <a:gd name="connsiteY144" fmla="*/ 3177540 h 4328160"/>
              <a:gd name="connsiteX145" fmla="*/ 608109 w 2691675"/>
              <a:gd name="connsiteY145" fmla="*/ 3276600 h 4328160"/>
              <a:gd name="connsiteX146" fmla="*/ 608109 w 2691675"/>
              <a:gd name="connsiteY146" fmla="*/ 3429000 h 4328160"/>
              <a:gd name="connsiteX147" fmla="*/ 570009 w 2691675"/>
              <a:gd name="connsiteY147" fmla="*/ 3467100 h 4328160"/>
              <a:gd name="connsiteX148" fmla="*/ 562389 w 2691675"/>
              <a:gd name="connsiteY148" fmla="*/ 3497580 h 4328160"/>
              <a:gd name="connsiteX149" fmla="*/ 547149 w 2691675"/>
              <a:gd name="connsiteY149" fmla="*/ 3528060 h 4328160"/>
              <a:gd name="connsiteX150" fmla="*/ 554769 w 2691675"/>
              <a:gd name="connsiteY150" fmla="*/ 3680460 h 4328160"/>
              <a:gd name="connsiteX151" fmla="*/ 608109 w 2691675"/>
              <a:gd name="connsiteY151" fmla="*/ 3672840 h 4328160"/>
              <a:gd name="connsiteX152" fmla="*/ 630969 w 2691675"/>
              <a:gd name="connsiteY152" fmla="*/ 3665220 h 4328160"/>
              <a:gd name="connsiteX153" fmla="*/ 676689 w 2691675"/>
              <a:gd name="connsiteY153" fmla="*/ 3688080 h 4328160"/>
              <a:gd name="connsiteX154" fmla="*/ 707169 w 2691675"/>
              <a:gd name="connsiteY154" fmla="*/ 3718560 h 4328160"/>
              <a:gd name="connsiteX155" fmla="*/ 836709 w 2691675"/>
              <a:gd name="connsiteY155" fmla="*/ 3741420 h 4328160"/>
              <a:gd name="connsiteX156" fmla="*/ 851949 w 2691675"/>
              <a:gd name="connsiteY156" fmla="*/ 3771900 h 4328160"/>
              <a:gd name="connsiteX157" fmla="*/ 874809 w 2691675"/>
              <a:gd name="connsiteY157" fmla="*/ 3787140 h 4328160"/>
              <a:gd name="connsiteX158" fmla="*/ 897669 w 2691675"/>
              <a:gd name="connsiteY158" fmla="*/ 3810000 h 4328160"/>
              <a:gd name="connsiteX159" fmla="*/ 905289 w 2691675"/>
              <a:gd name="connsiteY159" fmla="*/ 3840480 h 4328160"/>
              <a:gd name="connsiteX160" fmla="*/ 920529 w 2691675"/>
              <a:gd name="connsiteY160" fmla="*/ 3863340 h 4328160"/>
              <a:gd name="connsiteX161" fmla="*/ 943389 w 2691675"/>
              <a:gd name="connsiteY161" fmla="*/ 3901440 h 4328160"/>
              <a:gd name="connsiteX162" fmla="*/ 996729 w 2691675"/>
              <a:gd name="connsiteY162" fmla="*/ 3947160 h 4328160"/>
              <a:gd name="connsiteX163" fmla="*/ 1011969 w 2691675"/>
              <a:gd name="connsiteY163" fmla="*/ 3970020 h 4328160"/>
              <a:gd name="connsiteX164" fmla="*/ 1034829 w 2691675"/>
              <a:gd name="connsiteY164" fmla="*/ 4008120 h 4328160"/>
              <a:gd name="connsiteX165" fmla="*/ 1065309 w 2691675"/>
              <a:gd name="connsiteY165" fmla="*/ 4084320 h 4328160"/>
              <a:gd name="connsiteX166" fmla="*/ 1072929 w 2691675"/>
              <a:gd name="connsiteY166" fmla="*/ 4107180 h 4328160"/>
              <a:gd name="connsiteX167" fmla="*/ 1149129 w 2691675"/>
              <a:gd name="connsiteY167" fmla="*/ 4137660 h 4328160"/>
              <a:gd name="connsiteX168" fmla="*/ 1202469 w 2691675"/>
              <a:gd name="connsiteY168" fmla="*/ 4213860 h 4328160"/>
              <a:gd name="connsiteX169" fmla="*/ 1263429 w 2691675"/>
              <a:gd name="connsiteY169" fmla="*/ 4221480 h 4328160"/>
              <a:gd name="connsiteX170" fmla="*/ 1271049 w 2691675"/>
              <a:gd name="connsiteY170" fmla="*/ 4274820 h 4328160"/>
              <a:gd name="connsiteX171" fmla="*/ 1316769 w 2691675"/>
              <a:gd name="connsiteY171" fmla="*/ 4328160 h 4328160"/>
              <a:gd name="connsiteX172" fmla="*/ 1354869 w 2691675"/>
              <a:gd name="connsiteY172" fmla="*/ 4229100 h 4328160"/>
              <a:gd name="connsiteX173" fmla="*/ 1415829 w 2691675"/>
              <a:gd name="connsiteY173" fmla="*/ 4198620 h 4328160"/>
              <a:gd name="connsiteX174" fmla="*/ 1469169 w 2691675"/>
              <a:gd name="connsiteY174" fmla="*/ 4183380 h 4328160"/>
              <a:gd name="connsiteX175" fmla="*/ 1507269 w 2691675"/>
              <a:gd name="connsiteY175" fmla="*/ 4160520 h 4328160"/>
              <a:gd name="connsiteX176" fmla="*/ 1552989 w 2691675"/>
              <a:gd name="connsiteY176" fmla="*/ 4130040 h 4328160"/>
              <a:gd name="connsiteX177" fmla="*/ 1583469 w 2691675"/>
              <a:gd name="connsiteY177" fmla="*/ 4122420 h 4328160"/>
              <a:gd name="connsiteX178" fmla="*/ 1644429 w 2691675"/>
              <a:gd name="connsiteY178" fmla="*/ 4061460 h 4328160"/>
              <a:gd name="connsiteX179" fmla="*/ 1674909 w 2691675"/>
              <a:gd name="connsiteY179" fmla="*/ 4038600 h 4328160"/>
              <a:gd name="connsiteX180" fmla="*/ 1827309 w 2691675"/>
              <a:gd name="connsiteY180" fmla="*/ 4000500 h 4328160"/>
              <a:gd name="connsiteX181" fmla="*/ 1857789 w 2691675"/>
              <a:gd name="connsiteY181" fmla="*/ 3985260 h 4328160"/>
              <a:gd name="connsiteX182" fmla="*/ 1903509 w 2691675"/>
              <a:gd name="connsiteY182" fmla="*/ 3970020 h 4328160"/>
              <a:gd name="connsiteX183" fmla="*/ 1926369 w 2691675"/>
              <a:gd name="connsiteY183" fmla="*/ 3954780 h 4328160"/>
              <a:gd name="connsiteX184" fmla="*/ 1987329 w 2691675"/>
              <a:gd name="connsiteY184" fmla="*/ 3909060 h 4328160"/>
              <a:gd name="connsiteX185" fmla="*/ 2048289 w 2691675"/>
              <a:gd name="connsiteY185" fmla="*/ 3870960 h 4328160"/>
              <a:gd name="connsiteX186" fmla="*/ 2078769 w 2691675"/>
              <a:gd name="connsiteY186" fmla="*/ 3855720 h 4328160"/>
              <a:gd name="connsiteX187" fmla="*/ 2132109 w 2691675"/>
              <a:gd name="connsiteY187" fmla="*/ 3817620 h 4328160"/>
              <a:gd name="connsiteX188" fmla="*/ 2162589 w 2691675"/>
              <a:gd name="connsiteY188" fmla="*/ 3787140 h 4328160"/>
              <a:gd name="connsiteX189" fmla="*/ 2200689 w 2691675"/>
              <a:gd name="connsiteY189" fmla="*/ 3688080 h 4328160"/>
              <a:gd name="connsiteX190" fmla="*/ 2162589 w 2691675"/>
              <a:gd name="connsiteY190" fmla="*/ 3604260 h 4328160"/>
              <a:gd name="connsiteX191" fmla="*/ 2139729 w 2691675"/>
              <a:gd name="connsiteY191" fmla="*/ 3596640 h 4328160"/>
              <a:gd name="connsiteX192" fmla="*/ 2124489 w 2691675"/>
              <a:gd name="connsiteY192" fmla="*/ 3680460 h 4328160"/>
              <a:gd name="connsiteX193" fmla="*/ 2109249 w 2691675"/>
              <a:gd name="connsiteY193" fmla="*/ 3657600 h 4328160"/>
              <a:gd name="connsiteX194" fmla="*/ 2048289 w 2691675"/>
              <a:gd name="connsiteY194" fmla="*/ 3665220 h 4328160"/>
              <a:gd name="connsiteX195" fmla="*/ 2055909 w 2691675"/>
              <a:gd name="connsiteY195" fmla="*/ 3703320 h 4328160"/>
              <a:gd name="connsiteX196" fmla="*/ 2078769 w 2691675"/>
              <a:gd name="connsiteY196" fmla="*/ 3718560 h 4328160"/>
              <a:gd name="connsiteX197" fmla="*/ 2094009 w 2691675"/>
              <a:gd name="connsiteY197" fmla="*/ 3749040 h 4328160"/>
              <a:gd name="connsiteX198" fmla="*/ 2086389 w 2691675"/>
              <a:gd name="connsiteY198" fmla="*/ 3794760 h 4328160"/>
              <a:gd name="connsiteX199" fmla="*/ 2010189 w 2691675"/>
              <a:gd name="connsiteY199" fmla="*/ 3749040 h 4328160"/>
              <a:gd name="connsiteX200" fmla="*/ 1994949 w 2691675"/>
              <a:gd name="connsiteY200" fmla="*/ 3649980 h 4328160"/>
              <a:gd name="connsiteX201" fmla="*/ 1972089 w 2691675"/>
              <a:gd name="connsiteY201" fmla="*/ 3627120 h 4328160"/>
              <a:gd name="connsiteX202" fmla="*/ 1979709 w 2691675"/>
              <a:gd name="connsiteY202" fmla="*/ 3581400 h 4328160"/>
              <a:gd name="connsiteX203" fmla="*/ 2025429 w 2691675"/>
              <a:gd name="connsiteY203" fmla="*/ 3573780 h 4328160"/>
              <a:gd name="connsiteX204" fmla="*/ 2033049 w 2691675"/>
              <a:gd name="connsiteY204" fmla="*/ 3520440 h 4328160"/>
              <a:gd name="connsiteX205" fmla="*/ 2063529 w 2691675"/>
              <a:gd name="connsiteY205" fmla="*/ 3528060 h 4328160"/>
              <a:gd name="connsiteX206" fmla="*/ 2094009 w 2691675"/>
              <a:gd name="connsiteY206" fmla="*/ 3489960 h 4328160"/>
              <a:gd name="connsiteX207" fmla="*/ 2124489 w 2691675"/>
              <a:gd name="connsiteY207" fmla="*/ 3459480 h 4328160"/>
              <a:gd name="connsiteX208" fmla="*/ 2139729 w 2691675"/>
              <a:gd name="connsiteY208" fmla="*/ 3436620 h 4328160"/>
              <a:gd name="connsiteX209" fmla="*/ 2170209 w 2691675"/>
              <a:gd name="connsiteY209" fmla="*/ 3413760 h 4328160"/>
              <a:gd name="connsiteX210" fmla="*/ 2238789 w 2691675"/>
              <a:gd name="connsiteY210" fmla="*/ 3322320 h 4328160"/>
              <a:gd name="connsiteX211" fmla="*/ 2246409 w 2691675"/>
              <a:gd name="connsiteY211" fmla="*/ 3291840 h 4328160"/>
              <a:gd name="connsiteX212" fmla="*/ 2269269 w 2691675"/>
              <a:gd name="connsiteY212" fmla="*/ 3230880 h 4328160"/>
              <a:gd name="connsiteX213" fmla="*/ 2276889 w 2691675"/>
              <a:gd name="connsiteY213" fmla="*/ 3185160 h 4328160"/>
              <a:gd name="connsiteX214" fmla="*/ 2299749 w 2691675"/>
              <a:gd name="connsiteY214" fmla="*/ 3139440 h 4328160"/>
              <a:gd name="connsiteX215" fmla="*/ 2314989 w 2691675"/>
              <a:gd name="connsiteY215" fmla="*/ 3101340 h 4328160"/>
              <a:gd name="connsiteX216" fmla="*/ 2353089 w 2691675"/>
              <a:gd name="connsiteY216" fmla="*/ 3086100 h 4328160"/>
              <a:gd name="connsiteX217" fmla="*/ 2375949 w 2691675"/>
              <a:gd name="connsiteY217" fmla="*/ 3070860 h 4328160"/>
              <a:gd name="connsiteX218" fmla="*/ 2495488 w 2691675"/>
              <a:gd name="connsiteY218" fmla="*/ 3040856 h 4328160"/>
              <a:gd name="connsiteX219" fmla="*/ 2593596 w 2691675"/>
              <a:gd name="connsiteY219" fmla="*/ 3037523 h 4328160"/>
              <a:gd name="connsiteX220" fmla="*/ 2685987 w 2691675"/>
              <a:gd name="connsiteY220" fmla="*/ 3028474 h 4328160"/>
              <a:gd name="connsiteX0" fmla="*/ 2685987 w 2691675"/>
              <a:gd name="connsiteY0" fmla="*/ 3028474 h 4328160"/>
              <a:gd name="connsiteX1" fmla="*/ 2680749 w 2691675"/>
              <a:gd name="connsiteY1" fmla="*/ 3002280 h 4328160"/>
              <a:gd name="connsiteX2" fmla="*/ 2673129 w 2691675"/>
              <a:gd name="connsiteY2" fmla="*/ 2948940 h 4328160"/>
              <a:gd name="connsiteX3" fmla="*/ 2631219 w 2691675"/>
              <a:gd name="connsiteY3" fmla="*/ 2940844 h 4328160"/>
              <a:gd name="connsiteX4" fmla="*/ 2567878 w 2691675"/>
              <a:gd name="connsiteY4" fmla="*/ 2940367 h 4328160"/>
              <a:gd name="connsiteX5" fmla="*/ 2526921 w 2691675"/>
              <a:gd name="connsiteY5" fmla="*/ 2882742 h 4328160"/>
              <a:gd name="connsiteX6" fmla="*/ 2464532 w 2691675"/>
              <a:gd name="connsiteY6" fmla="*/ 2879407 h 4328160"/>
              <a:gd name="connsiteX7" fmla="*/ 2417860 w 2691675"/>
              <a:gd name="connsiteY7" fmla="*/ 2863691 h 4328160"/>
              <a:gd name="connsiteX8" fmla="*/ 2383569 w 2691675"/>
              <a:gd name="connsiteY8" fmla="*/ 2849880 h 4328160"/>
              <a:gd name="connsiteX9" fmla="*/ 2355471 w 2691675"/>
              <a:gd name="connsiteY9" fmla="*/ 2829877 h 4328160"/>
              <a:gd name="connsiteX10" fmla="*/ 2300701 w 2691675"/>
              <a:gd name="connsiteY10" fmla="*/ 2797969 h 4328160"/>
              <a:gd name="connsiteX11" fmla="*/ 2226406 w 2691675"/>
              <a:gd name="connsiteY11" fmla="*/ 2837973 h 4328160"/>
              <a:gd name="connsiteX12" fmla="*/ 2185925 w 2691675"/>
              <a:gd name="connsiteY12" fmla="*/ 2798922 h 4328160"/>
              <a:gd name="connsiteX13" fmla="*/ 2150683 w 2691675"/>
              <a:gd name="connsiteY13" fmla="*/ 2719864 h 4328160"/>
              <a:gd name="connsiteX14" fmla="*/ 2131157 w 2691675"/>
              <a:gd name="connsiteY14" fmla="*/ 2658427 h 4328160"/>
              <a:gd name="connsiteX15" fmla="*/ 2113060 w 2691675"/>
              <a:gd name="connsiteY15" fmla="*/ 2623185 h 4328160"/>
              <a:gd name="connsiteX16" fmla="*/ 2111630 w 2691675"/>
              <a:gd name="connsiteY16" fmla="*/ 2574607 h 4328160"/>
              <a:gd name="connsiteX17" fmla="*/ 2034001 w 2691675"/>
              <a:gd name="connsiteY17" fmla="*/ 2659857 h 4328160"/>
              <a:gd name="connsiteX18" fmla="*/ 1966851 w 2691675"/>
              <a:gd name="connsiteY18" fmla="*/ 2727960 h 4328160"/>
              <a:gd name="connsiteX19" fmla="*/ 1919702 w 2691675"/>
              <a:gd name="connsiteY19" fmla="*/ 2687002 h 4328160"/>
              <a:gd name="connsiteX20" fmla="*/ 1783018 w 2691675"/>
              <a:gd name="connsiteY20" fmla="*/ 2673668 h 4328160"/>
              <a:gd name="connsiteX21" fmla="*/ 1684910 w 2691675"/>
              <a:gd name="connsiteY21" fmla="*/ 2663666 h 4328160"/>
              <a:gd name="connsiteX22" fmla="*/ 1614426 w 2691675"/>
              <a:gd name="connsiteY22" fmla="*/ 2556035 h 4328160"/>
              <a:gd name="connsiteX23" fmla="*/ 1544893 w 2691675"/>
              <a:gd name="connsiteY23" fmla="*/ 2557939 h 4328160"/>
              <a:gd name="connsiteX24" fmla="*/ 1524890 w 2691675"/>
              <a:gd name="connsiteY24" fmla="*/ 2537460 h 4328160"/>
              <a:gd name="connsiteX25" fmla="*/ 1476789 w 2691675"/>
              <a:gd name="connsiteY25" fmla="*/ 2355532 h 4328160"/>
              <a:gd name="connsiteX26" fmla="*/ 1446309 w 2691675"/>
              <a:gd name="connsiteY26" fmla="*/ 2263140 h 4328160"/>
              <a:gd name="connsiteX27" fmla="*/ 1423449 w 2691675"/>
              <a:gd name="connsiteY27" fmla="*/ 2240280 h 4328160"/>
              <a:gd name="connsiteX28" fmla="*/ 1408209 w 2691675"/>
              <a:gd name="connsiteY28" fmla="*/ 2194560 h 4328160"/>
              <a:gd name="connsiteX29" fmla="*/ 1392969 w 2691675"/>
              <a:gd name="connsiteY29" fmla="*/ 2171700 h 4328160"/>
              <a:gd name="connsiteX30" fmla="*/ 1377729 w 2691675"/>
              <a:gd name="connsiteY30" fmla="*/ 2133600 h 4328160"/>
              <a:gd name="connsiteX31" fmla="*/ 1332009 w 2691675"/>
              <a:gd name="connsiteY31" fmla="*/ 1897380 h 4328160"/>
              <a:gd name="connsiteX32" fmla="*/ 1309149 w 2691675"/>
              <a:gd name="connsiteY32" fmla="*/ 1882140 h 4328160"/>
              <a:gd name="connsiteX33" fmla="*/ 1271049 w 2691675"/>
              <a:gd name="connsiteY33" fmla="*/ 1874520 h 4328160"/>
              <a:gd name="connsiteX34" fmla="*/ 1194849 w 2691675"/>
              <a:gd name="connsiteY34" fmla="*/ 1836420 h 4328160"/>
              <a:gd name="connsiteX35" fmla="*/ 1103409 w 2691675"/>
              <a:gd name="connsiteY35" fmla="*/ 1859280 h 4328160"/>
              <a:gd name="connsiteX36" fmla="*/ 1042449 w 2691675"/>
              <a:gd name="connsiteY36" fmla="*/ 1889760 h 4328160"/>
              <a:gd name="connsiteX37" fmla="*/ 966249 w 2691675"/>
              <a:gd name="connsiteY37" fmla="*/ 1950720 h 4328160"/>
              <a:gd name="connsiteX38" fmla="*/ 905289 w 2691675"/>
              <a:gd name="connsiteY38" fmla="*/ 1920240 h 4328160"/>
              <a:gd name="connsiteX39" fmla="*/ 867189 w 2691675"/>
              <a:gd name="connsiteY39" fmla="*/ 1874520 h 4328160"/>
              <a:gd name="connsiteX40" fmla="*/ 829089 w 2691675"/>
              <a:gd name="connsiteY40" fmla="*/ 1805940 h 4328160"/>
              <a:gd name="connsiteX41" fmla="*/ 821469 w 2691675"/>
              <a:gd name="connsiteY41" fmla="*/ 1691640 h 4328160"/>
              <a:gd name="connsiteX42" fmla="*/ 813849 w 2691675"/>
              <a:gd name="connsiteY42" fmla="*/ 1668780 h 4328160"/>
              <a:gd name="connsiteX43" fmla="*/ 760509 w 2691675"/>
              <a:gd name="connsiteY43" fmla="*/ 1600200 h 4328160"/>
              <a:gd name="connsiteX44" fmla="*/ 722409 w 2691675"/>
              <a:gd name="connsiteY44" fmla="*/ 1577340 h 4328160"/>
              <a:gd name="connsiteX45" fmla="*/ 699549 w 2691675"/>
              <a:gd name="connsiteY45" fmla="*/ 1562100 h 4328160"/>
              <a:gd name="connsiteX46" fmla="*/ 737649 w 2691675"/>
              <a:gd name="connsiteY46" fmla="*/ 1493520 h 4328160"/>
              <a:gd name="connsiteX47" fmla="*/ 752889 w 2691675"/>
              <a:gd name="connsiteY47" fmla="*/ 1470660 h 4328160"/>
              <a:gd name="connsiteX48" fmla="*/ 775749 w 2691675"/>
              <a:gd name="connsiteY48" fmla="*/ 1455420 h 4328160"/>
              <a:gd name="connsiteX49" fmla="*/ 783369 w 2691675"/>
              <a:gd name="connsiteY49" fmla="*/ 1379220 h 4328160"/>
              <a:gd name="connsiteX50" fmla="*/ 821469 w 2691675"/>
              <a:gd name="connsiteY50" fmla="*/ 1356360 h 4328160"/>
              <a:gd name="connsiteX51" fmla="*/ 798609 w 2691675"/>
              <a:gd name="connsiteY51" fmla="*/ 1158240 h 4328160"/>
              <a:gd name="connsiteX52" fmla="*/ 775749 w 2691675"/>
              <a:gd name="connsiteY52" fmla="*/ 1127760 h 4328160"/>
              <a:gd name="connsiteX53" fmla="*/ 752889 w 2691675"/>
              <a:gd name="connsiteY53" fmla="*/ 1074420 h 4328160"/>
              <a:gd name="connsiteX54" fmla="*/ 745269 w 2691675"/>
              <a:gd name="connsiteY54" fmla="*/ 1043940 h 4328160"/>
              <a:gd name="connsiteX55" fmla="*/ 783369 w 2691675"/>
              <a:gd name="connsiteY55" fmla="*/ 1013460 h 4328160"/>
              <a:gd name="connsiteX56" fmla="*/ 813849 w 2691675"/>
              <a:gd name="connsiteY56" fmla="*/ 960120 h 4328160"/>
              <a:gd name="connsiteX57" fmla="*/ 821469 w 2691675"/>
              <a:gd name="connsiteY57" fmla="*/ 853440 h 4328160"/>
              <a:gd name="connsiteX58" fmla="*/ 851949 w 2691675"/>
              <a:gd name="connsiteY58" fmla="*/ 807720 h 4328160"/>
              <a:gd name="connsiteX59" fmla="*/ 859569 w 2691675"/>
              <a:gd name="connsiteY59" fmla="*/ 769620 h 4328160"/>
              <a:gd name="connsiteX60" fmla="*/ 874809 w 2691675"/>
              <a:gd name="connsiteY60" fmla="*/ 731520 h 4328160"/>
              <a:gd name="connsiteX61" fmla="*/ 859569 w 2691675"/>
              <a:gd name="connsiteY61" fmla="*/ 655320 h 4328160"/>
              <a:gd name="connsiteX62" fmla="*/ 836709 w 2691675"/>
              <a:gd name="connsiteY62" fmla="*/ 632460 h 4328160"/>
              <a:gd name="connsiteX63" fmla="*/ 813849 w 2691675"/>
              <a:gd name="connsiteY63" fmla="*/ 563880 h 4328160"/>
              <a:gd name="connsiteX64" fmla="*/ 783369 w 2691675"/>
              <a:gd name="connsiteY64" fmla="*/ 502920 h 4328160"/>
              <a:gd name="connsiteX65" fmla="*/ 768129 w 2691675"/>
              <a:gd name="connsiteY65" fmla="*/ 472440 h 4328160"/>
              <a:gd name="connsiteX66" fmla="*/ 745269 w 2691675"/>
              <a:gd name="connsiteY66" fmla="*/ 403860 h 4328160"/>
              <a:gd name="connsiteX67" fmla="*/ 722409 w 2691675"/>
              <a:gd name="connsiteY67" fmla="*/ 373380 h 4328160"/>
              <a:gd name="connsiteX68" fmla="*/ 730029 w 2691675"/>
              <a:gd name="connsiteY68" fmla="*/ 289560 h 4328160"/>
              <a:gd name="connsiteX69" fmla="*/ 737649 w 2691675"/>
              <a:gd name="connsiteY69" fmla="*/ 266700 h 4328160"/>
              <a:gd name="connsiteX70" fmla="*/ 707169 w 2691675"/>
              <a:gd name="connsiteY70" fmla="*/ 152400 h 4328160"/>
              <a:gd name="connsiteX71" fmla="*/ 699549 w 2691675"/>
              <a:gd name="connsiteY71" fmla="*/ 91440 h 4328160"/>
              <a:gd name="connsiteX72" fmla="*/ 691929 w 2691675"/>
              <a:gd name="connsiteY72" fmla="*/ 68580 h 4328160"/>
              <a:gd name="connsiteX73" fmla="*/ 676689 w 2691675"/>
              <a:gd name="connsiteY73" fmla="*/ 0 h 4328160"/>
              <a:gd name="connsiteX74" fmla="*/ 615729 w 2691675"/>
              <a:gd name="connsiteY74" fmla="*/ 7620 h 4328160"/>
              <a:gd name="connsiteX75" fmla="*/ 554769 w 2691675"/>
              <a:gd name="connsiteY75" fmla="*/ 30480 h 4328160"/>
              <a:gd name="connsiteX76" fmla="*/ 562389 w 2691675"/>
              <a:gd name="connsiteY76" fmla="*/ 137160 h 4328160"/>
              <a:gd name="connsiteX77" fmla="*/ 554769 w 2691675"/>
              <a:gd name="connsiteY77" fmla="*/ 236220 h 4328160"/>
              <a:gd name="connsiteX78" fmla="*/ 524289 w 2691675"/>
              <a:gd name="connsiteY78" fmla="*/ 304800 h 4328160"/>
              <a:gd name="connsiteX79" fmla="*/ 509049 w 2691675"/>
              <a:gd name="connsiteY79" fmla="*/ 335280 h 4328160"/>
              <a:gd name="connsiteX80" fmla="*/ 486189 w 2691675"/>
              <a:gd name="connsiteY80" fmla="*/ 373380 h 4328160"/>
              <a:gd name="connsiteX81" fmla="*/ 470949 w 2691675"/>
              <a:gd name="connsiteY81" fmla="*/ 396240 h 4328160"/>
              <a:gd name="connsiteX82" fmla="*/ 440469 w 2691675"/>
              <a:gd name="connsiteY82" fmla="*/ 403860 h 4328160"/>
              <a:gd name="connsiteX83" fmla="*/ 356649 w 2691675"/>
              <a:gd name="connsiteY83" fmla="*/ 388620 h 4328160"/>
              <a:gd name="connsiteX84" fmla="*/ 288069 w 2691675"/>
              <a:gd name="connsiteY84" fmla="*/ 464820 h 4328160"/>
              <a:gd name="connsiteX85" fmla="*/ 280449 w 2691675"/>
              <a:gd name="connsiteY85" fmla="*/ 487680 h 4328160"/>
              <a:gd name="connsiteX86" fmla="*/ 288069 w 2691675"/>
              <a:gd name="connsiteY86" fmla="*/ 518160 h 4328160"/>
              <a:gd name="connsiteX87" fmla="*/ 303309 w 2691675"/>
              <a:gd name="connsiteY87" fmla="*/ 548640 h 4328160"/>
              <a:gd name="connsiteX88" fmla="*/ 295689 w 2691675"/>
              <a:gd name="connsiteY88" fmla="*/ 609600 h 4328160"/>
              <a:gd name="connsiteX89" fmla="*/ 265209 w 2691675"/>
              <a:gd name="connsiteY89" fmla="*/ 662940 h 4328160"/>
              <a:gd name="connsiteX90" fmla="*/ 257589 w 2691675"/>
              <a:gd name="connsiteY90" fmla="*/ 685800 h 4328160"/>
              <a:gd name="connsiteX91" fmla="*/ 265209 w 2691675"/>
              <a:gd name="connsiteY91" fmla="*/ 815340 h 4328160"/>
              <a:gd name="connsiteX92" fmla="*/ 303309 w 2691675"/>
              <a:gd name="connsiteY92" fmla="*/ 830580 h 4328160"/>
              <a:gd name="connsiteX93" fmla="*/ 349029 w 2691675"/>
              <a:gd name="connsiteY93" fmla="*/ 861060 h 4328160"/>
              <a:gd name="connsiteX94" fmla="*/ 356649 w 2691675"/>
              <a:gd name="connsiteY94" fmla="*/ 883920 h 4328160"/>
              <a:gd name="connsiteX95" fmla="*/ 341409 w 2691675"/>
              <a:gd name="connsiteY95" fmla="*/ 952500 h 4328160"/>
              <a:gd name="connsiteX96" fmla="*/ 326169 w 2691675"/>
              <a:gd name="connsiteY96" fmla="*/ 1028700 h 4328160"/>
              <a:gd name="connsiteX97" fmla="*/ 303309 w 2691675"/>
              <a:gd name="connsiteY97" fmla="*/ 1043940 h 4328160"/>
              <a:gd name="connsiteX98" fmla="*/ 143289 w 2691675"/>
              <a:gd name="connsiteY98" fmla="*/ 1066800 h 4328160"/>
              <a:gd name="connsiteX99" fmla="*/ 150909 w 2691675"/>
              <a:gd name="connsiteY99" fmla="*/ 1181100 h 4328160"/>
              <a:gd name="connsiteX100" fmla="*/ 173769 w 2691675"/>
              <a:gd name="connsiteY100" fmla="*/ 1219200 h 4328160"/>
              <a:gd name="connsiteX101" fmla="*/ 219489 w 2691675"/>
              <a:gd name="connsiteY101" fmla="*/ 1257300 h 4328160"/>
              <a:gd name="connsiteX102" fmla="*/ 234729 w 2691675"/>
              <a:gd name="connsiteY102" fmla="*/ 1287780 h 4328160"/>
              <a:gd name="connsiteX103" fmla="*/ 227109 w 2691675"/>
              <a:gd name="connsiteY103" fmla="*/ 1318260 h 4328160"/>
              <a:gd name="connsiteX104" fmla="*/ 265209 w 2691675"/>
              <a:gd name="connsiteY104" fmla="*/ 1363980 h 4328160"/>
              <a:gd name="connsiteX105" fmla="*/ 288069 w 2691675"/>
              <a:gd name="connsiteY105" fmla="*/ 1402080 h 4328160"/>
              <a:gd name="connsiteX106" fmla="*/ 280449 w 2691675"/>
              <a:gd name="connsiteY106" fmla="*/ 1440180 h 4328160"/>
              <a:gd name="connsiteX107" fmla="*/ 242349 w 2691675"/>
              <a:gd name="connsiteY107" fmla="*/ 1569720 h 4328160"/>
              <a:gd name="connsiteX108" fmla="*/ 211869 w 2691675"/>
              <a:gd name="connsiteY108" fmla="*/ 1584960 h 4328160"/>
              <a:gd name="connsiteX109" fmla="*/ 189009 w 2691675"/>
              <a:gd name="connsiteY109" fmla="*/ 1592580 h 4328160"/>
              <a:gd name="connsiteX110" fmla="*/ 120429 w 2691675"/>
              <a:gd name="connsiteY110" fmla="*/ 1630680 h 4328160"/>
              <a:gd name="connsiteX111" fmla="*/ 97569 w 2691675"/>
              <a:gd name="connsiteY111" fmla="*/ 1653540 h 4328160"/>
              <a:gd name="connsiteX112" fmla="*/ 13749 w 2691675"/>
              <a:gd name="connsiteY112" fmla="*/ 1714500 h 4328160"/>
              <a:gd name="connsiteX113" fmla="*/ 13749 w 2691675"/>
              <a:gd name="connsiteY113" fmla="*/ 1889760 h 4328160"/>
              <a:gd name="connsiteX114" fmla="*/ 36609 w 2691675"/>
              <a:gd name="connsiteY114" fmla="*/ 1912620 h 4328160"/>
              <a:gd name="connsiteX115" fmla="*/ 67089 w 2691675"/>
              <a:gd name="connsiteY115" fmla="*/ 1950720 h 4328160"/>
              <a:gd name="connsiteX116" fmla="*/ 112809 w 2691675"/>
              <a:gd name="connsiteY116" fmla="*/ 1981200 h 4328160"/>
              <a:gd name="connsiteX117" fmla="*/ 173769 w 2691675"/>
              <a:gd name="connsiteY117" fmla="*/ 2011680 h 4328160"/>
              <a:gd name="connsiteX118" fmla="*/ 234729 w 2691675"/>
              <a:gd name="connsiteY118" fmla="*/ 2095500 h 4328160"/>
              <a:gd name="connsiteX119" fmla="*/ 272829 w 2691675"/>
              <a:gd name="connsiteY119" fmla="*/ 2156460 h 4328160"/>
              <a:gd name="connsiteX120" fmla="*/ 280449 w 2691675"/>
              <a:gd name="connsiteY120" fmla="*/ 2179320 h 4328160"/>
              <a:gd name="connsiteX121" fmla="*/ 318549 w 2691675"/>
              <a:gd name="connsiteY121" fmla="*/ 2255520 h 4328160"/>
              <a:gd name="connsiteX122" fmla="*/ 493809 w 2691675"/>
              <a:gd name="connsiteY122" fmla="*/ 2270760 h 4328160"/>
              <a:gd name="connsiteX123" fmla="*/ 562389 w 2691675"/>
              <a:gd name="connsiteY123" fmla="*/ 2354580 h 4328160"/>
              <a:gd name="connsiteX124" fmla="*/ 531909 w 2691675"/>
              <a:gd name="connsiteY124" fmla="*/ 2430780 h 4328160"/>
              <a:gd name="connsiteX125" fmla="*/ 509049 w 2691675"/>
              <a:gd name="connsiteY125" fmla="*/ 2438400 h 4328160"/>
              <a:gd name="connsiteX126" fmla="*/ 486189 w 2691675"/>
              <a:gd name="connsiteY126" fmla="*/ 2461260 h 4328160"/>
              <a:gd name="connsiteX127" fmla="*/ 478569 w 2691675"/>
              <a:gd name="connsiteY127" fmla="*/ 2506980 h 4328160"/>
              <a:gd name="connsiteX128" fmla="*/ 509049 w 2691675"/>
              <a:gd name="connsiteY128" fmla="*/ 2621280 h 4328160"/>
              <a:gd name="connsiteX129" fmla="*/ 531909 w 2691675"/>
              <a:gd name="connsiteY129" fmla="*/ 2644140 h 4328160"/>
              <a:gd name="connsiteX130" fmla="*/ 539529 w 2691675"/>
              <a:gd name="connsiteY130" fmla="*/ 2674620 h 4328160"/>
              <a:gd name="connsiteX131" fmla="*/ 570009 w 2691675"/>
              <a:gd name="connsiteY131" fmla="*/ 2659380 h 4328160"/>
              <a:gd name="connsiteX132" fmla="*/ 592869 w 2691675"/>
              <a:gd name="connsiteY132" fmla="*/ 2636520 h 4328160"/>
              <a:gd name="connsiteX133" fmla="*/ 646209 w 2691675"/>
              <a:gd name="connsiteY133" fmla="*/ 2606040 h 4328160"/>
              <a:gd name="connsiteX134" fmla="*/ 684309 w 2691675"/>
              <a:gd name="connsiteY134" fmla="*/ 2613660 h 4328160"/>
              <a:gd name="connsiteX135" fmla="*/ 699549 w 2691675"/>
              <a:gd name="connsiteY135" fmla="*/ 2636520 h 4328160"/>
              <a:gd name="connsiteX136" fmla="*/ 722409 w 2691675"/>
              <a:gd name="connsiteY136" fmla="*/ 2659380 h 4328160"/>
              <a:gd name="connsiteX137" fmla="*/ 730029 w 2691675"/>
              <a:gd name="connsiteY137" fmla="*/ 2682240 h 4328160"/>
              <a:gd name="connsiteX138" fmla="*/ 707169 w 2691675"/>
              <a:gd name="connsiteY138" fmla="*/ 2766060 h 4328160"/>
              <a:gd name="connsiteX139" fmla="*/ 623349 w 2691675"/>
              <a:gd name="connsiteY139" fmla="*/ 2842260 h 4328160"/>
              <a:gd name="connsiteX140" fmla="*/ 600489 w 2691675"/>
              <a:gd name="connsiteY140" fmla="*/ 2887980 h 4328160"/>
              <a:gd name="connsiteX141" fmla="*/ 531909 w 2691675"/>
              <a:gd name="connsiteY141" fmla="*/ 2933700 h 4328160"/>
              <a:gd name="connsiteX142" fmla="*/ 516669 w 2691675"/>
              <a:gd name="connsiteY142" fmla="*/ 2956560 h 4328160"/>
              <a:gd name="connsiteX143" fmla="*/ 547149 w 2691675"/>
              <a:gd name="connsiteY143" fmla="*/ 3055620 h 4328160"/>
              <a:gd name="connsiteX144" fmla="*/ 570009 w 2691675"/>
              <a:gd name="connsiteY144" fmla="*/ 3177540 h 4328160"/>
              <a:gd name="connsiteX145" fmla="*/ 608109 w 2691675"/>
              <a:gd name="connsiteY145" fmla="*/ 3276600 h 4328160"/>
              <a:gd name="connsiteX146" fmla="*/ 608109 w 2691675"/>
              <a:gd name="connsiteY146" fmla="*/ 3429000 h 4328160"/>
              <a:gd name="connsiteX147" fmla="*/ 570009 w 2691675"/>
              <a:gd name="connsiteY147" fmla="*/ 3467100 h 4328160"/>
              <a:gd name="connsiteX148" fmla="*/ 562389 w 2691675"/>
              <a:gd name="connsiteY148" fmla="*/ 3497580 h 4328160"/>
              <a:gd name="connsiteX149" fmla="*/ 547149 w 2691675"/>
              <a:gd name="connsiteY149" fmla="*/ 3528060 h 4328160"/>
              <a:gd name="connsiteX150" fmla="*/ 554769 w 2691675"/>
              <a:gd name="connsiteY150" fmla="*/ 3680460 h 4328160"/>
              <a:gd name="connsiteX151" fmla="*/ 608109 w 2691675"/>
              <a:gd name="connsiteY151" fmla="*/ 3672840 h 4328160"/>
              <a:gd name="connsiteX152" fmla="*/ 630969 w 2691675"/>
              <a:gd name="connsiteY152" fmla="*/ 3665220 h 4328160"/>
              <a:gd name="connsiteX153" fmla="*/ 676689 w 2691675"/>
              <a:gd name="connsiteY153" fmla="*/ 3688080 h 4328160"/>
              <a:gd name="connsiteX154" fmla="*/ 707169 w 2691675"/>
              <a:gd name="connsiteY154" fmla="*/ 3718560 h 4328160"/>
              <a:gd name="connsiteX155" fmla="*/ 836709 w 2691675"/>
              <a:gd name="connsiteY155" fmla="*/ 3741420 h 4328160"/>
              <a:gd name="connsiteX156" fmla="*/ 851949 w 2691675"/>
              <a:gd name="connsiteY156" fmla="*/ 3771900 h 4328160"/>
              <a:gd name="connsiteX157" fmla="*/ 874809 w 2691675"/>
              <a:gd name="connsiteY157" fmla="*/ 3787140 h 4328160"/>
              <a:gd name="connsiteX158" fmla="*/ 897669 w 2691675"/>
              <a:gd name="connsiteY158" fmla="*/ 3810000 h 4328160"/>
              <a:gd name="connsiteX159" fmla="*/ 905289 w 2691675"/>
              <a:gd name="connsiteY159" fmla="*/ 3840480 h 4328160"/>
              <a:gd name="connsiteX160" fmla="*/ 920529 w 2691675"/>
              <a:gd name="connsiteY160" fmla="*/ 3863340 h 4328160"/>
              <a:gd name="connsiteX161" fmla="*/ 943389 w 2691675"/>
              <a:gd name="connsiteY161" fmla="*/ 3901440 h 4328160"/>
              <a:gd name="connsiteX162" fmla="*/ 996729 w 2691675"/>
              <a:gd name="connsiteY162" fmla="*/ 3947160 h 4328160"/>
              <a:gd name="connsiteX163" fmla="*/ 1011969 w 2691675"/>
              <a:gd name="connsiteY163" fmla="*/ 3970020 h 4328160"/>
              <a:gd name="connsiteX164" fmla="*/ 1034829 w 2691675"/>
              <a:gd name="connsiteY164" fmla="*/ 4008120 h 4328160"/>
              <a:gd name="connsiteX165" fmla="*/ 1065309 w 2691675"/>
              <a:gd name="connsiteY165" fmla="*/ 4084320 h 4328160"/>
              <a:gd name="connsiteX166" fmla="*/ 1072929 w 2691675"/>
              <a:gd name="connsiteY166" fmla="*/ 4107180 h 4328160"/>
              <a:gd name="connsiteX167" fmla="*/ 1149129 w 2691675"/>
              <a:gd name="connsiteY167" fmla="*/ 4137660 h 4328160"/>
              <a:gd name="connsiteX168" fmla="*/ 1202469 w 2691675"/>
              <a:gd name="connsiteY168" fmla="*/ 4213860 h 4328160"/>
              <a:gd name="connsiteX169" fmla="*/ 1263429 w 2691675"/>
              <a:gd name="connsiteY169" fmla="*/ 4221480 h 4328160"/>
              <a:gd name="connsiteX170" fmla="*/ 1271049 w 2691675"/>
              <a:gd name="connsiteY170" fmla="*/ 4274820 h 4328160"/>
              <a:gd name="connsiteX171" fmla="*/ 1316769 w 2691675"/>
              <a:gd name="connsiteY171" fmla="*/ 4328160 h 4328160"/>
              <a:gd name="connsiteX172" fmla="*/ 1354869 w 2691675"/>
              <a:gd name="connsiteY172" fmla="*/ 4229100 h 4328160"/>
              <a:gd name="connsiteX173" fmla="*/ 1415829 w 2691675"/>
              <a:gd name="connsiteY173" fmla="*/ 4198620 h 4328160"/>
              <a:gd name="connsiteX174" fmla="*/ 1469169 w 2691675"/>
              <a:gd name="connsiteY174" fmla="*/ 4183380 h 4328160"/>
              <a:gd name="connsiteX175" fmla="*/ 1507269 w 2691675"/>
              <a:gd name="connsiteY175" fmla="*/ 4160520 h 4328160"/>
              <a:gd name="connsiteX176" fmla="*/ 1552989 w 2691675"/>
              <a:gd name="connsiteY176" fmla="*/ 4130040 h 4328160"/>
              <a:gd name="connsiteX177" fmla="*/ 1583469 w 2691675"/>
              <a:gd name="connsiteY177" fmla="*/ 4122420 h 4328160"/>
              <a:gd name="connsiteX178" fmla="*/ 1644429 w 2691675"/>
              <a:gd name="connsiteY178" fmla="*/ 4061460 h 4328160"/>
              <a:gd name="connsiteX179" fmla="*/ 1674909 w 2691675"/>
              <a:gd name="connsiteY179" fmla="*/ 4038600 h 4328160"/>
              <a:gd name="connsiteX180" fmla="*/ 1827309 w 2691675"/>
              <a:gd name="connsiteY180" fmla="*/ 4000500 h 4328160"/>
              <a:gd name="connsiteX181" fmla="*/ 1857789 w 2691675"/>
              <a:gd name="connsiteY181" fmla="*/ 3985260 h 4328160"/>
              <a:gd name="connsiteX182" fmla="*/ 1903509 w 2691675"/>
              <a:gd name="connsiteY182" fmla="*/ 3970020 h 4328160"/>
              <a:gd name="connsiteX183" fmla="*/ 1926369 w 2691675"/>
              <a:gd name="connsiteY183" fmla="*/ 3954780 h 4328160"/>
              <a:gd name="connsiteX184" fmla="*/ 1987329 w 2691675"/>
              <a:gd name="connsiteY184" fmla="*/ 3909060 h 4328160"/>
              <a:gd name="connsiteX185" fmla="*/ 2048289 w 2691675"/>
              <a:gd name="connsiteY185" fmla="*/ 3870960 h 4328160"/>
              <a:gd name="connsiteX186" fmla="*/ 2078769 w 2691675"/>
              <a:gd name="connsiteY186" fmla="*/ 3855720 h 4328160"/>
              <a:gd name="connsiteX187" fmla="*/ 2132109 w 2691675"/>
              <a:gd name="connsiteY187" fmla="*/ 3817620 h 4328160"/>
              <a:gd name="connsiteX188" fmla="*/ 2162589 w 2691675"/>
              <a:gd name="connsiteY188" fmla="*/ 3787140 h 4328160"/>
              <a:gd name="connsiteX189" fmla="*/ 2200689 w 2691675"/>
              <a:gd name="connsiteY189" fmla="*/ 3688080 h 4328160"/>
              <a:gd name="connsiteX190" fmla="*/ 2162589 w 2691675"/>
              <a:gd name="connsiteY190" fmla="*/ 3604260 h 4328160"/>
              <a:gd name="connsiteX191" fmla="*/ 2139729 w 2691675"/>
              <a:gd name="connsiteY191" fmla="*/ 3596640 h 4328160"/>
              <a:gd name="connsiteX192" fmla="*/ 2124489 w 2691675"/>
              <a:gd name="connsiteY192" fmla="*/ 3680460 h 4328160"/>
              <a:gd name="connsiteX193" fmla="*/ 2109249 w 2691675"/>
              <a:gd name="connsiteY193" fmla="*/ 3657600 h 4328160"/>
              <a:gd name="connsiteX194" fmla="*/ 2048289 w 2691675"/>
              <a:gd name="connsiteY194" fmla="*/ 3665220 h 4328160"/>
              <a:gd name="connsiteX195" fmla="*/ 2055909 w 2691675"/>
              <a:gd name="connsiteY195" fmla="*/ 3703320 h 4328160"/>
              <a:gd name="connsiteX196" fmla="*/ 2078769 w 2691675"/>
              <a:gd name="connsiteY196" fmla="*/ 3718560 h 4328160"/>
              <a:gd name="connsiteX197" fmla="*/ 2094009 w 2691675"/>
              <a:gd name="connsiteY197" fmla="*/ 3749040 h 4328160"/>
              <a:gd name="connsiteX198" fmla="*/ 2086389 w 2691675"/>
              <a:gd name="connsiteY198" fmla="*/ 3794760 h 4328160"/>
              <a:gd name="connsiteX199" fmla="*/ 2010189 w 2691675"/>
              <a:gd name="connsiteY199" fmla="*/ 3749040 h 4328160"/>
              <a:gd name="connsiteX200" fmla="*/ 1994949 w 2691675"/>
              <a:gd name="connsiteY200" fmla="*/ 3649980 h 4328160"/>
              <a:gd name="connsiteX201" fmla="*/ 1972089 w 2691675"/>
              <a:gd name="connsiteY201" fmla="*/ 3627120 h 4328160"/>
              <a:gd name="connsiteX202" fmla="*/ 1979709 w 2691675"/>
              <a:gd name="connsiteY202" fmla="*/ 3581400 h 4328160"/>
              <a:gd name="connsiteX203" fmla="*/ 2025429 w 2691675"/>
              <a:gd name="connsiteY203" fmla="*/ 3573780 h 4328160"/>
              <a:gd name="connsiteX204" fmla="*/ 2033049 w 2691675"/>
              <a:gd name="connsiteY204" fmla="*/ 3520440 h 4328160"/>
              <a:gd name="connsiteX205" fmla="*/ 2063529 w 2691675"/>
              <a:gd name="connsiteY205" fmla="*/ 3528060 h 4328160"/>
              <a:gd name="connsiteX206" fmla="*/ 2094009 w 2691675"/>
              <a:gd name="connsiteY206" fmla="*/ 3489960 h 4328160"/>
              <a:gd name="connsiteX207" fmla="*/ 2124489 w 2691675"/>
              <a:gd name="connsiteY207" fmla="*/ 3459480 h 4328160"/>
              <a:gd name="connsiteX208" fmla="*/ 2139729 w 2691675"/>
              <a:gd name="connsiteY208" fmla="*/ 3436620 h 4328160"/>
              <a:gd name="connsiteX209" fmla="*/ 2170209 w 2691675"/>
              <a:gd name="connsiteY209" fmla="*/ 3413760 h 4328160"/>
              <a:gd name="connsiteX210" fmla="*/ 2238789 w 2691675"/>
              <a:gd name="connsiteY210" fmla="*/ 3322320 h 4328160"/>
              <a:gd name="connsiteX211" fmla="*/ 2246409 w 2691675"/>
              <a:gd name="connsiteY211" fmla="*/ 3291840 h 4328160"/>
              <a:gd name="connsiteX212" fmla="*/ 2269269 w 2691675"/>
              <a:gd name="connsiteY212" fmla="*/ 3230880 h 4328160"/>
              <a:gd name="connsiteX213" fmla="*/ 2276889 w 2691675"/>
              <a:gd name="connsiteY213" fmla="*/ 3185160 h 4328160"/>
              <a:gd name="connsiteX214" fmla="*/ 2299749 w 2691675"/>
              <a:gd name="connsiteY214" fmla="*/ 3139440 h 4328160"/>
              <a:gd name="connsiteX215" fmla="*/ 2314989 w 2691675"/>
              <a:gd name="connsiteY215" fmla="*/ 3101340 h 4328160"/>
              <a:gd name="connsiteX216" fmla="*/ 2353089 w 2691675"/>
              <a:gd name="connsiteY216" fmla="*/ 3086100 h 4328160"/>
              <a:gd name="connsiteX217" fmla="*/ 2375949 w 2691675"/>
              <a:gd name="connsiteY217" fmla="*/ 3070860 h 4328160"/>
              <a:gd name="connsiteX218" fmla="*/ 2495488 w 2691675"/>
              <a:gd name="connsiteY218" fmla="*/ 3040856 h 4328160"/>
              <a:gd name="connsiteX219" fmla="*/ 2593596 w 2691675"/>
              <a:gd name="connsiteY219" fmla="*/ 3037523 h 4328160"/>
              <a:gd name="connsiteX220" fmla="*/ 2685987 w 2691675"/>
              <a:gd name="connsiteY220" fmla="*/ 3028474 h 4328160"/>
              <a:gd name="connsiteX0" fmla="*/ 2685987 w 2691675"/>
              <a:gd name="connsiteY0" fmla="*/ 3028474 h 4328160"/>
              <a:gd name="connsiteX1" fmla="*/ 2680749 w 2691675"/>
              <a:gd name="connsiteY1" fmla="*/ 3002280 h 4328160"/>
              <a:gd name="connsiteX2" fmla="*/ 2673129 w 2691675"/>
              <a:gd name="connsiteY2" fmla="*/ 2948940 h 4328160"/>
              <a:gd name="connsiteX3" fmla="*/ 2631219 w 2691675"/>
              <a:gd name="connsiteY3" fmla="*/ 2940844 h 4328160"/>
              <a:gd name="connsiteX4" fmla="*/ 2567878 w 2691675"/>
              <a:gd name="connsiteY4" fmla="*/ 2940367 h 4328160"/>
              <a:gd name="connsiteX5" fmla="*/ 2526921 w 2691675"/>
              <a:gd name="connsiteY5" fmla="*/ 2882742 h 4328160"/>
              <a:gd name="connsiteX6" fmla="*/ 2464532 w 2691675"/>
              <a:gd name="connsiteY6" fmla="*/ 2879407 h 4328160"/>
              <a:gd name="connsiteX7" fmla="*/ 2417860 w 2691675"/>
              <a:gd name="connsiteY7" fmla="*/ 2863691 h 4328160"/>
              <a:gd name="connsiteX8" fmla="*/ 2383569 w 2691675"/>
              <a:gd name="connsiteY8" fmla="*/ 2849880 h 4328160"/>
              <a:gd name="connsiteX9" fmla="*/ 2355471 w 2691675"/>
              <a:gd name="connsiteY9" fmla="*/ 2829877 h 4328160"/>
              <a:gd name="connsiteX10" fmla="*/ 2300701 w 2691675"/>
              <a:gd name="connsiteY10" fmla="*/ 2797969 h 4328160"/>
              <a:gd name="connsiteX11" fmla="*/ 2226406 w 2691675"/>
              <a:gd name="connsiteY11" fmla="*/ 2837973 h 4328160"/>
              <a:gd name="connsiteX12" fmla="*/ 2185925 w 2691675"/>
              <a:gd name="connsiteY12" fmla="*/ 2798922 h 4328160"/>
              <a:gd name="connsiteX13" fmla="*/ 2150683 w 2691675"/>
              <a:gd name="connsiteY13" fmla="*/ 2719864 h 4328160"/>
              <a:gd name="connsiteX14" fmla="*/ 2131157 w 2691675"/>
              <a:gd name="connsiteY14" fmla="*/ 2658427 h 4328160"/>
              <a:gd name="connsiteX15" fmla="*/ 2113060 w 2691675"/>
              <a:gd name="connsiteY15" fmla="*/ 2623185 h 4328160"/>
              <a:gd name="connsiteX16" fmla="*/ 2111630 w 2691675"/>
              <a:gd name="connsiteY16" fmla="*/ 2574607 h 4328160"/>
              <a:gd name="connsiteX17" fmla="*/ 2034001 w 2691675"/>
              <a:gd name="connsiteY17" fmla="*/ 2659857 h 4328160"/>
              <a:gd name="connsiteX18" fmla="*/ 1966851 w 2691675"/>
              <a:gd name="connsiteY18" fmla="*/ 2727960 h 4328160"/>
              <a:gd name="connsiteX19" fmla="*/ 1919702 w 2691675"/>
              <a:gd name="connsiteY19" fmla="*/ 2687002 h 4328160"/>
              <a:gd name="connsiteX20" fmla="*/ 1783018 w 2691675"/>
              <a:gd name="connsiteY20" fmla="*/ 2673668 h 4328160"/>
              <a:gd name="connsiteX21" fmla="*/ 1684910 w 2691675"/>
              <a:gd name="connsiteY21" fmla="*/ 2663666 h 4328160"/>
              <a:gd name="connsiteX22" fmla="*/ 1614426 w 2691675"/>
              <a:gd name="connsiteY22" fmla="*/ 2556035 h 4328160"/>
              <a:gd name="connsiteX23" fmla="*/ 1549656 w 2691675"/>
              <a:gd name="connsiteY23" fmla="*/ 2557939 h 4328160"/>
              <a:gd name="connsiteX24" fmla="*/ 1524890 w 2691675"/>
              <a:gd name="connsiteY24" fmla="*/ 2537460 h 4328160"/>
              <a:gd name="connsiteX25" fmla="*/ 1476789 w 2691675"/>
              <a:gd name="connsiteY25" fmla="*/ 2355532 h 4328160"/>
              <a:gd name="connsiteX26" fmla="*/ 1446309 w 2691675"/>
              <a:gd name="connsiteY26" fmla="*/ 2263140 h 4328160"/>
              <a:gd name="connsiteX27" fmla="*/ 1423449 w 2691675"/>
              <a:gd name="connsiteY27" fmla="*/ 2240280 h 4328160"/>
              <a:gd name="connsiteX28" fmla="*/ 1408209 w 2691675"/>
              <a:gd name="connsiteY28" fmla="*/ 2194560 h 4328160"/>
              <a:gd name="connsiteX29" fmla="*/ 1392969 w 2691675"/>
              <a:gd name="connsiteY29" fmla="*/ 2171700 h 4328160"/>
              <a:gd name="connsiteX30" fmla="*/ 1377729 w 2691675"/>
              <a:gd name="connsiteY30" fmla="*/ 2133600 h 4328160"/>
              <a:gd name="connsiteX31" fmla="*/ 1332009 w 2691675"/>
              <a:gd name="connsiteY31" fmla="*/ 1897380 h 4328160"/>
              <a:gd name="connsiteX32" fmla="*/ 1309149 w 2691675"/>
              <a:gd name="connsiteY32" fmla="*/ 1882140 h 4328160"/>
              <a:gd name="connsiteX33" fmla="*/ 1271049 w 2691675"/>
              <a:gd name="connsiteY33" fmla="*/ 1874520 h 4328160"/>
              <a:gd name="connsiteX34" fmla="*/ 1194849 w 2691675"/>
              <a:gd name="connsiteY34" fmla="*/ 1836420 h 4328160"/>
              <a:gd name="connsiteX35" fmla="*/ 1103409 w 2691675"/>
              <a:gd name="connsiteY35" fmla="*/ 1859280 h 4328160"/>
              <a:gd name="connsiteX36" fmla="*/ 1042449 w 2691675"/>
              <a:gd name="connsiteY36" fmla="*/ 1889760 h 4328160"/>
              <a:gd name="connsiteX37" fmla="*/ 966249 w 2691675"/>
              <a:gd name="connsiteY37" fmla="*/ 1950720 h 4328160"/>
              <a:gd name="connsiteX38" fmla="*/ 905289 w 2691675"/>
              <a:gd name="connsiteY38" fmla="*/ 1920240 h 4328160"/>
              <a:gd name="connsiteX39" fmla="*/ 867189 w 2691675"/>
              <a:gd name="connsiteY39" fmla="*/ 1874520 h 4328160"/>
              <a:gd name="connsiteX40" fmla="*/ 829089 w 2691675"/>
              <a:gd name="connsiteY40" fmla="*/ 1805940 h 4328160"/>
              <a:gd name="connsiteX41" fmla="*/ 821469 w 2691675"/>
              <a:gd name="connsiteY41" fmla="*/ 1691640 h 4328160"/>
              <a:gd name="connsiteX42" fmla="*/ 813849 w 2691675"/>
              <a:gd name="connsiteY42" fmla="*/ 1668780 h 4328160"/>
              <a:gd name="connsiteX43" fmla="*/ 760509 w 2691675"/>
              <a:gd name="connsiteY43" fmla="*/ 1600200 h 4328160"/>
              <a:gd name="connsiteX44" fmla="*/ 722409 w 2691675"/>
              <a:gd name="connsiteY44" fmla="*/ 1577340 h 4328160"/>
              <a:gd name="connsiteX45" fmla="*/ 699549 w 2691675"/>
              <a:gd name="connsiteY45" fmla="*/ 1562100 h 4328160"/>
              <a:gd name="connsiteX46" fmla="*/ 737649 w 2691675"/>
              <a:gd name="connsiteY46" fmla="*/ 1493520 h 4328160"/>
              <a:gd name="connsiteX47" fmla="*/ 752889 w 2691675"/>
              <a:gd name="connsiteY47" fmla="*/ 1470660 h 4328160"/>
              <a:gd name="connsiteX48" fmla="*/ 775749 w 2691675"/>
              <a:gd name="connsiteY48" fmla="*/ 1455420 h 4328160"/>
              <a:gd name="connsiteX49" fmla="*/ 783369 w 2691675"/>
              <a:gd name="connsiteY49" fmla="*/ 1379220 h 4328160"/>
              <a:gd name="connsiteX50" fmla="*/ 821469 w 2691675"/>
              <a:gd name="connsiteY50" fmla="*/ 1356360 h 4328160"/>
              <a:gd name="connsiteX51" fmla="*/ 798609 w 2691675"/>
              <a:gd name="connsiteY51" fmla="*/ 1158240 h 4328160"/>
              <a:gd name="connsiteX52" fmla="*/ 775749 w 2691675"/>
              <a:gd name="connsiteY52" fmla="*/ 1127760 h 4328160"/>
              <a:gd name="connsiteX53" fmla="*/ 752889 w 2691675"/>
              <a:gd name="connsiteY53" fmla="*/ 1074420 h 4328160"/>
              <a:gd name="connsiteX54" fmla="*/ 745269 w 2691675"/>
              <a:gd name="connsiteY54" fmla="*/ 1043940 h 4328160"/>
              <a:gd name="connsiteX55" fmla="*/ 783369 w 2691675"/>
              <a:gd name="connsiteY55" fmla="*/ 1013460 h 4328160"/>
              <a:gd name="connsiteX56" fmla="*/ 813849 w 2691675"/>
              <a:gd name="connsiteY56" fmla="*/ 960120 h 4328160"/>
              <a:gd name="connsiteX57" fmla="*/ 821469 w 2691675"/>
              <a:gd name="connsiteY57" fmla="*/ 853440 h 4328160"/>
              <a:gd name="connsiteX58" fmla="*/ 851949 w 2691675"/>
              <a:gd name="connsiteY58" fmla="*/ 807720 h 4328160"/>
              <a:gd name="connsiteX59" fmla="*/ 859569 w 2691675"/>
              <a:gd name="connsiteY59" fmla="*/ 769620 h 4328160"/>
              <a:gd name="connsiteX60" fmla="*/ 874809 w 2691675"/>
              <a:gd name="connsiteY60" fmla="*/ 731520 h 4328160"/>
              <a:gd name="connsiteX61" fmla="*/ 859569 w 2691675"/>
              <a:gd name="connsiteY61" fmla="*/ 655320 h 4328160"/>
              <a:gd name="connsiteX62" fmla="*/ 836709 w 2691675"/>
              <a:gd name="connsiteY62" fmla="*/ 632460 h 4328160"/>
              <a:gd name="connsiteX63" fmla="*/ 813849 w 2691675"/>
              <a:gd name="connsiteY63" fmla="*/ 563880 h 4328160"/>
              <a:gd name="connsiteX64" fmla="*/ 783369 w 2691675"/>
              <a:gd name="connsiteY64" fmla="*/ 502920 h 4328160"/>
              <a:gd name="connsiteX65" fmla="*/ 768129 w 2691675"/>
              <a:gd name="connsiteY65" fmla="*/ 472440 h 4328160"/>
              <a:gd name="connsiteX66" fmla="*/ 745269 w 2691675"/>
              <a:gd name="connsiteY66" fmla="*/ 403860 h 4328160"/>
              <a:gd name="connsiteX67" fmla="*/ 722409 w 2691675"/>
              <a:gd name="connsiteY67" fmla="*/ 373380 h 4328160"/>
              <a:gd name="connsiteX68" fmla="*/ 730029 w 2691675"/>
              <a:gd name="connsiteY68" fmla="*/ 289560 h 4328160"/>
              <a:gd name="connsiteX69" fmla="*/ 737649 w 2691675"/>
              <a:gd name="connsiteY69" fmla="*/ 266700 h 4328160"/>
              <a:gd name="connsiteX70" fmla="*/ 707169 w 2691675"/>
              <a:gd name="connsiteY70" fmla="*/ 152400 h 4328160"/>
              <a:gd name="connsiteX71" fmla="*/ 699549 w 2691675"/>
              <a:gd name="connsiteY71" fmla="*/ 91440 h 4328160"/>
              <a:gd name="connsiteX72" fmla="*/ 691929 w 2691675"/>
              <a:gd name="connsiteY72" fmla="*/ 68580 h 4328160"/>
              <a:gd name="connsiteX73" fmla="*/ 676689 w 2691675"/>
              <a:gd name="connsiteY73" fmla="*/ 0 h 4328160"/>
              <a:gd name="connsiteX74" fmla="*/ 615729 w 2691675"/>
              <a:gd name="connsiteY74" fmla="*/ 7620 h 4328160"/>
              <a:gd name="connsiteX75" fmla="*/ 554769 w 2691675"/>
              <a:gd name="connsiteY75" fmla="*/ 30480 h 4328160"/>
              <a:gd name="connsiteX76" fmla="*/ 562389 w 2691675"/>
              <a:gd name="connsiteY76" fmla="*/ 137160 h 4328160"/>
              <a:gd name="connsiteX77" fmla="*/ 554769 w 2691675"/>
              <a:gd name="connsiteY77" fmla="*/ 236220 h 4328160"/>
              <a:gd name="connsiteX78" fmla="*/ 524289 w 2691675"/>
              <a:gd name="connsiteY78" fmla="*/ 304800 h 4328160"/>
              <a:gd name="connsiteX79" fmla="*/ 509049 w 2691675"/>
              <a:gd name="connsiteY79" fmla="*/ 335280 h 4328160"/>
              <a:gd name="connsiteX80" fmla="*/ 486189 w 2691675"/>
              <a:gd name="connsiteY80" fmla="*/ 373380 h 4328160"/>
              <a:gd name="connsiteX81" fmla="*/ 470949 w 2691675"/>
              <a:gd name="connsiteY81" fmla="*/ 396240 h 4328160"/>
              <a:gd name="connsiteX82" fmla="*/ 440469 w 2691675"/>
              <a:gd name="connsiteY82" fmla="*/ 403860 h 4328160"/>
              <a:gd name="connsiteX83" fmla="*/ 356649 w 2691675"/>
              <a:gd name="connsiteY83" fmla="*/ 388620 h 4328160"/>
              <a:gd name="connsiteX84" fmla="*/ 288069 w 2691675"/>
              <a:gd name="connsiteY84" fmla="*/ 464820 h 4328160"/>
              <a:gd name="connsiteX85" fmla="*/ 280449 w 2691675"/>
              <a:gd name="connsiteY85" fmla="*/ 487680 h 4328160"/>
              <a:gd name="connsiteX86" fmla="*/ 288069 w 2691675"/>
              <a:gd name="connsiteY86" fmla="*/ 518160 h 4328160"/>
              <a:gd name="connsiteX87" fmla="*/ 303309 w 2691675"/>
              <a:gd name="connsiteY87" fmla="*/ 548640 h 4328160"/>
              <a:gd name="connsiteX88" fmla="*/ 295689 w 2691675"/>
              <a:gd name="connsiteY88" fmla="*/ 609600 h 4328160"/>
              <a:gd name="connsiteX89" fmla="*/ 265209 w 2691675"/>
              <a:gd name="connsiteY89" fmla="*/ 662940 h 4328160"/>
              <a:gd name="connsiteX90" fmla="*/ 257589 w 2691675"/>
              <a:gd name="connsiteY90" fmla="*/ 685800 h 4328160"/>
              <a:gd name="connsiteX91" fmla="*/ 265209 w 2691675"/>
              <a:gd name="connsiteY91" fmla="*/ 815340 h 4328160"/>
              <a:gd name="connsiteX92" fmla="*/ 303309 w 2691675"/>
              <a:gd name="connsiteY92" fmla="*/ 830580 h 4328160"/>
              <a:gd name="connsiteX93" fmla="*/ 349029 w 2691675"/>
              <a:gd name="connsiteY93" fmla="*/ 861060 h 4328160"/>
              <a:gd name="connsiteX94" fmla="*/ 356649 w 2691675"/>
              <a:gd name="connsiteY94" fmla="*/ 883920 h 4328160"/>
              <a:gd name="connsiteX95" fmla="*/ 341409 w 2691675"/>
              <a:gd name="connsiteY95" fmla="*/ 952500 h 4328160"/>
              <a:gd name="connsiteX96" fmla="*/ 326169 w 2691675"/>
              <a:gd name="connsiteY96" fmla="*/ 1028700 h 4328160"/>
              <a:gd name="connsiteX97" fmla="*/ 303309 w 2691675"/>
              <a:gd name="connsiteY97" fmla="*/ 1043940 h 4328160"/>
              <a:gd name="connsiteX98" fmla="*/ 143289 w 2691675"/>
              <a:gd name="connsiteY98" fmla="*/ 1066800 h 4328160"/>
              <a:gd name="connsiteX99" fmla="*/ 150909 w 2691675"/>
              <a:gd name="connsiteY99" fmla="*/ 1181100 h 4328160"/>
              <a:gd name="connsiteX100" fmla="*/ 173769 w 2691675"/>
              <a:gd name="connsiteY100" fmla="*/ 1219200 h 4328160"/>
              <a:gd name="connsiteX101" fmla="*/ 219489 w 2691675"/>
              <a:gd name="connsiteY101" fmla="*/ 1257300 h 4328160"/>
              <a:gd name="connsiteX102" fmla="*/ 234729 w 2691675"/>
              <a:gd name="connsiteY102" fmla="*/ 1287780 h 4328160"/>
              <a:gd name="connsiteX103" fmla="*/ 227109 w 2691675"/>
              <a:gd name="connsiteY103" fmla="*/ 1318260 h 4328160"/>
              <a:gd name="connsiteX104" fmla="*/ 265209 w 2691675"/>
              <a:gd name="connsiteY104" fmla="*/ 1363980 h 4328160"/>
              <a:gd name="connsiteX105" fmla="*/ 288069 w 2691675"/>
              <a:gd name="connsiteY105" fmla="*/ 1402080 h 4328160"/>
              <a:gd name="connsiteX106" fmla="*/ 280449 w 2691675"/>
              <a:gd name="connsiteY106" fmla="*/ 1440180 h 4328160"/>
              <a:gd name="connsiteX107" fmla="*/ 242349 w 2691675"/>
              <a:gd name="connsiteY107" fmla="*/ 1569720 h 4328160"/>
              <a:gd name="connsiteX108" fmla="*/ 211869 w 2691675"/>
              <a:gd name="connsiteY108" fmla="*/ 1584960 h 4328160"/>
              <a:gd name="connsiteX109" fmla="*/ 189009 w 2691675"/>
              <a:gd name="connsiteY109" fmla="*/ 1592580 h 4328160"/>
              <a:gd name="connsiteX110" fmla="*/ 120429 w 2691675"/>
              <a:gd name="connsiteY110" fmla="*/ 1630680 h 4328160"/>
              <a:gd name="connsiteX111" fmla="*/ 97569 w 2691675"/>
              <a:gd name="connsiteY111" fmla="*/ 1653540 h 4328160"/>
              <a:gd name="connsiteX112" fmla="*/ 13749 w 2691675"/>
              <a:gd name="connsiteY112" fmla="*/ 1714500 h 4328160"/>
              <a:gd name="connsiteX113" fmla="*/ 13749 w 2691675"/>
              <a:gd name="connsiteY113" fmla="*/ 1889760 h 4328160"/>
              <a:gd name="connsiteX114" fmla="*/ 36609 w 2691675"/>
              <a:gd name="connsiteY114" fmla="*/ 1912620 h 4328160"/>
              <a:gd name="connsiteX115" fmla="*/ 67089 w 2691675"/>
              <a:gd name="connsiteY115" fmla="*/ 1950720 h 4328160"/>
              <a:gd name="connsiteX116" fmla="*/ 112809 w 2691675"/>
              <a:gd name="connsiteY116" fmla="*/ 1981200 h 4328160"/>
              <a:gd name="connsiteX117" fmla="*/ 173769 w 2691675"/>
              <a:gd name="connsiteY117" fmla="*/ 2011680 h 4328160"/>
              <a:gd name="connsiteX118" fmla="*/ 234729 w 2691675"/>
              <a:gd name="connsiteY118" fmla="*/ 2095500 h 4328160"/>
              <a:gd name="connsiteX119" fmla="*/ 272829 w 2691675"/>
              <a:gd name="connsiteY119" fmla="*/ 2156460 h 4328160"/>
              <a:gd name="connsiteX120" fmla="*/ 280449 w 2691675"/>
              <a:gd name="connsiteY120" fmla="*/ 2179320 h 4328160"/>
              <a:gd name="connsiteX121" fmla="*/ 318549 w 2691675"/>
              <a:gd name="connsiteY121" fmla="*/ 2255520 h 4328160"/>
              <a:gd name="connsiteX122" fmla="*/ 493809 w 2691675"/>
              <a:gd name="connsiteY122" fmla="*/ 2270760 h 4328160"/>
              <a:gd name="connsiteX123" fmla="*/ 562389 w 2691675"/>
              <a:gd name="connsiteY123" fmla="*/ 2354580 h 4328160"/>
              <a:gd name="connsiteX124" fmla="*/ 531909 w 2691675"/>
              <a:gd name="connsiteY124" fmla="*/ 2430780 h 4328160"/>
              <a:gd name="connsiteX125" fmla="*/ 509049 w 2691675"/>
              <a:gd name="connsiteY125" fmla="*/ 2438400 h 4328160"/>
              <a:gd name="connsiteX126" fmla="*/ 486189 w 2691675"/>
              <a:gd name="connsiteY126" fmla="*/ 2461260 h 4328160"/>
              <a:gd name="connsiteX127" fmla="*/ 478569 w 2691675"/>
              <a:gd name="connsiteY127" fmla="*/ 2506980 h 4328160"/>
              <a:gd name="connsiteX128" fmla="*/ 509049 w 2691675"/>
              <a:gd name="connsiteY128" fmla="*/ 2621280 h 4328160"/>
              <a:gd name="connsiteX129" fmla="*/ 531909 w 2691675"/>
              <a:gd name="connsiteY129" fmla="*/ 2644140 h 4328160"/>
              <a:gd name="connsiteX130" fmla="*/ 539529 w 2691675"/>
              <a:gd name="connsiteY130" fmla="*/ 2674620 h 4328160"/>
              <a:gd name="connsiteX131" fmla="*/ 570009 w 2691675"/>
              <a:gd name="connsiteY131" fmla="*/ 2659380 h 4328160"/>
              <a:gd name="connsiteX132" fmla="*/ 592869 w 2691675"/>
              <a:gd name="connsiteY132" fmla="*/ 2636520 h 4328160"/>
              <a:gd name="connsiteX133" fmla="*/ 646209 w 2691675"/>
              <a:gd name="connsiteY133" fmla="*/ 2606040 h 4328160"/>
              <a:gd name="connsiteX134" fmla="*/ 684309 w 2691675"/>
              <a:gd name="connsiteY134" fmla="*/ 2613660 h 4328160"/>
              <a:gd name="connsiteX135" fmla="*/ 699549 w 2691675"/>
              <a:gd name="connsiteY135" fmla="*/ 2636520 h 4328160"/>
              <a:gd name="connsiteX136" fmla="*/ 722409 w 2691675"/>
              <a:gd name="connsiteY136" fmla="*/ 2659380 h 4328160"/>
              <a:gd name="connsiteX137" fmla="*/ 730029 w 2691675"/>
              <a:gd name="connsiteY137" fmla="*/ 2682240 h 4328160"/>
              <a:gd name="connsiteX138" fmla="*/ 707169 w 2691675"/>
              <a:gd name="connsiteY138" fmla="*/ 2766060 h 4328160"/>
              <a:gd name="connsiteX139" fmla="*/ 623349 w 2691675"/>
              <a:gd name="connsiteY139" fmla="*/ 2842260 h 4328160"/>
              <a:gd name="connsiteX140" fmla="*/ 600489 w 2691675"/>
              <a:gd name="connsiteY140" fmla="*/ 2887980 h 4328160"/>
              <a:gd name="connsiteX141" fmla="*/ 531909 w 2691675"/>
              <a:gd name="connsiteY141" fmla="*/ 2933700 h 4328160"/>
              <a:gd name="connsiteX142" fmla="*/ 516669 w 2691675"/>
              <a:gd name="connsiteY142" fmla="*/ 2956560 h 4328160"/>
              <a:gd name="connsiteX143" fmla="*/ 547149 w 2691675"/>
              <a:gd name="connsiteY143" fmla="*/ 3055620 h 4328160"/>
              <a:gd name="connsiteX144" fmla="*/ 570009 w 2691675"/>
              <a:gd name="connsiteY144" fmla="*/ 3177540 h 4328160"/>
              <a:gd name="connsiteX145" fmla="*/ 608109 w 2691675"/>
              <a:gd name="connsiteY145" fmla="*/ 3276600 h 4328160"/>
              <a:gd name="connsiteX146" fmla="*/ 608109 w 2691675"/>
              <a:gd name="connsiteY146" fmla="*/ 3429000 h 4328160"/>
              <a:gd name="connsiteX147" fmla="*/ 570009 w 2691675"/>
              <a:gd name="connsiteY147" fmla="*/ 3467100 h 4328160"/>
              <a:gd name="connsiteX148" fmla="*/ 562389 w 2691675"/>
              <a:gd name="connsiteY148" fmla="*/ 3497580 h 4328160"/>
              <a:gd name="connsiteX149" fmla="*/ 547149 w 2691675"/>
              <a:gd name="connsiteY149" fmla="*/ 3528060 h 4328160"/>
              <a:gd name="connsiteX150" fmla="*/ 554769 w 2691675"/>
              <a:gd name="connsiteY150" fmla="*/ 3680460 h 4328160"/>
              <a:gd name="connsiteX151" fmla="*/ 608109 w 2691675"/>
              <a:gd name="connsiteY151" fmla="*/ 3672840 h 4328160"/>
              <a:gd name="connsiteX152" fmla="*/ 630969 w 2691675"/>
              <a:gd name="connsiteY152" fmla="*/ 3665220 h 4328160"/>
              <a:gd name="connsiteX153" fmla="*/ 676689 w 2691675"/>
              <a:gd name="connsiteY153" fmla="*/ 3688080 h 4328160"/>
              <a:gd name="connsiteX154" fmla="*/ 707169 w 2691675"/>
              <a:gd name="connsiteY154" fmla="*/ 3718560 h 4328160"/>
              <a:gd name="connsiteX155" fmla="*/ 836709 w 2691675"/>
              <a:gd name="connsiteY155" fmla="*/ 3741420 h 4328160"/>
              <a:gd name="connsiteX156" fmla="*/ 851949 w 2691675"/>
              <a:gd name="connsiteY156" fmla="*/ 3771900 h 4328160"/>
              <a:gd name="connsiteX157" fmla="*/ 874809 w 2691675"/>
              <a:gd name="connsiteY157" fmla="*/ 3787140 h 4328160"/>
              <a:gd name="connsiteX158" fmla="*/ 897669 w 2691675"/>
              <a:gd name="connsiteY158" fmla="*/ 3810000 h 4328160"/>
              <a:gd name="connsiteX159" fmla="*/ 905289 w 2691675"/>
              <a:gd name="connsiteY159" fmla="*/ 3840480 h 4328160"/>
              <a:gd name="connsiteX160" fmla="*/ 920529 w 2691675"/>
              <a:gd name="connsiteY160" fmla="*/ 3863340 h 4328160"/>
              <a:gd name="connsiteX161" fmla="*/ 943389 w 2691675"/>
              <a:gd name="connsiteY161" fmla="*/ 3901440 h 4328160"/>
              <a:gd name="connsiteX162" fmla="*/ 996729 w 2691675"/>
              <a:gd name="connsiteY162" fmla="*/ 3947160 h 4328160"/>
              <a:gd name="connsiteX163" fmla="*/ 1011969 w 2691675"/>
              <a:gd name="connsiteY163" fmla="*/ 3970020 h 4328160"/>
              <a:gd name="connsiteX164" fmla="*/ 1034829 w 2691675"/>
              <a:gd name="connsiteY164" fmla="*/ 4008120 h 4328160"/>
              <a:gd name="connsiteX165" fmla="*/ 1065309 w 2691675"/>
              <a:gd name="connsiteY165" fmla="*/ 4084320 h 4328160"/>
              <a:gd name="connsiteX166" fmla="*/ 1072929 w 2691675"/>
              <a:gd name="connsiteY166" fmla="*/ 4107180 h 4328160"/>
              <a:gd name="connsiteX167" fmla="*/ 1149129 w 2691675"/>
              <a:gd name="connsiteY167" fmla="*/ 4137660 h 4328160"/>
              <a:gd name="connsiteX168" fmla="*/ 1202469 w 2691675"/>
              <a:gd name="connsiteY168" fmla="*/ 4213860 h 4328160"/>
              <a:gd name="connsiteX169" fmla="*/ 1263429 w 2691675"/>
              <a:gd name="connsiteY169" fmla="*/ 4221480 h 4328160"/>
              <a:gd name="connsiteX170" fmla="*/ 1271049 w 2691675"/>
              <a:gd name="connsiteY170" fmla="*/ 4274820 h 4328160"/>
              <a:gd name="connsiteX171" fmla="*/ 1316769 w 2691675"/>
              <a:gd name="connsiteY171" fmla="*/ 4328160 h 4328160"/>
              <a:gd name="connsiteX172" fmla="*/ 1354869 w 2691675"/>
              <a:gd name="connsiteY172" fmla="*/ 4229100 h 4328160"/>
              <a:gd name="connsiteX173" fmla="*/ 1415829 w 2691675"/>
              <a:gd name="connsiteY173" fmla="*/ 4198620 h 4328160"/>
              <a:gd name="connsiteX174" fmla="*/ 1469169 w 2691675"/>
              <a:gd name="connsiteY174" fmla="*/ 4183380 h 4328160"/>
              <a:gd name="connsiteX175" fmla="*/ 1507269 w 2691675"/>
              <a:gd name="connsiteY175" fmla="*/ 4160520 h 4328160"/>
              <a:gd name="connsiteX176" fmla="*/ 1552989 w 2691675"/>
              <a:gd name="connsiteY176" fmla="*/ 4130040 h 4328160"/>
              <a:gd name="connsiteX177" fmla="*/ 1583469 w 2691675"/>
              <a:gd name="connsiteY177" fmla="*/ 4122420 h 4328160"/>
              <a:gd name="connsiteX178" fmla="*/ 1644429 w 2691675"/>
              <a:gd name="connsiteY178" fmla="*/ 4061460 h 4328160"/>
              <a:gd name="connsiteX179" fmla="*/ 1674909 w 2691675"/>
              <a:gd name="connsiteY179" fmla="*/ 4038600 h 4328160"/>
              <a:gd name="connsiteX180" fmla="*/ 1827309 w 2691675"/>
              <a:gd name="connsiteY180" fmla="*/ 4000500 h 4328160"/>
              <a:gd name="connsiteX181" fmla="*/ 1857789 w 2691675"/>
              <a:gd name="connsiteY181" fmla="*/ 3985260 h 4328160"/>
              <a:gd name="connsiteX182" fmla="*/ 1903509 w 2691675"/>
              <a:gd name="connsiteY182" fmla="*/ 3970020 h 4328160"/>
              <a:gd name="connsiteX183" fmla="*/ 1926369 w 2691675"/>
              <a:gd name="connsiteY183" fmla="*/ 3954780 h 4328160"/>
              <a:gd name="connsiteX184" fmla="*/ 1987329 w 2691675"/>
              <a:gd name="connsiteY184" fmla="*/ 3909060 h 4328160"/>
              <a:gd name="connsiteX185" fmla="*/ 2048289 w 2691675"/>
              <a:gd name="connsiteY185" fmla="*/ 3870960 h 4328160"/>
              <a:gd name="connsiteX186" fmla="*/ 2078769 w 2691675"/>
              <a:gd name="connsiteY186" fmla="*/ 3855720 h 4328160"/>
              <a:gd name="connsiteX187" fmla="*/ 2132109 w 2691675"/>
              <a:gd name="connsiteY187" fmla="*/ 3817620 h 4328160"/>
              <a:gd name="connsiteX188" fmla="*/ 2162589 w 2691675"/>
              <a:gd name="connsiteY188" fmla="*/ 3787140 h 4328160"/>
              <a:gd name="connsiteX189" fmla="*/ 2200689 w 2691675"/>
              <a:gd name="connsiteY189" fmla="*/ 3688080 h 4328160"/>
              <a:gd name="connsiteX190" fmla="*/ 2162589 w 2691675"/>
              <a:gd name="connsiteY190" fmla="*/ 3604260 h 4328160"/>
              <a:gd name="connsiteX191" fmla="*/ 2139729 w 2691675"/>
              <a:gd name="connsiteY191" fmla="*/ 3596640 h 4328160"/>
              <a:gd name="connsiteX192" fmla="*/ 2124489 w 2691675"/>
              <a:gd name="connsiteY192" fmla="*/ 3680460 h 4328160"/>
              <a:gd name="connsiteX193" fmla="*/ 2109249 w 2691675"/>
              <a:gd name="connsiteY193" fmla="*/ 3657600 h 4328160"/>
              <a:gd name="connsiteX194" fmla="*/ 2048289 w 2691675"/>
              <a:gd name="connsiteY194" fmla="*/ 3665220 h 4328160"/>
              <a:gd name="connsiteX195" fmla="*/ 2055909 w 2691675"/>
              <a:gd name="connsiteY195" fmla="*/ 3703320 h 4328160"/>
              <a:gd name="connsiteX196" fmla="*/ 2078769 w 2691675"/>
              <a:gd name="connsiteY196" fmla="*/ 3718560 h 4328160"/>
              <a:gd name="connsiteX197" fmla="*/ 2094009 w 2691675"/>
              <a:gd name="connsiteY197" fmla="*/ 3749040 h 4328160"/>
              <a:gd name="connsiteX198" fmla="*/ 2086389 w 2691675"/>
              <a:gd name="connsiteY198" fmla="*/ 3794760 h 4328160"/>
              <a:gd name="connsiteX199" fmla="*/ 2010189 w 2691675"/>
              <a:gd name="connsiteY199" fmla="*/ 3749040 h 4328160"/>
              <a:gd name="connsiteX200" fmla="*/ 1994949 w 2691675"/>
              <a:gd name="connsiteY200" fmla="*/ 3649980 h 4328160"/>
              <a:gd name="connsiteX201" fmla="*/ 1972089 w 2691675"/>
              <a:gd name="connsiteY201" fmla="*/ 3627120 h 4328160"/>
              <a:gd name="connsiteX202" fmla="*/ 1979709 w 2691675"/>
              <a:gd name="connsiteY202" fmla="*/ 3581400 h 4328160"/>
              <a:gd name="connsiteX203" fmla="*/ 2025429 w 2691675"/>
              <a:gd name="connsiteY203" fmla="*/ 3573780 h 4328160"/>
              <a:gd name="connsiteX204" fmla="*/ 2033049 w 2691675"/>
              <a:gd name="connsiteY204" fmla="*/ 3520440 h 4328160"/>
              <a:gd name="connsiteX205" fmla="*/ 2063529 w 2691675"/>
              <a:gd name="connsiteY205" fmla="*/ 3528060 h 4328160"/>
              <a:gd name="connsiteX206" fmla="*/ 2094009 w 2691675"/>
              <a:gd name="connsiteY206" fmla="*/ 3489960 h 4328160"/>
              <a:gd name="connsiteX207" fmla="*/ 2124489 w 2691675"/>
              <a:gd name="connsiteY207" fmla="*/ 3459480 h 4328160"/>
              <a:gd name="connsiteX208" fmla="*/ 2139729 w 2691675"/>
              <a:gd name="connsiteY208" fmla="*/ 3436620 h 4328160"/>
              <a:gd name="connsiteX209" fmla="*/ 2170209 w 2691675"/>
              <a:gd name="connsiteY209" fmla="*/ 3413760 h 4328160"/>
              <a:gd name="connsiteX210" fmla="*/ 2238789 w 2691675"/>
              <a:gd name="connsiteY210" fmla="*/ 3322320 h 4328160"/>
              <a:gd name="connsiteX211" fmla="*/ 2246409 w 2691675"/>
              <a:gd name="connsiteY211" fmla="*/ 3291840 h 4328160"/>
              <a:gd name="connsiteX212" fmla="*/ 2269269 w 2691675"/>
              <a:gd name="connsiteY212" fmla="*/ 3230880 h 4328160"/>
              <a:gd name="connsiteX213" fmla="*/ 2276889 w 2691675"/>
              <a:gd name="connsiteY213" fmla="*/ 3185160 h 4328160"/>
              <a:gd name="connsiteX214" fmla="*/ 2299749 w 2691675"/>
              <a:gd name="connsiteY214" fmla="*/ 3139440 h 4328160"/>
              <a:gd name="connsiteX215" fmla="*/ 2314989 w 2691675"/>
              <a:gd name="connsiteY215" fmla="*/ 3101340 h 4328160"/>
              <a:gd name="connsiteX216" fmla="*/ 2353089 w 2691675"/>
              <a:gd name="connsiteY216" fmla="*/ 3086100 h 4328160"/>
              <a:gd name="connsiteX217" fmla="*/ 2375949 w 2691675"/>
              <a:gd name="connsiteY217" fmla="*/ 3070860 h 4328160"/>
              <a:gd name="connsiteX218" fmla="*/ 2495488 w 2691675"/>
              <a:gd name="connsiteY218" fmla="*/ 3040856 h 4328160"/>
              <a:gd name="connsiteX219" fmla="*/ 2593596 w 2691675"/>
              <a:gd name="connsiteY219" fmla="*/ 3037523 h 4328160"/>
              <a:gd name="connsiteX220" fmla="*/ 2685987 w 2691675"/>
              <a:gd name="connsiteY220" fmla="*/ 3028474 h 4328160"/>
              <a:gd name="connsiteX0" fmla="*/ 2685987 w 2691675"/>
              <a:gd name="connsiteY0" fmla="*/ 3028474 h 4328160"/>
              <a:gd name="connsiteX1" fmla="*/ 2680749 w 2691675"/>
              <a:gd name="connsiteY1" fmla="*/ 3002280 h 4328160"/>
              <a:gd name="connsiteX2" fmla="*/ 2673129 w 2691675"/>
              <a:gd name="connsiteY2" fmla="*/ 2948940 h 4328160"/>
              <a:gd name="connsiteX3" fmla="*/ 2631219 w 2691675"/>
              <a:gd name="connsiteY3" fmla="*/ 2940844 h 4328160"/>
              <a:gd name="connsiteX4" fmla="*/ 2567878 w 2691675"/>
              <a:gd name="connsiteY4" fmla="*/ 2940367 h 4328160"/>
              <a:gd name="connsiteX5" fmla="*/ 2526921 w 2691675"/>
              <a:gd name="connsiteY5" fmla="*/ 2882742 h 4328160"/>
              <a:gd name="connsiteX6" fmla="*/ 2464532 w 2691675"/>
              <a:gd name="connsiteY6" fmla="*/ 2879407 h 4328160"/>
              <a:gd name="connsiteX7" fmla="*/ 2417860 w 2691675"/>
              <a:gd name="connsiteY7" fmla="*/ 2863691 h 4328160"/>
              <a:gd name="connsiteX8" fmla="*/ 2383569 w 2691675"/>
              <a:gd name="connsiteY8" fmla="*/ 2849880 h 4328160"/>
              <a:gd name="connsiteX9" fmla="*/ 2355471 w 2691675"/>
              <a:gd name="connsiteY9" fmla="*/ 2829877 h 4328160"/>
              <a:gd name="connsiteX10" fmla="*/ 2300701 w 2691675"/>
              <a:gd name="connsiteY10" fmla="*/ 2797969 h 4328160"/>
              <a:gd name="connsiteX11" fmla="*/ 2226406 w 2691675"/>
              <a:gd name="connsiteY11" fmla="*/ 2837973 h 4328160"/>
              <a:gd name="connsiteX12" fmla="*/ 2185925 w 2691675"/>
              <a:gd name="connsiteY12" fmla="*/ 2798922 h 4328160"/>
              <a:gd name="connsiteX13" fmla="*/ 2150683 w 2691675"/>
              <a:gd name="connsiteY13" fmla="*/ 2719864 h 4328160"/>
              <a:gd name="connsiteX14" fmla="*/ 2131157 w 2691675"/>
              <a:gd name="connsiteY14" fmla="*/ 2658427 h 4328160"/>
              <a:gd name="connsiteX15" fmla="*/ 2113060 w 2691675"/>
              <a:gd name="connsiteY15" fmla="*/ 2623185 h 4328160"/>
              <a:gd name="connsiteX16" fmla="*/ 2111630 w 2691675"/>
              <a:gd name="connsiteY16" fmla="*/ 2574607 h 4328160"/>
              <a:gd name="connsiteX17" fmla="*/ 2034001 w 2691675"/>
              <a:gd name="connsiteY17" fmla="*/ 2659857 h 4328160"/>
              <a:gd name="connsiteX18" fmla="*/ 1966851 w 2691675"/>
              <a:gd name="connsiteY18" fmla="*/ 2727960 h 4328160"/>
              <a:gd name="connsiteX19" fmla="*/ 1919702 w 2691675"/>
              <a:gd name="connsiteY19" fmla="*/ 2687002 h 4328160"/>
              <a:gd name="connsiteX20" fmla="*/ 1783018 w 2691675"/>
              <a:gd name="connsiteY20" fmla="*/ 2673668 h 4328160"/>
              <a:gd name="connsiteX21" fmla="*/ 1684910 w 2691675"/>
              <a:gd name="connsiteY21" fmla="*/ 2663666 h 4328160"/>
              <a:gd name="connsiteX22" fmla="*/ 1614426 w 2691675"/>
              <a:gd name="connsiteY22" fmla="*/ 2556035 h 4328160"/>
              <a:gd name="connsiteX23" fmla="*/ 1549656 w 2691675"/>
              <a:gd name="connsiteY23" fmla="*/ 2557939 h 4328160"/>
              <a:gd name="connsiteX24" fmla="*/ 1524890 w 2691675"/>
              <a:gd name="connsiteY24" fmla="*/ 2537460 h 4328160"/>
              <a:gd name="connsiteX25" fmla="*/ 1476789 w 2691675"/>
              <a:gd name="connsiteY25" fmla="*/ 2355532 h 4328160"/>
              <a:gd name="connsiteX26" fmla="*/ 1446309 w 2691675"/>
              <a:gd name="connsiteY26" fmla="*/ 2263140 h 4328160"/>
              <a:gd name="connsiteX27" fmla="*/ 1408209 w 2691675"/>
              <a:gd name="connsiteY27" fmla="*/ 2194560 h 4328160"/>
              <a:gd name="connsiteX28" fmla="*/ 1392969 w 2691675"/>
              <a:gd name="connsiteY28" fmla="*/ 2171700 h 4328160"/>
              <a:gd name="connsiteX29" fmla="*/ 1377729 w 2691675"/>
              <a:gd name="connsiteY29" fmla="*/ 2133600 h 4328160"/>
              <a:gd name="connsiteX30" fmla="*/ 1332009 w 2691675"/>
              <a:gd name="connsiteY30" fmla="*/ 1897380 h 4328160"/>
              <a:gd name="connsiteX31" fmla="*/ 1309149 w 2691675"/>
              <a:gd name="connsiteY31" fmla="*/ 1882140 h 4328160"/>
              <a:gd name="connsiteX32" fmla="*/ 1271049 w 2691675"/>
              <a:gd name="connsiteY32" fmla="*/ 1874520 h 4328160"/>
              <a:gd name="connsiteX33" fmla="*/ 1194849 w 2691675"/>
              <a:gd name="connsiteY33" fmla="*/ 1836420 h 4328160"/>
              <a:gd name="connsiteX34" fmla="*/ 1103409 w 2691675"/>
              <a:gd name="connsiteY34" fmla="*/ 1859280 h 4328160"/>
              <a:gd name="connsiteX35" fmla="*/ 1042449 w 2691675"/>
              <a:gd name="connsiteY35" fmla="*/ 1889760 h 4328160"/>
              <a:gd name="connsiteX36" fmla="*/ 966249 w 2691675"/>
              <a:gd name="connsiteY36" fmla="*/ 1950720 h 4328160"/>
              <a:gd name="connsiteX37" fmla="*/ 905289 w 2691675"/>
              <a:gd name="connsiteY37" fmla="*/ 1920240 h 4328160"/>
              <a:gd name="connsiteX38" fmla="*/ 867189 w 2691675"/>
              <a:gd name="connsiteY38" fmla="*/ 1874520 h 4328160"/>
              <a:gd name="connsiteX39" fmla="*/ 829089 w 2691675"/>
              <a:gd name="connsiteY39" fmla="*/ 1805940 h 4328160"/>
              <a:gd name="connsiteX40" fmla="*/ 821469 w 2691675"/>
              <a:gd name="connsiteY40" fmla="*/ 1691640 h 4328160"/>
              <a:gd name="connsiteX41" fmla="*/ 813849 w 2691675"/>
              <a:gd name="connsiteY41" fmla="*/ 1668780 h 4328160"/>
              <a:gd name="connsiteX42" fmla="*/ 760509 w 2691675"/>
              <a:gd name="connsiteY42" fmla="*/ 1600200 h 4328160"/>
              <a:gd name="connsiteX43" fmla="*/ 722409 w 2691675"/>
              <a:gd name="connsiteY43" fmla="*/ 1577340 h 4328160"/>
              <a:gd name="connsiteX44" fmla="*/ 699549 w 2691675"/>
              <a:gd name="connsiteY44" fmla="*/ 1562100 h 4328160"/>
              <a:gd name="connsiteX45" fmla="*/ 737649 w 2691675"/>
              <a:gd name="connsiteY45" fmla="*/ 1493520 h 4328160"/>
              <a:gd name="connsiteX46" fmla="*/ 752889 w 2691675"/>
              <a:gd name="connsiteY46" fmla="*/ 1470660 h 4328160"/>
              <a:gd name="connsiteX47" fmla="*/ 775749 w 2691675"/>
              <a:gd name="connsiteY47" fmla="*/ 1455420 h 4328160"/>
              <a:gd name="connsiteX48" fmla="*/ 783369 w 2691675"/>
              <a:gd name="connsiteY48" fmla="*/ 1379220 h 4328160"/>
              <a:gd name="connsiteX49" fmla="*/ 821469 w 2691675"/>
              <a:gd name="connsiteY49" fmla="*/ 1356360 h 4328160"/>
              <a:gd name="connsiteX50" fmla="*/ 798609 w 2691675"/>
              <a:gd name="connsiteY50" fmla="*/ 1158240 h 4328160"/>
              <a:gd name="connsiteX51" fmla="*/ 775749 w 2691675"/>
              <a:gd name="connsiteY51" fmla="*/ 1127760 h 4328160"/>
              <a:gd name="connsiteX52" fmla="*/ 752889 w 2691675"/>
              <a:gd name="connsiteY52" fmla="*/ 1074420 h 4328160"/>
              <a:gd name="connsiteX53" fmla="*/ 745269 w 2691675"/>
              <a:gd name="connsiteY53" fmla="*/ 1043940 h 4328160"/>
              <a:gd name="connsiteX54" fmla="*/ 783369 w 2691675"/>
              <a:gd name="connsiteY54" fmla="*/ 1013460 h 4328160"/>
              <a:gd name="connsiteX55" fmla="*/ 813849 w 2691675"/>
              <a:gd name="connsiteY55" fmla="*/ 960120 h 4328160"/>
              <a:gd name="connsiteX56" fmla="*/ 821469 w 2691675"/>
              <a:gd name="connsiteY56" fmla="*/ 853440 h 4328160"/>
              <a:gd name="connsiteX57" fmla="*/ 851949 w 2691675"/>
              <a:gd name="connsiteY57" fmla="*/ 807720 h 4328160"/>
              <a:gd name="connsiteX58" fmla="*/ 859569 w 2691675"/>
              <a:gd name="connsiteY58" fmla="*/ 769620 h 4328160"/>
              <a:gd name="connsiteX59" fmla="*/ 874809 w 2691675"/>
              <a:gd name="connsiteY59" fmla="*/ 731520 h 4328160"/>
              <a:gd name="connsiteX60" fmla="*/ 859569 w 2691675"/>
              <a:gd name="connsiteY60" fmla="*/ 655320 h 4328160"/>
              <a:gd name="connsiteX61" fmla="*/ 836709 w 2691675"/>
              <a:gd name="connsiteY61" fmla="*/ 632460 h 4328160"/>
              <a:gd name="connsiteX62" fmla="*/ 813849 w 2691675"/>
              <a:gd name="connsiteY62" fmla="*/ 563880 h 4328160"/>
              <a:gd name="connsiteX63" fmla="*/ 783369 w 2691675"/>
              <a:gd name="connsiteY63" fmla="*/ 502920 h 4328160"/>
              <a:gd name="connsiteX64" fmla="*/ 768129 w 2691675"/>
              <a:gd name="connsiteY64" fmla="*/ 472440 h 4328160"/>
              <a:gd name="connsiteX65" fmla="*/ 745269 w 2691675"/>
              <a:gd name="connsiteY65" fmla="*/ 403860 h 4328160"/>
              <a:gd name="connsiteX66" fmla="*/ 722409 w 2691675"/>
              <a:gd name="connsiteY66" fmla="*/ 373380 h 4328160"/>
              <a:gd name="connsiteX67" fmla="*/ 730029 w 2691675"/>
              <a:gd name="connsiteY67" fmla="*/ 289560 h 4328160"/>
              <a:gd name="connsiteX68" fmla="*/ 737649 w 2691675"/>
              <a:gd name="connsiteY68" fmla="*/ 266700 h 4328160"/>
              <a:gd name="connsiteX69" fmla="*/ 707169 w 2691675"/>
              <a:gd name="connsiteY69" fmla="*/ 152400 h 4328160"/>
              <a:gd name="connsiteX70" fmla="*/ 699549 w 2691675"/>
              <a:gd name="connsiteY70" fmla="*/ 91440 h 4328160"/>
              <a:gd name="connsiteX71" fmla="*/ 691929 w 2691675"/>
              <a:gd name="connsiteY71" fmla="*/ 68580 h 4328160"/>
              <a:gd name="connsiteX72" fmla="*/ 676689 w 2691675"/>
              <a:gd name="connsiteY72" fmla="*/ 0 h 4328160"/>
              <a:gd name="connsiteX73" fmla="*/ 615729 w 2691675"/>
              <a:gd name="connsiteY73" fmla="*/ 7620 h 4328160"/>
              <a:gd name="connsiteX74" fmla="*/ 554769 w 2691675"/>
              <a:gd name="connsiteY74" fmla="*/ 30480 h 4328160"/>
              <a:gd name="connsiteX75" fmla="*/ 562389 w 2691675"/>
              <a:gd name="connsiteY75" fmla="*/ 137160 h 4328160"/>
              <a:gd name="connsiteX76" fmla="*/ 554769 w 2691675"/>
              <a:gd name="connsiteY76" fmla="*/ 236220 h 4328160"/>
              <a:gd name="connsiteX77" fmla="*/ 524289 w 2691675"/>
              <a:gd name="connsiteY77" fmla="*/ 304800 h 4328160"/>
              <a:gd name="connsiteX78" fmla="*/ 509049 w 2691675"/>
              <a:gd name="connsiteY78" fmla="*/ 335280 h 4328160"/>
              <a:gd name="connsiteX79" fmla="*/ 486189 w 2691675"/>
              <a:gd name="connsiteY79" fmla="*/ 373380 h 4328160"/>
              <a:gd name="connsiteX80" fmla="*/ 470949 w 2691675"/>
              <a:gd name="connsiteY80" fmla="*/ 396240 h 4328160"/>
              <a:gd name="connsiteX81" fmla="*/ 440469 w 2691675"/>
              <a:gd name="connsiteY81" fmla="*/ 403860 h 4328160"/>
              <a:gd name="connsiteX82" fmla="*/ 356649 w 2691675"/>
              <a:gd name="connsiteY82" fmla="*/ 388620 h 4328160"/>
              <a:gd name="connsiteX83" fmla="*/ 288069 w 2691675"/>
              <a:gd name="connsiteY83" fmla="*/ 464820 h 4328160"/>
              <a:gd name="connsiteX84" fmla="*/ 280449 w 2691675"/>
              <a:gd name="connsiteY84" fmla="*/ 487680 h 4328160"/>
              <a:gd name="connsiteX85" fmla="*/ 288069 w 2691675"/>
              <a:gd name="connsiteY85" fmla="*/ 518160 h 4328160"/>
              <a:gd name="connsiteX86" fmla="*/ 303309 w 2691675"/>
              <a:gd name="connsiteY86" fmla="*/ 548640 h 4328160"/>
              <a:gd name="connsiteX87" fmla="*/ 295689 w 2691675"/>
              <a:gd name="connsiteY87" fmla="*/ 609600 h 4328160"/>
              <a:gd name="connsiteX88" fmla="*/ 265209 w 2691675"/>
              <a:gd name="connsiteY88" fmla="*/ 662940 h 4328160"/>
              <a:gd name="connsiteX89" fmla="*/ 257589 w 2691675"/>
              <a:gd name="connsiteY89" fmla="*/ 685800 h 4328160"/>
              <a:gd name="connsiteX90" fmla="*/ 265209 w 2691675"/>
              <a:gd name="connsiteY90" fmla="*/ 815340 h 4328160"/>
              <a:gd name="connsiteX91" fmla="*/ 303309 w 2691675"/>
              <a:gd name="connsiteY91" fmla="*/ 830580 h 4328160"/>
              <a:gd name="connsiteX92" fmla="*/ 349029 w 2691675"/>
              <a:gd name="connsiteY92" fmla="*/ 861060 h 4328160"/>
              <a:gd name="connsiteX93" fmla="*/ 356649 w 2691675"/>
              <a:gd name="connsiteY93" fmla="*/ 883920 h 4328160"/>
              <a:gd name="connsiteX94" fmla="*/ 341409 w 2691675"/>
              <a:gd name="connsiteY94" fmla="*/ 952500 h 4328160"/>
              <a:gd name="connsiteX95" fmla="*/ 326169 w 2691675"/>
              <a:gd name="connsiteY95" fmla="*/ 1028700 h 4328160"/>
              <a:gd name="connsiteX96" fmla="*/ 303309 w 2691675"/>
              <a:gd name="connsiteY96" fmla="*/ 1043940 h 4328160"/>
              <a:gd name="connsiteX97" fmla="*/ 143289 w 2691675"/>
              <a:gd name="connsiteY97" fmla="*/ 1066800 h 4328160"/>
              <a:gd name="connsiteX98" fmla="*/ 150909 w 2691675"/>
              <a:gd name="connsiteY98" fmla="*/ 1181100 h 4328160"/>
              <a:gd name="connsiteX99" fmla="*/ 173769 w 2691675"/>
              <a:gd name="connsiteY99" fmla="*/ 1219200 h 4328160"/>
              <a:gd name="connsiteX100" fmla="*/ 219489 w 2691675"/>
              <a:gd name="connsiteY100" fmla="*/ 1257300 h 4328160"/>
              <a:gd name="connsiteX101" fmla="*/ 234729 w 2691675"/>
              <a:gd name="connsiteY101" fmla="*/ 1287780 h 4328160"/>
              <a:gd name="connsiteX102" fmla="*/ 227109 w 2691675"/>
              <a:gd name="connsiteY102" fmla="*/ 1318260 h 4328160"/>
              <a:gd name="connsiteX103" fmla="*/ 265209 w 2691675"/>
              <a:gd name="connsiteY103" fmla="*/ 1363980 h 4328160"/>
              <a:gd name="connsiteX104" fmla="*/ 288069 w 2691675"/>
              <a:gd name="connsiteY104" fmla="*/ 1402080 h 4328160"/>
              <a:gd name="connsiteX105" fmla="*/ 280449 w 2691675"/>
              <a:gd name="connsiteY105" fmla="*/ 1440180 h 4328160"/>
              <a:gd name="connsiteX106" fmla="*/ 242349 w 2691675"/>
              <a:gd name="connsiteY106" fmla="*/ 1569720 h 4328160"/>
              <a:gd name="connsiteX107" fmla="*/ 211869 w 2691675"/>
              <a:gd name="connsiteY107" fmla="*/ 1584960 h 4328160"/>
              <a:gd name="connsiteX108" fmla="*/ 189009 w 2691675"/>
              <a:gd name="connsiteY108" fmla="*/ 1592580 h 4328160"/>
              <a:gd name="connsiteX109" fmla="*/ 120429 w 2691675"/>
              <a:gd name="connsiteY109" fmla="*/ 1630680 h 4328160"/>
              <a:gd name="connsiteX110" fmla="*/ 97569 w 2691675"/>
              <a:gd name="connsiteY110" fmla="*/ 1653540 h 4328160"/>
              <a:gd name="connsiteX111" fmla="*/ 13749 w 2691675"/>
              <a:gd name="connsiteY111" fmla="*/ 1714500 h 4328160"/>
              <a:gd name="connsiteX112" fmla="*/ 13749 w 2691675"/>
              <a:gd name="connsiteY112" fmla="*/ 1889760 h 4328160"/>
              <a:gd name="connsiteX113" fmla="*/ 36609 w 2691675"/>
              <a:gd name="connsiteY113" fmla="*/ 1912620 h 4328160"/>
              <a:gd name="connsiteX114" fmla="*/ 67089 w 2691675"/>
              <a:gd name="connsiteY114" fmla="*/ 1950720 h 4328160"/>
              <a:gd name="connsiteX115" fmla="*/ 112809 w 2691675"/>
              <a:gd name="connsiteY115" fmla="*/ 1981200 h 4328160"/>
              <a:gd name="connsiteX116" fmla="*/ 173769 w 2691675"/>
              <a:gd name="connsiteY116" fmla="*/ 2011680 h 4328160"/>
              <a:gd name="connsiteX117" fmla="*/ 234729 w 2691675"/>
              <a:gd name="connsiteY117" fmla="*/ 2095500 h 4328160"/>
              <a:gd name="connsiteX118" fmla="*/ 272829 w 2691675"/>
              <a:gd name="connsiteY118" fmla="*/ 2156460 h 4328160"/>
              <a:gd name="connsiteX119" fmla="*/ 280449 w 2691675"/>
              <a:gd name="connsiteY119" fmla="*/ 2179320 h 4328160"/>
              <a:gd name="connsiteX120" fmla="*/ 318549 w 2691675"/>
              <a:gd name="connsiteY120" fmla="*/ 2255520 h 4328160"/>
              <a:gd name="connsiteX121" fmla="*/ 493809 w 2691675"/>
              <a:gd name="connsiteY121" fmla="*/ 2270760 h 4328160"/>
              <a:gd name="connsiteX122" fmla="*/ 562389 w 2691675"/>
              <a:gd name="connsiteY122" fmla="*/ 2354580 h 4328160"/>
              <a:gd name="connsiteX123" fmla="*/ 531909 w 2691675"/>
              <a:gd name="connsiteY123" fmla="*/ 2430780 h 4328160"/>
              <a:gd name="connsiteX124" fmla="*/ 509049 w 2691675"/>
              <a:gd name="connsiteY124" fmla="*/ 2438400 h 4328160"/>
              <a:gd name="connsiteX125" fmla="*/ 486189 w 2691675"/>
              <a:gd name="connsiteY125" fmla="*/ 2461260 h 4328160"/>
              <a:gd name="connsiteX126" fmla="*/ 478569 w 2691675"/>
              <a:gd name="connsiteY126" fmla="*/ 2506980 h 4328160"/>
              <a:gd name="connsiteX127" fmla="*/ 509049 w 2691675"/>
              <a:gd name="connsiteY127" fmla="*/ 2621280 h 4328160"/>
              <a:gd name="connsiteX128" fmla="*/ 531909 w 2691675"/>
              <a:gd name="connsiteY128" fmla="*/ 2644140 h 4328160"/>
              <a:gd name="connsiteX129" fmla="*/ 539529 w 2691675"/>
              <a:gd name="connsiteY129" fmla="*/ 2674620 h 4328160"/>
              <a:gd name="connsiteX130" fmla="*/ 570009 w 2691675"/>
              <a:gd name="connsiteY130" fmla="*/ 2659380 h 4328160"/>
              <a:gd name="connsiteX131" fmla="*/ 592869 w 2691675"/>
              <a:gd name="connsiteY131" fmla="*/ 2636520 h 4328160"/>
              <a:gd name="connsiteX132" fmla="*/ 646209 w 2691675"/>
              <a:gd name="connsiteY132" fmla="*/ 2606040 h 4328160"/>
              <a:gd name="connsiteX133" fmla="*/ 684309 w 2691675"/>
              <a:gd name="connsiteY133" fmla="*/ 2613660 h 4328160"/>
              <a:gd name="connsiteX134" fmla="*/ 699549 w 2691675"/>
              <a:gd name="connsiteY134" fmla="*/ 2636520 h 4328160"/>
              <a:gd name="connsiteX135" fmla="*/ 722409 w 2691675"/>
              <a:gd name="connsiteY135" fmla="*/ 2659380 h 4328160"/>
              <a:gd name="connsiteX136" fmla="*/ 730029 w 2691675"/>
              <a:gd name="connsiteY136" fmla="*/ 2682240 h 4328160"/>
              <a:gd name="connsiteX137" fmla="*/ 707169 w 2691675"/>
              <a:gd name="connsiteY137" fmla="*/ 2766060 h 4328160"/>
              <a:gd name="connsiteX138" fmla="*/ 623349 w 2691675"/>
              <a:gd name="connsiteY138" fmla="*/ 2842260 h 4328160"/>
              <a:gd name="connsiteX139" fmla="*/ 600489 w 2691675"/>
              <a:gd name="connsiteY139" fmla="*/ 2887980 h 4328160"/>
              <a:gd name="connsiteX140" fmla="*/ 531909 w 2691675"/>
              <a:gd name="connsiteY140" fmla="*/ 2933700 h 4328160"/>
              <a:gd name="connsiteX141" fmla="*/ 516669 w 2691675"/>
              <a:gd name="connsiteY141" fmla="*/ 2956560 h 4328160"/>
              <a:gd name="connsiteX142" fmla="*/ 547149 w 2691675"/>
              <a:gd name="connsiteY142" fmla="*/ 3055620 h 4328160"/>
              <a:gd name="connsiteX143" fmla="*/ 570009 w 2691675"/>
              <a:gd name="connsiteY143" fmla="*/ 3177540 h 4328160"/>
              <a:gd name="connsiteX144" fmla="*/ 608109 w 2691675"/>
              <a:gd name="connsiteY144" fmla="*/ 3276600 h 4328160"/>
              <a:gd name="connsiteX145" fmla="*/ 608109 w 2691675"/>
              <a:gd name="connsiteY145" fmla="*/ 3429000 h 4328160"/>
              <a:gd name="connsiteX146" fmla="*/ 570009 w 2691675"/>
              <a:gd name="connsiteY146" fmla="*/ 3467100 h 4328160"/>
              <a:gd name="connsiteX147" fmla="*/ 562389 w 2691675"/>
              <a:gd name="connsiteY147" fmla="*/ 3497580 h 4328160"/>
              <a:gd name="connsiteX148" fmla="*/ 547149 w 2691675"/>
              <a:gd name="connsiteY148" fmla="*/ 3528060 h 4328160"/>
              <a:gd name="connsiteX149" fmla="*/ 554769 w 2691675"/>
              <a:gd name="connsiteY149" fmla="*/ 3680460 h 4328160"/>
              <a:gd name="connsiteX150" fmla="*/ 608109 w 2691675"/>
              <a:gd name="connsiteY150" fmla="*/ 3672840 h 4328160"/>
              <a:gd name="connsiteX151" fmla="*/ 630969 w 2691675"/>
              <a:gd name="connsiteY151" fmla="*/ 3665220 h 4328160"/>
              <a:gd name="connsiteX152" fmla="*/ 676689 w 2691675"/>
              <a:gd name="connsiteY152" fmla="*/ 3688080 h 4328160"/>
              <a:gd name="connsiteX153" fmla="*/ 707169 w 2691675"/>
              <a:gd name="connsiteY153" fmla="*/ 3718560 h 4328160"/>
              <a:gd name="connsiteX154" fmla="*/ 836709 w 2691675"/>
              <a:gd name="connsiteY154" fmla="*/ 3741420 h 4328160"/>
              <a:gd name="connsiteX155" fmla="*/ 851949 w 2691675"/>
              <a:gd name="connsiteY155" fmla="*/ 3771900 h 4328160"/>
              <a:gd name="connsiteX156" fmla="*/ 874809 w 2691675"/>
              <a:gd name="connsiteY156" fmla="*/ 3787140 h 4328160"/>
              <a:gd name="connsiteX157" fmla="*/ 897669 w 2691675"/>
              <a:gd name="connsiteY157" fmla="*/ 3810000 h 4328160"/>
              <a:gd name="connsiteX158" fmla="*/ 905289 w 2691675"/>
              <a:gd name="connsiteY158" fmla="*/ 3840480 h 4328160"/>
              <a:gd name="connsiteX159" fmla="*/ 920529 w 2691675"/>
              <a:gd name="connsiteY159" fmla="*/ 3863340 h 4328160"/>
              <a:gd name="connsiteX160" fmla="*/ 943389 w 2691675"/>
              <a:gd name="connsiteY160" fmla="*/ 3901440 h 4328160"/>
              <a:gd name="connsiteX161" fmla="*/ 996729 w 2691675"/>
              <a:gd name="connsiteY161" fmla="*/ 3947160 h 4328160"/>
              <a:gd name="connsiteX162" fmla="*/ 1011969 w 2691675"/>
              <a:gd name="connsiteY162" fmla="*/ 3970020 h 4328160"/>
              <a:gd name="connsiteX163" fmla="*/ 1034829 w 2691675"/>
              <a:gd name="connsiteY163" fmla="*/ 4008120 h 4328160"/>
              <a:gd name="connsiteX164" fmla="*/ 1065309 w 2691675"/>
              <a:gd name="connsiteY164" fmla="*/ 4084320 h 4328160"/>
              <a:gd name="connsiteX165" fmla="*/ 1072929 w 2691675"/>
              <a:gd name="connsiteY165" fmla="*/ 4107180 h 4328160"/>
              <a:gd name="connsiteX166" fmla="*/ 1149129 w 2691675"/>
              <a:gd name="connsiteY166" fmla="*/ 4137660 h 4328160"/>
              <a:gd name="connsiteX167" fmla="*/ 1202469 w 2691675"/>
              <a:gd name="connsiteY167" fmla="*/ 4213860 h 4328160"/>
              <a:gd name="connsiteX168" fmla="*/ 1263429 w 2691675"/>
              <a:gd name="connsiteY168" fmla="*/ 4221480 h 4328160"/>
              <a:gd name="connsiteX169" fmla="*/ 1271049 w 2691675"/>
              <a:gd name="connsiteY169" fmla="*/ 4274820 h 4328160"/>
              <a:gd name="connsiteX170" fmla="*/ 1316769 w 2691675"/>
              <a:gd name="connsiteY170" fmla="*/ 4328160 h 4328160"/>
              <a:gd name="connsiteX171" fmla="*/ 1354869 w 2691675"/>
              <a:gd name="connsiteY171" fmla="*/ 4229100 h 4328160"/>
              <a:gd name="connsiteX172" fmla="*/ 1415829 w 2691675"/>
              <a:gd name="connsiteY172" fmla="*/ 4198620 h 4328160"/>
              <a:gd name="connsiteX173" fmla="*/ 1469169 w 2691675"/>
              <a:gd name="connsiteY173" fmla="*/ 4183380 h 4328160"/>
              <a:gd name="connsiteX174" fmla="*/ 1507269 w 2691675"/>
              <a:gd name="connsiteY174" fmla="*/ 4160520 h 4328160"/>
              <a:gd name="connsiteX175" fmla="*/ 1552989 w 2691675"/>
              <a:gd name="connsiteY175" fmla="*/ 4130040 h 4328160"/>
              <a:gd name="connsiteX176" fmla="*/ 1583469 w 2691675"/>
              <a:gd name="connsiteY176" fmla="*/ 4122420 h 4328160"/>
              <a:gd name="connsiteX177" fmla="*/ 1644429 w 2691675"/>
              <a:gd name="connsiteY177" fmla="*/ 4061460 h 4328160"/>
              <a:gd name="connsiteX178" fmla="*/ 1674909 w 2691675"/>
              <a:gd name="connsiteY178" fmla="*/ 4038600 h 4328160"/>
              <a:gd name="connsiteX179" fmla="*/ 1827309 w 2691675"/>
              <a:gd name="connsiteY179" fmla="*/ 4000500 h 4328160"/>
              <a:gd name="connsiteX180" fmla="*/ 1857789 w 2691675"/>
              <a:gd name="connsiteY180" fmla="*/ 3985260 h 4328160"/>
              <a:gd name="connsiteX181" fmla="*/ 1903509 w 2691675"/>
              <a:gd name="connsiteY181" fmla="*/ 3970020 h 4328160"/>
              <a:gd name="connsiteX182" fmla="*/ 1926369 w 2691675"/>
              <a:gd name="connsiteY182" fmla="*/ 3954780 h 4328160"/>
              <a:gd name="connsiteX183" fmla="*/ 1987329 w 2691675"/>
              <a:gd name="connsiteY183" fmla="*/ 3909060 h 4328160"/>
              <a:gd name="connsiteX184" fmla="*/ 2048289 w 2691675"/>
              <a:gd name="connsiteY184" fmla="*/ 3870960 h 4328160"/>
              <a:gd name="connsiteX185" fmla="*/ 2078769 w 2691675"/>
              <a:gd name="connsiteY185" fmla="*/ 3855720 h 4328160"/>
              <a:gd name="connsiteX186" fmla="*/ 2132109 w 2691675"/>
              <a:gd name="connsiteY186" fmla="*/ 3817620 h 4328160"/>
              <a:gd name="connsiteX187" fmla="*/ 2162589 w 2691675"/>
              <a:gd name="connsiteY187" fmla="*/ 3787140 h 4328160"/>
              <a:gd name="connsiteX188" fmla="*/ 2200689 w 2691675"/>
              <a:gd name="connsiteY188" fmla="*/ 3688080 h 4328160"/>
              <a:gd name="connsiteX189" fmla="*/ 2162589 w 2691675"/>
              <a:gd name="connsiteY189" fmla="*/ 3604260 h 4328160"/>
              <a:gd name="connsiteX190" fmla="*/ 2139729 w 2691675"/>
              <a:gd name="connsiteY190" fmla="*/ 3596640 h 4328160"/>
              <a:gd name="connsiteX191" fmla="*/ 2124489 w 2691675"/>
              <a:gd name="connsiteY191" fmla="*/ 3680460 h 4328160"/>
              <a:gd name="connsiteX192" fmla="*/ 2109249 w 2691675"/>
              <a:gd name="connsiteY192" fmla="*/ 3657600 h 4328160"/>
              <a:gd name="connsiteX193" fmla="*/ 2048289 w 2691675"/>
              <a:gd name="connsiteY193" fmla="*/ 3665220 h 4328160"/>
              <a:gd name="connsiteX194" fmla="*/ 2055909 w 2691675"/>
              <a:gd name="connsiteY194" fmla="*/ 3703320 h 4328160"/>
              <a:gd name="connsiteX195" fmla="*/ 2078769 w 2691675"/>
              <a:gd name="connsiteY195" fmla="*/ 3718560 h 4328160"/>
              <a:gd name="connsiteX196" fmla="*/ 2094009 w 2691675"/>
              <a:gd name="connsiteY196" fmla="*/ 3749040 h 4328160"/>
              <a:gd name="connsiteX197" fmla="*/ 2086389 w 2691675"/>
              <a:gd name="connsiteY197" fmla="*/ 3794760 h 4328160"/>
              <a:gd name="connsiteX198" fmla="*/ 2010189 w 2691675"/>
              <a:gd name="connsiteY198" fmla="*/ 3749040 h 4328160"/>
              <a:gd name="connsiteX199" fmla="*/ 1994949 w 2691675"/>
              <a:gd name="connsiteY199" fmla="*/ 3649980 h 4328160"/>
              <a:gd name="connsiteX200" fmla="*/ 1972089 w 2691675"/>
              <a:gd name="connsiteY200" fmla="*/ 3627120 h 4328160"/>
              <a:gd name="connsiteX201" fmla="*/ 1979709 w 2691675"/>
              <a:gd name="connsiteY201" fmla="*/ 3581400 h 4328160"/>
              <a:gd name="connsiteX202" fmla="*/ 2025429 w 2691675"/>
              <a:gd name="connsiteY202" fmla="*/ 3573780 h 4328160"/>
              <a:gd name="connsiteX203" fmla="*/ 2033049 w 2691675"/>
              <a:gd name="connsiteY203" fmla="*/ 3520440 h 4328160"/>
              <a:gd name="connsiteX204" fmla="*/ 2063529 w 2691675"/>
              <a:gd name="connsiteY204" fmla="*/ 3528060 h 4328160"/>
              <a:gd name="connsiteX205" fmla="*/ 2094009 w 2691675"/>
              <a:gd name="connsiteY205" fmla="*/ 3489960 h 4328160"/>
              <a:gd name="connsiteX206" fmla="*/ 2124489 w 2691675"/>
              <a:gd name="connsiteY206" fmla="*/ 3459480 h 4328160"/>
              <a:gd name="connsiteX207" fmla="*/ 2139729 w 2691675"/>
              <a:gd name="connsiteY207" fmla="*/ 3436620 h 4328160"/>
              <a:gd name="connsiteX208" fmla="*/ 2170209 w 2691675"/>
              <a:gd name="connsiteY208" fmla="*/ 3413760 h 4328160"/>
              <a:gd name="connsiteX209" fmla="*/ 2238789 w 2691675"/>
              <a:gd name="connsiteY209" fmla="*/ 3322320 h 4328160"/>
              <a:gd name="connsiteX210" fmla="*/ 2246409 w 2691675"/>
              <a:gd name="connsiteY210" fmla="*/ 3291840 h 4328160"/>
              <a:gd name="connsiteX211" fmla="*/ 2269269 w 2691675"/>
              <a:gd name="connsiteY211" fmla="*/ 3230880 h 4328160"/>
              <a:gd name="connsiteX212" fmla="*/ 2276889 w 2691675"/>
              <a:gd name="connsiteY212" fmla="*/ 3185160 h 4328160"/>
              <a:gd name="connsiteX213" fmla="*/ 2299749 w 2691675"/>
              <a:gd name="connsiteY213" fmla="*/ 3139440 h 4328160"/>
              <a:gd name="connsiteX214" fmla="*/ 2314989 w 2691675"/>
              <a:gd name="connsiteY214" fmla="*/ 3101340 h 4328160"/>
              <a:gd name="connsiteX215" fmla="*/ 2353089 w 2691675"/>
              <a:gd name="connsiteY215" fmla="*/ 3086100 h 4328160"/>
              <a:gd name="connsiteX216" fmla="*/ 2375949 w 2691675"/>
              <a:gd name="connsiteY216" fmla="*/ 3070860 h 4328160"/>
              <a:gd name="connsiteX217" fmla="*/ 2495488 w 2691675"/>
              <a:gd name="connsiteY217" fmla="*/ 3040856 h 4328160"/>
              <a:gd name="connsiteX218" fmla="*/ 2593596 w 2691675"/>
              <a:gd name="connsiteY218" fmla="*/ 3037523 h 4328160"/>
              <a:gd name="connsiteX219" fmla="*/ 2685987 w 2691675"/>
              <a:gd name="connsiteY219" fmla="*/ 3028474 h 4328160"/>
              <a:gd name="connsiteX0" fmla="*/ 2685987 w 2691675"/>
              <a:gd name="connsiteY0" fmla="*/ 3028474 h 4328160"/>
              <a:gd name="connsiteX1" fmla="*/ 2680749 w 2691675"/>
              <a:gd name="connsiteY1" fmla="*/ 3002280 h 4328160"/>
              <a:gd name="connsiteX2" fmla="*/ 2673129 w 2691675"/>
              <a:gd name="connsiteY2" fmla="*/ 2948940 h 4328160"/>
              <a:gd name="connsiteX3" fmla="*/ 2631219 w 2691675"/>
              <a:gd name="connsiteY3" fmla="*/ 2940844 h 4328160"/>
              <a:gd name="connsiteX4" fmla="*/ 2567878 w 2691675"/>
              <a:gd name="connsiteY4" fmla="*/ 2940367 h 4328160"/>
              <a:gd name="connsiteX5" fmla="*/ 2526921 w 2691675"/>
              <a:gd name="connsiteY5" fmla="*/ 2882742 h 4328160"/>
              <a:gd name="connsiteX6" fmla="*/ 2464532 w 2691675"/>
              <a:gd name="connsiteY6" fmla="*/ 2879407 h 4328160"/>
              <a:gd name="connsiteX7" fmla="*/ 2417860 w 2691675"/>
              <a:gd name="connsiteY7" fmla="*/ 2863691 h 4328160"/>
              <a:gd name="connsiteX8" fmla="*/ 2383569 w 2691675"/>
              <a:gd name="connsiteY8" fmla="*/ 2849880 h 4328160"/>
              <a:gd name="connsiteX9" fmla="*/ 2355471 w 2691675"/>
              <a:gd name="connsiteY9" fmla="*/ 2829877 h 4328160"/>
              <a:gd name="connsiteX10" fmla="*/ 2300701 w 2691675"/>
              <a:gd name="connsiteY10" fmla="*/ 2797969 h 4328160"/>
              <a:gd name="connsiteX11" fmla="*/ 2226406 w 2691675"/>
              <a:gd name="connsiteY11" fmla="*/ 2837973 h 4328160"/>
              <a:gd name="connsiteX12" fmla="*/ 2185925 w 2691675"/>
              <a:gd name="connsiteY12" fmla="*/ 2798922 h 4328160"/>
              <a:gd name="connsiteX13" fmla="*/ 2150683 w 2691675"/>
              <a:gd name="connsiteY13" fmla="*/ 2719864 h 4328160"/>
              <a:gd name="connsiteX14" fmla="*/ 2131157 w 2691675"/>
              <a:gd name="connsiteY14" fmla="*/ 2658427 h 4328160"/>
              <a:gd name="connsiteX15" fmla="*/ 2113060 w 2691675"/>
              <a:gd name="connsiteY15" fmla="*/ 2623185 h 4328160"/>
              <a:gd name="connsiteX16" fmla="*/ 2111630 w 2691675"/>
              <a:gd name="connsiteY16" fmla="*/ 2574607 h 4328160"/>
              <a:gd name="connsiteX17" fmla="*/ 2034001 w 2691675"/>
              <a:gd name="connsiteY17" fmla="*/ 2659857 h 4328160"/>
              <a:gd name="connsiteX18" fmla="*/ 1966851 w 2691675"/>
              <a:gd name="connsiteY18" fmla="*/ 2727960 h 4328160"/>
              <a:gd name="connsiteX19" fmla="*/ 1919702 w 2691675"/>
              <a:gd name="connsiteY19" fmla="*/ 2687002 h 4328160"/>
              <a:gd name="connsiteX20" fmla="*/ 1783018 w 2691675"/>
              <a:gd name="connsiteY20" fmla="*/ 2673668 h 4328160"/>
              <a:gd name="connsiteX21" fmla="*/ 1684910 w 2691675"/>
              <a:gd name="connsiteY21" fmla="*/ 2663666 h 4328160"/>
              <a:gd name="connsiteX22" fmla="*/ 1614426 w 2691675"/>
              <a:gd name="connsiteY22" fmla="*/ 2556035 h 4328160"/>
              <a:gd name="connsiteX23" fmla="*/ 1549656 w 2691675"/>
              <a:gd name="connsiteY23" fmla="*/ 2557939 h 4328160"/>
              <a:gd name="connsiteX24" fmla="*/ 1524890 w 2691675"/>
              <a:gd name="connsiteY24" fmla="*/ 2537460 h 4328160"/>
              <a:gd name="connsiteX25" fmla="*/ 1476789 w 2691675"/>
              <a:gd name="connsiteY25" fmla="*/ 2355532 h 4328160"/>
              <a:gd name="connsiteX26" fmla="*/ 1446309 w 2691675"/>
              <a:gd name="connsiteY26" fmla="*/ 2263140 h 4328160"/>
              <a:gd name="connsiteX27" fmla="*/ 1408209 w 2691675"/>
              <a:gd name="connsiteY27" fmla="*/ 2194560 h 4328160"/>
              <a:gd name="connsiteX28" fmla="*/ 1392969 w 2691675"/>
              <a:gd name="connsiteY28" fmla="*/ 2171700 h 4328160"/>
              <a:gd name="connsiteX29" fmla="*/ 1382492 w 2691675"/>
              <a:gd name="connsiteY29" fmla="*/ 2126457 h 4328160"/>
              <a:gd name="connsiteX30" fmla="*/ 1332009 w 2691675"/>
              <a:gd name="connsiteY30" fmla="*/ 1897380 h 4328160"/>
              <a:gd name="connsiteX31" fmla="*/ 1309149 w 2691675"/>
              <a:gd name="connsiteY31" fmla="*/ 1882140 h 4328160"/>
              <a:gd name="connsiteX32" fmla="*/ 1271049 w 2691675"/>
              <a:gd name="connsiteY32" fmla="*/ 1874520 h 4328160"/>
              <a:gd name="connsiteX33" fmla="*/ 1194849 w 2691675"/>
              <a:gd name="connsiteY33" fmla="*/ 1836420 h 4328160"/>
              <a:gd name="connsiteX34" fmla="*/ 1103409 w 2691675"/>
              <a:gd name="connsiteY34" fmla="*/ 1859280 h 4328160"/>
              <a:gd name="connsiteX35" fmla="*/ 1042449 w 2691675"/>
              <a:gd name="connsiteY35" fmla="*/ 1889760 h 4328160"/>
              <a:gd name="connsiteX36" fmla="*/ 966249 w 2691675"/>
              <a:gd name="connsiteY36" fmla="*/ 1950720 h 4328160"/>
              <a:gd name="connsiteX37" fmla="*/ 905289 w 2691675"/>
              <a:gd name="connsiteY37" fmla="*/ 1920240 h 4328160"/>
              <a:gd name="connsiteX38" fmla="*/ 867189 w 2691675"/>
              <a:gd name="connsiteY38" fmla="*/ 1874520 h 4328160"/>
              <a:gd name="connsiteX39" fmla="*/ 829089 w 2691675"/>
              <a:gd name="connsiteY39" fmla="*/ 1805940 h 4328160"/>
              <a:gd name="connsiteX40" fmla="*/ 821469 w 2691675"/>
              <a:gd name="connsiteY40" fmla="*/ 1691640 h 4328160"/>
              <a:gd name="connsiteX41" fmla="*/ 813849 w 2691675"/>
              <a:gd name="connsiteY41" fmla="*/ 1668780 h 4328160"/>
              <a:gd name="connsiteX42" fmla="*/ 760509 w 2691675"/>
              <a:gd name="connsiteY42" fmla="*/ 1600200 h 4328160"/>
              <a:gd name="connsiteX43" fmla="*/ 722409 w 2691675"/>
              <a:gd name="connsiteY43" fmla="*/ 1577340 h 4328160"/>
              <a:gd name="connsiteX44" fmla="*/ 699549 w 2691675"/>
              <a:gd name="connsiteY44" fmla="*/ 1562100 h 4328160"/>
              <a:gd name="connsiteX45" fmla="*/ 737649 w 2691675"/>
              <a:gd name="connsiteY45" fmla="*/ 1493520 h 4328160"/>
              <a:gd name="connsiteX46" fmla="*/ 752889 w 2691675"/>
              <a:gd name="connsiteY46" fmla="*/ 1470660 h 4328160"/>
              <a:gd name="connsiteX47" fmla="*/ 775749 w 2691675"/>
              <a:gd name="connsiteY47" fmla="*/ 1455420 h 4328160"/>
              <a:gd name="connsiteX48" fmla="*/ 783369 w 2691675"/>
              <a:gd name="connsiteY48" fmla="*/ 1379220 h 4328160"/>
              <a:gd name="connsiteX49" fmla="*/ 821469 w 2691675"/>
              <a:gd name="connsiteY49" fmla="*/ 1356360 h 4328160"/>
              <a:gd name="connsiteX50" fmla="*/ 798609 w 2691675"/>
              <a:gd name="connsiteY50" fmla="*/ 1158240 h 4328160"/>
              <a:gd name="connsiteX51" fmla="*/ 775749 w 2691675"/>
              <a:gd name="connsiteY51" fmla="*/ 1127760 h 4328160"/>
              <a:gd name="connsiteX52" fmla="*/ 752889 w 2691675"/>
              <a:gd name="connsiteY52" fmla="*/ 1074420 h 4328160"/>
              <a:gd name="connsiteX53" fmla="*/ 745269 w 2691675"/>
              <a:gd name="connsiteY53" fmla="*/ 1043940 h 4328160"/>
              <a:gd name="connsiteX54" fmla="*/ 783369 w 2691675"/>
              <a:gd name="connsiteY54" fmla="*/ 1013460 h 4328160"/>
              <a:gd name="connsiteX55" fmla="*/ 813849 w 2691675"/>
              <a:gd name="connsiteY55" fmla="*/ 960120 h 4328160"/>
              <a:gd name="connsiteX56" fmla="*/ 821469 w 2691675"/>
              <a:gd name="connsiteY56" fmla="*/ 853440 h 4328160"/>
              <a:gd name="connsiteX57" fmla="*/ 851949 w 2691675"/>
              <a:gd name="connsiteY57" fmla="*/ 807720 h 4328160"/>
              <a:gd name="connsiteX58" fmla="*/ 859569 w 2691675"/>
              <a:gd name="connsiteY58" fmla="*/ 769620 h 4328160"/>
              <a:gd name="connsiteX59" fmla="*/ 874809 w 2691675"/>
              <a:gd name="connsiteY59" fmla="*/ 731520 h 4328160"/>
              <a:gd name="connsiteX60" fmla="*/ 859569 w 2691675"/>
              <a:gd name="connsiteY60" fmla="*/ 655320 h 4328160"/>
              <a:gd name="connsiteX61" fmla="*/ 836709 w 2691675"/>
              <a:gd name="connsiteY61" fmla="*/ 632460 h 4328160"/>
              <a:gd name="connsiteX62" fmla="*/ 813849 w 2691675"/>
              <a:gd name="connsiteY62" fmla="*/ 563880 h 4328160"/>
              <a:gd name="connsiteX63" fmla="*/ 783369 w 2691675"/>
              <a:gd name="connsiteY63" fmla="*/ 502920 h 4328160"/>
              <a:gd name="connsiteX64" fmla="*/ 768129 w 2691675"/>
              <a:gd name="connsiteY64" fmla="*/ 472440 h 4328160"/>
              <a:gd name="connsiteX65" fmla="*/ 745269 w 2691675"/>
              <a:gd name="connsiteY65" fmla="*/ 403860 h 4328160"/>
              <a:gd name="connsiteX66" fmla="*/ 722409 w 2691675"/>
              <a:gd name="connsiteY66" fmla="*/ 373380 h 4328160"/>
              <a:gd name="connsiteX67" fmla="*/ 730029 w 2691675"/>
              <a:gd name="connsiteY67" fmla="*/ 289560 h 4328160"/>
              <a:gd name="connsiteX68" fmla="*/ 737649 w 2691675"/>
              <a:gd name="connsiteY68" fmla="*/ 266700 h 4328160"/>
              <a:gd name="connsiteX69" fmla="*/ 707169 w 2691675"/>
              <a:gd name="connsiteY69" fmla="*/ 152400 h 4328160"/>
              <a:gd name="connsiteX70" fmla="*/ 699549 w 2691675"/>
              <a:gd name="connsiteY70" fmla="*/ 91440 h 4328160"/>
              <a:gd name="connsiteX71" fmla="*/ 691929 w 2691675"/>
              <a:gd name="connsiteY71" fmla="*/ 68580 h 4328160"/>
              <a:gd name="connsiteX72" fmla="*/ 676689 w 2691675"/>
              <a:gd name="connsiteY72" fmla="*/ 0 h 4328160"/>
              <a:gd name="connsiteX73" fmla="*/ 615729 w 2691675"/>
              <a:gd name="connsiteY73" fmla="*/ 7620 h 4328160"/>
              <a:gd name="connsiteX74" fmla="*/ 554769 w 2691675"/>
              <a:gd name="connsiteY74" fmla="*/ 30480 h 4328160"/>
              <a:gd name="connsiteX75" fmla="*/ 562389 w 2691675"/>
              <a:gd name="connsiteY75" fmla="*/ 137160 h 4328160"/>
              <a:gd name="connsiteX76" fmla="*/ 554769 w 2691675"/>
              <a:gd name="connsiteY76" fmla="*/ 236220 h 4328160"/>
              <a:gd name="connsiteX77" fmla="*/ 524289 w 2691675"/>
              <a:gd name="connsiteY77" fmla="*/ 304800 h 4328160"/>
              <a:gd name="connsiteX78" fmla="*/ 509049 w 2691675"/>
              <a:gd name="connsiteY78" fmla="*/ 335280 h 4328160"/>
              <a:gd name="connsiteX79" fmla="*/ 486189 w 2691675"/>
              <a:gd name="connsiteY79" fmla="*/ 373380 h 4328160"/>
              <a:gd name="connsiteX80" fmla="*/ 470949 w 2691675"/>
              <a:gd name="connsiteY80" fmla="*/ 396240 h 4328160"/>
              <a:gd name="connsiteX81" fmla="*/ 440469 w 2691675"/>
              <a:gd name="connsiteY81" fmla="*/ 403860 h 4328160"/>
              <a:gd name="connsiteX82" fmla="*/ 356649 w 2691675"/>
              <a:gd name="connsiteY82" fmla="*/ 388620 h 4328160"/>
              <a:gd name="connsiteX83" fmla="*/ 288069 w 2691675"/>
              <a:gd name="connsiteY83" fmla="*/ 464820 h 4328160"/>
              <a:gd name="connsiteX84" fmla="*/ 280449 w 2691675"/>
              <a:gd name="connsiteY84" fmla="*/ 487680 h 4328160"/>
              <a:gd name="connsiteX85" fmla="*/ 288069 w 2691675"/>
              <a:gd name="connsiteY85" fmla="*/ 518160 h 4328160"/>
              <a:gd name="connsiteX86" fmla="*/ 303309 w 2691675"/>
              <a:gd name="connsiteY86" fmla="*/ 548640 h 4328160"/>
              <a:gd name="connsiteX87" fmla="*/ 295689 w 2691675"/>
              <a:gd name="connsiteY87" fmla="*/ 609600 h 4328160"/>
              <a:gd name="connsiteX88" fmla="*/ 265209 w 2691675"/>
              <a:gd name="connsiteY88" fmla="*/ 662940 h 4328160"/>
              <a:gd name="connsiteX89" fmla="*/ 257589 w 2691675"/>
              <a:gd name="connsiteY89" fmla="*/ 685800 h 4328160"/>
              <a:gd name="connsiteX90" fmla="*/ 265209 w 2691675"/>
              <a:gd name="connsiteY90" fmla="*/ 815340 h 4328160"/>
              <a:gd name="connsiteX91" fmla="*/ 303309 w 2691675"/>
              <a:gd name="connsiteY91" fmla="*/ 830580 h 4328160"/>
              <a:gd name="connsiteX92" fmla="*/ 349029 w 2691675"/>
              <a:gd name="connsiteY92" fmla="*/ 861060 h 4328160"/>
              <a:gd name="connsiteX93" fmla="*/ 356649 w 2691675"/>
              <a:gd name="connsiteY93" fmla="*/ 883920 h 4328160"/>
              <a:gd name="connsiteX94" fmla="*/ 341409 w 2691675"/>
              <a:gd name="connsiteY94" fmla="*/ 952500 h 4328160"/>
              <a:gd name="connsiteX95" fmla="*/ 326169 w 2691675"/>
              <a:gd name="connsiteY95" fmla="*/ 1028700 h 4328160"/>
              <a:gd name="connsiteX96" fmla="*/ 303309 w 2691675"/>
              <a:gd name="connsiteY96" fmla="*/ 1043940 h 4328160"/>
              <a:gd name="connsiteX97" fmla="*/ 143289 w 2691675"/>
              <a:gd name="connsiteY97" fmla="*/ 1066800 h 4328160"/>
              <a:gd name="connsiteX98" fmla="*/ 150909 w 2691675"/>
              <a:gd name="connsiteY98" fmla="*/ 1181100 h 4328160"/>
              <a:gd name="connsiteX99" fmla="*/ 173769 w 2691675"/>
              <a:gd name="connsiteY99" fmla="*/ 1219200 h 4328160"/>
              <a:gd name="connsiteX100" fmla="*/ 219489 w 2691675"/>
              <a:gd name="connsiteY100" fmla="*/ 1257300 h 4328160"/>
              <a:gd name="connsiteX101" fmla="*/ 234729 w 2691675"/>
              <a:gd name="connsiteY101" fmla="*/ 1287780 h 4328160"/>
              <a:gd name="connsiteX102" fmla="*/ 227109 w 2691675"/>
              <a:gd name="connsiteY102" fmla="*/ 1318260 h 4328160"/>
              <a:gd name="connsiteX103" fmla="*/ 265209 w 2691675"/>
              <a:gd name="connsiteY103" fmla="*/ 1363980 h 4328160"/>
              <a:gd name="connsiteX104" fmla="*/ 288069 w 2691675"/>
              <a:gd name="connsiteY104" fmla="*/ 1402080 h 4328160"/>
              <a:gd name="connsiteX105" fmla="*/ 280449 w 2691675"/>
              <a:gd name="connsiteY105" fmla="*/ 1440180 h 4328160"/>
              <a:gd name="connsiteX106" fmla="*/ 242349 w 2691675"/>
              <a:gd name="connsiteY106" fmla="*/ 1569720 h 4328160"/>
              <a:gd name="connsiteX107" fmla="*/ 211869 w 2691675"/>
              <a:gd name="connsiteY107" fmla="*/ 1584960 h 4328160"/>
              <a:gd name="connsiteX108" fmla="*/ 189009 w 2691675"/>
              <a:gd name="connsiteY108" fmla="*/ 1592580 h 4328160"/>
              <a:gd name="connsiteX109" fmla="*/ 120429 w 2691675"/>
              <a:gd name="connsiteY109" fmla="*/ 1630680 h 4328160"/>
              <a:gd name="connsiteX110" fmla="*/ 97569 w 2691675"/>
              <a:gd name="connsiteY110" fmla="*/ 1653540 h 4328160"/>
              <a:gd name="connsiteX111" fmla="*/ 13749 w 2691675"/>
              <a:gd name="connsiteY111" fmla="*/ 1714500 h 4328160"/>
              <a:gd name="connsiteX112" fmla="*/ 13749 w 2691675"/>
              <a:gd name="connsiteY112" fmla="*/ 1889760 h 4328160"/>
              <a:gd name="connsiteX113" fmla="*/ 36609 w 2691675"/>
              <a:gd name="connsiteY113" fmla="*/ 1912620 h 4328160"/>
              <a:gd name="connsiteX114" fmla="*/ 67089 w 2691675"/>
              <a:gd name="connsiteY114" fmla="*/ 1950720 h 4328160"/>
              <a:gd name="connsiteX115" fmla="*/ 112809 w 2691675"/>
              <a:gd name="connsiteY115" fmla="*/ 1981200 h 4328160"/>
              <a:gd name="connsiteX116" fmla="*/ 173769 w 2691675"/>
              <a:gd name="connsiteY116" fmla="*/ 2011680 h 4328160"/>
              <a:gd name="connsiteX117" fmla="*/ 234729 w 2691675"/>
              <a:gd name="connsiteY117" fmla="*/ 2095500 h 4328160"/>
              <a:gd name="connsiteX118" fmla="*/ 272829 w 2691675"/>
              <a:gd name="connsiteY118" fmla="*/ 2156460 h 4328160"/>
              <a:gd name="connsiteX119" fmla="*/ 280449 w 2691675"/>
              <a:gd name="connsiteY119" fmla="*/ 2179320 h 4328160"/>
              <a:gd name="connsiteX120" fmla="*/ 318549 w 2691675"/>
              <a:gd name="connsiteY120" fmla="*/ 2255520 h 4328160"/>
              <a:gd name="connsiteX121" fmla="*/ 493809 w 2691675"/>
              <a:gd name="connsiteY121" fmla="*/ 2270760 h 4328160"/>
              <a:gd name="connsiteX122" fmla="*/ 562389 w 2691675"/>
              <a:gd name="connsiteY122" fmla="*/ 2354580 h 4328160"/>
              <a:gd name="connsiteX123" fmla="*/ 531909 w 2691675"/>
              <a:gd name="connsiteY123" fmla="*/ 2430780 h 4328160"/>
              <a:gd name="connsiteX124" fmla="*/ 509049 w 2691675"/>
              <a:gd name="connsiteY124" fmla="*/ 2438400 h 4328160"/>
              <a:gd name="connsiteX125" fmla="*/ 486189 w 2691675"/>
              <a:gd name="connsiteY125" fmla="*/ 2461260 h 4328160"/>
              <a:gd name="connsiteX126" fmla="*/ 478569 w 2691675"/>
              <a:gd name="connsiteY126" fmla="*/ 2506980 h 4328160"/>
              <a:gd name="connsiteX127" fmla="*/ 509049 w 2691675"/>
              <a:gd name="connsiteY127" fmla="*/ 2621280 h 4328160"/>
              <a:gd name="connsiteX128" fmla="*/ 531909 w 2691675"/>
              <a:gd name="connsiteY128" fmla="*/ 2644140 h 4328160"/>
              <a:gd name="connsiteX129" fmla="*/ 539529 w 2691675"/>
              <a:gd name="connsiteY129" fmla="*/ 2674620 h 4328160"/>
              <a:gd name="connsiteX130" fmla="*/ 570009 w 2691675"/>
              <a:gd name="connsiteY130" fmla="*/ 2659380 h 4328160"/>
              <a:gd name="connsiteX131" fmla="*/ 592869 w 2691675"/>
              <a:gd name="connsiteY131" fmla="*/ 2636520 h 4328160"/>
              <a:gd name="connsiteX132" fmla="*/ 646209 w 2691675"/>
              <a:gd name="connsiteY132" fmla="*/ 2606040 h 4328160"/>
              <a:gd name="connsiteX133" fmla="*/ 684309 w 2691675"/>
              <a:gd name="connsiteY133" fmla="*/ 2613660 h 4328160"/>
              <a:gd name="connsiteX134" fmla="*/ 699549 w 2691675"/>
              <a:gd name="connsiteY134" fmla="*/ 2636520 h 4328160"/>
              <a:gd name="connsiteX135" fmla="*/ 722409 w 2691675"/>
              <a:gd name="connsiteY135" fmla="*/ 2659380 h 4328160"/>
              <a:gd name="connsiteX136" fmla="*/ 730029 w 2691675"/>
              <a:gd name="connsiteY136" fmla="*/ 2682240 h 4328160"/>
              <a:gd name="connsiteX137" fmla="*/ 707169 w 2691675"/>
              <a:gd name="connsiteY137" fmla="*/ 2766060 h 4328160"/>
              <a:gd name="connsiteX138" fmla="*/ 623349 w 2691675"/>
              <a:gd name="connsiteY138" fmla="*/ 2842260 h 4328160"/>
              <a:gd name="connsiteX139" fmla="*/ 600489 w 2691675"/>
              <a:gd name="connsiteY139" fmla="*/ 2887980 h 4328160"/>
              <a:gd name="connsiteX140" fmla="*/ 531909 w 2691675"/>
              <a:gd name="connsiteY140" fmla="*/ 2933700 h 4328160"/>
              <a:gd name="connsiteX141" fmla="*/ 516669 w 2691675"/>
              <a:gd name="connsiteY141" fmla="*/ 2956560 h 4328160"/>
              <a:gd name="connsiteX142" fmla="*/ 547149 w 2691675"/>
              <a:gd name="connsiteY142" fmla="*/ 3055620 h 4328160"/>
              <a:gd name="connsiteX143" fmla="*/ 570009 w 2691675"/>
              <a:gd name="connsiteY143" fmla="*/ 3177540 h 4328160"/>
              <a:gd name="connsiteX144" fmla="*/ 608109 w 2691675"/>
              <a:gd name="connsiteY144" fmla="*/ 3276600 h 4328160"/>
              <a:gd name="connsiteX145" fmla="*/ 608109 w 2691675"/>
              <a:gd name="connsiteY145" fmla="*/ 3429000 h 4328160"/>
              <a:gd name="connsiteX146" fmla="*/ 570009 w 2691675"/>
              <a:gd name="connsiteY146" fmla="*/ 3467100 h 4328160"/>
              <a:gd name="connsiteX147" fmla="*/ 562389 w 2691675"/>
              <a:gd name="connsiteY147" fmla="*/ 3497580 h 4328160"/>
              <a:gd name="connsiteX148" fmla="*/ 547149 w 2691675"/>
              <a:gd name="connsiteY148" fmla="*/ 3528060 h 4328160"/>
              <a:gd name="connsiteX149" fmla="*/ 554769 w 2691675"/>
              <a:gd name="connsiteY149" fmla="*/ 3680460 h 4328160"/>
              <a:gd name="connsiteX150" fmla="*/ 608109 w 2691675"/>
              <a:gd name="connsiteY150" fmla="*/ 3672840 h 4328160"/>
              <a:gd name="connsiteX151" fmla="*/ 630969 w 2691675"/>
              <a:gd name="connsiteY151" fmla="*/ 3665220 h 4328160"/>
              <a:gd name="connsiteX152" fmla="*/ 676689 w 2691675"/>
              <a:gd name="connsiteY152" fmla="*/ 3688080 h 4328160"/>
              <a:gd name="connsiteX153" fmla="*/ 707169 w 2691675"/>
              <a:gd name="connsiteY153" fmla="*/ 3718560 h 4328160"/>
              <a:gd name="connsiteX154" fmla="*/ 836709 w 2691675"/>
              <a:gd name="connsiteY154" fmla="*/ 3741420 h 4328160"/>
              <a:gd name="connsiteX155" fmla="*/ 851949 w 2691675"/>
              <a:gd name="connsiteY155" fmla="*/ 3771900 h 4328160"/>
              <a:gd name="connsiteX156" fmla="*/ 874809 w 2691675"/>
              <a:gd name="connsiteY156" fmla="*/ 3787140 h 4328160"/>
              <a:gd name="connsiteX157" fmla="*/ 897669 w 2691675"/>
              <a:gd name="connsiteY157" fmla="*/ 3810000 h 4328160"/>
              <a:gd name="connsiteX158" fmla="*/ 905289 w 2691675"/>
              <a:gd name="connsiteY158" fmla="*/ 3840480 h 4328160"/>
              <a:gd name="connsiteX159" fmla="*/ 920529 w 2691675"/>
              <a:gd name="connsiteY159" fmla="*/ 3863340 h 4328160"/>
              <a:gd name="connsiteX160" fmla="*/ 943389 w 2691675"/>
              <a:gd name="connsiteY160" fmla="*/ 3901440 h 4328160"/>
              <a:gd name="connsiteX161" fmla="*/ 996729 w 2691675"/>
              <a:gd name="connsiteY161" fmla="*/ 3947160 h 4328160"/>
              <a:gd name="connsiteX162" fmla="*/ 1011969 w 2691675"/>
              <a:gd name="connsiteY162" fmla="*/ 3970020 h 4328160"/>
              <a:gd name="connsiteX163" fmla="*/ 1034829 w 2691675"/>
              <a:gd name="connsiteY163" fmla="*/ 4008120 h 4328160"/>
              <a:gd name="connsiteX164" fmla="*/ 1065309 w 2691675"/>
              <a:gd name="connsiteY164" fmla="*/ 4084320 h 4328160"/>
              <a:gd name="connsiteX165" fmla="*/ 1072929 w 2691675"/>
              <a:gd name="connsiteY165" fmla="*/ 4107180 h 4328160"/>
              <a:gd name="connsiteX166" fmla="*/ 1149129 w 2691675"/>
              <a:gd name="connsiteY166" fmla="*/ 4137660 h 4328160"/>
              <a:gd name="connsiteX167" fmla="*/ 1202469 w 2691675"/>
              <a:gd name="connsiteY167" fmla="*/ 4213860 h 4328160"/>
              <a:gd name="connsiteX168" fmla="*/ 1263429 w 2691675"/>
              <a:gd name="connsiteY168" fmla="*/ 4221480 h 4328160"/>
              <a:gd name="connsiteX169" fmla="*/ 1271049 w 2691675"/>
              <a:gd name="connsiteY169" fmla="*/ 4274820 h 4328160"/>
              <a:gd name="connsiteX170" fmla="*/ 1316769 w 2691675"/>
              <a:gd name="connsiteY170" fmla="*/ 4328160 h 4328160"/>
              <a:gd name="connsiteX171" fmla="*/ 1354869 w 2691675"/>
              <a:gd name="connsiteY171" fmla="*/ 4229100 h 4328160"/>
              <a:gd name="connsiteX172" fmla="*/ 1415829 w 2691675"/>
              <a:gd name="connsiteY172" fmla="*/ 4198620 h 4328160"/>
              <a:gd name="connsiteX173" fmla="*/ 1469169 w 2691675"/>
              <a:gd name="connsiteY173" fmla="*/ 4183380 h 4328160"/>
              <a:gd name="connsiteX174" fmla="*/ 1507269 w 2691675"/>
              <a:gd name="connsiteY174" fmla="*/ 4160520 h 4328160"/>
              <a:gd name="connsiteX175" fmla="*/ 1552989 w 2691675"/>
              <a:gd name="connsiteY175" fmla="*/ 4130040 h 4328160"/>
              <a:gd name="connsiteX176" fmla="*/ 1583469 w 2691675"/>
              <a:gd name="connsiteY176" fmla="*/ 4122420 h 4328160"/>
              <a:gd name="connsiteX177" fmla="*/ 1644429 w 2691675"/>
              <a:gd name="connsiteY177" fmla="*/ 4061460 h 4328160"/>
              <a:gd name="connsiteX178" fmla="*/ 1674909 w 2691675"/>
              <a:gd name="connsiteY178" fmla="*/ 4038600 h 4328160"/>
              <a:gd name="connsiteX179" fmla="*/ 1827309 w 2691675"/>
              <a:gd name="connsiteY179" fmla="*/ 4000500 h 4328160"/>
              <a:gd name="connsiteX180" fmla="*/ 1857789 w 2691675"/>
              <a:gd name="connsiteY180" fmla="*/ 3985260 h 4328160"/>
              <a:gd name="connsiteX181" fmla="*/ 1903509 w 2691675"/>
              <a:gd name="connsiteY181" fmla="*/ 3970020 h 4328160"/>
              <a:gd name="connsiteX182" fmla="*/ 1926369 w 2691675"/>
              <a:gd name="connsiteY182" fmla="*/ 3954780 h 4328160"/>
              <a:gd name="connsiteX183" fmla="*/ 1987329 w 2691675"/>
              <a:gd name="connsiteY183" fmla="*/ 3909060 h 4328160"/>
              <a:gd name="connsiteX184" fmla="*/ 2048289 w 2691675"/>
              <a:gd name="connsiteY184" fmla="*/ 3870960 h 4328160"/>
              <a:gd name="connsiteX185" fmla="*/ 2078769 w 2691675"/>
              <a:gd name="connsiteY185" fmla="*/ 3855720 h 4328160"/>
              <a:gd name="connsiteX186" fmla="*/ 2132109 w 2691675"/>
              <a:gd name="connsiteY186" fmla="*/ 3817620 h 4328160"/>
              <a:gd name="connsiteX187" fmla="*/ 2162589 w 2691675"/>
              <a:gd name="connsiteY187" fmla="*/ 3787140 h 4328160"/>
              <a:gd name="connsiteX188" fmla="*/ 2200689 w 2691675"/>
              <a:gd name="connsiteY188" fmla="*/ 3688080 h 4328160"/>
              <a:gd name="connsiteX189" fmla="*/ 2162589 w 2691675"/>
              <a:gd name="connsiteY189" fmla="*/ 3604260 h 4328160"/>
              <a:gd name="connsiteX190" fmla="*/ 2139729 w 2691675"/>
              <a:gd name="connsiteY190" fmla="*/ 3596640 h 4328160"/>
              <a:gd name="connsiteX191" fmla="*/ 2124489 w 2691675"/>
              <a:gd name="connsiteY191" fmla="*/ 3680460 h 4328160"/>
              <a:gd name="connsiteX192" fmla="*/ 2109249 w 2691675"/>
              <a:gd name="connsiteY192" fmla="*/ 3657600 h 4328160"/>
              <a:gd name="connsiteX193" fmla="*/ 2048289 w 2691675"/>
              <a:gd name="connsiteY193" fmla="*/ 3665220 h 4328160"/>
              <a:gd name="connsiteX194" fmla="*/ 2055909 w 2691675"/>
              <a:gd name="connsiteY194" fmla="*/ 3703320 h 4328160"/>
              <a:gd name="connsiteX195" fmla="*/ 2078769 w 2691675"/>
              <a:gd name="connsiteY195" fmla="*/ 3718560 h 4328160"/>
              <a:gd name="connsiteX196" fmla="*/ 2094009 w 2691675"/>
              <a:gd name="connsiteY196" fmla="*/ 3749040 h 4328160"/>
              <a:gd name="connsiteX197" fmla="*/ 2086389 w 2691675"/>
              <a:gd name="connsiteY197" fmla="*/ 3794760 h 4328160"/>
              <a:gd name="connsiteX198" fmla="*/ 2010189 w 2691675"/>
              <a:gd name="connsiteY198" fmla="*/ 3749040 h 4328160"/>
              <a:gd name="connsiteX199" fmla="*/ 1994949 w 2691675"/>
              <a:gd name="connsiteY199" fmla="*/ 3649980 h 4328160"/>
              <a:gd name="connsiteX200" fmla="*/ 1972089 w 2691675"/>
              <a:gd name="connsiteY200" fmla="*/ 3627120 h 4328160"/>
              <a:gd name="connsiteX201" fmla="*/ 1979709 w 2691675"/>
              <a:gd name="connsiteY201" fmla="*/ 3581400 h 4328160"/>
              <a:gd name="connsiteX202" fmla="*/ 2025429 w 2691675"/>
              <a:gd name="connsiteY202" fmla="*/ 3573780 h 4328160"/>
              <a:gd name="connsiteX203" fmla="*/ 2033049 w 2691675"/>
              <a:gd name="connsiteY203" fmla="*/ 3520440 h 4328160"/>
              <a:gd name="connsiteX204" fmla="*/ 2063529 w 2691675"/>
              <a:gd name="connsiteY204" fmla="*/ 3528060 h 4328160"/>
              <a:gd name="connsiteX205" fmla="*/ 2094009 w 2691675"/>
              <a:gd name="connsiteY205" fmla="*/ 3489960 h 4328160"/>
              <a:gd name="connsiteX206" fmla="*/ 2124489 w 2691675"/>
              <a:gd name="connsiteY206" fmla="*/ 3459480 h 4328160"/>
              <a:gd name="connsiteX207" fmla="*/ 2139729 w 2691675"/>
              <a:gd name="connsiteY207" fmla="*/ 3436620 h 4328160"/>
              <a:gd name="connsiteX208" fmla="*/ 2170209 w 2691675"/>
              <a:gd name="connsiteY208" fmla="*/ 3413760 h 4328160"/>
              <a:gd name="connsiteX209" fmla="*/ 2238789 w 2691675"/>
              <a:gd name="connsiteY209" fmla="*/ 3322320 h 4328160"/>
              <a:gd name="connsiteX210" fmla="*/ 2246409 w 2691675"/>
              <a:gd name="connsiteY210" fmla="*/ 3291840 h 4328160"/>
              <a:gd name="connsiteX211" fmla="*/ 2269269 w 2691675"/>
              <a:gd name="connsiteY211" fmla="*/ 3230880 h 4328160"/>
              <a:gd name="connsiteX212" fmla="*/ 2276889 w 2691675"/>
              <a:gd name="connsiteY212" fmla="*/ 3185160 h 4328160"/>
              <a:gd name="connsiteX213" fmla="*/ 2299749 w 2691675"/>
              <a:gd name="connsiteY213" fmla="*/ 3139440 h 4328160"/>
              <a:gd name="connsiteX214" fmla="*/ 2314989 w 2691675"/>
              <a:gd name="connsiteY214" fmla="*/ 3101340 h 4328160"/>
              <a:gd name="connsiteX215" fmla="*/ 2353089 w 2691675"/>
              <a:gd name="connsiteY215" fmla="*/ 3086100 h 4328160"/>
              <a:gd name="connsiteX216" fmla="*/ 2375949 w 2691675"/>
              <a:gd name="connsiteY216" fmla="*/ 3070860 h 4328160"/>
              <a:gd name="connsiteX217" fmla="*/ 2495488 w 2691675"/>
              <a:gd name="connsiteY217" fmla="*/ 3040856 h 4328160"/>
              <a:gd name="connsiteX218" fmla="*/ 2593596 w 2691675"/>
              <a:gd name="connsiteY218" fmla="*/ 3037523 h 4328160"/>
              <a:gd name="connsiteX219" fmla="*/ 2685987 w 2691675"/>
              <a:gd name="connsiteY219" fmla="*/ 3028474 h 4328160"/>
              <a:gd name="connsiteX0" fmla="*/ 2685987 w 2691675"/>
              <a:gd name="connsiteY0" fmla="*/ 3028474 h 4328160"/>
              <a:gd name="connsiteX1" fmla="*/ 2680749 w 2691675"/>
              <a:gd name="connsiteY1" fmla="*/ 3002280 h 4328160"/>
              <a:gd name="connsiteX2" fmla="*/ 2673129 w 2691675"/>
              <a:gd name="connsiteY2" fmla="*/ 2948940 h 4328160"/>
              <a:gd name="connsiteX3" fmla="*/ 2631219 w 2691675"/>
              <a:gd name="connsiteY3" fmla="*/ 2940844 h 4328160"/>
              <a:gd name="connsiteX4" fmla="*/ 2567878 w 2691675"/>
              <a:gd name="connsiteY4" fmla="*/ 2940367 h 4328160"/>
              <a:gd name="connsiteX5" fmla="*/ 2526921 w 2691675"/>
              <a:gd name="connsiteY5" fmla="*/ 2882742 h 4328160"/>
              <a:gd name="connsiteX6" fmla="*/ 2464532 w 2691675"/>
              <a:gd name="connsiteY6" fmla="*/ 2879407 h 4328160"/>
              <a:gd name="connsiteX7" fmla="*/ 2417860 w 2691675"/>
              <a:gd name="connsiteY7" fmla="*/ 2863691 h 4328160"/>
              <a:gd name="connsiteX8" fmla="*/ 2383569 w 2691675"/>
              <a:gd name="connsiteY8" fmla="*/ 2849880 h 4328160"/>
              <a:gd name="connsiteX9" fmla="*/ 2355471 w 2691675"/>
              <a:gd name="connsiteY9" fmla="*/ 2829877 h 4328160"/>
              <a:gd name="connsiteX10" fmla="*/ 2300701 w 2691675"/>
              <a:gd name="connsiteY10" fmla="*/ 2797969 h 4328160"/>
              <a:gd name="connsiteX11" fmla="*/ 2226406 w 2691675"/>
              <a:gd name="connsiteY11" fmla="*/ 2837973 h 4328160"/>
              <a:gd name="connsiteX12" fmla="*/ 2185925 w 2691675"/>
              <a:gd name="connsiteY12" fmla="*/ 2798922 h 4328160"/>
              <a:gd name="connsiteX13" fmla="*/ 2150683 w 2691675"/>
              <a:gd name="connsiteY13" fmla="*/ 2719864 h 4328160"/>
              <a:gd name="connsiteX14" fmla="*/ 2131157 w 2691675"/>
              <a:gd name="connsiteY14" fmla="*/ 2658427 h 4328160"/>
              <a:gd name="connsiteX15" fmla="*/ 2113060 w 2691675"/>
              <a:gd name="connsiteY15" fmla="*/ 2623185 h 4328160"/>
              <a:gd name="connsiteX16" fmla="*/ 2111630 w 2691675"/>
              <a:gd name="connsiteY16" fmla="*/ 2574607 h 4328160"/>
              <a:gd name="connsiteX17" fmla="*/ 2034001 w 2691675"/>
              <a:gd name="connsiteY17" fmla="*/ 2659857 h 4328160"/>
              <a:gd name="connsiteX18" fmla="*/ 1966851 w 2691675"/>
              <a:gd name="connsiteY18" fmla="*/ 2727960 h 4328160"/>
              <a:gd name="connsiteX19" fmla="*/ 1919702 w 2691675"/>
              <a:gd name="connsiteY19" fmla="*/ 2687002 h 4328160"/>
              <a:gd name="connsiteX20" fmla="*/ 1783018 w 2691675"/>
              <a:gd name="connsiteY20" fmla="*/ 2673668 h 4328160"/>
              <a:gd name="connsiteX21" fmla="*/ 1684910 w 2691675"/>
              <a:gd name="connsiteY21" fmla="*/ 2663666 h 4328160"/>
              <a:gd name="connsiteX22" fmla="*/ 1614426 w 2691675"/>
              <a:gd name="connsiteY22" fmla="*/ 2556035 h 4328160"/>
              <a:gd name="connsiteX23" fmla="*/ 1549656 w 2691675"/>
              <a:gd name="connsiteY23" fmla="*/ 2557939 h 4328160"/>
              <a:gd name="connsiteX24" fmla="*/ 1524890 w 2691675"/>
              <a:gd name="connsiteY24" fmla="*/ 2537460 h 4328160"/>
              <a:gd name="connsiteX25" fmla="*/ 1476789 w 2691675"/>
              <a:gd name="connsiteY25" fmla="*/ 2355532 h 4328160"/>
              <a:gd name="connsiteX26" fmla="*/ 1446309 w 2691675"/>
              <a:gd name="connsiteY26" fmla="*/ 2263140 h 4328160"/>
              <a:gd name="connsiteX27" fmla="*/ 1408209 w 2691675"/>
              <a:gd name="connsiteY27" fmla="*/ 2194560 h 4328160"/>
              <a:gd name="connsiteX28" fmla="*/ 1392969 w 2691675"/>
              <a:gd name="connsiteY28" fmla="*/ 2171700 h 4328160"/>
              <a:gd name="connsiteX29" fmla="*/ 1382492 w 2691675"/>
              <a:gd name="connsiteY29" fmla="*/ 2126457 h 4328160"/>
              <a:gd name="connsiteX30" fmla="*/ 1355823 w 2691675"/>
              <a:gd name="connsiteY30" fmla="*/ 1961198 h 4328160"/>
              <a:gd name="connsiteX31" fmla="*/ 1332009 w 2691675"/>
              <a:gd name="connsiteY31" fmla="*/ 1897380 h 4328160"/>
              <a:gd name="connsiteX32" fmla="*/ 1309149 w 2691675"/>
              <a:gd name="connsiteY32" fmla="*/ 1882140 h 4328160"/>
              <a:gd name="connsiteX33" fmla="*/ 1271049 w 2691675"/>
              <a:gd name="connsiteY33" fmla="*/ 1874520 h 4328160"/>
              <a:gd name="connsiteX34" fmla="*/ 1194849 w 2691675"/>
              <a:gd name="connsiteY34" fmla="*/ 1836420 h 4328160"/>
              <a:gd name="connsiteX35" fmla="*/ 1103409 w 2691675"/>
              <a:gd name="connsiteY35" fmla="*/ 1859280 h 4328160"/>
              <a:gd name="connsiteX36" fmla="*/ 1042449 w 2691675"/>
              <a:gd name="connsiteY36" fmla="*/ 1889760 h 4328160"/>
              <a:gd name="connsiteX37" fmla="*/ 966249 w 2691675"/>
              <a:gd name="connsiteY37" fmla="*/ 1950720 h 4328160"/>
              <a:gd name="connsiteX38" fmla="*/ 905289 w 2691675"/>
              <a:gd name="connsiteY38" fmla="*/ 1920240 h 4328160"/>
              <a:gd name="connsiteX39" fmla="*/ 867189 w 2691675"/>
              <a:gd name="connsiteY39" fmla="*/ 1874520 h 4328160"/>
              <a:gd name="connsiteX40" fmla="*/ 829089 w 2691675"/>
              <a:gd name="connsiteY40" fmla="*/ 1805940 h 4328160"/>
              <a:gd name="connsiteX41" fmla="*/ 821469 w 2691675"/>
              <a:gd name="connsiteY41" fmla="*/ 1691640 h 4328160"/>
              <a:gd name="connsiteX42" fmla="*/ 813849 w 2691675"/>
              <a:gd name="connsiteY42" fmla="*/ 1668780 h 4328160"/>
              <a:gd name="connsiteX43" fmla="*/ 760509 w 2691675"/>
              <a:gd name="connsiteY43" fmla="*/ 1600200 h 4328160"/>
              <a:gd name="connsiteX44" fmla="*/ 722409 w 2691675"/>
              <a:gd name="connsiteY44" fmla="*/ 1577340 h 4328160"/>
              <a:gd name="connsiteX45" fmla="*/ 699549 w 2691675"/>
              <a:gd name="connsiteY45" fmla="*/ 1562100 h 4328160"/>
              <a:gd name="connsiteX46" fmla="*/ 737649 w 2691675"/>
              <a:gd name="connsiteY46" fmla="*/ 1493520 h 4328160"/>
              <a:gd name="connsiteX47" fmla="*/ 752889 w 2691675"/>
              <a:gd name="connsiteY47" fmla="*/ 1470660 h 4328160"/>
              <a:gd name="connsiteX48" fmla="*/ 775749 w 2691675"/>
              <a:gd name="connsiteY48" fmla="*/ 1455420 h 4328160"/>
              <a:gd name="connsiteX49" fmla="*/ 783369 w 2691675"/>
              <a:gd name="connsiteY49" fmla="*/ 1379220 h 4328160"/>
              <a:gd name="connsiteX50" fmla="*/ 821469 w 2691675"/>
              <a:gd name="connsiteY50" fmla="*/ 1356360 h 4328160"/>
              <a:gd name="connsiteX51" fmla="*/ 798609 w 2691675"/>
              <a:gd name="connsiteY51" fmla="*/ 1158240 h 4328160"/>
              <a:gd name="connsiteX52" fmla="*/ 775749 w 2691675"/>
              <a:gd name="connsiteY52" fmla="*/ 1127760 h 4328160"/>
              <a:gd name="connsiteX53" fmla="*/ 752889 w 2691675"/>
              <a:gd name="connsiteY53" fmla="*/ 1074420 h 4328160"/>
              <a:gd name="connsiteX54" fmla="*/ 745269 w 2691675"/>
              <a:gd name="connsiteY54" fmla="*/ 1043940 h 4328160"/>
              <a:gd name="connsiteX55" fmla="*/ 783369 w 2691675"/>
              <a:gd name="connsiteY55" fmla="*/ 1013460 h 4328160"/>
              <a:gd name="connsiteX56" fmla="*/ 813849 w 2691675"/>
              <a:gd name="connsiteY56" fmla="*/ 960120 h 4328160"/>
              <a:gd name="connsiteX57" fmla="*/ 821469 w 2691675"/>
              <a:gd name="connsiteY57" fmla="*/ 853440 h 4328160"/>
              <a:gd name="connsiteX58" fmla="*/ 851949 w 2691675"/>
              <a:gd name="connsiteY58" fmla="*/ 807720 h 4328160"/>
              <a:gd name="connsiteX59" fmla="*/ 859569 w 2691675"/>
              <a:gd name="connsiteY59" fmla="*/ 769620 h 4328160"/>
              <a:gd name="connsiteX60" fmla="*/ 874809 w 2691675"/>
              <a:gd name="connsiteY60" fmla="*/ 731520 h 4328160"/>
              <a:gd name="connsiteX61" fmla="*/ 859569 w 2691675"/>
              <a:gd name="connsiteY61" fmla="*/ 655320 h 4328160"/>
              <a:gd name="connsiteX62" fmla="*/ 836709 w 2691675"/>
              <a:gd name="connsiteY62" fmla="*/ 632460 h 4328160"/>
              <a:gd name="connsiteX63" fmla="*/ 813849 w 2691675"/>
              <a:gd name="connsiteY63" fmla="*/ 563880 h 4328160"/>
              <a:gd name="connsiteX64" fmla="*/ 783369 w 2691675"/>
              <a:gd name="connsiteY64" fmla="*/ 502920 h 4328160"/>
              <a:gd name="connsiteX65" fmla="*/ 768129 w 2691675"/>
              <a:gd name="connsiteY65" fmla="*/ 472440 h 4328160"/>
              <a:gd name="connsiteX66" fmla="*/ 745269 w 2691675"/>
              <a:gd name="connsiteY66" fmla="*/ 403860 h 4328160"/>
              <a:gd name="connsiteX67" fmla="*/ 722409 w 2691675"/>
              <a:gd name="connsiteY67" fmla="*/ 373380 h 4328160"/>
              <a:gd name="connsiteX68" fmla="*/ 730029 w 2691675"/>
              <a:gd name="connsiteY68" fmla="*/ 289560 h 4328160"/>
              <a:gd name="connsiteX69" fmla="*/ 737649 w 2691675"/>
              <a:gd name="connsiteY69" fmla="*/ 266700 h 4328160"/>
              <a:gd name="connsiteX70" fmla="*/ 707169 w 2691675"/>
              <a:gd name="connsiteY70" fmla="*/ 152400 h 4328160"/>
              <a:gd name="connsiteX71" fmla="*/ 699549 w 2691675"/>
              <a:gd name="connsiteY71" fmla="*/ 91440 h 4328160"/>
              <a:gd name="connsiteX72" fmla="*/ 691929 w 2691675"/>
              <a:gd name="connsiteY72" fmla="*/ 68580 h 4328160"/>
              <a:gd name="connsiteX73" fmla="*/ 676689 w 2691675"/>
              <a:gd name="connsiteY73" fmla="*/ 0 h 4328160"/>
              <a:gd name="connsiteX74" fmla="*/ 615729 w 2691675"/>
              <a:gd name="connsiteY74" fmla="*/ 7620 h 4328160"/>
              <a:gd name="connsiteX75" fmla="*/ 554769 w 2691675"/>
              <a:gd name="connsiteY75" fmla="*/ 30480 h 4328160"/>
              <a:gd name="connsiteX76" fmla="*/ 562389 w 2691675"/>
              <a:gd name="connsiteY76" fmla="*/ 137160 h 4328160"/>
              <a:gd name="connsiteX77" fmla="*/ 554769 w 2691675"/>
              <a:gd name="connsiteY77" fmla="*/ 236220 h 4328160"/>
              <a:gd name="connsiteX78" fmla="*/ 524289 w 2691675"/>
              <a:gd name="connsiteY78" fmla="*/ 304800 h 4328160"/>
              <a:gd name="connsiteX79" fmla="*/ 509049 w 2691675"/>
              <a:gd name="connsiteY79" fmla="*/ 335280 h 4328160"/>
              <a:gd name="connsiteX80" fmla="*/ 486189 w 2691675"/>
              <a:gd name="connsiteY80" fmla="*/ 373380 h 4328160"/>
              <a:gd name="connsiteX81" fmla="*/ 470949 w 2691675"/>
              <a:gd name="connsiteY81" fmla="*/ 396240 h 4328160"/>
              <a:gd name="connsiteX82" fmla="*/ 440469 w 2691675"/>
              <a:gd name="connsiteY82" fmla="*/ 403860 h 4328160"/>
              <a:gd name="connsiteX83" fmla="*/ 356649 w 2691675"/>
              <a:gd name="connsiteY83" fmla="*/ 388620 h 4328160"/>
              <a:gd name="connsiteX84" fmla="*/ 288069 w 2691675"/>
              <a:gd name="connsiteY84" fmla="*/ 464820 h 4328160"/>
              <a:gd name="connsiteX85" fmla="*/ 280449 w 2691675"/>
              <a:gd name="connsiteY85" fmla="*/ 487680 h 4328160"/>
              <a:gd name="connsiteX86" fmla="*/ 288069 w 2691675"/>
              <a:gd name="connsiteY86" fmla="*/ 518160 h 4328160"/>
              <a:gd name="connsiteX87" fmla="*/ 303309 w 2691675"/>
              <a:gd name="connsiteY87" fmla="*/ 548640 h 4328160"/>
              <a:gd name="connsiteX88" fmla="*/ 295689 w 2691675"/>
              <a:gd name="connsiteY88" fmla="*/ 609600 h 4328160"/>
              <a:gd name="connsiteX89" fmla="*/ 265209 w 2691675"/>
              <a:gd name="connsiteY89" fmla="*/ 662940 h 4328160"/>
              <a:gd name="connsiteX90" fmla="*/ 257589 w 2691675"/>
              <a:gd name="connsiteY90" fmla="*/ 685800 h 4328160"/>
              <a:gd name="connsiteX91" fmla="*/ 265209 w 2691675"/>
              <a:gd name="connsiteY91" fmla="*/ 815340 h 4328160"/>
              <a:gd name="connsiteX92" fmla="*/ 303309 w 2691675"/>
              <a:gd name="connsiteY92" fmla="*/ 830580 h 4328160"/>
              <a:gd name="connsiteX93" fmla="*/ 349029 w 2691675"/>
              <a:gd name="connsiteY93" fmla="*/ 861060 h 4328160"/>
              <a:gd name="connsiteX94" fmla="*/ 356649 w 2691675"/>
              <a:gd name="connsiteY94" fmla="*/ 883920 h 4328160"/>
              <a:gd name="connsiteX95" fmla="*/ 341409 w 2691675"/>
              <a:gd name="connsiteY95" fmla="*/ 952500 h 4328160"/>
              <a:gd name="connsiteX96" fmla="*/ 326169 w 2691675"/>
              <a:gd name="connsiteY96" fmla="*/ 1028700 h 4328160"/>
              <a:gd name="connsiteX97" fmla="*/ 303309 w 2691675"/>
              <a:gd name="connsiteY97" fmla="*/ 1043940 h 4328160"/>
              <a:gd name="connsiteX98" fmla="*/ 143289 w 2691675"/>
              <a:gd name="connsiteY98" fmla="*/ 1066800 h 4328160"/>
              <a:gd name="connsiteX99" fmla="*/ 150909 w 2691675"/>
              <a:gd name="connsiteY99" fmla="*/ 1181100 h 4328160"/>
              <a:gd name="connsiteX100" fmla="*/ 173769 w 2691675"/>
              <a:gd name="connsiteY100" fmla="*/ 1219200 h 4328160"/>
              <a:gd name="connsiteX101" fmla="*/ 219489 w 2691675"/>
              <a:gd name="connsiteY101" fmla="*/ 1257300 h 4328160"/>
              <a:gd name="connsiteX102" fmla="*/ 234729 w 2691675"/>
              <a:gd name="connsiteY102" fmla="*/ 1287780 h 4328160"/>
              <a:gd name="connsiteX103" fmla="*/ 227109 w 2691675"/>
              <a:gd name="connsiteY103" fmla="*/ 1318260 h 4328160"/>
              <a:gd name="connsiteX104" fmla="*/ 265209 w 2691675"/>
              <a:gd name="connsiteY104" fmla="*/ 1363980 h 4328160"/>
              <a:gd name="connsiteX105" fmla="*/ 288069 w 2691675"/>
              <a:gd name="connsiteY105" fmla="*/ 1402080 h 4328160"/>
              <a:gd name="connsiteX106" fmla="*/ 280449 w 2691675"/>
              <a:gd name="connsiteY106" fmla="*/ 1440180 h 4328160"/>
              <a:gd name="connsiteX107" fmla="*/ 242349 w 2691675"/>
              <a:gd name="connsiteY107" fmla="*/ 1569720 h 4328160"/>
              <a:gd name="connsiteX108" fmla="*/ 211869 w 2691675"/>
              <a:gd name="connsiteY108" fmla="*/ 1584960 h 4328160"/>
              <a:gd name="connsiteX109" fmla="*/ 189009 w 2691675"/>
              <a:gd name="connsiteY109" fmla="*/ 1592580 h 4328160"/>
              <a:gd name="connsiteX110" fmla="*/ 120429 w 2691675"/>
              <a:gd name="connsiteY110" fmla="*/ 1630680 h 4328160"/>
              <a:gd name="connsiteX111" fmla="*/ 97569 w 2691675"/>
              <a:gd name="connsiteY111" fmla="*/ 1653540 h 4328160"/>
              <a:gd name="connsiteX112" fmla="*/ 13749 w 2691675"/>
              <a:gd name="connsiteY112" fmla="*/ 1714500 h 4328160"/>
              <a:gd name="connsiteX113" fmla="*/ 13749 w 2691675"/>
              <a:gd name="connsiteY113" fmla="*/ 1889760 h 4328160"/>
              <a:gd name="connsiteX114" fmla="*/ 36609 w 2691675"/>
              <a:gd name="connsiteY114" fmla="*/ 1912620 h 4328160"/>
              <a:gd name="connsiteX115" fmla="*/ 67089 w 2691675"/>
              <a:gd name="connsiteY115" fmla="*/ 1950720 h 4328160"/>
              <a:gd name="connsiteX116" fmla="*/ 112809 w 2691675"/>
              <a:gd name="connsiteY116" fmla="*/ 1981200 h 4328160"/>
              <a:gd name="connsiteX117" fmla="*/ 173769 w 2691675"/>
              <a:gd name="connsiteY117" fmla="*/ 2011680 h 4328160"/>
              <a:gd name="connsiteX118" fmla="*/ 234729 w 2691675"/>
              <a:gd name="connsiteY118" fmla="*/ 2095500 h 4328160"/>
              <a:gd name="connsiteX119" fmla="*/ 272829 w 2691675"/>
              <a:gd name="connsiteY119" fmla="*/ 2156460 h 4328160"/>
              <a:gd name="connsiteX120" fmla="*/ 280449 w 2691675"/>
              <a:gd name="connsiteY120" fmla="*/ 2179320 h 4328160"/>
              <a:gd name="connsiteX121" fmla="*/ 318549 w 2691675"/>
              <a:gd name="connsiteY121" fmla="*/ 2255520 h 4328160"/>
              <a:gd name="connsiteX122" fmla="*/ 493809 w 2691675"/>
              <a:gd name="connsiteY122" fmla="*/ 2270760 h 4328160"/>
              <a:gd name="connsiteX123" fmla="*/ 562389 w 2691675"/>
              <a:gd name="connsiteY123" fmla="*/ 2354580 h 4328160"/>
              <a:gd name="connsiteX124" fmla="*/ 531909 w 2691675"/>
              <a:gd name="connsiteY124" fmla="*/ 2430780 h 4328160"/>
              <a:gd name="connsiteX125" fmla="*/ 509049 w 2691675"/>
              <a:gd name="connsiteY125" fmla="*/ 2438400 h 4328160"/>
              <a:gd name="connsiteX126" fmla="*/ 486189 w 2691675"/>
              <a:gd name="connsiteY126" fmla="*/ 2461260 h 4328160"/>
              <a:gd name="connsiteX127" fmla="*/ 478569 w 2691675"/>
              <a:gd name="connsiteY127" fmla="*/ 2506980 h 4328160"/>
              <a:gd name="connsiteX128" fmla="*/ 509049 w 2691675"/>
              <a:gd name="connsiteY128" fmla="*/ 2621280 h 4328160"/>
              <a:gd name="connsiteX129" fmla="*/ 531909 w 2691675"/>
              <a:gd name="connsiteY129" fmla="*/ 2644140 h 4328160"/>
              <a:gd name="connsiteX130" fmla="*/ 539529 w 2691675"/>
              <a:gd name="connsiteY130" fmla="*/ 2674620 h 4328160"/>
              <a:gd name="connsiteX131" fmla="*/ 570009 w 2691675"/>
              <a:gd name="connsiteY131" fmla="*/ 2659380 h 4328160"/>
              <a:gd name="connsiteX132" fmla="*/ 592869 w 2691675"/>
              <a:gd name="connsiteY132" fmla="*/ 2636520 h 4328160"/>
              <a:gd name="connsiteX133" fmla="*/ 646209 w 2691675"/>
              <a:gd name="connsiteY133" fmla="*/ 2606040 h 4328160"/>
              <a:gd name="connsiteX134" fmla="*/ 684309 w 2691675"/>
              <a:gd name="connsiteY134" fmla="*/ 2613660 h 4328160"/>
              <a:gd name="connsiteX135" fmla="*/ 699549 w 2691675"/>
              <a:gd name="connsiteY135" fmla="*/ 2636520 h 4328160"/>
              <a:gd name="connsiteX136" fmla="*/ 722409 w 2691675"/>
              <a:gd name="connsiteY136" fmla="*/ 2659380 h 4328160"/>
              <a:gd name="connsiteX137" fmla="*/ 730029 w 2691675"/>
              <a:gd name="connsiteY137" fmla="*/ 2682240 h 4328160"/>
              <a:gd name="connsiteX138" fmla="*/ 707169 w 2691675"/>
              <a:gd name="connsiteY138" fmla="*/ 2766060 h 4328160"/>
              <a:gd name="connsiteX139" fmla="*/ 623349 w 2691675"/>
              <a:gd name="connsiteY139" fmla="*/ 2842260 h 4328160"/>
              <a:gd name="connsiteX140" fmla="*/ 600489 w 2691675"/>
              <a:gd name="connsiteY140" fmla="*/ 2887980 h 4328160"/>
              <a:gd name="connsiteX141" fmla="*/ 531909 w 2691675"/>
              <a:gd name="connsiteY141" fmla="*/ 2933700 h 4328160"/>
              <a:gd name="connsiteX142" fmla="*/ 516669 w 2691675"/>
              <a:gd name="connsiteY142" fmla="*/ 2956560 h 4328160"/>
              <a:gd name="connsiteX143" fmla="*/ 547149 w 2691675"/>
              <a:gd name="connsiteY143" fmla="*/ 3055620 h 4328160"/>
              <a:gd name="connsiteX144" fmla="*/ 570009 w 2691675"/>
              <a:gd name="connsiteY144" fmla="*/ 3177540 h 4328160"/>
              <a:gd name="connsiteX145" fmla="*/ 608109 w 2691675"/>
              <a:gd name="connsiteY145" fmla="*/ 3276600 h 4328160"/>
              <a:gd name="connsiteX146" fmla="*/ 608109 w 2691675"/>
              <a:gd name="connsiteY146" fmla="*/ 3429000 h 4328160"/>
              <a:gd name="connsiteX147" fmla="*/ 570009 w 2691675"/>
              <a:gd name="connsiteY147" fmla="*/ 3467100 h 4328160"/>
              <a:gd name="connsiteX148" fmla="*/ 562389 w 2691675"/>
              <a:gd name="connsiteY148" fmla="*/ 3497580 h 4328160"/>
              <a:gd name="connsiteX149" fmla="*/ 547149 w 2691675"/>
              <a:gd name="connsiteY149" fmla="*/ 3528060 h 4328160"/>
              <a:gd name="connsiteX150" fmla="*/ 554769 w 2691675"/>
              <a:gd name="connsiteY150" fmla="*/ 3680460 h 4328160"/>
              <a:gd name="connsiteX151" fmla="*/ 608109 w 2691675"/>
              <a:gd name="connsiteY151" fmla="*/ 3672840 h 4328160"/>
              <a:gd name="connsiteX152" fmla="*/ 630969 w 2691675"/>
              <a:gd name="connsiteY152" fmla="*/ 3665220 h 4328160"/>
              <a:gd name="connsiteX153" fmla="*/ 676689 w 2691675"/>
              <a:gd name="connsiteY153" fmla="*/ 3688080 h 4328160"/>
              <a:gd name="connsiteX154" fmla="*/ 707169 w 2691675"/>
              <a:gd name="connsiteY154" fmla="*/ 3718560 h 4328160"/>
              <a:gd name="connsiteX155" fmla="*/ 836709 w 2691675"/>
              <a:gd name="connsiteY155" fmla="*/ 3741420 h 4328160"/>
              <a:gd name="connsiteX156" fmla="*/ 851949 w 2691675"/>
              <a:gd name="connsiteY156" fmla="*/ 3771900 h 4328160"/>
              <a:gd name="connsiteX157" fmla="*/ 874809 w 2691675"/>
              <a:gd name="connsiteY157" fmla="*/ 3787140 h 4328160"/>
              <a:gd name="connsiteX158" fmla="*/ 897669 w 2691675"/>
              <a:gd name="connsiteY158" fmla="*/ 3810000 h 4328160"/>
              <a:gd name="connsiteX159" fmla="*/ 905289 w 2691675"/>
              <a:gd name="connsiteY159" fmla="*/ 3840480 h 4328160"/>
              <a:gd name="connsiteX160" fmla="*/ 920529 w 2691675"/>
              <a:gd name="connsiteY160" fmla="*/ 3863340 h 4328160"/>
              <a:gd name="connsiteX161" fmla="*/ 943389 w 2691675"/>
              <a:gd name="connsiteY161" fmla="*/ 3901440 h 4328160"/>
              <a:gd name="connsiteX162" fmla="*/ 996729 w 2691675"/>
              <a:gd name="connsiteY162" fmla="*/ 3947160 h 4328160"/>
              <a:gd name="connsiteX163" fmla="*/ 1011969 w 2691675"/>
              <a:gd name="connsiteY163" fmla="*/ 3970020 h 4328160"/>
              <a:gd name="connsiteX164" fmla="*/ 1034829 w 2691675"/>
              <a:gd name="connsiteY164" fmla="*/ 4008120 h 4328160"/>
              <a:gd name="connsiteX165" fmla="*/ 1065309 w 2691675"/>
              <a:gd name="connsiteY165" fmla="*/ 4084320 h 4328160"/>
              <a:gd name="connsiteX166" fmla="*/ 1072929 w 2691675"/>
              <a:gd name="connsiteY166" fmla="*/ 4107180 h 4328160"/>
              <a:gd name="connsiteX167" fmla="*/ 1149129 w 2691675"/>
              <a:gd name="connsiteY167" fmla="*/ 4137660 h 4328160"/>
              <a:gd name="connsiteX168" fmla="*/ 1202469 w 2691675"/>
              <a:gd name="connsiteY168" fmla="*/ 4213860 h 4328160"/>
              <a:gd name="connsiteX169" fmla="*/ 1263429 w 2691675"/>
              <a:gd name="connsiteY169" fmla="*/ 4221480 h 4328160"/>
              <a:gd name="connsiteX170" fmla="*/ 1271049 w 2691675"/>
              <a:gd name="connsiteY170" fmla="*/ 4274820 h 4328160"/>
              <a:gd name="connsiteX171" fmla="*/ 1316769 w 2691675"/>
              <a:gd name="connsiteY171" fmla="*/ 4328160 h 4328160"/>
              <a:gd name="connsiteX172" fmla="*/ 1354869 w 2691675"/>
              <a:gd name="connsiteY172" fmla="*/ 4229100 h 4328160"/>
              <a:gd name="connsiteX173" fmla="*/ 1415829 w 2691675"/>
              <a:gd name="connsiteY173" fmla="*/ 4198620 h 4328160"/>
              <a:gd name="connsiteX174" fmla="*/ 1469169 w 2691675"/>
              <a:gd name="connsiteY174" fmla="*/ 4183380 h 4328160"/>
              <a:gd name="connsiteX175" fmla="*/ 1507269 w 2691675"/>
              <a:gd name="connsiteY175" fmla="*/ 4160520 h 4328160"/>
              <a:gd name="connsiteX176" fmla="*/ 1552989 w 2691675"/>
              <a:gd name="connsiteY176" fmla="*/ 4130040 h 4328160"/>
              <a:gd name="connsiteX177" fmla="*/ 1583469 w 2691675"/>
              <a:gd name="connsiteY177" fmla="*/ 4122420 h 4328160"/>
              <a:gd name="connsiteX178" fmla="*/ 1644429 w 2691675"/>
              <a:gd name="connsiteY178" fmla="*/ 4061460 h 4328160"/>
              <a:gd name="connsiteX179" fmla="*/ 1674909 w 2691675"/>
              <a:gd name="connsiteY179" fmla="*/ 4038600 h 4328160"/>
              <a:gd name="connsiteX180" fmla="*/ 1827309 w 2691675"/>
              <a:gd name="connsiteY180" fmla="*/ 4000500 h 4328160"/>
              <a:gd name="connsiteX181" fmla="*/ 1857789 w 2691675"/>
              <a:gd name="connsiteY181" fmla="*/ 3985260 h 4328160"/>
              <a:gd name="connsiteX182" fmla="*/ 1903509 w 2691675"/>
              <a:gd name="connsiteY182" fmla="*/ 3970020 h 4328160"/>
              <a:gd name="connsiteX183" fmla="*/ 1926369 w 2691675"/>
              <a:gd name="connsiteY183" fmla="*/ 3954780 h 4328160"/>
              <a:gd name="connsiteX184" fmla="*/ 1987329 w 2691675"/>
              <a:gd name="connsiteY184" fmla="*/ 3909060 h 4328160"/>
              <a:gd name="connsiteX185" fmla="*/ 2048289 w 2691675"/>
              <a:gd name="connsiteY185" fmla="*/ 3870960 h 4328160"/>
              <a:gd name="connsiteX186" fmla="*/ 2078769 w 2691675"/>
              <a:gd name="connsiteY186" fmla="*/ 3855720 h 4328160"/>
              <a:gd name="connsiteX187" fmla="*/ 2132109 w 2691675"/>
              <a:gd name="connsiteY187" fmla="*/ 3817620 h 4328160"/>
              <a:gd name="connsiteX188" fmla="*/ 2162589 w 2691675"/>
              <a:gd name="connsiteY188" fmla="*/ 3787140 h 4328160"/>
              <a:gd name="connsiteX189" fmla="*/ 2200689 w 2691675"/>
              <a:gd name="connsiteY189" fmla="*/ 3688080 h 4328160"/>
              <a:gd name="connsiteX190" fmla="*/ 2162589 w 2691675"/>
              <a:gd name="connsiteY190" fmla="*/ 3604260 h 4328160"/>
              <a:gd name="connsiteX191" fmla="*/ 2139729 w 2691675"/>
              <a:gd name="connsiteY191" fmla="*/ 3596640 h 4328160"/>
              <a:gd name="connsiteX192" fmla="*/ 2124489 w 2691675"/>
              <a:gd name="connsiteY192" fmla="*/ 3680460 h 4328160"/>
              <a:gd name="connsiteX193" fmla="*/ 2109249 w 2691675"/>
              <a:gd name="connsiteY193" fmla="*/ 3657600 h 4328160"/>
              <a:gd name="connsiteX194" fmla="*/ 2048289 w 2691675"/>
              <a:gd name="connsiteY194" fmla="*/ 3665220 h 4328160"/>
              <a:gd name="connsiteX195" fmla="*/ 2055909 w 2691675"/>
              <a:gd name="connsiteY195" fmla="*/ 3703320 h 4328160"/>
              <a:gd name="connsiteX196" fmla="*/ 2078769 w 2691675"/>
              <a:gd name="connsiteY196" fmla="*/ 3718560 h 4328160"/>
              <a:gd name="connsiteX197" fmla="*/ 2094009 w 2691675"/>
              <a:gd name="connsiteY197" fmla="*/ 3749040 h 4328160"/>
              <a:gd name="connsiteX198" fmla="*/ 2086389 w 2691675"/>
              <a:gd name="connsiteY198" fmla="*/ 3794760 h 4328160"/>
              <a:gd name="connsiteX199" fmla="*/ 2010189 w 2691675"/>
              <a:gd name="connsiteY199" fmla="*/ 3749040 h 4328160"/>
              <a:gd name="connsiteX200" fmla="*/ 1994949 w 2691675"/>
              <a:gd name="connsiteY200" fmla="*/ 3649980 h 4328160"/>
              <a:gd name="connsiteX201" fmla="*/ 1972089 w 2691675"/>
              <a:gd name="connsiteY201" fmla="*/ 3627120 h 4328160"/>
              <a:gd name="connsiteX202" fmla="*/ 1979709 w 2691675"/>
              <a:gd name="connsiteY202" fmla="*/ 3581400 h 4328160"/>
              <a:gd name="connsiteX203" fmla="*/ 2025429 w 2691675"/>
              <a:gd name="connsiteY203" fmla="*/ 3573780 h 4328160"/>
              <a:gd name="connsiteX204" fmla="*/ 2033049 w 2691675"/>
              <a:gd name="connsiteY204" fmla="*/ 3520440 h 4328160"/>
              <a:gd name="connsiteX205" fmla="*/ 2063529 w 2691675"/>
              <a:gd name="connsiteY205" fmla="*/ 3528060 h 4328160"/>
              <a:gd name="connsiteX206" fmla="*/ 2094009 w 2691675"/>
              <a:gd name="connsiteY206" fmla="*/ 3489960 h 4328160"/>
              <a:gd name="connsiteX207" fmla="*/ 2124489 w 2691675"/>
              <a:gd name="connsiteY207" fmla="*/ 3459480 h 4328160"/>
              <a:gd name="connsiteX208" fmla="*/ 2139729 w 2691675"/>
              <a:gd name="connsiteY208" fmla="*/ 3436620 h 4328160"/>
              <a:gd name="connsiteX209" fmla="*/ 2170209 w 2691675"/>
              <a:gd name="connsiteY209" fmla="*/ 3413760 h 4328160"/>
              <a:gd name="connsiteX210" fmla="*/ 2238789 w 2691675"/>
              <a:gd name="connsiteY210" fmla="*/ 3322320 h 4328160"/>
              <a:gd name="connsiteX211" fmla="*/ 2246409 w 2691675"/>
              <a:gd name="connsiteY211" fmla="*/ 3291840 h 4328160"/>
              <a:gd name="connsiteX212" fmla="*/ 2269269 w 2691675"/>
              <a:gd name="connsiteY212" fmla="*/ 3230880 h 4328160"/>
              <a:gd name="connsiteX213" fmla="*/ 2276889 w 2691675"/>
              <a:gd name="connsiteY213" fmla="*/ 3185160 h 4328160"/>
              <a:gd name="connsiteX214" fmla="*/ 2299749 w 2691675"/>
              <a:gd name="connsiteY214" fmla="*/ 3139440 h 4328160"/>
              <a:gd name="connsiteX215" fmla="*/ 2314989 w 2691675"/>
              <a:gd name="connsiteY215" fmla="*/ 3101340 h 4328160"/>
              <a:gd name="connsiteX216" fmla="*/ 2353089 w 2691675"/>
              <a:gd name="connsiteY216" fmla="*/ 3086100 h 4328160"/>
              <a:gd name="connsiteX217" fmla="*/ 2375949 w 2691675"/>
              <a:gd name="connsiteY217" fmla="*/ 3070860 h 4328160"/>
              <a:gd name="connsiteX218" fmla="*/ 2495488 w 2691675"/>
              <a:gd name="connsiteY218" fmla="*/ 3040856 h 4328160"/>
              <a:gd name="connsiteX219" fmla="*/ 2593596 w 2691675"/>
              <a:gd name="connsiteY219" fmla="*/ 3037523 h 4328160"/>
              <a:gd name="connsiteX220" fmla="*/ 2685987 w 2691675"/>
              <a:gd name="connsiteY220" fmla="*/ 3028474 h 4328160"/>
              <a:gd name="connsiteX0" fmla="*/ 2685987 w 2691675"/>
              <a:gd name="connsiteY0" fmla="*/ 3028474 h 4328160"/>
              <a:gd name="connsiteX1" fmla="*/ 2680749 w 2691675"/>
              <a:gd name="connsiteY1" fmla="*/ 3002280 h 4328160"/>
              <a:gd name="connsiteX2" fmla="*/ 2673129 w 2691675"/>
              <a:gd name="connsiteY2" fmla="*/ 2948940 h 4328160"/>
              <a:gd name="connsiteX3" fmla="*/ 2631219 w 2691675"/>
              <a:gd name="connsiteY3" fmla="*/ 2940844 h 4328160"/>
              <a:gd name="connsiteX4" fmla="*/ 2567878 w 2691675"/>
              <a:gd name="connsiteY4" fmla="*/ 2940367 h 4328160"/>
              <a:gd name="connsiteX5" fmla="*/ 2526921 w 2691675"/>
              <a:gd name="connsiteY5" fmla="*/ 2882742 h 4328160"/>
              <a:gd name="connsiteX6" fmla="*/ 2464532 w 2691675"/>
              <a:gd name="connsiteY6" fmla="*/ 2879407 h 4328160"/>
              <a:gd name="connsiteX7" fmla="*/ 2417860 w 2691675"/>
              <a:gd name="connsiteY7" fmla="*/ 2863691 h 4328160"/>
              <a:gd name="connsiteX8" fmla="*/ 2383569 w 2691675"/>
              <a:gd name="connsiteY8" fmla="*/ 2849880 h 4328160"/>
              <a:gd name="connsiteX9" fmla="*/ 2355471 w 2691675"/>
              <a:gd name="connsiteY9" fmla="*/ 2829877 h 4328160"/>
              <a:gd name="connsiteX10" fmla="*/ 2300701 w 2691675"/>
              <a:gd name="connsiteY10" fmla="*/ 2797969 h 4328160"/>
              <a:gd name="connsiteX11" fmla="*/ 2226406 w 2691675"/>
              <a:gd name="connsiteY11" fmla="*/ 2837973 h 4328160"/>
              <a:gd name="connsiteX12" fmla="*/ 2185925 w 2691675"/>
              <a:gd name="connsiteY12" fmla="*/ 2798922 h 4328160"/>
              <a:gd name="connsiteX13" fmla="*/ 2150683 w 2691675"/>
              <a:gd name="connsiteY13" fmla="*/ 2719864 h 4328160"/>
              <a:gd name="connsiteX14" fmla="*/ 2131157 w 2691675"/>
              <a:gd name="connsiteY14" fmla="*/ 2658427 h 4328160"/>
              <a:gd name="connsiteX15" fmla="*/ 2113060 w 2691675"/>
              <a:gd name="connsiteY15" fmla="*/ 2623185 h 4328160"/>
              <a:gd name="connsiteX16" fmla="*/ 2111630 w 2691675"/>
              <a:gd name="connsiteY16" fmla="*/ 2574607 h 4328160"/>
              <a:gd name="connsiteX17" fmla="*/ 2034001 w 2691675"/>
              <a:gd name="connsiteY17" fmla="*/ 2659857 h 4328160"/>
              <a:gd name="connsiteX18" fmla="*/ 1966851 w 2691675"/>
              <a:gd name="connsiteY18" fmla="*/ 2727960 h 4328160"/>
              <a:gd name="connsiteX19" fmla="*/ 1919702 w 2691675"/>
              <a:gd name="connsiteY19" fmla="*/ 2687002 h 4328160"/>
              <a:gd name="connsiteX20" fmla="*/ 1783018 w 2691675"/>
              <a:gd name="connsiteY20" fmla="*/ 2673668 h 4328160"/>
              <a:gd name="connsiteX21" fmla="*/ 1684910 w 2691675"/>
              <a:gd name="connsiteY21" fmla="*/ 2663666 h 4328160"/>
              <a:gd name="connsiteX22" fmla="*/ 1614426 w 2691675"/>
              <a:gd name="connsiteY22" fmla="*/ 2556035 h 4328160"/>
              <a:gd name="connsiteX23" fmla="*/ 1549656 w 2691675"/>
              <a:gd name="connsiteY23" fmla="*/ 2557939 h 4328160"/>
              <a:gd name="connsiteX24" fmla="*/ 1524890 w 2691675"/>
              <a:gd name="connsiteY24" fmla="*/ 2537460 h 4328160"/>
              <a:gd name="connsiteX25" fmla="*/ 1476789 w 2691675"/>
              <a:gd name="connsiteY25" fmla="*/ 2355532 h 4328160"/>
              <a:gd name="connsiteX26" fmla="*/ 1446309 w 2691675"/>
              <a:gd name="connsiteY26" fmla="*/ 2263140 h 4328160"/>
              <a:gd name="connsiteX27" fmla="*/ 1408209 w 2691675"/>
              <a:gd name="connsiteY27" fmla="*/ 2194560 h 4328160"/>
              <a:gd name="connsiteX28" fmla="*/ 1392969 w 2691675"/>
              <a:gd name="connsiteY28" fmla="*/ 2171700 h 4328160"/>
              <a:gd name="connsiteX29" fmla="*/ 1382492 w 2691675"/>
              <a:gd name="connsiteY29" fmla="*/ 2126457 h 4328160"/>
              <a:gd name="connsiteX30" fmla="*/ 1382016 w 2691675"/>
              <a:gd name="connsiteY30" fmla="*/ 2020729 h 4328160"/>
              <a:gd name="connsiteX31" fmla="*/ 1332009 w 2691675"/>
              <a:gd name="connsiteY31" fmla="*/ 1897380 h 4328160"/>
              <a:gd name="connsiteX32" fmla="*/ 1309149 w 2691675"/>
              <a:gd name="connsiteY32" fmla="*/ 1882140 h 4328160"/>
              <a:gd name="connsiteX33" fmla="*/ 1271049 w 2691675"/>
              <a:gd name="connsiteY33" fmla="*/ 1874520 h 4328160"/>
              <a:gd name="connsiteX34" fmla="*/ 1194849 w 2691675"/>
              <a:gd name="connsiteY34" fmla="*/ 1836420 h 4328160"/>
              <a:gd name="connsiteX35" fmla="*/ 1103409 w 2691675"/>
              <a:gd name="connsiteY35" fmla="*/ 1859280 h 4328160"/>
              <a:gd name="connsiteX36" fmla="*/ 1042449 w 2691675"/>
              <a:gd name="connsiteY36" fmla="*/ 1889760 h 4328160"/>
              <a:gd name="connsiteX37" fmla="*/ 966249 w 2691675"/>
              <a:gd name="connsiteY37" fmla="*/ 1950720 h 4328160"/>
              <a:gd name="connsiteX38" fmla="*/ 905289 w 2691675"/>
              <a:gd name="connsiteY38" fmla="*/ 1920240 h 4328160"/>
              <a:gd name="connsiteX39" fmla="*/ 867189 w 2691675"/>
              <a:gd name="connsiteY39" fmla="*/ 1874520 h 4328160"/>
              <a:gd name="connsiteX40" fmla="*/ 829089 w 2691675"/>
              <a:gd name="connsiteY40" fmla="*/ 1805940 h 4328160"/>
              <a:gd name="connsiteX41" fmla="*/ 821469 w 2691675"/>
              <a:gd name="connsiteY41" fmla="*/ 1691640 h 4328160"/>
              <a:gd name="connsiteX42" fmla="*/ 813849 w 2691675"/>
              <a:gd name="connsiteY42" fmla="*/ 1668780 h 4328160"/>
              <a:gd name="connsiteX43" fmla="*/ 760509 w 2691675"/>
              <a:gd name="connsiteY43" fmla="*/ 1600200 h 4328160"/>
              <a:gd name="connsiteX44" fmla="*/ 722409 w 2691675"/>
              <a:gd name="connsiteY44" fmla="*/ 1577340 h 4328160"/>
              <a:gd name="connsiteX45" fmla="*/ 699549 w 2691675"/>
              <a:gd name="connsiteY45" fmla="*/ 1562100 h 4328160"/>
              <a:gd name="connsiteX46" fmla="*/ 737649 w 2691675"/>
              <a:gd name="connsiteY46" fmla="*/ 1493520 h 4328160"/>
              <a:gd name="connsiteX47" fmla="*/ 752889 w 2691675"/>
              <a:gd name="connsiteY47" fmla="*/ 1470660 h 4328160"/>
              <a:gd name="connsiteX48" fmla="*/ 775749 w 2691675"/>
              <a:gd name="connsiteY48" fmla="*/ 1455420 h 4328160"/>
              <a:gd name="connsiteX49" fmla="*/ 783369 w 2691675"/>
              <a:gd name="connsiteY49" fmla="*/ 1379220 h 4328160"/>
              <a:gd name="connsiteX50" fmla="*/ 821469 w 2691675"/>
              <a:gd name="connsiteY50" fmla="*/ 1356360 h 4328160"/>
              <a:gd name="connsiteX51" fmla="*/ 798609 w 2691675"/>
              <a:gd name="connsiteY51" fmla="*/ 1158240 h 4328160"/>
              <a:gd name="connsiteX52" fmla="*/ 775749 w 2691675"/>
              <a:gd name="connsiteY52" fmla="*/ 1127760 h 4328160"/>
              <a:gd name="connsiteX53" fmla="*/ 752889 w 2691675"/>
              <a:gd name="connsiteY53" fmla="*/ 1074420 h 4328160"/>
              <a:gd name="connsiteX54" fmla="*/ 745269 w 2691675"/>
              <a:gd name="connsiteY54" fmla="*/ 1043940 h 4328160"/>
              <a:gd name="connsiteX55" fmla="*/ 783369 w 2691675"/>
              <a:gd name="connsiteY55" fmla="*/ 1013460 h 4328160"/>
              <a:gd name="connsiteX56" fmla="*/ 813849 w 2691675"/>
              <a:gd name="connsiteY56" fmla="*/ 960120 h 4328160"/>
              <a:gd name="connsiteX57" fmla="*/ 821469 w 2691675"/>
              <a:gd name="connsiteY57" fmla="*/ 853440 h 4328160"/>
              <a:gd name="connsiteX58" fmla="*/ 851949 w 2691675"/>
              <a:gd name="connsiteY58" fmla="*/ 807720 h 4328160"/>
              <a:gd name="connsiteX59" fmla="*/ 859569 w 2691675"/>
              <a:gd name="connsiteY59" fmla="*/ 769620 h 4328160"/>
              <a:gd name="connsiteX60" fmla="*/ 874809 w 2691675"/>
              <a:gd name="connsiteY60" fmla="*/ 731520 h 4328160"/>
              <a:gd name="connsiteX61" fmla="*/ 859569 w 2691675"/>
              <a:gd name="connsiteY61" fmla="*/ 655320 h 4328160"/>
              <a:gd name="connsiteX62" fmla="*/ 836709 w 2691675"/>
              <a:gd name="connsiteY62" fmla="*/ 632460 h 4328160"/>
              <a:gd name="connsiteX63" fmla="*/ 813849 w 2691675"/>
              <a:gd name="connsiteY63" fmla="*/ 563880 h 4328160"/>
              <a:gd name="connsiteX64" fmla="*/ 783369 w 2691675"/>
              <a:gd name="connsiteY64" fmla="*/ 502920 h 4328160"/>
              <a:gd name="connsiteX65" fmla="*/ 768129 w 2691675"/>
              <a:gd name="connsiteY65" fmla="*/ 472440 h 4328160"/>
              <a:gd name="connsiteX66" fmla="*/ 745269 w 2691675"/>
              <a:gd name="connsiteY66" fmla="*/ 403860 h 4328160"/>
              <a:gd name="connsiteX67" fmla="*/ 722409 w 2691675"/>
              <a:gd name="connsiteY67" fmla="*/ 373380 h 4328160"/>
              <a:gd name="connsiteX68" fmla="*/ 730029 w 2691675"/>
              <a:gd name="connsiteY68" fmla="*/ 289560 h 4328160"/>
              <a:gd name="connsiteX69" fmla="*/ 737649 w 2691675"/>
              <a:gd name="connsiteY69" fmla="*/ 266700 h 4328160"/>
              <a:gd name="connsiteX70" fmla="*/ 707169 w 2691675"/>
              <a:gd name="connsiteY70" fmla="*/ 152400 h 4328160"/>
              <a:gd name="connsiteX71" fmla="*/ 699549 w 2691675"/>
              <a:gd name="connsiteY71" fmla="*/ 91440 h 4328160"/>
              <a:gd name="connsiteX72" fmla="*/ 691929 w 2691675"/>
              <a:gd name="connsiteY72" fmla="*/ 68580 h 4328160"/>
              <a:gd name="connsiteX73" fmla="*/ 676689 w 2691675"/>
              <a:gd name="connsiteY73" fmla="*/ 0 h 4328160"/>
              <a:gd name="connsiteX74" fmla="*/ 615729 w 2691675"/>
              <a:gd name="connsiteY74" fmla="*/ 7620 h 4328160"/>
              <a:gd name="connsiteX75" fmla="*/ 554769 w 2691675"/>
              <a:gd name="connsiteY75" fmla="*/ 30480 h 4328160"/>
              <a:gd name="connsiteX76" fmla="*/ 562389 w 2691675"/>
              <a:gd name="connsiteY76" fmla="*/ 137160 h 4328160"/>
              <a:gd name="connsiteX77" fmla="*/ 554769 w 2691675"/>
              <a:gd name="connsiteY77" fmla="*/ 236220 h 4328160"/>
              <a:gd name="connsiteX78" fmla="*/ 524289 w 2691675"/>
              <a:gd name="connsiteY78" fmla="*/ 304800 h 4328160"/>
              <a:gd name="connsiteX79" fmla="*/ 509049 w 2691675"/>
              <a:gd name="connsiteY79" fmla="*/ 335280 h 4328160"/>
              <a:gd name="connsiteX80" fmla="*/ 486189 w 2691675"/>
              <a:gd name="connsiteY80" fmla="*/ 373380 h 4328160"/>
              <a:gd name="connsiteX81" fmla="*/ 470949 w 2691675"/>
              <a:gd name="connsiteY81" fmla="*/ 396240 h 4328160"/>
              <a:gd name="connsiteX82" fmla="*/ 440469 w 2691675"/>
              <a:gd name="connsiteY82" fmla="*/ 403860 h 4328160"/>
              <a:gd name="connsiteX83" fmla="*/ 356649 w 2691675"/>
              <a:gd name="connsiteY83" fmla="*/ 388620 h 4328160"/>
              <a:gd name="connsiteX84" fmla="*/ 288069 w 2691675"/>
              <a:gd name="connsiteY84" fmla="*/ 464820 h 4328160"/>
              <a:gd name="connsiteX85" fmla="*/ 280449 w 2691675"/>
              <a:gd name="connsiteY85" fmla="*/ 487680 h 4328160"/>
              <a:gd name="connsiteX86" fmla="*/ 288069 w 2691675"/>
              <a:gd name="connsiteY86" fmla="*/ 518160 h 4328160"/>
              <a:gd name="connsiteX87" fmla="*/ 303309 w 2691675"/>
              <a:gd name="connsiteY87" fmla="*/ 548640 h 4328160"/>
              <a:gd name="connsiteX88" fmla="*/ 295689 w 2691675"/>
              <a:gd name="connsiteY88" fmla="*/ 609600 h 4328160"/>
              <a:gd name="connsiteX89" fmla="*/ 265209 w 2691675"/>
              <a:gd name="connsiteY89" fmla="*/ 662940 h 4328160"/>
              <a:gd name="connsiteX90" fmla="*/ 257589 w 2691675"/>
              <a:gd name="connsiteY90" fmla="*/ 685800 h 4328160"/>
              <a:gd name="connsiteX91" fmla="*/ 265209 w 2691675"/>
              <a:gd name="connsiteY91" fmla="*/ 815340 h 4328160"/>
              <a:gd name="connsiteX92" fmla="*/ 303309 w 2691675"/>
              <a:gd name="connsiteY92" fmla="*/ 830580 h 4328160"/>
              <a:gd name="connsiteX93" fmla="*/ 349029 w 2691675"/>
              <a:gd name="connsiteY93" fmla="*/ 861060 h 4328160"/>
              <a:gd name="connsiteX94" fmla="*/ 356649 w 2691675"/>
              <a:gd name="connsiteY94" fmla="*/ 883920 h 4328160"/>
              <a:gd name="connsiteX95" fmla="*/ 341409 w 2691675"/>
              <a:gd name="connsiteY95" fmla="*/ 952500 h 4328160"/>
              <a:gd name="connsiteX96" fmla="*/ 326169 w 2691675"/>
              <a:gd name="connsiteY96" fmla="*/ 1028700 h 4328160"/>
              <a:gd name="connsiteX97" fmla="*/ 303309 w 2691675"/>
              <a:gd name="connsiteY97" fmla="*/ 1043940 h 4328160"/>
              <a:gd name="connsiteX98" fmla="*/ 143289 w 2691675"/>
              <a:gd name="connsiteY98" fmla="*/ 1066800 h 4328160"/>
              <a:gd name="connsiteX99" fmla="*/ 150909 w 2691675"/>
              <a:gd name="connsiteY99" fmla="*/ 1181100 h 4328160"/>
              <a:gd name="connsiteX100" fmla="*/ 173769 w 2691675"/>
              <a:gd name="connsiteY100" fmla="*/ 1219200 h 4328160"/>
              <a:gd name="connsiteX101" fmla="*/ 219489 w 2691675"/>
              <a:gd name="connsiteY101" fmla="*/ 1257300 h 4328160"/>
              <a:gd name="connsiteX102" fmla="*/ 234729 w 2691675"/>
              <a:gd name="connsiteY102" fmla="*/ 1287780 h 4328160"/>
              <a:gd name="connsiteX103" fmla="*/ 227109 w 2691675"/>
              <a:gd name="connsiteY103" fmla="*/ 1318260 h 4328160"/>
              <a:gd name="connsiteX104" fmla="*/ 265209 w 2691675"/>
              <a:gd name="connsiteY104" fmla="*/ 1363980 h 4328160"/>
              <a:gd name="connsiteX105" fmla="*/ 288069 w 2691675"/>
              <a:gd name="connsiteY105" fmla="*/ 1402080 h 4328160"/>
              <a:gd name="connsiteX106" fmla="*/ 280449 w 2691675"/>
              <a:gd name="connsiteY106" fmla="*/ 1440180 h 4328160"/>
              <a:gd name="connsiteX107" fmla="*/ 242349 w 2691675"/>
              <a:gd name="connsiteY107" fmla="*/ 1569720 h 4328160"/>
              <a:gd name="connsiteX108" fmla="*/ 211869 w 2691675"/>
              <a:gd name="connsiteY108" fmla="*/ 1584960 h 4328160"/>
              <a:gd name="connsiteX109" fmla="*/ 189009 w 2691675"/>
              <a:gd name="connsiteY109" fmla="*/ 1592580 h 4328160"/>
              <a:gd name="connsiteX110" fmla="*/ 120429 w 2691675"/>
              <a:gd name="connsiteY110" fmla="*/ 1630680 h 4328160"/>
              <a:gd name="connsiteX111" fmla="*/ 97569 w 2691675"/>
              <a:gd name="connsiteY111" fmla="*/ 1653540 h 4328160"/>
              <a:gd name="connsiteX112" fmla="*/ 13749 w 2691675"/>
              <a:gd name="connsiteY112" fmla="*/ 1714500 h 4328160"/>
              <a:gd name="connsiteX113" fmla="*/ 13749 w 2691675"/>
              <a:gd name="connsiteY113" fmla="*/ 1889760 h 4328160"/>
              <a:gd name="connsiteX114" fmla="*/ 36609 w 2691675"/>
              <a:gd name="connsiteY114" fmla="*/ 1912620 h 4328160"/>
              <a:gd name="connsiteX115" fmla="*/ 67089 w 2691675"/>
              <a:gd name="connsiteY115" fmla="*/ 1950720 h 4328160"/>
              <a:gd name="connsiteX116" fmla="*/ 112809 w 2691675"/>
              <a:gd name="connsiteY116" fmla="*/ 1981200 h 4328160"/>
              <a:gd name="connsiteX117" fmla="*/ 173769 w 2691675"/>
              <a:gd name="connsiteY117" fmla="*/ 2011680 h 4328160"/>
              <a:gd name="connsiteX118" fmla="*/ 234729 w 2691675"/>
              <a:gd name="connsiteY118" fmla="*/ 2095500 h 4328160"/>
              <a:gd name="connsiteX119" fmla="*/ 272829 w 2691675"/>
              <a:gd name="connsiteY119" fmla="*/ 2156460 h 4328160"/>
              <a:gd name="connsiteX120" fmla="*/ 280449 w 2691675"/>
              <a:gd name="connsiteY120" fmla="*/ 2179320 h 4328160"/>
              <a:gd name="connsiteX121" fmla="*/ 318549 w 2691675"/>
              <a:gd name="connsiteY121" fmla="*/ 2255520 h 4328160"/>
              <a:gd name="connsiteX122" fmla="*/ 493809 w 2691675"/>
              <a:gd name="connsiteY122" fmla="*/ 2270760 h 4328160"/>
              <a:gd name="connsiteX123" fmla="*/ 562389 w 2691675"/>
              <a:gd name="connsiteY123" fmla="*/ 2354580 h 4328160"/>
              <a:gd name="connsiteX124" fmla="*/ 531909 w 2691675"/>
              <a:gd name="connsiteY124" fmla="*/ 2430780 h 4328160"/>
              <a:gd name="connsiteX125" fmla="*/ 509049 w 2691675"/>
              <a:gd name="connsiteY125" fmla="*/ 2438400 h 4328160"/>
              <a:gd name="connsiteX126" fmla="*/ 486189 w 2691675"/>
              <a:gd name="connsiteY126" fmla="*/ 2461260 h 4328160"/>
              <a:gd name="connsiteX127" fmla="*/ 478569 w 2691675"/>
              <a:gd name="connsiteY127" fmla="*/ 2506980 h 4328160"/>
              <a:gd name="connsiteX128" fmla="*/ 509049 w 2691675"/>
              <a:gd name="connsiteY128" fmla="*/ 2621280 h 4328160"/>
              <a:gd name="connsiteX129" fmla="*/ 531909 w 2691675"/>
              <a:gd name="connsiteY129" fmla="*/ 2644140 h 4328160"/>
              <a:gd name="connsiteX130" fmla="*/ 539529 w 2691675"/>
              <a:gd name="connsiteY130" fmla="*/ 2674620 h 4328160"/>
              <a:gd name="connsiteX131" fmla="*/ 570009 w 2691675"/>
              <a:gd name="connsiteY131" fmla="*/ 2659380 h 4328160"/>
              <a:gd name="connsiteX132" fmla="*/ 592869 w 2691675"/>
              <a:gd name="connsiteY132" fmla="*/ 2636520 h 4328160"/>
              <a:gd name="connsiteX133" fmla="*/ 646209 w 2691675"/>
              <a:gd name="connsiteY133" fmla="*/ 2606040 h 4328160"/>
              <a:gd name="connsiteX134" fmla="*/ 684309 w 2691675"/>
              <a:gd name="connsiteY134" fmla="*/ 2613660 h 4328160"/>
              <a:gd name="connsiteX135" fmla="*/ 699549 w 2691675"/>
              <a:gd name="connsiteY135" fmla="*/ 2636520 h 4328160"/>
              <a:gd name="connsiteX136" fmla="*/ 722409 w 2691675"/>
              <a:gd name="connsiteY136" fmla="*/ 2659380 h 4328160"/>
              <a:gd name="connsiteX137" fmla="*/ 730029 w 2691675"/>
              <a:gd name="connsiteY137" fmla="*/ 2682240 h 4328160"/>
              <a:gd name="connsiteX138" fmla="*/ 707169 w 2691675"/>
              <a:gd name="connsiteY138" fmla="*/ 2766060 h 4328160"/>
              <a:gd name="connsiteX139" fmla="*/ 623349 w 2691675"/>
              <a:gd name="connsiteY139" fmla="*/ 2842260 h 4328160"/>
              <a:gd name="connsiteX140" fmla="*/ 600489 w 2691675"/>
              <a:gd name="connsiteY140" fmla="*/ 2887980 h 4328160"/>
              <a:gd name="connsiteX141" fmla="*/ 531909 w 2691675"/>
              <a:gd name="connsiteY141" fmla="*/ 2933700 h 4328160"/>
              <a:gd name="connsiteX142" fmla="*/ 516669 w 2691675"/>
              <a:gd name="connsiteY142" fmla="*/ 2956560 h 4328160"/>
              <a:gd name="connsiteX143" fmla="*/ 547149 w 2691675"/>
              <a:gd name="connsiteY143" fmla="*/ 3055620 h 4328160"/>
              <a:gd name="connsiteX144" fmla="*/ 570009 w 2691675"/>
              <a:gd name="connsiteY144" fmla="*/ 3177540 h 4328160"/>
              <a:gd name="connsiteX145" fmla="*/ 608109 w 2691675"/>
              <a:gd name="connsiteY145" fmla="*/ 3276600 h 4328160"/>
              <a:gd name="connsiteX146" fmla="*/ 608109 w 2691675"/>
              <a:gd name="connsiteY146" fmla="*/ 3429000 h 4328160"/>
              <a:gd name="connsiteX147" fmla="*/ 570009 w 2691675"/>
              <a:gd name="connsiteY147" fmla="*/ 3467100 h 4328160"/>
              <a:gd name="connsiteX148" fmla="*/ 562389 w 2691675"/>
              <a:gd name="connsiteY148" fmla="*/ 3497580 h 4328160"/>
              <a:gd name="connsiteX149" fmla="*/ 547149 w 2691675"/>
              <a:gd name="connsiteY149" fmla="*/ 3528060 h 4328160"/>
              <a:gd name="connsiteX150" fmla="*/ 554769 w 2691675"/>
              <a:gd name="connsiteY150" fmla="*/ 3680460 h 4328160"/>
              <a:gd name="connsiteX151" fmla="*/ 608109 w 2691675"/>
              <a:gd name="connsiteY151" fmla="*/ 3672840 h 4328160"/>
              <a:gd name="connsiteX152" fmla="*/ 630969 w 2691675"/>
              <a:gd name="connsiteY152" fmla="*/ 3665220 h 4328160"/>
              <a:gd name="connsiteX153" fmla="*/ 676689 w 2691675"/>
              <a:gd name="connsiteY153" fmla="*/ 3688080 h 4328160"/>
              <a:gd name="connsiteX154" fmla="*/ 707169 w 2691675"/>
              <a:gd name="connsiteY154" fmla="*/ 3718560 h 4328160"/>
              <a:gd name="connsiteX155" fmla="*/ 836709 w 2691675"/>
              <a:gd name="connsiteY155" fmla="*/ 3741420 h 4328160"/>
              <a:gd name="connsiteX156" fmla="*/ 851949 w 2691675"/>
              <a:gd name="connsiteY156" fmla="*/ 3771900 h 4328160"/>
              <a:gd name="connsiteX157" fmla="*/ 874809 w 2691675"/>
              <a:gd name="connsiteY157" fmla="*/ 3787140 h 4328160"/>
              <a:gd name="connsiteX158" fmla="*/ 897669 w 2691675"/>
              <a:gd name="connsiteY158" fmla="*/ 3810000 h 4328160"/>
              <a:gd name="connsiteX159" fmla="*/ 905289 w 2691675"/>
              <a:gd name="connsiteY159" fmla="*/ 3840480 h 4328160"/>
              <a:gd name="connsiteX160" fmla="*/ 920529 w 2691675"/>
              <a:gd name="connsiteY160" fmla="*/ 3863340 h 4328160"/>
              <a:gd name="connsiteX161" fmla="*/ 943389 w 2691675"/>
              <a:gd name="connsiteY161" fmla="*/ 3901440 h 4328160"/>
              <a:gd name="connsiteX162" fmla="*/ 996729 w 2691675"/>
              <a:gd name="connsiteY162" fmla="*/ 3947160 h 4328160"/>
              <a:gd name="connsiteX163" fmla="*/ 1011969 w 2691675"/>
              <a:gd name="connsiteY163" fmla="*/ 3970020 h 4328160"/>
              <a:gd name="connsiteX164" fmla="*/ 1034829 w 2691675"/>
              <a:gd name="connsiteY164" fmla="*/ 4008120 h 4328160"/>
              <a:gd name="connsiteX165" fmla="*/ 1065309 w 2691675"/>
              <a:gd name="connsiteY165" fmla="*/ 4084320 h 4328160"/>
              <a:gd name="connsiteX166" fmla="*/ 1072929 w 2691675"/>
              <a:gd name="connsiteY166" fmla="*/ 4107180 h 4328160"/>
              <a:gd name="connsiteX167" fmla="*/ 1149129 w 2691675"/>
              <a:gd name="connsiteY167" fmla="*/ 4137660 h 4328160"/>
              <a:gd name="connsiteX168" fmla="*/ 1202469 w 2691675"/>
              <a:gd name="connsiteY168" fmla="*/ 4213860 h 4328160"/>
              <a:gd name="connsiteX169" fmla="*/ 1263429 w 2691675"/>
              <a:gd name="connsiteY169" fmla="*/ 4221480 h 4328160"/>
              <a:gd name="connsiteX170" fmla="*/ 1271049 w 2691675"/>
              <a:gd name="connsiteY170" fmla="*/ 4274820 h 4328160"/>
              <a:gd name="connsiteX171" fmla="*/ 1316769 w 2691675"/>
              <a:gd name="connsiteY171" fmla="*/ 4328160 h 4328160"/>
              <a:gd name="connsiteX172" fmla="*/ 1354869 w 2691675"/>
              <a:gd name="connsiteY172" fmla="*/ 4229100 h 4328160"/>
              <a:gd name="connsiteX173" fmla="*/ 1415829 w 2691675"/>
              <a:gd name="connsiteY173" fmla="*/ 4198620 h 4328160"/>
              <a:gd name="connsiteX174" fmla="*/ 1469169 w 2691675"/>
              <a:gd name="connsiteY174" fmla="*/ 4183380 h 4328160"/>
              <a:gd name="connsiteX175" fmla="*/ 1507269 w 2691675"/>
              <a:gd name="connsiteY175" fmla="*/ 4160520 h 4328160"/>
              <a:gd name="connsiteX176" fmla="*/ 1552989 w 2691675"/>
              <a:gd name="connsiteY176" fmla="*/ 4130040 h 4328160"/>
              <a:gd name="connsiteX177" fmla="*/ 1583469 w 2691675"/>
              <a:gd name="connsiteY177" fmla="*/ 4122420 h 4328160"/>
              <a:gd name="connsiteX178" fmla="*/ 1644429 w 2691675"/>
              <a:gd name="connsiteY178" fmla="*/ 4061460 h 4328160"/>
              <a:gd name="connsiteX179" fmla="*/ 1674909 w 2691675"/>
              <a:gd name="connsiteY179" fmla="*/ 4038600 h 4328160"/>
              <a:gd name="connsiteX180" fmla="*/ 1827309 w 2691675"/>
              <a:gd name="connsiteY180" fmla="*/ 4000500 h 4328160"/>
              <a:gd name="connsiteX181" fmla="*/ 1857789 w 2691675"/>
              <a:gd name="connsiteY181" fmla="*/ 3985260 h 4328160"/>
              <a:gd name="connsiteX182" fmla="*/ 1903509 w 2691675"/>
              <a:gd name="connsiteY182" fmla="*/ 3970020 h 4328160"/>
              <a:gd name="connsiteX183" fmla="*/ 1926369 w 2691675"/>
              <a:gd name="connsiteY183" fmla="*/ 3954780 h 4328160"/>
              <a:gd name="connsiteX184" fmla="*/ 1987329 w 2691675"/>
              <a:gd name="connsiteY184" fmla="*/ 3909060 h 4328160"/>
              <a:gd name="connsiteX185" fmla="*/ 2048289 w 2691675"/>
              <a:gd name="connsiteY185" fmla="*/ 3870960 h 4328160"/>
              <a:gd name="connsiteX186" fmla="*/ 2078769 w 2691675"/>
              <a:gd name="connsiteY186" fmla="*/ 3855720 h 4328160"/>
              <a:gd name="connsiteX187" fmla="*/ 2132109 w 2691675"/>
              <a:gd name="connsiteY187" fmla="*/ 3817620 h 4328160"/>
              <a:gd name="connsiteX188" fmla="*/ 2162589 w 2691675"/>
              <a:gd name="connsiteY188" fmla="*/ 3787140 h 4328160"/>
              <a:gd name="connsiteX189" fmla="*/ 2200689 w 2691675"/>
              <a:gd name="connsiteY189" fmla="*/ 3688080 h 4328160"/>
              <a:gd name="connsiteX190" fmla="*/ 2162589 w 2691675"/>
              <a:gd name="connsiteY190" fmla="*/ 3604260 h 4328160"/>
              <a:gd name="connsiteX191" fmla="*/ 2139729 w 2691675"/>
              <a:gd name="connsiteY191" fmla="*/ 3596640 h 4328160"/>
              <a:gd name="connsiteX192" fmla="*/ 2124489 w 2691675"/>
              <a:gd name="connsiteY192" fmla="*/ 3680460 h 4328160"/>
              <a:gd name="connsiteX193" fmla="*/ 2109249 w 2691675"/>
              <a:gd name="connsiteY193" fmla="*/ 3657600 h 4328160"/>
              <a:gd name="connsiteX194" fmla="*/ 2048289 w 2691675"/>
              <a:gd name="connsiteY194" fmla="*/ 3665220 h 4328160"/>
              <a:gd name="connsiteX195" fmla="*/ 2055909 w 2691675"/>
              <a:gd name="connsiteY195" fmla="*/ 3703320 h 4328160"/>
              <a:gd name="connsiteX196" fmla="*/ 2078769 w 2691675"/>
              <a:gd name="connsiteY196" fmla="*/ 3718560 h 4328160"/>
              <a:gd name="connsiteX197" fmla="*/ 2094009 w 2691675"/>
              <a:gd name="connsiteY197" fmla="*/ 3749040 h 4328160"/>
              <a:gd name="connsiteX198" fmla="*/ 2086389 w 2691675"/>
              <a:gd name="connsiteY198" fmla="*/ 3794760 h 4328160"/>
              <a:gd name="connsiteX199" fmla="*/ 2010189 w 2691675"/>
              <a:gd name="connsiteY199" fmla="*/ 3749040 h 4328160"/>
              <a:gd name="connsiteX200" fmla="*/ 1994949 w 2691675"/>
              <a:gd name="connsiteY200" fmla="*/ 3649980 h 4328160"/>
              <a:gd name="connsiteX201" fmla="*/ 1972089 w 2691675"/>
              <a:gd name="connsiteY201" fmla="*/ 3627120 h 4328160"/>
              <a:gd name="connsiteX202" fmla="*/ 1979709 w 2691675"/>
              <a:gd name="connsiteY202" fmla="*/ 3581400 h 4328160"/>
              <a:gd name="connsiteX203" fmla="*/ 2025429 w 2691675"/>
              <a:gd name="connsiteY203" fmla="*/ 3573780 h 4328160"/>
              <a:gd name="connsiteX204" fmla="*/ 2033049 w 2691675"/>
              <a:gd name="connsiteY204" fmla="*/ 3520440 h 4328160"/>
              <a:gd name="connsiteX205" fmla="*/ 2063529 w 2691675"/>
              <a:gd name="connsiteY205" fmla="*/ 3528060 h 4328160"/>
              <a:gd name="connsiteX206" fmla="*/ 2094009 w 2691675"/>
              <a:gd name="connsiteY206" fmla="*/ 3489960 h 4328160"/>
              <a:gd name="connsiteX207" fmla="*/ 2124489 w 2691675"/>
              <a:gd name="connsiteY207" fmla="*/ 3459480 h 4328160"/>
              <a:gd name="connsiteX208" fmla="*/ 2139729 w 2691675"/>
              <a:gd name="connsiteY208" fmla="*/ 3436620 h 4328160"/>
              <a:gd name="connsiteX209" fmla="*/ 2170209 w 2691675"/>
              <a:gd name="connsiteY209" fmla="*/ 3413760 h 4328160"/>
              <a:gd name="connsiteX210" fmla="*/ 2238789 w 2691675"/>
              <a:gd name="connsiteY210" fmla="*/ 3322320 h 4328160"/>
              <a:gd name="connsiteX211" fmla="*/ 2246409 w 2691675"/>
              <a:gd name="connsiteY211" fmla="*/ 3291840 h 4328160"/>
              <a:gd name="connsiteX212" fmla="*/ 2269269 w 2691675"/>
              <a:gd name="connsiteY212" fmla="*/ 3230880 h 4328160"/>
              <a:gd name="connsiteX213" fmla="*/ 2276889 w 2691675"/>
              <a:gd name="connsiteY213" fmla="*/ 3185160 h 4328160"/>
              <a:gd name="connsiteX214" fmla="*/ 2299749 w 2691675"/>
              <a:gd name="connsiteY214" fmla="*/ 3139440 h 4328160"/>
              <a:gd name="connsiteX215" fmla="*/ 2314989 w 2691675"/>
              <a:gd name="connsiteY215" fmla="*/ 3101340 h 4328160"/>
              <a:gd name="connsiteX216" fmla="*/ 2353089 w 2691675"/>
              <a:gd name="connsiteY216" fmla="*/ 3086100 h 4328160"/>
              <a:gd name="connsiteX217" fmla="*/ 2375949 w 2691675"/>
              <a:gd name="connsiteY217" fmla="*/ 3070860 h 4328160"/>
              <a:gd name="connsiteX218" fmla="*/ 2495488 w 2691675"/>
              <a:gd name="connsiteY218" fmla="*/ 3040856 h 4328160"/>
              <a:gd name="connsiteX219" fmla="*/ 2593596 w 2691675"/>
              <a:gd name="connsiteY219" fmla="*/ 3037523 h 4328160"/>
              <a:gd name="connsiteX220" fmla="*/ 2685987 w 2691675"/>
              <a:gd name="connsiteY220" fmla="*/ 3028474 h 4328160"/>
              <a:gd name="connsiteX0" fmla="*/ 2685987 w 2691675"/>
              <a:gd name="connsiteY0" fmla="*/ 3028474 h 4328160"/>
              <a:gd name="connsiteX1" fmla="*/ 2680749 w 2691675"/>
              <a:gd name="connsiteY1" fmla="*/ 3002280 h 4328160"/>
              <a:gd name="connsiteX2" fmla="*/ 2673129 w 2691675"/>
              <a:gd name="connsiteY2" fmla="*/ 2948940 h 4328160"/>
              <a:gd name="connsiteX3" fmla="*/ 2631219 w 2691675"/>
              <a:gd name="connsiteY3" fmla="*/ 2940844 h 4328160"/>
              <a:gd name="connsiteX4" fmla="*/ 2567878 w 2691675"/>
              <a:gd name="connsiteY4" fmla="*/ 2940367 h 4328160"/>
              <a:gd name="connsiteX5" fmla="*/ 2526921 w 2691675"/>
              <a:gd name="connsiteY5" fmla="*/ 2882742 h 4328160"/>
              <a:gd name="connsiteX6" fmla="*/ 2464532 w 2691675"/>
              <a:gd name="connsiteY6" fmla="*/ 2879407 h 4328160"/>
              <a:gd name="connsiteX7" fmla="*/ 2417860 w 2691675"/>
              <a:gd name="connsiteY7" fmla="*/ 2863691 h 4328160"/>
              <a:gd name="connsiteX8" fmla="*/ 2383569 w 2691675"/>
              <a:gd name="connsiteY8" fmla="*/ 2849880 h 4328160"/>
              <a:gd name="connsiteX9" fmla="*/ 2355471 w 2691675"/>
              <a:gd name="connsiteY9" fmla="*/ 2829877 h 4328160"/>
              <a:gd name="connsiteX10" fmla="*/ 2300701 w 2691675"/>
              <a:gd name="connsiteY10" fmla="*/ 2797969 h 4328160"/>
              <a:gd name="connsiteX11" fmla="*/ 2226406 w 2691675"/>
              <a:gd name="connsiteY11" fmla="*/ 2837973 h 4328160"/>
              <a:gd name="connsiteX12" fmla="*/ 2185925 w 2691675"/>
              <a:gd name="connsiteY12" fmla="*/ 2798922 h 4328160"/>
              <a:gd name="connsiteX13" fmla="*/ 2150683 w 2691675"/>
              <a:gd name="connsiteY13" fmla="*/ 2719864 h 4328160"/>
              <a:gd name="connsiteX14" fmla="*/ 2131157 w 2691675"/>
              <a:gd name="connsiteY14" fmla="*/ 2658427 h 4328160"/>
              <a:gd name="connsiteX15" fmla="*/ 2113060 w 2691675"/>
              <a:gd name="connsiteY15" fmla="*/ 2623185 h 4328160"/>
              <a:gd name="connsiteX16" fmla="*/ 2111630 w 2691675"/>
              <a:gd name="connsiteY16" fmla="*/ 2574607 h 4328160"/>
              <a:gd name="connsiteX17" fmla="*/ 2034001 w 2691675"/>
              <a:gd name="connsiteY17" fmla="*/ 2659857 h 4328160"/>
              <a:gd name="connsiteX18" fmla="*/ 1966851 w 2691675"/>
              <a:gd name="connsiteY18" fmla="*/ 2727960 h 4328160"/>
              <a:gd name="connsiteX19" fmla="*/ 1919702 w 2691675"/>
              <a:gd name="connsiteY19" fmla="*/ 2687002 h 4328160"/>
              <a:gd name="connsiteX20" fmla="*/ 1783018 w 2691675"/>
              <a:gd name="connsiteY20" fmla="*/ 2673668 h 4328160"/>
              <a:gd name="connsiteX21" fmla="*/ 1684910 w 2691675"/>
              <a:gd name="connsiteY21" fmla="*/ 2663666 h 4328160"/>
              <a:gd name="connsiteX22" fmla="*/ 1614426 w 2691675"/>
              <a:gd name="connsiteY22" fmla="*/ 2556035 h 4328160"/>
              <a:gd name="connsiteX23" fmla="*/ 1549656 w 2691675"/>
              <a:gd name="connsiteY23" fmla="*/ 2557939 h 4328160"/>
              <a:gd name="connsiteX24" fmla="*/ 1524890 w 2691675"/>
              <a:gd name="connsiteY24" fmla="*/ 2537460 h 4328160"/>
              <a:gd name="connsiteX25" fmla="*/ 1476789 w 2691675"/>
              <a:gd name="connsiteY25" fmla="*/ 2355532 h 4328160"/>
              <a:gd name="connsiteX26" fmla="*/ 1446309 w 2691675"/>
              <a:gd name="connsiteY26" fmla="*/ 2263140 h 4328160"/>
              <a:gd name="connsiteX27" fmla="*/ 1408209 w 2691675"/>
              <a:gd name="connsiteY27" fmla="*/ 2194560 h 4328160"/>
              <a:gd name="connsiteX28" fmla="*/ 1392969 w 2691675"/>
              <a:gd name="connsiteY28" fmla="*/ 2171700 h 4328160"/>
              <a:gd name="connsiteX29" fmla="*/ 1382492 w 2691675"/>
              <a:gd name="connsiteY29" fmla="*/ 2126457 h 4328160"/>
              <a:gd name="connsiteX30" fmla="*/ 1332009 w 2691675"/>
              <a:gd name="connsiteY30" fmla="*/ 1897380 h 4328160"/>
              <a:gd name="connsiteX31" fmla="*/ 1309149 w 2691675"/>
              <a:gd name="connsiteY31" fmla="*/ 1882140 h 4328160"/>
              <a:gd name="connsiteX32" fmla="*/ 1271049 w 2691675"/>
              <a:gd name="connsiteY32" fmla="*/ 1874520 h 4328160"/>
              <a:gd name="connsiteX33" fmla="*/ 1194849 w 2691675"/>
              <a:gd name="connsiteY33" fmla="*/ 1836420 h 4328160"/>
              <a:gd name="connsiteX34" fmla="*/ 1103409 w 2691675"/>
              <a:gd name="connsiteY34" fmla="*/ 1859280 h 4328160"/>
              <a:gd name="connsiteX35" fmla="*/ 1042449 w 2691675"/>
              <a:gd name="connsiteY35" fmla="*/ 1889760 h 4328160"/>
              <a:gd name="connsiteX36" fmla="*/ 966249 w 2691675"/>
              <a:gd name="connsiteY36" fmla="*/ 1950720 h 4328160"/>
              <a:gd name="connsiteX37" fmla="*/ 905289 w 2691675"/>
              <a:gd name="connsiteY37" fmla="*/ 1920240 h 4328160"/>
              <a:gd name="connsiteX38" fmla="*/ 867189 w 2691675"/>
              <a:gd name="connsiteY38" fmla="*/ 1874520 h 4328160"/>
              <a:gd name="connsiteX39" fmla="*/ 829089 w 2691675"/>
              <a:gd name="connsiteY39" fmla="*/ 1805940 h 4328160"/>
              <a:gd name="connsiteX40" fmla="*/ 821469 w 2691675"/>
              <a:gd name="connsiteY40" fmla="*/ 1691640 h 4328160"/>
              <a:gd name="connsiteX41" fmla="*/ 813849 w 2691675"/>
              <a:gd name="connsiteY41" fmla="*/ 1668780 h 4328160"/>
              <a:gd name="connsiteX42" fmla="*/ 760509 w 2691675"/>
              <a:gd name="connsiteY42" fmla="*/ 1600200 h 4328160"/>
              <a:gd name="connsiteX43" fmla="*/ 722409 w 2691675"/>
              <a:gd name="connsiteY43" fmla="*/ 1577340 h 4328160"/>
              <a:gd name="connsiteX44" fmla="*/ 699549 w 2691675"/>
              <a:gd name="connsiteY44" fmla="*/ 1562100 h 4328160"/>
              <a:gd name="connsiteX45" fmla="*/ 737649 w 2691675"/>
              <a:gd name="connsiteY45" fmla="*/ 1493520 h 4328160"/>
              <a:gd name="connsiteX46" fmla="*/ 752889 w 2691675"/>
              <a:gd name="connsiteY46" fmla="*/ 1470660 h 4328160"/>
              <a:gd name="connsiteX47" fmla="*/ 775749 w 2691675"/>
              <a:gd name="connsiteY47" fmla="*/ 1455420 h 4328160"/>
              <a:gd name="connsiteX48" fmla="*/ 783369 w 2691675"/>
              <a:gd name="connsiteY48" fmla="*/ 1379220 h 4328160"/>
              <a:gd name="connsiteX49" fmla="*/ 821469 w 2691675"/>
              <a:gd name="connsiteY49" fmla="*/ 1356360 h 4328160"/>
              <a:gd name="connsiteX50" fmla="*/ 798609 w 2691675"/>
              <a:gd name="connsiteY50" fmla="*/ 1158240 h 4328160"/>
              <a:gd name="connsiteX51" fmla="*/ 775749 w 2691675"/>
              <a:gd name="connsiteY51" fmla="*/ 1127760 h 4328160"/>
              <a:gd name="connsiteX52" fmla="*/ 752889 w 2691675"/>
              <a:gd name="connsiteY52" fmla="*/ 1074420 h 4328160"/>
              <a:gd name="connsiteX53" fmla="*/ 745269 w 2691675"/>
              <a:gd name="connsiteY53" fmla="*/ 1043940 h 4328160"/>
              <a:gd name="connsiteX54" fmla="*/ 783369 w 2691675"/>
              <a:gd name="connsiteY54" fmla="*/ 1013460 h 4328160"/>
              <a:gd name="connsiteX55" fmla="*/ 813849 w 2691675"/>
              <a:gd name="connsiteY55" fmla="*/ 960120 h 4328160"/>
              <a:gd name="connsiteX56" fmla="*/ 821469 w 2691675"/>
              <a:gd name="connsiteY56" fmla="*/ 853440 h 4328160"/>
              <a:gd name="connsiteX57" fmla="*/ 851949 w 2691675"/>
              <a:gd name="connsiteY57" fmla="*/ 807720 h 4328160"/>
              <a:gd name="connsiteX58" fmla="*/ 859569 w 2691675"/>
              <a:gd name="connsiteY58" fmla="*/ 769620 h 4328160"/>
              <a:gd name="connsiteX59" fmla="*/ 874809 w 2691675"/>
              <a:gd name="connsiteY59" fmla="*/ 731520 h 4328160"/>
              <a:gd name="connsiteX60" fmla="*/ 859569 w 2691675"/>
              <a:gd name="connsiteY60" fmla="*/ 655320 h 4328160"/>
              <a:gd name="connsiteX61" fmla="*/ 836709 w 2691675"/>
              <a:gd name="connsiteY61" fmla="*/ 632460 h 4328160"/>
              <a:gd name="connsiteX62" fmla="*/ 813849 w 2691675"/>
              <a:gd name="connsiteY62" fmla="*/ 563880 h 4328160"/>
              <a:gd name="connsiteX63" fmla="*/ 783369 w 2691675"/>
              <a:gd name="connsiteY63" fmla="*/ 502920 h 4328160"/>
              <a:gd name="connsiteX64" fmla="*/ 768129 w 2691675"/>
              <a:gd name="connsiteY64" fmla="*/ 472440 h 4328160"/>
              <a:gd name="connsiteX65" fmla="*/ 745269 w 2691675"/>
              <a:gd name="connsiteY65" fmla="*/ 403860 h 4328160"/>
              <a:gd name="connsiteX66" fmla="*/ 722409 w 2691675"/>
              <a:gd name="connsiteY66" fmla="*/ 373380 h 4328160"/>
              <a:gd name="connsiteX67" fmla="*/ 730029 w 2691675"/>
              <a:gd name="connsiteY67" fmla="*/ 289560 h 4328160"/>
              <a:gd name="connsiteX68" fmla="*/ 737649 w 2691675"/>
              <a:gd name="connsiteY68" fmla="*/ 266700 h 4328160"/>
              <a:gd name="connsiteX69" fmla="*/ 707169 w 2691675"/>
              <a:gd name="connsiteY69" fmla="*/ 152400 h 4328160"/>
              <a:gd name="connsiteX70" fmla="*/ 699549 w 2691675"/>
              <a:gd name="connsiteY70" fmla="*/ 91440 h 4328160"/>
              <a:gd name="connsiteX71" fmla="*/ 691929 w 2691675"/>
              <a:gd name="connsiteY71" fmla="*/ 68580 h 4328160"/>
              <a:gd name="connsiteX72" fmla="*/ 676689 w 2691675"/>
              <a:gd name="connsiteY72" fmla="*/ 0 h 4328160"/>
              <a:gd name="connsiteX73" fmla="*/ 615729 w 2691675"/>
              <a:gd name="connsiteY73" fmla="*/ 7620 h 4328160"/>
              <a:gd name="connsiteX74" fmla="*/ 554769 w 2691675"/>
              <a:gd name="connsiteY74" fmla="*/ 30480 h 4328160"/>
              <a:gd name="connsiteX75" fmla="*/ 562389 w 2691675"/>
              <a:gd name="connsiteY75" fmla="*/ 137160 h 4328160"/>
              <a:gd name="connsiteX76" fmla="*/ 554769 w 2691675"/>
              <a:gd name="connsiteY76" fmla="*/ 236220 h 4328160"/>
              <a:gd name="connsiteX77" fmla="*/ 524289 w 2691675"/>
              <a:gd name="connsiteY77" fmla="*/ 304800 h 4328160"/>
              <a:gd name="connsiteX78" fmla="*/ 509049 w 2691675"/>
              <a:gd name="connsiteY78" fmla="*/ 335280 h 4328160"/>
              <a:gd name="connsiteX79" fmla="*/ 486189 w 2691675"/>
              <a:gd name="connsiteY79" fmla="*/ 373380 h 4328160"/>
              <a:gd name="connsiteX80" fmla="*/ 470949 w 2691675"/>
              <a:gd name="connsiteY80" fmla="*/ 396240 h 4328160"/>
              <a:gd name="connsiteX81" fmla="*/ 440469 w 2691675"/>
              <a:gd name="connsiteY81" fmla="*/ 403860 h 4328160"/>
              <a:gd name="connsiteX82" fmla="*/ 356649 w 2691675"/>
              <a:gd name="connsiteY82" fmla="*/ 388620 h 4328160"/>
              <a:gd name="connsiteX83" fmla="*/ 288069 w 2691675"/>
              <a:gd name="connsiteY83" fmla="*/ 464820 h 4328160"/>
              <a:gd name="connsiteX84" fmla="*/ 280449 w 2691675"/>
              <a:gd name="connsiteY84" fmla="*/ 487680 h 4328160"/>
              <a:gd name="connsiteX85" fmla="*/ 288069 w 2691675"/>
              <a:gd name="connsiteY85" fmla="*/ 518160 h 4328160"/>
              <a:gd name="connsiteX86" fmla="*/ 303309 w 2691675"/>
              <a:gd name="connsiteY86" fmla="*/ 548640 h 4328160"/>
              <a:gd name="connsiteX87" fmla="*/ 295689 w 2691675"/>
              <a:gd name="connsiteY87" fmla="*/ 609600 h 4328160"/>
              <a:gd name="connsiteX88" fmla="*/ 265209 w 2691675"/>
              <a:gd name="connsiteY88" fmla="*/ 662940 h 4328160"/>
              <a:gd name="connsiteX89" fmla="*/ 257589 w 2691675"/>
              <a:gd name="connsiteY89" fmla="*/ 685800 h 4328160"/>
              <a:gd name="connsiteX90" fmla="*/ 265209 w 2691675"/>
              <a:gd name="connsiteY90" fmla="*/ 815340 h 4328160"/>
              <a:gd name="connsiteX91" fmla="*/ 303309 w 2691675"/>
              <a:gd name="connsiteY91" fmla="*/ 830580 h 4328160"/>
              <a:gd name="connsiteX92" fmla="*/ 349029 w 2691675"/>
              <a:gd name="connsiteY92" fmla="*/ 861060 h 4328160"/>
              <a:gd name="connsiteX93" fmla="*/ 356649 w 2691675"/>
              <a:gd name="connsiteY93" fmla="*/ 883920 h 4328160"/>
              <a:gd name="connsiteX94" fmla="*/ 341409 w 2691675"/>
              <a:gd name="connsiteY94" fmla="*/ 952500 h 4328160"/>
              <a:gd name="connsiteX95" fmla="*/ 326169 w 2691675"/>
              <a:gd name="connsiteY95" fmla="*/ 1028700 h 4328160"/>
              <a:gd name="connsiteX96" fmla="*/ 303309 w 2691675"/>
              <a:gd name="connsiteY96" fmla="*/ 1043940 h 4328160"/>
              <a:gd name="connsiteX97" fmla="*/ 143289 w 2691675"/>
              <a:gd name="connsiteY97" fmla="*/ 1066800 h 4328160"/>
              <a:gd name="connsiteX98" fmla="*/ 150909 w 2691675"/>
              <a:gd name="connsiteY98" fmla="*/ 1181100 h 4328160"/>
              <a:gd name="connsiteX99" fmla="*/ 173769 w 2691675"/>
              <a:gd name="connsiteY99" fmla="*/ 1219200 h 4328160"/>
              <a:gd name="connsiteX100" fmla="*/ 219489 w 2691675"/>
              <a:gd name="connsiteY100" fmla="*/ 1257300 h 4328160"/>
              <a:gd name="connsiteX101" fmla="*/ 234729 w 2691675"/>
              <a:gd name="connsiteY101" fmla="*/ 1287780 h 4328160"/>
              <a:gd name="connsiteX102" fmla="*/ 227109 w 2691675"/>
              <a:gd name="connsiteY102" fmla="*/ 1318260 h 4328160"/>
              <a:gd name="connsiteX103" fmla="*/ 265209 w 2691675"/>
              <a:gd name="connsiteY103" fmla="*/ 1363980 h 4328160"/>
              <a:gd name="connsiteX104" fmla="*/ 288069 w 2691675"/>
              <a:gd name="connsiteY104" fmla="*/ 1402080 h 4328160"/>
              <a:gd name="connsiteX105" fmla="*/ 280449 w 2691675"/>
              <a:gd name="connsiteY105" fmla="*/ 1440180 h 4328160"/>
              <a:gd name="connsiteX106" fmla="*/ 242349 w 2691675"/>
              <a:gd name="connsiteY106" fmla="*/ 1569720 h 4328160"/>
              <a:gd name="connsiteX107" fmla="*/ 211869 w 2691675"/>
              <a:gd name="connsiteY107" fmla="*/ 1584960 h 4328160"/>
              <a:gd name="connsiteX108" fmla="*/ 189009 w 2691675"/>
              <a:gd name="connsiteY108" fmla="*/ 1592580 h 4328160"/>
              <a:gd name="connsiteX109" fmla="*/ 120429 w 2691675"/>
              <a:gd name="connsiteY109" fmla="*/ 1630680 h 4328160"/>
              <a:gd name="connsiteX110" fmla="*/ 97569 w 2691675"/>
              <a:gd name="connsiteY110" fmla="*/ 1653540 h 4328160"/>
              <a:gd name="connsiteX111" fmla="*/ 13749 w 2691675"/>
              <a:gd name="connsiteY111" fmla="*/ 1714500 h 4328160"/>
              <a:gd name="connsiteX112" fmla="*/ 13749 w 2691675"/>
              <a:gd name="connsiteY112" fmla="*/ 1889760 h 4328160"/>
              <a:gd name="connsiteX113" fmla="*/ 36609 w 2691675"/>
              <a:gd name="connsiteY113" fmla="*/ 1912620 h 4328160"/>
              <a:gd name="connsiteX114" fmla="*/ 67089 w 2691675"/>
              <a:gd name="connsiteY114" fmla="*/ 1950720 h 4328160"/>
              <a:gd name="connsiteX115" fmla="*/ 112809 w 2691675"/>
              <a:gd name="connsiteY115" fmla="*/ 1981200 h 4328160"/>
              <a:gd name="connsiteX116" fmla="*/ 173769 w 2691675"/>
              <a:gd name="connsiteY116" fmla="*/ 2011680 h 4328160"/>
              <a:gd name="connsiteX117" fmla="*/ 234729 w 2691675"/>
              <a:gd name="connsiteY117" fmla="*/ 2095500 h 4328160"/>
              <a:gd name="connsiteX118" fmla="*/ 272829 w 2691675"/>
              <a:gd name="connsiteY118" fmla="*/ 2156460 h 4328160"/>
              <a:gd name="connsiteX119" fmla="*/ 280449 w 2691675"/>
              <a:gd name="connsiteY119" fmla="*/ 2179320 h 4328160"/>
              <a:gd name="connsiteX120" fmla="*/ 318549 w 2691675"/>
              <a:gd name="connsiteY120" fmla="*/ 2255520 h 4328160"/>
              <a:gd name="connsiteX121" fmla="*/ 493809 w 2691675"/>
              <a:gd name="connsiteY121" fmla="*/ 2270760 h 4328160"/>
              <a:gd name="connsiteX122" fmla="*/ 562389 w 2691675"/>
              <a:gd name="connsiteY122" fmla="*/ 2354580 h 4328160"/>
              <a:gd name="connsiteX123" fmla="*/ 531909 w 2691675"/>
              <a:gd name="connsiteY123" fmla="*/ 2430780 h 4328160"/>
              <a:gd name="connsiteX124" fmla="*/ 509049 w 2691675"/>
              <a:gd name="connsiteY124" fmla="*/ 2438400 h 4328160"/>
              <a:gd name="connsiteX125" fmla="*/ 486189 w 2691675"/>
              <a:gd name="connsiteY125" fmla="*/ 2461260 h 4328160"/>
              <a:gd name="connsiteX126" fmla="*/ 478569 w 2691675"/>
              <a:gd name="connsiteY126" fmla="*/ 2506980 h 4328160"/>
              <a:gd name="connsiteX127" fmla="*/ 509049 w 2691675"/>
              <a:gd name="connsiteY127" fmla="*/ 2621280 h 4328160"/>
              <a:gd name="connsiteX128" fmla="*/ 531909 w 2691675"/>
              <a:gd name="connsiteY128" fmla="*/ 2644140 h 4328160"/>
              <a:gd name="connsiteX129" fmla="*/ 539529 w 2691675"/>
              <a:gd name="connsiteY129" fmla="*/ 2674620 h 4328160"/>
              <a:gd name="connsiteX130" fmla="*/ 570009 w 2691675"/>
              <a:gd name="connsiteY130" fmla="*/ 2659380 h 4328160"/>
              <a:gd name="connsiteX131" fmla="*/ 592869 w 2691675"/>
              <a:gd name="connsiteY131" fmla="*/ 2636520 h 4328160"/>
              <a:gd name="connsiteX132" fmla="*/ 646209 w 2691675"/>
              <a:gd name="connsiteY132" fmla="*/ 2606040 h 4328160"/>
              <a:gd name="connsiteX133" fmla="*/ 684309 w 2691675"/>
              <a:gd name="connsiteY133" fmla="*/ 2613660 h 4328160"/>
              <a:gd name="connsiteX134" fmla="*/ 699549 w 2691675"/>
              <a:gd name="connsiteY134" fmla="*/ 2636520 h 4328160"/>
              <a:gd name="connsiteX135" fmla="*/ 722409 w 2691675"/>
              <a:gd name="connsiteY135" fmla="*/ 2659380 h 4328160"/>
              <a:gd name="connsiteX136" fmla="*/ 730029 w 2691675"/>
              <a:gd name="connsiteY136" fmla="*/ 2682240 h 4328160"/>
              <a:gd name="connsiteX137" fmla="*/ 707169 w 2691675"/>
              <a:gd name="connsiteY137" fmla="*/ 2766060 h 4328160"/>
              <a:gd name="connsiteX138" fmla="*/ 623349 w 2691675"/>
              <a:gd name="connsiteY138" fmla="*/ 2842260 h 4328160"/>
              <a:gd name="connsiteX139" fmla="*/ 600489 w 2691675"/>
              <a:gd name="connsiteY139" fmla="*/ 2887980 h 4328160"/>
              <a:gd name="connsiteX140" fmla="*/ 531909 w 2691675"/>
              <a:gd name="connsiteY140" fmla="*/ 2933700 h 4328160"/>
              <a:gd name="connsiteX141" fmla="*/ 516669 w 2691675"/>
              <a:gd name="connsiteY141" fmla="*/ 2956560 h 4328160"/>
              <a:gd name="connsiteX142" fmla="*/ 547149 w 2691675"/>
              <a:gd name="connsiteY142" fmla="*/ 3055620 h 4328160"/>
              <a:gd name="connsiteX143" fmla="*/ 570009 w 2691675"/>
              <a:gd name="connsiteY143" fmla="*/ 3177540 h 4328160"/>
              <a:gd name="connsiteX144" fmla="*/ 608109 w 2691675"/>
              <a:gd name="connsiteY144" fmla="*/ 3276600 h 4328160"/>
              <a:gd name="connsiteX145" fmla="*/ 608109 w 2691675"/>
              <a:gd name="connsiteY145" fmla="*/ 3429000 h 4328160"/>
              <a:gd name="connsiteX146" fmla="*/ 570009 w 2691675"/>
              <a:gd name="connsiteY146" fmla="*/ 3467100 h 4328160"/>
              <a:gd name="connsiteX147" fmla="*/ 562389 w 2691675"/>
              <a:gd name="connsiteY147" fmla="*/ 3497580 h 4328160"/>
              <a:gd name="connsiteX148" fmla="*/ 547149 w 2691675"/>
              <a:gd name="connsiteY148" fmla="*/ 3528060 h 4328160"/>
              <a:gd name="connsiteX149" fmla="*/ 554769 w 2691675"/>
              <a:gd name="connsiteY149" fmla="*/ 3680460 h 4328160"/>
              <a:gd name="connsiteX150" fmla="*/ 608109 w 2691675"/>
              <a:gd name="connsiteY150" fmla="*/ 3672840 h 4328160"/>
              <a:gd name="connsiteX151" fmla="*/ 630969 w 2691675"/>
              <a:gd name="connsiteY151" fmla="*/ 3665220 h 4328160"/>
              <a:gd name="connsiteX152" fmla="*/ 676689 w 2691675"/>
              <a:gd name="connsiteY152" fmla="*/ 3688080 h 4328160"/>
              <a:gd name="connsiteX153" fmla="*/ 707169 w 2691675"/>
              <a:gd name="connsiteY153" fmla="*/ 3718560 h 4328160"/>
              <a:gd name="connsiteX154" fmla="*/ 836709 w 2691675"/>
              <a:gd name="connsiteY154" fmla="*/ 3741420 h 4328160"/>
              <a:gd name="connsiteX155" fmla="*/ 851949 w 2691675"/>
              <a:gd name="connsiteY155" fmla="*/ 3771900 h 4328160"/>
              <a:gd name="connsiteX156" fmla="*/ 874809 w 2691675"/>
              <a:gd name="connsiteY156" fmla="*/ 3787140 h 4328160"/>
              <a:gd name="connsiteX157" fmla="*/ 897669 w 2691675"/>
              <a:gd name="connsiteY157" fmla="*/ 3810000 h 4328160"/>
              <a:gd name="connsiteX158" fmla="*/ 905289 w 2691675"/>
              <a:gd name="connsiteY158" fmla="*/ 3840480 h 4328160"/>
              <a:gd name="connsiteX159" fmla="*/ 920529 w 2691675"/>
              <a:gd name="connsiteY159" fmla="*/ 3863340 h 4328160"/>
              <a:gd name="connsiteX160" fmla="*/ 943389 w 2691675"/>
              <a:gd name="connsiteY160" fmla="*/ 3901440 h 4328160"/>
              <a:gd name="connsiteX161" fmla="*/ 996729 w 2691675"/>
              <a:gd name="connsiteY161" fmla="*/ 3947160 h 4328160"/>
              <a:gd name="connsiteX162" fmla="*/ 1011969 w 2691675"/>
              <a:gd name="connsiteY162" fmla="*/ 3970020 h 4328160"/>
              <a:gd name="connsiteX163" fmla="*/ 1034829 w 2691675"/>
              <a:gd name="connsiteY163" fmla="*/ 4008120 h 4328160"/>
              <a:gd name="connsiteX164" fmla="*/ 1065309 w 2691675"/>
              <a:gd name="connsiteY164" fmla="*/ 4084320 h 4328160"/>
              <a:gd name="connsiteX165" fmla="*/ 1072929 w 2691675"/>
              <a:gd name="connsiteY165" fmla="*/ 4107180 h 4328160"/>
              <a:gd name="connsiteX166" fmla="*/ 1149129 w 2691675"/>
              <a:gd name="connsiteY166" fmla="*/ 4137660 h 4328160"/>
              <a:gd name="connsiteX167" fmla="*/ 1202469 w 2691675"/>
              <a:gd name="connsiteY167" fmla="*/ 4213860 h 4328160"/>
              <a:gd name="connsiteX168" fmla="*/ 1263429 w 2691675"/>
              <a:gd name="connsiteY168" fmla="*/ 4221480 h 4328160"/>
              <a:gd name="connsiteX169" fmla="*/ 1271049 w 2691675"/>
              <a:gd name="connsiteY169" fmla="*/ 4274820 h 4328160"/>
              <a:gd name="connsiteX170" fmla="*/ 1316769 w 2691675"/>
              <a:gd name="connsiteY170" fmla="*/ 4328160 h 4328160"/>
              <a:gd name="connsiteX171" fmla="*/ 1354869 w 2691675"/>
              <a:gd name="connsiteY171" fmla="*/ 4229100 h 4328160"/>
              <a:gd name="connsiteX172" fmla="*/ 1415829 w 2691675"/>
              <a:gd name="connsiteY172" fmla="*/ 4198620 h 4328160"/>
              <a:gd name="connsiteX173" fmla="*/ 1469169 w 2691675"/>
              <a:gd name="connsiteY173" fmla="*/ 4183380 h 4328160"/>
              <a:gd name="connsiteX174" fmla="*/ 1507269 w 2691675"/>
              <a:gd name="connsiteY174" fmla="*/ 4160520 h 4328160"/>
              <a:gd name="connsiteX175" fmla="*/ 1552989 w 2691675"/>
              <a:gd name="connsiteY175" fmla="*/ 4130040 h 4328160"/>
              <a:gd name="connsiteX176" fmla="*/ 1583469 w 2691675"/>
              <a:gd name="connsiteY176" fmla="*/ 4122420 h 4328160"/>
              <a:gd name="connsiteX177" fmla="*/ 1644429 w 2691675"/>
              <a:gd name="connsiteY177" fmla="*/ 4061460 h 4328160"/>
              <a:gd name="connsiteX178" fmla="*/ 1674909 w 2691675"/>
              <a:gd name="connsiteY178" fmla="*/ 4038600 h 4328160"/>
              <a:gd name="connsiteX179" fmla="*/ 1827309 w 2691675"/>
              <a:gd name="connsiteY179" fmla="*/ 4000500 h 4328160"/>
              <a:gd name="connsiteX180" fmla="*/ 1857789 w 2691675"/>
              <a:gd name="connsiteY180" fmla="*/ 3985260 h 4328160"/>
              <a:gd name="connsiteX181" fmla="*/ 1903509 w 2691675"/>
              <a:gd name="connsiteY181" fmla="*/ 3970020 h 4328160"/>
              <a:gd name="connsiteX182" fmla="*/ 1926369 w 2691675"/>
              <a:gd name="connsiteY182" fmla="*/ 3954780 h 4328160"/>
              <a:gd name="connsiteX183" fmla="*/ 1987329 w 2691675"/>
              <a:gd name="connsiteY183" fmla="*/ 3909060 h 4328160"/>
              <a:gd name="connsiteX184" fmla="*/ 2048289 w 2691675"/>
              <a:gd name="connsiteY184" fmla="*/ 3870960 h 4328160"/>
              <a:gd name="connsiteX185" fmla="*/ 2078769 w 2691675"/>
              <a:gd name="connsiteY185" fmla="*/ 3855720 h 4328160"/>
              <a:gd name="connsiteX186" fmla="*/ 2132109 w 2691675"/>
              <a:gd name="connsiteY186" fmla="*/ 3817620 h 4328160"/>
              <a:gd name="connsiteX187" fmla="*/ 2162589 w 2691675"/>
              <a:gd name="connsiteY187" fmla="*/ 3787140 h 4328160"/>
              <a:gd name="connsiteX188" fmla="*/ 2200689 w 2691675"/>
              <a:gd name="connsiteY188" fmla="*/ 3688080 h 4328160"/>
              <a:gd name="connsiteX189" fmla="*/ 2162589 w 2691675"/>
              <a:gd name="connsiteY189" fmla="*/ 3604260 h 4328160"/>
              <a:gd name="connsiteX190" fmla="*/ 2139729 w 2691675"/>
              <a:gd name="connsiteY190" fmla="*/ 3596640 h 4328160"/>
              <a:gd name="connsiteX191" fmla="*/ 2124489 w 2691675"/>
              <a:gd name="connsiteY191" fmla="*/ 3680460 h 4328160"/>
              <a:gd name="connsiteX192" fmla="*/ 2109249 w 2691675"/>
              <a:gd name="connsiteY192" fmla="*/ 3657600 h 4328160"/>
              <a:gd name="connsiteX193" fmla="*/ 2048289 w 2691675"/>
              <a:gd name="connsiteY193" fmla="*/ 3665220 h 4328160"/>
              <a:gd name="connsiteX194" fmla="*/ 2055909 w 2691675"/>
              <a:gd name="connsiteY194" fmla="*/ 3703320 h 4328160"/>
              <a:gd name="connsiteX195" fmla="*/ 2078769 w 2691675"/>
              <a:gd name="connsiteY195" fmla="*/ 3718560 h 4328160"/>
              <a:gd name="connsiteX196" fmla="*/ 2094009 w 2691675"/>
              <a:gd name="connsiteY196" fmla="*/ 3749040 h 4328160"/>
              <a:gd name="connsiteX197" fmla="*/ 2086389 w 2691675"/>
              <a:gd name="connsiteY197" fmla="*/ 3794760 h 4328160"/>
              <a:gd name="connsiteX198" fmla="*/ 2010189 w 2691675"/>
              <a:gd name="connsiteY198" fmla="*/ 3749040 h 4328160"/>
              <a:gd name="connsiteX199" fmla="*/ 1994949 w 2691675"/>
              <a:gd name="connsiteY199" fmla="*/ 3649980 h 4328160"/>
              <a:gd name="connsiteX200" fmla="*/ 1972089 w 2691675"/>
              <a:gd name="connsiteY200" fmla="*/ 3627120 h 4328160"/>
              <a:gd name="connsiteX201" fmla="*/ 1979709 w 2691675"/>
              <a:gd name="connsiteY201" fmla="*/ 3581400 h 4328160"/>
              <a:gd name="connsiteX202" fmla="*/ 2025429 w 2691675"/>
              <a:gd name="connsiteY202" fmla="*/ 3573780 h 4328160"/>
              <a:gd name="connsiteX203" fmla="*/ 2033049 w 2691675"/>
              <a:gd name="connsiteY203" fmla="*/ 3520440 h 4328160"/>
              <a:gd name="connsiteX204" fmla="*/ 2063529 w 2691675"/>
              <a:gd name="connsiteY204" fmla="*/ 3528060 h 4328160"/>
              <a:gd name="connsiteX205" fmla="*/ 2094009 w 2691675"/>
              <a:gd name="connsiteY205" fmla="*/ 3489960 h 4328160"/>
              <a:gd name="connsiteX206" fmla="*/ 2124489 w 2691675"/>
              <a:gd name="connsiteY206" fmla="*/ 3459480 h 4328160"/>
              <a:gd name="connsiteX207" fmla="*/ 2139729 w 2691675"/>
              <a:gd name="connsiteY207" fmla="*/ 3436620 h 4328160"/>
              <a:gd name="connsiteX208" fmla="*/ 2170209 w 2691675"/>
              <a:gd name="connsiteY208" fmla="*/ 3413760 h 4328160"/>
              <a:gd name="connsiteX209" fmla="*/ 2238789 w 2691675"/>
              <a:gd name="connsiteY209" fmla="*/ 3322320 h 4328160"/>
              <a:gd name="connsiteX210" fmla="*/ 2246409 w 2691675"/>
              <a:gd name="connsiteY210" fmla="*/ 3291840 h 4328160"/>
              <a:gd name="connsiteX211" fmla="*/ 2269269 w 2691675"/>
              <a:gd name="connsiteY211" fmla="*/ 3230880 h 4328160"/>
              <a:gd name="connsiteX212" fmla="*/ 2276889 w 2691675"/>
              <a:gd name="connsiteY212" fmla="*/ 3185160 h 4328160"/>
              <a:gd name="connsiteX213" fmla="*/ 2299749 w 2691675"/>
              <a:gd name="connsiteY213" fmla="*/ 3139440 h 4328160"/>
              <a:gd name="connsiteX214" fmla="*/ 2314989 w 2691675"/>
              <a:gd name="connsiteY214" fmla="*/ 3101340 h 4328160"/>
              <a:gd name="connsiteX215" fmla="*/ 2353089 w 2691675"/>
              <a:gd name="connsiteY215" fmla="*/ 3086100 h 4328160"/>
              <a:gd name="connsiteX216" fmla="*/ 2375949 w 2691675"/>
              <a:gd name="connsiteY216" fmla="*/ 3070860 h 4328160"/>
              <a:gd name="connsiteX217" fmla="*/ 2495488 w 2691675"/>
              <a:gd name="connsiteY217" fmla="*/ 3040856 h 4328160"/>
              <a:gd name="connsiteX218" fmla="*/ 2593596 w 2691675"/>
              <a:gd name="connsiteY218" fmla="*/ 3037523 h 4328160"/>
              <a:gd name="connsiteX219" fmla="*/ 2685987 w 2691675"/>
              <a:gd name="connsiteY219" fmla="*/ 3028474 h 4328160"/>
              <a:gd name="connsiteX0" fmla="*/ 2685987 w 2691675"/>
              <a:gd name="connsiteY0" fmla="*/ 3028474 h 4328160"/>
              <a:gd name="connsiteX1" fmla="*/ 2680749 w 2691675"/>
              <a:gd name="connsiteY1" fmla="*/ 3002280 h 4328160"/>
              <a:gd name="connsiteX2" fmla="*/ 2673129 w 2691675"/>
              <a:gd name="connsiteY2" fmla="*/ 2948940 h 4328160"/>
              <a:gd name="connsiteX3" fmla="*/ 2631219 w 2691675"/>
              <a:gd name="connsiteY3" fmla="*/ 2940844 h 4328160"/>
              <a:gd name="connsiteX4" fmla="*/ 2567878 w 2691675"/>
              <a:gd name="connsiteY4" fmla="*/ 2940367 h 4328160"/>
              <a:gd name="connsiteX5" fmla="*/ 2526921 w 2691675"/>
              <a:gd name="connsiteY5" fmla="*/ 2882742 h 4328160"/>
              <a:gd name="connsiteX6" fmla="*/ 2464532 w 2691675"/>
              <a:gd name="connsiteY6" fmla="*/ 2879407 h 4328160"/>
              <a:gd name="connsiteX7" fmla="*/ 2417860 w 2691675"/>
              <a:gd name="connsiteY7" fmla="*/ 2863691 h 4328160"/>
              <a:gd name="connsiteX8" fmla="*/ 2383569 w 2691675"/>
              <a:gd name="connsiteY8" fmla="*/ 2849880 h 4328160"/>
              <a:gd name="connsiteX9" fmla="*/ 2355471 w 2691675"/>
              <a:gd name="connsiteY9" fmla="*/ 2829877 h 4328160"/>
              <a:gd name="connsiteX10" fmla="*/ 2300701 w 2691675"/>
              <a:gd name="connsiteY10" fmla="*/ 2797969 h 4328160"/>
              <a:gd name="connsiteX11" fmla="*/ 2226406 w 2691675"/>
              <a:gd name="connsiteY11" fmla="*/ 2837973 h 4328160"/>
              <a:gd name="connsiteX12" fmla="*/ 2185925 w 2691675"/>
              <a:gd name="connsiteY12" fmla="*/ 2798922 h 4328160"/>
              <a:gd name="connsiteX13" fmla="*/ 2150683 w 2691675"/>
              <a:gd name="connsiteY13" fmla="*/ 2719864 h 4328160"/>
              <a:gd name="connsiteX14" fmla="*/ 2131157 w 2691675"/>
              <a:gd name="connsiteY14" fmla="*/ 2658427 h 4328160"/>
              <a:gd name="connsiteX15" fmla="*/ 2113060 w 2691675"/>
              <a:gd name="connsiteY15" fmla="*/ 2623185 h 4328160"/>
              <a:gd name="connsiteX16" fmla="*/ 2111630 w 2691675"/>
              <a:gd name="connsiteY16" fmla="*/ 2574607 h 4328160"/>
              <a:gd name="connsiteX17" fmla="*/ 2034001 w 2691675"/>
              <a:gd name="connsiteY17" fmla="*/ 2659857 h 4328160"/>
              <a:gd name="connsiteX18" fmla="*/ 1966851 w 2691675"/>
              <a:gd name="connsiteY18" fmla="*/ 2727960 h 4328160"/>
              <a:gd name="connsiteX19" fmla="*/ 1919702 w 2691675"/>
              <a:gd name="connsiteY19" fmla="*/ 2687002 h 4328160"/>
              <a:gd name="connsiteX20" fmla="*/ 1783018 w 2691675"/>
              <a:gd name="connsiteY20" fmla="*/ 2673668 h 4328160"/>
              <a:gd name="connsiteX21" fmla="*/ 1684910 w 2691675"/>
              <a:gd name="connsiteY21" fmla="*/ 2663666 h 4328160"/>
              <a:gd name="connsiteX22" fmla="*/ 1614426 w 2691675"/>
              <a:gd name="connsiteY22" fmla="*/ 2556035 h 4328160"/>
              <a:gd name="connsiteX23" fmla="*/ 1549656 w 2691675"/>
              <a:gd name="connsiteY23" fmla="*/ 2557939 h 4328160"/>
              <a:gd name="connsiteX24" fmla="*/ 1524890 w 2691675"/>
              <a:gd name="connsiteY24" fmla="*/ 2537460 h 4328160"/>
              <a:gd name="connsiteX25" fmla="*/ 1476789 w 2691675"/>
              <a:gd name="connsiteY25" fmla="*/ 2355532 h 4328160"/>
              <a:gd name="connsiteX26" fmla="*/ 1446309 w 2691675"/>
              <a:gd name="connsiteY26" fmla="*/ 2263140 h 4328160"/>
              <a:gd name="connsiteX27" fmla="*/ 1408209 w 2691675"/>
              <a:gd name="connsiteY27" fmla="*/ 2194560 h 4328160"/>
              <a:gd name="connsiteX28" fmla="*/ 1392969 w 2691675"/>
              <a:gd name="connsiteY28" fmla="*/ 2171700 h 4328160"/>
              <a:gd name="connsiteX29" fmla="*/ 1382492 w 2691675"/>
              <a:gd name="connsiteY29" fmla="*/ 2126457 h 4328160"/>
              <a:gd name="connsiteX30" fmla="*/ 1372490 w 2691675"/>
              <a:gd name="connsiteY30" fmla="*/ 2025968 h 4328160"/>
              <a:gd name="connsiteX31" fmla="*/ 1309149 w 2691675"/>
              <a:gd name="connsiteY31" fmla="*/ 1882140 h 4328160"/>
              <a:gd name="connsiteX32" fmla="*/ 1271049 w 2691675"/>
              <a:gd name="connsiteY32" fmla="*/ 1874520 h 4328160"/>
              <a:gd name="connsiteX33" fmla="*/ 1194849 w 2691675"/>
              <a:gd name="connsiteY33" fmla="*/ 1836420 h 4328160"/>
              <a:gd name="connsiteX34" fmla="*/ 1103409 w 2691675"/>
              <a:gd name="connsiteY34" fmla="*/ 1859280 h 4328160"/>
              <a:gd name="connsiteX35" fmla="*/ 1042449 w 2691675"/>
              <a:gd name="connsiteY35" fmla="*/ 1889760 h 4328160"/>
              <a:gd name="connsiteX36" fmla="*/ 966249 w 2691675"/>
              <a:gd name="connsiteY36" fmla="*/ 1950720 h 4328160"/>
              <a:gd name="connsiteX37" fmla="*/ 905289 w 2691675"/>
              <a:gd name="connsiteY37" fmla="*/ 1920240 h 4328160"/>
              <a:gd name="connsiteX38" fmla="*/ 867189 w 2691675"/>
              <a:gd name="connsiteY38" fmla="*/ 1874520 h 4328160"/>
              <a:gd name="connsiteX39" fmla="*/ 829089 w 2691675"/>
              <a:gd name="connsiteY39" fmla="*/ 1805940 h 4328160"/>
              <a:gd name="connsiteX40" fmla="*/ 821469 w 2691675"/>
              <a:gd name="connsiteY40" fmla="*/ 1691640 h 4328160"/>
              <a:gd name="connsiteX41" fmla="*/ 813849 w 2691675"/>
              <a:gd name="connsiteY41" fmla="*/ 1668780 h 4328160"/>
              <a:gd name="connsiteX42" fmla="*/ 760509 w 2691675"/>
              <a:gd name="connsiteY42" fmla="*/ 1600200 h 4328160"/>
              <a:gd name="connsiteX43" fmla="*/ 722409 w 2691675"/>
              <a:gd name="connsiteY43" fmla="*/ 1577340 h 4328160"/>
              <a:gd name="connsiteX44" fmla="*/ 699549 w 2691675"/>
              <a:gd name="connsiteY44" fmla="*/ 1562100 h 4328160"/>
              <a:gd name="connsiteX45" fmla="*/ 737649 w 2691675"/>
              <a:gd name="connsiteY45" fmla="*/ 1493520 h 4328160"/>
              <a:gd name="connsiteX46" fmla="*/ 752889 w 2691675"/>
              <a:gd name="connsiteY46" fmla="*/ 1470660 h 4328160"/>
              <a:gd name="connsiteX47" fmla="*/ 775749 w 2691675"/>
              <a:gd name="connsiteY47" fmla="*/ 1455420 h 4328160"/>
              <a:gd name="connsiteX48" fmla="*/ 783369 w 2691675"/>
              <a:gd name="connsiteY48" fmla="*/ 1379220 h 4328160"/>
              <a:gd name="connsiteX49" fmla="*/ 821469 w 2691675"/>
              <a:gd name="connsiteY49" fmla="*/ 1356360 h 4328160"/>
              <a:gd name="connsiteX50" fmla="*/ 798609 w 2691675"/>
              <a:gd name="connsiteY50" fmla="*/ 1158240 h 4328160"/>
              <a:gd name="connsiteX51" fmla="*/ 775749 w 2691675"/>
              <a:gd name="connsiteY51" fmla="*/ 1127760 h 4328160"/>
              <a:gd name="connsiteX52" fmla="*/ 752889 w 2691675"/>
              <a:gd name="connsiteY52" fmla="*/ 1074420 h 4328160"/>
              <a:gd name="connsiteX53" fmla="*/ 745269 w 2691675"/>
              <a:gd name="connsiteY53" fmla="*/ 1043940 h 4328160"/>
              <a:gd name="connsiteX54" fmla="*/ 783369 w 2691675"/>
              <a:gd name="connsiteY54" fmla="*/ 1013460 h 4328160"/>
              <a:gd name="connsiteX55" fmla="*/ 813849 w 2691675"/>
              <a:gd name="connsiteY55" fmla="*/ 960120 h 4328160"/>
              <a:gd name="connsiteX56" fmla="*/ 821469 w 2691675"/>
              <a:gd name="connsiteY56" fmla="*/ 853440 h 4328160"/>
              <a:gd name="connsiteX57" fmla="*/ 851949 w 2691675"/>
              <a:gd name="connsiteY57" fmla="*/ 807720 h 4328160"/>
              <a:gd name="connsiteX58" fmla="*/ 859569 w 2691675"/>
              <a:gd name="connsiteY58" fmla="*/ 769620 h 4328160"/>
              <a:gd name="connsiteX59" fmla="*/ 874809 w 2691675"/>
              <a:gd name="connsiteY59" fmla="*/ 731520 h 4328160"/>
              <a:gd name="connsiteX60" fmla="*/ 859569 w 2691675"/>
              <a:gd name="connsiteY60" fmla="*/ 655320 h 4328160"/>
              <a:gd name="connsiteX61" fmla="*/ 836709 w 2691675"/>
              <a:gd name="connsiteY61" fmla="*/ 632460 h 4328160"/>
              <a:gd name="connsiteX62" fmla="*/ 813849 w 2691675"/>
              <a:gd name="connsiteY62" fmla="*/ 563880 h 4328160"/>
              <a:gd name="connsiteX63" fmla="*/ 783369 w 2691675"/>
              <a:gd name="connsiteY63" fmla="*/ 502920 h 4328160"/>
              <a:gd name="connsiteX64" fmla="*/ 768129 w 2691675"/>
              <a:gd name="connsiteY64" fmla="*/ 472440 h 4328160"/>
              <a:gd name="connsiteX65" fmla="*/ 745269 w 2691675"/>
              <a:gd name="connsiteY65" fmla="*/ 403860 h 4328160"/>
              <a:gd name="connsiteX66" fmla="*/ 722409 w 2691675"/>
              <a:gd name="connsiteY66" fmla="*/ 373380 h 4328160"/>
              <a:gd name="connsiteX67" fmla="*/ 730029 w 2691675"/>
              <a:gd name="connsiteY67" fmla="*/ 289560 h 4328160"/>
              <a:gd name="connsiteX68" fmla="*/ 737649 w 2691675"/>
              <a:gd name="connsiteY68" fmla="*/ 266700 h 4328160"/>
              <a:gd name="connsiteX69" fmla="*/ 707169 w 2691675"/>
              <a:gd name="connsiteY69" fmla="*/ 152400 h 4328160"/>
              <a:gd name="connsiteX70" fmla="*/ 699549 w 2691675"/>
              <a:gd name="connsiteY70" fmla="*/ 91440 h 4328160"/>
              <a:gd name="connsiteX71" fmla="*/ 691929 w 2691675"/>
              <a:gd name="connsiteY71" fmla="*/ 68580 h 4328160"/>
              <a:gd name="connsiteX72" fmla="*/ 676689 w 2691675"/>
              <a:gd name="connsiteY72" fmla="*/ 0 h 4328160"/>
              <a:gd name="connsiteX73" fmla="*/ 615729 w 2691675"/>
              <a:gd name="connsiteY73" fmla="*/ 7620 h 4328160"/>
              <a:gd name="connsiteX74" fmla="*/ 554769 w 2691675"/>
              <a:gd name="connsiteY74" fmla="*/ 30480 h 4328160"/>
              <a:gd name="connsiteX75" fmla="*/ 562389 w 2691675"/>
              <a:gd name="connsiteY75" fmla="*/ 137160 h 4328160"/>
              <a:gd name="connsiteX76" fmla="*/ 554769 w 2691675"/>
              <a:gd name="connsiteY76" fmla="*/ 236220 h 4328160"/>
              <a:gd name="connsiteX77" fmla="*/ 524289 w 2691675"/>
              <a:gd name="connsiteY77" fmla="*/ 304800 h 4328160"/>
              <a:gd name="connsiteX78" fmla="*/ 509049 w 2691675"/>
              <a:gd name="connsiteY78" fmla="*/ 335280 h 4328160"/>
              <a:gd name="connsiteX79" fmla="*/ 486189 w 2691675"/>
              <a:gd name="connsiteY79" fmla="*/ 373380 h 4328160"/>
              <a:gd name="connsiteX80" fmla="*/ 470949 w 2691675"/>
              <a:gd name="connsiteY80" fmla="*/ 396240 h 4328160"/>
              <a:gd name="connsiteX81" fmla="*/ 440469 w 2691675"/>
              <a:gd name="connsiteY81" fmla="*/ 403860 h 4328160"/>
              <a:gd name="connsiteX82" fmla="*/ 356649 w 2691675"/>
              <a:gd name="connsiteY82" fmla="*/ 388620 h 4328160"/>
              <a:gd name="connsiteX83" fmla="*/ 288069 w 2691675"/>
              <a:gd name="connsiteY83" fmla="*/ 464820 h 4328160"/>
              <a:gd name="connsiteX84" fmla="*/ 280449 w 2691675"/>
              <a:gd name="connsiteY84" fmla="*/ 487680 h 4328160"/>
              <a:gd name="connsiteX85" fmla="*/ 288069 w 2691675"/>
              <a:gd name="connsiteY85" fmla="*/ 518160 h 4328160"/>
              <a:gd name="connsiteX86" fmla="*/ 303309 w 2691675"/>
              <a:gd name="connsiteY86" fmla="*/ 548640 h 4328160"/>
              <a:gd name="connsiteX87" fmla="*/ 295689 w 2691675"/>
              <a:gd name="connsiteY87" fmla="*/ 609600 h 4328160"/>
              <a:gd name="connsiteX88" fmla="*/ 265209 w 2691675"/>
              <a:gd name="connsiteY88" fmla="*/ 662940 h 4328160"/>
              <a:gd name="connsiteX89" fmla="*/ 257589 w 2691675"/>
              <a:gd name="connsiteY89" fmla="*/ 685800 h 4328160"/>
              <a:gd name="connsiteX90" fmla="*/ 265209 w 2691675"/>
              <a:gd name="connsiteY90" fmla="*/ 815340 h 4328160"/>
              <a:gd name="connsiteX91" fmla="*/ 303309 w 2691675"/>
              <a:gd name="connsiteY91" fmla="*/ 830580 h 4328160"/>
              <a:gd name="connsiteX92" fmla="*/ 349029 w 2691675"/>
              <a:gd name="connsiteY92" fmla="*/ 861060 h 4328160"/>
              <a:gd name="connsiteX93" fmla="*/ 356649 w 2691675"/>
              <a:gd name="connsiteY93" fmla="*/ 883920 h 4328160"/>
              <a:gd name="connsiteX94" fmla="*/ 341409 w 2691675"/>
              <a:gd name="connsiteY94" fmla="*/ 952500 h 4328160"/>
              <a:gd name="connsiteX95" fmla="*/ 326169 w 2691675"/>
              <a:gd name="connsiteY95" fmla="*/ 1028700 h 4328160"/>
              <a:gd name="connsiteX96" fmla="*/ 303309 w 2691675"/>
              <a:gd name="connsiteY96" fmla="*/ 1043940 h 4328160"/>
              <a:gd name="connsiteX97" fmla="*/ 143289 w 2691675"/>
              <a:gd name="connsiteY97" fmla="*/ 1066800 h 4328160"/>
              <a:gd name="connsiteX98" fmla="*/ 150909 w 2691675"/>
              <a:gd name="connsiteY98" fmla="*/ 1181100 h 4328160"/>
              <a:gd name="connsiteX99" fmla="*/ 173769 w 2691675"/>
              <a:gd name="connsiteY99" fmla="*/ 1219200 h 4328160"/>
              <a:gd name="connsiteX100" fmla="*/ 219489 w 2691675"/>
              <a:gd name="connsiteY100" fmla="*/ 1257300 h 4328160"/>
              <a:gd name="connsiteX101" fmla="*/ 234729 w 2691675"/>
              <a:gd name="connsiteY101" fmla="*/ 1287780 h 4328160"/>
              <a:gd name="connsiteX102" fmla="*/ 227109 w 2691675"/>
              <a:gd name="connsiteY102" fmla="*/ 1318260 h 4328160"/>
              <a:gd name="connsiteX103" fmla="*/ 265209 w 2691675"/>
              <a:gd name="connsiteY103" fmla="*/ 1363980 h 4328160"/>
              <a:gd name="connsiteX104" fmla="*/ 288069 w 2691675"/>
              <a:gd name="connsiteY104" fmla="*/ 1402080 h 4328160"/>
              <a:gd name="connsiteX105" fmla="*/ 280449 w 2691675"/>
              <a:gd name="connsiteY105" fmla="*/ 1440180 h 4328160"/>
              <a:gd name="connsiteX106" fmla="*/ 242349 w 2691675"/>
              <a:gd name="connsiteY106" fmla="*/ 1569720 h 4328160"/>
              <a:gd name="connsiteX107" fmla="*/ 211869 w 2691675"/>
              <a:gd name="connsiteY107" fmla="*/ 1584960 h 4328160"/>
              <a:gd name="connsiteX108" fmla="*/ 189009 w 2691675"/>
              <a:gd name="connsiteY108" fmla="*/ 1592580 h 4328160"/>
              <a:gd name="connsiteX109" fmla="*/ 120429 w 2691675"/>
              <a:gd name="connsiteY109" fmla="*/ 1630680 h 4328160"/>
              <a:gd name="connsiteX110" fmla="*/ 97569 w 2691675"/>
              <a:gd name="connsiteY110" fmla="*/ 1653540 h 4328160"/>
              <a:gd name="connsiteX111" fmla="*/ 13749 w 2691675"/>
              <a:gd name="connsiteY111" fmla="*/ 1714500 h 4328160"/>
              <a:gd name="connsiteX112" fmla="*/ 13749 w 2691675"/>
              <a:gd name="connsiteY112" fmla="*/ 1889760 h 4328160"/>
              <a:gd name="connsiteX113" fmla="*/ 36609 w 2691675"/>
              <a:gd name="connsiteY113" fmla="*/ 1912620 h 4328160"/>
              <a:gd name="connsiteX114" fmla="*/ 67089 w 2691675"/>
              <a:gd name="connsiteY114" fmla="*/ 1950720 h 4328160"/>
              <a:gd name="connsiteX115" fmla="*/ 112809 w 2691675"/>
              <a:gd name="connsiteY115" fmla="*/ 1981200 h 4328160"/>
              <a:gd name="connsiteX116" fmla="*/ 173769 w 2691675"/>
              <a:gd name="connsiteY116" fmla="*/ 2011680 h 4328160"/>
              <a:gd name="connsiteX117" fmla="*/ 234729 w 2691675"/>
              <a:gd name="connsiteY117" fmla="*/ 2095500 h 4328160"/>
              <a:gd name="connsiteX118" fmla="*/ 272829 w 2691675"/>
              <a:gd name="connsiteY118" fmla="*/ 2156460 h 4328160"/>
              <a:gd name="connsiteX119" fmla="*/ 280449 w 2691675"/>
              <a:gd name="connsiteY119" fmla="*/ 2179320 h 4328160"/>
              <a:gd name="connsiteX120" fmla="*/ 318549 w 2691675"/>
              <a:gd name="connsiteY120" fmla="*/ 2255520 h 4328160"/>
              <a:gd name="connsiteX121" fmla="*/ 493809 w 2691675"/>
              <a:gd name="connsiteY121" fmla="*/ 2270760 h 4328160"/>
              <a:gd name="connsiteX122" fmla="*/ 562389 w 2691675"/>
              <a:gd name="connsiteY122" fmla="*/ 2354580 h 4328160"/>
              <a:gd name="connsiteX123" fmla="*/ 531909 w 2691675"/>
              <a:gd name="connsiteY123" fmla="*/ 2430780 h 4328160"/>
              <a:gd name="connsiteX124" fmla="*/ 509049 w 2691675"/>
              <a:gd name="connsiteY124" fmla="*/ 2438400 h 4328160"/>
              <a:gd name="connsiteX125" fmla="*/ 486189 w 2691675"/>
              <a:gd name="connsiteY125" fmla="*/ 2461260 h 4328160"/>
              <a:gd name="connsiteX126" fmla="*/ 478569 w 2691675"/>
              <a:gd name="connsiteY126" fmla="*/ 2506980 h 4328160"/>
              <a:gd name="connsiteX127" fmla="*/ 509049 w 2691675"/>
              <a:gd name="connsiteY127" fmla="*/ 2621280 h 4328160"/>
              <a:gd name="connsiteX128" fmla="*/ 531909 w 2691675"/>
              <a:gd name="connsiteY128" fmla="*/ 2644140 h 4328160"/>
              <a:gd name="connsiteX129" fmla="*/ 539529 w 2691675"/>
              <a:gd name="connsiteY129" fmla="*/ 2674620 h 4328160"/>
              <a:gd name="connsiteX130" fmla="*/ 570009 w 2691675"/>
              <a:gd name="connsiteY130" fmla="*/ 2659380 h 4328160"/>
              <a:gd name="connsiteX131" fmla="*/ 592869 w 2691675"/>
              <a:gd name="connsiteY131" fmla="*/ 2636520 h 4328160"/>
              <a:gd name="connsiteX132" fmla="*/ 646209 w 2691675"/>
              <a:gd name="connsiteY132" fmla="*/ 2606040 h 4328160"/>
              <a:gd name="connsiteX133" fmla="*/ 684309 w 2691675"/>
              <a:gd name="connsiteY133" fmla="*/ 2613660 h 4328160"/>
              <a:gd name="connsiteX134" fmla="*/ 699549 w 2691675"/>
              <a:gd name="connsiteY134" fmla="*/ 2636520 h 4328160"/>
              <a:gd name="connsiteX135" fmla="*/ 722409 w 2691675"/>
              <a:gd name="connsiteY135" fmla="*/ 2659380 h 4328160"/>
              <a:gd name="connsiteX136" fmla="*/ 730029 w 2691675"/>
              <a:gd name="connsiteY136" fmla="*/ 2682240 h 4328160"/>
              <a:gd name="connsiteX137" fmla="*/ 707169 w 2691675"/>
              <a:gd name="connsiteY137" fmla="*/ 2766060 h 4328160"/>
              <a:gd name="connsiteX138" fmla="*/ 623349 w 2691675"/>
              <a:gd name="connsiteY138" fmla="*/ 2842260 h 4328160"/>
              <a:gd name="connsiteX139" fmla="*/ 600489 w 2691675"/>
              <a:gd name="connsiteY139" fmla="*/ 2887980 h 4328160"/>
              <a:gd name="connsiteX140" fmla="*/ 531909 w 2691675"/>
              <a:gd name="connsiteY140" fmla="*/ 2933700 h 4328160"/>
              <a:gd name="connsiteX141" fmla="*/ 516669 w 2691675"/>
              <a:gd name="connsiteY141" fmla="*/ 2956560 h 4328160"/>
              <a:gd name="connsiteX142" fmla="*/ 547149 w 2691675"/>
              <a:gd name="connsiteY142" fmla="*/ 3055620 h 4328160"/>
              <a:gd name="connsiteX143" fmla="*/ 570009 w 2691675"/>
              <a:gd name="connsiteY143" fmla="*/ 3177540 h 4328160"/>
              <a:gd name="connsiteX144" fmla="*/ 608109 w 2691675"/>
              <a:gd name="connsiteY144" fmla="*/ 3276600 h 4328160"/>
              <a:gd name="connsiteX145" fmla="*/ 608109 w 2691675"/>
              <a:gd name="connsiteY145" fmla="*/ 3429000 h 4328160"/>
              <a:gd name="connsiteX146" fmla="*/ 570009 w 2691675"/>
              <a:gd name="connsiteY146" fmla="*/ 3467100 h 4328160"/>
              <a:gd name="connsiteX147" fmla="*/ 562389 w 2691675"/>
              <a:gd name="connsiteY147" fmla="*/ 3497580 h 4328160"/>
              <a:gd name="connsiteX148" fmla="*/ 547149 w 2691675"/>
              <a:gd name="connsiteY148" fmla="*/ 3528060 h 4328160"/>
              <a:gd name="connsiteX149" fmla="*/ 554769 w 2691675"/>
              <a:gd name="connsiteY149" fmla="*/ 3680460 h 4328160"/>
              <a:gd name="connsiteX150" fmla="*/ 608109 w 2691675"/>
              <a:gd name="connsiteY150" fmla="*/ 3672840 h 4328160"/>
              <a:gd name="connsiteX151" fmla="*/ 630969 w 2691675"/>
              <a:gd name="connsiteY151" fmla="*/ 3665220 h 4328160"/>
              <a:gd name="connsiteX152" fmla="*/ 676689 w 2691675"/>
              <a:gd name="connsiteY152" fmla="*/ 3688080 h 4328160"/>
              <a:gd name="connsiteX153" fmla="*/ 707169 w 2691675"/>
              <a:gd name="connsiteY153" fmla="*/ 3718560 h 4328160"/>
              <a:gd name="connsiteX154" fmla="*/ 836709 w 2691675"/>
              <a:gd name="connsiteY154" fmla="*/ 3741420 h 4328160"/>
              <a:gd name="connsiteX155" fmla="*/ 851949 w 2691675"/>
              <a:gd name="connsiteY155" fmla="*/ 3771900 h 4328160"/>
              <a:gd name="connsiteX156" fmla="*/ 874809 w 2691675"/>
              <a:gd name="connsiteY156" fmla="*/ 3787140 h 4328160"/>
              <a:gd name="connsiteX157" fmla="*/ 897669 w 2691675"/>
              <a:gd name="connsiteY157" fmla="*/ 3810000 h 4328160"/>
              <a:gd name="connsiteX158" fmla="*/ 905289 w 2691675"/>
              <a:gd name="connsiteY158" fmla="*/ 3840480 h 4328160"/>
              <a:gd name="connsiteX159" fmla="*/ 920529 w 2691675"/>
              <a:gd name="connsiteY159" fmla="*/ 3863340 h 4328160"/>
              <a:gd name="connsiteX160" fmla="*/ 943389 w 2691675"/>
              <a:gd name="connsiteY160" fmla="*/ 3901440 h 4328160"/>
              <a:gd name="connsiteX161" fmla="*/ 996729 w 2691675"/>
              <a:gd name="connsiteY161" fmla="*/ 3947160 h 4328160"/>
              <a:gd name="connsiteX162" fmla="*/ 1011969 w 2691675"/>
              <a:gd name="connsiteY162" fmla="*/ 3970020 h 4328160"/>
              <a:gd name="connsiteX163" fmla="*/ 1034829 w 2691675"/>
              <a:gd name="connsiteY163" fmla="*/ 4008120 h 4328160"/>
              <a:gd name="connsiteX164" fmla="*/ 1065309 w 2691675"/>
              <a:gd name="connsiteY164" fmla="*/ 4084320 h 4328160"/>
              <a:gd name="connsiteX165" fmla="*/ 1072929 w 2691675"/>
              <a:gd name="connsiteY165" fmla="*/ 4107180 h 4328160"/>
              <a:gd name="connsiteX166" fmla="*/ 1149129 w 2691675"/>
              <a:gd name="connsiteY166" fmla="*/ 4137660 h 4328160"/>
              <a:gd name="connsiteX167" fmla="*/ 1202469 w 2691675"/>
              <a:gd name="connsiteY167" fmla="*/ 4213860 h 4328160"/>
              <a:gd name="connsiteX168" fmla="*/ 1263429 w 2691675"/>
              <a:gd name="connsiteY168" fmla="*/ 4221480 h 4328160"/>
              <a:gd name="connsiteX169" fmla="*/ 1271049 w 2691675"/>
              <a:gd name="connsiteY169" fmla="*/ 4274820 h 4328160"/>
              <a:gd name="connsiteX170" fmla="*/ 1316769 w 2691675"/>
              <a:gd name="connsiteY170" fmla="*/ 4328160 h 4328160"/>
              <a:gd name="connsiteX171" fmla="*/ 1354869 w 2691675"/>
              <a:gd name="connsiteY171" fmla="*/ 4229100 h 4328160"/>
              <a:gd name="connsiteX172" fmla="*/ 1415829 w 2691675"/>
              <a:gd name="connsiteY172" fmla="*/ 4198620 h 4328160"/>
              <a:gd name="connsiteX173" fmla="*/ 1469169 w 2691675"/>
              <a:gd name="connsiteY173" fmla="*/ 4183380 h 4328160"/>
              <a:gd name="connsiteX174" fmla="*/ 1507269 w 2691675"/>
              <a:gd name="connsiteY174" fmla="*/ 4160520 h 4328160"/>
              <a:gd name="connsiteX175" fmla="*/ 1552989 w 2691675"/>
              <a:gd name="connsiteY175" fmla="*/ 4130040 h 4328160"/>
              <a:gd name="connsiteX176" fmla="*/ 1583469 w 2691675"/>
              <a:gd name="connsiteY176" fmla="*/ 4122420 h 4328160"/>
              <a:gd name="connsiteX177" fmla="*/ 1644429 w 2691675"/>
              <a:gd name="connsiteY177" fmla="*/ 4061460 h 4328160"/>
              <a:gd name="connsiteX178" fmla="*/ 1674909 w 2691675"/>
              <a:gd name="connsiteY178" fmla="*/ 4038600 h 4328160"/>
              <a:gd name="connsiteX179" fmla="*/ 1827309 w 2691675"/>
              <a:gd name="connsiteY179" fmla="*/ 4000500 h 4328160"/>
              <a:gd name="connsiteX180" fmla="*/ 1857789 w 2691675"/>
              <a:gd name="connsiteY180" fmla="*/ 3985260 h 4328160"/>
              <a:gd name="connsiteX181" fmla="*/ 1903509 w 2691675"/>
              <a:gd name="connsiteY181" fmla="*/ 3970020 h 4328160"/>
              <a:gd name="connsiteX182" fmla="*/ 1926369 w 2691675"/>
              <a:gd name="connsiteY182" fmla="*/ 3954780 h 4328160"/>
              <a:gd name="connsiteX183" fmla="*/ 1987329 w 2691675"/>
              <a:gd name="connsiteY183" fmla="*/ 3909060 h 4328160"/>
              <a:gd name="connsiteX184" fmla="*/ 2048289 w 2691675"/>
              <a:gd name="connsiteY184" fmla="*/ 3870960 h 4328160"/>
              <a:gd name="connsiteX185" fmla="*/ 2078769 w 2691675"/>
              <a:gd name="connsiteY185" fmla="*/ 3855720 h 4328160"/>
              <a:gd name="connsiteX186" fmla="*/ 2132109 w 2691675"/>
              <a:gd name="connsiteY186" fmla="*/ 3817620 h 4328160"/>
              <a:gd name="connsiteX187" fmla="*/ 2162589 w 2691675"/>
              <a:gd name="connsiteY187" fmla="*/ 3787140 h 4328160"/>
              <a:gd name="connsiteX188" fmla="*/ 2200689 w 2691675"/>
              <a:gd name="connsiteY188" fmla="*/ 3688080 h 4328160"/>
              <a:gd name="connsiteX189" fmla="*/ 2162589 w 2691675"/>
              <a:gd name="connsiteY189" fmla="*/ 3604260 h 4328160"/>
              <a:gd name="connsiteX190" fmla="*/ 2139729 w 2691675"/>
              <a:gd name="connsiteY190" fmla="*/ 3596640 h 4328160"/>
              <a:gd name="connsiteX191" fmla="*/ 2124489 w 2691675"/>
              <a:gd name="connsiteY191" fmla="*/ 3680460 h 4328160"/>
              <a:gd name="connsiteX192" fmla="*/ 2109249 w 2691675"/>
              <a:gd name="connsiteY192" fmla="*/ 3657600 h 4328160"/>
              <a:gd name="connsiteX193" fmla="*/ 2048289 w 2691675"/>
              <a:gd name="connsiteY193" fmla="*/ 3665220 h 4328160"/>
              <a:gd name="connsiteX194" fmla="*/ 2055909 w 2691675"/>
              <a:gd name="connsiteY194" fmla="*/ 3703320 h 4328160"/>
              <a:gd name="connsiteX195" fmla="*/ 2078769 w 2691675"/>
              <a:gd name="connsiteY195" fmla="*/ 3718560 h 4328160"/>
              <a:gd name="connsiteX196" fmla="*/ 2094009 w 2691675"/>
              <a:gd name="connsiteY196" fmla="*/ 3749040 h 4328160"/>
              <a:gd name="connsiteX197" fmla="*/ 2086389 w 2691675"/>
              <a:gd name="connsiteY197" fmla="*/ 3794760 h 4328160"/>
              <a:gd name="connsiteX198" fmla="*/ 2010189 w 2691675"/>
              <a:gd name="connsiteY198" fmla="*/ 3749040 h 4328160"/>
              <a:gd name="connsiteX199" fmla="*/ 1994949 w 2691675"/>
              <a:gd name="connsiteY199" fmla="*/ 3649980 h 4328160"/>
              <a:gd name="connsiteX200" fmla="*/ 1972089 w 2691675"/>
              <a:gd name="connsiteY200" fmla="*/ 3627120 h 4328160"/>
              <a:gd name="connsiteX201" fmla="*/ 1979709 w 2691675"/>
              <a:gd name="connsiteY201" fmla="*/ 3581400 h 4328160"/>
              <a:gd name="connsiteX202" fmla="*/ 2025429 w 2691675"/>
              <a:gd name="connsiteY202" fmla="*/ 3573780 h 4328160"/>
              <a:gd name="connsiteX203" fmla="*/ 2033049 w 2691675"/>
              <a:gd name="connsiteY203" fmla="*/ 3520440 h 4328160"/>
              <a:gd name="connsiteX204" fmla="*/ 2063529 w 2691675"/>
              <a:gd name="connsiteY204" fmla="*/ 3528060 h 4328160"/>
              <a:gd name="connsiteX205" fmla="*/ 2094009 w 2691675"/>
              <a:gd name="connsiteY205" fmla="*/ 3489960 h 4328160"/>
              <a:gd name="connsiteX206" fmla="*/ 2124489 w 2691675"/>
              <a:gd name="connsiteY206" fmla="*/ 3459480 h 4328160"/>
              <a:gd name="connsiteX207" fmla="*/ 2139729 w 2691675"/>
              <a:gd name="connsiteY207" fmla="*/ 3436620 h 4328160"/>
              <a:gd name="connsiteX208" fmla="*/ 2170209 w 2691675"/>
              <a:gd name="connsiteY208" fmla="*/ 3413760 h 4328160"/>
              <a:gd name="connsiteX209" fmla="*/ 2238789 w 2691675"/>
              <a:gd name="connsiteY209" fmla="*/ 3322320 h 4328160"/>
              <a:gd name="connsiteX210" fmla="*/ 2246409 w 2691675"/>
              <a:gd name="connsiteY210" fmla="*/ 3291840 h 4328160"/>
              <a:gd name="connsiteX211" fmla="*/ 2269269 w 2691675"/>
              <a:gd name="connsiteY211" fmla="*/ 3230880 h 4328160"/>
              <a:gd name="connsiteX212" fmla="*/ 2276889 w 2691675"/>
              <a:gd name="connsiteY212" fmla="*/ 3185160 h 4328160"/>
              <a:gd name="connsiteX213" fmla="*/ 2299749 w 2691675"/>
              <a:gd name="connsiteY213" fmla="*/ 3139440 h 4328160"/>
              <a:gd name="connsiteX214" fmla="*/ 2314989 w 2691675"/>
              <a:gd name="connsiteY214" fmla="*/ 3101340 h 4328160"/>
              <a:gd name="connsiteX215" fmla="*/ 2353089 w 2691675"/>
              <a:gd name="connsiteY215" fmla="*/ 3086100 h 4328160"/>
              <a:gd name="connsiteX216" fmla="*/ 2375949 w 2691675"/>
              <a:gd name="connsiteY216" fmla="*/ 3070860 h 4328160"/>
              <a:gd name="connsiteX217" fmla="*/ 2495488 w 2691675"/>
              <a:gd name="connsiteY217" fmla="*/ 3040856 h 4328160"/>
              <a:gd name="connsiteX218" fmla="*/ 2593596 w 2691675"/>
              <a:gd name="connsiteY218" fmla="*/ 3037523 h 4328160"/>
              <a:gd name="connsiteX219" fmla="*/ 2685987 w 2691675"/>
              <a:gd name="connsiteY219" fmla="*/ 3028474 h 4328160"/>
              <a:gd name="connsiteX0" fmla="*/ 2685987 w 2691675"/>
              <a:gd name="connsiteY0" fmla="*/ 3028474 h 4328160"/>
              <a:gd name="connsiteX1" fmla="*/ 2680749 w 2691675"/>
              <a:gd name="connsiteY1" fmla="*/ 3002280 h 4328160"/>
              <a:gd name="connsiteX2" fmla="*/ 2673129 w 2691675"/>
              <a:gd name="connsiteY2" fmla="*/ 2948940 h 4328160"/>
              <a:gd name="connsiteX3" fmla="*/ 2631219 w 2691675"/>
              <a:gd name="connsiteY3" fmla="*/ 2940844 h 4328160"/>
              <a:gd name="connsiteX4" fmla="*/ 2567878 w 2691675"/>
              <a:gd name="connsiteY4" fmla="*/ 2940367 h 4328160"/>
              <a:gd name="connsiteX5" fmla="*/ 2526921 w 2691675"/>
              <a:gd name="connsiteY5" fmla="*/ 2882742 h 4328160"/>
              <a:gd name="connsiteX6" fmla="*/ 2464532 w 2691675"/>
              <a:gd name="connsiteY6" fmla="*/ 2879407 h 4328160"/>
              <a:gd name="connsiteX7" fmla="*/ 2417860 w 2691675"/>
              <a:gd name="connsiteY7" fmla="*/ 2863691 h 4328160"/>
              <a:gd name="connsiteX8" fmla="*/ 2383569 w 2691675"/>
              <a:gd name="connsiteY8" fmla="*/ 2849880 h 4328160"/>
              <a:gd name="connsiteX9" fmla="*/ 2355471 w 2691675"/>
              <a:gd name="connsiteY9" fmla="*/ 2829877 h 4328160"/>
              <a:gd name="connsiteX10" fmla="*/ 2300701 w 2691675"/>
              <a:gd name="connsiteY10" fmla="*/ 2797969 h 4328160"/>
              <a:gd name="connsiteX11" fmla="*/ 2226406 w 2691675"/>
              <a:gd name="connsiteY11" fmla="*/ 2837973 h 4328160"/>
              <a:gd name="connsiteX12" fmla="*/ 2185925 w 2691675"/>
              <a:gd name="connsiteY12" fmla="*/ 2798922 h 4328160"/>
              <a:gd name="connsiteX13" fmla="*/ 2150683 w 2691675"/>
              <a:gd name="connsiteY13" fmla="*/ 2719864 h 4328160"/>
              <a:gd name="connsiteX14" fmla="*/ 2131157 w 2691675"/>
              <a:gd name="connsiteY14" fmla="*/ 2658427 h 4328160"/>
              <a:gd name="connsiteX15" fmla="*/ 2113060 w 2691675"/>
              <a:gd name="connsiteY15" fmla="*/ 2623185 h 4328160"/>
              <a:gd name="connsiteX16" fmla="*/ 2111630 w 2691675"/>
              <a:gd name="connsiteY16" fmla="*/ 2574607 h 4328160"/>
              <a:gd name="connsiteX17" fmla="*/ 2034001 w 2691675"/>
              <a:gd name="connsiteY17" fmla="*/ 2659857 h 4328160"/>
              <a:gd name="connsiteX18" fmla="*/ 1966851 w 2691675"/>
              <a:gd name="connsiteY18" fmla="*/ 2727960 h 4328160"/>
              <a:gd name="connsiteX19" fmla="*/ 1919702 w 2691675"/>
              <a:gd name="connsiteY19" fmla="*/ 2687002 h 4328160"/>
              <a:gd name="connsiteX20" fmla="*/ 1783018 w 2691675"/>
              <a:gd name="connsiteY20" fmla="*/ 2673668 h 4328160"/>
              <a:gd name="connsiteX21" fmla="*/ 1684910 w 2691675"/>
              <a:gd name="connsiteY21" fmla="*/ 2663666 h 4328160"/>
              <a:gd name="connsiteX22" fmla="*/ 1614426 w 2691675"/>
              <a:gd name="connsiteY22" fmla="*/ 2556035 h 4328160"/>
              <a:gd name="connsiteX23" fmla="*/ 1549656 w 2691675"/>
              <a:gd name="connsiteY23" fmla="*/ 2557939 h 4328160"/>
              <a:gd name="connsiteX24" fmla="*/ 1524890 w 2691675"/>
              <a:gd name="connsiteY24" fmla="*/ 2537460 h 4328160"/>
              <a:gd name="connsiteX25" fmla="*/ 1476789 w 2691675"/>
              <a:gd name="connsiteY25" fmla="*/ 2355532 h 4328160"/>
              <a:gd name="connsiteX26" fmla="*/ 1446309 w 2691675"/>
              <a:gd name="connsiteY26" fmla="*/ 2263140 h 4328160"/>
              <a:gd name="connsiteX27" fmla="*/ 1408209 w 2691675"/>
              <a:gd name="connsiteY27" fmla="*/ 2194560 h 4328160"/>
              <a:gd name="connsiteX28" fmla="*/ 1392969 w 2691675"/>
              <a:gd name="connsiteY28" fmla="*/ 2171700 h 4328160"/>
              <a:gd name="connsiteX29" fmla="*/ 1382492 w 2691675"/>
              <a:gd name="connsiteY29" fmla="*/ 2126457 h 4328160"/>
              <a:gd name="connsiteX30" fmla="*/ 1372490 w 2691675"/>
              <a:gd name="connsiteY30" fmla="*/ 2025968 h 4328160"/>
              <a:gd name="connsiteX31" fmla="*/ 1348679 w 2691675"/>
              <a:gd name="connsiteY31" fmla="*/ 1956435 h 4328160"/>
              <a:gd name="connsiteX32" fmla="*/ 1309149 w 2691675"/>
              <a:gd name="connsiteY32" fmla="*/ 1882140 h 4328160"/>
              <a:gd name="connsiteX33" fmla="*/ 1271049 w 2691675"/>
              <a:gd name="connsiteY33" fmla="*/ 1874520 h 4328160"/>
              <a:gd name="connsiteX34" fmla="*/ 1194849 w 2691675"/>
              <a:gd name="connsiteY34" fmla="*/ 1836420 h 4328160"/>
              <a:gd name="connsiteX35" fmla="*/ 1103409 w 2691675"/>
              <a:gd name="connsiteY35" fmla="*/ 1859280 h 4328160"/>
              <a:gd name="connsiteX36" fmla="*/ 1042449 w 2691675"/>
              <a:gd name="connsiteY36" fmla="*/ 1889760 h 4328160"/>
              <a:gd name="connsiteX37" fmla="*/ 966249 w 2691675"/>
              <a:gd name="connsiteY37" fmla="*/ 1950720 h 4328160"/>
              <a:gd name="connsiteX38" fmla="*/ 905289 w 2691675"/>
              <a:gd name="connsiteY38" fmla="*/ 1920240 h 4328160"/>
              <a:gd name="connsiteX39" fmla="*/ 867189 w 2691675"/>
              <a:gd name="connsiteY39" fmla="*/ 1874520 h 4328160"/>
              <a:gd name="connsiteX40" fmla="*/ 829089 w 2691675"/>
              <a:gd name="connsiteY40" fmla="*/ 1805940 h 4328160"/>
              <a:gd name="connsiteX41" fmla="*/ 821469 w 2691675"/>
              <a:gd name="connsiteY41" fmla="*/ 1691640 h 4328160"/>
              <a:gd name="connsiteX42" fmla="*/ 813849 w 2691675"/>
              <a:gd name="connsiteY42" fmla="*/ 1668780 h 4328160"/>
              <a:gd name="connsiteX43" fmla="*/ 760509 w 2691675"/>
              <a:gd name="connsiteY43" fmla="*/ 1600200 h 4328160"/>
              <a:gd name="connsiteX44" fmla="*/ 722409 w 2691675"/>
              <a:gd name="connsiteY44" fmla="*/ 1577340 h 4328160"/>
              <a:gd name="connsiteX45" fmla="*/ 699549 w 2691675"/>
              <a:gd name="connsiteY45" fmla="*/ 1562100 h 4328160"/>
              <a:gd name="connsiteX46" fmla="*/ 737649 w 2691675"/>
              <a:gd name="connsiteY46" fmla="*/ 1493520 h 4328160"/>
              <a:gd name="connsiteX47" fmla="*/ 752889 w 2691675"/>
              <a:gd name="connsiteY47" fmla="*/ 1470660 h 4328160"/>
              <a:gd name="connsiteX48" fmla="*/ 775749 w 2691675"/>
              <a:gd name="connsiteY48" fmla="*/ 1455420 h 4328160"/>
              <a:gd name="connsiteX49" fmla="*/ 783369 w 2691675"/>
              <a:gd name="connsiteY49" fmla="*/ 1379220 h 4328160"/>
              <a:gd name="connsiteX50" fmla="*/ 821469 w 2691675"/>
              <a:gd name="connsiteY50" fmla="*/ 1356360 h 4328160"/>
              <a:gd name="connsiteX51" fmla="*/ 798609 w 2691675"/>
              <a:gd name="connsiteY51" fmla="*/ 1158240 h 4328160"/>
              <a:gd name="connsiteX52" fmla="*/ 775749 w 2691675"/>
              <a:gd name="connsiteY52" fmla="*/ 1127760 h 4328160"/>
              <a:gd name="connsiteX53" fmla="*/ 752889 w 2691675"/>
              <a:gd name="connsiteY53" fmla="*/ 1074420 h 4328160"/>
              <a:gd name="connsiteX54" fmla="*/ 745269 w 2691675"/>
              <a:gd name="connsiteY54" fmla="*/ 1043940 h 4328160"/>
              <a:gd name="connsiteX55" fmla="*/ 783369 w 2691675"/>
              <a:gd name="connsiteY55" fmla="*/ 1013460 h 4328160"/>
              <a:gd name="connsiteX56" fmla="*/ 813849 w 2691675"/>
              <a:gd name="connsiteY56" fmla="*/ 960120 h 4328160"/>
              <a:gd name="connsiteX57" fmla="*/ 821469 w 2691675"/>
              <a:gd name="connsiteY57" fmla="*/ 853440 h 4328160"/>
              <a:gd name="connsiteX58" fmla="*/ 851949 w 2691675"/>
              <a:gd name="connsiteY58" fmla="*/ 807720 h 4328160"/>
              <a:gd name="connsiteX59" fmla="*/ 859569 w 2691675"/>
              <a:gd name="connsiteY59" fmla="*/ 769620 h 4328160"/>
              <a:gd name="connsiteX60" fmla="*/ 874809 w 2691675"/>
              <a:gd name="connsiteY60" fmla="*/ 731520 h 4328160"/>
              <a:gd name="connsiteX61" fmla="*/ 859569 w 2691675"/>
              <a:gd name="connsiteY61" fmla="*/ 655320 h 4328160"/>
              <a:gd name="connsiteX62" fmla="*/ 836709 w 2691675"/>
              <a:gd name="connsiteY62" fmla="*/ 632460 h 4328160"/>
              <a:gd name="connsiteX63" fmla="*/ 813849 w 2691675"/>
              <a:gd name="connsiteY63" fmla="*/ 563880 h 4328160"/>
              <a:gd name="connsiteX64" fmla="*/ 783369 w 2691675"/>
              <a:gd name="connsiteY64" fmla="*/ 502920 h 4328160"/>
              <a:gd name="connsiteX65" fmla="*/ 768129 w 2691675"/>
              <a:gd name="connsiteY65" fmla="*/ 472440 h 4328160"/>
              <a:gd name="connsiteX66" fmla="*/ 745269 w 2691675"/>
              <a:gd name="connsiteY66" fmla="*/ 403860 h 4328160"/>
              <a:gd name="connsiteX67" fmla="*/ 722409 w 2691675"/>
              <a:gd name="connsiteY67" fmla="*/ 373380 h 4328160"/>
              <a:gd name="connsiteX68" fmla="*/ 730029 w 2691675"/>
              <a:gd name="connsiteY68" fmla="*/ 289560 h 4328160"/>
              <a:gd name="connsiteX69" fmla="*/ 737649 w 2691675"/>
              <a:gd name="connsiteY69" fmla="*/ 266700 h 4328160"/>
              <a:gd name="connsiteX70" fmla="*/ 707169 w 2691675"/>
              <a:gd name="connsiteY70" fmla="*/ 152400 h 4328160"/>
              <a:gd name="connsiteX71" fmla="*/ 699549 w 2691675"/>
              <a:gd name="connsiteY71" fmla="*/ 91440 h 4328160"/>
              <a:gd name="connsiteX72" fmla="*/ 691929 w 2691675"/>
              <a:gd name="connsiteY72" fmla="*/ 68580 h 4328160"/>
              <a:gd name="connsiteX73" fmla="*/ 676689 w 2691675"/>
              <a:gd name="connsiteY73" fmla="*/ 0 h 4328160"/>
              <a:gd name="connsiteX74" fmla="*/ 615729 w 2691675"/>
              <a:gd name="connsiteY74" fmla="*/ 7620 h 4328160"/>
              <a:gd name="connsiteX75" fmla="*/ 554769 w 2691675"/>
              <a:gd name="connsiteY75" fmla="*/ 30480 h 4328160"/>
              <a:gd name="connsiteX76" fmla="*/ 562389 w 2691675"/>
              <a:gd name="connsiteY76" fmla="*/ 137160 h 4328160"/>
              <a:gd name="connsiteX77" fmla="*/ 554769 w 2691675"/>
              <a:gd name="connsiteY77" fmla="*/ 236220 h 4328160"/>
              <a:gd name="connsiteX78" fmla="*/ 524289 w 2691675"/>
              <a:gd name="connsiteY78" fmla="*/ 304800 h 4328160"/>
              <a:gd name="connsiteX79" fmla="*/ 509049 w 2691675"/>
              <a:gd name="connsiteY79" fmla="*/ 335280 h 4328160"/>
              <a:gd name="connsiteX80" fmla="*/ 486189 w 2691675"/>
              <a:gd name="connsiteY80" fmla="*/ 373380 h 4328160"/>
              <a:gd name="connsiteX81" fmla="*/ 470949 w 2691675"/>
              <a:gd name="connsiteY81" fmla="*/ 396240 h 4328160"/>
              <a:gd name="connsiteX82" fmla="*/ 440469 w 2691675"/>
              <a:gd name="connsiteY82" fmla="*/ 403860 h 4328160"/>
              <a:gd name="connsiteX83" fmla="*/ 356649 w 2691675"/>
              <a:gd name="connsiteY83" fmla="*/ 388620 h 4328160"/>
              <a:gd name="connsiteX84" fmla="*/ 288069 w 2691675"/>
              <a:gd name="connsiteY84" fmla="*/ 464820 h 4328160"/>
              <a:gd name="connsiteX85" fmla="*/ 280449 w 2691675"/>
              <a:gd name="connsiteY85" fmla="*/ 487680 h 4328160"/>
              <a:gd name="connsiteX86" fmla="*/ 288069 w 2691675"/>
              <a:gd name="connsiteY86" fmla="*/ 518160 h 4328160"/>
              <a:gd name="connsiteX87" fmla="*/ 303309 w 2691675"/>
              <a:gd name="connsiteY87" fmla="*/ 548640 h 4328160"/>
              <a:gd name="connsiteX88" fmla="*/ 295689 w 2691675"/>
              <a:gd name="connsiteY88" fmla="*/ 609600 h 4328160"/>
              <a:gd name="connsiteX89" fmla="*/ 265209 w 2691675"/>
              <a:gd name="connsiteY89" fmla="*/ 662940 h 4328160"/>
              <a:gd name="connsiteX90" fmla="*/ 257589 w 2691675"/>
              <a:gd name="connsiteY90" fmla="*/ 685800 h 4328160"/>
              <a:gd name="connsiteX91" fmla="*/ 265209 w 2691675"/>
              <a:gd name="connsiteY91" fmla="*/ 815340 h 4328160"/>
              <a:gd name="connsiteX92" fmla="*/ 303309 w 2691675"/>
              <a:gd name="connsiteY92" fmla="*/ 830580 h 4328160"/>
              <a:gd name="connsiteX93" fmla="*/ 349029 w 2691675"/>
              <a:gd name="connsiteY93" fmla="*/ 861060 h 4328160"/>
              <a:gd name="connsiteX94" fmla="*/ 356649 w 2691675"/>
              <a:gd name="connsiteY94" fmla="*/ 883920 h 4328160"/>
              <a:gd name="connsiteX95" fmla="*/ 341409 w 2691675"/>
              <a:gd name="connsiteY95" fmla="*/ 952500 h 4328160"/>
              <a:gd name="connsiteX96" fmla="*/ 326169 w 2691675"/>
              <a:gd name="connsiteY96" fmla="*/ 1028700 h 4328160"/>
              <a:gd name="connsiteX97" fmla="*/ 303309 w 2691675"/>
              <a:gd name="connsiteY97" fmla="*/ 1043940 h 4328160"/>
              <a:gd name="connsiteX98" fmla="*/ 143289 w 2691675"/>
              <a:gd name="connsiteY98" fmla="*/ 1066800 h 4328160"/>
              <a:gd name="connsiteX99" fmla="*/ 150909 w 2691675"/>
              <a:gd name="connsiteY99" fmla="*/ 1181100 h 4328160"/>
              <a:gd name="connsiteX100" fmla="*/ 173769 w 2691675"/>
              <a:gd name="connsiteY100" fmla="*/ 1219200 h 4328160"/>
              <a:gd name="connsiteX101" fmla="*/ 219489 w 2691675"/>
              <a:gd name="connsiteY101" fmla="*/ 1257300 h 4328160"/>
              <a:gd name="connsiteX102" fmla="*/ 234729 w 2691675"/>
              <a:gd name="connsiteY102" fmla="*/ 1287780 h 4328160"/>
              <a:gd name="connsiteX103" fmla="*/ 227109 w 2691675"/>
              <a:gd name="connsiteY103" fmla="*/ 1318260 h 4328160"/>
              <a:gd name="connsiteX104" fmla="*/ 265209 w 2691675"/>
              <a:gd name="connsiteY104" fmla="*/ 1363980 h 4328160"/>
              <a:gd name="connsiteX105" fmla="*/ 288069 w 2691675"/>
              <a:gd name="connsiteY105" fmla="*/ 1402080 h 4328160"/>
              <a:gd name="connsiteX106" fmla="*/ 280449 w 2691675"/>
              <a:gd name="connsiteY106" fmla="*/ 1440180 h 4328160"/>
              <a:gd name="connsiteX107" fmla="*/ 242349 w 2691675"/>
              <a:gd name="connsiteY107" fmla="*/ 1569720 h 4328160"/>
              <a:gd name="connsiteX108" fmla="*/ 211869 w 2691675"/>
              <a:gd name="connsiteY108" fmla="*/ 1584960 h 4328160"/>
              <a:gd name="connsiteX109" fmla="*/ 189009 w 2691675"/>
              <a:gd name="connsiteY109" fmla="*/ 1592580 h 4328160"/>
              <a:gd name="connsiteX110" fmla="*/ 120429 w 2691675"/>
              <a:gd name="connsiteY110" fmla="*/ 1630680 h 4328160"/>
              <a:gd name="connsiteX111" fmla="*/ 97569 w 2691675"/>
              <a:gd name="connsiteY111" fmla="*/ 1653540 h 4328160"/>
              <a:gd name="connsiteX112" fmla="*/ 13749 w 2691675"/>
              <a:gd name="connsiteY112" fmla="*/ 1714500 h 4328160"/>
              <a:gd name="connsiteX113" fmla="*/ 13749 w 2691675"/>
              <a:gd name="connsiteY113" fmla="*/ 1889760 h 4328160"/>
              <a:gd name="connsiteX114" fmla="*/ 36609 w 2691675"/>
              <a:gd name="connsiteY114" fmla="*/ 1912620 h 4328160"/>
              <a:gd name="connsiteX115" fmla="*/ 67089 w 2691675"/>
              <a:gd name="connsiteY115" fmla="*/ 1950720 h 4328160"/>
              <a:gd name="connsiteX116" fmla="*/ 112809 w 2691675"/>
              <a:gd name="connsiteY116" fmla="*/ 1981200 h 4328160"/>
              <a:gd name="connsiteX117" fmla="*/ 173769 w 2691675"/>
              <a:gd name="connsiteY117" fmla="*/ 2011680 h 4328160"/>
              <a:gd name="connsiteX118" fmla="*/ 234729 w 2691675"/>
              <a:gd name="connsiteY118" fmla="*/ 2095500 h 4328160"/>
              <a:gd name="connsiteX119" fmla="*/ 272829 w 2691675"/>
              <a:gd name="connsiteY119" fmla="*/ 2156460 h 4328160"/>
              <a:gd name="connsiteX120" fmla="*/ 280449 w 2691675"/>
              <a:gd name="connsiteY120" fmla="*/ 2179320 h 4328160"/>
              <a:gd name="connsiteX121" fmla="*/ 318549 w 2691675"/>
              <a:gd name="connsiteY121" fmla="*/ 2255520 h 4328160"/>
              <a:gd name="connsiteX122" fmla="*/ 493809 w 2691675"/>
              <a:gd name="connsiteY122" fmla="*/ 2270760 h 4328160"/>
              <a:gd name="connsiteX123" fmla="*/ 562389 w 2691675"/>
              <a:gd name="connsiteY123" fmla="*/ 2354580 h 4328160"/>
              <a:gd name="connsiteX124" fmla="*/ 531909 w 2691675"/>
              <a:gd name="connsiteY124" fmla="*/ 2430780 h 4328160"/>
              <a:gd name="connsiteX125" fmla="*/ 509049 w 2691675"/>
              <a:gd name="connsiteY125" fmla="*/ 2438400 h 4328160"/>
              <a:gd name="connsiteX126" fmla="*/ 486189 w 2691675"/>
              <a:gd name="connsiteY126" fmla="*/ 2461260 h 4328160"/>
              <a:gd name="connsiteX127" fmla="*/ 478569 w 2691675"/>
              <a:gd name="connsiteY127" fmla="*/ 2506980 h 4328160"/>
              <a:gd name="connsiteX128" fmla="*/ 509049 w 2691675"/>
              <a:gd name="connsiteY128" fmla="*/ 2621280 h 4328160"/>
              <a:gd name="connsiteX129" fmla="*/ 531909 w 2691675"/>
              <a:gd name="connsiteY129" fmla="*/ 2644140 h 4328160"/>
              <a:gd name="connsiteX130" fmla="*/ 539529 w 2691675"/>
              <a:gd name="connsiteY130" fmla="*/ 2674620 h 4328160"/>
              <a:gd name="connsiteX131" fmla="*/ 570009 w 2691675"/>
              <a:gd name="connsiteY131" fmla="*/ 2659380 h 4328160"/>
              <a:gd name="connsiteX132" fmla="*/ 592869 w 2691675"/>
              <a:gd name="connsiteY132" fmla="*/ 2636520 h 4328160"/>
              <a:gd name="connsiteX133" fmla="*/ 646209 w 2691675"/>
              <a:gd name="connsiteY133" fmla="*/ 2606040 h 4328160"/>
              <a:gd name="connsiteX134" fmla="*/ 684309 w 2691675"/>
              <a:gd name="connsiteY134" fmla="*/ 2613660 h 4328160"/>
              <a:gd name="connsiteX135" fmla="*/ 699549 w 2691675"/>
              <a:gd name="connsiteY135" fmla="*/ 2636520 h 4328160"/>
              <a:gd name="connsiteX136" fmla="*/ 722409 w 2691675"/>
              <a:gd name="connsiteY136" fmla="*/ 2659380 h 4328160"/>
              <a:gd name="connsiteX137" fmla="*/ 730029 w 2691675"/>
              <a:gd name="connsiteY137" fmla="*/ 2682240 h 4328160"/>
              <a:gd name="connsiteX138" fmla="*/ 707169 w 2691675"/>
              <a:gd name="connsiteY138" fmla="*/ 2766060 h 4328160"/>
              <a:gd name="connsiteX139" fmla="*/ 623349 w 2691675"/>
              <a:gd name="connsiteY139" fmla="*/ 2842260 h 4328160"/>
              <a:gd name="connsiteX140" fmla="*/ 600489 w 2691675"/>
              <a:gd name="connsiteY140" fmla="*/ 2887980 h 4328160"/>
              <a:gd name="connsiteX141" fmla="*/ 531909 w 2691675"/>
              <a:gd name="connsiteY141" fmla="*/ 2933700 h 4328160"/>
              <a:gd name="connsiteX142" fmla="*/ 516669 w 2691675"/>
              <a:gd name="connsiteY142" fmla="*/ 2956560 h 4328160"/>
              <a:gd name="connsiteX143" fmla="*/ 547149 w 2691675"/>
              <a:gd name="connsiteY143" fmla="*/ 3055620 h 4328160"/>
              <a:gd name="connsiteX144" fmla="*/ 570009 w 2691675"/>
              <a:gd name="connsiteY144" fmla="*/ 3177540 h 4328160"/>
              <a:gd name="connsiteX145" fmla="*/ 608109 w 2691675"/>
              <a:gd name="connsiteY145" fmla="*/ 3276600 h 4328160"/>
              <a:gd name="connsiteX146" fmla="*/ 608109 w 2691675"/>
              <a:gd name="connsiteY146" fmla="*/ 3429000 h 4328160"/>
              <a:gd name="connsiteX147" fmla="*/ 570009 w 2691675"/>
              <a:gd name="connsiteY147" fmla="*/ 3467100 h 4328160"/>
              <a:gd name="connsiteX148" fmla="*/ 562389 w 2691675"/>
              <a:gd name="connsiteY148" fmla="*/ 3497580 h 4328160"/>
              <a:gd name="connsiteX149" fmla="*/ 547149 w 2691675"/>
              <a:gd name="connsiteY149" fmla="*/ 3528060 h 4328160"/>
              <a:gd name="connsiteX150" fmla="*/ 554769 w 2691675"/>
              <a:gd name="connsiteY150" fmla="*/ 3680460 h 4328160"/>
              <a:gd name="connsiteX151" fmla="*/ 608109 w 2691675"/>
              <a:gd name="connsiteY151" fmla="*/ 3672840 h 4328160"/>
              <a:gd name="connsiteX152" fmla="*/ 630969 w 2691675"/>
              <a:gd name="connsiteY152" fmla="*/ 3665220 h 4328160"/>
              <a:gd name="connsiteX153" fmla="*/ 676689 w 2691675"/>
              <a:gd name="connsiteY153" fmla="*/ 3688080 h 4328160"/>
              <a:gd name="connsiteX154" fmla="*/ 707169 w 2691675"/>
              <a:gd name="connsiteY154" fmla="*/ 3718560 h 4328160"/>
              <a:gd name="connsiteX155" fmla="*/ 836709 w 2691675"/>
              <a:gd name="connsiteY155" fmla="*/ 3741420 h 4328160"/>
              <a:gd name="connsiteX156" fmla="*/ 851949 w 2691675"/>
              <a:gd name="connsiteY156" fmla="*/ 3771900 h 4328160"/>
              <a:gd name="connsiteX157" fmla="*/ 874809 w 2691675"/>
              <a:gd name="connsiteY157" fmla="*/ 3787140 h 4328160"/>
              <a:gd name="connsiteX158" fmla="*/ 897669 w 2691675"/>
              <a:gd name="connsiteY158" fmla="*/ 3810000 h 4328160"/>
              <a:gd name="connsiteX159" fmla="*/ 905289 w 2691675"/>
              <a:gd name="connsiteY159" fmla="*/ 3840480 h 4328160"/>
              <a:gd name="connsiteX160" fmla="*/ 920529 w 2691675"/>
              <a:gd name="connsiteY160" fmla="*/ 3863340 h 4328160"/>
              <a:gd name="connsiteX161" fmla="*/ 943389 w 2691675"/>
              <a:gd name="connsiteY161" fmla="*/ 3901440 h 4328160"/>
              <a:gd name="connsiteX162" fmla="*/ 996729 w 2691675"/>
              <a:gd name="connsiteY162" fmla="*/ 3947160 h 4328160"/>
              <a:gd name="connsiteX163" fmla="*/ 1011969 w 2691675"/>
              <a:gd name="connsiteY163" fmla="*/ 3970020 h 4328160"/>
              <a:gd name="connsiteX164" fmla="*/ 1034829 w 2691675"/>
              <a:gd name="connsiteY164" fmla="*/ 4008120 h 4328160"/>
              <a:gd name="connsiteX165" fmla="*/ 1065309 w 2691675"/>
              <a:gd name="connsiteY165" fmla="*/ 4084320 h 4328160"/>
              <a:gd name="connsiteX166" fmla="*/ 1072929 w 2691675"/>
              <a:gd name="connsiteY166" fmla="*/ 4107180 h 4328160"/>
              <a:gd name="connsiteX167" fmla="*/ 1149129 w 2691675"/>
              <a:gd name="connsiteY167" fmla="*/ 4137660 h 4328160"/>
              <a:gd name="connsiteX168" fmla="*/ 1202469 w 2691675"/>
              <a:gd name="connsiteY168" fmla="*/ 4213860 h 4328160"/>
              <a:gd name="connsiteX169" fmla="*/ 1263429 w 2691675"/>
              <a:gd name="connsiteY169" fmla="*/ 4221480 h 4328160"/>
              <a:gd name="connsiteX170" fmla="*/ 1271049 w 2691675"/>
              <a:gd name="connsiteY170" fmla="*/ 4274820 h 4328160"/>
              <a:gd name="connsiteX171" fmla="*/ 1316769 w 2691675"/>
              <a:gd name="connsiteY171" fmla="*/ 4328160 h 4328160"/>
              <a:gd name="connsiteX172" fmla="*/ 1354869 w 2691675"/>
              <a:gd name="connsiteY172" fmla="*/ 4229100 h 4328160"/>
              <a:gd name="connsiteX173" fmla="*/ 1415829 w 2691675"/>
              <a:gd name="connsiteY173" fmla="*/ 4198620 h 4328160"/>
              <a:gd name="connsiteX174" fmla="*/ 1469169 w 2691675"/>
              <a:gd name="connsiteY174" fmla="*/ 4183380 h 4328160"/>
              <a:gd name="connsiteX175" fmla="*/ 1507269 w 2691675"/>
              <a:gd name="connsiteY175" fmla="*/ 4160520 h 4328160"/>
              <a:gd name="connsiteX176" fmla="*/ 1552989 w 2691675"/>
              <a:gd name="connsiteY176" fmla="*/ 4130040 h 4328160"/>
              <a:gd name="connsiteX177" fmla="*/ 1583469 w 2691675"/>
              <a:gd name="connsiteY177" fmla="*/ 4122420 h 4328160"/>
              <a:gd name="connsiteX178" fmla="*/ 1644429 w 2691675"/>
              <a:gd name="connsiteY178" fmla="*/ 4061460 h 4328160"/>
              <a:gd name="connsiteX179" fmla="*/ 1674909 w 2691675"/>
              <a:gd name="connsiteY179" fmla="*/ 4038600 h 4328160"/>
              <a:gd name="connsiteX180" fmla="*/ 1827309 w 2691675"/>
              <a:gd name="connsiteY180" fmla="*/ 4000500 h 4328160"/>
              <a:gd name="connsiteX181" fmla="*/ 1857789 w 2691675"/>
              <a:gd name="connsiteY181" fmla="*/ 3985260 h 4328160"/>
              <a:gd name="connsiteX182" fmla="*/ 1903509 w 2691675"/>
              <a:gd name="connsiteY182" fmla="*/ 3970020 h 4328160"/>
              <a:gd name="connsiteX183" fmla="*/ 1926369 w 2691675"/>
              <a:gd name="connsiteY183" fmla="*/ 3954780 h 4328160"/>
              <a:gd name="connsiteX184" fmla="*/ 1987329 w 2691675"/>
              <a:gd name="connsiteY184" fmla="*/ 3909060 h 4328160"/>
              <a:gd name="connsiteX185" fmla="*/ 2048289 w 2691675"/>
              <a:gd name="connsiteY185" fmla="*/ 3870960 h 4328160"/>
              <a:gd name="connsiteX186" fmla="*/ 2078769 w 2691675"/>
              <a:gd name="connsiteY186" fmla="*/ 3855720 h 4328160"/>
              <a:gd name="connsiteX187" fmla="*/ 2132109 w 2691675"/>
              <a:gd name="connsiteY187" fmla="*/ 3817620 h 4328160"/>
              <a:gd name="connsiteX188" fmla="*/ 2162589 w 2691675"/>
              <a:gd name="connsiteY188" fmla="*/ 3787140 h 4328160"/>
              <a:gd name="connsiteX189" fmla="*/ 2200689 w 2691675"/>
              <a:gd name="connsiteY189" fmla="*/ 3688080 h 4328160"/>
              <a:gd name="connsiteX190" fmla="*/ 2162589 w 2691675"/>
              <a:gd name="connsiteY190" fmla="*/ 3604260 h 4328160"/>
              <a:gd name="connsiteX191" fmla="*/ 2139729 w 2691675"/>
              <a:gd name="connsiteY191" fmla="*/ 3596640 h 4328160"/>
              <a:gd name="connsiteX192" fmla="*/ 2124489 w 2691675"/>
              <a:gd name="connsiteY192" fmla="*/ 3680460 h 4328160"/>
              <a:gd name="connsiteX193" fmla="*/ 2109249 w 2691675"/>
              <a:gd name="connsiteY193" fmla="*/ 3657600 h 4328160"/>
              <a:gd name="connsiteX194" fmla="*/ 2048289 w 2691675"/>
              <a:gd name="connsiteY194" fmla="*/ 3665220 h 4328160"/>
              <a:gd name="connsiteX195" fmla="*/ 2055909 w 2691675"/>
              <a:gd name="connsiteY195" fmla="*/ 3703320 h 4328160"/>
              <a:gd name="connsiteX196" fmla="*/ 2078769 w 2691675"/>
              <a:gd name="connsiteY196" fmla="*/ 3718560 h 4328160"/>
              <a:gd name="connsiteX197" fmla="*/ 2094009 w 2691675"/>
              <a:gd name="connsiteY197" fmla="*/ 3749040 h 4328160"/>
              <a:gd name="connsiteX198" fmla="*/ 2086389 w 2691675"/>
              <a:gd name="connsiteY198" fmla="*/ 3794760 h 4328160"/>
              <a:gd name="connsiteX199" fmla="*/ 2010189 w 2691675"/>
              <a:gd name="connsiteY199" fmla="*/ 3749040 h 4328160"/>
              <a:gd name="connsiteX200" fmla="*/ 1994949 w 2691675"/>
              <a:gd name="connsiteY200" fmla="*/ 3649980 h 4328160"/>
              <a:gd name="connsiteX201" fmla="*/ 1972089 w 2691675"/>
              <a:gd name="connsiteY201" fmla="*/ 3627120 h 4328160"/>
              <a:gd name="connsiteX202" fmla="*/ 1979709 w 2691675"/>
              <a:gd name="connsiteY202" fmla="*/ 3581400 h 4328160"/>
              <a:gd name="connsiteX203" fmla="*/ 2025429 w 2691675"/>
              <a:gd name="connsiteY203" fmla="*/ 3573780 h 4328160"/>
              <a:gd name="connsiteX204" fmla="*/ 2033049 w 2691675"/>
              <a:gd name="connsiteY204" fmla="*/ 3520440 h 4328160"/>
              <a:gd name="connsiteX205" fmla="*/ 2063529 w 2691675"/>
              <a:gd name="connsiteY205" fmla="*/ 3528060 h 4328160"/>
              <a:gd name="connsiteX206" fmla="*/ 2094009 w 2691675"/>
              <a:gd name="connsiteY206" fmla="*/ 3489960 h 4328160"/>
              <a:gd name="connsiteX207" fmla="*/ 2124489 w 2691675"/>
              <a:gd name="connsiteY207" fmla="*/ 3459480 h 4328160"/>
              <a:gd name="connsiteX208" fmla="*/ 2139729 w 2691675"/>
              <a:gd name="connsiteY208" fmla="*/ 3436620 h 4328160"/>
              <a:gd name="connsiteX209" fmla="*/ 2170209 w 2691675"/>
              <a:gd name="connsiteY209" fmla="*/ 3413760 h 4328160"/>
              <a:gd name="connsiteX210" fmla="*/ 2238789 w 2691675"/>
              <a:gd name="connsiteY210" fmla="*/ 3322320 h 4328160"/>
              <a:gd name="connsiteX211" fmla="*/ 2246409 w 2691675"/>
              <a:gd name="connsiteY211" fmla="*/ 3291840 h 4328160"/>
              <a:gd name="connsiteX212" fmla="*/ 2269269 w 2691675"/>
              <a:gd name="connsiteY212" fmla="*/ 3230880 h 4328160"/>
              <a:gd name="connsiteX213" fmla="*/ 2276889 w 2691675"/>
              <a:gd name="connsiteY213" fmla="*/ 3185160 h 4328160"/>
              <a:gd name="connsiteX214" fmla="*/ 2299749 w 2691675"/>
              <a:gd name="connsiteY214" fmla="*/ 3139440 h 4328160"/>
              <a:gd name="connsiteX215" fmla="*/ 2314989 w 2691675"/>
              <a:gd name="connsiteY215" fmla="*/ 3101340 h 4328160"/>
              <a:gd name="connsiteX216" fmla="*/ 2353089 w 2691675"/>
              <a:gd name="connsiteY216" fmla="*/ 3086100 h 4328160"/>
              <a:gd name="connsiteX217" fmla="*/ 2375949 w 2691675"/>
              <a:gd name="connsiteY217" fmla="*/ 3070860 h 4328160"/>
              <a:gd name="connsiteX218" fmla="*/ 2495488 w 2691675"/>
              <a:gd name="connsiteY218" fmla="*/ 3040856 h 4328160"/>
              <a:gd name="connsiteX219" fmla="*/ 2593596 w 2691675"/>
              <a:gd name="connsiteY219" fmla="*/ 3037523 h 4328160"/>
              <a:gd name="connsiteX220" fmla="*/ 2685987 w 2691675"/>
              <a:gd name="connsiteY220" fmla="*/ 3028474 h 4328160"/>
              <a:gd name="connsiteX0" fmla="*/ 2685987 w 2691675"/>
              <a:gd name="connsiteY0" fmla="*/ 3028474 h 4328160"/>
              <a:gd name="connsiteX1" fmla="*/ 2680749 w 2691675"/>
              <a:gd name="connsiteY1" fmla="*/ 3002280 h 4328160"/>
              <a:gd name="connsiteX2" fmla="*/ 2673129 w 2691675"/>
              <a:gd name="connsiteY2" fmla="*/ 2948940 h 4328160"/>
              <a:gd name="connsiteX3" fmla="*/ 2631219 w 2691675"/>
              <a:gd name="connsiteY3" fmla="*/ 2940844 h 4328160"/>
              <a:gd name="connsiteX4" fmla="*/ 2567878 w 2691675"/>
              <a:gd name="connsiteY4" fmla="*/ 2940367 h 4328160"/>
              <a:gd name="connsiteX5" fmla="*/ 2526921 w 2691675"/>
              <a:gd name="connsiteY5" fmla="*/ 2882742 h 4328160"/>
              <a:gd name="connsiteX6" fmla="*/ 2464532 w 2691675"/>
              <a:gd name="connsiteY6" fmla="*/ 2879407 h 4328160"/>
              <a:gd name="connsiteX7" fmla="*/ 2417860 w 2691675"/>
              <a:gd name="connsiteY7" fmla="*/ 2863691 h 4328160"/>
              <a:gd name="connsiteX8" fmla="*/ 2383569 w 2691675"/>
              <a:gd name="connsiteY8" fmla="*/ 2849880 h 4328160"/>
              <a:gd name="connsiteX9" fmla="*/ 2355471 w 2691675"/>
              <a:gd name="connsiteY9" fmla="*/ 2829877 h 4328160"/>
              <a:gd name="connsiteX10" fmla="*/ 2300701 w 2691675"/>
              <a:gd name="connsiteY10" fmla="*/ 2797969 h 4328160"/>
              <a:gd name="connsiteX11" fmla="*/ 2226406 w 2691675"/>
              <a:gd name="connsiteY11" fmla="*/ 2837973 h 4328160"/>
              <a:gd name="connsiteX12" fmla="*/ 2185925 w 2691675"/>
              <a:gd name="connsiteY12" fmla="*/ 2798922 h 4328160"/>
              <a:gd name="connsiteX13" fmla="*/ 2150683 w 2691675"/>
              <a:gd name="connsiteY13" fmla="*/ 2719864 h 4328160"/>
              <a:gd name="connsiteX14" fmla="*/ 2131157 w 2691675"/>
              <a:gd name="connsiteY14" fmla="*/ 2658427 h 4328160"/>
              <a:gd name="connsiteX15" fmla="*/ 2113060 w 2691675"/>
              <a:gd name="connsiteY15" fmla="*/ 2623185 h 4328160"/>
              <a:gd name="connsiteX16" fmla="*/ 2111630 w 2691675"/>
              <a:gd name="connsiteY16" fmla="*/ 2574607 h 4328160"/>
              <a:gd name="connsiteX17" fmla="*/ 2034001 w 2691675"/>
              <a:gd name="connsiteY17" fmla="*/ 2659857 h 4328160"/>
              <a:gd name="connsiteX18" fmla="*/ 1966851 w 2691675"/>
              <a:gd name="connsiteY18" fmla="*/ 2727960 h 4328160"/>
              <a:gd name="connsiteX19" fmla="*/ 1919702 w 2691675"/>
              <a:gd name="connsiteY19" fmla="*/ 2687002 h 4328160"/>
              <a:gd name="connsiteX20" fmla="*/ 1783018 w 2691675"/>
              <a:gd name="connsiteY20" fmla="*/ 2673668 h 4328160"/>
              <a:gd name="connsiteX21" fmla="*/ 1684910 w 2691675"/>
              <a:gd name="connsiteY21" fmla="*/ 2663666 h 4328160"/>
              <a:gd name="connsiteX22" fmla="*/ 1614426 w 2691675"/>
              <a:gd name="connsiteY22" fmla="*/ 2556035 h 4328160"/>
              <a:gd name="connsiteX23" fmla="*/ 1549656 w 2691675"/>
              <a:gd name="connsiteY23" fmla="*/ 2557939 h 4328160"/>
              <a:gd name="connsiteX24" fmla="*/ 1524890 w 2691675"/>
              <a:gd name="connsiteY24" fmla="*/ 2537460 h 4328160"/>
              <a:gd name="connsiteX25" fmla="*/ 1476789 w 2691675"/>
              <a:gd name="connsiteY25" fmla="*/ 2355532 h 4328160"/>
              <a:gd name="connsiteX26" fmla="*/ 1446309 w 2691675"/>
              <a:gd name="connsiteY26" fmla="*/ 2263140 h 4328160"/>
              <a:gd name="connsiteX27" fmla="*/ 1408209 w 2691675"/>
              <a:gd name="connsiteY27" fmla="*/ 2194560 h 4328160"/>
              <a:gd name="connsiteX28" fmla="*/ 1392969 w 2691675"/>
              <a:gd name="connsiteY28" fmla="*/ 2171700 h 4328160"/>
              <a:gd name="connsiteX29" fmla="*/ 1382492 w 2691675"/>
              <a:gd name="connsiteY29" fmla="*/ 2126457 h 4328160"/>
              <a:gd name="connsiteX30" fmla="*/ 1372490 w 2691675"/>
              <a:gd name="connsiteY30" fmla="*/ 2025968 h 4328160"/>
              <a:gd name="connsiteX31" fmla="*/ 1398685 w 2691675"/>
              <a:gd name="connsiteY31" fmla="*/ 1951673 h 4328160"/>
              <a:gd name="connsiteX32" fmla="*/ 1309149 w 2691675"/>
              <a:gd name="connsiteY32" fmla="*/ 1882140 h 4328160"/>
              <a:gd name="connsiteX33" fmla="*/ 1271049 w 2691675"/>
              <a:gd name="connsiteY33" fmla="*/ 1874520 h 4328160"/>
              <a:gd name="connsiteX34" fmla="*/ 1194849 w 2691675"/>
              <a:gd name="connsiteY34" fmla="*/ 1836420 h 4328160"/>
              <a:gd name="connsiteX35" fmla="*/ 1103409 w 2691675"/>
              <a:gd name="connsiteY35" fmla="*/ 1859280 h 4328160"/>
              <a:gd name="connsiteX36" fmla="*/ 1042449 w 2691675"/>
              <a:gd name="connsiteY36" fmla="*/ 1889760 h 4328160"/>
              <a:gd name="connsiteX37" fmla="*/ 966249 w 2691675"/>
              <a:gd name="connsiteY37" fmla="*/ 1950720 h 4328160"/>
              <a:gd name="connsiteX38" fmla="*/ 905289 w 2691675"/>
              <a:gd name="connsiteY38" fmla="*/ 1920240 h 4328160"/>
              <a:gd name="connsiteX39" fmla="*/ 867189 w 2691675"/>
              <a:gd name="connsiteY39" fmla="*/ 1874520 h 4328160"/>
              <a:gd name="connsiteX40" fmla="*/ 829089 w 2691675"/>
              <a:gd name="connsiteY40" fmla="*/ 1805940 h 4328160"/>
              <a:gd name="connsiteX41" fmla="*/ 821469 w 2691675"/>
              <a:gd name="connsiteY41" fmla="*/ 1691640 h 4328160"/>
              <a:gd name="connsiteX42" fmla="*/ 813849 w 2691675"/>
              <a:gd name="connsiteY42" fmla="*/ 1668780 h 4328160"/>
              <a:gd name="connsiteX43" fmla="*/ 760509 w 2691675"/>
              <a:gd name="connsiteY43" fmla="*/ 1600200 h 4328160"/>
              <a:gd name="connsiteX44" fmla="*/ 722409 w 2691675"/>
              <a:gd name="connsiteY44" fmla="*/ 1577340 h 4328160"/>
              <a:gd name="connsiteX45" fmla="*/ 699549 w 2691675"/>
              <a:gd name="connsiteY45" fmla="*/ 1562100 h 4328160"/>
              <a:gd name="connsiteX46" fmla="*/ 737649 w 2691675"/>
              <a:gd name="connsiteY46" fmla="*/ 1493520 h 4328160"/>
              <a:gd name="connsiteX47" fmla="*/ 752889 w 2691675"/>
              <a:gd name="connsiteY47" fmla="*/ 1470660 h 4328160"/>
              <a:gd name="connsiteX48" fmla="*/ 775749 w 2691675"/>
              <a:gd name="connsiteY48" fmla="*/ 1455420 h 4328160"/>
              <a:gd name="connsiteX49" fmla="*/ 783369 w 2691675"/>
              <a:gd name="connsiteY49" fmla="*/ 1379220 h 4328160"/>
              <a:gd name="connsiteX50" fmla="*/ 821469 w 2691675"/>
              <a:gd name="connsiteY50" fmla="*/ 1356360 h 4328160"/>
              <a:gd name="connsiteX51" fmla="*/ 798609 w 2691675"/>
              <a:gd name="connsiteY51" fmla="*/ 1158240 h 4328160"/>
              <a:gd name="connsiteX52" fmla="*/ 775749 w 2691675"/>
              <a:gd name="connsiteY52" fmla="*/ 1127760 h 4328160"/>
              <a:gd name="connsiteX53" fmla="*/ 752889 w 2691675"/>
              <a:gd name="connsiteY53" fmla="*/ 1074420 h 4328160"/>
              <a:gd name="connsiteX54" fmla="*/ 745269 w 2691675"/>
              <a:gd name="connsiteY54" fmla="*/ 1043940 h 4328160"/>
              <a:gd name="connsiteX55" fmla="*/ 783369 w 2691675"/>
              <a:gd name="connsiteY55" fmla="*/ 1013460 h 4328160"/>
              <a:gd name="connsiteX56" fmla="*/ 813849 w 2691675"/>
              <a:gd name="connsiteY56" fmla="*/ 960120 h 4328160"/>
              <a:gd name="connsiteX57" fmla="*/ 821469 w 2691675"/>
              <a:gd name="connsiteY57" fmla="*/ 853440 h 4328160"/>
              <a:gd name="connsiteX58" fmla="*/ 851949 w 2691675"/>
              <a:gd name="connsiteY58" fmla="*/ 807720 h 4328160"/>
              <a:gd name="connsiteX59" fmla="*/ 859569 w 2691675"/>
              <a:gd name="connsiteY59" fmla="*/ 769620 h 4328160"/>
              <a:gd name="connsiteX60" fmla="*/ 874809 w 2691675"/>
              <a:gd name="connsiteY60" fmla="*/ 731520 h 4328160"/>
              <a:gd name="connsiteX61" fmla="*/ 859569 w 2691675"/>
              <a:gd name="connsiteY61" fmla="*/ 655320 h 4328160"/>
              <a:gd name="connsiteX62" fmla="*/ 836709 w 2691675"/>
              <a:gd name="connsiteY62" fmla="*/ 632460 h 4328160"/>
              <a:gd name="connsiteX63" fmla="*/ 813849 w 2691675"/>
              <a:gd name="connsiteY63" fmla="*/ 563880 h 4328160"/>
              <a:gd name="connsiteX64" fmla="*/ 783369 w 2691675"/>
              <a:gd name="connsiteY64" fmla="*/ 502920 h 4328160"/>
              <a:gd name="connsiteX65" fmla="*/ 768129 w 2691675"/>
              <a:gd name="connsiteY65" fmla="*/ 472440 h 4328160"/>
              <a:gd name="connsiteX66" fmla="*/ 745269 w 2691675"/>
              <a:gd name="connsiteY66" fmla="*/ 403860 h 4328160"/>
              <a:gd name="connsiteX67" fmla="*/ 722409 w 2691675"/>
              <a:gd name="connsiteY67" fmla="*/ 373380 h 4328160"/>
              <a:gd name="connsiteX68" fmla="*/ 730029 w 2691675"/>
              <a:gd name="connsiteY68" fmla="*/ 289560 h 4328160"/>
              <a:gd name="connsiteX69" fmla="*/ 737649 w 2691675"/>
              <a:gd name="connsiteY69" fmla="*/ 266700 h 4328160"/>
              <a:gd name="connsiteX70" fmla="*/ 707169 w 2691675"/>
              <a:gd name="connsiteY70" fmla="*/ 152400 h 4328160"/>
              <a:gd name="connsiteX71" fmla="*/ 699549 w 2691675"/>
              <a:gd name="connsiteY71" fmla="*/ 91440 h 4328160"/>
              <a:gd name="connsiteX72" fmla="*/ 691929 w 2691675"/>
              <a:gd name="connsiteY72" fmla="*/ 68580 h 4328160"/>
              <a:gd name="connsiteX73" fmla="*/ 676689 w 2691675"/>
              <a:gd name="connsiteY73" fmla="*/ 0 h 4328160"/>
              <a:gd name="connsiteX74" fmla="*/ 615729 w 2691675"/>
              <a:gd name="connsiteY74" fmla="*/ 7620 h 4328160"/>
              <a:gd name="connsiteX75" fmla="*/ 554769 w 2691675"/>
              <a:gd name="connsiteY75" fmla="*/ 30480 h 4328160"/>
              <a:gd name="connsiteX76" fmla="*/ 562389 w 2691675"/>
              <a:gd name="connsiteY76" fmla="*/ 137160 h 4328160"/>
              <a:gd name="connsiteX77" fmla="*/ 554769 w 2691675"/>
              <a:gd name="connsiteY77" fmla="*/ 236220 h 4328160"/>
              <a:gd name="connsiteX78" fmla="*/ 524289 w 2691675"/>
              <a:gd name="connsiteY78" fmla="*/ 304800 h 4328160"/>
              <a:gd name="connsiteX79" fmla="*/ 509049 w 2691675"/>
              <a:gd name="connsiteY79" fmla="*/ 335280 h 4328160"/>
              <a:gd name="connsiteX80" fmla="*/ 486189 w 2691675"/>
              <a:gd name="connsiteY80" fmla="*/ 373380 h 4328160"/>
              <a:gd name="connsiteX81" fmla="*/ 470949 w 2691675"/>
              <a:gd name="connsiteY81" fmla="*/ 396240 h 4328160"/>
              <a:gd name="connsiteX82" fmla="*/ 440469 w 2691675"/>
              <a:gd name="connsiteY82" fmla="*/ 403860 h 4328160"/>
              <a:gd name="connsiteX83" fmla="*/ 356649 w 2691675"/>
              <a:gd name="connsiteY83" fmla="*/ 388620 h 4328160"/>
              <a:gd name="connsiteX84" fmla="*/ 288069 w 2691675"/>
              <a:gd name="connsiteY84" fmla="*/ 464820 h 4328160"/>
              <a:gd name="connsiteX85" fmla="*/ 280449 w 2691675"/>
              <a:gd name="connsiteY85" fmla="*/ 487680 h 4328160"/>
              <a:gd name="connsiteX86" fmla="*/ 288069 w 2691675"/>
              <a:gd name="connsiteY86" fmla="*/ 518160 h 4328160"/>
              <a:gd name="connsiteX87" fmla="*/ 303309 w 2691675"/>
              <a:gd name="connsiteY87" fmla="*/ 548640 h 4328160"/>
              <a:gd name="connsiteX88" fmla="*/ 295689 w 2691675"/>
              <a:gd name="connsiteY88" fmla="*/ 609600 h 4328160"/>
              <a:gd name="connsiteX89" fmla="*/ 265209 w 2691675"/>
              <a:gd name="connsiteY89" fmla="*/ 662940 h 4328160"/>
              <a:gd name="connsiteX90" fmla="*/ 257589 w 2691675"/>
              <a:gd name="connsiteY90" fmla="*/ 685800 h 4328160"/>
              <a:gd name="connsiteX91" fmla="*/ 265209 w 2691675"/>
              <a:gd name="connsiteY91" fmla="*/ 815340 h 4328160"/>
              <a:gd name="connsiteX92" fmla="*/ 303309 w 2691675"/>
              <a:gd name="connsiteY92" fmla="*/ 830580 h 4328160"/>
              <a:gd name="connsiteX93" fmla="*/ 349029 w 2691675"/>
              <a:gd name="connsiteY93" fmla="*/ 861060 h 4328160"/>
              <a:gd name="connsiteX94" fmla="*/ 356649 w 2691675"/>
              <a:gd name="connsiteY94" fmla="*/ 883920 h 4328160"/>
              <a:gd name="connsiteX95" fmla="*/ 341409 w 2691675"/>
              <a:gd name="connsiteY95" fmla="*/ 952500 h 4328160"/>
              <a:gd name="connsiteX96" fmla="*/ 326169 w 2691675"/>
              <a:gd name="connsiteY96" fmla="*/ 1028700 h 4328160"/>
              <a:gd name="connsiteX97" fmla="*/ 303309 w 2691675"/>
              <a:gd name="connsiteY97" fmla="*/ 1043940 h 4328160"/>
              <a:gd name="connsiteX98" fmla="*/ 143289 w 2691675"/>
              <a:gd name="connsiteY98" fmla="*/ 1066800 h 4328160"/>
              <a:gd name="connsiteX99" fmla="*/ 150909 w 2691675"/>
              <a:gd name="connsiteY99" fmla="*/ 1181100 h 4328160"/>
              <a:gd name="connsiteX100" fmla="*/ 173769 w 2691675"/>
              <a:gd name="connsiteY100" fmla="*/ 1219200 h 4328160"/>
              <a:gd name="connsiteX101" fmla="*/ 219489 w 2691675"/>
              <a:gd name="connsiteY101" fmla="*/ 1257300 h 4328160"/>
              <a:gd name="connsiteX102" fmla="*/ 234729 w 2691675"/>
              <a:gd name="connsiteY102" fmla="*/ 1287780 h 4328160"/>
              <a:gd name="connsiteX103" fmla="*/ 227109 w 2691675"/>
              <a:gd name="connsiteY103" fmla="*/ 1318260 h 4328160"/>
              <a:gd name="connsiteX104" fmla="*/ 265209 w 2691675"/>
              <a:gd name="connsiteY104" fmla="*/ 1363980 h 4328160"/>
              <a:gd name="connsiteX105" fmla="*/ 288069 w 2691675"/>
              <a:gd name="connsiteY105" fmla="*/ 1402080 h 4328160"/>
              <a:gd name="connsiteX106" fmla="*/ 280449 w 2691675"/>
              <a:gd name="connsiteY106" fmla="*/ 1440180 h 4328160"/>
              <a:gd name="connsiteX107" fmla="*/ 242349 w 2691675"/>
              <a:gd name="connsiteY107" fmla="*/ 1569720 h 4328160"/>
              <a:gd name="connsiteX108" fmla="*/ 211869 w 2691675"/>
              <a:gd name="connsiteY108" fmla="*/ 1584960 h 4328160"/>
              <a:gd name="connsiteX109" fmla="*/ 189009 w 2691675"/>
              <a:gd name="connsiteY109" fmla="*/ 1592580 h 4328160"/>
              <a:gd name="connsiteX110" fmla="*/ 120429 w 2691675"/>
              <a:gd name="connsiteY110" fmla="*/ 1630680 h 4328160"/>
              <a:gd name="connsiteX111" fmla="*/ 97569 w 2691675"/>
              <a:gd name="connsiteY111" fmla="*/ 1653540 h 4328160"/>
              <a:gd name="connsiteX112" fmla="*/ 13749 w 2691675"/>
              <a:gd name="connsiteY112" fmla="*/ 1714500 h 4328160"/>
              <a:gd name="connsiteX113" fmla="*/ 13749 w 2691675"/>
              <a:gd name="connsiteY113" fmla="*/ 1889760 h 4328160"/>
              <a:gd name="connsiteX114" fmla="*/ 36609 w 2691675"/>
              <a:gd name="connsiteY114" fmla="*/ 1912620 h 4328160"/>
              <a:gd name="connsiteX115" fmla="*/ 67089 w 2691675"/>
              <a:gd name="connsiteY115" fmla="*/ 1950720 h 4328160"/>
              <a:gd name="connsiteX116" fmla="*/ 112809 w 2691675"/>
              <a:gd name="connsiteY116" fmla="*/ 1981200 h 4328160"/>
              <a:gd name="connsiteX117" fmla="*/ 173769 w 2691675"/>
              <a:gd name="connsiteY117" fmla="*/ 2011680 h 4328160"/>
              <a:gd name="connsiteX118" fmla="*/ 234729 w 2691675"/>
              <a:gd name="connsiteY118" fmla="*/ 2095500 h 4328160"/>
              <a:gd name="connsiteX119" fmla="*/ 272829 w 2691675"/>
              <a:gd name="connsiteY119" fmla="*/ 2156460 h 4328160"/>
              <a:gd name="connsiteX120" fmla="*/ 280449 w 2691675"/>
              <a:gd name="connsiteY120" fmla="*/ 2179320 h 4328160"/>
              <a:gd name="connsiteX121" fmla="*/ 318549 w 2691675"/>
              <a:gd name="connsiteY121" fmla="*/ 2255520 h 4328160"/>
              <a:gd name="connsiteX122" fmla="*/ 493809 w 2691675"/>
              <a:gd name="connsiteY122" fmla="*/ 2270760 h 4328160"/>
              <a:gd name="connsiteX123" fmla="*/ 562389 w 2691675"/>
              <a:gd name="connsiteY123" fmla="*/ 2354580 h 4328160"/>
              <a:gd name="connsiteX124" fmla="*/ 531909 w 2691675"/>
              <a:gd name="connsiteY124" fmla="*/ 2430780 h 4328160"/>
              <a:gd name="connsiteX125" fmla="*/ 509049 w 2691675"/>
              <a:gd name="connsiteY125" fmla="*/ 2438400 h 4328160"/>
              <a:gd name="connsiteX126" fmla="*/ 486189 w 2691675"/>
              <a:gd name="connsiteY126" fmla="*/ 2461260 h 4328160"/>
              <a:gd name="connsiteX127" fmla="*/ 478569 w 2691675"/>
              <a:gd name="connsiteY127" fmla="*/ 2506980 h 4328160"/>
              <a:gd name="connsiteX128" fmla="*/ 509049 w 2691675"/>
              <a:gd name="connsiteY128" fmla="*/ 2621280 h 4328160"/>
              <a:gd name="connsiteX129" fmla="*/ 531909 w 2691675"/>
              <a:gd name="connsiteY129" fmla="*/ 2644140 h 4328160"/>
              <a:gd name="connsiteX130" fmla="*/ 539529 w 2691675"/>
              <a:gd name="connsiteY130" fmla="*/ 2674620 h 4328160"/>
              <a:gd name="connsiteX131" fmla="*/ 570009 w 2691675"/>
              <a:gd name="connsiteY131" fmla="*/ 2659380 h 4328160"/>
              <a:gd name="connsiteX132" fmla="*/ 592869 w 2691675"/>
              <a:gd name="connsiteY132" fmla="*/ 2636520 h 4328160"/>
              <a:gd name="connsiteX133" fmla="*/ 646209 w 2691675"/>
              <a:gd name="connsiteY133" fmla="*/ 2606040 h 4328160"/>
              <a:gd name="connsiteX134" fmla="*/ 684309 w 2691675"/>
              <a:gd name="connsiteY134" fmla="*/ 2613660 h 4328160"/>
              <a:gd name="connsiteX135" fmla="*/ 699549 w 2691675"/>
              <a:gd name="connsiteY135" fmla="*/ 2636520 h 4328160"/>
              <a:gd name="connsiteX136" fmla="*/ 722409 w 2691675"/>
              <a:gd name="connsiteY136" fmla="*/ 2659380 h 4328160"/>
              <a:gd name="connsiteX137" fmla="*/ 730029 w 2691675"/>
              <a:gd name="connsiteY137" fmla="*/ 2682240 h 4328160"/>
              <a:gd name="connsiteX138" fmla="*/ 707169 w 2691675"/>
              <a:gd name="connsiteY138" fmla="*/ 2766060 h 4328160"/>
              <a:gd name="connsiteX139" fmla="*/ 623349 w 2691675"/>
              <a:gd name="connsiteY139" fmla="*/ 2842260 h 4328160"/>
              <a:gd name="connsiteX140" fmla="*/ 600489 w 2691675"/>
              <a:gd name="connsiteY140" fmla="*/ 2887980 h 4328160"/>
              <a:gd name="connsiteX141" fmla="*/ 531909 w 2691675"/>
              <a:gd name="connsiteY141" fmla="*/ 2933700 h 4328160"/>
              <a:gd name="connsiteX142" fmla="*/ 516669 w 2691675"/>
              <a:gd name="connsiteY142" fmla="*/ 2956560 h 4328160"/>
              <a:gd name="connsiteX143" fmla="*/ 547149 w 2691675"/>
              <a:gd name="connsiteY143" fmla="*/ 3055620 h 4328160"/>
              <a:gd name="connsiteX144" fmla="*/ 570009 w 2691675"/>
              <a:gd name="connsiteY144" fmla="*/ 3177540 h 4328160"/>
              <a:gd name="connsiteX145" fmla="*/ 608109 w 2691675"/>
              <a:gd name="connsiteY145" fmla="*/ 3276600 h 4328160"/>
              <a:gd name="connsiteX146" fmla="*/ 608109 w 2691675"/>
              <a:gd name="connsiteY146" fmla="*/ 3429000 h 4328160"/>
              <a:gd name="connsiteX147" fmla="*/ 570009 w 2691675"/>
              <a:gd name="connsiteY147" fmla="*/ 3467100 h 4328160"/>
              <a:gd name="connsiteX148" fmla="*/ 562389 w 2691675"/>
              <a:gd name="connsiteY148" fmla="*/ 3497580 h 4328160"/>
              <a:gd name="connsiteX149" fmla="*/ 547149 w 2691675"/>
              <a:gd name="connsiteY149" fmla="*/ 3528060 h 4328160"/>
              <a:gd name="connsiteX150" fmla="*/ 554769 w 2691675"/>
              <a:gd name="connsiteY150" fmla="*/ 3680460 h 4328160"/>
              <a:gd name="connsiteX151" fmla="*/ 608109 w 2691675"/>
              <a:gd name="connsiteY151" fmla="*/ 3672840 h 4328160"/>
              <a:gd name="connsiteX152" fmla="*/ 630969 w 2691675"/>
              <a:gd name="connsiteY152" fmla="*/ 3665220 h 4328160"/>
              <a:gd name="connsiteX153" fmla="*/ 676689 w 2691675"/>
              <a:gd name="connsiteY153" fmla="*/ 3688080 h 4328160"/>
              <a:gd name="connsiteX154" fmla="*/ 707169 w 2691675"/>
              <a:gd name="connsiteY154" fmla="*/ 3718560 h 4328160"/>
              <a:gd name="connsiteX155" fmla="*/ 836709 w 2691675"/>
              <a:gd name="connsiteY155" fmla="*/ 3741420 h 4328160"/>
              <a:gd name="connsiteX156" fmla="*/ 851949 w 2691675"/>
              <a:gd name="connsiteY156" fmla="*/ 3771900 h 4328160"/>
              <a:gd name="connsiteX157" fmla="*/ 874809 w 2691675"/>
              <a:gd name="connsiteY157" fmla="*/ 3787140 h 4328160"/>
              <a:gd name="connsiteX158" fmla="*/ 897669 w 2691675"/>
              <a:gd name="connsiteY158" fmla="*/ 3810000 h 4328160"/>
              <a:gd name="connsiteX159" fmla="*/ 905289 w 2691675"/>
              <a:gd name="connsiteY159" fmla="*/ 3840480 h 4328160"/>
              <a:gd name="connsiteX160" fmla="*/ 920529 w 2691675"/>
              <a:gd name="connsiteY160" fmla="*/ 3863340 h 4328160"/>
              <a:gd name="connsiteX161" fmla="*/ 943389 w 2691675"/>
              <a:gd name="connsiteY161" fmla="*/ 3901440 h 4328160"/>
              <a:gd name="connsiteX162" fmla="*/ 996729 w 2691675"/>
              <a:gd name="connsiteY162" fmla="*/ 3947160 h 4328160"/>
              <a:gd name="connsiteX163" fmla="*/ 1011969 w 2691675"/>
              <a:gd name="connsiteY163" fmla="*/ 3970020 h 4328160"/>
              <a:gd name="connsiteX164" fmla="*/ 1034829 w 2691675"/>
              <a:gd name="connsiteY164" fmla="*/ 4008120 h 4328160"/>
              <a:gd name="connsiteX165" fmla="*/ 1065309 w 2691675"/>
              <a:gd name="connsiteY165" fmla="*/ 4084320 h 4328160"/>
              <a:gd name="connsiteX166" fmla="*/ 1072929 w 2691675"/>
              <a:gd name="connsiteY166" fmla="*/ 4107180 h 4328160"/>
              <a:gd name="connsiteX167" fmla="*/ 1149129 w 2691675"/>
              <a:gd name="connsiteY167" fmla="*/ 4137660 h 4328160"/>
              <a:gd name="connsiteX168" fmla="*/ 1202469 w 2691675"/>
              <a:gd name="connsiteY168" fmla="*/ 4213860 h 4328160"/>
              <a:gd name="connsiteX169" fmla="*/ 1263429 w 2691675"/>
              <a:gd name="connsiteY169" fmla="*/ 4221480 h 4328160"/>
              <a:gd name="connsiteX170" fmla="*/ 1271049 w 2691675"/>
              <a:gd name="connsiteY170" fmla="*/ 4274820 h 4328160"/>
              <a:gd name="connsiteX171" fmla="*/ 1316769 w 2691675"/>
              <a:gd name="connsiteY171" fmla="*/ 4328160 h 4328160"/>
              <a:gd name="connsiteX172" fmla="*/ 1354869 w 2691675"/>
              <a:gd name="connsiteY172" fmla="*/ 4229100 h 4328160"/>
              <a:gd name="connsiteX173" fmla="*/ 1415829 w 2691675"/>
              <a:gd name="connsiteY173" fmla="*/ 4198620 h 4328160"/>
              <a:gd name="connsiteX174" fmla="*/ 1469169 w 2691675"/>
              <a:gd name="connsiteY174" fmla="*/ 4183380 h 4328160"/>
              <a:gd name="connsiteX175" fmla="*/ 1507269 w 2691675"/>
              <a:gd name="connsiteY175" fmla="*/ 4160520 h 4328160"/>
              <a:gd name="connsiteX176" fmla="*/ 1552989 w 2691675"/>
              <a:gd name="connsiteY176" fmla="*/ 4130040 h 4328160"/>
              <a:gd name="connsiteX177" fmla="*/ 1583469 w 2691675"/>
              <a:gd name="connsiteY177" fmla="*/ 4122420 h 4328160"/>
              <a:gd name="connsiteX178" fmla="*/ 1644429 w 2691675"/>
              <a:gd name="connsiteY178" fmla="*/ 4061460 h 4328160"/>
              <a:gd name="connsiteX179" fmla="*/ 1674909 w 2691675"/>
              <a:gd name="connsiteY179" fmla="*/ 4038600 h 4328160"/>
              <a:gd name="connsiteX180" fmla="*/ 1827309 w 2691675"/>
              <a:gd name="connsiteY180" fmla="*/ 4000500 h 4328160"/>
              <a:gd name="connsiteX181" fmla="*/ 1857789 w 2691675"/>
              <a:gd name="connsiteY181" fmla="*/ 3985260 h 4328160"/>
              <a:gd name="connsiteX182" fmla="*/ 1903509 w 2691675"/>
              <a:gd name="connsiteY182" fmla="*/ 3970020 h 4328160"/>
              <a:gd name="connsiteX183" fmla="*/ 1926369 w 2691675"/>
              <a:gd name="connsiteY183" fmla="*/ 3954780 h 4328160"/>
              <a:gd name="connsiteX184" fmla="*/ 1987329 w 2691675"/>
              <a:gd name="connsiteY184" fmla="*/ 3909060 h 4328160"/>
              <a:gd name="connsiteX185" fmla="*/ 2048289 w 2691675"/>
              <a:gd name="connsiteY185" fmla="*/ 3870960 h 4328160"/>
              <a:gd name="connsiteX186" fmla="*/ 2078769 w 2691675"/>
              <a:gd name="connsiteY186" fmla="*/ 3855720 h 4328160"/>
              <a:gd name="connsiteX187" fmla="*/ 2132109 w 2691675"/>
              <a:gd name="connsiteY187" fmla="*/ 3817620 h 4328160"/>
              <a:gd name="connsiteX188" fmla="*/ 2162589 w 2691675"/>
              <a:gd name="connsiteY188" fmla="*/ 3787140 h 4328160"/>
              <a:gd name="connsiteX189" fmla="*/ 2200689 w 2691675"/>
              <a:gd name="connsiteY189" fmla="*/ 3688080 h 4328160"/>
              <a:gd name="connsiteX190" fmla="*/ 2162589 w 2691675"/>
              <a:gd name="connsiteY190" fmla="*/ 3604260 h 4328160"/>
              <a:gd name="connsiteX191" fmla="*/ 2139729 w 2691675"/>
              <a:gd name="connsiteY191" fmla="*/ 3596640 h 4328160"/>
              <a:gd name="connsiteX192" fmla="*/ 2124489 w 2691675"/>
              <a:gd name="connsiteY192" fmla="*/ 3680460 h 4328160"/>
              <a:gd name="connsiteX193" fmla="*/ 2109249 w 2691675"/>
              <a:gd name="connsiteY193" fmla="*/ 3657600 h 4328160"/>
              <a:gd name="connsiteX194" fmla="*/ 2048289 w 2691675"/>
              <a:gd name="connsiteY194" fmla="*/ 3665220 h 4328160"/>
              <a:gd name="connsiteX195" fmla="*/ 2055909 w 2691675"/>
              <a:gd name="connsiteY195" fmla="*/ 3703320 h 4328160"/>
              <a:gd name="connsiteX196" fmla="*/ 2078769 w 2691675"/>
              <a:gd name="connsiteY196" fmla="*/ 3718560 h 4328160"/>
              <a:gd name="connsiteX197" fmla="*/ 2094009 w 2691675"/>
              <a:gd name="connsiteY197" fmla="*/ 3749040 h 4328160"/>
              <a:gd name="connsiteX198" fmla="*/ 2086389 w 2691675"/>
              <a:gd name="connsiteY198" fmla="*/ 3794760 h 4328160"/>
              <a:gd name="connsiteX199" fmla="*/ 2010189 w 2691675"/>
              <a:gd name="connsiteY199" fmla="*/ 3749040 h 4328160"/>
              <a:gd name="connsiteX200" fmla="*/ 1994949 w 2691675"/>
              <a:gd name="connsiteY200" fmla="*/ 3649980 h 4328160"/>
              <a:gd name="connsiteX201" fmla="*/ 1972089 w 2691675"/>
              <a:gd name="connsiteY201" fmla="*/ 3627120 h 4328160"/>
              <a:gd name="connsiteX202" fmla="*/ 1979709 w 2691675"/>
              <a:gd name="connsiteY202" fmla="*/ 3581400 h 4328160"/>
              <a:gd name="connsiteX203" fmla="*/ 2025429 w 2691675"/>
              <a:gd name="connsiteY203" fmla="*/ 3573780 h 4328160"/>
              <a:gd name="connsiteX204" fmla="*/ 2033049 w 2691675"/>
              <a:gd name="connsiteY204" fmla="*/ 3520440 h 4328160"/>
              <a:gd name="connsiteX205" fmla="*/ 2063529 w 2691675"/>
              <a:gd name="connsiteY205" fmla="*/ 3528060 h 4328160"/>
              <a:gd name="connsiteX206" fmla="*/ 2094009 w 2691675"/>
              <a:gd name="connsiteY206" fmla="*/ 3489960 h 4328160"/>
              <a:gd name="connsiteX207" fmla="*/ 2124489 w 2691675"/>
              <a:gd name="connsiteY207" fmla="*/ 3459480 h 4328160"/>
              <a:gd name="connsiteX208" fmla="*/ 2139729 w 2691675"/>
              <a:gd name="connsiteY208" fmla="*/ 3436620 h 4328160"/>
              <a:gd name="connsiteX209" fmla="*/ 2170209 w 2691675"/>
              <a:gd name="connsiteY209" fmla="*/ 3413760 h 4328160"/>
              <a:gd name="connsiteX210" fmla="*/ 2238789 w 2691675"/>
              <a:gd name="connsiteY210" fmla="*/ 3322320 h 4328160"/>
              <a:gd name="connsiteX211" fmla="*/ 2246409 w 2691675"/>
              <a:gd name="connsiteY211" fmla="*/ 3291840 h 4328160"/>
              <a:gd name="connsiteX212" fmla="*/ 2269269 w 2691675"/>
              <a:gd name="connsiteY212" fmla="*/ 3230880 h 4328160"/>
              <a:gd name="connsiteX213" fmla="*/ 2276889 w 2691675"/>
              <a:gd name="connsiteY213" fmla="*/ 3185160 h 4328160"/>
              <a:gd name="connsiteX214" fmla="*/ 2299749 w 2691675"/>
              <a:gd name="connsiteY214" fmla="*/ 3139440 h 4328160"/>
              <a:gd name="connsiteX215" fmla="*/ 2314989 w 2691675"/>
              <a:gd name="connsiteY215" fmla="*/ 3101340 h 4328160"/>
              <a:gd name="connsiteX216" fmla="*/ 2353089 w 2691675"/>
              <a:gd name="connsiteY216" fmla="*/ 3086100 h 4328160"/>
              <a:gd name="connsiteX217" fmla="*/ 2375949 w 2691675"/>
              <a:gd name="connsiteY217" fmla="*/ 3070860 h 4328160"/>
              <a:gd name="connsiteX218" fmla="*/ 2495488 w 2691675"/>
              <a:gd name="connsiteY218" fmla="*/ 3040856 h 4328160"/>
              <a:gd name="connsiteX219" fmla="*/ 2593596 w 2691675"/>
              <a:gd name="connsiteY219" fmla="*/ 3037523 h 4328160"/>
              <a:gd name="connsiteX220" fmla="*/ 2685987 w 2691675"/>
              <a:gd name="connsiteY220" fmla="*/ 3028474 h 4328160"/>
              <a:gd name="connsiteX0" fmla="*/ 2685987 w 2691675"/>
              <a:gd name="connsiteY0" fmla="*/ 3028474 h 4328160"/>
              <a:gd name="connsiteX1" fmla="*/ 2680749 w 2691675"/>
              <a:gd name="connsiteY1" fmla="*/ 3002280 h 4328160"/>
              <a:gd name="connsiteX2" fmla="*/ 2673129 w 2691675"/>
              <a:gd name="connsiteY2" fmla="*/ 2948940 h 4328160"/>
              <a:gd name="connsiteX3" fmla="*/ 2631219 w 2691675"/>
              <a:gd name="connsiteY3" fmla="*/ 2940844 h 4328160"/>
              <a:gd name="connsiteX4" fmla="*/ 2567878 w 2691675"/>
              <a:gd name="connsiteY4" fmla="*/ 2940367 h 4328160"/>
              <a:gd name="connsiteX5" fmla="*/ 2526921 w 2691675"/>
              <a:gd name="connsiteY5" fmla="*/ 2882742 h 4328160"/>
              <a:gd name="connsiteX6" fmla="*/ 2464532 w 2691675"/>
              <a:gd name="connsiteY6" fmla="*/ 2879407 h 4328160"/>
              <a:gd name="connsiteX7" fmla="*/ 2417860 w 2691675"/>
              <a:gd name="connsiteY7" fmla="*/ 2863691 h 4328160"/>
              <a:gd name="connsiteX8" fmla="*/ 2383569 w 2691675"/>
              <a:gd name="connsiteY8" fmla="*/ 2849880 h 4328160"/>
              <a:gd name="connsiteX9" fmla="*/ 2355471 w 2691675"/>
              <a:gd name="connsiteY9" fmla="*/ 2829877 h 4328160"/>
              <a:gd name="connsiteX10" fmla="*/ 2300701 w 2691675"/>
              <a:gd name="connsiteY10" fmla="*/ 2797969 h 4328160"/>
              <a:gd name="connsiteX11" fmla="*/ 2226406 w 2691675"/>
              <a:gd name="connsiteY11" fmla="*/ 2837973 h 4328160"/>
              <a:gd name="connsiteX12" fmla="*/ 2185925 w 2691675"/>
              <a:gd name="connsiteY12" fmla="*/ 2798922 h 4328160"/>
              <a:gd name="connsiteX13" fmla="*/ 2150683 w 2691675"/>
              <a:gd name="connsiteY13" fmla="*/ 2719864 h 4328160"/>
              <a:gd name="connsiteX14" fmla="*/ 2131157 w 2691675"/>
              <a:gd name="connsiteY14" fmla="*/ 2658427 h 4328160"/>
              <a:gd name="connsiteX15" fmla="*/ 2113060 w 2691675"/>
              <a:gd name="connsiteY15" fmla="*/ 2623185 h 4328160"/>
              <a:gd name="connsiteX16" fmla="*/ 2111630 w 2691675"/>
              <a:gd name="connsiteY16" fmla="*/ 2574607 h 4328160"/>
              <a:gd name="connsiteX17" fmla="*/ 2034001 w 2691675"/>
              <a:gd name="connsiteY17" fmla="*/ 2659857 h 4328160"/>
              <a:gd name="connsiteX18" fmla="*/ 1966851 w 2691675"/>
              <a:gd name="connsiteY18" fmla="*/ 2727960 h 4328160"/>
              <a:gd name="connsiteX19" fmla="*/ 1919702 w 2691675"/>
              <a:gd name="connsiteY19" fmla="*/ 2687002 h 4328160"/>
              <a:gd name="connsiteX20" fmla="*/ 1783018 w 2691675"/>
              <a:gd name="connsiteY20" fmla="*/ 2673668 h 4328160"/>
              <a:gd name="connsiteX21" fmla="*/ 1684910 w 2691675"/>
              <a:gd name="connsiteY21" fmla="*/ 2663666 h 4328160"/>
              <a:gd name="connsiteX22" fmla="*/ 1614426 w 2691675"/>
              <a:gd name="connsiteY22" fmla="*/ 2556035 h 4328160"/>
              <a:gd name="connsiteX23" fmla="*/ 1549656 w 2691675"/>
              <a:gd name="connsiteY23" fmla="*/ 2557939 h 4328160"/>
              <a:gd name="connsiteX24" fmla="*/ 1524890 w 2691675"/>
              <a:gd name="connsiteY24" fmla="*/ 2537460 h 4328160"/>
              <a:gd name="connsiteX25" fmla="*/ 1476789 w 2691675"/>
              <a:gd name="connsiteY25" fmla="*/ 2355532 h 4328160"/>
              <a:gd name="connsiteX26" fmla="*/ 1446309 w 2691675"/>
              <a:gd name="connsiteY26" fmla="*/ 2263140 h 4328160"/>
              <a:gd name="connsiteX27" fmla="*/ 1408209 w 2691675"/>
              <a:gd name="connsiteY27" fmla="*/ 2194560 h 4328160"/>
              <a:gd name="connsiteX28" fmla="*/ 1392969 w 2691675"/>
              <a:gd name="connsiteY28" fmla="*/ 2171700 h 4328160"/>
              <a:gd name="connsiteX29" fmla="*/ 1382492 w 2691675"/>
              <a:gd name="connsiteY29" fmla="*/ 2126457 h 4328160"/>
              <a:gd name="connsiteX30" fmla="*/ 1377253 w 2691675"/>
              <a:gd name="connsiteY30" fmla="*/ 2042637 h 4328160"/>
              <a:gd name="connsiteX31" fmla="*/ 1398685 w 2691675"/>
              <a:gd name="connsiteY31" fmla="*/ 1951673 h 4328160"/>
              <a:gd name="connsiteX32" fmla="*/ 1309149 w 2691675"/>
              <a:gd name="connsiteY32" fmla="*/ 1882140 h 4328160"/>
              <a:gd name="connsiteX33" fmla="*/ 1271049 w 2691675"/>
              <a:gd name="connsiteY33" fmla="*/ 1874520 h 4328160"/>
              <a:gd name="connsiteX34" fmla="*/ 1194849 w 2691675"/>
              <a:gd name="connsiteY34" fmla="*/ 1836420 h 4328160"/>
              <a:gd name="connsiteX35" fmla="*/ 1103409 w 2691675"/>
              <a:gd name="connsiteY35" fmla="*/ 1859280 h 4328160"/>
              <a:gd name="connsiteX36" fmla="*/ 1042449 w 2691675"/>
              <a:gd name="connsiteY36" fmla="*/ 1889760 h 4328160"/>
              <a:gd name="connsiteX37" fmla="*/ 966249 w 2691675"/>
              <a:gd name="connsiteY37" fmla="*/ 1950720 h 4328160"/>
              <a:gd name="connsiteX38" fmla="*/ 905289 w 2691675"/>
              <a:gd name="connsiteY38" fmla="*/ 1920240 h 4328160"/>
              <a:gd name="connsiteX39" fmla="*/ 867189 w 2691675"/>
              <a:gd name="connsiteY39" fmla="*/ 1874520 h 4328160"/>
              <a:gd name="connsiteX40" fmla="*/ 829089 w 2691675"/>
              <a:gd name="connsiteY40" fmla="*/ 1805940 h 4328160"/>
              <a:gd name="connsiteX41" fmla="*/ 821469 w 2691675"/>
              <a:gd name="connsiteY41" fmla="*/ 1691640 h 4328160"/>
              <a:gd name="connsiteX42" fmla="*/ 813849 w 2691675"/>
              <a:gd name="connsiteY42" fmla="*/ 1668780 h 4328160"/>
              <a:gd name="connsiteX43" fmla="*/ 760509 w 2691675"/>
              <a:gd name="connsiteY43" fmla="*/ 1600200 h 4328160"/>
              <a:gd name="connsiteX44" fmla="*/ 722409 w 2691675"/>
              <a:gd name="connsiteY44" fmla="*/ 1577340 h 4328160"/>
              <a:gd name="connsiteX45" fmla="*/ 699549 w 2691675"/>
              <a:gd name="connsiteY45" fmla="*/ 1562100 h 4328160"/>
              <a:gd name="connsiteX46" fmla="*/ 737649 w 2691675"/>
              <a:gd name="connsiteY46" fmla="*/ 1493520 h 4328160"/>
              <a:gd name="connsiteX47" fmla="*/ 752889 w 2691675"/>
              <a:gd name="connsiteY47" fmla="*/ 1470660 h 4328160"/>
              <a:gd name="connsiteX48" fmla="*/ 775749 w 2691675"/>
              <a:gd name="connsiteY48" fmla="*/ 1455420 h 4328160"/>
              <a:gd name="connsiteX49" fmla="*/ 783369 w 2691675"/>
              <a:gd name="connsiteY49" fmla="*/ 1379220 h 4328160"/>
              <a:gd name="connsiteX50" fmla="*/ 821469 w 2691675"/>
              <a:gd name="connsiteY50" fmla="*/ 1356360 h 4328160"/>
              <a:gd name="connsiteX51" fmla="*/ 798609 w 2691675"/>
              <a:gd name="connsiteY51" fmla="*/ 1158240 h 4328160"/>
              <a:gd name="connsiteX52" fmla="*/ 775749 w 2691675"/>
              <a:gd name="connsiteY52" fmla="*/ 1127760 h 4328160"/>
              <a:gd name="connsiteX53" fmla="*/ 752889 w 2691675"/>
              <a:gd name="connsiteY53" fmla="*/ 1074420 h 4328160"/>
              <a:gd name="connsiteX54" fmla="*/ 745269 w 2691675"/>
              <a:gd name="connsiteY54" fmla="*/ 1043940 h 4328160"/>
              <a:gd name="connsiteX55" fmla="*/ 783369 w 2691675"/>
              <a:gd name="connsiteY55" fmla="*/ 1013460 h 4328160"/>
              <a:gd name="connsiteX56" fmla="*/ 813849 w 2691675"/>
              <a:gd name="connsiteY56" fmla="*/ 960120 h 4328160"/>
              <a:gd name="connsiteX57" fmla="*/ 821469 w 2691675"/>
              <a:gd name="connsiteY57" fmla="*/ 853440 h 4328160"/>
              <a:gd name="connsiteX58" fmla="*/ 851949 w 2691675"/>
              <a:gd name="connsiteY58" fmla="*/ 807720 h 4328160"/>
              <a:gd name="connsiteX59" fmla="*/ 859569 w 2691675"/>
              <a:gd name="connsiteY59" fmla="*/ 769620 h 4328160"/>
              <a:gd name="connsiteX60" fmla="*/ 874809 w 2691675"/>
              <a:gd name="connsiteY60" fmla="*/ 731520 h 4328160"/>
              <a:gd name="connsiteX61" fmla="*/ 859569 w 2691675"/>
              <a:gd name="connsiteY61" fmla="*/ 655320 h 4328160"/>
              <a:gd name="connsiteX62" fmla="*/ 836709 w 2691675"/>
              <a:gd name="connsiteY62" fmla="*/ 632460 h 4328160"/>
              <a:gd name="connsiteX63" fmla="*/ 813849 w 2691675"/>
              <a:gd name="connsiteY63" fmla="*/ 563880 h 4328160"/>
              <a:gd name="connsiteX64" fmla="*/ 783369 w 2691675"/>
              <a:gd name="connsiteY64" fmla="*/ 502920 h 4328160"/>
              <a:gd name="connsiteX65" fmla="*/ 768129 w 2691675"/>
              <a:gd name="connsiteY65" fmla="*/ 472440 h 4328160"/>
              <a:gd name="connsiteX66" fmla="*/ 745269 w 2691675"/>
              <a:gd name="connsiteY66" fmla="*/ 403860 h 4328160"/>
              <a:gd name="connsiteX67" fmla="*/ 722409 w 2691675"/>
              <a:gd name="connsiteY67" fmla="*/ 373380 h 4328160"/>
              <a:gd name="connsiteX68" fmla="*/ 730029 w 2691675"/>
              <a:gd name="connsiteY68" fmla="*/ 289560 h 4328160"/>
              <a:gd name="connsiteX69" fmla="*/ 737649 w 2691675"/>
              <a:gd name="connsiteY69" fmla="*/ 266700 h 4328160"/>
              <a:gd name="connsiteX70" fmla="*/ 707169 w 2691675"/>
              <a:gd name="connsiteY70" fmla="*/ 152400 h 4328160"/>
              <a:gd name="connsiteX71" fmla="*/ 699549 w 2691675"/>
              <a:gd name="connsiteY71" fmla="*/ 91440 h 4328160"/>
              <a:gd name="connsiteX72" fmla="*/ 691929 w 2691675"/>
              <a:gd name="connsiteY72" fmla="*/ 68580 h 4328160"/>
              <a:gd name="connsiteX73" fmla="*/ 676689 w 2691675"/>
              <a:gd name="connsiteY73" fmla="*/ 0 h 4328160"/>
              <a:gd name="connsiteX74" fmla="*/ 615729 w 2691675"/>
              <a:gd name="connsiteY74" fmla="*/ 7620 h 4328160"/>
              <a:gd name="connsiteX75" fmla="*/ 554769 w 2691675"/>
              <a:gd name="connsiteY75" fmla="*/ 30480 h 4328160"/>
              <a:gd name="connsiteX76" fmla="*/ 562389 w 2691675"/>
              <a:gd name="connsiteY76" fmla="*/ 137160 h 4328160"/>
              <a:gd name="connsiteX77" fmla="*/ 554769 w 2691675"/>
              <a:gd name="connsiteY77" fmla="*/ 236220 h 4328160"/>
              <a:gd name="connsiteX78" fmla="*/ 524289 w 2691675"/>
              <a:gd name="connsiteY78" fmla="*/ 304800 h 4328160"/>
              <a:gd name="connsiteX79" fmla="*/ 509049 w 2691675"/>
              <a:gd name="connsiteY79" fmla="*/ 335280 h 4328160"/>
              <a:gd name="connsiteX80" fmla="*/ 486189 w 2691675"/>
              <a:gd name="connsiteY80" fmla="*/ 373380 h 4328160"/>
              <a:gd name="connsiteX81" fmla="*/ 470949 w 2691675"/>
              <a:gd name="connsiteY81" fmla="*/ 396240 h 4328160"/>
              <a:gd name="connsiteX82" fmla="*/ 440469 w 2691675"/>
              <a:gd name="connsiteY82" fmla="*/ 403860 h 4328160"/>
              <a:gd name="connsiteX83" fmla="*/ 356649 w 2691675"/>
              <a:gd name="connsiteY83" fmla="*/ 388620 h 4328160"/>
              <a:gd name="connsiteX84" fmla="*/ 288069 w 2691675"/>
              <a:gd name="connsiteY84" fmla="*/ 464820 h 4328160"/>
              <a:gd name="connsiteX85" fmla="*/ 280449 w 2691675"/>
              <a:gd name="connsiteY85" fmla="*/ 487680 h 4328160"/>
              <a:gd name="connsiteX86" fmla="*/ 288069 w 2691675"/>
              <a:gd name="connsiteY86" fmla="*/ 518160 h 4328160"/>
              <a:gd name="connsiteX87" fmla="*/ 303309 w 2691675"/>
              <a:gd name="connsiteY87" fmla="*/ 548640 h 4328160"/>
              <a:gd name="connsiteX88" fmla="*/ 295689 w 2691675"/>
              <a:gd name="connsiteY88" fmla="*/ 609600 h 4328160"/>
              <a:gd name="connsiteX89" fmla="*/ 265209 w 2691675"/>
              <a:gd name="connsiteY89" fmla="*/ 662940 h 4328160"/>
              <a:gd name="connsiteX90" fmla="*/ 257589 w 2691675"/>
              <a:gd name="connsiteY90" fmla="*/ 685800 h 4328160"/>
              <a:gd name="connsiteX91" fmla="*/ 265209 w 2691675"/>
              <a:gd name="connsiteY91" fmla="*/ 815340 h 4328160"/>
              <a:gd name="connsiteX92" fmla="*/ 303309 w 2691675"/>
              <a:gd name="connsiteY92" fmla="*/ 830580 h 4328160"/>
              <a:gd name="connsiteX93" fmla="*/ 349029 w 2691675"/>
              <a:gd name="connsiteY93" fmla="*/ 861060 h 4328160"/>
              <a:gd name="connsiteX94" fmla="*/ 356649 w 2691675"/>
              <a:gd name="connsiteY94" fmla="*/ 883920 h 4328160"/>
              <a:gd name="connsiteX95" fmla="*/ 341409 w 2691675"/>
              <a:gd name="connsiteY95" fmla="*/ 952500 h 4328160"/>
              <a:gd name="connsiteX96" fmla="*/ 326169 w 2691675"/>
              <a:gd name="connsiteY96" fmla="*/ 1028700 h 4328160"/>
              <a:gd name="connsiteX97" fmla="*/ 303309 w 2691675"/>
              <a:gd name="connsiteY97" fmla="*/ 1043940 h 4328160"/>
              <a:gd name="connsiteX98" fmla="*/ 143289 w 2691675"/>
              <a:gd name="connsiteY98" fmla="*/ 1066800 h 4328160"/>
              <a:gd name="connsiteX99" fmla="*/ 150909 w 2691675"/>
              <a:gd name="connsiteY99" fmla="*/ 1181100 h 4328160"/>
              <a:gd name="connsiteX100" fmla="*/ 173769 w 2691675"/>
              <a:gd name="connsiteY100" fmla="*/ 1219200 h 4328160"/>
              <a:gd name="connsiteX101" fmla="*/ 219489 w 2691675"/>
              <a:gd name="connsiteY101" fmla="*/ 1257300 h 4328160"/>
              <a:gd name="connsiteX102" fmla="*/ 234729 w 2691675"/>
              <a:gd name="connsiteY102" fmla="*/ 1287780 h 4328160"/>
              <a:gd name="connsiteX103" fmla="*/ 227109 w 2691675"/>
              <a:gd name="connsiteY103" fmla="*/ 1318260 h 4328160"/>
              <a:gd name="connsiteX104" fmla="*/ 265209 w 2691675"/>
              <a:gd name="connsiteY104" fmla="*/ 1363980 h 4328160"/>
              <a:gd name="connsiteX105" fmla="*/ 288069 w 2691675"/>
              <a:gd name="connsiteY105" fmla="*/ 1402080 h 4328160"/>
              <a:gd name="connsiteX106" fmla="*/ 280449 w 2691675"/>
              <a:gd name="connsiteY106" fmla="*/ 1440180 h 4328160"/>
              <a:gd name="connsiteX107" fmla="*/ 242349 w 2691675"/>
              <a:gd name="connsiteY107" fmla="*/ 1569720 h 4328160"/>
              <a:gd name="connsiteX108" fmla="*/ 211869 w 2691675"/>
              <a:gd name="connsiteY108" fmla="*/ 1584960 h 4328160"/>
              <a:gd name="connsiteX109" fmla="*/ 189009 w 2691675"/>
              <a:gd name="connsiteY109" fmla="*/ 1592580 h 4328160"/>
              <a:gd name="connsiteX110" fmla="*/ 120429 w 2691675"/>
              <a:gd name="connsiteY110" fmla="*/ 1630680 h 4328160"/>
              <a:gd name="connsiteX111" fmla="*/ 97569 w 2691675"/>
              <a:gd name="connsiteY111" fmla="*/ 1653540 h 4328160"/>
              <a:gd name="connsiteX112" fmla="*/ 13749 w 2691675"/>
              <a:gd name="connsiteY112" fmla="*/ 1714500 h 4328160"/>
              <a:gd name="connsiteX113" fmla="*/ 13749 w 2691675"/>
              <a:gd name="connsiteY113" fmla="*/ 1889760 h 4328160"/>
              <a:gd name="connsiteX114" fmla="*/ 36609 w 2691675"/>
              <a:gd name="connsiteY114" fmla="*/ 1912620 h 4328160"/>
              <a:gd name="connsiteX115" fmla="*/ 67089 w 2691675"/>
              <a:gd name="connsiteY115" fmla="*/ 1950720 h 4328160"/>
              <a:gd name="connsiteX116" fmla="*/ 112809 w 2691675"/>
              <a:gd name="connsiteY116" fmla="*/ 1981200 h 4328160"/>
              <a:gd name="connsiteX117" fmla="*/ 173769 w 2691675"/>
              <a:gd name="connsiteY117" fmla="*/ 2011680 h 4328160"/>
              <a:gd name="connsiteX118" fmla="*/ 234729 w 2691675"/>
              <a:gd name="connsiteY118" fmla="*/ 2095500 h 4328160"/>
              <a:gd name="connsiteX119" fmla="*/ 272829 w 2691675"/>
              <a:gd name="connsiteY119" fmla="*/ 2156460 h 4328160"/>
              <a:gd name="connsiteX120" fmla="*/ 280449 w 2691675"/>
              <a:gd name="connsiteY120" fmla="*/ 2179320 h 4328160"/>
              <a:gd name="connsiteX121" fmla="*/ 318549 w 2691675"/>
              <a:gd name="connsiteY121" fmla="*/ 2255520 h 4328160"/>
              <a:gd name="connsiteX122" fmla="*/ 493809 w 2691675"/>
              <a:gd name="connsiteY122" fmla="*/ 2270760 h 4328160"/>
              <a:gd name="connsiteX123" fmla="*/ 562389 w 2691675"/>
              <a:gd name="connsiteY123" fmla="*/ 2354580 h 4328160"/>
              <a:gd name="connsiteX124" fmla="*/ 531909 w 2691675"/>
              <a:gd name="connsiteY124" fmla="*/ 2430780 h 4328160"/>
              <a:gd name="connsiteX125" fmla="*/ 509049 w 2691675"/>
              <a:gd name="connsiteY125" fmla="*/ 2438400 h 4328160"/>
              <a:gd name="connsiteX126" fmla="*/ 486189 w 2691675"/>
              <a:gd name="connsiteY126" fmla="*/ 2461260 h 4328160"/>
              <a:gd name="connsiteX127" fmla="*/ 478569 w 2691675"/>
              <a:gd name="connsiteY127" fmla="*/ 2506980 h 4328160"/>
              <a:gd name="connsiteX128" fmla="*/ 509049 w 2691675"/>
              <a:gd name="connsiteY128" fmla="*/ 2621280 h 4328160"/>
              <a:gd name="connsiteX129" fmla="*/ 531909 w 2691675"/>
              <a:gd name="connsiteY129" fmla="*/ 2644140 h 4328160"/>
              <a:gd name="connsiteX130" fmla="*/ 539529 w 2691675"/>
              <a:gd name="connsiteY130" fmla="*/ 2674620 h 4328160"/>
              <a:gd name="connsiteX131" fmla="*/ 570009 w 2691675"/>
              <a:gd name="connsiteY131" fmla="*/ 2659380 h 4328160"/>
              <a:gd name="connsiteX132" fmla="*/ 592869 w 2691675"/>
              <a:gd name="connsiteY132" fmla="*/ 2636520 h 4328160"/>
              <a:gd name="connsiteX133" fmla="*/ 646209 w 2691675"/>
              <a:gd name="connsiteY133" fmla="*/ 2606040 h 4328160"/>
              <a:gd name="connsiteX134" fmla="*/ 684309 w 2691675"/>
              <a:gd name="connsiteY134" fmla="*/ 2613660 h 4328160"/>
              <a:gd name="connsiteX135" fmla="*/ 699549 w 2691675"/>
              <a:gd name="connsiteY135" fmla="*/ 2636520 h 4328160"/>
              <a:gd name="connsiteX136" fmla="*/ 722409 w 2691675"/>
              <a:gd name="connsiteY136" fmla="*/ 2659380 h 4328160"/>
              <a:gd name="connsiteX137" fmla="*/ 730029 w 2691675"/>
              <a:gd name="connsiteY137" fmla="*/ 2682240 h 4328160"/>
              <a:gd name="connsiteX138" fmla="*/ 707169 w 2691675"/>
              <a:gd name="connsiteY138" fmla="*/ 2766060 h 4328160"/>
              <a:gd name="connsiteX139" fmla="*/ 623349 w 2691675"/>
              <a:gd name="connsiteY139" fmla="*/ 2842260 h 4328160"/>
              <a:gd name="connsiteX140" fmla="*/ 600489 w 2691675"/>
              <a:gd name="connsiteY140" fmla="*/ 2887980 h 4328160"/>
              <a:gd name="connsiteX141" fmla="*/ 531909 w 2691675"/>
              <a:gd name="connsiteY141" fmla="*/ 2933700 h 4328160"/>
              <a:gd name="connsiteX142" fmla="*/ 516669 w 2691675"/>
              <a:gd name="connsiteY142" fmla="*/ 2956560 h 4328160"/>
              <a:gd name="connsiteX143" fmla="*/ 547149 w 2691675"/>
              <a:gd name="connsiteY143" fmla="*/ 3055620 h 4328160"/>
              <a:gd name="connsiteX144" fmla="*/ 570009 w 2691675"/>
              <a:gd name="connsiteY144" fmla="*/ 3177540 h 4328160"/>
              <a:gd name="connsiteX145" fmla="*/ 608109 w 2691675"/>
              <a:gd name="connsiteY145" fmla="*/ 3276600 h 4328160"/>
              <a:gd name="connsiteX146" fmla="*/ 608109 w 2691675"/>
              <a:gd name="connsiteY146" fmla="*/ 3429000 h 4328160"/>
              <a:gd name="connsiteX147" fmla="*/ 570009 w 2691675"/>
              <a:gd name="connsiteY147" fmla="*/ 3467100 h 4328160"/>
              <a:gd name="connsiteX148" fmla="*/ 562389 w 2691675"/>
              <a:gd name="connsiteY148" fmla="*/ 3497580 h 4328160"/>
              <a:gd name="connsiteX149" fmla="*/ 547149 w 2691675"/>
              <a:gd name="connsiteY149" fmla="*/ 3528060 h 4328160"/>
              <a:gd name="connsiteX150" fmla="*/ 554769 w 2691675"/>
              <a:gd name="connsiteY150" fmla="*/ 3680460 h 4328160"/>
              <a:gd name="connsiteX151" fmla="*/ 608109 w 2691675"/>
              <a:gd name="connsiteY151" fmla="*/ 3672840 h 4328160"/>
              <a:gd name="connsiteX152" fmla="*/ 630969 w 2691675"/>
              <a:gd name="connsiteY152" fmla="*/ 3665220 h 4328160"/>
              <a:gd name="connsiteX153" fmla="*/ 676689 w 2691675"/>
              <a:gd name="connsiteY153" fmla="*/ 3688080 h 4328160"/>
              <a:gd name="connsiteX154" fmla="*/ 707169 w 2691675"/>
              <a:gd name="connsiteY154" fmla="*/ 3718560 h 4328160"/>
              <a:gd name="connsiteX155" fmla="*/ 836709 w 2691675"/>
              <a:gd name="connsiteY155" fmla="*/ 3741420 h 4328160"/>
              <a:gd name="connsiteX156" fmla="*/ 851949 w 2691675"/>
              <a:gd name="connsiteY156" fmla="*/ 3771900 h 4328160"/>
              <a:gd name="connsiteX157" fmla="*/ 874809 w 2691675"/>
              <a:gd name="connsiteY157" fmla="*/ 3787140 h 4328160"/>
              <a:gd name="connsiteX158" fmla="*/ 897669 w 2691675"/>
              <a:gd name="connsiteY158" fmla="*/ 3810000 h 4328160"/>
              <a:gd name="connsiteX159" fmla="*/ 905289 w 2691675"/>
              <a:gd name="connsiteY159" fmla="*/ 3840480 h 4328160"/>
              <a:gd name="connsiteX160" fmla="*/ 920529 w 2691675"/>
              <a:gd name="connsiteY160" fmla="*/ 3863340 h 4328160"/>
              <a:gd name="connsiteX161" fmla="*/ 943389 w 2691675"/>
              <a:gd name="connsiteY161" fmla="*/ 3901440 h 4328160"/>
              <a:gd name="connsiteX162" fmla="*/ 996729 w 2691675"/>
              <a:gd name="connsiteY162" fmla="*/ 3947160 h 4328160"/>
              <a:gd name="connsiteX163" fmla="*/ 1011969 w 2691675"/>
              <a:gd name="connsiteY163" fmla="*/ 3970020 h 4328160"/>
              <a:gd name="connsiteX164" fmla="*/ 1034829 w 2691675"/>
              <a:gd name="connsiteY164" fmla="*/ 4008120 h 4328160"/>
              <a:gd name="connsiteX165" fmla="*/ 1065309 w 2691675"/>
              <a:gd name="connsiteY165" fmla="*/ 4084320 h 4328160"/>
              <a:gd name="connsiteX166" fmla="*/ 1072929 w 2691675"/>
              <a:gd name="connsiteY166" fmla="*/ 4107180 h 4328160"/>
              <a:gd name="connsiteX167" fmla="*/ 1149129 w 2691675"/>
              <a:gd name="connsiteY167" fmla="*/ 4137660 h 4328160"/>
              <a:gd name="connsiteX168" fmla="*/ 1202469 w 2691675"/>
              <a:gd name="connsiteY168" fmla="*/ 4213860 h 4328160"/>
              <a:gd name="connsiteX169" fmla="*/ 1263429 w 2691675"/>
              <a:gd name="connsiteY169" fmla="*/ 4221480 h 4328160"/>
              <a:gd name="connsiteX170" fmla="*/ 1271049 w 2691675"/>
              <a:gd name="connsiteY170" fmla="*/ 4274820 h 4328160"/>
              <a:gd name="connsiteX171" fmla="*/ 1316769 w 2691675"/>
              <a:gd name="connsiteY171" fmla="*/ 4328160 h 4328160"/>
              <a:gd name="connsiteX172" fmla="*/ 1354869 w 2691675"/>
              <a:gd name="connsiteY172" fmla="*/ 4229100 h 4328160"/>
              <a:gd name="connsiteX173" fmla="*/ 1415829 w 2691675"/>
              <a:gd name="connsiteY173" fmla="*/ 4198620 h 4328160"/>
              <a:gd name="connsiteX174" fmla="*/ 1469169 w 2691675"/>
              <a:gd name="connsiteY174" fmla="*/ 4183380 h 4328160"/>
              <a:gd name="connsiteX175" fmla="*/ 1507269 w 2691675"/>
              <a:gd name="connsiteY175" fmla="*/ 4160520 h 4328160"/>
              <a:gd name="connsiteX176" fmla="*/ 1552989 w 2691675"/>
              <a:gd name="connsiteY176" fmla="*/ 4130040 h 4328160"/>
              <a:gd name="connsiteX177" fmla="*/ 1583469 w 2691675"/>
              <a:gd name="connsiteY177" fmla="*/ 4122420 h 4328160"/>
              <a:gd name="connsiteX178" fmla="*/ 1644429 w 2691675"/>
              <a:gd name="connsiteY178" fmla="*/ 4061460 h 4328160"/>
              <a:gd name="connsiteX179" fmla="*/ 1674909 w 2691675"/>
              <a:gd name="connsiteY179" fmla="*/ 4038600 h 4328160"/>
              <a:gd name="connsiteX180" fmla="*/ 1827309 w 2691675"/>
              <a:gd name="connsiteY180" fmla="*/ 4000500 h 4328160"/>
              <a:gd name="connsiteX181" fmla="*/ 1857789 w 2691675"/>
              <a:gd name="connsiteY181" fmla="*/ 3985260 h 4328160"/>
              <a:gd name="connsiteX182" fmla="*/ 1903509 w 2691675"/>
              <a:gd name="connsiteY182" fmla="*/ 3970020 h 4328160"/>
              <a:gd name="connsiteX183" fmla="*/ 1926369 w 2691675"/>
              <a:gd name="connsiteY183" fmla="*/ 3954780 h 4328160"/>
              <a:gd name="connsiteX184" fmla="*/ 1987329 w 2691675"/>
              <a:gd name="connsiteY184" fmla="*/ 3909060 h 4328160"/>
              <a:gd name="connsiteX185" fmla="*/ 2048289 w 2691675"/>
              <a:gd name="connsiteY185" fmla="*/ 3870960 h 4328160"/>
              <a:gd name="connsiteX186" fmla="*/ 2078769 w 2691675"/>
              <a:gd name="connsiteY186" fmla="*/ 3855720 h 4328160"/>
              <a:gd name="connsiteX187" fmla="*/ 2132109 w 2691675"/>
              <a:gd name="connsiteY187" fmla="*/ 3817620 h 4328160"/>
              <a:gd name="connsiteX188" fmla="*/ 2162589 w 2691675"/>
              <a:gd name="connsiteY188" fmla="*/ 3787140 h 4328160"/>
              <a:gd name="connsiteX189" fmla="*/ 2200689 w 2691675"/>
              <a:gd name="connsiteY189" fmla="*/ 3688080 h 4328160"/>
              <a:gd name="connsiteX190" fmla="*/ 2162589 w 2691675"/>
              <a:gd name="connsiteY190" fmla="*/ 3604260 h 4328160"/>
              <a:gd name="connsiteX191" fmla="*/ 2139729 w 2691675"/>
              <a:gd name="connsiteY191" fmla="*/ 3596640 h 4328160"/>
              <a:gd name="connsiteX192" fmla="*/ 2124489 w 2691675"/>
              <a:gd name="connsiteY192" fmla="*/ 3680460 h 4328160"/>
              <a:gd name="connsiteX193" fmla="*/ 2109249 w 2691675"/>
              <a:gd name="connsiteY193" fmla="*/ 3657600 h 4328160"/>
              <a:gd name="connsiteX194" fmla="*/ 2048289 w 2691675"/>
              <a:gd name="connsiteY194" fmla="*/ 3665220 h 4328160"/>
              <a:gd name="connsiteX195" fmla="*/ 2055909 w 2691675"/>
              <a:gd name="connsiteY195" fmla="*/ 3703320 h 4328160"/>
              <a:gd name="connsiteX196" fmla="*/ 2078769 w 2691675"/>
              <a:gd name="connsiteY196" fmla="*/ 3718560 h 4328160"/>
              <a:gd name="connsiteX197" fmla="*/ 2094009 w 2691675"/>
              <a:gd name="connsiteY197" fmla="*/ 3749040 h 4328160"/>
              <a:gd name="connsiteX198" fmla="*/ 2086389 w 2691675"/>
              <a:gd name="connsiteY198" fmla="*/ 3794760 h 4328160"/>
              <a:gd name="connsiteX199" fmla="*/ 2010189 w 2691675"/>
              <a:gd name="connsiteY199" fmla="*/ 3749040 h 4328160"/>
              <a:gd name="connsiteX200" fmla="*/ 1994949 w 2691675"/>
              <a:gd name="connsiteY200" fmla="*/ 3649980 h 4328160"/>
              <a:gd name="connsiteX201" fmla="*/ 1972089 w 2691675"/>
              <a:gd name="connsiteY201" fmla="*/ 3627120 h 4328160"/>
              <a:gd name="connsiteX202" fmla="*/ 1979709 w 2691675"/>
              <a:gd name="connsiteY202" fmla="*/ 3581400 h 4328160"/>
              <a:gd name="connsiteX203" fmla="*/ 2025429 w 2691675"/>
              <a:gd name="connsiteY203" fmla="*/ 3573780 h 4328160"/>
              <a:gd name="connsiteX204" fmla="*/ 2033049 w 2691675"/>
              <a:gd name="connsiteY204" fmla="*/ 3520440 h 4328160"/>
              <a:gd name="connsiteX205" fmla="*/ 2063529 w 2691675"/>
              <a:gd name="connsiteY205" fmla="*/ 3528060 h 4328160"/>
              <a:gd name="connsiteX206" fmla="*/ 2094009 w 2691675"/>
              <a:gd name="connsiteY206" fmla="*/ 3489960 h 4328160"/>
              <a:gd name="connsiteX207" fmla="*/ 2124489 w 2691675"/>
              <a:gd name="connsiteY207" fmla="*/ 3459480 h 4328160"/>
              <a:gd name="connsiteX208" fmla="*/ 2139729 w 2691675"/>
              <a:gd name="connsiteY208" fmla="*/ 3436620 h 4328160"/>
              <a:gd name="connsiteX209" fmla="*/ 2170209 w 2691675"/>
              <a:gd name="connsiteY209" fmla="*/ 3413760 h 4328160"/>
              <a:gd name="connsiteX210" fmla="*/ 2238789 w 2691675"/>
              <a:gd name="connsiteY210" fmla="*/ 3322320 h 4328160"/>
              <a:gd name="connsiteX211" fmla="*/ 2246409 w 2691675"/>
              <a:gd name="connsiteY211" fmla="*/ 3291840 h 4328160"/>
              <a:gd name="connsiteX212" fmla="*/ 2269269 w 2691675"/>
              <a:gd name="connsiteY212" fmla="*/ 3230880 h 4328160"/>
              <a:gd name="connsiteX213" fmla="*/ 2276889 w 2691675"/>
              <a:gd name="connsiteY213" fmla="*/ 3185160 h 4328160"/>
              <a:gd name="connsiteX214" fmla="*/ 2299749 w 2691675"/>
              <a:gd name="connsiteY214" fmla="*/ 3139440 h 4328160"/>
              <a:gd name="connsiteX215" fmla="*/ 2314989 w 2691675"/>
              <a:gd name="connsiteY215" fmla="*/ 3101340 h 4328160"/>
              <a:gd name="connsiteX216" fmla="*/ 2353089 w 2691675"/>
              <a:gd name="connsiteY216" fmla="*/ 3086100 h 4328160"/>
              <a:gd name="connsiteX217" fmla="*/ 2375949 w 2691675"/>
              <a:gd name="connsiteY217" fmla="*/ 3070860 h 4328160"/>
              <a:gd name="connsiteX218" fmla="*/ 2495488 w 2691675"/>
              <a:gd name="connsiteY218" fmla="*/ 3040856 h 4328160"/>
              <a:gd name="connsiteX219" fmla="*/ 2593596 w 2691675"/>
              <a:gd name="connsiteY219" fmla="*/ 3037523 h 4328160"/>
              <a:gd name="connsiteX220" fmla="*/ 2685987 w 2691675"/>
              <a:gd name="connsiteY220" fmla="*/ 3028474 h 4328160"/>
              <a:gd name="connsiteX0" fmla="*/ 2685987 w 2691675"/>
              <a:gd name="connsiteY0" fmla="*/ 3028474 h 4328160"/>
              <a:gd name="connsiteX1" fmla="*/ 2680749 w 2691675"/>
              <a:gd name="connsiteY1" fmla="*/ 3002280 h 4328160"/>
              <a:gd name="connsiteX2" fmla="*/ 2673129 w 2691675"/>
              <a:gd name="connsiteY2" fmla="*/ 2948940 h 4328160"/>
              <a:gd name="connsiteX3" fmla="*/ 2631219 w 2691675"/>
              <a:gd name="connsiteY3" fmla="*/ 2940844 h 4328160"/>
              <a:gd name="connsiteX4" fmla="*/ 2567878 w 2691675"/>
              <a:gd name="connsiteY4" fmla="*/ 2940367 h 4328160"/>
              <a:gd name="connsiteX5" fmla="*/ 2526921 w 2691675"/>
              <a:gd name="connsiteY5" fmla="*/ 2882742 h 4328160"/>
              <a:gd name="connsiteX6" fmla="*/ 2464532 w 2691675"/>
              <a:gd name="connsiteY6" fmla="*/ 2879407 h 4328160"/>
              <a:gd name="connsiteX7" fmla="*/ 2417860 w 2691675"/>
              <a:gd name="connsiteY7" fmla="*/ 2863691 h 4328160"/>
              <a:gd name="connsiteX8" fmla="*/ 2383569 w 2691675"/>
              <a:gd name="connsiteY8" fmla="*/ 2849880 h 4328160"/>
              <a:gd name="connsiteX9" fmla="*/ 2355471 w 2691675"/>
              <a:gd name="connsiteY9" fmla="*/ 2829877 h 4328160"/>
              <a:gd name="connsiteX10" fmla="*/ 2300701 w 2691675"/>
              <a:gd name="connsiteY10" fmla="*/ 2797969 h 4328160"/>
              <a:gd name="connsiteX11" fmla="*/ 2226406 w 2691675"/>
              <a:gd name="connsiteY11" fmla="*/ 2837973 h 4328160"/>
              <a:gd name="connsiteX12" fmla="*/ 2185925 w 2691675"/>
              <a:gd name="connsiteY12" fmla="*/ 2798922 h 4328160"/>
              <a:gd name="connsiteX13" fmla="*/ 2150683 w 2691675"/>
              <a:gd name="connsiteY13" fmla="*/ 2719864 h 4328160"/>
              <a:gd name="connsiteX14" fmla="*/ 2131157 w 2691675"/>
              <a:gd name="connsiteY14" fmla="*/ 2658427 h 4328160"/>
              <a:gd name="connsiteX15" fmla="*/ 2113060 w 2691675"/>
              <a:gd name="connsiteY15" fmla="*/ 2623185 h 4328160"/>
              <a:gd name="connsiteX16" fmla="*/ 2111630 w 2691675"/>
              <a:gd name="connsiteY16" fmla="*/ 2574607 h 4328160"/>
              <a:gd name="connsiteX17" fmla="*/ 2034001 w 2691675"/>
              <a:gd name="connsiteY17" fmla="*/ 2659857 h 4328160"/>
              <a:gd name="connsiteX18" fmla="*/ 1966851 w 2691675"/>
              <a:gd name="connsiteY18" fmla="*/ 2727960 h 4328160"/>
              <a:gd name="connsiteX19" fmla="*/ 1919702 w 2691675"/>
              <a:gd name="connsiteY19" fmla="*/ 2687002 h 4328160"/>
              <a:gd name="connsiteX20" fmla="*/ 1783018 w 2691675"/>
              <a:gd name="connsiteY20" fmla="*/ 2673668 h 4328160"/>
              <a:gd name="connsiteX21" fmla="*/ 1684910 w 2691675"/>
              <a:gd name="connsiteY21" fmla="*/ 2663666 h 4328160"/>
              <a:gd name="connsiteX22" fmla="*/ 1614426 w 2691675"/>
              <a:gd name="connsiteY22" fmla="*/ 2556035 h 4328160"/>
              <a:gd name="connsiteX23" fmla="*/ 1549656 w 2691675"/>
              <a:gd name="connsiteY23" fmla="*/ 2557939 h 4328160"/>
              <a:gd name="connsiteX24" fmla="*/ 1524890 w 2691675"/>
              <a:gd name="connsiteY24" fmla="*/ 2537460 h 4328160"/>
              <a:gd name="connsiteX25" fmla="*/ 1476789 w 2691675"/>
              <a:gd name="connsiteY25" fmla="*/ 2355532 h 4328160"/>
              <a:gd name="connsiteX26" fmla="*/ 1446309 w 2691675"/>
              <a:gd name="connsiteY26" fmla="*/ 2263140 h 4328160"/>
              <a:gd name="connsiteX27" fmla="*/ 1408209 w 2691675"/>
              <a:gd name="connsiteY27" fmla="*/ 2194560 h 4328160"/>
              <a:gd name="connsiteX28" fmla="*/ 1392969 w 2691675"/>
              <a:gd name="connsiteY28" fmla="*/ 2171700 h 4328160"/>
              <a:gd name="connsiteX29" fmla="*/ 1382492 w 2691675"/>
              <a:gd name="connsiteY29" fmla="*/ 2126457 h 4328160"/>
              <a:gd name="connsiteX30" fmla="*/ 1377253 w 2691675"/>
              <a:gd name="connsiteY30" fmla="*/ 2042637 h 4328160"/>
              <a:gd name="connsiteX31" fmla="*/ 1391541 w 2691675"/>
              <a:gd name="connsiteY31" fmla="*/ 1946911 h 4328160"/>
              <a:gd name="connsiteX32" fmla="*/ 1309149 w 2691675"/>
              <a:gd name="connsiteY32" fmla="*/ 1882140 h 4328160"/>
              <a:gd name="connsiteX33" fmla="*/ 1271049 w 2691675"/>
              <a:gd name="connsiteY33" fmla="*/ 1874520 h 4328160"/>
              <a:gd name="connsiteX34" fmla="*/ 1194849 w 2691675"/>
              <a:gd name="connsiteY34" fmla="*/ 1836420 h 4328160"/>
              <a:gd name="connsiteX35" fmla="*/ 1103409 w 2691675"/>
              <a:gd name="connsiteY35" fmla="*/ 1859280 h 4328160"/>
              <a:gd name="connsiteX36" fmla="*/ 1042449 w 2691675"/>
              <a:gd name="connsiteY36" fmla="*/ 1889760 h 4328160"/>
              <a:gd name="connsiteX37" fmla="*/ 966249 w 2691675"/>
              <a:gd name="connsiteY37" fmla="*/ 1950720 h 4328160"/>
              <a:gd name="connsiteX38" fmla="*/ 905289 w 2691675"/>
              <a:gd name="connsiteY38" fmla="*/ 1920240 h 4328160"/>
              <a:gd name="connsiteX39" fmla="*/ 867189 w 2691675"/>
              <a:gd name="connsiteY39" fmla="*/ 1874520 h 4328160"/>
              <a:gd name="connsiteX40" fmla="*/ 829089 w 2691675"/>
              <a:gd name="connsiteY40" fmla="*/ 1805940 h 4328160"/>
              <a:gd name="connsiteX41" fmla="*/ 821469 w 2691675"/>
              <a:gd name="connsiteY41" fmla="*/ 1691640 h 4328160"/>
              <a:gd name="connsiteX42" fmla="*/ 813849 w 2691675"/>
              <a:gd name="connsiteY42" fmla="*/ 1668780 h 4328160"/>
              <a:gd name="connsiteX43" fmla="*/ 760509 w 2691675"/>
              <a:gd name="connsiteY43" fmla="*/ 1600200 h 4328160"/>
              <a:gd name="connsiteX44" fmla="*/ 722409 w 2691675"/>
              <a:gd name="connsiteY44" fmla="*/ 1577340 h 4328160"/>
              <a:gd name="connsiteX45" fmla="*/ 699549 w 2691675"/>
              <a:gd name="connsiteY45" fmla="*/ 1562100 h 4328160"/>
              <a:gd name="connsiteX46" fmla="*/ 737649 w 2691675"/>
              <a:gd name="connsiteY46" fmla="*/ 1493520 h 4328160"/>
              <a:gd name="connsiteX47" fmla="*/ 752889 w 2691675"/>
              <a:gd name="connsiteY47" fmla="*/ 1470660 h 4328160"/>
              <a:gd name="connsiteX48" fmla="*/ 775749 w 2691675"/>
              <a:gd name="connsiteY48" fmla="*/ 1455420 h 4328160"/>
              <a:gd name="connsiteX49" fmla="*/ 783369 w 2691675"/>
              <a:gd name="connsiteY49" fmla="*/ 1379220 h 4328160"/>
              <a:gd name="connsiteX50" fmla="*/ 821469 w 2691675"/>
              <a:gd name="connsiteY50" fmla="*/ 1356360 h 4328160"/>
              <a:gd name="connsiteX51" fmla="*/ 798609 w 2691675"/>
              <a:gd name="connsiteY51" fmla="*/ 1158240 h 4328160"/>
              <a:gd name="connsiteX52" fmla="*/ 775749 w 2691675"/>
              <a:gd name="connsiteY52" fmla="*/ 1127760 h 4328160"/>
              <a:gd name="connsiteX53" fmla="*/ 752889 w 2691675"/>
              <a:gd name="connsiteY53" fmla="*/ 1074420 h 4328160"/>
              <a:gd name="connsiteX54" fmla="*/ 745269 w 2691675"/>
              <a:gd name="connsiteY54" fmla="*/ 1043940 h 4328160"/>
              <a:gd name="connsiteX55" fmla="*/ 783369 w 2691675"/>
              <a:gd name="connsiteY55" fmla="*/ 1013460 h 4328160"/>
              <a:gd name="connsiteX56" fmla="*/ 813849 w 2691675"/>
              <a:gd name="connsiteY56" fmla="*/ 960120 h 4328160"/>
              <a:gd name="connsiteX57" fmla="*/ 821469 w 2691675"/>
              <a:gd name="connsiteY57" fmla="*/ 853440 h 4328160"/>
              <a:gd name="connsiteX58" fmla="*/ 851949 w 2691675"/>
              <a:gd name="connsiteY58" fmla="*/ 807720 h 4328160"/>
              <a:gd name="connsiteX59" fmla="*/ 859569 w 2691675"/>
              <a:gd name="connsiteY59" fmla="*/ 769620 h 4328160"/>
              <a:gd name="connsiteX60" fmla="*/ 874809 w 2691675"/>
              <a:gd name="connsiteY60" fmla="*/ 731520 h 4328160"/>
              <a:gd name="connsiteX61" fmla="*/ 859569 w 2691675"/>
              <a:gd name="connsiteY61" fmla="*/ 655320 h 4328160"/>
              <a:gd name="connsiteX62" fmla="*/ 836709 w 2691675"/>
              <a:gd name="connsiteY62" fmla="*/ 632460 h 4328160"/>
              <a:gd name="connsiteX63" fmla="*/ 813849 w 2691675"/>
              <a:gd name="connsiteY63" fmla="*/ 563880 h 4328160"/>
              <a:gd name="connsiteX64" fmla="*/ 783369 w 2691675"/>
              <a:gd name="connsiteY64" fmla="*/ 502920 h 4328160"/>
              <a:gd name="connsiteX65" fmla="*/ 768129 w 2691675"/>
              <a:gd name="connsiteY65" fmla="*/ 472440 h 4328160"/>
              <a:gd name="connsiteX66" fmla="*/ 745269 w 2691675"/>
              <a:gd name="connsiteY66" fmla="*/ 403860 h 4328160"/>
              <a:gd name="connsiteX67" fmla="*/ 722409 w 2691675"/>
              <a:gd name="connsiteY67" fmla="*/ 373380 h 4328160"/>
              <a:gd name="connsiteX68" fmla="*/ 730029 w 2691675"/>
              <a:gd name="connsiteY68" fmla="*/ 289560 h 4328160"/>
              <a:gd name="connsiteX69" fmla="*/ 737649 w 2691675"/>
              <a:gd name="connsiteY69" fmla="*/ 266700 h 4328160"/>
              <a:gd name="connsiteX70" fmla="*/ 707169 w 2691675"/>
              <a:gd name="connsiteY70" fmla="*/ 152400 h 4328160"/>
              <a:gd name="connsiteX71" fmla="*/ 699549 w 2691675"/>
              <a:gd name="connsiteY71" fmla="*/ 91440 h 4328160"/>
              <a:gd name="connsiteX72" fmla="*/ 691929 w 2691675"/>
              <a:gd name="connsiteY72" fmla="*/ 68580 h 4328160"/>
              <a:gd name="connsiteX73" fmla="*/ 676689 w 2691675"/>
              <a:gd name="connsiteY73" fmla="*/ 0 h 4328160"/>
              <a:gd name="connsiteX74" fmla="*/ 615729 w 2691675"/>
              <a:gd name="connsiteY74" fmla="*/ 7620 h 4328160"/>
              <a:gd name="connsiteX75" fmla="*/ 554769 w 2691675"/>
              <a:gd name="connsiteY75" fmla="*/ 30480 h 4328160"/>
              <a:gd name="connsiteX76" fmla="*/ 562389 w 2691675"/>
              <a:gd name="connsiteY76" fmla="*/ 137160 h 4328160"/>
              <a:gd name="connsiteX77" fmla="*/ 554769 w 2691675"/>
              <a:gd name="connsiteY77" fmla="*/ 236220 h 4328160"/>
              <a:gd name="connsiteX78" fmla="*/ 524289 w 2691675"/>
              <a:gd name="connsiteY78" fmla="*/ 304800 h 4328160"/>
              <a:gd name="connsiteX79" fmla="*/ 509049 w 2691675"/>
              <a:gd name="connsiteY79" fmla="*/ 335280 h 4328160"/>
              <a:gd name="connsiteX80" fmla="*/ 486189 w 2691675"/>
              <a:gd name="connsiteY80" fmla="*/ 373380 h 4328160"/>
              <a:gd name="connsiteX81" fmla="*/ 470949 w 2691675"/>
              <a:gd name="connsiteY81" fmla="*/ 396240 h 4328160"/>
              <a:gd name="connsiteX82" fmla="*/ 440469 w 2691675"/>
              <a:gd name="connsiteY82" fmla="*/ 403860 h 4328160"/>
              <a:gd name="connsiteX83" fmla="*/ 356649 w 2691675"/>
              <a:gd name="connsiteY83" fmla="*/ 388620 h 4328160"/>
              <a:gd name="connsiteX84" fmla="*/ 288069 w 2691675"/>
              <a:gd name="connsiteY84" fmla="*/ 464820 h 4328160"/>
              <a:gd name="connsiteX85" fmla="*/ 280449 w 2691675"/>
              <a:gd name="connsiteY85" fmla="*/ 487680 h 4328160"/>
              <a:gd name="connsiteX86" fmla="*/ 288069 w 2691675"/>
              <a:gd name="connsiteY86" fmla="*/ 518160 h 4328160"/>
              <a:gd name="connsiteX87" fmla="*/ 303309 w 2691675"/>
              <a:gd name="connsiteY87" fmla="*/ 548640 h 4328160"/>
              <a:gd name="connsiteX88" fmla="*/ 295689 w 2691675"/>
              <a:gd name="connsiteY88" fmla="*/ 609600 h 4328160"/>
              <a:gd name="connsiteX89" fmla="*/ 265209 w 2691675"/>
              <a:gd name="connsiteY89" fmla="*/ 662940 h 4328160"/>
              <a:gd name="connsiteX90" fmla="*/ 257589 w 2691675"/>
              <a:gd name="connsiteY90" fmla="*/ 685800 h 4328160"/>
              <a:gd name="connsiteX91" fmla="*/ 265209 w 2691675"/>
              <a:gd name="connsiteY91" fmla="*/ 815340 h 4328160"/>
              <a:gd name="connsiteX92" fmla="*/ 303309 w 2691675"/>
              <a:gd name="connsiteY92" fmla="*/ 830580 h 4328160"/>
              <a:gd name="connsiteX93" fmla="*/ 349029 w 2691675"/>
              <a:gd name="connsiteY93" fmla="*/ 861060 h 4328160"/>
              <a:gd name="connsiteX94" fmla="*/ 356649 w 2691675"/>
              <a:gd name="connsiteY94" fmla="*/ 883920 h 4328160"/>
              <a:gd name="connsiteX95" fmla="*/ 341409 w 2691675"/>
              <a:gd name="connsiteY95" fmla="*/ 952500 h 4328160"/>
              <a:gd name="connsiteX96" fmla="*/ 326169 w 2691675"/>
              <a:gd name="connsiteY96" fmla="*/ 1028700 h 4328160"/>
              <a:gd name="connsiteX97" fmla="*/ 303309 w 2691675"/>
              <a:gd name="connsiteY97" fmla="*/ 1043940 h 4328160"/>
              <a:gd name="connsiteX98" fmla="*/ 143289 w 2691675"/>
              <a:gd name="connsiteY98" fmla="*/ 1066800 h 4328160"/>
              <a:gd name="connsiteX99" fmla="*/ 150909 w 2691675"/>
              <a:gd name="connsiteY99" fmla="*/ 1181100 h 4328160"/>
              <a:gd name="connsiteX100" fmla="*/ 173769 w 2691675"/>
              <a:gd name="connsiteY100" fmla="*/ 1219200 h 4328160"/>
              <a:gd name="connsiteX101" fmla="*/ 219489 w 2691675"/>
              <a:gd name="connsiteY101" fmla="*/ 1257300 h 4328160"/>
              <a:gd name="connsiteX102" fmla="*/ 234729 w 2691675"/>
              <a:gd name="connsiteY102" fmla="*/ 1287780 h 4328160"/>
              <a:gd name="connsiteX103" fmla="*/ 227109 w 2691675"/>
              <a:gd name="connsiteY103" fmla="*/ 1318260 h 4328160"/>
              <a:gd name="connsiteX104" fmla="*/ 265209 w 2691675"/>
              <a:gd name="connsiteY104" fmla="*/ 1363980 h 4328160"/>
              <a:gd name="connsiteX105" fmla="*/ 288069 w 2691675"/>
              <a:gd name="connsiteY105" fmla="*/ 1402080 h 4328160"/>
              <a:gd name="connsiteX106" fmla="*/ 280449 w 2691675"/>
              <a:gd name="connsiteY106" fmla="*/ 1440180 h 4328160"/>
              <a:gd name="connsiteX107" fmla="*/ 242349 w 2691675"/>
              <a:gd name="connsiteY107" fmla="*/ 1569720 h 4328160"/>
              <a:gd name="connsiteX108" fmla="*/ 211869 w 2691675"/>
              <a:gd name="connsiteY108" fmla="*/ 1584960 h 4328160"/>
              <a:gd name="connsiteX109" fmla="*/ 189009 w 2691675"/>
              <a:gd name="connsiteY109" fmla="*/ 1592580 h 4328160"/>
              <a:gd name="connsiteX110" fmla="*/ 120429 w 2691675"/>
              <a:gd name="connsiteY110" fmla="*/ 1630680 h 4328160"/>
              <a:gd name="connsiteX111" fmla="*/ 97569 w 2691675"/>
              <a:gd name="connsiteY111" fmla="*/ 1653540 h 4328160"/>
              <a:gd name="connsiteX112" fmla="*/ 13749 w 2691675"/>
              <a:gd name="connsiteY112" fmla="*/ 1714500 h 4328160"/>
              <a:gd name="connsiteX113" fmla="*/ 13749 w 2691675"/>
              <a:gd name="connsiteY113" fmla="*/ 1889760 h 4328160"/>
              <a:gd name="connsiteX114" fmla="*/ 36609 w 2691675"/>
              <a:gd name="connsiteY114" fmla="*/ 1912620 h 4328160"/>
              <a:gd name="connsiteX115" fmla="*/ 67089 w 2691675"/>
              <a:gd name="connsiteY115" fmla="*/ 1950720 h 4328160"/>
              <a:gd name="connsiteX116" fmla="*/ 112809 w 2691675"/>
              <a:gd name="connsiteY116" fmla="*/ 1981200 h 4328160"/>
              <a:gd name="connsiteX117" fmla="*/ 173769 w 2691675"/>
              <a:gd name="connsiteY117" fmla="*/ 2011680 h 4328160"/>
              <a:gd name="connsiteX118" fmla="*/ 234729 w 2691675"/>
              <a:gd name="connsiteY118" fmla="*/ 2095500 h 4328160"/>
              <a:gd name="connsiteX119" fmla="*/ 272829 w 2691675"/>
              <a:gd name="connsiteY119" fmla="*/ 2156460 h 4328160"/>
              <a:gd name="connsiteX120" fmla="*/ 280449 w 2691675"/>
              <a:gd name="connsiteY120" fmla="*/ 2179320 h 4328160"/>
              <a:gd name="connsiteX121" fmla="*/ 318549 w 2691675"/>
              <a:gd name="connsiteY121" fmla="*/ 2255520 h 4328160"/>
              <a:gd name="connsiteX122" fmla="*/ 493809 w 2691675"/>
              <a:gd name="connsiteY122" fmla="*/ 2270760 h 4328160"/>
              <a:gd name="connsiteX123" fmla="*/ 562389 w 2691675"/>
              <a:gd name="connsiteY123" fmla="*/ 2354580 h 4328160"/>
              <a:gd name="connsiteX124" fmla="*/ 531909 w 2691675"/>
              <a:gd name="connsiteY124" fmla="*/ 2430780 h 4328160"/>
              <a:gd name="connsiteX125" fmla="*/ 509049 w 2691675"/>
              <a:gd name="connsiteY125" fmla="*/ 2438400 h 4328160"/>
              <a:gd name="connsiteX126" fmla="*/ 486189 w 2691675"/>
              <a:gd name="connsiteY126" fmla="*/ 2461260 h 4328160"/>
              <a:gd name="connsiteX127" fmla="*/ 478569 w 2691675"/>
              <a:gd name="connsiteY127" fmla="*/ 2506980 h 4328160"/>
              <a:gd name="connsiteX128" fmla="*/ 509049 w 2691675"/>
              <a:gd name="connsiteY128" fmla="*/ 2621280 h 4328160"/>
              <a:gd name="connsiteX129" fmla="*/ 531909 w 2691675"/>
              <a:gd name="connsiteY129" fmla="*/ 2644140 h 4328160"/>
              <a:gd name="connsiteX130" fmla="*/ 539529 w 2691675"/>
              <a:gd name="connsiteY130" fmla="*/ 2674620 h 4328160"/>
              <a:gd name="connsiteX131" fmla="*/ 570009 w 2691675"/>
              <a:gd name="connsiteY131" fmla="*/ 2659380 h 4328160"/>
              <a:gd name="connsiteX132" fmla="*/ 592869 w 2691675"/>
              <a:gd name="connsiteY132" fmla="*/ 2636520 h 4328160"/>
              <a:gd name="connsiteX133" fmla="*/ 646209 w 2691675"/>
              <a:gd name="connsiteY133" fmla="*/ 2606040 h 4328160"/>
              <a:gd name="connsiteX134" fmla="*/ 684309 w 2691675"/>
              <a:gd name="connsiteY134" fmla="*/ 2613660 h 4328160"/>
              <a:gd name="connsiteX135" fmla="*/ 699549 w 2691675"/>
              <a:gd name="connsiteY135" fmla="*/ 2636520 h 4328160"/>
              <a:gd name="connsiteX136" fmla="*/ 722409 w 2691675"/>
              <a:gd name="connsiteY136" fmla="*/ 2659380 h 4328160"/>
              <a:gd name="connsiteX137" fmla="*/ 730029 w 2691675"/>
              <a:gd name="connsiteY137" fmla="*/ 2682240 h 4328160"/>
              <a:gd name="connsiteX138" fmla="*/ 707169 w 2691675"/>
              <a:gd name="connsiteY138" fmla="*/ 2766060 h 4328160"/>
              <a:gd name="connsiteX139" fmla="*/ 623349 w 2691675"/>
              <a:gd name="connsiteY139" fmla="*/ 2842260 h 4328160"/>
              <a:gd name="connsiteX140" fmla="*/ 600489 w 2691675"/>
              <a:gd name="connsiteY140" fmla="*/ 2887980 h 4328160"/>
              <a:gd name="connsiteX141" fmla="*/ 531909 w 2691675"/>
              <a:gd name="connsiteY141" fmla="*/ 2933700 h 4328160"/>
              <a:gd name="connsiteX142" fmla="*/ 516669 w 2691675"/>
              <a:gd name="connsiteY142" fmla="*/ 2956560 h 4328160"/>
              <a:gd name="connsiteX143" fmla="*/ 547149 w 2691675"/>
              <a:gd name="connsiteY143" fmla="*/ 3055620 h 4328160"/>
              <a:gd name="connsiteX144" fmla="*/ 570009 w 2691675"/>
              <a:gd name="connsiteY144" fmla="*/ 3177540 h 4328160"/>
              <a:gd name="connsiteX145" fmla="*/ 608109 w 2691675"/>
              <a:gd name="connsiteY145" fmla="*/ 3276600 h 4328160"/>
              <a:gd name="connsiteX146" fmla="*/ 608109 w 2691675"/>
              <a:gd name="connsiteY146" fmla="*/ 3429000 h 4328160"/>
              <a:gd name="connsiteX147" fmla="*/ 570009 w 2691675"/>
              <a:gd name="connsiteY147" fmla="*/ 3467100 h 4328160"/>
              <a:gd name="connsiteX148" fmla="*/ 562389 w 2691675"/>
              <a:gd name="connsiteY148" fmla="*/ 3497580 h 4328160"/>
              <a:gd name="connsiteX149" fmla="*/ 547149 w 2691675"/>
              <a:gd name="connsiteY149" fmla="*/ 3528060 h 4328160"/>
              <a:gd name="connsiteX150" fmla="*/ 554769 w 2691675"/>
              <a:gd name="connsiteY150" fmla="*/ 3680460 h 4328160"/>
              <a:gd name="connsiteX151" fmla="*/ 608109 w 2691675"/>
              <a:gd name="connsiteY151" fmla="*/ 3672840 h 4328160"/>
              <a:gd name="connsiteX152" fmla="*/ 630969 w 2691675"/>
              <a:gd name="connsiteY152" fmla="*/ 3665220 h 4328160"/>
              <a:gd name="connsiteX153" fmla="*/ 676689 w 2691675"/>
              <a:gd name="connsiteY153" fmla="*/ 3688080 h 4328160"/>
              <a:gd name="connsiteX154" fmla="*/ 707169 w 2691675"/>
              <a:gd name="connsiteY154" fmla="*/ 3718560 h 4328160"/>
              <a:gd name="connsiteX155" fmla="*/ 836709 w 2691675"/>
              <a:gd name="connsiteY155" fmla="*/ 3741420 h 4328160"/>
              <a:gd name="connsiteX156" fmla="*/ 851949 w 2691675"/>
              <a:gd name="connsiteY156" fmla="*/ 3771900 h 4328160"/>
              <a:gd name="connsiteX157" fmla="*/ 874809 w 2691675"/>
              <a:gd name="connsiteY157" fmla="*/ 3787140 h 4328160"/>
              <a:gd name="connsiteX158" fmla="*/ 897669 w 2691675"/>
              <a:gd name="connsiteY158" fmla="*/ 3810000 h 4328160"/>
              <a:gd name="connsiteX159" fmla="*/ 905289 w 2691675"/>
              <a:gd name="connsiteY159" fmla="*/ 3840480 h 4328160"/>
              <a:gd name="connsiteX160" fmla="*/ 920529 w 2691675"/>
              <a:gd name="connsiteY160" fmla="*/ 3863340 h 4328160"/>
              <a:gd name="connsiteX161" fmla="*/ 943389 w 2691675"/>
              <a:gd name="connsiteY161" fmla="*/ 3901440 h 4328160"/>
              <a:gd name="connsiteX162" fmla="*/ 996729 w 2691675"/>
              <a:gd name="connsiteY162" fmla="*/ 3947160 h 4328160"/>
              <a:gd name="connsiteX163" fmla="*/ 1011969 w 2691675"/>
              <a:gd name="connsiteY163" fmla="*/ 3970020 h 4328160"/>
              <a:gd name="connsiteX164" fmla="*/ 1034829 w 2691675"/>
              <a:gd name="connsiteY164" fmla="*/ 4008120 h 4328160"/>
              <a:gd name="connsiteX165" fmla="*/ 1065309 w 2691675"/>
              <a:gd name="connsiteY165" fmla="*/ 4084320 h 4328160"/>
              <a:gd name="connsiteX166" fmla="*/ 1072929 w 2691675"/>
              <a:gd name="connsiteY166" fmla="*/ 4107180 h 4328160"/>
              <a:gd name="connsiteX167" fmla="*/ 1149129 w 2691675"/>
              <a:gd name="connsiteY167" fmla="*/ 4137660 h 4328160"/>
              <a:gd name="connsiteX168" fmla="*/ 1202469 w 2691675"/>
              <a:gd name="connsiteY168" fmla="*/ 4213860 h 4328160"/>
              <a:gd name="connsiteX169" fmla="*/ 1263429 w 2691675"/>
              <a:gd name="connsiteY169" fmla="*/ 4221480 h 4328160"/>
              <a:gd name="connsiteX170" fmla="*/ 1271049 w 2691675"/>
              <a:gd name="connsiteY170" fmla="*/ 4274820 h 4328160"/>
              <a:gd name="connsiteX171" fmla="*/ 1316769 w 2691675"/>
              <a:gd name="connsiteY171" fmla="*/ 4328160 h 4328160"/>
              <a:gd name="connsiteX172" fmla="*/ 1354869 w 2691675"/>
              <a:gd name="connsiteY172" fmla="*/ 4229100 h 4328160"/>
              <a:gd name="connsiteX173" fmla="*/ 1415829 w 2691675"/>
              <a:gd name="connsiteY173" fmla="*/ 4198620 h 4328160"/>
              <a:gd name="connsiteX174" fmla="*/ 1469169 w 2691675"/>
              <a:gd name="connsiteY174" fmla="*/ 4183380 h 4328160"/>
              <a:gd name="connsiteX175" fmla="*/ 1507269 w 2691675"/>
              <a:gd name="connsiteY175" fmla="*/ 4160520 h 4328160"/>
              <a:gd name="connsiteX176" fmla="*/ 1552989 w 2691675"/>
              <a:gd name="connsiteY176" fmla="*/ 4130040 h 4328160"/>
              <a:gd name="connsiteX177" fmla="*/ 1583469 w 2691675"/>
              <a:gd name="connsiteY177" fmla="*/ 4122420 h 4328160"/>
              <a:gd name="connsiteX178" fmla="*/ 1644429 w 2691675"/>
              <a:gd name="connsiteY178" fmla="*/ 4061460 h 4328160"/>
              <a:gd name="connsiteX179" fmla="*/ 1674909 w 2691675"/>
              <a:gd name="connsiteY179" fmla="*/ 4038600 h 4328160"/>
              <a:gd name="connsiteX180" fmla="*/ 1827309 w 2691675"/>
              <a:gd name="connsiteY180" fmla="*/ 4000500 h 4328160"/>
              <a:gd name="connsiteX181" fmla="*/ 1857789 w 2691675"/>
              <a:gd name="connsiteY181" fmla="*/ 3985260 h 4328160"/>
              <a:gd name="connsiteX182" fmla="*/ 1903509 w 2691675"/>
              <a:gd name="connsiteY182" fmla="*/ 3970020 h 4328160"/>
              <a:gd name="connsiteX183" fmla="*/ 1926369 w 2691675"/>
              <a:gd name="connsiteY183" fmla="*/ 3954780 h 4328160"/>
              <a:gd name="connsiteX184" fmla="*/ 1987329 w 2691675"/>
              <a:gd name="connsiteY184" fmla="*/ 3909060 h 4328160"/>
              <a:gd name="connsiteX185" fmla="*/ 2048289 w 2691675"/>
              <a:gd name="connsiteY185" fmla="*/ 3870960 h 4328160"/>
              <a:gd name="connsiteX186" fmla="*/ 2078769 w 2691675"/>
              <a:gd name="connsiteY186" fmla="*/ 3855720 h 4328160"/>
              <a:gd name="connsiteX187" fmla="*/ 2132109 w 2691675"/>
              <a:gd name="connsiteY187" fmla="*/ 3817620 h 4328160"/>
              <a:gd name="connsiteX188" fmla="*/ 2162589 w 2691675"/>
              <a:gd name="connsiteY188" fmla="*/ 3787140 h 4328160"/>
              <a:gd name="connsiteX189" fmla="*/ 2200689 w 2691675"/>
              <a:gd name="connsiteY189" fmla="*/ 3688080 h 4328160"/>
              <a:gd name="connsiteX190" fmla="*/ 2162589 w 2691675"/>
              <a:gd name="connsiteY190" fmla="*/ 3604260 h 4328160"/>
              <a:gd name="connsiteX191" fmla="*/ 2139729 w 2691675"/>
              <a:gd name="connsiteY191" fmla="*/ 3596640 h 4328160"/>
              <a:gd name="connsiteX192" fmla="*/ 2124489 w 2691675"/>
              <a:gd name="connsiteY192" fmla="*/ 3680460 h 4328160"/>
              <a:gd name="connsiteX193" fmla="*/ 2109249 w 2691675"/>
              <a:gd name="connsiteY193" fmla="*/ 3657600 h 4328160"/>
              <a:gd name="connsiteX194" fmla="*/ 2048289 w 2691675"/>
              <a:gd name="connsiteY194" fmla="*/ 3665220 h 4328160"/>
              <a:gd name="connsiteX195" fmla="*/ 2055909 w 2691675"/>
              <a:gd name="connsiteY195" fmla="*/ 3703320 h 4328160"/>
              <a:gd name="connsiteX196" fmla="*/ 2078769 w 2691675"/>
              <a:gd name="connsiteY196" fmla="*/ 3718560 h 4328160"/>
              <a:gd name="connsiteX197" fmla="*/ 2094009 w 2691675"/>
              <a:gd name="connsiteY197" fmla="*/ 3749040 h 4328160"/>
              <a:gd name="connsiteX198" fmla="*/ 2086389 w 2691675"/>
              <a:gd name="connsiteY198" fmla="*/ 3794760 h 4328160"/>
              <a:gd name="connsiteX199" fmla="*/ 2010189 w 2691675"/>
              <a:gd name="connsiteY199" fmla="*/ 3749040 h 4328160"/>
              <a:gd name="connsiteX200" fmla="*/ 1994949 w 2691675"/>
              <a:gd name="connsiteY200" fmla="*/ 3649980 h 4328160"/>
              <a:gd name="connsiteX201" fmla="*/ 1972089 w 2691675"/>
              <a:gd name="connsiteY201" fmla="*/ 3627120 h 4328160"/>
              <a:gd name="connsiteX202" fmla="*/ 1979709 w 2691675"/>
              <a:gd name="connsiteY202" fmla="*/ 3581400 h 4328160"/>
              <a:gd name="connsiteX203" fmla="*/ 2025429 w 2691675"/>
              <a:gd name="connsiteY203" fmla="*/ 3573780 h 4328160"/>
              <a:gd name="connsiteX204" fmla="*/ 2033049 w 2691675"/>
              <a:gd name="connsiteY204" fmla="*/ 3520440 h 4328160"/>
              <a:gd name="connsiteX205" fmla="*/ 2063529 w 2691675"/>
              <a:gd name="connsiteY205" fmla="*/ 3528060 h 4328160"/>
              <a:gd name="connsiteX206" fmla="*/ 2094009 w 2691675"/>
              <a:gd name="connsiteY206" fmla="*/ 3489960 h 4328160"/>
              <a:gd name="connsiteX207" fmla="*/ 2124489 w 2691675"/>
              <a:gd name="connsiteY207" fmla="*/ 3459480 h 4328160"/>
              <a:gd name="connsiteX208" fmla="*/ 2139729 w 2691675"/>
              <a:gd name="connsiteY208" fmla="*/ 3436620 h 4328160"/>
              <a:gd name="connsiteX209" fmla="*/ 2170209 w 2691675"/>
              <a:gd name="connsiteY209" fmla="*/ 3413760 h 4328160"/>
              <a:gd name="connsiteX210" fmla="*/ 2238789 w 2691675"/>
              <a:gd name="connsiteY210" fmla="*/ 3322320 h 4328160"/>
              <a:gd name="connsiteX211" fmla="*/ 2246409 w 2691675"/>
              <a:gd name="connsiteY211" fmla="*/ 3291840 h 4328160"/>
              <a:gd name="connsiteX212" fmla="*/ 2269269 w 2691675"/>
              <a:gd name="connsiteY212" fmla="*/ 3230880 h 4328160"/>
              <a:gd name="connsiteX213" fmla="*/ 2276889 w 2691675"/>
              <a:gd name="connsiteY213" fmla="*/ 3185160 h 4328160"/>
              <a:gd name="connsiteX214" fmla="*/ 2299749 w 2691675"/>
              <a:gd name="connsiteY214" fmla="*/ 3139440 h 4328160"/>
              <a:gd name="connsiteX215" fmla="*/ 2314989 w 2691675"/>
              <a:gd name="connsiteY215" fmla="*/ 3101340 h 4328160"/>
              <a:gd name="connsiteX216" fmla="*/ 2353089 w 2691675"/>
              <a:gd name="connsiteY216" fmla="*/ 3086100 h 4328160"/>
              <a:gd name="connsiteX217" fmla="*/ 2375949 w 2691675"/>
              <a:gd name="connsiteY217" fmla="*/ 3070860 h 4328160"/>
              <a:gd name="connsiteX218" fmla="*/ 2495488 w 2691675"/>
              <a:gd name="connsiteY218" fmla="*/ 3040856 h 4328160"/>
              <a:gd name="connsiteX219" fmla="*/ 2593596 w 2691675"/>
              <a:gd name="connsiteY219" fmla="*/ 3037523 h 4328160"/>
              <a:gd name="connsiteX220" fmla="*/ 2685987 w 2691675"/>
              <a:gd name="connsiteY220" fmla="*/ 3028474 h 4328160"/>
              <a:gd name="connsiteX0" fmla="*/ 2685987 w 2691675"/>
              <a:gd name="connsiteY0" fmla="*/ 3028474 h 4328160"/>
              <a:gd name="connsiteX1" fmla="*/ 2680749 w 2691675"/>
              <a:gd name="connsiteY1" fmla="*/ 3002280 h 4328160"/>
              <a:gd name="connsiteX2" fmla="*/ 2673129 w 2691675"/>
              <a:gd name="connsiteY2" fmla="*/ 2948940 h 4328160"/>
              <a:gd name="connsiteX3" fmla="*/ 2631219 w 2691675"/>
              <a:gd name="connsiteY3" fmla="*/ 2940844 h 4328160"/>
              <a:gd name="connsiteX4" fmla="*/ 2567878 w 2691675"/>
              <a:gd name="connsiteY4" fmla="*/ 2940367 h 4328160"/>
              <a:gd name="connsiteX5" fmla="*/ 2526921 w 2691675"/>
              <a:gd name="connsiteY5" fmla="*/ 2882742 h 4328160"/>
              <a:gd name="connsiteX6" fmla="*/ 2464532 w 2691675"/>
              <a:gd name="connsiteY6" fmla="*/ 2879407 h 4328160"/>
              <a:gd name="connsiteX7" fmla="*/ 2417860 w 2691675"/>
              <a:gd name="connsiteY7" fmla="*/ 2863691 h 4328160"/>
              <a:gd name="connsiteX8" fmla="*/ 2383569 w 2691675"/>
              <a:gd name="connsiteY8" fmla="*/ 2849880 h 4328160"/>
              <a:gd name="connsiteX9" fmla="*/ 2355471 w 2691675"/>
              <a:gd name="connsiteY9" fmla="*/ 2829877 h 4328160"/>
              <a:gd name="connsiteX10" fmla="*/ 2300701 w 2691675"/>
              <a:gd name="connsiteY10" fmla="*/ 2797969 h 4328160"/>
              <a:gd name="connsiteX11" fmla="*/ 2226406 w 2691675"/>
              <a:gd name="connsiteY11" fmla="*/ 2837973 h 4328160"/>
              <a:gd name="connsiteX12" fmla="*/ 2185925 w 2691675"/>
              <a:gd name="connsiteY12" fmla="*/ 2798922 h 4328160"/>
              <a:gd name="connsiteX13" fmla="*/ 2150683 w 2691675"/>
              <a:gd name="connsiteY13" fmla="*/ 2719864 h 4328160"/>
              <a:gd name="connsiteX14" fmla="*/ 2131157 w 2691675"/>
              <a:gd name="connsiteY14" fmla="*/ 2658427 h 4328160"/>
              <a:gd name="connsiteX15" fmla="*/ 2113060 w 2691675"/>
              <a:gd name="connsiteY15" fmla="*/ 2623185 h 4328160"/>
              <a:gd name="connsiteX16" fmla="*/ 2111630 w 2691675"/>
              <a:gd name="connsiteY16" fmla="*/ 2574607 h 4328160"/>
              <a:gd name="connsiteX17" fmla="*/ 2034001 w 2691675"/>
              <a:gd name="connsiteY17" fmla="*/ 2659857 h 4328160"/>
              <a:gd name="connsiteX18" fmla="*/ 1966851 w 2691675"/>
              <a:gd name="connsiteY18" fmla="*/ 2727960 h 4328160"/>
              <a:gd name="connsiteX19" fmla="*/ 1919702 w 2691675"/>
              <a:gd name="connsiteY19" fmla="*/ 2687002 h 4328160"/>
              <a:gd name="connsiteX20" fmla="*/ 1783018 w 2691675"/>
              <a:gd name="connsiteY20" fmla="*/ 2673668 h 4328160"/>
              <a:gd name="connsiteX21" fmla="*/ 1684910 w 2691675"/>
              <a:gd name="connsiteY21" fmla="*/ 2663666 h 4328160"/>
              <a:gd name="connsiteX22" fmla="*/ 1614426 w 2691675"/>
              <a:gd name="connsiteY22" fmla="*/ 2556035 h 4328160"/>
              <a:gd name="connsiteX23" fmla="*/ 1549656 w 2691675"/>
              <a:gd name="connsiteY23" fmla="*/ 2557939 h 4328160"/>
              <a:gd name="connsiteX24" fmla="*/ 1524890 w 2691675"/>
              <a:gd name="connsiteY24" fmla="*/ 2537460 h 4328160"/>
              <a:gd name="connsiteX25" fmla="*/ 1476789 w 2691675"/>
              <a:gd name="connsiteY25" fmla="*/ 2355532 h 4328160"/>
              <a:gd name="connsiteX26" fmla="*/ 1446309 w 2691675"/>
              <a:gd name="connsiteY26" fmla="*/ 2263140 h 4328160"/>
              <a:gd name="connsiteX27" fmla="*/ 1408209 w 2691675"/>
              <a:gd name="connsiteY27" fmla="*/ 2194560 h 4328160"/>
              <a:gd name="connsiteX28" fmla="*/ 1392969 w 2691675"/>
              <a:gd name="connsiteY28" fmla="*/ 2171700 h 4328160"/>
              <a:gd name="connsiteX29" fmla="*/ 1382492 w 2691675"/>
              <a:gd name="connsiteY29" fmla="*/ 2126457 h 4328160"/>
              <a:gd name="connsiteX30" fmla="*/ 1377253 w 2691675"/>
              <a:gd name="connsiteY30" fmla="*/ 2025968 h 4328160"/>
              <a:gd name="connsiteX31" fmla="*/ 1391541 w 2691675"/>
              <a:gd name="connsiteY31" fmla="*/ 1946911 h 4328160"/>
              <a:gd name="connsiteX32" fmla="*/ 1309149 w 2691675"/>
              <a:gd name="connsiteY32" fmla="*/ 1882140 h 4328160"/>
              <a:gd name="connsiteX33" fmla="*/ 1271049 w 2691675"/>
              <a:gd name="connsiteY33" fmla="*/ 1874520 h 4328160"/>
              <a:gd name="connsiteX34" fmla="*/ 1194849 w 2691675"/>
              <a:gd name="connsiteY34" fmla="*/ 1836420 h 4328160"/>
              <a:gd name="connsiteX35" fmla="*/ 1103409 w 2691675"/>
              <a:gd name="connsiteY35" fmla="*/ 1859280 h 4328160"/>
              <a:gd name="connsiteX36" fmla="*/ 1042449 w 2691675"/>
              <a:gd name="connsiteY36" fmla="*/ 1889760 h 4328160"/>
              <a:gd name="connsiteX37" fmla="*/ 966249 w 2691675"/>
              <a:gd name="connsiteY37" fmla="*/ 1950720 h 4328160"/>
              <a:gd name="connsiteX38" fmla="*/ 905289 w 2691675"/>
              <a:gd name="connsiteY38" fmla="*/ 1920240 h 4328160"/>
              <a:gd name="connsiteX39" fmla="*/ 867189 w 2691675"/>
              <a:gd name="connsiteY39" fmla="*/ 1874520 h 4328160"/>
              <a:gd name="connsiteX40" fmla="*/ 829089 w 2691675"/>
              <a:gd name="connsiteY40" fmla="*/ 1805940 h 4328160"/>
              <a:gd name="connsiteX41" fmla="*/ 821469 w 2691675"/>
              <a:gd name="connsiteY41" fmla="*/ 1691640 h 4328160"/>
              <a:gd name="connsiteX42" fmla="*/ 813849 w 2691675"/>
              <a:gd name="connsiteY42" fmla="*/ 1668780 h 4328160"/>
              <a:gd name="connsiteX43" fmla="*/ 760509 w 2691675"/>
              <a:gd name="connsiteY43" fmla="*/ 1600200 h 4328160"/>
              <a:gd name="connsiteX44" fmla="*/ 722409 w 2691675"/>
              <a:gd name="connsiteY44" fmla="*/ 1577340 h 4328160"/>
              <a:gd name="connsiteX45" fmla="*/ 699549 w 2691675"/>
              <a:gd name="connsiteY45" fmla="*/ 1562100 h 4328160"/>
              <a:gd name="connsiteX46" fmla="*/ 737649 w 2691675"/>
              <a:gd name="connsiteY46" fmla="*/ 1493520 h 4328160"/>
              <a:gd name="connsiteX47" fmla="*/ 752889 w 2691675"/>
              <a:gd name="connsiteY47" fmla="*/ 1470660 h 4328160"/>
              <a:gd name="connsiteX48" fmla="*/ 775749 w 2691675"/>
              <a:gd name="connsiteY48" fmla="*/ 1455420 h 4328160"/>
              <a:gd name="connsiteX49" fmla="*/ 783369 w 2691675"/>
              <a:gd name="connsiteY49" fmla="*/ 1379220 h 4328160"/>
              <a:gd name="connsiteX50" fmla="*/ 821469 w 2691675"/>
              <a:gd name="connsiteY50" fmla="*/ 1356360 h 4328160"/>
              <a:gd name="connsiteX51" fmla="*/ 798609 w 2691675"/>
              <a:gd name="connsiteY51" fmla="*/ 1158240 h 4328160"/>
              <a:gd name="connsiteX52" fmla="*/ 775749 w 2691675"/>
              <a:gd name="connsiteY52" fmla="*/ 1127760 h 4328160"/>
              <a:gd name="connsiteX53" fmla="*/ 752889 w 2691675"/>
              <a:gd name="connsiteY53" fmla="*/ 1074420 h 4328160"/>
              <a:gd name="connsiteX54" fmla="*/ 745269 w 2691675"/>
              <a:gd name="connsiteY54" fmla="*/ 1043940 h 4328160"/>
              <a:gd name="connsiteX55" fmla="*/ 783369 w 2691675"/>
              <a:gd name="connsiteY55" fmla="*/ 1013460 h 4328160"/>
              <a:gd name="connsiteX56" fmla="*/ 813849 w 2691675"/>
              <a:gd name="connsiteY56" fmla="*/ 960120 h 4328160"/>
              <a:gd name="connsiteX57" fmla="*/ 821469 w 2691675"/>
              <a:gd name="connsiteY57" fmla="*/ 853440 h 4328160"/>
              <a:gd name="connsiteX58" fmla="*/ 851949 w 2691675"/>
              <a:gd name="connsiteY58" fmla="*/ 807720 h 4328160"/>
              <a:gd name="connsiteX59" fmla="*/ 859569 w 2691675"/>
              <a:gd name="connsiteY59" fmla="*/ 769620 h 4328160"/>
              <a:gd name="connsiteX60" fmla="*/ 874809 w 2691675"/>
              <a:gd name="connsiteY60" fmla="*/ 731520 h 4328160"/>
              <a:gd name="connsiteX61" fmla="*/ 859569 w 2691675"/>
              <a:gd name="connsiteY61" fmla="*/ 655320 h 4328160"/>
              <a:gd name="connsiteX62" fmla="*/ 836709 w 2691675"/>
              <a:gd name="connsiteY62" fmla="*/ 632460 h 4328160"/>
              <a:gd name="connsiteX63" fmla="*/ 813849 w 2691675"/>
              <a:gd name="connsiteY63" fmla="*/ 563880 h 4328160"/>
              <a:gd name="connsiteX64" fmla="*/ 783369 w 2691675"/>
              <a:gd name="connsiteY64" fmla="*/ 502920 h 4328160"/>
              <a:gd name="connsiteX65" fmla="*/ 768129 w 2691675"/>
              <a:gd name="connsiteY65" fmla="*/ 472440 h 4328160"/>
              <a:gd name="connsiteX66" fmla="*/ 745269 w 2691675"/>
              <a:gd name="connsiteY66" fmla="*/ 403860 h 4328160"/>
              <a:gd name="connsiteX67" fmla="*/ 722409 w 2691675"/>
              <a:gd name="connsiteY67" fmla="*/ 373380 h 4328160"/>
              <a:gd name="connsiteX68" fmla="*/ 730029 w 2691675"/>
              <a:gd name="connsiteY68" fmla="*/ 289560 h 4328160"/>
              <a:gd name="connsiteX69" fmla="*/ 737649 w 2691675"/>
              <a:gd name="connsiteY69" fmla="*/ 266700 h 4328160"/>
              <a:gd name="connsiteX70" fmla="*/ 707169 w 2691675"/>
              <a:gd name="connsiteY70" fmla="*/ 152400 h 4328160"/>
              <a:gd name="connsiteX71" fmla="*/ 699549 w 2691675"/>
              <a:gd name="connsiteY71" fmla="*/ 91440 h 4328160"/>
              <a:gd name="connsiteX72" fmla="*/ 691929 w 2691675"/>
              <a:gd name="connsiteY72" fmla="*/ 68580 h 4328160"/>
              <a:gd name="connsiteX73" fmla="*/ 676689 w 2691675"/>
              <a:gd name="connsiteY73" fmla="*/ 0 h 4328160"/>
              <a:gd name="connsiteX74" fmla="*/ 615729 w 2691675"/>
              <a:gd name="connsiteY74" fmla="*/ 7620 h 4328160"/>
              <a:gd name="connsiteX75" fmla="*/ 554769 w 2691675"/>
              <a:gd name="connsiteY75" fmla="*/ 30480 h 4328160"/>
              <a:gd name="connsiteX76" fmla="*/ 562389 w 2691675"/>
              <a:gd name="connsiteY76" fmla="*/ 137160 h 4328160"/>
              <a:gd name="connsiteX77" fmla="*/ 554769 w 2691675"/>
              <a:gd name="connsiteY77" fmla="*/ 236220 h 4328160"/>
              <a:gd name="connsiteX78" fmla="*/ 524289 w 2691675"/>
              <a:gd name="connsiteY78" fmla="*/ 304800 h 4328160"/>
              <a:gd name="connsiteX79" fmla="*/ 509049 w 2691675"/>
              <a:gd name="connsiteY79" fmla="*/ 335280 h 4328160"/>
              <a:gd name="connsiteX80" fmla="*/ 486189 w 2691675"/>
              <a:gd name="connsiteY80" fmla="*/ 373380 h 4328160"/>
              <a:gd name="connsiteX81" fmla="*/ 470949 w 2691675"/>
              <a:gd name="connsiteY81" fmla="*/ 396240 h 4328160"/>
              <a:gd name="connsiteX82" fmla="*/ 440469 w 2691675"/>
              <a:gd name="connsiteY82" fmla="*/ 403860 h 4328160"/>
              <a:gd name="connsiteX83" fmla="*/ 356649 w 2691675"/>
              <a:gd name="connsiteY83" fmla="*/ 388620 h 4328160"/>
              <a:gd name="connsiteX84" fmla="*/ 288069 w 2691675"/>
              <a:gd name="connsiteY84" fmla="*/ 464820 h 4328160"/>
              <a:gd name="connsiteX85" fmla="*/ 280449 w 2691675"/>
              <a:gd name="connsiteY85" fmla="*/ 487680 h 4328160"/>
              <a:gd name="connsiteX86" fmla="*/ 288069 w 2691675"/>
              <a:gd name="connsiteY86" fmla="*/ 518160 h 4328160"/>
              <a:gd name="connsiteX87" fmla="*/ 303309 w 2691675"/>
              <a:gd name="connsiteY87" fmla="*/ 548640 h 4328160"/>
              <a:gd name="connsiteX88" fmla="*/ 295689 w 2691675"/>
              <a:gd name="connsiteY88" fmla="*/ 609600 h 4328160"/>
              <a:gd name="connsiteX89" fmla="*/ 265209 w 2691675"/>
              <a:gd name="connsiteY89" fmla="*/ 662940 h 4328160"/>
              <a:gd name="connsiteX90" fmla="*/ 257589 w 2691675"/>
              <a:gd name="connsiteY90" fmla="*/ 685800 h 4328160"/>
              <a:gd name="connsiteX91" fmla="*/ 265209 w 2691675"/>
              <a:gd name="connsiteY91" fmla="*/ 815340 h 4328160"/>
              <a:gd name="connsiteX92" fmla="*/ 303309 w 2691675"/>
              <a:gd name="connsiteY92" fmla="*/ 830580 h 4328160"/>
              <a:gd name="connsiteX93" fmla="*/ 349029 w 2691675"/>
              <a:gd name="connsiteY93" fmla="*/ 861060 h 4328160"/>
              <a:gd name="connsiteX94" fmla="*/ 356649 w 2691675"/>
              <a:gd name="connsiteY94" fmla="*/ 883920 h 4328160"/>
              <a:gd name="connsiteX95" fmla="*/ 341409 w 2691675"/>
              <a:gd name="connsiteY95" fmla="*/ 952500 h 4328160"/>
              <a:gd name="connsiteX96" fmla="*/ 326169 w 2691675"/>
              <a:gd name="connsiteY96" fmla="*/ 1028700 h 4328160"/>
              <a:gd name="connsiteX97" fmla="*/ 303309 w 2691675"/>
              <a:gd name="connsiteY97" fmla="*/ 1043940 h 4328160"/>
              <a:gd name="connsiteX98" fmla="*/ 143289 w 2691675"/>
              <a:gd name="connsiteY98" fmla="*/ 1066800 h 4328160"/>
              <a:gd name="connsiteX99" fmla="*/ 150909 w 2691675"/>
              <a:gd name="connsiteY99" fmla="*/ 1181100 h 4328160"/>
              <a:gd name="connsiteX100" fmla="*/ 173769 w 2691675"/>
              <a:gd name="connsiteY100" fmla="*/ 1219200 h 4328160"/>
              <a:gd name="connsiteX101" fmla="*/ 219489 w 2691675"/>
              <a:gd name="connsiteY101" fmla="*/ 1257300 h 4328160"/>
              <a:gd name="connsiteX102" fmla="*/ 234729 w 2691675"/>
              <a:gd name="connsiteY102" fmla="*/ 1287780 h 4328160"/>
              <a:gd name="connsiteX103" fmla="*/ 227109 w 2691675"/>
              <a:gd name="connsiteY103" fmla="*/ 1318260 h 4328160"/>
              <a:gd name="connsiteX104" fmla="*/ 265209 w 2691675"/>
              <a:gd name="connsiteY104" fmla="*/ 1363980 h 4328160"/>
              <a:gd name="connsiteX105" fmla="*/ 288069 w 2691675"/>
              <a:gd name="connsiteY105" fmla="*/ 1402080 h 4328160"/>
              <a:gd name="connsiteX106" fmla="*/ 280449 w 2691675"/>
              <a:gd name="connsiteY106" fmla="*/ 1440180 h 4328160"/>
              <a:gd name="connsiteX107" fmla="*/ 242349 w 2691675"/>
              <a:gd name="connsiteY107" fmla="*/ 1569720 h 4328160"/>
              <a:gd name="connsiteX108" fmla="*/ 211869 w 2691675"/>
              <a:gd name="connsiteY108" fmla="*/ 1584960 h 4328160"/>
              <a:gd name="connsiteX109" fmla="*/ 189009 w 2691675"/>
              <a:gd name="connsiteY109" fmla="*/ 1592580 h 4328160"/>
              <a:gd name="connsiteX110" fmla="*/ 120429 w 2691675"/>
              <a:gd name="connsiteY110" fmla="*/ 1630680 h 4328160"/>
              <a:gd name="connsiteX111" fmla="*/ 97569 w 2691675"/>
              <a:gd name="connsiteY111" fmla="*/ 1653540 h 4328160"/>
              <a:gd name="connsiteX112" fmla="*/ 13749 w 2691675"/>
              <a:gd name="connsiteY112" fmla="*/ 1714500 h 4328160"/>
              <a:gd name="connsiteX113" fmla="*/ 13749 w 2691675"/>
              <a:gd name="connsiteY113" fmla="*/ 1889760 h 4328160"/>
              <a:gd name="connsiteX114" fmla="*/ 36609 w 2691675"/>
              <a:gd name="connsiteY114" fmla="*/ 1912620 h 4328160"/>
              <a:gd name="connsiteX115" fmla="*/ 67089 w 2691675"/>
              <a:gd name="connsiteY115" fmla="*/ 1950720 h 4328160"/>
              <a:gd name="connsiteX116" fmla="*/ 112809 w 2691675"/>
              <a:gd name="connsiteY116" fmla="*/ 1981200 h 4328160"/>
              <a:gd name="connsiteX117" fmla="*/ 173769 w 2691675"/>
              <a:gd name="connsiteY117" fmla="*/ 2011680 h 4328160"/>
              <a:gd name="connsiteX118" fmla="*/ 234729 w 2691675"/>
              <a:gd name="connsiteY118" fmla="*/ 2095500 h 4328160"/>
              <a:gd name="connsiteX119" fmla="*/ 272829 w 2691675"/>
              <a:gd name="connsiteY119" fmla="*/ 2156460 h 4328160"/>
              <a:gd name="connsiteX120" fmla="*/ 280449 w 2691675"/>
              <a:gd name="connsiteY120" fmla="*/ 2179320 h 4328160"/>
              <a:gd name="connsiteX121" fmla="*/ 318549 w 2691675"/>
              <a:gd name="connsiteY121" fmla="*/ 2255520 h 4328160"/>
              <a:gd name="connsiteX122" fmla="*/ 493809 w 2691675"/>
              <a:gd name="connsiteY122" fmla="*/ 2270760 h 4328160"/>
              <a:gd name="connsiteX123" fmla="*/ 562389 w 2691675"/>
              <a:gd name="connsiteY123" fmla="*/ 2354580 h 4328160"/>
              <a:gd name="connsiteX124" fmla="*/ 531909 w 2691675"/>
              <a:gd name="connsiteY124" fmla="*/ 2430780 h 4328160"/>
              <a:gd name="connsiteX125" fmla="*/ 509049 w 2691675"/>
              <a:gd name="connsiteY125" fmla="*/ 2438400 h 4328160"/>
              <a:gd name="connsiteX126" fmla="*/ 486189 w 2691675"/>
              <a:gd name="connsiteY126" fmla="*/ 2461260 h 4328160"/>
              <a:gd name="connsiteX127" fmla="*/ 478569 w 2691675"/>
              <a:gd name="connsiteY127" fmla="*/ 2506980 h 4328160"/>
              <a:gd name="connsiteX128" fmla="*/ 509049 w 2691675"/>
              <a:gd name="connsiteY128" fmla="*/ 2621280 h 4328160"/>
              <a:gd name="connsiteX129" fmla="*/ 531909 w 2691675"/>
              <a:gd name="connsiteY129" fmla="*/ 2644140 h 4328160"/>
              <a:gd name="connsiteX130" fmla="*/ 539529 w 2691675"/>
              <a:gd name="connsiteY130" fmla="*/ 2674620 h 4328160"/>
              <a:gd name="connsiteX131" fmla="*/ 570009 w 2691675"/>
              <a:gd name="connsiteY131" fmla="*/ 2659380 h 4328160"/>
              <a:gd name="connsiteX132" fmla="*/ 592869 w 2691675"/>
              <a:gd name="connsiteY132" fmla="*/ 2636520 h 4328160"/>
              <a:gd name="connsiteX133" fmla="*/ 646209 w 2691675"/>
              <a:gd name="connsiteY133" fmla="*/ 2606040 h 4328160"/>
              <a:gd name="connsiteX134" fmla="*/ 684309 w 2691675"/>
              <a:gd name="connsiteY134" fmla="*/ 2613660 h 4328160"/>
              <a:gd name="connsiteX135" fmla="*/ 699549 w 2691675"/>
              <a:gd name="connsiteY135" fmla="*/ 2636520 h 4328160"/>
              <a:gd name="connsiteX136" fmla="*/ 722409 w 2691675"/>
              <a:gd name="connsiteY136" fmla="*/ 2659380 h 4328160"/>
              <a:gd name="connsiteX137" fmla="*/ 730029 w 2691675"/>
              <a:gd name="connsiteY137" fmla="*/ 2682240 h 4328160"/>
              <a:gd name="connsiteX138" fmla="*/ 707169 w 2691675"/>
              <a:gd name="connsiteY138" fmla="*/ 2766060 h 4328160"/>
              <a:gd name="connsiteX139" fmla="*/ 623349 w 2691675"/>
              <a:gd name="connsiteY139" fmla="*/ 2842260 h 4328160"/>
              <a:gd name="connsiteX140" fmla="*/ 600489 w 2691675"/>
              <a:gd name="connsiteY140" fmla="*/ 2887980 h 4328160"/>
              <a:gd name="connsiteX141" fmla="*/ 531909 w 2691675"/>
              <a:gd name="connsiteY141" fmla="*/ 2933700 h 4328160"/>
              <a:gd name="connsiteX142" fmla="*/ 516669 w 2691675"/>
              <a:gd name="connsiteY142" fmla="*/ 2956560 h 4328160"/>
              <a:gd name="connsiteX143" fmla="*/ 547149 w 2691675"/>
              <a:gd name="connsiteY143" fmla="*/ 3055620 h 4328160"/>
              <a:gd name="connsiteX144" fmla="*/ 570009 w 2691675"/>
              <a:gd name="connsiteY144" fmla="*/ 3177540 h 4328160"/>
              <a:gd name="connsiteX145" fmla="*/ 608109 w 2691675"/>
              <a:gd name="connsiteY145" fmla="*/ 3276600 h 4328160"/>
              <a:gd name="connsiteX146" fmla="*/ 608109 w 2691675"/>
              <a:gd name="connsiteY146" fmla="*/ 3429000 h 4328160"/>
              <a:gd name="connsiteX147" fmla="*/ 570009 w 2691675"/>
              <a:gd name="connsiteY147" fmla="*/ 3467100 h 4328160"/>
              <a:gd name="connsiteX148" fmla="*/ 562389 w 2691675"/>
              <a:gd name="connsiteY148" fmla="*/ 3497580 h 4328160"/>
              <a:gd name="connsiteX149" fmla="*/ 547149 w 2691675"/>
              <a:gd name="connsiteY149" fmla="*/ 3528060 h 4328160"/>
              <a:gd name="connsiteX150" fmla="*/ 554769 w 2691675"/>
              <a:gd name="connsiteY150" fmla="*/ 3680460 h 4328160"/>
              <a:gd name="connsiteX151" fmla="*/ 608109 w 2691675"/>
              <a:gd name="connsiteY151" fmla="*/ 3672840 h 4328160"/>
              <a:gd name="connsiteX152" fmla="*/ 630969 w 2691675"/>
              <a:gd name="connsiteY152" fmla="*/ 3665220 h 4328160"/>
              <a:gd name="connsiteX153" fmla="*/ 676689 w 2691675"/>
              <a:gd name="connsiteY153" fmla="*/ 3688080 h 4328160"/>
              <a:gd name="connsiteX154" fmla="*/ 707169 w 2691675"/>
              <a:gd name="connsiteY154" fmla="*/ 3718560 h 4328160"/>
              <a:gd name="connsiteX155" fmla="*/ 836709 w 2691675"/>
              <a:gd name="connsiteY155" fmla="*/ 3741420 h 4328160"/>
              <a:gd name="connsiteX156" fmla="*/ 851949 w 2691675"/>
              <a:gd name="connsiteY156" fmla="*/ 3771900 h 4328160"/>
              <a:gd name="connsiteX157" fmla="*/ 874809 w 2691675"/>
              <a:gd name="connsiteY157" fmla="*/ 3787140 h 4328160"/>
              <a:gd name="connsiteX158" fmla="*/ 897669 w 2691675"/>
              <a:gd name="connsiteY158" fmla="*/ 3810000 h 4328160"/>
              <a:gd name="connsiteX159" fmla="*/ 905289 w 2691675"/>
              <a:gd name="connsiteY159" fmla="*/ 3840480 h 4328160"/>
              <a:gd name="connsiteX160" fmla="*/ 920529 w 2691675"/>
              <a:gd name="connsiteY160" fmla="*/ 3863340 h 4328160"/>
              <a:gd name="connsiteX161" fmla="*/ 943389 w 2691675"/>
              <a:gd name="connsiteY161" fmla="*/ 3901440 h 4328160"/>
              <a:gd name="connsiteX162" fmla="*/ 996729 w 2691675"/>
              <a:gd name="connsiteY162" fmla="*/ 3947160 h 4328160"/>
              <a:gd name="connsiteX163" fmla="*/ 1011969 w 2691675"/>
              <a:gd name="connsiteY163" fmla="*/ 3970020 h 4328160"/>
              <a:gd name="connsiteX164" fmla="*/ 1034829 w 2691675"/>
              <a:gd name="connsiteY164" fmla="*/ 4008120 h 4328160"/>
              <a:gd name="connsiteX165" fmla="*/ 1065309 w 2691675"/>
              <a:gd name="connsiteY165" fmla="*/ 4084320 h 4328160"/>
              <a:gd name="connsiteX166" fmla="*/ 1072929 w 2691675"/>
              <a:gd name="connsiteY166" fmla="*/ 4107180 h 4328160"/>
              <a:gd name="connsiteX167" fmla="*/ 1149129 w 2691675"/>
              <a:gd name="connsiteY167" fmla="*/ 4137660 h 4328160"/>
              <a:gd name="connsiteX168" fmla="*/ 1202469 w 2691675"/>
              <a:gd name="connsiteY168" fmla="*/ 4213860 h 4328160"/>
              <a:gd name="connsiteX169" fmla="*/ 1263429 w 2691675"/>
              <a:gd name="connsiteY169" fmla="*/ 4221480 h 4328160"/>
              <a:gd name="connsiteX170" fmla="*/ 1271049 w 2691675"/>
              <a:gd name="connsiteY170" fmla="*/ 4274820 h 4328160"/>
              <a:gd name="connsiteX171" fmla="*/ 1316769 w 2691675"/>
              <a:gd name="connsiteY171" fmla="*/ 4328160 h 4328160"/>
              <a:gd name="connsiteX172" fmla="*/ 1354869 w 2691675"/>
              <a:gd name="connsiteY172" fmla="*/ 4229100 h 4328160"/>
              <a:gd name="connsiteX173" fmla="*/ 1415829 w 2691675"/>
              <a:gd name="connsiteY173" fmla="*/ 4198620 h 4328160"/>
              <a:gd name="connsiteX174" fmla="*/ 1469169 w 2691675"/>
              <a:gd name="connsiteY174" fmla="*/ 4183380 h 4328160"/>
              <a:gd name="connsiteX175" fmla="*/ 1507269 w 2691675"/>
              <a:gd name="connsiteY175" fmla="*/ 4160520 h 4328160"/>
              <a:gd name="connsiteX176" fmla="*/ 1552989 w 2691675"/>
              <a:gd name="connsiteY176" fmla="*/ 4130040 h 4328160"/>
              <a:gd name="connsiteX177" fmla="*/ 1583469 w 2691675"/>
              <a:gd name="connsiteY177" fmla="*/ 4122420 h 4328160"/>
              <a:gd name="connsiteX178" fmla="*/ 1644429 w 2691675"/>
              <a:gd name="connsiteY178" fmla="*/ 4061460 h 4328160"/>
              <a:gd name="connsiteX179" fmla="*/ 1674909 w 2691675"/>
              <a:gd name="connsiteY179" fmla="*/ 4038600 h 4328160"/>
              <a:gd name="connsiteX180" fmla="*/ 1827309 w 2691675"/>
              <a:gd name="connsiteY180" fmla="*/ 4000500 h 4328160"/>
              <a:gd name="connsiteX181" fmla="*/ 1857789 w 2691675"/>
              <a:gd name="connsiteY181" fmla="*/ 3985260 h 4328160"/>
              <a:gd name="connsiteX182" fmla="*/ 1903509 w 2691675"/>
              <a:gd name="connsiteY182" fmla="*/ 3970020 h 4328160"/>
              <a:gd name="connsiteX183" fmla="*/ 1926369 w 2691675"/>
              <a:gd name="connsiteY183" fmla="*/ 3954780 h 4328160"/>
              <a:gd name="connsiteX184" fmla="*/ 1987329 w 2691675"/>
              <a:gd name="connsiteY184" fmla="*/ 3909060 h 4328160"/>
              <a:gd name="connsiteX185" fmla="*/ 2048289 w 2691675"/>
              <a:gd name="connsiteY185" fmla="*/ 3870960 h 4328160"/>
              <a:gd name="connsiteX186" fmla="*/ 2078769 w 2691675"/>
              <a:gd name="connsiteY186" fmla="*/ 3855720 h 4328160"/>
              <a:gd name="connsiteX187" fmla="*/ 2132109 w 2691675"/>
              <a:gd name="connsiteY187" fmla="*/ 3817620 h 4328160"/>
              <a:gd name="connsiteX188" fmla="*/ 2162589 w 2691675"/>
              <a:gd name="connsiteY188" fmla="*/ 3787140 h 4328160"/>
              <a:gd name="connsiteX189" fmla="*/ 2200689 w 2691675"/>
              <a:gd name="connsiteY189" fmla="*/ 3688080 h 4328160"/>
              <a:gd name="connsiteX190" fmla="*/ 2162589 w 2691675"/>
              <a:gd name="connsiteY190" fmla="*/ 3604260 h 4328160"/>
              <a:gd name="connsiteX191" fmla="*/ 2139729 w 2691675"/>
              <a:gd name="connsiteY191" fmla="*/ 3596640 h 4328160"/>
              <a:gd name="connsiteX192" fmla="*/ 2124489 w 2691675"/>
              <a:gd name="connsiteY192" fmla="*/ 3680460 h 4328160"/>
              <a:gd name="connsiteX193" fmla="*/ 2109249 w 2691675"/>
              <a:gd name="connsiteY193" fmla="*/ 3657600 h 4328160"/>
              <a:gd name="connsiteX194" fmla="*/ 2048289 w 2691675"/>
              <a:gd name="connsiteY194" fmla="*/ 3665220 h 4328160"/>
              <a:gd name="connsiteX195" fmla="*/ 2055909 w 2691675"/>
              <a:gd name="connsiteY195" fmla="*/ 3703320 h 4328160"/>
              <a:gd name="connsiteX196" fmla="*/ 2078769 w 2691675"/>
              <a:gd name="connsiteY196" fmla="*/ 3718560 h 4328160"/>
              <a:gd name="connsiteX197" fmla="*/ 2094009 w 2691675"/>
              <a:gd name="connsiteY197" fmla="*/ 3749040 h 4328160"/>
              <a:gd name="connsiteX198" fmla="*/ 2086389 w 2691675"/>
              <a:gd name="connsiteY198" fmla="*/ 3794760 h 4328160"/>
              <a:gd name="connsiteX199" fmla="*/ 2010189 w 2691675"/>
              <a:gd name="connsiteY199" fmla="*/ 3749040 h 4328160"/>
              <a:gd name="connsiteX200" fmla="*/ 1994949 w 2691675"/>
              <a:gd name="connsiteY200" fmla="*/ 3649980 h 4328160"/>
              <a:gd name="connsiteX201" fmla="*/ 1972089 w 2691675"/>
              <a:gd name="connsiteY201" fmla="*/ 3627120 h 4328160"/>
              <a:gd name="connsiteX202" fmla="*/ 1979709 w 2691675"/>
              <a:gd name="connsiteY202" fmla="*/ 3581400 h 4328160"/>
              <a:gd name="connsiteX203" fmla="*/ 2025429 w 2691675"/>
              <a:gd name="connsiteY203" fmla="*/ 3573780 h 4328160"/>
              <a:gd name="connsiteX204" fmla="*/ 2033049 w 2691675"/>
              <a:gd name="connsiteY204" fmla="*/ 3520440 h 4328160"/>
              <a:gd name="connsiteX205" fmla="*/ 2063529 w 2691675"/>
              <a:gd name="connsiteY205" fmla="*/ 3528060 h 4328160"/>
              <a:gd name="connsiteX206" fmla="*/ 2094009 w 2691675"/>
              <a:gd name="connsiteY206" fmla="*/ 3489960 h 4328160"/>
              <a:gd name="connsiteX207" fmla="*/ 2124489 w 2691675"/>
              <a:gd name="connsiteY207" fmla="*/ 3459480 h 4328160"/>
              <a:gd name="connsiteX208" fmla="*/ 2139729 w 2691675"/>
              <a:gd name="connsiteY208" fmla="*/ 3436620 h 4328160"/>
              <a:gd name="connsiteX209" fmla="*/ 2170209 w 2691675"/>
              <a:gd name="connsiteY209" fmla="*/ 3413760 h 4328160"/>
              <a:gd name="connsiteX210" fmla="*/ 2238789 w 2691675"/>
              <a:gd name="connsiteY210" fmla="*/ 3322320 h 4328160"/>
              <a:gd name="connsiteX211" fmla="*/ 2246409 w 2691675"/>
              <a:gd name="connsiteY211" fmla="*/ 3291840 h 4328160"/>
              <a:gd name="connsiteX212" fmla="*/ 2269269 w 2691675"/>
              <a:gd name="connsiteY212" fmla="*/ 3230880 h 4328160"/>
              <a:gd name="connsiteX213" fmla="*/ 2276889 w 2691675"/>
              <a:gd name="connsiteY213" fmla="*/ 3185160 h 4328160"/>
              <a:gd name="connsiteX214" fmla="*/ 2299749 w 2691675"/>
              <a:gd name="connsiteY214" fmla="*/ 3139440 h 4328160"/>
              <a:gd name="connsiteX215" fmla="*/ 2314989 w 2691675"/>
              <a:gd name="connsiteY215" fmla="*/ 3101340 h 4328160"/>
              <a:gd name="connsiteX216" fmla="*/ 2353089 w 2691675"/>
              <a:gd name="connsiteY216" fmla="*/ 3086100 h 4328160"/>
              <a:gd name="connsiteX217" fmla="*/ 2375949 w 2691675"/>
              <a:gd name="connsiteY217" fmla="*/ 3070860 h 4328160"/>
              <a:gd name="connsiteX218" fmla="*/ 2495488 w 2691675"/>
              <a:gd name="connsiteY218" fmla="*/ 3040856 h 4328160"/>
              <a:gd name="connsiteX219" fmla="*/ 2593596 w 2691675"/>
              <a:gd name="connsiteY219" fmla="*/ 3037523 h 4328160"/>
              <a:gd name="connsiteX220" fmla="*/ 2685987 w 2691675"/>
              <a:gd name="connsiteY220" fmla="*/ 3028474 h 4328160"/>
              <a:gd name="connsiteX0" fmla="*/ 2685987 w 2691675"/>
              <a:gd name="connsiteY0" fmla="*/ 3028474 h 4328160"/>
              <a:gd name="connsiteX1" fmla="*/ 2680749 w 2691675"/>
              <a:gd name="connsiteY1" fmla="*/ 3002280 h 4328160"/>
              <a:gd name="connsiteX2" fmla="*/ 2673129 w 2691675"/>
              <a:gd name="connsiteY2" fmla="*/ 2948940 h 4328160"/>
              <a:gd name="connsiteX3" fmla="*/ 2631219 w 2691675"/>
              <a:gd name="connsiteY3" fmla="*/ 2940844 h 4328160"/>
              <a:gd name="connsiteX4" fmla="*/ 2567878 w 2691675"/>
              <a:gd name="connsiteY4" fmla="*/ 2940367 h 4328160"/>
              <a:gd name="connsiteX5" fmla="*/ 2526921 w 2691675"/>
              <a:gd name="connsiteY5" fmla="*/ 2882742 h 4328160"/>
              <a:gd name="connsiteX6" fmla="*/ 2464532 w 2691675"/>
              <a:gd name="connsiteY6" fmla="*/ 2879407 h 4328160"/>
              <a:gd name="connsiteX7" fmla="*/ 2417860 w 2691675"/>
              <a:gd name="connsiteY7" fmla="*/ 2863691 h 4328160"/>
              <a:gd name="connsiteX8" fmla="*/ 2383569 w 2691675"/>
              <a:gd name="connsiteY8" fmla="*/ 2849880 h 4328160"/>
              <a:gd name="connsiteX9" fmla="*/ 2355471 w 2691675"/>
              <a:gd name="connsiteY9" fmla="*/ 2829877 h 4328160"/>
              <a:gd name="connsiteX10" fmla="*/ 2300701 w 2691675"/>
              <a:gd name="connsiteY10" fmla="*/ 2797969 h 4328160"/>
              <a:gd name="connsiteX11" fmla="*/ 2226406 w 2691675"/>
              <a:gd name="connsiteY11" fmla="*/ 2837973 h 4328160"/>
              <a:gd name="connsiteX12" fmla="*/ 2185925 w 2691675"/>
              <a:gd name="connsiteY12" fmla="*/ 2798922 h 4328160"/>
              <a:gd name="connsiteX13" fmla="*/ 2150683 w 2691675"/>
              <a:gd name="connsiteY13" fmla="*/ 2719864 h 4328160"/>
              <a:gd name="connsiteX14" fmla="*/ 2131157 w 2691675"/>
              <a:gd name="connsiteY14" fmla="*/ 2658427 h 4328160"/>
              <a:gd name="connsiteX15" fmla="*/ 2113060 w 2691675"/>
              <a:gd name="connsiteY15" fmla="*/ 2623185 h 4328160"/>
              <a:gd name="connsiteX16" fmla="*/ 2111630 w 2691675"/>
              <a:gd name="connsiteY16" fmla="*/ 2574607 h 4328160"/>
              <a:gd name="connsiteX17" fmla="*/ 2034001 w 2691675"/>
              <a:gd name="connsiteY17" fmla="*/ 2659857 h 4328160"/>
              <a:gd name="connsiteX18" fmla="*/ 1966851 w 2691675"/>
              <a:gd name="connsiteY18" fmla="*/ 2727960 h 4328160"/>
              <a:gd name="connsiteX19" fmla="*/ 1919702 w 2691675"/>
              <a:gd name="connsiteY19" fmla="*/ 2687002 h 4328160"/>
              <a:gd name="connsiteX20" fmla="*/ 1783018 w 2691675"/>
              <a:gd name="connsiteY20" fmla="*/ 2673668 h 4328160"/>
              <a:gd name="connsiteX21" fmla="*/ 1684910 w 2691675"/>
              <a:gd name="connsiteY21" fmla="*/ 2663666 h 4328160"/>
              <a:gd name="connsiteX22" fmla="*/ 1614426 w 2691675"/>
              <a:gd name="connsiteY22" fmla="*/ 2556035 h 4328160"/>
              <a:gd name="connsiteX23" fmla="*/ 1549656 w 2691675"/>
              <a:gd name="connsiteY23" fmla="*/ 2557939 h 4328160"/>
              <a:gd name="connsiteX24" fmla="*/ 1524890 w 2691675"/>
              <a:gd name="connsiteY24" fmla="*/ 2537460 h 4328160"/>
              <a:gd name="connsiteX25" fmla="*/ 1476789 w 2691675"/>
              <a:gd name="connsiteY25" fmla="*/ 2355532 h 4328160"/>
              <a:gd name="connsiteX26" fmla="*/ 1446309 w 2691675"/>
              <a:gd name="connsiteY26" fmla="*/ 2263140 h 4328160"/>
              <a:gd name="connsiteX27" fmla="*/ 1408209 w 2691675"/>
              <a:gd name="connsiteY27" fmla="*/ 2194560 h 4328160"/>
              <a:gd name="connsiteX28" fmla="*/ 1392969 w 2691675"/>
              <a:gd name="connsiteY28" fmla="*/ 2171700 h 4328160"/>
              <a:gd name="connsiteX29" fmla="*/ 1382492 w 2691675"/>
              <a:gd name="connsiteY29" fmla="*/ 2126457 h 4328160"/>
              <a:gd name="connsiteX30" fmla="*/ 1377253 w 2691675"/>
              <a:gd name="connsiteY30" fmla="*/ 2025968 h 4328160"/>
              <a:gd name="connsiteX31" fmla="*/ 1391541 w 2691675"/>
              <a:gd name="connsiteY31" fmla="*/ 1946911 h 4328160"/>
              <a:gd name="connsiteX32" fmla="*/ 1318674 w 2691675"/>
              <a:gd name="connsiteY32" fmla="*/ 1891665 h 4328160"/>
              <a:gd name="connsiteX33" fmla="*/ 1271049 w 2691675"/>
              <a:gd name="connsiteY33" fmla="*/ 1874520 h 4328160"/>
              <a:gd name="connsiteX34" fmla="*/ 1194849 w 2691675"/>
              <a:gd name="connsiteY34" fmla="*/ 1836420 h 4328160"/>
              <a:gd name="connsiteX35" fmla="*/ 1103409 w 2691675"/>
              <a:gd name="connsiteY35" fmla="*/ 1859280 h 4328160"/>
              <a:gd name="connsiteX36" fmla="*/ 1042449 w 2691675"/>
              <a:gd name="connsiteY36" fmla="*/ 1889760 h 4328160"/>
              <a:gd name="connsiteX37" fmla="*/ 966249 w 2691675"/>
              <a:gd name="connsiteY37" fmla="*/ 1950720 h 4328160"/>
              <a:gd name="connsiteX38" fmla="*/ 905289 w 2691675"/>
              <a:gd name="connsiteY38" fmla="*/ 1920240 h 4328160"/>
              <a:gd name="connsiteX39" fmla="*/ 867189 w 2691675"/>
              <a:gd name="connsiteY39" fmla="*/ 1874520 h 4328160"/>
              <a:gd name="connsiteX40" fmla="*/ 829089 w 2691675"/>
              <a:gd name="connsiteY40" fmla="*/ 1805940 h 4328160"/>
              <a:gd name="connsiteX41" fmla="*/ 821469 w 2691675"/>
              <a:gd name="connsiteY41" fmla="*/ 1691640 h 4328160"/>
              <a:gd name="connsiteX42" fmla="*/ 813849 w 2691675"/>
              <a:gd name="connsiteY42" fmla="*/ 1668780 h 4328160"/>
              <a:gd name="connsiteX43" fmla="*/ 760509 w 2691675"/>
              <a:gd name="connsiteY43" fmla="*/ 1600200 h 4328160"/>
              <a:gd name="connsiteX44" fmla="*/ 722409 w 2691675"/>
              <a:gd name="connsiteY44" fmla="*/ 1577340 h 4328160"/>
              <a:gd name="connsiteX45" fmla="*/ 699549 w 2691675"/>
              <a:gd name="connsiteY45" fmla="*/ 1562100 h 4328160"/>
              <a:gd name="connsiteX46" fmla="*/ 737649 w 2691675"/>
              <a:gd name="connsiteY46" fmla="*/ 1493520 h 4328160"/>
              <a:gd name="connsiteX47" fmla="*/ 752889 w 2691675"/>
              <a:gd name="connsiteY47" fmla="*/ 1470660 h 4328160"/>
              <a:gd name="connsiteX48" fmla="*/ 775749 w 2691675"/>
              <a:gd name="connsiteY48" fmla="*/ 1455420 h 4328160"/>
              <a:gd name="connsiteX49" fmla="*/ 783369 w 2691675"/>
              <a:gd name="connsiteY49" fmla="*/ 1379220 h 4328160"/>
              <a:gd name="connsiteX50" fmla="*/ 821469 w 2691675"/>
              <a:gd name="connsiteY50" fmla="*/ 1356360 h 4328160"/>
              <a:gd name="connsiteX51" fmla="*/ 798609 w 2691675"/>
              <a:gd name="connsiteY51" fmla="*/ 1158240 h 4328160"/>
              <a:gd name="connsiteX52" fmla="*/ 775749 w 2691675"/>
              <a:gd name="connsiteY52" fmla="*/ 1127760 h 4328160"/>
              <a:gd name="connsiteX53" fmla="*/ 752889 w 2691675"/>
              <a:gd name="connsiteY53" fmla="*/ 1074420 h 4328160"/>
              <a:gd name="connsiteX54" fmla="*/ 745269 w 2691675"/>
              <a:gd name="connsiteY54" fmla="*/ 1043940 h 4328160"/>
              <a:gd name="connsiteX55" fmla="*/ 783369 w 2691675"/>
              <a:gd name="connsiteY55" fmla="*/ 1013460 h 4328160"/>
              <a:gd name="connsiteX56" fmla="*/ 813849 w 2691675"/>
              <a:gd name="connsiteY56" fmla="*/ 960120 h 4328160"/>
              <a:gd name="connsiteX57" fmla="*/ 821469 w 2691675"/>
              <a:gd name="connsiteY57" fmla="*/ 853440 h 4328160"/>
              <a:gd name="connsiteX58" fmla="*/ 851949 w 2691675"/>
              <a:gd name="connsiteY58" fmla="*/ 807720 h 4328160"/>
              <a:gd name="connsiteX59" fmla="*/ 859569 w 2691675"/>
              <a:gd name="connsiteY59" fmla="*/ 769620 h 4328160"/>
              <a:gd name="connsiteX60" fmla="*/ 874809 w 2691675"/>
              <a:gd name="connsiteY60" fmla="*/ 731520 h 4328160"/>
              <a:gd name="connsiteX61" fmla="*/ 859569 w 2691675"/>
              <a:gd name="connsiteY61" fmla="*/ 655320 h 4328160"/>
              <a:gd name="connsiteX62" fmla="*/ 836709 w 2691675"/>
              <a:gd name="connsiteY62" fmla="*/ 632460 h 4328160"/>
              <a:gd name="connsiteX63" fmla="*/ 813849 w 2691675"/>
              <a:gd name="connsiteY63" fmla="*/ 563880 h 4328160"/>
              <a:gd name="connsiteX64" fmla="*/ 783369 w 2691675"/>
              <a:gd name="connsiteY64" fmla="*/ 502920 h 4328160"/>
              <a:gd name="connsiteX65" fmla="*/ 768129 w 2691675"/>
              <a:gd name="connsiteY65" fmla="*/ 472440 h 4328160"/>
              <a:gd name="connsiteX66" fmla="*/ 745269 w 2691675"/>
              <a:gd name="connsiteY66" fmla="*/ 403860 h 4328160"/>
              <a:gd name="connsiteX67" fmla="*/ 722409 w 2691675"/>
              <a:gd name="connsiteY67" fmla="*/ 373380 h 4328160"/>
              <a:gd name="connsiteX68" fmla="*/ 730029 w 2691675"/>
              <a:gd name="connsiteY68" fmla="*/ 289560 h 4328160"/>
              <a:gd name="connsiteX69" fmla="*/ 737649 w 2691675"/>
              <a:gd name="connsiteY69" fmla="*/ 266700 h 4328160"/>
              <a:gd name="connsiteX70" fmla="*/ 707169 w 2691675"/>
              <a:gd name="connsiteY70" fmla="*/ 152400 h 4328160"/>
              <a:gd name="connsiteX71" fmla="*/ 699549 w 2691675"/>
              <a:gd name="connsiteY71" fmla="*/ 91440 h 4328160"/>
              <a:gd name="connsiteX72" fmla="*/ 691929 w 2691675"/>
              <a:gd name="connsiteY72" fmla="*/ 68580 h 4328160"/>
              <a:gd name="connsiteX73" fmla="*/ 676689 w 2691675"/>
              <a:gd name="connsiteY73" fmla="*/ 0 h 4328160"/>
              <a:gd name="connsiteX74" fmla="*/ 615729 w 2691675"/>
              <a:gd name="connsiteY74" fmla="*/ 7620 h 4328160"/>
              <a:gd name="connsiteX75" fmla="*/ 554769 w 2691675"/>
              <a:gd name="connsiteY75" fmla="*/ 30480 h 4328160"/>
              <a:gd name="connsiteX76" fmla="*/ 562389 w 2691675"/>
              <a:gd name="connsiteY76" fmla="*/ 137160 h 4328160"/>
              <a:gd name="connsiteX77" fmla="*/ 554769 w 2691675"/>
              <a:gd name="connsiteY77" fmla="*/ 236220 h 4328160"/>
              <a:gd name="connsiteX78" fmla="*/ 524289 w 2691675"/>
              <a:gd name="connsiteY78" fmla="*/ 304800 h 4328160"/>
              <a:gd name="connsiteX79" fmla="*/ 509049 w 2691675"/>
              <a:gd name="connsiteY79" fmla="*/ 335280 h 4328160"/>
              <a:gd name="connsiteX80" fmla="*/ 486189 w 2691675"/>
              <a:gd name="connsiteY80" fmla="*/ 373380 h 4328160"/>
              <a:gd name="connsiteX81" fmla="*/ 470949 w 2691675"/>
              <a:gd name="connsiteY81" fmla="*/ 396240 h 4328160"/>
              <a:gd name="connsiteX82" fmla="*/ 440469 w 2691675"/>
              <a:gd name="connsiteY82" fmla="*/ 403860 h 4328160"/>
              <a:gd name="connsiteX83" fmla="*/ 356649 w 2691675"/>
              <a:gd name="connsiteY83" fmla="*/ 388620 h 4328160"/>
              <a:gd name="connsiteX84" fmla="*/ 288069 w 2691675"/>
              <a:gd name="connsiteY84" fmla="*/ 464820 h 4328160"/>
              <a:gd name="connsiteX85" fmla="*/ 280449 w 2691675"/>
              <a:gd name="connsiteY85" fmla="*/ 487680 h 4328160"/>
              <a:gd name="connsiteX86" fmla="*/ 288069 w 2691675"/>
              <a:gd name="connsiteY86" fmla="*/ 518160 h 4328160"/>
              <a:gd name="connsiteX87" fmla="*/ 303309 w 2691675"/>
              <a:gd name="connsiteY87" fmla="*/ 548640 h 4328160"/>
              <a:gd name="connsiteX88" fmla="*/ 295689 w 2691675"/>
              <a:gd name="connsiteY88" fmla="*/ 609600 h 4328160"/>
              <a:gd name="connsiteX89" fmla="*/ 265209 w 2691675"/>
              <a:gd name="connsiteY89" fmla="*/ 662940 h 4328160"/>
              <a:gd name="connsiteX90" fmla="*/ 257589 w 2691675"/>
              <a:gd name="connsiteY90" fmla="*/ 685800 h 4328160"/>
              <a:gd name="connsiteX91" fmla="*/ 265209 w 2691675"/>
              <a:gd name="connsiteY91" fmla="*/ 815340 h 4328160"/>
              <a:gd name="connsiteX92" fmla="*/ 303309 w 2691675"/>
              <a:gd name="connsiteY92" fmla="*/ 830580 h 4328160"/>
              <a:gd name="connsiteX93" fmla="*/ 349029 w 2691675"/>
              <a:gd name="connsiteY93" fmla="*/ 861060 h 4328160"/>
              <a:gd name="connsiteX94" fmla="*/ 356649 w 2691675"/>
              <a:gd name="connsiteY94" fmla="*/ 883920 h 4328160"/>
              <a:gd name="connsiteX95" fmla="*/ 341409 w 2691675"/>
              <a:gd name="connsiteY95" fmla="*/ 952500 h 4328160"/>
              <a:gd name="connsiteX96" fmla="*/ 326169 w 2691675"/>
              <a:gd name="connsiteY96" fmla="*/ 1028700 h 4328160"/>
              <a:gd name="connsiteX97" fmla="*/ 303309 w 2691675"/>
              <a:gd name="connsiteY97" fmla="*/ 1043940 h 4328160"/>
              <a:gd name="connsiteX98" fmla="*/ 143289 w 2691675"/>
              <a:gd name="connsiteY98" fmla="*/ 1066800 h 4328160"/>
              <a:gd name="connsiteX99" fmla="*/ 150909 w 2691675"/>
              <a:gd name="connsiteY99" fmla="*/ 1181100 h 4328160"/>
              <a:gd name="connsiteX100" fmla="*/ 173769 w 2691675"/>
              <a:gd name="connsiteY100" fmla="*/ 1219200 h 4328160"/>
              <a:gd name="connsiteX101" fmla="*/ 219489 w 2691675"/>
              <a:gd name="connsiteY101" fmla="*/ 1257300 h 4328160"/>
              <a:gd name="connsiteX102" fmla="*/ 234729 w 2691675"/>
              <a:gd name="connsiteY102" fmla="*/ 1287780 h 4328160"/>
              <a:gd name="connsiteX103" fmla="*/ 227109 w 2691675"/>
              <a:gd name="connsiteY103" fmla="*/ 1318260 h 4328160"/>
              <a:gd name="connsiteX104" fmla="*/ 265209 w 2691675"/>
              <a:gd name="connsiteY104" fmla="*/ 1363980 h 4328160"/>
              <a:gd name="connsiteX105" fmla="*/ 288069 w 2691675"/>
              <a:gd name="connsiteY105" fmla="*/ 1402080 h 4328160"/>
              <a:gd name="connsiteX106" fmla="*/ 280449 w 2691675"/>
              <a:gd name="connsiteY106" fmla="*/ 1440180 h 4328160"/>
              <a:gd name="connsiteX107" fmla="*/ 242349 w 2691675"/>
              <a:gd name="connsiteY107" fmla="*/ 1569720 h 4328160"/>
              <a:gd name="connsiteX108" fmla="*/ 211869 w 2691675"/>
              <a:gd name="connsiteY108" fmla="*/ 1584960 h 4328160"/>
              <a:gd name="connsiteX109" fmla="*/ 189009 w 2691675"/>
              <a:gd name="connsiteY109" fmla="*/ 1592580 h 4328160"/>
              <a:gd name="connsiteX110" fmla="*/ 120429 w 2691675"/>
              <a:gd name="connsiteY110" fmla="*/ 1630680 h 4328160"/>
              <a:gd name="connsiteX111" fmla="*/ 97569 w 2691675"/>
              <a:gd name="connsiteY111" fmla="*/ 1653540 h 4328160"/>
              <a:gd name="connsiteX112" fmla="*/ 13749 w 2691675"/>
              <a:gd name="connsiteY112" fmla="*/ 1714500 h 4328160"/>
              <a:gd name="connsiteX113" fmla="*/ 13749 w 2691675"/>
              <a:gd name="connsiteY113" fmla="*/ 1889760 h 4328160"/>
              <a:gd name="connsiteX114" fmla="*/ 36609 w 2691675"/>
              <a:gd name="connsiteY114" fmla="*/ 1912620 h 4328160"/>
              <a:gd name="connsiteX115" fmla="*/ 67089 w 2691675"/>
              <a:gd name="connsiteY115" fmla="*/ 1950720 h 4328160"/>
              <a:gd name="connsiteX116" fmla="*/ 112809 w 2691675"/>
              <a:gd name="connsiteY116" fmla="*/ 1981200 h 4328160"/>
              <a:gd name="connsiteX117" fmla="*/ 173769 w 2691675"/>
              <a:gd name="connsiteY117" fmla="*/ 2011680 h 4328160"/>
              <a:gd name="connsiteX118" fmla="*/ 234729 w 2691675"/>
              <a:gd name="connsiteY118" fmla="*/ 2095500 h 4328160"/>
              <a:gd name="connsiteX119" fmla="*/ 272829 w 2691675"/>
              <a:gd name="connsiteY119" fmla="*/ 2156460 h 4328160"/>
              <a:gd name="connsiteX120" fmla="*/ 280449 w 2691675"/>
              <a:gd name="connsiteY120" fmla="*/ 2179320 h 4328160"/>
              <a:gd name="connsiteX121" fmla="*/ 318549 w 2691675"/>
              <a:gd name="connsiteY121" fmla="*/ 2255520 h 4328160"/>
              <a:gd name="connsiteX122" fmla="*/ 493809 w 2691675"/>
              <a:gd name="connsiteY122" fmla="*/ 2270760 h 4328160"/>
              <a:gd name="connsiteX123" fmla="*/ 562389 w 2691675"/>
              <a:gd name="connsiteY123" fmla="*/ 2354580 h 4328160"/>
              <a:gd name="connsiteX124" fmla="*/ 531909 w 2691675"/>
              <a:gd name="connsiteY124" fmla="*/ 2430780 h 4328160"/>
              <a:gd name="connsiteX125" fmla="*/ 509049 w 2691675"/>
              <a:gd name="connsiteY125" fmla="*/ 2438400 h 4328160"/>
              <a:gd name="connsiteX126" fmla="*/ 486189 w 2691675"/>
              <a:gd name="connsiteY126" fmla="*/ 2461260 h 4328160"/>
              <a:gd name="connsiteX127" fmla="*/ 478569 w 2691675"/>
              <a:gd name="connsiteY127" fmla="*/ 2506980 h 4328160"/>
              <a:gd name="connsiteX128" fmla="*/ 509049 w 2691675"/>
              <a:gd name="connsiteY128" fmla="*/ 2621280 h 4328160"/>
              <a:gd name="connsiteX129" fmla="*/ 531909 w 2691675"/>
              <a:gd name="connsiteY129" fmla="*/ 2644140 h 4328160"/>
              <a:gd name="connsiteX130" fmla="*/ 539529 w 2691675"/>
              <a:gd name="connsiteY130" fmla="*/ 2674620 h 4328160"/>
              <a:gd name="connsiteX131" fmla="*/ 570009 w 2691675"/>
              <a:gd name="connsiteY131" fmla="*/ 2659380 h 4328160"/>
              <a:gd name="connsiteX132" fmla="*/ 592869 w 2691675"/>
              <a:gd name="connsiteY132" fmla="*/ 2636520 h 4328160"/>
              <a:gd name="connsiteX133" fmla="*/ 646209 w 2691675"/>
              <a:gd name="connsiteY133" fmla="*/ 2606040 h 4328160"/>
              <a:gd name="connsiteX134" fmla="*/ 684309 w 2691675"/>
              <a:gd name="connsiteY134" fmla="*/ 2613660 h 4328160"/>
              <a:gd name="connsiteX135" fmla="*/ 699549 w 2691675"/>
              <a:gd name="connsiteY135" fmla="*/ 2636520 h 4328160"/>
              <a:gd name="connsiteX136" fmla="*/ 722409 w 2691675"/>
              <a:gd name="connsiteY136" fmla="*/ 2659380 h 4328160"/>
              <a:gd name="connsiteX137" fmla="*/ 730029 w 2691675"/>
              <a:gd name="connsiteY137" fmla="*/ 2682240 h 4328160"/>
              <a:gd name="connsiteX138" fmla="*/ 707169 w 2691675"/>
              <a:gd name="connsiteY138" fmla="*/ 2766060 h 4328160"/>
              <a:gd name="connsiteX139" fmla="*/ 623349 w 2691675"/>
              <a:gd name="connsiteY139" fmla="*/ 2842260 h 4328160"/>
              <a:gd name="connsiteX140" fmla="*/ 600489 w 2691675"/>
              <a:gd name="connsiteY140" fmla="*/ 2887980 h 4328160"/>
              <a:gd name="connsiteX141" fmla="*/ 531909 w 2691675"/>
              <a:gd name="connsiteY141" fmla="*/ 2933700 h 4328160"/>
              <a:gd name="connsiteX142" fmla="*/ 516669 w 2691675"/>
              <a:gd name="connsiteY142" fmla="*/ 2956560 h 4328160"/>
              <a:gd name="connsiteX143" fmla="*/ 547149 w 2691675"/>
              <a:gd name="connsiteY143" fmla="*/ 3055620 h 4328160"/>
              <a:gd name="connsiteX144" fmla="*/ 570009 w 2691675"/>
              <a:gd name="connsiteY144" fmla="*/ 3177540 h 4328160"/>
              <a:gd name="connsiteX145" fmla="*/ 608109 w 2691675"/>
              <a:gd name="connsiteY145" fmla="*/ 3276600 h 4328160"/>
              <a:gd name="connsiteX146" fmla="*/ 608109 w 2691675"/>
              <a:gd name="connsiteY146" fmla="*/ 3429000 h 4328160"/>
              <a:gd name="connsiteX147" fmla="*/ 570009 w 2691675"/>
              <a:gd name="connsiteY147" fmla="*/ 3467100 h 4328160"/>
              <a:gd name="connsiteX148" fmla="*/ 562389 w 2691675"/>
              <a:gd name="connsiteY148" fmla="*/ 3497580 h 4328160"/>
              <a:gd name="connsiteX149" fmla="*/ 547149 w 2691675"/>
              <a:gd name="connsiteY149" fmla="*/ 3528060 h 4328160"/>
              <a:gd name="connsiteX150" fmla="*/ 554769 w 2691675"/>
              <a:gd name="connsiteY150" fmla="*/ 3680460 h 4328160"/>
              <a:gd name="connsiteX151" fmla="*/ 608109 w 2691675"/>
              <a:gd name="connsiteY151" fmla="*/ 3672840 h 4328160"/>
              <a:gd name="connsiteX152" fmla="*/ 630969 w 2691675"/>
              <a:gd name="connsiteY152" fmla="*/ 3665220 h 4328160"/>
              <a:gd name="connsiteX153" fmla="*/ 676689 w 2691675"/>
              <a:gd name="connsiteY153" fmla="*/ 3688080 h 4328160"/>
              <a:gd name="connsiteX154" fmla="*/ 707169 w 2691675"/>
              <a:gd name="connsiteY154" fmla="*/ 3718560 h 4328160"/>
              <a:gd name="connsiteX155" fmla="*/ 836709 w 2691675"/>
              <a:gd name="connsiteY155" fmla="*/ 3741420 h 4328160"/>
              <a:gd name="connsiteX156" fmla="*/ 851949 w 2691675"/>
              <a:gd name="connsiteY156" fmla="*/ 3771900 h 4328160"/>
              <a:gd name="connsiteX157" fmla="*/ 874809 w 2691675"/>
              <a:gd name="connsiteY157" fmla="*/ 3787140 h 4328160"/>
              <a:gd name="connsiteX158" fmla="*/ 897669 w 2691675"/>
              <a:gd name="connsiteY158" fmla="*/ 3810000 h 4328160"/>
              <a:gd name="connsiteX159" fmla="*/ 905289 w 2691675"/>
              <a:gd name="connsiteY159" fmla="*/ 3840480 h 4328160"/>
              <a:gd name="connsiteX160" fmla="*/ 920529 w 2691675"/>
              <a:gd name="connsiteY160" fmla="*/ 3863340 h 4328160"/>
              <a:gd name="connsiteX161" fmla="*/ 943389 w 2691675"/>
              <a:gd name="connsiteY161" fmla="*/ 3901440 h 4328160"/>
              <a:gd name="connsiteX162" fmla="*/ 996729 w 2691675"/>
              <a:gd name="connsiteY162" fmla="*/ 3947160 h 4328160"/>
              <a:gd name="connsiteX163" fmla="*/ 1011969 w 2691675"/>
              <a:gd name="connsiteY163" fmla="*/ 3970020 h 4328160"/>
              <a:gd name="connsiteX164" fmla="*/ 1034829 w 2691675"/>
              <a:gd name="connsiteY164" fmla="*/ 4008120 h 4328160"/>
              <a:gd name="connsiteX165" fmla="*/ 1065309 w 2691675"/>
              <a:gd name="connsiteY165" fmla="*/ 4084320 h 4328160"/>
              <a:gd name="connsiteX166" fmla="*/ 1072929 w 2691675"/>
              <a:gd name="connsiteY166" fmla="*/ 4107180 h 4328160"/>
              <a:gd name="connsiteX167" fmla="*/ 1149129 w 2691675"/>
              <a:gd name="connsiteY167" fmla="*/ 4137660 h 4328160"/>
              <a:gd name="connsiteX168" fmla="*/ 1202469 w 2691675"/>
              <a:gd name="connsiteY168" fmla="*/ 4213860 h 4328160"/>
              <a:gd name="connsiteX169" fmla="*/ 1263429 w 2691675"/>
              <a:gd name="connsiteY169" fmla="*/ 4221480 h 4328160"/>
              <a:gd name="connsiteX170" fmla="*/ 1271049 w 2691675"/>
              <a:gd name="connsiteY170" fmla="*/ 4274820 h 4328160"/>
              <a:gd name="connsiteX171" fmla="*/ 1316769 w 2691675"/>
              <a:gd name="connsiteY171" fmla="*/ 4328160 h 4328160"/>
              <a:gd name="connsiteX172" fmla="*/ 1354869 w 2691675"/>
              <a:gd name="connsiteY172" fmla="*/ 4229100 h 4328160"/>
              <a:gd name="connsiteX173" fmla="*/ 1415829 w 2691675"/>
              <a:gd name="connsiteY173" fmla="*/ 4198620 h 4328160"/>
              <a:gd name="connsiteX174" fmla="*/ 1469169 w 2691675"/>
              <a:gd name="connsiteY174" fmla="*/ 4183380 h 4328160"/>
              <a:gd name="connsiteX175" fmla="*/ 1507269 w 2691675"/>
              <a:gd name="connsiteY175" fmla="*/ 4160520 h 4328160"/>
              <a:gd name="connsiteX176" fmla="*/ 1552989 w 2691675"/>
              <a:gd name="connsiteY176" fmla="*/ 4130040 h 4328160"/>
              <a:gd name="connsiteX177" fmla="*/ 1583469 w 2691675"/>
              <a:gd name="connsiteY177" fmla="*/ 4122420 h 4328160"/>
              <a:gd name="connsiteX178" fmla="*/ 1644429 w 2691675"/>
              <a:gd name="connsiteY178" fmla="*/ 4061460 h 4328160"/>
              <a:gd name="connsiteX179" fmla="*/ 1674909 w 2691675"/>
              <a:gd name="connsiteY179" fmla="*/ 4038600 h 4328160"/>
              <a:gd name="connsiteX180" fmla="*/ 1827309 w 2691675"/>
              <a:gd name="connsiteY180" fmla="*/ 4000500 h 4328160"/>
              <a:gd name="connsiteX181" fmla="*/ 1857789 w 2691675"/>
              <a:gd name="connsiteY181" fmla="*/ 3985260 h 4328160"/>
              <a:gd name="connsiteX182" fmla="*/ 1903509 w 2691675"/>
              <a:gd name="connsiteY182" fmla="*/ 3970020 h 4328160"/>
              <a:gd name="connsiteX183" fmla="*/ 1926369 w 2691675"/>
              <a:gd name="connsiteY183" fmla="*/ 3954780 h 4328160"/>
              <a:gd name="connsiteX184" fmla="*/ 1987329 w 2691675"/>
              <a:gd name="connsiteY184" fmla="*/ 3909060 h 4328160"/>
              <a:gd name="connsiteX185" fmla="*/ 2048289 w 2691675"/>
              <a:gd name="connsiteY185" fmla="*/ 3870960 h 4328160"/>
              <a:gd name="connsiteX186" fmla="*/ 2078769 w 2691675"/>
              <a:gd name="connsiteY186" fmla="*/ 3855720 h 4328160"/>
              <a:gd name="connsiteX187" fmla="*/ 2132109 w 2691675"/>
              <a:gd name="connsiteY187" fmla="*/ 3817620 h 4328160"/>
              <a:gd name="connsiteX188" fmla="*/ 2162589 w 2691675"/>
              <a:gd name="connsiteY188" fmla="*/ 3787140 h 4328160"/>
              <a:gd name="connsiteX189" fmla="*/ 2200689 w 2691675"/>
              <a:gd name="connsiteY189" fmla="*/ 3688080 h 4328160"/>
              <a:gd name="connsiteX190" fmla="*/ 2162589 w 2691675"/>
              <a:gd name="connsiteY190" fmla="*/ 3604260 h 4328160"/>
              <a:gd name="connsiteX191" fmla="*/ 2139729 w 2691675"/>
              <a:gd name="connsiteY191" fmla="*/ 3596640 h 4328160"/>
              <a:gd name="connsiteX192" fmla="*/ 2124489 w 2691675"/>
              <a:gd name="connsiteY192" fmla="*/ 3680460 h 4328160"/>
              <a:gd name="connsiteX193" fmla="*/ 2109249 w 2691675"/>
              <a:gd name="connsiteY193" fmla="*/ 3657600 h 4328160"/>
              <a:gd name="connsiteX194" fmla="*/ 2048289 w 2691675"/>
              <a:gd name="connsiteY194" fmla="*/ 3665220 h 4328160"/>
              <a:gd name="connsiteX195" fmla="*/ 2055909 w 2691675"/>
              <a:gd name="connsiteY195" fmla="*/ 3703320 h 4328160"/>
              <a:gd name="connsiteX196" fmla="*/ 2078769 w 2691675"/>
              <a:gd name="connsiteY196" fmla="*/ 3718560 h 4328160"/>
              <a:gd name="connsiteX197" fmla="*/ 2094009 w 2691675"/>
              <a:gd name="connsiteY197" fmla="*/ 3749040 h 4328160"/>
              <a:gd name="connsiteX198" fmla="*/ 2086389 w 2691675"/>
              <a:gd name="connsiteY198" fmla="*/ 3794760 h 4328160"/>
              <a:gd name="connsiteX199" fmla="*/ 2010189 w 2691675"/>
              <a:gd name="connsiteY199" fmla="*/ 3749040 h 4328160"/>
              <a:gd name="connsiteX200" fmla="*/ 1994949 w 2691675"/>
              <a:gd name="connsiteY200" fmla="*/ 3649980 h 4328160"/>
              <a:gd name="connsiteX201" fmla="*/ 1972089 w 2691675"/>
              <a:gd name="connsiteY201" fmla="*/ 3627120 h 4328160"/>
              <a:gd name="connsiteX202" fmla="*/ 1979709 w 2691675"/>
              <a:gd name="connsiteY202" fmla="*/ 3581400 h 4328160"/>
              <a:gd name="connsiteX203" fmla="*/ 2025429 w 2691675"/>
              <a:gd name="connsiteY203" fmla="*/ 3573780 h 4328160"/>
              <a:gd name="connsiteX204" fmla="*/ 2033049 w 2691675"/>
              <a:gd name="connsiteY204" fmla="*/ 3520440 h 4328160"/>
              <a:gd name="connsiteX205" fmla="*/ 2063529 w 2691675"/>
              <a:gd name="connsiteY205" fmla="*/ 3528060 h 4328160"/>
              <a:gd name="connsiteX206" fmla="*/ 2094009 w 2691675"/>
              <a:gd name="connsiteY206" fmla="*/ 3489960 h 4328160"/>
              <a:gd name="connsiteX207" fmla="*/ 2124489 w 2691675"/>
              <a:gd name="connsiteY207" fmla="*/ 3459480 h 4328160"/>
              <a:gd name="connsiteX208" fmla="*/ 2139729 w 2691675"/>
              <a:gd name="connsiteY208" fmla="*/ 3436620 h 4328160"/>
              <a:gd name="connsiteX209" fmla="*/ 2170209 w 2691675"/>
              <a:gd name="connsiteY209" fmla="*/ 3413760 h 4328160"/>
              <a:gd name="connsiteX210" fmla="*/ 2238789 w 2691675"/>
              <a:gd name="connsiteY210" fmla="*/ 3322320 h 4328160"/>
              <a:gd name="connsiteX211" fmla="*/ 2246409 w 2691675"/>
              <a:gd name="connsiteY211" fmla="*/ 3291840 h 4328160"/>
              <a:gd name="connsiteX212" fmla="*/ 2269269 w 2691675"/>
              <a:gd name="connsiteY212" fmla="*/ 3230880 h 4328160"/>
              <a:gd name="connsiteX213" fmla="*/ 2276889 w 2691675"/>
              <a:gd name="connsiteY213" fmla="*/ 3185160 h 4328160"/>
              <a:gd name="connsiteX214" fmla="*/ 2299749 w 2691675"/>
              <a:gd name="connsiteY214" fmla="*/ 3139440 h 4328160"/>
              <a:gd name="connsiteX215" fmla="*/ 2314989 w 2691675"/>
              <a:gd name="connsiteY215" fmla="*/ 3101340 h 4328160"/>
              <a:gd name="connsiteX216" fmla="*/ 2353089 w 2691675"/>
              <a:gd name="connsiteY216" fmla="*/ 3086100 h 4328160"/>
              <a:gd name="connsiteX217" fmla="*/ 2375949 w 2691675"/>
              <a:gd name="connsiteY217" fmla="*/ 3070860 h 4328160"/>
              <a:gd name="connsiteX218" fmla="*/ 2495488 w 2691675"/>
              <a:gd name="connsiteY218" fmla="*/ 3040856 h 4328160"/>
              <a:gd name="connsiteX219" fmla="*/ 2593596 w 2691675"/>
              <a:gd name="connsiteY219" fmla="*/ 3037523 h 4328160"/>
              <a:gd name="connsiteX220" fmla="*/ 2685987 w 2691675"/>
              <a:gd name="connsiteY220" fmla="*/ 3028474 h 4328160"/>
              <a:gd name="connsiteX0" fmla="*/ 2685987 w 2691675"/>
              <a:gd name="connsiteY0" fmla="*/ 3028474 h 4328160"/>
              <a:gd name="connsiteX1" fmla="*/ 2680749 w 2691675"/>
              <a:gd name="connsiteY1" fmla="*/ 3002280 h 4328160"/>
              <a:gd name="connsiteX2" fmla="*/ 2673129 w 2691675"/>
              <a:gd name="connsiteY2" fmla="*/ 2948940 h 4328160"/>
              <a:gd name="connsiteX3" fmla="*/ 2631219 w 2691675"/>
              <a:gd name="connsiteY3" fmla="*/ 2940844 h 4328160"/>
              <a:gd name="connsiteX4" fmla="*/ 2567878 w 2691675"/>
              <a:gd name="connsiteY4" fmla="*/ 2940367 h 4328160"/>
              <a:gd name="connsiteX5" fmla="*/ 2526921 w 2691675"/>
              <a:gd name="connsiteY5" fmla="*/ 2882742 h 4328160"/>
              <a:gd name="connsiteX6" fmla="*/ 2464532 w 2691675"/>
              <a:gd name="connsiteY6" fmla="*/ 2879407 h 4328160"/>
              <a:gd name="connsiteX7" fmla="*/ 2417860 w 2691675"/>
              <a:gd name="connsiteY7" fmla="*/ 2863691 h 4328160"/>
              <a:gd name="connsiteX8" fmla="*/ 2383569 w 2691675"/>
              <a:gd name="connsiteY8" fmla="*/ 2849880 h 4328160"/>
              <a:gd name="connsiteX9" fmla="*/ 2355471 w 2691675"/>
              <a:gd name="connsiteY9" fmla="*/ 2829877 h 4328160"/>
              <a:gd name="connsiteX10" fmla="*/ 2300701 w 2691675"/>
              <a:gd name="connsiteY10" fmla="*/ 2797969 h 4328160"/>
              <a:gd name="connsiteX11" fmla="*/ 2226406 w 2691675"/>
              <a:gd name="connsiteY11" fmla="*/ 2837973 h 4328160"/>
              <a:gd name="connsiteX12" fmla="*/ 2185925 w 2691675"/>
              <a:gd name="connsiteY12" fmla="*/ 2798922 h 4328160"/>
              <a:gd name="connsiteX13" fmla="*/ 2150683 w 2691675"/>
              <a:gd name="connsiteY13" fmla="*/ 2719864 h 4328160"/>
              <a:gd name="connsiteX14" fmla="*/ 2131157 w 2691675"/>
              <a:gd name="connsiteY14" fmla="*/ 2658427 h 4328160"/>
              <a:gd name="connsiteX15" fmla="*/ 2113060 w 2691675"/>
              <a:gd name="connsiteY15" fmla="*/ 2623185 h 4328160"/>
              <a:gd name="connsiteX16" fmla="*/ 2111630 w 2691675"/>
              <a:gd name="connsiteY16" fmla="*/ 2574607 h 4328160"/>
              <a:gd name="connsiteX17" fmla="*/ 2034001 w 2691675"/>
              <a:gd name="connsiteY17" fmla="*/ 2659857 h 4328160"/>
              <a:gd name="connsiteX18" fmla="*/ 1966851 w 2691675"/>
              <a:gd name="connsiteY18" fmla="*/ 2727960 h 4328160"/>
              <a:gd name="connsiteX19" fmla="*/ 1919702 w 2691675"/>
              <a:gd name="connsiteY19" fmla="*/ 2687002 h 4328160"/>
              <a:gd name="connsiteX20" fmla="*/ 1783018 w 2691675"/>
              <a:gd name="connsiteY20" fmla="*/ 2673668 h 4328160"/>
              <a:gd name="connsiteX21" fmla="*/ 1684910 w 2691675"/>
              <a:gd name="connsiteY21" fmla="*/ 2663666 h 4328160"/>
              <a:gd name="connsiteX22" fmla="*/ 1614426 w 2691675"/>
              <a:gd name="connsiteY22" fmla="*/ 2556035 h 4328160"/>
              <a:gd name="connsiteX23" fmla="*/ 1549656 w 2691675"/>
              <a:gd name="connsiteY23" fmla="*/ 2557939 h 4328160"/>
              <a:gd name="connsiteX24" fmla="*/ 1524890 w 2691675"/>
              <a:gd name="connsiteY24" fmla="*/ 2537460 h 4328160"/>
              <a:gd name="connsiteX25" fmla="*/ 1476789 w 2691675"/>
              <a:gd name="connsiteY25" fmla="*/ 2355532 h 4328160"/>
              <a:gd name="connsiteX26" fmla="*/ 1446309 w 2691675"/>
              <a:gd name="connsiteY26" fmla="*/ 2263140 h 4328160"/>
              <a:gd name="connsiteX27" fmla="*/ 1408209 w 2691675"/>
              <a:gd name="connsiteY27" fmla="*/ 2194560 h 4328160"/>
              <a:gd name="connsiteX28" fmla="*/ 1392969 w 2691675"/>
              <a:gd name="connsiteY28" fmla="*/ 2171700 h 4328160"/>
              <a:gd name="connsiteX29" fmla="*/ 1382492 w 2691675"/>
              <a:gd name="connsiteY29" fmla="*/ 2126457 h 4328160"/>
              <a:gd name="connsiteX30" fmla="*/ 1377253 w 2691675"/>
              <a:gd name="connsiteY30" fmla="*/ 2025968 h 4328160"/>
              <a:gd name="connsiteX31" fmla="*/ 1391541 w 2691675"/>
              <a:gd name="connsiteY31" fmla="*/ 1956436 h 4328160"/>
              <a:gd name="connsiteX32" fmla="*/ 1318674 w 2691675"/>
              <a:gd name="connsiteY32" fmla="*/ 1891665 h 4328160"/>
              <a:gd name="connsiteX33" fmla="*/ 1271049 w 2691675"/>
              <a:gd name="connsiteY33" fmla="*/ 1874520 h 4328160"/>
              <a:gd name="connsiteX34" fmla="*/ 1194849 w 2691675"/>
              <a:gd name="connsiteY34" fmla="*/ 1836420 h 4328160"/>
              <a:gd name="connsiteX35" fmla="*/ 1103409 w 2691675"/>
              <a:gd name="connsiteY35" fmla="*/ 1859280 h 4328160"/>
              <a:gd name="connsiteX36" fmla="*/ 1042449 w 2691675"/>
              <a:gd name="connsiteY36" fmla="*/ 1889760 h 4328160"/>
              <a:gd name="connsiteX37" fmla="*/ 966249 w 2691675"/>
              <a:gd name="connsiteY37" fmla="*/ 1950720 h 4328160"/>
              <a:gd name="connsiteX38" fmla="*/ 905289 w 2691675"/>
              <a:gd name="connsiteY38" fmla="*/ 1920240 h 4328160"/>
              <a:gd name="connsiteX39" fmla="*/ 867189 w 2691675"/>
              <a:gd name="connsiteY39" fmla="*/ 1874520 h 4328160"/>
              <a:gd name="connsiteX40" fmla="*/ 829089 w 2691675"/>
              <a:gd name="connsiteY40" fmla="*/ 1805940 h 4328160"/>
              <a:gd name="connsiteX41" fmla="*/ 821469 w 2691675"/>
              <a:gd name="connsiteY41" fmla="*/ 1691640 h 4328160"/>
              <a:gd name="connsiteX42" fmla="*/ 813849 w 2691675"/>
              <a:gd name="connsiteY42" fmla="*/ 1668780 h 4328160"/>
              <a:gd name="connsiteX43" fmla="*/ 760509 w 2691675"/>
              <a:gd name="connsiteY43" fmla="*/ 1600200 h 4328160"/>
              <a:gd name="connsiteX44" fmla="*/ 722409 w 2691675"/>
              <a:gd name="connsiteY44" fmla="*/ 1577340 h 4328160"/>
              <a:gd name="connsiteX45" fmla="*/ 699549 w 2691675"/>
              <a:gd name="connsiteY45" fmla="*/ 1562100 h 4328160"/>
              <a:gd name="connsiteX46" fmla="*/ 737649 w 2691675"/>
              <a:gd name="connsiteY46" fmla="*/ 1493520 h 4328160"/>
              <a:gd name="connsiteX47" fmla="*/ 752889 w 2691675"/>
              <a:gd name="connsiteY47" fmla="*/ 1470660 h 4328160"/>
              <a:gd name="connsiteX48" fmla="*/ 775749 w 2691675"/>
              <a:gd name="connsiteY48" fmla="*/ 1455420 h 4328160"/>
              <a:gd name="connsiteX49" fmla="*/ 783369 w 2691675"/>
              <a:gd name="connsiteY49" fmla="*/ 1379220 h 4328160"/>
              <a:gd name="connsiteX50" fmla="*/ 821469 w 2691675"/>
              <a:gd name="connsiteY50" fmla="*/ 1356360 h 4328160"/>
              <a:gd name="connsiteX51" fmla="*/ 798609 w 2691675"/>
              <a:gd name="connsiteY51" fmla="*/ 1158240 h 4328160"/>
              <a:gd name="connsiteX52" fmla="*/ 775749 w 2691675"/>
              <a:gd name="connsiteY52" fmla="*/ 1127760 h 4328160"/>
              <a:gd name="connsiteX53" fmla="*/ 752889 w 2691675"/>
              <a:gd name="connsiteY53" fmla="*/ 1074420 h 4328160"/>
              <a:gd name="connsiteX54" fmla="*/ 745269 w 2691675"/>
              <a:gd name="connsiteY54" fmla="*/ 1043940 h 4328160"/>
              <a:gd name="connsiteX55" fmla="*/ 783369 w 2691675"/>
              <a:gd name="connsiteY55" fmla="*/ 1013460 h 4328160"/>
              <a:gd name="connsiteX56" fmla="*/ 813849 w 2691675"/>
              <a:gd name="connsiteY56" fmla="*/ 960120 h 4328160"/>
              <a:gd name="connsiteX57" fmla="*/ 821469 w 2691675"/>
              <a:gd name="connsiteY57" fmla="*/ 853440 h 4328160"/>
              <a:gd name="connsiteX58" fmla="*/ 851949 w 2691675"/>
              <a:gd name="connsiteY58" fmla="*/ 807720 h 4328160"/>
              <a:gd name="connsiteX59" fmla="*/ 859569 w 2691675"/>
              <a:gd name="connsiteY59" fmla="*/ 769620 h 4328160"/>
              <a:gd name="connsiteX60" fmla="*/ 874809 w 2691675"/>
              <a:gd name="connsiteY60" fmla="*/ 731520 h 4328160"/>
              <a:gd name="connsiteX61" fmla="*/ 859569 w 2691675"/>
              <a:gd name="connsiteY61" fmla="*/ 655320 h 4328160"/>
              <a:gd name="connsiteX62" fmla="*/ 836709 w 2691675"/>
              <a:gd name="connsiteY62" fmla="*/ 632460 h 4328160"/>
              <a:gd name="connsiteX63" fmla="*/ 813849 w 2691675"/>
              <a:gd name="connsiteY63" fmla="*/ 563880 h 4328160"/>
              <a:gd name="connsiteX64" fmla="*/ 783369 w 2691675"/>
              <a:gd name="connsiteY64" fmla="*/ 502920 h 4328160"/>
              <a:gd name="connsiteX65" fmla="*/ 768129 w 2691675"/>
              <a:gd name="connsiteY65" fmla="*/ 472440 h 4328160"/>
              <a:gd name="connsiteX66" fmla="*/ 745269 w 2691675"/>
              <a:gd name="connsiteY66" fmla="*/ 403860 h 4328160"/>
              <a:gd name="connsiteX67" fmla="*/ 722409 w 2691675"/>
              <a:gd name="connsiteY67" fmla="*/ 373380 h 4328160"/>
              <a:gd name="connsiteX68" fmla="*/ 730029 w 2691675"/>
              <a:gd name="connsiteY68" fmla="*/ 289560 h 4328160"/>
              <a:gd name="connsiteX69" fmla="*/ 737649 w 2691675"/>
              <a:gd name="connsiteY69" fmla="*/ 266700 h 4328160"/>
              <a:gd name="connsiteX70" fmla="*/ 707169 w 2691675"/>
              <a:gd name="connsiteY70" fmla="*/ 152400 h 4328160"/>
              <a:gd name="connsiteX71" fmla="*/ 699549 w 2691675"/>
              <a:gd name="connsiteY71" fmla="*/ 91440 h 4328160"/>
              <a:gd name="connsiteX72" fmla="*/ 691929 w 2691675"/>
              <a:gd name="connsiteY72" fmla="*/ 68580 h 4328160"/>
              <a:gd name="connsiteX73" fmla="*/ 676689 w 2691675"/>
              <a:gd name="connsiteY73" fmla="*/ 0 h 4328160"/>
              <a:gd name="connsiteX74" fmla="*/ 615729 w 2691675"/>
              <a:gd name="connsiteY74" fmla="*/ 7620 h 4328160"/>
              <a:gd name="connsiteX75" fmla="*/ 554769 w 2691675"/>
              <a:gd name="connsiteY75" fmla="*/ 30480 h 4328160"/>
              <a:gd name="connsiteX76" fmla="*/ 562389 w 2691675"/>
              <a:gd name="connsiteY76" fmla="*/ 137160 h 4328160"/>
              <a:gd name="connsiteX77" fmla="*/ 554769 w 2691675"/>
              <a:gd name="connsiteY77" fmla="*/ 236220 h 4328160"/>
              <a:gd name="connsiteX78" fmla="*/ 524289 w 2691675"/>
              <a:gd name="connsiteY78" fmla="*/ 304800 h 4328160"/>
              <a:gd name="connsiteX79" fmla="*/ 509049 w 2691675"/>
              <a:gd name="connsiteY79" fmla="*/ 335280 h 4328160"/>
              <a:gd name="connsiteX80" fmla="*/ 486189 w 2691675"/>
              <a:gd name="connsiteY80" fmla="*/ 373380 h 4328160"/>
              <a:gd name="connsiteX81" fmla="*/ 470949 w 2691675"/>
              <a:gd name="connsiteY81" fmla="*/ 396240 h 4328160"/>
              <a:gd name="connsiteX82" fmla="*/ 440469 w 2691675"/>
              <a:gd name="connsiteY82" fmla="*/ 403860 h 4328160"/>
              <a:gd name="connsiteX83" fmla="*/ 356649 w 2691675"/>
              <a:gd name="connsiteY83" fmla="*/ 388620 h 4328160"/>
              <a:gd name="connsiteX84" fmla="*/ 288069 w 2691675"/>
              <a:gd name="connsiteY84" fmla="*/ 464820 h 4328160"/>
              <a:gd name="connsiteX85" fmla="*/ 280449 w 2691675"/>
              <a:gd name="connsiteY85" fmla="*/ 487680 h 4328160"/>
              <a:gd name="connsiteX86" fmla="*/ 288069 w 2691675"/>
              <a:gd name="connsiteY86" fmla="*/ 518160 h 4328160"/>
              <a:gd name="connsiteX87" fmla="*/ 303309 w 2691675"/>
              <a:gd name="connsiteY87" fmla="*/ 548640 h 4328160"/>
              <a:gd name="connsiteX88" fmla="*/ 295689 w 2691675"/>
              <a:gd name="connsiteY88" fmla="*/ 609600 h 4328160"/>
              <a:gd name="connsiteX89" fmla="*/ 265209 w 2691675"/>
              <a:gd name="connsiteY89" fmla="*/ 662940 h 4328160"/>
              <a:gd name="connsiteX90" fmla="*/ 257589 w 2691675"/>
              <a:gd name="connsiteY90" fmla="*/ 685800 h 4328160"/>
              <a:gd name="connsiteX91" fmla="*/ 265209 w 2691675"/>
              <a:gd name="connsiteY91" fmla="*/ 815340 h 4328160"/>
              <a:gd name="connsiteX92" fmla="*/ 303309 w 2691675"/>
              <a:gd name="connsiteY92" fmla="*/ 830580 h 4328160"/>
              <a:gd name="connsiteX93" fmla="*/ 349029 w 2691675"/>
              <a:gd name="connsiteY93" fmla="*/ 861060 h 4328160"/>
              <a:gd name="connsiteX94" fmla="*/ 356649 w 2691675"/>
              <a:gd name="connsiteY94" fmla="*/ 883920 h 4328160"/>
              <a:gd name="connsiteX95" fmla="*/ 341409 w 2691675"/>
              <a:gd name="connsiteY95" fmla="*/ 952500 h 4328160"/>
              <a:gd name="connsiteX96" fmla="*/ 326169 w 2691675"/>
              <a:gd name="connsiteY96" fmla="*/ 1028700 h 4328160"/>
              <a:gd name="connsiteX97" fmla="*/ 303309 w 2691675"/>
              <a:gd name="connsiteY97" fmla="*/ 1043940 h 4328160"/>
              <a:gd name="connsiteX98" fmla="*/ 143289 w 2691675"/>
              <a:gd name="connsiteY98" fmla="*/ 1066800 h 4328160"/>
              <a:gd name="connsiteX99" fmla="*/ 150909 w 2691675"/>
              <a:gd name="connsiteY99" fmla="*/ 1181100 h 4328160"/>
              <a:gd name="connsiteX100" fmla="*/ 173769 w 2691675"/>
              <a:gd name="connsiteY100" fmla="*/ 1219200 h 4328160"/>
              <a:gd name="connsiteX101" fmla="*/ 219489 w 2691675"/>
              <a:gd name="connsiteY101" fmla="*/ 1257300 h 4328160"/>
              <a:gd name="connsiteX102" fmla="*/ 234729 w 2691675"/>
              <a:gd name="connsiteY102" fmla="*/ 1287780 h 4328160"/>
              <a:gd name="connsiteX103" fmla="*/ 227109 w 2691675"/>
              <a:gd name="connsiteY103" fmla="*/ 1318260 h 4328160"/>
              <a:gd name="connsiteX104" fmla="*/ 265209 w 2691675"/>
              <a:gd name="connsiteY104" fmla="*/ 1363980 h 4328160"/>
              <a:gd name="connsiteX105" fmla="*/ 288069 w 2691675"/>
              <a:gd name="connsiteY105" fmla="*/ 1402080 h 4328160"/>
              <a:gd name="connsiteX106" fmla="*/ 280449 w 2691675"/>
              <a:gd name="connsiteY106" fmla="*/ 1440180 h 4328160"/>
              <a:gd name="connsiteX107" fmla="*/ 242349 w 2691675"/>
              <a:gd name="connsiteY107" fmla="*/ 1569720 h 4328160"/>
              <a:gd name="connsiteX108" fmla="*/ 211869 w 2691675"/>
              <a:gd name="connsiteY108" fmla="*/ 1584960 h 4328160"/>
              <a:gd name="connsiteX109" fmla="*/ 189009 w 2691675"/>
              <a:gd name="connsiteY109" fmla="*/ 1592580 h 4328160"/>
              <a:gd name="connsiteX110" fmla="*/ 120429 w 2691675"/>
              <a:gd name="connsiteY110" fmla="*/ 1630680 h 4328160"/>
              <a:gd name="connsiteX111" fmla="*/ 97569 w 2691675"/>
              <a:gd name="connsiteY111" fmla="*/ 1653540 h 4328160"/>
              <a:gd name="connsiteX112" fmla="*/ 13749 w 2691675"/>
              <a:gd name="connsiteY112" fmla="*/ 1714500 h 4328160"/>
              <a:gd name="connsiteX113" fmla="*/ 13749 w 2691675"/>
              <a:gd name="connsiteY113" fmla="*/ 1889760 h 4328160"/>
              <a:gd name="connsiteX114" fmla="*/ 36609 w 2691675"/>
              <a:gd name="connsiteY114" fmla="*/ 1912620 h 4328160"/>
              <a:gd name="connsiteX115" fmla="*/ 67089 w 2691675"/>
              <a:gd name="connsiteY115" fmla="*/ 1950720 h 4328160"/>
              <a:gd name="connsiteX116" fmla="*/ 112809 w 2691675"/>
              <a:gd name="connsiteY116" fmla="*/ 1981200 h 4328160"/>
              <a:gd name="connsiteX117" fmla="*/ 173769 w 2691675"/>
              <a:gd name="connsiteY117" fmla="*/ 2011680 h 4328160"/>
              <a:gd name="connsiteX118" fmla="*/ 234729 w 2691675"/>
              <a:gd name="connsiteY118" fmla="*/ 2095500 h 4328160"/>
              <a:gd name="connsiteX119" fmla="*/ 272829 w 2691675"/>
              <a:gd name="connsiteY119" fmla="*/ 2156460 h 4328160"/>
              <a:gd name="connsiteX120" fmla="*/ 280449 w 2691675"/>
              <a:gd name="connsiteY120" fmla="*/ 2179320 h 4328160"/>
              <a:gd name="connsiteX121" fmla="*/ 318549 w 2691675"/>
              <a:gd name="connsiteY121" fmla="*/ 2255520 h 4328160"/>
              <a:gd name="connsiteX122" fmla="*/ 493809 w 2691675"/>
              <a:gd name="connsiteY122" fmla="*/ 2270760 h 4328160"/>
              <a:gd name="connsiteX123" fmla="*/ 562389 w 2691675"/>
              <a:gd name="connsiteY123" fmla="*/ 2354580 h 4328160"/>
              <a:gd name="connsiteX124" fmla="*/ 531909 w 2691675"/>
              <a:gd name="connsiteY124" fmla="*/ 2430780 h 4328160"/>
              <a:gd name="connsiteX125" fmla="*/ 509049 w 2691675"/>
              <a:gd name="connsiteY125" fmla="*/ 2438400 h 4328160"/>
              <a:gd name="connsiteX126" fmla="*/ 486189 w 2691675"/>
              <a:gd name="connsiteY126" fmla="*/ 2461260 h 4328160"/>
              <a:gd name="connsiteX127" fmla="*/ 478569 w 2691675"/>
              <a:gd name="connsiteY127" fmla="*/ 2506980 h 4328160"/>
              <a:gd name="connsiteX128" fmla="*/ 509049 w 2691675"/>
              <a:gd name="connsiteY128" fmla="*/ 2621280 h 4328160"/>
              <a:gd name="connsiteX129" fmla="*/ 531909 w 2691675"/>
              <a:gd name="connsiteY129" fmla="*/ 2644140 h 4328160"/>
              <a:gd name="connsiteX130" fmla="*/ 539529 w 2691675"/>
              <a:gd name="connsiteY130" fmla="*/ 2674620 h 4328160"/>
              <a:gd name="connsiteX131" fmla="*/ 570009 w 2691675"/>
              <a:gd name="connsiteY131" fmla="*/ 2659380 h 4328160"/>
              <a:gd name="connsiteX132" fmla="*/ 592869 w 2691675"/>
              <a:gd name="connsiteY132" fmla="*/ 2636520 h 4328160"/>
              <a:gd name="connsiteX133" fmla="*/ 646209 w 2691675"/>
              <a:gd name="connsiteY133" fmla="*/ 2606040 h 4328160"/>
              <a:gd name="connsiteX134" fmla="*/ 684309 w 2691675"/>
              <a:gd name="connsiteY134" fmla="*/ 2613660 h 4328160"/>
              <a:gd name="connsiteX135" fmla="*/ 699549 w 2691675"/>
              <a:gd name="connsiteY135" fmla="*/ 2636520 h 4328160"/>
              <a:gd name="connsiteX136" fmla="*/ 722409 w 2691675"/>
              <a:gd name="connsiteY136" fmla="*/ 2659380 h 4328160"/>
              <a:gd name="connsiteX137" fmla="*/ 730029 w 2691675"/>
              <a:gd name="connsiteY137" fmla="*/ 2682240 h 4328160"/>
              <a:gd name="connsiteX138" fmla="*/ 707169 w 2691675"/>
              <a:gd name="connsiteY138" fmla="*/ 2766060 h 4328160"/>
              <a:gd name="connsiteX139" fmla="*/ 623349 w 2691675"/>
              <a:gd name="connsiteY139" fmla="*/ 2842260 h 4328160"/>
              <a:gd name="connsiteX140" fmla="*/ 600489 w 2691675"/>
              <a:gd name="connsiteY140" fmla="*/ 2887980 h 4328160"/>
              <a:gd name="connsiteX141" fmla="*/ 531909 w 2691675"/>
              <a:gd name="connsiteY141" fmla="*/ 2933700 h 4328160"/>
              <a:gd name="connsiteX142" fmla="*/ 516669 w 2691675"/>
              <a:gd name="connsiteY142" fmla="*/ 2956560 h 4328160"/>
              <a:gd name="connsiteX143" fmla="*/ 547149 w 2691675"/>
              <a:gd name="connsiteY143" fmla="*/ 3055620 h 4328160"/>
              <a:gd name="connsiteX144" fmla="*/ 570009 w 2691675"/>
              <a:gd name="connsiteY144" fmla="*/ 3177540 h 4328160"/>
              <a:gd name="connsiteX145" fmla="*/ 608109 w 2691675"/>
              <a:gd name="connsiteY145" fmla="*/ 3276600 h 4328160"/>
              <a:gd name="connsiteX146" fmla="*/ 608109 w 2691675"/>
              <a:gd name="connsiteY146" fmla="*/ 3429000 h 4328160"/>
              <a:gd name="connsiteX147" fmla="*/ 570009 w 2691675"/>
              <a:gd name="connsiteY147" fmla="*/ 3467100 h 4328160"/>
              <a:gd name="connsiteX148" fmla="*/ 562389 w 2691675"/>
              <a:gd name="connsiteY148" fmla="*/ 3497580 h 4328160"/>
              <a:gd name="connsiteX149" fmla="*/ 547149 w 2691675"/>
              <a:gd name="connsiteY149" fmla="*/ 3528060 h 4328160"/>
              <a:gd name="connsiteX150" fmla="*/ 554769 w 2691675"/>
              <a:gd name="connsiteY150" fmla="*/ 3680460 h 4328160"/>
              <a:gd name="connsiteX151" fmla="*/ 608109 w 2691675"/>
              <a:gd name="connsiteY151" fmla="*/ 3672840 h 4328160"/>
              <a:gd name="connsiteX152" fmla="*/ 630969 w 2691675"/>
              <a:gd name="connsiteY152" fmla="*/ 3665220 h 4328160"/>
              <a:gd name="connsiteX153" fmla="*/ 676689 w 2691675"/>
              <a:gd name="connsiteY153" fmla="*/ 3688080 h 4328160"/>
              <a:gd name="connsiteX154" fmla="*/ 707169 w 2691675"/>
              <a:gd name="connsiteY154" fmla="*/ 3718560 h 4328160"/>
              <a:gd name="connsiteX155" fmla="*/ 836709 w 2691675"/>
              <a:gd name="connsiteY155" fmla="*/ 3741420 h 4328160"/>
              <a:gd name="connsiteX156" fmla="*/ 851949 w 2691675"/>
              <a:gd name="connsiteY156" fmla="*/ 3771900 h 4328160"/>
              <a:gd name="connsiteX157" fmla="*/ 874809 w 2691675"/>
              <a:gd name="connsiteY157" fmla="*/ 3787140 h 4328160"/>
              <a:gd name="connsiteX158" fmla="*/ 897669 w 2691675"/>
              <a:gd name="connsiteY158" fmla="*/ 3810000 h 4328160"/>
              <a:gd name="connsiteX159" fmla="*/ 905289 w 2691675"/>
              <a:gd name="connsiteY159" fmla="*/ 3840480 h 4328160"/>
              <a:gd name="connsiteX160" fmla="*/ 920529 w 2691675"/>
              <a:gd name="connsiteY160" fmla="*/ 3863340 h 4328160"/>
              <a:gd name="connsiteX161" fmla="*/ 943389 w 2691675"/>
              <a:gd name="connsiteY161" fmla="*/ 3901440 h 4328160"/>
              <a:gd name="connsiteX162" fmla="*/ 996729 w 2691675"/>
              <a:gd name="connsiteY162" fmla="*/ 3947160 h 4328160"/>
              <a:gd name="connsiteX163" fmla="*/ 1011969 w 2691675"/>
              <a:gd name="connsiteY163" fmla="*/ 3970020 h 4328160"/>
              <a:gd name="connsiteX164" fmla="*/ 1034829 w 2691675"/>
              <a:gd name="connsiteY164" fmla="*/ 4008120 h 4328160"/>
              <a:gd name="connsiteX165" fmla="*/ 1065309 w 2691675"/>
              <a:gd name="connsiteY165" fmla="*/ 4084320 h 4328160"/>
              <a:gd name="connsiteX166" fmla="*/ 1072929 w 2691675"/>
              <a:gd name="connsiteY166" fmla="*/ 4107180 h 4328160"/>
              <a:gd name="connsiteX167" fmla="*/ 1149129 w 2691675"/>
              <a:gd name="connsiteY167" fmla="*/ 4137660 h 4328160"/>
              <a:gd name="connsiteX168" fmla="*/ 1202469 w 2691675"/>
              <a:gd name="connsiteY168" fmla="*/ 4213860 h 4328160"/>
              <a:gd name="connsiteX169" fmla="*/ 1263429 w 2691675"/>
              <a:gd name="connsiteY169" fmla="*/ 4221480 h 4328160"/>
              <a:gd name="connsiteX170" fmla="*/ 1271049 w 2691675"/>
              <a:gd name="connsiteY170" fmla="*/ 4274820 h 4328160"/>
              <a:gd name="connsiteX171" fmla="*/ 1316769 w 2691675"/>
              <a:gd name="connsiteY171" fmla="*/ 4328160 h 4328160"/>
              <a:gd name="connsiteX172" fmla="*/ 1354869 w 2691675"/>
              <a:gd name="connsiteY172" fmla="*/ 4229100 h 4328160"/>
              <a:gd name="connsiteX173" fmla="*/ 1415829 w 2691675"/>
              <a:gd name="connsiteY173" fmla="*/ 4198620 h 4328160"/>
              <a:gd name="connsiteX174" fmla="*/ 1469169 w 2691675"/>
              <a:gd name="connsiteY174" fmla="*/ 4183380 h 4328160"/>
              <a:gd name="connsiteX175" fmla="*/ 1507269 w 2691675"/>
              <a:gd name="connsiteY175" fmla="*/ 4160520 h 4328160"/>
              <a:gd name="connsiteX176" fmla="*/ 1552989 w 2691675"/>
              <a:gd name="connsiteY176" fmla="*/ 4130040 h 4328160"/>
              <a:gd name="connsiteX177" fmla="*/ 1583469 w 2691675"/>
              <a:gd name="connsiteY177" fmla="*/ 4122420 h 4328160"/>
              <a:gd name="connsiteX178" fmla="*/ 1644429 w 2691675"/>
              <a:gd name="connsiteY178" fmla="*/ 4061460 h 4328160"/>
              <a:gd name="connsiteX179" fmla="*/ 1674909 w 2691675"/>
              <a:gd name="connsiteY179" fmla="*/ 4038600 h 4328160"/>
              <a:gd name="connsiteX180" fmla="*/ 1827309 w 2691675"/>
              <a:gd name="connsiteY180" fmla="*/ 4000500 h 4328160"/>
              <a:gd name="connsiteX181" fmla="*/ 1857789 w 2691675"/>
              <a:gd name="connsiteY181" fmla="*/ 3985260 h 4328160"/>
              <a:gd name="connsiteX182" fmla="*/ 1903509 w 2691675"/>
              <a:gd name="connsiteY182" fmla="*/ 3970020 h 4328160"/>
              <a:gd name="connsiteX183" fmla="*/ 1926369 w 2691675"/>
              <a:gd name="connsiteY183" fmla="*/ 3954780 h 4328160"/>
              <a:gd name="connsiteX184" fmla="*/ 1987329 w 2691675"/>
              <a:gd name="connsiteY184" fmla="*/ 3909060 h 4328160"/>
              <a:gd name="connsiteX185" fmla="*/ 2048289 w 2691675"/>
              <a:gd name="connsiteY185" fmla="*/ 3870960 h 4328160"/>
              <a:gd name="connsiteX186" fmla="*/ 2078769 w 2691675"/>
              <a:gd name="connsiteY186" fmla="*/ 3855720 h 4328160"/>
              <a:gd name="connsiteX187" fmla="*/ 2132109 w 2691675"/>
              <a:gd name="connsiteY187" fmla="*/ 3817620 h 4328160"/>
              <a:gd name="connsiteX188" fmla="*/ 2162589 w 2691675"/>
              <a:gd name="connsiteY188" fmla="*/ 3787140 h 4328160"/>
              <a:gd name="connsiteX189" fmla="*/ 2200689 w 2691675"/>
              <a:gd name="connsiteY189" fmla="*/ 3688080 h 4328160"/>
              <a:gd name="connsiteX190" fmla="*/ 2162589 w 2691675"/>
              <a:gd name="connsiteY190" fmla="*/ 3604260 h 4328160"/>
              <a:gd name="connsiteX191" fmla="*/ 2139729 w 2691675"/>
              <a:gd name="connsiteY191" fmla="*/ 3596640 h 4328160"/>
              <a:gd name="connsiteX192" fmla="*/ 2124489 w 2691675"/>
              <a:gd name="connsiteY192" fmla="*/ 3680460 h 4328160"/>
              <a:gd name="connsiteX193" fmla="*/ 2109249 w 2691675"/>
              <a:gd name="connsiteY193" fmla="*/ 3657600 h 4328160"/>
              <a:gd name="connsiteX194" fmla="*/ 2048289 w 2691675"/>
              <a:gd name="connsiteY194" fmla="*/ 3665220 h 4328160"/>
              <a:gd name="connsiteX195" fmla="*/ 2055909 w 2691675"/>
              <a:gd name="connsiteY195" fmla="*/ 3703320 h 4328160"/>
              <a:gd name="connsiteX196" fmla="*/ 2078769 w 2691675"/>
              <a:gd name="connsiteY196" fmla="*/ 3718560 h 4328160"/>
              <a:gd name="connsiteX197" fmla="*/ 2094009 w 2691675"/>
              <a:gd name="connsiteY197" fmla="*/ 3749040 h 4328160"/>
              <a:gd name="connsiteX198" fmla="*/ 2086389 w 2691675"/>
              <a:gd name="connsiteY198" fmla="*/ 3794760 h 4328160"/>
              <a:gd name="connsiteX199" fmla="*/ 2010189 w 2691675"/>
              <a:gd name="connsiteY199" fmla="*/ 3749040 h 4328160"/>
              <a:gd name="connsiteX200" fmla="*/ 1994949 w 2691675"/>
              <a:gd name="connsiteY200" fmla="*/ 3649980 h 4328160"/>
              <a:gd name="connsiteX201" fmla="*/ 1972089 w 2691675"/>
              <a:gd name="connsiteY201" fmla="*/ 3627120 h 4328160"/>
              <a:gd name="connsiteX202" fmla="*/ 1979709 w 2691675"/>
              <a:gd name="connsiteY202" fmla="*/ 3581400 h 4328160"/>
              <a:gd name="connsiteX203" fmla="*/ 2025429 w 2691675"/>
              <a:gd name="connsiteY203" fmla="*/ 3573780 h 4328160"/>
              <a:gd name="connsiteX204" fmla="*/ 2033049 w 2691675"/>
              <a:gd name="connsiteY204" fmla="*/ 3520440 h 4328160"/>
              <a:gd name="connsiteX205" fmla="*/ 2063529 w 2691675"/>
              <a:gd name="connsiteY205" fmla="*/ 3528060 h 4328160"/>
              <a:gd name="connsiteX206" fmla="*/ 2094009 w 2691675"/>
              <a:gd name="connsiteY206" fmla="*/ 3489960 h 4328160"/>
              <a:gd name="connsiteX207" fmla="*/ 2124489 w 2691675"/>
              <a:gd name="connsiteY207" fmla="*/ 3459480 h 4328160"/>
              <a:gd name="connsiteX208" fmla="*/ 2139729 w 2691675"/>
              <a:gd name="connsiteY208" fmla="*/ 3436620 h 4328160"/>
              <a:gd name="connsiteX209" fmla="*/ 2170209 w 2691675"/>
              <a:gd name="connsiteY209" fmla="*/ 3413760 h 4328160"/>
              <a:gd name="connsiteX210" fmla="*/ 2238789 w 2691675"/>
              <a:gd name="connsiteY210" fmla="*/ 3322320 h 4328160"/>
              <a:gd name="connsiteX211" fmla="*/ 2246409 w 2691675"/>
              <a:gd name="connsiteY211" fmla="*/ 3291840 h 4328160"/>
              <a:gd name="connsiteX212" fmla="*/ 2269269 w 2691675"/>
              <a:gd name="connsiteY212" fmla="*/ 3230880 h 4328160"/>
              <a:gd name="connsiteX213" fmla="*/ 2276889 w 2691675"/>
              <a:gd name="connsiteY213" fmla="*/ 3185160 h 4328160"/>
              <a:gd name="connsiteX214" fmla="*/ 2299749 w 2691675"/>
              <a:gd name="connsiteY214" fmla="*/ 3139440 h 4328160"/>
              <a:gd name="connsiteX215" fmla="*/ 2314989 w 2691675"/>
              <a:gd name="connsiteY215" fmla="*/ 3101340 h 4328160"/>
              <a:gd name="connsiteX216" fmla="*/ 2353089 w 2691675"/>
              <a:gd name="connsiteY216" fmla="*/ 3086100 h 4328160"/>
              <a:gd name="connsiteX217" fmla="*/ 2375949 w 2691675"/>
              <a:gd name="connsiteY217" fmla="*/ 3070860 h 4328160"/>
              <a:gd name="connsiteX218" fmla="*/ 2495488 w 2691675"/>
              <a:gd name="connsiteY218" fmla="*/ 3040856 h 4328160"/>
              <a:gd name="connsiteX219" fmla="*/ 2593596 w 2691675"/>
              <a:gd name="connsiteY219" fmla="*/ 3037523 h 4328160"/>
              <a:gd name="connsiteX220" fmla="*/ 2685987 w 2691675"/>
              <a:gd name="connsiteY220" fmla="*/ 3028474 h 4328160"/>
              <a:gd name="connsiteX0" fmla="*/ 2685987 w 2691675"/>
              <a:gd name="connsiteY0" fmla="*/ 3028474 h 4328160"/>
              <a:gd name="connsiteX1" fmla="*/ 2680749 w 2691675"/>
              <a:gd name="connsiteY1" fmla="*/ 3002280 h 4328160"/>
              <a:gd name="connsiteX2" fmla="*/ 2673129 w 2691675"/>
              <a:gd name="connsiteY2" fmla="*/ 2948940 h 4328160"/>
              <a:gd name="connsiteX3" fmla="*/ 2631219 w 2691675"/>
              <a:gd name="connsiteY3" fmla="*/ 2940844 h 4328160"/>
              <a:gd name="connsiteX4" fmla="*/ 2567878 w 2691675"/>
              <a:gd name="connsiteY4" fmla="*/ 2940367 h 4328160"/>
              <a:gd name="connsiteX5" fmla="*/ 2526921 w 2691675"/>
              <a:gd name="connsiteY5" fmla="*/ 2882742 h 4328160"/>
              <a:gd name="connsiteX6" fmla="*/ 2464532 w 2691675"/>
              <a:gd name="connsiteY6" fmla="*/ 2879407 h 4328160"/>
              <a:gd name="connsiteX7" fmla="*/ 2417860 w 2691675"/>
              <a:gd name="connsiteY7" fmla="*/ 2863691 h 4328160"/>
              <a:gd name="connsiteX8" fmla="*/ 2383569 w 2691675"/>
              <a:gd name="connsiteY8" fmla="*/ 2849880 h 4328160"/>
              <a:gd name="connsiteX9" fmla="*/ 2355471 w 2691675"/>
              <a:gd name="connsiteY9" fmla="*/ 2829877 h 4328160"/>
              <a:gd name="connsiteX10" fmla="*/ 2300701 w 2691675"/>
              <a:gd name="connsiteY10" fmla="*/ 2797969 h 4328160"/>
              <a:gd name="connsiteX11" fmla="*/ 2226406 w 2691675"/>
              <a:gd name="connsiteY11" fmla="*/ 2837973 h 4328160"/>
              <a:gd name="connsiteX12" fmla="*/ 2185925 w 2691675"/>
              <a:gd name="connsiteY12" fmla="*/ 2798922 h 4328160"/>
              <a:gd name="connsiteX13" fmla="*/ 2150683 w 2691675"/>
              <a:gd name="connsiteY13" fmla="*/ 2719864 h 4328160"/>
              <a:gd name="connsiteX14" fmla="*/ 2131157 w 2691675"/>
              <a:gd name="connsiteY14" fmla="*/ 2658427 h 4328160"/>
              <a:gd name="connsiteX15" fmla="*/ 2113060 w 2691675"/>
              <a:gd name="connsiteY15" fmla="*/ 2623185 h 4328160"/>
              <a:gd name="connsiteX16" fmla="*/ 2111630 w 2691675"/>
              <a:gd name="connsiteY16" fmla="*/ 2574607 h 4328160"/>
              <a:gd name="connsiteX17" fmla="*/ 2034001 w 2691675"/>
              <a:gd name="connsiteY17" fmla="*/ 2659857 h 4328160"/>
              <a:gd name="connsiteX18" fmla="*/ 1966851 w 2691675"/>
              <a:gd name="connsiteY18" fmla="*/ 2727960 h 4328160"/>
              <a:gd name="connsiteX19" fmla="*/ 1919702 w 2691675"/>
              <a:gd name="connsiteY19" fmla="*/ 2687002 h 4328160"/>
              <a:gd name="connsiteX20" fmla="*/ 1783018 w 2691675"/>
              <a:gd name="connsiteY20" fmla="*/ 2673668 h 4328160"/>
              <a:gd name="connsiteX21" fmla="*/ 1684910 w 2691675"/>
              <a:gd name="connsiteY21" fmla="*/ 2663666 h 4328160"/>
              <a:gd name="connsiteX22" fmla="*/ 1614426 w 2691675"/>
              <a:gd name="connsiteY22" fmla="*/ 2556035 h 4328160"/>
              <a:gd name="connsiteX23" fmla="*/ 1549656 w 2691675"/>
              <a:gd name="connsiteY23" fmla="*/ 2557939 h 4328160"/>
              <a:gd name="connsiteX24" fmla="*/ 1524890 w 2691675"/>
              <a:gd name="connsiteY24" fmla="*/ 2537460 h 4328160"/>
              <a:gd name="connsiteX25" fmla="*/ 1476789 w 2691675"/>
              <a:gd name="connsiteY25" fmla="*/ 2355532 h 4328160"/>
              <a:gd name="connsiteX26" fmla="*/ 1446309 w 2691675"/>
              <a:gd name="connsiteY26" fmla="*/ 2263140 h 4328160"/>
              <a:gd name="connsiteX27" fmla="*/ 1408209 w 2691675"/>
              <a:gd name="connsiteY27" fmla="*/ 2194560 h 4328160"/>
              <a:gd name="connsiteX28" fmla="*/ 1392969 w 2691675"/>
              <a:gd name="connsiteY28" fmla="*/ 2171700 h 4328160"/>
              <a:gd name="connsiteX29" fmla="*/ 1382492 w 2691675"/>
              <a:gd name="connsiteY29" fmla="*/ 2126457 h 4328160"/>
              <a:gd name="connsiteX30" fmla="*/ 1377253 w 2691675"/>
              <a:gd name="connsiteY30" fmla="*/ 2025968 h 4328160"/>
              <a:gd name="connsiteX31" fmla="*/ 1391541 w 2691675"/>
              <a:gd name="connsiteY31" fmla="*/ 1956436 h 4328160"/>
              <a:gd name="connsiteX32" fmla="*/ 1323437 w 2691675"/>
              <a:gd name="connsiteY32" fmla="*/ 1891665 h 4328160"/>
              <a:gd name="connsiteX33" fmla="*/ 1271049 w 2691675"/>
              <a:gd name="connsiteY33" fmla="*/ 1874520 h 4328160"/>
              <a:gd name="connsiteX34" fmla="*/ 1194849 w 2691675"/>
              <a:gd name="connsiteY34" fmla="*/ 1836420 h 4328160"/>
              <a:gd name="connsiteX35" fmla="*/ 1103409 w 2691675"/>
              <a:gd name="connsiteY35" fmla="*/ 1859280 h 4328160"/>
              <a:gd name="connsiteX36" fmla="*/ 1042449 w 2691675"/>
              <a:gd name="connsiteY36" fmla="*/ 1889760 h 4328160"/>
              <a:gd name="connsiteX37" fmla="*/ 966249 w 2691675"/>
              <a:gd name="connsiteY37" fmla="*/ 1950720 h 4328160"/>
              <a:gd name="connsiteX38" fmla="*/ 905289 w 2691675"/>
              <a:gd name="connsiteY38" fmla="*/ 1920240 h 4328160"/>
              <a:gd name="connsiteX39" fmla="*/ 867189 w 2691675"/>
              <a:gd name="connsiteY39" fmla="*/ 1874520 h 4328160"/>
              <a:gd name="connsiteX40" fmla="*/ 829089 w 2691675"/>
              <a:gd name="connsiteY40" fmla="*/ 1805940 h 4328160"/>
              <a:gd name="connsiteX41" fmla="*/ 821469 w 2691675"/>
              <a:gd name="connsiteY41" fmla="*/ 1691640 h 4328160"/>
              <a:gd name="connsiteX42" fmla="*/ 813849 w 2691675"/>
              <a:gd name="connsiteY42" fmla="*/ 1668780 h 4328160"/>
              <a:gd name="connsiteX43" fmla="*/ 760509 w 2691675"/>
              <a:gd name="connsiteY43" fmla="*/ 1600200 h 4328160"/>
              <a:gd name="connsiteX44" fmla="*/ 722409 w 2691675"/>
              <a:gd name="connsiteY44" fmla="*/ 1577340 h 4328160"/>
              <a:gd name="connsiteX45" fmla="*/ 699549 w 2691675"/>
              <a:gd name="connsiteY45" fmla="*/ 1562100 h 4328160"/>
              <a:gd name="connsiteX46" fmla="*/ 737649 w 2691675"/>
              <a:gd name="connsiteY46" fmla="*/ 1493520 h 4328160"/>
              <a:gd name="connsiteX47" fmla="*/ 752889 w 2691675"/>
              <a:gd name="connsiteY47" fmla="*/ 1470660 h 4328160"/>
              <a:gd name="connsiteX48" fmla="*/ 775749 w 2691675"/>
              <a:gd name="connsiteY48" fmla="*/ 1455420 h 4328160"/>
              <a:gd name="connsiteX49" fmla="*/ 783369 w 2691675"/>
              <a:gd name="connsiteY49" fmla="*/ 1379220 h 4328160"/>
              <a:gd name="connsiteX50" fmla="*/ 821469 w 2691675"/>
              <a:gd name="connsiteY50" fmla="*/ 1356360 h 4328160"/>
              <a:gd name="connsiteX51" fmla="*/ 798609 w 2691675"/>
              <a:gd name="connsiteY51" fmla="*/ 1158240 h 4328160"/>
              <a:gd name="connsiteX52" fmla="*/ 775749 w 2691675"/>
              <a:gd name="connsiteY52" fmla="*/ 1127760 h 4328160"/>
              <a:gd name="connsiteX53" fmla="*/ 752889 w 2691675"/>
              <a:gd name="connsiteY53" fmla="*/ 1074420 h 4328160"/>
              <a:gd name="connsiteX54" fmla="*/ 745269 w 2691675"/>
              <a:gd name="connsiteY54" fmla="*/ 1043940 h 4328160"/>
              <a:gd name="connsiteX55" fmla="*/ 783369 w 2691675"/>
              <a:gd name="connsiteY55" fmla="*/ 1013460 h 4328160"/>
              <a:gd name="connsiteX56" fmla="*/ 813849 w 2691675"/>
              <a:gd name="connsiteY56" fmla="*/ 960120 h 4328160"/>
              <a:gd name="connsiteX57" fmla="*/ 821469 w 2691675"/>
              <a:gd name="connsiteY57" fmla="*/ 853440 h 4328160"/>
              <a:gd name="connsiteX58" fmla="*/ 851949 w 2691675"/>
              <a:gd name="connsiteY58" fmla="*/ 807720 h 4328160"/>
              <a:gd name="connsiteX59" fmla="*/ 859569 w 2691675"/>
              <a:gd name="connsiteY59" fmla="*/ 769620 h 4328160"/>
              <a:gd name="connsiteX60" fmla="*/ 874809 w 2691675"/>
              <a:gd name="connsiteY60" fmla="*/ 731520 h 4328160"/>
              <a:gd name="connsiteX61" fmla="*/ 859569 w 2691675"/>
              <a:gd name="connsiteY61" fmla="*/ 655320 h 4328160"/>
              <a:gd name="connsiteX62" fmla="*/ 836709 w 2691675"/>
              <a:gd name="connsiteY62" fmla="*/ 632460 h 4328160"/>
              <a:gd name="connsiteX63" fmla="*/ 813849 w 2691675"/>
              <a:gd name="connsiteY63" fmla="*/ 563880 h 4328160"/>
              <a:gd name="connsiteX64" fmla="*/ 783369 w 2691675"/>
              <a:gd name="connsiteY64" fmla="*/ 502920 h 4328160"/>
              <a:gd name="connsiteX65" fmla="*/ 768129 w 2691675"/>
              <a:gd name="connsiteY65" fmla="*/ 472440 h 4328160"/>
              <a:gd name="connsiteX66" fmla="*/ 745269 w 2691675"/>
              <a:gd name="connsiteY66" fmla="*/ 403860 h 4328160"/>
              <a:gd name="connsiteX67" fmla="*/ 722409 w 2691675"/>
              <a:gd name="connsiteY67" fmla="*/ 373380 h 4328160"/>
              <a:gd name="connsiteX68" fmla="*/ 730029 w 2691675"/>
              <a:gd name="connsiteY68" fmla="*/ 289560 h 4328160"/>
              <a:gd name="connsiteX69" fmla="*/ 737649 w 2691675"/>
              <a:gd name="connsiteY69" fmla="*/ 266700 h 4328160"/>
              <a:gd name="connsiteX70" fmla="*/ 707169 w 2691675"/>
              <a:gd name="connsiteY70" fmla="*/ 152400 h 4328160"/>
              <a:gd name="connsiteX71" fmla="*/ 699549 w 2691675"/>
              <a:gd name="connsiteY71" fmla="*/ 91440 h 4328160"/>
              <a:gd name="connsiteX72" fmla="*/ 691929 w 2691675"/>
              <a:gd name="connsiteY72" fmla="*/ 68580 h 4328160"/>
              <a:gd name="connsiteX73" fmla="*/ 676689 w 2691675"/>
              <a:gd name="connsiteY73" fmla="*/ 0 h 4328160"/>
              <a:gd name="connsiteX74" fmla="*/ 615729 w 2691675"/>
              <a:gd name="connsiteY74" fmla="*/ 7620 h 4328160"/>
              <a:gd name="connsiteX75" fmla="*/ 554769 w 2691675"/>
              <a:gd name="connsiteY75" fmla="*/ 30480 h 4328160"/>
              <a:gd name="connsiteX76" fmla="*/ 562389 w 2691675"/>
              <a:gd name="connsiteY76" fmla="*/ 137160 h 4328160"/>
              <a:gd name="connsiteX77" fmla="*/ 554769 w 2691675"/>
              <a:gd name="connsiteY77" fmla="*/ 236220 h 4328160"/>
              <a:gd name="connsiteX78" fmla="*/ 524289 w 2691675"/>
              <a:gd name="connsiteY78" fmla="*/ 304800 h 4328160"/>
              <a:gd name="connsiteX79" fmla="*/ 509049 w 2691675"/>
              <a:gd name="connsiteY79" fmla="*/ 335280 h 4328160"/>
              <a:gd name="connsiteX80" fmla="*/ 486189 w 2691675"/>
              <a:gd name="connsiteY80" fmla="*/ 373380 h 4328160"/>
              <a:gd name="connsiteX81" fmla="*/ 470949 w 2691675"/>
              <a:gd name="connsiteY81" fmla="*/ 396240 h 4328160"/>
              <a:gd name="connsiteX82" fmla="*/ 440469 w 2691675"/>
              <a:gd name="connsiteY82" fmla="*/ 403860 h 4328160"/>
              <a:gd name="connsiteX83" fmla="*/ 356649 w 2691675"/>
              <a:gd name="connsiteY83" fmla="*/ 388620 h 4328160"/>
              <a:gd name="connsiteX84" fmla="*/ 288069 w 2691675"/>
              <a:gd name="connsiteY84" fmla="*/ 464820 h 4328160"/>
              <a:gd name="connsiteX85" fmla="*/ 280449 w 2691675"/>
              <a:gd name="connsiteY85" fmla="*/ 487680 h 4328160"/>
              <a:gd name="connsiteX86" fmla="*/ 288069 w 2691675"/>
              <a:gd name="connsiteY86" fmla="*/ 518160 h 4328160"/>
              <a:gd name="connsiteX87" fmla="*/ 303309 w 2691675"/>
              <a:gd name="connsiteY87" fmla="*/ 548640 h 4328160"/>
              <a:gd name="connsiteX88" fmla="*/ 295689 w 2691675"/>
              <a:gd name="connsiteY88" fmla="*/ 609600 h 4328160"/>
              <a:gd name="connsiteX89" fmla="*/ 265209 w 2691675"/>
              <a:gd name="connsiteY89" fmla="*/ 662940 h 4328160"/>
              <a:gd name="connsiteX90" fmla="*/ 257589 w 2691675"/>
              <a:gd name="connsiteY90" fmla="*/ 685800 h 4328160"/>
              <a:gd name="connsiteX91" fmla="*/ 265209 w 2691675"/>
              <a:gd name="connsiteY91" fmla="*/ 815340 h 4328160"/>
              <a:gd name="connsiteX92" fmla="*/ 303309 w 2691675"/>
              <a:gd name="connsiteY92" fmla="*/ 830580 h 4328160"/>
              <a:gd name="connsiteX93" fmla="*/ 349029 w 2691675"/>
              <a:gd name="connsiteY93" fmla="*/ 861060 h 4328160"/>
              <a:gd name="connsiteX94" fmla="*/ 356649 w 2691675"/>
              <a:gd name="connsiteY94" fmla="*/ 883920 h 4328160"/>
              <a:gd name="connsiteX95" fmla="*/ 341409 w 2691675"/>
              <a:gd name="connsiteY95" fmla="*/ 952500 h 4328160"/>
              <a:gd name="connsiteX96" fmla="*/ 326169 w 2691675"/>
              <a:gd name="connsiteY96" fmla="*/ 1028700 h 4328160"/>
              <a:gd name="connsiteX97" fmla="*/ 303309 w 2691675"/>
              <a:gd name="connsiteY97" fmla="*/ 1043940 h 4328160"/>
              <a:gd name="connsiteX98" fmla="*/ 143289 w 2691675"/>
              <a:gd name="connsiteY98" fmla="*/ 1066800 h 4328160"/>
              <a:gd name="connsiteX99" fmla="*/ 150909 w 2691675"/>
              <a:gd name="connsiteY99" fmla="*/ 1181100 h 4328160"/>
              <a:gd name="connsiteX100" fmla="*/ 173769 w 2691675"/>
              <a:gd name="connsiteY100" fmla="*/ 1219200 h 4328160"/>
              <a:gd name="connsiteX101" fmla="*/ 219489 w 2691675"/>
              <a:gd name="connsiteY101" fmla="*/ 1257300 h 4328160"/>
              <a:gd name="connsiteX102" fmla="*/ 234729 w 2691675"/>
              <a:gd name="connsiteY102" fmla="*/ 1287780 h 4328160"/>
              <a:gd name="connsiteX103" fmla="*/ 227109 w 2691675"/>
              <a:gd name="connsiteY103" fmla="*/ 1318260 h 4328160"/>
              <a:gd name="connsiteX104" fmla="*/ 265209 w 2691675"/>
              <a:gd name="connsiteY104" fmla="*/ 1363980 h 4328160"/>
              <a:gd name="connsiteX105" fmla="*/ 288069 w 2691675"/>
              <a:gd name="connsiteY105" fmla="*/ 1402080 h 4328160"/>
              <a:gd name="connsiteX106" fmla="*/ 280449 w 2691675"/>
              <a:gd name="connsiteY106" fmla="*/ 1440180 h 4328160"/>
              <a:gd name="connsiteX107" fmla="*/ 242349 w 2691675"/>
              <a:gd name="connsiteY107" fmla="*/ 1569720 h 4328160"/>
              <a:gd name="connsiteX108" fmla="*/ 211869 w 2691675"/>
              <a:gd name="connsiteY108" fmla="*/ 1584960 h 4328160"/>
              <a:gd name="connsiteX109" fmla="*/ 189009 w 2691675"/>
              <a:gd name="connsiteY109" fmla="*/ 1592580 h 4328160"/>
              <a:gd name="connsiteX110" fmla="*/ 120429 w 2691675"/>
              <a:gd name="connsiteY110" fmla="*/ 1630680 h 4328160"/>
              <a:gd name="connsiteX111" fmla="*/ 97569 w 2691675"/>
              <a:gd name="connsiteY111" fmla="*/ 1653540 h 4328160"/>
              <a:gd name="connsiteX112" fmla="*/ 13749 w 2691675"/>
              <a:gd name="connsiteY112" fmla="*/ 1714500 h 4328160"/>
              <a:gd name="connsiteX113" fmla="*/ 13749 w 2691675"/>
              <a:gd name="connsiteY113" fmla="*/ 1889760 h 4328160"/>
              <a:gd name="connsiteX114" fmla="*/ 36609 w 2691675"/>
              <a:gd name="connsiteY114" fmla="*/ 1912620 h 4328160"/>
              <a:gd name="connsiteX115" fmla="*/ 67089 w 2691675"/>
              <a:gd name="connsiteY115" fmla="*/ 1950720 h 4328160"/>
              <a:gd name="connsiteX116" fmla="*/ 112809 w 2691675"/>
              <a:gd name="connsiteY116" fmla="*/ 1981200 h 4328160"/>
              <a:gd name="connsiteX117" fmla="*/ 173769 w 2691675"/>
              <a:gd name="connsiteY117" fmla="*/ 2011680 h 4328160"/>
              <a:gd name="connsiteX118" fmla="*/ 234729 w 2691675"/>
              <a:gd name="connsiteY118" fmla="*/ 2095500 h 4328160"/>
              <a:gd name="connsiteX119" fmla="*/ 272829 w 2691675"/>
              <a:gd name="connsiteY119" fmla="*/ 2156460 h 4328160"/>
              <a:gd name="connsiteX120" fmla="*/ 280449 w 2691675"/>
              <a:gd name="connsiteY120" fmla="*/ 2179320 h 4328160"/>
              <a:gd name="connsiteX121" fmla="*/ 318549 w 2691675"/>
              <a:gd name="connsiteY121" fmla="*/ 2255520 h 4328160"/>
              <a:gd name="connsiteX122" fmla="*/ 493809 w 2691675"/>
              <a:gd name="connsiteY122" fmla="*/ 2270760 h 4328160"/>
              <a:gd name="connsiteX123" fmla="*/ 562389 w 2691675"/>
              <a:gd name="connsiteY123" fmla="*/ 2354580 h 4328160"/>
              <a:gd name="connsiteX124" fmla="*/ 531909 w 2691675"/>
              <a:gd name="connsiteY124" fmla="*/ 2430780 h 4328160"/>
              <a:gd name="connsiteX125" fmla="*/ 509049 w 2691675"/>
              <a:gd name="connsiteY125" fmla="*/ 2438400 h 4328160"/>
              <a:gd name="connsiteX126" fmla="*/ 486189 w 2691675"/>
              <a:gd name="connsiteY126" fmla="*/ 2461260 h 4328160"/>
              <a:gd name="connsiteX127" fmla="*/ 478569 w 2691675"/>
              <a:gd name="connsiteY127" fmla="*/ 2506980 h 4328160"/>
              <a:gd name="connsiteX128" fmla="*/ 509049 w 2691675"/>
              <a:gd name="connsiteY128" fmla="*/ 2621280 h 4328160"/>
              <a:gd name="connsiteX129" fmla="*/ 531909 w 2691675"/>
              <a:gd name="connsiteY129" fmla="*/ 2644140 h 4328160"/>
              <a:gd name="connsiteX130" fmla="*/ 539529 w 2691675"/>
              <a:gd name="connsiteY130" fmla="*/ 2674620 h 4328160"/>
              <a:gd name="connsiteX131" fmla="*/ 570009 w 2691675"/>
              <a:gd name="connsiteY131" fmla="*/ 2659380 h 4328160"/>
              <a:gd name="connsiteX132" fmla="*/ 592869 w 2691675"/>
              <a:gd name="connsiteY132" fmla="*/ 2636520 h 4328160"/>
              <a:gd name="connsiteX133" fmla="*/ 646209 w 2691675"/>
              <a:gd name="connsiteY133" fmla="*/ 2606040 h 4328160"/>
              <a:gd name="connsiteX134" fmla="*/ 684309 w 2691675"/>
              <a:gd name="connsiteY134" fmla="*/ 2613660 h 4328160"/>
              <a:gd name="connsiteX135" fmla="*/ 699549 w 2691675"/>
              <a:gd name="connsiteY135" fmla="*/ 2636520 h 4328160"/>
              <a:gd name="connsiteX136" fmla="*/ 722409 w 2691675"/>
              <a:gd name="connsiteY136" fmla="*/ 2659380 h 4328160"/>
              <a:gd name="connsiteX137" fmla="*/ 730029 w 2691675"/>
              <a:gd name="connsiteY137" fmla="*/ 2682240 h 4328160"/>
              <a:gd name="connsiteX138" fmla="*/ 707169 w 2691675"/>
              <a:gd name="connsiteY138" fmla="*/ 2766060 h 4328160"/>
              <a:gd name="connsiteX139" fmla="*/ 623349 w 2691675"/>
              <a:gd name="connsiteY139" fmla="*/ 2842260 h 4328160"/>
              <a:gd name="connsiteX140" fmla="*/ 600489 w 2691675"/>
              <a:gd name="connsiteY140" fmla="*/ 2887980 h 4328160"/>
              <a:gd name="connsiteX141" fmla="*/ 531909 w 2691675"/>
              <a:gd name="connsiteY141" fmla="*/ 2933700 h 4328160"/>
              <a:gd name="connsiteX142" fmla="*/ 516669 w 2691675"/>
              <a:gd name="connsiteY142" fmla="*/ 2956560 h 4328160"/>
              <a:gd name="connsiteX143" fmla="*/ 547149 w 2691675"/>
              <a:gd name="connsiteY143" fmla="*/ 3055620 h 4328160"/>
              <a:gd name="connsiteX144" fmla="*/ 570009 w 2691675"/>
              <a:gd name="connsiteY144" fmla="*/ 3177540 h 4328160"/>
              <a:gd name="connsiteX145" fmla="*/ 608109 w 2691675"/>
              <a:gd name="connsiteY145" fmla="*/ 3276600 h 4328160"/>
              <a:gd name="connsiteX146" fmla="*/ 608109 w 2691675"/>
              <a:gd name="connsiteY146" fmla="*/ 3429000 h 4328160"/>
              <a:gd name="connsiteX147" fmla="*/ 570009 w 2691675"/>
              <a:gd name="connsiteY147" fmla="*/ 3467100 h 4328160"/>
              <a:gd name="connsiteX148" fmla="*/ 562389 w 2691675"/>
              <a:gd name="connsiteY148" fmla="*/ 3497580 h 4328160"/>
              <a:gd name="connsiteX149" fmla="*/ 547149 w 2691675"/>
              <a:gd name="connsiteY149" fmla="*/ 3528060 h 4328160"/>
              <a:gd name="connsiteX150" fmla="*/ 554769 w 2691675"/>
              <a:gd name="connsiteY150" fmla="*/ 3680460 h 4328160"/>
              <a:gd name="connsiteX151" fmla="*/ 608109 w 2691675"/>
              <a:gd name="connsiteY151" fmla="*/ 3672840 h 4328160"/>
              <a:gd name="connsiteX152" fmla="*/ 630969 w 2691675"/>
              <a:gd name="connsiteY152" fmla="*/ 3665220 h 4328160"/>
              <a:gd name="connsiteX153" fmla="*/ 676689 w 2691675"/>
              <a:gd name="connsiteY153" fmla="*/ 3688080 h 4328160"/>
              <a:gd name="connsiteX154" fmla="*/ 707169 w 2691675"/>
              <a:gd name="connsiteY154" fmla="*/ 3718560 h 4328160"/>
              <a:gd name="connsiteX155" fmla="*/ 836709 w 2691675"/>
              <a:gd name="connsiteY155" fmla="*/ 3741420 h 4328160"/>
              <a:gd name="connsiteX156" fmla="*/ 851949 w 2691675"/>
              <a:gd name="connsiteY156" fmla="*/ 3771900 h 4328160"/>
              <a:gd name="connsiteX157" fmla="*/ 874809 w 2691675"/>
              <a:gd name="connsiteY157" fmla="*/ 3787140 h 4328160"/>
              <a:gd name="connsiteX158" fmla="*/ 897669 w 2691675"/>
              <a:gd name="connsiteY158" fmla="*/ 3810000 h 4328160"/>
              <a:gd name="connsiteX159" fmla="*/ 905289 w 2691675"/>
              <a:gd name="connsiteY159" fmla="*/ 3840480 h 4328160"/>
              <a:gd name="connsiteX160" fmla="*/ 920529 w 2691675"/>
              <a:gd name="connsiteY160" fmla="*/ 3863340 h 4328160"/>
              <a:gd name="connsiteX161" fmla="*/ 943389 w 2691675"/>
              <a:gd name="connsiteY161" fmla="*/ 3901440 h 4328160"/>
              <a:gd name="connsiteX162" fmla="*/ 996729 w 2691675"/>
              <a:gd name="connsiteY162" fmla="*/ 3947160 h 4328160"/>
              <a:gd name="connsiteX163" fmla="*/ 1011969 w 2691675"/>
              <a:gd name="connsiteY163" fmla="*/ 3970020 h 4328160"/>
              <a:gd name="connsiteX164" fmla="*/ 1034829 w 2691675"/>
              <a:gd name="connsiteY164" fmla="*/ 4008120 h 4328160"/>
              <a:gd name="connsiteX165" fmla="*/ 1065309 w 2691675"/>
              <a:gd name="connsiteY165" fmla="*/ 4084320 h 4328160"/>
              <a:gd name="connsiteX166" fmla="*/ 1072929 w 2691675"/>
              <a:gd name="connsiteY166" fmla="*/ 4107180 h 4328160"/>
              <a:gd name="connsiteX167" fmla="*/ 1149129 w 2691675"/>
              <a:gd name="connsiteY167" fmla="*/ 4137660 h 4328160"/>
              <a:gd name="connsiteX168" fmla="*/ 1202469 w 2691675"/>
              <a:gd name="connsiteY168" fmla="*/ 4213860 h 4328160"/>
              <a:gd name="connsiteX169" fmla="*/ 1263429 w 2691675"/>
              <a:gd name="connsiteY169" fmla="*/ 4221480 h 4328160"/>
              <a:gd name="connsiteX170" fmla="*/ 1271049 w 2691675"/>
              <a:gd name="connsiteY170" fmla="*/ 4274820 h 4328160"/>
              <a:gd name="connsiteX171" fmla="*/ 1316769 w 2691675"/>
              <a:gd name="connsiteY171" fmla="*/ 4328160 h 4328160"/>
              <a:gd name="connsiteX172" fmla="*/ 1354869 w 2691675"/>
              <a:gd name="connsiteY172" fmla="*/ 4229100 h 4328160"/>
              <a:gd name="connsiteX173" fmla="*/ 1415829 w 2691675"/>
              <a:gd name="connsiteY173" fmla="*/ 4198620 h 4328160"/>
              <a:gd name="connsiteX174" fmla="*/ 1469169 w 2691675"/>
              <a:gd name="connsiteY174" fmla="*/ 4183380 h 4328160"/>
              <a:gd name="connsiteX175" fmla="*/ 1507269 w 2691675"/>
              <a:gd name="connsiteY175" fmla="*/ 4160520 h 4328160"/>
              <a:gd name="connsiteX176" fmla="*/ 1552989 w 2691675"/>
              <a:gd name="connsiteY176" fmla="*/ 4130040 h 4328160"/>
              <a:gd name="connsiteX177" fmla="*/ 1583469 w 2691675"/>
              <a:gd name="connsiteY177" fmla="*/ 4122420 h 4328160"/>
              <a:gd name="connsiteX178" fmla="*/ 1644429 w 2691675"/>
              <a:gd name="connsiteY178" fmla="*/ 4061460 h 4328160"/>
              <a:gd name="connsiteX179" fmla="*/ 1674909 w 2691675"/>
              <a:gd name="connsiteY179" fmla="*/ 4038600 h 4328160"/>
              <a:gd name="connsiteX180" fmla="*/ 1827309 w 2691675"/>
              <a:gd name="connsiteY180" fmla="*/ 4000500 h 4328160"/>
              <a:gd name="connsiteX181" fmla="*/ 1857789 w 2691675"/>
              <a:gd name="connsiteY181" fmla="*/ 3985260 h 4328160"/>
              <a:gd name="connsiteX182" fmla="*/ 1903509 w 2691675"/>
              <a:gd name="connsiteY182" fmla="*/ 3970020 h 4328160"/>
              <a:gd name="connsiteX183" fmla="*/ 1926369 w 2691675"/>
              <a:gd name="connsiteY183" fmla="*/ 3954780 h 4328160"/>
              <a:gd name="connsiteX184" fmla="*/ 1987329 w 2691675"/>
              <a:gd name="connsiteY184" fmla="*/ 3909060 h 4328160"/>
              <a:gd name="connsiteX185" fmla="*/ 2048289 w 2691675"/>
              <a:gd name="connsiteY185" fmla="*/ 3870960 h 4328160"/>
              <a:gd name="connsiteX186" fmla="*/ 2078769 w 2691675"/>
              <a:gd name="connsiteY186" fmla="*/ 3855720 h 4328160"/>
              <a:gd name="connsiteX187" fmla="*/ 2132109 w 2691675"/>
              <a:gd name="connsiteY187" fmla="*/ 3817620 h 4328160"/>
              <a:gd name="connsiteX188" fmla="*/ 2162589 w 2691675"/>
              <a:gd name="connsiteY188" fmla="*/ 3787140 h 4328160"/>
              <a:gd name="connsiteX189" fmla="*/ 2200689 w 2691675"/>
              <a:gd name="connsiteY189" fmla="*/ 3688080 h 4328160"/>
              <a:gd name="connsiteX190" fmla="*/ 2162589 w 2691675"/>
              <a:gd name="connsiteY190" fmla="*/ 3604260 h 4328160"/>
              <a:gd name="connsiteX191" fmla="*/ 2139729 w 2691675"/>
              <a:gd name="connsiteY191" fmla="*/ 3596640 h 4328160"/>
              <a:gd name="connsiteX192" fmla="*/ 2124489 w 2691675"/>
              <a:gd name="connsiteY192" fmla="*/ 3680460 h 4328160"/>
              <a:gd name="connsiteX193" fmla="*/ 2109249 w 2691675"/>
              <a:gd name="connsiteY193" fmla="*/ 3657600 h 4328160"/>
              <a:gd name="connsiteX194" fmla="*/ 2048289 w 2691675"/>
              <a:gd name="connsiteY194" fmla="*/ 3665220 h 4328160"/>
              <a:gd name="connsiteX195" fmla="*/ 2055909 w 2691675"/>
              <a:gd name="connsiteY195" fmla="*/ 3703320 h 4328160"/>
              <a:gd name="connsiteX196" fmla="*/ 2078769 w 2691675"/>
              <a:gd name="connsiteY196" fmla="*/ 3718560 h 4328160"/>
              <a:gd name="connsiteX197" fmla="*/ 2094009 w 2691675"/>
              <a:gd name="connsiteY197" fmla="*/ 3749040 h 4328160"/>
              <a:gd name="connsiteX198" fmla="*/ 2086389 w 2691675"/>
              <a:gd name="connsiteY198" fmla="*/ 3794760 h 4328160"/>
              <a:gd name="connsiteX199" fmla="*/ 2010189 w 2691675"/>
              <a:gd name="connsiteY199" fmla="*/ 3749040 h 4328160"/>
              <a:gd name="connsiteX200" fmla="*/ 1994949 w 2691675"/>
              <a:gd name="connsiteY200" fmla="*/ 3649980 h 4328160"/>
              <a:gd name="connsiteX201" fmla="*/ 1972089 w 2691675"/>
              <a:gd name="connsiteY201" fmla="*/ 3627120 h 4328160"/>
              <a:gd name="connsiteX202" fmla="*/ 1979709 w 2691675"/>
              <a:gd name="connsiteY202" fmla="*/ 3581400 h 4328160"/>
              <a:gd name="connsiteX203" fmla="*/ 2025429 w 2691675"/>
              <a:gd name="connsiteY203" fmla="*/ 3573780 h 4328160"/>
              <a:gd name="connsiteX204" fmla="*/ 2033049 w 2691675"/>
              <a:gd name="connsiteY204" fmla="*/ 3520440 h 4328160"/>
              <a:gd name="connsiteX205" fmla="*/ 2063529 w 2691675"/>
              <a:gd name="connsiteY205" fmla="*/ 3528060 h 4328160"/>
              <a:gd name="connsiteX206" fmla="*/ 2094009 w 2691675"/>
              <a:gd name="connsiteY206" fmla="*/ 3489960 h 4328160"/>
              <a:gd name="connsiteX207" fmla="*/ 2124489 w 2691675"/>
              <a:gd name="connsiteY207" fmla="*/ 3459480 h 4328160"/>
              <a:gd name="connsiteX208" fmla="*/ 2139729 w 2691675"/>
              <a:gd name="connsiteY208" fmla="*/ 3436620 h 4328160"/>
              <a:gd name="connsiteX209" fmla="*/ 2170209 w 2691675"/>
              <a:gd name="connsiteY209" fmla="*/ 3413760 h 4328160"/>
              <a:gd name="connsiteX210" fmla="*/ 2238789 w 2691675"/>
              <a:gd name="connsiteY210" fmla="*/ 3322320 h 4328160"/>
              <a:gd name="connsiteX211" fmla="*/ 2246409 w 2691675"/>
              <a:gd name="connsiteY211" fmla="*/ 3291840 h 4328160"/>
              <a:gd name="connsiteX212" fmla="*/ 2269269 w 2691675"/>
              <a:gd name="connsiteY212" fmla="*/ 3230880 h 4328160"/>
              <a:gd name="connsiteX213" fmla="*/ 2276889 w 2691675"/>
              <a:gd name="connsiteY213" fmla="*/ 3185160 h 4328160"/>
              <a:gd name="connsiteX214" fmla="*/ 2299749 w 2691675"/>
              <a:gd name="connsiteY214" fmla="*/ 3139440 h 4328160"/>
              <a:gd name="connsiteX215" fmla="*/ 2314989 w 2691675"/>
              <a:gd name="connsiteY215" fmla="*/ 3101340 h 4328160"/>
              <a:gd name="connsiteX216" fmla="*/ 2353089 w 2691675"/>
              <a:gd name="connsiteY216" fmla="*/ 3086100 h 4328160"/>
              <a:gd name="connsiteX217" fmla="*/ 2375949 w 2691675"/>
              <a:gd name="connsiteY217" fmla="*/ 3070860 h 4328160"/>
              <a:gd name="connsiteX218" fmla="*/ 2495488 w 2691675"/>
              <a:gd name="connsiteY218" fmla="*/ 3040856 h 4328160"/>
              <a:gd name="connsiteX219" fmla="*/ 2593596 w 2691675"/>
              <a:gd name="connsiteY219" fmla="*/ 3037523 h 4328160"/>
              <a:gd name="connsiteX220" fmla="*/ 2685987 w 2691675"/>
              <a:gd name="connsiteY220" fmla="*/ 3028474 h 4328160"/>
              <a:gd name="connsiteX0" fmla="*/ 2685987 w 2691675"/>
              <a:gd name="connsiteY0" fmla="*/ 3028474 h 4328160"/>
              <a:gd name="connsiteX1" fmla="*/ 2680749 w 2691675"/>
              <a:gd name="connsiteY1" fmla="*/ 3002280 h 4328160"/>
              <a:gd name="connsiteX2" fmla="*/ 2673129 w 2691675"/>
              <a:gd name="connsiteY2" fmla="*/ 2948940 h 4328160"/>
              <a:gd name="connsiteX3" fmla="*/ 2631219 w 2691675"/>
              <a:gd name="connsiteY3" fmla="*/ 2940844 h 4328160"/>
              <a:gd name="connsiteX4" fmla="*/ 2567878 w 2691675"/>
              <a:gd name="connsiteY4" fmla="*/ 2940367 h 4328160"/>
              <a:gd name="connsiteX5" fmla="*/ 2526921 w 2691675"/>
              <a:gd name="connsiteY5" fmla="*/ 2882742 h 4328160"/>
              <a:gd name="connsiteX6" fmla="*/ 2464532 w 2691675"/>
              <a:gd name="connsiteY6" fmla="*/ 2879407 h 4328160"/>
              <a:gd name="connsiteX7" fmla="*/ 2417860 w 2691675"/>
              <a:gd name="connsiteY7" fmla="*/ 2863691 h 4328160"/>
              <a:gd name="connsiteX8" fmla="*/ 2383569 w 2691675"/>
              <a:gd name="connsiteY8" fmla="*/ 2849880 h 4328160"/>
              <a:gd name="connsiteX9" fmla="*/ 2355471 w 2691675"/>
              <a:gd name="connsiteY9" fmla="*/ 2829877 h 4328160"/>
              <a:gd name="connsiteX10" fmla="*/ 2300701 w 2691675"/>
              <a:gd name="connsiteY10" fmla="*/ 2797969 h 4328160"/>
              <a:gd name="connsiteX11" fmla="*/ 2226406 w 2691675"/>
              <a:gd name="connsiteY11" fmla="*/ 2837973 h 4328160"/>
              <a:gd name="connsiteX12" fmla="*/ 2185925 w 2691675"/>
              <a:gd name="connsiteY12" fmla="*/ 2798922 h 4328160"/>
              <a:gd name="connsiteX13" fmla="*/ 2150683 w 2691675"/>
              <a:gd name="connsiteY13" fmla="*/ 2719864 h 4328160"/>
              <a:gd name="connsiteX14" fmla="*/ 2131157 w 2691675"/>
              <a:gd name="connsiteY14" fmla="*/ 2658427 h 4328160"/>
              <a:gd name="connsiteX15" fmla="*/ 2113060 w 2691675"/>
              <a:gd name="connsiteY15" fmla="*/ 2623185 h 4328160"/>
              <a:gd name="connsiteX16" fmla="*/ 2111630 w 2691675"/>
              <a:gd name="connsiteY16" fmla="*/ 2574607 h 4328160"/>
              <a:gd name="connsiteX17" fmla="*/ 2034001 w 2691675"/>
              <a:gd name="connsiteY17" fmla="*/ 2659857 h 4328160"/>
              <a:gd name="connsiteX18" fmla="*/ 1966851 w 2691675"/>
              <a:gd name="connsiteY18" fmla="*/ 2727960 h 4328160"/>
              <a:gd name="connsiteX19" fmla="*/ 1919702 w 2691675"/>
              <a:gd name="connsiteY19" fmla="*/ 2687002 h 4328160"/>
              <a:gd name="connsiteX20" fmla="*/ 1783018 w 2691675"/>
              <a:gd name="connsiteY20" fmla="*/ 2673668 h 4328160"/>
              <a:gd name="connsiteX21" fmla="*/ 1684910 w 2691675"/>
              <a:gd name="connsiteY21" fmla="*/ 2663666 h 4328160"/>
              <a:gd name="connsiteX22" fmla="*/ 1614426 w 2691675"/>
              <a:gd name="connsiteY22" fmla="*/ 2556035 h 4328160"/>
              <a:gd name="connsiteX23" fmla="*/ 1549656 w 2691675"/>
              <a:gd name="connsiteY23" fmla="*/ 2557939 h 4328160"/>
              <a:gd name="connsiteX24" fmla="*/ 1524890 w 2691675"/>
              <a:gd name="connsiteY24" fmla="*/ 2537460 h 4328160"/>
              <a:gd name="connsiteX25" fmla="*/ 1476789 w 2691675"/>
              <a:gd name="connsiteY25" fmla="*/ 2355532 h 4328160"/>
              <a:gd name="connsiteX26" fmla="*/ 1446309 w 2691675"/>
              <a:gd name="connsiteY26" fmla="*/ 2263140 h 4328160"/>
              <a:gd name="connsiteX27" fmla="*/ 1408209 w 2691675"/>
              <a:gd name="connsiteY27" fmla="*/ 2194560 h 4328160"/>
              <a:gd name="connsiteX28" fmla="*/ 1392969 w 2691675"/>
              <a:gd name="connsiteY28" fmla="*/ 2171700 h 4328160"/>
              <a:gd name="connsiteX29" fmla="*/ 1382492 w 2691675"/>
              <a:gd name="connsiteY29" fmla="*/ 2126457 h 4328160"/>
              <a:gd name="connsiteX30" fmla="*/ 1377253 w 2691675"/>
              <a:gd name="connsiteY30" fmla="*/ 2025968 h 4328160"/>
              <a:gd name="connsiteX31" fmla="*/ 1391541 w 2691675"/>
              <a:gd name="connsiteY31" fmla="*/ 1956436 h 4328160"/>
              <a:gd name="connsiteX32" fmla="*/ 1323437 w 2691675"/>
              <a:gd name="connsiteY32" fmla="*/ 1891665 h 4328160"/>
              <a:gd name="connsiteX33" fmla="*/ 1290099 w 2691675"/>
              <a:gd name="connsiteY33" fmla="*/ 1893570 h 4328160"/>
              <a:gd name="connsiteX34" fmla="*/ 1194849 w 2691675"/>
              <a:gd name="connsiteY34" fmla="*/ 1836420 h 4328160"/>
              <a:gd name="connsiteX35" fmla="*/ 1103409 w 2691675"/>
              <a:gd name="connsiteY35" fmla="*/ 1859280 h 4328160"/>
              <a:gd name="connsiteX36" fmla="*/ 1042449 w 2691675"/>
              <a:gd name="connsiteY36" fmla="*/ 1889760 h 4328160"/>
              <a:gd name="connsiteX37" fmla="*/ 966249 w 2691675"/>
              <a:gd name="connsiteY37" fmla="*/ 1950720 h 4328160"/>
              <a:gd name="connsiteX38" fmla="*/ 905289 w 2691675"/>
              <a:gd name="connsiteY38" fmla="*/ 1920240 h 4328160"/>
              <a:gd name="connsiteX39" fmla="*/ 867189 w 2691675"/>
              <a:gd name="connsiteY39" fmla="*/ 1874520 h 4328160"/>
              <a:gd name="connsiteX40" fmla="*/ 829089 w 2691675"/>
              <a:gd name="connsiteY40" fmla="*/ 1805940 h 4328160"/>
              <a:gd name="connsiteX41" fmla="*/ 821469 w 2691675"/>
              <a:gd name="connsiteY41" fmla="*/ 1691640 h 4328160"/>
              <a:gd name="connsiteX42" fmla="*/ 813849 w 2691675"/>
              <a:gd name="connsiteY42" fmla="*/ 1668780 h 4328160"/>
              <a:gd name="connsiteX43" fmla="*/ 760509 w 2691675"/>
              <a:gd name="connsiteY43" fmla="*/ 1600200 h 4328160"/>
              <a:gd name="connsiteX44" fmla="*/ 722409 w 2691675"/>
              <a:gd name="connsiteY44" fmla="*/ 1577340 h 4328160"/>
              <a:gd name="connsiteX45" fmla="*/ 699549 w 2691675"/>
              <a:gd name="connsiteY45" fmla="*/ 1562100 h 4328160"/>
              <a:gd name="connsiteX46" fmla="*/ 737649 w 2691675"/>
              <a:gd name="connsiteY46" fmla="*/ 1493520 h 4328160"/>
              <a:gd name="connsiteX47" fmla="*/ 752889 w 2691675"/>
              <a:gd name="connsiteY47" fmla="*/ 1470660 h 4328160"/>
              <a:gd name="connsiteX48" fmla="*/ 775749 w 2691675"/>
              <a:gd name="connsiteY48" fmla="*/ 1455420 h 4328160"/>
              <a:gd name="connsiteX49" fmla="*/ 783369 w 2691675"/>
              <a:gd name="connsiteY49" fmla="*/ 1379220 h 4328160"/>
              <a:gd name="connsiteX50" fmla="*/ 821469 w 2691675"/>
              <a:gd name="connsiteY50" fmla="*/ 1356360 h 4328160"/>
              <a:gd name="connsiteX51" fmla="*/ 798609 w 2691675"/>
              <a:gd name="connsiteY51" fmla="*/ 1158240 h 4328160"/>
              <a:gd name="connsiteX52" fmla="*/ 775749 w 2691675"/>
              <a:gd name="connsiteY52" fmla="*/ 1127760 h 4328160"/>
              <a:gd name="connsiteX53" fmla="*/ 752889 w 2691675"/>
              <a:gd name="connsiteY53" fmla="*/ 1074420 h 4328160"/>
              <a:gd name="connsiteX54" fmla="*/ 745269 w 2691675"/>
              <a:gd name="connsiteY54" fmla="*/ 1043940 h 4328160"/>
              <a:gd name="connsiteX55" fmla="*/ 783369 w 2691675"/>
              <a:gd name="connsiteY55" fmla="*/ 1013460 h 4328160"/>
              <a:gd name="connsiteX56" fmla="*/ 813849 w 2691675"/>
              <a:gd name="connsiteY56" fmla="*/ 960120 h 4328160"/>
              <a:gd name="connsiteX57" fmla="*/ 821469 w 2691675"/>
              <a:gd name="connsiteY57" fmla="*/ 853440 h 4328160"/>
              <a:gd name="connsiteX58" fmla="*/ 851949 w 2691675"/>
              <a:gd name="connsiteY58" fmla="*/ 807720 h 4328160"/>
              <a:gd name="connsiteX59" fmla="*/ 859569 w 2691675"/>
              <a:gd name="connsiteY59" fmla="*/ 769620 h 4328160"/>
              <a:gd name="connsiteX60" fmla="*/ 874809 w 2691675"/>
              <a:gd name="connsiteY60" fmla="*/ 731520 h 4328160"/>
              <a:gd name="connsiteX61" fmla="*/ 859569 w 2691675"/>
              <a:gd name="connsiteY61" fmla="*/ 655320 h 4328160"/>
              <a:gd name="connsiteX62" fmla="*/ 836709 w 2691675"/>
              <a:gd name="connsiteY62" fmla="*/ 632460 h 4328160"/>
              <a:gd name="connsiteX63" fmla="*/ 813849 w 2691675"/>
              <a:gd name="connsiteY63" fmla="*/ 563880 h 4328160"/>
              <a:gd name="connsiteX64" fmla="*/ 783369 w 2691675"/>
              <a:gd name="connsiteY64" fmla="*/ 502920 h 4328160"/>
              <a:gd name="connsiteX65" fmla="*/ 768129 w 2691675"/>
              <a:gd name="connsiteY65" fmla="*/ 472440 h 4328160"/>
              <a:gd name="connsiteX66" fmla="*/ 745269 w 2691675"/>
              <a:gd name="connsiteY66" fmla="*/ 403860 h 4328160"/>
              <a:gd name="connsiteX67" fmla="*/ 722409 w 2691675"/>
              <a:gd name="connsiteY67" fmla="*/ 373380 h 4328160"/>
              <a:gd name="connsiteX68" fmla="*/ 730029 w 2691675"/>
              <a:gd name="connsiteY68" fmla="*/ 289560 h 4328160"/>
              <a:gd name="connsiteX69" fmla="*/ 737649 w 2691675"/>
              <a:gd name="connsiteY69" fmla="*/ 266700 h 4328160"/>
              <a:gd name="connsiteX70" fmla="*/ 707169 w 2691675"/>
              <a:gd name="connsiteY70" fmla="*/ 152400 h 4328160"/>
              <a:gd name="connsiteX71" fmla="*/ 699549 w 2691675"/>
              <a:gd name="connsiteY71" fmla="*/ 91440 h 4328160"/>
              <a:gd name="connsiteX72" fmla="*/ 691929 w 2691675"/>
              <a:gd name="connsiteY72" fmla="*/ 68580 h 4328160"/>
              <a:gd name="connsiteX73" fmla="*/ 676689 w 2691675"/>
              <a:gd name="connsiteY73" fmla="*/ 0 h 4328160"/>
              <a:gd name="connsiteX74" fmla="*/ 615729 w 2691675"/>
              <a:gd name="connsiteY74" fmla="*/ 7620 h 4328160"/>
              <a:gd name="connsiteX75" fmla="*/ 554769 w 2691675"/>
              <a:gd name="connsiteY75" fmla="*/ 30480 h 4328160"/>
              <a:gd name="connsiteX76" fmla="*/ 562389 w 2691675"/>
              <a:gd name="connsiteY76" fmla="*/ 137160 h 4328160"/>
              <a:gd name="connsiteX77" fmla="*/ 554769 w 2691675"/>
              <a:gd name="connsiteY77" fmla="*/ 236220 h 4328160"/>
              <a:gd name="connsiteX78" fmla="*/ 524289 w 2691675"/>
              <a:gd name="connsiteY78" fmla="*/ 304800 h 4328160"/>
              <a:gd name="connsiteX79" fmla="*/ 509049 w 2691675"/>
              <a:gd name="connsiteY79" fmla="*/ 335280 h 4328160"/>
              <a:gd name="connsiteX80" fmla="*/ 486189 w 2691675"/>
              <a:gd name="connsiteY80" fmla="*/ 373380 h 4328160"/>
              <a:gd name="connsiteX81" fmla="*/ 470949 w 2691675"/>
              <a:gd name="connsiteY81" fmla="*/ 396240 h 4328160"/>
              <a:gd name="connsiteX82" fmla="*/ 440469 w 2691675"/>
              <a:gd name="connsiteY82" fmla="*/ 403860 h 4328160"/>
              <a:gd name="connsiteX83" fmla="*/ 356649 w 2691675"/>
              <a:gd name="connsiteY83" fmla="*/ 388620 h 4328160"/>
              <a:gd name="connsiteX84" fmla="*/ 288069 w 2691675"/>
              <a:gd name="connsiteY84" fmla="*/ 464820 h 4328160"/>
              <a:gd name="connsiteX85" fmla="*/ 280449 w 2691675"/>
              <a:gd name="connsiteY85" fmla="*/ 487680 h 4328160"/>
              <a:gd name="connsiteX86" fmla="*/ 288069 w 2691675"/>
              <a:gd name="connsiteY86" fmla="*/ 518160 h 4328160"/>
              <a:gd name="connsiteX87" fmla="*/ 303309 w 2691675"/>
              <a:gd name="connsiteY87" fmla="*/ 548640 h 4328160"/>
              <a:gd name="connsiteX88" fmla="*/ 295689 w 2691675"/>
              <a:gd name="connsiteY88" fmla="*/ 609600 h 4328160"/>
              <a:gd name="connsiteX89" fmla="*/ 265209 w 2691675"/>
              <a:gd name="connsiteY89" fmla="*/ 662940 h 4328160"/>
              <a:gd name="connsiteX90" fmla="*/ 257589 w 2691675"/>
              <a:gd name="connsiteY90" fmla="*/ 685800 h 4328160"/>
              <a:gd name="connsiteX91" fmla="*/ 265209 w 2691675"/>
              <a:gd name="connsiteY91" fmla="*/ 815340 h 4328160"/>
              <a:gd name="connsiteX92" fmla="*/ 303309 w 2691675"/>
              <a:gd name="connsiteY92" fmla="*/ 830580 h 4328160"/>
              <a:gd name="connsiteX93" fmla="*/ 349029 w 2691675"/>
              <a:gd name="connsiteY93" fmla="*/ 861060 h 4328160"/>
              <a:gd name="connsiteX94" fmla="*/ 356649 w 2691675"/>
              <a:gd name="connsiteY94" fmla="*/ 883920 h 4328160"/>
              <a:gd name="connsiteX95" fmla="*/ 341409 w 2691675"/>
              <a:gd name="connsiteY95" fmla="*/ 952500 h 4328160"/>
              <a:gd name="connsiteX96" fmla="*/ 326169 w 2691675"/>
              <a:gd name="connsiteY96" fmla="*/ 1028700 h 4328160"/>
              <a:gd name="connsiteX97" fmla="*/ 303309 w 2691675"/>
              <a:gd name="connsiteY97" fmla="*/ 1043940 h 4328160"/>
              <a:gd name="connsiteX98" fmla="*/ 143289 w 2691675"/>
              <a:gd name="connsiteY98" fmla="*/ 1066800 h 4328160"/>
              <a:gd name="connsiteX99" fmla="*/ 150909 w 2691675"/>
              <a:gd name="connsiteY99" fmla="*/ 1181100 h 4328160"/>
              <a:gd name="connsiteX100" fmla="*/ 173769 w 2691675"/>
              <a:gd name="connsiteY100" fmla="*/ 1219200 h 4328160"/>
              <a:gd name="connsiteX101" fmla="*/ 219489 w 2691675"/>
              <a:gd name="connsiteY101" fmla="*/ 1257300 h 4328160"/>
              <a:gd name="connsiteX102" fmla="*/ 234729 w 2691675"/>
              <a:gd name="connsiteY102" fmla="*/ 1287780 h 4328160"/>
              <a:gd name="connsiteX103" fmla="*/ 227109 w 2691675"/>
              <a:gd name="connsiteY103" fmla="*/ 1318260 h 4328160"/>
              <a:gd name="connsiteX104" fmla="*/ 265209 w 2691675"/>
              <a:gd name="connsiteY104" fmla="*/ 1363980 h 4328160"/>
              <a:gd name="connsiteX105" fmla="*/ 288069 w 2691675"/>
              <a:gd name="connsiteY105" fmla="*/ 1402080 h 4328160"/>
              <a:gd name="connsiteX106" fmla="*/ 280449 w 2691675"/>
              <a:gd name="connsiteY106" fmla="*/ 1440180 h 4328160"/>
              <a:gd name="connsiteX107" fmla="*/ 242349 w 2691675"/>
              <a:gd name="connsiteY107" fmla="*/ 1569720 h 4328160"/>
              <a:gd name="connsiteX108" fmla="*/ 211869 w 2691675"/>
              <a:gd name="connsiteY108" fmla="*/ 1584960 h 4328160"/>
              <a:gd name="connsiteX109" fmla="*/ 189009 w 2691675"/>
              <a:gd name="connsiteY109" fmla="*/ 1592580 h 4328160"/>
              <a:gd name="connsiteX110" fmla="*/ 120429 w 2691675"/>
              <a:gd name="connsiteY110" fmla="*/ 1630680 h 4328160"/>
              <a:gd name="connsiteX111" fmla="*/ 97569 w 2691675"/>
              <a:gd name="connsiteY111" fmla="*/ 1653540 h 4328160"/>
              <a:gd name="connsiteX112" fmla="*/ 13749 w 2691675"/>
              <a:gd name="connsiteY112" fmla="*/ 1714500 h 4328160"/>
              <a:gd name="connsiteX113" fmla="*/ 13749 w 2691675"/>
              <a:gd name="connsiteY113" fmla="*/ 1889760 h 4328160"/>
              <a:gd name="connsiteX114" fmla="*/ 36609 w 2691675"/>
              <a:gd name="connsiteY114" fmla="*/ 1912620 h 4328160"/>
              <a:gd name="connsiteX115" fmla="*/ 67089 w 2691675"/>
              <a:gd name="connsiteY115" fmla="*/ 1950720 h 4328160"/>
              <a:gd name="connsiteX116" fmla="*/ 112809 w 2691675"/>
              <a:gd name="connsiteY116" fmla="*/ 1981200 h 4328160"/>
              <a:gd name="connsiteX117" fmla="*/ 173769 w 2691675"/>
              <a:gd name="connsiteY117" fmla="*/ 2011680 h 4328160"/>
              <a:gd name="connsiteX118" fmla="*/ 234729 w 2691675"/>
              <a:gd name="connsiteY118" fmla="*/ 2095500 h 4328160"/>
              <a:gd name="connsiteX119" fmla="*/ 272829 w 2691675"/>
              <a:gd name="connsiteY119" fmla="*/ 2156460 h 4328160"/>
              <a:gd name="connsiteX120" fmla="*/ 280449 w 2691675"/>
              <a:gd name="connsiteY120" fmla="*/ 2179320 h 4328160"/>
              <a:gd name="connsiteX121" fmla="*/ 318549 w 2691675"/>
              <a:gd name="connsiteY121" fmla="*/ 2255520 h 4328160"/>
              <a:gd name="connsiteX122" fmla="*/ 493809 w 2691675"/>
              <a:gd name="connsiteY122" fmla="*/ 2270760 h 4328160"/>
              <a:gd name="connsiteX123" fmla="*/ 562389 w 2691675"/>
              <a:gd name="connsiteY123" fmla="*/ 2354580 h 4328160"/>
              <a:gd name="connsiteX124" fmla="*/ 531909 w 2691675"/>
              <a:gd name="connsiteY124" fmla="*/ 2430780 h 4328160"/>
              <a:gd name="connsiteX125" fmla="*/ 509049 w 2691675"/>
              <a:gd name="connsiteY125" fmla="*/ 2438400 h 4328160"/>
              <a:gd name="connsiteX126" fmla="*/ 486189 w 2691675"/>
              <a:gd name="connsiteY126" fmla="*/ 2461260 h 4328160"/>
              <a:gd name="connsiteX127" fmla="*/ 478569 w 2691675"/>
              <a:gd name="connsiteY127" fmla="*/ 2506980 h 4328160"/>
              <a:gd name="connsiteX128" fmla="*/ 509049 w 2691675"/>
              <a:gd name="connsiteY128" fmla="*/ 2621280 h 4328160"/>
              <a:gd name="connsiteX129" fmla="*/ 531909 w 2691675"/>
              <a:gd name="connsiteY129" fmla="*/ 2644140 h 4328160"/>
              <a:gd name="connsiteX130" fmla="*/ 539529 w 2691675"/>
              <a:gd name="connsiteY130" fmla="*/ 2674620 h 4328160"/>
              <a:gd name="connsiteX131" fmla="*/ 570009 w 2691675"/>
              <a:gd name="connsiteY131" fmla="*/ 2659380 h 4328160"/>
              <a:gd name="connsiteX132" fmla="*/ 592869 w 2691675"/>
              <a:gd name="connsiteY132" fmla="*/ 2636520 h 4328160"/>
              <a:gd name="connsiteX133" fmla="*/ 646209 w 2691675"/>
              <a:gd name="connsiteY133" fmla="*/ 2606040 h 4328160"/>
              <a:gd name="connsiteX134" fmla="*/ 684309 w 2691675"/>
              <a:gd name="connsiteY134" fmla="*/ 2613660 h 4328160"/>
              <a:gd name="connsiteX135" fmla="*/ 699549 w 2691675"/>
              <a:gd name="connsiteY135" fmla="*/ 2636520 h 4328160"/>
              <a:gd name="connsiteX136" fmla="*/ 722409 w 2691675"/>
              <a:gd name="connsiteY136" fmla="*/ 2659380 h 4328160"/>
              <a:gd name="connsiteX137" fmla="*/ 730029 w 2691675"/>
              <a:gd name="connsiteY137" fmla="*/ 2682240 h 4328160"/>
              <a:gd name="connsiteX138" fmla="*/ 707169 w 2691675"/>
              <a:gd name="connsiteY138" fmla="*/ 2766060 h 4328160"/>
              <a:gd name="connsiteX139" fmla="*/ 623349 w 2691675"/>
              <a:gd name="connsiteY139" fmla="*/ 2842260 h 4328160"/>
              <a:gd name="connsiteX140" fmla="*/ 600489 w 2691675"/>
              <a:gd name="connsiteY140" fmla="*/ 2887980 h 4328160"/>
              <a:gd name="connsiteX141" fmla="*/ 531909 w 2691675"/>
              <a:gd name="connsiteY141" fmla="*/ 2933700 h 4328160"/>
              <a:gd name="connsiteX142" fmla="*/ 516669 w 2691675"/>
              <a:gd name="connsiteY142" fmla="*/ 2956560 h 4328160"/>
              <a:gd name="connsiteX143" fmla="*/ 547149 w 2691675"/>
              <a:gd name="connsiteY143" fmla="*/ 3055620 h 4328160"/>
              <a:gd name="connsiteX144" fmla="*/ 570009 w 2691675"/>
              <a:gd name="connsiteY144" fmla="*/ 3177540 h 4328160"/>
              <a:gd name="connsiteX145" fmla="*/ 608109 w 2691675"/>
              <a:gd name="connsiteY145" fmla="*/ 3276600 h 4328160"/>
              <a:gd name="connsiteX146" fmla="*/ 608109 w 2691675"/>
              <a:gd name="connsiteY146" fmla="*/ 3429000 h 4328160"/>
              <a:gd name="connsiteX147" fmla="*/ 570009 w 2691675"/>
              <a:gd name="connsiteY147" fmla="*/ 3467100 h 4328160"/>
              <a:gd name="connsiteX148" fmla="*/ 562389 w 2691675"/>
              <a:gd name="connsiteY148" fmla="*/ 3497580 h 4328160"/>
              <a:gd name="connsiteX149" fmla="*/ 547149 w 2691675"/>
              <a:gd name="connsiteY149" fmla="*/ 3528060 h 4328160"/>
              <a:gd name="connsiteX150" fmla="*/ 554769 w 2691675"/>
              <a:gd name="connsiteY150" fmla="*/ 3680460 h 4328160"/>
              <a:gd name="connsiteX151" fmla="*/ 608109 w 2691675"/>
              <a:gd name="connsiteY151" fmla="*/ 3672840 h 4328160"/>
              <a:gd name="connsiteX152" fmla="*/ 630969 w 2691675"/>
              <a:gd name="connsiteY152" fmla="*/ 3665220 h 4328160"/>
              <a:gd name="connsiteX153" fmla="*/ 676689 w 2691675"/>
              <a:gd name="connsiteY153" fmla="*/ 3688080 h 4328160"/>
              <a:gd name="connsiteX154" fmla="*/ 707169 w 2691675"/>
              <a:gd name="connsiteY154" fmla="*/ 3718560 h 4328160"/>
              <a:gd name="connsiteX155" fmla="*/ 836709 w 2691675"/>
              <a:gd name="connsiteY155" fmla="*/ 3741420 h 4328160"/>
              <a:gd name="connsiteX156" fmla="*/ 851949 w 2691675"/>
              <a:gd name="connsiteY156" fmla="*/ 3771900 h 4328160"/>
              <a:gd name="connsiteX157" fmla="*/ 874809 w 2691675"/>
              <a:gd name="connsiteY157" fmla="*/ 3787140 h 4328160"/>
              <a:gd name="connsiteX158" fmla="*/ 897669 w 2691675"/>
              <a:gd name="connsiteY158" fmla="*/ 3810000 h 4328160"/>
              <a:gd name="connsiteX159" fmla="*/ 905289 w 2691675"/>
              <a:gd name="connsiteY159" fmla="*/ 3840480 h 4328160"/>
              <a:gd name="connsiteX160" fmla="*/ 920529 w 2691675"/>
              <a:gd name="connsiteY160" fmla="*/ 3863340 h 4328160"/>
              <a:gd name="connsiteX161" fmla="*/ 943389 w 2691675"/>
              <a:gd name="connsiteY161" fmla="*/ 3901440 h 4328160"/>
              <a:gd name="connsiteX162" fmla="*/ 996729 w 2691675"/>
              <a:gd name="connsiteY162" fmla="*/ 3947160 h 4328160"/>
              <a:gd name="connsiteX163" fmla="*/ 1011969 w 2691675"/>
              <a:gd name="connsiteY163" fmla="*/ 3970020 h 4328160"/>
              <a:gd name="connsiteX164" fmla="*/ 1034829 w 2691675"/>
              <a:gd name="connsiteY164" fmla="*/ 4008120 h 4328160"/>
              <a:gd name="connsiteX165" fmla="*/ 1065309 w 2691675"/>
              <a:gd name="connsiteY165" fmla="*/ 4084320 h 4328160"/>
              <a:gd name="connsiteX166" fmla="*/ 1072929 w 2691675"/>
              <a:gd name="connsiteY166" fmla="*/ 4107180 h 4328160"/>
              <a:gd name="connsiteX167" fmla="*/ 1149129 w 2691675"/>
              <a:gd name="connsiteY167" fmla="*/ 4137660 h 4328160"/>
              <a:gd name="connsiteX168" fmla="*/ 1202469 w 2691675"/>
              <a:gd name="connsiteY168" fmla="*/ 4213860 h 4328160"/>
              <a:gd name="connsiteX169" fmla="*/ 1263429 w 2691675"/>
              <a:gd name="connsiteY169" fmla="*/ 4221480 h 4328160"/>
              <a:gd name="connsiteX170" fmla="*/ 1271049 w 2691675"/>
              <a:gd name="connsiteY170" fmla="*/ 4274820 h 4328160"/>
              <a:gd name="connsiteX171" fmla="*/ 1316769 w 2691675"/>
              <a:gd name="connsiteY171" fmla="*/ 4328160 h 4328160"/>
              <a:gd name="connsiteX172" fmla="*/ 1354869 w 2691675"/>
              <a:gd name="connsiteY172" fmla="*/ 4229100 h 4328160"/>
              <a:gd name="connsiteX173" fmla="*/ 1415829 w 2691675"/>
              <a:gd name="connsiteY173" fmla="*/ 4198620 h 4328160"/>
              <a:gd name="connsiteX174" fmla="*/ 1469169 w 2691675"/>
              <a:gd name="connsiteY174" fmla="*/ 4183380 h 4328160"/>
              <a:gd name="connsiteX175" fmla="*/ 1507269 w 2691675"/>
              <a:gd name="connsiteY175" fmla="*/ 4160520 h 4328160"/>
              <a:gd name="connsiteX176" fmla="*/ 1552989 w 2691675"/>
              <a:gd name="connsiteY176" fmla="*/ 4130040 h 4328160"/>
              <a:gd name="connsiteX177" fmla="*/ 1583469 w 2691675"/>
              <a:gd name="connsiteY177" fmla="*/ 4122420 h 4328160"/>
              <a:gd name="connsiteX178" fmla="*/ 1644429 w 2691675"/>
              <a:gd name="connsiteY178" fmla="*/ 4061460 h 4328160"/>
              <a:gd name="connsiteX179" fmla="*/ 1674909 w 2691675"/>
              <a:gd name="connsiteY179" fmla="*/ 4038600 h 4328160"/>
              <a:gd name="connsiteX180" fmla="*/ 1827309 w 2691675"/>
              <a:gd name="connsiteY180" fmla="*/ 4000500 h 4328160"/>
              <a:gd name="connsiteX181" fmla="*/ 1857789 w 2691675"/>
              <a:gd name="connsiteY181" fmla="*/ 3985260 h 4328160"/>
              <a:gd name="connsiteX182" fmla="*/ 1903509 w 2691675"/>
              <a:gd name="connsiteY182" fmla="*/ 3970020 h 4328160"/>
              <a:gd name="connsiteX183" fmla="*/ 1926369 w 2691675"/>
              <a:gd name="connsiteY183" fmla="*/ 3954780 h 4328160"/>
              <a:gd name="connsiteX184" fmla="*/ 1987329 w 2691675"/>
              <a:gd name="connsiteY184" fmla="*/ 3909060 h 4328160"/>
              <a:gd name="connsiteX185" fmla="*/ 2048289 w 2691675"/>
              <a:gd name="connsiteY185" fmla="*/ 3870960 h 4328160"/>
              <a:gd name="connsiteX186" fmla="*/ 2078769 w 2691675"/>
              <a:gd name="connsiteY186" fmla="*/ 3855720 h 4328160"/>
              <a:gd name="connsiteX187" fmla="*/ 2132109 w 2691675"/>
              <a:gd name="connsiteY187" fmla="*/ 3817620 h 4328160"/>
              <a:gd name="connsiteX188" fmla="*/ 2162589 w 2691675"/>
              <a:gd name="connsiteY188" fmla="*/ 3787140 h 4328160"/>
              <a:gd name="connsiteX189" fmla="*/ 2200689 w 2691675"/>
              <a:gd name="connsiteY189" fmla="*/ 3688080 h 4328160"/>
              <a:gd name="connsiteX190" fmla="*/ 2162589 w 2691675"/>
              <a:gd name="connsiteY190" fmla="*/ 3604260 h 4328160"/>
              <a:gd name="connsiteX191" fmla="*/ 2139729 w 2691675"/>
              <a:gd name="connsiteY191" fmla="*/ 3596640 h 4328160"/>
              <a:gd name="connsiteX192" fmla="*/ 2124489 w 2691675"/>
              <a:gd name="connsiteY192" fmla="*/ 3680460 h 4328160"/>
              <a:gd name="connsiteX193" fmla="*/ 2109249 w 2691675"/>
              <a:gd name="connsiteY193" fmla="*/ 3657600 h 4328160"/>
              <a:gd name="connsiteX194" fmla="*/ 2048289 w 2691675"/>
              <a:gd name="connsiteY194" fmla="*/ 3665220 h 4328160"/>
              <a:gd name="connsiteX195" fmla="*/ 2055909 w 2691675"/>
              <a:gd name="connsiteY195" fmla="*/ 3703320 h 4328160"/>
              <a:gd name="connsiteX196" fmla="*/ 2078769 w 2691675"/>
              <a:gd name="connsiteY196" fmla="*/ 3718560 h 4328160"/>
              <a:gd name="connsiteX197" fmla="*/ 2094009 w 2691675"/>
              <a:gd name="connsiteY197" fmla="*/ 3749040 h 4328160"/>
              <a:gd name="connsiteX198" fmla="*/ 2086389 w 2691675"/>
              <a:gd name="connsiteY198" fmla="*/ 3794760 h 4328160"/>
              <a:gd name="connsiteX199" fmla="*/ 2010189 w 2691675"/>
              <a:gd name="connsiteY199" fmla="*/ 3749040 h 4328160"/>
              <a:gd name="connsiteX200" fmla="*/ 1994949 w 2691675"/>
              <a:gd name="connsiteY200" fmla="*/ 3649980 h 4328160"/>
              <a:gd name="connsiteX201" fmla="*/ 1972089 w 2691675"/>
              <a:gd name="connsiteY201" fmla="*/ 3627120 h 4328160"/>
              <a:gd name="connsiteX202" fmla="*/ 1979709 w 2691675"/>
              <a:gd name="connsiteY202" fmla="*/ 3581400 h 4328160"/>
              <a:gd name="connsiteX203" fmla="*/ 2025429 w 2691675"/>
              <a:gd name="connsiteY203" fmla="*/ 3573780 h 4328160"/>
              <a:gd name="connsiteX204" fmla="*/ 2033049 w 2691675"/>
              <a:gd name="connsiteY204" fmla="*/ 3520440 h 4328160"/>
              <a:gd name="connsiteX205" fmla="*/ 2063529 w 2691675"/>
              <a:gd name="connsiteY205" fmla="*/ 3528060 h 4328160"/>
              <a:gd name="connsiteX206" fmla="*/ 2094009 w 2691675"/>
              <a:gd name="connsiteY206" fmla="*/ 3489960 h 4328160"/>
              <a:gd name="connsiteX207" fmla="*/ 2124489 w 2691675"/>
              <a:gd name="connsiteY207" fmla="*/ 3459480 h 4328160"/>
              <a:gd name="connsiteX208" fmla="*/ 2139729 w 2691675"/>
              <a:gd name="connsiteY208" fmla="*/ 3436620 h 4328160"/>
              <a:gd name="connsiteX209" fmla="*/ 2170209 w 2691675"/>
              <a:gd name="connsiteY209" fmla="*/ 3413760 h 4328160"/>
              <a:gd name="connsiteX210" fmla="*/ 2238789 w 2691675"/>
              <a:gd name="connsiteY210" fmla="*/ 3322320 h 4328160"/>
              <a:gd name="connsiteX211" fmla="*/ 2246409 w 2691675"/>
              <a:gd name="connsiteY211" fmla="*/ 3291840 h 4328160"/>
              <a:gd name="connsiteX212" fmla="*/ 2269269 w 2691675"/>
              <a:gd name="connsiteY212" fmla="*/ 3230880 h 4328160"/>
              <a:gd name="connsiteX213" fmla="*/ 2276889 w 2691675"/>
              <a:gd name="connsiteY213" fmla="*/ 3185160 h 4328160"/>
              <a:gd name="connsiteX214" fmla="*/ 2299749 w 2691675"/>
              <a:gd name="connsiteY214" fmla="*/ 3139440 h 4328160"/>
              <a:gd name="connsiteX215" fmla="*/ 2314989 w 2691675"/>
              <a:gd name="connsiteY215" fmla="*/ 3101340 h 4328160"/>
              <a:gd name="connsiteX216" fmla="*/ 2353089 w 2691675"/>
              <a:gd name="connsiteY216" fmla="*/ 3086100 h 4328160"/>
              <a:gd name="connsiteX217" fmla="*/ 2375949 w 2691675"/>
              <a:gd name="connsiteY217" fmla="*/ 3070860 h 4328160"/>
              <a:gd name="connsiteX218" fmla="*/ 2495488 w 2691675"/>
              <a:gd name="connsiteY218" fmla="*/ 3040856 h 4328160"/>
              <a:gd name="connsiteX219" fmla="*/ 2593596 w 2691675"/>
              <a:gd name="connsiteY219" fmla="*/ 3037523 h 4328160"/>
              <a:gd name="connsiteX220" fmla="*/ 2685987 w 2691675"/>
              <a:gd name="connsiteY220" fmla="*/ 3028474 h 4328160"/>
              <a:gd name="connsiteX0" fmla="*/ 2685987 w 2691675"/>
              <a:gd name="connsiteY0" fmla="*/ 3028474 h 4328160"/>
              <a:gd name="connsiteX1" fmla="*/ 2680749 w 2691675"/>
              <a:gd name="connsiteY1" fmla="*/ 3002280 h 4328160"/>
              <a:gd name="connsiteX2" fmla="*/ 2673129 w 2691675"/>
              <a:gd name="connsiteY2" fmla="*/ 2948940 h 4328160"/>
              <a:gd name="connsiteX3" fmla="*/ 2631219 w 2691675"/>
              <a:gd name="connsiteY3" fmla="*/ 2940844 h 4328160"/>
              <a:gd name="connsiteX4" fmla="*/ 2567878 w 2691675"/>
              <a:gd name="connsiteY4" fmla="*/ 2940367 h 4328160"/>
              <a:gd name="connsiteX5" fmla="*/ 2526921 w 2691675"/>
              <a:gd name="connsiteY5" fmla="*/ 2882742 h 4328160"/>
              <a:gd name="connsiteX6" fmla="*/ 2464532 w 2691675"/>
              <a:gd name="connsiteY6" fmla="*/ 2879407 h 4328160"/>
              <a:gd name="connsiteX7" fmla="*/ 2417860 w 2691675"/>
              <a:gd name="connsiteY7" fmla="*/ 2863691 h 4328160"/>
              <a:gd name="connsiteX8" fmla="*/ 2383569 w 2691675"/>
              <a:gd name="connsiteY8" fmla="*/ 2849880 h 4328160"/>
              <a:gd name="connsiteX9" fmla="*/ 2355471 w 2691675"/>
              <a:gd name="connsiteY9" fmla="*/ 2829877 h 4328160"/>
              <a:gd name="connsiteX10" fmla="*/ 2300701 w 2691675"/>
              <a:gd name="connsiteY10" fmla="*/ 2797969 h 4328160"/>
              <a:gd name="connsiteX11" fmla="*/ 2226406 w 2691675"/>
              <a:gd name="connsiteY11" fmla="*/ 2837973 h 4328160"/>
              <a:gd name="connsiteX12" fmla="*/ 2185925 w 2691675"/>
              <a:gd name="connsiteY12" fmla="*/ 2798922 h 4328160"/>
              <a:gd name="connsiteX13" fmla="*/ 2150683 w 2691675"/>
              <a:gd name="connsiteY13" fmla="*/ 2719864 h 4328160"/>
              <a:gd name="connsiteX14" fmla="*/ 2131157 w 2691675"/>
              <a:gd name="connsiteY14" fmla="*/ 2658427 h 4328160"/>
              <a:gd name="connsiteX15" fmla="*/ 2113060 w 2691675"/>
              <a:gd name="connsiteY15" fmla="*/ 2623185 h 4328160"/>
              <a:gd name="connsiteX16" fmla="*/ 2111630 w 2691675"/>
              <a:gd name="connsiteY16" fmla="*/ 2574607 h 4328160"/>
              <a:gd name="connsiteX17" fmla="*/ 2034001 w 2691675"/>
              <a:gd name="connsiteY17" fmla="*/ 2659857 h 4328160"/>
              <a:gd name="connsiteX18" fmla="*/ 1966851 w 2691675"/>
              <a:gd name="connsiteY18" fmla="*/ 2727960 h 4328160"/>
              <a:gd name="connsiteX19" fmla="*/ 1919702 w 2691675"/>
              <a:gd name="connsiteY19" fmla="*/ 2687002 h 4328160"/>
              <a:gd name="connsiteX20" fmla="*/ 1783018 w 2691675"/>
              <a:gd name="connsiteY20" fmla="*/ 2673668 h 4328160"/>
              <a:gd name="connsiteX21" fmla="*/ 1684910 w 2691675"/>
              <a:gd name="connsiteY21" fmla="*/ 2663666 h 4328160"/>
              <a:gd name="connsiteX22" fmla="*/ 1614426 w 2691675"/>
              <a:gd name="connsiteY22" fmla="*/ 2556035 h 4328160"/>
              <a:gd name="connsiteX23" fmla="*/ 1549656 w 2691675"/>
              <a:gd name="connsiteY23" fmla="*/ 2557939 h 4328160"/>
              <a:gd name="connsiteX24" fmla="*/ 1524890 w 2691675"/>
              <a:gd name="connsiteY24" fmla="*/ 2537460 h 4328160"/>
              <a:gd name="connsiteX25" fmla="*/ 1476789 w 2691675"/>
              <a:gd name="connsiteY25" fmla="*/ 2355532 h 4328160"/>
              <a:gd name="connsiteX26" fmla="*/ 1446309 w 2691675"/>
              <a:gd name="connsiteY26" fmla="*/ 2263140 h 4328160"/>
              <a:gd name="connsiteX27" fmla="*/ 1408209 w 2691675"/>
              <a:gd name="connsiteY27" fmla="*/ 2194560 h 4328160"/>
              <a:gd name="connsiteX28" fmla="*/ 1392969 w 2691675"/>
              <a:gd name="connsiteY28" fmla="*/ 2171700 h 4328160"/>
              <a:gd name="connsiteX29" fmla="*/ 1382492 w 2691675"/>
              <a:gd name="connsiteY29" fmla="*/ 2126457 h 4328160"/>
              <a:gd name="connsiteX30" fmla="*/ 1377253 w 2691675"/>
              <a:gd name="connsiteY30" fmla="*/ 2025968 h 4328160"/>
              <a:gd name="connsiteX31" fmla="*/ 1391541 w 2691675"/>
              <a:gd name="connsiteY31" fmla="*/ 1956436 h 4328160"/>
              <a:gd name="connsiteX32" fmla="*/ 1323437 w 2691675"/>
              <a:gd name="connsiteY32" fmla="*/ 1891665 h 4328160"/>
              <a:gd name="connsiteX33" fmla="*/ 1290099 w 2691675"/>
              <a:gd name="connsiteY33" fmla="*/ 1886427 h 4328160"/>
              <a:gd name="connsiteX34" fmla="*/ 1194849 w 2691675"/>
              <a:gd name="connsiteY34" fmla="*/ 1836420 h 4328160"/>
              <a:gd name="connsiteX35" fmla="*/ 1103409 w 2691675"/>
              <a:gd name="connsiteY35" fmla="*/ 1859280 h 4328160"/>
              <a:gd name="connsiteX36" fmla="*/ 1042449 w 2691675"/>
              <a:gd name="connsiteY36" fmla="*/ 1889760 h 4328160"/>
              <a:gd name="connsiteX37" fmla="*/ 966249 w 2691675"/>
              <a:gd name="connsiteY37" fmla="*/ 1950720 h 4328160"/>
              <a:gd name="connsiteX38" fmla="*/ 905289 w 2691675"/>
              <a:gd name="connsiteY38" fmla="*/ 1920240 h 4328160"/>
              <a:gd name="connsiteX39" fmla="*/ 867189 w 2691675"/>
              <a:gd name="connsiteY39" fmla="*/ 1874520 h 4328160"/>
              <a:gd name="connsiteX40" fmla="*/ 829089 w 2691675"/>
              <a:gd name="connsiteY40" fmla="*/ 1805940 h 4328160"/>
              <a:gd name="connsiteX41" fmla="*/ 821469 w 2691675"/>
              <a:gd name="connsiteY41" fmla="*/ 1691640 h 4328160"/>
              <a:gd name="connsiteX42" fmla="*/ 813849 w 2691675"/>
              <a:gd name="connsiteY42" fmla="*/ 1668780 h 4328160"/>
              <a:gd name="connsiteX43" fmla="*/ 760509 w 2691675"/>
              <a:gd name="connsiteY43" fmla="*/ 1600200 h 4328160"/>
              <a:gd name="connsiteX44" fmla="*/ 722409 w 2691675"/>
              <a:gd name="connsiteY44" fmla="*/ 1577340 h 4328160"/>
              <a:gd name="connsiteX45" fmla="*/ 699549 w 2691675"/>
              <a:gd name="connsiteY45" fmla="*/ 1562100 h 4328160"/>
              <a:gd name="connsiteX46" fmla="*/ 737649 w 2691675"/>
              <a:gd name="connsiteY46" fmla="*/ 1493520 h 4328160"/>
              <a:gd name="connsiteX47" fmla="*/ 752889 w 2691675"/>
              <a:gd name="connsiteY47" fmla="*/ 1470660 h 4328160"/>
              <a:gd name="connsiteX48" fmla="*/ 775749 w 2691675"/>
              <a:gd name="connsiteY48" fmla="*/ 1455420 h 4328160"/>
              <a:gd name="connsiteX49" fmla="*/ 783369 w 2691675"/>
              <a:gd name="connsiteY49" fmla="*/ 1379220 h 4328160"/>
              <a:gd name="connsiteX50" fmla="*/ 821469 w 2691675"/>
              <a:gd name="connsiteY50" fmla="*/ 1356360 h 4328160"/>
              <a:gd name="connsiteX51" fmla="*/ 798609 w 2691675"/>
              <a:gd name="connsiteY51" fmla="*/ 1158240 h 4328160"/>
              <a:gd name="connsiteX52" fmla="*/ 775749 w 2691675"/>
              <a:gd name="connsiteY52" fmla="*/ 1127760 h 4328160"/>
              <a:gd name="connsiteX53" fmla="*/ 752889 w 2691675"/>
              <a:gd name="connsiteY53" fmla="*/ 1074420 h 4328160"/>
              <a:gd name="connsiteX54" fmla="*/ 745269 w 2691675"/>
              <a:gd name="connsiteY54" fmla="*/ 1043940 h 4328160"/>
              <a:gd name="connsiteX55" fmla="*/ 783369 w 2691675"/>
              <a:gd name="connsiteY55" fmla="*/ 1013460 h 4328160"/>
              <a:gd name="connsiteX56" fmla="*/ 813849 w 2691675"/>
              <a:gd name="connsiteY56" fmla="*/ 960120 h 4328160"/>
              <a:gd name="connsiteX57" fmla="*/ 821469 w 2691675"/>
              <a:gd name="connsiteY57" fmla="*/ 853440 h 4328160"/>
              <a:gd name="connsiteX58" fmla="*/ 851949 w 2691675"/>
              <a:gd name="connsiteY58" fmla="*/ 807720 h 4328160"/>
              <a:gd name="connsiteX59" fmla="*/ 859569 w 2691675"/>
              <a:gd name="connsiteY59" fmla="*/ 769620 h 4328160"/>
              <a:gd name="connsiteX60" fmla="*/ 874809 w 2691675"/>
              <a:gd name="connsiteY60" fmla="*/ 731520 h 4328160"/>
              <a:gd name="connsiteX61" fmla="*/ 859569 w 2691675"/>
              <a:gd name="connsiteY61" fmla="*/ 655320 h 4328160"/>
              <a:gd name="connsiteX62" fmla="*/ 836709 w 2691675"/>
              <a:gd name="connsiteY62" fmla="*/ 632460 h 4328160"/>
              <a:gd name="connsiteX63" fmla="*/ 813849 w 2691675"/>
              <a:gd name="connsiteY63" fmla="*/ 563880 h 4328160"/>
              <a:gd name="connsiteX64" fmla="*/ 783369 w 2691675"/>
              <a:gd name="connsiteY64" fmla="*/ 502920 h 4328160"/>
              <a:gd name="connsiteX65" fmla="*/ 768129 w 2691675"/>
              <a:gd name="connsiteY65" fmla="*/ 472440 h 4328160"/>
              <a:gd name="connsiteX66" fmla="*/ 745269 w 2691675"/>
              <a:gd name="connsiteY66" fmla="*/ 403860 h 4328160"/>
              <a:gd name="connsiteX67" fmla="*/ 722409 w 2691675"/>
              <a:gd name="connsiteY67" fmla="*/ 373380 h 4328160"/>
              <a:gd name="connsiteX68" fmla="*/ 730029 w 2691675"/>
              <a:gd name="connsiteY68" fmla="*/ 289560 h 4328160"/>
              <a:gd name="connsiteX69" fmla="*/ 737649 w 2691675"/>
              <a:gd name="connsiteY69" fmla="*/ 266700 h 4328160"/>
              <a:gd name="connsiteX70" fmla="*/ 707169 w 2691675"/>
              <a:gd name="connsiteY70" fmla="*/ 152400 h 4328160"/>
              <a:gd name="connsiteX71" fmla="*/ 699549 w 2691675"/>
              <a:gd name="connsiteY71" fmla="*/ 91440 h 4328160"/>
              <a:gd name="connsiteX72" fmla="*/ 691929 w 2691675"/>
              <a:gd name="connsiteY72" fmla="*/ 68580 h 4328160"/>
              <a:gd name="connsiteX73" fmla="*/ 676689 w 2691675"/>
              <a:gd name="connsiteY73" fmla="*/ 0 h 4328160"/>
              <a:gd name="connsiteX74" fmla="*/ 615729 w 2691675"/>
              <a:gd name="connsiteY74" fmla="*/ 7620 h 4328160"/>
              <a:gd name="connsiteX75" fmla="*/ 554769 w 2691675"/>
              <a:gd name="connsiteY75" fmla="*/ 30480 h 4328160"/>
              <a:gd name="connsiteX76" fmla="*/ 562389 w 2691675"/>
              <a:gd name="connsiteY76" fmla="*/ 137160 h 4328160"/>
              <a:gd name="connsiteX77" fmla="*/ 554769 w 2691675"/>
              <a:gd name="connsiteY77" fmla="*/ 236220 h 4328160"/>
              <a:gd name="connsiteX78" fmla="*/ 524289 w 2691675"/>
              <a:gd name="connsiteY78" fmla="*/ 304800 h 4328160"/>
              <a:gd name="connsiteX79" fmla="*/ 509049 w 2691675"/>
              <a:gd name="connsiteY79" fmla="*/ 335280 h 4328160"/>
              <a:gd name="connsiteX80" fmla="*/ 486189 w 2691675"/>
              <a:gd name="connsiteY80" fmla="*/ 373380 h 4328160"/>
              <a:gd name="connsiteX81" fmla="*/ 470949 w 2691675"/>
              <a:gd name="connsiteY81" fmla="*/ 396240 h 4328160"/>
              <a:gd name="connsiteX82" fmla="*/ 440469 w 2691675"/>
              <a:gd name="connsiteY82" fmla="*/ 403860 h 4328160"/>
              <a:gd name="connsiteX83" fmla="*/ 356649 w 2691675"/>
              <a:gd name="connsiteY83" fmla="*/ 388620 h 4328160"/>
              <a:gd name="connsiteX84" fmla="*/ 288069 w 2691675"/>
              <a:gd name="connsiteY84" fmla="*/ 464820 h 4328160"/>
              <a:gd name="connsiteX85" fmla="*/ 280449 w 2691675"/>
              <a:gd name="connsiteY85" fmla="*/ 487680 h 4328160"/>
              <a:gd name="connsiteX86" fmla="*/ 288069 w 2691675"/>
              <a:gd name="connsiteY86" fmla="*/ 518160 h 4328160"/>
              <a:gd name="connsiteX87" fmla="*/ 303309 w 2691675"/>
              <a:gd name="connsiteY87" fmla="*/ 548640 h 4328160"/>
              <a:gd name="connsiteX88" fmla="*/ 295689 w 2691675"/>
              <a:gd name="connsiteY88" fmla="*/ 609600 h 4328160"/>
              <a:gd name="connsiteX89" fmla="*/ 265209 w 2691675"/>
              <a:gd name="connsiteY89" fmla="*/ 662940 h 4328160"/>
              <a:gd name="connsiteX90" fmla="*/ 257589 w 2691675"/>
              <a:gd name="connsiteY90" fmla="*/ 685800 h 4328160"/>
              <a:gd name="connsiteX91" fmla="*/ 265209 w 2691675"/>
              <a:gd name="connsiteY91" fmla="*/ 815340 h 4328160"/>
              <a:gd name="connsiteX92" fmla="*/ 303309 w 2691675"/>
              <a:gd name="connsiteY92" fmla="*/ 830580 h 4328160"/>
              <a:gd name="connsiteX93" fmla="*/ 349029 w 2691675"/>
              <a:gd name="connsiteY93" fmla="*/ 861060 h 4328160"/>
              <a:gd name="connsiteX94" fmla="*/ 356649 w 2691675"/>
              <a:gd name="connsiteY94" fmla="*/ 883920 h 4328160"/>
              <a:gd name="connsiteX95" fmla="*/ 341409 w 2691675"/>
              <a:gd name="connsiteY95" fmla="*/ 952500 h 4328160"/>
              <a:gd name="connsiteX96" fmla="*/ 326169 w 2691675"/>
              <a:gd name="connsiteY96" fmla="*/ 1028700 h 4328160"/>
              <a:gd name="connsiteX97" fmla="*/ 303309 w 2691675"/>
              <a:gd name="connsiteY97" fmla="*/ 1043940 h 4328160"/>
              <a:gd name="connsiteX98" fmla="*/ 143289 w 2691675"/>
              <a:gd name="connsiteY98" fmla="*/ 1066800 h 4328160"/>
              <a:gd name="connsiteX99" fmla="*/ 150909 w 2691675"/>
              <a:gd name="connsiteY99" fmla="*/ 1181100 h 4328160"/>
              <a:gd name="connsiteX100" fmla="*/ 173769 w 2691675"/>
              <a:gd name="connsiteY100" fmla="*/ 1219200 h 4328160"/>
              <a:gd name="connsiteX101" fmla="*/ 219489 w 2691675"/>
              <a:gd name="connsiteY101" fmla="*/ 1257300 h 4328160"/>
              <a:gd name="connsiteX102" fmla="*/ 234729 w 2691675"/>
              <a:gd name="connsiteY102" fmla="*/ 1287780 h 4328160"/>
              <a:gd name="connsiteX103" fmla="*/ 227109 w 2691675"/>
              <a:gd name="connsiteY103" fmla="*/ 1318260 h 4328160"/>
              <a:gd name="connsiteX104" fmla="*/ 265209 w 2691675"/>
              <a:gd name="connsiteY104" fmla="*/ 1363980 h 4328160"/>
              <a:gd name="connsiteX105" fmla="*/ 288069 w 2691675"/>
              <a:gd name="connsiteY105" fmla="*/ 1402080 h 4328160"/>
              <a:gd name="connsiteX106" fmla="*/ 280449 w 2691675"/>
              <a:gd name="connsiteY106" fmla="*/ 1440180 h 4328160"/>
              <a:gd name="connsiteX107" fmla="*/ 242349 w 2691675"/>
              <a:gd name="connsiteY107" fmla="*/ 1569720 h 4328160"/>
              <a:gd name="connsiteX108" fmla="*/ 211869 w 2691675"/>
              <a:gd name="connsiteY108" fmla="*/ 1584960 h 4328160"/>
              <a:gd name="connsiteX109" fmla="*/ 189009 w 2691675"/>
              <a:gd name="connsiteY109" fmla="*/ 1592580 h 4328160"/>
              <a:gd name="connsiteX110" fmla="*/ 120429 w 2691675"/>
              <a:gd name="connsiteY110" fmla="*/ 1630680 h 4328160"/>
              <a:gd name="connsiteX111" fmla="*/ 97569 w 2691675"/>
              <a:gd name="connsiteY111" fmla="*/ 1653540 h 4328160"/>
              <a:gd name="connsiteX112" fmla="*/ 13749 w 2691675"/>
              <a:gd name="connsiteY112" fmla="*/ 1714500 h 4328160"/>
              <a:gd name="connsiteX113" fmla="*/ 13749 w 2691675"/>
              <a:gd name="connsiteY113" fmla="*/ 1889760 h 4328160"/>
              <a:gd name="connsiteX114" fmla="*/ 36609 w 2691675"/>
              <a:gd name="connsiteY114" fmla="*/ 1912620 h 4328160"/>
              <a:gd name="connsiteX115" fmla="*/ 67089 w 2691675"/>
              <a:gd name="connsiteY115" fmla="*/ 1950720 h 4328160"/>
              <a:gd name="connsiteX116" fmla="*/ 112809 w 2691675"/>
              <a:gd name="connsiteY116" fmla="*/ 1981200 h 4328160"/>
              <a:gd name="connsiteX117" fmla="*/ 173769 w 2691675"/>
              <a:gd name="connsiteY117" fmla="*/ 2011680 h 4328160"/>
              <a:gd name="connsiteX118" fmla="*/ 234729 w 2691675"/>
              <a:gd name="connsiteY118" fmla="*/ 2095500 h 4328160"/>
              <a:gd name="connsiteX119" fmla="*/ 272829 w 2691675"/>
              <a:gd name="connsiteY119" fmla="*/ 2156460 h 4328160"/>
              <a:gd name="connsiteX120" fmla="*/ 280449 w 2691675"/>
              <a:gd name="connsiteY120" fmla="*/ 2179320 h 4328160"/>
              <a:gd name="connsiteX121" fmla="*/ 318549 w 2691675"/>
              <a:gd name="connsiteY121" fmla="*/ 2255520 h 4328160"/>
              <a:gd name="connsiteX122" fmla="*/ 493809 w 2691675"/>
              <a:gd name="connsiteY122" fmla="*/ 2270760 h 4328160"/>
              <a:gd name="connsiteX123" fmla="*/ 562389 w 2691675"/>
              <a:gd name="connsiteY123" fmla="*/ 2354580 h 4328160"/>
              <a:gd name="connsiteX124" fmla="*/ 531909 w 2691675"/>
              <a:gd name="connsiteY124" fmla="*/ 2430780 h 4328160"/>
              <a:gd name="connsiteX125" fmla="*/ 509049 w 2691675"/>
              <a:gd name="connsiteY125" fmla="*/ 2438400 h 4328160"/>
              <a:gd name="connsiteX126" fmla="*/ 486189 w 2691675"/>
              <a:gd name="connsiteY126" fmla="*/ 2461260 h 4328160"/>
              <a:gd name="connsiteX127" fmla="*/ 478569 w 2691675"/>
              <a:gd name="connsiteY127" fmla="*/ 2506980 h 4328160"/>
              <a:gd name="connsiteX128" fmla="*/ 509049 w 2691675"/>
              <a:gd name="connsiteY128" fmla="*/ 2621280 h 4328160"/>
              <a:gd name="connsiteX129" fmla="*/ 531909 w 2691675"/>
              <a:gd name="connsiteY129" fmla="*/ 2644140 h 4328160"/>
              <a:gd name="connsiteX130" fmla="*/ 539529 w 2691675"/>
              <a:gd name="connsiteY130" fmla="*/ 2674620 h 4328160"/>
              <a:gd name="connsiteX131" fmla="*/ 570009 w 2691675"/>
              <a:gd name="connsiteY131" fmla="*/ 2659380 h 4328160"/>
              <a:gd name="connsiteX132" fmla="*/ 592869 w 2691675"/>
              <a:gd name="connsiteY132" fmla="*/ 2636520 h 4328160"/>
              <a:gd name="connsiteX133" fmla="*/ 646209 w 2691675"/>
              <a:gd name="connsiteY133" fmla="*/ 2606040 h 4328160"/>
              <a:gd name="connsiteX134" fmla="*/ 684309 w 2691675"/>
              <a:gd name="connsiteY134" fmla="*/ 2613660 h 4328160"/>
              <a:gd name="connsiteX135" fmla="*/ 699549 w 2691675"/>
              <a:gd name="connsiteY135" fmla="*/ 2636520 h 4328160"/>
              <a:gd name="connsiteX136" fmla="*/ 722409 w 2691675"/>
              <a:gd name="connsiteY136" fmla="*/ 2659380 h 4328160"/>
              <a:gd name="connsiteX137" fmla="*/ 730029 w 2691675"/>
              <a:gd name="connsiteY137" fmla="*/ 2682240 h 4328160"/>
              <a:gd name="connsiteX138" fmla="*/ 707169 w 2691675"/>
              <a:gd name="connsiteY138" fmla="*/ 2766060 h 4328160"/>
              <a:gd name="connsiteX139" fmla="*/ 623349 w 2691675"/>
              <a:gd name="connsiteY139" fmla="*/ 2842260 h 4328160"/>
              <a:gd name="connsiteX140" fmla="*/ 600489 w 2691675"/>
              <a:gd name="connsiteY140" fmla="*/ 2887980 h 4328160"/>
              <a:gd name="connsiteX141" fmla="*/ 531909 w 2691675"/>
              <a:gd name="connsiteY141" fmla="*/ 2933700 h 4328160"/>
              <a:gd name="connsiteX142" fmla="*/ 516669 w 2691675"/>
              <a:gd name="connsiteY142" fmla="*/ 2956560 h 4328160"/>
              <a:gd name="connsiteX143" fmla="*/ 547149 w 2691675"/>
              <a:gd name="connsiteY143" fmla="*/ 3055620 h 4328160"/>
              <a:gd name="connsiteX144" fmla="*/ 570009 w 2691675"/>
              <a:gd name="connsiteY144" fmla="*/ 3177540 h 4328160"/>
              <a:gd name="connsiteX145" fmla="*/ 608109 w 2691675"/>
              <a:gd name="connsiteY145" fmla="*/ 3276600 h 4328160"/>
              <a:gd name="connsiteX146" fmla="*/ 608109 w 2691675"/>
              <a:gd name="connsiteY146" fmla="*/ 3429000 h 4328160"/>
              <a:gd name="connsiteX147" fmla="*/ 570009 w 2691675"/>
              <a:gd name="connsiteY147" fmla="*/ 3467100 h 4328160"/>
              <a:gd name="connsiteX148" fmla="*/ 562389 w 2691675"/>
              <a:gd name="connsiteY148" fmla="*/ 3497580 h 4328160"/>
              <a:gd name="connsiteX149" fmla="*/ 547149 w 2691675"/>
              <a:gd name="connsiteY149" fmla="*/ 3528060 h 4328160"/>
              <a:gd name="connsiteX150" fmla="*/ 554769 w 2691675"/>
              <a:gd name="connsiteY150" fmla="*/ 3680460 h 4328160"/>
              <a:gd name="connsiteX151" fmla="*/ 608109 w 2691675"/>
              <a:gd name="connsiteY151" fmla="*/ 3672840 h 4328160"/>
              <a:gd name="connsiteX152" fmla="*/ 630969 w 2691675"/>
              <a:gd name="connsiteY152" fmla="*/ 3665220 h 4328160"/>
              <a:gd name="connsiteX153" fmla="*/ 676689 w 2691675"/>
              <a:gd name="connsiteY153" fmla="*/ 3688080 h 4328160"/>
              <a:gd name="connsiteX154" fmla="*/ 707169 w 2691675"/>
              <a:gd name="connsiteY154" fmla="*/ 3718560 h 4328160"/>
              <a:gd name="connsiteX155" fmla="*/ 836709 w 2691675"/>
              <a:gd name="connsiteY155" fmla="*/ 3741420 h 4328160"/>
              <a:gd name="connsiteX156" fmla="*/ 851949 w 2691675"/>
              <a:gd name="connsiteY156" fmla="*/ 3771900 h 4328160"/>
              <a:gd name="connsiteX157" fmla="*/ 874809 w 2691675"/>
              <a:gd name="connsiteY157" fmla="*/ 3787140 h 4328160"/>
              <a:gd name="connsiteX158" fmla="*/ 897669 w 2691675"/>
              <a:gd name="connsiteY158" fmla="*/ 3810000 h 4328160"/>
              <a:gd name="connsiteX159" fmla="*/ 905289 w 2691675"/>
              <a:gd name="connsiteY159" fmla="*/ 3840480 h 4328160"/>
              <a:gd name="connsiteX160" fmla="*/ 920529 w 2691675"/>
              <a:gd name="connsiteY160" fmla="*/ 3863340 h 4328160"/>
              <a:gd name="connsiteX161" fmla="*/ 943389 w 2691675"/>
              <a:gd name="connsiteY161" fmla="*/ 3901440 h 4328160"/>
              <a:gd name="connsiteX162" fmla="*/ 996729 w 2691675"/>
              <a:gd name="connsiteY162" fmla="*/ 3947160 h 4328160"/>
              <a:gd name="connsiteX163" fmla="*/ 1011969 w 2691675"/>
              <a:gd name="connsiteY163" fmla="*/ 3970020 h 4328160"/>
              <a:gd name="connsiteX164" fmla="*/ 1034829 w 2691675"/>
              <a:gd name="connsiteY164" fmla="*/ 4008120 h 4328160"/>
              <a:gd name="connsiteX165" fmla="*/ 1065309 w 2691675"/>
              <a:gd name="connsiteY165" fmla="*/ 4084320 h 4328160"/>
              <a:gd name="connsiteX166" fmla="*/ 1072929 w 2691675"/>
              <a:gd name="connsiteY166" fmla="*/ 4107180 h 4328160"/>
              <a:gd name="connsiteX167" fmla="*/ 1149129 w 2691675"/>
              <a:gd name="connsiteY167" fmla="*/ 4137660 h 4328160"/>
              <a:gd name="connsiteX168" fmla="*/ 1202469 w 2691675"/>
              <a:gd name="connsiteY168" fmla="*/ 4213860 h 4328160"/>
              <a:gd name="connsiteX169" fmla="*/ 1263429 w 2691675"/>
              <a:gd name="connsiteY169" fmla="*/ 4221480 h 4328160"/>
              <a:gd name="connsiteX170" fmla="*/ 1271049 w 2691675"/>
              <a:gd name="connsiteY170" fmla="*/ 4274820 h 4328160"/>
              <a:gd name="connsiteX171" fmla="*/ 1316769 w 2691675"/>
              <a:gd name="connsiteY171" fmla="*/ 4328160 h 4328160"/>
              <a:gd name="connsiteX172" fmla="*/ 1354869 w 2691675"/>
              <a:gd name="connsiteY172" fmla="*/ 4229100 h 4328160"/>
              <a:gd name="connsiteX173" fmla="*/ 1415829 w 2691675"/>
              <a:gd name="connsiteY173" fmla="*/ 4198620 h 4328160"/>
              <a:gd name="connsiteX174" fmla="*/ 1469169 w 2691675"/>
              <a:gd name="connsiteY174" fmla="*/ 4183380 h 4328160"/>
              <a:gd name="connsiteX175" fmla="*/ 1507269 w 2691675"/>
              <a:gd name="connsiteY175" fmla="*/ 4160520 h 4328160"/>
              <a:gd name="connsiteX176" fmla="*/ 1552989 w 2691675"/>
              <a:gd name="connsiteY176" fmla="*/ 4130040 h 4328160"/>
              <a:gd name="connsiteX177" fmla="*/ 1583469 w 2691675"/>
              <a:gd name="connsiteY177" fmla="*/ 4122420 h 4328160"/>
              <a:gd name="connsiteX178" fmla="*/ 1644429 w 2691675"/>
              <a:gd name="connsiteY178" fmla="*/ 4061460 h 4328160"/>
              <a:gd name="connsiteX179" fmla="*/ 1674909 w 2691675"/>
              <a:gd name="connsiteY179" fmla="*/ 4038600 h 4328160"/>
              <a:gd name="connsiteX180" fmla="*/ 1827309 w 2691675"/>
              <a:gd name="connsiteY180" fmla="*/ 4000500 h 4328160"/>
              <a:gd name="connsiteX181" fmla="*/ 1857789 w 2691675"/>
              <a:gd name="connsiteY181" fmla="*/ 3985260 h 4328160"/>
              <a:gd name="connsiteX182" fmla="*/ 1903509 w 2691675"/>
              <a:gd name="connsiteY182" fmla="*/ 3970020 h 4328160"/>
              <a:gd name="connsiteX183" fmla="*/ 1926369 w 2691675"/>
              <a:gd name="connsiteY183" fmla="*/ 3954780 h 4328160"/>
              <a:gd name="connsiteX184" fmla="*/ 1987329 w 2691675"/>
              <a:gd name="connsiteY184" fmla="*/ 3909060 h 4328160"/>
              <a:gd name="connsiteX185" fmla="*/ 2048289 w 2691675"/>
              <a:gd name="connsiteY185" fmla="*/ 3870960 h 4328160"/>
              <a:gd name="connsiteX186" fmla="*/ 2078769 w 2691675"/>
              <a:gd name="connsiteY186" fmla="*/ 3855720 h 4328160"/>
              <a:gd name="connsiteX187" fmla="*/ 2132109 w 2691675"/>
              <a:gd name="connsiteY187" fmla="*/ 3817620 h 4328160"/>
              <a:gd name="connsiteX188" fmla="*/ 2162589 w 2691675"/>
              <a:gd name="connsiteY188" fmla="*/ 3787140 h 4328160"/>
              <a:gd name="connsiteX189" fmla="*/ 2200689 w 2691675"/>
              <a:gd name="connsiteY189" fmla="*/ 3688080 h 4328160"/>
              <a:gd name="connsiteX190" fmla="*/ 2162589 w 2691675"/>
              <a:gd name="connsiteY190" fmla="*/ 3604260 h 4328160"/>
              <a:gd name="connsiteX191" fmla="*/ 2139729 w 2691675"/>
              <a:gd name="connsiteY191" fmla="*/ 3596640 h 4328160"/>
              <a:gd name="connsiteX192" fmla="*/ 2124489 w 2691675"/>
              <a:gd name="connsiteY192" fmla="*/ 3680460 h 4328160"/>
              <a:gd name="connsiteX193" fmla="*/ 2109249 w 2691675"/>
              <a:gd name="connsiteY193" fmla="*/ 3657600 h 4328160"/>
              <a:gd name="connsiteX194" fmla="*/ 2048289 w 2691675"/>
              <a:gd name="connsiteY194" fmla="*/ 3665220 h 4328160"/>
              <a:gd name="connsiteX195" fmla="*/ 2055909 w 2691675"/>
              <a:gd name="connsiteY195" fmla="*/ 3703320 h 4328160"/>
              <a:gd name="connsiteX196" fmla="*/ 2078769 w 2691675"/>
              <a:gd name="connsiteY196" fmla="*/ 3718560 h 4328160"/>
              <a:gd name="connsiteX197" fmla="*/ 2094009 w 2691675"/>
              <a:gd name="connsiteY197" fmla="*/ 3749040 h 4328160"/>
              <a:gd name="connsiteX198" fmla="*/ 2086389 w 2691675"/>
              <a:gd name="connsiteY198" fmla="*/ 3794760 h 4328160"/>
              <a:gd name="connsiteX199" fmla="*/ 2010189 w 2691675"/>
              <a:gd name="connsiteY199" fmla="*/ 3749040 h 4328160"/>
              <a:gd name="connsiteX200" fmla="*/ 1994949 w 2691675"/>
              <a:gd name="connsiteY200" fmla="*/ 3649980 h 4328160"/>
              <a:gd name="connsiteX201" fmla="*/ 1972089 w 2691675"/>
              <a:gd name="connsiteY201" fmla="*/ 3627120 h 4328160"/>
              <a:gd name="connsiteX202" fmla="*/ 1979709 w 2691675"/>
              <a:gd name="connsiteY202" fmla="*/ 3581400 h 4328160"/>
              <a:gd name="connsiteX203" fmla="*/ 2025429 w 2691675"/>
              <a:gd name="connsiteY203" fmla="*/ 3573780 h 4328160"/>
              <a:gd name="connsiteX204" fmla="*/ 2033049 w 2691675"/>
              <a:gd name="connsiteY204" fmla="*/ 3520440 h 4328160"/>
              <a:gd name="connsiteX205" fmla="*/ 2063529 w 2691675"/>
              <a:gd name="connsiteY205" fmla="*/ 3528060 h 4328160"/>
              <a:gd name="connsiteX206" fmla="*/ 2094009 w 2691675"/>
              <a:gd name="connsiteY206" fmla="*/ 3489960 h 4328160"/>
              <a:gd name="connsiteX207" fmla="*/ 2124489 w 2691675"/>
              <a:gd name="connsiteY207" fmla="*/ 3459480 h 4328160"/>
              <a:gd name="connsiteX208" fmla="*/ 2139729 w 2691675"/>
              <a:gd name="connsiteY208" fmla="*/ 3436620 h 4328160"/>
              <a:gd name="connsiteX209" fmla="*/ 2170209 w 2691675"/>
              <a:gd name="connsiteY209" fmla="*/ 3413760 h 4328160"/>
              <a:gd name="connsiteX210" fmla="*/ 2238789 w 2691675"/>
              <a:gd name="connsiteY210" fmla="*/ 3322320 h 4328160"/>
              <a:gd name="connsiteX211" fmla="*/ 2246409 w 2691675"/>
              <a:gd name="connsiteY211" fmla="*/ 3291840 h 4328160"/>
              <a:gd name="connsiteX212" fmla="*/ 2269269 w 2691675"/>
              <a:gd name="connsiteY212" fmla="*/ 3230880 h 4328160"/>
              <a:gd name="connsiteX213" fmla="*/ 2276889 w 2691675"/>
              <a:gd name="connsiteY213" fmla="*/ 3185160 h 4328160"/>
              <a:gd name="connsiteX214" fmla="*/ 2299749 w 2691675"/>
              <a:gd name="connsiteY214" fmla="*/ 3139440 h 4328160"/>
              <a:gd name="connsiteX215" fmla="*/ 2314989 w 2691675"/>
              <a:gd name="connsiteY215" fmla="*/ 3101340 h 4328160"/>
              <a:gd name="connsiteX216" fmla="*/ 2353089 w 2691675"/>
              <a:gd name="connsiteY216" fmla="*/ 3086100 h 4328160"/>
              <a:gd name="connsiteX217" fmla="*/ 2375949 w 2691675"/>
              <a:gd name="connsiteY217" fmla="*/ 3070860 h 4328160"/>
              <a:gd name="connsiteX218" fmla="*/ 2495488 w 2691675"/>
              <a:gd name="connsiteY218" fmla="*/ 3040856 h 4328160"/>
              <a:gd name="connsiteX219" fmla="*/ 2593596 w 2691675"/>
              <a:gd name="connsiteY219" fmla="*/ 3037523 h 4328160"/>
              <a:gd name="connsiteX220" fmla="*/ 2685987 w 2691675"/>
              <a:gd name="connsiteY220" fmla="*/ 3028474 h 4328160"/>
              <a:gd name="connsiteX0" fmla="*/ 2685987 w 2691675"/>
              <a:gd name="connsiteY0" fmla="*/ 3028474 h 4328160"/>
              <a:gd name="connsiteX1" fmla="*/ 2680749 w 2691675"/>
              <a:gd name="connsiteY1" fmla="*/ 3002280 h 4328160"/>
              <a:gd name="connsiteX2" fmla="*/ 2673129 w 2691675"/>
              <a:gd name="connsiteY2" fmla="*/ 2948940 h 4328160"/>
              <a:gd name="connsiteX3" fmla="*/ 2631219 w 2691675"/>
              <a:gd name="connsiteY3" fmla="*/ 2940844 h 4328160"/>
              <a:gd name="connsiteX4" fmla="*/ 2567878 w 2691675"/>
              <a:gd name="connsiteY4" fmla="*/ 2940367 h 4328160"/>
              <a:gd name="connsiteX5" fmla="*/ 2526921 w 2691675"/>
              <a:gd name="connsiteY5" fmla="*/ 2882742 h 4328160"/>
              <a:gd name="connsiteX6" fmla="*/ 2464532 w 2691675"/>
              <a:gd name="connsiteY6" fmla="*/ 2879407 h 4328160"/>
              <a:gd name="connsiteX7" fmla="*/ 2417860 w 2691675"/>
              <a:gd name="connsiteY7" fmla="*/ 2863691 h 4328160"/>
              <a:gd name="connsiteX8" fmla="*/ 2383569 w 2691675"/>
              <a:gd name="connsiteY8" fmla="*/ 2849880 h 4328160"/>
              <a:gd name="connsiteX9" fmla="*/ 2355471 w 2691675"/>
              <a:gd name="connsiteY9" fmla="*/ 2829877 h 4328160"/>
              <a:gd name="connsiteX10" fmla="*/ 2300701 w 2691675"/>
              <a:gd name="connsiteY10" fmla="*/ 2797969 h 4328160"/>
              <a:gd name="connsiteX11" fmla="*/ 2226406 w 2691675"/>
              <a:gd name="connsiteY11" fmla="*/ 2837973 h 4328160"/>
              <a:gd name="connsiteX12" fmla="*/ 2185925 w 2691675"/>
              <a:gd name="connsiteY12" fmla="*/ 2798922 h 4328160"/>
              <a:gd name="connsiteX13" fmla="*/ 2150683 w 2691675"/>
              <a:gd name="connsiteY13" fmla="*/ 2719864 h 4328160"/>
              <a:gd name="connsiteX14" fmla="*/ 2131157 w 2691675"/>
              <a:gd name="connsiteY14" fmla="*/ 2658427 h 4328160"/>
              <a:gd name="connsiteX15" fmla="*/ 2113060 w 2691675"/>
              <a:gd name="connsiteY15" fmla="*/ 2623185 h 4328160"/>
              <a:gd name="connsiteX16" fmla="*/ 2111630 w 2691675"/>
              <a:gd name="connsiteY16" fmla="*/ 2574607 h 4328160"/>
              <a:gd name="connsiteX17" fmla="*/ 2034001 w 2691675"/>
              <a:gd name="connsiteY17" fmla="*/ 2659857 h 4328160"/>
              <a:gd name="connsiteX18" fmla="*/ 1966851 w 2691675"/>
              <a:gd name="connsiteY18" fmla="*/ 2727960 h 4328160"/>
              <a:gd name="connsiteX19" fmla="*/ 1919702 w 2691675"/>
              <a:gd name="connsiteY19" fmla="*/ 2687002 h 4328160"/>
              <a:gd name="connsiteX20" fmla="*/ 1783018 w 2691675"/>
              <a:gd name="connsiteY20" fmla="*/ 2673668 h 4328160"/>
              <a:gd name="connsiteX21" fmla="*/ 1684910 w 2691675"/>
              <a:gd name="connsiteY21" fmla="*/ 2663666 h 4328160"/>
              <a:gd name="connsiteX22" fmla="*/ 1614426 w 2691675"/>
              <a:gd name="connsiteY22" fmla="*/ 2556035 h 4328160"/>
              <a:gd name="connsiteX23" fmla="*/ 1549656 w 2691675"/>
              <a:gd name="connsiteY23" fmla="*/ 2557939 h 4328160"/>
              <a:gd name="connsiteX24" fmla="*/ 1524890 w 2691675"/>
              <a:gd name="connsiteY24" fmla="*/ 2537460 h 4328160"/>
              <a:gd name="connsiteX25" fmla="*/ 1476789 w 2691675"/>
              <a:gd name="connsiteY25" fmla="*/ 2355532 h 4328160"/>
              <a:gd name="connsiteX26" fmla="*/ 1446309 w 2691675"/>
              <a:gd name="connsiteY26" fmla="*/ 2263140 h 4328160"/>
              <a:gd name="connsiteX27" fmla="*/ 1408209 w 2691675"/>
              <a:gd name="connsiteY27" fmla="*/ 2194560 h 4328160"/>
              <a:gd name="connsiteX28" fmla="*/ 1392969 w 2691675"/>
              <a:gd name="connsiteY28" fmla="*/ 2171700 h 4328160"/>
              <a:gd name="connsiteX29" fmla="*/ 1382492 w 2691675"/>
              <a:gd name="connsiteY29" fmla="*/ 2126457 h 4328160"/>
              <a:gd name="connsiteX30" fmla="*/ 1377253 w 2691675"/>
              <a:gd name="connsiteY30" fmla="*/ 2025968 h 4328160"/>
              <a:gd name="connsiteX31" fmla="*/ 1391541 w 2691675"/>
              <a:gd name="connsiteY31" fmla="*/ 1956436 h 4328160"/>
              <a:gd name="connsiteX32" fmla="*/ 1323437 w 2691675"/>
              <a:gd name="connsiteY32" fmla="*/ 1891665 h 4328160"/>
              <a:gd name="connsiteX33" fmla="*/ 1290099 w 2691675"/>
              <a:gd name="connsiteY33" fmla="*/ 1886427 h 4328160"/>
              <a:gd name="connsiteX34" fmla="*/ 1192468 w 2691675"/>
              <a:gd name="connsiteY34" fmla="*/ 1822133 h 4328160"/>
              <a:gd name="connsiteX35" fmla="*/ 1103409 w 2691675"/>
              <a:gd name="connsiteY35" fmla="*/ 1859280 h 4328160"/>
              <a:gd name="connsiteX36" fmla="*/ 1042449 w 2691675"/>
              <a:gd name="connsiteY36" fmla="*/ 1889760 h 4328160"/>
              <a:gd name="connsiteX37" fmla="*/ 966249 w 2691675"/>
              <a:gd name="connsiteY37" fmla="*/ 1950720 h 4328160"/>
              <a:gd name="connsiteX38" fmla="*/ 905289 w 2691675"/>
              <a:gd name="connsiteY38" fmla="*/ 1920240 h 4328160"/>
              <a:gd name="connsiteX39" fmla="*/ 867189 w 2691675"/>
              <a:gd name="connsiteY39" fmla="*/ 1874520 h 4328160"/>
              <a:gd name="connsiteX40" fmla="*/ 829089 w 2691675"/>
              <a:gd name="connsiteY40" fmla="*/ 1805940 h 4328160"/>
              <a:gd name="connsiteX41" fmla="*/ 821469 w 2691675"/>
              <a:gd name="connsiteY41" fmla="*/ 1691640 h 4328160"/>
              <a:gd name="connsiteX42" fmla="*/ 813849 w 2691675"/>
              <a:gd name="connsiteY42" fmla="*/ 1668780 h 4328160"/>
              <a:gd name="connsiteX43" fmla="*/ 760509 w 2691675"/>
              <a:gd name="connsiteY43" fmla="*/ 1600200 h 4328160"/>
              <a:gd name="connsiteX44" fmla="*/ 722409 w 2691675"/>
              <a:gd name="connsiteY44" fmla="*/ 1577340 h 4328160"/>
              <a:gd name="connsiteX45" fmla="*/ 699549 w 2691675"/>
              <a:gd name="connsiteY45" fmla="*/ 1562100 h 4328160"/>
              <a:gd name="connsiteX46" fmla="*/ 737649 w 2691675"/>
              <a:gd name="connsiteY46" fmla="*/ 1493520 h 4328160"/>
              <a:gd name="connsiteX47" fmla="*/ 752889 w 2691675"/>
              <a:gd name="connsiteY47" fmla="*/ 1470660 h 4328160"/>
              <a:gd name="connsiteX48" fmla="*/ 775749 w 2691675"/>
              <a:gd name="connsiteY48" fmla="*/ 1455420 h 4328160"/>
              <a:gd name="connsiteX49" fmla="*/ 783369 w 2691675"/>
              <a:gd name="connsiteY49" fmla="*/ 1379220 h 4328160"/>
              <a:gd name="connsiteX50" fmla="*/ 821469 w 2691675"/>
              <a:gd name="connsiteY50" fmla="*/ 1356360 h 4328160"/>
              <a:gd name="connsiteX51" fmla="*/ 798609 w 2691675"/>
              <a:gd name="connsiteY51" fmla="*/ 1158240 h 4328160"/>
              <a:gd name="connsiteX52" fmla="*/ 775749 w 2691675"/>
              <a:gd name="connsiteY52" fmla="*/ 1127760 h 4328160"/>
              <a:gd name="connsiteX53" fmla="*/ 752889 w 2691675"/>
              <a:gd name="connsiteY53" fmla="*/ 1074420 h 4328160"/>
              <a:gd name="connsiteX54" fmla="*/ 745269 w 2691675"/>
              <a:gd name="connsiteY54" fmla="*/ 1043940 h 4328160"/>
              <a:gd name="connsiteX55" fmla="*/ 783369 w 2691675"/>
              <a:gd name="connsiteY55" fmla="*/ 1013460 h 4328160"/>
              <a:gd name="connsiteX56" fmla="*/ 813849 w 2691675"/>
              <a:gd name="connsiteY56" fmla="*/ 960120 h 4328160"/>
              <a:gd name="connsiteX57" fmla="*/ 821469 w 2691675"/>
              <a:gd name="connsiteY57" fmla="*/ 853440 h 4328160"/>
              <a:gd name="connsiteX58" fmla="*/ 851949 w 2691675"/>
              <a:gd name="connsiteY58" fmla="*/ 807720 h 4328160"/>
              <a:gd name="connsiteX59" fmla="*/ 859569 w 2691675"/>
              <a:gd name="connsiteY59" fmla="*/ 769620 h 4328160"/>
              <a:gd name="connsiteX60" fmla="*/ 874809 w 2691675"/>
              <a:gd name="connsiteY60" fmla="*/ 731520 h 4328160"/>
              <a:gd name="connsiteX61" fmla="*/ 859569 w 2691675"/>
              <a:gd name="connsiteY61" fmla="*/ 655320 h 4328160"/>
              <a:gd name="connsiteX62" fmla="*/ 836709 w 2691675"/>
              <a:gd name="connsiteY62" fmla="*/ 632460 h 4328160"/>
              <a:gd name="connsiteX63" fmla="*/ 813849 w 2691675"/>
              <a:gd name="connsiteY63" fmla="*/ 563880 h 4328160"/>
              <a:gd name="connsiteX64" fmla="*/ 783369 w 2691675"/>
              <a:gd name="connsiteY64" fmla="*/ 502920 h 4328160"/>
              <a:gd name="connsiteX65" fmla="*/ 768129 w 2691675"/>
              <a:gd name="connsiteY65" fmla="*/ 472440 h 4328160"/>
              <a:gd name="connsiteX66" fmla="*/ 745269 w 2691675"/>
              <a:gd name="connsiteY66" fmla="*/ 403860 h 4328160"/>
              <a:gd name="connsiteX67" fmla="*/ 722409 w 2691675"/>
              <a:gd name="connsiteY67" fmla="*/ 373380 h 4328160"/>
              <a:gd name="connsiteX68" fmla="*/ 730029 w 2691675"/>
              <a:gd name="connsiteY68" fmla="*/ 289560 h 4328160"/>
              <a:gd name="connsiteX69" fmla="*/ 737649 w 2691675"/>
              <a:gd name="connsiteY69" fmla="*/ 266700 h 4328160"/>
              <a:gd name="connsiteX70" fmla="*/ 707169 w 2691675"/>
              <a:gd name="connsiteY70" fmla="*/ 152400 h 4328160"/>
              <a:gd name="connsiteX71" fmla="*/ 699549 w 2691675"/>
              <a:gd name="connsiteY71" fmla="*/ 91440 h 4328160"/>
              <a:gd name="connsiteX72" fmla="*/ 691929 w 2691675"/>
              <a:gd name="connsiteY72" fmla="*/ 68580 h 4328160"/>
              <a:gd name="connsiteX73" fmla="*/ 676689 w 2691675"/>
              <a:gd name="connsiteY73" fmla="*/ 0 h 4328160"/>
              <a:gd name="connsiteX74" fmla="*/ 615729 w 2691675"/>
              <a:gd name="connsiteY74" fmla="*/ 7620 h 4328160"/>
              <a:gd name="connsiteX75" fmla="*/ 554769 w 2691675"/>
              <a:gd name="connsiteY75" fmla="*/ 30480 h 4328160"/>
              <a:gd name="connsiteX76" fmla="*/ 562389 w 2691675"/>
              <a:gd name="connsiteY76" fmla="*/ 137160 h 4328160"/>
              <a:gd name="connsiteX77" fmla="*/ 554769 w 2691675"/>
              <a:gd name="connsiteY77" fmla="*/ 236220 h 4328160"/>
              <a:gd name="connsiteX78" fmla="*/ 524289 w 2691675"/>
              <a:gd name="connsiteY78" fmla="*/ 304800 h 4328160"/>
              <a:gd name="connsiteX79" fmla="*/ 509049 w 2691675"/>
              <a:gd name="connsiteY79" fmla="*/ 335280 h 4328160"/>
              <a:gd name="connsiteX80" fmla="*/ 486189 w 2691675"/>
              <a:gd name="connsiteY80" fmla="*/ 373380 h 4328160"/>
              <a:gd name="connsiteX81" fmla="*/ 470949 w 2691675"/>
              <a:gd name="connsiteY81" fmla="*/ 396240 h 4328160"/>
              <a:gd name="connsiteX82" fmla="*/ 440469 w 2691675"/>
              <a:gd name="connsiteY82" fmla="*/ 403860 h 4328160"/>
              <a:gd name="connsiteX83" fmla="*/ 356649 w 2691675"/>
              <a:gd name="connsiteY83" fmla="*/ 388620 h 4328160"/>
              <a:gd name="connsiteX84" fmla="*/ 288069 w 2691675"/>
              <a:gd name="connsiteY84" fmla="*/ 464820 h 4328160"/>
              <a:gd name="connsiteX85" fmla="*/ 280449 w 2691675"/>
              <a:gd name="connsiteY85" fmla="*/ 487680 h 4328160"/>
              <a:gd name="connsiteX86" fmla="*/ 288069 w 2691675"/>
              <a:gd name="connsiteY86" fmla="*/ 518160 h 4328160"/>
              <a:gd name="connsiteX87" fmla="*/ 303309 w 2691675"/>
              <a:gd name="connsiteY87" fmla="*/ 548640 h 4328160"/>
              <a:gd name="connsiteX88" fmla="*/ 295689 w 2691675"/>
              <a:gd name="connsiteY88" fmla="*/ 609600 h 4328160"/>
              <a:gd name="connsiteX89" fmla="*/ 265209 w 2691675"/>
              <a:gd name="connsiteY89" fmla="*/ 662940 h 4328160"/>
              <a:gd name="connsiteX90" fmla="*/ 257589 w 2691675"/>
              <a:gd name="connsiteY90" fmla="*/ 685800 h 4328160"/>
              <a:gd name="connsiteX91" fmla="*/ 265209 w 2691675"/>
              <a:gd name="connsiteY91" fmla="*/ 815340 h 4328160"/>
              <a:gd name="connsiteX92" fmla="*/ 303309 w 2691675"/>
              <a:gd name="connsiteY92" fmla="*/ 830580 h 4328160"/>
              <a:gd name="connsiteX93" fmla="*/ 349029 w 2691675"/>
              <a:gd name="connsiteY93" fmla="*/ 861060 h 4328160"/>
              <a:gd name="connsiteX94" fmla="*/ 356649 w 2691675"/>
              <a:gd name="connsiteY94" fmla="*/ 883920 h 4328160"/>
              <a:gd name="connsiteX95" fmla="*/ 341409 w 2691675"/>
              <a:gd name="connsiteY95" fmla="*/ 952500 h 4328160"/>
              <a:gd name="connsiteX96" fmla="*/ 326169 w 2691675"/>
              <a:gd name="connsiteY96" fmla="*/ 1028700 h 4328160"/>
              <a:gd name="connsiteX97" fmla="*/ 303309 w 2691675"/>
              <a:gd name="connsiteY97" fmla="*/ 1043940 h 4328160"/>
              <a:gd name="connsiteX98" fmla="*/ 143289 w 2691675"/>
              <a:gd name="connsiteY98" fmla="*/ 1066800 h 4328160"/>
              <a:gd name="connsiteX99" fmla="*/ 150909 w 2691675"/>
              <a:gd name="connsiteY99" fmla="*/ 1181100 h 4328160"/>
              <a:gd name="connsiteX100" fmla="*/ 173769 w 2691675"/>
              <a:gd name="connsiteY100" fmla="*/ 1219200 h 4328160"/>
              <a:gd name="connsiteX101" fmla="*/ 219489 w 2691675"/>
              <a:gd name="connsiteY101" fmla="*/ 1257300 h 4328160"/>
              <a:gd name="connsiteX102" fmla="*/ 234729 w 2691675"/>
              <a:gd name="connsiteY102" fmla="*/ 1287780 h 4328160"/>
              <a:gd name="connsiteX103" fmla="*/ 227109 w 2691675"/>
              <a:gd name="connsiteY103" fmla="*/ 1318260 h 4328160"/>
              <a:gd name="connsiteX104" fmla="*/ 265209 w 2691675"/>
              <a:gd name="connsiteY104" fmla="*/ 1363980 h 4328160"/>
              <a:gd name="connsiteX105" fmla="*/ 288069 w 2691675"/>
              <a:gd name="connsiteY105" fmla="*/ 1402080 h 4328160"/>
              <a:gd name="connsiteX106" fmla="*/ 280449 w 2691675"/>
              <a:gd name="connsiteY106" fmla="*/ 1440180 h 4328160"/>
              <a:gd name="connsiteX107" fmla="*/ 242349 w 2691675"/>
              <a:gd name="connsiteY107" fmla="*/ 1569720 h 4328160"/>
              <a:gd name="connsiteX108" fmla="*/ 211869 w 2691675"/>
              <a:gd name="connsiteY108" fmla="*/ 1584960 h 4328160"/>
              <a:gd name="connsiteX109" fmla="*/ 189009 w 2691675"/>
              <a:gd name="connsiteY109" fmla="*/ 1592580 h 4328160"/>
              <a:gd name="connsiteX110" fmla="*/ 120429 w 2691675"/>
              <a:gd name="connsiteY110" fmla="*/ 1630680 h 4328160"/>
              <a:gd name="connsiteX111" fmla="*/ 97569 w 2691675"/>
              <a:gd name="connsiteY111" fmla="*/ 1653540 h 4328160"/>
              <a:gd name="connsiteX112" fmla="*/ 13749 w 2691675"/>
              <a:gd name="connsiteY112" fmla="*/ 1714500 h 4328160"/>
              <a:gd name="connsiteX113" fmla="*/ 13749 w 2691675"/>
              <a:gd name="connsiteY113" fmla="*/ 1889760 h 4328160"/>
              <a:gd name="connsiteX114" fmla="*/ 36609 w 2691675"/>
              <a:gd name="connsiteY114" fmla="*/ 1912620 h 4328160"/>
              <a:gd name="connsiteX115" fmla="*/ 67089 w 2691675"/>
              <a:gd name="connsiteY115" fmla="*/ 1950720 h 4328160"/>
              <a:gd name="connsiteX116" fmla="*/ 112809 w 2691675"/>
              <a:gd name="connsiteY116" fmla="*/ 1981200 h 4328160"/>
              <a:gd name="connsiteX117" fmla="*/ 173769 w 2691675"/>
              <a:gd name="connsiteY117" fmla="*/ 2011680 h 4328160"/>
              <a:gd name="connsiteX118" fmla="*/ 234729 w 2691675"/>
              <a:gd name="connsiteY118" fmla="*/ 2095500 h 4328160"/>
              <a:gd name="connsiteX119" fmla="*/ 272829 w 2691675"/>
              <a:gd name="connsiteY119" fmla="*/ 2156460 h 4328160"/>
              <a:gd name="connsiteX120" fmla="*/ 280449 w 2691675"/>
              <a:gd name="connsiteY120" fmla="*/ 2179320 h 4328160"/>
              <a:gd name="connsiteX121" fmla="*/ 318549 w 2691675"/>
              <a:gd name="connsiteY121" fmla="*/ 2255520 h 4328160"/>
              <a:gd name="connsiteX122" fmla="*/ 493809 w 2691675"/>
              <a:gd name="connsiteY122" fmla="*/ 2270760 h 4328160"/>
              <a:gd name="connsiteX123" fmla="*/ 562389 w 2691675"/>
              <a:gd name="connsiteY123" fmla="*/ 2354580 h 4328160"/>
              <a:gd name="connsiteX124" fmla="*/ 531909 w 2691675"/>
              <a:gd name="connsiteY124" fmla="*/ 2430780 h 4328160"/>
              <a:gd name="connsiteX125" fmla="*/ 509049 w 2691675"/>
              <a:gd name="connsiteY125" fmla="*/ 2438400 h 4328160"/>
              <a:gd name="connsiteX126" fmla="*/ 486189 w 2691675"/>
              <a:gd name="connsiteY126" fmla="*/ 2461260 h 4328160"/>
              <a:gd name="connsiteX127" fmla="*/ 478569 w 2691675"/>
              <a:gd name="connsiteY127" fmla="*/ 2506980 h 4328160"/>
              <a:gd name="connsiteX128" fmla="*/ 509049 w 2691675"/>
              <a:gd name="connsiteY128" fmla="*/ 2621280 h 4328160"/>
              <a:gd name="connsiteX129" fmla="*/ 531909 w 2691675"/>
              <a:gd name="connsiteY129" fmla="*/ 2644140 h 4328160"/>
              <a:gd name="connsiteX130" fmla="*/ 539529 w 2691675"/>
              <a:gd name="connsiteY130" fmla="*/ 2674620 h 4328160"/>
              <a:gd name="connsiteX131" fmla="*/ 570009 w 2691675"/>
              <a:gd name="connsiteY131" fmla="*/ 2659380 h 4328160"/>
              <a:gd name="connsiteX132" fmla="*/ 592869 w 2691675"/>
              <a:gd name="connsiteY132" fmla="*/ 2636520 h 4328160"/>
              <a:gd name="connsiteX133" fmla="*/ 646209 w 2691675"/>
              <a:gd name="connsiteY133" fmla="*/ 2606040 h 4328160"/>
              <a:gd name="connsiteX134" fmla="*/ 684309 w 2691675"/>
              <a:gd name="connsiteY134" fmla="*/ 2613660 h 4328160"/>
              <a:gd name="connsiteX135" fmla="*/ 699549 w 2691675"/>
              <a:gd name="connsiteY135" fmla="*/ 2636520 h 4328160"/>
              <a:gd name="connsiteX136" fmla="*/ 722409 w 2691675"/>
              <a:gd name="connsiteY136" fmla="*/ 2659380 h 4328160"/>
              <a:gd name="connsiteX137" fmla="*/ 730029 w 2691675"/>
              <a:gd name="connsiteY137" fmla="*/ 2682240 h 4328160"/>
              <a:gd name="connsiteX138" fmla="*/ 707169 w 2691675"/>
              <a:gd name="connsiteY138" fmla="*/ 2766060 h 4328160"/>
              <a:gd name="connsiteX139" fmla="*/ 623349 w 2691675"/>
              <a:gd name="connsiteY139" fmla="*/ 2842260 h 4328160"/>
              <a:gd name="connsiteX140" fmla="*/ 600489 w 2691675"/>
              <a:gd name="connsiteY140" fmla="*/ 2887980 h 4328160"/>
              <a:gd name="connsiteX141" fmla="*/ 531909 w 2691675"/>
              <a:gd name="connsiteY141" fmla="*/ 2933700 h 4328160"/>
              <a:gd name="connsiteX142" fmla="*/ 516669 w 2691675"/>
              <a:gd name="connsiteY142" fmla="*/ 2956560 h 4328160"/>
              <a:gd name="connsiteX143" fmla="*/ 547149 w 2691675"/>
              <a:gd name="connsiteY143" fmla="*/ 3055620 h 4328160"/>
              <a:gd name="connsiteX144" fmla="*/ 570009 w 2691675"/>
              <a:gd name="connsiteY144" fmla="*/ 3177540 h 4328160"/>
              <a:gd name="connsiteX145" fmla="*/ 608109 w 2691675"/>
              <a:gd name="connsiteY145" fmla="*/ 3276600 h 4328160"/>
              <a:gd name="connsiteX146" fmla="*/ 608109 w 2691675"/>
              <a:gd name="connsiteY146" fmla="*/ 3429000 h 4328160"/>
              <a:gd name="connsiteX147" fmla="*/ 570009 w 2691675"/>
              <a:gd name="connsiteY147" fmla="*/ 3467100 h 4328160"/>
              <a:gd name="connsiteX148" fmla="*/ 562389 w 2691675"/>
              <a:gd name="connsiteY148" fmla="*/ 3497580 h 4328160"/>
              <a:gd name="connsiteX149" fmla="*/ 547149 w 2691675"/>
              <a:gd name="connsiteY149" fmla="*/ 3528060 h 4328160"/>
              <a:gd name="connsiteX150" fmla="*/ 554769 w 2691675"/>
              <a:gd name="connsiteY150" fmla="*/ 3680460 h 4328160"/>
              <a:gd name="connsiteX151" fmla="*/ 608109 w 2691675"/>
              <a:gd name="connsiteY151" fmla="*/ 3672840 h 4328160"/>
              <a:gd name="connsiteX152" fmla="*/ 630969 w 2691675"/>
              <a:gd name="connsiteY152" fmla="*/ 3665220 h 4328160"/>
              <a:gd name="connsiteX153" fmla="*/ 676689 w 2691675"/>
              <a:gd name="connsiteY153" fmla="*/ 3688080 h 4328160"/>
              <a:gd name="connsiteX154" fmla="*/ 707169 w 2691675"/>
              <a:gd name="connsiteY154" fmla="*/ 3718560 h 4328160"/>
              <a:gd name="connsiteX155" fmla="*/ 836709 w 2691675"/>
              <a:gd name="connsiteY155" fmla="*/ 3741420 h 4328160"/>
              <a:gd name="connsiteX156" fmla="*/ 851949 w 2691675"/>
              <a:gd name="connsiteY156" fmla="*/ 3771900 h 4328160"/>
              <a:gd name="connsiteX157" fmla="*/ 874809 w 2691675"/>
              <a:gd name="connsiteY157" fmla="*/ 3787140 h 4328160"/>
              <a:gd name="connsiteX158" fmla="*/ 897669 w 2691675"/>
              <a:gd name="connsiteY158" fmla="*/ 3810000 h 4328160"/>
              <a:gd name="connsiteX159" fmla="*/ 905289 w 2691675"/>
              <a:gd name="connsiteY159" fmla="*/ 3840480 h 4328160"/>
              <a:gd name="connsiteX160" fmla="*/ 920529 w 2691675"/>
              <a:gd name="connsiteY160" fmla="*/ 3863340 h 4328160"/>
              <a:gd name="connsiteX161" fmla="*/ 943389 w 2691675"/>
              <a:gd name="connsiteY161" fmla="*/ 3901440 h 4328160"/>
              <a:gd name="connsiteX162" fmla="*/ 996729 w 2691675"/>
              <a:gd name="connsiteY162" fmla="*/ 3947160 h 4328160"/>
              <a:gd name="connsiteX163" fmla="*/ 1011969 w 2691675"/>
              <a:gd name="connsiteY163" fmla="*/ 3970020 h 4328160"/>
              <a:gd name="connsiteX164" fmla="*/ 1034829 w 2691675"/>
              <a:gd name="connsiteY164" fmla="*/ 4008120 h 4328160"/>
              <a:gd name="connsiteX165" fmla="*/ 1065309 w 2691675"/>
              <a:gd name="connsiteY165" fmla="*/ 4084320 h 4328160"/>
              <a:gd name="connsiteX166" fmla="*/ 1072929 w 2691675"/>
              <a:gd name="connsiteY166" fmla="*/ 4107180 h 4328160"/>
              <a:gd name="connsiteX167" fmla="*/ 1149129 w 2691675"/>
              <a:gd name="connsiteY167" fmla="*/ 4137660 h 4328160"/>
              <a:gd name="connsiteX168" fmla="*/ 1202469 w 2691675"/>
              <a:gd name="connsiteY168" fmla="*/ 4213860 h 4328160"/>
              <a:gd name="connsiteX169" fmla="*/ 1263429 w 2691675"/>
              <a:gd name="connsiteY169" fmla="*/ 4221480 h 4328160"/>
              <a:gd name="connsiteX170" fmla="*/ 1271049 w 2691675"/>
              <a:gd name="connsiteY170" fmla="*/ 4274820 h 4328160"/>
              <a:gd name="connsiteX171" fmla="*/ 1316769 w 2691675"/>
              <a:gd name="connsiteY171" fmla="*/ 4328160 h 4328160"/>
              <a:gd name="connsiteX172" fmla="*/ 1354869 w 2691675"/>
              <a:gd name="connsiteY172" fmla="*/ 4229100 h 4328160"/>
              <a:gd name="connsiteX173" fmla="*/ 1415829 w 2691675"/>
              <a:gd name="connsiteY173" fmla="*/ 4198620 h 4328160"/>
              <a:gd name="connsiteX174" fmla="*/ 1469169 w 2691675"/>
              <a:gd name="connsiteY174" fmla="*/ 4183380 h 4328160"/>
              <a:gd name="connsiteX175" fmla="*/ 1507269 w 2691675"/>
              <a:gd name="connsiteY175" fmla="*/ 4160520 h 4328160"/>
              <a:gd name="connsiteX176" fmla="*/ 1552989 w 2691675"/>
              <a:gd name="connsiteY176" fmla="*/ 4130040 h 4328160"/>
              <a:gd name="connsiteX177" fmla="*/ 1583469 w 2691675"/>
              <a:gd name="connsiteY177" fmla="*/ 4122420 h 4328160"/>
              <a:gd name="connsiteX178" fmla="*/ 1644429 w 2691675"/>
              <a:gd name="connsiteY178" fmla="*/ 4061460 h 4328160"/>
              <a:gd name="connsiteX179" fmla="*/ 1674909 w 2691675"/>
              <a:gd name="connsiteY179" fmla="*/ 4038600 h 4328160"/>
              <a:gd name="connsiteX180" fmla="*/ 1827309 w 2691675"/>
              <a:gd name="connsiteY180" fmla="*/ 4000500 h 4328160"/>
              <a:gd name="connsiteX181" fmla="*/ 1857789 w 2691675"/>
              <a:gd name="connsiteY181" fmla="*/ 3985260 h 4328160"/>
              <a:gd name="connsiteX182" fmla="*/ 1903509 w 2691675"/>
              <a:gd name="connsiteY182" fmla="*/ 3970020 h 4328160"/>
              <a:gd name="connsiteX183" fmla="*/ 1926369 w 2691675"/>
              <a:gd name="connsiteY183" fmla="*/ 3954780 h 4328160"/>
              <a:gd name="connsiteX184" fmla="*/ 1987329 w 2691675"/>
              <a:gd name="connsiteY184" fmla="*/ 3909060 h 4328160"/>
              <a:gd name="connsiteX185" fmla="*/ 2048289 w 2691675"/>
              <a:gd name="connsiteY185" fmla="*/ 3870960 h 4328160"/>
              <a:gd name="connsiteX186" fmla="*/ 2078769 w 2691675"/>
              <a:gd name="connsiteY186" fmla="*/ 3855720 h 4328160"/>
              <a:gd name="connsiteX187" fmla="*/ 2132109 w 2691675"/>
              <a:gd name="connsiteY187" fmla="*/ 3817620 h 4328160"/>
              <a:gd name="connsiteX188" fmla="*/ 2162589 w 2691675"/>
              <a:gd name="connsiteY188" fmla="*/ 3787140 h 4328160"/>
              <a:gd name="connsiteX189" fmla="*/ 2200689 w 2691675"/>
              <a:gd name="connsiteY189" fmla="*/ 3688080 h 4328160"/>
              <a:gd name="connsiteX190" fmla="*/ 2162589 w 2691675"/>
              <a:gd name="connsiteY190" fmla="*/ 3604260 h 4328160"/>
              <a:gd name="connsiteX191" fmla="*/ 2139729 w 2691675"/>
              <a:gd name="connsiteY191" fmla="*/ 3596640 h 4328160"/>
              <a:gd name="connsiteX192" fmla="*/ 2124489 w 2691675"/>
              <a:gd name="connsiteY192" fmla="*/ 3680460 h 4328160"/>
              <a:gd name="connsiteX193" fmla="*/ 2109249 w 2691675"/>
              <a:gd name="connsiteY193" fmla="*/ 3657600 h 4328160"/>
              <a:gd name="connsiteX194" fmla="*/ 2048289 w 2691675"/>
              <a:gd name="connsiteY194" fmla="*/ 3665220 h 4328160"/>
              <a:gd name="connsiteX195" fmla="*/ 2055909 w 2691675"/>
              <a:gd name="connsiteY195" fmla="*/ 3703320 h 4328160"/>
              <a:gd name="connsiteX196" fmla="*/ 2078769 w 2691675"/>
              <a:gd name="connsiteY196" fmla="*/ 3718560 h 4328160"/>
              <a:gd name="connsiteX197" fmla="*/ 2094009 w 2691675"/>
              <a:gd name="connsiteY197" fmla="*/ 3749040 h 4328160"/>
              <a:gd name="connsiteX198" fmla="*/ 2086389 w 2691675"/>
              <a:gd name="connsiteY198" fmla="*/ 3794760 h 4328160"/>
              <a:gd name="connsiteX199" fmla="*/ 2010189 w 2691675"/>
              <a:gd name="connsiteY199" fmla="*/ 3749040 h 4328160"/>
              <a:gd name="connsiteX200" fmla="*/ 1994949 w 2691675"/>
              <a:gd name="connsiteY200" fmla="*/ 3649980 h 4328160"/>
              <a:gd name="connsiteX201" fmla="*/ 1972089 w 2691675"/>
              <a:gd name="connsiteY201" fmla="*/ 3627120 h 4328160"/>
              <a:gd name="connsiteX202" fmla="*/ 1979709 w 2691675"/>
              <a:gd name="connsiteY202" fmla="*/ 3581400 h 4328160"/>
              <a:gd name="connsiteX203" fmla="*/ 2025429 w 2691675"/>
              <a:gd name="connsiteY203" fmla="*/ 3573780 h 4328160"/>
              <a:gd name="connsiteX204" fmla="*/ 2033049 w 2691675"/>
              <a:gd name="connsiteY204" fmla="*/ 3520440 h 4328160"/>
              <a:gd name="connsiteX205" fmla="*/ 2063529 w 2691675"/>
              <a:gd name="connsiteY205" fmla="*/ 3528060 h 4328160"/>
              <a:gd name="connsiteX206" fmla="*/ 2094009 w 2691675"/>
              <a:gd name="connsiteY206" fmla="*/ 3489960 h 4328160"/>
              <a:gd name="connsiteX207" fmla="*/ 2124489 w 2691675"/>
              <a:gd name="connsiteY207" fmla="*/ 3459480 h 4328160"/>
              <a:gd name="connsiteX208" fmla="*/ 2139729 w 2691675"/>
              <a:gd name="connsiteY208" fmla="*/ 3436620 h 4328160"/>
              <a:gd name="connsiteX209" fmla="*/ 2170209 w 2691675"/>
              <a:gd name="connsiteY209" fmla="*/ 3413760 h 4328160"/>
              <a:gd name="connsiteX210" fmla="*/ 2238789 w 2691675"/>
              <a:gd name="connsiteY210" fmla="*/ 3322320 h 4328160"/>
              <a:gd name="connsiteX211" fmla="*/ 2246409 w 2691675"/>
              <a:gd name="connsiteY211" fmla="*/ 3291840 h 4328160"/>
              <a:gd name="connsiteX212" fmla="*/ 2269269 w 2691675"/>
              <a:gd name="connsiteY212" fmla="*/ 3230880 h 4328160"/>
              <a:gd name="connsiteX213" fmla="*/ 2276889 w 2691675"/>
              <a:gd name="connsiteY213" fmla="*/ 3185160 h 4328160"/>
              <a:gd name="connsiteX214" fmla="*/ 2299749 w 2691675"/>
              <a:gd name="connsiteY214" fmla="*/ 3139440 h 4328160"/>
              <a:gd name="connsiteX215" fmla="*/ 2314989 w 2691675"/>
              <a:gd name="connsiteY215" fmla="*/ 3101340 h 4328160"/>
              <a:gd name="connsiteX216" fmla="*/ 2353089 w 2691675"/>
              <a:gd name="connsiteY216" fmla="*/ 3086100 h 4328160"/>
              <a:gd name="connsiteX217" fmla="*/ 2375949 w 2691675"/>
              <a:gd name="connsiteY217" fmla="*/ 3070860 h 4328160"/>
              <a:gd name="connsiteX218" fmla="*/ 2495488 w 2691675"/>
              <a:gd name="connsiteY218" fmla="*/ 3040856 h 4328160"/>
              <a:gd name="connsiteX219" fmla="*/ 2593596 w 2691675"/>
              <a:gd name="connsiteY219" fmla="*/ 3037523 h 4328160"/>
              <a:gd name="connsiteX220" fmla="*/ 2685987 w 2691675"/>
              <a:gd name="connsiteY220" fmla="*/ 3028474 h 4328160"/>
              <a:gd name="connsiteX0" fmla="*/ 2685987 w 2691675"/>
              <a:gd name="connsiteY0" fmla="*/ 3028474 h 4328160"/>
              <a:gd name="connsiteX1" fmla="*/ 2680749 w 2691675"/>
              <a:gd name="connsiteY1" fmla="*/ 3002280 h 4328160"/>
              <a:gd name="connsiteX2" fmla="*/ 2673129 w 2691675"/>
              <a:gd name="connsiteY2" fmla="*/ 2948940 h 4328160"/>
              <a:gd name="connsiteX3" fmla="*/ 2631219 w 2691675"/>
              <a:gd name="connsiteY3" fmla="*/ 2940844 h 4328160"/>
              <a:gd name="connsiteX4" fmla="*/ 2567878 w 2691675"/>
              <a:gd name="connsiteY4" fmla="*/ 2940367 h 4328160"/>
              <a:gd name="connsiteX5" fmla="*/ 2526921 w 2691675"/>
              <a:gd name="connsiteY5" fmla="*/ 2882742 h 4328160"/>
              <a:gd name="connsiteX6" fmla="*/ 2464532 w 2691675"/>
              <a:gd name="connsiteY6" fmla="*/ 2879407 h 4328160"/>
              <a:gd name="connsiteX7" fmla="*/ 2417860 w 2691675"/>
              <a:gd name="connsiteY7" fmla="*/ 2863691 h 4328160"/>
              <a:gd name="connsiteX8" fmla="*/ 2383569 w 2691675"/>
              <a:gd name="connsiteY8" fmla="*/ 2849880 h 4328160"/>
              <a:gd name="connsiteX9" fmla="*/ 2355471 w 2691675"/>
              <a:gd name="connsiteY9" fmla="*/ 2829877 h 4328160"/>
              <a:gd name="connsiteX10" fmla="*/ 2300701 w 2691675"/>
              <a:gd name="connsiteY10" fmla="*/ 2797969 h 4328160"/>
              <a:gd name="connsiteX11" fmla="*/ 2226406 w 2691675"/>
              <a:gd name="connsiteY11" fmla="*/ 2837973 h 4328160"/>
              <a:gd name="connsiteX12" fmla="*/ 2185925 w 2691675"/>
              <a:gd name="connsiteY12" fmla="*/ 2798922 h 4328160"/>
              <a:gd name="connsiteX13" fmla="*/ 2150683 w 2691675"/>
              <a:gd name="connsiteY13" fmla="*/ 2719864 h 4328160"/>
              <a:gd name="connsiteX14" fmla="*/ 2131157 w 2691675"/>
              <a:gd name="connsiteY14" fmla="*/ 2658427 h 4328160"/>
              <a:gd name="connsiteX15" fmla="*/ 2113060 w 2691675"/>
              <a:gd name="connsiteY15" fmla="*/ 2623185 h 4328160"/>
              <a:gd name="connsiteX16" fmla="*/ 2111630 w 2691675"/>
              <a:gd name="connsiteY16" fmla="*/ 2574607 h 4328160"/>
              <a:gd name="connsiteX17" fmla="*/ 2034001 w 2691675"/>
              <a:gd name="connsiteY17" fmla="*/ 2659857 h 4328160"/>
              <a:gd name="connsiteX18" fmla="*/ 1966851 w 2691675"/>
              <a:gd name="connsiteY18" fmla="*/ 2727960 h 4328160"/>
              <a:gd name="connsiteX19" fmla="*/ 1919702 w 2691675"/>
              <a:gd name="connsiteY19" fmla="*/ 2687002 h 4328160"/>
              <a:gd name="connsiteX20" fmla="*/ 1783018 w 2691675"/>
              <a:gd name="connsiteY20" fmla="*/ 2673668 h 4328160"/>
              <a:gd name="connsiteX21" fmla="*/ 1684910 w 2691675"/>
              <a:gd name="connsiteY21" fmla="*/ 2663666 h 4328160"/>
              <a:gd name="connsiteX22" fmla="*/ 1614426 w 2691675"/>
              <a:gd name="connsiteY22" fmla="*/ 2556035 h 4328160"/>
              <a:gd name="connsiteX23" fmla="*/ 1549656 w 2691675"/>
              <a:gd name="connsiteY23" fmla="*/ 2557939 h 4328160"/>
              <a:gd name="connsiteX24" fmla="*/ 1524890 w 2691675"/>
              <a:gd name="connsiteY24" fmla="*/ 2537460 h 4328160"/>
              <a:gd name="connsiteX25" fmla="*/ 1476789 w 2691675"/>
              <a:gd name="connsiteY25" fmla="*/ 2355532 h 4328160"/>
              <a:gd name="connsiteX26" fmla="*/ 1446309 w 2691675"/>
              <a:gd name="connsiteY26" fmla="*/ 2263140 h 4328160"/>
              <a:gd name="connsiteX27" fmla="*/ 1408209 w 2691675"/>
              <a:gd name="connsiteY27" fmla="*/ 2194560 h 4328160"/>
              <a:gd name="connsiteX28" fmla="*/ 1392969 w 2691675"/>
              <a:gd name="connsiteY28" fmla="*/ 2171700 h 4328160"/>
              <a:gd name="connsiteX29" fmla="*/ 1382492 w 2691675"/>
              <a:gd name="connsiteY29" fmla="*/ 2126457 h 4328160"/>
              <a:gd name="connsiteX30" fmla="*/ 1377253 w 2691675"/>
              <a:gd name="connsiteY30" fmla="*/ 2025968 h 4328160"/>
              <a:gd name="connsiteX31" fmla="*/ 1391541 w 2691675"/>
              <a:gd name="connsiteY31" fmla="*/ 1956436 h 4328160"/>
              <a:gd name="connsiteX32" fmla="*/ 1323437 w 2691675"/>
              <a:gd name="connsiteY32" fmla="*/ 1891665 h 4328160"/>
              <a:gd name="connsiteX33" fmla="*/ 1290099 w 2691675"/>
              <a:gd name="connsiteY33" fmla="*/ 1886427 h 4328160"/>
              <a:gd name="connsiteX34" fmla="*/ 1192468 w 2691675"/>
              <a:gd name="connsiteY34" fmla="*/ 1822133 h 4328160"/>
              <a:gd name="connsiteX35" fmla="*/ 1134365 w 2691675"/>
              <a:gd name="connsiteY35" fmla="*/ 1844992 h 4328160"/>
              <a:gd name="connsiteX36" fmla="*/ 1042449 w 2691675"/>
              <a:gd name="connsiteY36" fmla="*/ 1889760 h 4328160"/>
              <a:gd name="connsiteX37" fmla="*/ 966249 w 2691675"/>
              <a:gd name="connsiteY37" fmla="*/ 1950720 h 4328160"/>
              <a:gd name="connsiteX38" fmla="*/ 905289 w 2691675"/>
              <a:gd name="connsiteY38" fmla="*/ 1920240 h 4328160"/>
              <a:gd name="connsiteX39" fmla="*/ 867189 w 2691675"/>
              <a:gd name="connsiteY39" fmla="*/ 1874520 h 4328160"/>
              <a:gd name="connsiteX40" fmla="*/ 829089 w 2691675"/>
              <a:gd name="connsiteY40" fmla="*/ 1805940 h 4328160"/>
              <a:gd name="connsiteX41" fmla="*/ 821469 w 2691675"/>
              <a:gd name="connsiteY41" fmla="*/ 1691640 h 4328160"/>
              <a:gd name="connsiteX42" fmla="*/ 813849 w 2691675"/>
              <a:gd name="connsiteY42" fmla="*/ 1668780 h 4328160"/>
              <a:gd name="connsiteX43" fmla="*/ 760509 w 2691675"/>
              <a:gd name="connsiteY43" fmla="*/ 1600200 h 4328160"/>
              <a:gd name="connsiteX44" fmla="*/ 722409 w 2691675"/>
              <a:gd name="connsiteY44" fmla="*/ 1577340 h 4328160"/>
              <a:gd name="connsiteX45" fmla="*/ 699549 w 2691675"/>
              <a:gd name="connsiteY45" fmla="*/ 1562100 h 4328160"/>
              <a:gd name="connsiteX46" fmla="*/ 737649 w 2691675"/>
              <a:gd name="connsiteY46" fmla="*/ 1493520 h 4328160"/>
              <a:gd name="connsiteX47" fmla="*/ 752889 w 2691675"/>
              <a:gd name="connsiteY47" fmla="*/ 1470660 h 4328160"/>
              <a:gd name="connsiteX48" fmla="*/ 775749 w 2691675"/>
              <a:gd name="connsiteY48" fmla="*/ 1455420 h 4328160"/>
              <a:gd name="connsiteX49" fmla="*/ 783369 w 2691675"/>
              <a:gd name="connsiteY49" fmla="*/ 1379220 h 4328160"/>
              <a:gd name="connsiteX50" fmla="*/ 821469 w 2691675"/>
              <a:gd name="connsiteY50" fmla="*/ 1356360 h 4328160"/>
              <a:gd name="connsiteX51" fmla="*/ 798609 w 2691675"/>
              <a:gd name="connsiteY51" fmla="*/ 1158240 h 4328160"/>
              <a:gd name="connsiteX52" fmla="*/ 775749 w 2691675"/>
              <a:gd name="connsiteY52" fmla="*/ 1127760 h 4328160"/>
              <a:gd name="connsiteX53" fmla="*/ 752889 w 2691675"/>
              <a:gd name="connsiteY53" fmla="*/ 1074420 h 4328160"/>
              <a:gd name="connsiteX54" fmla="*/ 745269 w 2691675"/>
              <a:gd name="connsiteY54" fmla="*/ 1043940 h 4328160"/>
              <a:gd name="connsiteX55" fmla="*/ 783369 w 2691675"/>
              <a:gd name="connsiteY55" fmla="*/ 1013460 h 4328160"/>
              <a:gd name="connsiteX56" fmla="*/ 813849 w 2691675"/>
              <a:gd name="connsiteY56" fmla="*/ 960120 h 4328160"/>
              <a:gd name="connsiteX57" fmla="*/ 821469 w 2691675"/>
              <a:gd name="connsiteY57" fmla="*/ 853440 h 4328160"/>
              <a:gd name="connsiteX58" fmla="*/ 851949 w 2691675"/>
              <a:gd name="connsiteY58" fmla="*/ 807720 h 4328160"/>
              <a:gd name="connsiteX59" fmla="*/ 859569 w 2691675"/>
              <a:gd name="connsiteY59" fmla="*/ 769620 h 4328160"/>
              <a:gd name="connsiteX60" fmla="*/ 874809 w 2691675"/>
              <a:gd name="connsiteY60" fmla="*/ 731520 h 4328160"/>
              <a:gd name="connsiteX61" fmla="*/ 859569 w 2691675"/>
              <a:gd name="connsiteY61" fmla="*/ 655320 h 4328160"/>
              <a:gd name="connsiteX62" fmla="*/ 836709 w 2691675"/>
              <a:gd name="connsiteY62" fmla="*/ 632460 h 4328160"/>
              <a:gd name="connsiteX63" fmla="*/ 813849 w 2691675"/>
              <a:gd name="connsiteY63" fmla="*/ 563880 h 4328160"/>
              <a:gd name="connsiteX64" fmla="*/ 783369 w 2691675"/>
              <a:gd name="connsiteY64" fmla="*/ 502920 h 4328160"/>
              <a:gd name="connsiteX65" fmla="*/ 768129 w 2691675"/>
              <a:gd name="connsiteY65" fmla="*/ 472440 h 4328160"/>
              <a:gd name="connsiteX66" fmla="*/ 745269 w 2691675"/>
              <a:gd name="connsiteY66" fmla="*/ 403860 h 4328160"/>
              <a:gd name="connsiteX67" fmla="*/ 722409 w 2691675"/>
              <a:gd name="connsiteY67" fmla="*/ 373380 h 4328160"/>
              <a:gd name="connsiteX68" fmla="*/ 730029 w 2691675"/>
              <a:gd name="connsiteY68" fmla="*/ 289560 h 4328160"/>
              <a:gd name="connsiteX69" fmla="*/ 737649 w 2691675"/>
              <a:gd name="connsiteY69" fmla="*/ 266700 h 4328160"/>
              <a:gd name="connsiteX70" fmla="*/ 707169 w 2691675"/>
              <a:gd name="connsiteY70" fmla="*/ 152400 h 4328160"/>
              <a:gd name="connsiteX71" fmla="*/ 699549 w 2691675"/>
              <a:gd name="connsiteY71" fmla="*/ 91440 h 4328160"/>
              <a:gd name="connsiteX72" fmla="*/ 691929 w 2691675"/>
              <a:gd name="connsiteY72" fmla="*/ 68580 h 4328160"/>
              <a:gd name="connsiteX73" fmla="*/ 676689 w 2691675"/>
              <a:gd name="connsiteY73" fmla="*/ 0 h 4328160"/>
              <a:gd name="connsiteX74" fmla="*/ 615729 w 2691675"/>
              <a:gd name="connsiteY74" fmla="*/ 7620 h 4328160"/>
              <a:gd name="connsiteX75" fmla="*/ 554769 w 2691675"/>
              <a:gd name="connsiteY75" fmla="*/ 30480 h 4328160"/>
              <a:gd name="connsiteX76" fmla="*/ 562389 w 2691675"/>
              <a:gd name="connsiteY76" fmla="*/ 137160 h 4328160"/>
              <a:gd name="connsiteX77" fmla="*/ 554769 w 2691675"/>
              <a:gd name="connsiteY77" fmla="*/ 236220 h 4328160"/>
              <a:gd name="connsiteX78" fmla="*/ 524289 w 2691675"/>
              <a:gd name="connsiteY78" fmla="*/ 304800 h 4328160"/>
              <a:gd name="connsiteX79" fmla="*/ 509049 w 2691675"/>
              <a:gd name="connsiteY79" fmla="*/ 335280 h 4328160"/>
              <a:gd name="connsiteX80" fmla="*/ 486189 w 2691675"/>
              <a:gd name="connsiteY80" fmla="*/ 373380 h 4328160"/>
              <a:gd name="connsiteX81" fmla="*/ 470949 w 2691675"/>
              <a:gd name="connsiteY81" fmla="*/ 396240 h 4328160"/>
              <a:gd name="connsiteX82" fmla="*/ 440469 w 2691675"/>
              <a:gd name="connsiteY82" fmla="*/ 403860 h 4328160"/>
              <a:gd name="connsiteX83" fmla="*/ 356649 w 2691675"/>
              <a:gd name="connsiteY83" fmla="*/ 388620 h 4328160"/>
              <a:gd name="connsiteX84" fmla="*/ 288069 w 2691675"/>
              <a:gd name="connsiteY84" fmla="*/ 464820 h 4328160"/>
              <a:gd name="connsiteX85" fmla="*/ 280449 w 2691675"/>
              <a:gd name="connsiteY85" fmla="*/ 487680 h 4328160"/>
              <a:gd name="connsiteX86" fmla="*/ 288069 w 2691675"/>
              <a:gd name="connsiteY86" fmla="*/ 518160 h 4328160"/>
              <a:gd name="connsiteX87" fmla="*/ 303309 w 2691675"/>
              <a:gd name="connsiteY87" fmla="*/ 548640 h 4328160"/>
              <a:gd name="connsiteX88" fmla="*/ 295689 w 2691675"/>
              <a:gd name="connsiteY88" fmla="*/ 609600 h 4328160"/>
              <a:gd name="connsiteX89" fmla="*/ 265209 w 2691675"/>
              <a:gd name="connsiteY89" fmla="*/ 662940 h 4328160"/>
              <a:gd name="connsiteX90" fmla="*/ 257589 w 2691675"/>
              <a:gd name="connsiteY90" fmla="*/ 685800 h 4328160"/>
              <a:gd name="connsiteX91" fmla="*/ 265209 w 2691675"/>
              <a:gd name="connsiteY91" fmla="*/ 815340 h 4328160"/>
              <a:gd name="connsiteX92" fmla="*/ 303309 w 2691675"/>
              <a:gd name="connsiteY92" fmla="*/ 830580 h 4328160"/>
              <a:gd name="connsiteX93" fmla="*/ 349029 w 2691675"/>
              <a:gd name="connsiteY93" fmla="*/ 861060 h 4328160"/>
              <a:gd name="connsiteX94" fmla="*/ 356649 w 2691675"/>
              <a:gd name="connsiteY94" fmla="*/ 883920 h 4328160"/>
              <a:gd name="connsiteX95" fmla="*/ 341409 w 2691675"/>
              <a:gd name="connsiteY95" fmla="*/ 952500 h 4328160"/>
              <a:gd name="connsiteX96" fmla="*/ 326169 w 2691675"/>
              <a:gd name="connsiteY96" fmla="*/ 1028700 h 4328160"/>
              <a:gd name="connsiteX97" fmla="*/ 303309 w 2691675"/>
              <a:gd name="connsiteY97" fmla="*/ 1043940 h 4328160"/>
              <a:gd name="connsiteX98" fmla="*/ 143289 w 2691675"/>
              <a:gd name="connsiteY98" fmla="*/ 1066800 h 4328160"/>
              <a:gd name="connsiteX99" fmla="*/ 150909 w 2691675"/>
              <a:gd name="connsiteY99" fmla="*/ 1181100 h 4328160"/>
              <a:gd name="connsiteX100" fmla="*/ 173769 w 2691675"/>
              <a:gd name="connsiteY100" fmla="*/ 1219200 h 4328160"/>
              <a:gd name="connsiteX101" fmla="*/ 219489 w 2691675"/>
              <a:gd name="connsiteY101" fmla="*/ 1257300 h 4328160"/>
              <a:gd name="connsiteX102" fmla="*/ 234729 w 2691675"/>
              <a:gd name="connsiteY102" fmla="*/ 1287780 h 4328160"/>
              <a:gd name="connsiteX103" fmla="*/ 227109 w 2691675"/>
              <a:gd name="connsiteY103" fmla="*/ 1318260 h 4328160"/>
              <a:gd name="connsiteX104" fmla="*/ 265209 w 2691675"/>
              <a:gd name="connsiteY104" fmla="*/ 1363980 h 4328160"/>
              <a:gd name="connsiteX105" fmla="*/ 288069 w 2691675"/>
              <a:gd name="connsiteY105" fmla="*/ 1402080 h 4328160"/>
              <a:gd name="connsiteX106" fmla="*/ 280449 w 2691675"/>
              <a:gd name="connsiteY106" fmla="*/ 1440180 h 4328160"/>
              <a:gd name="connsiteX107" fmla="*/ 242349 w 2691675"/>
              <a:gd name="connsiteY107" fmla="*/ 1569720 h 4328160"/>
              <a:gd name="connsiteX108" fmla="*/ 211869 w 2691675"/>
              <a:gd name="connsiteY108" fmla="*/ 1584960 h 4328160"/>
              <a:gd name="connsiteX109" fmla="*/ 189009 w 2691675"/>
              <a:gd name="connsiteY109" fmla="*/ 1592580 h 4328160"/>
              <a:gd name="connsiteX110" fmla="*/ 120429 w 2691675"/>
              <a:gd name="connsiteY110" fmla="*/ 1630680 h 4328160"/>
              <a:gd name="connsiteX111" fmla="*/ 97569 w 2691675"/>
              <a:gd name="connsiteY111" fmla="*/ 1653540 h 4328160"/>
              <a:gd name="connsiteX112" fmla="*/ 13749 w 2691675"/>
              <a:gd name="connsiteY112" fmla="*/ 1714500 h 4328160"/>
              <a:gd name="connsiteX113" fmla="*/ 13749 w 2691675"/>
              <a:gd name="connsiteY113" fmla="*/ 1889760 h 4328160"/>
              <a:gd name="connsiteX114" fmla="*/ 36609 w 2691675"/>
              <a:gd name="connsiteY114" fmla="*/ 1912620 h 4328160"/>
              <a:gd name="connsiteX115" fmla="*/ 67089 w 2691675"/>
              <a:gd name="connsiteY115" fmla="*/ 1950720 h 4328160"/>
              <a:gd name="connsiteX116" fmla="*/ 112809 w 2691675"/>
              <a:gd name="connsiteY116" fmla="*/ 1981200 h 4328160"/>
              <a:gd name="connsiteX117" fmla="*/ 173769 w 2691675"/>
              <a:gd name="connsiteY117" fmla="*/ 2011680 h 4328160"/>
              <a:gd name="connsiteX118" fmla="*/ 234729 w 2691675"/>
              <a:gd name="connsiteY118" fmla="*/ 2095500 h 4328160"/>
              <a:gd name="connsiteX119" fmla="*/ 272829 w 2691675"/>
              <a:gd name="connsiteY119" fmla="*/ 2156460 h 4328160"/>
              <a:gd name="connsiteX120" fmla="*/ 280449 w 2691675"/>
              <a:gd name="connsiteY120" fmla="*/ 2179320 h 4328160"/>
              <a:gd name="connsiteX121" fmla="*/ 318549 w 2691675"/>
              <a:gd name="connsiteY121" fmla="*/ 2255520 h 4328160"/>
              <a:gd name="connsiteX122" fmla="*/ 493809 w 2691675"/>
              <a:gd name="connsiteY122" fmla="*/ 2270760 h 4328160"/>
              <a:gd name="connsiteX123" fmla="*/ 562389 w 2691675"/>
              <a:gd name="connsiteY123" fmla="*/ 2354580 h 4328160"/>
              <a:gd name="connsiteX124" fmla="*/ 531909 w 2691675"/>
              <a:gd name="connsiteY124" fmla="*/ 2430780 h 4328160"/>
              <a:gd name="connsiteX125" fmla="*/ 509049 w 2691675"/>
              <a:gd name="connsiteY125" fmla="*/ 2438400 h 4328160"/>
              <a:gd name="connsiteX126" fmla="*/ 486189 w 2691675"/>
              <a:gd name="connsiteY126" fmla="*/ 2461260 h 4328160"/>
              <a:gd name="connsiteX127" fmla="*/ 478569 w 2691675"/>
              <a:gd name="connsiteY127" fmla="*/ 2506980 h 4328160"/>
              <a:gd name="connsiteX128" fmla="*/ 509049 w 2691675"/>
              <a:gd name="connsiteY128" fmla="*/ 2621280 h 4328160"/>
              <a:gd name="connsiteX129" fmla="*/ 531909 w 2691675"/>
              <a:gd name="connsiteY129" fmla="*/ 2644140 h 4328160"/>
              <a:gd name="connsiteX130" fmla="*/ 539529 w 2691675"/>
              <a:gd name="connsiteY130" fmla="*/ 2674620 h 4328160"/>
              <a:gd name="connsiteX131" fmla="*/ 570009 w 2691675"/>
              <a:gd name="connsiteY131" fmla="*/ 2659380 h 4328160"/>
              <a:gd name="connsiteX132" fmla="*/ 592869 w 2691675"/>
              <a:gd name="connsiteY132" fmla="*/ 2636520 h 4328160"/>
              <a:gd name="connsiteX133" fmla="*/ 646209 w 2691675"/>
              <a:gd name="connsiteY133" fmla="*/ 2606040 h 4328160"/>
              <a:gd name="connsiteX134" fmla="*/ 684309 w 2691675"/>
              <a:gd name="connsiteY134" fmla="*/ 2613660 h 4328160"/>
              <a:gd name="connsiteX135" fmla="*/ 699549 w 2691675"/>
              <a:gd name="connsiteY135" fmla="*/ 2636520 h 4328160"/>
              <a:gd name="connsiteX136" fmla="*/ 722409 w 2691675"/>
              <a:gd name="connsiteY136" fmla="*/ 2659380 h 4328160"/>
              <a:gd name="connsiteX137" fmla="*/ 730029 w 2691675"/>
              <a:gd name="connsiteY137" fmla="*/ 2682240 h 4328160"/>
              <a:gd name="connsiteX138" fmla="*/ 707169 w 2691675"/>
              <a:gd name="connsiteY138" fmla="*/ 2766060 h 4328160"/>
              <a:gd name="connsiteX139" fmla="*/ 623349 w 2691675"/>
              <a:gd name="connsiteY139" fmla="*/ 2842260 h 4328160"/>
              <a:gd name="connsiteX140" fmla="*/ 600489 w 2691675"/>
              <a:gd name="connsiteY140" fmla="*/ 2887980 h 4328160"/>
              <a:gd name="connsiteX141" fmla="*/ 531909 w 2691675"/>
              <a:gd name="connsiteY141" fmla="*/ 2933700 h 4328160"/>
              <a:gd name="connsiteX142" fmla="*/ 516669 w 2691675"/>
              <a:gd name="connsiteY142" fmla="*/ 2956560 h 4328160"/>
              <a:gd name="connsiteX143" fmla="*/ 547149 w 2691675"/>
              <a:gd name="connsiteY143" fmla="*/ 3055620 h 4328160"/>
              <a:gd name="connsiteX144" fmla="*/ 570009 w 2691675"/>
              <a:gd name="connsiteY144" fmla="*/ 3177540 h 4328160"/>
              <a:gd name="connsiteX145" fmla="*/ 608109 w 2691675"/>
              <a:gd name="connsiteY145" fmla="*/ 3276600 h 4328160"/>
              <a:gd name="connsiteX146" fmla="*/ 608109 w 2691675"/>
              <a:gd name="connsiteY146" fmla="*/ 3429000 h 4328160"/>
              <a:gd name="connsiteX147" fmla="*/ 570009 w 2691675"/>
              <a:gd name="connsiteY147" fmla="*/ 3467100 h 4328160"/>
              <a:gd name="connsiteX148" fmla="*/ 562389 w 2691675"/>
              <a:gd name="connsiteY148" fmla="*/ 3497580 h 4328160"/>
              <a:gd name="connsiteX149" fmla="*/ 547149 w 2691675"/>
              <a:gd name="connsiteY149" fmla="*/ 3528060 h 4328160"/>
              <a:gd name="connsiteX150" fmla="*/ 554769 w 2691675"/>
              <a:gd name="connsiteY150" fmla="*/ 3680460 h 4328160"/>
              <a:gd name="connsiteX151" fmla="*/ 608109 w 2691675"/>
              <a:gd name="connsiteY151" fmla="*/ 3672840 h 4328160"/>
              <a:gd name="connsiteX152" fmla="*/ 630969 w 2691675"/>
              <a:gd name="connsiteY152" fmla="*/ 3665220 h 4328160"/>
              <a:gd name="connsiteX153" fmla="*/ 676689 w 2691675"/>
              <a:gd name="connsiteY153" fmla="*/ 3688080 h 4328160"/>
              <a:gd name="connsiteX154" fmla="*/ 707169 w 2691675"/>
              <a:gd name="connsiteY154" fmla="*/ 3718560 h 4328160"/>
              <a:gd name="connsiteX155" fmla="*/ 836709 w 2691675"/>
              <a:gd name="connsiteY155" fmla="*/ 3741420 h 4328160"/>
              <a:gd name="connsiteX156" fmla="*/ 851949 w 2691675"/>
              <a:gd name="connsiteY156" fmla="*/ 3771900 h 4328160"/>
              <a:gd name="connsiteX157" fmla="*/ 874809 w 2691675"/>
              <a:gd name="connsiteY157" fmla="*/ 3787140 h 4328160"/>
              <a:gd name="connsiteX158" fmla="*/ 897669 w 2691675"/>
              <a:gd name="connsiteY158" fmla="*/ 3810000 h 4328160"/>
              <a:gd name="connsiteX159" fmla="*/ 905289 w 2691675"/>
              <a:gd name="connsiteY159" fmla="*/ 3840480 h 4328160"/>
              <a:gd name="connsiteX160" fmla="*/ 920529 w 2691675"/>
              <a:gd name="connsiteY160" fmla="*/ 3863340 h 4328160"/>
              <a:gd name="connsiteX161" fmla="*/ 943389 w 2691675"/>
              <a:gd name="connsiteY161" fmla="*/ 3901440 h 4328160"/>
              <a:gd name="connsiteX162" fmla="*/ 996729 w 2691675"/>
              <a:gd name="connsiteY162" fmla="*/ 3947160 h 4328160"/>
              <a:gd name="connsiteX163" fmla="*/ 1011969 w 2691675"/>
              <a:gd name="connsiteY163" fmla="*/ 3970020 h 4328160"/>
              <a:gd name="connsiteX164" fmla="*/ 1034829 w 2691675"/>
              <a:gd name="connsiteY164" fmla="*/ 4008120 h 4328160"/>
              <a:gd name="connsiteX165" fmla="*/ 1065309 w 2691675"/>
              <a:gd name="connsiteY165" fmla="*/ 4084320 h 4328160"/>
              <a:gd name="connsiteX166" fmla="*/ 1072929 w 2691675"/>
              <a:gd name="connsiteY166" fmla="*/ 4107180 h 4328160"/>
              <a:gd name="connsiteX167" fmla="*/ 1149129 w 2691675"/>
              <a:gd name="connsiteY167" fmla="*/ 4137660 h 4328160"/>
              <a:gd name="connsiteX168" fmla="*/ 1202469 w 2691675"/>
              <a:gd name="connsiteY168" fmla="*/ 4213860 h 4328160"/>
              <a:gd name="connsiteX169" fmla="*/ 1263429 w 2691675"/>
              <a:gd name="connsiteY169" fmla="*/ 4221480 h 4328160"/>
              <a:gd name="connsiteX170" fmla="*/ 1271049 w 2691675"/>
              <a:gd name="connsiteY170" fmla="*/ 4274820 h 4328160"/>
              <a:gd name="connsiteX171" fmla="*/ 1316769 w 2691675"/>
              <a:gd name="connsiteY171" fmla="*/ 4328160 h 4328160"/>
              <a:gd name="connsiteX172" fmla="*/ 1354869 w 2691675"/>
              <a:gd name="connsiteY172" fmla="*/ 4229100 h 4328160"/>
              <a:gd name="connsiteX173" fmla="*/ 1415829 w 2691675"/>
              <a:gd name="connsiteY173" fmla="*/ 4198620 h 4328160"/>
              <a:gd name="connsiteX174" fmla="*/ 1469169 w 2691675"/>
              <a:gd name="connsiteY174" fmla="*/ 4183380 h 4328160"/>
              <a:gd name="connsiteX175" fmla="*/ 1507269 w 2691675"/>
              <a:gd name="connsiteY175" fmla="*/ 4160520 h 4328160"/>
              <a:gd name="connsiteX176" fmla="*/ 1552989 w 2691675"/>
              <a:gd name="connsiteY176" fmla="*/ 4130040 h 4328160"/>
              <a:gd name="connsiteX177" fmla="*/ 1583469 w 2691675"/>
              <a:gd name="connsiteY177" fmla="*/ 4122420 h 4328160"/>
              <a:gd name="connsiteX178" fmla="*/ 1644429 w 2691675"/>
              <a:gd name="connsiteY178" fmla="*/ 4061460 h 4328160"/>
              <a:gd name="connsiteX179" fmla="*/ 1674909 w 2691675"/>
              <a:gd name="connsiteY179" fmla="*/ 4038600 h 4328160"/>
              <a:gd name="connsiteX180" fmla="*/ 1827309 w 2691675"/>
              <a:gd name="connsiteY180" fmla="*/ 4000500 h 4328160"/>
              <a:gd name="connsiteX181" fmla="*/ 1857789 w 2691675"/>
              <a:gd name="connsiteY181" fmla="*/ 3985260 h 4328160"/>
              <a:gd name="connsiteX182" fmla="*/ 1903509 w 2691675"/>
              <a:gd name="connsiteY182" fmla="*/ 3970020 h 4328160"/>
              <a:gd name="connsiteX183" fmla="*/ 1926369 w 2691675"/>
              <a:gd name="connsiteY183" fmla="*/ 3954780 h 4328160"/>
              <a:gd name="connsiteX184" fmla="*/ 1987329 w 2691675"/>
              <a:gd name="connsiteY184" fmla="*/ 3909060 h 4328160"/>
              <a:gd name="connsiteX185" fmla="*/ 2048289 w 2691675"/>
              <a:gd name="connsiteY185" fmla="*/ 3870960 h 4328160"/>
              <a:gd name="connsiteX186" fmla="*/ 2078769 w 2691675"/>
              <a:gd name="connsiteY186" fmla="*/ 3855720 h 4328160"/>
              <a:gd name="connsiteX187" fmla="*/ 2132109 w 2691675"/>
              <a:gd name="connsiteY187" fmla="*/ 3817620 h 4328160"/>
              <a:gd name="connsiteX188" fmla="*/ 2162589 w 2691675"/>
              <a:gd name="connsiteY188" fmla="*/ 3787140 h 4328160"/>
              <a:gd name="connsiteX189" fmla="*/ 2200689 w 2691675"/>
              <a:gd name="connsiteY189" fmla="*/ 3688080 h 4328160"/>
              <a:gd name="connsiteX190" fmla="*/ 2162589 w 2691675"/>
              <a:gd name="connsiteY190" fmla="*/ 3604260 h 4328160"/>
              <a:gd name="connsiteX191" fmla="*/ 2139729 w 2691675"/>
              <a:gd name="connsiteY191" fmla="*/ 3596640 h 4328160"/>
              <a:gd name="connsiteX192" fmla="*/ 2124489 w 2691675"/>
              <a:gd name="connsiteY192" fmla="*/ 3680460 h 4328160"/>
              <a:gd name="connsiteX193" fmla="*/ 2109249 w 2691675"/>
              <a:gd name="connsiteY193" fmla="*/ 3657600 h 4328160"/>
              <a:gd name="connsiteX194" fmla="*/ 2048289 w 2691675"/>
              <a:gd name="connsiteY194" fmla="*/ 3665220 h 4328160"/>
              <a:gd name="connsiteX195" fmla="*/ 2055909 w 2691675"/>
              <a:gd name="connsiteY195" fmla="*/ 3703320 h 4328160"/>
              <a:gd name="connsiteX196" fmla="*/ 2078769 w 2691675"/>
              <a:gd name="connsiteY196" fmla="*/ 3718560 h 4328160"/>
              <a:gd name="connsiteX197" fmla="*/ 2094009 w 2691675"/>
              <a:gd name="connsiteY197" fmla="*/ 3749040 h 4328160"/>
              <a:gd name="connsiteX198" fmla="*/ 2086389 w 2691675"/>
              <a:gd name="connsiteY198" fmla="*/ 3794760 h 4328160"/>
              <a:gd name="connsiteX199" fmla="*/ 2010189 w 2691675"/>
              <a:gd name="connsiteY199" fmla="*/ 3749040 h 4328160"/>
              <a:gd name="connsiteX200" fmla="*/ 1994949 w 2691675"/>
              <a:gd name="connsiteY200" fmla="*/ 3649980 h 4328160"/>
              <a:gd name="connsiteX201" fmla="*/ 1972089 w 2691675"/>
              <a:gd name="connsiteY201" fmla="*/ 3627120 h 4328160"/>
              <a:gd name="connsiteX202" fmla="*/ 1979709 w 2691675"/>
              <a:gd name="connsiteY202" fmla="*/ 3581400 h 4328160"/>
              <a:gd name="connsiteX203" fmla="*/ 2025429 w 2691675"/>
              <a:gd name="connsiteY203" fmla="*/ 3573780 h 4328160"/>
              <a:gd name="connsiteX204" fmla="*/ 2033049 w 2691675"/>
              <a:gd name="connsiteY204" fmla="*/ 3520440 h 4328160"/>
              <a:gd name="connsiteX205" fmla="*/ 2063529 w 2691675"/>
              <a:gd name="connsiteY205" fmla="*/ 3528060 h 4328160"/>
              <a:gd name="connsiteX206" fmla="*/ 2094009 w 2691675"/>
              <a:gd name="connsiteY206" fmla="*/ 3489960 h 4328160"/>
              <a:gd name="connsiteX207" fmla="*/ 2124489 w 2691675"/>
              <a:gd name="connsiteY207" fmla="*/ 3459480 h 4328160"/>
              <a:gd name="connsiteX208" fmla="*/ 2139729 w 2691675"/>
              <a:gd name="connsiteY208" fmla="*/ 3436620 h 4328160"/>
              <a:gd name="connsiteX209" fmla="*/ 2170209 w 2691675"/>
              <a:gd name="connsiteY209" fmla="*/ 3413760 h 4328160"/>
              <a:gd name="connsiteX210" fmla="*/ 2238789 w 2691675"/>
              <a:gd name="connsiteY210" fmla="*/ 3322320 h 4328160"/>
              <a:gd name="connsiteX211" fmla="*/ 2246409 w 2691675"/>
              <a:gd name="connsiteY211" fmla="*/ 3291840 h 4328160"/>
              <a:gd name="connsiteX212" fmla="*/ 2269269 w 2691675"/>
              <a:gd name="connsiteY212" fmla="*/ 3230880 h 4328160"/>
              <a:gd name="connsiteX213" fmla="*/ 2276889 w 2691675"/>
              <a:gd name="connsiteY213" fmla="*/ 3185160 h 4328160"/>
              <a:gd name="connsiteX214" fmla="*/ 2299749 w 2691675"/>
              <a:gd name="connsiteY214" fmla="*/ 3139440 h 4328160"/>
              <a:gd name="connsiteX215" fmla="*/ 2314989 w 2691675"/>
              <a:gd name="connsiteY215" fmla="*/ 3101340 h 4328160"/>
              <a:gd name="connsiteX216" fmla="*/ 2353089 w 2691675"/>
              <a:gd name="connsiteY216" fmla="*/ 3086100 h 4328160"/>
              <a:gd name="connsiteX217" fmla="*/ 2375949 w 2691675"/>
              <a:gd name="connsiteY217" fmla="*/ 3070860 h 4328160"/>
              <a:gd name="connsiteX218" fmla="*/ 2495488 w 2691675"/>
              <a:gd name="connsiteY218" fmla="*/ 3040856 h 4328160"/>
              <a:gd name="connsiteX219" fmla="*/ 2593596 w 2691675"/>
              <a:gd name="connsiteY219" fmla="*/ 3037523 h 4328160"/>
              <a:gd name="connsiteX220" fmla="*/ 2685987 w 2691675"/>
              <a:gd name="connsiteY220" fmla="*/ 3028474 h 4328160"/>
              <a:gd name="connsiteX0" fmla="*/ 2685987 w 2691675"/>
              <a:gd name="connsiteY0" fmla="*/ 3028474 h 4328160"/>
              <a:gd name="connsiteX1" fmla="*/ 2680749 w 2691675"/>
              <a:gd name="connsiteY1" fmla="*/ 3002280 h 4328160"/>
              <a:gd name="connsiteX2" fmla="*/ 2673129 w 2691675"/>
              <a:gd name="connsiteY2" fmla="*/ 2948940 h 4328160"/>
              <a:gd name="connsiteX3" fmla="*/ 2631219 w 2691675"/>
              <a:gd name="connsiteY3" fmla="*/ 2940844 h 4328160"/>
              <a:gd name="connsiteX4" fmla="*/ 2567878 w 2691675"/>
              <a:gd name="connsiteY4" fmla="*/ 2940367 h 4328160"/>
              <a:gd name="connsiteX5" fmla="*/ 2526921 w 2691675"/>
              <a:gd name="connsiteY5" fmla="*/ 2882742 h 4328160"/>
              <a:gd name="connsiteX6" fmla="*/ 2464532 w 2691675"/>
              <a:gd name="connsiteY6" fmla="*/ 2879407 h 4328160"/>
              <a:gd name="connsiteX7" fmla="*/ 2417860 w 2691675"/>
              <a:gd name="connsiteY7" fmla="*/ 2863691 h 4328160"/>
              <a:gd name="connsiteX8" fmla="*/ 2383569 w 2691675"/>
              <a:gd name="connsiteY8" fmla="*/ 2849880 h 4328160"/>
              <a:gd name="connsiteX9" fmla="*/ 2355471 w 2691675"/>
              <a:gd name="connsiteY9" fmla="*/ 2829877 h 4328160"/>
              <a:gd name="connsiteX10" fmla="*/ 2300701 w 2691675"/>
              <a:gd name="connsiteY10" fmla="*/ 2797969 h 4328160"/>
              <a:gd name="connsiteX11" fmla="*/ 2226406 w 2691675"/>
              <a:gd name="connsiteY11" fmla="*/ 2837973 h 4328160"/>
              <a:gd name="connsiteX12" fmla="*/ 2185925 w 2691675"/>
              <a:gd name="connsiteY12" fmla="*/ 2798922 h 4328160"/>
              <a:gd name="connsiteX13" fmla="*/ 2150683 w 2691675"/>
              <a:gd name="connsiteY13" fmla="*/ 2719864 h 4328160"/>
              <a:gd name="connsiteX14" fmla="*/ 2131157 w 2691675"/>
              <a:gd name="connsiteY14" fmla="*/ 2658427 h 4328160"/>
              <a:gd name="connsiteX15" fmla="*/ 2113060 w 2691675"/>
              <a:gd name="connsiteY15" fmla="*/ 2623185 h 4328160"/>
              <a:gd name="connsiteX16" fmla="*/ 2111630 w 2691675"/>
              <a:gd name="connsiteY16" fmla="*/ 2574607 h 4328160"/>
              <a:gd name="connsiteX17" fmla="*/ 2034001 w 2691675"/>
              <a:gd name="connsiteY17" fmla="*/ 2659857 h 4328160"/>
              <a:gd name="connsiteX18" fmla="*/ 1966851 w 2691675"/>
              <a:gd name="connsiteY18" fmla="*/ 2727960 h 4328160"/>
              <a:gd name="connsiteX19" fmla="*/ 1919702 w 2691675"/>
              <a:gd name="connsiteY19" fmla="*/ 2687002 h 4328160"/>
              <a:gd name="connsiteX20" fmla="*/ 1783018 w 2691675"/>
              <a:gd name="connsiteY20" fmla="*/ 2673668 h 4328160"/>
              <a:gd name="connsiteX21" fmla="*/ 1684910 w 2691675"/>
              <a:gd name="connsiteY21" fmla="*/ 2663666 h 4328160"/>
              <a:gd name="connsiteX22" fmla="*/ 1614426 w 2691675"/>
              <a:gd name="connsiteY22" fmla="*/ 2556035 h 4328160"/>
              <a:gd name="connsiteX23" fmla="*/ 1549656 w 2691675"/>
              <a:gd name="connsiteY23" fmla="*/ 2557939 h 4328160"/>
              <a:gd name="connsiteX24" fmla="*/ 1524890 w 2691675"/>
              <a:gd name="connsiteY24" fmla="*/ 2537460 h 4328160"/>
              <a:gd name="connsiteX25" fmla="*/ 1476789 w 2691675"/>
              <a:gd name="connsiteY25" fmla="*/ 2355532 h 4328160"/>
              <a:gd name="connsiteX26" fmla="*/ 1446309 w 2691675"/>
              <a:gd name="connsiteY26" fmla="*/ 2263140 h 4328160"/>
              <a:gd name="connsiteX27" fmla="*/ 1408209 w 2691675"/>
              <a:gd name="connsiteY27" fmla="*/ 2194560 h 4328160"/>
              <a:gd name="connsiteX28" fmla="*/ 1392969 w 2691675"/>
              <a:gd name="connsiteY28" fmla="*/ 2171700 h 4328160"/>
              <a:gd name="connsiteX29" fmla="*/ 1382492 w 2691675"/>
              <a:gd name="connsiteY29" fmla="*/ 2126457 h 4328160"/>
              <a:gd name="connsiteX30" fmla="*/ 1377253 w 2691675"/>
              <a:gd name="connsiteY30" fmla="*/ 2025968 h 4328160"/>
              <a:gd name="connsiteX31" fmla="*/ 1391541 w 2691675"/>
              <a:gd name="connsiteY31" fmla="*/ 1956436 h 4328160"/>
              <a:gd name="connsiteX32" fmla="*/ 1323437 w 2691675"/>
              <a:gd name="connsiteY32" fmla="*/ 1891665 h 4328160"/>
              <a:gd name="connsiteX33" fmla="*/ 1290099 w 2691675"/>
              <a:gd name="connsiteY33" fmla="*/ 1886427 h 4328160"/>
              <a:gd name="connsiteX34" fmla="*/ 1192468 w 2691675"/>
              <a:gd name="connsiteY34" fmla="*/ 1822133 h 4328160"/>
              <a:gd name="connsiteX35" fmla="*/ 1112934 w 2691675"/>
              <a:gd name="connsiteY35" fmla="*/ 1859279 h 4328160"/>
              <a:gd name="connsiteX36" fmla="*/ 1042449 w 2691675"/>
              <a:gd name="connsiteY36" fmla="*/ 1889760 h 4328160"/>
              <a:gd name="connsiteX37" fmla="*/ 966249 w 2691675"/>
              <a:gd name="connsiteY37" fmla="*/ 1950720 h 4328160"/>
              <a:gd name="connsiteX38" fmla="*/ 905289 w 2691675"/>
              <a:gd name="connsiteY38" fmla="*/ 1920240 h 4328160"/>
              <a:gd name="connsiteX39" fmla="*/ 867189 w 2691675"/>
              <a:gd name="connsiteY39" fmla="*/ 1874520 h 4328160"/>
              <a:gd name="connsiteX40" fmla="*/ 829089 w 2691675"/>
              <a:gd name="connsiteY40" fmla="*/ 1805940 h 4328160"/>
              <a:gd name="connsiteX41" fmla="*/ 821469 w 2691675"/>
              <a:gd name="connsiteY41" fmla="*/ 1691640 h 4328160"/>
              <a:gd name="connsiteX42" fmla="*/ 813849 w 2691675"/>
              <a:gd name="connsiteY42" fmla="*/ 1668780 h 4328160"/>
              <a:gd name="connsiteX43" fmla="*/ 760509 w 2691675"/>
              <a:gd name="connsiteY43" fmla="*/ 1600200 h 4328160"/>
              <a:gd name="connsiteX44" fmla="*/ 722409 w 2691675"/>
              <a:gd name="connsiteY44" fmla="*/ 1577340 h 4328160"/>
              <a:gd name="connsiteX45" fmla="*/ 699549 w 2691675"/>
              <a:gd name="connsiteY45" fmla="*/ 1562100 h 4328160"/>
              <a:gd name="connsiteX46" fmla="*/ 737649 w 2691675"/>
              <a:gd name="connsiteY46" fmla="*/ 1493520 h 4328160"/>
              <a:gd name="connsiteX47" fmla="*/ 752889 w 2691675"/>
              <a:gd name="connsiteY47" fmla="*/ 1470660 h 4328160"/>
              <a:gd name="connsiteX48" fmla="*/ 775749 w 2691675"/>
              <a:gd name="connsiteY48" fmla="*/ 1455420 h 4328160"/>
              <a:gd name="connsiteX49" fmla="*/ 783369 w 2691675"/>
              <a:gd name="connsiteY49" fmla="*/ 1379220 h 4328160"/>
              <a:gd name="connsiteX50" fmla="*/ 821469 w 2691675"/>
              <a:gd name="connsiteY50" fmla="*/ 1356360 h 4328160"/>
              <a:gd name="connsiteX51" fmla="*/ 798609 w 2691675"/>
              <a:gd name="connsiteY51" fmla="*/ 1158240 h 4328160"/>
              <a:gd name="connsiteX52" fmla="*/ 775749 w 2691675"/>
              <a:gd name="connsiteY52" fmla="*/ 1127760 h 4328160"/>
              <a:gd name="connsiteX53" fmla="*/ 752889 w 2691675"/>
              <a:gd name="connsiteY53" fmla="*/ 1074420 h 4328160"/>
              <a:gd name="connsiteX54" fmla="*/ 745269 w 2691675"/>
              <a:gd name="connsiteY54" fmla="*/ 1043940 h 4328160"/>
              <a:gd name="connsiteX55" fmla="*/ 783369 w 2691675"/>
              <a:gd name="connsiteY55" fmla="*/ 1013460 h 4328160"/>
              <a:gd name="connsiteX56" fmla="*/ 813849 w 2691675"/>
              <a:gd name="connsiteY56" fmla="*/ 960120 h 4328160"/>
              <a:gd name="connsiteX57" fmla="*/ 821469 w 2691675"/>
              <a:gd name="connsiteY57" fmla="*/ 853440 h 4328160"/>
              <a:gd name="connsiteX58" fmla="*/ 851949 w 2691675"/>
              <a:gd name="connsiteY58" fmla="*/ 807720 h 4328160"/>
              <a:gd name="connsiteX59" fmla="*/ 859569 w 2691675"/>
              <a:gd name="connsiteY59" fmla="*/ 769620 h 4328160"/>
              <a:gd name="connsiteX60" fmla="*/ 874809 w 2691675"/>
              <a:gd name="connsiteY60" fmla="*/ 731520 h 4328160"/>
              <a:gd name="connsiteX61" fmla="*/ 859569 w 2691675"/>
              <a:gd name="connsiteY61" fmla="*/ 655320 h 4328160"/>
              <a:gd name="connsiteX62" fmla="*/ 836709 w 2691675"/>
              <a:gd name="connsiteY62" fmla="*/ 632460 h 4328160"/>
              <a:gd name="connsiteX63" fmla="*/ 813849 w 2691675"/>
              <a:gd name="connsiteY63" fmla="*/ 563880 h 4328160"/>
              <a:gd name="connsiteX64" fmla="*/ 783369 w 2691675"/>
              <a:gd name="connsiteY64" fmla="*/ 502920 h 4328160"/>
              <a:gd name="connsiteX65" fmla="*/ 768129 w 2691675"/>
              <a:gd name="connsiteY65" fmla="*/ 472440 h 4328160"/>
              <a:gd name="connsiteX66" fmla="*/ 745269 w 2691675"/>
              <a:gd name="connsiteY66" fmla="*/ 403860 h 4328160"/>
              <a:gd name="connsiteX67" fmla="*/ 722409 w 2691675"/>
              <a:gd name="connsiteY67" fmla="*/ 373380 h 4328160"/>
              <a:gd name="connsiteX68" fmla="*/ 730029 w 2691675"/>
              <a:gd name="connsiteY68" fmla="*/ 289560 h 4328160"/>
              <a:gd name="connsiteX69" fmla="*/ 737649 w 2691675"/>
              <a:gd name="connsiteY69" fmla="*/ 266700 h 4328160"/>
              <a:gd name="connsiteX70" fmla="*/ 707169 w 2691675"/>
              <a:gd name="connsiteY70" fmla="*/ 152400 h 4328160"/>
              <a:gd name="connsiteX71" fmla="*/ 699549 w 2691675"/>
              <a:gd name="connsiteY71" fmla="*/ 91440 h 4328160"/>
              <a:gd name="connsiteX72" fmla="*/ 691929 w 2691675"/>
              <a:gd name="connsiteY72" fmla="*/ 68580 h 4328160"/>
              <a:gd name="connsiteX73" fmla="*/ 676689 w 2691675"/>
              <a:gd name="connsiteY73" fmla="*/ 0 h 4328160"/>
              <a:gd name="connsiteX74" fmla="*/ 615729 w 2691675"/>
              <a:gd name="connsiteY74" fmla="*/ 7620 h 4328160"/>
              <a:gd name="connsiteX75" fmla="*/ 554769 w 2691675"/>
              <a:gd name="connsiteY75" fmla="*/ 30480 h 4328160"/>
              <a:gd name="connsiteX76" fmla="*/ 562389 w 2691675"/>
              <a:gd name="connsiteY76" fmla="*/ 137160 h 4328160"/>
              <a:gd name="connsiteX77" fmla="*/ 554769 w 2691675"/>
              <a:gd name="connsiteY77" fmla="*/ 236220 h 4328160"/>
              <a:gd name="connsiteX78" fmla="*/ 524289 w 2691675"/>
              <a:gd name="connsiteY78" fmla="*/ 304800 h 4328160"/>
              <a:gd name="connsiteX79" fmla="*/ 509049 w 2691675"/>
              <a:gd name="connsiteY79" fmla="*/ 335280 h 4328160"/>
              <a:gd name="connsiteX80" fmla="*/ 486189 w 2691675"/>
              <a:gd name="connsiteY80" fmla="*/ 373380 h 4328160"/>
              <a:gd name="connsiteX81" fmla="*/ 470949 w 2691675"/>
              <a:gd name="connsiteY81" fmla="*/ 396240 h 4328160"/>
              <a:gd name="connsiteX82" fmla="*/ 440469 w 2691675"/>
              <a:gd name="connsiteY82" fmla="*/ 403860 h 4328160"/>
              <a:gd name="connsiteX83" fmla="*/ 356649 w 2691675"/>
              <a:gd name="connsiteY83" fmla="*/ 388620 h 4328160"/>
              <a:gd name="connsiteX84" fmla="*/ 288069 w 2691675"/>
              <a:gd name="connsiteY84" fmla="*/ 464820 h 4328160"/>
              <a:gd name="connsiteX85" fmla="*/ 280449 w 2691675"/>
              <a:gd name="connsiteY85" fmla="*/ 487680 h 4328160"/>
              <a:gd name="connsiteX86" fmla="*/ 288069 w 2691675"/>
              <a:gd name="connsiteY86" fmla="*/ 518160 h 4328160"/>
              <a:gd name="connsiteX87" fmla="*/ 303309 w 2691675"/>
              <a:gd name="connsiteY87" fmla="*/ 548640 h 4328160"/>
              <a:gd name="connsiteX88" fmla="*/ 295689 w 2691675"/>
              <a:gd name="connsiteY88" fmla="*/ 609600 h 4328160"/>
              <a:gd name="connsiteX89" fmla="*/ 265209 w 2691675"/>
              <a:gd name="connsiteY89" fmla="*/ 662940 h 4328160"/>
              <a:gd name="connsiteX90" fmla="*/ 257589 w 2691675"/>
              <a:gd name="connsiteY90" fmla="*/ 685800 h 4328160"/>
              <a:gd name="connsiteX91" fmla="*/ 265209 w 2691675"/>
              <a:gd name="connsiteY91" fmla="*/ 815340 h 4328160"/>
              <a:gd name="connsiteX92" fmla="*/ 303309 w 2691675"/>
              <a:gd name="connsiteY92" fmla="*/ 830580 h 4328160"/>
              <a:gd name="connsiteX93" fmla="*/ 349029 w 2691675"/>
              <a:gd name="connsiteY93" fmla="*/ 861060 h 4328160"/>
              <a:gd name="connsiteX94" fmla="*/ 356649 w 2691675"/>
              <a:gd name="connsiteY94" fmla="*/ 883920 h 4328160"/>
              <a:gd name="connsiteX95" fmla="*/ 341409 w 2691675"/>
              <a:gd name="connsiteY95" fmla="*/ 952500 h 4328160"/>
              <a:gd name="connsiteX96" fmla="*/ 326169 w 2691675"/>
              <a:gd name="connsiteY96" fmla="*/ 1028700 h 4328160"/>
              <a:gd name="connsiteX97" fmla="*/ 303309 w 2691675"/>
              <a:gd name="connsiteY97" fmla="*/ 1043940 h 4328160"/>
              <a:gd name="connsiteX98" fmla="*/ 143289 w 2691675"/>
              <a:gd name="connsiteY98" fmla="*/ 1066800 h 4328160"/>
              <a:gd name="connsiteX99" fmla="*/ 150909 w 2691675"/>
              <a:gd name="connsiteY99" fmla="*/ 1181100 h 4328160"/>
              <a:gd name="connsiteX100" fmla="*/ 173769 w 2691675"/>
              <a:gd name="connsiteY100" fmla="*/ 1219200 h 4328160"/>
              <a:gd name="connsiteX101" fmla="*/ 219489 w 2691675"/>
              <a:gd name="connsiteY101" fmla="*/ 1257300 h 4328160"/>
              <a:gd name="connsiteX102" fmla="*/ 234729 w 2691675"/>
              <a:gd name="connsiteY102" fmla="*/ 1287780 h 4328160"/>
              <a:gd name="connsiteX103" fmla="*/ 227109 w 2691675"/>
              <a:gd name="connsiteY103" fmla="*/ 1318260 h 4328160"/>
              <a:gd name="connsiteX104" fmla="*/ 265209 w 2691675"/>
              <a:gd name="connsiteY104" fmla="*/ 1363980 h 4328160"/>
              <a:gd name="connsiteX105" fmla="*/ 288069 w 2691675"/>
              <a:gd name="connsiteY105" fmla="*/ 1402080 h 4328160"/>
              <a:gd name="connsiteX106" fmla="*/ 280449 w 2691675"/>
              <a:gd name="connsiteY106" fmla="*/ 1440180 h 4328160"/>
              <a:gd name="connsiteX107" fmla="*/ 242349 w 2691675"/>
              <a:gd name="connsiteY107" fmla="*/ 1569720 h 4328160"/>
              <a:gd name="connsiteX108" fmla="*/ 211869 w 2691675"/>
              <a:gd name="connsiteY108" fmla="*/ 1584960 h 4328160"/>
              <a:gd name="connsiteX109" fmla="*/ 189009 w 2691675"/>
              <a:gd name="connsiteY109" fmla="*/ 1592580 h 4328160"/>
              <a:gd name="connsiteX110" fmla="*/ 120429 w 2691675"/>
              <a:gd name="connsiteY110" fmla="*/ 1630680 h 4328160"/>
              <a:gd name="connsiteX111" fmla="*/ 97569 w 2691675"/>
              <a:gd name="connsiteY111" fmla="*/ 1653540 h 4328160"/>
              <a:gd name="connsiteX112" fmla="*/ 13749 w 2691675"/>
              <a:gd name="connsiteY112" fmla="*/ 1714500 h 4328160"/>
              <a:gd name="connsiteX113" fmla="*/ 13749 w 2691675"/>
              <a:gd name="connsiteY113" fmla="*/ 1889760 h 4328160"/>
              <a:gd name="connsiteX114" fmla="*/ 36609 w 2691675"/>
              <a:gd name="connsiteY114" fmla="*/ 1912620 h 4328160"/>
              <a:gd name="connsiteX115" fmla="*/ 67089 w 2691675"/>
              <a:gd name="connsiteY115" fmla="*/ 1950720 h 4328160"/>
              <a:gd name="connsiteX116" fmla="*/ 112809 w 2691675"/>
              <a:gd name="connsiteY116" fmla="*/ 1981200 h 4328160"/>
              <a:gd name="connsiteX117" fmla="*/ 173769 w 2691675"/>
              <a:gd name="connsiteY117" fmla="*/ 2011680 h 4328160"/>
              <a:gd name="connsiteX118" fmla="*/ 234729 w 2691675"/>
              <a:gd name="connsiteY118" fmla="*/ 2095500 h 4328160"/>
              <a:gd name="connsiteX119" fmla="*/ 272829 w 2691675"/>
              <a:gd name="connsiteY119" fmla="*/ 2156460 h 4328160"/>
              <a:gd name="connsiteX120" fmla="*/ 280449 w 2691675"/>
              <a:gd name="connsiteY120" fmla="*/ 2179320 h 4328160"/>
              <a:gd name="connsiteX121" fmla="*/ 318549 w 2691675"/>
              <a:gd name="connsiteY121" fmla="*/ 2255520 h 4328160"/>
              <a:gd name="connsiteX122" fmla="*/ 493809 w 2691675"/>
              <a:gd name="connsiteY122" fmla="*/ 2270760 h 4328160"/>
              <a:gd name="connsiteX123" fmla="*/ 562389 w 2691675"/>
              <a:gd name="connsiteY123" fmla="*/ 2354580 h 4328160"/>
              <a:gd name="connsiteX124" fmla="*/ 531909 w 2691675"/>
              <a:gd name="connsiteY124" fmla="*/ 2430780 h 4328160"/>
              <a:gd name="connsiteX125" fmla="*/ 509049 w 2691675"/>
              <a:gd name="connsiteY125" fmla="*/ 2438400 h 4328160"/>
              <a:gd name="connsiteX126" fmla="*/ 486189 w 2691675"/>
              <a:gd name="connsiteY126" fmla="*/ 2461260 h 4328160"/>
              <a:gd name="connsiteX127" fmla="*/ 478569 w 2691675"/>
              <a:gd name="connsiteY127" fmla="*/ 2506980 h 4328160"/>
              <a:gd name="connsiteX128" fmla="*/ 509049 w 2691675"/>
              <a:gd name="connsiteY128" fmla="*/ 2621280 h 4328160"/>
              <a:gd name="connsiteX129" fmla="*/ 531909 w 2691675"/>
              <a:gd name="connsiteY129" fmla="*/ 2644140 h 4328160"/>
              <a:gd name="connsiteX130" fmla="*/ 539529 w 2691675"/>
              <a:gd name="connsiteY130" fmla="*/ 2674620 h 4328160"/>
              <a:gd name="connsiteX131" fmla="*/ 570009 w 2691675"/>
              <a:gd name="connsiteY131" fmla="*/ 2659380 h 4328160"/>
              <a:gd name="connsiteX132" fmla="*/ 592869 w 2691675"/>
              <a:gd name="connsiteY132" fmla="*/ 2636520 h 4328160"/>
              <a:gd name="connsiteX133" fmla="*/ 646209 w 2691675"/>
              <a:gd name="connsiteY133" fmla="*/ 2606040 h 4328160"/>
              <a:gd name="connsiteX134" fmla="*/ 684309 w 2691675"/>
              <a:gd name="connsiteY134" fmla="*/ 2613660 h 4328160"/>
              <a:gd name="connsiteX135" fmla="*/ 699549 w 2691675"/>
              <a:gd name="connsiteY135" fmla="*/ 2636520 h 4328160"/>
              <a:gd name="connsiteX136" fmla="*/ 722409 w 2691675"/>
              <a:gd name="connsiteY136" fmla="*/ 2659380 h 4328160"/>
              <a:gd name="connsiteX137" fmla="*/ 730029 w 2691675"/>
              <a:gd name="connsiteY137" fmla="*/ 2682240 h 4328160"/>
              <a:gd name="connsiteX138" fmla="*/ 707169 w 2691675"/>
              <a:gd name="connsiteY138" fmla="*/ 2766060 h 4328160"/>
              <a:gd name="connsiteX139" fmla="*/ 623349 w 2691675"/>
              <a:gd name="connsiteY139" fmla="*/ 2842260 h 4328160"/>
              <a:gd name="connsiteX140" fmla="*/ 600489 w 2691675"/>
              <a:gd name="connsiteY140" fmla="*/ 2887980 h 4328160"/>
              <a:gd name="connsiteX141" fmla="*/ 531909 w 2691675"/>
              <a:gd name="connsiteY141" fmla="*/ 2933700 h 4328160"/>
              <a:gd name="connsiteX142" fmla="*/ 516669 w 2691675"/>
              <a:gd name="connsiteY142" fmla="*/ 2956560 h 4328160"/>
              <a:gd name="connsiteX143" fmla="*/ 547149 w 2691675"/>
              <a:gd name="connsiteY143" fmla="*/ 3055620 h 4328160"/>
              <a:gd name="connsiteX144" fmla="*/ 570009 w 2691675"/>
              <a:gd name="connsiteY144" fmla="*/ 3177540 h 4328160"/>
              <a:gd name="connsiteX145" fmla="*/ 608109 w 2691675"/>
              <a:gd name="connsiteY145" fmla="*/ 3276600 h 4328160"/>
              <a:gd name="connsiteX146" fmla="*/ 608109 w 2691675"/>
              <a:gd name="connsiteY146" fmla="*/ 3429000 h 4328160"/>
              <a:gd name="connsiteX147" fmla="*/ 570009 w 2691675"/>
              <a:gd name="connsiteY147" fmla="*/ 3467100 h 4328160"/>
              <a:gd name="connsiteX148" fmla="*/ 562389 w 2691675"/>
              <a:gd name="connsiteY148" fmla="*/ 3497580 h 4328160"/>
              <a:gd name="connsiteX149" fmla="*/ 547149 w 2691675"/>
              <a:gd name="connsiteY149" fmla="*/ 3528060 h 4328160"/>
              <a:gd name="connsiteX150" fmla="*/ 554769 w 2691675"/>
              <a:gd name="connsiteY150" fmla="*/ 3680460 h 4328160"/>
              <a:gd name="connsiteX151" fmla="*/ 608109 w 2691675"/>
              <a:gd name="connsiteY151" fmla="*/ 3672840 h 4328160"/>
              <a:gd name="connsiteX152" fmla="*/ 630969 w 2691675"/>
              <a:gd name="connsiteY152" fmla="*/ 3665220 h 4328160"/>
              <a:gd name="connsiteX153" fmla="*/ 676689 w 2691675"/>
              <a:gd name="connsiteY153" fmla="*/ 3688080 h 4328160"/>
              <a:gd name="connsiteX154" fmla="*/ 707169 w 2691675"/>
              <a:gd name="connsiteY154" fmla="*/ 3718560 h 4328160"/>
              <a:gd name="connsiteX155" fmla="*/ 836709 w 2691675"/>
              <a:gd name="connsiteY155" fmla="*/ 3741420 h 4328160"/>
              <a:gd name="connsiteX156" fmla="*/ 851949 w 2691675"/>
              <a:gd name="connsiteY156" fmla="*/ 3771900 h 4328160"/>
              <a:gd name="connsiteX157" fmla="*/ 874809 w 2691675"/>
              <a:gd name="connsiteY157" fmla="*/ 3787140 h 4328160"/>
              <a:gd name="connsiteX158" fmla="*/ 897669 w 2691675"/>
              <a:gd name="connsiteY158" fmla="*/ 3810000 h 4328160"/>
              <a:gd name="connsiteX159" fmla="*/ 905289 w 2691675"/>
              <a:gd name="connsiteY159" fmla="*/ 3840480 h 4328160"/>
              <a:gd name="connsiteX160" fmla="*/ 920529 w 2691675"/>
              <a:gd name="connsiteY160" fmla="*/ 3863340 h 4328160"/>
              <a:gd name="connsiteX161" fmla="*/ 943389 w 2691675"/>
              <a:gd name="connsiteY161" fmla="*/ 3901440 h 4328160"/>
              <a:gd name="connsiteX162" fmla="*/ 996729 w 2691675"/>
              <a:gd name="connsiteY162" fmla="*/ 3947160 h 4328160"/>
              <a:gd name="connsiteX163" fmla="*/ 1011969 w 2691675"/>
              <a:gd name="connsiteY163" fmla="*/ 3970020 h 4328160"/>
              <a:gd name="connsiteX164" fmla="*/ 1034829 w 2691675"/>
              <a:gd name="connsiteY164" fmla="*/ 4008120 h 4328160"/>
              <a:gd name="connsiteX165" fmla="*/ 1065309 w 2691675"/>
              <a:gd name="connsiteY165" fmla="*/ 4084320 h 4328160"/>
              <a:gd name="connsiteX166" fmla="*/ 1072929 w 2691675"/>
              <a:gd name="connsiteY166" fmla="*/ 4107180 h 4328160"/>
              <a:gd name="connsiteX167" fmla="*/ 1149129 w 2691675"/>
              <a:gd name="connsiteY167" fmla="*/ 4137660 h 4328160"/>
              <a:gd name="connsiteX168" fmla="*/ 1202469 w 2691675"/>
              <a:gd name="connsiteY168" fmla="*/ 4213860 h 4328160"/>
              <a:gd name="connsiteX169" fmla="*/ 1263429 w 2691675"/>
              <a:gd name="connsiteY169" fmla="*/ 4221480 h 4328160"/>
              <a:gd name="connsiteX170" fmla="*/ 1271049 w 2691675"/>
              <a:gd name="connsiteY170" fmla="*/ 4274820 h 4328160"/>
              <a:gd name="connsiteX171" fmla="*/ 1316769 w 2691675"/>
              <a:gd name="connsiteY171" fmla="*/ 4328160 h 4328160"/>
              <a:gd name="connsiteX172" fmla="*/ 1354869 w 2691675"/>
              <a:gd name="connsiteY172" fmla="*/ 4229100 h 4328160"/>
              <a:gd name="connsiteX173" fmla="*/ 1415829 w 2691675"/>
              <a:gd name="connsiteY173" fmla="*/ 4198620 h 4328160"/>
              <a:gd name="connsiteX174" fmla="*/ 1469169 w 2691675"/>
              <a:gd name="connsiteY174" fmla="*/ 4183380 h 4328160"/>
              <a:gd name="connsiteX175" fmla="*/ 1507269 w 2691675"/>
              <a:gd name="connsiteY175" fmla="*/ 4160520 h 4328160"/>
              <a:gd name="connsiteX176" fmla="*/ 1552989 w 2691675"/>
              <a:gd name="connsiteY176" fmla="*/ 4130040 h 4328160"/>
              <a:gd name="connsiteX177" fmla="*/ 1583469 w 2691675"/>
              <a:gd name="connsiteY177" fmla="*/ 4122420 h 4328160"/>
              <a:gd name="connsiteX178" fmla="*/ 1644429 w 2691675"/>
              <a:gd name="connsiteY178" fmla="*/ 4061460 h 4328160"/>
              <a:gd name="connsiteX179" fmla="*/ 1674909 w 2691675"/>
              <a:gd name="connsiteY179" fmla="*/ 4038600 h 4328160"/>
              <a:gd name="connsiteX180" fmla="*/ 1827309 w 2691675"/>
              <a:gd name="connsiteY180" fmla="*/ 4000500 h 4328160"/>
              <a:gd name="connsiteX181" fmla="*/ 1857789 w 2691675"/>
              <a:gd name="connsiteY181" fmla="*/ 3985260 h 4328160"/>
              <a:gd name="connsiteX182" fmla="*/ 1903509 w 2691675"/>
              <a:gd name="connsiteY182" fmla="*/ 3970020 h 4328160"/>
              <a:gd name="connsiteX183" fmla="*/ 1926369 w 2691675"/>
              <a:gd name="connsiteY183" fmla="*/ 3954780 h 4328160"/>
              <a:gd name="connsiteX184" fmla="*/ 1987329 w 2691675"/>
              <a:gd name="connsiteY184" fmla="*/ 3909060 h 4328160"/>
              <a:gd name="connsiteX185" fmla="*/ 2048289 w 2691675"/>
              <a:gd name="connsiteY185" fmla="*/ 3870960 h 4328160"/>
              <a:gd name="connsiteX186" fmla="*/ 2078769 w 2691675"/>
              <a:gd name="connsiteY186" fmla="*/ 3855720 h 4328160"/>
              <a:gd name="connsiteX187" fmla="*/ 2132109 w 2691675"/>
              <a:gd name="connsiteY187" fmla="*/ 3817620 h 4328160"/>
              <a:gd name="connsiteX188" fmla="*/ 2162589 w 2691675"/>
              <a:gd name="connsiteY188" fmla="*/ 3787140 h 4328160"/>
              <a:gd name="connsiteX189" fmla="*/ 2200689 w 2691675"/>
              <a:gd name="connsiteY189" fmla="*/ 3688080 h 4328160"/>
              <a:gd name="connsiteX190" fmla="*/ 2162589 w 2691675"/>
              <a:gd name="connsiteY190" fmla="*/ 3604260 h 4328160"/>
              <a:gd name="connsiteX191" fmla="*/ 2139729 w 2691675"/>
              <a:gd name="connsiteY191" fmla="*/ 3596640 h 4328160"/>
              <a:gd name="connsiteX192" fmla="*/ 2124489 w 2691675"/>
              <a:gd name="connsiteY192" fmla="*/ 3680460 h 4328160"/>
              <a:gd name="connsiteX193" fmla="*/ 2109249 w 2691675"/>
              <a:gd name="connsiteY193" fmla="*/ 3657600 h 4328160"/>
              <a:gd name="connsiteX194" fmla="*/ 2048289 w 2691675"/>
              <a:gd name="connsiteY194" fmla="*/ 3665220 h 4328160"/>
              <a:gd name="connsiteX195" fmla="*/ 2055909 w 2691675"/>
              <a:gd name="connsiteY195" fmla="*/ 3703320 h 4328160"/>
              <a:gd name="connsiteX196" fmla="*/ 2078769 w 2691675"/>
              <a:gd name="connsiteY196" fmla="*/ 3718560 h 4328160"/>
              <a:gd name="connsiteX197" fmla="*/ 2094009 w 2691675"/>
              <a:gd name="connsiteY197" fmla="*/ 3749040 h 4328160"/>
              <a:gd name="connsiteX198" fmla="*/ 2086389 w 2691675"/>
              <a:gd name="connsiteY198" fmla="*/ 3794760 h 4328160"/>
              <a:gd name="connsiteX199" fmla="*/ 2010189 w 2691675"/>
              <a:gd name="connsiteY199" fmla="*/ 3749040 h 4328160"/>
              <a:gd name="connsiteX200" fmla="*/ 1994949 w 2691675"/>
              <a:gd name="connsiteY200" fmla="*/ 3649980 h 4328160"/>
              <a:gd name="connsiteX201" fmla="*/ 1972089 w 2691675"/>
              <a:gd name="connsiteY201" fmla="*/ 3627120 h 4328160"/>
              <a:gd name="connsiteX202" fmla="*/ 1979709 w 2691675"/>
              <a:gd name="connsiteY202" fmla="*/ 3581400 h 4328160"/>
              <a:gd name="connsiteX203" fmla="*/ 2025429 w 2691675"/>
              <a:gd name="connsiteY203" fmla="*/ 3573780 h 4328160"/>
              <a:gd name="connsiteX204" fmla="*/ 2033049 w 2691675"/>
              <a:gd name="connsiteY204" fmla="*/ 3520440 h 4328160"/>
              <a:gd name="connsiteX205" fmla="*/ 2063529 w 2691675"/>
              <a:gd name="connsiteY205" fmla="*/ 3528060 h 4328160"/>
              <a:gd name="connsiteX206" fmla="*/ 2094009 w 2691675"/>
              <a:gd name="connsiteY206" fmla="*/ 3489960 h 4328160"/>
              <a:gd name="connsiteX207" fmla="*/ 2124489 w 2691675"/>
              <a:gd name="connsiteY207" fmla="*/ 3459480 h 4328160"/>
              <a:gd name="connsiteX208" fmla="*/ 2139729 w 2691675"/>
              <a:gd name="connsiteY208" fmla="*/ 3436620 h 4328160"/>
              <a:gd name="connsiteX209" fmla="*/ 2170209 w 2691675"/>
              <a:gd name="connsiteY209" fmla="*/ 3413760 h 4328160"/>
              <a:gd name="connsiteX210" fmla="*/ 2238789 w 2691675"/>
              <a:gd name="connsiteY210" fmla="*/ 3322320 h 4328160"/>
              <a:gd name="connsiteX211" fmla="*/ 2246409 w 2691675"/>
              <a:gd name="connsiteY211" fmla="*/ 3291840 h 4328160"/>
              <a:gd name="connsiteX212" fmla="*/ 2269269 w 2691675"/>
              <a:gd name="connsiteY212" fmla="*/ 3230880 h 4328160"/>
              <a:gd name="connsiteX213" fmla="*/ 2276889 w 2691675"/>
              <a:gd name="connsiteY213" fmla="*/ 3185160 h 4328160"/>
              <a:gd name="connsiteX214" fmla="*/ 2299749 w 2691675"/>
              <a:gd name="connsiteY214" fmla="*/ 3139440 h 4328160"/>
              <a:gd name="connsiteX215" fmla="*/ 2314989 w 2691675"/>
              <a:gd name="connsiteY215" fmla="*/ 3101340 h 4328160"/>
              <a:gd name="connsiteX216" fmla="*/ 2353089 w 2691675"/>
              <a:gd name="connsiteY216" fmla="*/ 3086100 h 4328160"/>
              <a:gd name="connsiteX217" fmla="*/ 2375949 w 2691675"/>
              <a:gd name="connsiteY217" fmla="*/ 3070860 h 4328160"/>
              <a:gd name="connsiteX218" fmla="*/ 2495488 w 2691675"/>
              <a:gd name="connsiteY218" fmla="*/ 3040856 h 4328160"/>
              <a:gd name="connsiteX219" fmla="*/ 2593596 w 2691675"/>
              <a:gd name="connsiteY219" fmla="*/ 3037523 h 4328160"/>
              <a:gd name="connsiteX220" fmla="*/ 2685987 w 2691675"/>
              <a:gd name="connsiteY220" fmla="*/ 3028474 h 4328160"/>
              <a:gd name="connsiteX0" fmla="*/ 2685987 w 2691675"/>
              <a:gd name="connsiteY0" fmla="*/ 3028474 h 4328160"/>
              <a:gd name="connsiteX1" fmla="*/ 2680749 w 2691675"/>
              <a:gd name="connsiteY1" fmla="*/ 3002280 h 4328160"/>
              <a:gd name="connsiteX2" fmla="*/ 2673129 w 2691675"/>
              <a:gd name="connsiteY2" fmla="*/ 2948940 h 4328160"/>
              <a:gd name="connsiteX3" fmla="*/ 2631219 w 2691675"/>
              <a:gd name="connsiteY3" fmla="*/ 2940844 h 4328160"/>
              <a:gd name="connsiteX4" fmla="*/ 2567878 w 2691675"/>
              <a:gd name="connsiteY4" fmla="*/ 2940367 h 4328160"/>
              <a:gd name="connsiteX5" fmla="*/ 2526921 w 2691675"/>
              <a:gd name="connsiteY5" fmla="*/ 2882742 h 4328160"/>
              <a:gd name="connsiteX6" fmla="*/ 2464532 w 2691675"/>
              <a:gd name="connsiteY6" fmla="*/ 2879407 h 4328160"/>
              <a:gd name="connsiteX7" fmla="*/ 2417860 w 2691675"/>
              <a:gd name="connsiteY7" fmla="*/ 2863691 h 4328160"/>
              <a:gd name="connsiteX8" fmla="*/ 2383569 w 2691675"/>
              <a:gd name="connsiteY8" fmla="*/ 2849880 h 4328160"/>
              <a:gd name="connsiteX9" fmla="*/ 2355471 w 2691675"/>
              <a:gd name="connsiteY9" fmla="*/ 2829877 h 4328160"/>
              <a:gd name="connsiteX10" fmla="*/ 2300701 w 2691675"/>
              <a:gd name="connsiteY10" fmla="*/ 2797969 h 4328160"/>
              <a:gd name="connsiteX11" fmla="*/ 2226406 w 2691675"/>
              <a:gd name="connsiteY11" fmla="*/ 2837973 h 4328160"/>
              <a:gd name="connsiteX12" fmla="*/ 2185925 w 2691675"/>
              <a:gd name="connsiteY12" fmla="*/ 2798922 h 4328160"/>
              <a:gd name="connsiteX13" fmla="*/ 2150683 w 2691675"/>
              <a:gd name="connsiteY13" fmla="*/ 2719864 h 4328160"/>
              <a:gd name="connsiteX14" fmla="*/ 2131157 w 2691675"/>
              <a:gd name="connsiteY14" fmla="*/ 2658427 h 4328160"/>
              <a:gd name="connsiteX15" fmla="*/ 2113060 w 2691675"/>
              <a:gd name="connsiteY15" fmla="*/ 2623185 h 4328160"/>
              <a:gd name="connsiteX16" fmla="*/ 2111630 w 2691675"/>
              <a:gd name="connsiteY16" fmla="*/ 2574607 h 4328160"/>
              <a:gd name="connsiteX17" fmla="*/ 2034001 w 2691675"/>
              <a:gd name="connsiteY17" fmla="*/ 2659857 h 4328160"/>
              <a:gd name="connsiteX18" fmla="*/ 1966851 w 2691675"/>
              <a:gd name="connsiteY18" fmla="*/ 2727960 h 4328160"/>
              <a:gd name="connsiteX19" fmla="*/ 1919702 w 2691675"/>
              <a:gd name="connsiteY19" fmla="*/ 2687002 h 4328160"/>
              <a:gd name="connsiteX20" fmla="*/ 1783018 w 2691675"/>
              <a:gd name="connsiteY20" fmla="*/ 2673668 h 4328160"/>
              <a:gd name="connsiteX21" fmla="*/ 1684910 w 2691675"/>
              <a:gd name="connsiteY21" fmla="*/ 2663666 h 4328160"/>
              <a:gd name="connsiteX22" fmla="*/ 1614426 w 2691675"/>
              <a:gd name="connsiteY22" fmla="*/ 2556035 h 4328160"/>
              <a:gd name="connsiteX23" fmla="*/ 1549656 w 2691675"/>
              <a:gd name="connsiteY23" fmla="*/ 2557939 h 4328160"/>
              <a:gd name="connsiteX24" fmla="*/ 1524890 w 2691675"/>
              <a:gd name="connsiteY24" fmla="*/ 2537460 h 4328160"/>
              <a:gd name="connsiteX25" fmla="*/ 1476789 w 2691675"/>
              <a:gd name="connsiteY25" fmla="*/ 2355532 h 4328160"/>
              <a:gd name="connsiteX26" fmla="*/ 1446309 w 2691675"/>
              <a:gd name="connsiteY26" fmla="*/ 2263140 h 4328160"/>
              <a:gd name="connsiteX27" fmla="*/ 1408209 w 2691675"/>
              <a:gd name="connsiteY27" fmla="*/ 2194560 h 4328160"/>
              <a:gd name="connsiteX28" fmla="*/ 1392969 w 2691675"/>
              <a:gd name="connsiteY28" fmla="*/ 2171700 h 4328160"/>
              <a:gd name="connsiteX29" fmla="*/ 1382492 w 2691675"/>
              <a:gd name="connsiteY29" fmla="*/ 2126457 h 4328160"/>
              <a:gd name="connsiteX30" fmla="*/ 1377253 w 2691675"/>
              <a:gd name="connsiteY30" fmla="*/ 2025968 h 4328160"/>
              <a:gd name="connsiteX31" fmla="*/ 1391541 w 2691675"/>
              <a:gd name="connsiteY31" fmla="*/ 1956436 h 4328160"/>
              <a:gd name="connsiteX32" fmla="*/ 1323437 w 2691675"/>
              <a:gd name="connsiteY32" fmla="*/ 1891665 h 4328160"/>
              <a:gd name="connsiteX33" fmla="*/ 1290099 w 2691675"/>
              <a:gd name="connsiteY33" fmla="*/ 1886427 h 4328160"/>
              <a:gd name="connsiteX34" fmla="*/ 1192468 w 2691675"/>
              <a:gd name="connsiteY34" fmla="*/ 1822133 h 4328160"/>
              <a:gd name="connsiteX35" fmla="*/ 1158179 w 2691675"/>
              <a:gd name="connsiteY35" fmla="*/ 1839754 h 4328160"/>
              <a:gd name="connsiteX36" fmla="*/ 1112934 w 2691675"/>
              <a:gd name="connsiteY36" fmla="*/ 1859279 h 4328160"/>
              <a:gd name="connsiteX37" fmla="*/ 1042449 w 2691675"/>
              <a:gd name="connsiteY37" fmla="*/ 1889760 h 4328160"/>
              <a:gd name="connsiteX38" fmla="*/ 966249 w 2691675"/>
              <a:gd name="connsiteY38" fmla="*/ 1950720 h 4328160"/>
              <a:gd name="connsiteX39" fmla="*/ 905289 w 2691675"/>
              <a:gd name="connsiteY39" fmla="*/ 1920240 h 4328160"/>
              <a:gd name="connsiteX40" fmla="*/ 867189 w 2691675"/>
              <a:gd name="connsiteY40" fmla="*/ 1874520 h 4328160"/>
              <a:gd name="connsiteX41" fmla="*/ 829089 w 2691675"/>
              <a:gd name="connsiteY41" fmla="*/ 1805940 h 4328160"/>
              <a:gd name="connsiteX42" fmla="*/ 821469 w 2691675"/>
              <a:gd name="connsiteY42" fmla="*/ 1691640 h 4328160"/>
              <a:gd name="connsiteX43" fmla="*/ 813849 w 2691675"/>
              <a:gd name="connsiteY43" fmla="*/ 1668780 h 4328160"/>
              <a:gd name="connsiteX44" fmla="*/ 760509 w 2691675"/>
              <a:gd name="connsiteY44" fmla="*/ 1600200 h 4328160"/>
              <a:gd name="connsiteX45" fmla="*/ 722409 w 2691675"/>
              <a:gd name="connsiteY45" fmla="*/ 1577340 h 4328160"/>
              <a:gd name="connsiteX46" fmla="*/ 699549 w 2691675"/>
              <a:gd name="connsiteY46" fmla="*/ 1562100 h 4328160"/>
              <a:gd name="connsiteX47" fmla="*/ 737649 w 2691675"/>
              <a:gd name="connsiteY47" fmla="*/ 1493520 h 4328160"/>
              <a:gd name="connsiteX48" fmla="*/ 752889 w 2691675"/>
              <a:gd name="connsiteY48" fmla="*/ 1470660 h 4328160"/>
              <a:gd name="connsiteX49" fmla="*/ 775749 w 2691675"/>
              <a:gd name="connsiteY49" fmla="*/ 1455420 h 4328160"/>
              <a:gd name="connsiteX50" fmla="*/ 783369 w 2691675"/>
              <a:gd name="connsiteY50" fmla="*/ 1379220 h 4328160"/>
              <a:gd name="connsiteX51" fmla="*/ 821469 w 2691675"/>
              <a:gd name="connsiteY51" fmla="*/ 1356360 h 4328160"/>
              <a:gd name="connsiteX52" fmla="*/ 798609 w 2691675"/>
              <a:gd name="connsiteY52" fmla="*/ 1158240 h 4328160"/>
              <a:gd name="connsiteX53" fmla="*/ 775749 w 2691675"/>
              <a:gd name="connsiteY53" fmla="*/ 1127760 h 4328160"/>
              <a:gd name="connsiteX54" fmla="*/ 752889 w 2691675"/>
              <a:gd name="connsiteY54" fmla="*/ 1074420 h 4328160"/>
              <a:gd name="connsiteX55" fmla="*/ 745269 w 2691675"/>
              <a:gd name="connsiteY55" fmla="*/ 1043940 h 4328160"/>
              <a:gd name="connsiteX56" fmla="*/ 783369 w 2691675"/>
              <a:gd name="connsiteY56" fmla="*/ 1013460 h 4328160"/>
              <a:gd name="connsiteX57" fmla="*/ 813849 w 2691675"/>
              <a:gd name="connsiteY57" fmla="*/ 960120 h 4328160"/>
              <a:gd name="connsiteX58" fmla="*/ 821469 w 2691675"/>
              <a:gd name="connsiteY58" fmla="*/ 853440 h 4328160"/>
              <a:gd name="connsiteX59" fmla="*/ 851949 w 2691675"/>
              <a:gd name="connsiteY59" fmla="*/ 807720 h 4328160"/>
              <a:gd name="connsiteX60" fmla="*/ 859569 w 2691675"/>
              <a:gd name="connsiteY60" fmla="*/ 769620 h 4328160"/>
              <a:gd name="connsiteX61" fmla="*/ 874809 w 2691675"/>
              <a:gd name="connsiteY61" fmla="*/ 731520 h 4328160"/>
              <a:gd name="connsiteX62" fmla="*/ 859569 w 2691675"/>
              <a:gd name="connsiteY62" fmla="*/ 655320 h 4328160"/>
              <a:gd name="connsiteX63" fmla="*/ 836709 w 2691675"/>
              <a:gd name="connsiteY63" fmla="*/ 632460 h 4328160"/>
              <a:gd name="connsiteX64" fmla="*/ 813849 w 2691675"/>
              <a:gd name="connsiteY64" fmla="*/ 563880 h 4328160"/>
              <a:gd name="connsiteX65" fmla="*/ 783369 w 2691675"/>
              <a:gd name="connsiteY65" fmla="*/ 502920 h 4328160"/>
              <a:gd name="connsiteX66" fmla="*/ 768129 w 2691675"/>
              <a:gd name="connsiteY66" fmla="*/ 472440 h 4328160"/>
              <a:gd name="connsiteX67" fmla="*/ 745269 w 2691675"/>
              <a:gd name="connsiteY67" fmla="*/ 403860 h 4328160"/>
              <a:gd name="connsiteX68" fmla="*/ 722409 w 2691675"/>
              <a:gd name="connsiteY68" fmla="*/ 373380 h 4328160"/>
              <a:gd name="connsiteX69" fmla="*/ 730029 w 2691675"/>
              <a:gd name="connsiteY69" fmla="*/ 289560 h 4328160"/>
              <a:gd name="connsiteX70" fmla="*/ 737649 w 2691675"/>
              <a:gd name="connsiteY70" fmla="*/ 266700 h 4328160"/>
              <a:gd name="connsiteX71" fmla="*/ 707169 w 2691675"/>
              <a:gd name="connsiteY71" fmla="*/ 152400 h 4328160"/>
              <a:gd name="connsiteX72" fmla="*/ 699549 w 2691675"/>
              <a:gd name="connsiteY72" fmla="*/ 91440 h 4328160"/>
              <a:gd name="connsiteX73" fmla="*/ 691929 w 2691675"/>
              <a:gd name="connsiteY73" fmla="*/ 68580 h 4328160"/>
              <a:gd name="connsiteX74" fmla="*/ 676689 w 2691675"/>
              <a:gd name="connsiteY74" fmla="*/ 0 h 4328160"/>
              <a:gd name="connsiteX75" fmla="*/ 615729 w 2691675"/>
              <a:gd name="connsiteY75" fmla="*/ 7620 h 4328160"/>
              <a:gd name="connsiteX76" fmla="*/ 554769 w 2691675"/>
              <a:gd name="connsiteY76" fmla="*/ 30480 h 4328160"/>
              <a:gd name="connsiteX77" fmla="*/ 562389 w 2691675"/>
              <a:gd name="connsiteY77" fmla="*/ 137160 h 4328160"/>
              <a:gd name="connsiteX78" fmla="*/ 554769 w 2691675"/>
              <a:gd name="connsiteY78" fmla="*/ 236220 h 4328160"/>
              <a:gd name="connsiteX79" fmla="*/ 524289 w 2691675"/>
              <a:gd name="connsiteY79" fmla="*/ 304800 h 4328160"/>
              <a:gd name="connsiteX80" fmla="*/ 509049 w 2691675"/>
              <a:gd name="connsiteY80" fmla="*/ 335280 h 4328160"/>
              <a:gd name="connsiteX81" fmla="*/ 486189 w 2691675"/>
              <a:gd name="connsiteY81" fmla="*/ 373380 h 4328160"/>
              <a:gd name="connsiteX82" fmla="*/ 470949 w 2691675"/>
              <a:gd name="connsiteY82" fmla="*/ 396240 h 4328160"/>
              <a:gd name="connsiteX83" fmla="*/ 440469 w 2691675"/>
              <a:gd name="connsiteY83" fmla="*/ 403860 h 4328160"/>
              <a:gd name="connsiteX84" fmla="*/ 356649 w 2691675"/>
              <a:gd name="connsiteY84" fmla="*/ 388620 h 4328160"/>
              <a:gd name="connsiteX85" fmla="*/ 288069 w 2691675"/>
              <a:gd name="connsiteY85" fmla="*/ 464820 h 4328160"/>
              <a:gd name="connsiteX86" fmla="*/ 280449 w 2691675"/>
              <a:gd name="connsiteY86" fmla="*/ 487680 h 4328160"/>
              <a:gd name="connsiteX87" fmla="*/ 288069 w 2691675"/>
              <a:gd name="connsiteY87" fmla="*/ 518160 h 4328160"/>
              <a:gd name="connsiteX88" fmla="*/ 303309 w 2691675"/>
              <a:gd name="connsiteY88" fmla="*/ 548640 h 4328160"/>
              <a:gd name="connsiteX89" fmla="*/ 295689 w 2691675"/>
              <a:gd name="connsiteY89" fmla="*/ 609600 h 4328160"/>
              <a:gd name="connsiteX90" fmla="*/ 265209 w 2691675"/>
              <a:gd name="connsiteY90" fmla="*/ 662940 h 4328160"/>
              <a:gd name="connsiteX91" fmla="*/ 257589 w 2691675"/>
              <a:gd name="connsiteY91" fmla="*/ 685800 h 4328160"/>
              <a:gd name="connsiteX92" fmla="*/ 265209 w 2691675"/>
              <a:gd name="connsiteY92" fmla="*/ 815340 h 4328160"/>
              <a:gd name="connsiteX93" fmla="*/ 303309 w 2691675"/>
              <a:gd name="connsiteY93" fmla="*/ 830580 h 4328160"/>
              <a:gd name="connsiteX94" fmla="*/ 349029 w 2691675"/>
              <a:gd name="connsiteY94" fmla="*/ 861060 h 4328160"/>
              <a:gd name="connsiteX95" fmla="*/ 356649 w 2691675"/>
              <a:gd name="connsiteY95" fmla="*/ 883920 h 4328160"/>
              <a:gd name="connsiteX96" fmla="*/ 341409 w 2691675"/>
              <a:gd name="connsiteY96" fmla="*/ 952500 h 4328160"/>
              <a:gd name="connsiteX97" fmla="*/ 326169 w 2691675"/>
              <a:gd name="connsiteY97" fmla="*/ 1028700 h 4328160"/>
              <a:gd name="connsiteX98" fmla="*/ 303309 w 2691675"/>
              <a:gd name="connsiteY98" fmla="*/ 1043940 h 4328160"/>
              <a:gd name="connsiteX99" fmla="*/ 143289 w 2691675"/>
              <a:gd name="connsiteY99" fmla="*/ 1066800 h 4328160"/>
              <a:gd name="connsiteX100" fmla="*/ 150909 w 2691675"/>
              <a:gd name="connsiteY100" fmla="*/ 1181100 h 4328160"/>
              <a:gd name="connsiteX101" fmla="*/ 173769 w 2691675"/>
              <a:gd name="connsiteY101" fmla="*/ 1219200 h 4328160"/>
              <a:gd name="connsiteX102" fmla="*/ 219489 w 2691675"/>
              <a:gd name="connsiteY102" fmla="*/ 1257300 h 4328160"/>
              <a:gd name="connsiteX103" fmla="*/ 234729 w 2691675"/>
              <a:gd name="connsiteY103" fmla="*/ 1287780 h 4328160"/>
              <a:gd name="connsiteX104" fmla="*/ 227109 w 2691675"/>
              <a:gd name="connsiteY104" fmla="*/ 1318260 h 4328160"/>
              <a:gd name="connsiteX105" fmla="*/ 265209 w 2691675"/>
              <a:gd name="connsiteY105" fmla="*/ 1363980 h 4328160"/>
              <a:gd name="connsiteX106" fmla="*/ 288069 w 2691675"/>
              <a:gd name="connsiteY106" fmla="*/ 1402080 h 4328160"/>
              <a:gd name="connsiteX107" fmla="*/ 280449 w 2691675"/>
              <a:gd name="connsiteY107" fmla="*/ 1440180 h 4328160"/>
              <a:gd name="connsiteX108" fmla="*/ 242349 w 2691675"/>
              <a:gd name="connsiteY108" fmla="*/ 1569720 h 4328160"/>
              <a:gd name="connsiteX109" fmla="*/ 211869 w 2691675"/>
              <a:gd name="connsiteY109" fmla="*/ 1584960 h 4328160"/>
              <a:gd name="connsiteX110" fmla="*/ 189009 w 2691675"/>
              <a:gd name="connsiteY110" fmla="*/ 1592580 h 4328160"/>
              <a:gd name="connsiteX111" fmla="*/ 120429 w 2691675"/>
              <a:gd name="connsiteY111" fmla="*/ 1630680 h 4328160"/>
              <a:gd name="connsiteX112" fmla="*/ 97569 w 2691675"/>
              <a:gd name="connsiteY112" fmla="*/ 1653540 h 4328160"/>
              <a:gd name="connsiteX113" fmla="*/ 13749 w 2691675"/>
              <a:gd name="connsiteY113" fmla="*/ 1714500 h 4328160"/>
              <a:gd name="connsiteX114" fmla="*/ 13749 w 2691675"/>
              <a:gd name="connsiteY114" fmla="*/ 1889760 h 4328160"/>
              <a:gd name="connsiteX115" fmla="*/ 36609 w 2691675"/>
              <a:gd name="connsiteY115" fmla="*/ 1912620 h 4328160"/>
              <a:gd name="connsiteX116" fmla="*/ 67089 w 2691675"/>
              <a:gd name="connsiteY116" fmla="*/ 1950720 h 4328160"/>
              <a:gd name="connsiteX117" fmla="*/ 112809 w 2691675"/>
              <a:gd name="connsiteY117" fmla="*/ 1981200 h 4328160"/>
              <a:gd name="connsiteX118" fmla="*/ 173769 w 2691675"/>
              <a:gd name="connsiteY118" fmla="*/ 2011680 h 4328160"/>
              <a:gd name="connsiteX119" fmla="*/ 234729 w 2691675"/>
              <a:gd name="connsiteY119" fmla="*/ 2095500 h 4328160"/>
              <a:gd name="connsiteX120" fmla="*/ 272829 w 2691675"/>
              <a:gd name="connsiteY120" fmla="*/ 2156460 h 4328160"/>
              <a:gd name="connsiteX121" fmla="*/ 280449 w 2691675"/>
              <a:gd name="connsiteY121" fmla="*/ 2179320 h 4328160"/>
              <a:gd name="connsiteX122" fmla="*/ 318549 w 2691675"/>
              <a:gd name="connsiteY122" fmla="*/ 2255520 h 4328160"/>
              <a:gd name="connsiteX123" fmla="*/ 493809 w 2691675"/>
              <a:gd name="connsiteY123" fmla="*/ 2270760 h 4328160"/>
              <a:gd name="connsiteX124" fmla="*/ 562389 w 2691675"/>
              <a:gd name="connsiteY124" fmla="*/ 2354580 h 4328160"/>
              <a:gd name="connsiteX125" fmla="*/ 531909 w 2691675"/>
              <a:gd name="connsiteY125" fmla="*/ 2430780 h 4328160"/>
              <a:gd name="connsiteX126" fmla="*/ 509049 w 2691675"/>
              <a:gd name="connsiteY126" fmla="*/ 2438400 h 4328160"/>
              <a:gd name="connsiteX127" fmla="*/ 486189 w 2691675"/>
              <a:gd name="connsiteY127" fmla="*/ 2461260 h 4328160"/>
              <a:gd name="connsiteX128" fmla="*/ 478569 w 2691675"/>
              <a:gd name="connsiteY128" fmla="*/ 2506980 h 4328160"/>
              <a:gd name="connsiteX129" fmla="*/ 509049 w 2691675"/>
              <a:gd name="connsiteY129" fmla="*/ 2621280 h 4328160"/>
              <a:gd name="connsiteX130" fmla="*/ 531909 w 2691675"/>
              <a:gd name="connsiteY130" fmla="*/ 2644140 h 4328160"/>
              <a:gd name="connsiteX131" fmla="*/ 539529 w 2691675"/>
              <a:gd name="connsiteY131" fmla="*/ 2674620 h 4328160"/>
              <a:gd name="connsiteX132" fmla="*/ 570009 w 2691675"/>
              <a:gd name="connsiteY132" fmla="*/ 2659380 h 4328160"/>
              <a:gd name="connsiteX133" fmla="*/ 592869 w 2691675"/>
              <a:gd name="connsiteY133" fmla="*/ 2636520 h 4328160"/>
              <a:gd name="connsiteX134" fmla="*/ 646209 w 2691675"/>
              <a:gd name="connsiteY134" fmla="*/ 2606040 h 4328160"/>
              <a:gd name="connsiteX135" fmla="*/ 684309 w 2691675"/>
              <a:gd name="connsiteY135" fmla="*/ 2613660 h 4328160"/>
              <a:gd name="connsiteX136" fmla="*/ 699549 w 2691675"/>
              <a:gd name="connsiteY136" fmla="*/ 2636520 h 4328160"/>
              <a:gd name="connsiteX137" fmla="*/ 722409 w 2691675"/>
              <a:gd name="connsiteY137" fmla="*/ 2659380 h 4328160"/>
              <a:gd name="connsiteX138" fmla="*/ 730029 w 2691675"/>
              <a:gd name="connsiteY138" fmla="*/ 2682240 h 4328160"/>
              <a:gd name="connsiteX139" fmla="*/ 707169 w 2691675"/>
              <a:gd name="connsiteY139" fmla="*/ 2766060 h 4328160"/>
              <a:gd name="connsiteX140" fmla="*/ 623349 w 2691675"/>
              <a:gd name="connsiteY140" fmla="*/ 2842260 h 4328160"/>
              <a:gd name="connsiteX141" fmla="*/ 600489 w 2691675"/>
              <a:gd name="connsiteY141" fmla="*/ 2887980 h 4328160"/>
              <a:gd name="connsiteX142" fmla="*/ 531909 w 2691675"/>
              <a:gd name="connsiteY142" fmla="*/ 2933700 h 4328160"/>
              <a:gd name="connsiteX143" fmla="*/ 516669 w 2691675"/>
              <a:gd name="connsiteY143" fmla="*/ 2956560 h 4328160"/>
              <a:gd name="connsiteX144" fmla="*/ 547149 w 2691675"/>
              <a:gd name="connsiteY144" fmla="*/ 3055620 h 4328160"/>
              <a:gd name="connsiteX145" fmla="*/ 570009 w 2691675"/>
              <a:gd name="connsiteY145" fmla="*/ 3177540 h 4328160"/>
              <a:gd name="connsiteX146" fmla="*/ 608109 w 2691675"/>
              <a:gd name="connsiteY146" fmla="*/ 3276600 h 4328160"/>
              <a:gd name="connsiteX147" fmla="*/ 608109 w 2691675"/>
              <a:gd name="connsiteY147" fmla="*/ 3429000 h 4328160"/>
              <a:gd name="connsiteX148" fmla="*/ 570009 w 2691675"/>
              <a:gd name="connsiteY148" fmla="*/ 3467100 h 4328160"/>
              <a:gd name="connsiteX149" fmla="*/ 562389 w 2691675"/>
              <a:gd name="connsiteY149" fmla="*/ 3497580 h 4328160"/>
              <a:gd name="connsiteX150" fmla="*/ 547149 w 2691675"/>
              <a:gd name="connsiteY150" fmla="*/ 3528060 h 4328160"/>
              <a:gd name="connsiteX151" fmla="*/ 554769 w 2691675"/>
              <a:gd name="connsiteY151" fmla="*/ 3680460 h 4328160"/>
              <a:gd name="connsiteX152" fmla="*/ 608109 w 2691675"/>
              <a:gd name="connsiteY152" fmla="*/ 3672840 h 4328160"/>
              <a:gd name="connsiteX153" fmla="*/ 630969 w 2691675"/>
              <a:gd name="connsiteY153" fmla="*/ 3665220 h 4328160"/>
              <a:gd name="connsiteX154" fmla="*/ 676689 w 2691675"/>
              <a:gd name="connsiteY154" fmla="*/ 3688080 h 4328160"/>
              <a:gd name="connsiteX155" fmla="*/ 707169 w 2691675"/>
              <a:gd name="connsiteY155" fmla="*/ 3718560 h 4328160"/>
              <a:gd name="connsiteX156" fmla="*/ 836709 w 2691675"/>
              <a:gd name="connsiteY156" fmla="*/ 3741420 h 4328160"/>
              <a:gd name="connsiteX157" fmla="*/ 851949 w 2691675"/>
              <a:gd name="connsiteY157" fmla="*/ 3771900 h 4328160"/>
              <a:gd name="connsiteX158" fmla="*/ 874809 w 2691675"/>
              <a:gd name="connsiteY158" fmla="*/ 3787140 h 4328160"/>
              <a:gd name="connsiteX159" fmla="*/ 897669 w 2691675"/>
              <a:gd name="connsiteY159" fmla="*/ 3810000 h 4328160"/>
              <a:gd name="connsiteX160" fmla="*/ 905289 w 2691675"/>
              <a:gd name="connsiteY160" fmla="*/ 3840480 h 4328160"/>
              <a:gd name="connsiteX161" fmla="*/ 920529 w 2691675"/>
              <a:gd name="connsiteY161" fmla="*/ 3863340 h 4328160"/>
              <a:gd name="connsiteX162" fmla="*/ 943389 w 2691675"/>
              <a:gd name="connsiteY162" fmla="*/ 3901440 h 4328160"/>
              <a:gd name="connsiteX163" fmla="*/ 996729 w 2691675"/>
              <a:gd name="connsiteY163" fmla="*/ 3947160 h 4328160"/>
              <a:gd name="connsiteX164" fmla="*/ 1011969 w 2691675"/>
              <a:gd name="connsiteY164" fmla="*/ 3970020 h 4328160"/>
              <a:gd name="connsiteX165" fmla="*/ 1034829 w 2691675"/>
              <a:gd name="connsiteY165" fmla="*/ 4008120 h 4328160"/>
              <a:gd name="connsiteX166" fmla="*/ 1065309 w 2691675"/>
              <a:gd name="connsiteY166" fmla="*/ 4084320 h 4328160"/>
              <a:gd name="connsiteX167" fmla="*/ 1072929 w 2691675"/>
              <a:gd name="connsiteY167" fmla="*/ 4107180 h 4328160"/>
              <a:gd name="connsiteX168" fmla="*/ 1149129 w 2691675"/>
              <a:gd name="connsiteY168" fmla="*/ 4137660 h 4328160"/>
              <a:gd name="connsiteX169" fmla="*/ 1202469 w 2691675"/>
              <a:gd name="connsiteY169" fmla="*/ 4213860 h 4328160"/>
              <a:gd name="connsiteX170" fmla="*/ 1263429 w 2691675"/>
              <a:gd name="connsiteY170" fmla="*/ 4221480 h 4328160"/>
              <a:gd name="connsiteX171" fmla="*/ 1271049 w 2691675"/>
              <a:gd name="connsiteY171" fmla="*/ 4274820 h 4328160"/>
              <a:gd name="connsiteX172" fmla="*/ 1316769 w 2691675"/>
              <a:gd name="connsiteY172" fmla="*/ 4328160 h 4328160"/>
              <a:gd name="connsiteX173" fmla="*/ 1354869 w 2691675"/>
              <a:gd name="connsiteY173" fmla="*/ 4229100 h 4328160"/>
              <a:gd name="connsiteX174" fmla="*/ 1415829 w 2691675"/>
              <a:gd name="connsiteY174" fmla="*/ 4198620 h 4328160"/>
              <a:gd name="connsiteX175" fmla="*/ 1469169 w 2691675"/>
              <a:gd name="connsiteY175" fmla="*/ 4183380 h 4328160"/>
              <a:gd name="connsiteX176" fmla="*/ 1507269 w 2691675"/>
              <a:gd name="connsiteY176" fmla="*/ 4160520 h 4328160"/>
              <a:gd name="connsiteX177" fmla="*/ 1552989 w 2691675"/>
              <a:gd name="connsiteY177" fmla="*/ 4130040 h 4328160"/>
              <a:gd name="connsiteX178" fmla="*/ 1583469 w 2691675"/>
              <a:gd name="connsiteY178" fmla="*/ 4122420 h 4328160"/>
              <a:gd name="connsiteX179" fmla="*/ 1644429 w 2691675"/>
              <a:gd name="connsiteY179" fmla="*/ 4061460 h 4328160"/>
              <a:gd name="connsiteX180" fmla="*/ 1674909 w 2691675"/>
              <a:gd name="connsiteY180" fmla="*/ 4038600 h 4328160"/>
              <a:gd name="connsiteX181" fmla="*/ 1827309 w 2691675"/>
              <a:gd name="connsiteY181" fmla="*/ 4000500 h 4328160"/>
              <a:gd name="connsiteX182" fmla="*/ 1857789 w 2691675"/>
              <a:gd name="connsiteY182" fmla="*/ 3985260 h 4328160"/>
              <a:gd name="connsiteX183" fmla="*/ 1903509 w 2691675"/>
              <a:gd name="connsiteY183" fmla="*/ 3970020 h 4328160"/>
              <a:gd name="connsiteX184" fmla="*/ 1926369 w 2691675"/>
              <a:gd name="connsiteY184" fmla="*/ 3954780 h 4328160"/>
              <a:gd name="connsiteX185" fmla="*/ 1987329 w 2691675"/>
              <a:gd name="connsiteY185" fmla="*/ 3909060 h 4328160"/>
              <a:gd name="connsiteX186" fmla="*/ 2048289 w 2691675"/>
              <a:gd name="connsiteY186" fmla="*/ 3870960 h 4328160"/>
              <a:gd name="connsiteX187" fmla="*/ 2078769 w 2691675"/>
              <a:gd name="connsiteY187" fmla="*/ 3855720 h 4328160"/>
              <a:gd name="connsiteX188" fmla="*/ 2132109 w 2691675"/>
              <a:gd name="connsiteY188" fmla="*/ 3817620 h 4328160"/>
              <a:gd name="connsiteX189" fmla="*/ 2162589 w 2691675"/>
              <a:gd name="connsiteY189" fmla="*/ 3787140 h 4328160"/>
              <a:gd name="connsiteX190" fmla="*/ 2200689 w 2691675"/>
              <a:gd name="connsiteY190" fmla="*/ 3688080 h 4328160"/>
              <a:gd name="connsiteX191" fmla="*/ 2162589 w 2691675"/>
              <a:gd name="connsiteY191" fmla="*/ 3604260 h 4328160"/>
              <a:gd name="connsiteX192" fmla="*/ 2139729 w 2691675"/>
              <a:gd name="connsiteY192" fmla="*/ 3596640 h 4328160"/>
              <a:gd name="connsiteX193" fmla="*/ 2124489 w 2691675"/>
              <a:gd name="connsiteY193" fmla="*/ 3680460 h 4328160"/>
              <a:gd name="connsiteX194" fmla="*/ 2109249 w 2691675"/>
              <a:gd name="connsiteY194" fmla="*/ 3657600 h 4328160"/>
              <a:gd name="connsiteX195" fmla="*/ 2048289 w 2691675"/>
              <a:gd name="connsiteY195" fmla="*/ 3665220 h 4328160"/>
              <a:gd name="connsiteX196" fmla="*/ 2055909 w 2691675"/>
              <a:gd name="connsiteY196" fmla="*/ 3703320 h 4328160"/>
              <a:gd name="connsiteX197" fmla="*/ 2078769 w 2691675"/>
              <a:gd name="connsiteY197" fmla="*/ 3718560 h 4328160"/>
              <a:gd name="connsiteX198" fmla="*/ 2094009 w 2691675"/>
              <a:gd name="connsiteY198" fmla="*/ 3749040 h 4328160"/>
              <a:gd name="connsiteX199" fmla="*/ 2086389 w 2691675"/>
              <a:gd name="connsiteY199" fmla="*/ 3794760 h 4328160"/>
              <a:gd name="connsiteX200" fmla="*/ 2010189 w 2691675"/>
              <a:gd name="connsiteY200" fmla="*/ 3749040 h 4328160"/>
              <a:gd name="connsiteX201" fmla="*/ 1994949 w 2691675"/>
              <a:gd name="connsiteY201" fmla="*/ 3649980 h 4328160"/>
              <a:gd name="connsiteX202" fmla="*/ 1972089 w 2691675"/>
              <a:gd name="connsiteY202" fmla="*/ 3627120 h 4328160"/>
              <a:gd name="connsiteX203" fmla="*/ 1979709 w 2691675"/>
              <a:gd name="connsiteY203" fmla="*/ 3581400 h 4328160"/>
              <a:gd name="connsiteX204" fmla="*/ 2025429 w 2691675"/>
              <a:gd name="connsiteY204" fmla="*/ 3573780 h 4328160"/>
              <a:gd name="connsiteX205" fmla="*/ 2033049 w 2691675"/>
              <a:gd name="connsiteY205" fmla="*/ 3520440 h 4328160"/>
              <a:gd name="connsiteX206" fmla="*/ 2063529 w 2691675"/>
              <a:gd name="connsiteY206" fmla="*/ 3528060 h 4328160"/>
              <a:gd name="connsiteX207" fmla="*/ 2094009 w 2691675"/>
              <a:gd name="connsiteY207" fmla="*/ 3489960 h 4328160"/>
              <a:gd name="connsiteX208" fmla="*/ 2124489 w 2691675"/>
              <a:gd name="connsiteY208" fmla="*/ 3459480 h 4328160"/>
              <a:gd name="connsiteX209" fmla="*/ 2139729 w 2691675"/>
              <a:gd name="connsiteY209" fmla="*/ 3436620 h 4328160"/>
              <a:gd name="connsiteX210" fmla="*/ 2170209 w 2691675"/>
              <a:gd name="connsiteY210" fmla="*/ 3413760 h 4328160"/>
              <a:gd name="connsiteX211" fmla="*/ 2238789 w 2691675"/>
              <a:gd name="connsiteY211" fmla="*/ 3322320 h 4328160"/>
              <a:gd name="connsiteX212" fmla="*/ 2246409 w 2691675"/>
              <a:gd name="connsiteY212" fmla="*/ 3291840 h 4328160"/>
              <a:gd name="connsiteX213" fmla="*/ 2269269 w 2691675"/>
              <a:gd name="connsiteY213" fmla="*/ 3230880 h 4328160"/>
              <a:gd name="connsiteX214" fmla="*/ 2276889 w 2691675"/>
              <a:gd name="connsiteY214" fmla="*/ 3185160 h 4328160"/>
              <a:gd name="connsiteX215" fmla="*/ 2299749 w 2691675"/>
              <a:gd name="connsiteY215" fmla="*/ 3139440 h 4328160"/>
              <a:gd name="connsiteX216" fmla="*/ 2314989 w 2691675"/>
              <a:gd name="connsiteY216" fmla="*/ 3101340 h 4328160"/>
              <a:gd name="connsiteX217" fmla="*/ 2353089 w 2691675"/>
              <a:gd name="connsiteY217" fmla="*/ 3086100 h 4328160"/>
              <a:gd name="connsiteX218" fmla="*/ 2375949 w 2691675"/>
              <a:gd name="connsiteY218" fmla="*/ 3070860 h 4328160"/>
              <a:gd name="connsiteX219" fmla="*/ 2495488 w 2691675"/>
              <a:gd name="connsiteY219" fmla="*/ 3040856 h 4328160"/>
              <a:gd name="connsiteX220" fmla="*/ 2593596 w 2691675"/>
              <a:gd name="connsiteY220" fmla="*/ 3037523 h 4328160"/>
              <a:gd name="connsiteX221" fmla="*/ 2685987 w 2691675"/>
              <a:gd name="connsiteY221" fmla="*/ 3028474 h 4328160"/>
              <a:gd name="connsiteX0" fmla="*/ 2685987 w 2691675"/>
              <a:gd name="connsiteY0" fmla="*/ 3028474 h 4328160"/>
              <a:gd name="connsiteX1" fmla="*/ 2680749 w 2691675"/>
              <a:gd name="connsiteY1" fmla="*/ 3002280 h 4328160"/>
              <a:gd name="connsiteX2" fmla="*/ 2673129 w 2691675"/>
              <a:gd name="connsiteY2" fmla="*/ 2948940 h 4328160"/>
              <a:gd name="connsiteX3" fmla="*/ 2631219 w 2691675"/>
              <a:gd name="connsiteY3" fmla="*/ 2940844 h 4328160"/>
              <a:gd name="connsiteX4" fmla="*/ 2567878 w 2691675"/>
              <a:gd name="connsiteY4" fmla="*/ 2940367 h 4328160"/>
              <a:gd name="connsiteX5" fmla="*/ 2526921 w 2691675"/>
              <a:gd name="connsiteY5" fmla="*/ 2882742 h 4328160"/>
              <a:gd name="connsiteX6" fmla="*/ 2464532 w 2691675"/>
              <a:gd name="connsiteY6" fmla="*/ 2879407 h 4328160"/>
              <a:gd name="connsiteX7" fmla="*/ 2417860 w 2691675"/>
              <a:gd name="connsiteY7" fmla="*/ 2863691 h 4328160"/>
              <a:gd name="connsiteX8" fmla="*/ 2383569 w 2691675"/>
              <a:gd name="connsiteY8" fmla="*/ 2849880 h 4328160"/>
              <a:gd name="connsiteX9" fmla="*/ 2355471 w 2691675"/>
              <a:gd name="connsiteY9" fmla="*/ 2829877 h 4328160"/>
              <a:gd name="connsiteX10" fmla="*/ 2300701 w 2691675"/>
              <a:gd name="connsiteY10" fmla="*/ 2797969 h 4328160"/>
              <a:gd name="connsiteX11" fmla="*/ 2226406 w 2691675"/>
              <a:gd name="connsiteY11" fmla="*/ 2837973 h 4328160"/>
              <a:gd name="connsiteX12" fmla="*/ 2185925 w 2691675"/>
              <a:gd name="connsiteY12" fmla="*/ 2798922 h 4328160"/>
              <a:gd name="connsiteX13" fmla="*/ 2150683 w 2691675"/>
              <a:gd name="connsiteY13" fmla="*/ 2719864 h 4328160"/>
              <a:gd name="connsiteX14" fmla="*/ 2131157 w 2691675"/>
              <a:gd name="connsiteY14" fmla="*/ 2658427 h 4328160"/>
              <a:gd name="connsiteX15" fmla="*/ 2113060 w 2691675"/>
              <a:gd name="connsiteY15" fmla="*/ 2623185 h 4328160"/>
              <a:gd name="connsiteX16" fmla="*/ 2111630 w 2691675"/>
              <a:gd name="connsiteY16" fmla="*/ 2574607 h 4328160"/>
              <a:gd name="connsiteX17" fmla="*/ 2034001 w 2691675"/>
              <a:gd name="connsiteY17" fmla="*/ 2659857 h 4328160"/>
              <a:gd name="connsiteX18" fmla="*/ 1966851 w 2691675"/>
              <a:gd name="connsiteY18" fmla="*/ 2727960 h 4328160"/>
              <a:gd name="connsiteX19" fmla="*/ 1919702 w 2691675"/>
              <a:gd name="connsiteY19" fmla="*/ 2687002 h 4328160"/>
              <a:gd name="connsiteX20" fmla="*/ 1783018 w 2691675"/>
              <a:gd name="connsiteY20" fmla="*/ 2673668 h 4328160"/>
              <a:gd name="connsiteX21" fmla="*/ 1684910 w 2691675"/>
              <a:gd name="connsiteY21" fmla="*/ 2663666 h 4328160"/>
              <a:gd name="connsiteX22" fmla="*/ 1614426 w 2691675"/>
              <a:gd name="connsiteY22" fmla="*/ 2556035 h 4328160"/>
              <a:gd name="connsiteX23" fmla="*/ 1549656 w 2691675"/>
              <a:gd name="connsiteY23" fmla="*/ 2557939 h 4328160"/>
              <a:gd name="connsiteX24" fmla="*/ 1524890 w 2691675"/>
              <a:gd name="connsiteY24" fmla="*/ 2537460 h 4328160"/>
              <a:gd name="connsiteX25" fmla="*/ 1476789 w 2691675"/>
              <a:gd name="connsiteY25" fmla="*/ 2355532 h 4328160"/>
              <a:gd name="connsiteX26" fmla="*/ 1446309 w 2691675"/>
              <a:gd name="connsiteY26" fmla="*/ 2263140 h 4328160"/>
              <a:gd name="connsiteX27" fmla="*/ 1408209 w 2691675"/>
              <a:gd name="connsiteY27" fmla="*/ 2194560 h 4328160"/>
              <a:gd name="connsiteX28" fmla="*/ 1392969 w 2691675"/>
              <a:gd name="connsiteY28" fmla="*/ 2171700 h 4328160"/>
              <a:gd name="connsiteX29" fmla="*/ 1382492 w 2691675"/>
              <a:gd name="connsiteY29" fmla="*/ 2126457 h 4328160"/>
              <a:gd name="connsiteX30" fmla="*/ 1377253 w 2691675"/>
              <a:gd name="connsiteY30" fmla="*/ 2025968 h 4328160"/>
              <a:gd name="connsiteX31" fmla="*/ 1391541 w 2691675"/>
              <a:gd name="connsiteY31" fmla="*/ 1956436 h 4328160"/>
              <a:gd name="connsiteX32" fmla="*/ 1323437 w 2691675"/>
              <a:gd name="connsiteY32" fmla="*/ 1891665 h 4328160"/>
              <a:gd name="connsiteX33" fmla="*/ 1290099 w 2691675"/>
              <a:gd name="connsiteY33" fmla="*/ 1886427 h 4328160"/>
              <a:gd name="connsiteX34" fmla="*/ 1192468 w 2691675"/>
              <a:gd name="connsiteY34" fmla="*/ 1822133 h 4328160"/>
              <a:gd name="connsiteX35" fmla="*/ 1139129 w 2691675"/>
              <a:gd name="connsiteY35" fmla="*/ 1839754 h 4328160"/>
              <a:gd name="connsiteX36" fmla="*/ 1112934 w 2691675"/>
              <a:gd name="connsiteY36" fmla="*/ 1859279 h 4328160"/>
              <a:gd name="connsiteX37" fmla="*/ 1042449 w 2691675"/>
              <a:gd name="connsiteY37" fmla="*/ 1889760 h 4328160"/>
              <a:gd name="connsiteX38" fmla="*/ 966249 w 2691675"/>
              <a:gd name="connsiteY38" fmla="*/ 1950720 h 4328160"/>
              <a:gd name="connsiteX39" fmla="*/ 905289 w 2691675"/>
              <a:gd name="connsiteY39" fmla="*/ 1920240 h 4328160"/>
              <a:gd name="connsiteX40" fmla="*/ 867189 w 2691675"/>
              <a:gd name="connsiteY40" fmla="*/ 1874520 h 4328160"/>
              <a:gd name="connsiteX41" fmla="*/ 829089 w 2691675"/>
              <a:gd name="connsiteY41" fmla="*/ 1805940 h 4328160"/>
              <a:gd name="connsiteX42" fmla="*/ 821469 w 2691675"/>
              <a:gd name="connsiteY42" fmla="*/ 1691640 h 4328160"/>
              <a:gd name="connsiteX43" fmla="*/ 813849 w 2691675"/>
              <a:gd name="connsiteY43" fmla="*/ 1668780 h 4328160"/>
              <a:gd name="connsiteX44" fmla="*/ 760509 w 2691675"/>
              <a:gd name="connsiteY44" fmla="*/ 1600200 h 4328160"/>
              <a:gd name="connsiteX45" fmla="*/ 722409 w 2691675"/>
              <a:gd name="connsiteY45" fmla="*/ 1577340 h 4328160"/>
              <a:gd name="connsiteX46" fmla="*/ 699549 w 2691675"/>
              <a:gd name="connsiteY46" fmla="*/ 1562100 h 4328160"/>
              <a:gd name="connsiteX47" fmla="*/ 737649 w 2691675"/>
              <a:gd name="connsiteY47" fmla="*/ 1493520 h 4328160"/>
              <a:gd name="connsiteX48" fmla="*/ 752889 w 2691675"/>
              <a:gd name="connsiteY48" fmla="*/ 1470660 h 4328160"/>
              <a:gd name="connsiteX49" fmla="*/ 775749 w 2691675"/>
              <a:gd name="connsiteY49" fmla="*/ 1455420 h 4328160"/>
              <a:gd name="connsiteX50" fmla="*/ 783369 w 2691675"/>
              <a:gd name="connsiteY50" fmla="*/ 1379220 h 4328160"/>
              <a:gd name="connsiteX51" fmla="*/ 821469 w 2691675"/>
              <a:gd name="connsiteY51" fmla="*/ 1356360 h 4328160"/>
              <a:gd name="connsiteX52" fmla="*/ 798609 w 2691675"/>
              <a:gd name="connsiteY52" fmla="*/ 1158240 h 4328160"/>
              <a:gd name="connsiteX53" fmla="*/ 775749 w 2691675"/>
              <a:gd name="connsiteY53" fmla="*/ 1127760 h 4328160"/>
              <a:gd name="connsiteX54" fmla="*/ 752889 w 2691675"/>
              <a:gd name="connsiteY54" fmla="*/ 1074420 h 4328160"/>
              <a:gd name="connsiteX55" fmla="*/ 745269 w 2691675"/>
              <a:gd name="connsiteY55" fmla="*/ 1043940 h 4328160"/>
              <a:gd name="connsiteX56" fmla="*/ 783369 w 2691675"/>
              <a:gd name="connsiteY56" fmla="*/ 1013460 h 4328160"/>
              <a:gd name="connsiteX57" fmla="*/ 813849 w 2691675"/>
              <a:gd name="connsiteY57" fmla="*/ 960120 h 4328160"/>
              <a:gd name="connsiteX58" fmla="*/ 821469 w 2691675"/>
              <a:gd name="connsiteY58" fmla="*/ 853440 h 4328160"/>
              <a:gd name="connsiteX59" fmla="*/ 851949 w 2691675"/>
              <a:gd name="connsiteY59" fmla="*/ 807720 h 4328160"/>
              <a:gd name="connsiteX60" fmla="*/ 859569 w 2691675"/>
              <a:gd name="connsiteY60" fmla="*/ 769620 h 4328160"/>
              <a:gd name="connsiteX61" fmla="*/ 874809 w 2691675"/>
              <a:gd name="connsiteY61" fmla="*/ 731520 h 4328160"/>
              <a:gd name="connsiteX62" fmla="*/ 859569 w 2691675"/>
              <a:gd name="connsiteY62" fmla="*/ 655320 h 4328160"/>
              <a:gd name="connsiteX63" fmla="*/ 836709 w 2691675"/>
              <a:gd name="connsiteY63" fmla="*/ 632460 h 4328160"/>
              <a:gd name="connsiteX64" fmla="*/ 813849 w 2691675"/>
              <a:gd name="connsiteY64" fmla="*/ 563880 h 4328160"/>
              <a:gd name="connsiteX65" fmla="*/ 783369 w 2691675"/>
              <a:gd name="connsiteY65" fmla="*/ 502920 h 4328160"/>
              <a:gd name="connsiteX66" fmla="*/ 768129 w 2691675"/>
              <a:gd name="connsiteY66" fmla="*/ 472440 h 4328160"/>
              <a:gd name="connsiteX67" fmla="*/ 745269 w 2691675"/>
              <a:gd name="connsiteY67" fmla="*/ 403860 h 4328160"/>
              <a:gd name="connsiteX68" fmla="*/ 722409 w 2691675"/>
              <a:gd name="connsiteY68" fmla="*/ 373380 h 4328160"/>
              <a:gd name="connsiteX69" fmla="*/ 730029 w 2691675"/>
              <a:gd name="connsiteY69" fmla="*/ 289560 h 4328160"/>
              <a:gd name="connsiteX70" fmla="*/ 737649 w 2691675"/>
              <a:gd name="connsiteY70" fmla="*/ 266700 h 4328160"/>
              <a:gd name="connsiteX71" fmla="*/ 707169 w 2691675"/>
              <a:gd name="connsiteY71" fmla="*/ 152400 h 4328160"/>
              <a:gd name="connsiteX72" fmla="*/ 699549 w 2691675"/>
              <a:gd name="connsiteY72" fmla="*/ 91440 h 4328160"/>
              <a:gd name="connsiteX73" fmla="*/ 691929 w 2691675"/>
              <a:gd name="connsiteY73" fmla="*/ 68580 h 4328160"/>
              <a:gd name="connsiteX74" fmla="*/ 676689 w 2691675"/>
              <a:gd name="connsiteY74" fmla="*/ 0 h 4328160"/>
              <a:gd name="connsiteX75" fmla="*/ 615729 w 2691675"/>
              <a:gd name="connsiteY75" fmla="*/ 7620 h 4328160"/>
              <a:gd name="connsiteX76" fmla="*/ 554769 w 2691675"/>
              <a:gd name="connsiteY76" fmla="*/ 30480 h 4328160"/>
              <a:gd name="connsiteX77" fmla="*/ 562389 w 2691675"/>
              <a:gd name="connsiteY77" fmla="*/ 137160 h 4328160"/>
              <a:gd name="connsiteX78" fmla="*/ 554769 w 2691675"/>
              <a:gd name="connsiteY78" fmla="*/ 236220 h 4328160"/>
              <a:gd name="connsiteX79" fmla="*/ 524289 w 2691675"/>
              <a:gd name="connsiteY79" fmla="*/ 304800 h 4328160"/>
              <a:gd name="connsiteX80" fmla="*/ 509049 w 2691675"/>
              <a:gd name="connsiteY80" fmla="*/ 335280 h 4328160"/>
              <a:gd name="connsiteX81" fmla="*/ 486189 w 2691675"/>
              <a:gd name="connsiteY81" fmla="*/ 373380 h 4328160"/>
              <a:gd name="connsiteX82" fmla="*/ 470949 w 2691675"/>
              <a:gd name="connsiteY82" fmla="*/ 396240 h 4328160"/>
              <a:gd name="connsiteX83" fmla="*/ 440469 w 2691675"/>
              <a:gd name="connsiteY83" fmla="*/ 403860 h 4328160"/>
              <a:gd name="connsiteX84" fmla="*/ 356649 w 2691675"/>
              <a:gd name="connsiteY84" fmla="*/ 388620 h 4328160"/>
              <a:gd name="connsiteX85" fmla="*/ 288069 w 2691675"/>
              <a:gd name="connsiteY85" fmla="*/ 464820 h 4328160"/>
              <a:gd name="connsiteX86" fmla="*/ 280449 w 2691675"/>
              <a:gd name="connsiteY86" fmla="*/ 487680 h 4328160"/>
              <a:gd name="connsiteX87" fmla="*/ 288069 w 2691675"/>
              <a:gd name="connsiteY87" fmla="*/ 518160 h 4328160"/>
              <a:gd name="connsiteX88" fmla="*/ 303309 w 2691675"/>
              <a:gd name="connsiteY88" fmla="*/ 548640 h 4328160"/>
              <a:gd name="connsiteX89" fmla="*/ 295689 w 2691675"/>
              <a:gd name="connsiteY89" fmla="*/ 609600 h 4328160"/>
              <a:gd name="connsiteX90" fmla="*/ 265209 w 2691675"/>
              <a:gd name="connsiteY90" fmla="*/ 662940 h 4328160"/>
              <a:gd name="connsiteX91" fmla="*/ 257589 w 2691675"/>
              <a:gd name="connsiteY91" fmla="*/ 685800 h 4328160"/>
              <a:gd name="connsiteX92" fmla="*/ 265209 w 2691675"/>
              <a:gd name="connsiteY92" fmla="*/ 815340 h 4328160"/>
              <a:gd name="connsiteX93" fmla="*/ 303309 w 2691675"/>
              <a:gd name="connsiteY93" fmla="*/ 830580 h 4328160"/>
              <a:gd name="connsiteX94" fmla="*/ 349029 w 2691675"/>
              <a:gd name="connsiteY94" fmla="*/ 861060 h 4328160"/>
              <a:gd name="connsiteX95" fmla="*/ 356649 w 2691675"/>
              <a:gd name="connsiteY95" fmla="*/ 883920 h 4328160"/>
              <a:gd name="connsiteX96" fmla="*/ 341409 w 2691675"/>
              <a:gd name="connsiteY96" fmla="*/ 952500 h 4328160"/>
              <a:gd name="connsiteX97" fmla="*/ 326169 w 2691675"/>
              <a:gd name="connsiteY97" fmla="*/ 1028700 h 4328160"/>
              <a:gd name="connsiteX98" fmla="*/ 303309 w 2691675"/>
              <a:gd name="connsiteY98" fmla="*/ 1043940 h 4328160"/>
              <a:gd name="connsiteX99" fmla="*/ 143289 w 2691675"/>
              <a:gd name="connsiteY99" fmla="*/ 1066800 h 4328160"/>
              <a:gd name="connsiteX100" fmla="*/ 150909 w 2691675"/>
              <a:gd name="connsiteY100" fmla="*/ 1181100 h 4328160"/>
              <a:gd name="connsiteX101" fmla="*/ 173769 w 2691675"/>
              <a:gd name="connsiteY101" fmla="*/ 1219200 h 4328160"/>
              <a:gd name="connsiteX102" fmla="*/ 219489 w 2691675"/>
              <a:gd name="connsiteY102" fmla="*/ 1257300 h 4328160"/>
              <a:gd name="connsiteX103" fmla="*/ 234729 w 2691675"/>
              <a:gd name="connsiteY103" fmla="*/ 1287780 h 4328160"/>
              <a:gd name="connsiteX104" fmla="*/ 227109 w 2691675"/>
              <a:gd name="connsiteY104" fmla="*/ 1318260 h 4328160"/>
              <a:gd name="connsiteX105" fmla="*/ 265209 w 2691675"/>
              <a:gd name="connsiteY105" fmla="*/ 1363980 h 4328160"/>
              <a:gd name="connsiteX106" fmla="*/ 288069 w 2691675"/>
              <a:gd name="connsiteY106" fmla="*/ 1402080 h 4328160"/>
              <a:gd name="connsiteX107" fmla="*/ 280449 w 2691675"/>
              <a:gd name="connsiteY107" fmla="*/ 1440180 h 4328160"/>
              <a:gd name="connsiteX108" fmla="*/ 242349 w 2691675"/>
              <a:gd name="connsiteY108" fmla="*/ 1569720 h 4328160"/>
              <a:gd name="connsiteX109" fmla="*/ 211869 w 2691675"/>
              <a:gd name="connsiteY109" fmla="*/ 1584960 h 4328160"/>
              <a:gd name="connsiteX110" fmla="*/ 189009 w 2691675"/>
              <a:gd name="connsiteY110" fmla="*/ 1592580 h 4328160"/>
              <a:gd name="connsiteX111" fmla="*/ 120429 w 2691675"/>
              <a:gd name="connsiteY111" fmla="*/ 1630680 h 4328160"/>
              <a:gd name="connsiteX112" fmla="*/ 97569 w 2691675"/>
              <a:gd name="connsiteY112" fmla="*/ 1653540 h 4328160"/>
              <a:gd name="connsiteX113" fmla="*/ 13749 w 2691675"/>
              <a:gd name="connsiteY113" fmla="*/ 1714500 h 4328160"/>
              <a:gd name="connsiteX114" fmla="*/ 13749 w 2691675"/>
              <a:gd name="connsiteY114" fmla="*/ 1889760 h 4328160"/>
              <a:gd name="connsiteX115" fmla="*/ 36609 w 2691675"/>
              <a:gd name="connsiteY115" fmla="*/ 1912620 h 4328160"/>
              <a:gd name="connsiteX116" fmla="*/ 67089 w 2691675"/>
              <a:gd name="connsiteY116" fmla="*/ 1950720 h 4328160"/>
              <a:gd name="connsiteX117" fmla="*/ 112809 w 2691675"/>
              <a:gd name="connsiteY117" fmla="*/ 1981200 h 4328160"/>
              <a:gd name="connsiteX118" fmla="*/ 173769 w 2691675"/>
              <a:gd name="connsiteY118" fmla="*/ 2011680 h 4328160"/>
              <a:gd name="connsiteX119" fmla="*/ 234729 w 2691675"/>
              <a:gd name="connsiteY119" fmla="*/ 2095500 h 4328160"/>
              <a:gd name="connsiteX120" fmla="*/ 272829 w 2691675"/>
              <a:gd name="connsiteY120" fmla="*/ 2156460 h 4328160"/>
              <a:gd name="connsiteX121" fmla="*/ 280449 w 2691675"/>
              <a:gd name="connsiteY121" fmla="*/ 2179320 h 4328160"/>
              <a:gd name="connsiteX122" fmla="*/ 318549 w 2691675"/>
              <a:gd name="connsiteY122" fmla="*/ 2255520 h 4328160"/>
              <a:gd name="connsiteX123" fmla="*/ 493809 w 2691675"/>
              <a:gd name="connsiteY123" fmla="*/ 2270760 h 4328160"/>
              <a:gd name="connsiteX124" fmla="*/ 562389 w 2691675"/>
              <a:gd name="connsiteY124" fmla="*/ 2354580 h 4328160"/>
              <a:gd name="connsiteX125" fmla="*/ 531909 w 2691675"/>
              <a:gd name="connsiteY125" fmla="*/ 2430780 h 4328160"/>
              <a:gd name="connsiteX126" fmla="*/ 509049 w 2691675"/>
              <a:gd name="connsiteY126" fmla="*/ 2438400 h 4328160"/>
              <a:gd name="connsiteX127" fmla="*/ 486189 w 2691675"/>
              <a:gd name="connsiteY127" fmla="*/ 2461260 h 4328160"/>
              <a:gd name="connsiteX128" fmla="*/ 478569 w 2691675"/>
              <a:gd name="connsiteY128" fmla="*/ 2506980 h 4328160"/>
              <a:gd name="connsiteX129" fmla="*/ 509049 w 2691675"/>
              <a:gd name="connsiteY129" fmla="*/ 2621280 h 4328160"/>
              <a:gd name="connsiteX130" fmla="*/ 531909 w 2691675"/>
              <a:gd name="connsiteY130" fmla="*/ 2644140 h 4328160"/>
              <a:gd name="connsiteX131" fmla="*/ 539529 w 2691675"/>
              <a:gd name="connsiteY131" fmla="*/ 2674620 h 4328160"/>
              <a:gd name="connsiteX132" fmla="*/ 570009 w 2691675"/>
              <a:gd name="connsiteY132" fmla="*/ 2659380 h 4328160"/>
              <a:gd name="connsiteX133" fmla="*/ 592869 w 2691675"/>
              <a:gd name="connsiteY133" fmla="*/ 2636520 h 4328160"/>
              <a:gd name="connsiteX134" fmla="*/ 646209 w 2691675"/>
              <a:gd name="connsiteY134" fmla="*/ 2606040 h 4328160"/>
              <a:gd name="connsiteX135" fmla="*/ 684309 w 2691675"/>
              <a:gd name="connsiteY135" fmla="*/ 2613660 h 4328160"/>
              <a:gd name="connsiteX136" fmla="*/ 699549 w 2691675"/>
              <a:gd name="connsiteY136" fmla="*/ 2636520 h 4328160"/>
              <a:gd name="connsiteX137" fmla="*/ 722409 w 2691675"/>
              <a:gd name="connsiteY137" fmla="*/ 2659380 h 4328160"/>
              <a:gd name="connsiteX138" fmla="*/ 730029 w 2691675"/>
              <a:gd name="connsiteY138" fmla="*/ 2682240 h 4328160"/>
              <a:gd name="connsiteX139" fmla="*/ 707169 w 2691675"/>
              <a:gd name="connsiteY139" fmla="*/ 2766060 h 4328160"/>
              <a:gd name="connsiteX140" fmla="*/ 623349 w 2691675"/>
              <a:gd name="connsiteY140" fmla="*/ 2842260 h 4328160"/>
              <a:gd name="connsiteX141" fmla="*/ 600489 w 2691675"/>
              <a:gd name="connsiteY141" fmla="*/ 2887980 h 4328160"/>
              <a:gd name="connsiteX142" fmla="*/ 531909 w 2691675"/>
              <a:gd name="connsiteY142" fmla="*/ 2933700 h 4328160"/>
              <a:gd name="connsiteX143" fmla="*/ 516669 w 2691675"/>
              <a:gd name="connsiteY143" fmla="*/ 2956560 h 4328160"/>
              <a:gd name="connsiteX144" fmla="*/ 547149 w 2691675"/>
              <a:gd name="connsiteY144" fmla="*/ 3055620 h 4328160"/>
              <a:gd name="connsiteX145" fmla="*/ 570009 w 2691675"/>
              <a:gd name="connsiteY145" fmla="*/ 3177540 h 4328160"/>
              <a:gd name="connsiteX146" fmla="*/ 608109 w 2691675"/>
              <a:gd name="connsiteY146" fmla="*/ 3276600 h 4328160"/>
              <a:gd name="connsiteX147" fmla="*/ 608109 w 2691675"/>
              <a:gd name="connsiteY147" fmla="*/ 3429000 h 4328160"/>
              <a:gd name="connsiteX148" fmla="*/ 570009 w 2691675"/>
              <a:gd name="connsiteY148" fmla="*/ 3467100 h 4328160"/>
              <a:gd name="connsiteX149" fmla="*/ 562389 w 2691675"/>
              <a:gd name="connsiteY149" fmla="*/ 3497580 h 4328160"/>
              <a:gd name="connsiteX150" fmla="*/ 547149 w 2691675"/>
              <a:gd name="connsiteY150" fmla="*/ 3528060 h 4328160"/>
              <a:gd name="connsiteX151" fmla="*/ 554769 w 2691675"/>
              <a:gd name="connsiteY151" fmla="*/ 3680460 h 4328160"/>
              <a:gd name="connsiteX152" fmla="*/ 608109 w 2691675"/>
              <a:gd name="connsiteY152" fmla="*/ 3672840 h 4328160"/>
              <a:gd name="connsiteX153" fmla="*/ 630969 w 2691675"/>
              <a:gd name="connsiteY153" fmla="*/ 3665220 h 4328160"/>
              <a:gd name="connsiteX154" fmla="*/ 676689 w 2691675"/>
              <a:gd name="connsiteY154" fmla="*/ 3688080 h 4328160"/>
              <a:gd name="connsiteX155" fmla="*/ 707169 w 2691675"/>
              <a:gd name="connsiteY155" fmla="*/ 3718560 h 4328160"/>
              <a:gd name="connsiteX156" fmla="*/ 836709 w 2691675"/>
              <a:gd name="connsiteY156" fmla="*/ 3741420 h 4328160"/>
              <a:gd name="connsiteX157" fmla="*/ 851949 w 2691675"/>
              <a:gd name="connsiteY157" fmla="*/ 3771900 h 4328160"/>
              <a:gd name="connsiteX158" fmla="*/ 874809 w 2691675"/>
              <a:gd name="connsiteY158" fmla="*/ 3787140 h 4328160"/>
              <a:gd name="connsiteX159" fmla="*/ 897669 w 2691675"/>
              <a:gd name="connsiteY159" fmla="*/ 3810000 h 4328160"/>
              <a:gd name="connsiteX160" fmla="*/ 905289 w 2691675"/>
              <a:gd name="connsiteY160" fmla="*/ 3840480 h 4328160"/>
              <a:gd name="connsiteX161" fmla="*/ 920529 w 2691675"/>
              <a:gd name="connsiteY161" fmla="*/ 3863340 h 4328160"/>
              <a:gd name="connsiteX162" fmla="*/ 943389 w 2691675"/>
              <a:gd name="connsiteY162" fmla="*/ 3901440 h 4328160"/>
              <a:gd name="connsiteX163" fmla="*/ 996729 w 2691675"/>
              <a:gd name="connsiteY163" fmla="*/ 3947160 h 4328160"/>
              <a:gd name="connsiteX164" fmla="*/ 1011969 w 2691675"/>
              <a:gd name="connsiteY164" fmla="*/ 3970020 h 4328160"/>
              <a:gd name="connsiteX165" fmla="*/ 1034829 w 2691675"/>
              <a:gd name="connsiteY165" fmla="*/ 4008120 h 4328160"/>
              <a:gd name="connsiteX166" fmla="*/ 1065309 w 2691675"/>
              <a:gd name="connsiteY166" fmla="*/ 4084320 h 4328160"/>
              <a:gd name="connsiteX167" fmla="*/ 1072929 w 2691675"/>
              <a:gd name="connsiteY167" fmla="*/ 4107180 h 4328160"/>
              <a:gd name="connsiteX168" fmla="*/ 1149129 w 2691675"/>
              <a:gd name="connsiteY168" fmla="*/ 4137660 h 4328160"/>
              <a:gd name="connsiteX169" fmla="*/ 1202469 w 2691675"/>
              <a:gd name="connsiteY169" fmla="*/ 4213860 h 4328160"/>
              <a:gd name="connsiteX170" fmla="*/ 1263429 w 2691675"/>
              <a:gd name="connsiteY170" fmla="*/ 4221480 h 4328160"/>
              <a:gd name="connsiteX171" fmla="*/ 1271049 w 2691675"/>
              <a:gd name="connsiteY171" fmla="*/ 4274820 h 4328160"/>
              <a:gd name="connsiteX172" fmla="*/ 1316769 w 2691675"/>
              <a:gd name="connsiteY172" fmla="*/ 4328160 h 4328160"/>
              <a:gd name="connsiteX173" fmla="*/ 1354869 w 2691675"/>
              <a:gd name="connsiteY173" fmla="*/ 4229100 h 4328160"/>
              <a:gd name="connsiteX174" fmla="*/ 1415829 w 2691675"/>
              <a:gd name="connsiteY174" fmla="*/ 4198620 h 4328160"/>
              <a:gd name="connsiteX175" fmla="*/ 1469169 w 2691675"/>
              <a:gd name="connsiteY175" fmla="*/ 4183380 h 4328160"/>
              <a:gd name="connsiteX176" fmla="*/ 1507269 w 2691675"/>
              <a:gd name="connsiteY176" fmla="*/ 4160520 h 4328160"/>
              <a:gd name="connsiteX177" fmla="*/ 1552989 w 2691675"/>
              <a:gd name="connsiteY177" fmla="*/ 4130040 h 4328160"/>
              <a:gd name="connsiteX178" fmla="*/ 1583469 w 2691675"/>
              <a:gd name="connsiteY178" fmla="*/ 4122420 h 4328160"/>
              <a:gd name="connsiteX179" fmla="*/ 1644429 w 2691675"/>
              <a:gd name="connsiteY179" fmla="*/ 4061460 h 4328160"/>
              <a:gd name="connsiteX180" fmla="*/ 1674909 w 2691675"/>
              <a:gd name="connsiteY180" fmla="*/ 4038600 h 4328160"/>
              <a:gd name="connsiteX181" fmla="*/ 1827309 w 2691675"/>
              <a:gd name="connsiteY181" fmla="*/ 4000500 h 4328160"/>
              <a:gd name="connsiteX182" fmla="*/ 1857789 w 2691675"/>
              <a:gd name="connsiteY182" fmla="*/ 3985260 h 4328160"/>
              <a:gd name="connsiteX183" fmla="*/ 1903509 w 2691675"/>
              <a:gd name="connsiteY183" fmla="*/ 3970020 h 4328160"/>
              <a:gd name="connsiteX184" fmla="*/ 1926369 w 2691675"/>
              <a:gd name="connsiteY184" fmla="*/ 3954780 h 4328160"/>
              <a:gd name="connsiteX185" fmla="*/ 1987329 w 2691675"/>
              <a:gd name="connsiteY185" fmla="*/ 3909060 h 4328160"/>
              <a:gd name="connsiteX186" fmla="*/ 2048289 w 2691675"/>
              <a:gd name="connsiteY186" fmla="*/ 3870960 h 4328160"/>
              <a:gd name="connsiteX187" fmla="*/ 2078769 w 2691675"/>
              <a:gd name="connsiteY187" fmla="*/ 3855720 h 4328160"/>
              <a:gd name="connsiteX188" fmla="*/ 2132109 w 2691675"/>
              <a:gd name="connsiteY188" fmla="*/ 3817620 h 4328160"/>
              <a:gd name="connsiteX189" fmla="*/ 2162589 w 2691675"/>
              <a:gd name="connsiteY189" fmla="*/ 3787140 h 4328160"/>
              <a:gd name="connsiteX190" fmla="*/ 2200689 w 2691675"/>
              <a:gd name="connsiteY190" fmla="*/ 3688080 h 4328160"/>
              <a:gd name="connsiteX191" fmla="*/ 2162589 w 2691675"/>
              <a:gd name="connsiteY191" fmla="*/ 3604260 h 4328160"/>
              <a:gd name="connsiteX192" fmla="*/ 2139729 w 2691675"/>
              <a:gd name="connsiteY192" fmla="*/ 3596640 h 4328160"/>
              <a:gd name="connsiteX193" fmla="*/ 2124489 w 2691675"/>
              <a:gd name="connsiteY193" fmla="*/ 3680460 h 4328160"/>
              <a:gd name="connsiteX194" fmla="*/ 2109249 w 2691675"/>
              <a:gd name="connsiteY194" fmla="*/ 3657600 h 4328160"/>
              <a:gd name="connsiteX195" fmla="*/ 2048289 w 2691675"/>
              <a:gd name="connsiteY195" fmla="*/ 3665220 h 4328160"/>
              <a:gd name="connsiteX196" fmla="*/ 2055909 w 2691675"/>
              <a:gd name="connsiteY196" fmla="*/ 3703320 h 4328160"/>
              <a:gd name="connsiteX197" fmla="*/ 2078769 w 2691675"/>
              <a:gd name="connsiteY197" fmla="*/ 3718560 h 4328160"/>
              <a:gd name="connsiteX198" fmla="*/ 2094009 w 2691675"/>
              <a:gd name="connsiteY198" fmla="*/ 3749040 h 4328160"/>
              <a:gd name="connsiteX199" fmla="*/ 2086389 w 2691675"/>
              <a:gd name="connsiteY199" fmla="*/ 3794760 h 4328160"/>
              <a:gd name="connsiteX200" fmla="*/ 2010189 w 2691675"/>
              <a:gd name="connsiteY200" fmla="*/ 3749040 h 4328160"/>
              <a:gd name="connsiteX201" fmla="*/ 1994949 w 2691675"/>
              <a:gd name="connsiteY201" fmla="*/ 3649980 h 4328160"/>
              <a:gd name="connsiteX202" fmla="*/ 1972089 w 2691675"/>
              <a:gd name="connsiteY202" fmla="*/ 3627120 h 4328160"/>
              <a:gd name="connsiteX203" fmla="*/ 1979709 w 2691675"/>
              <a:gd name="connsiteY203" fmla="*/ 3581400 h 4328160"/>
              <a:gd name="connsiteX204" fmla="*/ 2025429 w 2691675"/>
              <a:gd name="connsiteY204" fmla="*/ 3573780 h 4328160"/>
              <a:gd name="connsiteX205" fmla="*/ 2033049 w 2691675"/>
              <a:gd name="connsiteY205" fmla="*/ 3520440 h 4328160"/>
              <a:gd name="connsiteX206" fmla="*/ 2063529 w 2691675"/>
              <a:gd name="connsiteY206" fmla="*/ 3528060 h 4328160"/>
              <a:gd name="connsiteX207" fmla="*/ 2094009 w 2691675"/>
              <a:gd name="connsiteY207" fmla="*/ 3489960 h 4328160"/>
              <a:gd name="connsiteX208" fmla="*/ 2124489 w 2691675"/>
              <a:gd name="connsiteY208" fmla="*/ 3459480 h 4328160"/>
              <a:gd name="connsiteX209" fmla="*/ 2139729 w 2691675"/>
              <a:gd name="connsiteY209" fmla="*/ 3436620 h 4328160"/>
              <a:gd name="connsiteX210" fmla="*/ 2170209 w 2691675"/>
              <a:gd name="connsiteY210" fmla="*/ 3413760 h 4328160"/>
              <a:gd name="connsiteX211" fmla="*/ 2238789 w 2691675"/>
              <a:gd name="connsiteY211" fmla="*/ 3322320 h 4328160"/>
              <a:gd name="connsiteX212" fmla="*/ 2246409 w 2691675"/>
              <a:gd name="connsiteY212" fmla="*/ 3291840 h 4328160"/>
              <a:gd name="connsiteX213" fmla="*/ 2269269 w 2691675"/>
              <a:gd name="connsiteY213" fmla="*/ 3230880 h 4328160"/>
              <a:gd name="connsiteX214" fmla="*/ 2276889 w 2691675"/>
              <a:gd name="connsiteY214" fmla="*/ 3185160 h 4328160"/>
              <a:gd name="connsiteX215" fmla="*/ 2299749 w 2691675"/>
              <a:gd name="connsiteY215" fmla="*/ 3139440 h 4328160"/>
              <a:gd name="connsiteX216" fmla="*/ 2314989 w 2691675"/>
              <a:gd name="connsiteY216" fmla="*/ 3101340 h 4328160"/>
              <a:gd name="connsiteX217" fmla="*/ 2353089 w 2691675"/>
              <a:gd name="connsiteY217" fmla="*/ 3086100 h 4328160"/>
              <a:gd name="connsiteX218" fmla="*/ 2375949 w 2691675"/>
              <a:gd name="connsiteY218" fmla="*/ 3070860 h 4328160"/>
              <a:gd name="connsiteX219" fmla="*/ 2495488 w 2691675"/>
              <a:gd name="connsiteY219" fmla="*/ 3040856 h 4328160"/>
              <a:gd name="connsiteX220" fmla="*/ 2593596 w 2691675"/>
              <a:gd name="connsiteY220" fmla="*/ 3037523 h 4328160"/>
              <a:gd name="connsiteX221" fmla="*/ 2685987 w 2691675"/>
              <a:gd name="connsiteY221" fmla="*/ 3028474 h 4328160"/>
              <a:gd name="connsiteX0" fmla="*/ 2685987 w 2691675"/>
              <a:gd name="connsiteY0" fmla="*/ 3028474 h 4328160"/>
              <a:gd name="connsiteX1" fmla="*/ 2680749 w 2691675"/>
              <a:gd name="connsiteY1" fmla="*/ 3002280 h 4328160"/>
              <a:gd name="connsiteX2" fmla="*/ 2673129 w 2691675"/>
              <a:gd name="connsiteY2" fmla="*/ 2948940 h 4328160"/>
              <a:gd name="connsiteX3" fmla="*/ 2631219 w 2691675"/>
              <a:gd name="connsiteY3" fmla="*/ 2940844 h 4328160"/>
              <a:gd name="connsiteX4" fmla="*/ 2567878 w 2691675"/>
              <a:gd name="connsiteY4" fmla="*/ 2940367 h 4328160"/>
              <a:gd name="connsiteX5" fmla="*/ 2526921 w 2691675"/>
              <a:gd name="connsiteY5" fmla="*/ 2882742 h 4328160"/>
              <a:gd name="connsiteX6" fmla="*/ 2464532 w 2691675"/>
              <a:gd name="connsiteY6" fmla="*/ 2879407 h 4328160"/>
              <a:gd name="connsiteX7" fmla="*/ 2417860 w 2691675"/>
              <a:gd name="connsiteY7" fmla="*/ 2863691 h 4328160"/>
              <a:gd name="connsiteX8" fmla="*/ 2383569 w 2691675"/>
              <a:gd name="connsiteY8" fmla="*/ 2849880 h 4328160"/>
              <a:gd name="connsiteX9" fmla="*/ 2355471 w 2691675"/>
              <a:gd name="connsiteY9" fmla="*/ 2829877 h 4328160"/>
              <a:gd name="connsiteX10" fmla="*/ 2300701 w 2691675"/>
              <a:gd name="connsiteY10" fmla="*/ 2797969 h 4328160"/>
              <a:gd name="connsiteX11" fmla="*/ 2226406 w 2691675"/>
              <a:gd name="connsiteY11" fmla="*/ 2837973 h 4328160"/>
              <a:gd name="connsiteX12" fmla="*/ 2185925 w 2691675"/>
              <a:gd name="connsiteY12" fmla="*/ 2798922 h 4328160"/>
              <a:gd name="connsiteX13" fmla="*/ 2150683 w 2691675"/>
              <a:gd name="connsiteY13" fmla="*/ 2719864 h 4328160"/>
              <a:gd name="connsiteX14" fmla="*/ 2131157 w 2691675"/>
              <a:gd name="connsiteY14" fmla="*/ 2658427 h 4328160"/>
              <a:gd name="connsiteX15" fmla="*/ 2113060 w 2691675"/>
              <a:gd name="connsiteY15" fmla="*/ 2623185 h 4328160"/>
              <a:gd name="connsiteX16" fmla="*/ 2111630 w 2691675"/>
              <a:gd name="connsiteY16" fmla="*/ 2574607 h 4328160"/>
              <a:gd name="connsiteX17" fmla="*/ 2034001 w 2691675"/>
              <a:gd name="connsiteY17" fmla="*/ 2659857 h 4328160"/>
              <a:gd name="connsiteX18" fmla="*/ 1966851 w 2691675"/>
              <a:gd name="connsiteY18" fmla="*/ 2727960 h 4328160"/>
              <a:gd name="connsiteX19" fmla="*/ 1919702 w 2691675"/>
              <a:gd name="connsiteY19" fmla="*/ 2687002 h 4328160"/>
              <a:gd name="connsiteX20" fmla="*/ 1783018 w 2691675"/>
              <a:gd name="connsiteY20" fmla="*/ 2673668 h 4328160"/>
              <a:gd name="connsiteX21" fmla="*/ 1684910 w 2691675"/>
              <a:gd name="connsiteY21" fmla="*/ 2663666 h 4328160"/>
              <a:gd name="connsiteX22" fmla="*/ 1614426 w 2691675"/>
              <a:gd name="connsiteY22" fmla="*/ 2556035 h 4328160"/>
              <a:gd name="connsiteX23" fmla="*/ 1549656 w 2691675"/>
              <a:gd name="connsiteY23" fmla="*/ 2557939 h 4328160"/>
              <a:gd name="connsiteX24" fmla="*/ 1524890 w 2691675"/>
              <a:gd name="connsiteY24" fmla="*/ 2537460 h 4328160"/>
              <a:gd name="connsiteX25" fmla="*/ 1476789 w 2691675"/>
              <a:gd name="connsiteY25" fmla="*/ 2355532 h 4328160"/>
              <a:gd name="connsiteX26" fmla="*/ 1446309 w 2691675"/>
              <a:gd name="connsiteY26" fmla="*/ 2263140 h 4328160"/>
              <a:gd name="connsiteX27" fmla="*/ 1408209 w 2691675"/>
              <a:gd name="connsiteY27" fmla="*/ 2194560 h 4328160"/>
              <a:gd name="connsiteX28" fmla="*/ 1392969 w 2691675"/>
              <a:gd name="connsiteY28" fmla="*/ 2171700 h 4328160"/>
              <a:gd name="connsiteX29" fmla="*/ 1382492 w 2691675"/>
              <a:gd name="connsiteY29" fmla="*/ 2126457 h 4328160"/>
              <a:gd name="connsiteX30" fmla="*/ 1377253 w 2691675"/>
              <a:gd name="connsiteY30" fmla="*/ 2025968 h 4328160"/>
              <a:gd name="connsiteX31" fmla="*/ 1391541 w 2691675"/>
              <a:gd name="connsiteY31" fmla="*/ 1956436 h 4328160"/>
              <a:gd name="connsiteX32" fmla="*/ 1323437 w 2691675"/>
              <a:gd name="connsiteY32" fmla="*/ 1891665 h 4328160"/>
              <a:gd name="connsiteX33" fmla="*/ 1290099 w 2691675"/>
              <a:gd name="connsiteY33" fmla="*/ 1886427 h 4328160"/>
              <a:gd name="connsiteX34" fmla="*/ 1192468 w 2691675"/>
              <a:gd name="connsiteY34" fmla="*/ 1826895 h 4328160"/>
              <a:gd name="connsiteX35" fmla="*/ 1139129 w 2691675"/>
              <a:gd name="connsiteY35" fmla="*/ 1839754 h 4328160"/>
              <a:gd name="connsiteX36" fmla="*/ 1112934 w 2691675"/>
              <a:gd name="connsiteY36" fmla="*/ 1859279 h 4328160"/>
              <a:gd name="connsiteX37" fmla="*/ 1042449 w 2691675"/>
              <a:gd name="connsiteY37" fmla="*/ 1889760 h 4328160"/>
              <a:gd name="connsiteX38" fmla="*/ 966249 w 2691675"/>
              <a:gd name="connsiteY38" fmla="*/ 1950720 h 4328160"/>
              <a:gd name="connsiteX39" fmla="*/ 905289 w 2691675"/>
              <a:gd name="connsiteY39" fmla="*/ 1920240 h 4328160"/>
              <a:gd name="connsiteX40" fmla="*/ 867189 w 2691675"/>
              <a:gd name="connsiteY40" fmla="*/ 1874520 h 4328160"/>
              <a:gd name="connsiteX41" fmla="*/ 829089 w 2691675"/>
              <a:gd name="connsiteY41" fmla="*/ 1805940 h 4328160"/>
              <a:gd name="connsiteX42" fmla="*/ 821469 w 2691675"/>
              <a:gd name="connsiteY42" fmla="*/ 1691640 h 4328160"/>
              <a:gd name="connsiteX43" fmla="*/ 813849 w 2691675"/>
              <a:gd name="connsiteY43" fmla="*/ 1668780 h 4328160"/>
              <a:gd name="connsiteX44" fmla="*/ 760509 w 2691675"/>
              <a:gd name="connsiteY44" fmla="*/ 1600200 h 4328160"/>
              <a:gd name="connsiteX45" fmla="*/ 722409 w 2691675"/>
              <a:gd name="connsiteY45" fmla="*/ 1577340 h 4328160"/>
              <a:gd name="connsiteX46" fmla="*/ 699549 w 2691675"/>
              <a:gd name="connsiteY46" fmla="*/ 1562100 h 4328160"/>
              <a:gd name="connsiteX47" fmla="*/ 737649 w 2691675"/>
              <a:gd name="connsiteY47" fmla="*/ 1493520 h 4328160"/>
              <a:gd name="connsiteX48" fmla="*/ 752889 w 2691675"/>
              <a:gd name="connsiteY48" fmla="*/ 1470660 h 4328160"/>
              <a:gd name="connsiteX49" fmla="*/ 775749 w 2691675"/>
              <a:gd name="connsiteY49" fmla="*/ 1455420 h 4328160"/>
              <a:gd name="connsiteX50" fmla="*/ 783369 w 2691675"/>
              <a:gd name="connsiteY50" fmla="*/ 1379220 h 4328160"/>
              <a:gd name="connsiteX51" fmla="*/ 821469 w 2691675"/>
              <a:gd name="connsiteY51" fmla="*/ 1356360 h 4328160"/>
              <a:gd name="connsiteX52" fmla="*/ 798609 w 2691675"/>
              <a:gd name="connsiteY52" fmla="*/ 1158240 h 4328160"/>
              <a:gd name="connsiteX53" fmla="*/ 775749 w 2691675"/>
              <a:gd name="connsiteY53" fmla="*/ 1127760 h 4328160"/>
              <a:gd name="connsiteX54" fmla="*/ 752889 w 2691675"/>
              <a:gd name="connsiteY54" fmla="*/ 1074420 h 4328160"/>
              <a:gd name="connsiteX55" fmla="*/ 745269 w 2691675"/>
              <a:gd name="connsiteY55" fmla="*/ 1043940 h 4328160"/>
              <a:gd name="connsiteX56" fmla="*/ 783369 w 2691675"/>
              <a:gd name="connsiteY56" fmla="*/ 1013460 h 4328160"/>
              <a:gd name="connsiteX57" fmla="*/ 813849 w 2691675"/>
              <a:gd name="connsiteY57" fmla="*/ 960120 h 4328160"/>
              <a:gd name="connsiteX58" fmla="*/ 821469 w 2691675"/>
              <a:gd name="connsiteY58" fmla="*/ 853440 h 4328160"/>
              <a:gd name="connsiteX59" fmla="*/ 851949 w 2691675"/>
              <a:gd name="connsiteY59" fmla="*/ 807720 h 4328160"/>
              <a:gd name="connsiteX60" fmla="*/ 859569 w 2691675"/>
              <a:gd name="connsiteY60" fmla="*/ 769620 h 4328160"/>
              <a:gd name="connsiteX61" fmla="*/ 874809 w 2691675"/>
              <a:gd name="connsiteY61" fmla="*/ 731520 h 4328160"/>
              <a:gd name="connsiteX62" fmla="*/ 859569 w 2691675"/>
              <a:gd name="connsiteY62" fmla="*/ 655320 h 4328160"/>
              <a:gd name="connsiteX63" fmla="*/ 836709 w 2691675"/>
              <a:gd name="connsiteY63" fmla="*/ 632460 h 4328160"/>
              <a:gd name="connsiteX64" fmla="*/ 813849 w 2691675"/>
              <a:gd name="connsiteY64" fmla="*/ 563880 h 4328160"/>
              <a:gd name="connsiteX65" fmla="*/ 783369 w 2691675"/>
              <a:gd name="connsiteY65" fmla="*/ 502920 h 4328160"/>
              <a:gd name="connsiteX66" fmla="*/ 768129 w 2691675"/>
              <a:gd name="connsiteY66" fmla="*/ 472440 h 4328160"/>
              <a:gd name="connsiteX67" fmla="*/ 745269 w 2691675"/>
              <a:gd name="connsiteY67" fmla="*/ 403860 h 4328160"/>
              <a:gd name="connsiteX68" fmla="*/ 722409 w 2691675"/>
              <a:gd name="connsiteY68" fmla="*/ 373380 h 4328160"/>
              <a:gd name="connsiteX69" fmla="*/ 730029 w 2691675"/>
              <a:gd name="connsiteY69" fmla="*/ 289560 h 4328160"/>
              <a:gd name="connsiteX70" fmla="*/ 737649 w 2691675"/>
              <a:gd name="connsiteY70" fmla="*/ 266700 h 4328160"/>
              <a:gd name="connsiteX71" fmla="*/ 707169 w 2691675"/>
              <a:gd name="connsiteY71" fmla="*/ 152400 h 4328160"/>
              <a:gd name="connsiteX72" fmla="*/ 699549 w 2691675"/>
              <a:gd name="connsiteY72" fmla="*/ 91440 h 4328160"/>
              <a:gd name="connsiteX73" fmla="*/ 691929 w 2691675"/>
              <a:gd name="connsiteY73" fmla="*/ 68580 h 4328160"/>
              <a:gd name="connsiteX74" fmla="*/ 676689 w 2691675"/>
              <a:gd name="connsiteY74" fmla="*/ 0 h 4328160"/>
              <a:gd name="connsiteX75" fmla="*/ 615729 w 2691675"/>
              <a:gd name="connsiteY75" fmla="*/ 7620 h 4328160"/>
              <a:gd name="connsiteX76" fmla="*/ 554769 w 2691675"/>
              <a:gd name="connsiteY76" fmla="*/ 30480 h 4328160"/>
              <a:gd name="connsiteX77" fmla="*/ 562389 w 2691675"/>
              <a:gd name="connsiteY77" fmla="*/ 137160 h 4328160"/>
              <a:gd name="connsiteX78" fmla="*/ 554769 w 2691675"/>
              <a:gd name="connsiteY78" fmla="*/ 236220 h 4328160"/>
              <a:gd name="connsiteX79" fmla="*/ 524289 w 2691675"/>
              <a:gd name="connsiteY79" fmla="*/ 304800 h 4328160"/>
              <a:gd name="connsiteX80" fmla="*/ 509049 w 2691675"/>
              <a:gd name="connsiteY80" fmla="*/ 335280 h 4328160"/>
              <a:gd name="connsiteX81" fmla="*/ 486189 w 2691675"/>
              <a:gd name="connsiteY81" fmla="*/ 373380 h 4328160"/>
              <a:gd name="connsiteX82" fmla="*/ 470949 w 2691675"/>
              <a:gd name="connsiteY82" fmla="*/ 396240 h 4328160"/>
              <a:gd name="connsiteX83" fmla="*/ 440469 w 2691675"/>
              <a:gd name="connsiteY83" fmla="*/ 403860 h 4328160"/>
              <a:gd name="connsiteX84" fmla="*/ 356649 w 2691675"/>
              <a:gd name="connsiteY84" fmla="*/ 388620 h 4328160"/>
              <a:gd name="connsiteX85" fmla="*/ 288069 w 2691675"/>
              <a:gd name="connsiteY85" fmla="*/ 464820 h 4328160"/>
              <a:gd name="connsiteX86" fmla="*/ 280449 w 2691675"/>
              <a:gd name="connsiteY86" fmla="*/ 487680 h 4328160"/>
              <a:gd name="connsiteX87" fmla="*/ 288069 w 2691675"/>
              <a:gd name="connsiteY87" fmla="*/ 518160 h 4328160"/>
              <a:gd name="connsiteX88" fmla="*/ 303309 w 2691675"/>
              <a:gd name="connsiteY88" fmla="*/ 548640 h 4328160"/>
              <a:gd name="connsiteX89" fmla="*/ 295689 w 2691675"/>
              <a:gd name="connsiteY89" fmla="*/ 609600 h 4328160"/>
              <a:gd name="connsiteX90" fmla="*/ 265209 w 2691675"/>
              <a:gd name="connsiteY90" fmla="*/ 662940 h 4328160"/>
              <a:gd name="connsiteX91" fmla="*/ 257589 w 2691675"/>
              <a:gd name="connsiteY91" fmla="*/ 685800 h 4328160"/>
              <a:gd name="connsiteX92" fmla="*/ 265209 w 2691675"/>
              <a:gd name="connsiteY92" fmla="*/ 815340 h 4328160"/>
              <a:gd name="connsiteX93" fmla="*/ 303309 w 2691675"/>
              <a:gd name="connsiteY93" fmla="*/ 830580 h 4328160"/>
              <a:gd name="connsiteX94" fmla="*/ 349029 w 2691675"/>
              <a:gd name="connsiteY94" fmla="*/ 861060 h 4328160"/>
              <a:gd name="connsiteX95" fmla="*/ 356649 w 2691675"/>
              <a:gd name="connsiteY95" fmla="*/ 883920 h 4328160"/>
              <a:gd name="connsiteX96" fmla="*/ 341409 w 2691675"/>
              <a:gd name="connsiteY96" fmla="*/ 952500 h 4328160"/>
              <a:gd name="connsiteX97" fmla="*/ 326169 w 2691675"/>
              <a:gd name="connsiteY97" fmla="*/ 1028700 h 4328160"/>
              <a:gd name="connsiteX98" fmla="*/ 303309 w 2691675"/>
              <a:gd name="connsiteY98" fmla="*/ 1043940 h 4328160"/>
              <a:gd name="connsiteX99" fmla="*/ 143289 w 2691675"/>
              <a:gd name="connsiteY99" fmla="*/ 1066800 h 4328160"/>
              <a:gd name="connsiteX100" fmla="*/ 150909 w 2691675"/>
              <a:gd name="connsiteY100" fmla="*/ 1181100 h 4328160"/>
              <a:gd name="connsiteX101" fmla="*/ 173769 w 2691675"/>
              <a:gd name="connsiteY101" fmla="*/ 1219200 h 4328160"/>
              <a:gd name="connsiteX102" fmla="*/ 219489 w 2691675"/>
              <a:gd name="connsiteY102" fmla="*/ 1257300 h 4328160"/>
              <a:gd name="connsiteX103" fmla="*/ 234729 w 2691675"/>
              <a:gd name="connsiteY103" fmla="*/ 1287780 h 4328160"/>
              <a:gd name="connsiteX104" fmla="*/ 227109 w 2691675"/>
              <a:gd name="connsiteY104" fmla="*/ 1318260 h 4328160"/>
              <a:gd name="connsiteX105" fmla="*/ 265209 w 2691675"/>
              <a:gd name="connsiteY105" fmla="*/ 1363980 h 4328160"/>
              <a:gd name="connsiteX106" fmla="*/ 288069 w 2691675"/>
              <a:gd name="connsiteY106" fmla="*/ 1402080 h 4328160"/>
              <a:gd name="connsiteX107" fmla="*/ 280449 w 2691675"/>
              <a:gd name="connsiteY107" fmla="*/ 1440180 h 4328160"/>
              <a:gd name="connsiteX108" fmla="*/ 242349 w 2691675"/>
              <a:gd name="connsiteY108" fmla="*/ 1569720 h 4328160"/>
              <a:gd name="connsiteX109" fmla="*/ 211869 w 2691675"/>
              <a:gd name="connsiteY109" fmla="*/ 1584960 h 4328160"/>
              <a:gd name="connsiteX110" fmla="*/ 189009 w 2691675"/>
              <a:gd name="connsiteY110" fmla="*/ 1592580 h 4328160"/>
              <a:gd name="connsiteX111" fmla="*/ 120429 w 2691675"/>
              <a:gd name="connsiteY111" fmla="*/ 1630680 h 4328160"/>
              <a:gd name="connsiteX112" fmla="*/ 97569 w 2691675"/>
              <a:gd name="connsiteY112" fmla="*/ 1653540 h 4328160"/>
              <a:gd name="connsiteX113" fmla="*/ 13749 w 2691675"/>
              <a:gd name="connsiteY113" fmla="*/ 1714500 h 4328160"/>
              <a:gd name="connsiteX114" fmla="*/ 13749 w 2691675"/>
              <a:gd name="connsiteY114" fmla="*/ 1889760 h 4328160"/>
              <a:gd name="connsiteX115" fmla="*/ 36609 w 2691675"/>
              <a:gd name="connsiteY115" fmla="*/ 1912620 h 4328160"/>
              <a:gd name="connsiteX116" fmla="*/ 67089 w 2691675"/>
              <a:gd name="connsiteY116" fmla="*/ 1950720 h 4328160"/>
              <a:gd name="connsiteX117" fmla="*/ 112809 w 2691675"/>
              <a:gd name="connsiteY117" fmla="*/ 1981200 h 4328160"/>
              <a:gd name="connsiteX118" fmla="*/ 173769 w 2691675"/>
              <a:gd name="connsiteY118" fmla="*/ 2011680 h 4328160"/>
              <a:gd name="connsiteX119" fmla="*/ 234729 w 2691675"/>
              <a:gd name="connsiteY119" fmla="*/ 2095500 h 4328160"/>
              <a:gd name="connsiteX120" fmla="*/ 272829 w 2691675"/>
              <a:gd name="connsiteY120" fmla="*/ 2156460 h 4328160"/>
              <a:gd name="connsiteX121" fmla="*/ 280449 w 2691675"/>
              <a:gd name="connsiteY121" fmla="*/ 2179320 h 4328160"/>
              <a:gd name="connsiteX122" fmla="*/ 318549 w 2691675"/>
              <a:gd name="connsiteY122" fmla="*/ 2255520 h 4328160"/>
              <a:gd name="connsiteX123" fmla="*/ 493809 w 2691675"/>
              <a:gd name="connsiteY123" fmla="*/ 2270760 h 4328160"/>
              <a:gd name="connsiteX124" fmla="*/ 562389 w 2691675"/>
              <a:gd name="connsiteY124" fmla="*/ 2354580 h 4328160"/>
              <a:gd name="connsiteX125" fmla="*/ 531909 w 2691675"/>
              <a:gd name="connsiteY125" fmla="*/ 2430780 h 4328160"/>
              <a:gd name="connsiteX126" fmla="*/ 509049 w 2691675"/>
              <a:gd name="connsiteY126" fmla="*/ 2438400 h 4328160"/>
              <a:gd name="connsiteX127" fmla="*/ 486189 w 2691675"/>
              <a:gd name="connsiteY127" fmla="*/ 2461260 h 4328160"/>
              <a:gd name="connsiteX128" fmla="*/ 478569 w 2691675"/>
              <a:gd name="connsiteY128" fmla="*/ 2506980 h 4328160"/>
              <a:gd name="connsiteX129" fmla="*/ 509049 w 2691675"/>
              <a:gd name="connsiteY129" fmla="*/ 2621280 h 4328160"/>
              <a:gd name="connsiteX130" fmla="*/ 531909 w 2691675"/>
              <a:gd name="connsiteY130" fmla="*/ 2644140 h 4328160"/>
              <a:gd name="connsiteX131" fmla="*/ 539529 w 2691675"/>
              <a:gd name="connsiteY131" fmla="*/ 2674620 h 4328160"/>
              <a:gd name="connsiteX132" fmla="*/ 570009 w 2691675"/>
              <a:gd name="connsiteY132" fmla="*/ 2659380 h 4328160"/>
              <a:gd name="connsiteX133" fmla="*/ 592869 w 2691675"/>
              <a:gd name="connsiteY133" fmla="*/ 2636520 h 4328160"/>
              <a:gd name="connsiteX134" fmla="*/ 646209 w 2691675"/>
              <a:gd name="connsiteY134" fmla="*/ 2606040 h 4328160"/>
              <a:gd name="connsiteX135" fmla="*/ 684309 w 2691675"/>
              <a:gd name="connsiteY135" fmla="*/ 2613660 h 4328160"/>
              <a:gd name="connsiteX136" fmla="*/ 699549 w 2691675"/>
              <a:gd name="connsiteY136" fmla="*/ 2636520 h 4328160"/>
              <a:gd name="connsiteX137" fmla="*/ 722409 w 2691675"/>
              <a:gd name="connsiteY137" fmla="*/ 2659380 h 4328160"/>
              <a:gd name="connsiteX138" fmla="*/ 730029 w 2691675"/>
              <a:gd name="connsiteY138" fmla="*/ 2682240 h 4328160"/>
              <a:gd name="connsiteX139" fmla="*/ 707169 w 2691675"/>
              <a:gd name="connsiteY139" fmla="*/ 2766060 h 4328160"/>
              <a:gd name="connsiteX140" fmla="*/ 623349 w 2691675"/>
              <a:gd name="connsiteY140" fmla="*/ 2842260 h 4328160"/>
              <a:gd name="connsiteX141" fmla="*/ 600489 w 2691675"/>
              <a:gd name="connsiteY141" fmla="*/ 2887980 h 4328160"/>
              <a:gd name="connsiteX142" fmla="*/ 531909 w 2691675"/>
              <a:gd name="connsiteY142" fmla="*/ 2933700 h 4328160"/>
              <a:gd name="connsiteX143" fmla="*/ 516669 w 2691675"/>
              <a:gd name="connsiteY143" fmla="*/ 2956560 h 4328160"/>
              <a:gd name="connsiteX144" fmla="*/ 547149 w 2691675"/>
              <a:gd name="connsiteY144" fmla="*/ 3055620 h 4328160"/>
              <a:gd name="connsiteX145" fmla="*/ 570009 w 2691675"/>
              <a:gd name="connsiteY145" fmla="*/ 3177540 h 4328160"/>
              <a:gd name="connsiteX146" fmla="*/ 608109 w 2691675"/>
              <a:gd name="connsiteY146" fmla="*/ 3276600 h 4328160"/>
              <a:gd name="connsiteX147" fmla="*/ 608109 w 2691675"/>
              <a:gd name="connsiteY147" fmla="*/ 3429000 h 4328160"/>
              <a:gd name="connsiteX148" fmla="*/ 570009 w 2691675"/>
              <a:gd name="connsiteY148" fmla="*/ 3467100 h 4328160"/>
              <a:gd name="connsiteX149" fmla="*/ 562389 w 2691675"/>
              <a:gd name="connsiteY149" fmla="*/ 3497580 h 4328160"/>
              <a:gd name="connsiteX150" fmla="*/ 547149 w 2691675"/>
              <a:gd name="connsiteY150" fmla="*/ 3528060 h 4328160"/>
              <a:gd name="connsiteX151" fmla="*/ 554769 w 2691675"/>
              <a:gd name="connsiteY151" fmla="*/ 3680460 h 4328160"/>
              <a:gd name="connsiteX152" fmla="*/ 608109 w 2691675"/>
              <a:gd name="connsiteY152" fmla="*/ 3672840 h 4328160"/>
              <a:gd name="connsiteX153" fmla="*/ 630969 w 2691675"/>
              <a:gd name="connsiteY153" fmla="*/ 3665220 h 4328160"/>
              <a:gd name="connsiteX154" fmla="*/ 676689 w 2691675"/>
              <a:gd name="connsiteY154" fmla="*/ 3688080 h 4328160"/>
              <a:gd name="connsiteX155" fmla="*/ 707169 w 2691675"/>
              <a:gd name="connsiteY155" fmla="*/ 3718560 h 4328160"/>
              <a:gd name="connsiteX156" fmla="*/ 836709 w 2691675"/>
              <a:gd name="connsiteY156" fmla="*/ 3741420 h 4328160"/>
              <a:gd name="connsiteX157" fmla="*/ 851949 w 2691675"/>
              <a:gd name="connsiteY157" fmla="*/ 3771900 h 4328160"/>
              <a:gd name="connsiteX158" fmla="*/ 874809 w 2691675"/>
              <a:gd name="connsiteY158" fmla="*/ 3787140 h 4328160"/>
              <a:gd name="connsiteX159" fmla="*/ 897669 w 2691675"/>
              <a:gd name="connsiteY159" fmla="*/ 3810000 h 4328160"/>
              <a:gd name="connsiteX160" fmla="*/ 905289 w 2691675"/>
              <a:gd name="connsiteY160" fmla="*/ 3840480 h 4328160"/>
              <a:gd name="connsiteX161" fmla="*/ 920529 w 2691675"/>
              <a:gd name="connsiteY161" fmla="*/ 3863340 h 4328160"/>
              <a:gd name="connsiteX162" fmla="*/ 943389 w 2691675"/>
              <a:gd name="connsiteY162" fmla="*/ 3901440 h 4328160"/>
              <a:gd name="connsiteX163" fmla="*/ 996729 w 2691675"/>
              <a:gd name="connsiteY163" fmla="*/ 3947160 h 4328160"/>
              <a:gd name="connsiteX164" fmla="*/ 1011969 w 2691675"/>
              <a:gd name="connsiteY164" fmla="*/ 3970020 h 4328160"/>
              <a:gd name="connsiteX165" fmla="*/ 1034829 w 2691675"/>
              <a:gd name="connsiteY165" fmla="*/ 4008120 h 4328160"/>
              <a:gd name="connsiteX166" fmla="*/ 1065309 w 2691675"/>
              <a:gd name="connsiteY166" fmla="*/ 4084320 h 4328160"/>
              <a:gd name="connsiteX167" fmla="*/ 1072929 w 2691675"/>
              <a:gd name="connsiteY167" fmla="*/ 4107180 h 4328160"/>
              <a:gd name="connsiteX168" fmla="*/ 1149129 w 2691675"/>
              <a:gd name="connsiteY168" fmla="*/ 4137660 h 4328160"/>
              <a:gd name="connsiteX169" fmla="*/ 1202469 w 2691675"/>
              <a:gd name="connsiteY169" fmla="*/ 4213860 h 4328160"/>
              <a:gd name="connsiteX170" fmla="*/ 1263429 w 2691675"/>
              <a:gd name="connsiteY170" fmla="*/ 4221480 h 4328160"/>
              <a:gd name="connsiteX171" fmla="*/ 1271049 w 2691675"/>
              <a:gd name="connsiteY171" fmla="*/ 4274820 h 4328160"/>
              <a:gd name="connsiteX172" fmla="*/ 1316769 w 2691675"/>
              <a:gd name="connsiteY172" fmla="*/ 4328160 h 4328160"/>
              <a:gd name="connsiteX173" fmla="*/ 1354869 w 2691675"/>
              <a:gd name="connsiteY173" fmla="*/ 4229100 h 4328160"/>
              <a:gd name="connsiteX174" fmla="*/ 1415829 w 2691675"/>
              <a:gd name="connsiteY174" fmla="*/ 4198620 h 4328160"/>
              <a:gd name="connsiteX175" fmla="*/ 1469169 w 2691675"/>
              <a:gd name="connsiteY175" fmla="*/ 4183380 h 4328160"/>
              <a:gd name="connsiteX176" fmla="*/ 1507269 w 2691675"/>
              <a:gd name="connsiteY176" fmla="*/ 4160520 h 4328160"/>
              <a:gd name="connsiteX177" fmla="*/ 1552989 w 2691675"/>
              <a:gd name="connsiteY177" fmla="*/ 4130040 h 4328160"/>
              <a:gd name="connsiteX178" fmla="*/ 1583469 w 2691675"/>
              <a:gd name="connsiteY178" fmla="*/ 4122420 h 4328160"/>
              <a:gd name="connsiteX179" fmla="*/ 1644429 w 2691675"/>
              <a:gd name="connsiteY179" fmla="*/ 4061460 h 4328160"/>
              <a:gd name="connsiteX180" fmla="*/ 1674909 w 2691675"/>
              <a:gd name="connsiteY180" fmla="*/ 4038600 h 4328160"/>
              <a:gd name="connsiteX181" fmla="*/ 1827309 w 2691675"/>
              <a:gd name="connsiteY181" fmla="*/ 4000500 h 4328160"/>
              <a:gd name="connsiteX182" fmla="*/ 1857789 w 2691675"/>
              <a:gd name="connsiteY182" fmla="*/ 3985260 h 4328160"/>
              <a:gd name="connsiteX183" fmla="*/ 1903509 w 2691675"/>
              <a:gd name="connsiteY183" fmla="*/ 3970020 h 4328160"/>
              <a:gd name="connsiteX184" fmla="*/ 1926369 w 2691675"/>
              <a:gd name="connsiteY184" fmla="*/ 3954780 h 4328160"/>
              <a:gd name="connsiteX185" fmla="*/ 1987329 w 2691675"/>
              <a:gd name="connsiteY185" fmla="*/ 3909060 h 4328160"/>
              <a:gd name="connsiteX186" fmla="*/ 2048289 w 2691675"/>
              <a:gd name="connsiteY186" fmla="*/ 3870960 h 4328160"/>
              <a:gd name="connsiteX187" fmla="*/ 2078769 w 2691675"/>
              <a:gd name="connsiteY187" fmla="*/ 3855720 h 4328160"/>
              <a:gd name="connsiteX188" fmla="*/ 2132109 w 2691675"/>
              <a:gd name="connsiteY188" fmla="*/ 3817620 h 4328160"/>
              <a:gd name="connsiteX189" fmla="*/ 2162589 w 2691675"/>
              <a:gd name="connsiteY189" fmla="*/ 3787140 h 4328160"/>
              <a:gd name="connsiteX190" fmla="*/ 2200689 w 2691675"/>
              <a:gd name="connsiteY190" fmla="*/ 3688080 h 4328160"/>
              <a:gd name="connsiteX191" fmla="*/ 2162589 w 2691675"/>
              <a:gd name="connsiteY191" fmla="*/ 3604260 h 4328160"/>
              <a:gd name="connsiteX192" fmla="*/ 2139729 w 2691675"/>
              <a:gd name="connsiteY192" fmla="*/ 3596640 h 4328160"/>
              <a:gd name="connsiteX193" fmla="*/ 2124489 w 2691675"/>
              <a:gd name="connsiteY193" fmla="*/ 3680460 h 4328160"/>
              <a:gd name="connsiteX194" fmla="*/ 2109249 w 2691675"/>
              <a:gd name="connsiteY194" fmla="*/ 3657600 h 4328160"/>
              <a:gd name="connsiteX195" fmla="*/ 2048289 w 2691675"/>
              <a:gd name="connsiteY195" fmla="*/ 3665220 h 4328160"/>
              <a:gd name="connsiteX196" fmla="*/ 2055909 w 2691675"/>
              <a:gd name="connsiteY196" fmla="*/ 3703320 h 4328160"/>
              <a:gd name="connsiteX197" fmla="*/ 2078769 w 2691675"/>
              <a:gd name="connsiteY197" fmla="*/ 3718560 h 4328160"/>
              <a:gd name="connsiteX198" fmla="*/ 2094009 w 2691675"/>
              <a:gd name="connsiteY198" fmla="*/ 3749040 h 4328160"/>
              <a:gd name="connsiteX199" fmla="*/ 2086389 w 2691675"/>
              <a:gd name="connsiteY199" fmla="*/ 3794760 h 4328160"/>
              <a:gd name="connsiteX200" fmla="*/ 2010189 w 2691675"/>
              <a:gd name="connsiteY200" fmla="*/ 3749040 h 4328160"/>
              <a:gd name="connsiteX201" fmla="*/ 1994949 w 2691675"/>
              <a:gd name="connsiteY201" fmla="*/ 3649980 h 4328160"/>
              <a:gd name="connsiteX202" fmla="*/ 1972089 w 2691675"/>
              <a:gd name="connsiteY202" fmla="*/ 3627120 h 4328160"/>
              <a:gd name="connsiteX203" fmla="*/ 1979709 w 2691675"/>
              <a:gd name="connsiteY203" fmla="*/ 3581400 h 4328160"/>
              <a:gd name="connsiteX204" fmla="*/ 2025429 w 2691675"/>
              <a:gd name="connsiteY204" fmla="*/ 3573780 h 4328160"/>
              <a:gd name="connsiteX205" fmla="*/ 2033049 w 2691675"/>
              <a:gd name="connsiteY205" fmla="*/ 3520440 h 4328160"/>
              <a:gd name="connsiteX206" fmla="*/ 2063529 w 2691675"/>
              <a:gd name="connsiteY206" fmla="*/ 3528060 h 4328160"/>
              <a:gd name="connsiteX207" fmla="*/ 2094009 w 2691675"/>
              <a:gd name="connsiteY207" fmla="*/ 3489960 h 4328160"/>
              <a:gd name="connsiteX208" fmla="*/ 2124489 w 2691675"/>
              <a:gd name="connsiteY208" fmla="*/ 3459480 h 4328160"/>
              <a:gd name="connsiteX209" fmla="*/ 2139729 w 2691675"/>
              <a:gd name="connsiteY209" fmla="*/ 3436620 h 4328160"/>
              <a:gd name="connsiteX210" fmla="*/ 2170209 w 2691675"/>
              <a:gd name="connsiteY210" fmla="*/ 3413760 h 4328160"/>
              <a:gd name="connsiteX211" fmla="*/ 2238789 w 2691675"/>
              <a:gd name="connsiteY211" fmla="*/ 3322320 h 4328160"/>
              <a:gd name="connsiteX212" fmla="*/ 2246409 w 2691675"/>
              <a:gd name="connsiteY212" fmla="*/ 3291840 h 4328160"/>
              <a:gd name="connsiteX213" fmla="*/ 2269269 w 2691675"/>
              <a:gd name="connsiteY213" fmla="*/ 3230880 h 4328160"/>
              <a:gd name="connsiteX214" fmla="*/ 2276889 w 2691675"/>
              <a:gd name="connsiteY214" fmla="*/ 3185160 h 4328160"/>
              <a:gd name="connsiteX215" fmla="*/ 2299749 w 2691675"/>
              <a:gd name="connsiteY215" fmla="*/ 3139440 h 4328160"/>
              <a:gd name="connsiteX216" fmla="*/ 2314989 w 2691675"/>
              <a:gd name="connsiteY216" fmla="*/ 3101340 h 4328160"/>
              <a:gd name="connsiteX217" fmla="*/ 2353089 w 2691675"/>
              <a:gd name="connsiteY217" fmla="*/ 3086100 h 4328160"/>
              <a:gd name="connsiteX218" fmla="*/ 2375949 w 2691675"/>
              <a:gd name="connsiteY218" fmla="*/ 3070860 h 4328160"/>
              <a:gd name="connsiteX219" fmla="*/ 2495488 w 2691675"/>
              <a:gd name="connsiteY219" fmla="*/ 3040856 h 4328160"/>
              <a:gd name="connsiteX220" fmla="*/ 2593596 w 2691675"/>
              <a:gd name="connsiteY220" fmla="*/ 3037523 h 4328160"/>
              <a:gd name="connsiteX221" fmla="*/ 2685987 w 2691675"/>
              <a:gd name="connsiteY221" fmla="*/ 3028474 h 4328160"/>
              <a:gd name="connsiteX0" fmla="*/ 2685987 w 2691675"/>
              <a:gd name="connsiteY0" fmla="*/ 3028474 h 4328160"/>
              <a:gd name="connsiteX1" fmla="*/ 2680749 w 2691675"/>
              <a:gd name="connsiteY1" fmla="*/ 3002280 h 4328160"/>
              <a:gd name="connsiteX2" fmla="*/ 2673129 w 2691675"/>
              <a:gd name="connsiteY2" fmla="*/ 2948940 h 4328160"/>
              <a:gd name="connsiteX3" fmla="*/ 2631219 w 2691675"/>
              <a:gd name="connsiteY3" fmla="*/ 2940844 h 4328160"/>
              <a:gd name="connsiteX4" fmla="*/ 2567878 w 2691675"/>
              <a:gd name="connsiteY4" fmla="*/ 2940367 h 4328160"/>
              <a:gd name="connsiteX5" fmla="*/ 2526921 w 2691675"/>
              <a:gd name="connsiteY5" fmla="*/ 2882742 h 4328160"/>
              <a:gd name="connsiteX6" fmla="*/ 2464532 w 2691675"/>
              <a:gd name="connsiteY6" fmla="*/ 2879407 h 4328160"/>
              <a:gd name="connsiteX7" fmla="*/ 2417860 w 2691675"/>
              <a:gd name="connsiteY7" fmla="*/ 2863691 h 4328160"/>
              <a:gd name="connsiteX8" fmla="*/ 2383569 w 2691675"/>
              <a:gd name="connsiteY8" fmla="*/ 2849880 h 4328160"/>
              <a:gd name="connsiteX9" fmla="*/ 2355471 w 2691675"/>
              <a:gd name="connsiteY9" fmla="*/ 2829877 h 4328160"/>
              <a:gd name="connsiteX10" fmla="*/ 2300701 w 2691675"/>
              <a:gd name="connsiteY10" fmla="*/ 2797969 h 4328160"/>
              <a:gd name="connsiteX11" fmla="*/ 2226406 w 2691675"/>
              <a:gd name="connsiteY11" fmla="*/ 2837973 h 4328160"/>
              <a:gd name="connsiteX12" fmla="*/ 2185925 w 2691675"/>
              <a:gd name="connsiteY12" fmla="*/ 2798922 h 4328160"/>
              <a:gd name="connsiteX13" fmla="*/ 2150683 w 2691675"/>
              <a:gd name="connsiteY13" fmla="*/ 2719864 h 4328160"/>
              <a:gd name="connsiteX14" fmla="*/ 2131157 w 2691675"/>
              <a:gd name="connsiteY14" fmla="*/ 2658427 h 4328160"/>
              <a:gd name="connsiteX15" fmla="*/ 2113060 w 2691675"/>
              <a:gd name="connsiteY15" fmla="*/ 2623185 h 4328160"/>
              <a:gd name="connsiteX16" fmla="*/ 2111630 w 2691675"/>
              <a:gd name="connsiteY16" fmla="*/ 2574607 h 4328160"/>
              <a:gd name="connsiteX17" fmla="*/ 2034001 w 2691675"/>
              <a:gd name="connsiteY17" fmla="*/ 2659857 h 4328160"/>
              <a:gd name="connsiteX18" fmla="*/ 1966851 w 2691675"/>
              <a:gd name="connsiteY18" fmla="*/ 2727960 h 4328160"/>
              <a:gd name="connsiteX19" fmla="*/ 1919702 w 2691675"/>
              <a:gd name="connsiteY19" fmla="*/ 2687002 h 4328160"/>
              <a:gd name="connsiteX20" fmla="*/ 1783018 w 2691675"/>
              <a:gd name="connsiteY20" fmla="*/ 2673668 h 4328160"/>
              <a:gd name="connsiteX21" fmla="*/ 1684910 w 2691675"/>
              <a:gd name="connsiteY21" fmla="*/ 2663666 h 4328160"/>
              <a:gd name="connsiteX22" fmla="*/ 1614426 w 2691675"/>
              <a:gd name="connsiteY22" fmla="*/ 2556035 h 4328160"/>
              <a:gd name="connsiteX23" fmla="*/ 1549656 w 2691675"/>
              <a:gd name="connsiteY23" fmla="*/ 2557939 h 4328160"/>
              <a:gd name="connsiteX24" fmla="*/ 1524890 w 2691675"/>
              <a:gd name="connsiteY24" fmla="*/ 2537460 h 4328160"/>
              <a:gd name="connsiteX25" fmla="*/ 1476789 w 2691675"/>
              <a:gd name="connsiteY25" fmla="*/ 2355532 h 4328160"/>
              <a:gd name="connsiteX26" fmla="*/ 1446309 w 2691675"/>
              <a:gd name="connsiteY26" fmla="*/ 2263140 h 4328160"/>
              <a:gd name="connsiteX27" fmla="*/ 1408209 w 2691675"/>
              <a:gd name="connsiteY27" fmla="*/ 2194560 h 4328160"/>
              <a:gd name="connsiteX28" fmla="*/ 1392969 w 2691675"/>
              <a:gd name="connsiteY28" fmla="*/ 2171700 h 4328160"/>
              <a:gd name="connsiteX29" fmla="*/ 1382492 w 2691675"/>
              <a:gd name="connsiteY29" fmla="*/ 2126457 h 4328160"/>
              <a:gd name="connsiteX30" fmla="*/ 1377253 w 2691675"/>
              <a:gd name="connsiteY30" fmla="*/ 2025968 h 4328160"/>
              <a:gd name="connsiteX31" fmla="*/ 1391541 w 2691675"/>
              <a:gd name="connsiteY31" fmla="*/ 1956436 h 4328160"/>
              <a:gd name="connsiteX32" fmla="*/ 1323437 w 2691675"/>
              <a:gd name="connsiteY32" fmla="*/ 1891665 h 4328160"/>
              <a:gd name="connsiteX33" fmla="*/ 1290099 w 2691675"/>
              <a:gd name="connsiteY33" fmla="*/ 1886427 h 4328160"/>
              <a:gd name="connsiteX34" fmla="*/ 1192468 w 2691675"/>
              <a:gd name="connsiteY34" fmla="*/ 1826895 h 4328160"/>
              <a:gd name="connsiteX35" fmla="*/ 1134367 w 2691675"/>
              <a:gd name="connsiteY35" fmla="*/ 1837373 h 4328160"/>
              <a:gd name="connsiteX36" fmla="*/ 1112934 w 2691675"/>
              <a:gd name="connsiteY36" fmla="*/ 1859279 h 4328160"/>
              <a:gd name="connsiteX37" fmla="*/ 1042449 w 2691675"/>
              <a:gd name="connsiteY37" fmla="*/ 1889760 h 4328160"/>
              <a:gd name="connsiteX38" fmla="*/ 966249 w 2691675"/>
              <a:gd name="connsiteY38" fmla="*/ 1950720 h 4328160"/>
              <a:gd name="connsiteX39" fmla="*/ 905289 w 2691675"/>
              <a:gd name="connsiteY39" fmla="*/ 1920240 h 4328160"/>
              <a:gd name="connsiteX40" fmla="*/ 867189 w 2691675"/>
              <a:gd name="connsiteY40" fmla="*/ 1874520 h 4328160"/>
              <a:gd name="connsiteX41" fmla="*/ 829089 w 2691675"/>
              <a:gd name="connsiteY41" fmla="*/ 1805940 h 4328160"/>
              <a:gd name="connsiteX42" fmla="*/ 821469 w 2691675"/>
              <a:gd name="connsiteY42" fmla="*/ 1691640 h 4328160"/>
              <a:gd name="connsiteX43" fmla="*/ 813849 w 2691675"/>
              <a:gd name="connsiteY43" fmla="*/ 1668780 h 4328160"/>
              <a:gd name="connsiteX44" fmla="*/ 760509 w 2691675"/>
              <a:gd name="connsiteY44" fmla="*/ 1600200 h 4328160"/>
              <a:gd name="connsiteX45" fmla="*/ 722409 w 2691675"/>
              <a:gd name="connsiteY45" fmla="*/ 1577340 h 4328160"/>
              <a:gd name="connsiteX46" fmla="*/ 699549 w 2691675"/>
              <a:gd name="connsiteY46" fmla="*/ 1562100 h 4328160"/>
              <a:gd name="connsiteX47" fmla="*/ 737649 w 2691675"/>
              <a:gd name="connsiteY47" fmla="*/ 1493520 h 4328160"/>
              <a:gd name="connsiteX48" fmla="*/ 752889 w 2691675"/>
              <a:gd name="connsiteY48" fmla="*/ 1470660 h 4328160"/>
              <a:gd name="connsiteX49" fmla="*/ 775749 w 2691675"/>
              <a:gd name="connsiteY49" fmla="*/ 1455420 h 4328160"/>
              <a:gd name="connsiteX50" fmla="*/ 783369 w 2691675"/>
              <a:gd name="connsiteY50" fmla="*/ 1379220 h 4328160"/>
              <a:gd name="connsiteX51" fmla="*/ 821469 w 2691675"/>
              <a:gd name="connsiteY51" fmla="*/ 1356360 h 4328160"/>
              <a:gd name="connsiteX52" fmla="*/ 798609 w 2691675"/>
              <a:gd name="connsiteY52" fmla="*/ 1158240 h 4328160"/>
              <a:gd name="connsiteX53" fmla="*/ 775749 w 2691675"/>
              <a:gd name="connsiteY53" fmla="*/ 1127760 h 4328160"/>
              <a:gd name="connsiteX54" fmla="*/ 752889 w 2691675"/>
              <a:gd name="connsiteY54" fmla="*/ 1074420 h 4328160"/>
              <a:gd name="connsiteX55" fmla="*/ 745269 w 2691675"/>
              <a:gd name="connsiteY55" fmla="*/ 1043940 h 4328160"/>
              <a:gd name="connsiteX56" fmla="*/ 783369 w 2691675"/>
              <a:gd name="connsiteY56" fmla="*/ 1013460 h 4328160"/>
              <a:gd name="connsiteX57" fmla="*/ 813849 w 2691675"/>
              <a:gd name="connsiteY57" fmla="*/ 960120 h 4328160"/>
              <a:gd name="connsiteX58" fmla="*/ 821469 w 2691675"/>
              <a:gd name="connsiteY58" fmla="*/ 853440 h 4328160"/>
              <a:gd name="connsiteX59" fmla="*/ 851949 w 2691675"/>
              <a:gd name="connsiteY59" fmla="*/ 807720 h 4328160"/>
              <a:gd name="connsiteX60" fmla="*/ 859569 w 2691675"/>
              <a:gd name="connsiteY60" fmla="*/ 769620 h 4328160"/>
              <a:gd name="connsiteX61" fmla="*/ 874809 w 2691675"/>
              <a:gd name="connsiteY61" fmla="*/ 731520 h 4328160"/>
              <a:gd name="connsiteX62" fmla="*/ 859569 w 2691675"/>
              <a:gd name="connsiteY62" fmla="*/ 655320 h 4328160"/>
              <a:gd name="connsiteX63" fmla="*/ 836709 w 2691675"/>
              <a:gd name="connsiteY63" fmla="*/ 632460 h 4328160"/>
              <a:gd name="connsiteX64" fmla="*/ 813849 w 2691675"/>
              <a:gd name="connsiteY64" fmla="*/ 563880 h 4328160"/>
              <a:gd name="connsiteX65" fmla="*/ 783369 w 2691675"/>
              <a:gd name="connsiteY65" fmla="*/ 502920 h 4328160"/>
              <a:gd name="connsiteX66" fmla="*/ 768129 w 2691675"/>
              <a:gd name="connsiteY66" fmla="*/ 472440 h 4328160"/>
              <a:gd name="connsiteX67" fmla="*/ 745269 w 2691675"/>
              <a:gd name="connsiteY67" fmla="*/ 403860 h 4328160"/>
              <a:gd name="connsiteX68" fmla="*/ 722409 w 2691675"/>
              <a:gd name="connsiteY68" fmla="*/ 373380 h 4328160"/>
              <a:gd name="connsiteX69" fmla="*/ 730029 w 2691675"/>
              <a:gd name="connsiteY69" fmla="*/ 289560 h 4328160"/>
              <a:gd name="connsiteX70" fmla="*/ 737649 w 2691675"/>
              <a:gd name="connsiteY70" fmla="*/ 266700 h 4328160"/>
              <a:gd name="connsiteX71" fmla="*/ 707169 w 2691675"/>
              <a:gd name="connsiteY71" fmla="*/ 152400 h 4328160"/>
              <a:gd name="connsiteX72" fmla="*/ 699549 w 2691675"/>
              <a:gd name="connsiteY72" fmla="*/ 91440 h 4328160"/>
              <a:gd name="connsiteX73" fmla="*/ 691929 w 2691675"/>
              <a:gd name="connsiteY73" fmla="*/ 68580 h 4328160"/>
              <a:gd name="connsiteX74" fmla="*/ 676689 w 2691675"/>
              <a:gd name="connsiteY74" fmla="*/ 0 h 4328160"/>
              <a:gd name="connsiteX75" fmla="*/ 615729 w 2691675"/>
              <a:gd name="connsiteY75" fmla="*/ 7620 h 4328160"/>
              <a:gd name="connsiteX76" fmla="*/ 554769 w 2691675"/>
              <a:gd name="connsiteY76" fmla="*/ 30480 h 4328160"/>
              <a:gd name="connsiteX77" fmla="*/ 562389 w 2691675"/>
              <a:gd name="connsiteY77" fmla="*/ 137160 h 4328160"/>
              <a:gd name="connsiteX78" fmla="*/ 554769 w 2691675"/>
              <a:gd name="connsiteY78" fmla="*/ 236220 h 4328160"/>
              <a:gd name="connsiteX79" fmla="*/ 524289 w 2691675"/>
              <a:gd name="connsiteY79" fmla="*/ 304800 h 4328160"/>
              <a:gd name="connsiteX80" fmla="*/ 509049 w 2691675"/>
              <a:gd name="connsiteY80" fmla="*/ 335280 h 4328160"/>
              <a:gd name="connsiteX81" fmla="*/ 486189 w 2691675"/>
              <a:gd name="connsiteY81" fmla="*/ 373380 h 4328160"/>
              <a:gd name="connsiteX82" fmla="*/ 470949 w 2691675"/>
              <a:gd name="connsiteY82" fmla="*/ 396240 h 4328160"/>
              <a:gd name="connsiteX83" fmla="*/ 440469 w 2691675"/>
              <a:gd name="connsiteY83" fmla="*/ 403860 h 4328160"/>
              <a:gd name="connsiteX84" fmla="*/ 356649 w 2691675"/>
              <a:gd name="connsiteY84" fmla="*/ 388620 h 4328160"/>
              <a:gd name="connsiteX85" fmla="*/ 288069 w 2691675"/>
              <a:gd name="connsiteY85" fmla="*/ 464820 h 4328160"/>
              <a:gd name="connsiteX86" fmla="*/ 280449 w 2691675"/>
              <a:gd name="connsiteY86" fmla="*/ 487680 h 4328160"/>
              <a:gd name="connsiteX87" fmla="*/ 288069 w 2691675"/>
              <a:gd name="connsiteY87" fmla="*/ 518160 h 4328160"/>
              <a:gd name="connsiteX88" fmla="*/ 303309 w 2691675"/>
              <a:gd name="connsiteY88" fmla="*/ 548640 h 4328160"/>
              <a:gd name="connsiteX89" fmla="*/ 295689 w 2691675"/>
              <a:gd name="connsiteY89" fmla="*/ 609600 h 4328160"/>
              <a:gd name="connsiteX90" fmla="*/ 265209 w 2691675"/>
              <a:gd name="connsiteY90" fmla="*/ 662940 h 4328160"/>
              <a:gd name="connsiteX91" fmla="*/ 257589 w 2691675"/>
              <a:gd name="connsiteY91" fmla="*/ 685800 h 4328160"/>
              <a:gd name="connsiteX92" fmla="*/ 265209 w 2691675"/>
              <a:gd name="connsiteY92" fmla="*/ 815340 h 4328160"/>
              <a:gd name="connsiteX93" fmla="*/ 303309 w 2691675"/>
              <a:gd name="connsiteY93" fmla="*/ 830580 h 4328160"/>
              <a:gd name="connsiteX94" fmla="*/ 349029 w 2691675"/>
              <a:gd name="connsiteY94" fmla="*/ 861060 h 4328160"/>
              <a:gd name="connsiteX95" fmla="*/ 356649 w 2691675"/>
              <a:gd name="connsiteY95" fmla="*/ 883920 h 4328160"/>
              <a:gd name="connsiteX96" fmla="*/ 341409 w 2691675"/>
              <a:gd name="connsiteY96" fmla="*/ 952500 h 4328160"/>
              <a:gd name="connsiteX97" fmla="*/ 326169 w 2691675"/>
              <a:gd name="connsiteY97" fmla="*/ 1028700 h 4328160"/>
              <a:gd name="connsiteX98" fmla="*/ 303309 w 2691675"/>
              <a:gd name="connsiteY98" fmla="*/ 1043940 h 4328160"/>
              <a:gd name="connsiteX99" fmla="*/ 143289 w 2691675"/>
              <a:gd name="connsiteY99" fmla="*/ 1066800 h 4328160"/>
              <a:gd name="connsiteX100" fmla="*/ 150909 w 2691675"/>
              <a:gd name="connsiteY100" fmla="*/ 1181100 h 4328160"/>
              <a:gd name="connsiteX101" fmla="*/ 173769 w 2691675"/>
              <a:gd name="connsiteY101" fmla="*/ 1219200 h 4328160"/>
              <a:gd name="connsiteX102" fmla="*/ 219489 w 2691675"/>
              <a:gd name="connsiteY102" fmla="*/ 1257300 h 4328160"/>
              <a:gd name="connsiteX103" fmla="*/ 234729 w 2691675"/>
              <a:gd name="connsiteY103" fmla="*/ 1287780 h 4328160"/>
              <a:gd name="connsiteX104" fmla="*/ 227109 w 2691675"/>
              <a:gd name="connsiteY104" fmla="*/ 1318260 h 4328160"/>
              <a:gd name="connsiteX105" fmla="*/ 265209 w 2691675"/>
              <a:gd name="connsiteY105" fmla="*/ 1363980 h 4328160"/>
              <a:gd name="connsiteX106" fmla="*/ 288069 w 2691675"/>
              <a:gd name="connsiteY106" fmla="*/ 1402080 h 4328160"/>
              <a:gd name="connsiteX107" fmla="*/ 280449 w 2691675"/>
              <a:gd name="connsiteY107" fmla="*/ 1440180 h 4328160"/>
              <a:gd name="connsiteX108" fmla="*/ 242349 w 2691675"/>
              <a:gd name="connsiteY108" fmla="*/ 1569720 h 4328160"/>
              <a:gd name="connsiteX109" fmla="*/ 211869 w 2691675"/>
              <a:gd name="connsiteY109" fmla="*/ 1584960 h 4328160"/>
              <a:gd name="connsiteX110" fmla="*/ 189009 w 2691675"/>
              <a:gd name="connsiteY110" fmla="*/ 1592580 h 4328160"/>
              <a:gd name="connsiteX111" fmla="*/ 120429 w 2691675"/>
              <a:gd name="connsiteY111" fmla="*/ 1630680 h 4328160"/>
              <a:gd name="connsiteX112" fmla="*/ 97569 w 2691675"/>
              <a:gd name="connsiteY112" fmla="*/ 1653540 h 4328160"/>
              <a:gd name="connsiteX113" fmla="*/ 13749 w 2691675"/>
              <a:gd name="connsiteY113" fmla="*/ 1714500 h 4328160"/>
              <a:gd name="connsiteX114" fmla="*/ 13749 w 2691675"/>
              <a:gd name="connsiteY114" fmla="*/ 1889760 h 4328160"/>
              <a:gd name="connsiteX115" fmla="*/ 36609 w 2691675"/>
              <a:gd name="connsiteY115" fmla="*/ 1912620 h 4328160"/>
              <a:gd name="connsiteX116" fmla="*/ 67089 w 2691675"/>
              <a:gd name="connsiteY116" fmla="*/ 1950720 h 4328160"/>
              <a:gd name="connsiteX117" fmla="*/ 112809 w 2691675"/>
              <a:gd name="connsiteY117" fmla="*/ 1981200 h 4328160"/>
              <a:gd name="connsiteX118" fmla="*/ 173769 w 2691675"/>
              <a:gd name="connsiteY118" fmla="*/ 2011680 h 4328160"/>
              <a:gd name="connsiteX119" fmla="*/ 234729 w 2691675"/>
              <a:gd name="connsiteY119" fmla="*/ 2095500 h 4328160"/>
              <a:gd name="connsiteX120" fmla="*/ 272829 w 2691675"/>
              <a:gd name="connsiteY120" fmla="*/ 2156460 h 4328160"/>
              <a:gd name="connsiteX121" fmla="*/ 280449 w 2691675"/>
              <a:gd name="connsiteY121" fmla="*/ 2179320 h 4328160"/>
              <a:gd name="connsiteX122" fmla="*/ 318549 w 2691675"/>
              <a:gd name="connsiteY122" fmla="*/ 2255520 h 4328160"/>
              <a:gd name="connsiteX123" fmla="*/ 493809 w 2691675"/>
              <a:gd name="connsiteY123" fmla="*/ 2270760 h 4328160"/>
              <a:gd name="connsiteX124" fmla="*/ 562389 w 2691675"/>
              <a:gd name="connsiteY124" fmla="*/ 2354580 h 4328160"/>
              <a:gd name="connsiteX125" fmla="*/ 531909 w 2691675"/>
              <a:gd name="connsiteY125" fmla="*/ 2430780 h 4328160"/>
              <a:gd name="connsiteX126" fmla="*/ 509049 w 2691675"/>
              <a:gd name="connsiteY126" fmla="*/ 2438400 h 4328160"/>
              <a:gd name="connsiteX127" fmla="*/ 486189 w 2691675"/>
              <a:gd name="connsiteY127" fmla="*/ 2461260 h 4328160"/>
              <a:gd name="connsiteX128" fmla="*/ 478569 w 2691675"/>
              <a:gd name="connsiteY128" fmla="*/ 2506980 h 4328160"/>
              <a:gd name="connsiteX129" fmla="*/ 509049 w 2691675"/>
              <a:gd name="connsiteY129" fmla="*/ 2621280 h 4328160"/>
              <a:gd name="connsiteX130" fmla="*/ 531909 w 2691675"/>
              <a:gd name="connsiteY130" fmla="*/ 2644140 h 4328160"/>
              <a:gd name="connsiteX131" fmla="*/ 539529 w 2691675"/>
              <a:gd name="connsiteY131" fmla="*/ 2674620 h 4328160"/>
              <a:gd name="connsiteX132" fmla="*/ 570009 w 2691675"/>
              <a:gd name="connsiteY132" fmla="*/ 2659380 h 4328160"/>
              <a:gd name="connsiteX133" fmla="*/ 592869 w 2691675"/>
              <a:gd name="connsiteY133" fmla="*/ 2636520 h 4328160"/>
              <a:gd name="connsiteX134" fmla="*/ 646209 w 2691675"/>
              <a:gd name="connsiteY134" fmla="*/ 2606040 h 4328160"/>
              <a:gd name="connsiteX135" fmla="*/ 684309 w 2691675"/>
              <a:gd name="connsiteY135" fmla="*/ 2613660 h 4328160"/>
              <a:gd name="connsiteX136" fmla="*/ 699549 w 2691675"/>
              <a:gd name="connsiteY136" fmla="*/ 2636520 h 4328160"/>
              <a:gd name="connsiteX137" fmla="*/ 722409 w 2691675"/>
              <a:gd name="connsiteY137" fmla="*/ 2659380 h 4328160"/>
              <a:gd name="connsiteX138" fmla="*/ 730029 w 2691675"/>
              <a:gd name="connsiteY138" fmla="*/ 2682240 h 4328160"/>
              <a:gd name="connsiteX139" fmla="*/ 707169 w 2691675"/>
              <a:gd name="connsiteY139" fmla="*/ 2766060 h 4328160"/>
              <a:gd name="connsiteX140" fmla="*/ 623349 w 2691675"/>
              <a:gd name="connsiteY140" fmla="*/ 2842260 h 4328160"/>
              <a:gd name="connsiteX141" fmla="*/ 600489 w 2691675"/>
              <a:gd name="connsiteY141" fmla="*/ 2887980 h 4328160"/>
              <a:gd name="connsiteX142" fmla="*/ 531909 w 2691675"/>
              <a:gd name="connsiteY142" fmla="*/ 2933700 h 4328160"/>
              <a:gd name="connsiteX143" fmla="*/ 516669 w 2691675"/>
              <a:gd name="connsiteY143" fmla="*/ 2956560 h 4328160"/>
              <a:gd name="connsiteX144" fmla="*/ 547149 w 2691675"/>
              <a:gd name="connsiteY144" fmla="*/ 3055620 h 4328160"/>
              <a:gd name="connsiteX145" fmla="*/ 570009 w 2691675"/>
              <a:gd name="connsiteY145" fmla="*/ 3177540 h 4328160"/>
              <a:gd name="connsiteX146" fmla="*/ 608109 w 2691675"/>
              <a:gd name="connsiteY146" fmla="*/ 3276600 h 4328160"/>
              <a:gd name="connsiteX147" fmla="*/ 608109 w 2691675"/>
              <a:gd name="connsiteY147" fmla="*/ 3429000 h 4328160"/>
              <a:gd name="connsiteX148" fmla="*/ 570009 w 2691675"/>
              <a:gd name="connsiteY148" fmla="*/ 3467100 h 4328160"/>
              <a:gd name="connsiteX149" fmla="*/ 562389 w 2691675"/>
              <a:gd name="connsiteY149" fmla="*/ 3497580 h 4328160"/>
              <a:gd name="connsiteX150" fmla="*/ 547149 w 2691675"/>
              <a:gd name="connsiteY150" fmla="*/ 3528060 h 4328160"/>
              <a:gd name="connsiteX151" fmla="*/ 554769 w 2691675"/>
              <a:gd name="connsiteY151" fmla="*/ 3680460 h 4328160"/>
              <a:gd name="connsiteX152" fmla="*/ 608109 w 2691675"/>
              <a:gd name="connsiteY152" fmla="*/ 3672840 h 4328160"/>
              <a:gd name="connsiteX153" fmla="*/ 630969 w 2691675"/>
              <a:gd name="connsiteY153" fmla="*/ 3665220 h 4328160"/>
              <a:gd name="connsiteX154" fmla="*/ 676689 w 2691675"/>
              <a:gd name="connsiteY154" fmla="*/ 3688080 h 4328160"/>
              <a:gd name="connsiteX155" fmla="*/ 707169 w 2691675"/>
              <a:gd name="connsiteY155" fmla="*/ 3718560 h 4328160"/>
              <a:gd name="connsiteX156" fmla="*/ 836709 w 2691675"/>
              <a:gd name="connsiteY156" fmla="*/ 3741420 h 4328160"/>
              <a:gd name="connsiteX157" fmla="*/ 851949 w 2691675"/>
              <a:gd name="connsiteY157" fmla="*/ 3771900 h 4328160"/>
              <a:gd name="connsiteX158" fmla="*/ 874809 w 2691675"/>
              <a:gd name="connsiteY158" fmla="*/ 3787140 h 4328160"/>
              <a:gd name="connsiteX159" fmla="*/ 897669 w 2691675"/>
              <a:gd name="connsiteY159" fmla="*/ 3810000 h 4328160"/>
              <a:gd name="connsiteX160" fmla="*/ 905289 w 2691675"/>
              <a:gd name="connsiteY160" fmla="*/ 3840480 h 4328160"/>
              <a:gd name="connsiteX161" fmla="*/ 920529 w 2691675"/>
              <a:gd name="connsiteY161" fmla="*/ 3863340 h 4328160"/>
              <a:gd name="connsiteX162" fmla="*/ 943389 w 2691675"/>
              <a:gd name="connsiteY162" fmla="*/ 3901440 h 4328160"/>
              <a:gd name="connsiteX163" fmla="*/ 996729 w 2691675"/>
              <a:gd name="connsiteY163" fmla="*/ 3947160 h 4328160"/>
              <a:gd name="connsiteX164" fmla="*/ 1011969 w 2691675"/>
              <a:gd name="connsiteY164" fmla="*/ 3970020 h 4328160"/>
              <a:gd name="connsiteX165" fmla="*/ 1034829 w 2691675"/>
              <a:gd name="connsiteY165" fmla="*/ 4008120 h 4328160"/>
              <a:gd name="connsiteX166" fmla="*/ 1065309 w 2691675"/>
              <a:gd name="connsiteY166" fmla="*/ 4084320 h 4328160"/>
              <a:gd name="connsiteX167" fmla="*/ 1072929 w 2691675"/>
              <a:gd name="connsiteY167" fmla="*/ 4107180 h 4328160"/>
              <a:gd name="connsiteX168" fmla="*/ 1149129 w 2691675"/>
              <a:gd name="connsiteY168" fmla="*/ 4137660 h 4328160"/>
              <a:gd name="connsiteX169" fmla="*/ 1202469 w 2691675"/>
              <a:gd name="connsiteY169" fmla="*/ 4213860 h 4328160"/>
              <a:gd name="connsiteX170" fmla="*/ 1263429 w 2691675"/>
              <a:gd name="connsiteY170" fmla="*/ 4221480 h 4328160"/>
              <a:gd name="connsiteX171" fmla="*/ 1271049 w 2691675"/>
              <a:gd name="connsiteY171" fmla="*/ 4274820 h 4328160"/>
              <a:gd name="connsiteX172" fmla="*/ 1316769 w 2691675"/>
              <a:gd name="connsiteY172" fmla="*/ 4328160 h 4328160"/>
              <a:gd name="connsiteX173" fmla="*/ 1354869 w 2691675"/>
              <a:gd name="connsiteY173" fmla="*/ 4229100 h 4328160"/>
              <a:gd name="connsiteX174" fmla="*/ 1415829 w 2691675"/>
              <a:gd name="connsiteY174" fmla="*/ 4198620 h 4328160"/>
              <a:gd name="connsiteX175" fmla="*/ 1469169 w 2691675"/>
              <a:gd name="connsiteY175" fmla="*/ 4183380 h 4328160"/>
              <a:gd name="connsiteX176" fmla="*/ 1507269 w 2691675"/>
              <a:gd name="connsiteY176" fmla="*/ 4160520 h 4328160"/>
              <a:gd name="connsiteX177" fmla="*/ 1552989 w 2691675"/>
              <a:gd name="connsiteY177" fmla="*/ 4130040 h 4328160"/>
              <a:gd name="connsiteX178" fmla="*/ 1583469 w 2691675"/>
              <a:gd name="connsiteY178" fmla="*/ 4122420 h 4328160"/>
              <a:gd name="connsiteX179" fmla="*/ 1644429 w 2691675"/>
              <a:gd name="connsiteY179" fmla="*/ 4061460 h 4328160"/>
              <a:gd name="connsiteX180" fmla="*/ 1674909 w 2691675"/>
              <a:gd name="connsiteY180" fmla="*/ 4038600 h 4328160"/>
              <a:gd name="connsiteX181" fmla="*/ 1827309 w 2691675"/>
              <a:gd name="connsiteY181" fmla="*/ 4000500 h 4328160"/>
              <a:gd name="connsiteX182" fmla="*/ 1857789 w 2691675"/>
              <a:gd name="connsiteY182" fmla="*/ 3985260 h 4328160"/>
              <a:gd name="connsiteX183" fmla="*/ 1903509 w 2691675"/>
              <a:gd name="connsiteY183" fmla="*/ 3970020 h 4328160"/>
              <a:gd name="connsiteX184" fmla="*/ 1926369 w 2691675"/>
              <a:gd name="connsiteY184" fmla="*/ 3954780 h 4328160"/>
              <a:gd name="connsiteX185" fmla="*/ 1987329 w 2691675"/>
              <a:gd name="connsiteY185" fmla="*/ 3909060 h 4328160"/>
              <a:gd name="connsiteX186" fmla="*/ 2048289 w 2691675"/>
              <a:gd name="connsiteY186" fmla="*/ 3870960 h 4328160"/>
              <a:gd name="connsiteX187" fmla="*/ 2078769 w 2691675"/>
              <a:gd name="connsiteY187" fmla="*/ 3855720 h 4328160"/>
              <a:gd name="connsiteX188" fmla="*/ 2132109 w 2691675"/>
              <a:gd name="connsiteY188" fmla="*/ 3817620 h 4328160"/>
              <a:gd name="connsiteX189" fmla="*/ 2162589 w 2691675"/>
              <a:gd name="connsiteY189" fmla="*/ 3787140 h 4328160"/>
              <a:gd name="connsiteX190" fmla="*/ 2200689 w 2691675"/>
              <a:gd name="connsiteY190" fmla="*/ 3688080 h 4328160"/>
              <a:gd name="connsiteX191" fmla="*/ 2162589 w 2691675"/>
              <a:gd name="connsiteY191" fmla="*/ 3604260 h 4328160"/>
              <a:gd name="connsiteX192" fmla="*/ 2139729 w 2691675"/>
              <a:gd name="connsiteY192" fmla="*/ 3596640 h 4328160"/>
              <a:gd name="connsiteX193" fmla="*/ 2124489 w 2691675"/>
              <a:gd name="connsiteY193" fmla="*/ 3680460 h 4328160"/>
              <a:gd name="connsiteX194" fmla="*/ 2109249 w 2691675"/>
              <a:gd name="connsiteY194" fmla="*/ 3657600 h 4328160"/>
              <a:gd name="connsiteX195" fmla="*/ 2048289 w 2691675"/>
              <a:gd name="connsiteY195" fmla="*/ 3665220 h 4328160"/>
              <a:gd name="connsiteX196" fmla="*/ 2055909 w 2691675"/>
              <a:gd name="connsiteY196" fmla="*/ 3703320 h 4328160"/>
              <a:gd name="connsiteX197" fmla="*/ 2078769 w 2691675"/>
              <a:gd name="connsiteY197" fmla="*/ 3718560 h 4328160"/>
              <a:gd name="connsiteX198" fmla="*/ 2094009 w 2691675"/>
              <a:gd name="connsiteY198" fmla="*/ 3749040 h 4328160"/>
              <a:gd name="connsiteX199" fmla="*/ 2086389 w 2691675"/>
              <a:gd name="connsiteY199" fmla="*/ 3794760 h 4328160"/>
              <a:gd name="connsiteX200" fmla="*/ 2010189 w 2691675"/>
              <a:gd name="connsiteY200" fmla="*/ 3749040 h 4328160"/>
              <a:gd name="connsiteX201" fmla="*/ 1994949 w 2691675"/>
              <a:gd name="connsiteY201" fmla="*/ 3649980 h 4328160"/>
              <a:gd name="connsiteX202" fmla="*/ 1972089 w 2691675"/>
              <a:gd name="connsiteY202" fmla="*/ 3627120 h 4328160"/>
              <a:gd name="connsiteX203" fmla="*/ 1979709 w 2691675"/>
              <a:gd name="connsiteY203" fmla="*/ 3581400 h 4328160"/>
              <a:gd name="connsiteX204" fmla="*/ 2025429 w 2691675"/>
              <a:gd name="connsiteY204" fmla="*/ 3573780 h 4328160"/>
              <a:gd name="connsiteX205" fmla="*/ 2033049 w 2691675"/>
              <a:gd name="connsiteY205" fmla="*/ 3520440 h 4328160"/>
              <a:gd name="connsiteX206" fmla="*/ 2063529 w 2691675"/>
              <a:gd name="connsiteY206" fmla="*/ 3528060 h 4328160"/>
              <a:gd name="connsiteX207" fmla="*/ 2094009 w 2691675"/>
              <a:gd name="connsiteY207" fmla="*/ 3489960 h 4328160"/>
              <a:gd name="connsiteX208" fmla="*/ 2124489 w 2691675"/>
              <a:gd name="connsiteY208" fmla="*/ 3459480 h 4328160"/>
              <a:gd name="connsiteX209" fmla="*/ 2139729 w 2691675"/>
              <a:gd name="connsiteY209" fmla="*/ 3436620 h 4328160"/>
              <a:gd name="connsiteX210" fmla="*/ 2170209 w 2691675"/>
              <a:gd name="connsiteY210" fmla="*/ 3413760 h 4328160"/>
              <a:gd name="connsiteX211" fmla="*/ 2238789 w 2691675"/>
              <a:gd name="connsiteY211" fmla="*/ 3322320 h 4328160"/>
              <a:gd name="connsiteX212" fmla="*/ 2246409 w 2691675"/>
              <a:gd name="connsiteY212" fmla="*/ 3291840 h 4328160"/>
              <a:gd name="connsiteX213" fmla="*/ 2269269 w 2691675"/>
              <a:gd name="connsiteY213" fmla="*/ 3230880 h 4328160"/>
              <a:gd name="connsiteX214" fmla="*/ 2276889 w 2691675"/>
              <a:gd name="connsiteY214" fmla="*/ 3185160 h 4328160"/>
              <a:gd name="connsiteX215" fmla="*/ 2299749 w 2691675"/>
              <a:gd name="connsiteY215" fmla="*/ 3139440 h 4328160"/>
              <a:gd name="connsiteX216" fmla="*/ 2314989 w 2691675"/>
              <a:gd name="connsiteY216" fmla="*/ 3101340 h 4328160"/>
              <a:gd name="connsiteX217" fmla="*/ 2353089 w 2691675"/>
              <a:gd name="connsiteY217" fmla="*/ 3086100 h 4328160"/>
              <a:gd name="connsiteX218" fmla="*/ 2375949 w 2691675"/>
              <a:gd name="connsiteY218" fmla="*/ 3070860 h 4328160"/>
              <a:gd name="connsiteX219" fmla="*/ 2495488 w 2691675"/>
              <a:gd name="connsiteY219" fmla="*/ 3040856 h 4328160"/>
              <a:gd name="connsiteX220" fmla="*/ 2593596 w 2691675"/>
              <a:gd name="connsiteY220" fmla="*/ 3037523 h 4328160"/>
              <a:gd name="connsiteX221" fmla="*/ 2685987 w 2691675"/>
              <a:gd name="connsiteY221" fmla="*/ 3028474 h 4328160"/>
              <a:gd name="connsiteX0" fmla="*/ 2685987 w 2691675"/>
              <a:gd name="connsiteY0" fmla="*/ 3028474 h 4328160"/>
              <a:gd name="connsiteX1" fmla="*/ 2680749 w 2691675"/>
              <a:gd name="connsiteY1" fmla="*/ 3002280 h 4328160"/>
              <a:gd name="connsiteX2" fmla="*/ 2673129 w 2691675"/>
              <a:gd name="connsiteY2" fmla="*/ 2948940 h 4328160"/>
              <a:gd name="connsiteX3" fmla="*/ 2631219 w 2691675"/>
              <a:gd name="connsiteY3" fmla="*/ 2940844 h 4328160"/>
              <a:gd name="connsiteX4" fmla="*/ 2567878 w 2691675"/>
              <a:gd name="connsiteY4" fmla="*/ 2940367 h 4328160"/>
              <a:gd name="connsiteX5" fmla="*/ 2526921 w 2691675"/>
              <a:gd name="connsiteY5" fmla="*/ 2882742 h 4328160"/>
              <a:gd name="connsiteX6" fmla="*/ 2464532 w 2691675"/>
              <a:gd name="connsiteY6" fmla="*/ 2879407 h 4328160"/>
              <a:gd name="connsiteX7" fmla="*/ 2417860 w 2691675"/>
              <a:gd name="connsiteY7" fmla="*/ 2863691 h 4328160"/>
              <a:gd name="connsiteX8" fmla="*/ 2383569 w 2691675"/>
              <a:gd name="connsiteY8" fmla="*/ 2849880 h 4328160"/>
              <a:gd name="connsiteX9" fmla="*/ 2355471 w 2691675"/>
              <a:gd name="connsiteY9" fmla="*/ 2829877 h 4328160"/>
              <a:gd name="connsiteX10" fmla="*/ 2300701 w 2691675"/>
              <a:gd name="connsiteY10" fmla="*/ 2797969 h 4328160"/>
              <a:gd name="connsiteX11" fmla="*/ 2226406 w 2691675"/>
              <a:gd name="connsiteY11" fmla="*/ 2837973 h 4328160"/>
              <a:gd name="connsiteX12" fmla="*/ 2185925 w 2691675"/>
              <a:gd name="connsiteY12" fmla="*/ 2798922 h 4328160"/>
              <a:gd name="connsiteX13" fmla="*/ 2150683 w 2691675"/>
              <a:gd name="connsiteY13" fmla="*/ 2719864 h 4328160"/>
              <a:gd name="connsiteX14" fmla="*/ 2131157 w 2691675"/>
              <a:gd name="connsiteY14" fmla="*/ 2658427 h 4328160"/>
              <a:gd name="connsiteX15" fmla="*/ 2113060 w 2691675"/>
              <a:gd name="connsiteY15" fmla="*/ 2623185 h 4328160"/>
              <a:gd name="connsiteX16" fmla="*/ 2111630 w 2691675"/>
              <a:gd name="connsiteY16" fmla="*/ 2574607 h 4328160"/>
              <a:gd name="connsiteX17" fmla="*/ 2034001 w 2691675"/>
              <a:gd name="connsiteY17" fmla="*/ 2659857 h 4328160"/>
              <a:gd name="connsiteX18" fmla="*/ 1966851 w 2691675"/>
              <a:gd name="connsiteY18" fmla="*/ 2727960 h 4328160"/>
              <a:gd name="connsiteX19" fmla="*/ 1919702 w 2691675"/>
              <a:gd name="connsiteY19" fmla="*/ 2687002 h 4328160"/>
              <a:gd name="connsiteX20" fmla="*/ 1783018 w 2691675"/>
              <a:gd name="connsiteY20" fmla="*/ 2673668 h 4328160"/>
              <a:gd name="connsiteX21" fmla="*/ 1684910 w 2691675"/>
              <a:gd name="connsiteY21" fmla="*/ 2663666 h 4328160"/>
              <a:gd name="connsiteX22" fmla="*/ 1614426 w 2691675"/>
              <a:gd name="connsiteY22" fmla="*/ 2556035 h 4328160"/>
              <a:gd name="connsiteX23" fmla="*/ 1549656 w 2691675"/>
              <a:gd name="connsiteY23" fmla="*/ 2557939 h 4328160"/>
              <a:gd name="connsiteX24" fmla="*/ 1524890 w 2691675"/>
              <a:gd name="connsiteY24" fmla="*/ 2537460 h 4328160"/>
              <a:gd name="connsiteX25" fmla="*/ 1476789 w 2691675"/>
              <a:gd name="connsiteY25" fmla="*/ 2355532 h 4328160"/>
              <a:gd name="connsiteX26" fmla="*/ 1446309 w 2691675"/>
              <a:gd name="connsiteY26" fmla="*/ 2263140 h 4328160"/>
              <a:gd name="connsiteX27" fmla="*/ 1408209 w 2691675"/>
              <a:gd name="connsiteY27" fmla="*/ 2194560 h 4328160"/>
              <a:gd name="connsiteX28" fmla="*/ 1392969 w 2691675"/>
              <a:gd name="connsiteY28" fmla="*/ 2171700 h 4328160"/>
              <a:gd name="connsiteX29" fmla="*/ 1382492 w 2691675"/>
              <a:gd name="connsiteY29" fmla="*/ 2126457 h 4328160"/>
              <a:gd name="connsiteX30" fmla="*/ 1377253 w 2691675"/>
              <a:gd name="connsiteY30" fmla="*/ 2025968 h 4328160"/>
              <a:gd name="connsiteX31" fmla="*/ 1391541 w 2691675"/>
              <a:gd name="connsiteY31" fmla="*/ 1956436 h 4328160"/>
              <a:gd name="connsiteX32" fmla="*/ 1323437 w 2691675"/>
              <a:gd name="connsiteY32" fmla="*/ 1891665 h 4328160"/>
              <a:gd name="connsiteX33" fmla="*/ 1290099 w 2691675"/>
              <a:gd name="connsiteY33" fmla="*/ 1886427 h 4328160"/>
              <a:gd name="connsiteX34" fmla="*/ 1192468 w 2691675"/>
              <a:gd name="connsiteY34" fmla="*/ 1826895 h 4328160"/>
              <a:gd name="connsiteX35" fmla="*/ 1134367 w 2691675"/>
              <a:gd name="connsiteY35" fmla="*/ 1837373 h 4328160"/>
              <a:gd name="connsiteX36" fmla="*/ 1112934 w 2691675"/>
              <a:gd name="connsiteY36" fmla="*/ 1859279 h 4328160"/>
              <a:gd name="connsiteX37" fmla="*/ 1042449 w 2691675"/>
              <a:gd name="connsiteY37" fmla="*/ 1889760 h 4328160"/>
              <a:gd name="connsiteX38" fmla="*/ 966249 w 2691675"/>
              <a:gd name="connsiteY38" fmla="*/ 1957864 h 4328160"/>
              <a:gd name="connsiteX39" fmla="*/ 905289 w 2691675"/>
              <a:gd name="connsiteY39" fmla="*/ 1920240 h 4328160"/>
              <a:gd name="connsiteX40" fmla="*/ 867189 w 2691675"/>
              <a:gd name="connsiteY40" fmla="*/ 1874520 h 4328160"/>
              <a:gd name="connsiteX41" fmla="*/ 829089 w 2691675"/>
              <a:gd name="connsiteY41" fmla="*/ 1805940 h 4328160"/>
              <a:gd name="connsiteX42" fmla="*/ 821469 w 2691675"/>
              <a:gd name="connsiteY42" fmla="*/ 1691640 h 4328160"/>
              <a:gd name="connsiteX43" fmla="*/ 813849 w 2691675"/>
              <a:gd name="connsiteY43" fmla="*/ 1668780 h 4328160"/>
              <a:gd name="connsiteX44" fmla="*/ 760509 w 2691675"/>
              <a:gd name="connsiteY44" fmla="*/ 1600200 h 4328160"/>
              <a:gd name="connsiteX45" fmla="*/ 722409 w 2691675"/>
              <a:gd name="connsiteY45" fmla="*/ 1577340 h 4328160"/>
              <a:gd name="connsiteX46" fmla="*/ 699549 w 2691675"/>
              <a:gd name="connsiteY46" fmla="*/ 1562100 h 4328160"/>
              <a:gd name="connsiteX47" fmla="*/ 737649 w 2691675"/>
              <a:gd name="connsiteY47" fmla="*/ 1493520 h 4328160"/>
              <a:gd name="connsiteX48" fmla="*/ 752889 w 2691675"/>
              <a:gd name="connsiteY48" fmla="*/ 1470660 h 4328160"/>
              <a:gd name="connsiteX49" fmla="*/ 775749 w 2691675"/>
              <a:gd name="connsiteY49" fmla="*/ 1455420 h 4328160"/>
              <a:gd name="connsiteX50" fmla="*/ 783369 w 2691675"/>
              <a:gd name="connsiteY50" fmla="*/ 1379220 h 4328160"/>
              <a:gd name="connsiteX51" fmla="*/ 821469 w 2691675"/>
              <a:gd name="connsiteY51" fmla="*/ 1356360 h 4328160"/>
              <a:gd name="connsiteX52" fmla="*/ 798609 w 2691675"/>
              <a:gd name="connsiteY52" fmla="*/ 1158240 h 4328160"/>
              <a:gd name="connsiteX53" fmla="*/ 775749 w 2691675"/>
              <a:gd name="connsiteY53" fmla="*/ 1127760 h 4328160"/>
              <a:gd name="connsiteX54" fmla="*/ 752889 w 2691675"/>
              <a:gd name="connsiteY54" fmla="*/ 1074420 h 4328160"/>
              <a:gd name="connsiteX55" fmla="*/ 745269 w 2691675"/>
              <a:gd name="connsiteY55" fmla="*/ 1043940 h 4328160"/>
              <a:gd name="connsiteX56" fmla="*/ 783369 w 2691675"/>
              <a:gd name="connsiteY56" fmla="*/ 1013460 h 4328160"/>
              <a:gd name="connsiteX57" fmla="*/ 813849 w 2691675"/>
              <a:gd name="connsiteY57" fmla="*/ 960120 h 4328160"/>
              <a:gd name="connsiteX58" fmla="*/ 821469 w 2691675"/>
              <a:gd name="connsiteY58" fmla="*/ 853440 h 4328160"/>
              <a:gd name="connsiteX59" fmla="*/ 851949 w 2691675"/>
              <a:gd name="connsiteY59" fmla="*/ 807720 h 4328160"/>
              <a:gd name="connsiteX60" fmla="*/ 859569 w 2691675"/>
              <a:gd name="connsiteY60" fmla="*/ 769620 h 4328160"/>
              <a:gd name="connsiteX61" fmla="*/ 874809 w 2691675"/>
              <a:gd name="connsiteY61" fmla="*/ 731520 h 4328160"/>
              <a:gd name="connsiteX62" fmla="*/ 859569 w 2691675"/>
              <a:gd name="connsiteY62" fmla="*/ 655320 h 4328160"/>
              <a:gd name="connsiteX63" fmla="*/ 836709 w 2691675"/>
              <a:gd name="connsiteY63" fmla="*/ 632460 h 4328160"/>
              <a:gd name="connsiteX64" fmla="*/ 813849 w 2691675"/>
              <a:gd name="connsiteY64" fmla="*/ 563880 h 4328160"/>
              <a:gd name="connsiteX65" fmla="*/ 783369 w 2691675"/>
              <a:gd name="connsiteY65" fmla="*/ 502920 h 4328160"/>
              <a:gd name="connsiteX66" fmla="*/ 768129 w 2691675"/>
              <a:gd name="connsiteY66" fmla="*/ 472440 h 4328160"/>
              <a:gd name="connsiteX67" fmla="*/ 745269 w 2691675"/>
              <a:gd name="connsiteY67" fmla="*/ 403860 h 4328160"/>
              <a:gd name="connsiteX68" fmla="*/ 722409 w 2691675"/>
              <a:gd name="connsiteY68" fmla="*/ 373380 h 4328160"/>
              <a:gd name="connsiteX69" fmla="*/ 730029 w 2691675"/>
              <a:gd name="connsiteY69" fmla="*/ 289560 h 4328160"/>
              <a:gd name="connsiteX70" fmla="*/ 737649 w 2691675"/>
              <a:gd name="connsiteY70" fmla="*/ 266700 h 4328160"/>
              <a:gd name="connsiteX71" fmla="*/ 707169 w 2691675"/>
              <a:gd name="connsiteY71" fmla="*/ 152400 h 4328160"/>
              <a:gd name="connsiteX72" fmla="*/ 699549 w 2691675"/>
              <a:gd name="connsiteY72" fmla="*/ 91440 h 4328160"/>
              <a:gd name="connsiteX73" fmla="*/ 691929 w 2691675"/>
              <a:gd name="connsiteY73" fmla="*/ 68580 h 4328160"/>
              <a:gd name="connsiteX74" fmla="*/ 676689 w 2691675"/>
              <a:gd name="connsiteY74" fmla="*/ 0 h 4328160"/>
              <a:gd name="connsiteX75" fmla="*/ 615729 w 2691675"/>
              <a:gd name="connsiteY75" fmla="*/ 7620 h 4328160"/>
              <a:gd name="connsiteX76" fmla="*/ 554769 w 2691675"/>
              <a:gd name="connsiteY76" fmla="*/ 30480 h 4328160"/>
              <a:gd name="connsiteX77" fmla="*/ 562389 w 2691675"/>
              <a:gd name="connsiteY77" fmla="*/ 137160 h 4328160"/>
              <a:gd name="connsiteX78" fmla="*/ 554769 w 2691675"/>
              <a:gd name="connsiteY78" fmla="*/ 236220 h 4328160"/>
              <a:gd name="connsiteX79" fmla="*/ 524289 w 2691675"/>
              <a:gd name="connsiteY79" fmla="*/ 304800 h 4328160"/>
              <a:gd name="connsiteX80" fmla="*/ 509049 w 2691675"/>
              <a:gd name="connsiteY80" fmla="*/ 335280 h 4328160"/>
              <a:gd name="connsiteX81" fmla="*/ 486189 w 2691675"/>
              <a:gd name="connsiteY81" fmla="*/ 373380 h 4328160"/>
              <a:gd name="connsiteX82" fmla="*/ 470949 w 2691675"/>
              <a:gd name="connsiteY82" fmla="*/ 396240 h 4328160"/>
              <a:gd name="connsiteX83" fmla="*/ 440469 w 2691675"/>
              <a:gd name="connsiteY83" fmla="*/ 403860 h 4328160"/>
              <a:gd name="connsiteX84" fmla="*/ 356649 w 2691675"/>
              <a:gd name="connsiteY84" fmla="*/ 388620 h 4328160"/>
              <a:gd name="connsiteX85" fmla="*/ 288069 w 2691675"/>
              <a:gd name="connsiteY85" fmla="*/ 464820 h 4328160"/>
              <a:gd name="connsiteX86" fmla="*/ 280449 w 2691675"/>
              <a:gd name="connsiteY86" fmla="*/ 487680 h 4328160"/>
              <a:gd name="connsiteX87" fmla="*/ 288069 w 2691675"/>
              <a:gd name="connsiteY87" fmla="*/ 518160 h 4328160"/>
              <a:gd name="connsiteX88" fmla="*/ 303309 w 2691675"/>
              <a:gd name="connsiteY88" fmla="*/ 548640 h 4328160"/>
              <a:gd name="connsiteX89" fmla="*/ 295689 w 2691675"/>
              <a:gd name="connsiteY89" fmla="*/ 609600 h 4328160"/>
              <a:gd name="connsiteX90" fmla="*/ 265209 w 2691675"/>
              <a:gd name="connsiteY90" fmla="*/ 662940 h 4328160"/>
              <a:gd name="connsiteX91" fmla="*/ 257589 w 2691675"/>
              <a:gd name="connsiteY91" fmla="*/ 685800 h 4328160"/>
              <a:gd name="connsiteX92" fmla="*/ 265209 w 2691675"/>
              <a:gd name="connsiteY92" fmla="*/ 815340 h 4328160"/>
              <a:gd name="connsiteX93" fmla="*/ 303309 w 2691675"/>
              <a:gd name="connsiteY93" fmla="*/ 830580 h 4328160"/>
              <a:gd name="connsiteX94" fmla="*/ 349029 w 2691675"/>
              <a:gd name="connsiteY94" fmla="*/ 861060 h 4328160"/>
              <a:gd name="connsiteX95" fmla="*/ 356649 w 2691675"/>
              <a:gd name="connsiteY95" fmla="*/ 883920 h 4328160"/>
              <a:gd name="connsiteX96" fmla="*/ 341409 w 2691675"/>
              <a:gd name="connsiteY96" fmla="*/ 952500 h 4328160"/>
              <a:gd name="connsiteX97" fmla="*/ 326169 w 2691675"/>
              <a:gd name="connsiteY97" fmla="*/ 1028700 h 4328160"/>
              <a:gd name="connsiteX98" fmla="*/ 303309 w 2691675"/>
              <a:gd name="connsiteY98" fmla="*/ 1043940 h 4328160"/>
              <a:gd name="connsiteX99" fmla="*/ 143289 w 2691675"/>
              <a:gd name="connsiteY99" fmla="*/ 1066800 h 4328160"/>
              <a:gd name="connsiteX100" fmla="*/ 150909 w 2691675"/>
              <a:gd name="connsiteY100" fmla="*/ 1181100 h 4328160"/>
              <a:gd name="connsiteX101" fmla="*/ 173769 w 2691675"/>
              <a:gd name="connsiteY101" fmla="*/ 1219200 h 4328160"/>
              <a:gd name="connsiteX102" fmla="*/ 219489 w 2691675"/>
              <a:gd name="connsiteY102" fmla="*/ 1257300 h 4328160"/>
              <a:gd name="connsiteX103" fmla="*/ 234729 w 2691675"/>
              <a:gd name="connsiteY103" fmla="*/ 1287780 h 4328160"/>
              <a:gd name="connsiteX104" fmla="*/ 227109 w 2691675"/>
              <a:gd name="connsiteY104" fmla="*/ 1318260 h 4328160"/>
              <a:gd name="connsiteX105" fmla="*/ 265209 w 2691675"/>
              <a:gd name="connsiteY105" fmla="*/ 1363980 h 4328160"/>
              <a:gd name="connsiteX106" fmla="*/ 288069 w 2691675"/>
              <a:gd name="connsiteY106" fmla="*/ 1402080 h 4328160"/>
              <a:gd name="connsiteX107" fmla="*/ 280449 w 2691675"/>
              <a:gd name="connsiteY107" fmla="*/ 1440180 h 4328160"/>
              <a:gd name="connsiteX108" fmla="*/ 242349 w 2691675"/>
              <a:gd name="connsiteY108" fmla="*/ 1569720 h 4328160"/>
              <a:gd name="connsiteX109" fmla="*/ 211869 w 2691675"/>
              <a:gd name="connsiteY109" fmla="*/ 1584960 h 4328160"/>
              <a:gd name="connsiteX110" fmla="*/ 189009 w 2691675"/>
              <a:gd name="connsiteY110" fmla="*/ 1592580 h 4328160"/>
              <a:gd name="connsiteX111" fmla="*/ 120429 w 2691675"/>
              <a:gd name="connsiteY111" fmla="*/ 1630680 h 4328160"/>
              <a:gd name="connsiteX112" fmla="*/ 97569 w 2691675"/>
              <a:gd name="connsiteY112" fmla="*/ 1653540 h 4328160"/>
              <a:gd name="connsiteX113" fmla="*/ 13749 w 2691675"/>
              <a:gd name="connsiteY113" fmla="*/ 1714500 h 4328160"/>
              <a:gd name="connsiteX114" fmla="*/ 13749 w 2691675"/>
              <a:gd name="connsiteY114" fmla="*/ 1889760 h 4328160"/>
              <a:gd name="connsiteX115" fmla="*/ 36609 w 2691675"/>
              <a:gd name="connsiteY115" fmla="*/ 1912620 h 4328160"/>
              <a:gd name="connsiteX116" fmla="*/ 67089 w 2691675"/>
              <a:gd name="connsiteY116" fmla="*/ 1950720 h 4328160"/>
              <a:gd name="connsiteX117" fmla="*/ 112809 w 2691675"/>
              <a:gd name="connsiteY117" fmla="*/ 1981200 h 4328160"/>
              <a:gd name="connsiteX118" fmla="*/ 173769 w 2691675"/>
              <a:gd name="connsiteY118" fmla="*/ 2011680 h 4328160"/>
              <a:gd name="connsiteX119" fmla="*/ 234729 w 2691675"/>
              <a:gd name="connsiteY119" fmla="*/ 2095500 h 4328160"/>
              <a:gd name="connsiteX120" fmla="*/ 272829 w 2691675"/>
              <a:gd name="connsiteY120" fmla="*/ 2156460 h 4328160"/>
              <a:gd name="connsiteX121" fmla="*/ 280449 w 2691675"/>
              <a:gd name="connsiteY121" fmla="*/ 2179320 h 4328160"/>
              <a:gd name="connsiteX122" fmla="*/ 318549 w 2691675"/>
              <a:gd name="connsiteY122" fmla="*/ 2255520 h 4328160"/>
              <a:gd name="connsiteX123" fmla="*/ 493809 w 2691675"/>
              <a:gd name="connsiteY123" fmla="*/ 2270760 h 4328160"/>
              <a:gd name="connsiteX124" fmla="*/ 562389 w 2691675"/>
              <a:gd name="connsiteY124" fmla="*/ 2354580 h 4328160"/>
              <a:gd name="connsiteX125" fmla="*/ 531909 w 2691675"/>
              <a:gd name="connsiteY125" fmla="*/ 2430780 h 4328160"/>
              <a:gd name="connsiteX126" fmla="*/ 509049 w 2691675"/>
              <a:gd name="connsiteY126" fmla="*/ 2438400 h 4328160"/>
              <a:gd name="connsiteX127" fmla="*/ 486189 w 2691675"/>
              <a:gd name="connsiteY127" fmla="*/ 2461260 h 4328160"/>
              <a:gd name="connsiteX128" fmla="*/ 478569 w 2691675"/>
              <a:gd name="connsiteY128" fmla="*/ 2506980 h 4328160"/>
              <a:gd name="connsiteX129" fmla="*/ 509049 w 2691675"/>
              <a:gd name="connsiteY129" fmla="*/ 2621280 h 4328160"/>
              <a:gd name="connsiteX130" fmla="*/ 531909 w 2691675"/>
              <a:gd name="connsiteY130" fmla="*/ 2644140 h 4328160"/>
              <a:gd name="connsiteX131" fmla="*/ 539529 w 2691675"/>
              <a:gd name="connsiteY131" fmla="*/ 2674620 h 4328160"/>
              <a:gd name="connsiteX132" fmla="*/ 570009 w 2691675"/>
              <a:gd name="connsiteY132" fmla="*/ 2659380 h 4328160"/>
              <a:gd name="connsiteX133" fmla="*/ 592869 w 2691675"/>
              <a:gd name="connsiteY133" fmla="*/ 2636520 h 4328160"/>
              <a:gd name="connsiteX134" fmla="*/ 646209 w 2691675"/>
              <a:gd name="connsiteY134" fmla="*/ 2606040 h 4328160"/>
              <a:gd name="connsiteX135" fmla="*/ 684309 w 2691675"/>
              <a:gd name="connsiteY135" fmla="*/ 2613660 h 4328160"/>
              <a:gd name="connsiteX136" fmla="*/ 699549 w 2691675"/>
              <a:gd name="connsiteY136" fmla="*/ 2636520 h 4328160"/>
              <a:gd name="connsiteX137" fmla="*/ 722409 w 2691675"/>
              <a:gd name="connsiteY137" fmla="*/ 2659380 h 4328160"/>
              <a:gd name="connsiteX138" fmla="*/ 730029 w 2691675"/>
              <a:gd name="connsiteY138" fmla="*/ 2682240 h 4328160"/>
              <a:gd name="connsiteX139" fmla="*/ 707169 w 2691675"/>
              <a:gd name="connsiteY139" fmla="*/ 2766060 h 4328160"/>
              <a:gd name="connsiteX140" fmla="*/ 623349 w 2691675"/>
              <a:gd name="connsiteY140" fmla="*/ 2842260 h 4328160"/>
              <a:gd name="connsiteX141" fmla="*/ 600489 w 2691675"/>
              <a:gd name="connsiteY141" fmla="*/ 2887980 h 4328160"/>
              <a:gd name="connsiteX142" fmla="*/ 531909 w 2691675"/>
              <a:gd name="connsiteY142" fmla="*/ 2933700 h 4328160"/>
              <a:gd name="connsiteX143" fmla="*/ 516669 w 2691675"/>
              <a:gd name="connsiteY143" fmla="*/ 2956560 h 4328160"/>
              <a:gd name="connsiteX144" fmla="*/ 547149 w 2691675"/>
              <a:gd name="connsiteY144" fmla="*/ 3055620 h 4328160"/>
              <a:gd name="connsiteX145" fmla="*/ 570009 w 2691675"/>
              <a:gd name="connsiteY145" fmla="*/ 3177540 h 4328160"/>
              <a:gd name="connsiteX146" fmla="*/ 608109 w 2691675"/>
              <a:gd name="connsiteY146" fmla="*/ 3276600 h 4328160"/>
              <a:gd name="connsiteX147" fmla="*/ 608109 w 2691675"/>
              <a:gd name="connsiteY147" fmla="*/ 3429000 h 4328160"/>
              <a:gd name="connsiteX148" fmla="*/ 570009 w 2691675"/>
              <a:gd name="connsiteY148" fmla="*/ 3467100 h 4328160"/>
              <a:gd name="connsiteX149" fmla="*/ 562389 w 2691675"/>
              <a:gd name="connsiteY149" fmla="*/ 3497580 h 4328160"/>
              <a:gd name="connsiteX150" fmla="*/ 547149 w 2691675"/>
              <a:gd name="connsiteY150" fmla="*/ 3528060 h 4328160"/>
              <a:gd name="connsiteX151" fmla="*/ 554769 w 2691675"/>
              <a:gd name="connsiteY151" fmla="*/ 3680460 h 4328160"/>
              <a:gd name="connsiteX152" fmla="*/ 608109 w 2691675"/>
              <a:gd name="connsiteY152" fmla="*/ 3672840 h 4328160"/>
              <a:gd name="connsiteX153" fmla="*/ 630969 w 2691675"/>
              <a:gd name="connsiteY153" fmla="*/ 3665220 h 4328160"/>
              <a:gd name="connsiteX154" fmla="*/ 676689 w 2691675"/>
              <a:gd name="connsiteY154" fmla="*/ 3688080 h 4328160"/>
              <a:gd name="connsiteX155" fmla="*/ 707169 w 2691675"/>
              <a:gd name="connsiteY155" fmla="*/ 3718560 h 4328160"/>
              <a:gd name="connsiteX156" fmla="*/ 836709 w 2691675"/>
              <a:gd name="connsiteY156" fmla="*/ 3741420 h 4328160"/>
              <a:gd name="connsiteX157" fmla="*/ 851949 w 2691675"/>
              <a:gd name="connsiteY157" fmla="*/ 3771900 h 4328160"/>
              <a:gd name="connsiteX158" fmla="*/ 874809 w 2691675"/>
              <a:gd name="connsiteY158" fmla="*/ 3787140 h 4328160"/>
              <a:gd name="connsiteX159" fmla="*/ 897669 w 2691675"/>
              <a:gd name="connsiteY159" fmla="*/ 3810000 h 4328160"/>
              <a:gd name="connsiteX160" fmla="*/ 905289 w 2691675"/>
              <a:gd name="connsiteY160" fmla="*/ 3840480 h 4328160"/>
              <a:gd name="connsiteX161" fmla="*/ 920529 w 2691675"/>
              <a:gd name="connsiteY161" fmla="*/ 3863340 h 4328160"/>
              <a:gd name="connsiteX162" fmla="*/ 943389 w 2691675"/>
              <a:gd name="connsiteY162" fmla="*/ 3901440 h 4328160"/>
              <a:gd name="connsiteX163" fmla="*/ 996729 w 2691675"/>
              <a:gd name="connsiteY163" fmla="*/ 3947160 h 4328160"/>
              <a:gd name="connsiteX164" fmla="*/ 1011969 w 2691675"/>
              <a:gd name="connsiteY164" fmla="*/ 3970020 h 4328160"/>
              <a:gd name="connsiteX165" fmla="*/ 1034829 w 2691675"/>
              <a:gd name="connsiteY165" fmla="*/ 4008120 h 4328160"/>
              <a:gd name="connsiteX166" fmla="*/ 1065309 w 2691675"/>
              <a:gd name="connsiteY166" fmla="*/ 4084320 h 4328160"/>
              <a:gd name="connsiteX167" fmla="*/ 1072929 w 2691675"/>
              <a:gd name="connsiteY167" fmla="*/ 4107180 h 4328160"/>
              <a:gd name="connsiteX168" fmla="*/ 1149129 w 2691675"/>
              <a:gd name="connsiteY168" fmla="*/ 4137660 h 4328160"/>
              <a:gd name="connsiteX169" fmla="*/ 1202469 w 2691675"/>
              <a:gd name="connsiteY169" fmla="*/ 4213860 h 4328160"/>
              <a:gd name="connsiteX170" fmla="*/ 1263429 w 2691675"/>
              <a:gd name="connsiteY170" fmla="*/ 4221480 h 4328160"/>
              <a:gd name="connsiteX171" fmla="*/ 1271049 w 2691675"/>
              <a:gd name="connsiteY171" fmla="*/ 4274820 h 4328160"/>
              <a:gd name="connsiteX172" fmla="*/ 1316769 w 2691675"/>
              <a:gd name="connsiteY172" fmla="*/ 4328160 h 4328160"/>
              <a:gd name="connsiteX173" fmla="*/ 1354869 w 2691675"/>
              <a:gd name="connsiteY173" fmla="*/ 4229100 h 4328160"/>
              <a:gd name="connsiteX174" fmla="*/ 1415829 w 2691675"/>
              <a:gd name="connsiteY174" fmla="*/ 4198620 h 4328160"/>
              <a:gd name="connsiteX175" fmla="*/ 1469169 w 2691675"/>
              <a:gd name="connsiteY175" fmla="*/ 4183380 h 4328160"/>
              <a:gd name="connsiteX176" fmla="*/ 1507269 w 2691675"/>
              <a:gd name="connsiteY176" fmla="*/ 4160520 h 4328160"/>
              <a:gd name="connsiteX177" fmla="*/ 1552989 w 2691675"/>
              <a:gd name="connsiteY177" fmla="*/ 4130040 h 4328160"/>
              <a:gd name="connsiteX178" fmla="*/ 1583469 w 2691675"/>
              <a:gd name="connsiteY178" fmla="*/ 4122420 h 4328160"/>
              <a:gd name="connsiteX179" fmla="*/ 1644429 w 2691675"/>
              <a:gd name="connsiteY179" fmla="*/ 4061460 h 4328160"/>
              <a:gd name="connsiteX180" fmla="*/ 1674909 w 2691675"/>
              <a:gd name="connsiteY180" fmla="*/ 4038600 h 4328160"/>
              <a:gd name="connsiteX181" fmla="*/ 1827309 w 2691675"/>
              <a:gd name="connsiteY181" fmla="*/ 4000500 h 4328160"/>
              <a:gd name="connsiteX182" fmla="*/ 1857789 w 2691675"/>
              <a:gd name="connsiteY182" fmla="*/ 3985260 h 4328160"/>
              <a:gd name="connsiteX183" fmla="*/ 1903509 w 2691675"/>
              <a:gd name="connsiteY183" fmla="*/ 3970020 h 4328160"/>
              <a:gd name="connsiteX184" fmla="*/ 1926369 w 2691675"/>
              <a:gd name="connsiteY184" fmla="*/ 3954780 h 4328160"/>
              <a:gd name="connsiteX185" fmla="*/ 1987329 w 2691675"/>
              <a:gd name="connsiteY185" fmla="*/ 3909060 h 4328160"/>
              <a:gd name="connsiteX186" fmla="*/ 2048289 w 2691675"/>
              <a:gd name="connsiteY186" fmla="*/ 3870960 h 4328160"/>
              <a:gd name="connsiteX187" fmla="*/ 2078769 w 2691675"/>
              <a:gd name="connsiteY187" fmla="*/ 3855720 h 4328160"/>
              <a:gd name="connsiteX188" fmla="*/ 2132109 w 2691675"/>
              <a:gd name="connsiteY188" fmla="*/ 3817620 h 4328160"/>
              <a:gd name="connsiteX189" fmla="*/ 2162589 w 2691675"/>
              <a:gd name="connsiteY189" fmla="*/ 3787140 h 4328160"/>
              <a:gd name="connsiteX190" fmla="*/ 2200689 w 2691675"/>
              <a:gd name="connsiteY190" fmla="*/ 3688080 h 4328160"/>
              <a:gd name="connsiteX191" fmla="*/ 2162589 w 2691675"/>
              <a:gd name="connsiteY191" fmla="*/ 3604260 h 4328160"/>
              <a:gd name="connsiteX192" fmla="*/ 2139729 w 2691675"/>
              <a:gd name="connsiteY192" fmla="*/ 3596640 h 4328160"/>
              <a:gd name="connsiteX193" fmla="*/ 2124489 w 2691675"/>
              <a:gd name="connsiteY193" fmla="*/ 3680460 h 4328160"/>
              <a:gd name="connsiteX194" fmla="*/ 2109249 w 2691675"/>
              <a:gd name="connsiteY194" fmla="*/ 3657600 h 4328160"/>
              <a:gd name="connsiteX195" fmla="*/ 2048289 w 2691675"/>
              <a:gd name="connsiteY195" fmla="*/ 3665220 h 4328160"/>
              <a:gd name="connsiteX196" fmla="*/ 2055909 w 2691675"/>
              <a:gd name="connsiteY196" fmla="*/ 3703320 h 4328160"/>
              <a:gd name="connsiteX197" fmla="*/ 2078769 w 2691675"/>
              <a:gd name="connsiteY197" fmla="*/ 3718560 h 4328160"/>
              <a:gd name="connsiteX198" fmla="*/ 2094009 w 2691675"/>
              <a:gd name="connsiteY198" fmla="*/ 3749040 h 4328160"/>
              <a:gd name="connsiteX199" fmla="*/ 2086389 w 2691675"/>
              <a:gd name="connsiteY199" fmla="*/ 3794760 h 4328160"/>
              <a:gd name="connsiteX200" fmla="*/ 2010189 w 2691675"/>
              <a:gd name="connsiteY200" fmla="*/ 3749040 h 4328160"/>
              <a:gd name="connsiteX201" fmla="*/ 1994949 w 2691675"/>
              <a:gd name="connsiteY201" fmla="*/ 3649980 h 4328160"/>
              <a:gd name="connsiteX202" fmla="*/ 1972089 w 2691675"/>
              <a:gd name="connsiteY202" fmla="*/ 3627120 h 4328160"/>
              <a:gd name="connsiteX203" fmla="*/ 1979709 w 2691675"/>
              <a:gd name="connsiteY203" fmla="*/ 3581400 h 4328160"/>
              <a:gd name="connsiteX204" fmla="*/ 2025429 w 2691675"/>
              <a:gd name="connsiteY204" fmla="*/ 3573780 h 4328160"/>
              <a:gd name="connsiteX205" fmla="*/ 2033049 w 2691675"/>
              <a:gd name="connsiteY205" fmla="*/ 3520440 h 4328160"/>
              <a:gd name="connsiteX206" fmla="*/ 2063529 w 2691675"/>
              <a:gd name="connsiteY206" fmla="*/ 3528060 h 4328160"/>
              <a:gd name="connsiteX207" fmla="*/ 2094009 w 2691675"/>
              <a:gd name="connsiteY207" fmla="*/ 3489960 h 4328160"/>
              <a:gd name="connsiteX208" fmla="*/ 2124489 w 2691675"/>
              <a:gd name="connsiteY208" fmla="*/ 3459480 h 4328160"/>
              <a:gd name="connsiteX209" fmla="*/ 2139729 w 2691675"/>
              <a:gd name="connsiteY209" fmla="*/ 3436620 h 4328160"/>
              <a:gd name="connsiteX210" fmla="*/ 2170209 w 2691675"/>
              <a:gd name="connsiteY210" fmla="*/ 3413760 h 4328160"/>
              <a:gd name="connsiteX211" fmla="*/ 2238789 w 2691675"/>
              <a:gd name="connsiteY211" fmla="*/ 3322320 h 4328160"/>
              <a:gd name="connsiteX212" fmla="*/ 2246409 w 2691675"/>
              <a:gd name="connsiteY212" fmla="*/ 3291840 h 4328160"/>
              <a:gd name="connsiteX213" fmla="*/ 2269269 w 2691675"/>
              <a:gd name="connsiteY213" fmla="*/ 3230880 h 4328160"/>
              <a:gd name="connsiteX214" fmla="*/ 2276889 w 2691675"/>
              <a:gd name="connsiteY214" fmla="*/ 3185160 h 4328160"/>
              <a:gd name="connsiteX215" fmla="*/ 2299749 w 2691675"/>
              <a:gd name="connsiteY215" fmla="*/ 3139440 h 4328160"/>
              <a:gd name="connsiteX216" fmla="*/ 2314989 w 2691675"/>
              <a:gd name="connsiteY216" fmla="*/ 3101340 h 4328160"/>
              <a:gd name="connsiteX217" fmla="*/ 2353089 w 2691675"/>
              <a:gd name="connsiteY217" fmla="*/ 3086100 h 4328160"/>
              <a:gd name="connsiteX218" fmla="*/ 2375949 w 2691675"/>
              <a:gd name="connsiteY218" fmla="*/ 3070860 h 4328160"/>
              <a:gd name="connsiteX219" fmla="*/ 2495488 w 2691675"/>
              <a:gd name="connsiteY219" fmla="*/ 3040856 h 4328160"/>
              <a:gd name="connsiteX220" fmla="*/ 2593596 w 2691675"/>
              <a:gd name="connsiteY220" fmla="*/ 3037523 h 4328160"/>
              <a:gd name="connsiteX221" fmla="*/ 2685987 w 2691675"/>
              <a:gd name="connsiteY221" fmla="*/ 3028474 h 4328160"/>
              <a:gd name="connsiteX0" fmla="*/ 2685987 w 2691675"/>
              <a:gd name="connsiteY0" fmla="*/ 3028474 h 4328160"/>
              <a:gd name="connsiteX1" fmla="*/ 2680749 w 2691675"/>
              <a:gd name="connsiteY1" fmla="*/ 3002280 h 4328160"/>
              <a:gd name="connsiteX2" fmla="*/ 2673129 w 2691675"/>
              <a:gd name="connsiteY2" fmla="*/ 2948940 h 4328160"/>
              <a:gd name="connsiteX3" fmla="*/ 2631219 w 2691675"/>
              <a:gd name="connsiteY3" fmla="*/ 2940844 h 4328160"/>
              <a:gd name="connsiteX4" fmla="*/ 2567878 w 2691675"/>
              <a:gd name="connsiteY4" fmla="*/ 2940367 h 4328160"/>
              <a:gd name="connsiteX5" fmla="*/ 2526921 w 2691675"/>
              <a:gd name="connsiteY5" fmla="*/ 2882742 h 4328160"/>
              <a:gd name="connsiteX6" fmla="*/ 2464532 w 2691675"/>
              <a:gd name="connsiteY6" fmla="*/ 2879407 h 4328160"/>
              <a:gd name="connsiteX7" fmla="*/ 2417860 w 2691675"/>
              <a:gd name="connsiteY7" fmla="*/ 2863691 h 4328160"/>
              <a:gd name="connsiteX8" fmla="*/ 2383569 w 2691675"/>
              <a:gd name="connsiteY8" fmla="*/ 2849880 h 4328160"/>
              <a:gd name="connsiteX9" fmla="*/ 2355471 w 2691675"/>
              <a:gd name="connsiteY9" fmla="*/ 2829877 h 4328160"/>
              <a:gd name="connsiteX10" fmla="*/ 2300701 w 2691675"/>
              <a:gd name="connsiteY10" fmla="*/ 2797969 h 4328160"/>
              <a:gd name="connsiteX11" fmla="*/ 2226406 w 2691675"/>
              <a:gd name="connsiteY11" fmla="*/ 2837973 h 4328160"/>
              <a:gd name="connsiteX12" fmla="*/ 2185925 w 2691675"/>
              <a:gd name="connsiteY12" fmla="*/ 2798922 h 4328160"/>
              <a:gd name="connsiteX13" fmla="*/ 2150683 w 2691675"/>
              <a:gd name="connsiteY13" fmla="*/ 2719864 h 4328160"/>
              <a:gd name="connsiteX14" fmla="*/ 2131157 w 2691675"/>
              <a:gd name="connsiteY14" fmla="*/ 2658427 h 4328160"/>
              <a:gd name="connsiteX15" fmla="*/ 2113060 w 2691675"/>
              <a:gd name="connsiteY15" fmla="*/ 2623185 h 4328160"/>
              <a:gd name="connsiteX16" fmla="*/ 2111630 w 2691675"/>
              <a:gd name="connsiteY16" fmla="*/ 2574607 h 4328160"/>
              <a:gd name="connsiteX17" fmla="*/ 2034001 w 2691675"/>
              <a:gd name="connsiteY17" fmla="*/ 2659857 h 4328160"/>
              <a:gd name="connsiteX18" fmla="*/ 1966851 w 2691675"/>
              <a:gd name="connsiteY18" fmla="*/ 2727960 h 4328160"/>
              <a:gd name="connsiteX19" fmla="*/ 1919702 w 2691675"/>
              <a:gd name="connsiteY19" fmla="*/ 2687002 h 4328160"/>
              <a:gd name="connsiteX20" fmla="*/ 1783018 w 2691675"/>
              <a:gd name="connsiteY20" fmla="*/ 2673668 h 4328160"/>
              <a:gd name="connsiteX21" fmla="*/ 1684910 w 2691675"/>
              <a:gd name="connsiteY21" fmla="*/ 2663666 h 4328160"/>
              <a:gd name="connsiteX22" fmla="*/ 1614426 w 2691675"/>
              <a:gd name="connsiteY22" fmla="*/ 2556035 h 4328160"/>
              <a:gd name="connsiteX23" fmla="*/ 1549656 w 2691675"/>
              <a:gd name="connsiteY23" fmla="*/ 2557939 h 4328160"/>
              <a:gd name="connsiteX24" fmla="*/ 1524890 w 2691675"/>
              <a:gd name="connsiteY24" fmla="*/ 2537460 h 4328160"/>
              <a:gd name="connsiteX25" fmla="*/ 1476789 w 2691675"/>
              <a:gd name="connsiteY25" fmla="*/ 2355532 h 4328160"/>
              <a:gd name="connsiteX26" fmla="*/ 1446309 w 2691675"/>
              <a:gd name="connsiteY26" fmla="*/ 2263140 h 4328160"/>
              <a:gd name="connsiteX27" fmla="*/ 1408209 w 2691675"/>
              <a:gd name="connsiteY27" fmla="*/ 2194560 h 4328160"/>
              <a:gd name="connsiteX28" fmla="*/ 1392969 w 2691675"/>
              <a:gd name="connsiteY28" fmla="*/ 2171700 h 4328160"/>
              <a:gd name="connsiteX29" fmla="*/ 1382492 w 2691675"/>
              <a:gd name="connsiteY29" fmla="*/ 2126457 h 4328160"/>
              <a:gd name="connsiteX30" fmla="*/ 1377253 w 2691675"/>
              <a:gd name="connsiteY30" fmla="*/ 2025968 h 4328160"/>
              <a:gd name="connsiteX31" fmla="*/ 1391541 w 2691675"/>
              <a:gd name="connsiteY31" fmla="*/ 1956436 h 4328160"/>
              <a:gd name="connsiteX32" fmla="*/ 1323437 w 2691675"/>
              <a:gd name="connsiteY32" fmla="*/ 1891665 h 4328160"/>
              <a:gd name="connsiteX33" fmla="*/ 1290099 w 2691675"/>
              <a:gd name="connsiteY33" fmla="*/ 1886427 h 4328160"/>
              <a:gd name="connsiteX34" fmla="*/ 1192468 w 2691675"/>
              <a:gd name="connsiteY34" fmla="*/ 1826895 h 4328160"/>
              <a:gd name="connsiteX35" fmla="*/ 1134367 w 2691675"/>
              <a:gd name="connsiteY35" fmla="*/ 1837373 h 4328160"/>
              <a:gd name="connsiteX36" fmla="*/ 1112934 w 2691675"/>
              <a:gd name="connsiteY36" fmla="*/ 1859279 h 4328160"/>
              <a:gd name="connsiteX37" fmla="*/ 1025780 w 2691675"/>
              <a:gd name="connsiteY37" fmla="*/ 1896904 h 4328160"/>
              <a:gd name="connsiteX38" fmla="*/ 966249 w 2691675"/>
              <a:gd name="connsiteY38" fmla="*/ 1957864 h 4328160"/>
              <a:gd name="connsiteX39" fmla="*/ 905289 w 2691675"/>
              <a:gd name="connsiteY39" fmla="*/ 1920240 h 4328160"/>
              <a:gd name="connsiteX40" fmla="*/ 867189 w 2691675"/>
              <a:gd name="connsiteY40" fmla="*/ 1874520 h 4328160"/>
              <a:gd name="connsiteX41" fmla="*/ 829089 w 2691675"/>
              <a:gd name="connsiteY41" fmla="*/ 1805940 h 4328160"/>
              <a:gd name="connsiteX42" fmla="*/ 821469 w 2691675"/>
              <a:gd name="connsiteY42" fmla="*/ 1691640 h 4328160"/>
              <a:gd name="connsiteX43" fmla="*/ 813849 w 2691675"/>
              <a:gd name="connsiteY43" fmla="*/ 1668780 h 4328160"/>
              <a:gd name="connsiteX44" fmla="*/ 760509 w 2691675"/>
              <a:gd name="connsiteY44" fmla="*/ 1600200 h 4328160"/>
              <a:gd name="connsiteX45" fmla="*/ 722409 w 2691675"/>
              <a:gd name="connsiteY45" fmla="*/ 1577340 h 4328160"/>
              <a:gd name="connsiteX46" fmla="*/ 699549 w 2691675"/>
              <a:gd name="connsiteY46" fmla="*/ 1562100 h 4328160"/>
              <a:gd name="connsiteX47" fmla="*/ 737649 w 2691675"/>
              <a:gd name="connsiteY47" fmla="*/ 1493520 h 4328160"/>
              <a:gd name="connsiteX48" fmla="*/ 752889 w 2691675"/>
              <a:gd name="connsiteY48" fmla="*/ 1470660 h 4328160"/>
              <a:gd name="connsiteX49" fmla="*/ 775749 w 2691675"/>
              <a:gd name="connsiteY49" fmla="*/ 1455420 h 4328160"/>
              <a:gd name="connsiteX50" fmla="*/ 783369 w 2691675"/>
              <a:gd name="connsiteY50" fmla="*/ 1379220 h 4328160"/>
              <a:gd name="connsiteX51" fmla="*/ 821469 w 2691675"/>
              <a:gd name="connsiteY51" fmla="*/ 1356360 h 4328160"/>
              <a:gd name="connsiteX52" fmla="*/ 798609 w 2691675"/>
              <a:gd name="connsiteY52" fmla="*/ 1158240 h 4328160"/>
              <a:gd name="connsiteX53" fmla="*/ 775749 w 2691675"/>
              <a:gd name="connsiteY53" fmla="*/ 1127760 h 4328160"/>
              <a:gd name="connsiteX54" fmla="*/ 752889 w 2691675"/>
              <a:gd name="connsiteY54" fmla="*/ 1074420 h 4328160"/>
              <a:gd name="connsiteX55" fmla="*/ 745269 w 2691675"/>
              <a:gd name="connsiteY55" fmla="*/ 1043940 h 4328160"/>
              <a:gd name="connsiteX56" fmla="*/ 783369 w 2691675"/>
              <a:gd name="connsiteY56" fmla="*/ 1013460 h 4328160"/>
              <a:gd name="connsiteX57" fmla="*/ 813849 w 2691675"/>
              <a:gd name="connsiteY57" fmla="*/ 960120 h 4328160"/>
              <a:gd name="connsiteX58" fmla="*/ 821469 w 2691675"/>
              <a:gd name="connsiteY58" fmla="*/ 853440 h 4328160"/>
              <a:gd name="connsiteX59" fmla="*/ 851949 w 2691675"/>
              <a:gd name="connsiteY59" fmla="*/ 807720 h 4328160"/>
              <a:gd name="connsiteX60" fmla="*/ 859569 w 2691675"/>
              <a:gd name="connsiteY60" fmla="*/ 769620 h 4328160"/>
              <a:gd name="connsiteX61" fmla="*/ 874809 w 2691675"/>
              <a:gd name="connsiteY61" fmla="*/ 731520 h 4328160"/>
              <a:gd name="connsiteX62" fmla="*/ 859569 w 2691675"/>
              <a:gd name="connsiteY62" fmla="*/ 655320 h 4328160"/>
              <a:gd name="connsiteX63" fmla="*/ 836709 w 2691675"/>
              <a:gd name="connsiteY63" fmla="*/ 632460 h 4328160"/>
              <a:gd name="connsiteX64" fmla="*/ 813849 w 2691675"/>
              <a:gd name="connsiteY64" fmla="*/ 563880 h 4328160"/>
              <a:gd name="connsiteX65" fmla="*/ 783369 w 2691675"/>
              <a:gd name="connsiteY65" fmla="*/ 502920 h 4328160"/>
              <a:gd name="connsiteX66" fmla="*/ 768129 w 2691675"/>
              <a:gd name="connsiteY66" fmla="*/ 472440 h 4328160"/>
              <a:gd name="connsiteX67" fmla="*/ 745269 w 2691675"/>
              <a:gd name="connsiteY67" fmla="*/ 403860 h 4328160"/>
              <a:gd name="connsiteX68" fmla="*/ 722409 w 2691675"/>
              <a:gd name="connsiteY68" fmla="*/ 373380 h 4328160"/>
              <a:gd name="connsiteX69" fmla="*/ 730029 w 2691675"/>
              <a:gd name="connsiteY69" fmla="*/ 289560 h 4328160"/>
              <a:gd name="connsiteX70" fmla="*/ 737649 w 2691675"/>
              <a:gd name="connsiteY70" fmla="*/ 266700 h 4328160"/>
              <a:gd name="connsiteX71" fmla="*/ 707169 w 2691675"/>
              <a:gd name="connsiteY71" fmla="*/ 152400 h 4328160"/>
              <a:gd name="connsiteX72" fmla="*/ 699549 w 2691675"/>
              <a:gd name="connsiteY72" fmla="*/ 91440 h 4328160"/>
              <a:gd name="connsiteX73" fmla="*/ 691929 w 2691675"/>
              <a:gd name="connsiteY73" fmla="*/ 68580 h 4328160"/>
              <a:gd name="connsiteX74" fmla="*/ 676689 w 2691675"/>
              <a:gd name="connsiteY74" fmla="*/ 0 h 4328160"/>
              <a:gd name="connsiteX75" fmla="*/ 615729 w 2691675"/>
              <a:gd name="connsiteY75" fmla="*/ 7620 h 4328160"/>
              <a:gd name="connsiteX76" fmla="*/ 554769 w 2691675"/>
              <a:gd name="connsiteY76" fmla="*/ 30480 h 4328160"/>
              <a:gd name="connsiteX77" fmla="*/ 562389 w 2691675"/>
              <a:gd name="connsiteY77" fmla="*/ 137160 h 4328160"/>
              <a:gd name="connsiteX78" fmla="*/ 554769 w 2691675"/>
              <a:gd name="connsiteY78" fmla="*/ 236220 h 4328160"/>
              <a:gd name="connsiteX79" fmla="*/ 524289 w 2691675"/>
              <a:gd name="connsiteY79" fmla="*/ 304800 h 4328160"/>
              <a:gd name="connsiteX80" fmla="*/ 509049 w 2691675"/>
              <a:gd name="connsiteY80" fmla="*/ 335280 h 4328160"/>
              <a:gd name="connsiteX81" fmla="*/ 486189 w 2691675"/>
              <a:gd name="connsiteY81" fmla="*/ 373380 h 4328160"/>
              <a:gd name="connsiteX82" fmla="*/ 470949 w 2691675"/>
              <a:gd name="connsiteY82" fmla="*/ 396240 h 4328160"/>
              <a:gd name="connsiteX83" fmla="*/ 440469 w 2691675"/>
              <a:gd name="connsiteY83" fmla="*/ 403860 h 4328160"/>
              <a:gd name="connsiteX84" fmla="*/ 356649 w 2691675"/>
              <a:gd name="connsiteY84" fmla="*/ 388620 h 4328160"/>
              <a:gd name="connsiteX85" fmla="*/ 288069 w 2691675"/>
              <a:gd name="connsiteY85" fmla="*/ 464820 h 4328160"/>
              <a:gd name="connsiteX86" fmla="*/ 280449 w 2691675"/>
              <a:gd name="connsiteY86" fmla="*/ 487680 h 4328160"/>
              <a:gd name="connsiteX87" fmla="*/ 288069 w 2691675"/>
              <a:gd name="connsiteY87" fmla="*/ 518160 h 4328160"/>
              <a:gd name="connsiteX88" fmla="*/ 303309 w 2691675"/>
              <a:gd name="connsiteY88" fmla="*/ 548640 h 4328160"/>
              <a:gd name="connsiteX89" fmla="*/ 295689 w 2691675"/>
              <a:gd name="connsiteY89" fmla="*/ 609600 h 4328160"/>
              <a:gd name="connsiteX90" fmla="*/ 265209 w 2691675"/>
              <a:gd name="connsiteY90" fmla="*/ 662940 h 4328160"/>
              <a:gd name="connsiteX91" fmla="*/ 257589 w 2691675"/>
              <a:gd name="connsiteY91" fmla="*/ 685800 h 4328160"/>
              <a:gd name="connsiteX92" fmla="*/ 265209 w 2691675"/>
              <a:gd name="connsiteY92" fmla="*/ 815340 h 4328160"/>
              <a:gd name="connsiteX93" fmla="*/ 303309 w 2691675"/>
              <a:gd name="connsiteY93" fmla="*/ 830580 h 4328160"/>
              <a:gd name="connsiteX94" fmla="*/ 349029 w 2691675"/>
              <a:gd name="connsiteY94" fmla="*/ 861060 h 4328160"/>
              <a:gd name="connsiteX95" fmla="*/ 356649 w 2691675"/>
              <a:gd name="connsiteY95" fmla="*/ 883920 h 4328160"/>
              <a:gd name="connsiteX96" fmla="*/ 341409 w 2691675"/>
              <a:gd name="connsiteY96" fmla="*/ 952500 h 4328160"/>
              <a:gd name="connsiteX97" fmla="*/ 326169 w 2691675"/>
              <a:gd name="connsiteY97" fmla="*/ 1028700 h 4328160"/>
              <a:gd name="connsiteX98" fmla="*/ 303309 w 2691675"/>
              <a:gd name="connsiteY98" fmla="*/ 1043940 h 4328160"/>
              <a:gd name="connsiteX99" fmla="*/ 143289 w 2691675"/>
              <a:gd name="connsiteY99" fmla="*/ 1066800 h 4328160"/>
              <a:gd name="connsiteX100" fmla="*/ 150909 w 2691675"/>
              <a:gd name="connsiteY100" fmla="*/ 1181100 h 4328160"/>
              <a:gd name="connsiteX101" fmla="*/ 173769 w 2691675"/>
              <a:gd name="connsiteY101" fmla="*/ 1219200 h 4328160"/>
              <a:gd name="connsiteX102" fmla="*/ 219489 w 2691675"/>
              <a:gd name="connsiteY102" fmla="*/ 1257300 h 4328160"/>
              <a:gd name="connsiteX103" fmla="*/ 234729 w 2691675"/>
              <a:gd name="connsiteY103" fmla="*/ 1287780 h 4328160"/>
              <a:gd name="connsiteX104" fmla="*/ 227109 w 2691675"/>
              <a:gd name="connsiteY104" fmla="*/ 1318260 h 4328160"/>
              <a:gd name="connsiteX105" fmla="*/ 265209 w 2691675"/>
              <a:gd name="connsiteY105" fmla="*/ 1363980 h 4328160"/>
              <a:gd name="connsiteX106" fmla="*/ 288069 w 2691675"/>
              <a:gd name="connsiteY106" fmla="*/ 1402080 h 4328160"/>
              <a:gd name="connsiteX107" fmla="*/ 280449 w 2691675"/>
              <a:gd name="connsiteY107" fmla="*/ 1440180 h 4328160"/>
              <a:gd name="connsiteX108" fmla="*/ 242349 w 2691675"/>
              <a:gd name="connsiteY108" fmla="*/ 1569720 h 4328160"/>
              <a:gd name="connsiteX109" fmla="*/ 211869 w 2691675"/>
              <a:gd name="connsiteY109" fmla="*/ 1584960 h 4328160"/>
              <a:gd name="connsiteX110" fmla="*/ 189009 w 2691675"/>
              <a:gd name="connsiteY110" fmla="*/ 1592580 h 4328160"/>
              <a:gd name="connsiteX111" fmla="*/ 120429 w 2691675"/>
              <a:gd name="connsiteY111" fmla="*/ 1630680 h 4328160"/>
              <a:gd name="connsiteX112" fmla="*/ 97569 w 2691675"/>
              <a:gd name="connsiteY112" fmla="*/ 1653540 h 4328160"/>
              <a:gd name="connsiteX113" fmla="*/ 13749 w 2691675"/>
              <a:gd name="connsiteY113" fmla="*/ 1714500 h 4328160"/>
              <a:gd name="connsiteX114" fmla="*/ 13749 w 2691675"/>
              <a:gd name="connsiteY114" fmla="*/ 1889760 h 4328160"/>
              <a:gd name="connsiteX115" fmla="*/ 36609 w 2691675"/>
              <a:gd name="connsiteY115" fmla="*/ 1912620 h 4328160"/>
              <a:gd name="connsiteX116" fmla="*/ 67089 w 2691675"/>
              <a:gd name="connsiteY116" fmla="*/ 1950720 h 4328160"/>
              <a:gd name="connsiteX117" fmla="*/ 112809 w 2691675"/>
              <a:gd name="connsiteY117" fmla="*/ 1981200 h 4328160"/>
              <a:gd name="connsiteX118" fmla="*/ 173769 w 2691675"/>
              <a:gd name="connsiteY118" fmla="*/ 2011680 h 4328160"/>
              <a:gd name="connsiteX119" fmla="*/ 234729 w 2691675"/>
              <a:gd name="connsiteY119" fmla="*/ 2095500 h 4328160"/>
              <a:gd name="connsiteX120" fmla="*/ 272829 w 2691675"/>
              <a:gd name="connsiteY120" fmla="*/ 2156460 h 4328160"/>
              <a:gd name="connsiteX121" fmla="*/ 280449 w 2691675"/>
              <a:gd name="connsiteY121" fmla="*/ 2179320 h 4328160"/>
              <a:gd name="connsiteX122" fmla="*/ 318549 w 2691675"/>
              <a:gd name="connsiteY122" fmla="*/ 2255520 h 4328160"/>
              <a:gd name="connsiteX123" fmla="*/ 493809 w 2691675"/>
              <a:gd name="connsiteY123" fmla="*/ 2270760 h 4328160"/>
              <a:gd name="connsiteX124" fmla="*/ 562389 w 2691675"/>
              <a:gd name="connsiteY124" fmla="*/ 2354580 h 4328160"/>
              <a:gd name="connsiteX125" fmla="*/ 531909 w 2691675"/>
              <a:gd name="connsiteY125" fmla="*/ 2430780 h 4328160"/>
              <a:gd name="connsiteX126" fmla="*/ 509049 w 2691675"/>
              <a:gd name="connsiteY126" fmla="*/ 2438400 h 4328160"/>
              <a:gd name="connsiteX127" fmla="*/ 486189 w 2691675"/>
              <a:gd name="connsiteY127" fmla="*/ 2461260 h 4328160"/>
              <a:gd name="connsiteX128" fmla="*/ 478569 w 2691675"/>
              <a:gd name="connsiteY128" fmla="*/ 2506980 h 4328160"/>
              <a:gd name="connsiteX129" fmla="*/ 509049 w 2691675"/>
              <a:gd name="connsiteY129" fmla="*/ 2621280 h 4328160"/>
              <a:gd name="connsiteX130" fmla="*/ 531909 w 2691675"/>
              <a:gd name="connsiteY130" fmla="*/ 2644140 h 4328160"/>
              <a:gd name="connsiteX131" fmla="*/ 539529 w 2691675"/>
              <a:gd name="connsiteY131" fmla="*/ 2674620 h 4328160"/>
              <a:gd name="connsiteX132" fmla="*/ 570009 w 2691675"/>
              <a:gd name="connsiteY132" fmla="*/ 2659380 h 4328160"/>
              <a:gd name="connsiteX133" fmla="*/ 592869 w 2691675"/>
              <a:gd name="connsiteY133" fmla="*/ 2636520 h 4328160"/>
              <a:gd name="connsiteX134" fmla="*/ 646209 w 2691675"/>
              <a:gd name="connsiteY134" fmla="*/ 2606040 h 4328160"/>
              <a:gd name="connsiteX135" fmla="*/ 684309 w 2691675"/>
              <a:gd name="connsiteY135" fmla="*/ 2613660 h 4328160"/>
              <a:gd name="connsiteX136" fmla="*/ 699549 w 2691675"/>
              <a:gd name="connsiteY136" fmla="*/ 2636520 h 4328160"/>
              <a:gd name="connsiteX137" fmla="*/ 722409 w 2691675"/>
              <a:gd name="connsiteY137" fmla="*/ 2659380 h 4328160"/>
              <a:gd name="connsiteX138" fmla="*/ 730029 w 2691675"/>
              <a:gd name="connsiteY138" fmla="*/ 2682240 h 4328160"/>
              <a:gd name="connsiteX139" fmla="*/ 707169 w 2691675"/>
              <a:gd name="connsiteY139" fmla="*/ 2766060 h 4328160"/>
              <a:gd name="connsiteX140" fmla="*/ 623349 w 2691675"/>
              <a:gd name="connsiteY140" fmla="*/ 2842260 h 4328160"/>
              <a:gd name="connsiteX141" fmla="*/ 600489 w 2691675"/>
              <a:gd name="connsiteY141" fmla="*/ 2887980 h 4328160"/>
              <a:gd name="connsiteX142" fmla="*/ 531909 w 2691675"/>
              <a:gd name="connsiteY142" fmla="*/ 2933700 h 4328160"/>
              <a:gd name="connsiteX143" fmla="*/ 516669 w 2691675"/>
              <a:gd name="connsiteY143" fmla="*/ 2956560 h 4328160"/>
              <a:gd name="connsiteX144" fmla="*/ 547149 w 2691675"/>
              <a:gd name="connsiteY144" fmla="*/ 3055620 h 4328160"/>
              <a:gd name="connsiteX145" fmla="*/ 570009 w 2691675"/>
              <a:gd name="connsiteY145" fmla="*/ 3177540 h 4328160"/>
              <a:gd name="connsiteX146" fmla="*/ 608109 w 2691675"/>
              <a:gd name="connsiteY146" fmla="*/ 3276600 h 4328160"/>
              <a:gd name="connsiteX147" fmla="*/ 608109 w 2691675"/>
              <a:gd name="connsiteY147" fmla="*/ 3429000 h 4328160"/>
              <a:gd name="connsiteX148" fmla="*/ 570009 w 2691675"/>
              <a:gd name="connsiteY148" fmla="*/ 3467100 h 4328160"/>
              <a:gd name="connsiteX149" fmla="*/ 562389 w 2691675"/>
              <a:gd name="connsiteY149" fmla="*/ 3497580 h 4328160"/>
              <a:gd name="connsiteX150" fmla="*/ 547149 w 2691675"/>
              <a:gd name="connsiteY150" fmla="*/ 3528060 h 4328160"/>
              <a:gd name="connsiteX151" fmla="*/ 554769 w 2691675"/>
              <a:gd name="connsiteY151" fmla="*/ 3680460 h 4328160"/>
              <a:gd name="connsiteX152" fmla="*/ 608109 w 2691675"/>
              <a:gd name="connsiteY152" fmla="*/ 3672840 h 4328160"/>
              <a:gd name="connsiteX153" fmla="*/ 630969 w 2691675"/>
              <a:gd name="connsiteY153" fmla="*/ 3665220 h 4328160"/>
              <a:gd name="connsiteX154" fmla="*/ 676689 w 2691675"/>
              <a:gd name="connsiteY154" fmla="*/ 3688080 h 4328160"/>
              <a:gd name="connsiteX155" fmla="*/ 707169 w 2691675"/>
              <a:gd name="connsiteY155" fmla="*/ 3718560 h 4328160"/>
              <a:gd name="connsiteX156" fmla="*/ 836709 w 2691675"/>
              <a:gd name="connsiteY156" fmla="*/ 3741420 h 4328160"/>
              <a:gd name="connsiteX157" fmla="*/ 851949 w 2691675"/>
              <a:gd name="connsiteY157" fmla="*/ 3771900 h 4328160"/>
              <a:gd name="connsiteX158" fmla="*/ 874809 w 2691675"/>
              <a:gd name="connsiteY158" fmla="*/ 3787140 h 4328160"/>
              <a:gd name="connsiteX159" fmla="*/ 897669 w 2691675"/>
              <a:gd name="connsiteY159" fmla="*/ 3810000 h 4328160"/>
              <a:gd name="connsiteX160" fmla="*/ 905289 w 2691675"/>
              <a:gd name="connsiteY160" fmla="*/ 3840480 h 4328160"/>
              <a:gd name="connsiteX161" fmla="*/ 920529 w 2691675"/>
              <a:gd name="connsiteY161" fmla="*/ 3863340 h 4328160"/>
              <a:gd name="connsiteX162" fmla="*/ 943389 w 2691675"/>
              <a:gd name="connsiteY162" fmla="*/ 3901440 h 4328160"/>
              <a:gd name="connsiteX163" fmla="*/ 996729 w 2691675"/>
              <a:gd name="connsiteY163" fmla="*/ 3947160 h 4328160"/>
              <a:gd name="connsiteX164" fmla="*/ 1011969 w 2691675"/>
              <a:gd name="connsiteY164" fmla="*/ 3970020 h 4328160"/>
              <a:gd name="connsiteX165" fmla="*/ 1034829 w 2691675"/>
              <a:gd name="connsiteY165" fmla="*/ 4008120 h 4328160"/>
              <a:gd name="connsiteX166" fmla="*/ 1065309 w 2691675"/>
              <a:gd name="connsiteY166" fmla="*/ 4084320 h 4328160"/>
              <a:gd name="connsiteX167" fmla="*/ 1072929 w 2691675"/>
              <a:gd name="connsiteY167" fmla="*/ 4107180 h 4328160"/>
              <a:gd name="connsiteX168" fmla="*/ 1149129 w 2691675"/>
              <a:gd name="connsiteY168" fmla="*/ 4137660 h 4328160"/>
              <a:gd name="connsiteX169" fmla="*/ 1202469 w 2691675"/>
              <a:gd name="connsiteY169" fmla="*/ 4213860 h 4328160"/>
              <a:gd name="connsiteX170" fmla="*/ 1263429 w 2691675"/>
              <a:gd name="connsiteY170" fmla="*/ 4221480 h 4328160"/>
              <a:gd name="connsiteX171" fmla="*/ 1271049 w 2691675"/>
              <a:gd name="connsiteY171" fmla="*/ 4274820 h 4328160"/>
              <a:gd name="connsiteX172" fmla="*/ 1316769 w 2691675"/>
              <a:gd name="connsiteY172" fmla="*/ 4328160 h 4328160"/>
              <a:gd name="connsiteX173" fmla="*/ 1354869 w 2691675"/>
              <a:gd name="connsiteY173" fmla="*/ 4229100 h 4328160"/>
              <a:gd name="connsiteX174" fmla="*/ 1415829 w 2691675"/>
              <a:gd name="connsiteY174" fmla="*/ 4198620 h 4328160"/>
              <a:gd name="connsiteX175" fmla="*/ 1469169 w 2691675"/>
              <a:gd name="connsiteY175" fmla="*/ 4183380 h 4328160"/>
              <a:gd name="connsiteX176" fmla="*/ 1507269 w 2691675"/>
              <a:gd name="connsiteY176" fmla="*/ 4160520 h 4328160"/>
              <a:gd name="connsiteX177" fmla="*/ 1552989 w 2691675"/>
              <a:gd name="connsiteY177" fmla="*/ 4130040 h 4328160"/>
              <a:gd name="connsiteX178" fmla="*/ 1583469 w 2691675"/>
              <a:gd name="connsiteY178" fmla="*/ 4122420 h 4328160"/>
              <a:gd name="connsiteX179" fmla="*/ 1644429 w 2691675"/>
              <a:gd name="connsiteY179" fmla="*/ 4061460 h 4328160"/>
              <a:gd name="connsiteX180" fmla="*/ 1674909 w 2691675"/>
              <a:gd name="connsiteY180" fmla="*/ 4038600 h 4328160"/>
              <a:gd name="connsiteX181" fmla="*/ 1827309 w 2691675"/>
              <a:gd name="connsiteY181" fmla="*/ 4000500 h 4328160"/>
              <a:gd name="connsiteX182" fmla="*/ 1857789 w 2691675"/>
              <a:gd name="connsiteY182" fmla="*/ 3985260 h 4328160"/>
              <a:gd name="connsiteX183" fmla="*/ 1903509 w 2691675"/>
              <a:gd name="connsiteY183" fmla="*/ 3970020 h 4328160"/>
              <a:gd name="connsiteX184" fmla="*/ 1926369 w 2691675"/>
              <a:gd name="connsiteY184" fmla="*/ 3954780 h 4328160"/>
              <a:gd name="connsiteX185" fmla="*/ 1987329 w 2691675"/>
              <a:gd name="connsiteY185" fmla="*/ 3909060 h 4328160"/>
              <a:gd name="connsiteX186" fmla="*/ 2048289 w 2691675"/>
              <a:gd name="connsiteY186" fmla="*/ 3870960 h 4328160"/>
              <a:gd name="connsiteX187" fmla="*/ 2078769 w 2691675"/>
              <a:gd name="connsiteY187" fmla="*/ 3855720 h 4328160"/>
              <a:gd name="connsiteX188" fmla="*/ 2132109 w 2691675"/>
              <a:gd name="connsiteY188" fmla="*/ 3817620 h 4328160"/>
              <a:gd name="connsiteX189" fmla="*/ 2162589 w 2691675"/>
              <a:gd name="connsiteY189" fmla="*/ 3787140 h 4328160"/>
              <a:gd name="connsiteX190" fmla="*/ 2200689 w 2691675"/>
              <a:gd name="connsiteY190" fmla="*/ 3688080 h 4328160"/>
              <a:gd name="connsiteX191" fmla="*/ 2162589 w 2691675"/>
              <a:gd name="connsiteY191" fmla="*/ 3604260 h 4328160"/>
              <a:gd name="connsiteX192" fmla="*/ 2139729 w 2691675"/>
              <a:gd name="connsiteY192" fmla="*/ 3596640 h 4328160"/>
              <a:gd name="connsiteX193" fmla="*/ 2124489 w 2691675"/>
              <a:gd name="connsiteY193" fmla="*/ 3680460 h 4328160"/>
              <a:gd name="connsiteX194" fmla="*/ 2109249 w 2691675"/>
              <a:gd name="connsiteY194" fmla="*/ 3657600 h 4328160"/>
              <a:gd name="connsiteX195" fmla="*/ 2048289 w 2691675"/>
              <a:gd name="connsiteY195" fmla="*/ 3665220 h 4328160"/>
              <a:gd name="connsiteX196" fmla="*/ 2055909 w 2691675"/>
              <a:gd name="connsiteY196" fmla="*/ 3703320 h 4328160"/>
              <a:gd name="connsiteX197" fmla="*/ 2078769 w 2691675"/>
              <a:gd name="connsiteY197" fmla="*/ 3718560 h 4328160"/>
              <a:gd name="connsiteX198" fmla="*/ 2094009 w 2691675"/>
              <a:gd name="connsiteY198" fmla="*/ 3749040 h 4328160"/>
              <a:gd name="connsiteX199" fmla="*/ 2086389 w 2691675"/>
              <a:gd name="connsiteY199" fmla="*/ 3794760 h 4328160"/>
              <a:gd name="connsiteX200" fmla="*/ 2010189 w 2691675"/>
              <a:gd name="connsiteY200" fmla="*/ 3749040 h 4328160"/>
              <a:gd name="connsiteX201" fmla="*/ 1994949 w 2691675"/>
              <a:gd name="connsiteY201" fmla="*/ 3649980 h 4328160"/>
              <a:gd name="connsiteX202" fmla="*/ 1972089 w 2691675"/>
              <a:gd name="connsiteY202" fmla="*/ 3627120 h 4328160"/>
              <a:gd name="connsiteX203" fmla="*/ 1979709 w 2691675"/>
              <a:gd name="connsiteY203" fmla="*/ 3581400 h 4328160"/>
              <a:gd name="connsiteX204" fmla="*/ 2025429 w 2691675"/>
              <a:gd name="connsiteY204" fmla="*/ 3573780 h 4328160"/>
              <a:gd name="connsiteX205" fmla="*/ 2033049 w 2691675"/>
              <a:gd name="connsiteY205" fmla="*/ 3520440 h 4328160"/>
              <a:gd name="connsiteX206" fmla="*/ 2063529 w 2691675"/>
              <a:gd name="connsiteY206" fmla="*/ 3528060 h 4328160"/>
              <a:gd name="connsiteX207" fmla="*/ 2094009 w 2691675"/>
              <a:gd name="connsiteY207" fmla="*/ 3489960 h 4328160"/>
              <a:gd name="connsiteX208" fmla="*/ 2124489 w 2691675"/>
              <a:gd name="connsiteY208" fmla="*/ 3459480 h 4328160"/>
              <a:gd name="connsiteX209" fmla="*/ 2139729 w 2691675"/>
              <a:gd name="connsiteY209" fmla="*/ 3436620 h 4328160"/>
              <a:gd name="connsiteX210" fmla="*/ 2170209 w 2691675"/>
              <a:gd name="connsiteY210" fmla="*/ 3413760 h 4328160"/>
              <a:gd name="connsiteX211" fmla="*/ 2238789 w 2691675"/>
              <a:gd name="connsiteY211" fmla="*/ 3322320 h 4328160"/>
              <a:gd name="connsiteX212" fmla="*/ 2246409 w 2691675"/>
              <a:gd name="connsiteY212" fmla="*/ 3291840 h 4328160"/>
              <a:gd name="connsiteX213" fmla="*/ 2269269 w 2691675"/>
              <a:gd name="connsiteY213" fmla="*/ 3230880 h 4328160"/>
              <a:gd name="connsiteX214" fmla="*/ 2276889 w 2691675"/>
              <a:gd name="connsiteY214" fmla="*/ 3185160 h 4328160"/>
              <a:gd name="connsiteX215" fmla="*/ 2299749 w 2691675"/>
              <a:gd name="connsiteY215" fmla="*/ 3139440 h 4328160"/>
              <a:gd name="connsiteX216" fmla="*/ 2314989 w 2691675"/>
              <a:gd name="connsiteY216" fmla="*/ 3101340 h 4328160"/>
              <a:gd name="connsiteX217" fmla="*/ 2353089 w 2691675"/>
              <a:gd name="connsiteY217" fmla="*/ 3086100 h 4328160"/>
              <a:gd name="connsiteX218" fmla="*/ 2375949 w 2691675"/>
              <a:gd name="connsiteY218" fmla="*/ 3070860 h 4328160"/>
              <a:gd name="connsiteX219" fmla="*/ 2495488 w 2691675"/>
              <a:gd name="connsiteY219" fmla="*/ 3040856 h 4328160"/>
              <a:gd name="connsiteX220" fmla="*/ 2593596 w 2691675"/>
              <a:gd name="connsiteY220" fmla="*/ 3037523 h 4328160"/>
              <a:gd name="connsiteX221" fmla="*/ 2685987 w 2691675"/>
              <a:gd name="connsiteY221" fmla="*/ 3028474 h 4328160"/>
              <a:gd name="connsiteX0" fmla="*/ 2685987 w 2691675"/>
              <a:gd name="connsiteY0" fmla="*/ 3028474 h 4328160"/>
              <a:gd name="connsiteX1" fmla="*/ 2680749 w 2691675"/>
              <a:gd name="connsiteY1" fmla="*/ 3002280 h 4328160"/>
              <a:gd name="connsiteX2" fmla="*/ 2673129 w 2691675"/>
              <a:gd name="connsiteY2" fmla="*/ 2948940 h 4328160"/>
              <a:gd name="connsiteX3" fmla="*/ 2631219 w 2691675"/>
              <a:gd name="connsiteY3" fmla="*/ 2940844 h 4328160"/>
              <a:gd name="connsiteX4" fmla="*/ 2567878 w 2691675"/>
              <a:gd name="connsiteY4" fmla="*/ 2940367 h 4328160"/>
              <a:gd name="connsiteX5" fmla="*/ 2526921 w 2691675"/>
              <a:gd name="connsiteY5" fmla="*/ 2882742 h 4328160"/>
              <a:gd name="connsiteX6" fmla="*/ 2464532 w 2691675"/>
              <a:gd name="connsiteY6" fmla="*/ 2879407 h 4328160"/>
              <a:gd name="connsiteX7" fmla="*/ 2417860 w 2691675"/>
              <a:gd name="connsiteY7" fmla="*/ 2863691 h 4328160"/>
              <a:gd name="connsiteX8" fmla="*/ 2383569 w 2691675"/>
              <a:gd name="connsiteY8" fmla="*/ 2849880 h 4328160"/>
              <a:gd name="connsiteX9" fmla="*/ 2355471 w 2691675"/>
              <a:gd name="connsiteY9" fmla="*/ 2829877 h 4328160"/>
              <a:gd name="connsiteX10" fmla="*/ 2300701 w 2691675"/>
              <a:gd name="connsiteY10" fmla="*/ 2797969 h 4328160"/>
              <a:gd name="connsiteX11" fmla="*/ 2226406 w 2691675"/>
              <a:gd name="connsiteY11" fmla="*/ 2837973 h 4328160"/>
              <a:gd name="connsiteX12" fmla="*/ 2185925 w 2691675"/>
              <a:gd name="connsiteY12" fmla="*/ 2798922 h 4328160"/>
              <a:gd name="connsiteX13" fmla="*/ 2150683 w 2691675"/>
              <a:gd name="connsiteY13" fmla="*/ 2719864 h 4328160"/>
              <a:gd name="connsiteX14" fmla="*/ 2131157 w 2691675"/>
              <a:gd name="connsiteY14" fmla="*/ 2658427 h 4328160"/>
              <a:gd name="connsiteX15" fmla="*/ 2113060 w 2691675"/>
              <a:gd name="connsiteY15" fmla="*/ 2623185 h 4328160"/>
              <a:gd name="connsiteX16" fmla="*/ 2111630 w 2691675"/>
              <a:gd name="connsiteY16" fmla="*/ 2574607 h 4328160"/>
              <a:gd name="connsiteX17" fmla="*/ 2034001 w 2691675"/>
              <a:gd name="connsiteY17" fmla="*/ 2659857 h 4328160"/>
              <a:gd name="connsiteX18" fmla="*/ 1966851 w 2691675"/>
              <a:gd name="connsiteY18" fmla="*/ 2727960 h 4328160"/>
              <a:gd name="connsiteX19" fmla="*/ 1919702 w 2691675"/>
              <a:gd name="connsiteY19" fmla="*/ 2687002 h 4328160"/>
              <a:gd name="connsiteX20" fmla="*/ 1783018 w 2691675"/>
              <a:gd name="connsiteY20" fmla="*/ 2673668 h 4328160"/>
              <a:gd name="connsiteX21" fmla="*/ 1684910 w 2691675"/>
              <a:gd name="connsiteY21" fmla="*/ 2663666 h 4328160"/>
              <a:gd name="connsiteX22" fmla="*/ 1614426 w 2691675"/>
              <a:gd name="connsiteY22" fmla="*/ 2556035 h 4328160"/>
              <a:gd name="connsiteX23" fmla="*/ 1549656 w 2691675"/>
              <a:gd name="connsiteY23" fmla="*/ 2557939 h 4328160"/>
              <a:gd name="connsiteX24" fmla="*/ 1524890 w 2691675"/>
              <a:gd name="connsiteY24" fmla="*/ 2537460 h 4328160"/>
              <a:gd name="connsiteX25" fmla="*/ 1476789 w 2691675"/>
              <a:gd name="connsiteY25" fmla="*/ 2355532 h 4328160"/>
              <a:gd name="connsiteX26" fmla="*/ 1446309 w 2691675"/>
              <a:gd name="connsiteY26" fmla="*/ 2263140 h 4328160"/>
              <a:gd name="connsiteX27" fmla="*/ 1408209 w 2691675"/>
              <a:gd name="connsiteY27" fmla="*/ 2194560 h 4328160"/>
              <a:gd name="connsiteX28" fmla="*/ 1392969 w 2691675"/>
              <a:gd name="connsiteY28" fmla="*/ 2171700 h 4328160"/>
              <a:gd name="connsiteX29" fmla="*/ 1382492 w 2691675"/>
              <a:gd name="connsiteY29" fmla="*/ 2126457 h 4328160"/>
              <a:gd name="connsiteX30" fmla="*/ 1377253 w 2691675"/>
              <a:gd name="connsiteY30" fmla="*/ 2025968 h 4328160"/>
              <a:gd name="connsiteX31" fmla="*/ 1391541 w 2691675"/>
              <a:gd name="connsiteY31" fmla="*/ 1956436 h 4328160"/>
              <a:gd name="connsiteX32" fmla="*/ 1323437 w 2691675"/>
              <a:gd name="connsiteY32" fmla="*/ 1891665 h 4328160"/>
              <a:gd name="connsiteX33" fmla="*/ 1290099 w 2691675"/>
              <a:gd name="connsiteY33" fmla="*/ 1886427 h 4328160"/>
              <a:gd name="connsiteX34" fmla="*/ 1192468 w 2691675"/>
              <a:gd name="connsiteY34" fmla="*/ 1826895 h 4328160"/>
              <a:gd name="connsiteX35" fmla="*/ 1134367 w 2691675"/>
              <a:gd name="connsiteY35" fmla="*/ 1837373 h 4328160"/>
              <a:gd name="connsiteX36" fmla="*/ 1112934 w 2691675"/>
              <a:gd name="connsiteY36" fmla="*/ 1859279 h 4328160"/>
              <a:gd name="connsiteX37" fmla="*/ 1032924 w 2691675"/>
              <a:gd name="connsiteY37" fmla="*/ 1899286 h 4328160"/>
              <a:gd name="connsiteX38" fmla="*/ 966249 w 2691675"/>
              <a:gd name="connsiteY38" fmla="*/ 1957864 h 4328160"/>
              <a:gd name="connsiteX39" fmla="*/ 905289 w 2691675"/>
              <a:gd name="connsiteY39" fmla="*/ 1920240 h 4328160"/>
              <a:gd name="connsiteX40" fmla="*/ 867189 w 2691675"/>
              <a:gd name="connsiteY40" fmla="*/ 1874520 h 4328160"/>
              <a:gd name="connsiteX41" fmla="*/ 829089 w 2691675"/>
              <a:gd name="connsiteY41" fmla="*/ 1805940 h 4328160"/>
              <a:gd name="connsiteX42" fmla="*/ 821469 w 2691675"/>
              <a:gd name="connsiteY42" fmla="*/ 1691640 h 4328160"/>
              <a:gd name="connsiteX43" fmla="*/ 813849 w 2691675"/>
              <a:gd name="connsiteY43" fmla="*/ 1668780 h 4328160"/>
              <a:gd name="connsiteX44" fmla="*/ 760509 w 2691675"/>
              <a:gd name="connsiteY44" fmla="*/ 1600200 h 4328160"/>
              <a:gd name="connsiteX45" fmla="*/ 722409 w 2691675"/>
              <a:gd name="connsiteY45" fmla="*/ 1577340 h 4328160"/>
              <a:gd name="connsiteX46" fmla="*/ 699549 w 2691675"/>
              <a:gd name="connsiteY46" fmla="*/ 1562100 h 4328160"/>
              <a:gd name="connsiteX47" fmla="*/ 737649 w 2691675"/>
              <a:gd name="connsiteY47" fmla="*/ 1493520 h 4328160"/>
              <a:gd name="connsiteX48" fmla="*/ 752889 w 2691675"/>
              <a:gd name="connsiteY48" fmla="*/ 1470660 h 4328160"/>
              <a:gd name="connsiteX49" fmla="*/ 775749 w 2691675"/>
              <a:gd name="connsiteY49" fmla="*/ 1455420 h 4328160"/>
              <a:gd name="connsiteX50" fmla="*/ 783369 w 2691675"/>
              <a:gd name="connsiteY50" fmla="*/ 1379220 h 4328160"/>
              <a:gd name="connsiteX51" fmla="*/ 821469 w 2691675"/>
              <a:gd name="connsiteY51" fmla="*/ 1356360 h 4328160"/>
              <a:gd name="connsiteX52" fmla="*/ 798609 w 2691675"/>
              <a:gd name="connsiteY52" fmla="*/ 1158240 h 4328160"/>
              <a:gd name="connsiteX53" fmla="*/ 775749 w 2691675"/>
              <a:gd name="connsiteY53" fmla="*/ 1127760 h 4328160"/>
              <a:gd name="connsiteX54" fmla="*/ 752889 w 2691675"/>
              <a:gd name="connsiteY54" fmla="*/ 1074420 h 4328160"/>
              <a:gd name="connsiteX55" fmla="*/ 745269 w 2691675"/>
              <a:gd name="connsiteY55" fmla="*/ 1043940 h 4328160"/>
              <a:gd name="connsiteX56" fmla="*/ 783369 w 2691675"/>
              <a:gd name="connsiteY56" fmla="*/ 1013460 h 4328160"/>
              <a:gd name="connsiteX57" fmla="*/ 813849 w 2691675"/>
              <a:gd name="connsiteY57" fmla="*/ 960120 h 4328160"/>
              <a:gd name="connsiteX58" fmla="*/ 821469 w 2691675"/>
              <a:gd name="connsiteY58" fmla="*/ 853440 h 4328160"/>
              <a:gd name="connsiteX59" fmla="*/ 851949 w 2691675"/>
              <a:gd name="connsiteY59" fmla="*/ 807720 h 4328160"/>
              <a:gd name="connsiteX60" fmla="*/ 859569 w 2691675"/>
              <a:gd name="connsiteY60" fmla="*/ 769620 h 4328160"/>
              <a:gd name="connsiteX61" fmla="*/ 874809 w 2691675"/>
              <a:gd name="connsiteY61" fmla="*/ 731520 h 4328160"/>
              <a:gd name="connsiteX62" fmla="*/ 859569 w 2691675"/>
              <a:gd name="connsiteY62" fmla="*/ 655320 h 4328160"/>
              <a:gd name="connsiteX63" fmla="*/ 836709 w 2691675"/>
              <a:gd name="connsiteY63" fmla="*/ 632460 h 4328160"/>
              <a:gd name="connsiteX64" fmla="*/ 813849 w 2691675"/>
              <a:gd name="connsiteY64" fmla="*/ 563880 h 4328160"/>
              <a:gd name="connsiteX65" fmla="*/ 783369 w 2691675"/>
              <a:gd name="connsiteY65" fmla="*/ 502920 h 4328160"/>
              <a:gd name="connsiteX66" fmla="*/ 768129 w 2691675"/>
              <a:gd name="connsiteY66" fmla="*/ 472440 h 4328160"/>
              <a:gd name="connsiteX67" fmla="*/ 745269 w 2691675"/>
              <a:gd name="connsiteY67" fmla="*/ 403860 h 4328160"/>
              <a:gd name="connsiteX68" fmla="*/ 722409 w 2691675"/>
              <a:gd name="connsiteY68" fmla="*/ 373380 h 4328160"/>
              <a:gd name="connsiteX69" fmla="*/ 730029 w 2691675"/>
              <a:gd name="connsiteY69" fmla="*/ 289560 h 4328160"/>
              <a:gd name="connsiteX70" fmla="*/ 737649 w 2691675"/>
              <a:gd name="connsiteY70" fmla="*/ 266700 h 4328160"/>
              <a:gd name="connsiteX71" fmla="*/ 707169 w 2691675"/>
              <a:gd name="connsiteY71" fmla="*/ 152400 h 4328160"/>
              <a:gd name="connsiteX72" fmla="*/ 699549 w 2691675"/>
              <a:gd name="connsiteY72" fmla="*/ 91440 h 4328160"/>
              <a:gd name="connsiteX73" fmla="*/ 691929 w 2691675"/>
              <a:gd name="connsiteY73" fmla="*/ 68580 h 4328160"/>
              <a:gd name="connsiteX74" fmla="*/ 676689 w 2691675"/>
              <a:gd name="connsiteY74" fmla="*/ 0 h 4328160"/>
              <a:gd name="connsiteX75" fmla="*/ 615729 w 2691675"/>
              <a:gd name="connsiteY75" fmla="*/ 7620 h 4328160"/>
              <a:gd name="connsiteX76" fmla="*/ 554769 w 2691675"/>
              <a:gd name="connsiteY76" fmla="*/ 30480 h 4328160"/>
              <a:gd name="connsiteX77" fmla="*/ 562389 w 2691675"/>
              <a:gd name="connsiteY77" fmla="*/ 137160 h 4328160"/>
              <a:gd name="connsiteX78" fmla="*/ 554769 w 2691675"/>
              <a:gd name="connsiteY78" fmla="*/ 236220 h 4328160"/>
              <a:gd name="connsiteX79" fmla="*/ 524289 w 2691675"/>
              <a:gd name="connsiteY79" fmla="*/ 304800 h 4328160"/>
              <a:gd name="connsiteX80" fmla="*/ 509049 w 2691675"/>
              <a:gd name="connsiteY80" fmla="*/ 335280 h 4328160"/>
              <a:gd name="connsiteX81" fmla="*/ 486189 w 2691675"/>
              <a:gd name="connsiteY81" fmla="*/ 373380 h 4328160"/>
              <a:gd name="connsiteX82" fmla="*/ 470949 w 2691675"/>
              <a:gd name="connsiteY82" fmla="*/ 396240 h 4328160"/>
              <a:gd name="connsiteX83" fmla="*/ 440469 w 2691675"/>
              <a:gd name="connsiteY83" fmla="*/ 403860 h 4328160"/>
              <a:gd name="connsiteX84" fmla="*/ 356649 w 2691675"/>
              <a:gd name="connsiteY84" fmla="*/ 388620 h 4328160"/>
              <a:gd name="connsiteX85" fmla="*/ 288069 w 2691675"/>
              <a:gd name="connsiteY85" fmla="*/ 464820 h 4328160"/>
              <a:gd name="connsiteX86" fmla="*/ 280449 w 2691675"/>
              <a:gd name="connsiteY86" fmla="*/ 487680 h 4328160"/>
              <a:gd name="connsiteX87" fmla="*/ 288069 w 2691675"/>
              <a:gd name="connsiteY87" fmla="*/ 518160 h 4328160"/>
              <a:gd name="connsiteX88" fmla="*/ 303309 w 2691675"/>
              <a:gd name="connsiteY88" fmla="*/ 548640 h 4328160"/>
              <a:gd name="connsiteX89" fmla="*/ 295689 w 2691675"/>
              <a:gd name="connsiteY89" fmla="*/ 609600 h 4328160"/>
              <a:gd name="connsiteX90" fmla="*/ 265209 w 2691675"/>
              <a:gd name="connsiteY90" fmla="*/ 662940 h 4328160"/>
              <a:gd name="connsiteX91" fmla="*/ 257589 w 2691675"/>
              <a:gd name="connsiteY91" fmla="*/ 685800 h 4328160"/>
              <a:gd name="connsiteX92" fmla="*/ 265209 w 2691675"/>
              <a:gd name="connsiteY92" fmla="*/ 815340 h 4328160"/>
              <a:gd name="connsiteX93" fmla="*/ 303309 w 2691675"/>
              <a:gd name="connsiteY93" fmla="*/ 830580 h 4328160"/>
              <a:gd name="connsiteX94" fmla="*/ 349029 w 2691675"/>
              <a:gd name="connsiteY94" fmla="*/ 861060 h 4328160"/>
              <a:gd name="connsiteX95" fmla="*/ 356649 w 2691675"/>
              <a:gd name="connsiteY95" fmla="*/ 883920 h 4328160"/>
              <a:gd name="connsiteX96" fmla="*/ 341409 w 2691675"/>
              <a:gd name="connsiteY96" fmla="*/ 952500 h 4328160"/>
              <a:gd name="connsiteX97" fmla="*/ 326169 w 2691675"/>
              <a:gd name="connsiteY97" fmla="*/ 1028700 h 4328160"/>
              <a:gd name="connsiteX98" fmla="*/ 303309 w 2691675"/>
              <a:gd name="connsiteY98" fmla="*/ 1043940 h 4328160"/>
              <a:gd name="connsiteX99" fmla="*/ 143289 w 2691675"/>
              <a:gd name="connsiteY99" fmla="*/ 1066800 h 4328160"/>
              <a:gd name="connsiteX100" fmla="*/ 150909 w 2691675"/>
              <a:gd name="connsiteY100" fmla="*/ 1181100 h 4328160"/>
              <a:gd name="connsiteX101" fmla="*/ 173769 w 2691675"/>
              <a:gd name="connsiteY101" fmla="*/ 1219200 h 4328160"/>
              <a:gd name="connsiteX102" fmla="*/ 219489 w 2691675"/>
              <a:gd name="connsiteY102" fmla="*/ 1257300 h 4328160"/>
              <a:gd name="connsiteX103" fmla="*/ 234729 w 2691675"/>
              <a:gd name="connsiteY103" fmla="*/ 1287780 h 4328160"/>
              <a:gd name="connsiteX104" fmla="*/ 227109 w 2691675"/>
              <a:gd name="connsiteY104" fmla="*/ 1318260 h 4328160"/>
              <a:gd name="connsiteX105" fmla="*/ 265209 w 2691675"/>
              <a:gd name="connsiteY105" fmla="*/ 1363980 h 4328160"/>
              <a:gd name="connsiteX106" fmla="*/ 288069 w 2691675"/>
              <a:gd name="connsiteY106" fmla="*/ 1402080 h 4328160"/>
              <a:gd name="connsiteX107" fmla="*/ 280449 w 2691675"/>
              <a:gd name="connsiteY107" fmla="*/ 1440180 h 4328160"/>
              <a:gd name="connsiteX108" fmla="*/ 242349 w 2691675"/>
              <a:gd name="connsiteY108" fmla="*/ 1569720 h 4328160"/>
              <a:gd name="connsiteX109" fmla="*/ 211869 w 2691675"/>
              <a:gd name="connsiteY109" fmla="*/ 1584960 h 4328160"/>
              <a:gd name="connsiteX110" fmla="*/ 189009 w 2691675"/>
              <a:gd name="connsiteY110" fmla="*/ 1592580 h 4328160"/>
              <a:gd name="connsiteX111" fmla="*/ 120429 w 2691675"/>
              <a:gd name="connsiteY111" fmla="*/ 1630680 h 4328160"/>
              <a:gd name="connsiteX112" fmla="*/ 97569 w 2691675"/>
              <a:gd name="connsiteY112" fmla="*/ 1653540 h 4328160"/>
              <a:gd name="connsiteX113" fmla="*/ 13749 w 2691675"/>
              <a:gd name="connsiteY113" fmla="*/ 1714500 h 4328160"/>
              <a:gd name="connsiteX114" fmla="*/ 13749 w 2691675"/>
              <a:gd name="connsiteY114" fmla="*/ 1889760 h 4328160"/>
              <a:gd name="connsiteX115" fmla="*/ 36609 w 2691675"/>
              <a:gd name="connsiteY115" fmla="*/ 1912620 h 4328160"/>
              <a:gd name="connsiteX116" fmla="*/ 67089 w 2691675"/>
              <a:gd name="connsiteY116" fmla="*/ 1950720 h 4328160"/>
              <a:gd name="connsiteX117" fmla="*/ 112809 w 2691675"/>
              <a:gd name="connsiteY117" fmla="*/ 1981200 h 4328160"/>
              <a:gd name="connsiteX118" fmla="*/ 173769 w 2691675"/>
              <a:gd name="connsiteY118" fmla="*/ 2011680 h 4328160"/>
              <a:gd name="connsiteX119" fmla="*/ 234729 w 2691675"/>
              <a:gd name="connsiteY119" fmla="*/ 2095500 h 4328160"/>
              <a:gd name="connsiteX120" fmla="*/ 272829 w 2691675"/>
              <a:gd name="connsiteY120" fmla="*/ 2156460 h 4328160"/>
              <a:gd name="connsiteX121" fmla="*/ 280449 w 2691675"/>
              <a:gd name="connsiteY121" fmla="*/ 2179320 h 4328160"/>
              <a:gd name="connsiteX122" fmla="*/ 318549 w 2691675"/>
              <a:gd name="connsiteY122" fmla="*/ 2255520 h 4328160"/>
              <a:gd name="connsiteX123" fmla="*/ 493809 w 2691675"/>
              <a:gd name="connsiteY123" fmla="*/ 2270760 h 4328160"/>
              <a:gd name="connsiteX124" fmla="*/ 562389 w 2691675"/>
              <a:gd name="connsiteY124" fmla="*/ 2354580 h 4328160"/>
              <a:gd name="connsiteX125" fmla="*/ 531909 w 2691675"/>
              <a:gd name="connsiteY125" fmla="*/ 2430780 h 4328160"/>
              <a:gd name="connsiteX126" fmla="*/ 509049 w 2691675"/>
              <a:gd name="connsiteY126" fmla="*/ 2438400 h 4328160"/>
              <a:gd name="connsiteX127" fmla="*/ 486189 w 2691675"/>
              <a:gd name="connsiteY127" fmla="*/ 2461260 h 4328160"/>
              <a:gd name="connsiteX128" fmla="*/ 478569 w 2691675"/>
              <a:gd name="connsiteY128" fmla="*/ 2506980 h 4328160"/>
              <a:gd name="connsiteX129" fmla="*/ 509049 w 2691675"/>
              <a:gd name="connsiteY129" fmla="*/ 2621280 h 4328160"/>
              <a:gd name="connsiteX130" fmla="*/ 531909 w 2691675"/>
              <a:gd name="connsiteY130" fmla="*/ 2644140 h 4328160"/>
              <a:gd name="connsiteX131" fmla="*/ 539529 w 2691675"/>
              <a:gd name="connsiteY131" fmla="*/ 2674620 h 4328160"/>
              <a:gd name="connsiteX132" fmla="*/ 570009 w 2691675"/>
              <a:gd name="connsiteY132" fmla="*/ 2659380 h 4328160"/>
              <a:gd name="connsiteX133" fmla="*/ 592869 w 2691675"/>
              <a:gd name="connsiteY133" fmla="*/ 2636520 h 4328160"/>
              <a:gd name="connsiteX134" fmla="*/ 646209 w 2691675"/>
              <a:gd name="connsiteY134" fmla="*/ 2606040 h 4328160"/>
              <a:gd name="connsiteX135" fmla="*/ 684309 w 2691675"/>
              <a:gd name="connsiteY135" fmla="*/ 2613660 h 4328160"/>
              <a:gd name="connsiteX136" fmla="*/ 699549 w 2691675"/>
              <a:gd name="connsiteY136" fmla="*/ 2636520 h 4328160"/>
              <a:gd name="connsiteX137" fmla="*/ 722409 w 2691675"/>
              <a:gd name="connsiteY137" fmla="*/ 2659380 h 4328160"/>
              <a:gd name="connsiteX138" fmla="*/ 730029 w 2691675"/>
              <a:gd name="connsiteY138" fmla="*/ 2682240 h 4328160"/>
              <a:gd name="connsiteX139" fmla="*/ 707169 w 2691675"/>
              <a:gd name="connsiteY139" fmla="*/ 2766060 h 4328160"/>
              <a:gd name="connsiteX140" fmla="*/ 623349 w 2691675"/>
              <a:gd name="connsiteY140" fmla="*/ 2842260 h 4328160"/>
              <a:gd name="connsiteX141" fmla="*/ 600489 w 2691675"/>
              <a:gd name="connsiteY141" fmla="*/ 2887980 h 4328160"/>
              <a:gd name="connsiteX142" fmla="*/ 531909 w 2691675"/>
              <a:gd name="connsiteY142" fmla="*/ 2933700 h 4328160"/>
              <a:gd name="connsiteX143" fmla="*/ 516669 w 2691675"/>
              <a:gd name="connsiteY143" fmla="*/ 2956560 h 4328160"/>
              <a:gd name="connsiteX144" fmla="*/ 547149 w 2691675"/>
              <a:gd name="connsiteY144" fmla="*/ 3055620 h 4328160"/>
              <a:gd name="connsiteX145" fmla="*/ 570009 w 2691675"/>
              <a:gd name="connsiteY145" fmla="*/ 3177540 h 4328160"/>
              <a:gd name="connsiteX146" fmla="*/ 608109 w 2691675"/>
              <a:gd name="connsiteY146" fmla="*/ 3276600 h 4328160"/>
              <a:gd name="connsiteX147" fmla="*/ 608109 w 2691675"/>
              <a:gd name="connsiteY147" fmla="*/ 3429000 h 4328160"/>
              <a:gd name="connsiteX148" fmla="*/ 570009 w 2691675"/>
              <a:gd name="connsiteY148" fmla="*/ 3467100 h 4328160"/>
              <a:gd name="connsiteX149" fmla="*/ 562389 w 2691675"/>
              <a:gd name="connsiteY149" fmla="*/ 3497580 h 4328160"/>
              <a:gd name="connsiteX150" fmla="*/ 547149 w 2691675"/>
              <a:gd name="connsiteY150" fmla="*/ 3528060 h 4328160"/>
              <a:gd name="connsiteX151" fmla="*/ 554769 w 2691675"/>
              <a:gd name="connsiteY151" fmla="*/ 3680460 h 4328160"/>
              <a:gd name="connsiteX152" fmla="*/ 608109 w 2691675"/>
              <a:gd name="connsiteY152" fmla="*/ 3672840 h 4328160"/>
              <a:gd name="connsiteX153" fmla="*/ 630969 w 2691675"/>
              <a:gd name="connsiteY153" fmla="*/ 3665220 h 4328160"/>
              <a:gd name="connsiteX154" fmla="*/ 676689 w 2691675"/>
              <a:gd name="connsiteY154" fmla="*/ 3688080 h 4328160"/>
              <a:gd name="connsiteX155" fmla="*/ 707169 w 2691675"/>
              <a:gd name="connsiteY155" fmla="*/ 3718560 h 4328160"/>
              <a:gd name="connsiteX156" fmla="*/ 836709 w 2691675"/>
              <a:gd name="connsiteY156" fmla="*/ 3741420 h 4328160"/>
              <a:gd name="connsiteX157" fmla="*/ 851949 w 2691675"/>
              <a:gd name="connsiteY157" fmla="*/ 3771900 h 4328160"/>
              <a:gd name="connsiteX158" fmla="*/ 874809 w 2691675"/>
              <a:gd name="connsiteY158" fmla="*/ 3787140 h 4328160"/>
              <a:gd name="connsiteX159" fmla="*/ 897669 w 2691675"/>
              <a:gd name="connsiteY159" fmla="*/ 3810000 h 4328160"/>
              <a:gd name="connsiteX160" fmla="*/ 905289 w 2691675"/>
              <a:gd name="connsiteY160" fmla="*/ 3840480 h 4328160"/>
              <a:gd name="connsiteX161" fmla="*/ 920529 w 2691675"/>
              <a:gd name="connsiteY161" fmla="*/ 3863340 h 4328160"/>
              <a:gd name="connsiteX162" fmla="*/ 943389 w 2691675"/>
              <a:gd name="connsiteY162" fmla="*/ 3901440 h 4328160"/>
              <a:gd name="connsiteX163" fmla="*/ 996729 w 2691675"/>
              <a:gd name="connsiteY163" fmla="*/ 3947160 h 4328160"/>
              <a:gd name="connsiteX164" fmla="*/ 1011969 w 2691675"/>
              <a:gd name="connsiteY164" fmla="*/ 3970020 h 4328160"/>
              <a:gd name="connsiteX165" fmla="*/ 1034829 w 2691675"/>
              <a:gd name="connsiteY165" fmla="*/ 4008120 h 4328160"/>
              <a:gd name="connsiteX166" fmla="*/ 1065309 w 2691675"/>
              <a:gd name="connsiteY166" fmla="*/ 4084320 h 4328160"/>
              <a:gd name="connsiteX167" fmla="*/ 1072929 w 2691675"/>
              <a:gd name="connsiteY167" fmla="*/ 4107180 h 4328160"/>
              <a:gd name="connsiteX168" fmla="*/ 1149129 w 2691675"/>
              <a:gd name="connsiteY168" fmla="*/ 4137660 h 4328160"/>
              <a:gd name="connsiteX169" fmla="*/ 1202469 w 2691675"/>
              <a:gd name="connsiteY169" fmla="*/ 4213860 h 4328160"/>
              <a:gd name="connsiteX170" fmla="*/ 1263429 w 2691675"/>
              <a:gd name="connsiteY170" fmla="*/ 4221480 h 4328160"/>
              <a:gd name="connsiteX171" fmla="*/ 1271049 w 2691675"/>
              <a:gd name="connsiteY171" fmla="*/ 4274820 h 4328160"/>
              <a:gd name="connsiteX172" fmla="*/ 1316769 w 2691675"/>
              <a:gd name="connsiteY172" fmla="*/ 4328160 h 4328160"/>
              <a:gd name="connsiteX173" fmla="*/ 1354869 w 2691675"/>
              <a:gd name="connsiteY173" fmla="*/ 4229100 h 4328160"/>
              <a:gd name="connsiteX174" fmla="*/ 1415829 w 2691675"/>
              <a:gd name="connsiteY174" fmla="*/ 4198620 h 4328160"/>
              <a:gd name="connsiteX175" fmla="*/ 1469169 w 2691675"/>
              <a:gd name="connsiteY175" fmla="*/ 4183380 h 4328160"/>
              <a:gd name="connsiteX176" fmla="*/ 1507269 w 2691675"/>
              <a:gd name="connsiteY176" fmla="*/ 4160520 h 4328160"/>
              <a:gd name="connsiteX177" fmla="*/ 1552989 w 2691675"/>
              <a:gd name="connsiteY177" fmla="*/ 4130040 h 4328160"/>
              <a:gd name="connsiteX178" fmla="*/ 1583469 w 2691675"/>
              <a:gd name="connsiteY178" fmla="*/ 4122420 h 4328160"/>
              <a:gd name="connsiteX179" fmla="*/ 1644429 w 2691675"/>
              <a:gd name="connsiteY179" fmla="*/ 4061460 h 4328160"/>
              <a:gd name="connsiteX180" fmla="*/ 1674909 w 2691675"/>
              <a:gd name="connsiteY180" fmla="*/ 4038600 h 4328160"/>
              <a:gd name="connsiteX181" fmla="*/ 1827309 w 2691675"/>
              <a:gd name="connsiteY181" fmla="*/ 4000500 h 4328160"/>
              <a:gd name="connsiteX182" fmla="*/ 1857789 w 2691675"/>
              <a:gd name="connsiteY182" fmla="*/ 3985260 h 4328160"/>
              <a:gd name="connsiteX183" fmla="*/ 1903509 w 2691675"/>
              <a:gd name="connsiteY183" fmla="*/ 3970020 h 4328160"/>
              <a:gd name="connsiteX184" fmla="*/ 1926369 w 2691675"/>
              <a:gd name="connsiteY184" fmla="*/ 3954780 h 4328160"/>
              <a:gd name="connsiteX185" fmla="*/ 1987329 w 2691675"/>
              <a:gd name="connsiteY185" fmla="*/ 3909060 h 4328160"/>
              <a:gd name="connsiteX186" fmla="*/ 2048289 w 2691675"/>
              <a:gd name="connsiteY186" fmla="*/ 3870960 h 4328160"/>
              <a:gd name="connsiteX187" fmla="*/ 2078769 w 2691675"/>
              <a:gd name="connsiteY187" fmla="*/ 3855720 h 4328160"/>
              <a:gd name="connsiteX188" fmla="*/ 2132109 w 2691675"/>
              <a:gd name="connsiteY188" fmla="*/ 3817620 h 4328160"/>
              <a:gd name="connsiteX189" fmla="*/ 2162589 w 2691675"/>
              <a:gd name="connsiteY189" fmla="*/ 3787140 h 4328160"/>
              <a:gd name="connsiteX190" fmla="*/ 2200689 w 2691675"/>
              <a:gd name="connsiteY190" fmla="*/ 3688080 h 4328160"/>
              <a:gd name="connsiteX191" fmla="*/ 2162589 w 2691675"/>
              <a:gd name="connsiteY191" fmla="*/ 3604260 h 4328160"/>
              <a:gd name="connsiteX192" fmla="*/ 2139729 w 2691675"/>
              <a:gd name="connsiteY192" fmla="*/ 3596640 h 4328160"/>
              <a:gd name="connsiteX193" fmla="*/ 2124489 w 2691675"/>
              <a:gd name="connsiteY193" fmla="*/ 3680460 h 4328160"/>
              <a:gd name="connsiteX194" fmla="*/ 2109249 w 2691675"/>
              <a:gd name="connsiteY194" fmla="*/ 3657600 h 4328160"/>
              <a:gd name="connsiteX195" fmla="*/ 2048289 w 2691675"/>
              <a:gd name="connsiteY195" fmla="*/ 3665220 h 4328160"/>
              <a:gd name="connsiteX196" fmla="*/ 2055909 w 2691675"/>
              <a:gd name="connsiteY196" fmla="*/ 3703320 h 4328160"/>
              <a:gd name="connsiteX197" fmla="*/ 2078769 w 2691675"/>
              <a:gd name="connsiteY197" fmla="*/ 3718560 h 4328160"/>
              <a:gd name="connsiteX198" fmla="*/ 2094009 w 2691675"/>
              <a:gd name="connsiteY198" fmla="*/ 3749040 h 4328160"/>
              <a:gd name="connsiteX199" fmla="*/ 2086389 w 2691675"/>
              <a:gd name="connsiteY199" fmla="*/ 3794760 h 4328160"/>
              <a:gd name="connsiteX200" fmla="*/ 2010189 w 2691675"/>
              <a:gd name="connsiteY200" fmla="*/ 3749040 h 4328160"/>
              <a:gd name="connsiteX201" fmla="*/ 1994949 w 2691675"/>
              <a:gd name="connsiteY201" fmla="*/ 3649980 h 4328160"/>
              <a:gd name="connsiteX202" fmla="*/ 1972089 w 2691675"/>
              <a:gd name="connsiteY202" fmla="*/ 3627120 h 4328160"/>
              <a:gd name="connsiteX203" fmla="*/ 1979709 w 2691675"/>
              <a:gd name="connsiteY203" fmla="*/ 3581400 h 4328160"/>
              <a:gd name="connsiteX204" fmla="*/ 2025429 w 2691675"/>
              <a:gd name="connsiteY204" fmla="*/ 3573780 h 4328160"/>
              <a:gd name="connsiteX205" fmla="*/ 2033049 w 2691675"/>
              <a:gd name="connsiteY205" fmla="*/ 3520440 h 4328160"/>
              <a:gd name="connsiteX206" fmla="*/ 2063529 w 2691675"/>
              <a:gd name="connsiteY206" fmla="*/ 3528060 h 4328160"/>
              <a:gd name="connsiteX207" fmla="*/ 2094009 w 2691675"/>
              <a:gd name="connsiteY207" fmla="*/ 3489960 h 4328160"/>
              <a:gd name="connsiteX208" fmla="*/ 2124489 w 2691675"/>
              <a:gd name="connsiteY208" fmla="*/ 3459480 h 4328160"/>
              <a:gd name="connsiteX209" fmla="*/ 2139729 w 2691675"/>
              <a:gd name="connsiteY209" fmla="*/ 3436620 h 4328160"/>
              <a:gd name="connsiteX210" fmla="*/ 2170209 w 2691675"/>
              <a:gd name="connsiteY210" fmla="*/ 3413760 h 4328160"/>
              <a:gd name="connsiteX211" fmla="*/ 2238789 w 2691675"/>
              <a:gd name="connsiteY211" fmla="*/ 3322320 h 4328160"/>
              <a:gd name="connsiteX212" fmla="*/ 2246409 w 2691675"/>
              <a:gd name="connsiteY212" fmla="*/ 3291840 h 4328160"/>
              <a:gd name="connsiteX213" fmla="*/ 2269269 w 2691675"/>
              <a:gd name="connsiteY213" fmla="*/ 3230880 h 4328160"/>
              <a:gd name="connsiteX214" fmla="*/ 2276889 w 2691675"/>
              <a:gd name="connsiteY214" fmla="*/ 3185160 h 4328160"/>
              <a:gd name="connsiteX215" fmla="*/ 2299749 w 2691675"/>
              <a:gd name="connsiteY215" fmla="*/ 3139440 h 4328160"/>
              <a:gd name="connsiteX216" fmla="*/ 2314989 w 2691675"/>
              <a:gd name="connsiteY216" fmla="*/ 3101340 h 4328160"/>
              <a:gd name="connsiteX217" fmla="*/ 2353089 w 2691675"/>
              <a:gd name="connsiteY217" fmla="*/ 3086100 h 4328160"/>
              <a:gd name="connsiteX218" fmla="*/ 2375949 w 2691675"/>
              <a:gd name="connsiteY218" fmla="*/ 3070860 h 4328160"/>
              <a:gd name="connsiteX219" fmla="*/ 2495488 w 2691675"/>
              <a:gd name="connsiteY219" fmla="*/ 3040856 h 4328160"/>
              <a:gd name="connsiteX220" fmla="*/ 2593596 w 2691675"/>
              <a:gd name="connsiteY220" fmla="*/ 3037523 h 4328160"/>
              <a:gd name="connsiteX221" fmla="*/ 2685987 w 2691675"/>
              <a:gd name="connsiteY221" fmla="*/ 3028474 h 4328160"/>
              <a:gd name="connsiteX0" fmla="*/ 2685987 w 2691675"/>
              <a:gd name="connsiteY0" fmla="*/ 3028474 h 4328160"/>
              <a:gd name="connsiteX1" fmla="*/ 2680749 w 2691675"/>
              <a:gd name="connsiteY1" fmla="*/ 3002280 h 4328160"/>
              <a:gd name="connsiteX2" fmla="*/ 2673129 w 2691675"/>
              <a:gd name="connsiteY2" fmla="*/ 2948940 h 4328160"/>
              <a:gd name="connsiteX3" fmla="*/ 2631219 w 2691675"/>
              <a:gd name="connsiteY3" fmla="*/ 2940844 h 4328160"/>
              <a:gd name="connsiteX4" fmla="*/ 2567878 w 2691675"/>
              <a:gd name="connsiteY4" fmla="*/ 2940367 h 4328160"/>
              <a:gd name="connsiteX5" fmla="*/ 2526921 w 2691675"/>
              <a:gd name="connsiteY5" fmla="*/ 2882742 h 4328160"/>
              <a:gd name="connsiteX6" fmla="*/ 2464532 w 2691675"/>
              <a:gd name="connsiteY6" fmla="*/ 2879407 h 4328160"/>
              <a:gd name="connsiteX7" fmla="*/ 2417860 w 2691675"/>
              <a:gd name="connsiteY7" fmla="*/ 2863691 h 4328160"/>
              <a:gd name="connsiteX8" fmla="*/ 2383569 w 2691675"/>
              <a:gd name="connsiteY8" fmla="*/ 2849880 h 4328160"/>
              <a:gd name="connsiteX9" fmla="*/ 2355471 w 2691675"/>
              <a:gd name="connsiteY9" fmla="*/ 2829877 h 4328160"/>
              <a:gd name="connsiteX10" fmla="*/ 2300701 w 2691675"/>
              <a:gd name="connsiteY10" fmla="*/ 2797969 h 4328160"/>
              <a:gd name="connsiteX11" fmla="*/ 2226406 w 2691675"/>
              <a:gd name="connsiteY11" fmla="*/ 2837973 h 4328160"/>
              <a:gd name="connsiteX12" fmla="*/ 2185925 w 2691675"/>
              <a:gd name="connsiteY12" fmla="*/ 2798922 h 4328160"/>
              <a:gd name="connsiteX13" fmla="*/ 2150683 w 2691675"/>
              <a:gd name="connsiteY13" fmla="*/ 2719864 h 4328160"/>
              <a:gd name="connsiteX14" fmla="*/ 2131157 w 2691675"/>
              <a:gd name="connsiteY14" fmla="*/ 2658427 h 4328160"/>
              <a:gd name="connsiteX15" fmla="*/ 2113060 w 2691675"/>
              <a:gd name="connsiteY15" fmla="*/ 2623185 h 4328160"/>
              <a:gd name="connsiteX16" fmla="*/ 2111630 w 2691675"/>
              <a:gd name="connsiteY16" fmla="*/ 2574607 h 4328160"/>
              <a:gd name="connsiteX17" fmla="*/ 2034001 w 2691675"/>
              <a:gd name="connsiteY17" fmla="*/ 2659857 h 4328160"/>
              <a:gd name="connsiteX18" fmla="*/ 1966851 w 2691675"/>
              <a:gd name="connsiteY18" fmla="*/ 2727960 h 4328160"/>
              <a:gd name="connsiteX19" fmla="*/ 1919702 w 2691675"/>
              <a:gd name="connsiteY19" fmla="*/ 2687002 h 4328160"/>
              <a:gd name="connsiteX20" fmla="*/ 1783018 w 2691675"/>
              <a:gd name="connsiteY20" fmla="*/ 2673668 h 4328160"/>
              <a:gd name="connsiteX21" fmla="*/ 1684910 w 2691675"/>
              <a:gd name="connsiteY21" fmla="*/ 2663666 h 4328160"/>
              <a:gd name="connsiteX22" fmla="*/ 1614426 w 2691675"/>
              <a:gd name="connsiteY22" fmla="*/ 2556035 h 4328160"/>
              <a:gd name="connsiteX23" fmla="*/ 1549656 w 2691675"/>
              <a:gd name="connsiteY23" fmla="*/ 2557939 h 4328160"/>
              <a:gd name="connsiteX24" fmla="*/ 1524890 w 2691675"/>
              <a:gd name="connsiteY24" fmla="*/ 2537460 h 4328160"/>
              <a:gd name="connsiteX25" fmla="*/ 1476789 w 2691675"/>
              <a:gd name="connsiteY25" fmla="*/ 2355532 h 4328160"/>
              <a:gd name="connsiteX26" fmla="*/ 1446309 w 2691675"/>
              <a:gd name="connsiteY26" fmla="*/ 2263140 h 4328160"/>
              <a:gd name="connsiteX27" fmla="*/ 1408209 w 2691675"/>
              <a:gd name="connsiteY27" fmla="*/ 2194560 h 4328160"/>
              <a:gd name="connsiteX28" fmla="*/ 1392969 w 2691675"/>
              <a:gd name="connsiteY28" fmla="*/ 2171700 h 4328160"/>
              <a:gd name="connsiteX29" fmla="*/ 1382492 w 2691675"/>
              <a:gd name="connsiteY29" fmla="*/ 2126457 h 4328160"/>
              <a:gd name="connsiteX30" fmla="*/ 1377253 w 2691675"/>
              <a:gd name="connsiteY30" fmla="*/ 2025968 h 4328160"/>
              <a:gd name="connsiteX31" fmla="*/ 1391541 w 2691675"/>
              <a:gd name="connsiteY31" fmla="*/ 1956436 h 4328160"/>
              <a:gd name="connsiteX32" fmla="*/ 1323437 w 2691675"/>
              <a:gd name="connsiteY32" fmla="*/ 1891665 h 4328160"/>
              <a:gd name="connsiteX33" fmla="*/ 1290099 w 2691675"/>
              <a:gd name="connsiteY33" fmla="*/ 1886427 h 4328160"/>
              <a:gd name="connsiteX34" fmla="*/ 1192468 w 2691675"/>
              <a:gd name="connsiteY34" fmla="*/ 1826895 h 4328160"/>
              <a:gd name="connsiteX35" fmla="*/ 1134367 w 2691675"/>
              <a:gd name="connsiteY35" fmla="*/ 1837373 h 4328160"/>
              <a:gd name="connsiteX36" fmla="*/ 1112934 w 2691675"/>
              <a:gd name="connsiteY36" fmla="*/ 1859279 h 4328160"/>
              <a:gd name="connsiteX37" fmla="*/ 1032924 w 2691675"/>
              <a:gd name="connsiteY37" fmla="*/ 1896904 h 4328160"/>
              <a:gd name="connsiteX38" fmla="*/ 966249 w 2691675"/>
              <a:gd name="connsiteY38" fmla="*/ 1957864 h 4328160"/>
              <a:gd name="connsiteX39" fmla="*/ 905289 w 2691675"/>
              <a:gd name="connsiteY39" fmla="*/ 1920240 h 4328160"/>
              <a:gd name="connsiteX40" fmla="*/ 867189 w 2691675"/>
              <a:gd name="connsiteY40" fmla="*/ 1874520 h 4328160"/>
              <a:gd name="connsiteX41" fmla="*/ 829089 w 2691675"/>
              <a:gd name="connsiteY41" fmla="*/ 1805940 h 4328160"/>
              <a:gd name="connsiteX42" fmla="*/ 821469 w 2691675"/>
              <a:gd name="connsiteY42" fmla="*/ 1691640 h 4328160"/>
              <a:gd name="connsiteX43" fmla="*/ 813849 w 2691675"/>
              <a:gd name="connsiteY43" fmla="*/ 1668780 h 4328160"/>
              <a:gd name="connsiteX44" fmla="*/ 760509 w 2691675"/>
              <a:gd name="connsiteY44" fmla="*/ 1600200 h 4328160"/>
              <a:gd name="connsiteX45" fmla="*/ 722409 w 2691675"/>
              <a:gd name="connsiteY45" fmla="*/ 1577340 h 4328160"/>
              <a:gd name="connsiteX46" fmla="*/ 699549 w 2691675"/>
              <a:gd name="connsiteY46" fmla="*/ 1562100 h 4328160"/>
              <a:gd name="connsiteX47" fmla="*/ 737649 w 2691675"/>
              <a:gd name="connsiteY47" fmla="*/ 1493520 h 4328160"/>
              <a:gd name="connsiteX48" fmla="*/ 752889 w 2691675"/>
              <a:gd name="connsiteY48" fmla="*/ 1470660 h 4328160"/>
              <a:gd name="connsiteX49" fmla="*/ 775749 w 2691675"/>
              <a:gd name="connsiteY49" fmla="*/ 1455420 h 4328160"/>
              <a:gd name="connsiteX50" fmla="*/ 783369 w 2691675"/>
              <a:gd name="connsiteY50" fmla="*/ 1379220 h 4328160"/>
              <a:gd name="connsiteX51" fmla="*/ 821469 w 2691675"/>
              <a:gd name="connsiteY51" fmla="*/ 1356360 h 4328160"/>
              <a:gd name="connsiteX52" fmla="*/ 798609 w 2691675"/>
              <a:gd name="connsiteY52" fmla="*/ 1158240 h 4328160"/>
              <a:gd name="connsiteX53" fmla="*/ 775749 w 2691675"/>
              <a:gd name="connsiteY53" fmla="*/ 1127760 h 4328160"/>
              <a:gd name="connsiteX54" fmla="*/ 752889 w 2691675"/>
              <a:gd name="connsiteY54" fmla="*/ 1074420 h 4328160"/>
              <a:gd name="connsiteX55" fmla="*/ 745269 w 2691675"/>
              <a:gd name="connsiteY55" fmla="*/ 1043940 h 4328160"/>
              <a:gd name="connsiteX56" fmla="*/ 783369 w 2691675"/>
              <a:gd name="connsiteY56" fmla="*/ 1013460 h 4328160"/>
              <a:gd name="connsiteX57" fmla="*/ 813849 w 2691675"/>
              <a:gd name="connsiteY57" fmla="*/ 960120 h 4328160"/>
              <a:gd name="connsiteX58" fmla="*/ 821469 w 2691675"/>
              <a:gd name="connsiteY58" fmla="*/ 853440 h 4328160"/>
              <a:gd name="connsiteX59" fmla="*/ 851949 w 2691675"/>
              <a:gd name="connsiteY59" fmla="*/ 807720 h 4328160"/>
              <a:gd name="connsiteX60" fmla="*/ 859569 w 2691675"/>
              <a:gd name="connsiteY60" fmla="*/ 769620 h 4328160"/>
              <a:gd name="connsiteX61" fmla="*/ 874809 w 2691675"/>
              <a:gd name="connsiteY61" fmla="*/ 731520 h 4328160"/>
              <a:gd name="connsiteX62" fmla="*/ 859569 w 2691675"/>
              <a:gd name="connsiteY62" fmla="*/ 655320 h 4328160"/>
              <a:gd name="connsiteX63" fmla="*/ 836709 w 2691675"/>
              <a:gd name="connsiteY63" fmla="*/ 632460 h 4328160"/>
              <a:gd name="connsiteX64" fmla="*/ 813849 w 2691675"/>
              <a:gd name="connsiteY64" fmla="*/ 563880 h 4328160"/>
              <a:gd name="connsiteX65" fmla="*/ 783369 w 2691675"/>
              <a:gd name="connsiteY65" fmla="*/ 502920 h 4328160"/>
              <a:gd name="connsiteX66" fmla="*/ 768129 w 2691675"/>
              <a:gd name="connsiteY66" fmla="*/ 472440 h 4328160"/>
              <a:gd name="connsiteX67" fmla="*/ 745269 w 2691675"/>
              <a:gd name="connsiteY67" fmla="*/ 403860 h 4328160"/>
              <a:gd name="connsiteX68" fmla="*/ 722409 w 2691675"/>
              <a:gd name="connsiteY68" fmla="*/ 373380 h 4328160"/>
              <a:gd name="connsiteX69" fmla="*/ 730029 w 2691675"/>
              <a:gd name="connsiteY69" fmla="*/ 289560 h 4328160"/>
              <a:gd name="connsiteX70" fmla="*/ 737649 w 2691675"/>
              <a:gd name="connsiteY70" fmla="*/ 266700 h 4328160"/>
              <a:gd name="connsiteX71" fmla="*/ 707169 w 2691675"/>
              <a:gd name="connsiteY71" fmla="*/ 152400 h 4328160"/>
              <a:gd name="connsiteX72" fmla="*/ 699549 w 2691675"/>
              <a:gd name="connsiteY72" fmla="*/ 91440 h 4328160"/>
              <a:gd name="connsiteX73" fmla="*/ 691929 w 2691675"/>
              <a:gd name="connsiteY73" fmla="*/ 68580 h 4328160"/>
              <a:gd name="connsiteX74" fmla="*/ 676689 w 2691675"/>
              <a:gd name="connsiteY74" fmla="*/ 0 h 4328160"/>
              <a:gd name="connsiteX75" fmla="*/ 615729 w 2691675"/>
              <a:gd name="connsiteY75" fmla="*/ 7620 h 4328160"/>
              <a:gd name="connsiteX76" fmla="*/ 554769 w 2691675"/>
              <a:gd name="connsiteY76" fmla="*/ 30480 h 4328160"/>
              <a:gd name="connsiteX77" fmla="*/ 562389 w 2691675"/>
              <a:gd name="connsiteY77" fmla="*/ 137160 h 4328160"/>
              <a:gd name="connsiteX78" fmla="*/ 554769 w 2691675"/>
              <a:gd name="connsiteY78" fmla="*/ 236220 h 4328160"/>
              <a:gd name="connsiteX79" fmla="*/ 524289 w 2691675"/>
              <a:gd name="connsiteY79" fmla="*/ 304800 h 4328160"/>
              <a:gd name="connsiteX80" fmla="*/ 509049 w 2691675"/>
              <a:gd name="connsiteY80" fmla="*/ 335280 h 4328160"/>
              <a:gd name="connsiteX81" fmla="*/ 486189 w 2691675"/>
              <a:gd name="connsiteY81" fmla="*/ 373380 h 4328160"/>
              <a:gd name="connsiteX82" fmla="*/ 470949 w 2691675"/>
              <a:gd name="connsiteY82" fmla="*/ 396240 h 4328160"/>
              <a:gd name="connsiteX83" fmla="*/ 440469 w 2691675"/>
              <a:gd name="connsiteY83" fmla="*/ 403860 h 4328160"/>
              <a:gd name="connsiteX84" fmla="*/ 356649 w 2691675"/>
              <a:gd name="connsiteY84" fmla="*/ 388620 h 4328160"/>
              <a:gd name="connsiteX85" fmla="*/ 288069 w 2691675"/>
              <a:gd name="connsiteY85" fmla="*/ 464820 h 4328160"/>
              <a:gd name="connsiteX86" fmla="*/ 280449 w 2691675"/>
              <a:gd name="connsiteY86" fmla="*/ 487680 h 4328160"/>
              <a:gd name="connsiteX87" fmla="*/ 288069 w 2691675"/>
              <a:gd name="connsiteY87" fmla="*/ 518160 h 4328160"/>
              <a:gd name="connsiteX88" fmla="*/ 303309 w 2691675"/>
              <a:gd name="connsiteY88" fmla="*/ 548640 h 4328160"/>
              <a:gd name="connsiteX89" fmla="*/ 295689 w 2691675"/>
              <a:gd name="connsiteY89" fmla="*/ 609600 h 4328160"/>
              <a:gd name="connsiteX90" fmla="*/ 265209 w 2691675"/>
              <a:gd name="connsiteY90" fmla="*/ 662940 h 4328160"/>
              <a:gd name="connsiteX91" fmla="*/ 257589 w 2691675"/>
              <a:gd name="connsiteY91" fmla="*/ 685800 h 4328160"/>
              <a:gd name="connsiteX92" fmla="*/ 265209 w 2691675"/>
              <a:gd name="connsiteY92" fmla="*/ 815340 h 4328160"/>
              <a:gd name="connsiteX93" fmla="*/ 303309 w 2691675"/>
              <a:gd name="connsiteY93" fmla="*/ 830580 h 4328160"/>
              <a:gd name="connsiteX94" fmla="*/ 349029 w 2691675"/>
              <a:gd name="connsiteY94" fmla="*/ 861060 h 4328160"/>
              <a:gd name="connsiteX95" fmla="*/ 356649 w 2691675"/>
              <a:gd name="connsiteY95" fmla="*/ 883920 h 4328160"/>
              <a:gd name="connsiteX96" fmla="*/ 341409 w 2691675"/>
              <a:gd name="connsiteY96" fmla="*/ 952500 h 4328160"/>
              <a:gd name="connsiteX97" fmla="*/ 326169 w 2691675"/>
              <a:gd name="connsiteY97" fmla="*/ 1028700 h 4328160"/>
              <a:gd name="connsiteX98" fmla="*/ 303309 w 2691675"/>
              <a:gd name="connsiteY98" fmla="*/ 1043940 h 4328160"/>
              <a:gd name="connsiteX99" fmla="*/ 143289 w 2691675"/>
              <a:gd name="connsiteY99" fmla="*/ 1066800 h 4328160"/>
              <a:gd name="connsiteX100" fmla="*/ 150909 w 2691675"/>
              <a:gd name="connsiteY100" fmla="*/ 1181100 h 4328160"/>
              <a:gd name="connsiteX101" fmla="*/ 173769 w 2691675"/>
              <a:gd name="connsiteY101" fmla="*/ 1219200 h 4328160"/>
              <a:gd name="connsiteX102" fmla="*/ 219489 w 2691675"/>
              <a:gd name="connsiteY102" fmla="*/ 1257300 h 4328160"/>
              <a:gd name="connsiteX103" fmla="*/ 234729 w 2691675"/>
              <a:gd name="connsiteY103" fmla="*/ 1287780 h 4328160"/>
              <a:gd name="connsiteX104" fmla="*/ 227109 w 2691675"/>
              <a:gd name="connsiteY104" fmla="*/ 1318260 h 4328160"/>
              <a:gd name="connsiteX105" fmla="*/ 265209 w 2691675"/>
              <a:gd name="connsiteY105" fmla="*/ 1363980 h 4328160"/>
              <a:gd name="connsiteX106" fmla="*/ 288069 w 2691675"/>
              <a:gd name="connsiteY106" fmla="*/ 1402080 h 4328160"/>
              <a:gd name="connsiteX107" fmla="*/ 280449 w 2691675"/>
              <a:gd name="connsiteY107" fmla="*/ 1440180 h 4328160"/>
              <a:gd name="connsiteX108" fmla="*/ 242349 w 2691675"/>
              <a:gd name="connsiteY108" fmla="*/ 1569720 h 4328160"/>
              <a:gd name="connsiteX109" fmla="*/ 211869 w 2691675"/>
              <a:gd name="connsiteY109" fmla="*/ 1584960 h 4328160"/>
              <a:gd name="connsiteX110" fmla="*/ 189009 w 2691675"/>
              <a:gd name="connsiteY110" fmla="*/ 1592580 h 4328160"/>
              <a:gd name="connsiteX111" fmla="*/ 120429 w 2691675"/>
              <a:gd name="connsiteY111" fmla="*/ 1630680 h 4328160"/>
              <a:gd name="connsiteX112" fmla="*/ 97569 w 2691675"/>
              <a:gd name="connsiteY112" fmla="*/ 1653540 h 4328160"/>
              <a:gd name="connsiteX113" fmla="*/ 13749 w 2691675"/>
              <a:gd name="connsiteY113" fmla="*/ 1714500 h 4328160"/>
              <a:gd name="connsiteX114" fmla="*/ 13749 w 2691675"/>
              <a:gd name="connsiteY114" fmla="*/ 1889760 h 4328160"/>
              <a:gd name="connsiteX115" fmla="*/ 36609 w 2691675"/>
              <a:gd name="connsiteY115" fmla="*/ 1912620 h 4328160"/>
              <a:gd name="connsiteX116" fmla="*/ 67089 w 2691675"/>
              <a:gd name="connsiteY116" fmla="*/ 1950720 h 4328160"/>
              <a:gd name="connsiteX117" fmla="*/ 112809 w 2691675"/>
              <a:gd name="connsiteY117" fmla="*/ 1981200 h 4328160"/>
              <a:gd name="connsiteX118" fmla="*/ 173769 w 2691675"/>
              <a:gd name="connsiteY118" fmla="*/ 2011680 h 4328160"/>
              <a:gd name="connsiteX119" fmla="*/ 234729 w 2691675"/>
              <a:gd name="connsiteY119" fmla="*/ 2095500 h 4328160"/>
              <a:gd name="connsiteX120" fmla="*/ 272829 w 2691675"/>
              <a:gd name="connsiteY120" fmla="*/ 2156460 h 4328160"/>
              <a:gd name="connsiteX121" fmla="*/ 280449 w 2691675"/>
              <a:gd name="connsiteY121" fmla="*/ 2179320 h 4328160"/>
              <a:gd name="connsiteX122" fmla="*/ 318549 w 2691675"/>
              <a:gd name="connsiteY122" fmla="*/ 2255520 h 4328160"/>
              <a:gd name="connsiteX123" fmla="*/ 493809 w 2691675"/>
              <a:gd name="connsiteY123" fmla="*/ 2270760 h 4328160"/>
              <a:gd name="connsiteX124" fmla="*/ 562389 w 2691675"/>
              <a:gd name="connsiteY124" fmla="*/ 2354580 h 4328160"/>
              <a:gd name="connsiteX125" fmla="*/ 531909 w 2691675"/>
              <a:gd name="connsiteY125" fmla="*/ 2430780 h 4328160"/>
              <a:gd name="connsiteX126" fmla="*/ 509049 w 2691675"/>
              <a:gd name="connsiteY126" fmla="*/ 2438400 h 4328160"/>
              <a:gd name="connsiteX127" fmla="*/ 486189 w 2691675"/>
              <a:gd name="connsiteY127" fmla="*/ 2461260 h 4328160"/>
              <a:gd name="connsiteX128" fmla="*/ 478569 w 2691675"/>
              <a:gd name="connsiteY128" fmla="*/ 2506980 h 4328160"/>
              <a:gd name="connsiteX129" fmla="*/ 509049 w 2691675"/>
              <a:gd name="connsiteY129" fmla="*/ 2621280 h 4328160"/>
              <a:gd name="connsiteX130" fmla="*/ 531909 w 2691675"/>
              <a:gd name="connsiteY130" fmla="*/ 2644140 h 4328160"/>
              <a:gd name="connsiteX131" fmla="*/ 539529 w 2691675"/>
              <a:gd name="connsiteY131" fmla="*/ 2674620 h 4328160"/>
              <a:gd name="connsiteX132" fmla="*/ 570009 w 2691675"/>
              <a:gd name="connsiteY132" fmla="*/ 2659380 h 4328160"/>
              <a:gd name="connsiteX133" fmla="*/ 592869 w 2691675"/>
              <a:gd name="connsiteY133" fmla="*/ 2636520 h 4328160"/>
              <a:gd name="connsiteX134" fmla="*/ 646209 w 2691675"/>
              <a:gd name="connsiteY134" fmla="*/ 2606040 h 4328160"/>
              <a:gd name="connsiteX135" fmla="*/ 684309 w 2691675"/>
              <a:gd name="connsiteY135" fmla="*/ 2613660 h 4328160"/>
              <a:gd name="connsiteX136" fmla="*/ 699549 w 2691675"/>
              <a:gd name="connsiteY136" fmla="*/ 2636520 h 4328160"/>
              <a:gd name="connsiteX137" fmla="*/ 722409 w 2691675"/>
              <a:gd name="connsiteY137" fmla="*/ 2659380 h 4328160"/>
              <a:gd name="connsiteX138" fmla="*/ 730029 w 2691675"/>
              <a:gd name="connsiteY138" fmla="*/ 2682240 h 4328160"/>
              <a:gd name="connsiteX139" fmla="*/ 707169 w 2691675"/>
              <a:gd name="connsiteY139" fmla="*/ 2766060 h 4328160"/>
              <a:gd name="connsiteX140" fmla="*/ 623349 w 2691675"/>
              <a:gd name="connsiteY140" fmla="*/ 2842260 h 4328160"/>
              <a:gd name="connsiteX141" fmla="*/ 600489 w 2691675"/>
              <a:gd name="connsiteY141" fmla="*/ 2887980 h 4328160"/>
              <a:gd name="connsiteX142" fmla="*/ 531909 w 2691675"/>
              <a:gd name="connsiteY142" fmla="*/ 2933700 h 4328160"/>
              <a:gd name="connsiteX143" fmla="*/ 516669 w 2691675"/>
              <a:gd name="connsiteY143" fmla="*/ 2956560 h 4328160"/>
              <a:gd name="connsiteX144" fmla="*/ 547149 w 2691675"/>
              <a:gd name="connsiteY144" fmla="*/ 3055620 h 4328160"/>
              <a:gd name="connsiteX145" fmla="*/ 570009 w 2691675"/>
              <a:gd name="connsiteY145" fmla="*/ 3177540 h 4328160"/>
              <a:gd name="connsiteX146" fmla="*/ 608109 w 2691675"/>
              <a:gd name="connsiteY146" fmla="*/ 3276600 h 4328160"/>
              <a:gd name="connsiteX147" fmla="*/ 608109 w 2691675"/>
              <a:gd name="connsiteY147" fmla="*/ 3429000 h 4328160"/>
              <a:gd name="connsiteX148" fmla="*/ 570009 w 2691675"/>
              <a:gd name="connsiteY148" fmla="*/ 3467100 h 4328160"/>
              <a:gd name="connsiteX149" fmla="*/ 562389 w 2691675"/>
              <a:gd name="connsiteY149" fmla="*/ 3497580 h 4328160"/>
              <a:gd name="connsiteX150" fmla="*/ 547149 w 2691675"/>
              <a:gd name="connsiteY150" fmla="*/ 3528060 h 4328160"/>
              <a:gd name="connsiteX151" fmla="*/ 554769 w 2691675"/>
              <a:gd name="connsiteY151" fmla="*/ 3680460 h 4328160"/>
              <a:gd name="connsiteX152" fmla="*/ 608109 w 2691675"/>
              <a:gd name="connsiteY152" fmla="*/ 3672840 h 4328160"/>
              <a:gd name="connsiteX153" fmla="*/ 630969 w 2691675"/>
              <a:gd name="connsiteY153" fmla="*/ 3665220 h 4328160"/>
              <a:gd name="connsiteX154" fmla="*/ 676689 w 2691675"/>
              <a:gd name="connsiteY154" fmla="*/ 3688080 h 4328160"/>
              <a:gd name="connsiteX155" fmla="*/ 707169 w 2691675"/>
              <a:gd name="connsiteY155" fmla="*/ 3718560 h 4328160"/>
              <a:gd name="connsiteX156" fmla="*/ 836709 w 2691675"/>
              <a:gd name="connsiteY156" fmla="*/ 3741420 h 4328160"/>
              <a:gd name="connsiteX157" fmla="*/ 851949 w 2691675"/>
              <a:gd name="connsiteY157" fmla="*/ 3771900 h 4328160"/>
              <a:gd name="connsiteX158" fmla="*/ 874809 w 2691675"/>
              <a:gd name="connsiteY158" fmla="*/ 3787140 h 4328160"/>
              <a:gd name="connsiteX159" fmla="*/ 897669 w 2691675"/>
              <a:gd name="connsiteY159" fmla="*/ 3810000 h 4328160"/>
              <a:gd name="connsiteX160" fmla="*/ 905289 w 2691675"/>
              <a:gd name="connsiteY160" fmla="*/ 3840480 h 4328160"/>
              <a:gd name="connsiteX161" fmla="*/ 920529 w 2691675"/>
              <a:gd name="connsiteY161" fmla="*/ 3863340 h 4328160"/>
              <a:gd name="connsiteX162" fmla="*/ 943389 w 2691675"/>
              <a:gd name="connsiteY162" fmla="*/ 3901440 h 4328160"/>
              <a:gd name="connsiteX163" fmla="*/ 996729 w 2691675"/>
              <a:gd name="connsiteY163" fmla="*/ 3947160 h 4328160"/>
              <a:gd name="connsiteX164" fmla="*/ 1011969 w 2691675"/>
              <a:gd name="connsiteY164" fmla="*/ 3970020 h 4328160"/>
              <a:gd name="connsiteX165" fmla="*/ 1034829 w 2691675"/>
              <a:gd name="connsiteY165" fmla="*/ 4008120 h 4328160"/>
              <a:gd name="connsiteX166" fmla="*/ 1065309 w 2691675"/>
              <a:gd name="connsiteY166" fmla="*/ 4084320 h 4328160"/>
              <a:gd name="connsiteX167" fmla="*/ 1072929 w 2691675"/>
              <a:gd name="connsiteY167" fmla="*/ 4107180 h 4328160"/>
              <a:gd name="connsiteX168" fmla="*/ 1149129 w 2691675"/>
              <a:gd name="connsiteY168" fmla="*/ 4137660 h 4328160"/>
              <a:gd name="connsiteX169" fmla="*/ 1202469 w 2691675"/>
              <a:gd name="connsiteY169" fmla="*/ 4213860 h 4328160"/>
              <a:gd name="connsiteX170" fmla="*/ 1263429 w 2691675"/>
              <a:gd name="connsiteY170" fmla="*/ 4221480 h 4328160"/>
              <a:gd name="connsiteX171" fmla="*/ 1271049 w 2691675"/>
              <a:gd name="connsiteY171" fmla="*/ 4274820 h 4328160"/>
              <a:gd name="connsiteX172" fmla="*/ 1316769 w 2691675"/>
              <a:gd name="connsiteY172" fmla="*/ 4328160 h 4328160"/>
              <a:gd name="connsiteX173" fmla="*/ 1354869 w 2691675"/>
              <a:gd name="connsiteY173" fmla="*/ 4229100 h 4328160"/>
              <a:gd name="connsiteX174" fmla="*/ 1415829 w 2691675"/>
              <a:gd name="connsiteY174" fmla="*/ 4198620 h 4328160"/>
              <a:gd name="connsiteX175" fmla="*/ 1469169 w 2691675"/>
              <a:gd name="connsiteY175" fmla="*/ 4183380 h 4328160"/>
              <a:gd name="connsiteX176" fmla="*/ 1507269 w 2691675"/>
              <a:gd name="connsiteY176" fmla="*/ 4160520 h 4328160"/>
              <a:gd name="connsiteX177" fmla="*/ 1552989 w 2691675"/>
              <a:gd name="connsiteY177" fmla="*/ 4130040 h 4328160"/>
              <a:gd name="connsiteX178" fmla="*/ 1583469 w 2691675"/>
              <a:gd name="connsiteY178" fmla="*/ 4122420 h 4328160"/>
              <a:gd name="connsiteX179" fmla="*/ 1644429 w 2691675"/>
              <a:gd name="connsiteY179" fmla="*/ 4061460 h 4328160"/>
              <a:gd name="connsiteX180" fmla="*/ 1674909 w 2691675"/>
              <a:gd name="connsiteY180" fmla="*/ 4038600 h 4328160"/>
              <a:gd name="connsiteX181" fmla="*/ 1827309 w 2691675"/>
              <a:gd name="connsiteY181" fmla="*/ 4000500 h 4328160"/>
              <a:gd name="connsiteX182" fmla="*/ 1857789 w 2691675"/>
              <a:gd name="connsiteY182" fmla="*/ 3985260 h 4328160"/>
              <a:gd name="connsiteX183" fmla="*/ 1903509 w 2691675"/>
              <a:gd name="connsiteY183" fmla="*/ 3970020 h 4328160"/>
              <a:gd name="connsiteX184" fmla="*/ 1926369 w 2691675"/>
              <a:gd name="connsiteY184" fmla="*/ 3954780 h 4328160"/>
              <a:gd name="connsiteX185" fmla="*/ 1987329 w 2691675"/>
              <a:gd name="connsiteY185" fmla="*/ 3909060 h 4328160"/>
              <a:gd name="connsiteX186" fmla="*/ 2048289 w 2691675"/>
              <a:gd name="connsiteY186" fmla="*/ 3870960 h 4328160"/>
              <a:gd name="connsiteX187" fmla="*/ 2078769 w 2691675"/>
              <a:gd name="connsiteY187" fmla="*/ 3855720 h 4328160"/>
              <a:gd name="connsiteX188" fmla="*/ 2132109 w 2691675"/>
              <a:gd name="connsiteY188" fmla="*/ 3817620 h 4328160"/>
              <a:gd name="connsiteX189" fmla="*/ 2162589 w 2691675"/>
              <a:gd name="connsiteY189" fmla="*/ 3787140 h 4328160"/>
              <a:gd name="connsiteX190" fmla="*/ 2200689 w 2691675"/>
              <a:gd name="connsiteY190" fmla="*/ 3688080 h 4328160"/>
              <a:gd name="connsiteX191" fmla="*/ 2162589 w 2691675"/>
              <a:gd name="connsiteY191" fmla="*/ 3604260 h 4328160"/>
              <a:gd name="connsiteX192" fmla="*/ 2139729 w 2691675"/>
              <a:gd name="connsiteY192" fmla="*/ 3596640 h 4328160"/>
              <a:gd name="connsiteX193" fmla="*/ 2124489 w 2691675"/>
              <a:gd name="connsiteY193" fmla="*/ 3680460 h 4328160"/>
              <a:gd name="connsiteX194" fmla="*/ 2109249 w 2691675"/>
              <a:gd name="connsiteY194" fmla="*/ 3657600 h 4328160"/>
              <a:gd name="connsiteX195" fmla="*/ 2048289 w 2691675"/>
              <a:gd name="connsiteY195" fmla="*/ 3665220 h 4328160"/>
              <a:gd name="connsiteX196" fmla="*/ 2055909 w 2691675"/>
              <a:gd name="connsiteY196" fmla="*/ 3703320 h 4328160"/>
              <a:gd name="connsiteX197" fmla="*/ 2078769 w 2691675"/>
              <a:gd name="connsiteY197" fmla="*/ 3718560 h 4328160"/>
              <a:gd name="connsiteX198" fmla="*/ 2094009 w 2691675"/>
              <a:gd name="connsiteY198" fmla="*/ 3749040 h 4328160"/>
              <a:gd name="connsiteX199" fmla="*/ 2086389 w 2691675"/>
              <a:gd name="connsiteY199" fmla="*/ 3794760 h 4328160"/>
              <a:gd name="connsiteX200" fmla="*/ 2010189 w 2691675"/>
              <a:gd name="connsiteY200" fmla="*/ 3749040 h 4328160"/>
              <a:gd name="connsiteX201" fmla="*/ 1994949 w 2691675"/>
              <a:gd name="connsiteY201" fmla="*/ 3649980 h 4328160"/>
              <a:gd name="connsiteX202" fmla="*/ 1972089 w 2691675"/>
              <a:gd name="connsiteY202" fmla="*/ 3627120 h 4328160"/>
              <a:gd name="connsiteX203" fmla="*/ 1979709 w 2691675"/>
              <a:gd name="connsiteY203" fmla="*/ 3581400 h 4328160"/>
              <a:gd name="connsiteX204" fmla="*/ 2025429 w 2691675"/>
              <a:gd name="connsiteY204" fmla="*/ 3573780 h 4328160"/>
              <a:gd name="connsiteX205" fmla="*/ 2033049 w 2691675"/>
              <a:gd name="connsiteY205" fmla="*/ 3520440 h 4328160"/>
              <a:gd name="connsiteX206" fmla="*/ 2063529 w 2691675"/>
              <a:gd name="connsiteY206" fmla="*/ 3528060 h 4328160"/>
              <a:gd name="connsiteX207" fmla="*/ 2094009 w 2691675"/>
              <a:gd name="connsiteY207" fmla="*/ 3489960 h 4328160"/>
              <a:gd name="connsiteX208" fmla="*/ 2124489 w 2691675"/>
              <a:gd name="connsiteY208" fmla="*/ 3459480 h 4328160"/>
              <a:gd name="connsiteX209" fmla="*/ 2139729 w 2691675"/>
              <a:gd name="connsiteY209" fmla="*/ 3436620 h 4328160"/>
              <a:gd name="connsiteX210" fmla="*/ 2170209 w 2691675"/>
              <a:gd name="connsiteY210" fmla="*/ 3413760 h 4328160"/>
              <a:gd name="connsiteX211" fmla="*/ 2238789 w 2691675"/>
              <a:gd name="connsiteY211" fmla="*/ 3322320 h 4328160"/>
              <a:gd name="connsiteX212" fmla="*/ 2246409 w 2691675"/>
              <a:gd name="connsiteY212" fmla="*/ 3291840 h 4328160"/>
              <a:gd name="connsiteX213" fmla="*/ 2269269 w 2691675"/>
              <a:gd name="connsiteY213" fmla="*/ 3230880 h 4328160"/>
              <a:gd name="connsiteX214" fmla="*/ 2276889 w 2691675"/>
              <a:gd name="connsiteY214" fmla="*/ 3185160 h 4328160"/>
              <a:gd name="connsiteX215" fmla="*/ 2299749 w 2691675"/>
              <a:gd name="connsiteY215" fmla="*/ 3139440 h 4328160"/>
              <a:gd name="connsiteX216" fmla="*/ 2314989 w 2691675"/>
              <a:gd name="connsiteY216" fmla="*/ 3101340 h 4328160"/>
              <a:gd name="connsiteX217" fmla="*/ 2353089 w 2691675"/>
              <a:gd name="connsiteY217" fmla="*/ 3086100 h 4328160"/>
              <a:gd name="connsiteX218" fmla="*/ 2375949 w 2691675"/>
              <a:gd name="connsiteY218" fmla="*/ 3070860 h 4328160"/>
              <a:gd name="connsiteX219" fmla="*/ 2495488 w 2691675"/>
              <a:gd name="connsiteY219" fmla="*/ 3040856 h 4328160"/>
              <a:gd name="connsiteX220" fmla="*/ 2593596 w 2691675"/>
              <a:gd name="connsiteY220" fmla="*/ 3037523 h 4328160"/>
              <a:gd name="connsiteX221" fmla="*/ 2685987 w 2691675"/>
              <a:gd name="connsiteY221" fmla="*/ 3028474 h 4328160"/>
              <a:gd name="connsiteX0" fmla="*/ 2685987 w 2691675"/>
              <a:gd name="connsiteY0" fmla="*/ 3028474 h 4328160"/>
              <a:gd name="connsiteX1" fmla="*/ 2680749 w 2691675"/>
              <a:gd name="connsiteY1" fmla="*/ 3002280 h 4328160"/>
              <a:gd name="connsiteX2" fmla="*/ 2673129 w 2691675"/>
              <a:gd name="connsiteY2" fmla="*/ 2948940 h 4328160"/>
              <a:gd name="connsiteX3" fmla="*/ 2631219 w 2691675"/>
              <a:gd name="connsiteY3" fmla="*/ 2940844 h 4328160"/>
              <a:gd name="connsiteX4" fmla="*/ 2567878 w 2691675"/>
              <a:gd name="connsiteY4" fmla="*/ 2940367 h 4328160"/>
              <a:gd name="connsiteX5" fmla="*/ 2526921 w 2691675"/>
              <a:gd name="connsiteY5" fmla="*/ 2882742 h 4328160"/>
              <a:gd name="connsiteX6" fmla="*/ 2464532 w 2691675"/>
              <a:gd name="connsiteY6" fmla="*/ 2879407 h 4328160"/>
              <a:gd name="connsiteX7" fmla="*/ 2417860 w 2691675"/>
              <a:gd name="connsiteY7" fmla="*/ 2863691 h 4328160"/>
              <a:gd name="connsiteX8" fmla="*/ 2383569 w 2691675"/>
              <a:gd name="connsiteY8" fmla="*/ 2849880 h 4328160"/>
              <a:gd name="connsiteX9" fmla="*/ 2355471 w 2691675"/>
              <a:gd name="connsiteY9" fmla="*/ 2829877 h 4328160"/>
              <a:gd name="connsiteX10" fmla="*/ 2300701 w 2691675"/>
              <a:gd name="connsiteY10" fmla="*/ 2797969 h 4328160"/>
              <a:gd name="connsiteX11" fmla="*/ 2226406 w 2691675"/>
              <a:gd name="connsiteY11" fmla="*/ 2837973 h 4328160"/>
              <a:gd name="connsiteX12" fmla="*/ 2185925 w 2691675"/>
              <a:gd name="connsiteY12" fmla="*/ 2798922 h 4328160"/>
              <a:gd name="connsiteX13" fmla="*/ 2150683 w 2691675"/>
              <a:gd name="connsiteY13" fmla="*/ 2719864 h 4328160"/>
              <a:gd name="connsiteX14" fmla="*/ 2131157 w 2691675"/>
              <a:gd name="connsiteY14" fmla="*/ 2658427 h 4328160"/>
              <a:gd name="connsiteX15" fmla="*/ 2113060 w 2691675"/>
              <a:gd name="connsiteY15" fmla="*/ 2623185 h 4328160"/>
              <a:gd name="connsiteX16" fmla="*/ 2111630 w 2691675"/>
              <a:gd name="connsiteY16" fmla="*/ 2574607 h 4328160"/>
              <a:gd name="connsiteX17" fmla="*/ 2034001 w 2691675"/>
              <a:gd name="connsiteY17" fmla="*/ 2659857 h 4328160"/>
              <a:gd name="connsiteX18" fmla="*/ 1966851 w 2691675"/>
              <a:gd name="connsiteY18" fmla="*/ 2727960 h 4328160"/>
              <a:gd name="connsiteX19" fmla="*/ 1919702 w 2691675"/>
              <a:gd name="connsiteY19" fmla="*/ 2687002 h 4328160"/>
              <a:gd name="connsiteX20" fmla="*/ 1783018 w 2691675"/>
              <a:gd name="connsiteY20" fmla="*/ 2673668 h 4328160"/>
              <a:gd name="connsiteX21" fmla="*/ 1684910 w 2691675"/>
              <a:gd name="connsiteY21" fmla="*/ 2663666 h 4328160"/>
              <a:gd name="connsiteX22" fmla="*/ 1614426 w 2691675"/>
              <a:gd name="connsiteY22" fmla="*/ 2556035 h 4328160"/>
              <a:gd name="connsiteX23" fmla="*/ 1549656 w 2691675"/>
              <a:gd name="connsiteY23" fmla="*/ 2557939 h 4328160"/>
              <a:gd name="connsiteX24" fmla="*/ 1524890 w 2691675"/>
              <a:gd name="connsiteY24" fmla="*/ 2537460 h 4328160"/>
              <a:gd name="connsiteX25" fmla="*/ 1476789 w 2691675"/>
              <a:gd name="connsiteY25" fmla="*/ 2355532 h 4328160"/>
              <a:gd name="connsiteX26" fmla="*/ 1446309 w 2691675"/>
              <a:gd name="connsiteY26" fmla="*/ 2263140 h 4328160"/>
              <a:gd name="connsiteX27" fmla="*/ 1408209 w 2691675"/>
              <a:gd name="connsiteY27" fmla="*/ 2194560 h 4328160"/>
              <a:gd name="connsiteX28" fmla="*/ 1392969 w 2691675"/>
              <a:gd name="connsiteY28" fmla="*/ 2171700 h 4328160"/>
              <a:gd name="connsiteX29" fmla="*/ 1382492 w 2691675"/>
              <a:gd name="connsiteY29" fmla="*/ 2126457 h 4328160"/>
              <a:gd name="connsiteX30" fmla="*/ 1377253 w 2691675"/>
              <a:gd name="connsiteY30" fmla="*/ 2025968 h 4328160"/>
              <a:gd name="connsiteX31" fmla="*/ 1391541 w 2691675"/>
              <a:gd name="connsiteY31" fmla="*/ 1956436 h 4328160"/>
              <a:gd name="connsiteX32" fmla="*/ 1323437 w 2691675"/>
              <a:gd name="connsiteY32" fmla="*/ 1891665 h 4328160"/>
              <a:gd name="connsiteX33" fmla="*/ 1290099 w 2691675"/>
              <a:gd name="connsiteY33" fmla="*/ 1886427 h 4328160"/>
              <a:gd name="connsiteX34" fmla="*/ 1192468 w 2691675"/>
              <a:gd name="connsiteY34" fmla="*/ 1826895 h 4328160"/>
              <a:gd name="connsiteX35" fmla="*/ 1134367 w 2691675"/>
              <a:gd name="connsiteY35" fmla="*/ 1837373 h 4328160"/>
              <a:gd name="connsiteX36" fmla="*/ 1081978 w 2691675"/>
              <a:gd name="connsiteY36" fmla="*/ 1871185 h 4328160"/>
              <a:gd name="connsiteX37" fmla="*/ 1032924 w 2691675"/>
              <a:gd name="connsiteY37" fmla="*/ 1896904 h 4328160"/>
              <a:gd name="connsiteX38" fmla="*/ 966249 w 2691675"/>
              <a:gd name="connsiteY38" fmla="*/ 1957864 h 4328160"/>
              <a:gd name="connsiteX39" fmla="*/ 905289 w 2691675"/>
              <a:gd name="connsiteY39" fmla="*/ 1920240 h 4328160"/>
              <a:gd name="connsiteX40" fmla="*/ 867189 w 2691675"/>
              <a:gd name="connsiteY40" fmla="*/ 1874520 h 4328160"/>
              <a:gd name="connsiteX41" fmla="*/ 829089 w 2691675"/>
              <a:gd name="connsiteY41" fmla="*/ 1805940 h 4328160"/>
              <a:gd name="connsiteX42" fmla="*/ 821469 w 2691675"/>
              <a:gd name="connsiteY42" fmla="*/ 1691640 h 4328160"/>
              <a:gd name="connsiteX43" fmla="*/ 813849 w 2691675"/>
              <a:gd name="connsiteY43" fmla="*/ 1668780 h 4328160"/>
              <a:gd name="connsiteX44" fmla="*/ 760509 w 2691675"/>
              <a:gd name="connsiteY44" fmla="*/ 1600200 h 4328160"/>
              <a:gd name="connsiteX45" fmla="*/ 722409 w 2691675"/>
              <a:gd name="connsiteY45" fmla="*/ 1577340 h 4328160"/>
              <a:gd name="connsiteX46" fmla="*/ 699549 w 2691675"/>
              <a:gd name="connsiteY46" fmla="*/ 1562100 h 4328160"/>
              <a:gd name="connsiteX47" fmla="*/ 737649 w 2691675"/>
              <a:gd name="connsiteY47" fmla="*/ 1493520 h 4328160"/>
              <a:gd name="connsiteX48" fmla="*/ 752889 w 2691675"/>
              <a:gd name="connsiteY48" fmla="*/ 1470660 h 4328160"/>
              <a:gd name="connsiteX49" fmla="*/ 775749 w 2691675"/>
              <a:gd name="connsiteY49" fmla="*/ 1455420 h 4328160"/>
              <a:gd name="connsiteX50" fmla="*/ 783369 w 2691675"/>
              <a:gd name="connsiteY50" fmla="*/ 1379220 h 4328160"/>
              <a:gd name="connsiteX51" fmla="*/ 821469 w 2691675"/>
              <a:gd name="connsiteY51" fmla="*/ 1356360 h 4328160"/>
              <a:gd name="connsiteX52" fmla="*/ 798609 w 2691675"/>
              <a:gd name="connsiteY52" fmla="*/ 1158240 h 4328160"/>
              <a:gd name="connsiteX53" fmla="*/ 775749 w 2691675"/>
              <a:gd name="connsiteY53" fmla="*/ 1127760 h 4328160"/>
              <a:gd name="connsiteX54" fmla="*/ 752889 w 2691675"/>
              <a:gd name="connsiteY54" fmla="*/ 1074420 h 4328160"/>
              <a:gd name="connsiteX55" fmla="*/ 745269 w 2691675"/>
              <a:gd name="connsiteY55" fmla="*/ 1043940 h 4328160"/>
              <a:gd name="connsiteX56" fmla="*/ 783369 w 2691675"/>
              <a:gd name="connsiteY56" fmla="*/ 1013460 h 4328160"/>
              <a:gd name="connsiteX57" fmla="*/ 813849 w 2691675"/>
              <a:gd name="connsiteY57" fmla="*/ 960120 h 4328160"/>
              <a:gd name="connsiteX58" fmla="*/ 821469 w 2691675"/>
              <a:gd name="connsiteY58" fmla="*/ 853440 h 4328160"/>
              <a:gd name="connsiteX59" fmla="*/ 851949 w 2691675"/>
              <a:gd name="connsiteY59" fmla="*/ 807720 h 4328160"/>
              <a:gd name="connsiteX60" fmla="*/ 859569 w 2691675"/>
              <a:gd name="connsiteY60" fmla="*/ 769620 h 4328160"/>
              <a:gd name="connsiteX61" fmla="*/ 874809 w 2691675"/>
              <a:gd name="connsiteY61" fmla="*/ 731520 h 4328160"/>
              <a:gd name="connsiteX62" fmla="*/ 859569 w 2691675"/>
              <a:gd name="connsiteY62" fmla="*/ 655320 h 4328160"/>
              <a:gd name="connsiteX63" fmla="*/ 836709 w 2691675"/>
              <a:gd name="connsiteY63" fmla="*/ 632460 h 4328160"/>
              <a:gd name="connsiteX64" fmla="*/ 813849 w 2691675"/>
              <a:gd name="connsiteY64" fmla="*/ 563880 h 4328160"/>
              <a:gd name="connsiteX65" fmla="*/ 783369 w 2691675"/>
              <a:gd name="connsiteY65" fmla="*/ 502920 h 4328160"/>
              <a:gd name="connsiteX66" fmla="*/ 768129 w 2691675"/>
              <a:gd name="connsiteY66" fmla="*/ 472440 h 4328160"/>
              <a:gd name="connsiteX67" fmla="*/ 745269 w 2691675"/>
              <a:gd name="connsiteY67" fmla="*/ 403860 h 4328160"/>
              <a:gd name="connsiteX68" fmla="*/ 722409 w 2691675"/>
              <a:gd name="connsiteY68" fmla="*/ 373380 h 4328160"/>
              <a:gd name="connsiteX69" fmla="*/ 730029 w 2691675"/>
              <a:gd name="connsiteY69" fmla="*/ 289560 h 4328160"/>
              <a:gd name="connsiteX70" fmla="*/ 737649 w 2691675"/>
              <a:gd name="connsiteY70" fmla="*/ 266700 h 4328160"/>
              <a:gd name="connsiteX71" fmla="*/ 707169 w 2691675"/>
              <a:gd name="connsiteY71" fmla="*/ 152400 h 4328160"/>
              <a:gd name="connsiteX72" fmla="*/ 699549 w 2691675"/>
              <a:gd name="connsiteY72" fmla="*/ 91440 h 4328160"/>
              <a:gd name="connsiteX73" fmla="*/ 691929 w 2691675"/>
              <a:gd name="connsiteY73" fmla="*/ 68580 h 4328160"/>
              <a:gd name="connsiteX74" fmla="*/ 676689 w 2691675"/>
              <a:gd name="connsiteY74" fmla="*/ 0 h 4328160"/>
              <a:gd name="connsiteX75" fmla="*/ 615729 w 2691675"/>
              <a:gd name="connsiteY75" fmla="*/ 7620 h 4328160"/>
              <a:gd name="connsiteX76" fmla="*/ 554769 w 2691675"/>
              <a:gd name="connsiteY76" fmla="*/ 30480 h 4328160"/>
              <a:gd name="connsiteX77" fmla="*/ 562389 w 2691675"/>
              <a:gd name="connsiteY77" fmla="*/ 137160 h 4328160"/>
              <a:gd name="connsiteX78" fmla="*/ 554769 w 2691675"/>
              <a:gd name="connsiteY78" fmla="*/ 236220 h 4328160"/>
              <a:gd name="connsiteX79" fmla="*/ 524289 w 2691675"/>
              <a:gd name="connsiteY79" fmla="*/ 304800 h 4328160"/>
              <a:gd name="connsiteX80" fmla="*/ 509049 w 2691675"/>
              <a:gd name="connsiteY80" fmla="*/ 335280 h 4328160"/>
              <a:gd name="connsiteX81" fmla="*/ 486189 w 2691675"/>
              <a:gd name="connsiteY81" fmla="*/ 373380 h 4328160"/>
              <a:gd name="connsiteX82" fmla="*/ 470949 w 2691675"/>
              <a:gd name="connsiteY82" fmla="*/ 396240 h 4328160"/>
              <a:gd name="connsiteX83" fmla="*/ 440469 w 2691675"/>
              <a:gd name="connsiteY83" fmla="*/ 403860 h 4328160"/>
              <a:gd name="connsiteX84" fmla="*/ 356649 w 2691675"/>
              <a:gd name="connsiteY84" fmla="*/ 388620 h 4328160"/>
              <a:gd name="connsiteX85" fmla="*/ 288069 w 2691675"/>
              <a:gd name="connsiteY85" fmla="*/ 464820 h 4328160"/>
              <a:gd name="connsiteX86" fmla="*/ 280449 w 2691675"/>
              <a:gd name="connsiteY86" fmla="*/ 487680 h 4328160"/>
              <a:gd name="connsiteX87" fmla="*/ 288069 w 2691675"/>
              <a:gd name="connsiteY87" fmla="*/ 518160 h 4328160"/>
              <a:gd name="connsiteX88" fmla="*/ 303309 w 2691675"/>
              <a:gd name="connsiteY88" fmla="*/ 548640 h 4328160"/>
              <a:gd name="connsiteX89" fmla="*/ 295689 w 2691675"/>
              <a:gd name="connsiteY89" fmla="*/ 609600 h 4328160"/>
              <a:gd name="connsiteX90" fmla="*/ 265209 w 2691675"/>
              <a:gd name="connsiteY90" fmla="*/ 662940 h 4328160"/>
              <a:gd name="connsiteX91" fmla="*/ 257589 w 2691675"/>
              <a:gd name="connsiteY91" fmla="*/ 685800 h 4328160"/>
              <a:gd name="connsiteX92" fmla="*/ 265209 w 2691675"/>
              <a:gd name="connsiteY92" fmla="*/ 815340 h 4328160"/>
              <a:gd name="connsiteX93" fmla="*/ 303309 w 2691675"/>
              <a:gd name="connsiteY93" fmla="*/ 830580 h 4328160"/>
              <a:gd name="connsiteX94" fmla="*/ 349029 w 2691675"/>
              <a:gd name="connsiteY94" fmla="*/ 861060 h 4328160"/>
              <a:gd name="connsiteX95" fmla="*/ 356649 w 2691675"/>
              <a:gd name="connsiteY95" fmla="*/ 883920 h 4328160"/>
              <a:gd name="connsiteX96" fmla="*/ 341409 w 2691675"/>
              <a:gd name="connsiteY96" fmla="*/ 952500 h 4328160"/>
              <a:gd name="connsiteX97" fmla="*/ 326169 w 2691675"/>
              <a:gd name="connsiteY97" fmla="*/ 1028700 h 4328160"/>
              <a:gd name="connsiteX98" fmla="*/ 303309 w 2691675"/>
              <a:gd name="connsiteY98" fmla="*/ 1043940 h 4328160"/>
              <a:gd name="connsiteX99" fmla="*/ 143289 w 2691675"/>
              <a:gd name="connsiteY99" fmla="*/ 1066800 h 4328160"/>
              <a:gd name="connsiteX100" fmla="*/ 150909 w 2691675"/>
              <a:gd name="connsiteY100" fmla="*/ 1181100 h 4328160"/>
              <a:gd name="connsiteX101" fmla="*/ 173769 w 2691675"/>
              <a:gd name="connsiteY101" fmla="*/ 1219200 h 4328160"/>
              <a:gd name="connsiteX102" fmla="*/ 219489 w 2691675"/>
              <a:gd name="connsiteY102" fmla="*/ 1257300 h 4328160"/>
              <a:gd name="connsiteX103" fmla="*/ 234729 w 2691675"/>
              <a:gd name="connsiteY103" fmla="*/ 1287780 h 4328160"/>
              <a:gd name="connsiteX104" fmla="*/ 227109 w 2691675"/>
              <a:gd name="connsiteY104" fmla="*/ 1318260 h 4328160"/>
              <a:gd name="connsiteX105" fmla="*/ 265209 w 2691675"/>
              <a:gd name="connsiteY105" fmla="*/ 1363980 h 4328160"/>
              <a:gd name="connsiteX106" fmla="*/ 288069 w 2691675"/>
              <a:gd name="connsiteY106" fmla="*/ 1402080 h 4328160"/>
              <a:gd name="connsiteX107" fmla="*/ 280449 w 2691675"/>
              <a:gd name="connsiteY107" fmla="*/ 1440180 h 4328160"/>
              <a:gd name="connsiteX108" fmla="*/ 242349 w 2691675"/>
              <a:gd name="connsiteY108" fmla="*/ 1569720 h 4328160"/>
              <a:gd name="connsiteX109" fmla="*/ 211869 w 2691675"/>
              <a:gd name="connsiteY109" fmla="*/ 1584960 h 4328160"/>
              <a:gd name="connsiteX110" fmla="*/ 189009 w 2691675"/>
              <a:gd name="connsiteY110" fmla="*/ 1592580 h 4328160"/>
              <a:gd name="connsiteX111" fmla="*/ 120429 w 2691675"/>
              <a:gd name="connsiteY111" fmla="*/ 1630680 h 4328160"/>
              <a:gd name="connsiteX112" fmla="*/ 97569 w 2691675"/>
              <a:gd name="connsiteY112" fmla="*/ 1653540 h 4328160"/>
              <a:gd name="connsiteX113" fmla="*/ 13749 w 2691675"/>
              <a:gd name="connsiteY113" fmla="*/ 1714500 h 4328160"/>
              <a:gd name="connsiteX114" fmla="*/ 13749 w 2691675"/>
              <a:gd name="connsiteY114" fmla="*/ 1889760 h 4328160"/>
              <a:gd name="connsiteX115" fmla="*/ 36609 w 2691675"/>
              <a:gd name="connsiteY115" fmla="*/ 1912620 h 4328160"/>
              <a:gd name="connsiteX116" fmla="*/ 67089 w 2691675"/>
              <a:gd name="connsiteY116" fmla="*/ 1950720 h 4328160"/>
              <a:gd name="connsiteX117" fmla="*/ 112809 w 2691675"/>
              <a:gd name="connsiteY117" fmla="*/ 1981200 h 4328160"/>
              <a:gd name="connsiteX118" fmla="*/ 173769 w 2691675"/>
              <a:gd name="connsiteY118" fmla="*/ 2011680 h 4328160"/>
              <a:gd name="connsiteX119" fmla="*/ 234729 w 2691675"/>
              <a:gd name="connsiteY119" fmla="*/ 2095500 h 4328160"/>
              <a:gd name="connsiteX120" fmla="*/ 272829 w 2691675"/>
              <a:gd name="connsiteY120" fmla="*/ 2156460 h 4328160"/>
              <a:gd name="connsiteX121" fmla="*/ 280449 w 2691675"/>
              <a:gd name="connsiteY121" fmla="*/ 2179320 h 4328160"/>
              <a:gd name="connsiteX122" fmla="*/ 318549 w 2691675"/>
              <a:gd name="connsiteY122" fmla="*/ 2255520 h 4328160"/>
              <a:gd name="connsiteX123" fmla="*/ 493809 w 2691675"/>
              <a:gd name="connsiteY123" fmla="*/ 2270760 h 4328160"/>
              <a:gd name="connsiteX124" fmla="*/ 562389 w 2691675"/>
              <a:gd name="connsiteY124" fmla="*/ 2354580 h 4328160"/>
              <a:gd name="connsiteX125" fmla="*/ 531909 w 2691675"/>
              <a:gd name="connsiteY125" fmla="*/ 2430780 h 4328160"/>
              <a:gd name="connsiteX126" fmla="*/ 509049 w 2691675"/>
              <a:gd name="connsiteY126" fmla="*/ 2438400 h 4328160"/>
              <a:gd name="connsiteX127" fmla="*/ 486189 w 2691675"/>
              <a:gd name="connsiteY127" fmla="*/ 2461260 h 4328160"/>
              <a:gd name="connsiteX128" fmla="*/ 478569 w 2691675"/>
              <a:gd name="connsiteY128" fmla="*/ 2506980 h 4328160"/>
              <a:gd name="connsiteX129" fmla="*/ 509049 w 2691675"/>
              <a:gd name="connsiteY129" fmla="*/ 2621280 h 4328160"/>
              <a:gd name="connsiteX130" fmla="*/ 531909 w 2691675"/>
              <a:gd name="connsiteY130" fmla="*/ 2644140 h 4328160"/>
              <a:gd name="connsiteX131" fmla="*/ 539529 w 2691675"/>
              <a:gd name="connsiteY131" fmla="*/ 2674620 h 4328160"/>
              <a:gd name="connsiteX132" fmla="*/ 570009 w 2691675"/>
              <a:gd name="connsiteY132" fmla="*/ 2659380 h 4328160"/>
              <a:gd name="connsiteX133" fmla="*/ 592869 w 2691675"/>
              <a:gd name="connsiteY133" fmla="*/ 2636520 h 4328160"/>
              <a:gd name="connsiteX134" fmla="*/ 646209 w 2691675"/>
              <a:gd name="connsiteY134" fmla="*/ 2606040 h 4328160"/>
              <a:gd name="connsiteX135" fmla="*/ 684309 w 2691675"/>
              <a:gd name="connsiteY135" fmla="*/ 2613660 h 4328160"/>
              <a:gd name="connsiteX136" fmla="*/ 699549 w 2691675"/>
              <a:gd name="connsiteY136" fmla="*/ 2636520 h 4328160"/>
              <a:gd name="connsiteX137" fmla="*/ 722409 w 2691675"/>
              <a:gd name="connsiteY137" fmla="*/ 2659380 h 4328160"/>
              <a:gd name="connsiteX138" fmla="*/ 730029 w 2691675"/>
              <a:gd name="connsiteY138" fmla="*/ 2682240 h 4328160"/>
              <a:gd name="connsiteX139" fmla="*/ 707169 w 2691675"/>
              <a:gd name="connsiteY139" fmla="*/ 2766060 h 4328160"/>
              <a:gd name="connsiteX140" fmla="*/ 623349 w 2691675"/>
              <a:gd name="connsiteY140" fmla="*/ 2842260 h 4328160"/>
              <a:gd name="connsiteX141" fmla="*/ 600489 w 2691675"/>
              <a:gd name="connsiteY141" fmla="*/ 2887980 h 4328160"/>
              <a:gd name="connsiteX142" fmla="*/ 531909 w 2691675"/>
              <a:gd name="connsiteY142" fmla="*/ 2933700 h 4328160"/>
              <a:gd name="connsiteX143" fmla="*/ 516669 w 2691675"/>
              <a:gd name="connsiteY143" fmla="*/ 2956560 h 4328160"/>
              <a:gd name="connsiteX144" fmla="*/ 547149 w 2691675"/>
              <a:gd name="connsiteY144" fmla="*/ 3055620 h 4328160"/>
              <a:gd name="connsiteX145" fmla="*/ 570009 w 2691675"/>
              <a:gd name="connsiteY145" fmla="*/ 3177540 h 4328160"/>
              <a:gd name="connsiteX146" fmla="*/ 608109 w 2691675"/>
              <a:gd name="connsiteY146" fmla="*/ 3276600 h 4328160"/>
              <a:gd name="connsiteX147" fmla="*/ 608109 w 2691675"/>
              <a:gd name="connsiteY147" fmla="*/ 3429000 h 4328160"/>
              <a:gd name="connsiteX148" fmla="*/ 570009 w 2691675"/>
              <a:gd name="connsiteY148" fmla="*/ 3467100 h 4328160"/>
              <a:gd name="connsiteX149" fmla="*/ 562389 w 2691675"/>
              <a:gd name="connsiteY149" fmla="*/ 3497580 h 4328160"/>
              <a:gd name="connsiteX150" fmla="*/ 547149 w 2691675"/>
              <a:gd name="connsiteY150" fmla="*/ 3528060 h 4328160"/>
              <a:gd name="connsiteX151" fmla="*/ 554769 w 2691675"/>
              <a:gd name="connsiteY151" fmla="*/ 3680460 h 4328160"/>
              <a:gd name="connsiteX152" fmla="*/ 608109 w 2691675"/>
              <a:gd name="connsiteY152" fmla="*/ 3672840 h 4328160"/>
              <a:gd name="connsiteX153" fmla="*/ 630969 w 2691675"/>
              <a:gd name="connsiteY153" fmla="*/ 3665220 h 4328160"/>
              <a:gd name="connsiteX154" fmla="*/ 676689 w 2691675"/>
              <a:gd name="connsiteY154" fmla="*/ 3688080 h 4328160"/>
              <a:gd name="connsiteX155" fmla="*/ 707169 w 2691675"/>
              <a:gd name="connsiteY155" fmla="*/ 3718560 h 4328160"/>
              <a:gd name="connsiteX156" fmla="*/ 836709 w 2691675"/>
              <a:gd name="connsiteY156" fmla="*/ 3741420 h 4328160"/>
              <a:gd name="connsiteX157" fmla="*/ 851949 w 2691675"/>
              <a:gd name="connsiteY157" fmla="*/ 3771900 h 4328160"/>
              <a:gd name="connsiteX158" fmla="*/ 874809 w 2691675"/>
              <a:gd name="connsiteY158" fmla="*/ 3787140 h 4328160"/>
              <a:gd name="connsiteX159" fmla="*/ 897669 w 2691675"/>
              <a:gd name="connsiteY159" fmla="*/ 3810000 h 4328160"/>
              <a:gd name="connsiteX160" fmla="*/ 905289 w 2691675"/>
              <a:gd name="connsiteY160" fmla="*/ 3840480 h 4328160"/>
              <a:gd name="connsiteX161" fmla="*/ 920529 w 2691675"/>
              <a:gd name="connsiteY161" fmla="*/ 3863340 h 4328160"/>
              <a:gd name="connsiteX162" fmla="*/ 943389 w 2691675"/>
              <a:gd name="connsiteY162" fmla="*/ 3901440 h 4328160"/>
              <a:gd name="connsiteX163" fmla="*/ 996729 w 2691675"/>
              <a:gd name="connsiteY163" fmla="*/ 3947160 h 4328160"/>
              <a:gd name="connsiteX164" fmla="*/ 1011969 w 2691675"/>
              <a:gd name="connsiteY164" fmla="*/ 3970020 h 4328160"/>
              <a:gd name="connsiteX165" fmla="*/ 1034829 w 2691675"/>
              <a:gd name="connsiteY165" fmla="*/ 4008120 h 4328160"/>
              <a:gd name="connsiteX166" fmla="*/ 1065309 w 2691675"/>
              <a:gd name="connsiteY166" fmla="*/ 4084320 h 4328160"/>
              <a:gd name="connsiteX167" fmla="*/ 1072929 w 2691675"/>
              <a:gd name="connsiteY167" fmla="*/ 4107180 h 4328160"/>
              <a:gd name="connsiteX168" fmla="*/ 1149129 w 2691675"/>
              <a:gd name="connsiteY168" fmla="*/ 4137660 h 4328160"/>
              <a:gd name="connsiteX169" fmla="*/ 1202469 w 2691675"/>
              <a:gd name="connsiteY169" fmla="*/ 4213860 h 4328160"/>
              <a:gd name="connsiteX170" fmla="*/ 1263429 w 2691675"/>
              <a:gd name="connsiteY170" fmla="*/ 4221480 h 4328160"/>
              <a:gd name="connsiteX171" fmla="*/ 1271049 w 2691675"/>
              <a:gd name="connsiteY171" fmla="*/ 4274820 h 4328160"/>
              <a:gd name="connsiteX172" fmla="*/ 1316769 w 2691675"/>
              <a:gd name="connsiteY172" fmla="*/ 4328160 h 4328160"/>
              <a:gd name="connsiteX173" fmla="*/ 1354869 w 2691675"/>
              <a:gd name="connsiteY173" fmla="*/ 4229100 h 4328160"/>
              <a:gd name="connsiteX174" fmla="*/ 1415829 w 2691675"/>
              <a:gd name="connsiteY174" fmla="*/ 4198620 h 4328160"/>
              <a:gd name="connsiteX175" fmla="*/ 1469169 w 2691675"/>
              <a:gd name="connsiteY175" fmla="*/ 4183380 h 4328160"/>
              <a:gd name="connsiteX176" fmla="*/ 1507269 w 2691675"/>
              <a:gd name="connsiteY176" fmla="*/ 4160520 h 4328160"/>
              <a:gd name="connsiteX177" fmla="*/ 1552989 w 2691675"/>
              <a:gd name="connsiteY177" fmla="*/ 4130040 h 4328160"/>
              <a:gd name="connsiteX178" fmla="*/ 1583469 w 2691675"/>
              <a:gd name="connsiteY178" fmla="*/ 4122420 h 4328160"/>
              <a:gd name="connsiteX179" fmla="*/ 1644429 w 2691675"/>
              <a:gd name="connsiteY179" fmla="*/ 4061460 h 4328160"/>
              <a:gd name="connsiteX180" fmla="*/ 1674909 w 2691675"/>
              <a:gd name="connsiteY180" fmla="*/ 4038600 h 4328160"/>
              <a:gd name="connsiteX181" fmla="*/ 1827309 w 2691675"/>
              <a:gd name="connsiteY181" fmla="*/ 4000500 h 4328160"/>
              <a:gd name="connsiteX182" fmla="*/ 1857789 w 2691675"/>
              <a:gd name="connsiteY182" fmla="*/ 3985260 h 4328160"/>
              <a:gd name="connsiteX183" fmla="*/ 1903509 w 2691675"/>
              <a:gd name="connsiteY183" fmla="*/ 3970020 h 4328160"/>
              <a:gd name="connsiteX184" fmla="*/ 1926369 w 2691675"/>
              <a:gd name="connsiteY184" fmla="*/ 3954780 h 4328160"/>
              <a:gd name="connsiteX185" fmla="*/ 1987329 w 2691675"/>
              <a:gd name="connsiteY185" fmla="*/ 3909060 h 4328160"/>
              <a:gd name="connsiteX186" fmla="*/ 2048289 w 2691675"/>
              <a:gd name="connsiteY186" fmla="*/ 3870960 h 4328160"/>
              <a:gd name="connsiteX187" fmla="*/ 2078769 w 2691675"/>
              <a:gd name="connsiteY187" fmla="*/ 3855720 h 4328160"/>
              <a:gd name="connsiteX188" fmla="*/ 2132109 w 2691675"/>
              <a:gd name="connsiteY188" fmla="*/ 3817620 h 4328160"/>
              <a:gd name="connsiteX189" fmla="*/ 2162589 w 2691675"/>
              <a:gd name="connsiteY189" fmla="*/ 3787140 h 4328160"/>
              <a:gd name="connsiteX190" fmla="*/ 2200689 w 2691675"/>
              <a:gd name="connsiteY190" fmla="*/ 3688080 h 4328160"/>
              <a:gd name="connsiteX191" fmla="*/ 2162589 w 2691675"/>
              <a:gd name="connsiteY191" fmla="*/ 3604260 h 4328160"/>
              <a:gd name="connsiteX192" fmla="*/ 2139729 w 2691675"/>
              <a:gd name="connsiteY192" fmla="*/ 3596640 h 4328160"/>
              <a:gd name="connsiteX193" fmla="*/ 2124489 w 2691675"/>
              <a:gd name="connsiteY193" fmla="*/ 3680460 h 4328160"/>
              <a:gd name="connsiteX194" fmla="*/ 2109249 w 2691675"/>
              <a:gd name="connsiteY194" fmla="*/ 3657600 h 4328160"/>
              <a:gd name="connsiteX195" fmla="*/ 2048289 w 2691675"/>
              <a:gd name="connsiteY195" fmla="*/ 3665220 h 4328160"/>
              <a:gd name="connsiteX196" fmla="*/ 2055909 w 2691675"/>
              <a:gd name="connsiteY196" fmla="*/ 3703320 h 4328160"/>
              <a:gd name="connsiteX197" fmla="*/ 2078769 w 2691675"/>
              <a:gd name="connsiteY197" fmla="*/ 3718560 h 4328160"/>
              <a:gd name="connsiteX198" fmla="*/ 2094009 w 2691675"/>
              <a:gd name="connsiteY198" fmla="*/ 3749040 h 4328160"/>
              <a:gd name="connsiteX199" fmla="*/ 2086389 w 2691675"/>
              <a:gd name="connsiteY199" fmla="*/ 3794760 h 4328160"/>
              <a:gd name="connsiteX200" fmla="*/ 2010189 w 2691675"/>
              <a:gd name="connsiteY200" fmla="*/ 3749040 h 4328160"/>
              <a:gd name="connsiteX201" fmla="*/ 1994949 w 2691675"/>
              <a:gd name="connsiteY201" fmla="*/ 3649980 h 4328160"/>
              <a:gd name="connsiteX202" fmla="*/ 1972089 w 2691675"/>
              <a:gd name="connsiteY202" fmla="*/ 3627120 h 4328160"/>
              <a:gd name="connsiteX203" fmla="*/ 1979709 w 2691675"/>
              <a:gd name="connsiteY203" fmla="*/ 3581400 h 4328160"/>
              <a:gd name="connsiteX204" fmla="*/ 2025429 w 2691675"/>
              <a:gd name="connsiteY204" fmla="*/ 3573780 h 4328160"/>
              <a:gd name="connsiteX205" fmla="*/ 2033049 w 2691675"/>
              <a:gd name="connsiteY205" fmla="*/ 3520440 h 4328160"/>
              <a:gd name="connsiteX206" fmla="*/ 2063529 w 2691675"/>
              <a:gd name="connsiteY206" fmla="*/ 3528060 h 4328160"/>
              <a:gd name="connsiteX207" fmla="*/ 2094009 w 2691675"/>
              <a:gd name="connsiteY207" fmla="*/ 3489960 h 4328160"/>
              <a:gd name="connsiteX208" fmla="*/ 2124489 w 2691675"/>
              <a:gd name="connsiteY208" fmla="*/ 3459480 h 4328160"/>
              <a:gd name="connsiteX209" fmla="*/ 2139729 w 2691675"/>
              <a:gd name="connsiteY209" fmla="*/ 3436620 h 4328160"/>
              <a:gd name="connsiteX210" fmla="*/ 2170209 w 2691675"/>
              <a:gd name="connsiteY210" fmla="*/ 3413760 h 4328160"/>
              <a:gd name="connsiteX211" fmla="*/ 2238789 w 2691675"/>
              <a:gd name="connsiteY211" fmla="*/ 3322320 h 4328160"/>
              <a:gd name="connsiteX212" fmla="*/ 2246409 w 2691675"/>
              <a:gd name="connsiteY212" fmla="*/ 3291840 h 4328160"/>
              <a:gd name="connsiteX213" fmla="*/ 2269269 w 2691675"/>
              <a:gd name="connsiteY213" fmla="*/ 3230880 h 4328160"/>
              <a:gd name="connsiteX214" fmla="*/ 2276889 w 2691675"/>
              <a:gd name="connsiteY214" fmla="*/ 3185160 h 4328160"/>
              <a:gd name="connsiteX215" fmla="*/ 2299749 w 2691675"/>
              <a:gd name="connsiteY215" fmla="*/ 3139440 h 4328160"/>
              <a:gd name="connsiteX216" fmla="*/ 2314989 w 2691675"/>
              <a:gd name="connsiteY216" fmla="*/ 3101340 h 4328160"/>
              <a:gd name="connsiteX217" fmla="*/ 2353089 w 2691675"/>
              <a:gd name="connsiteY217" fmla="*/ 3086100 h 4328160"/>
              <a:gd name="connsiteX218" fmla="*/ 2375949 w 2691675"/>
              <a:gd name="connsiteY218" fmla="*/ 3070860 h 4328160"/>
              <a:gd name="connsiteX219" fmla="*/ 2495488 w 2691675"/>
              <a:gd name="connsiteY219" fmla="*/ 3040856 h 4328160"/>
              <a:gd name="connsiteX220" fmla="*/ 2593596 w 2691675"/>
              <a:gd name="connsiteY220" fmla="*/ 3037523 h 4328160"/>
              <a:gd name="connsiteX221" fmla="*/ 2685987 w 2691675"/>
              <a:gd name="connsiteY221" fmla="*/ 3028474 h 4328160"/>
              <a:gd name="connsiteX0" fmla="*/ 2685987 w 2691675"/>
              <a:gd name="connsiteY0" fmla="*/ 3028474 h 4328160"/>
              <a:gd name="connsiteX1" fmla="*/ 2680749 w 2691675"/>
              <a:gd name="connsiteY1" fmla="*/ 3002280 h 4328160"/>
              <a:gd name="connsiteX2" fmla="*/ 2673129 w 2691675"/>
              <a:gd name="connsiteY2" fmla="*/ 2948940 h 4328160"/>
              <a:gd name="connsiteX3" fmla="*/ 2631219 w 2691675"/>
              <a:gd name="connsiteY3" fmla="*/ 2940844 h 4328160"/>
              <a:gd name="connsiteX4" fmla="*/ 2567878 w 2691675"/>
              <a:gd name="connsiteY4" fmla="*/ 2940367 h 4328160"/>
              <a:gd name="connsiteX5" fmla="*/ 2526921 w 2691675"/>
              <a:gd name="connsiteY5" fmla="*/ 2882742 h 4328160"/>
              <a:gd name="connsiteX6" fmla="*/ 2464532 w 2691675"/>
              <a:gd name="connsiteY6" fmla="*/ 2879407 h 4328160"/>
              <a:gd name="connsiteX7" fmla="*/ 2417860 w 2691675"/>
              <a:gd name="connsiteY7" fmla="*/ 2863691 h 4328160"/>
              <a:gd name="connsiteX8" fmla="*/ 2383569 w 2691675"/>
              <a:gd name="connsiteY8" fmla="*/ 2849880 h 4328160"/>
              <a:gd name="connsiteX9" fmla="*/ 2355471 w 2691675"/>
              <a:gd name="connsiteY9" fmla="*/ 2829877 h 4328160"/>
              <a:gd name="connsiteX10" fmla="*/ 2300701 w 2691675"/>
              <a:gd name="connsiteY10" fmla="*/ 2797969 h 4328160"/>
              <a:gd name="connsiteX11" fmla="*/ 2226406 w 2691675"/>
              <a:gd name="connsiteY11" fmla="*/ 2837973 h 4328160"/>
              <a:gd name="connsiteX12" fmla="*/ 2185925 w 2691675"/>
              <a:gd name="connsiteY12" fmla="*/ 2798922 h 4328160"/>
              <a:gd name="connsiteX13" fmla="*/ 2150683 w 2691675"/>
              <a:gd name="connsiteY13" fmla="*/ 2719864 h 4328160"/>
              <a:gd name="connsiteX14" fmla="*/ 2131157 w 2691675"/>
              <a:gd name="connsiteY14" fmla="*/ 2658427 h 4328160"/>
              <a:gd name="connsiteX15" fmla="*/ 2113060 w 2691675"/>
              <a:gd name="connsiteY15" fmla="*/ 2623185 h 4328160"/>
              <a:gd name="connsiteX16" fmla="*/ 2111630 w 2691675"/>
              <a:gd name="connsiteY16" fmla="*/ 2574607 h 4328160"/>
              <a:gd name="connsiteX17" fmla="*/ 2034001 w 2691675"/>
              <a:gd name="connsiteY17" fmla="*/ 2659857 h 4328160"/>
              <a:gd name="connsiteX18" fmla="*/ 1966851 w 2691675"/>
              <a:gd name="connsiteY18" fmla="*/ 2727960 h 4328160"/>
              <a:gd name="connsiteX19" fmla="*/ 1919702 w 2691675"/>
              <a:gd name="connsiteY19" fmla="*/ 2687002 h 4328160"/>
              <a:gd name="connsiteX20" fmla="*/ 1783018 w 2691675"/>
              <a:gd name="connsiteY20" fmla="*/ 2673668 h 4328160"/>
              <a:gd name="connsiteX21" fmla="*/ 1684910 w 2691675"/>
              <a:gd name="connsiteY21" fmla="*/ 2663666 h 4328160"/>
              <a:gd name="connsiteX22" fmla="*/ 1614426 w 2691675"/>
              <a:gd name="connsiteY22" fmla="*/ 2556035 h 4328160"/>
              <a:gd name="connsiteX23" fmla="*/ 1549656 w 2691675"/>
              <a:gd name="connsiteY23" fmla="*/ 2557939 h 4328160"/>
              <a:gd name="connsiteX24" fmla="*/ 1524890 w 2691675"/>
              <a:gd name="connsiteY24" fmla="*/ 2537460 h 4328160"/>
              <a:gd name="connsiteX25" fmla="*/ 1476789 w 2691675"/>
              <a:gd name="connsiteY25" fmla="*/ 2355532 h 4328160"/>
              <a:gd name="connsiteX26" fmla="*/ 1446309 w 2691675"/>
              <a:gd name="connsiteY26" fmla="*/ 2263140 h 4328160"/>
              <a:gd name="connsiteX27" fmla="*/ 1408209 w 2691675"/>
              <a:gd name="connsiteY27" fmla="*/ 2194560 h 4328160"/>
              <a:gd name="connsiteX28" fmla="*/ 1392969 w 2691675"/>
              <a:gd name="connsiteY28" fmla="*/ 2171700 h 4328160"/>
              <a:gd name="connsiteX29" fmla="*/ 1382492 w 2691675"/>
              <a:gd name="connsiteY29" fmla="*/ 2126457 h 4328160"/>
              <a:gd name="connsiteX30" fmla="*/ 1377253 w 2691675"/>
              <a:gd name="connsiteY30" fmla="*/ 2025968 h 4328160"/>
              <a:gd name="connsiteX31" fmla="*/ 1391541 w 2691675"/>
              <a:gd name="connsiteY31" fmla="*/ 1956436 h 4328160"/>
              <a:gd name="connsiteX32" fmla="*/ 1323437 w 2691675"/>
              <a:gd name="connsiteY32" fmla="*/ 1891665 h 4328160"/>
              <a:gd name="connsiteX33" fmla="*/ 1290099 w 2691675"/>
              <a:gd name="connsiteY33" fmla="*/ 1886427 h 4328160"/>
              <a:gd name="connsiteX34" fmla="*/ 1192468 w 2691675"/>
              <a:gd name="connsiteY34" fmla="*/ 1826895 h 4328160"/>
              <a:gd name="connsiteX35" fmla="*/ 1134367 w 2691675"/>
              <a:gd name="connsiteY35" fmla="*/ 1837373 h 4328160"/>
              <a:gd name="connsiteX36" fmla="*/ 1081978 w 2691675"/>
              <a:gd name="connsiteY36" fmla="*/ 1871185 h 4328160"/>
              <a:gd name="connsiteX37" fmla="*/ 1032924 w 2691675"/>
              <a:gd name="connsiteY37" fmla="*/ 1896904 h 4328160"/>
              <a:gd name="connsiteX38" fmla="*/ 966249 w 2691675"/>
              <a:gd name="connsiteY38" fmla="*/ 1957864 h 4328160"/>
              <a:gd name="connsiteX39" fmla="*/ 917195 w 2691675"/>
              <a:gd name="connsiteY39" fmla="*/ 1915478 h 4328160"/>
              <a:gd name="connsiteX40" fmla="*/ 867189 w 2691675"/>
              <a:gd name="connsiteY40" fmla="*/ 1874520 h 4328160"/>
              <a:gd name="connsiteX41" fmla="*/ 829089 w 2691675"/>
              <a:gd name="connsiteY41" fmla="*/ 1805940 h 4328160"/>
              <a:gd name="connsiteX42" fmla="*/ 821469 w 2691675"/>
              <a:gd name="connsiteY42" fmla="*/ 1691640 h 4328160"/>
              <a:gd name="connsiteX43" fmla="*/ 813849 w 2691675"/>
              <a:gd name="connsiteY43" fmla="*/ 1668780 h 4328160"/>
              <a:gd name="connsiteX44" fmla="*/ 760509 w 2691675"/>
              <a:gd name="connsiteY44" fmla="*/ 1600200 h 4328160"/>
              <a:gd name="connsiteX45" fmla="*/ 722409 w 2691675"/>
              <a:gd name="connsiteY45" fmla="*/ 1577340 h 4328160"/>
              <a:gd name="connsiteX46" fmla="*/ 699549 w 2691675"/>
              <a:gd name="connsiteY46" fmla="*/ 1562100 h 4328160"/>
              <a:gd name="connsiteX47" fmla="*/ 737649 w 2691675"/>
              <a:gd name="connsiteY47" fmla="*/ 1493520 h 4328160"/>
              <a:gd name="connsiteX48" fmla="*/ 752889 w 2691675"/>
              <a:gd name="connsiteY48" fmla="*/ 1470660 h 4328160"/>
              <a:gd name="connsiteX49" fmla="*/ 775749 w 2691675"/>
              <a:gd name="connsiteY49" fmla="*/ 1455420 h 4328160"/>
              <a:gd name="connsiteX50" fmla="*/ 783369 w 2691675"/>
              <a:gd name="connsiteY50" fmla="*/ 1379220 h 4328160"/>
              <a:gd name="connsiteX51" fmla="*/ 821469 w 2691675"/>
              <a:gd name="connsiteY51" fmla="*/ 1356360 h 4328160"/>
              <a:gd name="connsiteX52" fmla="*/ 798609 w 2691675"/>
              <a:gd name="connsiteY52" fmla="*/ 1158240 h 4328160"/>
              <a:gd name="connsiteX53" fmla="*/ 775749 w 2691675"/>
              <a:gd name="connsiteY53" fmla="*/ 1127760 h 4328160"/>
              <a:gd name="connsiteX54" fmla="*/ 752889 w 2691675"/>
              <a:gd name="connsiteY54" fmla="*/ 1074420 h 4328160"/>
              <a:gd name="connsiteX55" fmla="*/ 745269 w 2691675"/>
              <a:gd name="connsiteY55" fmla="*/ 1043940 h 4328160"/>
              <a:gd name="connsiteX56" fmla="*/ 783369 w 2691675"/>
              <a:gd name="connsiteY56" fmla="*/ 1013460 h 4328160"/>
              <a:gd name="connsiteX57" fmla="*/ 813849 w 2691675"/>
              <a:gd name="connsiteY57" fmla="*/ 960120 h 4328160"/>
              <a:gd name="connsiteX58" fmla="*/ 821469 w 2691675"/>
              <a:gd name="connsiteY58" fmla="*/ 853440 h 4328160"/>
              <a:gd name="connsiteX59" fmla="*/ 851949 w 2691675"/>
              <a:gd name="connsiteY59" fmla="*/ 807720 h 4328160"/>
              <a:gd name="connsiteX60" fmla="*/ 859569 w 2691675"/>
              <a:gd name="connsiteY60" fmla="*/ 769620 h 4328160"/>
              <a:gd name="connsiteX61" fmla="*/ 874809 w 2691675"/>
              <a:gd name="connsiteY61" fmla="*/ 731520 h 4328160"/>
              <a:gd name="connsiteX62" fmla="*/ 859569 w 2691675"/>
              <a:gd name="connsiteY62" fmla="*/ 655320 h 4328160"/>
              <a:gd name="connsiteX63" fmla="*/ 836709 w 2691675"/>
              <a:gd name="connsiteY63" fmla="*/ 632460 h 4328160"/>
              <a:gd name="connsiteX64" fmla="*/ 813849 w 2691675"/>
              <a:gd name="connsiteY64" fmla="*/ 563880 h 4328160"/>
              <a:gd name="connsiteX65" fmla="*/ 783369 w 2691675"/>
              <a:gd name="connsiteY65" fmla="*/ 502920 h 4328160"/>
              <a:gd name="connsiteX66" fmla="*/ 768129 w 2691675"/>
              <a:gd name="connsiteY66" fmla="*/ 472440 h 4328160"/>
              <a:gd name="connsiteX67" fmla="*/ 745269 w 2691675"/>
              <a:gd name="connsiteY67" fmla="*/ 403860 h 4328160"/>
              <a:gd name="connsiteX68" fmla="*/ 722409 w 2691675"/>
              <a:gd name="connsiteY68" fmla="*/ 373380 h 4328160"/>
              <a:gd name="connsiteX69" fmla="*/ 730029 w 2691675"/>
              <a:gd name="connsiteY69" fmla="*/ 289560 h 4328160"/>
              <a:gd name="connsiteX70" fmla="*/ 737649 w 2691675"/>
              <a:gd name="connsiteY70" fmla="*/ 266700 h 4328160"/>
              <a:gd name="connsiteX71" fmla="*/ 707169 w 2691675"/>
              <a:gd name="connsiteY71" fmla="*/ 152400 h 4328160"/>
              <a:gd name="connsiteX72" fmla="*/ 699549 w 2691675"/>
              <a:gd name="connsiteY72" fmla="*/ 91440 h 4328160"/>
              <a:gd name="connsiteX73" fmla="*/ 691929 w 2691675"/>
              <a:gd name="connsiteY73" fmla="*/ 68580 h 4328160"/>
              <a:gd name="connsiteX74" fmla="*/ 676689 w 2691675"/>
              <a:gd name="connsiteY74" fmla="*/ 0 h 4328160"/>
              <a:gd name="connsiteX75" fmla="*/ 615729 w 2691675"/>
              <a:gd name="connsiteY75" fmla="*/ 7620 h 4328160"/>
              <a:gd name="connsiteX76" fmla="*/ 554769 w 2691675"/>
              <a:gd name="connsiteY76" fmla="*/ 30480 h 4328160"/>
              <a:gd name="connsiteX77" fmla="*/ 562389 w 2691675"/>
              <a:gd name="connsiteY77" fmla="*/ 137160 h 4328160"/>
              <a:gd name="connsiteX78" fmla="*/ 554769 w 2691675"/>
              <a:gd name="connsiteY78" fmla="*/ 236220 h 4328160"/>
              <a:gd name="connsiteX79" fmla="*/ 524289 w 2691675"/>
              <a:gd name="connsiteY79" fmla="*/ 304800 h 4328160"/>
              <a:gd name="connsiteX80" fmla="*/ 509049 w 2691675"/>
              <a:gd name="connsiteY80" fmla="*/ 335280 h 4328160"/>
              <a:gd name="connsiteX81" fmla="*/ 486189 w 2691675"/>
              <a:gd name="connsiteY81" fmla="*/ 373380 h 4328160"/>
              <a:gd name="connsiteX82" fmla="*/ 470949 w 2691675"/>
              <a:gd name="connsiteY82" fmla="*/ 396240 h 4328160"/>
              <a:gd name="connsiteX83" fmla="*/ 440469 w 2691675"/>
              <a:gd name="connsiteY83" fmla="*/ 403860 h 4328160"/>
              <a:gd name="connsiteX84" fmla="*/ 356649 w 2691675"/>
              <a:gd name="connsiteY84" fmla="*/ 388620 h 4328160"/>
              <a:gd name="connsiteX85" fmla="*/ 288069 w 2691675"/>
              <a:gd name="connsiteY85" fmla="*/ 464820 h 4328160"/>
              <a:gd name="connsiteX86" fmla="*/ 280449 w 2691675"/>
              <a:gd name="connsiteY86" fmla="*/ 487680 h 4328160"/>
              <a:gd name="connsiteX87" fmla="*/ 288069 w 2691675"/>
              <a:gd name="connsiteY87" fmla="*/ 518160 h 4328160"/>
              <a:gd name="connsiteX88" fmla="*/ 303309 w 2691675"/>
              <a:gd name="connsiteY88" fmla="*/ 548640 h 4328160"/>
              <a:gd name="connsiteX89" fmla="*/ 295689 w 2691675"/>
              <a:gd name="connsiteY89" fmla="*/ 609600 h 4328160"/>
              <a:gd name="connsiteX90" fmla="*/ 265209 w 2691675"/>
              <a:gd name="connsiteY90" fmla="*/ 662940 h 4328160"/>
              <a:gd name="connsiteX91" fmla="*/ 257589 w 2691675"/>
              <a:gd name="connsiteY91" fmla="*/ 685800 h 4328160"/>
              <a:gd name="connsiteX92" fmla="*/ 265209 w 2691675"/>
              <a:gd name="connsiteY92" fmla="*/ 815340 h 4328160"/>
              <a:gd name="connsiteX93" fmla="*/ 303309 w 2691675"/>
              <a:gd name="connsiteY93" fmla="*/ 830580 h 4328160"/>
              <a:gd name="connsiteX94" fmla="*/ 349029 w 2691675"/>
              <a:gd name="connsiteY94" fmla="*/ 861060 h 4328160"/>
              <a:gd name="connsiteX95" fmla="*/ 356649 w 2691675"/>
              <a:gd name="connsiteY95" fmla="*/ 883920 h 4328160"/>
              <a:gd name="connsiteX96" fmla="*/ 341409 w 2691675"/>
              <a:gd name="connsiteY96" fmla="*/ 952500 h 4328160"/>
              <a:gd name="connsiteX97" fmla="*/ 326169 w 2691675"/>
              <a:gd name="connsiteY97" fmla="*/ 1028700 h 4328160"/>
              <a:gd name="connsiteX98" fmla="*/ 303309 w 2691675"/>
              <a:gd name="connsiteY98" fmla="*/ 1043940 h 4328160"/>
              <a:gd name="connsiteX99" fmla="*/ 143289 w 2691675"/>
              <a:gd name="connsiteY99" fmla="*/ 1066800 h 4328160"/>
              <a:gd name="connsiteX100" fmla="*/ 150909 w 2691675"/>
              <a:gd name="connsiteY100" fmla="*/ 1181100 h 4328160"/>
              <a:gd name="connsiteX101" fmla="*/ 173769 w 2691675"/>
              <a:gd name="connsiteY101" fmla="*/ 1219200 h 4328160"/>
              <a:gd name="connsiteX102" fmla="*/ 219489 w 2691675"/>
              <a:gd name="connsiteY102" fmla="*/ 1257300 h 4328160"/>
              <a:gd name="connsiteX103" fmla="*/ 234729 w 2691675"/>
              <a:gd name="connsiteY103" fmla="*/ 1287780 h 4328160"/>
              <a:gd name="connsiteX104" fmla="*/ 227109 w 2691675"/>
              <a:gd name="connsiteY104" fmla="*/ 1318260 h 4328160"/>
              <a:gd name="connsiteX105" fmla="*/ 265209 w 2691675"/>
              <a:gd name="connsiteY105" fmla="*/ 1363980 h 4328160"/>
              <a:gd name="connsiteX106" fmla="*/ 288069 w 2691675"/>
              <a:gd name="connsiteY106" fmla="*/ 1402080 h 4328160"/>
              <a:gd name="connsiteX107" fmla="*/ 280449 w 2691675"/>
              <a:gd name="connsiteY107" fmla="*/ 1440180 h 4328160"/>
              <a:gd name="connsiteX108" fmla="*/ 242349 w 2691675"/>
              <a:gd name="connsiteY108" fmla="*/ 1569720 h 4328160"/>
              <a:gd name="connsiteX109" fmla="*/ 211869 w 2691675"/>
              <a:gd name="connsiteY109" fmla="*/ 1584960 h 4328160"/>
              <a:gd name="connsiteX110" fmla="*/ 189009 w 2691675"/>
              <a:gd name="connsiteY110" fmla="*/ 1592580 h 4328160"/>
              <a:gd name="connsiteX111" fmla="*/ 120429 w 2691675"/>
              <a:gd name="connsiteY111" fmla="*/ 1630680 h 4328160"/>
              <a:gd name="connsiteX112" fmla="*/ 97569 w 2691675"/>
              <a:gd name="connsiteY112" fmla="*/ 1653540 h 4328160"/>
              <a:gd name="connsiteX113" fmla="*/ 13749 w 2691675"/>
              <a:gd name="connsiteY113" fmla="*/ 1714500 h 4328160"/>
              <a:gd name="connsiteX114" fmla="*/ 13749 w 2691675"/>
              <a:gd name="connsiteY114" fmla="*/ 1889760 h 4328160"/>
              <a:gd name="connsiteX115" fmla="*/ 36609 w 2691675"/>
              <a:gd name="connsiteY115" fmla="*/ 1912620 h 4328160"/>
              <a:gd name="connsiteX116" fmla="*/ 67089 w 2691675"/>
              <a:gd name="connsiteY116" fmla="*/ 1950720 h 4328160"/>
              <a:gd name="connsiteX117" fmla="*/ 112809 w 2691675"/>
              <a:gd name="connsiteY117" fmla="*/ 1981200 h 4328160"/>
              <a:gd name="connsiteX118" fmla="*/ 173769 w 2691675"/>
              <a:gd name="connsiteY118" fmla="*/ 2011680 h 4328160"/>
              <a:gd name="connsiteX119" fmla="*/ 234729 w 2691675"/>
              <a:gd name="connsiteY119" fmla="*/ 2095500 h 4328160"/>
              <a:gd name="connsiteX120" fmla="*/ 272829 w 2691675"/>
              <a:gd name="connsiteY120" fmla="*/ 2156460 h 4328160"/>
              <a:gd name="connsiteX121" fmla="*/ 280449 w 2691675"/>
              <a:gd name="connsiteY121" fmla="*/ 2179320 h 4328160"/>
              <a:gd name="connsiteX122" fmla="*/ 318549 w 2691675"/>
              <a:gd name="connsiteY122" fmla="*/ 2255520 h 4328160"/>
              <a:gd name="connsiteX123" fmla="*/ 493809 w 2691675"/>
              <a:gd name="connsiteY123" fmla="*/ 2270760 h 4328160"/>
              <a:gd name="connsiteX124" fmla="*/ 562389 w 2691675"/>
              <a:gd name="connsiteY124" fmla="*/ 2354580 h 4328160"/>
              <a:gd name="connsiteX125" fmla="*/ 531909 w 2691675"/>
              <a:gd name="connsiteY125" fmla="*/ 2430780 h 4328160"/>
              <a:gd name="connsiteX126" fmla="*/ 509049 w 2691675"/>
              <a:gd name="connsiteY126" fmla="*/ 2438400 h 4328160"/>
              <a:gd name="connsiteX127" fmla="*/ 486189 w 2691675"/>
              <a:gd name="connsiteY127" fmla="*/ 2461260 h 4328160"/>
              <a:gd name="connsiteX128" fmla="*/ 478569 w 2691675"/>
              <a:gd name="connsiteY128" fmla="*/ 2506980 h 4328160"/>
              <a:gd name="connsiteX129" fmla="*/ 509049 w 2691675"/>
              <a:gd name="connsiteY129" fmla="*/ 2621280 h 4328160"/>
              <a:gd name="connsiteX130" fmla="*/ 531909 w 2691675"/>
              <a:gd name="connsiteY130" fmla="*/ 2644140 h 4328160"/>
              <a:gd name="connsiteX131" fmla="*/ 539529 w 2691675"/>
              <a:gd name="connsiteY131" fmla="*/ 2674620 h 4328160"/>
              <a:gd name="connsiteX132" fmla="*/ 570009 w 2691675"/>
              <a:gd name="connsiteY132" fmla="*/ 2659380 h 4328160"/>
              <a:gd name="connsiteX133" fmla="*/ 592869 w 2691675"/>
              <a:gd name="connsiteY133" fmla="*/ 2636520 h 4328160"/>
              <a:gd name="connsiteX134" fmla="*/ 646209 w 2691675"/>
              <a:gd name="connsiteY134" fmla="*/ 2606040 h 4328160"/>
              <a:gd name="connsiteX135" fmla="*/ 684309 w 2691675"/>
              <a:gd name="connsiteY135" fmla="*/ 2613660 h 4328160"/>
              <a:gd name="connsiteX136" fmla="*/ 699549 w 2691675"/>
              <a:gd name="connsiteY136" fmla="*/ 2636520 h 4328160"/>
              <a:gd name="connsiteX137" fmla="*/ 722409 w 2691675"/>
              <a:gd name="connsiteY137" fmla="*/ 2659380 h 4328160"/>
              <a:gd name="connsiteX138" fmla="*/ 730029 w 2691675"/>
              <a:gd name="connsiteY138" fmla="*/ 2682240 h 4328160"/>
              <a:gd name="connsiteX139" fmla="*/ 707169 w 2691675"/>
              <a:gd name="connsiteY139" fmla="*/ 2766060 h 4328160"/>
              <a:gd name="connsiteX140" fmla="*/ 623349 w 2691675"/>
              <a:gd name="connsiteY140" fmla="*/ 2842260 h 4328160"/>
              <a:gd name="connsiteX141" fmla="*/ 600489 w 2691675"/>
              <a:gd name="connsiteY141" fmla="*/ 2887980 h 4328160"/>
              <a:gd name="connsiteX142" fmla="*/ 531909 w 2691675"/>
              <a:gd name="connsiteY142" fmla="*/ 2933700 h 4328160"/>
              <a:gd name="connsiteX143" fmla="*/ 516669 w 2691675"/>
              <a:gd name="connsiteY143" fmla="*/ 2956560 h 4328160"/>
              <a:gd name="connsiteX144" fmla="*/ 547149 w 2691675"/>
              <a:gd name="connsiteY144" fmla="*/ 3055620 h 4328160"/>
              <a:gd name="connsiteX145" fmla="*/ 570009 w 2691675"/>
              <a:gd name="connsiteY145" fmla="*/ 3177540 h 4328160"/>
              <a:gd name="connsiteX146" fmla="*/ 608109 w 2691675"/>
              <a:gd name="connsiteY146" fmla="*/ 3276600 h 4328160"/>
              <a:gd name="connsiteX147" fmla="*/ 608109 w 2691675"/>
              <a:gd name="connsiteY147" fmla="*/ 3429000 h 4328160"/>
              <a:gd name="connsiteX148" fmla="*/ 570009 w 2691675"/>
              <a:gd name="connsiteY148" fmla="*/ 3467100 h 4328160"/>
              <a:gd name="connsiteX149" fmla="*/ 562389 w 2691675"/>
              <a:gd name="connsiteY149" fmla="*/ 3497580 h 4328160"/>
              <a:gd name="connsiteX150" fmla="*/ 547149 w 2691675"/>
              <a:gd name="connsiteY150" fmla="*/ 3528060 h 4328160"/>
              <a:gd name="connsiteX151" fmla="*/ 554769 w 2691675"/>
              <a:gd name="connsiteY151" fmla="*/ 3680460 h 4328160"/>
              <a:gd name="connsiteX152" fmla="*/ 608109 w 2691675"/>
              <a:gd name="connsiteY152" fmla="*/ 3672840 h 4328160"/>
              <a:gd name="connsiteX153" fmla="*/ 630969 w 2691675"/>
              <a:gd name="connsiteY153" fmla="*/ 3665220 h 4328160"/>
              <a:gd name="connsiteX154" fmla="*/ 676689 w 2691675"/>
              <a:gd name="connsiteY154" fmla="*/ 3688080 h 4328160"/>
              <a:gd name="connsiteX155" fmla="*/ 707169 w 2691675"/>
              <a:gd name="connsiteY155" fmla="*/ 3718560 h 4328160"/>
              <a:gd name="connsiteX156" fmla="*/ 836709 w 2691675"/>
              <a:gd name="connsiteY156" fmla="*/ 3741420 h 4328160"/>
              <a:gd name="connsiteX157" fmla="*/ 851949 w 2691675"/>
              <a:gd name="connsiteY157" fmla="*/ 3771900 h 4328160"/>
              <a:gd name="connsiteX158" fmla="*/ 874809 w 2691675"/>
              <a:gd name="connsiteY158" fmla="*/ 3787140 h 4328160"/>
              <a:gd name="connsiteX159" fmla="*/ 897669 w 2691675"/>
              <a:gd name="connsiteY159" fmla="*/ 3810000 h 4328160"/>
              <a:gd name="connsiteX160" fmla="*/ 905289 w 2691675"/>
              <a:gd name="connsiteY160" fmla="*/ 3840480 h 4328160"/>
              <a:gd name="connsiteX161" fmla="*/ 920529 w 2691675"/>
              <a:gd name="connsiteY161" fmla="*/ 3863340 h 4328160"/>
              <a:gd name="connsiteX162" fmla="*/ 943389 w 2691675"/>
              <a:gd name="connsiteY162" fmla="*/ 3901440 h 4328160"/>
              <a:gd name="connsiteX163" fmla="*/ 996729 w 2691675"/>
              <a:gd name="connsiteY163" fmla="*/ 3947160 h 4328160"/>
              <a:gd name="connsiteX164" fmla="*/ 1011969 w 2691675"/>
              <a:gd name="connsiteY164" fmla="*/ 3970020 h 4328160"/>
              <a:gd name="connsiteX165" fmla="*/ 1034829 w 2691675"/>
              <a:gd name="connsiteY165" fmla="*/ 4008120 h 4328160"/>
              <a:gd name="connsiteX166" fmla="*/ 1065309 w 2691675"/>
              <a:gd name="connsiteY166" fmla="*/ 4084320 h 4328160"/>
              <a:gd name="connsiteX167" fmla="*/ 1072929 w 2691675"/>
              <a:gd name="connsiteY167" fmla="*/ 4107180 h 4328160"/>
              <a:gd name="connsiteX168" fmla="*/ 1149129 w 2691675"/>
              <a:gd name="connsiteY168" fmla="*/ 4137660 h 4328160"/>
              <a:gd name="connsiteX169" fmla="*/ 1202469 w 2691675"/>
              <a:gd name="connsiteY169" fmla="*/ 4213860 h 4328160"/>
              <a:gd name="connsiteX170" fmla="*/ 1263429 w 2691675"/>
              <a:gd name="connsiteY170" fmla="*/ 4221480 h 4328160"/>
              <a:gd name="connsiteX171" fmla="*/ 1271049 w 2691675"/>
              <a:gd name="connsiteY171" fmla="*/ 4274820 h 4328160"/>
              <a:gd name="connsiteX172" fmla="*/ 1316769 w 2691675"/>
              <a:gd name="connsiteY172" fmla="*/ 4328160 h 4328160"/>
              <a:gd name="connsiteX173" fmla="*/ 1354869 w 2691675"/>
              <a:gd name="connsiteY173" fmla="*/ 4229100 h 4328160"/>
              <a:gd name="connsiteX174" fmla="*/ 1415829 w 2691675"/>
              <a:gd name="connsiteY174" fmla="*/ 4198620 h 4328160"/>
              <a:gd name="connsiteX175" fmla="*/ 1469169 w 2691675"/>
              <a:gd name="connsiteY175" fmla="*/ 4183380 h 4328160"/>
              <a:gd name="connsiteX176" fmla="*/ 1507269 w 2691675"/>
              <a:gd name="connsiteY176" fmla="*/ 4160520 h 4328160"/>
              <a:gd name="connsiteX177" fmla="*/ 1552989 w 2691675"/>
              <a:gd name="connsiteY177" fmla="*/ 4130040 h 4328160"/>
              <a:gd name="connsiteX178" fmla="*/ 1583469 w 2691675"/>
              <a:gd name="connsiteY178" fmla="*/ 4122420 h 4328160"/>
              <a:gd name="connsiteX179" fmla="*/ 1644429 w 2691675"/>
              <a:gd name="connsiteY179" fmla="*/ 4061460 h 4328160"/>
              <a:gd name="connsiteX180" fmla="*/ 1674909 w 2691675"/>
              <a:gd name="connsiteY180" fmla="*/ 4038600 h 4328160"/>
              <a:gd name="connsiteX181" fmla="*/ 1827309 w 2691675"/>
              <a:gd name="connsiteY181" fmla="*/ 4000500 h 4328160"/>
              <a:gd name="connsiteX182" fmla="*/ 1857789 w 2691675"/>
              <a:gd name="connsiteY182" fmla="*/ 3985260 h 4328160"/>
              <a:gd name="connsiteX183" fmla="*/ 1903509 w 2691675"/>
              <a:gd name="connsiteY183" fmla="*/ 3970020 h 4328160"/>
              <a:gd name="connsiteX184" fmla="*/ 1926369 w 2691675"/>
              <a:gd name="connsiteY184" fmla="*/ 3954780 h 4328160"/>
              <a:gd name="connsiteX185" fmla="*/ 1987329 w 2691675"/>
              <a:gd name="connsiteY185" fmla="*/ 3909060 h 4328160"/>
              <a:gd name="connsiteX186" fmla="*/ 2048289 w 2691675"/>
              <a:gd name="connsiteY186" fmla="*/ 3870960 h 4328160"/>
              <a:gd name="connsiteX187" fmla="*/ 2078769 w 2691675"/>
              <a:gd name="connsiteY187" fmla="*/ 3855720 h 4328160"/>
              <a:gd name="connsiteX188" fmla="*/ 2132109 w 2691675"/>
              <a:gd name="connsiteY188" fmla="*/ 3817620 h 4328160"/>
              <a:gd name="connsiteX189" fmla="*/ 2162589 w 2691675"/>
              <a:gd name="connsiteY189" fmla="*/ 3787140 h 4328160"/>
              <a:gd name="connsiteX190" fmla="*/ 2200689 w 2691675"/>
              <a:gd name="connsiteY190" fmla="*/ 3688080 h 4328160"/>
              <a:gd name="connsiteX191" fmla="*/ 2162589 w 2691675"/>
              <a:gd name="connsiteY191" fmla="*/ 3604260 h 4328160"/>
              <a:gd name="connsiteX192" fmla="*/ 2139729 w 2691675"/>
              <a:gd name="connsiteY192" fmla="*/ 3596640 h 4328160"/>
              <a:gd name="connsiteX193" fmla="*/ 2124489 w 2691675"/>
              <a:gd name="connsiteY193" fmla="*/ 3680460 h 4328160"/>
              <a:gd name="connsiteX194" fmla="*/ 2109249 w 2691675"/>
              <a:gd name="connsiteY194" fmla="*/ 3657600 h 4328160"/>
              <a:gd name="connsiteX195" fmla="*/ 2048289 w 2691675"/>
              <a:gd name="connsiteY195" fmla="*/ 3665220 h 4328160"/>
              <a:gd name="connsiteX196" fmla="*/ 2055909 w 2691675"/>
              <a:gd name="connsiteY196" fmla="*/ 3703320 h 4328160"/>
              <a:gd name="connsiteX197" fmla="*/ 2078769 w 2691675"/>
              <a:gd name="connsiteY197" fmla="*/ 3718560 h 4328160"/>
              <a:gd name="connsiteX198" fmla="*/ 2094009 w 2691675"/>
              <a:gd name="connsiteY198" fmla="*/ 3749040 h 4328160"/>
              <a:gd name="connsiteX199" fmla="*/ 2086389 w 2691675"/>
              <a:gd name="connsiteY199" fmla="*/ 3794760 h 4328160"/>
              <a:gd name="connsiteX200" fmla="*/ 2010189 w 2691675"/>
              <a:gd name="connsiteY200" fmla="*/ 3749040 h 4328160"/>
              <a:gd name="connsiteX201" fmla="*/ 1994949 w 2691675"/>
              <a:gd name="connsiteY201" fmla="*/ 3649980 h 4328160"/>
              <a:gd name="connsiteX202" fmla="*/ 1972089 w 2691675"/>
              <a:gd name="connsiteY202" fmla="*/ 3627120 h 4328160"/>
              <a:gd name="connsiteX203" fmla="*/ 1979709 w 2691675"/>
              <a:gd name="connsiteY203" fmla="*/ 3581400 h 4328160"/>
              <a:gd name="connsiteX204" fmla="*/ 2025429 w 2691675"/>
              <a:gd name="connsiteY204" fmla="*/ 3573780 h 4328160"/>
              <a:gd name="connsiteX205" fmla="*/ 2033049 w 2691675"/>
              <a:gd name="connsiteY205" fmla="*/ 3520440 h 4328160"/>
              <a:gd name="connsiteX206" fmla="*/ 2063529 w 2691675"/>
              <a:gd name="connsiteY206" fmla="*/ 3528060 h 4328160"/>
              <a:gd name="connsiteX207" fmla="*/ 2094009 w 2691675"/>
              <a:gd name="connsiteY207" fmla="*/ 3489960 h 4328160"/>
              <a:gd name="connsiteX208" fmla="*/ 2124489 w 2691675"/>
              <a:gd name="connsiteY208" fmla="*/ 3459480 h 4328160"/>
              <a:gd name="connsiteX209" fmla="*/ 2139729 w 2691675"/>
              <a:gd name="connsiteY209" fmla="*/ 3436620 h 4328160"/>
              <a:gd name="connsiteX210" fmla="*/ 2170209 w 2691675"/>
              <a:gd name="connsiteY210" fmla="*/ 3413760 h 4328160"/>
              <a:gd name="connsiteX211" fmla="*/ 2238789 w 2691675"/>
              <a:gd name="connsiteY211" fmla="*/ 3322320 h 4328160"/>
              <a:gd name="connsiteX212" fmla="*/ 2246409 w 2691675"/>
              <a:gd name="connsiteY212" fmla="*/ 3291840 h 4328160"/>
              <a:gd name="connsiteX213" fmla="*/ 2269269 w 2691675"/>
              <a:gd name="connsiteY213" fmla="*/ 3230880 h 4328160"/>
              <a:gd name="connsiteX214" fmla="*/ 2276889 w 2691675"/>
              <a:gd name="connsiteY214" fmla="*/ 3185160 h 4328160"/>
              <a:gd name="connsiteX215" fmla="*/ 2299749 w 2691675"/>
              <a:gd name="connsiteY215" fmla="*/ 3139440 h 4328160"/>
              <a:gd name="connsiteX216" fmla="*/ 2314989 w 2691675"/>
              <a:gd name="connsiteY216" fmla="*/ 3101340 h 4328160"/>
              <a:gd name="connsiteX217" fmla="*/ 2353089 w 2691675"/>
              <a:gd name="connsiteY217" fmla="*/ 3086100 h 4328160"/>
              <a:gd name="connsiteX218" fmla="*/ 2375949 w 2691675"/>
              <a:gd name="connsiteY218" fmla="*/ 3070860 h 4328160"/>
              <a:gd name="connsiteX219" fmla="*/ 2495488 w 2691675"/>
              <a:gd name="connsiteY219" fmla="*/ 3040856 h 4328160"/>
              <a:gd name="connsiteX220" fmla="*/ 2593596 w 2691675"/>
              <a:gd name="connsiteY220" fmla="*/ 3037523 h 4328160"/>
              <a:gd name="connsiteX221" fmla="*/ 2685987 w 2691675"/>
              <a:gd name="connsiteY221" fmla="*/ 3028474 h 4328160"/>
              <a:gd name="connsiteX0" fmla="*/ 2685987 w 2691675"/>
              <a:gd name="connsiteY0" fmla="*/ 3028474 h 4328160"/>
              <a:gd name="connsiteX1" fmla="*/ 2680749 w 2691675"/>
              <a:gd name="connsiteY1" fmla="*/ 3002280 h 4328160"/>
              <a:gd name="connsiteX2" fmla="*/ 2673129 w 2691675"/>
              <a:gd name="connsiteY2" fmla="*/ 2948940 h 4328160"/>
              <a:gd name="connsiteX3" fmla="*/ 2631219 w 2691675"/>
              <a:gd name="connsiteY3" fmla="*/ 2940844 h 4328160"/>
              <a:gd name="connsiteX4" fmla="*/ 2567878 w 2691675"/>
              <a:gd name="connsiteY4" fmla="*/ 2940367 h 4328160"/>
              <a:gd name="connsiteX5" fmla="*/ 2526921 w 2691675"/>
              <a:gd name="connsiteY5" fmla="*/ 2882742 h 4328160"/>
              <a:gd name="connsiteX6" fmla="*/ 2464532 w 2691675"/>
              <a:gd name="connsiteY6" fmla="*/ 2879407 h 4328160"/>
              <a:gd name="connsiteX7" fmla="*/ 2417860 w 2691675"/>
              <a:gd name="connsiteY7" fmla="*/ 2863691 h 4328160"/>
              <a:gd name="connsiteX8" fmla="*/ 2383569 w 2691675"/>
              <a:gd name="connsiteY8" fmla="*/ 2849880 h 4328160"/>
              <a:gd name="connsiteX9" fmla="*/ 2355471 w 2691675"/>
              <a:gd name="connsiteY9" fmla="*/ 2829877 h 4328160"/>
              <a:gd name="connsiteX10" fmla="*/ 2300701 w 2691675"/>
              <a:gd name="connsiteY10" fmla="*/ 2797969 h 4328160"/>
              <a:gd name="connsiteX11" fmla="*/ 2226406 w 2691675"/>
              <a:gd name="connsiteY11" fmla="*/ 2837973 h 4328160"/>
              <a:gd name="connsiteX12" fmla="*/ 2185925 w 2691675"/>
              <a:gd name="connsiteY12" fmla="*/ 2798922 h 4328160"/>
              <a:gd name="connsiteX13" fmla="*/ 2150683 w 2691675"/>
              <a:gd name="connsiteY13" fmla="*/ 2719864 h 4328160"/>
              <a:gd name="connsiteX14" fmla="*/ 2131157 w 2691675"/>
              <a:gd name="connsiteY14" fmla="*/ 2658427 h 4328160"/>
              <a:gd name="connsiteX15" fmla="*/ 2113060 w 2691675"/>
              <a:gd name="connsiteY15" fmla="*/ 2623185 h 4328160"/>
              <a:gd name="connsiteX16" fmla="*/ 2111630 w 2691675"/>
              <a:gd name="connsiteY16" fmla="*/ 2574607 h 4328160"/>
              <a:gd name="connsiteX17" fmla="*/ 2034001 w 2691675"/>
              <a:gd name="connsiteY17" fmla="*/ 2659857 h 4328160"/>
              <a:gd name="connsiteX18" fmla="*/ 1966851 w 2691675"/>
              <a:gd name="connsiteY18" fmla="*/ 2727960 h 4328160"/>
              <a:gd name="connsiteX19" fmla="*/ 1919702 w 2691675"/>
              <a:gd name="connsiteY19" fmla="*/ 2687002 h 4328160"/>
              <a:gd name="connsiteX20" fmla="*/ 1783018 w 2691675"/>
              <a:gd name="connsiteY20" fmla="*/ 2673668 h 4328160"/>
              <a:gd name="connsiteX21" fmla="*/ 1684910 w 2691675"/>
              <a:gd name="connsiteY21" fmla="*/ 2663666 h 4328160"/>
              <a:gd name="connsiteX22" fmla="*/ 1614426 w 2691675"/>
              <a:gd name="connsiteY22" fmla="*/ 2556035 h 4328160"/>
              <a:gd name="connsiteX23" fmla="*/ 1549656 w 2691675"/>
              <a:gd name="connsiteY23" fmla="*/ 2557939 h 4328160"/>
              <a:gd name="connsiteX24" fmla="*/ 1524890 w 2691675"/>
              <a:gd name="connsiteY24" fmla="*/ 2537460 h 4328160"/>
              <a:gd name="connsiteX25" fmla="*/ 1476789 w 2691675"/>
              <a:gd name="connsiteY25" fmla="*/ 2355532 h 4328160"/>
              <a:gd name="connsiteX26" fmla="*/ 1446309 w 2691675"/>
              <a:gd name="connsiteY26" fmla="*/ 2263140 h 4328160"/>
              <a:gd name="connsiteX27" fmla="*/ 1408209 w 2691675"/>
              <a:gd name="connsiteY27" fmla="*/ 2194560 h 4328160"/>
              <a:gd name="connsiteX28" fmla="*/ 1392969 w 2691675"/>
              <a:gd name="connsiteY28" fmla="*/ 2171700 h 4328160"/>
              <a:gd name="connsiteX29" fmla="*/ 1382492 w 2691675"/>
              <a:gd name="connsiteY29" fmla="*/ 2126457 h 4328160"/>
              <a:gd name="connsiteX30" fmla="*/ 1377253 w 2691675"/>
              <a:gd name="connsiteY30" fmla="*/ 2025968 h 4328160"/>
              <a:gd name="connsiteX31" fmla="*/ 1391541 w 2691675"/>
              <a:gd name="connsiteY31" fmla="*/ 1956436 h 4328160"/>
              <a:gd name="connsiteX32" fmla="*/ 1323437 w 2691675"/>
              <a:gd name="connsiteY32" fmla="*/ 1891665 h 4328160"/>
              <a:gd name="connsiteX33" fmla="*/ 1290099 w 2691675"/>
              <a:gd name="connsiteY33" fmla="*/ 1886427 h 4328160"/>
              <a:gd name="connsiteX34" fmla="*/ 1192468 w 2691675"/>
              <a:gd name="connsiteY34" fmla="*/ 1826895 h 4328160"/>
              <a:gd name="connsiteX35" fmla="*/ 1134367 w 2691675"/>
              <a:gd name="connsiteY35" fmla="*/ 1837373 h 4328160"/>
              <a:gd name="connsiteX36" fmla="*/ 1081978 w 2691675"/>
              <a:gd name="connsiteY36" fmla="*/ 1871185 h 4328160"/>
              <a:gd name="connsiteX37" fmla="*/ 1032924 w 2691675"/>
              <a:gd name="connsiteY37" fmla="*/ 1896904 h 4328160"/>
              <a:gd name="connsiteX38" fmla="*/ 966249 w 2691675"/>
              <a:gd name="connsiteY38" fmla="*/ 1957864 h 4328160"/>
              <a:gd name="connsiteX39" fmla="*/ 917195 w 2691675"/>
              <a:gd name="connsiteY39" fmla="*/ 1915478 h 4328160"/>
              <a:gd name="connsiteX40" fmla="*/ 848139 w 2691675"/>
              <a:gd name="connsiteY40" fmla="*/ 1891189 h 4328160"/>
              <a:gd name="connsiteX41" fmla="*/ 829089 w 2691675"/>
              <a:gd name="connsiteY41" fmla="*/ 1805940 h 4328160"/>
              <a:gd name="connsiteX42" fmla="*/ 821469 w 2691675"/>
              <a:gd name="connsiteY42" fmla="*/ 1691640 h 4328160"/>
              <a:gd name="connsiteX43" fmla="*/ 813849 w 2691675"/>
              <a:gd name="connsiteY43" fmla="*/ 1668780 h 4328160"/>
              <a:gd name="connsiteX44" fmla="*/ 760509 w 2691675"/>
              <a:gd name="connsiteY44" fmla="*/ 1600200 h 4328160"/>
              <a:gd name="connsiteX45" fmla="*/ 722409 w 2691675"/>
              <a:gd name="connsiteY45" fmla="*/ 1577340 h 4328160"/>
              <a:gd name="connsiteX46" fmla="*/ 699549 w 2691675"/>
              <a:gd name="connsiteY46" fmla="*/ 1562100 h 4328160"/>
              <a:gd name="connsiteX47" fmla="*/ 737649 w 2691675"/>
              <a:gd name="connsiteY47" fmla="*/ 1493520 h 4328160"/>
              <a:gd name="connsiteX48" fmla="*/ 752889 w 2691675"/>
              <a:gd name="connsiteY48" fmla="*/ 1470660 h 4328160"/>
              <a:gd name="connsiteX49" fmla="*/ 775749 w 2691675"/>
              <a:gd name="connsiteY49" fmla="*/ 1455420 h 4328160"/>
              <a:gd name="connsiteX50" fmla="*/ 783369 w 2691675"/>
              <a:gd name="connsiteY50" fmla="*/ 1379220 h 4328160"/>
              <a:gd name="connsiteX51" fmla="*/ 821469 w 2691675"/>
              <a:gd name="connsiteY51" fmla="*/ 1356360 h 4328160"/>
              <a:gd name="connsiteX52" fmla="*/ 798609 w 2691675"/>
              <a:gd name="connsiteY52" fmla="*/ 1158240 h 4328160"/>
              <a:gd name="connsiteX53" fmla="*/ 775749 w 2691675"/>
              <a:gd name="connsiteY53" fmla="*/ 1127760 h 4328160"/>
              <a:gd name="connsiteX54" fmla="*/ 752889 w 2691675"/>
              <a:gd name="connsiteY54" fmla="*/ 1074420 h 4328160"/>
              <a:gd name="connsiteX55" fmla="*/ 745269 w 2691675"/>
              <a:gd name="connsiteY55" fmla="*/ 1043940 h 4328160"/>
              <a:gd name="connsiteX56" fmla="*/ 783369 w 2691675"/>
              <a:gd name="connsiteY56" fmla="*/ 1013460 h 4328160"/>
              <a:gd name="connsiteX57" fmla="*/ 813849 w 2691675"/>
              <a:gd name="connsiteY57" fmla="*/ 960120 h 4328160"/>
              <a:gd name="connsiteX58" fmla="*/ 821469 w 2691675"/>
              <a:gd name="connsiteY58" fmla="*/ 853440 h 4328160"/>
              <a:gd name="connsiteX59" fmla="*/ 851949 w 2691675"/>
              <a:gd name="connsiteY59" fmla="*/ 807720 h 4328160"/>
              <a:gd name="connsiteX60" fmla="*/ 859569 w 2691675"/>
              <a:gd name="connsiteY60" fmla="*/ 769620 h 4328160"/>
              <a:gd name="connsiteX61" fmla="*/ 874809 w 2691675"/>
              <a:gd name="connsiteY61" fmla="*/ 731520 h 4328160"/>
              <a:gd name="connsiteX62" fmla="*/ 859569 w 2691675"/>
              <a:gd name="connsiteY62" fmla="*/ 655320 h 4328160"/>
              <a:gd name="connsiteX63" fmla="*/ 836709 w 2691675"/>
              <a:gd name="connsiteY63" fmla="*/ 632460 h 4328160"/>
              <a:gd name="connsiteX64" fmla="*/ 813849 w 2691675"/>
              <a:gd name="connsiteY64" fmla="*/ 563880 h 4328160"/>
              <a:gd name="connsiteX65" fmla="*/ 783369 w 2691675"/>
              <a:gd name="connsiteY65" fmla="*/ 502920 h 4328160"/>
              <a:gd name="connsiteX66" fmla="*/ 768129 w 2691675"/>
              <a:gd name="connsiteY66" fmla="*/ 472440 h 4328160"/>
              <a:gd name="connsiteX67" fmla="*/ 745269 w 2691675"/>
              <a:gd name="connsiteY67" fmla="*/ 403860 h 4328160"/>
              <a:gd name="connsiteX68" fmla="*/ 722409 w 2691675"/>
              <a:gd name="connsiteY68" fmla="*/ 373380 h 4328160"/>
              <a:gd name="connsiteX69" fmla="*/ 730029 w 2691675"/>
              <a:gd name="connsiteY69" fmla="*/ 289560 h 4328160"/>
              <a:gd name="connsiteX70" fmla="*/ 737649 w 2691675"/>
              <a:gd name="connsiteY70" fmla="*/ 266700 h 4328160"/>
              <a:gd name="connsiteX71" fmla="*/ 707169 w 2691675"/>
              <a:gd name="connsiteY71" fmla="*/ 152400 h 4328160"/>
              <a:gd name="connsiteX72" fmla="*/ 699549 w 2691675"/>
              <a:gd name="connsiteY72" fmla="*/ 91440 h 4328160"/>
              <a:gd name="connsiteX73" fmla="*/ 691929 w 2691675"/>
              <a:gd name="connsiteY73" fmla="*/ 68580 h 4328160"/>
              <a:gd name="connsiteX74" fmla="*/ 676689 w 2691675"/>
              <a:gd name="connsiteY74" fmla="*/ 0 h 4328160"/>
              <a:gd name="connsiteX75" fmla="*/ 615729 w 2691675"/>
              <a:gd name="connsiteY75" fmla="*/ 7620 h 4328160"/>
              <a:gd name="connsiteX76" fmla="*/ 554769 w 2691675"/>
              <a:gd name="connsiteY76" fmla="*/ 30480 h 4328160"/>
              <a:gd name="connsiteX77" fmla="*/ 562389 w 2691675"/>
              <a:gd name="connsiteY77" fmla="*/ 137160 h 4328160"/>
              <a:gd name="connsiteX78" fmla="*/ 554769 w 2691675"/>
              <a:gd name="connsiteY78" fmla="*/ 236220 h 4328160"/>
              <a:gd name="connsiteX79" fmla="*/ 524289 w 2691675"/>
              <a:gd name="connsiteY79" fmla="*/ 304800 h 4328160"/>
              <a:gd name="connsiteX80" fmla="*/ 509049 w 2691675"/>
              <a:gd name="connsiteY80" fmla="*/ 335280 h 4328160"/>
              <a:gd name="connsiteX81" fmla="*/ 486189 w 2691675"/>
              <a:gd name="connsiteY81" fmla="*/ 373380 h 4328160"/>
              <a:gd name="connsiteX82" fmla="*/ 470949 w 2691675"/>
              <a:gd name="connsiteY82" fmla="*/ 396240 h 4328160"/>
              <a:gd name="connsiteX83" fmla="*/ 440469 w 2691675"/>
              <a:gd name="connsiteY83" fmla="*/ 403860 h 4328160"/>
              <a:gd name="connsiteX84" fmla="*/ 356649 w 2691675"/>
              <a:gd name="connsiteY84" fmla="*/ 388620 h 4328160"/>
              <a:gd name="connsiteX85" fmla="*/ 288069 w 2691675"/>
              <a:gd name="connsiteY85" fmla="*/ 464820 h 4328160"/>
              <a:gd name="connsiteX86" fmla="*/ 280449 w 2691675"/>
              <a:gd name="connsiteY86" fmla="*/ 487680 h 4328160"/>
              <a:gd name="connsiteX87" fmla="*/ 288069 w 2691675"/>
              <a:gd name="connsiteY87" fmla="*/ 518160 h 4328160"/>
              <a:gd name="connsiteX88" fmla="*/ 303309 w 2691675"/>
              <a:gd name="connsiteY88" fmla="*/ 548640 h 4328160"/>
              <a:gd name="connsiteX89" fmla="*/ 295689 w 2691675"/>
              <a:gd name="connsiteY89" fmla="*/ 609600 h 4328160"/>
              <a:gd name="connsiteX90" fmla="*/ 265209 w 2691675"/>
              <a:gd name="connsiteY90" fmla="*/ 662940 h 4328160"/>
              <a:gd name="connsiteX91" fmla="*/ 257589 w 2691675"/>
              <a:gd name="connsiteY91" fmla="*/ 685800 h 4328160"/>
              <a:gd name="connsiteX92" fmla="*/ 265209 w 2691675"/>
              <a:gd name="connsiteY92" fmla="*/ 815340 h 4328160"/>
              <a:gd name="connsiteX93" fmla="*/ 303309 w 2691675"/>
              <a:gd name="connsiteY93" fmla="*/ 830580 h 4328160"/>
              <a:gd name="connsiteX94" fmla="*/ 349029 w 2691675"/>
              <a:gd name="connsiteY94" fmla="*/ 861060 h 4328160"/>
              <a:gd name="connsiteX95" fmla="*/ 356649 w 2691675"/>
              <a:gd name="connsiteY95" fmla="*/ 883920 h 4328160"/>
              <a:gd name="connsiteX96" fmla="*/ 341409 w 2691675"/>
              <a:gd name="connsiteY96" fmla="*/ 952500 h 4328160"/>
              <a:gd name="connsiteX97" fmla="*/ 326169 w 2691675"/>
              <a:gd name="connsiteY97" fmla="*/ 1028700 h 4328160"/>
              <a:gd name="connsiteX98" fmla="*/ 303309 w 2691675"/>
              <a:gd name="connsiteY98" fmla="*/ 1043940 h 4328160"/>
              <a:gd name="connsiteX99" fmla="*/ 143289 w 2691675"/>
              <a:gd name="connsiteY99" fmla="*/ 1066800 h 4328160"/>
              <a:gd name="connsiteX100" fmla="*/ 150909 w 2691675"/>
              <a:gd name="connsiteY100" fmla="*/ 1181100 h 4328160"/>
              <a:gd name="connsiteX101" fmla="*/ 173769 w 2691675"/>
              <a:gd name="connsiteY101" fmla="*/ 1219200 h 4328160"/>
              <a:gd name="connsiteX102" fmla="*/ 219489 w 2691675"/>
              <a:gd name="connsiteY102" fmla="*/ 1257300 h 4328160"/>
              <a:gd name="connsiteX103" fmla="*/ 234729 w 2691675"/>
              <a:gd name="connsiteY103" fmla="*/ 1287780 h 4328160"/>
              <a:gd name="connsiteX104" fmla="*/ 227109 w 2691675"/>
              <a:gd name="connsiteY104" fmla="*/ 1318260 h 4328160"/>
              <a:gd name="connsiteX105" fmla="*/ 265209 w 2691675"/>
              <a:gd name="connsiteY105" fmla="*/ 1363980 h 4328160"/>
              <a:gd name="connsiteX106" fmla="*/ 288069 w 2691675"/>
              <a:gd name="connsiteY106" fmla="*/ 1402080 h 4328160"/>
              <a:gd name="connsiteX107" fmla="*/ 280449 w 2691675"/>
              <a:gd name="connsiteY107" fmla="*/ 1440180 h 4328160"/>
              <a:gd name="connsiteX108" fmla="*/ 242349 w 2691675"/>
              <a:gd name="connsiteY108" fmla="*/ 1569720 h 4328160"/>
              <a:gd name="connsiteX109" fmla="*/ 211869 w 2691675"/>
              <a:gd name="connsiteY109" fmla="*/ 1584960 h 4328160"/>
              <a:gd name="connsiteX110" fmla="*/ 189009 w 2691675"/>
              <a:gd name="connsiteY110" fmla="*/ 1592580 h 4328160"/>
              <a:gd name="connsiteX111" fmla="*/ 120429 w 2691675"/>
              <a:gd name="connsiteY111" fmla="*/ 1630680 h 4328160"/>
              <a:gd name="connsiteX112" fmla="*/ 97569 w 2691675"/>
              <a:gd name="connsiteY112" fmla="*/ 1653540 h 4328160"/>
              <a:gd name="connsiteX113" fmla="*/ 13749 w 2691675"/>
              <a:gd name="connsiteY113" fmla="*/ 1714500 h 4328160"/>
              <a:gd name="connsiteX114" fmla="*/ 13749 w 2691675"/>
              <a:gd name="connsiteY114" fmla="*/ 1889760 h 4328160"/>
              <a:gd name="connsiteX115" fmla="*/ 36609 w 2691675"/>
              <a:gd name="connsiteY115" fmla="*/ 1912620 h 4328160"/>
              <a:gd name="connsiteX116" fmla="*/ 67089 w 2691675"/>
              <a:gd name="connsiteY116" fmla="*/ 1950720 h 4328160"/>
              <a:gd name="connsiteX117" fmla="*/ 112809 w 2691675"/>
              <a:gd name="connsiteY117" fmla="*/ 1981200 h 4328160"/>
              <a:gd name="connsiteX118" fmla="*/ 173769 w 2691675"/>
              <a:gd name="connsiteY118" fmla="*/ 2011680 h 4328160"/>
              <a:gd name="connsiteX119" fmla="*/ 234729 w 2691675"/>
              <a:gd name="connsiteY119" fmla="*/ 2095500 h 4328160"/>
              <a:gd name="connsiteX120" fmla="*/ 272829 w 2691675"/>
              <a:gd name="connsiteY120" fmla="*/ 2156460 h 4328160"/>
              <a:gd name="connsiteX121" fmla="*/ 280449 w 2691675"/>
              <a:gd name="connsiteY121" fmla="*/ 2179320 h 4328160"/>
              <a:gd name="connsiteX122" fmla="*/ 318549 w 2691675"/>
              <a:gd name="connsiteY122" fmla="*/ 2255520 h 4328160"/>
              <a:gd name="connsiteX123" fmla="*/ 493809 w 2691675"/>
              <a:gd name="connsiteY123" fmla="*/ 2270760 h 4328160"/>
              <a:gd name="connsiteX124" fmla="*/ 562389 w 2691675"/>
              <a:gd name="connsiteY124" fmla="*/ 2354580 h 4328160"/>
              <a:gd name="connsiteX125" fmla="*/ 531909 w 2691675"/>
              <a:gd name="connsiteY125" fmla="*/ 2430780 h 4328160"/>
              <a:gd name="connsiteX126" fmla="*/ 509049 w 2691675"/>
              <a:gd name="connsiteY126" fmla="*/ 2438400 h 4328160"/>
              <a:gd name="connsiteX127" fmla="*/ 486189 w 2691675"/>
              <a:gd name="connsiteY127" fmla="*/ 2461260 h 4328160"/>
              <a:gd name="connsiteX128" fmla="*/ 478569 w 2691675"/>
              <a:gd name="connsiteY128" fmla="*/ 2506980 h 4328160"/>
              <a:gd name="connsiteX129" fmla="*/ 509049 w 2691675"/>
              <a:gd name="connsiteY129" fmla="*/ 2621280 h 4328160"/>
              <a:gd name="connsiteX130" fmla="*/ 531909 w 2691675"/>
              <a:gd name="connsiteY130" fmla="*/ 2644140 h 4328160"/>
              <a:gd name="connsiteX131" fmla="*/ 539529 w 2691675"/>
              <a:gd name="connsiteY131" fmla="*/ 2674620 h 4328160"/>
              <a:gd name="connsiteX132" fmla="*/ 570009 w 2691675"/>
              <a:gd name="connsiteY132" fmla="*/ 2659380 h 4328160"/>
              <a:gd name="connsiteX133" fmla="*/ 592869 w 2691675"/>
              <a:gd name="connsiteY133" fmla="*/ 2636520 h 4328160"/>
              <a:gd name="connsiteX134" fmla="*/ 646209 w 2691675"/>
              <a:gd name="connsiteY134" fmla="*/ 2606040 h 4328160"/>
              <a:gd name="connsiteX135" fmla="*/ 684309 w 2691675"/>
              <a:gd name="connsiteY135" fmla="*/ 2613660 h 4328160"/>
              <a:gd name="connsiteX136" fmla="*/ 699549 w 2691675"/>
              <a:gd name="connsiteY136" fmla="*/ 2636520 h 4328160"/>
              <a:gd name="connsiteX137" fmla="*/ 722409 w 2691675"/>
              <a:gd name="connsiteY137" fmla="*/ 2659380 h 4328160"/>
              <a:gd name="connsiteX138" fmla="*/ 730029 w 2691675"/>
              <a:gd name="connsiteY138" fmla="*/ 2682240 h 4328160"/>
              <a:gd name="connsiteX139" fmla="*/ 707169 w 2691675"/>
              <a:gd name="connsiteY139" fmla="*/ 2766060 h 4328160"/>
              <a:gd name="connsiteX140" fmla="*/ 623349 w 2691675"/>
              <a:gd name="connsiteY140" fmla="*/ 2842260 h 4328160"/>
              <a:gd name="connsiteX141" fmla="*/ 600489 w 2691675"/>
              <a:gd name="connsiteY141" fmla="*/ 2887980 h 4328160"/>
              <a:gd name="connsiteX142" fmla="*/ 531909 w 2691675"/>
              <a:gd name="connsiteY142" fmla="*/ 2933700 h 4328160"/>
              <a:gd name="connsiteX143" fmla="*/ 516669 w 2691675"/>
              <a:gd name="connsiteY143" fmla="*/ 2956560 h 4328160"/>
              <a:gd name="connsiteX144" fmla="*/ 547149 w 2691675"/>
              <a:gd name="connsiteY144" fmla="*/ 3055620 h 4328160"/>
              <a:gd name="connsiteX145" fmla="*/ 570009 w 2691675"/>
              <a:gd name="connsiteY145" fmla="*/ 3177540 h 4328160"/>
              <a:gd name="connsiteX146" fmla="*/ 608109 w 2691675"/>
              <a:gd name="connsiteY146" fmla="*/ 3276600 h 4328160"/>
              <a:gd name="connsiteX147" fmla="*/ 608109 w 2691675"/>
              <a:gd name="connsiteY147" fmla="*/ 3429000 h 4328160"/>
              <a:gd name="connsiteX148" fmla="*/ 570009 w 2691675"/>
              <a:gd name="connsiteY148" fmla="*/ 3467100 h 4328160"/>
              <a:gd name="connsiteX149" fmla="*/ 562389 w 2691675"/>
              <a:gd name="connsiteY149" fmla="*/ 3497580 h 4328160"/>
              <a:gd name="connsiteX150" fmla="*/ 547149 w 2691675"/>
              <a:gd name="connsiteY150" fmla="*/ 3528060 h 4328160"/>
              <a:gd name="connsiteX151" fmla="*/ 554769 w 2691675"/>
              <a:gd name="connsiteY151" fmla="*/ 3680460 h 4328160"/>
              <a:gd name="connsiteX152" fmla="*/ 608109 w 2691675"/>
              <a:gd name="connsiteY152" fmla="*/ 3672840 h 4328160"/>
              <a:gd name="connsiteX153" fmla="*/ 630969 w 2691675"/>
              <a:gd name="connsiteY153" fmla="*/ 3665220 h 4328160"/>
              <a:gd name="connsiteX154" fmla="*/ 676689 w 2691675"/>
              <a:gd name="connsiteY154" fmla="*/ 3688080 h 4328160"/>
              <a:gd name="connsiteX155" fmla="*/ 707169 w 2691675"/>
              <a:gd name="connsiteY155" fmla="*/ 3718560 h 4328160"/>
              <a:gd name="connsiteX156" fmla="*/ 836709 w 2691675"/>
              <a:gd name="connsiteY156" fmla="*/ 3741420 h 4328160"/>
              <a:gd name="connsiteX157" fmla="*/ 851949 w 2691675"/>
              <a:gd name="connsiteY157" fmla="*/ 3771900 h 4328160"/>
              <a:gd name="connsiteX158" fmla="*/ 874809 w 2691675"/>
              <a:gd name="connsiteY158" fmla="*/ 3787140 h 4328160"/>
              <a:gd name="connsiteX159" fmla="*/ 897669 w 2691675"/>
              <a:gd name="connsiteY159" fmla="*/ 3810000 h 4328160"/>
              <a:gd name="connsiteX160" fmla="*/ 905289 w 2691675"/>
              <a:gd name="connsiteY160" fmla="*/ 3840480 h 4328160"/>
              <a:gd name="connsiteX161" fmla="*/ 920529 w 2691675"/>
              <a:gd name="connsiteY161" fmla="*/ 3863340 h 4328160"/>
              <a:gd name="connsiteX162" fmla="*/ 943389 w 2691675"/>
              <a:gd name="connsiteY162" fmla="*/ 3901440 h 4328160"/>
              <a:gd name="connsiteX163" fmla="*/ 996729 w 2691675"/>
              <a:gd name="connsiteY163" fmla="*/ 3947160 h 4328160"/>
              <a:gd name="connsiteX164" fmla="*/ 1011969 w 2691675"/>
              <a:gd name="connsiteY164" fmla="*/ 3970020 h 4328160"/>
              <a:gd name="connsiteX165" fmla="*/ 1034829 w 2691675"/>
              <a:gd name="connsiteY165" fmla="*/ 4008120 h 4328160"/>
              <a:gd name="connsiteX166" fmla="*/ 1065309 w 2691675"/>
              <a:gd name="connsiteY166" fmla="*/ 4084320 h 4328160"/>
              <a:gd name="connsiteX167" fmla="*/ 1072929 w 2691675"/>
              <a:gd name="connsiteY167" fmla="*/ 4107180 h 4328160"/>
              <a:gd name="connsiteX168" fmla="*/ 1149129 w 2691675"/>
              <a:gd name="connsiteY168" fmla="*/ 4137660 h 4328160"/>
              <a:gd name="connsiteX169" fmla="*/ 1202469 w 2691675"/>
              <a:gd name="connsiteY169" fmla="*/ 4213860 h 4328160"/>
              <a:gd name="connsiteX170" fmla="*/ 1263429 w 2691675"/>
              <a:gd name="connsiteY170" fmla="*/ 4221480 h 4328160"/>
              <a:gd name="connsiteX171" fmla="*/ 1271049 w 2691675"/>
              <a:gd name="connsiteY171" fmla="*/ 4274820 h 4328160"/>
              <a:gd name="connsiteX172" fmla="*/ 1316769 w 2691675"/>
              <a:gd name="connsiteY172" fmla="*/ 4328160 h 4328160"/>
              <a:gd name="connsiteX173" fmla="*/ 1354869 w 2691675"/>
              <a:gd name="connsiteY173" fmla="*/ 4229100 h 4328160"/>
              <a:gd name="connsiteX174" fmla="*/ 1415829 w 2691675"/>
              <a:gd name="connsiteY174" fmla="*/ 4198620 h 4328160"/>
              <a:gd name="connsiteX175" fmla="*/ 1469169 w 2691675"/>
              <a:gd name="connsiteY175" fmla="*/ 4183380 h 4328160"/>
              <a:gd name="connsiteX176" fmla="*/ 1507269 w 2691675"/>
              <a:gd name="connsiteY176" fmla="*/ 4160520 h 4328160"/>
              <a:gd name="connsiteX177" fmla="*/ 1552989 w 2691675"/>
              <a:gd name="connsiteY177" fmla="*/ 4130040 h 4328160"/>
              <a:gd name="connsiteX178" fmla="*/ 1583469 w 2691675"/>
              <a:gd name="connsiteY178" fmla="*/ 4122420 h 4328160"/>
              <a:gd name="connsiteX179" fmla="*/ 1644429 w 2691675"/>
              <a:gd name="connsiteY179" fmla="*/ 4061460 h 4328160"/>
              <a:gd name="connsiteX180" fmla="*/ 1674909 w 2691675"/>
              <a:gd name="connsiteY180" fmla="*/ 4038600 h 4328160"/>
              <a:gd name="connsiteX181" fmla="*/ 1827309 w 2691675"/>
              <a:gd name="connsiteY181" fmla="*/ 4000500 h 4328160"/>
              <a:gd name="connsiteX182" fmla="*/ 1857789 w 2691675"/>
              <a:gd name="connsiteY182" fmla="*/ 3985260 h 4328160"/>
              <a:gd name="connsiteX183" fmla="*/ 1903509 w 2691675"/>
              <a:gd name="connsiteY183" fmla="*/ 3970020 h 4328160"/>
              <a:gd name="connsiteX184" fmla="*/ 1926369 w 2691675"/>
              <a:gd name="connsiteY184" fmla="*/ 3954780 h 4328160"/>
              <a:gd name="connsiteX185" fmla="*/ 1987329 w 2691675"/>
              <a:gd name="connsiteY185" fmla="*/ 3909060 h 4328160"/>
              <a:gd name="connsiteX186" fmla="*/ 2048289 w 2691675"/>
              <a:gd name="connsiteY186" fmla="*/ 3870960 h 4328160"/>
              <a:gd name="connsiteX187" fmla="*/ 2078769 w 2691675"/>
              <a:gd name="connsiteY187" fmla="*/ 3855720 h 4328160"/>
              <a:gd name="connsiteX188" fmla="*/ 2132109 w 2691675"/>
              <a:gd name="connsiteY188" fmla="*/ 3817620 h 4328160"/>
              <a:gd name="connsiteX189" fmla="*/ 2162589 w 2691675"/>
              <a:gd name="connsiteY189" fmla="*/ 3787140 h 4328160"/>
              <a:gd name="connsiteX190" fmla="*/ 2200689 w 2691675"/>
              <a:gd name="connsiteY190" fmla="*/ 3688080 h 4328160"/>
              <a:gd name="connsiteX191" fmla="*/ 2162589 w 2691675"/>
              <a:gd name="connsiteY191" fmla="*/ 3604260 h 4328160"/>
              <a:gd name="connsiteX192" fmla="*/ 2139729 w 2691675"/>
              <a:gd name="connsiteY192" fmla="*/ 3596640 h 4328160"/>
              <a:gd name="connsiteX193" fmla="*/ 2124489 w 2691675"/>
              <a:gd name="connsiteY193" fmla="*/ 3680460 h 4328160"/>
              <a:gd name="connsiteX194" fmla="*/ 2109249 w 2691675"/>
              <a:gd name="connsiteY194" fmla="*/ 3657600 h 4328160"/>
              <a:gd name="connsiteX195" fmla="*/ 2048289 w 2691675"/>
              <a:gd name="connsiteY195" fmla="*/ 3665220 h 4328160"/>
              <a:gd name="connsiteX196" fmla="*/ 2055909 w 2691675"/>
              <a:gd name="connsiteY196" fmla="*/ 3703320 h 4328160"/>
              <a:gd name="connsiteX197" fmla="*/ 2078769 w 2691675"/>
              <a:gd name="connsiteY197" fmla="*/ 3718560 h 4328160"/>
              <a:gd name="connsiteX198" fmla="*/ 2094009 w 2691675"/>
              <a:gd name="connsiteY198" fmla="*/ 3749040 h 4328160"/>
              <a:gd name="connsiteX199" fmla="*/ 2086389 w 2691675"/>
              <a:gd name="connsiteY199" fmla="*/ 3794760 h 4328160"/>
              <a:gd name="connsiteX200" fmla="*/ 2010189 w 2691675"/>
              <a:gd name="connsiteY200" fmla="*/ 3749040 h 4328160"/>
              <a:gd name="connsiteX201" fmla="*/ 1994949 w 2691675"/>
              <a:gd name="connsiteY201" fmla="*/ 3649980 h 4328160"/>
              <a:gd name="connsiteX202" fmla="*/ 1972089 w 2691675"/>
              <a:gd name="connsiteY202" fmla="*/ 3627120 h 4328160"/>
              <a:gd name="connsiteX203" fmla="*/ 1979709 w 2691675"/>
              <a:gd name="connsiteY203" fmla="*/ 3581400 h 4328160"/>
              <a:gd name="connsiteX204" fmla="*/ 2025429 w 2691675"/>
              <a:gd name="connsiteY204" fmla="*/ 3573780 h 4328160"/>
              <a:gd name="connsiteX205" fmla="*/ 2033049 w 2691675"/>
              <a:gd name="connsiteY205" fmla="*/ 3520440 h 4328160"/>
              <a:gd name="connsiteX206" fmla="*/ 2063529 w 2691675"/>
              <a:gd name="connsiteY206" fmla="*/ 3528060 h 4328160"/>
              <a:gd name="connsiteX207" fmla="*/ 2094009 w 2691675"/>
              <a:gd name="connsiteY207" fmla="*/ 3489960 h 4328160"/>
              <a:gd name="connsiteX208" fmla="*/ 2124489 w 2691675"/>
              <a:gd name="connsiteY208" fmla="*/ 3459480 h 4328160"/>
              <a:gd name="connsiteX209" fmla="*/ 2139729 w 2691675"/>
              <a:gd name="connsiteY209" fmla="*/ 3436620 h 4328160"/>
              <a:gd name="connsiteX210" fmla="*/ 2170209 w 2691675"/>
              <a:gd name="connsiteY210" fmla="*/ 3413760 h 4328160"/>
              <a:gd name="connsiteX211" fmla="*/ 2238789 w 2691675"/>
              <a:gd name="connsiteY211" fmla="*/ 3322320 h 4328160"/>
              <a:gd name="connsiteX212" fmla="*/ 2246409 w 2691675"/>
              <a:gd name="connsiteY212" fmla="*/ 3291840 h 4328160"/>
              <a:gd name="connsiteX213" fmla="*/ 2269269 w 2691675"/>
              <a:gd name="connsiteY213" fmla="*/ 3230880 h 4328160"/>
              <a:gd name="connsiteX214" fmla="*/ 2276889 w 2691675"/>
              <a:gd name="connsiteY214" fmla="*/ 3185160 h 4328160"/>
              <a:gd name="connsiteX215" fmla="*/ 2299749 w 2691675"/>
              <a:gd name="connsiteY215" fmla="*/ 3139440 h 4328160"/>
              <a:gd name="connsiteX216" fmla="*/ 2314989 w 2691675"/>
              <a:gd name="connsiteY216" fmla="*/ 3101340 h 4328160"/>
              <a:gd name="connsiteX217" fmla="*/ 2353089 w 2691675"/>
              <a:gd name="connsiteY217" fmla="*/ 3086100 h 4328160"/>
              <a:gd name="connsiteX218" fmla="*/ 2375949 w 2691675"/>
              <a:gd name="connsiteY218" fmla="*/ 3070860 h 4328160"/>
              <a:gd name="connsiteX219" fmla="*/ 2495488 w 2691675"/>
              <a:gd name="connsiteY219" fmla="*/ 3040856 h 4328160"/>
              <a:gd name="connsiteX220" fmla="*/ 2593596 w 2691675"/>
              <a:gd name="connsiteY220" fmla="*/ 3037523 h 4328160"/>
              <a:gd name="connsiteX221" fmla="*/ 2685987 w 2691675"/>
              <a:gd name="connsiteY221" fmla="*/ 3028474 h 4328160"/>
              <a:gd name="connsiteX0" fmla="*/ 2685987 w 2691675"/>
              <a:gd name="connsiteY0" fmla="*/ 3028474 h 4328160"/>
              <a:gd name="connsiteX1" fmla="*/ 2680749 w 2691675"/>
              <a:gd name="connsiteY1" fmla="*/ 3002280 h 4328160"/>
              <a:gd name="connsiteX2" fmla="*/ 2673129 w 2691675"/>
              <a:gd name="connsiteY2" fmla="*/ 2948940 h 4328160"/>
              <a:gd name="connsiteX3" fmla="*/ 2631219 w 2691675"/>
              <a:gd name="connsiteY3" fmla="*/ 2940844 h 4328160"/>
              <a:gd name="connsiteX4" fmla="*/ 2567878 w 2691675"/>
              <a:gd name="connsiteY4" fmla="*/ 2940367 h 4328160"/>
              <a:gd name="connsiteX5" fmla="*/ 2526921 w 2691675"/>
              <a:gd name="connsiteY5" fmla="*/ 2882742 h 4328160"/>
              <a:gd name="connsiteX6" fmla="*/ 2464532 w 2691675"/>
              <a:gd name="connsiteY6" fmla="*/ 2879407 h 4328160"/>
              <a:gd name="connsiteX7" fmla="*/ 2417860 w 2691675"/>
              <a:gd name="connsiteY7" fmla="*/ 2863691 h 4328160"/>
              <a:gd name="connsiteX8" fmla="*/ 2383569 w 2691675"/>
              <a:gd name="connsiteY8" fmla="*/ 2849880 h 4328160"/>
              <a:gd name="connsiteX9" fmla="*/ 2355471 w 2691675"/>
              <a:gd name="connsiteY9" fmla="*/ 2829877 h 4328160"/>
              <a:gd name="connsiteX10" fmla="*/ 2300701 w 2691675"/>
              <a:gd name="connsiteY10" fmla="*/ 2797969 h 4328160"/>
              <a:gd name="connsiteX11" fmla="*/ 2226406 w 2691675"/>
              <a:gd name="connsiteY11" fmla="*/ 2837973 h 4328160"/>
              <a:gd name="connsiteX12" fmla="*/ 2185925 w 2691675"/>
              <a:gd name="connsiteY12" fmla="*/ 2798922 h 4328160"/>
              <a:gd name="connsiteX13" fmla="*/ 2150683 w 2691675"/>
              <a:gd name="connsiteY13" fmla="*/ 2719864 h 4328160"/>
              <a:gd name="connsiteX14" fmla="*/ 2131157 w 2691675"/>
              <a:gd name="connsiteY14" fmla="*/ 2658427 h 4328160"/>
              <a:gd name="connsiteX15" fmla="*/ 2113060 w 2691675"/>
              <a:gd name="connsiteY15" fmla="*/ 2623185 h 4328160"/>
              <a:gd name="connsiteX16" fmla="*/ 2111630 w 2691675"/>
              <a:gd name="connsiteY16" fmla="*/ 2574607 h 4328160"/>
              <a:gd name="connsiteX17" fmla="*/ 2034001 w 2691675"/>
              <a:gd name="connsiteY17" fmla="*/ 2659857 h 4328160"/>
              <a:gd name="connsiteX18" fmla="*/ 1966851 w 2691675"/>
              <a:gd name="connsiteY18" fmla="*/ 2727960 h 4328160"/>
              <a:gd name="connsiteX19" fmla="*/ 1919702 w 2691675"/>
              <a:gd name="connsiteY19" fmla="*/ 2687002 h 4328160"/>
              <a:gd name="connsiteX20" fmla="*/ 1783018 w 2691675"/>
              <a:gd name="connsiteY20" fmla="*/ 2673668 h 4328160"/>
              <a:gd name="connsiteX21" fmla="*/ 1684910 w 2691675"/>
              <a:gd name="connsiteY21" fmla="*/ 2663666 h 4328160"/>
              <a:gd name="connsiteX22" fmla="*/ 1614426 w 2691675"/>
              <a:gd name="connsiteY22" fmla="*/ 2556035 h 4328160"/>
              <a:gd name="connsiteX23" fmla="*/ 1549656 w 2691675"/>
              <a:gd name="connsiteY23" fmla="*/ 2557939 h 4328160"/>
              <a:gd name="connsiteX24" fmla="*/ 1524890 w 2691675"/>
              <a:gd name="connsiteY24" fmla="*/ 2537460 h 4328160"/>
              <a:gd name="connsiteX25" fmla="*/ 1476789 w 2691675"/>
              <a:gd name="connsiteY25" fmla="*/ 2355532 h 4328160"/>
              <a:gd name="connsiteX26" fmla="*/ 1446309 w 2691675"/>
              <a:gd name="connsiteY26" fmla="*/ 2263140 h 4328160"/>
              <a:gd name="connsiteX27" fmla="*/ 1408209 w 2691675"/>
              <a:gd name="connsiteY27" fmla="*/ 2194560 h 4328160"/>
              <a:gd name="connsiteX28" fmla="*/ 1392969 w 2691675"/>
              <a:gd name="connsiteY28" fmla="*/ 2171700 h 4328160"/>
              <a:gd name="connsiteX29" fmla="*/ 1382492 w 2691675"/>
              <a:gd name="connsiteY29" fmla="*/ 2126457 h 4328160"/>
              <a:gd name="connsiteX30" fmla="*/ 1377253 w 2691675"/>
              <a:gd name="connsiteY30" fmla="*/ 2025968 h 4328160"/>
              <a:gd name="connsiteX31" fmla="*/ 1391541 w 2691675"/>
              <a:gd name="connsiteY31" fmla="*/ 1956436 h 4328160"/>
              <a:gd name="connsiteX32" fmla="*/ 1323437 w 2691675"/>
              <a:gd name="connsiteY32" fmla="*/ 1891665 h 4328160"/>
              <a:gd name="connsiteX33" fmla="*/ 1290099 w 2691675"/>
              <a:gd name="connsiteY33" fmla="*/ 1886427 h 4328160"/>
              <a:gd name="connsiteX34" fmla="*/ 1192468 w 2691675"/>
              <a:gd name="connsiteY34" fmla="*/ 1826895 h 4328160"/>
              <a:gd name="connsiteX35" fmla="*/ 1134367 w 2691675"/>
              <a:gd name="connsiteY35" fmla="*/ 1837373 h 4328160"/>
              <a:gd name="connsiteX36" fmla="*/ 1081978 w 2691675"/>
              <a:gd name="connsiteY36" fmla="*/ 1871185 h 4328160"/>
              <a:gd name="connsiteX37" fmla="*/ 1032924 w 2691675"/>
              <a:gd name="connsiteY37" fmla="*/ 1896904 h 4328160"/>
              <a:gd name="connsiteX38" fmla="*/ 966249 w 2691675"/>
              <a:gd name="connsiteY38" fmla="*/ 1957864 h 4328160"/>
              <a:gd name="connsiteX39" fmla="*/ 917195 w 2691675"/>
              <a:gd name="connsiteY39" fmla="*/ 1915478 h 4328160"/>
              <a:gd name="connsiteX40" fmla="*/ 862427 w 2691675"/>
              <a:gd name="connsiteY40" fmla="*/ 1888808 h 4328160"/>
              <a:gd name="connsiteX41" fmla="*/ 829089 w 2691675"/>
              <a:gd name="connsiteY41" fmla="*/ 1805940 h 4328160"/>
              <a:gd name="connsiteX42" fmla="*/ 821469 w 2691675"/>
              <a:gd name="connsiteY42" fmla="*/ 1691640 h 4328160"/>
              <a:gd name="connsiteX43" fmla="*/ 813849 w 2691675"/>
              <a:gd name="connsiteY43" fmla="*/ 1668780 h 4328160"/>
              <a:gd name="connsiteX44" fmla="*/ 760509 w 2691675"/>
              <a:gd name="connsiteY44" fmla="*/ 1600200 h 4328160"/>
              <a:gd name="connsiteX45" fmla="*/ 722409 w 2691675"/>
              <a:gd name="connsiteY45" fmla="*/ 1577340 h 4328160"/>
              <a:gd name="connsiteX46" fmla="*/ 699549 w 2691675"/>
              <a:gd name="connsiteY46" fmla="*/ 1562100 h 4328160"/>
              <a:gd name="connsiteX47" fmla="*/ 737649 w 2691675"/>
              <a:gd name="connsiteY47" fmla="*/ 1493520 h 4328160"/>
              <a:gd name="connsiteX48" fmla="*/ 752889 w 2691675"/>
              <a:gd name="connsiteY48" fmla="*/ 1470660 h 4328160"/>
              <a:gd name="connsiteX49" fmla="*/ 775749 w 2691675"/>
              <a:gd name="connsiteY49" fmla="*/ 1455420 h 4328160"/>
              <a:gd name="connsiteX50" fmla="*/ 783369 w 2691675"/>
              <a:gd name="connsiteY50" fmla="*/ 1379220 h 4328160"/>
              <a:gd name="connsiteX51" fmla="*/ 821469 w 2691675"/>
              <a:gd name="connsiteY51" fmla="*/ 1356360 h 4328160"/>
              <a:gd name="connsiteX52" fmla="*/ 798609 w 2691675"/>
              <a:gd name="connsiteY52" fmla="*/ 1158240 h 4328160"/>
              <a:gd name="connsiteX53" fmla="*/ 775749 w 2691675"/>
              <a:gd name="connsiteY53" fmla="*/ 1127760 h 4328160"/>
              <a:gd name="connsiteX54" fmla="*/ 752889 w 2691675"/>
              <a:gd name="connsiteY54" fmla="*/ 1074420 h 4328160"/>
              <a:gd name="connsiteX55" fmla="*/ 745269 w 2691675"/>
              <a:gd name="connsiteY55" fmla="*/ 1043940 h 4328160"/>
              <a:gd name="connsiteX56" fmla="*/ 783369 w 2691675"/>
              <a:gd name="connsiteY56" fmla="*/ 1013460 h 4328160"/>
              <a:gd name="connsiteX57" fmla="*/ 813849 w 2691675"/>
              <a:gd name="connsiteY57" fmla="*/ 960120 h 4328160"/>
              <a:gd name="connsiteX58" fmla="*/ 821469 w 2691675"/>
              <a:gd name="connsiteY58" fmla="*/ 853440 h 4328160"/>
              <a:gd name="connsiteX59" fmla="*/ 851949 w 2691675"/>
              <a:gd name="connsiteY59" fmla="*/ 807720 h 4328160"/>
              <a:gd name="connsiteX60" fmla="*/ 859569 w 2691675"/>
              <a:gd name="connsiteY60" fmla="*/ 769620 h 4328160"/>
              <a:gd name="connsiteX61" fmla="*/ 874809 w 2691675"/>
              <a:gd name="connsiteY61" fmla="*/ 731520 h 4328160"/>
              <a:gd name="connsiteX62" fmla="*/ 859569 w 2691675"/>
              <a:gd name="connsiteY62" fmla="*/ 655320 h 4328160"/>
              <a:gd name="connsiteX63" fmla="*/ 836709 w 2691675"/>
              <a:gd name="connsiteY63" fmla="*/ 632460 h 4328160"/>
              <a:gd name="connsiteX64" fmla="*/ 813849 w 2691675"/>
              <a:gd name="connsiteY64" fmla="*/ 563880 h 4328160"/>
              <a:gd name="connsiteX65" fmla="*/ 783369 w 2691675"/>
              <a:gd name="connsiteY65" fmla="*/ 502920 h 4328160"/>
              <a:gd name="connsiteX66" fmla="*/ 768129 w 2691675"/>
              <a:gd name="connsiteY66" fmla="*/ 472440 h 4328160"/>
              <a:gd name="connsiteX67" fmla="*/ 745269 w 2691675"/>
              <a:gd name="connsiteY67" fmla="*/ 403860 h 4328160"/>
              <a:gd name="connsiteX68" fmla="*/ 722409 w 2691675"/>
              <a:gd name="connsiteY68" fmla="*/ 373380 h 4328160"/>
              <a:gd name="connsiteX69" fmla="*/ 730029 w 2691675"/>
              <a:gd name="connsiteY69" fmla="*/ 289560 h 4328160"/>
              <a:gd name="connsiteX70" fmla="*/ 737649 w 2691675"/>
              <a:gd name="connsiteY70" fmla="*/ 266700 h 4328160"/>
              <a:gd name="connsiteX71" fmla="*/ 707169 w 2691675"/>
              <a:gd name="connsiteY71" fmla="*/ 152400 h 4328160"/>
              <a:gd name="connsiteX72" fmla="*/ 699549 w 2691675"/>
              <a:gd name="connsiteY72" fmla="*/ 91440 h 4328160"/>
              <a:gd name="connsiteX73" fmla="*/ 691929 w 2691675"/>
              <a:gd name="connsiteY73" fmla="*/ 68580 h 4328160"/>
              <a:gd name="connsiteX74" fmla="*/ 676689 w 2691675"/>
              <a:gd name="connsiteY74" fmla="*/ 0 h 4328160"/>
              <a:gd name="connsiteX75" fmla="*/ 615729 w 2691675"/>
              <a:gd name="connsiteY75" fmla="*/ 7620 h 4328160"/>
              <a:gd name="connsiteX76" fmla="*/ 554769 w 2691675"/>
              <a:gd name="connsiteY76" fmla="*/ 30480 h 4328160"/>
              <a:gd name="connsiteX77" fmla="*/ 562389 w 2691675"/>
              <a:gd name="connsiteY77" fmla="*/ 137160 h 4328160"/>
              <a:gd name="connsiteX78" fmla="*/ 554769 w 2691675"/>
              <a:gd name="connsiteY78" fmla="*/ 236220 h 4328160"/>
              <a:gd name="connsiteX79" fmla="*/ 524289 w 2691675"/>
              <a:gd name="connsiteY79" fmla="*/ 304800 h 4328160"/>
              <a:gd name="connsiteX80" fmla="*/ 509049 w 2691675"/>
              <a:gd name="connsiteY80" fmla="*/ 335280 h 4328160"/>
              <a:gd name="connsiteX81" fmla="*/ 486189 w 2691675"/>
              <a:gd name="connsiteY81" fmla="*/ 373380 h 4328160"/>
              <a:gd name="connsiteX82" fmla="*/ 470949 w 2691675"/>
              <a:gd name="connsiteY82" fmla="*/ 396240 h 4328160"/>
              <a:gd name="connsiteX83" fmla="*/ 440469 w 2691675"/>
              <a:gd name="connsiteY83" fmla="*/ 403860 h 4328160"/>
              <a:gd name="connsiteX84" fmla="*/ 356649 w 2691675"/>
              <a:gd name="connsiteY84" fmla="*/ 388620 h 4328160"/>
              <a:gd name="connsiteX85" fmla="*/ 288069 w 2691675"/>
              <a:gd name="connsiteY85" fmla="*/ 464820 h 4328160"/>
              <a:gd name="connsiteX86" fmla="*/ 280449 w 2691675"/>
              <a:gd name="connsiteY86" fmla="*/ 487680 h 4328160"/>
              <a:gd name="connsiteX87" fmla="*/ 288069 w 2691675"/>
              <a:gd name="connsiteY87" fmla="*/ 518160 h 4328160"/>
              <a:gd name="connsiteX88" fmla="*/ 303309 w 2691675"/>
              <a:gd name="connsiteY88" fmla="*/ 548640 h 4328160"/>
              <a:gd name="connsiteX89" fmla="*/ 295689 w 2691675"/>
              <a:gd name="connsiteY89" fmla="*/ 609600 h 4328160"/>
              <a:gd name="connsiteX90" fmla="*/ 265209 w 2691675"/>
              <a:gd name="connsiteY90" fmla="*/ 662940 h 4328160"/>
              <a:gd name="connsiteX91" fmla="*/ 257589 w 2691675"/>
              <a:gd name="connsiteY91" fmla="*/ 685800 h 4328160"/>
              <a:gd name="connsiteX92" fmla="*/ 265209 w 2691675"/>
              <a:gd name="connsiteY92" fmla="*/ 815340 h 4328160"/>
              <a:gd name="connsiteX93" fmla="*/ 303309 w 2691675"/>
              <a:gd name="connsiteY93" fmla="*/ 830580 h 4328160"/>
              <a:gd name="connsiteX94" fmla="*/ 349029 w 2691675"/>
              <a:gd name="connsiteY94" fmla="*/ 861060 h 4328160"/>
              <a:gd name="connsiteX95" fmla="*/ 356649 w 2691675"/>
              <a:gd name="connsiteY95" fmla="*/ 883920 h 4328160"/>
              <a:gd name="connsiteX96" fmla="*/ 341409 w 2691675"/>
              <a:gd name="connsiteY96" fmla="*/ 952500 h 4328160"/>
              <a:gd name="connsiteX97" fmla="*/ 326169 w 2691675"/>
              <a:gd name="connsiteY97" fmla="*/ 1028700 h 4328160"/>
              <a:gd name="connsiteX98" fmla="*/ 303309 w 2691675"/>
              <a:gd name="connsiteY98" fmla="*/ 1043940 h 4328160"/>
              <a:gd name="connsiteX99" fmla="*/ 143289 w 2691675"/>
              <a:gd name="connsiteY99" fmla="*/ 1066800 h 4328160"/>
              <a:gd name="connsiteX100" fmla="*/ 150909 w 2691675"/>
              <a:gd name="connsiteY100" fmla="*/ 1181100 h 4328160"/>
              <a:gd name="connsiteX101" fmla="*/ 173769 w 2691675"/>
              <a:gd name="connsiteY101" fmla="*/ 1219200 h 4328160"/>
              <a:gd name="connsiteX102" fmla="*/ 219489 w 2691675"/>
              <a:gd name="connsiteY102" fmla="*/ 1257300 h 4328160"/>
              <a:gd name="connsiteX103" fmla="*/ 234729 w 2691675"/>
              <a:gd name="connsiteY103" fmla="*/ 1287780 h 4328160"/>
              <a:gd name="connsiteX104" fmla="*/ 227109 w 2691675"/>
              <a:gd name="connsiteY104" fmla="*/ 1318260 h 4328160"/>
              <a:gd name="connsiteX105" fmla="*/ 265209 w 2691675"/>
              <a:gd name="connsiteY105" fmla="*/ 1363980 h 4328160"/>
              <a:gd name="connsiteX106" fmla="*/ 288069 w 2691675"/>
              <a:gd name="connsiteY106" fmla="*/ 1402080 h 4328160"/>
              <a:gd name="connsiteX107" fmla="*/ 280449 w 2691675"/>
              <a:gd name="connsiteY107" fmla="*/ 1440180 h 4328160"/>
              <a:gd name="connsiteX108" fmla="*/ 242349 w 2691675"/>
              <a:gd name="connsiteY108" fmla="*/ 1569720 h 4328160"/>
              <a:gd name="connsiteX109" fmla="*/ 211869 w 2691675"/>
              <a:gd name="connsiteY109" fmla="*/ 1584960 h 4328160"/>
              <a:gd name="connsiteX110" fmla="*/ 189009 w 2691675"/>
              <a:gd name="connsiteY110" fmla="*/ 1592580 h 4328160"/>
              <a:gd name="connsiteX111" fmla="*/ 120429 w 2691675"/>
              <a:gd name="connsiteY111" fmla="*/ 1630680 h 4328160"/>
              <a:gd name="connsiteX112" fmla="*/ 97569 w 2691675"/>
              <a:gd name="connsiteY112" fmla="*/ 1653540 h 4328160"/>
              <a:gd name="connsiteX113" fmla="*/ 13749 w 2691675"/>
              <a:gd name="connsiteY113" fmla="*/ 1714500 h 4328160"/>
              <a:gd name="connsiteX114" fmla="*/ 13749 w 2691675"/>
              <a:gd name="connsiteY114" fmla="*/ 1889760 h 4328160"/>
              <a:gd name="connsiteX115" fmla="*/ 36609 w 2691675"/>
              <a:gd name="connsiteY115" fmla="*/ 1912620 h 4328160"/>
              <a:gd name="connsiteX116" fmla="*/ 67089 w 2691675"/>
              <a:gd name="connsiteY116" fmla="*/ 1950720 h 4328160"/>
              <a:gd name="connsiteX117" fmla="*/ 112809 w 2691675"/>
              <a:gd name="connsiteY117" fmla="*/ 1981200 h 4328160"/>
              <a:gd name="connsiteX118" fmla="*/ 173769 w 2691675"/>
              <a:gd name="connsiteY118" fmla="*/ 2011680 h 4328160"/>
              <a:gd name="connsiteX119" fmla="*/ 234729 w 2691675"/>
              <a:gd name="connsiteY119" fmla="*/ 2095500 h 4328160"/>
              <a:gd name="connsiteX120" fmla="*/ 272829 w 2691675"/>
              <a:gd name="connsiteY120" fmla="*/ 2156460 h 4328160"/>
              <a:gd name="connsiteX121" fmla="*/ 280449 w 2691675"/>
              <a:gd name="connsiteY121" fmla="*/ 2179320 h 4328160"/>
              <a:gd name="connsiteX122" fmla="*/ 318549 w 2691675"/>
              <a:gd name="connsiteY122" fmla="*/ 2255520 h 4328160"/>
              <a:gd name="connsiteX123" fmla="*/ 493809 w 2691675"/>
              <a:gd name="connsiteY123" fmla="*/ 2270760 h 4328160"/>
              <a:gd name="connsiteX124" fmla="*/ 562389 w 2691675"/>
              <a:gd name="connsiteY124" fmla="*/ 2354580 h 4328160"/>
              <a:gd name="connsiteX125" fmla="*/ 531909 w 2691675"/>
              <a:gd name="connsiteY125" fmla="*/ 2430780 h 4328160"/>
              <a:gd name="connsiteX126" fmla="*/ 509049 w 2691675"/>
              <a:gd name="connsiteY126" fmla="*/ 2438400 h 4328160"/>
              <a:gd name="connsiteX127" fmla="*/ 486189 w 2691675"/>
              <a:gd name="connsiteY127" fmla="*/ 2461260 h 4328160"/>
              <a:gd name="connsiteX128" fmla="*/ 478569 w 2691675"/>
              <a:gd name="connsiteY128" fmla="*/ 2506980 h 4328160"/>
              <a:gd name="connsiteX129" fmla="*/ 509049 w 2691675"/>
              <a:gd name="connsiteY129" fmla="*/ 2621280 h 4328160"/>
              <a:gd name="connsiteX130" fmla="*/ 531909 w 2691675"/>
              <a:gd name="connsiteY130" fmla="*/ 2644140 h 4328160"/>
              <a:gd name="connsiteX131" fmla="*/ 539529 w 2691675"/>
              <a:gd name="connsiteY131" fmla="*/ 2674620 h 4328160"/>
              <a:gd name="connsiteX132" fmla="*/ 570009 w 2691675"/>
              <a:gd name="connsiteY132" fmla="*/ 2659380 h 4328160"/>
              <a:gd name="connsiteX133" fmla="*/ 592869 w 2691675"/>
              <a:gd name="connsiteY133" fmla="*/ 2636520 h 4328160"/>
              <a:gd name="connsiteX134" fmla="*/ 646209 w 2691675"/>
              <a:gd name="connsiteY134" fmla="*/ 2606040 h 4328160"/>
              <a:gd name="connsiteX135" fmla="*/ 684309 w 2691675"/>
              <a:gd name="connsiteY135" fmla="*/ 2613660 h 4328160"/>
              <a:gd name="connsiteX136" fmla="*/ 699549 w 2691675"/>
              <a:gd name="connsiteY136" fmla="*/ 2636520 h 4328160"/>
              <a:gd name="connsiteX137" fmla="*/ 722409 w 2691675"/>
              <a:gd name="connsiteY137" fmla="*/ 2659380 h 4328160"/>
              <a:gd name="connsiteX138" fmla="*/ 730029 w 2691675"/>
              <a:gd name="connsiteY138" fmla="*/ 2682240 h 4328160"/>
              <a:gd name="connsiteX139" fmla="*/ 707169 w 2691675"/>
              <a:gd name="connsiteY139" fmla="*/ 2766060 h 4328160"/>
              <a:gd name="connsiteX140" fmla="*/ 623349 w 2691675"/>
              <a:gd name="connsiteY140" fmla="*/ 2842260 h 4328160"/>
              <a:gd name="connsiteX141" fmla="*/ 600489 w 2691675"/>
              <a:gd name="connsiteY141" fmla="*/ 2887980 h 4328160"/>
              <a:gd name="connsiteX142" fmla="*/ 531909 w 2691675"/>
              <a:gd name="connsiteY142" fmla="*/ 2933700 h 4328160"/>
              <a:gd name="connsiteX143" fmla="*/ 516669 w 2691675"/>
              <a:gd name="connsiteY143" fmla="*/ 2956560 h 4328160"/>
              <a:gd name="connsiteX144" fmla="*/ 547149 w 2691675"/>
              <a:gd name="connsiteY144" fmla="*/ 3055620 h 4328160"/>
              <a:gd name="connsiteX145" fmla="*/ 570009 w 2691675"/>
              <a:gd name="connsiteY145" fmla="*/ 3177540 h 4328160"/>
              <a:gd name="connsiteX146" fmla="*/ 608109 w 2691675"/>
              <a:gd name="connsiteY146" fmla="*/ 3276600 h 4328160"/>
              <a:gd name="connsiteX147" fmla="*/ 608109 w 2691675"/>
              <a:gd name="connsiteY147" fmla="*/ 3429000 h 4328160"/>
              <a:gd name="connsiteX148" fmla="*/ 570009 w 2691675"/>
              <a:gd name="connsiteY148" fmla="*/ 3467100 h 4328160"/>
              <a:gd name="connsiteX149" fmla="*/ 562389 w 2691675"/>
              <a:gd name="connsiteY149" fmla="*/ 3497580 h 4328160"/>
              <a:gd name="connsiteX150" fmla="*/ 547149 w 2691675"/>
              <a:gd name="connsiteY150" fmla="*/ 3528060 h 4328160"/>
              <a:gd name="connsiteX151" fmla="*/ 554769 w 2691675"/>
              <a:gd name="connsiteY151" fmla="*/ 3680460 h 4328160"/>
              <a:gd name="connsiteX152" fmla="*/ 608109 w 2691675"/>
              <a:gd name="connsiteY152" fmla="*/ 3672840 h 4328160"/>
              <a:gd name="connsiteX153" fmla="*/ 630969 w 2691675"/>
              <a:gd name="connsiteY153" fmla="*/ 3665220 h 4328160"/>
              <a:gd name="connsiteX154" fmla="*/ 676689 w 2691675"/>
              <a:gd name="connsiteY154" fmla="*/ 3688080 h 4328160"/>
              <a:gd name="connsiteX155" fmla="*/ 707169 w 2691675"/>
              <a:gd name="connsiteY155" fmla="*/ 3718560 h 4328160"/>
              <a:gd name="connsiteX156" fmla="*/ 836709 w 2691675"/>
              <a:gd name="connsiteY156" fmla="*/ 3741420 h 4328160"/>
              <a:gd name="connsiteX157" fmla="*/ 851949 w 2691675"/>
              <a:gd name="connsiteY157" fmla="*/ 3771900 h 4328160"/>
              <a:gd name="connsiteX158" fmla="*/ 874809 w 2691675"/>
              <a:gd name="connsiteY158" fmla="*/ 3787140 h 4328160"/>
              <a:gd name="connsiteX159" fmla="*/ 897669 w 2691675"/>
              <a:gd name="connsiteY159" fmla="*/ 3810000 h 4328160"/>
              <a:gd name="connsiteX160" fmla="*/ 905289 w 2691675"/>
              <a:gd name="connsiteY160" fmla="*/ 3840480 h 4328160"/>
              <a:gd name="connsiteX161" fmla="*/ 920529 w 2691675"/>
              <a:gd name="connsiteY161" fmla="*/ 3863340 h 4328160"/>
              <a:gd name="connsiteX162" fmla="*/ 943389 w 2691675"/>
              <a:gd name="connsiteY162" fmla="*/ 3901440 h 4328160"/>
              <a:gd name="connsiteX163" fmla="*/ 996729 w 2691675"/>
              <a:gd name="connsiteY163" fmla="*/ 3947160 h 4328160"/>
              <a:gd name="connsiteX164" fmla="*/ 1011969 w 2691675"/>
              <a:gd name="connsiteY164" fmla="*/ 3970020 h 4328160"/>
              <a:gd name="connsiteX165" fmla="*/ 1034829 w 2691675"/>
              <a:gd name="connsiteY165" fmla="*/ 4008120 h 4328160"/>
              <a:gd name="connsiteX166" fmla="*/ 1065309 w 2691675"/>
              <a:gd name="connsiteY166" fmla="*/ 4084320 h 4328160"/>
              <a:gd name="connsiteX167" fmla="*/ 1072929 w 2691675"/>
              <a:gd name="connsiteY167" fmla="*/ 4107180 h 4328160"/>
              <a:gd name="connsiteX168" fmla="*/ 1149129 w 2691675"/>
              <a:gd name="connsiteY168" fmla="*/ 4137660 h 4328160"/>
              <a:gd name="connsiteX169" fmla="*/ 1202469 w 2691675"/>
              <a:gd name="connsiteY169" fmla="*/ 4213860 h 4328160"/>
              <a:gd name="connsiteX170" fmla="*/ 1263429 w 2691675"/>
              <a:gd name="connsiteY170" fmla="*/ 4221480 h 4328160"/>
              <a:gd name="connsiteX171" fmla="*/ 1271049 w 2691675"/>
              <a:gd name="connsiteY171" fmla="*/ 4274820 h 4328160"/>
              <a:gd name="connsiteX172" fmla="*/ 1316769 w 2691675"/>
              <a:gd name="connsiteY172" fmla="*/ 4328160 h 4328160"/>
              <a:gd name="connsiteX173" fmla="*/ 1354869 w 2691675"/>
              <a:gd name="connsiteY173" fmla="*/ 4229100 h 4328160"/>
              <a:gd name="connsiteX174" fmla="*/ 1415829 w 2691675"/>
              <a:gd name="connsiteY174" fmla="*/ 4198620 h 4328160"/>
              <a:gd name="connsiteX175" fmla="*/ 1469169 w 2691675"/>
              <a:gd name="connsiteY175" fmla="*/ 4183380 h 4328160"/>
              <a:gd name="connsiteX176" fmla="*/ 1507269 w 2691675"/>
              <a:gd name="connsiteY176" fmla="*/ 4160520 h 4328160"/>
              <a:gd name="connsiteX177" fmla="*/ 1552989 w 2691675"/>
              <a:gd name="connsiteY177" fmla="*/ 4130040 h 4328160"/>
              <a:gd name="connsiteX178" fmla="*/ 1583469 w 2691675"/>
              <a:gd name="connsiteY178" fmla="*/ 4122420 h 4328160"/>
              <a:gd name="connsiteX179" fmla="*/ 1644429 w 2691675"/>
              <a:gd name="connsiteY179" fmla="*/ 4061460 h 4328160"/>
              <a:gd name="connsiteX180" fmla="*/ 1674909 w 2691675"/>
              <a:gd name="connsiteY180" fmla="*/ 4038600 h 4328160"/>
              <a:gd name="connsiteX181" fmla="*/ 1827309 w 2691675"/>
              <a:gd name="connsiteY181" fmla="*/ 4000500 h 4328160"/>
              <a:gd name="connsiteX182" fmla="*/ 1857789 w 2691675"/>
              <a:gd name="connsiteY182" fmla="*/ 3985260 h 4328160"/>
              <a:gd name="connsiteX183" fmla="*/ 1903509 w 2691675"/>
              <a:gd name="connsiteY183" fmla="*/ 3970020 h 4328160"/>
              <a:gd name="connsiteX184" fmla="*/ 1926369 w 2691675"/>
              <a:gd name="connsiteY184" fmla="*/ 3954780 h 4328160"/>
              <a:gd name="connsiteX185" fmla="*/ 1987329 w 2691675"/>
              <a:gd name="connsiteY185" fmla="*/ 3909060 h 4328160"/>
              <a:gd name="connsiteX186" fmla="*/ 2048289 w 2691675"/>
              <a:gd name="connsiteY186" fmla="*/ 3870960 h 4328160"/>
              <a:gd name="connsiteX187" fmla="*/ 2078769 w 2691675"/>
              <a:gd name="connsiteY187" fmla="*/ 3855720 h 4328160"/>
              <a:gd name="connsiteX188" fmla="*/ 2132109 w 2691675"/>
              <a:gd name="connsiteY188" fmla="*/ 3817620 h 4328160"/>
              <a:gd name="connsiteX189" fmla="*/ 2162589 w 2691675"/>
              <a:gd name="connsiteY189" fmla="*/ 3787140 h 4328160"/>
              <a:gd name="connsiteX190" fmla="*/ 2200689 w 2691675"/>
              <a:gd name="connsiteY190" fmla="*/ 3688080 h 4328160"/>
              <a:gd name="connsiteX191" fmla="*/ 2162589 w 2691675"/>
              <a:gd name="connsiteY191" fmla="*/ 3604260 h 4328160"/>
              <a:gd name="connsiteX192" fmla="*/ 2139729 w 2691675"/>
              <a:gd name="connsiteY192" fmla="*/ 3596640 h 4328160"/>
              <a:gd name="connsiteX193" fmla="*/ 2124489 w 2691675"/>
              <a:gd name="connsiteY193" fmla="*/ 3680460 h 4328160"/>
              <a:gd name="connsiteX194" fmla="*/ 2109249 w 2691675"/>
              <a:gd name="connsiteY194" fmla="*/ 3657600 h 4328160"/>
              <a:gd name="connsiteX195" fmla="*/ 2048289 w 2691675"/>
              <a:gd name="connsiteY195" fmla="*/ 3665220 h 4328160"/>
              <a:gd name="connsiteX196" fmla="*/ 2055909 w 2691675"/>
              <a:gd name="connsiteY196" fmla="*/ 3703320 h 4328160"/>
              <a:gd name="connsiteX197" fmla="*/ 2078769 w 2691675"/>
              <a:gd name="connsiteY197" fmla="*/ 3718560 h 4328160"/>
              <a:gd name="connsiteX198" fmla="*/ 2094009 w 2691675"/>
              <a:gd name="connsiteY198" fmla="*/ 3749040 h 4328160"/>
              <a:gd name="connsiteX199" fmla="*/ 2086389 w 2691675"/>
              <a:gd name="connsiteY199" fmla="*/ 3794760 h 4328160"/>
              <a:gd name="connsiteX200" fmla="*/ 2010189 w 2691675"/>
              <a:gd name="connsiteY200" fmla="*/ 3749040 h 4328160"/>
              <a:gd name="connsiteX201" fmla="*/ 1994949 w 2691675"/>
              <a:gd name="connsiteY201" fmla="*/ 3649980 h 4328160"/>
              <a:gd name="connsiteX202" fmla="*/ 1972089 w 2691675"/>
              <a:gd name="connsiteY202" fmla="*/ 3627120 h 4328160"/>
              <a:gd name="connsiteX203" fmla="*/ 1979709 w 2691675"/>
              <a:gd name="connsiteY203" fmla="*/ 3581400 h 4328160"/>
              <a:gd name="connsiteX204" fmla="*/ 2025429 w 2691675"/>
              <a:gd name="connsiteY204" fmla="*/ 3573780 h 4328160"/>
              <a:gd name="connsiteX205" fmla="*/ 2033049 w 2691675"/>
              <a:gd name="connsiteY205" fmla="*/ 3520440 h 4328160"/>
              <a:gd name="connsiteX206" fmla="*/ 2063529 w 2691675"/>
              <a:gd name="connsiteY206" fmla="*/ 3528060 h 4328160"/>
              <a:gd name="connsiteX207" fmla="*/ 2094009 w 2691675"/>
              <a:gd name="connsiteY207" fmla="*/ 3489960 h 4328160"/>
              <a:gd name="connsiteX208" fmla="*/ 2124489 w 2691675"/>
              <a:gd name="connsiteY208" fmla="*/ 3459480 h 4328160"/>
              <a:gd name="connsiteX209" fmla="*/ 2139729 w 2691675"/>
              <a:gd name="connsiteY209" fmla="*/ 3436620 h 4328160"/>
              <a:gd name="connsiteX210" fmla="*/ 2170209 w 2691675"/>
              <a:gd name="connsiteY210" fmla="*/ 3413760 h 4328160"/>
              <a:gd name="connsiteX211" fmla="*/ 2238789 w 2691675"/>
              <a:gd name="connsiteY211" fmla="*/ 3322320 h 4328160"/>
              <a:gd name="connsiteX212" fmla="*/ 2246409 w 2691675"/>
              <a:gd name="connsiteY212" fmla="*/ 3291840 h 4328160"/>
              <a:gd name="connsiteX213" fmla="*/ 2269269 w 2691675"/>
              <a:gd name="connsiteY213" fmla="*/ 3230880 h 4328160"/>
              <a:gd name="connsiteX214" fmla="*/ 2276889 w 2691675"/>
              <a:gd name="connsiteY214" fmla="*/ 3185160 h 4328160"/>
              <a:gd name="connsiteX215" fmla="*/ 2299749 w 2691675"/>
              <a:gd name="connsiteY215" fmla="*/ 3139440 h 4328160"/>
              <a:gd name="connsiteX216" fmla="*/ 2314989 w 2691675"/>
              <a:gd name="connsiteY216" fmla="*/ 3101340 h 4328160"/>
              <a:gd name="connsiteX217" fmla="*/ 2353089 w 2691675"/>
              <a:gd name="connsiteY217" fmla="*/ 3086100 h 4328160"/>
              <a:gd name="connsiteX218" fmla="*/ 2375949 w 2691675"/>
              <a:gd name="connsiteY218" fmla="*/ 3070860 h 4328160"/>
              <a:gd name="connsiteX219" fmla="*/ 2495488 w 2691675"/>
              <a:gd name="connsiteY219" fmla="*/ 3040856 h 4328160"/>
              <a:gd name="connsiteX220" fmla="*/ 2593596 w 2691675"/>
              <a:gd name="connsiteY220" fmla="*/ 3037523 h 4328160"/>
              <a:gd name="connsiteX221" fmla="*/ 2685987 w 2691675"/>
              <a:gd name="connsiteY221" fmla="*/ 3028474 h 4328160"/>
              <a:gd name="connsiteX0" fmla="*/ 2685987 w 2691675"/>
              <a:gd name="connsiteY0" fmla="*/ 3028474 h 4328160"/>
              <a:gd name="connsiteX1" fmla="*/ 2680749 w 2691675"/>
              <a:gd name="connsiteY1" fmla="*/ 3002280 h 4328160"/>
              <a:gd name="connsiteX2" fmla="*/ 2673129 w 2691675"/>
              <a:gd name="connsiteY2" fmla="*/ 2948940 h 4328160"/>
              <a:gd name="connsiteX3" fmla="*/ 2631219 w 2691675"/>
              <a:gd name="connsiteY3" fmla="*/ 2940844 h 4328160"/>
              <a:gd name="connsiteX4" fmla="*/ 2567878 w 2691675"/>
              <a:gd name="connsiteY4" fmla="*/ 2940367 h 4328160"/>
              <a:gd name="connsiteX5" fmla="*/ 2526921 w 2691675"/>
              <a:gd name="connsiteY5" fmla="*/ 2882742 h 4328160"/>
              <a:gd name="connsiteX6" fmla="*/ 2464532 w 2691675"/>
              <a:gd name="connsiteY6" fmla="*/ 2879407 h 4328160"/>
              <a:gd name="connsiteX7" fmla="*/ 2417860 w 2691675"/>
              <a:gd name="connsiteY7" fmla="*/ 2863691 h 4328160"/>
              <a:gd name="connsiteX8" fmla="*/ 2383569 w 2691675"/>
              <a:gd name="connsiteY8" fmla="*/ 2849880 h 4328160"/>
              <a:gd name="connsiteX9" fmla="*/ 2355471 w 2691675"/>
              <a:gd name="connsiteY9" fmla="*/ 2829877 h 4328160"/>
              <a:gd name="connsiteX10" fmla="*/ 2300701 w 2691675"/>
              <a:gd name="connsiteY10" fmla="*/ 2797969 h 4328160"/>
              <a:gd name="connsiteX11" fmla="*/ 2226406 w 2691675"/>
              <a:gd name="connsiteY11" fmla="*/ 2837973 h 4328160"/>
              <a:gd name="connsiteX12" fmla="*/ 2185925 w 2691675"/>
              <a:gd name="connsiteY12" fmla="*/ 2798922 h 4328160"/>
              <a:gd name="connsiteX13" fmla="*/ 2150683 w 2691675"/>
              <a:gd name="connsiteY13" fmla="*/ 2719864 h 4328160"/>
              <a:gd name="connsiteX14" fmla="*/ 2131157 w 2691675"/>
              <a:gd name="connsiteY14" fmla="*/ 2658427 h 4328160"/>
              <a:gd name="connsiteX15" fmla="*/ 2113060 w 2691675"/>
              <a:gd name="connsiteY15" fmla="*/ 2623185 h 4328160"/>
              <a:gd name="connsiteX16" fmla="*/ 2111630 w 2691675"/>
              <a:gd name="connsiteY16" fmla="*/ 2574607 h 4328160"/>
              <a:gd name="connsiteX17" fmla="*/ 2034001 w 2691675"/>
              <a:gd name="connsiteY17" fmla="*/ 2659857 h 4328160"/>
              <a:gd name="connsiteX18" fmla="*/ 1966851 w 2691675"/>
              <a:gd name="connsiteY18" fmla="*/ 2727960 h 4328160"/>
              <a:gd name="connsiteX19" fmla="*/ 1919702 w 2691675"/>
              <a:gd name="connsiteY19" fmla="*/ 2687002 h 4328160"/>
              <a:gd name="connsiteX20" fmla="*/ 1783018 w 2691675"/>
              <a:gd name="connsiteY20" fmla="*/ 2673668 h 4328160"/>
              <a:gd name="connsiteX21" fmla="*/ 1684910 w 2691675"/>
              <a:gd name="connsiteY21" fmla="*/ 2663666 h 4328160"/>
              <a:gd name="connsiteX22" fmla="*/ 1614426 w 2691675"/>
              <a:gd name="connsiteY22" fmla="*/ 2556035 h 4328160"/>
              <a:gd name="connsiteX23" fmla="*/ 1549656 w 2691675"/>
              <a:gd name="connsiteY23" fmla="*/ 2557939 h 4328160"/>
              <a:gd name="connsiteX24" fmla="*/ 1524890 w 2691675"/>
              <a:gd name="connsiteY24" fmla="*/ 2537460 h 4328160"/>
              <a:gd name="connsiteX25" fmla="*/ 1476789 w 2691675"/>
              <a:gd name="connsiteY25" fmla="*/ 2355532 h 4328160"/>
              <a:gd name="connsiteX26" fmla="*/ 1446309 w 2691675"/>
              <a:gd name="connsiteY26" fmla="*/ 2263140 h 4328160"/>
              <a:gd name="connsiteX27" fmla="*/ 1408209 w 2691675"/>
              <a:gd name="connsiteY27" fmla="*/ 2194560 h 4328160"/>
              <a:gd name="connsiteX28" fmla="*/ 1392969 w 2691675"/>
              <a:gd name="connsiteY28" fmla="*/ 2171700 h 4328160"/>
              <a:gd name="connsiteX29" fmla="*/ 1382492 w 2691675"/>
              <a:gd name="connsiteY29" fmla="*/ 2126457 h 4328160"/>
              <a:gd name="connsiteX30" fmla="*/ 1377253 w 2691675"/>
              <a:gd name="connsiteY30" fmla="*/ 2025968 h 4328160"/>
              <a:gd name="connsiteX31" fmla="*/ 1391541 w 2691675"/>
              <a:gd name="connsiteY31" fmla="*/ 1956436 h 4328160"/>
              <a:gd name="connsiteX32" fmla="*/ 1323437 w 2691675"/>
              <a:gd name="connsiteY32" fmla="*/ 1891665 h 4328160"/>
              <a:gd name="connsiteX33" fmla="*/ 1290099 w 2691675"/>
              <a:gd name="connsiteY33" fmla="*/ 1886427 h 4328160"/>
              <a:gd name="connsiteX34" fmla="*/ 1192468 w 2691675"/>
              <a:gd name="connsiteY34" fmla="*/ 1826895 h 4328160"/>
              <a:gd name="connsiteX35" fmla="*/ 1134367 w 2691675"/>
              <a:gd name="connsiteY35" fmla="*/ 1837373 h 4328160"/>
              <a:gd name="connsiteX36" fmla="*/ 1081978 w 2691675"/>
              <a:gd name="connsiteY36" fmla="*/ 1871185 h 4328160"/>
              <a:gd name="connsiteX37" fmla="*/ 1032924 w 2691675"/>
              <a:gd name="connsiteY37" fmla="*/ 1896904 h 4328160"/>
              <a:gd name="connsiteX38" fmla="*/ 966249 w 2691675"/>
              <a:gd name="connsiteY38" fmla="*/ 1957864 h 4328160"/>
              <a:gd name="connsiteX39" fmla="*/ 917195 w 2691675"/>
              <a:gd name="connsiteY39" fmla="*/ 1915478 h 4328160"/>
              <a:gd name="connsiteX40" fmla="*/ 862427 w 2691675"/>
              <a:gd name="connsiteY40" fmla="*/ 1888808 h 4328160"/>
              <a:gd name="connsiteX41" fmla="*/ 814802 w 2691675"/>
              <a:gd name="connsiteY41" fmla="*/ 1839278 h 4328160"/>
              <a:gd name="connsiteX42" fmla="*/ 821469 w 2691675"/>
              <a:gd name="connsiteY42" fmla="*/ 1691640 h 4328160"/>
              <a:gd name="connsiteX43" fmla="*/ 813849 w 2691675"/>
              <a:gd name="connsiteY43" fmla="*/ 1668780 h 4328160"/>
              <a:gd name="connsiteX44" fmla="*/ 760509 w 2691675"/>
              <a:gd name="connsiteY44" fmla="*/ 1600200 h 4328160"/>
              <a:gd name="connsiteX45" fmla="*/ 722409 w 2691675"/>
              <a:gd name="connsiteY45" fmla="*/ 1577340 h 4328160"/>
              <a:gd name="connsiteX46" fmla="*/ 699549 w 2691675"/>
              <a:gd name="connsiteY46" fmla="*/ 1562100 h 4328160"/>
              <a:gd name="connsiteX47" fmla="*/ 737649 w 2691675"/>
              <a:gd name="connsiteY47" fmla="*/ 1493520 h 4328160"/>
              <a:gd name="connsiteX48" fmla="*/ 752889 w 2691675"/>
              <a:gd name="connsiteY48" fmla="*/ 1470660 h 4328160"/>
              <a:gd name="connsiteX49" fmla="*/ 775749 w 2691675"/>
              <a:gd name="connsiteY49" fmla="*/ 1455420 h 4328160"/>
              <a:gd name="connsiteX50" fmla="*/ 783369 w 2691675"/>
              <a:gd name="connsiteY50" fmla="*/ 1379220 h 4328160"/>
              <a:gd name="connsiteX51" fmla="*/ 821469 w 2691675"/>
              <a:gd name="connsiteY51" fmla="*/ 1356360 h 4328160"/>
              <a:gd name="connsiteX52" fmla="*/ 798609 w 2691675"/>
              <a:gd name="connsiteY52" fmla="*/ 1158240 h 4328160"/>
              <a:gd name="connsiteX53" fmla="*/ 775749 w 2691675"/>
              <a:gd name="connsiteY53" fmla="*/ 1127760 h 4328160"/>
              <a:gd name="connsiteX54" fmla="*/ 752889 w 2691675"/>
              <a:gd name="connsiteY54" fmla="*/ 1074420 h 4328160"/>
              <a:gd name="connsiteX55" fmla="*/ 745269 w 2691675"/>
              <a:gd name="connsiteY55" fmla="*/ 1043940 h 4328160"/>
              <a:gd name="connsiteX56" fmla="*/ 783369 w 2691675"/>
              <a:gd name="connsiteY56" fmla="*/ 1013460 h 4328160"/>
              <a:gd name="connsiteX57" fmla="*/ 813849 w 2691675"/>
              <a:gd name="connsiteY57" fmla="*/ 960120 h 4328160"/>
              <a:gd name="connsiteX58" fmla="*/ 821469 w 2691675"/>
              <a:gd name="connsiteY58" fmla="*/ 853440 h 4328160"/>
              <a:gd name="connsiteX59" fmla="*/ 851949 w 2691675"/>
              <a:gd name="connsiteY59" fmla="*/ 807720 h 4328160"/>
              <a:gd name="connsiteX60" fmla="*/ 859569 w 2691675"/>
              <a:gd name="connsiteY60" fmla="*/ 769620 h 4328160"/>
              <a:gd name="connsiteX61" fmla="*/ 874809 w 2691675"/>
              <a:gd name="connsiteY61" fmla="*/ 731520 h 4328160"/>
              <a:gd name="connsiteX62" fmla="*/ 859569 w 2691675"/>
              <a:gd name="connsiteY62" fmla="*/ 655320 h 4328160"/>
              <a:gd name="connsiteX63" fmla="*/ 836709 w 2691675"/>
              <a:gd name="connsiteY63" fmla="*/ 632460 h 4328160"/>
              <a:gd name="connsiteX64" fmla="*/ 813849 w 2691675"/>
              <a:gd name="connsiteY64" fmla="*/ 563880 h 4328160"/>
              <a:gd name="connsiteX65" fmla="*/ 783369 w 2691675"/>
              <a:gd name="connsiteY65" fmla="*/ 502920 h 4328160"/>
              <a:gd name="connsiteX66" fmla="*/ 768129 w 2691675"/>
              <a:gd name="connsiteY66" fmla="*/ 472440 h 4328160"/>
              <a:gd name="connsiteX67" fmla="*/ 745269 w 2691675"/>
              <a:gd name="connsiteY67" fmla="*/ 403860 h 4328160"/>
              <a:gd name="connsiteX68" fmla="*/ 722409 w 2691675"/>
              <a:gd name="connsiteY68" fmla="*/ 373380 h 4328160"/>
              <a:gd name="connsiteX69" fmla="*/ 730029 w 2691675"/>
              <a:gd name="connsiteY69" fmla="*/ 289560 h 4328160"/>
              <a:gd name="connsiteX70" fmla="*/ 737649 w 2691675"/>
              <a:gd name="connsiteY70" fmla="*/ 266700 h 4328160"/>
              <a:gd name="connsiteX71" fmla="*/ 707169 w 2691675"/>
              <a:gd name="connsiteY71" fmla="*/ 152400 h 4328160"/>
              <a:gd name="connsiteX72" fmla="*/ 699549 w 2691675"/>
              <a:gd name="connsiteY72" fmla="*/ 91440 h 4328160"/>
              <a:gd name="connsiteX73" fmla="*/ 691929 w 2691675"/>
              <a:gd name="connsiteY73" fmla="*/ 68580 h 4328160"/>
              <a:gd name="connsiteX74" fmla="*/ 676689 w 2691675"/>
              <a:gd name="connsiteY74" fmla="*/ 0 h 4328160"/>
              <a:gd name="connsiteX75" fmla="*/ 615729 w 2691675"/>
              <a:gd name="connsiteY75" fmla="*/ 7620 h 4328160"/>
              <a:gd name="connsiteX76" fmla="*/ 554769 w 2691675"/>
              <a:gd name="connsiteY76" fmla="*/ 30480 h 4328160"/>
              <a:gd name="connsiteX77" fmla="*/ 562389 w 2691675"/>
              <a:gd name="connsiteY77" fmla="*/ 137160 h 4328160"/>
              <a:gd name="connsiteX78" fmla="*/ 554769 w 2691675"/>
              <a:gd name="connsiteY78" fmla="*/ 236220 h 4328160"/>
              <a:gd name="connsiteX79" fmla="*/ 524289 w 2691675"/>
              <a:gd name="connsiteY79" fmla="*/ 304800 h 4328160"/>
              <a:gd name="connsiteX80" fmla="*/ 509049 w 2691675"/>
              <a:gd name="connsiteY80" fmla="*/ 335280 h 4328160"/>
              <a:gd name="connsiteX81" fmla="*/ 486189 w 2691675"/>
              <a:gd name="connsiteY81" fmla="*/ 373380 h 4328160"/>
              <a:gd name="connsiteX82" fmla="*/ 470949 w 2691675"/>
              <a:gd name="connsiteY82" fmla="*/ 396240 h 4328160"/>
              <a:gd name="connsiteX83" fmla="*/ 440469 w 2691675"/>
              <a:gd name="connsiteY83" fmla="*/ 403860 h 4328160"/>
              <a:gd name="connsiteX84" fmla="*/ 356649 w 2691675"/>
              <a:gd name="connsiteY84" fmla="*/ 388620 h 4328160"/>
              <a:gd name="connsiteX85" fmla="*/ 288069 w 2691675"/>
              <a:gd name="connsiteY85" fmla="*/ 464820 h 4328160"/>
              <a:gd name="connsiteX86" fmla="*/ 280449 w 2691675"/>
              <a:gd name="connsiteY86" fmla="*/ 487680 h 4328160"/>
              <a:gd name="connsiteX87" fmla="*/ 288069 w 2691675"/>
              <a:gd name="connsiteY87" fmla="*/ 518160 h 4328160"/>
              <a:gd name="connsiteX88" fmla="*/ 303309 w 2691675"/>
              <a:gd name="connsiteY88" fmla="*/ 548640 h 4328160"/>
              <a:gd name="connsiteX89" fmla="*/ 295689 w 2691675"/>
              <a:gd name="connsiteY89" fmla="*/ 609600 h 4328160"/>
              <a:gd name="connsiteX90" fmla="*/ 265209 w 2691675"/>
              <a:gd name="connsiteY90" fmla="*/ 662940 h 4328160"/>
              <a:gd name="connsiteX91" fmla="*/ 257589 w 2691675"/>
              <a:gd name="connsiteY91" fmla="*/ 685800 h 4328160"/>
              <a:gd name="connsiteX92" fmla="*/ 265209 w 2691675"/>
              <a:gd name="connsiteY92" fmla="*/ 815340 h 4328160"/>
              <a:gd name="connsiteX93" fmla="*/ 303309 w 2691675"/>
              <a:gd name="connsiteY93" fmla="*/ 830580 h 4328160"/>
              <a:gd name="connsiteX94" fmla="*/ 349029 w 2691675"/>
              <a:gd name="connsiteY94" fmla="*/ 861060 h 4328160"/>
              <a:gd name="connsiteX95" fmla="*/ 356649 w 2691675"/>
              <a:gd name="connsiteY95" fmla="*/ 883920 h 4328160"/>
              <a:gd name="connsiteX96" fmla="*/ 341409 w 2691675"/>
              <a:gd name="connsiteY96" fmla="*/ 952500 h 4328160"/>
              <a:gd name="connsiteX97" fmla="*/ 326169 w 2691675"/>
              <a:gd name="connsiteY97" fmla="*/ 1028700 h 4328160"/>
              <a:gd name="connsiteX98" fmla="*/ 303309 w 2691675"/>
              <a:gd name="connsiteY98" fmla="*/ 1043940 h 4328160"/>
              <a:gd name="connsiteX99" fmla="*/ 143289 w 2691675"/>
              <a:gd name="connsiteY99" fmla="*/ 1066800 h 4328160"/>
              <a:gd name="connsiteX100" fmla="*/ 150909 w 2691675"/>
              <a:gd name="connsiteY100" fmla="*/ 1181100 h 4328160"/>
              <a:gd name="connsiteX101" fmla="*/ 173769 w 2691675"/>
              <a:gd name="connsiteY101" fmla="*/ 1219200 h 4328160"/>
              <a:gd name="connsiteX102" fmla="*/ 219489 w 2691675"/>
              <a:gd name="connsiteY102" fmla="*/ 1257300 h 4328160"/>
              <a:gd name="connsiteX103" fmla="*/ 234729 w 2691675"/>
              <a:gd name="connsiteY103" fmla="*/ 1287780 h 4328160"/>
              <a:gd name="connsiteX104" fmla="*/ 227109 w 2691675"/>
              <a:gd name="connsiteY104" fmla="*/ 1318260 h 4328160"/>
              <a:gd name="connsiteX105" fmla="*/ 265209 w 2691675"/>
              <a:gd name="connsiteY105" fmla="*/ 1363980 h 4328160"/>
              <a:gd name="connsiteX106" fmla="*/ 288069 w 2691675"/>
              <a:gd name="connsiteY106" fmla="*/ 1402080 h 4328160"/>
              <a:gd name="connsiteX107" fmla="*/ 280449 w 2691675"/>
              <a:gd name="connsiteY107" fmla="*/ 1440180 h 4328160"/>
              <a:gd name="connsiteX108" fmla="*/ 242349 w 2691675"/>
              <a:gd name="connsiteY108" fmla="*/ 1569720 h 4328160"/>
              <a:gd name="connsiteX109" fmla="*/ 211869 w 2691675"/>
              <a:gd name="connsiteY109" fmla="*/ 1584960 h 4328160"/>
              <a:gd name="connsiteX110" fmla="*/ 189009 w 2691675"/>
              <a:gd name="connsiteY110" fmla="*/ 1592580 h 4328160"/>
              <a:gd name="connsiteX111" fmla="*/ 120429 w 2691675"/>
              <a:gd name="connsiteY111" fmla="*/ 1630680 h 4328160"/>
              <a:gd name="connsiteX112" fmla="*/ 97569 w 2691675"/>
              <a:gd name="connsiteY112" fmla="*/ 1653540 h 4328160"/>
              <a:gd name="connsiteX113" fmla="*/ 13749 w 2691675"/>
              <a:gd name="connsiteY113" fmla="*/ 1714500 h 4328160"/>
              <a:gd name="connsiteX114" fmla="*/ 13749 w 2691675"/>
              <a:gd name="connsiteY114" fmla="*/ 1889760 h 4328160"/>
              <a:gd name="connsiteX115" fmla="*/ 36609 w 2691675"/>
              <a:gd name="connsiteY115" fmla="*/ 1912620 h 4328160"/>
              <a:gd name="connsiteX116" fmla="*/ 67089 w 2691675"/>
              <a:gd name="connsiteY116" fmla="*/ 1950720 h 4328160"/>
              <a:gd name="connsiteX117" fmla="*/ 112809 w 2691675"/>
              <a:gd name="connsiteY117" fmla="*/ 1981200 h 4328160"/>
              <a:gd name="connsiteX118" fmla="*/ 173769 w 2691675"/>
              <a:gd name="connsiteY118" fmla="*/ 2011680 h 4328160"/>
              <a:gd name="connsiteX119" fmla="*/ 234729 w 2691675"/>
              <a:gd name="connsiteY119" fmla="*/ 2095500 h 4328160"/>
              <a:gd name="connsiteX120" fmla="*/ 272829 w 2691675"/>
              <a:gd name="connsiteY120" fmla="*/ 2156460 h 4328160"/>
              <a:gd name="connsiteX121" fmla="*/ 280449 w 2691675"/>
              <a:gd name="connsiteY121" fmla="*/ 2179320 h 4328160"/>
              <a:gd name="connsiteX122" fmla="*/ 318549 w 2691675"/>
              <a:gd name="connsiteY122" fmla="*/ 2255520 h 4328160"/>
              <a:gd name="connsiteX123" fmla="*/ 493809 w 2691675"/>
              <a:gd name="connsiteY123" fmla="*/ 2270760 h 4328160"/>
              <a:gd name="connsiteX124" fmla="*/ 562389 w 2691675"/>
              <a:gd name="connsiteY124" fmla="*/ 2354580 h 4328160"/>
              <a:gd name="connsiteX125" fmla="*/ 531909 w 2691675"/>
              <a:gd name="connsiteY125" fmla="*/ 2430780 h 4328160"/>
              <a:gd name="connsiteX126" fmla="*/ 509049 w 2691675"/>
              <a:gd name="connsiteY126" fmla="*/ 2438400 h 4328160"/>
              <a:gd name="connsiteX127" fmla="*/ 486189 w 2691675"/>
              <a:gd name="connsiteY127" fmla="*/ 2461260 h 4328160"/>
              <a:gd name="connsiteX128" fmla="*/ 478569 w 2691675"/>
              <a:gd name="connsiteY128" fmla="*/ 2506980 h 4328160"/>
              <a:gd name="connsiteX129" fmla="*/ 509049 w 2691675"/>
              <a:gd name="connsiteY129" fmla="*/ 2621280 h 4328160"/>
              <a:gd name="connsiteX130" fmla="*/ 531909 w 2691675"/>
              <a:gd name="connsiteY130" fmla="*/ 2644140 h 4328160"/>
              <a:gd name="connsiteX131" fmla="*/ 539529 w 2691675"/>
              <a:gd name="connsiteY131" fmla="*/ 2674620 h 4328160"/>
              <a:gd name="connsiteX132" fmla="*/ 570009 w 2691675"/>
              <a:gd name="connsiteY132" fmla="*/ 2659380 h 4328160"/>
              <a:gd name="connsiteX133" fmla="*/ 592869 w 2691675"/>
              <a:gd name="connsiteY133" fmla="*/ 2636520 h 4328160"/>
              <a:gd name="connsiteX134" fmla="*/ 646209 w 2691675"/>
              <a:gd name="connsiteY134" fmla="*/ 2606040 h 4328160"/>
              <a:gd name="connsiteX135" fmla="*/ 684309 w 2691675"/>
              <a:gd name="connsiteY135" fmla="*/ 2613660 h 4328160"/>
              <a:gd name="connsiteX136" fmla="*/ 699549 w 2691675"/>
              <a:gd name="connsiteY136" fmla="*/ 2636520 h 4328160"/>
              <a:gd name="connsiteX137" fmla="*/ 722409 w 2691675"/>
              <a:gd name="connsiteY137" fmla="*/ 2659380 h 4328160"/>
              <a:gd name="connsiteX138" fmla="*/ 730029 w 2691675"/>
              <a:gd name="connsiteY138" fmla="*/ 2682240 h 4328160"/>
              <a:gd name="connsiteX139" fmla="*/ 707169 w 2691675"/>
              <a:gd name="connsiteY139" fmla="*/ 2766060 h 4328160"/>
              <a:gd name="connsiteX140" fmla="*/ 623349 w 2691675"/>
              <a:gd name="connsiteY140" fmla="*/ 2842260 h 4328160"/>
              <a:gd name="connsiteX141" fmla="*/ 600489 w 2691675"/>
              <a:gd name="connsiteY141" fmla="*/ 2887980 h 4328160"/>
              <a:gd name="connsiteX142" fmla="*/ 531909 w 2691675"/>
              <a:gd name="connsiteY142" fmla="*/ 2933700 h 4328160"/>
              <a:gd name="connsiteX143" fmla="*/ 516669 w 2691675"/>
              <a:gd name="connsiteY143" fmla="*/ 2956560 h 4328160"/>
              <a:gd name="connsiteX144" fmla="*/ 547149 w 2691675"/>
              <a:gd name="connsiteY144" fmla="*/ 3055620 h 4328160"/>
              <a:gd name="connsiteX145" fmla="*/ 570009 w 2691675"/>
              <a:gd name="connsiteY145" fmla="*/ 3177540 h 4328160"/>
              <a:gd name="connsiteX146" fmla="*/ 608109 w 2691675"/>
              <a:gd name="connsiteY146" fmla="*/ 3276600 h 4328160"/>
              <a:gd name="connsiteX147" fmla="*/ 608109 w 2691675"/>
              <a:gd name="connsiteY147" fmla="*/ 3429000 h 4328160"/>
              <a:gd name="connsiteX148" fmla="*/ 570009 w 2691675"/>
              <a:gd name="connsiteY148" fmla="*/ 3467100 h 4328160"/>
              <a:gd name="connsiteX149" fmla="*/ 562389 w 2691675"/>
              <a:gd name="connsiteY149" fmla="*/ 3497580 h 4328160"/>
              <a:gd name="connsiteX150" fmla="*/ 547149 w 2691675"/>
              <a:gd name="connsiteY150" fmla="*/ 3528060 h 4328160"/>
              <a:gd name="connsiteX151" fmla="*/ 554769 w 2691675"/>
              <a:gd name="connsiteY151" fmla="*/ 3680460 h 4328160"/>
              <a:gd name="connsiteX152" fmla="*/ 608109 w 2691675"/>
              <a:gd name="connsiteY152" fmla="*/ 3672840 h 4328160"/>
              <a:gd name="connsiteX153" fmla="*/ 630969 w 2691675"/>
              <a:gd name="connsiteY153" fmla="*/ 3665220 h 4328160"/>
              <a:gd name="connsiteX154" fmla="*/ 676689 w 2691675"/>
              <a:gd name="connsiteY154" fmla="*/ 3688080 h 4328160"/>
              <a:gd name="connsiteX155" fmla="*/ 707169 w 2691675"/>
              <a:gd name="connsiteY155" fmla="*/ 3718560 h 4328160"/>
              <a:gd name="connsiteX156" fmla="*/ 836709 w 2691675"/>
              <a:gd name="connsiteY156" fmla="*/ 3741420 h 4328160"/>
              <a:gd name="connsiteX157" fmla="*/ 851949 w 2691675"/>
              <a:gd name="connsiteY157" fmla="*/ 3771900 h 4328160"/>
              <a:gd name="connsiteX158" fmla="*/ 874809 w 2691675"/>
              <a:gd name="connsiteY158" fmla="*/ 3787140 h 4328160"/>
              <a:gd name="connsiteX159" fmla="*/ 897669 w 2691675"/>
              <a:gd name="connsiteY159" fmla="*/ 3810000 h 4328160"/>
              <a:gd name="connsiteX160" fmla="*/ 905289 w 2691675"/>
              <a:gd name="connsiteY160" fmla="*/ 3840480 h 4328160"/>
              <a:gd name="connsiteX161" fmla="*/ 920529 w 2691675"/>
              <a:gd name="connsiteY161" fmla="*/ 3863340 h 4328160"/>
              <a:gd name="connsiteX162" fmla="*/ 943389 w 2691675"/>
              <a:gd name="connsiteY162" fmla="*/ 3901440 h 4328160"/>
              <a:gd name="connsiteX163" fmla="*/ 996729 w 2691675"/>
              <a:gd name="connsiteY163" fmla="*/ 3947160 h 4328160"/>
              <a:gd name="connsiteX164" fmla="*/ 1011969 w 2691675"/>
              <a:gd name="connsiteY164" fmla="*/ 3970020 h 4328160"/>
              <a:gd name="connsiteX165" fmla="*/ 1034829 w 2691675"/>
              <a:gd name="connsiteY165" fmla="*/ 4008120 h 4328160"/>
              <a:gd name="connsiteX166" fmla="*/ 1065309 w 2691675"/>
              <a:gd name="connsiteY166" fmla="*/ 4084320 h 4328160"/>
              <a:gd name="connsiteX167" fmla="*/ 1072929 w 2691675"/>
              <a:gd name="connsiteY167" fmla="*/ 4107180 h 4328160"/>
              <a:gd name="connsiteX168" fmla="*/ 1149129 w 2691675"/>
              <a:gd name="connsiteY168" fmla="*/ 4137660 h 4328160"/>
              <a:gd name="connsiteX169" fmla="*/ 1202469 w 2691675"/>
              <a:gd name="connsiteY169" fmla="*/ 4213860 h 4328160"/>
              <a:gd name="connsiteX170" fmla="*/ 1263429 w 2691675"/>
              <a:gd name="connsiteY170" fmla="*/ 4221480 h 4328160"/>
              <a:gd name="connsiteX171" fmla="*/ 1271049 w 2691675"/>
              <a:gd name="connsiteY171" fmla="*/ 4274820 h 4328160"/>
              <a:gd name="connsiteX172" fmla="*/ 1316769 w 2691675"/>
              <a:gd name="connsiteY172" fmla="*/ 4328160 h 4328160"/>
              <a:gd name="connsiteX173" fmla="*/ 1354869 w 2691675"/>
              <a:gd name="connsiteY173" fmla="*/ 4229100 h 4328160"/>
              <a:gd name="connsiteX174" fmla="*/ 1415829 w 2691675"/>
              <a:gd name="connsiteY174" fmla="*/ 4198620 h 4328160"/>
              <a:gd name="connsiteX175" fmla="*/ 1469169 w 2691675"/>
              <a:gd name="connsiteY175" fmla="*/ 4183380 h 4328160"/>
              <a:gd name="connsiteX176" fmla="*/ 1507269 w 2691675"/>
              <a:gd name="connsiteY176" fmla="*/ 4160520 h 4328160"/>
              <a:gd name="connsiteX177" fmla="*/ 1552989 w 2691675"/>
              <a:gd name="connsiteY177" fmla="*/ 4130040 h 4328160"/>
              <a:gd name="connsiteX178" fmla="*/ 1583469 w 2691675"/>
              <a:gd name="connsiteY178" fmla="*/ 4122420 h 4328160"/>
              <a:gd name="connsiteX179" fmla="*/ 1644429 w 2691675"/>
              <a:gd name="connsiteY179" fmla="*/ 4061460 h 4328160"/>
              <a:gd name="connsiteX180" fmla="*/ 1674909 w 2691675"/>
              <a:gd name="connsiteY180" fmla="*/ 4038600 h 4328160"/>
              <a:gd name="connsiteX181" fmla="*/ 1827309 w 2691675"/>
              <a:gd name="connsiteY181" fmla="*/ 4000500 h 4328160"/>
              <a:gd name="connsiteX182" fmla="*/ 1857789 w 2691675"/>
              <a:gd name="connsiteY182" fmla="*/ 3985260 h 4328160"/>
              <a:gd name="connsiteX183" fmla="*/ 1903509 w 2691675"/>
              <a:gd name="connsiteY183" fmla="*/ 3970020 h 4328160"/>
              <a:gd name="connsiteX184" fmla="*/ 1926369 w 2691675"/>
              <a:gd name="connsiteY184" fmla="*/ 3954780 h 4328160"/>
              <a:gd name="connsiteX185" fmla="*/ 1987329 w 2691675"/>
              <a:gd name="connsiteY185" fmla="*/ 3909060 h 4328160"/>
              <a:gd name="connsiteX186" fmla="*/ 2048289 w 2691675"/>
              <a:gd name="connsiteY186" fmla="*/ 3870960 h 4328160"/>
              <a:gd name="connsiteX187" fmla="*/ 2078769 w 2691675"/>
              <a:gd name="connsiteY187" fmla="*/ 3855720 h 4328160"/>
              <a:gd name="connsiteX188" fmla="*/ 2132109 w 2691675"/>
              <a:gd name="connsiteY188" fmla="*/ 3817620 h 4328160"/>
              <a:gd name="connsiteX189" fmla="*/ 2162589 w 2691675"/>
              <a:gd name="connsiteY189" fmla="*/ 3787140 h 4328160"/>
              <a:gd name="connsiteX190" fmla="*/ 2200689 w 2691675"/>
              <a:gd name="connsiteY190" fmla="*/ 3688080 h 4328160"/>
              <a:gd name="connsiteX191" fmla="*/ 2162589 w 2691675"/>
              <a:gd name="connsiteY191" fmla="*/ 3604260 h 4328160"/>
              <a:gd name="connsiteX192" fmla="*/ 2139729 w 2691675"/>
              <a:gd name="connsiteY192" fmla="*/ 3596640 h 4328160"/>
              <a:gd name="connsiteX193" fmla="*/ 2124489 w 2691675"/>
              <a:gd name="connsiteY193" fmla="*/ 3680460 h 4328160"/>
              <a:gd name="connsiteX194" fmla="*/ 2109249 w 2691675"/>
              <a:gd name="connsiteY194" fmla="*/ 3657600 h 4328160"/>
              <a:gd name="connsiteX195" fmla="*/ 2048289 w 2691675"/>
              <a:gd name="connsiteY195" fmla="*/ 3665220 h 4328160"/>
              <a:gd name="connsiteX196" fmla="*/ 2055909 w 2691675"/>
              <a:gd name="connsiteY196" fmla="*/ 3703320 h 4328160"/>
              <a:gd name="connsiteX197" fmla="*/ 2078769 w 2691675"/>
              <a:gd name="connsiteY197" fmla="*/ 3718560 h 4328160"/>
              <a:gd name="connsiteX198" fmla="*/ 2094009 w 2691675"/>
              <a:gd name="connsiteY198" fmla="*/ 3749040 h 4328160"/>
              <a:gd name="connsiteX199" fmla="*/ 2086389 w 2691675"/>
              <a:gd name="connsiteY199" fmla="*/ 3794760 h 4328160"/>
              <a:gd name="connsiteX200" fmla="*/ 2010189 w 2691675"/>
              <a:gd name="connsiteY200" fmla="*/ 3749040 h 4328160"/>
              <a:gd name="connsiteX201" fmla="*/ 1994949 w 2691675"/>
              <a:gd name="connsiteY201" fmla="*/ 3649980 h 4328160"/>
              <a:gd name="connsiteX202" fmla="*/ 1972089 w 2691675"/>
              <a:gd name="connsiteY202" fmla="*/ 3627120 h 4328160"/>
              <a:gd name="connsiteX203" fmla="*/ 1979709 w 2691675"/>
              <a:gd name="connsiteY203" fmla="*/ 3581400 h 4328160"/>
              <a:gd name="connsiteX204" fmla="*/ 2025429 w 2691675"/>
              <a:gd name="connsiteY204" fmla="*/ 3573780 h 4328160"/>
              <a:gd name="connsiteX205" fmla="*/ 2033049 w 2691675"/>
              <a:gd name="connsiteY205" fmla="*/ 3520440 h 4328160"/>
              <a:gd name="connsiteX206" fmla="*/ 2063529 w 2691675"/>
              <a:gd name="connsiteY206" fmla="*/ 3528060 h 4328160"/>
              <a:gd name="connsiteX207" fmla="*/ 2094009 w 2691675"/>
              <a:gd name="connsiteY207" fmla="*/ 3489960 h 4328160"/>
              <a:gd name="connsiteX208" fmla="*/ 2124489 w 2691675"/>
              <a:gd name="connsiteY208" fmla="*/ 3459480 h 4328160"/>
              <a:gd name="connsiteX209" fmla="*/ 2139729 w 2691675"/>
              <a:gd name="connsiteY209" fmla="*/ 3436620 h 4328160"/>
              <a:gd name="connsiteX210" fmla="*/ 2170209 w 2691675"/>
              <a:gd name="connsiteY210" fmla="*/ 3413760 h 4328160"/>
              <a:gd name="connsiteX211" fmla="*/ 2238789 w 2691675"/>
              <a:gd name="connsiteY211" fmla="*/ 3322320 h 4328160"/>
              <a:gd name="connsiteX212" fmla="*/ 2246409 w 2691675"/>
              <a:gd name="connsiteY212" fmla="*/ 3291840 h 4328160"/>
              <a:gd name="connsiteX213" fmla="*/ 2269269 w 2691675"/>
              <a:gd name="connsiteY213" fmla="*/ 3230880 h 4328160"/>
              <a:gd name="connsiteX214" fmla="*/ 2276889 w 2691675"/>
              <a:gd name="connsiteY214" fmla="*/ 3185160 h 4328160"/>
              <a:gd name="connsiteX215" fmla="*/ 2299749 w 2691675"/>
              <a:gd name="connsiteY215" fmla="*/ 3139440 h 4328160"/>
              <a:gd name="connsiteX216" fmla="*/ 2314989 w 2691675"/>
              <a:gd name="connsiteY216" fmla="*/ 3101340 h 4328160"/>
              <a:gd name="connsiteX217" fmla="*/ 2353089 w 2691675"/>
              <a:gd name="connsiteY217" fmla="*/ 3086100 h 4328160"/>
              <a:gd name="connsiteX218" fmla="*/ 2375949 w 2691675"/>
              <a:gd name="connsiteY218" fmla="*/ 3070860 h 4328160"/>
              <a:gd name="connsiteX219" fmla="*/ 2495488 w 2691675"/>
              <a:gd name="connsiteY219" fmla="*/ 3040856 h 4328160"/>
              <a:gd name="connsiteX220" fmla="*/ 2593596 w 2691675"/>
              <a:gd name="connsiteY220" fmla="*/ 3037523 h 4328160"/>
              <a:gd name="connsiteX221" fmla="*/ 2685987 w 2691675"/>
              <a:gd name="connsiteY221" fmla="*/ 3028474 h 4328160"/>
              <a:gd name="connsiteX0" fmla="*/ 2685987 w 2691675"/>
              <a:gd name="connsiteY0" fmla="*/ 3028474 h 4328160"/>
              <a:gd name="connsiteX1" fmla="*/ 2680749 w 2691675"/>
              <a:gd name="connsiteY1" fmla="*/ 3002280 h 4328160"/>
              <a:gd name="connsiteX2" fmla="*/ 2673129 w 2691675"/>
              <a:gd name="connsiteY2" fmla="*/ 2948940 h 4328160"/>
              <a:gd name="connsiteX3" fmla="*/ 2631219 w 2691675"/>
              <a:gd name="connsiteY3" fmla="*/ 2940844 h 4328160"/>
              <a:gd name="connsiteX4" fmla="*/ 2567878 w 2691675"/>
              <a:gd name="connsiteY4" fmla="*/ 2940367 h 4328160"/>
              <a:gd name="connsiteX5" fmla="*/ 2526921 w 2691675"/>
              <a:gd name="connsiteY5" fmla="*/ 2882742 h 4328160"/>
              <a:gd name="connsiteX6" fmla="*/ 2464532 w 2691675"/>
              <a:gd name="connsiteY6" fmla="*/ 2879407 h 4328160"/>
              <a:gd name="connsiteX7" fmla="*/ 2417860 w 2691675"/>
              <a:gd name="connsiteY7" fmla="*/ 2863691 h 4328160"/>
              <a:gd name="connsiteX8" fmla="*/ 2383569 w 2691675"/>
              <a:gd name="connsiteY8" fmla="*/ 2849880 h 4328160"/>
              <a:gd name="connsiteX9" fmla="*/ 2355471 w 2691675"/>
              <a:gd name="connsiteY9" fmla="*/ 2829877 h 4328160"/>
              <a:gd name="connsiteX10" fmla="*/ 2300701 w 2691675"/>
              <a:gd name="connsiteY10" fmla="*/ 2797969 h 4328160"/>
              <a:gd name="connsiteX11" fmla="*/ 2226406 w 2691675"/>
              <a:gd name="connsiteY11" fmla="*/ 2837973 h 4328160"/>
              <a:gd name="connsiteX12" fmla="*/ 2185925 w 2691675"/>
              <a:gd name="connsiteY12" fmla="*/ 2798922 h 4328160"/>
              <a:gd name="connsiteX13" fmla="*/ 2150683 w 2691675"/>
              <a:gd name="connsiteY13" fmla="*/ 2719864 h 4328160"/>
              <a:gd name="connsiteX14" fmla="*/ 2131157 w 2691675"/>
              <a:gd name="connsiteY14" fmla="*/ 2658427 h 4328160"/>
              <a:gd name="connsiteX15" fmla="*/ 2113060 w 2691675"/>
              <a:gd name="connsiteY15" fmla="*/ 2623185 h 4328160"/>
              <a:gd name="connsiteX16" fmla="*/ 2111630 w 2691675"/>
              <a:gd name="connsiteY16" fmla="*/ 2574607 h 4328160"/>
              <a:gd name="connsiteX17" fmla="*/ 2034001 w 2691675"/>
              <a:gd name="connsiteY17" fmla="*/ 2659857 h 4328160"/>
              <a:gd name="connsiteX18" fmla="*/ 1966851 w 2691675"/>
              <a:gd name="connsiteY18" fmla="*/ 2727960 h 4328160"/>
              <a:gd name="connsiteX19" fmla="*/ 1919702 w 2691675"/>
              <a:gd name="connsiteY19" fmla="*/ 2687002 h 4328160"/>
              <a:gd name="connsiteX20" fmla="*/ 1783018 w 2691675"/>
              <a:gd name="connsiteY20" fmla="*/ 2673668 h 4328160"/>
              <a:gd name="connsiteX21" fmla="*/ 1684910 w 2691675"/>
              <a:gd name="connsiteY21" fmla="*/ 2663666 h 4328160"/>
              <a:gd name="connsiteX22" fmla="*/ 1614426 w 2691675"/>
              <a:gd name="connsiteY22" fmla="*/ 2556035 h 4328160"/>
              <a:gd name="connsiteX23" fmla="*/ 1549656 w 2691675"/>
              <a:gd name="connsiteY23" fmla="*/ 2557939 h 4328160"/>
              <a:gd name="connsiteX24" fmla="*/ 1524890 w 2691675"/>
              <a:gd name="connsiteY24" fmla="*/ 2537460 h 4328160"/>
              <a:gd name="connsiteX25" fmla="*/ 1476789 w 2691675"/>
              <a:gd name="connsiteY25" fmla="*/ 2355532 h 4328160"/>
              <a:gd name="connsiteX26" fmla="*/ 1446309 w 2691675"/>
              <a:gd name="connsiteY26" fmla="*/ 2263140 h 4328160"/>
              <a:gd name="connsiteX27" fmla="*/ 1408209 w 2691675"/>
              <a:gd name="connsiteY27" fmla="*/ 2194560 h 4328160"/>
              <a:gd name="connsiteX28" fmla="*/ 1392969 w 2691675"/>
              <a:gd name="connsiteY28" fmla="*/ 2171700 h 4328160"/>
              <a:gd name="connsiteX29" fmla="*/ 1382492 w 2691675"/>
              <a:gd name="connsiteY29" fmla="*/ 2126457 h 4328160"/>
              <a:gd name="connsiteX30" fmla="*/ 1377253 w 2691675"/>
              <a:gd name="connsiteY30" fmla="*/ 2025968 h 4328160"/>
              <a:gd name="connsiteX31" fmla="*/ 1391541 w 2691675"/>
              <a:gd name="connsiteY31" fmla="*/ 1956436 h 4328160"/>
              <a:gd name="connsiteX32" fmla="*/ 1323437 w 2691675"/>
              <a:gd name="connsiteY32" fmla="*/ 1891665 h 4328160"/>
              <a:gd name="connsiteX33" fmla="*/ 1290099 w 2691675"/>
              <a:gd name="connsiteY33" fmla="*/ 1886427 h 4328160"/>
              <a:gd name="connsiteX34" fmla="*/ 1192468 w 2691675"/>
              <a:gd name="connsiteY34" fmla="*/ 1826895 h 4328160"/>
              <a:gd name="connsiteX35" fmla="*/ 1134367 w 2691675"/>
              <a:gd name="connsiteY35" fmla="*/ 1837373 h 4328160"/>
              <a:gd name="connsiteX36" fmla="*/ 1081978 w 2691675"/>
              <a:gd name="connsiteY36" fmla="*/ 1871185 h 4328160"/>
              <a:gd name="connsiteX37" fmla="*/ 1032924 w 2691675"/>
              <a:gd name="connsiteY37" fmla="*/ 1896904 h 4328160"/>
              <a:gd name="connsiteX38" fmla="*/ 966249 w 2691675"/>
              <a:gd name="connsiteY38" fmla="*/ 1957864 h 4328160"/>
              <a:gd name="connsiteX39" fmla="*/ 917195 w 2691675"/>
              <a:gd name="connsiteY39" fmla="*/ 1915478 h 4328160"/>
              <a:gd name="connsiteX40" fmla="*/ 869571 w 2691675"/>
              <a:gd name="connsiteY40" fmla="*/ 1888808 h 4328160"/>
              <a:gd name="connsiteX41" fmla="*/ 814802 w 2691675"/>
              <a:gd name="connsiteY41" fmla="*/ 1839278 h 4328160"/>
              <a:gd name="connsiteX42" fmla="*/ 821469 w 2691675"/>
              <a:gd name="connsiteY42" fmla="*/ 1691640 h 4328160"/>
              <a:gd name="connsiteX43" fmla="*/ 813849 w 2691675"/>
              <a:gd name="connsiteY43" fmla="*/ 1668780 h 4328160"/>
              <a:gd name="connsiteX44" fmla="*/ 760509 w 2691675"/>
              <a:gd name="connsiteY44" fmla="*/ 1600200 h 4328160"/>
              <a:gd name="connsiteX45" fmla="*/ 722409 w 2691675"/>
              <a:gd name="connsiteY45" fmla="*/ 1577340 h 4328160"/>
              <a:gd name="connsiteX46" fmla="*/ 699549 w 2691675"/>
              <a:gd name="connsiteY46" fmla="*/ 1562100 h 4328160"/>
              <a:gd name="connsiteX47" fmla="*/ 737649 w 2691675"/>
              <a:gd name="connsiteY47" fmla="*/ 1493520 h 4328160"/>
              <a:gd name="connsiteX48" fmla="*/ 752889 w 2691675"/>
              <a:gd name="connsiteY48" fmla="*/ 1470660 h 4328160"/>
              <a:gd name="connsiteX49" fmla="*/ 775749 w 2691675"/>
              <a:gd name="connsiteY49" fmla="*/ 1455420 h 4328160"/>
              <a:gd name="connsiteX50" fmla="*/ 783369 w 2691675"/>
              <a:gd name="connsiteY50" fmla="*/ 1379220 h 4328160"/>
              <a:gd name="connsiteX51" fmla="*/ 821469 w 2691675"/>
              <a:gd name="connsiteY51" fmla="*/ 1356360 h 4328160"/>
              <a:gd name="connsiteX52" fmla="*/ 798609 w 2691675"/>
              <a:gd name="connsiteY52" fmla="*/ 1158240 h 4328160"/>
              <a:gd name="connsiteX53" fmla="*/ 775749 w 2691675"/>
              <a:gd name="connsiteY53" fmla="*/ 1127760 h 4328160"/>
              <a:gd name="connsiteX54" fmla="*/ 752889 w 2691675"/>
              <a:gd name="connsiteY54" fmla="*/ 1074420 h 4328160"/>
              <a:gd name="connsiteX55" fmla="*/ 745269 w 2691675"/>
              <a:gd name="connsiteY55" fmla="*/ 1043940 h 4328160"/>
              <a:gd name="connsiteX56" fmla="*/ 783369 w 2691675"/>
              <a:gd name="connsiteY56" fmla="*/ 1013460 h 4328160"/>
              <a:gd name="connsiteX57" fmla="*/ 813849 w 2691675"/>
              <a:gd name="connsiteY57" fmla="*/ 960120 h 4328160"/>
              <a:gd name="connsiteX58" fmla="*/ 821469 w 2691675"/>
              <a:gd name="connsiteY58" fmla="*/ 853440 h 4328160"/>
              <a:gd name="connsiteX59" fmla="*/ 851949 w 2691675"/>
              <a:gd name="connsiteY59" fmla="*/ 807720 h 4328160"/>
              <a:gd name="connsiteX60" fmla="*/ 859569 w 2691675"/>
              <a:gd name="connsiteY60" fmla="*/ 769620 h 4328160"/>
              <a:gd name="connsiteX61" fmla="*/ 874809 w 2691675"/>
              <a:gd name="connsiteY61" fmla="*/ 731520 h 4328160"/>
              <a:gd name="connsiteX62" fmla="*/ 859569 w 2691675"/>
              <a:gd name="connsiteY62" fmla="*/ 655320 h 4328160"/>
              <a:gd name="connsiteX63" fmla="*/ 836709 w 2691675"/>
              <a:gd name="connsiteY63" fmla="*/ 632460 h 4328160"/>
              <a:gd name="connsiteX64" fmla="*/ 813849 w 2691675"/>
              <a:gd name="connsiteY64" fmla="*/ 563880 h 4328160"/>
              <a:gd name="connsiteX65" fmla="*/ 783369 w 2691675"/>
              <a:gd name="connsiteY65" fmla="*/ 502920 h 4328160"/>
              <a:gd name="connsiteX66" fmla="*/ 768129 w 2691675"/>
              <a:gd name="connsiteY66" fmla="*/ 472440 h 4328160"/>
              <a:gd name="connsiteX67" fmla="*/ 745269 w 2691675"/>
              <a:gd name="connsiteY67" fmla="*/ 403860 h 4328160"/>
              <a:gd name="connsiteX68" fmla="*/ 722409 w 2691675"/>
              <a:gd name="connsiteY68" fmla="*/ 373380 h 4328160"/>
              <a:gd name="connsiteX69" fmla="*/ 730029 w 2691675"/>
              <a:gd name="connsiteY69" fmla="*/ 289560 h 4328160"/>
              <a:gd name="connsiteX70" fmla="*/ 737649 w 2691675"/>
              <a:gd name="connsiteY70" fmla="*/ 266700 h 4328160"/>
              <a:gd name="connsiteX71" fmla="*/ 707169 w 2691675"/>
              <a:gd name="connsiteY71" fmla="*/ 152400 h 4328160"/>
              <a:gd name="connsiteX72" fmla="*/ 699549 w 2691675"/>
              <a:gd name="connsiteY72" fmla="*/ 91440 h 4328160"/>
              <a:gd name="connsiteX73" fmla="*/ 691929 w 2691675"/>
              <a:gd name="connsiteY73" fmla="*/ 68580 h 4328160"/>
              <a:gd name="connsiteX74" fmla="*/ 676689 w 2691675"/>
              <a:gd name="connsiteY74" fmla="*/ 0 h 4328160"/>
              <a:gd name="connsiteX75" fmla="*/ 615729 w 2691675"/>
              <a:gd name="connsiteY75" fmla="*/ 7620 h 4328160"/>
              <a:gd name="connsiteX76" fmla="*/ 554769 w 2691675"/>
              <a:gd name="connsiteY76" fmla="*/ 30480 h 4328160"/>
              <a:gd name="connsiteX77" fmla="*/ 562389 w 2691675"/>
              <a:gd name="connsiteY77" fmla="*/ 137160 h 4328160"/>
              <a:gd name="connsiteX78" fmla="*/ 554769 w 2691675"/>
              <a:gd name="connsiteY78" fmla="*/ 236220 h 4328160"/>
              <a:gd name="connsiteX79" fmla="*/ 524289 w 2691675"/>
              <a:gd name="connsiteY79" fmla="*/ 304800 h 4328160"/>
              <a:gd name="connsiteX80" fmla="*/ 509049 w 2691675"/>
              <a:gd name="connsiteY80" fmla="*/ 335280 h 4328160"/>
              <a:gd name="connsiteX81" fmla="*/ 486189 w 2691675"/>
              <a:gd name="connsiteY81" fmla="*/ 373380 h 4328160"/>
              <a:gd name="connsiteX82" fmla="*/ 470949 w 2691675"/>
              <a:gd name="connsiteY82" fmla="*/ 396240 h 4328160"/>
              <a:gd name="connsiteX83" fmla="*/ 440469 w 2691675"/>
              <a:gd name="connsiteY83" fmla="*/ 403860 h 4328160"/>
              <a:gd name="connsiteX84" fmla="*/ 356649 w 2691675"/>
              <a:gd name="connsiteY84" fmla="*/ 388620 h 4328160"/>
              <a:gd name="connsiteX85" fmla="*/ 288069 w 2691675"/>
              <a:gd name="connsiteY85" fmla="*/ 464820 h 4328160"/>
              <a:gd name="connsiteX86" fmla="*/ 280449 w 2691675"/>
              <a:gd name="connsiteY86" fmla="*/ 487680 h 4328160"/>
              <a:gd name="connsiteX87" fmla="*/ 288069 w 2691675"/>
              <a:gd name="connsiteY87" fmla="*/ 518160 h 4328160"/>
              <a:gd name="connsiteX88" fmla="*/ 303309 w 2691675"/>
              <a:gd name="connsiteY88" fmla="*/ 548640 h 4328160"/>
              <a:gd name="connsiteX89" fmla="*/ 295689 w 2691675"/>
              <a:gd name="connsiteY89" fmla="*/ 609600 h 4328160"/>
              <a:gd name="connsiteX90" fmla="*/ 265209 w 2691675"/>
              <a:gd name="connsiteY90" fmla="*/ 662940 h 4328160"/>
              <a:gd name="connsiteX91" fmla="*/ 257589 w 2691675"/>
              <a:gd name="connsiteY91" fmla="*/ 685800 h 4328160"/>
              <a:gd name="connsiteX92" fmla="*/ 265209 w 2691675"/>
              <a:gd name="connsiteY92" fmla="*/ 815340 h 4328160"/>
              <a:gd name="connsiteX93" fmla="*/ 303309 w 2691675"/>
              <a:gd name="connsiteY93" fmla="*/ 830580 h 4328160"/>
              <a:gd name="connsiteX94" fmla="*/ 349029 w 2691675"/>
              <a:gd name="connsiteY94" fmla="*/ 861060 h 4328160"/>
              <a:gd name="connsiteX95" fmla="*/ 356649 w 2691675"/>
              <a:gd name="connsiteY95" fmla="*/ 883920 h 4328160"/>
              <a:gd name="connsiteX96" fmla="*/ 341409 w 2691675"/>
              <a:gd name="connsiteY96" fmla="*/ 952500 h 4328160"/>
              <a:gd name="connsiteX97" fmla="*/ 326169 w 2691675"/>
              <a:gd name="connsiteY97" fmla="*/ 1028700 h 4328160"/>
              <a:gd name="connsiteX98" fmla="*/ 303309 w 2691675"/>
              <a:gd name="connsiteY98" fmla="*/ 1043940 h 4328160"/>
              <a:gd name="connsiteX99" fmla="*/ 143289 w 2691675"/>
              <a:gd name="connsiteY99" fmla="*/ 1066800 h 4328160"/>
              <a:gd name="connsiteX100" fmla="*/ 150909 w 2691675"/>
              <a:gd name="connsiteY100" fmla="*/ 1181100 h 4328160"/>
              <a:gd name="connsiteX101" fmla="*/ 173769 w 2691675"/>
              <a:gd name="connsiteY101" fmla="*/ 1219200 h 4328160"/>
              <a:gd name="connsiteX102" fmla="*/ 219489 w 2691675"/>
              <a:gd name="connsiteY102" fmla="*/ 1257300 h 4328160"/>
              <a:gd name="connsiteX103" fmla="*/ 234729 w 2691675"/>
              <a:gd name="connsiteY103" fmla="*/ 1287780 h 4328160"/>
              <a:gd name="connsiteX104" fmla="*/ 227109 w 2691675"/>
              <a:gd name="connsiteY104" fmla="*/ 1318260 h 4328160"/>
              <a:gd name="connsiteX105" fmla="*/ 265209 w 2691675"/>
              <a:gd name="connsiteY105" fmla="*/ 1363980 h 4328160"/>
              <a:gd name="connsiteX106" fmla="*/ 288069 w 2691675"/>
              <a:gd name="connsiteY106" fmla="*/ 1402080 h 4328160"/>
              <a:gd name="connsiteX107" fmla="*/ 280449 w 2691675"/>
              <a:gd name="connsiteY107" fmla="*/ 1440180 h 4328160"/>
              <a:gd name="connsiteX108" fmla="*/ 242349 w 2691675"/>
              <a:gd name="connsiteY108" fmla="*/ 1569720 h 4328160"/>
              <a:gd name="connsiteX109" fmla="*/ 211869 w 2691675"/>
              <a:gd name="connsiteY109" fmla="*/ 1584960 h 4328160"/>
              <a:gd name="connsiteX110" fmla="*/ 189009 w 2691675"/>
              <a:gd name="connsiteY110" fmla="*/ 1592580 h 4328160"/>
              <a:gd name="connsiteX111" fmla="*/ 120429 w 2691675"/>
              <a:gd name="connsiteY111" fmla="*/ 1630680 h 4328160"/>
              <a:gd name="connsiteX112" fmla="*/ 97569 w 2691675"/>
              <a:gd name="connsiteY112" fmla="*/ 1653540 h 4328160"/>
              <a:gd name="connsiteX113" fmla="*/ 13749 w 2691675"/>
              <a:gd name="connsiteY113" fmla="*/ 1714500 h 4328160"/>
              <a:gd name="connsiteX114" fmla="*/ 13749 w 2691675"/>
              <a:gd name="connsiteY114" fmla="*/ 1889760 h 4328160"/>
              <a:gd name="connsiteX115" fmla="*/ 36609 w 2691675"/>
              <a:gd name="connsiteY115" fmla="*/ 1912620 h 4328160"/>
              <a:gd name="connsiteX116" fmla="*/ 67089 w 2691675"/>
              <a:gd name="connsiteY116" fmla="*/ 1950720 h 4328160"/>
              <a:gd name="connsiteX117" fmla="*/ 112809 w 2691675"/>
              <a:gd name="connsiteY117" fmla="*/ 1981200 h 4328160"/>
              <a:gd name="connsiteX118" fmla="*/ 173769 w 2691675"/>
              <a:gd name="connsiteY118" fmla="*/ 2011680 h 4328160"/>
              <a:gd name="connsiteX119" fmla="*/ 234729 w 2691675"/>
              <a:gd name="connsiteY119" fmla="*/ 2095500 h 4328160"/>
              <a:gd name="connsiteX120" fmla="*/ 272829 w 2691675"/>
              <a:gd name="connsiteY120" fmla="*/ 2156460 h 4328160"/>
              <a:gd name="connsiteX121" fmla="*/ 280449 w 2691675"/>
              <a:gd name="connsiteY121" fmla="*/ 2179320 h 4328160"/>
              <a:gd name="connsiteX122" fmla="*/ 318549 w 2691675"/>
              <a:gd name="connsiteY122" fmla="*/ 2255520 h 4328160"/>
              <a:gd name="connsiteX123" fmla="*/ 493809 w 2691675"/>
              <a:gd name="connsiteY123" fmla="*/ 2270760 h 4328160"/>
              <a:gd name="connsiteX124" fmla="*/ 562389 w 2691675"/>
              <a:gd name="connsiteY124" fmla="*/ 2354580 h 4328160"/>
              <a:gd name="connsiteX125" fmla="*/ 531909 w 2691675"/>
              <a:gd name="connsiteY125" fmla="*/ 2430780 h 4328160"/>
              <a:gd name="connsiteX126" fmla="*/ 509049 w 2691675"/>
              <a:gd name="connsiteY126" fmla="*/ 2438400 h 4328160"/>
              <a:gd name="connsiteX127" fmla="*/ 486189 w 2691675"/>
              <a:gd name="connsiteY127" fmla="*/ 2461260 h 4328160"/>
              <a:gd name="connsiteX128" fmla="*/ 478569 w 2691675"/>
              <a:gd name="connsiteY128" fmla="*/ 2506980 h 4328160"/>
              <a:gd name="connsiteX129" fmla="*/ 509049 w 2691675"/>
              <a:gd name="connsiteY129" fmla="*/ 2621280 h 4328160"/>
              <a:gd name="connsiteX130" fmla="*/ 531909 w 2691675"/>
              <a:gd name="connsiteY130" fmla="*/ 2644140 h 4328160"/>
              <a:gd name="connsiteX131" fmla="*/ 539529 w 2691675"/>
              <a:gd name="connsiteY131" fmla="*/ 2674620 h 4328160"/>
              <a:gd name="connsiteX132" fmla="*/ 570009 w 2691675"/>
              <a:gd name="connsiteY132" fmla="*/ 2659380 h 4328160"/>
              <a:gd name="connsiteX133" fmla="*/ 592869 w 2691675"/>
              <a:gd name="connsiteY133" fmla="*/ 2636520 h 4328160"/>
              <a:gd name="connsiteX134" fmla="*/ 646209 w 2691675"/>
              <a:gd name="connsiteY134" fmla="*/ 2606040 h 4328160"/>
              <a:gd name="connsiteX135" fmla="*/ 684309 w 2691675"/>
              <a:gd name="connsiteY135" fmla="*/ 2613660 h 4328160"/>
              <a:gd name="connsiteX136" fmla="*/ 699549 w 2691675"/>
              <a:gd name="connsiteY136" fmla="*/ 2636520 h 4328160"/>
              <a:gd name="connsiteX137" fmla="*/ 722409 w 2691675"/>
              <a:gd name="connsiteY137" fmla="*/ 2659380 h 4328160"/>
              <a:gd name="connsiteX138" fmla="*/ 730029 w 2691675"/>
              <a:gd name="connsiteY138" fmla="*/ 2682240 h 4328160"/>
              <a:gd name="connsiteX139" fmla="*/ 707169 w 2691675"/>
              <a:gd name="connsiteY139" fmla="*/ 2766060 h 4328160"/>
              <a:gd name="connsiteX140" fmla="*/ 623349 w 2691675"/>
              <a:gd name="connsiteY140" fmla="*/ 2842260 h 4328160"/>
              <a:gd name="connsiteX141" fmla="*/ 600489 w 2691675"/>
              <a:gd name="connsiteY141" fmla="*/ 2887980 h 4328160"/>
              <a:gd name="connsiteX142" fmla="*/ 531909 w 2691675"/>
              <a:gd name="connsiteY142" fmla="*/ 2933700 h 4328160"/>
              <a:gd name="connsiteX143" fmla="*/ 516669 w 2691675"/>
              <a:gd name="connsiteY143" fmla="*/ 2956560 h 4328160"/>
              <a:gd name="connsiteX144" fmla="*/ 547149 w 2691675"/>
              <a:gd name="connsiteY144" fmla="*/ 3055620 h 4328160"/>
              <a:gd name="connsiteX145" fmla="*/ 570009 w 2691675"/>
              <a:gd name="connsiteY145" fmla="*/ 3177540 h 4328160"/>
              <a:gd name="connsiteX146" fmla="*/ 608109 w 2691675"/>
              <a:gd name="connsiteY146" fmla="*/ 3276600 h 4328160"/>
              <a:gd name="connsiteX147" fmla="*/ 608109 w 2691675"/>
              <a:gd name="connsiteY147" fmla="*/ 3429000 h 4328160"/>
              <a:gd name="connsiteX148" fmla="*/ 570009 w 2691675"/>
              <a:gd name="connsiteY148" fmla="*/ 3467100 h 4328160"/>
              <a:gd name="connsiteX149" fmla="*/ 562389 w 2691675"/>
              <a:gd name="connsiteY149" fmla="*/ 3497580 h 4328160"/>
              <a:gd name="connsiteX150" fmla="*/ 547149 w 2691675"/>
              <a:gd name="connsiteY150" fmla="*/ 3528060 h 4328160"/>
              <a:gd name="connsiteX151" fmla="*/ 554769 w 2691675"/>
              <a:gd name="connsiteY151" fmla="*/ 3680460 h 4328160"/>
              <a:gd name="connsiteX152" fmla="*/ 608109 w 2691675"/>
              <a:gd name="connsiteY152" fmla="*/ 3672840 h 4328160"/>
              <a:gd name="connsiteX153" fmla="*/ 630969 w 2691675"/>
              <a:gd name="connsiteY153" fmla="*/ 3665220 h 4328160"/>
              <a:gd name="connsiteX154" fmla="*/ 676689 w 2691675"/>
              <a:gd name="connsiteY154" fmla="*/ 3688080 h 4328160"/>
              <a:gd name="connsiteX155" fmla="*/ 707169 w 2691675"/>
              <a:gd name="connsiteY155" fmla="*/ 3718560 h 4328160"/>
              <a:gd name="connsiteX156" fmla="*/ 836709 w 2691675"/>
              <a:gd name="connsiteY156" fmla="*/ 3741420 h 4328160"/>
              <a:gd name="connsiteX157" fmla="*/ 851949 w 2691675"/>
              <a:gd name="connsiteY157" fmla="*/ 3771900 h 4328160"/>
              <a:gd name="connsiteX158" fmla="*/ 874809 w 2691675"/>
              <a:gd name="connsiteY158" fmla="*/ 3787140 h 4328160"/>
              <a:gd name="connsiteX159" fmla="*/ 897669 w 2691675"/>
              <a:gd name="connsiteY159" fmla="*/ 3810000 h 4328160"/>
              <a:gd name="connsiteX160" fmla="*/ 905289 w 2691675"/>
              <a:gd name="connsiteY160" fmla="*/ 3840480 h 4328160"/>
              <a:gd name="connsiteX161" fmla="*/ 920529 w 2691675"/>
              <a:gd name="connsiteY161" fmla="*/ 3863340 h 4328160"/>
              <a:gd name="connsiteX162" fmla="*/ 943389 w 2691675"/>
              <a:gd name="connsiteY162" fmla="*/ 3901440 h 4328160"/>
              <a:gd name="connsiteX163" fmla="*/ 996729 w 2691675"/>
              <a:gd name="connsiteY163" fmla="*/ 3947160 h 4328160"/>
              <a:gd name="connsiteX164" fmla="*/ 1011969 w 2691675"/>
              <a:gd name="connsiteY164" fmla="*/ 3970020 h 4328160"/>
              <a:gd name="connsiteX165" fmla="*/ 1034829 w 2691675"/>
              <a:gd name="connsiteY165" fmla="*/ 4008120 h 4328160"/>
              <a:gd name="connsiteX166" fmla="*/ 1065309 w 2691675"/>
              <a:gd name="connsiteY166" fmla="*/ 4084320 h 4328160"/>
              <a:gd name="connsiteX167" fmla="*/ 1072929 w 2691675"/>
              <a:gd name="connsiteY167" fmla="*/ 4107180 h 4328160"/>
              <a:gd name="connsiteX168" fmla="*/ 1149129 w 2691675"/>
              <a:gd name="connsiteY168" fmla="*/ 4137660 h 4328160"/>
              <a:gd name="connsiteX169" fmla="*/ 1202469 w 2691675"/>
              <a:gd name="connsiteY169" fmla="*/ 4213860 h 4328160"/>
              <a:gd name="connsiteX170" fmla="*/ 1263429 w 2691675"/>
              <a:gd name="connsiteY170" fmla="*/ 4221480 h 4328160"/>
              <a:gd name="connsiteX171" fmla="*/ 1271049 w 2691675"/>
              <a:gd name="connsiteY171" fmla="*/ 4274820 h 4328160"/>
              <a:gd name="connsiteX172" fmla="*/ 1316769 w 2691675"/>
              <a:gd name="connsiteY172" fmla="*/ 4328160 h 4328160"/>
              <a:gd name="connsiteX173" fmla="*/ 1354869 w 2691675"/>
              <a:gd name="connsiteY173" fmla="*/ 4229100 h 4328160"/>
              <a:gd name="connsiteX174" fmla="*/ 1415829 w 2691675"/>
              <a:gd name="connsiteY174" fmla="*/ 4198620 h 4328160"/>
              <a:gd name="connsiteX175" fmla="*/ 1469169 w 2691675"/>
              <a:gd name="connsiteY175" fmla="*/ 4183380 h 4328160"/>
              <a:gd name="connsiteX176" fmla="*/ 1507269 w 2691675"/>
              <a:gd name="connsiteY176" fmla="*/ 4160520 h 4328160"/>
              <a:gd name="connsiteX177" fmla="*/ 1552989 w 2691675"/>
              <a:gd name="connsiteY177" fmla="*/ 4130040 h 4328160"/>
              <a:gd name="connsiteX178" fmla="*/ 1583469 w 2691675"/>
              <a:gd name="connsiteY178" fmla="*/ 4122420 h 4328160"/>
              <a:gd name="connsiteX179" fmla="*/ 1644429 w 2691675"/>
              <a:gd name="connsiteY179" fmla="*/ 4061460 h 4328160"/>
              <a:gd name="connsiteX180" fmla="*/ 1674909 w 2691675"/>
              <a:gd name="connsiteY180" fmla="*/ 4038600 h 4328160"/>
              <a:gd name="connsiteX181" fmla="*/ 1827309 w 2691675"/>
              <a:gd name="connsiteY181" fmla="*/ 4000500 h 4328160"/>
              <a:gd name="connsiteX182" fmla="*/ 1857789 w 2691675"/>
              <a:gd name="connsiteY182" fmla="*/ 3985260 h 4328160"/>
              <a:gd name="connsiteX183" fmla="*/ 1903509 w 2691675"/>
              <a:gd name="connsiteY183" fmla="*/ 3970020 h 4328160"/>
              <a:gd name="connsiteX184" fmla="*/ 1926369 w 2691675"/>
              <a:gd name="connsiteY184" fmla="*/ 3954780 h 4328160"/>
              <a:gd name="connsiteX185" fmla="*/ 1987329 w 2691675"/>
              <a:gd name="connsiteY185" fmla="*/ 3909060 h 4328160"/>
              <a:gd name="connsiteX186" fmla="*/ 2048289 w 2691675"/>
              <a:gd name="connsiteY186" fmla="*/ 3870960 h 4328160"/>
              <a:gd name="connsiteX187" fmla="*/ 2078769 w 2691675"/>
              <a:gd name="connsiteY187" fmla="*/ 3855720 h 4328160"/>
              <a:gd name="connsiteX188" fmla="*/ 2132109 w 2691675"/>
              <a:gd name="connsiteY188" fmla="*/ 3817620 h 4328160"/>
              <a:gd name="connsiteX189" fmla="*/ 2162589 w 2691675"/>
              <a:gd name="connsiteY189" fmla="*/ 3787140 h 4328160"/>
              <a:gd name="connsiteX190" fmla="*/ 2200689 w 2691675"/>
              <a:gd name="connsiteY190" fmla="*/ 3688080 h 4328160"/>
              <a:gd name="connsiteX191" fmla="*/ 2162589 w 2691675"/>
              <a:gd name="connsiteY191" fmla="*/ 3604260 h 4328160"/>
              <a:gd name="connsiteX192" fmla="*/ 2139729 w 2691675"/>
              <a:gd name="connsiteY192" fmla="*/ 3596640 h 4328160"/>
              <a:gd name="connsiteX193" fmla="*/ 2124489 w 2691675"/>
              <a:gd name="connsiteY193" fmla="*/ 3680460 h 4328160"/>
              <a:gd name="connsiteX194" fmla="*/ 2109249 w 2691675"/>
              <a:gd name="connsiteY194" fmla="*/ 3657600 h 4328160"/>
              <a:gd name="connsiteX195" fmla="*/ 2048289 w 2691675"/>
              <a:gd name="connsiteY195" fmla="*/ 3665220 h 4328160"/>
              <a:gd name="connsiteX196" fmla="*/ 2055909 w 2691675"/>
              <a:gd name="connsiteY196" fmla="*/ 3703320 h 4328160"/>
              <a:gd name="connsiteX197" fmla="*/ 2078769 w 2691675"/>
              <a:gd name="connsiteY197" fmla="*/ 3718560 h 4328160"/>
              <a:gd name="connsiteX198" fmla="*/ 2094009 w 2691675"/>
              <a:gd name="connsiteY198" fmla="*/ 3749040 h 4328160"/>
              <a:gd name="connsiteX199" fmla="*/ 2086389 w 2691675"/>
              <a:gd name="connsiteY199" fmla="*/ 3794760 h 4328160"/>
              <a:gd name="connsiteX200" fmla="*/ 2010189 w 2691675"/>
              <a:gd name="connsiteY200" fmla="*/ 3749040 h 4328160"/>
              <a:gd name="connsiteX201" fmla="*/ 1994949 w 2691675"/>
              <a:gd name="connsiteY201" fmla="*/ 3649980 h 4328160"/>
              <a:gd name="connsiteX202" fmla="*/ 1972089 w 2691675"/>
              <a:gd name="connsiteY202" fmla="*/ 3627120 h 4328160"/>
              <a:gd name="connsiteX203" fmla="*/ 1979709 w 2691675"/>
              <a:gd name="connsiteY203" fmla="*/ 3581400 h 4328160"/>
              <a:gd name="connsiteX204" fmla="*/ 2025429 w 2691675"/>
              <a:gd name="connsiteY204" fmla="*/ 3573780 h 4328160"/>
              <a:gd name="connsiteX205" fmla="*/ 2033049 w 2691675"/>
              <a:gd name="connsiteY205" fmla="*/ 3520440 h 4328160"/>
              <a:gd name="connsiteX206" fmla="*/ 2063529 w 2691675"/>
              <a:gd name="connsiteY206" fmla="*/ 3528060 h 4328160"/>
              <a:gd name="connsiteX207" fmla="*/ 2094009 w 2691675"/>
              <a:gd name="connsiteY207" fmla="*/ 3489960 h 4328160"/>
              <a:gd name="connsiteX208" fmla="*/ 2124489 w 2691675"/>
              <a:gd name="connsiteY208" fmla="*/ 3459480 h 4328160"/>
              <a:gd name="connsiteX209" fmla="*/ 2139729 w 2691675"/>
              <a:gd name="connsiteY209" fmla="*/ 3436620 h 4328160"/>
              <a:gd name="connsiteX210" fmla="*/ 2170209 w 2691675"/>
              <a:gd name="connsiteY210" fmla="*/ 3413760 h 4328160"/>
              <a:gd name="connsiteX211" fmla="*/ 2238789 w 2691675"/>
              <a:gd name="connsiteY211" fmla="*/ 3322320 h 4328160"/>
              <a:gd name="connsiteX212" fmla="*/ 2246409 w 2691675"/>
              <a:gd name="connsiteY212" fmla="*/ 3291840 h 4328160"/>
              <a:gd name="connsiteX213" fmla="*/ 2269269 w 2691675"/>
              <a:gd name="connsiteY213" fmla="*/ 3230880 h 4328160"/>
              <a:gd name="connsiteX214" fmla="*/ 2276889 w 2691675"/>
              <a:gd name="connsiteY214" fmla="*/ 3185160 h 4328160"/>
              <a:gd name="connsiteX215" fmla="*/ 2299749 w 2691675"/>
              <a:gd name="connsiteY215" fmla="*/ 3139440 h 4328160"/>
              <a:gd name="connsiteX216" fmla="*/ 2314989 w 2691675"/>
              <a:gd name="connsiteY216" fmla="*/ 3101340 h 4328160"/>
              <a:gd name="connsiteX217" fmla="*/ 2353089 w 2691675"/>
              <a:gd name="connsiteY217" fmla="*/ 3086100 h 4328160"/>
              <a:gd name="connsiteX218" fmla="*/ 2375949 w 2691675"/>
              <a:gd name="connsiteY218" fmla="*/ 3070860 h 4328160"/>
              <a:gd name="connsiteX219" fmla="*/ 2495488 w 2691675"/>
              <a:gd name="connsiteY219" fmla="*/ 3040856 h 4328160"/>
              <a:gd name="connsiteX220" fmla="*/ 2593596 w 2691675"/>
              <a:gd name="connsiteY220" fmla="*/ 3037523 h 4328160"/>
              <a:gd name="connsiteX221" fmla="*/ 2685987 w 2691675"/>
              <a:gd name="connsiteY221" fmla="*/ 3028474 h 4328160"/>
              <a:gd name="connsiteX0" fmla="*/ 2685987 w 2691675"/>
              <a:gd name="connsiteY0" fmla="*/ 3028474 h 4328160"/>
              <a:gd name="connsiteX1" fmla="*/ 2680749 w 2691675"/>
              <a:gd name="connsiteY1" fmla="*/ 3002280 h 4328160"/>
              <a:gd name="connsiteX2" fmla="*/ 2673129 w 2691675"/>
              <a:gd name="connsiteY2" fmla="*/ 2948940 h 4328160"/>
              <a:gd name="connsiteX3" fmla="*/ 2631219 w 2691675"/>
              <a:gd name="connsiteY3" fmla="*/ 2940844 h 4328160"/>
              <a:gd name="connsiteX4" fmla="*/ 2567878 w 2691675"/>
              <a:gd name="connsiteY4" fmla="*/ 2940367 h 4328160"/>
              <a:gd name="connsiteX5" fmla="*/ 2526921 w 2691675"/>
              <a:gd name="connsiteY5" fmla="*/ 2882742 h 4328160"/>
              <a:gd name="connsiteX6" fmla="*/ 2464532 w 2691675"/>
              <a:gd name="connsiteY6" fmla="*/ 2879407 h 4328160"/>
              <a:gd name="connsiteX7" fmla="*/ 2417860 w 2691675"/>
              <a:gd name="connsiteY7" fmla="*/ 2863691 h 4328160"/>
              <a:gd name="connsiteX8" fmla="*/ 2383569 w 2691675"/>
              <a:gd name="connsiteY8" fmla="*/ 2849880 h 4328160"/>
              <a:gd name="connsiteX9" fmla="*/ 2355471 w 2691675"/>
              <a:gd name="connsiteY9" fmla="*/ 2829877 h 4328160"/>
              <a:gd name="connsiteX10" fmla="*/ 2300701 w 2691675"/>
              <a:gd name="connsiteY10" fmla="*/ 2797969 h 4328160"/>
              <a:gd name="connsiteX11" fmla="*/ 2226406 w 2691675"/>
              <a:gd name="connsiteY11" fmla="*/ 2837973 h 4328160"/>
              <a:gd name="connsiteX12" fmla="*/ 2185925 w 2691675"/>
              <a:gd name="connsiteY12" fmla="*/ 2798922 h 4328160"/>
              <a:gd name="connsiteX13" fmla="*/ 2150683 w 2691675"/>
              <a:gd name="connsiteY13" fmla="*/ 2719864 h 4328160"/>
              <a:gd name="connsiteX14" fmla="*/ 2131157 w 2691675"/>
              <a:gd name="connsiteY14" fmla="*/ 2658427 h 4328160"/>
              <a:gd name="connsiteX15" fmla="*/ 2113060 w 2691675"/>
              <a:gd name="connsiteY15" fmla="*/ 2623185 h 4328160"/>
              <a:gd name="connsiteX16" fmla="*/ 2111630 w 2691675"/>
              <a:gd name="connsiteY16" fmla="*/ 2574607 h 4328160"/>
              <a:gd name="connsiteX17" fmla="*/ 2034001 w 2691675"/>
              <a:gd name="connsiteY17" fmla="*/ 2659857 h 4328160"/>
              <a:gd name="connsiteX18" fmla="*/ 1966851 w 2691675"/>
              <a:gd name="connsiteY18" fmla="*/ 2727960 h 4328160"/>
              <a:gd name="connsiteX19" fmla="*/ 1919702 w 2691675"/>
              <a:gd name="connsiteY19" fmla="*/ 2687002 h 4328160"/>
              <a:gd name="connsiteX20" fmla="*/ 1783018 w 2691675"/>
              <a:gd name="connsiteY20" fmla="*/ 2673668 h 4328160"/>
              <a:gd name="connsiteX21" fmla="*/ 1684910 w 2691675"/>
              <a:gd name="connsiteY21" fmla="*/ 2663666 h 4328160"/>
              <a:gd name="connsiteX22" fmla="*/ 1614426 w 2691675"/>
              <a:gd name="connsiteY22" fmla="*/ 2556035 h 4328160"/>
              <a:gd name="connsiteX23" fmla="*/ 1549656 w 2691675"/>
              <a:gd name="connsiteY23" fmla="*/ 2557939 h 4328160"/>
              <a:gd name="connsiteX24" fmla="*/ 1524890 w 2691675"/>
              <a:gd name="connsiteY24" fmla="*/ 2537460 h 4328160"/>
              <a:gd name="connsiteX25" fmla="*/ 1476789 w 2691675"/>
              <a:gd name="connsiteY25" fmla="*/ 2355532 h 4328160"/>
              <a:gd name="connsiteX26" fmla="*/ 1446309 w 2691675"/>
              <a:gd name="connsiteY26" fmla="*/ 2263140 h 4328160"/>
              <a:gd name="connsiteX27" fmla="*/ 1408209 w 2691675"/>
              <a:gd name="connsiteY27" fmla="*/ 2194560 h 4328160"/>
              <a:gd name="connsiteX28" fmla="*/ 1392969 w 2691675"/>
              <a:gd name="connsiteY28" fmla="*/ 2171700 h 4328160"/>
              <a:gd name="connsiteX29" fmla="*/ 1382492 w 2691675"/>
              <a:gd name="connsiteY29" fmla="*/ 2126457 h 4328160"/>
              <a:gd name="connsiteX30" fmla="*/ 1377253 w 2691675"/>
              <a:gd name="connsiteY30" fmla="*/ 2025968 h 4328160"/>
              <a:gd name="connsiteX31" fmla="*/ 1391541 w 2691675"/>
              <a:gd name="connsiteY31" fmla="*/ 1956436 h 4328160"/>
              <a:gd name="connsiteX32" fmla="*/ 1323437 w 2691675"/>
              <a:gd name="connsiteY32" fmla="*/ 1891665 h 4328160"/>
              <a:gd name="connsiteX33" fmla="*/ 1290099 w 2691675"/>
              <a:gd name="connsiteY33" fmla="*/ 1886427 h 4328160"/>
              <a:gd name="connsiteX34" fmla="*/ 1192468 w 2691675"/>
              <a:gd name="connsiteY34" fmla="*/ 1826895 h 4328160"/>
              <a:gd name="connsiteX35" fmla="*/ 1134367 w 2691675"/>
              <a:gd name="connsiteY35" fmla="*/ 1837373 h 4328160"/>
              <a:gd name="connsiteX36" fmla="*/ 1081978 w 2691675"/>
              <a:gd name="connsiteY36" fmla="*/ 1871185 h 4328160"/>
              <a:gd name="connsiteX37" fmla="*/ 1032924 w 2691675"/>
              <a:gd name="connsiteY37" fmla="*/ 1896904 h 4328160"/>
              <a:gd name="connsiteX38" fmla="*/ 966249 w 2691675"/>
              <a:gd name="connsiteY38" fmla="*/ 1957864 h 4328160"/>
              <a:gd name="connsiteX39" fmla="*/ 917195 w 2691675"/>
              <a:gd name="connsiteY39" fmla="*/ 1915478 h 4328160"/>
              <a:gd name="connsiteX40" fmla="*/ 862428 w 2691675"/>
              <a:gd name="connsiteY40" fmla="*/ 1888808 h 4328160"/>
              <a:gd name="connsiteX41" fmla="*/ 814802 w 2691675"/>
              <a:gd name="connsiteY41" fmla="*/ 1839278 h 4328160"/>
              <a:gd name="connsiteX42" fmla="*/ 821469 w 2691675"/>
              <a:gd name="connsiteY42" fmla="*/ 1691640 h 4328160"/>
              <a:gd name="connsiteX43" fmla="*/ 813849 w 2691675"/>
              <a:gd name="connsiteY43" fmla="*/ 1668780 h 4328160"/>
              <a:gd name="connsiteX44" fmla="*/ 760509 w 2691675"/>
              <a:gd name="connsiteY44" fmla="*/ 1600200 h 4328160"/>
              <a:gd name="connsiteX45" fmla="*/ 722409 w 2691675"/>
              <a:gd name="connsiteY45" fmla="*/ 1577340 h 4328160"/>
              <a:gd name="connsiteX46" fmla="*/ 699549 w 2691675"/>
              <a:gd name="connsiteY46" fmla="*/ 1562100 h 4328160"/>
              <a:gd name="connsiteX47" fmla="*/ 737649 w 2691675"/>
              <a:gd name="connsiteY47" fmla="*/ 1493520 h 4328160"/>
              <a:gd name="connsiteX48" fmla="*/ 752889 w 2691675"/>
              <a:gd name="connsiteY48" fmla="*/ 1470660 h 4328160"/>
              <a:gd name="connsiteX49" fmla="*/ 775749 w 2691675"/>
              <a:gd name="connsiteY49" fmla="*/ 1455420 h 4328160"/>
              <a:gd name="connsiteX50" fmla="*/ 783369 w 2691675"/>
              <a:gd name="connsiteY50" fmla="*/ 1379220 h 4328160"/>
              <a:gd name="connsiteX51" fmla="*/ 821469 w 2691675"/>
              <a:gd name="connsiteY51" fmla="*/ 1356360 h 4328160"/>
              <a:gd name="connsiteX52" fmla="*/ 798609 w 2691675"/>
              <a:gd name="connsiteY52" fmla="*/ 1158240 h 4328160"/>
              <a:gd name="connsiteX53" fmla="*/ 775749 w 2691675"/>
              <a:gd name="connsiteY53" fmla="*/ 1127760 h 4328160"/>
              <a:gd name="connsiteX54" fmla="*/ 752889 w 2691675"/>
              <a:gd name="connsiteY54" fmla="*/ 1074420 h 4328160"/>
              <a:gd name="connsiteX55" fmla="*/ 745269 w 2691675"/>
              <a:gd name="connsiteY55" fmla="*/ 1043940 h 4328160"/>
              <a:gd name="connsiteX56" fmla="*/ 783369 w 2691675"/>
              <a:gd name="connsiteY56" fmla="*/ 1013460 h 4328160"/>
              <a:gd name="connsiteX57" fmla="*/ 813849 w 2691675"/>
              <a:gd name="connsiteY57" fmla="*/ 960120 h 4328160"/>
              <a:gd name="connsiteX58" fmla="*/ 821469 w 2691675"/>
              <a:gd name="connsiteY58" fmla="*/ 853440 h 4328160"/>
              <a:gd name="connsiteX59" fmla="*/ 851949 w 2691675"/>
              <a:gd name="connsiteY59" fmla="*/ 807720 h 4328160"/>
              <a:gd name="connsiteX60" fmla="*/ 859569 w 2691675"/>
              <a:gd name="connsiteY60" fmla="*/ 769620 h 4328160"/>
              <a:gd name="connsiteX61" fmla="*/ 874809 w 2691675"/>
              <a:gd name="connsiteY61" fmla="*/ 731520 h 4328160"/>
              <a:gd name="connsiteX62" fmla="*/ 859569 w 2691675"/>
              <a:gd name="connsiteY62" fmla="*/ 655320 h 4328160"/>
              <a:gd name="connsiteX63" fmla="*/ 836709 w 2691675"/>
              <a:gd name="connsiteY63" fmla="*/ 632460 h 4328160"/>
              <a:gd name="connsiteX64" fmla="*/ 813849 w 2691675"/>
              <a:gd name="connsiteY64" fmla="*/ 563880 h 4328160"/>
              <a:gd name="connsiteX65" fmla="*/ 783369 w 2691675"/>
              <a:gd name="connsiteY65" fmla="*/ 502920 h 4328160"/>
              <a:gd name="connsiteX66" fmla="*/ 768129 w 2691675"/>
              <a:gd name="connsiteY66" fmla="*/ 472440 h 4328160"/>
              <a:gd name="connsiteX67" fmla="*/ 745269 w 2691675"/>
              <a:gd name="connsiteY67" fmla="*/ 403860 h 4328160"/>
              <a:gd name="connsiteX68" fmla="*/ 722409 w 2691675"/>
              <a:gd name="connsiteY68" fmla="*/ 373380 h 4328160"/>
              <a:gd name="connsiteX69" fmla="*/ 730029 w 2691675"/>
              <a:gd name="connsiteY69" fmla="*/ 289560 h 4328160"/>
              <a:gd name="connsiteX70" fmla="*/ 737649 w 2691675"/>
              <a:gd name="connsiteY70" fmla="*/ 266700 h 4328160"/>
              <a:gd name="connsiteX71" fmla="*/ 707169 w 2691675"/>
              <a:gd name="connsiteY71" fmla="*/ 152400 h 4328160"/>
              <a:gd name="connsiteX72" fmla="*/ 699549 w 2691675"/>
              <a:gd name="connsiteY72" fmla="*/ 91440 h 4328160"/>
              <a:gd name="connsiteX73" fmla="*/ 691929 w 2691675"/>
              <a:gd name="connsiteY73" fmla="*/ 68580 h 4328160"/>
              <a:gd name="connsiteX74" fmla="*/ 676689 w 2691675"/>
              <a:gd name="connsiteY74" fmla="*/ 0 h 4328160"/>
              <a:gd name="connsiteX75" fmla="*/ 615729 w 2691675"/>
              <a:gd name="connsiteY75" fmla="*/ 7620 h 4328160"/>
              <a:gd name="connsiteX76" fmla="*/ 554769 w 2691675"/>
              <a:gd name="connsiteY76" fmla="*/ 30480 h 4328160"/>
              <a:gd name="connsiteX77" fmla="*/ 562389 w 2691675"/>
              <a:gd name="connsiteY77" fmla="*/ 137160 h 4328160"/>
              <a:gd name="connsiteX78" fmla="*/ 554769 w 2691675"/>
              <a:gd name="connsiteY78" fmla="*/ 236220 h 4328160"/>
              <a:gd name="connsiteX79" fmla="*/ 524289 w 2691675"/>
              <a:gd name="connsiteY79" fmla="*/ 304800 h 4328160"/>
              <a:gd name="connsiteX80" fmla="*/ 509049 w 2691675"/>
              <a:gd name="connsiteY80" fmla="*/ 335280 h 4328160"/>
              <a:gd name="connsiteX81" fmla="*/ 486189 w 2691675"/>
              <a:gd name="connsiteY81" fmla="*/ 373380 h 4328160"/>
              <a:gd name="connsiteX82" fmla="*/ 470949 w 2691675"/>
              <a:gd name="connsiteY82" fmla="*/ 396240 h 4328160"/>
              <a:gd name="connsiteX83" fmla="*/ 440469 w 2691675"/>
              <a:gd name="connsiteY83" fmla="*/ 403860 h 4328160"/>
              <a:gd name="connsiteX84" fmla="*/ 356649 w 2691675"/>
              <a:gd name="connsiteY84" fmla="*/ 388620 h 4328160"/>
              <a:gd name="connsiteX85" fmla="*/ 288069 w 2691675"/>
              <a:gd name="connsiteY85" fmla="*/ 464820 h 4328160"/>
              <a:gd name="connsiteX86" fmla="*/ 280449 w 2691675"/>
              <a:gd name="connsiteY86" fmla="*/ 487680 h 4328160"/>
              <a:gd name="connsiteX87" fmla="*/ 288069 w 2691675"/>
              <a:gd name="connsiteY87" fmla="*/ 518160 h 4328160"/>
              <a:gd name="connsiteX88" fmla="*/ 303309 w 2691675"/>
              <a:gd name="connsiteY88" fmla="*/ 548640 h 4328160"/>
              <a:gd name="connsiteX89" fmla="*/ 295689 w 2691675"/>
              <a:gd name="connsiteY89" fmla="*/ 609600 h 4328160"/>
              <a:gd name="connsiteX90" fmla="*/ 265209 w 2691675"/>
              <a:gd name="connsiteY90" fmla="*/ 662940 h 4328160"/>
              <a:gd name="connsiteX91" fmla="*/ 257589 w 2691675"/>
              <a:gd name="connsiteY91" fmla="*/ 685800 h 4328160"/>
              <a:gd name="connsiteX92" fmla="*/ 265209 w 2691675"/>
              <a:gd name="connsiteY92" fmla="*/ 815340 h 4328160"/>
              <a:gd name="connsiteX93" fmla="*/ 303309 w 2691675"/>
              <a:gd name="connsiteY93" fmla="*/ 830580 h 4328160"/>
              <a:gd name="connsiteX94" fmla="*/ 349029 w 2691675"/>
              <a:gd name="connsiteY94" fmla="*/ 861060 h 4328160"/>
              <a:gd name="connsiteX95" fmla="*/ 356649 w 2691675"/>
              <a:gd name="connsiteY95" fmla="*/ 883920 h 4328160"/>
              <a:gd name="connsiteX96" fmla="*/ 341409 w 2691675"/>
              <a:gd name="connsiteY96" fmla="*/ 952500 h 4328160"/>
              <a:gd name="connsiteX97" fmla="*/ 326169 w 2691675"/>
              <a:gd name="connsiteY97" fmla="*/ 1028700 h 4328160"/>
              <a:gd name="connsiteX98" fmla="*/ 303309 w 2691675"/>
              <a:gd name="connsiteY98" fmla="*/ 1043940 h 4328160"/>
              <a:gd name="connsiteX99" fmla="*/ 143289 w 2691675"/>
              <a:gd name="connsiteY99" fmla="*/ 1066800 h 4328160"/>
              <a:gd name="connsiteX100" fmla="*/ 150909 w 2691675"/>
              <a:gd name="connsiteY100" fmla="*/ 1181100 h 4328160"/>
              <a:gd name="connsiteX101" fmla="*/ 173769 w 2691675"/>
              <a:gd name="connsiteY101" fmla="*/ 1219200 h 4328160"/>
              <a:gd name="connsiteX102" fmla="*/ 219489 w 2691675"/>
              <a:gd name="connsiteY102" fmla="*/ 1257300 h 4328160"/>
              <a:gd name="connsiteX103" fmla="*/ 234729 w 2691675"/>
              <a:gd name="connsiteY103" fmla="*/ 1287780 h 4328160"/>
              <a:gd name="connsiteX104" fmla="*/ 227109 w 2691675"/>
              <a:gd name="connsiteY104" fmla="*/ 1318260 h 4328160"/>
              <a:gd name="connsiteX105" fmla="*/ 265209 w 2691675"/>
              <a:gd name="connsiteY105" fmla="*/ 1363980 h 4328160"/>
              <a:gd name="connsiteX106" fmla="*/ 288069 w 2691675"/>
              <a:gd name="connsiteY106" fmla="*/ 1402080 h 4328160"/>
              <a:gd name="connsiteX107" fmla="*/ 280449 w 2691675"/>
              <a:gd name="connsiteY107" fmla="*/ 1440180 h 4328160"/>
              <a:gd name="connsiteX108" fmla="*/ 242349 w 2691675"/>
              <a:gd name="connsiteY108" fmla="*/ 1569720 h 4328160"/>
              <a:gd name="connsiteX109" fmla="*/ 211869 w 2691675"/>
              <a:gd name="connsiteY109" fmla="*/ 1584960 h 4328160"/>
              <a:gd name="connsiteX110" fmla="*/ 189009 w 2691675"/>
              <a:gd name="connsiteY110" fmla="*/ 1592580 h 4328160"/>
              <a:gd name="connsiteX111" fmla="*/ 120429 w 2691675"/>
              <a:gd name="connsiteY111" fmla="*/ 1630680 h 4328160"/>
              <a:gd name="connsiteX112" fmla="*/ 97569 w 2691675"/>
              <a:gd name="connsiteY112" fmla="*/ 1653540 h 4328160"/>
              <a:gd name="connsiteX113" fmla="*/ 13749 w 2691675"/>
              <a:gd name="connsiteY113" fmla="*/ 1714500 h 4328160"/>
              <a:gd name="connsiteX114" fmla="*/ 13749 w 2691675"/>
              <a:gd name="connsiteY114" fmla="*/ 1889760 h 4328160"/>
              <a:gd name="connsiteX115" fmla="*/ 36609 w 2691675"/>
              <a:gd name="connsiteY115" fmla="*/ 1912620 h 4328160"/>
              <a:gd name="connsiteX116" fmla="*/ 67089 w 2691675"/>
              <a:gd name="connsiteY116" fmla="*/ 1950720 h 4328160"/>
              <a:gd name="connsiteX117" fmla="*/ 112809 w 2691675"/>
              <a:gd name="connsiteY117" fmla="*/ 1981200 h 4328160"/>
              <a:gd name="connsiteX118" fmla="*/ 173769 w 2691675"/>
              <a:gd name="connsiteY118" fmla="*/ 2011680 h 4328160"/>
              <a:gd name="connsiteX119" fmla="*/ 234729 w 2691675"/>
              <a:gd name="connsiteY119" fmla="*/ 2095500 h 4328160"/>
              <a:gd name="connsiteX120" fmla="*/ 272829 w 2691675"/>
              <a:gd name="connsiteY120" fmla="*/ 2156460 h 4328160"/>
              <a:gd name="connsiteX121" fmla="*/ 280449 w 2691675"/>
              <a:gd name="connsiteY121" fmla="*/ 2179320 h 4328160"/>
              <a:gd name="connsiteX122" fmla="*/ 318549 w 2691675"/>
              <a:gd name="connsiteY122" fmla="*/ 2255520 h 4328160"/>
              <a:gd name="connsiteX123" fmla="*/ 493809 w 2691675"/>
              <a:gd name="connsiteY123" fmla="*/ 2270760 h 4328160"/>
              <a:gd name="connsiteX124" fmla="*/ 562389 w 2691675"/>
              <a:gd name="connsiteY124" fmla="*/ 2354580 h 4328160"/>
              <a:gd name="connsiteX125" fmla="*/ 531909 w 2691675"/>
              <a:gd name="connsiteY125" fmla="*/ 2430780 h 4328160"/>
              <a:gd name="connsiteX126" fmla="*/ 509049 w 2691675"/>
              <a:gd name="connsiteY126" fmla="*/ 2438400 h 4328160"/>
              <a:gd name="connsiteX127" fmla="*/ 486189 w 2691675"/>
              <a:gd name="connsiteY127" fmla="*/ 2461260 h 4328160"/>
              <a:gd name="connsiteX128" fmla="*/ 478569 w 2691675"/>
              <a:gd name="connsiteY128" fmla="*/ 2506980 h 4328160"/>
              <a:gd name="connsiteX129" fmla="*/ 509049 w 2691675"/>
              <a:gd name="connsiteY129" fmla="*/ 2621280 h 4328160"/>
              <a:gd name="connsiteX130" fmla="*/ 531909 w 2691675"/>
              <a:gd name="connsiteY130" fmla="*/ 2644140 h 4328160"/>
              <a:gd name="connsiteX131" fmla="*/ 539529 w 2691675"/>
              <a:gd name="connsiteY131" fmla="*/ 2674620 h 4328160"/>
              <a:gd name="connsiteX132" fmla="*/ 570009 w 2691675"/>
              <a:gd name="connsiteY132" fmla="*/ 2659380 h 4328160"/>
              <a:gd name="connsiteX133" fmla="*/ 592869 w 2691675"/>
              <a:gd name="connsiteY133" fmla="*/ 2636520 h 4328160"/>
              <a:gd name="connsiteX134" fmla="*/ 646209 w 2691675"/>
              <a:gd name="connsiteY134" fmla="*/ 2606040 h 4328160"/>
              <a:gd name="connsiteX135" fmla="*/ 684309 w 2691675"/>
              <a:gd name="connsiteY135" fmla="*/ 2613660 h 4328160"/>
              <a:gd name="connsiteX136" fmla="*/ 699549 w 2691675"/>
              <a:gd name="connsiteY136" fmla="*/ 2636520 h 4328160"/>
              <a:gd name="connsiteX137" fmla="*/ 722409 w 2691675"/>
              <a:gd name="connsiteY137" fmla="*/ 2659380 h 4328160"/>
              <a:gd name="connsiteX138" fmla="*/ 730029 w 2691675"/>
              <a:gd name="connsiteY138" fmla="*/ 2682240 h 4328160"/>
              <a:gd name="connsiteX139" fmla="*/ 707169 w 2691675"/>
              <a:gd name="connsiteY139" fmla="*/ 2766060 h 4328160"/>
              <a:gd name="connsiteX140" fmla="*/ 623349 w 2691675"/>
              <a:gd name="connsiteY140" fmla="*/ 2842260 h 4328160"/>
              <a:gd name="connsiteX141" fmla="*/ 600489 w 2691675"/>
              <a:gd name="connsiteY141" fmla="*/ 2887980 h 4328160"/>
              <a:gd name="connsiteX142" fmla="*/ 531909 w 2691675"/>
              <a:gd name="connsiteY142" fmla="*/ 2933700 h 4328160"/>
              <a:gd name="connsiteX143" fmla="*/ 516669 w 2691675"/>
              <a:gd name="connsiteY143" fmla="*/ 2956560 h 4328160"/>
              <a:gd name="connsiteX144" fmla="*/ 547149 w 2691675"/>
              <a:gd name="connsiteY144" fmla="*/ 3055620 h 4328160"/>
              <a:gd name="connsiteX145" fmla="*/ 570009 w 2691675"/>
              <a:gd name="connsiteY145" fmla="*/ 3177540 h 4328160"/>
              <a:gd name="connsiteX146" fmla="*/ 608109 w 2691675"/>
              <a:gd name="connsiteY146" fmla="*/ 3276600 h 4328160"/>
              <a:gd name="connsiteX147" fmla="*/ 608109 w 2691675"/>
              <a:gd name="connsiteY147" fmla="*/ 3429000 h 4328160"/>
              <a:gd name="connsiteX148" fmla="*/ 570009 w 2691675"/>
              <a:gd name="connsiteY148" fmla="*/ 3467100 h 4328160"/>
              <a:gd name="connsiteX149" fmla="*/ 562389 w 2691675"/>
              <a:gd name="connsiteY149" fmla="*/ 3497580 h 4328160"/>
              <a:gd name="connsiteX150" fmla="*/ 547149 w 2691675"/>
              <a:gd name="connsiteY150" fmla="*/ 3528060 h 4328160"/>
              <a:gd name="connsiteX151" fmla="*/ 554769 w 2691675"/>
              <a:gd name="connsiteY151" fmla="*/ 3680460 h 4328160"/>
              <a:gd name="connsiteX152" fmla="*/ 608109 w 2691675"/>
              <a:gd name="connsiteY152" fmla="*/ 3672840 h 4328160"/>
              <a:gd name="connsiteX153" fmla="*/ 630969 w 2691675"/>
              <a:gd name="connsiteY153" fmla="*/ 3665220 h 4328160"/>
              <a:gd name="connsiteX154" fmla="*/ 676689 w 2691675"/>
              <a:gd name="connsiteY154" fmla="*/ 3688080 h 4328160"/>
              <a:gd name="connsiteX155" fmla="*/ 707169 w 2691675"/>
              <a:gd name="connsiteY155" fmla="*/ 3718560 h 4328160"/>
              <a:gd name="connsiteX156" fmla="*/ 836709 w 2691675"/>
              <a:gd name="connsiteY156" fmla="*/ 3741420 h 4328160"/>
              <a:gd name="connsiteX157" fmla="*/ 851949 w 2691675"/>
              <a:gd name="connsiteY157" fmla="*/ 3771900 h 4328160"/>
              <a:gd name="connsiteX158" fmla="*/ 874809 w 2691675"/>
              <a:gd name="connsiteY158" fmla="*/ 3787140 h 4328160"/>
              <a:gd name="connsiteX159" fmla="*/ 897669 w 2691675"/>
              <a:gd name="connsiteY159" fmla="*/ 3810000 h 4328160"/>
              <a:gd name="connsiteX160" fmla="*/ 905289 w 2691675"/>
              <a:gd name="connsiteY160" fmla="*/ 3840480 h 4328160"/>
              <a:gd name="connsiteX161" fmla="*/ 920529 w 2691675"/>
              <a:gd name="connsiteY161" fmla="*/ 3863340 h 4328160"/>
              <a:gd name="connsiteX162" fmla="*/ 943389 w 2691675"/>
              <a:gd name="connsiteY162" fmla="*/ 3901440 h 4328160"/>
              <a:gd name="connsiteX163" fmla="*/ 996729 w 2691675"/>
              <a:gd name="connsiteY163" fmla="*/ 3947160 h 4328160"/>
              <a:gd name="connsiteX164" fmla="*/ 1011969 w 2691675"/>
              <a:gd name="connsiteY164" fmla="*/ 3970020 h 4328160"/>
              <a:gd name="connsiteX165" fmla="*/ 1034829 w 2691675"/>
              <a:gd name="connsiteY165" fmla="*/ 4008120 h 4328160"/>
              <a:gd name="connsiteX166" fmla="*/ 1065309 w 2691675"/>
              <a:gd name="connsiteY166" fmla="*/ 4084320 h 4328160"/>
              <a:gd name="connsiteX167" fmla="*/ 1072929 w 2691675"/>
              <a:gd name="connsiteY167" fmla="*/ 4107180 h 4328160"/>
              <a:gd name="connsiteX168" fmla="*/ 1149129 w 2691675"/>
              <a:gd name="connsiteY168" fmla="*/ 4137660 h 4328160"/>
              <a:gd name="connsiteX169" fmla="*/ 1202469 w 2691675"/>
              <a:gd name="connsiteY169" fmla="*/ 4213860 h 4328160"/>
              <a:gd name="connsiteX170" fmla="*/ 1263429 w 2691675"/>
              <a:gd name="connsiteY170" fmla="*/ 4221480 h 4328160"/>
              <a:gd name="connsiteX171" fmla="*/ 1271049 w 2691675"/>
              <a:gd name="connsiteY171" fmla="*/ 4274820 h 4328160"/>
              <a:gd name="connsiteX172" fmla="*/ 1316769 w 2691675"/>
              <a:gd name="connsiteY172" fmla="*/ 4328160 h 4328160"/>
              <a:gd name="connsiteX173" fmla="*/ 1354869 w 2691675"/>
              <a:gd name="connsiteY173" fmla="*/ 4229100 h 4328160"/>
              <a:gd name="connsiteX174" fmla="*/ 1415829 w 2691675"/>
              <a:gd name="connsiteY174" fmla="*/ 4198620 h 4328160"/>
              <a:gd name="connsiteX175" fmla="*/ 1469169 w 2691675"/>
              <a:gd name="connsiteY175" fmla="*/ 4183380 h 4328160"/>
              <a:gd name="connsiteX176" fmla="*/ 1507269 w 2691675"/>
              <a:gd name="connsiteY176" fmla="*/ 4160520 h 4328160"/>
              <a:gd name="connsiteX177" fmla="*/ 1552989 w 2691675"/>
              <a:gd name="connsiteY177" fmla="*/ 4130040 h 4328160"/>
              <a:gd name="connsiteX178" fmla="*/ 1583469 w 2691675"/>
              <a:gd name="connsiteY178" fmla="*/ 4122420 h 4328160"/>
              <a:gd name="connsiteX179" fmla="*/ 1644429 w 2691675"/>
              <a:gd name="connsiteY179" fmla="*/ 4061460 h 4328160"/>
              <a:gd name="connsiteX180" fmla="*/ 1674909 w 2691675"/>
              <a:gd name="connsiteY180" fmla="*/ 4038600 h 4328160"/>
              <a:gd name="connsiteX181" fmla="*/ 1827309 w 2691675"/>
              <a:gd name="connsiteY181" fmla="*/ 4000500 h 4328160"/>
              <a:gd name="connsiteX182" fmla="*/ 1857789 w 2691675"/>
              <a:gd name="connsiteY182" fmla="*/ 3985260 h 4328160"/>
              <a:gd name="connsiteX183" fmla="*/ 1903509 w 2691675"/>
              <a:gd name="connsiteY183" fmla="*/ 3970020 h 4328160"/>
              <a:gd name="connsiteX184" fmla="*/ 1926369 w 2691675"/>
              <a:gd name="connsiteY184" fmla="*/ 3954780 h 4328160"/>
              <a:gd name="connsiteX185" fmla="*/ 1987329 w 2691675"/>
              <a:gd name="connsiteY185" fmla="*/ 3909060 h 4328160"/>
              <a:gd name="connsiteX186" fmla="*/ 2048289 w 2691675"/>
              <a:gd name="connsiteY186" fmla="*/ 3870960 h 4328160"/>
              <a:gd name="connsiteX187" fmla="*/ 2078769 w 2691675"/>
              <a:gd name="connsiteY187" fmla="*/ 3855720 h 4328160"/>
              <a:gd name="connsiteX188" fmla="*/ 2132109 w 2691675"/>
              <a:gd name="connsiteY188" fmla="*/ 3817620 h 4328160"/>
              <a:gd name="connsiteX189" fmla="*/ 2162589 w 2691675"/>
              <a:gd name="connsiteY189" fmla="*/ 3787140 h 4328160"/>
              <a:gd name="connsiteX190" fmla="*/ 2200689 w 2691675"/>
              <a:gd name="connsiteY190" fmla="*/ 3688080 h 4328160"/>
              <a:gd name="connsiteX191" fmla="*/ 2162589 w 2691675"/>
              <a:gd name="connsiteY191" fmla="*/ 3604260 h 4328160"/>
              <a:gd name="connsiteX192" fmla="*/ 2139729 w 2691675"/>
              <a:gd name="connsiteY192" fmla="*/ 3596640 h 4328160"/>
              <a:gd name="connsiteX193" fmla="*/ 2124489 w 2691675"/>
              <a:gd name="connsiteY193" fmla="*/ 3680460 h 4328160"/>
              <a:gd name="connsiteX194" fmla="*/ 2109249 w 2691675"/>
              <a:gd name="connsiteY194" fmla="*/ 3657600 h 4328160"/>
              <a:gd name="connsiteX195" fmla="*/ 2048289 w 2691675"/>
              <a:gd name="connsiteY195" fmla="*/ 3665220 h 4328160"/>
              <a:gd name="connsiteX196" fmla="*/ 2055909 w 2691675"/>
              <a:gd name="connsiteY196" fmla="*/ 3703320 h 4328160"/>
              <a:gd name="connsiteX197" fmla="*/ 2078769 w 2691675"/>
              <a:gd name="connsiteY197" fmla="*/ 3718560 h 4328160"/>
              <a:gd name="connsiteX198" fmla="*/ 2094009 w 2691675"/>
              <a:gd name="connsiteY198" fmla="*/ 3749040 h 4328160"/>
              <a:gd name="connsiteX199" fmla="*/ 2086389 w 2691675"/>
              <a:gd name="connsiteY199" fmla="*/ 3794760 h 4328160"/>
              <a:gd name="connsiteX200" fmla="*/ 2010189 w 2691675"/>
              <a:gd name="connsiteY200" fmla="*/ 3749040 h 4328160"/>
              <a:gd name="connsiteX201" fmla="*/ 1994949 w 2691675"/>
              <a:gd name="connsiteY201" fmla="*/ 3649980 h 4328160"/>
              <a:gd name="connsiteX202" fmla="*/ 1972089 w 2691675"/>
              <a:gd name="connsiteY202" fmla="*/ 3627120 h 4328160"/>
              <a:gd name="connsiteX203" fmla="*/ 1979709 w 2691675"/>
              <a:gd name="connsiteY203" fmla="*/ 3581400 h 4328160"/>
              <a:gd name="connsiteX204" fmla="*/ 2025429 w 2691675"/>
              <a:gd name="connsiteY204" fmla="*/ 3573780 h 4328160"/>
              <a:gd name="connsiteX205" fmla="*/ 2033049 w 2691675"/>
              <a:gd name="connsiteY205" fmla="*/ 3520440 h 4328160"/>
              <a:gd name="connsiteX206" fmla="*/ 2063529 w 2691675"/>
              <a:gd name="connsiteY206" fmla="*/ 3528060 h 4328160"/>
              <a:gd name="connsiteX207" fmla="*/ 2094009 w 2691675"/>
              <a:gd name="connsiteY207" fmla="*/ 3489960 h 4328160"/>
              <a:gd name="connsiteX208" fmla="*/ 2124489 w 2691675"/>
              <a:gd name="connsiteY208" fmla="*/ 3459480 h 4328160"/>
              <a:gd name="connsiteX209" fmla="*/ 2139729 w 2691675"/>
              <a:gd name="connsiteY209" fmla="*/ 3436620 h 4328160"/>
              <a:gd name="connsiteX210" fmla="*/ 2170209 w 2691675"/>
              <a:gd name="connsiteY210" fmla="*/ 3413760 h 4328160"/>
              <a:gd name="connsiteX211" fmla="*/ 2238789 w 2691675"/>
              <a:gd name="connsiteY211" fmla="*/ 3322320 h 4328160"/>
              <a:gd name="connsiteX212" fmla="*/ 2246409 w 2691675"/>
              <a:gd name="connsiteY212" fmla="*/ 3291840 h 4328160"/>
              <a:gd name="connsiteX213" fmla="*/ 2269269 w 2691675"/>
              <a:gd name="connsiteY213" fmla="*/ 3230880 h 4328160"/>
              <a:gd name="connsiteX214" fmla="*/ 2276889 w 2691675"/>
              <a:gd name="connsiteY214" fmla="*/ 3185160 h 4328160"/>
              <a:gd name="connsiteX215" fmla="*/ 2299749 w 2691675"/>
              <a:gd name="connsiteY215" fmla="*/ 3139440 h 4328160"/>
              <a:gd name="connsiteX216" fmla="*/ 2314989 w 2691675"/>
              <a:gd name="connsiteY216" fmla="*/ 3101340 h 4328160"/>
              <a:gd name="connsiteX217" fmla="*/ 2353089 w 2691675"/>
              <a:gd name="connsiteY217" fmla="*/ 3086100 h 4328160"/>
              <a:gd name="connsiteX218" fmla="*/ 2375949 w 2691675"/>
              <a:gd name="connsiteY218" fmla="*/ 3070860 h 4328160"/>
              <a:gd name="connsiteX219" fmla="*/ 2495488 w 2691675"/>
              <a:gd name="connsiteY219" fmla="*/ 3040856 h 4328160"/>
              <a:gd name="connsiteX220" fmla="*/ 2593596 w 2691675"/>
              <a:gd name="connsiteY220" fmla="*/ 3037523 h 4328160"/>
              <a:gd name="connsiteX221" fmla="*/ 2685987 w 2691675"/>
              <a:gd name="connsiteY221" fmla="*/ 3028474 h 4328160"/>
              <a:gd name="connsiteX0" fmla="*/ 2685987 w 2691675"/>
              <a:gd name="connsiteY0" fmla="*/ 3028474 h 4328160"/>
              <a:gd name="connsiteX1" fmla="*/ 2680749 w 2691675"/>
              <a:gd name="connsiteY1" fmla="*/ 3002280 h 4328160"/>
              <a:gd name="connsiteX2" fmla="*/ 2673129 w 2691675"/>
              <a:gd name="connsiteY2" fmla="*/ 2948940 h 4328160"/>
              <a:gd name="connsiteX3" fmla="*/ 2631219 w 2691675"/>
              <a:gd name="connsiteY3" fmla="*/ 2940844 h 4328160"/>
              <a:gd name="connsiteX4" fmla="*/ 2567878 w 2691675"/>
              <a:gd name="connsiteY4" fmla="*/ 2940367 h 4328160"/>
              <a:gd name="connsiteX5" fmla="*/ 2526921 w 2691675"/>
              <a:gd name="connsiteY5" fmla="*/ 2882742 h 4328160"/>
              <a:gd name="connsiteX6" fmla="*/ 2464532 w 2691675"/>
              <a:gd name="connsiteY6" fmla="*/ 2879407 h 4328160"/>
              <a:gd name="connsiteX7" fmla="*/ 2417860 w 2691675"/>
              <a:gd name="connsiteY7" fmla="*/ 2863691 h 4328160"/>
              <a:gd name="connsiteX8" fmla="*/ 2383569 w 2691675"/>
              <a:gd name="connsiteY8" fmla="*/ 2849880 h 4328160"/>
              <a:gd name="connsiteX9" fmla="*/ 2355471 w 2691675"/>
              <a:gd name="connsiteY9" fmla="*/ 2829877 h 4328160"/>
              <a:gd name="connsiteX10" fmla="*/ 2300701 w 2691675"/>
              <a:gd name="connsiteY10" fmla="*/ 2797969 h 4328160"/>
              <a:gd name="connsiteX11" fmla="*/ 2226406 w 2691675"/>
              <a:gd name="connsiteY11" fmla="*/ 2837973 h 4328160"/>
              <a:gd name="connsiteX12" fmla="*/ 2185925 w 2691675"/>
              <a:gd name="connsiteY12" fmla="*/ 2798922 h 4328160"/>
              <a:gd name="connsiteX13" fmla="*/ 2150683 w 2691675"/>
              <a:gd name="connsiteY13" fmla="*/ 2719864 h 4328160"/>
              <a:gd name="connsiteX14" fmla="*/ 2131157 w 2691675"/>
              <a:gd name="connsiteY14" fmla="*/ 2658427 h 4328160"/>
              <a:gd name="connsiteX15" fmla="*/ 2113060 w 2691675"/>
              <a:gd name="connsiteY15" fmla="*/ 2623185 h 4328160"/>
              <a:gd name="connsiteX16" fmla="*/ 2111630 w 2691675"/>
              <a:gd name="connsiteY16" fmla="*/ 2574607 h 4328160"/>
              <a:gd name="connsiteX17" fmla="*/ 2034001 w 2691675"/>
              <a:gd name="connsiteY17" fmla="*/ 2659857 h 4328160"/>
              <a:gd name="connsiteX18" fmla="*/ 1966851 w 2691675"/>
              <a:gd name="connsiteY18" fmla="*/ 2727960 h 4328160"/>
              <a:gd name="connsiteX19" fmla="*/ 1919702 w 2691675"/>
              <a:gd name="connsiteY19" fmla="*/ 2687002 h 4328160"/>
              <a:gd name="connsiteX20" fmla="*/ 1783018 w 2691675"/>
              <a:gd name="connsiteY20" fmla="*/ 2673668 h 4328160"/>
              <a:gd name="connsiteX21" fmla="*/ 1684910 w 2691675"/>
              <a:gd name="connsiteY21" fmla="*/ 2663666 h 4328160"/>
              <a:gd name="connsiteX22" fmla="*/ 1614426 w 2691675"/>
              <a:gd name="connsiteY22" fmla="*/ 2556035 h 4328160"/>
              <a:gd name="connsiteX23" fmla="*/ 1549656 w 2691675"/>
              <a:gd name="connsiteY23" fmla="*/ 2557939 h 4328160"/>
              <a:gd name="connsiteX24" fmla="*/ 1524890 w 2691675"/>
              <a:gd name="connsiteY24" fmla="*/ 2537460 h 4328160"/>
              <a:gd name="connsiteX25" fmla="*/ 1476789 w 2691675"/>
              <a:gd name="connsiteY25" fmla="*/ 2355532 h 4328160"/>
              <a:gd name="connsiteX26" fmla="*/ 1446309 w 2691675"/>
              <a:gd name="connsiteY26" fmla="*/ 2263140 h 4328160"/>
              <a:gd name="connsiteX27" fmla="*/ 1408209 w 2691675"/>
              <a:gd name="connsiteY27" fmla="*/ 2194560 h 4328160"/>
              <a:gd name="connsiteX28" fmla="*/ 1392969 w 2691675"/>
              <a:gd name="connsiteY28" fmla="*/ 2171700 h 4328160"/>
              <a:gd name="connsiteX29" fmla="*/ 1382492 w 2691675"/>
              <a:gd name="connsiteY29" fmla="*/ 2126457 h 4328160"/>
              <a:gd name="connsiteX30" fmla="*/ 1377253 w 2691675"/>
              <a:gd name="connsiteY30" fmla="*/ 2025968 h 4328160"/>
              <a:gd name="connsiteX31" fmla="*/ 1391541 w 2691675"/>
              <a:gd name="connsiteY31" fmla="*/ 1956436 h 4328160"/>
              <a:gd name="connsiteX32" fmla="*/ 1323437 w 2691675"/>
              <a:gd name="connsiteY32" fmla="*/ 1891665 h 4328160"/>
              <a:gd name="connsiteX33" fmla="*/ 1290099 w 2691675"/>
              <a:gd name="connsiteY33" fmla="*/ 1886427 h 4328160"/>
              <a:gd name="connsiteX34" fmla="*/ 1192468 w 2691675"/>
              <a:gd name="connsiteY34" fmla="*/ 1826895 h 4328160"/>
              <a:gd name="connsiteX35" fmla="*/ 1134367 w 2691675"/>
              <a:gd name="connsiteY35" fmla="*/ 1837373 h 4328160"/>
              <a:gd name="connsiteX36" fmla="*/ 1081978 w 2691675"/>
              <a:gd name="connsiteY36" fmla="*/ 1871185 h 4328160"/>
              <a:gd name="connsiteX37" fmla="*/ 1032924 w 2691675"/>
              <a:gd name="connsiteY37" fmla="*/ 1896904 h 4328160"/>
              <a:gd name="connsiteX38" fmla="*/ 966249 w 2691675"/>
              <a:gd name="connsiteY38" fmla="*/ 1957864 h 4328160"/>
              <a:gd name="connsiteX39" fmla="*/ 917195 w 2691675"/>
              <a:gd name="connsiteY39" fmla="*/ 1915478 h 4328160"/>
              <a:gd name="connsiteX40" fmla="*/ 862428 w 2691675"/>
              <a:gd name="connsiteY40" fmla="*/ 1888808 h 4328160"/>
              <a:gd name="connsiteX41" fmla="*/ 831471 w 2691675"/>
              <a:gd name="connsiteY41" fmla="*/ 1863090 h 4328160"/>
              <a:gd name="connsiteX42" fmla="*/ 821469 w 2691675"/>
              <a:gd name="connsiteY42" fmla="*/ 1691640 h 4328160"/>
              <a:gd name="connsiteX43" fmla="*/ 813849 w 2691675"/>
              <a:gd name="connsiteY43" fmla="*/ 1668780 h 4328160"/>
              <a:gd name="connsiteX44" fmla="*/ 760509 w 2691675"/>
              <a:gd name="connsiteY44" fmla="*/ 1600200 h 4328160"/>
              <a:gd name="connsiteX45" fmla="*/ 722409 w 2691675"/>
              <a:gd name="connsiteY45" fmla="*/ 1577340 h 4328160"/>
              <a:gd name="connsiteX46" fmla="*/ 699549 w 2691675"/>
              <a:gd name="connsiteY46" fmla="*/ 1562100 h 4328160"/>
              <a:gd name="connsiteX47" fmla="*/ 737649 w 2691675"/>
              <a:gd name="connsiteY47" fmla="*/ 1493520 h 4328160"/>
              <a:gd name="connsiteX48" fmla="*/ 752889 w 2691675"/>
              <a:gd name="connsiteY48" fmla="*/ 1470660 h 4328160"/>
              <a:gd name="connsiteX49" fmla="*/ 775749 w 2691675"/>
              <a:gd name="connsiteY49" fmla="*/ 1455420 h 4328160"/>
              <a:gd name="connsiteX50" fmla="*/ 783369 w 2691675"/>
              <a:gd name="connsiteY50" fmla="*/ 1379220 h 4328160"/>
              <a:gd name="connsiteX51" fmla="*/ 821469 w 2691675"/>
              <a:gd name="connsiteY51" fmla="*/ 1356360 h 4328160"/>
              <a:gd name="connsiteX52" fmla="*/ 798609 w 2691675"/>
              <a:gd name="connsiteY52" fmla="*/ 1158240 h 4328160"/>
              <a:gd name="connsiteX53" fmla="*/ 775749 w 2691675"/>
              <a:gd name="connsiteY53" fmla="*/ 1127760 h 4328160"/>
              <a:gd name="connsiteX54" fmla="*/ 752889 w 2691675"/>
              <a:gd name="connsiteY54" fmla="*/ 1074420 h 4328160"/>
              <a:gd name="connsiteX55" fmla="*/ 745269 w 2691675"/>
              <a:gd name="connsiteY55" fmla="*/ 1043940 h 4328160"/>
              <a:gd name="connsiteX56" fmla="*/ 783369 w 2691675"/>
              <a:gd name="connsiteY56" fmla="*/ 1013460 h 4328160"/>
              <a:gd name="connsiteX57" fmla="*/ 813849 w 2691675"/>
              <a:gd name="connsiteY57" fmla="*/ 960120 h 4328160"/>
              <a:gd name="connsiteX58" fmla="*/ 821469 w 2691675"/>
              <a:gd name="connsiteY58" fmla="*/ 853440 h 4328160"/>
              <a:gd name="connsiteX59" fmla="*/ 851949 w 2691675"/>
              <a:gd name="connsiteY59" fmla="*/ 807720 h 4328160"/>
              <a:gd name="connsiteX60" fmla="*/ 859569 w 2691675"/>
              <a:gd name="connsiteY60" fmla="*/ 769620 h 4328160"/>
              <a:gd name="connsiteX61" fmla="*/ 874809 w 2691675"/>
              <a:gd name="connsiteY61" fmla="*/ 731520 h 4328160"/>
              <a:gd name="connsiteX62" fmla="*/ 859569 w 2691675"/>
              <a:gd name="connsiteY62" fmla="*/ 655320 h 4328160"/>
              <a:gd name="connsiteX63" fmla="*/ 836709 w 2691675"/>
              <a:gd name="connsiteY63" fmla="*/ 632460 h 4328160"/>
              <a:gd name="connsiteX64" fmla="*/ 813849 w 2691675"/>
              <a:gd name="connsiteY64" fmla="*/ 563880 h 4328160"/>
              <a:gd name="connsiteX65" fmla="*/ 783369 w 2691675"/>
              <a:gd name="connsiteY65" fmla="*/ 502920 h 4328160"/>
              <a:gd name="connsiteX66" fmla="*/ 768129 w 2691675"/>
              <a:gd name="connsiteY66" fmla="*/ 472440 h 4328160"/>
              <a:gd name="connsiteX67" fmla="*/ 745269 w 2691675"/>
              <a:gd name="connsiteY67" fmla="*/ 403860 h 4328160"/>
              <a:gd name="connsiteX68" fmla="*/ 722409 w 2691675"/>
              <a:gd name="connsiteY68" fmla="*/ 373380 h 4328160"/>
              <a:gd name="connsiteX69" fmla="*/ 730029 w 2691675"/>
              <a:gd name="connsiteY69" fmla="*/ 289560 h 4328160"/>
              <a:gd name="connsiteX70" fmla="*/ 737649 w 2691675"/>
              <a:gd name="connsiteY70" fmla="*/ 266700 h 4328160"/>
              <a:gd name="connsiteX71" fmla="*/ 707169 w 2691675"/>
              <a:gd name="connsiteY71" fmla="*/ 152400 h 4328160"/>
              <a:gd name="connsiteX72" fmla="*/ 699549 w 2691675"/>
              <a:gd name="connsiteY72" fmla="*/ 91440 h 4328160"/>
              <a:gd name="connsiteX73" fmla="*/ 691929 w 2691675"/>
              <a:gd name="connsiteY73" fmla="*/ 68580 h 4328160"/>
              <a:gd name="connsiteX74" fmla="*/ 676689 w 2691675"/>
              <a:gd name="connsiteY74" fmla="*/ 0 h 4328160"/>
              <a:gd name="connsiteX75" fmla="*/ 615729 w 2691675"/>
              <a:gd name="connsiteY75" fmla="*/ 7620 h 4328160"/>
              <a:gd name="connsiteX76" fmla="*/ 554769 w 2691675"/>
              <a:gd name="connsiteY76" fmla="*/ 30480 h 4328160"/>
              <a:gd name="connsiteX77" fmla="*/ 562389 w 2691675"/>
              <a:gd name="connsiteY77" fmla="*/ 137160 h 4328160"/>
              <a:gd name="connsiteX78" fmla="*/ 554769 w 2691675"/>
              <a:gd name="connsiteY78" fmla="*/ 236220 h 4328160"/>
              <a:gd name="connsiteX79" fmla="*/ 524289 w 2691675"/>
              <a:gd name="connsiteY79" fmla="*/ 304800 h 4328160"/>
              <a:gd name="connsiteX80" fmla="*/ 509049 w 2691675"/>
              <a:gd name="connsiteY80" fmla="*/ 335280 h 4328160"/>
              <a:gd name="connsiteX81" fmla="*/ 486189 w 2691675"/>
              <a:gd name="connsiteY81" fmla="*/ 373380 h 4328160"/>
              <a:gd name="connsiteX82" fmla="*/ 470949 w 2691675"/>
              <a:gd name="connsiteY82" fmla="*/ 396240 h 4328160"/>
              <a:gd name="connsiteX83" fmla="*/ 440469 w 2691675"/>
              <a:gd name="connsiteY83" fmla="*/ 403860 h 4328160"/>
              <a:gd name="connsiteX84" fmla="*/ 356649 w 2691675"/>
              <a:gd name="connsiteY84" fmla="*/ 388620 h 4328160"/>
              <a:gd name="connsiteX85" fmla="*/ 288069 w 2691675"/>
              <a:gd name="connsiteY85" fmla="*/ 464820 h 4328160"/>
              <a:gd name="connsiteX86" fmla="*/ 280449 w 2691675"/>
              <a:gd name="connsiteY86" fmla="*/ 487680 h 4328160"/>
              <a:gd name="connsiteX87" fmla="*/ 288069 w 2691675"/>
              <a:gd name="connsiteY87" fmla="*/ 518160 h 4328160"/>
              <a:gd name="connsiteX88" fmla="*/ 303309 w 2691675"/>
              <a:gd name="connsiteY88" fmla="*/ 548640 h 4328160"/>
              <a:gd name="connsiteX89" fmla="*/ 295689 w 2691675"/>
              <a:gd name="connsiteY89" fmla="*/ 609600 h 4328160"/>
              <a:gd name="connsiteX90" fmla="*/ 265209 w 2691675"/>
              <a:gd name="connsiteY90" fmla="*/ 662940 h 4328160"/>
              <a:gd name="connsiteX91" fmla="*/ 257589 w 2691675"/>
              <a:gd name="connsiteY91" fmla="*/ 685800 h 4328160"/>
              <a:gd name="connsiteX92" fmla="*/ 265209 w 2691675"/>
              <a:gd name="connsiteY92" fmla="*/ 815340 h 4328160"/>
              <a:gd name="connsiteX93" fmla="*/ 303309 w 2691675"/>
              <a:gd name="connsiteY93" fmla="*/ 830580 h 4328160"/>
              <a:gd name="connsiteX94" fmla="*/ 349029 w 2691675"/>
              <a:gd name="connsiteY94" fmla="*/ 861060 h 4328160"/>
              <a:gd name="connsiteX95" fmla="*/ 356649 w 2691675"/>
              <a:gd name="connsiteY95" fmla="*/ 883920 h 4328160"/>
              <a:gd name="connsiteX96" fmla="*/ 341409 w 2691675"/>
              <a:gd name="connsiteY96" fmla="*/ 952500 h 4328160"/>
              <a:gd name="connsiteX97" fmla="*/ 326169 w 2691675"/>
              <a:gd name="connsiteY97" fmla="*/ 1028700 h 4328160"/>
              <a:gd name="connsiteX98" fmla="*/ 303309 w 2691675"/>
              <a:gd name="connsiteY98" fmla="*/ 1043940 h 4328160"/>
              <a:gd name="connsiteX99" fmla="*/ 143289 w 2691675"/>
              <a:gd name="connsiteY99" fmla="*/ 1066800 h 4328160"/>
              <a:gd name="connsiteX100" fmla="*/ 150909 w 2691675"/>
              <a:gd name="connsiteY100" fmla="*/ 1181100 h 4328160"/>
              <a:gd name="connsiteX101" fmla="*/ 173769 w 2691675"/>
              <a:gd name="connsiteY101" fmla="*/ 1219200 h 4328160"/>
              <a:gd name="connsiteX102" fmla="*/ 219489 w 2691675"/>
              <a:gd name="connsiteY102" fmla="*/ 1257300 h 4328160"/>
              <a:gd name="connsiteX103" fmla="*/ 234729 w 2691675"/>
              <a:gd name="connsiteY103" fmla="*/ 1287780 h 4328160"/>
              <a:gd name="connsiteX104" fmla="*/ 227109 w 2691675"/>
              <a:gd name="connsiteY104" fmla="*/ 1318260 h 4328160"/>
              <a:gd name="connsiteX105" fmla="*/ 265209 w 2691675"/>
              <a:gd name="connsiteY105" fmla="*/ 1363980 h 4328160"/>
              <a:gd name="connsiteX106" fmla="*/ 288069 w 2691675"/>
              <a:gd name="connsiteY106" fmla="*/ 1402080 h 4328160"/>
              <a:gd name="connsiteX107" fmla="*/ 280449 w 2691675"/>
              <a:gd name="connsiteY107" fmla="*/ 1440180 h 4328160"/>
              <a:gd name="connsiteX108" fmla="*/ 242349 w 2691675"/>
              <a:gd name="connsiteY108" fmla="*/ 1569720 h 4328160"/>
              <a:gd name="connsiteX109" fmla="*/ 211869 w 2691675"/>
              <a:gd name="connsiteY109" fmla="*/ 1584960 h 4328160"/>
              <a:gd name="connsiteX110" fmla="*/ 189009 w 2691675"/>
              <a:gd name="connsiteY110" fmla="*/ 1592580 h 4328160"/>
              <a:gd name="connsiteX111" fmla="*/ 120429 w 2691675"/>
              <a:gd name="connsiteY111" fmla="*/ 1630680 h 4328160"/>
              <a:gd name="connsiteX112" fmla="*/ 97569 w 2691675"/>
              <a:gd name="connsiteY112" fmla="*/ 1653540 h 4328160"/>
              <a:gd name="connsiteX113" fmla="*/ 13749 w 2691675"/>
              <a:gd name="connsiteY113" fmla="*/ 1714500 h 4328160"/>
              <a:gd name="connsiteX114" fmla="*/ 13749 w 2691675"/>
              <a:gd name="connsiteY114" fmla="*/ 1889760 h 4328160"/>
              <a:gd name="connsiteX115" fmla="*/ 36609 w 2691675"/>
              <a:gd name="connsiteY115" fmla="*/ 1912620 h 4328160"/>
              <a:gd name="connsiteX116" fmla="*/ 67089 w 2691675"/>
              <a:gd name="connsiteY116" fmla="*/ 1950720 h 4328160"/>
              <a:gd name="connsiteX117" fmla="*/ 112809 w 2691675"/>
              <a:gd name="connsiteY117" fmla="*/ 1981200 h 4328160"/>
              <a:gd name="connsiteX118" fmla="*/ 173769 w 2691675"/>
              <a:gd name="connsiteY118" fmla="*/ 2011680 h 4328160"/>
              <a:gd name="connsiteX119" fmla="*/ 234729 w 2691675"/>
              <a:gd name="connsiteY119" fmla="*/ 2095500 h 4328160"/>
              <a:gd name="connsiteX120" fmla="*/ 272829 w 2691675"/>
              <a:gd name="connsiteY120" fmla="*/ 2156460 h 4328160"/>
              <a:gd name="connsiteX121" fmla="*/ 280449 w 2691675"/>
              <a:gd name="connsiteY121" fmla="*/ 2179320 h 4328160"/>
              <a:gd name="connsiteX122" fmla="*/ 318549 w 2691675"/>
              <a:gd name="connsiteY122" fmla="*/ 2255520 h 4328160"/>
              <a:gd name="connsiteX123" fmla="*/ 493809 w 2691675"/>
              <a:gd name="connsiteY123" fmla="*/ 2270760 h 4328160"/>
              <a:gd name="connsiteX124" fmla="*/ 562389 w 2691675"/>
              <a:gd name="connsiteY124" fmla="*/ 2354580 h 4328160"/>
              <a:gd name="connsiteX125" fmla="*/ 531909 w 2691675"/>
              <a:gd name="connsiteY125" fmla="*/ 2430780 h 4328160"/>
              <a:gd name="connsiteX126" fmla="*/ 509049 w 2691675"/>
              <a:gd name="connsiteY126" fmla="*/ 2438400 h 4328160"/>
              <a:gd name="connsiteX127" fmla="*/ 486189 w 2691675"/>
              <a:gd name="connsiteY127" fmla="*/ 2461260 h 4328160"/>
              <a:gd name="connsiteX128" fmla="*/ 478569 w 2691675"/>
              <a:gd name="connsiteY128" fmla="*/ 2506980 h 4328160"/>
              <a:gd name="connsiteX129" fmla="*/ 509049 w 2691675"/>
              <a:gd name="connsiteY129" fmla="*/ 2621280 h 4328160"/>
              <a:gd name="connsiteX130" fmla="*/ 531909 w 2691675"/>
              <a:gd name="connsiteY130" fmla="*/ 2644140 h 4328160"/>
              <a:gd name="connsiteX131" fmla="*/ 539529 w 2691675"/>
              <a:gd name="connsiteY131" fmla="*/ 2674620 h 4328160"/>
              <a:gd name="connsiteX132" fmla="*/ 570009 w 2691675"/>
              <a:gd name="connsiteY132" fmla="*/ 2659380 h 4328160"/>
              <a:gd name="connsiteX133" fmla="*/ 592869 w 2691675"/>
              <a:gd name="connsiteY133" fmla="*/ 2636520 h 4328160"/>
              <a:gd name="connsiteX134" fmla="*/ 646209 w 2691675"/>
              <a:gd name="connsiteY134" fmla="*/ 2606040 h 4328160"/>
              <a:gd name="connsiteX135" fmla="*/ 684309 w 2691675"/>
              <a:gd name="connsiteY135" fmla="*/ 2613660 h 4328160"/>
              <a:gd name="connsiteX136" fmla="*/ 699549 w 2691675"/>
              <a:gd name="connsiteY136" fmla="*/ 2636520 h 4328160"/>
              <a:gd name="connsiteX137" fmla="*/ 722409 w 2691675"/>
              <a:gd name="connsiteY137" fmla="*/ 2659380 h 4328160"/>
              <a:gd name="connsiteX138" fmla="*/ 730029 w 2691675"/>
              <a:gd name="connsiteY138" fmla="*/ 2682240 h 4328160"/>
              <a:gd name="connsiteX139" fmla="*/ 707169 w 2691675"/>
              <a:gd name="connsiteY139" fmla="*/ 2766060 h 4328160"/>
              <a:gd name="connsiteX140" fmla="*/ 623349 w 2691675"/>
              <a:gd name="connsiteY140" fmla="*/ 2842260 h 4328160"/>
              <a:gd name="connsiteX141" fmla="*/ 600489 w 2691675"/>
              <a:gd name="connsiteY141" fmla="*/ 2887980 h 4328160"/>
              <a:gd name="connsiteX142" fmla="*/ 531909 w 2691675"/>
              <a:gd name="connsiteY142" fmla="*/ 2933700 h 4328160"/>
              <a:gd name="connsiteX143" fmla="*/ 516669 w 2691675"/>
              <a:gd name="connsiteY143" fmla="*/ 2956560 h 4328160"/>
              <a:gd name="connsiteX144" fmla="*/ 547149 w 2691675"/>
              <a:gd name="connsiteY144" fmla="*/ 3055620 h 4328160"/>
              <a:gd name="connsiteX145" fmla="*/ 570009 w 2691675"/>
              <a:gd name="connsiteY145" fmla="*/ 3177540 h 4328160"/>
              <a:gd name="connsiteX146" fmla="*/ 608109 w 2691675"/>
              <a:gd name="connsiteY146" fmla="*/ 3276600 h 4328160"/>
              <a:gd name="connsiteX147" fmla="*/ 608109 w 2691675"/>
              <a:gd name="connsiteY147" fmla="*/ 3429000 h 4328160"/>
              <a:gd name="connsiteX148" fmla="*/ 570009 w 2691675"/>
              <a:gd name="connsiteY148" fmla="*/ 3467100 h 4328160"/>
              <a:gd name="connsiteX149" fmla="*/ 562389 w 2691675"/>
              <a:gd name="connsiteY149" fmla="*/ 3497580 h 4328160"/>
              <a:gd name="connsiteX150" fmla="*/ 547149 w 2691675"/>
              <a:gd name="connsiteY150" fmla="*/ 3528060 h 4328160"/>
              <a:gd name="connsiteX151" fmla="*/ 554769 w 2691675"/>
              <a:gd name="connsiteY151" fmla="*/ 3680460 h 4328160"/>
              <a:gd name="connsiteX152" fmla="*/ 608109 w 2691675"/>
              <a:gd name="connsiteY152" fmla="*/ 3672840 h 4328160"/>
              <a:gd name="connsiteX153" fmla="*/ 630969 w 2691675"/>
              <a:gd name="connsiteY153" fmla="*/ 3665220 h 4328160"/>
              <a:gd name="connsiteX154" fmla="*/ 676689 w 2691675"/>
              <a:gd name="connsiteY154" fmla="*/ 3688080 h 4328160"/>
              <a:gd name="connsiteX155" fmla="*/ 707169 w 2691675"/>
              <a:gd name="connsiteY155" fmla="*/ 3718560 h 4328160"/>
              <a:gd name="connsiteX156" fmla="*/ 836709 w 2691675"/>
              <a:gd name="connsiteY156" fmla="*/ 3741420 h 4328160"/>
              <a:gd name="connsiteX157" fmla="*/ 851949 w 2691675"/>
              <a:gd name="connsiteY157" fmla="*/ 3771900 h 4328160"/>
              <a:gd name="connsiteX158" fmla="*/ 874809 w 2691675"/>
              <a:gd name="connsiteY158" fmla="*/ 3787140 h 4328160"/>
              <a:gd name="connsiteX159" fmla="*/ 897669 w 2691675"/>
              <a:gd name="connsiteY159" fmla="*/ 3810000 h 4328160"/>
              <a:gd name="connsiteX160" fmla="*/ 905289 w 2691675"/>
              <a:gd name="connsiteY160" fmla="*/ 3840480 h 4328160"/>
              <a:gd name="connsiteX161" fmla="*/ 920529 w 2691675"/>
              <a:gd name="connsiteY161" fmla="*/ 3863340 h 4328160"/>
              <a:gd name="connsiteX162" fmla="*/ 943389 w 2691675"/>
              <a:gd name="connsiteY162" fmla="*/ 3901440 h 4328160"/>
              <a:gd name="connsiteX163" fmla="*/ 996729 w 2691675"/>
              <a:gd name="connsiteY163" fmla="*/ 3947160 h 4328160"/>
              <a:gd name="connsiteX164" fmla="*/ 1011969 w 2691675"/>
              <a:gd name="connsiteY164" fmla="*/ 3970020 h 4328160"/>
              <a:gd name="connsiteX165" fmla="*/ 1034829 w 2691675"/>
              <a:gd name="connsiteY165" fmla="*/ 4008120 h 4328160"/>
              <a:gd name="connsiteX166" fmla="*/ 1065309 w 2691675"/>
              <a:gd name="connsiteY166" fmla="*/ 4084320 h 4328160"/>
              <a:gd name="connsiteX167" fmla="*/ 1072929 w 2691675"/>
              <a:gd name="connsiteY167" fmla="*/ 4107180 h 4328160"/>
              <a:gd name="connsiteX168" fmla="*/ 1149129 w 2691675"/>
              <a:gd name="connsiteY168" fmla="*/ 4137660 h 4328160"/>
              <a:gd name="connsiteX169" fmla="*/ 1202469 w 2691675"/>
              <a:gd name="connsiteY169" fmla="*/ 4213860 h 4328160"/>
              <a:gd name="connsiteX170" fmla="*/ 1263429 w 2691675"/>
              <a:gd name="connsiteY170" fmla="*/ 4221480 h 4328160"/>
              <a:gd name="connsiteX171" fmla="*/ 1271049 w 2691675"/>
              <a:gd name="connsiteY171" fmla="*/ 4274820 h 4328160"/>
              <a:gd name="connsiteX172" fmla="*/ 1316769 w 2691675"/>
              <a:gd name="connsiteY172" fmla="*/ 4328160 h 4328160"/>
              <a:gd name="connsiteX173" fmla="*/ 1354869 w 2691675"/>
              <a:gd name="connsiteY173" fmla="*/ 4229100 h 4328160"/>
              <a:gd name="connsiteX174" fmla="*/ 1415829 w 2691675"/>
              <a:gd name="connsiteY174" fmla="*/ 4198620 h 4328160"/>
              <a:gd name="connsiteX175" fmla="*/ 1469169 w 2691675"/>
              <a:gd name="connsiteY175" fmla="*/ 4183380 h 4328160"/>
              <a:gd name="connsiteX176" fmla="*/ 1507269 w 2691675"/>
              <a:gd name="connsiteY176" fmla="*/ 4160520 h 4328160"/>
              <a:gd name="connsiteX177" fmla="*/ 1552989 w 2691675"/>
              <a:gd name="connsiteY177" fmla="*/ 4130040 h 4328160"/>
              <a:gd name="connsiteX178" fmla="*/ 1583469 w 2691675"/>
              <a:gd name="connsiteY178" fmla="*/ 4122420 h 4328160"/>
              <a:gd name="connsiteX179" fmla="*/ 1644429 w 2691675"/>
              <a:gd name="connsiteY179" fmla="*/ 4061460 h 4328160"/>
              <a:gd name="connsiteX180" fmla="*/ 1674909 w 2691675"/>
              <a:gd name="connsiteY180" fmla="*/ 4038600 h 4328160"/>
              <a:gd name="connsiteX181" fmla="*/ 1827309 w 2691675"/>
              <a:gd name="connsiteY181" fmla="*/ 4000500 h 4328160"/>
              <a:gd name="connsiteX182" fmla="*/ 1857789 w 2691675"/>
              <a:gd name="connsiteY182" fmla="*/ 3985260 h 4328160"/>
              <a:gd name="connsiteX183" fmla="*/ 1903509 w 2691675"/>
              <a:gd name="connsiteY183" fmla="*/ 3970020 h 4328160"/>
              <a:gd name="connsiteX184" fmla="*/ 1926369 w 2691675"/>
              <a:gd name="connsiteY184" fmla="*/ 3954780 h 4328160"/>
              <a:gd name="connsiteX185" fmla="*/ 1987329 w 2691675"/>
              <a:gd name="connsiteY185" fmla="*/ 3909060 h 4328160"/>
              <a:gd name="connsiteX186" fmla="*/ 2048289 w 2691675"/>
              <a:gd name="connsiteY186" fmla="*/ 3870960 h 4328160"/>
              <a:gd name="connsiteX187" fmla="*/ 2078769 w 2691675"/>
              <a:gd name="connsiteY187" fmla="*/ 3855720 h 4328160"/>
              <a:gd name="connsiteX188" fmla="*/ 2132109 w 2691675"/>
              <a:gd name="connsiteY188" fmla="*/ 3817620 h 4328160"/>
              <a:gd name="connsiteX189" fmla="*/ 2162589 w 2691675"/>
              <a:gd name="connsiteY189" fmla="*/ 3787140 h 4328160"/>
              <a:gd name="connsiteX190" fmla="*/ 2200689 w 2691675"/>
              <a:gd name="connsiteY190" fmla="*/ 3688080 h 4328160"/>
              <a:gd name="connsiteX191" fmla="*/ 2162589 w 2691675"/>
              <a:gd name="connsiteY191" fmla="*/ 3604260 h 4328160"/>
              <a:gd name="connsiteX192" fmla="*/ 2139729 w 2691675"/>
              <a:gd name="connsiteY192" fmla="*/ 3596640 h 4328160"/>
              <a:gd name="connsiteX193" fmla="*/ 2124489 w 2691675"/>
              <a:gd name="connsiteY193" fmla="*/ 3680460 h 4328160"/>
              <a:gd name="connsiteX194" fmla="*/ 2109249 w 2691675"/>
              <a:gd name="connsiteY194" fmla="*/ 3657600 h 4328160"/>
              <a:gd name="connsiteX195" fmla="*/ 2048289 w 2691675"/>
              <a:gd name="connsiteY195" fmla="*/ 3665220 h 4328160"/>
              <a:gd name="connsiteX196" fmla="*/ 2055909 w 2691675"/>
              <a:gd name="connsiteY196" fmla="*/ 3703320 h 4328160"/>
              <a:gd name="connsiteX197" fmla="*/ 2078769 w 2691675"/>
              <a:gd name="connsiteY197" fmla="*/ 3718560 h 4328160"/>
              <a:gd name="connsiteX198" fmla="*/ 2094009 w 2691675"/>
              <a:gd name="connsiteY198" fmla="*/ 3749040 h 4328160"/>
              <a:gd name="connsiteX199" fmla="*/ 2086389 w 2691675"/>
              <a:gd name="connsiteY199" fmla="*/ 3794760 h 4328160"/>
              <a:gd name="connsiteX200" fmla="*/ 2010189 w 2691675"/>
              <a:gd name="connsiteY200" fmla="*/ 3749040 h 4328160"/>
              <a:gd name="connsiteX201" fmla="*/ 1994949 w 2691675"/>
              <a:gd name="connsiteY201" fmla="*/ 3649980 h 4328160"/>
              <a:gd name="connsiteX202" fmla="*/ 1972089 w 2691675"/>
              <a:gd name="connsiteY202" fmla="*/ 3627120 h 4328160"/>
              <a:gd name="connsiteX203" fmla="*/ 1979709 w 2691675"/>
              <a:gd name="connsiteY203" fmla="*/ 3581400 h 4328160"/>
              <a:gd name="connsiteX204" fmla="*/ 2025429 w 2691675"/>
              <a:gd name="connsiteY204" fmla="*/ 3573780 h 4328160"/>
              <a:gd name="connsiteX205" fmla="*/ 2033049 w 2691675"/>
              <a:gd name="connsiteY205" fmla="*/ 3520440 h 4328160"/>
              <a:gd name="connsiteX206" fmla="*/ 2063529 w 2691675"/>
              <a:gd name="connsiteY206" fmla="*/ 3528060 h 4328160"/>
              <a:gd name="connsiteX207" fmla="*/ 2094009 w 2691675"/>
              <a:gd name="connsiteY207" fmla="*/ 3489960 h 4328160"/>
              <a:gd name="connsiteX208" fmla="*/ 2124489 w 2691675"/>
              <a:gd name="connsiteY208" fmla="*/ 3459480 h 4328160"/>
              <a:gd name="connsiteX209" fmla="*/ 2139729 w 2691675"/>
              <a:gd name="connsiteY209" fmla="*/ 3436620 h 4328160"/>
              <a:gd name="connsiteX210" fmla="*/ 2170209 w 2691675"/>
              <a:gd name="connsiteY210" fmla="*/ 3413760 h 4328160"/>
              <a:gd name="connsiteX211" fmla="*/ 2238789 w 2691675"/>
              <a:gd name="connsiteY211" fmla="*/ 3322320 h 4328160"/>
              <a:gd name="connsiteX212" fmla="*/ 2246409 w 2691675"/>
              <a:gd name="connsiteY212" fmla="*/ 3291840 h 4328160"/>
              <a:gd name="connsiteX213" fmla="*/ 2269269 w 2691675"/>
              <a:gd name="connsiteY213" fmla="*/ 3230880 h 4328160"/>
              <a:gd name="connsiteX214" fmla="*/ 2276889 w 2691675"/>
              <a:gd name="connsiteY214" fmla="*/ 3185160 h 4328160"/>
              <a:gd name="connsiteX215" fmla="*/ 2299749 w 2691675"/>
              <a:gd name="connsiteY215" fmla="*/ 3139440 h 4328160"/>
              <a:gd name="connsiteX216" fmla="*/ 2314989 w 2691675"/>
              <a:gd name="connsiteY216" fmla="*/ 3101340 h 4328160"/>
              <a:gd name="connsiteX217" fmla="*/ 2353089 w 2691675"/>
              <a:gd name="connsiteY217" fmla="*/ 3086100 h 4328160"/>
              <a:gd name="connsiteX218" fmla="*/ 2375949 w 2691675"/>
              <a:gd name="connsiteY218" fmla="*/ 3070860 h 4328160"/>
              <a:gd name="connsiteX219" fmla="*/ 2495488 w 2691675"/>
              <a:gd name="connsiteY219" fmla="*/ 3040856 h 4328160"/>
              <a:gd name="connsiteX220" fmla="*/ 2593596 w 2691675"/>
              <a:gd name="connsiteY220" fmla="*/ 3037523 h 4328160"/>
              <a:gd name="connsiteX221" fmla="*/ 2685987 w 2691675"/>
              <a:gd name="connsiteY221" fmla="*/ 3028474 h 4328160"/>
              <a:gd name="connsiteX0" fmla="*/ 2685987 w 2691675"/>
              <a:gd name="connsiteY0" fmla="*/ 3028474 h 4328160"/>
              <a:gd name="connsiteX1" fmla="*/ 2680749 w 2691675"/>
              <a:gd name="connsiteY1" fmla="*/ 3002280 h 4328160"/>
              <a:gd name="connsiteX2" fmla="*/ 2673129 w 2691675"/>
              <a:gd name="connsiteY2" fmla="*/ 2948940 h 4328160"/>
              <a:gd name="connsiteX3" fmla="*/ 2631219 w 2691675"/>
              <a:gd name="connsiteY3" fmla="*/ 2940844 h 4328160"/>
              <a:gd name="connsiteX4" fmla="*/ 2567878 w 2691675"/>
              <a:gd name="connsiteY4" fmla="*/ 2940367 h 4328160"/>
              <a:gd name="connsiteX5" fmla="*/ 2526921 w 2691675"/>
              <a:gd name="connsiteY5" fmla="*/ 2882742 h 4328160"/>
              <a:gd name="connsiteX6" fmla="*/ 2464532 w 2691675"/>
              <a:gd name="connsiteY6" fmla="*/ 2879407 h 4328160"/>
              <a:gd name="connsiteX7" fmla="*/ 2417860 w 2691675"/>
              <a:gd name="connsiteY7" fmla="*/ 2863691 h 4328160"/>
              <a:gd name="connsiteX8" fmla="*/ 2383569 w 2691675"/>
              <a:gd name="connsiteY8" fmla="*/ 2849880 h 4328160"/>
              <a:gd name="connsiteX9" fmla="*/ 2355471 w 2691675"/>
              <a:gd name="connsiteY9" fmla="*/ 2829877 h 4328160"/>
              <a:gd name="connsiteX10" fmla="*/ 2300701 w 2691675"/>
              <a:gd name="connsiteY10" fmla="*/ 2797969 h 4328160"/>
              <a:gd name="connsiteX11" fmla="*/ 2226406 w 2691675"/>
              <a:gd name="connsiteY11" fmla="*/ 2837973 h 4328160"/>
              <a:gd name="connsiteX12" fmla="*/ 2185925 w 2691675"/>
              <a:gd name="connsiteY12" fmla="*/ 2798922 h 4328160"/>
              <a:gd name="connsiteX13" fmla="*/ 2150683 w 2691675"/>
              <a:gd name="connsiteY13" fmla="*/ 2719864 h 4328160"/>
              <a:gd name="connsiteX14" fmla="*/ 2131157 w 2691675"/>
              <a:gd name="connsiteY14" fmla="*/ 2658427 h 4328160"/>
              <a:gd name="connsiteX15" fmla="*/ 2113060 w 2691675"/>
              <a:gd name="connsiteY15" fmla="*/ 2623185 h 4328160"/>
              <a:gd name="connsiteX16" fmla="*/ 2111630 w 2691675"/>
              <a:gd name="connsiteY16" fmla="*/ 2574607 h 4328160"/>
              <a:gd name="connsiteX17" fmla="*/ 2034001 w 2691675"/>
              <a:gd name="connsiteY17" fmla="*/ 2659857 h 4328160"/>
              <a:gd name="connsiteX18" fmla="*/ 1966851 w 2691675"/>
              <a:gd name="connsiteY18" fmla="*/ 2727960 h 4328160"/>
              <a:gd name="connsiteX19" fmla="*/ 1919702 w 2691675"/>
              <a:gd name="connsiteY19" fmla="*/ 2687002 h 4328160"/>
              <a:gd name="connsiteX20" fmla="*/ 1783018 w 2691675"/>
              <a:gd name="connsiteY20" fmla="*/ 2673668 h 4328160"/>
              <a:gd name="connsiteX21" fmla="*/ 1684910 w 2691675"/>
              <a:gd name="connsiteY21" fmla="*/ 2663666 h 4328160"/>
              <a:gd name="connsiteX22" fmla="*/ 1614426 w 2691675"/>
              <a:gd name="connsiteY22" fmla="*/ 2556035 h 4328160"/>
              <a:gd name="connsiteX23" fmla="*/ 1549656 w 2691675"/>
              <a:gd name="connsiteY23" fmla="*/ 2557939 h 4328160"/>
              <a:gd name="connsiteX24" fmla="*/ 1524890 w 2691675"/>
              <a:gd name="connsiteY24" fmla="*/ 2537460 h 4328160"/>
              <a:gd name="connsiteX25" fmla="*/ 1476789 w 2691675"/>
              <a:gd name="connsiteY25" fmla="*/ 2355532 h 4328160"/>
              <a:gd name="connsiteX26" fmla="*/ 1446309 w 2691675"/>
              <a:gd name="connsiteY26" fmla="*/ 2263140 h 4328160"/>
              <a:gd name="connsiteX27" fmla="*/ 1408209 w 2691675"/>
              <a:gd name="connsiteY27" fmla="*/ 2194560 h 4328160"/>
              <a:gd name="connsiteX28" fmla="*/ 1392969 w 2691675"/>
              <a:gd name="connsiteY28" fmla="*/ 2171700 h 4328160"/>
              <a:gd name="connsiteX29" fmla="*/ 1382492 w 2691675"/>
              <a:gd name="connsiteY29" fmla="*/ 2126457 h 4328160"/>
              <a:gd name="connsiteX30" fmla="*/ 1377253 w 2691675"/>
              <a:gd name="connsiteY30" fmla="*/ 2025968 h 4328160"/>
              <a:gd name="connsiteX31" fmla="*/ 1391541 w 2691675"/>
              <a:gd name="connsiteY31" fmla="*/ 1956436 h 4328160"/>
              <a:gd name="connsiteX32" fmla="*/ 1323437 w 2691675"/>
              <a:gd name="connsiteY32" fmla="*/ 1891665 h 4328160"/>
              <a:gd name="connsiteX33" fmla="*/ 1290099 w 2691675"/>
              <a:gd name="connsiteY33" fmla="*/ 1886427 h 4328160"/>
              <a:gd name="connsiteX34" fmla="*/ 1192468 w 2691675"/>
              <a:gd name="connsiteY34" fmla="*/ 1826895 h 4328160"/>
              <a:gd name="connsiteX35" fmla="*/ 1134367 w 2691675"/>
              <a:gd name="connsiteY35" fmla="*/ 1837373 h 4328160"/>
              <a:gd name="connsiteX36" fmla="*/ 1081978 w 2691675"/>
              <a:gd name="connsiteY36" fmla="*/ 1871185 h 4328160"/>
              <a:gd name="connsiteX37" fmla="*/ 1032924 w 2691675"/>
              <a:gd name="connsiteY37" fmla="*/ 1896904 h 4328160"/>
              <a:gd name="connsiteX38" fmla="*/ 966249 w 2691675"/>
              <a:gd name="connsiteY38" fmla="*/ 1957864 h 4328160"/>
              <a:gd name="connsiteX39" fmla="*/ 917195 w 2691675"/>
              <a:gd name="connsiteY39" fmla="*/ 1915478 h 4328160"/>
              <a:gd name="connsiteX40" fmla="*/ 862428 w 2691675"/>
              <a:gd name="connsiteY40" fmla="*/ 1888808 h 4328160"/>
              <a:gd name="connsiteX41" fmla="*/ 831471 w 2691675"/>
              <a:gd name="connsiteY41" fmla="*/ 1863090 h 4328160"/>
              <a:gd name="connsiteX42" fmla="*/ 831948 w 2691675"/>
              <a:gd name="connsiteY42" fmla="*/ 1799273 h 4328160"/>
              <a:gd name="connsiteX43" fmla="*/ 821469 w 2691675"/>
              <a:gd name="connsiteY43" fmla="*/ 1691640 h 4328160"/>
              <a:gd name="connsiteX44" fmla="*/ 813849 w 2691675"/>
              <a:gd name="connsiteY44" fmla="*/ 1668780 h 4328160"/>
              <a:gd name="connsiteX45" fmla="*/ 760509 w 2691675"/>
              <a:gd name="connsiteY45" fmla="*/ 1600200 h 4328160"/>
              <a:gd name="connsiteX46" fmla="*/ 722409 w 2691675"/>
              <a:gd name="connsiteY46" fmla="*/ 1577340 h 4328160"/>
              <a:gd name="connsiteX47" fmla="*/ 699549 w 2691675"/>
              <a:gd name="connsiteY47" fmla="*/ 1562100 h 4328160"/>
              <a:gd name="connsiteX48" fmla="*/ 737649 w 2691675"/>
              <a:gd name="connsiteY48" fmla="*/ 1493520 h 4328160"/>
              <a:gd name="connsiteX49" fmla="*/ 752889 w 2691675"/>
              <a:gd name="connsiteY49" fmla="*/ 1470660 h 4328160"/>
              <a:gd name="connsiteX50" fmla="*/ 775749 w 2691675"/>
              <a:gd name="connsiteY50" fmla="*/ 1455420 h 4328160"/>
              <a:gd name="connsiteX51" fmla="*/ 783369 w 2691675"/>
              <a:gd name="connsiteY51" fmla="*/ 1379220 h 4328160"/>
              <a:gd name="connsiteX52" fmla="*/ 821469 w 2691675"/>
              <a:gd name="connsiteY52" fmla="*/ 1356360 h 4328160"/>
              <a:gd name="connsiteX53" fmla="*/ 798609 w 2691675"/>
              <a:gd name="connsiteY53" fmla="*/ 1158240 h 4328160"/>
              <a:gd name="connsiteX54" fmla="*/ 775749 w 2691675"/>
              <a:gd name="connsiteY54" fmla="*/ 1127760 h 4328160"/>
              <a:gd name="connsiteX55" fmla="*/ 752889 w 2691675"/>
              <a:gd name="connsiteY55" fmla="*/ 1074420 h 4328160"/>
              <a:gd name="connsiteX56" fmla="*/ 745269 w 2691675"/>
              <a:gd name="connsiteY56" fmla="*/ 1043940 h 4328160"/>
              <a:gd name="connsiteX57" fmla="*/ 783369 w 2691675"/>
              <a:gd name="connsiteY57" fmla="*/ 1013460 h 4328160"/>
              <a:gd name="connsiteX58" fmla="*/ 813849 w 2691675"/>
              <a:gd name="connsiteY58" fmla="*/ 960120 h 4328160"/>
              <a:gd name="connsiteX59" fmla="*/ 821469 w 2691675"/>
              <a:gd name="connsiteY59" fmla="*/ 853440 h 4328160"/>
              <a:gd name="connsiteX60" fmla="*/ 851949 w 2691675"/>
              <a:gd name="connsiteY60" fmla="*/ 807720 h 4328160"/>
              <a:gd name="connsiteX61" fmla="*/ 859569 w 2691675"/>
              <a:gd name="connsiteY61" fmla="*/ 769620 h 4328160"/>
              <a:gd name="connsiteX62" fmla="*/ 874809 w 2691675"/>
              <a:gd name="connsiteY62" fmla="*/ 731520 h 4328160"/>
              <a:gd name="connsiteX63" fmla="*/ 859569 w 2691675"/>
              <a:gd name="connsiteY63" fmla="*/ 655320 h 4328160"/>
              <a:gd name="connsiteX64" fmla="*/ 836709 w 2691675"/>
              <a:gd name="connsiteY64" fmla="*/ 632460 h 4328160"/>
              <a:gd name="connsiteX65" fmla="*/ 813849 w 2691675"/>
              <a:gd name="connsiteY65" fmla="*/ 563880 h 4328160"/>
              <a:gd name="connsiteX66" fmla="*/ 783369 w 2691675"/>
              <a:gd name="connsiteY66" fmla="*/ 502920 h 4328160"/>
              <a:gd name="connsiteX67" fmla="*/ 768129 w 2691675"/>
              <a:gd name="connsiteY67" fmla="*/ 472440 h 4328160"/>
              <a:gd name="connsiteX68" fmla="*/ 745269 w 2691675"/>
              <a:gd name="connsiteY68" fmla="*/ 403860 h 4328160"/>
              <a:gd name="connsiteX69" fmla="*/ 722409 w 2691675"/>
              <a:gd name="connsiteY69" fmla="*/ 373380 h 4328160"/>
              <a:gd name="connsiteX70" fmla="*/ 730029 w 2691675"/>
              <a:gd name="connsiteY70" fmla="*/ 289560 h 4328160"/>
              <a:gd name="connsiteX71" fmla="*/ 737649 w 2691675"/>
              <a:gd name="connsiteY71" fmla="*/ 266700 h 4328160"/>
              <a:gd name="connsiteX72" fmla="*/ 707169 w 2691675"/>
              <a:gd name="connsiteY72" fmla="*/ 152400 h 4328160"/>
              <a:gd name="connsiteX73" fmla="*/ 699549 w 2691675"/>
              <a:gd name="connsiteY73" fmla="*/ 91440 h 4328160"/>
              <a:gd name="connsiteX74" fmla="*/ 691929 w 2691675"/>
              <a:gd name="connsiteY74" fmla="*/ 68580 h 4328160"/>
              <a:gd name="connsiteX75" fmla="*/ 676689 w 2691675"/>
              <a:gd name="connsiteY75" fmla="*/ 0 h 4328160"/>
              <a:gd name="connsiteX76" fmla="*/ 615729 w 2691675"/>
              <a:gd name="connsiteY76" fmla="*/ 7620 h 4328160"/>
              <a:gd name="connsiteX77" fmla="*/ 554769 w 2691675"/>
              <a:gd name="connsiteY77" fmla="*/ 30480 h 4328160"/>
              <a:gd name="connsiteX78" fmla="*/ 562389 w 2691675"/>
              <a:gd name="connsiteY78" fmla="*/ 137160 h 4328160"/>
              <a:gd name="connsiteX79" fmla="*/ 554769 w 2691675"/>
              <a:gd name="connsiteY79" fmla="*/ 236220 h 4328160"/>
              <a:gd name="connsiteX80" fmla="*/ 524289 w 2691675"/>
              <a:gd name="connsiteY80" fmla="*/ 304800 h 4328160"/>
              <a:gd name="connsiteX81" fmla="*/ 509049 w 2691675"/>
              <a:gd name="connsiteY81" fmla="*/ 335280 h 4328160"/>
              <a:gd name="connsiteX82" fmla="*/ 486189 w 2691675"/>
              <a:gd name="connsiteY82" fmla="*/ 373380 h 4328160"/>
              <a:gd name="connsiteX83" fmla="*/ 470949 w 2691675"/>
              <a:gd name="connsiteY83" fmla="*/ 396240 h 4328160"/>
              <a:gd name="connsiteX84" fmla="*/ 440469 w 2691675"/>
              <a:gd name="connsiteY84" fmla="*/ 403860 h 4328160"/>
              <a:gd name="connsiteX85" fmla="*/ 356649 w 2691675"/>
              <a:gd name="connsiteY85" fmla="*/ 388620 h 4328160"/>
              <a:gd name="connsiteX86" fmla="*/ 288069 w 2691675"/>
              <a:gd name="connsiteY86" fmla="*/ 464820 h 4328160"/>
              <a:gd name="connsiteX87" fmla="*/ 280449 w 2691675"/>
              <a:gd name="connsiteY87" fmla="*/ 487680 h 4328160"/>
              <a:gd name="connsiteX88" fmla="*/ 288069 w 2691675"/>
              <a:gd name="connsiteY88" fmla="*/ 518160 h 4328160"/>
              <a:gd name="connsiteX89" fmla="*/ 303309 w 2691675"/>
              <a:gd name="connsiteY89" fmla="*/ 548640 h 4328160"/>
              <a:gd name="connsiteX90" fmla="*/ 295689 w 2691675"/>
              <a:gd name="connsiteY90" fmla="*/ 609600 h 4328160"/>
              <a:gd name="connsiteX91" fmla="*/ 265209 w 2691675"/>
              <a:gd name="connsiteY91" fmla="*/ 662940 h 4328160"/>
              <a:gd name="connsiteX92" fmla="*/ 257589 w 2691675"/>
              <a:gd name="connsiteY92" fmla="*/ 685800 h 4328160"/>
              <a:gd name="connsiteX93" fmla="*/ 265209 w 2691675"/>
              <a:gd name="connsiteY93" fmla="*/ 815340 h 4328160"/>
              <a:gd name="connsiteX94" fmla="*/ 303309 w 2691675"/>
              <a:gd name="connsiteY94" fmla="*/ 830580 h 4328160"/>
              <a:gd name="connsiteX95" fmla="*/ 349029 w 2691675"/>
              <a:gd name="connsiteY95" fmla="*/ 861060 h 4328160"/>
              <a:gd name="connsiteX96" fmla="*/ 356649 w 2691675"/>
              <a:gd name="connsiteY96" fmla="*/ 883920 h 4328160"/>
              <a:gd name="connsiteX97" fmla="*/ 341409 w 2691675"/>
              <a:gd name="connsiteY97" fmla="*/ 952500 h 4328160"/>
              <a:gd name="connsiteX98" fmla="*/ 326169 w 2691675"/>
              <a:gd name="connsiteY98" fmla="*/ 1028700 h 4328160"/>
              <a:gd name="connsiteX99" fmla="*/ 303309 w 2691675"/>
              <a:gd name="connsiteY99" fmla="*/ 1043940 h 4328160"/>
              <a:gd name="connsiteX100" fmla="*/ 143289 w 2691675"/>
              <a:gd name="connsiteY100" fmla="*/ 1066800 h 4328160"/>
              <a:gd name="connsiteX101" fmla="*/ 150909 w 2691675"/>
              <a:gd name="connsiteY101" fmla="*/ 1181100 h 4328160"/>
              <a:gd name="connsiteX102" fmla="*/ 173769 w 2691675"/>
              <a:gd name="connsiteY102" fmla="*/ 1219200 h 4328160"/>
              <a:gd name="connsiteX103" fmla="*/ 219489 w 2691675"/>
              <a:gd name="connsiteY103" fmla="*/ 1257300 h 4328160"/>
              <a:gd name="connsiteX104" fmla="*/ 234729 w 2691675"/>
              <a:gd name="connsiteY104" fmla="*/ 1287780 h 4328160"/>
              <a:gd name="connsiteX105" fmla="*/ 227109 w 2691675"/>
              <a:gd name="connsiteY105" fmla="*/ 1318260 h 4328160"/>
              <a:gd name="connsiteX106" fmla="*/ 265209 w 2691675"/>
              <a:gd name="connsiteY106" fmla="*/ 1363980 h 4328160"/>
              <a:gd name="connsiteX107" fmla="*/ 288069 w 2691675"/>
              <a:gd name="connsiteY107" fmla="*/ 1402080 h 4328160"/>
              <a:gd name="connsiteX108" fmla="*/ 280449 w 2691675"/>
              <a:gd name="connsiteY108" fmla="*/ 1440180 h 4328160"/>
              <a:gd name="connsiteX109" fmla="*/ 242349 w 2691675"/>
              <a:gd name="connsiteY109" fmla="*/ 1569720 h 4328160"/>
              <a:gd name="connsiteX110" fmla="*/ 211869 w 2691675"/>
              <a:gd name="connsiteY110" fmla="*/ 1584960 h 4328160"/>
              <a:gd name="connsiteX111" fmla="*/ 189009 w 2691675"/>
              <a:gd name="connsiteY111" fmla="*/ 1592580 h 4328160"/>
              <a:gd name="connsiteX112" fmla="*/ 120429 w 2691675"/>
              <a:gd name="connsiteY112" fmla="*/ 1630680 h 4328160"/>
              <a:gd name="connsiteX113" fmla="*/ 97569 w 2691675"/>
              <a:gd name="connsiteY113" fmla="*/ 1653540 h 4328160"/>
              <a:gd name="connsiteX114" fmla="*/ 13749 w 2691675"/>
              <a:gd name="connsiteY114" fmla="*/ 1714500 h 4328160"/>
              <a:gd name="connsiteX115" fmla="*/ 13749 w 2691675"/>
              <a:gd name="connsiteY115" fmla="*/ 1889760 h 4328160"/>
              <a:gd name="connsiteX116" fmla="*/ 36609 w 2691675"/>
              <a:gd name="connsiteY116" fmla="*/ 1912620 h 4328160"/>
              <a:gd name="connsiteX117" fmla="*/ 67089 w 2691675"/>
              <a:gd name="connsiteY117" fmla="*/ 1950720 h 4328160"/>
              <a:gd name="connsiteX118" fmla="*/ 112809 w 2691675"/>
              <a:gd name="connsiteY118" fmla="*/ 1981200 h 4328160"/>
              <a:gd name="connsiteX119" fmla="*/ 173769 w 2691675"/>
              <a:gd name="connsiteY119" fmla="*/ 2011680 h 4328160"/>
              <a:gd name="connsiteX120" fmla="*/ 234729 w 2691675"/>
              <a:gd name="connsiteY120" fmla="*/ 2095500 h 4328160"/>
              <a:gd name="connsiteX121" fmla="*/ 272829 w 2691675"/>
              <a:gd name="connsiteY121" fmla="*/ 2156460 h 4328160"/>
              <a:gd name="connsiteX122" fmla="*/ 280449 w 2691675"/>
              <a:gd name="connsiteY122" fmla="*/ 2179320 h 4328160"/>
              <a:gd name="connsiteX123" fmla="*/ 318549 w 2691675"/>
              <a:gd name="connsiteY123" fmla="*/ 2255520 h 4328160"/>
              <a:gd name="connsiteX124" fmla="*/ 493809 w 2691675"/>
              <a:gd name="connsiteY124" fmla="*/ 2270760 h 4328160"/>
              <a:gd name="connsiteX125" fmla="*/ 562389 w 2691675"/>
              <a:gd name="connsiteY125" fmla="*/ 2354580 h 4328160"/>
              <a:gd name="connsiteX126" fmla="*/ 531909 w 2691675"/>
              <a:gd name="connsiteY126" fmla="*/ 2430780 h 4328160"/>
              <a:gd name="connsiteX127" fmla="*/ 509049 w 2691675"/>
              <a:gd name="connsiteY127" fmla="*/ 2438400 h 4328160"/>
              <a:gd name="connsiteX128" fmla="*/ 486189 w 2691675"/>
              <a:gd name="connsiteY128" fmla="*/ 2461260 h 4328160"/>
              <a:gd name="connsiteX129" fmla="*/ 478569 w 2691675"/>
              <a:gd name="connsiteY129" fmla="*/ 2506980 h 4328160"/>
              <a:gd name="connsiteX130" fmla="*/ 509049 w 2691675"/>
              <a:gd name="connsiteY130" fmla="*/ 2621280 h 4328160"/>
              <a:gd name="connsiteX131" fmla="*/ 531909 w 2691675"/>
              <a:gd name="connsiteY131" fmla="*/ 2644140 h 4328160"/>
              <a:gd name="connsiteX132" fmla="*/ 539529 w 2691675"/>
              <a:gd name="connsiteY132" fmla="*/ 2674620 h 4328160"/>
              <a:gd name="connsiteX133" fmla="*/ 570009 w 2691675"/>
              <a:gd name="connsiteY133" fmla="*/ 2659380 h 4328160"/>
              <a:gd name="connsiteX134" fmla="*/ 592869 w 2691675"/>
              <a:gd name="connsiteY134" fmla="*/ 2636520 h 4328160"/>
              <a:gd name="connsiteX135" fmla="*/ 646209 w 2691675"/>
              <a:gd name="connsiteY135" fmla="*/ 2606040 h 4328160"/>
              <a:gd name="connsiteX136" fmla="*/ 684309 w 2691675"/>
              <a:gd name="connsiteY136" fmla="*/ 2613660 h 4328160"/>
              <a:gd name="connsiteX137" fmla="*/ 699549 w 2691675"/>
              <a:gd name="connsiteY137" fmla="*/ 2636520 h 4328160"/>
              <a:gd name="connsiteX138" fmla="*/ 722409 w 2691675"/>
              <a:gd name="connsiteY138" fmla="*/ 2659380 h 4328160"/>
              <a:gd name="connsiteX139" fmla="*/ 730029 w 2691675"/>
              <a:gd name="connsiteY139" fmla="*/ 2682240 h 4328160"/>
              <a:gd name="connsiteX140" fmla="*/ 707169 w 2691675"/>
              <a:gd name="connsiteY140" fmla="*/ 2766060 h 4328160"/>
              <a:gd name="connsiteX141" fmla="*/ 623349 w 2691675"/>
              <a:gd name="connsiteY141" fmla="*/ 2842260 h 4328160"/>
              <a:gd name="connsiteX142" fmla="*/ 600489 w 2691675"/>
              <a:gd name="connsiteY142" fmla="*/ 2887980 h 4328160"/>
              <a:gd name="connsiteX143" fmla="*/ 531909 w 2691675"/>
              <a:gd name="connsiteY143" fmla="*/ 2933700 h 4328160"/>
              <a:gd name="connsiteX144" fmla="*/ 516669 w 2691675"/>
              <a:gd name="connsiteY144" fmla="*/ 2956560 h 4328160"/>
              <a:gd name="connsiteX145" fmla="*/ 547149 w 2691675"/>
              <a:gd name="connsiteY145" fmla="*/ 3055620 h 4328160"/>
              <a:gd name="connsiteX146" fmla="*/ 570009 w 2691675"/>
              <a:gd name="connsiteY146" fmla="*/ 3177540 h 4328160"/>
              <a:gd name="connsiteX147" fmla="*/ 608109 w 2691675"/>
              <a:gd name="connsiteY147" fmla="*/ 3276600 h 4328160"/>
              <a:gd name="connsiteX148" fmla="*/ 608109 w 2691675"/>
              <a:gd name="connsiteY148" fmla="*/ 3429000 h 4328160"/>
              <a:gd name="connsiteX149" fmla="*/ 570009 w 2691675"/>
              <a:gd name="connsiteY149" fmla="*/ 3467100 h 4328160"/>
              <a:gd name="connsiteX150" fmla="*/ 562389 w 2691675"/>
              <a:gd name="connsiteY150" fmla="*/ 3497580 h 4328160"/>
              <a:gd name="connsiteX151" fmla="*/ 547149 w 2691675"/>
              <a:gd name="connsiteY151" fmla="*/ 3528060 h 4328160"/>
              <a:gd name="connsiteX152" fmla="*/ 554769 w 2691675"/>
              <a:gd name="connsiteY152" fmla="*/ 3680460 h 4328160"/>
              <a:gd name="connsiteX153" fmla="*/ 608109 w 2691675"/>
              <a:gd name="connsiteY153" fmla="*/ 3672840 h 4328160"/>
              <a:gd name="connsiteX154" fmla="*/ 630969 w 2691675"/>
              <a:gd name="connsiteY154" fmla="*/ 3665220 h 4328160"/>
              <a:gd name="connsiteX155" fmla="*/ 676689 w 2691675"/>
              <a:gd name="connsiteY155" fmla="*/ 3688080 h 4328160"/>
              <a:gd name="connsiteX156" fmla="*/ 707169 w 2691675"/>
              <a:gd name="connsiteY156" fmla="*/ 3718560 h 4328160"/>
              <a:gd name="connsiteX157" fmla="*/ 836709 w 2691675"/>
              <a:gd name="connsiteY157" fmla="*/ 3741420 h 4328160"/>
              <a:gd name="connsiteX158" fmla="*/ 851949 w 2691675"/>
              <a:gd name="connsiteY158" fmla="*/ 3771900 h 4328160"/>
              <a:gd name="connsiteX159" fmla="*/ 874809 w 2691675"/>
              <a:gd name="connsiteY159" fmla="*/ 3787140 h 4328160"/>
              <a:gd name="connsiteX160" fmla="*/ 897669 w 2691675"/>
              <a:gd name="connsiteY160" fmla="*/ 3810000 h 4328160"/>
              <a:gd name="connsiteX161" fmla="*/ 905289 w 2691675"/>
              <a:gd name="connsiteY161" fmla="*/ 3840480 h 4328160"/>
              <a:gd name="connsiteX162" fmla="*/ 920529 w 2691675"/>
              <a:gd name="connsiteY162" fmla="*/ 3863340 h 4328160"/>
              <a:gd name="connsiteX163" fmla="*/ 943389 w 2691675"/>
              <a:gd name="connsiteY163" fmla="*/ 3901440 h 4328160"/>
              <a:gd name="connsiteX164" fmla="*/ 996729 w 2691675"/>
              <a:gd name="connsiteY164" fmla="*/ 3947160 h 4328160"/>
              <a:gd name="connsiteX165" fmla="*/ 1011969 w 2691675"/>
              <a:gd name="connsiteY165" fmla="*/ 3970020 h 4328160"/>
              <a:gd name="connsiteX166" fmla="*/ 1034829 w 2691675"/>
              <a:gd name="connsiteY166" fmla="*/ 4008120 h 4328160"/>
              <a:gd name="connsiteX167" fmla="*/ 1065309 w 2691675"/>
              <a:gd name="connsiteY167" fmla="*/ 4084320 h 4328160"/>
              <a:gd name="connsiteX168" fmla="*/ 1072929 w 2691675"/>
              <a:gd name="connsiteY168" fmla="*/ 4107180 h 4328160"/>
              <a:gd name="connsiteX169" fmla="*/ 1149129 w 2691675"/>
              <a:gd name="connsiteY169" fmla="*/ 4137660 h 4328160"/>
              <a:gd name="connsiteX170" fmla="*/ 1202469 w 2691675"/>
              <a:gd name="connsiteY170" fmla="*/ 4213860 h 4328160"/>
              <a:gd name="connsiteX171" fmla="*/ 1263429 w 2691675"/>
              <a:gd name="connsiteY171" fmla="*/ 4221480 h 4328160"/>
              <a:gd name="connsiteX172" fmla="*/ 1271049 w 2691675"/>
              <a:gd name="connsiteY172" fmla="*/ 4274820 h 4328160"/>
              <a:gd name="connsiteX173" fmla="*/ 1316769 w 2691675"/>
              <a:gd name="connsiteY173" fmla="*/ 4328160 h 4328160"/>
              <a:gd name="connsiteX174" fmla="*/ 1354869 w 2691675"/>
              <a:gd name="connsiteY174" fmla="*/ 4229100 h 4328160"/>
              <a:gd name="connsiteX175" fmla="*/ 1415829 w 2691675"/>
              <a:gd name="connsiteY175" fmla="*/ 4198620 h 4328160"/>
              <a:gd name="connsiteX176" fmla="*/ 1469169 w 2691675"/>
              <a:gd name="connsiteY176" fmla="*/ 4183380 h 4328160"/>
              <a:gd name="connsiteX177" fmla="*/ 1507269 w 2691675"/>
              <a:gd name="connsiteY177" fmla="*/ 4160520 h 4328160"/>
              <a:gd name="connsiteX178" fmla="*/ 1552989 w 2691675"/>
              <a:gd name="connsiteY178" fmla="*/ 4130040 h 4328160"/>
              <a:gd name="connsiteX179" fmla="*/ 1583469 w 2691675"/>
              <a:gd name="connsiteY179" fmla="*/ 4122420 h 4328160"/>
              <a:gd name="connsiteX180" fmla="*/ 1644429 w 2691675"/>
              <a:gd name="connsiteY180" fmla="*/ 4061460 h 4328160"/>
              <a:gd name="connsiteX181" fmla="*/ 1674909 w 2691675"/>
              <a:gd name="connsiteY181" fmla="*/ 4038600 h 4328160"/>
              <a:gd name="connsiteX182" fmla="*/ 1827309 w 2691675"/>
              <a:gd name="connsiteY182" fmla="*/ 4000500 h 4328160"/>
              <a:gd name="connsiteX183" fmla="*/ 1857789 w 2691675"/>
              <a:gd name="connsiteY183" fmla="*/ 3985260 h 4328160"/>
              <a:gd name="connsiteX184" fmla="*/ 1903509 w 2691675"/>
              <a:gd name="connsiteY184" fmla="*/ 3970020 h 4328160"/>
              <a:gd name="connsiteX185" fmla="*/ 1926369 w 2691675"/>
              <a:gd name="connsiteY185" fmla="*/ 3954780 h 4328160"/>
              <a:gd name="connsiteX186" fmla="*/ 1987329 w 2691675"/>
              <a:gd name="connsiteY186" fmla="*/ 3909060 h 4328160"/>
              <a:gd name="connsiteX187" fmla="*/ 2048289 w 2691675"/>
              <a:gd name="connsiteY187" fmla="*/ 3870960 h 4328160"/>
              <a:gd name="connsiteX188" fmla="*/ 2078769 w 2691675"/>
              <a:gd name="connsiteY188" fmla="*/ 3855720 h 4328160"/>
              <a:gd name="connsiteX189" fmla="*/ 2132109 w 2691675"/>
              <a:gd name="connsiteY189" fmla="*/ 3817620 h 4328160"/>
              <a:gd name="connsiteX190" fmla="*/ 2162589 w 2691675"/>
              <a:gd name="connsiteY190" fmla="*/ 3787140 h 4328160"/>
              <a:gd name="connsiteX191" fmla="*/ 2200689 w 2691675"/>
              <a:gd name="connsiteY191" fmla="*/ 3688080 h 4328160"/>
              <a:gd name="connsiteX192" fmla="*/ 2162589 w 2691675"/>
              <a:gd name="connsiteY192" fmla="*/ 3604260 h 4328160"/>
              <a:gd name="connsiteX193" fmla="*/ 2139729 w 2691675"/>
              <a:gd name="connsiteY193" fmla="*/ 3596640 h 4328160"/>
              <a:gd name="connsiteX194" fmla="*/ 2124489 w 2691675"/>
              <a:gd name="connsiteY194" fmla="*/ 3680460 h 4328160"/>
              <a:gd name="connsiteX195" fmla="*/ 2109249 w 2691675"/>
              <a:gd name="connsiteY195" fmla="*/ 3657600 h 4328160"/>
              <a:gd name="connsiteX196" fmla="*/ 2048289 w 2691675"/>
              <a:gd name="connsiteY196" fmla="*/ 3665220 h 4328160"/>
              <a:gd name="connsiteX197" fmla="*/ 2055909 w 2691675"/>
              <a:gd name="connsiteY197" fmla="*/ 3703320 h 4328160"/>
              <a:gd name="connsiteX198" fmla="*/ 2078769 w 2691675"/>
              <a:gd name="connsiteY198" fmla="*/ 3718560 h 4328160"/>
              <a:gd name="connsiteX199" fmla="*/ 2094009 w 2691675"/>
              <a:gd name="connsiteY199" fmla="*/ 3749040 h 4328160"/>
              <a:gd name="connsiteX200" fmla="*/ 2086389 w 2691675"/>
              <a:gd name="connsiteY200" fmla="*/ 3794760 h 4328160"/>
              <a:gd name="connsiteX201" fmla="*/ 2010189 w 2691675"/>
              <a:gd name="connsiteY201" fmla="*/ 3749040 h 4328160"/>
              <a:gd name="connsiteX202" fmla="*/ 1994949 w 2691675"/>
              <a:gd name="connsiteY202" fmla="*/ 3649980 h 4328160"/>
              <a:gd name="connsiteX203" fmla="*/ 1972089 w 2691675"/>
              <a:gd name="connsiteY203" fmla="*/ 3627120 h 4328160"/>
              <a:gd name="connsiteX204" fmla="*/ 1979709 w 2691675"/>
              <a:gd name="connsiteY204" fmla="*/ 3581400 h 4328160"/>
              <a:gd name="connsiteX205" fmla="*/ 2025429 w 2691675"/>
              <a:gd name="connsiteY205" fmla="*/ 3573780 h 4328160"/>
              <a:gd name="connsiteX206" fmla="*/ 2033049 w 2691675"/>
              <a:gd name="connsiteY206" fmla="*/ 3520440 h 4328160"/>
              <a:gd name="connsiteX207" fmla="*/ 2063529 w 2691675"/>
              <a:gd name="connsiteY207" fmla="*/ 3528060 h 4328160"/>
              <a:gd name="connsiteX208" fmla="*/ 2094009 w 2691675"/>
              <a:gd name="connsiteY208" fmla="*/ 3489960 h 4328160"/>
              <a:gd name="connsiteX209" fmla="*/ 2124489 w 2691675"/>
              <a:gd name="connsiteY209" fmla="*/ 3459480 h 4328160"/>
              <a:gd name="connsiteX210" fmla="*/ 2139729 w 2691675"/>
              <a:gd name="connsiteY210" fmla="*/ 3436620 h 4328160"/>
              <a:gd name="connsiteX211" fmla="*/ 2170209 w 2691675"/>
              <a:gd name="connsiteY211" fmla="*/ 3413760 h 4328160"/>
              <a:gd name="connsiteX212" fmla="*/ 2238789 w 2691675"/>
              <a:gd name="connsiteY212" fmla="*/ 3322320 h 4328160"/>
              <a:gd name="connsiteX213" fmla="*/ 2246409 w 2691675"/>
              <a:gd name="connsiteY213" fmla="*/ 3291840 h 4328160"/>
              <a:gd name="connsiteX214" fmla="*/ 2269269 w 2691675"/>
              <a:gd name="connsiteY214" fmla="*/ 3230880 h 4328160"/>
              <a:gd name="connsiteX215" fmla="*/ 2276889 w 2691675"/>
              <a:gd name="connsiteY215" fmla="*/ 3185160 h 4328160"/>
              <a:gd name="connsiteX216" fmla="*/ 2299749 w 2691675"/>
              <a:gd name="connsiteY216" fmla="*/ 3139440 h 4328160"/>
              <a:gd name="connsiteX217" fmla="*/ 2314989 w 2691675"/>
              <a:gd name="connsiteY217" fmla="*/ 3101340 h 4328160"/>
              <a:gd name="connsiteX218" fmla="*/ 2353089 w 2691675"/>
              <a:gd name="connsiteY218" fmla="*/ 3086100 h 4328160"/>
              <a:gd name="connsiteX219" fmla="*/ 2375949 w 2691675"/>
              <a:gd name="connsiteY219" fmla="*/ 3070860 h 4328160"/>
              <a:gd name="connsiteX220" fmla="*/ 2495488 w 2691675"/>
              <a:gd name="connsiteY220" fmla="*/ 3040856 h 4328160"/>
              <a:gd name="connsiteX221" fmla="*/ 2593596 w 2691675"/>
              <a:gd name="connsiteY221" fmla="*/ 3037523 h 4328160"/>
              <a:gd name="connsiteX222" fmla="*/ 2685987 w 2691675"/>
              <a:gd name="connsiteY222" fmla="*/ 3028474 h 4328160"/>
              <a:gd name="connsiteX0" fmla="*/ 2685987 w 2691675"/>
              <a:gd name="connsiteY0" fmla="*/ 3028474 h 4328160"/>
              <a:gd name="connsiteX1" fmla="*/ 2680749 w 2691675"/>
              <a:gd name="connsiteY1" fmla="*/ 3002280 h 4328160"/>
              <a:gd name="connsiteX2" fmla="*/ 2673129 w 2691675"/>
              <a:gd name="connsiteY2" fmla="*/ 2948940 h 4328160"/>
              <a:gd name="connsiteX3" fmla="*/ 2631219 w 2691675"/>
              <a:gd name="connsiteY3" fmla="*/ 2940844 h 4328160"/>
              <a:gd name="connsiteX4" fmla="*/ 2567878 w 2691675"/>
              <a:gd name="connsiteY4" fmla="*/ 2940367 h 4328160"/>
              <a:gd name="connsiteX5" fmla="*/ 2526921 w 2691675"/>
              <a:gd name="connsiteY5" fmla="*/ 2882742 h 4328160"/>
              <a:gd name="connsiteX6" fmla="*/ 2464532 w 2691675"/>
              <a:gd name="connsiteY6" fmla="*/ 2879407 h 4328160"/>
              <a:gd name="connsiteX7" fmla="*/ 2417860 w 2691675"/>
              <a:gd name="connsiteY7" fmla="*/ 2863691 h 4328160"/>
              <a:gd name="connsiteX8" fmla="*/ 2383569 w 2691675"/>
              <a:gd name="connsiteY8" fmla="*/ 2849880 h 4328160"/>
              <a:gd name="connsiteX9" fmla="*/ 2355471 w 2691675"/>
              <a:gd name="connsiteY9" fmla="*/ 2829877 h 4328160"/>
              <a:gd name="connsiteX10" fmla="*/ 2300701 w 2691675"/>
              <a:gd name="connsiteY10" fmla="*/ 2797969 h 4328160"/>
              <a:gd name="connsiteX11" fmla="*/ 2226406 w 2691675"/>
              <a:gd name="connsiteY11" fmla="*/ 2837973 h 4328160"/>
              <a:gd name="connsiteX12" fmla="*/ 2185925 w 2691675"/>
              <a:gd name="connsiteY12" fmla="*/ 2798922 h 4328160"/>
              <a:gd name="connsiteX13" fmla="*/ 2150683 w 2691675"/>
              <a:gd name="connsiteY13" fmla="*/ 2719864 h 4328160"/>
              <a:gd name="connsiteX14" fmla="*/ 2131157 w 2691675"/>
              <a:gd name="connsiteY14" fmla="*/ 2658427 h 4328160"/>
              <a:gd name="connsiteX15" fmla="*/ 2113060 w 2691675"/>
              <a:gd name="connsiteY15" fmla="*/ 2623185 h 4328160"/>
              <a:gd name="connsiteX16" fmla="*/ 2111630 w 2691675"/>
              <a:gd name="connsiteY16" fmla="*/ 2574607 h 4328160"/>
              <a:gd name="connsiteX17" fmla="*/ 2034001 w 2691675"/>
              <a:gd name="connsiteY17" fmla="*/ 2659857 h 4328160"/>
              <a:gd name="connsiteX18" fmla="*/ 1966851 w 2691675"/>
              <a:gd name="connsiteY18" fmla="*/ 2727960 h 4328160"/>
              <a:gd name="connsiteX19" fmla="*/ 1919702 w 2691675"/>
              <a:gd name="connsiteY19" fmla="*/ 2687002 h 4328160"/>
              <a:gd name="connsiteX20" fmla="*/ 1783018 w 2691675"/>
              <a:gd name="connsiteY20" fmla="*/ 2673668 h 4328160"/>
              <a:gd name="connsiteX21" fmla="*/ 1684910 w 2691675"/>
              <a:gd name="connsiteY21" fmla="*/ 2663666 h 4328160"/>
              <a:gd name="connsiteX22" fmla="*/ 1614426 w 2691675"/>
              <a:gd name="connsiteY22" fmla="*/ 2556035 h 4328160"/>
              <a:gd name="connsiteX23" fmla="*/ 1549656 w 2691675"/>
              <a:gd name="connsiteY23" fmla="*/ 2557939 h 4328160"/>
              <a:gd name="connsiteX24" fmla="*/ 1524890 w 2691675"/>
              <a:gd name="connsiteY24" fmla="*/ 2537460 h 4328160"/>
              <a:gd name="connsiteX25" fmla="*/ 1476789 w 2691675"/>
              <a:gd name="connsiteY25" fmla="*/ 2355532 h 4328160"/>
              <a:gd name="connsiteX26" fmla="*/ 1446309 w 2691675"/>
              <a:gd name="connsiteY26" fmla="*/ 2263140 h 4328160"/>
              <a:gd name="connsiteX27" fmla="*/ 1408209 w 2691675"/>
              <a:gd name="connsiteY27" fmla="*/ 2194560 h 4328160"/>
              <a:gd name="connsiteX28" fmla="*/ 1392969 w 2691675"/>
              <a:gd name="connsiteY28" fmla="*/ 2171700 h 4328160"/>
              <a:gd name="connsiteX29" fmla="*/ 1382492 w 2691675"/>
              <a:gd name="connsiteY29" fmla="*/ 2126457 h 4328160"/>
              <a:gd name="connsiteX30" fmla="*/ 1377253 w 2691675"/>
              <a:gd name="connsiteY30" fmla="*/ 2025968 h 4328160"/>
              <a:gd name="connsiteX31" fmla="*/ 1391541 w 2691675"/>
              <a:gd name="connsiteY31" fmla="*/ 1956436 h 4328160"/>
              <a:gd name="connsiteX32" fmla="*/ 1323437 w 2691675"/>
              <a:gd name="connsiteY32" fmla="*/ 1891665 h 4328160"/>
              <a:gd name="connsiteX33" fmla="*/ 1290099 w 2691675"/>
              <a:gd name="connsiteY33" fmla="*/ 1886427 h 4328160"/>
              <a:gd name="connsiteX34" fmla="*/ 1192468 w 2691675"/>
              <a:gd name="connsiteY34" fmla="*/ 1826895 h 4328160"/>
              <a:gd name="connsiteX35" fmla="*/ 1134367 w 2691675"/>
              <a:gd name="connsiteY35" fmla="*/ 1837373 h 4328160"/>
              <a:gd name="connsiteX36" fmla="*/ 1081978 w 2691675"/>
              <a:gd name="connsiteY36" fmla="*/ 1871185 h 4328160"/>
              <a:gd name="connsiteX37" fmla="*/ 1032924 w 2691675"/>
              <a:gd name="connsiteY37" fmla="*/ 1896904 h 4328160"/>
              <a:gd name="connsiteX38" fmla="*/ 966249 w 2691675"/>
              <a:gd name="connsiteY38" fmla="*/ 1957864 h 4328160"/>
              <a:gd name="connsiteX39" fmla="*/ 917195 w 2691675"/>
              <a:gd name="connsiteY39" fmla="*/ 1915478 h 4328160"/>
              <a:gd name="connsiteX40" fmla="*/ 862428 w 2691675"/>
              <a:gd name="connsiteY40" fmla="*/ 1888808 h 4328160"/>
              <a:gd name="connsiteX41" fmla="*/ 831471 w 2691675"/>
              <a:gd name="connsiteY41" fmla="*/ 1863090 h 4328160"/>
              <a:gd name="connsiteX42" fmla="*/ 808135 w 2691675"/>
              <a:gd name="connsiteY42" fmla="*/ 1820704 h 4328160"/>
              <a:gd name="connsiteX43" fmla="*/ 821469 w 2691675"/>
              <a:gd name="connsiteY43" fmla="*/ 1691640 h 4328160"/>
              <a:gd name="connsiteX44" fmla="*/ 813849 w 2691675"/>
              <a:gd name="connsiteY44" fmla="*/ 1668780 h 4328160"/>
              <a:gd name="connsiteX45" fmla="*/ 760509 w 2691675"/>
              <a:gd name="connsiteY45" fmla="*/ 1600200 h 4328160"/>
              <a:gd name="connsiteX46" fmla="*/ 722409 w 2691675"/>
              <a:gd name="connsiteY46" fmla="*/ 1577340 h 4328160"/>
              <a:gd name="connsiteX47" fmla="*/ 699549 w 2691675"/>
              <a:gd name="connsiteY47" fmla="*/ 1562100 h 4328160"/>
              <a:gd name="connsiteX48" fmla="*/ 737649 w 2691675"/>
              <a:gd name="connsiteY48" fmla="*/ 1493520 h 4328160"/>
              <a:gd name="connsiteX49" fmla="*/ 752889 w 2691675"/>
              <a:gd name="connsiteY49" fmla="*/ 1470660 h 4328160"/>
              <a:gd name="connsiteX50" fmla="*/ 775749 w 2691675"/>
              <a:gd name="connsiteY50" fmla="*/ 1455420 h 4328160"/>
              <a:gd name="connsiteX51" fmla="*/ 783369 w 2691675"/>
              <a:gd name="connsiteY51" fmla="*/ 1379220 h 4328160"/>
              <a:gd name="connsiteX52" fmla="*/ 821469 w 2691675"/>
              <a:gd name="connsiteY52" fmla="*/ 1356360 h 4328160"/>
              <a:gd name="connsiteX53" fmla="*/ 798609 w 2691675"/>
              <a:gd name="connsiteY53" fmla="*/ 1158240 h 4328160"/>
              <a:gd name="connsiteX54" fmla="*/ 775749 w 2691675"/>
              <a:gd name="connsiteY54" fmla="*/ 1127760 h 4328160"/>
              <a:gd name="connsiteX55" fmla="*/ 752889 w 2691675"/>
              <a:gd name="connsiteY55" fmla="*/ 1074420 h 4328160"/>
              <a:gd name="connsiteX56" fmla="*/ 745269 w 2691675"/>
              <a:gd name="connsiteY56" fmla="*/ 1043940 h 4328160"/>
              <a:gd name="connsiteX57" fmla="*/ 783369 w 2691675"/>
              <a:gd name="connsiteY57" fmla="*/ 1013460 h 4328160"/>
              <a:gd name="connsiteX58" fmla="*/ 813849 w 2691675"/>
              <a:gd name="connsiteY58" fmla="*/ 960120 h 4328160"/>
              <a:gd name="connsiteX59" fmla="*/ 821469 w 2691675"/>
              <a:gd name="connsiteY59" fmla="*/ 853440 h 4328160"/>
              <a:gd name="connsiteX60" fmla="*/ 851949 w 2691675"/>
              <a:gd name="connsiteY60" fmla="*/ 807720 h 4328160"/>
              <a:gd name="connsiteX61" fmla="*/ 859569 w 2691675"/>
              <a:gd name="connsiteY61" fmla="*/ 769620 h 4328160"/>
              <a:gd name="connsiteX62" fmla="*/ 874809 w 2691675"/>
              <a:gd name="connsiteY62" fmla="*/ 731520 h 4328160"/>
              <a:gd name="connsiteX63" fmla="*/ 859569 w 2691675"/>
              <a:gd name="connsiteY63" fmla="*/ 655320 h 4328160"/>
              <a:gd name="connsiteX64" fmla="*/ 836709 w 2691675"/>
              <a:gd name="connsiteY64" fmla="*/ 632460 h 4328160"/>
              <a:gd name="connsiteX65" fmla="*/ 813849 w 2691675"/>
              <a:gd name="connsiteY65" fmla="*/ 563880 h 4328160"/>
              <a:gd name="connsiteX66" fmla="*/ 783369 w 2691675"/>
              <a:gd name="connsiteY66" fmla="*/ 502920 h 4328160"/>
              <a:gd name="connsiteX67" fmla="*/ 768129 w 2691675"/>
              <a:gd name="connsiteY67" fmla="*/ 472440 h 4328160"/>
              <a:gd name="connsiteX68" fmla="*/ 745269 w 2691675"/>
              <a:gd name="connsiteY68" fmla="*/ 403860 h 4328160"/>
              <a:gd name="connsiteX69" fmla="*/ 722409 w 2691675"/>
              <a:gd name="connsiteY69" fmla="*/ 373380 h 4328160"/>
              <a:gd name="connsiteX70" fmla="*/ 730029 w 2691675"/>
              <a:gd name="connsiteY70" fmla="*/ 289560 h 4328160"/>
              <a:gd name="connsiteX71" fmla="*/ 737649 w 2691675"/>
              <a:gd name="connsiteY71" fmla="*/ 266700 h 4328160"/>
              <a:gd name="connsiteX72" fmla="*/ 707169 w 2691675"/>
              <a:gd name="connsiteY72" fmla="*/ 152400 h 4328160"/>
              <a:gd name="connsiteX73" fmla="*/ 699549 w 2691675"/>
              <a:gd name="connsiteY73" fmla="*/ 91440 h 4328160"/>
              <a:gd name="connsiteX74" fmla="*/ 691929 w 2691675"/>
              <a:gd name="connsiteY74" fmla="*/ 68580 h 4328160"/>
              <a:gd name="connsiteX75" fmla="*/ 676689 w 2691675"/>
              <a:gd name="connsiteY75" fmla="*/ 0 h 4328160"/>
              <a:gd name="connsiteX76" fmla="*/ 615729 w 2691675"/>
              <a:gd name="connsiteY76" fmla="*/ 7620 h 4328160"/>
              <a:gd name="connsiteX77" fmla="*/ 554769 w 2691675"/>
              <a:gd name="connsiteY77" fmla="*/ 30480 h 4328160"/>
              <a:gd name="connsiteX78" fmla="*/ 562389 w 2691675"/>
              <a:gd name="connsiteY78" fmla="*/ 137160 h 4328160"/>
              <a:gd name="connsiteX79" fmla="*/ 554769 w 2691675"/>
              <a:gd name="connsiteY79" fmla="*/ 236220 h 4328160"/>
              <a:gd name="connsiteX80" fmla="*/ 524289 w 2691675"/>
              <a:gd name="connsiteY80" fmla="*/ 304800 h 4328160"/>
              <a:gd name="connsiteX81" fmla="*/ 509049 w 2691675"/>
              <a:gd name="connsiteY81" fmla="*/ 335280 h 4328160"/>
              <a:gd name="connsiteX82" fmla="*/ 486189 w 2691675"/>
              <a:gd name="connsiteY82" fmla="*/ 373380 h 4328160"/>
              <a:gd name="connsiteX83" fmla="*/ 470949 w 2691675"/>
              <a:gd name="connsiteY83" fmla="*/ 396240 h 4328160"/>
              <a:gd name="connsiteX84" fmla="*/ 440469 w 2691675"/>
              <a:gd name="connsiteY84" fmla="*/ 403860 h 4328160"/>
              <a:gd name="connsiteX85" fmla="*/ 356649 w 2691675"/>
              <a:gd name="connsiteY85" fmla="*/ 388620 h 4328160"/>
              <a:gd name="connsiteX86" fmla="*/ 288069 w 2691675"/>
              <a:gd name="connsiteY86" fmla="*/ 464820 h 4328160"/>
              <a:gd name="connsiteX87" fmla="*/ 280449 w 2691675"/>
              <a:gd name="connsiteY87" fmla="*/ 487680 h 4328160"/>
              <a:gd name="connsiteX88" fmla="*/ 288069 w 2691675"/>
              <a:gd name="connsiteY88" fmla="*/ 518160 h 4328160"/>
              <a:gd name="connsiteX89" fmla="*/ 303309 w 2691675"/>
              <a:gd name="connsiteY89" fmla="*/ 548640 h 4328160"/>
              <a:gd name="connsiteX90" fmla="*/ 295689 w 2691675"/>
              <a:gd name="connsiteY90" fmla="*/ 609600 h 4328160"/>
              <a:gd name="connsiteX91" fmla="*/ 265209 w 2691675"/>
              <a:gd name="connsiteY91" fmla="*/ 662940 h 4328160"/>
              <a:gd name="connsiteX92" fmla="*/ 257589 w 2691675"/>
              <a:gd name="connsiteY92" fmla="*/ 685800 h 4328160"/>
              <a:gd name="connsiteX93" fmla="*/ 265209 w 2691675"/>
              <a:gd name="connsiteY93" fmla="*/ 815340 h 4328160"/>
              <a:gd name="connsiteX94" fmla="*/ 303309 w 2691675"/>
              <a:gd name="connsiteY94" fmla="*/ 830580 h 4328160"/>
              <a:gd name="connsiteX95" fmla="*/ 349029 w 2691675"/>
              <a:gd name="connsiteY95" fmla="*/ 861060 h 4328160"/>
              <a:gd name="connsiteX96" fmla="*/ 356649 w 2691675"/>
              <a:gd name="connsiteY96" fmla="*/ 883920 h 4328160"/>
              <a:gd name="connsiteX97" fmla="*/ 341409 w 2691675"/>
              <a:gd name="connsiteY97" fmla="*/ 952500 h 4328160"/>
              <a:gd name="connsiteX98" fmla="*/ 326169 w 2691675"/>
              <a:gd name="connsiteY98" fmla="*/ 1028700 h 4328160"/>
              <a:gd name="connsiteX99" fmla="*/ 303309 w 2691675"/>
              <a:gd name="connsiteY99" fmla="*/ 1043940 h 4328160"/>
              <a:gd name="connsiteX100" fmla="*/ 143289 w 2691675"/>
              <a:gd name="connsiteY100" fmla="*/ 1066800 h 4328160"/>
              <a:gd name="connsiteX101" fmla="*/ 150909 w 2691675"/>
              <a:gd name="connsiteY101" fmla="*/ 1181100 h 4328160"/>
              <a:gd name="connsiteX102" fmla="*/ 173769 w 2691675"/>
              <a:gd name="connsiteY102" fmla="*/ 1219200 h 4328160"/>
              <a:gd name="connsiteX103" fmla="*/ 219489 w 2691675"/>
              <a:gd name="connsiteY103" fmla="*/ 1257300 h 4328160"/>
              <a:gd name="connsiteX104" fmla="*/ 234729 w 2691675"/>
              <a:gd name="connsiteY104" fmla="*/ 1287780 h 4328160"/>
              <a:gd name="connsiteX105" fmla="*/ 227109 w 2691675"/>
              <a:gd name="connsiteY105" fmla="*/ 1318260 h 4328160"/>
              <a:gd name="connsiteX106" fmla="*/ 265209 w 2691675"/>
              <a:gd name="connsiteY106" fmla="*/ 1363980 h 4328160"/>
              <a:gd name="connsiteX107" fmla="*/ 288069 w 2691675"/>
              <a:gd name="connsiteY107" fmla="*/ 1402080 h 4328160"/>
              <a:gd name="connsiteX108" fmla="*/ 280449 w 2691675"/>
              <a:gd name="connsiteY108" fmla="*/ 1440180 h 4328160"/>
              <a:gd name="connsiteX109" fmla="*/ 242349 w 2691675"/>
              <a:gd name="connsiteY109" fmla="*/ 1569720 h 4328160"/>
              <a:gd name="connsiteX110" fmla="*/ 211869 w 2691675"/>
              <a:gd name="connsiteY110" fmla="*/ 1584960 h 4328160"/>
              <a:gd name="connsiteX111" fmla="*/ 189009 w 2691675"/>
              <a:gd name="connsiteY111" fmla="*/ 1592580 h 4328160"/>
              <a:gd name="connsiteX112" fmla="*/ 120429 w 2691675"/>
              <a:gd name="connsiteY112" fmla="*/ 1630680 h 4328160"/>
              <a:gd name="connsiteX113" fmla="*/ 97569 w 2691675"/>
              <a:gd name="connsiteY113" fmla="*/ 1653540 h 4328160"/>
              <a:gd name="connsiteX114" fmla="*/ 13749 w 2691675"/>
              <a:gd name="connsiteY114" fmla="*/ 1714500 h 4328160"/>
              <a:gd name="connsiteX115" fmla="*/ 13749 w 2691675"/>
              <a:gd name="connsiteY115" fmla="*/ 1889760 h 4328160"/>
              <a:gd name="connsiteX116" fmla="*/ 36609 w 2691675"/>
              <a:gd name="connsiteY116" fmla="*/ 1912620 h 4328160"/>
              <a:gd name="connsiteX117" fmla="*/ 67089 w 2691675"/>
              <a:gd name="connsiteY117" fmla="*/ 1950720 h 4328160"/>
              <a:gd name="connsiteX118" fmla="*/ 112809 w 2691675"/>
              <a:gd name="connsiteY118" fmla="*/ 1981200 h 4328160"/>
              <a:gd name="connsiteX119" fmla="*/ 173769 w 2691675"/>
              <a:gd name="connsiteY119" fmla="*/ 2011680 h 4328160"/>
              <a:gd name="connsiteX120" fmla="*/ 234729 w 2691675"/>
              <a:gd name="connsiteY120" fmla="*/ 2095500 h 4328160"/>
              <a:gd name="connsiteX121" fmla="*/ 272829 w 2691675"/>
              <a:gd name="connsiteY121" fmla="*/ 2156460 h 4328160"/>
              <a:gd name="connsiteX122" fmla="*/ 280449 w 2691675"/>
              <a:gd name="connsiteY122" fmla="*/ 2179320 h 4328160"/>
              <a:gd name="connsiteX123" fmla="*/ 318549 w 2691675"/>
              <a:gd name="connsiteY123" fmla="*/ 2255520 h 4328160"/>
              <a:gd name="connsiteX124" fmla="*/ 493809 w 2691675"/>
              <a:gd name="connsiteY124" fmla="*/ 2270760 h 4328160"/>
              <a:gd name="connsiteX125" fmla="*/ 562389 w 2691675"/>
              <a:gd name="connsiteY125" fmla="*/ 2354580 h 4328160"/>
              <a:gd name="connsiteX126" fmla="*/ 531909 w 2691675"/>
              <a:gd name="connsiteY126" fmla="*/ 2430780 h 4328160"/>
              <a:gd name="connsiteX127" fmla="*/ 509049 w 2691675"/>
              <a:gd name="connsiteY127" fmla="*/ 2438400 h 4328160"/>
              <a:gd name="connsiteX128" fmla="*/ 486189 w 2691675"/>
              <a:gd name="connsiteY128" fmla="*/ 2461260 h 4328160"/>
              <a:gd name="connsiteX129" fmla="*/ 478569 w 2691675"/>
              <a:gd name="connsiteY129" fmla="*/ 2506980 h 4328160"/>
              <a:gd name="connsiteX130" fmla="*/ 509049 w 2691675"/>
              <a:gd name="connsiteY130" fmla="*/ 2621280 h 4328160"/>
              <a:gd name="connsiteX131" fmla="*/ 531909 w 2691675"/>
              <a:gd name="connsiteY131" fmla="*/ 2644140 h 4328160"/>
              <a:gd name="connsiteX132" fmla="*/ 539529 w 2691675"/>
              <a:gd name="connsiteY132" fmla="*/ 2674620 h 4328160"/>
              <a:gd name="connsiteX133" fmla="*/ 570009 w 2691675"/>
              <a:gd name="connsiteY133" fmla="*/ 2659380 h 4328160"/>
              <a:gd name="connsiteX134" fmla="*/ 592869 w 2691675"/>
              <a:gd name="connsiteY134" fmla="*/ 2636520 h 4328160"/>
              <a:gd name="connsiteX135" fmla="*/ 646209 w 2691675"/>
              <a:gd name="connsiteY135" fmla="*/ 2606040 h 4328160"/>
              <a:gd name="connsiteX136" fmla="*/ 684309 w 2691675"/>
              <a:gd name="connsiteY136" fmla="*/ 2613660 h 4328160"/>
              <a:gd name="connsiteX137" fmla="*/ 699549 w 2691675"/>
              <a:gd name="connsiteY137" fmla="*/ 2636520 h 4328160"/>
              <a:gd name="connsiteX138" fmla="*/ 722409 w 2691675"/>
              <a:gd name="connsiteY138" fmla="*/ 2659380 h 4328160"/>
              <a:gd name="connsiteX139" fmla="*/ 730029 w 2691675"/>
              <a:gd name="connsiteY139" fmla="*/ 2682240 h 4328160"/>
              <a:gd name="connsiteX140" fmla="*/ 707169 w 2691675"/>
              <a:gd name="connsiteY140" fmla="*/ 2766060 h 4328160"/>
              <a:gd name="connsiteX141" fmla="*/ 623349 w 2691675"/>
              <a:gd name="connsiteY141" fmla="*/ 2842260 h 4328160"/>
              <a:gd name="connsiteX142" fmla="*/ 600489 w 2691675"/>
              <a:gd name="connsiteY142" fmla="*/ 2887980 h 4328160"/>
              <a:gd name="connsiteX143" fmla="*/ 531909 w 2691675"/>
              <a:gd name="connsiteY143" fmla="*/ 2933700 h 4328160"/>
              <a:gd name="connsiteX144" fmla="*/ 516669 w 2691675"/>
              <a:gd name="connsiteY144" fmla="*/ 2956560 h 4328160"/>
              <a:gd name="connsiteX145" fmla="*/ 547149 w 2691675"/>
              <a:gd name="connsiteY145" fmla="*/ 3055620 h 4328160"/>
              <a:gd name="connsiteX146" fmla="*/ 570009 w 2691675"/>
              <a:gd name="connsiteY146" fmla="*/ 3177540 h 4328160"/>
              <a:gd name="connsiteX147" fmla="*/ 608109 w 2691675"/>
              <a:gd name="connsiteY147" fmla="*/ 3276600 h 4328160"/>
              <a:gd name="connsiteX148" fmla="*/ 608109 w 2691675"/>
              <a:gd name="connsiteY148" fmla="*/ 3429000 h 4328160"/>
              <a:gd name="connsiteX149" fmla="*/ 570009 w 2691675"/>
              <a:gd name="connsiteY149" fmla="*/ 3467100 h 4328160"/>
              <a:gd name="connsiteX150" fmla="*/ 562389 w 2691675"/>
              <a:gd name="connsiteY150" fmla="*/ 3497580 h 4328160"/>
              <a:gd name="connsiteX151" fmla="*/ 547149 w 2691675"/>
              <a:gd name="connsiteY151" fmla="*/ 3528060 h 4328160"/>
              <a:gd name="connsiteX152" fmla="*/ 554769 w 2691675"/>
              <a:gd name="connsiteY152" fmla="*/ 3680460 h 4328160"/>
              <a:gd name="connsiteX153" fmla="*/ 608109 w 2691675"/>
              <a:gd name="connsiteY153" fmla="*/ 3672840 h 4328160"/>
              <a:gd name="connsiteX154" fmla="*/ 630969 w 2691675"/>
              <a:gd name="connsiteY154" fmla="*/ 3665220 h 4328160"/>
              <a:gd name="connsiteX155" fmla="*/ 676689 w 2691675"/>
              <a:gd name="connsiteY155" fmla="*/ 3688080 h 4328160"/>
              <a:gd name="connsiteX156" fmla="*/ 707169 w 2691675"/>
              <a:gd name="connsiteY156" fmla="*/ 3718560 h 4328160"/>
              <a:gd name="connsiteX157" fmla="*/ 836709 w 2691675"/>
              <a:gd name="connsiteY157" fmla="*/ 3741420 h 4328160"/>
              <a:gd name="connsiteX158" fmla="*/ 851949 w 2691675"/>
              <a:gd name="connsiteY158" fmla="*/ 3771900 h 4328160"/>
              <a:gd name="connsiteX159" fmla="*/ 874809 w 2691675"/>
              <a:gd name="connsiteY159" fmla="*/ 3787140 h 4328160"/>
              <a:gd name="connsiteX160" fmla="*/ 897669 w 2691675"/>
              <a:gd name="connsiteY160" fmla="*/ 3810000 h 4328160"/>
              <a:gd name="connsiteX161" fmla="*/ 905289 w 2691675"/>
              <a:gd name="connsiteY161" fmla="*/ 3840480 h 4328160"/>
              <a:gd name="connsiteX162" fmla="*/ 920529 w 2691675"/>
              <a:gd name="connsiteY162" fmla="*/ 3863340 h 4328160"/>
              <a:gd name="connsiteX163" fmla="*/ 943389 w 2691675"/>
              <a:gd name="connsiteY163" fmla="*/ 3901440 h 4328160"/>
              <a:gd name="connsiteX164" fmla="*/ 996729 w 2691675"/>
              <a:gd name="connsiteY164" fmla="*/ 3947160 h 4328160"/>
              <a:gd name="connsiteX165" fmla="*/ 1011969 w 2691675"/>
              <a:gd name="connsiteY165" fmla="*/ 3970020 h 4328160"/>
              <a:gd name="connsiteX166" fmla="*/ 1034829 w 2691675"/>
              <a:gd name="connsiteY166" fmla="*/ 4008120 h 4328160"/>
              <a:gd name="connsiteX167" fmla="*/ 1065309 w 2691675"/>
              <a:gd name="connsiteY167" fmla="*/ 4084320 h 4328160"/>
              <a:gd name="connsiteX168" fmla="*/ 1072929 w 2691675"/>
              <a:gd name="connsiteY168" fmla="*/ 4107180 h 4328160"/>
              <a:gd name="connsiteX169" fmla="*/ 1149129 w 2691675"/>
              <a:gd name="connsiteY169" fmla="*/ 4137660 h 4328160"/>
              <a:gd name="connsiteX170" fmla="*/ 1202469 w 2691675"/>
              <a:gd name="connsiteY170" fmla="*/ 4213860 h 4328160"/>
              <a:gd name="connsiteX171" fmla="*/ 1263429 w 2691675"/>
              <a:gd name="connsiteY171" fmla="*/ 4221480 h 4328160"/>
              <a:gd name="connsiteX172" fmla="*/ 1271049 w 2691675"/>
              <a:gd name="connsiteY172" fmla="*/ 4274820 h 4328160"/>
              <a:gd name="connsiteX173" fmla="*/ 1316769 w 2691675"/>
              <a:gd name="connsiteY173" fmla="*/ 4328160 h 4328160"/>
              <a:gd name="connsiteX174" fmla="*/ 1354869 w 2691675"/>
              <a:gd name="connsiteY174" fmla="*/ 4229100 h 4328160"/>
              <a:gd name="connsiteX175" fmla="*/ 1415829 w 2691675"/>
              <a:gd name="connsiteY175" fmla="*/ 4198620 h 4328160"/>
              <a:gd name="connsiteX176" fmla="*/ 1469169 w 2691675"/>
              <a:gd name="connsiteY176" fmla="*/ 4183380 h 4328160"/>
              <a:gd name="connsiteX177" fmla="*/ 1507269 w 2691675"/>
              <a:gd name="connsiteY177" fmla="*/ 4160520 h 4328160"/>
              <a:gd name="connsiteX178" fmla="*/ 1552989 w 2691675"/>
              <a:gd name="connsiteY178" fmla="*/ 4130040 h 4328160"/>
              <a:gd name="connsiteX179" fmla="*/ 1583469 w 2691675"/>
              <a:gd name="connsiteY179" fmla="*/ 4122420 h 4328160"/>
              <a:gd name="connsiteX180" fmla="*/ 1644429 w 2691675"/>
              <a:gd name="connsiteY180" fmla="*/ 4061460 h 4328160"/>
              <a:gd name="connsiteX181" fmla="*/ 1674909 w 2691675"/>
              <a:gd name="connsiteY181" fmla="*/ 4038600 h 4328160"/>
              <a:gd name="connsiteX182" fmla="*/ 1827309 w 2691675"/>
              <a:gd name="connsiteY182" fmla="*/ 4000500 h 4328160"/>
              <a:gd name="connsiteX183" fmla="*/ 1857789 w 2691675"/>
              <a:gd name="connsiteY183" fmla="*/ 3985260 h 4328160"/>
              <a:gd name="connsiteX184" fmla="*/ 1903509 w 2691675"/>
              <a:gd name="connsiteY184" fmla="*/ 3970020 h 4328160"/>
              <a:gd name="connsiteX185" fmla="*/ 1926369 w 2691675"/>
              <a:gd name="connsiteY185" fmla="*/ 3954780 h 4328160"/>
              <a:gd name="connsiteX186" fmla="*/ 1987329 w 2691675"/>
              <a:gd name="connsiteY186" fmla="*/ 3909060 h 4328160"/>
              <a:gd name="connsiteX187" fmla="*/ 2048289 w 2691675"/>
              <a:gd name="connsiteY187" fmla="*/ 3870960 h 4328160"/>
              <a:gd name="connsiteX188" fmla="*/ 2078769 w 2691675"/>
              <a:gd name="connsiteY188" fmla="*/ 3855720 h 4328160"/>
              <a:gd name="connsiteX189" fmla="*/ 2132109 w 2691675"/>
              <a:gd name="connsiteY189" fmla="*/ 3817620 h 4328160"/>
              <a:gd name="connsiteX190" fmla="*/ 2162589 w 2691675"/>
              <a:gd name="connsiteY190" fmla="*/ 3787140 h 4328160"/>
              <a:gd name="connsiteX191" fmla="*/ 2200689 w 2691675"/>
              <a:gd name="connsiteY191" fmla="*/ 3688080 h 4328160"/>
              <a:gd name="connsiteX192" fmla="*/ 2162589 w 2691675"/>
              <a:gd name="connsiteY192" fmla="*/ 3604260 h 4328160"/>
              <a:gd name="connsiteX193" fmla="*/ 2139729 w 2691675"/>
              <a:gd name="connsiteY193" fmla="*/ 3596640 h 4328160"/>
              <a:gd name="connsiteX194" fmla="*/ 2124489 w 2691675"/>
              <a:gd name="connsiteY194" fmla="*/ 3680460 h 4328160"/>
              <a:gd name="connsiteX195" fmla="*/ 2109249 w 2691675"/>
              <a:gd name="connsiteY195" fmla="*/ 3657600 h 4328160"/>
              <a:gd name="connsiteX196" fmla="*/ 2048289 w 2691675"/>
              <a:gd name="connsiteY196" fmla="*/ 3665220 h 4328160"/>
              <a:gd name="connsiteX197" fmla="*/ 2055909 w 2691675"/>
              <a:gd name="connsiteY197" fmla="*/ 3703320 h 4328160"/>
              <a:gd name="connsiteX198" fmla="*/ 2078769 w 2691675"/>
              <a:gd name="connsiteY198" fmla="*/ 3718560 h 4328160"/>
              <a:gd name="connsiteX199" fmla="*/ 2094009 w 2691675"/>
              <a:gd name="connsiteY199" fmla="*/ 3749040 h 4328160"/>
              <a:gd name="connsiteX200" fmla="*/ 2086389 w 2691675"/>
              <a:gd name="connsiteY200" fmla="*/ 3794760 h 4328160"/>
              <a:gd name="connsiteX201" fmla="*/ 2010189 w 2691675"/>
              <a:gd name="connsiteY201" fmla="*/ 3749040 h 4328160"/>
              <a:gd name="connsiteX202" fmla="*/ 1994949 w 2691675"/>
              <a:gd name="connsiteY202" fmla="*/ 3649980 h 4328160"/>
              <a:gd name="connsiteX203" fmla="*/ 1972089 w 2691675"/>
              <a:gd name="connsiteY203" fmla="*/ 3627120 h 4328160"/>
              <a:gd name="connsiteX204" fmla="*/ 1979709 w 2691675"/>
              <a:gd name="connsiteY204" fmla="*/ 3581400 h 4328160"/>
              <a:gd name="connsiteX205" fmla="*/ 2025429 w 2691675"/>
              <a:gd name="connsiteY205" fmla="*/ 3573780 h 4328160"/>
              <a:gd name="connsiteX206" fmla="*/ 2033049 w 2691675"/>
              <a:gd name="connsiteY206" fmla="*/ 3520440 h 4328160"/>
              <a:gd name="connsiteX207" fmla="*/ 2063529 w 2691675"/>
              <a:gd name="connsiteY207" fmla="*/ 3528060 h 4328160"/>
              <a:gd name="connsiteX208" fmla="*/ 2094009 w 2691675"/>
              <a:gd name="connsiteY208" fmla="*/ 3489960 h 4328160"/>
              <a:gd name="connsiteX209" fmla="*/ 2124489 w 2691675"/>
              <a:gd name="connsiteY209" fmla="*/ 3459480 h 4328160"/>
              <a:gd name="connsiteX210" fmla="*/ 2139729 w 2691675"/>
              <a:gd name="connsiteY210" fmla="*/ 3436620 h 4328160"/>
              <a:gd name="connsiteX211" fmla="*/ 2170209 w 2691675"/>
              <a:gd name="connsiteY211" fmla="*/ 3413760 h 4328160"/>
              <a:gd name="connsiteX212" fmla="*/ 2238789 w 2691675"/>
              <a:gd name="connsiteY212" fmla="*/ 3322320 h 4328160"/>
              <a:gd name="connsiteX213" fmla="*/ 2246409 w 2691675"/>
              <a:gd name="connsiteY213" fmla="*/ 3291840 h 4328160"/>
              <a:gd name="connsiteX214" fmla="*/ 2269269 w 2691675"/>
              <a:gd name="connsiteY214" fmla="*/ 3230880 h 4328160"/>
              <a:gd name="connsiteX215" fmla="*/ 2276889 w 2691675"/>
              <a:gd name="connsiteY215" fmla="*/ 3185160 h 4328160"/>
              <a:gd name="connsiteX216" fmla="*/ 2299749 w 2691675"/>
              <a:gd name="connsiteY216" fmla="*/ 3139440 h 4328160"/>
              <a:gd name="connsiteX217" fmla="*/ 2314989 w 2691675"/>
              <a:gd name="connsiteY217" fmla="*/ 3101340 h 4328160"/>
              <a:gd name="connsiteX218" fmla="*/ 2353089 w 2691675"/>
              <a:gd name="connsiteY218" fmla="*/ 3086100 h 4328160"/>
              <a:gd name="connsiteX219" fmla="*/ 2375949 w 2691675"/>
              <a:gd name="connsiteY219" fmla="*/ 3070860 h 4328160"/>
              <a:gd name="connsiteX220" fmla="*/ 2495488 w 2691675"/>
              <a:gd name="connsiteY220" fmla="*/ 3040856 h 4328160"/>
              <a:gd name="connsiteX221" fmla="*/ 2593596 w 2691675"/>
              <a:gd name="connsiteY221" fmla="*/ 3037523 h 4328160"/>
              <a:gd name="connsiteX222" fmla="*/ 2685987 w 2691675"/>
              <a:gd name="connsiteY222" fmla="*/ 3028474 h 4328160"/>
              <a:gd name="connsiteX0" fmla="*/ 2685987 w 2691675"/>
              <a:gd name="connsiteY0" fmla="*/ 3028474 h 4328160"/>
              <a:gd name="connsiteX1" fmla="*/ 2680749 w 2691675"/>
              <a:gd name="connsiteY1" fmla="*/ 3002280 h 4328160"/>
              <a:gd name="connsiteX2" fmla="*/ 2673129 w 2691675"/>
              <a:gd name="connsiteY2" fmla="*/ 2948940 h 4328160"/>
              <a:gd name="connsiteX3" fmla="*/ 2631219 w 2691675"/>
              <a:gd name="connsiteY3" fmla="*/ 2940844 h 4328160"/>
              <a:gd name="connsiteX4" fmla="*/ 2567878 w 2691675"/>
              <a:gd name="connsiteY4" fmla="*/ 2940367 h 4328160"/>
              <a:gd name="connsiteX5" fmla="*/ 2526921 w 2691675"/>
              <a:gd name="connsiteY5" fmla="*/ 2882742 h 4328160"/>
              <a:gd name="connsiteX6" fmla="*/ 2464532 w 2691675"/>
              <a:gd name="connsiteY6" fmla="*/ 2879407 h 4328160"/>
              <a:gd name="connsiteX7" fmla="*/ 2417860 w 2691675"/>
              <a:gd name="connsiteY7" fmla="*/ 2863691 h 4328160"/>
              <a:gd name="connsiteX8" fmla="*/ 2383569 w 2691675"/>
              <a:gd name="connsiteY8" fmla="*/ 2849880 h 4328160"/>
              <a:gd name="connsiteX9" fmla="*/ 2355471 w 2691675"/>
              <a:gd name="connsiteY9" fmla="*/ 2829877 h 4328160"/>
              <a:gd name="connsiteX10" fmla="*/ 2300701 w 2691675"/>
              <a:gd name="connsiteY10" fmla="*/ 2797969 h 4328160"/>
              <a:gd name="connsiteX11" fmla="*/ 2226406 w 2691675"/>
              <a:gd name="connsiteY11" fmla="*/ 2837973 h 4328160"/>
              <a:gd name="connsiteX12" fmla="*/ 2185925 w 2691675"/>
              <a:gd name="connsiteY12" fmla="*/ 2798922 h 4328160"/>
              <a:gd name="connsiteX13" fmla="*/ 2150683 w 2691675"/>
              <a:gd name="connsiteY13" fmla="*/ 2719864 h 4328160"/>
              <a:gd name="connsiteX14" fmla="*/ 2131157 w 2691675"/>
              <a:gd name="connsiteY14" fmla="*/ 2658427 h 4328160"/>
              <a:gd name="connsiteX15" fmla="*/ 2113060 w 2691675"/>
              <a:gd name="connsiteY15" fmla="*/ 2623185 h 4328160"/>
              <a:gd name="connsiteX16" fmla="*/ 2111630 w 2691675"/>
              <a:gd name="connsiteY16" fmla="*/ 2574607 h 4328160"/>
              <a:gd name="connsiteX17" fmla="*/ 2034001 w 2691675"/>
              <a:gd name="connsiteY17" fmla="*/ 2659857 h 4328160"/>
              <a:gd name="connsiteX18" fmla="*/ 1966851 w 2691675"/>
              <a:gd name="connsiteY18" fmla="*/ 2727960 h 4328160"/>
              <a:gd name="connsiteX19" fmla="*/ 1919702 w 2691675"/>
              <a:gd name="connsiteY19" fmla="*/ 2687002 h 4328160"/>
              <a:gd name="connsiteX20" fmla="*/ 1783018 w 2691675"/>
              <a:gd name="connsiteY20" fmla="*/ 2673668 h 4328160"/>
              <a:gd name="connsiteX21" fmla="*/ 1684910 w 2691675"/>
              <a:gd name="connsiteY21" fmla="*/ 2663666 h 4328160"/>
              <a:gd name="connsiteX22" fmla="*/ 1614426 w 2691675"/>
              <a:gd name="connsiteY22" fmla="*/ 2556035 h 4328160"/>
              <a:gd name="connsiteX23" fmla="*/ 1549656 w 2691675"/>
              <a:gd name="connsiteY23" fmla="*/ 2557939 h 4328160"/>
              <a:gd name="connsiteX24" fmla="*/ 1524890 w 2691675"/>
              <a:gd name="connsiteY24" fmla="*/ 2537460 h 4328160"/>
              <a:gd name="connsiteX25" fmla="*/ 1476789 w 2691675"/>
              <a:gd name="connsiteY25" fmla="*/ 2355532 h 4328160"/>
              <a:gd name="connsiteX26" fmla="*/ 1446309 w 2691675"/>
              <a:gd name="connsiteY26" fmla="*/ 2263140 h 4328160"/>
              <a:gd name="connsiteX27" fmla="*/ 1408209 w 2691675"/>
              <a:gd name="connsiteY27" fmla="*/ 2194560 h 4328160"/>
              <a:gd name="connsiteX28" fmla="*/ 1392969 w 2691675"/>
              <a:gd name="connsiteY28" fmla="*/ 2171700 h 4328160"/>
              <a:gd name="connsiteX29" fmla="*/ 1382492 w 2691675"/>
              <a:gd name="connsiteY29" fmla="*/ 2126457 h 4328160"/>
              <a:gd name="connsiteX30" fmla="*/ 1377253 w 2691675"/>
              <a:gd name="connsiteY30" fmla="*/ 2025968 h 4328160"/>
              <a:gd name="connsiteX31" fmla="*/ 1391541 w 2691675"/>
              <a:gd name="connsiteY31" fmla="*/ 1956436 h 4328160"/>
              <a:gd name="connsiteX32" fmla="*/ 1323437 w 2691675"/>
              <a:gd name="connsiteY32" fmla="*/ 1891665 h 4328160"/>
              <a:gd name="connsiteX33" fmla="*/ 1290099 w 2691675"/>
              <a:gd name="connsiteY33" fmla="*/ 1886427 h 4328160"/>
              <a:gd name="connsiteX34" fmla="*/ 1192468 w 2691675"/>
              <a:gd name="connsiteY34" fmla="*/ 1826895 h 4328160"/>
              <a:gd name="connsiteX35" fmla="*/ 1134367 w 2691675"/>
              <a:gd name="connsiteY35" fmla="*/ 1837373 h 4328160"/>
              <a:gd name="connsiteX36" fmla="*/ 1081978 w 2691675"/>
              <a:gd name="connsiteY36" fmla="*/ 1871185 h 4328160"/>
              <a:gd name="connsiteX37" fmla="*/ 1032924 w 2691675"/>
              <a:gd name="connsiteY37" fmla="*/ 1896904 h 4328160"/>
              <a:gd name="connsiteX38" fmla="*/ 966249 w 2691675"/>
              <a:gd name="connsiteY38" fmla="*/ 1957864 h 4328160"/>
              <a:gd name="connsiteX39" fmla="*/ 917195 w 2691675"/>
              <a:gd name="connsiteY39" fmla="*/ 1915478 h 4328160"/>
              <a:gd name="connsiteX40" fmla="*/ 862428 w 2691675"/>
              <a:gd name="connsiteY40" fmla="*/ 1888808 h 4328160"/>
              <a:gd name="connsiteX41" fmla="*/ 831471 w 2691675"/>
              <a:gd name="connsiteY41" fmla="*/ 1863090 h 4328160"/>
              <a:gd name="connsiteX42" fmla="*/ 808135 w 2691675"/>
              <a:gd name="connsiteY42" fmla="*/ 1820704 h 4328160"/>
              <a:gd name="connsiteX43" fmla="*/ 815279 w 2691675"/>
              <a:gd name="connsiteY43" fmla="*/ 1751648 h 4328160"/>
              <a:gd name="connsiteX44" fmla="*/ 821469 w 2691675"/>
              <a:gd name="connsiteY44" fmla="*/ 1691640 h 4328160"/>
              <a:gd name="connsiteX45" fmla="*/ 813849 w 2691675"/>
              <a:gd name="connsiteY45" fmla="*/ 1668780 h 4328160"/>
              <a:gd name="connsiteX46" fmla="*/ 760509 w 2691675"/>
              <a:gd name="connsiteY46" fmla="*/ 1600200 h 4328160"/>
              <a:gd name="connsiteX47" fmla="*/ 722409 w 2691675"/>
              <a:gd name="connsiteY47" fmla="*/ 1577340 h 4328160"/>
              <a:gd name="connsiteX48" fmla="*/ 699549 w 2691675"/>
              <a:gd name="connsiteY48" fmla="*/ 1562100 h 4328160"/>
              <a:gd name="connsiteX49" fmla="*/ 737649 w 2691675"/>
              <a:gd name="connsiteY49" fmla="*/ 1493520 h 4328160"/>
              <a:gd name="connsiteX50" fmla="*/ 752889 w 2691675"/>
              <a:gd name="connsiteY50" fmla="*/ 1470660 h 4328160"/>
              <a:gd name="connsiteX51" fmla="*/ 775749 w 2691675"/>
              <a:gd name="connsiteY51" fmla="*/ 1455420 h 4328160"/>
              <a:gd name="connsiteX52" fmla="*/ 783369 w 2691675"/>
              <a:gd name="connsiteY52" fmla="*/ 1379220 h 4328160"/>
              <a:gd name="connsiteX53" fmla="*/ 821469 w 2691675"/>
              <a:gd name="connsiteY53" fmla="*/ 1356360 h 4328160"/>
              <a:gd name="connsiteX54" fmla="*/ 798609 w 2691675"/>
              <a:gd name="connsiteY54" fmla="*/ 1158240 h 4328160"/>
              <a:gd name="connsiteX55" fmla="*/ 775749 w 2691675"/>
              <a:gd name="connsiteY55" fmla="*/ 1127760 h 4328160"/>
              <a:gd name="connsiteX56" fmla="*/ 752889 w 2691675"/>
              <a:gd name="connsiteY56" fmla="*/ 1074420 h 4328160"/>
              <a:gd name="connsiteX57" fmla="*/ 745269 w 2691675"/>
              <a:gd name="connsiteY57" fmla="*/ 1043940 h 4328160"/>
              <a:gd name="connsiteX58" fmla="*/ 783369 w 2691675"/>
              <a:gd name="connsiteY58" fmla="*/ 1013460 h 4328160"/>
              <a:gd name="connsiteX59" fmla="*/ 813849 w 2691675"/>
              <a:gd name="connsiteY59" fmla="*/ 960120 h 4328160"/>
              <a:gd name="connsiteX60" fmla="*/ 821469 w 2691675"/>
              <a:gd name="connsiteY60" fmla="*/ 853440 h 4328160"/>
              <a:gd name="connsiteX61" fmla="*/ 851949 w 2691675"/>
              <a:gd name="connsiteY61" fmla="*/ 807720 h 4328160"/>
              <a:gd name="connsiteX62" fmla="*/ 859569 w 2691675"/>
              <a:gd name="connsiteY62" fmla="*/ 769620 h 4328160"/>
              <a:gd name="connsiteX63" fmla="*/ 874809 w 2691675"/>
              <a:gd name="connsiteY63" fmla="*/ 731520 h 4328160"/>
              <a:gd name="connsiteX64" fmla="*/ 859569 w 2691675"/>
              <a:gd name="connsiteY64" fmla="*/ 655320 h 4328160"/>
              <a:gd name="connsiteX65" fmla="*/ 836709 w 2691675"/>
              <a:gd name="connsiteY65" fmla="*/ 632460 h 4328160"/>
              <a:gd name="connsiteX66" fmla="*/ 813849 w 2691675"/>
              <a:gd name="connsiteY66" fmla="*/ 563880 h 4328160"/>
              <a:gd name="connsiteX67" fmla="*/ 783369 w 2691675"/>
              <a:gd name="connsiteY67" fmla="*/ 502920 h 4328160"/>
              <a:gd name="connsiteX68" fmla="*/ 768129 w 2691675"/>
              <a:gd name="connsiteY68" fmla="*/ 472440 h 4328160"/>
              <a:gd name="connsiteX69" fmla="*/ 745269 w 2691675"/>
              <a:gd name="connsiteY69" fmla="*/ 403860 h 4328160"/>
              <a:gd name="connsiteX70" fmla="*/ 722409 w 2691675"/>
              <a:gd name="connsiteY70" fmla="*/ 373380 h 4328160"/>
              <a:gd name="connsiteX71" fmla="*/ 730029 w 2691675"/>
              <a:gd name="connsiteY71" fmla="*/ 289560 h 4328160"/>
              <a:gd name="connsiteX72" fmla="*/ 737649 w 2691675"/>
              <a:gd name="connsiteY72" fmla="*/ 266700 h 4328160"/>
              <a:gd name="connsiteX73" fmla="*/ 707169 w 2691675"/>
              <a:gd name="connsiteY73" fmla="*/ 152400 h 4328160"/>
              <a:gd name="connsiteX74" fmla="*/ 699549 w 2691675"/>
              <a:gd name="connsiteY74" fmla="*/ 91440 h 4328160"/>
              <a:gd name="connsiteX75" fmla="*/ 691929 w 2691675"/>
              <a:gd name="connsiteY75" fmla="*/ 68580 h 4328160"/>
              <a:gd name="connsiteX76" fmla="*/ 676689 w 2691675"/>
              <a:gd name="connsiteY76" fmla="*/ 0 h 4328160"/>
              <a:gd name="connsiteX77" fmla="*/ 615729 w 2691675"/>
              <a:gd name="connsiteY77" fmla="*/ 7620 h 4328160"/>
              <a:gd name="connsiteX78" fmla="*/ 554769 w 2691675"/>
              <a:gd name="connsiteY78" fmla="*/ 30480 h 4328160"/>
              <a:gd name="connsiteX79" fmla="*/ 562389 w 2691675"/>
              <a:gd name="connsiteY79" fmla="*/ 137160 h 4328160"/>
              <a:gd name="connsiteX80" fmla="*/ 554769 w 2691675"/>
              <a:gd name="connsiteY80" fmla="*/ 236220 h 4328160"/>
              <a:gd name="connsiteX81" fmla="*/ 524289 w 2691675"/>
              <a:gd name="connsiteY81" fmla="*/ 304800 h 4328160"/>
              <a:gd name="connsiteX82" fmla="*/ 509049 w 2691675"/>
              <a:gd name="connsiteY82" fmla="*/ 335280 h 4328160"/>
              <a:gd name="connsiteX83" fmla="*/ 486189 w 2691675"/>
              <a:gd name="connsiteY83" fmla="*/ 373380 h 4328160"/>
              <a:gd name="connsiteX84" fmla="*/ 470949 w 2691675"/>
              <a:gd name="connsiteY84" fmla="*/ 396240 h 4328160"/>
              <a:gd name="connsiteX85" fmla="*/ 440469 w 2691675"/>
              <a:gd name="connsiteY85" fmla="*/ 403860 h 4328160"/>
              <a:gd name="connsiteX86" fmla="*/ 356649 w 2691675"/>
              <a:gd name="connsiteY86" fmla="*/ 388620 h 4328160"/>
              <a:gd name="connsiteX87" fmla="*/ 288069 w 2691675"/>
              <a:gd name="connsiteY87" fmla="*/ 464820 h 4328160"/>
              <a:gd name="connsiteX88" fmla="*/ 280449 w 2691675"/>
              <a:gd name="connsiteY88" fmla="*/ 487680 h 4328160"/>
              <a:gd name="connsiteX89" fmla="*/ 288069 w 2691675"/>
              <a:gd name="connsiteY89" fmla="*/ 518160 h 4328160"/>
              <a:gd name="connsiteX90" fmla="*/ 303309 w 2691675"/>
              <a:gd name="connsiteY90" fmla="*/ 548640 h 4328160"/>
              <a:gd name="connsiteX91" fmla="*/ 295689 w 2691675"/>
              <a:gd name="connsiteY91" fmla="*/ 609600 h 4328160"/>
              <a:gd name="connsiteX92" fmla="*/ 265209 w 2691675"/>
              <a:gd name="connsiteY92" fmla="*/ 662940 h 4328160"/>
              <a:gd name="connsiteX93" fmla="*/ 257589 w 2691675"/>
              <a:gd name="connsiteY93" fmla="*/ 685800 h 4328160"/>
              <a:gd name="connsiteX94" fmla="*/ 265209 w 2691675"/>
              <a:gd name="connsiteY94" fmla="*/ 815340 h 4328160"/>
              <a:gd name="connsiteX95" fmla="*/ 303309 w 2691675"/>
              <a:gd name="connsiteY95" fmla="*/ 830580 h 4328160"/>
              <a:gd name="connsiteX96" fmla="*/ 349029 w 2691675"/>
              <a:gd name="connsiteY96" fmla="*/ 861060 h 4328160"/>
              <a:gd name="connsiteX97" fmla="*/ 356649 w 2691675"/>
              <a:gd name="connsiteY97" fmla="*/ 883920 h 4328160"/>
              <a:gd name="connsiteX98" fmla="*/ 341409 w 2691675"/>
              <a:gd name="connsiteY98" fmla="*/ 952500 h 4328160"/>
              <a:gd name="connsiteX99" fmla="*/ 326169 w 2691675"/>
              <a:gd name="connsiteY99" fmla="*/ 1028700 h 4328160"/>
              <a:gd name="connsiteX100" fmla="*/ 303309 w 2691675"/>
              <a:gd name="connsiteY100" fmla="*/ 1043940 h 4328160"/>
              <a:gd name="connsiteX101" fmla="*/ 143289 w 2691675"/>
              <a:gd name="connsiteY101" fmla="*/ 1066800 h 4328160"/>
              <a:gd name="connsiteX102" fmla="*/ 150909 w 2691675"/>
              <a:gd name="connsiteY102" fmla="*/ 1181100 h 4328160"/>
              <a:gd name="connsiteX103" fmla="*/ 173769 w 2691675"/>
              <a:gd name="connsiteY103" fmla="*/ 1219200 h 4328160"/>
              <a:gd name="connsiteX104" fmla="*/ 219489 w 2691675"/>
              <a:gd name="connsiteY104" fmla="*/ 1257300 h 4328160"/>
              <a:gd name="connsiteX105" fmla="*/ 234729 w 2691675"/>
              <a:gd name="connsiteY105" fmla="*/ 1287780 h 4328160"/>
              <a:gd name="connsiteX106" fmla="*/ 227109 w 2691675"/>
              <a:gd name="connsiteY106" fmla="*/ 1318260 h 4328160"/>
              <a:gd name="connsiteX107" fmla="*/ 265209 w 2691675"/>
              <a:gd name="connsiteY107" fmla="*/ 1363980 h 4328160"/>
              <a:gd name="connsiteX108" fmla="*/ 288069 w 2691675"/>
              <a:gd name="connsiteY108" fmla="*/ 1402080 h 4328160"/>
              <a:gd name="connsiteX109" fmla="*/ 280449 w 2691675"/>
              <a:gd name="connsiteY109" fmla="*/ 1440180 h 4328160"/>
              <a:gd name="connsiteX110" fmla="*/ 242349 w 2691675"/>
              <a:gd name="connsiteY110" fmla="*/ 1569720 h 4328160"/>
              <a:gd name="connsiteX111" fmla="*/ 211869 w 2691675"/>
              <a:gd name="connsiteY111" fmla="*/ 1584960 h 4328160"/>
              <a:gd name="connsiteX112" fmla="*/ 189009 w 2691675"/>
              <a:gd name="connsiteY112" fmla="*/ 1592580 h 4328160"/>
              <a:gd name="connsiteX113" fmla="*/ 120429 w 2691675"/>
              <a:gd name="connsiteY113" fmla="*/ 1630680 h 4328160"/>
              <a:gd name="connsiteX114" fmla="*/ 97569 w 2691675"/>
              <a:gd name="connsiteY114" fmla="*/ 1653540 h 4328160"/>
              <a:gd name="connsiteX115" fmla="*/ 13749 w 2691675"/>
              <a:gd name="connsiteY115" fmla="*/ 1714500 h 4328160"/>
              <a:gd name="connsiteX116" fmla="*/ 13749 w 2691675"/>
              <a:gd name="connsiteY116" fmla="*/ 1889760 h 4328160"/>
              <a:gd name="connsiteX117" fmla="*/ 36609 w 2691675"/>
              <a:gd name="connsiteY117" fmla="*/ 1912620 h 4328160"/>
              <a:gd name="connsiteX118" fmla="*/ 67089 w 2691675"/>
              <a:gd name="connsiteY118" fmla="*/ 1950720 h 4328160"/>
              <a:gd name="connsiteX119" fmla="*/ 112809 w 2691675"/>
              <a:gd name="connsiteY119" fmla="*/ 1981200 h 4328160"/>
              <a:gd name="connsiteX120" fmla="*/ 173769 w 2691675"/>
              <a:gd name="connsiteY120" fmla="*/ 2011680 h 4328160"/>
              <a:gd name="connsiteX121" fmla="*/ 234729 w 2691675"/>
              <a:gd name="connsiteY121" fmla="*/ 2095500 h 4328160"/>
              <a:gd name="connsiteX122" fmla="*/ 272829 w 2691675"/>
              <a:gd name="connsiteY122" fmla="*/ 2156460 h 4328160"/>
              <a:gd name="connsiteX123" fmla="*/ 280449 w 2691675"/>
              <a:gd name="connsiteY123" fmla="*/ 2179320 h 4328160"/>
              <a:gd name="connsiteX124" fmla="*/ 318549 w 2691675"/>
              <a:gd name="connsiteY124" fmla="*/ 2255520 h 4328160"/>
              <a:gd name="connsiteX125" fmla="*/ 493809 w 2691675"/>
              <a:gd name="connsiteY125" fmla="*/ 2270760 h 4328160"/>
              <a:gd name="connsiteX126" fmla="*/ 562389 w 2691675"/>
              <a:gd name="connsiteY126" fmla="*/ 2354580 h 4328160"/>
              <a:gd name="connsiteX127" fmla="*/ 531909 w 2691675"/>
              <a:gd name="connsiteY127" fmla="*/ 2430780 h 4328160"/>
              <a:gd name="connsiteX128" fmla="*/ 509049 w 2691675"/>
              <a:gd name="connsiteY128" fmla="*/ 2438400 h 4328160"/>
              <a:gd name="connsiteX129" fmla="*/ 486189 w 2691675"/>
              <a:gd name="connsiteY129" fmla="*/ 2461260 h 4328160"/>
              <a:gd name="connsiteX130" fmla="*/ 478569 w 2691675"/>
              <a:gd name="connsiteY130" fmla="*/ 2506980 h 4328160"/>
              <a:gd name="connsiteX131" fmla="*/ 509049 w 2691675"/>
              <a:gd name="connsiteY131" fmla="*/ 2621280 h 4328160"/>
              <a:gd name="connsiteX132" fmla="*/ 531909 w 2691675"/>
              <a:gd name="connsiteY132" fmla="*/ 2644140 h 4328160"/>
              <a:gd name="connsiteX133" fmla="*/ 539529 w 2691675"/>
              <a:gd name="connsiteY133" fmla="*/ 2674620 h 4328160"/>
              <a:gd name="connsiteX134" fmla="*/ 570009 w 2691675"/>
              <a:gd name="connsiteY134" fmla="*/ 2659380 h 4328160"/>
              <a:gd name="connsiteX135" fmla="*/ 592869 w 2691675"/>
              <a:gd name="connsiteY135" fmla="*/ 2636520 h 4328160"/>
              <a:gd name="connsiteX136" fmla="*/ 646209 w 2691675"/>
              <a:gd name="connsiteY136" fmla="*/ 2606040 h 4328160"/>
              <a:gd name="connsiteX137" fmla="*/ 684309 w 2691675"/>
              <a:gd name="connsiteY137" fmla="*/ 2613660 h 4328160"/>
              <a:gd name="connsiteX138" fmla="*/ 699549 w 2691675"/>
              <a:gd name="connsiteY138" fmla="*/ 2636520 h 4328160"/>
              <a:gd name="connsiteX139" fmla="*/ 722409 w 2691675"/>
              <a:gd name="connsiteY139" fmla="*/ 2659380 h 4328160"/>
              <a:gd name="connsiteX140" fmla="*/ 730029 w 2691675"/>
              <a:gd name="connsiteY140" fmla="*/ 2682240 h 4328160"/>
              <a:gd name="connsiteX141" fmla="*/ 707169 w 2691675"/>
              <a:gd name="connsiteY141" fmla="*/ 2766060 h 4328160"/>
              <a:gd name="connsiteX142" fmla="*/ 623349 w 2691675"/>
              <a:gd name="connsiteY142" fmla="*/ 2842260 h 4328160"/>
              <a:gd name="connsiteX143" fmla="*/ 600489 w 2691675"/>
              <a:gd name="connsiteY143" fmla="*/ 2887980 h 4328160"/>
              <a:gd name="connsiteX144" fmla="*/ 531909 w 2691675"/>
              <a:gd name="connsiteY144" fmla="*/ 2933700 h 4328160"/>
              <a:gd name="connsiteX145" fmla="*/ 516669 w 2691675"/>
              <a:gd name="connsiteY145" fmla="*/ 2956560 h 4328160"/>
              <a:gd name="connsiteX146" fmla="*/ 547149 w 2691675"/>
              <a:gd name="connsiteY146" fmla="*/ 3055620 h 4328160"/>
              <a:gd name="connsiteX147" fmla="*/ 570009 w 2691675"/>
              <a:gd name="connsiteY147" fmla="*/ 3177540 h 4328160"/>
              <a:gd name="connsiteX148" fmla="*/ 608109 w 2691675"/>
              <a:gd name="connsiteY148" fmla="*/ 3276600 h 4328160"/>
              <a:gd name="connsiteX149" fmla="*/ 608109 w 2691675"/>
              <a:gd name="connsiteY149" fmla="*/ 3429000 h 4328160"/>
              <a:gd name="connsiteX150" fmla="*/ 570009 w 2691675"/>
              <a:gd name="connsiteY150" fmla="*/ 3467100 h 4328160"/>
              <a:gd name="connsiteX151" fmla="*/ 562389 w 2691675"/>
              <a:gd name="connsiteY151" fmla="*/ 3497580 h 4328160"/>
              <a:gd name="connsiteX152" fmla="*/ 547149 w 2691675"/>
              <a:gd name="connsiteY152" fmla="*/ 3528060 h 4328160"/>
              <a:gd name="connsiteX153" fmla="*/ 554769 w 2691675"/>
              <a:gd name="connsiteY153" fmla="*/ 3680460 h 4328160"/>
              <a:gd name="connsiteX154" fmla="*/ 608109 w 2691675"/>
              <a:gd name="connsiteY154" fmla="*/ 3672840 h 4328160"/>
              <a:gd name="connsiteX155" fmla="*/ 630969 w 2691675"/>
              <a:gd name="connsiteY155" fmla="*/ 3665220 h 4328160"/>
              <a:gd name="connsiteX156" fmla="*/ 676689 w 2691675"/>
              <a:gd name="connsiteY156" fmla="*/ 3688080 h 4328160"/>
              <a:gd name="connsiteX157" fmla="*/ 707169 w 2691675"/>
              <a:gd name="connsiteY157" fmla="*/ 3718560 h 4328160"/>
              <a:gd name="connsiteX158" fmla="*/ 836709 w 2691675"/>
              <a:gd name="connsiteY158" fmla="*/ 3741420 h 4328160"/>
              <a:gd name="connsiteX159" fmla="*/ 851949 w 2691675"/>
              <a:gd name="connsiteY159" fmla="*/ 3771900 h 4328160"/>
              <a:gd name="connsiteX160" fmla="*/ 874809 w 2691675"/>
              <a:gd name="connsiteY160" fmla="*/ 3787140 h 4328160"/>
              <a:gd name="connsiteX161" fmla="*/ 897669 w 2691675"/>
              <a:gd name="connsiteY161" fmla="*/ 3810000 h 4328160"/>
              <a:gd name="connsiteX162" fmla="*/ 905289 w 2691675"/>
              <a:gd name="connsiteY162" fmla="*/ 3840480 h 4328160"/>
              <a:gd name="connsiteX163" fmla="*/ 920529 w 2691675"/>
              <a:gd name="connsiteY163" fmla="*/ 3863340 h 4328160"/>
              <a:gd name="connsiteX164" fmla="*/ 943389 w 2691675"/>
              <a:gd name="connsiteY164" fmla="*/ 3901440 h 4328160"/>
              <a:gd name="connsiteX165" fmla="*/ 996729 w 2691675"/>
              <a:gd name="connsiteY165" fmla="*/ 3947160 h 4328160"/>
              <a:gd name="connsiteX166" fmla="*/ 1011969 w 2691675"/>
              <a:gd name="connsiteY166" fmla="*/ 3970020 h 4328160"/>
              <a:gd name="connsiteX167" fmla="*/ 1034829 w 2691675"/>
              <a:gd name="connsiteY167" fmla="*/ 4008120 h 4328160"/>
              <a:gd name="connsiteX168" fmla="*/ 1065309 w 2691675"/>
              <a:gd name="connsiteY168" fmla="*/ 4084320 h 4328160"/>
              <a:gd name="connsiteX169" fmla="*/ 1072929 w 2691675"/>
              <a:gd name="connsiteY169" fmla="*/ 4107180 h 4328160"/>
              <a:gd name="connsiteX170" fmla="*/ 1149129 w 2691675"/>
              <a:gd name="connsiteY170" fmla="*/ 4137660 h 4328160"/>
              <a:gd name="connsiteX171" fmla="*/ 1202469 w 2691675"/>
              <a:gd name="connsiteY171" fmla="*/ 4213860 h 4328160"/>
              <a:gd name="connsiteX172" fmla="*/ 1263429 w 2691675"/>
              <a:gd name="connsiteY172" fmla="*/ 4221480 h 4328160"/>
              <a:gd name="connsiteX173" fmla="*/ 1271049 w 2691675"/>
              <a:gd name="connsiteY173" fmla="*/ 4274820 h 4328160"/>
              <a:gd name="connsiteX174" fmla="*/ 1316769 w 2691675"/>
              <a:gd name="connsiteY174" fmla="*/ 4328160 h 4328160"/>
              <a:gd name="connsiteX175" fmla="*/ 1354869 w 2691675"/>
              <a:gd name="connsiteY175" fmla="*/ 4229100 h 4328160"/>
              <a:gd name="connsiteX176" fmla="*/ 1415829 w 2691675"/>
              <a:gd name="connsiteY176" fmla="*/ 4198620 h 4328160"/>
              <a:gd name="connsiteX177" fmla="*/ 1469169 w 2691675"/>
              <a:gd name="connsiteY177" fmla="*/ 4183380 h 4328160"/>
              <a:gd name="connsiteX178" fmla="*/ 1507269 w 2691675"/>
              <a:gd name="connsiteY178" fmla="*/ 4160520 h 4328160"/>
              <a:gd name="connsiteX179" fmla="*/ 1552989 w 2691675"/>
              <a:gd name="connsiteY179" fmla="*/ 4130040 h 4328160"/>
              <a:gd name="connsiteX180" fmla="*/ 1583469 w 2691675"/>
              <a:gd name="connsiteY180" fmla="*/ 4122420 h 4328160"/>
              <a:gd name="connsiteX181" fmla="*/ 1644429 w 2691675"/>
              <a:gd name="connsiteY181" fmla="*/ 4061460 h 4328160"/>
              <a:gd name="connsiteX182" fmla="*/ 1674909 w 2691675"/>
              <a:gd name="connsiteY182" fmla="*/ 4038600 h 4328160"/>
              <a:gd name="connsiteX183" fmla="*/ 1827309 w 2691675"/>
              <a:gd name="connsiteY183" fmla="*/ 4000500 h 4328160"/>
              <a:gd name="connsiteX184" fmla="*/ 1857789 w 2691675"/>
              <a:gd name="connsiteY184" fmla="*/ 3985260 h 4328160"/>
              <a:gd name="connsiteX185" fmla="*/ 1903509 w 2691675"/>
              <a:gd name="connsiteY185" fmla="*/ 3970020 h 4328160"/>
              <a:gd name="connsiteX186" fmla="*/ 1926369 w 2691675"/>
              <a:gd name="connsiteY186" fmla="*/ 3954780 h 4328160"/>
              <a:gd name="connsiteX187" fmla="*/ 1987329 w 2691675"/>
              <a:gd name="connsiteY187" fmla="*/ 3909060 h 4328160"/>
              <a:gd name="connsiteX188" fmla="*/ 2048289 w 2691675"/>
              <a:gd name="connsiteY188" fmla="*/ 3870960 h 4328160"/>
              <a:gd name="connsiteX189" fmla="*/ 2078769 w 2691675"/>
              <a:gd name="connsiteY189" fmla="*/ 3855720 h 4328160"/>
              <a:gd name="connsiteX190" fmla="*/ 2132109 w 2691675"/>
              <a:gd name="connsiteY190" fmla="*/ 3817620 h 4328160"/>
              <a:gd name="connsiteX191" fmla="*/ 2162589 w 2691675"/>
              <a:gd name="connsiteY191" fmla="*/ 3787140 h 4328160"/>
              <a:gd name="connsiteX192" fmla="*/ 2200689 w 2691675"/>
              <a:gd name="connsiteY192" fmla="*/ 3688080 h 4328160"/>
              <a:gd name="connsiteX193" fmla="*/ 2162589 w 2691675"/>
              <a:gd name="connsiteY193" fmla="*/ 3604260 h 4328160"/>
              <a:gd name="connsiteX194" fmla="*/ 2139729 w 2691675"/>
              <a:gd name="connsiteY194" fmla="*/ 3596640 h 4328160"/>
              <a:gd name="connsiteX195" fmla="*/ 2124489 w 2691675"/>
              <a:gd name="connsiteY195" fmla="*/ 3680460 h 4328160"/>
              <a:gd name="connsiteX196" fmla="*/ 2109249 w 2691675"/>
              <a:gd name="connsiteY196" fmla="*/ 3657600 h 4328160"/>
              <a:gd name="connsiteX197" fmla="*/ 2048289 w 2691675"/>
              <a:gd name="connsiteY197" fmla="*/ 3665220 h 4328160"/>
              <a:gd name="connsiteX198" fmla="*/ 2055909 w 2691675"/>
              <a:gd name="connsiteY198" fmla="*/ 3703320 h 4328160"/>
              <a:gd name="connsiteX199" fmla="*/ 2078769 w 2691675"/>
              <a:gd name="connsiteY199" fmla="*/ 3718560 h 4328160"/>
              <a:gd name="connsiteX200" fmla="*/ 2094009 w 2691675"/>
              <a:gd name="connsiteY200" fmla="*/ 3749040 h 4328160"/>
              <a:gd name="connsiteX201" fmla="*/ 2086389 w 2691675"/>
              <a:gd name="connsiteY201" fmla="*/ 3794760 h 4328160"/>
              <a:gd name="connsiteX202" fmla="*/ 2010189 w 2691675"/>
              <a:gd name="connsiteY202" fmla="*/ 3749040 h 4328160"/>
              <a:gd name="connsiteX203" fmla="*/ 1994949 w 2691675"/>
              <a:gd name="connsiteY203" fmla="*/ 3649980 h 4328160"/>
              <a:gd name="connsiteX204" fmla="*/ 1972089 w 2691675"/>
              <a:gd name="connsiteY204" fmla="*/ 3627120 h 4328160"/>
              <a:gd name="connsiteX205" fmla="*/ 1979709 w 2691675"/>
              <a:gd name="connsiteY205" fmla="*/ 3581400 h 4328160"/>
              <a:gd name="connsiteX206" fmla="*/ 2025429 w 2691675"/>
              <a:gd name="connsiteY206" fmla="*/ 3573780 h 4328160"/>
              <a:gd name="connsiteX207" fmla="*/ 2033049 w 2691675"/>
              <a:gd name="connsiteY207" fmla="*/ 3520440 h 4328160"/>
              <a:gd name="connsiteX208" fmla="*/ 2063529 w 2691675"/>
              <a:gd name="connsiteY208" fmla="*/ 3528060 h 4328160"/>
              <a:gd name="connsiteX209" fmla="*/ 2094009 w 2691675"/>
              <a:gd name="connsiteY209" fmla="*/ 3489960 h 4328160"/>
              <a:gd name="connsiteX210" fmla="*/ 2124489 w 2691675"/>
              <a:gd name="connsiteY210" fmla="*/ 3459480 h 4328160"/>
              <a:gd name="connsiteX211" fmla="*/ 2139729 w 2691675"/>
              <a:gd name="connsiteY211" fmla="*/ 3436620 h 4328160"/>
              <a:gd name="connsiteX212" fmla="*/ 2170209 w 2691675"/>
              <a:gd name="connsiteY212" fmla="*/ 3413760 h 4328160"/>
              <a:gd name="connsiteX213" fmla="*/ 2238789 w 2691675"/>
              <a:gd name="connsiteY213" fmla="*/ 3322320 h 4328160"/>
              <a:gd name="connsiteX214" fmla="*/ 2246409 w 2691675"/>
              <a:gd name="connsiteY214" fmla="*/ 3291840 h 4328160"/>
              <a:gd name="connsiteX215" fmla="*/ 2269269 w 2691675"/>
              <a:gd name="connsiteY215" fmla="*/ 3230880 h 4328160"/>
              <a:gd name="connsiteX216" fmla="*/ 2276889 w 2691675"/>
              <a:gd name="connsiteY216" fmla="*/ 3185160 h 4328160"/>
              <a:gd name="connsiteX217" fmla="*/ 2299749 w 2691675"/>
              <a:gd name="connsiteY217" fmla="*/ 3139440 h 4328160"/>
              <a:gd name="connsiteX218" fmla="*/ 2314989 w 2691675"/>
              <a:gd name="connsiteY218" fmla="*/ 3101340 h 4328160"/>
              <a:gd name="connsiteX219" fmla="*/ 2353089 w 2691675"/>
              <a:gd name="connsiteY219" fmla="*/ 3086100 h 4328160"/>
              <a:gd name="connsiteX220" fmla="*/ 2375949 w 2691675"/>
              <a:gd name="connsiteY220" fmla="*/ 3070860 h 4328160"/>
              <a:gd name="connsiteX221" fmla="*/ 2495488 w 2691675"/>
              <a:gd name="connsiteY221" fmla="*/ 3040856 h 4328160"/>
              <a:gd name="connsiteX222" fmla="*/ 2593596 w 2691675"/>
              <a:gd name="connsiteY222" fmla="*/ 3037523 h 4328160"/>
              <a:gd name="connsiteX223" fmla="*/ 2685987 w 2691675"/>
              <a:gd name="connsiteY223" fmla="*/ 3028474 h 4328160"/>
              <a:gd name="connsiteX0" fmla="*/ 2685987 w 2691675"/>
              <a:gd name="connsiteY0" fmla="*/ 3028474 h 4328160"/>
              <a:gd name="connsiteX1" fmla="*/ 2680749 w 2691675"/>
              <a:gd name="connsiteY1" fmla="*/ 3002280 h 4328160"/>
              <a:gd name="connsiteX2" fmla="*/ 2673129 w 2691675"/>
              <a:gd name="connsiteY2" fmla="*/ 2948940 h 4328160"/>
              <a:gd name="connsiteX3" fmla="*/ 2631219 w 2691675"/>
              <a:gd name="connsiteY3" fmla="*/ 2940844 h 4328160"/>
              <a:gd name="connsiteX4" fmla="*/ 2567878 w 2691675"/>
              <a:gd name="connsiteY4" fmla="*/ 2940367 h 4328160"/>
              <a:gd name="connsiteX5" fmla="*/ 2526921 w 2691675"/>
              <a:gd name="connsiteY5" fmla="*/ 2882742 h 4328160"/>
              <a:gd name="connsiteX6" fmla="*/ 2464532 w 2691675"/>
              <a:gd name="connsiteY6" fmla="*/ 2879407 h 4328160"/>
              <a:gd name="connsiteX7" fmla="*/ 2417860 w 2691675"/>
              <a:gd name="connsiteY7" fmla="*/ 2863691 h 4328160"/>
              <a:gd name="connsiteX8" fmla="*/ 2383569 w 2691675"/>
              <a:gd name="connsiteY8" fmla="*/ 2849880 h 4328160"/>
              <a:gd name="connsiteX9" fmla="*/ 2355471 w 2691675"/>
              <a:gd name="connsiteY9" fmla="*/ 2829877 h 4328160"/>
              <a:gd name="connsiteX10" fmla="*/ 2300701 w 2691675"/>
              <a:gd name="connsiteY10" fmla="*/ 2797969 h 4328160"/>
              <a:gd name="connsiteX11" fmla="*/ 2226406 w 2691675"/>
              <a:gd name="connsiteY11" fmla="*/ 2837973 h 4328160"/>
              <a:gd name="connsiteX12" fmla="*/ 2185925 w 2691675"/>
              <a:gd name="connsiteY12" fmla="*/ 2798922 h 4328160"/>
              <a:gd name="connsiteX13" fmla="*/ 2150683 w 2691675"/>
              <a:gd name="connsiteY13" fmla="*/ 2719864 h 4328160"/>
              <a:gd name="connsiteX14" fmla="*/ 2131157 w 2691675"/>
              <a:gd name="connsiteY14" fmla="*/ 2658427 h 4328160"/>
              <a:gd name="connsiteX15" fmla="*/ 2113060 w 2691675"/>
              <a:gd name="connsiteY15" fmla="*/ 2623185 h 4328160"/>
              <a:gd name="connsiteX16" fmla="*/ 2111630 w 2691675"/>
              <a:gd name="connsiteY16" fmla="*/ 2574607 h 4328160"/>
              <a:gd name="connsiteX17" fmla="*/ 2034001 w 2691675"/>
              <a:gd name="connsiteY17" fmla="*/ 2659857 h 4328160"/>
              <a:gd name="connsiteX18" fmla="*/ 1966851 w 2691675"/>
              <a:gd name="connsiteY18" fmla="*/ 2727960 h 4328160"/>
              <a:gd name="connsiteX19" fmla="*/ 1919702 w 2691675"/>
              <a:gd name="connsiteY19" fmla="*/ 2687002 h 4328160"/>
              <a:gd name="connsiteX20" fmla="*/ 1783018 w 2691675"/>
              <a:gd name="connsiteY20" fmla="*/ 2673668 h 4328160"/>
              <a:gd name="connsiteX21" fmla="*/ 1684910 w 2691675"/>
              <a:gd name="connsiteY21" fmla="*/ 2663666 h 4328160"/>
              <a:gd name="connsiteX22" fmla="*/ 1614426 w 2691675"/>
              <a:gd name="connsiteY22" fmla="*/ 2556035 h 4328160"/>
              <a:gd name="connsiteX23" fmla="*/ 1549656 w 2691675"/>
              <a:gd name="connsiteY23" fmla="*/ 2557939 h 4328160"/>
              <a:gd name="connsiteX24" fmla="*/ 1524890 w 2691675"/>
              <a:gd name="connsiteY24" fmla="*/ 2537460 h 4328160"/>
              <a:gd name="connsiteX25" fmla="*/ 1476789 w 2691675"/>
              <a:gd name="connsiteY25" fmla="*/ 2355532 h 4328160"/>
              <a:gd name="connsiteX26" fmla="*/ 1446309 w 2691675"/>
              <a:gd name="connsiteY26" fmla="*/ 2263140 h 4328160"/>
              <a:gd name="connsiteX27" fmla="*/ 1408209 w 2691675"/>
              <a:gd name="connsiteY27" fmla="*/ 2194560 h 4328160"/>
              <a:gd name="connsiteX28" fmla="*/ 1392969 w 2691675"/>
              <a:gd name="connsiteY28" fmla="*/ 2171700 h 4328160"/>
              <a:gd name="connsiteX29" fmla="*/ 1382492 w 2691675"/>
              <a:gd name="connsiteY29" fmla="*/ 2126457 h 4328160"/>
              <a:gd name="connsiteX30" fmla="*/ 1377253 w 2691675"/>
              <a:gd name="connsiteY30" fmla="*/ 2025968 h 4328160"/>
              <a:gd name="connsiteX31" fmla="*/ 1391541 w 2691675"/>
              <a:gd name="connsiteY31" fmla="*/ 1956436 h 4328160"/>
              <a:gd name="connsiteX32" fmla="*/ 1323437 w 2691675"/>
              <a:gd name="connsiteY32" fmla="*/ 1891665 h 4328160"/>
              <a:gd name="connsiteX33" fmla="*/ 1290099 w 2691675"/>
              <a:gd name="connsiteY33" fmla="*/ 1886427 h 4328160"/>
              <a:gd name="connsiteX34" fmla="*/ 1192468 w 2691675"/>
              <a:gd name="connsiteY34" fmla="*/ 1826895 h 4328160"/>
              <a:gd name="connsiteX35" fmla="*/ 1134367 w 2691675"/>
              <a:gd name="connsiteY35" fmla="*/ 1837373 h 4328160"/>
              <a:gd name="connsiteX36" fmla="*/ 1081978 w 2691675"/>
              <a:gd name="connsiteY36" fmla="*/ 1871185 h 4328160"/>
              <a:gd name="connsiteX37" fmla="*/ 1032924 w 2691675"/>
              <a:gd name="connsiteY37" fmla="*/ 1896904 h 4328160"/>
              <a:gd name="connsiteX38" fmla="*/ 966249 w 2691675"/>
              <a:gd name="connsiteY38" fmla="*/ 1957864 h 4328160"/>
              <a:gd name="connsiteX39" fmla="*/ 917195 w 2691675"/>
              <a:gd name="connsiteY39" fmla="*/ 1915478 h 4328160"/>
              <a:gd name="connsiteX40" fmla="*/ 862428 w 2691675"/>
              <a:gd name="connsiteY40" fmla="*/ 1888808 h 4328160"/>
              <a:gd name="connsiteX41" fmla="*/ 831471 w 2691675"/>
              <a:gd name="connsiteY41" fmla="*/ 1863090 h 4328160"/>
              <a:gd name="connsiteX42" fmla="*/ 808135 w 2691675"/>
              <a:gd name="connsiteY42" fmla="*/ 1820704 h 4328160"/>
              <a:gd name="connsiteX43" fmla="*/ 822423 w 2691675"/>
              <a:gd name="connsiteY43" fmla="*/ 1763554 h 4328160"/>
              <a:gd name="connsiteX44" fmla="*/ 821469 w 2691675"/>
              <a:gd name="connsiteY44" fmla="*/ 1691640 h 4328160"/>
              <a:gd name="connsiteX45" fmla="*/ 813849 w 2691675"/>
              <a:gd name="connsiteY45" fmla="*/ 1668780 h 4328160"/>
              <a:gd name="connsiteX46" fmla="*/ 760509 w 2691675"/>
              <a:gd name="connsiteY46" fmla="*/ 1600200 h 4328160"/>
              <a:gd name="connsiteX47" fmla="*/ 722409 w 2691675"/>
              <a:gd name="connsiteY47" fmla="*/ 1577340 h 4328160"/>
              <a:gd name="connsiteX48" fmla="*/ 699549 w 2691675"/>
              <a:gd name="connsiteY48" fmla="*/ 1562100 h 4328160"/>
              <a:gd name="connsiteX49" fmla="*/ 737649 w 2691675"/>
              <a:gd name="connsiteY49" fmla="*/ 1493520 h 4328160"/>
              <a:gd name="connsiteX50" fmla="*/ 752889 w 2691675"/>
              <a:gd name="connsiteY50" fmla="*/ 1470660 h 4328160"/>
              <a:gd name="connsiteX51" fmla="*/ 775749 w 2691675"/>
              <a:gd name="connsiteY51" fmla="*/ 1455420 h 4328160"/>
              <a:gd name="connsiteX52" fmla="*/ 783369 w 2691675"/>
              <a:gd name="connsiteY52" fmla="*/ 1379220 h 4328160"/>
              <a:gd name="connsiteX53" fmla="*/ 821469 w 2691675"/>
              <a:gd name="connsiteY53" fmla="*/ 1356360 h 4328160"/>
              <a:gd name="connsiteX54" fmla="*/ 798609 w 2691675"/>
              <a:gd name="connsiteY54" fmla="*/ 1158240 h 4328160"/>
              <a:gd name="connsiteX55" fmla="*/ 775749 w 2691675"/>
              <a:gd name="connsiteY55" fmla="*/ 1127760 h 4328160"/>
              <a:gd name="connsiteX56" fmla="*/ 752889 w 2691675"/>
              <a:gd name="connsiteY56" fmla="*/ 1074420 h 4328160"/>
              <a:gd name="connsiteX57" fmla="*/ 745269 w 2691675"/>
              <a:gd name="connsiteY57" fmla="*/ 1043940 h 4328160"/>
              <a:gd name="connsiteX58" fmla="*/ 783369 w 2691675"/>
              <a:gd name="connsiteY58" fmla="*/ 1013460 h 4328160"/>
              <a:gd name="connsiteX59" fmla="*/ 813849 w 2691675"/>
              <a:gd name="connsiteY59" fmla="*/ 960120 h 4328160"/>
              <a:gd name="connsiteX60" fmla="*/ 821469 w 2691675"/>
              <a:gd name="connsiteY60" fmla="*/ 853440 h 4328160"/>
              <a:gd name="connsiteX61" fmla="*/ 851949 w 2691675"/>
              <a:gd name="connsiteY61" fmla="*/ 807720 h 4328160"/>
              <a:gd name="connsiteX62" fmla="*/ 859569 w 2691675"/>
              <a:gd name="connsiteY62" fmla="*/ 769620 h 4328160"/>
              <a:gd name="connsiteX63" fmla="*/ 874809 w 2691675"/>
              <a:gd name="connsiteY63" fmla="*/ 731520 h 4328160"/>
              <a:gd name="connsiteX64" fmla="*/ 859569 w 2691675"/>
              <a:gd name="connsiteY64" fmla="*/ 655320 h 4328160"/>
              <a:gd name="connsiteX65" fmla="*/ 836709 w 2691675"/>
              <a:gd name="connsiteY65" fmla="*/ 632460 h 4328160"/>
              <a:gd name="connsiteX66" fmla="*/ 813849 w 2691675"/>
              <a:gd name="connsiteY66" fmla="*/ 563880 h 4328160"/>
              <a:gd name="connsiteX67" fmla="*/ 783369 w 2691675"/>
              <a:gd name="connsiteY67" fmla="*/ 502920 h 4328160"/>
              <a:gd name="connsiteX68" fmla="*/ 768129 w 2691675"/>
              <a:gd name="connsiteY68" fmla="*/ 472440 h 4328160"/>
              <a:gd name="connsiteX69" fmla="*/ 745269 w 2691675"/>
              <a:gd name="connsiteY69" fmla="*/ 403860 h 4328160"/>
              <a:gd name="connsiteX70" fmla="*/ 722409 w 2691675"/>
              <a:gd name="connsiteY70" fmla="*/ 373380 h 4328160"/>
              <a:gd name="connsiteX71" fmla="*/ 730029 w 2691675"/>
              <a:gd name="connsiteY71" fmla="*/ 289560 h 4328160"/>
              <a:gd name="connsiteX72" fmla="*/ 737649 w 2691675"/>
              <a:gd name="connsiteY72" fmla="*/ 266700 h 4328160"/>
              <a:gd name="connsiteX73" fmla="*/ 707169 w 2691675"/>
              <a:gd name="connsiteY73" fmla="*/ 152400 h 4328160"/>
              <a:gd name="connsiteX74" fmla="*/ 699549 w 2691675"/>
              <a:gd name="connsiteY74" fmla="*/ 91440 h 4328160"/>
              <a:gd name="connsiteX75" fmla="*/ 691929 w 2691675"/>
              <a:gd name="connsiteY75" fmla="*/ 68580 h 4328160"/>
              <a:gd name="connsiteX76" fmla="*/ 676689 w 2691675"/>
              <a:gd name="connsiteY76" fmla="*/ 0 h 4328160"/>
              <a:gd name="connsiteX77" fmla="*/ 615729 w 2691675"/>
              <a:gd name="connsiteY77" fmla="*/ 7620 h 4328160"/>
              <a:gd name="connsiteX78" fmla="*/ 554769 w 2691675"/>
              <a:gd name="connsiteY78" fmla="*/ 30480 h 4328160"/>
              <a:gd name="connsiteX79" fmla="*/ 562389 w 2691675"/>
              <a:gd name="connsiteY79" fmla="*/ 137160 h 4328160"/>
              <a:gd name="connsiteX80" fmla="*/ 554769 w 2691675"/>
              <a:gd name="connsiteY80" fmla="*/ 236220 h 4328160"/>
              <a:gd name="connsiteX81" fmla="*/ 524289 w 2691675"/>
              <a:gd name="connsiteY81" fmla="*/ 304800 h 4328160"/>
              <a:gd name="connsiteX82" fmla="*/ 509049 w 2691675"/>
              <a:gd name="connsiteY82" fmla="*/ 335280 h 4328160"/>
              <a:gd name="connsiteX83" fmla="*/ 486189 w 2691675"/>
              <a:gd name="connsiteY83" fmla="*/ 373380 h 4328160"/>
              <a:gd name="connsiteX84" fmla="*/ 470949 w 2691675"/>
              <a:gd name="connsiteY84" fmla="*/ 396240 h 4328160"/>
              <a:gd name="connsiteX85" fmla="*/ 440469 w 2691675"/>
              <a:gd name="connsiteY85" fmla="*/ 403860 h 4328160"/>
              <a:gd name="connsiteX86" fmla="*/ 356649 w 2691675"/>
              <a:gd name="connsiteY86" fmla="*/ 388620 h 4328160"/>
              <a:gd name="connsiteX87" fmla="*/ 288069 w 2691675"/>
              <a:gd name="connsiteY87" fmla="*/ 464820 h 4328160"/>
              <a:gd name="connsiteX88" fmla="*/ 280449 w 2691675"/>
              <a:gd name="connsiteY88" fmla="*/ 487680 h 4328160"/>
              <a:gd name="connsiteX89" fmla="*/ 288069 w 2691675"/>
              <a:gd name="connsiteY89" fmla="*/ 518160 h 4328160"/>
              <a:gd name="connsiteX90" fmla="*/ 303309 w 2691675"/>
              <a:gd name="connsiteY90" fmla="*/ 548640 h 4328160"/>
              <a:gd name="connsiteX91" fmla="*/ 295689 w 2691675"/>
              <a:gd name="connsiteY91" fmla="*/ 609600 h 4328160"/>
              <a:gd name="connsiteX92" fmla="*/ 265209 w 2691675"/>
              <a:gd name="connsiteY92" fmla="*/ 662940 h 4328160"/>
              <a:gd name="connsiteX93" fmla="*/ 257589 w 2691675"/>
              <a:gd name="connsiteY93" fmla="*/ 685800 h 4328160"/>
              <a:gd name="connsiteX94" fmla="*/ 265209 w 2691675"/>
              <a:gd name="connsiteY94" fmla="*/ 815340 h 4328160"/>
              <a:gd name="connsiteX95" fmla="*/ 303309 w 2691675"/>
              <a:gd name="connsiteY95" fmla="*/ 830580 h 4328160"/>
              <a:gd name="connsiteX96" fmla="*/ 349029 w 2691675"/>
              <a:gd name="connsiteY96" fmla="*/ 861060 h 4328160"/>
              <a:gd name="connsiteX97" fmla="*/ 356649 w 2691675"/>
              <a:gd name="connsiteY97" fmla="*/ 883920 h 4328160"/>
              <a:gd name="connsiteX98" fmla="*/ 341409 w 2691675"/>
              <a:gd name="connsiteY98" fmla="*/ 952500 h 4328160"/>
              <a:gd name="connsiteX99" fmla="*/ 326169 w 2691675"/>
              <a:gd name="connsiteY99" fmla="*/ 1028700 h 4328160"/>
              <a:gd name="connsiteX100" fmla="*/ 303309 w 2691675"/>
              <a:gd name="connsiteY100" fmla="*/ 1043940 h 4328160"/>
              <a:gd name="connsiteX101" fmla="*/ 143289 w 2691675"/>
              <a:gd name="connsiteY101" fmla="*/ 1066800 h 4328160"/>
              <a:gd name="connsiteX102" fmla="*/ 150909 w 2691675"/>
              <a:gd name="connsiteY102" fmla="*/ 1181100 h 4328160"/>
              <a:gd name="connsiteX103" fmla="*/ 173769 w 2691675"/>
              <a:gd name="connsiteY103" fmla="*/ 1219200 h 4328160"/>
              <a:gd name="connsiteX104" fmla="*/ 219489 w 2691675"/>
              <a:gd name="connsiteY104" fmla="*/ 1257300 h 4328160"/>
              <a:gd name="connsiteX105" fmla="*/ 234729 w 2691675"/>
              <a:gd name="connsiteY105" fmla="*/ 1287780 h 4328160"/>
              <a:gd name="connsiteX106" fmla="*/ 227109 w 2691675"/>
              <a:gd name="connsiteY106" fmla="*/ 1318260 h 4328160"/>
              <a:gd name="connsiteX107" fmla="*/ 265209 w 2691675"/>
              <a:gd name="connsiteY107" fmla="*/ 1363980 h 4328160"/>
              <a:gd name="connsiteX108" fmla="*/ 288069 w 2691675"/>
              <a:gd name="connsiteY108" fmla="*/ 1402080 h 4328160"/>
              <a:gd name="connsiteX109" fmla="*/ 280449 w 2691675"/>
              <a:gd name="connsiteY109" fmla="*/ 1440180 h 4328160"/>
              <a:gd name="connsiteX110" fmla="*/ 242349 w 2691675"/>
              <a:gd name="connsiteY110" fmla="*/ 1569720 h 4328160"/>
              <a:gd name="connsiteX111" fmla="*/ 211869 w 2691675"/>
              <a:gd name="connsiteY111" fmla="*/ 1584960 h 4328160"/>
              <a:gd name="connsiteX112" fmla="*/ 189009 w 2691675"/>
              <a:gd name="connsiteY112" fmla="*/ 1592580 h 4328160"/>
              <a:gd name="connsiteX113" fmla="*/ 120429 w 2691675"/>
              <a:gd name="connsiteY113" fmla="*/ 1630680 h 4328160"/>
              <a:gd name="connsiteX114" fmla="*/ 97569 w 2691675"/>
              <a:gd name="connsiteY114" fmla="*/ 1653540 h 4328160"/>
              <a:gd name="connsiteX115" fmla="*/ 13749 w 2691675"/>
              <a:gd name="connsiteY115" fmla="*/ 1714500 h 4328160"/>
              <a:gd name="connsiteX116" fmla="*/ 13749 w 2691675"/>
              <a:gd name="connsiteY116" fmla="*/ 1889760 h 4328160"/>
              <a:gd name="connsiteX117" fmla="*/ 36609 w 2691675"/>
              <a:gd name="connsiteY117" fmla="*/ 1912620 h 4328160"/>
              <a:gd name="connsiteX118" fmla="*/ 67089 w 2691675"/>
              <a:gd name="connsiteY118" fmla="*/ 1950720 h 4328160"/>
              <a:gd name="connsiteX119" fmla="*/ 112809 w 2691675"/>
              <a:gd name="connsiteY119" fmla="*/ 1981200 h 4328160"/>
              <a:gd name="connsiteX120" fmla="*/ 173769 w 2691675"/>
              <a:gd name="connsiteY120" fmla="*/ 2011680 h 4328160"/>
              <a:gd name="connsiteX121" fmla="*/ 234729 w 2691675"/>
              <a:gd name="connsiteY121" fmla="*/ 2095500 h 4328160"/>
              <a:gd name="connsiteX122" fmla="*/ 272829 w 2691675"/>
              <a:gd name="connsiteY122" fmla="*/ 2156460 h 4328160"/>
              <a:gd name="connsiteX123" fmla="*/ 280449 w 2691675"/>
              <a:gd name="connsiteY123" fmla="*/ 2179320 h 4328160"/>
              <a:gd name="connsiteX124" fmla="*/ 318549 w 2691675"/>
              <a:gd name="connsiteY124" fmla="*/ 2255520 h 4328160"/>
              <a:gd name="connsiteX125" fmla="*/ 493809 w 2691675"/>
              <a:gd name="connsiteY125" fmla="*/ 2270760 h 4328160"/>
              <a:gd name="connsiteX126" fmla="*/ 562389 w 2691675"/>
              <a:gd name="connsiteY126" fmla="*/ 2354580 h 4328160"/>
              <a:gd name="connsiteX127" fmla="*/ 531909 w 2691675"/>
              <a:gd name="connsiteY127" fmla="*/ 2430780 h 4328160"/>
              <a:gd name="connsiteX128" fmla="*/ 509049 w 2691675"/>
              <a:gd name="connsiteY128" fmla="*/ 2438400 h 4328160"/>
              <a:gd name="connsiteX129" fmla="*/ 486189 w 2691675"/>
              <a:gd name="connsiteY129" fmla="*/ 2461260 h 4328160"/>
              <a:gd name="connsiteX130" fmla="*/ 478569 w 2691675"/>
              <a:gd name="connsiteY130" fmla="*/ 2506980 h 4328160"/>
              <a:gd name="connsiteX131" fmla="*/ 509049 w 2691675"/>
              <a:gd name="connsiteY131" fmla="*/ 2621280 h 4328160"/>
              <a:gd name="connsiteX132" fmla="*/ 531909 w 2691675"/>
              <a:gd name="connsiteY132" fmla="*/ 2644140 h 4328160"/>
              <a:gd name="connsiteX133" fmla="*/ 539529 w 2691675"/>
              <a:gd name="connsiteY133" fmla="*/ 2674620 h 4328160"/>
              <a:gd name="connsiteX134" fmla="*/ 570009 w 2691675"/>
              <a:gd name="connsiteY134" fmla="*/ 2659380 h 4328160"/>
              <a:gd name="connsiteX135" fmla="*/ 592869 w 2691675"/>
              <a:gd name="connsiteY135" fmla="*/ 2636520 h 4328160"/>
              <a:gd name="connsiteX136" fmla="*/ 646209 w 2691675"/>
              <a:gd name="connsiteY136" fmla="*/ 2606040 h 4328160"/>
              <a:gd name="connsiteX137" fmla="*/ 684309 w 2691675"/>
              <a:gd name="connsiteY137" fmla="*/ 2613660 h 4328160"/>
              <a:gd name="connsiteX138" fmla="*/ 699549 w 2691675"/>
              <a:gd name="connsiteY138" fmla="*/ 2636520 h 4328160"/>
              <a:gd name="connsiteX139" fmla="*/ 722409 w 2691675"/>
              <a:gd name="connsiteY139" fmla="*/ 2659380 h 4328160"/>
              <a:gd name="connsiteX140" fmla="*/ 730029 w 2691675"/>
              <a:gd name="connsiteY140" fmla="*/ 2682240 h 4328160"/>
              <a:gd name="connsiteX141" fmla="*/ 707169 w 2691675"/>
              <a:gd name="connsiteY141" fmla="*/ 2766060 h 4328160"/>
              <a:gd name="connsiteX142" fmla="*/ 623349 w 2691675"/>
              <a:gd name="connsiteY142" fmla="*/ 2842260 h 4328160"/>
              <a:gd name="connsiteX143" fmla="*/ 600489 w 2691675"/>
              <a:gd name="connsiteY143" fmla="*/ 2887980 h 4328160"/>
              <a:gd name="connsiteX144" fmla="*/ 531909 w 2691675"/>
              <a:gd name="connsiteY144" fmla="*/ 2933700 h 4328160"/>
              <a:gd name="connsiteX145" fmla="*/ 516669 w 2691675"/>
              <a:gd name="connsiteY145" fmla="*/ 2956560 h 4328160"/>
              <a:gd name="connsiteX146" fmla="*/ 547149 w 2691675"/>
              <a:gd name="connsiteY146" fmla="*/ 3055620 h 4328160"/>
              <a:gd name="connsiteX147" fmla="*/ 570009 w 2691675"/>
              <a:gd name="connsiteY147" fmla="*/ 3177540 h 4328160"/>
              <a:gd name="connsiteX148" fmla="*/ 608109 w 2691675"/>
              <a:gd name="connsiteY148" fmla="*/ 3276600 h 4328160"/>
              <a:gd name="connsiteX149" fmla="*/ 608109 w 2691675"/>
              <a:gd name="connsiteY149" fmla="*/ 3429000 h 4328160"/>
              <a:gd name="connsiteX150" fmla="*/ 570009 w 2691675"/>
              <a:gd name="connsiteY150" fmla="*/ 3467100 h 4328160"/>
              <a:gd name="connsiteX151" fmla="*/ 562389 w 2691675"/>
              <a:gd name="connsiteY151" fmla="*/ 3497580 h 4328160"/>
              <a:gd name="connsiteX152" fmla="*/ 547149 w 2691675"/>
              <a:gd name="connsiteY152" fmla="*/ 3528060 h 4328160"/>
              <a:gd name="connsiteX153" fmla="*/ 554769 w 2691675"/>
              <a:gd name="connsiteY153" fmla="*/ 3680460 h 4328160"/>
              <a:gd name="connsiteX154" fmla="*/ 608109 w 2691675"/>
              <a:gd name="connsiteY154" fmla="*/ 3672840 h 4328160"/>
              <a:gd name="connsiteX155" fmla="*/ 630969 w 2691675"/>
              <a:gd name="connsiteY155" fmla="*/ 3665220 h 4328160"/>
              <a:gd name="connsiteX156" fmla="*/ 676689 w 2691675"/>
              <a:gd name="connsiteY156" fmla="*/ 3688080 h 4328160"/>
              <a:gd name="connsiteX157" fmla="*/ 707169 w 2691675"/>
              <a:gd name="connsiteY157" fmla="*/ 3718560 h 4328160"/>
              <a:gd name="connsiteX158" fmla="*/ 836709 w 2691675"/>
              <a:gd name="connsiteY158" fmla="*/ 3741420 h 4328160"/>
              <a:gd name="connsiteX159" fmla="*/ 851949 w 2691675"/>
              <a:gd name="connsiteY159" fmla="*/ 3771900 h 4328160"/>
              <a:gd name="connsiteX160" fmla="*/ 874809 w 2691675"/>
              <a:gd name="connsiteY160" fmla="*/ 3787140 h 4328160"/>
              <a:gd name="connsiteX161" fmla="*/ 897669 w 2691675"/>
              <a:gd name="connsiteY161" fmla="*/ 3810000 h 4328160"/>
              <a:gd name="connsiteX162" fmla="*/ 905289 w 2691675"/>
              <a:gd name="connsiteY162" fmla="*/ 3840480 h 4328160"/>
              <a:gd name="connsiteX163" fmla="*/ 920529 w 2691675"/>
              <a:gd name="connsiteY163" fmla="*/ 3863340 h 4328160"/>
              <a:gd name="connsiteX164" fmla="*/ 943389 w 2691675"/>
              <a:gd name="connsiteY164" fmla="*/ 3901440 h 4328160"/>
              <a:gd name="connsiteX165" fmla="*/ 996729 w 2691675"/>
              <a:gd name="connsiteY165" fmla="*/ 3947160 h 4328160"/>
              <a:gd name="connsiteX166" fmla="*/ 1011969 w 2691675"/>
              <a:gd name="connsiteY166" fmla="*/ 3970020 h 4328160"/>
              <a:gd name="connsiteX167" fmla="*/ 1034829 w 2691675"/>
              <a:gd name="connsiteY167" fmla="*/ 4008120 h 4328160"/>
              <a:gd name="connsiteX168" fmla="*/ 1065309 w 2691675"/>
              <a:gd name="connsiteY168" fmla="*/ 4084320 h 4328160"/>
              <a:gd name="connsiteX169" fmla="*/ 1072929 w 2691675"/>
              <a:gd name="connsiteY169" fmla="*/ 4107180 h 4328160"/>
              <a:gd name="connsiteX170" fmla="*/ 1149129 w 2691675"/>
              <a:gd name="connsiteY170" fmla="*/ 4137660 h 4328160"/>
              <a:gd name="connsiteX171" fmla="*/ 1202469 w 2691675"/>
              <a:gd name="connsiteY171" fmla="*/ 4213860 h 4328160"/>
              <a:gd name="connsiteX172" fmla="*/ 1263429 w 2691675"/>
              <a:gd name="connsiteY172" fmla="*/ 4221480 h 4328160"/>
              <a:gd name="connsiteX173" fmla="*/ 1271049 w 2691675"/>
              <a:gd name="connsiteY173" fmla="*/ 4274820 h 4328160"/>
              <a:gd name="connsiteX174" fmla="*/ 1316769 w 2691675"/>
              <a:gd name="connsiteY174" fmla="*/ 4328160 h 4328160"/>
              <a:gd name="connsiteX175" fmla="*/ 1354869 w 2691675"/>
              <a:gd name="connsiteY175" fmla="*/ 4229100 h 4328160"/>
              <a:gd name="connsiteX176" fmla="*/ 1415829 w 2691675"/>
              <a:gd name="connsiteY176" fmla="*/ 4198620 h 4328160"/>
              <a:gd name="connsiteX177" fmla="*/ 1469169 w 2691675"/>
              <a:gd name="connsiteY177" fmla="*/ 4183380 h 4328160"/>
              <a:gd name="connsiteX178" fmla="*/ 1507269 w 2691675"/>
              <a:gd name="connsiteY178" fmla="*/ 4160520 h 4328160"/>
              <a:gd name="connsiteX179" fmla="*/ 1552989 w 2691675"/>
              <a:gd name="connsiteY179" fmla="*/ 4130040 h 4328160"/>
              <a:gd name="connsiteX180" fmla="*/ 1583469 w 2691675"/>
              <a:gd name="connsiteY180" fmla="*/ 4122420 h 4328160"/>
              <a:gd name="connsiteX181" fmla="*/ 1644429 w 2691675"/>
              <a:gd name="connsiteY181" fmla="*/ 4061460 h 4328160"/>
              <a:gd name="connsiteX182" fmla="*/ 1674909 w 2691675"/>
              <a:gd name="connsiteY182" fmla="*/ 4038600 h 4328160"/>
              <a:gd name="connsiteX183" fmla="*/ 1827309 w 2691675"/>
              <a:gd name="connsiteY183" fmla="*/ 4000500 h 4328160"/>
              <a:gd name="connsiteX184" fmla="*/ 1857789 w 2691675"/>
              <a:gd name="connsiteY184" fmla="*/ 3985260 h 4328160"/>
              <a:gd name="connsiteX185" fmla="*/ 1903509 w 2691675"/>
              <a:gd name="connsiteY185" fmla="*/ 3970020 h 4328160"/>
              <a:gd name="connsiteX186" fmla="*/ 1926369 w 2691675"/>
              <a:gd name="connsiteY186" fmla="*/ 3954780 h 4328160"/>
              <a:gd name="connsiteX187" fmla="*/ 1987329 w 2691675"/>
              <a:gd name="connsiteY187" fmla="*/ 3909060 h 4328160"/>
              <a:gd name="connsiteX188" fmla="*/ 2048289 w 2691675"/>
              <a:gd name="connsiteY188" fmla="*/ 3870960 h 4328160"/>
              <a:gd name="connsiteX189" fmla="*/ 2078769 w 2691675"/>
              <a:gd name="connsiteY189" fmla="*/ 3855720 h 4328160"/>
              <a:gd name="connsiteX190" fmla="*/ 2132109 w 2691675"/>
              <a:gd name="connsiteY190" fmla="*/ 3817620 h 4328160"/>
              <a:gd name="connsiteX191" fmla="*/ 2162589 w 2691675"/>
              <a:gd name="connsiteY191" fmla="*/ 3787140 h 4328160"/>
              <a:gd name="connsiteX192" fmla="*/ 2200689 w 2691675"/>
              <a:gd name="connsiteY192" fmla="*/ 3688080 h 4328160"/>
              <a:gd name="connsiteX193" fmla="*/ 2162589 w 2691675"/>
              <a:gd name="connsiteY193" fmla="*/ 3604260 h 4328160"/>
              <a:gd name="connsiteX194" fmla="*/ 2139729 w 2691675"/>
              <a:gd name="connsiteY194" fmla="*/ 3596640 h 4328160"/>
              <a:gd name="connsiteX195" fmla="*/ 2124489 w 2691675"/>
              <a:gd name="connsiteY195" fmla="*/ 3680460 h 4328160"/>
              <a:gd name="connsiteX196" fmla="*/ 2109249 w 2691675"/>
              <a:gd name="connsiteY196" fmla="*/ 3657600 h 4328160"/>
              <a:gd name="connsiteX197" fmla="*/ 2048289 w 2691675"/>
              <a:gd name="connsiteY197" fmla="*/ 3665220 h 4328160"/>
              <a:gd name="connsiteX198" fmla="*/ 2055909 w 2691675"/>
              <a:gd name="connsiteY198" fmla="*/ 3703320 h 4328160"/>
              <a:gd name="connsiteX199" fmla="*/ 2078769 w 2691675"/>
              <a:gd name="connsiteY199" fmla="*/ 3718560 h 4328160"/>
              <a:gd name="connsiteX200" fmla="*/ 2094009 w 2691675"/>
              <a:gd name="connsiteY200" fmla="*/ 3749040 h 4328160"/>
              <a:gd name="connsiteX201" fmla="*/ 2086389 w 2691675"/>
              <a:gd name="connsiteY201" fmla="*/ 3794760 h 4328160"/>
              <a:gd name="connsiteX202" fmla="*/ 2010189 w 2691675"/>
              <a:gd name="connsiteY202" fmla="*/ 3749040 h 4328160"/>
              <a:gd name="connsiteX203" fmla="*/ 1994949 w 2691675"/>
              <a:gd name="connsiteY203" fmla="*/ 3649980 h 4328160"/>
              <a:gd name="connsiteX204" fmla="*/ 1972089 w 2691675"/>
              <a:gd name="connsiteY204" fmla="*/ 3627120 h 4328160"/>
              <a:gd name="connsiteX205" fmla="*/ 1979709 w 2691675"/>
              <a:gd name="connsiteY205" fmla="*/ 3581400 h 4328160"/>
              <a:gd name="connsiteX206" fmla="*/ 2025429 w 2691675"/>
              <a:gd name="connsiteY206" fmla="*/ 3573780 h 4328160"/>
              <a:gd name="connsiteX207" fmla="*/ 2033049 w 2691675"/>
              <a:gd name="connsiteY207" fmla="*/ 3520440 h 4328160"/>
              <a:gd name="connsiteX208" fmla="*/ 2063529 w 2691675"/>
              <a:gd name="connsiteY208" fmla="*/ 3528060 h 4328160"/>
              <a:gd name="connsiteX209" fmla="*/ 2094009 w 2691675"/>
              <a:gd name="connsiteY209" fmla="*/ 3489960 h 4328160"/>
              <a:gd name="connsiteX210" fmla="*/ 2124489 w 2691675"/>
              <a:gd name="connsiteY210" fmla="*/ 3459480 h 4328160"/>
              <a:gd name="connsiteX211" fmla="*/ 2139729 w 2691675"/>
              <a:gd name="connsiteY211" fmla="*/ 3436620 h 4328160"/>
              <a:gd name="connsiteX212" fmla="*/ 2170209 w 2691675"/>
              <a:gd name="connsiteY212" fmla="*/ 3413760 h 4328160"/>
              <a:gd name="connsiteX213" fmla="*/ 2238789 w 2691675"/>
              <a:gd name="connsiteY213" fmla="*/ 3322320 h 4328160"/>
              <a:gd name="connsiteX214" fmla="*/ 2246409 w 2691675"/>
              <a:gd name="connsiteY214" fmla="*/ 3291840 h 4328160"/>
              <a:gd name="connsiteX215" fmla="*/ 2269269 w 2691675"/>
              <a:gd name="connsiteY215" fmla="*/ 3230880 h 4328160"/>
              <a:gd name="connsiteX216" fmla="*/ 2276889 w 2691675"/>
              <a:gd name="connsiteY216" fmla="*/ 3185160 h 4328160"/>
              <a:gd name="connsiteX217" fmla="*/ 2299749 w 2691675"/>
              <a:gd name="connsiteY217" fmla="*/ 3139440 h 4328160"/>
              <a:gd name="connsiteX218" fmla="*/ 2314989 w 2691675"/>
              <a:gd name="connsiteY218" fmla="*/ 3101340 h 4328160"/>
              <a:gd name="connsiteX219" fmla="*/ 2353089 w 2691675"/>
              <a:gd name="connsiteY219" fmla="*/ 3086100 h 4328160"/>
              <a:gd name="connsiteX220" fmla="*/ 2375949 w 2691675"/>
              <a:gd name="connsiteY220" fmla="*/ 3070860 h 4328160"/>
              <a:gd name="connsiteX221" fmla="*/ 2495488 w 2691675"/>
              <a:gd name="connsiteY221" fmla="*/ 3040856 h 4328160"/>
              <a:gd name="connsiteX222" fmla="*/ 2593596 w 2691675"/>
              <a:gd name="connsiteY222" fmla="*/ 3037523 h 4328160"/>
              <a:gd name="connsiteX223" fmla="*/ 2685987 w 2691675"/>
              <a:gd name="connsiteY223" fmla="*/ 3028474 h 4328160"/>
              <a:gd name="connsiteX0" fmla="*/ 2685987 w 2691675"/>
              <a:gd name="connsiteY0" fmla="*/ 3028474 h 4328160"/>
              <a:gd name="connsiteX1" fmla="*/ 2680749 w 2691675"/>
              <a:gd name="connsiteY1" fmla="*/ 3002280 h 4328160"/>
              <a:gd name="connsiteX2" fmla="*/ 2673129 w 2691675"/>
              <a:gd name="connsiteY2" fmla="*/ 2948940 h 4328160"/>
              <a:gd name="connsiteX3" fmla="*/ 2631219 w 2691675"/>
              <a:gd name="connsiteY3" fmla="*/ 2940844 h 4328160"/>
              <a:gd name="connsiteX4" fmla="*/ 2567878 w 2691675"/>
              <a:gd name="connsiteY4" fmla="*/ 2940367 h 4328160"/>
              <a:gd name="connsiteX5" fmla="*/ 2526921 w 2691675"/>
              <a:gd name="connsiteY5" fmla="*/ 2882742 h 4328160"/>
              <a:gd name="connsiteX6" fmla="*/ 2464532 w 2691675"/>
              <a:gd name="connsiteY6" fmla="*/ 2879407 h 4328160"/>
              <a:gd name="connsiteX7" fmla="*/ 2417860 w 2691675"/>
              <a:gd name="connsiteY7" fmla="*/ 2863691 h 4328160"/>
              <a:gd name="connsiteX8" fmla="*/ 2383569 w 2691675"/>
              <a:gd name="connsiteY8" fmla="*/ 2849880 h 4328160"/>
              <a:gd name="connsiteX9" fmla="*/ 2355471 w 2691675"/>
              <a:gd name="connsiteY9" fmla="*/ 2829877 h 4328160"/>
              <a:gd name="connsiteX10" fmla="*/ 2300701 w 2691675"/>
              <a:gd name="connsiteY10" fmla="*/ 2797969 h 4328160"/>
              <a:gd name="connsiteX11" fmla="*/ 2226406 w 2691675"/>
              <a:gd name="connsiteY11" fmla="*/ 2837973 h 4328160"/>
              <a:gd name="connsiteX12" fmla="*/ 2185925 w 2691675"/>
              <a:gd name="connsiteY12" fmla="*/ 2798922 h 4328160"/>
              <a:gd name="connsiteX13" fmla="*/ 2150683 w 2691675"/>
              <a:gd name="connsiteY13" fmla="*/ 2719864 h 4328160"/>
              <a:gd name="connsiteX14" fmla="*/ 2131157 w 2691675"/>
              <a:gd name="connsiteY14" fmla="*/ 2658427 h 4328160"/>
              <a:gd name="connsiteX15" fmla="*/ 2113060 w 2691675"/>
              <a:gd name="connsiteY15" fmla="*/ 2623185 h 4328160"/>
              <a:gd name="connsiteX16" fmla="*/ 2111630 w 2691675"/>
              <a:gd name="connsiteY16" fmla="*/ 2574607 h 4328160"/>
              <a:gd name="connsiteX17" fmla="*/ 2034001 w 2691675"/>
              <a:gd name="connsiteY17" fmla="*/ 2659857 h 4328160"/>
              <a:gd name="connsiteX18" fmla="*/ 1966851 w 2691675"/>
              <a:gd name="connsiteY18" fmla="*/ 2727960 h 4328160"/>
              <a:gd name="connsiteX19" fmla="*/ 1919702 w 2691675"/>
              <a:gd name="connsiteY19" fmla="*/ 2687002 h 4328160"/>
              <a:gd name="connsiteX20" fmla="*/ 1783018 w 2691675"/>
              <a:gd name="connsiteY20" fmla="*/ 2673668 h 4328160"/>
              <a:gd name="connsiteX21" fmla="*/ 1684910 w 2691675"/>
              <a:gd name="connsiteY21" fmla="*/ 2663666 h 4328160"/>
              <a:gd name="connsiteX22" fmla="*/ 1614426 w 2691675"/>
              <a:gd name="connsiteY22" fmla="*/ 2556035 h 4328160"/>
              <a:gd name="connsiteX23" fmla="*/ 1549656 w 2691675"/>
              <a:gd name="connsiteY23" fmla="*/ 2557939 h 4328160"/>
              <a:gd name="connsiteX24" fmla="*/ 1524890 w 2691675"/>
              <a:gd name="connsiteY24" fmla="*/ 2537460 h 4328160"/>
              <a:gd name="connsiteX25" fmla="*/ 1476789 w 2691675"/>
              <a:gd name="connsiteY25" fmla="*/ 2355532 h 4328160"/>
              <a:gd name="connsiteX26" fmla="*/ 1446309 w 2691675"/>
              <a:gd name="connsiteY26" fmla="*/ 2263140 h 4328160"/>
              <a:gd name="connsiteX27" fmla="*/ 1408209 w 2691675"/>
              <a:gd name="connsiteY27" fmla="*/ 2194560 h 4328160"/>
              <a:gd name="connsiteX28" fmla="*/ 1392969 w 2691675"/>
              <a:gd name="connsiteY28" fmla="*/ 2171700 h 4328160"/>
              <a:gd name="connsiteX29" fmla="*/ 1382492 w 2691675"/>
              <a:gd name="connsiteY29" fmla="*/ 2126457 h 4328160"/>
              <a:gd name="connsiteX30" fmla="*/ 1377253 w 2691675"/>
              <a:gd name="connsiteY30" fmla="*/ 2025968 h 4328160"/>
              <a:gd name="connsiteX31" fmla="*/ 1391541 w 2691675"/>
              <a:gd name="connsiteY31" fmla="*/ 1956436 h 4328160"/>
              <a:gd name="connsiteX32" fmla="*/ 1323437 w 2691675"/>
              <a:gd name="connsiteY32" fmla="*/ 1891665 h 4328160"/>
              <a:gd name="connsiteX33" fmla="*/ 1290099 w 2691675"/>
              <a:gd name="connsiteY33" fmla="*/ 1886427 h 4328160"/>
              <a:gd name="connsiteX34" fmla="*/ 1192468 w 2691675"/>
              <a:gd name="connsiteY34" fmla="*/ 1826895 h 4328160"/>
              <a:gd name="connsiteX35" fmla="*/ 1134367 w 2691675"/>
              <a:gd name="connsiteY35" fmla="*/ 1837373 h 4328160"/>
              <a:gd name="connsiteX36" fmla="*/ 1081978 w 2691675"/>
              <a:gd name="connsiteY36" fmla="*/ 1871185 h 4328160"/>
              <a:gd name="connsiteX37" fmla="*/ 1032924 w 2691675"/>
              <a:gd name="connsiteY37" fmla="*/ 1896904 h 4328160"/>
              <a:gd name="connsiteX38" fmla="*/ 966249 w 2691675"/>
              <a:gd name="connsiteY38" fmla="*/ 1957864 h 4328160"/>
              <a:gd name="connsiteX39" fmla="*/ 917195 w 2691675"/>
              <a:gd name="connsiteY39" fmla="*/ 1915478 h 4328160"/>
              <a:gd name="connsiteX40" fmla="*/ 862428 w 2691675"/>
              <a:gd name="connsiteY40" fmla="*/ 1888808 h 4328160"/>
              <a:gd name="connsiteX41" fmla="*/ 831471 w 2691675"/>
              <a:gd name="connsiteY41" fmla="*/ 1863090 h 4328160"/>
              <a:gd name="connsiteX42" fmla="*/ 808135 w 2691675"/>
              <a:gd name="connsiteY42" fmla="*/ 1820704 h 4328160"/>
              <a:gd name="connsiteX43" fmla="*/ 822423 w 2691675"/>
              <a:gd name="connsiteY43" fmla="*/ 1763554 h 4328160"/>
              <a:gd name="connsiteX44" fmla="*/ 821469 w 2691675"/>
              <a:gd name="connsiteY44" fmla="*/ 1691640 h 4328160"/>
              <a:gd name="connsiteX45" fmla="*/ 760509 w 2691675"/>
              <a:gd name="connsiteY45" fmla="*/ 1600200 h 4328160"/>
              <a:gd name="connsiteX46" fmla="*/ 722409 w 2691675"/>
              <a:gd name="connsiteY46" fmla="*/ 1577340 h 4328160"/>
              <a:gd name="connsiteX47" fmla="*/ 699549 w 2691675"/>
              <a:gd name="connsiteY47" fmla="*/ 1562100 h 4328160"/>
              <a:gd name="connsiteX48" fmla="*/ 737649 w 2691675"/>
              <a:gd name="connsiteY48" fmla="*/ 1493520 h 4328160"/>
              <a:gd name="connsiteX49" fmla="*/ 752889 w 2691675"/>
              <a:gd name="connsiteY49" fmla="*/ 1470660 h 4328160"/>
              <a:gd name="connsiteX50" fmla="*/ 775749 w 2691675"/>
              <a:gd name="connsiteY50" fmla="*/ 1455420 h 4328160"/>
              <a:gd name="connsiteX51" fmla="*/ 783369 w 2691675"/>
              <a:gd name="connsiteY51" fmla="*/ 1379220 h 4328160"/>
              <a:gd name="connsiteX52" fmla="*/ 821469 w 2691675"/>
              <a:gd name="connsiteY52" fmla="*/ 1356360 h 4328160"/>
              <a:gd name="connsiteX53" fmla="*/ 798609 w 2691675"/>
              <a:gd name="connsiteY53" fmla="*/ 1158240 h 4328160"/>
              <a:gd name="connsiteX54" fmla="*/ 775749 w 2691675"/>
              <a:gd name="connsiteY54" fmla="*/ 1127760 h 4328160"/>
              <a:gd name="connsiteX55" fmla="*/ 752889 w 2691675"/>
              <a:gd name="connsiteY55" fmla="*/ 1074420 h 4328160"/>
              <a:gd name="connsiteX56" fmla="*/ 745269 w 2691675"/>
              <a:gd name="connsiteY56" fmla="*/ 1043940 h 4328160"/>
              <a:gd name="connsiteX57" fmla="*/ 783369 w 2691675"/>
              <a:gd name="connsiteY57" fmla="*/ 1013460 h 4328160"/>
              <a:gd name="connsiteX58" fmla="*/ 813849 w 2691675"/>
              <a:gd name="connsiteY58" fmla="*/ 960120 h 4328160"/>
              <a:gd name="connsiteX59" fmla="*/ 821469 w 2691675"/>
              <a:gd name="connsiteY59" fmla="*/ 853440 h 4328160"/>
              <a:gd name="connsiteX60" fmla="*/ 851949 w 2691675"/>
              <a:gd name="connsiteY60" fmla="*/ 807720 h 4328160"/>
              <a:gd name="connsiteX61" fmla="*/ 859569 w 2691675"/>
              <a:gd name="connsiteY61" fmla="*/ 769620 h 4328160"/>
              <a:gd name="connsiteX62" fmla="*/ 874809 w 2691675"/>
              <a:gd name="connsiteY62" fmla="*/ 731520 h 4328160"/>
              <a:gd name="connsiteX63" fmla="*/ 859569 w 2691675"/>
              <a:gd name="connsiteY63" fmla="*/ 655320 h 4328160"/>
              <a:gd name="connsiteX64" fmla="*/ 836709 w 2691675"/>
              <a:gd name="connsiteY64" fmla="*/ 632460 h 4328160"/>
              <a:gd name="connsiteX65" fmla="*/ 813849 w 2691675"/>
              <a:gd name="connsiteY65" fmla="*/ 563880 h 4328160"/>
              <a:gd name="connsiteX66" fmla="*/ 783369 w 2691675"/>
              <a:gd name="connsiteY66" fmla="*/ 502920 h 4328160"/>
              <a:gd name="connsiteX67" fmla="*/ 768129 w 2691675"/>
              <a:gd name="connsiteY67" fmla="*/ 472440 h 4328160"/>
              <a:gd name="connsiteX68" fmla="*/ 745269 w 2691675"/>
              <a:gd name="connsiteY68" fmla="*/ 403860 h 4328160"/>
              <a:gd name="connsiteX69" fmla="*/ 722409 w 2691675"/>
              <a:gd name="connsiteY69" fmla="*/ 373380 h 4328160"/>
              <a:gd name="connsiteX70" fmla="*/ 730029 w 2691675"/>
              <a:gd name="connsiteY70" fmla="*/ 289560 h 4328160"/>
              <a:gd name="connsiteX71" fmla="*/ 737649 w 2691675"/>
              <a:gd name="connsiteY71" fmla="*/ 266700 h 4328160"/>
              <a:gd name="connsiteX72" fmla="*/ 707169 w 2691675"/>
              <a:gd name="connsiteY72" fmla="*/ 152400 h 4328160"/>
              <a:gd name="connsiteX73" fmla="*/ 699549 w 2691675"/>
              <a:gd name="connsiteY73" fmla="*/ 91440 h 4328160"/>
              <a:gd name="connsiteX74" fmla="*/ 691929 w 2691675"/>
              <a:gd name="connsiteY74" fmla="*/ 68580 h 4328160"/>
              <a:gd name="connsiteX75" fmla="*/ 676689 w 2691675"/>
              <a:gd name="connsiteY75" fmla="*/ 0 h 4328160"/>
              <a:gd name="connsiteX76" fmla="*/ 615729 w 2691675"/>
              <a:gd name="connsiteY76" fmla="*/ 7620 h 4328160"/>
              <a:gd name="connsiteX77" fmla="*/ 554769 w 2691675"/>
              <a:gd name="connsiteY77" fmla="*/ 30480 h 4328160"/>
              <a:gd name="connsiteX78" fmla="*/ 562389 w 2691675"/>
              <a:gd name="connsiteY78" fmla="*/ 137160 h 4328160"/>
              <a:gd name="connsiteX79" fmla="*/ 554769 w 2691675"/>
              <a:gd name="connsiteY79" fmla="*/ 236220 h 4328160"/>
              <a:gd name="connsiteX80" fmla="*/ 524289 w 2691675"/>
              <a:gd name="connsiteY80" fmla="*/ 304800 h 4328160"/>
              <a:gd name="connsiteX81" fmla="*/ 509049 w 2691675"/>
              <a:gd name="connsiteY81" fmla="*/ 335280 h 4328160"/>
              <a:gd name="connsiteX82" fmla="*/ 486189 w 2691675"/>
              <a:gd name="connsiteY82" fmla="*/ 373380 h 4328160"/>
              <a:gd name="connsiteX83" fmla="*/ 470949 w 2691675"/>
              <a:gd name="connsiteY83" fmla="*/ 396240 h 4328160"/>
              <a:gd name="connsiteX84" fmla="*/ 440469 w 2691675"/>
              <a:gd name="connsiteY84" fmla="*/ 403860 h 4328160"/>
              <a:gd name="connsiteX85" fmla="*/ 356649 w 2691675"/>
              <a:gd name="connsiteY85" fmla="*/ 388620 h 4328160"/>
              <a:gd name="connsiteX86" fmla="*/ 288069 w 2691675"/>
              <a:gd name="connsiteY86" fmla="*/ 464820 h 4328160"/>
              <a:gd name="connsiteX87" fmla="*/ 280449 w 2691675"/>
              <a:gd name="connsiteY87" fmla="*/ 487680 h 4328160"/>
              <a:gd name="connsiteX88" fmla="*/ 288069 w 2691675"/>
              <a:gd name="connsiteY88" fmla="*/ 518160 h 4328160"/>
              <a:gd name="connsiteX89" fmla="*/ 303309 w 2691675"/>
              <a:gd name="connsiteY89" fmla="*/ 548640 h 4328160"/>
              <a:gd name="connsiteX90" fmla="*/ 295689 w 2691675"/>
              <a:gd name="connsiteY90" fmla="*/ 609600 h 4328160"/>
              <a:gd name="connsiteX91" fmla="*/ 265209 w 2691675"/>
              <a:gd name="connsiteY91" fmla="*/ 662940 h 4328160"/>
              <a:gd name="connsiteX92" fmla="*/ 257589 w 2691675"/>
              <a:gd name="connsiteY92" fmla="*/ 685800 h 4328160"/>
              <a:gd name="connsiteX93" fmla="*/ 265209 w 2691675"/>
              <a:gd name="connsiteY93" fmla="*/ 815340 h 4328160"/>
              <a:gd name="connsiteX94" fmla="*/ 303309 w 2691675"/>
              <a:gd name="connsiteY94" fmla="*/ 830580 h 4328160"/>
              <a:gd name="connsiteX95" fmla="*/ 349029 w 2691675"/>
              <a:gd name="connsiteY95" fmla="*/ 861060 h 4328160"/>
              <a:gd name="connsiteX96" fmla="*/ 356649 w 2691675"/>
              <a:gd name="connsiteY96" fmla="*/ 883920 h 4328160"/>
              <a:gd name="connsiteX97" fmla="*/ 341409 w 2691675"/>
              <a:gd name="connsiteY97" fmla="*/ 952500 h 4328160"/>
              <a:gd name="connsiteX98" fmla="*/ 326169 w 2691675"/>
              <a:gd name="connsiteY98" fmla="*/ 1028700 h 4328160"/>
              <a:gd name="connsiteX99" fmla="*/ 303309 w 2691675"/>
              <a:gd name="connsiteY99" fmla="*/ 1043940 h 4328160"/>
              <a:gd name="connsiteX100" fmla="*/ 143289 w 2691675"/>
              <a:gd name="connsiteY100" fmla="*/ 1066800 h 4328160"/>
              <a:gd name="connsiteX101" fmla="*/ 150909 w 2691675"/>
              <a:gd name="connsiteY101" fmla="*/ 1181100 h 4328160"/>
              <a:gd name="connsiteX102" fmla="*/ 173769 w 2691675"/>
              <a:gd name="connsiteY102" fmla="*/ 1219200 h 4328160"/>
              <a:gd name="connsiteX103" fmla="*/ 219489 w 2691675"/>
              <a:gd name="connsiteY103" fmla="*/ 1257300 h 4328160"/>
              <a:gd name="connsiteX104" fmla="*/ 234729 w 2691675"/>
              <a:gd name="connsiteY104" fmla="*/ 1287780 h 4328160"/>
              <a:gd name="connsiteX105" fmla="*/ 227109 w 2691675"/>
              <a:gd name="connsiteY105" fmla="*/ 1318260 h 4328160"/>
              <a:gd name="connsiteX106" fmla="*/ 265209 w 2691675"/>
              <a:gd name="connsiteY106" fmla="*/ 1363980 h 4328160"/>
              <a:gd name="connsiteX107" fmla="*/ 288069 w 2691675"/>
              <a:gd name="connsiteY107" fmla="*/ 1402080 h 4328160"/>
              <a:gd name="connsiteX108" fmla="*/ 280449 w 2691675"/>
              <a:gd name="connsiteY108" fmla="*/ 1440180 h 4328160"/>
              <a:gd name="connsiteX109" fmla="*/ 242349 w 2691675"/>
              <a:gd name="connsiteY109" fmla="*/ 1569720 h 4328160"/>
              <a:gd name="connsiteX110" fmla="*/ 211869 w 2691675"/>
              <a:gd name="connsiteY110" fmla="*/ 1584960 h 4328160"/>
              <a:gd name="connsiteX111" fmla="*/ 189009 w 2691675"/>
              <a:gd name="connsiteY111" fmla="*/ 1592580 h 4328160"/>
              <a:gd name="connsiteX112" fmla="*/ 120429 w 2691675"/>
              <a:gd name="connsiteY112" fmla="*/ 1630680 h 4328160"/>
              <a:gd name="connsiteX113" fmla="*/ 97569 w 2691675"/>
              <a:gd name="connsiteY113" fmla="*/ 1653540 h 4328160"/>
              <a:gd name="connsiteX114" fmla="*/ 13749 w 2691675"/>
              <a:gd name="connsiteY114" fmla="*/ 1714500 h 4328160"/>
              <a:gd name="connsiteX115" fmla="*/ 13749 w 2691675"/>
              <a:gd name="connsiteY115" fmla="*/ 1889760 h 4328160"/>
              <a:gd name="connsiteX116" fmla="*/ 36609 w 2691675"/>
              <a:gd name="connsiteY116" fmla="*/ 1912620 h 4328160"/>
              <a:gd name="connsiteX117" fmla="*/ 67089 w 2691675"/>
              <a:gd name="connsiteY117" fmla="*/ 1950720 h 4328160"/>
              <a:gd name="connsiteX118" fmla="*/ 112809 w 2691675"/>
              <a:gd name="connsiteY118" fmla="*/ 1981200 h 4328160"/>
              <a:gd name="connsiteX119" fmla="*/ 173769 w 2691675"/>
              <a:gd name="connsiteY119" fmla="*/ 2011680 h 4328160"/>
              <a:gd name="connsiteX120" fmla="*/ 234729 w 2691675"/>
              <a:gd name="connsiteY120" fmla="*/ 2095500 h 4328160"/>
              <a:gd name="connsiteX121" fmla="*/ 272829 w 2691675"/>
              <a:gd name="connsiteY121" fmla="*/ 2156460 h 4328160"/>
              <a:gd name="connsiteX122" fmla="*/ 280449 w 2691675"/>
              <a:gd name="connsiteY122" fmla="*/ 2179320 h 4328160"/>
              <a:gd name="connsiteX123" fmla="*/ 318549 w 2691675"/>
              <a:gd name="connsiteY123" fmla="*/ 2255520 h 4328160"/>
              <a:gd name="connsiteX124" fmla="*/ 493809 w 2691675"/>
              <a:gd name="connsiteY124" fmla="*/ 2270760 h 4328160"/>
              <a:gd name="connsiteX125" fmla="*/ 562389 w 2691675"/>
              <a:gd name="connsiteY125" fmla="*/ 2354580 h 4328160"/>
              <a:gd name="connsiteX126" fmla="*/ 531909 w 2691675"/>
              <a:gd name="connsiteY126" fmla="*/ 2430780 h 4328160"/>
              <a:gd name="connsiteX127" fmla="*/ 509049 w 2691675"/>
              <a:gd name="connsiteY127" fmla="*/ 2438400 h 4328160"/>
              <a:gd name="connsiteX128" fmla="*/ 486189 w 2691675"/>
              <a:gd name="connsiteY128" fmla="*/ 2461260 h 4328160"/>
              <a:gd name="connsiteX129" fmla="*/ 478569 w 2691675"/>
              <a:gd name="connsiteY129" fmla="*/ 2506980 h 4328160"/>
              <a:gd name="connsiteX130" fmla="*/ 509049 w 2691675"/>
              <a:gd name="connsiteY130" fmla="*/ 2621280 h 4328160"/>
              <a:gd name="connsiteX131" fmla="*/ 531909 w 2691675"/>
              <a:gd name="connsiteY131" fmla="*/ 2644140 h 4328160"/>
              <a:gd name="connsiteX132" fmla="*/ 539529 w 2691675"/>
              <a:gd name="connsiteY132" fmla="*/ 2674620 h 4328160"/>
              <a:gd name="connsiteX133" fmla="*/ 570009 w 2691675"/>
              <a:gd name="connsiteY133" fmla="*/ 2659380 h 4328160"/>
              <a:gd name="connsiteX134" fmla="*/ 592869 w 2691675"/>
              <a:gd name="connsiteY134" fmla="*/ 2636520 h 4328160"/>
              <a:gd name="connsiteX135" fmla="*/ 646209 w 2691675"/>
              <a:gd name="connsiteY135" fmla="*/ 2606040 h 4328160"/>
              <a:gd name="connsiteX136" fmla="*/ 684309 w 2691675"/>
              <a:gd name="connsiteY136" fmla="*/ 2613660 h 4328160"/>
              <a:gd name="connsiteX137" fmla="*/ 699549 w 2691675"/>
              <a:gd name="connsiteY137" fmla="*/ 2636520 h 4328160"/>
              <a:gd name="connsiteX138" fmla="*/ 722409 w 2691675"/>
              <a:gd name="connsiteY138" fmla="*/ 2659380 h 4328160"/>
              <a:gd name="connsiteX139" fmla="*/ 730029 w 2691675"/>
              <a:gd name="connsiteY139" fmla="*/ 2682240 h 4328160"/>
              <a:gd name="connsiteX140" fmla="*/ 707169 w 2691675"/>
              <a:gd name="connsiteY140" fmla="*/ 2766060 h 4328160"/>
              <a:gd name="connsiteX141" fmla="*/ 623349 w 2691675"/>
              <a:gd name="connsiteY141" fmla="*/ 2842260 h 4328160"/>
              <a:gd name="connsiteX142" fmla="*/ 600489 w 2691675"/>
              <a:gd name="connsiteY142" fmla="*/ 2887980 h 4328160"/>
              <a:gd name="connsiteX143" fmla="*/ 531909 w 2691675"/>
              <a:gd name="connsiteY143" fmla="*/ 2933700 h 4328160"/>
              <a:gd name="connsiteX144" fmla="*/ 516669 w 2691675"/>
              <a:gd name="connsiteY144" fmla="*/ 2956560 h 4328160"/>
              <a:gd name="connsiteX145" fmla="*/ 547149 w 2691675"/>
              <a:gd name="connsiteY145" fmla="*/ 3055620 h 4328160"/>
              <a:gd name="connsiteX146" fmla="*/ 570009 w 2691675"/>
              <a:gd name="connsiteY146" fmla="*/ 3177540 h 4328160"/>
              <a:gd name="connsiteX147" fmla="*/ 608109 w 2691675"/>
              <a:gd name="connsiteY147" fmla="*/ 3276600 h 4328160"/>
              <a:gd name="connsiteX148" fmla="*/ 608109 w 2691675"/>
              <a:gd name="connsiteY148" fmla="*/ 3429000 h 4328160"/>
              <a:gd name="connsiteX149" fmla="*/ 570009 w 2691675"/>
              <a:gd name="connsiteY149" fmla="*/ 3467100 h 4328160"/>
              <a:gd name="connsiteX150" fmla="*/ 562389 w 2691675"/>
              <a:gd name="connsiteY150" fmla="*/ 3497580 h 4328160"/>
              <a:gd name="connsiteX151" fmla="*/ 547149 w 2691675"/>
              <a:gd name="connsiteY151" fmla="*/ 3528060 h 4328160"/>
              <a:gd name="connsiteX152" fmla="*/ 554769 w 2691675"/>
              <a:gd name="connsiteY152" fmla="*/ 3680460 h 4328160"/>
              <a:gd name="connsiteX153" fmla="*/ 608109 w 2691675"/>
              <a:gd name="connsiteY153" fmla="*/ 3672840 h 4328160"/>
              <a:gd name="connsiteX154" fmla="*/ 630969 w 2691675"/>
              <a:gd name="connsiteY154" fmla="*/ 3665220 h 4328160"/>
              <a:gd name="connsiteX155" fmla="*/ 676689 w 2691675"/>
              <a:gd name="connsiteY155" fmla="*/ 3688080 h 4328160"/>
              <a:gd name="connsiteX156" fmla="*/ 707169 w 2691675"/>
              <a:gd name="connsiteY156" fmla="*/ 3718560 h 4328160"/>
              <a:gd name="connsiteX157" fmla="*/ 836709 w 2691675"/>
              <a:gd name="connsiteY157" fmla="*/ 3741420 h 4328160"/>
              <a:gd name="connsiteX158" fmla="*/ 851949 w 2691675"/>
              <a:gd name="connsiteY158" fmla="*/ 3771900 h 4328160"/>
              <a:gd name="connsiteX159" fmla="*/ 874809 w 2691675"/>
              <a:gd name="connsiteY159" fmla="*/ 3787140 h 4328160"/>
              <a:gd name="connsiteX160" fmla="*/ 897669 w 2691675"/>
              <a:gd name="connsiteY160" fmla="*/ 3810000 h 4328160"/>
              <a:gd name="connsiteX161" fmla="*/ 905289 w 2691675"/>
              <a:gd name="connsiteY161" fmla="*/ 3840480 h 4328160"/>
              <a:gd name="connsiteX162" fmla="*/ 920529 w 2691675"/>
              <a:gd name="connsiteY162" fmla="*/ 3863340 h 4328160"/>
              <a:gd name="connsiteX163" fmla="*/ 943389 w 2691675"/>
              <a:gd name="connsiteY163" fmla="*/ 3901440 h 4328160"/>
              <a:gd name="connsiteX164" fmla="*/ 996729 w 2691675"/>
              <a:gd name="connsiteY164" fmla="*/ 3947160 h 4328160"/>
              <a:gd name="connsiteX165" fmla="*/ 1011969 w 2691675"/>
              <a:gd name="connsiteY165" fmla="*/ 3970020 h 4328160"/>
              <a:gd name="connsiteX166" fmla="*/ 1034829 w 2691675"/>
              <a:gd name="connsiteY166" fmla="*/ 4008120 h 4328160"/>
              <a:gd name="connsiteX167" fmla="*/ 1065309 w 2691675"/>
              <a:gd name="connsiteY167" fmla="*/ 4084320 h 4328160"/>
              <a:gd name="connsiteX168" fmla="*/ 1072929 w 2691675"/>
              <a:gd name="connsiteY168" fmla="*/ 4107180 h 4328160"/>
              <a:gd name="connsiteX169" fmla="*/ 1149129 w 2691675"/>
              <a:gd name="connsiteY169" fmla="*/ 4137660 h 4328160"/>
              <a:gd name="connsiteX170" fmla="*/ 1202469 w 2691675"/>
              <a:gd name="connsiteY170" fmla="*/ 4213860 h 4328160"/>
              <a:gd name="connsiteX171" fmla="*/ 1263429 w 2691675"/>
              <a:gd name="connsiteY171" fmla="*/ 4221480 h 4328160"/>
              <a:gd name="connsiteX172" fmla="*/ 1271049 w 2691675"/>
              <a:gd name="connsiteY172" fmla="*/ 4274820 h 4328160"/>
              <a:gd name="connsiteX173" fmla="*/ 1316769 w 2691675"/>
              <a:gd name="connsiteY173" fmla="*/ 4328160 h 4328160"/>
              <a:gd name="connsiteX174" fmla="*/ 1354869 w 2691675"/>
              <a:gd name="connsiteY174" fmla="*/ 4229100 h 4328160"/>
              <a:gd name="connsiteX175" fmla="*/ 1415829 w 2691675"/>
              <a:gd name="connsiteY175" fmla="*/ 4198620 h 4328160"/>
              <a:gd name="connsiteX176" fmla="*/ 1469169 w 2691675"/>
              <a:gd name="connsiteY176" fmla="*/ 4183380 h 4328160"/>
              <a:gd name="connsiteX177" fmla="*/ 1507269 w 2691675"/>
              <a:gd name="connsiteY177" fmla="*/ 4160520 h 4328160"/>
              <a:gd name="connsiteX178" fmla="*/ 1552989 w 2691675"/>
              <a:gd name="connsiteY178" fmla="*/ 4130040 h 4328160"/>
              <a:gd name="connsiteX179" fmla="*/ 1583469 w 2691675"/>
              <a:gd name="connsiteY179" fmla="*/ 4122420 h 4328160"/>
              <a:gd name="connsiteX180" fmla="*/ 1644429 w 2691675"/>
              <a:gd name="connsiteY180" fmla="*/ 4061460 h 4328160"/>
              <a:gd name="connsiteX181" fmla="*/ 1674909 w 2691675"/>
              <a:gd name="connsiteY181" fmla="*/ 4038600 h 4328160"/>
              <a:gd name="connsiteX182" fmla="*/ 1827309 w 2691675"/>
              <a:gd name="connsiteY182" fmla="*/ 4000500 h 4328160"/>
              <a:gd name="connsiteX183" fmla="*/ 1857789 w 2691675"/>
              <a:gd name="connsiteY183" fmla="*/ 3985260 h 4328160"/>
              <a:gd name="connsiteX184" fmla="*/ 1903509 w 2691675"/>
              <a:gd name="connsiteY184" fmla="*/ 3970020 h 4328160"/>
              <a:gd name="connsiteX185" fmla="*/ 1926369 w 2691675"/>
              <a:gd name="connsiteY185" fmla="*/ 3954780 h 4328160"/>
              <a:gd name="connsiteX186" fmla="*/ 1987329 w 2691675"/>
              <a:gd name="connsiteY186" fmla="*/ 3909060 h 4328160"/>
              <a:gd name="connsiteX187" fmla="*/ 2048289 w 2691675"/>
              <a:gd name="connsiteY187" fmla="*/ 3870960 h 4328160"/>
              <a:gd name="connsiteX188" fmla="*/ 2078769 w 2691675"/>
              <a:gd name="connsiteY188" fmla="*/ 3855720 h 4328160"/>
              <a:gd name="connsiteX189" fmla="*/ 2132109 w 2691675"/>
              <a:gd name="connsiteY189" fmla="*/ 3817620 h 4328160"/>
              <a:gd name="connsiteX190" fmla="*/ 2162589 w 2691675"/>
              <a:gd name="connsiteY190" fmla="*/ 3787140 h 4328160"/>
              <a:gd name="connsiteX191" fmla="*/ 2200689 w 2691675"/>
              <a:gd name="connsiteY191" fmla="*/ 3688080 h 4328160"/>
              <a:gd name="connsiteX192" fmla="*/ 2162589 w 2691675"/>
              <a:gd name="connsiteY192" fmla="*/ 3604260 h 4328160"/>
              <a:gd name="connsiteX193" fmla="*/ 2139729 w 2691675"/>
              <a:gd name="connsiteY193" fmla="*/ 3596640 h 4328160"/>
              <a:gd name="connsiteX194" fmla="*/ 2124489 w 2691675"/>
              <a:gd name="connsiteY194" fmla="*/ 3680460 h 4328160"/>
              <a:gd name="connsiteX195" fmla="*/ 2109249 w 2691675"/>
              <a:gd name="connsiteY195" fmla="*/ 3657600 h 4328160"/>
              <a:gd name="connsiteX196" fmla="*/ 2048289 w 2691675"/>
              <a:gd name="connsiteY196" fmla="*/ 3665220 h 4328160"/>
              <a:gd name="connsiteX197" fmla="*/ 2055909 w 2691675"/>
              <a:gd name="connsiteY197" fmla="*/ 3703320 h 4328160"/>
              <a:gd name="connsiteX198" fmla="*/ 2078769 w 2691675"/>
              <a:gd name="connsiteY198" fmla="*/ 3718560 h 4328160"/>
              <a:gd name="connsiteX199" fmla="*/ 2094009 w 2691675"/>
              <a:gd name="connsiteY199" fmla="*/ 3749040 h 4328160"/>
              <a:gd name="connsiteX200" fmla="*/ 2086389 w 2691675"/>
              <a:gd name="connsiteY200" fmla="*/ 3794760 h 4328160"/>
              <a:gd name="connsiteX201" fmla="*/ 2010189 w 2691675"/>
              <a:gd name="connsiteY201" fmla="*/ 3749040 h 4328160"/>
              <a:gd name="connsiteX202" fmla="*/ 1994949 w 2691675"/>
              <a:gd name="connsiteY202" fmla="*/ 3649980 h 4328160"/>
              <a:gd name="connsiteX203" fmla="*/ 1972089 w 2691675"/>
              <a:gd name="connsiteY203" fmla="*/ 3627120 h 4328160"/>
              <a:gd name="connsiteX204" fmla="*/ 1979709 w 2691675"/>
              <a:gd name="connsiteY204" fmla="*/ 3581400 h 4328160"/>
              <a:gd name="connsiteX205" fmla="*/ 2025429 w 2691675"/>
              <a:gd name="connsiteY205" fmla="*/ 3573780 h 4328160"/>
              <a:gd name="connsiteX206" fmla="*/ 2033049 w 2691675"/>
              <a:gd name="connsiteY206" fmla="*/ 3520440 h 4328160"/>
              <a:gd name="connsiteX207" fmla="*/ 2063529 w 2691675"/>
              <a:gd name="connsiteY207" fmla="*/ 3528060 h 4328160"/>
              <a:gd name="connsiteX208" fmla="*/ 2094009 w 2691675"/>
              <a:gd name="connsiteY208" fmla="*/ 3489960 h 4328160"/>
              <a:gd name="connsiteX209" fmla="*/ 2124489 w 2691675"/>
              <a:gd name="connsiteY209" fmla="*/ 3459480 h 4328160"/>
              <a:gd name="connsiteX210" fmla="*/ 2139729 w 2691675"/>
              <a:gd name="connsiteY210" fmla="*/ 3436620 h 4328160"/>
              <a:gd name="connsiteX211" fmla="*/ 2170209 w 2691675"/>
              <a:gd name="connsiteY211" fmla="*/ 3413760 h 4328160"/>
              <a:gd name="connsiteX212" fmla="*/ 2238789 w 2691675"/>
              <a:gd name="connsiteY212" fmla="*/ 3322320 h 4328160"/>
              <a:gd name="connsiteX213" fmla="*/ 2246409 w 2691675"/>
              <a:gd name="connsiteY213" fmla="*/ 3291840 h 4328160"/>
              <a:gd name="connsiteX214" fmla="*/ 2269269 w 2691675"/>
              <a:gd name="connsiteY214" fmla="*/ 3230880 h 4328160"/>
              <a:gd name="connsiteX215" fmla="*/ 2276889 w 2691675"/>
              <a:gd name="connsiteY215" fmla="*/ 3185160 h 4328160"/>
              <a:gd name="connsiteX216" fmla="*/ 2299749 w 2691675"/>
              <a:gd name="connsiteY216" fmla="*/ 3139440 h 4328160"/>
              <a:gd name="connsiteX217" fmla="*/ 2314989 w 2691675"/>
              <a:gd name="connsiteY217" fmla="*/ 3101340 h 4328160"/>
              <a:gd name="connsiteX218" fmla="*/ 2353089 w 2691675"/>
              <a:gd name="connsiteY218" fmla="*/ 3086100 h 4328160"/>
              <a:gd name="connsiteX219" fmla="*/ 2375949 w 2691675"/>
              <a:gd name="connsiteY219" fmla="*/ 3070860 h 4328160"/>
              <a:gd name="connsiteX220" fmla="*/ 2495488 w 2691675"/>
              <a:gd name="connsiteY220" fmla="*/ 3040856 h 4328160"/>
              <a:gd name="connsiteX221" fmla="*/ 2593596 w 2691675"/>
              <a:gd name="connsiteY221" fmla="*/ 3037523 h 4328160"/>
              <a:gd name="connsiteX222" fmla="*/ 2685987 w 2691675"/>
              <a:gd name="connsiteY222" fmla="*/ 3028474 h 4328160"/>
              <a:gd name="connsiteX0" fmla="*/ 2685987 w 2691675"/>
              <a:gd name="connsiteY0" fmla="*/ 3028474 h 4328160"/>
              <a:gd name="connsiteX1" fmla="*/ 2680749 w 2691675"/>
              <a:gd name="connsiteY1" fmla="*/ 3002280 h 4328160"/>
              <a:gd name="connsiteX2" fmla="*/ 2673129 w 2691675"/>
              <a:gd name="connsiteY2" fmla="*/ 2948940 h 4328160"/>
              <a:gd name="connsiteX3" fmla="*/ 2631219 w 2691675"/>
              <a:gd name="connsiteY3" fmla="*/ 2940844 h 4328160"/>
              <a:gd name="connsiteX4" fmla="*/ 2567878 w 2691675"/>
              <a:gd name="connsiteY4" fmla="*/ 2940367 h 4328160"/>
              <a:gd name="connsiteX5" fmla="*/ 2526921 w 2691675"/>
              <a:gd name="connsiteY5" fmla="*/ 2882742 h 4328160"/>
              <a:gd name="connsiteX6" fmla="*/ 2464532 w 2691675"/>
              <a:gd name="connsiteY6" fmla="*/ 2879407 h 4328160"/>
              <a:gd name="connsiteX7" fmla="*/ 2417860 w 2691675"/>
              <a:gd name="connsiteY7" fmla="*/ 2863691 h 4328160"/>
              <a:gd name="connsiteX8" fmla="*/ 2383569 w 2691675"/>
              <a:gd name="connsiteY8" fmla="*/ 2849880 h 4328160"/>
              <a:gd name="connsiteX9" fmla="*/ 2355471 w 2691675"/>
              <a:gd name="connsiteY9" fmla="*/ 2829877 h 4328160"/>
              <a:gd name="connsiteX10" fmla="*/ 2300701 w 2691675"/>
              <a:gd name="connsiteY10" fmla="*/ 2797969 h 4328160"/>
              <a:gd name="connsiteX11" fmla="*/ 2226406 w 2691675"/>
              <a:gd name="connsiteY11" fmla="*/ 2837973 h 4328160"/>
              <a:gd name="connsiteX12" fmla="*/ 2185925 w 2691675"/>
              <a:gd name="connsiteY12" fmla="*/ 2798922 h 4328160"/>
              <a:gd name="connsiteX13" fmla="*/ 2150683 w 2691675"/>
              <a:gd name="connsiteY13" fmla="*/ 2719864 h 4328160"/>
              <a:gd name="connsiteX14" fmla="*/ 2131157 w 2691675"/>
              <a:gd name="connsiteY14" fmla="*/ 2658427 h 4328160"/>
              <a:gd name="connsiteX15" fmla="*/ 2113060 w 2691675"/>
              <a:gd name="connsiteY15" fmla="*/ 2623185 h 4328160"/>
              <a:gd name="connsiteX16" fmla="*/ 2111630 w 2691675"/>
              <a:gd name="connsiteY16" fmla="*/ 2574607 h 4328160"/>
              <a:gd name="connsiteX17" fmla="*/ 2034001 w 2691675"/>
              <a:gd name="connsiteY17" fmla="*/ 2659857 h 4328160"/>
              <a:gd name="connsiteX18" fmla="*/ 1966851 w 2691675"/>
              <a:gd name="connsiteY18" fmla="*/ 2727960 h 4328160"/>
              <a:gd name="connsiteX19" fmla="*/ 1919702 w 2691675"/>
              <a:gd name="connsiteY19" fmla="*/ 2687002 h 4328160"/>
              <a:gd name="connsiteX20" fmla="*/ 1783018 w 2691675"/>
              <a:gd name="connsiteY20" fmla="*/ 2673668 h 4328160"/>
              <a:gd name="connsiteX21" fmla="*/ 1684910 w 2691675"/>
              <a:gd name="connsiteY21" fmla="*/ 2663666 h 4328160"/>
              <a:gd name="connsiteX22" fmla="*/ 1614426 w 2691675"/>
              <a:gd name="connsiteY22" fmla="*/ 2556035 h 4328160"/>
              <a:gd name="connsiteX23" fmla="*/ 1549656 w 2691675"/>
              <a:gd name="connsiteY23" fmla="*/ 2557939 h 4328160"/>
              <a:gd name="connsiteX24" fmla="*/ 1524890 w 2691675"/>
              <a:gd name="connsiteY24" fmla="*/ 2537460 h 4328160"/>
              <a:gd name="connsiteX25" fmla="*/ 1476789 w 2691675"/>
              <a:gd name="connsiteY25" fmla="*/ 2355532 h 4328160"/>
              <a:gd name="connsiteX26" fmla="*/ 1446309 w 2691675"/>
              <a:gd name="connsiteY26" fmla="*/ 2263140 h 4328160"/>
              <a:gd name="connsiteX27" fmla="*/ 1408209 w 2691675"/>
              <a:gd name="connsiteY27" fmla="*/ 2194560 h 4328160"/>
              <a:gd name="connsiteX28" fmla="*/ 1392969 w 2691675"/>
              <a:gd name="connsiteY28" fmla="*/ 2171700 h 4328160"/>
              <a:gd name="connsiteX29" fmla="*/ 1382492 w 2691675"/>
              <a:gd name="connsiteY29" fmla="*/ 2126457 h 4328160"/>
              <a:gd name="connsiteX30" fmla="*/ 1377253 w 2691675"/>
              <a:gd name="connsiteY30" fmla="*/ 2025968 h 4328160"/>
              <a:gd name="connsiteX31" fmla="*/ 1391541 w 2691675"/>
              <a:gd name="connsiteY31" fmla="*/ 1956436 h 4328160"/>
              <a:gd name="connsiteX32" fmla="*/ 1323437 w 2691675"/>
              <a:gd name="connsiteY32" fmla="*/ 1891665 h 4328160"/>
              <a:gd name="connsiteX33" fmla="*/ 1290099 w 2691675"/>
              <a:gd name="connsiteY33" fmla="*/ 1886427 h 4328160"/>
              <a:gd name="connsiteX34" fmla="*/ 1192468 w 2691675"/>
              <a:gd name="connsiteY34" fmla="*/ 1826895 h 4328160"/>
              <a:gd name="connsiteX35" fmla="*/ 1134367 w 2691675"/>
              <a:gd name="connsiteY35" fmla="*/ 1837373 h 4328160"/>
              <a:gd name="connsiteX36" fmla="*/ 1081978 w 2691675"/>
              <a:gd name="connsiteY36" fmla="*/ 1871185 h 4328160"/>
              <a:gd name="connsiteX37" fmla="*/ 1032924 w 2691675"/>
              <a:gd name="connsiteY37" fmla="*/ 1896904 h 4328160"/>
              <a:gd name="connsiteX38" fmla="*/ 966249 w 2691675"/>
              <a:gd name="connsiteY38" fmla="*/ 1957864 h 4328160"/>
              <a:gd name="connsiteX39" fmla="*/ 917195 w 2691675"/>
              <a:gd name="connsiteY39" fmla="*/ 1915478 h 4328160"/>
              <a:gd name="connsiteX40" fmla="*/ 862428 w 2691675"/>
              <a:gd name="connsiteY40" fmla="*/ 1888808 h 4328160"/>
              <a:gd name="connsiteX41" fmla="*/ 831471 w 2691675"/>
              <a:gd name="connsiteY41" fmla="*/ 1863090 h 4328160"/>
              <a:gd name="connsiteX42" fmla="*/ 808135 w 2691675"/>
              <a:gd name="connsiteY42" fmla="*/ 1820704 h 4328160"/>
              <a:gd name="connsiteX43" fmla="*/ 822423 w 2691675"/>
              <a:gd name="connsiteY43" fmla="*/ 1763554 h 4328160"/>
              <a:gd name="connsiteX44" fmla="*/ 811944 w 2691675"/>
              <a:gd name="connsiteY44" fmla="*/ 1694021 h 4328160"/>
              <a:gd name="connsiteX45" fmla="*/ 760509 w 2691675"/>
              <a:gd name="connsiteY45" fmla="*/ 1600200 h 4328160"/>
              <a:gd name="connsiteX46" fmla="*/ 722409 w 2691675"/>
              <a:gd name="connsiteY46" fmla="*/ 1577340 h 4328160"/>
              <a:gd name="connsiteX47" fmla="*/ 699549 w 2691675"/>
              <a:gd name="connsiteY47" fmla="*/ 1562100 h 4328160"/>
              <a:gd name="connsiteX48" fmla="*/ 737649 w 2691675"/>
              <a:gd name="connsiteY48" fmla="*/ 1493520 h 4328160"/>
              <a:gd name="connsiteX49" fmla="*/ 752889 w 2691675"/>
              <a:gd name="connsiteY49" fmla="*/ 1470660 h 4328160"/>
              <a:gd name="connsiteX50" fmla="*/ 775749 w 2691675"/>
              <a:gd name="connsiteY50" fmla="*/ 1455420 h 4328160"/>
              <a:gd name="connsiteX51" fmla="*/ 783369 w 2691675"/>
              <a:gd name="connsiteY51" fmla="*/ 1379220 h 4328160"/>
              <a:gd name="connsiteX52" fmla="*/ 821469 w 2691675"/>
              <a:gd name="connsiteY52" fmla="*/ 1356360 h 4328160"/>
              <a:gd name="connsiteX53" fmla="*/ 798609 w 2691675"/>
              <a:gd name="connsiteY53" fmla="*/ 1158240 h 4328160"/>
              <a:gd name="connsiteX54" fmla="*/ 775749 w 2691675"/>
              <a:gd name="connsiteY54" fmla="*/ 1127760 h 4328160"/>
              <a:gd name="connsiteX55" fmla="*/ 752889 w 2691675"/>
              <a:gd name="connsiteY55" fmla="*/ 1074420 h 4328160"/>
              <a:gd name="connsiteX56" fmla="*/ 745269 w 2691675"/>
              <a:gd name="connsiteY56" fmla="*/ 1043940 h 4328160"/>
              <a:gd name="connsiteX57" fmla="*/ 783369 w 2691675"/>
              <a:gd name="connsiteY57" fmla="*/ 1013460 h 4328160"/>
              <a:gd name="connsiteX58" fmla="*/ 813849 w 2691675"/>
              <a:gd name="connsiteY58" fmla="*/ 960120 h 4328160"/>
              <a:gd name="connsiteX59" fmla="*/ 821469 w 2691675"/>
              <a:gd name="connsiteY59" fmla="*/ 853440 h 4328160"/>
              <a:gd name="connsiteX60" fmla="*/ 851949 w 2691675"/>
              <a:gd name="connsiteY60" fmla="*/ 807720 h 4328160"/>
              <a:gd name="connsiteX61" fmla="*/ 859569 w 2691675"/>
              <a:gd name="connsiteY61" fmla="*/ 769620 h 4328160"/>
              <a:gd name="connsiteX62" fmla="*/ 874809 w 2691675"/>
              <a:gd name="connsiteY62" fmla="*/ 731520 h 4328160"/>
              <a:gd name="connsiteX63" fmla="*/ 859569 w 2691675"/>
              <a:gd name="connsiteY63" fmla="*/ 655320 h 4328160"/>
              <a:gd name="connsiteX64" fmla="*/ 836709 w 2691675"/>
              <a:gd name="connsiteY64" fmla="*/ 632460 h 4328160"/>
              <a:gd name="connsiteX65" fmla="*/ 813849 w 2691675"/>
              <a:gd name="connsiteY65" fmla="*/ 563880 h 4328160"/>
              <a:gd name="connsiteX66" fmla="*/ 783369 w 2691675"/>
              <a:gd name="connsiteY66" fmla="*/ 502920 h 4328160"/>
              <a:gd name="connsiteX67" fmla="*/ 768129 w 2691675"/>
              <a:gd name="connsiteY67" fmla="*/ 472440 h 4328160"/>
              <a:gd name="connsiteX68" fmla="*/ 745269 w 2691675"/>
              <a:gd name="connsiteY68" fmla="*/ 403860 h 4328160"/>
              <a:gd name="connsiteX69" fmla="*/ 722409 w 2691675"/>
              <a:gd name="connsiteY69" fmla="*/ 373380 h 4328160"/>
              <a:gd name="connsiteX70" fmla="*/ 730029 w 2691675"/>
              <a:gd name="connsiteY70" fmla="*/ 289560 h 4328160"/>
              <a:gd name="connsiteX71" fmla="*/ 737649 w 2691675"/>
              <a:gd name="connsiteY71" fmla="*/ 266700 h 4328160"/>
              <a:gd name="connsiteX72" fmla="*/ 707169 w 2691675"/>
              <a:gd name="connsiteY72" fmla="*/ 152400 h 4328160"/>
              <a:gd name="connsiteX73" fmla="*/ 699549 w 2691675"/>
              <a:gd name="connsiteY73" fmla="*/ 91440 h 4328160"/>
              <a:gd name="connsiteX74" fmla="*/ 691929 w 2691675"/>
              <a:gd name="connsiteY74" fmla="*/ 68580 h 4328160"/>
              <a:gd name="connsiteX75" fmla="*/ 676689 w 2691675"/>
              <a:gd name="connsiteY75" fmla="*/ 0 h 4328160"/>
              <a:gd name="connsiteX76" fmla="*/ 615729 w 2691675"/>
              <a:gd name="connsiteY76" fmla="*/ 7620 h 4328160"/>
              <a:gd name="connsiteX77" fmla="*/ 554769 w 2691675"/>
              <a:gd name="connsiteY77" fmla="*/ 30480 h 4328160"/>
              <a:gd name="connsiteX78" fmla="*/ 562389 w 2691675"/>
              <a:gd name="connsiteY78" fmla="*/ 137160 h 4328160"/>
              <a:gd name="connsiteX79" fmla="*/ 554769 w 2691675"/>
              <a:gd name="connsiteY79" fmla="*/ 236220 h 4328160"/>
              <a:gd name="connsiteX80" fmla="*/ 524289 w 2691675"/>
              <a:gd name="connsiteY80" fmla="*/ 304800 h 4328160"/>
              <a:gd name="connsiteX81" fmla="*/ 509049 w 2691675"/>
              <a:gd name="connsiteY81" fmla="*/ 335280 h 4328160"/>
              <a:gd name="connsiteX82" fmla="*/ 486189 w 2691675"/>
              <a:gd name="connsiteY82" fmla="*/ 373380 h 4328160"/>
              <a:gd name="connsiteX83" fmla="*/ 470949 w 2691675"/>
              <a:gd name="connsiteY83" fmla="*/ 396240 h 4328160"/>
              <a:gd name="connsiteX84" fmla="*/ 440469 w 2691675"/>
              <a:gd name="connsiteY84" fmla="*/ 403860 h 4328160"/>
              <a:gd name="connsiteX85" fmla="*/ 356649 w 2691675"/>
              <a:gd name="connsiteY85" fmla="*/ 388620 h 4328160"/>
              <a:gd name="connsiteX86" fmla="*/ 288069 w 2691675"/>
              <a:gd name="connsiteY86" fmla="*/ 464820 h 4328160"/>
              <a:gd name="connsiteX87" fmla="*/ 280449 w 2691675"/>
              <a:gd name="connsiteY87" fmla="*/ 487680 h 4328160"/>
              <a:gd name="connsiteX88" fmla="*/ 288069 w 2691675"/>
              <a:gd name="connsiteY88" fmla="*/ 518160 h 4328160"/>
              <a:gd name="connsiteX89" fmla="*/ 303309 w 2691675"/>
              <a:gd name="connsiteY89" fmla="*/ 548640 h 4328160"/>
              <a:gd name="connsiteX90" fmla="*/ 295689 w 2691675"/>
              <a:gd name="connsiteY90" fmla="*/ 609600 h 4328160"/>
              <a:gd name="connsiteX91" fmla="*/ 265209 w 2691675"/>
              <a:gd name="connsiteY91" fmla="*/ 662940 h 4328160"/>
              <a:gd name="connsiteX92" fmla="*/ 257589 w 2691675"/>
              <a:gd name="connsiteY92" fmla="*/ 685800 h 4328160"/>
              <a:gd name="connsiteX93" fmla="*/ 265209 w 2691675"/>
              <a:gd name="connsiteY93" fmla="*/ 815340 h 4328160"/>
              <a:gd name="connsiteX94" fmla="*/ 303309 w 2691675"/>
              <a:gd name="connsiteY94" fmla="*/ 830580 h 4328160"/>
              <a:gd name="connsiteX95" fmla="*/ 349029 w 2691675"/>
              <a:gd name="connsiteY95" fmla="*/ 861060 h 4328160"/>
              <a:gd name="connsiteX96" fmla="*/ 356649 w 2691675"/>
              <a:gd name="connsiteY96" fmla="*/ 883920 h 4328160"/>
              <a:gd name="connsiteX97" fmla="*/ 341409 w 2691675"/>
              <a:gd name="connsiteY97" fmla="*/ 952500 h 4328160"/>
              <a:gd name="connsiteX98" fmla="*/ 326169 w 2691675"/>
              <a:gd name="connsiteY98" fmla="*/ 1028700 h 4328160"/>
              <a:gd name="connsiteX99" fmla="*/ 303309 w 2691675"/>
              <a:gd name="connsiteY99" fmla="*/ 1043940 h 4328160"/>
              <a:gd name="connsiteX100" fmla="*/ 143289 w 2691675"/>
              <a:gd name="connsiteY100" fmla="*/ 1066800 h 4328160"/>
              <a:gd name="connsiteX101" fmla="*/ 150909 w 2691675"/>
              <a:gd name="connsiteY101" fmla="*/ 1181100 h 4328160"/>
              <a:gd name="connsiteX102" fmla="*/ 173769 w 2691675"/>
              <a:gd name="connsiteY102" fmla="*/ 1219200 h 4328160"/>
              <a:gd name="connsiteX103" fmla="*/ 219489 w 2691675"/>
              <a:gd name="connsiteY103" fmla="*/ 1257300 h 4328160"/>
              <a:gd name="connsiteX104" fmla="*/ 234729 w 2691675"/>
              <a:gd name="connsiteY104" fmla="*/ 1287780 h 4328160"/>
              <a:gd name="connsiteX105" fmla="*/ 227109 w 2691675"/>
              <a:gd name="connsiteY105" fmla="*/ 1318260 h 4328160"/>
              <a:gd name="connsiteX106" fmla="*/ 265209 w 2691675"/>
              <a:gd name="connsiteY106" fmla="*/ 1363980 h 4328160"/>
              <a:gd name="connsiteX107" fmla="*/ 288069 w 2691675"/>
              <a:gd name="connsiteY107" fmla="*/ 1402080 h 4328160"/>
              <a:gd name="connsiteX108" fmla="*/ 280449 w 2691675"/>
              <a:gd name="connsiteY108" fmla="*/ 1440180 h 4328160"/>
              <a:gd name="connsiteX109" fmla="*/ 242349 w 2691675"/>
              <a:gd name="connsiteY109" fmla="*/ 1569720 h 4328160"/>
              <a:gd name="connsiteX110" fmla="*/ 211869 w 2691675"/>
              <a:gd name="connsiteY110" fmla="*/ 1584960 h 4328160"/>
              <a:gd name="connsiteX111" fmla="*/ 189009 w 2691675"/>
              <a:gd name="connsiteY111" fmla="*/ 1592580 h 4328160"/>
              <a:gd name="connsiteX112" fmla="*/ 120429 w 2691675"/>
              <a:gd name="connsiteY112" fmla="*/ 1630680 h 4328160"/>
              <a:gd name="connsiteX113" fmla="*/ 97569 w 2691675"/>
              <a:gd name="connsiteY113" fmla="*/ 1653540 h 4328160"/>
              <a:gd name="connsiteX114" fmla="*/ 13749 w 2691675"/>
              <a:gd name="connsiteY114" fmla="*/ 1714500 h 4328160"/>
              <a:gd name="connsiteX115" fmla="*/ 13749 w 2691675"/>
              <a:gd name="connsiteY115" fmla="*/ 1889760 h 4328160"/>
              <a:gd name="connsiteX116" fmla="*/ 36609 w 2691675"/>
              <a:gd name="connsiteY116" fmla="*/ 1912620 h 4328160"/>
              <a:gd name="connsiteX117" fmla="*/ 67089 w 2691675"/>
              <a:gd name="connsiteY117" fmla="*/ 1950720 h 4328160"/>
              <a:gd name="connsiteX118" fmla="*/ 112809 w 2691675"/>
              <a:gd name="connsiteY118" fmla="*/ 1981200 h 4328160"/>
              <a:gd name="connsiteX119" fmla="*/ 173769 w 2691675"/>
              <a:gd name="connsiteY119" fmla="*/ 2011680 h 4328160"/>
              <a:gd name="connsiteX120" fmla="*/ 234729 w 2691675"/>
              <a:gd name="connsiteY120" fmla="*/ 2095500 h 4328160"/>
              <a:gd name="connsiteX121" fmla="*/ 272829 w 2691675"/>
              <a:gd name="connsiteY121" fmla="*/ 2156460 h 4328160"/>
              <a:gd name="connsiteX122" fmla="*/ 280449 w 2691675"/>
              <a:gd name="connsiteY122" fmla="*/ 2179320 h 4328160"/>
              <a:gd name="connsiteX123" fmla="*/ 318549 w 2691675"/>
              <a:gd name="connsiteY123" fmla="*/ 2255520 h 4328160"/>
              <a:gd name="connsiteX124" fmla="*/ 493809 w 2691675"/>
              <a:gd name="connsiteY124" fmla="*/ 2270760 h 4328160"/>
              <a:gd name="connsiteX125" fmla="*/ 562389 w 2691675"/>
              <a:gd name="connsiteY125" fmla="*/ 2354580 h 4328160"/>
              <a:gd name="connsiteX126" fmla="*/ 531909 w 2691675"/>
              <a:gd name="connsiteY126" fmla="*/ 2430780 h 4328160"/>
              <a:gd name="connsiteX127" fmla="*/ 509049 w 2691675"/>
              <a:gd name="connsiteY127" fmla="*/ 2438400 h 4328160"/>
              <a:gd name="connsiteX128" fmla="*/ 486189 w 2691675"/>
              <a:gd name="connsiteY128" fmla="*/ 2461260 h 4328160"/>
              <a:gd name="connsiteX129" fmla="*/ 478569 w 2691675"/>
              <a:gd name="connsiteY129" fmla="*/ 2506980 h 4328160"/>
              <a:gd name="connsiteX130" fmla="*/ 509049 w 2691675"/>
              <a:gd name="connsiteY130" fmla="*/ 2621280 h 4328160"/>
              <a:gd name="connsiteX131" fmla="*/ 531909 w 2691675"/>
              <a:gd name="connsiteY131" fmla="*/ 2644140 h 4328160"/>
              <a:gd name="connsiteX132" fmla="*/ 539529 w 2691675"/>
              <a:gd name="connsiteY132" fmla="*/ 2674620 h 4328160"/>
              <a:gd name="connsiteX133" fmla="*/ 570009 w 2691675"/>
              <a:gd name="connsiteY133" fmla="*/ 2659380 h 4328160"/>
              <a:gd name="connsiteX134" fmla="*/ 592869 w 2691675"/>
              <a:gd name="connsiteY134" fmla="*/ 2636520 h 4328160"/>
              <a:gd name="connsiteX135" fmla="*/ 646209 w 2691675"/>
              <a:gd name="connsiteY135" fmla="*/ 2606040 h 4328160"/>
              <a:gd name="connsiteX136" fmla="*/ 684309 w 2691675"/>
              <a:gd name="connsiteY136" fmla="*/ 2613660 h 4328160"/>
              <a:gd name="connsiteX137" fmla="*/ 699549 w 2691675"/>
              <a:gd name="connsiteY137" fmla="*/ 2636520 h 4328160"/>
              <a:gd name="connsiteX138" fmla="*/ 722409 w 2691675"/>
              <a:gd name="connsiteY138" fmla="*/ 2659380 h 4328160"/>
              <a:gd name="connsiteX139" fmla="*/ 730029 w 2691675"/>
              <a:gd name="connsiteY139" fmla="*/ 2682240 h 4328160"/>
              <a:gd name="connsiteX140" fmla="*/ 707169 w 2691675"/>
              <a:gd name="connsiteY140" fmla="*/ 2766060 h 4328160"/>
              <a:gd name="connsiteX141" fmla="*/ 623349 w 2691675"/>
              <a:gd name="connsiteY141" fmla="*/ 2842260 h 4328160"/>
              <a:gd name="connsiteX142" fmla="*/ 600489 w 2691675"/>
              <a:gd name="connsiteY142" fmla="*/ 2887980 h 4328160"/>
              <a:gd name="connsiteX143" fmla="*/ 531909 w 2691675"/>
              <a:gd name="connsiteY143" fmla="*/ 2933700 h 4328160"/>
              <a:gd name="connsiteX144" fmla="*/ 516669 w 2691675"/>
              <a:gd name="connsiteY144" fmla="*/ 2956560 h 4328160"/>
              <a:gd name="connsiteX145" fmla="*/ 547149 w 2691675"/>
              <a:gd name="connsiteY145" fmla="*/ 3055620 h 4328160"/>
              <a:gd name="connsiteX146" fmla="*/ 570009 w 2691675"/>
              <a:gd name="connsiteY146" fmla="*/ 3177540 h 4328160"/>
              <a:gd name="connsiteX147" fmla="*/ 608109 w 2691675"/>
              <a:gd name="connsiteY147" fmla="*/ 3276600 h 4328160"/>
              <a:gd name="connsiteX148" fmla="*/ 608109 w 2691675"/>
              <a:gd name="connsiteY148" fmla="*/ 3429000 h 4328160"/>
              <a:gd name="connsiteX149" fmla="*/ 570009 w 2691675"/>
              <a:gd name="connsiteY149" fmla="*/ 3467100 h 4328160"/>
              <a:gd name="connsiteX150" fmla="*/ 562389 w 2691675"/>
              <a:gd name="connsiteY150" fmla="*/ 3497580 h 4328160"/>
              <a:gd name="connsiteX151" fmla="*/ 547149 w 2691675"/>
              <a:gd name="connsiteY151" fmla="*/ 3528060 h 4328160"/>
              <a:gd name="connsiteX152" fmla="*/ 554769 w 2691675"/>
              <a:gd name="connsiteY152" fmla="*/ 3680460 h 4328160"/>
              <a:gd name="connsiteX153" fmla="*/ 608109 w 2691675"/>
              <a:gd name="connsiteY153" fmla="*/ 3672840 h 4328160"/>
              <a:gd name="connsiteX154" fmla="*/ 630969 w 2691675"/>
              <a:gd name="connsiteY154" fmla="*/ 3665220 h 4328160"/>
              <a:gd name="connsiteX155" fmla="*/ 676689 w 2691675"/>
              <a:gd name="connsiteY155" fmla="*/ 3688080 h 4328160"/>
              <a:gd name="connsiteX156" fmla="*/ 707169 w 2691675"/>
              <a:gd name="connsiteY156" fmla="*/ 3718560 h 4328160"/>
              <a:gd name="connsiteX157" fmla="*/ 836709 w 2691675"/>
              <a:gd name="connsiteY157" fmla="*/ 3741420 h 4328160"/>
              <a:gd name="connsiteX158" fmla="*/ 851949 w 2691675"/>
              <a:gd name="connsiteY158" fmla="*/ 3771900 h 4328160"/>
              <a:gd name="connsiteX159" fmla="*/ 874809 w 2691675"/>
              <a:gd name="connsiteY159" fmla="*/ 3787140 h 4328160"/>
              <a:gd name="connsiteX160" fmla="*/ 897669 w 2691675"/>
              <a:gd name="connsiteY160" fmla="*/ 3810000 h 4328160"/>
              <a:gd name="connsiteX161" fmla="*/ 905289 w 2691675"/>
              <a:gd name="connsiteY161" fmla="*/ 3840480 h 4328160"/>
              <a:gd name="connsiteX162" fmla="*/ 920529 w 2691675"/>
              <a:gd name="connsiteY162" fmla="*/ 3863340 h 4328160"/>
              <a:gd name="connsiteX163" fmla="*/ 943389 w 2691675"/>
              <a:gd name="connsiteY163" fmla="*/ 3901440 h 4328160"/>
              <a:gd name="connsiteX164" fmla="*/ 996729 w 2691675"/>
              <a:gd name="connsiteY164" fmla="*/ 3947160 h 4328160"/>
              <a:gd name="connsiteX165" fmla="*/ 1011969 w 2691675"/>
              <a:gd name="connsiteY165" fmla="*/ 3970020 h 4328160"/>
              <a:gd name="connsiteX166" fmla="*/ 1034829 w 2691675"/>
              <a:gd name="connsiteY166" fmla="*/ 4008120 h 4328160"/>
              <a:gd name="connsiteX167" fmla="*/ 1065309 w 2691675"/>
              <a:gd name="connsiteY167" fmla="*/ 4084320 h 4328160"/>
              <a:gd name="connsiteX168" fmla="*/ 1072929 w 2691675"/>
              <a:gd name="connsiteY168" fmla="*/ 4107180 h 4328160"/>
              <a:gd name="connsiteX169" fmla="*/ 1149129 w 2691675"/>
              <a:gd name="connsiteY169" fmla="*/ 4137660 h 4328160"/>
              <a:gd name="connsiteX170" fmla="*/ 1202469 w 2691675"/>
              <a:gd name="connsiteY170" fmla="*/ 4213860 h 4328160"/>
              <a:gd name="connsiteX171" fmla="*/ 1263429 w 2691675"/>
              <a:gd name="connsiteY171" fmla="*/ 4221480 h 4328160"/>
              <a:gd name="connsiteX172" fmla="*/ 1271049 w 2691675"/>
              <a:gd name="connsiteY172" fmla="*/ 4274820 h 4328160"/>
              <a:gd name="connsiteX173" fmla="*/ 1316769 w 2691675"/>
              <a:gd name="connsiteY173" fmla="*/ 4328160 h 4328160"/>
              <a:gd name="connsiteX174" fmla="*/ 1354869 w 2691675"/>
              <a:gd name="connsiteY174" fmla="*/ 4229100 h 4328160"/>
              <a:gd name="connsiteX175" fmla="*/ 1415829 w 2691675"/>
              <a:gd name="connsiteY175" fmla="*/ 4198620 h 4328160"/>
              <a:gd name="connsiteX176" fmla="*/ 1469169 w 2691675"/>
              <a:gd name="connsiteY176" fmla="*/ 4183380 h 4328160"/>
              <a:gd name="connsiteX177" fmla="*/ 1507269 w 2691675"/>
              <a:gd name="connsiteY177" fmla="*/ 4160520 h 4328160"/>
              <a:gd name="connsiteX178" fmla="*/ 1552989 w 2691675"/>
              <a:gd name="connsiteY178" fmla="*/ 4130040 h 4328160"/>
              <a:gd name="connsiteX179" fmla="*/ 1583469 w 2691675"/>
              <a:gd name="connsiteY179" fmla="*/ 4122420 h 4328160"/>
              <a:gd name="connsiteX180" fmla="*/ 1644429 w 2691675"/>
              <a:gd name="connsiteY180" fmla="*/ 4061460 h 4328160"/>
              <a:gd name="connsiteX181" fmla="*/ 1674909 w 2691675"/>
              <a:gd name="connsiteY181" fmla="*/ 4038600 h 4328160"/>
              <a:gd name="connsiteX182" fmla="*/ 1827309 w 2691675"/>
              <a:gd name="connsiteY182" fmla="*/ 4000500 h 4328160"/>
              <a:gd name="connsiteX183" fmla="*/ 1857789 w 2691675"/>
              <a:gd name="connsiteY183" fmla="*/ 3985260 h 4328160"/>
              <a:gd name="connsiteX184" fmla="*/ 1903509 w 2691675"/>
              <a:gd name="connsiteY184" fmla="*/ 3970020 h 4328160"/>
              <a:gd name="connsiteX185" fmla="*/ 1926369 w 2691675"/>
              <a:gd name="connsiteY185" fmla="*/ 3954780 h 4328160"/>
              <a:gd name="connsiteX186" fmla="*/ 1987329 w 2691675"/>
              <a:gd name="connsiteY186" fmla="*/ 3909060 h 4328160"/>
              <a:gd name="connsiteX187" fmla="*/ 2048289 w 2691675"/>
              <a:gd name="connsiteY187" fmla="*/ 3870960 h 4328160"/>
              <a:gd name="connsiteX188" fmla="*/ 2078769 w 2691675"/>
              <a:gd name="connsiteY188" fmla="*/ 3855720 h 4328160"/>
              <a:gd name="connsiteX189" fmla="*/ 2132109 w 2691675"/>
              <a:gd name="connsiteY189" fmla="*/ 3817620 h 4328160"/>
              <a:gd name="connsiteX190" fmla="*/ 2162589 w 2691675"/>
              <a:gd name="connsiteY190" fmla="*/ 3787140 h 4328160"/>
              <a:gd name="connsiteX191" fmla="*/ 2200689 w 2691675"/>
              <a:gd name="connsiteY191" fmla="*/ 3688080 h 4328160"/>
              <a:gd name="connsiteX192" fmla="*/ 2162589 w 2691675"/>
              <a:gd name="connsiteY192" fmla="*/ 3604260 h 4328160"/>
              <a:gd name="connsiteX193" fmla="*/ 2139729 w 2691675"/>
              <a:gd name="connsiteY193" fmla="*/ 3596640 h 4328160"/>
              <a:gd name="connsiteX194" fmla="*/ 2124489 w 2691675"/>
              <a:gd name="connsiteY194" fmla="*/ 3680460 h 4328160"/>
              <a:gd name="connsiteX195" fmla="*/ 2109249 w 2691675"/>
              <a:gd name="connsiteY195" fmla="*/ 3657600 h 4328160"/>
              <a:gd name="connsiteX196" fmla="*/ 2048289 w 2691675"/>
              <a:gd name="connsiteY196" fmla="*/ 3665220 h 4328160"/>
              <a:gd name="connsiteX197" fmla="*/ 2055909 w 2691675"/>
              <a:gd name="connsiteY197" fmla="*/ 3703320 h 4328160"/>
              <a:gd name="connsiteX198" fmla="*/ 2078769 w 2691675"/>
              <a:gd name="connsiteY198" fmla="*/ 3718560 h 4328160"/>
              <a:gd name="connsiteX199" fmla="*/ 2094009 w 2691675"/>
              <a:gd name="connsiteY199" fmla="*/ 3749040 h 4328160"/>
              <a:gd name="connsiteX200" fmla="*/ 2086389 w 2691675"/>
              <a:gd name="connsiteY200" fmla="*/ 3794760 h 4328160"/>
              <a:gd name="connsiteX201" fmla="*/ 2010189 w 2691675"/>
              <a:gd name="connsiteY201" fmla="*/ 3749040 h 4328160"/>
              <a:gd name="connsiteX202" fmla="*/ 1994949 w 2691675"/>
              <a:gd name="connsiteY202" fmla="*/ 3649980 h 4328160"/>
              <a:gd name="connsiteX203" fmla="*/ 1972089 w 2691675"/>
              <a:gd name="connsiteY203" fmla="*/ 3627120 h 4328160"/>
              <a:gd name="connsiteX204" fmla="*/ 1979709 w 2691675"/>
              <a:gd name="connsiteY204" fmla="*/ 3581400 h 4328160"/>
              <a:gd name="connsiteX205" fmla="*/ 2025429 w 2691675"/>
              <a:gd name="connsiteY205" fmla="*/ 3573780 h 4328160"/>
              <a:gd name="connsiteX206" fmla="*/ 2033049 w 2691675"/>
              <a:gd name="connsiteY206" fmla="*/ 3520440 h 4328160"/>
              <a:gd name="connsiteX207" fmla="*/ 2063529 w 2691675"/>
              <a:gd name="connsiteY207" fmla="*/ 3528060 h 4328160"/>
              <a:gd name="connsiteX208" fmla="*/ 2094009 w 2691675"/>
              <a:gd name="connsiteY208" fmla="*/ 3489960 h 4328160"/>
              <a:gd name="connsiteX209" fmla="*/ 2124489 w 2691675"/>
              <a:gd name="connsiteY209" fmla="*/ 3459480 h 4328160"/>
              <a:gd name="connsiteX210" fmla="*/ 2139729 w 2691675"/>
              <a:gd name="connsiteY210" fmla="*/ 3436620 h 4328160"/>
              <a:gd name="connsiteX211" fmla="*/ 2170209 w 2691675"/>
              <a:gd name="connsiteY211" fmla="*/ 3413760 h 4328160"/>
              <a:gd name="connsiteX212" fmla="*/ 2238789 w 2691675"/>
              <a:gd name="connsiteY212" fmla="*/ 3322320 h 4328160"/>
              <a:gd name="connsiteX213" fmla="*/ 2246409 w 2691675"/>
              <a:gd name="connsiteY213" fmla="*/ 3291840 h 4328160"/>
              <a:gd name="connsiteX214" fmla="*/ 2269269 w 2691675"/>
              <a:gd name="connsiteY214" fmla="*/ 3230880 h 4328160"/>
              <a:gd name="connsiteX215" fmla="*/ 2276889 w 2691675"/>
              <a:gd name="connsiteY215" fmla="*/ 3185160 h 4328160"/>
              <a:gd name="connsiteX216" fmla="*/ 2299749 w 2691675"/>
              <a:gd name="connsiteY216" fmla="*/ 3139440 h 4328160"/>
              <a:gd name="connsiteX217" fmla="*/ 2314989 w 2691675"/>
              <a:gd name="connsiteY217" fmla="*/ 3101340 h 4328160"/>
              <a:gd name="connsiteX218" fmla="*/ 2353089 w 2691675"/>
              <a:gd name="connsiteY218" fmla="*/ 3086100 h 4328160"/>
              <a:gd name="connsiteX219" fmla="*/ 2375949 w 2691675"/>
              <a:gd name="connsiteY219" fmla="*/ 3070860 h 4328160"/>
              <a:gd name="connsiteX220" fmla="*/ 2495488 w 2691675"/>
              <a:gd name="connsiteY220" fmla="*/ 3040856 h 4328160"/>
              <a:gd name="connsiteX221" fmla="*/ 2593596 w 2691675"/>
              <a:gd name="connsiteY221" fmla="*/ 3037523 h 4328160"/>
              <a:gd name="connsiteX222" fmla="*/ 2685987 w 2691675"/>
              <a:gd name="connsiteY222" fmla="*/ 3028474 h 4328160"/>
              <a:gd name="connsiteX0" fmla="*/ 2685987 w 2691675"/>
              <a:gd name="connsiteY0" fmla="*/ 3028474 h 4328160"/>
              <a:gd name="connsiteX1" fmla="*/ 2680749 w 2691675"/>
              <a:gd name="connsiteY1" fmla="*/ 3002280 h 4328160"/>
              <a:gd name="connsiteX2" fmla="*/ 2673129 w 2691675"/>
              <a:gd name="connsiteY2" fmla="*/ 2948940 h 4328160"/>
              <a:gd name="connsiteX3" fmla="*/ 2631219 w 2691675"/>
              <a:gd name="connsiteY3" fmla="*/ 2940844 h 4328160"/>
              <a:gd name="connsiteX4" fmla="*/ 2567878 w 2691675"/>
              <a:gd name="connsiteY4" fmla="*/ 2940367 h 4328160"/>
              <a:gd name="connsiteX5" fmla="*/ 2526921 w 2691675"/>
              <a:gd name="connsiteY5" fmla="*/ 2882742 h 4328160"/>
              <a:gd name="connsiteX6" fmla="*/ 2464532 w 2691675"/>
              <a:gd name="connsiteY6" fmla="*/ 2879407 h 4328160"/>
              <a:gd name="connsiteX7" fmla="*/ 2417860 w 2691675"/>
              <a:gd name="connsiteY7" fmla="*/ 2863691 h 4328160"/>
              <a:gd name="connsiteX8" fmla="*/ 2383569 w 2691675"/>
              <a:gd name="connsiteY8" fmla="*/ 2849880 h 4328160"/>
              <a:gd name="connsiteX9" fmla="*/ 2355471 w 2691675"/>
              <a:gd name="connsiteY9" fmla="*/ 2829877 h 4328160"/>
              <a:gd name="connsiteX10" fmla="*/ 2300701 w 2691675"/>
              <a:gd name="connsiteY10" fmla="*/ 2797969 h 4328160"/>
              <a:gd name="connsiteX11" fmla="*/ 2226406 w 2691675"/>
              <a:gd name="connsiteY11" fmla="*/ 2837973 h 4328160"/>
              <a:gd name="connsiteX12" fmla="*/ 2185925 w 2691675"/>
              <a:gd name="connsiteY12" fmla="*/ 2798922 h 4328160"/>
              <a:gd name="connsiteX13" fmla="*/ 2150683 w 2691675"/>
              <a:gd name="connsiteY13" fmla="*/ 2719864 h 4328160"/>
              <a:gd name="connsiteX14" fmla="*/ 2131157 w 2691675"/>
              <a:gd name="connsiteY14" fmla="*/ 2658427 h 4328160"/>
              <a:gd name="connsiteX15" fmla="*/ 2113060 w 2691675"/>
              <a:gd name="connsiteY15" fmla="*/ 2623185 h 4328160"/>
              <a:gd name="connsiteX16" fmla="*/ 2111630 w 2691675"/>
              <a:gd name="connsiteY16" fmla="*/ 2574607 h 4328160"/>
              <a:gd name="connsiteX17" fmla="*/ 2034001 w 2691675"/>
              <a:gd name="connsiteY17" fmla="*/ 2659857 h 4328160"/>
              <a:gd name="connsiteX18" fmla="*/ 1966851 w 2691675"/>
              <a:gd name="connsiteY18" fmla="*/ 2727960 h 4328160"/>
              <a:gd name="connsiteX19" fmla="*/ 1919702 w 2691675"/>
              <a:gd name="connsiteY19" fmla="*/ 2687002 h 4328160"/>
              <a:gd name="connsiteX20" fmla="*/ 1783018 w 2691675"/>
              <a:gd name="connsiteY20" fmla="*/ 2673668 h 4328160"/>
              <a:gd name="connsiteX21" fmla="*/ 1684910 w 2691675"/>
              <a:gd name="connsiteY21" fmla="*/ 2663666 h 4328160"/>
              <a:gd name="connsiteX22" fmla="*/ 1614426 w 2691675"/>
              <a:gd name="connsiteY22" fmla="*/ 2556035 h 4328160"/>
              <a:gd name="connsiteX23" fmla="*/ 1549656 w 2691675"/>
              <a:gd name="connsiteY23" fmla="*/ 2557939 h 4328160"/>
              <a:gd name="connsiteX24" fmla="*/ 1524890 w 2691675"/>
              <a:gd name="connsiteY24" fmla="*/ 2537460 h 4328160"/>
              <a:gd name="connsiteX25" fmla="*/ 1476789 w 2691675"/>
              <a:gd name="connsiteY25" fmla="*/ 2355532 h 4328160"/>
              <a:gd name="connsiteX26" fmla="*/ 1446309 w 2691675"/>
              <a:gd name="connsiteY26" fmla="*/ 2263140 h 4328160"/>
              <a:gd name="connsiteX27" fmla="*/ 1408209 w 2691675"/>
              <a:gd name="connsiteY27" fmla="*/ 2194560 h 4328160"/>
              <a:gd name="connsiteX28" fmla="*/ 1392969 w 2691675"/>
              <a:gd name="connsiteY28" fmla="*/ 2171700 h 4328160"/>
              <a:gd name="connsiteX29" fmla="*/ 1382492 w 2691675"/>
              <a:gd name="connsiteY29" fmla="*/ 2126457 h 4328160"/>
              <a:gd name="connsiteX30" fmla="*/ 1377253 w 2691675"/>
              <a:gd name="connsiteY30" fmla="*/ 2025968 h 4328160"/>
              <a:gd name="connsiteX31" fmla="*/ 1391541 w 2691675"/>
              <a:gd name="connsiteY31" fmla="*/ 1956436 h 4328160"/>
              <a:gd name="connsiteX32" fmla="*/ 1323437 w 2691675"/>
              <a:gd name="connsiteY32" fmla="*/ 1891665 h 4328160"/>
              <a:gd name="connsiteX33" fmla="*/ 1290099 w 2691675"/>
              <a:gd name="connsiteY33" fmla="*/ 1886427 h 4328160"/>
              <a:gd name="connsiteX34" fmla="*/ 1192468 w 2691675"/>
              <a:gd name="connsiteY34" fmla="*/ 1826895 h 4328160"/>
              <a:gd name="connsiteX35" fmla="*/ 1134367 w 2691675"/>
              <a:gd name="connsiteY35" fmla="*/ 1837373 h 4328160"/>
              <a:gd name="connsiteX36" fmla="*/ 1081978 w 2691675"/>
              <a:gd name="connsiteY36" fmla="*/ 1871185 h 4328160"/>
              <a:gd name="connsiteX37" fmla="*/ 1032924 w 2691675"/>
              <a:gd name="connsiteY37" fmla="*/ 1896904 h 4328160"/>
              <a:gd name="connsiteX38" fmla="*/ 966249 w 2691675"/>
              <a:gd name="connsiteY38" fmla="*/ 1957864 h 4328160"/>
              <a:gd name="connsiteX39" fmla="*/ 917195 w 2691675"/>
              <a:gd name="connsiteY39" fmla="*/ 1915478 h 4328160"/>
              <a:gd name="connsiteX40" fmla="*/ 862428 w 2691675"/>
              <a:gd name="connsiteY40" fmla="*/ 1888808 h 4328160"/>
              <a:gd name="connsiteX41" fmla="*/ 831471 w 2691675"/>
              <a:gd name="connsiteY41" fmla="*/ 1863090 h 4328160"/>
              <a:gd name="connsiteX42" fmla="*/ 808135 w 2691675"/>
              <a:gd name="connsiteY42" fmla="*/ 1820704 h 4328160"/>
              <a:gd name="connsiteX43" fmla="*/ 822423 w 2691675"/>
              <a:gd name="connsiteY43" fmla="*/ 1763554 h 4328160"/>
              <a:gd name="connsiteX44" fmla="*/ 811944 w 2691675"/>
              <a:gd name="connsiteY44" fmla="*/ 1694021 h 4328160"/>
              <a:gd name="connsiteX45" fmla="*/ 779560 w 2691675"/>
              <a:gd name="connsiteY45" fmla="*/ 1637348 h 4328160"/>
              <a:gd name="connsiteX46" fmla="*/ 760509 w 2691675"/>
              <a:gd name="connsiteY46" fmla="*/ 1600200 h 4328160"/>
              <a:gd name="connsiteX47" fmla="*/ 722409 w 2691675"/>
              <a:gd name="connsiteY47" fmla="*/ 1577340 h 4328160"/>
              <a:gd name="connsiteX48" fmla="*/ 699549 w 2691675"/>
              <a:gd name="connsiteY48" fmla="*/ 1562100 h 4328160"/>
              <a:gd name="connsiteX49" fmla="*/ 737649 w 2691675"/>
              <a:gd name="connsiteY49" fmla="*/ 1493520 h 4328160"/>
              <a:gd name="connsiteX50" fmla="*/ 752889 w 2691675"/>
              <a:gd name="connsiteY50" fmla="*/ 1470660 h 4328160"/>
              <a:gd name="connsiteX51" fmla="*/ 775749 w 2691675"/>
              <a:gd name="connsiteY51" fmla="*/ 1455420 h 4328160"/>
              <a:gd name="connsiteX52" fmla="*/ 783369 w 2691675"/>
              <a:gd name="connsiteY52" fmla="*/ 1379220 h 4328160"/>
              <a:gd name="connsiteX53" fmla="*/ 821469 w 2691675"/>
              <a:gd name="connsiteY53" fmla="*/ 1356360 h 4328160"/>
              <a:gd name="connsiteX54" fmla="*/ 798609 w 2691675"/>
              <a:gd name="connsiteY54" fmla="*/ 1158240 h 4328160"/>
              <a:gd name="connsiteX55" fmla="*/ 775749 w 2691675"/>
              <a:gd name="connsiteY55" fmla="*/ 1127760 h 4328160"/>
              <a:gd name="connsiteX56" fmla="*/ 752889 w 2691675"/>
              <a:gd name="connsiteY56" fmla="*/ 1074420 h 4328160"/>
              <a:gd name="connsiteX57" fmla="*/ 745269 w 2691675"/>
              <a:gd name="connsiteY57" fmla="*/ 1043940 h 4328160"/>
              <a:gd name="connsiteX58" fmla="*/ 783369 w 2691675"/>
              <a:gd name="connsiteY58" fmla="*/ 1013460 h 4328160"/>
              <a:gd name="connsiteX59" fmla="*/ 813849 w 2691675"/>
              <a:gd name="connsiteY59" fmla="*/ 960120 h 4328160"/>
              <a:gd name="connsiteX60" fmla="*/ 821469 w 2691675"/>
              <a:gd name="connsiteY60" fmla="*/ 853440 h 4328160"/>
              <a:gd name="connsiteX61" fmla="*/ 851949 w 2691675"/>
              <a:gd name="connsiteY61" fmla="*/ 807720 h 4328160"/>
              <a:gd name="connsiteX62" fmla="*/ 859569 w 2691675"/>
              <a:gd name="connsiteY62" fmla="*/ 769620 h 4328160"/>
              <a:gd name="connsiteX63" fmla="*/ 874809 w 2691675"/>
              <a:gd name="connsiteY63" fmla="*/ 731520 h 4328160"/>
              <a:gd name="connsiteX64" fmla="*/ 859569 w 2691675"/>
              <a:gd name="connsiteY64" fmla="*/ 655320 h 4328160"/>
              <a:gd name="connsiteX65" fmla="*/ 836709 w 2691675"/>
              <a:gd name="connsiteY65" fmla="*/ 632460 h 4328160"/>
              <a:gd name="connsiteX66" fmla="*/ 813849 w 2691675"/>
              <a:gd name="connsiteY66" fmla="*/ 563880 h 4328160"/>
              <a:gd name="connsiteX67" fmla="*/ 783369 w 2691675"/>
              <a:gd name="connsiteY67" fmla="*/ 502920 h 4328160"/>
              <a:gd name="connsiteX68" fmla="*/ 768129 w 2691675"/>
              <a:gd name="connsiteY68" fmla="*/ 472440 h 4328160"/>
              <a:gd name="connsiteX69" fmla="*/ 745269 w 2691675"/>
              <a:gd name="connsiteY69" fmla="*/ 403860 h 4328160"/>
              <a:gd name="connsiteX70" fmla="*/ 722409 w 2691675"/>
              <a:gd name="connsiteY70" fmla="*/ 373380 h 4328160"/>
              <a:gd name="connsiteX71" fmla="*/ 730029 w 2691675"/>
              <a:gd name="connsiteY71" fmla="*/ 289560 h 4328160"/>
              <a:gd name="connsiteX72" fmla="*/ 737649 w 2691675"/>
              <a:gd name="connsiteY72" fmla="*/ 266700 h 4328160"/>
              <a:gd name="connsiteX73" fmla="*/ 707169 w 2691675"/>
              <a:gd name="connsiteY73" fmla="*/ 152400 h 4328160"/>
              <a:gd name="connsiteX74" fmla="*/ 699549 w 2691675"/>
              <a:gd name="connsiteY74" fmla="*/ 91440 h 4328160"/>
              <a:gd name="connsiteX75" fmla="*/ 691929 w 2691675"/>
              <a:gd name="connsiteY75" fmla="*/ 68580 h 4328160"/>
              <a:gd name="connsiteX76" fmla="*/ 676689 w 2691675"/>
              <a:gd name="connsiteY76" fmla="*/ 0 h 4328160"/>
              <a:gd name="connsiteX77" fmla="*/ 615729 w 2691675"/>
              <a:gd name="connsiteY77" fmla="*/ 7620 h 4328160"/>
              <a:gd name="connsiteX78" fmla="*/ 554769 w 2691675"/>
              <a:gd name="connsiteY78" fmla="*/ 30480 h 4328160"/>
              <a:gd name="connsiteX79" fmla="*/ 562389 w 2691675"/>
              <a:gd name="connsiteY79" fmla="*/ 137160 h 4328160"/>
              <a:gd name="connsiteX80" fmla="*/ 554769 w 2691675"/>
              <a:gd name="connsiteY80" fmla="*/ 236220 h 4328160"/>
              <a:gd name="connsiteX81" fmla="*/ 524289 w 2691675"/>
              <a:gd name="connsiteY81" fmla="*/ 304800 h 4328160"/>
              <a:gd name="connsiteX82" fmla="*/ 509049 w 2691675"/>
              <a:gd name="connsiteY82" fmla="*/ 335280 h 4328160"/>
              <a:gd name="connsiteX83" fmla="*/ 486189 w 2691675"/>
              <a:gd name="connsiteY83" fmla="*/ 373380 h 4328160"/>
              <a:gd name="connsiteX84" fmla="*/ 470949 w 2691675"/>
              <a:gd name="connsiteY84" fmla="*/ 396240 h 4328160"/>
              <a:gd name="connsiteX85" fmla="*/ 440469 w 2691675"/>
              <a:gd name="connsiteY85" fmla="*/ 403860 h 4328160"/>
              <a:gd name="connsiteX86" fmla="*/ 356649 w 2691675"/>
              <a:gd name="connsiteY86" fmla="*/ 388620 h 4328160"/>
              <a:gd name="connsiteX87" fmla="*/ 288069 w 2691675"/>
              <a:gd name="connsiteY87" fmla="*/ 464820 h 4328160"/>
              <a:gd name="connsiteX88" fmla="*/ 280449 w 2691675"/>
              <a:gd name="connsiteY88" fmla="*/ 487680 h 4328160"/>
              <a:gd name="connsiteX89" fmla="*/ 288069 w 2691675"/>
              <a:gd name="connsiteY89" fmla="*/ 518160 h 4328160"/>
              <a:gd name="connsiteX90" fmla="*/ 303309 w 2691675"/>
              <a:gd name="connsiteY90" fmla="*/ 548640 h 4328160"/>
              <a:gd name="connsiteX91" fmla="*/ 295689 w 2691675"/>
              <a:gd name="connsiteY91" fmla="*/ 609600 h 4328160"/>
              <a:gd name="connsiteX92" fmla="*/ 265209 w 2691675"/>
              <a:gd name="connsiteY92" fmla="*/ 662940 h 4328160"/>
              <a:gd name="connsiteX93" fmla="*/ 257589 w 2691675"/>
              <a:gd name="connsiteY93" fmla="*/ 685800 h 4328160"/>
              <a:gd name="connsiteX94" fmla="*/ 265209 w 2691675"/>
              <a:gd name="connsiteY94" fmla="*/ 815340 h 4328160"/>
              <a:gd name="connsiteX95" fmla="*/ 303309 w 2691675"/>
              <a:gd name="connsiteY95" fmla="*/ 830580 h 4328160"/>
              <a:gd name="connsiteX96" fmla="*/ 349029 w 2691675"/>
              <a:gd name="connsiteY96" fmla="*/ 861060 h 4328160"/>
              <a:gd name="connsiteX97" fmla="*/ 356649 w 2691675"/>
              <a:gd name="connsiteY97" fmla="*/ 883920 h 4328160"/>
              <a:gd name="connsiteX98" fmla="*/ 341409 w 2691675"/>
              <a:gd name="connsiteY98" fmla="*/ 952500 h 4328160"/>
              <a:gd name="connsiteX99" fmla="*/ 326169 w 2691675"/>
              <a:gd name="connsiteY99" fmla="*/ 1028700 h 4328160"/>
              <a:gd name="connsiteX100" fmla="*/ 303309 w 2691675"/>
              <a:gd name="connsiteY100" fmla="*/ 1043940 h 4328160"/>
              <a:gd name="connsiteX101" fmla="*/ 143289 w 2691675"/>
              <a:gd name="connsiteY101" fmla="*/ 1066800 h 4328160"/>
              <a:gd name="connsiteX102" fmla="*/ 150909 w 2691675"/>
              <a:gd name="connsiteY102" fmla="*/ 1181100 h 4328160"/>
              <a:gd name="connsiteX103" fmla="*/ 173769 w 2691675"/>
              <a:gd name="connsiteY103" fmla="*/ 1219200 h 4328160"/>
              <a:gd name="connsiteX104" fmla="*/ 219489 w 2691675"/>
              <a:gd name="connsiteY104" fmla="*/ 1257300 h 4328160"/>
              <a:gd name="connsiteX105" fmla="*/ 234729 w 2691675"/>
              <a:gd name="connsiteY105" fmla="*/ 1287780 h 4328160"/>
              <a:gd name="connsiteX106" fmla="*/ 227109 w 2691675"/>
              <a:gd name="connsiteY106" fmla="*/ 1318260 h 4328160"/>
              <a:gd name="connsiteX107" fmla="*/ 265209 w 2691675"/>
              <a:gd name="connsiteY107" fmla="*/ 1363980 h 4328160"/>
              <a:gd name="connsiteX108" fmla="*/ 288069 w 2691675"/>
              <a:gd name="connsiteY108" fmla="*/ 1402080 h 4328160"/>
              <a:gd name="connsiteX109" fmla="*/ 280449 w 2691675"/>
              <a:gd name="connsiteY109" fmla="*/ 1440180 h 4328160"/>
              <a:gd name="connsiteX110" fmla="*/ 242349 w 2691675"/>
              <a:gd name="connsiteY110" fmla="*/ 1569720 h 4328160"/>
              <a:gd name="connsiteX111" fmla="*/ 211869 w 2691675"/>
              <a:gd name="connsiteY111" fmla="*/ 1584960 h 4328160"/>
              <a:gd name="connsiteX112" fmla="*/ 189009 w 2691675"/>
              <a:gd name="connsiteY112" fmla="*/ 1592580 h 4328160"/>
              <a:gd name="connsiteX113" fmla="*/ 120429 w 2691675"/>
              <a:gd name="connsiteY113" fmla="*/ 1630680 h 4328160"/>
              <a:gd name="connsiteX114" fmla="*/ 97569 w 2691675"/>
              <a:gd name="connsiteY114" fmla="*/ 1653540 h 4328160"/>
              <a:gd name="connsiteX115" fmla="*/ 13749 w 2691675"/>
              <a:gd name="connsiteY115" fmla="*/ 1714500 h 4328160"/>
              <a:gd name="connsiteX116" fmla="*/ 13749 w 2691675"/>
              <a:gd name="connsiteY116" fmla="*/ 1889760 h 4328160"/>
              <a:gd name="connsiteX117" fmla="*/ 36609 w 2691675"/>
              <a:gd name="connsiteY117" fmla="*/ 1912620 h 4328160"/>
              <a:gd name="connsiteX118" fmla="*/ 67089 w 2691675"/>
              <a:gd name="connsiteY118" fmla="*/ 1950720 h 4328160"/>
              <a:gd name="connsiteX119" fmla="*/ 112809 w 2691675"/>
              <a:gd name="connsiteY119" fmla="*/ 1981200 h 4328160"/>
              <a:gd name="connsiteX120" fmla="*/ 173769 w 2691675"/>
              <a:gd name="connsiteY120" fmla="*/ 2011680 h 4328160"/>
              <a:gd name="connsiteX121" fmla="*/ 234729 w 2691675"/>
              <a:gd name="connsiteY121" fmla="*/ 2095500 h 4328160"/>
              <a:gd name="connsiteX122" fmla="*/ 272829 w 2691675"/>
              <a:gd name="connsiteY122" fmla="*/ 2156460 h 4328160"/>
              <a:gd name="connsiteX123" fmla="*/ 280449 w 2691675"/>
              <a:gd name="connsiteY123" fmla="*/ 2179320 h 4328160"/>
              <a:gd name="connsiteX124" fmla="*/ 318549 w 2691675"/>
              <a:gd name="connsiteY124" fmla="*/ 2255520 h 4328160"/>
              <a:gd name="connsiteX125" fmla="*/ 493809 w 2691675"/>
              <a:gd name="connsiteY125" fmla="*/ 2270760 h 4328160"/>
              <a:gd name="connsiteX126" fmla="*/ 562389 w 2691675"/>
              <a:gd name="connsiteY126" fmla="*/ 2354580 h 4328160"/>
              <a:gd name="connsiteX127" fmla="*/ 531909 w 2691675"/>
              <a:gd name="connsiteY127" fmla="*/ 2430780 h 4328160"/>
              <a:gd name="connsiteX128" fmla="*/ 509049 w 2691675"/>
              <a:gd name="connsiteY128" fmla="*/ 2438400 h 4328160"/>
              <a:gd name="connsiteX129" fmla="*/ 486189 w 2691675"/>
              <a:gd name="connsiteY129" fmla="*/ 2461260 h 4328160"/>
              <a:gd name="connsiteX130" fmla="*/ 478569 w 2691675"/>
              <a:gd name="connsiteY130" fmla="*/ 2506980 h 4328160"/>
              <a:gd name="connsiteX131" fmla="*/ 509049 w 2691675"/>
              <a:gd name="connsiteY131" fmla="*/ 2621280 h 4328160"/>
              <a:gd name="connsiteX132" fmla="*/ 531909 w 2691675"/>
              <a:gd name="connsiteY132" fmla="*/ 2644140 h 4328160"/>
              <a:gd name="connsiteX133" fmla="*/ 539529 w 2691675"/>
              <a:gd name="connsiteY133" fmla="*/ 2674620 h 4328160"/>
              <a:gd name="connsiteX134" fmla="*/ 570009 w 2691675"/>
              <a:gd name="connsiteY134" fmla="*/ 2659380 h 4328160"/>
              <a:gd name="connsiteX135" fmla="*/ 592869 w 2691675"/>
              <a:gd name="connsiteY135" fmla="*/ 2636520 h 4328160"/>
              <a:gd name="connsiteX136" fmla="*/ 646209 w 2691675"/>
              <a:gd name="connsiteY136" fmla="*/ 2606040 h 4328160"/>
              <a:gd name="connsiteX137" fmla="*/ 684309 w 2691675"/>
              <a:gd name="connsiteY137" fmla="*/ 2613660 h 4328160"/>
              <a:gd name="connsiteX138" fmla="*/ 699549 w 2691675"/>
              <a:gd name="connsiteY138" fmla="*/ 2636520 h 4328160"/>
              <a:gd name="connsiteX139" fmla="*/ 722409 w 2691675"/>
              <a:gd name="connsiteY139" fmla="*/ 2659380 h 4328160"/>
              <a:gd name="connsiteX140" fmla="*/ 730029 w 2691675"/>
              <a:gd name="connsiteY140" fmla="*/ 2682240 h 4328160"/>
              <a:gd name="connsiteX141" fmla="*/ 707169 w 2691675"/>
              <a:gd name="connsiteY141" fmla="*/ 2766060 h 4328160"/>
              <a:gd name="connsiteX142" fmla="*/ 623349 w 2691675"/>
              <a:gd name="connsiteY142" fmla="*/ 2842260 h 4328160"/>
              <a:gd name="connsiteX143" fmla="*/ 600489 w 2691675"/>
              <a:gd name="connsiteY143" fmla="*/ 2887980 h 4328160"/>
              <a:gd name="connsiteX144" fmla="*/ 531909 w 2691675"/>
              <a:gd name="connsiteY144" fmla="*/ 2933700 h 4328160"/>
              <a:gd name="connsiteX145" fmla="*/ 516669 w 2691675"/>
              <a:gd name="connsiteY145" fmla="*/ 2956560 h 4328160"/>
              <a:gd name="connsiteX146" fmla="*/ 547149 w 2691675"/>
              <a:gd name="connsiteY146" fmla="*/ 3055620 h 4328160"/>
              <a:gd name="connsiteX147" fmla="*/ 570009 w 2691675"/>
              <a:gd name="connsiteY147" fmla="*/ 3177540 h 4328160"/>
              <a:gd name="connsiteX148" fmla="*/ 608109 w 2691675"/>
              <a:gd name="connsiteY148" fmla="*/ 3276600 h 4328160"/>
              <a:gd name="connsiteX149" fmla="*/ 608109 w 2691675"/>
              <a:gd name="connsiteY149" fmla="*/ 3429000 h 4328160"/>
              <a:gd name="connsiteX150" fmla="*/ 570009 w 2691675"/>
              <a:gd name="connsiteY150" fmla="*/ 3467100 h 4328160"/>
              <a:gd name="connsiteX151" fmla="*/ 562389 w 2691675"/>
              <a:gd name="connsiteY151" fmla="*/ 3497580 h 4328160"/>
              <a:gd name="connsiteX152" fmla="*/ 547149 w 2691675"/>
              <a:gd name="connsiteY152" fmla="*/ 3528060 h 4328160"/>
              <a:gd name="connsiteX153" fmla="*/ 554769 w 2691675"/>
              <a:gd name="connsiteY153" fmla="*/ 3680460 h 4328160"/>
              <a:gd name="connsiteX154" fmla="*/ 608109 w 2691675"/>
              <a:gd name="connsiteY154" fmla="*/ 3672840 h 4328160"/>
              <a:gd name="connsiteX155" fmla="*/ 630969 w 2691675"/>
              <a:gd name="connsiteY155" fmla="*/ 3665220 h 4328160"/>
              <a:gd name="connsiteX156" fmla="*/ 676689 w 2691675"/>
              <a:gd name="connsiteY156" fmla="*/ 3688080 h 4328160"/>
              <a:gd name="connsiteX157" fmla="*/ 707169 w 2691675"/>
              <a:gd name="connsiteY157" fmla="*/ 3718560 h 4328160"/>
              <a:gd name="connsiteX158" fmla="*/ 836709 w 2691675"/>
              <a:gd name="connsiteY158" fmla="*/ 3741420 h 4328160"/>
              <a:gd name="connsiteX159" fmla="*/ 851949 w 2691675"/>
              <a:gd name="connsiteY159" fmla="*/ 3771900 h 4328160"/>
              <a:gd name="connsiteX160" fmla="*/ 874809 w 2691675"/>
              <a:gd name="connsiteY160" fmla="*/ 3787140 h 4328160"/>
              <a:gd name="connsiteX161" fmla="*/ 897669 w 2691675"/>
              <a:gd name="connsiteY161" fmla="*/ 3810000 h 4328160"/>
              <a:gd name="connsiteX162" fmla="*/ 905289 w 2691675"/>
              <a:gd name="connsiteY162" fmla="*/ 3840480 h 4328160"/>
              <a:gd name="connsiteX163" fmla="*/ 920529 w 2691675"/>
              <a:gd name="connsiteY163" fmla="*/ 3863340 h 4328160"/>
              <a:gd name="connsiteX164" fmla="*/ 943389 w 2691675"/>
              <a:gd name="connsiteY164" fmla="*/ 3901440 h 4328160"/>
              <a:gd name="connsiteX165" fmla="*/ 996729 w 2691675"/>
              <a:gd name="connsiteY165" fmla="*/ 3947160 h 4328160"/>
              <a:gd name="connsiteX166" fmla="*/ 1011969 w 2691675"/>
              <a:gd name="connsiteY166" fmla="*/ 3970020 h 4328160"/>
              <a:gd name="connsiteX167" fmla="*/ 1034829 w 2691675"/>
              <a:gd name="connsiteY167" fmla="*/ 4008120 h 4328160"/>
              <a:gd name="connsiteX168" fmla="*/ 1065309 w 2691675"/>
              <a:gd name="connsiteY168" fmla="*/ 4084320 h 4328160"/>
              <a:gd name="connsiteX169" fmla="*/ 1072929 w 2691675"/>
              <a:gd name="connsiteY169" fmla="*/ 4107180 h 4328160"/>
              <a:gd name="connsiteX170" fmla="*/ 1149129 w 2691675"/>
              <a:gd name="connsiteY170" fmla="*/ 4137660 h 4328160"/>
              <a:gd name="connsiteX171" fmla="*/ 1202469 w 2691675"/>
              <a:gd name="connsiteY171" fmla="*/ 4213860 h 4328160"/>
              <a:gd name="connsiteX172" fmla="*/ 1263429 w 2691675"/>
              <a:gd name="connsiteY172" fmla="*/ 4221480 h 4328160"/>
              <a:gd name="connsiteX173" fmla="*/ 1271049 w 2691675"/>
              <a:gd name="connsiteY173" fmla="*/ 4274820 h 4328160"/>
              <a:gd name="connsiteX174" fmla="*/ 1316769 w 2691675"/>
              <a:gd name="connsiteY174" fmla="*/ 4328160 h 4328160"/>
              <a:gd name="connsiteX175" fmla="*/ 1354869 w 2691675"/>
              <a:gd name="connsiteY175" fmla="*/ 4229100 h 4328160"/>
              <a:gd name="connsiteX176" fmla="*/ 1415829 w 2691675"/>
              <a:gd name="connsiteY176" fmla="*/ 4198620 h 4328160"/>
              <a:gd name="connsiteX177" fmla="*/ 1469169 w 2691675"/>
              <a:gd name="connsiteY177" fmla="*/ 4183380 h 4328160"/>
              <a:gd name="connsiteX178" fmla="*/ 1507269 w 2691675"/>
              <a:gd name="connsiteY178" fmla="*/ 4160520 h 4328160"/>
              <a:gd name="connsiteX179" fmla="*/ 1552989 w 2691675"/>
              <a:gd name="connsiteY179" fmla="*/ 4130040 h 4328160"/>
              <a:gd name="connsiteX180" fmla="*/ 1583469 w 2691675"/>
              <a:gd name="connsiteY180" fmla="*/ 4122420 h 4328160"/>
              <a:gd name="connsiteX181" fmla="*/ 1644429 w 2691675"/>
              <a:gd name="connsiteY181" fmla="*/ 4061460 h 4328160"/>
              <a:gd name="connsiteX182" fmla="*/ 1674909 w 2691675"/>
              <a:gd name="connsiteY182" fmla="*/ 4038600 h 4328160"/>
              <a:gd name="connsiteX183" fmla="*/ 1827309 w 2691675"/>
              <a:gd name="connsiteY183" fmla="*/ 4000500 h 4328160"/>
              <a:gd name="connsiteX184" fmla="*/ 1857789 w 2691675"/>
              <a:gd name="connsiteY184" fmla="*/ 3985260 h 4328160"/>
              <a:gd name="connsiteX185" fmla="*/ 1903509 w 2691675"/>
              <a:gd name="connsiteY185" fmla="*/ 3970020 h 4328160"/>
              <a:gd name="connsiteX186" fmla="*/ 1926369 w 2691675"/>
              <a:gd name="connsiteY186" fmla="*/ 3954780 h 4328160"/>
              <a:gd name="connsiteX187" fmla="*/ 1987329 w 2691675"/>
              <a:gd name="connsiteY187" fmla="*/ 3909060 h 4328160"/>
              <a:gd name="connsiteX188" fmla="*/ 2048289 w 2691675"/>
              <a:gd name="connsiteY188" fmla="*/ 3870960 h 4328160"/>
              <a:gd name="connsiteX189" fmla="*/ 2078769 w 2691675"/>
              <a:gd name="connsiteY189" fmla="*/ 3855720 h 4328160"/>
              <a:gd name="connsiteX190" fmla="*/ 2132109 w 2691675"/>
              <a:gd name="connsiteY190" fmla="*/ 3817620 h 4328160"/>
              <a:gd name="connsiteX191" fmla="*/ 2162589 w 2691675"/>
              <a:gd name="connsiteY191" fmla="*/ 3787140 h 4328160"/>
              <a:gd name="connsiteX192" fmla="*/ 2200689 w 2691675"/>
              <a:gd name="connsiteY192" fmla="*/ 3688080 h 4328160"/>
              <a:gd name="connsiteX193" fmla="*/ 2162589 w 2691675"/>
              <a:gd name="connsiteY193" fmla="*/ 3604260 h 4328160"/>
              <a:gd name="connsiteX194" fmla="*/ 2139729 w 2691675"/>
              <a:gd name="connsiteY194" fmla="*/ 3596640 h 4328160"/>
              <a:gd name="connsiteX195" fmla="*/ 2124489 w 2691675"/>
              <a:gd name="connsiteY195" fmla="*/ 3680460 h 4328160"/>
              <a:gd name="connsiteX196" fmla="*/ 2109249 w 2691675"/>
              <a:gd name="connsiteY196" fmla="*/ 3657600 h 4328160"/>
              <a:gd name="connsiteX197" fmla="*/ 2048289 w 2691675"/>
              <a:gd name="connsiteY197" fmla="*/ 3665220 h 4328160"/>
              <a:gd name="connsiteX198" fmla="*/ 2055909 w 2691675"/>
              <a:gd name="connsiteY198" fmla="*/ 3703320 h 4328160"/>
              <a:gd name="connsiteX199" fmla="*/ 2078769 w 2691675"/>
              <a:gd name="connsiteY199" fmla="*/ 3718560 h 4328160"/>
              <a:gd name="connsiteX200" fmla="*/ 2094009 w 2691675"/>
              <a:gd name="connsiteY200" fmla="*/ 3749040 h 4328160"/>
              <a:gd name="connsiteX201" fmla="*/ 2086389 w 2691675"/>
              <a:gd name="connsiteY201" fmla="*/ 3794760 h 4328160"/>
              <a:gd name="connsiteX202" fmla="*/ 2010189 w 2691675"/>
              <a:gd name="connsiteY202" fmla="*/ 3749040 h 4328160"/>
              <a:gd name="connsiteX203" fmla="*/ 1994949 w 2691675"/>
              <a:gd name="connsiteY203" fmla="*/ 3649980 h 4328160"/>
              <a:gd name="connsiteX204" fmla="*/ 1972089 w 2691675"/>
              <a:gd name="connsiteY204" fmla="*/ 3627120 h 4328160"/>
              <a:gd name="connsiteX205" fmla="*/ 1979709 w 2691675"/>
              <a:gd name="connsiteY205" fmla="*/ 3581400 h 4328160"/>
              <a:gd name="connsiteX206" fmla="*/ 2025429 w 2691675"/>
              <a:gd name="connsiteY206" fmla="*/ 3573780 h 4328160"/>
              <a:gd name="connsiteX207" fmla="*/ 2033049 w 2691675"/>
              <a:gd name="connsiteY207" fmla="*/ 3520440 h 4328160"/>
              <a:gd name="connsiteX208" fmla="*/ 2063529 w 2691675"/>
              <a:gd name="connsiteY208" fmla="*/ 3528060 h 4328160"/>
              <a:gd name="connsiteX209" fmla="*/ 2094009 w 2691675"/>
              <a:gd name="connsiteY209" fmla="*/ 3489960 h 4328160"/>
              <a:gd name="connsiteX210" fmla="*/ 2124489 w 2691675"/>
              <a:gd name="connsiteY210" fmla="*/ 3459480 h 4328160"/>
              <a:gd name="connsiteX211" fmla="*/ 2139729 w 2691675"/>
              <a:gd name="connsiteY211" fmla="*/ 3436620 h 4328160"/>
              <a:gd name="connsiteX212" fmla="*/ 2170209 w 2691675"/>
              <a:gd name="connsiteY212" fmla="*/ 3413760 h 4328160"/>
              <a:gd name="connsiteX213" fmla="*/ 2238789 w 2691675"/>
              <a:gd name="connsiteY213" fmla="*/ 3322320 h 4328160"/>
              <a:gd name="connsiteX214" fmla="*/ 2246409 w 2691675"/>
              <a:gd name="connsiteY214" fmla="*/ 3291840 h 4328160"/>
              <a:gd name="connsiteX215" fmla="*/ 2269269 w 2691675"/>
              <a:gd name="connsiteY215" fmla="*/ 3230880 h 4328160"/>
              <a:gd name="connsiteX216" fmla="*/ 2276889 w 2691675"/>
              <a:gd name="connsiteY216" fmla="*/ 3185160 h 4328160"/>
              <a:gd name="connsiteX217" fmla="*/ 2299749 w 2691675"/>
              <a:gd name="connsiteY217" fmla="*/ 3139440 h 4328160"/>
              <a:gd name="connsiteX218" fmla="*/ 2314989 w 2691675"/>
              <a:gd name="connsiteY218" fmla="*/ 3101340 h 4328160"/>
              <a:gd name="connsiteX219" fmla="*/ 2353089 w 2691675"/>
              <a:gd name="connsiteY219" fmla="*/ 3086100 h 4328160"/>
              <a:gd name="connsiteX220" fmla="*/ 2375949 w 2691675"/>
              <a:gd name="connsiteY220" fmla="*/ 3070860 h 4328160"/>
              <a:gd name="connsiteX221" fmla="*/ 2495488 w 2691675"/>
              <a:gd name="connsiteY221" fmla="*/ 3040856 h 4328160"/>
              <a:gd name="connsiteX222" fmla="*/ 2593596 w 2691675"/>
              <a:gd name="connsiteY222" fmla="*/ 3037523 h 4328160"/>
              <a:gd name="connsiteX223" fmla="*/ 2685987 w 2691675"/>
              <a:gd name="connsiteY223" fmla="*/ 3028474 h 4328160"/>
              <a:gd name="connsiteX0" fmla="*/ 2685987 w 2691675"/>
              <a:gd name="connsiteY0" fmla="*/ 3028474 h 4328160"/>
              <a:gd name="connsiteX1" fmla="*/ 2680749 w 2691675"/>
              <a:gd name="connsiteY1" fmla="*/ 3002280 h 4328160"/>
              <a:gd name="connsiteX2" fmla="*/ 2673129 w 2691675"/>
              <a:gd name="connsiteY2" fmla="*/ 2948940 h 4328160"/>
              <a:gd name="connsiteX3" fmla="*/ 2631219 w 2691675"/>
              <a:gd name="connsiteY3" fmla="*/ 2940844 h 4328160"/>
              <a:gd name="connsiteX4" fmla="*/ 2567878 w 2691675"/>
              <a:gd name="connsiteY4" fmla="*/ 2940367 h 4328160"/>
              <a:gd name="connsiteX5" fmla="*/ 2526921 w 2691675"/>
              <a:gd name="connsiteY5" fmla="*/ 2882742 h 4328160"/>
              <a:gd name="connsiteX6" fmla="*/ 2464532 w 2691675"/>
              <a:gd name="connsiteY6" fmla="*/ 2879407 h 4328160"/>
              <a:gd name="connsiteX7" fmla="*/ 2417860 w 2691675"/>
              <a:gd name="connsiteY7" fmla="*/ 2863691 h 4328160"/>
              <a:gd name="connsiteX8" fmla="*/ 2383569 w 2691675"/>
              <a:gd name="connsiteY8" fmla="*/ 2849880 h 4328160"/>
              <a:gd name="connsiteX9" fmla="*/ 2355471 w 2691675"/>
              <a:gd name="connsiteY9" fmla="*/ 2829877 h 4328160"/>
              <a:gd name="connsiteX10" fmla="*/ 2300701 w 2691675"/>
              <a:gd name="connsiteY10" fmla="*/ 2797969 h 4328160"/>
              <a:gd name="connsiteX11" fmla="*/ 2226406 w 2691675"/>
              <a:gd name="connsiteY11" fmla="*/ 2837973 h 4328160"/>
              <a:gd name="connsiteX12" fmla="*/ 2185925 w 2691675"/>
              <a:gd name="connsiteY12" fmla="*/ 2798922 h 4328160"/>
              <a:gd name="connsiteX13" fmla="*/ 2150683 w 2691675"/>
              <a:gd name="connsiteY13" fmla="*/ 2719864 h 4328160"/>
              <a:gd name="connsiteX14" fmla="*/ 2131157 w 2691675"/>
              <a:gd name="connsiteY14" fmla="*/ 2658427 h 4328160"/>
              <a:gd name="connsiteX15" fmla="*/ 2113060 w 2691675"/>
              <a:gd name="connsiteY15" fmla="*/ 2623185 h 4328160"/>
              <a:gd name="connsiteX16" fmla="*/ 2111630 w 2691675"/>
              <a:gd name="connsiteY16" fmla="*/ 2574607 h 4328160"/>
              <a:gd name="connsiteX17" fmla="*/ 2034001 w 2691675"/>
              <a:gd name="connsiteY17" fmla="*/ 2659857 h 4328160"/>
              <a:gd name="connsiteX18" fmla="*/ 1966851 w 2691675"/>
              <a:gd name="connsiteY18" fmla="*/ 2727960 h 4328160"/>
              <a:gd name="connsiteX19" fmla="*/ 1919702 w 2691675"/>
              <a:gd name="connsiteY19" fmla="*/ 2687002 h 4328160"/>
              <a:gd name="connsiteX20" fmla="*/ 1783018 w 2691675"/>
              <a:gd name="connsiteY20" fmla="*/ 2673668 h 4328160"/>
              <a:gd name="connsiteX21" fmla="*/ 1684910 w 2691675"/>
              <a:gd name="connsiteY21" fmla="*/ 2663666 h 4328160"/>
              <a:gd name="connsiteX22" fmla="*/ 1614426 w 2691675"/>
              <a:gd name="connsiteY22" fmla="*/ 2556035 h 4328160"/>
              <a:gd name="connsiteX23" fmla="*/ 1549656 w 2691675"/>
              <a:gd name="connsiteY23" fmla="*/ 2557939 h 4328160"/>
              <a:gd name="connsiteX24" fmla="*/ 1524890 w 2691675"/>
              <a:gd name="connsiteY24" fmla="*/ 2537460 h 4328160"/>
              <a:gd name="connsiteX25" fmla="*/ 1476789 w 2691675"/>
              <a:gd name="connsiteY25" fmla="*/ 2355532 h 4328160"/>
              <a:gd name="connsiteX26" fmla="*/ 1446309 w 2691675"/>
              <a:gd name="connsiteY26" fmla="*/ 2263140 h 4328160"/>
              <a:gd name="connsiteX27" fmla="*/ 1408209 w 2691675"/>
              <a:gd name="connsiteY27" fmla="*/ 2194560 h 4328160"/>
              <a:gd name="connsiteX28" fmla="*/ 1392969 w 2691675"/>
              <a:gd name="connsiteY28" fmla="*/ 2171700 h 4328160"/>
              <a:gd name="connsiteX29" fmla="*/ 1382492 w 2691675"/>
              <a:gd name="connsiteY29" fmla="*/ 2126457 h 4328160"/>
              <a:gd name="connsiteX30" fmla="*/ 1377253 w 2691675"/>
              <a:gd name="connsiteY30" fmla="*/ 2025968 h 4328160"/>
              <a:gd name="connsiteX31" fmla="*/ 1391541 w 2691675"/>
              <a:gd name="connsiteY31" fmla="*/ 1956436 h 4328160"/>
              <a:gd name="connsiteX32" fmla="*/ 1323437 w 2691675"/>
              <a:gd name="connsiteY32" fmla="*/ 1891665 h 4328160"/>
              <a:gd name="connsiteX33" fmla="*/ 1290099 w 2691675"/>
              <a:gd name="connsiteY33" fmla="*/ 1886427 h 4328160"/>
              <a:gd name="connsiteX34" fmla="*/ 1192468 w 2691675"/>
              <a:gd name="connsiteY34" fmla="*/ 1826895 h 4328160"/>
              <a:gd name="connsiteX35" fmla="*/ 1134367 w 2691675"/>
              <a:gd name="connsiteY35" fmla="*/ 1837373 h 4328160"/>
              <a:gd name="connsiteX36" fmla="*/ 1081978 w 2691675"/>
              <a:gd name="connsiteY36" fmla="*/ 1871185 h 4328160"/>
              <a:gd name="connsiteX37" fmla="*/ 1032924 w 2691675"/>
              <a:gd name="connsiteY37" fmla="*/ 1896904 h 4328160"/>
              <a:gd name="connsiteX38" fmla="*/ 966249 w 2691675"/>
              <a:gd name="connsiteY38" fmla="*/ 1957864 h 4328160"/>
              <a:gd name="connsiteX39" fmla="*/ 917195 w 2691675"/>
              <a:gd name="connsiteY39" fmla="*/ 1915478 h 4328160"/>
              <a:gd name="connsiteX40" fmla="*/ 862428 w 2691675"/>
              <a:gd name="connsiteY40" fmla="*/ 1888808 h 4328160"/>
              <a:gd name="connsiteX41" fmla="*/ 831471 w 2691675"/>
              <a:gd name="connsiteY41" fmla="*/ 1863090 h 4328160"/>
              <a:gd name="connsiteX42" fmla="*/ 808135 w 2691675"/>
              <a:gd name="connsiteY42" fmla="*/ 1820704 h 4328160"/>
              <a:gd name="connsiteX43" fmla="*/ 822423 w 2691675"/>
              <a:gd name="connsiteY43" fmla="*/ 1763554 h 4328160"/>
              <a:gd name="connsiteX44" fmla="*/ 811944 w 2691675"/>
              <a:gd name="connsiteY44" fmla="*/ 1694021 h 4328160"/>
              <a:gd name="connsiteX45" fmla="*/ 796229 w 2691675"/>
              <a:gd name="connsiteY45" fmla="*/ 1606391 h 4328160"/>
              <a:gd name="connsiteX46" fmla="*/ 760509 w 2691675"/>
              <a:gd name="connsiteY46" fmla="*/ 1600200 h 4328160"/>
              <a:gd name="connsiteX47" fmla="*/ 722409 w 2691675"/>
              <a:gd name="connsiteY47" fmla="*/ 1577340 h 4328160"/>
              <a:gd name="connsiteX48" fmla="*/ 699549 w 2691675"/>
              <a:gd name="connsiteY48" fmla="*/ 1562100 h 4328160"/>
              <a:gd name="connsiteX49" fmla="*/ 737649 w 2691675"/>
              <a:gd name="connsiteY49" fmla="*/ 1493520 h 4328160"/>
              <a:gd name="connsiteX50" fmla="*/ 752889 w 2691675"/>
              <a:gd name="connsiteY50" fmla="*/ 1470660 h 4328160"/>
              <a:gd name="connsiteX51" fmla="*/ 775749 w 2691675"/>
              <a:gd name="connsiteY51" fmla="*/ 1455420 h 4328160"/>
              <a:gd name="connsiteX52" fmla="*/ 783369 w 2691675"/>
              <a:gd name="connsiteY52" fmla="*/ 1379220 h 4328160"/>
              <a:gd name="connsiteX53" fmla="*/ 821469 w 2691675"/>
              <a:gd name="connsiteY53" fmla="*/ 1356360 h 4328160"/>
              <a:gd name="connsiteX54" fmla="*/ 798609 w 2691675"/>
              <a:gd name="connsiteY54" fmla="*/ 1158240 h 4328160"/>
              <a:gd name="connsiteX55" fmla="*/ 775749 w 2691675"/>
              <a:gd name="connsiteY55" fmla="*/ 1127760 h 4328160"/>
              <a:gd name="connsiteX56" fmla="*/ 752889 w 2691675"/>
              <a:gd name="connsiteY56" fmla="*/ 1074420 h 4328160"/>
              <a:gd name="connsiteX57" fmla="*/ 745269 w 2691675"/>
              <a:gd name="connsiteY57" fmla="*/ 1043940 h 4328160"/>
              <a:gd name="connsiteX58" fmla="*/ 783369 w 2691675"/>
              <a:gd name="connsiteY58" fmla="*/ 1013460 h 4328160"/>
              <a:gd name="connsiteX59" fmla="*/ 813849 w 2691675"/>
              <a:gd name="connsiteY59" fmla="*/ 960120 h 4328160"/>
              <a:gd name="connsiteX60" fmla="*/ 821469 w 2691675"/>
              <a:gd name="connsiteY60" fmla="*/ 853440 h 4328160"/>
              <a:gd name="connsiteX61" fmla="*/ 851949 w 2691675"/>
              <a:gd name="connsiteY61" fmla="*/ 807720 h 4328160"/>
              <a:gd name="connsiteX62" fmla="*/ 859569 w 2691675"/>
              <a:gd name="connsiteY62" fmla="*/ 769620 h 4328160"/>
              <a:gd name="connsiteX63" fmla="*/ 874809 w 2691675"/>
              <a:gd name="connsiteY63" fmla="*/ 731520 h 4328160"/>
              <a:gd name="connsiteX64" fmla="*/ 859569 w 2691675"/>
              <a:gd name="connsiteY64" fmla="*/ 655320 h 4328160"/>
              <a:gd name="connsiteX65" fmla="*/ 836709 w 2691675"/>
              <a:gd name="connsiteY65" fmla="*/ 632460 h 4328160"/>
              <a:gd name="connsiteX66" fmla="*/ 813849 w 2691675"/>
              <a:gd name="connsiteY66" fmla="*/ 563880 h 4328160"/>
              <a:gd name="connsiteX67" fmla="*/ 783369 w 2691675"/>
              <a:gd name="connsiteY67" fmla="*/ 502920 h 4328160"/>
              <a:gd name="connsiteX68" fmla="*/ 768129 w 2691675"/>
              <a:gd name="connsiteY68" fmla="*/ 472440 h 4328160"/>
              <a:gd name="connsiteX69" fmla="*/ 745269 w 2691675"/>
              <a:gd name="connsiteY69" fmla="*/ 403860 h 4328160"/>
              <a:gd name="connsiteX70" fmla="*/ 722409 w 2691675"/>
              <a:gd name="connsiteY70" fmla="*/ 373380 h 4328160"/>
              <a:gd name="connsiteX71" fmla="*/ 730029 w 2691675"/>
              <a:gd name="connsiteY71" fmla="*/ 289560 h 4328160"/>
              <a:gd name="connsiteX72" fmla="*/ 737649 w 2691675"/>
              <a:gd name="connsiteY72" fmla="*/ 266700 h 4328160"/>
              <a:gd name="connsiteX73" fmla="*/ 707169 w 2691675"/>
              <a:gd name="connsiteY73" fmla="*/ 152400 h 4328160"/>
              <a:gd name="connsiteX74" fmla="*/ 699549 w 2691675"/>
              <a:gd name="connsiteY74" fmla="*/ 91440 h 4328160"/>
              <a:gd name="connsiteX75" fmla="*/ 691929 w 2691675"/>
              <a:gd name="connsiteY75" fmla="*/ 68580 h 4328160"/>
              <a:gd name="connsiteX76" fmla="*/ 676689 w 2691675"/>
              <a:gd name="connsiteY76" fmla="*/ 0 h 4328160"/>
              <a:gd name="connsiteX77" fmla="*/ 615729 w 2691675"/>
              <a:gd name="connsiteY77" fmla="*/ 7620 h 4328160"/>
              <a:gd name="connsiteX78" fmla="*/ 554769 w 2691675"/>
              <a:gd name="connsiteY78" fmla="*/ 30480 h 4328160"/>
              <a:gd name="connsiteX79" fmla="*/ 562389 w 2691675"/>
              <a:gd name="connsiteY79" fmla="*/ 137160 h 4328160"/>
              <a:gd name="connsiteX80" fmla="*/ 554769 w 2691675"/>
              <a:gd name="connsiteY80" fmla="*/ 236220 h 4328160"/>
              <a:gd name="connsiteX81" fmla="*/ 524289 w 2691675"/>
              <a:gd name="connsiteY81" fmla="*/ 304800 h 4328160"/>
              <a:gd name="connsiteX82" fmla="*/ 509049 w 2691675"/>
              <a:gd name="connsiteY82" fmla="*/ 335280 h 4328160"/>
              <a:gd name="connsiteX83" fmla="*/ 486189 w 2691675"/>
              <a:gd name="connsiteY83" fmla="*/ 373380 h 4328160"/>
              <a:gd name="connsiteX84" fmla="*/ 470949 w 2691675"/>
              <a:gd name="connsiteY84" fmla="*/ 396240 h 4328160"/>
              <a:gd name="connsiteX85" fmla="*/ 440469 w 2691675"/>
              <a:gd name="connsiteY85" fmla="*/ 403860 h 4328160"/>
              <a:gd name="connsiteX86" fmla="*/ 356649 w 2691675"/>
              <a:gd name="connsiteY86" fmla="*/ 388620 h 4328160"/>
              <a:gd name="connsiteX87" fmla="*/ 288069 w 2691675"/>
              <a:gd name="connsiteY87" fmla="*/ 464820 h 4328160"/>
              <a:gd name="connsiteX88" fmla="*/ 280449 w 2691675"/>
              <a:gd name="connsiteY88" fmla="*/ 487680 h 4328160"/>
              <a:gd name="connsiteX89" fmla="*/ 288069 w 2691675"/>
              <a:gd name="connsiteY89" fmla="*/ 518160 h 4328160"/>
              <a:gd name="connsiteX90" fmla="*/ 303309 w 2691675"/>
              <a:gd name="connsiteY90" fmla="*/ 548640 h 4328160"/>
              <a:gd name="connsiteX91" fmla="*/ 295689 w 2691675"/>
              <a:gd name="connsiteY91" fmla="*/ 609600 h 4328160"/>
              <a:gd name="connsiteX92" fmla="*/ 265209 w 2691675"/>
              <a:gd name="connsiteY92" fmla="*/ 662940 h 4328160"/>
              <a:gd name="connsiteX93" fmla="*/ 257589 w 2691675"/>
              <a:gd name="connsiteY93" fmla="*/ 685800 h 4328160"/>
              <a:gd name="connsiteX94" fmla="*/ 265209 w 2691675"/>
              <a:gd name="connsiteY94" fmla="*/ 815340 h 4328160"/>
              <a:gd name="connsiteX95" fmla="*/ 303309 w 2691675"/>
              <a:gd name="connsiteY95" fmla="*/ 830580 h 4328160"/>
              <a:gd name="connsiteX96" fmla="*/ 349029 w 2691675"/>
              <a:gd name="connsiteY96" fmla="*/ 861060 h 4328160"/>
              <a:gd name="connsiteX97" fmla="*/ 356649 w 2691675"/>
              <a:gd name="connsiteY97" fmla="*/ 883920 h 4328160"/>
              <a:gd name="connsiteX98" fmla="*/ 341409 w 2691675"/>
              <a:gd name="connsiteY98" fmla="*/ 952500 h 4328160"/>
              <a:gd name="connsiteX99" fmla="*/ 326169 w 2691675"/>
              <a:gd name="connsiteY99" fmla="*/ 1028700 h 4328160"/>
              <a:gd name="connsiteX100" fmla="*/ 303309 w 2691675"/>
              <a:gd name="connsiteY100" fmla="*/ 1043940 h 4328160"/>
              <a:gd name="connsiteX101" fmla="*/ 143289 w 2691675"/>
              <a:gd name="connsiteY101" fmla="*/ 1066800 h 4328160"/>
              <a:gd name="connsiteX102" fmla="*/ 150909 w 2691675"/>
              <a:gd name="connsiteY102" fmla="*/ 1181100 h 4328160"/>
              <a:gd name="connsiteX103" fmla="*/ 173769 w 2691675"/>
              <a:gd name="connsiteY103" fmla="*/ 1219200 h 4328160"/>
              <a:gd name="connsiteX104" fmla="*/ 219489 w 2691675"/>
              <a:gd name="connsiteY104" fmla="*/ 1257300 h 4328160"/>
              <a:gd name="connsiteX105" fmla="*/ 234729 w 2691675"/>
              <a:gd name="connsiteY105" fmla="*/ 1287780 h 4328160"/>
              <a:gd name="connsiteX106" fmla="*/ 227109 w 2691675"/>
              <a:gd name="connsiteY106" fmla="*/ 1318260 h 4328160"/>
              <a:gd name="connsiteX107" fmla="*/ 265209 w 2691675"/>
              <a:gd name="connsiteY107" fmla="*/ 1363980 h 4328160"/>
              <a:gd name="connsiteX108" fmla="*/ 288069 w 2691675"/>
              <a:gd name="connsiteY108" fmla="*/ 1402080 h 4328160"/>
              <a:gd name="connsiteX109" fmla="*/ 280449 w 2691675"/>
              <a:gd name="connsiteY109" fmla="*/ 1440180 h 4328160"/>
              <a:gd name="connsiteX110" fmla="*/ 242349 w 2691675"/>
              <a:gd name="connsiteY110" fmla="*/ 1569720 h 4328160"/>
              <a:gd name="connsiteX111" fmla="*/ 211869 w 2691675"/>
              <a:gd name="connsiteY111" fmla="*/ 1584960 h 4328160"/>
              <a:gd name="connsiteX112" fmla="*/ 189009 w 2691675"/>
              <a:gd name="connsiteY112" fmla="*/ 1592580 h 4328160"/>
              <a:gd name="connsiteX113" fmla="*/ 120429 w 2691675"/>
              <a:gd name="connsiteY113" fmla="*/ 1630680 h 4328160"/>
              <a:gd name="connsiteX114" fmla="*/ 97569 w 2691675"/>
              <a:gd name="connsiteY114" fmla="*/ 1653540 h 4328160"/>
              <a:gd name="connsiteX115" fmla="*/ 13749 w 2691675"/>
              <a:gd name="connsiteY115" fmla="*/ 1714500 h 4328160"/>
              <a:gd name="connsiteX116" fmla="*/ 13749 w 2691675"/>
              <a:gd name="connsiteY116" fmla="*/ 1889760 h 4328160"/>
              <a:gd name="connsiteX117" fmla="*/ 36609 w 2691675"/>
              <a:gd name="connsiteY117" fmla="*/ 1912620 h 4328160"/>
              <a:gd name="connsiteX118" fmla="*/ 67089 w 2691675"/>
              <a:gd name="connsiteY118" fmla="*/ 1950720 h 4328160"/>
              <a:gd name="connsiteX119" fmla="*/ 112809 w 2691675"/>
              <a:gd name="connsiteY119" fmla="*/ 1981200 h 4328160"/>
              <a:gd name="connsiteX120" fmla="*/ 173769 w 2691675"/>
              <a:gd name="connsiteY120" fmla="*/ 2011680 h 4328160"/>
              <a:gd name="connsiteX121" fmla="*/ 234729 w 2691675"/>
              <a:gd name="connsiteY121" fmla="*/ 2095500 h 4328160"/>
              <a:gd name="connsiteX122" fmla="*/ 272829 w 2691675"/>
              <a:gd name="connsiteY122" fmla="*/ 2156460 h 4328160"/>
              <a:gd name="connsiteX123" fmla="*/ 280449 w 2691675"/>
              <a:gd name="connsiteY123" fmla="*/ 2179320 h 4328160"/>
              <a:gd name="connsiteX124" fmla="*/ 318549 w 2691675"/>
              <a:gd name="connsiteY124" fmla="*/ 2255520 h 4328160"/>
              <a:gd name="connsiteX125" fmla="*/ 493809 w 2691675"/>
              <a:gd name="connsiteY125" fmla="*/ 2270760 h 4328160"/>
              <a:gd name="connsiteX126" fmla="*/ 562389 w 2691675"/>
              <a:gd name="connsiteY126" fmla="*/ 2354580 h 4328160"/>
              <a:gd name="connsiteX127" fmla="*/ 531909 w 2691675"/>
              <a:gd name="connsiteY127" fmla="*/ 2430780 h 4328160"/>
              <a:gd name="connsiteX128" fmla="*/ 509049 w 2691675"/>
              <a:gd name="connsiteY128" fmla="*/ 2438400 h 4328160"/>
              <a:gd name="connsiteX129" fmla="*/ 486189 w 2691675"/>
              <a:gd name="connsiteY129" fmla="*/ 2461260 h 4328160"/>
              <a:gd name="connsiteX130" fmla="*/ 478569 w 2691675"/>
              <a:gd name="connsiteY130" fmla="*/ 2506980 h 4328160"/>
              <a:gd name="connsiteX131" fmla="*/ 509049 w 2691675"/>
              <a:gd name="connsiteY131" fmla="*/ 2621280 h 4328160"/>
              <a:gd name="connsiteX132" fmla="*/ 531909 w 2691675"/>
              <a:gd name="connsiteY132" fmla="*/ 2644140 h 4328160"/>
              <a:gd name="connsiteX133" fmla="*/ 539529 w 2691675"/>
              <a:gd name="connsiteY133" fmla="*/ 2674620 h 4328160"/>
              <a:gd name="connsiteX134" fmla="*/ 570009 w 2691675"/>
              <a:gd name="connsiteY134" fmla="*/ 2659380 h 4328160"/>
              <a:gd name="connsiteX135" fmla="*/ 592869 w 2691675"/>
              <a:gd name="connsiteY135" fmla="*/ 2636520 h 4328160"/>
              <a:gd name="connsiteX136" fmla="*/ 646209 w 2691675"/>
              <a:gd name="connsiteY136" fmla="*/ 2606040 h 4328160"/>
              <a:gd name="connsiteX137" fmla="*/ 684309 w 2691675"/>
              <a:gd name="connsiteY137" fmla="*/ 2613660 h 4328160"/>
              <a:gd name="connsiteX138" fmla="*/ 699549 w 2691675"/>
              <a:gd name="connsiteY138" fmla="*/ 2636520 h 4328160"/>
              <a:gd name="connsiteX139" fmla="*/ 722409 w 2691675"/>
              <a:gd name="connsiteY139" fmla="*/ 2659380 h 4328160"/>
              <a:gd name="connsiteX140" fmla="*/ 730029 w 2691675"/>
              <a:gd name="connsiteY140" fmla="*/ 2682240 h 4328160"/>
              <a:gd name="connsiteX141" fmla="*/ 707169 w 2691675"/>
              <a:gd name="connsiteY141" fmla="*/ 2766060 h 4328160"/>
              <a:gd name="connsiteX142" fmla="*/ 623349 w 2691675"/>
              <a:gd name="connsiteY142" fmla="*/ 2842260 h 4328160"/>
              <a:gd name="connsiteX143" fmla="*/ 600489 w 2691675"/>
              <a:gd name="connsiteY143" fmla="*/ 2887980 h 4328160"/>
              <a:gd name="connsiteX144" fmla="*/ 531909 w 2691675"/>
              <a:gd name="connsiteY144" fmla="*/ 2933700 h 4328160"/>
              <a:gd name="connsiteX145" fmla="*/ 516669 w 2691675"/>
              <a:gd name="connsiteY145" fmla="*/ 2956560 h 4328160"/>
              <a:gd name="connsiteX146" fmla="*/ 547149 w 2691675"/>
              <a:gd name="connsiteY146" fmla="*/ 3055620 h 4328160"/>
              <a:gd name="connsiteX147" fmla="*/ 570009 w 2691675"/>
              <a:gd name="connsiteY147" fmla="*/ 3177540 h 4328160"/>
              <a:gd name="connsiteX148" fmla="*/ 608109 w 2691675"/>
              <a:gd name="connsiteY148" fmla="*/ 3276600 h 4328160"/>
              <a:gd name="connsiteX149" fmla="*/ 608109 w 2691675"/>
              <a:gd name="connsiteY149" fmla="*/ 3429000 h 4328160"/>
              <a:gd name="connsiteX150" fmla="*/ 570009 w 2691675"/>
              <a:gd name="connsiteY150" fmla="*/ 3467100 h 4328160"/>
              <a:gd name="connsiteX151" fmla="*/ 562389 w 2691675"/>
              <a:gd name="connsiteY151" fmla="*/ 3497580 h 4328160"/>
              <a:gd name="connsiteX152" fmla="*/ 547149 w 2691675"/>
              <a:gd name="connsiteY152" fmla="*/ 3528060 h 4328160"/>
              <a:gd name="connsiteX153" fmla="*/ 554769 w 2691675"/>
              <a:gd name="connsiteY153" fmla="*/ 3680460 h 4328160"/>
              <a:gd name="connsiteX154" fmla="*/ 608109 w 2691675"/>
              <a:gd name="connsiteY154" fmla="*/ 3672840 h 4328160"/>
              <a:gd name="connsiteX155" fmla="*/ 630969 w 2691675"/>
              <a:gd name="connsiteY155" fmla="*/ 3665220 h 4328160"/>
              <a:gd name="connsiteX156" fmla="*/ 676689 w 2691675"/>
              <a:gd name="connsiteY156" fmla="*/ 3688080 h 4328160"/>
              <a:gd name="connsiteX157" fmla="*/ 707169 w 2691675"/>
              <a:gd name="connsiteY157" fmla="*/ 3718560 h 4328160"/>
              <a:gd name="connsiteX158" fmla="*/ 836709 w 2691675"/>
              <a:gd name="connsiteY158" fmla="*/ 3741420 h 4328160"/>
              <a:gd name="connsiteX159" fmla="*/ 851949 w 2691675"/>
              <a:gd name="connsiteY159" fmla="*/ 3771900 h 4328160"/>
              <a:gd name="connsiteX160" fmla="*/ 874809 w 2691675"/>
              <a:gd name="connsiteY160" fmla="*/ 3787140 h 4328160"/>
              <a:gd name="connsiteX161" fmla="*/ 897669 w 2691675"/>
              <a:gd name="connsiteY161" fmla="*/ 3810000 h 4328160"/>
              <a:gd name="connsiteX162" fmla="*/ 905289 w 2691675"/>
              <a:gd name="connsiteY162" fmla="*/ 3840480 h 4328160"/>
              <a:gd name="connsiteX163" fmla="*/ 920529 w 2691675"/>
              <a:gd name="connsiteY163" fmla="*/ 3863340 h 4328160"/>
              <a:gd name="connsiteX164" fmla="*/ 943389 w 2691675"/>
              <a:gd name="connsiteY164" fmla="*/ 3901440 h 4328160"/>
              <a:gd name="connsiteX165" fmla="*/ 996729 w 2691675"/>
              <a:gd name="connsiteY165" fmla="*/ 3947160 h 4328160"/>
              <a:gd name="connsiteX166" fmla="*/ 1011969 w 2691675"/>
              <a:gd name="connsiteY166" fmla="*/ 3970020 h 4328160"/>
              <a:gd name="connsiteX167" fmla="*/ 1034829 w 2691675"/>
              <a:gd name="connsiteY167" fmla="*/ 4008120 h 4328160"/>
              <a:gd name="connsiteX168" fmla="*/ 1065309 w 2691675"/>
              <a:gd name="connsiteY168" fmla="*/ 4084320 h 4328160"/>
              <a:gd name="connsiteX169" fmla="*/ 1072929 w 2691675"/>
              <a:gd name="connsiteY169" fmla="*/ 4107180 h 4328160"/>
              <a:gd name="connsiteX170" fmla="*/ 1149129 w 2691675"/>
              <a:gd name="connsiteY170" fmla="*/ 4137660 h 4328160"/>
              <a:gd name="connsiteX171" fmla="*/ 1202469 w 2691675"/>
              <a:gd name="connsiteY171" fmla="*/ 4213860 h 4328160"/>
              <a:gd name="connsiteX172" fmla="*/ 1263429 w 2691675"/>
              <a:gd name="connsiteY172" fmla="*/ 4221480 h 4328160"/>
              <a:gd name="connsiteX173" fmla="*/ 1271049 w 2691675"/>
              <a:gd name="connsiteY173" fmla="*/ 4274820 h 4328160"/>
              <a:gd name="connsiteX174" fmla="*/ 1316769 w 2691675"/>
              <a:gd name="connsiteY174" fmla="*/ 4328160 h 4328160"/>
              <a:gd name="connsiteX175" fmla="*/ 1354869 w 2691675"/>
              <a:gd name="connsiteY175" fmla="*/ 4229100 h 4328160"/>
              <a:gd name="connsiteX176" fmla="*/ 1415829 w 2691675"/>
              <a:gd name="connsiteY176" fmla="*/ 4198620 h 4328160"/>
              <a:gd name="connsiteX177" fmla="*/ 1469169 w 2691675"/>
              <a:gd name="connsiteY177" fmla="*/ 4183380 h 4328160"/>
              <a:gd name="connsiteX178" fmla="*/ 1507269 w 2691675"/>
              <a:gd name="connsiteY178" fmla="*/ 4160520 h 4328160"/>
              <a:gd name="connsiteX179" fmla="*/ 1552989 w 2691675"/>
              <a:gd name="connsiteY179" fmla="*/ 4130040 h 4328160"/>
              <a:gd name="connsiteX180" fmla="*/ 1583469 w 2691675"/>
              <a:gd name="connsiteY180" fmla="*/ 4122420 h 4328160"/>
              <a:gd name="connsiteX181" fmla="*/ 1644429 w 2691675"/>
              <a:gd name="connsiteY181" fmla="*/ 4061460 h 4328160"/>
              <a:gd name="connsiteX182" fmla="*/ 1674909 w 2691675"/>
              <a:gd name="connsiteY182" fmla="*/ 4038600 h 4328160"/>
              <a:gd name="connsiteX183" fmla="*/ 1827309 w 2691675"/>
              <a:gd name="connsiteY183" fmla="*/ 4000500 h 4328160"/>
              <a:gd name="connsiteX184" fmla="*/ 1857789 w 2691675"/>
              <a:gd name="connsiteY184" fmla="*/ 3985260 h 4328160"/>
              <a:gd name="connsiteX185" fmla="*/ 1903509 w 2691675"/>
              <a:gd name="connsiteY185" fmla="*/ 3970020 h 4328160"/>
              <a:gd name="connsiteX186" fmla="*/ 1926369 w 2691675"/>
              <a:gd name="connsiteY186" fmla="*/ 3954780 h 4328160"/>
              <a:gd name="connsiteX187" fmla="*/ 1987329 w 2691675"/>
              <a:gd name="connsiteY187" fmla="*/ 3909060 h 4328160"/>
              <a:gd name="connsiteX188" fmla="*/ 2048289 w 2691675"/>
              <a:gd name="connsiteY188" fmla="*/ 3870960 h 4328160"/>
              <a:gd name="connsiteX189" fmla="*/ 2078769 w 2691675"/>
              <a:gd name="connsiteY189" fmla="*/ 3855720 h 4328160"/>
              <a:gd name="connsiteX190" fmla="*/ 2132109 w 2691675"/>
              <a:gd name="connsiteY190" fmla="*/ 3817620 h 4328160"/>
              <a:gd name="connsiteX191" fmla="*/ 2162589 w 2691675"/>
              <a:gd name="connsiteY191" fmla="*/ 3787140 h 4328160"/>
              <a:gd name="connsiteX192" fmla="*/ 2200689 w 2691675"/>
              <a:gd name="connsiteY192" fmla="*/ 3688080 h 4328160"/>
              <a:gd name="connsiteX193" fmla="*/ 2162589 w 2691675"/>
              <a:gd name="connsiteY193" fmla="*/ 3604260 h 4328160"/>
              <a:gd name="connsiteX194" fmla="*/ 2139729 w 2691675"/>
              <a:gd name="connsiteY194" fmla="*/ 3596640 h 4328160"/>
              <a:gd name="connsiteX195" fmla="*/ 2124489 w 2691675"/>
              <a:gd name="connsiteY195" fmla="*/ 3680460 h 4328160"/>
              <a:gd name="connsiteX196" fmla="*/ 2109249 w 2691675"/>
              <a:gd name="connsiteY196" fmla="*/ 3657600 h 4328160"/>
              <a:gd name="connsiteX197" fmla="*/ 2048289 w 2691675"/>
              <a:gd name="connsiteY197" fmla="*/ 3665220 h 4328160"/>
              <a:gd name="connsiteX198" fmla="*/ 2055909 w 2691675"/>
              <a:gd name="connsiteY198" fmla="*/ 3703320 h 4328160"/>
              <a:gd name="connsiteX199" fmla="*/ 2078769 w 2691675"/>
              <a:gd name="connsiteY199" fmla="*/ 3718560 h 4328160"/>
              <a:gd name="connsiteX200" fmla="*/ 2094009 w 2691675"/>
              <a:gd name="connsiteY200" fmla="*/ 3749040 h 4328160"/>
              <a:gd name="connsiteX201" fmla="*/ 2086389 w 2691675"/>
              <a:gd name="connsiteY201" fmla="*/ 3794760 h 4328160"/>
              <a:gd name="connsiteX202" fmla="*/ 2010189 w 2691675"/>
              <a:gd name="connsiteY202" fmla="*/ 3749040 h 4328160"/>
              <a:gd name="connsiteX203" fmla="*/ 1994949 w 2691675"/>
              <a:gd name="connsiteY203" fmla="*/ 3649980 h 4328160"/>
              <a:gd name="connsiteX204" fmla="*/ 1972089 w 2691675"/>
              <a:gd name="connsiteY204" fmla="*/ 3627120 h 4328160"/>
              <a:gd name="connsiteX205" fmla="*/ 1979709 w 2691675"/>
              <a:gd name="connsiteY205" fmla="*/ 3581400 h 4328160"/>
              <a:gd name="connsiteX206" fmla="*/ 2025429 w 2691675"/>
              <a:gd name="connsiteY206" fmla="*/ 3573780 h 4328160"/>
              <a:gd name="connsiteX207" fmla="*/ 2033049 w 2691675"/>
              <a:gd name="connsiteY207" fmla="*/ 3520440 h 4328160"/>
              <a:gd name="connsiteX208" fmla="*/ 2063529 w 2691675"/>
              <a:gd name="connsiteY208" fmla="*/ 3528060 h 4328160"/>
              <a:gd name="connsiteX209" fmla="*/ 2094009 w 2691675"/>
              <a:gd name="connsiteY209" fmla="*/ 3489960 h 4328160"/>
              <a:gd name="connsiteX210" fmla="*/ 2124489 w 2691675"/>
              <a:gd name="connsiteY210" fmla="*/ 3459480 h 4328160"/>
              <a:gd name="connsiteX211" fmla="*/ 2139729 w 2691675"/>
              <a:gd name="connsiteY211" fmla="*/ 3436620 h 4328160"/>
              <a:gd name="connsiteX212" fmla="*/ 2170209 w 2691675"/>
              <a:gd name="connsiteY212" fmla="*/ 3413760 h 4328160"/>
              <a:gd name="connsiteX213" fmla="*/ 2238789 w 2691675"/>
              <a:gd name="connsiteY213" fmla="*/ 3322320 h 4328160"/>
              <a:gd name="connsiteX214" fmla="*/ 2246409 w 2691675"/>
              <a:gd name="connsiteY214" fmla="*/ 3291840 h 4328160"/>
              <a:gd name="connsiteX215" fmla="*/ 2269269 w 2691675"/>
              <a:gd name="connsiteY215" fmla="*/ 3230880 h 4328160"/>
              <a:gd name="connsiteX216" fmla="*/ 2276889 w 2691675"/>
              <a:gd name="connsiteY216" fmla="*/ 3185160 h 4328160"/>
              <a:gd name="connsiteX217" fmla="*/ 2299749 w 2691675"/>
              <a:gd name="connsiteY217" fmla="*/ 3139440 h 4328160"/>
              <a:gd name="connsiteX218" fmla="*/ 2314989 w 2691675"/>
              <a:gd name="connsiteY218" fmla="*/ 3101340 h 4328160"/>
              <a:gd name="connsiteX219" fmla="*/ 2353089 w 2691675"/>
              <a:gd name="connsiteY219" fmla="*/ 3086100 h 4328160"/>
              <a:gd name="connsiteX220" fmla="*/ 2375949 w 2691675"/>
              <a:gd name="connsiteY220" fmla="*/ 3070860 h 4328160"/>
              <a:gd name="connsiteX221" fmla="*/ 2495488 w 2691675"/>
              <a:gd name="connsiteY221" fmla="*/ 3040856 h 4328160"/>
              <a:gd name="connsiteX222" fmla="*/ 2593596 w 2691675"/>
              <a:gd name="connsiteY222" fmla="*/ 3037523 h 4328160"/>
              <a:gd name="connsiteX223" fmla="*/ 2685987 w 2691675"/>
              <a:gd name="connsiteY223" fmla="*/ 3028474 h 4328160"/>
              <a:gd name="connsiteX0" fmla="*/ 2685987 w 2691675"/>
              <a:gd name="connsiteY0" fmla="*/ 3028474 h 4328160"/>
              <a:gd name="connsiteX1" fmla="*/ 2680749 w 2691675"/>
              <a:gd name="connsiteY1" fmla="*/ 3002280 h 4328160"/>
              <a:gd name="connsiteX2" fmla="*/ 2673129 w 2691675"/>
              <a:gd name="connsiteY2" fmla="*/ 2948940 h 4328160"/>
              <a:gd name="connsiteX3" fmla="*/ 2631219 w 2691675"/>
              <a:gd name="connsiteY3" fmla="*/ 2940844 h 4328160"/>
              <a:gd name="connsiteX4" fmla="*/ 2567878 w 2691675"/>
              <a:gd name="connsiteY4" fmla="*/ 2940367 h 4328160"/>
              <a:gd name="connsiteX5" fmla="*/ 2526921 w 2691675"/>
              <a:gd name="connsiteY5" fmla="*/ 2882742 h 4328160"/>
              <a:gd name="connsiteX6" fmla="*/ 2464532 w 2691675"/>
              <a:gd name="connsiteY6" fmla="*/ 2879407 h 4328160"/>
              <a:gd name="connsiteX7" fmla="*/ 2417860 w 2691675"/>
              <a:gd name="connsiteY7" fmla="*/ 2863691 h 4328160"/>
              <a:gd name="connsiteX8" fmla="*/ 2383569 w 2691675"/>
              <a:gd name="connsiteY8" fmla="*/ 2849880 h 4328160"/>
              <a:gd name="connsiteX9" fmla="*/ 2355471 w 2691675"/>
              <a:gd name="connsiteY9" fmla="*/ 2829877 h 4328160"/>
              <a:gd name="connsiteX10" fmla="*/ 2300701 w 2691675"/>
              <a:gd name="connsiteY10" fmla="*/ 2797969 h 4328160"/>
              <a:gd name="connsiteX11" fmla="*/ 2226406 w 2691675"/>
              <a:gd name="connsiteY11" fmla="*/ 2837973 h 4328160"/>
              <a:gd name="connsiteX12" fmla="*/ 2185925 w 2691675"/>
              <a:gd name="connsiteY12" fmla="*/ 2798922 h 4328160"/>
              <a:gd name="connsiteX13" fmla="*/ 2150683 w 2691675"/>
              <a:gd name="connsiteY13" fmla="*/ 2719864 h 4328160"/>
              <a:gd name="connsiteX14" fmla="*/ 2131157 w 2691675"/>
              <a:gd name="connsiteY14" fmla="*/ 2658427 h 4328160"/>
              <a:gd name="connsiteX15" fmla="*/ 2113060 w 2691675"/>
              <a:gd name="connsiteY15" fmla="*/ 2623185 h 4328160"/>
              <a:gd name="connsiteX16" fmla="*/ 2111630 w 2691675"/>
              <a:gd name="connsiteY16" fmla="*/ 2574607 h 4328160"/>
              <a:gd name="connsiteX17" fmla="*/ 2034001 w 2691675"/>
              <a:gd name="connsiteY17" fmla="*/ 2659857 h 4328160"/>
              <a:gd name="connsiteX18" fmla="*/ 1966851 w 2691675"/>
              <a:gd name="connsiteY18" fmla="*/ 2727960 h 4328160"/>
              <a:gd name="connsiteX19" fmla="*/ 1919702 w 2691675"/>
              <a:gd name="connsiteY19" fmla="*/ 2687002 h 4328160"/>
              <a:gd name="connsiteX20" fmla="*/ 1783018 w 2691675"/>
              <a:gd name="connsiteY20" fmla="*/ 2673668 h 4328160"/>
              <a:gd name="connsiteX21" fmla="*/ 1684910 w 2691675"/>
              <a:gd name="connsiteY21" fmla="*/ 2663666 h 4328160"/>
              <a:gd name="connsiteX22" fmla="*/ 1614426 w 2691675"/>
              <a:gd name="connsiteY22" fmla="*/ 2556035 h 4328160"/>
              <a:gd name="connsiteX23" fmla="*/ 1549656 w 2691675"/>
              <a:gd name="connsiteY23" fmla="*/ 2557939 h 4328160"/>
              <a:gd name="connsiteX24" fmla="*/ 1524890 w 2691675"/>
              <a:gd name="connsiteY24" fmla="*/ 2537460 h 4328160"/>
              <a:gd name="connsiteX25" fmla="*/ 1476789 w 2691675"/>
              <a:gd name="connsiteY25" fmla="*/ 2355532 h 4328160"/>
              <a:gd name="connsiteX26" fmla="*/ 1446309 w 2691675"/>
              <a:gd name="connsiteY26" fmla="*/ 2263140 h 4328160"/>
              <a:gd name="connsiteX27" fmla="*/ 1408209 w 2691675"/>
              <a:gd name="connsiteY27" fmla="*/ 2194560 h 4328160"/>
              <a:gd name="connsiteX28" fmla="*/ 1392969 w 2691675"/>
              <a:gd name="connsiteY28" fmla="*/ 2171700 h 4328160"/>
              <a:gd name="connsiteX29" fmla="*/ 1382492 w 2691675"/>
              <a:gd name="connsiteY29" fmla="*/ 2126457 h 4328160"/>
              <a:gd name="connsiteX30" fmla="*/ 1377253 w 2691675"/>
              <a:gd name="connsiteY30" fmla="*/ 2025968 h 4328160"/>
              <a:gd name="connsiteX31" fmla="*/ 1391541 w 2691675"/>
              <a:gd name="connsiteY31" fmla="*/ 1956436 h 4328160"/>
              <a:gd name="connsiteX32" fmla="*/ 1323437 w 2691675"/>
              <a:gd name="connsiteY32" fmla="*/ 1891665 h 4328160"/>
              <a:gd name="connsiteX33" fmla="*/ 1290099 w 2691675"/>
              <a:gd name="connsiteY33" fmla="*/ 1886427 h 4328160"/>
              <a:gd name="connsiteX34" fmla="*/ 1192468 w 2691675"/>
              <a:gd name="connsiteY34" fmla="*/ 1826895 h 4328160"/>
              <a:gd name="connsiteX35" fmla="*/ 1134367 w 2691675"/>
              <a:gd name="connsiteY35" fmla="*/ 1837373 h 4328160"/>
              <a:gd name="connsiteX36" fmla="*/ 1081978 w 2691675"/>
              <a:gd name="connsiteY36" fmla="*/ 1871185 h 4328160"/>
              <a:gd name="connsiteX37" fmla="*/ 1032924 w 2691675"/>
              <a:gd name="connsiteY37" fmla="*/ 1896904 h 4328160"/>
              <a:gd name="connsiteX38" fmla="*/ 966249 w 2691675"/>
              <a:gd name="connsiteY38" fmla="*/ 1957864 h 4328160"/>
              <a:gd name="connsiteX39" fmla="*/ 917195 w 2691675"/>
              <a:gd name="connsiteY39" fmla="*/ 1915478 h 4328160"/>
              <a:gd name="connsiteX40" fmla="*/ 862428 w 2691675"/>
              <a:gd name="connsiteY40" fmla="*/ 1888808 h 4328160"/>
              <a:gd name="connsiteX41" fmla="*/ 831471 w 2691675"/>
              <a:gd name="connsiteY41" fmla="*/ 1863090 h 4328160"/>
              <a:gd name="connsiteX42" fmla="*/ 808135 w 2691675"/>
              <a:gd name="connsiteY42" fmla="*/ 1820704 h 4328160"/>
              <a:gd name="connsiteX43" fmla="*/ 822423 w 2691675"/>
              <a:gd name="connsiteY43" fmla="*/ 1763554 h 4328160"/>
              <a:gd name="connsiteX44" fmla="*/ 811944 w 2691675"/>
              <a:gd name="connsiteY44" fmla="*/ 1694021 h 4328160"/>
              <a:gd name="connsiteX45" fmla="*/ 796229 w 2691675"/>
              <a:gd name="connsiteY45" fmla="*/ 1606391 h 4328160"/>
              <a:gd name="connsiteX46" fmla="*/ 767652 w 2691675"/>
              <a:gd name="connsiteY46" fmla="*/ 1609725 h 4328160"/>
              <a:gd name="connsiteX47" fmla="*/ 722409 w 2691675"/>
              <a:gd name="connsiteY47" fmla="*/ 1577340 h 4328160"/>
              <a:gd name="connsiteX48" fmla="*/ 699549 w 2691675"/>
              <a:gd name="connsiteY48" fmla="*/ 1562100 h 4328160"/>
              <a:gd name="connsiteX49" fmla="*/ 737649 w 2691675"/>
              <a:gd name="connsiteY49" fmla="*/ 1493520 h 4328160"/>
              <a:gd name="connsiteX50" fmla="*/ 752889 w 2691675"/>
              <a:gd name="connsiteY50" fmla="*/ 1470660 h 4328160"/>
              <a:gd name="connsiteX51" fmla="*/ 775749 w 2691675"/>
              <a:gd name="connsiteY51" fmla="*/ 1455420 h 4328160"/>
              <a:gd name="connsiteX52" fmla="*/ 783369 w 2691675"/>
              <a:gd name="connsiteY52" fmla="*/ 1379220 h 4328160"/>
              <a:gd name="connsiteX53" fmla="*/ 821469 w 2691675"/>
              <a:gd name="connsiteY53" fmla="*/ 1356360 h 4328160"/>
              <a:gd name="connsiteX54" fmla="*/ 798609 w 2691675"/>
              <a:gd name="connsiteY54" fmla="*/ 1158240 h 4328160"/>
              <a:gd name="connsiteX55" fmla="*/ 775749 w 2691675"/>
              <a:gd name="connsiteY55" fmla="*/ 1127760 h 4328160"/>
              <a:gd name="connsiteX56" fmla="*/ 752889 w 2691675"/>
              <a:gd name="connsiteY56" fmla="*/ 1074420 h 4328160"/>
              <a:gd name="connsiteX57" fmla="*/ 745269 w 2691675"/>
              <a:gd name="connsiteY57" fmla="*/ 1043940 h 4328160"/>
              <a:gd name="connsiteX58" fmla="*/ 783369 w 2691675"/>
              <a:gd name="connsiteY58" fmla="*/ 1013460 h 4328160"/>
              <a:gd name="connsiteX59" fmla="*/ 813849 w 2691675"/>
              <a:gd name="connsiteY59" fmla="*/ 960120 h 4328160"/>
              <a:gd name="connsiteX60" fmla="*/ 821469 w 2691675"/>
              <a:gd name="connsiteY60" fmla="*/ 853440 h 4328160"/>
              <a:gd name="connsiteX61" fmla="*/ 851949 w 2691675"/>
              <a:gd name="connsiteY61" fmla="*/ 807720 h 4328160"/>
              <a:gd name="connsiteX62" fmla="*/ 859569 w 2691675"/>
              <a:gd name="connsiteY62" fmla="*/ 769620 h 4328160"/>
              <a:gd name="connsiteX63" fmla="*/ 874809 w 2691675"/>
              <a:gd name="connsiteY63" fmla="*/ 731520 h 4328160"/>
              <a:gd name="connsiteX64" fmla="*/ 859569 w 2691675"/>
              <a:gd name="connsiteY64" fmla="*/ 655320 h 4328160"/>
              <a:gd name="connsiteX65" fmla="*/ 836709 w 2691675"/>
              <a:gd name="connsiteY65" fmla="*/ 632460 h 4328160"/>
              <a:gd name="connsiteX66" fmla="*/ 813849 w 2691675"/>
              <a:gd name="connsiteY66" fmla="*/ 563880 h 4328160"/>
              <a:gd name="connsiteX67" fmla="*/ 783369 w 2691675"/>
              <a:gd name="connsiteY67" fmla="*/ 502920 h 4328160"/>
              <a:gd name="connsiteX68" fmla="*/ 768129 w 2691675"/>
              <a:gd name="connsiteY68" fmla="*/ 472440 h 4328160"/>
              <a:gd name="connsiteX69" fmla="*/ 745269 w 2691675"/>
              <a:gd name="connsiteY69" fmla="*/ 403860 h 4328160"/>
              <a:gd name="connsiteX70" fmla="*/ 722409 w 2691675"/>
              <a:gd name="connsiteY70" fmla="*/ 373380 h 4328160"/>
              <a:gd name="connsiteX71" fmla="*/ 730029 w 2691675"/>
              <a:gd name="connsiteY71" fmla="*/ 289560 h 4328160"/>
              <a:gd name="connsiteX72" fmla="*/ 737649 w 2691675"/>
              <a:gd name="connsiteY72" fmla="*/ 266700 h 4328160"/>
              <a:gd name="connsiteX73" fmla="*/ 707169 w 2691675"/>
              <a:gd name="connsiteY73" fmla="*/ 152400 h 4328160"/>
              <a:gd name="connsiteX74" fmla="*/ 699549 w 2691675"/>
              <a:gd name="connsiteY74" fmla="*/ 91440 h 4328160"/>
              <a:gd name="connsiteX75" fmla="*/ 691929 w 2691675"/>
              <a:gd name="connsiteY75" fmla="*/ 68580 h 4328160"/>
              <a:gd name="connsiteX76" fmla="*/ 676689 w 2691675"/>
              <a:gd name="connsiteY76" fmla="*/ 0 h 4328160"/>
              <a:gd name="connsiteX77" fmla="*/ 615729 w 2691675"/>
              <a:gd name="connsiteY77" fmla="*/ 7620 h 4328160"/>
              <a:gd name="connsiteX78" fmla="*/ 554769 w 2691675"/>
              <a:gd name="connsiteY78" fmla="*/ 30480 h 4328160"/>
              <a:gd name="connsiteX79" fmla="*/ 562389 w 2691675"/>
              <a:gd name="connsiteY79" fmla="*/ 137160 h 4328160"/>
              <a:gd name="connsiteX80" fmla="*/ 554769 w 2691675"/>
              <a:gd name="connsiteY80" fmla="*/ 236220 h 4328160"/>
              <a:gd name="connsiteX81" fmla="*/ 524289 w 2691675"/>
              <a:gd name="connsiteY81" fmla="*/ 304800 h 4328160"/>
              <a:gd name="connsiteX82" fmla="*/ 509049 w 2691675"/>
              <a:gd name="connsiteY82" fmla="*/ 335280 h 4328160"/>
              <a:gd name="connsiteX83" fmla="*/ 486189 w 2691675"/>
              <a:gd name="connsiteY83" fmla="*/ 373380 h 4328160"/>
              <a:gd name="connsiteX84" fmla="*/ 470949 w 2691675"/>
              <a:gd name="connsiteY84" fmla="*/ 396240 h 4328160"/>
              <a:gd name="connsiteX85" fmla="*/ 440469 w 2691675"/>
              <a:gd name="connsiteY85" fmla="*/ 403860 h 4328160"/>
              <a:gd name="connsiteX86" fmla="*/ 356649 w 2691675"/>
              <a:gd name="connsiteY86" fmla="*/ 388620 h 4328160"/>
              <a:gd name="connsiteX87" fmla="*/ 288069 w 2691675"/>
              <a:gd name="connsiteY87" fmla="*/ 464820 h 4328160"/>
              <a:gd name="connsiteX88" fmla="*/ 280449 w 2691675"/>
              <a:gd name="connsiteY88" fmla="*/ 487680 h 4328160"/>
              <a:gd name="connsiteX89" fmla="*/ 288069 w 2691675"/>
              <a:gd name="connsiteY89" fmla="*/ 518160 h 4328160"/>
              <a:gd name="connsiteX90" fmla="*/ 303309 w 2691675"/>
              <a:gd name="connsiteY90" fmla="*/ 548640 h 4328160"/>
              <a:gd name="connsiteX91" fmla="*/ 295689 w 2691675"/>
              <a:gd name="connsiteY91" fmla="*/ 609600 h 4328160"/>
              <a:gd name="connsiteX92" fmla="*/ 265209 w 2691675"/>
              <a:gd name="connsiteY92" fmla="*/ 662940 h 4328160"/>
              <a:gd name="connsiteX93" fmla="*/ 257589 w 2691675"/>
              <a:gd name="connsiteY93" fmla="*/ 685800 h 4328160"/>
              <a:gd name="connsiteX94" fmla="*/ 265209 w 2691675"/>
              <a:gd name="connsiteY94" fmla="*/ 815340 h 4328160"/>
              <a:gd name="connsiteX95" fmla="*/ 303309 w 2691675"/>
              <a:gd name="connsiteY95" fmla="*/ 830580 h 4328160"/>
              <a:gd name="connsiteX96" fmla="*/ 349029 w 2691675"/>
              <a:gd name="connsiteY96" fmla="*/ 861060 h 4328160"/>
              <a:gd name="connsiteX97" fmla="*/ 356649 w 2691675"/>
              <a:gd name="connsiteY97" fmla="*/ 883920 h 4328160"/>
              <a:gd name="connsiteX98" fmla="*/ 341409 w 2691675"/>
              <a:gd name="connsiteY98" fmla="*/ 952500 h 4328160"/>
              <a:gd name="connsiteX99" fmla="*/ 326169 w 2691675"/>
              <a:gd name="connsiteY99" fmla="*/ 1028700 h 4328160"/>
              <a:gd name="connsiteX100" fmla="*/ 303309 w 2691675"/>
              <a:gd name="connsiteY100" fmla="*/ 1043940 h 4328160"/>
              <a:gd name="connsiteX101" fmla="*/ 143289 w 2691675"/>
              <a:gd name="connsiteY101" fmla="*/ 1066800 h 4328160"/>
              <a:gd name="connsiteX102" fmla="*/ 150909 w 2691675"/>
              <a:gd name="connsiteY102" fmla="*/ 1181100 h 4328160"/>
              <a:gd name="connsiteX103" fmla="*/ 173769 w 2691675"/>
              <a:gd name="connsiteY103" fmla="*/ 1219200 h 4328160"/>
              <a:gd name="connsiteX104" fmla="*/ 219489 w 2691675"/>
              <a:gd name="connsiteY104" fmla="*/ 1257300 h 4328160"/>
              <a:gd name="connsiteX105" fmla="*/ 234729 w 2691675"/>
              <a:gd name="connsiteY105" fmla="*/ 1287780 h 4328160"/>
              <a:gd name="connsiteX106" fmla="*/ 227109 w 2691675"/>
              <a:gd name="connsiteY106" fmla="*/ 1318260 h 4328160"/>
              <a:gd name="connsiteX107" fmla="*/ 265209 w 2691675"/>
              <a:gd name="connsiteY107" fmla="*/ 1363980 h 4328160"/>
              <a:gd name="connsiteX108" fmla="*/ 288069 w 2691675"/>
              <a:gd name="connsiteY108" fmla="*/ 1402080 h 4328160"/>
              <a:gd name="connsiteX109" fmla="*/ 280449 w 2691675"/>
              <a:gd name="connsiteY109" fmla="*/ 1440180 h 4328160"/>
              <a:gd name="connsiteX110" fmla="*/ 242349 w 2691675"/>
              <a:gd name="connsiteY110" fmla="*/ 1569720 h 4328160"/>
              <a:gd name="connsiteX111" fmla="*/ 211869 w 2691675"/>
              <a:gd name="connsiteY111" fmla="*/ 1584960 h 4328160"/>
              <a:gd name="connsiteX112" fmla="*/ 189009 w 2691675"/>
              <a:gd name="connsiteY112" fmla="*/ 1592580 h 4328160"/>
              <a:gd name="connsiteX113" fmla="*/ 120429 w 2691675"/>
              <a:gd name="connsiteY113" fmla="*/ 1630680 h 4328160"/>
              <a:gd name="connsiteX114" fmla="*/ 97569 w 2691675"/>
              <a:gd name="connsiteY114" fmla="*/ 1653540 h 4328160"/>
              <a:gd name="connsiteX115" fmla="*/ 13749 w 2691675"/>
              <a:gd name="connsiteY115" fmla="*/ 1714500 h 4328160"/>
              <a:gd name="connsiteX116" fmla="*/ 13749 w 2691675"/>
              <a:gd name="connsiteY116" fmla="*/ 1889760 h 4328160"/>
              <a:gd name="connsiteX117" fmla="*/ 36609 w 2691675"/>
              <a:gd name="connsiteY117" fmla="*/ 1912620 h 4328160"/>
              <a:gd name="connsiteX118" fmla="*/ 67089 w 2691675"/>
              <a:gd name="connsiteY118" fmla="*/ 1950720 h 4328160"/>
              <a:gd name="connsiteX119" fmla="*/ 112809 w 2691675"/>
              <a:gd name="connsiteY119" fmla="*/ 1981200 h 4328160"/>
              <a:gd name="connsiteX120" fmla="*/ 173769 w 2691675"/>
              <a:gd name="connsiteY120" fmla="*/ 2011680 h 4328160"/>
              <a:gd name="connsiteX121" fmla="*/ 234729 w 2691675"/>
              <a:gd name="connsiteY121" fmla="*/ 2095500 h 4328160"/>
              <a:gd name="connsiteX122" fmla="*/ 272829 w 2691675"/>
              <a:gd name="connsiteY122" fmla="*/ 2156460 h 4328160"/>
              <a:gd name="connsiteX123" fmla="*/ 280449 w 2691675"/>
              <a:gd name="connsiteY123" fmla="*/ 2179320 h 4328160"/>
              <a:gd name="connsiteX124" fmla="*/ 318549 w 2691675"/>
              <a:gd name="connsiteY124" fmla="*/ 2255520 h 4328160"/>
              <a:gd name="connsiteX125" fmla="*/ 493809 w 2691675"/>
              <a:gd name="connsiteY125" fmla="*/ 2270760 h 4328160"/>
              <a:gd name="connsiteX126" fmla="*/ 562389 w 2691675"/>
              <a:gd name="connsiteY126" fmla="*/ 2354580 h 4328160"/>
              <a:gd name="connsiteX127" fmla="*/ 531909 w 2691675"/>
              <a:gd name="connsiteY127" fmla="*/ 2430780 h 4328160"/>
              <a:gd name="connsiteX128" fmla="*/ 509049 w 2691675"/>
              <a:gd name="connsiteY128" fmla="*/ 2438400 h 4328160"/>
              <a:gd name="connsiteX129" fmla="*/ 486189 w 2691675"/>
              <a:gd name="connsiteY129" fmla="*/ 2461260 h 4328160"/>
              <a:gd name="connsiteX130" fmla="*/ 478569 w 2691675"/>
              <a:gd name="connsiteY130" fmla="*/ 2506980 h 4328160"/>
              <a:gd name="connsiteX131" fmla="*/ 509049 w 2691675"/>
              <a:gd name="connsiteY131" fmla="*/ 2621280 h 4328160"/>
              <a:gd name="connsiteX132" fmla="*/ 531909 w 2691675"/>
              <a:gd name="connsiteY132" fmla="*/ 2644140 h 4328160"/>
              <a:gd name="connsiteX133" fmla="*/ 539529 w 2691675"/>
              <a:gd name="connsiteY133" fmla="*/ 2674620 h 4328160"/>
              <a:gd name="connsiteX134" fmla="*/ 570009 w 2691675"/>
              <a:gd name="connsiteY134" fmla="*/ 2659380 h 4328160"/>
              <a:gd name="connsiteX135" fmla="*/ 592869 w 2691675"/>
              <a:gd name="connsiteY135" fmla="*/ 2636520 h 4328160"/>
              <a:gd name="connsiteX136" fmla="*/ 646209 w 2691675"/>
              <a:gd name="connsiteY136" fmla="*/ 2606040 h 4328160"/>
              <a:gd name="connsiteX137" fmla="*/ 684309 w 2691675"/>
              <a:gd name="connsiteY137" fmla="*/ 2613660 h 4328160"/>
              <a:gd name="connsiteX138" fmla="*/ 699549 w 2691675"/>
              <a:gd name="connsiteY138" fmla="*/ 2636520 h 4328160"/>
              <a:gd name="connsiteX139" fmla="*/ 722409 w 2691675"/>
              <a:gd name="connsiteY139" fmla="*/ 2659380 h 4328160"/>
              <a:gd name="connsiteX140" fmla="*/ 730029 w 2691675"/>
              <a:gd name="connsiteY140" fmla="*/ 2682240 h 4328160"/>
              <a:gd name="connsiteX141" fmla="*/ 707169 w 2691675"/>
              <a:gd name="connsiteY141" fmla="*/ 2766060 h 4328160"/>
              <a:gd name="connsiteX142" fmla="*/ 623349 w 2691675"/>
              <a:gd name="connsiteY142" fmla="*/ 2842260 h 4328160"/>
              <a:gd name="connsiteX143" fmla="*/ 600489 w 2691675"/>
              <a:gd name="connsiteY143" fmla="*/ 2887980 h 4328160"/>
              <a:gd name="connsiteX144" fmla="*/ 531909 w 2691675"/>
              <a:gd name="connsiteY144" fmla="*/ 2933700 h 4328160"/>
              <a:gd name="connsiteX145" fmla="*/ 516669 w 2691675"/>
              <a:gd name="connsiteY145" fmla="*/ 2956560 h 4328160"/>
              <a:gd name="connsiteX146" fmla="*/ 547149 w 2691675"/>
              <a:gd name="connsiteY146" fmla="*/ 3055620 h 4328160"/>
              <a:gd name="connsiteX147" fmla="*/ 570009 w 2691675"/>
              <a:gd name="connsiteY147" fmla="*/ 3177540 h 4328160"/>
              <a:gd name="connsiteX148" fmla="*/ 608109 w 2691675"/>
              <a:gd name="connsiteY148" fmla="*/ 3276600 h 4328160"/>
              <a:gd name="connsiteX149" fmla="*/ 608109 w 2691675"/>
              <a:gd name="connsiteY149" fmla="*/ 3429000 h 4328160"/>
              <a:gd name="connsiteX150" fmla="*/ 570009 w 2691675"/>
              <a:gd name="connsiteY150" fmla="*/ 3467100 h 4328160"/>
              <a:gd name="connsiteX151" fmla="*/ 562389 w 2691675"/>
              <a:gd name="connsiteY151" fmla="*/ 3497580 h 4328160"/>
              <a:gd name="connsiteX152" fmla="*/ 547149 w 2691675"/>
              <a:gd name="connsiteY152" fmla="*/ 3528060 h 4328160"/>
              <a:gd name="connsiteX153" fmla="*/ 554769 w 2691675"/>
              <a:gd name="connsiteY153" fmla="*/ 3680460 h 4328160"/>
              <a:gd name="connsiteX154" fmla="*/ 608109 w 2691675"/>
              <a:gd name="connsiteY154" fmla="*/ 3672840 h 4328160"/>
              <a:gd name="connsiteX155" fmla="*/ 630969 w 2691675"/>
              <a:gd name="connsiteY155" fmla="*/ 3665220 h 4328160"/>
              <a:gd name="connsiteX156" fmla="*/ 676689 w 2691675"/>
              <a:gd name="connsiteY156" fmla="*/ 3688080 h 4328160"/>
              <a:gd name="connsiteX157" fmla="*/ 707169 w 2691675"/>
              <a:gd name="connsiteY157" fmla="*/ 3718560 h 4328160"/>
              <a:gd name="connsiteX158" fmla="*/ 836709 w 2691675"/>
              <a:gd name="connsiteY158" fmla="*/ 3741420 h 4328160"/>
              <a:gd name="connsiteX159" fmla="*/ 851949 w 2691675"/>
              <a:gd name="connsiteY159" fmla="*/ 3771900 h 4328160"/>
              <a:gd name="connsiteX160" fmla="*/ 874809 w 2691675"/>
              <a:gd name="connsiteY160" fmla="*/ 3787140 h 4328160"/>
              <a:gd name="connsiteX161" fmla="*/ 897669 w 2691675"/>
              <a:gd name="connsiteY161" fmla="*/ 3810000 h 4328160"/>
              <a:gd name="connsiteX162" fmla="*/ 905289 w 2691675"/>
              <a:gd name="connsiteY162" fmla="*/ 3840480 h 4328160"/>
              <a:gd name="connsiteX163" fmla="*/ 920529 w 2691675"/>
              <a:gd name="connsiteY163" fmla="*/ 3863340 h 4328160"/>
              <a:gd name="connsiteX164" fmla="*/ 943389 w 2691675"/>
              <a:gd name="connsiteY164" fmla="*/ 3901440 h 4328160"/>
              <a:gd name="connsiteX165" fmla="*/ 996729 w 2691675"/>
              <a:gd name="connsiteY165" fmla="*/ 3947160 h 4328160"/>
              <a:gd name="connsiteX166" fmla="*/ 1011969 w 2691675"/>
              <a:gd name="connsiteY166" fmla="*/ 3970020 h 4328160"/>
              <a:gd name="connsiteX167" fmla="*/ 1034829 w 2691675"/>
              <a:gd name="connsiteY167" fmla="*/ 4008120 h 4328160"/>
              <a:gd name="connsiteX168" fmla="*/ 1065309 w 2691675"/>
              <a:gd name="connsiteY168" fmla="*/ 4084320 h 4328160"/>
              <a:gd name="connsiteX169" fmla="*/ 1072929 w 2691675"/>
              <a:gd name="connsiteY169" fmla="*/ 4107180 h 4328160"/>
              <a:gd name="connsiteX170" fmla="*/ 1149129 w 2691675"/>
              <a:gd name="connsiteY170" fmla="*/ 4137660 h 4328160"/>
              <a:gd name="connsiteX171" fmla="*/ 1202469 w 2691675"/>
              <a:gd name="connsiteY171" fmla="*/ 4213860 h 4328160"/>
              <a:gd name="connsiteX172" fmla="*/ 1263429 w 2691675"/>
              <a:gd name="connsiteY172" fmla="*/ 4221480 h 4328160"/>
              <a:gd name="connsiteX173" fmla="*/ 1271049 w 2691675"/>
              <a:gd name="connsiteY173" fmla="*/ 4274820 h 4328160"/>
              <a:gd name="connsiteX174" fmla="*/ 1316769 w 2691675"/>
              <a:gd name="connsiteY174" fmla="*/ 4328160 h 4328160"/>
              <a:gd name="connsiteX175" fmla="*/ 1354869 w 2691675"/>
              <a:gd name="connsiteY175" fmla="*/ 4229100 h 4328160"/>
              <a:gd name="connsiteX176" fmla="*/ 1415829 w 2691675"/>
              <a:gd name="connsiteY176" fmla="*/ 4198620 h 4328160"/>
              <a:gd name="connsiteX177" fmla="*/ 1469169 w 2691675"/>
              <a:gd name="connsiteY177" fmla="*/ 4183380 h 4328160"/>
              <a:gd name="connsiteX178" fmla="*/ 1507269 w 2691675"/>
              <a:gd name="connsiteY178" fmla="*/ 4160520 h 4328160"/>
              <a:gd name="connsiteX179" fmla="*/ 1552989 w 2691675"/>
              <a:gd name="connsiteY179" fmla="*/ 4130040 h 4328160"/>
              <a:gd name="connsiteX180" fmla="*/ 1583469 w 2691675"/>
              <a:gd name="connsiteY180" fmla="*/ 4122420 h 4328160"/>
              <a:gd name="connsiteX181" fmla="*/ 1644429 w 2691675"/>
              <a:gd name="connsiteY181" fmla="*/ 4061460 h 4328160"/>
              <a:gd name="connsiteX182" fmla="*/ 1674909 w 2691675"/>
              <a:gd name="connsiteY182" fmla="*/ 4038600 h 4328160"/>
              <a:gd name="connsiteX183" fmla="*/ 1827309 w 2691675"/>
              <a:gd name="connsiteY183" fmla="*/ 4000500 h 4328160"/>
              <a:gd name="connsiteX184" fmla="*/ 1857789 w 2691675"/>
              <a:gd name="connsiteY184" fmla="*/ 3985260 h 4328160"/>
              <a:gd name="connsiteX185" fmla="*/ 1903509 w 2691675"/>
              <a:gd name="connsiteY185" fmla="*/ 3970020 h 4328160"/>
              <a:gd name="connsiteX186" fmla="*/ 1926369 w 2691675"/>
              <a:gd name="connsiteY186" fmla="*/ 3954780 h 4328160"/>
              <a:gd name="connsiteX187" fmla="*/ 1987329 w 2691675"/>
              <a:gd name="connsiteY187" fmla="*/ 3909060 h 4328160"/>
              <a:gd name="connsiteX188" fmla="*/ 2048289 w 2691675"/>
              <a:gd name="connsiteY188" fmla="*/ 3870960 h 4328160"/>
              <a:gd name="connsiteX189" fmla="*/ 2078769 w 2691675"/>
              <a:gd name="connsiteY189" fmla="*/ 3855720 h 4328160"/>
              <a:gd name="connsiteX190" fmla="*/ 2132109 w 2691675"/>
              <a:gd name="connsiteY190" fmla="*/ 3817620 h 4328160"/>
              <a:gd name="connsiteX191" fmla="*/ 2162589 w 2691675"/>
              <a:gd name="connsiteY191" fmla="*/ 3787140 h 4328160"/>
              <a:gd name="connsiteX192" fmla="*/ 2200689 w 2691675"/>
              <a:gd name="connsiteY192" fmla="*/ 3688080 h 4328160"/>
              <a:gd name="connsiteX193" fmla="*/ 2162589 w 2691675"/>
              <a:gd name="connsiteY193" fmla="*/ 3604260 h 4328160"/>
              <a:gd name="connsiteX194" fmla="*/ 2139729 w 2691675"/>
              <a:gd name="connsiteY194" fmla="*/ 3596640 h 4328160"/>
              <a:gd name="connsiteX195" fmla="*/ 2124489 w 2691675"/>
              <a:gd name="connsiteY195" fmla="*/ 3680460 h 4328160"/>
              <a:gd name="connsiteX196" fmla="*/ 2109249 w 2691675"/>
              <a:gd name="connsiteY196" fmla="*/ 3657600 h 4328160"/>
              <a:gd name="connsiteX197" fmla="*/ 2048289 w 2691675"/>
              <a:gd name="connsiteY197" fmla="*/ 3665220 h 4328160"/>
              <a:gd name="connsiteX198" fmla="*/ 2055909 w 2691675"/>
              <a:gd name="connsiteY198" fmla="*/ 3703320 h 4328160"/>
              <a:gd name="connsiteX199" fmla="*/ 2078769 w 2691675"/>
              <a:gd name="connsiteY199" fmla="*/ 3718560 h 4328160"/>
              <a:gd name="connsiteX200" fmla="*/ 2094009 w 2691675"/>
              <a:gd name="connsiteY200" fmla="*/ 3749040 h 4328160"/>
              <a:gd name="connsiteX201" fmla="*/ 2086389 w 2691675"/>
              <a:gd name="connsiteY201" fmla="*/ 3794760 h 4328160"/>
              <a:gd name="connsiteX202" fmla="*/ 2010189 w 2691675"/>
              <a:gd name="connsiteY202" fmla="*/ 3749040 h 4328160"/>
              <a:gd name="connsiteX203" fmla="*/ 1994949 w 2691675"/>
              <a:gd name="connsiteY203" fmla="*/ 3649980 h 4328160"/>
              <a:gd name="connsiteX204" fmla="*/ 1972089 w 2691675"/>
              <a:gd name="connsiteY204" fmla="*/ 3627120 h 4328160"/>
              <a:gd name="connsiteX205" fmla="*/ 1979709 w 2691675"/>
              <a:gd name="connsiteY205" fmla="*/ 3581400 h 4328160"/>
              <a:gd name="connsiteX206" fmla="*/ 2025429 w 2691675"/>
              <a:gd name="connsiteY206" fmla="*/ 3573780 h 4328160"/>
              <a:gd name="connsiteX207" fmla="*/ 2033049 w 2691675"/>
              <a:gd name="connsiteY207" fmla="*/ 3520440 h 4328160"/>
              <a:gd name="connsiteX208" fmla="*/ 2063529 w 2691675"/>
              <a:gd name="connsiteY208" fmla="*/ 3528060 h 4328160"/>
              <a:gd name="connsiteX209" fmla="*/ 2094009 w 2691675"/>
              <a:gd name="connsiteY209" fmla="*/ 3489960 h 4328160"/>
              <a:gd name="connsiteX210" fmla="*/ 2124489 w 2691675"/>
              <a:gd name="connsiteY210" fmla="*/ 3459480 h 4328160"/>
              <a:gd name="connsiteX211" fmla="*/ 2139729 w 2691675"/>
              <a:gd name="connsiteY211" fmla="*/ 3436620 h 4328160"/>
              <a:gd name="connsiteX212" fmla="*/ 2170209 w 2691675"/>
              <a:gd name="connsiteY212" fmla="*/ 3413760 h 4328160"/>
              <a:gd name="connsiteX213" fmla="*/ 2238789 w 2691675"/>
              <a:gd name="connsiteY213" fmla="*/ 3322320 h 4328160"/>
              <a:gd name="connsiteX214" fmla="*/ 2246409 w 2691675"/>
              <a:gd name="connsiteY214" fmla="*/ 3291840 h 4328160"/>
              <a:gd name="connsiteX215" fmla="*/ 2269269 w 2691675"/>
              <a:gd name="connsiteY215" fmla="*/ 3230880 h 4328160"/>
              <a:gd name="connsiteX216" fmla="*/ 2276889 w 2691675"/>
              <a:gd name="connsiteY216" fmla="*/ 3185160 h 4328160"/>
              <a:gd name="connsiteX217" fmla="*/ 2299749 w 2691675"/>
              <a:gd name="connsiteY217" fmla="*/ 3139440 h 4328160"/>
              <a:gd name="connsiteX218" fmla="*/ 2314989 w 2691675"/>
              <a:gd name="connsiteY218" fmla="*/ 3101340 h 4328160"/>
              <a:gd name="connsiteX219" fmla="*/ 2353089 w 2691675"/>
              <a:gd name="connsiteY219" fmla="*/ 3086100 h 4328160"/>
              <a:gd name="connsiteX220" fmla="*/ 2375949 w 2691675"/>
              <a:gd name="connsiteY220" fmla="*/ 3070860 h 4328160"/>
              <a:gd name="connsiteX221" fmla="*/ 2495488 w 2691675"/>
              <a:gd name="connsiteY221" fmla="*/ 3040856 h 4328160"/>
              <a:gd name="connsiteX222" fmla="*/ 2593596 w 2691675"/>
              <a:gd name="connsiteY222" fmla="*/ 3037523 h 4328160"/>
              <a:gd name="connsiteX223" fmla="*/ 2685987 w 2691675"/>
              <a:gd name="connsiteY223" fmla="*/ 3028474 h 4328160"/>
              <a:gd name="connsiteX0" fmla="*/ 2685987 w 2691675"/>
              <a:gd name="connsiteY0" fmla="*/ 3028474 h 4328160"/>
              <a:gd name="connsiteX1" fmla="*/ 2680749 w 2691675"/>
              <a:gd name="connsiteY1" fmla="*/ 3002280 h 4328160"/>
              <a:gd name="connsiteX2" fmla="*/ 2673129 w 2691675"/>
              <a:gd name="connsiteY2" fmla="*/ 2948940 h 4328160"/>
              <a:gd name="connsiteX3" fmla="*/ 2631219 w 2691675"/>
              <a:gd name="connsiteY3" fmla="*/ 2940844 h 4328160"/>
              <a:gd name="connsiteX4" fmla="*/ 2567878 w 2691675"/>
              <a:gd name="connsiteY4" fmla="*/ 2940367 h 4328160"/>
              <a:gd name="connsiteX5" fmla="*/ 2526921 w 2691675"/>
              <a:gd name="connsiteY5" fmla="*/ 2882742 h 4328160"/>
              <a:gd name="connsiteX6" fmla="*/ 2464532 w 2691675"/>
              <a:gd name="connsiteY6" fmla="*/ 2879407 h 4328160"/>
              <a:gd name="connsiteX7" fmla="*/ 2417860 w 2691675"/>
              <a:gd name="connsiteY7" fmla="*/ 2863691 h 4328160"/>
              <a:gd name="connsiteX8" fmla="*/ 2383569 w 2691675"/>
              <a:gd name="connsiteY8" fmla="*/ 2849880 h 4328160"/>
              <a:gd name="connsiteX9" fmla="*/ 2355471 w 2691675"/>
              <a:gd name="connsiteY9" fmla="*/ 2829877 h 4328160"/>
              <a:gd name="connsiteX10" fmla="*/ 2300701 w 2691675"/>
              <a:gd name="connsiteY10" fmla="*/ 2797969 h 4328160"/>
              <a:gd name="connsiteX11" fmla="*/ 2226406 w 2691675"/>
              <a:gd name="connsiteY11" fmla="*/ 2837973 h 4328160"/>
              <a:gd name="connsiteX12" fmla="*/ 2185925 w 2691675"/>
              <a:gd name="connsiteY12" fmla="*/ 2798922 h 4328160"/>
              <a:gd name="connsiteX13" fmla="*/ 2150683 w 2691675"/>
              <a:gd name="connsiteY13" fmla="*/ 2719864 h 4328160"/>
              <a:gd name="connsiteX14" fmla="*/ 2131157 w 2691675"/>
              <a:gd name="connsiteY14" fmla="*/ 2658427 h 4328160"/>
              <a:gd name="connsiteX15" fmla="*/ 2113060 w 2691675"/>
              <a:gd name="connsiteY15" fmla="*/ 2623185 h 4328160"/>
              <a:gd name="connsiteX16" fmla="*/ 2111630 w 2691675"/>
              <a:gd name="connsiteY16" fmla="*/ 2574607 h 4328160"/>
              <a:gd name="connsiteX17" fmla="*/ 2034001 w 2691675"/>
              <a:gd name="connsiteY17" fmla="*/ 2659857 h 4328160"/>
              <a:gd name="connsiteX18" fmla="*/ 1966851 w 2691675"/>
              <a:gd name="connsiteY18" fmla="*/ 2727960 h 4328160"/>
              <a:gd name="connsiteX19" fmla="*/ 1919702 w 2691675"/>
              <a:gd name="connsiteY19" fmla="*/ 2687002 h 4328160"/>
              <a:gd name="connsiteX20" fmla="*/ 1783018 w 2691675"/>
              <a:gd name="connsiteY20" fmla="*/ 2673668 h 4328160"/>
              <a:gd name="connsiteX21" fmla="*/ 1684910 w 2691675"/>
              <a:gd name="connsiteY21" fmla="*/ 2663666 h 4328160"/>
              <a:gd name="connsiteX22" fmla="*/ 1614426 w 2691675"/>
              <a:gd name="connsiteY22" fmla="*/ 2556035 h 4328160"/>
              <a:gd name="connsiteX23" fmla="*/ 1549656 w 2691675"/>
              <a:gd name="connsiteY23" fmla="*/ 2557939 h 4328160"/>
              <a:gd name="connsiteX24" fmla="*/ 1524890 w 2691675"/>
              <a:gd name="connsiteY24" fmla="*/ 2537460 h 4328160"/>
              <a:gd name="connsiteX25" fmla="*/ 1476789 w 2691675"/>
              <a:gd name="connsiteY25" fmla="*/ 2355532 h 4328160"/>
              <a:gd name="connsiteX26" fmla="*/ 1446309 w 2691675"/>
              <a:gd name="connsiteY26" fmla="*/ 2263140 h 4328160"/>
              <a:gd name="connsiteX27" fmla="*/ 1408209 w 2691675"/>
              <a:gd name="connsiteY27" fmla="*/ 2194560 h 4328160"/>
              <a:gd name="connsiteX28" fmla="*/ 1392969 w 2691675"/>
              <a:gd name="connsiteY28" fmla="*/ 2171700 h 4328160"/>
              <a:gd name="connsiteX29" fmla="*/ 1382492 w 2691675"/>
              <a:gd name="connsiteY29" fmla="*/ 2126457 h 4328160"/>
              <a:gd name="connsiteX30" fmla="*/ 1377253 w 2691675"/>
              <a:gd name="connsiteY30" fmla="*/ 2025968 h 4328160"/>
              <a:gd name="connsiteX31" fmla="*/ 1391541 w 2691675"/>
              <a:gd name="connsiteY31" fmla="*/ 1956436 h 4328160"/>
              <a:gd name="connsiteX32" fmla="*/ 1323437 w 2691675"/>
              <a:gd name="connsiteY32" fmla="*/ 1891665 h 4328160"/>
              <a:gd name="connsiteX33" fmla="*/ 1290099 w 2691675"/>
              <a:gd name="connsiteY33" fmla="*/ 1886427 h 4328160"/>
              <a:gd name="connsiteX34" fmla="*/ 1192468 w 2691675"/>
              <a:gd name="connsiteY34" fmla="*/ 1826895 h 4328160"/>
              <a:gd name="connsiteX35" fmla="*/ 1134367 w 2691675"/>
              <a:gd name="connsiteY35" fmla="*/ 1837373 h 4328160"/>
              <a:gd name="connsiteX36" fmla="*/ 1081978 w 2691675"/>
              <a:gd name="connsiteY36" fmla="*/ 1871185 h 4328160"/>
              <a:gd name="connsiteX37" fmla="*/ 1032924 w 2691675"/>
              <a:gd name="connsiteY37" fmla="*/ 1896904 h 4328160"/>
              <a:gd name="connsiteX38" fmla="*/ 966249 w 2691675"/>
              <a:gd name="connsiteY38" fmla="*/ 1957864 h 4328160"/>
              <a:gd name="connsiteX39" fmla="*/ 917195 w 2691675"/>
              <a:gd name="connsiteY39" fmla="*/ 1915478 h 4328160"/>
              <a:gd name="connsiteX40" fmla="*/ 862428 w 2691675"/>
              <a:gd name="connsiteY40" fmla="*/ 1888808 h 4328160"/>
              <a:gd name="connsiteX41" fmla="*/ 831471 w 2691675"/>
              <a:gd name="connsiteY41" fmla="*/ 1863090 h 4328160"/>
              <a:gd name="connsiteX42" fmla="*/ 808135 w 2691675"/>
              <a:gd name="connsiteY42" fmla="*/ 1820704 h 4328160"/>
              <a:gd name="connsiteX43" fmla="*/ 822423 w 2691675"/>
              <a:gd name="connsiteY43" fmla="*/ 1763554 h 4328160"/>
              <a:gd name="connsiteX44" fmla="*/ 811944 w 2691675"/>
              <a:gd name="connsiteY44" fmla="*/ 1694021 h 4328160"/>
              <a:gd name="connsiteX45" fmla="*/ 796229 w 2691675"/>
              <a:gd name="connsiteY45" fmla="*/ 1606391 h 4328160"/>
              <a:gd name="connsiteX46" fmla="*/ 767652 w 2691675"/>
              <a:gd name="connsiteY46" fmla="*/ 1609725 h 4328160"/>
              <a:gd name="connsiteX47" fmla="*/ 699549 w 2691675"/>
              <a:gd name="connsiteY47" fmla="*/ 1562100 h 4328160"/>
              <a:gd name="connsiteX48" fmla="*/ 737649 w 2691675"/>
              <a:gd name="connsiteY48" fmla="*/ 1493520 h 4328160"/>
              <a:gd name="connsiteX49" fmla="*/ 752889 w 2691675"/>
              <a:gd name="connsiteY49" fmla="*/ 1470660 h 4328160"/>
              <a:gd name="connsiteX50" fmla="*/ 775749 w 2691675"/>
              <a:gd name="connsiteY50" fmla="*/ 1455420 h 4328160"/>
              <a:gd name="connsiteX51" fmla="*/ 783369 w 2691675"/>
              <a:gd name="connsiteY51" fmla="*/ 1379220 h 4328160"/>
              <a:gd name="connsiteX52" fmla="*/ 821469 w 2691675"/>
              <a:gd name="connsiteY52" fmla="*/ 1356360 h 4328160"/>
              <a:gd name="connsiteX53" fmla="*/ 798609 w 2691675"/>
              <a:gd name="connsiteY53" fmla="*/ 1158240 h 4328160"/>
              <a:gd name="connsiteX54" fmla="*/ 775749 w 2691675"/>
              <a:gd name="connsiteY54" fmla="*/ 1127760 h 4328160"/>
              <a:gd name="connsiteX55" fmla="*/ 752889 w 2691675"/>
              <a:gd name="connsiteY55" fmla="*/ 1074420 h 4328160"/>
              <a:gd name="connsiteX56" fmla="*/ 745269 w 2691675"/>
              <a:gd name="connsiteY56" fmla="*/ 1043940 h 4328160"/>
              <a:gd name="connsiteX57" fmla="*/ 783369 w 2691675"/>
              <a:gd name="connsiteY57" fmla="*/ 1013460 h 4328160"/>
              <a:gd name="connsiteX58" fmla="*/ 813849 w 2691675"/>
              <a:gd name="connsiteY58" fmla="*/ 960120 h 4328160"/>
              <a:gd name="connsiteX59" fmla="*/ 821469 w 2691675"/>
              <a:gd name="connsiteY59" fmla="*/ 853440 h 4328160"/>
              <a:gd name="connsiteX60" fmla="*/ 851949 w 2691675"/>
              <a:gd name="connsiteY60" fmla="*/ 807720 h 4328160"/>
              <a:gd name="connsiteX61" fmla="*/ 859569 w 2691675"/>
              <a:gd name="connsiteY61" fmla="*/ 769620 h 4328160"/>
              <a:gd name="connsiteX62" fmla="*/ 874809 w 2691675"/>
              <a:gd name="connsiteY62" fmla="*/ 731520 h 4328160"/>
              <a:gd name="connsiteX63" fmla="*/ 859569 w 2691675"/>
              <a:gd name="connsiteY63" fmla="*/ 655320 h 4328160"/>
              <a:gd name="connsiteX64" fmla="*/ 836709 w 2691675"/>
              <a:gd name="connsiteY64" fmla="*/ 632460 h 4328160"/>
              <a:gd name="connsiteX65" fmla="*/ 813849 w 2691675"/>
              <a:gd name="connsiteY65" fmla="*/ 563880 h 4328160"/>
              <a:gd name="connsiteX66" fmla="*/ 783369 w 2691675"/>
              <a:gd name="connsiteY66" fmla="*/ 502920 h 4328160"/>
              <a:gd name="connsiteX67" fmla="*/ 768129 w 2691675"/>
              <a:gd name="connsiteY67" fmla="*/ 472440 h 4328160"/>
              <a:gd name="connsiteX68" fmla="*/ 745269 w 2691675"/>
              <a:gd name="connsiteY68" fmla="*/ 403860 h 4328160"/>
              <a:gd name="connsiteX69" fmla="*/ 722409 w 2691675"/>
              <a:gd name="connsiteY69" fmla="*/ 373380 h 4328160"/>
              <a:gd name="connsiteX70" fmla="*/ 730029 w 2691675"/>
              <a:gd name="connsiteY70" fmla="*/ 289560 h 4328160"/>
              <a:gd name="connsiteX71" fmla="*/ 737649 w 2691675"/>
              <a:gd name="connsiteY71" fmla="*/ 266700 h 4328160"/>
              <a:gd name="connsiteX72" fmla="*/ 707169 w 2691675"/>
              <a:gd name="connsiteY72" fmla="*/ 152400 h 4328160"/>
              <a:gd name="connsiteX73" fmla="*/ 699549 w 2691675"/>
              <a:gd name="connsiteY73" fmla="*/ 91440 h 4328160"/>
              <a:gd name="connsiteX74" fmla="*/ 691929 w 2691675"/>
              <a:gd name="connsiteY74" fmla="*/ 68580 h 4328160"/>
              <a:gd name="connsiteX75" fmla="*/ 676689 w 2691675"/>
              <a:gd name="connsiteY75" fmla="*/ 0 h 4328160"/>
              <a:gd name="connsiteX76" fmla="*/ 615729 w 2691675"/>
              <a:gd name="connsiteY76" fmla="*/ 7620 h 4328160"/>
              <a:gd name="connsiteX77" fmla="*/ 554769 w 2691675"/>
              <a:gd name="connsiteY77" fmla="*/ 30480 h 4328160"/>
              <a:gd name="connsiteX78" fmla="*/ 562389 w 2691675"/>
              <a:gd name="connsiteY78" fmla="*/ 137160 h 4328160"/>
              <a:gd name="connsiteX79" fmla="*/ 554769 w 2691675"/>
              <a:gd name="connsiteY79" fmla="*/ 236220 h 4328160"/>
              <a:gd name="connsiteX80" fmla="*/ 524289 w 2691675"/>
              <a:gd name="connsiteY80" fmla="*/ 304800 h 4328160"/>
              <a:gd name="connsiteX81" fmla="*/ 509049 w 2691675"/>
              <a:gd name="connsiteY81" fmla="*/ 335280 h 4328160"/>
              <a:gd name="connsiteX82" fmla="*/ 486189 w 2691675"/>
              <a:gd name="connsiteY82" fmla="*/ 373380 h 4328160"/>
              <a:gd name="connsiteX83" fmla="*/ 470949 w 2691675"/>
              <a:gd name="connsiteY83" fmla="*/ 396240 h 4328160"/>
              <a:gd name="connsiteX84" fmla="*/ 440469 w 2691675"/>
              <a:gd name="connsiteY84" fmla="*/ 403860 h 4328160"/>
              <a:gd name="connsiteX85" fmla="*/ 356649 w 2691675"/>
              <a:gd name="connsiteY85" fmla="*/ 388620 h 4328160"/>
              <a:gd name="connsiteX86" fmla="*/ 288069 w 2691675"/>
              <a:gd name="connsiteY86" fmla="*/ 464820 h 4328160"/>
              <a:gd name="connsiteX87" fmla="*/ 280449 w 2691675"/>
              <a:gd name="connsiteY87" fmla="*/ 487680 h 4328160"/>
              <a:gd name="connsiteX88" fmla="*/ 288069 w 2691675"/>
              <a:gd name="connsiteY88" fmla="*/ 518160 h 4328160"/>
              <a:gd name="connsiteX89" fmla="*/ 303309 w 2691675"/>
              <a:gd name="connsiteY89" fmla="*/ 548640 h 4328160"/>
              <a:gd name="connsiteX90" fmla="*/ 295689 w 2691675"/>
              <a:gd name="connsiteY90" fmla="*/ 609600 h 4328160"/>
              <a:gd name="connsiteX91" fmla="*/ 265209 w 2691675"/>
              <a:gd name="connsiteY91" fmla="*/ 662940 h 4328160"/>
              <a:gd name="connsiteX92" fmla="*/ 257589 w 2691675"/>
              <a:gd name="connsiteY92" fmla="*/ 685800 h 4328160"/>
              <a:gd name="connsiteX93" fmla="*/ 265209 w 2691675"/>
              <a:gd name="connsiteY93" fmla="*/ 815340 h 4328160"/>
              <a:gd name="connsiteX94" fmla="*/ 303309 w 2691675"/>
              <a:gd name="connsiteY94" fmla="*/ 830580 h 4328160"/>
              <a:gd name="connsiteX95" fmla="*/ 349029 w 2691675"/>
              <a:gd name="connsiteY95" fmla="*/ 861060 h 4328160"/>
              <a:gd name="connsiteX96" fmla="*/ 356649 w 2691675"/>
              <a:gd name="connsiteY96" fmla="*/ 883920 h 4328160"/>
              <a:gd name="connsiteX97" fmla="*/ 341409 w 2691675"/>
              <a:gd name="connsiteY97" fmla="*/ 952500 h 4328160"/>
              <a:gd name="connsiteX98" fmla="*/ 326169 w 2691675"/>
              <a:gd name="connsiteY98" fmla="*/ 1028700 h 4328160"/>
              <a:gd name="connsiteX99" fmla="*/ 303309 w 2691675"/>
              <a:gd name="connsiteY99" fmla="*/ 1043940 h 4328160"/>
              <a:gd name="connsiteX100" fmla="*/ 143289 w 2691675"/>
              <a:gd name="connsiteY100" fmla="*/ 1066800 h 4328160"/>
              <a:gd name="connsiteX101" fmla="*/ 150909 w 2691675"/>
              <a:gd name="connsiteY101" fmla="*/ 1181100 h 4328160"/>
              <a:gd name="connsiteX102" fmla="*/ 173769 w 2691675"/>
              <a:gd name="connsiteY102" fmla="*/ 1219200 h 4328160"/>
              <a:gd name="connsiteX103" fmla="*/ 219489 w 2691675"/>
              <a:gd name="connsiteY103" fmla="*/ 1257300 h 4328160"/>
              <a:gd name="connsiteX104" fmla="*/ 234729 w 2691675"/>
              <a:gd name="connsiteY104" fmla="*/ 1287780 h 4328160"/>
              <a:gd name="connsiteX105" fmla="*/ 227109 w 2691675"/>
              <a:gd name="connsiteY105" fmla="*/ 1318260 h 4328160"/>
              <a:gd name="connsiteX106" fmla="*/ 265209 w 2691675"/>
              <a:gd name="connsiteY106" fmla="*/ 1363980 h 4328160"/>
              <a:gd name="connsiteX107" fmla="*/ 288069 w 2691675"/>
              <a:gd name="connsiteY107" fmla="*/ 1402080 h 4328160"/>
              <a:gd name="connsiteX108" fmla="*/ 280449 w 2691675"/>
              <a:gd name="connsiteY108" fmla="*/ 1440180 h 4328160"/>
              <a:gd name="connsiteX109" fmla="*/ 242349 w 2691675"/>
              <a:gd name="connsiteY109" fmla="*/ 1569720 h 4328160"/>
              <a:gd name="connsiteX110" fmla="*/ 211869 w 2691675"/>
              <a:gd name="connsiteY110" fmla="*/ 1584960 h 4328160"/>
              <a:gd name="connsiteX111" fmla="*/ 189009 w 2691675"/>
              <a:gd name="connsiteY111" fmla="*/ 1592580 h 4328160"/>
              <a:gd name="connsiteX112" fmla="*/ 120429 w 2691675"/>
              <a:gd name="connsiteY112" fmla="*/ 1630680 h 4328160"/>
              <a:gd name="connsiteX113" fmla="*/ 97569 w 2691675"/>
              <a:gd name="connsiteY113" fmla="*/ 1653540 h 4328160"/>
              <a:gd name="connsiteX114" fmla="*/ 13749 w 2691675"/>
              <a:gd name="connsiteY114" fmla="*/ 1714500 h 4328160"/>
              <a:gd name="connsiteX115" fmla="*/ 13749 w 2691675"/>
              <a:gd name="connsiteY115" fmla="*/ 1889760 h 4328160"/>
              <a:gd name="connsiteX116" fmla="*/ 36609 w 2691675"/>
              <a:gd name="connsiteY116" fmla="*/ 1912620 h 4328160"/>
              <a:gd name="connsiteX117" fmla="*/ 67089 w 2691675"/>
              <a:gd name="connsiteY117" fmla="*/ 1950720 h 4328160"/>
              <a:gd name="connsiteX118" fmla="*/ 112809 w 2691675"/>
              <a:gd name="connsiteY118" fmla="*/ 1981200 h 4328160"/>
              <a:gd name="connsiteX119" fmla="*/ 173769 w 2691675"/>
              <a:gd name="connsiteY119" fmla="*/ 2011680 h 4328160"/>
              <a:gd name="connsiteX120" fmla="*/ 234729 w 2691675"/>
              <a:gd name="connsiteY120" fmla="*/ 2095500 h 4328160"/>
              <a:gd name="connsiteX121" fmla="*/ 272829 w 2691675"/>
              <a:gd name="connsiteY121" fmla="*/ 2156460 h 4328160"/>
              <a:gd name="connsiteX122" fmla="*/ 280449 w 2691675"/>
              <a:gd name="connsiteY122" fmla="*/ 2179320 h 4328160"/>
              <a:gd name="connsiteX123" fmla="*/ 318549 w 2691675"/>
              <a:gd name="connsiteY123" fmla="*/ 2255520 h 4328160"/>
              <a:gd name="connsiteX124" fmla="*/ 493809 w 2691675"/>
              <a:gd name="connsiteY124" fmla="*/ 2270760 h 4328160"/>
              <a:gd name="connsiteX125" fmla="*/ 562389 w 2691675"/>
              <a:gd name="connsiteY125" fmla="*/ 2354580 h 4328160"/>
              <a:gd name="connsiteX126" fmla="*/ 531909 w 2691675"/>
              <a:gd name="connsiteY126" fmla="*/ 2430780 h 4328160"/>
              <a:gd name="connsiteX127" fmla="*/ 509049 w 2691675"/>
              <a:gd name="connsiteY127" fmla="*/ 2438400 h 4328160"/>
              <a:gd name="connsiteX128" fmla="*/ 486189 w 2691675"/>
              <a:gd name="connsiteY128" fmla="*/ 2461260 h 4328160"/>
              <a:gd name="connsiteX129" fmla="*/ 478569 w 2691675"/>
              <a:gd name="connsiteY129" fmla="*/ 2506980 h 4328160"/>
              <a:gd name="connsiteX130" fmla="*/ 509049 w 2691675"/>
              <a:gd name="connsiteY130" fmla="*/ 2621280 h 4328160"/>
              <a:gd name="connsiteX131" fmla="*/ 531909 w 2691675"/>
              <a:gd name="connsiteY131" fmla="*/ 2644140 h 4328160"/>
              <a:gd name="connsiteX132" fmla="*/ 539529 w 2691675"/>
              <a:gd name="connsiteY132" fmla="*/ 2674620 h 4328160"/>
              <a:gd name="connsiteX133" fmla="*/ 570009 w 2691675"/>
              <a:gd name="connsiteY133" fmla="*/ 2659380 h 4328160"/>
              <a:gd name="connsiteX134" fmla="*/ 592869 w 2691675"/>
              <a:gd name="connsiteY134" fmla="*/ 2636520 h 4328160"/>
              <a:gd name="connsiteX135" fmla="*/ 646209 w 2691675"/>
              <a:gd name="connsiteY135" fmla="*/ 2606040 h 4328160"/>
              <a:gd name="connsiteX136" fmla="*/ 684309 w 2691675"/>
              <a:gd name="connsiteY136" fmla="*/ 2613660 h 4328160"/>
              <a:gd name="connsiteX137" fmla="*/ 699549 w 2691675"/>
              <a:gd name="connsiteY137" fmla="*/ 2636520 h 4328160"/>
              <a:gd name="connsiteX138" fmla="*/ 722409 w 2691675"/>
              <a:gd name="connsiteY138" fmla="*/ 2659380 h 4328160"/>
              <a:gd name="connsiteX139" fmla="*/ 730029 w 2691675"/>
              <a:gd name="connsiteY139" fmla="*/ 2682240 h 4328160"/>
              <a:gd name="connsiteX140" fmla="*/ 707169 w 2691675"/>
              <a:gd name="connsiteY140" fmla="*/ 2766060 h 4328160"/>
              <a:gd name="connsiteX141" fmla="*/ 623349 w 2691675"/>
              <a:gd name="connsiteY141" fmla="*/ 2842260 h 4328160"/>
              <a:gd name="connsiteX142" fmla="*/ 600489 w 2691675"/>
              <a:gd name="connsiteY142" fmla="*/ 2887980 h 4328160"/>
              <a:gd name="connsiteX143" fmla="*/ 531909 w 2691675"/>
              <a:gd name="connsiteY143" fmla="*/ 2933700 h 4328160"/>
              <a:gd name="connsiteX144" fmla="*/ 516669 w 2691675"/>
              <a:gd name="connsiteY144" fmla="*/ 2956560 h 4328160"/>
              <a:gd name="connsiteX145" fmla="*/ 547149 w 2691675"/>
              <a:gd name="connsiteY145" fmla="*/ 3055620 h 4328160"/>
              <a:gd name="connsiteX146" fmla="*/ 570009 w 2691675"/>
              <a:gd name="connsiteY146" fmla="*/ 3177540 h 4328160"/>
              <a:gd name="connsiteX147" fmla="*/ 608109 w 2691675"/>
              <a:gd name="connsiteY147" fmla="*/ 3276600 h 4328160"/>
              <a:gd name="connsiteX148" fmla="*/ 608109 w 2691675"/>
              <a:gd name="connsiteY148" fmla="*/ 3429000 h 4328160"/>
              <a:gd name="connsiteX149" fmla="*/ 570009 w 2691675"/>
              <a:gd name="connsiteY149" fmla="*/ 3467100 h 4328160"/>
              <a:gd name="connsiteX150" fmla="*/ 562389 w 2691675"/>
              <a:gd name="connsiteY150" fmla="*/ 3497580 h 4328160"/>
              <a:gd name="connsiteX151" fmla="*/ 547149 w 2691675"/>
              <a:gd name="connsiteY151" fmla="*/ 3528060 h 4328160"/>
              <a:gd name="connsiteX152" fmla="*/ 554769 w 2691675"/>
              <a:gd name="connsiteY152" fmla="*/ 3680460 h 4328160"/>
              <a:gd name="connsiteX153" fmla="*/ 608109 w 2691675"/>
              <a:gd name="connsiteY153" fmla="*/ 3672840 h 4328160"/>
              <a:gd name="connsiteX154" fmla="*/ 630969 w 2691675"/>
              <a:gd name="connsiteY154" fmla="*/ 3665220 h 4328160"/>
              <a:gd name="connsiteX155" fmla="*/ 676689 w 2691675"/>
              <a:gd name="connsiteY155" fmla="*/ 3688080 h 4328160"/>
              <a:gd name="connsiteX156" fmla="*/ 707169 w 2691675"/>
              <a:gd name="connsiteY156" fmla="*/ 3718560 h 4328160"/>
              <a:gd name="connsiteX157" fmla="*/ 836709 w 2691675"/>
              <a:gd name="connsiteY157" fmla="*/ 3741420 h 4328160"/>
              <a:gd name="connsiteX158" fmla="*/ 851949 w 2691675"/>
              <a:gd name="connsiteY158" fmla="*/ 3771900 h 4328160"/>
              <a:gd name="connsiteX159" fmla="*/ 874809 w 2691675"/>
              <a:gd name="connsiteY159" fmla="*/ 3787140 h 4328160"/>
              <a:gd name="connsiteX160" fmla="*/ 897669 w 2691675"/>
              <a:gd name="connsiteY160" fmla="*/ 3810000 h 4328160"/>
              <a:gd name="connsiteX161" fmla="*/ 905289 w 2691675"/>
              <a:gd name="connsiteY161" fmla="*/ 3840480 h 4328160"/>
              <a:gd name="connsiteX162" fmla="*/ 920529 w 2691675"/>
              <a:gd name="connsiteY162" fmla="*/ 3863340 h 4328160"/>
              <a:gd name="connsiteX163" fmla="*/ 943389 w 2691675"/>
              <a:gd name="connsiteY163" fmla="*/ 3901440 h 4328160"/>
              <a:gd name="connsiteX164" fmla="*/ 996729 w 2691675"/>
              <a:gd name="connsiteY164" fmla="*/ 3947160 h 4328160"/>
              <a:gd name="connsiteX165" fmla="*/ 1011969 w 2691675"/>
              <a:gd name="connsiteY165" fmla="*/ 3970020 h 4328160"/>
              <a:gd name="connsiteX166" fmla="*/ 1034829 w 2691675"/>
              <a:gd name="connsiteY166" fmla="*/ 4008120 h 4328160"/>
              <a:gd name="connsiteX167" fmla="*/ 1065309 w 2691675"/>
              <a:gd name="connsiteY167" fmla="*/ 4084320 h 4328160"/>
              <a:gd name="connsiteX168" fmla="*/ 1072929 w 2691675"/>
              <a:gd name="connsiteY168" fmla="*/ 4107180 h 4328160"/>
              <a:gd name="connsiteX169" fmla="*/ 1149129 w 2691675"/>
              <a:gd name="connsiteY169" fmla="*/ 4137660 h 4328160"/>
              <a:gd name="connsiteX170" fmla="*/ 1202469 w 2691675"/>
              <a:gd name="connsiteY170" fmla="*/ 4213860 h 4328160"/>
              <a:gd name="connsiteX171" fmla="*/ 1263429 w 2691675"/>
              <a:gd name="connsiteY171" fmla="*/ 4221480 h 4328160"/>
              <a:gd name="connsiteX172" fmla="*/ 1271049 w 2691675"/>
              <a:gd name="connsiteY172" fmla="*/ 4274820 h 4328160"/>
              <a:gd name="connsiteX173" fmla="*/ 1316769 w 2691675"/>
              <a:gd name="connsiteY173" fmla="*/ 4328160 h 4328160"/>
              <a:gd name="connsiteX174" fmla="*/ 1354869 w 2691675"/>
              <a:gd name="connsiteY174" fmla="*/ 4229100 h 4328160"/>
              <a:gd name="connsiteX175" fmla="*/ 1415829 w 2691675"/>
              <a:gd name="connsiteY175" fmla="*/ 4198620 h 4328160"/>
              <a:gd name="connsiteX176" fmla="*/ 1469169 w 2691675"/>
              <a:gd name="connsiteY176" fmla="*/ 4183380 h 4328160"/>
              <a:gd name="connsiteX177" fmla="*/ 1507269 w 2691675"/>
              <a:gd name="connsiteY177" fmla="*/ 4160520 h 4328160"/>
              <a:gd name="connsiteX178" fmla="*/ 1552989 w 2691675"/>
              <a:gd name="connsiteY178" fmla="*/ 4130040 h 4328160"/>
              <a:gd name="connsiteX179" fmla="*/ 1583469 w 2691675"/>
              <a:gd name="connsiteY179" fmla="*/ 4122420 h 4328160"/>
              <a:gd name="connsiteX180" fmla="*/ 1644429 w 2691675"/>
              <a:gd name="connsiteY180" fmla="*/ 4061460 h 4328160"/>
              <a:gd name="connsiteX181" fmla="*/ 1674909 w 2691675"/>
              <a:gd name="connsiteY181" fmla="*/ 4038600 h 4328160"/>
              <a:gd name="connsiteX182" fmla="*/ 1827309 w 2691675"/>
              <a:gd name="connsiteY182" fmla="*/ 4000500 h 4328160"/>
              <a:gd name="connsiteX183" fmla="*/ 1857789 w 2691675"/>
              <a:gd name="connsiteY183" fmla="*/ 3985260 h 4328160"/>
              <a:gd name="connsiteX184" fmla="*/ 1903509 w 2691675"/>
              <a:gd name="connsiteY184" fmla="*/ 3970020 h 4328160"/>
              <a:gd name="connsiteX185" fmla="*/ 1926369 w 2691675"/>
              <a:gd name="connsiteY185" fmla="*/ 3954780 h 4328160"/>
              <a:gd name="connsiteX186" fmla="*/ 1987329 w 2691675"/>
              <a:gd name="connsiteY186" fmla="*/ 3909060 h 4328160"/>
              <a:gd name="connsiteX187" fmla="*/ 2048289 w 2691675"/>
              <a:gd name="connsiteY187" fmla="*/ 3870960 h 4328160"/>
              <a:gd name="connsiteX188" fmla="*/ 2078769 w 2691675"/>
              <a:gd name="connsiteY188" fmla="*/ 3855720 h 4328160"/>
              <a:gd name="connsiteX189" fmla="*/ 2132109 w 2691675"/>
              <a:gd name="connsiteY189" fmla="*/ 3817620 h 4328160"/>
              <a:gd name="connsiteX190" fmla="*/ 2162589 w 2691675"/>
              <a:gd name="connsiteY190" fmla="*/ 3787140 h 4328160"/>
              <a:gd name="connsiteX191" fmla="*/ 2200689 w 2691675"/>
              <a:gd name="connsiteY191" fmla="*/ 3688080 h 4328160"/>
              <a:gd name="connsiteX192" fmla="*/ 2162589 w 2691675"/>
              <a:gd name="connsiteY192" fmla="*/ 3604260 h 4328160"/>
              <a:gd name="connsiteX193" fmla="*/ 2139729 w 2691675"/>
              <a:gd name="connsiteY193" fmla="*/ 3596640 h 4328160"/>
              <a:gd name="connsiteX194" fmla="*/ 2124489 w 2691675"/>
              <a:gd name="connsiteY194" fmla="*/ 3680460 h 4328160"/>
              <a:gd name="connsiteX195" fmla="*/ 2109249 w 2691675"/>
              <a:gd name="connsiteY195" fmla="*/ 3657600 h 4328160"/>
              <a:gd name="connsiteX196" fmla="*/ 2048289 w 2691675"/>
              <a:gd name="connsiteY196" fmla="*/ 3665220 h 4328160"/>
              <a:gd name="connsiteX197" fmla="*/ 2055909 w 2691675"/>
              <a:gd name="connsiteY197" fmla="*/ 3703320 h 4328160"/>
              <a:gd name="connsiteX198" fmla="*/ 2078769 w 2691675"/>
              <a:gd name="connsiteY198" fmla="*/ 3718560 h 4328160"/>
              <a:gd name="connsiteX199" fmla="*/ 2094009 w 2691675"/>
              <a:gd name="connsiteY199" fmla="*/ 3749040 h 4328160"/>
              <a:gd name="connsiteX200" fmla="*/ 2086389 w 2691675"/>
              <a:gd name="connsiteY200" fmla="*/ 3794760 h 4328160"/>
              <a:gd name="connsiteX201" fmla="*/ 2010189 w 2691675"/>
              <a:gd name="connsiteY201" fmla="*/ 3749040 h 4328160"/>
              <a:gd name="connsiteX202" fmla="*/ 1994949 w 2691675"/>
              <a:gd name="connsiteY202" fmla="*/ 3649980 h 4328160"/>
              <a:gd name="connsiteX203" fmla="*/ 1972089 w 2691675"/>
              <a:gd name="connsiteY203" fmla="*/ 3627120 h 4328160"/>
              <a:gd name="connsiteX204" fmla="*/ 1979709 w 2691675"/>
              <a:gd name="connsiteY204" fmla="*/ 3581400 h 4328160"/>
              <a:gd name="connsiteX205" fmla="*/ 2025429 w 2691675"/>
              <a:gd name="connsiteY205" fmla="*/ 3573780 h 4328160"/>
              <a:gd name="connsiteX206" fmla="*/ 2033049 w 2691675"/>
              <a:gd name="connsiteY206" fmla="*/ 3520440 h 4328160"/>
              <a:gd name="connsiteX207" fmla="*/ 2063529 w 2691675"/>
              <a:gd name="connsiteY207" fmla="*/ 3528060 h 4328160"/>
              <a:gd name="connsiteX208" fmla="*/ 2094009 w 2691675"/>
              <a:gd name="connsiteY208" fmla="*/ 3489960 h 4328160"/>
              <a:gd name="connsiteX209" fmla="*/ 2124489 w 2691675"/>
              <a:gd name="connsiteY209" fmla="*/ 3459480 h 4328160"/>
              <a:gd name="connsiteX210" fmla="*/ 2139729 w 2691675"/>
              <a:gd name="connsiteY210" fmla="*/ 3436620 h 4328160"/>
              <a:gd name="connsiteX211" fmla="*/ 2170209 w 2691675"/>
              <a:gd name="connsiteY211" fmla="*/ 3413760 h 4328160"/>
              <a:gd name="connsiteX212" fmla="*/ 2238789 w 2691675"/>
              <a:gd name="connsiteY212" fmla="*/ 3322320 h 4328160"/>
              <a:gd name="connsiteX213" fmla="*/ 2246409 w 2691675"/>
              <a:gd name="connsiteY213" fmla="*/ 3291840 h 4328160"/>
              <a:gd name="connsiteX214" fmla="*/ 2269269 w 2691675"/>
              <a:gd name="connsiteY214" fmla="*/ 3230880 h 4328160"/>
              <a:gd name="connsiteX215" fmla="*/ 2276889 w 2691675"/>
              <a:gd name="connsiteY215" fmla="*/ 3185160 h 4328160"/>
              <a:gd name="connsiteX216" fmla="*/ 2299749 w 2691675"/>
              <a:gd name="connsiteY216" fmla="*/ 3139440 h 4328160"/>
              <a:gd name="connsiteX217" fmla="*/ 2314989 w 2691675"/>
              <a:gd name="connsiteY217" fmla="*/ 3101340 h 4328160"/>
              <a:gd name="connsiteX218" fmla="*/ 2353089 w 2691675"/>
              <a:gd name="connsiteY218" fmla="*/ 3086100 h 4328160"/>
              <a:gd name="connsiteX219" fmla="*/ 2375949 w 2691675"/>
              <a:gd name="connsiteY219" fmla="*/ 3070860 h 4328160"/>
              <a:gd name="connsiteX220" fmla="*/ 2495488 w 2691675"/>
              <a:gd name="connsiteY220" fmla="*/ 3040856 h 4328160"/>
              <a:gd name="connsiteX221" fmla="*/ 2593596 w 2691675"/>
              <a:gd name="connsiteY221" fmla="*/ 3037523 h 4328160"/>
              <a:gd name="connsiteX222" fmla="*/ 2685987 w 2691675"/>
              <a:gd name="connsiteY222" fmla="*/ 3028474 h 4328160"/>
              <a:gd name="connsiteX0" fmla="*/ 2685987 w 2691675"/>
              <a:gd name="connsiteY0" fmla="*/ 3028474 h 4328160"/>
              <a:gd name="connsiteX1" fmla="*/ 2680749 w 2691675"/>
              <a:gd name="connsiteY1" fmla="*/ 3002280 h 4328160"/>
              <a:gd name="connsiteX2" fmla="*/ 2673129 w 2691675"/>
              <a:gd name="connsiteY2" fmla="*/ 2948940 h 4328160"/>
              <a:gd name="connsiteX3" fmla="*/ 2631219 w 2691675"/>
              <a:gd name="connsiteY3" fmla="*/ 2940844 h 4328160"/>
              <a:gd name="connsiteX4" fmla="*/ 2567878 w 2691675"/>
              <a:gd name="connsiteY4" fmla="*/ 2940367 h 4328160"/>
              <a:gd name="connsiteX5" fmla="*/ 2526921 w 2691675"/>
              <a:gd name="connsiteY5" fmla="*/ 2882742 h 4328160"/>
              <a:gd name="connsiteX6" fmla="*/ 2464532 w 2691675"/>
              <a:gd name="connsiteY6" fmla="*/ 2879407 h 4328160"/>
              <a:gd name="connsiteX7" fmla="*/ 2417860 w 2691675"/>
              <a:gd name="connsiteY7" fmla="*/ 2863691 h 4328160"/>
              <a:gd name="connsiteX8" fmla="*/ 2383569 w 2691675"/>
              <a:gd name="connsiteY8" fmla="*/ 2849880 h 4328160"/>
              <a:gd name="connsiteX9" fmla="*/ 2355471 w 2691675"/>
              <a:gd name="connsiteY9" fmla="*/ 2829877 h 4328160"/>
              <a:gd name="connsiteX10" fmla="*/ 2300701 w 2691675"/>
              <a:gd name="connsiteY10" fmla="*/ 2797969 h 4328160"/>
              <a:gd name="connsiteX11" fmla="*/ 2226406 w 2691675"/>
              <a:gd name="connsiteY11" fmla="*/ 2837973 h 4328160"/>
              <a:gd name="connsiteX12" fmla="*/ 2185925 w 2691675"/>
              <a:gd name="connsiteY12" fmla="*/ 2798922 h 4328160"/>
              <a:gd name="connsiteX13" fmla="*/ 2150683 w 2691675"/>
              <a:gd name="connsiteY13" fmla="*/ 2719864 h 4328160"/>
              <a:gd name="connsiteX14" fmla="*/ 2131157 w 2691675"/>
              <a:gd name="connsiteY14" fmla="*/ 2658427 h 4328160"/>
              <a:gd name="connsiteX15" fmla="*/ 2113060 w 2691675"/>
              <a:gd name="connsiteY15" fmla="*/ 2623185 h 4328160"/>
              <a:gd name="connsiteX16" fmla="*/ 2111630 w 2691675"/>
              <a:gd name="connsiteY16" fmla="*/ 2574607 h 4328160"/>
              <a:gd name="connsiteX17" fmla="*/ 2034001 w 2691675"/>
              <a:gd name="connsiteY17" fmla="*/ 2659857 h 4328160"/>
              <a:gd name="connsiteX18" fmla="*/ 1966851 w 2691675"/>
              <a:gd name="connsiteY18" fmla="*/ 2727960 h 4328160"/>
              <a:gd name="connsiteX19" fmla="*/ 1919702 w 2691675"/>
              <a:gd name="connsiteY19" fmla="*/ 2687002 h 4328160"/>
              <a:gd name="connsiteX20" fmla="*/ 1783018 w 2691675"/>
              <a:gd name="connsiteY20" fmla="*/ 2673668 h 4328160"/>
              <a:gd name="connsiteX21" fmla="*/ 1684910 w 2691675"/>
              <a:gd name="connsiteY21" fmla="*/ 2663666 h 4328160"/>
              <a:gd name="connsiteX22" fmla="*/ 1614426 w 2691675"/>
              <a:gd name="connsiteY22" fmla="*/ 2556035 h 4328160"/>
              <a:gd name="connsiteX23" fmla="*/ 1549656 w 2691675"/>
              <a:gd name="connsiteY23" fmla="*/ 2557939 h 4328160"/>
              <a:gd name="connsiteX24" fmla="*/ 1524890 w 2691675"/>
              <a:gd name="connsiteY24" fmla="*/ 2537460 h 4328160"/>
              <a:gd name="connsiteX25" fmla="*/ 1476789 w 2691675"/>
              <a:gd name="connsiteY25" fmla="*/ 2355532 h 4328160"/>
              <a:gd name="connsiteX26" fmla="*/ 1446309 w 2691675"/>
              <a:gd name="connsiteY26" fmla="*/ 2263140 h 4328160"/>
              <a:gd name="connsiteX27" fmla="*/ 1408209 w 2691675"/>
              <a:gd name="connsiteY27" fmla="*/ 2194560 h 4328160"/>
              <a:gd name="connsiteX28" fmla="*/ 1392969 w 2691675"/>
              <a:gd name="connsiteY28" fmla="*/ 2171700 h 4328160"/>
              <a:gd name="connsiteX29" fmla="*/ 1382492 w 2691675"/>
              <a:gd name="connsiteY29" fmla="*/ 2126457 h 4328160"/>
              <a:gd name="connsiteX30" fmla="*/ 1377253 w 2691675"/>
              <a:gd name="connsiteY30" fmla="*/ 2025968 h 4328160"/>
              <a:gd name="connsiteX31" fmla="*/ 1391541 w 2691675"/>
              <a:gd name="connsiteY31" fmla="*/ 1956436 h 4328160"/>
              <a:gd name="connsiteX32" fmla="*/ 1323437 w 2691675"/>
              <a:gd name="connsiteY32" fmla="*/ 1891665 h 4328160"/>
              <a:gd name="connsiteX33" fmla="*/ 1290099 w 2691675"/>
              <a:gd name="connsiteY33" fmla="*/ 1886427 h 4328160"/>
              <a:gd name="connsiteX34" fmla="*/ 1192468 w 2691675"/>
              <a:gd name="connsiteY34" fmla="*/ 1826895 h 4328160"/>
              <a:gd name="connsiteX35" fmla="*/ 1134367 w 2691675"/>
              <a:gd name="connsiteY35" fmla="*/ 1837373 h 4328160"/>
              <a:gd name="connsiteX36" fmla="*/ 1081978 w 2691675"/>
              <a:gd name="connsiteY36" fmla="*/ 1871185 h 4328160"/>
              <a:gd name="connsiteX37" fmla="*/ 1032924 w 2691675"/>
              <a:gd name="connsiteY37" fmla="*/ 1896904 h 4328160"/>
              <a:gd name="connsiteX38" fmla="*/ 966249 w 2691675"/>
              <a:gd name="connsiteY38" fmla="*/ 1957864 h 4328160"/>
              <a:gd name="connsiteX39" fmla="*/ 917195 w 2691675"/>
              <a:gd name="connsiteY39" fmla="*/ 1915478 h 4328160"/>
              <a:gd name="connsiteX40" fmla="*/ 862428 w 2691675"/>
              <a:gd name="connsiteY40" fmla="*/ 1888808 h 4328160"/>
              <a:gd name="connsiteX41" fmla="*/ 831471 w 2691675"/>
              <a:gd name="connsiteY41" fmla="*/ 1863090 h 4328160"/>
              <a:gd name="connsiteX42" fmla="*/ 808135 w 2691675"/>
              <a:gd name="connsiteY42" fmla="*/ 1820704 h 4328160"/>
              <a:gd name="connsiteX43" fmla="*/ 822423 w 2691675"/>
              <a:gd name="connsiteY43" fmla="*/ 1763554 h 4328160"/>
              <a:gd name="connsiteX44" fmla="*/ 811944 w 2691675"/>
              <a:gd name="connsiteY44" fmla="*/ 1694021 h 4328160"/>
              <a:gd name="connsiteX45" fmla="*/ 791466 w 2691675"/>
              <a:gd name="connsiteY45" fmla="*/ 1599247 h 4328160"/>
              <a:gd name="connsiteX46" fmla="*/ 767652 w 2691675"/>
              <a:gd name="connsiteY46" fmla="*/ 1609725 h 4328160"/>
              <a:gd name="connsiteX47" fmla="*/ 699549 w 2691675"/>
              <a:gd name="connsiteY47" fmla="*/ 1562100 h 4328160"/>
              <a:gd name="connsiteX48" fmla="*/ 737649 w 2691675"/>
              <a:gd name="connsiteY48" fmla="*/ 1493520 h 4328160"/>
              <a:gd name="connsiteX49" fmla="*/ 752889 w 2691675"/>
              <a:gd name="connsiteY49" fmla="*/ 1470660 h 4328160"/>
              <a:gd name="connsiteX50" fmla="*/ 775749 w 2691675"/>
              <a:gd name="connsiteY50" fmla="*/ 1455420 h 4328160"/>
              <a:gd name="connsiteX51" fmla="*/ 783369 w 2691675"/>
              <a:gd name="connsiteY51" fmla="*/ 1379220 h 4328160"/>
              <a:gd name="connsiteX52" fmla="*/ 821469 w 2691675"/>
              <a:gd name="connsiteY52" fmla="*/ 1356360 h 4328160"/>
              <a:gd name="connsiteX53" fmla="*/ 798609 w 2691675"/>
              <a:gd name="connsiteY53" fmla="*/ 1158240 h 4328160"/>
              <a:gd name="connsiteX54" fmla="*/ 775749 w 2691675"/>
              <a:gd name="connsiteY54" fmla="*/ 1127760 h 4328160"/>
              <a:gd name="connsiteX55" fmla="*/ 752889 w 2691675"/>
              <a:gd name="connsiteY55" fmla="*/ 1074420 h 4328160"/>
              <a:gd name="connsiteX56" fmla="*/ 745269 w 2691675"/>
              <a:gd name="connsiteY56" fmla="*/ 1043940 h 4328160"/>
              <a:gd name="connsiteX57" fmla="*/ 783369 w 2691675"/>
              <a:gd name="connsiteY57" fmla="*/ 1013460 h 4328160"/>
              <a:gd name="connsiteX58" fmla="*/ 813849 w 2691675"/>
              <a:gd name="connsiteY58" fmla="*/ 960120 h 4328160"/>
              <a:gd name="connsiteX59" fmla="*/ 821469 w 2691675"/>
              <a:gd name="connsiteY59" fmla="*/ 853440 h 4328160"/>
              <a:gd name="connsiteX60" fmla="*/ 851949 w 2691675"/>
              <a:gd name="connsiteY60" fmla="*/ 807720 h 4328160"/>
              <a:gd name="connsiteX61" fmla="*/ 859569 w 2691675"/>
              <a:gd name="connsiteY61" fmla="*/ 769620 h 4328160"/>
              <a:gd name="connsiteX62" fmla="*/ 874809 w 2691675"/>
              <a:gd name="connsiteY62" fmla="*/ 731520 h 4328160"/>
              <a:gd name="connsiteX63" fmla="*/ 859569 w 2691675"/>
              <a:gd name="connsiteY63" fmla="*/ 655320 h 4328160"/>
              <a:gd name="connsiteX64" fmla="*/ 836709 w 2691675"/>
              <a:gd name="connsiteY64" fmla="*/ 632460 h 4328160"/>
              <a:gd name="connsiteX65" fmla="*/ 813849 w 2691675"/>
              <a:gd name="connsiteY65" fmla="*/ 563880 h 4328160"/>
              <a:gd name="connsiteX66" fmla="*/ 783369 w 2691675"/>
              <a:gd name="connsiteY66" fmla="*/ 502920 h 4328160"/>
              <a:gd name="connsiteX67" fmla="*/ 768129 w 2691675"/>
              <a:gd name="connsiteY67" fmla="*/ 472440 h 4328160"/>
              <a:gd name="connsiteX68" fmla="*/ 745269 w 2691675"/>
              <a:gd name="connsiteY68" fmla="*/ 403860 h 4328160"/>
              <a:gd name="connsiteX69" fmla="*/ 722409 w 2691675"/>
              <a:gd name="connsiteY69" fmla="*/ 373380 h 4328160"/>
              <a:gd name="connsiteX70" fmla="*/ 730029 w 2691675"/>
              <a:gd name="connsiteY70" fmla="*/ 289560 h 4328160"/>
              <a:gd name="connsiteX71" fmla="*/ 737649 w 2691675"/>
              <a:gd name="connsiteY71" fmla="*/ 266700 h 4328160"/>
              <a:gd name="connsiteX72" fmla="*/ 707169 w 2691675"/>
              <a:gd name="connsiteY72" fmla="*/ 152400 h 4328160"/>
              <a:gd name="connsiteX73" fmla="*/ 699549 w 2691675"/>
              <a:gd name="connsiteY73" fmla="*/ 91440 h 4328160"/>
              <a:gd name="connsiteX74" fmla="*/ 691929 w 2691675"/>
              <a:gd name="connsiteY74" fmla="*/ 68580 h 4328160"/>
              <a:gd name="connsiteX75" fmla="*/ 676689 w 2691675"/>
              <a:gd name="connsiteY75" fmla="*/ 0 h 4328160"/>
              <a:gd name="connsiteX76" fmla="*/ 615729 w 2691675"/>
              <a:gd name="connsiteY76" fmla="*/ 7620 h 4328160"/>
              <a:gd name="connsiteX77" fmla="*/ 554769 w 2691675"/>
              <a:gd name="connsiteY77" fmla="*/ 30480 h 4328160"/>
              <a:gd name="connsiteX78" fmla="*/ 562389 w 2691675"/>
              <a:gd name="connsiteY78" fmla="*/ 137160 h 4328160"/>
              <a:gd name="connsiteX79" fmla="*/ 554769 w 2691675"/>
              <a:gd name="connsiteY79" fmla="*/ 236220 h 4328160"/>
              <a:gd name="connsiteX80" fmla="*/ 524289 w 2691675"/>
              <a:gd name="connsiteY80" fmla="*/ 304800 h 4328160"/>
              <a:gd name="connsiteX81" fmla="*/ 509049 w 2691675"/>
              <a:gd name="connsiteY81" fmla="*/ 335280 h 4328160"/>
              <a:gd name="connsiteX82" fmla="*/ 486189 w 2691675"/>
              <a:gd name="connsiteY82" fmla="*/ 373380 h 4328160"/>
              <a:gd name="connsiteX83" fmla="*/ 470949 w 2691675"/>
              <a:gd name="connsiteY83" fmla="*/ 396240 h 4328160"/>
              <a:gd name="connsiteX84" fmla="*/ 440469 w 2691675"/>
              <a:gd name="connsiteY84" fmla="*/ 403860 h 4328160"/>
              <a:gd name="connsiteX85" fmla="*/ 356649 w 2691675"/>
              <a:gd name="connsiteY85" fmla="*/ 388620 h 4328160"/>
              <a:gd name="connsiteX86" fmla="*/ 288069 w 2691675"/>
              <a:gd name="connsiteY86" fmla="*/ 464820 h 4328160"/>
              <a:gd name="connsiteX87" fmla="*/ 280449 w 2691675"/>
              <a:gd name="connsiteY87" fmla="*/ 487680 h 4328160"/>
              <a:gd name="connsiteX88" fmla="*/ 288069 w 2691675"/>
              <a:gd name="connsiteY88" fmla="*/ 518160 h 4328160"/>
              <a:gd name="connsiteX89" fmla="*/ 303309 w 2691675"/>
              <a:gd name="connsiteY89" fmla="*/ 548640 h 4328160"/>
              <a:gd name="connsiteX90" fmla="*/ 295689 w 2691675"/>
              <a:gd name="connsiteY90" fmla="*/ 609600 h 4328160"/>
              <a:gd name="connsiteX91" fmla="*/ 265209 w 2691675"/>
              <a:gd name="connsiteY91" fmla="*/ 662940 h 4328160"/>
              <a:gd name="connsiteX92" fmla="*/ 257589 w 2691675"/>
              <a:gd name="connsiteY92" fmla="*/ 685800 h 4328160"/>
              <a:gd name="connsiteX93" fmla="*/ 265209 w 2691675"/>
              <a:gd name="connsiteY93" fmla="*/ 815340 h 4328160"/>
              <a:gd name="connsiteX94" fmla="*/ 303309 w 2691675"/>
              <a:gd name="connsiteY94" fmla="*/ 830580 h 4328160"/>
              <a:gd name="connsiteX95" fmla="*/ 349029 w 2691675"/>
              <a:gd name="connsiteY95" fmla="*/ 861060 h 4328160"/>
              <a:gd name="connsiteX96" fmla="*/ 356649 w 2691675"/>
              <a:gd name="connsiteY96" fmla="*/ 883920 h 4328160"/>
              <a:gd name="connsiteX97" fmla="*/ 341409 w 2691675"/>
              <a:gd name="connsiteY97" fmla="*/ 952500 h 4328160"/>
              <a:gd name="connsiteX98" fmla="*/ 326169 w 2691675"/>
              <a:gd name="connsiteY98" fmla="*/ 1028700 h 4328160"/>
              <a:gd name="connsiteX99" fmla="*/ 303309 w 2691675"/>
              <a:gd name="connsiteY99" fmla="*/ 1043940 h 4328160"/>
              <a:gd name="connsiteX100" fmla="*/ 143289 w 2691675"/>
              <a:gd name="connsiteY100" fmla="*/ 1066800 h 4328160"/>
              <a:gd name="connsiteX101" fmla="*/ 150909 w 2691675"/>
              <a:gd name="connsiteY101" fmla="*/ 1181100 h 4328160"/>
              <a:gd name="connsiteX102" fmla="*/ 173769 w 2691675"/>
              <a:gd name="connsiteY102" fmla="*/ 1219200 h 4328160"/>
              <a:gd name="connsiteX103" fmla="*/ 219489 w 2691675"/>
              <a:gd name="connsiteY103" fmla="*/ 1257300 h 4328160"/>
              <a:gd name="connsiteX104" fmla="*/ 234729 w 2691675"/>
              <a:gd name="connsiteY104" fmla="*/ 1287780 h 4328160"/>
              <a:gd name="connsiteX105" fmla="*/ 227109 w 2691675"/>
              <a:gd name="connsiteY105" fmla="*/ 1318260 h 4328160"/>
              <a:gd name="connsiteX106" fmla="*/ 265209 w 2691675"/>
              <a:gd name="connsiteY106" fmla="*/ 1363980 h 4328160"/>
              <a:gd name="connsiteX107" fmla="*/ 288069 w 2691675"/>
              <a:gd name="connsiteY107" fmla="*/ 1402080 h 4328160"/>
              <a:gd name="connsiteX108" fmla="*/ 280449 w 2691675"/>
              <a:gd name="connsiteY108" fmla="*/ 1440180 h 4328160"/>
              <a:gd name="connsiteX109" fmla="*/ 242349 w 2691675"/>
              <a:gd name="connsiteY109" fmla="*/ 1569720 h 4328160"/>
              <a:gd name="connsiteX110" fmla="*/ 211869 w 2691675"/>
              <a:gd name="connsiteY110" fmla="*/ 1584960 h 4328160"/>
              <a:gd name="connsiteX111" fmla="*/ 189009 w 2691675"/>
              <a:gd name="connsiteY111" fmla="*/ 1592580 h 4328160"/>
              <a:gd name="connsiteX112" fmla="*/ 120429 w 2691675"/>
              <a:gd name="connsiteY112" fmla="*/ 1630680 h 4328160"/>
              <a:gd name="connsiteX113" fmla="*/ 97569 w 2691675"/>
              <a:gd name="connsiteY113" fmla="*/ 1653540 h 4328160"/>
              <a:gd name="connsiteX114" fmla="*/ 13749 w 2691675"/>
              <a:gd name="connsiteY114" fmla="*/ 1714500 h 4328160"/>
              <a:gd name="connsiteX115" fmla="*/ 13749 w 2691675"/>
              <a:gd name="connsiteY115" fmla="*/ 1889760 h 4328160"/>
              <a:gd name="connsiteX116" fmla="*/ 36609 w 2691675"/>
              <a:gd name="connsiteY116" fmla="*/ 1912620 h 4328160"/>
              <a:gd name="connsiteX117" fmla="*/ 67089 w 2691675"/>
              <a:gd name="connsiteY117" fmla="*/ 1950720 h 4328160"/>
              <a:gd name="connsiteX118" fmla="*/ 112809 w 2691675"/>
              <a:gd name="connsiteY118" fmla="*/ 1981200 h 4328160"/>
              <a:gd name="connsiteX119" fmla="*/ 173769 w 2691675"/>
              <a:gd name="connsiteY119" fmla="*/ 2011680 h 4328160"/>
              <a:gd name="connsiteX120" fmla="*/ 234729 w 2691675"/>
              <a:gd name="connsiteY120" fmla="*/ 2095500 h 4328160"/>
              <a:gd name="connsiteX121" fmla="*/ 272829 w 2691675"/>
              <a:gd name="connsiteY121" fmla="*/ 2156460 h 4328160"/>
              <a:gd name="connsiteX122" fmla="*/ 280449 w 2691675"/>
              <a:gd name="connsiteY122" fmla="*/ 2179320 h 4328160"/>
              <a:gd name="connsiteX123" fmla="*/ 318549 w 2691675"/>
              <a:gd name="connsiteY123" fmla="*/ 2255520 h 4328160"/>
              <a:gd name="connsiteX124" fmla="*/ 493809 w 2691675"/>
              <a:gd name="connsiteY124" fmla="*/ 2270760 h 4328160"/>
              <a:gd name="connsiteX125" fmla="*/ 562389 w 2691675"/>
              <a:gd name="connsiteY125" fmla="*/ 2354580 h 4328160"/>
              <a:gd name="connsiteX126" fmla="*/ 531909 w 2691675"/>
              <a:gd name="connsiteY126" fmla="*/ 2430780 h 4328160"/>
              <a:gd name="connsiteX127" fmla="*/ 509049 w 2691675"/>
              <a:gd name="connsiteY127" fmla="*/ 2438400 h 4328160"/>
              <a:gd name="connsiteX128" fmla="*/ 486189 w 2691675"/>
              <a:gd name="connsiteY128" fmla="*/ 2461260 h 4328160"/>
              <a:gd name="connsiteX129" fmla="*/ 478569 w 2691675"/>
              <a:gd name="connsiteY129" fmla="*/ 2506980 h 4328160"/>
              <a:gd name="connsiteX130" fmla="*/ 509049 w 2691675"/>
              <a:gd name="connsiteY130" fmla="*/ 2621280 h 4328160"/>
              <a:gd name="connsiteX131" fmla="*/ 531909 w 2691675"/>
              <a:gd name="connsiteY131" fmla="*/ 2644140 h 4328160"/>
              <a:gd name="connsiteX132" fmla="*/ 539529 w 2691675"/>
              <a:gd name="connsiteY132" fmla="*/ 2674620 h 4328160"/>
              <a:gd name="connsiteX133" fmla="*/ 570009 w 2691675"/>
              <a:gd name="connsiteY133" fmla="*/ 2659380 h 4328160"/>
              <a:gd name="connsiteX134" fmla="*/ 592869 w 2691675"/>
              <a:gd name="connsiteY134" fmla="*/ 2636520 h 4328160"/>
              <a:gd name="connsiteX135" fmla="*/ 646209 w 2691675"/>
              <a:gd name="connsiteY135" fmla="*/ 2606040 h 4328160"/>
              <a:gd name="connsiteX136" fmla="*/ 684309 w 2691675"/>
              <a:gd name="connsiteY136" fmla="*/ 2613660 h 4328160"/>
              <a:gd name="connsiteX137" fmla="*/ 699549 w 2691675"/>
              <a:gd name="connsiteY137" fmla="*/ 2636520 h 4328160"/>
              <a:gd name="connsiteX138" fmla="*/ 722409 w 2691675"/>
              <a:gd name="connsiteY138" fmla="*/ 2659380 h 4328160"/>
              <a:gd name="connsiteX139" fmla="*/ 730029 w 2691675"/>
              <a:gd name="connsiteY139" fmla="*/ 2682240 h 4328160"/>
              <a:gd name="connsiteX140" fmla="*/ 707169 w 2691675"/>
              <a:gd name="connsiteY140" fmla="*/ 2766060 h 4328160"/>
              <a:gd name="connsiteX141" fmla="*/ 623349 w 2691675"/>
              <a:gd name="connsiteY141" fmla="*/ 2842260 h 4328160"/>
              <a:gd name="connsiteX142" fmla="*/ 600489 w 2691675"/>
              <a:gd name="connsiteY142" fmla="*/ 2887980 h 4328160"/>
              <a:gd name="connsiteX143" fmla="*/ 531909 w 2691675"/>
              <a:gd name="connsiteY143" fmla="*/ 2933700 h 4328160"/>
              <a:gd name="connsiteX144" fmla="*/ 516669 w 2691675"/>
              <a:gd name="connsiteY144" fmla="*/ 2956560 h 4328160"/>
              <a:gd name="connsiteX145" fmla="*/ 547149 w 2691675"/>
              <a:gd name="connsiteY145" fmla="*/ 3055620 h 4328160"/>
              <a:gd name="connsiteX146" fmla="*/ 570009 w 2691675"/>
              <a:gd name="connsiteY146" fmla="*/ 3177540 h 4328160"/>
              <a:gd name="connsiteX147" fmla="*/ 608109 w 2691675"/>
              <a:gd name="connsiteY147" fmla="*/ 3276600 h 4328160"/>
              <a:gd name="connsiteX148" fmla="*/ 608109 w 2691675"/>
              <a:gd name="connsiteY148" fmla="*/ 3429000 h 4328160"/>
              <a:gd name="connsiteX149" fmla="*/ 570009 w 2691675"/>
              <a:gd name="connsiteY149" fmla="*/ 3467100 h 4328160"/>
              <a:gd name="connsiteX150" fmla="*/ 562389 w 2691675"/>
              <a:gd name="connsiteY150" fmla="*/ 3497580 h 4328160"/>
              <a:gd name="connsiteX151" fmla="*/ 547149 w 2691675"/>
              <a:gd name="connsiteY151" fmla="*/ 3528060 h 4328160"/>
              <a:gd name="connsiteX152" fmla="*/ 554769 w 2691675"/>
              <a:gd name="connsiteY152" fmla="*/ 3680460 h 4328160"/>
              <a:gd name="connsiteX153" fmla="*/ 608109 w 2691675"/>
              <a:gd name="connsiteY153" fmla="*/ 3672840 h 4328160"/>
              <a:gd name="connsiteX154" fmla="*/ 630969 w 2691675"/>
              <a:gd name="connsiteY154" fmla="*/ 3665220 h 4328160"/>
              <a:gd name="connsiteX155" fmla="*/ 676689 w 2691675"/>
              <a:gd name="connsiteY155" fmla="*/ 3688080 h 4328160"/>
              <a:gd name="connsiteX156" fmla="*/ 707169 w 2691675"/>
              <a:gd name="connsiteY156" fmla="*/ 3718560 h 4328160"/>
              <a:gd name="connsiteX157" fmla="*/ 836709 w 2691675"/>
              <a:gd name="connsiteY157" fmla="*/ 3741420 h 4328160"/>
              <a:gd name="connsiteX158" fmla="*/ 851949 w 2691675"/>
              <a:gd name="connsiteY158" fmla="*/ 3771900 h 4328160"/>
              <a:gd name="connsiteX159" fmla="*/ 874809 w 2691675"/>
              <a:gd name="connsiteY159" fmla="*/ 3787140 h 4328160"/>
              <a:gd name="connsiteX160" fmla="*/ 897669 w 2691675"/>
              <a:gd name="connsiteY160" fmla="*/ 3810000 h 4328160"/>
              <a:gd name="connsiteX161" fmla="*/ 905289 w 2691675"/>
              <a:gd name="connsiteY161" fmla="*/ 3840480 h 4328160"/>
              <a:gd name="connsiteX162" fmla="*/ 920529 w 2691675"/>
              <a:gd name="connsiteY162" fmla="*/ 3863340 h 4328160"/>
              <a:gd name="connsiteX163" fmla="*/ 943389 w 2691675"/>
              <a:gd name="connsiteY163" fmla="*/ 3901440 h 4328160"/>
              <a:gd name="connsiteX164" fmla="*/ 996729 w 2691675"/>
              <a:gd name="connsiteY164" fmla="*/ 3947160 h 4328160"/>
              <a:gd name="connsiteX165" fmla="*/ 1011969 w 2691675"/>
              <a:gd name="connsiteY165" fmla="*/ 3970020 h 4328160"/>
              <a:gd name="connsiteX166" fmla="*/ 1034829 w 2691675"/>
              <a:gd name="connsiteY166" fmla="*/ 4008120 h 4328160"/>
              <a:gd name="connsiteX167" fmla="*/ 1065309 w 2691675"/>
              <a:gd name="connsiteY167" fmla="*/ 4084320 h 4328160"/>
              <a:gd name="connsiteX168" fmla="*/ 1072929 w 2691675"/>
              <a:gd name="connsiteY168" fmla="*/ 4107180 h 4328160"/>
              <a:gd name="connsiteX169" fmla="*/ 1149129 w 2691675"/>
              <a:gd name="connsiteY169" fmla="*/ 4137660 h 4328160"/>
              <a:gd name="connsiteX170" fmla="*/ 1202469 w 2691675"/>
              <a:gd name="connsiteY170" fmla="*/ 4213860 h 4328160"/>
              <a:gd name="connsiteX171" fmla="*/ 1263429 w 2691675"/>
              <a:gd name="connsiteY171" fmla="*/ 4221480 h 4328160"/>
              <a:gd name="connsiteX172" fmla="*/ 1271049 w 2691675"/>
              <a:gd name="connsiteY172" fmla="*/ 4274820 h 4328160"/>
              <a:gd name="connsiteX173" fmla="*/ 1316769 w 2691675"/>
              <a:gd name="connsiteY173" fmla="*/ 4328160 h 4328160"/>
              <a:gd name="connsiteX174" fmla="*/ 1354869 w 2691675"/>
              <a:gd name="connsiteY174" fmla="*/ 4229100 h 4328160"/>
              <a:gd name="connsiteX175" fmla="*/ 1415829 w 2691675"/>
              <a:gd name="connsiteY175" fmla="*/ 4198620 h 4328160"/>
              <a:gd name="connsiteX176" fmla="*/ 1469169 w 2691675"/>
              <a:gd name="connsiteY176" fmla="*/ 4183380 h 4328160"/>
              <a:gd name="connsiteX177" fmla="*/ 1507269 w 2691675"/>
              <a:gd name="connsiteY177" fmla="*/ 4160520 h 4328160"/>
              <a:gd name="connsiteX178" fmla="*/ 1552989 w 2691675"/>
              <a:gd name="connsiteY178" fmla="*/ 4130040 h 4328160"/>
              <a:gd name="connsiteX179" fmla="*/ 1583469 w 2691675"/>
              <a:gd name="connsiteY179" fmla="*/ 4122420 h 4328160"/>
              <a:gd name="connsiteX180" fmla="*/ 1644429 w 2691675"/>
              <a:gd name="connsiteY180" fmla="*/ 4061460 h 4328160"/>
              <a:gd name="connsiteX181" fmla="*/ 1674909 w 2691675"/>
              <a:gd name="connsiteY181" fmla="*/ 4038600 h 4328160"/>
              <a:gd name="connsiteX182" fmla="*/ 1827309 w 2691675"/>
              <a:gd name="connsiteY182" fmla="*/ 4000500 h 4328160"/>
              <a:gd name="connsiteX183" fmla="*/ 1857789 w 2691675"/>
              <a:gd name="connsiteY183" fmla="*/ 3985260 h 4328160"/>
              <a:gd name="connsiteX184" fmla="*/ 1903509 w 2691675"/>
              <a:gd name="connsiteY184" fmla="*/ 3970020 h 4328160"/>
              <a:gd name="connsiteX185" fmla="*/ 1926369 w 2691675"/>
              <a:gd name="connsiteY185" fmla="*/ 3954780 h 4328160"/>
              <a:gd name="connsiteX186" fmla="*/ 1987329 w 2691675"/>
              <a:gd name="connsiteY186" fmla="*/ 3909060 h 4328160"/>
              <a:gd name="connsiteX187" fmla="*/ 2048289 w 2691675"/>
              <a:gd name="connsiteY187" fmla="*/ 3870960 h 4328160"/>
              <a:gd name="connsiteX188" fmla="*/ 2078769 w 2691675"/>
              <a:gd name="connsiteY188" fmla="*/ 3855720 h 4328160"/>
              <a:gd name="connsiteX189" fmla="*/ 2132109 w 2691675"/>
              <a:gd name="connsiteY189" fmla="*/ 3817620 h 4328160"/>
              <a:gd name="connsiteX190" fmla="*/ 2162589 w 2691675"/>
              <a:gd name="connsiteY190" fmla="*/ 3787140 h 4328160"/>
              <a:gd name="connsiteX191" fmla="*/ 2200689 w 2691675"/>
              <a:gd name="connsiteY191" fmla="*/ 3688080 h 4328160"/>
              <a:gd name="connsiteX192" fmla="*/ 2162589 w 2691675"/>
              <a:gd name="connsiteY192" fmla="*/ 3604260 h 4328160"/>
              <a:gd name="connsiteX193" fmla="*/ 2139729 w 2691675"/>
              <a:gd name="connsiteY193" fmla="*/ 3596640 h 4328160"/>
              <a:gd name="connsiteX194" fmla="*/ 2124489 w 2691675"/>
              <a:gd name="connsiteY194" fmla="*/ 3680460 h 4328160"/>
              <a:gd name="connsiteX195" fmla="*/ 2109249 w 2691675"/>
              <a:gd name="connsiteY195" fmla="*/ 3657600 h 4328160"/>
              <a:gd name="connsiteX196" fmla="*/ 2048289 w 2691675"/>
              <a:gd name="connsiteY196" fmla="*/ 3665220 h 4328160"/>
              <a:gd name="connsiteX197" fmla="*/ 2055909 w 2691675"/>
              <a:gd name="connsiteY197" fmla="*/ 3703320 h 4328160"/>
              <a:gd name="connsiteX198" fmla="*/ 2078769 w 2691675"/>
              <a:gd name="connsiteY198" fmla="*/ 3718560 h 4328160"/>
              <a:gd name="connsiteX199" fmla="*/ 2094009 w 2691675"/>
              <a:gd name="connsiteY199" fmla="*/ 3749040 h 4328160"/>
              <a:gd name="connsiteX200" fmla="*/ 2086389 w 2691675"/>
              <a:gd name="connsiteY200" fmla="*/ 3794760 h 4328160"/>
              <a:gd name="connsiteX201" fmla="*/ 2010189 w 2691675"/>
              <a:gd name="connsiteY201" fmla="*/ 3749040 h 4328160"/>
              <a:gd name="connsiteX202" fmla="*/ 1994949 w 2691675"/>
              <a:gd name="connsiteY202" fmla="*/ 3649980 h 4328160"/>
              <a:gd name="connsiteX203" fmla="*/ 1972089 w 2691675"/>
              <a:gd name="connsiteY203" fmla="*/ 3627120 h 4328160"/>
              <a:gd name="connsiteX204" fmla="*/ 1979709 w 2691675"/>
              <a:gd name="connsiteY204" fmla="*/ 3581400 h 4328160"/>
              <a:gd name="connsiteX205" fmla="*/ 2025429 w 2691675"/>
              <a:gd name="connsiteY205" fmla="*/ 3573780 h 4328160"/>
              <a:gd name="connsiteX206" fmla="*/ 2033049 w 2691675"/>
              <a:gd name="connsiteY206" fmla="*/ 3520440 h 4328160"/>
              <a:gd name="connsiteX207" fmla="*/ 2063529 w 2691675"/>
              <a:gd name="connsiteY207" fmla="*/ 3528060 h 4328160"/>
              <a:gd name="connsiteX208" fmla="*/ 2094009 w 2691675"/>
              <a:gd name="connsiteY208" fmla="*/ 3489960 h 4328160"/>
              <a:gd name="connsiteX209" fmla="*/ 2124489 w 2691675"/>
              <a:gd name="connsiteY209" fmla="*/ 3459480 h 4328160"/>
              <a:gd name="connsiteX210" fmla="*/ 2139729 w 2691675"/>
              <a:gd name="connsiteY210" fmla="*/ 3436620 h 4328160"/>
              <a:gd name="connsiteX211" fmla="*/ 2170209 w 2691675"/>
              <a:gd name="connsiteY211" fmla="*/ 3413760 h 4328160"/>
              <a:gd name="connsiteX212" fmla="*/ 2238789 w 2691675"/>
              <a:gd name="connsiteY212" fmla="*/ 3322320 h 4328160"/>
              <a:gd name="connsiteX213" fmla="*/ 2246409 w 2691675"/>
              <a:gd name="connsiteY213" fmla="*/ 3291840 h 4328160"/>
              <a:gd name="connsiteX214" fmla="*/ 2269269 w 2691675"/>
              <a:gd name="connsiteY214" fmla="*/ 3230880 h 4328160"/>
              <a:gd name="connsiteX215" fmla="*/ 2276889 w 2691675"/>
              <a:gd name="connsiteY215" fmla="*/ 3185160 h 4328160"/>
              <a:gd name="connsiteX216" fmla="*/ 2299749 w 2691675"/>
              <a:gd name="connsiteY216" fmla="*/ 3139440 h 4328160"/>
              <a:gd name="connsiteX217" fmla="*/ 2314989 w 2691675"/>
              <a:gd name="connsiteY217" fmla="*/ 3101340 h 4328160"/>
              <a:gd name="connsiteX218" fmla="*/ 2353089 w 2691675"/>
              <a:gd name="connsiteY218" fmla="*/ 3086100 h 4328160"/>
              <a:gd name="connsiteX219" fmla="*/ 2375949 w 2691675"/>
              <a:gd name="connsiteY219" fmla="*/ 3070860 h 4328160"/>
              <a:gd name="connsiteX220" fmla="*/ 2495488 w 2691675"/>
              <a:gd name="connsiteY220" fmla="*/ 3040856 h 4328160"/>
              <a:gd name="connsiteX221" fmla="*/ 2593596 w 2691675"/>
              <a:gd name="connsiteY221" fmla="*/ 3037523 h 4328160"/>
              <a:gd name="connsiteX222" fmla="*/ 2685987 w 2691675"/>
              <a:gd name="connsiteY222" fmla="*/ 3028474 h 4328160"/>
              <a:gd name="connsiteX0" fmla="*/ 2685987 w 2691675"/>
              <a:gd name="connsiteY0" fmla="*/ 3028474 h 4328160"/>
              <a:gd name="connsiteX1" fmla="*/ 2680749 w 2691675"/>
              <a:gd name="connsiteY1" fmla="*/ 3002280 h 4328160"/>
              <a:gd name="connsiteX2" fmla="*/ 2673129 w 2691675"/>
              <a:gd name="connsiteY2" fmla="*/ 2948940 h 4328160"/>
              <a:gd name="connsiteX3" fmla="*/ 2631219 w 2691675"/>
              <a:gd name="connsiteY3" fmla="*/ 2940844 h 4328160"/>
              <a:gd name="connsiteX4" fmla="*/ 2567878 w 2691675"/>
              <a:gd name="connsiteY4" fmla="*/ 2940367 h 4328160"/>
              <a:gd name="connsiteX5" fmla="*/ 2526921 w 2691675"/>
              <a:gd name="connsiteY5" fmla="*/ 2882742 h 4328160"/>
              <a:gd name="connsiteX6" fmla="*/ 2464532 w 2691675"/>
              <a:gd name="connsiteY6" fmla="*/ 2879407 h 4328160"/>
              <a:gd name="connsiteX7" fmla="*/ 2417860 w 2691675"/>
              <a:gd name="connsiteY7" fmla="*/ 2863691 h 4328160"/>
              <a:gd name="connsiteX8" fmla="*/ 2383569 w 2691675"/>
              <a:gd name="connsiteY8" fmla="*/ 2849880 h 4328160"/>
              <a:gd name="connsiteX9" fmla="*/ 2355471 w 2691675"/>
              <a:gd name="connsiteY9" fmla="*/ 2829877 h 4328160"/>
              <a:gd name="connsiteX10" fmla="*/ 2300701 w 2691675"/>
              <a:gd name="connsiteY10" fmla="*/ 2797969 h 4328160"/>
              <a:gd name="connsiteX11" fmla="*/ 2226406 w 2691675"/>
              <a:gd name="connsiteY11" fmla="*/ 2837973 h 4328160"/>
              <a:gd name="connsiteX12" fmla="*/ 2185925 w 2691675"/>
              <a:gd name="connsiteY12" fmla="*/ 2798922 h 4328160"/>
              <a:gd name="connsiteX13" fmla="*/ 2150683 w 2691675"/>
              <a:gd name="connsiteY13" fmla="*/ 2719864 h 4328160"/>
              <a:gd name="connsiteX14" fmla="*/ 2131157 w 2691675"/>
              <a:gd name="connsiteY14" fmla="*/ 2658427 h 4328160"/>
              <a:gd name="connsiteX15" fmla="*/ 2113060 w 2691675"/>
              <a:gd name="connsiteY15" fmla="*/ 2623185 h 4328160"/>
              <a:gd name="connsiteX16" fmla="*/ 2111630 w 2691675"/>
              <a:gd name="connsiteY16" fmla="*/ 2574607 h 4328160"/>
              <a:gd name="connsiteX17" fmla="*/ 2034001 w 2691675"/>
              <a:gd name="connsiteY17" fmla="*/ 2659857 h 4328160"/>
              <a:gd name="connsiteX18" fmla="*/ 1966851 w 2691675"/>
              <a:gd name="connsiteY18" fmla="*/ 2727960 h 4328160"/>
              <a:gd name="connsiteX19" fmla="*/ 1919702 w 2691675"/>
              <a:gd name="connsiteY19" fmla="*/ 2687002 h 4328160"/>
              <a:gd name="connsiteX20" fmla="*/ 1783018 w 2691675"/>
              <a:gd name="connsiteY20" fmla="*/ 2673668 h 4328160"/>
              <a:gd name="connsiteX21" fmla="*/ 1684910 w 2691675"/>
              <a:gd name="connsiteY21" fmla="*/ 2663666 h 4328160"/>
              <a:gd name="connsiteX22" fmla="*/ 1614426 w 2691675"/>
              <a:gd name="connsiteY22" fmla="*/ 2556035 h 4328160"/>
              <a:gd name="connsiteX23" fmla="*/ 1549656 w 2691675"/>
              <a:gd name="connsiteY23" fmla="*/ 2557939 h 4328160"/>
              <a:gd name="connsiteX24" fmla="*/ 1524890 w 2691675"/>
              <a:gd name="connsiteY24" fmla="*/ 2537460 h 4328160"/>
              <a:gd name="connsiteX25" fmla="*/ 1476789 w 2691675"/>
              <a:gd name="connsiteY25" fmla="*/ 2355532 h 4328160"/>
              <a:gd name="connsiteX26" fmla="*/ 1446309 w 2691675"/>
              <a:gd name="connsiteY26" fmla="*/ 2263140 h 4328160"/>
              <a:gd name="connsiteX27" fmla="*/ 1408209 w 2691675"/>
              <a:gd name="connsiteY27" fmla="*/ 2194560 h 4328160"/>
              <a:gd name="connsiteX28" fmla="*/ 1392969 w 2691675"/>
              <a:gd name="connsiteY28" fmla="*/ 2171700 h 4328160"/>
              <a:gd name="connsiteX29" fmla="*/ 1382492 w 2691675"/>
              <a:gd name="connsiteY29" fmla="*/ 2126457 h 4328160"/>
              <a:gd name="connsiteX30" fmla="*/ 1377253 w 2691675"/>
              <a:gd name="connsiteY30" fmla="*/ 2025968 h 4328160"/>
              <a:gd name="connsiteX31" fmla="*/ 1391541 w 2691675"/>
              <a:gd name="connsiteY31" fmla="*/ 1956436 h 4328160"/>
              <a:gd name="connsiteX32" fmla="*/ 1323437 w 2691675"/>
              <a:gd name="connsiteY32" fmla="*/ 1891665 h 4328160"/>
              <a:gd name="connsiteX33" fmla="*/ 1290099 w 2691675"/>
              <a:gd name="connsiteY33" fmla="*/ 1886427 h 4328160"/>
              <a:gd name="connsiteX34" fmla="*/ 1192468 w 2691675"/>
              <a:gd name="connsiteY34" fmla="*/ 1826895 h 4328160"/>
              <a:gd name="connsiteX35" fmla="*/ 1134367 w 2691675"/>
              <a:gd name="connsiteY35" fmla="*/ 1837373 h 4328160"/>
              <a:gd name="connsiteX36" fmla="*/ 1081978 w 2691675"/>
              <a:gd name="connsiteY36" fmla="*/ 1871185 h 4328160"/>
              <a:gd name="connsiteX37" fmla="*/ 1032924 w 2691675"/>
              <a:gd name="connsiteY37" fmla="*/ 1896904 h 4328160"/>
              <a:gd name="connsiteX38" fmla="*/ 966249 w 2691675"/>
              <a:gd name="connsiteY38" fmla="*/ 1957864 h 4328160"/>
              <a:gd name="connsiteX39" fmla="*/ 917195 w 2691675"/>
              <a:gd name="connsiteY39" fmla="*/ 1915478 h 4328160"/>
              <a:gd name="connsiteX40" fmla="*/ 862428 w 2691675"/>
              <a:gd name="connsiteY40" fmla="*/ 1888808 h 4328160"/>
              <a:gd name="connsiteX41" fmla="*/ 831471 w 2691675"/>
              <a:gd name="connsiteY41" fmla="*/ 1863090 h 4328160"/>
              <a:gd name="connsiteX42" fmla="*/ 808135 w 2691675"/>
              <a:gd name="connsiteY42" fmla="*/ 1820704 h 4328160"/>
              <a:gd name="connsiteX43" fmla="*/ 822423 w 2691675"/>
              <a:gd name="connsiteY43" fmla="*/ 1763554 h 4328160"/>
              <a:gd name="connsiteX44" fmla="*/ 811944 w 2691675"/>
              <a:gd name="connsiteY44" fmla="*/ 1694021 h 4328160"/>
              <a:gd name="connsiteX45" fmla="*/ 791466 w 2691675"/>
              <a:gd name="connsiteY45" fmla="*/ 1599247 h 4328160"/>
              <a:gd name="connsiteX46" fmla="*/ 767652 w 2691675"/>
              <a:gd name="connsiteY46" fmla="*/ 1609725 h 4328160"/>
              <a:gd name="connsiteX47" fmla="*/ 709074 w 2691675"/>
              <a:gd name="connsiteY47" fmla="*/ 1545432 h 4328160"/>
              <a:gd name="connsiteX48" fmla="*/ 737649 w 2691675"/>
              <a:gd name="connsiteY48" fmla="*/ 1493520 h 4328160"/>
              <a:gd name="connsiteX49" fmla="*/ 752889 w 2691675"/>
              <a:gd name="connsiteY49" fmla="*/ 1470660 h 4328160"/>
              <a:gd name="connsiteX50" fmla="*/ 775749 w 2691675"/>
              <a:gd name="connsiteY50" fmla="*/ 1455420 h 4328160"/>
              <a:gd name="connsiteX51" fmla="*/ 783369 w 2691675"/>
              <a:gd name="connsiteY51" fmla="*/ 1379220 h 4328160"/>
              <a:gd name="connsiteX52" fmla="*/ 821469 w 2691675"/>
              <a:gd name="connsiteY52" fmla="*/ 1356360 h 4328160"/>
              <a:gd name="connsiteX53" fmla="*/ 798609 w 2691675"/>
              <a:gd name="connsiteY53" fmla="*/ 1158240 h 4328160"/>
              <a:gd name="connsiteX54" fmla="*/ 775749 w 2691675"/>
              <a:gd name="connsiteY54" fmla="*/ 1127760 h 4328160"/>
              <a:gd name="connsiteX55" fmla="*/ 752889 w 2691675"/>
              <a:gd name="connsiteY55" fmla="*/ 1074420 h 4328160"/>
              <a:gd name="connsiteX56" fmla="*/ 745269 w 2691675"/>
              <a:gd name="connsiteY56" fmla="*/ 1043940 h 4328160"/>
              <a:gd name="connsiteX57" fmla="*/ 783369 w 2691675"/>
              <a:gd name="connsiteY57" fmla="*/ 1013460 h 4328160"/>
              <a:gd name="connsiteX58" fmla="*/ 813849 w 2691675"/>
              <a:gd name="connsiteY58" fmla="*/ 960120 h 4328160"/>
              <a:gd name="connsiteX59" fmla="*/ 821469 w 2691675"/>
              <a:gd name="connsiteY59" fmla="*/ 853440 h 4328160"/>
              <a:gd name="connsiteX60" fmla="*/ 851949 w 2691675"/>
              <a:gd name="connsiteY60" fmla="*/ 807720 h 4328160"/>
              <a:gd name="connsiteX61" fmla="*/ 859569 w 2691675"/>
              <a:gd name="connsiteY61" fmla="*/ 769620 h 4328160"/>
              <a:gd name="connsiteX62" fmla="*/ 874809 w 2691675"/>
              <a:gd name="connsiteY62" fmla="*/ 731520 h 4328160"/>
              <a:gd name="connsiteX63" fmla="*/ 859569 w 2691675"/>
              <a:gd name="connsiteY63" fmla="*/ 655320 h 4328160"/>
              <a:gd name="connsiteX64" fmla="*/ 836709 w 2691675"/>
              <a:gd name="connsiteY64" fmla="*/ 632460 h 4328160"/>
              <a:gd name="connsiteX65" fmla="*/ 813849 w 2691675"/>
              <a:gd name="connsiteY65" fmla="*/ 563880 h 4328160"/>
              <a:gd name="connsiteX66" fmla="*/ 783369 w 2691675"/>
              <a:gd name="connsiteY66" fmla="*/ 502920 h 4328160"/>
              <a:gd name="connsiteX67" fmla="*/ 768129 w 2691675"/>
              <a:gd name="connsiteY67" fmla="*/ 472440 h 4328160"/>
              <a:gd name="connsiteX68" fmla="*/ 745269 w 2691675"/>
              <a:gd name="connsiteY68" fmla="*/ 403860 h 4328160"/>
              <a:gd name="connsiteX69" fmla="*/ 722409 w 2691675"/>
              <a:gd name="connsiteY69" fmla="*/ 373380 h 4328160"/>
              <a:gd name="connsiteX70" fmla="*/ 730029 w 2691675"/>
              <a:gd name="connsiteY70" fmla="*/ 289560 h 4328160"/>
              <a:gd name="connsiteX71" fmla="*/ 737649 w 2691675"/>
              <a:gd name="connsiteY71" fmla="*/ 266700 h 4328160"/>
              <a:gd name="connsiteX72" fmla="*/ 707169 w 2691675"/>
              <a:gd name="connsiteY72" fmla="*/ 152400 h 4328160"/>
              <a:gd name="connsiteX73" fmla="*/ 699549 w 2691675"/>
              <a:gd name="connsiteY73" fmla="*/ 91440 h 4328160"/>
              <a:gd name="connsiteX74" fmla="*/ 691929 w 2691675"/>
              <a:gd name="connsiteY74" fmla="*/ 68580 h 4328160"/>
              <a:gd name="connsiteX75" fmla="*/ 676689 w 2691675"/>
              <a:gd name="connsiteY75" fmla="*/ 0 h 4328160"/>
              <a:gd name="connsiteX76" fmla="*/ 615729 w 2691675"/>
              <a:gd name="connsiteY76" fmla="*/ 7620 h 4328160"/>
              <a:gd name="connsiteX77" fmla="*/ 554769 w 2691675"/>
              <a:gd name="connsiteY77" fmla="*/ 30480 h 4328160"/>
              <a:gd name="connsiteX78" fmla="*/ 562389 w 2691675"/>
              <a:gd name="connsiteY78" fmla="*/ 137160 h 4328160"/>
              <a:gd name="connsiteX79" fmla="*/ 554769 w 2691675"/>
              <a:gd name="connsiteY79" fmla="*/ 236220 h 4328160"/>
              <a:gd name="connsiteX80" fmla="*/ 524289 w 2691675"/>
              <a:gd name="connsiteY80" fmla="*/ 304800 h 4328160"/>
              <a:gd name="connsiteX81" fmla="*/ 509049 w 2691675"/>
              <a:gd name="connsiteY81" fmla="*/ 335280 h 4328160"/>
              <a:gd name="connsiteX82" fmla="*/ 486189 w 2691675"/>
              <a:gd name="connsiteY82" fmla="*/ 373380 h 4328160"/>
              <a:gd name="connsiteX83" fmla="*/ 470949 w 2691675"/>
              <a:gd name="connsiteY83" fmla="*/ 396240 h 4328160"/>
              <a:gd name="connsiteX84" fmla="*/ 440469 w 2691675"/>
              <a:gd name="connsiteY84" fmla="*/ 403860 h 4328160"/>
              <a:gd name="connsiteX85" fmla="*/ 356649 w 2691675"/>
              <a:gd name="connsiteY85" fmla="*/ 388620 h 4328160"/>
              <a:gd name="connsiteX86" fmla="*/ 288069 w 2691675"/>
              <a:gd name="connsiteY86" fmla="*/ 464820 h 4328160"/>
              <a:gd name="connsiteX87" fmla="*/ 280449 w 2691675"/>
              <a:gd name="connsiteY87" fmla="*/ 487680 h 4328160"/>
              <a:gd name="connsiteX88" fmla="*/ 288069 w 2691675"/>
              <a:gd name="connsiteY88" fmla="*/ 518160 h 4328160"/>
              <a:gd name="connsiteX89" fmla="*/ 303309 w 2691675"/>
              <a:gd name="connsiteY89" fmla="*/ 548640 h 4328160"/>
              <a:gd name="connsiteX90" fmla="*/ 295689 w 2691675"/>
              <a:gd name="connsiteY90" fmla="*/ 609600 h 4328160"/>
              <a:gd name="connsiteX91" fmla="*/ 265209 w 2691675"/>
              <a:gd name="connsiteY91" fmla="*/ 662940 h 4328160"/>
              <a:gd name="connsiteX92" fmla="*/ 257589 w 2691675"/>
              <a:gd name="connsiteY92" fmla="*/ 685800 h 4328160"/>
              <a:gd name="connsiteX93" fmla="*/ 265209 w 2691675"/>
              <a:gd name="connsiteY93" fmla="*/ 815340 h 4328160"/>
              <a:gd name="connsiteX94" fmla="*/ 303309 w 2691675"/>
              <a:gd name="connsiteY94" fmla="*/ 830580 h 4328160"/>
              <a:gd name="connsiteX95" fmla="*/ 349029 w 2691675"/>
              <a:gd name="connsiteY95" fmla="*/ 861060 h 4328160"/>
              <a:gd name="connsiteX96" fmla="*/ 356649 w 2691675"/>
              <a:gd name="connsiteY96" fmla="*/ 883920 h 4328160"/>
              <a:gd name="connsiteX97" fmla="*/ 341409 w 2691675"/>
              <a:gd name="connsiteY97" fmla="*/ 952500 h 4328160"/>
              <a:gd name="connsiteX98" fmla="*/ 326169 w 2691675"/>
              <a:gd name="connsiteY98" fmla="*/ 1028700 h 4328160"/>
              <a:gd name="connsiteX99" fmla="*/ 303309 w 2691675"/>
              <a:gd name="connsiteY99" fmla="*/ 1043940 h 4328160"/>
              <a:gd name="connsiteX100" fmla="*/ 143289 w 2691675"/>
              <a:gd name="connsiteY100" fmla="*/ 1066800 h 4328160"/>
              <a:gd name="connsiteX101" fmla="*/ 150909 w 2691675"/>
              <a:gd name="connsiteY101" fmla="*/ 1181100 h 4328160"/>
              <a:gd name="connsiteX102" fmla="*/ 173769 w 2691675"/>
              <a:gd name="connsiteY102" fmla="*/ 1219200 h 4328160"/>
              <a:gd name="connsiteX103" fmla="*/ 219489 w 2691675"/>
              <a:gd name="connsiteY103" fmla="*/ 1257300 h 4328160"/>
              <a:gd name="connsiteX104" fmla="*/ 234729 w 2691675"/>
              <a:gd name="connsiteY104" fmla="*/ 1287780 h 4328160"/>
              <a:gd name="connsiteX105" fmla="*/ 227109 w 2691675"/>
              <a:gd name="connsiteY105" fmla="*/ 1318260 h 4328160"/>
              <a:gd name="connsiteX106" fmla="*/ 265209 w 2691675"/>
              <a:gd name="connsiteY106" fmla="*/ 1363980 h 4328160"/>
              <a:gd name="connsiteX107" fmla="*/ 288069 w 2691675"/>
              <a:gd name="connsiteY107" fmla="*/ 1402080 h 4328160"/>
              <a:gd name="connsiteX108" fmla="*/ 280449 w 2691675"/>
              <a:gd name="connsiteY108" fmla="*/ 1440180 h 4328160"/>
              <a:gd name="connsiteX109" fmla="*/ 242349 w 2691675"/>
              <a:gd name="connsiteY109" fmla="*/ 1569720 h 4328160"/>
              <a:gd name="connsiteX110" fmla="*/ 211869 w 2691675"/>
              <a:gd name="connsiteY110" fmla="*/ 1584960 h 4328160"/>
              <a:gd name="connsiteX111" fmla="*/ 189009 w 2691675"/>
              <a:gd name="connsiteY111" fmla="*/ 1592580 h 4328160"/>
              <a:gd name="connsiteX112" fmla="*/ 120429 w 2691675"/>
              <a:gd name="connsiteY112" fmla="*/ 1630680 h 4328160"/>
              <a:gd name="connsiteX113" fmla="*/ 97569 w 2691675"/>
              <a:gd name="connsiteY113" fmla="*/ 1653540 h 4328160"/>
              <a:gd name="connsiteX114" fmla="*/ 13749 w 2691675"/>
              <a:gd name="connsiteY114" fmla="*/ 1714500 h 4328160"/>
              <a:gd name="connsiteX115" fmla="*/ 13749 w 2691675"/>
              <a:gd name="connsiteY115" fmla="*/ 1889760 h 4328160"/>
              <a:gd name="connsiteX116" fmla="*/ 36609 w 2691675"/>
              <a:gd name="connsiteY116" fmla="*/ 1912620 h 4328160"/>
              <a:gd name="connsiteX117" fmla="*/ 67089 w 2691675"/>
              <a:gd name="connsiteY117" fmla="*/ 1950720 h 4328160"/>
              <a:gd name="connsiteX118" fmla="*/ 112809 w 2691675"/>
              <a:gd name="connsiteY118" fmla="*/ 1981200 h 4328160"/>
              <a:gd name="connsiteX119" fmla="*/ 173769 w 2691675"/>
              <a:gd name="connsiteY119" fmla="*/ 2011680 h 4328160"/>
              <a:gd name="connsiteX120" fmla="*/ 234729 w 2691675"/>
              <a:gd name="connsiteY120" fmla="*/ 2095500 h 4328160"/>
              <a:gd name="connsiteX121" fmla="*/ 272829 w 2691675"/>
              <a:gd name="connsiteY121" fmla="*/ 2156460 h 4328160"/>
              <a:gd name="connsiteX122" fmla="*/ 280449 w 2691675"/>
              <a:gd name="connsiteY122" fmla="*/ 2179320 h 4328160"/>
              <a:gd name="connsiteX123" fmla="*/ 318549 w 2691675"/>
              <a:gd name="connsiteY123" fmla="*/ 2255520 h 4328160"/>
              <a:gd name="connsiteX124" fmla="*/ 493809 w 2691675"/>
              <a:gd name="connsiteY124" fmla="*/ 2270760 h 4328160"/>
              <a:gd name="connsiteX125" fmla="*/ 562389 w 2691675"/>
              <a:gd name="connsiteY125" fmla="*/ 2354580 h 4328160"/>
              <a:gd name="connsiteX126" fmla="*/ 531909 w 2691675"/>
              <a:gd name="connsiteY126" fmla="*/ 2430780 h 4328160"/>
              <a:gd name="connsiteX127" fmla="*/ 509049 w 2691675"/>
              <a:gd name="connsiteY127" fmla="*/ 2438400 h 4328160"/>
              <a:gd name="connsiteX128" fmla="*/ 486189 w 2691675"/>
              <a:gd name="connsiteY128" fmla="*/ 2461260 h 4328160"/>
              <a:gd name="connsiteX129" fmla="*/ 478569 w 2691675"/>
              <a:gd name="connsiteY129" fmla="*/ 2506980 h 4328160"/>
              <a:gd name="connsiteX130" fmla="*/ 509049 w 2691675"/>
              <a:gd name="connsiteY130" fmla="*/ 2621280 h 4328160"/>
              <a:gd name="connsiteX131" fmla="*/ 531909 w 2691675"/>
              <a:gd name="connsiteY131" fmla="*/ 2644140 h 4328160"/>
              <a:gd name="connsiteX132" fmla="*/ 539529 w 2691675"/>
              <a:gd name="connsiteY132" fmla="*/ 2674620 h 4328160"/>
              <a:gd name="connsiteX133" fmla="*/ 570009 w 2691675"/>
              <a:gd name="connsiteY133" fmla="*/ 2659380 h 4328160"/>
              <a:gd name="connsiteX134" fmla="*/ 592869 w 2691675"/>
              <a:gd name="connsiteY134" fmla="*/ 2636520 h 4328160"/>
              <a:gd name="connsiteX135" fmla="*/ 646209 w 2691675"/>
              <a:gd name="connsiteY135" fmla="*/ 2606040 h 4328160"/>
              <a:gd name="connsiteX136" fmla="*/ 684309 w 2691675"/>
              <a:gd name="connsiteY136" fmla="*/ 2613660 h 4328160"/>
              <a:gd name="connsiteX137" fmla="*/ 699549 w 2691675"/>
              <a:gd name="connsiteY137" fmla="*/ 2636520 h 4328160"/>
              <a:gd name="connsiteX138" fmla="*/ 722409 w 2691675"/>
              <a:gd name="connsiteY138" fmla="*/ 2659380 h 4328160"/>
              <a:gd name="connsiteX139" fmla="*/ 730029 w 2691675"/>
              <a:gd name="connsiteY139" fmla="*/ 2682240 h 4328160"/>
              <a:gd name="connsiteX140" fmla="*/ 707169 w 2691675"/>
              <a:gd name="connsiteY140" fmla="*/ 2766060 h 4328160"/>
              <a:gd name="connsiteX141" fmla="*/ 623349 w 2691675"/>
              <a:gd name="connsiteY141" fmla="*/ 2842260 h 4328160"/>
              <a:gd name="connsiteX142" fmla="*/ 600489 w 2691675"/>
              <a:gd name="connsiteY142" fmla="*/ 2887980 h 4328160"/>
              <a:gd name="connsiteX143" fmla="*/ 531909 w 2691675"/>
              <a:gd name="connsiteY143" fmla="*/ 2933700 h 4328160"/>
              <a:gd name="connsiteX144" fmla="*/ 516669 w 2691675"/>
              <a:gd name="connsiteY144" fmla="*/ 2956560 h 4328160"/>
              <a:gd name="connsiteX145" fmla="*/ 547149 w 2691675"/>
              <a:gd name="connsiteY145" fmla="*/ 3055620 h 4328160"/>
              <a:gd name="connsiteX146" fmla="*/ 570009 w 2691675"/>
              <a:gd name="connsiteY146" fmla="*/ 3177540 h 4328160"/>
              <a:gd name="connsiteX147" fmla="*/ 608109 w 2691675"/>
              <a:gd name="connsiteY147" fmla="*/ 3276600 h 4328160"/>
              <a:gd name="connsiteX148" fmla="*/ 608109 w 2691675"/>
              <a:gd name="connsiteY148" fmla="*/ 3429000 h 4328160"/>
              <a:gd name="connsiteX149" fmla="*/ 570009 w 2691675"/>
              <a:gd name="connsiteY149" fmla="*/ 3467100 h 4328160"/>
              <a:gd name="connsiteX150" fmla="*/ 562389 w 2691675"/>
              <a:gd name="connsiteY150" fmla="*/ 3497580 h 4328160"/>
              <a:gd name="connsiteX151" fmla="*/ 547149 w 2691675"/>
              <a:gd name="connsiteY151" fmla="*/ 3528060 h 4328160"/>
              <a:gd name="connsiteX152" fmla="*/ 554769 w 2691675"/>
              <a:gd name="connsiteY152" fmla="*/ 3680460 h 4328160"/>
              <a:gd name="connsiteX153" fmla="*/ 608109 w 2691675"/>
              <a:gd name="connsiteY153" fmla="*/ 3672840 h 4328160"/>
              <a:gd name="connsiteX154" fmla="*/ 630969 w 2691675"/>
              <a:gd name="connsiteY154" fmla="*/ 3665220 h 4328160"/>
              <a:gd name="connsiteX155" fmla="*/ 676689 w 2691675"/>
              <a:gd name="connsiteY155" fmla="*/ 3688080 h 4328160"/>
              <a:gd name="connsiteX156" fmla="*/ 707169 w 2691675"/>
              <a:gd name="connsiteY156" fmla="*/ 3718560 h 4328160"/>
              <a:gd name="connsiteX157" fmla="*/ 836709 w 2691675"/>
              <a:gd name="connsiteY157" fmla="*/ 3741420 h 4328160"/>
              <a:gd name="connsiteX158" fmla="*/ 851949 w 2691675"/>
              <a:gd name="connsiteY158" fmla="*/ 3771900 h 4328160"/>
              <a:gd name="connsiteX159" fmla="*/ 874809 w 2691675"/>
              <a:gd name="connsiteY159" fmla="*/ 3787140 h 4328160"/>
              <a:gd name="connsiteX160" fmla="*/ 897669 w 2691675"/>
              <a:gd name="connsiteY160" fmla="*/ 3810000 h 4328160"/>
              <a:gd name="connsiteX161" fmla="*/ 905289 w 2691675"/>
              <a:gd name="connsiteY161" fmla="*/ 3840480 h 4328160"/>
              <a:gd name="connsiteX162" fmla="*/ 920529 w 2691675"/>
              <a:gd name="connsiteY162" fmla="*/ 3863340 h 4328160"/>
              <a:gd name="connsiteX163" fmla="*/ 943389 w 2691675"/>
              <a:gd name="connsiteY163" fmla="*/ 3901440 h 4328160"/>
              <a:gd name="connsiteX164" fmla="*/ 996729 w 2691675"/>
              <a:gd name="connsiteY164" fmla="*/ 3947160 h 4328160"/>
              <a:gd name="connsiteX165" fmla="*/ 1011969 w 2691675"/>
              <a:gd name="connsiteY165" fmla="*/ 3970020 h 4328160"/>
              <a:gd name="connsiteX166" fmla="*/ 1034829 w 2691675"/>
              <a:gd name="connsiteY166" fmla="*/ 4008120 h 4328160"/>
              <a:gd name="connsiteX167" fmla="*/ 1065309 w 2691675"/>
              <a:gd name="connsiteY167" fmla="*/ 4084320 h 4328160"/>
              <a:gd name="connsiteX168" fmla="*/ 1072929 w 2691675"/>
              <a:gd name="connsiteY168" fmla="*/ 4107180 h 4328160"/>
              <a:gd name="connsiteX169" fmla="*/ 1149129 w 2691675"/>
              <a:gd name="connsiteY169" fmla="*/ 4137660 h 4328160"/>
              <a:gd name="connsiteX170" fmla="*/ 1202469 w 2691675"/>
              <a:gd name="connsiteY170" fmla="*/ 4213860 h 4328160"/>
              <a:gd name="connsiteX171" fmla="*/ 1263429 w 2691675"/>
              <a:gd name="connsiteY171" fmla="*/ 4221480 h 4328160"/>
              <a:gd name="connsiteX172" fmla="*/ 1271049 w 2691675"/>
              <a:gd name="connsiteY172" fmla="*/ 4274820 h 4328160"/>
              <a:gd name="connsiteX173" fmla="*/ 1316769 w 2691675"/>
              <a:gd name="connsiteY173" fmla="*/ 4328160 h 4328160"/>
              <a:gd name="connsiteX174" fmla="*/ 1354869 w 2691675"/>
              <a:gd name="connsiteY174" fmla="*/ 4229100 h 4328160"/>
              <a:gd name="connsiteX175" fmla="*/ 1415829 w 2691675"/>
              <a:gd name="connsiteY175" fmla="*/ 4198620 h 4328160"/>
              <a:gd name="connsiteX176" fmla="*/ 1469169 w 2691675"/>
              <a:gd name="connsiteY176" fmla="*/ 4183380 h 4328160"/>
              <a:gd name="connsiteX177" fmla="*/ 1507269 w 2691675"/>
              <a:gd name="connsiteY177" fmla="*/ 4160520 h 4328160"/>
              <a:gd name="connsiteX178" fmla="*/ 1552989 w 2691675"/>
              <a:gd name="connsiteY178" fmla="*/ 4130040 h 4328160"/>
              <a:gd name="connsiteX179" fmla="*/ 1583469 w 2691675"/>
              <a:gd name="connsiteY179" fmla="*/ 4122420 h 4328160"/>
              <a:gd name="connsiteX180" fmla="*/ 1644429 w 2691675"/>
              <a:gd name="connsiteY180" fmla="*/ 4061460 h 4328160"/>
              <a:gd name="connsiteX181" fmla="*/ 1674909 w 2691675"/>
              <a:gd name="connsiteY181" fmla="*/ 4038600 h 4328160"/>
              <a:gd name="connsiteX182" fmla="*/ 1827309 w 2691675"/>
              <a:gd name="connsiteY182" fmla="*/ 4000500 h 4328160"/>
              <a:gd name="connsiteX183" fmla="*/ 1857789 w 2691675"/>
              <a:gd name="connsiteY183" fmla="*/ 3985260 h 4328160"/>
              <a:gd name="connsiteX184" fmla="*/ 1903509 w 2691675"/>
              <a:gd name="connsiteY184" fmla="*/ 3970020 h 4328160"/>
              <a:gd name="connsiteX185" fmla="*/ 1926369 w 2691675"/>
              <a:gd name="connsiteY185" fmla="*/ 3954780 h 4328160"/>
              <a:gd name="connsiteX186" fmla="*/ 1987329 w 2691675"/>
              <a:gd name="connsiteY186" fmla="*/ 3909060 h 4328160"/>
              <a:gd name="connsiteX187" fmla="*/ 2048289 w 2691675"/>
              <a:gd name="connsiteY187" fmla="*/ 3870960 h 4328160"/>
              <a:gd name="connsiteX188" fmla="*/ 2078769 w 2691675"/>
              <a:gd name="connsiteY188" fmla="*/ 3855720 h 4328160"/>
              <a:gd name="connsiteX189" fmla="*/ 2132109 w 2691675"/>
              <a:gd name="connsiteY189" fmla="*/ 3817620 h 4328160"/>
              <a:gd name="connsiteX190" fmla="*/ 2162589 w 2691675"/>
              <a:gd name="connsiteY190" fmla="*/ 3787140 h 4328160"/>
              <a:gd name="connsiteX191" fmla="*/ 2200689 w 2691675"/>
              <a:gd name="connsiteY191" fmla="*/ 3688080 h 4328160"/>
              <a:gd name="connsiteX192" fmla="*/ 2162589 w 2691675"/>
              <a:gd name="connsiteY192" fmla="*/ 3604260 h 4328160"/>
              <a:gd name="connsiteX193" fmla="*/ 2139729 w 2691675"/>
              <a:gd name="connsiteY193" fmla="*/ 3596640 h 4328160"/>
              <a:gd name="connsiteX194" fmla="*/ 2124489 w 2691675"/>
              <a:gd name="connsiteY194" fmla="*/ 3680460 h 4328160"/>
              <a:gd name="connsiteX195" fmla="*/ 2109249 w 2691675"/>
              <a:gd name="connsiteY195" fmla="*/ 3657600 h 4328160"/>
              <a:gd name="connsiteX196" fmla="*/ 2048289 w 2691675"/>
              <a:gd name="connsiteY196" fmla="*/ 3665220 h 4328160"/>
              <a:gd name="connsiteX197" fmla="*/ 2055909 w 2691675"/>
              <a:gd name="connsiteY197" fmla="*/ 3703320 h 4328160"/>
              <a:gd name="connsiteX198" fmla="*/ 2078769 w 2691675"/>
              <a:gd name="connsiteY198" fmla="*/ 3718560 h 4328160"/>
              <a:gd name="connsiteX199" fmla="*/ 2094009 w 2691675"/>
              <a:gd name="connsiteY199" fmla="*/ 3749040 h 4328160"/>
              <a:gd name="connsiteX200" fmla="*/ 2086389 w 2691675"/>
              <a:gd name="connsiteY200" fmla="*/ 3794760 h 4328160"/>
              <a:gd name="connsiteX201" fmla="*/ 2010189 w 2691675"/>
              <a:gd name="connsiteY201" fmla="*/ 3749040 h 4328160"/>
              <a:gd name="connsiteX202" fmla="*/ 1994949 w 2691675"/>
              <a:gd name="connsiteY202" fmla="*/ 3649980 h 4328160"/>
              <a:gd name="connsiteX203" fmla="*/ 1972089 w 2691675"/>
              <a:gd name="connsiteY203" fmla="*/ 3627120 h 4328160"/>
              <a:gd name="connsiteX204" fmla="*/ 1979709 w 2691675"/>
              <a:gd name="connsiteY204" fmla="*/ 3581400 h 4328160"/>
              <a:gd name="connsiteX205" fmla="*/ 2025429 w 2691675"/>
              <a:gd name="connsiteY205" fmla="*/ 3573780 h 4328160"/>
              <a:gd name="connsiteX206" fmla="*/ 2033049 w 2691675"/>
              <a:gd name="connsiteY206" fmla="*/ 3520440 h 4328160"/>
              <a:gd name="connsiteX207" fmla="*/ 2063529 w 2691675"/>
              <a:gd name="connsiteY207" fmla="*/ 3528060 h 4328160"/>
              <a:gd name="connsiteX208" fmla="*/ 2094009 w 2691675"/>
              <a:gd name="connsiteY208" fmla="*/ 3489960 h 4328160"/>
              <a:gd name="connsiteX209" fmla="*/ 2124489 w 2691675"/>
              <a:gd name="connsiteY209" fmla="*/ 3459480 h 4328160"/>
              <a:gd name="connsiteX210" fmla="*/ 2139729 w 2691675"/>
              <a:gd name="connsiteY210" fmla="*/ 3436620 h 4328160"/>
              <a:gd name="connsiteX211" fmla="*/ 2170209 w 2691675"/>
              <a:gd name="connsiteY211" fmla="*/ 3413760 h 4328160"/>
              <a:gd name="connsiteX212" fmla="*/ 2238789 w 2691675"/>
              <a:gd name="connsiteY212" fmla="*/ 3322320 h 4328160"/>
              <a:gd name="connsiteX213" fmla="*/ 2246409 w 2691675"/>
              <a:gd name="connsiteY213" fmla="*/ 3291840 h 4328160"/>
              <a:gd name="connsiteX214" fmla="*/ 2269269 w 2691675"/>
              <a:gd name="connsiteY214" fmla="*/ 3230880 h 4328160"/>
              <a:gd name="connsiteX215" fmla="*/ 2276889 w 2691675"/>
              <a:gd name="connsiteY215" fmla="*/ 3185160 h 4328160"/>
              <a:gd name="connsiteX216" fmla="*/ 2299749 w 2691675"/>
              <a:gd name="connsiteY216" fmla="*/ 3139440 h 4328160"/>
              <a:gd name="connsiteX217" fmla="*/ 2314989 w 2691675"/>
              <a:gd name="connsiteY217" fmla="*/ 3101340 h 4328160"/>
              <a:gd name="connsiteX218" fmla="*/ 2353089 w 2691675"/>
              <a:gd name="connsiteY218" fmla="*/ 3086100 h 4328160"/>
              <a:gd name="connsiteX219" fmla="*/ 2375949 w 2691675"/>
              <a:gd name="connsiteY219" fmla="*/ 3070860 h 4328160"/>
              <a:gd name="connsiteX220" fmla="*/ 2495488 w 2691675"/>
              <a:gd name="connsiteY220" fmla="*/ 3040856 h 4328160"/>
              <a:gd name="connsiteX221" fmla="*/ 2593596 w 2691675"/>
              <a:gd name="connsiteY221" fmla="*/ 3037523 h 4328160"/>
              <a:gd name="connsiteX222" fmla="*/ 2685987 w 2691675"/>
              <a:gd name="connsiteY222" fmla="*/ 3028474 h 4328160"/>
              <a:gd name="connsiteX0" fmla="*/ 2685987 w 2691675"/>
              <a:gd name="connsiteY0" fmla="*/ 3028474 h 4328160"/>
              <a:gd name="connsiteX1" fmla="*/ 2680749 w 2691675"/>
              <a:gd name="connsiteY1" fmla="*/ 3002280 h 4328160"/>
              <a:gd name="connsiteX2" fmla="*/ 2673129 w 2691675"/>
              <a:gd name="connsiteY2" fmla="*/ 2948940 h 4328160"/>
              <a:gd name="connsiteX3" fmla="*/ 2631219 w 2691675"/>
              <a:gd name="connsiteY3" fmla="*/ 2940844 h 4328160"/>
              <a:gd name="connsiteX4" fmla="*/ 2567878 w 2691675"/>
              <a:gd name="connsiteY4" fmla="*/ 2940367 h 4328160"/>
              <a:gd name="connsiteX5" fmla="*/ 2526921 w 2691675"/>
              <a:gd name="connsiteY5" fmla="*/ 2882742 h 4328160"/>
              <a:gd name="connsiteX6" fmla="*/ 2464532 w 2691675"/>
              <a:gd name="connsiteY6" fmla="*/ 2879407 h 4328160"/>
              <a:gd name="connsiteX7" fmla="*/ 2417860 w 2691675"/>
              <a:gd name="connsiteY7" fmla="*/ 2863691 h 4328160"/>
              <a:gd name="connsiteX8" fmla="*/ 2383569 w 2691675"/>
              <a:gd name="connsiteY8" fmla="*/ 2849880 h 4328160"/>
              <a:gd name="connsiteX9" fmla="*/ 2355471 w 2691675"/>
              <a:gd name="connsiteY9" fmla="*/ 2829877 h 4328160"/>
              <a:gd name="connsiteX10" fmla="*/ 2300701 w 2691675"/>
              <a:gd name="connsiteY10" fmla="*/ 2797969 h 4328160"/>
              <a:gd name="connsiteX11" fmla="*/ 2226406 w 2691675"/>
              <a:gd name="connsiteY11" fmla="*/ 2837973 h 4328160"/>
              <a:gd name="connsiteX12" fmla="*/ 2185925 w 2691675"/>
              <a:gd name="connsiteY12" fmla="*/ 2798922 h 4328160"/>
              <a:gd name="connsiteX13" fmla="*/ 2150683 w 2691675"/>
              <a:gd name="connsiteY13" fmla="*/ 2719864 h 4328160"/>
              <a:gd name="connsiteX14" fmla="*/ 2131157 w 2691675"/>
              <a:gd name="connsiteY14" fmla="*/ 2658427 h 4328160"/>
              <a:gd name="connsiteX15" fmla="*/ 2113060 w 2691675"/>
              <a:gd name="connsiteY15" fmla="*/ 2623185 h 4328160"/>
              <a:gd name="connsiteX16" fmla="*/ 2111630 w 2691675"/>
              <a:gd name="connsiteY16" fmla="*/ 2574607 h 4328160"/>
              <a:gd name="connsiteX17" fmla="*/ 2034001 w 2691675"/>
              <a:gd name="connsiteY17" fmla="*/ 2659857 h 4328160"/>
              <a:gd name="connsiteX18" fmla="*/ 1966851 w 2691675"/>
              <a:gd name="connsiteY18" fmla="*/ 2727960 h 4328160"/>
              <a:gd name="connsiteX19" fmla="*/ 1919702 w 2691675"/>
              <a:gd name="connsiteY19" fmla="*/ 2687002 h 4328160"/>
              <a:gd name="connsiteX20" fmla="*/ 1783018 w 2691675"/>
              <a:gd name="connsiteY20" fmla="*/ 2673668 h 4328160"/>
              <a:gd name="connsiteX21" fmla="*/ 1684910 w 2691675"/>
              <a:gd name="connsiteY21" fmla="*/ 2663666 h 4328160"/>
              <a:gd name="connsiteX22" fmla="*/ 1614426 w 2691675"/>
              <a:gd name="connsiteY22" fmla="*/ 2556035 h 4328160"/>
              <a:gd name="connsiteX23" fmla="*/ 1549656 w 2691675"/>
              <a:gd name="connsiteY23" fmla="*/ 2557939 h 4328160"/>
              <a:gd name="connsiteX24" fmla="*/ 1524890 w 2691675"/>
              <a:gd name="connsiteY24" fmla="*/ 2537460 h 4328160"/>
              <a:gd name="connsiteX25" fmla="*/ 1476789 w 2691675"/>
              <a:gd name="connsiteY25" fmla="*/ 2355532 h 4328160"/>
              <a:gd name="connsiteX26" fmla="*/ 1446309 w 2691675"/>
              <a:gd name="connsiteY26" fmla="*/ 2263140 h 4328160"/>
              <a:gd name="connsiteX27" fmla="*/ 1408209 w 2691675"/>
              <a:gd name="connsiteY27" fmla="*/ 2194560 h 4328160"/>
              <a:gd name="connsiteX28" fmla="*/ 1392969 w 2691675"/>
              <a:gd name="connsiteY28" fmla="*/ 2171700 h 4328160"/>
              <a:gd name="connsiteX29" fmla="*/ 1382492 w 2691675"/>
              <a:gd name="connsiteY29" fmla="*/ 2126457 h 4328160"/>
              <a:gd name="connsiteX30" fmla="*/ 1377253 w 2691675"/>
              <a:gd name="connsiteY30" fmla="*/ 2025968 h 4328160"/>
              <a:gd name="connsiteX31" fmla="*/ 1391541 w 2691675"/>
              <a:gd name="connsiteY31" fmla="*/ 1956436 h 4328160"/>
              <a:gd name="connsiteX32" fmla="*/ 1323437 w 2691675"/>
              <a:gd name="connsiteY32" fmla="*/ 1891665 h 4328160"/>
              <a:gd name="connsiteX33" fmla="*/ 1290099 w 2691675"/>
              <a:gd name="connsiteY33" fmla="*/ 1886427 h 4328160"/>
              <a:gd name="connsiteX34" fmla="*/ 1192468 w 2691675"/>
              <a:gd name="connsiteY34" fmla="*/ 1826895 h 4328160"/>
              <a:gd name="connsiteX35" fmla="*/ 1134367 w 2691675"/>
              <a:gd name="connsiteY35" fmla="*/ 1837373 h 4328160"/>
              <a:gd name="connsiteX36" fmla="*/ 1081978 w 2691675"/>
              <a:gd name="connsiteY36" fmla="*/ 1871185 h 4328160"/>
              <a:gd name="connsiteX37" fmla="*/ 1032924 w 2691675"/>
              <a:gd name="connsiteY37" fmla="*/ 1896904 h 4328160"/>
              <a:gd name="connsiteX38" fmla="*/ 966249 w 2691675"/>
              <a:gd name="connsiteY38" fmla="*/ 1957864 h 4328160"/>
              <a:gd name="connsiteX39" fmla="*/ 917195 w 2691675"/>
              <a:gd name="connsiteY39" fmla="*/ 1915478 h 4328160"/>
              <a:gd name="connsiteX40" fmla="*/ 862428 w 2691675"/>
              <a:gd name="connsiteY40" fmla="*/ 1888808 h 4328160"/>
              <a:gd name="connsiteX41" fmla="*/ 831471 w 2691675"/>
              <a:gd name="connsiteY41" fmla="*/ 1863090 h 4328160"/>
              <a:gd name="connsiteX42" fmla="*/ 808135 w 2691675"/>
              <a:gd name="connsiteY42" fmla="*/ 1820704 h 4328160"/>
              <a:gd name="connsiteX43" fmla="*/ 822423 w 2691675"/>
              <a:gd name="connsiteY43" fmla="*/ 1763554 h 4328160"/>
              <a:gd name="connsiteX44" fmla="*/ 811944 w 2691675"/>
              <a:gd name="connsiteY44" fmla="*/ 1694021 h 4328160"/>
              <a:gd name="connsiteX45" fmla="*/ 791466 w 2691675"/>
              <a:gd name="connsiteY45" fmla="*/ 1599247 h 4328160"/>
              <a:gd name="connsiteX46" fmla="*/ 767652 w 2691675"/>
              <a:gd name="connsiteY46" fmla="*/ 1609725 h 4328160"/>
              <a:gd name="connsiteX47" fmla="*/ 709074 w 2691675"/>
              <a:gd name="connsiteY47" fmla="*/ 1545432 h 4328160"/>
              <a:gd name="connsiteX48" fmla="*/ 737649 w 2691675"/>
              <a:gd name="connsiteY48" fmla="*/ 1493520 h 4328160"/>
              <a:gd name="connsiteX49" fmla="*/ 752889 w 2691675"/>
              <a:gd name="connsiteY49" fmla="*/ 1470660 h 4328160"/>
              <a:gd name="connsiteX50" fmla="*/ 775749 w 2691675"/>
              <a:gd name="connsiteY50" fmla="*/ 1455420 h 4328160"/>
              <a:gd name="connsiteX51" fmla="*/ 783369 w 2691675"/>
              <a:gd name="connsiteY51" fmla="*/ 1379220 h 4328160"/>
              <a:gd name="connsiteX52" fmla="*/ 821469 w 2691675"/>
              <a:gd name="connsiteY52" fmla="*/ 1356360 h 4328160"/>
              <a:gd name="connsiteX53" fmla="*/ 798609 w 2691675"/>
              <a:gd name="connsiteY53" fmla="*/ 1158240 h 4328160"/>
              <a:gd name="connsiteX54" fmla="*/ 775749 w 2691675"/>
              <a:gd name="connsiteY54" fmla="*/ 1127760 h 4328160"/>
              <a:gd name="connsiteX55" fmla="*/ 752889 w 2691675"/>
              <a:gd name="connsiteY55" fmla="*/ 1074420 h 4328160"/>
              <a:gd name="connsiteX56" fmla="*/ 745269 w 2691675"/>
              <a:gd name="connsiteY56" fmla="*/ 1043940 h 4328160"/>
              <a:gd name="connsiteX57" fmla="*/ 783369 w 2691675"/>
              <a:gd name="connsiteY57" fmla="*/ 1013460 h 4328160"/>
              <a:gd name="connsiteX58" fmla="*/ 813849 w 2691675"/>
              <a:gd name="connsiteY58" fmla="*/ 960120 h 4328160"/>
              <a:gd name="connsiteX59" fmla="*/ 821469 w 2691675"/>
              <a:gd name="connsiteY59" fmla="*/ 853440 h 4328160"/>
              <a:gd name="connsiteX60" fmla="*/ 851949 w 2691675"/>
              <a:gd name="connsiteY60" fmla="*/ 807720 h 4328160"/>
              <a:gd name="connsiteX61" fmla="*/ 859569 w 2691675"/>
              <a:gd name="connsiteY61" fmla="*/ 769620 h 4328160"/>
              <a:gd name="connsiteX62" fmla="*/ 874809 w 2691675"/>
              <a:gd name="connsiteY62" fmla="*/ 731520 h 4328160"/>
              <a:gd name="connsiteX63" fmla="*/ 859569 w 2691675"/>
              <a:gd name="connsiteY63" fmla="*/ 655320 h 4328160"/>
              <a:gd name="connsiteX64" fmla="*/ 836709 w 2691675"/>
              <a:gd name="connsiteY64" fmla="*/ 632460 h 4328160"/>
              <a:gd name="connsiteX65" fmla="*/ 813849 w 2691675"/>
              <a:gd name="connsiteY65" fmla="*/ 563880 h 4328160"/>
              <a:gd name="connsiteX66" fmla="*/ 783369 w 2691675"/>
              <a:gd name="connsiteY66" fmla="*/ 502920 h 4328160"/>
              <a:gd name="connsiteX67" fmla="*/ 768129 w 2691675"/>
              <a:gd name="connsiteY67" fmla="*/ 472440 h 4328160"/>
              <a:gd name="connsiteX68" fmla="*/ 745269 w 2691675"/>
              <a:gd name="connsiteY68" fmla="*/ 403860 h 4328160"/>
              <a:gd name="connsiteX69" fmla="*/ 722409 w 2691675"/>
              <a:gd name="connsiteY69" fmla="*/ 373380 h 4328160"/>
              <a:gd name="connsiteX70" fmla="*/ 730029 w 2691675"/>
              <a:gd name="connsiteY70" fmla="*/ 289560 h 4328160"/>
              <a:gd name="connsiteX71" fmla="*/ 737649 w 2691675"/>
              <a:gd name="connsiteY71" fmla="*/ 266700 h 4328160"/>
              <a:gd name="connsiteX72" fmla="*/ 707169 w 2691675"/>
              <a:gd name="connsiteY72" fmla="*/ 152400 h 4328160"/>
              <a:gd name="connsiteX73" fmla="*/ 699549 w 2691675"/>
              <a:gd name="connsiteY73" fmla="*/ 91440 h 4328160"/>
              <a:gd name="connsiteX74" fmla="*/ 691929 w 2691675"/>
              <a:gd name="connsiteY74" fmla="*/ 68580 h 4328160"/>
              <a:gd name="connsiteX75" fmla="*/ 676689 w 2691675"/>
              <a:gd name="connsiteY75" fmla="*/ 0 h 4328160"/>
              <a:gd name="connsiteX76" fmla="*/ 615729 w 2691675"/>
              <a:gd name="connsiteY76" fmla="*/ 7620 h 4328160"/>
              <a:gd name="connsiteX77" fmla="*/ 554769 w 2691675"/>
              <a:gd name="connsiteY77" fmla="*/ 30480 h 4328160"/>
              <a:gd name="connsiteX78" fmla="*/ 562389 w 2691675"/>
              <a:gd name="connsiteY78" fmla="*/ 137160 h 4328160"/>
              <a:gd name="connsiteX79" fmla="*/ 554769 w 2691675"/>
              <a:gd name="connsiteY79" fmla="*/ 236220 h 4328160"/>
              <a:gd name="connsiteX80" fmla="*/ 524289 w 2691675"/>
              <a:gd name="connsiteY80" fmla="*/ 304800 h 4328160"/>
              <a:gd name="connsiteX81" fmla="*/ 509049 w 2691675"/>
              <a:gd name="connsiteY81" fmla="*/ 335280 h 4328160"/>
              <a:gd name="connsiteX82" fmla="*/ 486189 w 2691675"/>
              <a:gd name="connsiteY82" fmla="*/ 373380 h 4328160"/>
              <a:gd name="connsiteX83" fmla="*/ 470949 w 2691675"/>
              <a:gd name="connsiteY83" fmla="*/ 396240 h 4328160"/>
              <a:gd name="connsiteX84" fmla="*/ 440469 w 2691675"/>
              <a:gd name="connsiteY84" fmla="*/ 403860 h 4328160"/>
              <a:gd name="connsiteX85" fmla="*/ 356649 w 2691675"/>
              <a:gd name="connsiteY85" fmla="*/ 388620 h 4328160"/>
              <a:gd name="connsiteX86" fmla="*/ 288069 w 2691675"/>
              <a:gd name="connsiteY86" fmla="*/ 464820 h 4328160"/>
              <a:gd name="connsiteX87" fmla="*/ 280449 w 2691675"/>
              <a:gd name="connsiteY87" fmla="*/ 487680 h 4328160"/>
              <a:gd name="connsiteX88" fmla="*/ 288069 w 2691675"/>
              <a:gd name="connsiteY88" fmla="*/ 518160 h 4328160"/>
              <a:gd name="connsiteX89" fmla="*/ 303309 w 2691675"/>
              <a:gd name="connsiteY89" fmla="*/ 548640 h 4328160"/>
              <a:gd name="connsiteX90" fmla="*/ 295689 w 2691675"/>
              <a:gd name="connsiteY90" fmla="*/ 609600 h 4328160"/>
              <a:gd name="connsiteX91" fmla="*/ 265209 w 2691675"/>
              <a:gd name="connsiteY91" fmla="*/ 662940 h 4328160"/>
              <a:gd name="connsiteX92" fmla="*/ 257589 w 2691675"/>
              <a:gd name="connsiteY92" fmla="*/ 685800 h 4328160"/>
              <a:gd name="connsiteX93" fmla="*/ 265209 w 2691675"/>
              <a:gd name="connsiteY93" fmla="*/ 815340 h 4328160"/>
              <a:gd name="connsiteX94" fmla="*/ 303309 w 2691675"/>
              <a:gd name="connsiteY94" fmla="*/ 830580 h 4328160"/>
              <a:gd name="connsiteX95" fmla="*/ 349029 w 2691675"/>
              <a:gd name="connsiteY95" fmla="*/ 861060 h 4328160"/>
              <a:gd name="connsiteX96" fmla="*/ 356649 w 2691675"/>
              <a:gd name="connsiteY96" fmla="*/ 883920 h 4328160"/>
              <a:gd name="connsiteX97" fmla="*/ 341409 w 2691675"/>
              <a:gd name="connsiteY97" fmla="*/ 952500 h 4328160"/>
              <a:gd name="connsiteX98" fmla="*/ 326169 w 2691675"/>
              <a:gd name="connsiteY98" fmla="*/ 1028700 h 4328160"/>
              <a:gd name="connsiteX99" fmla="*/ 303309 w 2691675"/>
              <a:gd name="connsiteY99" fmla="*/ 1043940 h 4328160"/>
              <a:gd name="connsiteX100" fmla="*/ 143289 w 2691675"/>
              <a:gd name="connsiteY100" fmla="*/ 1066800 h 4328160"/>
              <a:gd name="connsiteX101" fmla="*/ 150909 w 2691675"/>
              <a:gd name="connsiteY101" fmla="*/ 1181100 h 4328160"/>
              <a:gd name="connsiteX102" fmla="*/ 173769 w 2691675"/>
              <a:gd name="connsiteY102" fmla="*/ 1219200 h 4328160"/>
              <a:gd name="connsiteX103" fmla="*/ 219489 w 2691675"/>
              <a:gd name="connsiteY103" fmla="*/ 1257300 h 4328160"/>
              <a:gd name="connsiteX104" fmla="*/ 234729 w 2691675"/>
              <a:gd name="connsiteY104" fmla="*/ 1287780 h 4328160"/>
              <a:gd name="connsiteX105" fmla="*/ 227109 w 2691675"/>
              <a:gd name="connsiteY105" fmla="*/ 1318260 h 4328160"/>
              <a:gd name="connsiteX106" fmla="*/ 265209 w 2691675"/>
              <a:gd name="connsiteY106" fmla="*/ 1363980 h 4328160"/>
              <a:gd name="connsiteX107" fmla="*/ 288069 w 2691675"/>
              <a:gd name="connsiteY107" fmla="*/ 1402080 h 4328160"/>
              <a:gd name="connsiteX108" fmla="*/ 280449 w 2691675"/>
              <a:gd name="connsiteY108" fmla="*/ 1440180 h 4328160"/>
              <a:gd name="connsiteX109" fmla="*/ 242349 w 2691675"/>
              <a:gd name="connsiteY109" fmla="*/ 1569720 h 4328160"/>
              <a:gd name="connsiteX110" fmla="*/ 211869 w 2691675"/>
              <a:gd name="connsiteY110" fmla="*/ 1584960 h 4328160"/>
              <a:gd name="connsiteX111" fmla="*/ 189009 w 2691675"/>
              <a:gd name="connsiteY111" fmla="*/ 1592580 h 4328160"/>
              <a:gd name="connsiteX112" fmla="*/ 120429 w 2691675"/>
              <a:gd name="connsiteY112" fmla="*/ 1630680 h 4328160"/>
              <a:gd name="connsiteX113" fmla="*/ 97569 w 2691675"/>
              <a:gd name="connsiteY113" fmla="*/ 1653540 h 4328160"/>
              <a:gd name="connsiteX114" fmla="*/ 13749 w 2691675"/>
              <a:gd name="connsiteY114" fmla="*/ 1714500 h 4328160"/>
              <a:gd name="connsiteX115" fmla="*/ 13749 w 2691675"/>
              <a:gd name="connsiteY115" fmla="*/ 1889760 h 4328160"/>
              <a:gd name="connsiteX116" fmla="*/ 36609 w 2691675"/>
              <a:gd name="connsiteY116" fmla="*/ 1912620 h 4328160"/>
              <a:gd name="connsiteX117" fmla="*/ 67089 w 2691675"/>
              <a:gd name="connsiteY117" fmla="*/ 1950720 h 4328160"/>
              <a:gd name="connsiteX118" fmla="*/ 112809 w 2691675"/>
              <a:gd name="connsiteY118" fmla="*/ 1981200 h 4328160"/>
              <a:gd name="connsiteX119" fmla="*/ 173769 w 2691675"/>
              <a:gd name="connsiteY119" fmla="*/ 2011680 h 4328160"/>
              <a:gd name="connsiteX120" fmla="*/ 234729 w 2691675"/>
              <a:gd name="connsiteY120" fmla="*/ 2095500 h 4328160"/>
              <a:gd name="connsiteX121" fmla="*/ 272829 w 2691675"/>
              <a:gd name="connsiteY121" fmla="*/ 2156460 h 4328160"/>
              <a:gd name="connsiteX122" fmla="*/ 280449 w 2691675"/>
              <a:gd name="connsiteY122" fmla="*/ 2179320 h 4328160"/>
              <a:gd name="connsiteX123" fmla="*/ 318549 w 2691675"/>
              <a:gd name="connsiteY123" fmla="*/ 2255520 h 4328160"/>
              <a:gd name="connsiteX124" fmla="*/ 493809 w 2691675"/>
              <a:gd name="connsiteY124" fmla="*/ 2270760 h 4328160"/>
              <a:gd name="connsiteX125" fmla="*/ 562389 w 2691675"/>
              <a:gd name="connsiteY125" fmla="*/ 2354580 h 4328160"/>
              <a:gd name="connsiteX126" fmla="*/ 531909 w 2691675"/>
              <a:gd name="connsiteY126" fmla="*/ 2430780 h 4328160"/>
              <a:gd name="connsiteX127" fmla="*/ 509049 w 2691675"/>
              <a:gd name="connsiteY127" fmla="*/ 2438400 h 4328160"/>
              <a:gd name="connsiteX128" fmla="*/ 486189 w 2691675"/>
              <a:gd name="connsiteY128" fmla="*/ 2461260 h 4328160"/>
              <a:gd name="connsiteX129" fmla="*/ 478569 w 2691675"/>
              <a:gd name="connsiteY129" fmla="*/ 2506980 h 4328160"/>
              <a:gd name="connsiteX130" fmla="*/ 509049 w 2691675"/>
              <a:gd name="connsiteY130" fmla="*/ 2621280 h 4328160"/>
              <a:gd name="connsiteX131" fmla="*/ 531909 w 2691675"/>
              <a:gd name="connsiteY131" fmla="*/ 2644140 h 4328160"/>
              <a:gd name="connsiteX132" fmla="*/ 539529 w 2691675"/>
              <a:gd name="connsiteY132" fmla="*/ 2674620 h 4328160"/>
              <a:gd name="connsiteX133" fmla="*/ 570009 w 2691675"/>
              <a:gd name="connsiteY133" fmla="*/ 2659380 h 4328160"/>
              <a:gd name="connsiteX134" fmla="*/ 592869 w 2691675"/>
              <a:gd name="connsiteY134" fmla="*/ 2636520 h 4328160"/>
              <a:gd name="connsiteX135" fmla="*/ 646209 w 2691675"/>
              <a:gd name="connsiteY135" fmla="*/ 2606040 h 4328160"/>
              <a:gd name="connsiteX136" fmla="*/ 684309 w 2691675"/>
              <a:gd name="connsiteY136" fmla="*/ 2613660 h 4328160"/>
              <a:gd name="connsiteX137" fmla="*/ 699549 w 2691675"/>
              <a:gd name="connsiteY137" fmla="*/ 2636520 h 4328160"/>
              <a:gd name="connsiteX138" fmla="*/ 722409 w 2691675"/>
              <a:gd name="connsiteY138" fmla="*/ 2659380 h 4328160"/>
              <a:gd name="connsiteX139" fmla="*/ 730029 w 2691675"/>
              <a:gd name="connsiteY139" fmla="*/ 2682240 h 4328160"/>
              <a:gd name="connsiteX140" fmla="*/ 707169 w 2691675"/>
              <a:gd name="connsiteY140" fmla="*/ 2766060 h 4328160"/>
              <a:gd name="connsiteX141" fmla="*/ 623349 w 2691675"/>
              <a:gd name="connsiteY141" fmla="*/ 2842260 h 4328160"/>
              <a:gd name="connsiteX142" fmla="*/ 600489 w 2691675"/>
              <a:gd name="connsiteY142" fmla="*/ 2887980 h 4328160"/>
              <a:gd name="connsiteX143" fmla="*/ 531909 w 2691675"/>
              <a:gd name="connsiteY143" fmla="*/ 2933700 h 4328160"/>
              <a:gd name="connsiteX144" fmla="*/ 516669 w 2691675"/>
              <a:gd name="connsiteY144" fmla="*/ 2956560 h 4328160"/>
              <a:gd name="connsiteX145" fmla="*/ 547149 w 2691675"/>
              <a:gd name="connsiteY145" fmla="*/ 3055620 h 4328160"/>
              <a:gd name="connsiteX146" fmla="*/ 570009 w 2691675"/>
              <a:gd name="connsiteY146" fmla="*/ 3177540 h 4328160"/>
              <a:gd name="connsiteX147" fmla="*/ 608109 w 2691675"/>
              <a:gd name="connsiteY147" fmla="*/ 3276600 h 4328160"/>
              <a:gd name="connsiteX148" fmla="*/ 608109 w 2691675"/>
              <a:gd name="connsiteY148" fmla="*/ 3429000 h 4328160"/>
              <a:gd name="connsiteX149" fmla="*/ 570009 w 2691675"/>
              <a:gd name="connsiteY149" fmla="*/ 3467100 h 4328160"/>
              <a:gd name="connsiteX150" fmla="*/ 562389 w 2691675"/>
              <a:gd name="connsiteY150" fmla="*/ 3497580 h 4328160"/>
              <a:gd name="connsiteX151" fmla="*/ 547149 w 2691675"/>
              <a:gd name="connsiteY151" fmla="*/ 3528060 h 4328160"/>
              <a:gd name="connsiteX152" fmla="*/ 554769 w 2691675"/>
              <a:gd name="connsiteY152" fmla="*/ 3680460 h 4328160"/>
              <a:gd name="connsiteX153" fmla="*/ 608109 w 2691675"/>
              <a:gd name="connsiteY153" fmla="*/ 3672840 h 4328160"/>
              <a:gd name="connsiteX154" fmla="*/ 630969 w 2691675"/>
              <a:gd name="connsiteY154" fmla="*/ 3665220 h 4328160"/>
              <a:gd name="connsiteX155" fmla="*/ 676689 w 2691675"/>
              <a:gd name="connsiteY155" fmla="*/ 3688080 h 4328160"/>
              <a:gd name="connsiteX156" fmla="*/ 707169 w 2691675"/>
              <a:gd name="connsiteY156" fmla="*/ 3718560 h 4328160"/>
              <a:gd name="connsiteX157" fmla="*/ 836709 w 2691675"/>
              <a:gd name="connsiteY157" fmla="*/ 3741420 h 4328160"/>
              <a:gd name="connsiteX158" fmla="*/ 851949 w 2691675"/>
              <a:gd name="connsiteY158" fmla="*/ 3771900 h 4328160"/>
              <a:gd name="connsiteX159" fmla="*/ 874809 w 2691675"/>
              <a:gd name="connsiteY159" fmla="*/ 3787140 h 4328160"/>
              <a:gd name="connsiteX160" fmla="*/ 897669 w 2691675"/>
              <a:gd name="connsiteY160" fmla="*/ 3810000 h 4328160"/>
              <a:gd name="connsiteX161" fmla="*/ 905289 w 2691675"/>
              <a:gd name="connsiteY161" fmla="*/ 3840480 h 4328160"/>
              <a:gd name="connsiteX162" fmla="*/ 920529 w 2691675"/>
              <a:gd name="connsiteY162" fmla="*/ 3863340 h 4328160"/>
              <a:gd name="connsiteX163" fmla="*/ 943389 w 2691675"/>
              <a:gd name="connsiteY163" fmla="*/ 3901440 h 4328160"/>
              <a:gd name="connsiteX164" fmla="*/ 996729 w 2691675"/>
              <a:gd name="connsiteY164" fmla="*/ 3947160 h 4328160"/>
              <a:gd name="connsiteX165" fmla="*/ 1011969 w 2691675"/>
              <a:gd name="connsiteY165" fmla="*/ 3970020 h 4328160"/>
              <a:gd name="connsiteX166" fmla="*/ 1034829 w 2691675"/>
              <a:gd name="connsiteY166" fmla="*/ 4008120 h 4328160"/>
              <a:gd name="connsiteX167" fmla="*/ 1065309 w 2691675"/>
              <a:gd name="connsiteY167" fmla="*/ 4084320 h 4328160"/>
              <a:gd name="connsiteX168" fmla="*/ 1072929 w 2691675"/>
              <a:gd name="connsiteY168" fmla="*/ 4107180 h 4328160"/>
              <a:gd name="connsiteX169" fmla="*/ 1149129 w 2691675"/>
              <a:gd name="connsiteY169" fmla="*/ 4137660 h 4328160"/>
              <a:gd name="connsiteX170" fmla="*/ 1202469 w 2691675"/>
              <a:gd name="connsiteY170" fmla="*/ 4213860 h 4328160"/>
              <a:gd name="connsiteX171" fmla="*/ 1263429 w 2691675"/>
              <a:gd name="connsiteY171" fmla="*/ 4221480 h 4328160"/>
              <a:gd name="connsiteX172" fmla="*/ 1271049 w 2691675"/>
              <a:gd name="connsiteY172" fmla="*/ 4274820 h 4328160"/>
              <a:gd name="connsiteX173" fmla="*/ 1316769 w 2691675"/>
              <a:gd name="connsiteY173" fmla="*/ 4328160 h 4328160"/>
              <a:gd name="connsiteX174" fmla="*/ 1354869 w 2691675"/>
              <a:gd name="connsiteY174" fmla="*/ 4229100 h 4328160"/>
              <a:gd name="connsiteX175" fmla="*/ 1415829 w 2691675"/>
              <a:gd name="connsiteY175" fmla="*/ 4198620 h 4328160"/>
              <a:gd name="connsiteX176" fmla="*/ 1469169 w 2691675"/>
              <a:gd name="connsiteY176" fmla="*/ 4183380 h 4328160"/>
              <a:gd name="connsiteX177" fmla="*/ 1507269 w 2691675"/>
              <a:gd name="connsiteY177" fmla="*/ 4160520 h 4328160"/>
              <a:gd name="connsiteX178" fmla="*/ 1552989 w 2691675"/>
              <a:gd name="connsiteY178" fmla="*/ 4130040 h 4328160"/>
              <a:gd name="connsiteX179" fmla="*/ 1583469 w 2691675"/>
              <a:gd name="connsiteY179" fmla="*/ 4122420 h 4328160"/>
              <a:gd name="connsiteX180" fmla="*/ 1644429 w 2691675"/>
              <a:gd name="connsiteY180" fmla="*/ 4061460 h 4328160"/>
              <a:gd name="connsiteX181" fmla="*/ 1674909 w 2691675"/>
              <a:gd name="connsiteY181" fmla="*/ 4038600 h 4328160"/>
              <a:gd name="connsiteX182" fmla="*/ 1827309 w 2691675"/>
              <a:gd name="connsiteY182" fmla="*/ 4000500 h 4328160"/>
              <a:gd name="connsiteX183" fmla="*/ 1857789 w 2691675"/>
              <a:gd name="connsiteY183" fmla="*/ 3985260 h 4328160"/>
              <a:gd name="connsiteX184" fmla="*/ 1903509 w 2691675"/>
              <a:gd name="connsiteY184" fmla="*/ 3970020 h 4328160"/>
              <a:gd name="connsiteX185" fmla="*/ 1926369 w 2691675"/>
              <a:gd name="connsiteY185" fmla="*/ 3954780 h 4328160"/>
              <a:gd name="connsiteX186" fmla="*/ 1987329 w 2691675"/>
              <a:gd name="connsiteY186" fmla="*/ 3909060 h 4328160"/>
              <a:gd name="connsiteX187" fmla="*/ 2048289 w 2691675"/>
              <a:gd name="connsiteY187" fmla="*/ 3870960 h 4328160"/>
              <a:gd name="connsiteX188" fmla="*/ 2078769 w 2691675"/>
              <a:gd name="connsiteY188" fmla="*/ 3855720 h 4328160"/>
              <a:gd name="connsiteX189" fmla="*/ 2132109 w 2691675"/>
              <a:gd name="connsiteY189" fmla="*/ 3817620 h 4328160"/>
              <a:gd name="connsiteX190" fmla="*/ 2162589 w 2691675"/>
              <a:gd name="connsiteY190" fmla="*/ 3787140 h 4328160"/>
              <a:gd name="connsiteX191" fmla="*/ 2200689 w 2691675"/>
              <a:gd name="connsiteY191" fmla="*/ 3688080 h 4328160"/>
              <a:gd name="connsiteX192" fmla="*/ 2162589 w 2691675"/>
              <a:gd name="connsiteY192" fmla="*/ 3604260 h 4328160"/>
              <a:gd name="connsiteX193" fmla="*/ 2139729 w 2691675"/>
              <a:gd name="connsiteY193" fmla="*/ 3596640 h 4328160"/>
              <a:gd name="connsiteX194" fmla="*/ 2124489 w 2691675"/>
              <a:gd name="connsiteY194" fmla="*/ 3680460 h 4328160"/>
              <a:gd name="connsiteX195" fmla="*/ 2109249 w 2691675"/>
              <a:gd name="connsiteY195" fmla="*/ 3657600 h 4328160"/>
              <a:gd name="connsiteX196" fmla="*/ 2048289 w 2691675"/>
              <a:gd name="connsiteY196" fmla="*/ 3665220 h 4328160"/>
              <a:gd name="connsiteX197" fmla="*/ 2055909 w 2691675"/>
              <a:gd name="connsiteY197" fmla="*/ 3703320 h 4328160"/>
              <a:gd name="connsiteX198" fmla="*/ 2078769 w 2691675"/>
              <a:gd name="connsiteY198" fmla="*/ 3718560 h 4328160"/>
              <a:gd name="connsiteX199" fmla="*/ 2094009 w 2691675"/>
              <a:gd name="connsiteY199" fmla="*/ 3749040 h 4328160"/>
              <a:gd name="connsiteX200" fmla="*/ 2086389 w 2691675"/>
              <a:gd name="connsiteY200" fmla="*/ 3794760 h 4328160"/>
              <a:gd name="connsiteX201" fmla="*/ 2010189 w 2691675"/>
              <a:gd name="connsiteY201" fmla="*/ 3749040 h 4328160"/>
              <a:gd name="connsiteX202" fmla="*/ 1994949 w 2691675"/>
              <a:gd name="connsiteY202" fmla="*/ 3649980 h 4328160"/>
              <a:gd name="connsiteX203" fmla="*/ 1972089 w 2691675"/>
              <a:gd name="connsiteY203" fmla="*/ 3627120 h 4328160"/>
              <a:gd name="connsiteX204" fmla="*/ 1979709 w 2691675"/>
              <a:gd name="connsiteY204" fmla="*/ 3581400 h 4328160"/>
              <a:gd name="connsiteX205" fmla="*/ 2025429 w 2691675"/>
              <a:gd name="connsiteY205" fmla="*/ 3573780 h 4328160"/>
              <a:gd name="connsiteX206" fmla="*/ 2033049 w 2691675"/>
              <a:gd name="connsiteY206" fmla="*/ 3520440 h 4328160"/>
              <a:gd name="connsiteX207" fmla="*/ 2063529 w 2691675"/>
              <a:gd name="connsiteY207" fmla="*/ 3528060 h 4328160"/>
              <a:gd name="connsiteX208" fmla="*/ 2094009 w 2691675"/>
              <a:gd name="connsiteY208" fmla="*/ 3489960 h 4328160"/>
              <a:gd name="connsiteX209" fmla="*/ 2124489 w 2691675"/>
              <a:gd name="connsiteY209" fmla="*/ 3459480 h 4328160"/>
              <a:gd name="connsiteX210" fmla="*/ 2139729 w 2691675"/>
              <a:gd name="connsiteY210" fmla="*/ 3436620 h 4328160"/>
              <a:gd name="connsiteX211" fmla="*/ 2170209 w 2691675"/>
              <a:gd name="connsiteY211" fmla="*/ 3413760 h 4328160"/>
              <a:gd name="connsiteX212" fmla="*/ 2238789 w 2691675"/>
              <a:gd name="connsiteY212" fmla="*/ 3322320 h 4328160"/>
              <a:gd name="connsiteX213" fmla="*/ 2246409 w 2691675"/>
              <a:gd name="connsiteY213" fmla="*/ 3291840 h 4328160"/>
              <a:gd name="connsiteX214" fmla="*/ 2269269 w 2691675"/>
              <a:gd name="connsiteY214" fmla="*/ 3230880 h 4328160"/>
              <a:gd name="connsiteX215" fmla="*/ 2276889 w 2691675"/>
              <a:gd name="connsiteY215" fmla="*/ 3185160 h 4328160"/>
              <a:gd name="connsiteX216" fmla="*/ 2299749 w 2691675"/>
              <a:gd name="connsiteY216" fmla="*/ 3139440 h 4328160"/>
              <a:gd name="connsiteX217" fmla="*/ 2314989 w 2691675"/>
              <a:gd name="connsiteY217" fmla="*/ 3101340 h 4328160"/>
              <a:gd name="connsiteX218" fmla="*/ 2353089 w 2691675"/>
              <a:gd name="connsiteY218" fmla="*/ 3086100 h 4328160"/>
              <a:gd name="connsiteX219" fmla="*/ 2375949 w 2691675"/>
              <a:gd name="connsiteY219" fmla="*/ 3070860 h 4328160"/>
              <a:gd name="connsiteX220" fmla="*/ 2495488 w 2691675"/>
              <a:gd name="connsiteY220" fmla="*/ 3040856 h 4328160"/>
              <a:gd name="connsiteX221" fmla="*/ 2593596 w 2691675"/>
              <a:gd name="connsiteY221" fmla="*/ 3037523 h 4328160"/>
              <a:gd name="connsiteX222" fmla="*/ 2685987 w 2691675"/>
              <a:gd name="connsiteY222" fmla="*/ 3028474 h 4328160"/>
              <a:gd name="connsiteX0" fmla="*/ 2685987 w 2691675"/>
              <a:gd name="connsiteY0" fmla="*/ 3028474 h 4328160"/>
              <a:gd name="connsiteX1" fmla="*/ 2680749 w 2691675"/>
              <a:gd name="connsiteY1" fmla="*/ 3002280 h 4328160"/>
              <a:gd name="connsiteX2" fmla="*/ 2673129 w 2691675"/>
              <a:gd name="connsiteY2" fmla="*/ 2948940 h 4328160"/>
              <a:gd name="connsiteX3" fmla="*/ 2631219 w 2691675"/>
              <a:gd name="connsiteY3" fmla="*/ 2940844 h 4328160"/>
              <a:gd name="connsiteX4" fmla="*/ 2567878 w 2691675"/>
              <a:gd name="connsiteY4" fmla="*/ 2940367 h 4328160"/>
              <a:gd name="connsiteX5" fmla="*/ 2526921 w 2691675"/>
              <a:gd name="connsiteY5" fmla="*/ 2882742 h 4328160"/>
              <a:gd name="connsiteX6" fmla="*/ 2464532 w 2691675"/>
              <a:gd name="connsiteY6" fmla="*/ 2879407 h 4328160"/>
              <a:gd name="connsiteX7" fmla="*/ 2417860 w 2691675"/>
              <a:gd name="connsiteY7" fmla="*/ 2863691 h 4328160"/>
              <a:gd name="connsiteX8" fmla="*/ 2383569 w 2691675"/>
              <a:gd name="connsiteY8" fmla="*/ 2849880 h 4328160"/>
              <a:gd name="connsiteX9" fmla="*/ 2355471 w 2691675"/>
              <a:gd name="connsiteY9" fmla="*/ 2829877 h 4328160"/>
              <a:gd name="connsiteX10" fmla="*/ 2300701 w 2691675"/>
              <a:gd name="connsiteY10" fmla="*/ 2797969 h 4328160"/>
              <a:gd name="connsiteX11" fmla="*/ 2226406 w 2691675"/>
              <a:gd name="connsiteY11" fmla="*/ 2837973 h 4328160"/>
              <a:gd name="connsiteX12" fmla="*/ 2185925 w 2691675"/>
              <a:gd name="connsiteY12" fmla="*/ 2798922 h 4328160"/>
              <a:gd name="connsiteX13" fmla="*/ 2150683 w 2691675"/>
              <a:gd name="connsiteY13" fmla="*/ 2719864 h 4328160"/>
              <a:gd name="connsiteX14" fmla="*/ 2131157 w 2691675"/>
              <a:gd name="connsiteY14" fmla="*/ 2658427 h 4328160"/>
              <a:gd name="connsiteX15" fmla="*/ 2113060 w 2691675"/>
              <a:gd name="connsiteY15" fmla="*/ 2623185 h 4328160"/>
              <a:gd name="connsiteX16" fmla="*/ 2111630 w 2691675"/>
              <a:gd name="connsiteY16" fmla="*/ 2574607 h 4328160"/>
              <a:gd name="connsiteX17" fmla="*/ 2034001 w 2691675"/>
              <a:gd name="connsiteY17" fmla="*/ 2659857 h 4328160"/>
              <a:gd name="connsiteX18" fmla="*/ 1966851 w 2691675"/>
              <a:gd name="connsiteY18" fmla="*/ 2727960 h 4328160"/>
              <a:gd name="connsiteX19" fmla="*/ 1919702 w 2691675"/>
              <a:gd name="connsiteY19" fmla="*/ 2687002 h 4328160"/>
              <a:gd name="connsiteX20" fmla="*/ 1783018 w 2691675"/>
              <a:gd name="connsiteY20" fmla="*/ 2673668 h 4328160"/>
              <a:gd name="connsiteX21" fmla="*/ 1684910 w 2691675"/>
              <a:gd name="connsiteY21" fmla="*/ 2663666 h 4328160"/>
              <a:gd name="connsiteX22" fmla="*/ 1614426 w 2691675"/>
              <a:gd name="connsiteY22" fmla="*/ 2556035 h 4328160"/>
              <a:gd name="connsiteX23" fmla="*/ 1549656 w 2691675"/>
              <a:gd name="connsiteY23" fmla="*/ 2557939 h 4328160"/>
              <a:gd name="connsiteX24" fmla="*/ 1524890 w 2691675"/>
              <a:gd name="connsiteY24" fmla="*/ 2537460 h 4328160"/>
              <a:gd name="connsiteX25" fmla="*/ 1476789 w 2691675"/>
              <a:gd name="connsiteY25" fmla="*/ 2355532 h 4328160"/>
              <a:gd name="connsiteX26" fmla="*/ 1446309 w 2691675"/>
              <a:gd name="connsiteY26" fmla="*/ 2263140 h 4328160"/>
              <a:gd name="connsiteX27" fmla="*/ 1408209 w 2691675"/>
              <a:gd name="connsiteY27" fmla="*/ 2194560 h 4328160"/>
              <a:gd name="connsiteX28" fmla="*/ 1392969 w 2691675"/>
              <a:gd name="connsiteY28" fmla="*/ 2171700 h 4328160"/>
              <a:gd name="connsiteX29" fmla="*/ 1382492 w 2691675"/>
              <a:gd name="connsiteY29" fmla="*/ 2126457 h 4328160"/>
              <a:gd name="connsiteX30" fmla="*/ 1377253 w 2691675"/>
              <a:gd name="connsiteY30" fmla="*/ 2025968 h 4328160"/>
              <a:gd name="connsiteX31" fmla="*/ 1391541 w 2691675"/>
              <a:gd name="connsiteY31" fmla="*/ 1956436 h 4328160"/>
              <a:gd name="connsiteX32" fmla="*/ 1323437 w 2691675"/>
              <a:gd name="connsiteY32" fmla="*/ 1891665 h 4328160"/>
              <a:gd name="connsiteX33" fmla="*/ 1290099 w 2691675"/>
              <a:gd name="connsiteY33" fmla="*/ 1886427 h 4328160"/>
              <a:gd name="connsiteX34" fmla="*/ 1192468 w 2691675"/>
              <a:gd name="connsiteY34" fmla="*/ 1826895 h 4328160"/>
              <a:gd name="connsiteX35" fmla="*/ 1134367 w 2691675"/>
              <a:gd name="connsiteY35" fmla="*/ 1837373 h 4328160"/>
              <a:gd name="connsiteX36" fmla="*/ 1081978 w 2691675"/>
              <a:gd name="connsiteY36" fmla="*/ 1871185 h 4328160"/>
              <a:gd name="connsiteX37" fmla="*/ 1032924 w 2691675"/>
              <a:gd name="connsiteY37" fmla="*/ 1896904 h 4328160"/>
              <a:gd name="connsiteX38" fmla="*/ 966249 w 2691675"/>
              <a:gd name="connsiteY38" fmla="*/ 1957864 h 4328160"/>
              <a:gd name="connsiteX39" fmla="*/ 917195 w 2691675"/>
              <a:gd name="connsiteY39" fmla="*/ 1915478 h 4328160"/>
              <a:gd name="connsiteX40" fmla="*/ 862428 w 2691675"/>
              <a:gd name="connsiteY40" fmla="*/ 1888808 h 4328160"/>
              <a:gd name="connsiteX41" fmla="*/ 831471 w 2691675"/>
              <a:gd name="connsiteY41" fmla="*/ 1863090 h 4328160"/>
              <a:gd name="connsiteX42" fmla="*/ 808135 w 2691675"/>
              <a:gd name="connsiteY42" fmla="*/ 1820704 h 4328160"/>
              <a:gd name="connsiteX43" fmla="*/ 822423 w 2691675"/>
              <a:gd name="connsiteY43" fmla="*/ 1763554 h 4328160"/>
              <a:gd name="connsiteX44" fmla="*/ 811944 w 2691675"/>
              <a:gd name="connsiteY44" fmla="*/ 1694021 h 4328160"/>
              <a:gd name="connsiteX45" fmla="*/ 791466 w 2691675"/>
              <a:gd name="connsiteY45" fmla="*/ 1599247 h 4328160"/>
              <a:gd name="connsiteX46" fmla="*/ 767652 w 2691675"/>
              <a:gd name="connsiteY46" fmla="*/ 1609725 h 4328160"/>
              <a:gd name="connsiteX47" fmla="*/ 709074 w 2691675"/>
              <a:gd name="connsiteY47" fmla="*/ 1545432 h 4328160"/>
              <a:gd name="connsiteX48" fmla="*/ 737649 w 2691675"/>
              <a:gd name="connsiteY48" fmla="*/ 1493520 h 4328160"/>
              <a:gd name="connsiteX49" fmla="*/ 775749 w 2691675"/>
              <a:gd name="connsiteY49" fmla="*/ 1455420 h 4328160"/>
              <a:gd name="connsiteX50" fmla="*/ 783369 w 2691675"/>
              <a:gd name="connsiteY50" fmla="*/ 1379220 h 4328160"/>
              <a:gd name="connsiteX51" fmla="*/ 821469 w 2691675"/>
              <a:gd name="connsiteY51" fmla="*/ 1356360 h 4328160"/>
              <a:gd name="connsiteX52" fmla="*/ 798609 w 2691675"/>
              <a:gd name="connsiteY52" fmla="*/ 1158240 h 4328160"/>
              <a:gd name="connsiteX53" fmla="*/ 775749 w 2691675"/>
              <a:gd name="connsiteY53" fmla="*/ 1127760 h 4328160"/>
              <a:gd name="connsiteX54" fmla="*/ 752889 w 2691675"/>
              <a:gd name="connsiteY54" fmla="*/ 1074420 h 4328160"/>
              <a:gd name="connsiteX55" fmla="*/ 745269 w 2691675"/>
              <a:gd name="connsiteY55" fmla="*/ 1043940 h 4328160"/>
              <a:gd name="connsiteX56" fmla="*/ 783369 w 2691675"/>
              <a:gd name="connsiteY56" fmla="*/ 1013460 h 4328160"/>
              <a:gd name="connsiteX57" fmla="*/ 813849 w 2691675"/>
              <a:gd name="connsiteY57" fmla="*/ 960120 h 4328160"/>
              <a:gd name="connsiteX58" fmla="*/ 821469 w 2691675"/>
              <a:gd name="connsiteY58" fmla="*/ 853440 h 4328160"/>
              <a:gd name="connsiteX59" fmla="*/ 851949 w 2691675"/>
              <a:gd name="connsiteY59" fmla="*/ 807720 h 4328160"/>
              <a:gd name="connsiteX60" fmla="*/ 859569 w 2691675"/>
              <a:gd name="connsiteY60" fmla="*/ 769620 h 4328160"/>
              <a:gd name="connsiteX61" fmla="*/ 874809 w 2691675"/>
              <a:gd name="connsiteY61" fmla="*/ 731520 h 4328160"/>
              <a:gd name="connsiteX62" fmla="*/ 859569 w 2691675"/>
              <a:gd name="connsiteY62" fmla="*/ 655320 h 4328160"/>
              <a:gd name="connsiteX63" fmla="*/ 836709 w 2691675"/>
              <a:gd name="connsiteY63" fmla="*/ 632460 h 4328160"/>
              <a:gd name="connsiteX64" fmla="*/ 813849 w 2691675"/>
              <a:gd name="connsiteY64" fmla="*/ 563880 h 4328160"/>
              <a:gd name="connsiteX65" fmla="*/ 783369 w 2691675"/>
              <a:gd name="connsiteY65" fmla="*/ 502920 h 4328160"/>
              <a:gd name="connsiteX66" fmla="*/ 768129 w 2691675"/>
              <a:gd name="connsiteY66" fmla="*/ 472440 h 4328160"/>
              <a:gd name="connsiteX67" fmla="*/ 745269 w 2691675"/>
              <a:gd name="connsiteY67" fmla="*/ 403860 h 4328160"/>
              <a:gd name="connsiteX68" fmla="*/ 722409 w 2691675"/>
              <a:gd name="connsiteY68" fmla="*/ 373380 h 4328160"/>
              <a:gd name="connsiteX69" fmla="*/ 730029 w 2691675"/>
              <a:gd name="connsiteY69" fmla="*/ 289560 h 4328160"/>
              <a:gd name="connsiteX70" fmla="*/ 737649 w 2691675"/>
              <a:gd name="connsiteY70" fmla="*/ 266700 h 4328160"/>
              <a:gd name="connsiteX71" fmla="*/ 707169 w 2691675"/>
              <a:gd name="connsiteY71" fmla="*/ 152400 h 4328160"/>
              <a:gd name="connsiteX72" fmla="*/ 699549 w 2691675"/>
              <a:gd name="connsiteY72" fmla="*/ 91440 h 4328160"/>
              <a:gd name="connsiteX73" fmla="*/ 691929 w 2691675"/>
              <a:gd name="connsiteY73" fmla="*/ 68580 h 4328160"/>
              <a:gd name="connsiteX74" fmla="*/ 676689 w 2691675"/>
              <a:gd name="connsiteY74" fmla="*/ 0 h 4328160"/>
              <a:gd name="connsiteX75" fmla="*/ 615729 w 2691675"/>
              <a:gd name="connsiteY75" fmla="*/ 7620 h 4328160"/>
              <a:gd name="connsiteX76" fmla="*/ 554769 w 2691675"/>
              <a:gd name="connsiteY76" fmla="*/ 30480 h 4328160"/>
              <a:gd name="connsiteX77" fmla="*/ 562389 w 2691675"/>
              <a:gd name="connsiteY77" fmla="*/ 137160 h 4328160"/>
              <a:gd name="connsiteX78" fmla="*/ 554769 w 2691675"/>
              <a:gd name="connsiteY78" fmla="*/ 236220 h 4328160"/>
              <a:gd name="connsiteX79" fmla="*/ 524289 w 2691675"/>
              <a:gd name="connsiteY79" fmla="*/ 304800 h 4328160"/>
              <a:gd name="connsiteX80" fmla="*/ 509049 w 2691675"/>
              <a:gd name="connsiteY80" fmla="*/ 335280 h 4328160"/>
              <a:gd name="connsiteX81" fmla="*/ 486189 w 2691675"/>
              <a:gd name="connsiteY81" fmla="*/ 373380 h 4328160"/>
              <a:gd name="connsiteX82" fmla="*/ 470949 w 2691675"/>
              <a:gd name="connsiteY82" fmla="*/ 396240 h 4328160"/>
              <a:gd name="connsiteX83" fmla="*/ 440469 w 2691675"/>
              <a:gd name="connsiteY83" fmla="*/ 403860 h 4328160"/>
              <a:gd name="connsiteX84" fmla="*/ 356649 w 2691675"/>
              <a:gd name="connsiteY84" fmla="*/ 388620 h 4328160"/>
              <a:gd name="connsiteX85" fmla="*/ 288069 w 2691675"/>
              <a:gd name="connsiteY85" fmla="*/ 464820 h 4328160"/>
              <a:gd name="connsiteX86" fmla="*/ 280449 w 2691675"/>
              <a:gd name="connsiteY86" fmla="*/ 487680 h 4328160"/>
              <a:gd name="connsiteX87" fmla="*/ 288069 w 2691675"/>
              <a:gd name="connsiteY87" fmla="*/ 518160 h 4328160"/>
              <a:gd name="connsiteX88" fmla="*/ 303309 w 2691675"/>
              <a:gd name="connsiteY88" fmla="*/ 548640 h 4328160"/>
              <a:gd name="connsiteX89" fmla="*/ 295689 w 2691675"/>
              <a:gd name="connsiteY89" fmla="*/ 609600 h 4328160"/>
              <a:gd name="connsiteX90" fmla="*/ 265209 w 2691675"/>
              <a:gd name="connsiteY90" fmla="*/ 662940 h 4328160"/>
              <a:gd name="connsiteX91" fmla="*/ 257589 w 2691675"/>
              <a:gd name="connsiteY91" fmla="*/ 685800 h 4328160"/>
              <a:gd name="connsiteX92" fmla="*/ 265209 w 2691675"/>
              <a:gd name="connsiteY92" fmla="*/ 815340 h 4328160"/>
              <a:gd name="connsiteX93" fmla="*/ 303309 w 2691675"/>
              <a:gd name="connsiteY93" fmla="*/ 830580 h 4328160"/>
              <a:gd name="connsiteX94" fmla="*/ 349029 w 2691675"/>
              <a:gd name="connsiteY94" fmla="*/ 861060 h 4328160"/>
              <a:gd name="connsiteX95" fmla="*/ 356649 w 2691675"/>
              <a:gd name="connsiteY95" fmla="*/ 883920 h 4328160"/>
              <a:gd name="connsiteX96" fmla="*/ 341409 w 2691675"/>
              <a:gd name="connsiteY96" fmla="*/ 952500 h 4328160"/>
              <a:gd name="connsiteX97" fmla="*/ 326169 w 2691675"/>
              <a:gd name="connsiteY97" fmla="*/ 1028700 h 4328160"/>
              <a:gd name="connsiteX98" fmla="*/ 303309 w 2691675"/>
              <a:gd name="connsiteY98" fmla="*/ 1043940 h 4328160"/>
              <a:gd name="connsiteX99" fmla="*/ 143289 w 2691675"/>
              <a:gd name="connsiteY99" fmla="*/ 1066800 h 4328160"/>
              <a:gd name="connsiteX100" fmla="*/ 150909 w 2691675"/>
              <a:gd name="connsiteY100" fmla="*/ 1181100 h 4328160"/>
              <a:gd name="connsiteX101" fmla="*/ 173769 w 2691675"/>
              <a:gd name="connsiteY101" fmla="*/ 1219200 h 4328160"/>
              <a:gd name="connsiteX102" fmla="*/ 219489 w 2691675"/>
              <a:gd name="connsiteY102" fmla="*/ 1257300 h 4328160"/>
              <a:gd name="connsiteX103" fmla="*/ 234729 w 2691675"/>
              <a:gd name="connsiteY103" fmla="*/ 1287780 h 4328160"/>
              <a:gd name="connsiteX104" fmla="*/ 227109 w 2691675"/>
              <a:gd name="connsiteY104" fmla="*/ 1318260 h 4328160"/>
              <a:gd name="connsiteX105" fmla="*/ 265209 w 2691675"/>
              <a:gd name="connsiteY105" fmla="*/ 1363980 h 4328160"/>
              <a:gd name="connsiteX106" fmla="*/ 288069 w 2691675"/>
              <a:gd name="connsiteY106" fmla="*/ 1402080 h 4328160"/>
              <a:gd name="connsiteX107" fmla="*/ 280449 w 2691675"/>
              <a:gd name="connsiteY107" fmla="*/ 1440180 h 4328160"/>
              <a:gd name="connsiteX108" fmla="*/ 242349 w 2691675"/>
              <a:gd name="connsiteY108" fmla="*/ 1569720 h 4328160"/>
              <a:gd name="connsiteX109" fmla="*/ 211869 w 2691675"/>
              <a:gd name="connsiteY109" fmla="*/ 1584960 h 4328160"/>
              <a:gd name="connsiteX110" fmla="*/ 189009 w 2691675"/>
              <a:gd name="connsiteY110" fmla="*/ 1592580 h 4328160"/>
              <a:gd name="connsiteX111" fmla="*/ 120429 w 2691675"/>
              <a:gd name="connsiteY111" fmla="*/ 1630680 h 4328160"/>
              <a:gd name="connsiteX112" fmla="*/ 97569 w 2691675"/>
              <a:gd name="connsiteY112" fmla="*/ 1653540 h 4328160"/>
              <a:gd name="connsiteX113" fmla="*/ 13749 w 2691675"/>
              <a:gd name="connsiteY113" fmla="*/ 1714500 h 4328160"/>
              <a:gd name="connsiteX114" fmla="*/ 13749 w 2691675"/>
              <a:gd name="connsiteY114" fmla="*/ 1889760 h 4328160"/>
              <a:gd name="connsiteX115" fmla="*/ 36609 w 2691675"/>
              <a:gd name="connsiteY115" fmla="*/ 1912620 h 4328160"/>
              <a:gd name="connsiteX116" fmla="*/ 67089 w 2691675"/>
              <a:gd name="connsiteY116" fmla="*/ 1950720 h 4328160"/>
              <a:gd name="connsiteX117" fmla="*/ 112809 w 2691675"/>
              <a:gd name="connsiteY117" fmla="*/ 1981200 h 4328160"/>
              <a:gd name="connsiteX118" fmla="*/ 173769 w 2691675"/>
              <a:gd name="connsiteY118" fmla="*/ 2011680 h 4328160"/>
              <a:gd name="connsiteX119" fmla="*/ 234729 w 2691675"/>
              <a:gd name="connsiteY119" fmla="*/ 2095500 h 4328160"/>
              <a:gd name="connsiteX120" fmla="*/ 272829 w 2691675"/>
              <a:gd name="connsiteY120" fmla="*/ 2156460 h 4328160"/>
              <a:gd name="connsiteX121" fmla="*/ 280449 w 2691675"/>
              <a:gd name="connsiteY121" fmla="*/ 2179320 h 4328160"/>
              <a:gd name="connsiteX122" fmla="*/ 318549 w 2691675"/>
              <a:gd name="connsiteY122" fmla="*/ 2255520 h 4328160"/>
              <a:gd name="connsiteX123" fmla="*/ 493809 w 2691675"/>
              <a:gd name="connsiteY123" fmla="*/ 2270760 h 4328160"/>
              <a:gd name="connsiteX124" fmla="*/ 562389 w 2691675"/>
              <a:gd name="connsiteY124" fmla="*/ 2354580 h 4328160"/>
              <a:gd name="connsiteX125" fmla="*/ 531909 w 2691675"/>
              <a:gd name="connsiteY125" fmla="*/ 2430780 h 4328160"/>
              <a:gd name="connsiteX126" fmla="*/ 509049 w 2691675"/>
              <a:gd name="connsiteY126" fmla="*/ 2438400 h 4328160"/>
              <a:gd name="connsiteX127" fmla="*/ 486189 w 2691675"/>
              <a:gd name="connsiteY127" fmla="*/ 2461260 h 4328160"/>
              <a:gd name="connsiteX128" fmla="*/ 478569 w 2691675"/>
              <a:gd name="connsiteY128" fmla="*/ 2506980 h 4328160"/>
              <a:gd name="connsiteX129" fmla="*/ 509049 w 2691675"/>
              <a:gd name="connsiteY129" fmla="*/ 2621280 h 4328160"/>
              <a:gd name="connsiteX130" fmla="*/ 531909 w 2691675"/>
              <a:gd name="connsiteY130" fmla="*/ 2644140 h 4328160"/>
              <a:gd name="connsiteX131" fmla="*/ 539529 w 2691675"/>
              <a:gd name="connsiteY131" fmla="*/ 2674620 h 4328160"/>
              <a:gd name="connsiteX132" fmla="*/ 570009 w 2691675"/>
              <a:gd name="connsiteY132" fmla="*/ 2659380 h 4328160"/>
              <a:gd name="connsiteX133" fmla="*/ 592869 w 2691675"/>
              <a:gd name="connsiteY133" fmla="*/ 2636520 h 4328160"/>
              <a:gd name="connsiteX134" fmla="*/ 646209 w 2691675"/>
              <a:gd name="connsiteY134" fmla="*/ 2606040 h 4328160"/>
              <a:gd name="connsiteX135" fmla="*/ 684309 w 2691675"/>
              <a:gd name="connsiteY135" fmla="*/ 2613660 h 4328160"/>
              <a:gd name="connsiteX136" fmla="*/ 699549 w 2691675"/>
              <a:gd name="connsiteY136" fmla="*/ 2636520 h 4328160"/>
              <a:gd name="connsiteX137" fmla="*/ 722409 w 2691675"/>
              <a:gd name="connsiteY137" fmla="*/ 2659380 h 4328160"/>
              <a:gd name="connsiteX138" fmla="*/ 730029 w 2691675"/>
              <a:gd name="connsiteY138" fmla="*/ 2682240 h 4328160"/>
              <a:gd name="connsiteX139" fmla="*/ 707169 w 2691675"/>
              <a:gd name="connsiteY139" fmla="*/ 2766060 h 4328160"/>
              <a:gd name="connsiteX140" fmla="*/ 623349 w 2691675"/>
              <a:gd name="connsiteY140" fmla="*/ 2842260 h 4328160"/>
              <a:gd name="connsiteX141" fmla="*/ 600489 w 2691675"/>
              <a:gd name="connsiteY141" fmla="*/ 2887980 h 4328160"/>
              <a:gd name="connsiteX142" fmla="*/ 531909 w 2691675"/>
              <a:gd name="connsiteY142" fmla="*/ 2933700 h 4328160"/>
              <a:gd name="connsiteX143" fmla="*/ 516669 w 2691675"/>
              <a:gd name="connsiteY143" fmla="*/ 2956560 h 4328160"/>
              <a:gd name="connsiteX144" fmla="*/ 547149 w 2691675"/>
              <a:gd name="connsiteY144" fmla="*/ 3055620 h 4328160"/>
              <a:gd name="connsiteX145" fmla="*/ 570009 w 2691675"/>
              <a:gd name="connsiteY145" fmla="*/ 3177540 h 4328160"/>
              <a:gd name="connsiteX146" fmla="*/ 608109 w 2691675"/>
              <a:gd name="connsiteY146" fmla="*/ 3276600 h 4328160"/>
              <a:gd name="connsiteX147" fmla="*/ 608109 w 2691675"/>
              <a:gd name="connsiteY147" fmla="*/ 3429000 h 4328160"/>
              <a:gd name="connsiteX148" fmla="*/ 570009 w 2691675"/>
              <a:gd name="connsiteY148" fmla="*/ 3467100 h 4328160"/>
              <a:gd name="connsiteX149" fmla="*/ 562389 w 2691675"/>
              <a:gd name="connsiteY149" fmla="*/ 3497580 h 4328160"/>
              <a:gd name="connsiteX150" fmla="*/ 547149 w 2691675"/>
              <a:gd name="connsiteY150" fmla="*/ 3528060 h 4328160"/>
              <a:gd name="connsiteX151" fmla="*/ 554769 w 2691675"/>
              <a:gd name="connsiteY151" fmla="*/ 3680460 h 4328160"/>
              <a:gd name="connsiteX152" fmla="*/ 608109 w 2691675"/>
              <a:gd name="connsiteY152" fmla="*/ 3672840 h 4328160"/>
              <a:gd name="connsiteX153" fmla="*/ 630969 w 2691675"/>
              <a:gd name="connsiteY153" fmla="*/ 3665220 h 4328160"/>
              <a:gd name="connsiteX154" fmla="*/ 676689 w 2691675"/>
              <a:gd name="connsiteY154" fmla="*/ 3688080 h 4328160"/>
              <a:gd name="connsiteX155" fmla="*/ 707169 w 2691675"/>
              <a:gd name="connsiteY155" fmla="*/ 3718560 h 4328160"/>
              <a:gd name="connsiteX156" fmla="*/ 836709 w 2691675"/>
              <a:gd name="connsiteY156" fmla="*/ 3741420 h 4328160"/>
              <a:gd name="connsiteX157" fmla="*/ 851949 w 2691675"/>
              <a:gd name="connsiteY157" fmla="*/ 3771900 h 4328160"/>
              <a:gd name="connsiteX158" fmla="*/ 874809 w 2691675"/>
              <a:gd name="connsiteY158" fmla="*/ 3787140 h 4328160"/>
              <a:gd name="connsiteX159" fmla="*/ 897669 w 2691675"/>
              <a:gd name="connsiteY159" fmla="*/ 3810000 h 4328160"/>
              <a:gd name="connsiteX160" fmla="*/ 905289 w 2691675"/>
              <a:gd name="connsiteY160" fmla="*/ 3840480 h 4328160"/>
              <a:gd name="connsiteX161" fmla="*/ 920529 w 2691675"/>
              <a:gd name="connsiteY161" fmla="*/ 3863340 h 4328160"/>
              <a:gd name="connsiteX162" fmla="*/ 943389 w 2691675"/>
              <a:gd name="connsiteY162" fmla="*/ 3901440 h 4328160"/>
              <a:gd name="connsiteX163" fmla="*/ 996729 w 2691675"/>
              <a:gd name="connsiteY163" fmla="*/ 3947160 h 4328160"/>
              <a:gd name="connsiteX164" fmla="*/ 1011969 w 2691675"/>
              <a:gd name="connsiteY164" fmla="*/ 3970020 h 4328160"/>
              <a:gd name="connsiteX165" fmla="*/ 1034829 w 2691675"/>
              <a:gd name="connsiteY165" fmla="*/ 4008120 h 4328160"/>
              <a:gd name="connsiteX166" fmla="*/ 1065309 w 2691675"/>
              <a:gd name="connsiteY166" fmla="*/ 4084320 h 4328160"/>
              <a:gd name="connsiteX167" fmla="*/ 1072929 w 2691675"/>
              <a:gd name="connsiteY167" fmla="*/ 4107180 h 4328160"/>
              <a:gd name="connsiteX168" fmla="*/ 1149129 w 2691675"/>
              <a:gd name="connsiteY168" fmla="*/ 4137660 h 4328160"/>
              <a:gd name="connsiteX169" fmla="*/ 1202469 w 2691675"/>
              <a:gd name="connsiteY169" fmla="*/ 4213860 h 4328160"/>
              <a:gd name="connsiteX170" fmla="*/ 1263429 w 2691675"/>
              <a:gd name="connsiteY170" fmla="*/ 4221480 h 4328160"/>
              <a:gd name="connsiteX171" fmla="*/ 1271049 w 2691675"/>
              <a:gd name="connsiteY171" fmla="*/ 4274820 h 4328160"/>
              <a:gd name="connsiteX172" fmla="*/ 1316769 w 2691675"/>
              <a:gd name="connsiteY172" fmla="*/ 4328160 h 4328160"/>
              <a:gd name="connsiteX173" fmla="*/ 1354869 w 2691675"/>
              <a:gd name="connsiteY173" fmla="*/ 4229100 h 4328160"/>
              <a:gd name="connsiteX174" fmla="*/ 1415829 w 2691675"/>
              <a:gd name="connsiteY174" fmla="*/ 4198620 h 4328160"/>
              <a:gd name="connsiteX175" fmla="*/ 1469169 w 2691675"/>
              <a:gd name="connsiteY175" fmla="*/ 4183380 h 4328160"/>
              <a:gd name="connsiteX176" fmla="*/ 1507269 w 2691675"/>
              <a:gd name="connsiteY176" fmla="*/ 4160520 h 4328160"/>
              <a:gd name="connsiteX177" fmla="*/ 1552989 w 2691675"/>
              <a:gd name="connsiteY177" fmla="*/ 4130040 h 4328160"/>
              <a:gd name="connsiteX178" fmla="*/ 1583469 w 2691675"/>
              <a:gd name="connsiteY178" fmla="*/ 4122420 h 4328160"/>
              <a:gd name="connsiteX179" fmla="*/ 1644429 w 2691675"/>
              <a:gd name="connsiteY179" fmla="*/ 4061460 h 4328160"/>
              <a:gd name="connsiteX180" fmla="*/ 1674909 w 2691675"/>
              <a:gd name="connsiteY180" fmla="*/ 4038600 h 4328160"/>
              <a:gd name="connsiteX181" fmla="*/ 1827309 w 2691675"/>
              <a:gd name="connsiteY181" fmla="*/ 4000500 h 4328160"/>
              <a:gd name="connsiteX182" fmla="*/ 1857789 w 2691675"/>
              <a:gd name="connsiteY182" fmla="*/ 3985260 h 4328160"/>
              <a:gd name="connsiteX183" fmla="*/ 1903509 w 2691675"/>
              <a:gd name="connsiteY183" fmla="*/ 3970020 h 4328160"/>
              <a:gd name="connsiteX184" fmla="*/ 1926369 w 2691675"/>
              <a:gd name="connsiteY184" fmla="*/ 3954780 h 4328160"/>
              <a:gd name="connsiteX185" fmla="*/ 1987329 w 2691675"/>
              <a:gd name="connsiteY185" fmla="*/ 3909060 h 4328160"/>
              <a:gd name="connsiteX186" fmla="*/ 2048289 w 2691675"/>
              <a:gd name="connsiteY186" fmla="*/ 3870960 h 4328160"/>
              <a:gd name="connsiteX187" fmla="*/ 2078769 w 2691675"/>
              <a:gd name="connsiteY187" fmla="*/ 3855720 h 4328160"/>
              <a:gd name="connsiteX188" fmla="*/ 2132109 w 2691675"/>
              <a:gd name="connsiteY188" fmla="*/ 3817620 h 4328160"/>
              <a:gd name="connsiteX189" fmla="*/ 2162589 w 2691675"/>
              <a:gd name="connsiteY189" fmla="*/ 3787140 h 4328160"/>
              <a:gd name="connsiteX190" fmla="*/ 2200689 w 2691675"/>
              <a:gd name="connsiteY190" fmla="*/ 3688080 h 4328160"/>
              <a:gd name="connsiteX191" fmla="*/ 2162589 w 2691675"/>
              <a:gd name="connsiteY191" fmla="*/ 3604260 h 4328160"/>
              <a:gd name="connsiteX192" fmla="*/ 2139729 w 2691675"/>
              <a:gd name="connsiteY192" fmla="*/ 3596640 h 4328160"/>
              <a:gd name="connsiteX193" fmla="*/ 2124489 w 2691675"/>
              <a:gd name="connsiteY193" fmla="*/ 3680460 h 4328160"/>
              <a:gd name="connsiteX194" fmla="*/ 2109249 w 2691675"/>
              <a:gd name="connsiteY194" fmla="*/ 3657600 h 4328160"/>
              <a:gd name="connsiteX195" fmla="*/ 2048289 w 2691675"/>
              <a:gd name="connsiteY195" fmla="*/ 3665220 h 4328160"/>
              <a:gd name="connsiteX196" fmla="*/ 2055909 w 2691675"/>
              <a:gd name="connsiteY196" fmla="*/ 3703320 h 4328160"/>
              <a:gd name="connsiteX197" fmla="*/ 2078769 w 2691675"/>
              <a:gd name="connsiteY197" fmla="*/ 3718560 h 4328160"/>
              <a:gd name="connsiteX198" fmla="*/ 2094009 w 2691675"/>
              <a:gd name="connsiteY198" fmla="*/ 3749040 h 4328160"/>
              <a:gd name="connsiteX199" fmla="*/ 2086389 w 2691675"/>
              <a:gd name="connsiteY199" fmla="*/ 3794760 h 4328160"/>
              <a:gd name="connsiteX200" fmla="*/ 2010189 w 2691675"/>
              <a:gd name="connsiteY200" fmla="*/ 3749040 h 4328160"/>
              <a:gd name="connsiteX201" fmla="*/ 1994949 w 2691675"/>
              <a:gd name="connsiteY201" fmla="*/ 3649980 h 4328160"/>
              <a:gd name="connsiteX202" fmla="*/ 1972089 w 2691675"/>
              <a:gd name="connsiteY202" fmla="*/ 3627120 h 4328160"/>
              <a:gd name="connsiteX203" fmla="*/ 1979709 w 2691675"/>
              <a:gd name="connsiteY203" fmla="*/ 3581400 h 4328160"/>
              <a:gd name="connsiteX204" fmla="*/ 2025429 w 2691675"/>
              <a:gd name="connsiteY204" fmla="*/ 3573780 h 4328160"/>
              <a:gd name="connsiteX205" fmla="*/ 2033049 w 2691675"/>
              <a:gd name="connsiteY205" fmla="*/ 3520440 h 4328160"/>
              <a:gd name="connsiteX206" fmla="*/ 2063529 w 2691675"/>
              <a:gd name="connsiteY206" fmla="*/ 3528060 h 4328160"/>
              <a:gd name="connsiteX207" fmla="*/ 2094009 w 2691675"/>
              <a:gd name="connsiteY207" fmla="*/ 3489960 h 4328160"/>
              <a:gd name="connsiteX208" fmla="*/ 2124489 w 2691675"/>
              <a:gd name="connsiteY208" fmla="*/ 3459480 h 4328160"/>
              <a:gd name="connsiteX209" fmla="*/ 2139729 w 2691675"/>
              <a:gd name="connsiteY209" fmla="*/ 3436620 h 4328160"/>
              <a:gd name="connsiteX210" fmla="*/ 2170209 w 2691675"/>
              <a:gd name="connsiteY210" fmla="*/ 3413760 h 4328160"/>
              <a:gd name="connsiteX211" fmla="*/ 2238789 w 2691675"/>
              <a:gd name="connsiteY211" fmla="*/ 3322320 h 4328160"/>
              <a:gd name="connsiteX212" fmla="*/ 2246409 w 2691675"/>
              <a:gd name="connsiteY212" fmla="*/ 3291840 h 4328160"/>
              <a:gd name="connsiteX213" fmla="*/ 2269269 w 2691675"/>
              <a:gd name="connsiteY213" fmla="*/ 3230880 h 4328160"/>
              <a:gd name="connsiteX214" fmla="*/ 2276889 w 2691675"/>
              <a:gd name="connsiteY214" fmla="*/ 3185160 h 4328160"/>
              <a:gd name="connsiteX215" fmla="*/ 2299749 w 2691675"/>
              <a:gd name="connsiteY215" fmla="*/ 3139440 h 4328160"/>
              <a:gd name="connsiteX216" fmla="*/ 2314989 w 2691675"/>
              <a:gd name="connsiteY216" fmla="*/ 3101340 h 4328160"/>
              <a:gd name="connsiteX217" fmla="*/ 2353089 w 2691675"/>
              <a:gd name="connsiteY217" fmla="*/ 3086100 h 4328160"/>
              <a:gd name="connsiteX218" fmla="*/ 2375949 w 2691675"/>
              <a:gd name="connsiteY218" fmla="*/ 3070860 h 4328160"/>
              <a:gd name="connsiteX219" fmla="*/ 2495488 w 2691675"/>
              <a:gd name="connsiteY219" fmla="*/ 3040856 h 4328160"/>
              <a:gd name="connsiteX220" fmla="*/ 2593596 w 2691675"/>
              <a:gd name="connsiteY220" fmla="*/ 3037523 h 4328160"/>
              <a:gd name="connsiteX221" fmla="*/ 2685987 w 2691675"/>
              <a:gd name="connsiteY221" fmla="*/ 3028474 h 4328160"/>
              <a:gd name="connsiteX0" fmla="*/ 2685987 w 2691675"/>
              <a:gd name="connsiteY0" fmla="*/ 3028474 h 4328160"/>
              <a:gd name="connsiteX1" fmla="*/ 2680749 w 2691675"/>
              <a:gd name="connsiteY1" fmla="*/ 3002280 h 4328160"/>
              <a:gd name="connsiteX2" fmla="*/ 2673129 w 2691675"/>
              <a:gd name="connsiteY2" fmla="*/ 2948940 h 4328160"/>
              <a:gd name="connsiteX3" fmla="*/ 2631219 w 2691675"/>
              <a:gd name="connsiteY3" fmla="*/ 2940844 h 4328160"/>
              <a:gd name="connsiteX4" fmla="*/ 2567878 w 2691675"/>
              <a:gd name="connsiteY4" fmla="*/ 2940367 h 4328160"/>
              <a:gd name="connsiteX5" fmla="*/ 2526921 w 2691675"/>
              <a:gd name="connsiteY5" fmla="*/ 2882742 h 4328160"/>
              <a:gd name="connsiteX6" fmla="*/ 2464532 w 2691675"/>
              <a:gd name="connsiteY6" fmla="*/ 2879407 h 4328160"/>
              <a:gd name="connsiteX7" fmla="*/ 2417860 w 2691675"/>
              <a:gd name="connsiteY7" fmla="*/ 2863691 h 4328160"/>
              <a:gd name="connsiteX8" fmla="*/ 2383569 w 2691675"/>
              <a:gd name="connsiteY8" fmla="*/ 2849880 h 4328160"/>
              <a:gd name="connsiteX9" fmla="*/ 2355471 w 2691675"/>
              <a:gd name="connsiteY9" fmla="*/ 2829877 h 4328160"/>
              <a:gd name="connsiteX10" fmla="*/ 2300701 w 2691675"/>
              <a:gd name="connsiteY10" fmla="*/ 2797969 h 4328160"/>
              <a:gd name="connsiteX11" fmla="*/ 2226406 w 2691675"/>
              <a:gd name="connsiteY11" fmla="*/ 2837973 h 4328160"/>
              <a:gd name="connsiteX12" fmla="*/ 2185925 w 2691675"/>
              <a:gd name="connsiteY12" fmla="*/ 2798922 h 4328160"/>
              <a:gd name="connsiteX13" fmla="*/ 2150683 w 2691675"/>
              <a:gd name="connsiteY13" fmla="*/ 2719864 h 4328160"/>
              <a:gd name="connsiteX14" fmla="*/ 2131157 w 2691675"/>
              <a:gd name="connsiteY14" fmla="*/ 2658427 h 4328160"/>
              <a:gd name="connsiteX15" fmla="*/ 2113060 w 2691675"/>
              <a:gd name="connsiteY15" fmla="*/ 2623185 h 4328160"/>
              <a:gd name="connsiteX16" fmla="*/ 2111630 w 2691675"/>
              <a:gd name="connsiteY16" fmla="*/ 2574607 h 4328160"/>
              <a:gd name="connsiteX17" fmla="*/ 2034001 w 2691675"/>
              <a:gd name="connsiteY17" fmla="*/ 2659857 h 4328160"/>
              <a:gd name="connsiteX18" fmla="*/ 1966851 w 2691675"/>
              <a:gd name="connsiteY18" fmla="*/ 2727960 h 4328160"/>
              <a:gd name="connsiteX19" fmla="*/ 1919702 w 2691675"/>
              <a:gd name="connsiteY19" fmla="*/ 2687002 h 4328160"/>
              <a:gd name="connsiteX20" fmla="*/ 1783018 w 2691675"/>
              <a:gd name="connsiteY20" fmla="*/ 2673668 h 4328160"/>
              <a:gd name="connsiteX21" fmla="*/ 1684910 w 2691675"/>
              <a:gd name="connsiteY21" fmla="*/ 2663666 h 4328160"/>
              <a:gd name="connsiteX22" fmla="*/ 1614426 w 2691675"/>
              <a:gd name="connsiteY22" fmla="*/ 2556035 h 4328160"/>
              <a:gd name="connsiteX23" fmla="*/ 1549656 w 2691675"/>
              <a:gd name="connsiteY23" fmla="*/ 2557939 h 4328160"/>
              <a:gd name="connsiteX24" fmla="*/ 1524890 w 2691675"/>
              <a:gd name="connsiteY24" fmla="*/ 2537460 h 4328160"/>
              <a:gd name="connsiteX25" fmla="*/ 1476789 w 2691675"/>
              <a:gd name="connsiteY25" fmla="*/ 2355532 h 4328160"/>
              <a:gd name="connsiteX26" fmla="*/ 1446309 w 2691675"/>
              <a:gd name="connsiteY26" fmla="*/ 2263140 h 4328160"/>
              <a:gd name="connsiteX27" fmla="*/ 1408209 w 2691675"/>
              <a:gd name="connsiteY27" fmla="*/ 2194560 h 4328160"/>
              <a:gd name="connsiteX28" fmla="*/ 1392969 w 2691675"/>
              <a:gd name="connsiteY28" fmla="*/ 2171700 h 4328160"/>
              <a:gd name="connsiteX29" fmla="*/ 1382492 w 2691675"/>
              <a:gd name="connsiteY29" fmla="*/ 2126457 h 4328160"/>
              <a:gd name="connsiteX30" fmla="*/ 1377253 w 2691675"/>
              <a:gd name="connsiteY30" fmla="*/ 2025968 h 4328160"/>
              <a:gd name="connsiteX31" fmla="*/ 1391541 w 2691675"/>
              <a:gd name="connsiteY31" fmla="*/ 1956436 h 4328160"/>
              <a:gd name="connsiteX32" fmla="*/ 1323437 w 2691675"/>
              <a:gd name="connsiteY32" fmla="*/ 1891665 h 4328160"/>
              <a:gd name="connsiteX33" fmla="*/ 1290099 w 2691675"/>
              <a:gd name="connsiteY33" fmla="*/ 1886427 h 4328160"/>
              <a:gd name="connsiteX34" fmla="*/ 1192468 w 2691675"/>
              <a:gd name="connsiteY34" fmla="*/ 1826895 h 4328160"/>
              <a:gd name="connsiteX35" fmla="*/ 1134367 w 2691675"/>
              <a:gd name="connsiteY35" fmla="*/ 1837373 h 4328160"/>
              <a:gd name="connsiteX36" fmla="*/ 1081978 w 2691675"/>
              <a:gd name="connsiteY36" fmla="*/ 1871185 h 4328160"/>
              <a:gd name="connsiteX37" fmla="*/ 1032924 w 2691675"/>
              <a:gd name="connsiteY37" fmla="*/ 1896904 h 4328160"/>
              <a:gd name="connsiteX38" fmla="*/ 966249 w 2691675"/>
              <a:gd name="connsiteY38" fmla="*/ 1957864 h 4328160"/>
              <a:gd name="connsiteX39" fmla="*/ 917195 w 2691675"/>
              <a:gd name="connsiteY39" fmla="*/ 1915478 h 4328160"/>
              <a:gd name="connsiteX40" fmla="*/ 862428 w 2691675"/>
              <a:gd name="connsiteY40" fmla="*/ 1888808 h 4328160"/>
              <a:gd name="connsiteX41" fmla="*/ 831471 w 2691675"/>
              <a:gd name="connsiteY41" fmla="*/ 1863090 h 4328160"/>
              <a:gd name="connsiteX42" fmla="*/ 808135 w 2691675"/>
              <a:gd name="connsiteY42" fmla="*/ 1820704 h 4328160"/>
              <a:gd name="connsiteX43" fmla="*/ 822423 w 2691675"/>
              <a:gd name="connsiteY43" fmla="*/ 1763554 h 4328160"/>
              <a:gd name="connsiteX44" fmla="*/ 811944 w 2691675"/>
              <a:gd name="connsiteY44" fmla="*/ 1694021 h 4328160"/>
              <a:gd name="connsiteX45" fmla="*/ 791466 w 2691675"/>
              <a:gd name="connsiteY45" fmla="*/ 1599247 h 4328160"/>
              <a:gd name="connsiteX46" fmla="*/ 767652 w 2691675"/>
              <a:gd name="connsiteY46" fmla="*/ 1609725 h 4328160"/>
              <a:gd name="connsiteX47" fmla="*/ 709074 w 2691675"/>
              <a:gd name="connsiteY47" fmla="*/ 1545432 h 4328160"/>
              <a:gd name="connsiteX48" fmla="*/ 737649 w 2691675"/>
              <a:gd name="connsiteY48" fmla="*/ 1493520 h 4328160"/>
              <a:gd name="connsiteX49" fmla="*/ 785274 w 2691675"/>
              <a:gd name="connsiteY49" fmla="*/ 1429226 h 4328160"/>
              <a:gd name="connsiteX50" fmla="*/ 783369 w 2691675"/>
              <a:gd name="connsiteY50" fmla="*/ 1379220 h 4328160"/>
              <a:gd name="connsiteX51" fmla="*/ 821469 w 2691675"/>
              <a:gd name="connsiteY51" fmla="*/ 1356360 h 4328160"/>
              <a:gd name="connsiteX52" fmla="*/ 798609 w 2691675"/>
              <a:gd name="connsiteY52" fmla="*/ 1158240 h 4328160"/>
              <a:gd name="connsiteX53" fmla="*/ 775749 w 2691675"/>
              <a:gd name="connsiteY53" fmla="*/ 1127760 h 4328160"/>
              <a:gd name="connsiteX54" fmla="*/ 752889 w 2691675"/>
              <a:gd name="connsiteY54" fmla="*/ 1074420 h 4328160"/>
              <a:gd name="connsiteX55" fmla="*/ 745269 w 2691675"/>
              <a:gd name="connsiteY55" fmla="*/ 1043940 h 4328160"/>
              <a:gd name="connsiteX56" fmla="*/ 783369 w 2691675"/>
              <a:gd name="connsiteY56" fmla="*/ 1013460 h 4328160"/>
              <a:gd name="connsiteX57" fmla="*/ 813849 w 2691675"/>
              <a:gd name="connsiteY57" fmla="*/ 960120 h 4328160"/>
              <a:gd name="connsiteX58" fmla="*/ 821469 w 2691675"/>
              <a:gd name="connsiteY58" fmla="*/ 853440 h 4328160"/>
              <a:gd name="connsiteX59" fmla="*/ 851949 w 2691675"/>
              <a:gd name="connsiteY59" fmla="*/ 807720 h 4328160"/>
              <a:gd name="connsiteX60" fmla="*/ 859569 w 2691675"/>
              <a:gd name="connsiteY60" fmla="*/ 769620 h 4328160"/>
              <a:gd name="connsiteX61" fmla="*/ 874809 w 2691675"/>
              <a:gd name="connsiteY61" fmla="*/ 731520 h 4328160"/>
              <a:gd name="connsiteX62" fmla="*/ 859569 w 2691675"/>
              <a:gd name="connsiteY62" fmla="*/ 655320 h 4328160"/>
              <a:gd name="connsiteX63" fmla="*/ 836709 w 2691675"/>
              <a:gd name="connsiteY63" fmla="*/ 632460 h 4328160"/>
              <a:gd name="connsiteX64" fmla="*/ 813849 w 2691675"/>
              <a:gd name="connsiteY64" fmla="*/ 563880 h 4328160"/>
              <a:gd name="connsiteX65" fmla="*/ 783369 w 2691675"/>
              <a:gd name="connsiteY65" fmla="*/ 502920 h 4328160"/>
              <a:gd name="connsiteX66" fmla="*/ 768129 w 2691675"/>
              <a:gd name="connsiteY66" fmla="*/ 472440 h 4328160"/>
              <a:gd name="connsiteX67" fmla="*/ 745269 w 2691675"/>
              <a:gd name="connsiteY67" fmla="*/ 403860 h 4328160"/>
              <a:gd name="connsiteX68" fmla="*/ 722409 w 2691675"/>
              <a:gd name="connsiteY68" fmla="*/ 373380 h 4328160"/>
              <a:gd name="connsiteX69" fmla="*/ 730029 w 2691675"/>
              <a:gd name="connsiteY69" fmla="*/ 289560 h 4328160"/>
              <a:gd name="connsiteX70" fmla="*/ 737649 w 2691675"/>
              <a:gd name="connsiteY70" fmla="*/ 266700 h 4328160"/>
              <a:gd name="connsiteX71" fmla="*/ 707169 w 2691675"/>
              <a:gd name="connsiteY71" fmla="*/ 152400 h 4328160"/>
              <a:gd name="connsiteX72" fmla="*/ 699549 w 2691675"/>
              <a:gd name="connsiteY72" fmla="*/ 91440 h 4328160"/>
              <a:gd name="connsiteX73" fmla="*/ 691929 w 2691675"/>
              <a:gd name="connsiteY73" fmla="*/ 68580 h 4328160"/>
              <a:gd name="connsiteX74" fmla="*/ 676689 w 2691675"/>
              <a:gd name="connsiteY74" fmla="*/ 0 h 4328160"/>
              <a:gd name="connsiteX75" fmla="*/ 615729 w 2691675"/>
              <a:gd name="connsiteY75" fmla="*/ 7620 h 4328160"/>
              <a:gd name="connsiteX76" fmla="*/ 554769 w 2691675"/>
              <a:gd name="connsiteY76" fmla="*/ 30480 h 4328160"/>
              <a:gd name="connsiteX77" fmla="*/ 562389 w 2691675"/>
              <a:gd name="connsiteY77" fmla="*/ 137160 h 4328160"/>
              <a:gd name="connsiteX78" fmla="*/ 554769 w 2691675"/>
              <a:gd name="connsiteY78" fmla="*/ 236220 h 4328160"/>
              <a:gd name="connsiteX79" fmla="*/ 524289 w 2691675"/>
              <a:gd name="connsiteY79" fmla="*/ 304800 h 4328160"/>
              <a:gd name="connsiteX80" fmla="*/ 509049 w 2691675"/>
              <a:gd name="connsiteY80" fmla="*/ 335280 h 4328160"/>
              <a:gd name="connsiteX81" fmla="*/ 486189 w 2691675"/>
              <a:gd name="connsiteY81" fmla="*/ 373380 h 4328160"/>
              <a:gd name="connsiteX82" fmla="*/ 470949 w 2691675"/>
              <a:gd name="connsiteY82" fmla="*/ 396240 h 4328160"/>
              <a:gd name="connsiteX83" fmla="*/ 440469 w 2691675"/>
              <a:gd name="connsiteY83" fmla="*/ 403860 h 4328160"/>
              <a:gd name="connsiteX84" fmla="*/ 356649 w 2691675"/>
              <a:gd name="connsiteY84" fmla="*/ 388620 h 4328160"/>
              <a:gd name="connsiteX85" fmla="*/ 288069 w 2691675"/>
              <a:gd name="connsiteY85" fmla="*/ 464820 h 4328160"/>
              <a:gd name="connsiteX86" fmla="*/ 280449 w 2691675"/>
              <a:gd name="connsiteY86" fmla="*/ 487680 h 4328160"/>
              <a:gd name="connsiteX87" fmla="*/ 288069 w 2691675"/>
              <a:gd name="connsiteY87" fmla="*/ 518160 h 4328160"/>
              <a:gd name="connsiteX88" fmla="*/ 303309 w 2691675"/>
              <a:gd name="connsiteY88" fmla="*/ 548640 h 4328160"/>
              <a:gd name="connsiteX89" fmla="*/ 295689 w 2691675"/>
              <a:gd name="connsiteY89" fmla="*/ 609600 h 4328160"/>
              <a:gd name="connsiteX90" fmla="*/ 265209 w 2691675"/>
              <a:gd name="connsiteY90" fmla="*/ 662940 h 4328160"/>
              <a:gd name="connsiteX91" fmla="*/ 257589 w 2691675"/>
              <a:gd name="connsiteY91" fmla="*/ 685800 h 4328160"/>
              <a:gd name="connsiteX92" fmla="*/ 265209 w 2691675"/>
              <a:gd name="connsiteY92" fmla="*/ 815340 h 4328160"/>
              <a:gd name="connsiteX93" fmla="*/ 303309 w 2691675"/>
              <a:gd name="connsiteY93" fmla="*/ 830580 h 4328160"/>
              <a:gd name="connsiteX94" fmla="*/ 349029 w 2691675"/>
              <a:gd name="connsiteY94" fmla="*/ 861060 h 4328160"/>
              <a:gd name="connsiteX95" fmla="*/ 356649 w 2691675"/>
              <a:gd name="connsiteY95" fmla="*/ 883920 h 4328160"/>
              <a:gd name="connsiteX96" fmla="*/ 341409 w 2691675"/>
              <a:gd name="connsiteY96" fmla="*/ 952500 h 4328160"/>
              <a:gd name="connsiteX97" fmla="*/ 326169 w 2691675"/>
              <a:gd name="connsiteY97" fmla="*/ 1028700 h 4328160"/>
              <a:gd name="connsiteX98" fmla="*/ 303309 w 2691675"/>
              <a:gd name="connsiteY98" fmla="*/ 1043940 h 4328160"/>
              <a:gd name="connsiteX99" fmla="*/ 143289 w 2691675"/>
              <a:gd name="connsiteY99" fmla="*/ 1066800 h 4328160"/>
              <a:gd name="connsiteX100" fmla="*/ 150909 w 2691675"/>
              <a:gd name="connsiteY100" fmla="*/ 1181100 h 4328160"/>
              <a:gd name="connsiteX101" fmla="*/ 173769 w 2691675"/>
              <a:gd name="connsiteY101" fmla="*/ 1219200 h 4328160"/>
              <a:gd name="connsiteX102" fmla="*/ 219489 w 2691675"/>
              <a:gd name="connsiteY102" fmla="*/ 1257300 h 4328160"/>
              <a:gd name="connsiteX103" fmla="*/ 234729 w 2691675"/>
              <a:gd name="connsiteY103" fmla="*/ 1287780 h 4328160"/>
              <a:gd name="connsiteX104" fmla="*/ 227109 w 2691675"/>
              <a:gd name="connsiteY104" fmla="*/ 1318260 h 4328160"/>
              <a:gd name="connsiteX105" fmla="*/ 265209 w 2691675"/>
              <a:gd name="connsiteY105" fmla="*/ 1363980 h 4328160"/>
              <a:gd name="connsiteX106" fmla="*/ 288069 w 2691675"/>
              <a:gd name="connsiteY106" fmla="*/ 1402080 h 4328160"/>
              <a:gd name="connsiteX107" fmla="*/ 280449 w 2691675"/>
              <a:gd name="connsiteY107" fmla="*/ 1440180 h 4328160"/>
              <a:gd name="connsiteX108" fmla="*/ 242349 w 2691675"/>
              <a:gd name="connsiteY108" fmla="*/ 1569720 h 4328160"/>
              <a:gd name="connsiteX109" fmla="*/ 211869 w 2691675"/>
              <a:gd name="connsiteY109" fmla="*/ 1584960 h 4328160"/>
              <a:gd name="connsiteX110" fmla="*/ 189009 w 2691675"/>
              <a:gd name="connsiteY110" fmla="*/ 1592580 h 4328160"/>
              <a:gd name="connsiteX111" fmla="*/ 120429 w 2691675"/>
              <a:gd name="connsiteY111" fmla="*/ 1630680 h 4328160"/>
              <a:gd name="connsiteX112" fmla="*/ 97569 w 2691675"/>
              <a:gd name="connsiteY112" fmla="*/ 1653540 h 4328160"/>
              <a:gd name="connsiteX113" fmla="*/ 13749 w 2691675"/>
              <a:gd name="connsiteY113" fmla="*/ 1714500 h 4328160"/>
              <a:gd name="connsiteX114" fmla="*/ 13749 w 2691675"/>
              <a:gd name="connsiteY114" fmla="*/ 1889760 h 4328160"/>
              <a:gd name="connsiteX115" fmla="*/ 36609 w 2691675"/>
              <a:gd name="connsiteY115" fmla="*/ 1912620 h 4328160"/>
              <a:gd name="connsiteX116" fmla="*/ 67089 w 2691675"/>
              <a:gd name="connsiteY116" fmla="*/ 1950720 h 4328160"/>
              <a:gd name="connsiteX117" fmla="*/ 112809 w 2691675"/>
              <a:gd name="connsiteY117" fmla="*/ 1981200 h 4328160"/>
              <a:gd name="connsiteX118" fmla="*/ 173769 w 2691675"/>
              <a:gd name="connsiteY118" fmla="*/ 2011680 h 4328160"/>
              <a:gd name="connsiteX119" fmla="*/ 234729 w 2691675"/>
              <a:gd name="connsiteY119" fmla="*/ 2095500 h 4328160"/>
              <a:gd name="connsiteX120" fmla="*/ 272829 w 2691675"/>
              <a:gd name="connsiteY120" fmla="*/ 2156460 h 4328160"/>
              <a:gd name="connsiteX121" fmla="*/ 280449 w 2691675"/>
              <a:gd name="connsiteY121" fmla="*/ 2179320 h 4328160"/>
              <a:gd name="connsiteX122" fmla="*/ 318549 w 2691675"/>
              <a:gd name="connsiteY122" fmla="*/ 2255520 h 4328160"/>
              <a:gd name="connsiteX123" fmla="*/ 493809 w 2691675"/>
              <a:gd name="connsiteY123" fmla="*/ 2270760 h 4328160"/>
              <a:gd name="connsiteX124" fmla="*/ 562389 w 2691675"/>
              <a:gd name="connsiteY124" fmla="*/ 2354580 h 4328160"/>
              <a:gd name="connsiteX125" fmla="*/ 531909 w 2691675"/>
              <a:gd name="connsiteY125" fmla="*/ 2430780 h 4328160"/>
              <a:gd name="connsiteX126" fmla="*/ 509049 w 2691675"/>
              <a:gd name="connsiteY126" fmla="*/ 2438400 h 4328160"/>
              <a:gd name="connsiteX127" fmla="*/ 486189 w 2691675"/>
              <a:gd name="connsiteY127" fmla="*/ 2461260 h 4328160"/>
              <a:gd name="connsiteX128" fmla="*/ 478569 w 2691675"/>
              <a:gd name="connsiteY128" fmla="*/ 2506980 h 4328160"/>
              <a:gd name="connsiteX129" fmla="*/ 509049 w 2691675"/>
              <a:gd name="connsiteY129" fmla="*/ 2621280 h 4328160"/>
              <a:gd name="connsiteX130" fmla="*/ 531909 w 2691675"/>
              <a:gd name="connsiteY130" fmla="*/ 2644140 h 4328160"/>
              <a:gd name="connsiteX131" fmla="*/ 539529 w 2691675"/>
              <a:gd name="connsiteY131" fmla="*/ 2674620 h 4328160"/>
              <a:gd name="connsiteX132" fmla="*/ 570009 w 2691675"/>
              <a:gd name="connsiteY132" fmla="*/ 2659380 h 4328160"/>
              <a:gd name="connsiteX133" fmla="*/ 592869 w 2691675"/>
              <a:gd name="connsiteY133" fmla="*/ 2636520 h 4328160"/>
              <a:gd name="connsiteX134" fmla="*/ 646209 w 2691675"/>
              <a:gd name="connsiteY134" fmla="*/ 2606040 h 4328160"/>
              <a:gd name="connsiteX135" fmla="*/ 684309 w 2691675"/>
              <a:gd name="connsiteY135" fmla="*/ 2613660 h 4328160"/>
              <a:gd name="connsiteX136" fmla="*/ 699549 w 2691675"/>
              <a:gd name="connsiteY136" fmla="*/ 2636520 h 4328160"/>
              <a:gd name="connsiteX137" fmla="*/ 722409 w 2691675"/>
              <a:gd name="connsiteY137" fmla="*/ 2659380 h 4328160"/>
              <a:gd name="connsiteX138" fmla="*/ 730029 w 2691675"/>
              <a:gd name="connsiteY138" fmla="*/ 2682240 h 4328160"/>
              <a:gd name="connsiteX139" fmla="*/ 707169 w 2691675"/>
              <a:gd name="connsiteY139" fmla="*/ 2766060 h 4328160"/>
              <a:gd name="connsiteX140" fmla="*/ 623349 w 2691675"/>
              <a:gd name="connsiteY140" fmla="*/ 2842260 h 4328160"/>
              <a:gd name="connsiteX141" fmla="*/ 600489 w 2691675"/>
              <a:gd name="connsiteY141" fmla="*/ 2887980 h 4328160"/>
              <a:gd name="connsiteX142" fmla="*/ 531909 w 2691675"/>
              <a:gd name="connsiteY142" fmla="*/ 2933700 h 4328160"/>
              <a:gd name="connsiteX143" fmla="*/ 516669 w 2691675"/>
              <a:gd name="connsiteY143" fmla="*/ 2956560 h 4328160"/>
              <a:gd name="connsiteX144" fmla="*/ 547149 w 2691675"/>
              <a:gd name="connsiteY144" fmla="*/ 3055620 h 4328160"/>
              <a:gd name="connsiteX145" fmla="*/ 570009 w 2691675"/>
              <a:gd name="connsiteY145" fmla="*/ 3177540 h 4328160"/>
              <a:gd name="connsiteX146" fmla="*/ 608109 w 2691675"/>
              <a:gd name="connsiteY146" fmla="*/ 3276600 h 4328160"/>
              <a:gd name="connsiteX147" fmla="*/ 608109 w 2691675"/>
              <a:gd name="connsiteY147" fmla="*/ 3429000 h 4328160"/>
              <a:gd name="connsiteX148" fmla="*/ 570009 w 2691675"/>
              <a:gd name="connsiteY148" fmla="*/ 3467100 h 4328160"/>
              <a:gd name="connsiteX149" fmla="*/ 562389 w 2691675"/>
              <a:gd name="connsiteY149" fmla="*/ 3497580 h 4328160"/>
              <a:gd name="connsiteX150" fmla="*/ 547149 w 2691675"/>
              <a:gd name="connsiteY150" fmla="*/ 3528060 h 4328160"/>
              <a:gd name="connsiteX151" fmla="*/ 554769 w 2691675"/>
              <a:gd name="connsiteY151" fmla="*/ 3680460 h 4328160"/>
              <a:gd name="connsiteX152" fmla="*/ 608109 w 2691675"/>
              <a:gd name="connsiteY152" fmla="*/ 3672840 h 4328160"/>
              <a:gd name="connsiteX153" fmla="*/ 630969 w 2691675"/>
              <a:gd name="connsiteY153" fmla="*/ 3665220 h 4328160"/>
              <a:gd name="connsiteX154" fmla="*/ 676689 w 2691675"/>
              <a:gd name="connsiteY154" fmla="*/ 3688080 h 4328160"/>
              <a:gd name="connsiteX155" fmla="*/ 707169 w 2691675"/>
              <a:gd name="connsiteY155" fmla="*/ 3718560 h 4328160"/>
              <a:gd name="connsiteX156" fmla="*/ 836709 w 2691675"/>
              <a:gd name="connsiteY156" fmla="*/ 3741420 h 4328160"/>
              <a:gd name="connsiteX157" fmla="*/ 851949 w 2691675"/>
              <a:gd name="connsiteY157" fmla="*/ 3771900 h 4328160"/>
              <a:gd name="connsiteX158" fmla="*/ 874809 w 2691675"/>
              <a:gd name="connsiteY158" fmla="*/ 3787140 h 4328160"/>
              <a:gd name="connsiteX159" fmla="*/ 897669 w 2691675"/>
              <a:gd name="connsiteY159" fmla="*/ 3810000 h 4328160"/>
              <a:gd name="connsiteX160" fmla="*/ 905289 w 2691675"/>
              <a:gd name="connsiteY160" fmla="*/ 3840480 h 4328160"/>
              <a:gd name="connsiteX161" fmla="*/ 920529 w 2691675"/>
              <a:gd name="connsiteY161" fmla="*/ 3863340 h 4328160"/>
              <a:gd name="connsiteX162" fmla="*/ 943389 w 2691675"/>
              <a:gd name="connsiteY162" fmla="*/ 3901440 h 4328160"/>
              <a:gd name="connsiteX163" fmla="*/ 996729 w 2691675"/>
              <a:gd name="connsiteY163" fmla="*/ 3947160 h 4328160"/>
              <a:gd name="connsiteX164" fmla="*/ 1011969 w 2691675"/>
              <a:gd name="connsiteY164" fmla="*/ 3970020 h 4328160"/>
              <a:gd name="connsiteX165" fmla="*/ 1034829 w 2691675"/>
              <a:gd name="connsiteY165" fmla="*/ 4008120 h 4328160"/>
              <a:gd name="connsiteX166" fmla="*/ 1065309 w 2691675"/>
              <a:gd name="connsiteY166" fmla="*/ 4084320 h 4328160"/>
              <a:gd name="connsiteX167" fmla="*/ 1072929 w 2691675"/>
              <a:gd name="connsiteY167" fmla="*/ 4107180 h 4328160"/>
              <a:gd name="connsiteX168" fmla="*/ 1149129 w 2691675"/>
              <a:gd name="connsiteY168" fmla="*/ 4137660 h 4328160"/>
              <a:gd name="connsiteX169" fmla="*/ 1202469 w 2691675"/>
              <a:gd name="connsiteY169" fmla="*/ 4213860 h 4328160"/>
              <a:gd name="connsiteX170" fmla="*/ 1263429 w 2691675"/>
              <a:gd name="connsiteY170" fmla="*/ 4221480 h 4328160"/>
              <a:gd name="connsiteX171" fmla="*/ 1271049 w 2691675"/>
              <a:gd name="connsiteY171" fmla="*/ 4274820 h 4328160"/>
              <a:gd name="connsiteX172" fmla="*/ 1316769 w 2691675"/>
              <a:gd name="connsiteY172" fmla="*/ 4328160 h 4328160"/>
              <a:gd name="connsiteX173" fmla="*/ 1354869 w 2691675"/>
              <a:gd name="connsiteY173" fmla="*/ 4229100 h 4328160"/>
              <a:gd name="connsiteX174" fmla="*/ 1415829 w 2691675"/>
              <a:gd name="connsiteY174" fmla="*/ 4198620 h 4328160"/>
              <a:gd name="connsiteX175" fmla="*/ 1469169 w 2691675"/>
              <a:gd name="connsiteY175" fmla="*/ 4183380 h 4328160"/>
              <a:gd name="connsiteX176" fmla="*/ 1507269 w 2691675"/>
              <a:gd name="connsiteY176" fmla="*/ 4160520 h 4328160"/>
              <a:gd name="connsiteX177" fmla="*/ 1552989 w 2691675"/>
              <a:gd name="connsiteY177" fmla="*/ 4130040 h 4328160"/>
              <a:gd name="connsiteX178" fmla="*/ 1583469 w 2691675"/>
              <a:gd name="connsiteY178" fmla="*/ 4122420 h 4328160"/>
              <a:gd name="connsiteX179" fmla="*/ 1644429 w 2691675"/>
              <a:gd name="connsiteY179" fmla="*/ 4061460 h 4328160"/>
              <a:gd name="connsiteX180" fmla="*/ 1674909 w 2691675"/>
              <a:gd name="connsiteY180" fmla="*/ 4038600 h 4328160"/>
              <a:gd name="connsiteX181" fmla="*/ 1827309 w 2691675"/>
              <a:gd name="connsiteY181" fmla="*/ 4000500 h 4328160"/>
              <a:gd name="connsiteX182" fmla="*/ 1857789 w 2691675"/>
              <a:gd name="connsiteY182" fmla="*/ 3985260 h 4328160"/>
              <a:gd name="connsiteX183" fmla="*/ 1903509 w 2691675"/>
              <a:gd name="connsiteY183" fmla="*/ 3970020 h 4328160"/>
              <a:gd name="connsiteX184" fmla="*/ 1926369 w 2691675"/>
              <a:gd name="connsiteY184" fmla="*/ 3954780 h 4328160"/>
              <a:gd name="connsiteX185" fmla="*/ 1987329 w 2691675"/>
              <a:gd name="connsiteY185" fmla="*/ 3909060 h 4328160"/>
              <a:gd name="connsiteX186" fmla="*/ 2048289 w 2691675"/>
              <a:gd name="connsiteY186" fmla="*/ 3870960 h 4328160"/>
              <a:gd name="connsiteX187" fmla="*/ 2078769 w 2691675"/>
              <a:gd name="connsiteY187" fmla="*/ 3855720 h 4328160"/>
              <a:gd name="connsiteX188" fmla="*/ 2132109 w 2691675"/>
              <a:gd name="connsiteY188" fmla="*/ 3817620 h 4328160"/>
              <a:gd name="connsiteX189" fmla="*/ 2162589 w 2691675"/>
              <a:gd name="connsiteY189" fmla="*/ 3787140 h 4328160"/>
              <a:gd name="connsiteX190" fmla="*/ 2200689 w 2691675"/>
              <a:gd name="connsiteY190" fmla="*/ 3688080 h 4328160"/>
              <a:gd name="connsiteX191" fmla="*/ 2162589 w 2691675"/>
              <a:gd name="connsiteY191" fmla="*/ 3604260 h 4328160"/>
              <a:gd name="connsiteX192" fmla="*/ 2139729 w 2691675"/>
              <a:gd name="connsiteY192" fmla="*/ 3596640 h 4328160"/>
              <a:gd name="connsiteX193" fmla="*/ 2124489 w 2691675"/>
              <a:gd name="connsiteY193" fmla="*/ 3680460 h 4328160"/>
              <a:gd name="connsiteX194" fmla="*/ 2109249 w 2691675"/>
              <a:gd name="connsiteY194" fmla="*/ 3657600 h 4328160"/>
              <a:gd name="connsiteX195" fmla="*/ 2048289 w 2691675"/>
              <a:gd name="connsiteY195" fmla="*/ 3665220 h 4328160"/>
              <a:gd name="connsiteX196" fmla="*/ 2055909 w 2691675"/>
              <a:gd name="connsiteY196" fmla="*/ 3703320 h 4328160"/>
              <a:gd name="connsiteX197" fmla="*/ 2078769 w 2691675"/>
              <a:gd name="connsiteY197" fmla="*/ 3718560 h 4328160"/>
              <a:gd name="connsiteX198" fmla="*/ 2094009 w 2691675"/>
              <a:gd name="connsiteY198" fmla="*/ 3749040 h 4328160"/>
              <a:gd name="connsiteX199" fmla="*/ 2086389 w 2691675"/>
              <a:gd name="connsiteY199" fmla="*/ 3794760 h 4328160"/>
              <a:gd name="connsiteX200" fmla="*/ 2010189 w 2691675"/>
              <a:gd name="connsiteY200" fmla="*/ 3749040 h 4328160"/>
              <a:gd name="connsiteX201" fmla="*/ 1994949 w 2691675"/>
              <a:gd name="connsiteY201" fmla="*/ 3649980 h 4328160"/>
              <a:gd name="connsiteX202" fmla="*/ 1972089 w 2691675"/>
              <a:gd name="connsiteY202" fmla="*/ 3627120 h 4328160"/>
              <a:gd name="connsiteX203" fmla="*/ 1979709 w 2691675"/>
              <a:gd name="connsiteY203" fmla="*/ 3581400 h 4328160"/>
              <a:gd name="connsiteX204" fmla="*/ 2025429 w 2691675"/>
              <a:gd name="connsiteY204" fmla="*/ 3573780 h 4328160"/>
              <a:gd name="connsiteX205" fmla="*/ 2033049 w 2691675"/>
              <a:gd name="connsiteY205" fmla="*/ 3520440 h 4328160"/>
              <a:gd name="connsiteX206" fmla="*/ 2063529 w 2691675"/>
              <a:gd name="connsiteY206" fmla="*/ 3528060 h 4328160"/>
              <a:gd name="connsiteX207" fmla="*/ 2094009 w 2691675"/>
              <a:gd name="connsiteY207" fmla="*/ 3489960 h 4328160"/>
              <a:gd name="connsiteX208" fmla="*/ 2124489 w 2691675"/>
              <a:gd name="connsiteY208" fmla="*/ 3459480 h 4328160"/>
              <a:gd name="connsiteX209" fmla="*/ 2139729 w 2691675"/>
              <a:gd name="connsiteY209" fmla="*/ 3436620 h 4328160"/>
              <a:gd name="connsiteX210" fmla="*/ 2170209 w 2691675"/>
              <a:gd name="connsiteY210" fmla="*/ 3413760 h 4328160"/>
              <a:gd name="connsiteX211" fmla="*/ 2238789 w 2691675"/>
              <a:gd name="connsiteY211" fmla="*/ 3322320 h 4328160"/>
              <a:gd name="connsiteX212" fmla="*/ 2246409 w 2691675"/>
              <a:gd name="connsiteY212" fmla="*/ 3291840 h 4328160"/>
              <a:gd name="connsiteX213" fmla="*/ 2269269 w 2691675"/>
              <a:gd name="connsiteY213" fmla="*/ 3230880 h 4328160"/>
              <a:gd name="connsiteX214" fmla="*/ 2276889 w 2691675"/>
              <a:gd name="connsiteY214" fmla="*/ 3185160 h 4328160"/>
              <a:gd name="connsiteX215" fmla="*/ 2299749 w 2691675"/>
              <a:gd name="connsiteY215" fmla="*/ 3139440 h 4328160"/>
              <a:gd name="connsiteX216" fmla="*/ 2314989 w 2691675"/>
              <a:gd name="connsiteY216" fmla="*/ 3101340 h 4328160"/>
              <a:gd name="connsiteX217" fmla="*/ 2353089 w 2691675"/>
              <a:gd name="connsiteY217" fmla="*/ 3086100 h 4328160"/>
              <a:gd name="connsiteX218" fmla="*/ 2375949 w 2691675"/>
              <a:gd name="connsiteY218" fmla="*/ 3070860 h 4328160"/>
              <a:gd name="connsiteX219" fmla="*/ 2495488 w 2691675"/>
              <a:gd name="connsiteY219" fmla="*/ 3040856 h 4328160"/>
              <a:gd name="connsiteX220" fmla="*/ 2593596 w 2691675"/>
              <a:gd name="connsiteY220" fmla="*/ 3037523 h 4328160"/>
              <a:gd name="connsiteX221" fmla="*/ 2685987 w 2691675"/>
              <a:gd name="connsiteY221" fmla="*/ 3028474 h 4328160"/>
              <a:gd name="connsiteX0" fmla="*/ 2685987 w 2691675"/>
              <a:gd name="connsiteY0" fmla="*/ 3028474 h 4328160"/>
              <a:gd name="connsiteX1" fmla="*/ 2680749 w 2691675"/>
              <a:gd name="connsiteY1" fmla="*/ 3002280 h 4328160"/>
              <a:gd name="connsiteX2" fmla="*/ 2673129 w 2691675"/>
              <a:gd name="connsiteY2" fmla="*/ 2948940 h 4328160"/>
              <a:gd name="connsiteX3" fmla="*/ 2631219 w 2691675"/>
              <a:gd name="connsiteY3" fmla="*/ 2940844 h 4328160"/>
              <a:gd name="connsiteX4" fmla="*/ 2567878 w 2691675"/>
              <a:gd name="connsiteY4" fmla="*/ 2940367 h 4328160"/>
              <a:gd name="connsiteX5" fmla="*/ 2526921 w 2691675"/>
              <a:gd name="connsiteY5" fmla="*/ 2882742 h 4328160"/>
              <a:gd name="connsiteX6" fmla="*/ 2464532 w 2691675"/>
              <a:gd name="connsiteY6" fmla="*/ 2879407 h 4328160"/>
              <a:gd name="connsiteX7" fmla="*/ 2417860 w 2691675"/>
              <a:gd name="connsiteY7" fmla="*/ 2863691 h 4328160"/>
              <a:gd name="connsiteX8" fmla="*/ 2383569 w 2691675"/>
              <a:gd name="connsiteY8" fmla="*/ 2849880 h 4328160"/>
              <a:gd name="connsiteX9" fmla="*/ 2355471 w 2691675"/>
              <a:gd name="connsiteY9" fmla="*/ 2829877 h 4328160"/>
              <a:gd name="connsiteX10" fmla="*/ 2300701 w 2691675"/>
              <a:gd name="connsiteY10" fmla="*/ 2797969 h 4328160"/>
              <a:gd name="connsiteX11" fmla="*/ 2226406 w 2691675"/>
              <a:gd name="connsiteY11" fmla="*/ 2837973 h 4328160"/>
              <a:gd name="connsiteX12" fmla="*/ 2185925 w 2691675"/>
              <a:gd name="connsiteY12" fmla="*/ 2798922 h 4328160"/>
              <a:gd name="connsiteX13" fmla="*/ 2150683 w 2691675"/>
              <a:gd name="connsiteY13" fmla="*/ 2719864 h 4328160"/>
              <a:gd name="connsiteX14" fmla="*/ 2131157 w 2691675"/>
              <a:gd name="connsiteY14" fmla="*/ 2658427 h 4328160"/>
              <a:gd name="connsiteX15" fmla="*/ 2113060 w 2691675"/>
              <a:gd name="connsiteY15" fmla="*/ 2623185 h 4328160"/>
              <a:gd name="connsiteX16" fmla="*/ 2111630 w 2691675"/>
              <a:gd name="connsiteY16" fmla="*/ 2574607 h 4328160"/>
              <a:gd name="connsiteX17" fmla="*/ 2034001 w 2691675"/>
              <a:gd name="connsiteY17" fmla="*/ 2659857 h 4328160"/>
              <a:gd name="connsiteX18" fmla="*/ 1966851 w 2691675"/>
              <a:gd name="connsiteY18" fmla="*/ 2727960 h 4328160"/>
              <a:gd name="connsiteX19" fmla="*/ 1919702 w 2691675"/>
              <a:gd name="connsiteY19" fmla="*/ 2687002 h 4328160"/>
              <a:gd name="connsiteX20" fmla="*/ 1783018 w 2691675"/>
              <a:gd name="connsiteY20" fmla="*/ 2673668 h 4328160"/>
              <a:gd name="connsiteX21" fmla="*/ 1684910 w 2691675"/>
              <a:gd name="connsiteY21" fmla="*/ 2663666 h 4328160"/>
              <a:gd name="connsiteX22" fmla="*/ 1614426 w 2691675"/>
              <a:gd name="connsiteY22" fmla="*/ 2556035 h 4328160"/>
              <a:gd name="connsiteX23" fmla="*/ 1549656 w 2691675"/>
              <a:gd name="connsiteY23" fmla="*/ 2557939 h 4328160"/>
              <a:gd name="connsiteX24" fmla="*/ 1524890 w 2691675"/>
              <a:gd name="connsiteY24" fmla="*/ 2537460 h 4328160"/>
              <a:gd name="connsiteX25" fmla="*/ 1476789 w 2691675"/>
              <a:gd name="connsiteY25" fmla="*/ 2355532 h 4328160"/>
              <a:gd name="connsiteX26" fmla="*/ 1446309 w 2691675"/>
              <a:gd name="connsiteY26" fmla="*/ 2263140 h 4328160"/>
              <a:gd name="connsiteX27" fmla="*/ 1408209 w 2691675"/>
              <a:gd name="connsiteY27" fmla="*/ 2194560 h 4328160"/>
              <a:gd name="connsiteX28" fmla="*/ 1392969 w 2691675"/>
              <a:gd name="connsiteY28" fmla="*/ 2171700 h 4328160"/>
              <a:gd name="connsiteX29" fmla="*/ 1382492 w 2691675"/>
              <a:gd name="connsiteY29" fmla="*/ 2126457 h 4328160"/>
              <a:gd name="connsiteX30" fmla="*/ 1377253 w 2691675"/>
              <a:gd name="connsiteY30" fmla="*/ 2025968 h 4328160"/>
              <a:gd name="connsiteX31" fmla="*/ 1391541 w 2691675"/>
              <a:gd name="connsiteY31" fmla="*/ 1956436 h 4328160"/>
              <a:gd name="connsiteX32" fmla="*/ 1323437 w 2691675"/>
              <a:gd name="connsiteY32" fmla="*/ 1891665 h 4328160"/>
              <a:gd name="connsiteX33" fmla="*/ 1290099 w 2691675"/>
              <a:gd name="connsiteY33" fmla="*/ 1886427 h 4328160"/>
              <a:gd name="connsiteX34" fmla="*/ 1192468 w 2691675"/>
              <a:gd name="connsiteY34" fmla="*/ 1826895 h 4328160"/>
              <a:gd name="connsiteX35" fmla="*/ 1134367 w 2691675"/>
              <a:gd name="connsiteY35" fmla="*/ 1837373 h 4328160"/>
              <a:gd name="connsiteX36" fmla="*/ 1081978 w 2691675"/>
              <a:gd name="connsiteY36" fmla="*/ 1871185 h 4328160"/>
              <a:gd name="connsiteX37" fmla="*/ 1032924 w 2691675"/>
              <a:gd name="connsiteY37" fmla="*/ 1896904 h 4328160"/>
              <a:gd name="connsiteX38" fmla="*/ 966249 w 2691675"/>
              <a:gd name="connsiteY38" fmla="*/ 1957864 h 4328160"/>
              <a:gd name="connsiteX39" fmla="*/ 917195 w 2691675"/>
              <a:gd name="connsiteY39" fmla="*/ 1915478 h 4328160"/>
              <a:gd name="connsiteX40" fmla="*/ 862428 w 2691675"/>
              <a:gd name="connsiteY40" fmla="*/ 1888808 h 4328160"/>
              <a:gd name="connsiteX41" fmla="*/ 831471 w 2691675"/>
              <a:gd name="connsiteY41" fmla="*/ 1863090 h 4328160"/>
              <a:gd name="connsiteX42" fmla="*/ 808135 w 2691675"/>
              <a:gd name="connsiteY42" fmla="*/ 1820704 h 4328160"/>
              <a:gd name="connsiteX43" fmla="*/ 822423 w 2691675"/>
              <a:gd name="connsiteY43" fmla="*/ 1763554 h 4328160"/>
              <a:gd name="connsiteX44" fmla="*/ 811944 w 2691675"/>
              <a:gd name="connsiteY44" fmla="*/ 1694021 h 4328160"/>
              <a:gd name="connsiteX45" fmla="*/ 791466 w 2691675"/>
              <a:gd name="connsiteY45" fmla="*/ 1599247 h 4328160"/>
              <a:gd name="connsiteX46" fmla="*/ 767652 w 2691675"/>
              <a:gd name="connsiteY46" fmla="*/ 1609725 h 4328160"/>
              <a:gd name="connsiteX47" fmla="*/ 709074 w 2691675"/>
              <a:gd name="connsiteY47" fmla="*/ 1545432 h 4328160"/>
              <a:gd name="connsiteX48" fmla="*/ 737649 w 2691675"/>
              <a:gd name="connsiteY48" fmla="*/ 1493520 h 4328160"/>
              <a:gd name="connsiteX49" fmla="*/ 785274 w 2691675"/>
              <a:gd name="connsiteY49" fmla="*/ 1429226 h 4328160"/>
              <a:gd name="connsiteX50" fmla="*/ 783369 w 2691675"/>
              <a:gd name="connsiteY50" fmla="*/ 1405414 h 4328160"/>
              <a:gd name="connsiteX51" fmla="*/ 821469 w 2691675"/>
              <a:gd name="connsiteY51" fmla="*/ 1356360 h 4328160"/>
              <a:gd name="connsiteX52" fmla="*/ 798609 w 2691675"/>
              <a:gd name="connsiteY52" fmla="*/ 1158240 h 4328160"/>
              <a:gd name="connsiteX53" fmla="*/ 775749 w 2691675"/>
              <a:gd name="connsiteY53" fmla="*/ 1127760 h 4328160"/>
              <a:gd name="connsiteX54" fmla="*/ 752889 w 2691675"/>
              <a:gd name="connsiteY54" fmla="*/ 1074420 h 4328160"/>
              <a:gd name="connsiteX55" fmla="*/ 745269 w 2691675"/>
              <a:gd name="connsiteY55" fmla="*/ 1043940 h 4328160"/>
              <a:gd name="connsiteX56" fmla="*/ 783369 w 2691675"/>
              <a:gd name="connsiteY56" fmla="*/ 1013460 h 4328160"/>
              <a:gd name="connsiteX57" fmla="*/ 813849 w 2691675"/>
              <a:gd name="connsiteY57" fmla="*/ 960120 h 4328160"/>
              <a:gd name="connsiteX58" fmla="*/ 821469 w 2691675"/>
              <a:gd name="connsiteY58" fmla="*/ 853440 h 4328160"/>
              <a:gd name="connsiteX59" fmla="*/ 851949 w 2691675"/>
              <a:gd name="connsiteY59" fmla="*/ 807720 h 4328160"/>
              <a:gd name="connsiteX60" fmla="*/ 859569 w 2691675"/>
              <a:gd name="connsiteY60" fmla="*/ 769620 h 4328160"/>
              <a:gd name="connsiteX61" fmla="*/ 874809 w 2691675"/>
              <a:gd name="connsiteY61" fmla="*/ 731520 h 4328160"/>
              <a:gd name="connsiteX62" fmla="*/ 859569 w 2691675"/>
              <a:gd name="connsiteY62" fmla="*/ 655320 h 4328160"/>
              <a:gd name="connsiteX63" fmla="*/ 836709 w 2691675"/>
              <a:gd name="connsiteY63" fmla="*/ 632460 h 4328160"/>
              <a:gd name="connsiteX64" fmla="*/ 813849 w 2691675"/>
              <a:gd name="connsiteY64" fmla="*/ 563880 h 4328160"/>
              <a:gd name="connsiteX65" fmla="*/ 783369 w 2691675"/>
              <a:gd name="connsiteY65" fmla="*/ 502920 h 4328160"/>
              <a:gd name="connsiteX66" fmla="*/ 768129 w 2691675"/>
              <a:gd name="connsiteY66" fmla="*/ 472440 h 4328160"/>
              <a:gd name="connsiteX67" fmla="*/ 745269 w 2691675"/>
              <a:gd name="connsiteY67" fmla="*/ 403860 h 4328160"/>
              <a:gd name="connsiteX68" fmla="*/ 722409 w 2691675"/>
              <a:gd name="connsiteY68" fmla="*/ 373380 h 4328160"/>
              <a:gd name="connsiteX69" fmla="*/ 730029 w 2691675"/>
              <a:gd name="connsiteY69" fmla="*/ 289560 h 4328160"/>
              <a:gd name="connsiteX70" fmla="*/ 737649 w 2691675"/>
              <a:gd name="connsiteY70" fmla="*/ 266700 h 4328160"/>
              <a:gd name="connsiteX71" fmla="*/ 707169 w 2691675"/>
              <a:gd name="connsiteY71" fmla="*/ 152400 h 4328160"/>
              <a:gd name="connsiteX72" fmla="*/ 699549 w 2691675"/>
              <a:gd name="connsiteY72" fmla="*/ 91440 h 4328160"/>
              <a:gd name="connsiteX73" fmla="*/ 691929 w 2691675"/>
              <a:gd name="connsiteY73" fmla="*/ 68580 h 4328160"/>
              <a:gd name="connsiteX74" fmla="*/ 676689 w 2691675"/>
              <a:gd name="connsiteY74" fmla="*/ 0 h 4328160"/>
              <a:gd name="connsiteX75" fmla="*/ 615729 w 2691675"/>
              <a:gd name="connsiteY75" fmla="*/ 7620 h 4328160"/>
              <a:gd name="connsiteX76" fmla="*/ 554769 w 2691675"/>
              <a:gd name="connsiteY76" fmla="*/ 30480 h 4328160"/>
              <a:gd name="connsiteX77" fmla="*/ 562389 w 2691675"/>
              <a:gd name="connsiteY77" fmla="*/ 137160 h 4328160"/>
              <a:gd name="connsiteX78" fmla="*/ 554769 w 2691675"/>
              <a:gd name="connsiteY78" fmla="*/ 236220 h 4328160"/>
              <a:gd name="connsiteX79" fmla="*/ 524289 w 2691675"/>
              <a:gd name="connsiteY79" fmla="*/ 304800 h 4328160"/>
              <a:gd name="connsiteX80" fmla="*/ 509049 w 2691675"/>
              <a:gd name="connsiteY80" fmla="*/ 335280 h 4328160"/>
              <a:gd name="connsiteX81" fmla="*/ 486189 w 2691675"/>
              <a:gd name="connsiteY81" fmla="*/ 373380 h 4328160"/>
              <a:gd name="connsiteX82" fmla="*/ 470949 w 2691675"/>
              <a:gd name="connsiteY82" fmla="*/ 396240 h 4328160"/>
              <a:gd name="connsiteX83" fmla="*/ 440469 w 2691675"/>
              <a:gd name="connsiteY83" fmla="*/ 403860 h 4328160"/>
              <a:gd name="connsiteX84" fmla="*/ 356649 w 2691675"/>
              <a:gd name="connsiteY84" fmla="*/ 388620 h 4328160"/>
              <a:gd name="connsiteX85" fmla="*/ 288069 w 2691675"/>
              <a:gd name="connsiteY85" fmla="*/ 464820 h 4328160"/>
              <a:gd name="connsiteX86" fmla="*/ 280449 w 2691675"/>
              <a:gd name="connsiteY86" fmla="*/ 487680 h 4328160"/>
              <a:gd name="connsiteX87" fmla="*/ 288069 w 2691675"/>
              <a:gd name="connsiteY87" fmla="*/ 518160 h 4328160"/>
              <a:gd name="connsiteX88" fmla="*/ 303309 w 2691675"/>
              <a:gd name="connsiteY88" fmla="*/ 548640 h 4328160"/>
              <a:gd name="connsiteX89" fmla="*/ 295689 w 2691675"/>
              <a:gd name="connsiteY89" fmla="*/ 609600 h 4328160"/>
              <a:gd name="connsiteX90" fmla="*/ 265209 w 2691675"/>
              <a:gd name="connsiteY90" fmla="*/ 662940 h 4328160"/>
              <a:gd name="connsiteX91" fmla="*/ 257589 w 2691675"/>
              <a:gd name="connsiteY91" fmla="*/ 685800 h 4328160"/>
              <a:gd name="connsiteX92" fmla="*/ 265209 w 2691675"/>
              <a:gd name="connsiteY92" fmla="*/ 815340 h 4328160"/>
              <a:gd name="connsiteX93" fmla="*/ 303309 w 2691675"/>
              <a:gd name="connsiteY93" fmla="*/ 830580 h 4328160"/>
              <a:gd name="connsiteX94" fmla="*/ 349029 w 2691675"/>
              <a:gd name="connsiteY94" fmla="*/ 861060 h 4328160"/>
              <a:gd name="connsiteX95" fmla="*/ 356649 w 2691675"/>
              <a:gd name="connsiteY95" fmla="*/ 883920 h 4328160"/>
              <a:gd name="connsiteX96" fmla="*/ 341409 w 2691675"/>
              <a:gd name="connsiteY96" fmla="*/ 952500 h 4328160"/>
              <a:gd name="connsiteX97" fmla="*/ 326169 w 2691675"/>
              <a:gd name="connsiteY97" fmla="*/ 1028700 h 4328160"/>
              <a:gd name="connsiteX98" fmla="*/ 303309 w 2691675"/>
              <a:gd name="connsiteY98" fmla="*/ 1043940 h 4328160"/>
              <a:gd name="connsiteX99" fmla="*/ 143289 w 2691675"/>
              <a:gd name="connsiteY99" fmla="*/ 1066800 h 4328160"/>
              <a:gd name="connsiteX100" fmla="*/ 150909 w 2691675"/>
              <a:gd name="connsiteY100" fmla="*/ 1181100 h 4328160"/>
              <a:gd name="connsiteX101" fmla="*/ 173769 w 2691675"/>
              <a:gd name="connsiteY101" fmla="*/ 1219200 h 4328160"/>
              <a:gd name="connsiteX102" fmla="*/ 219489 w 2691675"/>
              <a:gd name="connsiteY102" fmla="*/ 1257300 h 4328160"/>
              <a:gd name="connsiteX103" fmla="*/ 234729 w 2691675"/>
              <a:gd name="connsiteY103" fmla="*/ 1287780 h 4328160"/>
              <a:gd name="connsiteX104" fmla="*/ 227109 w 2691675"/>
              <a:gd name="connsiteY104" fmla="*/ 1318260 h 4328160"/>
              <a:gd name="connsiteX105" fmla="*/ 265209 w 2691675"/>
              <a:gd name="connsiteY105" fmla="*/ 1363980 h 4328160"/>
              <a:gd name="connsiteX106" fmla="*/ 288069 w 2691675"/>
              <a:gd name="connsiteY106" fmla="*/ 1402080 h 4328160"/>
              <a:gd name="connsiteX107" fmla="*/ 280449 w 2691675"/>
              <a:gd name="connsiteY107" fmla="*/ 1440180 h 4328160"/>
              <a:gd name="connsiteX108" fmla="*/ 242349 w 2691675"/>
              <a:gd name="connsiteY108" fmla="*/ 1569720 h 4328160"/>
              <a:gd name="connsiteX109" fmla="*/ 211869 w 2691675"/>
              <a:gd name="connsiteY109" fmla="*/ 1584960 h 4328160"/>
              <a:gd name="connsiteX110" fmla="*/ 189009 w 2691675"/>
              <a:gd name="connsiteY110" fmla="*/ 1592580 h 4328160"/>
              <a:gd name="connsiteX111" fmla="*/ 120429 w 2691675"/>
              <a:gd name="connsiteY111" fmla="*/ 1630680 h 4328160"/>
              <a:gd name="connsiteX112" fmla="*/ 97569 w 2691675"/>
              <a:gd name="connsiteY112" fmla="*/ 1653540 h 4328160"/>
              <a:gd name="connsiteX113" fmla="*/ 13749 w 2691675"/>
              <a:gd name="connsiteY113" fmla="*/ 1714500 h 4328160"/>
              <a:gd name="connsiteX114" fmla="*/ 13749 w 2691675"/>
              <a:gd name="connsiteY114" fmla="*/ 1889760 h 4328160"/>
              <a:gd name="connsiteX115" fmla="*/ 36609 w 2691675"/>
              <a:gd name="connsiteY115" fmla="*/ 1912620 h 4328160"/>
              <a:gd name="connsiteX116" fmla="*/ 67089 w 2691675"/>
              <a:gd name="connsiteY116" fmla="*/ 1950720 h 4328160"/>
              <a:gd name="connsiteX117" fmla="*/ 112809 w 2691675"/>
              <a:gd name="connsiteY117" fmla="*/ 1981200 h 4328160"/>
              <a:gd name="connsiteX118" fmla="*/ 173769 w 2691675"/>
              <a:gd name="connsiteY118" fmla="*/ 2011680 h 4328160"/>
              <a:gd name="connsiteX119" fmla="*/ 234729 w 2691675"/>
              <a:gd name="connsiteY119" fmla="*/ 2095500 h 4328160"/>
              <a:gd name="connsiteX120" fmla="*/ 272829 w 2691675"/>
              <a:gd name="connsiteY120" fmla="*/ 2156460 h 4328160"/>
              <a:gd name="connsiteX121" fmla="*/ 280449 w 2691675"/>
              <a:gd name="connsiteY121" fmla="*/ 2179320 h 4328160"/>
              <a:gd name="connsiteX122" fmla="*/ 318549 w 2691675"/>
              <a:gd name="connsiteY122" fmla="*/ 2255520 h 4328160"/>
              <a:gd name="connsiteX123" fmla="*/ 493809 w 2691675"/>
              <a:gd name="connsiteY123" fmla="*/ 2270760 h 4328160"/>
              <a:gd name="connsiteX124" fmla="*/ 562389 w 2691675"/>
              <a:gd name="connsiteY124" fmla="*/ 2354580 h 4328160"/>
              <a:gd name="connsiteX125" fmla="*/ 531909 w 2691675"/>
              <a:gd name="connsiteY125" fmla="*/ 2430780 h 4328160"/>
              <a:gd name="connsiteX126" fmla="*/ 509049 w 2691675"/>
              <a:gd name="connsiteY126" fmla="*/ 2438400 h 4328160"/>
              <a:gd name="connsiteX127" fmla="*/ 486189 w 2691675"/>
              <a:gd name="connsiteY127" fmla="*/ 2461260 h 4328160"/>
              <a:gd name="connsiteX128" fmla="*/ 478569 w 2691675"/>
              <a:gd name="connsiteY128" fmla="*/ 2506980 h 4328160"/>
              <a:gd name="connsiteX129" fmla="*/ 509049 w 2691675"/>
              <a:gd name="connsiteY129" fmla="*/ 2621280 h 4328160"/>
              <a:gd name="connsiteX130" fmla="*/ 531909 w 2691675"/>
              <a:gd name="connsiteY130" fmla="*/ 2644140 h 4328160"/>
              <a:gd name="connsiteX131" fmla="*/ 539529 w 2691675"/>
              <a:gd name="connsiteY131" fmla="*/ 2674620 h 4328160"/>
              <a:gd name="connsiteX132" fmla="*/ 570009 w 2691675"/>
              <a:gd name="connsiteY132" fmla="*/ 2659380 h 4328160"/>
              <a:gd name="connsiteX133" fmla="*/ 592869 w 2691675"/>
              <a:gd name="connsiteY133" fmla="*/ 2636520 h 4328160"/>
              <a:gd name="connsiteX134" fmla="*/ 646209 w 2691675"/>
              <a:gd name="connsiteY134" fmla="*/ 2606040 h 4328160"/>
              <a:gd name="connsiteX135" fmla="*/ 684309 w 2691675"/>
              <a:gd name="connsiteY135" fmla="*/ 2613660 h 4328160"/>
              <a:gd name="connsiteX136" fmla="*/ 699549 w 2691675"/>
              <a:gd name="connsiteY136" fmla="*/ 2636520 h 4328160"/>
              <a:gd name="connsiteX137" fmla="*/ 722409 w 2691675"/>
              <a:gd name="connsiteY137" fmla="*/ 2659380 h 4328160"/>
              <a:gd name="connsiteX138" fmla="*/ 730029 w 2691675"/>
              <a:gd name="connsiteY138" fmla="*/ 2682240 h 4328160"/>
              <a:gd name="connsiteX139" fmla="*/ 707169 w 2691675"/>
              <a:gd name="connsiteY139" fmla="*/ 2766060 h 4328160"/>
              <a:gd name="connsiteX140" fmla="*/ 623349 w 2691675"/>
              <a:gd name="connsiteY140" fmla="*/ 2842260 h 4328160"/>
              <a:gd name="connsiteX141" fmla="*/ 600489 w 2691675"/>
              <a:gd name="connsiteY141" fmla="*/ 2887980 h 4328160"/>
              <a:gd name="connsiteX142" fmla="*/ 531909 w 2691675"/>
              <a:gd name="connsiteY142" fmla="*/ 2933700 h 4328160"/>
              <a:gd name="connsiteX143" fmla="*/ 516669 w 2691675"/>
              <a:gd name="connsiteY143" fmla="*/ 2956560 h 4328160"/>
              <a:gd name="connsiteX144" fmla="*/ 547149 w 2691675"/>
              <a:gd name="connsiteY144" fmla="*/ 3055620 h 4328160"/>
              <a:gd name="connsiteX145" fmla="*/ 570009 w 2691675"/>
              <a:gd name="connsiteY145" fmla="*/ 3177540 h 4328160"/>
              <a:gd name="connsiteX146" fmla="*/ 608109 w 2691675"/>
              <a:gd name="connsiteY146" fmla="*/ 3276600 h 4328160"/>
              <a:gd name="connsiteX147" fmla="*/ 608109 w 2691675"/>
              <a:gd name="connsiteY147" fmla="*/ 3429000 h 4328160"/>
              <a:gd name="connsiteX148" fmla="*/ 570009 w 2691675"/>
              <a:gd name="connsiteY148" fmla="*/ 3467100 h 4328160"/>
              <a:gd name="connsiteX149" fmla="*/ 562389 w 2691675"/>
              <a:gd name="connsiteY149" fmla="*/ 3497580 h 4328160"/>
              <a:gd name="connsiteX150" fmla="*/ 547149 w 2691675"/>
              <a:gd name="connsiteY150" fmla="*/ 3528060 h 4328160"/>
              <a:gd name="connsiteX151" fmla="*/ 554769 w 2691675"/>
              <a:gd name="connsiteY151" fmla="*/ 3680460 h 4328160"/>
              <a:gd name="connsiteX152" fmla="*/ 608109 w 2691675"/>
              <a:gd name="connsiteY152" fmla="*/ 3672840 h 4328160"/>
              <a:gd name="connsiteX153" fmla="*/ 630969 w 2691675"/>
              <a:gd name="connsiteY153" fmla="*/ 3665220 h 4328160"/>
              <a:gd name="connsiteX154" fmla="*/ 676689 w 2691675"/>
              <a:gd name="connsiteY154" fmla="*/ 3688080 h 4328160"/>
              <a:gd name="connsiteX155" fmla="*/ 707169 w 2691675"/>
              <a:gd name="connsiteY155" fmla="*/ 3718560 h 4328160"/>
              <a:gd name="connsiteX156" fmla="*/ 836709 w 2691675"/>
              <a:gd name="connsiteY156" fmla="*/ 3741420 h 4328160"/>
              <a:gd name="connsiteX157" fmla="*/ 851949 w 2691675"/>
              <a:gd name="connsiteY157" fmla="*/ 3771900 h 4328160"/>
              <a:gd name="connsiteX158" fmla="*/ 874809 w 2691675"/>
              <a:gd name="connsiteY158" fmla="*/ 3787140 h 4328160"/>
              <a:gd name="connsiteX159" fmla="*/ 897669 w 2691675"/>
              <a:gd name="connsiteY159" fmla="*/ 3810000 h 4328160"/>
              <a:gd name="connsiteX160" fmla="*/ 905289 w 2691675"/>
              <a:gd name="connsiteY160" fmla="*/ 3840480 h 4328160"/>
              <a:gd name="connsiteX161" fmla="*/ 920529 w 2691675"/>
              <a:gd name="connsiteY161" fmla="*/ 3863340 h 4328160"/>
              <a:gd name="connsiteX162" fmla="*/ 943389 w 2691675"/>
              <a:gd name="connsiteY162" fmla="*/ 3901440 h 4328160"/>
              <a:gd name="connsiteX163" fmla="*/ 996729 w 2691675"/>
              <a:gd name="connsiteY163" fmla="*/ 3947160 h 4328160"/>
              <a:gd name="connsiteX164" fmla="*/ 1011969 w 2691675"/>
              <a:gd name="connsiteY164" fmla="*/ 3970020 h 4328160"/>
              <a:gd name="connsiteX165" fmla="*/ 1034829 w 2691675"/>
              <a:gd name="connsiteY165" fmla="*/ 4008120 h 4328160"/>
              <a:gd name="connsiteX166" fmla="*/ 1065309 w 2691675"/>
              <a:gd name="connsiteY166" fmla="*/ 4084320 h 4328160"/>
              <a:gd name="connsiteX167" fmla="*/ 1072929 w 2691675"/>
              <a:gd name="connsiteY167" fmla="*/ 4107180 h 4328160"/>
              <a:gd name="connsiteX168" fmla="*/ 1149129 w 2691675"/>
              <a:gd name="connsiteY168" fmla="*/ 4137660 h 4328160"/>
              <a:gd name="connsiteX169" fmla="*/ 1202469 w 2691675"/>
              <a:gd name="connsiteY169" fmla="*/ 4213860 h 4328160"/>
              <a:gd name="connsiteX170" fmla="*/ 1263429 w 2691675"/>
              <a:gd name="connsiteY170" fmla="*/ 4221480 h 4328160"/>
              <a:gd name="connsiteX171" fmla="*/ 1271049 w 2691675"/>
              <a:gd name="connsiteY171" fmla="*/ 4274820 h 4328160"/>
              <a:gd name="connsiteX172" fmla="*/ 1316769 w 2691675"/>
              <a:gd name="connsiteY172" fmla="*/ 4328160 h 4328160"/>
              <a:gd name="connsiteX173" fmla="*/ 1354869 w 2691675"/>
              <a:gd name="connsiteY173" fmla="*/ 4229100 h 4328160"/>
              <a:gd name="connsiteX174" fmla="*/ 1415829 w 2691675"/>
              <a:gd name="connsiteY174" fmla="*/ 4198620 h 4328160"/>
              <a:gd name="connsiteX175" fmla="*/ 1469169 w 2691675"/>
              <a:gd name="connsiteY175" fmla="*/ 4183380 h 4328160"/>
              <a:gd name="connsiteX176" fmla="*/ 1507269 w 2691675"/>
              <a:gd name="connsiteY176" fmla="*/ 4160520 h 4328160"/>
              <a:gd name="connsiteX177" fmla="*/ 1552989 w 2691675"/>
              <a:gd name="connsiteY177" fmla="*/ 4130040 h 4328160"/>
              <a:gd name="connsiteX178" fmla="*/ 1583469 w 2691675"/>
              <a:gd name="connsiteY178" fmla="*/ 4122420 h 4328160"/>
              <a:gd name="connsiteX179" fmla="*/ 1644429 w 2691675"/>
              <a:gd name="connsiteY179" fmla="*/ 4061460 h 4328160"/>
              <a:gd name="connsiteX180" fmla="*/ 1674909 w 2691675"/>
              <a:gd name="connsiteY180" fmla="*/ 4038600 h 4328160"/>
              <a:gd name="connsiteX181" fmla="*/ 1827309 w 2691675"/>
              <a:gd name="connsiteY181" fmla="*/ 4000500 h 4328160"/>
              <a:gd name="connsiteX182" fmla="*/ 1857789 w 2691675"/>
              <a:gd name="connsiteY182" fmla="*/ 3985260 h 4328160"/>
              <a:gd name="connsiteX183" fmla="*/ 1903509 w 2691675"/>
              <a:gd name="connsiteY183" fmla="*/ 3970020 h 4328160"/>
              <a:gd name="connsiteX184" fmla="*/ 1926369 w 2691675"/>
              <a:gd name="connsiteY184" fmla="*/ 3954780 h 4328160"/>
              <a:gd name="connsiteX185" fmla="*/ 1987329 w 2691675"/>
              <a:gd name="connsiteY185" fmla="*/ 3909060 h 4328160"/>
              <a:gd name="connsiteX186" fmla="*/ 2048289 w 2691675"/>
              <a:gd name="connsiteY186" fmla="*/ 3870960 h 4328160"/>
              <a:gd name="connsiteX187" fmla="*/ 2078769 w 2691675"/>
              <a:gd name="connsiteY187" fmla="*/ 3855720 h 4328160"/>
              <a:gd name="connsiteX188" fmla="*/ 2132109 w 2691675"/>
              <a:gd name="connsiteY188" fmla="*/ 3817620 h 4328160"/>
              <a:gd name="connsiteX189" fmla="*/ 2162589 w 2691675"/>
              <a:gd name="connsiteY189" fmla="*/ 3787140 h 4328160"/>
              <a:gd name="connsiteX190" fmla="*/ 2200689 w 2691675"/>
              <a:gd name="connsiteY190" fmla="*/ 3688080 h 4328160"/>
              <a:gd name="connsiteX191" fmla="*/ 2162589 w 2691675"/>
              <a:gd name="connsiteY191" fmla="*/ 3604260 h 4328160"/>
              <a:gd name="connsiteX192" fmla="*/ 2139729 w 2691675"/>
              <a:gd name="connsiteY192" fmla="*/ 3596640 h 4328160"/>
              <a:gd name="connsiteX193" fmla="*/ 2124489 w 2691675"/>
              <a:gd name="connsiteY193" fmla="*/ 3680460 h 4328160"/>
              <a:gd name="connsiteX194" fmla="*/ 2109249 w 2691675"/>
              <a:gd name="connsiteY194" fmla="*/ 3657600 h 4328160"/>
              <a:gd name="connsiteX195" fmla="*/ 2048289 w 2691675"/>
              <a:gd name="connsiteY195" fmla="*/ 3665220 h 4328160"/>
              <a:gd name="connsiteX196" fmla="*/ 2055909 w 2691675"/>
              <a:gd name="connsiteY196" fmla="*/ 3703320 h 4328160"/>
              <a:gd name="connsiteX197" fmla="*/ 2078769 w 2691675"/>
              <a:gd name="connsiteY197" fmla="*/ 3718560 h 4328160"/>
              <a:gd name="connsiteX198" fmla="*/ 2094009 w 2691675"/>
              <a:gd name="connsiteY198" fmla="*/ 3749040 h 4328160"/>
              <a:gd name="connsiteX199" fmla="*/ 2086389 w 2691675"/>
              <a:gd name="connsiteY199" fmla="*/ 3794760 h 4328160"/>
              <a:gd name="connsiteX200" fmla="*/ 2010189 w 2691675"/>
              <a:gd name="connsiteY200" fmla="*/ 3749040 h 4328160"/>
              <a:gd name="connsiteX201" fmla="*/ 1994949 w 2691675"/>
              <a:gd name="connsiteY201" fmla="*/ 3649980 h 4328160"/>
              <a:gd name="connsiteX202" fmla="*/ 1972089 w 2691675"/>
              <a:gd name="connsiteY202" fmla="*/ 3627120 h 4328160"/>
              <a:gd name="connsiteX203" fmla="*/ 1979709 w 2691675"/>
              <a:gd name="connsiteY203" fmla="*/ 3581400 h 4328160"/>
              <a:gd name="connsiteX204" fmla="*/ 2025429 w 2691675"/>
              <a:gd name="connsiteY204" fmla="*/ 3573780 h 4328160"/>
              <a:gd name="connsiteX205" fmla="*/ 2033049 w 2691675"/>
              <a:gd name="connsiteY205" fmla="*/ 3520440 h 4328160"/>
              <a:gd name="connsiteX206" fmla="*/ 2063529 w 2691675"/>
              <a:gd name="connsiteY206" fmla="*/ 3528060 h 4328160"/>
              <a:gd name="connsiteX207" fmla="*/ 2094009 w 2691675"/>
              <a:gd name="connsiteY207" fmla="*/ 3489960 h 4328160"/>
              <a:gd name="connsiteX208" fmla="*/ 2124489 w 2691675"/>
              <a:gd name="connsiteY208" fmla="*/ 3459480 h 4328160"/>
              <a:gd name="connsiteX209" fmla="*/ 2139729 w 2691675"/>
              <a:gd name="connsiteY209" fmla="*/ 3436620 h 4328160"/>
              <a:gd name="connsiteX210" fmla="*/ 2170209 w 2691675"/>
              <a:gd name="connsiteY210" fmla="*/ 3413760 h 4328160"/>
              <a:gd name="connsiteX211" fmla="*/ 2238789 w 2691675"/>
              <a:gd name="connsiteY211" fmla="*/ 3322320 h 4328160"/>
              <a:gd name="connsiteX212" fmla="*/ 2246409 w 2691675"/>
              <a:gd name="connsiteY212" fmla="*/ 3291840 h 4328160"/>
              <a:gd name="connsiteX213" fmla="*/ 2269269 w 2691675"/>
              <a:gd name="connsiteY213" fmla="*/ 3230880 h 4328160"/>
              <a:gd name="connsiteX214" fmla="*/ 2276889 w 2691675"/>
              <a:gd name="connsiteY214" fmla="*/ 3185160 h 4328160"/>
              <a:gd name="connsiteX215" fmla="*/ 2299749 w 2691675"/>
              <a:gd name="connsiteY215" fmla="*/ 3139440 h 4328160"/>
              <a:gd name="connsiteX216" fmla="*/ 2314989 w 2691675"/>
              <a:gd name="connsiteY216" fmla="*/ 3101340 h 4328160"/>
              <a:gd name="connsiteX217" fmla="*/ 2353089 w 2691675"/>
              <a:gd name="connsiteY217" fmla="*/ 3086100 h 4328160"/>
              <a:gd name="connsiteX218" fmla="*/ 2375949 w 2691675"/>
              <a:gd name="connsiteY218" fmla="*/ 3070860 h 4328160"/>
              <a:gd name="connsiteX219" fmla="*/ 2495488 w 2691675"/>
              <a:gd name="connsiteY219" fmla="*/ 3040856 h 4328160"/>
              <a:gd name="connsiteX220" fmla="*/ 2593596 w 2691675"/>
              <a:gd name="connsiteY220" fmla="*/ 3037523 h 4328160"/>
              <a:gd name="connsiteX221" fmla="*/ 2685987 w 2691675"/>
              <a:gd name="connsiteY221" fmla="*/ 3028474 h 4328160"/>
              <a:gd name="connsiteX0" fmla="*/ 2685987 w 2691675"/>
              <a:gd name="connsiteY0" fmla="*/ 3028474 h 4328160"/>
              <a:gd name="connsiteX1" fmla="*/ 2680749 w 2691675"/>
              <a:gd name="connsiteY1" fmla="*/ 3002280 h 4328160"/>
              <a:gd name="connsiteX2" fmla="*/ 2673129 w 2691675"/>
              <a:gd name="connsiteY2" fmla="*/ 2948940 h 4328160"/>
              <a:gd name="connsiteX3" fmla="*/ 2631219 w 2691675"/>
              <a:gd name="connsiteY3" fmla="*/ 2940844 h 4328160"/>
              <a:gd name="connsiteX4" fmla="*/ 2567878 w 2691675"/>
              <a:gd name="connsiteY4" fmla="*/ 2940367 h 4328160"/>
              <a:gd name="connsiteX5" fmla="*/ 2526921 w 2691675"/>
              <a:gd name="connsiteY5" fmla="*/ 2882742 h 4328160"/>
              <a:gd name="connsiteX6" fmla="*/ 2464532 w 2691675"/>
              <a:gd name="connsiteY6" fmla="*/ 2879407 h 4328160"/>
              <a:gd name="connsiteX7" fmla="*/ 2417860 w 2691675"/>
              <a:gd name="connsiteY7" fmla="*/ 2863691 h 4328160"/>
              <a:gd name="connsiteX8" fmla="*/ 2383569 w 2691675"/>
              <a:gd name="connsiteY8" fmla="*/ 2849880 h 4328160"/>
              <a:gd name="connsiteX9" fmla="*/ 2355471 w 2691675"/>
              <a:gd name="connsiteY9" fmla="*/ 2829877 h 4328160"/>
              <a:gd name="connsiteX10" fmla="*/ 2300701 w 2691675"/>
              <a:gd name="connsiteY10" fmla="*/ 2797969 h 4328160"/>
              <a:gd name="connsiteX11" fmla="*/ 2226406 w 2691675"/>
              <a:gd name="connsiteY11" fmla="*/ 2837973 h 4328160"/>
              <a:gd name="connsiteX12" fmla="*/ 2185925 w 2691675"/>
              <a:gd name="connsiteY12" fmla="*/ 2798922 h 4328160"/>
              <a:gd name="connsiteX13" fmla="*/ 2150683 w 2691675"/>
              <a:gd name="connsiteY13" fmla="*/ 2719864 h 4328160"/>
              <a:gd name="connsiteX14" fmla="*/ 2131157 w 2691675"/>
              <a:gd name="connsiteY14" fmla="*/ 2658427 h 4328160"/>
              <a:gd name="connsiteX15" fmla="*/ 2113060 w 2691675"/>
              <a:gd name="connsiteY15" fmla="*/ 2623185 h 4328160"/>
              <a:gd name="connsiteX16" fmla="*/ 2111630 w 2691675"/>
              <a:gd name="connsiteY16" fmla="*/ 2574607 h 4328160"/>
              <a:gd name="connsiteX17" fmla="*/ 2034001 w 2691675"/>
              <a:gd name="connsiteY17" fmla="*/ 2659857 h 4328160"/>
              <a:gd name="connsiteX18" fmla="*/ 1966851 w 2691675"/>
              <a:gd name="connsiteY18" fmla="*/ 2727960 h 4328160"/>
              <a:gd name="connsiteX19" fmla="*/ 1919702 w 2691675"/>
              <a:gd name="connsiteY19" fmla="*/ 2687002 h 4328160"/>
              <a:gd name="connsiteX20" fmla="*/ 1783018 w 2691675"/>
              <a:gd name="connsiteY20" fmla="*/ 2673668 h 4328160"/>
              <a:gd name="connsiteX21" fmla="*/ 1684910 w 2691675"/>
              <a:gd name="connsiteY21" fmla="*/ 2663666 h 4328160"/>
              <a:gd name="connsiteX22" fmla="*/ 1614426 w 2691675"/>
              <a:gd name="connsiteY22" fmla="*/ 2556035 h 4328160"/>
              <a:gd name="connsiteX23" fmla="*/ 1549656 w 2691675"/>
              <a:gd name="connsiteY23" fmla="*/ 2557939 h 4328160"/>
              <a:gd name="connsiteX24" fmla="*/ 1524890 w 2691675"/>
              <a:gd name="connsiteY24" fmla="*/ 2537460 h 4328160"/>
              <a:gd name="connsiteX25" fmla="*/ 1476789 w 2691675"/>
              <a:gd name="connsiteY25" fmla="*/ 2355532 h 4328160"/>
              <a:gd name="connsiteX26" fmla="*/ 1446309 w 2691675"/>
              <a:gd name="connsiteY26" fmla="*/ 2263140 h 4328160"/>
              <a:gd name="connsiteX27" fmla="*/ 1408209 w 2691675"/>
              <a:gd name="connsiteY27" fmla="*/ 2194560 h 4328160"/>
              <a:gd name="connsiteX28" fmla="*/ 1392969 w 2691675"/>
              <a:gd name="connsiteY28" fmla="*/ 2171700 h 4328160"/>
              <a:gd name="connsiteX29" fmla="*/ 1382492 w 2691675"/>
              <a:gd name="connsiteY29" fmla="*/ 2126457 h 4328160"/>
              <a:gd name="connsiteX30" fmla="*/ 1377253 w 2691675"/>
              <a:gd name="connsiteY30" fmla="*/ 2025968 h 4328160"/>
              <a:gd name="connsiteX31" fmla="*/ 1391541 w 2691675"/>
              <a:gd name="connsiteY31" fmla="*/ 1956436 h 4328160"/>
              <a:gd name="connsiteX32" fmla="*/ 1323437 w 2691675"/>
              <a:gd name="connsiteY32" fmla="*/ 1891665 h 4328160"/>
              <a:gd name="connsiteX33" fmla="*/ 1290099 w 2691675"/>
              <a:gd name="connsiteY33" fmla="*/ 1886427 h 4328160"/>
              <a:gd name="connsiteX34" fmla="*/ 1192468 w 2691675"/>
              <a:gd name="connsiteY34" fmla="*/ 1826895 h 4328160"/>
              <a:gd name="connsiteX35" fmla="*/ 1134367 w 2691675"/>
              <a:gd name="connsiteY35" fmla="*/ 1837373 h 4328160"/>
              <a:gd name="connsiteX36" fmla="*/ 1081978 w 2691675"/>
              <a:gd name="connsiteY36" fmla="*/ 1871185 h 4328160"/>
              <a:gd name="connsiteX37" fmla="*/ 1032924 w 2691675"/>
              <a:gd name="connsiteY37" fmla="*/ 1896904 h 4328160"/>
              <a:gd name="connsiteX38" fmla="*/ 966249 w 2691675"/>
              <a:gd name="connsiteY38" fmla="*/ 1957864 h 4328160"/>
              <a:gd name="connsiteX39" fmla="*/ 917195 w 2691675"/>
              <a:gd name="connsiteY39" fmla="*/ 1915478 h 4328160"/>
              <a:gd name="connsiteX40" fmla="*/ 862428 w 2691675"/>
              <a:gd name="connsiteY40" fmla="*/ 1888808 h 4328160"/>
              <a:gd name="connsiteX41" fmla="*/ 831471 w 2691675"/>
              <a:gd name="connsiteY41" fmla="*/ 1863090 h 4328160"/>
              <a:gd name="connsiteX42" fmla="*/ 808135 w 2691675"/>
              <a:gd name="connsiteY42" fmla="*/ 1820704 h 4328160"/>
              <a:gd name="connsiteX43" fmla="*/ 822423 w 2691675"/>
              <a:gd name="connsiteY43" fmla="*/ 1763554 h 4328160"/>
              <a:gd name="connsiteX44" fmla="*/ 811944 w 2691675"/>
              <a:gd name="connsiteY44" fmla="*/ 1694021 h 4328160"/>
              <a:gd name="connsiteX45" fmla="*/ 791466 w 2691675"/>
              <a:gd name="connsiteY45" fmla="*/ 1599247 h 4328160"/>
              <a:gd name="connsiteX46" fmla="*/ 767652 w 2691675"/>
              <a:gd name="connsiteY46" fmla="*/ 1609725 h 4328160"/>
              <a:gd name="connsiteX47" fmla="*/ 709074 w 2691675"/>
              <a:gd name="connsiteY47" fmla="*/ 1545432 h 4328160"/>
              <a:gd name="connsiteX48" fmla="*/ 737649 w 2691675"/>
              <a:gd name="connsiteY48" fmla="*/ 1493520 h 4328160"/>
              <a:gd name="connsiteX49" fmla="*/ 785274 w 2691675"/>
              <a:gd name="connsiteY49" fmla="*/ 1429226 h 4328160"/>
              <a:gd name="connsiteX50" fmla="*/ 783369 w 2691675"/>
              <a:gd name="connsiteY50" fmla="*/ 1405414 h 4328160"/>
              <a:gd name="connsiteX51" fmla="*/ 826232 w 2691675"/>
              <a:gd name="connsiteY51" fmla="*/ 1342072 h 4328160"/>
              <a:gd name="connsiteX52" fmla="*/ 798609 w 2691675"/>
              <a:gd name="connsiteY52" fmla="*/ 1158240 h 4328160"/>
              <a:gd name="connsiteX53" fmla="*/ 775749 w 2691675"/>
              <a:gd name="connsiteY53" fmla="*/ 1127760 h 4328160"/>
              <a:gd name="connsiteX54" fmla="*/ 752889 w 2691675"/>
              <a:gd name="connsiteY54" fmla="*/ 1074420 h 4328160"/>
              <a:gd name="connsiteX55" fmla="*/ 745269 w 2691675"/>
              <a:gd name="connsiteY55" fmla="*/ 1043940 h 4328160"/>
              <a:gd name="connsiteX56" fmla="*/ 783369 w 2691675"/>
              <a:gd name="connsiteY56" fmla="*/ 1013460 h 4328160"/>
              <a:gd name="connsiteX57" fmla="*/ 813849 w 2691675"/>
              <a:gd name="connsiteY57" fmla="*/ 960120 h 4328160"/>
              <a:gd name="connsiteX58" fmla="*/ 821469 w 2691675"/>
              <a:gd name="connsiteY58" fmla="*/ 853440 h 4328160"/>
              <a:gd name="connsiteX59" fmla="*/ 851949 w 2691675"/>
              <a:gd name="connsiteY59" fmla="*/ 807720 h 4328160"/>
              <a:gd name="connsiteX60" fmla="*/ 859569 w 2691675"/>
              <a:gd name="connsiteY60" fmla="*/ 769620 h 4328160"/>
              <a:gd name="connsiteX61" fmla="*/ 874809 w 2691675"/>
              <a:gd name="connsiteY61" fmla="*/ 731520 h 4328160"/>
              <a:gd name="connsiteX62" fmla="*/ 859569 w 2691675"/>
              <a:gd name="connsiteY62" fmla="*/ 655320 h 4328160"/>
              <a:gd name="connsiteX63" fmla="*/ 836709 w 2691675"/>
              <a:gd name="connsiteY63" fmla="*/ 632460 h 4328160"/>
              <a:gd name="connsiteX64" fmla="*/ 813849 w 2691675"/>
              <a:gd name="connsiteY64" fmla="*/ 563880 h 4328160"/>
              <a:gd name="connsiteX65" fmla="*/ 783369 w 2691675"/>
              <a:gd name="connsiteY65" fmla="*/ 502920 h 4328160"/>
              <a:gd name="connsiteX66" fmla="*/ 768129 w 2691675"/>
              <a:gd name="connsiteY66" fmla="*/ 472440 h 4328160"/>
              <a:gd name="connsiteX67" fmla="*/ 745269 w 2691675"/>
              <a:gd name="connsiteY67" fmla="*/ 403860 h 4328160"/>
              <a:gd name="connsiteX68" fmla="*/ 722409 w 2691675"/>
              <a:gd name="connsiteY68" fmla="*/ 373380 h 4328160"/>
              <a:gd name="connsiteX69" fmla="*/ 730029 w 2691675"/>
              <a:gd name="connsiteY69" fmla="*/ 289560 h 4328160"/>
              <a:gd name="connsiteX70" fmla="*/ 737649 w 2691675"/>
              <a:gd name="connsiteY70" fmla="*/ 266700 h 4328160"/>
              <a:gd name="connsiteX71" fmla="*/ 707169 w 2691675"/>
              <a:gd name="connsiteY71" fmla="*/ 152400 h 4328160"/>
              <a:gd name="connsiteX72" fmla="*/ 699549 w 2691675"/>
              <a:gd name="connsiteY72" fmla="*/ 91440 h 4328160"/>
              <a:gd name="connsiteX73" fmla="*/ 691929 w 2691675"/>
              <a:gd name="connsiteY73" fmla="*/ 68580 h 4328160"/>
              <a:gd name="connsiteX74" fmla="*/ 676689 w 2691675"/>
              <a:gd name="connsiteY74" fmla="*/ 0 h 4328160"/>
              <a:gd name="connsiteX75" fmla="*/ 615729 w 2691675"/>
              <a:gd name="connsiteY75" fmla="*/ 7620 h 4328160"/>
              <a:gd name="connsiteX76" fmla="*/ 554769 w 2691675"/>
              <a:gd name="connsiteY76" fmla="*/ 30480 h 4328160"/>
              <a:gd name="connsiteX77" fmla="*/ 562389 w 2691675"/>
              <a:gd name="connsiteY77" fmla="*/ 137160 h 4328160"/>
              <a:gd name="connsiteX78" fmla="*/ 554769 w 2691675"/>
              <a:gd name="connsiteY78" fmla="*/ 236220 h 4328160"/>
              <a:gd name="connsiteX79" fmla="*/ 524289 w 2691675"/>
              <a:gd name="connsiteY79" fmla="*/ 304800 h 4328160"/>
              <a:gd name="connsiteX80" fmla="*/ 509049 w 2691675"/>
              <a:gd name="connsiteY80" fmla="*/ 335280 h 4328160"/>
              <a:gd name="connsiteX81" fmla="*/ 486189 w 2691675"/>
              <a:gd name="connsiteY81" fmla="*/ 373380 h 4328160"/>
              <a:gd name="connsiteX82" fmla="*/ 470949 w 2691675"/>
              <a:gd name="connsiteY82" fmla="*/ 396240 h 4328160"/>
              <a:gd name="connsiteX83" fmla="*/ 440469 w 2691675"/>
              <a:gd name="connsiteY83" fmla="*/ 403860 h 4328160"/>
              <a:gd name="connsiteX84" fmla="*/ 356649 w 2691675"/>
              <a:gd name="connsiteY84" fmla="*/ 388620 h 4328160"/>
              <a:gd name="connsiteX85" fmla="*/ 288069 w 2691675"/>
              <a:gd name="connsiteY85" fmla="*/ 464820 h 4328160"/>
              <a:gd name="connsiteX86" fmla="*/ 280449 w 2691675"/>
              <a:gd name="connsiteY86" fmla="*/ 487680 h 4328160"/>
              <a:gd name="connsiteX87" fmla="*/ 288069 w 2691675"/>
              <a:gd name="connsiteY87" fmla="*/ 518160 h 4328160"/>
              <a:gd name="connsiteX88" fmla="*/ 303309 w 2691675"/>
              <a:gd name="connsiteY88" fmla="*/ 548640 h 4328160"/>
              <a:gd name="connsiteX89" fmla="*/ 295689 w 2691675"/>
              <a:gd name="connsiteY89" fmla="*/ 609600 h 4328160"/>
              <a:gd name="connsiteX90" fmla="*/ 265209 w 2691675"/>
              <a:gd name="connsiteY90" fmla="*/ 662940 h 4328160"/>
              <a:gd name="connsiteX91" fmla="*/ 257589 w 2691675"/>
              <a:gd name="connsiteY91" fmla="*/ 685800 h 4328160"/>
              <a:gd name="connsiteX92" fmla="*/ 265209 w 2691675"/>
              <a:gd name="connsiteY92" fmla="*/ 815340 h 4328160"/>
              <a:gd name="connsiteX93" fmla="*/ 303309 w 2691675"/>
              <a:gd name="connsiteY93" fmla="*/ 830580 h 4328160"/>
              <a:gd name="connsiteX94" fmla="*/ 349029 w 2691675"/>
              <a:gd name="connsiteY94" fmla="*/ 861060 h 4328160"/>
              <a:gd name="connsiteX95" fmla="*/ 356649 w 2691675"/>
              <a:gd name="connsiteY95" fmla="*/ 883920 h 4328160"/>
              <a:gd name="connsiteX96" fmla="*/ 341409 w 2691675"/>
              <a:gd name="connsiteY96" fmla="*/ 952500 h 4328160"/>
              <a:gd name="connsiteX97" fmla="*/ 326169 w 2691675"/>
              <a:gd name="connsiteY97" fmla="*/ 1028700 h 4328160"/>
              <a:gd name="connsiteX98" fmla="*/ 303309 w 2691675"/>
              <a:gd name="connsiteY98" fmla="*/ 1043940 h 4328160"/>
              <a:gd name="connsiteX99" fmla="*/ 143289 w 2691675"/>
              <a:gd name="connsiteY99" fmla="*/ 1066800 h 4328160"/>
              <a:gd name="connsiteX100" fmla="*/ 150909 w 2691675"/>
              <a:gd name="connsiteY100" fmla="*/ 1181100 h 4328160"/>
              <a:gd name="connsiteX101" fmla="*/ 173769 w 2691675"/>
              <a:gd name="connsiteY101" fmla="*/ 1219200 h 4328160"/>
              <a:gd name="connsiteX102" fmla="*/ 219489 w 2691675"/>
              <a:gd name="connsiteY102" fmla="*/ 1257300 h 4328160"/>
              <a:gd name="connsiteX103" fmla="*/ 234729 w 2691675"/>
              <a:gd name="connsiteY103" fmla="*/ 1287780 h 4328160"/>
              <a:gd name="connsiteX104" fmla="*/ 227109 w 2691675"/>
              <a:gd name="connsiteY104" fmla="*/ 1318260 h 4328160"/>
              <a:gd name="connsiteX105" fmla="*/ 265209 w 2691675"/>
              <a:gd name="connsiteY105" fmla="*/ 1363980 h 4328160"/>
              <a:gd name="connsiteX106" fmla="*/ 288069 w 2691675"/>
              <a:gd name="connsiteY106" fmla="*/ 1402080 h 4328160"/>
              <a:gd name="connsiteX107" fmla="*/ 280449 w 2691675"/>
              <a:gd name="connsiteY107" fmla="*/ 1440180 h 4328160"/>
              <a:gd name="connsiteX108" fmla="*/ 242349 w 2691675"/>
              <a:gd name="connsiteY108" fmla="*/ 1569720 h 4328160"/>
              <a:gd name="connsiteX109" fmla="*/ 211869 w 2691675"/>
              <a:gd name="connsiteY109" fmla="*/ 1584960 h 4328160"/>
              <a:gd name="connsiteX110" fmla="*/ 189009 w 2691675"/>
              <a:gd name="connsiteY110" fmla="*/ 1592580 h 4328160"/>
              <a:gd name="connsiteX111" fmla="*/ 120429 w 2691675"/>
              <a:gd name="connsiteY111" fmla="*/ 1630680 h 4328160"/>
              <a:gd name="connsiteX112" fmla="*/ 97569 w 2691675"/>
              <a:gd name="connsiteY112" fmla="*/ 1653540 h 4328160"/>
              <a:gd name="connsiteX113" fmla="*/ 13749 w 2691675"/>
              <a:gd name="connsiteY113" fmla="*/ 1714500 h 4328160"/>
              <a:gd name="connsiteX114" fmla="*/ 13749 w 2691675"/>
              <a:gd name="connsiteY114" fmla="*/ 1889760 h 4328160"/>
              <a:gd name="connsiteX115" fmla="*/ 36609 w 2691675"/>
              <a:gd name="connsiteY115" fmla="*/ 1912620 h 4328160"/>
              <a:gd name="connsiteX116" fmla="*/ 67089 w 2691675"/>
              <a:gd name="connsiteY116" fmla="*/ 1950720 h 4328160"/>
              <a:gd name="connsiteX117" fmla="*/ 112809 w 2691675"/>
              <a:gd name="connsiteY117" fmla="*/ 1981200 h 4328160"/>
              <a:gd name="connsiteX118" fmla="*/ 173769 w 2691675"/>
              <a:gd name="connsiteY118" fmla="*/ 2011680 h 4328160"/>
              <a:gd name="connsiteX119" fmla="*/ 234729 w 2691675"/>
              <a:gd name="connsiteY119" fmla="*/ 2095500 h 4328160"/>
              <a:gd name="connsiteX120" fmla="*/ 272829 w 2691675"/>
              <a:gd name="connsiteY120" fmla="*/ 2156460 h 4328160"/>
              <a:gd name="connsiteX121" fmla="*/ 280449 w 2691675"/>
              <a:gd name="connsiteY121" fmla="*/ 2179320 h 4328160"/>
              <a:gd name="connsiteX122" fmla="*/ 318549 w 2691675"/>
              <a:gd name="connsiteY122" fmla="*/ 2255520 h 4328160"/>
              <a:gd name="connsiteX123" fmla="*/ 493809 w 2691675"/>
              <a:gd name="connsiteY123" fmla="*/ 2270760 h 4328160"/>
              <a:gd name="connsiteX124" fmla="*/ 562389 w 2691675"/>
              <a:gd name="connsiteY124" fmla="*/ 2354580 h 4328160"/>
              <a:gd name="connsiteX125" fmla="*/ 531909 w 2691675"/>
              <a:gd name="connsiteY125" fmla="*/ 2430780 h 4328160"/>
              <a:gd name="connsiteX126" fmla="*/ 509049 w 2691675"/>
              <a:gd name="connsiteY126" fmla="*/ 2438400 h 4328160"/>
              <a:gd name="connsiteX127" fmla="*/ 486189 w 2691675"/>
              <a:gd name="connsiteY127" fmla="*/ 2461260 h 4328160"/>
              <a:gd name="connsiteX128" fmla="*/ 478569 w 2691675"/>
              <a:gd name="connsiteY128" fmla="*/ 2506980 h 4328160"/>
              <a:gd name="connsiteX129" fmla="*/ 509049 w 2691675"/>
              <a:gd name="connsiteY129" fmla="*/ 2621280 h 4328160"/>
              <a:gd name="connsiteX130" fmla="*/ 531909 w 2691675"/>
              <a:gd name="connsiteY130" fmla="*/ 2644140 h 4328160"/>
              <a:gd name="connsiteX131" fmla="*/ 539529 w 2691675"/>
              <a:gd name="connsiteY131" fmla="*/ 2674620 h 4328160"/>
              <a:gd name="connsiteX132" fmla="*/ 570009 w 2691675"/>
              <a:gd name="connsiteY132" fmla="*/ 2659380 h 4328160"/>
              <a:gd name="connsiteX133" fmla="*/ 592869 w 2691675"/>
              <a:gd name="connsiteY133" fmla="*/ 2636520 h 4328160"/>
              <a:gd name="connsiteX134" fmla="*/ 646209 w 2691675"/>
              <a:gd name="connsiteY134" fmla="*/ 2606040 h 4328160"/>
              <a:gd name="connsiteX135" fmla="*/ 684309 w 2691675"/>
              <a:gd name="connsiteY135" fmla="*/ 2613660 h 4328160"/>
              <a:gd name="connsiteX136" fmla="*/ 699549 w 2691675"/>
              <a:gd name="connsiteY136" fmla="*/ 2636520 h 4328160"/>
              <a:gd name="connsiteX137" fmla="*/ 722409 w 2691675"/>
              <a:gd name="connsiteY137" fmla="*/ 2659380 h 4328160"/>
              <a:gd name="connsiteX138" fmla="*/ 730029 w 2691675"/>
              <a:gd name="connsiteY138" fmla="*/ 2682240 h 4328160"/>
              <a:gd name="connsiteX139" fmla="*/ 707169 w 2691675"/>
              <a:gd name="connsiteY139" fmla="*/ 2766060 h 4328160"/>
              <a:gd name="connsiteX140" fmla="*/ 623349 w 2691675"/>
              <a:gd name="connsiteY140" fmla="*/ 2842260 h 4328160"/>
              <a:gd name="connsiteX141" fmla="*/ 600489 w 2691675"/>
              <a:gd name="connsiteY141" fmla="*/ 2887980 h 4328160"/>
              <a:gd name="connsiteX142" fmla="*/ 531909 w 2691675"/>
              <a:gd name="connsiteY142" fmla="*/ 2933700 h 4328160"/>
              <a:gd name="connsiteX143" fmla="*/ 516669 w 2691675"/>
              <a:gd name="connsiteY143" fmla="*/ 2956560 h 4328160"/>
              <a:gd name="connsiteX144" fmla="*/ 547149 w 2691675"/>
              <a:gd name="connsiteY144" fmla="*/ 3055620 h 4328160"/>
              <a:gd name="connsiteX145" fmla="*/ 570009 w 2691675"/>
              <a:gd name="connsiteY145" fmla="*/ 3177540 h 4328160"/>
              <a:gd name="connsiteX146" fmla="*/ 608109 w 2691675"/>
              <a:gd name="connsiteY146" fmla="*/ 3276600 h 4328160"/>
              <a:gd name="connsiteX147" fmla="*/ 608109 w 2691675"/>
              <a:gd name="connsiteY147" fmla="*/ 3429000 h 4328160"/>
              <a:gd name="connsiteX148" fmla="*/ 570009 w 2691675"/>
              <a:gd name="connsiteY148" fmla="*/ 3467100 h 4328160"/>
              <a:gd name="connsiteX149" fmla="*/ 562389 w 2691675"/>
              <a:gd name="connsiteY149" fmla="*/ 3497580 h 4328160"/>
              <a:gd name="connsiteX150" fmla="*/ 547149 w 2691675"/>
              <a:gd name="connsiteY150" fmla="*/ 3528060 h 4328160"/>
              <a:gd name="connsiteX151" fmla="*/ 554769 w 2691675"/>
              <a:gd name="connsiteY151" fmla="*/ 3680460 h 4328160"/>
              <a:gd name="connsiteX152" fmla="*/ 608109 w 2691675"/>
              <a:gd name="connsiteY152" fmla="*/ 3672840 h 4328160"/>
              <a:gd name="connsiteX153" fmla="*/ 630969 w 2691675"/>
              <a:gd name="connsiteY153" fmla="*/ 3665220 h 4328160"/>
              <a:gd name="connsiteX154" fmla="*/ 676689 w 2691675"/>
              <a:gd name="connsiteY154" fmla="*/ 3688080 h 4328160"/>
              <a:gd name="connsiteX155" fmla="*/ 707169 w 2691675"/>
              <a:gd name="connsiteY155" fmla="*/ 3718560 h 4328160"/>
              <a:gd name="connsiteX156" fmla="*/ 836709 w 2691675"/>
              <a:gd name="connsiteY156" fmla="*/ 3741420 h 4328160"/>
              <a:gd name="connsiteX157" fmla="*/ 851949 w 2691675"/>
              <a:gd name="connsiteY157" fmla="*/ 3771900 h 4328160"/>
              <a:gd name="connsiteX158" fmla="*/ 874809 w 2691675"/>
              <a:gd name="connsiteY158" fmla="*/ 3787140 h 4328160"/>
              <a:gd name="connsiteX159" fmla="*/ 897669 w 2691675"/>
              <a:gd name="connsiteY159" fmla="*/ 3810000 h 4328160"/>
              <a:gd name="connsiteX160" fmla="*/ 905289 w 2691675"/>
              <a:gd name="connsiteY160" fmla="*/ 3840480 h 4328160"/>
              <a:gd name="connsiteX161" fmla="*/ 920529 w 2691675"/>
              <a:gd name="connsiteY161" fmla="*/ 3863340 h 4328160"/>
              <a:gd name="connsiteX162" fmla="*/ 943389 w 2691675"/>
              <a:gd name="connsiteY162" fmla="*/ 3901440 h 4328160"/>
              <a:gd name="connsiteX163" fmla="*/ 996729 w 2691675"/>
              <a:gd name="connsiteY163" fmla="*/ 3947160 h 4328160"/>
              <a:gd name="connsiteX164" fmla="*/ 1011969 w 2691675"/>
              <a:gd name="connsiteY164" fmla="*/ 3970020 h 4328160"/>
              <a:gd name="connsiteX165" fmla="*/ 1034829 w 2691675"/>
              <a:gd name="connsiteY165" fmla="*/ 4008120 h 4328160"/>
              <a:gd name="connsiteX166" fmla="*/ 1065309 w 2691675"/>
              <a:gd name="connsiteY166" fmla="*/ 4084320 h 4328160"/>
              <a:gd name="connsiteX167" fmla="*/ 1072929 w 2691675"/>
              <a:gd name="connsiteY167" fmla="*/ 4107180 h 4328160"/>
              <a:gd name="connsiteX168" fmla="*/ 1149129 w 2691675"/>
              <a:gd name="connsiteY168" fmla="*/ 4137660 h 4328160"/>
              <a:gd name="connsiteX169" fmla="*/ 1202469 w 2691675"/>
              <a:gd name="connsiteY169" fmla="*/ 4213860 h 4328160"/>
              <a:gd name="connsiteX170" fmla="*/ 1263429 w 2691675"/>
              <a:gd name="connsiteY170" fmla="*/ 4221480 h 4328160"/>
              <a:gd name="connsiteX171" fmla="*/ 1271049 w 2691675"/>
              <a:gd name="connsiteY171" fmla="*/ 4274820 h 4328160"/>
              <a:gd name="connsiteX172" fmla="*/ 1316769 w 2691675"/>
              <a:gd name="connsiteY172" fmla="*/ 4328160 h 4328160"/>
              <a:gd name="connsiteX173" fmla="*/ 1354869 w 2691675"/>
              <a:gd name="connsiteY173" fmla="*/ 4229100 h 4328160"/>
              <a:gd name="connsiteX174" fmla="*/ 1415829 w 2691675"/>
              <a:gd name="connsiteY174" fmla="*/ 4198620 h 4328160"/>
              <a:gd name="connsiteX175" fmla="*/ 1469169 w 2691675"/>
              <a:gd name="connsiteY175" fmla="*/ 4183380 h 4328160"/>
              <a:gd name="connsiteX176" fmla="*/ 1507269 w 2691675"/>
              <a:gd name="connsiteY176" fmla="*/ 4160520 h 4328160"/>
              <a:gd name="connsiteX177" fmla="*/ 1552989 w 2691675"/>
              <a:gd name="connsiteY177" fmla="*/ 4130040 h 4328160"/>
              <a:gd name="connsiteX178" fmla="*/ 1583469 w 2691675"/>
              <a:gd name="connsiteY178" fmla="*/ 4122420 h 4328160"/>
              <a:gd name="connsiteX179" fmla="*/ 1644429 w 2691675"/>
              <a:gd name="connsiteY179" fmla="*/ 4061460 h 4328160"/>
              <a:gd name="connsiteX180" fmla="*/ 1674909 w 2691675"/>
              <a:gd name="connsiteY180" fmla="*/ 4038600 h 4328160"/>
              <a:gd name="connsiteX181" fmla="*/ 1827309 w 2691675"/>
              <a:gd name="connsiteY181" fmla="*/ 4000500 h 4328160"/>
              <a:gd name="connsiteX182" fmla="*/ 1857789 w 2691675"/>
              <a:gd name="connsiteY182" fmla="*/ 3985260 h 4328160"/>
              <a:gd name="connsiteX183" fmla="*/ 1903509 w 2691675"/>
              <a:gd name="connsiteY183" fmla="*/ 3970020 h 4328160"/>
              <a:gd name="connsiteX184" fmla="*/ 1926369 w 2691675"/>
              <a:gd name="connsiteY184" fmla="*/ 3954780 h 4328160"/>
              <a:gd name="connsiteX185" fmla="*/ 1987329 w 2691675"/>
              <a:gd name="connsiteY185" fmla="*/ 3909060 h 4328160"/>
              <a:gd name="connsiteX186" fmla="*/ 2048289 w 2691675"/>
              <a:gd name="connsiteY186" fmla="*/ 3870960 h 4328160"/>
              <a:gd name="connsiteX187" fmla="*/ 2078769 w 2691675"/>
              <a:gd name="connsiteY187" fmla="*/ 3855720 h 4328160"/>
              <a:gd name="connsiteX188" fmla="*/ 2132109 w 2691675"/>
              <a:gd name="connsiteY188" fmla="*/ 3817620 h 4328160"/>
              <a:gd name="connsiteX189" fmla="*/ 2162589 w 2691675"/>
              <a:gd name="connsiteY189" fmla="*/ 3787140 h 4328160"/>
              <a:gd name="connsiteX190" fmla="*/ 2200689 w 2691675"/>
              <a:gd name="connsiteY190" fmla="*/ 3688080 h 4328160"/>
              <a:gd name="connsiteX191" fmla="*/ 2162589 w 2691675"/>
              <a:gd name="connsiteY191" fmla="*/ 3604260 h 4328160"/>
              <a:gd name="connsiteX192" fmla="*/ 2139729 w 2691675"/>
              <a:gd name="connsiteY192" fmla="*/ 3596640 h 4328160"/>
              <a:gd name="connsiteX193" fmla="*/ 2124489 w 2691675"/>
              <a:gd name="connsiteY193" fmla="*/ 3680460 h 4328160"/>
              <a:gd name="connsiteX194" fmla="*/ 2109249 w 2691675"/>
              <a:gd name="connsiteY194" fmla="*/ 3657600 h 4328160"/>
              <a:gd name="connsiteX195" fmla="*/ 2048289 w 2691675"/>
              <a:gd name="connsiteY195" fmla="*/ 3665220 h 4328160"/>
              <a:gd name="connsiteX196" fmla="*/ 2055909 w 2691675"/>
              <a:gd name="connsiteY196" fmla="*/ 3703320 h 4328160"/>
              <a:gd name="connsiteX197" fmla="*/ 2078769 w 2691675"/>
              <a:gd name="connsiteY197" fmla="*/ 3718560 h 4328160"/>
              <a:gd name="connsiteX198" fmla="*/ 2094009 w 2691675"/>
              <a:gd name="connsiteY198" fmla="*/ 3749040 h 4328160"/>
              <a:gd name="connsiteX199" fmla="*/ 2086389 w 2691675"/>
              <a:gd name="connsiteY199" fmla="*/ 3794760 h 4328160"/>
              <a:gd name="connsiteX200" fmla="*/ 2010189 w 2691675"/>
              <a:gd name="connsiteY200" fmla="*/ 3749040 h 4328160"/>
              <a:gd name="connsiteX201" fmla="*/ 1994949 w 2691675"/>
              <a:gd name="connsiteY201" fmla="*/ 3649980 h 4328160"/>
              <a:gd name="connsiteX202" fmla="*/ 1972089 w 2691675"/>
              <a:gd name="connsiteY202" fmla="*/ 3627120 h 4328160"/>
              <a:gd name="connsiteX203" fmla="*/ 1979709 w 2691675"/>
              <a:gd name="connsiteY203" fmla="*/ 3581400 h 4328160"/>
              <a:gd name="connsiteX204" fmla="*/ 2025429 w 2691675"/>
              <a:gd name="connsiteY204" fmla="*/ 3573780 h 4328160"/>
              <a:gd name="connsiteX205" fmla="*/ 2033049 w 2691675"/>
              <a:gd name="connsiteY205" fmla="*/ 3520440 h 4328160"/>
              <a:gd name="connsiteX206" fmla="*/ 2063529 w 2691675"/>
              <a:gd name="connsiteY206" fmla="*/ 3528060 h 4328160"/>
              <a:gd name="connsiteX207" fmla="*/ 2094009 w 2691675"/>
              <a:gd name="connsiteY207" fmla="*/ 3489960 h 4328160"/>
              <a:gd name="connsiteX208" fmla="*/ 2124489 w 2691675"/>
              <a:gd name="connsiteY208" fmla="*/ 3459480 h 4328160"/>
              <a:gd name="connsiteX209" fmla="*/ 2139729 w 2691675"/>
              <a:gd name="connsiteY209" fmla="*/ 3436620 h 4328160"/>
              <a:gd name="connsiteX210" fmla="*/ 2170209 w 2691675"/>
              <a:gd name="connsiteY210" fmla="*/ 3413760 h 4328160"/>
              <a:gd name="connsiteX211" fmla="*/ 2238789 w 2691675"/>
              <a:gd name="connsiteY211" fmla="*/ 3322320 h 4328160"/>
              <a:gd name="connsiteX212" fmla="*/ 2246409 w 2691675"/>
              <a:gd name="connsiteY212" fmla="*/ 3291840 h 4328160"/>
              <a:gd name="connsiteX213" fmla="*/ 2269269 w 2691675"/>
              <a:gd name="connsiteY213" fmla="*/ 3230880 h 4328160"/>
              <a:gd name="connsiteX214" fmla="*/ 2276889 w 2691675"/>
              <a:gd name="connsiteY214" fmla="*/ 3185160 h 4328160"/>
              <a:gd name="connsiteX215" fmla="*/ 2299749 w 2691675"/>
              <a:gd name="connsiteY215" fmla="*/ 3139440 h 4328160"/>
              <a:gd name="connsiteX216" fmla="*/ 2314989 w 2691675"/>
              <a:gd name="connsiteY216" fmla="*/ 3101340 h 4328160"/>
              <a:gd name="connsiteX217" fmla="*/ 2353089 w 2691675"/>
              <a:gd name="connsiteY217" fmla="*/ 3086100 h 4328160"/>
              <a:gd name="connsiteX218" fmla="*/ 2375949 w 2691675"/>
              <a:gd name="connsiteY218" fmla="*/ 3070860 h 4328160"/>
              <a:gd name="connsiteX219" fmla="*/ 2495488 w 2691675"/>
              <a:gd name="connsiteY219" fmla="*/ 3040856 h 4328160"/>
              <a:gd name="connsiteX220" fmla="*/ 2593596 w 2691675"/>
              <a:gd name="connsiteY220" fmla="*/ 3037523 h 4328160"/>
              <a:gd name="connsiteX221" fmla="*/ 2685987 w 2691675"/>
              <a:gd name="connsiteY221" fmla="*/ 3028474 h 4328160"/>
              <a:gd name="connsiteX0" fmla="*/ 2685987 w 2691675"/>
              <a:gd name="connsiteY0" fmla="*/ 3028474 h 4328160"/>
              <a:gd name="connsiteX1" fmla="*/ 2680749 w 2691675"/>
              <a:gd name="connsiteY1" fmla="*/ 3002280 h 4328160"/>
              <a:gd name="connsiteX2" fmla="*/ 2673129 w 2691675"/>
              <a:gd name="connsiteY2" fmla="*/ 2948940 h 4328160"/>
              <a:gd name="connsiteX3" fmla="*/ 2631219 w 2691675"/>
              <a:gd name="connsiteY3" fmla="*/ 2940844 h 4328160"/>
              <a:gd name="connsiteX4" fmla="*/ 2567878 w 2691675"/>
              <a:gd name="connsiteY4" fmla="*/ 2940367 h 4328160"/>
              <a:gd name="connsiteX5" fmla="*/ 2526921 w 2691675"/>
              <a:gd name="connsiteY5" fmla="*/ 2882742 h 4328160"/>
              <a:gd name="connsiteX6" fmla="*/ 2464532 w 2691675"/>
              <a:gd name="connsiteY6" fmla="*/ 2879407 h 4328160"/>
              <a:gd name="connsiteX7" fmla="*/ 2417860 w 2691675"/>
              <a:gd name="connsiteY7" fmla="*/ 2863691 h 4328160"/>
              <a:gd name="connsiteX8" fmla="*/ 2383569 w 2691675"/>
              <a:gd name="connsiteY8" fmla="*/ 2849880 h 4328160"/>
              <a:gd name="connsiteX9" fmla="*/ 2355471 w 2691675"/>
              <a:gd name="connsiteY9" fmla="*/ 2829877 h 4328160"/>
              <a:gd name="connsiteX10" fmla="*/ 2300701 w 2691675"/>
              <a:gd name="connsiteY10" fmla="*/ 2797969 h 4328160"/>
              <a:gd name="connsiteX11" fmla="*/ 2226406 w 2691675"/>
              <a:gd name="connsiteY11" fmla="*/ 2837973 h 4328160"/>
              <a:gd name="connsiteX12" fmla="*/ 2185925 w 2691675"/>
              <a:gd name="connsiteY12" fmla="*/ 2798922 h 4328160"/>
              <a:gd name="connsiteX13" fmla="*/ 2150683 w 2691675"/>
              <a:gd name="connsiteY13" fmla="*/ 2719864 h 4328160"/>
              <a:gd name="connsiteX14" fmla="*/ 2131157 w 2691675"/>
              <a:gd name="connsiteY14" fmla="*/ 2658427 h 4328160"/>
              <a:gd name="connsiteX15" fmla="*/ 2113060 w 2691675"/>
              <a:gd name="connsiteY15" fmla="*/ 2623185 h 4328160"/>
              <a:gd name="connsiteX16" fmla="*/ 2111630 w 2691675"/>
              <a:gd name="connsiteY16" fmla="*/ 2574607 h 4328160"/>
              <a:gd name="connsiteX17" fmla="*/ 2034001 w 2691675"/>
              <a:gd name="connsiteY17" fmla="*/ 2659857 h 4328160"/>
              <a:gd name="connsiteX18" fmla="*/ 1966851 w 2691675"/>
              <a:gd name="connsiteY18" fmla="*/ 2727960 h 4328160"/>
              <a:gd name="connsiteX19" fmla="*/ 1919702 w 2691675"/>
              <a:gd name="connsiteY19" fmla="*/ 2687002 h 4328160"/>
              <a:gd name="connsiteX20" fmla="*/ 1783018 w 2691675"/>
              <a:gd name="connsiteY20" fmla="*/ 2673668 h 4328160"/>
              <a:gd name="connsiteX21" fmla="*/ 1684910 w 2691675"/>
              <a:gd name="connsiteY21" fmla="*/ 2663666 h 4328160"/>
              <a:gd name="connsiteX22" fmla="*/ 1614426 w 2691675"/>
              <a:gd name="connsiteY22" fmla="*/ 2556035 h 4328160"/>
              <a:gd name="connsiteX23" fmla="*/ 1549656 w 2691675"/>
              <a:gd name="connsiteY23" fmla="*/ 2557939 h 4328160"/>
              <a:gd name="connsiteX24" fmla="*/ 1524890 w 2691675"/>
              <a:gd name="connsiteY24" fmla="*/ 2537460 h 4328160"/>
              <a:gd name="connsiteX25" fmla="*/ 1476789 w 2691675"/>
              <a:gd name="connsiteY25" fmla="*/ 2355532 h 4328160"/>
              <a:gd name="connsiteX26" fmla="*/ 1446309 w 2691675"/>
              <a:gd name="connsiteY26" fmla="*/ 2263140 h 4328160"/>
              <a:gd name="connsiteX27" fmla="*/ 1408209 w 2691675"/>
              <a:gd name="connsiteY27" fmla="*/ 2194560 h 4328160"/>
              <a:gd name="connsiteX28" fmla="*/ 1392969 w 2691675"/>
              <a:gd name="connsiteY28" fmla="*/ 2171700 h 4328160"/>
              <a:gd name="connsiteX29" fmla="*/ 1382492 w 2691675"/>
              <a:gd name="connsiteY29" fmla="*/ 2126457 h 4328160"/>
              <a:gd name="connsiteX30" fmla="*/ 1377253 w 2691675"/>
              <a:gd name="connsiteY30" fmla="*/ 2025968 h 4328160"/>
              <a:gd name="connsiteX31" fmla="*/ 1391541 w 2691675"/>
              <a:gd name="connsiteY31" fmla="*/ 1956436 h 4328160"/>
              <a:gd name="connsiteX32" fmla="*/ 1323437 w 2691675"/>
              <a:gd name="connsiteY32" fmla="*/ 1891665 h 4328160"/>
              <a:gd name="connsiteX33" fmla="*/ 1290099 w 2691675"/>
              <a:gd name="connsiteY33" fmla="*/ 1886427 h 4328160"/>
              <a:gd name="connsiteX34" fmla="*/ 1192468 w 2691675"/>
              <a:gd name="connsiteY34" fmla="*/ 1826895 h 4328160"/>
              <a:gd name="connsiteX35" fmla="*/ 1134367 w 2691675"/>
              <a:gd name="connsiteY35" fmla="*/ 1837373 h 4328160"/>
              <a:gd name="connsiteX36" fmla="*/ 1081978 w 2691675"/>
              <a:gd name="connsiteY36" fmla="*/ 1871185 h 4328160"/>
              <a:gd name="connsiteX37" fmla="*/ 1032924 w 2691675"/>
              <a:gd name="connsiteY37" fmla="*/ 1896904 h 4328160"/>
              <a:gd name="connsiteX38" fmla="*/ 966249 w 2691675"/>
              <a:gd name="connsiteY38" fmla="*/ 1957864 h 4328160"/>
              <a:gd name="connsiteX39" fmla="*/ 917195 w 2691675"/>
              <a:gd name="connsiteY39" fmla="*/ 1915478 h 4328160"/>
              <a:gd name="connsiteX40" fmla="*/ 862428 w 2691675"/>
              <a:gd name="connsiteY40" fmla="*/ 1888808 h 4328160"/>
              <a:gd name="connsiteX41" fmla="*/ 831471 w 2691675"/>
              <a:gd name="connsiteY41" fmla="*/ 1863090 h 4328160"/>
              <a:gd name="connsiteX42" fmla="*/ 808135 w 2691675"/>
              <a:gd name="connsiteY42" fmla="*/ 1820704 h 4328160"/>
              <a:gd name="connsiteX43" fmla="*/ 822423 w 2691675"/>
              <a:gd name="connsiteY43" fmla="*/ 1763554 h 4328160"/>
              <a:gd name="connsiteX44" fmla="*/ 811944 w 2691675"/>
              <a:gd name="connsiteY44" fmla="*/ 1694021 h 4328160"/>
              <a:gd name="connsiteX45" fmla="*/ 791466 w 2691675"/>
              <a:gd name="connsiteY45" fmla="*/ 1599247 h 4328160"/>
              <a:gd name="connsiteX46" fmla="*/ 767652 w 2691675"/>
              <a:gd name="connsiteY46" fmla="*/ 1609725 h 4328160"/>
              <a:gd name="connsiteX47" fmla="*/ 709074 w 2691675"/>
              <a:gd name="connsiteY47" fmla="*/ 1545432 h 4328160"/>
              <a:gd name="connsiteX48" fmla="*/ 737649 w 2691675"/>
              <a:gd name="connsiteY48" fmla="*/ 1493520 h 4328160"/>
              <a:gd name="connsiteX49" fmla="*/ 785274 w 2691675"/>
              <a:gd name="connsiteY49" fmla="*/ 1429226 h 4328160"/>
              <a:gd name="connsiteX50" fmla="*/ 783369 w 2691675"/>
              <a:gd name="connsiteY50" fmla="*/ 1403033 h 4328160"/>
              <a:gd name="connsiteX51" fmla="*/ 826232 w 2691675"/>
              <a:gd name="connsiteY51" fmla="*/ 1342072 h 4328160"/>
              <a:gd name="connsiteX52" fmla="*/ 798609 w 2691675"/>
              <a:gd name="connsiteY52" fmla="*/ 1158240 h 4328160"/>
              <a:gd name="connsiteX53" fmla="*/ 775749 w 2691675"/>
              <a:gd name="connsiteY53" fmla="*/ 1127760 h 4328160"/>
              <a:gd name="connsiteX54" fmla="*/ 752889 w 2691675"/>
              <a:gd name="connsiteY54" fmla="*/ 1074420 h 4328160"/>
              <a:gd name="connsiteX55" fmla="*/ 745269 w 2691675"/>
              <a:gd name="connsiteY55" fmla="*/ 1043940 h 4328160"/>
              <a:gd name="connsiteX56" fmla="*/ 783369 w 2691675"/>
              <a:gd name="connsiteY56" fmla="*/ 1013460 h 4328160"/>
              <a:gd name="connsiteX57" fmla="*/ 813849 w 2691675"/>
              <a:gd name="connsiteY57" fmla="*/ 960120 h 4328160"/>
              <a:gd name="connsiteX58" fmla="*/ 821469 w 2691675"/>
              <a:gd name="connsiteY58" fmla="*/ 853440 h 4328160"/>
              <a:gd name="connsiteX59" fmla="*/ 851949 w 2691675"/>
              <a:gd name="connsiteY59" fmla="*/ 807720 h 4328160"/>
              <a:gd name="connsiteX60" fmla="*/ 859569 w 2691675"/>
              <a:gd name="connsiteY60" fmla="*/ 769620 h 4328160"/>
              <a:gd name="connsiteX61" fmla="*/ 874809 w 2691675"/>
              <a:gd name="connsiteY61" fmla="*/ 731520 h 4328160"/>
              <a:gd name="connsiteX62" fmla="*/ 859569 w 2691675"/>
              <a:gd name="connsiteY62" fmla="*/ 655320 h 4328160"/>
              <a:gd name="connsiteX63" fmla="*/ 836709 w 2691675"/>
              <a:gd name="connsiteY63" fmla="*/ 632460 h 4328160"/>
              <a:gd name="connsiteX64" fmla="*/ 813849 w 2691675"/>
              <a:gd name="connsiteY64" fmla="*/ 563880 h 4328160"/>
              <a:gd name="connsiteX65" fmla="*/ 783369 w 2691675"/>
              <a:gd name="connsiteY65" fmla="*/ 502920 h 4328160"/>
              <a:gd name="connsiteX66" fmla="*/ 768129 w 2691675"/>
              <a:gd name="connsiteY66" fmla="*/ 472440 h 4328160"/>
              <a:gd name="connsiteX67" fmla="*/ 745269 w 2691675"/>
              <a:gd name="connsiteY67" fmla="*/ 403860 h 4328160"/>
              <a:gd name="connsiteX68" fmla="*/ 722409 w 2691675"/>
              <a:gd name="connsiteY68" fmla="*/ 373380 h 4328160"/>
              <a:gd name="connsiteX69" fmla="*/ 730029 w 2691675"/>
              <a:gd name="connsiteY69" fmla="*/ 289560 h 4328160"/>
              <a:gd name="connsiteX70" fmla="*/ 737649 w 2691675"/>
              <a:gd name="connsiteY70" fmla="*/ 266700 h 4328160"/>
              <a:gd name="connsiteX71" fmla="*/ 707169 w 2691675"/>
              <a:gd name="connsiteY71" fmla="*/ 152400 h 4328160"/>
              <a:gd name="connsiteX72" fmla="*/ 699549 w 2691675"/>
              <a:gd name="connsiteY72" fmla="*/ 91440 h 4328160"/>
              <a:gd name="connsiteX73" fmla="*/ 691929 w 2691675"/>
              <a:gd name="connsiteY73" fmla="*/ 68580 h 4328160"/>
              <a:gd name="connsiteX74" fmla="*/ 676689 w 2691675"/>
              <a:gd name="connsiteY74" fmla="*/ 0 h 4328160"/>
              <a:gd name="connsiteX75" fmla="*/ 615729 w 2691675"/>
              <a:gd name="connsiteY75" fmla="*/ 7620 h 4328160"/>
              <a:gd name="connsiteX76" fmla="*/ 554769 w 2691675"/>
              <a:gd name="connsiteY76" fmla="*/ 30480 h 4328160"/>
              <a:gd name="connsiteX77" fmla="*/ 562389 w 2691675"/>
              <a:gd name="connsiteY77" fmla="*/ 137160 h 4328160"/>
              <a:gd name="connsiteX78" fmla="*/ 554769 w 2691675"/>
              <a:gd name="connsiteY78" fmla="*/ 236220 h 4328160"/>
              <a:gd name="connsiteX79" fmla="*/ 524289 w 2691675"/>
              <a:gd name="connsiteY79" fmla="*/ 304800 h 4328160"/>
              <a:gd name="connsiteX80" fmla="*/ 509049 w 2691675"/>
              <a:gd name="connsiteY80" fmla="*/ 335280 h 4328160"/>
              <a:gd name="connsiteX81" fmla="*/ 486189 w 2691675"/>
              <a:gd name="connsiteY81" fmla="*/ 373380 h 4328160"/>
              <a:gd name="connsiteX82" fmla="*/ 470949 w 2691675"/>
              <a:gd name="connsiteY82" fmla="*/ 396240 h 4328160"/>
              <a:gd name="connsiteX83" fmla="*/ 440469 w 2691675"/>
              <a:gd name="connsiteY83" fmla="*/ 403860 h 4328160"/>
              <a:gd name="connsiteX84" fmla="*/ 356649 w 2691675"/>
              <a:gd name="connsiteY84" fmla="*/ 388620 h 4328160"/>
              <a:gd name="connsiteX85" fmla="*/ 288069 w 2691675"/>
              <a:gd name="connsiteY85" fmla="*/ 464820 h 4328160"/>
              <a:gd name="connsiteX86" fmla="*/ 280449 w 2691675"/>
              <a:gd name="connsiteY86" fmla="*/ 487680 h 4328160"/>
              <a:gd name="connsiteX87" fmla="*/ 288069 w 2691675"/>
              <a:gd name="connsiteY87" fmla="*/ 518160 h 4328160"/>
              <a:gd name="connsiteX88" fmla="*/ 303309 w 2691675"/>
              <a:gd name="connsiteY88" fmla="*/ 548640 h 4328160"/>
              <a:gd name="connsiteX89" fmla="*/ 295689 w 2691675"/>
              <a:gd name="connsiteY89" fmla="*/ 609600 h 4328160"/>
              <a:gd name="connsiteX90" fmla="*/ 265209 w 2691675"/>
              <a:gd name="connsiteY90" fmla="*/ 662940 h 4328160"/>
              <a:gd name="connsiteX91" fmla="*/ 257589 w 2691675"/>
              <a:gd name="connsiteY91" fmla="*/ 685800 h 4328160"/>
              <a:gd name="connsiteX92" fmla="*/ 265209 w 2691675"/>
              <a:gd name="connsiteY92" fmla="*/ 815340 h 4328160"/>
              <a:gd name="connsiteX93" fmla="*/ 303309 w 2691675"/>
              <a:gd name="connsiteY93" fmla="*/ 830580 h 4328160"/>
              <a:gd name="connsiteX94" fmla="*/ 349029 w 2691675"/>
              <a:gd name="connsiteY94" fmla="*/ 861060 h 4328160"/>
              <a:gd name="connsiteX95" fmla="*/ 356649 w 2691675"/>
              <a:gd name="connsiteY95" fmla="*/ 883920 h 4328160"/>
              <a:gd name="connsiteX96" fmla="*/ 341409 w 2691675"/>
              <a:gd name="connsiteY96" fmla="*/ 952500 h 4328160"/>
              <a:gd name="connsiteX97" fmla="*/ 326169 w 2691675"/>
              <a:gd name="connsiteY97" fmla="*/ 1028700 h 4328160"/>
              <a:gd name="connsiteX98" fmla="*/ 303309 w 2691675"/>
              <a:gd name="connsiteY98" fmla="*/ 1043940 h 4328160"/>
              <a:gd name="connsiteX99" fmla="*/ 143289 w 2691675"/>
              <a:gd name="connsiteY99" fmla="*/ 1066800 h 4328160"/>
              <a:gd name="connsiteX100" fmla="*/ 150909 w 2691675"/>
              <a:gd name="connsiteY100" fmla="*/ 1181100 h 4328160"/>
              <a:gd name="connsiteX101" fmla="*/ 173769 w 2691675"/>
              <a:gd name="connsiteY101" fmla="*/ 1219200 h 4328160"/>
              <a:gd name="connsiteX102" fmla="*/ 219489 w 2691675"/>
              <a:gd name="connsiteY102" fmla="*/ 1257300 h 4328160"/>
              <a:gd name="connsiteX103" fmla="*/ 234729 w 2691675"/>
              <a:gd name="connsiteY103" fmla="*/ 1287780 h 4328160"/>
              <a:gd name="connsiteX104" fmla="*/ 227109 w 2691675"/>
              <a:gd name="connsiteY104" fmla="*/ 1318260 h 4328160"/>
              <a:gd name="connsiteX105" fmla="*/ 265209 w 2691675"/>
              <a:gd name="connsiteY105" fmla="*/ 1363980 h 4328160"/>
              <a:gd name="connsiteX106" fmla="*/ 288069 w 2691675"/>
              <a:gd name="connsiteY106" fmla="*/ 1402080 h 4328160"/>
              <a:gd name="connsiteX107" fmla="*/ 280449 w 2691675"/>
              <a:gd name="connsiteY107" fmla="*/ 1440180 h 4328160"/>
              <a:gd name="connsiteX108" fmla="*/ 242349 w 2691675"/>
              <a:gd name="connsiteY108" fmla="*/ 1569720 h 4328160"/>
              <a:gd name="connsiteX109" fmla="*/ 211869 w 2691675"/>
              <a:gd name="connsiteY109" fmla="*/ 1584960 h 4328160"/>
              <a:gd name="connsiteX110" fmla="*/ 189009 w 2691675"/>
              <a:gd name="connsiteY110" fmla="*/ 1592580 h 4328160"/>
              <a:gd name="connsiteX111" fmla="*/ 120429 w 2691675"/>
              <a:gd name="connsiteY111" fmla="*/ 1630680 h 4328160"/>
              <a:gd name="connsiteX112" fmla="*/ 97569 w 2691675"/>
              <a:gd name="connsiteY112" fmla="*/ 1653540 h 4328160"/>
              <a:gd name="connsiteX113" fmla="*/ 13749 w 2691675"/>
              <a:gd name="connsiteY113" fmla="*/ 1714500 h 4328160"/>
              <a:gd name="connsiteX114" fmla="*/ 13749 w 2691675"/>
              <a:gd name="connsiteY114" fmla="*/ 1889760 h 4328160"/>
              <a:gd name="connsiteX115" fmla="*/ 36609 w 2691675"/>
              <a:gd name="connsiteY115" fmla="*/ 1912620 h 4328160"/>
              <a:gd name="connsiteX116" fmla="*/ 67089 w 2691675"/>
              <a:gd name="connsiteY116" fmla="*/ 1950720 h 4328160"/>
              <a:gd name="connsiteX117" fmla="*/ 112809 w 2691675"/>
              <a:gd name="connsiteY117" fmla="*/ 1981200 h 4328160"/>
              <a:gd name="connsiteX118" fmla="*/ 173769 w 2691675"/>
              <a:gd name="connsiteY118" fmla="*/ 2011680 h 4328160"/>
              <a:gd name="connsiteX119" fmla="*/ 234729 w 2691675"/>
              <a:gd name="connsiteY119" fmla="*/ 2095500 h 4328160"/>
              <a:gd name="connsiteX120" fmla="*/ 272829 w 2691675"/>
              <a:gd name="connsiteY120" fmla="*/ 2156460 h 4328160"/>
              <a:gd name="connsiteX121" fmla="*/ 280449 w 2691675"/>
              <a:gd name="connsiteY121" fmla="*/ 2179320 h 4328160"/>
              <a:gd name="connsiteX122" fmla="*/ 318549 w 2691675"/>
              <a:gd name="connsiteY122" fmla="*/ 2255520 h 4328160"/>
              <a:gd name="connsiteX123" fmla="*/ 493809 w 2691675"/>
              <a:gd name="connsiteY123" fmla="*/ 2270760 h 4328160"/>
              <a:gd name="connsiteX124" fmla="*/ 562389 w 2691675"/>
              <a:gd name="connsiteY124" fmla="*/ 2354580 h 4328160"/>
              <a:gd name="connsiteX125" fmla="*/ 531909 w 2691675"/>
              <a:gd name="connsiteY125" fmla="*/ 2430780 h 4328160"/>
              <a:gd name="connsiteX126" fmla="*/ 509049 w 2691675"/>
              <a:gd name="connsiteY126" fmla="*/ 2438400 h 4328160"/>
              <a:gd name="connsiteX127" fmla="*/ 486189 w 2691675"/>
              <a:gd name="connsiteY127" fmla="*/ 2461260 h 4328160"/>
              <a:gd name="connsiteX128" fmla="*/ 478569 w 2691675"/>
              <a:gd name="connsiteY128" fmla="*/ 2506980 h 4328160"/>
              <a:gd name="connsiteX129" fmla="*/ 509049 w 2691675"/>
              <a:gd name="connsiteY129" fmla="*/ 2621280 h 4328160"/>
              <a:gd name="connsiteX130" fmla="*/ 531909 w 2691675"/>
              <a:gd name="connsiteY130" fmla="*/ 2644140 h 4328160"/>
              <a:gd name="connsiteX131" fmla="*/ 539529 w 2691675"/>
              <a:gd name="connsiteY131" fmla="*/ 2674620 h 4328160"/>
              <a:gd name="connsiteX132" fmla="*/ 570009 w 2691675"/>
              <a:gd name="connsiteY132" fmla="*/ 2659380 h 4328160"/>
              <a:gd name="connsiteX133" fmla="*/ 592869 w 2691675"/>
              <a:gd name="connsiteY133" fmla="*/ 2636520 h 4328160"/>
              <a:gd name="connsiteX134" fmla="*/ 646209 w 2691675"/>
              <a:gd name="connsiteY134" fmla="*/ 2606040 h 4328160"/>
              <a:gd name="connsiteX135" fmla="*/ 684309 w 2691675"/>
              <a:gd name="connsiteY135" fmla="*/ 2613660 h 4328160"/>
              <a:gd name="connsiteX136" fmla="*/ 699549 w 2691675"/>
              <a:gd name="connsiteY136" fmla="*/ 2636520 h 4328160"/>
              <a:gd name="connsiteX137" fmla="*/ 722409 w 2691675"/>
              <a:gd name="connsiteY137" fmla="*/ 2659380 h 4328160"/>
              <a:gd name="connsiteX138" fmla="*/ 730029 w 2691675"/>
              <a:gd name="connsiteY138" fmla="*/ 2682240 h 4328160"/>
              <a:gd name="connsiteX139" fmla="*/ 707169 w 2691675"/>
              <a:gd name="connsiteY139" fmla="*/ 2766060 h 4328160"/>
              <a:gd name="connsiteX140" fmla="*/ 623349 w 2691675"/>
              <a:gd name="connsiteY140" fmla="*/ 2842260 h 4328160"/>
              <a:gd name="connsiteX141" fmla="*/ 600489 w 2691675"/>
              <a:gd name="connsiteY141" fmla="*/ 2887980 h 4328160"/>
              <a:gd name="connsiteX142" fmla="*/ 531909 w 2691675"/>
              <a:gd name="connsiteY142" fmla="*/ 2933700 h 4328160"/>
              <a:gd name="connsiteX143" fmla="*/ 516669 w 2691675"/>
              <a:gd name="connsiteY143" fmla="*/ 2956560 h 4328160"/>
              <a:gd name="connsiteX144" fmla="*/ 547149 w 2691675"/>
              <a:gd name="connsiteY144" fmla="*/ 3055620 h 4328160"/>
              <a:gd name="connsiteX145" fmla="*/ 570009 w 2691675"/>
              <a:gd name="connsiteY145" fmla="*/ 3177540 h 4328160"/>
              <a:gd name="connsiteX146" fmla="*/ 608109 w 2691675"/>
              <a:gd name="connsiteY146" fmla="*/ 3276600 h 4328160"/>
              <a:gd name="connsiteX147" fmla="*/ 608109 w 2691675"/>
              <a:gd name="connsiteY147" fmla="*/ 3429000 h 4328160"/>
              <a:gd name="connsiteX148" fmla="*/ 570009 w 2691675"/>
              <a:gd name="connsiteY148" fmla="*/ 3467100 h 4328160"/>
              <a:gd name="connsiteX149" fmla="*/ 562389 w 2691675"/>
              <a:gd name="connsiteY149" fmla="*/ 3497580 h 4328160"/>
              <a:gd name="connsiteX150" fmla="*/ 547149 w 2691675"/>
              <a:gd name="connsiteY150" fmla="*/ 3528060 h 4328160"/>
              <a:gd name="connsiteX151" fmla="*/ 554769 w 2691675"/>
              <a:gd name="connsiteY151" fmla="*/ 3680460 h 4328160"/>
              <a:gd name="connsiteX152" fmla="*/ 608109 w 2691675"/>
              <a:gd name="connsiteY152" fmla="*/ 3672840 h 4328160"/>
              <a:gd name="connsiteX153" fmla="*/ 630969 w 2691675"/>
              <a:gd name="connsiteY153" fmla="*/ 3665220 h 4328160"/>
              <a:gd name="connsiteX154" fmla="*/ 676689 w 2691675"/>
              <a:gd name="connsiteY154" fmla="*/ 3688080 h 4328160"/>
              <a:gd name="connsiteX155" fmla="*/ 707169 w 2691675"/>
              <a:gd name="connsiteY155" fmla="*/ 3718560 h 4328160"/>
              <a:gd name="connsiteX156" fmla="*/ 836709 w 2691675"/>
              <a:gd name="connsiteY156" fmla="*/ 3741420 h 4328160"/>
              <a:gd name="connsiteX157" fmla="*/ 851949 w 2691675"/>
              <a:gd name="connsiteY157" fmla="*/ 3771900 h 4328160"/>
              <a:gd name="connsiteX158" fmla="*/ 874809 w 2691675"/>
              <a:gd name="connsiteY158" fmla="*/ 3787140 h 4328160"/>
              <a:gd name="connsiteX159" fmla="*/ 897669 w 2691675"/>
              <a:gd name="connsiteY159" fmla="*/ 3810000 h 4328160"/>
              <a:gd name="connsiteX160" fmla="*/ 905289 w 2691675"/>
              <a:gd name="connsiteY160" fmla="*/ 3840480 h 4328160"/>
              <a:gd name="connsiteX161" fmla="*/ 920529 w 2691675"/>
              <a:gd name="connsiteY161" fmla="*/ 3863340 h 4328160"/>
              <a:gd name="connsiteX162" fmla="*/ 943389 w 2691675"/>
              <a:gd name="connsiteY162" fmla="*/ 3901440 h 4328160"/>
              <a:gd name="connsiteX163" fmla="*/ 996729 w 2691675"/>
              <a:gd name="connsiteY163" fmla="*/ 3947160 h 4328160"/>
              <a:gd name="connsiteX164" fmla="*/ 1011969 w 2691675"/>
              <a:gd name="connsiteY164" fmla="*/ 3970020 h 4328160"/>
              <a:gd name="connsiteX165" fmla="*/ 1034829 w 2691675"/>
              <a:gd name="connsiteY165" fmla="*/ 4008120 h 4328160"/>
              <a:gd name="connsiteX166" fmla="*/ 1065309 w 2691675"/>
              <a:gd name="connsiteY166" fmla="*/ 4084320 h 4328160"/>
              <a:gd name="connsiteX167" fmla="*/ 1072929 w 2691675"/>
              <a:gd name="connsiteY167" fmla="*/ 4107180 h 4328160"/>
              <a:gd name="connsiteX168" fmla="*/ 1149129 w 2691675"/>
              <a:gd name="connsiteY168" fmla="*/ 4137660 h 4328160"/>
              <a:gd name="connsiteX169" fmla="*/ 1202469 w 2691675"/>
              <a:gd name="connsiteY169" fmla="*/ 4213860 h 4328160"/>
              <a:gd name="connsiteX170" fmla="*/ 1263429 w 2691675"/>
              <a:gd name="connsiteY170" fmla="*/ 4221480 h 4328160"/>
              <a:gd name="connsiteX171" fmla="*/ 1271049 w 2691675"/>
              <a:gd name="connsiteY171" fmla="*/ 4274820 h 4328160"/>
              <a:gd name="connsiteX172" fmla="*/ 1316769 w 2691675"/>
              <a:gd name="connsiteY172" fmla="*/ 4328160 h 4328160"/>
              <a:gd name="connsiteX173" fmla="*/ 1354869 w 2691675"/>
              <a:gd name="connsiteY173" fmla="*/ 4229100 h 4328160"/>
              <a:gd name="connsiteX174" fmla="*/ 1415829 w 2691675"/>
              <a:gd name="connsiteY174" fmla="*/ 4198620 h 4328160"/>
              <a:gd name="connsiteX175" fmla="*/ 1469169 w 2691675"/>
              <a:gd name="connsiteY175" fmla="*/ 4183380 h 4328160"/>
              <a:gd name="connsiteX176" fmla="*/ 1507269 w 2691675"/>
              <a:gd name="connsiteY176" fmla="*/ 4160520 h 4328160"/>
              <a:gd name="connsiteX177" fmla="*/ 1552989 w 2691675"/>
              <a:gd name="connsiteY177" fmla="*/ 4130040 h 4328160"/>
              <a:gd name="connsiteX178" fmla="*/ 1583469 w 2691675"/>
              <a:gd name="connsiteY178" fmla="*/ 4122420 h 4328160"/>
              <a:gd name="connsiteX179" fmla="*/ 1644429 w 2691675"/>
              <a:gd name="connsiteY179" fmla="*/ 4061460 h 4328160"/>
              <a:gd name="connsiteX180" fmla="*/ 1674909 w 2691675"/>
              <a:gd name="connsiteY180" fmla="*/ 4038600 h 4328160"/>
              <a:gd name="connsiteX181" fmla="*/ 1827309 w 2691675"/>
              <a:gd name="connsiteY181" fmla="*/ 4000500 h 4328160"/>
              <a:gd name="connsiteX182" fmla="*/ 1857789 w 2691675"/>
              <a:gd name="connsiteY182" fmla="*/ 3985260 h 4328160"/>
              <a:gd name="connsiteX183" fmla="*/ 1903509 w 2691675"/>
              <a:gd name="connsiteY183" fmla="*/ 3970020 h 4328160"/>
              <a:gd name="connsiteX184" fmla="*/ 1926369 w 2691675"/>
              <a:gd name="connsiteY184" fmla="*/ 3954780 h 4328160"/>
              <a:gd name="connsiteX185" fmla="*/ 1987329 w 2691675"/>
              <a:gd name="connsiteY185" fmla="*/ 3909060 h 4328160"/>
              <a:gd name="connsiteX186" fmla="*/ 2048289 w 2691675"/>
              <a:gd name="connsiteY186" fmla="*/ 3870960 h 4328160"/>
              <a:gd name="connsiteX187" fmla="*/ 2078769 w 2691675"/>
              <a:gd name="connsiteY187" fmla="*/ 3855720 h 4328160"/>
              <a:gd name="connsiteX188" fmla="*/ 2132109 w 2691675"/>
              <a:gd name="connsiteY188" fmla="*/ 3817620 h 4328160"/>
              <a:gd name="connsiteX189" fmla="*/ 2162589 w 2691675"/>
              <a:gd name="connsiteY189" fmla="*/ 3787140 h 4328160"/>
              <a:gd name="connsiteX190" fmla="*/ 2200689 w 2691675"/>
              <a:gd name="connsiteY190" fmla="*/ 3688080 h 4328160"/>
              <a:gd name="connsiteX191" fmla="*/ 2162589 w 2691675"/>
              <a:gd name="connsiteY191" fmla="*/ 3604260 h 4328160"/>
              <a:gd name="connsiteX192" fmla="*/ 2139729 w 2691675"/>
              <a:gd name="connsiteY192" fmla="*/ 3596640 h 4328160"/>
              <a:gd name="connsiteX193" fmla="*/ 2124489 w 2691675"/>
              <a:gd name="connsiteY193" fmla="*/ 3680460 h 4328160"/>
              <a:gd name="connsiteX194" fmla="*/ 2109249 w 2691675"/>
              <a:gd name="connsiteY194" fmla="*/ 3657600 h 4328160"/>
              <a:gd name="connsiteX195" fmla="*/ 2048289 w 2691675"/>
              <a:gd name="connsiteY195" fmla="*/ 3665220 h 4328160"/>
              <a:gd name="connsiteX196" fmla="*/ 2055909 w 2691675"/>
              <a:gd name="connsiteY196" fmla="*/ 3703320 h 4328160"/>
              <a:gd name="connsiteX197" fmla="*/ 2078769 w 2691675"/>
              <a:gd name="connsiteY197" fmla="*/ 3718560 h 4328160"/>
              <a:gd name="connsiteX198" fmla="*/ 2094009 w 2691675"/>
              <a:gd name="connsiteY198" fmla="*/ 3749040 h 4328160"/>
              <a:gd name="connsiteX199" fmla="*/ 2086389 w 2691675"/>
              <a:gd name="connsiteY199" fmla="*/ 3794760 h 4328160"/>
              <a:gd name="connsiteX200" fmla="*/ 2010189 w 2691675"/>
              <a:gd name="connsiteY200" fmla="*/ 3749040 h 4328160"/>
              <a:gd name="connsiteX201" fmla="*/ 1994949 w 2691675"/>
              <a:gd name="connsiteY201" fmla="*/ 3649980 h 4328160"/>
              <a:gd name="connsiteX202" fmla="*/ 1972089 w 2691675"/>
              <a:gd name="connsiteY202" fmla="*/ 3627120 h 4328160"/>
              <a:gd name="connsiteX203" fmla="*/ 1979709 w 2691675"/>
              <a:gd name="connsiteY203" fmla="*/ 3581400 h 4328160"/>
              <a:gd name="connsiteX204" fmla="*/ 2025429 w 2691675"/>
              <a:gd name="connsiteY204" fmla="*/ 3573780 h 4328160"/>
              <a:gd name="connsiteX205" fmla="*/ 2033049 w 2691675"/>
              <a:gd name="connsiteY205" fmla="*/ 3520440 h 4328160"/>
              <a:gd name="connsiteX206" fmla="*/ 2063529 w 2691675"/>
              <a:gd name="connsiteY206" fmla="*/ 3528060 h 4328160"/>
              <a:gd name="connsiteX207" fmla="*/ 2094009 w 2691675"/>
              <a:gd name="connsiteY207" fmla="*/ 3489960 h 4328160"/>
              <a:gd name="connsiteX208" fmla="*/ 2124489 w 2691675"/>
              <a:gd name="connsiteY208" fmla="*/ 3459480 h 4328160"/>
              <a:gd name="connsiteX209" fmla="*/ 2139729 w 2691675"/>
              <a:gd name="connsiteY209" fmla="*/ 3436620 h 4328160"/>
              <a:gd name="connsiteX210" fmla="*/ 2170209 w 2691675"/>
              <a:gd name="connsiteY210" fmla="*/ 3413760 h 4328160"/>
              <a:gd name="connsiteX211" fmla="*/ 2238789 w 2691675"/>
              <a:gd name="connsiteY211" fmla="*/ 3322320 h 4328160"/>
              <a:gd name="connsiteX212" fmla="*/ 2246409 w 2691675"/>
              <a:gd name="connsiteY212" fmla="*/ 3291840 h 4328160"/>
              <a:gd name="connsiteX213" fmla="*/ 2269269 w 2691675"/>
              <a:gd name="connsiteY213" fmla="*/ 3230880 h 4328160"/>
              <a:gd name="connsiteX214" fmla="*/ 2276889 w 2691675"/>
              <a:gd name="connsiteY214" fmla="*/ 3185160 h 4328160"/>
              <a:gd name="connsiteX215" fmla="*/ 2299749 w 2691675"/>
              <a:gd name="connsiteY215" fmla="*/ 3139440 h 4328160"/>
              <a:gd name="connsiteX216" fmla="*/ 2314989 w 2691675"/>
              <a:gd name="connsiteY216" fmla="*/ 3101340 h 4328160"/>
              <a:gd name="connsiteX217" fmla="*/ 2353089 w 2691675"/>
              <a:gd name="connsiteY217" fmla="*/ 3086100 h 4328160"/>
              <a:gd name="connsiteX218" fmla="*/ 2375949 w 2691675"/>
              <a:gd name="connsiteY218" fmla="*/ 3070860 h 4328160"/>
              <a:gd name="connsiteX219" fmla="*/ 2495488 w 2691675"/>
              <a:gd name="connsiteY219" fmla="*/ 3040856 h 4328160"/>
              <a:gd name="connsiteX220" fmla="*/ 2593596 w 2691675"/>
              <a:gd name="connsiteY220" fmla="*/ 3037523 h 4328160"/>
              <a:gd name="connsiteX221" fmla="*/ 2685987 w 2691675"/>
              <a:gd name="connsiteY221" fmla="*/ 3028474 h 4328160"/>
              <a:gd name="connsiteX0" fmla="*/ 2685987 w 2691675"/>
              <a:gd name="connsiteY0" fmla="*/ 3028474 h 4328160"/>
              <a:gd name="connsiteX1" fmla="*/ 2680749 w 2691675"/>
              <a:gd name="connsiteY1" fmla="*/ 3002280 h 4328160"/>
              <a:gd name="connsiteX2" fmla="*/ 2673129 w 2691675"/>
              <a:gd name="connsiteY2" fmla="*/ 2948940 h 4328160"/>
              <a:gd name="connsiteX3" fmla="*/ 2631219 w 2691675"/>
              <a:gd name="connsiteY3" fmla="*/ 2940844 h 4328160"/>
              <a:gd name="connsiteX4" fmla="*/ 2567878 w 2691675"/>
              <a:gd name="connsiteY4" fmla="*/ 2940367 h 4328160"/>
              <a:gd name="connsiteX5" fmla="*/ 2526921 w 2691675"/>
              <a:gd name="connsiteY5" fmla="*/ 2882742 h 4328160"/>
              <a:gd name="connsiteX6" fmla="*/ 2464532 w 2691675"/>
              <a:gd name="connsiteY6" fmla="*/ 2879407 h 4328160"/>
              <a:gd name="connsiteX7" fmla="*/ 2417860 w 2691675"/>
              <a:gd name="connsiteY7" fmla="*/ 2863691 h 4328160"/>
              <a:gd name="connsiteX8" fmla="*/ 2383569 w 2691675"/>
              <a:gd name="connsiteY8" fmla="*/ 2849880 h 4328160"/>
              <a:gd name="connsiteX9" fmla="*/ 2355471 w 2691675"/>
              <a:gd name="connsiteY9" fmla="*/ 2829877 h 4328160"/>
              <a:gd name="connsiteX10" fmla="*/ 2300701 w 2691675"/>
              <a:gd name="connsiteY10" fmla="*/ 2797969 h 4328160"/>
              <a:gd name="connsiteX11" fmla="*/ 2226406 w 2691675"/>
              <a:gd name="connsiteY11" fmla="*/ 2837973 h 4328160"/>
              <a:gd name="connsiteX12" fmla="*/ 2185925 w 2691675"/>
              <a:gd name="connsiteY12" fmla="*/ 2798922 h 4328160"/>
              <a:gd name="connsiteX13" fmla="*/ 2150683 w 2691675"/>
              <a:gd name="connsiteY13" fmla="*/ 2719864 h 4328160"/>
              <a:gd name="connsiteX14" fmla="*/ 2131157 w 2691675"/>
              <a:gd name="connsiteY14" fmla="*/ 2658427 h 4328160"/>
              <a:gd name="connsiteX15" fmla="*/ 2113060 w 2691675"/>
              <a:gd name="connsiteY15" fmla="*/ 2623185 h 4328160"/>
              <a:gd name="connsiteX16" fmla="*/ 2111630 w 2691675"/>
              <a:gd name="connsiteY16" fmla="*/ 2574607 h 4328160"/>
              <a:gd name="connsiteX17" fmla="*/ 2034001 w 2691675"/>
              <a:gd name="connsiteY17" fmla="*/ 2659857 h 4328160"/>
              <a:gd name="connsiteX18" fmla="*/ 1966851 w 2691675"/>
              <a:gd name="connsiteY18" fmla="*/ 2727960 h 4328160"/>
              <a:gd name="connsiteX19" fmla="*/ 1919702 w 2691675"/>
              <a:gd name="connsiteY19" fmla="*/ 2687002 h 4328160"/>
              <a:gd name="connsiteX20" fmla="*/ 1783018 w 2691675"/>
              <a:gd name="connsiteY20" fmla="*/ 2673668 h 4328160"/>
              <a:gd name="connsiteX21" fmla="*/ 1684910 w 2691675"/>
              <a:gd name="connsiteY21" fmla="*/ 2663666 h 4328160"/>
              <a:gd name="connsiteX22" fmla="*/ 1614426 w 2691675"/>
              <a:gd name="connsiteY22" fmla="*/ 2556035 h 4328160"/>
              <a:gd name="connsiteX23" fmla="*/ 1549656 w 2691675"/>
              <a:gd name="connsiteY23" fmla="*/ 2557939 h 4328160"/>
              <a:gd name="connsiteX24" fmla="*/ 1524890 w 2691675"/>
              <a:gd name="connsiteY24" fmla="*/ 2537460 h 4328160"/>
              <a:gd name="connsiteX25" fmla="*/ 1476789 w 2691675"/>
              <a:gd name="connsiteY25" fmla="*/ 2355532 h 4328160"/>
              <a:gd name="connsiteX26" fmla="*/ 1446309 w 2691675"/>
              <a:gd name="connsiteY26" fmla="*/ 2263140 h 4328160"/>
              <a:gd name="connsiteX27" fmla="*/ 1408209 w 2691675"/>
              <a:gd name="connsiteY27" fmla="*/ 2194560 h 4328160"/>
              <a:gd name="connsiteX28" fmla="*/ 1392969 w 2691675"/>
              <a:gd name="connsiteY28" fmla="*/ 2171700 h 4328160"/>
              <a:gd name="connsiteX29" fmla="*/ 1382492 w 2691675"/>
              <a:gd name="connsiteY29" fmla="*/ 2126457 h 4328160"/>
              <a:gd name="connsiteX30" fmla="*/ 1377253 w 2691675"/>
              <a:gd name="connsiteY30" fmla="*/ 2025968 h 4328160"/>
              <a:gd name="connsiteX31" fmla="*/ 1391541 w 2691675"/>
              <a:gd name="connsiteY31" fmla="*/ 1956436 h 4328160"/>
              <a:gd name="connsiteX32" fmla="*/ 1323437 w 2691675"/>
              <a:gd name="connsiteY32" fmla="*/ 1891665 h 4328160"/>
              <a:gd name="connsiteX33" fmla="*/ 1290099 w 2691675"/>
              <a:gd name="connsiteY33" fmla="*/ 1886427 h 4328160"/>
              <a:gd name="connsiteX34" fmla="*/ 1192468 w 2691675"/>
              <a:gd name="connsiteY34" fmla="*/ 1826895 h 4328160"/>
              <a:gd name="connsiteX35" fmla="*/ 1134367 w 2691675"/>
              <a:gd name="connsiteY35" fmla="*/ 1837373 h 4328160"/>
              <a:gd name="connsiteX36" fmla="*/ 1081978 w 2691675"/>
              <a:gd name="connsiteY36" fmla="*/ 1871185 h 4328160"/>
              <a:gd name="connsiteX37" fmla="*/ 1032924 w 2691675"/>
              <a:gd name="connsiteY37" fmla="*/ 1896904 h 4328160"/>
              <a:gd name="connsiteX38" fmla="*/ 966249 w 2691675"/>
              <a:gd name="connsiteY38" fmla="*/ 1957864 h 4328160"/>
              <a:gd name="connsiteX39" fmla="*/ 917195 w 2691675"/>
              <a:gd name="connsiteY39" fmla="*/ 1915478 h 4328160"/>
              <a:gd name="connsiteX40" fmla="*/ 862428 w 2691675"/>
              <a:gd name="connsiteY40" fmla="*/ 1888808 h 4328160"/>
              <a:gd name="connsiteX41" fmla="*/ 831471 w 2691675"/>
              <a:gd name="connsiteY41" fmla="*/ 1863090 h 4328160"/>
              <a:gd name="connsiteX42" fmla="*/ 808135 w 2691675"/>
              <a:gd name="connsiteY42" fmla="*/ 1820704 h 4328160"/>
              <a:gd name="connsiteX43" fmla="*/ 822423 w 2691675"/>
              <a:gd name="connsiteY43" fmla="*/ 1763554 h 4328160"/>
              <a:gd name="connsiteX44" fmla="*/ 811944 w 2691675"/>
              <a:gd name="connsiteY44" fmla="*/ 1694021 h 4328160"/>
              <a:gd name="connsiteX45" fmla="*/ 791466 w 2691675"/>
              <a:gd name="connsiteY45" fmla="*/ 1599247 h 4328160"/>
              <a:gd name="connsiteX46" fmla="*/ 767652 w 2691675"/>
              <a:gd name="connsiteY46" fmla="*/ 1609725 h 4328160"/>
              <a:gd name="connsiteX47" fmla="*/ 709074 w 2691675"/>
              <a:gd name="connsiteY47" fmla="*/ 1545432 h 4328160"/>
              <a:gd name="connsiteX48" fmla="*/ 737649 w 2691675"/>
              <a:gd name="connsiteY48" fmla="*/ 1493520 h 4328160"/>
              <a:gd name="connsiteX49" fmla="*/ 785274 w 2691675"/>
              <a:gd name="connsiteY49" fmla="*/ 1429226 h 4328160"/>
              <a:gd name="connsiteX50" fmla="*/ 783369 w 2691675"/>
              <a:gd name="connsiteY50" fmla="*/ 1403033 h 4328160"/>
              <a:gd name="connsiteX51" fmla="*/ 826232 w 2691675"/>
              <a:gd name="connsiteY51" fmla="*/ 1342072 h 4328160"/>
              <a:gd name="connsiteX52" fmla="*/ 812898 w 2691675"/>
              <a:gd name="connsiteY52" fmla="*/ 1249204 h 4328160"/>
              <a:gd name="connsiteX53" fmla="*/ 798609 w 2691675"/>
              <a:gd name="connsiteY53" fmla="*/ 1158240 h 4328160"/>
              <a:gd name="connsiteX54" fmla="*/ 775749 w 2691675"/>
              <a:gd name="connsiteY54" fmla="*/ 1127760 h 4328160"/>
              <a:gd name="connsiteX55" fmla="*/ 752889 w 2691675"/>
              <a:gd name="connsiteY55" fmla="*/ 1074420 h 4328160"/>
              <a:gd name="connsiteX56" fmla="*/ 745269 w 2691675"/>
              <a:gd name="connsiteY56" fmla="*/ 1043940 h 4328160"/>
              <a:gd name="connsiteX57" fmla="*/ 783369 w 2691675"/>
              <a:gd name="connsiteY57" fmla="*/ 1013460 h 4328160"/>
              <a:gd name="connsiteX58" fmla="*/ 813849 w 2691675"/>
              <a:gd name="connsiteY58" fmla="*/ 960120 h 4328160"/>
              <a:gd name="connsiteX59" fmla="*/ 821469 w 2691675"/>
              <a:gd name="connsiteY59" fmla="*/ 853440 h 4328160"/>
              <a:gd name="connsiteX60" fmla="*/ 851949 w 2691675"/>
              <a:gd name="connsiteY60" fmla="*/ 807720 h 4328160"/>
              <a:gd name="connsiteX61" fmla="*/ 859569 w 2691675"/>
              <a:gd name="connsiteY61" fmla="*/ 769620 h 4328160"/>
              <a:gd name="connsiteX62" fmla="*/ 874809 w 2691675"/>
              <a:gd name="connsiteY62" fmla="*/ 731520 h 4328160"/>
              <a:gd name="connsiteX63" fmla="*/ 859569 w 2691675"/>
              <a:gd name="connsiteY63" fmla="*/ 655320 h 4328160"/>
              <a:gd name="connsiteX64" fmla="*/ 836709 w 2691675"/>
              <a:gd name="connsiteY64" fmla="*/ 632460 h 4328160"/>
              <a:gd name="connsiteX65" fmla="*/ 813849 w 2691675"/>
              <a:gd name="connsiteY65" fmla="*/ 563880 h 4328160"/>
              <a:gd name="connsiteX66" fmla="*/ 783369 w 2691675"/>
              <a:gd name="connsiteY66" fmla="*/ 502920 h 4328160"/>
              <a:gd name="connsiteX67" fmla="*/ 768129 w 2691675"/>
              <a:gd name="connsiteY67" fmla="*/ 472440 h 4328160"/>
              <a:gd name="connsiteX68" fmla="*/ 745269 w 2691675"/>
              <a:gd name="connsiteY68" fmla="*/ 403860 h 4328160"/>
              <a:gd name="connsiteX69" fmla="*/ 722409 w 2691675"/>
              <a:gd name="connsiteY69" fmla="*/ 373380 h 4328160"/>
              <a:gd name="connsiteX70" fmla="*/ 730029 w 2691675"/>
              <a:gd name="connsiteY70" fmla="*/ 289560 h 4328160"/>
              <a:gd name="connsiteX71" fmla="*/ 737649 w 2691675"/>
              <a:gd name="connsiteY71" fmla="*/ 266700 h 4328160"/>
              <a:gd name="connsiteX72" fmla="*/ 707169 w 2691675"/>
              <a:gd name="connsiteY72" fmla="*/ 152400 h 4328160"/>
              <a:gd name="connsiteX73" fmla="*/ 699549 w 2691675"/>
              <a:gd name="connsiteY73" fmla="*/ 91440 h 4328160"/>
              <a:gd name="connsiteX74" fmla="*/ 691929 w 2691675"/>
              <a:gd name="connsiteY74" fmla="*/ 68580 h 4328160"/>
              <a:gd name="connsiteX75" fmla="*/ 676689 w 2691675"/>
              <a:gd name="connsiteY75" fmla="*/ 0 h 4328160"/>
              <a:gd name="connsiteX76" fmla="*/ 615729 w 2691675"/>
              <a:gd name="connsiteY76" fmla="*/ 7620 h 4328160"/>
              <a:gd name="connsiteX77" fmla="*/ 554769 w 2691675"/>
              <a:gd name="connsiteY77" fmla="*/ 30480 h 4328160"/>
              <a:gd name="connsiteX78" fmla="*/ 562389 w 2691675"/>
              <a:gd name="connsiteY78" fmla="*/ 137160 h 4328160"/>
              <a:gd name="connsiteX79" fmla="*/ 554769 w 2691675"/>
              <a:gd name="connsiteY79" fmla="*/ 236220 h 4328160"/>
              <a:gd name="connsiteX80" fmla="*/ 524289 w 2691675"/>
              <a:gd name="connsiteY80" fmla="*/ 304800 h 4328160"/>
              <a:gd name="connsiteX81" fmla="*/ 509049 w 2691675"/>
              <a:gd name="connsiteY81" fmla="*/ 335280 h 4328160"/>
              <a:gd name="connsiteX82" fmla="*/ 486189 w 2691675"/>
              <a:gd name="connsiteY82" fmla="*/ 373380 h 4328160"/>
              <a:gd name="connsiteX83" fmla="*/ 470949 w 2691675"/>
              <a:gd name="connsiteY83" fmla="*/ 396240 h 4328160"/>
              <a:gd name="connsiteX84" fmla="*/ 440469 w 2691675"/>
              <a:gd name="connsiteY84" fmla="*/ 403860 h 4328160"/>
              <a:gd name="connsiteX85" fmla="*/ 356649 w 2691675"/>
              <a:gd name="connsiteY85" fmla="*/ 388620 h 4328160"/>
              <a:gd name="connsiteX86" fmla="*/ 288069 w 2691675"/>
              <a:gd name="connsiteY86" fmla="*/ 464820 h 4328160"/>
              <a:gd name="connsiteX87" fmla="*/ 280449 w 2691675"/>
              <a:gd name="connsiteY87" fmla="*/ 487680 h 4328160"/>
              <a:gd name="connsiteX88" fmla="*/ 288069 w 2691675"/>
              <a:gd name="connsiteY88" fmla="*/ 518160 h 4328160"/>
              <a:gd name="connsiteX89" fmla="*/ 303309 w 2691675"/>
              <a:gd name="connsiteY89" fmla="*/ 548640 h 4328160"/>
              <a:gd name="connsiteX90" fmla="*/ 295689 w 2691675"/>
              <a:gd name="connsiteY90" fmla="*/ 609600 h 4328160"/>
              <a:gd name="connsiteX91" fmla="*/ 265209 w 2691675"/>
              <a:gd name="connsiteY91" fmla="*/ 662940 h 4328160"/>
              <a:gd name="connsiteX92" fmla="*/ 257589 w 2691675"/>
              <a:gd name="connsiteY92" fmla="*/ 685800 h 4328160"/>
              <a:gd name="connsiteX93" fmla="*/ 265209 w 2691675"/>
              <a:gd name="connsiteY93" fmla="*/ 815340 h 4328160"/>
              <a:gd name="connsiteX94" fmla="*/ 303309 w 2691675"/>
              <a:gd name="connsiteY94" fmla="*/ 830580 h 4328160"/>
              <a:gd name="connsiteX95" fmla="*/ 349029 w 2691675"/>
              <a:gd name="connsiteY95" fmla="*/ 861060 h 4328160"/>
              <a:gd name="connsiteX96" fmla="*/ 356649 w 2691675"/>
              <a:gd name="connsiteY96" fmla="*/ 883920 h 4328160"/>
              <a:gd name="connsiteX97" fmla="*/ 341409 w 2691675"/>
              <a:gd name="connsiteY97" fmla="*/ 952500 h 4328160"/>
              <a:gd name="connsiteX98" fmla="*/ 326169 w 2691675"/>
              <a:gd name="connsiteY98" fmla="*/ 1028700 h 4328160"/>
              <a:gd name="connsiteX99" fmla="*/ 303309 w 2691675"/>
              <a:gd name="connsiteY99" fmla="*/ 1043940 h 4328160"/>
              <a:gd name="connsiteX100" fmla="*/ 143289 w 2691675"/>
              <a:gd name="connsiteY100" fmla="*/ 1066800 h 4328160"/>
              <a:gd name="connsiteX101" fmla="*/ 150909 w 2691675"/>
              <a:gd name="connsiteY101" fmla="*/ 1181100 h 4328160"/>
              <a:gd name="connsiteX102" fmla="*/ 173769 w 2691675"/>
              <a:gd name="connsiteY102" fmla="*/ 1219200 h 4328160"/>
              <a:gd name="connsiteX103" fmla="*/ 219489 w 2691675"/>
              <a:gd name="connsiteY103" fmla="*/ 1257300 h 4328160"/>
              <a:gd name="connsiteX104" fmla="*/ 234729 w 2691675"/>
              <a:gd name="connsiteY104" fmla="*/ 1287780 h 4328160"/>
              <a:gd name="connsiteX105" fmla="*/ 227109 w 2691675"/>
              <a:gd name="connsiteY105" fmla="*/ 1318260 h 4328160"/>
              <a:gd name="connsiteX106" fmla="*/ 265209 w 2691675"/>
              <a:gd name="connsiteY106" fmla="*/ 1363980 h 4328160"/>
              <a:gd name="connsiteX107" fmla="*/ 288069 w 2691675"/>
              <a:gd name="connsiteY107" fmla="*/ 1402080 h 4328160"/>
              <a:gd name="connsiteX108" fmla="*/ 280449 w 2691675"/>
              <a:gd name="connsiteY108" fmla="*/ 1440180 h 4328160"/>
              <a:gd name="connsiteX109" fmla="*/ 242349 w 2691675"/>
              <a:gd name="connsiteY109" fmla="*/ 1569720 h 4328160"/>
              <a:gd name="connsiteX110" fmla="*/ 211869 w 2691675"/>
              <a:gd name="connsiteY110" fmla="*/ 1584960 h 4328160"/>
              <a:gd name="connsiteX111" fmla="*/ 189009 w 2691675"/>
              <a:gd name="connsiteY111" fmla="*/ 1592580 h 4328160"/>
              <a:gd name="connsiteX112" fmla="*/ 120429 w 2691675"/>
              <a:gd name="connsiteY112" fmla="*/ 1630680 h 4328160"/>
              <a:gd name="connsiteX113" fmla="*/ 97569 w 2691675"/>
              <a:gd name="connsiteY113" fmla="*/ 1653540 h 4328160"/>
              <a:gd name="connsiteX114" fmla="*/ 13749 w 2691675"/>
              <a:gd name="connsiteY114" fmla="*/ 1714500 h 4328160"/>
              <a:gd name="connsiteX115" fmla="*/ 13749 w 2691675"/>
              <a:gd name="connsiteY115" fmla="*/ 1889760 h 4328160"/>
              <a:gd name="connsiteX116" fmla="*/ 36609 w 2691675"/>
              <a:gd name="connsiteY116" fmla="*/ 1912620 h 4328160"/>
              <a:gd name="connsiteX117" fmla="*/ 67089 w 2691675"/>
              <a:gd name="connsiteY117" fmla="*/ 1950720 h 4328160"/>
              <a:gd name="connsiteX118" fmla="*/ 112809 w 2691675"/>
              <a:gd name="connsiteY118" fmla="*/ 1981200 h 4328160"/>
              <a:gd name="connsiteX119" fmla="*/ 173769 w 2691675"/>
              <a:gd name="connsiteY119" fmla="*/ 2011680 h 4328160"/>
              <a:gd name="connsiteX120" fmla="*/ 234729 w 2691675"/>
              <a:gd name="connsiteY120" fmla="*/ 2095500 h 4328160"/>
              <a:gd name="connsiteX121" fmla="*/ 272829 w 2691675"/>
              <a:gd name="connsiteY121" fmla="*/ 2156460 h 4328160"/>
              <a:gd name="connsiteX122" fmla="*/ 280449 w 2691675"/>
              <a:gd name="connsiteY122" fmla="*/ 2179320 h 4328160"/>
              <a:gd name="connsiteX123" fmla="*/ 318549 w 2691675"/>
              <a:gd name="connsiteY123" fmla="*/ 2255520 h 4328160"/>
              <a:gd name="connsiteX124" fmla="*/ 493809 w 2691675"/>
              <a:gd name="connsiteY124" fmla="*/ 2270760 h 4328160"/>
              <a:gd name="connsiteX125" fmla="*/ 562389 w 2691675"/>
              <a:gd name="connsiteY125" fmla="*/ 2354580 h 4328160"/>
              <a:gd name="connsiteX126" fmla="*/ 531909 w 2691675"/>
              <a:gd name="connsiteY126" fmla="*/ 2430780 h 4328160"/>
              <a:gd name="connsiteX127" fmla="*/ 509049 w 2691675"/>
              <a:gd name="connsiteY127" fmla="*/ 2438400 h 4328160"/>
              <a:gd name="connsiteX128" fmla="*/ 486189 w 2691675"/>
              <a:gd name="connsiteY128" fmla="*/ 2461260 h 4328160"/>
              <a:gd name="connsiteX129" fmla="*/ 478569 w 2691675"/>
              <a:gd name="connsiteY129" fmla="*/ 2506980 h 4328160"/>
              <a:gd name="connsiteX130" fmla="*/ 509049 w 2691675"/>
              <a:gd name="connsiteY130" fmla="*/ 2621280 h 4328160"/>
              <a:gd name="connsiteX131" fmla="*/ 531909 w 2691675"/>
              <a:gd name="connsiteY131" fmla="*/ 2644140 h 4328160"/>
              <a:gd name="connsiteX132" fmla="*/ 539529 w 2691675"/>
              <a:gd name="connsiteY132" fmla="*/ 2674620 h 4328160"/>
              <a:gd name="connsiteX133" fmla="*/ 570009 w 2691675"/>
              <a:gd name="connsiteY133" fmla="*/ 2659380 h 4328160"/>
              <a:gd name="connsiteX134" fmla="*/ 592869 w 2691675"/>
              <a:gd name="connsiteY134" fmla="*/ 2636520 h 4328160"/>
              <a:gd name="connsiteX135" fmla="*/ 646209 w 2691675"/>
              <a:gd name="connsiteY135" fmla="*/ 2606040 h 4328160"/>
              <a:gd name="connsiteX136" fmla="*/ 684309 w 2691675"/>
              <a:gd name="connsiteY136" fmla="*/ 2613660 h 4328160"/>
              <a:gd name="connsiteX137" fmla="*/ 699549 w 2691675"/>
              <a:gd name="connsiteY137" fmla="*/ 2636520 h 4328160"/>
              <a:gd name="connsiteX138" fmla="*/ 722409 w 2691675"/>
              <a:gd name="connsiteY138" fmla="*/ 2659380 h 4328160"/>
              <a:gd name="connsiteX139" fmla="*/ 730029 w 2691675"/>
              <a:gd name="connsiteY139" fmla="*/ 2682240 h 4328160"/>
              <a:gd name="connsiteX140" fmla="*/ 707169 w 2691675"/>
              <a:gd name="connsiteY140" fmla="*/ 2766060 h 4328160"/>
              <a:gd name="connsiteX141" fmla="*/ 623349 w 2691675"/>
              <a:gd name="connsiteY141" fmla="*/ 2842260 h 4328160"/>
              <a:gd name="connsiteX142" fmla="*/ 600489 w 2691675"/>
              <a:gd name="connsiteY142" fmla="*/ 2887980 h 4328160"/>
              <a:gd name="connsiteX143" fmla="*/ 531909 w 2691675"/>
              <a:gd name="connsiteY143" fmla="*/ 2933700 h 4328160"/>
              <a:gd name="connsiteX144" fmla="*/ 516669 w 2691675"/>
              <a:gd name="connsiteY144" fmla="*/ 2956560 h 4328160"/>
              <a:gd name="connsiteX145" fmla="*/ 547149 w 2691675"/>
              <a:gd name="connsiteY145" fmla="*/ 3055620 h 4328160"/>
              <a:gd name="connsiteX146" fmla="*/ 570009 w 2691675"/>
              <a:gd name="connsiteY146" fmla="*/ 3177540 h 4328160"/>
              <a:gd name="connsiteX147" fmla="*/ 608109 w 2691675"/>
              <a:gd name="connsiteY147" fmla="*/ 3276600 h 4328160"/>
              <a:gd name="connsiteX148" fmla="*/ 608109 w 2691675"/>
              <a:gd name="connsiteY148" fmla="*/ 3429000 h 4328160"/>
              <a:gd name="connsiteX149" fmla="*/ 570009 w 2691675"/>
              <a:gd name="connsiteY149" fmla="*/ 3467100 h 4328160"/>
              <a:gd name="connsiteX150" fmla="*/ 562389 w 2691675"/>
              <a:gd name="connsiteY150" fmla="*/ 3497580 h 4328160"/>
              <a:gd name="connsiteX151" fmla="*/ 547149 w 2691675"/>
              <a:gd name="connsiteY151" fmla="*/ 3528060 h 4328160"/>
              <a:gd name="connsiteX152" fmla="*/ 554769 w 2691675"/>
              <a:gd name="connsiteY152" fmla="*/ 3680460 h 4328160"/>
              <a:gd name="connsiteX153" fmla="*/ 608109 w 2691675"/>
              <a:gd name="connsiteY153" fmla="*/ 3672840 h 4328160"/>
              <a:gd name="connsiteX154" fmla="*/ 630969 w 2691675"/>
              <a:gd name="connsiteY154" fmla="*/ 3665220 h 4328160"/>
              <a:gd name="connsiteX155" fmla="*/ 676689 w 2691675"/>
              <a:gd name="connsiteY155" fmla="*/ 3688080 h 4328160"/>
              <a:gd name="connsiteX156" fmla="*/ 707169 w 2691675"/>
              <a:gd name="connsiteY156" fmla="*/ 3718560 h 4328160"/>
              <a:gd name="connsiteX157" fmla="*/ 836709 w 2691675"/>
              <a:gd name="connsiteY157" fmla="*/ 3741420 h 4328160"/>
              <a:gd name="connsiteX158" fmla="*/ 851949 w 2691675"/>
              <a:gd name="connsiteY158" fmla="*/ 3771900 h 4328160"/>
              <a:gd name="connsiteX159" fmla="*/ 874809 w 2691675"/>
              <a:gd name="connsiteY159" fmla="*/ 3787140 h 4328160"/>
              <a:gd name="connsiteX160" fmla="*/ 897669 w 2691675"/>
              <a:gd name="connsiteY160" fmla="*/ 3810000 h 4328160"/>
              <a:gd name="connsiteX161" fmla="*/ 905289 w 2691675"/>
              <a:gd name="connsiteY161" fmla="*/ 3840480 h 4328160"/>
              <a:gd name="connsiteX162" fmla="*/ 920529 w 2691675"/>
              <a:gd name="connsiteY162" fmla="*/ 3863340 h 4328160"/>
              <a:gd name="connsiteX163" fmla="*/ 943389 w 2691675"/>
              <a:gd name="connsiteY163" fmla="*/ 3901440 h 4328160"/>
              <a:gd name="connsiteX164" fmla="*/ 996729 w 2691675"/>
              <a:gd name="connsiteY164" fmla="*/ 3947160 h 4328160"/>
              <a:gd name="connsiteX165" fmla="*/ 1011969 w 2691675"/>
              <a:gd name="connsiteY165" fmla="*/ 3970020 h 4328160"/>
              <a:gd name="connsiteX166" fmla="*/ 1034829 w 2691675"/>
              <a:gd name="connsiteY166" fmla="*/ 4008120 h 4328160"/>
              <a:gd name="connsiteX167" fmla="*/ 1065309 w 2691675"/>
              <a:gd name="connsiteY167" fmla="*/ 4084320 h 4328160"/>
              <a:gd name="connsiteX168" fmla="*/ 1072929 w 2691675"/>
              <a:gd name="connsiteY168" fmla="*/ 4107180 h 4328160"/>
              <a:gd name="connsiteX169" fmla="*/ 1149129 w 2691675"/>
              <a:gd name="connsiteY169" fmla="*/ 4137660 h 4328160"/>
              <a:gd name="connsiteX170" fmla="*/ 1202469 w 2691675"/>
              <a:gd name="connsiteY170" fmla="*/ 4213860 h 4328160"/>
              <a:gd name="connsiteX171" fmla="*/ 1263429 w 2691675"/>
              <a:gd name="connsiteY171" fmla="*/ 4221480 h 4328160"/>
              <a:gd name="connsiteX172" fmla="*/ 1271049 w 2691675"/>
              <a:gd name="connsiteY172" fmla="*/ 4274820 h 4328160"/>
              <a:gd name="connsiteX173" fmla="*/ 1316769 w 2691675"/>
              <a:gd name="connsiteY173" fmla="*/ 4328160 h 4328160"/>
              <a:gd name="connsiteX174" fmla="*/ 1354869 w 2691675"/>
              <a:gd name="connsiteY174" fmla="*/ 4229100 h 4328160"/>
              <a:gd name="connsiteX175" fmla="*/ 1415829 w 2691675"/>
              <a:gd name="connsiteY175" fmla="*/ 4198620 h 4328160"/>
              <a:gd name="connsiteX176" fmla="*/ 1469169 w 2691675"/>
              <a:gd name="connsiteY176" fmla="*/ 4183380 h 4328160"/>
              <a:gd name="connsiteX177" fmla="*/ 1507269 w 2691675"/>
              <a:gd name="connsiteY177" fmla="*/ 4160520 h 4328160"/>
              <a:gd name="connsiteX178" fmla="*/ 1552989 w 2691675"/>
              <a:gd name="connsiteY178" fmla="*/ 4130040 h 4328160"/>
              <a:gd name="connsiteX179" fmla="*/ 1583469 w 2691675"/>
              <a:gd name="connsiteY179" fmla="*/ 4122420 h 4328160"/>
              <a:gd name="connsiteX180" fmla="*/ 1644429 w 2691675"/>
              <a:gd name="connsiteY180" fmla="*/ 4061460 h 4328160"/>
              <a:gd name="connsiteX181" fmla="*/ 1674909 w 2691675"/>
              <a:gd name="connsiteY181" fmla="*/ 4038600 h 4328160"/>
              <a:gd name="connsiteX182" fmla="*/ 1827309 w 2691675"/>
              <a:gd name="connsiteY182" fmla="*/ 4000500 h 4328160"/>
              <a:gd name="connsiteX183" fmla="*/ 1857789 w 2691675"/>
              <a:gd name="connsiteY183" fmla="*/ 3985260 h 4328160"/>
              <a:gd name="connsiteX184" fmla="*/ 1903509 w 2691675"/>
              <a:gd name="connsiteY184" fmla="*/ 3970020 h 4328160"/>
              <a:gd name="connsiteX185" fmla="*/ 1926369 w 2691675"/>
              <a:gd name="connsiteY185" fmla="*/ 3954780 h 4328160"/>
              <a:gd name="connsiteX186" fmla="*/ 1987329 w 2691675"/>
              <a:gd name="connsiteY186" fmla="*/ 3909060 h 4328160"/>
              <a:gd name="connsiteX187" fmla="*/ 2048289 w 2691675"/>
              <a:gd name="connsiteY187" fmla="*/ 3870960 h 4328160"/>
              <a:gd name="connsiteX188" fmla="*/ 2078769 w 2691675"/>
              <a:gd name="connsiteY188" fmla="*/ 3855720 h 4328160"/>
              <a:gd name="connsiteX189" fmla="*/ 2132109 w 2691675"/>
              <a:gd name="connsiteY189" fmla="*/ 3817620 h 4328160"/>
              <a:gd name="connsiteX190" fmla="*/ 2162589 w 2691675"/>
              <a:gd name="connsiteY190" fmla="*/ 3787140 h 4328160"/>
              <a:gd name="connsiteX191" fmla="*/ 2200689 w 2691675"/>
              <a:gd name="connsiteY191" fmla="*/ 3688080 h 4328160"/>
              <a:gd name="connsiteX192" fmla="*/ 2162589 w 2691675"/>
              <a:gd name="connsiteY192" fmla="*/ 3604260 h 4328160"/>
              <a:gd name="connsiteX193" fmla="*/ 2139729 w 2691675"/>
              <a:gd name="connsiteY193" fmla="*/ 3596640 h 4328160"/>
              <a:gd name="connsiteX194" fmla="*/ 2124489 w 2691675"/>
              <a:gd name="connsiteY194" fmla="*/ 3680460 h 4328160"/>
              <a:gd name="connsiteX195" fmla="*/ 2109249 w 2691675"/>
              <a:gd name="connsiteY195" fmla="*/ 3657600 h 4328160"/>
              <a:gd name="connsiteX196" fmla="*/ 2048289 w 2691675"/>
              <a:gd name="connsiteY196" fmla="*/ 3665220 h 4328160"/>
              <a:gd name="connsiteX197" fmla="*/ 2055909 w 2691675"/>
              <a:gd name="connsiteY197" fmla="*/ 3703320 h 4328160"/>
              <a:gd name="connsiteX198" fmla="*/ 2078769 w 2691675"/>
              <a:gd name="connsiteY198" fmla="*/ 3718560 h 4328160"/>
              <a:gd name="connsiteX199" fmla="*/ 2094009 w 2691675"/>
              <a:gd name="connsiteY199" fmla="*/ 3749040 h 4328160"/>
              <a:gd name="connsiteX200" fmla="*/ 2086389 w 2691675"/>
              <a:gd name="connsiteY200" fmla="*/ 3794760 h 4328160"/>
              <a:gd name="connsiteX201" fmla="*/ 2010189 w 2691675"/>
              <a:gd name="connsiteY201" fmla="*/ 3749040 h 4328160"/>
              <a:gd name="connsiteX202" fmla="*/ 1994949 w 2691675"/>
              <a:gd name="connsiteY202" fmla="*/ 3649980 h 4328160"/>
              <a:gd name="connsiteX203" fmla="*/ 1972089 w 2691675"/>
              <a:gd name="connsiteY203" fmla="*/ 3627120 h 4328160"/>
              <a:gd name="connsiteX204" fmla="*/ 1979709 w 2691675"/>
              <a:gd name="connsiteY204" fmla="*/ 3581400 h 4328160"/>
              <a:gd name="connsiteX205" fmla="*/ 2025429 w 2691675"/>
              <a:gd name="connsiteY205" fmla="*/ 3573780 h 4328160"/>
              <a:gd name="connsiteX206" fmla="*/ 2033049 w 2691675"/>
              <a:gd name="connsiteY206" fmla="*/ 3520440 h 4328160"/>
              <a:gd name="connsiteX207" fmla="*/ 2063529 w 2691675"/>
              <a:gd name="connsiteY207" fmla="*/ 3528060 h 4328160"/>
              <a:gd name="connsiteX208" fmla="*/ 2094009 w 2691675"/>
              <a:gd name="connsiteY208" fmla="*/ 3489960 h 4328160"/>
              <a:gd name="connsiteX209" fmla="*/ 2124489 w 2691675"/>
              <a:gd name="connsiteY209" fmla="*/ 3459480 h 4328160"/>
              <a:gd name="connsiteX210" fmla="*/ 2139729 w 2691675"/>
              <a:gd name="connsiteY210" fmla="*/ 3436620 h 4328160"/>
              <a:gd name="connsiteX211" fmla="*/ 2170209 w 2691675"/>
              <a:gd name="connsiteY211" fmla="*/ 3413760 h 4328160"/>
              <a:gd name="connsiteX212" fmla="*/ 2238789 w 2691675"/>
              <a:gd name="connsiteY212" fmla="*/ 3322320 h 4328160"/>
              <a:gd name="connsiteX213" fmla="*/ 2246409 w 2691675"/>
              <a:gd name="connsiteY213" fmla="*/ 3291840 h 4328160"/>
              <a:gd name="connsiteX214" fmla="*/ 2269269 w 2691675"/>
              <a:gd name="connsiteY214" fmla="*/ 3230880 h 4328160"/>
              <a:gd name="connsiteX215" fmla="*/ 2276889 w 2691675"/>
              <a:gd name="connsiteY215" fmla="*/ 3185160 h 4328160"/>
              <a:gd name="connsiteX216" fmla="*/ 2299749 w 2691675"/>
              <a:gd name="connsiteY216" fmla="*/ 3139440 h 4328160"/>
              <a:gd name="connsiteX217" fmla="*/ 2314989 w 2691675"/>
              <a:gd name="connsiteY217" fmla="*/ 3101340 h 4328160"/>
              <a:gd name="connsiteX218" fmla="*/ 2353089 w 2691675"/>
              <a:gd name="connsiteY218" fmla="*/ 3086100 h 4328160"/>
              <a:gd name="connsiteX219" fmla="*/ 2375949 w 2691675"/>
              <a:gd name="connsiteY219" fmla="*/ 3070860 h 4328160"/>
              <a:gd name="connsiteX220" fmla="*/ 2495488 w 2691675"/>
              <a:gd name="connsiteY220" fmla="*/ 3040856 h 4328160"/>
              <a:gd name="connsiteX221" fmla="*/ 2593596 w 2691675"/>
              <a:gd name="connsiteY221" fmla="*/ 3037523 h 4328160"/>
              <a:gd name="connsiteX222" fmla="*/ 2685987 w 2691675"/>
              <a:gd name="connsiteY222" fmla="*/ 3028474 h 4328160"/>
              <a:gd name="connsiteX0" fmla="*/ 2685987 w 2691675"/>
              <a:gd name="connsiteY0" fmla="*/ 3028474 h 4328160"/>
              <a:gd name="connsiteX1" fmla="*/ 2680749 w 2691675"/>
              <a:gd name="connsiteY1" fmla="*/ 3002280 h 4328160"/>
              <a:gd name="connsiteX2" fmla="*/ 2673129 w 2691675"/>
              <a:gd name="connsiteY2" fmla="*/ 2948940 h 4328160"/>
              <a:gd name="connsiteX3" fmla="*/ 2631219 w 2691675"/>
              <a:gd name="connsiteY3" fmla="*/ 2940844 h 4328160"/>
              <a:gd name="connsiteX4" fmla="*/ 2567878 w 2691675"/>
              <a:gd name="connsiteY4" fmla="*/ 2940367 h 4328160"/>
              <a:gd name="connsiteX5" fmla="*/ 2526921 w 2691675"/>
              <a:gd name="connsiteY5" fmla="*/ 2882742 h 4328160"/>
              <a:gd name="connsiteX6" fmla="*/ 2464532 w 2691675"/>
              <a:gd name="connsiteY6" fmla="*/ 2879407 h 4328160"/>
              <a:gd name="connsiteX7" fmla="*/ 2417860 w 2691675"/>
              <a:gd name="connsiteY7" fmla="*/ 2863691 h 4328160"/>
              <a:gd name="connsiteX8" fmla="*/ 2383569 w 2691675"/>
              <a:gd name="connsiteY8" fmla="*/ 2849880 h 4328160"/>
              <a:gd name="connsiteX9" fmla="*/ 2355471 w 2691675"/>
              <a:gd name="connsiteY9" fmla="*/ 2829877 h 4328160"/>
              <a:gd name="connsiteX10" fmla="*/ 2300701 w 2691675"/>
              <a:gd name="connsiteY10" fmla="*/ 2797969 h 4328160"/>
              <a:gd name="connsiteX11" fmla="*/ 2226406 w 2691675"/>
              <a:gd name="connsiteY11" fmla="*/ 2837973 h 4328160"/>
              <a:gd name="connsiteX12" fmla="*/ 2185925 w 2691675"/>
              <a:gd name="connsiteY12" fmla="*/ 2798922 h 4328160"/>
              <a:gd name="connsiteX13" fmla="*/ 2150683 w 2691675"/>
              <a:gd name="connsiteY13" fmla="*/ 2719864 h 4328160"/>
              <a:gd name="connsiteX14" fmla="*/ 2131157 w 2691675"/>
              <a:gd name="connsiteY14" fmla="*/ 2658427 h 4328160"/>
              <a:gd name="connsiteX15" fmla="*/ 2113060 w 2691675"/>
              <a:gd name="connsiteY15" fmla="*/ 2623185 h 4328160"/>
              <a:gd name="connsiteX16" fmla="*/ 2111630 w 2691675"/>
              <a:gd name="connsiteY16" fmla="*/ 2574607 h 4328160"/>
              <a:gd name="connsiteX17" fmla="*/ 2034001 w 2691675"/>
              <a:gd name="connsiteY17" fmla="*/ 2659857 h 4328160"/>
              <a:gd name="connsiteX18" fmla="*/ 1966851 w 2691675"/>
              <a:gd name="connsiteY18" fmla="*/ 2727960 h 4328160"/>
              <a:gd name="connsiteX19" fmla="*/ 1919702 w 2691675"/>
              <a:gd name="connsiteY19" fmla="*/ 2687002 h 4328160"/>
              <a:gd name="connsiteX20" fmla="*/ 1783018 w 2691675"/>
              <a:gd name="connsiteY20" fmla="*/ 2673668 h 4328160"/>
              <a:gd name="connsiteX21" fmla="*/ 1684910 w 2691675"/>
              <a:gd name="connsiteY21" fmla="*/ 2663666 h 4328160"/>
              <a:gd name="connsiteX22" fmla="*/ 1614426 w 2691675"/>
              <a:gd name="connsiteY22" fmla="*/ 2556035 h 4328160"/>
              <a:gd name="connsiteX23" fmla="*/ 1549656 w 2691675"/>
              <a:gd name="connsiteY23" fmla="*/ 2557939 h 4328160"/>
              <a:gd name="connsiteX24" fmla="*/ 1524890 w 2691675"/>
              <a:gd name="connsiteY24" fmla="*/ 2537460 h 4328160"/>
              <a:gd name="connsiteX25" fmla="*/ 1476789 w 2691675"/>
              <a:gd name="connsiteY25" fmla="*/ 2355532 h 4328160"/>
              <a:gd name="connsiteX26" fmla="*/ 1446309 w 2691675"/>
              <a:gd name="connsiteY26" fmla="*/ 2263140 h 4328160"/>
              <a:gd name="connsiteX27" fmla="*/ 1408209 w 2691675"/>
              <a:gd name="connsiteY27" fmla="*/ 2194560 h 4328160"/>
              <a:gd name="connsiteX28" fmla="*/ 1392969 w 2691675"/>
              <a:gd name="connsiteY28" fmla="*/ 2171700 h 4328160"/>
              <a:gd name="connsiteX29" fmla="*/ 1382492 w 2691675"/>
              <a:gd name="connsiteY29" fmla="*/ 2126457 h 4328160"/>
              <a:gd name="connsiteX30" fmla="*/ 1377253 w 2691675"/>
              <a:gd name="connsiteY30" fmla="*/ 2025968 h 4328160"/>
              <a:gd name="connsiteX31" fmla="*/ 1391541 w 2691675"/>
              <a:gd name="connsiteY31" fmla="*/ 1956436 h 4328160"/>
              <a:gd name="connsiteX32" fmla="*/ 1323437 w 2691675"/>
              <a:gd name="connsiteY32" fmla="*/ 1891665 h 4328160"/>
              <a:gd name="connsiteX33" fmla="*/ 1290099 w 2691675"/>
              <a:gd name="connsiteY33" fmla="*/ 1886427 h 4328160"/>
              <a:gd name="connsiteX34" fmla="*/ 1192468 w 2691675"/>
              <a:gd name="connsiteY34" fmla="*/ 1826895 h 4328160"/>
              <a:gd name="connsiteX35" fmla="*/ 1134367 w 2691675"/>
              <a:gd name="connsiteY35" fmla="*/ 1837373 h 4328160"/>
              <a:gd name="connsiteX36" fmla="*/ 1081978 w 2691675"/>
              <a:gd name="connsiteY36" fmla="*/ 1871185 h 4328160"/>
              <a:gd name="connsiteX37" fmla="*/ 1032924 w 2691675"/>
              <a:gd name="connsiteY37" fmla="*/ 1896904 h 4328160"/>
              <a:gd name="connsiteX38" fmla="*/ 966249 w 2691675"/>
              <a:gd name="connsiteY38" fmla="*/ 1957864 h 4328160"/>
              <a:gd name="connsiteX39" fmla="*/ 917195 w 2691675"/>
              <a:gd name="connsiteY39" fmla="*/ 1915478 h 4328160"/>
              <a:gd name="connsiteX40" fmla="*/ 862428 w 2691675"/>
              <a:gd name="connsiteY40" fmla="*/ 1888808 h 4328160"/>
              <a:gd name="connsiteX41" fmla="*/ 831471 w 2691675"/>
              <a:gd name="connsiteY41" fmla="*/ 1863090 h 4328160"/>
              <a:gd name="connsiteX42" fmla="*/ 808135 w 2691675"/>
              <a:gd name="connsiteY42" fmla="*/ 1820704 h 4328160"/>
              <a:gd name="connsiteX43" fmla="*/ 822423 w 2691675"/>
              <a:gd name="connsiteY43" fmla="*/ 1763554 h 4328160"/>
              <a:gd name="connsiteX44" fmla="*/ 811944 w 2691675"/>
              <a:gd name="connsiteY44" fmla="*/ 1694021 h 4328160"/>
              <a:gd name="connsiteX45" fmla="*/ 791466 w 2691675"/>
              <a:gd name="connsiteY45" fmla="*/ 1599247 h 4328160"/>
              <a:gd name="connsiteX46" fmla="*/ 767652 w 2691675"/>
              <a:gd name="connsiteY46" fmla="*/ 1609725 h 4328160"/>
              <a:gd name="connsiteX47" fmla="*/ 709074 w 2691675"/>
              <a:gd name="connsiteY47" fmla="*/ 1545432 h 4328160"/>
              <a:gd name="connsiteX48" fmla="*/ 737649 w 2691675"/>
              <a:gd name="connsiteY48" fmla="*/ 1493520 h 4328160"/>
              <a:gd name="connsiteX49" fmla="*/ 785274 w 2691675"/>
              <a:gd name="connsiteY49" fmla="*/ 1429226 h 4328160"/>
              <a:gd name="connsiteX50" fmla="*/ 783369 w 2691675"/>
              <a:gd name="connsiteY50" fmla="*/ 1403033 h 4328160"/>
              <a:gd name="connsiteX51" fmla="*/ 826232 w 2691675"/>
              <a:gd name="connsiteY51" fmla="*/ 1342072 h 4328160"/>
              <a:gd name="connsiteX52" fmla="*/ 834329 w 2691675"/>
              <a:gd name="connsiteY52" fmla="*/ 1256348 h 4328160"/>
              <a:gd name="connsiteX53" fmla="*/ 798609 w 2691675"/>
              <a:gd name="connsiteY53" fmla="*/ 1158240 h 4328160"/>
              <a:gd name="connsiteX54" fmla="*/ 775749 w 2691675"/>
              <a:gd name="connsiteY54" fmla="*/ 1127760 h 4328160"/>
              <a:gd name="connsiteX55" fmla="*/ 752889 w 2691675"/>
              <a:gd name="connsiteY55" fmla="*/ 1074420 h 4328160"/>
              <a:gd name="connsiteX56" fmla="*/ 745269 w 2691675"/>
              <a:gd name="connsiteY56" fmla="*/ 1043940 h 4328160"/>
              <a:gd name="connsiteX57" fmla="*/ 783369 w 2691675"/>
              <a:gd name="connsiteY57" fmla="*/ 1013460 h 4328160"/>
              <a:gd name="connsiteX58" fmla="*/ 813849 w 2691675"/>
              <a:gd name="connsiteY58" fmla="*/ 960120 h 4328160"/>
              <a:gd name="connsiteX59" fmla="*/ 821469 w 2691675"/>
              <a:gd name="connsiteY59" fmla="*/ 853440 h 4328160"/>
              <a:gd name="connsiteX60" fmla="*/ 851949 w 2691675"/>
              <a:gd name="connsiteY60" fmla="*/ 807720 h 4328160"/>
              <a:gd name="connsiteX61" fmla="*/ 859569 w 2691675"/>
              <a:gd name="connsiteY61" fmla="*/ 769620 h 4328160"/>
              <a:gd name="connsiteX62" fmla="*/ 874809 w 2691675"/>
              <a:gd name="connsiteY62" fmla="*/ 731520 h 4328160"/>
              <a:gd name="connsiteX63" fmla="*/ 859569 w 2691675"/>
              <a:gd name="connsiteY63" fmla="*/ 655320 h 4328160"/>
              <a:gd name="connsiteX64" fmla="*/ 836709 w 2691675"/>
              <a:gd name="connsiteY64" fmla="*/ 632460 h 4328160"/>
              <a:gd name="connsiteX65" fmla="*/ 813849 w 2691675"/>
              <a:gd name="connsiteY65" fmla="*/ 563880 h 4328160"/>
              <a:gd name="connsiteX66" fmla="*/ 783369 w 2691675"/>
              <a:gd name="connsiteY66" fmla="*/ 502920 h 4328160"/>
              <a:gd name="connsiteX67" fmla="*/ 768129 w 2691675"/>
              <a:gd name="connsiteY67" fmla="*/ 472440 h 4328160"/>
              <a:gd name="connsiteX68" fmla="*/ 745269 w 2691675"/>
              <a:gd name="connsiteY68" fmla="*/ 403860 h 4328160"/>
              <a:gd name="connsiteX69" fmla="*/ 722409 w 2691675"/>
              <a:gd name="connsiteY69" fmla="*/ 373380 h 4328160"/>
              <a:gd name="connsiteX70" fmla="*/ 730029 w 2691675"/>
              <a:gd name="connsiteY70" fmla="*/ 289560 h 4328160"/>
              <a:gd name="connsiteX71" fmla="*/ 737649 w 2691675"/>
              <a:gd name="connsiteY71" fmla="*/ 266700 h 4328160"/>
              <a:gd name="connsiteX72" fmla="*/ 707169 w 2691675"/>
              <a:gd name="connsiteY72" fmla="*/ 152400 h 4328160"/>
              <a:gd name="connsiteX73" fmla="*/ 699549 w 2691675"/>
              <a:gd name="connsiteY73" fmla="*/ 91440 h 4328160"/>
              <a:gd name="connsiteX74" fmla="*/ 691929 w 2691675"/>
              <a:gd name="connsiteY74" fmla="*/ 68580 h 4328160"/>
              <a:gd name="connsiteX75" fmla="*/ 676689 w 2691675"/>
              <a:gd name="connsiteY75" fmla="*/ 0 h 4328160"/>
              <a:gd name="connsiteX76" fmla="*/ 615729 w 2691675"/>
              <a:gd name="connsiteY76" fmla="*/ 7620 h 4328160"/>
              <a:gd name="connsiteX77" fmla="*/ 554769 w 2691675"/>
              <a:gd name="connsiteY77" fmla="*/ 30480 h 4328160"/>
              <a:gd name="connsiteX78" fmla="*/ 562389 w 2691675"/>
              <a:gd name="connsiteY78" fmla="*/ 137160 h 4328160"/>
              <a:gd name="connsiteX79" fmla="*/ 554769 w 2691675"/>
              <a:gd name="connsiteY79" fmla="*/ 236220 h 4328160"/>
              <a:gd name="connsiteX80" fmla="*/ 524289 w 2691675"/>
              <a:gd name="connsiteY80" fmla="*/ 304800 h 4328160"/>
              <a:gd name="connsiteX81" fmla="*/ 509049 w 2691675"/>
              <a:gd name="connsiteY81" fmla="*/ 335280 h 4328160"/>
              <a:gd name="connsiteX82" fmla="*/ 486189 w 2691675"/>
              <a:gd name="connsiteY82" fmla="*/ 373380 h 4328160"/>
              <a:gd name="connsiteX83" fmla="*/ 470949 w 2691675"/>
              <a:gd name="connsiteY83" fmla="*/ 396240 h 4328160"/>
              <a:gd name="connsiteX84" fmla="*/ 440469 w 2691675"/>
              <a:gd name="connsiteY84" fmla="*/ 403860 h 4328160"/>
              <a:gd name="connsiteX85" fmla="*/ 356649 w 2691675"/>
              <a:gd name="connsiteY85" fmla="*/ 388620 h 4328160"/>
              <a:gd name="connsiteX86" fmla="*/ 288069 w 2691675"/>
              <a:gd name="connsiteY86" fmla="*/ 464820 h 4328160"/>
              <a:gd name="connsiteX87" fmla="*/ 280449 w 2691675"/>
              <a:gd name="connsiteY87" fmla="*/ 487680 h 4328160"/>
              <a:gd name="connsiteX88" fmla="*/ 288069 w 2691675"/>
              <a:gd name="connsiteY88" fmla="*/ 518160 h 4328160"/>
              <a:gd name="connsiteX89" fmla="*/ 303309 w 2691675"/>
              <a:gd name="connsiteY89" fmla="*/ 548640 h 4328160"/>
              <a:gd name="connsiteX90" fmla="*/ 295689 w 2691675"/>
              <a:gd name="connsiteY90" fmla="*/ 609600 h 4328160"/>
              <a:gd name="connsiteX91" fmla="*/ 265209 w 2691675"/>
              <a:gd name="connsiteY91" fmla="*/ 662940 h 4328160"/>
              <a:gd name="connsiteX92" fmla="*/ 257589 w 2691675"/>
              <a:gd name="connsiteY92" fmla="*/ 685800 h 4328160"/>
              <a:gd name="connsiteX93" fmla="*/ 265209 w 2691675"/>
              <a:gd name="connsiteY93" fmla="*/ 815340 h 4328160"/>
              <a:gd name="connsiteX94" fmla="*/ 303309 w 2691675"/>
              <a:gd name="connsiteY94" fmla="*/ 830580 h 4328160"/>
              <a:gd name="connsiteX95" fmla="*/ 349029 w 2691675"/>
              <a:gd name="connsiteY95" fmla="*/ 861060 h 4328160"/>
              <a:gd name="connsiteX96" fmla="*/ 356649 w 2691675"/>
              <a:gd name="connsiteY96" fmla="*/ 883920 h 4328160"/>
              <a:gd name="connsiteX97" fmla="*/ 341409 w 2691675"/>
              <a:gd name="connsiteY97" fmla="*/ 952500 h 4328160"/>
              <a:gd name="connsiteX98" fmla="*/ 326169 w 2691675"/>
              <a:gd name="connsiteY98" fmla="*/ 1028700 h 4328160"/>
              <a:gd name="connsiteX99" fmla="*/ 303309 w 2691675"/>
              <a:gd name="connsiteY99" fmla="*/ 1043940 h 4328160"/>
              <a:gd name="connsiteX100" fmla="*/ 143289 w 2691675"/>
              <a:gd name="connsiteY100" fmla="*/ 1066800 h 4328160"/>
              <a:gd name="connsiteX101" fmla="*/ 150909 w 2691675"/>
              <a:gd name="connsiteY101" fmla="*/ 1181100 h 4328160"/>
              <a:gd name="connsiteX102" fmla="*/ 173769 w 2691675"/>
              <a:gd name="connsiteY102" fmla="*/ 1219200 h 4328160"/>
              <a:gd name="connsiteX103" fmla="*/ 219489 w 2691675"/>
              <a:gd name="connsiteY103" fmla="*/ 1257300 h 4328160"/>
              <a:gd name="connsiteX104" fmla="*/ 234729 w 2691675"/>
              <a:gd name="connsiteY104" fmla="*/ 1287780 h 4328160"/>
              <a:gd name="connsiteX105" fmla="*/ 227109 w 2691675"/>
              <a:gd name="connsiteY105" fmla="*/ 1318260 h 4328160"/>
              <a:gd name="connsiteX106" fmla="*/ 265209 w 2691675"/>
              <a:gd name="connsiteY106" fmla="*/ 1363980 h 4328160"/>
              <a:gd name="connsiteX107" fmla="*/ 288069 w 2691675"/>
              <a:gd name="connsiteY107" fmla="*/ 1402080 h 4328160"/>
              <a:gd name="connsiteX108" fmla="*/ 280449 w 2691675"/>
              <a:gd name="connsiteY108" fmla="*/ 1440180 h 4328160"/>
              <a:gd name="connsiteX109" fmla="*/ 242349 w 2691675"/>
              <a:gd name="connsiteY109" fmla="*/ 1569720 h 4328160"/>
              <a:gd name="connsiteX110" fmla="*/ 211869 w 2691675"/>
              <a:gd name="connsiteY110" fmla="*/ 1584960 h 4328160"/>
              <a:gd name="connsiteX111" fmla="*/ 189009 w 2691675"/>
              <a:gd name="connsiteY111" fmla="*/ 1592580 h 4328160"/>
              <a:gd name="connsiteX112" fmla="*/ 120429 w 2691675"/>
              <a:gd name="connsiteY112" fmla="*/ 1630680 h 4328160"/>
              <a:gd name="connsiteX113" fmla="*/ 97569 w 2691675"/>
              <a:gd name="connsiteY113" fmla="*/ 1653540 h 4328160"/>
              <a:gd name="connsiteX114" fmla="*/ 13749 w 2691675"/>
              <a:gd name="connsiteY114" fmla="*/ 1714500 h 4328160"/>
              <a:gd name="connsiteX115" fmla="*/ 13749 w 2691675"/>
              <a:gd name="connsiteY115" fmla="*/ 1889760 h 4328160"/>
              <a:gd name="connsiteX116" fmla="*/ 36609 w 2691675"/>
              <a:gd name="connsiteY116" fmla="*/ 1912620 h 4328160"/>
              <a:gd name="connsiteX117" fmla="*/ 67089 w 2691675"/>
              <a:gd name="connsiteY117" fmla="*/ 1950720 h 4328160"/>
              <a:gd name="connsiteX118" fmla="*/ 112809 w 2691675"/>
              <a:gd name="connsiteY118" fmla="*/ 1981200 h 4328160"/>
              <a:gd name="connsiteX119" fmla="*/ 173769 w 2691675"/>
              <a:gd name="connsiteY119" fmla="*/ 2011680 h 4328160"/>
              <a:gd name="connsiteX120" fmla="*/ 234729 w 2691675"/>
              <a:gd name="connsiteY120" fmla="*/ 2095500 h 4328160"/>
              <a:gd name="connsiteX121" fmla="*/ 272829 w 2691675"/>
              <a:gd name="connsiteY121" fmla="*/ 2156460 h 4328160"/>
              <a:gd name="connsiteX122" fmla="*/ 280449 w 2691675"/>
              <a:gd name="connsiteY122" fmla="*/ 2179320 h 4328160"/>
              <a:gd name="connsiteX123" fmla="*/ 318549 w 2691675"/>
              <a:gd name="connsiteY123" fmla="*/ 2255520 h 4328160"/>
              <a:gd name="connsiteX124" fmla="*/ 493809 w 2691675"/>
              <a:gd name="connsiteY124" fmla="*/ 2270760 h 4328160"/>
              <a:gd name="connsiteX125" fmla="*/ 562389 w 2691675"/>
              <a:gd name="connsiteY125" fmla="*/ 2354580 h 4328160"/>
              <a:gd name="connsiteX126" fmla="*/ 531909 w 2691675"/>
              <a:gd name="connsiteY126" fmla="*/ 2430780 h 4328160"/>
              <a:gd name="connsiteX127" fmla="*/ 509049 w 2691675"/>
              <a:gd name="connsiteY127" fmla="*/ 2438400 h 4328160"/>
              <a:gd name="connsiteX128" fmla="*/ 486189 w 2691675"/>
              <a:gd name="connsiteY128" fmla="*/ 2461260 h 4328160"/>
              <a:gd name="connsiteX129" fmla="*/ 478569 w 2691675"/>
              <a:gd name="connsiteY129" fmla="*/ 2506980 h 4328160"/>
              <a:gd name="connsiteX130" fmla="*/ 509049 w 2691675"/>
              <a:gd name="connsiteY130" fmla="*/ 2621280 h 4328160"/>
              <a:gd name="connsiteX131" fmla="*/ 531909 w 2691675"/>
              <a:gd name="connsiteY131" fmla="*/ 2644140 h 4328160"/>
              <a:gd name="connsiteX132" fmla="*/ 539529 w 2691675"/>
              <a:gd name="connsiteY132" fmla="*/ 2674620 h 4328160"/>
              <a:gd name="connsiteX133" fmla="*/ 570009 w 2691675"/>
              <a:gd name="connsiteY133" fmla="*/ 2659380 h 4328160"/>
              <a:gd name="connsiteX134" fmla="*/ 592869 w 2691675"/>
              <a:gd name="connsiteY134" fmla="*/ 2636520 h 4328160"/>
              <a:gd name="connsiteX135" fmla="*/ 646209 w 2691675"/>
              <a:gd name="connsiteY135" fmla="*/ 2606040 h 4328160"/>
              <a:gd name="connsiteX136" fmla="*/ 684309 w 2691675"/>
              <a:gd name="connsiteY136" fmla="*/ 2613660 h 4328160"/>
              <a:gd name="connsiteX137" fmla="*/ 699549 w 2691675"/>
              <a:gd name="connsiteY137" fmla="*/ 2636520 h 4328160"/>
              <a:gd name="connsiteX138" fmla="*/ 722409 w 2691675"/>
              <a:gd name="connsiteY138" fmla="*/ 2659380 h 4328160"/>
              <a:gd name="connsiteX139" fmla="*/ 730029 w 2691675"/>
              <a:gd name="connsiteY139" fmla="*/ 2682240 h 4328160"/>
              <a:gd name="connsiteX140" fmla="*/ 707169 w 2691675"/>
              <a:gd name="connsiteY140" fmla="*/ 2766060 h 4328160"/>
              <a:gd name="connsiteX141" fmla="*/ 623349 w 2691675"/>
              <a:gd name="connsiteY141" fmla="*/ 2842260 h 4328160"/>
              <a:gd name="connsiteX142" fmla="*/ 600489 w 2691675"/>
              <a:gd name="connsiteY142" fmla="*/ 2887980 h 4328160"/>
              <a:gd name="connsiteX143" fmla="*/ 531909 w 2691675"/>
              <a:gd name="connsiteY143" fmla="*/ 2933700 h 4328160"/>
              <a:gd name="connsiteX144" fmla="*/ 516669 w 2691675"/>
              <a:gd name="connsiteY144" fmla="*/ 2956560 h 4328160"/>
              <a:gd name="connsiteX145" fmla="*/ 547149 w 2691675"/>
              <a:gd name="connsiteY145" fmla="*/ 3055620 h 4328160"/>
              <a:gd name="connsiteX146" fmla="*/ 570009 w 2691675"/>
              <a:gd name="connsiteY146" fmla="*/ 3177540 h 4328160"/>
              <a:gd name="connsiteX147" fmla="*/ 608109 w 2691675"/>
              <a:gd name="connsiteY147" fmla="*/ 3276600 h 4328160"/>
              <a:gd name="connsiteX148" fmla="*/ 608109 w 2691675"/>
              <a:gd name="connsiteY148" fmla="*/ 3429000 h 4328160"/>
              <a:gd name="connsiteX149" fmla="*/ 570009 w 2691675"/>
              <a:gd name="connsiteY149" fmla="*/ 3467100 h 4328160"/>
              <a:gd name="connsiteX150" fmla="*/ 562389 w 2691675"/>
              <a:gd name="connsiteY150" fmla="*/ 3497580 h 4328160"/>
              <a:gd name="connsiteX151" fmla="*/ 547149 w 2691675"/>
              <a:gd name="connsiteY151" fmla="*/ 3528060 h 4328160"/>
              <a:gd name="connsiteX152" fmla="*/ 554769 w 2691675"/>
              <a:gd name="connsiteY152" fmla="*/ 3680460 h 4328160"/>
              <a:gd name="connsiteX153" fmla="*/ 608109 w 2691675"/>
              <a:gd name="connsiteY153" fmla="*/ 3672840 h 4328160"/>
              <a:gd name="connsiteX154" fmla="*/ 630969 w 2691675"/>
              <a:gd name="connsiteY154" fmla="*/ 3665220 h 4328160"/>
              <a:gd name="connsiteX155" fmla="*/ 676689 w 2691675"/>
              <a:gd name="connsiteY155" fmla="*/ 3688080 h 4328160"/>
              <a:gd name="connsiteX156" fmla="*/ 707169 w 2691675"/>
              <a:gd name="connsiteY156" fmla="*/ 3718560 h 4328160"/>
              <a:gd name="connsiteX157" fmla="*/ 836709 w 2691675"/>
              <a:gd name="connsiteY157" fmla="*/ 3741420 h 4328160"/>
              <a:gd name="connsiteX158" fmla="*/ 851949 w 2691675"/>
              <a:gd name="connsiteY158" fmla="*/ 3771900 h 4328160"/>
              <a:gd name="connsiteX159" fmla="*/ 874809 w 2691675"/>
              <a:gd name="connsiteY159" fmla="*/ 3787140 h 4328160"/>
              <a:gd name="connsiteX160" fmla="*/ 897669 w 2691675"/>
              <a:gd name="connsiteY160" fmla="*/ 3810000 h 4328160"/>
              <a:gd name="connsiteX161" fmla="*/ 905289 w 2691675"/>
              <a:gd name="connsiteY161" fmla="*/ 3840480 h 4328160"/>
              <a:gd name="connsiteX162" fmla="*/ 920529 w 2691675"/>
              <a:gd name="connsiteY162" fmla="*/ 3863340 h 4328160"/>
              <a:gd name="connsiteX163" fmla="*/ 943389 w 2691675"/>
              <a:gd name="connsiteY163" fmla="*/ 3901440 h 4328160"/>
              <a:gd name="connsiteX164" fmla="*/ 996729 w 2691675"/>
              <a:gd name="connsiteY164" fmla="*/ 3947160 h 4328160"/>
              <a:gd name="connsiteX165" fmla="*/ 1011969 w 2691675"/>
              <a:gd name="connsiteY165" fmla="*/ 3970020 h 4328160"/>
              <a:gd name="connsiteX166" fmla="*/ 1034829 w 2691675"/>
              <a:gd name="connsiteY166" fmla="*/ 4008120 h 4328160"/>
              <a:gd name="connsiteX167" fmla="*/ 1065309 w 2691675"/>
              <a:gd name="connsiteY167" fmla="*/ 4084320 h 4328160"/>
              <a:gd name="connsiteX168" fmla="*/ 1072929 w 2691675"/>
              <a:gd name="connsiteY168" fmla="*/ 4107180 h 4328160"/>
              <a:gd name="connsiteX169" fmla="*/ 1149129 w 2691675"/>
              <a:gd name="connsiteY169" fmla="*/ 4137660 h 4328160"/>
              <a:gd name="connsiteX170" fmla="*/ 1202469 w 2691675"/>
              <a:gd name="connsiteY170" fmla="*/ 4213860 h 4328160"/>
              <a:gd name="connsiteX171" fmla="*/ 1263429 w 2691675"/>
              <a:gd name="connsiteY171" fmla="*/ 4221480 h 4328160"/>
              <a:gd name="connsiteX172" fmla="*/ 1271049 w 2691675"/>
              <a:gd name="connsiteY172" fmla="*/ 4274820 h 4328160"/>
              <a:gd name="connsiteX173" fmla="*/ 1316769 w 2691675"/>
              <a:gd name="connsiteY173" fmla="*/ 4328160 h 4328160"/>
              <a:gd name="connsiteX174" fmla="*/ 1354869 w 2691675"/>
              <a:gd name="connsiteY174" fmla="*/ 4229100 h 4328160"/>
              <a:gd name="connsiteX175" fmla="*/ 1415829 w 2691675"/>
              <a:gd name="connsiteY175" fmla="*/ 4198620 h 4328160"/>
              <a:gd name="connsiteX176" fmla="*/ 1469169 w 2691675"/>
              <a:gd name="connsiteY176" fmla="*/ 4183380 h 4328160"/>
              <a:gd name="connsiteX177" fmla="*/ 1507269 w 2691675"/>
              <a:gd name="connsiteY177" fmla="*/ 4160520 h 4328160"/>
              <a:gd name="connsiteX178" fmla="*/ 1552989 w 2691675"/>
              <a:gd name="connsiteY178" fmla="*/ 4130040 h 4328160"/>
              <a:gd name="connsiteX179" fmla="*/ 1583469 w 2691675"/>
              <a:gd name="connsiteY179" fmla="*/ 4122420 h 4328160"/>
              <a:gd name="connsiteX180" fmla="*/ 1644429 w 2691675"/>
              <a:gd name="connsiteY180" fmla="*/ 4061460 h 4328160"/>
              <a:gd name="connsiteX181" fmla="*/ 1674909 w 2691675"/>
              <a:gd name="connsiteY181" fmla="*/ 4038600 h 4328160"/>
              <a:gd name="connsiteX182" fmla="*/ 1827309 w 2691675"/>
              <a:gd name="connsiteY182" fmla="*/ 4000500 h 4328160"/>
              <a:gd name="connsiteX183" fmla="*/ 1857789 w 2691675"/>
              <a:gd name="connsiteY183" fmla="*/ 3985260 h 4328160"/>
              <a:gd name="connsiteX184" fmla="*/ 1903509 w 2691675"/>
              <a:gd name="connsiteY184" fmla="*/ 3970020 h 4328160"/>
              <a:gd name="connsiteX185" fmla="*/ 1926369 w 2691675"/>
              <a:gd name="connsiteY185" fmla="*/ 3954780 h 4328160"/>
              <a:gd name="connsiteX186" fmla="*/ 1987329 w 2691675"/>
              <a:gd name="connsiteY186" fmla="*/ 3909060 h 4328160"/>
              <a:gd name="connsiteX187" fmla="*/ 2048289 w 2691675"/>
              <a:gd name="connsiteY187" fmla="*/ 3870960 h 4328160"/>
              <a:gd name="connsiteX188" fmla="*/ 2078769 w 2691675"/>
              <a:gd name="connsiteY188" fmla="*/ 3855720 h 4328160"/>
              <a:gd name="connsiteX189" fmla="*/ 2132109 w 2691675"/>
              <a:gd name="connsiteY189" fmla="*/ 3817620 h 4328160"/>
              <a:gd name="connsiteX190" fmla="*/ 2162589 w 2691675"/>
              <a:gd name="connsiteY190" fmla="*/ 3787140 h 4328160"/>
              <a:gd name="connsiteX191" fmla="*/ 2200689 w 2691675"/>
              <a:gd name="connsiteY191" fmla="*/ 3688080 h 4328160"/>
              <a:gd name="connsiteX192" fmla="*/ 2162589 w 2691675"/>
              <a:gd name="connsiteY192" fmla="*/ 3604260 h 4328160"/>
              <a:gd name="connsiteX193" fmla="*/ 2139729 w 2691675"/>
              <a:gd name="connsiteY193" fmla="*/ 3596640 h 4328160"/>
              <a:gd name="connsiteX194" fmla="*/ 2124489 w 2691675"/>
              <a:gd name="connsiteY194" fmla="*/ 3680460 h 4328160"/>
              <a:gd name="connsiteX195" fmla="*/ 2109249 w 2691675"/>
              <a:gd name="connsiteY195" fmla="*/ 3657600 h 4328160"/>
              <a:gd name="connsiteX196" fmla="*/ 2048289 w 2691675"/>
              <a:gd name="connsiteY196" fmla="*/ 3665220 h 4328160"/>
              <a:gd name="connsiteX197" fmla="*/ 2055909 w 2691675"/>
              <a:gd name="connsiteY197" fmla="*/ 3703320 h 4328160"/>
              <a:gd name="connsiteX198" fmla="*/ 2078769 w 2691675"/>
              <a:gd name="connsiteY198" fmla="*/ 3718560 h 4328160"/>
              <a:gd name="connsiteX199" fmla="*/ 2094009 w 2691675"/>
              <a:gd name="connsiteY199" fmla="*/ 3749040 h 4328160"/>
              <a:gd name="connsiteX200" fmla="*/ 2086389 w 2691675"/>
              <a:gd name="connsiteY200" fmla="*/ 3794760 h 4328160"/>
              <a:gd name="connsiteX201" fmla="*/ 2010189 w 2691675"/>
              <a:gd name="connsiteY201" fmla="*/ 3749040 h 4328160"/>
              <a:gd name="connsiteX202" fmla="*/ 1994949 w 2691675"/>
              <a:gd name="connsiteY202" fmla="*/ 3649980 h 4328160"/>
              <a:gd name="connsiteX203" fmla="*/ 1972089 w 2691675"/>
              <a:gd name="connsiteY203" fmla="*/ 3627120 h 4328160"/>
              <a:gd name="connsiteX204" fmla="*/ 1979709 w 2691675"/>
              <a:gd name="connsiteY204" fmla="*/ 3581400 h 4328160"/>
              <a:gd name="connsiteX205" fmla="*/ 2025429 w 2691675"/>
              <a:gd name="connsiteY205" fmla="*/ 3573780 h 4328160"/>
              <a:gd name="connsiteX206" fmla="*/ 2033049 w 2691675"/>
              <a:gd name="connsiteY206" fmla="*/ 3520440 h 4328160"/>
              <a:gd name="connsiteX207" fmla="*/ 2063529 w 2691675"/>
              <a:gd name="connsiteY207" fmla="*/ 3528060 h 4328160"/>
              <a:gd name="connsiteX208" fmla="*/ 2094009 w 2691675"/>
              <a:gd name="connsiteY208" fmla="*/ 3489960 h 4328160"/>
              <a:gd name="connsiteX209" fmla="*/ 2124489 w 2691675"/>
              <a:gd name="connsiteY209" fmla="*/ 3459480 h 4328160"/>
              <a:gd name="connsiteX210" fmla="*/ 2139729 w 2691675"/>
              <a:gd name="connsiteY210" fmla="*/ 3436620 h 4328160"/>
              <a:gd name="connsiteX211" fmla="*/ 2170209 w 2691675"/>
              <a:gd name="connsiteY211" fmla="*/ 3413760 h 4328160"/>
              <a:gd name="connsiteX212" fmla="*/ 2238789 w 2691675"/>
              <a:gd name="connsiteY212" fmla="*/ 3322320 h 4328160"/>
              <a:gd name="connsiteX213" fmla="*/ 2246409 w 2691675"/>
              <a:gd name="connsiteY213" fmla="*/ 3291840 h 4328160"/>
              <a:gd name="connsiteX214" fmla="*/ 2269269 w 2691675"/>
              <a:gd name="connsiteY214" fmla="*/ 3230880 h 4328160"/>
              <a:gd name="connsiteX215" fmla="*/ 2276889 w 2691675"/>
              <a:gd name="connsiteY215" fmla="*/ 3185160 h 4328160"/>
              <a:gd name="connsiteX216" fmla="*/ 2299749 w 2691675"/>
              <a:gd name="connsiteY216" fmla="*/ 3139440 h 4328160"/>
              <a:gd name="connsiteX217" fmla="*/ 2314989 w 2691675"/>
              <a:gd name="connsiteY217" fmla="*/ 3101340 h 4328160"/>
              <a:gd name="connsiteX218" fmla="*/ 2353089 w 2691675"/>
              <a:gd name="connsiteY218" fmla="*/ 3086100 h 4328160"/>
              <a:gd name="connsiteX219" fmla="*/ 2375949 w 2691675"/>
              <a:gd name="connsiteY219" fmla="*/ 3070860 h 4328160"/>
              <a:gd name="connsiteX220" fmla="*/ 2495488 w 2691675"/>
              <a:gd name="connsiteY220" fmla="*/ 3040856 h 4328160"/>
              <a:gd name="connsiteX221" fmla="*/ 2593596 w 2691675"/>
              <a:gd name="connsiteY221" fmla="*/ 3037523 h 4328160"/>
              <a:gd name="connsiteX222" fmla="*/ 2685987 w 2691675"/>
              <a:gd name="connsiteY222" fmla="*/ 3028474 h 4328160"/>
              <a:gd name="connsiteX0" fmla="*/ 2685987 w 2691675"/>
              <a:gd name="connsiteY0" fmla="*/ 3028474 h 4328160"/>
              <a:gd name="connsiteX1" fmla="*/ 2680749 w 2691675"/>
              <a:gd name="connsiteY1" fmla="*/ 3002280 h 4328160"/>
              <a:gd name="connsiteX2" fmla="*/ 2673129 w 2691675"/>
              <a:gd name="connsiteY2" fmla="*/ 2948940 h 4328160"/>
              <a:gd name="connsiteX3" fmla="*/ 2631219 w 2691675"/>
              <a:gd name="connsiteY3" fmla="*/ 2940844 h 4328160"/>
              <a:gd name="connsiteX4" fmla="*/ 2567878 w 2691675"/>
              <a:gd name="connsiteY4" fmla="*/ 2940367 h 4328160"/>
              <a:gd name="connsiteX5" fmla="*/ 2526921 w 2691675"/>
              <a:gd name="connsiteY5" fmla="*/ 2882742 h 4328160"/>
              <a:gd name="connsiteX6" fmla="*/ 2464532 w 2691675"/>
              <a:gd name="connsiteY6" fmla="*/ 2879407 h 4328160"/>
              <a:gd name="connsiteX7" fmla="*/ 2417860 w 2691675"/>
              <a:gd name="connsiteY7" fmla="*/ 2863691 h 4328160"/>
              <a:gd name="connsiteX8" fmla="*/ 2383569 w 2691675"/>
              <a:gd name="connsiteY8" fmla="*/ 2849880 h 4328160"/>
              <a:gd name="connsiteX9" fmla="*/ 2355471 w 2691675"/>
              <a:gd name="connsiteY9" fmla="*/ 2829877 h 4328160"/>
              <a:gd name="connsiteX10" fmla="*/ 2300701 w 2691675"/>
              <a:gd name="connsiteY10" fmla="*/ 2797969 h 4328160"/>
              <a:gd name="connsiteX11" fmla="*/ 2226406 w 2691675"/>
              <a:gd name="connsiteY11" fmla="*/ 2837973 h 4328160"/>
              <a:gd name="connsiteX12" fmla="*/ 2185925 w 2691675"/>
              <a:gd name="connsiteY12" fmla="*/ 2798922 h 4328160"/>
              <a:gd name="connsiteX13" fmla="*/ 2150683 w 2691675"/>
              <a:gd name="connsiteY13" fmla="*/ 2719864 h 4328160"/>
              <a:gd name="connsiteX14" fmla="*/ 2131157 w 2691675"/>
              <a:gd name="connsiteY14" fmla="*/ 2658427 h 4328160"/>
              <a:gd name="connsiteX15" fmla="*/ 2113060 w 2691675"/>
              <a:gd name="connsiteY15" fmla="*/ 2623185 h 4328160"/>
              <a:gd name="connsiteX16" fmla="*/ 2111630 w 2691675"/>
              <a:gd name="connsiteY16" fmla="*/ 2574607 h 4328160"/>
              <a:gd name="connsiteX17" fmla="*/ 2034001 w 2691675"/>
              <a:gd name="connsiteY17" fmla="*/ 2659857 h 4328160"/>
              <a:gd name="connsiteX18" fmla="*/ 1966851 w 2691675"/>
              <a:gd name="connsiteY18" fmla="*/ 2727960 h 4328160"/>
              <a:gd name="connsiteX19" fmla="*/ 1919702 w 2691675"/>
              <a:gd name="connsiteY19" fmla="*/ 2687002 h 4328160"/>
              <a:gd name="connsiteX20" fmla="*/ 1783018 w 2691675"/>
              <a:gd name="connsiteY20" fmla="*/ 2673668 h 4328160"/>
              <a:gd name="connsiteX21" fmla="*/ 1684910 w 2691675"/>
              <a:gd name="connsiteY21" fmla="*/ 2663666 h 4328160"/>
              <a:gd name="connsiteX22" fmla="*/ 1614426 w 2691675"/>
              <a:gd name="connsiteY22" fmla="*/ 2556035 h 4328160"/>
              <a:gd name="connsiteX23" fmla="*/ 1549656 w 2691675"/>
              <a:gd name="connsiteY23" fmla="*/ 2557939 h 4328160"/>
              <a:gd name="connsiteX24" fmla="*/ 1524890 w 2691675"/>
              <a:gd name="connsiteY24" fmla="*/ 2537460 h 4328160"/>
              <a:gd name="connsiteX25" fmla="*/ 1476789 w 2691675"/>
              <a:gd name="connsiteY25" fmla="*/ 2355532 h 4328160"/>
              <a:gd name="connsiteX26" fmla="*/ 1446309 w 2691675"/>
              <a:gd name="connsiteY26" fmla="*/ 2263140 h 4328160"/>
              <a:gd name="connsiteX27" fmla="*/ 1408209 w 2691675"/>
              <a:gd name="connsiteY27" fmla="*/ 2194560 h 4328160"/>
              <a:gd name="connsiteX28" fmla="*/ 1392969 w 2691675"/>
              <a:gd name="connsiteY28" fmla="*/ 2171700 h 4328160"/>
              <a:gd name="connsiteX29" fmla="*/ 1382492 w 2691675"/>
              <a:gd name="connsiteY29" fmla="*/ 2126457 h 4328160"/>
              <a:gd name="connsiteX30" fmla="*/ 1377253 w 2691675"/>
              <a:gd name="connsiteY30" fmla="*/ 2025968 h 4328160"/>
              <a:gd name="connsiteX31" fmla="*/ 1391541 w 2691675"/>
              <a:gd name="connsiteY31" fmla="*/ 1956436 h 4328160"/>
              <a:gd name="connsiteX32" fmla="*/ 1323437 w 2691675"/>
              <a:gd name="connsiteY32" fmla="*/ 1891665 h 4328160"/>
              <a:gd name="connsiteX33" fmla="*/ 1290099 w 2691675"/>
              <a:gd name="connsiteY33" fmla="*/ 1886427 h 4328160"/>
              <a:gd name="connsiteX34" fmla="*/ 1192468 w 2691675"/>
              <a:gd name="connsiteY34" fmla="*/ 1826895 h 4328160"/>
              <a:gd name="connsiteX35" fmla="*/ 1134367 w 2691675"/>
              <a:gd name="connsiteY35" fmla="*/ 1837373 h 4328160"/>
              <a:gd name="connsiteX36" fmla="*/ 1081978 w 2691675"/>
              <a:gd name="connsiteY36" fmla="*/ 1871185 h 4328160"/>
              <a:gd name="connsiteX37" fmla="*/ 1032924 w 2691675"/>
              <a:gd name="connsiteY37" fmla="*/ 1896904 h 4328160"/>
              <a:gd name="connsiteX38" fmla="*/ 966249 w 2691675"/>
              <a:gd name="connsiteY38" fmla="*/ 1957864 h 4328160"/>
              <a:gd name="connsiteX39" fmla="*/ 917195 w 2691675"/>
              <a:gd name="connsiteY39" fmla="*/ 1915478 h 4328160"/>
              <a:gd name="connsiteX40" fmla="*/ 862428 w 2691675"/>
              <a:gd name="connsiteY40" fmla="*/ 1888808 h 4328160"/>
              <a:gd name="connsiteX41" fmla="*/ 831471 w 2691675"/>
              <a:gd name="connsiteY41" fmla="*/ 1863090 h 4328160"/>
              <a:gd name="connsiteX42" fmla="*/ 808135 w 2691675"/>
              <a:gd name="connsiteY42" fmla="*/ 1820704 h 4328160"/>
              <a:gd name="connsiteX43" fmla="*/ 822423 w 2691675"/>
              <a:gd name="connsiteY43" fmla="*/ 1763554 h 4328160"/>
              <a:gd name="connsiteX44" fmla="*/ 811944 w 2691675"/>
              <a:gd name="connsiteY44" fmla="*/ 1694021 h 4328160"/>
              <a:gd name="connsiteX45" fmla="*/ 791466 w 2691675"/>
              <a:gd name="connsiteY45" fmla="*/ 1599247 h 4328160"/>
              <a:gd name="connsiteX46" fmla="*/ 767652 w 2691675"/>
              <a:gd name="connsiteY46" fmla="*/ 1609725 h 4328160"/>
              <a:gd name="connsiteX47" fmla="*/ 709074 w 2691675"/>
              <a:gd name="connsiteY47" fmla="*/ 1545432 h 4328160"/>
              <a:gd name="connsiteX48" fmla="*/ 737649 w 2691675"/>
              <a:gd name="connsiteY48" fmla="*/ 1493520 h 4328160"/>
              <a:gd name="connsiteX49" fmla="*/ 785274 w 2691675"/>
              <a:gd name="connsiteY49" fmla="*/ 1429226 h 4328160"/>
              <a:gd name="connsiteX50" fmla="*/ 783369 w 2691675"/>
              <a:gd name="connsiteY50" fmla="*/ 1403033 h 4328160"/>
              <a:gd name="connsiteX51" fmla="*/ 826232 w 2691675"/>
              <a:gd name="connsiteY51" fmla="*/ 1349215 h 4328160"/>
              <a:gd name="connsiteX52" fmla="*/ 834329 w 2691675"/>
              <a:gd name="connsiteY52" fmla="*/ 1256348 h 4328160"/>
              <a:gd name="connsiteX53" fmla="*/ 798609 w 2691675"/>
              <a:gd name="connsiteY53" fmla="*/ 1158240 h 4328160"/>
              <a:gd name="connsiteX54" fmla="*/ 775749 w 2691675"/>
              <a:gd name="connsiteY54" fmla="*/ 1127760 h 4328160"/>
              <a:gd name="connsiteX55" fmla="*/ 752889 w 2691675"/>
              <a:gd name="connsiteY55" fmla="*/ 1074420 h 4328160"/>
              <a:gd name="connsiteX56" fmla="*/ 745269 w 2691675"/>
              <a:gd name="connsiteY56" fmla="*/ 1043940 h 4328160"/>
              <a:gd name="connsiteX57" fmla="*/ 783369 w 2691675"/>
              <a:gd name="connsiteY57" fmla="*/ 1013460 h 4328160"/>
              <a:gd name="connsiteX58" fmla="*/ 813849 w 2691675"/>
              <a:gd name="connsiteY58" fmla="*/ 960120 h 4328160"/>
              <a:gd name="connsiteX59" fmla="*/ 821469 w 2691675"/>
              <a:gd name="connsiteY59" fmla="*/ 853440 h 4328160"/>
              <a:gd name="connsiteX60" fmla="*/ 851949 w 2691675"/>
              <a:gd name="connsiteY60" fmla="*/ 807720 h 4328160"/>
              <a:gd name="connsiteX61" fmla="*/ 859569 w 2691675"/>
              <a:gd name="connsiteY61" fmla="*/ 769620 h 4328160"/>
              <a:gd name="connsiteX62" fmla="*/ 874809 w 2691675"/>
              <a:gd name="connsiteY62" fmla="*/ 731520 h 4328160"/>
              <a:gd name="connsiteX63" fmla="*/ 859569 w 2691675"/>
              <a:gd name="connsiteY63" fmla="*/ 655320 h 4328160"/>
              <a:gd name="connsiteX64" fmla="*/ 836709 w 2691675"/>
              <a:gd name="connsiteY64" fmla="*/ 632460 h 4328160"/>
              <a:gd name="connsiteX65" fmla="*/ 813849 w 2691675"/>
              <a:gd name="connsiteY65" fmla="*/ 563880 h 4328160"/>
              <a:gd name="connsiteX66" fmla="*/ 783369 w 2691675"/>
              <a:gd name="connsiteY66" fmla="*/ 502920 h 4328160"/>
              <a:gd name="connsiteX67" fmla="*/ 768129 w 2691675"/>
              <a:gd name="connsiteY67" fmla="*/ 472440 h 4328160"/>
              <a:gd name="connsiteX68" fmla="*/ 745269 w 2691675"/>
              <a:gd name="connsiteY68" fmla="*/ 403860 h 4328160"/>
              <a:gd name="connsiteX69" fmla="*/ 722409 w 2691675"/>
              <a:gd name="connsiteY69" fmla="*/ 373380 h 4328160"/>
              <a:gd name="connsiteX70" fmla="*/ 730029 w 2691675"/>
              <a:gd name="connsiteY70" fmla="*/ 289560 h 4328160"/>
              <a:gd name="connsiteX71" fmla="*/ 737649 w 2691675"/>
              <a:gd name="connsiteY71" fmla="*/ 266700 h 4328160"/>
              <a:gd name="connsiteX72" fmla="*/ 707169 w 2691675"/>
              <a:gd name="connsiteY72" fmla="*/ 152400 h 4328160"/>
              <a:gd name="connsiteX73" fmla="*/ 699549 w 2691675"/>
              <a:gd name="connsiteY73" fmla="*/ 91440 h 4328160"/>
              <a:gd name="connsiteX74" fmla="*/ 691929 w 2691675"/>
              <a:gd name="connsiteY74" fmla="*/ 68580 h 4328160"/>
              <a:gd name="connsiteX75" fmla="*/ 676689 w 2691675"/>
              <a:gd name="connsiteY75" fmla="*/ 0 h 4328160"/>
              <a:gd name="connsiteX76" fmla="*/ 615729 w 2691675"/>
              <a:gd name="connsiteY76" fmla="*/ 7620 h 4328160"/>
              <a:gd name="connsiteX77" fmla="*/ 554769 w 2691675"/>
              <a:gd name="connsiteY77" fmla="*/ 30480 h 4328160"/>
              <a:gd name="connsiteX78" fmla="*/ 562389 w 2691675"/>
              <a:gd name="connsiteY78" fmla="*/ 137160 h 4328160"/>
              <a:gd name="connsiteX79" fmla="*/ 554769 w 2691675"/>
              <a:gd name="connsiteY79" fmla="*/ 236220 h 4328160"/>
              <a:gd name="connsiteX80" fmla="*/ 524289 w 2691675"/>
              <a:gd name="connsiteY80" fmla="*/ 304800 h 4328160"/>
              <a:gd name="connsiteX81" fmla="*/ 509049 w 2691675"/>
              <a:gd name="connsiteY81" fmla="*/ 335280 h 4328160"/>
              <a:gd name="connsiteX82" fmla="*/ 486189 w 2691675"/>
              <a:gd name="connsiteY82" fmla="*/ 373380 h 4328160"/>
              <a:gd name="connsiteX83" fmla="*/ 470949 w 2691675"/>
              <a:gd name="connsiteY83" fmla="*/ 396240 h 4328160"/>
              <a:gd name="connsiteX84" fmla="*/ 440469 w 2691675"/>
              <a:gd name="connsiteY84" fmla="*/ 403860 h 4328160"/>
              <a:gd name="connsiteX85" fmla="*/ 356649 w 2691675"/>
              <a:gd name="connsiteY85" fmla="*/ 388620 h 4328160"/>
              <a:gd name="connsiteX86" fmla="*/ 288069 w 2691675"/>
              <a:gd name="connsiteY86" fmla="*/ 464820 h 4328160"/>
              <a:gd name="connsiteX87" fmla="*/ 280449 w 2691675"/>
              <a:gd name="connsiteY87" fmla="*/ 487680 h 4328160"/>
              <a:gd name="connsiteX88" fmla="*/ 288069 w 2691675"/>
              <a:gd name="connsiteY88" fmla="*/ 518160 h 4328160"/>
              <a:gd name="connsiteX89" fmla="*/ 303309 w 2691675"/>
              <a:gd name="connsiteY89" fmla="*/ 548640 h 4328160"/>
              <a:gd name="connsiteX90" fmla="*/ 295689 w 2691675"/>
              <a:gd name="connsiteY90" fmla="*/ 609600 h 4328160"/>
              <a:gd name="connsiteX91" fmla="*/ 265209 w 2691675"/>
              <a:gd name="connsiteY91" fmla="*/ 662940 h 4328160"/>
              <a:gd name="connsiteX92" fmla="*/ 257589 w 2691675"/>
              <a:gd name="connsiteY92" fmla="*/ 685800 h 4328160"/>
              <a:gd name="connsiteX93" fmla="*/ 265209 w 2691675"/>
              <a:gd name="connsiteY93" fmla="*/ 815340 h 4328160"/>
              <a:gd name="connsiteX94" fmla="*/ 303309 w 2691675"/>
              <a:gd name="connsiteY94" fmla="*/ 830580 h 4328160"/>
              <a:gd name="connsiteX95" fmla="*/ 349029 w 2691675"/>
              <a:gd name="connsiteY95" fmla="*/ 861060 h 4328160"/>
              <a:gd name="connsiteX96" fmla="*/ 356649 w 2691675"/>
              <a:gd name="connsiteY96" fmla="*/ 883920 h 4328160"/>
              <a:gd name="connsiteX97" fmla="*/ 341409 w 2691675"/>
              <a:gd name="connsiteY97" fmla="*/ 952500 h 4328160"/>
              <a:gd name="connsiteX98" fmla="*/ 326169 w 2691675"/>
              <a:gd name="connsiteY98" fmla="*/ 1028700 h 4328160"/>
              <a:gd name="connsiteX99" fmla="*/ 303309 w 2691675"/>
              <a:gd name="connsiteY99" fmla="*/ 1043940 h 4328160"/>
              <a:gd name="connsiteX100" fmla="*/ 143289 w 2691675"/>
              <a:gd name="connsiteY100" fmla="*/ 1066800 h 4328160"/>
              <a:gd name="connsiteX101" fmla="*/ 150909 w 2691675"/>
              <a:gd name="connsiteY101" fmla="*/ 1181100 h 4328160"/>
              <a:gd name="connsiteX102" fmla="*/ 173769 w 2691675"/>
              <a:gd name="connsiteY102" fmla="*/ 1219200 h 4328160"/>
              <a:gd name="connsiteX103" fmla="*/ 219489 w 2691675"/>
              <a:gd name="connsiteY103" fmla="*/ 1257300 h 4328160"/>
              <a:gd name="connsiteX104" fmla="*/ 234729 w 2691675"/>
              <a:gd name="connsiteY104" fmla="*/ 1287780 h 4328160"/>
              <a:gd name="connsiteX105" fmla="*/ 227109 w 2691675"/>
              <a:gd name="connsiteY105" fmla="*/ 1318260 h 4328160"/>
              <a:gd name="connsiteX106" fmla="*/ 265209 w 2691675"/>
              <a:gd name="connsiteY106" fmla="*/ 1363980 h 4328160"/>
              <a:gd name="connsiteX107" fmla="*/ 288069 w 2691675"/>
              <a:gd name="connsiteY107" fmla="*/ 1402080 h 4328160"/>
              <a:gd name="connsiteX108" fmla="*/ 280449 w 2691675"/>
              <a:gd name="connsiteY108" fmla="*/ 1440180 h 4328160"/>
              <a:gd name="connsiteX109" fmla="*/ 242349 w 2691675"/>
              <a:gd name="connsiteY109" fmla="*/ 1569720 h 4328160"/>
              <a:gd name="connsiteX110" fmla="*/ 211869 w 2691675"/>
              <a:gd name="connsiteY110" fmla="*/ 1584960 h 4328160"/>
              <a:gd name="connsiteX111" fmla="*/ 189009 w 2691675"/>
              <a:gd name="connsiteY111" fmla="*/ 1592580 h 4328160"/>
              <a:gd name="connsiteX112" fmla="*/ 120429 w 2691675"/>
              <a:gd name="connsiteY112" fmla="*/ 1630680 h 4328160"/>
              <a:gd name="connsiteX113" fmla="*/ 97569 w 2691675"/>
              <a:gd name="connsiteY113" fmla="*/ 1653540 h 4328160"/>
              <a:gd name="connsiteX114" fmla="*/ 13749 w 2691675"/>
              <a:gd name="connsiteY114" fmla="*/ 1714500 h 4328160"/>
              <a:gd name="connsiteX115" fmla="*/ 13749 w 2691675"/>
              <a:gd name="connsiteY115" fmla="*/ 1889760 h 4328160"/>
              <a:gd name="connsiteX116" fmla="*/ 36609 w 2691675"/>
              <a:gd name="connsiteY116" fmla="*/ 1912620 h 4328160"/>
              <a:gd name="connsiteX117" fmla="*/ 67089 w 2691675"/>
              <a:gd name="connsiteY117" fmla="*/ 1950720 h 4328160"/>
              <a:gd name="connsiteX118" fmla="*/ 112809 w 2691675"/>
              <a:gd name="connsiteY118" fmla="*/ 1981200 h 4328160"/>
              <a:gd name="connsiteX119" fmla="*/ 173769 w 2691675"/>
              <a:gd name="connsiteY119" fmla="*/ 2011680 h 4328160"/>
              <a:gd name="connsiteX120" fmla="*/ 234729 w 2691675"/>
              <a:gd name="connsiteY120" fmla="*/ 2095500 h 4328160"/>
              <a:gd name="connsiteX121" fmla="*/ 272829 w 2691675"/>
              <a:gd name="connsiteY121" fmla="*/ 2156460 h 4328160"/>
              <a:gd name="connsiteX122" fmla="*/ 280449 w 2691675"/>
              <a:gd name="connsiteY122" fmla="*/ 2179320 h 4328160"/>
              <a:gd name="connsiteX123" fmla="*/ 318549 w 2691675"/>
              <a:gd name="connsiteY123" fmla="*/ 2255520 h 4328160"/>
              <a:gd name="connsiteX124" fmla="*/ 493809 w 2691675"/>
              <a:gd name="connsiteY124" fmla="*/ 2270760 h 4328160"/>
              <a:gd name="connsiteX125" fmla="*/ 562389 w 2691675"/>
              <a:gd name="connsiteY125" fmla="*/ 2354580 h 4328160"/>
              <a:gd name="connsiteX126" fmla="*/ 531909 w 2691675"/>
              <a:gd name="connsiteY126" fmla="*/ 2430780 h 4328160"/>
              <a:gd name="connsiteX127" fmla="*/ 509049 w 2691675"/>
              <a:gd name="connsiteY127" fmla="*/ 2438400 h 4328160"/>
              <a:gd name="connsiteX128" fmla="*/ 486189 w 2691675"/>
              <a:gd name="connsiteY128" fmla="*/ 2461260 h 4328160"/>
              <a:gd name="connsiteX129" fmla="*/ 478569 w 2691675"/>
              <a:gd name="connsiteY129" fmla="*/ 2506980 h 4328160"/>
              <a:gd name="connsiteX130" fmla="*/ 509049 w 2691675"/>
              <a:gd name="connsiteY130" fmla="*/ 2621280 h 4328160"/>
              <a:gd name="connsiteX131" fmla="*/ 531909 w 2691675"/>
              <a:gd name="connsiteY131" fmla="*/ 2644140 h 4328160"/>
              <a:gd name="connsiteX132" fmla="*/ 539529 w 2691675"/>
              <a:gd name="connsiteY132" fmla="*/ 2674620 h 4328160"/>
              <a:gd name="connsiteX133" fmla="*/ 570009 w 2691675"/>
              <a:gd name="connsiteY133" fmla="*/ 2659380 h 4328160"/>
              <a:gd name="connsiteX134" fmla="*/ 592869 w 2691675"/>
              <a:gd name="connsiteY134" fmla="*/ 2636520 h 4328160"/>
              <a:gd name="connsiteX135" fmla="*/ 646209 w 2691675"/>
              <a:gd name="connsiteY135" fmla="*/ 2606040 h 4328160"/>
              <a:gd name="connsiteX136" fmla="*/ 684309 w 2691675"/>
              <a:gd name="connsiteY136" fmla="*/ 2613660 h 4328160"/>
              <a:gd name="connsiteX137" fmla="*/ 699549 w 2691675"/>
              <a:gd name="connsiteY137" fmla="*/ 2636520 h 4328160"/>
              <a:gd name="connsiteX138" fmla="*/ 722409 w 2691675"/>
              <a:gd name="connsiteY138" fmla="*/ 2659380 h 4328160"/>
              <a:gd name="connsiteX139" fmla="*/ 730029 w 2691675"/>
              <a:gd name="connsiteY139" fmla="*/ 2682240 h 4328160"/>
              <a:gd name="connsiteX140" fmla="*/ 707169 w 2691675"/>
              <a:gd name="connsiteY140" fmla="*/ 2766060 h 4328160"/>
              <a:gd name="connsiteX141" fmla="*/ 623349 w 2691675"/>
              <a:gd name="connsiteY141" fmla="*/ 2842260 h 4328160"/>
              <a:gd name="connsiteX142" fmla="*/ 600489 w 2691675"/>
              <a:gd name="connsiteY142" fmla="*/ 2887980 h 4328160"/>
              <a:gd name="connsiteX143" fmla="*/ 531909 w 2691675"/>
              <a:gd name="connsiteY143" fmla="*/ 2933700 h 4328160"/>
              <a:gd name="connsiteX144" fmla="*/ 516669 w 2691675"/>
              <a:gd name="connsiteY144" fmla="*/ 2956560 h 4328160"/>
              <a:gd name="connsiteX145" fmla="*/ 547149 w 2691675"/>
              <a:gd name="connsiteY145" fmla="*/ 3055620 h 4328160"/>
              <a:gd name="connsiteX146" fmla="*/ 570009 w 2691675"/>
              <a:gd name="connsiteY146" fmla="*/ 3177540 h 4328160"/>
              <a:gd name="connsiteX147" fmla="*/ 608109 w 2691675"/>
              <a:gd name="connsiteY147" fmla="*/ 3276600 h 4328160"/>
              <a:gd name="connsiteX148" fmla="*/ 608109 w 2691675"/>
              <a:gd name="connsiteY148" fmla="*/ 3429000 h 4328160"/>
              <a:gd name="connsiteX149" fmla="*/ 570009 w 2691675"/>
              <a:gd name="connsiteY149" fmla="*/ 3467100 h 4328160"/>
              <a:gd name="connsiteX150" fmla="*/ 562389 w 2691675"/>
              <a:gd name="connsiteY150" fmla="*/ 3497580 h 4328160"/>
              <a:gd name="connsiteX151" fmla="*/ 547149 w 2691675"/>
              <a:gd name="connsiteY151" fmla="*/ 3528060 h 4328160"/>
              <a:gd name="connsiteX152" fmla="*/ 554769 w 2691675"/>
              <a:gd name="connsiteY152" fmla="*/ 3680460 h 4328160"/>
              <a:gd name="connsiteX153" fmla="*/ 608109 w 2691675"/>
              <a:gd name="connsiteY153" fmla="*/ 3672840 h 4328160"/>
              <a:gd name="connsiteX154" fmla="*/ 630969 w 2691675"/>
              <a:gd name="connsiteY154" fmla="*/ 3665220 h 4328160"/>
              <a:gd name="connsiteX155" fmla="*/ 676689 w 2691675"/>
              <a:gd name="connsiteY155" fmla="*/ 3688080 h 4328160"/>
              <a:gd name="connsiteX156" fmla="*/ 707169 w 2691675"/>
              <a:gd name="connsiteY156" fmla="*/ 3718560 h 4328160"/>
              <a:gd name="connsiteX157" fmla="*/ 836709 w 2691675"/>
              <a:gd name="connsiteY157" fmla="*/ 3741420 h 4328160"/>
              <a:gd name="connsiteX158" fmla="*/ 851949 w 2691675"/>
              <a:gd name="connsiteY158" fmla="*/ 3771900 h 4328160"/>
              <a:gd name="connsiteX159" fmla="*/ 874809 w 2691675"/>
              <a:gd name="connsiteY159" fmla="*/ 3787140 h 4328160"/>
              <a:gd name="connsiteX160" fmla="*/ 897669 w 2691675"/>
              <a:gd name="connsiteY160" fmla="*/ 3810000 h 4328160"/>
              <a:gd name="connsiteX161" fmla="*/ 905289 w 2691675"/>
              <a:gd name="connsiteY161" fmla="*/ 3840480 h 4328160"/>
              <a:gd name="connsiteX162" fmla="*/ 920529 w 2691675"/>
              <a:gd name="connsiteY162" fmla="*/ 3863340 h 4328160"/>
              <a:gd name="connsiteX163" fmla="*/ 943389 w 2691675"/>
              <a:gd name="connsiteY163" fmla="*/ 3901440 h 4328160"/>
              <a:gd name="connsiteX164" fmla="*/ 996729 w 2691675"/>
              <a:gd name="connsiteY164" fmla="*/ 3947160 h 4328160"/>
              <a:gd name="connsiteX165" fmla="*/ 1011969 w 2691675"/>
              <a:gd name="connsiteY165" fmla="*/ 3970020 h 4328160"/>
              <a:gd name="connsiteX166" fmla="*/ 1034829 w 2691675"/>
              <a:gd name="connsiteY166" fmla="*/ 4008120 h 4328160"/>
              <a:gd name="connsiteX167" fmla="*/ 1065309 w 2691675"/>
              <a:gd name="connsiteY167" fmla="*/ 4084320 h 4328160"/>
              <a:gd name="connsiteX168" fmla="*/ 1072929 w 2691675"/>
              <a:gd name="connsiteY168" fmla="*/ 4107180 h 4328160"/>
              <a:gd name="connsiteX169" fmla="*/ 1149129 w 2691675"/>
              <a:gd name="connsiteY169" fmla="*/ 4137660 h 4328160"/>
              <a:gd name="connsiteX170" fmla="*/ 1202469 w 2691675"/>
              <a:gd name="connsiteY170" fmla="*/ 4213860 h 4328160"/>
              <a:gd name="connsiteX171" fmla="*/ 1263429 w 2691675"/>
              <a:gd name="connsiteY171" fmla="*/ 4221480 h 4328160"/>
              <a:gd name="connsiteX172" fmla="*/ 1271049 w 2691675"/>
              <a:gd name="connsiteY172" fmla="*/ 4274820 h 4328160"/>
              <a:gd name="connsiteX173" fmla="*/ 1316769 w 2691675"/>
              <a:gd name="connsiteY173" fmla="*/ 4328160 h 4328160"/>
              <a:gd name="connsiteX174" fmla="*/ 1354869 w 2691675"/>
              <a:gd name="connsiteY174" fmla="*/ 4229100 h 4328160"/>
              <a:gd name="connsiteX175" fmla="*/ 1415829 w 2691675"/>
              <a:gd name="connsiteY175" fmla="*/ 4198620 h 4328160"/>
              <a:gd name="connsiteX176" fmla="*/ 1469169 w 2691675"/>
              <a:gd name="connsiteY176" fmla="*/ 4183380 h 4328160"/>
              <a:gd name="connsiteX177" fmla="*/ 1507269 w 2691675"/>
              <a:gd name="connsiteY177" fmla="*/ 4160520 h 4328160"/>
              <a:gd name="connsiteX178" fmla="*/ 1552989 w 2691675"/>
              <a:gd name="connsiteY178" fmla="*/ 4130040 h 4328160"/>
              <a:gd name="connsiteX179" fmla="*/ 1583469 w 2691675"/>
              <a:gd name="connsiteY179" fmla="*/ 4122420 h 4328160"/>
              <a:gd name="connsiteX180" fmla="*/ 1644429 w 2691675"/>
              <a:gd name="connsiteY180" fmla="*/ 4061460 h 4328160"/>
              <a:gd name="connsiteX181" fmla="*/ 1674909 w 2691675"/>
              <a:gd name="connsiteY181" fmla="*/ 4038600 h 4328160"/>
              <a:gd name="connsiteX182" fmla="*/ 1827309 w 2691675"/>
              <a:gd name="connsiteY182" fmla="*/ 4000500 h 4328160"/>
              <a:gd name="connsiteX183" fmla="*/ 1857789 w 2691675"/>
              <a:gd name="connsiteY183" fmla="*/ 3985260 h 4328160"/>
              <a:gd name="connsiteX184" fmla="*/ 1903509 w 2691675"/>
              <a:gd name="connsiteY184" fmla="*/ 3970020 h 4328160"/>
              <a:gd name="connsiteX185" fmla="*/ 1926369 w 2691675"/>
              <a:gd name="connsiteY185" fmla="*/ 3954780 h 4328160"/>
              <a:gd name="connsiteX186" fmla="*/ 1987329 w 2691675"/>
              <a:gd name="connsiteY186" fmla="*/ 3909060 h 4328160"/>
              <a:gd name="connsiteX187" fmla="*/ 2048289 w 2691675"/>
              <a:gd name="connsiteY187" fmla="*/ 3870960 h 4328160"/>
              <a:gd name="connsiteX188" fmla="*/ 2078769 w 2691675"/>
              <a:gd name="connsiteY188" fmla="*/ 3855720 h 4328160"/>
              <a:gd name="connsiteX189" fmla="*/ 2132109 w 2691675"/>
              <a:gd name="connsiteY189" fmla="*/ 3817620 h 4328160"/>
              <a:gd name="connsiteX190" fmla="*/ 2162589 w 2691675"/>
              <a:gd name="connsiteY190" fmla="*/ 3787140 h 4328160"/>
              <a:gd name="connsiteX191" fmla="*/ 2200689 w 2691675"/>
              <a:gd name="connsiteY191" fmla="*/ 3688080 h 4328160"/>
              <a:gd name="connsiteX192" fmla="*/ 2162589 w 2691675"/>
              <a:gd name="connsiteY192" fmla="*/ 3604260 h 4328160"/>
              <a:gd name="connsiteX193" fmla="*/ 2139729 w 2691675"/>
              <a:gd name="connsiteY193" fmla="*/ 3596640 h 4328160"/>
              <a:gd name="connsiteX194" fmla="*/ 2124489 w 2691675"/>
              <a:gd name="connsiteY194" fmla="*/ 3680460 h 4328160"/>
              <a:gd name="connsiteX195" fmla="*/ 2109249 w 2691675"/>
              <a:gd name="connsiteY195" fmla="*/ 3657600 h 4328160"/>
              <a:gd name="connsiteX196" fmla="*/ 2048289 w 2691675"/>
              <a:gd name="connsiteY196" fmla="*/ 3665220 h 4328160"/>
              <a:gd name="connsiteX197" fmla="*/ 2055909 w 2691675"/>
              <a:gd name="connsiteY197" fmla="*/ 3703320 h 4328160"/>
              <a:gd name="connsiteX198" fmla="*/ 2078769 w 2691675"/>
              <a:gd name="connsiteY198" fmla="*/ 3718560 h 4328160"/>
              <a:gd name="connsiteX199" fmla="*/ 2094009 w 2691675"/>
              <a:gd name="connsiteY199" fmla="*/ 3749040 h 4328160"/>
              <a:gd name="connsiteX200" fmla="*/ 2086389 w 2691675"/>
              <a:gd name="connsiteY200" fmla="*/ 3794760 h 4328160"/>
              <a:gd name="connsiteX201" fmla="*/ 2010189 w 2691675"/>
              <a:gd name="connsiteY201" fmla="*/ 3749040 h 4328160"/>
              <a:gd name="connsiteX202" fmla="*/ 1994949 w 2691675"/>
              <a:gd name="connsiteY202" fmla="*/ 3649980 h 4328160"/>
              <a:gd name="connsiteX203" fmla="*/ 1972089 w 2691675"/>
              <a:gd name="connsiteY203" fmla="*/ 3627120 h 4328160"/>
              <a:gd name="connsiteX204" fmla="*/ 1979709 w 2691675"/>
              <a:gd name="connsiteY204" fmla="*/ 3581400 h 4328160"/>
              <a:gd name="connsiteX205" fmla="*/ 2025429 w 2691675"/>
              <a:gd name="connsiteY205" fmla="*/ 3573780 h 4328160"/>
              <a:gd name="connsiteX206" fmla="*/ 2033049 w 2691675"/>
              <a:gd name="connsiteY206" fmla="*/ 3520440 h 4328160"/>
              <a:gd name="connsiteX207" fmla="*/ 2063529 w 2691675"/>
              <a:gd name="connsiteY207" fmla="*/ 3528060 h 4328160"/>
              <a:gd name="connsiteX208" fmla="*/ 2094009 w 2691675"/>
              <a:gd name="connsiteY208" fmla="*/ 3489960 h 4328160"/>
              <a:gd name="connsiteX209" fmla="*/ 2124489 w 2691675"/>
              <a:gd name="connsiteY209" fmla="*/ 3459480 h 4328160"/>
              <a:gd name="connsiteX210" fmla="*/ 2139729 w 2691675"/>
              <a:gd name="connsiteY210" fmla="*/ 3436620 h 4328160"/>
              <a:gd name="connsiteX211" fmla="*/ 2170209 w 2691675"/>
              <a:gd name="connsiteY211" fmla="*/ 3413760 h 4328160"/>
              <a:gd name="connsiteX212" fmla="*/ 2238789 w 2691675"/>
              <a:gd name="connsiteY212" fmla="*/ 3322320 h 4328160"/>
              <a:gd name="connsiteX213" fmla="*/ 2246409 w 2691675"/>
              <a:gd name="connsiteY213" fmla="*/ 3291840 h 4328160"/>
              <a:gd name="connsiteX214" fmla="*/ 2269269 w 2691675"/>
              <a:gd name="connsiteY214" fmla="*/ 3230880 h 4328160"/>
              <a:gd name="connsiteX215" fmla="*/ 2276889 w 2691675"/>
              <a:gd name="connsiteY215" fmla="*/ 3185160 h 4328160"/>
              <a:gd name="connsiteX216" fmla="*/ 2299749 w 2691675"/>
              <a:gd name="connsiteY216" fmla="*/ 3139440 h 4328160"/>
              <a:gd name="connsiteX217" fmla="*/ 2314989 w 2691675"/>
              <a:gd name="connsiteY217" fmla="*/ 3101340 h 4328160"/>
              <a:gd name="connsiteX218" fmla="*/ 2353089 w 2691675"/>
              <a:gd name="connsiteY218" fmla="*/ 3086100 h 4328160"/>
              <a:gd name="connsiteX219" fmla="*/ 2375949 w 2691675"/>
              <a:gd name="connsiteY219" fmla="*/ 3070860 h 4328160"/>
              <a:gd name="connsiteX220" fmla="*/ 2495488 w 2691675"/>
              <a:gd name="connsiteY220" fmla="*/ 3040856 h 4328160"/>
              <a:gd name="connsiteX221" fmla="*/ 2593596 w 2691675"/>
              <a:gd name="connsiteY221" fmla="*/ 3037523 h 4328160"/>
              <a:gd name="connsiteX222" fmla="*/ 2685987 w 2691675"/>
              <a:gd name="connsiteY222" fmla="*/ 3028474 h 4328160"/>
              <a:gd name="connsiteX0" fmla="*/ 2685987 w 2691675"/>
              <a:gd name="connsiteY0" fmla="*/ 3028474 h 4328160"/>
              <a:gd name="connsiteX1" fmla="*/ 2680749 w 2691675"/>
              <a:gd name="connsiteY1" fmla="*/ 3002280 h 4328160"/>
              <a:gd name="connsiteX2" fmla="*/ 2673129 w 2691675"/>
              <a:gd name="connsiteY2" fmla="*/ 2948940 h 4328160"/>
              <a:gd name="connsiteX3" fmla="*/ 2631219 w 2691675"/>
              <a:gd name="connsiteY3" fmla="*/ 2940844 h 4328160"/>
              <a:gd name="connsiteX4" fmla="*/ 2567878 w 2691675"/>
              <a:gd name="connsiteY4" fmla="*/ 2940367 h 4328160"/>
              <a:gd name="connsiteX5" fmla="*/ 2526921 w 2691675"/>
              <a:gd name="connsiteY5" fmla="*/ 2882742 h 4328160"/>
              <a:gd name="connsiteX6" fmla="*/ 2464532 w 2691675"/>
              <a:gd name="connsiteY6" fmla="*/ 2879407 h 4328160"/>
              <a:gd name="connsiteX7" fmla="*/ 2417860 w 2691675"/>
              <a:gd name="connsiteY7" fmla="*/ 2863691 h 4328160"/>
              <a:gd name="connsiteX8" fmla="*/ 2383569 w 2691675"/>
              <a:gd name="connsiteY8" fmla="*/ 2849880 h 4328160"/>
              <a:gd name="connsiteX9" fmla="*/ 2355471 w 2691675"/>
              <a:gd name="connsiteY9" fmla="*/ 2829877 h 4328160"/>
              <a:gd name="connsiteX10" fmla="*/ 2300701 w 2691675"/>
              <a:gd name="connsiteY10" fmla="*/ 2797969 h 4328160"/>
              <a:gd name="connsiteX11" fmla="*/ 2226406 w 2691675"/>
              <a:gd name="connsiteY11" fmla="*/ 2837973 h 4328160"/>
              <a:gd name="connsiteX12" fmla="*/ 2185925 w 2691675"/>
              <a:gd name="connsiteY12" fmla="*/ 2798922 h 4328160"/>
              <a:gd name="connsiteX13" fmla="*/ 2150683 w 2691675"/>
              <a:gd name="connsiteY13" fmla="*/ 2719864 h 4328160"/>
              <a:gd name="connsiteX14" fmla="*/ 2131157 w 2691675"/>
              <a:gd name="connsiteY14" fmla="*/ 2658427 h 4328160"/>
              <a:gd name="connsiteX15" fmla="*/ 2113060 w 2691675"/>
              <a:gd name="connsiteY15" fmla="*/ 2623185 h 4328160"/>
              <a:gd name="connsiteX16" fmla="*/ 2111630 w 2691675"/>
              <a:gd name="connsiteY16" fmla="*/ 2574607 h 4328160"/>
              <a:gd name="connsiteX17" fmla="*/ 2034001 w 2691675"/>
              <a:gd name="connsiteY17" fmla="*/ 2659857 h 4328160"/>
              <a:gd name="connsiteX18" fmla="*/ 1966851 w 2691675"/>
              <a:gd name="connsiteY18" fmla="*/ 2727960 h 4328160"/>
              <a:gd name="connsiteX19" fmla="*/ 1919702 w 2691675"/>
              <a:gd name="connsiteY19" fmla="*/ 2687002 h 4328160"/>
              <a:gd name="connsiteX20" fmla="*/ 1783018 w 2691675"/>
              <a:gd name="connsiteY20" fmla="*/ 2673668 h 4328160"/>
              <a:gd name="connsiteX21" fmla="*/ 1684910 w 2691675"/>
              <a:gd name="connsiteY21" fmla="*/ 2663666 h 4328160"/>
              <a:gd name="connsiteX22" fmla="*/ 1614426 w 2691675"/>
              <a:gd name="connsiteY22" fmla="*/ 2556035 h 4328160"/>
              <a:gd name="connsiteX23" fmla="*/ 1549656 w 2691675"/>
              <a:gd name="connsiteY23" fmla="*/ 2557939 h 4328160"/>
              <a:gd name="connsiteX24" fmla="*/ 1524890 w 2691675"/>
              <a:gd name="connsiteY24" fmla="*/ 2537460 h 4328160"/>
              <a:gd name="connsiteX25" fmla="*/ 1476789 w 2691675"/>
              <a:gd name="connsiteY25" fmla="*/ 2355532 h 4328160"/>
              <a:gd name="connsiteX26" fmla="*/ 1446309 w 2691675"/>
              <a:gd name="connsiteY26" fmla="*/ 2263140 h 4328160"/>
              <a:gd name="connsiteX27" fmla="*/ 1408209 w 2691675"/>
              <a:gd name="connsiteY27" fmla="*/ 2194560 h 4328160"/>
              <a:gd name="connsiteX28" fmla="*/ 1392969 w 2691675"/>
              <a:gd name="connsiteY28" fmla="*/ 2171700 h 4328160"/>
              <a:gd name="connsiteX29" fmla="*/ 1382492 w 2691675"/>
              <a:gd name="connsiteY29" fmla="*/ 2126457 h 4328160"/>
              <a:gd name="connsiteX30" fmla="*/ 1377253 w 2691675"/>
              <a:gd name="connsiteY30" fmla="*/ 2025968 h 4328160"/>
              <a:gd name="connsiteX31" fmla="*/ 1391541 w 2691675"/>
              <a:gd name="connsiteY31" fmla="*/ 1956436 h 4328160"/>
              <a:gd name="connsiteX32" fmla="*/ 1323437 w 2691675"/>
              <a:gd name="connsiteY32" fmla="*/ 1891665 h 4328160"/>
              <a:gd name="connsiteX33" fmla="*/ 1290099 w 2691675"/>
              <a:gd name="connsiteY33" fmla="*/ 1886427 h 4328160"/>
              <a:gd name="connsiteX34" fmla="*/ 1192468 w 2691675"/>
              <a:gd name="connsiteY34" fmla="*/ 1826895 h 4328160"/>
              <a:gd name="connsiteX35" fmla="*/ 1134367 w 2691675"/>
              <a:gd name="connsiteY35" fmla="*/ 1837373 h 4328160"/>
              <a:gd name="connsiteX36" fmla="*/ 1081978 w 2691675"/>
              <a:gd name="connsiteY36" fmla="*/ 1871185 h 4328160"/>
              <a:gd name="connsiteX37" fmla="*/ 1032924 w 2691675"/>
              <a:gd name="connsiteY37" fmla="*/ 1896904 h 4328160"/>
              <a:gd name="connsiteX38" fmla="*/ 966249 w 2691675"/>
              <a:gd name="connsiteY38" fmla="*/ 1957864 h 4328160"/>
              <a:gd name="connsiteX39" fmla="*/ 917195 w 2691675"/>
              <a:gd name="connsiteY39" fmla="*/ 1915478 h 4328160"/>
              <a:gd name="connsiteX40" fmla="*/ 862428 w 2691675"/>
              <a:gd name="connsiteY40" fmla="*/ 1888808 h 4328160"/>
              <a:gd name="connsiteX41" fmla="*/ 831471 w 2691675"/>
              <a:gd name="connsiteY41" fmla="*/ 1863090 h 4328160"/>
              <a:gd name="connsiteX42" fmla="*/ 808135 w 2691675"/>
              <a:gd name="connsiteY42" fmla="*/ 1820704 h 4328160"/>
              <a:gd name="connsiteX43" fmla="*/ 822423 w 2691675"/>
              <a:gd name="connsiteY43" fmla="*/ 1763554 h 4328160"/>
              <a:gd name="connsiteX44" fmla="*/ 811944 w 2691675"/>
              <a:gd name="connsiteY44" fmla="*/ 1694021 h 4328160"/>
              <a:gd name="connsiteX45" fmla="*/ 791466 w 2691675"/>
              <a:gd name="connsiteY45" fmla="*/ 1599247 h 4328160"/>
              <a:gd name="connsiteX46" fmla="*/ 767652 w 2691675"/>
              <a:gd name="connsiteY46" fmla="*/ 1609725 h 4328160"/>
              <a:gd name="connsiteX47" fmla="*/ 709074 w 2691675"/>
              <a:gd name="connsiteY47" fmla="*/ 1545432 h 4328160"/>
              <a:gd name="connsiteX48" fmla="*/ 737649 w 2691675"/>
              <a:gd name="connsiteY48" fmla="*/ 1493520 h 4328160"/>
              <a:gd name="connsiteX49" fmla="*/ 785274 w 2691675"/>
              <a:gd name="connsiteY49" fmla="*/ 1429226 h 4328160"/>
              <a:gd name="connsiteX50" fmla="*/ 783369 w 2691675"/>
              <a:gd name="connsiteY50" fmla="*/ 1403033 h 4328160"/>
              <a:gd name="connsiteX51" fmla="*/ 826232 w 2691675"/>
              <a:gd name="connsiteY51" fmla="*/ 1349215 h 4328160"/>
              <a:gd name="connsiteX52" fmla="*/ 834329 w 2691675"/>
              <a:gd name="connsiteY52" fmla="*/ 1256348 h 4328160"/>
              <a:gd name="connsiteX53" fmla="*/ 810515 w 2691675"/>
              <a:gd name="connsiteY53" fmla="*/ 1163002 h 4328160"/>
              <a:gd name="connsiteX54" fmla="*/ 775749 w 2691675"/>
              <a:gd name="connsiteY54" fmla="*/ 1127760 h 4328160"/>
              <a:gd name="connsiteX55" fmla="*/ 752889 w 2691675"/>
              <a:gd name="connsiteY55" fmla="*/ 1074420 h 4328160"/>
              <a:gd name="connsiteX56" fmla="*/ 745269 w 2691675"/>
              <a:gd name="connsiteY56" fmla="*/ 1043940 h 4328160"/>
              <a:gd name="connsiteX57" fmla="*/ 783369 w 2691675"/>
              <a:gd name="connsiteY57" fmla="*/ 1013460 h 4328160"/>
              <a:gd name="connsiteX58" fmla="*/ 813849 w 2691675"/>
              <a:gd name="connsiteY58" fmla="*/ 960120 h 4328160"/>
              <a:gd name="connsiteX59" fmla="*/ 821469 w 2691675"/>
              <a:gd name="connsiteY59" fmla="*/ 853440 h 4328160"/>
              <a:gd name="connsiteX60" fmla="*/ 851949 w 2691675"/>
              <a:gd name="connsiteY60" fmla="*/ 807720 h 4328160"/>
              <a:gd name="connsiteX61" fmla="*/ 859569 w 2691675"/>
              <a:gd name="connsiteY61" fmla="*/ 769620 h 4328160"/>
              <a:gd name="connsiteX62" fmla="*/ 874809 w 2691675"/>
              <a:gd name="connsiteY62" fmla="*/ 731520 h 4328160"/>
              <a:gd name="connsiteX63" fmla="*/ 859569 w 2691675"/>
              <a:gd name="connsiteY63" fmla="*/ 655320 h 4328160"/>
              <a:gd name="connsiteX64" fmla="*/ 836709 w 2691675"/>
              <a:gd name="connsiteY64" fmla="*/ 632460 h 4328160"/>
              <a:gd name="connsiteX65" fmla="*/ 813849 w 2691675"/>
              <a:gd name="connsiteY65" fmla="*/ 563880 h 4328160"/>
              <a:gd name="connsiteX66" fmla="*/ 783369 w 2691675"/>
              <a:gd name="connsiteY66" fmla="*/ 502920 h 4328160"/>
              <a:gd name="connsiteX67" fmla="*/ 768129 w 2691675"/>
              <a:gd name="connsiteY67" fmla="*/ 472440 h 4328160"/>
              <a:gd name="connsiteX68" fmla="*/ 745269 w 2691675"/>
              <a:gd name="connsiteY68" fmla="*/ 403860 h 4328160"/>
              <a:gd name="connsiteX69" fmla="*/ 722409 w 2691675"/>
              <a:gd name="connsiteY69" fmla="*/ 373380 h 4328160"/>
              <a:gd name="connsiteX70" fmla="*/ 730029 w 2691675"/>
              <a:gd name="connsiteY70" fmla="*/ 289560 h 4328160"/>
              <a:gd name="connsiteX71" fmla="*/ 737649 w 2691675"/>
              <a:gd name="connsiteY71" fmla="*/ 266700 h 4328160"/>
              <a:gd name="connsiteX72" fmla="*/ 707169 w 2691675"/>
              <a:gd name="connsiteY72" fmla="*/ 152400 h 4328160"/>
              <a:gd name="connsiteX73" fmla="*/ 699549 w 2691675"/>
              <a:gd name="connsiteY73" fmla="*/ 91440 h 4328160"/>
              <a:gd name="connsiteX74" fmla="*/ 691929 w 2691675"/>
              <a:gd name="connsiteY74" fmla="*/ 68580 h 4328160"/>
              <a:gd name="connsiteX75" fmla="*/ 676689 w 2691675"/>
              <a:gd name="connsiteY75" fmla="*/ 0 h 4328160"/>
              <a:gd name="connsiteX76" fmla="*/ 615729 w 2691675"/>
              <a:gd name="connsiteY76" fmla="*/ 7620 h 4328160"/>
              <a:gd name="connsiteX77" fmla="*/ 554769 w 2691675"/>
              <a:gd name="connsiteY77" fmla="*/ 30480 h 4328160"/>
              <a:gd name="connsiteX78" fmla="*/ 562389 w 2691675"/>
              <a:gd name="connsiteY78" fmla="*/ 137160 h 4328160"/>
              <a:gd name="connsiteX79" fmla="*/ 554769 w 2691675"/>
              <a:gd name="connsiteY79" fmla="*/ 236220 h 4328160"/>
              <a:gd name="connsiteX80" fmla="*/ 524289 w 2691675"/>
              <a:gd name="connsiteY80" fmla="*/ 304800 h 4328160"/>
              <a:gd name="connsiteX81" fmla="*/ 509049 w 2691675"/>
              <a:gd name="connsiteY81" fmla="*/ 335280 h 4328160"/>
              <a:gd name="connsiteX82" fmla="*/ 486189 w 2691675"/>
              <a:gd name="connsiteY82" fmla="*/ 373380 h 4328160"/>
              <a:gd name="connsiteX83" fmla="*/ 470949 w 2691675"/>
              <a:gd name="connsiteY83" fmla="*/ 396240 h 4328160"/>
              <a:gd name="connsiteX84" fmla="*/ 440469 w 2691675"/>
              <a:gd name="connsiteY84" fmla="*/ 403860 h 4328160"/>
              <a:gd name="connsiteX85" fmla="*/ 356649 w 2691675"/>
              <a:gd name="connsiteY85" fmla="*/ 388620 h 4328160"/>
              <a:gd name="connsiteX86" fmla="*/ 288069 w 2691675"/>
              <a:gd name="connsiteY86" fmla="*/ 464820 h 4328160"/>
              <a:gd name="connsiteX87" fmla="*/ 280449 w 2691675"/>
              <a:gd name="connsiteY87" fmla="*/ 487680 h 4328160"/>
              <a:gd name="connsiteX88" fmla="*/ 288069 w 2691675"/>
              <a:gd name="connsiteY88" fmla="*/ 518160 h 4328160"/>
              <a:gd name="connsiteX89" fmla="*/ 303309 w 2691675"/>
              <a:gd name="connsiteY89" fmla="*/ 548640 h 4328160"/>
              <a:gd name="connsiteX90" fmla="*/ 295689 w 2691675"/>
              <a:gd name="connsiteY90" fmla="*/ 609600 h 4328160"/>
              <a:gd name="connsiteX91" fmla="*/ 265209 w 2691675"/>
              <a:gd name="connsiteY91" fmla="*/ 662940 h 4328160"/>
              <a:gd name="connsiteX92" fmla="*/ 257589 w 2691675"/>
              <a:gd name="connsiteY92" fmla="*/ 685800 h 4328160"/>
              <a:gd name="connsiteX93" fmla="*/ 265209 w 2691675"/>
              <a:gd name="connsiteY93" fmla="*/ 815340 h 4328160"/>
              <a:gd name="connsiteX94" fmla="*/ 303309 w 2691675"/>
              <a:gd name="connsiteY94" fmla="*/ 830580 h 4328160"/>
              <a:gd name="connsiteX95" fmla="*/ 349029 w 2691675"/>
              <a:gd name="connsiteY95" fmla="*/ 861060 h 4328160"/>
              <a:gd name="connsiteX96" fmla="*/ 356649 w 2691675"/>
              <a:gd name="connsiteY96" fmla="*/ 883920 h 4328160"/>
              <a:gd name="connsiteX97" fmla="*/ 341409 w 2691675"/>
              <a:gd name="connsiteY97" fmla="*/ 952500 h 4328160"/>
              <a:gd name="connsiteX98" fmla="*/ 326169 w 2691675"/>
              <a:gd name="connsiteY98" fmla="*/ 1028700 h 4328160"/>
              <a:gd name="connsiteX99" fmla="*/ 303309 w 2691675"/>
              <a:gd name="connsiteY99" fmla="*/ 1043940 h 4328160"/>
              <a:gd name="connsiteX100" fmla="*/ 143289 w 2691675"/>
              <a:gd name="connsiteY100" fmla="*/ 1066800 h 4328160"/>
              <a:gd name="connsiteX101" fmla="*/ 150909 w 2691675"/>
              <a:gd name="connsiteY101" fmla="*/ 1181100 h 4328160"/>
              <a:gd name="connsiteX102" fmla="*/ 173769 w 2691675"/>
              <a:gd name="connsiteY102" fmla="*/ 1219200 h 4328160"/>
              <a:gd name="connsiteX103" fmla="*/ 219489 w 2691675"/>
              <a:gd name="connsiteY103" fmla="*/ 1257300 h 4328160"/>
              <a:gd name="connsiteX104" fmla="*/ 234729 w 2691675"/>
              <a:gd name="connsiteY104" fmla="*/ 1287780 h 4328160"/>
              <a:gd name="connsiteX105" fmla="*/ 227109 w 2691675"/>
              <a:gd name="connsiteY105" fmla="*/ 1318260 h 4328160"/>
              <a:gd name="connsiteX106" fmla="*/ 265209 w 2691675"/>
              <a:gd name="connsiteY106" fmla="*/ 1363980 h 4328160"/>
              <a:gd name="connsiteX107" fmla="*/ 288069 w 2691675"/>
              <a:gd name="connsiteY107" fmla="*/ 1402080 h 4328160"/>
              <a:gd name="connsiteX108" fmla="*/ 280449 w 2691675"/>
              <a:gd name="connsiteY108" fmla="*/ 1440180 h 4328160"/>
              <a:gd name="connsiteX109" fmla="*/ 242349 w 2691675"/>
              <a:gd name="connsiteY109" fmla="*/ 1569720 h 4328160"/>
              <a:gd name="connsiteX110" fmla="*/ 211869 w 2691675"/>
              <a:gd name="connsiteY110" fmla="*/ 1584960 h 4328160"/>
              <a:gd name="connsiteX111" fmla="*/ 189009 w 2691675"/>
              <a:gd name="connsiteY111" fmla="*/ 1592580 h 4328160"/>
              <a:gd name="connsiteX112" fmla="*/ 120429 w 2691675"/>
              <a:gd name="connsiteY112" fmla="*/ 1630680 h 4328160"/>
              <a:gd name="connsiteX113" fmla="*/ 97569 w 2691675"/>
              <a:gd name="connsiteY113" fmla="*/ 1653540 h 4328160"/>
              <a:gd name="connsiteX114" fmla="*/ 13749 w 2691675"/>
              <a:gd name="connsiteY114" fmla="*/ 1714500 h 4328160"/>
              <a:gd name="connsiteX115" fmla="*/ 13749 w 2691675"/>
              <a:gd name="connsiteY115" fmla="*/ 1889760 h 4328160"/>
              <a:gd name="connsiteX116" fmla="*/ 36609 w 2691675"/>
              <a:gd name="connsiteY116" fmla="*/ 1912620 h 4328160"/>
              <a:gd name="connsiteX117" fmla="*/ 67089 w 2691675"/>
              <a:gd name="connsiteY117" fmla="*/ 1950720 h 4328160"/>
              <a:gd name="connsiteX118" fmla="*/ 112809 w 2691675"/>
              <a:gd name="connsiteY118" fmla="*/ 1981200 h 4328160"/>
              <a:gd name="connsiteX119" fmla="*/ 173769 w 2691675"/>
              <a:gd name="connsiteY119" fmla="*/ 2011680 h 4328160"/>
              <a:gd name="connsiteX120" fmla="*/ 234729 w 2691675"/>
              <a:gd name="connsiteY120" fmla="*/ 2095500 h 4328160"/>
              <a:gd name="connsiteX121" fmla="*/ 272829 w 2691675"/>
              <a:gd name="connsiteY121" fmla="*/ 2156460 h 4328160"/>
              <a:gd name="connsiteX122" fmla="*/ 280449 w 2691675"/>
              <a:gd name="connsiteY122" fmla="*/ 2179320 h 4328160"/>
              <a:gd name="connsiteX123" fmla="*/ 318549 w 2691675"/>
              <a:gd name="connsiteY123" fmla="*/ 2255520 h 4328160"/>
              <a:gd name="connsiteX124" fmla="*/ 493809 w 2691675"/>
              <a:gd name="connsiteY124" fmla="*/ 2270760 h 4328160"/>
              <a:gd name="connsiteX125" fmla="*/ 562389 w 2691675"/>
              <a:gd name="connsiteY125" fmla="*/ 2354580 h 4328160"/>
              <a:gd name="connsiteX126" fmla="*/ 531909 w 2691675"/>
              <a:gd name="connsiteY126" fmla="*/ 2430780 h 4328160"/>
              <a:gd name="connsiteX127" fmla="*/ 509049 w 2691675"/>
              <a:gd name="connsiteY127" fmla="*/ 2438400 h 4328160"/>
              <a:gd name="connsiteX128" fmla="*/ 486189 w 2691675"/>
              <a:gd name="connsiteY128" fmla="*/ 2461260 h 4328160"/>
              <a:gd name="connsiteX129" fmla="*/ 478569 w 2691675"/>
              <a:gd name="connsiteY129" fmla="*/ 2506980 h 4328160"/>
              <a:gd name="connsiteX130" fmla="*/ 509049 w 2691675"/>
              <a:gd name="connsiteY130" fmla="*/ 2621280 h 4328160"/>
              <a:gd name="connsiteX131" fmla="*/ 531909 w 2691675"/>
              <a:gd name="connsiteY131" fmla="*/ 2644140 h 4328160"/>
              <a:gd name="connsiteX132" fmla="*/ 539529 w 2691675"/>
              <a:gd name="connsiteY132" fmla="*/ 2674620 h 4328160"/>
              <a:gd name="connsiteX133" fmla="*/ 570009 w 2691675"/>
              <a:gd name="connsiteY133" fmla="*/ 2659380 h 4328160"/>
              <a:gd name="connsiteX134" fmla="*/ 592869 w 2691675"/>
              <a:gd name="connsiteY134" fmla="*/ 2636520 h 4328160"/>
              <a:gd name="connsiteX135" fmla="*/ 646209 w 2691675"/>
              <a:gd name="connsiteY135" fmla="*/ 2606040 h 4328160"/>
              <a:gd name="connsiteX136" fmla="*/ 684309 w 2691675"/>
              <a:gd name="connsiteY136" fmla="*/ 2613660 h 4328160"/>
              <a:gd name="connsiteX137" fmla="*/ 699549 w 2691675"/>
              <a:gd name="connsiteY137" fmla="*/ 2636520 h 4328160"/>
              <a:gd name="connsiteX138" fmla="*/ 722409 w 2691675"/>
              <a:gd name="connsiteY138" fmla="*/ 2659380 h 4328160"/>
              <a:gd name="connsiteX139" fmla="*/ 730029 w 2691675"/>
              <a:gd name="connsiteY139" fmla="*/ 2682240 h 4328160"/>
              <a:gd name="connsiteX140" fmla="*/ 707169 w 2691675"/>
              <a:gd name="connsiteY140" fmla="*/ 2766060 h 4328160"/>
              <a:gd name="connsiteX141" fmla="*/ 623349 w 2691675"/>
              <a:gd name="connsiteY141" fmla="*/ 2842260 h 4328160"/>
              <a:gd name="connsiteX142" fmla="*/ 600489 w 2691675"/>
              <a:gd name="connsiteY142" fmla="*/ 2887980 h 4328160"/>
              <a:gd name="connsiteX143" fmla="*/ 531909 w 2691675"/>
              <a:gd name="connsiteY143" fmla="*/ 2933700 h 4328160"/>
              <a:gd name="connsiteX144" fmla="*/ 516669 w 2691675"/>
              <a:gd name="connsiteY144" fmla="*/ 2956560 h 4328160"/>
              <a:gd name="connsiteX145" fmla="*/ 547149 w 2691675"/>
              <a:gd name="connsiteY145" fmla="*/ 3055620 h 4328160"/>
              <a:gd name="connsiteX146" fmla="*/ 570009 w 2691675"/>
              <a:gd name="connsiteY146" fmla="*/ 3177540 h 4328160"/>
              <a:gd name="connsiteX147" fmla="*/ 608109 w 2691675"/>
              <a:gd name="connsiteY147" fmla="*/ 3276600 h 4328160"/>
              <a:gd name="connsiteX148" fmla="*/ 608109 w 2691675"/>
              <a:gd name="connsiteY148" fmla="*/ 3429000 h 4328160"/>
              <a:gd name="connsiteX149" fmla="*/ 570009 w 2691675"/>
              <a:gd name="connsiteY149" fmla="*/ 3467100 h 4328160"/>
              <a:gd name="connsiteX150" fmla="*/ 562389 w 2691675"/>
              <a:gd name="connsiteY150" fmla="*/ 3497580 h 4328160"/>
              <a:gd name="connsiteX151" fmla="*/ 547149 w 2691675"/>
              <a:gd name="connsiteY151" fmla="*/ 3528060 h 4328160"/>
              <a:gd name="connsiteX152" fmla="*/ 554769 w 2691675"/>
              <a:gd name="connsiteY152" fmla="*/ 3680460 h 4328160"/>
              <a:gd name="connsiteX153" fmla="*/ 608109 w 2691675"/>
              <a:gd name="connsiteY153" fmla="*/ 3672840 h 4328160"/>
              <a:gd name="connsiteX154" fmla="*/ 630969 w 2691675"/>
              <a:gd name="connsiteY154" fmla="*/ 3665220 h 4328160"/>
              <a:gd name="connsiteX155" fmla="*/ 676689 w 2691675"/>
              <a:gd name="connsiteY155" fmla="*/ 3688080 h 4328160"/>
              <a:gd name="connsiteX156" fmla="*/ 707169 w 2691675"/>
              <a:gd name="connsiteY156" fmla="*/ 3718560 h 4328160"/>
              <a:gd name="connsiteX157" fmla="*/ 836709 w 2691675"/>
              <a:gd name="connsiteY157" fmla="*/ 3741420 h 4328160"/>
              <a:gd name="connsiteX158" fmla="*/ 851949 w 2691675"/>
              <a:gd name="connsiteY158" fmla="*/ 3771900 h 4328160"/>
              <a:gd name="connsiteX159" fmla="*/ 874809 w 2691675"/>
              <a:gd name="connsiteY159" fmla="*/ 3787140 h 4328160"/>
              <a:gd name="connsiteX160" fmla="*/ 897669 w 2691675"/>
              <a:gd name="connsiteY160" fmla="*/ 3810000 h 4328160"/>
              <a:gd name="connsiteX161" fmla="*/ 905289 w 2691675"/>
              <a:gd name="connsiteY161" fmla="*/ 3840480 h 4328160"/>
              <a:gd name="connsiteX162" fmla="*/ 920529 w 2691675"/>
              <a:gd name="connsiteY162" fmla="*/ 3863340 h 4328160"/>
              <a:gd name="connsiteX163" fmla="*/ 943389 w 2691675"/>
              <a:gd name="connsiteY163" fmla="*/ 3901440 h 4328160"/>
              <a:gd name="connsiteX164" fmla="*/ 996729 w 2691675"/>
              <a:gd name="connsiteY164" fmla="*/ 3947160 h 4328160"/>
              <a:gd name="connsiteX165" fmla="*/ 1011969 w 2691675"/>
              <a:gd name="connsiteY165" fmla="*/ 3970020 h 4328160"/>
              <a:gd name="connsiteX166" fmla="*/ 1034829 w 2691675"/>
              <a:gd name="connsiteY166" fmla="*/ 4008120 h 4328160"/>
              <a:gd name="connsiteX167" fmla="*/ 1065309 w 2691675"/>
              <a:gd name="connsiteY167" fmla="*/ 4084320 h 4328160"/>
              <a:gd name="connsiteX168" fmla="*/ 1072929 w 2691675"/>
              <a:gd name="connsiteY168" fmla="*/ 4107180 h 4328160"/>
              <a:gd name="connsiteX169" fmla="*/ 1149129 w 2691675"/>
              <a:gd name="connsiteY169" fmla="*/ 4137660 h 4328160"/>
              <a:gd name="connsiteX170" fmla="*/ 1202469 w 2691675"/>
              <a:gd name="connsiteY170" fmla="*/ 4213860 h 4328160"/>
              <a:gd name="connsiteX171" fmla="*/ 1263429 w 2691675"/>
              <a:gd name="connsiteY171" fmla="*/ 4221480 h 4328160"/>
              <a:gd name="connsiteX172" fmla="*/ 1271049 w 2691675"/>
              <a:gd name="connsiteY172" fmla="*/ 4274820 h 4328160"/>
              <a:gd name="connsiteX173" fmla="*/ 1316769 w 2691675"/>
              <a:gd name="connsiteY173" fmla="*/ 4328160 h 4328160"/>
              <a:gd name="connsiteX174" fmla="*/ 1354869 w 2691675"/>
              <a:gd name="connsiteY174" fmla="*/ 4229100 h 4328160"/>
              <a:gd name="connsiteX175" fmla="*/ 1415829 w 2691675"/>
              <a:gd name="connsiteY175" fmla="*/ 4198620 h 4328160"/>
              <a:gd name="connsiteX176" fmla="*/ 1469169 w 2691675"/>
              <a:gd name="connsiteY176" fmla="*/ 4183380 h 4328160"/>
              <a:gd name="connsiteX177" fmla="*/ 1507269 w 2691675"/>
              <a:gd name="connsiteY177" fmla="*/ 4160520 h 4328160"/>
              <a:gd name="connsiteX178" fmla="*/ 1552989 w 2691675"/>
              <a:gd name="connsiteY178" fmla="*/ 4130040 h 4328160"/>
              <a:gd name="connsiteX179" fmla="*/ 1583469 w 2691675"/>
              <a:gd name="connsiteY179" fmla="*/ 4122420 h 4328160"/>
              <a:gd name="connsiteX180" fmla="*/ 1644429 w 2691675"/>
              <a:gd name="connsiteY180" fmla="*/ 4061460 h 4328160"/>
              <a:gd name="connsiteX181" fmla="*/ 1674909 w 2691675"/>
              <a:gd name="connsiteY181" fmla="*/ 4038600 h 4328160"/>
              <a:gd name="connsiteX182" fmla="*/ 1827309 w 2691675"/>
              <a:gd name="connsiteY182" fmla="*/ 4000500 h 4328160"/>
              <a:gd name="connsiteX183" fmla="*/ 1857789 w 2691675"/>
              <a:gd name="connsiteY183" fmla="*/ 3985260 h 4328160"/>
              <a:gd name="connsiteX184" fmla="*/ 1903509 w 2691675"/>
              <a:gd name="connsiteY184" fmla="*/ 3970020 h 4328160"/>
              <a:gd name="connsiteX185" fmla="*/ 1926369 w 2691675"/>
              <a:gd name="connsiteY185" fmla="*/ 3954780 h 4328160"/>
              <a:gd name="connsiteX186" fmla="*/ 1987329 w 2691675"/>
              <a:gd name="connsiteY186" fmla="*/ 3909060 h 4328160"/>
              <a:gd name="connsiteX187" fmla="*/ 2048289 w 2691675"/>
              <a:gd name="connsiteY187" fmla="*/ 3870960 h 4328160"/>
              <a:gd name="connsiteX188" fmla="*/ 2078769 w 2691675"/>
              <a:gd name="connsiteY188" fmla="*/ 3855720 h 4328160"/>
              <a:gd name="connsiteX189" fmla="*/ 2132109 w 2691675"/>
              <a:gd name="connsiteY189" fmla="*/ 3817620 h 4328160"/>
              <a:gd name="connsiteX190" fmla="*/ 2162589 w 2691675"/>
              <a:gd name="connsiteY190" fmla="*/ 3787140 h 4328160"/>
              <a:gd name="connsiteX191" fmla="*/ 2200689 w 2691675"/>
              <a:gd name="connsiteY191" fmla="*/ 3688080 h 4328160"/>
              <a:gd name="connsiteX192" fmla="*/ 2162589 w 2691675"/>
              <a:gd name="connsiteY192" fmla="*/ 3604260 h 4328160"/>
              <a:gd name="connsiteX193" fmla="*/ 2139729 w 2691675"/>
              <a:gd name="connsiteY193" fmla="*/ 3596640 h 4328160"/>
              <a:gd name="connsiteX194" fmla="*/ 2124489 w 2691675"/>
              <a:gd name="connsiteY194" fmla="*/ 3680460 h 4328160"/>
              <a:gd name="connsiteX195" fmla="*/ 2109249 w 2691675"/>
              <a:gd name="connsiteY195" fmla="*/ 3657600 h 4328160"/>
              <a:gd name="connsiteX196" fmla="*/ 2048289 w 2691675"/>
              <a:gd name="connsiteY196" fmla="*/ 3665220 h 4328160"/>
              <a:gd name="connsiteX197" fmla="*/ 2055909 w 2691675"/>
              <a:gd name="connsiteY197" fmla="*/ 3703320 h 4328160"/>
              <a:gd name="connsiteX198" fmla="*/ 2078769 w 2691675"/>
              <a:gd name="connsiteY198" fmla="*/ 3718560 h 4328160"/>
              <a:gd name="connsiteX199" fmla="*/ 2094009 w 2691675"/>
              <a:gd name="connsiteY199" fmla="*/ 3749040 h 4328160"/>
              <a:gd name="connsiteX200" fmla="*/ 2086389 w 2691675"/>
              <a:gd name="connsiteY200" fmla="*/ 3794760 h 4328160"/>
              <a:gd name="connsiteX201" fmla="*/ 2010189 w 2691675"/>
              <a:gd name="connsiteY201" fmla="*/ 3749040 h 4328160"/>
              <a:gd name="connsiteX202" fmla="*/ 1994949 w 2691675"/>
              <a:gd name="connsiteY202" fmla="*/ 3649980 h 4328160"/>
              <a:gd name="connsiteX203" fmla="*/ 1972089 w 2691675"/>
              <a:gd name="connsiteY203" fmla="*/ 3627120 h 4328160"/>
              <a:gd name="connsiteX204" fmla="*/ 1979709 w 2691675"/>
              <a:gd name="connsiteY204" fmla="*/ 3581400 h 4328160"/>
              <a:gd name="connsiteX205" fmla="*/ 2025429 w 2691675"/>
              <a:gd name="connsiteY205" fmla="*/ 3573780 h 4328160"/>
              <a:gd name="connsiteX206" fmla="*/ 2033049 w 2691675"/>
              <a:gd name="connsiteY206" fmla="*/ 3520440 h 4328160"/>
              <a:gd name="connsiteX207" fmla="*/ 2063529 w 2691675"/>
              <a:gd name="connsiteY207" fmla="*/ 3528060 h 4328160"/>
              <a:gd name="connsiteX208" fmla="*/ 2094009 w 2691675"/>
              <a:gd name="connsiteY208" fmla="*/ 3489960 h 4328160"/>
              <a:gd name="connsiteX209" fmla="*/ 2124489 w 2691675"/>
              <a:gd name="connsiteY209" fmla="*/ 3459480 h 4328160"/>
              <a:gd name="connsiteX210" fmla="*/ 2139729 w 2691675"/>
              <a:gd name="connsiteY210" fmla="*/ 3436620 h 4328160"/>
              <a:gd name="connsiteX211" fmla="*/ 2170209 w 2691675"/>
              <a:gd name="connsiteY211" fmla="*/ 3413760 h 4328160"/>
              <a:gd name="connsiteX212" fmla="*/ 2238789 w 2691675"/>
              <a:gd name="connsiteY212" fmla="*/ 3322320 h 4328160"/>
              <a:gd name="connsiteX213" fmla="*/ 2246409 w 2691675"/>
              <a:gd name="connsiteY213" fmla="*/ 3291840 h 4328160"/>
              <a:gd name="connsiteX214" fmla="*/ 2269269 w 2691675"/>
              <a:gd name="connsiteY214" fmla="*/ 3230880 h 4328160"/>
              <a:gd name="connsiteX215" fmla="*/ 2276889 w 2691675"/>
              <a:gd name="connsiteY215" fmla="*/ 3185160 h 4328160"/>
              <a:gd name="connsiteX216" fmla="*/ 2299749 w 2691675"/>
              <a:gd name="connsiteY216" fmla="*/ 3139440 h 4328160"/>
              <a:gd name="connsiteX217" fmla="*/ 2314989 w 2691675"/>
              <a:gd name="connsiteY217" fmla="*/ 3101340 h 4328160"/>
              <a:gd name="connsiteX218" fmla="*/ 2353089 w 2691675"/>
              <a:gd name="connsiteY218" fmla="*/ 3086100 h 4328160"/>
              <a:gd name="connsiteX219" fmla="*/ 2375949 w 2691675"/>
              <a:gd name="connsiteY219" fmla="*/ 3070860 h 4328160"/>
              <a:gd name="connsiteX220" fmla="*/ 2495488 w 2691675"/>
              <a:gd name="connsiteY220" fmla="*/ 3040856 h 4328160"/>
              <a:gd name="connsiteX221" fmla="*/ 2593596 w 2691675"/>
              <a:gd name="connsiteY221" fmla="*/ 3037523 h 4328160"/>
              <a:gd name="connsiteX222" fmla="*/ 2685987 w 2691675"/>
              <a:gd name="connsiteY222" fmla="*/ 3028474 h 4328160"/>
              <a:gd name="connsiteX0" fmla="*/ 2685987 w 2691675"/>
              <a:gd name="connsiteY0" fmla="*/ 3028474 h 4328160"/>
              <a:gd name="connsiteX1" fmla="*/ 2680749 w 2691675"/>
              <a:gd name="connsiteY1" fmla="*/ 3002280 h 4328160"/>
              <a:gd name="connsiteX2" fmla="*/ 2673129 w 2691675"/>
              <a:gd name="connsiteY2" fmla="*/ 2948940 h 4328160"/>
              <a:gd name="connsiteX3" fmla="*/ 2631219 w 2691675"/>
              <a:gd name="connsiteY3" fmla="*/ 2940844 h 4328160"/>
              <a:gd name="connsiteX4" fmla="*/ 2567878 w 2691675"/>
              <a:gd name="connsiteY4" fmla="*/ 2940367 h 4328160"/>
              <a:gd name="connsiteX5" fmla="*/ 2526921 w 2691675"/>
              <a:gd name="connsiteY5" fmla="*/ 2882742 h 4328160"/>
              <a:gd name="connsiteX6" fmla="*/ 2464532 w 2691675"/>
              <a:gd name="connsiteY6" fmla="*/ 2879407 h 4328160"/>
              <a:gd name="connsiteX7" fmla="*/ 2417860 w 2691675"/>
              <a:gd name="connsiteY7" fmla="*/ 2863691 h 4328160"/>
              <a:gd name="connsiteX8" fmla="*/ 2383569 w 2691675"/>
              <a:gd name="connsiteY8" fmla="*/ 2849880 h 4328160"/>
              <a:gd name="connsiteX9" fmla="*/ 2355471 w 2691675"/>
              <a:gd name="connsiteY9" fmla="*/ 2829877 h 4328160"/>
              <a:gd name="connsiteX10" fmla="*/ 2300701 w 2691675"/>
              <a:gd name="connsiteY10" fmla="*/ 2797969 h 4328160"/>
              <a:gd name="connsiteX11" fmla="*/ 2226406 w 2691675"/>
              <a:gd name="connsiteY11" fmla="*/ 2837973 h 4328160"/>
              <a:gd name="connsiteX12" fmla="*/ 2185925 w 2691675"/>
              <a:gd name="connsiteY12" fmla="*/ 2798922 h 4328160"/>
              <a:gd name="connsiteX13" fmla="*/ 2150683 w 2691675"/>
              <a:gd name="connsiteY13" fmla="*/ 2719864 h 4328160"/>
              <a:gd name="connsiteX14" fmla="*/ 2131157 w 2691675"/>
              <a:gd name="connsiteY14" fmla="*/ 2658427 h 4328160"/>
              <a:gd name="connsiteX15" fmla="*/ 2113060 w 2691675"/>
              <a:gd name="connsiteY15" fmla="*/ 2623185 h 4328160"/>
              <a:gd name="connsiteX16" fmla="*/ 2111630 w 2691675"/>
              <a:gd name="connsiteY16" fmla="*/ 2574607 h 4328160"/>
              <a:gd name="connsiteX17" fmla="*/ 2034001 w 2691675"/>
              <a:gd name="connsiteY17" fmla="*/ 2659857 h 4328160"/>
              <a:gd name="connsiteX18" fmla="*/ 1966851 w 2691675"/>
              <a:gd name="connsiteY18" fmla="*/ 2727960 h 4328160"/>
              <a:gd name="connsiteX19" fmla="*/ 1919702 w 2691675"/>
              <a:gd name="connsiteY19" fmla="*/ 2687002 h 4328160"/>
              <a:gd name="connsiteX20" fmla="*/ 1783018 w 2691675"/>
              <a:gd name="connsiteY20" fmla="*/ 2673668 h 4328160"/>
              <a:gd name="connsiteX21" fmla="*/ 1684910 w 2691675"/>
              <a:gd name="connsiteY21" fmla="*/ 2663666 h 4328160"/>
              <a:gd name="connsiteX22" fmla="*/ 1614426 w 2691675"/>
              <a:gd name="connsiteY22" fmla="*/ 2556035 h 4328160"/>
              <a:gd name="connsiteX23" fmla="*/ 1549656 w 2691675"/>
              <a:gd name="connsiteY23" fmla="*/ 2557939 h 4328160"/>
              <a:gd name="connsiteX24" fmla="*/ 1524890 w 2691675"/>
              <a:gd name="connsiteY24" fmla="*/ 2537460 h 4328160"/>
              <a:gd name="connsiteX25" fmla="*/ 1476789 w 2691675"/>
              <a:gd name="connsiteY25" fmla="*/ 2355532 h 4328160"/>
              <a:gd name="connsiteX26" fmla="*/ 1446309 w 2691675"/>
              <a:gd name="connsiteY26" fmla="*/ 2263140 h 4328160"/>
              <a:gd name="connsiteX27" fmla="*/ 1408209 w 2691675"/>
              <a:gd name="connsiteY27" fmla="*/ 2194560 h 4328160"/>
              <a:gd name="connsiteX28" fmla="*/ 1392969 w 2691675"/>
              <a:gd name="connsiteY28" fmla="*/ 2171700 h 4328160"/>
              <a:gd name="connsiteX29" fmla="*/ 1382492 w 2691675"/>
              <a:gd name="connsiteY29" fmla="*/ 2126457 h 4328160"/>
              <a:gd name="connsiteX30" fmla="*/ 1377253 w 2691675"/>
              <a:gd name="connsiteY30" fmla="*/ 2025968 h 4328160"/>
              <a:gd name="connsiteX31" fmla="*/ 1391541 w 2691675"/>
              <a:gd name="connsiteY31" fmla="*/ 1956436 h 4328160"/>
              <a:gd name="connsiteX32" fmla="*/ 1323437 w 2691675"/>
              <a:gd name="connsiteY32" fmla="*/ 1891665 h 4328160"/>
              <a:gd name="connsiteX33" fmla="*/ 1290099 w 2691675"/>
              <a:gd name="connsiteY33" fmla="*/ 1886427 h 4328160"/>
              <a:gd name="connsiteX34" fmla="*/ 1192468 w 2691675"/>
              <a:gd name="connsiteY34" fmla="*/ 1826895 h 4328160"/>
              <a:gd name="connsiteX35" fmla="*/ 1134367 w 2691675"/>
              <a:gd name="connsiteY35" fmla="*/ 1837373 h 4328160"/>
              <a:gd name="connsiteX36" fmla="*/ 1081978 w 2691675"/>
              <a:gd name="connsiteY36" fmla="*/ 1871185 h 4328160"/>
              <a:gd name="connsiteX37" fmla="*/ 1032924 w 2691675"/>
              <a:gd name="connsiteY37" fmla="*/ 1896904 h 4328160"/>
              <a:gd name="connsiteX38" fmla="*/ 966249 w 2691675"/>
              <a:gd name="connsiteY38" fmla="*/ 1957864 h 4328160"/>
              <a:gd name="connsiteX39" fmla="*/ 917195 w 2691675"/>
              <a:gd name="connsiteY39" fmla="*/ 1915478 h 4328160"/>
              <a:gd name="connsiteX40" fmla="*/ 862428 w 2691675"/>
              <a:gd name="connsiteY40" fmla="*/ 1888808 h 4328160"/>
              <a:gd name="connsiteX41" fmla="*/ 831471 w 2691675"/>
              <a:gd name="connsiteY41" fmla="*/ 1863090 h 4328160"/>
              <a:gd name="connsiteX42" fmla="*/ 808135 w 2691675"/>
              <a:gd name="connsiteY42" fmla="*/ 1820704 h 4328160"/>
              <a:gd name="connsiteX43" fmla="*/ 822423 w 2691675"/>
              <a:gd name="connsiteY43" fmla="*/ 1763554 h 4328160"/>
              <a:gd name="connsiteX44" fmla="*/ 811944 w 2691675"/>
              <a:gd name="connsiteY44" fmla="*/ 1694021 h 4328160"/>
              <a:gd name="connsiteX45" fmla="*/ 791466 w 2691675"/>
              <a:gd name="connsiteY45" fmla="*/ 1599247 h 4328160"/>
              <a:gd name="connsiteX46" fmla="*/ 767652 w 2691675"/>
              <a:gd name="connsiteY46" fmla="*/ 1609725 h 4328160"/>
              <a:gd name="connsiteX47" fmla="*/ 709074 w 2691675"/>
              <a:gd name="connsiteY47" fmla="*/ 1545432 h 4328160"/>
              <a:gd name="connsiteX48" fmla="*/ 737649 w 2691675"/>
              <a:gd name="connsiteY48" fmla="*/ 1493520 h 4328160"/>
              <a:gd name="connsiteX49" fmla="*/ 785274 w 2691675"/>
              <a:gd name="connsiteY49" fmla="*/ 1429226 h 4328160"/>
              <a:gd name="connsiteX50" fmla="*/ 783369 w 2691675"/>
              <a:gd name="connsiteY50" fmla="*/ 1403033 h 4328160"/>
              <a:gd name="connsiteX51" fmla="*/ 826232 w 2691675"/>
              <a:gd name="connsiteY51" fmla="*/ 1349215 h 4328160"/>
              <a:gd name="connsiteX52" fmla="*/ 834329 w 2691675"/>
              <a:gd name="connsiteY52" fmla="*/ 1256348 h 4328160"/>
              <a:gd name="connsiteX53" fmla="*/ 810515 w 2691675"/>
              <a:gd name="connsiteY53" fmla="*/ 1163002 h 4328160"/>
              <a:gd name="connsiteX54" fmla="*/ 775749 w 2691675"/>
              <a:gd name="connsiteY54" fmla="*/ 1127760 h 4328160"/>
              <a:gd name="connsiteX55" fmla="*/ 745269 w 2691675"/>
              <a:gd name="connsiteY55" fmla="*/ 1043940 h 4328160"/>
              <a:gd name="connsiteX56" fmla="*/ 783369 w 2691675"/>
              <a:gd name="connsiteY56" fmla="*/ 1013460 h 4328160"/>
              <a:gd name="connsiteX57" fmla="*/ 813849 w 2691675"/>
              <a:gd name="connsiteY57" fmla="*/ 960120 h 4328160"/>
              <a:gd name="connsiteX58" fmla="*/ 821469 w 2691675"/>
              <a:gd name="connsiteY58" fmla="*/ 853440 h 4328160"/>
              <a:gd name="connsiteX59" fmla="*/ 851949 w 2691675"/>
              <a:gd name="connsiteY59" fmla="*/ 807720 h 4328160"/>
              <a:gd name="connsiteX60" fmla="*/ 859569 w 2691675"/>
              <a:gd name="connsiteY60" fmla="*/ 769620 h 4328160"/>
              <a:gd name="connsiteX61" fmla="*/ 874809 w 2691675"/>
              <a:gd name="connsiteY61" fmla="*/ 731520 h 4328160"/>
              <a:gd name="connsiteX62" fmla="*/ 859569 w 2691675"/>
              <a:gd name="connsiteY62" fmla="*/ 655320 h 4328160"/>
              <a:gd name="connsiteX63" fmla="*/ 836709 w 2691675"/>
              <a:gd name="connsiteY63" fmla="*/ 632460 h 4328160"/>
              <a:gd name="connsiteX64" fmla="*/ 813849 w 2691675"/>
              <a:gd name="connsiteY64" fmla="*/ 563880 h 4328160"/>
              <a:gd name="connsiteX65" fmla="*/ 783369 w 2691675"/>
              <a:gd name="connsiteY65" fmla="*/ 502920 h 4328160"/>
              <a:gd name="connsiteX66" fmla="*/ 768129 w 2691675"/>
              <a:gd name="connsiteY66" fmla="*/ 472440 h 4328160"/>
              <a:gd name="connsiteX67" fmla="*/ 745269 w 2691675"/>
              <a:gd name="connsiteY67" fmla="*/ 403860 h 4328160"/>
              <a:gd name="connsiteX68" fmla="*/ 722409 w 2691675"/>
              <a:gd name="connsiteY68" fmla="*/ 373380 h 4328160"/>
              <a:gd name="connsiteX69" fmla="*/ 730029 w 2691675"/>
              <a:gd name="connsiteY69" fmla="*/ 289560 h 4328160"/>
              <a:gd name="connsiteX70" fmla="*/ 737649 w 2691675"/>
              <a:gd name="connsiteY70" fmla="*/ 266700 h 4328160"/>
              <a:gd name="connsiteX71" fmla="*/ 707169 w 2691675"/>
              <a:gd name="connsiteY71" fmla="*/ 152400 h 4328160"/>
              <a:gd name="connsiteX72" fmla="*/ 699549 w 2691675"/>
              <a:gd name="connsiteY72" fmla="*/ 91440 h 4328160"/>
              <a:gd name="connsiteX73" fmla="*/ 691929 w 2691675"/>
              <a:gd name="connsiteY73" fmla="*/ 68580 h 4328160"/>
              <a:gd name="connsiteX74" fmla="*/ 676689 w 2691675"/>
              <a:gd name="connsiteY74" fmla="*/ 0 h 4328160"/>
              <a:gd name="connsiteX75" fmla="*/ 615729 w 2691675"/>
              <a:gd name="connsiteY75" fmla="*/ 7620 h 4328160"/>
              <a:gd name="connsiteX76" fmla="*/ 554769 w 2691675"/>
              <a:gd name="connsiteY76" fmla="*/ 30480 h 4328160"/>
              <a:gd name="connsiteX77" fmla="*/ 562389 w 2691675"/>
              <a:gd name="connsiteY77" fmla="*/ 137160 h 4328160"/>
              <a:gd name="connsiteX78" fmla="*/ 554769 w 2691675"/>
              <a:gd name="connsiteY78" fmla="*/ 236220 h 4328160"/>
              <a:gd name="connsiteX79" fmla="*/ 524289 w 2691675"/>
              <a:gd name="connsiteY79" fmla="*/ 304800 h 4328160"/>
              <a:gd name="connsiteX80" fmla="*/ 509049 w 2691675"/>
              <a:gd name="connsiteY80" fmla="*/ 335280 h 4328160"/>
              <a:gd name="connsiteX81" fmla="*/ 486189 w 2691675"/>
              <a:gd name="connsiteY81" fmla="*/ 373380 h 4328160"/>
              <a:gd name="connsiteX82" fmla="*/ 470949 w 2691675"/>
              <a:gd name="connsiteY82" fmla="*/ 396240 h 4328160"/>
              <a:gd name="connsiteX83" fmla="*/ 440469 w 2691675"/>
              <a:gd name="connsiteY83" fmla="*/ 403860 h 4328160"/>
              <a:gd name="connsiteX84" fmla="*/ 356649 w 2691675"/>
              <a:gd name="connsiteY84" fmla="*/ 388620 h 4328160"/>
              <a:gd name="connsiteX85" fmla="*/ 288069 w 2691675"/>
              <a:gd name="connsiteY85" fmla="*/ 464820 h 4328160"/>
              <a:gd name="connsiteX86" fmla="*/ 280449 w 2691675"/>
              <a:gd name="connsiteY86" fmla="*/ 487680 h 4328160"/>
              <a:gd name="connsiteX87" fmla="*/ 288069 w 2691675"/>
              <a:gd name="connsiteY87" fmla="*/ 518160 h 4328160"/>
              <a:gd name="connsiteX88" fmla="*/ 303309 w 2691675"/>
              <a:gd name="connsiteY88" fmla="*/ 548640 h 4328160"/>
              <a:gd name="connsiteX89" fmla="*/ 295689 w 2691675"/>
              <a:gd name="connsiteY89" fmla="*/ 609600 h 4328160"/>
              <a:gd name="connsiteX90" fmla="*/ 265209 w 2691675"/>
              <a:gd name="connsiteY90" fmla="*/ 662940 h 4328160"/>
              <a:gd name="connsiteX91" fmla="*/ 257589 w 2691675"/>
              <a:gd name="connsiteY91" fmla="*/ 685800 h 4328160"/>
              <a:gd name="connsiteX92" fmla="*/ 265209 w 2691675"/>
              <a:gd name="connsiteY92" fmla="*/ 815340 h 4328160"/>
              <a:gd name="connsiteX93" fmla="*/ 303309 w 2691675"/>
              <a:gd name="connsiteY93" fmla="*/ 830580 h 4328160"/>
              <a:gd name="connsiteX94" fmla="*/ 349029 w 2691675"/>
              <a:gd name="connsiteY94" fmla="*/ 861060 h 4328160"/>
              <a:gd name="connsiteX95" fmla="*/ 356649 w 2691675"/>
              <a:gd name="connsiteY95" fmla="*/ 883920 h 4328160"/>
              <a:gd name="connsiteX96" fmla="*/ 341409 w 2691675"/>
              <a:gd name="connsiteY96" fmla="*/ 952500 h 4328160"/>
              <a:gd name="connsiteX97" fmla="*/ 326169 w 2691675"/>
              <a:gd name="connsiteY97" fmla="*/ 1028700 h 4328160"/>
              <a:gd name="connsiteX98" fmla="*/ 303309 w 2691675"/>
              <a:gd name="connsiteY98" fmla="*/ 1043940 h 4328160"/>
              <a:gd name="connsiteX99" fmla="*/ 143289 w 2691675"/>
              <a:gd name="connsiteY99" fmla="*/ 1066800 h 4328160"/>
              <a:gd name="connsiteX100" fmla="*/ 150909 w 2691675"/>
              <a:gd name="connsiteY100" fmla="*/ 1181100 h 4328160"/>
              <a:gd name="connsiteX101" fmla="*/ 173769 w 2691675"/>
              <a:gd name="connsiteY101" fmla="*/ 1219200 h 4328160"/>
              <a:gd name="connsiteX102" fmla="*/ 219489 w 2691675"/>
              <a:gd name="connsiteY102" fmla="*/ 1257300 h 4328160"/>
              <a:gd name="connsiteX103" fmla="*/ 234729 w 2691675"/>
              <a:gd name="connsiteY103" fmla="*/ 1287780 h 4328160"/>
              <a:gd name="connsiteX104" fmla="*/ 227109 w 2691675"/>
              <a:gd name="connsiteY104" fmla="*/ 1318260 h 4328160"/>
              <a:gd name="connsiteX105" fmla="*/ 265209 w 2691675"/>
              <a:gd name="connsiteY105" fmla="*/ 1363980 h 4328160"/>
              <a:gd name="connsiteX106" fmla="*/ 288069 w 2691675"/>
              <a:gd name="connsiteY106" fmla="*/ 1402080 h 4328160"/>
              <a:gd name="connsiteX107" fmla="*/ 280449 w 2691675"/>
              <a:gd name="connsiteY107" fmla="*/ 1440180 h 4328160"/>
              <a:gd name="connsiteX108" fmla="*/ 242349 w 2691675"/>
              <a:gd name="connsiteY108" fmla="*/ 1569720 h 4328160"/>
              <a:gd name="connsiteX109" fmla="*/ 211869 w 2691675"/>
              <a:gd name="connsiteY109" fmla="*/ 1584960 h 4328160"/>
              <a:gd name="connsiteX110" fmla="*/ 189009 w 2691675"/>
              <a:gd name="connsiteY110" fmla="*/ 1592580 h 4328160"/>
              <a:gd name="connsiteX111" fmla="*/ 120429 w 2691675"/>
              <a:gd name="connsiteY111" fmla="*/ 1630680 h 4328160"/>
              <a:gd name="connsiteX112" fmla="*/ 97569 w 2691675"/>
              <a:gd name="connsiteY112" fmla="*/ 1653540 h 4328160"/>
              <a:gd name="connsiteX113" fmla="*/ 13749 w 2691675"/>
              <a:gd name="connsiteY113" fmla="*/ 1714500 h 4328160"/>
              <a:gd name="connsiteX114" fmla="*/ 13749 w 2691675"/>
              <a:gd name="connsiteY114" fmla="*/ 1889760 h 4328160"/>
              <a:gd name="connsiteX115" fmla="*/ 36609 w 2691675"/>
              <a:gd name="connsiteY115" fmla="*/ 1912620 h 4328160"/>
              <a:gd name="connsiteX116" fmla="*/ 67089 w 2691675"/>
              <a:gd name="connsiteY116" fmla="*/ 1950720 h 4328160"/>
              <a:gd name="connsiteX117" fmla="*/ 112809 w 2691675"/>
              <a:gd name="connsiteY117" fmla="*/ 1981200 h 4328160"/>
              <a:gd name="connsiteX118" fmla="*/ 173769 w 2691675"/>
              <a:gd name="connsiteY118" fmla="*/ 2011680 h 4328160"/>
              <a:gd name="connsiteX119" fmla="*/ 234729 w 2691675"/>
              <a:gd name="connsiteY119" fmla="*/ 2095500 h 4328160"/>
              <a:gd name="connsiteX120" fmla="*/ 272829 w 2691675"/>
              <a:gd name="connsiteY120" fmla="*/ 2156460 h 4328160"/>
              <a:gd name="connsiteX121" fmla="*/ 280449 w 2691675"/>
              <a:gd name="connsiteY121" fmla="*/ 2179320 h 4328160"/>
              <a:gd name="connsiteX122" fmla="*/ 318549 w 2691675"/>
              <a:gd name="connsiteY122" fmla="*/ 2255520 h 4328160"/>
              <a:gd name="connsiteX123" fmla="*/ 493809 w 2691675"/>
              <a:gd name="connsiteY123" fmla="*/ 2270760 h 4328160"/>
              <a:gd name="connsiteX124" fmla="*/ 562389 w 2691675"/>
              <a:gd name="connsiteY124" fmla="*/ 2354580 h 4328160"/>
              <a:gd name="connsiteX125" fmla="*/ 531909 w 2691675"/>
              <a:gd name="connsiteY125" fmla="*/ 2430780 h 4328160"/>
              <a:gd name="connsiteX126" fmla="*/ 509049 w 2691675"/>
              <a:gd name="connsiteY126" fmla="*/ 2438400 h 4328160"/>
              <a:gd name="connsiteX127" fmla="*/ 486189 w 2691675"/>
              <a:gd name="connsiteY127" fmla="*/ 2461260 h 4328160"/>
              <a:gd name="connsiteX128" fmla="*/ 478569 w 2691675"/>
              <a:gd name="connsiteY128" fmla="*/ 2506980 h 4328160"/>
              <a:gd name="connsiteX129" fmla="*/ 509049 w 2691675"/>
              <a:gd name="connsiteY129" fmla="*/ 2621280 h 4328160"/>
              <a:gd name="connsiteX130" fmla="*/ 531909 w 2691675"/>
              <a:gd name="connsiteY130" fmla="*/ 2644140 h 4328160"/>
              <a:gd name="connsiteX131" fmla="*/ 539529 w 2691675"/>
              <a:gd name="connsiteY131" fmla="*/ 2674620 h 4328160"/>
              <a:gd name="connsiteX132" fmla="*/ 570009 w 2691675"/>
              <a:gd name="connsiteY132" fmla="*/ 2659380 h 4328160"/>
              <a:gd name="connsiteX133" fmla="*/ 592869 w 2691675"/>
              <a:gd name="connsiteY133" fmla="*/ 2636520 h 4328160"/>
              <a:gd name="connsiteX134" fmla="*/ 646209 w 2691675"/>
              <a:gd name="connsiteY134" fmla="*/ 2606040 h 4328160"/>
              <a:gd name="connsiteX135" fmla="*/ 684309 w 2691675"/>
              <a:gd name="connsiteY135" fmla="*/ 2613660 h 4328160"/>
              <a:gd name="connsiteX136" fmla="*/ 699549 w 2691675"/>
              <a:gd name="connsiteY136" fmla="*/ 2636520 h 4328160"/>
              <a:gd name="connsiteX137" fmla="*/ 722409 w 2691675"/>
              <a:gd name="connsiteY137" fmla="*/ 2659380 h 4328160"/>
              <a:gd name="connsiteX138" fmla="*/ 730029 w 2691675"/>
              <a:gd name="connsiteY138" fmla="*/ 2682240 h 4328160"/>
              <a:gd name="connsiteX139" fmla="*/ 707169 w 2691675"/>
              <a:gd name="connsiteY139" fmla="*/ 2766060 h 4328160"/>
              <a:gd name="connsiteX140" fmla="*/ 623349 w 2691675"/>
              <a:gd name="connsiteY140" fmla="*/ 2842260 h 4328160"/>
              <a:gd name="connsiteX141" fmla="*/ 600489 w 2691675"/>
              <a:gd name="connsiteY141" fmla="*/ 2887980 h 4328160"/>
              <a:gd name="connsiteX142" fmla="*/ 531909 w 2691675"/>
              <a:gd name="connsiteY142" fmla="*/ 2933700 h 4328160"/>
              <a:gd name="connsiteX143" fmla="*/ 516669 w 2691675"/>
              <a:gd name="connsiteY143" fmla="*/ 2956560 h 4328160"/>
              <a:gd name="connsiteX144" fmla="*/ 547149 w 2691675"/>
              <a:gd name="connsiteY144" fmla="*/ 3055620 h 4328160"/>
              <a:gd name="connsiteX145" fmla="*/ 570009 w 2691675"/>
              <a:gd name="connsiteY145" fmla="*/ 3177540 h 4328160"/>
              <a:gd name="connsiteX146" fmla="*/ 608109 w 2691675"/>
              <a:gd name="connsiteY146" fmla="*/ 3276600 h 4328160"/>
              <a:gd name="connsiteX147" fmla="*/ 608109 w 2691675"/>
              <a:gd name="connsiteY147" fmla="*/ 3429000 h 4328160"/>
              <a:gd name="connsiteX148" fmla="*/ 570009 w 2691675"/>
              <a:gd name="connsiteY148" fmla="*/ 3467100 h 4328160"/>
              <a:gd name="connsiteX149" fmla="*/ 562389 w 2691675"/>
              <a:gd name="connsiteY149" fmla="*/ 3497580 h 4328160"/>
              <a:gd name="connsiteX150" fmla="*/ 547149 w 2691675"/>
              <a:gd name="connsiteY150" fmla="*/ 3528060 h 4328160"/>
              <a:gd name="connsiteX151" fmla="*/ 554769 w 2691675"/>
              <a:gd name="connsiteY151" fmla="*/ 3680460 h 4328160"/>
              <a:gd name="connsiteX152" fmla="*/ 608109 w 2691675"/>
              <a:gd name="connsiteY152" fmla="*/ 3672840 h 4328160"/>
              <a:gd name="connsiteX153" fmla="*/ 630969 w 2691675"/>
              <a:gd name="connsiteY153" fmla="*/ 3665220 h 4328160"/>
              <a:gd name="connsiteX154" fmla="*/ 676689 w 2691675"/>
              <a:gd name="connsiteY154" fmla="*/ 3688080 h 4328160"/>
              <a:gd name="connsiteX155" fmla="*/ 707169 w 2691675"/>
              <a:gd name="connsiteY155" fmla="*/ 3718560 h 4328160"/>
              <a:gd name="connsiteX156" fmla="*/ 836709 w 2691675"/>
              <a:gd name="connsiteY156" fmla="*/ 3741420 h 4328160"/>
              <a:gd name="connsiteX157" fmla="*/ 851949 w 2691675"/>
              <a:gd name="connsiteY157" fmla="*/ 3771900 h 4328160"/>
              <a:gd name="connsiteX158" fmla="*/ 874809 w 2691675"/>
              <a:gd name="connsiteY158" fmla="*/ 3787140 h 4328160"/>
              <a:gd name="connsiteX159" fmla="*/ 897669 w 2691675"/>
              <a:gd name="connsiteY159" fmla="*/ 3810000 h 4328160"/>
              <a:gd name="connsiteX160" fmla="*/ 905289 w 2691675"/>
              <a:gd name="connsiteY160" fmla="*/ 3840480 h 4328160"/>
              <a:gd name="connsiteX161" fmla="*/ 920529 w 2691675"/>
              <a:gd name="connsiteY161" fmla="*/ 3863340 h 4328160"/>
              <a:gd name="connsiteX162" fmla="*/ 943389 w 2691675"/>
              <a:gd name="connsiteY162" fmla="*/ 3901440 h 4328160"/>
              <a:gd name="connsiteX163" fmla="*/ 996729 w 2691675"/>
              <a:gd name="connsiteY163" fmla="*/ 3947160 h 4328160"/>
              <a:gd name="connsiteX164" fmla="*/ 1011969 w 2691675"/>
              <a:gd name="connsiteY164" fmla="*/ 3970020 h 4328160"/>
              <a:gd name="connsiteX165" fmla="*/ 1034829 w 2691675"/>
              <a:gd name="connsiteY165" fmla="*/ 4008120 h 4328160"/>
              <a:gd name="connsiteX166" fmla="*/ 1065309 w 2691675"/>
              <a:gd name="connsiteY166" fmla="*/ 4084320 h 4328160"/>
              <a:gd name="connsiteX167" fmla="*/ 1072929 w 2691675"/>
              <a:gd name="connsiteY167" fmla="*/ 4107180 h 4328160"/>
              <a:gd name="connsiteX168" fmla="*/ 1149129 w 2691675"/>
              <a:gd name="connsiteY168" fmla="*/ 4137660 h 4328160"/>
              <a:gd name="connsiteX169" fmla="*/ 1202469 w 2691675"/>
              <a:gd name="connsiteY169" fmla="*/ 4213860 h 4328160"/>
              <a:gd name="connsiteX170" fmla="*/ 1263429 w 2691675"/>
              <a:gd name="connsiteY170" fmla="*/ 4221480 h 4328160"/>
              <a:gd name="connsiteX171" fmla="*/ 1271049 w 2691675"/>
              <a:gd name="connsiteY171" fmla="*/ 4274820 h 4328160"/>
              <a:gd name="connsiteX172" fmla="*/ 1316769 w 2691675"/>
              <a:gd name="connsiteY172" fmla="*/ 4328160 h 4328160"/>
              <a:gd name="connsiteX173" fmla="*/ 1354869 w 2691675"/>
              <a:gd name="connsiteY173" fmla="*/ 4229100 h 4328160"/>
              <a:gd name="connsiteX174" fmla="*/ 1415829 w 2691675"/>
              <a:gd name="connsiteY174" fmla="*/ 4198620 h 4328160"/>
              <a:gd name="connsiteX175" fmla="*/ 1469169 w 2691675"/>
              <a:gd name="connsiteY175" fmla="*/ 4183380 h 4328160"/>
              <a:gd name="connsiteX176" fmla="*/ 1507269 w 2691675"/>
              <a:gd name="connsiteY176" fmla="*/ 4160520 h 4328160"/>
              <a:gd name="connsiteX177" fmla="*/ 1552989 w 2691675"/>
              <a:gd name="connsiteY177" fmla="*/ 4130040 h 4328160"/>
              <a:gd name="connsiteX178" fmla="*/ 1583469 w 2691675"/>
              <a:gd name="connsiteY178" fmla="*/ 4122420 h 4328160"/>
              <a:gd name="connsiteX179" fmla="*/ 1644429 w 2691675"/>
              <a:gd name="connsiteY179" fmla="*/ 4061460 h 4328160"/>
              <a:gd name="connsiteX180" fmla="*/ 1674909 w 2691675"/>
              <a:gd name="connsiteY180" fmla="*/ 4038600 h 4328160"/>
              <a:gd name="connsiteX181" fmla="*/ 1827309 w 2691675"/>
              <a:gd name="connsiteY181" fmla="*/ 4000500 h 4328160"/>
              <a:gd name="connsiteX182" fmla="*/ 1857789 w 2691675"/>
              <a:gd name="connsiteY182" fmla="*/ 3985260 h 4328160"/>
              <a:gd name="connsiteX183" fmla="*/ 1903509 w 2691675"/>
              <a:gd name="connsiteY183" fmla="*/ 3970020 h 4328160"/>
              <a:gd name="connsiteX184" fmla="*/ 1926369 w 2691675"/>
              <a:gd name="connsiteY184" fmla="*/ 3954780 h 4328160"/>
              <a:gd name="connsiteX185" fmla="*/ 1987329 w 2691675"/>
              <a:gd name="connsiteY185" fmla="*/ 3909060 h 4328160"/>
              <a:gd name="connsiteX186" fmla="*/ 2048289 w 2691675"/>
              <a:gd name="connsiteY186" fmla="*/ 3870960 h 4328160"/>
              <a:gd name="connsiteX187" fmla="*/ 2078769 w 2691675"/>
              <a:gd name="connsiteY187" fmla="*/ 3855720 h 4328160"/>
              <a:gd name="connsiteX188" fmla="*/ 2132109 w 2691675"/>
              <a:gd name="connsiteY188" fmla="*/ 3817620 h 4328160"/>
              <a:gd name="connsiteX189" fmla="*/ 2162589 w 2691675"/>
              <a:gd name="connsiteY189" fmla="*/ 3787140 h 4328160"/>
              <a:gd name="connsiteX190" fmla="*/ 2200689 w 2691675"/>
              <a:gd name="connsiteY190" fmla="*/ 3688080 h 4328160"/>
              <a:gd name="connsiteX191" fmla="*/ 2162589 w 2691675"/>
              <a:gd name="connsiteY191" fmla="*/ 3604260 h 4328160"/>
              <a:gd name="connsiteX192" fmla="*/ 2139729 w 2691675"/>
              <a:gd name="connsiteY192" fmla="*/ 3596640 h 4328160"/>
              <a:gd name="connsiteX193" fmla="*/ 2124489 w 2691675"/>
              <a:gd name="connsiteY193" fmla="*/ 3680460 h 4328160"/>
              <a:gd name="connsiteX194" fmla="*/ 2109249 w 2691675"/>
              <a:gd name="connsiteY194" fmla="*/ 3657600 h 4328160"/>
              <a:gd name="connsiteX195" fmla="*/ 2048289 w 2691675"/>
              <a:gd name="connsiteY195" fmla="*/ 3665220 h 4328160"/>
              <a:gd name="connsiteX196" fmla="*/ 2055909 w 2691675"/>
              <a:gd name="connsiteY196" fmla="*/ 3703320 h 4328160"/>
              <a:gd name="connsiteX197" fmla="*/ 2078769 w 2691675"/>
              <a:gd name="connsiteY197" fmla="*/ 3718560 h 4328160"/>
              <a:gd name="connsiteX198" fmla="*/ 2094009 w 2691675"/>
              <a:gd name="connsiteY198" fmla="*/ 3749040 h 4328160"/>
              <a:gd name="connsiteX199" fmla="*/ 2086389 w 2691675"/>
              <a:gd name="connsiteY199" fmla="*/ 3794760 h 4328160"/>
              <a:gd name="connsiteX200" fmla="*/ 2010189 w 2691675"/>
              <a:gd name="connsiteY200" fmla="*/ 3749040 h 4328160"/>
              <a:gd name="connsiteX201" fmla="*/ 1994949 w 2691675"/>
              <a:gd name="connsiteY201" fmla="*/ 3649980 h 4328160"/>
              <a:gd name="connsiteX202" fmla="*/ 1972089 w 2691675"/>
              <a:gd name="connsiteY202" fmla="*/ 3627120 h 4328160"/>
              <a:gd name="connsiteX203" fmla="*/ 1979709 w 2691675"/>
              <a:gd name="connsiteY203" fmla="*/ 3581400 h 4328160"/>
              <a:gd name="connsiteX204" fmla="*/ 2025429 w 2691675"/>
              <a:gd name="connsiteY204" fmla="*/ 3573780 h 4328160"/>
              <a:gd name="connsiteX205" fmla="*/ 2033049 w 2691675"/>
              <a:gd name="connsiteY205" fmla="*/ 3520440 h 4328160"/>
              <a:gd name="connsiteX206" fmla="*/ 2063529 w 2691675"/>
              <a:gd name="connsiteY206" fmla="*/ 3528060 h 4328160"/>
              <a:gd name="connsiteX207" fmla="*/ 2094009 w 2691675"/>
              <a:gd name="connsiteY207" fmla="*/ 3489960 h 4328160"/>
              <a:gd name="connsiteX208" fmla="*/ 2124489 w 2691675"/>
              <a:gd name="connsiteY208" fmla="*/ 3459480 h 4328160"/>
              <a:gd name="connsiteX209" fmla="*/ 2139729 w 2691675"/>
              <a:gd name="connsiteY209" fmla="*/ 3436620 h 4328160"/>
              <a:gd name="connsiteX210" fmla="*/ 2170209 w 2691675"/>
              <a:gd name="connsiteY210" fmla="*/ 3413760 h 4328160"/>
              <a:gd name="connsiteX211" fmla="*/ 2238789 w 2691675"/>
              <a:gd name="connsiteY211" fmla="*/ 3322320 h 4328160"/>
              <a:gd name="connsiteX212" fmla="*/ 2246409 w 2691675"/>
              <a:gd name="connsiteY212" fmla="*/ 3291840 h 4328160"/>
              <a:gd name="connsiteX213" fmla="*/ 2269269 w 2691675"/>
              <a:gd name="connsiteY213" fmla="*/ 3230880 h 4328160"/>
              <a:gd name="connsiteX214" fmla="*/ 2276889 w 2691675"/>
              <a:gd name="connsiteY214" fmla="*/ 3185160 h 4328160"/>
              <a:gd name="connsiteX215" fmla="*/ 2299749 w 2691675"/>
              <a:gd name="connsiteY215" fmla="*/ 3139440 h 4328160"/>
              <a:gd name="connsiteX216" fmla="*/ 2314989 w 2691675"/>
              <a:gd name="connsiteY216" fmla="*/ 3101340 h 4328160"/>
              <a:gd name="connsiteX217" fmla="*/ 2353089 w 2691675"/>
              <a:gd name="connsiteY217" fmla="*/ 3086100 h 4328160"/>
              <a:gd name="connsiteX218" fmla="*/ 2375949 w 2691675"/>
              <a:gd name="connsiteY218" fmla="*/ 3070860 h 4328160"/>
              <a:gd name="connsiteX219" fmla="*/ 2495488 w 2691675"/>
              <a:gd name="connsiteY219" fmla="*/ 3040856 h 4328160"/>
              <a:gd name="connsiteX220" fmla="*/ 2593596 w 2691675"/>
              <a:gd name="connsiteY220" fmla="*/ 3037523 h 4328160"/>
              <a:gd name="connsiteX221" fmla="*/ 2685987 w 2691675"/>
              <a:gd name="connsiteY221" fmla="*/ 3028474 h 4328160"/>
              <a:gd name="connsiteX0" fmla="*/ 2685987 w 2691675"/>
              <a:gd name="connsiteY0" fmla="*/ 3028474 h 4328160"/>
              <a:gd name="connsiteX1" fmla="*/ 2680749 w 2691675"/>
              <a:gd name="connsiteY1" fmla="*/ 3002280 h 4328160"/>
              <a:gd name="connsiteX2" fmla="*/ 2673129 w 2691675"/>
              <a:gd name="connsiteY2" fmla="*/ 2948940 h 4328160"/>
              <a:gd name="connsiteX3" fmla="*/ 2631219 w 2691675"/>
              <a:gd name="connsiteY3" fmla="*/ 2940844 h 4328160"/>
              <a:gd name="connsiteX4" fmla="*/ 2567878 w 2691675"/>
              <a:gd name="connsiteY4" fmla="*/ 2940367 h 4328160"/>
              <a:gd name="connsiteX5" fmla="*/ 2526921 w 2691675"/>
              <a:gd name="connsiteY5" fmla="*/ 2882742 h 4328160"/>
              <a:gd name="connsiteX6" fmla="*/ 2464532 w 2691675"/>
              <a:gd name="connsiteY6" fmla="*/ 2879407 h 4328160"/>
              <a:gd name="connsiteX7" fmla="*/ 2417860 w 2691675"/>
              <a:gd name="connsiteY7" fmla="*/ 2863691 h 4328160"/>
              <a:gd name="connsiteX8" fmla="*/ 2383569 w 2691675"/>
              <a:gd name="connsiteY8" fmla="*/ 2849880 h 4328160"/>
              <a:gd name="connsiteX9" fmla="*/ 2355471 w 2691675"/>
              <a:gd name="connsiteY9" fmla="*/ 2829877 h 4328160"/>
              <a:gd name="connsiteX10" fmla="*/ 2300701 w 2691675"/>
              <a:gd name="connsiteY10" fmla="*/ 2797969 h 4328160"/>
              <a:gd name="connsiteX11" fmla="*/ 2226406 w 2691675"/>
              <a:gd name="connsiteY11" fmla="*/ 2837973 h 4328160"/>
              <a:gd name="connsiteX12" fmla="*/ 2185925 w 2691675"/>
              <a:gd name="connsiteY12" fmla="*/ 2798922 h 4328160"/>
              <a:gd name="connsiteX13" fmla="*/ 2150683 w 2691675"/>
              <a:gd name="connsiteY13" fmla="*/ 2719864 h 4328160"/>
              <a:gd name="connsiteX14" fmla="*/ 2131157 w 2691675"/>
              <a:gd name="connsiteY14" fmla="*/ 2658427 h 4328160"/>
              <a:gd name="connsiteX15" fmla="*/ 2113060 w 2691675"/>
              <a:gd name="connsiteY15" fmla="*/ 2623185 h 4328160"/>
              <a:gd name="connsiteX16" fmla="*/ 2111630 w 2691675"/>
              <a:gd name="connsiteY16" fmla="*/ 2574607 h 4328160"/>
              <a:gd name="connsiteX17" fmla="*/ 2034001 w 2691675"/>
              <a:gd name="connsiteY17" fmla="*/ 2659857 h 4328160"/>
              <a:gd name="connsiteX18" fmla="*/ 1966851 w 2691675"/>
              <a:gd name="connsiteY18" fmla="*/ 2727960 h 4328160"/>
              <a:gd name="connsiteX19" fmla="*/ 1919702 w 2691675"/>
              <a:gd name="connsiteY19" fmla="*/ 2687002 h 4328160"/>
              <a:gd name="connsiteX20" fmla="*/ 1783018 w 2691675"/>
              <a:gd name="connsiteY20" fmla="*/ 2673668 h 4328160"/>
              <a:gd name="connsiteX21" fmla="*/ 1684910 w 2691675"/>
              <a:gd name="connsiteY21" fmla="*/ 2663666 h 4328160"/>
              <a:gd name="connsiteX22" fmla="*/ 1614426 w 2691675"/>
              <a:gd name="connsiteY22" fmla="*/ 2556035 h 4328160"/>
              <a:gd name="connsiteX23" fmla="*/ 1549656 w 2691675"/>
              <a:gd name="connsiteY23" fmla="*/ 2557939 h 4328160"/>
              <a:gd name="connsiteX24" fmla="*/ 1524890 w 2691675"/>
              <a:gd name="connsiteY24" fmla="*/ 2537460 h 4328160"/>
              <a:gd name="connsiteX25" fmla="*/ 1476789 w 2691675"/>
              <a:gd name="connsiteY25" fmla="*/ 2355532 h 4328160"/>
              <a:gd name="connsiteX26" fmla="*/ 1446309 w 2691675"/>
              <a:gd name="connsiteY26" fmla="*/ 2263140 h 4328160"/>
              <a:gd name="connsiteX27" fmla="*/ 1408209 w 2691675"/>
              <a:gd name="connsiteY27" fmla="*/ 2194560 h 4328160"/>
              <a:gd name="connsiteX28" fmla="*/ 1392969 w 2691675"/>
              <a:gd name="connsiteY28" fmla="*/ 2171700 h 4328160"/>
              <a:gd name="connsiteX29" fmla="*/ 1382492 w 2691675"/>
              <a:gd name="connsiteY29" fmla="*/ 2126457 h 4328160"/>
              <a:gd name="connsiteX30" fmla="*/ 1377253 w 2691675"/>
              <a:gd name="connsiteY30" fmla="*/ 2025968 h 4328160"/>
              <a:gd name="connsiteX31" fmla="*/ 1391541 w 2691675"/>
              <a:gd name="connsiteY31" fmla="*/ 1956436 h 4328160"/>
              <a:gd name="connsiteX32" fmla="*/ 1323437 w 2691675"/>
              <a:gd name="connsiteY32" fmla="*/ 1891665 h 4328160"/>
              <a:gd name="connsiteX33" fmla="*/ 1290099 w 2691675"/>
              <a:gd name="connsiteY33" fmla="*/ 1886427 h 4328160"/>
              <a:gd name="connsiteX34" fmla="*/ 1192468 w 2691675"/>
              <a:gd name="connsiteY34" fmla="*/ 1826895 h 4328160"/>
              <a:gd name="connsiteX35" fmla="*/ 1134367 w 2691675"/>
              <a:gd name="connsiteY35" fmla="*/ 1837373 h 4328160"/>
              <a:gd name="connsiteX36" fmla="*/ 1081978 w 2691675"/>
              <a:gd name="connsiteY36" fmla="*/ 1871185 h 4328160"/>
              <a:gd name="connsiteX37" fmla="*/ 1032924 w 2691675"/>
              <a:gd name="connsiteY37" fmla="*/ 1896904 h 4328160"/>
              <a:gd name="connsiteX38" fmla="*/ 966249 w 2691675"/>
              <a:gd name="connsiteY38" fmla="*/ 1957864 h 4328160"/>
              <a:gd name="connsiteX39" fmla="*/ 917195 w 2691675"/>
              <a:gd name="connsiteY39" fmla="*/ 1915478 h 4328160"/>
              <a:gd name="connsiteX40" fmla="*/ 862428 w 2691675"/>
              <a:gd name="connsiteY40" fmla="*/ 1888808 h 4328160"/>
              <a:gd name="connsiteX41" fmla="*/ 831471 w 2691675"/>
              <a:gd name="connsiteY41" fmla="*/ 1863090 h 4328160"/>
              <a:gd name="connsiteX42" fmla="*/ 808135 w 2691675"/>
              <a:gd name="connsiteY42" fmla="*/ 1820704 h 4328160"/>
              <a:gd name="connsiteX43" fmla="*/ 822423 w 2691675"/>
              <a:gd name="connsiteY43" fmla="*/ 1763554 h 4328160"/>
              <a:gd name="connsiteX44" fmla="*/ 811944 w 2691675"/>
              <a:gd name="connsiteY44" fmla="*/ 1694021 h 4328160"/>
              <a:gd name="connsiteX45" fmla="*/ 791466 w 2691675"/>
              <a:gd name="connsiteY45" fmla="*/ 1599247 h 4328160"/>
              <a:gd name="connsiteX46" fmla="*/ 767652 w 2691675"/>
              <a:gd name="connsiteY46" fmla="*/ 1609725 h 4328160"/>
              <a:gd name="connsiteX47" fmla="*/ 709074 w 2691675"/>
              <a:gd name="connsiteY47" fmla="*/ 1545432 h 4328160"/>
              <a:gd name="connsiteX48" fmla="*/ 737649 w 2691675"/>
              <a:gd name="connsiteY48" fmla="*/ 1493520 h 4328160"/>
              <a:gd name="connsiteX49" fmla="*/ 785274 w 2691675"/>
              <a:gd name="connsiteY49" fmla="*/ 1429226 h 4328160"/>
              <a:gd name="connsiteX50" fmla="*/ 783369 w 2691675"/>
              <a:gd name="connsiteY50" fmla="*/ 1403033 h 4328160"/>
              <a:gd name="connsiteX51" fmla="*/ 826232 w 2691675"/>
              <a:gd name="connsiteY51" fmla="*/ 1349215 h 4328160"/>
              <a:gd name="connsiteX52" fmla="*/ 834329 w 2691675"/>
              <a:gd name="connsiteY52" fmla="*/ 1256348 h 4328160"/>
              <a:gd name="connsiteX53" fmla="*/ 810515 w 2691675"/>
              <a:gd name="connsiteY53" fmla="*/ 1163002 h 4328160"/>
              <a:gd name="connsiteX54" fmla="*/ 787655 w 2691675"/>
              <a:gd name="connsiteY54" fmla="*/ 1125379 h 4328160"/>
              <a:gd name="connsiteX55" fmla="*/ 745269 w 2691675"/>
              <a:gd name="connsiteY55" fmla="*/ 1043940 h 4328160"/>
              <a:gd name="connsiteX56" fmla="*/ 783369 w 2691675"/>
              <a:gd name="connsiteY56" fmla="*/ 1013460 h 4328160"/>
              <a:gd name="connsiteX57" fmla="*/ 813849 w 2691675"/>
              <a:gd name="connsiteY57" fmla="*/ 960120 h 4328160"/>
              <a:gd name="connsiteX58" fmla="*/ 821469 w 2691675"/>
              <a:gd name="connsiteY58" fmla="*/ 853440 h 4328160"/>
              <a:gd name="connsiteX59" fmla="*/ 851949 w 2691675"/>
              <a:gd name="connsiteY59" fmla="*/ 807720 h 4328160"/>
              <a:gd name="connsiteX60" fmla="*/ 859569 w 2691675"/>
              <a:gd name="connsiteY60" fmla="*/ 769620 h 4328160"/>
              <a:gd name="connsiteX61" fmla="*/ 874809 w 2691675"/>
              <a:gd name="connsiteY61" fmla="*/ 731520 h 4328160"/>
              <a:gd name="connsiteX62" fmla="*/ 859569 w 2691675"/>
              <a:gd name="connsiteY62" fmla="*/ 655320 h 4328160"/>
              <a:gd name="connsiteX63" fmla="*/ 836709 w 2691675"/>
              <a:gd name="connsiteY63" fmla="*/ 632460 h 4328160"/>
              <a:gd name="connsiteX64" fmla="*/ 813849 w 2691675"/>
              <a:gd name="connsiteY64" fmla="*/ 563880 h 4328160"/>
              <a:gd name="connsiteX65" fmla="*/ 783369 w 2691675"/>
              <a:gd name="connsiteY65" fmla="*/ 502920 h 4328160"/>
              <a:gd name="connsiteX66" fmla="*/ 768129 w 2691675"/>
              <a:gd name="connsiteY66" fmla="*/ 472440 h 4328160"/>
              <a:gd name="connsiteX67" fmla="*/ 745269 w 2691675"/>
              <a:gd name="connsiteY67" fmla="*/ 403860 h 4328160"/>
              <a:gd name="connsiteX68" fmla="*/ 722409 w 2691675"/>
              <a:gd name="connsiteY68" fmla="*/ 373380 h 4328160"/>
              <a:gd name="connsiteX69" fmla="*/ 730029 w 2691675"/>
              <a:gd name="connsiteY69" fmla="*/ 289560 h 4328160"/>
              <a:gd name="connsiteX70" fmla="*/ 737649 w 2691675"/>
              <a:gd name="connsiteY70" fmla="*/ 266700 h 4328160"/>
              <a:gd name="connsiteX71" fmla="*/ 707169 w 2691675"/>
              <a:gd name="connsiteY71" fmla="*/ 152400 h 4328160"/>
              <a:gd name="connsiteX72" fmla="*/ 699549 w 2691675"/>
              <a:gd name="connsiteY72" fmla="*/ 91440 h 4328160"/>
              <a:gd name="connsiteX73" fmla="*/ 691929 w 2691675"/>
              <a:gd name="connsiteY73" fmla="*/ 68580 h 4328160"/>
              <a:gd name="connsiteX74" fmla="*/ 676689 w 2691675"/>
              <a:gd name="connsiteY74" fmla="*/ 0 h 4328160"/>
              <a:gd name="connsiteX75" fmla="*/ 615729 w 2691675"/>
              <a:gd name="connsiteY75" fmla="*/ 7620 h 4328160"/>
              <a:gd name="connsiteX76" fmla="*/ 554769 w 2691675"/>
              <a:gd name="connsiteY76" fmla="*/ 30480 h 4328160"/>
              <a:gd name="connsiteX77" fmla="*/ 562389 w 2691675"/>
              <a:gd name="connsiteY77" fmla="*/ 137160 h 4328160"/>
              <a:gd name="connsiteX78" fmla="*/ 554769 w 2691675"/>
              <a:gd name="connsiteY78" fmla="*/ 236220 h 4328160"/>
              <a:gd name="connsiteX79" fmla="*/ 524289 w 2691675"/>
              <a:gd name="connsiteY79" fmla="*/ 304800 h 4328160"/>
              <a:gd name="connsiteX80" fmla="*/ 509049 w 2691675"/>
              <a:gd name="connsiteY80" fmla="*/ 335280 h 4328160"/>
              <a:gd name="connsiteX81" fmla="*/ 486189 w 2691675"/>
              <a:gd name="connsiteY81" fmla="*/ 373380 h 4328160"/>
              <a:gd name="connsiteX82" fmla="*/ 470949 w 2691675"/>
              <a:gd name="connsiteY82" fmla="*/ 396240 h 4328160"/>
              <a:gd name="connsiteX83" fmla="*/ 440469 w 2691675"/>
              <a:gd name="connsiteY83" fmla="*/ 403860 h 4328160"/>
              <a:gd name="connsiteX84" fmla="*/ 356649 w 2691675"/>
              <a:gd name="connsiteY84" fmla="*/ 388620 h 4328160"/>
              <a:gd name="connsiteX85" fmla="*/ 288069 w 2691675"/>
              <a:gd name="connsiteY85" fmla="*/ 464820 h 4328160"/>
              <a:gd name="connsiteX86" fmla="*/ 280449 w 2691675"/>
              <a:gd name="connsiteY86" fmla="*/ 487680 h 4328160"/>
              <a:gd name="connsiteX87" fmla="*/ 288069 w 2691675"/>
              <a:gd name="connsiteY87" fmla="*/ 518160 h 4328160"/>
              <a:gd name="connsiteX88" fmla="*/ 303309 w 2691675"/>
              <a:gd name="connsiteY88" fmla="*/ 548640 h 4328160"/>
              <a:gd name="connsiteX89" fmla="*/ 295689 w 2691675"/>
              <a:gd name="connsiteY89" fmla="*/ 609600 h 4328160"/>
              <a:gd name="connsiteX90" fmla="*/ 265209 w 2691675"/>
              <a:gd name="connsiteY90" fmla="*/ 662940 h 4328160"/>
              <a:gd name="connsiteX91" fmla="*/ 257589 w 2691675"/>
              <a:gd name="connsiteY91" fmla="*/ 685800 h 4328160"/>
              <a:gd name="connsiteX92" fmla="*/ 265209 w 2691675"/>
              <a:gd name="connsiteY92" fmla="*/ 815340 h 4328160"/>
              <a:gd name="connsiteX93" fmla="*/ 303309 w 2691675"/>
              <a:gd name="connsiteY93" fmla="*/ 830580 h 4328160"/>
              <a:gd name="connsiteX94" fmla="*/ 349029 w 2691675"/>
              <a:gd name="connsiteY94" fmla="*/ 861060 h 4328160"/>
              <a:gd name="connsiteX95" fmla="*/ 356649 w 2691675"/>
              <a:gd name="connsiteY95" fmla="*/ 883920 h 4328160"/>
              <a:gd name="connsiteX96" fmla="*/ 341409 w 2691675"/>
              <a:gd name="connsiteY96" fmla="*/ 952500 h 4328160"/>
              <a:gd name="connsiteX97" fmla="*/ 326169 w 2691675"/>
              <a:gd name="connsiteY97" fmla="*/ 1028700 h 4328160"/>
              <a:gd name="connsiteX98" fmla="*/ 303309 w 2691675"/>
              <a:gd name="connsiteY98" fmla="*/ 1043940 h 4328160"/>
              <a:gd name="connsiteX99" fmla="*/ 143289 w 2691675"/>
              <a:gd name="connsiteY99" fmla="*/ 1066800 h 4328160"/>
              <a:gd name="connsiteX100" fmla="*/ 150909 w 2691675"/>
              <a:gd name="connsiteY100" fmla="*/ 1181100 h 4328160"/>
              <a:gd name="connsiteX101" fmla="*/ 173769 w 2691675"/>
              <a:gd name="connsiteY101" fmla="*/ 1219200 h 4328160"/>
              <a:gd name="connsiteX102" fmla="*/ 219489 w 2691675"/>
              <a:gd name="connsiteY102" fmla="*/ 1257300 h 4328160"/>
              <a:gd name="connsiteX103" fmla="*/ 234729 w 2691675"/>
              <a:gd name="connsiteY103" fmla="*/ 1287780 h 4328160"/>
              <a:gd name="connsiteX104" fmla="*/ 227109 w 2691675"/>
              <a:gd name="connsiteY104" fmla="*/ 1318260 h 4328160"/>
              <a:gd name="connsiteX105" fmla="*/ 265209 w 2691675"/>
              <a:gd name="connsiteY105" fmla="*/ 1363980 h 4328160"/>
              <a:gd name="connsiteX106" fmla="*/ 288069 w 2691675"/>
              <a:gd name="connsiteY106" fmla="*/ 1402080 h 4328160"/>
              <a:gd name="connsiteX107" fmla="*/ 280449 w 2691675"/>
              <a:gd name="connsiteY107" fmla="*/ 1440180 h 4328160"/>
              <a:gd name="connsiteX108" fmla="*/ 242349 w 2691675"/>
              <a:gd name="connsiteY108" fmla="*/ 1569720 h 4328160"/>
              <a:gd name="connsiteX109" fmla="*/ 211869 w 2691675"/>
              <a:gd name="connsiteY109" fmla="*/ 1584960 h 4328160"/>
              <a:gd name="connsiteX110" fmla="*/ 189009 w 2691675"/>
              <a:gd name="connsiteY110" fmla="*/ 1592580 h 4328160"/>
              <a:gd name="connsiteX111" fmla="*/ 120429 w 2691675"/>
              <a:gd name="connsiteY111" fmla="*/ 1630680 h 4328160"/>
              <a:gd name="connsiteX112" fmla="*/ 97569 w 2691675"/>
              <a:gd name="connsiteY112" fmla="*/ 1653540 h 4328160"/>
              <a:gd name="connsiteX113" fmla="*/ 13749 w 2691675"/>
              <a:gd name="connsiteY113" fmla="*/ 1714500 h 4328160"/>
              <a:gd name="connsiteX114" fmla="*/ 13749 w 2691675"/>
              <a:gd name="connsiteY114" fmla="*/ 1889760 h 4328160"/>
              <a:gd name="connsiteX115" fmla="*/ 36609 w 2691675"/>
              <a:gd name="connsiteY115" fmla="*/ 1912620 h 4328160"/>
              <a:gd name="connsiteX116" fmla="*/ 67089 w 2691675"/>
              <a:gd name="connsiteY116" fmla="*/ 1950720 h 4328160"/>
              <a:gd name="connsiteX117" fmla="*/ 112809 w 2691675"/>
              <a:gd name="connsiteY117" fmla="*/ 1981200 h 4328160"/>
              <a:gd name="connsiteX118" fmla="*/ 173769 w 2691675"/>
              <a:gd name="connsiteY118" fmla="*/ 2011680 h 4328160"/>
              <a:gd name="connsiteX119" fmla="*/ 234729 w 2691675"/>
              <a:gd name="connsiteY119" fmla="*/ 2095500 h 4328160"/>
              <a:gd name="connsiteX120" fmla="*/ 272829 w 2691675"/>
              <a:gd name="connsiteY120" fmla="*/ 2156460 h 4328160"/>
              <a:gd name="connsiteX121" fmla="*/ 280449 w 2691675"/>
              <a:gd name="connsiteY121" fmla="*/ 2179320 h 4328160"/>
              <a:gd name="connsiteX122" fmla="*/ 318549 w 2691675"/>
              <a:gd name="connsiteY122" fmla="*/ 2255520 h 4328160"/>
              <a:gd name="connsiteX123" fmla="*/ 493809 w 2691675"/>
              <a:gd name="connsiteY123" fmla="*/ 2270760 h 4328160"/>
              <a:gd name="connsiteX124" fmla="*/ 562389 w 2691675"/>
              <a:gd name="connsiteY124" fmla="*/ 2354580 h 4328160"/>
              <a:gd name="connsiteX125" fmla="*/ 531909 w 2691675"/>
              <a:gd name="connsiteY125" fmla="*/ 2430780 h 4328160"/>
              <a:gd name="connsiteX126" fmla="*/ 509049 w 2691675"/>
              <a:gd name="connsiteY126" fmla="*/ 2438400 h 4328160"/>
              <a:gd name="connsiteX127" fmla="*/ 486189 w 2691675"/>
              <a:gd name="connsiteY127" fmla="*/ 2461260 h 4328160"/>
              <a:gd name="connsiteX128" fmla="*/ 478569 w 2691675"/>
              <a:gd name="connsiteY128" fmla="*/ 2506980 h 4328160"/>
              <a:gd name="connsiteX129" fmla="*/ 509049 w 2691675"/>
              <a:gd name="connsiteY129" fmla="*/ 2621280 h 4328160"/>
              <a:gd name="connsiteX130" fmla="*/ 531909 w 2691675"/>
              <a:gd name="connsiteY130" fmla="*/ 2644140 h 4328160"/>
              <a:gd name="connsiteX131" fmla="*/ 539529 w 2691675"/>
              <a:gd name="connsiteY131" fmla="*/ 2674620 h 4328160"/>
              <a:gd name="connsiteX132" fmla="*/ 570009 w 2691675"/>
              <a:gd name="connsiteY132" fmla="*/ 2659380 h 4328160"/>
              <a:gd name="connsiteX133" fmla="*/ 592869 w 2691675"/>
              <a:gd name="connsiteY133" fmla="*/ 2636520 h 4328160"/>
              <a:gd name="connsiteX134" fmla="*/ 646209 w 2691675"/>
              <a:gd name="connsiteY134" fmla="*/ 2606040 h 4328160"/>
              <a:gd name="connsiteX135" fmla="*/ 684309 w 2691675"/>
              <a:gd name="connsiteY135" fmla="*/ 2613660 h 4328160"/>
              <a:gd name="connsiteX136" fmla="*/ 699549 w 2691675"/>
              <a:gd name="connsiteY136" fmla="*/ 2636520 h 4328160"/>
              <a:gd name="connsiteX137" fmla="*/ 722409 w 2691675"/>
              <a:gd name="connsiteY137" fmla="*/ 2659380 h 4328160"/>
              <a:gd name="connsiteX138" fmla="*/ 730029 w 2691675"/>
              <a:gd name="connsiteY138" fmla="*/ 2682240 h 4328160"/>
              <a:gd name="connsiteX139" fmla="*/ 707169 w 2691675"/>
              <a:gd name="connsiteY139" fmla="*/ 2766060 h 4328160"/>
              <a:gd name="connsiteX140" fmla="*/ 623349 w 2691675"/>
              <a:gd name="connsiteY140" fmla="*/ 2842260 h 4328160"/>
              <a:gd name="connsiteX141" fmla="*/ 600489 w 2691675"/>
              <a:gd name="connsiteY141" fmla="*/ 2887980 h 4328160"/>
              <a:gd name="connsiteX142" fmla="*/ 531909 w 2691675"/>
              <a:gd name="connsiteY142" fmla="*/ 2933700 h 4328160"/>
              <a:gd name="connsiteX143" fmla="*/ 516669 w 2691675"/>
              <a:gd name="connsiteY143" fmla="*/ 2956560 h 4328160"/>
              <a:gd name="connsiteX144" fmla="*/ 547149 w 2691675"/>
              <a:gd name="connsiteY144" fmla="*/ 3055620 h 4328160"/>
              <a:gd name="connsiteX145" fmla="*/ 570009 w 2691675"/>
              <a:gd name="connsiteY145" fmla="*/ 3177540 h 4328160"/>
              <a:gd name="connsiteX146" fmla="*/ 608109 w 2691675"/>
              <a:gd name="connsiteY146" fmla="*/ 3276600 h 4328160"/>
              <a:gd name="connsiteX147" fmla="*/ 608109 w 2691675"/>
              <a:gd name="connsiteY147" fmla="*/ 3429000 h 4328160"/>
              <a:gd name="connsiteX148" fmla="*/ 570009 w 2691675"/>
              <a:gd name="connsiteY148" fmla="*/ 3467100 h 4328160"/>
              <a:gd name="connsiteX149" fmla="*/ 562389 w 2691675"/>
              <a:gd name="connsiteY149" fmla="*/ 3497580 h 4328160"/>
              <a:gd name="connsiteX150" fmla="*/ 547149 w 2691675"/>
              <a:gd name="connsiteY150" fmla="*/ 3528060 h 4328160"/>
              <a:gd name="connsiteX151" fmla="*/ 554769 w 2691675"/>
              <a:gd name="connsiteY151" fmla="*/ 3680460 h 4328160"/>
              <a:gd name="connsiteX152" fmla="*/ 608109 w 2691675"/>
              <a:gd name="connsiteY152" fmla="*/ 3672840 h 4328160"/>
              <a:gd name="connsiteX153" fmla="*/ 630969 w 2691675"/>
              <a:gd name="connsiteY153" fmla="*/ 3665220 h 4328160"/>
              <a:gd name="connsiteX154" fmla="*/ 676689 w 2691675"/>
              <a:gd name="connsiteY154" fmla="*/ 3688080 h 4328160"/>
              <a:gd name="connsiteX155" fmla="*/ 707169 w 2691675"/>
              <a:gd name="connsiteY155" fmla="*/ 3718560 h 4328160"/>
              <a:gd name="connsiteX156" fmla="*/ 836709 w 2691675"/>
              <a:gd name="connsiteY156" fmla="*/ 3741420 h 4328160"/>
              <a:gd name="connsiteX157" fmla="*/ 851949 w 2691675"/>
              <a:gd name="connsiteY157" fmla="*/ 3771900 h 4328160"/>
              <a:gd name="connsiteX158" fmla="*/ 874809 w 2691675"/>
              <a:gd name="connsiteY158" fmla="*/ 3787140 h 4328160"/>
              <a:gd name="connsiteX159" fmla="*/ 897669 w 2691675"/>
              <a:gd name="connsiteY159" fmla="*/ 3810000 h 4328160"/>
              <a:gd name="connsiteX160" fmla="*/ 905289 w 2691675"/>
              <a:gd name="connsiteY160" fmla="*/ 3840480 h 4328160"/>
              <a:gd name="connsiteX161" fmla="*/ 920529 w 2691675"/>
              <a:gd name="connsiteY161" fmla="*/ 3863340 h 4328160"/>
              <a:gd name="connsiteX162" fmla="*/ 943389 w 2691675"/>
              <a:gd name="connsiteY162" fmla="*/ 3901440 h 4328160"/>
              <a:gd name="connsiteX163" fmla="*/ 996729 w 2691675"/>
              <a:gd name="connsiteY163" fmla="*/ 3947160 h 4328160"/>
              <a:gd name="connsiteX164" fmla="*/ 1011969 w 2691675"/>
              <a:gd name="connsiteY164" fmla="*/ 3970020 h 4328160"/>
              <a:gd name="connsiteX165" fmla="*/ 1034829 w 2691675"/>
              <a:gd name="connsiteY165" fmla="*/ 4008120 h 4328160"/>
              <a:gd name="connsiteX166" fmla="*/ 1065309 w 2691675"/>
              <a:gd name="connsiteY166" fmla="*/ 4084320 h 4328160"/>
              <a:gd name="connsiteX167" fmla="*/ 1072929 w 2691675"/>
              <a:gd name="connsiteY167" fmla="*/ 4107180 h 4328160"/>
              <a:gd name="connsiteX168" fmla="*/ 1149129 w 2691675"/>
              <a:gd name="connsiteY168" fmla="*/ 4137660 h 4328160"/>
              <a:gd name="connsiteX169" fmla="*/ 1202469 w 2691675"/>
              <a:gd name="connsiteY169" fmla="*/ 4213860 h 4328160"/>
              <a:gd name="connsiteX170" fmla="*/ 1263429 w 2691675"/>
              <a:gd name="connsiteY170" fmla="*/ 4221480 h 4328160"/>
              <a:gd name="connsiteX171" fmla="*/ 1271049 w 2691675"/>
              <a:gd name="connsiteY171" fmla="*/ 4274820 h 4328160"/>
              <a:gd name="connsiteX172" fmla="*/ 1316769 w 2691675"/>
              <a:gd name="connsiteY172" fmla="*/ 4328160 h 4328160"/>
              <a:gd name="connsiteX173" fmla="*/ 1354869 w 2691675"/>
              <a:gd name="connsiteY173" fmla="*/ 4229100 h 4328160"/>
              <a:gd name="connsiteX174" fmla="*/ 1415829 w 2691675"/>
              <a:gd name="connsiteY174" fmla="*/ 4198620 h 4328160"/>
              <a:gd name="connsiteX175" fmla="*/ 1469169 w 2691675"/>
              <a:gd name="connsiteY175" fmla="*/ 4183380 h 4328160"/>
              <a:gd name="connsiteX176" fmla="*/ 1507269 w 2691675"/>
              <a:gd name="connsiteY176" fmla="*/ 4160520 h 4328160"/>
              <a:gd name="connsiteX177" fmla="*/ 1552989 w 2691675"/>
              <a:gd name="connsiteY177" fmla="*/ 4130040 h 4328160"/>
              <a:gd name="connsiteX178" fmla="*/ 1583469 w 2691675"/>
              <a:gd name="connsiteY178" fmla="*/ 4122420 h 4328160"/>
              <a:gd name="connsiteX179" fmla="*/ 1644429 w 2691675"/>
              <a:gd name="connsiteY179" fmla="*/ 4061460 h 4328160"/>
              <a:gd name="connsiteX180" fmla="*/ 1674909 w 2691675"/>
              <a:gd name="connsiteY180" fmla="*/ 4038600 h 4328160"/>
              <a:gd name="connsiteX181" fmla="*/ 1827309 w 2691675"/>
              <a:gd name="connsiteY181" fmla="*/ 4000500 h 4328160"/>
              <a:gd name="connsiteX182" fmla="*/ 1857789 w 2691675"/>
              <a:gd name="connsiteY182" fmla="*/ 3985260 h 4328160"/>
              <a:gd name="connsiteX183" fmla="*/ 1903509 w 2691675"/>
              <a:gd name="connsiteY183" fmla="*/ 3970020 h 4328160"/>
              <a:gd name="connsiteX184" fmla="*/ 1926369 w 2691675"/>
              <a:gd name="connsiteY184" fmla="*/ 3954780 h 4328160"/>
              <a:gd name="connsiteX185" fmla="*/ 1987329 w 2691675"/>
              <a:gd name="connsiteY185" fmla="*/ 3909060 h 4328160"/>
              <a:gd name="connsiteX186" fmla="*/ 2048289 w 2691675"/>
              <a:gd name="connsiteY186" fmla="*/ 3870960 h 4328160"/>
              <a:gd name="connsiteX187" fmla="*/ 2078769 w 2691675"/>
              <a:gd name="connsiteY187" fmla="*/ 3855720 h 4328160"/>
              <a:gd name="connsiteX188" fmla="*/ 2132109 w 2691675"/>
              <a:gd name="connsiteY188" fmla="*/ 3817620 h 4328160"/>
              <a:gd name="connsiteX189" fmla="*/ 2162589 w 2691675"/>
              <a:gd name="connsiteY189" fmla="*/ 3787140 h 4328160"/>
              <a:gd name="connsiteX190" fmla="*/ 2200689 w 2691675"/>
              <a:gd name="connsiteY190" fmla="*/ 3688080 h 4328160"/>
              <a:gd name="connsiteX191" fmla="*/ 2162589 w 2691675"/>
              <a:gd name="connsiteY191" fmla="*/ 3604260 h 4328160"/>
              <a:gd name="connsiteX192" fmla="*/ 2139729 w 2691675"/>
              <a:gd name="connsiteY192" fmla="*/ 3596640 h 4328160"/>
              <a:gd name="connsiteX193" fmla="*/ 2124489 w 2691675"/>
              <a:gd name="connsiteY193" fmla="*/ 3680460 h 4328160"/>
              <a:gd name="connsiteX194" fmla="*/ 2109249 w 2691675"/>
              <a:gd name="connsiteY194" fmla="*/ 3657600 h 4328160"/>
              <a:gd name="connsiteX195" fmla="*/ 2048289 w 2691675"/>
              <a:gd name="connsiteY195" fmla="*/ 3665220 h 4328160"/>
              <a:gd name="connsiteX196" fmla="*/ 2055909 w 2691675"/>
              <a:gd name="connsiteY196" fmla="*/ 3703320 h 4328160"/>
              <a:gd name="connsiteX197" fmla="*/ 2078769 w 2691675"/>
              <a:gd name="connsiteY197" fmla="*/ 3718560 h 4328160"/>
              <a:gd name="connsiteX198" fmla="*/ 2094009 w 2691675"/>
              <a:gd name="connsiteY198" fmla="*/ 3749040 h 4328160"/>
              <a:gd name="connsiteX199" fmla="*/ 2086389 w 2691675"/>
              <a:gd name="connsiteY199" fmla="*/ 3794760 h 4328160"/>
              <a:gd name="connsiteX200" fmla="*/ 2010189 w 2691675"/>
              <a:gd name="connsiteY200" fmla="*/ 3749040 h 4328160"/>
              <a:gd name="connsiteX201" fmla="*/ 1994949 w 2691675"/>
              <a:gd name="connsiteY201" fmla="*/ 3649980 h 4328160"/>
              <a:gd name="connsiteX202" fmla="*/ 1972089 w 2691675"/>
              <a:gd name="connsiteY202" fmla="*/ 3627120 h 4328160"/>
              <a:gd name="connsiteX203" fmla="*/ 1979709 w 2691675"/>
              <a:gd name="connsiteY203" fmla="*/ 3581400 h 4328160"/>
              <a:gd name="connsiteX204" fmla="*/ 2025429 w 2691675"/>
              <a:gd name="connsiteY204" fmla="*/ 3573780 h 4328160"/>
              <a:gd name="connsiteX205" fmla="*/ 2033049 w 2691675"/>
              <a:gd name="connsiteY205" fmla="*/ 3520440 h 4328160"/>
              <a:gd name="connsiteX206" fmla="*/ 2063529 w 2691675"/>
              <a:gd name="connsiteY206" fmla="*/ 3528060 h 4328160"/>
              <a:gd name="connsiteX207" fmla="*/ 2094009 w 2691675"/>
              <a:gd name="connsiteY207" fmla="*/ 3489960 h 4328160"/>
              <a:gd name="connsiteX208" fmla="*/ 2124489 w 2691675"/>
              <a:gd name="connsiteY208" fmla="*/ 3459480 h 4328160"/>
              <a:gd name="connsiteX209" fmla="*/ 2139729 w 2691675"/>
              <a:gd name="connsiteY209" fmla="*/ 3436620 h 4328160"/>
              <a:gd name="connsiteX210" fmla="*/ 2170209 w 2691675"/>
              <a:gd name="connsiteY210" fmla="*/ 3413760 h 4328160"/>
              <a:gd name="connsiteX211" fmla="*/ 2238789 w 2691675"/>
              <a:gd name="connsiteY211" fmla="*/ 3322320 h 4328160"/>
              <a:gd name="connsiteX212" fmla="*/ 2246409 w 2691675"/>
              <a:gd name="connsiteY212" fmla="*/ 3291840 h 4328160"/>
              <a:gd name="connsiteX213" fmla="*/ 2269269 w 2691675"/>
              <a:gd name="connsiteY213" fmla="*/ 3230880 h 4328160"/>
              <a:gd name="connsiteX214" fmla="*/ 2276889 w 2691675"/>
              <a:gd name="connsiteY214" fmla="*/ 3185160 h 4328160"/>
              <a:gd name="connsiteX215" fmla="*/ 2299749 w 2691675"/>
              <a:gd name="connsiteY215" fmla="*/ 3139440 h 4328160"/>
              <a:gd name="connsiteX216" fmla="*/ 2314989 w 2691675"/>
              <a:gd name="connsiteY216" fmla="*/ 3101340 h 4328160"/>
              <a:gd name="connsiteX217" fmla="*/ 2353089 w 2691675"/>
              <a:gd name="connsiteY217" fmla="*/ 3086100 h 4328160"/>
              <a:gd name="connsiteX218" fmla="*/ 2375949 w 2691675"/>
              <a:gd name="connsiteY218" fmla="*/ 3070860 h 4328160"/>
              <a:gd name="connsiteX219" fmla="*/ 2495488 w 2691675"/>
              <a:gd name="connsiteY219" fmla="*/ 3040856 h 4328160"/>
              <a:gd name="connsiteX220" fmla="*/ 2593596 w 2691675"/>
              <a:gd name="connsiteY220" fmla="*/ 3037523 h 4328160"/>
              <a:gd name="connsiteX221" fmla="*/ 2685987 w 2691675"/>
              <a:gd name="connsiteY221" fmla="*/ 3028474 h 4328160"/>
              <a:gd name="connsiteX0" fmla="*/ 2685987 w 2691675"/>
              <a:gd name="connsiteY0" fmla="*/ 3028474 h 4328160"/>
              <a:gd name="connsiteX1" fmla="*/ 2680749 w 2691675"/>
              <a:gd name="connsiteY1" fmla="*/ 3002280 h 4328160"/>
              <a:gd name="connsiteX2" fmla="*/ 2673129 w 2691675"/>
              <a:gd name="connsiteY2" fmla="*/ 2948940 h 4328160"/>
              <a:gd name="connsiteX3" fmla="*/ 2631219 w 2691675"/>
              <a:gd name="connsiteY3" fmla="*/ 2940844 h 4328160"/>
              <a:gd name="connsiteX4" fmla="*/ 2567878 w 2691675"/>
              <a:gd name="connsiteY4" fmla="*/ 2940367 h 4328160"/>
              <a:gd name="connsiteX5" fmla="*/ 2526921 w 2691675"/>
              <a:gd name="connsiteY5" fmla="*/ 2882742 h 4328160"/>
              <a:gd name="connsiteX6" fmla="*/ 2464532 w 2691675"/>
              <a:gd name="connsiteY6" fmla="*/ 2879407 h 4328160"/>
              <a:gd name="connsiteX7" fmla="*/ 2417860 w 2691675"/>
              <a:gd name="connsiteY7" fmla="*/ 2863691 h 4328160"/>
              <a:gd name="connsiteX8" fmla="*/ 2383569 w 2691675"/>
              <a:gd name="connsiteY8" fmla="*/ 2849880 h 4328160"/>
              <a:gd name="connsiteX9" fmla="*/ 2355471 w 2691675"/>
              <a:gd name="connsiteY9" fmla="*/ 2829877 h 4328160"/>
              <a:gd name="connsiteX10" fmla="*/ 2300701 w 2691675"/>
              <a:gd name="connsiteY10" fmla="*/ 2797969 h 4328160"/>
              <a:gd name="connsiteX11" fmla="*/ 2226406 w 2691675"/>
              <a:gd name="connsiteY11" fmla="*/ 2837973 h 4328160"/>
              <a:gd name="connsiteX12" fmla="*/ 2185925 w 2691675"/>
              <a:gd name="connsiteY12" fmla="*/ 2798922 h 4328160"/>
              <a:gd name="connsiteX13" fmla="*/ 2150683 w 2691675"/>
              <a:gd name="connsiteY13" fmla="*/ 2719864 h 4328160"/>
              <a:gd name="connsiteX14" fmla="*/ 2131157 w 2691675"/>
              <a:gd name="connsiteY14" fmla="*/ 2658427 h 4328160"/>
              <a:gd name="connsiteX15" fmla="*/ 2113060 w 2691675"/>
              <a:gd name="connsiteY15" fmla="*/ 2623185 h 4328160"/>
              <a:gd name="connsiteX16" fmla="*/ 2111630 w 2691675"/>
              <a:gd name="connsiteY16" fmla="*/ 2574607 h 4328160"/>
              <a:gd name="connsiteX17" fmla="*/ 2034001 w 2691675"/>
              <a:gd name="connsiteY17" fmla="*/ 2659857 h 4328160"/>
              <a:gd name="connsiteX18" fmla="*/ 1966851 w 2691675"/>
              <a:gd name="connsiteY18" fmla="*/ 2727960 h 4328160"/>
              <a:gd name="connsiteX19" fmla="*/ 1919702 w 2691675"/>
              <a:gd name="connsiteY19" fmla="*/ 2687002 h 4328160"/>
              <a:gd name="connsiteX20" fmla="*/ 1783018 w 2691675"/>
              <a:gd name="connsiteY20" fmla="*/ 2673668 h 4328160"/>
              <a:gd name="connsiteX21" fmla="*/ 1684910 w 2691675"/>
              <a:gd name="connsiteY21" fmla="*/ 2663666 h 4328160"/>
              <a:gd name="connsiteX22" fmla="*/ 1614426 w 2691675"/>
              <a:gd name="connsiteY22" fmla="*/ 2556035 h 4328160"/>
              <a:gd name="connsiteX23" fmla="*/ 1549656 w 2691675"/>
              <a:gd name="connsiteY23" fmla="*/ 2557939 h 4328160"/>
              <a:gd name="connsiteX24" fmla="*/ 1524890 w 2691675"/>
              <a:gd name="connsiteY24" fmla="*/ 2537460 h 4328160"/>
              <a:gd name="connsiteX25" fmla="*/ 1476789 w 2691675"/>
              <a:gd name="connsiteY25" fmla="*/ 2355532 h 4328160"/>
              <a:gd name="connsiteX26" fmla="*/ 1446309 w 2691675"/>
              <a:gd name="connsiteY26" fmla="*/ 2263140 h 4328160"/>
              <a:gd name="connsiteX27" fmla="*/ 1408209 w 2691675"/>
              <a:gd name="connsiteY27" fmla="*/ 2194560 h 4328160"/>
              <a:gd name="connsiteX28" fmla="*/ 1392969 w 2691675"/>
              <a:gd name="connsiteY28" fmla="*/ 2171700 h 4328160"/>
              <a:gd name="connsiteX29" fmla="*/ 1382492 w 2691675"/>
              <a:gd name="connsiteY29" fmla="*/ 2126457 h 4328160"/>
              <a:gd name="connsiteX30" fmla="*/ 1377253 w 2691675"/>
              <a:gd name="connsiteY30" fmla="*/ 2025968 h 4328160"/>
              <a:gd name="connsiteX31" fmla="*/ 1391541 w 2691675"/>
              <a:gd name="connsiteY31" fmla="*/ 1956436 h 4328160"/>
              <a:gd name="connsiteX32" fmla="*/ 1323437 w 2691675"/>
              <a:gd name="connsiteY32" fmla="*/ 1891665 h 4328160"/>
              <a:gd name="connsiteX33" fmla="*/ 1290099 w 2691675"/>
              <a:gd name="connsiteY33" fmla="*/ 1886427 h 4328160"/>
              <a:gd name="connsiteX34" fmla="*/ 1192468 w 2691675"/>
              <a:gd name="connsiteY34" fmla="*/ 1826895 h 4328160"/>
              <a:gd name="connsiteX35" fmla="*/ 1134367 w 2691675"/>
              <a:gd name="connsiteY35" fmla="*/ 1837373 h 4328160"/>
              <a:gd name="connsiteX36" fmla="*/ 1081978 w 2691675"/>
              <a:gd name="connsiteY36" fmla="*/ 1871185 h 4328160"/>
              <a:gd name="connsiteX37" fmla="*/ 1032924 w 2691675"/>
              <a:gd name="connsiteY37" fmla="*/ 1896904 h 4328160"/>
              <a:gd name="connsiteX38" fmla="*/ 966249 w 2691675"/>
              <a:gd name="connsiteY38" fmla="*/ 1957864 h 4328160"/>
              <a:gd name="connsiteX39" fmla="*/ 917195 w 2691675"/>
              <a:gd name="connsiteY39" fmla="*/ 1915478 h 4328160"/>
              <a:gd name="connsiteX40" fmla="*/ 862428 w 2691675"/>
              <a:gd name="connsiteY40" fmla="*/ 1888808 h 4328160"/>
              <a:gd name="connsiteX41" fmla="*/ 831471 w 2691675"/>
              <a:gd name="connsiteY41" fmla="*/ 1863090 h 4328160"/>
              <a:gd name="connsiteX42" fmla="*/ 808135 w 2691675"/>
              <a:gd name="connsiteY42" fmla="*/ 1820704 h 4328160"/>
              <a:gd name="connsiteX43" fmla="*/ 822423 w 2691675"/>
              <a:gd name="connsiteY43" fmla="*/ 1763554 h 4328160"/>
              <a:gd name="connsiteX44" fmla="*/ 811944 w 2691675"/>
              <a:gd name="connsiteY44" fmla="*/ 1694021 h 4328160"/>
              <a:gd name="connsiteX45" fmla="*/ 791466 w 2691675"/>
              <a:gd name="connsiteY45" fmla="*/ 1599247 h 4328160"/>
              <a:gd name="connsiteX46" fmla="*/ 767652 w 2691675"/>
              <a:gd name="connsiteY46" fmla="*/ 1609725 h 4328160"/>
              <a:gd name="connsiteX47" fmla="*/ 709074 w 2691675"/>
              <a:gd name="connsiteY47" fmla="*/ 1545432 h 4328160"/>
              <a:gd name="connsiteX48" fmla="*/ 737649 w 2691675"/>
              <a:gd name="connsiteY48" fmla="*/ 1493520 h 4328160"/>
              <a:gd name="connsiteX49" fmla="*/ 785274 w 2691675"/>
              <a:gd name="connsiteY49" fmla="*/ 1429226 h 4328160"/>
              <a:gd name="connsiteX50" fmla="*/ 783369 w 2691675"/>
              <a:gd name="connsiteY50" fmla="*/ 1403033 h 4328160"/>
              <a:gd name="connsiteX51" fmla="*/ 826232 w 2691675"/>
              <a:gd name="connsiteY51" fmla="*/ 1349215 h 4328160"/>
              <a:gd name="connsiteX52" fmla="*/ 834329 w 2691675"/>
              <a:gd name="connsiteY52" fmla="*/ 1256348 h 4328160"/>
              <a:gd name="connsiteX53" fmla="*/ 810515 w 2691675"/>
              <a:gd name="connsiteY53" fmla="*/ 1163002 h 4328160"/>
              <a:gd name="connsiteX54" fmla="*/ 787655 w 2691675"/>
              <a:gd name="connsiteY54" fmla="*/ 1125379 h 4328160"/>
              <a:gd name="connsiteX55" fmla="*/ 745269 w 2691675"/>
              <a:gd name="connsiteY55" fmla="*/ 1043940 h 4328160"/>
              <a:gd name="connsiteX56" fmla="*/ 813849 w 2691675"/>
              <a:gd name="connsiteY56" fmla="*/ 960120 h 4328160"/>
              <a:gd name="connsiteX57" fmla="*/ 821469 w 2691675"/>
              <a:gd name="connsiteY57" fmla="*/ 853440 h 4328160"/>
              <a:gd name="connsiteX58" fmla="*/ 851949 w 2691675"/>
              <a:gd name="connsiteY58" fmla="*/ 807720 h 4328160"/>
              <a:gd name="connsiteX59" fmla="*/ 859569 w 2691675"/>
              <a:gd name="connsiteY59" fmla="*/ 769620 h 4328160"/>
              <a:gd name="connsiteX60" fmla="*/ 874809 w 2691675"/>
              <a:gd name="connsiteY60" fmla="*/ 731520 h 4328160"/>
              <a:gd name="connsiteX61" fmla="*/ 859569 w 2691675"/>
              <a:gd name="connsiteY61" fmla="*/ 655320 h 4328160"/>
              <a:gd name="connsiteX62" fmla="*/ 836709 w 2691675"/>
              <a:gd name="connsiteY62" fmla="*/ 632460 h 4328160"/>
              <a:gd name="connsiteX63" fmla="*/ 813849 w 2691675"/>
              <a:gd name="connsiteY63" fmla="*/ 563880 h 4328160"/>
              <a:gd name="connsiteX64" fmla="*/ 783369 w 2691675"/>
              <a:gd name="connsiteY64" fmla="*/ 502920 h 4328160"/>
              <a:gd name="connsiteX65" fmla="*/ 768129 w 2691675"/>
              <a:gd name="connsiteY65" fmla="*/ 472440 h 4328160"/>
              <a:gd name="connsiteX66" fmla="*/ 745269 w 2691675"/>
              <a:gd name="connsiteY66" fmla="*/ 403860 h 4328160"/>
              <a:gd name="connsiteX67" fmla="*/ 722409 w 2691675"/>
              <a:gd name="connsiteY67" fmla="*/ 373380 h 4328160"/>
              <a:gd name="connsiteX68" fmla="*/ 730029 w 2691675"/>
              <a:gd name="connsiteY68" fmla="*/ 289560 h 4328160"/>
              <a:gd name="connsiteX69" fmla="*/ 737649 w 2691675"/>
              <a:gd name="connsiteY69" fmla="*/ 266700 h 4328160"/>
              <a:gd name="connsiteX70" fmla="*/ 707169 w 2691675"/>
              <a:gd name="connsiteY70" fmla="*/ 152400 h 4328160"/>
              <a:gd name="connsiteX71" fmla="*/ 699549 w 2691675"/>
              <a:gd name="connsiteY71" fmla="*/ 91440 h 4328160"/>
              <a:gd name="connsiteX72" fmla="*/ 691929 w 2691675"/>
              <a:gd name="connsiteY72" fmla="*/ 68580 h 4328160"/>
              <a:gd name="connsiteX73" fmla="*/ 676689 w 2691675"/>
              <a:gd name="connsiteY73" fmla="*/ 0 h 4328160"/>
              <a:gd name="connsiteX74" fmla="*/ 615729 w 2691675"/>
              <a:gd name="connsiteY74" fmla="*/ 7620 h 4328160"/>
              <a:gd name="connsiteX75" fmla="*/ 554769 w 2691675"/>
              <a:gd name="connsiteY75" fmla="*/ 30480 h 4328160"/>
              <a:gd name="connsiteX76" fmla="*/ 562389 w 2691675"/>
              <a:gd name="connsiteY76" fmla="*/ 137160 h 4328160"/>
              <a:gd name="connsiteX77" fmla="*/ 554769 w 2691675"/>
              <a:gd name="connsiteY77" fmla="*/ 236220 h 4328160"/>
              <a:gd name="connsiteX78" fmla="*/ 524289 w 2691675"/>
              <a:gd name="connsiteY78" fmla="*/ 304800 h 4328160"/>
              <a:gd name="connsiteX79" fmla="*/ 509049 w 2691675"/>
              <a:gd name="connsiteY79" fmla="*/ 335280 h 4328160"/>
              <a:gd name="connsiteX80" fmla="*/ 486189 w 2691675"/>
              <a:gd name="connsiteY80" fmla="*/ 373380 h 4328160"/>
              <a:gd name="connsiteX81" fmla="*/ 470949 w 2691675"/>
              <a:gd name="connsiteY81" fmla="*/ 396240 h 4328160"/>
              <a:gd name="connsiteX82" fmla="*/ 440469 w 2691675"/>
              <a:gd name="connsiteY82" fmla="*/ 403860 h 4328160"/>
              <a:gd name="connsiteX83" fmla="*/ 356649 w 2691675"/>
              <a:gd name="connsiteY83" fmla="*/ 388620 h 4328160"/>
              <a:gd name="connsiteX84" fmla="*/ 288069 w 2691675"/>
              <a:gd name="connsiteY84" fmla="*/ 464820 h 4328160"/>
              <a:gd name="connsiteX85" fmla="*/ 280449 w 2691675"/>
              <a:gd name="connsiteY85" fmla="*/ 487680 h 4328160"/>
              <a:gd name="connsiteX86" fmla="*/ 288069 w 2691675"/>
              <a:gd name="connsiteY86" fmla="*/ 518160 h 4328160"/>
              <a:gd name="connsiteX87" fmla="*/ 303309 w 2691675"/>
              <a:gd name="connsiteY87" fmla="*/ 548640 h 4328160"/>
              <a:gd name="connsiteX88" fmla="*/ 295689 w 2691675"/>
              <a:gd name="connsiteY88" fmla="*/ 609600 h 4328160"/>
              <a:gd name="connsiteX89" fmla="*/ 265209 w 2691675"/>
              <a:gd name="connsiteY89" fmla="*/ 662940 h 4328160"/>
              <a:gd name="connsiteX90" fmla="*/ 257589 w 2691675"/>
              <a:gd name="connsiteY90" fmla="*/ 685800 h 4328160"/>
              <a:gd name="connsiteX91" fmla="*/ 265209 w 2691675"/>
              <a:gd name="connsiteY91" fmla="*/ 815340 h 4328160"/>
              <a:gd name="connsiteX92" fmla="*/ 303309 w 2691675"/>
              <a:gd name="connsiteY92" fmla="*/ 830580 h 4328160"/>
              <a:gd name="connsiteX93" fmla="*/ 349029 w 2691675"/>
              <a:gd name="connsiteY93" fmla="*/ 861060 h 4328160"/>
              <a:gd name="connsiteX94" fmla="*/ 356649 w 2691675"/>
              <a:gd name="connsiteY94" fmla="*/ 883920 h 4328160"/>
              <a:gd name="connsiteX95" fmla="*/ 341409 w 2691675"/>
              <a:gd name="connsiteY95" fmla="*/ 952500 h 4328160"/>
              <a:gd name="connsiteX96" fmla="*/ 326169 w 2691675"/>
              <a:gd name="connsiteY96" fmla="*/ 1028700 h 4328160"/>
              <a:gd name="connsiteX97" fmla="*/ 303309 w 2691675"/>
              <a:gd name="connsiteY97" fmla="*/ 1043940 h 4328160"/>
              <a:gd name="connsiteX98" fmla="*/ 143289 w 2691675"/>
              <a:gd name="connsiteY98" fmla="*/ 1066800 h 4328160"/>
              <a:gd name="connsiteX99" fmla="*/ 150909 w 2691675"/>
              <a:gd name="connsiteY99" fmla="*/ 1181100 h 4328160"/>
              <a:gd name="connsiteX100" fmla="*/ 173769 w 2691675"/>
              <a:gd name="connsiteY100" fmla="*/ 1219200 h 4328160"/>
              <a:gd name="connsiteX101" fmla="*/ 219489 w 2691675"/>
              <a:gd name="connsiteY101" fmla="*/ 1257300 h 4328160"/>
              <a:gd name="connsiteX102" fmla="*/ 234729 w 2691675"/>
              <a:gd name="connsiteY102" fmla="*/ 1287780 h 4328160"/>
              <a:gd name="connsiteX103" fmla="*/ 227109 w 2691675"/>
              <a:gd name="connsiteY103" fmla="*/ 1318260 h 4328160"/>
              <a:gd name="connsiteX104" fmla="*/ 265209 w 2691675"/>
              <a:gd name="connsiteY104" fmla="*/ 1363980 h 4328160"/>
              <a:gd name="connsiteX105" fmla="*/ 288069 w 2691675"/>
              <a:gd name="connsiteY105" fmla="*/ 1402080 h 4328160"/>
              <a:gd name="connsiteX106" fmla="*/ 280449 w 2691675"/>
              <a:gd name="connsiteY106" fmla="*/ 1440180 h 4328160"/>
              <a:gd name="connsiteX107" fmla="*/ 242349 w 2691675"/>
              <a:gd name="connsiteY107" fmla="*/ 1569720 h 4328160"/>
              <a:gd name="connsiteX108" fmla="*/ 211869 w 2691675"/>
              <a:gd name="connsiteY108" fmla="*/ 1584960 h 4328160"/>
              <a:gd name="connsiteX109" fmla="*/ 189009 w 2691675"/>
              <a:gd name="connsiteY109" fmla="*/ 1592580 h 4328160"/>
              <a:gd name="connsiteX110" fmla="*/ 120429 w 2691675"/>
              <a:gd name="connsiteY110" fmla="*/ 1630680 h 4328160"/>
              <a:gd name="connsiteX111" fmla="*/ 97569 w 2691675"/>
              <a:gd name="connsiteY111" fmla="*/ 1653540 h 4328160"/>
              <a:gd name="connsiteX112" fmla="*/ 13749 w 2691675"/>
              <a:gd name="connsiteY112" fmla="*/ 1714500 h 4328160"/>
              <a:gd name="connsiteX113" fmla="*/ 13749 w 2691675"/>
              <a:gd name="connsiteY113" fmla="*/ 1889760 h 4328160"/>
              <a:gd name="connsiteX114" fmla="*/ 36609 w 2691675"/>
              <a:gd name="connsiteY114" fmla="*/ 1912620 h 4328160"/>
              <a:gd name="connsiteX115" fmla="*/ 67089 w 2691675"/>
              <a:gd name="connsiteY115" fmla="*/ 1950720 h 4328160"/>
              <a:gd name="connsiteX116" fmla="*/ 112809 w 2691675"/>
              <a:gd name="connsiteY116" fmla="*/ 1981200 h 4328160"/>
              <a:gd name="connsiteX117" fmla="*/ 173769 w 2691675"/>
              <a:gd name="connsiteY117" fmla="*/ 2011680 h 4328160"/>
              <a:gd name="connsiteX118" fmla="*/ 234729 w 2691675"/>
              <a:gd name="connsiteY118" fmla="*/ 2095500 h 4328160"/>
              <a:gd name="connsiteX119" fmla="*/ 272829 w 2691675"/>
              <a:gd name="connsiteY119" fmla="*/ 2156460 h 4328160"/>
              <a:gd name="connsiteX120" fmla="*/ 280449 w 2691675"/>
              <a:gd name="connsiteY120" fmla="*/ 2179320 h 4328160"/>
              <a:gd name="connsiteX121" fmla="*/ 318549 w 2691675"/>
              <a:gd name="connsiteY121" fmla="*/ 2255520 h 4328160"/>
              <a:gd name="connsiteX122" fmla="*/ 493809 w 2691675"/>
              <a:gd name="connsiteY122" fmla="*/ 2270760 h 4328160"/>
              <a:gd name="connsiteX123" fmla="*/ 562389 w 2691675"/>
              <a:gd name="connsiteY123" fmla="*/ 2354580 h 4328160"/>
              <a:gd name="connsiteX124" fmla="*/ 531909 w 2691675"/>
              <a:gd name="connsiteY124" fmla="*/ 2430780 h 4328160"/>
              <a:gd name="connsiteX125" fmla="*/ 509049 w 2691675"/>
              <a:gd name="connsiteY125" fmla="*/ 2438400 h 4328160"/>
              <a:gd name="connsiteX126" fmla="*/ 486189 w 2691675"/>
              <a:gd name="connsiteY126" fmla="*/ 2461260 h 4328160"/>
              <a:gd name="connsiteX127" fmla="*/ 478569 w 2691675"/>
              <a:gd name="connsiteY127" fmla="*/ 2506980 h 4328160"/>
              <a:gd name="connsiteX128" fmla="*/ 509049 w 2691675"/>
              <a:gd name="connsiteY128" fmla="*/ 2621280 h 4328160"/>
              <a:gd name="connsiteX129" fmla="*/ 531909 w 2691675"/>
              <a:gd name="connsiteY129" fmla="*/ 2644140 h 4328160"/>
              <a:gd name="connsiteX130" fmla="*/ 539529 w 2691675"/>
              <a:gd name="connsiteY130" fmla="*/ 2674620 h 4328160"/>
              <a:gd name="connsiteX131" fmla="*/ 570009 w 2691675"/>
              <a:gd name="connsiteY131" fmla="*/ 2659380 h 4328160"/>
              <a:gd name="connsiteX132" fmla="*/ 592869 w 2691675"/>
              <a:gd name="connsiteY132" fmla="*/ 2636520 h 4328160"/>
              <a:gd name="connsiteX133" fmla="*/ 646209 w 2691675"/>
              <a:gd name="connsiteY133" fmla="*/ 2606040 h 4328160"/>
              <a:gd name="connsiteX134" fmla="*/ 684309 w 2691675"/>
              <a:gd name="connsiteY134" fmla="*/ 2613660 h 4328160"/>
              <a:gd name="connsiteX135" fmla="*/ 699549 w 2691675"/>
              <a:gd name="connsiteY135" fmla="*/ 2636520 h 4328160"/>
              <a:gd name="connsiteX136" fmla="*/ 722409 w 2691675"/>
              <a:gd name="connsiteY136" fmla="*/ 2659380 h 4328160"/>
              <a:gd name="connsiteX137" fmla="*/ 730029 w 2691675"/>
              <a:gd name="connsiteY137" fmla="*/ 2682240 h 4328160"/>
              <a:gd name="connsiteX138" fmla="*/ 707169 w 2691675"/>
              <a:gd name="connsiteY138" fmla="*/ 2766060 h 4328160"/>
              <a:gd name="connsiteX139" fmla="*/ 623349 w 2691675"/>
              <a:gd name="connsiteY139" fmla="*/ 2842260 h 4328160"/>
              <a:gd name="connsiteX140" fmla="*/ 600489 w 2691675"/>
              <a:gd name="connsiteY140" fmla="*/ 2887980 h 4328160"/>
              <a:gd name="connsiteX141" fmla="*/ 531909 w 2691675"/>
              <a:gd name="connsiteY141" fmla="*/ 2933700 h 4328160"/>
              <a:gd name="connsiteX142" fmla="*/ 516669 w 2691675"/>
              <a:gd name="connsiteY142" fmla="*/ 2956560 h 4328160"/>
              <a:gd name="connsiteX143" fmla="*/ 547149 w 2691675"/>
              <a:gd name="connsiteY143" fmla="*/ 3055620 h 4328160"/>
              <a:gd name="connsiteX144" fmla="*/ 570009 w 2691675"/>
              <a:gd name="connsiteY144" fmla="*/ 3177540 h 4328160"/>
              <a:gd name="connsiteX145" fmla="*/ 608109 w 2691675"/>
              <a:gd name="connsiteY145" fmla="*/ 3276600 h 4328160"/>
              <a:gd name="connsiteX146" fmla="*/ 608109 w 2691675"/>
              <a:gd name="connsiteY146" fmla="*/ 3429000 h 4328160"/>
              <a:gd name="connsiteX147" fmla="*/ 570009 w 2691675"/>
              <a:gd name="connsiteY147" fmla="*/ 3467100 h 4328160"/>
              <a:gd name="connsiteX148" fmla="*/ 562389 w 2691675"/>
              <a:gd name="connsiteY148" fmla="*/ 3497580 h 4328160"/>
              <a:gd name="connsiteX149" fmla="*/ 547149 w 2691675"/>
              <a:gd name="connsiteY149" fmla="*/ 3528060 h 4328160"/>
              <a:gd name="connsiteX150" fmla="*/ 554769 w 2691675"/>
              <a:gd name="connsiteY150" fmla="*/ 3680460 h 4328160"/>
              <a:gd name="connsiteX151" fmla="*/ 608109 w 2691675"/>
              <a:gd name="connsiteY151" fmla="*/ 3672840 h 4328160"/>
              <a:gd name="connsiteX152" fmla="*/ 630969 w 2691675"/>
              <a:gd name="connsiteY152" fmla="*/ 3665220 h 4328160"/>
              <a:gd name="connsiteX153" fmla="*/ 676689 w 2691675"/>
              <a:gd name="connsiteY153" fmla="*/ 3688080 h 4328160"/>
              <a:gd name="connsiteX154" fmla="*/ 707169 w 2691675"/>
              <a:gd name="connsiteY154" fmla="*/ 3718560 h 4328160"/>
              <a:gd name="connsiteX155" fmla="*/ 836709 w 2691675"/>
              <a:gd name="connsiteY155" fmla="*/ 3741420 h 4328160"/>
              <a:gd name="connsiteX156" fmla="*/ 851949 w 2691675"/>
              <a:gd name="connsiteY156" fmla="*/ 3771900 h 4328160"/>
              <a:gd name="connsiteX157" fmla="*/ 874809 w 2691675"/>
              <a:gd name="connsiteY157" fmla="*/ 3787140 h 4328160"/>
              <a:gd name="connsiteX158" fmla="*/ 897669 w 2691675"/>
              <a:gd name="connsiteY158" fmla="*/ 3810000 h 4328160"/>
              <a:gd name="connsiteX159" fmla="*/ 905289 w 2691675"/>
              <a:gd name="connsiteY159" fmla="*/ 3840480 h 4328160"/>
              <a:gd name="connsiteX160" fmla="*/ 920529 w 2691675"/>
              <a:gd name="connsiteY160" fmla="*/ 3863340 h 4328160"/>
              <a:gd name="connsiteX161" fmla="*/ 943389 w 2691675"/>
              <a:gd name="connsiteY161" fmla="*/ 3901440 h 4328160"/>
              <a:gd name="connsiteX162" fmla="*/ 996729 w 2691675"/>
              <a:gd name="connsiteY162" fmla="*/ 3947160 h 4328160"/>
              <a:gd name="connsiteX163" fmla="*/ 1011969 w 2691675"/>
              <a:gd name="connsiteY163" fmla="*/ 3970020 h 4328160"/>
              <a:gd name="connsiteX164" fmla="*/ 1034829 w 2691675"/>
              <a:gd name="connsiteY164" fmla="*/ 4008120 h 4328160"/>
              <a:gd name="connsiteX165" fmla="*/ 1065309 w 2691675"/>
              <a:gd name="connsiteY165" fmla="*/ 4084320 h 4328160"/>
              <a:gd name="connsiteX166" fmla="*/ 1072929 w 2691675"/>
              <a:gd name="connsiteY166" fmla="*/ 4107180 h 4328160"/>
              <a:gd name="connsiteX167" fmla="*/ 1149129 w 2691675"/>
              <a:gd name="connsiteY167" fmla="*/ 4137660 h 4328160"/>
              <a:gd name="connsiteX168" fmla="*/ 1202469 w 2691675"/>
              <a:gd name="connsiteY168" fmla="*/ 4213860 h 4328160"/>
              <a:gd name="connsiteX169" fmla="*/ 1263429 w 2691675"/>
              <a:gd name="connsiteY169" fmla="*/ 4221480 h 4328160"/>
              <a:gd name="connsiteX170" fmla="*/ 1271049 w 2691675"/>
              <a:gd name="connsiteY170" fmla="*/ 4274820 h 4328160"/>
              <a:gd name="connsiteX171" fmla="*/ 1316769 w 2691675"/>
              <a:gd name="connsiteY171" fmla="*/ 4328160 h 4328160"/>
              <a:gd name="connsiteX172" fmla="*/ 1354869 w 2691675"/>
              <a:gd name="connsiteY172" fmla="*/ 4229100 h 4328160"/>
              <a:gd name="connsiteX173" fmla="*/ 1415829 w 2691675"/>
              <a:gd name="connsiteY173" fmla="*/ 4198620 h 4328160"/>
              <a:gd name="connsiteX174" fmla="*/ 1469169 w 2691675"/>
              <a:gd name="connsiteY174" fmla="*/ 4183380 h 4328160"/>
              <a:gd name="connsiteX175" fmla="*/ 1507269 w 2691675"/>
              <a:gd name="connsiteY175" fmla="*/ 4160520 h 4328160"/>
              <a:gd name="connsiteX176" fmla="*/ 1552989 w 2691675"/>
              <a:gd name="connsiteY176" fmla="*/ 4130040 h 4328160"/>
              <a:gd name="connsiteX177" fmla="*/ 1583469 w 2691675"/>
              <a:gd name="connsiteY177" fmla="*/ 4122420 h 4328160"/>
              <a:gd name="connsiteX178" fmla="*/ 1644429 w 2691675"/>
              <a:gd name="connsiteY178" fmla="*/ 4061460 h 4328160"/>
              <a:gd name="connsiteX179" fmla="*/ 1674909 w 2691675"/>
              <a:gd name="connsiteY179" fmla="*/ 4038600 h 4328160"/>
              <a:gd name="connsiteX180" fmla="*/ 1827309 w 2691675"/>
              <a:gd name="connsiteY180" fmla="*/ 4000500 h 4328160"/>
              <a:gd name="connsiteX181" fmla="*/ 1857789 w 2691675"/>
              <a:gd name="connsiteY181" fmla="*/ 3985260 h 4328160"/>
              <a:gd name="connsiteX182" fmla="*/ 1903509 w 2691675"/>
              <a:gd name="connsiteY182" fmla="*/ 3970020 h 4328160"/>
              <a:gd name="connsiteX183" fmla="*/ 1926369 w 2691675"/>
              <a:gd name="connsiteY183" fmla="*/ 3954780 h 4328160"/>
              <a:gd name="connsiteX184" fmla="*/ 1987329 w 2691675"/>
              <a:gd name="connsiteY184" fmla="*/ 3909060 h 4328160"/>
              <a:gd name="connsiteX185" fmla="*/ 2048289 w 2691675"/>
              <a:gd name="connsiteY185" fmla="*/ 3870960 h 4328160"/>
              <a:gd name="connsiteX186" fmla="*/ 2078769 w 2691675"/>
              <a:gd name="connsiteY186" fmla="*/ 3855720 h 4328160"/>
              <a:gd name="connsiteX187" fmla="*/ 2132109 w 2691675"/>
              <a:gd name="connsiteY187" fmla="*/ 3817620 h 4328160"/>
              <a:gd name="connsiteX188" fmla="*/ 2162589 w 2691675"/>
              <a:gd name="connsiteY188" fmla="*/ 3787140 h 4328160"/>
              <a:gd name="connsiteX189" fmla="*/ 2200689 w 2691675"/>
              <a:gd name="connsiteY189" fmla="*/ 3688080 h 4328160"/>
              <a:gd name="connsiteX190" fmla="*/ 2162589 w 2691675"/>
              <a:gd name="connsiteY190" fmla="*/ 3604260 h 4328160"/>
              <a:gd name="connsiteX191" fmla="*/ 2139729 w 2691675"/>
              <a:gd name="connsiteY191" fmla="*/ 3596640 h 4328160"/>
              <a:gd name="connsiteX192" fmla="*/ 2124489 w 2691675"/>
              <a:gd name="connsiteY192" fmla="*/ 3680460 h 4328160"/>
              <a:gd name="connsiteX193" fmla="*/ 2109249 w 2691675"/>
              <a:gd name="connsiteY193" fmla="*/ 3657600 h 4328160"/>
              <a:gd name="connsiteX194" fmla="*/ 2048289 w 2691675"/>
              <a:gd name="connsiteY194" fmla="*/ 3665220 h 4328160"/>
              <a:gd name="connsiteX195" fmla="*/ 2055909 w 2691675"/>
              <a:gd name="connsiteY195" fmla="*/ 3703320 h 4328160"/>
              <a:gd name="connsiteX196" fmla="*/ 2078769 w 2691675"/>
              <a:gd name="connsiteY196" fmla="*/ 3718560 h 4328160"/>
              <a:gd name="connsiteX197" fmla="*/ 2094009 w 2691675"/>
              <a:gd name="connsiteY197" fmla="*/ 3749040 h 4328160"/>
              <a:gd name="connsiteX198" fmla="*/ 2086389 w 2691675"/>
              <a:gd name="connsiteY198" fmla="*/ 3794760 h 4328160"/>
              <a:gd name="connsiteX199" fmla="*/ 2010189 w 2691675"/>
              <a:gd name="connsiteY199" fmla="*/ 3749040 h 4328160"/>
              <a:gd name="connsiteX200" fmla="*/ 1994949 w 2691675"/>
              <a:gd name="connsiteY200" fmla="*/ 3649980 h 4328160"/>
              <a:gd name="connsiteX201" fmla="*/ 1972089 w 2691675"/>
              <a:gd name="connsiteY201" fmla="*/ 3627120 h 4328160"/>
              <a:gd name="connsiteX202" fmla="*/ 1979709 w 2691675"/>
              <a:gd name="connsiteY202" fmla="*/ 3581400 h 4328160"/>
              <a:gd name="connsiteX203" fmla="*/ 2025429 w 2691675"/>
              <a:gd name="connsiteY203" fmla="*/ 3573780 h 4328160"/>
              <a:gd name="connsiteX204" fmla="*/ 2033049 w 2691675"/>
              <a:gd name="connsiteY204" fmla="*/ 3520440 h 4328160"/>
              <a:gd name="connsiteX205" fmla="*/ 2063529 w 2691675"/>
              <a:gd name="connsiteY205" fmla="*/ 3528060 h 4328160"/>
              <a:gd name="connsiteX206" fmla="*/ 2094009 w 2691675"/>
              <a:gd name="connsiteY206" fmla="*/ 3489960 h 4328160"/>
              <a:gd name="connsiteX207" fmla="*/ 2124489 w 2691675"/>
              <a:gd name="connsiteY207" fmla="*/ 3459480 h 4328160"/>
              <a:gd name="connsiteX208" fmla="*/ 2139729 w 2691675"/>
              <a:gd name="connsiteY208" fmla="*/ 3436620 h 4328160"/>
              <a:gd name="connsiteX209" fmla="*/ 2170209 w 2691675"/>
              <a:gd name="connsiteY209" fmla="*/ 3413760 h 4328160"/>
              <a:gd name="connsiteX210" fmla="*/ 2238789 w 2691675"/>
              <a:gd name="connsiteY210" fmla="*/ 3322320 h 4328160"/>
              <a:gd name="connsiteX211" fmla="*/ 2246409 w 2691675"/>
              <a:gd name="connsiteY211" fmla="*/ 3291840 h 4328160"/>
              <a:gd name="connsiteX212" fmla="*/ 2269269 w 2691675"/>
              <a:gd name="connsiteY212" fmla="*/ 3230880 h 4328160"/>
              <a:gd name="connsiteX213" fmla="*/ 2276889 w 2691675"/>
              <a:gd name="connsiteY213" fmla="*/ 3185160 h 4328160"/>
              <a:gd name="connsiteX214" fmla="*/ 2299749 w 2691675"/>
              <a:gd name="connsiteY214" fmla="*/ 3139440 h 4328160"/>
              <a:gd name="connsiteX215" fmla="*/ 2314989 w 2691675"/>
              <a:gd name="connsiteY215" fmla="*/ 3101340 h 4328160"/>
              <a:gd name="connsiteX216" fmla="*/ 2353089 w 2691675"/>
              <a:gd name="connsiteY216" fmla="*/ 3086100 h 4328160"/>
              <a:gd name="connsiteX217" fmla="*/ 2375949 w 2691675"/>
              <a:gd name="connsiteY217" fmla="*/ 3070860 h 4328160"/>
              <a:gd name="connsiteX218" fmla="*/ 2495488 w 2691675"/>
              <a:gd name="connsiteY218" fmla="*/ 3040856 h 4328160"/>
              <a:gd name="connsiteX219" fmla="*/ 2593596 w 2691675"/>
              <a:gd name="connsiteY219" fmla="*/ 3037523 h 4328160"/>
              <a:gd name="connsiteX220" fmla="*/ 2685987 w 2691675"/>
              <a:gd name="connsiteY220" fmla="*/ 3028474 h 4328160"/>
              <a:gd name="connsiteX0" fmla="*/ 2685987 w 2691675"/>
              <a:gd name="connsiteY0" fmla="*/ 3028474 h 4328160"/>
              <a:gd name="connsiteX1" fmla="*/ 2680749 w 2691675"/>
              <a:gd name="connsiteY1" fmla="*/ 3002280 h 4328160"/>
              <a:gd name="connsiteX2" fmla="*/ 2673129 w 2691675"/>
              <a:gd name="connsiteY2" fmla="*/ 2948940 h 4328160"/>
              <a:gd name="connsiteX3" fmla="*/ 2631219 w 2691675"/>
              <a:gd name="connsiteY3" fmla="*/ 2940844 h 4328160"/>
              <a:gd name="connsiteX4" fmla="*/ 2567878 w 2691675"/>
              <a:gd name="connsiteY4" fmla="*/ 2940367 h 4328160"/>
              <a:gd name="connsiteX5" fmla="*/ 2526921 w 2691675"/>
              <a:gd name="connsiteY5" fmla="*/ 2882742 h 4328160"/>
              <a:gd name="connsiteX6" fmla="*/ 2464532 w 2691675"/>
              <a:gd name="connsiteY6" fmla="*/ 2879407 h 4328160"/>
              <a:gd name="connsiteX7" fmla="*/ 2417860 w 2691675"/>
              <a:gd name="connsiteY7" fmla="*/ 2863691 h 4328160"/>
              <a:gd name="connsiteX8" fmla="*/ 2383569 w 2691675"/>
              <a:gd name="connsiteY8" fmla="*/ 2849880 h 4328160"/>
              <a:gd name="connsiteX9" fmla="*/ 2355471 w 2691675"/>
              <a:gd name="connsiteY9" fmla="*/ 2829877 h 4328160"/>
              <a:gd name="connsiteX10" fmla="*/ 2300701 w 2691675"/>
              <a:gd name="connsiteY10" fmla="*/ 2797969 h 4328160"/>
              <a:gd name="connsiteX11" fmla="*/ 2226406 w 2691675"/>
              <a:gd name="connsiteY11" fmla="*/ 2837973 h 4328160"/>
              <a:gd name="connsiteX12" fmla="*/ 2185925 w 2691675"/>
              <a:gd name="connsiteY12" fmla="*/ 2798922 h 4328160"/>
              <a:gd name="connsiteX13" fmla="*/ 2150683 w 2691675"/>
              <a:gd name="connsiteY13" fmla="*/ 2719864 h 4328160"/>
              <a:gd name="connsiteX14" fmla="*/ 2131157 w 2691675"/>
              <a:gd name="connsiteY14" fmla="*/ 2658427 h 4328160"/>
              <a:gd name="connsiteX15" fmla="*/ 2113060 w 2691675"/>
              <a:gd name="connsiteY15" fmla="*/ 2623185 h 4328160"/>
              <a:gd name="connsiteX16" fmla="*/ 2111630 w 2691675"/>
              <a:gd name="connsiteY16" fmla="*/ 2574607 h 4328160"/>
              <a:gd name="connsiteX17" fmla="*/ 2034001 w 2691675"/>
              <a:gd name="connsiteY17" fmla="*/ 2659857 h 4328160"/>
              <a:gd name="connsiteX18" fmla="*/ 1966851 w 2691675"/>
              <a:gd name="connsiteY18" fmla="*/ 2727960 h 4328160"/>
              <a:gd name="connsiteX19" fmla="*/ 1919702 w 2691675"/>
              <a:gd name="connsiteY19" fmla="*/ 2687002 h 4328160"/>
              <a:gd name="connsiteX20" fmla="*/ 1783018 w 2691675"/>
              <a:gd name="connsiteY20" fmla="*/ 2673668 h 4328160"/>
              <a:gd name="connsiteX21" fmla="*/ 1684910 w 2691675"/>
              <a:gd name="connsiteY21" fmla="*/ 2663666 h 4328160"/>
              <a:gd name="connsiteX22" fmla="*/ 1614426 w 2691675"/>
              <a:gd name="connsiteY22" fmla="*/ 2556035 h 4328160"/>
              <a:gd name="connsiteX23" fmla="*/ 1549656 w 2691675"/>
              <a:gd name="connsiteY23" fmla="*/ 2557939 h 4328160"/>
              <a:gd name="connsiteX24" fmla="*/ 1524890 w 2691675"/>
              <a:gd name="connsiteY24" fmla="*/ 2537460 h 4328160"/>
              <a:gd name="connsiteX25" fmla="*/ 1476789 w 2691675"/>
              <a:gd name="connsiteY25" fmla="*/ 2355532 h 4328160"/>
              <a:gd name="connsiteX26" fmla="*/ 1446309 w 2691675"/>
              <a:gd name="connsiteY26" fmla="*/ 2263140 h 4328160"/>
              <a:gd name="connsiteX27" fmla="*/ 1408209 w 2691675"/>
              <a:gd name="connsiteY27" fmla="*/ 2194560 h 4328160"/>
              <a:gd name="connsiteX28" fmla="*/ 1392969 w 2691675"/>
              <a:gd name="connsiteY28" fmla="*/ 2171700 h 4328160"/>
              <a:gd name="connsiteX29" fmla="*/ 1382492 w 2691675"/>
              <a:gd name="connsiteY29" fmla="*/ 2126457 h 4328160"/>
              <a:gd name="connsiteX30" fmla="*/ 1377253 w 2691675"/>
              <a:gd name="connsiteY30" fmla="*/ 2025968 h 4328160"/>
              <a:gd name="connsiteX31" fmla="*/ 1391541 w 2691675"/>
              <a:gd name="connsiteY31" fmla="*/ 1956436 h 4328160"/>
              <a:gd name="connsiteX32" fmla="*/ 1323437 w 2691675"/>
              <a:gd name="connsiteY32" fmla="*/ 1891665 h 4328160"/>
              <a:gd name="connsiteX33" fmla="*/ 1290099 w 2691675"/>
              <a:gd name="connsiteY33" fmla="*/ 1886427 h 4328160"/>
              <a:gd name="connsiteX34" fmla="*/ 1192468 w 2691675"/>
              <a:gd name="connsiteY34" fmla="*/ 1826895 h 4328160"/>
              <a:gd name="connsiteX35" fmla="*/ 1134367 w 2691675"/>
              <a:gd name="connsiteY35" fmla="*/ 1837373 h 4328160"/>
              <a:gd name="connsiteX36" fmla="*/ 1081978 w 2691675"/>
              <a:gd name="connsiteY36" fmla="*/ 1871185 h 4328160"/>
              <a:gd name="connsiteX37" fmla="*/ 1032924 w 2691675"/>
              <a:gd name="connsiteY37" fmla="*/ 1896904 h 4328160"/>
              <a:gd name="connsiteX38" fmla="*/ 966249 w 2691675"/>
              <a:gd name="connsiteY38" fmla="*/ 1957864 h 4328160"/>
              <a:gd name="connsiteX39" fmla="*/ 917195 w 2691675"/>
              <a:gd name="connsiteY39" fmla="*/ 1915478 h 4328160"/>
              <a:gd name="connsiteX40" fmla="*/ 862428 w 2691675"/>
              <a:gd name="connsiteY40" fmla="*/ 1888808 h 4328160"/>
              <a:gd name="connsiteX41" fmla="*/ 831471 w 2691675"/>
              <a:gd name="connsiteY41" fmla="*/ 1863090 h 4328160"/>
              <a:gd name="connsiteX42" fmla="*/ 808135 w 2691675"/>
              <a:gd name="connsiteY42" fmla="*/ 1820704 h 4328160"/>
              <a:gd name="connsiteX43" fmla="*/ 822423 w 2691675"/>
              <a:gd name="connsiteY43" fmla="*/ 1763554 h 4328160"/>
              <a:gd name="connsiteX44" fmla="*/ 811944 w 2691675"/>
              <a:gd name="connsiteY44" fmla="*/ 1694021 h 4328160"/>
              <a:gd name="connsiteX45" fmla="*/ 791466 w 2691675"/>
              <a:gd name="connsiteY45" fmla="*/ 1599247 h 4328160"/>
              <a:gd name="connsiteX46" fmla="*/ 767652 w 2691675"/>
              <a:gd name="connsiteY46" fmla="*/ 1609725 h 4328160"/>
              <a:gd name="connsiteX47" fmla="*/ 709074 w 2691675"/>
              <a:gd name="connsiteY47" fmla="*/ 1545432 h 4328160"/>
              <a:gd name="connsiteX48" fmla="*/ 737649 w 2691675"/>
              <a:gd name="connsiteY48" fmla="*/ 1493520 h 4328160"/>
              <a:gd name="connsiteX49" fmla="*/ 785274 w 2691675"/>
              <a:gd name="connsiteY49" fmla="*/ 1429226 h 4328160"/>
              <a:gd name="connsiteX50" fmla="*/ 783369 w 2691675"/>
              <a:gd name="connsiteY50" fmla="*/ 1403033 h 4328160"/>
              <a:gd name="connsiteX51" fmla="*/ 826232 w 2691675"/>
              <a:gd name="connsiteY51" fmla="*/ 1349215 h 4328160"/>
              <a:gd name="connsiteX52" fmla="*/ 834329 w 2691675"/>
              <a:gd name="connsiteY52" fmla="*/ 1256348 h 4328160"/>
              <a:gd name="connsiteX53" fmla="*/ 810515 w 2691675"/>
              <a:gd name="connsiteY53" fmla="*/ 1163002 h 4328160"/>
              <a:gd name="connsiteX54" fmla="*/ 787655 w 2691675"/>
              <a:gd name="connsiteY54" fmla="*/ 1125379 h 4328160"/>
              <a:gd name="connsiteX55" fmla="*/ 769082 w 2691675"/>
              <a:gd name="connsiteY55" fmla="*/ 1043940 h 4328160"/>
              <a:gd name="connsiteX56" fmla="*/ 813849 w 2691675"/>
              <a:gd name="connsiteY56" fmla="*/ 960120 h 4328160"/>
              <a:gd name="connsiteX57" fmla="*/ 821469 w 2691675"/>
              <a:gd name="connsiteY57" fmla="*/ 853440 h 4328160"/>
              <a:gd name="connsiteX58" fmla="*/ 851949 w 2691675"/>
              <a:gd name="connsiteY58" fmla="*/ 807720 h 4328160"/>
              <a:gd name="connsiteX59" fmla="*/ 859569 w 2691675"/>
              <a:gd name="connsiteY59" fmla="*/ 769620 h 4328160"/>
              <a:gd name="connsiteX60" fmla="*/ 874809 w 2691675"/>
              <a:gd name="connsiteY60" fmla="*/ 731520 h 4328160"/>
              <a:gd name="connsiteX61" fmla="*/ 859569 w 2691675"/>
              <a:gd name="connsiteY61" fmla="*/ 655320 h 4328160"/>
              <a:gd name="connsiteX62" fmla="*/ 836709 w 2691675"/>
              <a:gd name="connsiteY62" fmla="*/ 632460 h 4328160"/>
              <a:gd name="connsiteX63" fmla="*/ 813849 w 2691675"/>
              <a:gd name="connsiteY63" fmla="*/ 563880 h 4328160"/>
              <a:gd name="connsiteX64" fmla="*/ 783369 w 2691675"/>
              <a:gd name="connsiteY64" fmla="*/ 502920 h 4328160"/>
              <a:gd name="connsiteX65" fmla="*/ 768129 w 2691675"/>
              <a:gd name="connsiteY65" fmla="*/ 472440 h 4328160"/>
              <a:gd name="connsiteX66" fmla="*/ 745269 w 2691675"/>
              <a:gd name="connsiteY66" fmla="*/ 403860 h 4328160"/>
              <a:gd name="connsiteX67" fmla="*/ 722409 w 2691675"/>
              <a:gd name="connsiteY67" fmla="*/ 373380 h 4328160"/>
              <a:gd name="connsiteX68" fmla="*/ 730029 w 2691675"/>
              <a:gd name="connsiteY68" fmla="*/ 289560 h 4328160"/>
              <a:gd name="connsiteX69" fmla="*/ 737649 w 2691675"/>
              <a:gd name="connsiteY69" fmla="*/ 266700 h 4328160"/>
              <a:gd name="connsiteX70" fmla="*/ 707169 w 2691675"/>
              <a:gd name="connsiteY70" fmla="*/ 152400 h 4328160"/>
              <a:gd name="connsiteX71" fmla="*/ 699549 w 2691675"/>
              <a:gd name="connsiteY71" fmla="*/ 91440 h 4328160"/>
              <a:gd name="connsiteX72" fmla="*/ 691929 w 2691675"/>
              <a:gd name="connsiteY72" fmla="*/ 68580 h 4328160"/>
              <a:gd name="connsiteX73" fmla="*/ 676689 w 2691675"/>
              <a:gd name="connsiteY73" fmla="*/ 0 h 4328160"/>
              <a:gd name="connsiteX74" fmla="*/ 615729 w 2691675"/>
              <a:gd name="connsiteY74" fmla="*/ 7620 h 4328160"/>
              <a:gd name="connsiteX75" fmla="*/ 554769 w 2691675"/>
              <a:gd name="connsiteY75" fmla="*/ 30480 h 4328160"/>
              <a:gd name="connsiteX76" fmla="*/ 562389 w 2691675"/>
              <a:gd name="connsiteY76" fmla="*/ 137160 h 4328160"/>
              <a:gd name="connsiteX77" fmla="*/ 554769 w 2691675"/>
              <a:gd name="connsiteY77" fmla="*/ 236220 h 4328160"/>
              <a:gd name="connsiteX78" fmla="*/ 524289 w 2691675"/>
              <a:gd name="connsiteY78" fmla="*/ 304800 h 4328160"/>
              <a:gd name="connsiteX79" fmla="*/ 509049 w 2691675"/>
              <a:gd name="connsiteY79" fmla="*/ 335280 h 4328160"/>
              <a:gd name="connsiteX80" fmla="*/ 486189 w 2691675"/>
              <a:gd name="connsiteY80" fmla="*/ 373380 h 4328160"/>
              <a:gd name="connsiteX81" fmla="*/ 470949 w 2691675"/>
              <a:gd name="connsiteY81" fmla="*/ 396240 h 4328160"/>
              <a:gd name="connsiteX82" fmla="*/ 440469 w 2691675"/>
              <a:gd name="connsiteY82" fmla="*/ 403860 h 4328160"/>
              <a:gd name="connsiteX83" fmla="*/ 356649 w 2691675"/>
              <a:gd name="connsiteY83" fmla="*/ 388620 h 4328160"/>
              <a:gd name="connsiteX84" fmla="*/ 288069 w 2691675"/>
              <a:gd name="connsiteY84" fmla="*/ 464820 h 4328160"/>
              <a:gd name="connsiteX85" fmla="*/ 280449 w 2691675"/>
              <a:gd name="connsiteY85" fmla="*/ 487680 h 4328160"/>
              <a:gd name="connsiteX86" fmla="*/ 288069 w 2691675"/>
              <a:gd name="connsiteY86" fmla="*/ 518160 h 4328160"/>
              <a:gd name="connsiteX87" fmla="*/ 303309 w 2691675"/>
              <a:gd name="connsiteY87" fmla="*/ 548640 h 4328160"/>
              <a:gd name="connsiteX88" fmla="*/ 295689 w 2691675"/>
              <a:gd name="connsiteY88" fmla="*/ 609600 h 4328160"/>
              <a:gd name="connsiteX89" fmla="*/ 265209 w 2691675"/>
              <a:gd name="connsiteY89" fmla="*/ 662940 h 4328160"/>
              <a:gd name="connsiteX90" fmla="*/ 257589 w 2691675"/>
              <a:gd name="connsiteY90" fmla="*/ 685800 h 4328160"/>
              <a:gd name="connsiteX91" fmla="*/ 265209 w 2691675"/>
              <a:gd name="connsiteY91" fmla="*/ 815340 h 4328160"/>
              <a:gd name="connsiteX92" fmla="*/ 303309 w 2691675"/>
              <a:gd name="connsiteY92" fmla="*/ 830580 h 4328160"/>
              <a:gd name="connsiteX93" fmla="*/ 349029 w 2691675"/>
              <a:gd name="connsiteY93" fmla="*/ 861060 h 4328160"/>
              <a:gd name="connsiteX94" fmla="*/ 356649 w 2691675"/>
              <a:gd name="connsiteY94" fmla="*/ 883920 h 4328160"/>
              <a:gd name="connsiteX95" fmla="*/ 341409 w 2691675"/>
              <a:gd name="connsiteY95" fmla="*/ 952500 h 4328160"/>
              <a:gd name="connsiteX96" fmla="*/ 326169 w 2691675"/>
              <a:gd name="connsiteY96" fmla="*/ 1028700 h 4328160"/>
              <a:gd name="connsiteX97" fmla="*/ 303309 w 2691675"/>
              <a:gd name="connsiteY97" fmla="*/ 1043940 h 4328160"/>
              <a:gd name="connsiteX98" fmla="*/ 143289 w 2691675"/>
              <a:gd name="connsiteY98" fmla="*/ 1066800 h 4328160"/>
              <a:gd name="connsiteX99" fmla="*/ 150909 w 2691675"/>
              <a:gd name="connsiteY99" fmla="*/ 1181100 h 4328160"/>
              <a:gd name="connsiteX100" fmla="*/ 173769 w 2691675"/>
              <a:gd name="connsiteY100" fmla="*/ 1219200 h 4328160"/>
              <a:gd name="connsiteX101" fmla="*/ 219489 w 2691675"/>
              <a:gd name="connsiteY101" fmla="*/ 1257300 h 4328160"/>
              <a:gd name="connsiteX102" fmla="*/ 234729 w 2691675"/>
              <a:gd name="connsiteY102" fmla="*/ 1287780 h 4328160"/>
              <a:gd name="connsiteX103" fmla="*/ 227109 w 2691675"/>
              <a:gd name="connsiteY103" fmla="*/ 1318260 h 4328160"/>
              <a:gd name="connsiteX104" fmla="*/ 265209 w 2691675"/>
              <a:gd name="connsiteY104" fmla="*/ 1363980 h 4328160"/>
              <a:gd name="connsiteX105" fmla="*/ 288069 w 2691675"/>
              <a:gd name="connsiteY105" fmla="*/ 1402080 h 4328160"/>
              <a:gd name="connsiteX106" fmla="*/ 280449 w 2691675"/>
              <a:gd name="connsiteY106" fmla="*/ 1440180 h 4328160"/>
              <a:gd name="connsiteX107" fmla="*/ 242349 w 2691675"/>
              <a:gd name="connsiteY107" fmla="*/ 1569720 h 4328160"/>
              <a:gd name="connsiteX108" fmla="*/ 211869 w 2691675"/>
              <a:gd name="connsiteY108" fmla="*/ 1584960 h 4328160"/>
              <a:gd name="connsiteX109" fmla="*/ 189009 w 2691675"/>
              <a:gd name="connsiteY109" fmla="*/ 1592580 h 4328160"/>
              <a:gd name="connsiteX110" fmla="*/ 120429 w 2691675"/>
              <a:gd name="connsiteY110" fmla="*/ 1630680 h 4328160"/>
              <a:gd name="connsiteX111" fmla="*/ 97569 w 2691675"/>
              <a:gd name="connsiteY111" fmla="*/ 1653540 h 4328160"/>
              <a:gd name="connsiteX112" fmla="*/ 13749 w 2691675"/>
              <a:gd name="connsiteY112" fmla="*/ 1714500 h 4328160"/>
              <a:gd name="connsiteX113" fmla="*/ 13749 w 2691675"/>
              <a:gd name="connsiteY113" fmla="*/ 1889760 h 4328160"/>
              <a:gd name="connsiteX114" fmla="*/ 36609 w 2691675"/>
              <a:gd name="connsiteY114" fmla="*/ 1912620 h 4328160"/>
              <a:gd name="connsiteX115" fmla="*/ 67089 w 2691675"/>
              <a:gd name="connsiteY115" fmla="*/ 1950720 h 4328160"/>
              <a:gd name="connsiteX116" fmla="*/ 112809 w 2691675"/>
              <a:gd name="connsiteY116" fmla="*/ 1981200 h 4328160"/>
              <a:gd name="connsiteX117" fmla="*/ 173769 w 2691675"/>
              <a:gd name="connsiteY117" fmla="*/ 2011680 h 4328160"/>
              <a:gd name="connsiteX118" fmla="*/ 234729 w 2691675"/>
              <a:gd name="connsiteY118" fmla="*/ 2095500 h 4328160"/>
              <a:gd name="connsiteX119" fmla="*/ 272829 w 2691675"/>
              <a:gd name="connsiteY119" fmla="*/ 2156460 h 4328160"/>
              <a:gd name="connsiteX120" fmla="*/ 280449 w 2691675"/>
              <a:gd name="connsiteY120" fmla="*/ 2179320 h 4328160"/>
              <a:gd name="connsiteX121" fmla="*/ 318549 w 2691675"/>
              <a:gd name="connsiteY121" fmla="*/ 2255520 h 4328160"/>
              <a:gd name="connsiteX122" fmla="*/ 493809 w 2691675"/>
              <a:gd name="connsiteY122" fmla="*/ 2270760 h 4328160"/>
              <a:gd name="connsiteX123" fmla="*/ 562389 w 2691675"/>
              <a:gd name="connsiteY123" fmla="*/ 2354580 h 4328160"/>
              <a:gd name="connsiteX124" fmla="*/ 531909 w 2691675"/>
              <a:gd name="connsiteY124" fmla="*/ 2430780 h 4328160"/>
              <a:gd name="connsiteX125" fmla="*/ 509049 w 2691675"/>
              <a:gd name="connsiteY125" fmla="*/ 2438400 h 4328160"/>
              <a:gd name="connsiteX126" fmla="*/ 486189 w 2691675"/>
              <a:gd name="connsiteY126" fmla="*/ 2461260 h 4328160"/>
              <a:gd name="connsiteX127" fmla="*/ 478569 w 2691675"/>
              <a:gd name="connsiteY127" fmla="*/ 2506980 h 4328160"/>
              <a:gd name="connsiteX128" fmla="*/ 509049 w 2691675"/>
              <a:gd name="connsiteY128" fmla="*/ 2621280 h 4328160"/>
              <a:gd name="connsiteX129" fmla="*/ 531909 w 2691675"/>
              <a:gd name="connsiteY129" fmla="*/ 2644140 h 4328160"/>
              <a:gd name="connsiteX130" fmla="*/ 539529 w 2691675"/>
              <a:gd name="connsiteY130" fmla="*/ 2674620 h 4328160"/>
              <a:gd name="connsiteX131" fmla="*/ 570009 w 2691675"/>
              <a:gd name="connsiteY131" fmla="*/ 2659380 h 4328160"/>
              <a:gd name="connsiteX132" fmla="*/ 592869 w 2691675"/>
              <a:gd name="connsiteY132" fmla="*/ 2636520 h 4328160"/>
              <a:gd name="connsiteX133" fmla="*/ 646209 w 2691675"/>
              <a:gd name="connsiteY133" fmla="*/ 2606040 h 4328160"/>
              <a:gd name="connsiteX134" fmla="*/ 684309 w 2691675"/>
              <a:gd name="connsiteY134" fmla="*/ 2613660 h 4328160"/>
              <a:gd name="connsiteX135" fmla="*/ 699549 w 2691675"/>
              <a:gd name="connsiteY135" fmla="*/ 2636520 h 4328160"/>
              <a:gd name="connsiteX136" fmla="*/ 722409 w 2691675"/>
              <a:gd name="connsiteY136" fmla="*/ 2659380 h 4328160"/>
              <a:gd name="connsiteX137" fmla="*/ 730029 w 2691675"/>
              <a:gd name="connsiteY137" fmla="*/ 2682240 h 4328160"/>
              <a:gd name="connsiteX138" fmla="*/ 707169 w 2691675"/>
              <a:gd name="connsiteY138" fmla="*/ 2766060 h 4328160"/>
              <a:gd name="connsiteX139" fmla="*/ 623349 w 2691675"/>
              <a:gd name="connsiteY139" fmla="*/ 2842260 h 4328160"/>
              <a:gd name="connsiteX140" fmla="*/ 600489 w 2691675"/>
              <a:gd name="connsiteY140" fmla="*/ 2887980 h 4328160"/>
              <a:gd name="connsiteX141" fmla="*/ 531909 w 2691675"/>
              <a:gd name="connsiteY141" fmla="*/ 2933700 h 4328160"/>
              <a:gd name="connsiteX142" fmla="*/ 516669 w 2691675"/>
              <a:gd name="connsiteY142" fmla="*/ 2956560 h 4328160"/>
              <a:gd name="connsiteX143" fmla="*/ 547149 w 2691675"/>
              <a:gd name="connsiteY143" fmla="*/ 3055620 h 4328160"/>
              <a:gd name="connsiteX144" fmla="*/ 570009 w 2691675"/>
              <a:gd name="connsiteY144" fmla="*/ 3177540 h 4328160"/>
              <a:gd name="connsiteX145" fmla="*/ 608109 w 2691675"/>
              <a:gd name="connsiteY145" fmla="*/ 3276600 h 4328160"/>
              <a:gd name="connsiteX146" fmla="*/ 608109 w 2691675"/>
              <a:gd name="connsiteY146" fmla="*/ 3429000 h 4328160"/>
              <a:gd name="connsiteX147" fmla="*/ 570009 w 2691675"/>
              <a:gd name="connsiteY147" fmla="*/ 3467100 h 4328160"/>
              <a:gd name="connsiteX148" fmla="*/ 562389 w 2691675"/>
              <a:gd name="connsiteY148" fmla="*/ 3497580 h 4328160"/>
              <a:gd name="connsiteX149" fmla="*/ 547149 w 2691675"/>
              <a:gd name="connsiteY149" fmla="*/ 3528060 h 4328160"/>
              <a:gd name="connsiteX150" fmla="*/ 554769 w 2691675"/>
              <a:gd name="connsiteY150" fmla="*/ 3680460 h 4328160"/>
              <a:gd name="connsiteX151" fmla="*/ 608109 w 2691675"/>
              <a:gd name="connsiteY151" fmla="*/ 3672840 h 4328160"/>
              <a:gd name="connsiteX152" fmla="*/ 630969 w 2691675"/>
              <a:gd name="connsiteY152" fmla="*/ 3665220 h 4328160"/>
              <a:gd name="connsiteX153" fmla="*/ 676689 w 2691675"/>
              <a:gd name="connsiteY153" fmla="*/ 3688080 h 4328160"/>
              <a:gd name="connsiteX154" fmla="*/ 707169 w 2691675"/>
              <a:gd name="connsiteY154" fmla="*/ 3718560 h 4328160"/>
              <a:gd name="connsiteX155" fmla="*/ 836709 w 2691675"/>
              <a:gd name="connsiteY155" fmla="*/ 3741420 h 4328160"/>
              <a:gd name="connsiteX156" fmla="*/ 851949 w 2691675"/>
              <a:gd name="connsiteY156" fmla="*/ 3771900 h 4328160"/>
              <a:gd name="connsiteX157" fmla="*/ 874809 w 2691675"/>
              <a:gd name="connsiteY157" fmla="*/ 3787140 h 4328160"/>
              <a:gd name="connsiteX158" fmla="*/ 897669 w 2691675"/>
              <a:gd name="connsiteY158" fmla="*/ 3810000 h 4328160"/>
              <a:gd name="connsiteX159" fmla="*/ 905289 w 2691675"/>
              <a:gd name="connsiteY159" fmla="*/ 3840480 h 4328160"/>
              <a:gd name="connsiteX160" fmla="*/ 920529 w 2691675"/>
              <a:gd name="connsiteY160" fmla="*/ 3863340 h 4328160"/>
              <a:gd name="connsiteX161" fmla="*/ 943389 w 2691675"/>
              <a:gd name="connsiteY161" fmla="*/ 3901440 h 4328160"/>
              <a:gd name="connsiteX162" fmla="*/ 996729 w 2691675"/>
              <a:gd name="connsiteY162" fmla="*/ 3947160 h 4328160"/>
              <a:gd name="connsiteX163" fmla="*/ 1011969 w 2691675"/>
              <a:gd name="connsiteY163" fmla="*/ 3970020 h 4328160"/>
              <a:gd name="connsiteX164" fmla="*/ 1034829 w 2691675"/>
              <a:gd name="connsiteY164" fmla="*/ 4008120 h 4328160"/>
              <a:gd name="connsiteX165" fmla="*/ 1065309 w 2691675"/>
              <a:gd name="connsiteY165" fmla="*/ 4084320 h 4328160"/>
              <a:gd name="connsiteX166" fmla="*/ 1072929 w 2691675"/>
              <a:gd name="connsiteY166" fmla="*/ 4107180 h 4328160"/>
              <a:gd name="connsiteX167" fmla="*/ 1149129 w 2691675"/>
              <a:gd name="connsiteY167" fmla="*/ 4137660 h 4328160"/>
              <a:gd name="connsiteX168" fmla="*/ 1202469 w 2691675"/>
              <a:gd name="connsiteY168" fmla="*/ 4213860 h 4328160"/>
              <a:gd name="connsiteX169" fmla="*/ 1263429 w 2691675"/>
              <a:gd name="connsiteY169" fmla="*/ 4221480 h 4328160"/>
              <a:gd name="connsiteX170" fmla="*/ 1271049 w 2691675"/>
              <a:gd name="connsiteY170" fmla="*/ 4274820 h 4328160"/>
              <a:gd name="connsiteX171" fmla="*/ 1316769 w 2691675"/>
              <a:gd name="connsiteY171" fmla="*/ 4328160 h 4328160"/>
              <a:gd name="connsiteX172" fmla="*/ 1354869 w 2691675"/>
              <a:gd name="connsiteY172" fmla="*/ 4229100 h 4328160"/>
              <a:gd name="connsiteX173" fmla="*/ 1415829 w 2691675"/>
              <a:gd name="connsiteY173" fmla="*/ 4198620 h 4328160"/>
              <a:gd name="connsiteX174" fmla="*/ 1469169 w 2691675"/>
              <a:gd name="connsiteY174" fmla="*/ 4183380 h 4328160"/>
              <a:gd name="connsiteX175" fmla="*/ 1507269 w 2691675"/>
              <a:gd name="connsiteY175" fmla="*/ 4160520 h 4328160"/>
              <a:gd name="connsiteX176" fmla="*/ 1552989 w 2691675"/>
              <a:gd name="connsiteY176" fmla="*/ 4130040 h 4328160"/>
              <a:gd name="connsiteX177" fmla="*/ 1583469 w 2691675"/>
              <a:gd name="connsiteY177" fmla="*/ 4122420 h 4328160"/>
              <a:gd name="connsiteX178" fmla="*/ 1644429 w 2691675"/>
              <a:gd name="connsiteY178" fmla="*/ 4061460 h 4328160"/>
              <a:gd name="connsiteX179" fmla="*/ 1674909 w 2691675"/>
              <a:gd name="connsiteY179" fmla="*/ 4038600 h 4328160"/>
              <a:gd name="connsiteX180" fmla="*/ 1827309 w 2691675"/>
              <a:gd name="connsiteY180" fmla="*/ 4000500 h 4328160"/>
              <a:gd name="connsiteX181" fmla="*/ 1857789 w 2691675"/>
              <a:gd name="connsiteY181" fmla="*/ 3985260 h 4328160"/>
              <a:gd name="connsiteX182" fmla="*/ 1903509 w 2691675"/>
              <a:gd name="connsiteY182" fmla="*/ 3970020 h 4328160"/>
              <a:gd name="connsiteX183" fmla="*/ 1926369 w 2691675"/>
              <a:gd name="connsiteY183" fmla="*/ 3954780 h 4328160"/>
              <a:gd name="connsiteX184" fmla="*/ 1987329 w 2691675"/>
              <a:gd name="connsiteY184" fmla="*/ 3909060 h 4328160"/>
              <a:gd name="connsiteX185" fmla="*/ 2048289 w 2691675"/>
              <a:gd name="connsiteY185" fmla="*/ 3870960 h 4328160"/>
              <a:gd name="connsiteX186" fmla="*/ 2078769 w 2691675"/>
              <a:gd name="connsiteY186" fmla="*/ 3855720 h 4328160"/>
              <a:gd name="connsiteX187" fmla="*/ 2132109 w 2691675"/>
              <a:gd name="connsiteY187" fmla="*/ 3817620 h 4328160"/>
              <a:gd name="connsiteX188" fmla="*/ 2162589 w 2691675"/>
              <a:gd name="connsiteY188" fmla="*/ 3787140 h 4328160"/>
              <a:gd name="connsiteX189" fmla="*/ 2200689 w 2691675"/>
              <a:gd name="connsiteY189" fmla="*/ 3688080 h 4328160"/>
              <a:gd name="connsiteX190" fmla="*/ 2162589 w 2691675"/>
              <a:gd name="connsiteY190" fmla="*/ 3604260 h 4328160"/>
              <a:gd name="connsiteX191" fmla="*/ 2139729 w 2691675"/>
              <a:gd name="connsiteY191" fmla="*/ 3596640 h 4328160"/>
              <a:gd name="connsiteX192" fmla="*/ 2124489 w 2691675"/>
              <a:gd name="connsiteY192" fmla="*/ 3680460 h 4328160"/>
              <a:gd name="connsiteX193" fmla="*/ 2109249 w 2691675"/>
              <a:gd name="connsiteY193" fmla="*/ 3657600 h 4328160"/>
              <a:gd name="connsiteX194" fmla="*/ 2048289 w 2691675"/>
              <a:gd name="connsiteY194" fmla="*/ 3665220 h 4328160"/>
              <a:gd name="connsiteX195" fmla="*/ 2055909 w 2691675"/>
              <a:gd name="connsiteY195" fmla="*/ 3703320 h 4328160"/>
              <a:gd name="connsiteX196" fmla="*/ 2078769 w 2691675"/>
              <a:gd name="connsiteY196" fmla="*/ 3718560 h 4328160"/>
              <a:gd name="connsiteX197" fmla="*/ 2094009 w 2691675"/>
              <a:gd name="connsiteY197" fmla="*/ 3749040 h 4328160"/>
              <a:gd name="connsiteX198" fmla="*/ 2086389 w 2691675"/>
              <a:gd name="connsiteY198" fmla="*/ 3794760 h 4328160"/>
              <a:gd name="connsiteX199" fmla="*/ 2010189 w 2691675"/>
              <a:gd name="connsiteY199" fmla="*/ 3749040 h 4328160"/>
              <a:gd name="connsiteX200" fmla="*/ 1994949 w 2691675"/>
              <a:gd name="connsiteY200" fmla="*/ 3649980 h 4328160"/>
              <a:gd name="connsiteX201" fmla="*/ 1972089 w 2691675"/>
              <a:gd name="connsiteY201" fmla="*/ 3627120 h 4328160"/>
              <a:gd name="connsiteX202" fmla="*/ 1979709 w 2691675"/>
              <a:gd name="connsiteY202" fmla="*/ 3581400 h 4328160"/>
              <a:gd name="connsiteX203" fmla="*/ 2025429 w 2691675"/>
              <a:gd name="connsiteY203" fmla="*/ 3573780 h 4328160"/>
              <a:gd name="connsiteX204" fmla="*/ 2033049 w 2691675"/>
              <a:gd name="connsiteY204" fmla="*/ 3520440 h 4328160"/>
              <a:gd name="connsiteX205" fmla="*/ 2063529 w 2691675"/>
              <a:gd name="connsiteY205" fmla="*/ 3528060 h 4328160"/>
              <a:gd name="connsiteX206" fmla="*/ 2094009 w 2691675"/>
              <a:gd name="connsiteY206" fmla="*/ 3489960 h 4328160"/>
              <a:gd name="connsiteX207" fmla="*/ 2124489 w 2691675"/>
              <a:gd name="connsiteY207" fmla="*/ 3459480 h 4328160"/>
              <a:gd name="connsiteX208" fmla="*/ 2139729 w 2691675"/>
              <a:gd name="connsiteY208" fmla="*/ 3436620 h 4328160"/>
              <a:gd name="connsiteX209" fmla="*/ 2170209 w 2691675"/>
              <a:gd name="connsiteY209" fmla="*/ 3413760 h 4328160"/>
              <a:gd name="connsiteX210" fmla="*/ 2238789 w 2691675"/>
              <a:gd name="connsiteY210" fmla="*/ 3322320 h 4328160"/>
              <a:gd name="connsiteX211" fmla="*/ 2246409 w 2691675"/>
              <a:gd name="connsiteY211" fmla="*/ 3291840 h 4328160"/>
              <a:gd name="connsiteX212" fmla="*/ 2269269 w 2691675"/>
              <a:gd name="connsiteY212" fmla="*/ 3230880 h 4328160"/>
              <a:gd name="connsiteX213" fmla="*/ 2276889 w 2691675"/>
              <a:gd name="connsiteY213" fmla="*/ 3185160 h 4328160"/>
              <a:gd name="connsiteX214" fmla="*/ 2299749 w 2691675"/>
              <a:gd name="connsiteY214" fmla="*/ 3139440 h 4328160"/>
              <a:gd name="connsiteX215" fmla="*/ 2314989 w 2691675"/>
              <a:gd name="connsiteY215" fmla="*/ 3101340 h 4328160"/>
              <a:gd name="connsiteX216" fmla="*/ 2353089 w 2691675"/>
              <a:gd name="connsiteY216" fmla="*/ 3086100 h 4328160"/>
              <a:gd name="connsiteX217" fmla="*/ 2375949 w 2691675"/>
              <a:gd name="connsiteY217" fmla="*/ 3070860 h 4328160"/>
              <a:gd name="connsiteX218" fmla="*/ 2495488 w 2691675"/>
              <a:gd name="connsiteY218" fmla="*/ 3040856 h 4328160"/>
              <a:gd name="connsiteX219" fmla="*/ 2593596 w 2691675"/>
              <a:gd name="connsiteY219" fmla="*/ 3037523 h 4328160"/>
              <a:gd name="connsiteX220" fmla="*/ 2685987 w 2691675"/>
              <a:gd name="connsiteY220" fmla="*/ 3028474 h 4328160"/>
              <a:gd name="connsiteX0" fmla="*/ 2685987 w 2691675"/>
              <a:gd name="connsiteY0" fmla="*/ 3028474 h 4328160"/>
              <a:gd name="connsiteX1" fmla="*/ 2680749 w 2691675"/>
              <a:gd name="connsiteY1" fmla="*/ 3002280 h 4328160"/>
              <a:gd name="connsiteX2" fmla="*/ 2673129 w 2691675"/>
              <a:gd name="connsiteY2" fmla="*/ 2948940 h 4328160"/>
              <a:gd name="connsiteX3" fmla="*/ 2631219 w 2691675"/>
              <a:gd name="connsiteY3" fmla="*/ 2940844 h 4328160"/>
              <a:gd name="connsiteX4" fmla="*/ 2567878 w 2691675"/>
              <a:gd name="connsiteY4" fmla="*/ 2940367 h 4328160"/>
              <a:gd name="connsiteX5" fmla="*/ 2526921 w 2691675"/>
              <a:gd name="connsiteY5" fmla="*/ 2882742 h 4328160"/>
              <a:gd name="connsiteX6" fmla="*/ 2464532 w 2691675"/>
              <a:gd name="connsiteY6" fmla="*/ 2879407 h 4328160"/>
              <a:gd name="connsiteX7" fmla="*/ 2417860 w 2691675"/>
              <a:gd name="connsiteY7" fmla="*/ 2863691 h 4328160"/>
              <a:gd name="connsiteX8" fmla="*/ 2383569 w 2691675"/>
              <a:gd name="connsiteY8" fmla="*/ 2849880 h 4328160"/>
              <a:gd name="connsiteX9" fmla="*/ 2355471 w 2691675"/>
              <a:gd name="connsiteY9" fmla="*/ 2829877 h 4328160"/>
              <a:gd name="connsiteX10" fmla="*/ 2300701 w 2691675"/>
              <a:gd name="connsiteY10" fmla="*/ 2797969 h 4328160"/>
              <a:gd name="connsiteX11" fmla="*/ 2226406 w 2691675"/>
              <a:gd name="connsiteY11" fmla="*/ 2837973 h 4328160"/>
              <a:gd name="connsiteX12" fmla="*/ 2185925 w 2691675"/>
              <a:gd name="connsiteY12" fmla="*/ 2798922 h 4328160"/>
              <a:gd name="connsiteX13" fmla="*/ 2150683 w 2691675"/>
              <a:gd name="connsiteY13" fmla="*/ 2719864 h 4328160"/>
              <a:gd name="connsiteX14" fmla="*/ 2131157 w 2691675"/>
              <a:gd name="connsiteY14" fmla="*/ 2658427 h 4328160"/>
              <a:gd name="connsiteX15" fmla="*/ 2113060 w 2691675"/>
              <a:gd name="connsiteY15" fmla="*/ 2623185 h 4328160"/>
              <a:gd name="connsiteX16" fmla="*/ 2111630 w 2691675"/>
              <a:gd name="connsiteY16" fmla="*/ 2574607 h 4328160"/>
              <a:gd name="connsiteX17" fmla="*/ 2034001 w 2691675"/>
              <a:gd name="connsiteY17" fmla="*/ 2659857 h 4328160"/>
              <a:gd name="connsiteX18" fmla="*/ 1966851 w 2691675"/>
              <a:gd name="connsiteY18" fmla="*/ 2727960 h 4328160"/>
              <a:gd name="connsiteX19" fmla="*/ 1919702 w 2691675"/>
              <a:gd name="connsiteY19" fmla="*/ 2687002 h 4328160"/>
              <a:gd name="connsiteX20" fmla="*/ 1783018 w 2691675"/>
              <a:gd name="connsiteY20" fmla="*/ 2673668 h 4328160"/>
              <a:gd name="connsiteX21" fmla="*/ 1684910 w 2691675"/>
              <a:gd name="connsiteY21" fmla="*/ 2663666 h 4328160"/>
              <a:gd name="connsiteX22" fmla="*/ 1614426 w 2691675"/>
              <a:gd name="connsiteY22" fmla="*/ 2556035 h 4328160"/>
              <a:gd name="connsiteX23" fmla="*/ 1549656 w 2691675"/>
              <a:gd name="connsiteY23" fmla="*/ 2557939 h 4328160"/>
              <a:gd name="connsiteX24" fmla="*/ 1524890 w 2691675"/>
              <a:gd name="connsiteY24" fmla="*/ 2537460 h 4328160"/>
              <a:gd name="connsiteX25" fmla="*/ 1476789 w 2691675"/>
              <a:gd name="connsiteY25" fmla="*/ 2355532 h 4328160"/>
              <a:gd name="connsiteX26" fmla="*/ 1446309 w 2691675"/>
              <a:gd name="connsiteY26" fmla="*/ 2263140 h 4328160"/>
              <a:gd name="connsiteX27" fmla="*/ 1408209 w 2691675"/>
              <a:gd name="connsiteY27" fmla="*/ 2194560 h 4328160"/>
              <a:gd name="connsiteX28" fmla="*/ 1392969 w 2691675"/>
              <a:gd name="connsiteY28" fmla="*/ 2171700 h 4328160"/>
              <a:gd name="connsiteX29" fmla="*/ 1382492 w 2691675"/>
              <a:gd name="connsiteY29" fmla="*/ 2126457 h 4328160"/>
              <a:gd name="connsiteX30" fmla="*/ 1377253 w 2691675"/>
              <a:gd name="connsiteY30" fmla="*/ 2025968 h 4328160"/>
              <a:gd name="connsiteX31" fmla="*/ 1391541 w 2691675"/>
              <a:gd name="connsiteY31" fmla="*/ 1956436 h 4328160"/>
              <a:gd name="connsiteX32" fmla="*/ 1323437 w 2691675"/>
              <a:gd name="connsiteY32" fmla="*/ 1891665 h 4328160"/>
              <a:gd name="connsiteX33" fmla="*/ 1290099 w 2691675"/>
              <a:gd name="connsiteY33" fmla="*/ 1886427 h 4328160"/>
              <a:gd name="connsiteX34" fmla="*/ 1192468 w 2691675"/>
              <a:gd name="connsiteY34" fmla="*/ 1826895 h 4328160"/>
              <a:gd name="connsiteX35" fmla="*/ 1134367 w 2691675"/>
              <a:gd name="connsiteY35" fmla="*/ 1837373 h 4328160"/>
              <a:gd name="connsiteX36" fmla="*/ 1081978 w 2691675"/>
              <a:gd name="connsiteY36" fmla="*/ 1871185 h 4328160"/>
              <a:gd name="connsiteX37" fmla="*/ 1032924 w 2691675"/>
              <a:gd name="connsiteY37" fmla="*/ 1896904 h 4328160"/>
              <a:gd name="connsiteX38" fmla="*/ 966249 w 2691675"/>
              <a:gd name="connsiteY38" fmla="*/ 1957864 h 4328160"/>
              <a:gd name="connsiteX39" fmla="*/ 917195 w 2691675"/>
              <a:gd name="connsiteY39" fmla="*/ 1915478 h 4328160"/>
              <a:gd name="connsiteX40" fmla="*/ 862428 w 2691675"/>
              <a:gd name="connsiteY40" fmla="*/ 1888808 h 4328160"/>
              <a:gd name="connsiteX41" fmla="*/ 831471 w 2691675"/>
              <a:gd name="connsiteY41" fmla="*/ 1863090 h 4328160"/>
              <a:gd name="connsiteX42" fmla="*/ 808135 w 2691675"/>
              <a:gd name="connsiteY42" fmla="*/ 1820704 h 4328160"/>
              <a:gd name="connsiteX43" fmla="*/ 822423 w 2691675"/>
              <a:gd name="connsiteY43" fmla="*/ 1763554 h 4328160"/>
              <a:gd name="connsiteX44" fmla="*/ 811944 w 2691675"/>
              <a:gd name="connsiteY44" fmla="*/ 1694021 h 4328160"/>
              <a:gd name="connsiteX45" fmla="*/ 791466 w 2691675"/>
              <a:gd name="connsiteY45" fmla="*/ 1599247 h 4328160"/>
              <a:gd name="connsiteX46" fmla="*/ 767652 w 2691675"/>
              <a:gd name="connsiteY46" fmla="*/ 1609725 h 4328160"/>
              <a:gd name="connsiteX47" fmla="*/ 709074 w 2691675"/>
              <a:gd name="connsiteY47" fmla="*/ 1545432 h 4328160"/>
              <a:gd name="connsiteX48" fmla="*/ 737649 w 2691675"/>
              <a:gd name="connsiteY48" fmla="*/ 1493520 h 4328160"/>
              <a:gd name="connsiteX49" fmla="*/ 785274 w 2691675"/>
              <a:gd name="connsiteY49" fmla="*/ 1429226 h 4328160"/>
              <a:gd name="connsiteX50" fmla="*/ 783369 w 2691675"/>
              <a:gd name="connsiteY50" fmla="*/ 1403033 h 4328160"/>
              <a:gd name="connsiteX51" fmla="*/ 826232 w 2691675"/>
              <a:gd name="connsiteY51" fmla="*/ 1349215 h 4328160"/>
              <a:gd name="connsiteX52" fmla="*/ 834329 w 2691675"/>
              <a:gd name="connsiteY52" fmla="*/ 1256348 h 4328160"/>
              <a:gd name="connsiteX53" fmla="*/ 810515 w 2691675"/>
              <a:gd name="connsiteY53" fmla="*/ 1163002 h 4328160"/>
              <a:gd name="connsiteX54" fmla="*/ 787655 w 2691675"/>
              <a:gd name="connsiteY54" fmla="*/ 1125379 h 4328160"/>
              <a:gd name="connsiteX55" fmla="*/ 769082 w 2691675"/>
              <a:gd name="connsiteY55" fmla="*/ 1043940 h 4328160"/>
              <a:gd name="connsiteX56" fmla="*/ 803373 w 2691675"/>
              <a:gd name="connsiteY56" fmla="*/ 987266 h 4328160"/>
              <a:gd name="connsiteX57" fmla="*/ 813849 w 2691675"/>
              <a:gd name="connsiteY57" fmla="*/ 960120 h 4328160"/>
              <a:gd name="connsiteX58" fmla="*/ 821469 w 2691675"/>
              <a:gd name="connsiteY58" fmla="*/ 853440 h 4328160"/>
              <a:gd name="connsiteX59" fmla="*/ 851949 w 2691675"/>
              <a:gd name="connsiteY59" fmla="*/ 807720 h 4328160"/>
              <a:gd name="connsiteX60" fmla="*/ 859569 w 2691675"/>
              <a:gd name="connsiteY60" fmla="*/ 769620 h 4328160"/>
              <a:gd name="connsiteX61" fmla="*/ 874809 w 2691675"/>
              <a:gd name="connsiteY61" fmla="*/ 731520 h 4328160"/>
              <a:gd name="connsiteX62" fmla="*/ 859569 w 2691675"/>
              <a:gd name="connsiteY62" fmla="*/ 655320 h 4328160"/>
              <a:gd name="connsiteX63" fmla="*/ 836709 w 2691675"/>
              <a:gd name="connsiteY63" fmla="*/ 632460 h 4328160"/>
              <a:gd name="connsiteX64" fmla="*/ 813849 w 2691675"/>
              <a:gd name="connsiteY64" fmla="*/ 563880 h 4328160"/>
              <a:gd name="connsiteX65" fmla="*/ 783369 w 2691675"/>
              <a:gd name="connsiteY65" fmla="*/ 502920 h 4328160"/>
              <a:gd name="connsiteX66" fmla="*/ 768129 w 2691675"/>
              <a:gd name="connsiteY66" fmla="*/ 472440 h 4328160"/>
              <a:gd name="connsiteX67" fmla="*/ 745269 w 2691675"/>
              <a:gd name="connsiteY67" fmla="*/ 403860 h 4328160"/>
              <a:gd name="connsiteX68" fmla="*/ 722409 w 2691675"/>
              <a:gd name="connsiteY68" fmla="*/ 373380 h 4328160"/>
              <a:gd name="connsiteX69" fmla="*/ 730029 w 2691675"/>
              <a:gd name="connsiteY69" fmla="*/ 289560 h 4328160"/>
              <a:gd name="connsiteX70" fmla="*/ 737649 w 2691675"/>
              <a:gd name="connsiteY70" fmla="*/ 266700 h 4328160"/>
              <a:gd name="connsiteX71" fmla="*/ 707169 w 2691675"/>
              <a:gd name="connsiteY71" fmla="*/ 152400 h 4328160"/>
              <a:gd name="connsiteX72" fmla="*/ 699549 w 2691675"/>
              <a:gd name="connsiteY72" fmla="*/ 91440 h 4328160"/>
              <a:gd name="connsiteX73" fmla="*/ 691929 w 2691675"/>
              <a:gd name="connsiteY73" fmla="*/ 68580 h 4328160"/>
              <a:gd name="connsiteX74" fmla="*/ 676689 w 2691675"/>
              <a:gd name="connsiteY74" fmla="*/ 0 h 4328160"/>
              <a:gd name="connsiteX75" fmla="*/ 615729 w 2691675"/>
              <a:gd name="connsiteY75" fmla="*/ 7620 h 4328160"/>
              <a:gd name="connsiteX76" fmla="*/ 554769 w 2691675"/>
              <a:gd name="connsiteY76" fmla="*/ 30480 h 4328160"/>
              <a:gd name="connsiteX77" fmla="*/ 562389 w 2691675"/>
              <a:gd name="connsiteY77" fmla="*/ 137160 h 4328160"/>
              <a:gd name="connsiteX78" fmla="*/ 554769 w 2691675"/>
              <a:gd name="connsiteY78" fmla="*/ 236220 h 4328160"/>
              <a:gd name="connsiteX79" fmla="*/ 524289 w 2691675"/>
              <a:gd name="connsiteY79" fmla="*/ 304800 h 4328160"/>
              <a:gd name="connsiteX80" fmla="*/ 509049 w 2691675"/>
              <a:gd name="connsiteY80" fmla="*/ 335280 h 4328160"/>
              <a:gd name="connsiteX81" fmla="*/ 486189 w 2691675"/>
              <a:gd name="connsiteY81" fmla="*/ 373380 h 4328160"/>
              <a:gd name="connsiteX82" fmla="*/ 470949 w 2691675"/>
              <a:gd name="connsiteY82" fmla="*/ 396240 h 4328160"/>
              <a:gd name="connsiteX83" fmla="*/ 440469 w 2691675"/>
              <a:gd name="connsiteY83" fmla="*/ 403860 h 4328160"/>
              <a:gd name="connsiteX84" fmla="*/ 356649 w 2691675"/>
              <a:gd name="connsiteY84" fmla="*/ 388620 h 4328160"/>
              <a:gd name="connsiteX85" fmla="*/ 288069 w 2691675"/>
              <a:gd name="connsiteY85" fmla="*/ 464820 h 4328160"/>
              <a:gd name="connsiteX86" fmla="*/ 280449 w 2691675"/>
              <a:gd name="connsiteY86" fmla="*/ 487680 h 4328160"/>
              <a:gd name="connsiteX87" fmla="*/ 288069 w 2691675"/>
              <a:gd name="connsiteY87" fmla="*/ 518160 h 4328160"/>
              <a:gd name="connsiteX88" fmla="*/ 303309 w 2691675"/>
              <a:gd name="connsiteY88" fmla="*/ 548640 h 4328160"/>
              <a:gd name="connsiteX89" fmla="*/ 295689 w 2691675"/>
              <a:gd name="connsiteY89" fmla="*/ 609600 h 4328160"/>
              <a:gd name="connsiteX90" fmla="*/ 265209 w 2691675"/>
              <a:gd name="connsiteY90" fmla="*/ 662940 h 4328160"/>
              <a:gd name="connsiteX91" fmla="*/ 257589 w 2691675"/>
              <a:gd name="connsiteY91" fmla="*/ 685800 h 4328160"/>
              <a:gd name="connsiteX92" fmla="*/ 265209 w 2691675"/>
              <a:gd name="connsiteY92" fmla="*/ 815340 h 4328160"/>
              <a:gd name="connsiteX93" fmla="*/ 303309 w 2691675"/>
              <a:gd name="connsiteY93" fmla="*/ 830580 h 4328160"/>
              <a:gd name="connsiteX94" fmla="*/ 349029 w 2691675"/>
              <a:gd name="connsiteY94" fmla="*/ 861060 h 4328160"/>
              <a:gd name="connsiteX95" fmla="*/ 356649 w 2691675"/>
              <a:gd name="connsiteY95" fmla="*/ 883920 h 4328160"/>
              <a:gd name="connsiteX96" fmla="*/ 341409 w 2691675"/>
              <a:gd name="connsiteY96" fmla="*/ 952500 h 4328160"/>
              <a:gd name="connsiteX97" fmla="*/ 326169 w 2691675"/>
              <a:gd name="connsiteY97" fmla="*/ 1028700 h 4328160"/>
              <a:gd name="connsiteX98" fmla="*/ 303309 w 2691675"/>
              <a:gd name="connsiteY98" fmla="*/ 1043940 h 4328160"/>
              <a:gd name="connsiteX99" fmla="*/ 143289 w 2691675"/>
              <a:gd name="connsiteY99" fmla="*/ 1066800 h 4328160"/>
              <a:gd name="connsiteX100" fmla="*/ 150909 w 2691675"/>
              <a:gd name="connsiteY100" fmla="*/ 1181100 h 4328160"/>
              <a:gd name="connsiteX101" fmla="*/ 173769 w 2691675"/>
              <a:gd name="connsiteY101" fmla="*/ 1219200 h 4328160"/>
              <a:gd name="connsiteX102" fmla="*/ 219489 w 2691675"/>
              <a:gd name="connsiteY102" fmla="*/ 1257300 h 4328160"/>
              <a:gd name="connsiteX103" fmla="*/ 234729 w 2691675"/>
              <a:gd name="connsiteY103" fmla="*/ 1287780 h 4328160"/>
              <a:gd name="connsiteX104" fmla="*/ 227109 w 2691675"/>
              <a:gd name="connsiteY104" fmla="*/ 1318260 h 4328160"/>
              <a:gd name="connsiteX105" fmla="*/ 265209 w 2691675"/>
              <a:gd name="connsiteY105" fmla="*/ 1363980 h 4328160"/>
              <a:gd name="connsiteX106" fmla="*/ 288069 w 2691675"/>
              <a:gd name="connsiteY106" fmla="*/ 1402080 h 4328160"/>
              <a:gd name="connsiteX107" fmla="*/ 280449 w 2691675"/>
              <a:gd name="connsiteY107" fmla="*/ 1440180 h 4328160"/>
              <a:gd name="connsiteX108" fmla="*/ 242349 w 2691675"/>
              <a:gd name="connsiteY108" fmla="*/ 1569720 h 4328160"/>
              <a:gd name="connsiteX109" fmla="*/ 211869 w 2691675"/>
              <a:gd name="connsiteY109" fmla="*/ 1584960 h 4328160"/>
              <a:gd name="connsiteX110" fmla="*/ 189009 w 2691675"/>
              <a:gd name="connsiteY110" fmla="*/ 1592580 h 4328160"/>
              <a:gd name="connsiteX111" fmla="*/ 120429 w 2691675"/>
              <a:gd name="connsiteY111" fmla="*/ 1630680 h 4328160"/>
              <a:gd name="connsiteX112" fmla="*/ 97569 w 2691675"/>
              <a:gd name="connsiteY112" fmla="*/ 1653540 h 4328160"/>
              <a:gd name="connsiteX113" fmla="*/ 13749 w 2691675"/>
              <a:gd name="connsiteY113" fmla="*/ 1714500 h 4328160"/>
              <a:gd name="connsiteX114" fmla="*/ 13749 w 2691675"/>
              <a:gd name="connsiteY114" fmla="*/ 1889760 h 4328160"/>
              <a:gd name="connsiteX115" fmla="*/ 36609 w 2691675"/>
              <a:gd name="connsiteY115" fmla="*/ 1912620 h 4328160"/>
              <a:gd name="connsiteX116" fmla="*/ 67089 w 2691675"/>
              <a:gd name="connsiteY116" fmla="*/ 1950720 h 4328160"/>
              <a:gd name="connsiteX117" fmla="*/ 112809 w 2691675"/>
              <a:gd name="connsiteY117" fmla="*/ 1981200 h 4328160"/>
              <a:gd name="connsiteX118" fmla="*/ 173769 w 2691675"/>
              <a:gd name="connsiteY118" fmla="*/ 2011680 h 4328160"/>
              <a:gd name="connsiteX119" fmla="*/ 234729 w 2691675"/>
              <a:gd name="connsiteY119" fmla="*/ 2095500 h 4328160"/>
              <a:gd name="connsiteX120" fmla="*/ 272829 w 2691675"/>
              <a:gd name="connsiteY120" fmla="*/ 2156460 h 4328160"/>
              <a:gd name="connsiteX121" fmla="*/ 280449 w 2691675"/>
              <a:gd name="connsiteY121" fmla="*/ 2179320 h 4328160"/>
              <a:gd name="connsiteX122" fmla="*/ 318549 w 2691675"/>
              <a:gd name="connsiteY122" fmla="*/ 2255520 h 4328160"/>
              <a:gd name="connsiteX123" fmla="*/ 493809 w 2691675"/>
              <a:gd name="connsiteY123" fmla="*/ 2270760 h 4328160"/>
              <a:gd name="connsiteX124" fmla="*/ 562389 w 2691675"/>
              <a:gd name="connsiteY124" fmla="*/ 2354580 h 4328160"/>
              <a:gd name="connsiteX125" fmla="*/ 531909 w 2691675"/>
              <a:gd name="connsiteY125" fmla="*/ 2430780 h 4328160"/>
              <a:gd name="connsiteX126" fmla="*/ 509049 w 2691675"/>
              <a:gd name="connsiteY126" fmla="*/ 2438400 h 4328160"/>
              <a:gd name="connsiteX127" fmla="*/ 486189 w 2691675"/>
              <a:gd name="connsiteY127" fmla="*/ 2461260 h 4328160"/>
              <a:gd name="connsiteX128" fmla="*/ 478569 w 2691675"/>
              <a:gd name="connsiteY128" fmla="*/ 2506980 h 4328160"/>
              <a:gd name="connsiteX129" fmla="*/ 509049 w 2691675"/>
              <a:gd name="connsiteY129" fmla="*/ 2621280 h 4328160"/>
              <a:gd name="connsiteX130" fmla="*/ 531909 w 2691675"/>
              <a:gd name="connsiteY130" fmla="*/ 2644140 h 4328160"/>
              <a:gd name="connsiteX131" fmla="*/ 539529 w 2691675"/>
              <a:gd name="connsiteY131" fmla="*/ 2674620 h 4328160"/>
              <a:gd name="connsiteX132" fmla="*/ 570009 w 2691675"/>
              <a:gd name="connsiteY132" fmla="*/ 2659380 h 4328160"/>
              <a:gd name="connsiteX133" fmla="*/ 592869 w 2691675"/>
              <a:gd name="connsiteY133" fmla="*/ 2636520 h 4328160"/>
              <a:gd name="connsiteX134" fmla="*/ 646209 w 2691675"/>
              <a:gd name="connsiteY134" fmla="*/ 2606040 h 4328160"/>
              <a:gd name="connsiteX135" fmla="*/ 684309 w 2691675"/>
              <a:gd name="connsiteY135" fmla="*/ 2613660 h 4328160"/>
              <a:gd name="connsiteX136" fmla="*/ 699549 w 2691675"/>
              <a:gd name="connsiteY136" fmla="*/ 2636520 h 4328160"/>
              <a:gd name="connsiteX137" fmla="*/ 722409 w 2691675"/>
              <a:gd name="connsiteY137" fmla="*/ 2659380 h 4328160"/>
              <a:gd name="connsiteX138" fmla="*/ 730029 w 2691675"/>
              <a:gd name="connsiteY138" fmla="*/ 2682240 h 4328160"/>
              <a:gd name="connsiteX139" fmla="*/ 707169 w 2691675"/>
              <a:gd name="connsiteY139" fmla="*/ 2766060 h 4328160"/>
              <a:gd name="connsiteX140" fmla="*/ 623349 w 2691675"/>
              <a:gd name="connsiteY140" fmla="*/ 2842260 h 4328160"/>
              <a:gd name="connsiteX141" fmla="*/ 600489 w 2691675"/>
              <a:gd name="connsiteY141" fmla="*/ 2887980 h 4328160"/>
              <a:gd name="connsiteX142" fmla="*/ 531909 w 2691675"/>
              <a:gd name="connsiteY142" fmla="*/ 2933700 h 4328160"/>
              <a:gd name="connsiteX143" fmla="*/ 516669 w 2691675"/>
              <a:gd name="connsiteY143" fmla="*/ 2956560 h 4328160"/>
              <a:gd name="connsiteX144" fmla="*/ 547149 w 2691675"/>
              <a:gd name="connsiteY144" fmla="*/ 3055620 h 4328160"/>
              <a:gd name="connsiteX145" fmla="*/ 570009 w 2691675"/>
              <a:gd name="connsiteY145" fmla="*/ 3177540 h 4328160"/>
              <a:gd name="connsiteX146" fmla="*/ 608109 w 2691675"/>
              <a:gd name="connsiteY146" fmla="*/ 3276600 h 4328160"/>
              <a:gd name="connsiteX147" fmla="*/ 608109 w 2691675"/>
              <a:gd name="connsiteY147" fmla="*/ 3429000 h 4328160"/>
              <a:gd name="connsiteX148" fmla="*/ 570009 w 2691675"/>
              <a:gd name="connsiteY148" fmla="*/ 3467100 h 4328160"/>
              <a:gd name="connsiteX149" fmla="*/ 562389 w 2691675"/>
              <a:gd name="connsiteY149" fmla="*/ 3497580 h 4328160"/>
              <a:gd name="connsiteX150" fmla="*/ 547149 w 2691675"/>
              <a:gd name="connsiteY150" fmla="*/ 3528060 h 4328160"/>
              <a:gd name="connsiteX151" fmla="*/ 554769 w 2691675"/>
              <a:gd name="connsiteY151" fmla="*/ 3680460 h 4328160"/>
              <a:gd name="connsiteX152" fmla="*/ 608109 w 2691675"/>
              <a:gd name="connsiteY152" fmla="*/ 3672840 h 4328160"/>
              <a:gd name="connsiteX153" fmla="*/ 630969 w 2691675"/>
              <a:gd name="connsiteY153" fmla="*/ 3665220 h 4328160"/>
              <a:gd name="connsiteX154" fmla="*/ 676689 w 2691675"/>
              <a:gd name="connsiteY154" fmla="*/ 3688080 h 4328160"/>
              <a:gd name="connsiteX155" fmla="*/ 707169 w 2691675"/>
              <a:gd name="connsiteY155" fmla="*/ 3718560 h 4328160"/>
              <a:gd name="connsiteX156" fmla="*/ 836709 w 2691675"/>
              <a:gd name="connsiteY156" fmla="*/ 3741420 h 4328160"/>
              <a:gd name="connsiteX157" fmla="*/ 851949 w 2691675"/>
              <a:gd name="connsiteY157" fmla="*/ 3771900 h 4328160"/>
              <a:gd name="connsiteX158" fmla="*/ 874809 w 2691675"/>
              <a:gd name="connsiteY158" fmla="*/ 3787140 h 4328160"/>
              <a:gd name="connsiteX159" fmla="*/ 897669 w 2691675"/>
              <a:gd name="connsiteY159" fmla="*/ 3810000 h 4328160"/>
              <a:gd name="connsiteX160" fmla="*/ 905289 w 2691675"/>
              <a:gd name="connsiteY160" fmla="*/ 3840480 h 4328160"/>
              <a:gd name="connsiteX161" fmla="*/ 920529 w 2691675"/>
              <a:gd name="connsiteY161" fmla="*/ 3863340 h 4328160"/>
              <a:gd name="connsiteX162" fmla="*/ 943389 w 2691675"/>
              <a:gd name="connsiteY162" fmla="*/ 3901440 h 4328160"/>
              <a:gd name="connsiteX163" fmla="*/ 996729 w 2691675"/>
              <a:gd name="connsiteY163" fmla="*/ 3947160 h 4328160"/>
              <a:gd name="connsiteX164" fmla="*/ 1011969 w 2691675"/>
              <a:gd name="connsiteY164" fmla="*/ 3970020 h 4328160"/>
              <a:gd name="connsiteX165" fmla="*/ 1034829 w 2691675"/>
              <a:gd name="connsiteY165" fmla="*/ 4008120 h 4328160"/>
              <a:gd name="connsiteX166" fmla="*/ 1065309 w 2691675"/>
              <a:gd name="connsiteY166" fmla="*/ 4084320 h 4328160"/>
              <a:gd name="connsiteX167" fmla="*/ 1072929 w 2691675"/>
              <a:gd name="connsiteY167" fmla="*/ 4107180 h 4328160"/>
              <a:gd name="connsiteX168" fmla="*/ 1149129 w 2691675"/>
              <a:gd name="connsiteY168" fmla="*/ 4137660 h 4328160"/>
              <a:gd name="connsiteX169" fmla="*/ 1202469 w 2691675"/>
              <a:gd name="connsiteY169" fmla="*/ 4213860 h 4328160"/>
              <a:gd name="connsiteX170" fmla="*/ 1263429 w 2691675"/>
              <a:gd name="connsiteY170" fmla="*/ 4221480 h 4328160"/>
              <a:gd name="connsiteX171" fmla="*/ 1271049 w 2691675"/>
              <a:gd name="connsiteY171" fmla="*/ 4274820 h 4328160"/>
              <a:gd name="connsiteX172" fmla="*/ 1316769 w 2691675"/>
              <a:gd name="connsiteY172" fmla="*/ 4328160 h 4328160"/>
              <a:gd name="connsiteX173" fmla="*/ 1354869 w 2691675"/>
              <a:gd name="connsiteY173" fmla="*/ 4229100 h 4328160"/>
              <a:gd name="connsiteX174" fmla="*/ 1415829 w 2691675"/>
              <a:gd name="connsiteY174" fmla="*/ 4198620 h 4328160"/>
              <a:gd name="connsiteX175" fmla="*/ 1469169 w 2691675"/>
              <a:gd name="connsiteY175" fmla="*/ 4183380 h 4328160"/>
              <a:gd name="connsiteX176" fmla="*/ 1507269 w 2691675"/>
              <a:gd name="connsiteY176" fmla="*/ 4160520 h 4328160"/>
              <a:gd name="connsiteX177" fmla="*/ 1552989 w 2691675"/>
              <a:gd name="connsiteY177" fmla="*/ 4130040 h 4328160"/>
              <a:gd name="connsiteX178" fmla="*/ 1583469 w 2691675"/>
              <a:gd name="connsiteY178" fmla="*/ 4122420 h 4328160"/>
              <a:gd name="connsiteX179" fmla="*/ 1644429 w 2691675"/>
              <a:gd name="connsiteY179" fmla="*/ 4061460 h 4328160"/>
              <a:gd name="connsiteX180" fmla="*/ 1674909 w 2691675"/>
              <a:gd name="connsiteY180" fmla="*/ 4038600 h 4328160"/>
              <a:gd name="connsiteX181" fmla="*/ 1827309 w 2691675"/>
              <a:gd name="connsiteY181" fmla="*/ 4000500 h 4328160"/>
              <a:gd name="connsiteX182" fmla="*/ 1857789 w 2691675"/>
              <a:gd name="connsiteY182" fmla="*/ 3985260 h 4328160"/>
              <a:gd name="connsiteX183" fmla="*/ 1903509 w 2691675"/>
              <a:gd name="connsiteY183" fmla="*/ 3970020 h 4328160"/>
              <a:gd name="connsiteX184" fmla="*/ 1926369 w 2691675"/>
              <a:gd name="connsiteY184" fmla="*/ 3954780 h 4328160"/>
              <a:gd name="connsiteX185" fmla="*/ 1987329 w 2691675"/>
              <a:gd name="connsiteY185" fmla="*/ 3909060 h 4328160"/>
              <a:gd name="connsiteX186" fmla="*/ 2048289 w 2691675"/>
              <a:gd name="connsiteY186" fmla="*/ 3870960 h 4328160"/>
              <a:gd name="connsiteX187" fmla="*/ 2078769 w 2691675"/>
              <a:gd name="connsiteY187" fmla="*/ 3855720 h 4328160"/>
              <a:gd name="connsiteX188" fmla="*/ 2132109 w 2691675"/>
              <a:gd name="connsiteY188" fmla="*/ 3817620 h 4328160"/>
              <a:gd name="connsiteX189" fmla="*/ 2162589 w 2691675"/>
              <a:gd name="connsiteY189" fmla="*/ 3787140 h 4328160"/>
              <a:gd name="connsiteX190" fmla="*/ 2200689 w 2691675"/>
              <a:gd name="connsiteY190" fmla="*/ 3688080 h 4328160"/>
              <a:gd name="connsiteX191" fmla="*/ 2162589 w 2691675"/>
              <a:gd name="connsiteY191" fmla="*/ 3604260 h 4328160"/>
              <a:gd name="connsiteX192" fmla="*/ 2139729 w 2691675"/>
              <a:gd name="connsiteY192" fmla="*/ 3596640 h 4328160"/>
              <a:gd name="connsiteX193" fmla="*/ 2124489 w 2691675"/>
              <a:gd name="connsiteY193" fmla="*/ 3680460 h 4328160"/>
              <a:gd name="connsiteX194" fmla="*/ 2109249 w 2691675"/>
              <a:gd name="connsiteY194" fmla="*/ 3657600 h 4328160"/>
              <a:gd name="connsiteX195" fmla="*/ 2048289 w 2691675"/>
              <a:gd name="connsiteY195" fmla="*/ 3665220 h 4328160"/>
              <a:gd name="connsiteX196" fmla="*/ 2055909 w 2691675"/>
              <a:gd name="connsiteY196" fmla="*/ 3703320 h 4328160"/>
              <a:gd name="connsiteX197" fmla="*/ 2078769 w 2691675"/>
              <a:gd name="connsiteY197" fmla="*/ 3718560 h 4328160"/>
              <a:gd name="connsiteX198" fmla="*/ 2094009 w 2691675"/>
              <a:gd name="connsiteY198" fmla="*/ 3749040 h 4328160"/>
              <a:gd name="connsiteX199" fmla="*/ 2086389 w 2691675"/>
              <a:gd name="connsiteY199" fmla="*/ 3794760 h 4328160"/>
              <a:gd name="connsiteX200" fmla="*/ 2010189 w 2691675"/>
              <a:gd name="connsiteY200" fmla="*/ 3749040 h 4328160"/>
              <a:gd name="connsiteX201" fmla="*/ 1994949 w 2691675"/>
              <a:gd name="connsiteY201" fmla="*/ 3649980 h 4328160"/>
              <a:gd name="connsiteX202" fmla="*/ 1972089 w 2691675"/>
              <a:gd name="connsiteY202" fmla="*/ 3627120 h 4328160"/>
              <a:gd name="connsiteX203" fmla="*/ 1979709 w 2691675"/>
              <a:gd name="connsiteY203" fmla="*/ 3581400 h 4328160"/>
              <a:gd name="connsiteX204" fmla="*/ 2025429 w 2691675"/>
              <a:gd name="connsiteY204" fmla="*/ 3573780 h 4328160"/>
              <a:gd name="connsiteX205" fmla="*/ 2033049 w 2691675"/>
              <a:gd name="connsiteY205" fmla="*/ 3520440 h 4328160"/>
              <a:gd name="connsiteX206" fmla="*/ 2063529 w 2691675"/>
              <a:gd name="connsiteY206" fmla="*/ 3528060 h 4328160"/>
              <a:gd name="connsiteX207" fmla="*/ 2094009 w 2691675"/>
              <a:gd name="connsiteY207" fmla="*/ 3489960 h 4328160"/>
              <a:gd name="connsiteX208" fmla="*/ 2124489 w 2691675"/>
              <a:gd name="connsiteY208" fmla="*/ 3459480 h 4328160"/>
              <a:gd name="connsiteX209" fmla="*/ 2139729 w 2691675"/>
              <a:gd name="connsiteY209" fmla="*/ 3436620 h 4328160"/>
              <a:gd name="connsiteX210" fmla="*/ 2170209 w 2691675"/>
              <a:gd name="connsiteY210" fmla="*/ 3413760 h 4328160"/>
              <a:gd name="connsiteX211" fmla="*/ 2238789 w 2691675"/>
              <a:gd name="connsiteY211" fmla="*/ 3322320 h 4328160"/>
              <a:gd name="connsiteX212" fmla="*/ 2246409 w 2691675"/>
              <a:gd name="connsiteY212" fmla="*/ 3291840 h 4328160"/>
              <a:gd name="connsiteX213" fmla="*/ 2269269 w 2691675"/>
              <a:gd name="connsiteY213" fmla="*/ 3230880 h 4328160"/>
              <a:gd name="connsiteX214" fmla="*/ 2276889 w 2691675"/>
              <a:gd name="connsiteY214" fmla="*/ 3185160 h 4328160"/>
              <a:gd name="connsiteX215" fmla="*/ 2299749 w 2691675"/>
              <a:gd name="connsiteY215" fmla="*/ 3139440 h 4328160"/>
              <a:gd name="connsiteX216" fmla="*/ 2314989 w 2691675"/>
              <a:gd name="connsiteY216" fmla="*/ 3101340 h 4328160"/>
              <a:gd name="connsiteX217" fmla="*/ 2353089 w 2691675"/>
              <a:gd name="connsiteY217" fmla="*/ 3086100 h 4328160"/>
              <a:gd name="connsiteX218" fmla="*/ 2375949 w 2691675"/>
              <a:gd name="connsiteY218" fmla="*/ 3070860 h 4328160"/>
              <a:gd name="connsiteX219" fmla="*/ 2495488 w 2691675"/>
              <a:gd name="connsiteY219" fmla="*/ 3040856 h 4328160"/>
              <a:gd name="connsiteX220" fmla="*/ 2593596 w 2691675"/>
              <a:gd name="connsiteY220" fmla="*/ 3037523 h 4328160"/>
              <a:gd name="connsiteX221" fmla="*/ 2685987 w 2691675"/>
              <a:gd name="connsiteY221" fmla="*/ 3028474 h 4328160"/>
              <a:gd name="connsiteX0" fmla="*/ 2685987 w 2691675"/>
              <a:gd name="connsiteY0" fmla="*/ 3028474 h 4328160"/>
              <a:gd name="connsiteX1" fmla="*/ 2680749 w 2691675"/>
              <a:gd name="connsiteY1" fmla="*/ 3002280 h 4328160"/>
              <a:gd name="connsiteX2" fmla="*/ 2673129 w 2691675"/>
              <a:gd name="connsiteY2" fmla="*/ 2948940 h 4328160"/>
              <a:gd name="connsiteX3" fmla="*/ 2631219 w 2691675"/>
              <a:gd name="connsiteY3" fmla="*/ 2940844 h 4328160"/>
              <a:gd name="connsiteX4" fmla="*/ 2567878 w 2691675"/>
              <a:gd name="connsiteY4" fmla="*/ 2940367 h 4328160"/>
              <a:gd name="connsiteX5" fmla="*/ 2526921 w 2691675"/>
              <a:gd name="connsiteY5" fmla="*/ 2882742 h 4328160"/>
              <a:gd name="connsiteX6" fmla="*/ 2464532 w 2691675"/>
              <a:gd name="connsiteY6" fmla="*/ 2879407 h 4328160"/>
              <a:gd name="connsiteX7" fmla="*/ 2417860 w 2691675"/>
              <a:gd name="connsiteY7" fmla="*/ 2863691 h 4328160"/>
              <a:gd name="connsiteX8" fmla="*/ 2383569 w 2691675"/>
              <a:gd name="connsiteY8" fmla="*/ 2849880 h 4328160"/>
              <a:gd name="connsiteX9" fmla="*/ 2355471 w 2691675"/>
              <a:gd name="connsiteY9" fmla="*/ 2829877 h 4328160"/>
              <a:gd name="connsiteX10" fmla="*/ 2300701 w 2691675"/>
              <a:gd name="connsiteY10" fmla="*/ 2797969 h 4328160"/>
              <a:gd name="connsiteX11" fmla="*/ 2226406 w 2691675"/>
              <a:gd name="connsiteY11" fmla="*/ 2837973 h 4328160"/>
              <a:gd name="connsiteX12" fmla="*/ 2185925 w 2691675"/>
              <a:gd name="connsiteY12" fmla="*/ 2798922 h 4328160"/>
              <a:gd name="connsiteX13" fmla="*/ 2150683 w 2691675"/>
              <a:gd name="connsiteY13" fmla="*/ 2719864 h 4328160"/>
              <a:gd name="connsiteX14" fmla="*/ 2131157 w 2691675"/>
              <a:gd name="connsiteY14" fmla="*/ 2658427 h 4328160"/>
              <a:gd name="connsiteX15" fmla="*/ 2113060 w 2691675"/>
              <a:gd name="connsiteY15" fmla="*/ 2623185 h 4328160"/>
              <a:gd name="connsiteX16" fmla="*/ 2111630 w 2691675"/>
              <a:gd name="connsiteY16" fmla="*/ 2574607 h 4328160"/>
              <a:gd name="connsiteX17" fmla="*/ 2034001 w 2691675"/>
              <a:gd name="connsiteY17" fmla="*/ 2659857 h 4328160"/>
              <a:gd name="connsiteX18" fmla="*/ 1966851 w 2691675"/>
              <a:gd name="connsiteY18" fmla="*/ 2727960 h 4328160"/>
              <a:gd name="connsiteX19" fmla="*/ 1919702 w 2691675"/>
              <a:gd name="connsiteY19" fmla="*/ 2687002 h 4328160"/>
              <a:gd name="connsiteX20" fmla="*/ 1783018 w 2691675"/>
              <a:gd name="connsiteY20" fmla="*/ 2673668 h 4328160"/>
              <a:gd name="connsiteX21" fmla="*/ 1684910 w 2691675"/>
              <a:gd name="connsiteY21" fmla="*/ 2663666 h 4328160"/>
              <a:gd name="connsiteX22" fmla="*/ 1614426 w 2691675"/>
              <a:gd name="connsiteY22" fmla="*/ 2556035 h 4328160"/>
              <a:gd name="connsiteX23" fmla="*/ 1549656 w 2691675"/>
              <a:gd name="connsiteY23" fmla="*/ 2557939 h 4328160"/>
              <a:gd name="connsiteX24" fmla="*/ 1524890 w 2691675"/>
              <a:gd name="connsiteY24" fmla="*/ 2537460 h 4328160"/>
              <a:gd name="connsiteX25" fmla="*/ 1476789 w 2691675"/>
              <a:gd name="connsiteY25" fmla="*/ 2355532 h 4328160"/>
              <a:gd name="connsiteX26" fmla="*/ 1446309 w 2691675"/>
              <a:gd name="connsiteY26" fmla="*/ 2263140 h 4328160"/>
              <a:gd name="connsiteX27" fmla="*/ 1408209 w 2691675"/>
              <a:gd name="connsiteY27" fmla="*/ 2194560 h 4328160"/>
              <a:gd name="connsiteX28" fmla="*/ 1392969 w 2691675"/>
              <a:gd name="connsiteY28" fmla="*/ 2171700 h 4328160"/>
              <a:gd name="connsiteX29" fmla="*/ 1382492 w 2691675"/>
              <a:gd name="connsiteY29" fmla="*/ 2126457 h 4328160"/>
              <a:gd name="connsiteX30" fmla="*/ 1377253 w 2691675"/>
              <a:gd name="connsiteY30" fmla="*/ 2025968 h 4328160"/>
              <a:gd name="connsiteX31" fmla="*/ 1391541 w 2691675"/>
              <a:gd name="connsiteY31" fmla="*/ 1956436 h 4328160"/>
              <a:gd name="connsiteX32" fmla="*/ 1323437 w 2691675"/>
              <a:gd name="connsiteY32" fmla="*/ 1891665 h 4328160"/>
              <a:gd name="connsiteX33" fmla="*/ 1290099 w 2691675"/>
              <a:gd name="connsiteY33" fmla="*/ 1886427 h 4328160"/>
              <a:gd name="connsiteX34" fmla="*/ 1192468 w 2691675"/>
              <a:gd name="connsiteY34" fmla="*/ 1826895 h 4328160"/>
              <a:gd name="connsiteX35" fmla="*/ 1134367 w 2691675"/>
              <a:gd name="connsiteY35" fmla="*/ 1837373 h 4328160"/>
              <a:gd name="connsiteX36" fmla="*/ 1081978 w 2691675"/>
              <a:gd name="connsiteY36" fmla="*/ 1871185 h 4328160"/>
              <a:gd name="connsiteX37" fmla="*/ 1032924 w 2691675"/>
              <a:gd name="connsiteY37" fmla="*/ 1896904 h 4328160"/>
              <a:gd name="connsiteX38" fmla="*/ 966249 w 2691675"/>
              <a:gd name="connsiteY38" fmla="*/ 1957864 h 4328160"/>
              <a:gd name="connsiteX39" fmla="*/ 917195 w 2691675"/>
              <a:gd name="connsiteY39" fmla="*/ 1915478 h 4328160"/>
              <a:gd name="connsiteX40" fmla="*/ 862428 w 2691675"/>
              <a:gd name="connsiteY40" fmla="*/ 1888808 h 4328160"/>
              <a:gd name="connsiteX41" fmla="*/ 831471 w 2691675"/>
              <a:gd name="connsiteY41" fmla="*/ 1863090 h 4328160"/>
              <a:gd name="connsiteX42" fmla="*/ 808135 w 2691675"/>
              <a:gd name="connsiteY42" fmla="*/ 1820704 h 4328160"/>
              <a:gd name="connsiteX43" fmla="*/ 822423 w 2691675"/>
              <a:gd name="connsiteY43" fmla="*/ 1763554 h 4328160"/>
              <a:gd name="connsiteX44" fmla="*/ 811944 w 2691675"/>
              <a:gd name="connsiteY44" fmla="*/ 1694021 h 4328160"/>
              <a:gd name="connsiteX45" fmla="*/ 791466 w 2691675"/>
              <a:gd name="connsiteY45" fmla="*/ 1599247 h 4328160"/>
              <a:gd name="connsiteX46" fmla="*/ 767652 w 2691675"/>
              <a:gd name="connsiteY46" fmla="*/ 1609725 h 4328160"/>
              <a:gd name="connsiteX47" fmla="*/ 709074 w 2691675"/>
              <a:gd name="connsiteY47" fmla="*/ 1545432 h 4328160"/>
              <a:gd name="connsiteX48" fmla="*/ 737649 w 2691675"/>
              <a:gd name="connsiteY48" fmla="*/ 1493520 h 4328160"/>
              <a:gd name="connsiteX49" fmla="*/ 785274 w 2691675"/>
              <a:gd name="connsiteY49" fmla="*/ 1429226 h 4328160"/>
              <a:gd name="connsiteX50" fmla="*/ 783369 w 2691675"/>
              <a:gd name="connsiteY50" fmla="*/ 1403033 h 4328160"/>
              <a:gd name="connsiteX51" fmla="*/ 826232 w 2691675"/>
              <a:gd name="connsiteY51" fmla="*/ 1349215 h 4328160"/>
              <a:gd name="connsiteX52" fmla="*/ 834329 w 2691675"/>
              <a:gd name="connsiteY52" fmla="*/ 1256348 h 4328160"/>
              <a:gd name="connsiteX53" fmla="*/ 810515 w 2691675"/>
              <a:gd name="connsiteY53" fmla="*/ 1163002 h 4328160"/>
              <a:gd name="connsiteX54" fmla="*/ 787655 w 2691675"/>
              <a:gd name="connsiteY54" fmla="*/ 1125379 h 4328160"/>
              <a:gd name="connsiteX55" fmla="*/ 769082 w 2691675"/>
              <a:gd name="connsiteY55" fmla="*/ 1043940 h 4328160"/>
              <a:gd name="connsiteX56" fmla="*/ 812898 w 2691675"/>
              <a:gd name="connsiteY56" fmla="*/ 1008698 h 4328160"/>
              <a:gd name="connsiteX57" fmla="*/ 813849 w 2691675"/>
              <a:gd name="connsiteY57" fmla="*/ 960120 h 4328160"/>
              <a:gd name="connsiteX58" fmla="*/ 821469 w 2691675"/>
              <a:gd name="connsiteY58" fmla="*/ 853440 h 4328160"/>
              <a:gd name="connsiteX59" fmla="*/ 851949 w 2691675"/>
              <a:gd name="connsiteY59" fmla="*/ 807720 h 4328160"/>
              <a:gd name="connsiteX60" fmla="*/ 859569 w 2691675"/>
              <a:gd name="connsiteY60" fmla="*/ 769620 h 4328160"/>
              <a:gd name="connsiteX61" fmla="*/ 874809 w 2691675"/>
              <a:gd name="connsiteY61" fmla="*/ 731520 h 4328160"/>
              <a:gd name="connsiteX62" fmla="*/ 859569 w 2691675"/>
              <a:gd name="connsiteY62" fmla="*/ 655320 h 4328160"/>
              <a:gd name="connsiteX63" fmla="*/ 836709 w 2691675"/>
              <a:gd name="connsiteY63" fmla="*/ 632460 h 4328160"/>
              <a:gd name="connsiteX64" fmla="*/ 813849 w 2691675"/>
              <a:gd name="connsiteY64" fmla="*/ 563880 h 4328160"/>
              <a:gd name="connsiteX65" fmla="*/ 783369 w 2691675"/>
              <a:gd name="connsiteY65" fmla="*/ 502920 h 4328160"/>
              <a:gd name="connsiteX66" fmla="*/ 768129 w 2691675"/>
              <a:gd name="connsiteY66" fmla="*/ 472440 h 4328160"/>
              <a:gd name="connsiteX67" fmla="*/ 745269 w 2691675"/>
              <a:gd name="connsiteY67" fmla="*/ 403860 h 4328160"/>
              <a:gd name="connsiteX68" fmla="*/ 722409 w 2691675"/>
              <a:gd name="connsiteY68" fmla="*/ 373380 h 4328160"/>
              <a:gd name="connsiteX69" fmla="*/ 730029 w 2691675"/>
              <a:gd name="connsiteY69" fmla="*/ 289560 h 4328160"/>
              <a:gd name="connsiteX70" fmla="*/ 737649 w 2691675"/>
              <a:gd name="connsiteY70" fmla="*/ 266700 h 4328160"/>
              <a:gd name="connsiteX71" fmla="*/ 707169 w 2691675"/>
              <a:gd name="connsiteY71" fmla="*/ 152400 h 4328160"/>
              <a:gd name="connsiteX72" fmla="*/ 699549 w 2691675"/>
              <a:gd name="connsiteY72" fmla="*/ 91440 h 4328160"/>
              <a:gd name="connsiteX73" fmla="*/ 691929 w 2691675"/>
              <a:gd name="connsiteY73" fmla="*/ 68580 h 4328160"/>
              <a:gd name="connsiteX74" fmla="*/ 676689 w 2691675"/>
              <a:gd name="connsiteY74" fmla="*/ 0 h 4328160"/>
              <a:gd name="connsiteX75" fmla="*/ 615729 w 2691675"/>
              <a:gd name="connsiteY75" fmla="*/ 7620 h 4328160"/>
              <a:gd name="connsiteX76" fmla="*/ 554769 w 2691675"/>
              <a:gd name="connsiteY76" fmla="*/ 30480 h 4328160"/>
              <a:gd name="connsiteX77" fmla="*/ 562389 w 2691675"/>
              <a:gd name="connsiteY77" fmla="*/ 137160 h 4328160"/>
              <a:gd name="connsiteX78" fmla="*/ 554769 w 2691675"/>
              <a:gd name="connsiteY78" fmla="*/ 236220 h 4328160"/>
              <a:gd name="connsiteX79" fmla="*/ 524289 w 2691675"/>
              <a:gd name="connsiteY79" fmla="*/ 304800 h 4328160"/>
              <a:gd name="connsiteX80" fmla="*/ 509049 w 2691675"/>
              <a:gd name="connsiteY80" fmla="*/ 335280 h 4328160"/>
              <a:gd name="connsiteX81" fmla="*/ 486189 w 2691675"/>
              <a:gd name="connsiteY81" fmla="*/ 373380 h 4328160"/>
              <a:gd name="connsiteX82" fmla="*/ 470949 w 2691675"/>
              <a:gd name="connsiteY82" fmla="*/ 396240 h 4328160"/>
              <a:gd name="connsiteX83" fmla="*/ 440469 w 2691675"/>
              <a:gd name="connsiteY83" fmla="*/ 403860 h 4328160"/>
              <a:gd name="connsiteX84" fmla="*/ 356649 w 2691675"/>
              <a:gd name="connsiteY84" fmla="*/ 388620 h 4328160"/>
              <a:gd name="connsiteX85" fmla="*/ 288069 w 2691675"/>
              <a:gd name="connsiteY85" fmla="*/ 464820 h 4328160"/>
              <a:gd name="connsiteX86" fmla="*/ 280449 w 2691675"/>
              <a:gd name="connsiteY86" fmla="*/ 487680 h 4328160"/>
              <a:gd name="connsiteX87" fmla="*/ 288069 w 2691675"/>
              <a:gd name="connsiteY87" fmla="*/ 518160 h 4328160"/>
              <a:gd name="connsiteX88" fmla="*/ 303309 w 2691675"/>
              <a:gd name="connsiteY88" fmla="*/ 548640 h 4328160"/>
              <a:gd name="connsiteX89" fmla="*/ 295689 w 2691675"/>
              <a:gd name="connsiteY89" fmla="*/ 609600 h 4328160"/>
              <a:gd name="connsiteX90" fmla="*/ 265209 w 2691675"/>
              <a:gd name="connsiteY90" fmla="*/ 662940 h 4328160"/>
              <a:gd name="connsiteX91" fmla="*/ 257589 w 2691675"/>
              <a:gd name="connsiteY91" fmla="*/ 685800 h 4328160"/>
              <a:gd name="connsiteX92" fmla="*/ 265209 w 2691675"/>
              <a:gd name="connsiteY92" fmla="*/ 815340 h 4328160"/>
              <a:gd name="connsiteX93" fmla="*/ 303309 w 2691675"/>
              <a:gd name="connsiteY93" fmla="*/ 830580 h 4328160"/>
              <a:gd name="connsiteX94" fmla="*/ 349029 w 2691675"/>
              <a:gd name="connsiteY94" fmla="*/ 861060 h 4328160"/>
              <a:gd name="connsiteX95" fmla="*/ 356649 w 2691675"/>
              <a:gd name="connsiteY95" fmla="*/ 883920 h 4328160"/>
              <a:gd name="connsiteX96" fmla="*/ 341409 w 2691675"/>
              <a:gd name="connsiteY96" fmla="*/ 952500 h 4328160"/>
              <a:gd name="connsiteX97" fmla="*/ 326169 w 2691675"/>
              <a:gd name="connsiteY97" fmla="*/ 1028700 h 4328160"/>
              <a:gd name="connsiteX98" fmla="*/ 303309 w 2691675"/>
              <a:gd name="connsiteY98" fmla="*/ 1043940 h 4328160"/>
              <a:gd name="connsiteX99" fmla="*/ 143289 w 2691675"/>
              <a:gd name="connsiteY99" fmla="*/ 1066800 h 4328160"/>
              <a:gd name="connsiteX100" fmla="*/ 150909 w 2691675"/>
              <a:gd name="connsiteY100" fmla="*/ 1181100 h 4328160"/>
              <a:gd name="connsiteX101" fmla="*/ 173769 w 2691675"/>
              <a:gd name="connsiteY101" fmla="*/ 1219200 h 4328160"/>
              <a:gd name="connsiteX102" fmla="*/ 219489 w 2691675"/>
              <a:gd name="connsiteY102" fmla="*/ 1257300 h 4328160"/>
              <a:gd name="connsiteX103" fmla="*/ 234729 w 2691675"/>
              <a:gd name="connsiteY103" fmla="*/ 1287780 h 4328160"/>
              <a:gd name="connsiteX104" fmla="*/ 227109 w 2691675"/>
              <a:gd name="connsiteY104" fmla="*/ 1318260 h 4328160"/>
              <a:gd name="connsiteX105" fmla="*/ 265209 w 2691675"/>
              <a:gd name="connsiteY105" fmla="*/ 1363980 h 4328160"/>
              <a:gd name="connsiteX106" fmla="*/ 288069 w 2691675"/>
              <a:gd name="connsiteY106" fmla="*/ 1402080 h 4328160"/>
              <a:gd name="connsiteX107" fmla="*/ 280449 w 2691675"/>
              <a:gd name="connsiteY107" fmla="*/ 1440180 h 4328160"/>
              <a:gd name="connsiteX108" fmla="*/ 242349 w 2691675"/>
              <a:gd name="connsiteY108" fmla="*/ 1569720 h 4328160"/>
              <a:gd name="connsiteX109" fmla="*/ 211869 w 2691675"/>
              <a:gd name="connsiteY109" fmla="*/ 1584960 h 4328160"/>
              <a:gd name="connsiteX110" fmla="*/ 189009 w 2691675"/>
              <a:gd name="connsiteY110" fmla="*/ 1592580 h 4328160"/>
              <a:gd name="connsiteX111" fmla="*/ 120429 w 2691675"/>
              <a:gd name="connsiteY111" fmla="*/ 1630680 h 4328160"/>
              <a:gd name="connsiteX112" fmla="*/ 97569 w 2691675"/>
              <a:gd name="connsiteY112" fmla="*/ 1653540 h 4328160"/>
              <a:gd name="connsiteX113" fmla="*/ 13749 w 2691675"/>
              <a:gd name="connsiteY113" fmla="*/ 1714500 h 4328160"/>
              <a:gd name="connsiteX114" fmla="*/ 13749 w 2691675"/>
              <a:gd name="connsiteY114" fmla="*/ 1889760 h 4328160"/>
              <a:gd name="connsiteX115" fmla="*/ 36609 w 2691675"/>
              <a:gd name="connsiteY115" fmla="*/ 1912620 h 4328160"/>
              <a:gd name="connsiteX116" fmla="*/ 67089 w 2691675"/>
              <a:gd name="connsiteY116" fmla="*/ 1950720 h 4328160"/>
              <a:gd name="connsiteX117" fmla="*/ 112809 w 2691675"/>
              <a:gd name="connsiteY117" fmla="*/ 1981200 h 4328160"/>
              <a:gd name="connsiteX118" fmla="*/ 173769 w 2691675"/>
              <a:gd name="connsiteY118" fmla="*/ 2011680 h 4328160"/>
              <a:gd name="connsiteX119" fmla="*/ 234729 w 2691675"/>
              <a:gd name="connsiteY119" fmla="*/ 2095500 h 4328160"/>
              <a:gd name="connsiteX120" fmla="*/ 272829 w 2691675"/>
              <a:gd name="connsiteY120" fmla="*/ 2156460 h 4328160"/>
              <a:gd name="connsiteX121" fmla="*/ 280449 w 2691675"/>
              <a:gd name="connsiteY121" fmla="*/ 2179320 h 4328160"/>
              <a:gd name="connsiteX122" fmla="*/ 318549 w 2691675"/>
              <a:gd name="connsiteY122" fmla="*/ 2255520 h 4328160"/>
              <a:gd name="connsiteX123" fmla="*/ 493809 w 2691675"/>
              <a:gd name="connsiteY123" fmla="*/ 2270760 h 4328160"/>
              <a:gd name="connsiteX124" fmla="*/ 562389 w 2691675"/>
              <a:gd name="connsiteY124" fmla="*/ 2354580 h 4328160"/>
              <a:gd name="connsiteX125" fmla="*/ 531909 w 2691675"/>
              <a:gd name="connsiteY125" fmla="*/ 2430780 h 4328160"/>
              <a:gd name="connsiteX126" fmla="*/ 509049 w 2691675"/>
              <a:gd name="connsiteY126" fmla="*/ 2438400 h 4328160"/>
              <a:gd name="connsiteX127" fmla="*/ 486189 w 2691675"/>
              <a:gd name="connsiteY127" fmla="*/ 2461260 h 4328160"/>
              <a:gd name="connsiteX128" fmla="*/ 478569 w 2691675"/>
              <a:gd name="connsiteY128" fmla="*/ 2506980 h 4328160"/>
              <a:gd name="connsiteX129" fmla="*/ 509049 w 2691675"/>
              <a:gd name="connsiteY129" fmla="*/ 2621280 h 4328160"/>
              <a:gd name="connsiteX130" fmla="*/ 531909 w 2691675"/>
              <a:gd name="connsiteY130" fmla="*/ 2644140 h 4328160"/>
              <a:gd name="connsiteX131" fmla="*/ 539529 w 2691675"/>
              <a:gd name="connsiteY131" fmla="*/ 2674620 h 4328160"/>
              <a:gd name="connsiteX132" fmla="*/ 570009 w 2691675"/>
              <a:gd name="connsiteY132" fmla="*/ 2659380 h 4328160"/>
              <a:gd name="connsiteX133" fmla="*/ 592869 w 2691675"/>
              <a:gd name="connsiteY133" fmla="*/ 2636520 h 4328160"/>
              <a:gd name="connsiteX134" fmla="*/ 646209 w 2691675"/>
              <a:gd name="connsiteY134" fmla="*/ 2606040 h 4328160"/>
              <a:gd name="connsiteX135" fmla="*/ 684309 w 2691675"/>
              <a:gd name="connsiteY135" fmla="*/ 2613660 h 4328160"/>
              <a:gd name="connsiteX136" fmla="*/ 699549 w 2691675"/>
              <a:gd name="connsiteY136" fmla="*/ 2636520 h 4328160"/>
              <a:gd name="connsiteX137" fmla="*/ 722409 w 2691675"/>
              <a:gd name="connsiteY137" fmla="*/ 2659380 h 4328160"/>
              <a:gd name="connsiteX138" fmla="*/ 730029 w 2691675"/>
              <a:gd name="connsiteY138" fmla="*/ 2682240 h 4328160"/>
              <a:gd name="connsiteX139" fmla="*/ 707169 w 2691675"/>
              <a:gd name="connsiteY139" fmla="*/ 2766060 h 4328160"/>
              <a:gd name="connsiteX140" fmla="*/ 623349 w 2691675"/>
              <a:gd name="connsiteY140" fmla="*/ 2842260 h 4328160"/>
              <a:gd name="connsiteX141" fmla="*/ 600489 w 2691675"/>
              <a:gd name="connsiteY141" fmla="*/ 2887980 h 4328160"/>
              <a:gd name="connsiteX142" fmla="*/ 531909 w 2691675"/>
              <a:gd name="connsiteY142" fmla="*/ 2933700 h 4328160"/>
              <a:gd name="connsiteX143" fmla="*/ 516669 w 2691675"/>
              <a:gd name="connsiteY143" fmla="*/ 2956560 h 4328160"/>
              <a:gd name="connsiteX144" fmla="*/ 547149 w 2691675"/>
              <a:gd name="connsiteY144" fmla="*/ 3055620 h 4328160"/>
              <a:gd name="connsiteX145" fmla="*/ 570009 w 2691675"/>
              <a:gd name="connsiteY145" fmla="*/ 3177540 h 4328160"/>
              <a:gd name="connsiteX146" fmla="*/ 608109 w 2691675"/>
              <a:gd name="connsiteY146" fmla="*/ 3276600 h 4328160"/>
              <a:gd name="connsiteX147" fmla="*/ 608109 w 2691675"/>
              <a:gd name="connsiteY147" fmla="*/ 3429000 h 4328160"/>
              <a:gd name="connsiteX148" fmla="*/ 570009 w 2691675"/>
              <a:gd name="connsiteY148" fmla="*/ 3467100 h 4328160"/>
              <a:gd name="connsiteX149" fmla="*/ 562389 w 2691675"/>
              <a:gd name="connsiteY149" fmla="*/ 3497580 h 4328160"/>
              <a:gd name="connsiteX150" fmla="*/ 547149 w 2691675"/>
              <a:gd name="connsiteY150" fmla="*/ 3528060 h 4328160"/>
              <a:gd name="connsiteX151" fmla="*/ 554769 w 2691675"/>
              <a:gd name="connsiteY151" fmla="*/ 3680460 h 4328160"/>
              <a:gd name="connsiteX152" fmla="*/ 608109 w 2691675"/>
              <a:gd name="connsiteY152" fmla="*/ 3672840 h 4328160"/>
              <a:gd name="connsiteX153" fmla="*/ 630969 w 2691675"/>
              <a:gd name="connsiteY153" fmla="*/ 3665220 h 4328160"/>
              <a:gd name="connsiteX154" fmla="*/ 676689 w 2691675"/>
              <a:gd name="connsiteY154" fmla="*/ 3688080 h 4328160"/>
              <a:gd name="connsiteX155" fmla="*/ 707169 w 2691675"/>
              <a:gd name="connsiteY155" fmla="*/ 3718560 h 4328160"/>
              <a:gd name="connsiteX156" fmla="*/ 836709 w 2691675"/>
              <a:gd name="connsiteY156" fmla="*/ 3741420 h 4328160"/>
              <a:gd name="connsiteX157" fmla="*/ 851949 w 2691675"/>
              <a:gd name="connsiteY157" fmla="*/ 3771900 h 4328160"/>
              <a:gd name="connsiteX158" fmla="*/ 874809 w 2691675"/>
              <a:gd name="connsiteY158" fmla="*/ 3787140 h 4328160"/>
              <a:gd name="connsiteX159" fmla="*/ 897669 w 2691675"/>
              <a:gd name="connsiteY159" fmla="*/ 3810000 h 4328160"/>
              <a:gd name="connsiteX160" fmla="*/ 905289 w 2691675"/>
              <a:gd name="connsiteY160" fmla="*/ 3840480 h 4328160"/>
              <a:gd name="connsiteX161" fmla="*/ 920529 w 2691675"/>
              <a:gd name="connsiteY161" fmla="*/ 3863340 h 4328160"/>
              <a:gd name="connsiteX162" fmla="*/ 943389 w 2691675"/>
              <a:gd name="connsiteY162" fmla="*/ 3901440 h 4328160"/>
              <a:gd name="connsiteX163" fmla="*/ 996729 w 2691675"/>
              <a:gd name="connsiteY163" fmla="*/ 3947160 h 4328160"/>
              <a:gd name="connsiteX164" fmla="*/ 1011969 w 2691675"/>
              <a:gd name="connsiteY164" fmla="*/ 3970020 h 4328160"/>
              <a:gd name="connsiteX165" fmla="*/ 1034829 w 2691675"/>
              <a:gd name="connsiteY165" fmla="*/ 4008120 h 4328160"/>
              <a:gd name="connsiteX166" fmla="*/ 1065309 w 2691675"/>
              <a:gd name="connsiteY166" fmla="*/ 4084320 h 4328160"/>
              <a:gd name="connsiteX167" fmla="*/ 1072929 w 2691675"/>
              <a:gd name="connsiteY167" fmla="*/ 4107180 h 4328160"/>
              <a:gd name="connsiteX168" fmla="*/ 1149129 w 2691675"/>
              <a:gd name="connsiteY168" fmla="*/ 4137660 h 4328160"/>
              <a:gd name="connsiteX169" fmla="*/ 1202469 w 2691675"/>
              <a:gd name="connsiteY169" fmla="*/ 4213860 h 4328160"/>
              <a:gd name="connsiteX170" fmla="*/ 1263429 w 2691675"/>
              <a:gd name="connsiteY170" fmla="*/ 4221480 h 4328160"/>
              <a:gd name="connsiteX171" fmla="*/ 1271049 w 2691675"/>
              <a:gd name="connsiteY171" fmla="*/ 4274820 h 4328160"/>
              <a:gd name="connsiteX172" fmla="*/ 1316769 w 2691675"/>
              <a:gd name="connsiteY172" fmla="*/ 4328160 h 4328160"/>
              <a:gd name="connsiteX173" fmla="*/ 1354869 w 2691675"/>
              <a:gd name="connsiteY173" fmla="*/ 4229100 h 4328160"/>
              <a:gd name="connsiteX174" fmla="*/ 1415829 w 2691675"/>
              <a:gd name="connsiteY174" fmla="*/ 4198620 h 4328160"/>
              <a:gd name="connsiteX175" fmla="*/ 1469169 w 2691675"/>
              <a:gd name="connsiteY175" fmla="*/ 4183380 h 4328160"/>
              <a:gd name="connsiteX176" fmla="*/ 1507269 w 2691675"/>
              <a:gd name="connsiteY176" fmla="*/ 4160520 h 4328160"/>
              <a:gd name="connsiteX177" fmla="*/ 1552989 w 2691675"/>
              <a:gd name="connsiteY177" fmla="*/ 4130040 h 4328160"/>
              <a:gd name="connsiteX178" fmla="*/ 1583469 w 2691675"/>
              <a:gd name="connsiteY178" fmla="*/ 4122420 h 4328160"/>
              <a:gd name="connsiteX179" fmla="*/ 1644429 w 2691675"/>
              <a:gd name="connsiteY179" fmla="*/ 4061460 h 4328160"/>
              <a:gd name="connsiteX180" fmla="*/ 1674909 w 2691675"/>
              <a:gd name="connsiteY180" fmla="*/ 4038600 h 4328160"/>
              <a:gd name="connsiteX181" fmla="*/ 1827309 w 2691675"/>
              <a:gd name="connsiteY181" fmla="*/ 4000500 h 4328160"/>
              <a:gd name="connsiteX182" fmla="*/ 1857789 w 2691675"/>
              <a:gd name="connsiteY182" fmla="*/ 3985260 h 4328160"/>
              <a:gd name="connsiteX183" fmla="*/ 1903509 w 2691675"/>
              <a:gd name="connsiteY183" fmla="*/ 3970020 h 4328160"/>
              <a:gd name="connsiteX184" fmla="*/ 1926369 w 2691675"/>
              <a:gd name="connsiteY184" fmla="*/ 3954780 h 4328160"/>
              <a:gd name="connsiteX185" fmla="*/ 1987329 w 2691675"/>
              <a:gd name="connsiteY185" fmla="*/ 3909060 h 4328160"/>
              <a:gd name="connsiteX186" fmla="*/ 2048289 w 2691675"/>
              <a:gd name="connsiteY186" fmla="*/ 3870960 h 4328160"/>
              <a:gd name="connsiteX187" fmla="*/ 2078769 w 2691675"/>
              <a:gd name="connsiteY187" fmla="*/ 3855720 h 4328160"/>
              <a:gd name="connsiteX188" fmla="*/ 2132109 w 2691675"/>
              <a:gd name="connsiteY188" fmla="*/ 3817620 h 4328160"/>
              <a:gd name="connsiteX189" fmla="*/ 2162589 w 2691675"/>
              <a:gd name="connsiteY189" fmla="*/ 3787140 h 4328160"/>
              <a:gd name="connsiteX190" fmla="*/ 2200689 w 2691675"/>
              <a:gd name="connsiteY190" fmla="*/ 3688080 h 4328160"/>
              <a:gd name="connsiteX191" fmla="*/ 2162589 w 2691675"/>
              <a:gd name="connsiteY191" fmla="*/ 3604260 h 4328160"/>
              <a:gd name="connsiteX192" fmla="*/ 2139729 w 2691675"/>
              <a:gd name="connsiteY192" fmla="*/ 3596640 h 4328160"/>
              <a:gd name="connsiteX193" fmla="*/ 2124489 w 2691675"/>
              <a:gd name="connsiteY193" fmla="*/ 3680460 h 4328160"/>
              <a:gd name="connsiteX194" fmla="*/ 2109249 w 2691675"/>
              <a:gd name="connsiteY194" fmla="*/ 3657600 h 4328160"/>
              <a:gd name="connsiteX195" fmla="*/ 2048289 w 2691675"/>
              <a:gd name="connsiteY195" fmla="*/ 3665220 h 4328160"/>
              <a:gd name="connsiteX196" fmla="*/ 2055909 w 2691675"/>
              <a:gd name="connsiteY196" fmla="*/ 3703320 h 4328160"/>
              <a:gd name="connsiteX197" fmla="*/ 2078769 w 2691675"/>
              <a:gd name="connsiteY197" fmla="*/ 3718560 h 4328160"/>
              <a:gd name="connsiteX198" fmla="*/ 2094009 w 2691675"/>
              <a:gd name="connsiteY198" fmla="*/ 3749040 h 4328160"/>
              <a:gd name="connsiteX199" fmla="*/ 2086389 w 2691675"/>
              <a:gd name="connsiteY199" fmla="*/ 3794760 h 4328160"/>
              <a:gd name="connsiteX200" fmla="*/ 2010189 w 2691675"/>
              <a:gd name="connsiteY200" fmla="*/ 3749040 h 4328160"/>
              <a:gd name="connsiteX201" fmla="*/ 1994949 w 2691675"/>
              <a:gd name="connsiteY201" fmla="*/ 3649980 h 4328160"/>
              <a:gd name="connsiteX202" fmla="*/ 1972089 w 2691675"/>
              <a:gd name="connsiteY202" fmla="*/ 3627120 h 4328160"/>
              <a:gd name="connsiteX203" fmla="*/ 1979709 w 2691675"/>
              <a:gd name="connsiteY203" fmla="*/ 3581400 h 4328160"/>
              <a:gd name="connsiteX204" fmla="*/ 2025429 w 2691675"/>
              <a:gd name="connsiteY204" fmla="*/ 3573780 h 4328160"/>
              <a:gd name="connsiteX205" fmla="*/ 2033049 w 2691675"/>
              <a:gd name="connsiteY205" fmla="*/ 3520440 h 4328160"/>
              <a:gd name="connsiteX206" fmla="*/ 2063529 w 2691675"/>
              <a:gd name="connsiteY206" fmla="*/ 3528060 h 4328160"/>
              <a:gd name="connsiteX207" fmla="*/ 2094009 w 2691675"/>
              <a:gd name="connsiteY207" fmla="*/ 3489960 h 4328160"/>
              <a:gd name="connsiteX208" fmla="*/ 2124489 w 2691675"/>
              <a:gd name="connsiteY208" fmla="*/ 3459480 h 4328160"/>
              <a:gd name="connsiteX209" fmla="*/ 2139729 w 2691675"/>
              <a:gd name="connsiteY209" fmla="*/ 3436620 h 4328160"/>
              <a:gd name="connsiteX210" fmla="*/ 2170209 w 2691675"/>
              <a:gd name="connsiteY210" fmla="*/ 3413760 h 4328160"/>
              <a:gd name="connsiteX211" fmla="*/ 2238789 w 2691675"/>
              <a:gd name="connsiteY211" fmla="*/ 3322320 h 4328160"/>
              <a:gd name="connsiteX212" fmla="*/ 2246409 w 2691675"/>
              <a:gd name="connsiteY212" fmla="*/ 3291840 h 4328160"/>
              <a:gd name="connsiteX213" fmla="*/ 2269269 w 2691675"/>
              <a:gd name="connsiteY213" fmla="*/ 3230880 h 4328160"/>
              <a:gd name="connsiteX214" fmla="*/ 2276889 w 2691675"/>
              <a:gd name="connsiteY214" fmla="*/ 3185160 h 4328160"/>
              <a:gd name="connsiteX215" fmla="*/ 2299749 w 2691675"/>
              <a:gd name="connsiteY215" fmla="*/ 3139440 h 4328160"/>
              <a:gd name="connsiteX216" fmla="*/ 2314989 w 2691675"/>
              <a:gd name="connsiteY216" fmla="*/ 3101340 h 4328160"/>
              <a:gd name="connsiteX217" fmla="*/ 2353089 w 2691675"/>
              <a:gd name="connsiteY217" fmla="*/ 3086100 h 4328160"/>
              <a:gd name="connsiteX218" fmla="*/ 2375949 w 2691675"/>
              <a:gd name="connsiteY218" fmla="*/ 3070860 h 4328160"/>
              <a:gd name="connsiteX219" fmla="*/ 2495488 w 2691675"/>
              <a:gd name="connsiteY219" fmla="*/ 3040856 h 4328160"/>
              <a:gd name="connsiteX220" fmla="*/ 2593596 w 2691675"/>
              <a:gd name="connsiteY220" fmla="*/ 3037523 h 4328160"/>
              <a:gd name="connsiteX221" fmla="*/ 2685987 w 2691675"/>
              <a:gd name="connsiteY221" fmla="*/ 3028474 h 4328160"/>
              <a:gd name="connsiteX0" fmla="*/ 2685987 w 2691675"/>
              <a:gd name="connsiteY0" fmla="*/ 3028474 h 4328160"/>
              <a:gd name="connsiteX1" fmla="*/ 2680749 w 2691675"/>
              <a:gd name="connsiteY1" fmla="*/ 3002280 h 4328160"/>
              <a:gd name="connsiteX2" fmla="*/ 2673129 w 2691675"/>
              <a:gd name="connsiteY2" fmla="*/ 2948940 h 4328160"/>
              <a:gd name="connsiteX3" fmla="*/ 2631219 w 2691675"/>
              <a:gd name="connsiteY3" fmla="*/ 2940844 h 4328160"/>
              <a:gd name="connsiteX4" fmla="*/ 2567878 w 2691675"/>
              <a:gd name="connsiteY4" fmla="*/ 2940367 h 4328160"/>
              <a:gd name="connsiteX5" fmla="*/ 2526921 w 2691675"/>
              <a:gd name="connsiteY5" fmla="*/ 2882742 h 4328160"/>
              <a:gd name="connsiteX6" fmla="*/ 2464532 w 2691675"/>
              <a:gd name="connsiteY6" fmla="*/ 2879407 h 4328160"/>
              <a:gd name="connsiteX7" fmla="*/ 2417860 w 2691675"/>
              <a:gd name="connsiteY7" fmla="*/ 2863691 h 4328160"/>
              <a:gd name="connsiteX8" fmla="*/ 2383569 w 2691675"/>
              <a:gd name="connsiteY8" fmla="*/ 2849880 h 4328160"/>
              <a:gd name="connsiteX9" fmla="*/ 2355471 w 2691675"/>
              <a:gd name="connsiteY9" fmla="*/ 2829877 h 4328160"/>
              <a:gd name="connsiteX10" fmla="*/ 2300701 w 2691675"/>
              <a:gd name="connsiteY10" fmla="*/ 2797969 h 4328160"/>
              <a:gd name="connsiteX11" fmla="*/ 2226406 w 2691675"/>
              <a:gd name="connsiteY11" fmla="*/ 2837973 h 4328160"/>
              <a:gd name="connsiteX12" fmla="*/ 2185925 w 2691675"/>
              <a:gd name="connsiteY12" fmla="*/ 2798922 h 4328160"/>
              <a:gd name="connsiteX13" fmla="*/ 2150683 w 2691675"/>
              <a:gd name="connsiteY13" fmla="*/ 2719864 h 4328160"/>
              <a:gd name="connsiteX14" fmla="*/ 2131157 w 2691675"/>
              <a:gd name="connsiteY14" fmla="*/ 2658427 h 4328160"/>
              <a:gd name="connsiteX15" fmla="*/ 2113060 w 2691675"/>
              <a:gd name="connsiteY15" fmla="*/ 2623185 h 4328160"/>
              <a:gd name="connsiteX16" fmla="*/ 2111630 w 2691675"/>
              <a:gd name="connsiteY16" fmla="*/ 2574607 h 4328160"/>
              <a:gd name="connsiteX17" fmla="*/ 2034001 w 2691675"/>
              <a:gd name="connsiteY17" fmla="*/ 2659857 h 4328160"/>
              <a:gd name="connsiteX18" fmla="*/ 1966851 w 2691675"/>
              <a:gd name="connsiteY18" fmla="*/ 2727960 h 4328160"/>
              <a:gd name="connsiteX19" fmla="*/ 1919702 w 2691675"/>
              <a:gd name="connsiteY19" fmla="*/ 2687002 h 4328160"/>
              <a:gd name="connsiteX20" fmla="*/ 1783018 w 2691675"/>
              <a:gd name="connsiteY20" fmla="*/ 2673668 h 4328160"/>
              <a:gd name="connsiteX21" fmla="*/ 1684910 w 2691675"/>
              <a:gd name="connsiteY21" fmla="*/ 2663666 h 4328160"/>
              <a:gd name="connsiteX22" fmla="*/ 1614426 w 2691675"/>
              <a:gd name="connsiteY22" fmla="*/ 2556035 h 4328160"/>
              <a:gd name="connsiteX23" fmla="*/ 1549656 w 2691675"/>
              <a:gd name="connsiteY23" fmla="*/ 2557939 h 4328160"/>
              <a:gd name="connsiteX24" fmla="*/ 1524890 w 2691675"/>
              <a:gd name="connsiteY24" fmla="*/ 2537460 h 4328160"/>
              <a:gd name="connsiteX25" fmla="*/ 1476789 w 2691675"/>
              <a:gd name="connsiteY25" fmla="*/ 2355532 h 4328160"/>
              <a:gd name="connsiteX26" fmla="*/ 1446309 w 2691675"/>
              <a:gd name="connsiteY26" fmla="*/ 2263140 h 4328160"/>
              <a:gd name="connsiteX27" fmla="*/ 1408209 w 2691675"/>
              <a:gd name="connsiteY27" fmla="*/ 2194560 h 4328160"/>
              <a:gd name="connsiteX28" fmla="*/ 1392969 w 2691675"/>
              <a:gd name="connsiteY28" fmla="*/ 2171700 h 4328160"/>
              <a:gd name="connsiteX29" fmla="*/ 1382492 w 2691675"/>
              <a:gd name="connsiteY29" fmla="*/ 2126457 h 4328160"/>
              <a:gd name="connsiteX30" fmla="*/ 1377253 w 2691675"/>
              <a:gd name="connsiteY30" fmla="*/ 2025968 h 4328160"/>
              <a:gd name="connsiteX31" fmla="*/ 1391541 w 2691675"/>
              <a:gd name="connsiteY31" fmla="*/ 1956436 h 4328160"/>
              <a:gd name="connsiteX32" fmla="*/ 1323437 w 2691675"/>
              <a:gd name="connsiteY32" fmla="*/ 1891665 h 4328160"/>
              <a:gd name="connsiteX33" fmla="*/ 1290099 w 2691675"/>
              <a:gd name="connsiteY33" fmla="*/ 1886427 h 4328160"/>
              <a:gd name="connsiteX34" fmla="*/ 1192468 w 2691675"/>
              <a:gd name="connsiteY34" fmla="*/ 1826895 h 4328160"/>
              <a:gd name="connsiteX35" fmla="*/ 1134367 w 2691675"/>
              <a:gd name="connsiteY35" fmla="*/ 1837373 h 4328160"/>
              <a:gd name="connsiteX36" fmla="*/ 1081978 w 2691675"/>
              <a:gd name="connsiteY36" fmla="*/ 1871185 h 4328160"/>
              <a:gd name="connsiteX37" fmla="*/ 1032924 w 2691675"/>
              <a:gd name="connsiteY37" fmla="*/ 1896904 h 4328160"/>
              <a:gd name="connsiteX38" fmla="*/ 966249 w 2691675"/>
              <a:gd name="connsiteY38" fmla="*/ 1957864 h 4328160"/>
              <a:gd name="connsiteX39" fmla="*/ 917195 w 2691675"/>
              <a:gd name="connsiteY39" fmla="*/ 1915478 h 4328160"/>
              <a:gd name="connsiteX40" fmla="*/ 862428 w 2691675"/>
              <a:gd name="connsiteY40" fmla="*/ 1888808 h 4328160"/>
              <a:gd name="connsiteX41" fmla="*/ 831471 w 2691675"/>
              <a:gd name="connsiteY41" fmla="*/ 1863090 h 4328160"/>
              <a:gd name="connsiteX42" fmla="*/ 808135 w 2691675"/>
              <a:gd name="connsiteY42" fmla="*/ 1820704 h 4328160"/>
              <a:gd name="connsiteX43" fmla="*/ 822423 w 2691675"/>
              <a:gd name="connsiteY43" fmla="*/ 1763554 h 4328160"/>
              <a:gd name="connsiteX44" fmla="*/ 811944 w 2691675"/>
              <a:gd name="connsiteY44" fmla="*/ 1694021 h 4328160"/>
              <a:gd name="connsiteX45" fmla="*/ 791466 w 2691675"/>
              <a:gd name="connsiteY45" fmla="*/ 1599247 h 4328160"/>
              <a:gd name="connsiteX46" fmla="*/ 767652 w 2691675"/>
              <a:gd name="connsiteY46" fmla="*/ 1609725 h 4328160"/>
              <a:gd name="connsiteX47" fmla="*/ 709074 w 2691675"/>
              <a:gd name="connsiteY47" fmla="*/ 1545432 h 4328160"/>
              <a:gd name="connsiteX48" fmla="*/ 737649 w 2691675"/>
              <a:gd name="connsiteY48" fmla="*/ 1493520 h 4328160"/>
              <a:gd name="connsiteX49" fmla="*/ 785274 w 2691675"/>
              <a:gd name="connsiteY49" fmla="*/ 1429226 h 4328160"/>
              <a:gd name="connsiteX50" fmla="*/ 783369 w 2691675"/>
              <a:gd name="connsiteY50" fmla="*/ 1403033 h 4328160"/>
              <a:gd name="connsiteX51" fmla="*/ 826232 w 2691675"/>
              <a:gd name="connsiteY51" fmla="*/ 1349215 h 4328160"/>
              <a:gd name="connsiteX52" fmla="*/ 834329 w 2691675"/>
              <a:gd name="connsiteY52" fmla="*/ 1256348 h 4328160"/>
              <a:gd name="connsiteX53" fmla="*/ 810515 w 2691675"/>
              <a:gd name="connsiteY53" fmla="*/ 1163002 h 4328160"/>
              <a:gd name="connsiteX54" fmla="*/ 787655 w 2691675"/>
              <a:gd name="connsiteY54" fmla="*/ 1125379 h 4328160"/>
              <a:gd name="connsiteX55" fmla="*/ 769082 w 2691675"/>
              <a:gd name="connsiteY55" fmla="*/ 1043940 h 4328160"/>
              <a:gd name="connsiteX56" fmla="*/ 812898 w 2691675"/>
              <a:gd name="connsiteY56" fmla="*/ 1008698 h 4328160"/>
              <a:gd name="connsiteX57" fmla="*/ 813849 w 2691675"/>
              <a:gd name="connsiteY57" fmla="*/ 960120 h 4328160"/>
              <a:gd name="connsiteX58" fmla="*/ 828613 w 2691675"/>
              <a:gd name="connsiteY58" fmla="*/ 874871 h 4328160"/>
              <a:gd name="connsiteX59" fmla="*/ 851949 w 2691675"/>
              <a:gd name="connsiteY59" fmla="*/ 807720 h 4328160"/>
              <a:gd name="connsiteX60" fmla="*/ 859569 w 2691675"/>
              <a:gd name="connsiteY60" fmla="*/ 769620 h 4328160"/>
              <a:gd name="connsiteX61" fmla="*/ 874809 w 2691675"/>
              <a:gd name="connsiteY61" fmla="*/ 731520 h 4328160"/>
              <a:gd name="connsiteX62" fmla="*/ 859569 w 2691675"/>
              <a:gd name="connsiteY62" fmla="*/ 655320 h 4328160"/>
              <a:gd name="connsiteX63" fmla="*/ 836709 w 2691675"/>
              <a:gd name="connsiteY63" fmla="*/ 632460 h 4328160"/>
              <a:gd name="connsiteX64" fmla="*/ 813849 w 2691675"/>
              <a:gd name="connsiteY64" fmla="*/ 563880 h 4328160"/>
              <a:gd name="connsiteX65" fmla="*/ 783369 w 2691675"/>
              <a:gd name="connsiteY65" fmla="*/ 502920 h 4328160"/>
              <a:gd name="connsiteX66" fmla="*/ 768129 w 2691675"/>
              <a:gd name="connsiteY66" fmla="*/ 472440 h 4328160"/>
              <a:gd name="connsiteX67" fmla="*/ 745269 w 2691675"/>
              <a:gd name="connsiteY67" fmla="*/ 403860 h 4328160"/>
              <a:gd name="connsiteX68" fmla="*/ 722409 w 2691675"/>
              <a:gd name="connsiteY68" fmla="*/ 373380 h 4328160"/>
              <a:gd name="connsiteX69" fmla="*/ 730029 w 2691675"/>
              <a:gd name="connsiteY69" fmla="*/ 289560 h 4328160"/>
              <a:gd name="connsiteX70" fmla="*/ 737649 w 2691675"/>
              <a:gd name="connsiteY70" fmla="*/ 266700 h 4328160"/>
              <a:gd name="connsiteX71" fmla="*/ 707169 w 2691675"/>
              <a:gd name="connsiteY71" fmla="*/ 152400 h 4328160"/>
              <a:gd name="connsiteX72" fmla="*/ 699549 w 2691675"/>
              <a:gd name="connsiteY72" fmla="*/ 91440 h 4328160"/>
              <a:gd name="connsiteX73" fmla="*/ 691929 w 2691675"/>
              <a:gd name="connsiteY73" fmla="*/ 68580 h 4328160"/>
              <a:gd name="connsiteX74" fmla="*/ 676689 w 2691675"/>
              <a:gd name="connsiteY74" fmla="*/ 0 h 4328160"/>
              <a:gd name="connsiteX75" fmla="*/ 615729 w 2691675"/>
              <a:gd name="connsiteY75" fmla="*/ 7620 h 4328160"/>
              <a:gd name="connsiteX76" fmla="*/ 554769 w 2691675"/>
              <a:gd name="connsiteY76" fmla="*/ 30480 h 4328160"/>
              <a:gd name="connsiteX77" fmla="*/ 562389 w 2691675"/>
              <a:gd name="connsiteY77" fmla="*/ 137160 h 4328160"/>
              <a:gd name="connsiteX78" fmla="*/ 554769 w 2691675"/>
              <a:gd name="connsiteY78" fmla="*/ 236220 h 4328160"/>
              <a:gd name="connsiteX79" fmla="*/ 524289 w 2691675"/>
              <a:gd name="connsiteY79" fmla="*/ 304800 h 4328160"/>
              <a:gd name="connsiteX80" fmla="*/ 509049 w 2691675"/>
              <a:gd name="connsiteY80" fmla="*/ 335280 h 4328160"/>
              <a:gd name="connsiteX81" fmla="*/ 486189 w 2691675"/>
              <a:gd name="connsiteY81" fmla="*/ 373380 h 4328160"/>
              <a:gd name="connsiteX82" fmla="*/ 470949 w 2691675"/>
              <a:gd name="connsiteY82" fmla="*/ 396240 h 4328160"/>
              <a:gd name="connsiteX83" fmla="*/ 440469 w 2691675"/>
              <a:gd name="connsiteY83" fmla="*/ 403860 h 4328160"/>
              <a:gd name="connsiteX84" fmla="*/ 356649 w 2691675"/>
              <a:gd name="connsiteY84" fmla="*/ 388620 h 4328160"/>
              <a:gd name="connsiteX85" fmla="*/ 288069 w 2691675"/>
              <a:gd name="connsiteY85" fmla="*/ 464820 h 4328160"/>
              <a:gd name="connsiteX86" fmla="*/ 280449 w 2691675"/>
              <a:gd name="connsiteY86" fmla="*/ 487680 h 4328160"/>
              <a:gd name="connsiteX87" fmla="*/ 288069 w 2691675"/>
              <a:gd name="connsiteY87" fmla="*/ 518160 h 4328160"/>
              <a:gd name="connsiteX88" fmla="*/ 303309 w 2691675"/>
              <a:gd name="connsiteY88" fmla="*/ 548640 h 4328160"/>
              <a:gd name="connsiteX89" fmla="*/ 295689 w 2691675"/>
              <a:gd name="connsiteY89" fmla="*/ 609600 h 4328160"/>
              <a:gd name="connsiteX90" fmla="*/ 265209 w 2691675"/>
              <a:gd name="connsiteY90" fmla="*/ 662940 h 4328160"/>
              <a:gd name="connsiteX91" fmla="*/ 257589 w 2691675"/>
              <a:gd name="connsiteY91" fmla="*/ 685800 h 4328160"/>
              <a:gd name="connsiteX92" fmla="*/ 265209 w 2691675"/>
              <a:gd name="connsiteY92" fmla="*/ 815340 h 4328160"/>
              <a:gd name="connsiteX93" fmla="*/ 303309 w 2691675"/>
              <a:gd name="connsiteY93" fmla="*/ 830580 h 4328160"/>
              <a:gd name="connsiteX94" fmla="*/ 349029 w 2691675"/>
              <a:gd name="connsiteY94" fmla="*/ 861060 h 4328160"/>
              <a:gd name="connsiteX95" fmla="*/ 356649 w 2691675"/>
              <a:gd name="connsiteY95" fmla="*/ 883920 h 4328160"/>
              <a:gd name="connsiteX96" fmla="*/ 341409 w 2691675"/>
              <a:gd name="connsiteY96" fmla="*/ 952500 h 4328160"/>
              <a:gd name="connsiteX97" fmla="*/ 326169 w 2691675"/>
              <a:gd name="connsiteY97" fmla="*/ 1028700 h 4328160"/>
              <a:gd name="connsiteX98" fmla="*/ 303309 w 2691675"/>
              <a:gd name="connsiteY98" fmla="*/ 1043940 h 4328160"/>
              <a:gd name="connsiteX99" fmla="*/ 143289 w 2691675"/>
              <a:gd name="connsiteY99" fmla="*/ 1066800 h 4328160"/>
              <a:gd name="connsiteX100" fmla="*/ 150909 w 2691675"/>
              <a:gd name="connsiteY100" fmla="*/ 1181100 h 4328160"/>
              <a:gd name="connsiteX101" fmla="*/ 173769 w 2691675"/>
              <a:gd name="connsiteY101" fmla="*/ 1219200 h 4328160"/>
              <a:gd name="connsiteX102" fmla="*/ 219489 w 2691675"/>
              <a:gd name="connsiteY102" fmla="*/ 1257300 h 4328160"/>
              <a:gd name="connsiteX103" fmla="*/ 234729 w 2691675"/>
              <a:gd name="connsiteY103" fmla="*/ 1287780 h 4328160"/>
              <a:gd name="connsiteX104" fmla="*/ 227109 w 2691675"/>
              <a:gd name="connsiteY104" fmla="*/ 1318260 h 4328160"/>
              <a:gd name="connsiteX105" fmla="*/ 265209 w 2691675"/>
              <a:gd name="connsiteY105" fmla="*/ 1363980 h 4328160"/>
              <a:gd name="connsiteX106" fmla="*/ 288069 w 2691675"/>
              <a:gd name="connsiteY106" fmla="*/ 1402080 h 4328160"/>
              <a:gd name="connsiteX107" fmla="*/ 280449 w 2691675"/>
              <a:gd name="connsiteY107" fmla="*/ 1440180 h 4328160"/>
              <a:gd name="connsiteX108" fmla="*/ 242349 w 2691675"/>
              <a:gd name="connsiteY108" fmla="*/ 1569720 h 4328160"/>
              <a:gd name="connsiteX109" fmla="*/ 211869 w 2691675"/>
              <a:gd name="connsiteY109" fmla="*/ 1584960 h 4328160"/>
              <a:gd name="connsiteX110" fmla="*/ 189009 w 2691675"/>
              <a:gd name="connsiteY110" fmla="*/ 1592580 h 4328160"/>
              <a:gd name="connsiteX111" fmla="*/ 120429 w 2691675"/>
              <a:gd name="connsiteY111" fmla="*/ 1630680 h 4328160"/>
              <a:gd name="connsiteX112" fmla="*/ 97569 w 2691675"/>
              <a:gd name="connsiteY112" fmla="*/ 1653540 h 4328160"/>
              <a:gd name="connsiteX113" fmla="*/ 13749 w 2691675"/>
              <a:gd name="connsiteY113" fmla="*/ 1714500 h 4328160"/>
              <a:gd name="connsiteX114" fmla="*/ 13749 w 2691675"/>
              <a:gd name="connsiteY114" fmla="*/ 1889760 h 4328160"/>
              <a:gd name="connsiteX115" fmla="*/ 36609 w 2691675"/>
              <a:gd name="connsiteY115" fmla="*/ 1912620 h 4328160"/>
              <a:gd name="connsiteX116" fmla="*/ 67089 w 2691675"/>
              <a:gd name="connsiteY116" fmla="*/ 1950720 h 4328160"/>
              <a:gd name="connsiteX117" fmla="*/ 112809 w 2691675"/>
              <a:gd name="connsiteY117" fmla="*/ 1981200 h 4328160"/>
              <a:gd name="connsiteX118" fmla="*/ 173769 w 2691675"/>
              <a:gd name="connsiteY118" fmla="*/ 2011680 h 4328160"/>
              <a:gd name="connsiteX119" fmla="*/ 234729 w 2691675"/>
              <a:gd name="connsiteY119" fmla="*/ 2095500 h 4328160"/>
              <a:gd name="connsiteX120" fmla="*/ 272829 w 2691675"/>
              <a:gd name="connsiteY120" fmla="*/ 2156460 h 4328160"/>
              <a:gd name="connsiteX121" fmla="*/ 280449 w 2691675"/>
              <a:gd name="connsiteY121" fmla="*/ 2179320 h 4328160"/>
              <a:gd name="connsiteX122" fmla="*/ 318549 w 2691675"/>
              <a:gd name="connsiteY122" fmla="*/ 2255520 h 4328160"/>
              <a:gd name="connsiteX123" fmla="*/ 493809 w 2691675"/>
              <a:gd name="connsiteY123" fmla="*/ 2270760 h 4328160"/>
              <a:gd name="connsiteX124" fmla="*/ 562389 w 2691675"/>
              <a:gd name="connsiteY124" fmla="*/ 2354580 h 4328160"/>
              <a:gd name="connsiteX125" fmla="*/ 531909 w 2691675"/>
              <a:gd name="connsiteY125" fmla="*/ 2430780 h 4328160"/>
              <a:gd name="connsiteX126" fmla="*/ 509049 w 2691675"/>
              <a:gd name="connsiteY126" fmla="*/ 2438400 h 4328160"/>
              <a:gd name="connsiteX127" fmla="*/ 486189 w 2691675"/>
              <a:gd name="connsiteY127" fmla="*/ 2461260 h 4328160"/>
              <a:gd name="connsiteX128" fmla="*/ 478569 w 2691675"/>
              <a:gd name="connsiteY128" fmla="*/ 2506980 h 4328160"/>
              <a:gd name="connsiteX129" fmla="*/ 509049 w 2691675"/>
              <a:gd name="connsiteY129" fmla="*/ 2621280 h 4328160"/>
              <a:gd name="connsiteX130" fmla="*/ 531909 w 2691675"/>
              <a:gd name="connsiteY130" fmla="*/ 2644140 h 4328160"/>
              <a:gd name="connsiteX131" fmla="*/ 539529 w 2691675"/>
              <a:gd name="connsiteY131" fmla="*/ 2674620 h 4328160"/>
              <a:gd name="connsiteX132" fmla="*/ 570009 w 2691675"/>
              <a:gd name="connsiteY132" fmla="*/ 2659380 h 4328160"/>
              <a:gd name="connsiteX133" fmla="*/ 592869 w 2691675"/>
              <a:gd name="connsiteY133" fmla="*/ 2636520 h 4328160"/>
              <a:gd name="connsiteX134" fmla="*/ 646209 w 2691675"/>
              <a:gd name="connsiteY134" fmla="*/ 2606040 h 4328160"/>
              <a:gd name="connsiteX135" fmla="*/ 684309 w 2691675"/>
              <a:gd name="connsiteY135" fmla="*/ 2613660 h 4328160"/>
              <a:gd name="connsiteX136" fmla="*/ 699549 w 2691675"/>
              <a:gd name="connsiteY136" fmla="*/ 2636520 h 4328160"/>
              <a:gd name="connsiteX137" fmla="*/ 722409 w 2691675"/>
              <a:gd name="connsiteY137" fmla="*/ 2659380 h 4328160"/>
              <a:gd name="connsiteX138" fmla="*/ 730029 w 2691675"/>
              <a:gd name="connsiteY138" fmla="*/ 2682240 h 4328160"/>
              <a:gd name="connsiteX139" fmla="*/ 707169 w 2691675"/>
              <a:gd name="connsiteY139" fmla="*/ 2766060 h 4328160"/>
              <a:gd name="connsiteX140" fmla="*/ 623349 w 2691675"/>
              <a:gd name="connsiteY140" fmla="*/ 2842260 h 4328160"/>
              <a:gd name="connsiteX141" fmla="*/ 600489 w 2691675"/>
              <a:gd name="connsiteY141" fmla="*/ 2887980 h 4328160"/>
              <a:gd name="connsiteX142" fmla="*/ 531909 w 2691675"/>
              <a:gd name="connsiteY142" fmla="*/ 2933700 h 4328160"/>
              <a:gd name="connsiteX143" fmla="*/ 516669 w 2691675"/>
              <a:gd name="connsiteY143" fmla="*/ 2956560 h 4328160"/>
              <a:gd name="connsiteX144" fmla="*/ 547149 w 2691675"/>
              <a:gd name="connsiteY144" fmla="*/ 3055620 h 4328160"/>
              <a:gd name="connsiteX145" fmla="*/ 570009 w 2691675"/>
              <a:gd name="connsiteY145" fmla="*/ 3177540 h 4328160"/>
              <a:gd name="connsiteX146" fmla="*/ 608109 w 2691675"/>
              <a:gd name="connsiteY146" fmla="*/ 3276600 h 4328160"/>
              <a:gd name="connsiteX147" fmla="*/ 608109 w 2691675"/>
              <a:gd name="connsiteY147" fmla="*/ 3429000 h 4328160"/>
              <a:gd name="connsiteX148" fmla="*/ 570009 w 2691675"/>
              <a:gd name="connsiteY148" fmla="*/ 3467100 h 4328160"/>
              <a:gd name="connsiteX149" fmla="*/ 562389 w 2691675"/>
              <a:gd name="connsiteY149" fmla="*/ 3497580 h 4328160"/>
              <a:gd name="connsiteX150" fmla="*/ 547149 w 2691675"/>
              <a:gd name="connsiteY150" fmla="*/ 3528060 h 4328160"/>
              <a:gd name="connsiteX151" fmla="*/ 554769 w 2691675"/>
              <a:gd name="connsiteY151" fmla="*/ 3680460 h 4328160"/>
              <a:gd name="connsiteX152" fmla="*/ 608109 w 2691675"/>
              <a:gd name="connsiteY152" fmla="*/ 3672840 h 4328160"/>
              <a:gd name="connsiteX153" fmla="*/ 630969 w 2691675"/>
              <a:gd name="connsiteY153" fmla="*/ 3665220 h 4328160"/>
              <a:gd name="connsiteX154" fmla="*/ 676689 w 2691675"/>
              <a:gd name="connsiteY154" fmla="*/ 3688080 h 4328160"/>
              <a:gd name="connsiteX155" fmla="*/ 707169 w 2691675"/>
              <a:gd name="connsiteY155" fmla="*/ 3718560 h 4328160"/>
              <a:gd name="connsiteX156" fmla="*/ 836709 w 2691675"/>
              <a:gd name="connsiteY156" fmla="*/ 3741420 h 4328160"/>
              <a:gd name="connsiteX157" fmla="*/ 851949 w 2691675"/>
              <a:gd name="connsiteY157" fmla="*/ 3771900 h 4328160"/>
              <a:gd name="connsiteX158" fmla="*/ 874809 w 2691675"/>
              <a:gd name="connsiteY158" fmla="*/ 3787140 h 4328160"/>
              <a:gd name="connsiteX159" fmla="*/ 897669 w 2691675"/>
              <a:gd name="connsiteY159" fmla="*/ 3810000 h 4328160"/>
              <a:gd name="connsiteX160" fmla="*/ 905289 w 2691675"/>
              <a:gd name="connsiteY160" fmla="*/ 3840480 h 4328160"/>
              <a:gd name="connsiteX161" fmla="*/ 920529 w 2691675"/>
              <a:gd name="connsiteY161" fmla="*/ 3863340 h 4328160"/>
              <a:gd name="connsiteX162" fmla="*/ 943389 w 2691675"/>
              <a:gd name="connsiteY162" fmla="*/ 3901440 h 4328160"/>
              <a:gd name="connsiteX163" fmla="*/ 996729 w 2691675"/>
              <a:gd name="connsiteY163" fmla="*/ 3947160 h 4328160"/>
              <a:gd name="connsiteX164" fmla="*/ 1011969 w 2691675"/>
              <a:gd name="connsiteY164" fmla="*/ 3970020 h 4328160"/>
              <a:gd name="connsiteX165" fmla="*/ 1034829 w 2691675"/>
              <a:gd name="connsiteY165" fmla="*/ 4008120 h 4328160"/>
              <a:gd name="connsiteX166" fmla="*/ 1065309 w 2691675"/>
              <a:gd name="connsiteY166" fmla="*/ 4084320 h 4328160"/>
              <a:gd name="connsiteX167" fmla="*/ 1072929 w 2691675"/>
              <a:gd name="connsiteY167" fmla="*/ 4107180 h 4328160"/>
              <a:gd name="connsiteX168" fmla="*/ 1149129 w 2691675"/>
              <a:gd name="connsiteY168" fmla="*/ 4137660 h 4328160"/>
              <a:gd name="connsiteX169" fmla="*/ 1202469 w 2691675"/>
              <a:gd name="connsiteY169" fmla="*/ 4213860 h 4328160"/>
              <a:gd name="connsiteX170" fmla="*/ 1263429 w 2691675"/>
              <a:gd name="connsiteY170" fmla="*/ 4221480 h 4328160"/>
              <a:gd name="connsiteX171" fmla="*/ 1271049 w 2691675"/>
              <a:gd name="connsiteY171" fmla="*/ 4274820 h 4328160"/>
              <a:gd name="connsiteX172" fmla="*/ 1316769 w 2691675"/>
              <a:gd name="connsiteY172" fmla="*/ 4328160 h 4328160"/>
              <a:gd name="connsiteX173" fmla="*/ 1354869 w 2691675"/>
              <a:gd name="connsiteY173" fmla="*/ 4229100 h 4328160"/>
              <a:gd name="connsiteX174" fmla="*/ 1415829 w 2691675"/>
              <a:gd name="connsiteY174" fmla="*/ 4198620 h 4328160"/>
              <a:gd name="connsiteX175" fmla="*/ 1469169 w 2691675"/>
              <a:gd name="connsiteY175" fmla="*/ 4183380 h 4328160"/>
              <a:gd name="connsiteX176" fmla="*/ 1507269 w 2691675"/>
              <a:gd name="connsiteY176" fmla="*/ 4160520 h 4328160"/>
              <a:gd name="connsiteX177" fmla="*/ 1552989 w 2691675"/>
              <a:gd name="connsiteY177" fmla="*/ 4130040 h 4328160"/>
              <a:gd name="connsiteX178" fmla="*/ 1583469 w 2691675"/>
              <a:gd name="connsiteY178" fmla="*/ 4122420 h 4328160"/>
              <a:gd name="connsiteX179" fmla="*/ 1644429 w 2691675"/>
              <a:gd name="connsiteY179" fmla="*/ 4061460 h 4328160"/>
              <a:gd name="connsiteX180" fmla="*/ 1674909 w 2691675"/>
              <a:gd name="connsiteY180" fmla="*/ 4038600 h 4328160"/>
              <a:gd name="connsiteX181" fmla="*/ 1827309 w 2691675"/>
              <a:gd name="connsiteY181" fmla="*/ 4000500 h 4328160"/>
              <a:gd name="connsiteX182" fmla="*/ 1857789 w 2691675"/>
              <a:gd name="connsiteY182" fmla="*/ 3985260 h 4328160"/>
              <a:gd name="connsiteX183" fmla="*/ 1903509 w 2691675"/>
              <a:gd name="connsiteY183" fmla="*/ 3970020 h 4328160"/>
              <a:gd name="connsiteX184" fmla="*/ 1926369 w 2691675"/>
              <a:gd name="connsiteY184" fmla="*/ 3954780 h 4328160"/>
              <a:gd name="connsiteX185" fmla="*/ 1987329 w 2691675"/>
              <a:gd name="connsiteY185" fmla="*/ 3909060 h 4328160"/>
              <a:gd name="connsiteX186" fmla="*/ 2048289 w 2691675"/>
              <a:gd name="connsiteY186" fmla="*/ 3870960 h 4328160"/>
              <a:gd name="connsiteX187" fmla="*/ 2078769 w 2691675"/>
              <a:gd name="connsiteY187" fmla="*/ 3855720 h 4328160"/>
              <a:gd name="connsiteX188" fmla="*/ 2132109 w 2691675"/>
              <a:gd name="connsiteY188" fmla="*/ 3817620 h 4328160"/>
              <a:gd name="connsiteX189" fmla="*/ 2162589 w 2691675"/>
              <a:gd name="connsiteY189" fmla="*/ 3787140 h 4328160"/>
              <a:gd name="connsiteX190" fmla="*/ 2200689 w 2691675"/>
              <a:gd name="connsiteY190" fmla="*/ 3688080 h 4328160"/>
              <a:gd name="connsiteX191" fmla="*/ 2162589 w 2691675"/>
              <a:gd name="connsiteY191" fmla="*/ 3604260 h 4328160"/>
              <a:gd name="connsiteX192" fmla="*/ 2139729 w 2691675"/>
              <a:gd name="connsiteY192" fmla="*/ 3596640 h 4328160"/>
              <a:gd name="connsiteX193" fmla="*/ 2124489 w 2691675"/>
              <a:gd name="connsiteY193" fmla="*/ 3680460 h 4328160"/>
              <a:gd name="connsiteX194" fmla="*/ 2109249 w 2691675"/>
              <a:gd name="connsiteY194" fmla="*/ 3657600 h 4328160"/>
              <a:gd name="connsiteX195" fmla="*/ 2048289 w 2691675"/>
              <a:gd name="connsiteY195" fmla="*/ 3665220 h 4328160"/>
              <a:gd name="connsiteX196" fmla="*/ 2055909 w 2691675"/>
              <a:gd name="connsiteY196" fmla="*/ 3703320 h 4328160"/>
              <a:gd name="connsiteX197" fmla="*/ 2078769 w 2691675"/>
              <a:gd name="connsiteY197" fmla="*/ 3718560 h 4328160"/>
              <a:gd name="connsiteX198" fmla="*/ 2094009 w 2691675"/>
              <a:gd name="connsiteY198" fmla="*/ 3749040 h 4328160"/>
              <a:gd name="connsiteX199" fmla="*/ 2086389 w 2691675"/>
              <a:gd name="connsiteY199" fmla="*/ 3794760 h 4328160"/>
              <a:gd name="connsiteX200" fmla="*/ 2010189 w 2691675"/>
              <a:gd name="connsiteY200" fmla="*/ 3749040 h 4328160"/>
              <a:gd name="connsiteX201" fmla="*/ 1994949 w 2691675"/>
              <a:gd name="connsiteY201" fmla="*/ 3649980 h 4328160"/>
              <a:gd name="connsiteX202" fmla="*/ 1972089 w 2691675"/>
              <a:gd name="connsiteY202" fmla="*/ 3627120 h 4328160"/>
              <a:gd name="connsiteX203" fmla="*/ 1979709 w 2691675"/>
              <a:gd name="connsiteY203" fmla="*/ 3581400 h 4328160"/>
              <a:gd name="connsiteX204" fmla="*/ 2025429 w 2691675"/>
              <a:gd name="connsiteY204" fmla="*/ 3573780 h 4328160"/>
              <a:gd name="connsiteX205" fmla="*/ 2033049 w 2691675"/>
              <a:gd name="connsiteY205" fmla="*/ 3520440 h 4328160"/>
              <a:gd name="connsiteX206" fmla="*/ 2063529 w 2691675"/>
              <a:gd name="connsiteY206" fmla="*/ 3528060 h 4328160"/>
              <a:gd name="connsiteX207" fmla="*/ 2094009 w 2691675"/>
              <a:gd name="connsiteY207" fmla="*/ 3489960 h 4328160"/>
              <a:gd name="connsiteX208" fmla="*/ 2124489 w 2691675"/>
              <a:gd name="connsiteY208" fmla="*/ 3459480 h 4328160"/>
              <a:gd name="connsiteX209" fmla="*/ 2139729 w 2691675"/>
              <a:gd name="connsiteY209" fmla="*/ 3436620 h 4328160"/>
              <a:gd name="connsiteX210" fmla="*/ 2170209 w 2691675"/>
              <a:gd name="connsiteY210" fmla="*/ 3413760 h 4328160"/>
              <a:gd name="connsiteX211" fmla="*/ 2238789 w 2691675"/>
              <a:gd name="connsiteY211" fmla="*/ 3322320 h 4328160"/>
              <a:gd name="connsiteX212" fmla="*/ 2246409 w 2691675"/>
              <a:gd name="connsiteY212" fmla="*/ 3291840 h 4328160"/>
              <a:gd name="connsiteX213" fmla="*/ 2269269 w 2691675"/>
              <a:gd name="connsiteY213" fmla="*/ 3230880 h 4328160"/>
              <a:gd name="connsiteX214" fmla="*/ 2276889 w 2691675"/>
              <a:gd name="connsiteY214" fmla="*/ 3185160 h 4328160"/>
              <a:gd name="connsiteX215" fmla="*/ 2299749 w 2691675"/>
              <a:gd name="connsiteY215" fmla="*/ 3139440 h 4328160"/>
              <a:gd name="connsiteX216" fmla="*/ 2314989 w 2691675"/>
              <a:gd name="connsiteY216" fmla="*/ 3101340 h 4328160"/>
              <a:gd name="connsiteX217" fmla="*/ 2353089 w 2691675"/>
              <a:gd name="connsiteY217" fmla="*/ 3086100 h 4328160"/>
              <a:gd name="connsiteX218" fmla="*/ 2375949 w 2691675"/>
              <a:gd name="connsiteY218" fmla="*/ 3070860 h 4328160"/>
              <a:gd name="connsiteX219" fmla="*/ 2495488 w 2691675"/>
              <a:gd name="connsiteY219" fmla="*/ 3040856 h 4328160"/>
              <a:gd name="connsiteX220" fmla="*/ 2593596 w 2691675"/>
              <a:gd name="connsiteY220" fmla="*/ 3037523 h 4328160"/>
              <a:gd name="connsiteX221" fmla="*/ 2685987 w 2691675"/>
              <a:gd name="connsiteY221" fmla="*/ 3028474 h 4328160"/>
              <a:gd name="connsiteX0" fmla="*/ 2685987 w 2691675"/>
              <a:gd name="connsiteY0" fmla="*/ 3028474 h 4328160"/>
              <a:gd name="connsiteX1" fmla="*/ 2680749 w 2691675"/>
              <a:gd name="connsiteY1" fmla="*/ 3002280 h 4328160"/>
              <a:gd name="connsiteX2" fmla="*/ 2673129 w 2691675"/>
              <a:gd name="connsiteY2" fmla="*/ 2948940 h 4328160"/>
              <a:gd name="connsiteX3" fmla="*/ 2631219 w 2691675"/>
              <a:gd name="connsiteY3" fmla="*/ 2940844 h 4328160"/>
              <a:gd name="connsiteX4" fmla="*/ 2567878 w 2691675"/>
              <a:gd name="connsiteY4" fmla="*/ 2940367 h 4328160"/>
              <a:gd name="connsiteX5" fmla="*/ 2526921 w 2691675"/>
              <a:gd name="connsiteY5" fmla="*/ 2882742 h 4328160"/>
              <a:gd name="connsiteX6" fmla="*/ 2464532 w 2691675"/>
              <a:gd name="connsiteY6" fmla="*/ 2879407 h 4328160"/>
              <a:gd name="connsiteX7" fmla="*/ 2417860 w 2691675"/>
              <a:gd name="connsiteY7" fmla="*/ 2863691 h 4328160"/>
              <a:gd name="connsiteX8" fmla="*/ 2383569 w 2691675"/>
              <a:gd name="connsiteY8" fmla="*/ 2849880 h 4328160"/>
              <a:gd name="connsiteX9" fmla="*/ 2355471 w 2691675"/>
              <a:gd name="connsiteY9" fmla="*/ 2829877 h 4328160"/>
              <a:gd name="connsiteX10" fmla="*/ 2300701 w 2691675"/>
              <a:gd name="connsiteY10" fmla="*/ 2797969 h 4328160"/>
              <a:gd name="connsiteX11" fmla="*/ 2226406 w 2691675"/>
              <a:gd name="connsiteY11" fmla="*/ 2837973 h 4328160"/>
              <a:gd name="connsiteX12" fmla="*/ 2185925 w 2691675"/>
              <a:gd name="connsiteY12" fmla="*/ 2798922 h 4328160"/>
              <a:gd name="connsiteX13" fmla="*/ 2150683 w 2691675"/>
              <a:gd name="connsiteY13" fmla="*/ 2719864 h 4328160"/>
              <a:gd name="connsiteX14" fmla="*/ 2131157 w 2691675"/>
              <a:gd name="connsiteY14" fmla="*/ 2658427 h 4328160"/>
              <a:gd name="connsiteX15" fmla="*/ 2113060 w 2691675"/>
              <a:gd name="connsiteY15" fmla="*/ 2623185 h 4328160"/>
              <a:gd name="connsiteX16" fmla="*/ 2111630 w 2691675"/>
              <a:gd name="connsiteY16" fmla="*/ 2574607 h 4328160"/>
              <a:gd name="connsiteX17" fmla="*/ 2034001 w 2691675"/>
              <a:gd name="connsiteY17" fmla="*/ 2659857 h 4328160"/>
              <a:gd name="connsiteX18" fmla="*/ 1966851 w 2691675"/>
              <a:gd name="connsiteY18" fmla="*/ 2727960 h 4328160"/>
              <a:gd name="connsiteX19" fmla="*/ 1919702 w 2691675"/>
              <a:gd name="connsiteY19" fmla="*/ 2687002 h 4328160"/>
              <a:gd name="connsiteX20" fmla="*/ 1783018 w 2691675"/>
              <a:gd name="connsiteY20" fmla="*/ 2673668 h 4328160"/>
              <a:gd name="connsiteX21" fmla="*/ 1684910 w 2691675"/>
              <a:gd name="connsiteY21" fmla="*/ 2663666 h 4328160"/>
              <a:gd name="connsiteX22" fmla="*/ 1614426 w 2691675"/>
              <a:gd name="connsiteY22" fmla="*/ 2556035 h 4328160"/>
              <a:gd name="connsiteX23" fmla="*/ 1549656 w 2691675"/>
              <a:gd name="connsiteY23" fmla="*/ 2557939 h 4328160"/>
              <a:gd name="connsiteX24" fmla="*/ 1524890 w 2691675"/>
              <a:gd name="connsiteY24" fmla="*/ 2537460 h 4328160"/>
              <a:gd name="connsiteX25" fmla="*/ 1476789 w 2691675"/>
              <a:gd name="connsiteY25" fmla="*/ 2355532 h 4328160"/>
              <a:gd name="connsiteX26" fmla="*/ 1446309 w 2691675"/>
              <a:gd name="connsiteY26" fmla="*/ 2263140 h 4328160"/>
              <a:gd name="connsiteX27" fmla="*/ 1408209 w 2691675"/>
              <a:gd name="connsiteY27" fmla="*/ 2194560 h 4328160"/>
              <a:gd name="connsiteX28" fmla="*/ 1392969 w 2691675"/>
              <a:gd name="connsiteY28" fmla="*/ 2171700 h 4328160"/>
              <a:gd name="connsiteX29" fmla="*/ 1382492 w 2691675"/>
              <a:gd name="connsiteY29" fmla="*/ 2126457 h 4328160"/>
              <a:gd name="connsiteX30" fmla="*/ 1377253 w 2691675"/>
              <a:gd name="connsiteY30" fmla="*/ 2025968 h 4328160"/>
              <a:gd name="connsiteX31" fmla="*/ 1391541 w 2691675"/>
              <a:gd name="connsiteY31" fmla="*/ 1956436 h 4328160"/>
              <a:gd name="connsiteX32" fmla="*/ 1323437 w 2691675"/>
              <a:gd name="connsiteY32" fmla="*/ 1891665 h 4328160"/>
              <a:gd name="connsiteX33" fmla="*/ 1290099 w 2691675"/>
              <a:gd name="connsiteY33" fmla="*/ 1886427 h 4328160"/>
              <a:gd name="connsiteX34" fmla="*/ 1192468 w 2691675"/>
              <a:gd name="connsiteY34" fmla="*/ 1826895 h 4328160"/>
              <a:gd name="connsiteX35" fmla="*/ 1134367 w 2691675"/>
              <a:gd name="connsiteY35" fmla="*/ 1837373 h 4328160"/>
              <a:gd name="connsiteX36" fmla="*/ 1081978 w 2691675"/>
              <a:gd name="connsiteY36" fmla="*/ 1871185 h 4328160"/>
              <a:gd name="connsiteX37" fmla="*/ 1032924 w 2691675"/>
              <a:gd name="connsiteY37" fmla="*/ 1896904 h 4328160"/>
              <a:gd name="connsiteX38" fmla="*/ 966249 w 2691675"/>
              <a:gd name="connsiteY38" fmla="*/ 1957864 h 4328160"/>
              <a:gd name="connsiteX39" fmla="*/ 917195 w 2691675"/>
              <a:gd name="connsiteY39" fmla="*/ 1915478 h 4328160"/>
              <a:gd name="connsiteX40" fmla="*/ 862428 w 2691675"/>
              <a:gd name="connsiteY40" fmla="*/ 1888808 h 4328160"/>
              <a:gd name="connsiteX41" fmla="*/ 831471 w 2691675"/>
              <a:gd name="connsiteY41" fmla="*/ 1863090 h 4328160"/>
              <a:gd name="connsiteX42" fmla="*/ 808135 w 2691675"/>
              <a:gd name="connsiteY42" fmla="*/ 1820704 h 4328160"/>
              <a:gd name="connsiteX43" fmla="*/ 822423 w 2691675"/>
              <a:gd name="connsiteY43" fmla="*/ 1763554 h 4328160"/>
              <a:gd name="connsiteX44" fmla="*/ 811944 w 2691675"/>
              <a:gd name="connsiteY44" fmla="*/ 1694021 h 4328160"/>
              <a:gd name="connsiteX45" fmla="*/ 791466 w 2691675"/>
              <a:gd name="connsiteY45" fmla="*/ 1599247 h 4328160"/>
              <a:gd name="connsiteX46" fmla="*/ 767652 w 2691675"/>
              <a:gd name="connsiteY46" fmla="*/ 1609725 h 4328160"/>
              <a:gd name="connsiteX47" fmla="*/ 709074 w 2691675"/>
              <a:gd name="connsiteY47" fmla="*/ 1545432 h 4328160"/>
              <a:gd name="connsiteX48" fmla="*/ 737649 w 2691675"/>
              <a:gd name="connsiteY48" fmla="*/ 1493520 h 4328160"/>
              <a:gd name="connsiteX49" fmla="*/ 785274 w 2691675"/>
              <a:gd name="connsiteY49" fmla="*/ 1429226 h 4328160"/>
              <a:gd name="connsiteX50" fmla="*/ 783369 w 2691675"/>
              <a:gd name="connsiteY50" fmla="*/ 1403033 h 4328160"/>
              <a:gd name="connsiteX51" fmla="*/ 826232 w 2691675"/>
              <a:gd name="connsiteY51" fmla="*/ 1349215 h 4328160"/>
              <a:gd name="connsiteX52" fmla="*/ 834329 w 2691675"/>
              <a:gd name="connsiteY52" fmla="*/ 1256348 h 4328160"/>
              <a:gd name="connsiteX53" fmla="*/ 810515 w 2691675"/>
              <a:gd name="connsiteY53" fmla="*/ 1163002 h 4328160"/>
              <a:gd name="connsiteX54" fmla="*/ 787655 w 2691675"/>
              <a:gd name="connsiteY54" fmla="*/ 1125379 h 4328160"/>
              <a:gd name="connsiteX55" fmla="*/ 769082 w 2691675"/>
              <a:gd name="connsiteY55" fmla="*/ 1043940 h 4328160"/>
              <a:gd name="connsiteX56" fmla="*/ 812898 w 2691675"/>
              <a:gd name="connsiteY56" fmla="*/ 1008698 h 4328160"/>
              <a:gd name="connsiteX57" fmla="*/ 816231 w 2691675"/>
              <a:gd name="connsiteY57" fmla="*/ 950595 h 4328160"/>
              <a:gd name="connsiteX58" fmla="*/ 828613 w 2691675"/>
              <a:gd name="connsiteY58" fmla="*/ 874871 h 4328160"/>
              <a:gd name="connsiteX59" fmla="*/ 851949 w 2691675"/>
              <a:gd name="connsiteY59" fmla="*/ 807720 h 4328160"/>
              <a:gd name="connsiteX60" fmla="*/ 859569 w 2691675"/>
              <a:gd name="connsiteY60" fmla="*/ 769620 h 4328160"/>
              <a:gd name="connsiteX61" fmla="*/ 874809 w 2691675"/>
              <a:gd name="connsiteY61" fmla="*/ 731520 h 4328160"/>
              <a:gd name="connsiteX62" fmla="*/ 859569 w 2691675"/>
              <a:gd name="connsiteY62" fmla="*/ 655320 h 4328160"/>
              <a:gd name="connsiteX63" fmla="*/ 836709 w 2691675"/>
              <a:gd name="connsiteY63" fmla="*/ 632460 h 4328160"/>
              <a:gd name="connsiteX64" fmla="*/ 813849 w 2691675"/>
              <a:gd name="connsiteY64" fmla="*/ 563880 h 4328160"/>
              <a:gd name="connsiteX65" fmla="*/ 783369 w 2691675"/>
              <a:gd name="connsiteY65" fmla="*/ 502920 h 4328160"/>
              <a:gd name="connsiteX66" fmla="*/ 768129 w 2691675"/>
              <a:gd name="connsiteY66" fmla="*/ 472440 h 4328160"/>
              <a:gd name="connsiteX67" fmla="*/ 745269 w 2691675"/>
              <a:gd name="connsiteY67" fmla="*/ 403860 h 4328160"/>
              <a:gd name="connsiteX68" fmla="*/ 722409 w 2691675"/>
              <a:gd name="connsiteY68" fmla="*/ 373380 h 4328160"/>
              <a:gd name="connsiteX69" fmla="*/ 730029 w 2691675"/>
              <a:gd name="connsiteY69" fmla="*/ 289560 h 4328160"/>
              <a:gd name="connsiteX70" fmla="*/ 737649 w 2691675"/>
              <a:gd name="connsiteY70" fmla="*/ 266700 h 4328160"/>
              <a:gd name="connsiteX71" fmla="*/ 707169 w 2691675"/>
              <a:gd name="connsiteY71" fmla="*/ 152400 h 4328160"/>
              <a:gd name="connsiteX72" fmla="*/ 699549 w 2691675"/>
              <a:gd name="connsiteY72" fmla="*/ 91440 h 4328160"/>
              <a:gd name="connsiteX73" fmla="*/ 691929 w 2691675"/>
              <a:gd name="connsiteY73" fmla="*/ 68580 h 4328160"/>
              <a:gd name="connsiteX74" fmla="*/ 676689 w 2691675"/>
              <a:gd name="connsiteY74" fmla="*/ 0 h 4328160"/>
              <a:gd name="connsiteX75" fmla="*/ 615729 w 2691675"/>
              <a:gd name="connsiteY75" fmla="*/ 7620 h 4328160"/>
              <a:gd name="connsiteX76" fmla="*/ 554769 w 2691675"/>
              <a:gd name="connsiteY76" fmla="*/ 30480 h 4328160"/>
              <a:gd name="connsiteX77" fmla="*/ 562389 w 2691675"/>
              <a:gd name="connsiteY77" fmla="*/ 137160 h 4328160"/>
              <a:gd name="connsiteX78" fmla="*/ 554769 w 2691675"/>
              <a:gd name="connsiteY78" fmla="*/ 236220 h 4328160"/>
              <a:gd name="connsiteX79" fmla="*/ 524289 w 2691675"/>
              <a:gd name="connsiteY79" fmla="*/ 304800 h 4328160"/>
              <a:gd name="connsiteX80" fmla="*/ 509049 w 2691675"/>
              <a:gd name="connsiteY80" fmla="*/ 335280 h 4328160"/>
              <a:gd name="connsiteX81" fmla="*/ 486189 w 2691675"/>
              <a:gd name="connsiteY81" fmla="*/ 373380 h 4328160"/>
              <a:gd name="connsiteX82" fmla="*/ 470949 w 2691675"/>
              <a:gd name="connsiteY82" fmla="*/ 396240 h 4328160"/>
              <a:gd name="connsiteX83" fmla="*/ 440469 w 2691675"/>
              <a:gd name="connsiteY83" fmla="*/ 403860 h 4328160"/>
              <a:gd name="connsiteX84" fmla="*/ 356649 w 2691675"/>
              <a:gd name="connsiteY84" fmla="*/ 388620 h 4328160"/>
              <a:gd name="connsiteX85" fmla="*/ 288069 w 2691675"/>
              <a:gd name="connsiteY85" fmla="*/ 464820 h 4328160"/>
              <a:gd name="connsiteX86" fmla="*/ 280449 w 2691675"/>
              <a:gd name="connsiteY86" fmla="*/ 487680 h 4328160"/>
              <a:gd name="connsiteX87" fmla="*/ 288069 w 2691675"/>
              <a:gd name="connsiteY87" fmla="*/ 518160 h 4328160"/>
              <a:gd name="connsiteX88" fmla="*/ 303309 w 2691675"/>
              <a:gd name="connsiteY88" fmla="*/ 548640 h 4328160"/>
              <a:gd name="connsiteX89" fmla="*/ 295689 w 2691675"/>
              <a:gd name="connsiteY89" fmla="*/ 609600 h 4328160"/>
              <a:gd name="connsiteX90" fmla="*/ 265209 w 2691675"/>
              <a:gd name="connsiteY90" fmla="*/ 662940 h 4328160"/>
              <a:gd name="connsiteX91" fmla="*/ 257589 w 2691675"/>
              <a:gd name="connsiteY91" fmla="*/ 685800 h 4328160"/>
              <a:gd name="connsiteX92" fmla="*/ 265209 w 2691675"/>
              <a:gd name="connsiteY92" fmla="*/ 815340 h 4328160"/>
              <a:gd name="connsiteX93" fmla="*/ 303309 w 2691675"/>
              <a:gd name="connsiteY93" fmla="*/ 830580 h 4328160"/>
              <a:gd name="connsiteX94" fmla="*/ 349029 w 2691675"/>
              <a:gd name="connsiteY94" fmla="*/ 861060 h 4328160"/>
              <a:gd name="connsiteX95" fmla="*/ 356649 w 2691675"/>
              <a:gd name="connsiteY95" fmla="*/ 883920 h 4328160"/>
              <a:gd name="connsiteX96" fmla="*/ 341409 w 2691675"/>
              <a:gd name="connsiteY96" fmla="*/ 952500 h 4328160"/>
              <a:gd name="connsiteX97" fmla="*/ 326169 w 2691675"/>
              <a:gd name="connsiteY97" fmla="*/ 1028700 h 4328160"/>
              <a:gd name="connsiteX98" fmla="*/ 303309 w 2691675"/>
              <a:gd name="connsiteY98" fmla="*/ 1043940 h 4328160"/>
              <a:gd name="connsiteX99" fmla="*/ 143289 w 2691675"/>
              <a:gd name="connsiteY99" fmla="*/ 1066800 h 4328160"/>
              <a:gd name="connsiteX100" fmla="*/ 150909 w 2691675"/>
              <a:gd name="connsiteY100" fmla="*/ 1181100 h 4328160"/>
              <a:gd name="connsiteX101" fmla="*/ 173769 w 2691675"/>
              <a:gd name="connsiteY101" fmla="*/ 1219200 h 4328160"/>
              <a:gd name="connsiteX102" fmla="*/ 219489 w 2691675"/>
              <a:gd name="connsiteY102" fmla="*/ 1257300 h 4328160"/>
              <a:gd name="connsiteX103" fmla="*/ 234729 w 2691675"/>
              <a:gd name="connsiteY103" fmla="*/ 1287780 h 4328160"/>
              <a:gd name="connsiteX104" fmla="*/ 227109 w 2691675"/>
              <a:gd name="connsiteY104" fmla="*/ 1318260 h 4328160"/>
              <a:gd name="connsiteX105" fmla="*/ 265209 w 2691675"/>
              <a:gd name="connsiteY105" fmla="*/ 1363980 h 4328160"/>
              <a:gd name="connsiteX106" fmla="*/ 288069 w 2691675"/>
              <a:gd name="connsiteY106" fmla="*/ 1402080 h 4328160"/>
              <a:gd name="connsiteX107" fmla="*/ 280449 w 2691675"/>
              <a:gd name="connsiteY107" fmla="*/ 1440180 h 4328160"/>
              <a:gd name="connsiteX108" fmla="*/ 242349 w 2691675"/>
              <a:gd name="connsiteY108" fmla="*/ 1569720 h 4328160"/>
              <a:gd name="connsiteX109" fmla="*/ 211869 w 2691675"/>
              <a:gd name="connsiteY109" fmla="*/ 1584960 h 4328160"/>
              <a:gd name="connsiteX110" fmla="*/ 189009 w 2691675"/>
              <a:gd name="connsiteY110" fmla="*/ 1592580 h 4328160"/>
              <a:gd name="connsiteX111" fmla="*/ 120429 w 2691675"/>
              <a:gd name="connsiteY111" fmla="*/ 1630680 h 4328160"/>
              <a:gd name="connsiteX112" fmla="*/ 97569 w 2691675"/>
              <a:gd name="connsiteY112" fmla="*/ 1653540 h 4328160"/>
              <a:gd name="connsiteX113" fmla="*/ 13749 w 2691675"/>
              <a:gd name="connsiteY113" fmla="*/ 1714500 h 4328160"/>
              <a:gd name="connsiteX114" fmla="*/ 13749 w 2691675"/>
              <a:gd name="connsiteY114" fmla="*/ 1889760 h 4328160"/>
              <a:gd name="connsiteX115" fmla="*/ 36609 w 2691675"/>
              <a:gd name="connsiteY115" fmla="*/ 1912620 h 4328160"/>
              <a:gd name="connsiteX116" fmla="*/ 67089 w 2691675"/>
              <a:gd name="connsiteY116" fmla="*/ 1950720 h 4328160"/>
              <a:gd name="connsiteX117" fmla="*/ 112809 w 2691675"/>
              <a:gd name="connsiteY117" fmla="*/ 1981200 h 4328160"/>
              <a:gd name="connsiteX118" fmla="*/ 173769 w 2691675"/>
              <a:gd name="connsiteY118" fmla="*/ 2011680 h 4328160"/>
              <a:gd name="connsiteX119" fmla="*/ 234729 w 2691675"/>
              <a:gd name="connsiteY119" fmla="*/ 2095500 h 4328160"/>
              <a:gd name="connsiteX120" fmla="*/ 272829 w 2691675"/>
              <a:gd name="connsiteY120" fmla="*/ 2156460 h 4328160"/>
              <a:gd name="connsiteX121" fmla="*/ 280449 w 2691675"/>
              <a:gd name="connsiteY121" fmla="*/ 2179320 h 4328160"/>
              <a:gd name="connsiteX122" fmla="*/ 318549 w 2691675"/>
              <a:gd name="connsiteY122" fmla="*/ 2255520 h 4328160"/>
              <a:gd name="connsiteX123" fmla="*/ 493809 w 2691675"/>
              <a:gd name="connsiteY123" fmla="*/ 2270760 h 4328160"/>
              <a:gd name="connsiteX124" fmla="*/ 562389 w 2691675"/>
              <a:gd name="connsiteY124" fmla="*/ 2354580 h 4328160"/>
              <a:gd name="connsiteX125" fmla="*/ 531909 w 2691675"/>
              <a:gd name="connsiteY125" fmla="*/ 2430780 h 4328160"/>
              <a:gd name="connsiteX126" fmla="*/ 509049 w 2691675"/>
              <a:gd name="connsiteY126" fmla="*/ 2438400 h 4328160"/>
              <a:gd name="connsiteX127" fmla="*/ 486189 w 2691675"/>
              <a:gd name="connsiteY127" fmla="*/ 2461260 h 4328160"/>
              <a:gd name="connsiteX128" fmla="*/ 478569 w 2691675"/>
              <a:gd name="connsiteY128" fmla="*/ 2506980 h 4328160"/>
              <a:gd name="connsiteX129" fmla="*/ 509049 w 2691675"/>
              <a:gd name="connsiteY129" fmla="*/ 2621280 h 4328160"/>
              <a:gd name="connsiteX130" fmla="*/ 531909 w 2691675"/>
              <a:gd name="connsiteY130" fmla="*/ 2644140 h 4328160"/>
              <a:gd name="connsiteX131" fmla="*/ 539529 w 2691675"/>
              <a:gd name="connsiteY131" fmla="*/ 2674620 h 4328160"/>
              <a:gd name="connsiteX132" fmla="*/ 570009 w 2691675"/>
              <a:gd name="connsiteY132" fmla="*/ 2659380 h 4328160"/>
              <a:gd name="connsiteX133" fmla="*/ 592869 w 2691675"/>
              <a:gd name="connsiteY133" fmla="*/ 2636520 h 4328160"/>
              <a:gd name="connsiteX134" fmla="*/ 646209 w 2691675"/>
              <a:gd name="connsiteY134" fmla="*/ 2606040 h 4328160"/>
              <a:gd name="connsiteX135" fmla="*/ 684309 w 2691675"/>
              <a:gd name="connsiteY135" fmla="*/ 2613660 h 4328160"/>
              <a:gd name="connsiteX136" fmla="*/ 699549 w 2691675"/>
              <a:gd name="connsiteY136" fmla="*/ 2636520 h 4328160"/>
              <a:gd name="connsiteX137" fmla="*/ 722409 w 2691675"/>
              <a:gd name="connsiteY137" fmla="*/ 2659380 h 4328160"/>
              <a:gd name="connsiteX138" fmla="*/ 730029 w 2691675"/>
              <a:gd name="connsiteY138" fmla="*/ 2682240 h 4328160"/>
              <a:gd name="connsiteX139" fmla="*/ 707169 w 2691675"/>
              <a:gd name="connsiteY139" fmla="*/ 2766060 h 4328160"/>
              <a:gd name="connsiteX140" fmla="*/ 623349 w 2691675"/>
              <a:gd name="connsiteY140" fmla="*/ 2842260 h 4328160"/>
              <a:gd name="connsiteX141" fmla="*/ 600489 w 2691675"/>
              <a:gd name="connsiteY141" fmla="*/ 2887980 h 4328160"/>
              <a:gd name="connsiteX142" fmla="*/ 531909 w 2691675"/>
              <a:gd name="connsiteY142" fmla="*/ 2933700 h 4328160"/>
              <a:gd name="connsiteX143" fmla="*/ 516669 w 2691675"/>
              <a:gd name="connsiteY143" fmla="*/ 2956560 h 4328160"/>
              <a:gd name="connsiteX144" fmla="*/ 547149 w 2691675"/>
              <a:gd name="connsiteY144" fmla="*/ 3055620 h 4328160"/>
              <a:gd name="connsiteX145" fmla="*/ 570009 w 2691675"/>
              <a:gd name="connsiteY145" fmla="*/ 3177540 h 4328160"/>
              <a:gd name="connsiteX146" fmla="*/ 608109 w 2691675"/>
              <a:gd name="connsiteY146" fmla="*/ 3276600 h 4328160"/>
              <a:gd name="connsiteX147" fmla="*/ 608109 w 2691675"/>
              <a:gd name="connsiteY147" fmla="*/ 3429000 h 4328160"/>
              <a:gd name="connsiteX148" fmla="*/ 570009 w 2691675"/>
              <a:gd name="connsiteY148" fmla="*/ 3467100 h 4328160"/>
              <a:gd name="connsiteX149" fmla="*/ 562389 w 2691675"/>
              <a:gd name="connsiteY149" fmla="*/ 3497580 h 4328160"/>
              <a:gd name="connsiteX150" fmla="*/ 547149 w 2691675"/>
              <a:gd name="connsiteY150" fmla="*/ 3528060 h 4328160"/>
              <a:gd name="connsiteX151" fmla="*/ 554769 w 2691675"/>
              <a:gd name="connsiteY151" fmla="*/ 3680460 h 4328160"/>
              <a:gd name="connsiteX152" fmla="*/ 608109 w 2691675"/>
              <a:gd name="connsiteY152" fmla="*/ 3672840 h 4328160"/>
              <a:gd name="connsiteX153" fmla="*/ 630969 w 2691675"/>
              <a:gd name="connsiteY153" fmla="*/ 3665220 h 4328160"/>
              <a:gd name="connsiteX154" fmla="*/ 676689 w 2691675"/>
              <a:gd name="connsiteY154" fmla="*/ 3688080 h 4328160"/>
              <a:gd name="connsiteX155" fmla="*/ 707169 w 2691675"/>
              <a:gd name="connsiteY155" fmla="*/ 3718560 h 4328160"/>
              <a:gd name="connsiteX156" fmla="*/ 836709 w 2691675"/>
              <a:gd name="connsiteY156" fmla="*/ 3741420 h 4328160"/>
              <a:gd name="connsiteX157" fmla="*/ 851949 w 2691675"/>
              <a:gd name="connsiteY157" fmla="*/ 3771900 h 4328160"/>
              <a:gd name="connsiteX158" fmla="*/ 874809 w 2691675"/>
              <a:gd name="connsiteY158" fmla="*/ 3787140 h 4328160"/>
              <a:gd name="connsiteX159" fmla="*/ 897669 w 2691675"/>
              <a:gd name="connsiteY159" fmla="*/ 3810000 h 4328160"/>
              <a:gd name="connsiteX160" fmla="*/ 905289 w 2691675"/>
              <a:gd name="connsiteY160" fmla="*/ 3840480 h 4328160"/>
              <a:gd name="connsiteX161" fmla="*/ 920529 w 2691675"/>
              <a:gd name="connsiteY161" fmla="*/ 3863340 h 4328160"/>
              <a:gd name="connsiteX162" fmla="*/ 943389 w 2691675"/>
              <a:gd name="connsiteY162" fmla="*/ 3901440 h 4328160"/>
              <a:gd name="connsiteX163" fmla="*/ 996729 w 2691675"/>
              <a:gd name="connsiteY163" fmla="*/ 3947160 h 4328160"/>
              <a:gd name="connsiteX164" fmla="*/ 1011969 w 2691675"/>
              <a:gd name="connsiteY164" fmla="*/ 3970020 h 4328160"/>
              <a:gd name="connsiteX165" fmla="*/ 1034829 w 2691675"/>
              <a:gd name="connsiteY165" fmla="*/ 4008120 h 4328160"/>
              <a:gd name="connsiteX166" fmla="*/ 1065309 w 2691675"/>
              <a:gd name="connsiteY166" fmla="*/ 4084320 h 4328160"/>
              <a:gd name="connsiteX167" fmla="*/ 1072929 w 2691675"/>
              <a:gd name="connsiteY167" fmla="*/ 4107180 h 4328160"/>
              <a:gd name="connsiteX168" fmla="*/ 1149129 w 2691675"/>
              <a:gd name="connsiteY168" fmla="*/ 4137660 h 4328160"/>
              <a:gd name="connsiteX169" fmla="*/ 1202469 w 2691675"/>
              <a:gd name="connsiteY169" fmla="*/ 4213860 h 4328160"/>
              <a:gd name="connsiteX170" fmla="*/ 1263429 w 2691675"/>
              <a:gd name="connsiteY170" fmla="*/ 4221480 h 4328160"/>
              <a:gd name="connsiteX171" fmla="*/ 1271049 w 2691675"/>
              <a:gd name="connsiteY171" fmla="*/ 4274820 h 4328160"/>
              <a:gd name="connsiteX172" fmla="*/ 1316769 w 2691675"/>
              <a:gd name="connsiteY172" fmla="*/ 4328160 h 4328160"/>
              <a:gd name="connsiteX173" fmla="*/ 1354869 w 2691675"/>
              <a:gd name="connsiteY173" fmla="*/ 4229100 h 4328160"/>
              <a:gd name="connsiteX174" fmla="*/ 1415829 w 2691675"/>
              <a:gd name="connsiteY174" fmla="*/ 4198620 h 4328160"/>
              <a:gd name="connsiteX175" fmla="*/ 1469169 w 2691675"/>
              <a:gd name="connsiteY175" fmla="*/ 4183380 h 4328160"/>
              <a:gd name="connsiteX176" fmla="*/ 1507269 w 2691675"/>
              <a:gd name="connsiteY176" fmla="*/ 4160520 h 4328160"/>
              <a:gd name="connsiteX177" fmla="*/ 1552989 w 2691675"/>
              <a:gd name="connsiteY177" fmla="*/ 4130040 h 4328160"/>
              <a:gd name="connsiteX178" fmla="*/ 1583469 w 2691675"/>
              <a:gd name="connsiteY178" fmla="*/ 4122420 h 4328160"/>
              <a:gd name="connsiteX179" fmla="*/ 1644429 w 2691675"/>
              <a:gd name="connsiteY179" fmla="*/ 4061460 h 4328160"/>
              <a:gd name="connsiteX180" fmla="*/ 1674909 w 2691675"/>
              <a:gd name="connsiteY180" fmla="*/ 4038600 h 4328160"/>
              <a:gd name="connsiteX181" fmla="*/ 1827309 w 2691675"/>
              <a:gd name="connsiteY181" fmla="*/ 4000500 h 4328160"/>
              <a:gd name="connsiteX182" fmla="*/ 1857789 w 2691675"/>
              <a:gd name="connsiteY182" fmla="*/ 3985260 h 4328160"/>
              <a:gd name="connsiteX183" fmla="*/ 1903509 w 2691675"/>
              <a:gd name="connsiteY183" fmla="*/ 3970020 h 4328160"/>
              <a:gd name="connsiteX184" fmla="*/ 1926369 w 2691675"/>
              <a:gd name="connsiteY184" fmla="*/ 3954780 h 4328160"/>
              <a:gd name="connsiteX185" fmla="*/ 1987329 w 2691675"/>
              <a:gd name="connsiteY185" fmla="*/ 3909060 h 4328160"/>
              <a:gd name="connsiteX186" fmla="*/ 2048289 w 2691675"/>
              <a:gd name="connsiteY186" fmla="*/ 3870960 h 4328160"/>
              <a:gd name="connsiteX187" fmla="*/ 2078769 w 2691675"/>
              <a:gd name="connsiteY187" fmla="*/ 3855720 h 4328160"/>
              <a:gd name="connsiteX188" fmla="*/ 2132109 w 2691675"/>
              <a:gd name="connsiteY188" fmla="*/ 3817620 h 4328160"/>
              <a:gd name="connsiteX189" fmla="*/ 2162589 w 2691675"/>
              <a:gd name="connsiteY189" fmla="*/ 3787140 h 4328160"/>
              <a:gd name="connsiteX190" fmla="*/ 2200689 w 2691675"/>
              <a:gd name="connsiteY190" fmla="*/ 3688080 h 4328160"/>
              <a:gd name="connsiteX191" fmla="*/ 2162589 w 2691675"/>
              <a:gd name="connsiteY191" fmla="*/ 3604260 h 4328160"/>
              <a:gd name="connsiteX192" fmla="*/ 2139729 w 2691675"/>
              <a:gd name="connsiteY192" fmla="*/ 3596640 h 4328160"/>
              <a:gd name="connsiteX193" fmla="*/ 2124489 w 2691675"/>
              <a:gd name="connsiteY193" fmla="*/ 3680460 h 4328160"/>
              <a:gd name="connsiteX194" fmla="*/ 2109249 w 2691675"/>
              <a:gd name="connsiteY194" fmla="*/ 3657600 h 4328160"/>
              <a:gd name="connsiteX195" fmla="*/ 2048289 w 2691675"/>
              <a:gd name="connsiteY195" fmla="*/ 3665220 h 4328160"/>
              <a:gd name="connsiteX196" fmla="*/ 2055909 w 2691675"/>
              <a:gd name="connsiteY196" fmla="*/ 3703320 h 4328160"/>
              <a:gd name="connsiteX197" fmla="*/ 2078769 w 2691675"/>
              <a:gd name="connsiteY197" fmla="*/ 3718560 h 4328160"/>
              <a:gd name="connsiteX198" fmla="*/ 2094009 w 2691675"/>
              <a:gd name="connsiteY198" fmla="*/ 3749040 h 4328160"/>
              <a:gd name="connsiteX199" fmla="*/ 2086389 w 2691675"/>
              <a:gd name="connsiteY199" fmla="*/ 3794760 h 4328160"/>
              <a:gd name="connsiteX200" fmla="*/ 2010189 w 2691675"/>
              <a:gd name="connsiteY200" fmla="*/ 3749040 h 4328160"/>
              <a:gd name="connsiteX201" fmla="*/ 1994949 w 2691675"/>
              <a:gd name="connsiteY201" fmla="*/ 3649980 h 4328160"/>
              <a:gd name="connsiteX202" fmla="*/ 1972089 w 2691675"/>
              <a:gd name="connsiteY202" fmla="*/ 3627120 h 4328160"/>
              <a:gd name="connsiteX203" fmla="*/ 1979709 w 2691675"/>
              <a:gd name="connsiteY203" fmla="*/ 3581400 h 4328160"/>
              <a:gd name="connsiteX204" fmla="*/ 2025429 w 2691675"/>
              <a:gd name="connsiteY204" fmla="*/ 3573780 h 4328160"/>
              <a:gd name="connsiteX205" fmla="*/ 2033049 w 2691675"/>
              <a:gd name="connsiteY205" fmla="*/ 3520440 h 4328160"/>
              <a:gd name="connsiteX206" fmla="*/ 2063529 w 2691675"/>
              <a:gd name="connsiteY206" fmla="*/ 3528060 h 4328160"/>
              <a:gd name="connsiteX207" fmla="*/ 2094009 w 2691675"/>
              <a:gd name="connsiteY207" fmla="*/ 3489960 h 4328160"/>
              <a:gd name="connsiteX208" fmla="*/ 2124489 w 2691675"/>
              <a:gd name="connsiteY208" fmla="*/ 3459480 h 4328160"/>
              <a:gd name="connsiteX209" fmla="*/ 2139729 w 2691675"/>
              <a:gd name="connsiteY209" fmla="*/ 3436620 h 4328160"/>
              <a:gd name="connsiteX210" fmla="*/ 2170209 w 2691675"/>
              <a:gd name="connsiteY210" fmla="*/ 3413760 h 4328160"/>
              <a:gd name="connsiteX211" fmla="*/ 2238789 w 2691675"/>
              <a:gd name="connsiteY211" fmla="*/ 3322320 h 4328160"/>
              <a:gd name="connsiteX212" fmla="*/ 2246409 w 2691675"/>
              <a:gd name="connsiteY212" fmla="*/ 3291840 h 4328160"/>
              <a:gd name="connsiteX213" fmla="*/ 2269269 w 2691675"/>
              <a:gd name="connsiteY213" fmla="*/ 3230880 h 4328160"/>
              <a:gd name="connsiteX214" fmla="*/ 2276889 w 2691675"/>
              <a:gd name="connsiteY214" fmla="*/ 3185160 h 4328160"/>
              <a:gd name="connsiteX215" fmla="*/ 2299749 w 2691675"/>
              <a:gd name="connsiteY215" fmla="*/ 3139440 h 4328160"/>
              <a:gd name="connsiteX216" fmla="*/ 2314989 w 2691675"/>
              <a:gd name="connsiteY216" fmla="*/ 3101340 h 4328160"/>
              <a:gd name="connsiteX217" fmla="*/ 2353089 w 2691675"/>
              <a:gd name="connsiteY217" fmla="*/ 3086100 h 4328160"/>
              <a:gd name="connsiteX218" fmla="*/ 2375949 w 2691675"/>
              <a:gd name="connsiteY218" fmla="*/ 3070860 h 4328160"/>
              <a:gd name="connsiteX219" fmla="*/ 2495488 w 2691675"/>
              <a:gd name="connsiteY219" fmla="*/ 3040856 h 4328160"/>
              <a:gd name="connsiteX220" fmla="*/ 2593596 w 2691675"/>
              <a:gd name="connsiteY220" fmla="*/ 3037523 h 4328160"/>
              <a:gd name="connsiteX221" fmla="*/ 2685987 w 2691675"/>
              <a:gd name="connsiteY221" fmla="*/ 3028474 h 4328160"/>
              <a:gd name="connsiteX0" fmla="*/ 2685987 w 2691675"/>
              <a:gd name="connsiteY0" fmla="*/ 3028474 h 4328160"/>
              <a:gd name="connsiteX1" fmla="*/ 2680749 w 2691675"/>
              <a:gd name="connsiteY1" fmla="*/ 3002280 h 4328160"/>
              <a:gd name="connsiteX2" fmla="*/ 2673129 w 2691675"/>
              <a:gd name="connsiteY2" fmla="*/ 2948940 h 4328160"/>
              <a:gd name="connsiteX3" fmla="*/ 2631219 w 2691675"/>
              <a:gd name="connsiteY3" fmla="*/ 2940844 h 4328160"/>
              <a:gd name="connsiteX4" fmla="*/ 2567878 w 2691675"/>
              <a:gd name="connsiteY4" fmla="*/ 2940367 h 4328160"/>
              <a:gd name="connsiteX5" fmla="*/ 2526921 w 2691675"/>
              <a:gd name="connsiteY5" fmla="*/ 2882742 h 4328160"/>
              <a:gd name="connsiteX6" fmla="*/ 2464532 w 2691675"/>
              <a:gd name="connsiteY6" fmla="*/ 2879407 h 4328160"/>
              <a:gd name="connsiteX7" fmla="*/ 2417860 w 2691675"/>
              <a:gd name="connsiteY7" fmla="*/ 2863691 h 4328160"/>
              <a:gd name="connsiteX8" fmla="*/ 2383569 w 2691675"/>
              <a:gd name="connsiteY8" fmla="*/ 2849880 h 4328160"/>
              <a:gd name="connsiteX9" fmla="*/ 2355471 w 2691675"/>
              <a:gd name="connsiteY9" fmla="*/ 2829877 h 4328160"/>
              <a:gd name="connsiteX10" fmla="*/ 2300701 w 2691675"/>
              <a:gd name="connsiteY10" fmla="*/ 2797969 h 4328160"/>
              <a:gd name="connsiteX11" fmla="*/ 2226406 w 2691675"/>
              <a:gd name="connsiteY11" fmla="*/ 2837973 h 4328160"/>
              <a:gd name="connsiteX12" fmla="*/ 2185925 w 2691675"/>
              <a:gd name="connsiteY12" fmla="*/ 2798922 h 4328160"/>
              <a:gd name="connsiteX13" fmla="*/ 2150683 w 2691675"/>
              <a:gd name="connsiteY13" fmla="*/ 2719864 h 4328160"/>
              <a:gd name="connsiteX14" fmla="*/ 2131157 w 2691675"/>
              <a:gd name="connsiteY14" fmla="*/ 2658427 h 4328160"/>
              <a:gd name="connsiteX15" fmla="*/ 2113060 w 2691675"/>
              <a:gd name="connsiteY15" fmla="*/ 2623185 h 4328160"/>
              <a:gd name="connsiteX16" fmla="*/ 2111630 w 2691675"/>
              <a:gd name="connsiteY16" fmla="*/ 2574607 h 4328160"/>
              <a:gd name="connsiteX17" fmla="*/ 2034001 w 2691675"/>
              <a:gd name="connsiteY17" fmla="*/ 2659857 h 4328160"/>
              <a:gd name="connsiteX18" fmla="*/ 1966851 w 2691675"/>
              <a:gd name="connsiteY18" fmla="*/ 2727960 h 4328160"/>
              <a:gd name="connsiteX19" fmla="*/ 1919702 w 2691675"/>
              <a:gd name="connsiteY19" fmla="*/ 2687002 h 4328160"/>
              <a:gd name="connsiteX20" fmla="*/ 1783018 w 2691675"/>
              <a:gd name="connsiteY20" fmla="*/ 2673668 h 4328160"/>
              <a:gd name="connsiteX21" fmla="*/ 1684910 w 2691675"/>
              <a:gd name="connsiteY21" fmla="*/ 2663666 h 4328160"/>
              <a:gd name="connsiteX22" fmla="*/ 1614426 w 2691675"/>
              <a:gd name="connsiteY22" fmla="*/ 2556035 h 4328160"/>
              <a:gd name="connsiteX23" fmla="*/ 1549656 w 2691675"/>
              <a:gd name="connsiteY23" fmla="*/ 2557939 h 4328160"/>
              <a:gd name="connsiteX24" fmla="*/ 1524890 w 2691675"/>
              <a:gd name="connsiteY24" fmla="*/ 2537460 h 4328160"/>
              <a:gd name="connsiteX25" fmla="*/ 1476789 w 2691675"/>
              <a:gd name="connsiteY25" fmla="*/ 2355532 h 4328160"/>
              <a:gd name="connsiteX26" fmla="*/ 1446309 w 2691675"/>
              <a:gd name="connsiteY26" fmla="*/ 2263140 h 4328160"/>
              <a:gd name="connsiteX27" fmla="*/ 1408209 w 2691675"/>
              <a:gd name="connsiteY27" fmla="*/ 2194560 h 4328160"/>
              <a:gd name="connsiteX28" fmla="*/ 1392969 w 2691675"/>
              <a:gd name="connsiteY28" fmla="*/ 2171700 h 4328160"/>
              <a:gd name="connsiteX29" fmla="*/ 1382492 w 2691675"/>
              <a:gd name="connsiteY29" fmla="*/ 2126457 h 4328160"/>
              <a:gd name="connsiteX30" fmla="*/ 1377253 w 2691675"/>
              <a:gd name="connsiteY30" fmla="*/ 2025968 h 4328160"/>
              <a:gd name="connsiteX31" fmla="*/ 1391541 w 2691675"/>
              <a:gd name="connsiteY31" fmla="*/ 1956436 h 4328160"/>
              <a:gd name="connsiteX32" fmla="*/ 1323437 w 2691675"/>
              <a:gd name="connsiteY32" fmla="*/ 1891665 h 4328160"/>
              <a:gd name="connsiteX33" fmla="*/ 1290099 w 2691675"/>
              <a:gd name="connsiteY33" fmla="*/ 1886427 h 4328160"/>
              <a:gd name="connsiteX34" fmla="*/ 1192468 w 2691675"/>
              <a:gd name="connsiteY34" fmla="*/ 1826895 h 4328160"/>
              <a:gd name="connsiteX35" fmla="*/ 1134367 w 2691675"/>
              <a:gd name="connsiteY35" fmla="*/ 1837373 h 4328160"/>
              <a:gd name="connsiteX36" fmla="*/ 1081978 w 2691675"/>
              <a:gd name="connsiteY36" fmla="*/ 1871185 h 4328160"/>
              <a:gd name="connsiteX37" fmla="*/ 1032924 w 2691675"/>
              <a:gd name="connsiteY37" fmla="*/ 1896904 h 4328160"/>
              <a:gd name="connsiteX38" fmla="*/ 966249 w 2691675"/>
              <a:gd name="connsiteY38" fmla="*/ 1957864 h 4328160"/>
              <a:gd name="connsiteX39" fmla="*/ 917195 w 2691675"/>
              <a:gd name="connsiteY39" fmla="*/ 1915478 h 4328160"/>
              <a:gd name="connsiteX40" fmla="*/ 862428 w 2691675"/>
              <a:gd name="connsiteY40" fmla="*/ 1888808 h 4328160"/>
              <a:gd name="connsiteX41" fmla="*/ 831471 w 2691675"/>
              <a:gd name="connsiteY41" fmla="*/ 1863090 h 4328160"/>
              <a:gd name="connsiteX42" fmla="*/ 808135 w 2691675"/>
              <a:gd name="connsiteY42" fmla="*/ 1820704 h 4328160"/>
              <a:gd name="connsiteX43" fmla="*/ 822423 w 2691675"/>
              <a:gd name="connsiteY43" fmla="*/ 1763554 h 4328160"/>
              <a:gd name="connsiteX44" fmla="*/ 811944 w 2691675"/>
              <a:gd name="connsiteY44" fmla="*/ 1694021 h 4328160"/>
              <a:gd name="connsiteX45" fmla="*/ 791466 w 2691675"/>
              <a:gd name="connsiteY45" fmla="*/ 1599247 h 4328160"/>
              <a:gd name="connsiteX46" fmla="*/ 767652 w 2691675"/>
              <a:gd name="connsiteY46" fmla="*/ 1609725 h 4328160"/>
              <a:gd name="connsiteX47" fmla="*/ 709074 w 2691675"/>
              <a:gd name="connsiteY47" fmla="*/ 1545432 h 4328160"/>
              <a:gd name="connsiteX48" fmla="*/ 737649 w 2691675"/>
              <a:gd name="connsiteY48" fmla="*/ 1493520 h 4328160"/>
              <a:gd name="connsiteX49" fmla="*/ 785274 w 2691675"/>
              <a:gd name="connsiteY49" fmla="*/ 1429226 h 4328160"/>
              <a:gd name="connsiteX50" fmla="*/ 783369 w 2691675"/>
              <a:gd name="connsiteY50" fmla="*/ 1403033 h 4328160"/>
              <a:gd name="connsiteX51" fmla="*/ 826232 w 2691675"/>
              <a:gd name="connsiteY51" fmla="*/ 1349215 h 4328160"/>
              <a:gd name="connsiteX52" fmla="*/ 834329 w 2691675"/>
              <a:gd name="connsiteY52" fmla="*/ 1256348 h 4328160"/>
              <a:gd name="connsiteX53" fmla="*/ 820040 w 2691675"/>
              <a:gd name="connsiteY53" fmla="*/ 1172527 h 4328160"/>
              <a:gd name="connsiteX54" fmla="*/ 787655 w 2691675"/>
              <a:gd name="connsiteY54" fmla="*/ 1125379 h 4328160"/>
              <a:gd name="connsiteX55" fmla="*/ 769082 w 2691675"/>
              <a:gd name="connsiteY55" fmla="*/ 1043940 h 4328160"/>
              <a:gd name="connsiteX56" fmla="*/ 812898 w 2691675"/>
              <a:gd name="connsiteY56" fmla="*/ 1008698 h 4328160"/>
              <a:gd name="connsiteX57" fmla="*/ 816231 w 2691675"/>
              <a:gd name="connsiteY57" fmla="*/ 950595 h 4328160"/>
              <a:gd name="connsiteX58" fmla="*/ 828613 w 2691675"/>
              <a:gd name="connsiteY58" fmla="*/ 874871 h 4328160"/>
              <a:gd name="connsiteX59" fmla="*/ 851949 w 2691675"/>
              <a:gd name="connsiteY59" fmla="*/ 807720 h 4328160"/>
              <a:gd name="connsiteX60" fmla="*/ 859569 w 2691675"/>
              <a:gd name="connsiteY60" fmla="*/ 769620 h 4328160"/>
              <a:gd name="connsiteX61" fmla="*/ 874809 w 2691675"/>
              <a:gd name="connsiteY61" fmla="*/ 731520 h 4328160"/>
              <a:gd name="connsiteX62" fmla="*/ 859569 w 2691675"/>
              <a:gd name="connsiteY62" fmla="*/ 655320 h 4328160"/>
              <a:gd name="connsiteX63" fmla="*/ 836709 w 2691675"/>
              <a:gd name="connsiteY63" fmla="*/ 632460 h 4328160"/>
              <a:gd name="connsiteX64" fmla="*/ 813849 w 2691675"/>
              <a:gd name="connsiteY64" fmla="*/ 563880 h 4328160"/>
              <a:gd name="connsiteX65" fmla="*/ 783369 w 2691675"/>
              <a:gd name="connsiteY65" fmla="*/ 502920 h 4328160"/>
              <a:gd name="connsiteX66" fmla="*/ 768129 w 2691675"/>
              <a:gd name="connsiteY66" fmla="*/ 472440 h 4328160"/>
              <a:gd name="connsiteX67" fmla="*/ 745269 w 2691675"/>
              <a:gd name="connsiteY67" fmla="*/ 403860 h 4328160"/>
              <a:gd name="connsiteX68" fmla="*/ 722409 w 2691675"/>
              <a:gd name="connsiteY68" fmla="*/ 373380 h 4328160"/>
              <a:gd name="connsiteX69" fmla="*/ 730029 w 2691675"/>
              <a:gd name="connsiteY69" fmla="*/ 289560 h 4328160"/>
              <a:gd name="connsiteX70" fmla="*/ 737649 w 2691675"/>
              <a:gd name="connsiteY70" fmla="*/ 266700 h 4328160"/>
              <a:gd name="connsiteX71" fmla="*/ 707169 w 2691675"/>
              <a:gd name="connsiteY71" fmla="*/ 152400 h 4328160"/>
              <a:gd name="connsiteX72" fmla="*/ 699549 w 2691675"/>
              <a:gd name="connsiteY72" fmla="*/ 91440 h 4328160"/>
              <a:gd name="connsiteX73" fmla="*/ 691929 w 2691675"/>
              <a:gd name="connsiteY73" fmla="*/ 68580 h 4328160"/>
              <a:gd name="connsiteX74" fmla="*/ 676689 w 2691675"/>
              <a:gd name="connsiteY74" fmla="*/ 0 h 4328160"/>
              <a:gd name="connsiteX75" fmla="*/ 615729 w 2691675"/>
              <a:gd name="connsiteY75" fmla="*/ 7620 h 4328160"/>
              <a:gd name="connsiteX76" fmla="*/ 554769 w 2691675"/>
              <a:gd name="connsiteY76" fmla="*/ 30480 h 4328160"/>
              <a:gd name="connsiteX77" fmla="*/ 562389 w 2691675"/>
              <a:gd name="connsiteY77" fmla="*/ 137160 h 4328160"/>
              <a:gd name="connsiteX78" fmla="*/ 554769 w 2691675"/>
              <a:gd name="connsiteY78" fmla="*/ 236220 h 4328160"/>
              <a:gd name="connsiteX79" fmla="*/ 524289 w 2691675"/>
              <a:gd name="connsiteY79" fmla="*/ 304800 h 4328160"/>
              <a:gd name="connsiteX80" fmla="*/ 509049 w 2691675"/>
              <a:gd name="connsiteY80" fmla="*/ 335280 h 4328160"/>
              <a:gd name="connsiteX81" fmla="*/ 486189 w 2691675"/>
              <a:gd name="connsiteY81" fmla="*/ 373380 h 4328160"/>
              <a:gd name="connsiteX82" fmla="*/ 470949 w 2691675"/>
              <a:gd name="connsiteY82" fmla="*/ 396240 h 4328160"/>
              <a:gd name="connsiteX83" fmla="*/ 440469 w 2691675"/>
              <a:gd name="connsiteY83" fmla="*/ 403860 h 4328160"/>
              <a:gd name="connsiteX84" fmla="*/ 356649 w 2691675"/>
              <a:gd name="connsiteY84" fmla="*/ 388620 h 4328160"/>
              <a:gd name="connsiteX85" fmla="*/ 288069 w 2691675"/>
              <a:gd name="connsiteY85" fmla="*/ 464820 h 4328160"/>
              <a:gd name="connsiteX86" fmla="*/ 280449 w 2691675"/>
              <a:gd name="connsiteY86" fmla="*/ 487680 h 4328160"/>
              <a:gd name="connsiteX87" fmla="*/ 288069 w 2691675"/>
              <a:gd name="connsiteY87" fmla="*/ 518160 h 4328160"/>
              <a:gd name="connsiteX88" fmla="*/ 303309 w 2691675"/>
              <a:gd name="connsiteY88" fmla="*/ 548640 h 4328160"/>
              <a:gd name="connsiteX89" fmla="*/ 295689 w 2691675"/>
              <a:gd name="connsiteY89" fmla="*/ 609600 h 4328160"/>
              <a:gd name="connsiteX90" fmla="*/ 265209 w 2691675"/>
              <a:gd name="connsiteY90" fmla="*/ 662940 h 4328160"/>
              <a:gd name="connsiteX91" fmla="*/ 257589 w 2691675"/>
              <a:gd name="connsiteY91" fmla="*/ 685800 h 4328160"/>
              <a:gd name="connsiteX92" fmla="*/ 265209 w 2691675"/>
              <a:gd name="connsiteY92" fmla="*/ 815340 h 4328160"/>
              <a:gd name="connsiteX93" fmla="*/ 303309 w 2691675"/>
              <a:gd name="connsiteY93" fmla="*/ 830580 h 4328160"/>
              <a:gd name="connsiteX94" fmla="*/ 349029 w 2691675"/>
              <a:gd name="connsiteY94" fmla="*/ 861060 h 4328160"/>
              <a:gd name="connsiteX95" fmla="*/ 356649 w 2691675"/>
              <a:gd name="connsiteY95" fmla="*/ 883920 h 4328160"/>
              <a:gd name="connsiteX96" fmla="*/ 341409 w 2691675"/>
              <a:gd name="connsiteY96" fmla="*/ 952500 h 4328160"/>
              <a:gd name="connsiteX97" fmla="*/ 326169 w 2691675"/>
              <a:gd name="connsiteY97" fmla="*/ 1028700 h 4328160"/>
              <a:gd name="connsiteX98" fmla="*/ 303309 w 2691675"/>
              <a:gd name="connsiteY98" fmla="*/ 1043940 h 4328160"/>
              <a:gd name="connsiteX99" fmla="*/ 143289 w 2691675"/>
              <a:gd name="connsiteY99" fmla="*/ 1066800 h 4328160"/>
              <a:gd name="connsiteX100" fmla="*/ 150909 w 2691675"/>
              <a:gd name="connsiteY100" fmla="*/ 1181100 h 4328160"/>
              <a:gd name="connsiteX101" fmla="*/ 173769 w 2691675"/>
              <a:gd name="connsiteY101" fmla="*/ 1219200 h 4328160"/>
              <a:gd name="connsiteX102" fmla="*/ 219489 w 2691675"/>
              <a:gd name="connsiteY102" fmla="*/ 1257300 h 4328160"/>
              <a:gd name="connsiteX103" fmla="*/ 234729 w 2691675"/>
              <a:gd name="connsiteY103" fmla="*/ 1287780 h 4328160"/>
              <a:gd name="connsiteX104" fmla="*/ 227109 w 2691675"/>
              <a:gd name="connsiteY104" fmla="*/ 1318260 h 4328160"/>
              <a:gd name="connsiteX105" fmla="*/ 265209 w 2691675"/>
              <a:gd name="connsiteY105" fmla="*/ 1363980 h 4328160"/>
              <a:gd name="connsiteX106" fmla="*/ 288069 w 2691675"/>
              <a:gd name="connsiteY106" fmla="*/ 1402080 h 4328160"/>
              <a:gd name="connsiteX107" fmla="*/ 280449 w 2691675"/>
              <a:gd name="connsiteY107" fmla="*/ 1440180 h 4328160"/>
              <a:gd name="connsiteX108" fmla="*/ 242349 w 2691675"/>
              <a:gd name="connsiteY108" fmla="*/ 1569720 h 4328160"/>
              <a:gd name="connsiteX109" fmla="*/ 211869 w 2691675"/>
              <a:gd name="connsiteY109" fmla="*/ 1584960 h 4328160"/>
              <a:gd name="connsiteX110" fmla="*/ 189009 w 2691675"/>
              <a:gd name="connsiteY110" fmla="*/ 1592580 h 4328160"/>
              <a:gd name="connsiteX111" fmla="*/ 120429 w 2691675"/>
              <a:gd name="connsiteY111" fmla="*/ 1630680 h 4328160"/>
              <a:gd name="connsiteX112" fmla="*/ 97569 w 2691675"/>
              <a:gd name="connsiteY112" fmla="*/ 1653540 h 4328160"/>
              <a:gd name="connsiteX113" fmla="*/ 13749 w 2691675"/>
              <a:gd name="connsiteY113" fmla="*/ 1714500 h 4328160"/>
              <a:gd name="connsiteX114" fmla="*/ 13749 w 2691675"/>
              <a:gd name="connsiteY114" fmla="*/ 1889760 h 4328160"/>
              <a:gd name="connsiteX115" fmla="*/ 36609 w 2691675"/>
              <a:gd name="connsiteY115" fmla="*/ 1912620 h 4328160"/>
              <a:gd name="connsiteX116" fmla="*/ 67089 w 2691675"/>
              <a:gd name="connsiteY116" fmla="*/ 1950720 h 4328160"/>
              <a:gd name="connsiteX117" fmla="*/ 112809 w 2691675"/>
              <a:gd name="connsiteY117" fmla="*/ 1981200 h 4328160"/>
              <a:gd name="connsiteX118" fmla="*/ 173769 w 2691675"/>
              <a:gd name="connsiteY118" fmla="*/ 2011680 h 4328160"/>
              <a:gd name="connsiteX119" fmla="*/ 234729 w 2691675"/>
              <a:gd name="connsiteY119" fmla="*/ 2095500 h 4328160"/>
              <a:gd name="connsiteX120" fmla="*/ 272829 w 2691675"/>
              <a:gd name="connsiteY120" fmla="*/ 2156460 h 4328160"/>
              <a:gd name="connsiteX121" fmla="*/ 280449 w 2691675"/>
              <a:gd name="connsiteY121" fmla="*/ 2179320 h 4328160"/>
              <a:gd name="connsiteX122" fmla="*/ 318549 w 2691675"/>
              <a:gd name="connsiteY122" fmla="*/ 2255520 h 4328160"/>
              <a:gd name="connsiteX123" fmla="*/ 493809 w 2691675"/>
              <a:gd name="connsiteY123" fmla="*/ 2270760 h 4328160"/>
              <a:gd name="connsiteX124" fmla="*/ 562389 w 2691675"/>
              <a:gd name="connsiteY124" fmla="*/ 2354580 h 4328160"/>
              <a:gd name="connsiteX125" fmla="*/ 531909 w 2691675"/>
              <a:gd name="connsiteY125" fmla="*/ 2430780 h 4328160"/>
              <a:gd name="connsiteX126" fmla="*/ 509049 w 2691675"/>
              <a:gd name="connsiteY126" fmla="*/ 2438400 h 4328160"/>
              <a:gd name="connsiteX127" fmla="*/ 486189 w 2691675"/>
              <a:gd name="connsiteY127" fmla="*/ 2461260 h 4328160"/>
              <a:gd name="connsiteX128" fmla="*/ 478569 w 2691675"/>
              <a:gd name="connsiteY128" fmla="*/ 2506980 h 4328160"/>
              <a:gd name="connsiteX129" fmla="*/ 509049 w 2691675"/>
              <a:gd name="connsiteY129" fmla="*/ 2621280 h 4328160"/>
              <a:gd name="connsiteX130" fmla="*/ 531909 w 2691675"/>
              <a:gd name="connsiteY130" fmla="*/ 2644140 h 4328160"/>
              <a:gd name="connsiteX131" fmla="*/ 539529 w 2691675"/>
              <a:gd name="connsiteY131" fmla="*/ 2674620 h 4328160"/>
              <a:gd name="connsiteX132" fmla="*/ 570009 w 2691675"/>
              <a:gd name="connsiteY132" fmla="*/ 2659380 h 4328160"/>
              <a:gd name="connsiteX133" fmla="*/ 592869 w 2691675"/>
              <a:gd name="connsiteY133" fmla="*/ 2636520 h 4328160"/>
              <a:gd name="connsiteX134" fmla="*/ 646209 w 2691675"/>
              <a:gd name="connsiteY134" fmla="*/ 2606040 h 4328160"/>
              <a:gd name="connsiteX135" fmla="*/ 684309 w 2691675"/>
              <a:gd name="connsiteY135" fmla="*/ 2613660 h 4328160"/>
              <a:gd name="connsiteX136" fmla="*/ 699549 w 2691675"/>
              <a:gd name="connsiteY136" fmla="*/ 2636520 h 4328160"/>
              <a:gd name="connsiteX137" fmla="*/ 722409 w 2691675"/>
              <a:gd name="connsiteY137" fmla="*/ 2659380 h 4328160"/>
              <a:gd name="connsiteX138" fmla="*/ 730029 w 2691675"/>
              <a:gd name="connsiteY138" fmla="*/ 2682240 h 4328160"/>
              <a:gd name="connsiteX139" fmla="*/ 707169 w 2691675"/>
              <a:gd name="connsiteY139" fmla="*/ 2766060 h 4328160"/>
              <a:gd name="connsiteX140" fmla="*/ 623349 w 2691675"/>
              <a:gd name="connsiteY140" fmla="*/ 2842260 h 4328160"/>
              <a:gd name="connsiteX141" fmla="*/ 600489 w 2691675"/>
              <a:gd name="connsiteY141" fmla="*/ 2887980 h 4328160"/>
              <a:gd name="connsiteX142" fmla="*/ 531909 w 2691675"/>
              <a:gd name="connsiteY142" fmla="*/ 2933700 h 4328160"/>
              <a:gd name="connsiteX143" fmla="*/ 516669 w 2691675"/>
              <a:gd name="connsiteY143" fmla="*/ 2956560 h 4328160"/>
              <a:gd name="connsiteX144" fmla="*/ 547149 w 2691675"/>
              <a:gd name="connsiteY144" fmla="*/ 3055620 h 4328160"/>
              <a:gd name="connsiteX145" fmla="*/ 570009 w 2691675"/>
              <a:gd name="connsiteY145" fmla="*/ 3177540 h 4328160"/>
              <a:gd name="connsiteX146" fmla="*/ 608109 w 2691675"/>
              <a:gd name="connsiteY146" fmla="*/ 3276600 h 4328160"/>
              <a:gd name="connsiteX147" fmla="*/ 608109 w 2691675"/>
              <a:gd name="connsiteY147" fmla="*/ 3429000 h 4328160"/>
              <a:gd name="connsiteX148" fmla="*/ 570009 w 2691675"/>
              <a:gd name="connsiteY148" fmla="*/ 3467100 h 4328160"/>
              <a:gd name="connsiteX149" fmla="*/ 562389 w 2691675"/>
              <a:gd name="connsiteY149" fmla="*/ 3497580 h 4328160"/>
              <a:gd name="connsiteX150" fmla="*/ 547149 w 2691675"/>
              <a:gd name="connsiteY150" fmla="*/ 3528060 h 4328160"/>
              <a:gd name="connsiteX151" fmla="*/ 554769 w 2691675"/>
              <a:gd name="connsiteY151" fmla="*/ 3680460 h 4328160"/>
              <a:gd name="connsiteX152" fmla="*/ 608109 w 2691675"/>
              <a:gd name="connsiteY152" fmla="*/ 3672840 h 4328160"/>
              <a:gd name="connsiteX153" fmla="*/ 630969 w 2691675"/>
              <a:gd name="connsiteY153" fmla="*/ 3665220 h 4328160"/>
              <a:gd name="connsiteX154" fmla="*/ 676689 w 2691675"/>
              <a:gd name="connsiteY154" fmla="*/ 3688080 h 4328160"/>
              <a:gd name="connsiteX155" fmla="*/ 707169 w 2691675"/>
              <a:gd name="connsiteY155" fmla="*/ 3718560 h 4328160"/>
              <a:gd name="connsiteX156" fmla="*/ 836709 w 2691675"/>
              <a:gd name="connsiteY156" fmla="*/ 3741420 h 4328160"/>
              <a:gd name="connsiteX157" fmla="*/ 851949 w 2691675"/>
              <a:gd name="connsiteY157" fmla="*/ 3771900 h 4328160"/>
              <a:gd name="connsiteX158" fmla="*/ 874809 w 2691675"/>
              <a:gd name="connsiteY158" fmla="*/ 3787140 h 4328160"/>
              <a:gd name="connsiteX159" fmla="*/ 897669 w 2691675"/>
              <a:gd name="connsiteY159" fmla="*/ 3810000 h 4328160"/>
              <a:gd name="connsiteX160" fmla="*/ 905289 w 2691675"/>
              <a:gd name="connsiteY160" fmla="*/ 3840480 h 4328160"/>
              <a:gd name="connsiteX161" fmla="*/ 920529 w 2691675"/>
              <a:gd name="connsiteY161" fmla="*/ 3863340 h 4328160"/>
              <a:gd name="connsiteX162" fmla="*/ 943389 w 2691675"/>
              <a:gd name="connsiteY162" fmla="*/ 3901440 h 4328160"/>
              <a:gd name="connsiteX163" fmla="*/ 996729 w 2691675"/>
              <a:gd name="connsiteY163" fmla="*/ 3947160 h 4328160"/>
              <a:gd name="connsiteX164" fmla="*/ 1011969 w 2691675"/>
              <a:gd name="connsiteY164" fmla="*/ 3970020 h 4328160"/>
              <a:gd name="connsiteX165" fmla="*/ 1034829 w 2691675"/>
              <a:gd name="connsiteY165" fmla="*/ 4008120 h 4328160"/>
              <a:gd name="connsiteX166" fmla="*/ 1065309 w 2691675"/>
              <a:gd name="connsiteY166" fmla="*/ 4084320 h 4328160"/>
              <a:gd name="connsiteX167" fmla="*/ 1072929 w 2691675"/>
              <a:gd name="connsiteY167" fmla="*/ 4107180 h 4328160"/>
              <a:gd name="connsiteX168" fmla="*/ 1149129 w 2691675"/>
              <a:gd name="connsiteY168" fmla="*/ 4137660 h 4328160"/>
              <a:gd name="connsiteX169" fmla="*/ 1202469 w 2691675"/>
              <a:gd name="connsiteY169" fmla="*/ 4213860 h 4328160"/>
              <a:gd name="connsiteX170" fmla="*/ 1263429 w 2691675"/>
              <a:gd name="connsiteY170" fmla="*/ 4221480 h 4328160"/>
              <a:gd name="connsiteX171" fmla="*/ 1271049 w 2691675"/>
              <a:gd name="connsiteY171" fmla="*/ 4274820 h 4328160"/>
              <a:gd name="connsiteX172" fmla="*/ 1316769 w 2691675"/>
              <a:gd name="connsiteY172" fmla="*/ 4328160 h 4328160"/>
              <a:gd name="connsiteX173" fmla="*/ 1354869 w 2691675"/>
              <a:gd name="connsiteY173" fmla="*/ 4229100 h 4328160"/>
              <a:gd name="connsiteX174" fmla="*/ 1415829 w 2691675"/>
              <a:gd name="connsiteY174" fmla="*/ 4198620 h 4328160"/>
              <a:gd name="connsiteX175" fmla="*/ 1469169 w 2691675"/>
              <a:gd name="connsiteY175" fmla="*/ 4183380 h 4328160"/>
              <a:gd name="connsiteX176" fmla="*/ 1507269 w 2691675"/>
              <a:gd name="connsiteY176" fmla="*/ 4160520 h 4328160"/>
              <a:gd name="connsiteX177" fmla="*/ 1552989 w 2691675"/>
              <a:gd name="connsiteY177" fmla="*/ 4130040 h 4328160"/>
              <a:gd name="connsiteX178" fmla="*/ 1583469 w 2691675"/>
              <a:gd name="connsiteY178" fmla="*/ 4122420 h 4328160"/>
              <a:gd name="connsiteX179" fmla="*/ 1644429 w 2691675"/>
              <a:gd name="connsiteY179" fmla="*/ 4061460 h 4328160"/>
              <a:gd name="connsiteX180" fmla="*/ 1674909 w 2691675"/>
              <a:gd name="connsiteY180" fmla="*/ 4038600 h 4328160"/>
              <a:gd name="connsiteX181" fmla="*/ 1827309 w 2691675"/>
              <a:gd name="connsiteY181" fmla="*/ 4000500 h 4328160"/>
              <a:gd name="connsiteX182" fmla="*/ 1857789 w 2691675"/>
              <a:gd name="connsiteY182" fmla="*/ 3985260 h 4328160"/>
              <a:gd name="connsiteX183" fmla="*/ 1903509 w 2691675"/>
              <a:gd name="connsiteY183" fmla="*/ 3970020 h 4328160"/>
              <a:gd name="connsiteX184" fmla="*/ 1926369 w 2691675"/>
              <a:gd name="connsiteY184" fmla="*/ 3954780 h 4328160"/>
              <a:gd name="connsiteX185" fmla="*/ 1987329 w 2691675"/>
              <a:gd name="connsiteY185" fmla="*/ 3909060 h 4328160"/>
              <a:gd name="connsiteX186" fmla="*/ 2048289 w 2691675"/>
              <a:gd name="connsiteY186" fmla="*/ 3870960 h 4328160"/>
              <a:gd name="connsiteX187" fmla="*/ 2078769 w 2691675"/>
              <a:gd name="connsiteY187" fmla="*/ 3855720 h 4328160"/>
              <a:gd name="connsiteX188" fmla="*/ 2132109 w 2691675"/>
              <a:gd name="connsiteY188" fmla="*/ 3817620 h 4328160"/>
              <a:gd name="connsiteX189" fmla="*/ 2162589 w 2691675"/>
              <a:gd name="connsiteY189" fmla="*/ 3787140 h 4328160"/>
              <a:gd name="connsiteX190" fmla="*/ 2200689 w 2691675"/>
              <a:gd name="connsiteY190" fmla="*/ 3688080 h 4328160"/>
              <a:gd name="connsiteX191" fmla="*/ 2162589 w 2691675"/>
              <a:gd name="connsiteY191" fmla="*/ 3604260 h 4328160"/>
              <a:gd name="connsiteX192" fmla="*/ 2139729 w 2691675"/>
              <a:gd name="connsiteY192" fmla="*/ 3596640 h 4328160"/>
              <a:gd name="connsiteX193" fmla="*/ 2124489 w 2691675"/>
              <a:gd name="connsiteY193" fmla="*/ 3680460 h 4328160"/>
              <a:gd name="connsiteX194" fmla="*/ 2109249 w 2691675"/>
              <a:gd name="connsiteY194" fmla="*/ 3657600 h 4328160"/>
              <a:gd name="connsiteX195" fmla="*/ 2048289 w 2691675"/>
              <a:gd name="connsiteY195" fmla="*/ 3665220 h 4328160"/>
              <a:gd name="connsiteX196" fmla="*/ 2055909 w 2691675"/>
              <a:gd name="connsiteY196" fmla="*/ 3703320 h 4328160"/>
              <a:gd name="connsiteX197" fmla="*/ 2078769 w 2691675"/>
              <a:gd name="connsiteY197" fmla="*/ 3718560 h 4328160"/>
              <a:gd name="connsiteX198" fmla="*/ 2094009 w 2691675"/>
              <a:gd name="connsiteY198" fmla="*/ 3749040 h 4328160"/>
              <a:gd name="connsiteX199" fmla="*/ 2086389 w 2691675"/>
              <a:gd name="connsiteY199" fmla="*/ 3794760 h 4328160"/>
              <a:gd name="connsiteX200" fmla="*/ 2010189 w 2691675"/>
              <a:gd name="connsiteY200" fmla="*/ 3749040 h 4328160"/>
              <a:gd name="connsiteX201" fmla="*/ 1994949 w 2691675"/>
              <a:gd name="connsiteY201" fmla="*/ 3649980 h 4328160"/>
              <a:gd name="connsiteX202" fmla="*/ 1972089 w 2691675"/>
              <a:gd name="connsiteY202" fmla="*/ 3627120 h 4328160"/>
              <a:gd name="connsiteX203" fmla="*/ 1979709 w 2691675"/>
              <a:gd name="connsiteY203" fmla="*/ 3581400 h 4328160"/>
              <a:gd name="connsiteX204" fmla="*/ 2025429 w 2691675"/>
              <a:gd name="connsiteY204" fmla="*/ 3573780 h 4328160"/>
              <a:gd name="connsiteX205" fmla="*/ 2033049 w 2691675"/>
              <a:gd name="connsiteY205" fmla="*/ 3520440 h 4328160"/>
              <a:gd name="connsiteX206" fmla="*/ 2063529 w 2691675"/>
              <a:gd name="connsiteY206" fmla="*/ 3528060 h 4328160"/>
              <a:gd name="connsiteX207" fmla="*/ 2094009 w 2691675"/>
              <a:gd name="connsiteY207" fmla="*/ 3489960 h 4328160"/>
              <a:gd name="connsiteX208" fmla="*/ 2124489 w 2691675"/>
              <a:gd name="connsiteY208" fmla="*/ 3459480 h 4328160"/>
              <a:gd name="connsiteX209" fmla="*/ 2139729 w 2691675"/>
              <a:gd name="connsiteY209" fmla="*/ 3436620 h 4328160"/>
              <a:gd name="connsiteX210" fmla="*/ 2170209 w 2691675"/>
              <a:gd name="connsiteY210" fmla="*/ 3413760 h 4328160"/>
              <a:gd name="connsiteX211" fmla="*/ 2238789 w 2691675"/>
              <a:gd name="connsiteY211" fmla="*/ 3322320 h 4328160"/>
              <a:gd name="connsiteX212" fmla="*/ 2246409 w 2691675"/>
              <a:gd name="connsiteY212" fmla="*/ 3291840 h 4328160"/>
              <a:gd name="connsiteX213" fmla="*/ 2269269 w 2691675"/>
              <a:gd name="connsiteY213" fmla="*/ 3230880 h 4328160"/>
              <a:gd name="connsiteX214" fmla="*/ 2276889 w 2691675"/>
              <a:gd name="connsiteY214" fmla="*/ 3185160 h 4328160"/>
              <a:gd name="connsiteX215" fmla="*/ 2299749 w 2691675"/>
              <a:gd name="connsiteY215" fmla="*/ 3139440 h 4328160"/>
              <a:gd name="connsiteX216" fmla="*/ 2314989 w 2691675"/>
              <a:gd name="connsiteY216" fmla="*/ 3101340 h 4328160"/>
              <a:gd name="connsiteX217" fmla="*/ 2353089 w 2691675"/>
              <a:gd name="connsiteY217" fmla="*/ 3086100 h 4328160"/>
              <a:gd name="connsiteX218" fmla="*/ 2375949 w 2691675"/>
              <a:gd name="connsiteY218" fmla="*/ 3070860 h 4328160"/>
              <a:gd name="connsiteX219" fmla="*/ 2495488 w 2691675"/>
              <a:gd name="connsiteY219" fmla="*/ 3040856 h 4328160"/>
              <a:gd name="connsiteX220" fmla="*/ 2593596 w 2691675"/>
              <a:gd name="connsiteY220" fmla="*/ 3037523 h 4328160"/>
              <a:gd name="connsiteX221" fmla="*/ 2685987 w 2691675"/>
              <a:gd name="connsiteY221" fmla="*/ 3028474 h 4328160"/>
              <a:gd name="connsiteX0" fmla="*/ 2685987 w 2691675"/>
              <a:gd name="connsiteY0" fmla="*/ 3028474 h 4328160"/>
              <a:gd name="connsiteX1" fmla="*/ 2680749 w 2691675"/>
              <a:gd name="connsiteY1" fmla="*/ 3002280 h 4328160"/>
              <a:gd name="connsiteX2" fmla="*/ 2673129 w 2691675"/>
              <a:gd name="connsiteY2" fmla="*/ 2948940 h 4328160"/>
              <a:gd name="connsiteX3" fmla="*/ 2631219 w 2691675"/>
              <a:gd name="connsiteY3" fmla="*/ 2940844 h 4328160"/>
              <a:gd name="connsiteX4" fmla="*/ 2567878 w 2691675"/>
              <a:gd name="connsiteY4" fmla="*/ 2940367 h 4328160"/>
              <a:gd name="connsiteX5" fmla="*/ 2526921 w 2691675"/>
              <a:gd name="connsiteY5" fmla="*/ 2882742 h 4328160"/>
              <a:gd name="connsiteX6" fmla="*/ 2464532 w 2691675"/>
              <a:gd name="connsiteY6" fmla="*/ 2879407 h 4328160"/>
              <a:gd name="connsiteX7" fmla="*/ 2417860 w 2691675"/>
              <a:gd name="connsiteY7" fmla="*/ 2863691 h 4328160"/>
              <a:gd name="connsiteX8" fmla="*/ 2383569 w 2691675"/>
              <a:gd name="connsiteY8" fmla="*/ 2849880 h 4328160"/>
              <a:gd name="connsiteX9" fmla="*/ 2355471 w 2691675"/>
              <a:gd name="connsiteY9" fmla="*/ 2829877 h 4328160"/>
              <a:gd name="connsiteX10" fmla="*/ 2300701 w 2691675"/>
              <a:gd name="connsiteY10" fmla="*/ 2797969 h 4328160"/>
              <a:gd name="connsiteX11" fmla="*/ 2226406 w 2691675"/>
              <a:gd name="connsiteY11" fmla="*/ 2837973 h 4328160"/>
              <a:gd name="connsiteX12" fmla="*/ 2185925 w 2691675"/>
              <a:gd name="connsiteY12" fmla="*/ 2798922 h 4328160"/>
              <a:gd name="connsiteX13" fmla="*/ 2150683 w 2691675"/>
              <a:gd name="connsiteY13" fmla="*/ 2719864 h 4328160"/>
              <a:gd name="connsiteX14" fmla="*/ 2131157 w 2691675"/>
              <a:gd name="connsiteY14" fmla="*/ 2658427 h 4328160"/>
              <a:gd name="connsiteX15" fmla="*/ 2113060 w 2691675"/>
              <a:gd name="connsiteY15" fmla="*/ 2623185 h 4328160"/>
              <a:gd name="connsiteX16" fmla="*/ 2111630 w 2691675"/>
              <a:gd name="connsiteY16" fmla="*/ 2574607 h 4328160"/>
              <a:gd name="connsiteX17" fmla="*/ 2034001 w 2691675"/>
              <a:gd name="connsiteY17" fmla="*/ 2659857 h 4328160"/>
              <a:gd name="connsiteX18" fmla="*/ 1966851 w 2691675"/>
              <a:gd name="connsiteY18" fmla="*/ 2727960 h 4328160"/>
              <a:gd name="connsiteX19" fmla="*/ 1919702 w 2691675"/>
              <a:gd name="connsiteY19" fmla="*/ 2687002 h 4328160"/>
              <a:gd name="connsiteX20" fmla="*/ 1783018 w 2691675"/>
              <a:gd name="connsiteY20" fmla="*/ 2673668 h 4328160"/>
              <a:gd name="connsiteX21" fmla="*/ 1684910 w 2691675"/>
              <a:gd name="connsiteY21" fmla="*/ 2663666 h 4328160"/>
              <a:gd name="connsiteX22" fmla="*/ 1614426 w 2691675"/>
              <a:gd name="connsiteY22" fmla="*/ 2556035 h 4328160"/>
              <a:gd name="connsiteX23" fmla="*/ 1549656 w 2691675"/>
              <a:gd name="connsiteY23" fmla="*/ 2557939 h 4328160"/>
              <a:gd name="connsiteX24" fmla="*/ 1524890 w 2691675"/>
              <a:gd name="connsiteY24" fmla="*/ 2537460 h 4328160"/>
              <a:gd name="connsiteX25" fmla="*/ 1476789 w 2691675"/>
              <a:gd name="connsiteY25" fmla="*/ 2355532 h 4328160"/>
              <a:gd name="connsiteX26" fmla="*/ 1446309 w 2691675"/>
              <a:gd name="connsiteY26" fmla="*/ 2263140 h 4328160"/>
              <a:gd name="connsiteX27" fmla="*/ 1408209 w 2691675"/>
              <a:gd name="connsiteY27" fmla="*/ 2194560 h 4328160"/>
              <a:gd name="connsiteX28" fmla="*/ 1392969 w 2691675"/>
              <a:gd name="connsiteY28" fmla="*/ 2171700 h 4328160"/>
              <a:gd name="connsiteX29" fmla="*/ 1382492 w 2691675"/>
              <a:gd name="connsiteY29" fmla="*/ 2126457 h 4328160"/>
              <a:gd name="connsiteX30" fmla="*/ 1377253 w 2691675"/>
              <a:gd name="connsiteY30" fmla="*/ 2025968 h 4328160"/>
              <a:gd name="connsiteX31" fmla="*/ 1391541 w 2691675"/>
              <a:gd name="connsiteY31" fmla="*/ 1956436 h 4328160"/>
              <a:gd name="connsiteX32" fmla="*/ 1323437 w 2691675"/>
              <a:gd name="connsiteY32" fmla="*/ 1891665 h 4328160"/>
              <a:gd name="connsiteX33" fmla="*/ 1290099 w 2691675"/>
              <a:gd name="connsiteY33" fmla="*/ 1886427 h 4328160"/>
              <a:gd name="connsiteX34" fmla="*/ 1192468 w 2691675"/>
              <a:gd name="connsiteY34" fmla="*/ 1826895 h 4328160"/>
              <a:gd name="connsiteX35" fmla="*/ 1134367 w 2691675"/>
              <a:gd name="connsiteY35" fmla="*/ 1837373 h 4328160"/>
              <a:gd name="connsiteX36" fmla="*/ 1081978 w 2691675"/>
              <a:gd name="connsiteY36" fmla="*/ 1871185 h 4328160"/>
              <a:gd name="connsiteX37" fmla="*/ 1032924 w 2691675"/>
              <a:gd name="connsiteY37" fmla="*/ 1896904 h 4328160"/>
              <a:gd name="connsiteX38" fmla="*/ 966249 w 2691675"/>
              <a:gd name="connsiteY38" fmla="*/ 1957864 h 4328160"/>
              <a:gd name="connsiteX39" fmla="*/ 917195 w 2691675"/>
              <a:gd name="connsiteY39" fmla="*/ 1915478 h 4328160"/>
              <a:gd name="connsiteX40" fmla="*/ 862428 w 2691675"/>
              <a:gd name="connsiteY40" fmla="*/ 1888808 h 4328160"/>
              <a:gd name="connsiteX41" fmla="*/ 831471 w 2691675"/>
              <a:gd name="connsiteY41" fmla="*/ 1863090 h 4328160"/>
              <a:gd name="connsiteX42" fmla="*/ 808135 w 2691675"/>
              <a:gd name="connsiteY42" fmla="*/ 1820704 h 4328160"/>
              <a:gd name="connsiteX43" fmla="*/ 822423 w 2691675"/>
              <a:gd name="connsiteY43" fmla="*/ 1763554 h 4328160"/>
              <a:gd name="connsiteX44" fmla="*/ 811944 w 2691675"/>
              <a:gd name="connsiteY44" fmla="*/ 1694021 h 4328160"/>
              <a:gd name="connsiteX45" fmla="*/ 791466 w 2691675"/>
              <a:gd name="connsiteY45" fmla="*/ 1599247 h 4328160"/>
              <a:gd name="connsiteX46" fmla="*/ 767652 w 2691675"/>
              <a:gd name="connsiteY46" fmla="*/ 1609725 h 4328160"/>
              <a:gd name="connsiteX47" fmla="*/ 709074 w 2691675"/>
              <a:gd name="connsiteY47" fmla="*/ 1545432 h 4328160"/>
              <a:gd name="connsiteX48" fmla="*/ 737649 w 2691675"/>
              <a:gd name="connsiteY48" fmla="*/ 1493520 h 4328160"/>
              <a:gd name="connsiteX49" fmla="*/ 785274 w 2691675"/>
              <a:gd name="connsiteY49" fmla="*/ 1429226 h 4328160"/>
              <a:gd name="connsiteX50" fmla="*/ 783369 w 2691675"/>
              <a:gd name="connsiteY50" fmla="*/ 1403033 h 4328160"/>
              <a:gd name="connsiteX51" fmla="*/ 826232 w 2691675"/>
              <a:gd name="connsiteY51" fmla="*/ 1349215 h 4328160"/>
              <a:gd name="connsiteX52" fmla="*/ 834329 w 2691675"/>
              <a:gd name="connsiteY52" fmla="*/ 1256348 h 4328160"/>
              <a:gd name="connsiteX53" fmla="*/ 820040 w 2691675"/>
              <a:gd name="connsiteY53" fmla="*/ 1172527 h 4328160"/>
              <a:gd name="connsiteX54" fmla="*/ 787655 w 2691675"/>
              <a:gd name="connsiteY54" fmla="*/ 1125379 h 4328160"/>
              <a:gd name="connsiteX55" fmla="*/ 769082 w 2691675"/>
              <a:gd name="connsiteY55" fmla="*/ 1043940 h 4328160"/>
              <a:gd name="connsiteX56" fmla="*/ 812898 w 2691675"/>
              <a:gd name="connsiteY56" fmla="*/ 1008698 h 4328160"/>
              <a:gd name="connsiteX57" fmla="*/ 816231 w 2691675"/>
              <a:gd name="connsiteY57" fmla="*/ 950595 h 4328160"/>
              <a:gd name="connsiteX58" fmla="*/ 828613 w 2691675"/>
              <a:gd name="connsiteY58" fmla="*/ 874871 h 4328160"/>
              <a:gd name="connsiteX59" fmla="*/ 837662 w 2691675"/>
              <a:gd name="connsiteY59" fmla="*/ 807720 h 4328160"/>
              <a:gd name="connsiteX60" fmla="*/ 859569 w 2691675"/>
              <a:gd name="connsiteY60" fmla="*/ 769620 h 4328160"/>
              <a:gd name="connsiteX61" fmla="*/ 874809 w 2691675"/>
              <a:gd name="connsiteY61" fmla="*/ 731520 h 4328160"/>
              <a:gd name="connsiteX62" fmla="*/ 859569 w 2691675"/>
              <a:gd name="connsiteY62" fmla="*/ 655320 h 4328160"/>
              <a:gd name="connsiteX63" fmla="*/ 836709 w 2691675"/>
              <a:gd name="connsiteY63" fmla="*/ 632460 h 4328160"/>
              <a:gd name="connsiteX64" fmla="*/ 813849 w 2691675"/>
              <a:gd name="connsiteY64" fmla="*/ 563880 h 4328160"/>
              <a:gd name="connsiteX65" fmla="*/ 783369 w 2691675"/>
              <a:gd name="connsiteY65" fmla="*/ 502920 h 4328160"/>
              <a:gd name="connsiteX66" fmla="*/ 768129 w 2691675"/>
              <a:gd name="connsiteY66" fmla="*/ 472440 h 4328160"/>
              <a:gd name="connsiteX67" fmla="*/ 745269 w 2691675"/>
              <a:gd name="connsiteY67" fmla="*/ 403860 h 4328160"/>
              <a:gd name="connsiteX68" fmla="*/ 722409 w 2691675"/>
              <a:gd name="connsiteY68" fmla="*/ 373380 h 4328160"/>
              <a:gd name="connsiteX69" fmla="*/ 730029 w 2691675"/>
              <a:gd name="connsiteY69" fmla="*/ 289560 h 4328160"/>
              <a:gd name="connsiteX70" fmla="*/ 737649 w 2691675"/>
              <a:gd name="connsiteY70" fmla="*/ 266700 h 4328160"/>
              <a:gd name="connsiteX71" fmla="*/ 707169 w 2691675"/>
              <a:gd name="connsiteY71" fmla="*/ 152400 h 4328160"/>
              <a:gd name="connsiteX72" fmla="*/ 699549 w 2691675"/>
              <a:gd name="connsiteY72" fmla="*/ 91440 h 4328160"/>
              <a:gd name="connsiteX73" fmla="*/ 691929 w 2691675"/>
              <a:gd name="connsiteY73" fmla="*/ 68580 h 4328160"/>
              <a:gd name="connsiteX74" fmla="*/ 676689 w 2691675"/>
              <a:gd name="connsiteY74" fmla="*/ 0 h 4328160"/>
              <a:gd name="connsiteX75" fmla="*/ 615729 w 2691675"/>
              <a:gd name="connsiteY75" fmla="*/ 7620 h 4328160"/>
              <a:gd name="connsiteX76" fmla="*/ 554769 w 2691675"/>
              <a:gd name="connsiteY76" fmla="*/ 30480 h 4328160"/>
              <a:gd name="connsiteX77" fmla="*/ 562389 w 2691675"/>
              <a:gd name="connsiteY77" fmla="*/ 137160 h 4328160"/>
              <a:gd name="connsiteX78" fmla="*/ 554769 w 2691675"/>
              <a:gd name="connsiteY78" fmla="*/ 236220 h 4328160"/>
              <a:gd name="connsiteX79" fmla="*/ 524289 w 2691675"/>
              <a:gd name="connsiteY79" fmla="*/ 304800 h 4328160"/>
              <a:gd name="connsiteX80" fmla="*/ 509049 w 2691675"/>
              <a:gd name="connsiteY80" fmla="*/ 335280 h 4328160"/>
              <a:gd name="connsiteX81" fmla="*/ 486189 w 2691675"/>
              <a:gd name="connsiteY81" fmla="*/ 373380 h 4328160"/>
              <a:gd name="connsiteX82" fmla="*/ 470949 w 2691675"/>
              <a:gd name="connsiteY82" fmla="*/ 396240 h 4328160"/>
              <a:gd name="connsiteX83" fmla="*/ 440469 w 2691675"/>
              <a:gd name="connsiteY83" fmla="*/ 403860 h 4328160"/>
              <a:gd name="connsiteX84" fmla="*/ 356649 w 2691675"/>
              <a:gd name="connsiteY84" fmla="*/ 388620 h 4328160"/>
              <a:gd name="connsiteX85" fmla="*/ 288069 w 2691675"/>
              <a:gd name="connsiteY85" fmla="*/ 464820 h 4328160"/>
              <a:gd name="connsiteX86" fmla="*/ 280449 w 2691675"/>
              <a:gd name="connsiteY86" fmla="*/ 487680 h 4328160"/>
              <a:gd name="connsiteX87" fmla="*/ 288069 w 2691675"/>
              <a:gd name="connsiteY87" fmla="*/ 518160 h 4328160"/>
              <a:gd name="connsiteX88" fmla="*/ 303309 w 2691675"/>
              <a:gd name="connsiteY88" fmla="*/ 548640 h 4328160"/>
              <a:gd name="connsiteX89" fmla="*/ 295689 w 2691675"/>
              <a:gd name="connsiteY89" fmla="*/ 609600 h 4328160"/>
              <a:gd name="connsiteX90" fmla="*/ 265209 w 2691675"/>
              <a:gd name="connsiteY90" fmla="*/ 662940 h 4328160"/>
              <a:gd name="connsiteX91" fmla="*/ 257589 w 2691675"/>
              <a:gd name="connsiteY91" fmla="*/ 685800 h 4328160"/>
              <a:gd name="connsiteX92" fmla="*/ 265209 w 2691675"/>
              <a:gd name="connsiteY92" fmla="*/ 815340 h 4328160"/>
              <a:gd name="connsiteX93" fmla="*/ 303309 w 2691675"/>
              <a:gd name="connsiteY93" fmla="*/ 830580 h 4328160"/>
              <a:gd name="connsiteX94" fmla="*/ 349029 w 2691675"/>
              <a:gd name="connsiteY94" fmla="*/ 861060 h 4328160"/>
              <a:gd name="connsiteX95" fmla="*/ 356649 w 2691675"/>
              <a:gd name="connsiteY95" fmla="*/ 883920 h 4328160"/>
              <a:gd name="connsiteX96" fmla="*/ 341409 w 2691675"/>
              <a:gd name="connsiteY96" fmla="*/ 952500 h 4328160"/>
              <a:gd name="connsiteX97" fmla="*/ 326169 w 2691675"/>
              <a:gd name="connsiteY97" fmla="*/ 1028700 h 4328160"/>
              <a:gd name="connsiteX98" fmla="*/ 303309 w 2691675"/>
              <a:gd name="connsiteY98" fmla="*/ 1043940 h 4328160"/>
              <a:gd name="connsiteX99" fmla="*/ 143289 w 2691675"/>
              <a:gd name="connsiteY99" fmla="*/ 1066800 h 4328160"/>
              <a:gd name="connsiteX100" fmla="*/ 150909 w 2691675"/>
              <a:gd name="connsiteY100" fmla="*/ 1181100 h 4328160"/>
              <a:gd name="connsiteX101" fmla="*/ 173769 w 2691675"/>
              <a:gd name="connsiteY101" fmla="*/ 1219200 h 4328160"/>
              <a:gd name="connsiteX102" fmla="*/ 219489 w 2691675"/>
              <a:gd name="connsiteY102" fmla="*/ 1257300 h 4328160"/>
              <a:gd name="connsiteX103" fmla="*/ 234729 w 2691675"/>
              <a:gd name="connsiteY103" fmla="*/ 1287780 h 4328160"/>
              <a:gd name="connsiteX104" fmla="*/ 227109 w 2691675"/>
              <a:gd name="connsiteY104" fmla="*/ 1318260 h 4328160"/>
              <a:gd name="connsiteX105" fmla="*/ 265209 w 2691675"/>
              <a:gd name="connsiteY105" fmla="*/ 1363980 h 4328160"/>
              <a:gd name="connsiteX106" fmla="*/ 288069 w 2691675"/>
              <a:gd name="connsiteY106" fmla="*/ 1402080 h 4328160"/>
              <a:gd name="connsiteX107" fmla="*/ 280449 w 2691675"/>
              <a:gd name="connsiteY107" fmla="*/ 1440180 h 4328160"/>
              <a:gd name="connsiteX108" fmla="*/ 242349 w 2691675"/>
              <a:gd name="connsiteY108" fmla="*/ 1569720 h 4328160"/>
              <a:gd name="connsiteX109" fmla="*/ 211869 w 2691675"/>
              <a:gd name="connsiteY109" fmla="*/ 1584960 h 4328160"/>
              <a:gd name="connsiteX110" fmla="*/ 189009 w 2691675"/>
              <a:gd name="connsiteY110" fmla="*/ 1592580 h 4328160"/>
              <a:gd name="connsiteX111" fmla="*/ 120429 w 2691675"/>
              <a:gd name="connsiteY111" fmla="*/ 1630680 h 4328160"/>
              <a:gd name="connsiteX112" fmla="*/ 97569 w 2691675"/>
              <a:gd name="connsiteY112" fmla="*/ 1653540 h 4328160"/>
              <a:gd name="connsiteX113" fmla="*/ 13749 w 2691675"/>
              <a:gd name="connsiteY113" fmla="*/ 1714500 h 4328160"/>
              <a:gd name="connsiteX114" fmla="*/ 13749 w 2691675"/>
              <a:gd name="connsiteY114" fmla="*/ 1889760 h 4328160"/>
              <a:gd name="connsiteX115" fmla="*/ 36609 w 2691675"/>
              <a:gd name="connsiteY115" fmla="*/ 1912620 h 4328160"/>
              <a:gd name="connsiteX116" fmla="*/ 67089 w 2691675"/>
              <a:gd name="connsiteY116" fmla="*/ 1950720 h 4328160"/>
              <a:gd name="connsiteX117" fmla="*/ 112809 w 2691675"/>
              <a:gd name="connsiteY117" fmla="*/ 1981200 h 4328160"/>
              <a:gd name="connsiteX118" fmla="*/ 173769 w 2691675"/>
              <a:gd name="connsiteY118" fmla="*/ 2011680 h 4328160"/>
              <a:gd name="connsiteX119" fmla="*/ 234729 w 2691675"/>
              <a:gd name="connsiteY119" fmla="*/ 2095500 h 4328160"/>
              <a:gd name="connsiteX120" fmla="*/ 272829 w 2691675"/>
              <a:gd name="connsiteY120" fmla="*/ 2156460 h 4328160"/>
              <a:gd name="connsiteX121" fmla="*/ 280449 w 2691675"/>
              <a:gd name="connsiteY121" fmla="*/ 2179320 h 4328160"/>
              <a:gd name="connsiteX122" fmla="*/ 318549 w 2691675"/>
              <a:gd name="connsiteY122" fmla="*/ 2255520 h 4328160"/>
              <a:gd name="connsiteX123" fmla="*/ 493809 w 2691675"/>
              <a:gd name="connsiteY123" fmla="*/ 2270760 h 4328160"/>
              <a:gd name="connsiteX124" fmla="*/ 562389 w 2691675"/>
              <a:gd name="connsiteY124" fmla="*/ 2354580 h 4328160"/>
              <a:gd name="connsiteX125" fmla="*/ 531909 w 2691675"/>
              <a:gd name="connsiteY125" fmla="*/ 2430780 h 4328160"/>
              <a:gd name="connsiteX126" fmla="*/ 509049 w 2691675"/>
              <a:gd name="connsiteY126" fmla="*/ 2438400 h 4328160"/>
              <a:gd name="connsiteX127" fmla="*/ 486189 w 2691675"/>
              <a:gd name="connsiteY127" fmla="*/ 2461260 h 4328160"/>
              <a:gd name="connsiteX128" fmla="*/ 478569 w 2691675"/>
              <a:gd name="connsiteY128" fmla="*/ 2506980 h 4328160"/>
              <a:gd name="connsiteX129" fmla="*/ 509049 w 2691675"/>
              <a:gd name="connsiteY129" fmla="*/ 2621280 h 4328160"/>
              <a:gd name="connsiteX130" fmla="*/ 531909 w 2691675"/>
              <a:gd name="connsiteY130" fmla="*/ 2644140 h 4328160"/>
              <a:gd name="connsiteX131" fmla="*/ 539529 w 2691675"/>
              <a:gd name="connsiteY131" fmla="*/ 2674620 h 4328160"/>
              <a:gd name="connsiteX132" fmla="*/ 570009 w 2691675"/>
              <a:gd name="connsiteY132" fmla="*/ 2659380 h 4328160"/>
              <a:gd name="connsiteX133" fmla="*/ 592869 w 2691675"/>
              <a:gd name="connsiteY133" fmla="*/ 2636520 h 4328160"/>
              <a:gd name="connsiteX134" fmla="*/ 646209 w 2691675"/>
              <a:gd name="connsiteY134" fmla="*/ 2606040 h 4328160"/>
              <a:gd name="connsiteX135" fmla="*/ 684309 w 2691675"/>
              <a:gd name="connsiteY135" fmla="*/ 2613660 h 4328160"/>
              <a:gd name="connsiteX136" fmla="*/ 699549 w 2691675"/>
              <a:gd name="connsiteY136" fmla="*/ 2636520 h 4328160"/>
              <a:gd name="connsiteX137" fmla="*/ 722409 w 2691675"/>
              <a:gd name="connsiteY137" fmla="*/ 2659380 h 4328160"/>
              <a:gd name="connsiteX138" fmla="*/ 730029 w 2691675"/>
              <a:gd name="connsiteY138" fmla="*/ 2682240 h 4328160"/>
              <a:gd name="connsiteX139" fmla="*/ 707169 w 2691675"/>
              <a:gd name="connsiteY139" fmla="*/ 2766060 h 4328160"/>
              <a:gd name="connsiteX140" fmla="*/ 623349 w 2691675"/>
              <a:gd name="connsiteY140" fmla="*/ 2842260 h 4328160"/>
              <a:gd name="connsiteX141" fmla="*/ 600489 w 2691675"/>
              <a:gd name="connsiteY141" fmla="*/ 2887980 h 4328160"/>
              <a:gd name="connsiteX142" fmla="*/ 531909 w 2691675"/>
              <a:gd name="connsiteY142" fmla="*/ 2933700 h 4328160"/>
              <a:gd name="connsiteX143" fmla="*/ 516669 w 2691675"/>
              <a:gd name="connsiteY143" fmla="*/ 2956560 h 4328160"/>
              <a:gd name="connsiteX144" fmla="*/ 547149 w 2691675"/>
              <a:gd name="connsiteY144" fmla="*/ 3055620 h 4328160"/>
              <a:gd name="connsiteX145" fmla="*/ 570009 w 2691675"/>
              <a:gd name="connsiteY145" fmla="*/ 3177540 h 4328160"/>
              <a:gd name="connsiteX146" fmla="*/ 608109 w 2691675"/>
              <a:gd name="connsiteY146" fmla="*/ 3276600 h 4328160"/>
              <a:gd name="connsiteX147" fmla="*/ 608109 w 2691675"/>
              <a:gd name="connsiteY147" fmla="*/ 3429000 h 4328160"/>
              <a:gd name="connsiteX148" fmla="*/ 570009 w 2691675"/>
              <a:gd name="connsiteY148" fmla="*/ 3467100 h 4328160"/>
              <a:gd name="connsiteX149" fmla="*/ 562389 w 2691675"/>
              <a:gd name="connsiteY149" fmla="*/ 3497580 h 4328160"/>
              <a:gd name="connsiteX150" fmla="*/ 547149 w 2691675"/>
              <a:gd name="connsiteY150" fmla="*/ 3528060 h 4328160"/>
              <a:gd name="connsiteX151" fmla="*/ 554769 w 2691675"/>
              <a:gd name="connsiteY151" fmla="*/ 3680460 h 4328160"/>
              <a:gd name="connsiteX152" fmla="*/ 608109 w 2691675"/>
              <a:gd name="connsiteY152" fmla="*/ 3672840 h 4328160"/>
              <a:gd name="connsiteX153" fmla="*/ 630969 w 2691675"/>
              <a:gd name="connsiteY153" fmla="*/ 3665220 h 4328160"/>
              <a:gd name="connsiteX154" fmla="*/ 676689 w 2691675"/>
              <a:gd name="connsiteY154" fmla="*/ 3688080 h 4328160"/>
              <a:gd name="connsiteX155" fmla="*/ 707169 w 2691675"/>
              <a:gd name="connsiteY155" fmla="*/ 3718560 h 4328160"/>
              <a:gd name="connsiteX156" fmla="*/ 836709 w 2691675"/>
              <a:gd name="connsiteY156" fmla="*/ 3741420 h 4328160"/>
              <a:gd name="connsiteX157" fmla="*/ 851949 w 2691675"/>
              <a:gd name="connsiteY157" fmla="*/ 3771900 h 4328160"/>
              <a:gd name="connsiteX158" fmla="*/ 874809 w 2691675"/>
              <a:gd name="connsiteY158" fmla="*/ 3787140 h 4328160"/>
              <a:gd name="connsiteX159" fmla="*/ 897669 w 2691675"/>
              <a:gd name="connsiteY159" fmla="*/ 3810000 h 4328160"/>
              <a:gd name="connsiteX160" fmla="*/ 905289 w 2691675"/>
              <a:gd name="connsiteY160" fmla="*/ 3840480 h 4328160"/>
              <a:gd name="connsiteX161" fmla="*/ 920529 w 2691675"/>
              <a:gd name="connsiteY161" fmla="*/ 3863340 h 4328160"/>
              <a:gd name="connsiteX162" fmla="*/ 943389 w 2691675"/>
              <a:gd name="connsiteY162" fmla="*/ 3901440 h 4328160"/>
              <a:gd name="connsiteX163" fmla="*/ 996729 w 2691675"/>
              <a:gd name="connsiteY163" fmla="*/ 3947160 h 4328160"/>
              <a:gd name="connsiteX164" fmla="*/ 1011969 w 2691675"/>
              <a:gd name="connsiteY164" fmla="*/ 3970020 h 4328160"/>
              <a:gd name="connsiteX165" fmla="*/ 1034829 w 2691675"/>
              <a:gd name="connsiteY165" fmla="*/ 4008120 h 4328160"/>
              <a:gd name="connsiteX166" fmla="*/ 1065309 w 2691675"/>
              <a:gd name="connsiteY166" fmla="*/ 4084320 h 4328160"/>
              <a:gd name="connsiteX167" fmla="*/ 1072929 w 2691675"/>
              <a:gd name="connsiteY167" fmla="*/ 4107180 h 4328160"/>
              <a:gd name="connsiteX168" fmla="*/ 1149129 w 2691675"/>
              <a:gd name="connsiteY168" fmla="*/ 4137660 h 4328160"/>
              <a:gd name="connsiteX169" fmla="*/ 1202469 w 2691675"/>
              <a:gd name="connsiteY169" fmla="*/ 4213860 h 4328160"/>
              <a:gd name="connsiteX170" fmla="*/ 1263429 w 2691675"/>
              <a:gd name="connsiteY170" fmla="*/ 4221480 h 4328160"/>
              <a:gd name="connsiteX171" fmla="*/ 1271049 w 2691675"/>
              <a:gd name="connsiteY171" fmla="*/ 4274820 h 4328160"/>
              <a:gd name="connsiteX172" fmla="*/ 1316769 w 2691675"/>
              <a:gd name="connsiteY172" fmla="*/ 4328160 h 4328160"/>
              <a:gd name="connsiteX173" fmla="*/ 1354869 w 2691675"/>
              <a:gd name="connsiteY173" fmla="*/ 4229100 h 4328160"/>
              <a:gd name="connsiteX174" fmla="*/ 1415829 w 2691675"/>
              <a:gd name="connsiteY174" fmla="*/ 4198620 h 4328160"/>
              <a:gd name="connsiteX175" fmla="*/ 1469169 w 2691675"/>
              <a:gd name="connsiteY175" fmla="*/ 4183380 h 4328160"/>
              <a:gd name="connsiteX176" fmla="*/ 1507269 w 2691675"/>
              <a:gd name="connsiteY176" fmla="*/ 4160520 h 4328160"/>
              <a:gd name="connsiteX177" fmla="*/ 1552989 w 2691675"/>
              <a:gd name="connsiteY177" fmla="*/ 4130040 h 4328160"/>
              <a:gd name="connsiteX178" fmla="*/ 1583469 w 2691675"/>
              <a:gd name="connsiteY178" fmla="*/ 4122420 h 4328160"/>
              <a:gd name="connsiteX179" fmla="*/ 1644429 w 2691675"/>
              <a:gd name="connsiteY179" fmla="*/ 4061460 h 4328160"/>
              <a:gd name="connsiteX180" fmla="*/ 1674909 w 2691675"/>
              <a:gd name="connsiteY180" fmla="*/ 4038600 h 4328160"/>
              <a:gd name="connsiteX181" fmla="*/ 1827309 w 2691675"/>
              <a:gd name="connsiteY181" fmla="*/ 4000500 h 4328160"/>
              <a:gd name="connsiteX182" fmla="*/ 1857789 w 2691675"/>
              <a:gd name="connsiteY182" fmla="*/ 3985260 h 4328160"/>
              <a:gd name="connsiteX183" fmla="*/ 1903509 w 2691675"/>
              <a:gd name="connsiteY183" fmla="*/ 3970020 h 4328160"/>
              <a:gd name="connsiteX184" fmla="*/ 1926369 w 2691675"/>
              <a:gd name="connsiteY184" fmla="*/ 3954780 h 4328160"/>
              <a:gd name="connsiteX185" fmla="*/ 1987329 w 2691675"/>
              <a:gd name="connsiteY185" fmla="*/ 3909060 h 4328160"/>
              <a:gd name="connsiteX186" fmla="*/ 2048289 w 2691675"/>
              <a:gd name="connsiteY186" fmla="*/ 3870960 h 4328160"/>
              <a:gd name="connsiteX187" fmla="*/ 2078769 w 2691675"/>
              <a:gd name="connsiteY187" fmla="*/ 3855720 h 4328160"/>
              <a:gd name="connsiteX188" fmla="*/ 2132109 w 2691675"/>
              <a:gd name="connsiteY188" fmla="*/ 3817620 h 4328160"/>
              <a:gd name="connsiteX189" fmla="*/ 2162589 w 2691675"/>
              <a:gd name="connsiteY189" fmla="*/ 3787140 h 4328160"/>
              <a:gd name="connsiteX190" fmla="*/ 2200689 w 2691675"/>
              <a:gd name="connsiteY190" fmla="*/ 3688080 h 4328160"/>
              <a:gd name="connsiteX191" fmla="*/ 2162589 w 2691675"/>
              <a:gd name="connsiteY191" fmla="*/ 3604260 h 4328160"/>
              <a:gd name="connsiteX192" fmla="*/ 2139729 w 2691675"/>
              <a:gd name="connsiteY192" fmla="*/ 3596640 h 4328160"/>
              <a:gd name="connsiteX193" fmla="*/ 2124489 w 2691675"/>
              <a:gd name="connsiteY193" fmla="*/ 3680460 h 4328160"/>
              <a:gd name="connsiteX194" fmla="*/ 2109249 w 2691675"/>
              <a:gd name="connsiteY194" fmla="*/ 3657600 h 4328160"/>
              <a:gd name="connsiteX195" fmla="*/ 2048289 w 2691675"/>
              <a:gd name="connsiteY195" fmla="*/ 3665220 h 4328160"/>
              <a:gd name="connsiteX196" fmla="*/ 2055909 w 2691675"/>
              <a:gd name="connsiteY196" fmla="*/ 3703320 h 4328160"/>
              <a:gd name="connsiteX197" fmla="*/ 2078769 w 2691675"/>
              <a:gd name="connsiteY197" fmla="*/ 3718560 h 4328160"/>
              <a:gd name="connsiteX198" fmla="*/ 2094009 w 2691675"/>
              <a:gd name="connsiteY198" fmla="*/ 3749040 h 4328160"/>
              <a:gd name="connsiteX199" fmla="*/ 2086389 w 2691675"/>
              <a:gd name="connsiteY199" fmla="*/ 3794760 h 4328160"/>
              <a:gd name="connsiteX200" fmla="*/ 2010189 w 2691675"/>
              <a:gd name="connsiteY200" fmla="*/ 3749040 h 4328160"/>
              <a:gd name="connsiteX201" fmla="*/ 1994949 w 2691675"/>
              <a:gd name="connsiteY201" fmla="*/ 3649980 h 4328160"/>
              <a:gd name="connsiteX202" fmla="*/ 1972089 w 2691675"/>
              <a:gd name="connsiteY202" fmla="*/ 3627120 h 4328160"/>
              <a:gd name="connsiteX203" fmla="*/ 1979709 w 2691675"/>
              <a:gd name="connsiteY203" fmla="*/ 3581400 h 4328160"/>
              <a:gd name="connsiteX204" fmla="*/ 2025429 w 2691675"/>
              <a:gd name="connsiteY204" fmla="*/ 3573780 h 4328160"/>
              <a:gd name="connsiteX205" fmla="*/ 2033049 w 2691675"/>
              <a:gd name="connsiteY205" fmla="*/ 3520440 h 4328160"/>
              <a:gd name="connsiteX206" fmla="*/ 2063529 w 2691675"/>
              <a:gd name="connsiteY206" fmla="*/ 3528060 h 4328160"/>
              <a:gd name="connsiteX207" fmla="*/ 2094009 w 2691675"/>
              <a:gd name="connsiteY207" fmla="*/ 3489960 h 4328160"/>
              <a:gd name="connsiteX208" fmla="*/ 2124489 w 2691675"/>
              <a:gd name="connsiteY208" fmla="*/ 3459480 h 4328160"/>
              <a:gd name="connsiteX209" fmla="*/ 2139729 w 2691675"/>
              <a:gd name="connsiteY209" fmla="*/ 3436620 h 4328160"/>
              <a:gd name="connsiteX210" fmla="*/ 2170209 w 2691675"/>
              <a:gd name="connsiteY210" fmla="*/ 3413760 h 4328160"/>
              <a:gd name="connsiteX211" fmla="*/ 2238789 w 2691675"/>
              <a:gd name="connsiteY211" fmla="*/ 3322320 h 4328160"/>
              <a:gd name="connsiteX212" fmla="*/ 2246409 w 2691675"/>
              <a:gd name="connsiteY212" fmla="*/ 3291840 h 4328160"/>
              <a:gd name="connsiteX213" fmla="*/ 2269269 w 2691675"/>
              <a:gd name="connsiteY213" fmla="*/ 3230880 h 4328160"/>
              <a:gd name="connsiteX214" fmla="*/ 2276889 w 2691675"/>
              <a:gd name="connsiteY214" fmla="*/ 3185160 h 4328160"/>
              <a:gd name="connsiteX215" fmla="*/ 2299749 w 2691675"/>
              <a:gd name="connsiteY215" fmla="*/ 3139440 h 4328160"/>
              <a:gd name="connsiteX216" fmla="*/ 2314989 w 2691675"/>
              <a:gd name="connsiteY216" fmla="*/ 3101340 h 4328160"/>
              <a:gd name="connsiteX217" fmla="*/ 2353089 w 2691675"/>
              <a:gd name="connsiteY217" fmla="*/ 3086100 h 4328160"/>
              <a:gd name="connsiteX218" fmla="*/ 2375949 w 2691675"/>
              <a:gd name="connsiteY218" fmla="*/ 3070860 h 4328160"/>
              <a:gd name="connsiteX219" fmla="*/ 2495488 w 2691675"/>
              <a:gd name="connsiteY219" fmla="*/ 3040856 h 4328160"/>
              <a:gd name="connsiteX220" fmla="*/ 2593596 w 2691675"/>
              <a:gd name="connsiteY220" fmla="*/ 3037523 h 4328160"/>
              <a:gd name="connsiteX221" fmla="*/ 2685987 w 2691675"/>
              <a:gd name="connsiteY221" fmla="*/ 3028474 h 4328160"/>
              <a:gd name="connsiteX0" fmla="*/ 2685987 w 2691675"/>
              <a:gd name="connsiteY0" fmla="*/ 3028474 h 4328160"/>
              <a:gd name="connsiteX1" fmla="*/ 2680749 w 2691675"/>
              <a:gd name="connsiteY1" fmla="*/ 3002280 h 4328160"/>
              <a:gd name="connsiteX2" fmla="*/ 2673129 w 2691675"/>
              <a:gd name="connsiteY2" fmla="*/ 2948940 h 4328160"/>
              <a:gd name="connsiteX3" fmla="*/ 2631219 w 2691675"/>
              <a:gd name="connsiteY3" fmla="*/ 2940844 h 4328160"/>
              <a:gd name="connsiteX4" fmla="*/ 2567878 w 2691675"/>
              <a:gd name="connsiteY4" fmla="*/ 2940367 h 4328160"/>
              <a:gd name="connsiteX5" fmla="*/ 2526921 w 2691675"/>
              <a:gd name="connsiteY5" fmla="*/ 2882742 h 4328160"/>
              <a:gd name="connsiteX6" fmla="*/ 2464532 w 2691675"/>
              <a:gd name="connsiteY6" fmla="*/ 2879407 h 4328160"/>
              <a:gd name="connsiteX7" fmla="*/ 2417860 w 2691675"/>
              <a:gd name="connsiteY7" fmla="*/ 2863691 h 4328160"/>
              <a:gd name="connsiteX8" fmla="*/ 2383569 w 2691675"/>
              <a:gd name="connsiteY8" fmla="*/ 2849880 h 4328160"/>
              <a:gd name="connsiteX9" fmla="*/ 2355471 w 2691675"/>
              <a:gd name="connsiteY9" fmla="*/ 2829877 h 4328160"/>
              <a:gd name="connsiteX10" fmla="*/ 2300701 w 2691675"/>
              <a:gd name="connsiteY10" fmla="*/ 2797969 h 4328160"/>
              <a:gd name="connsiteX11" fmla="*/ 2226406 w 2691675"/>
              <a:gd name="connsiteY11" fmla="*/ 2837973 h 4328160"/>
              <a:gd name="connsiteX12" fmla="*/ 2185925 w 2691675"/>
              <a:gd name="connsiteY12" fmla="*/ 2798922 h 4328160"/>
              <a:gd name="connsiteX13" fmla="*/ 2150683 w 2691675"/>
              <a:gd name="connsiteY13" fmla="*/ 2719864 h 4328160"/>
              <a:gd name="connsiteX14" fmla="*/ 2131157 w 2691675"/>
              <a:gd name="connsiteY14" fmla="*/ 2658427 h 4328160"/>
              <a:gd name="connsiteX15" fmla="*/ 2113060 w 2691675"/>
              <a:gd name="connsiteY15" fmla="*/ 2623185 h 4328160"/>
              <a:gd name="connsiteX16" fmla="*/ 2111630 w 2691675"/>
              <a:gd name="connsiteY16" fmla="*/ 2574607 h 4328160"/>
              <a:gd name="connsiteX17" fmla="*/ 2034001 w 2691675"/>
              <a:gd name="connsiteY17" fmla="*/ 2659857 h 4328160"/>
              <a:gd name="connsiteX18" fmla="*/ 1966851 w 2691675"/>
              <a:gd name="connsiteY18" fmla="*/ 2727960 h 4328160"/>
              <a:gd name="connsiteX19" fmla="*/ 1919702 w 2691675"/>
              <a:gd name="connsiteY19" fmla="*/ 2687002 h 4328160"/>
              <a:gd name="connsiteX20" fmla="*/ 1783018 w 2691675"/>
              <a:gd name="connsiteY20" fmla="*/ 2673668 h 4328160"/>
              <a:gd name="connsiteX21" fmla="*/ 1684910 w 2691675"/>
              <a:gd name="connsiteY21" fmla="*/ 2663666 h 4328160"/>
              <a:gd name="connsiteX22" fmla="*/ 1614426 w 2691675"/>
              <a:gd name="connsiteY22" fmla="*/ 2556035 h 4328160"/>
              <a:gd name="connsiteX23" fmla="*/ 1549656 w 2691675"/>
              <a:gd name="connsiteY23" fmla="*/ 2557939 h 4328160"/>
              <a:gd name="connsiteX24" fmla="*/ 1524890 w 2691675"/>
              <a:gd name="connsiteY24" fmla="*/ 2537460 h 4328160"/>
              <a:gd name="connsiteX25" fmla="*/ 1476789 w 2691675"/>
              <a:gd name="connsiteY25" fmla="*/ 2355532 h 4328160"/>
              <a:gd name="connsiteX26" fmla="*/ 1446309 w 2691675"/>
              <a:gd name="connsiteY26" fmla="*/ 2263140 h 4328160"/>
              <a:gd name="connsiteX27" fmla="*/ 1408209 w 2691675"/>
              <a:gd name="connsiteY27" fmla="*/ 2194560 h 4328160"/>
              <a:gd name="connsiteX28" fmla="*/ 1392969 w 2691675"/>
              <a:gd name="connsiteY28" fmla="*/ 2171700 h 4328160"/>
              <a:gd name="connsiteX29" fmla="*/ 1382492 w 2691675"/>
              <a:gd name="connsiteY29" fmla="*/ 2126457 h 4328160"/>
              <a:gd name="connsiteX30" fmla="*/ 1377253 w 2691675"/>
              <a:gd name="connsiteY30" fmla="*/ 2025968 h 4328160"/>
              <a:gd name="connsiteX31" fmla="*/ 1391541 w 2691675"/>
              <a:gd name="connsiteY31" fmla="*/ 1956436 h 4328160"/>
              <a:gd name="connsiteX32" fmla="*/ 1323437 w 2691675"/>
              <a:gd name="connsiteY32" fmla="*/ 1891665 h 4328160"/>
              <a:gd name="connsiteX33" fmla="*/ 1290099 w 2691675"/>
              <a:gd name="connsiteY33" fmla="*/ 1886427 h 4328160"/>
              <a:gd name="connsiteX34" fmla="*/ 1192468 w 2691675"/>
              <a:gd name="connsiteY34" fmla="*/ 1826895 h 4328160"/>
              <a:gd name="connsiteX35" fmla="*/ 1134367 w 2691675"/>
              <a:gd name="connsiteY35" fmla="*/ 1837373 h 4328160"/>
              <a:gd name="connsiteX36" fmla="*/ 1081978 w 2691675"/>
              <a:gd name="connsiteY36" fmla="*/ 1871185 h 4328160"/>
              <a:gd name="connsiteX37" fmla="*/ 1032924 w 2691675"/>
              <a:gd name="connsiteY37" fmla="*/ 1896904 h 4328160"/>
              <a:gd name="connsiteX38" fmla="*/ 966249 w 2691675"/>
              <a:gd name="connsiteY38" fmla="*/ 1957864 h 4328160"/>
              <a:gd name="connsiteX39" fmla="*/ 917195 w 2691675"/>
              <a:gd name="connsiteY39" fmla="*/ 1915478 h 4328160"/>
              <a:gd name="connsiteX40" fmla="*/ 862428 w 2691675"/>
              <a:gd name="connsiteY40" fmla="*/ 1888808 h 4328160"/>
              <a:gd name="connsiteX41" fmla="*/ 831471 w 2691675"/>
              <a:gd name="connsiteY41" fmla="*/ 1863090 h 4328160"/>
              <a:gd name="connsiteX42" fmla="*/ 808135 w 2691675"/>
              <a:gd name="connsiteY42" fmla="*/ 1820704 h 4328160"/>
              <a:gd name="connsiteX43" fmla="*/ 822423 w 2691675"/>
              <a:gd name="connsiteY43" fmla="*/ 1763554 h 4328160"/>
              <a:gd name="connsiteX44" fmla="*/ 811944 w 2691675"/>
              <a:gd name="connsiteY44" fmla="*/ 1694021 h 4328160"/>
              <a:gd name="connsiteX45" fmla="*/ 791466 w 2691675"/>
              <a:gd name="connsiteY45" fmla="*/ 1599247 h 4328160"/>
              <a:gd name="connsiteX46" fmla="*/ 767652 w 2691675"/>
              <a:gd name="connsiteY46" fmla="*/ 1609725 h 4328160"/>
              <a:gd name="connsiteX47" fmla="*/ 709074 w 2691675"/>
              <a:gd name="connsiteY47" fmla="*/ 1545432 h 4328160"/>
              <a:gd name="connsiteX48" fmla="*/ 737649 w 2691675"/>
              <a:gd name="connsiteY48" fmla="*/ 1493520 h 4328160"/>
              <a:gd name="connsiteX49" fmla="*/ 785274 w 2691675"/>
              <a:gd name="connsiteY49" fmla="*/ 1429226 h 4328160"/>
              <a:gd name="connsiteX50" fmla="*/ 783369 w 2691675"/>
              <a:gd name="connsiteY50" fmla="*/ 1403033 h 4328160"/>
              <a:gd name="connsiteX51" fmla="*/ 826232 w 2691675"/>
              <a:gd name="connsiteY51" fmla="*/ 1349215 h 4328160"/>
              <a:gd name="connsiteX52" fmla="*/ 834329 w 2691675"/>
              <a:gd name="connsiteY52" fmla="*/ 1256348 h 4328160"/>
              <a:gd name="connsiteX53" fmla="*/ 820040 w 2691675"/>
              <a:gd name="connsiteY53" fmla="*/ 1172527 h 4328160"/>
              <a:gd name="connsiteX54" fmla="*/ 787655 w 2691675"/>
              <a:gd name="connsiteY54" fmla="*/ 1125379 h 4328160"/>
              <a:gd name="connsiteX55" fmla="*/ 769082 w 2691675"/>
              <a:gd name="connsiteY55" fmla="*/ 1043940 h 4328160"/>
              <a:gd name="connsiteX56" fmla="*/ 812898 w 2691675"/>
              <a:gd name="connsiteY56" fmla="*/ 1008698 h 4328160"/>
              <a:gd name="connsiteX57" fmla="*/ 816231 w 2691675"/>
              <a:gd name="connsiteY57" fmla="*/ 950595 h 4328160"/>
              <a:gd name="connsiteX58" fmla="*/ 828613 w 2691675"/>
              <a:gd name="connsiteY58" fmla="*/ 874871 h 4328160"/>
              <a:gd name="connsiteX59" fmla="*/ 837662 w 2691675"/>
              <a:gd name="connsiteY59" fmla="*/ 807720 h 4328160"/>
              <a:gd name="connsiteX60" fmla="*/ 852426 w 2691675"/>
              <a:gd name="connsiteY60" fmla="*/ 769620 h 4328160"/>
              <a:gd name="connsiteX61" fmla="*/ 874809 w 2691675"/>
              <a:gd name="connsiteY61" fmla="*/ 731520 h 4328160"/>
              <a:gd name="connsiteX62" fmla="*/ 859569 w 2691675"/>
              <a:gd name="connsiteY62" fmla="*/ 655320 h 4328160"/>
              <a:gd name="connsiteX63" fmla="*/ 836709 w 2691675"/>
              <a:gd name="connsiteY63" fmla="*/ 632460 h 4328160"/>
              <a:gd name="connsiteX64" fmla="*/ 813849 w 2691675"/>
              <a:gd name="connsiteY64" fmla="*/ 563880 h 4328160"/>
              <a:gd name="connsiteX65" fmla="*/ 783369 w 2691675"/>
              <a:gd name="connsiteY65" fmla="*/ 502920 h 4328160"/>
              <a:gd name="connsiteX66" fmla="*/ 768129 w 2691675"/>
              <a:gd name="connsiteY66" fmla="*/ 472440 h 4328160"/>
              <a:gd name="connsiteX67" fmla="*/ 745269 w 2691675"/>
              <a:gd name="connsiteY67" fmla="*/ 403860 h 4328160"/>
              <a:gd name="connsiteX68" fmla="*/ 722409 w 2691675"/>
              <a:gd name="connsiteY68" fmla="*/ 373380 h 4328160"/>
              <a:gd name="connsiteX69" fmla="*/ 730029 w 2691675"/>
              <a:gd name="connsiteY69" fmla="*/ 289560 h 4328160"/>
              <a:gd name="connsiteX70" fmla="*/ 737649 w 2691675"/>
              <a:gd name="connsiteY70" fmla="*/ 266700 h 4328160"/>
              <a:gd name="connsiteX71" fmla="*/ 707169 w 2691675"/>
              <a:gd name="connsiteY71" fmla="*/ 152400 h 4328160"/>
              <a:gd name="connsiteX72" fmla="*/ 699549 w 2691675"/>
              <a:gd name="connsiteY72" fmla="*/ 91440 h 4328160"/>
              <a:gd name="connsiteX73" fmla="*/ 691929 w 2691675"/>
              <a:gd name="connsiteY73" fmla="*/ 68580 h 4328160"/>
              <a:gd name="connsiteX74" fmla="*/ 676689 w 2691675"/>
              <a:gd name="connsiteY74" fmla="*/ 0 h 4328160"/>
              <a:gd name="connsiteX75" fmla="*/ 615729 w 2691675"/>
              <a:gd name="connsiteY75" fmla="*/ 7620 h 4328160"/>
              <a:gd name="connsiteX76" fmla="*/ 554769 w 2691675"/>
              <a:gd name="connsiteY76" fmla="*/ 30480 h 4328160"/>
              <a:gd name="connsiteX77" fmla="*/ 562389 w 2691675"/>
              <a:gd name="connsiteY77" fmla="*/ 137160 h 4328160"/>
              <a:gd name="connsiteX78" fmla="*/ 554769 w 2691675"/>
              <a:gd name="connsiteY78" fmla="*/ 236220 h 4328160"/>
              <a:gd name="connsiteX79" fmla="*/ 524289 w 2691675"/>
              <a:gd name="connsiteY79" fmla="*/ 304800 h 4328160"/>
              <a:gd name="connsiteX80" fmla="*/ 509049 w 2691675"/>
              <a:gd name="connsiteY80" fmla="*/ 335280 h 4328160"/>
              <a:gd name="connsiteX81" fmla="*/ 486189 w 2691675"/>
              <a:gd name="connsiteY81" fmla="*/ 373380 h 4328160"/>
              <a:gd name="connsiteX82" fmla="*/ 470949 w 2691675"/>
              <a:gd name="connsiteY82" fmla="*/ 396240 h 4328160"/>
              <a:gd name="connsiteX83" fmla="*/ 440469 w 2691675"/>
              <a:gd name="connsiteY83" fmla="*/ 403860 h 4328160"/>
              <a:gd name="connsiteX84" fmla="*/ 356649 w 2691675"/>
              <a:gd name="connsiteY84" fmla="*/ 388620 h 4328160"/>
              <a:gd name="connsiteX85" fmla="*/ 288069 w 2691675"/>
              <a:gd name="connsiteY85" fmla="*/ 464820 h 4328160"/>
              <a:gd name="connsiteX86" fmla="*/ 280449 w 2691675"/>
              <a:gd name="connsiteY86" fmla="*/ 487680 h 4328160"/>
              <a:gd name="connsiteX87" fmla="*/ 288069 w 2691675"/>
              <a:gd name="connsiteY87" fmla="*/ 518160 h 4328160"/>
              <a:gd name="connsiteX88" fmla="*/ 303309 w 2691675"/>
              <a:gd name="connsiteY88" fmla="*/ 548640 h 4328160"/>
              <a:gd name="connsiteX89" fmla="*/ 295689 w 2691675"/>
              <a:gd name="connsiteY89" fmla="*/ 609600 h 4328160"/>
              <a:gd name="connsiteX90" fmla="*/ 265209 w 2691675"/>
              <a:gd name="connsiteY90" fmla="*/ 662940 h 4328160"/>
              <a:gd name="connsiteX91" fmla="*/ 257589 w 2691675"/>
              <a:gd name="connsiteY91" fmla="*/ 685800 h 4328160"/>
              <a:gd name="connsiteX92" fmla="*/ 265209 w 2691675"/>
              <a:gd name="connsiteY92" fmla="*/ 815340 h 4328160"/>
              <a:gd name="connsiteX93" fmla="*/ 303309 w 2691675"/>
              <a:gd name="connsiteY93" fmla="*/ 830580 h 4328160"/>
              <a:gd name="connsiteX94" fmla="*/ 349029 w 2691675"/>
              <a:gd name="connsiteY94" fmla="*/ 861060 h 4328160"/>
              <a:gd name="connsiteX95" fmla="*/ 356649 w 2691675"/>
              <a:gd name="connsiteY95" fmla="*/ 883920 h 4328160"/>
              <a:gd name="connsiteX96" fmla="*/ 341409 w 2691675"/>
              <a:gd name="connsiteY96" fmla="*/ 952500 h 4328160"/>
              <a:gd name="connsiteX97" fmla="*/ 326169 w 2691675"/>
              <a:gd name="connsiteY97" fmla="*/ 1028700 h 4328160"/>
              <a:gd name="connsiteX98" fmla="*/ 303309 w 2691675"/>
              <a:gd name="connsiteY98" fmla="*/ 1043940 h 4328160"/>
              <a:gd name="connsiteX99" fmla="*/ 143289 w 2691675"/>
              <a:gd name="connsiteY99" fmla="*/ 1066800 h 4328160"/>
              <a:gd name="connsiteX100" fmla="*/ 150909 w 2691675"/>
              <a:gd name="connsiteY100" fmla="*/ 1181100 h 4328160"/>
              <a:gd name="connsiteX101" fmla="*/ 173769 w 2691675"/>
              <a:gd name="connsiteY101" fmla="*/ 1219200 h 4328160"/>
              <a:gd name="connsiteX102" fmla="*/ 219489 w 2691675"/>
              <a:gd name="connsiteY102" fmla="*/ 1257300 h 4328160"/>
              <a:gd name="connsiteX103" fmla="*/ 234729 w 2691675"/>
              <a:gd name="connsiteY103" fmla="*/ 1287780 h 4328160"/>
              <a:gd name="connsiteX104" fmla="*/ 227109 w 2691675"/>
              <a:gd name="connsiteY104" fmla="*/ 1318260 h 4328160"/>
              <a:gd name="connsiteX105" fmla="*/ 265209 w 2691675"/>
              <a:gd name="connsiteY105" fmla="*/ 1363980 h 4328160"/>
              <a:gd name="connsiteX106" fmla="*/ 288069 w 2691675"/>
              <a:gd name="connsiteY106" fmla="*/ 1402080 h 4328160"/>
              <a:gd name="connsiteX107" fmla="*/ 280449 w 2691675"/>
              <a:gd name="connsiteY107" fmla="*/ 1440180 h 4328160"/>
              <a:gd name="connsiteX108" fmla="*/ 242349 w 2691675"/>
              <a:gd name="connsiteY108" fmla="*/ 1569720 h 4328160"/>
              <a:gd name="connsiteX109" fmla="*/ 211869 w 2691675"/>
              <a:gd name="connsiteY109" fmla="*/ 1584960 h 4328160"/>
              <a:gd name="connsiteX110" fmla="*/ 189009 w 2691675"/>
              <a:gd name="connsiteY110" fmla="*/ 1592580 h 4328160"/>
              <a:gd name="connsiteX111" fmla="*/ 120429 w 2691675"/>
              <a:gd name="connsiteY111" fmla="*/ 1630680 h 4328160"/>
              <a:gd name="connsiteX112" fmla="*/ 97569 w 2691675"/>
              <a:gd name="connsiteY112" fmla="*/ 1653540 h 4328160"/>
              <a:gd name="connsiteX113" fmla="*/ 13749 w 2691675"/>
              <a:gd name="connsiteY113" fmla="*/ 1714500 h 4328160"/>
              <a:gd name="connsiteX114" fmla="*/ 13749 w 2691675"/>
              <a:gd name="connsiteY114" fmla="*/ 1889760 h 4328160"/>
              <a:gd name="connsiteX115" fmla="*/ 36609 w 2691675"/>
              <a:gd name="connsiteY115" fmla="*/ 1912620 h 4328160"/>
              <a:gd name="connsiteX116" fmla="*/ 67089 w 2691675"/>
              <a:gd name="connsiteY116" fmla="*/ 1950720 h 4328160"/>
              <a:gd name="connsiteX117" fmla="*/ 112809 w 2691675"/>
              <a:gd name="connsiteY117" fmla="*/ 1981200 h 4328160"/>
              <a:gd name="connsiteX118" fmla="*/ 173769 w 2691675"/>
              <a:gd name="connsiteY118" fmla="*/ 2011680 h 4328160"/>
              <a:gd name="connsiteX119" fmla="*/ 234729 w 2691675"/>
              <a:gd name="connsiteY119" fmla="*/ 2095500 h 4328160"/>
              <a:gd name="connsiteX120" fmla="*/ 272829 w 2691675"/>
              <a:gd name="connsiteY120" fmla="*/ 2156460 h 4328160"/>
              <a:gd name="connsiteX121" fmla="*/ 280449 w 2691675"/>
              <a:gd name="connsiteY121" fmla="*/ 2179320 h 4328160"/>
              <a:gd name="connsiteX122" fmla="*/ 318549 w 2691675"/>
              <a:gd name="connsiteY122" fmla="*/ 2255520 h 4328160"/>
              <a:gd name="connsiteX123" fmla="*/ 493809 w 2691675"/>
              <a:gd name="connsiteY123" fmla="*/ 2270760 h 4328160"/>
              <a:gd name="connsiteX124" fmla="*/ 562389 w 2691675"/>
              <a:gd name="connsiteY124" fmla="*/ 2354580 h 4328160"/>
              <a:gd name="connsiteX125" fmla="*/ 531909 w 2691675"/>
              <a:gd name="connsiteY125" fmla="*/ 2430780 h 4328160"/>
              <a:gd name="connsiteX126" fmla="*/ 509049 w 2691675"/>
              <a:gd name="connsiteY126" fmla="*/ 2438400 h 4328160"/>
              <a:gd name="connsiteX127" fmla="*/ 486189 w 2691675"/>
              <a:gd name="connsiteY127" fmla="*/ 2461260 h 4328160"/>
              <a:gd name="connsiteX128" fmla="*/ 478569 w 2691675"/>
              <a:gd name="connsiteY128" fmla="*/ 2506980 h 4328160"/>
              <a:gd name="connsiteX129" fmla="*/ 509049 w 2691675"/>
              <a:gd name="connsiteY129" fmla="*/ 2621280 h 4328160"/>
              <a:gd name="connsiteX130" fmla="*/ 531909 w 2691675"/>
              <a:gd name="connsiteY130" fmla="*/ 2644140 h 4328160"/>
              <a:gd name="connsiteX131" fmla="*/ 539529 w 2691675"/>
              <a:gd name="connsiteY131" fmla="*/ 2674620 h 4328160"/>
              <a:gd name="connsiteX132" fmla="*/ 570009 w 2691675"/>
              <a:gd name="connsiteY132" fmla="*/ 2659380 h 4328160"/>
              <a:gd name="connsiteX133" fmla="*/ 592869 w 2691675"/>
              <a:gd name="connsiteY133" fmla="*/ 2636520 h 4328160"/>
              <a:gd name="connsiteX134" fmla="*/ 646209 w 2691675"/>
              <a:gd name="connsiteY134" fmla="*/ 2606040 h 4328160"/>
              <a:gd name="connsiteX135" fmla="*/ 684309 w 2691675"/>
              <a:gd name="connsiteY135" fmla="*/ 2613660 h 4328160"/>
              <a:gd name="connsiteX136" fmla="*/ 699549 w 2691675"/>
              <a:gd name="connsiteY136" fmla="*/ 2636520 h 4328160"/>
              <a:gd name="connsiteX137" fmla="*/ 722409 w 2691675"/>
              <a:gd name="connsiteY137" fmla="*/ 2659380 h 4328160"/>
              <a:gd name="connsiteX138" fmla="*/ 730029 w 2691675"/>
              <a:gd name="connsiteY138" fmla="*/ 2682240 h 4328160"/>
              <a:gd name="connsiteX139" fmla="*/ 707169 w 2691675"/>
              <a:gd name="connsiteY139" fmla="*/ 2766060 h 4328160"/>
              <a:gd name="connsiteX140" fmla="*/ 623349 w 2691675"/>
              <a:gd name="connsiteY140" fmla="*/ 2842260 h 4328160"/>
              <a:gd name="connsiteX141" fmla="*/ 600489 w 2691675"/>
              <a:gd name="connsiteY141" fmla="*/ 2887980 h 4328160"/>
              <a:gd name="connsiteX142" fmla="*/ 531909 w 2691675"/>
              <a:gd name="connsiteY142" fmla="*/ 2933700 h 4328160"/>
              <a:gd name="connsiteX143" fmla="*/ 516669 w 2691675"/>
              <a:gd name="connsiteY143" fmla="*/ 2956560 h 4328160"/>
              <a:gd name="connsiteX144" fmla="*/ 547149 w 2691675"/>
              <a:gd name="connsiteY144" fmla="*/ 3055620 h 4328160"/>
              <a:gd name="connsiteX145" fmla="*/ 570009 w 2691675"/>
              <a:gd name="connsiteY145" fmla="*/ 3177540 h 4328160"/>
              <a:gd name="connsiteX146" fmla="*/ 608109 w 2691675"/>
              <a:gd name="connsiteY146" fmla="*/ 3276600 h 4328160"/>
              <a:gd name="connsiteX147" fmla="*/ 608109 w 2691675"/>
              <a:gd name="connsiteY147" fmla="*/ 3429000 h 4328160"/>
              <a:gd name="connsiteX148" fmla="*/ 570009 w 2691675"/>
              <a:gd name="connsiteY148" fmla="*/ 3467100 h 4328160"/>
              <a:gd name="connsiteX149" fmla="*/ 562389 w 2691675"/>
              <a:gd name="connsiteY149" fmla="*/ 3497580 h 4328160"/>
              <a:gd name="connsiteX150" fmla="*/ 547149 w 2691675"/>
              <a:gd name="connsiteY150" fmla="*/ 3528060 h 4328160"/>
              <a:gd name="connsiteX151" fmla="*/ 554769 w 2691675"/>
              <a:gd name="connsiteY151" fmla="*/ 3680460 h 4328160"/>
              <a:gd name="connsiteX152" fmla="*/ 608109 w 2691675"/>
              <a:gd name="connsiteY152" fmla="*/ 3672840 h 4328160"/>
              <a:gd name="connsiteX153" fmla="*/ 630969 w 2691675"/>
              <a:gd name="connsiteY153" fmla="*/ 3665220 h 4328160"/>
              <a:gd name="connsiteX154" fmla="*/ 676689 w 2691675"/>
              <a:gd name="connsiteY154" fmla="*/ 3688080 h 4328160"/>
              <a:gd name="connsiteX155" fmla="*/ 707169 w 2691675"/>
              <a:gd name="connsiteY155" fmla="*/ 3718560 h 4328160"/>
              <a:gd name="connsiteX156" fmla="*/ 836709 w 2691675"/>
              <a:gd name="connsiteY156" fmla="*/ 3741420 h 4328160"/>
              <a:gd name="connsiteX157" fmla="*/ 851949 w 2691675"/>
              <a:gd name="connsiteY157" fmla="*/ 3771900 h 4328160"/>
              <a:gd name="connsiteX158" fmla="*/ 874809 w 2691675"/>
              <a:gd name="connsiteY158" fmla="*/ 3787140 h 4328160"/>
              <a:gd name="connsiteX159" fmla="*/ 897669 w 2691675"/>
              <a:gd name="connsiteY159" fmla="*/ 3810000 h 4328160"/>
              <a:gd name="connsiteX160" fmla="*/ 905289 w 2691675"/>
              <a:gd name="connsiteY160" fmla="*/ 3840480 h 4328160"/>
              <a:gd name="connsiteX161" fmla="*/ 920529 w 2691675"/>
              <a:gd name="connsiteY161" fmla="*/ 3863340 h 4328160"/>
              <a:gd name="connsiteX162" fmla="*/ 943389 w 2691675"/>
              <a:gd name="connsiteY162" fmla="*/ 3901440 h 4328160"/>
              <a:gd name="connsiteX163" fmla="*/ 996729 w 2691675"/>
              <a:gd name="connsiteY163" fmla="*/ 3947160 h 4328160"/>
              <a:gd name="connsiteX164" fmla="*/ 1011969 w 2691675"/>
              <a:gd name="connsiteY164" fmla="*/ 3970020 h 4328160"/>
              <a:gd name="connsiteX165" fmla="*/ 1034829 w 2691675"/>
              <a:gd name="connsiteY165" fmla="*/ 4008120 h 4328160"/>
              <a:gd name="connsiteX166" fmla="*/ 1065309 w 2691675"/>
              <a:gd name="connsiteY166" fmla="*/ 4084320 h 4328160"/>
              <a:gd name="connsiteX167" fmla="*/ 1072929 w 2691675"/>
              <a:gd name="connsiteY167" fmla="*/ 4107180 h 4328160"/>
              <a:gd name="connsiteX168" fmla="*/ 1149129 w 2691675"/>
              <a:gd name="connsiteY168" fmla="*/ 4137660 h 4328160"/>
              <a:gd name="connsiteX169" fmla="*/ 1202469 w 2691675"/>
              <a:gd name="connsiteY169" fmla="*/ 4213860 h 4328160"/>
              <a:gd name="connsiteX170" fmla="*/ 1263429 w 2691675"/>
              <a:gd name="connsiteY170" fmla="*/ 4221480 h 4328160"/>
              <a:gd name="connsiteX171" fmla="*/ 1271049 w 2691675"/>
              <a:gd name="connsiteY171" fmla="*/ 4274820 h 4328160"/>
              <a:gd name="connsiteX172" fmla="*/ 1316769 w 2691675"/>
              <a:gd name="connsiteY172" fmla="*/ 4328160 h 4328160"/>
              <a:gd name="connsiteX173" fmla="*/ 1354869 w 2691675"/>
              <a:gd name="connsiteY173" fmla="*/ 4229100 h 4328160"/>
              <a:gd name="connsiteX174" fmla="*/ 1415829 w 2691675"/>
              <a:gd name="connsiteY174" fmla="*/ 4198620 h 4328160"/>
              <a:gd name="connsiteX175" fmla="*/ 1469169 w 2691675"/>
              <a:gd name="connsiteY175" fmla="*/ 4183380 h 4328160"/>
              <a:gd name="connsiteX176" fmla="*/ 1507269 w 2691675"/>
              <a:gd name="connsiteY176" fmla="*/ 4160520 h 4328160"/>
              <a:gd name="connsiteX177" fmla="*/ 1552989 w 2691675"/>
              <a:gd name="connsiteY177" fmla="*/ 4130040 h 4328160"/>
              <a:gd name="connsiteX178" fmla="*/ 1583469 w 2691675"/>
              <a:gd name="connsiteY178" fmla="*/ 4122420 h 4328160"/>
              <a:gd name="connsiteX179" fmla="*/ 1644429 w 2691675"/>
              <a:gd name="connsiteY179" fmla="*/ 4061460 h 4328160"/>
              <a:gd name="connsiteX180" fmla="*/ 1674909 w 2691675"/>
              <a:gd name="connsiteY180" fmla="*/ 4038600 h 4328160"/>
              <a:gd name="connsiteX181" fmla="*/ 1827309 w 2691675"/>
              <a:gd name="connsiteY181" fmla="*/ 4000500 h 4328160"/>
              <a:gd name="connsiteX182" fmla="*/ 1857789 w 2691675"/>
              <a:gd name="connsiteY182" fmla="*/ 3985260 h 4328160"/>
              <a:gd name="connsiteX183" fmla="*/ 1903509 w 2691675"/>
              <a:gd name="connsiteY183" fmla="*/ 3970020 h 4328160"/>
              <a:gd name="connsiteX184" fmla="*/ 1926369 w 2691675"/>
              <a:gd name="connsiteY184" fmla="*/ 3954780 h 4328160"/>
              <a:gd name="connsiteX185" fmla="*/ 1987329 w 2691675"/>
              <a:gd name="connsiteY185" fmla="*/ 3909060 h 4328160"/>
              <a:gd name="connsiteX186" fmla="*/ 2048289 w 2691675"/>
              <a:gd name="connsiteY186" fmla="*/ 3870960 h 4328160"/>
              <a:gd name="connsiteX187" fmla="*/ 2078769 w 2691675"/>
              <a:gd name="connsiteY187" fmla="*/ 3855720 h 4328160"/>
              <a:gd name="connsiteX188" fmla="*/ 2132109 w 2691675"/>
              <a:gd name="connsiteY188" fmla="*/ 3817620 h 4328160"/>
              <a:gd name="connsiteX189" fmla="*/ 2162589 w 2691675"/>
              <a:gd name="connsiteY189" fmla="*/ 3787140 h 4328160"/>
              <a:gd name="connsiteX190" fmla="*/ 2200689 w 2691675"/>
              <a:gd name="connsiteY190" fmla="*/ 3688080 h 4328160"/>
              <a:gd name="connsiteX191" fmla="*/ 2162589 w 2691675"/>
              <a:gd name="connsiteY191" fmla="*/ 3604260 h 4328160"/>
              <a:gd name="connsiteX192" fmla="*/ 2139729 w 2691675"/>
              <a:gd name="connsiteY192" fmla="*/ 3596640 h 4328160"/>
              <a:gd name="connsiteX193" fmla="*/ 2124489 w 2691675"/>
              <a:gd name="connsiteY193" fmla="*/ 3680460 h 4328160"/>
              <a:gd name="connsiteX194" fmla="*/ 2109249 w 2691675"/>
              <a:gd name="connsiteY194" fmla="*/ 3657600 h 4328160"/>
              <a:gd name="connsiteX195" fmla="*/ 2048289 w 2691675"/>
              <a:gd name="connsiteY195" fmla="*/ 3665220 h 4328160"/>
              <a:gd name="connsiteX196" fmla="*/ 2055909 w 2691675"/>
              <a:gd name="connsiteY196" fmla="*/ 3703320 h 4328160"/>
              <a:gd name="connsiteX197" fmla="*/ 2078769 w 2691675"/>
              <a:gd name="connsiteY197" fmla="*/ 3718560 h 4328160"/>
              <a:gd name="connsiteX198" fmla="*/ 2094009 w 2691675"/>
              <a:gd name="connsiteY198" fmla="*/ 3749040 h 4328160"/>
              <a:gd name="connsiteX199" fmla="*/ 2086389 w 2691675"/>
              <a:gd name="connsiteY199" fmla="*/ 3794760 h 4328160"/>
              <a:gd name="connsiteX200" fmla="*/ 2010189 w 2691675"/>
              <a:gd name="connsiteY200" fmla="*/ 3749040 h 4328160"/>
              <a:gd name="connsiteX201" fmla="*/ 1994949 w 2691675"/>
              <a:gd name="connsiteY201" fmla="*/ 3649980 h 4328160"/>
              <a:gd name="connsiteX202" fmla="*/ 1972089 w 2691675"/>
              <a:gd name="connsiteY202" fmla="*/ 3627120 h 4328160"/>
              <a:gd name="connsiteX203" fmla="*/ 1979709 w 2691675"/>
              <a:gd name="connsiteY203" fmla="*/ 3581400 h 4328160"/>
              <a:gd name="connsiteX204" fmla="*/ 2025429 w 2691675"/>
              <a:gd name="connsiteY204" fmla="*/ 3573780 h 4328160"/>
              <a:gd name="connsiteX205" fmla="*/ 2033049 w 2691675"/>
              <a:gd name="connsiteY205" fmla="*/ 3520440 h 4328160"/>
              <a:gd name="connsiteX206" fmla="*/ 2063529 w 2691675"/>
              <a:gd name="connsiteY206" fmla="*/ 3528060 h 4328160"/>
              <a:gd name="connsiteX207" fmla="*/ 2094009 w 2691675"/>
              <a:gd name="connsiteY207" fmla="*/ 3489960 h 4328160"/>
              <a:gd name="connsiteX208" fmla="*/ 2124489 w 2691675"/>
              <a:gd name="connsiteY208" fmla="*/ 3459480 h 4328160"/>
              <a:gd name="connsiteX209" fmla="*/ 2139729 w 2691675"/>
              <a:gd name="connsiteY209" fmla="*/ 3436620 h 4328160"/>
              <a:gd name="connsiteX210" fmla="*/ 2170209 w 2691675"/>
              <a:gd name="connsiteY210" fmla="*/ 3413760 h 4328160"/>
              <a:gd name="connsiteX211" fmla="*/ 2238789 w 2691675"/>
              <a:gd name="connsiteY211" fmla="*/ 3322320 h 4328160"/>
              <a:gd name="connsiteX212" fmla="*/ 2246409 w 2691675"/>
              <a:gd name="connsiteY212" fmla="*/ 3291840 h 4328160"/>
              <a:gd name="connsiteX213" fmla="*/ 2269269 w 2691675"/>
              <a:gd name="connsiteY213" fmla="*/ 3230880 h 4328160"/>
              <a:gd name="connsiteX214" fmla="*/ 2276889 w 2691675"/>
              <a:gd name="connsiteY214" fmla="*/ 3185160 h 4328160"/>
              <a:gd name="connsiteX215" fmla="*/ 2299749 w 2691675"/>
              <a:gd name="connsiteY215" fmla="*/ 3139440 h 4328160"/>
              <a:gd name="connsiteX216" fmla="*/ 2314989 w 2691675"/>
              <a:gd name="connsiteY216" fmla="*/ 3101340 h 4328160"/>
              <a:gd name="connsiteX217" fmla="*/ 2353089 w 2691675"/>
              <a:gd name="connsiteY217" fmla="*/ 3086100 h 4328160"/>
              <a:gd name="connsiteX218" fmla="*/ 2375949 w 2691675"/>
              <a:gd name="connsiteY218" fmla="*/ 3070860 h 4328160"/>
              <a:gd name="connsiteX219" fmla="*/ 2495488 w 2691675"/>
              <a:gd name="connsiteY219" fmla="*/ 3040856 h 4328160"/>
              <a:gd name="connsiteX220" fmla="*/ 2593596 w 2691675"/>
              <a:gd name="connsiteY220" fmla="*/ 3037523 h 4328160"/>
              <a:gd name="connsiteX221" fmla="*/ 2685987 w 2691675"/>
              <a:gd name="connsiteY221" fmla="*/ 3028474 h 4328160"/>
              <a:gd name="connsiteX0" fmla="*/ 2685987 w 2691675"/>
              <a:gd name="connsiteY0" fmla="*/ 3028474 h 4328160"/>
              <a:gd name="connsiteX1" fmla="*/ 2680749 w 2691675"/>
              <a:gd name="connsiteY1" fmla="*/ 3002280 h 4328160"/>
              <a:gd name="connsiteX2" fmla="*/ 2673129 w 2691675"/>
              <a:gd name="connsiteY2" fmla="*/ 2948940 h 4328160"/>
              <a:gd name="connsiteX3" fmla="*/ 2631219 w 2691675"/>
              <a:gd name="connsiteY3" fmla="*/ 2940844 h 4328160"/>
              <a:gd name="connsiteX4" fmla="*/ 2567878 w 2691675"/>
              <a:gd name="connsiteY4" fmla="*/ 2940367 h 4328160"/>
              <a:gd name="connsiteX5" fmla="*/ 2526921 w 2691675"/>
              <a:gd name="connsiteY5" fmla="*/ 2882742 h 4328160"/>
              <a:gd name="connsiteX6" fmla="*/ 2464532 w 2691675"/>
              <a:gd name="connsiteY6" fmla="*/ 2879407 h 4328160"/>
              <a:gd name="connsiteX7" fmla="*/ 2417860 w 2691675"/>
              <a:gd name="connsiteY7" fmla="*/ 2863691 h 4328160"/>
              <a:gd name="connsiteX8" fmla="*/ 2383569 w 2691675"/>
              <a:gd name="connsiteY8" fmla="*/ 2849880 h 4328160"/>
              <a:gd name="connsiteX9" fmla="*/ 2355471 w 2691675"/>
              <a:gd name="connsiteY9" fmla="*/ 2829877 h 4328160"/>
              <a:gd name="connsiteX10" fmla="*/ 2300701 w 2691675"/>
              <a:gd name="connsiteY10" fmla="*/ 2797969 h 4328160"/>
              <a:gd name="connsiteX11" fmla="*/ 2226406 w 2691675"/>
              <a:gd name="connsiteY11" fmla="*/ 2837973 h 4328160"/>
              <a:gd name="connsiteX12" fmla="*/ 2185925 w 2691675"/>
              <a:gd name="connsiteY12" fmla="*/ 2798922 h 4328160"/>
              <a:gd name="connsiteX13" fmla="*/ 2150683 w 2691675"/>
              <a:gd name="connsiteY13" fmla="*/ 2719864 h 4328160"/>
              <a:gd name="connsiteX14" fmla="*/ 2131157 w 2691675"/>
              <a:gd name="connsiteY14" fmla="*/ 2658427 h 4328160"/>
              <a:gd name="connsiteX15" fmla="*/ 2113060 w 2691675"/>
              <a:gd name="connsiteY15" fmla="*/ 2623185 h 4328160"/>
              <a:gd name="connsiteX16" fmla="*/ 2111630 w 2691675"/>
              <a:gd name="connsiteY16" fmla="*/ 2574607 h 4328160"/>
              <a:gd name="connsiteX17" fmla="*/ 2034001 w 2691675"/>
              <a:gd name="connsiteY17" fmla="*/ 2659857 h 4328160"/>
              <a:gd name="connsiteX18" fmla="*/ 1966851 w 2691675"/>
              <a:gd name="connsiteY18" fmla="*/ 2727960 h 4328160"/>
              <a:gd name="connsiteX19" fmla="*/ 1919702 w 2691675"/>
              <a:gd name="connsiteY19" fmla="*/ 2687002 h 4328160"/>
              <a:gd name="connsiteX20" fmla="*/ 1783018 w 2691675"/>
              <a:gd name="connsiteY20" fmla="*/ 2673668 h 4328160"/>
              <a:gd name="connsiteX21" fmla="*/ 1684910 w 2691675"/>
              <a:gd name="connsiteY21" fmla="*/ 2663666 h 4328160"/>
              <a:gd name="connsiteX22" fmla="*/ 1614426 w 2691675"/>
              <a:gd name="connsiteY22" fmla="*/ 2556035 h 4328160"/>
              <a:gd name="connsiteX23" fmla="*/ 1549656 w 2691675"/>
              <a:gd name="connsiteY23" fmla="*/ 2557939 h 4328160"/>
              <a:gd name="connsiteX24" fmla="*/ 1524890 w 2691675"/>
              <a:gd name="connsiteY24" fmla="*/ 2537460 h 4328160"/>
              <a:gd name="connsiteX25" fmla="*/ 1476789 w 2691675"/>
              <a:gd name="connsiteY25" fmla="*/ 2355532 h 4328160"/>
              <a:gd name="connsiteX26" fmla="*/ 1446309 w 2691675"/>
              <a:gd name="connsiteY26" fmla="*/ 2263140 h 4328160"/>
              <a:gd name="connsiteX27" fmla="*/ 1408209 w 2691675"/>
              <a:gd name="connsiteY27" fmla="*/ 2194560 h 4328160"/>
              <a:gd name="connsiteX28" fmla="*/ 1392969 w 2691675"/>
              <a:gd name="connsiteY28" fmla="*/ 2171700 h 4328160"/>
              <a:gd name="connsiteX29" fmla="*/ 1382492 w 2691675"/>
              <a:gd name="connsiteY29" fmla="*/ 2126457 h 4328160"/>
              <a:gd name="connsiteX30" fmla="*/ 1377253 w 2691675"/>
              <a:gd name="connsiteY30" fmla="*/ 2025968 h 4328160"/>
              <a:gd name="connsiteX31" fmla="*/ 1391541 w 2691675"/>
              <a:gd name="connsiteY31" fmla="*/ 1956436 h 4328160"/>
              <a:gd name="connsiteX32" fmla="*/ 1323437 w 2691675"/>
              <a:gd name="connsiteY32" fmla="*/ 1891665 h 4328160"/>
              <a:gd name="connsiteX33" fmla="*/ 1290099 w 2691675"/>
              <a:gd name="connsiteY33" fmla="*/ 1886427 h 4328160"/>
              <a:gd name="connsiteX34" fmla="*/ 1192468 w 2691675"/>
              <a:gd name="connsiteY34" fmla="*/ 1826895 h 4328160"/>
              <a:gd name="connsiteX35" fmla="*/ 1134367 w 2691675"/>
              <a:gd name="connsiteY35" fmla="*/ 1837373 h 4328160"/>
              <a:gd name="connsiteX36" fmla="*/ 1081978 w 2691675"/>
              <a:gd name="connsiteY36" fmla="*/ 1871185 h 4328160"/>
              <a:gd name="connsiteX37" fmla="*/ 1032924 w 2691675"/>
              <a:gd name="connsiteY37" fmla="*/ 1896904 h 4328160"/>
              <a:gd name="connsiteX38" fmla="*/ 966249 w 2691675"/>
              <a:gd name="connsiteY38" fmla="*/ 1957864 h 4328160"/>
              <a:gd name="connsiteX39" fmla="*/ 917195 w 2691675"/>
              <a:gd name="connsiteY39" fmla="*/ 1915478 h 4328160"/>
              <a:gd name="connsiteX40" fmla="*/ 862428 w 2691675"/>
              <a:gd name="connsiteY40" fmla="*/ 1888808 h 4328160"/>
              <a:gd name="connsiteX41" fmla="*/ 831471 w 2691675"/>
              <a:gd name="connsiteY41" fmla="*/ 1863090 h 4328160"/>
              <a:gd name="connsiteX42" fmla="*/ 808135 w 2691675"/>
              <a:gd name="connsiteY42" fmla="*/ 1820704 h 4328160"/>
              <a:gd name="connsiteX43" fmla="*/ 822423 w 2691675"/>
              <a:gd name="connsiteY43" fmla="*/ 1763554 h 4328160"/>
              <a:gd name="connsiteX44" fmla="*/ 811944 w 2691675"/>
              <a:gd name="connsiteY44" fmla="*/ 1694021 h 4328160"/>
              <a:gd name="connsiteX45" fmla="*/ 791466 w 2691675"/>
              <a:gd name="connsiteY45" fmla="*/ 1599247 h 4328160"/>
              <a:gd name="connsiteX46" fmla="*/ 767652 w 2691675"/>
              <a:gd name="connsiteY46" fmla="*/ 1609725 h 4328160"/>
              <a:gd name="connsiteX47" fmla="*/ 709074 w 2691675"/>
              <a:gd name="connsiteY47" fmla="*/ 1545432 h 4328160"/>
              <a:gd name="connsiteX48" fmla="*/ 737649 w 2691675"/>
              <a:gd name="connsiteY48" fmla="*/ 1493520 h 4328160"/>
              <a:gd name="connsiteX49" fmla="*/ 785274 w 2691675"/>
              <a:gd name="connsiteY49" fmla="*/ 1429226 h 4328160"/>
              <a:gd name="connsiteX50" fmla="*/ 783369 w 2691675"/>
              <a:gd name="connsiteY50" fmla="*/ 1403033 h 4328160"/>
              <a:gd name="connsiteX51" fmla="*/ 826232 w 2691675"/>
              <a:gd name="connsiteY51" fmla="*/ 1349215 h 4328160"/>
              <a:gd name="connsiteX52" fmla="*/ 834329 w 2691675"/>
              <a:gd name="connsiteY52" fmla="*/ 1256348 h 4328160"/>
              <a:gd name="connsiteX53" fmla="*/ 820040 w 2691675"/>
              <a:gd name="connsiteY53" fmla="*/ 1172527 h 4328160"/>
              <a:gd name="connsiteX54" fmla="*/ 787655 w 2691675"/>
              <a:gd name="connsiteY54" fmla="*/ 1125379 h 4328160"/>
              <a:gd name="connsiteX55" fmla="*/ 769082 w 2691675"/>
              <a:gd name="connsiteY55" fmla="*/ 1043940 h 4328160"/>
              <a:gd name="connsiteX56" fmla="*/ 812898 w 2691675"/>
              <a:gd name="connsiteY56" fmla="*/ 1008698 h 4328160"/>
              <a:gd name="connsiteX57" fmla="*/ 816231 w 2691675"/>
              <a:gd name="connsiteY57" fmla="*/ 950595 h 4328160"/>
              <a:gd name="connsiteX58" fmla="*/ 828613 w 2691675"/>
              <a:gd name="connsiteY58" fmla="*/ 874871 h 4328160"/>
              <a:gd name="connsiteX59" fmla="*/ 837662 w 2691675"/>
              <a:gd name="connsiteY59" fmla="*/ 807720 h 4328160"/>
              <a:gd name="connsiteX60" fmla="*/ 852426 w 2691675"/>
              <a:gd name="connsiteY60" fmla="*/ 769620 h 4328160"/>
              <a:gd name="connsiteX61" fmla="*/ 874809 w 2691675"/>
              <a:gd name="connsiteY61" fmla="*/ 731520 h 4328160"/>
              <a:gd name="connsiteX62" fmla="*/ 836709 w 2691675"/>
              <a:gd name="connsiteY62" fmla="*/ 632460 h 4328160"/>
              <a:gd name="connsiteX63" fmla="*/ 813849 w 2691675"/>
              <a:gd name="connsiteY63" fmla="*/ 563880 h 4328160"/>
              <a:gd name="connsiteX64" fmla="*/ 783369 w 2691675"/>
              <a:gd name="connsiteY64" fmla="*/ 502920 h 4328160"/>
              <a:gd name="connsiteX65" fmla="*/ 768129 w 2691675"/>
              <a:gd name="connsiteY65" fmla="*/ 472440 h 4328160"/>
              <a:gd name="connsiteX66" fmla="*/ 745269 w 2691675"/>
              <a:gd name="connsiteY66" fmla="*/ 403860 h 4328160"/>
              <a:gd name="connsiteX67" fmla="*/ 722409 w 2691675"/>
              <a:gd name="connsiteY67" fmla="*/ 373380 h 4328160"/>
              <a:gd name="connsiteX68" fmla="*/ 730029 w 2691675"/>
              <a:gd name="connsiteY68" fmla="*/ 289560 h 4328160"/>
              <a:gd name="connsiteX69" fmla="*/ 737649 w 2691675"/>
              <a:gd name="connsiteY69" fmla="*/ 266700 h 4328160"/>
              <a:gd name="connsiteX70" fmla="*/ 707169 w 2691675"/>
              <a:gd name="connsiteY70" fmla="*/ 152400 h 4328160"/>
              <a:gd name="connsiteX71" fmla="*/ 699549 w 2691675"/>
              <a:gd name="connsiteY71" fmla="*/ 91440 h 4328160"/>
              <a:gd name="connsiteX72" fmla="*/ 691929 w 2691675"/>
              <a:gd name="connsiteY72" fmla="*/ 68580 h 4328160"/>
              <a:gd name="connsiteX73" fmla="*/ 676689 w 2691675"/>
              <a:gd name="connsiteY73" fmla="*/ 0 h 4328160"/>
              <a:gd name="connsiteX74" fmla="*/ 615729 w 2691675"/>
              <a:gd name="connsiteY74" fmla="*/ 7620 h 4328160"/>
              <a:gd name="connsiteX75" fmla="*/ 554769 w 2691675"/>
              <a:gd name="connsiteY75" fmla="*/ 30480 h 4328160"/>
              <a:gd name="connsiteX76" fmla="*/ 562389 w 2691675"/>
              <a:gd name="connsiteY76" fmla="*/ 137160 h 4328160"/>
              <a:gd name="connsiteX77" fmla="*/ 554769 w 2691675"/>
              <a:gd name="connsiteY77" fmla="*/ 236220 h 4328160"/>
              <a:gd name="connsiteX78" fmla="*/ 524289 w 2691675"/>
              <a:gd name="connsiteY78" fmla="*/ 304800 h 4328160"/>
              <a:gd name="connsiteX79" fmla="*/ 509049 w 2691675"/>
              <a:gd name="connsiteY79" fmla="*/ 335280 h 4328160"/>
              <a:gd name="connsiteX80" fmla="*/ 486189 w 2691675"/>
              <a:gd name="connsiteY80" fmla="*/ 373380 h 4328160"/>
              <a:gd name="connsiteX81" fmla="*/ 470949 w 2691675"/>
              <a:gd name="connsiteY81" fmla="*/ 396240 h 4328160"/>
              <a:gd name="connsiteX82" fmla="*/ 440469 w 2691675"/>
              <a:gd name="connsiteY82" fmla="*/ 403860 h 4328160"/>
              <a:gd name="connsiteX83" fmla="*/ 356649 w 2691675"/>
              <a:gd name="connsiteY83" fmla="*/ 388620 h 4328160"/>
              <a:gd name="connsiteX84" fmla="*/ 288069 w 2691675"/>
              <a:gd name="connsiteY84" fmla="*/ 464820 h 4328160"/>
              <a:gd name="connsiteX85" fmla="*/ 280449 w 2691675"/>
              <a:gd name="connsiteY85" fmla="*/ 487680 h 4328160"/>
              <a:gd name="connsiteX86" fmla="*/ 288069 w 2691675"/>
              <a:gd name="connsiteY86" fmla="*/ 518160 h 4328160"/>
              <a:gd name="connsiteX87" fmla="*/ 303309 w 2691675"/>
              <a:gd name="connsiteY87" fmla="*/ 548640 h 4328160"/>
              <a:gd name="connsiteX88" fmla="*/ 295689 w 2691675"/>
              <a:gd name="connsiteY88" fmla="*/ 609600 h 4328160"/>
              <a:gd name="connsiteX89" fmla="*/ 265209 w 2691675"/>
              <a:gd name="connsiteY89" fmla="*/ 662940 h 4328160"/>
              <a:gd name="connsiteX90" fmla="*/ 257589 w 2691675"/>
              <a:gd name="connsiteY90" fmla="*/ 685800 h 4328160"/>
              <a:gd name="connsiteX91" fmla="*/ 265209 w 2691675"/>
              <a:gd name="connsiteY91" fmla="*/ 815340 h 4328160"/>
              <a:gd name="connsiteX92" fmla="*/ 303309 w 2691675"/>
              <a:gd name="connsiteY92" fmla="*/ 830580 h 4328160"/>
              <a:gd name="connsiteX93" fmla="*/ 349029 w 2691675"/>
              <a:gd name="connsiteY93" fmla="*/ 861060 h 4328160"/>
              <a:gd name="connsiteX94" fmla="*/ 356649 w 2691675"/>
              <a:gd name="connsiteY94" fmla="*/ 883920 h 4328160"/>
              <a:gd name="connsiteX95" fmla="*/ 341409 w 2691675"/>
              <a:gd name="connsiteY95" fmla="*/ 952500 h 4328160"/>
              <a:gd name="connsiteX96" fmla="*/ 326169 w 2691675"/>
              <a:gd name="connsiteY96" fmla="*/ 1028700 h 4328160"/>
              <a:gd name="connsiteX97" fmla="*/ 303309 w 2691675"/>
              <a:gd name="connsiteY97" fmla="*/ 1043940 h 4328160"/>
              <a:gd name="connsiteX98" fmla="*/ 143289 w 2691675"/>
              <a:gd name="connsiteY98" fmla="*/ 1066800 h 4328160"/>
              <a:gd name="connsiteX99" fmla="*/ 150909 w 2691675"/>
              <a:gd name="connsiteY99" fmla="*/ 1181100 h 4328160"/>
              <a:gd name="connsiteX100" fmla="*/ 173769 w 2691675"/>
              <a:gd name="connsiteY100" fmla="*/ 1219200 h 4328160"/>
              <a:gd name="connsiteX101" fmla="*/ 219489 w 2691675"/>
              <a:gd name="connsiteY101" fmla="*/ 1257300 h 4328160"/>
              <a:gd name="connsiteX102" fmla="*/ 234729 w 2691675"/>
              <a:gd name="connsiteY102" fmla="*/ 1287780 h 4328160"/>
              <a:gd name="connsiteX103" fmla="*/ 227109 w 2691675"/>
              <a:gd name="connsiteY103" fmla="*/ 1318260 h 4328160"/>
              <a:gd name="connsiteX104" fmla="*/ 265209 w 2691675"/>
              <a:gd name="connsiteY104" fmla="*/ 1363980 h 4328160"/>
              <a:gd name="connsiteX105" fmla="*/ 288069 w 2691675"/>
              <a:gd name="connsiteY105" fmla="*/ 1402080 h 4328160"/>
              <a:gd name="connsiteX106" fmla="*/ 280449 w 2691675"/>
              <a:gd name="connsiteY106" fmla="*/ 1440180 h 4328160"/>
              <a:gd name="connsiteX107" fmla="*/ 242349 w 2691675"/>
              <a:gd name="connsiteY107" fmla="*/ 1569720 h 4328160"/>
              <a:gd name="connsiteX108" fmla="*/ 211869 w 2691675"/>
              <a:gd name="connsiteY108" fmla="*/ 1584960 h 4328160"/>
              <a:gd name="connsiteX109" fmla="*/ 189009 w 2691675"/>
              <a:gd name="connsiteY109" fmla="*/ 1592580 h 4328160"/>
              <a:gd name="connsiteX110" fmla="*/ 120429 w 2691675"/>
              <a:gd name="connsiteY110" fmla="*/ 1630680 h 4328160"/>
              <a:gd name="connsiteX111" fmla="*/ 97569 w 2691675"/>
              <a:gd name="connsiteY111" fmla="*/ 1653540 h 4328160"/>
              <a:gd name="connsiteX112" fmla="*/ 13749 w 2691675"/>
              <a:gd name="connsiteY112" fmla="*/ 1714500 h 4328160"/>
              <a:gd name="connsiteX113" fmla="*/ 13749 w 2691675"/>
              <a:gd name="connsiteY113" fmla="*/ 1889760 h 4328160"/>
              <a:gd name="connsiteX114" fmla="*/ 36609 w 2691675"/>
              <a:gd name="connsiteY114" fmla="*/ 1912620 h 4328160"/>
              <a:gd name="connsiteX115" fmla="*/ 67089 w 2691675"/>
              <a:gd name="connsiteY115" fmla="*/ 1950720 h 4328160"/>
              <a:gd name="connsiteX116" fmla="*/ 112809 w 2691675"/>
              <a:gd name="connsiteY116" fmla="*/ 1981200 h 4328160"/>
              <a:gd name="connsiteX117" fmla="*/ 173769 w 2691675"/>
              <a:gd name="connsiteY117" fmla="*/ 2011680 h 4328160"/>
              <a:gd name="connsiteX118" fmla="*/ 234729 w 2691675"/>
              <a:gd name="connsiteY118" fmla="*/ 2095500 h 4328160"/>
              <a:gd name="connsiteX119" fmla="*/ 272829 w 2691675"/>
              <a:gd name="connsiteY119" fmla="*/ 2156460 h 4328160"/>
              <a:gd name="connsiteX120" fmla="*/ 280449 w 2691675"/>
              <a:gd name="connsiteY120" fmla="*/ 2179320 h 4328160"/>
              <a:gd name="connsiteX121" fmla="*/ 318549 w 2691675"/>
              <a:gd name="connsiteY121" fmla="*/ 2255520 h 4328160"/>
              <a:gd name="connsiteX122" fmla="*/ 493809 w 2691675"/>
              <a:gd name="connsiteY122" fmla="*/ 2270760 h 4328160"/>
              <a:gd name="connsiteX123" fmla="*/ 562389 w 2691675"/>
              <a:gd name="connsiteY123" fmla="*/ 2354580 h 4328160"/>
              <a:gd name="connsiteX124" fmla="*/ 531909 w 2691675"/>
              <a:gd name="connsiteY124" fmla="*/ 2430780 h 4328160"/>
              <a:gd name="connsiteX125" fmla="*/ 509049 w 2691675"/>
              <a:gd name="connsiteY125" fmla="*/ 2438400 h 4328160"/>
              <a:gd name="connsiteX126" fmla="*/ 486189 w 2691675"/>
              <a:gd name="connsiteY126" fmla="*/ 2461260 h 4328160"/>
              <a:gd name="connsiteX127" fmla="*/ 478569 w 2691675"/>
              <a:gd name="connsiteY127" fmla="*/ 2506980 h 4328160"/>
              <a:gd name="connsiteX128" fmla="*/ 509049 w 2691675"/>
              <a:gd name="connsiteY128" fmla="*/ 2621280 h 4328160"/>
              <a:gd name="connsiteX129" fmla="*/ 531909 w 2691675"/>
              <a:gd name="connsiteY129" fmla="*/ 2644140 h 4328160"/>
              <a:gd name="connsiteX130" fmla="*/ 539529 w 2691675"/>
              <a:gd name="connsiteY130" fmla="*/ 2674620 h 4328160"/>
              <a:gd name="connsiteX131" fmla="*/ 570009 w 2691675"/>
              <a:gd name="connsiteY131" fmla="*/ 2659380 h 4328160"/>
              <a:gd name="connsiteX132" fmla="*/ 592869 w 2691675"/>
              <a:gd name="connsiteY132" fmla="*/ 2636520 h 4328160"/>
              <a:gd name="connsiteX133" fmla="*/ 646209 w 2691675"/>
              <a:gd name="connsiteY133" fmla="*/ 2606040 h 4328160"/>
              <a:gd name="connsiteX134" fmla="*/ 684309 w 2691675"/>
              <a:gd name="connsiteY134" fmla="*/ 2613660 h 4328160"/>
              <a:gd name="connsiteX135" fmla="*/ 699549 w 2691675"/>
              <a:gd name="connsiteY135" fmla="*/ 2636520 h 4328160"/>
              <a:gd name="connsiteX136" fmla="*/ 722409 w 2691675"/>
              <a:gd name="connsiteY136" fmla="*/ 2659380 h 4328160"/>
              <a:gd name="connsiteX137" fmla="*/ 730029 w 2691675"/>
              <a:gd name="connsiteY137" fmla="*/ 2682240 h 4328160"/>
              <a:gd name="connsiteX138" fmla="*/ 707169 w 2691675"/>
              <a:gd name="connsiteY138" fmla="*/ 2766060 h 4328160"/>
              <a:gd name="connsiteX139" fmla="*/ 623349 w 2691675"/>
              <a:gd name="connsiteY139" fmla="*/ 2842260 h 4328160"/>
              <a:gd name="connsiteX140" fmla="*/ 600489 w 2691675"/>
              <a:gd name="connsiteY140" fmla="*/ 2887980 h 4328160"/>
              <a:gd name="connsiteX141" fmla="*/ 531909 w 2691675"/>
              <a:gd name="connsiteY141" fmla="*/ 2933700 h 4328160"/>
              <a:gd name="connsiteX142" fmla="*/ 516669 w 2691675"/>
              <a:gd name="connsiteY142" fmla="*/ 2956560 h 4328160"/>
              <a:gd name="connsiteX143" fmla="*/ 547149 w 2691675"/>
              <a:gd name="connsiteY143" fmla="*/ 3055620 h 4328160"/>
              <a:gd name="connsiteX144" fmla="*/ 570009 w 2691675"/>
              <a:gd name="connsiteY144" fmla="*/ 3177540 h 4328160"/>
              <a:gd name="connsiteX145" fmla="*/ 608109 w 2691675"/>
              <a:gd name="connsiteY145" fmla="*/ 3276600 h 4328160"/>
              <a:gd name="connsiteX146" fmla="*/ 608109 w 2691675"/>
              <a:gd name="connsiteY146" fmla="*/ 3429000 h 4328160"/>
              <a:gd name="connsiteX147" fmla="*/ 570009 w 2691675"/>
              <a:gd name="connsiteY147" fmla="*/ 3467100 h 4328160"/>
              <a:gd name="connsiteX148" fmla="*/ 562389 w 2691675"/>
              <a:gd name="connsiteY148" fmla="*/ 3497580 h 4328160"/>
              <a:gd name="connsiteX149" fmla="*/ 547149 w 2691675"/>
              <a:gd name="connsiteY149" fmla="*/ 3528060 h 4328160"/>
              <a:gd name="connsiteX150" fmla="*/ 554769 w 2691675"/>
              <a:gd name="connsiteY150" fmla="*/ 3680460 h 4328160"/>
              <a:gd name="connsiteX151" fmla="*/ 608109 w 2691675"/>
              <a:gd name="connsiteY151" fmla="*/ 3672840 h 4328160"/>
              <a:gd name="connsiteX152" fmla="*/ 630969 w 2691675"/>
              <a:gd name="connsiteY152" fmla="*/ 3665220 h 4328160"/>
              <a:gd name="connsiteX153" fmla="*/ 676689 w 2691675"/>
              <a:gd name="connsiteY153" fmla="*/ 3688080 h 4328160"/>
              <a:gd name="connsiteX154" fmla="*/ 707169 w 2691675"/>
              <a:gd name="connsiteY154" fmla="*/ 3718560 h 4328160"/>
              <a:gd name="connsiteX155" fmla="*/ 836709 w 2691675"/>
              <a:gd name="connsiteY155" fmla="*/ 3741420 h 4328160"/>
              <a:gd name="connsiteX156" fmla="*/ 851949 w 2691675"/>
              <a:gd name="connsiteY156" fmla="*/ 3771900 h 4328160"/>
              <a:gd name="connsiteX157" fmla="*/ 874809 w 2691675"/>
              <a:gd name="connsiteY157" fmla="*/ 3787140 h 4328160"/>
              <a:gd name="connsiteX158" fmla="*/ 897669 w 2691675"/>
              <a:gd name="connsiteY158" fmla="*/ 3810000 h 4328160"/>
              <a:gd name="connsiteX159" fmla="*/ 905289 w 2691675"/>
              <a:gd name="connsiteY159" fmla="*/ 3840480 h 4328160"/>
              <a:gd name="connsiteX160" fmla="*/ 920529 w 2691675"/>
              <a:gd name="connsiteY160" fmla="*/ 3863340 h 4328160"/>
              <a:gd name="connsiteX161" fmla="*/ 943389 w 2691675"/>
              <a:gd name="connsiteY161" fmla="*/ 3901440 h 4328160"/>
              <a:gd name="connsiteX162" fmla="*/ 996729 w 2691675"/>
              <a:gd name="connsiteY162" fmla="*/ 3947160 h 4328160"/>
              <a:gd name="connsiteX163" fmla="*/ 1011969 w 2691675"/>
              <a:gd name="connsiteY163" fmla="*/ 3970020 h 4328160"/>
              <a:gd name="connsiteX164" fmla="*/ 1034829 w 2691675"/>
              <a:gd name="connsiteY164" fmla="*/ 4008120 h 4328160"/>
              <a:gd name="connsiteX165" fmla="*/ 1065309 w 2691675"/>
              <a:gd name="connsiteY165" fmla="*/ 4084320 h 4328160"/>
              <a:gd name="connsiteX166" fmla="*/ 1072929 w 2691675"/>
              <a:gd name="connsiteY166" fmla="*/ 4107180 h 4328160"/>
              <a:gd name="connsiteX167" fmla="*/ 1149129 w 2691675"/>
              <a:gd name="connsiteY167" fmla="*/ 4137660 h 4328160"/>
              <a:gd name="connsiteX168" fmla="*/ 1202469 w 2691675"/>
              <a:gd name="connsiteY168" fmla="*/ 4213860 h 4328160"/>
              <a:gd name="connsiteX169" fmla="*/ 1263429 w 2691675"/>
              <a:gd name="connsiteY169" fmla="*/ 4221480 h 4328160"/>
              <a:gd name="connsiteX170" fmla="*/ 1271049 w 2691675"/>
              <a:gd name="connsiteY170" fmla="*/ 4274820 h 4328160"/>
              <a:gd name="connsiteX171" fmla="*/ 1316769 w 2691675"/>
              <a:gd name="connsiteY171" fmla="*/ 4328160 h 4328160"/>
              <a:gd name="connsiteX172" fmla="*/ 1354869 w 2691675"/>
              <a:gd name="connsiteY172" fmla="*/ 4229100 h 4328160"/>
              <a:gd name="connsiteX173" fmla="*/ 1415829 w 2691675"/>
              <a:gd name="connsiteY173" fmla="*/ 4198620 h 4328160"/>
              <a:gd name="connsiteX174" fmla="*/ 1469169 w 2691675"/>
              <a:gd name="connsiteY174" fmla="*/ 4183380 h 4328160"/>
              <a:gd name="connsiteX175" fmla="*/ 1507269 w 2691675"/>
              <a:gd name="connsiteY175" fmla="*/ 4160520 h 4328160"/>
              <a:gd name="connsiteX176" fmla="*/ 1552989 w 2691675"/>
              <a:gd name="connsiteY176" fmla="*/ 4130040 h 4328160"/>
              <a:gd name="connsiteX177" fmla="*/ 1583469 w 2691675"/>
              <a:gd name="connsiteY177" fmla="*/ 4122420 h 4328160"/>
              <a:gd name="connsiteX178" fmla="*/ 1644429 w 2691675"/>
              <a:gd name="connsiteY178" fmla="*/ 4061460 h 4328160"/>
              <a:gd name="connsiteX179" fmla="*/ 1674909 w 2691675"/>
              <a:gd name="connsiteY179" fmla="*/ 4038600 h 4328160"/>
              <a:gd name="connsiteX180" fmla="*/ 1827309 w 2691675"/>
              <a:gd name="connsiteY180" fmla="*/ 4000500 h 4328160"/>
              <a:gd name="connsiteX181" fmla="*/ 1857789 w 2691675"/>
              <a:gd name="connsiteY181" fmla="*/ 3985260 h 4328160"/>
              <a:gd name="connsiteX182" fmla="*/ 1903509 w 2691675"/>
              <a:gd name="connsiteY182" fmla="*/ 3970020 h 4328160"/>
              <a:gd name="connsiteX183" fmla="*/ 1926369 w 2691675"/>
              <a:gd name="connsiteY183" fmla="*/ 3954780 h 4328160"/>
              <a:gd name="connsiteX184" fmla="*/ 1987329 w 2691675"/>
              <a:gd name="connsiteY184" fmla="*/ 3909060 h 4328160"/>
              <a:gd name="connsiteX185" fmla="*/ 2048289 w 2691675"/>
              <a:gd name="connsiteY185" fmla="*/ 3870960 h 4328160"/>
              <a:gd name="connsiteX186" fmla="*/ 2078769 w 2691675"/>
              <a:gd name="connsiteY186" fmla="*/ 3855720 h 4328160"/>
              <a:gd name="connsiteX187" fmla="*/ 2132109 w 2691675"/>
              <a:gd name="connsiteY187" fmla="*/ 3817620 h 4328160"/>
              <a:gd name="connsiteX188" fmla="*/ 2162589 w 2691675"/>
              <a:gd name="connsiteY188" fmla="*/ 3787140 h 4328160"/>
              <a:gd name="connsiteX189" fmla="*/ 2200689 w 2691675"/>
              <a:gd name="connsiteY189" fmla="*/ 3688080 h 4328160"/>
              <a:gd name="connsiteX190" fmla="*/ 2162589 w 2691675"/>
              <a:gd name="connsiteY190" fmla="*/ 3604260 h 4328160"/>
              <a:gd name="connsiteX191" fmla="*/ 2139729 w 2691675"/>
              <a:gd name="connsiteY191" fmla="*/ 3596640 h 4328160"/>
              <a:gd name="connsiteX192" fmla="*/ 2124489 w 2691675"/>
              <a:gd name="connsiteY192" fmla="*/ 3680460 h 4328160"/>
              <a:gd name="connsiteX193" fmla="*/ 2109249 w 2691675"/>
              <a:gd name="connsiteY193" fmla="*/ 3657600 h 4328160"/>
              <a:gd name="connsiteX194" fmla="*/ 2048289 w 2691675"/>
              <a:gd name="connsiteY194" fmla="*/ 3665220 h 4328160"/>
              <a:gd name="connsiteX195" fmla="*/ 2055909 w 2691675"/>
              <a:gd name="connsiteY195" fmla="*/ 3703320 h 4328160"/>
              <a:gd name="connsiteX196" fmla="*/ 2078769 w 2691675"/>
              <a:gd name="connsiteY196" fmla="*/ 3718560 h 4328160"/>
              <a:gd name="connsiteX197" fmla="*/ 2094009 w 2691675"/>
              <a:gd name="connsiteY197" fmla="*/ 3749040 h 4328160"/>
              <a:gd name="connsiteX198" fmla="*/ 2086389 w 2691675"/>
              <a:gd name="connsiteY198" fmla="*/ 3794760 h 4328160"/>
              <a:gd name="connsiteX199" fmla="*/ 2010189 w 2691675"/>
              <a:gd name="connsiteY199" fmla="*/ 3749040 h 4328160"/>
              <a:gd name="connsiteX200" fmla="*/ 1994949 w 2691675"/>
              <a:gd name="connsiteY200" fmla="*/ 3649980 h 4328160"/>
              <a:gd name="connsiteX201" fmla="*/ 1972089 w 2691675"/>
              <a:gd name="connsiteY201" fmla="*/ 3627120 h 4328160"/>
              <a:gd name="connsiteX202" fmla="*/ 1979709 w 2691675"/>
              <a:gd name="connsiteY202" fmla="*/ 3581400 h 4328160"/>
              <a:gd name="connsiteX203" fmla="*/ 2025429 w 2691675"/>
              <a:gd name="connsiteY203" fmla="*/ 3573780 h 4328160"/>
              <a:gd name="connsiteX204" fmla="*/ 2033049 w 2691675"/>
              <a:gd name="connsiteY204" fmla="*/ 3520440 h 4328160"/>
              <a:gd name="connsiteX205" fmla="*/ 2063529 w 2691675"/>
              <a:gd name="connsiteY205" fmla="*/ 3528060 h 4328160"/>
              <a:gd name="connsiteX206" fmla="*/ 2094009 w 2691675"/>
              <a:gd name="connsiteY206" fmla="*/ 3489960 h 4328160"/>
              <a:gd name="connsiteX207" fmla="*/ 2124489 w 2691675"/>
              <a:gd name="connsiteY207" fmla="*/ 3459480 h 4328160"/>
              <a:gd name="connsiteX208" fmla="*/ 2139729 w 2691675"/>
              <a:gd name="connsiteY208" fmla="*/ 3436620 h 4328160"/>
              <a:gd name="connsiteX209" fmla="*/ 2170209 w 2691675"/>
              <a:gd name="connsiteY209" fmla="*/ 3413760 h 4328160"/>
              <a:gd name="connsiteX210" fmla="*/ 2238789 w 2691675"/>
              <a:gd name="connsiteY210" fmla="*/ 3322320 h 4328160"/>
              <a:gd name="connsiteX211" fmla="*/ 2246409 w 2691675"/>
              <a:gd name="connsiteY211" fmla="*/ 3291840 h 4328160"/>
              <a:gd name="connsiteX212" fmla="*/ 2269269 w 2691675"/>
              <a:gd name="connsiteY212" fmla="*/ 3230880 h 4328160"/>
              <a:gd name="connsiteX213" fmla="*/ 2276889 w 2691675"/>
              <a:gd name="connsiteY213" fmla="*/ 3185160 h 4328160"/>
              <a:gd name="connsiteX214" fmla="*/ 2299749 w 2691675"/>
              <a:gd name="connsiteY214" fmla="*/ 3139440 h 4328160"/>
              <a:gd name="connsiteX215" fmla="*/ 2314989 w 2691675"/>
              <a:gd name="connsiteY215" fmla="*/ 3101340 h 4328160"/>
              <a:gd name="connsiteX216" fmla="*/ 2353089 w 2691675"/>
              <a:gd name="connsiteY216" fmla="*/ 3086100 h 4328160"/>
              <a:gd name="connsiteX217" fmla="*/ 2375949 w 2691675"/>
              <a:gd name="connsiteY217" fmla="*/ 3070860 h 4328160"/>
              <a:gd name="connsiteX218" fmla="*/ 2495488 w 2691675"/>
              <a:gd name="connsiteY218" fmla="*/ 3040856 h 4328160"/>
              <a:gd name="connsiteX219" fmla="*/ 2593596 w 2691675"/>
              <a:gd name="connsiteY219" fmla="*/ 3037523 h 4328160"/>
              <a:gd name="connsiteX220" fmla="*/ 2685987 w 2691675"/>
              <a:gd name="connsiteY220" fmla="*/ 3028474 h 4328160"/>
              <a:gd name="connsiteX0" fmla="*/ 2685987 w 2691675"/>
              <a:gd name="connsiteY0" fmla="*/ 3028474 h 4328160"/>
              <a:gd name="connsiteX1" fmla="*/ 2680749 w 2691675"/>
              <a:gd name="connsiteY1" fmla="*/ 3002280 h 4328160"/>
              <a:gd name="connsiteX2" fmla="*/ 2673129 w 2691675"/>
              <a:gd name="connsiteY2" fmla="*/ 2948940 h 4328160"/>
              <a:gd name="connsiteX3" fmla="*/ 2631219 w 2691675"/>
              <a:gd name="connsiteY3" fmla="*/ 2940844 h 4328160"/>
              <a:gd name="connsiteX4" fmla="*/ 2567878 w 2691675"/>
              <a:gd name="connsiteY4" fmla="*/ 2940367 h 4328160"/>
              <a:gd name="connsiteX5" fmla="*/ 2526921 w 2691675"/>
              <a:gd name="connsiteY5" fmla="*/ 2882742 h 4328160"/>
              <a:gd name="connsiteX6" fmla="*/ 2464532 w 2691675"/>
              <a:gd name="connsiteY6" fmla="*/ 2879407 h 4328160"/>
              <a:gd name="connsiteX7" fmla="*/ 2417860 w 2691675"/>
              <a:gd name="connsiteY7" fmla="*/ 2863691 h 4328160"/>
              <a:gd name="connsiteX8" fmla="*/ 2383569 w 2691675"/>
              <a:gd name="connsiteY8" fmla="*/ 2849880 h 4328160"/>
              <a:gd name="connsiteX9" fmla="*/ 2355471 w 2691675"/>
              <a:gd name="connsiteY9" fmla="*/ 2829877 h 4328160"/>
              <a:gd name="connsiteX10" fmla="*/ 2300701 w 2691675"/>
              <a:gd name="connsiteY10" fmla="*/ 2797969 h 4328160"/>
              <a:gd name="connsiteX11" fmla="*/ 2226406 w 2691675"/>
              <a:gd name="connsiteY11" fmla="*/ 2837973 h 4328160"/>
              <a:gd name="connsiteX12" fmla="*/ 2185925 w 2691675"/>
              <a:gd name="connsiteY12" fmla="*/ 2798922 h 4328160"/>
              <a:gd name="connsiteX13" fmla="*/ 2150683 w 2691675"/>
              <a:gd name="connsiteY13" fmla="*/ 2719864 h 4328160"/>
              <a:gd name="connsiteX14" fmla="*/ 2131157 w 2691675"/>
              <a:gd name="connsiteY14" fmla="*/ 2658427 h 4328160"/>
              <a:gd name="connsiteX15" fmla="*/ 2113060 w 2691675"/>
              <a:gd name="connsiteY15" fmla="*/ 2623185 h 4328160"/>
              <a:gd name="connsiteX16" fmla="*/ 2111630 w 2691675"/>
              <a:gd name="connsiteY16" fmla="*/ 2574607 h 4328160"/>
              <a:gd name="connsiteX17" fmla="*/ 2034001 w 2691675"/>
              <a:gd name="connsiteY17" fmla="*/ 2659857 h 4328160"/>
              <a:gd name="connsiteX18" fmla="*/ 1966851 w 2691675"/>
              <a:gd name="connsiteY18" fmla="*/ 2727960 h 4328160"/>
              <a:gd name="connsiteX19" fmla="*/ 1919702 w 2691675"/>
              <a:gd name="connsiteY19" fmla="*/ 2687002 h 4328160"/>
              <a:gd name="connsiteX20" fmla="*/ 1783018 w 2691675"/>
              <a:gd name="connsiteY20" fmla="*/ 2673668 h 4328160"/>
              <a:gd name="connsiteX21" fmla="*/ 1684910 w 2691675"/>
              <a:gd name="connsiteY21" fmla="*/ 2663666 h 4328160"/>
              <a:gd name="connsiteX22" fmla="*/ 1614426 w 2691675"/>
              <a:gd name="connsiteY22" fmla="*/ 2556035 h 4328160"/>
              <a:gd name="connsiteX23" fmla="*/ 1549656 w 2691675"/>
              <a:gd name="connsiteY23" fmla="*/ 2557939 h 4328160"/>
              <a:gd name="connsiteX24" fmla="*/ 1524890 w 2691675"/>
              <a:gd name="connsiteY24" fmla="*/ 2537460 h 4328160"/>
              <a:gd name="connsiteX25" fmla="*/ 1476789 w 2691675"/>
              <a:gd name="connsiteY25" fmla="*/ 2355532 h 4328160"/>
              <a:gd name="connsiteX26" fmla="*/ 1446309 w 2691675"/>
              <a:gd name="connsiteY26" fmla="*/ 2263140 h 4328160"/>
              <a:gd name="connsiteX27" fmla="*/ 1408209 w 2691675"/>
              <a:gd name="connsiteY27" fmla="*/ 2194560 h 4328160"/>
              <a:gd name="connsiteX28" fmla="*/ 1392969 w 2691675"/>
              <a:gd name="connsiteY28" fmla="*/ 2171700 h 4328160"/>
              <a:gd name="connsiteX29" fmla="*/ 1382492 w 2691675"/>
              <a:gd name="connsiteY29" fmla="*/ 2126457 h 4328160"/>
              <a:gd name="connsiteX30" fmla="*/ 1377253 w 2691675"/>
              <a:gd name="connsiteY30" fmla="*/ 2025968 h 4328160"/>
              <a:gd name="connsiteX31" fmla="*/ 1391541 w 2691675"/>
              <a:gd name="connsiteY31" fmla="*/ 1956436 h 4328160"/>
              <a:gd name="connsiteX32" fmla="*/ 1323437 w 2691675"/>
              <a:gd name="connsiteY32" fmla="*/ 1891665 h 4328160"/>
              <a:gd name="connsiteX33" fmla="*/ 1290099 w 2691675"/>
              <a:gd name="connsiteY33" fmla="*/ 1886427 h 4328160"/>
              <a:gd name="connsiteX34" fmla="*/ 1192468 w 2691675"/>
              <a:gd name="connsiteY34" fmla="*/ 1826895 h 4328160"/>
              <a:gd name="connsiteX35" fmla="*/ 1134367 w 2691675"/>
              <a:gd name="connsiteY35" fmla="*/ 1837373 h 4328160"/>
              <a:gd name="connsiteX36" fmla="*/ 1081978 w 2691675"/>
              <a:gd name="connsiteY36" fmla="*/ 1871185 h 4328160"/>
              <a:gd name="connsiteX37" fmla="*/ 1032924 w 2691675"/>
              <a:gd name="connsiteY37" fmla="*/ 1896904 h 4328160"/>
              <a:gd name="connsiteX38" fmla="*/ 966249 w 2691675"/>
              <a:gd name="connsiteY38" fmla="*/ 1957864 h 4328160"/>
              <a:gd name="connsiteX39" fmla="*/ 917195 w 2691675"/>
              <a:gd name="connsiteY39" fmla="*/ 1915478 h 4328160"/>
              <a:gd name="connsiteX40" fmla="*/ 862428 w 2691675"/>
              <a:gd name="connsiteY40" fmla="*/ 1888808 h 4328160"/>
              <a:gd name="connsiteX41" fmla="*/ 831471 w 2691675"/>
              <a:gd name="connsiteY41" fmla="*/ 1863090 h 4328160"/>
              <a:gd name="connsiteX42" fmla="*/ 808135 w 2691675"/>
              <a:gd name="connsiteY42" fmla="*/ 1820704 h 4328160"/>
              <a:gd name="connsiteX43" fmla="*/ 822423 w 2691675"/>
              <a:gd name="connsiteY43" fmla="*/ 1763554 h 4328160"/>
              <a:gd name="connsiteX44" fmla="*/ 811944 w 2691675"/>
              <a:gd name="connsiteY44" fmla="*/ 1694021 h 4328160"/>
              <a:gd name="connsiteX45" fmla="*/ 791466 w 2691675"/>
              <a:gd name="connsiteY45" fmla="*/ 1599247 h 4328160"/>
              <a:gd name="connsiteX46" fmla="*/ 767652 w 2691675"/>
              <a:gd name="connsiteY46" fmla="*/ 1609725 h 4328160"/>
              <a:gd name="connsiteX47" fmla="*/ 709074 w 2691675"/>
              <a:gd name="connsiteY47" fmla="*/ 1545432 h 4328160"/>
              <a:gd name="connsiteX48" fmla="*/ 737649 w 2691675"/>
              <a:gd name="connsiteY48" fmla="*/ 1493520 h 4328160"/>
              <a:gd name="connsiteX49" fmla="*/ 785274 w 2691675"/>
              <a:gd name="connsiteY49" fmla="*/ 1429226 h 4328160"/>
              <a:gd name="connsiteX50" fmla="*/ 783369 w 2691675"/>
              <a:gd name="connsiteY50" fmla="*/ 1403033 h 4328160"/>
              <a:gd name="connsiteX51" fmla="*/ 826232 w 2691675"/>
              <a:gd name="connsiteY51" fmla="*/ 1349215 h 4328160"/>
              <a:gd name="connsiteX52" fmla="*/ 834329 w 2691675"/>
              <a:gd name="connsiteY52" fmla="*/ 1256348 h 4328160"/>
              <a:gd name="connsiteX53" fmla="*/ 820040 w 2691675"/>
              <a:gd name="connsiteY53" fmla="*/ 1172527 h 4328160"/>
              <a:gd name="connsiteX54" fmla="*/ 787655 w 2691675"/>
              <a:gd name="connsiteY54" fmla="*/ 1125379 h 4328160"/>
              <a:gd name="connsiteX55" fmla="*/ 769082 w 2691675"/>
              <a:gd name="connsiteY55" fmla="*/ 1043940 h 4328160"/>
              <a:gd name="connsiteX56" fmla="*/ 812898 w 2691675"/>
              <a:gd name="connsiteY56" fmla="*/ 1008698 h 4328160"/>
              <a:gd name="connsiteX57" fmla="*/ 816231 w 2691675"/>
              <a:gd name="connsiteY57" fmla="*/ 950595 h 4328160"/>
              <a:gd name="connsiteX58" fmla="*/ 828613 w 2691675"/>
              <a:gd name="connsiteY58" fmla="*/ 874871 h 4328160"/>
              <a:gd name="connsiteX59" fmla="*/ 837662 w 2691675"/>
              <a:gd name="connsiteY59" fmla="*/ 807720 h 4328160"/>
              <a:gd name="connsiteX60" fmla="*/ 852426 w 2691675"/>
              <a:gd name="connsiteY60" fmla="*/ 769620 h 4328160"/>
              <a:gd name="connsiteX61" fmla="*/ 874809 w 2691675"/>
              <a:gd name="connsiteY61" fmla="*/ 738663 h 4328160"/>
              <a:gd name="connsiteX62" fmla="*/ 836709 w 2691675"/>
              <a:gd name="connsiteY62" fmla="*/ 632460 h 4328160"/>
              <a:gd name="connsiteX63" fmla="*/ 813849 w 2691675"/>
              <a:gd name="connsiteY63" fmla="*/ 563880 h 4328160"/>
              <a:gd name="connsiteX64" fmla="*/ 783369 w 2691675"/>
              <a:gd name="connsiteY64" fmla="*/ 502920 h 4328160"/>
              <a:gd name="connsiteX65" fmla="*/ 768129 w 2691675"/>
              <a:gd name="connsiteY65" fmla="*/ 472440 h 4328160"/>
              <a:gd name="connsiteX66" fmla="*/ 745269 w 2691675"/>
              <a:gd name="connsiteY66" fmla="*/ 403860 h 4328160"/>
              <a:gd name="connsiteX67" fmla="*/ 722409 w 2691675"/>
              <a:gd name="connsiteY67" fmla="*/ 373380 h 4328160"/>
              <a:gd name="connsiteX68" fmla="*/ 730029 w 2691675"/>
              <a:gd name="connsiteY68" fmla="*/ 289560 h 4328160"/>
              <a:gd name="connsiteX69" fmla="*/ 737649 w 2691675"/>
              <a:gd name="connsiteY69" fmla="*/ 266700 h 4328160"/>
              <a:gd name="connsiteX70" fmla="*/ 707169 w 2691675"/>
              <a:gd name="connsiteY70" fmla="*/ 152400 h 4328160"/>
              <a:gd name="connsiteX71" fmla="*/ 699549 w 2691675"/>
              <a:gd name="connsiteY71" fmla="*/ 91440 h 4328160"/>
              <a:gd name="connsiteX72" fmla="*/ 691929 w 2691675"/>
              <a:gd name="connsiteY72" fmla="*/ 68580 h 4328160"/>
              <a:gd name="connsiteX73" fmla="*/ 676689 w 2691675"/>
              <a:gd name="connsiteY73" fmla="*/ 0 h 4328160"/>
              <a:gd name="connsiteX74" fmla="*/ 615729 w 2691675"/>
              <a:gd name="connsiteY74" fmla="*/ 7620 h 4328160"/>
              <a:gd name="connsiteX75" fmla="*/ 554769 w 2691675"/>
              <a:gd name="connsiteY75" fmla="*/ 30480 h 4328160"/>
              <a:gd name="connsiteX76" fmla="*/ 562389 w 2691675"/>
              <a:gd name="connsiteY76" fmla="*/ 137160 h 4328160"/>
              <a:gd name="connsiteX77" fmla="*/ 554769 w 2691675"/>
              <a:gd name="connsiteY77" fmla="*/ 236220 h 4328160"/>
              <a:gd name="connsiteX78" fmla="*/ 524289 w 2691675"/>
              <a:gd name="connsiteY78" fmla="*/ 304800 h 4328160"/>
              <a:gd name="connsiteX79" fmla="*/ 509049 w 2691675"/>
              <a:gd name="connsiteY79" fmla="*/ 335280 h 4328160"/>
              <a:gd name="connsiteX80" fmla="*/ 486189 w 2691675"/>
              <a:gd name="connsiteY80" fmla="*/ 373380 h 4328160"/>
              <a:gd name="connsiteX81" fmla="*/ 470949 w 2691675"/>
              <a:gd name="connsiteY81" fmla="*/ 396240 h 4328160"/>
              <a:gd name="connsiteX82" fmla="*/ 440469 w 2691675"/>
              <a:gd name="connsiteY82" fmla="*/ 403860 h 4328160"/>
              <a:gd name="connsiteX83" fmla="*/ 356649 w 2691675"/>
              <a:gd name="connsiteY83" fmla="*/ 388620 h 4328160"/>
              <a:gd name="connsiteX84" fmla="*/ 288069 w 2691675"/>
              <a:gd name="connsiteY84" fmla="*/ 464820 h 4328160"/>
              <a:gd name="connsiteX85" fmla="*/ 280449 w 2691675"/>
              <a:gd name="connsiteY85" fmla="*/ 487680 h 4328160"/>
              <a:gd name="connsiteX86" fmla="*/ 288069 w 2691675"/>
              <a:gd name="connsiteY86" fmla="*/ 518160 h 4328160"/>
              <a:gd name="connsiteX87" fmla="*/ 303309 w 2691675"/>
              <a:gd name="connsiteY87" fmla="*/ 548640 h 4328160"/>
              <a:gd name="connsiteX88" fmla="*/ 295689 w 2691675"/>
              <a:gd name="connsiteY88" fmla="*/ 609600 h 4328160"/>
              <a:gd name="connsiteX89" fmla="*/ 265209 w 2691675"/>
              <a:gd name="connsiteY89" fmla="*/ 662940 h 4328160"/>
              <a:gd name="connsiteX90" fmla="*/ 257589 w 2691675"/>
              <a:gd name="connsiteY90" fmla="*/ 685800 h 4328160"/>
              <a:gd name="connsiteX91" fmla="*/ 265209 w 2691675"/>
              <a:gd name="connsiteY91" fmla="*/ 815340 h 4328160"/>
              <a:gd name="connsiteX92" fmla="*/ 303309 w 2691675"/>
              <a:gd name="connsiteY92" fmla="*/ 830580 h 4328160"/>
              <a:gd name="connsiteX93" fmla="*/ 349029 w 2691675"/>
              <a:gd name="connsiteY93" fmla="*/ 861060 h 4328160"/>
              <a:gd name="connsiteX94" fmla="*/ 356649 w 2691675"/>
              <a:gd name="connsiteY94" fmla="*/ 883920 h 4328160"/>
              <a:gd name="connsiteX95" fmla="*/ 341409 w 2691675"/>
              <a:gd name="connsiteY95" fmla="*/ 952500 h 4328160"/>
              <a:gd name="connsiteX96" fmla="*/ 326169 w 2691675"/>
              <a:gd name="connsiteY96" fmla="*/ 1028700 h 4328160"/>
              <a:gd name="connsiteX97" fmla="*/ 303309 w 2691675"/>
              <a:gd name="connsiteY97" fmla="*/ 1043940 h 4328160"/>
              <a:gd name="connsiteX98" fmla="*/ 143289 w 2691675"/>
              <a:gd name="connsiteY98" fmla="*/ 1066800 h 4328160"/>
              <a:gd name="connsiteX99" fmla="*/ 150909 w 2691675"/>
              <a:gd name="connsiteY99" fmla="*/ 1181100 h 4328160"/>
              <a:gd name="connsiteX100" fmla="*/ 173769 w 2691675"/>
              <a:gd name="connsiteY100" fmla="*/ 1219200 h 4328160"/>
              <a:gd name="connsiteX101" fmla="*/ 219489 w 2691675"/>
              <a:gd name="connsiteY101" fmla="*/ 1257300 h 4328160"/>
              <a:gd name="connsiteX102" fmla="*/ 234729 w 2691675"/>
              <a:gd name="connsiteY102" fmla="*/ 1287780 h 4328160"/>
              <a:gd name="connsiteX103" fmla="*/ 227109 w 2691675"/>
              <a:gd name="connsiteY103" fmla="*/ 1318260 h 4328160"/>
              <a:gd name="connsiteX104" fmla="*/ 265209 w 2691675"/>
              <a:gd name="connsiteY104" fmla="*/ 1363980 h 4328160"/>
              <a:gd name="connsiteX105" fmla="*/ 288069 w 2691675"/>
              <a:gd name="connsiteY105" fmla="*/ 1402080 h 4328160"/>
              <a:gd name="connsiteX106" fmla="*/ 280449 w 2691675"/>
              <a:gd name="connsiteY106" fmla="*/ 1440180 h 4328160"/>
              <a:gd name="connsiteX107" fmla="*/ 242349 w 2691675"/>
              <a:gd name="connsiteY107" fmla="*/ 1569720 h 4328160"/>
              <a:gd name="connsiteX108" fmla="*/ 211869 w 2691675"/>
              <a:gd name="connsiteY108" fmla="*/ 1584960 h 4328160"/>
              <a:gd name="connsiteX109" fmla="*/ 189009 w 2691675"/>
              <a:gd name="connsiteY109" fmla="*/ 1592580 h 4328160"/>
              <a:gd name="connsiteX110" fmla="*/ 120429 w 2691675"/>
              <a:gd name="connsiteY110" fmla="*/ 1630680 h 4328160"/>
              <a:gd name="connsiteX111" fmla="*/ 97569 w 2691675"/>
              <a:gd name="connsiteY111" fmla="*/ 1653540 h 4328160"/>
              <a:gd name="connsiteX112" fmla="*/ 13749 w 2691675"/>
              <a:gd name="connsiteY112" fmla="*/ 1714500 h 4328160"/>
              <a:gd name="connsiteX113" fmla="*/ 13749 w 2691675"/>
              <a:gd name="connsiteY113" fmla="*/ 1889760 h 4328160"/>
              <a:gd name="connsiteX114" fmla="*/ 36609 w 2691675"/>
              <a:gd name="connsiteY114" fmla="*/ 1912620 h 4328160"/>
              <a:gd name="connsiteX115" fmla="*/ 67089 w 2691675"/>
              <a:gd name="connsiteY115" fmla="*/ 1950720 h 4328160"/>
              <a:gd name="connsiteX116" fmla="*/ 112809 w 2691675"/>
              <a:gd name="connsiteY116" fmla="*/ 1981200 h 4328160"/>
              <a:gd name="connsiteX117" fmla="*/ 173769 w 2691675"/>
              <a:gd name="connsiteY117" fmla="*/ 2011680 h 4328160"/>
              <a:gd name="connsiteX118" fmla="*/ 234729 w 2691675"/>
              <a:gd name="connsiteY118" fmla="*/ 2095500 h 4328160"/>
              <a:gd name="connsiteX119" fmla="*/ 272829 w 2691675"/>
              <a:gd name="connsiteY119" fmla="*/ 2156460 h 4328160"/>
              <a:gd name="connsiteX120" fmla="*/ 280449 w 2691675"/>
              <a:gd name="connsiteY120" fmla="*/ 2179320 h 4328160"/>
              <a:gd name="connsiteX121" fmla="*/ 318549 w 2691675"/>
              <a:gd name="connsiteY121" fmla="*/ 2255520 h 4328160"/>
              <a:gd name="connsiteX122" fmla="*/ 493809 w 2691675"/>
              <a:gd name="connsiteY122" fmla="*/ 2270760 h 4328160"/>
              <a:gd name="connsiteX123" fmla="*/ 562389 w 2691675"/>
              <a:gd name="connsiteY123" fmla="*/ 2354580 h 4328160"/>
              <a:gd name="connsiteX124" fmla="*/ 531909 w 2691675"/>
              <a:gd name="connsiteY124" fmla="*/ 2430780 h 4328160"/>
              <a:gd name="connsiteX125" fmla="*/ 509049 w 2691675"/>
              <a:gd name="connsiteY125" fmla="*/ 2438400 h 4328160"/>
              <a:gd name="connsiteX126" fmla="*/ 486189 w 2691675"/>
              <a:gd name="connsiteY126" fmla="*/ 2461260 h 4328160"/>
              <a:gd name="connsiteX127" fmla="*/ 478569 w 2691675"/>
              <a:gd name="connsiteY127" fmla="*/ 2506980 h 4328160"/>
              <a:gd name="connsiteX128" fmla="*/ 509049 w 2691675"/>
              <a:gd name="connsiteY128" fmla="*/ 2621280 h 4328160"/>
              <a:gd name="connsiteX129" fmla="*/ 531909 w 2691675"/>
              <a:gd name="connsiteY129" fmla="*/ 2644140 h 4328160"/>
              <a:gd name="connsiteX130" fmla="*/ 539529 w 2691675"/>
              <a:gd name="connsiteY130" fmla="*/ 2674620 h 4328160"/>
              <a:gd name="connsiteX131" fmla="*/ 570009 w 2691675"/>
              <a:gd name="connsiteY131" fmla="*/ 2659380 h 4328160"/>
              <a:gd name="connsiteX132" fmla="*/ 592869 w 2691675"/>
              <a:gd name="connsiteY132" fmla="*/ 2636520 h 4328160"/>
              <a:gd name="connsiteX133" fmla="*/ 646209 w 2691675"/>
              <a:gd name="connsiteY133" fmla="*/ 2606040 h 4328160"/>
              <a:gd name="connsiteX134" fmla="*/ 684309 w 2691675"/>
              <a:gd name="connsiteY134" fmla="*/ 2613660 h 4328160"/>
              <a:gd name="connsiteX135" fmla="*/ 699549 w 2691675"/>
              <a:gd name="connsiteY135" fmla="*/ 2636520 h 4328160"/>
              <a:gd name="connsiteX136" fmla="*/ 722409 w 2691675"/>
              <a:gd name="connsiteY136" fmla="*/ 2659380 h 4328160"/>
              <a:gd name="connsiteX137" fmla="*/ 730029 w 2691675"/>
              <a:gd name="connsiteY137" fmla="*/ 2682240 h 4328160"/>
              <a:gd name="connsiteX138" fmla="*/ 707169 w 2691675"/>
              <a:gd name="connsiteY138" fmla="*/ 2766060 h 4328160"/>
              <a:gd name="connsiteX139" fmla="*/ 623349 w 2691675"/>
              <a:gd name="connsiteY139" fmla="*/ 2842260 h 4328160"/>
              <a:gd name="connsiteX140" fmla="*/ 600489 w 2691675"/>
              <a:gd name="connsiteY140" fmla="*/ 2887980 h 4328160"/>
              <a:gd name="connsiteX141" fmla="*/ 531909 w 2691675"/>
              <a:gd name="connsiteY141" fmla="*/ 2933700 h 4328160"/>
              <a:gd name="connsiteX142" fmla="*/ 516669 w 2691675"/>
              <a:gd name="connsiteY142" fmla="*/ 2956560 h 4328160"/>
              <a:gd name="connsiteX143" fmla="*/ 547149 w 2691675"/>
              <a:gd name="connsiteY143" fmla="*/ 3055620 h 4328160"/>
              <a:gd name="connsiteX144" fmla="*/ 570009 w 2691675"/>
              <a:gd name="connsiteY144" fmla="*/ 3177540 h 4328160"/>
              <a:gd name="connsiteX145" fmla="*/ 608109 w 2691675"/>
              <a:gd name="connsiteY145" fmla="*/ 3276600 h 4328160"/>
              <a:gd name="connsiteX146" fmla="*/ 608109 w 2691675"/>
              <a:gd name="connsiteY146" fmla="*/ 3429000 h 4328160"/>
              <a:gd name="connsiteX147" fmla="*/ 570009 w 2691675"/>
              <a:gd name="connsiteY147" fmla="*/ 3467100 h 4328160"/>
              <a:gd name="connsiteX148" fmla="*/ 562389 w 2691675"/>
              <a:gd name="connsiteY148" fmla="*/ 3497580 h 4328160"/>
              <a:gd name="connsiteX149" fmla="*/ 547149 w 2691675"/>
              <a:gd name="connsiteY149" fmla="*/ 3528060 h 4328160"/>
              <a:gd name="connsiteX150" fmla="*/ 554769 w 2691675"/>
              <a:gd name="connsiteY150" fmla="*/ 3680460 h 4328160"/>
              <a:gd name="connsiteX151" fmla="*/ 608109 w 2691675"/>
              <a:gd name="connsiteY151" fmla="*/ 3672840 h 4328160"/>
              <a:gd name="connsiteX152" fmla="*/ 630969 w 2691675"/>
              <a:gd name="connsiteY152" fmla="*/ 3665220 h 4328160"/>
              <a:gd name="connsiteX153" fmla="*/ 676689 w 2691675"/>
              <a:gd name="connsiteY153" fmla="*/ 3688080 h 4328160"/>
              <a:gd name="connsiteX154" fmla="*/ 707169 w 2691675"/>
              <a:gd name="connsiteY154" fmla="*/ 3718560 h 4328160"/>
              <a:gd name="connsiteX155" fmla="*/ 836709 w 2691675"/>
              <a:gd name="connsiteY155" fmla="*/ 3741420 h 4328160"/>
              <a:gd name="connsiteX156" fmla="*/ 851949 w 2691675"/>
              <a:gd name="connsiteY156" fmla="*/ 3771900 h 4328160"/>
              <a:gd name="connsiteX157" fmla="*/ 874809 w 2691675"/>
              <a:gd name="connsiteY157" fmla="*/ 3787140 h 4328160"/>
              <a:gd name="connsiteX158" fmla="*/ 897669 w 2691675"/>
              <a:gd name="connsiteY158" fmla="*/ 3810000 h 4328160"/>
              <a:gd name="connsiteX159" fmla="*/ 905289 w 2691675"/>
              <a:gd name="connsiteY159" fmla="*/ 3840480 h 4328160"/>
              <a:gd name="connsiteX160" fmla="*/ 920529 w 2691675"/>
              <a:gd name="connsiteY160" fmla="*/ 3863340 h 4328160"/>
              <a:gd name="connsiteX161" fmla="*/ 943389 w 2691675"/>
              <a:gd name="connsiteY161" fmla="*/ 3901440 h 4328160"/>
              <a:gd name="connsiteX162" fmla="*/ 996729 w 2691675"/>
              <a:gd name="connsiteY162" fmla="*/ 3947160 h 4328160"/>
              <a:gd name="connsiteX163" fmla="*/ 1011969 w 2691675"/>
              <a:gd name="connsiteY163" fmla="*/ 3970020 h 4328160"/>
              <a:gd name="connsiteX164" fmla="*/ 1034829 w 2691675"/>
              <a:gd name="connsiteY164" fmla="*/ 4008120 h 4328160"/>
              <a:gd name="connsiteX165" fmla="*/ 1065309 w 2691675"/>
              <a:gd name="connsiteY165" fmla="*/ 4084320 h 4328160"/>
              <a:gd name="connsiteX166" fmla="*/ 1072929 w 2691675"/>
              <a:gd name="connsiteY166" fmla="*/ 4107180 h 4328160"/>
              <a:gd name="connsiteX167" fmla="*/ 1149129 w 2691675"/>
              <a:gd name="connsiteY167" fmla="*/ 4137660 h 4328160"/>
              <a:gd name="connsiteX168" fmla="*/ 1202469 w 2691675"/>
              <a:gd name="connsiteY168" fmla="*/ 4213860 h 4328160"/>
              <a:gd name="connsiteX169" fmla="*/ 1263429 w 2691675"/>
              <a:gd name="connsiteY169" fmla="*/ 4221480 h 4328160"/>
              <a:gd name="connsiteX170" fmla="*/ 1271049 w 2691675"/>
              <a:gd name="connsiteY170" fmla="*/ 4274820 h 4328160"/>
              <a:gd name="connsiteX171" fmla="*/ 1316769 w 2691675"/>
              <a:gd name="connsiteY171" fmla="*/ 4328160 h 4328160"/>
              <a:gd name="connsiteX172" fmla="*/ 1354869 w 2691675"/>
              <a:gd name="connsiteY172" fmla="*/ 4229100 h 4328160"/>
              <a:gd name="connsiteX173" fmla="*/ 1415829 w 2691675"/>
              <a:gd name="connsiteY173" fmla="*/ 4198620 h 4328160"/>
              <a:gd name="connsiteX174" fmla="*/ 1469169 w 2691675"/>
              <a:gd name="connsiteY174" fmla="*/ 4183380 h 4328160"/>
              <a:gd name="connsiteX175" fmla="*/ 1507269 w 2691675"/>
              <a:gd name="connsiteY175" fmla="*/ 4160520 h 4328160"/>
              <a:gd name="connsiteX176" fmla="*/ 1552989 w 2691675"/>
              <a:gd name="connsiteY176" fmla="*/ 4130040 h 4328160"/>
              <a:gd name="connsiteX177" fmla="*/ 1583469 w 2691675"/>
              <a:gd name="connsiteY177" fmla="*/ 4122420 h 4328160"/>
              <a:gd name="connsiteX178" fmla="*/ 1644429 w 2691675"/>
              <a:gd name="connsiteY178" fmla="*/ 4061460 h 4328160"/>
              <a:gd name="connsiteX179" fmla="*/ 1674909 w 2691675"/>
              <a:gd name="connsiteY179" fmla="*/ 4038600 h 4328160"/>
              <a:gd name="connsiteX180" fmla="*/ 1827309 w 2691675"/>
              <a:gd name="connsiteY180" fmla="*/ 4000500 h 4328160"/>
              <a:gd name="connsiteX181" fmla="*/ 1857789 w 2691675"/>
              <a:gd name="connsiteY181" fmla="*/ 3985260 h 4328160"/>
              <a:gd name="connsiteX182" fmla="*/ 1903509 w 2691675"/>
              <a:gd name="connsiteY182" fmla="*/ 3970020 h 4328160"/>
              <a:gd name="connsiteX183" fmla="*/ 1926369 w 2691675"/>
              <a:gd name="connsiteY183" fmla="*/ 3954780 h 4328160"/>
              <a:gd name="connsiteX184" fmla="*/ 1987329 w 2691675"/>
              <a:gd name="connsiteY184" fmla="*/ 3909060 h 4328160"/>
              <a:gd name="connsiteX185" fmla="*/ 2048289 w 2691675"/>
              <a:gd name="connsiteY185" fmla="*/ 3870960 h 4328160"/>
              <a:gd name="connsiteX186" fmla="*/ 2078769 w 2691675"/>
              <a:gd name="connsiteY186" fmla="*/ 3855720 h 4328160"/>
              <a:gd name="connsiteX187" fmla="*/ 2132109 w 2691675"/>
              <a:gd name="connsiteY187" fmla="*/ 3817620 h 4328160"/>
              <a:gd name="connsiteX188" fmla="*/ 2162589 w 2691675"/>
              <a:gd name="connsiteY188" fmla="*/ 3787140 h 4328160"/>
              <a:gd name="connsiteX189" fmla="*/ 2200689 w 2691675"/>
              <a:gd name="connsiteY189" fmla="*/ 3688080 h 4328160"/>
              <a:gd name="connsiteX190" fmla="*/ 2162589 w 2691675"/>
              <a:gd name="connsiteY190" fmla="*/ 3604260 h 4328160"/>
              <a:gd name="connsiteX191" fmla="*/ 2139729 w 2691675"/>
              <a:gd name="connsiteY191" fmla="*/ 3596640 h 4328160"/>
              <a:gd name="connsiteX192" fmla="*/ 2124489 w 2691675"/>
              <a:gd name="connsiteY192" fmla="*/ 3680460 h 4328160"/>
              <a:gd name="connsiteX193" fmla="*/ 2109249 w 2691675"/>
              <a:gd name="connsiteY193" fmla="*/ 3657600 h 4328160"/>
              <a:gd name="connsiteX194" fmla="*/ 2048289 w 2691675"/>
              <a:gd name="connsiteY194" fmla="*/ 3665220 h 4328160"/>
              <a:gd name="connsiteX195" fmla="*/ 2055909 w 2691675"/>
              <a:gd name="connsiteY195" fmla="*/ 3703320 h 4328160"/>
              <a:gd name="connsiteX196" fmla="*/ 2078769 w 2691675"/>
              <a:gd name="connsiteY196" fmla="*/ 3718560 h 4328160"/>
              <a:gd name="connsiteX197" fmla="*/ 2094009 w 2691675"/>
              <a:gd name="connsiteY197" fmla="*/ 3749040 h 4328160"/>
              <a:gd name="connsiteX198" fmla="*/ 2086389 w 2691675"/>
              <a:gd name="connsiteY198" fmla="*/ 3794760 h 4328160"/>
              <a:gd name="connsiteX199" fmla="*/ 2010189 w 2691675"/>
              <a:gd name="connsiteY199" fmla="*/ 3749040 h 4328160"/>
              <a:gd name="connsiteX200" fmla="*/ 1994949 w 2691675"/>
              <a:gd name="connsiteY200" fmla="*/ 3649980 h 4328160"/>
              <a:gd name="connsiteX201" fmla="*/ 1972089 w 2691675"/>
              <a:gd name="connsiteY201" fmla="*/ 3627120 h 4328160"/>
              <a:gd name="connsiteX202" fmla="*/ 1979709 w 2691675"/>
              <a:gd name="connsiteY202" fmla="*/ 3581400 h 4328160"/>
              <a:gd name="connsiteX203" fmla="*/ 2025429 w 2691675"/>
              <a:gd name="connsiteY203" fmla="*/ 3573780 h 4328160"/>
              <a:gd name="connsiteX204" fmla="*/ 2033049 w 2691675"/>
              <a:gd name="connsiteY204" fmla="*/ 3520440 h 4328160"/>
              <a:gd name="connsiteX205" fmla="*/ 2063529 w 2691675"/>
              <a:gd name="connsiteY205" fmla="*/ 3528060 h 4328160"/>
              <a:gd name="connsiteX206" fmla="*/ 2094009 w 2691675"/>
              <a:gd name="connsiteY206" fmla="*/ 3489960 h 4328160"/>
              <a:gd name="connsiteX207" fmla="*/ 2124489 w 2691675"/>
              <a:gd name="connsiteY207" fmla="*/ 3459480 h 4328160"/>
              <a:gd name="connsiteX208" fmla="*/ 2139729 w 2691675"/>
              <a:gd name="connsiteY208" fmla="*/ 3436620 h 4328160"/>
              <a:gd name="connsiteX209" fmla="*/ 2170209 w 2691675"/>
              <a:gd name="connsiteY209" fmla="*/ 3413760 h 4328160"/>
              <a:gd name="connsiteX210" fmla="*/ 2238789 w 2691675"/>
              <a:gd name="connsiteY210" fmla="*/ 3322320 h 4328160"/>
              <a:gd name="connsiteX211" fmla="*/ 2246409 w 2691675"/>
              <a:gd name="connsiteY211" fmla="*/ 3291840 h 4328160"/>
              <a:gd name="connsiteX212" fmla="*/ 2269269 w 2691675"/>
              <a:gd name="connsiteY212" fmla="*/ 3230880 h 4328160"/>
              <a:gd name="connsiteX213" fmla="*/ 2276889 w 2691675"/>
              <a:gd name="connsiteY213" fmla="*/ 3185160 h 4328160"/>
              <a:gd name="connsiteX214" fmla="*/ 2299749 w 2691675"/>
              <a:gd name="connsiteY214" fmla="*/ 3139440 h 4328160"/>
              <a:gd name="connsiteX215" fmla="*/ 2314989 w 2691675"/>
              <a:gd name="connsiteY215" fmla="*/ 3101340 h 4328160"/>
              <a:gd name="connsiteX216" fmla="*/ 2353089 w 2691675"/>
              <a:gd name="connsiteY216" fmla="*/ 3086100 h 4328160"/>
              <a:gd name="connsiteX217" fmla="*/ 2375949 w 2691675"/>
              <a:gd name="connsiteY217" fmla="*/ 3070860 h 4328160"/>
              <a:gd name="connsiteX218" fmla="*/ 2495488 w 2691675"/>
              <a:gd name="connsiteY218" fmla="*/ 3040856 h 4328160"/>
              <a:gd name="connsiteX219" fmla="*/ 2593596 w 2691675"/>
              <a:gd name="connsiteY219" fmla="*/ 3037523 h 4328160"/>
              <a:gd name="connsiteX220" fmla="*/ 2685987 w 2691675"/>
              <a:gd name="connsiteY220" fmla="*/ 3028474 h 4328160"/>
              <a:gd name="connsiteX0" fmla="*/ 2685987 w 2691675"/>
              <a:gd name="connsiteY0" fmla="*/ 3028474 h 4328160"/>
              <a:gd name="connsiteX1" fmla="*/ 2680749 w 2691675"/>
              <a:gd name="connsiteY1" fmla="*/ 3002280 h 4328160"/>
              <a:gd name="connsiteX2" fmla="*/ 2673129 w 2691675"/>
              <a:gd name="connsiteY2" fmla="*/ 2948940 h 4328160"/>
              <a:gd name="connsiteX3" fmla="*/ 2631219 w 2691675"/>
              <a:gd name="connsiteY3" fmla="*/ 2940844 h 4328160"/>
              <a:gd name="connsiteX4" fmla="*/ 2567878 w 2691675"/>
              <a:gd name="connsiteY4" fmla="*/ 2940367 h 4328160"/>
              <a:gd name="connsiteX5" fmla="*/ 2526921 w 2691675"/>
              <a:gd name="connsiteY5" fmla="*/ 2882742 h 4328160"/>
              <a:gd name="connsiteX6" fmla="*/ 2464532 w 2691675"/>
              <a:gd name="connsiteY6" fmla="*/ 2879407 h 4328160"/>
              <a:gd name="connsiteX7" fmla="*/ 2417860 w 2691675"/>
              <a:gd name="connsiteY7" fmla="*/ 2863691 h 4328160"/>
              <a:gd name="connsiteX8" fmla="*/ 2383569 w 2691675"/>
              <a:gd name="connsiteY8" fmla="*/ 2849880 h 4328160"/>
              <a:gd name="connsiteX9" fmla="*/ 2355471 w 2691675"/>
              <a:gd name="connsiteY9" fmla="*/ 2829877 h 4328160"/>
              <a:gd name="connsiteX10" fmla="*/ 2300701 w 2691675"/>
              <a:gd name="connsiteY10" fmla="*/ 2797969 h 4328160"/>
              <a:gd name="connsiteX11" fmla="*/ 2226406 w 2691675"/>
              <a:gd name="connsiteY11" fmla="*/ 2837973 h 4328160"/>
              <a:gd name="connsiteX12" fmla="*/ 2185925 w 2691675"/>
              <a:gd name="connsiteY12" fmla="*/ 2798922 h 4328160"/>
              <a:gd name="connsiteX13" fmla="*/ 2150683 w 2691675"/>
              <a:gd name="connsiteY13" fmla="*/ 2719864 h 4328160"/>
              <a:gd name="connsiteX14" fmla="*/ 2131157 w 2691675"/>
              <a:gd name="connsiteY14" fmla="*/ 2658427 h 4328160"/>
              <a:gd name="connsiteX15" fmla="*/ 2113060 w 2691675"/>
              <a:gd name="connsiteY15" fmla="*/ 2623185 h 4328160"/>
              <a:gd name="connsiteX16" fmla="*/ 2111630 w 2691675"/>
              <a:gd name="connsiteY16" fmla="*/ 2574607 h 4328160"/>
              <a:gd name="connsiteX17" fmla="*/ 2034001 w 2691675"/>
              <a:gd name="connsiteY17" fmla="*/ 2659857 h 4328160"/>
              <a:gd name="connsiteX18" fmla="*/ 1966851 w 2691675"/>
              <a:gd name="connsiteY18" fmla="*/ 2727960 h 4328160"/>
              <a:gd name="connsiteX19" fmla="*/ 1919702 w 2691675"/>
              <a:gd name="connsiteY19" fmla="*/ 2687002 h 4328160"/>
              <a:gd name="connsiteX20" fmla="*/ 1783018 w 2691675"/>
              <a:gd name="connsiteY20" fmla="*/ 2673668 h 4328160"/>
              <a:gd name="connsiteX21" fmla="*/ 1684910 w 2691675"/>
              <a:gd name="connsiteY21" fmla="*/ 2663666 h 4328160"/>
              <a:gd name="connsiteX22" fmla="*/ 1614426 w 2691675"/>
              <a:gd name="connsiteY22" fmla="*/ 2556035 h 4328160"/>
              <a:gd name="connsiteX23" fmla="*/ 1549656 w 2691675"/>
              <a:gd name="connsiteY23" fmla="*/ 2557939 h 4328160"/>
              <a:gd name="connsiteX24" fmla="*/ 1524890 w 2691675"/>
              <a:gd name="connsiteY24" fmla="*/ 2537460 h 4328160"/>
              <a:gd name="connsiteX25" fmla="*/ 1476789 w 2691675"/>
              <a:gd name="connsiteY25" fmla="*/ 2355532 h 4328160"/>
              <a:gd name="connsiteX26" fmla="*/ 1446309 w 2691675"/>
              <a:gd name="connsiteY26" fmla="*/ 2263140 h 4328160"/>
              <a:gd name="connsiteX27" fmla="*/ 1408209 w 2691675"/>
              <a:gd name="connsiteY27" fmla="*/ 2194560 h 4328160"/>
              <a:gd name="connsiteX28" fmla="*/ 1392969 w 2691675"/>
              <a:gd name="connsiteY28" fmla="*/ 2171700 h 4328160"/>
              <a:gd name="connsiteX29" fmla="*/ 1382492 w 2691675"/>
              <a:gd name="connsiteY29" fmla="*/ 2126457 h 4328160"/>
              <a:gd name="connsiteX30" fmla="*/ 1377253 w 2691675"/>
              <a:gd name="connsiteY30" fmla="*/ 2025968 h 4328160"/>
              <a:gd name="connsiteX31" fmla="*/ 1391541 w 2691675"/>
              <a:gd name="connsiteY31" fmla="*/ 1956436 h 4328160"/>
              <a:gd name="connsiteX32" fmla="*/ 1323437 w 2691675"/>
              <a:gd name="connsiteY32" fmla="*/ 1891665 h 4328160"/>
              <a:gd name="connsiteX33" fmla="*/ 1290099 w 2691675"/>
              <a:gd name="connsiteY33" fmla="*/ 1886427 h 4328160"/>
              <a:gd name="connsiteX34" fmla="*/ 1192468 w 2691675"/>
              <a:gd name="connsiteY34" fmla="*/ 1826895 h 4328160"/>
              <a:gd name="connsiteX35" fmla="*/ 1134367 w 2691675"/>
              <a:gd name="connsiteY35" fmla="*/ 1837373 h 4328160"/>
              <a:gd name="connsiteX36" fmla="*/ 1081978 w 2691675"/>
              <a:gd name="connsiteY36" fmla="*/ 1871185 h 4328160"/>
              <a:gd name="connsiteX37" fmla="*/ 1032924 w 2691675"/>
              <a:gd name="connsiteY37" fmla="*/ 1896904 h 4328160"/>
              <a:gd name="connsiteX38" fmla="*/ 966249 w 2691675"/>
              <a:gd name="connsiteY38" fmla="*/ 1957864 h 4328160"/>
              <a:gd name="connsiteX39" fmla="*/ 917195 w 2691675"/>
              <a:gd name="connsiteY39" fmla="*/ 1915478 h 4328160"/>
              <a:gd name="connsiteX40" fmla="*/ 862428 w 2691675"/>
              <a:gd name="connsiteY40" fmla="*/ 1888808 h 4328160"/>
              <a:gd name="connsiteX41" fmla="*/ 831471 w 2691675"/>
              <a:gd name="connsiteY41" fmla="*/ 1863090 h 4328160"/>
              <a:gd name="connsiteX42" fmla="*/ 808135 w 2691675"/>
              <a:gd name="connsiteY42" fmla="*/ 1820704 h 4328160"/>
              <a:gd name="connsiteX43" fmla="*/ 822423 w 2691675"/>
              <a:gd name="connsiteY43" fmla="*/ 1763554 h 4328160"/>
              <a:gd name="connsiteX44" fmla="*/ 811944 w 2691675"/>
              <a:gd name="connsiteY44" fmla="*/ 1694021 h 4328160"/>
              <a:gd name="connsiteX45" fmla="*/ 791466 w 2691675"/>
              <a:gd name="connsiteY45" fmla="*/ 1599247 h 4328160"/>
              <a:gd name="connsiteX46" fmla="*/ 767652 w 2691675"/>
              <a:gd name="connsiteY46" fmla="*/ 1609725 h 4328160"/>
              <a:gd name="connsiteX47" fmla="*/ 709074 w 2691675"/>
              <a:gd name="connsiteY47" fmla="*/ 1545432 h 4328160"/>
              <a:gd name="connsiteX48" fmla="*/ 737649 w 2691675"/>
              <a:gd name="connsiteY48" fmla="*/ 1493520 h 4328160"/>
              <a:gd name="connsiteX49" fmla="*/ 785274 w 2691675"/>
              <a:gd name="connsiteY49" fmla="*/ 1429226 h 4328160"/>
              <a:gd name="connsiteX50" fmla="*/ 783369 w 2691675"/>
              <a:gd name="connsiteY50" fmla="*/ 1403033 h 4328160"/>
              <a:gd name="connsiteX51" fmla="*/ 826232 w 2691675"/>
              <a:gd name="connsiteY51" fmla="*/ 1349215 h 4328160"/>
              <a:gd name="connsiteX52" fmla="*/ 834329 w 2691675"/>
              <a:gd name="connsiteY52" fmla="*/ 1256348 h 4328160"/>
              <a:gd name="connsiteX53" fmla="*/ 820040 w 2691675"/>
              <a:gd name="connsiteY53" fmla="*/ 1172527 h 4328160"/>
              <a:gd name="connsiteX54" fmla="*/ 787655 w 2691675"/>
              <a:gd name="connsiteY54" fmla="*/ 1125379 h 4328160"/>
              <a:gd name="connsiteX55" fmla="*/ 769082 w 2691675"/>
              <a:gd name="connsiteY55" fmla="*/ 1043940 h 4328160"/>
              <a:gd name="connsiteX56" fmla="*/ 812898 w 2691675"/>
              <a:gd name="connsiteY56" fmla="*/ 1008698 h 4328160"/>
              <a:gd name="connsiteX57" fmla="*/ 816231 w 2691675"/>
              <a:gd name="connsiteY57" fmla="*/ 950595 h 4328160"/>
              <a:gd name="connsiteX58" fmla="*/ 828613 w 2691675"/>
              <a:gd name="connsiteY58" fmla="*/ 874871 h 4328160"/>
              <a:gd name="connsiteX59" fmla="*/ 837662 w 2691675"/>
              <a:gd name="connsiteY59" fmla="*/ 807720 h 4328160"/>
              <a:gd name="connsiteX60" fmla="*/ 852426 w 2691675"/>
              <a:gd name="connsiteY60" fmla="*/ 769620 h 4328160"/>
              <a:gd name="connsiteX61" fmla="*/ 874809 w 2691675"/>
              <a:gd name="connsiteY61" fmla="*/ 738663 h 4328160"/>
              <a:gd name="connsiteX62" fmla="*/ 841472 w 2691675"/>
              <a:gd name="connsiteY62" fmla="*/ 670560 h 4328160"/>
              <a:gd name="connsiteX63" fmla="*/ 813849 w 2691675"/>
              <a:gd name="connsiteY63" fmla="*/ 563880 h 4328160"/>
              <a:gd name="connsiteX64" fmla="*/ 783369 w 2691675"/>
              <a:gd name="connsiteY64" fmla="*/ 502920 h 4328160"/>
              <a:gd name="connsiteX65" fmla="*/ 768129 w 2691675"/>
              <a:gd name="connsiteY65" fmla="*/ 472440 h 4328160"/>
              <a:gd name="connsiteX66" fmla="*/ 745269 w 2691675"/>
              <a:gd name="connsiteY66" fmla="*/ 403860 h 4328160"/>
              <a:gd name="connsiteX67" fmla="*/ 722409 w 2691675"/>
              <a:gd name="connsiteY67" fmla="*/ 373380 h 4328160"/>
              <a:gd name="connsiteX68" fmla="*/ 730029 w 2691675"/>
              <a:gd name="connsiteY68" fmla="*/ 289560 h 4328160"/>
              <a:gd name="connsiteX69" fmla="*/ 737649 w 2691675"/>
              <a:gd name="connsiteY69" fmla="*/ 266700 h 4328160"/>
              <a:gd name="connsiteX70" fmla="*/ 707169 w 2691675"/>
              <a:gd name="connsiteY70" fmla="*/ 152400 h 4328160"/>
              <a:gd name="connsiteX71" fmla="*/ 699549 w 2691675"/>
              <a:gd name="connsiteY71" fmla="*/ 91440 h 4328160"/>
              <a:gd name="connsiteX72" fmla="*/ 691929 w 2691675"/>
              <a:gd name="connsiteY72" fmla="*/ 68580 h 4328160"/>
              <a:gd name="connsiteX73" fmla="*/ 676689 w 2691675"/>
              <a:gd name="connsiteY73" fmla="*/ 0 h 4328160"/>
              <a:gd name="connsiteX74" fmla="*/ 615729 w 2691675"/>
              <a:gd name="connsiteY74" fmla="*/ 7620 h 4328160"/>
              <a:gd name="connsiteX75" fmla="*/ 554769 w 2691675"/>
              <a:gd name="connsiteY75" fmla="*/ 30480 h 4328160"/>
              <a:gd name="connsiteX76" fmla="*/ 562389 w 2691675"/>
              <a:gd name="connsiteY76" fmla="*/ 137160 h 4328160"/>
              <a:gd name="connsiteX77" fmla="*/ 554769 w 2691675"/>
              <a:gd name="connsiteY77" fmla="*/ 236220 h 4328160"/>
              <a:gd name="connsiteX78" fmla="*/ 524289 w 2691675"/>
              <a:gd name="connsiteY78" fmla="*/ 304800 h 4328160"/>
              <a:gd name="connsiteX79" fmla="*/ 509049 w 2691675"/>
              <a:gd name="connsiteY79" fmla="*/ 335280 h 4328160"/>
              <a:gd name="connsiteX80" fmla="*/ 486189 w 2691675"/>
              <a:gd name="connsiteY80" fmla="*/ 373380 h 4328160"/>
              <a:gd name="connsiteX81" fmla="*/ 470949 w 2691675"/>
              <a:gd name="connsiteY81" fmla="*/ 396240 h 4328160"/>
              <a:gd name="connsiteX82" fmla="*/ 440469 w 2691675"/>
              <a:gd name="connsiteY82" fmla="*/ 403860 h 4328160"/>
              <a:gd name="connsiteX83" fmla="*/ 356649 w 2691675"/>
              <a:gd name="connsiteY83" fmla="*/ 388620 h 4328160"/>
              <a:gd name="connsiteX84" fmla="*/ 288069 w 2691675"/>
              <a:gd name="connsiteY84" fmla="*/ 464820 h 4328160"/>
              <a:gd name="connsiteX85" fmla="*/ 280449 w 2691675"/>
              <a:gd name="connsiteY85" fmla="*/ 487680 h 4328160"/>
              <a:gd name="connsiteX86" fmla="*/ 288069 w 2691675"/>
              <a:gd name="connsiteY86" fmla="*/ 518160 h 4328160"/>
              <a:gd name="connsiteX87" fmla="*/ 303309 w 2691675"/>
              <a:gd name="connsiteY87" fmla="*/ 548640 h 4328160"/>
              <a:gd name="connsiteX88" fmla="*/ 295689 w 2691675"/>
              <a:gd name="connsiteY88" fmla="*/ 609600 h 4328160"/>
              <a:gd name="connsiteX89" fmla="*/ 265209 w 2691675"/>
              <a:gd name="connsiteY89" fmla="*/ 662940 h 4328160"/>
              <a:gd name="connsiteX90" fmla="*/ 257589 w 2691675"/>
              <a:gd name="connsiteY90" fmla="*/ 685800 h 4328160"/>
              <a:gd name="connsiteX91" fmla="*/ 265209 w 2691675"/>
              <a:gd name="connsiteY91" fmla="*/ 815340 h 4328160"/>
              <a:gd name="connsiteX92" fmla="*/ 303309 w 2691675"/>
              <a:gd name="connsiteY92" fmla="*/ 830580 h 4328160"/>
              <a:gd name="connsiteX93" fmla="*/ 349029 w 2691675"/>
              <a:gd name="connsiteY93" fmla="*/ 861060 h 4328160"/>
              <a:gd name="connsiteX94" fmla="*/ 356649 w 2691675"/>
              <a:gd name="connsiteY94" fmla="*/ 883920 h 4328160"/>
              <a:gd name="connsiteX95" fmla="*/ 341409 w 2691675"/>
              <a:gd name="connsiteY95" fmla="*/ 952500 h 4328160"/>
              <a:gd name="connsiteX96" fmla="*/ 326169 w 2691675"/>
              <a:gd name="connsiteY96" fmla="*/ 1028700 h 4328160"/>
              <a:gd name="connsiteX97" fmla="*/ 303309 w 2691675"/>
              <a:gd name="connsiteY97" fmla="*/ 1043940 h 4328160"/>
              <a:gd name="connsiteX98" fmla="*/ 143289 w 2691675"/>
              <a:gd name="connsiteY98" fmla="*/ 1066800 h 4328160"/>
              <a:gd name="connsiteX99" fmla="*/ 150909 w 2691675"/>
              <a:gd name="connsiteY99" fmla="*/ 1181100 h 4328160"/>
              <a:gd name="connsiteX100" fmla="*/ 173769 w 2691675"/>
              <a:gd name="connsiteY100" fmla="*/ 1219200 h 4328160"/>
              <a:gd name="connsiteX101" fmla="*/ 219489 w 2691675"/>
              <a:gd name="connsiteY101" fmla="*/ 1257300 h 4328160"/>
              <a:gd name="connsiteX102" fmla="*/ 234729 w 2691675"/>
              <a:gd name="connsiteY102" fmla="*/ 1287780 h 4328160"/>
              <a:gd name="connsiteX103" fmla="*/ 227109 w 2691675"/>
              <a:gd name="connsiteY103" fmla="*/ 1318260 h 4328160"/>
              <a:gd name="connsiteX104" fmla="*/ 265209 w 2691675"/>
              <a:gd name="connsiteY104" fmla="*/ 1363980 h 4328160"/>
              <a:gd name="connsiteX105" fmla="*/ 288069 w 2691675"/>
              <a:gd name="connsiteY105" fmla="*/ 1402080 h 4328160"/>
              <a:gd name="connsiteX106" fmla="*/ 280449 w 2691675"/>
              <a:gd name="connsiteY106" fmla="*/ 1440180 h 4328160"/>
              <a:gd name="connsiteX107" fmla="*/ 242349 w 2691675"/>
              <a:gd name="connsiteY107" fmla="*/ 1569720 h 4328160"/>
              <a:gd name="connsiteX108" fmla="*/ 211869 w 2691675"/>
              <a:gd name="connsiteY108" fmla="*/ 1584960 h 4328160"/>
              <a:gd name="connsiteX109" fmla="*/ 189009 w 2691675"/>
              <a:gd name="connsiteY109" fmla="*/ 1592580 h 4328160"/>
              <a:gd name="connsiteX110" fmla="*/ 120429 w 2691675"/>
              <a:gd name="connsiteY110" fmla="*/ 1630680 h 4328160"/>
              <a:gd name="connsiteX111" fmla="*/ 97569 w 2691675"/>
              <a:gd name="connsiteY111" fmla="*/ 1653540 h 4328160"/>
              <a:gd name="connsiteX112" fmla="*/ 13749 w 2691675"/>
              <a:gd name="connsiteY112" fmla="*/ 1714500 h 4328160"/>
              <a:gd name="connsiteX113" fmla="*/ 13749 w 2691675"/>
              <a:gd name="connsiteY113" fmla="*/ 1889760 h 4328160"/>
              <a:gd name="connsiteX114" fmla="*/ 36609 w 2691675"/>
              <a:gd name="connsiteY114" fmla="*/ 1912620 h 4328160"/>
              <a:gd name="connsiteX115" fmla="*/ 67089 w 2691675"/>
              <a:gd name="connsiteY115" fmla="*/ 1950720 h 4328160"/>
              <a:gd name="connsiteX116" fmla="*/ 112809 w 2691675"/>
              <a:gd name="connsiteY116" fmla="*/ 1981200 h 4328160"/>
              <a:gd name="connsiteX117" fmla="*/ 173769 w 2691675"/>
              <a:gd name="connsiteY117" fmla="*/ 2011680 h 4328160"/>
              <a:gd name="connsiteX118" fmla="*/ 234729 w 2691675"/>
              <a:gd name="connsiteY118" fmla="*/ 2095500 h 4328160"/>
              <a:gd name="connsiteX119" fmla="*/ 272829 w 2691675"/>
              <a:gd name="connsiteY119" fmla="*/ 2156460 h 4328160"/>
              <a:gd name="connsiteX120" fmla="*/ 280449 w 2691675"/>
              <a:gd name="connsiteY120" fmla="*/ 2179320 h 4328160"/>
              <a:gd name="connsiteX121" fmla="*/ 318549 w 2691675"/>
              <a:gd name="connsiteY121" fmla="*/ 2255520 h 4328160"/>
              <a:gd name="connsiteX122" fmla="*/ 493809 w 2691675"/>
              <a:gd name="connsiteY122" fmla="*/ 2270760 h 4328160"/>
              <a:gd name="connsiteX123" fmla="*/ 562389 w 2691675"/>
              <a:gd name="connsiteY123" fmla="*/ 2354580 h 4328160"/>
              <a:gd name="connsiteX124" fmla="*/ 531909 w 2691675"/>
              <a:gd name="connsiteY124" fmla="*/ 2430780 h 4328160"/>
              <a:gd name="connsiteX125" fmla="*/ 509049 w 2691675"/>
              <a:gd name="connsiteY125" fmla="*/ 2438400 h 4328160"/>
              <a:gd name="connsiteX126" fmla="*/ 486189 w 2691675"/>
              <a:gd name="connsiteY126" fmla="*/ 2461260 h 4328160"/>
              <a:gd name="connsiteX127" fmla="*/ 478569 w 2691675"/>
              <a:gd name="connsiteY127" fmla="*/ 2506980 h 4328160"/>
              <a:gd name="connsiteX128" fmla="*/ 509049 w 2691675"/>
              <a:gd name="connsiteY128" fmla="*/ 2621280 h 4328160"/>
              <a:gd name="connsiteX129" fmla="*/ 531909 w 2691675"/>
              <a:gd name="connsiteY129" fmla="*/ 2644140 h 4328160"/>
              <a:gd name="connsiteX130" fmla="*/ 539529 w 2691675"/>
              <a:gd name="connsiteY130" fmla="*/ 2674620 h 4328160"/>
              <a:gd name="connsiteX131" fmla="*/ 570009 w 2691675"/>
              <a:gd name="connsiteY131" fmla="*/ 2659380 h 4328160"/>
              <a:gd name="connsiteX132" fmla="*/ 592869 w 2691675"/>
              <a:gd name="connsiteY132" fmla="*/ 2636520 h 4328160"/>
              <a:gd name="connsiteX133" fmla="*/ 646209 w 2691675"/>
              <a:gd name="connsiteY133" fmla="*/ 2606040 h 4328160"/>
              <a:gd name="connsiteX134" fmla="*/ 684309 w 2691675"/>
              <a:gd name="connsiteY134" fmla="*/ 2613660 h 4328160"/>
              <a:gd name="connsiteX135" fmla="*/ 699549 w 2691675"/>
              <a:gd name="connsiteY135" fmla="*/ 2636520 h 4328160"/>
              <a:gd name="connsiteX136" fmla="*/ 722409 w 2691675"/>
              <a:gd name="connsiteY136" fmla="*/ 2659380 h 4328160"/>
              <a:gd name="connsiteX137" fmla="*/ 730029 w 2691675"/>
              <a:gd name="connsiteY137" fmla="*/ 2682240 h 4328160"/>
              <a:gd name="connsiteX138" fmla="*/ 707169 w 2691675"/>
              <a:gd name="connsiteY138" fmla="*/ 2766060 h 4328160"/>
              <a:gd name="connsiteX139" fmla="*/ 623349 w 2691675"/>
              <a:gd name="connsiteY139" fmla="*/ 2842260 h 4328160"/>
              <a:gd name="connsiteX140" fmla="*/ 600489 w 2691675"/>
              <a:gd name="connsiteY140" fmla="*/ 2887980 h 4328160"/>
              <a:gd name="connsiteX141" fmla="*/ 531909 w 2691675"/>
              <a:gd name="connsiteY141" fmla="*/ 2933700 h 4328160"/>
              <a:gd name="connsiteX142" fmla="*/ 516669 w 2691675"/>
              <a:gd name="connsiteY142" fmla="*/ 2956560 h 4328160"/>
              <a:gd name="connsiteX143" fmla="*/ 547149 w 2691675"/>
              <a:gd name="connsiteY143" fmla="*/ 3055620 h 4328160"/>
              <a:gd name="connsiteX144" fmla="*/ 570009 w 2691675"/>
              <a:gd name="connsiteY144" fmla="*/ 3177540 h 4328160"/>
              <a:gd name="connsiteX145" fmla="*/ 608109 w 2691675"/>
              <a:gd name="connsiteY145" fmla="*/ 3276600 h 4328160"/>
              <a:gd name="connsiteX146" fmla="*/ 608109 w 2691675"/>
              <a:gd name="connsiteY146" fmla="*/ 3429000 h 4328160"/>
              <a:gd name="connsiteX147" fmla="*/ 570009 w 2691675"/>
              <a:gd name="connsiteY147" fmla="*/ 3467100 h 4328160"/>
              <a:gd name="connsiteX148" fmla="*/ 562389 w 2691675"/>
              <a:gd name="connsiteY148" fmla="*/ 3497580 h 4328160"/>
              <a:gd name="connsiteX149" fmla="*/ 547149 w 2691675"/>
              <a:gd name="connsiteY149" fmla="*/ 3528060 h 4328160"/>
              <a:gd name="connsiteX150" fmla="*/ 554769 w 2691675"/>
              <a:gd name="connsiteY150" fmla="*/ 3680460 h 4328160"/>
              <a:gd name="connsiteX151" fmla="*/ 608109 w 2691675"/>
              <a:gd name="connsiteY151" fmla="*/ 3672840 h 4328160"/>
              <a:gd name="connsiteX152" fmla="*/ 630969 w 2691675"/>
              <a:gd name="connsiteY152" fmla="*/ 3665220 h 4328160"/>
              <a:gd name="connsiteX153" fmla="*/ 676689 w 2691675"/>
              <a:gd name="connsiteY153" fmla="*/ 3688080 h 4328160"/>
              <a:gd name="connsiteX154" fmla="*/ 707169 w 2691675"/>
              <a:gd name="connsiteY154" fmla="*/ 3718560 h 4328160"/>
              <a:gd name="connsiteX155" fmla="*/ 836709 w 2691675"/>
              <a:gd name="connsiteY155" fmla="*/ 3741420 h 4328160"/>
              <a:gd name="connsiteX156" fmla="*/ 851949 w 2691675"/>
              <a:gd name="connsiteY156" fmla="*/ 3771900 h 4328160"/>
              <a:gd name="connsiteX157" fmla="*/ 874809 w 2691675"/>
              <a:gd name="connsiteY157" fmla="*/ 3787140 h 4328160"/>
              <a:gd name="connsiteX158" fmla="*/ 897669 w 2691675"/>
              <a:gd name="connsiteY158" fmla="*/ 3810000 h 4328160"/>
              <a:gd name="connsiteX159" fmla="*/ 905289 w 2691675"/>
              <a:gd name="connsiteY159" fmla="*/ 3840480 h 4328160"/>
              <a:gd name="connsiteX160" fmla="*/ 920529 w 2691675"/>
              <a:gd name="connsiteY160" fmla="*/ 3863340 h 4328160"/>
              <a:gd name="connsiteX161" fmla="*/ 943389 w 2691675"/>
              <a:gd name="connsiteY161" fmla="*/ 3901440 h 4328160"/>
              <a:gd name="connsiteX162" fmla="*/ 996729 w 2691675"/>
              <a:gd name="connsiteY162" fmla="*/ 3947160 h 4328160"/>
              <a:gd name="connsiteX163" fmla="*/ 1011969 w 2691675"/>
              <a:gd name="connsiteY163" fmla="*/ 3970020 h 4328160"/>
              <a:gd name="connsiteX164" fmla="*/ 1034829 w 2691675"/>
              <a:gd name="connsiteY164" fmla="*/ 4008120 h 4328160"/>
              <a:gd name="connsiteX165" fmla="*/ 1065309 w 2691675"/>
              <a:gd name="connsiteY165" fmla="*/ 4084320 h 4328160"/>
              <a:gd name="connsiteX166" fmla="*/ 1072929 w 2691675"/>
              <a:gd name="connsiteY166" fmla="*/ 4107180 h 4328160"/>
              <a:gd name="connsiteX167" fmla="*/ 1149129 w 2691675"/>
              <a:gd name="connsiteY167" fmla="*/ 4137660 h 4328160"/>
              <a:gd name="connsiteX168" fmla="*/ 1202469 w 2691675"/>
              <a:gd name="connsiteY168" fmla="*/ 4213860 h 4328160"/>
              <a:gd name="connsiteX169" fmla="*/ 1263429 w 2691675"/>
              <a:gd name="connsiteY169" fmla="*/ 4221480 h 4328160"/>
              <a:gd name="connsiteX170" fmla="*/ 1271049 w 2691675"/>
              <a:gd name="connsiteY170" fmla="*/ 4274820 h 4328160"/>
              <a:gd name="connsiteX171" fmla="*/ 1316769 w 2691675"/>
              <a:gd name="connsiteY171" fmla="*/ 4328160 h 4328160"/>
              <a:gd name="connsiteX172" fmla="*/ 1354869 w 2691675"/>
              <a:gd name="connsiteY172" fmla="*/ 4229100 h 4328160"/>
              <a:gd name="connsiteX173" fmla="*/ 1415829 w 2691675"/>
              <a:gd name="connsiteY173" fmla="*/ 4198620 h 4328160"/>
              <a:gd name="connsiteX174" fmla="*/ 1469169 w 2691675"/>
              <a:gd name="connsiteY174" fmla="*/ 4183380 h 4328160"/>
              <a:gd name="connsiteX175" fmla="*/ 1507269 w 2691675"/>
              <a:gd name="connsiteY175" fmla="*/ 4160520 h 4328160"/>
              <a:gd name="connsiteX176" fmla="*/ 1552989 w 2691675"/>
              <a:gd name="connsiteY176" fmla="*/ 4130040 h 4328160"/>
              <a:gd name="connsiteX177" fmla="*/ 1583469 w 2691675"/>
              <a:gd name="connsiteY177" fmla="*/ 4122420 h 4328160"/>
              <a:gd name="connsiteX178" fmla="*/ 1644429 w 2691675"/>
              <a:gd name="connsiteY178" fmla="*/ 4061460 h 4328160"/>
              <a:gd name="connsiteX179" fmla="*/ 1674909 w 2691675"/>
              <a:gd name="connsiteY179" fmla="*/ 4038600 h 4328160"/>
              <a:gd name="connsiteX180" fmla="*/ 1827309 w 2691675"/>
              <a:gd name="connsiteY180" fmla="*/ 4000500 h 4328160"/>
              <a:gd name="connsiteX181" fmla="*/ 1857789 w 2691675"/>
              <a:gd name="connsiteY181" fmla="*/ 3985260 h 4328160"/>
              <a:gd name="connsiteX182" fmla="*/ 1903509 w 2691675"/>
              <a:gd name="connsiteY182" fmla="*/ 3970020 h 4328160"/>
              <a:gd name="connsiteX183" fmla="*/ 1926369 w 2691675"/>
              <a:gd name="connsiteY183" fmla="*/ 3954780 h 4328160"/>
              <a:gd name="connsiteX184" fmla="*/ 1987329 w 2691675"/>
              <a:gd name="connsiteY184" fmla="*/ 3909060 h 4328160"/>
              <a:gd name="connsiteX185" fmla="*/ 2048289 w 2691675"/>
              <a:gd name="connsiteY185" fmla="*/ 3870960 h 4328160"/>
              <a:gd name="connsiteX186" fmla="*/ 2078769 w 2691675"/>
              <a:gd name="connsiteY186" fmla="*/ 3855720 h 4328160"/>
              <a:gd name="connsiteX187" fmla="*/ 2132109 w 2691675"/>
              <a:gd name="connsiteY187" fmla="*/ 3817620 h 4328160"/>
              <a:gd name="connsiteX188" fmla="*/ 2162589 w 2691675"/>
              <a:gd name="connsiteY188" fmla="*/ 3787140 h 4328160"/>
              <a:gd name="connsiteX189" fmla="*/ 2200689 w 2691675"/>
              <a:gd name="connsiteY189" fmla="*/ 3688080 h 4328160"/>
              <a:gd name="connsiteX190" fmla="*/ 2162589 w 2691675"/>
              <a:gd name="connsiteY190" fmla="*/ 3604260 h 4328160"/>
              <a:gd name="connsiteX191" fmla="*/ 2139729 w 2691675"/>
              <a:gd name="connsiteY191" fmla="*/ 3596640 h 4328160"/>
              <a:gd name="connsiteX192" fmla="*/ 2124489 w 2691675"/>
              <a:gd name="connsiteY192" fmla="*/ 3680460 h 4328160"/>
              <a:gd name="connsiteX193" fmla="*/ 2109249 w 2691675"/>
              <a:gd name="connsiteY193" fmla="*/ 3657600 h 4328160"/>
              <a:gd name="connsiteX194" fmla="*/ 2048289 w 2691675"/>
              <a:gd name="connsiteY194" fmla="*/ 3665220 h 4328160"/>
              <a:gd name="connsiteX195" fmla="*/ 2055909 w 2691675"/>
              <a:gd name="connsiteY195" fmla="*/ 3703320 h 4328160"/>
              <a:gd name="connsiteX196" fmla="*/ 2078769 w 2691675"/>
              <a:gd name="connsiteY196" fmla="*/ 3718560 h 4328160"/>
              <a:gd name="connsiteX197" fmla="*/ 2094009 w 2691675"/>
              <a:gd name="connsiteY197" fmla="*/ 3749040 h 4328160"/>
              <a:gd name="connsiteX198" fmla="*/ 2086389 w 2691675"/>
              <a:gd name="connsiteY198" fmla="*/ 3794760 h 4328160"/>
              <a:gd name="connsiteX199" fmla="*/ 2010189 w 2691675"/>
              <a:gd name="connsiteY199" fmla="*/ 3749040 h 4328160"/>
              <a:gd name="connsiteX200" fmla="*/ 1994949 w 2691675"/>
              <a:gd name="connsiteY200" fmla="*/ 3649980 h 4328160"/>
              <a:gd name="connsiteX201" fmla="*/ 1972089 w 2691675"/>
              <a:gd name="connsiteY201" fmla="*/ 3627120 h 4328160"/>
              <a:gd name="connsiteX202" fmla="*/ 1979709 w 2691675"/>
              <a:gd name="connsiteY202" fmla="*/ 3581400 h 4328160"/>
              <a:gd name="connsiteX203" fmla="*/ 2025429 w 2691675"/>
              <a:gd name="connsiteY203" fmla="*/ 3573780 h 4328160"/>
              <a:gd name="connsiteX204" fmla="*/ 2033049 w 2691675"/>
              <a:gd name="connsiteY204" fmla="*/ 3520440 h 4328160"/>
              <a:gd name="connsiteX205" fmla="*/ 2063529 w 2691675"/>
              <a:gd name="connsiteY205" fmla="*/ 3528060 h 4328160"/>
              <a:gd name="connsiteX206" fmla="*/ 2094009 w 2691675"/>
              <a:gd name="connsiteY206" fmla="*/ 3489960 h 4328160"/>
              <a:gd name="connsiteX207" fmla="*/ 2124489 w 2691675"/>
              <a:gd name="connsiteY207" fmla="*/ 3459480 h 4328160"/>
              <a:gd name="connsiteX208" fmla="*/ 2139729 w 2691675"/>
              <a:gd name="connsiteY208" fmla="*/ 3436620 h 4328160"/>
              <a:gd name="connsiteX209" fmla="*/ 2170209 w 2691675"/>
              <a:gd name="connsiteY209" fmla="*/ 3413760 h 4328160"/>
              <a:gd name="connsiteX210" fmla="*/ 2238789 w 2691675"/>
              <a:gd name="connsiteY210" fmla="*/ 3322320 h 4328160"/>
              <a:gd name="connsiteX211" fmla="*/ 2246409 w 2691675"/>
              <a:gd name="connsiteY211" fmla="*/ 3291840 h 4328160"/>
              <a:gd name="connsiteX212" fmla="*/ 2269269 w 2691675"/>
              <a:gd name="connsiteY212" fmla="*/ 3230880 h 4328160"/>
              <a:gd name="connsiteX213" fmla="*/ 2276889 w 2691675"/>
              <a:gd name="connsiteY213" fmla="*/ 3185160 h 4328160"/>
              <a:gd name="connsiteX214" fmla="*/ 2299749 w 2691675"/>
              <a:gd name="connsiteY214" fmla="*/ 3139440 h 4328160"/>
              <a:gd name="connsiteX215" fmla="*/ 2314989 w 2691675"/>
              <a:gd name="connsiteY215" fmla="*/ 3101340 h 4328160"/>
              <a:gd name="connsiteX216" fmla="*/ 2353089 w 2691675"/>
              <a:gd name="connsiteY216" fmla="*/ 3086100 h 4328160"/>
              <a:gd name="connsiteX217" fmla="*/ 2375949 w 2691675"/>
              <a:gd name="connsiteY217" fmla="*/ 3070860 h 4328160"/>
              <a:gd name="connsiteX218" fmla="*/ 2495488 w 2691675"/>
              <a:gd name="connsiteY218" fmla="*/ 3040856 h 4328160"/>
              <a:gd name="connsiteX219" fmla="*/ 2593596 w 2691675"/>
              <a:gd name="connsiteY219" fmla="*/ 3037523 h 4328160"/>
              <a:gd name="connsiteX220" fmla="*/ 2685987 w 2691675"/>
              <a:gd name="connsiteY220" fmla="*/ 3028474 h 4328160"/>
              <a:gd name="connsiteX0" fmla="*/ 2685987 w 2691675"/>
              <a:gd name="connsiteY0" fmla="*/ 3028474 h 4328160"/>
              <a:gd name="connsiteX1" fmla="*/ 2680749 w 2691675"/>
              <a:gd name="connsiteY1" fmla="*/ 3002280 h 4328160"/>
              <a:gd name="connsiteX2" fmla="*/ 2673129 w 2691675"/>
              <a:gd name="connsiteY2" fmla="*/ 2948940 h 4328160"/>
              <a:gd name="connsiteX3" fmla="*/ 2631219 w 2691675"/>
              <a:gd name="connsiteY3" fmla="*/ 2940844 h 4328160"/>
              <a:gd name="connsiteX4" fmla="*/ 2567878 w 2691675"/>
              <a:gd name="connsiteY4" fmla="*/ 2940367 h 4328160"/>
              <a:gd name="connsiteX5" fmla="*/ 2526921 w 2691675"/>
              <a:gd name="connsiteY5" fmla="*/ 2882742 h 4328160"/>
              <a:gd name="connsiteX6" fmla="*/ 2464532 w 2691675"/>
              <a:gd name="connsiteY6" fmla="*/ 2879407 h 4328160"/>
              <a:gd name="connsiteX7" fmla="*/ 2417860 w 2691675"/>
              <a:gd name="connsiteY7" fmla="*/ 2863691 h 4328160"/>
              <a:gd name="connsiteX8" fmla="*/ 2383569 w 2691675"/>
              <a:gd name="connsiteY8" fmla="*/ 2849880 h 4328160"/>
              <a:gd name="connsiteX9" fmla="*/ 2355471 w 2691675"/>
              <a:gd name="connsiteY9" fmla="*/ 2829877 h 4328160"/>
              <a:gd name="connsiteX10" fmla="*/ 2300701 w 2691675"/>
              <a:gd name="connsiteY10" fmla="*/ 2797969 h 4328160"/>
              <a:gd name="connsiteX11" fmla="*/ 2226406 w 2691675"/>
              <a:gd name="connsiteY11" fmla="*/ 2837973 h 4328160"/>
              <a:gd name="connsiteX12" fmla="*/ 2185925 w 2691675"/>
              <a:gd name="connsiteY12" fmla="*/ 2798922 h 4328160"/>
              <a:gd name="connsiteX13" fmla="*/ 2150683 w 2691675"/>
              <a:gd name="connsiteY13" fmla="*/ 2719864 h 4328160"/>
              <a:gd name="connsiteX14" fmla="*/ 2131157 w 2691675"/>
              <a:gd name="connsiteY14" fmla="*/ 2658427 h 4328160"/>
              <a:gd name="connsiteX15" fmla="*/ 2113060 w 2691675"/>
              <a:gd name="connsiteY15" fmla="*/ 2623185 h 4328160"/>
              <a:gd name="connsiteX16" fmla="*/ 2111630 w 2691675"/>
              <a:gd name="connsiteY16" fmla="*/ 2574607 h 4328160"/>
              <a:gd name="connsiteX17" fmla="*/ 2034001 w 2691675"/>
              <a:gd name="connsiteY17" fmla="*/ 2659857 h 4328160"/>
              <a:gd name="connsiteX18" fmla="*/ 1966851 w 2691675"/>
              <a:gd name="connsiteY18" fmla="*/ 2727960 h 4328160"/>
              <a:gd name="connsiteX19" fmla="*/ 1919702 w 2691675"/>
              <a:gd name="connsiteY19" fmla="*/ 2687002 h 4328160"/>
              <a:gd name="connsiteX20" fmla="*/ 1783018 w 2691675"/>
              <a:gd name="connsiteY20" fmla="*/ 2673668 h 4328160"/>
              <a:gd name="connsiteX21" fmla="*/ 1684910 w 2691675"/>
              <a:gd name="connsiteY21" fmla="*/ 2663666 h 4328160"/>
              <a:gd name="connsiteX22" fmla="*/ 1614426 w 2691675"/>
              <a:gd name="connsiteY22" fmla="*/ 2556035 h 4328160"/>
              <a:gd name="connsiteX23" fmla="*/ 1549656 w 2691675"/>
              <a:gd name="connsiteY23" fmla="*/ 2557939 h 4328160"/>
              <a:gd name="connsiteX24" fmla="*/ 1524890 w 2691675"/>
              <a:gd name="connsiteY24" fmla="*/ 2537460 h 4328160"/>
              <a:gd name="connsiteX25" fmla="*/ 1476789 w 2691675"/>
              <a:gd name="connsiteY25" fmla="*/ 2355532 h 4328160"/>
              <a:gd name="connsiteX26" fmla="*/ 1446309 w 2691675"/>
              <a:gd name="connsiteY26" fmla="*/ 2263140 h 4328160"/>
              <a:gd name="connsiteX27" fmla="*/ 1408209 w 2691675"/>
              <a:gd name="connsiteY27" fmla="*/ 2194560 h 4328160"/>
              <a:gd name="connsiteX28" fmla="*/ 1392969 w 2691675"/>
              <a:gd name="connsiteY28" fmla="*/ 2171700 h 4328160"/>
              <a:gd name="connsiteX29" fmla="*/ 1382492 w 2691675"/>
              <a:gd name="connsiteY29" fmla="*/ 2126457 h 4328160"/>
              <a:gd name="connsiteX30" fmla="*/ 1377253 w 2691675"/>
              <a:gd name="connsiteY30" fmla="*/ 2025968 h 4328160"/>
              <a:gd name="connsiteX31" fmla="*/ 1391541 w 2691675"/>
              <a:gd name="connsiteY31" fmla="*/ 1956436 h 4328160"/>
              <a:gd name="connsiteX32" fmla="*/ 1323437 w 2691675"/>
              <a:gd name="connsiteY32" fmla="*/ 1891665 h 4328160"/>
              <a:gd name="connsiteX33" fmla="*/ 1290099 w 2691675"/>
              <a:gd name="connsiteY33" fmla="*/ 1886427 h 4328160"/>
              <a:gd name="connsiteX34" fmla="*/ 1192468 w 2691675"/>
              <a:gd name="connsiteY34" fmla="*/ 1826895 h 4328160"/>
              <a:gd name="connsiteX35" fmla="*/ 1134367 w 2691675"/>
              <a:gd name="connsiteY35" fmla="*/ 1837373 h 4328160"/>
              <a:gd name="connsiteX36" fmla="*/ 1081978 w 2691675"/>
              <a:gd name="connsiteY36" fmla="*/ 1871185 h 4328160"/>
              <a:gd name="connsiteX37" fmla="*/ 1032924 w 2691675"/>
              <a:gd name="connsiteY37" fmla="*/ 1896904 h 4328160"/>
              <a:gd name="connsiteX38" fmla="*/ 966249 w 2691675"/>
              <a:gd name="connsiteY38" fmla="*/ 1957864 h 4328160"/>
              <a:gd name="connsiteX39" fmla="*/ 917195 w 2691675"/>
              <a:gd name="connsiteY39" fmla="*/ 1915478 h 4328160"/>
              <a:gd name="connsiteX40" fmla="*/ 862428 w 2691675"/>
              <a:gd name="connsiteY40" fmla="*/ 1888808 h 4328160"/>
              <a:gd name="connsiteX41" fmla="*/ 831471 w 2691675"/>
              <a:gd name="connsiteY41" fmla="*/ 1863090 h 4328160"/>
              <a:gd name="connsiteX42" fmla="*/ 808135 w 2691675"/>
              <a:gd name="connsiteY42" fmla="*/ 1820704 h 4328160"/>
              <a:gd name="connsiteX43" fmla="*/ 822423 w 2691675"/>
              <a:gd name="connsiteY43" fmla="*/ 1763554 h 4328160"/>
              <a:gd name="connsiteX44" fmla="*/ 811944 w 2691675"/>
              <a:gd name="connsiteY44" fmla="*/ 1694021 h 4328160"/>
              <a:gd name="connsiteX45" fmla="*/ 791466 w 2691675"/>
              <a:gd name="connsiteY45" fmla="*/ 1599247 h 4328160"/>
              <a:gd name="connsiteX46" fmla="*/ 767652 w 2691675"/>
              <a:gd name="connsiteY46" fmla="*/ 1609725 h 4328160"/>
              <a:gd name="connsiteX47" fmla="*/ 709074 w 2691675"/>
              <a:gd name="connsiteY47" fmla="*/ 1545432 h 4328160"/>
              <a:gd name="connsiteX48" fmla="*/ 737649 w 2691675"/>
              <a:gd name="connsiteY48" fmla="*/ 1493520 h 4328160"/>
              <a:gd name="connsiteX49" fmla="*/ 785274 w 2691675"/>
              <a:gd name="connsiteY49" fmla="*/ 1429226 h 4328160"/>
              <a:gd name="connsiteX50" fmla="*/ 783369 w 2691675"/>
              <a:gd name="connsiteY50" fmla="*/ 1403033 h 4328160"/>
              <a:gd name="connsiteX51" fmla="*/ 826232 w 2691675"/>
              <a:gd name="connsiteY51" fmla="*/ 1349215 h 4328160"/>
              <a:gd name="connsiteX52" fmla="*/ 834329 w 2691675"/>
              <a:gd name="connsiteY52" fmla="*/ 1256348 h 4328160"/>
              <a:gd name="connsiteX53" fmla="*/ 820040 w 2691675"/>
              <a:gd name="connsiteY53" fmla="*/ 1172527 h 4328160"/>
              <a:gd name="connsiteX54" fmla="*/ 787655 w 2691675"/>
              <a:gd name="connsiteY54" fmla="*/ 1125379 h 4328160"/>
              <a:gd name="connsiteX55" fmla="*/ 769082 w 2691675"/>
              <a:gd name="connsiteY55" fmla="*/ 1043940 h 4328160"/>
              <a:gd name="connsiteX56" fmla="*/ 812898 w 2691675"/>
              <a:gd name="connsiteY56" fmla="*/ 1008698 h 4328160"/>
              <a:gd name="connsiteX57" fmla="*/ 816231 w 2691675"/>
              <a:gd name="connsiteY57" fmla="*/ 950595 h 4328160"/>
              <a:gd name="connsiteX58" fmla="*/ 828613 w 2691675"/>
              <a:gd name="connsiteY58" fmla="*/ 874871 h 4328160"/>
              <a:gd name="connsiteX59" fmla="*/ 837662 w 2691675"/>
              <a:gd name="connsiteY59" fmla="*/ 807720 h 4328160"/>
              <a:gd name="connsiteX60" fmla="*/ 852426 w 2691675"/>
              <a:gd name="connsiteY60" fmla="*/ 769620 h 4328160"/>
              <a:gd name="connsiteX61" fmla="*/ 867665 w 2691675"/>
              <a:gd name="connsiteY61" fmla="*/ 736281 h 4328160"/>
              <a:gd name="connsiteX62" fmla="*/ 841472 w 2691675"/>
              <a:gd name="connsiteY62" fmla="*/ 670560 h 4328160"/>
              <a:gd name="connsiteX63" fmla="*/ 813849 w 2691675"/>
              <a:gd name="connsiteY63" fmla="*/ 563880 h 4328160"/>
              <a:gd name="connsiteX64" fmla="*/ 783369 w 2691675"/>
              <a:gd name="connsiteY64" fmla="*/ 502920 h 4328160"/>
              <a:gd name="connsiteX65" fmla="*/ 768129 w 2691675"/>
              <a:gd name="connsiteY65" fmla="*/ 472440 h 4328160"/>
              <a:gd name="connsiteX66" fmla="*/ 745269 w 2691675"/>
              <a:gd name="connsiteY66" fmla="*/ 403860 h 4328160"/>
              <a:gd name="connsiteX67" fmla="*/ 722409 w 2691675"/>
              <a:gd name="connsiteY67" fmla="*/ 373380 h 4328160"/>
              <a:gd name="connsiteX68" fmla="*/ 730029 w 2691675"/>
              <a:gd name="connsiteY68" fmla="*/ 289560 h 4328160"/>
              <a:gd name="connsiteX69" fmla="*/ 737649 w 2691675"/>
              <a:gd name="connsiteY69" fmla="*/ 266700 h 4328160"/>
              <a:gd name="connsiteX70" fmla="*/ 707169 w 2691675"/>
              <a:gd name="connsiteY70" fmla="*/ 152400 h 4328160"/>
              <a:gd name="connsiteX71" fmla="*/ 699549 w 2691675"/>
              <a:gd name="connsiteY71" fmla="*/ 91440 h 4328160"/>
              <a:gd name="connsiteX72" fmla="*/ 691929 w 2691675"/>
              <a:gd name="connsiteY72" fmla="*/ 68580 h 4328160"/>
              <a:gd name="connsiteX73" fmla="*/ 676689 w 2691675"/>
              <a:gd name="connsiteY73" fmla="*/ 0 h 4328160"/>
              <a:gd name="connsiteX74" fmla="*/ 615729 w 2691675"/>
              <a:gd name="connsiteY74" fmla="*/ 7620 h 4328160"/>
              <a:gd name="connsiteX75" fmla="*/ 554769 w 2691675"/>
              <a:gd name="connsiteY75" fmla="*/ 30480 h 4328160"/>
              <a:gd name="connsiteX76" fmla="*/ 562389 w 2691675"/>
              <a:gd name="connsiteY76" fmla="*/ 137160 h 4328160"/>
              <a:gd name="connsiteX77" fmla="*/ 554769 w 2691675"/>
              <a:gd name="connsiteY77" fmla="*/ 236220 h 4328160"/>
              <a:gd name="connsiteX78" fmla="*/ 524289 w 2691675"/>
              <a:gd name="connsiteY78" fmla="*/ 304800 h 4328160"/>
              <a:gd name="connsiteX79" fmla="*/ 509049 w 2691675"/>
              <a:gd name="connsiteY79" fmla="*/ 335280 h 4328160"/>
              <a:gd name="connsiteX80" fmla="*/ 486189 w 2691675"/>
              <a:gd name="connsiteY80" fmla="*/ 373380 h 4328160"/>
              <a:gd name="connsiteX81" fmla="*/ 470949 w 2691675"/>
              <a:gd name="connsiteY81" fmla="*/ 396240 h 4328160"/>
              <a:gd name="connsiteX82" fmla="*/ 440469 w 2691675"/>
              <a:gd name="connsiteY82" fmla="*/ 403860 h 4328160"/>
              <a:gd name="connsiteX83" fmla="*/ 356649 w 2691675"/>
              <a:gd name="connsiteY83" fmla="*/ 388620 h 4328160"/>
              <a:gd name="connsiteX84" fmla="*/ 288069 w 2691675"/>
              <a:gd name="connsiteY84" fmla="*/ 464820 h 4328160"/>
              <a:gd name="connsiteX85" fmla="*/ 280449 w 2691675"/>
              <a:gd name="connsiteY85" fmla="*/ 487680 h 4328160"/>
              <a:gd name="connsiteX86" fmla="*/ 288069 w 2691675"/>
              <a:gd name="connsiteY86" fmla="*/ 518160 h 4328160"/>
              <a:gd name="connsiteX87" fmla="*/ 303309 w 2691675"/>
              <a:gd name="connsiteY87" fmla="*/ 548640 h 4328160"/>
              <a:gd name="connsiteX88" fmla="*/ 295689 w 2691675"/>
              <a:gd name="connsiteY88" fmla="*/ 609600 h 4328160"/>
              <a:gd name="connsiteX89" fmla="*/ 265209 w 2691675"/>
              <a:gd name="connsiteY89" fmla="*/ 662940 h 4328160"/>
              <a:gd name="connsiteX90" fmla="*/ 257589 w 2691675"/>
              <a:gd name="connsiteY90" fmla="*/ 685800 h 4328160"/>
              <a:gd name="connsiteX91" fmla="*/ 265209 w 2691675"/>
              <a:gd name="connsiteY91" fmla="*/ 815340 h 4328160"/>
              <a:gd name="connsiteX92" fmla="*/ 303309 w 2691675"/>
              <a:gd name="connsiteY92" fmla="*/ 830580 h 4328160"/>
              <a:gd name="connsiteX93" fmla="*/ 349029 w 2691675"/>
              <a:gd name="connsiteY93" fmla="*/ 861060 h 4328160"/>
              <a:gd name="connsiteX94" fmla="*/ 356649 w 2691675"/>
              <a:gd name="connsiteY94" fmla="*/ 883920 h 4328160"/>
              <a:gd name="connsiteX95" fmla="*/ 341409 w 2691675"/>
              <a:gd name="connsiteY95" fmla="*/ 952500 h 4328160"/>
              <a:gd name="connsiteX96" fmla="*/ 326169 w 2691675"/>
              <a:gd name="connsiteY96" fmla="*/ 1028700 h 4328160"/>
              <a:gd name="connsiteX97" fmla="*/ 303309 w 2691675"/>
              <a:gd name="connsiteY97" fmla="*/ 1043940 h 4328160"/>
              <a:gd name="connsiteX98" fmla="*/ 143289 w 2691675"/>
              <a:gd name="connsiteY98" fmla="*/ 1066800 h 4328160"/>
              <a:gd name="connsiteX99" fmla="*/ 150909 w 2691675"/>
              <a:gd name="connsiteY99" fmla="*/ 1181100 h 4328160"/>
              <a:gd name="connsiteX100" fmla="*/ 173769 w 2691675"/>
              <a:gd name="connsiteY100" fmla="*/ 1219200 h 4328160"/>
              <a:gd name="connsiteX101" fmla="*/ 219489 w 2691675"/>
              <a:gd name="connsiteY101" fmla="*/ 1257300 h 4328160"/>
              <a:gd name="connsiteX102" fmla="*/ 234729 w 2691675"/>
              <a:gd name="connsiteY102" fmla="*/ 1287780 h 4328160"/>
              <a:gd name="connsiteX103" fmla="*/ 227109 w 2691675"/>
              <a:gd name="connsiteY103" fmla="*/ 1318260 h 4328160"/>
              <a:gd name="connsiteX104" fmla="*/ 265209 w 2691675"/>
              <a:gd name="connsiteY104" fmla="*/ 1363980 h 4328160"/>
              <a:gd name="connsiteX105" fmla="*/ 288069 w 2691675"/>
              <a:gd name="connsiteY105" fmla="*/ 1402080 h 4328160"/>
              <a:gd name="connsiteX106" fmla="*/ 280449 w 2691675"/>
              <a:gd name="connsiteY106" fmla="*/ 1440180 h 4328160"/>
              <a:gd name="connsiteX107" fmla="*/ 242349 w 2691675"/>
              <a:gd name="connsiteY107" fmla="*/ 1569720 h 4328160"/>
              <a:gd name="connsiteX108" fmla="*/ 211869 w 2691675"/>
              <a:gd name="connsiteY108" fmla="*/ 1584960 h 4328160"/>
              <a:gd name="connsiteX109" fmla="*/ 189009 w 2691675"/>
              <a:gd name="connsiteY109" fmla="*/ 1592580 h 4328160"/>
              <a:gd name="connsiteX110" fmla="*/ 120429 w 2691675"/>
              <a:gd name="connsiteY110" fmla="*/ 1630680 h 4328160"/>
              <a:gd name="connsiteX111" fmla="*/ 97569 w 2691675"/>
              <a:gd name="connsiteY111" fmla="*/ 1653540 h 4328160"/>
              <a:gd name="connsiteX112" fmla="*/ 13749 w 2691675"/>
              <a:gd name="connsiteY112" fmla="*/ 1714500 h 4328160"/>
              <a:gd name="connsiteX113" fmla="*/ 13749 w 2691675"/>
              <a:gd name="connsiteY113" fmla="*/ 1889760 h 4328160"/>
              <a:gd name="connsiteX114" fmla="*/ 36609 w 2691675"/>
              <a:gd name="connsiteY114" fmla="*/ 1912620 h 4328160"/>
              <a:gd name="connsiteX115" fmla="*/ 67089 w 2691675"/>
              <a:gd name="connsiteY115" fmla="*/ 1950720 h 4328160"/>
              <a:gd name="connsiteX116" fmla="*/ 112809 w 2691675"/>
              <a:gd name="connsiteY116" fmla="*/ 1981200 h 4328160"/>
              <a:gd name="connsiteX117" fmla="*/ 173769 w 2691675"/>
              <a:gd name="connsiteY117" fmla="*/ 2011680 h 4328160"/>
              <a:gd name="connsiteX118" fmla="*/ 234729 w 2691675"/>
              <a:gd name="connsiteY118" fmla="*/ 2095500 h 4328160"/>
              <a:gd name="connsiteX119" fmla="*/ 272829 w 2691675"/>
              <a:gd name="connsiteY119" fmla="*/ 2156460 h 4328160"/>
              <a:gd name="connsiteX120" fmla="*/ 280449 w 2691675"/>
              <a:gd name="connsiteY120" fmla="*/ 2179320 h 4328160"/>
              <a:gd name="connsiteX121" fmla="*/ 318549 w 2691675"/>
              <a:gd name="connsiteY121" fmla="*/ 2255520 h 4328160"/>
              <a:gd name="connsiteX122" fmla="*/ 493809 w 2691675"/>
              <a:gd name="connsiteY122" fmla="*/ 2270760 h 4328160"/>
              <a:gd name="connsiteX123" fmla="*/ 562389 w 2691675"/>
              <a:gd name="connsiteY123" fmla="*/ 2354580 h 4328160"/>
              <a:gd name="connsiteX124" fmla="*/ 531909 w 2691675"/>
              <a:gd name="connsiteY124" fmla="*/ 2430780 h 4328160"/>
              <a:gd name="connsiteX125" fmla="*/ 509049 w 2691675"/>
              <a:gd name="connsiteY125" fmla="*/ 2438400 h 4328160"/>
              <a:gd name="connsiteX126" fmla="*/ 486189 w 2691675"/>
              <a:gd name="connsiteY126" fmla="*/ 2461260 h 4328160"/>
              <a:gd name="connsiteX127" fmla="*/ 478569 w 2691675"/>
              <a:gd name="connsiteY127" fmla="*/ 2506980 h 4328160"/>
              <a:gd name="connsiteX128" fmla="*/ 509049 w 2691675"/>
              <a:gd name="connsiteY128" fmla="*/ 2621280 h 4328160"/>
              <a:gd name="connsiteX129" fmla="*/ 531909 w 2691675"/>
              <a:gd name="connsiteY129" fmla="*/ 2644140 h 4328160"/>
              <a:gd name="connsiteX130" fmla="*/ 539529 w 2691675"/>
              <a:gd name="connsiteY130" fmla="*/ 2674620 h 4328160"/>
              <a:gd name="connsiteX131" fmla="*/ 570009 w 2691675"/>
              <a:gd name="connsiteY131" fmla="*/ 2659380 h 4328160"/>
              <a:gd name="connsiteX132" fmla="*/ 592869 w 2691675"/>
              <a:gd name="connsiteY132" fmla="*/ 2636520 h 4328160"/>
              <a:gd name="connsiteX133" fmla="*/ 646209 w 2691675"/>
              <a:gd name="connsiteY133" fmla="*/ 2606040 h 4328160"/>
              <a:gd name="connsiteX134" fmla="*/ 684309 w 2691675"/>
              <a:gd name="connsiteY134" fmla="*/ 2613660 h 4328160"/>
              <a:gd name="connsiteX135" fmla="*/ 699549 w 2691675"/>
              <a:gd name="connsiteY135" fmla="*/ 2636520 h 4328160"/>
              <a:gd name="connsiteX136" fmla="*/ 722409 w 2691675"/>
              <a:gd name="connsiteY136" fmla="*/ 2659380 h 4328160"/>
              <a:gd name="connsiteX137" fmla="*/ 730029 w 2691675"/>
              <a:gd name="connsiteY137" fmla="*/ 2682240 h 4328160"/>
              <a:gd name="connsiteX138" fmla="*/ 707169 w 2691675"/>
              <a:gd name="connsiteY138" fmla="*/ 2766060 h 4328160"/>
              <a:gd name="connsiteX139" fmla="*/ 623349 w 2691675"/>
              <a:gd name="connsiteY139" fmla="*/ 2842260 h 4328160"/>
              <a:gd name="connsiteX140" fmla="*/ 600489 w 2691675"/>
              <a:gd name="connsiteY140" fmla="*/ 2887980 h 4328160"/>
              <a:gd name="connsiteX141" fmla="*/ 531909 w 2691675"/>
              <a:gd name="connsiteY141" fmla="*/ 2933700 h 4328160"/>
              <a:gd name="connsiteX142" fmla="*/ 516669 w 2691675"/>
              <a:gd name="connsiteY142" fmla="*/ 2956560 h 4328160"/>
              <a:gd name="connsiteX143" fmla="*/ 547149 w 2691675"/>
              <a:gd name="connsiteY143" fmla="*/ 3055620 h 4328160"/>
              <a:gd name="connsiteX144" fmla="*/ 570009 w 2691675"/>
              <a:gd name="connsiteY144" fmla="*/ 3177540 h 4328160"/>
              <a:gd name="connsiteX145" fmla="*/ 608109 w 2691675"/>
              <a:gd name="connsiteY145" fmla="*/ 3276600 h 4328160"/>
              <a:gd name="connsiteX146" fmla="*/ 608109 w 2691675"/>
              <a:gd name="connsiteY146" fmla="*/ 3429000 h 4328160"/>
              <a:gd name="connsiteX147" fmla="*/ 570009 w 2691675"/>
              <a:gd name="connsiteY147" fmla="*/ 3467100 h 4328160"/>
              <a:gd name="connsiteX148" fmla="*/ 562389 w 2691675"/>
              <a:gd name="connsiteY148" fmla="*/ 3497580 h 4328160"/>
              <a:gd name="connsiteX149" fmla="*/ 547149 w 2691675"/>
              <a:gd name="connsiteY149" fmla="*/ 3528060 h 4328160"/>
              <a:gd name="connsiteX150" fmla="*/ 554769 w 2691675"/>
              <a:gd name="connsiteY150" fmla="*/ 3680460 h 4328160"/>
              <a:gd name="connsiteX151" fmla="*/ 608109 w 2691675"/>
              <a:gd name="connsiteY151" fmla="*/ 3672840 h 4328160"/>
              <a:gd name="connsiteX152" fmla="*/ 630969 w 2691675"/>
              <a:gd name="connsiteY152" fmla="*/ 3665220 h 4328160"/>
              <a:gd name="connsiteX153" fmla="*/ 676689 w 2691675"/>
              <a:gd name="connsiteY153" fmla="*/ 3688080 h 4328160"/>
              <a:gd name="connsiteX154" fmla="*/ 707169 w 2691675"/>
              <a:gd name="connsiteY154" fmla="*/ 3718560 h 4328160"/>
              <a:gd name="connsiteX155" fmla="*/ 836709 w 2691675"/>
              <a:gd name="connsiteY155" fmla="*/ 3741420 h 4328160"/>
              <a:gd name="connsiteX156" fmla="*/ 851949 w 2691675"/>
              <a:gd name="connsiteY156" fmla="*/ 3771900 h 4328160"/>
              <a:gd name="connsiteX157" fmla="*/ 874809 w 2691675"/>
              <a:gd name="connsiteY157" fmla="*/ 3787140 h 4328160"/>
              <a:gd name="connsiteX158" fmla="*/ 897669 w 2691675"/>
              <a:gd name="connsiteY158" fmla="*/ 3810000 h 4328160"/>
              <a:gd name="connsiteX159" fmla="*/ 905289 w 2691675"/>
              <a:gd name="connsiteY159" fmla="*/ 3840480 h 4328160"/>
              <a:gd name="connsiteX160" fmla="*/ 920529 w 2691675"/>
              <a:gd name="connsiteY160" fmla="*/ 3863340 h 4328160"/>
              <a:gd name="connsiteX161" fmla="*/ 943389 w 2691675"/>
              <a:gd name="connsiteY161" fmla="*/ 3901440 h 4328160"/>
              <a:gd name="connsiteX162" fmla="*/ 996729 w 2691675"/>
              <a:gd name="connsiteY162" fmla="*/ 3947160 h 4328160"/>
              <a:gd name="connsiteX163" fmla="*/ 1011969 w 2691675"/>
              <a:gd name="connsiteY163" fmla="*/ 3970020 h 4328160"/>
              <a:gd name="connsiteX164" fmla="*/ 1034829 w 2691675"/>
              <a:gd name="connsiteY164" fmla="*/ 4008120 h 4328160"/>
              <a:gd name="connsiteX165" fmla="*/ 1065309 w 2691675"/>
              <a:gd name="connsiteY165" fmla="*/ 4084320 h 4328160"/>
              <a:gd name="connsiteX166" fmla="*/ 1072929 w 2691675"/>
              <a:gd name="connsiteY166" fmla="*/ 4107180 h 4328160"/>
              <a:gd name="connsiteX167" fmla="*/ 1149129 w 2691675"/>
              <a:gd name="connsiteY167" fmla="*/ 4137660 h 4328160"/>
              <a:gd name="connsiteX168" fmla="*/ 1202469 w 2691675"/>
              <a:gd name="connsiteY168" fmla="*/ 4213860 h 4328160"/>
              <a:gd name="connsiteX169" fmla="*/ 1263429 w 2691675"/>
              <a:gd name="connsiteY169" fmla="*/ 4221480 h 4328160"/>
              <a:gd name="connsiteX170" fmla="*/ 1271049 w 2691675"/>
              <a:gd name="connsiteY170" fmla="*/ 4274820 h 4328160"/>
              <a:gd name="connsiteX171" fmla="*/ 1316769 w 2691675"/>
              <a:gd name="connsiteY171" fmla="*/ 4328160 h 4328160"/>
              <a:gd name="connsiteX172" fmla="*/ 1354869 w 2691675"/>
              <a:gd name="connsiteY172" fmla="*/ 4229100 h 4328160"/>
              <a:gd name="connsiteX173" fmla="*/ 1415829 w 2691675"/>
              <a:gd name="connsiteY173" fmla="*/ 4198620 h 4328160"/>
              <a:gd name="connsiteX174" fmla="*/ 1469169 w 2691675"/>
              <a:gd name="connsiteY174" fmla="*/ 4183380 h 4328160"/>
              <a:gd name="connsiteX175" fmla="*/ 1507269 w 2691675"/>
              <a:gd name="connsiteY175" fmla="*/ 4160520 h 4328160"/>
              <a:gd name="connsiteX176" fmla="*/ 1552989 w 2691675"/>
              <a:gd name="connsiteY176" fmla="*/ 4130040 h 4328160"/>
              <a:gd name="connsiteX177" fmla="*/ 1583469 w 2691675"/>
              <a:gd name="connsiteY177" fmla="*/ 4122420 h 4328160"/>
              <a:gd name="connsiteX178" fmla="*/ 1644429 w 2691675"/>
              <a:gd name="connsiteY178" fmla="*/ 4061460 h 4328160"/>
              <a:gd name="connsiteX179" fmla="*/ 1674909 w 2691675"/>
              <a:gd name="connsiteY179" fmla="*/ 4038600 h 4328160"/>
              <a:gd name="connsiteX180" fmla="*/ 1827309 w 2691675"/>
              <a:gd name="connsiteY180" fmla="*/ 4000500 h 4328160"/>
              <a:gd name="connsiteX181" fmla="*/ 1857789 w 2691675"/>
              <a:gd name="connsiteY181" fmla="*/ 3985260 h 4328160"/>
              <a:gd name="connsiteX182" fmla="*/ 1903509 w 2691675"/>
              <a:gd name="connsiteY182" fmla="*/ 3970020 h 4328160"/>
              <a:gd name="connsiteX183" fmla="*/ 1926369 w 2691675"/>
              <a:gd name="connsiteY183" fmla="*/ 3954780 h 4328160"/>
              <a:gd name="connsiteX184" fmla="*/ 1987329 w 2691675"/>
              <a:gd name="connsiteY184" fmla="*/ 3909060 h 4328160"/>
              <a:gd name="connsiteX185" fmla="*/ 2048289 w 2691675"/>
              <a:gd name="connsiteY185" fmla="*/ 3870960 h 4328160"/>
              <a:gd name="connsiteX186" fmla="*/ 2078769 w 2691675"/>
              <a:gd name="connsiteY186" fmla="*/ 3855720 h 4328160"/>
              <a:gd name="connsiteX187" fmla="*/ 2132109 w 2691675"/>
              <a:gd name="connsiteY187" fmla="*/ 3817620 h 4328160"/>
              <a:gd name="connsiteX188" fmla="*/ 2162589 w 2691675"/>
              <a:gd name="connsiteY188" fmla="*/ 3787140 h 4328160"/>
              <a:gd name="connsiteX189" fmla="*/ 2200689 w 2691675"/>
              <a:gd name="connsiteY189" fmla="*/ 3688080 h 4328160"/>
              <a:gd name="connsiteX190" fmla="*/ 2162589 w 2691675"/>
              <a:gd name="connsiteY190" fmla="*/ 3604260 h 4328160"/>
              <a:gd name="connsiteX191" fmla="*/ 2139729 w 2691675"/>
              <a:gd name="connsiteY191" fmla="*/ 3596640 h 4328160"/>
              <a:gd name="connsiteX192" fmla="*/ 2124489 w 2691675"/>
              <a:gd name="connsiteY192" fmla="*/ 3680460 h 4328160"/>
              <a:gd name="connsiteX193" fmla="*/ 2109249 w 2691675"/>
              <a:gd name="connsiteY193" fmla="*/ 3657600 h 4328160"/>
              <a:gd name="connsiteX194" fmla="*/ 2048289 w 2691675"/>
              <a:gd name="connsiteY194" fmla="*/ 3665220 h 4328160"/>
              <a:gd name="connsiteX195" fmla="*/ 2055909 w 2691675"/>
              <a:gd name="connsiteY195" fmla="*/ 3703320 h 4328160"/>
              <a:gd name="connsiteX196" fmla="*/ 2078769 w 2691675"/>
              <a:gd name="connsiteY196" fmla="*/ 3718560 h 4328160"/>
              <a:gd name="connsiteX197" fmla="*/ 2094009 w 2691675"/>
              <a:gd name="connsiteY197" fmla="*/ 3749040 h 4328160"/>
              <a:gd name="connsiteX198" fmla="*/ 2086389 w 2691675"/>
              <a:gd name="connsiteY198" fmla="*/ 3794760 h 4328160"/>
              <a:gd name="connsiteX199" fmla="*/ 2010189 w 2691675"/>
              <a:gd name="connsiteY199" fmla="*/ 3749040 h 4328160"/>
              <a:gd name="connsiteX200" fmla="*/ 1994949 w 2691675"/>
              <a:gd name="connsiteY200" fmla="*/ 3649980 h 4328160"/>
              <a:gd name="connsiteX201" fmla="*/ 1972089 w 2691675"/>
              <a:gd name="connsiteY201" fmla="*/ 3627120 h 4328160"/>
              <a:gd name="connsiteX202" fmla="*/ 1979709 w 2691675"/>
              <a:gd name="connsiteY202" fmla="*/ 3581400 h 4328160"/>
              <a:gd name="connsiteX203" fmla="*/ 2025429 w 2691675"/>
              <a:gd name="connsiteY203" fmla="*/ 3573780 h 4328160"/>
              <a:gd name="connsiteX204" fmla="*/ 2033049 w 2691675"/>
              <a:gd name="connsiteY204" fmla="*/ 3520440 h 4328160"/>
              <a:gd name="connsiteX205" fmla="*/ 2063529 w 2691675"/>
              <a:gd name="connsiteY205" fmla="*/ 3528060 h 4328160"/>
              <a:gd name="connsiteX206" fmla="*/ 2094009 w 2691675"/>
              <a:gd name="connsiteY206" fmla="*/ 3489960 h 4328160"/>
              <a:gd name="connsiteX207" fmla="*/ 2124489 w 2691675"/>
              <a:gd name="connsiteY207" fmla="*/ 3459480 h 4328160"/>
              <a:gd name="connsiteX208" fmla="*/ 2139729 w 2691675"/>
              <a:gd name="connsiteY208" fmla="*/ 3436620 h 4328160"/>
              <a:gd name="connsiteX209" fmla="*/ 2170209 w 2691675"/>
              <a:gd name="connsiteY209" fmla="*/ 3413760 h 4328160"/>
              <a:gd name="connsiteX210" fmla="*/ 2238789 w 2691675"/>
              <a:gd name="connsiteY210" fmla="*/ 3322320 h 4328160"/>
              <a:gd name="connsiteX211" fmla="*/ 2246409 w 2691675"/>
              <a:gd name="connsiteY211" fmla="*/ 3291840 h 4328160"/>
              <a:gd name="connsiteX212" fmla="*/ 2269269 w 2691675"/>
              <a:gd name="connsiteY212" fmla="*/ 3230880 h 4328160"/>
              <a:gd name="connsiteX213" fmla="*/ 2276889 w 2691675"/>
              <a:gd name="connsiteY213" fmla="*/ 3185160 h 4328160"/>
              <a:gd name="connsiteX214" fmla="*/ 2299749 w 2691675"/>
              <a:gd name="connsiteY214" fmla="*/ 3139440 h 4328160"/>
              <a:gd name="connsiteX215" fmla="*/ 2314989 w 2691675"/>
              <a:gd name="connsiteY215" fmla="*/ 3101340 h 4328160"/>
              <a:gd name="connsiteX216" fmla="*/ 2353089 w 2691675"/>
              <a:gd name="connsiteY216" fmla="*/ 3086100 h 4328160"/>
              <a:gd name="connsiteX217" fmla="*/ 2375949 w 2691675"/>
              <a:gd name="connsiteY217" fmla="*/ 3070860 h 4328160"/>
              <a:gd name="connsiteX218" fmla="*/ 2495488 w 2691675"/>
              <a:gd name="connsiteY218" fmla="*/ 3040856 h 4328160"/>
              <a:gd name="connsiteX219" fmla="*/ 2593596 w 2691675"/>
              <a:gd name="connsiteY219" fmla="*/ 3037523 h 4328160"/>
              <a:gd name="connsiteX220" fmla="*/ 2685987 w 2691675"/>
              <a:gd name="connsiteY220" fmla="*/ 3028474 h 4328160"/>
              <a:gd name="connsiteX0" fmla="*/ 2685987 w 2691675"/>
              <a:gd name="connsiteY0" fmla="*/ 3028474 h 4328160"/>
              <a:gd name="connsiteX1" fmla="*/ 2680749 w 2691675"/>
              <a:gd name="connsiteY1" fmla="*/ 3002280 h 4328160"/>
              <a:gd name="connsiteX2" fmla="*/ 2673129 w 2691675"/>
              <a:gd name="connsiteY2" fmla="*/ 2948940 h 4328160"/>
              <a:gd name="connsiteX3" fmla="*/ 2631219 w 2691675"/>
              <a:gd name="connsiteY3" fmla="*/ 2940844 h 4328160"/>
              <a:gd name="connsiteX4" fmla="*/ 2567878 w 2691675"/>
              <a:gd name="connsiteY4" fmla="*/ 2940367 h 4328160"/>
              <a:gd name="connsiteX5" fmla="*/ 2526921 w 2691675"/>
              <a:gd name="connsiteY5" fmla="*/ 2882742 h 4328160"/>
              <a:gd name="connsiteX6" fmla="*/ 2464532 w 2691675"/>
              <a:gd name="connsiteY6" fmla="*/ 2879407 h 4328160"/>
              <a:gd name="connsiteX7" fmla="*/ 2417860 w 2691675"/>
              <a:gd name="connsiteY7" fmla="*/ 2863691 h 4328160"/>
              <a:gd name="connsiteX8" fmla="*/ 2383569 w 2691675"/>
              <a:gd name="connsiteY8" fmla="*/ 2849880 h 4328160"/>
              <a:gd name="connsiteX9" fmla="*/ 2355471 w 2691675"/>
              <a:gd name="connsiteY9" fmla="*/ 2829877 h 4328160"/>
              <a:gd name="connsiteX10" fmla="*/ 2300701 w 2691675"/>
              <a:gd name="connsiteY10" fmla="*/ 2797969 h 4328160"/>
              <a:gd name="connsiteX11" fmla="*/ 2226406 w 2691675"/>
              <a:gd name="connsiteY11" fmla="*/ 2837973 h 4328160"/>
              <a:gd name="connsiteX12" fmla="*/ 2185925 w 2691675"/>
              <a:gd name="connsiteY12" fmla="*/ 2798922 h 4328160"/>
              <a:gd name="connsiteX13" fmla="*/ 2150683 w 2691675"/>
              <a:gd name="connsiteY13" fmla="*/ 2719864 h 4328160"/>
              <a:gd name="connsiteX14" fmla="*/ 2131157 w 2691675"/>
              <a:gd name="connsiteY14" fmla="*/ 2658427 h 4328160"/>
              <a:gd name="connsiteX15" fmla="*/ 2113060 w 2691675"/>
              <a:gd name="connsiteY15" fmla="*/ 2623185 h 4328160"/>
              <a:gd name="connsiteX16" fmla="*/ 2111630 w 2691675"/>
              <a:gd name="connsiteY16" fmla="*/ 2574607 h 4328160"/>
              <a:gd name="connsiteX17" fmla="*/ 2034001 w 2691675"/>
              <a:gd name="connsiteY17" fmla="*/ 2659857 h 4328160"/>
              <a:gd name="connsiteX18" fmla="*/ 1966851 w 2691675"/>
              <a:gd name="connsiteY18" fmla="*/ 2727960 h 4328160"/>
              <a:gd name="connsiteX19" fmla="*/ 1919702 w 2691675"/>
              <a:gd name="connsiteY19" fmla="*/ 2687002 h 4328160"/>
              <a:gd name="connsiteX20" fmla="*/ 1783018 w 2691675"/>
              <a:gd name="connsiteY20" fmla="*/ 2673668 h 4328160"/>
              <a:gd name="connsiteX21" fmla="*/ 1684910 w 2691675"/>
              <a:gd name="connsiteY21" fmla="*/ 2663666 h 4328160"/>
              <a:gd name="connsiteX22" fmla="*/ 1614426 w 2691675"/>
              <a:gd name="connsiteY22" fmla="*/ 2556035 h 4328160"/>
              <a:gd name="connsiteX23" fmla="*/ 1549656 w 2691675"/>
              <a:gd name="connsiteY23" fmla="*/ 2557939 h 4328160"/>
              <a:gd name="connsiteX24" fmla="*/ 1524890 w 2691675"/>
              <a:gd name="connsiteY24" fmla="*/ 2537460 h 4328160"/>
              <a:gd name="connsiteX25" fmla="*/ 1476789 w 2691675"/>
              <a:gd name="connsiteY25" fmla="*/ 2355532 h 4328160"/>
              <a:gd name="connsiteX26" fmla="*/ 1446309 w 2691675"/>
              <a:gd name="connsiteY26" fmla="*/ 2263140 h 4328160"/>
              <a:gd name="connsiteX27" fmla="*/ 1408209 w 2691675"/>
              <a:gd name="connsiteY27" fmla="*/ 2194560 h 4328160"/>
              <a:gd name="connsiteX28" fmla="*/ 1392969 w 2691675"/>
              <a:gd name="connsiteY28" fmla="*/ 2171700 h 4328160"/>
              <a:gd name="connsiteX29" fmla="*/ 1382492 w 2691675"/>
              <a:gd name="connsiteY29" fmla="*/ 2126457 h 4328160"/>
              <a:gd name="connsiteX30" fmla="*/ 1377253 w 2691675"/>
              <a:gd name="connsiteY30" fmla="*/ 2025968 h 4328160"/>
              <a:gd name="connsiteX31" fmla="*/ 1391541 w 2691675"/>
              <a:gd name="connsiteY31" fmla="*/ 1956436 h 4328160"/>
              <a:gd name="connsiteX32" fmla="*/ 1323437 w 2691675"/>
              <a:gd name="connsiteY32" fmla="*/ 1891665 h 4328160"/>
              <a:gd name="connsiteX33" fmla="*/ 1290099 w 2691675"/>
              <a:gd name="connsiteY33" fmla="*/ 1886427 h 4328160"/>
              <a:gd name="connsiteX34" fmla="*/ 1192468 w 2691675"/>
              <a:gd name="connsiteY34" fmla="*/ 1826895 h 4328160"/>
              <a:gd name="connsiteX35" fmla="*/ 1134367 w 2691675"/>
              <a:gd name="connsiteY35" fmla="*/ 1837373 h 4328160"/>
              <a:gd name="connsiteX36" fmla="*/ 1081978 w 2691675"/>
              <a:gd name="connsiteY36" fmla="*/ 1871185 h 4328160"/>
              <a:gd name="connsiteX37" fmla="*/ 1032924 w 2691675"/>
              <a:gd name="connsiteY37" fmla="*/ 1896904 h 4328160"/>
              <a:gd name="connsiteX38" fmla="*/ 966249 w 2691675"/>
              <a:gd name="connsiteY38" fmla="*/ 1957864 h 4328160"/>
              <a:gd name="connsiteX39" fmla="*/ 917195 w 2691675"/>
              <a:gd name="connsiteY39" fmla="*/ 1915478 h 4328160"/>
              <a:gd name="connsiteX40" fmla="*/ 862428 w 2691675"/>
              <a:gd name="connsiteY40" fmla="*/ 1888808 h 4328160"/>
              <a:gd name="connsiteX41" fmla="*/ 831471 w 2691675"/>
              <a:gd name="connsiteY41" fmla="*/ 1863090 h 4328160"/>
              <a:gd name="connsiteX42" fmla="*/ 808135 w 2691675"/>
              <a:gd name="connsiteY42" fmla="*/ 1820704 h 4328160"/>
              <a:gd name="connsiteX43" fmla="*/ 822423 w 2691675"/>
              <a:gd name="connsiteY43" fmla="*/ 1763554 h 4328160"/>
              <a:gd name="connsiteX44" fmla="*/ 811944 w 2691675"/>
              <a:gd name="connsiteY44" fmla="*/ 1694021 h 4328160"/>
              <a:gd name="connsiteX45" fmla="*/ 791466 w 2691675"/>
              <a:gd name="connsiteY45" fmla="*/ 1599247 h 4328160"/>
              <a:gd name="connsiteX46" fmla="*/ 767652 w 2691675"/>
              <a:gd name="connsiteY46" fmla="*/ 1609725 h 4328160"/>
              <a:gd name="connsiteX47" fmla="*/ 709074 w 2691675"/>
              <a:gd name="connsiteY47" fmla="*/ 1545432 h 4328160"/>
              <a:gd name="connsiteX48" fmla="*/ 737649 w 2691675"/>
              <a:gd name="connsiteY48" fmla="*/ 1493520 h 4328160"/>
              <a:gd name="connsiteX49" fmla="*/ 785274 w 2691675"/>
              <a:gd name="connsiteY49" fmla="*/ 1429226 h 4328160"/>
              <a:gd name="connsiteX50" fmla="*/ 783369 w 2691675"/>
              <a:gd name="connsiteY50" fmla="*/ 1403033 h 4328160"/>
              <a:gd name="connsiteX51" fmla="*/ 826232 w 2691675"/>
              <a:gd name="connsiteY51" fmla="*/ 1349215 h 4328160"/>
              <a:gd name="connsiteX52" fmla="*/ 834329 w 2691675"/>
              <a:gd name="connsiteY52" fmla="*/ 1256348 h 4328160"/>
              <a:gd name="connsiteX53" fmla="*/ 820040 w 2691675"/>
              <a:gd name="connsiteY53" fmla="*/ 1172527 h 4328160"/>
              <a:gd name="connsiteX54" fmla="*/ 787655 w 2691675"/>
              <a:gd name="connsiteY54" fmla="*/ 1125379 h 4328160"/>
              <a:gd name="connsiteX55" fmla="*/ 769082 w 2691675"/>
              <a:gd name="connsiteY55" fmla="*/ 1043940 h 4328160"/>
              <a:gd name="connsiteX56" fmla="*/ 812898 w 2691675"/>
              <a:gd name="connsiteY56" fmla="*/ 1008698 h 4328160"/>
              <a:gd name="connsiteX57" fmla="*/ 816231 w 2691675"/>
              <a:gd name="connsiteY57" fmla="*/ 950595 h 4328160"/>
              <a:gd name="connsiteX58" fmla="*/ 828613 w 2691675"/>
              <a:gd name="connsiteY58" fmla="*/ 874871 h 4328160"/>
              <a:gd name="connsiteX59" fmla="*/ 837662 w 2691675"/>
              <a:gd name="connsiteY59" fmla="*/ 807720 h 4328160"/>
              <a:gd name="connsiteX60" fmla="*/ 852426 w 2691675"/>
              <a:gd name="connsiteY60" fmla="*/ 769620 h 4328160"/>
              <a:gd name="connsiteX61" fmla="*/ 867665 w 2691675"/>
              <a:gd name="connsiteY61" fmla="*/ 736281 h 4328160"/>
              <a:gd name="connsiteX62" fmla="*/ 841472 w 2691675"/>
              <a:gd name="connsiteY62" fmla="*/ 670560 h 4328160"/>
              <a:gd name="connsiteX63" fmla="*/ 825756 w 2691675"/>
              <a:gd name="connsiteY63" fmla="*/ 573405 h 4328160"/>
              <a:gd name="connsiteX64" fmla="*/ 783369 w 2691675"/>
              <a:gd name="connsiteY64" fmla="*/ 502920 h 4328160"/>
              <a:gd name="connsiteX65" fmla="*/ 768129 w 2691675"/>
              <a:gd name="connsiteY65" fmla="*/ 472440 h 4328160"/>
              <a:gd name="connsiteX66" fmla="*/ 745269 w 2691675"/>
              <a:gd name="connsiteY66" fmla="*/ 403860 h 4328160"/>
              <a:gd name="connsiteX67" fmla="*/ 722409 w 2691675"/>
              <a:gd name="connsiteY67" fmla="*/ 373380 h 4328160"/>
              <a:gd name="connsiteX68" fmla="*/ 730029 w 2691675"/>
              <a:gd name="connsiteY68" fmla="*/ 289560 h 4328160"/>
              <a:gd name="connsiteX69" fmla="*/ 737649 w 2691675"/>
              <a:gd name="connsiteY69" fmla="*/ 266700 h 4328160"/>
              <a:gd name="connsiteX70" fmla="*/ 707169 w 2691675"/>
              <a:gd name="connsiteY70" fmla="*/ 152400 h 4328160"/>
              <a:gd name="connsiteX71" fmla="*/ 699549 w 2691675"/>
              <a:gd name="connsiteY71" fmla="*/ 91440 h 4328160"/>
              <a:gd name="connsiteX72" fmla="*/ 691929 w 2691675"/>
              <a:gd name="connsiteY72" fmla="*/ 68580 h 4328160"/>
              <a:gd name="connsiteX73" fmla="*/ 676689 w 2691675"/>
              <a:gd name="connsiteY73" fmla="*/ 0 h 4328160"/>
              <a:gd name="connsiteX74" fmla="*/ 615729 w 2691675"/>
              <a:gd name="connsiteY74" fmla="*/ 7620 h 4328160"/>
              <a:gd name="connsiteX75" fmla="*/ 554769 w 2691675"/>
              <a:gd name="connsiteY75" fmla="*/ 30480 h 4328160"/>
              <a:gd name="connsiteX76" fmla="*/ 562389 w 2691675"/>
              <a:gd name="connsiteY76" fmla="*/ 137160 h 4328160"/>
              <a:gd name="connsiteX77" fmla="*/ 554769 w 2691675"/>
              <a:gd name="connsiteY77" fmla="*/ 236220 h 4328160"/>
              <a:gd name="connsiteX78" fmla="*/ 524289 w 2691675"/>
              <a:gd name="connsiteY78" fmla="*/ 304800 h 4328160"/>
              <a:gd name="connsiteX79" fmla="*/ 509049 w 2691675"/>
              <a:gd name="connsiteY79" fmla="*/ 335280 h 4328160"/>
              <a:gd name="connsiteX80" fmla="*/ 486189 w 2691675"/>
              <a:gd name="connsiteY80" fmla="*/ 373380 h 4328160"/>
              <a:gd name="connsiteX81" fmla="*/ 470949 w 2691675"/>
              <a:gd name="connsiteY81" fmla="*/ 396240 h 4328160"/>
              <a:gd name="connsiteX82" fmla="*/ 440469 w 2691675"/>
              <a:gd name="connsiteY82" fmla="*/ 403860 h 4328160"/>
              <a:gd name="connsiteX83" fmla="*/ 356649 w 2691675"/>
              <a:gd name="connsiteY83" fmla="*/ 388620 h 4328160"/>
              <a:gd name="connsiteX84" fmla="*/ 288069 w 2691675"/>
              <a:gd name="connsiteY84" fmla="*/ 464820 h 4328160"/>
              <a:gd name="connsiteX85" fmla="*/ 280449 w 2691675"/>
              <a:gd name="connsiteY85" fmla="*/ 487680 h 4328160"/>
              <a:gd name="connsiteX86" fmla="*/ 288069 w 2691675"/>
              <a:gd name="connsiteY86" fmla="*/ 518160 h 4328160"/>
              <a:gd name="connsiteX87" fmla="*/ 303309 w 2691675"/>
              <a:gd name="connsiteY87" fmla="*/ 548640 h 4328160"/>
              <a:gd name="connsiteX88" fmla="*/ 295689 w 2691675"/>
              <a:gd name="connsiteY88" fmla="*/ 609600 h 4328160"/>
              <a:gd name="connsiteX89" fmla="*/ 265209 w 2691675"/>
              <a:gd name="connsiteY89" fmla="*/ 662940 h 4328160"/>
              <a:gd name="connsiteX90" fmla="*/ 257589 w 2691675"/>
              <a:gd name="connsiteY90" fmla="*/ 685800 h 4328160"/>
              <a:gd name="connsiteX91" fmla="*/ 265209 w 2691675"/>
              <a:gd name="connsiteY91" fmla="*/ 815340 h 4328160"/>
              <a:gd name="connsiteX92" fmla="*/ 303309 w 2691675"/>
              <a:gd name="connsiteY92" fmla="*/ 830580 h 4328160"/>
              <a:gd name="connsiteX93" fmla="*/ 349029 w 2691675"/>
              <a:gd name="connsiteY93" fmla="*/ 861060 h 4328160"/>
              <a:gd name="connsiteX94" fmla="*/ 356649 w 2691675"/>
              <a:gd name="connsiteY94" fmla="*/ 883920 h 4328160"/>
              <a:gd name="connsiteX95" fmla="*/ 341409 w 2691675"/>
              <a:gd name="connsiteY95" fmla="*/ 952500 h 4328160"/>
              <a:gd name="connsiteX96" fmla="*/ 326169 w 2691675"/>
              <a:gd name="connsiteY96" fmla="*/ 1028700 h 4328160"/>
              <a:gd name="connsiteX97" fmla="*/ 303309 w 2691675"/>
              <a:gd name="connsiteY97" fmla="*/ 1043940 h 4328160"/>
              <a:gd name="connsiteX98" fmla="*/ 143289 w 2691675"/>
              <a:gd name="connsiteY98" fmla="*/ 1066800 h 4328160"/>
              <a:gd name="connsiteX99" fmla="*/ 150909 w 2691675"/>
              <a:gd name="connsiteY99" fmla="*/ 1181100 h 4328160"/>
              <a:gd name="connsiteX100" fmla="*/ 173769 w 2691675"/>
              <a:gd name="connsiteY100" fmla="*/ 1219200 h 4328160"/>
              <a:gd name="connsiteX101" fmla="*/ 219489 w 2691675"/>
              <a:gd name="connsiteY101" fmla="*/ 1257300 h 4328160"/>
              <a:gd name="connsiteX102" fmla="*/ 234729 w 2691675"/>
              <a:gd name="connsiteY102" fmla="*/ 1287780 h 4328160"/>
              <a:gd name="connsiteX103" fmla="*/ 227109 w 2691675"/>
              <a:gd name="connsiteY103" fmla="*/ 1318260 h 4328160"/>
              <a:gd name="connsiteX104" fmla="*/ 265209 w 2691675"/>
              <a:gd name="connsiteY104" fmla="*/ 1363980 h 4328160"/>
              <a:gd name="connsiteX105" fmla="*/ 288069 w 2691675"/>
              <a:gd name="connsiteY105" fmla="*/ 1402080 h 4328160"/>
              <a:gd name="connsiteX106" fmla="*/ 280449 w 2691675"/>
              <a:gd name="connsiteY106" fmla="*/ 1440180 h 4328160"/>
              <a:gd name="connsiteX107" fmla="*/ 242349 w 2691675"/>
              <a:gd name="connsiteY107" fmla="*/ 1569720 h 4328160"/>
              <a:gd name="connsiteX108" fmla="*/ 211869 w 2691675"/>
              <a:gd name="connsiteY108" fmla="*/ 1584960 h 4328160"/>
              <a:gd name="connsiteX109" fmla="*/ 189009 w 2691675"/>
              <a:gd name="connsiteY109" fmla="*/ 1592580 h 4328160"/>
              <a:gd name="connsiteX110" fmla="*/ 120429 w 2691675"/>
              <a:gd name="connsiteY110" fmla="*/ 1630680 h 4328160"/>
              <a:gd name="connsiteX111" fmla="*/ 97569 w 2691675"/>
              <a:gd name="connsiteY111" fmla="*/ 1653540 h 4328160"/>
              <a:gd name="connsiteX112" fmla="*/ 13749 w 2691675"/>
              <a:gd name="connsiteY112" fmla="*/ 1714500 h 4328160"/>
              <a:gd name="connsiteX113" fmla="*/ 13749 w 2691675"/>
              <a:gd name="connsiteY113" fmla="*/ 1889760 h 4328160"/>
              <a:gd name="connsiteX114" fmla="*/ 36609 w 2691675"/>
              <a:gd name="connsiteY114" fmla="*/ 1912620 h 4328160"/>
              <a:gd name="connsiteX115" fmla="*/ 67089 w 2691675"/>
              <a:gd name="connsiteY115" fmla="*/ 1950720 h 4328160"/>
              <a:gd name="connsiteX116" fmla="*/ 112809 w 2691675"/>
              <a:gd name="connsiteY116" fmla="*/ 1981200 h 4328160"/>
              <a:gd name="connsiteX117" fmla="*/ 173769 w 2691675"/>
              <a:gd name="connsiteY117" fmla="*/ 2011680 h 4328160"/>
              <a:gd name="connsiteX118" fmla="*/ 234729 w 2691675"/>
              <a:gd name="connsiteY118" fmla="*/ 2095500 h 4328160"/>
              <a:gd name="connsiteX119" fmla="*/ 272829 w 2691675"/>
              <a:gd name="connsiteY119" fmla="*/ 2156460 h 4328160"/>
              <a:gd name="connsiteX120" fmla="*/ 280449 w 2691675"/>
              <a:gd name="connsiteY120" fmla="*/ 2179320 h 4328160"/>
              <a:gd name="connsiteX121" fmla="*/ 318549 w 2691675"/>
              <a:gd name="connsiteY121" fmla="*/ 2255520 h 4328160"/>
              <a:gd name="connsiteX122" fmla="*/ 493809 w 2691675"/>
              <a:gd name="connsiteY122" fmla="*/ 2270760 h 4328160"/>
              <a:gd name="connsiteX123" fmla="*/ 562389 w 2691675"/>
              <a:gd name="connsiteY123" fmla="*/ 2354580 h 4328160"/>
              <a:gd name="connsiteX124" fmla="*/ 531909 w 2691675"/>
              <a:gd name="connsiteY124" fmla="*/ 2430780 h 4328160"/>
              <a:gd name="connsiteX125" fmla="*/ 509049 w 2691675"/>
              <a:gd name="connsiteY125" fmla="*/ 2438400 h 4328160"/>
              <a:gd name="connsiteX126" fmla="*/ 486189 w 2691675"/>
              <a:gd name="connsiteY126" fmla="*/ 2461260 h 4328160"/>
              <a:gd name="connsiteX127" fmla="*/ 478569 w 2691675"/>
              <a:gd name="connsiteY127" fmla="*/ 2506980 h 4328160"/>
              <a:gd name="connsiteX128" fmla="*/ 509049 w 2691675"/>
              <a:gd name="connsiteY128" fmla="*/ 2621280 h 4328160"/>
              <a:gd name="connsiteX129" fmla="*/ 531909 w 2691675"/>
              <a:gd name="connsiteY129" fmla="*/ 2644140 h 4328160"/>
              <a:gd name="connsiteX130" fmla="*/ 539529 w 2691675"/>
              <a:gd name="connsiteY130" fmla="*/ 2674620 h 4328160"/>
              <a:gd name="connsiteX131" fmla="*/ 570009 w 2691675"/>
              <a:gd name="connsiteY131" fmla="*/ 2659380 h 4328160"/>
              <a:gd name="connsiteX132" fmla="*/ 592869 w 2691675"/>
              <a:gd name="connsiteY132" fmla="*/ 2636520 h 4328160"/>
              <a:gd name="connsiteX133" fmla="*/ 646209 w 2691675"/>
              <a:gd name="connsiteY133" fmla="*/ 2606040 h 4328160"/>
              <a:gd name="connsiteX134" fmla="*/ 684309 w 2691675"/>
              <a:gd name="connsiteY134" fmla="*/ 2613660 h 4328160"/>
              <a:gd name="connsiteX135" fmla="*/ 699549 w 2691675"/>
              <a:gd name="connsiteY135" fmla="*/ 2636520 h 4328160"/>
              <a:gd name="connsiteX136" fmla="*/ 722409 w 2691675"/>
              <a:gd name="connsiteY136" fmla="*/ 2659380 h 4328160"/>
              <a:gd name="connsiteX137" fmla="*/ 730029 w 2691675"/>
              <a:gd name="connsiteY137" fmla="*/ 2682240 h 4328160"/>
              <a:gd name="connsiteX138" fmla="*/ 707169 w 2691675"/>
              <a:gd name="connsiteY138" fmla="*/ 2766060 h 4328160"/>
              <a:gd name="connsiteX139" fmla="*/ 623349 w 2691675"/>
              <a:gd name="connsiteY139" fmla="*/ 2842260 h 4328160"/>
              <a:gd name="connsiteX140" fmla="*/ 600489 w 2691675"/>
              <a:gd name="connsiteY140" fmla="*/ 2887980 h 4328160"/>
              <a:gd name="connsiteX141" fmla="*/ 531909 w 2691675"/>
              <a:gd name="connsiteY141" fmla="*/ 2933700 h 4328160"/>
              <a:gd name="connsiteX142" fmla="*/ 516669 w 2691675"/>
              <a:gd name="connsiteY142" fmla="*/ 2956560 h 4328160"/>
              <a:gd name="connsiteX143" fmla="*/ 547149 w 2691675"/>
              <a:gd name="connsiteY143" fmla="*/ 3055620 h 4328160"/>
              <a:gd name="connsiteX144" fmla="*/ 570009 w 2691675"/>
              <a:gd name="connsiteY144" fmla="*/ 3177540 h 4328160"/>
              <a:gd name="connsiteX145" fmla="*/ 608109 w 2691675"/>
              <a:gd name="connsiteY145" fmla="*/ 3276600 h 4328160"/>
              <a:gd name="connsiteX146" fmla="*/ 608109 w 2691675"/>
              <a:gd name="connsiteY146" fmla="*/ 3429000 h 4328160"/>
              <a:gd name="connsiteX147" fmla="*/ 570009 w 2691675"/>
              <a:gd name="connsiteY147" fmla="*/ 3467100 h 4328160"/>
              <a:gd name="connsiteX148" fmla="*/ 562389 w 2691675"/>
              <a:gd name="connsiteY148" fmla="*/ 3497580 h 4328160"/>
              <a:gd name="connsiteX149" fmla="*/ 547149 w 2691675"/>
              <a:gd name="connsiteY149" fmla="*/ 3528060 h 4328160"/>
              <a:gd name="connsiteX150" fmla="*/ 554769 w 2691675"/>
              <a:gd name="connsiteY150" fmla="*/ 3680460 h 4328160"/>
              <a:gd name="connsiteX151" fmla="*/ 608109 w 2691675"/>
              <a:gd name="connsiteY151" fmla="*/ 3672840 h 4328160"/>
              <a:gd name="connsiteX152" fmla="*/ 630969 w 2691675"/>
              <a:gd name="connsiteY152" fmla="*/ 3665220 h 4328160"/>
              <a:gd name="connsiteX153" fmla="*/ 676689 w 2691675"/>
              <a:gd name="connsiteY153" fmla="*/ 3688080 h 4328160"/>
              <a:gd name="connsiteX154" fmla="*/ 707169 w 2691675"/>
              <a:gd name="connsiteY154" fmla="*/ 3718560 h 4328160"/>
              <a:gd name="connsiteX155" fmla="*/ 836709 w 2691675"/>
              <a:gd name="connsiteY155" fmla="*/ 3741420 h 4328160"/>
              <a:gd name="connsiteX156" fmla="*/ 851949 w 2691675"/>
              <a:gd name="connsiteY156" fmla="*/ 3771900 h 4328160"/>
              <a:gd name="connsiteX157" fmla="*/ 874809 w 2691675"/>
              <a:gd name="connsiteY157" fmla="*/ 3787140 h 4328160"/>
              <a:gd name="connsiteX158" fmla="*/ 897669 w 2691675"/>
              <a:gd name="connsiteY158" fmla="*/ 3810000 h 4328160"/>
              <a:gd name="connsiteX159" fmla="*/ 905289 w 2691675"/>
              <a:gd name="connsiteY159" fmla="*/ 3840480 h 4328160"/>
              <a:gd name="connsiteX160" fmla="*/ 920529 w 2691675"/>
              <a:gd name="connsiteY160" fmla="*/ 3863340 h 4328160"/>
              <a:gd name="connsiteX161" fmla="*/ 943389 w 2691675"/>
              <a:gd name="connsiteY161" fmla="*/ 3901440 h 4328160"/>
              <a:gd name="connsiteX162" fmla="*/ 996729 w 2691675"/>
              <a:gd name="connsiteY162" fmla="*/ 3947160 h 4328160"/>
              <a:gd name="connsiteX163" fmla="*/ 1011969 w 2691675"/>
              <a:gd name="connsiteY163" fmla="*/ 3970020 h 4328160"/>
              <a:gd name="connsiteX164" fmla="*/ 1034829 w 2691675"/>
              <a:gd name="connsiteY164" fmla="*/ 4008120 h 4328160"/>
              <a:gd name="connsiteX165" fmla="*/ 1065309 w 2691675"/>
              <a:gd name="connsiteY165" fmla="*/ 4084320 h 4328160"/>
              <a:gd name="connsiteX166" fmla="*/ 1072929 w 2691675"/>
              <a:gd name="connsiteY166" fmla="*/ 4107180 h 4328160"/>
              <a:gd name="connsiteX167" fmla="*/ 1149129 w 2691675"/>
              <a:gd name="connsiteY167" fmla="*/ 4137660 h 4328160"/>
              <a:gd name="connsiteX168" fmla="*/ 1202469 w 2691675"/>
              <a:gd name="connsiteY168" fmla="*/ 4213860 h 4328160"/>
              <a:gd name="connsiteX169" fmla="*/ 1263429 w 2691675"/>
              <a:gd name="connsiteY169" fmla="*/ 4221480 h 4328160"/>
              <a:gd name="connsiteX170" fmla="*/ 1271049 w 2691675"/>
              <a:gd name="connsiteY170" fmla="*/ 4274820 h 4328160"/>
              <a:gd name="connsiteX171" fmla="*/ 1316769 w 2691675"/>
              <a:gd name="connsiteY171" fmla="*/ 4328160 h 4328160"/>
              <a:gd name="connsiteX172" fmla="*/ 1354869 w 2691675"/>
              <a:gd name="connsiteY172" fmla="*/ 4229100 h 4328160"/>
              <a:gd name="connsiteX173" fmla="*/ 1415829 w 2691675"/>
              <a:gd name="connsiteY173" fmla="*/ 4198620 h 4328160"/>
              <a:gd name="connsiteX174" fmla="*/ 1469169 w 2691675"/>
              <a:gd name="connsiteY174" fmla="*/ 4183380 h 4328160"/>
              <a:gd name="connsiteX175" fmla="*/ 1507269 w 2691675"/>
              <a:gd name="connsiteY175" fmla="*/ 4160520 h 4328160"/>
              <a:gd name="connsiteX176" fmla="*/ 1552989 w 2691675"/>
              <a:gd name="connsiteY176" fmla="*/ 4130040 h 4328160"/>
              <a:gd name="connsiteX177" fmla="*/ 1583469 w 2691675"/>
              <a:gd name="connsiteY177" fmla="*/ 4122420 h 4328160"/>
              <a:gd name="connsiteX178" fmla="*/ 1644429 w 2691675"/>
              <a:gd name="connsiteY178" fmla="*/ 4061460 h 4328160"/>
              <a:gd name="connsiteX179" fmla="*/ 1674909 w 2691675"/>
              <a:gd name="connsiteY179" fmla="*/ 4038600 h 4328160"/>
              <a:gd name="connsiteX180" fmla="*/ 1827309 w 2691675"/>
              <a:gd name="connsiteY180" fmla="*/ 4000500 h 4328160"/>
              <a:gd name="connsiteX181" fmla="*/ 1857789 w 2691675"/>
              <a:gd name="connsiteY181" fmla="*/ 3985260 h 4328160"/>
              <a:gd name="connsiteX182" fmla="*/ 1903509 w 2691675"/>
              <a:gd name="connsiteY182" fmla="*/ 3970020 h 4328160"/>
              <a:gd name="connsiteX183" fmla="*/ 1926369 w 2691675"/>
              <a:gd name="connsiteY183" fmla="*/ 3954780 h 4328160"/>
              <a:gd name="connsiteX184" fmla="*/ 1987329 w 2691675"/>
              <a:gd name="connsiteY184" fmla="*/ 3909060 h 4328160"/>
              <a:gd name="connsiteX185" fmla="*/ 2048289 w 2691675"/>
              <a:gd name="connsiteY185" fmla="*/ 3870960 h 4328160"/>
              <a:gd name="connsiteX186" fmla="*/ 2078769 w 2691675"/>
              <a:gd name="connsiteY186" fmla="*/ 3855720 h 4328160"/>
              <a:gd name="connsiteX187" fmla="*/ 2132109 w 2691675"/>
              <a:gd name="connsiteY187" fmla="*/ 3817620 h 4328160"/>
              <a:gd name="connsiteX188" fmla="*/ 2162589 w 2691675"/>
              <a:gd name="connsiteY188" fmla="*/ 3787140 h 4328160"/>
              <a:gd name="connsiteX189" fmla="*/ 2200689 w 2691675"/>
              <a:gd name="connsiteY189" fmla="*/ 3688080 h 4328160"/>
              <a:gd name="connsiteX190" fmla="*/ 2162589 w 2691675"/>
              <a:gd name="connsiteY190" fmla="*/ 3604260 h 4328160"/>
              <a:gd name="connsiteX191" fmla="*/ 2139729 w 2691675"/>
              <a:gd name="connsiteY191" fmla="*/ 3596640 h 4328160"/>
              <a:gd name="connsiteX192" fmla="*/ 2124489 w 2691675"/>
              <a:gd name="connsiteY192" fmla="*/ 3680460 h 4328160"/>
              <a:gd name="connsiteX193" fmla="*/ 2109249 w 2691675"/>
              <a:gd name="connsiteY193" fmla="*/ 3657600 h 4328160"/>
              <a:gd name="connsiteX194" fmla="*/ 2048289 w 2691675"/>
              <a:gd name="connsiteY194" fmla="*/ 3665220 h 4328160"/>
              <a:gd name="connsiteX195" fmla="*/ 2055909 w 2691675"/>
              <a:gd name="connsiteY195" fmla="*/ 3703320 h 4328160"/>
              <a:gd name="connsiteX196" fmla="*/ 2078769 w 2691675"/>
              <a:gd name="connsiteY196" fmla="*/ 3718560 h 4328160"/>
              <a:gd name="connsiteX197" fmla="*/ 2094009 w 2691675"/>
              <a:gd name="connsiteY197" fmla="*/ 3749040 h 4328160"/>
              <a:gd name="connsiteX198" fmla="*/ 2086389 w 2691675"/>
              <a:gd name="connsiteY198" fmla="*/ 3794760 h 4328160"/>
              <a:gd name="connsiteX199" fmla="*/ 2010189 w 2691675"/>
              <a:gd name="connsiteY199" fmla="*/ 3749040 h 4328160"/>
              <a:gd name="connsiteX200" fmla="*/ 1994949 w 2691675"/>
              <a:gd name="connsiteY200" fmla="*/ 3649980 h 4328160"/>
              <a:gd name="connsiteX201" fmla="*/ 1972089 w 2691675"/>
              <a:gd name="connsiteY201" fmla="*/ 3627120 h 4328160"/>
              <a:gd name="connsiteX202" fmla="*/ 1979709 w 2691675"/>
              <a:gd name="connsiteY202" fmla="*/ 3581400 h 4328160"/>
              <a:gd name="connsiteX203" fmla="*/ 2025429 w 2691675"/>
              <a:gd name="connsiteY203" fmla="*/ 3573780 h 4328160"/>
              <a:gd name="connsiteX204" fmla="*/ 2033049 w 2691675"/>
              <a:gd name="connsiteY204" fmla="*/ 3520440 h 4328160"/>
              <a:gd name="connsiteX205" fmla="*/ 2063529 w 2691675"/>
              <a:gd name="connsiteY205" fmla="*/ 3528060 h 4328160"/>
              <a:gd name="connsiteX206" fmla="*/ 2094009 w 2691675"/>
              <a:gd name="connsiteY206" fmla="*/ 3489960 h 4328160"/>
              <a:gd name="connsiteX207" fmla="*/ 2124489 w 2691675"/>
              <a:gd name="connsiteY207" fmla="*/ 3459480 h 4328160"/>
              <a:gd name="connsiteX208" fmla="*/ 2139729 w 2691675"/>
              <a:gd name="connsiteY208" fmla="*/ 3436620 h 4328160"/>
              <a:gd name="connsiteX209" fmla="*/ 2170209 w 2691675"/>
              <a:gd name="connsiteY209" fmla="*/ 3413760 h 4328160"/>
              <a:gd name="connsiteX210" fmla="*/ 2238789 w 2691675"/>
              <a:gd name="connsiteY210" fmla="*/ 3322320 h 4328160"/>
              <a:gd name="connsiteX211" fmla="*/ 2246409 w 2691675"/>
              <a:gd name="connsiteY211" fmla="*/ 3291840 h 4328160"/>
              <a:gd name="connsiteX212" fmla="*/ 2269269 w 2691675"/>
              <a:gd name="connsiteY212" fmla="*/ 3230880 h 4328160"/>
              <a:gd name="connsiteX213" fmla="*/ 2276889 w 2691675"/>
              <a:gd name="connsiteY213" fmla="*/ 3185160 h 4328160"/>
              <a:gd name="connsiteX214" fmla="*/ 2299749 w 2691675"/>
              <a:gd name="connsiteY214" fmla="*/ 3139440 h 4328160"/>
              <a:gd name="connsiteX215" fmla="*/ 2314989 w 2691675"/>
              <a:gd name="connsiteY215" fmla="*/ 3101340 h 4328160"/>
              <a:gd name="connsiteX216" fmla="*/ 2353089 w 2691675"/>
              <a:gd name="connsiteY216" fmla="*/ 3086100 h 4328160"/>
              <a:gd name="connsiteX217" fmla="*/ 2375949 w 2691675"/>
              <a:gd name="connsiteY217" fmla="*/ 3070860 h 4328160"/>
              <a:gd name="connsiteX218" fmla="*/ 2495488 w 2691675"/>
              <a:gd name="connsiteY218" fmla="*/ 3040856 h 4328160"/>
              <a:gd name="connsiteX219" fmla="*/ 2593596 w 2691675"/>
              <a:gd name="connsiteY219" fmla="*/ 3037523 h 4328160"/>
              <a:gd name="connsiteX220" fmla="*/ 2685987 w 2691675"/>
              <a:gd name="connsiteY220" fmla="*/ 3028474 h 4328160"/>
              <a:gd name="connsiteX0" fmla="*/ 2685987 w 2691675"/>
              <a:gd name="connsiteY0" fmla="*/ 3028474 h 4328160"/>
              <a:gd name="connsiteX1" fmla="*/ 2680749 w 2691675"/>
              <a:gd name="connsiteY1" fmla="*/ 3002280 h 4328160"/>
              <a:gd name="connsiteX2" fmla="*/ 2673129 w 2691675"/>
              <a:gd name="connsiteY2" fmla="*/ 2948940 h 4328160"/>
              <a:gd name="connsiteX3" fmla="*/ 2631219 w 2691675"/>
              <a:gd name="connsiteY3" fmla="*/ 2940844 h 4328160"/>
              <a:gd name="connsiteX4" fmla="*/ 2567878 w 2691675"/>
              <a:gd name="connsiteY4" fmla="*/ 2940367 h 4328160"/>
              <a:gd name="connsiteX5" fmla="*/ 2526921 w 2691675"/>
              <a:gd name="connsiteY5" fmla="*/ 2882742 h 4328160"/>
              <a:gd name="connsiteX6" fmla="*/ 2464532 w 2691675"/>
              <a:gd name="connsiteY6" fmla="*/ 2879407 h 4328160"/>
              <a:gd name="connsiteX7" fmla="*/ 2417860 w 2691675"/>
              <a:gd name="connsiteY7" fmla="*/ 2863691 h 4328160"/>
              <a:gd name="connsiteX8" fmla="*/ 2383569 w 2691675"/>
              <a:gd name="connsiteY8" fmla="*/ 2849880 h 4328160"/>
              <a:gd name="connsiteX9" fmla="*/ 2355471 w 2691675"/>
              <a:gd name="connsiteY9" fmla="*/ 2829877 h 4328160"/>
              <a:gd name="connsiteX10" fmla="*/ 2300701 w 2691675"/>
              <a:gd name="connsiteY10" fmla="*/ 2797969 h 4328160"/>
              <a:gd name="connsiteX11" fmla="*/ 2226406 w 2691675"/>
              <a:gd name="connsiteY11" fmla="*/ 2837973 h 4328160"/>
              <a:gd name="connsiteX12" fmla="*/ 2185925 w 2691675"/>
              <a:gd name="connsiteY12" fmla="*/ 2798922 h 4328160"/>
              <a:gd name="connsiteX13" fmla="*/ 2150683 w 2691675"/>
              <a:gd name="connsiteY13" fmla="*/ 2719864 h 4328160"/>
              <a:gd name="connsiteX14" fmla="*/ 2131157 w 2691675"/>
              <a:gd name="connsiteY14" fmla="*/ 2658427 h 4328160"/>
              <a:gd name="connsiteX15" fmla="*/ 2113060 w 2691675"/>
              <a:gd name="connsiteY15" fmla="*/ 2623185 h 4328160"/>
              <a:gd name="connsiteX16" fmla="*/ 2111630 w 2691675"/>
              <a:gd name="connsiteY16" fmla="*/ 2574607 h 4328160"/>
              <a:gd name="connsiteX17" fmla="*/ 2034001 w 2691675"/>
              <a:gd name="connsiteY17" fmla="*/ 2659857 h 4328160"/>
              <a:gd name="connsiteX18" fmla="*/ 1966851 w 2691675"/>
              <a:gd name="connsiteY18" fmla="*/ 2727960 h 4328160"/>
              <a:gd name="connsiteX19" fmla="*/ 1919702 w 2691675"/>
              <a:gd name="connsiteY19" fmla="*/ 2687002 h 4328160"/>
              <a:gd name="connsiteX20" fmla="*/ 1783018 w 2691675"/>
              <a:gd name="connsiteY20" fmla="*/ 2673668 h 4328160"/>
              <a:gd name="connsiteX21" fmla="*/ 1684910 w 2691675"/>
              <a:gd name="connsiteY21" fmla="*/ 2663666 h 4328160"/>
              <a:gd name="connsiteX22" fmla="*/ 1614426 w 2691675"/>
              <a:gd name="connsiteY22" fmla="*/ 2556035 h 4328160"/>
              <a:gd name="connsiteX23" fmla="*/ 1549656 w 2691675"/>
              <a:gd name="connsiteY23" fmla="*/ 2557939 h 4328160"/>
              <a:gd name="connsiteX24" fmla="*/ 1524890 w 2691675"/>
              <a:gd name="connsiteY24" fmla="*/ 2537460 h 4328160"/>
              <a:gd name="connsiteX25" fmla="*/ 1476789 w 2691675"/>
              <a:gd name="connsiteY25" fmla="*/ 2355532 h 4328160"/>
              <a:gd name="connsiteX26" fmla="*/ 1446309 w 2691675"/>
              <a:gd name="connsiteY26" fmla="*/ 2263140 h 4328160"/>
              <a:gd name="connsiteX27" fmla="*/ 1408209 w 2691675"/>
              <a:gd name="connsiteY27" fmla="*/ 2194560 h 4328160"/>
              <a:gd name="connsiteX28" fmla="*/ 1392969 w 2691675"/>
              <a:gd name="connsiteY28" fmla="*/ 2171700 h 4328160"/>
              <a:gd name="connsiteX29" fmla="*/ 1382492 w 2691675"/>
              <a:gd name="connsiteY29" fmla="*/ 2126457 h 4328160"/>
              <a:gd name="connsiteX30" fmla="*/ 1377253 w 2691675"/>
              <a:gd name="connsiteY30" fmla="*/ 2025968 h 4328160"/>
              <a:gd name="connsiteX31" fmla="*/ 1391541 w 2691675"/>
              <a:gd name="connsiteY31" fmla="*/ 1956436 h 4328160"/>
              <a:gd name="connsiteX32" fmla="*/ 1323437 w 2691675"/>
              <a:gd name="connsiteY32" fmla="*/ 1891665 h 4328160"/>
              <a:gd name="connsiteX33" fmla="*/ 1290099 w 2691675"/>
              <a:gd name="connsiteY33" fmla="*/ 1886427 h 4328160"/>
              <a:gd name="connsiteX34" fmla="*/ 1192468 w 2691675"/>
              <a:gd name="connsiteY34" fmla="*/ 1826895 h 4328160"/>
              <a:gd name="connsiteX35" fmla="*/ 1134367 w 2691675"/>
              <a:gd name="connsiteY35" fmla="*/ 1837373 h 4328160"/>
              <a:gd name="connsiteX36" fmla="*/ 1081978 w 2691675"/>
              <a:gd name="connsiteY36" fmla="*/ 1871185 h 4328160"/>
              <a:gd name="connsiteX37" fmla="*/ 1032924 w 2691675"/>
              <a:gd name="connsiteY37" fmla="*/ 1896904 h 4328160"/>
              <a:gd name="connsiteX38" fmla="*/ 966249 w 2691675"/>
              <a:gd name="connsiteY38" fmla="*/ 1957864 h 4328160"/>
              <a:gd name="connsiteX39" fmla="*/ 917195 w 2691675"/>
              <a:gd name="connsiteY39" fmla="*/ 1915478 h 4328160"/>
              <a:gd name="connsiteX40" fmla="*/ 862428 w 2691675"/>
              <a:gd name="connsiteY40" fmla="*/ 1888808 h 4328160"/>
              <a:gd name="connsiteX41" fmla="*/ 831471 w 2691675"/>
              <a:gd name="connsiteY41" fmla="*/ 1863090 h 4328160"/>
              <a:gd name="connsiteX42" fmla="*/ 808135 w 2691675"/>
              <a:gd name="connsiteY42" fmla="*/ 1820704 h 4328160"/>
              <a:gd name="connsiteX43" fmla="*/ 822423 w 2691675"/>
              <a:gd name="connsiteY43" fmla="*/ 1763554 h 4328160"/>
              <a:gd name="connsiteX44" fmla="*/ 811944 w 2691675"/>
              <a:gd name="connsiteY44" fmla="*/ 1694021 h 4328160"/>
              <a:gd name="connsiteX45" fmla="*/ 791466 w 2691675"/>
              <a:gd name="connsiteY45" fmla="*/ 1599247 h 4328160"/>
              <a:gd name="connsiteX46" fmla="*/ 767652 w 2691675"/>
              <a:gd name="connsiteY46" fmla="*/ 1609725 h 4328160"/>
              <a:gd name="connsiteX47" fmla="*/ 709074 w 2691675"/>
              <a:gd name="connsiteY47" fmla="*/ 1545432 h 4328160"/>
              <a:gd name="connsiteX48" fmla="*/ 737649 w 2691675"/>
              <a:gd name="connsiteY48" fmla="*/ 1493520 h 4328160"/>
              <a:gd name="connsiteX49" fmla="*/ 785274 w 2691675"/>
              <a:gd name="connsiteY49" fmla="*/ 1429226 h 4328160"/>
              <a:gd name="connsiteX50" fmla="*/ 783369 w 2691675"/>
              <a:gd name="connsiteY50" fmla="*/ 1403033 h 4328160"/>
              <a:gd name="connsiteX51" fmla="*/ 826232 w 2691675"/>
              <a:gd name="connsiteY51" fmla="*/ 1349215 h 4328160"/>
              <a:gd name="connsiteX52" fmla="*/ 834329 w 2691675"/>
              <a:gd name="connsiteY52" fmla="*/ 1256348 h 4328160"/>
              <a:gd name="connsiteX53" fmla="*/ 820040 w 2691675"/>
              <a:gd name="connsiteY53" fmla="*/ 1172527 h 4328160"/>
              <a:gd name="connsiteX54" fmla="*/ 787655 w 2691675"/>
              <a:gd name="connsiteY54" fmla="*/ 1125379 h 4328160"/>
              <a:gd name="connsiteX55" fmla="*/ 769082 w 2691675"/>
              <a:gd name="connsiteY55" fmla="*/ 1043940 h 4328160"/>
              <a:gd name="connsiteX56" fmla="*/ 812898 w 2691675"/>
              <a:gd name="connsiteY56" fmla="*/ 1008698 h 4328160"/>
              <a:gd name="connsiteX57" fmla="*/ 816231 w 2691675"/>
              <a:gd name="connsiteY57" fmla="*/ 950595 h 4328160"/>
              <a:gd name="connsiteX58" fmla="*/ 828613 w 2691675"/>
              <a:gd name="connsiteY58" fmla="*/ 874871 h 4328160"/>
              <a:gd name="connsiteX59" fmla="*/ 837662 w 2691675"/>
              <a:gd name="connsiteY59" fmla="*/ 807720 h 4328160"/>
              <a:gd name="connsiteX60" fmla="*/ 852426 w 2691675"/>
              <a:gd name="connsiteY60" fmla="*/ 769620 h 4328160"/>
              <a:gd name="connsiteX61" fmla="*/ 867665 w 2691675"/>
              <a:gd name="connsiteY61" fmla="*/ 736281 h 4328160"/>
              <a:gd name="connsiteX62" fmla="*/ 841472 w 2691675"/>
              <a:gd name="connsiteY62" fmla="*/ 670560 h 4328160"/>
              <a:gd name="connsiteX63" fmla="*/ 825756 w 2691675"/>
              <a:gd name="connsiteY63" fmla="*/ 573405 h 4328160"/>
              <a:gd name="connsiteX64" fmla="*/ 795275 w 2691675"/>
              <a:gd name="connsiteY64" fmla="*/ 514827 h 4328160"/>
              <a:gd name="connsiteX65" fmla="*/ 768129 w 2691675"/>
              <a:gd name="connsiteY65" fmla="*/ 472440 h 4328160"/>
              <a:gd name="connsiteX66" fmla="*/ 745269 w 2691675"/>
              <a:gd name="connsiteY66" fmla="*/ 403860 h 4328160"/>
              <a:gd name="connsiteX67" fmla="*/ 722409 w 2691675"/>
              <a:gd name="connsiteY67" fmla="*/ 373380 h 4328160"/>
              <a:gd name="connsiteX68" fmla="*/ 730029 w 2691675"/>
              <a:gd name="connsiteY68" fmla="*/ 289560 h 4328160"/>
              <a:gd name="connsiteX69" fmla="*/ 737649 w 2691675"/>
              <a:gd name="connsiteY69" fmla="*/ 266700 h 4328160"/>
              <a:gd name="connsiteX70" fmla="*/ 707169 w 2691675"/>
              <a:gd name="connsiteY70" fmla="*/ 152400 h 4328160"/>
              <a:gd name="connsiteX71" fmla="*/ 699549 w 2691675"/>
              <a:gd name="connsiteY71" fmla="*/ 91440 h 4328160"/>
              <a:gd name="connsiteX72" fmla="*/ 691929 w 2691675"/>
              <a:gd name="connsiteY72" fmla="*/ 68580 h 4328160"/>
              <a:gd name="connsiteX73" fmla="*/ 676689 w 2691675"/>
              <a:gd name="connsiteY73" fmla="*/ 0 h 4328160"/>
              <a:gd name="connsiteX74" fmla="*/ 615729 w 2691675"/>
              <a:gd name="connsiteY74" fmla="*/ 7620 h 4328160"/>
              <a:gd name="connsiteX75" fmla="*/ 554769 w 2691675"/>
              <a:gd name="connsiteY75" fmla="*/ 30480 h 4328160"/>
              <a:gd name="connsiteX76" fmla="*/ 562389 w 2691675"/>
              <a:gd name="connsiteY76" fmla="*/ 137160 h 4328160"/>
              <a:gd name="connsiteX77" fmla="*/ 554769 w 2691675"/>
              <a:gd name="connsiteY77" fmla="*/ 236220 h 4328160"/>
              <a:gd name="connsiteX78" fmla="*/ 524289 w 2691675"/>
              <a:gd name="connsiteY78" fmla="*/ 304800 h 4328160"/>
              <a:gd name="connsiteX79" fmla="*/ 509049 w 2691675"/>
              <a:gd name="connsiteY79" fmla="*/ 335280 h 4328160"/>
              <a:gd name="connsiteX80" fmla="*/ 486189 w 2691675"/>
              <a:gd name="connsiteY80" fmla="*/ 373380 h 4328160"/>
              <a:gd name="connsiteX81" fmla="*/ 470949 w 2691675"/>
              <a:gd name="connsiteY81" fmla="*/ 396240 h 4328160"/>
              <a:gd name="connsiteX82" fmla="*/ 440469 w 2691675"/>
              <a:gd name="connsiteY82" fmla="*/ 403860 h 4328160"/>
              <a:gd name="connsiteX83" fmla="*/ 356649 w 2691675"/>
              <a:gd name="connsiteY83" fmla="*/ 388620 h 4328160"/>
              <a:gd name="connsiteX84" fmla="*/ 288069 w 2691675"/>
              <a:gd name="connsiteY84" fmla="*/ 464820 h 4328160"/>
              <a:gd name="connsiteX85" fmla="*/ 280449 w 2691675"/>
              <a:gd name="connsiteY85" fmla="*/ 487680 h 4328160"/>
              <a:gd name="connsiteX86" fmla="*/ 288069 w 2691675"/>
              <a:gd name="connsiteY86" fmla="*/ 518160 h 4328160"/>
              <a:gd name="connsiteX87" fmla="*/ 303309 w 2691675"/>
              <a:gd name="connsiteY87" fmla="*/ 548640 h 4328160"/>
              <a:gd name="connsiteX88" fmla="*/ 295689 w 2691675"/>
              <a:gd name="connsiteY88" fmla="*/ 609600 h 4328160"/>
              <a:gd name="connsiteX89" fmla="*/ 265209 w 2691675"/>
              <a:gd name="connsiteY89" fmla="*/ 662940 h 4328160"/>
              <a:gd name="connsiteX90" fmla="*/ 257589 w 2691675"/>
              <a:gd name="connsiteY90" fmla="*/ 685800 h 4328160"/>
              <a:gd name="connsiteX91" fmla="*/ 265209 w 2691675"/>
              <a:gd name="connsiteY91" fmla="*/ 815340 h 4328160"/>
              <a:gd name="connsiteX92" fmla="*/ 303309 w 2691675"/>
              <a:gd name="connsiteY92" fmla="*/ 830580 h 4328160"/>
              <a:gd name="connsiteX93" fmla="*/ 349029 w 2691675"/>
              <a:gd name="connsiteY93" fmla="*/ 861060 h 4328160"/>
              <a:gd name="connsiteX94" fmla="*/ 356649 w 2691675"/>
              <a:gd name="connsiteY94" fmla="*/ 883920 h 4328160"/>
              <a:gd name="connsiteX95" fmla="*/ 341409 w 2691675"/>
              <a:gd name="connsiteY95" fmla="*/ 952500 h 4328160"/>
              <a:gd name="connsiteX96" fmla="*/ 326169 w 2691675"/>
              <a:gd name="connsiteY96" fmla="*/ 1028700 h 4328160"/>
              <a:gd name="connsiteX97" fmla="*/ 303309 w 2691675"/>
              <a:gd name="connsiteY97" fmla="*/ 1043940 h 4328160"/>
              <a:gd name="connsiteX98" fmla="*/ 143289 w 2691675"/>
              <a:gd name="connsiteY98" fmla="*/ 1066800 h 4328160"/>
              <a:gd name="connsiteX99" fmla="*/ 150909 w 2691675"/>
              <a:gd name="connsiteY99" fmla="*/ 1181100 h 4328160"/>
              <a:gd name="connsiteX100" fmla="*/ 173769 w 2691675"/>
              <a:gd name="connsiteY100" fmla="*/ 1219200 h 4328160"/>
              <a:gd name="connsiteX101" fmla="*/ 219489 w 2691675"/>
              <a:gd name="connsiteY101" fmla="*/ 1257300 h 4328160"/>
              <a:gd name="connsiteX102" fmla="*/ 234729 w 2691675"/>
              <a:gd name="connsiteY102" fmla="*/ 1287780 h 4328160"/>
              <a:gd name="connsiteX103" fmla="*/ 227109 w 2691675"/>
              <a:gd name="connsiteY103" fmla="*/ 1318260 h 4328160"/>
              <a:gd name="connsiteX104" fmla="*/ 265209 w 2691675"/>
              <a:gd name="connsiteY104" fmla="*/ 1363980 h 4328160"/>
              <a:gd name="connsiteX105" fmla="*/ 288069 w 2691675"/>
              <a:gd name="connsiteY105" fmla="*/ 1402080 h 4328160"/>
              <a:gd name="connsiteX106" fmla="*/ 280449 w 2691675"/>
              <a:gd name="connsiteY106" fmla="*/ 1440180 h 4328160"/>
              <a:gd name="connsiteX107" fmla="*/ 242349 w 2691675"/>
              <a:gd name="connsiteY107" fmla="*/ 1569720 h 4328160"/>
              <a:gd name="connsiteX108" fmla="*/ 211869 w 2691675"/>
              <a:gd name="connsiteY108" fmla="*/ 1584960 h 4328160"/>
              <a:gd name="connsiteX109" fmla="*/ 189009 w 2691675"/>
              <a:gd name="connsiteY109" fmla="*/ 1592580 h 4328160"/>
              <a:gd name="connsiteX110" fmla="*/ 120429 w 2691675"/>
              <a:gd name="connsiteY110" fmla="*/ 1630680 h 4328160"/>
              <a:gd name="connsiteX111" fmla="*/ 97569 w 2691675"/>
              <a:gd name="connsiteY111" fmla="*/ 1653540 h 4328160"/>
              <a:gd name="connsiteX112" fmla="*/ 13749 w 2691675"/>
              <a:gd name="connsiteY112" fmla="*/ 1714500 h 4328160"/>
              <a:gd name="connsiteX113" fmla="*/ 13749 w 2691675"/>
              <a:gd name="connsiteY113" fmla="*/ 1889760 h 4328160"/>
              <a:gd name="connsiteX114" fmla="*/ 36609 w 2691675"/>
              <a:gd name="connsiteY114" fmla="*/ 1912620 h 4328160"/>
              <a:gd name="connsiteX115" fmla="*/ 67089 w 2691675"/>
              <a:gd name="connsiteY115" fmla="*/ 1950720 h 4328160"/>
              <a:gd name="connsiteX116" fmla="*/ 112809 w 2691675"/>
              <a:gd name="connsiteY116" fmla="*/ 1981200 h 4328160"/>
              <a:gd name="connsiteX117" fmla="*/ 173769 w 2691675"/>
              <a:gd name="connsiteY117" fmla="*/ 2011680 h 4328160"/>
              <a:gd name="connsiteX118" fmla="*/ 234729 w 2691675"/>
              <a:gd name="connsiteY118" fmla="*/ 2095500 h 4328160"/>
              <a:gd name="connsiteX119" fmla="*/ 272829 w 2691675"/>
              <a:gd name="connsiteY119" fmla="*/ 2156460 h 4328160"/>
              <a:gd name="connsiteX120" fmla="*/ 280449 w 2691675"/>
              <a:gd name="connsiteY120" fmla="*/ 2179320 h 4328160"/>
              <a:gd name="connsiteX121" fmla="*/ 318549 w 2691675"/>
              <a:gd name="connsiteY121" fmla="*/ 2255520 h 4328160"/>
              <a:gd name="connsiteX122" fmla="*/ 493809 w 2691675"/>
              <a:gd name="connsiteY122" fmla="*/ 2270760 h 4328160"/>
              <a:gd name="connsiteX123" fmla="*/ 562389 w 2691675"/>
              <a:gd name="connsiteY123" fmla="*/ 2354580 h 4328160"/>
              <a:gd name="connsiteX124" fmla="*/ 531909 w 2691675"/>
              <a:gd name="connsiteY124" fmla="*/ 2430780 h 4328160"/>
              <a:gd name="connsiteX125" fmla="*/ 509049 w 2691675"/>
              <a:gd name="connsiteY125" fmla="*/ 2438400 h 4328160"/>
              <a:gd name="connsiteX126" fmla="*/ 486189 w 2691675"/>
              <a:gd name="connsiteY126" fmla="*/ 2461260 h 4328160"/>
              <a:gd name="connsiteX127" fmla="*/ 478569 w 2691675"/>
              <a:gd name="connsiteY127" fmla="*/ 2506980 h 4328160"/>
              <a:gd name="connsiteX128" fmla="*/ 509049 w 2691675"/>
              <a:gd name="connsiteY128" fmla="*/ 2621280 h 4328160"/>
              <a:gd name="connsiteX129" fmla="*/ 531909 w 2691675"/>
              <a:gd name="connsiteY129" fmla="*/ 2644140 h 4328160"/>
              <a:gd name="connsiteX130" fmla="*/ 539529 w 2691675"/>
              <a:gd name="connsiteY130" fmla="*/ 2674620 h 4328160"/>
              <a:gd name="connsiteX131" fmla="*/ 570009 w 2691675"/>
              <a:gd name="connsiteY131" fmla="*/ 2659380 h 4328160"/>
              <a:gd name="connsiteX132" fmla="*/ 592869 w 2691675"/>
              <a:gd name="connsiteY132" fmla="*/ 2636520 h 4328160"/>
              <a:gd name="connsiteX133" fmla="*/ 646209 w 2691675"/>
              <a:gd name="connsiteY133" fmla="*/ 2606040 h 4328160"/>
              <a:gd name="connsiteX134" fmla="*/ 684309 w 2691675"/>
              <a:gd name="connsiteY134" fmla="*/ 2613660 h 4328160"/>
              <a:gd name="connsiteX135" fmla="*/ 699549 w 2691675"/>
              <a:gd name="connsiteY135" fmla="*/ 2636520 h 4328160"/>
              <a:gd name="connsiteX136" fmla="*/ 722409 w 2691675"/>
              <a:gd name="connsiteY136" fmla="*/ 2659380 h 4328160"/>
              <a:gd name="connsiteX137" fmla="*/ 730029 w 2691675"/>
              <a:gd name="connsiteY137" fmla="*/ 2682240 h 4328160"/>
              <a:gd name="connsiteX138" fmla="*/ 707169 w 2691675"/>
              <a:gd name="connsiteY138" fmla="*/ 2766060 h 4328160"/>
              <a:gd name="connsiteX139" fmla="*/ 623349 w 2691675"/>
              <a:gd name="connsiteY139" fmla="*/ 2842260 h 4328160"/>
              <a:gd name="connsiteX140" fmla="*/ 600489 w 2691675"/>
              <a:gd name="connsiteY140" fmla="*/ 2887980 h 4328160"/>
              <a:gd name="connsiteX141" fmla="*/ 531909 w 2691675"/>
              <a:gd name="connsiteY141" fmla="*/ 2933700 h 4328160"/>
              <a:gd name="connsiteX142" fmla="*/ 516669 w 2691675"/>
              <a:gd name="connsiteY142" fmla="*/ 2956560 h 4328160"/>
              <a:gd name="connsiteX143" fmla="*/ 547149 w 2691675"/>
              <a:gd name="connsiteY143" fmla="*/ 3055620 h 4328160"/>
              <a:gd name="connsiteX144" fmla="*/ 570009 w 2691675"/>
              <a:gd name="connsiteY144" fmla="*/ 3177540 h 4328160"/>
              <a:gd name="connsiteX145" fmla="*/ 608109 w 2691675"/>
              <a:gd name="connsiteY145" fmla="*/ 3276600 h 4328160"/>
              <a:gd name="connsiteX146" fmla="*/ 608109 w 2691675"/>
              <a:gd name="connsiteY146" fmla="*/ 3429000 h 4328160"/>
              <a:gd name="connsiteX147" fmla="*/ 570009 w 2691675"/>
              <a:gd name="connsiteY147" fmla="*/ 3467100 h 4328160"/>
              <a:gd name="connsiteX148" fmla="*/ 562389 w 2691675"/>
              <a:gd name="connsiteY148" fmla="*/ 3497580 h 4328160"/>
              <a:gd name="connsiteX149" fmla="*/ 547149 w 2691675"/>
              <a:gd name="connsiteY149" fmla="*/ 3528060 h 4328160"/>
              <a:gd name="connsiteX150" fmla="*/ 554769 w 2691675"/>
              <a:gd name="connsiteY150" fmla="*/ 3680460 h 4328160"/>
              <a:gd name="connsiteX151" fmla="*/ 608109 w 2691675"/>
              <a:gd name="connsiteY151" fmla="*/ 3672840 h 4328160"/>
              <a:gd name="connsiteX152" fmla="*/ 630969 w 2691675"/>
              <a:gd name="connsiteY152" fmla="*/ 3665220 h 4328160"/>
              <a:gd name="connsiteX153" fmla="*/ 676689 w 2691675"/>
              <a:gd name="connsiteY153" fmla="*/ 3688080 h 4328160"/>
              <a:gd name="connsiteX154" fmla="*/ 707169 w 2691675"/>
              <a:gd name="connsiteY154" fmla="*/ 3718560 h 4328160"/>
              <a:gd name="connsiteX155" fmla="*/ 836709 w 2691675"/>
              <a:gd name="connsiteY155" fmla="*/ 3741420 h 4328160"/>
              <a:gd name="connsiteX156" fmla="*/ 851949 w 2691675"/>
              <a:gd name="connsiteY156" fmla="*/ 3771900 h 4328160"/>
              <a:gd name="connsiteX157" fmla="*/ 874809 w 2691675"/>
              <a:gd name="connsiteY157" fmla="*/ 3787140 h 4328160"/>
              <a:gd name="connsiteX158" fmla="*/ 897669 w 2691675"/>
              <a:gd name="connsiteY158" fmla="*/ 3810000 h 4328160"/>
              <a:gd name="connsiteX159" fmla="*/ 905289 w 2691675"/>
              <a:gd name="connsiteY159" fmla="*/ 3840480 h 4328160"/>
              <a:gd name="connsiteX160" fmla="*/ 920529 w 2691675"/>
              <a:gd name="connsiteY160" fmla="*/ 3863340 h 4328160"/>
              <a:gd name="connsiteX161" fmla="*/ 943389 w 2691675"/>
              <a:gd name="connsiteY161" fmla="*/ 3901440 h 4328160"/>
              <a:gd name="connsiteX162" fmla="*/ 996729 w 2691675"/>
              <a:gd name="connsiteY162" fmla="*/ 3947160 h 4328160"/>
              <a:gd name="connsiteX163" fmla="*/ 1011969 w 2691675"/>
              <a:gd name="connsiteY163" fmla="*/ 3970020 h 4328160"/>
              <a:gd name="connsiteX164" fmla="*/ 1034829 w 2691675"/>
              <a:gd name="connsiteY164" fmla="*/ 4008120 h 4328160"/>
              <a:gd name="connsiteX165" fmla="*/ 1065309 w 2691675"/>
              <a:gd name="connsiteY165" fmla="*/ 4084320 h 4328160"/>
              <a:gd name="connsiteX166" fmla="*/ 1072929 w 2691675"/>
              <a:gd name="connsiteY166" fmla="*/ 4107180 h 4328160"/>
              <a:gd name="connsiteX167" fmla="*/ 1149129 w 2691675"/>
              <a:gd name="connsiteY167" fmla="*/ 4137660 h 4328160"/>
              <a:gd name="connsiteX168" fmla="*/ 1202469 w 2691675"/>
              <a:gd name="connsiteY168" fmla="*/ 4213860 h 4328160"/>
              <a:gd name="connsiteX169" fmla="*/ 1263429 w 2691675"/>
              <a:gd name="connsiteY169" fmla="*/ 4221480 h 4328160"/>
              <a:gd name="connsiteX170" fmla="*/ 1271049 w 2691675"/>
              <a:gd name="connsiteY170" fmla="*/ 4274820 h 4328160"/>
              <a:gd name="connsiteX171" fmla="*/ 1316769 w 2691675"/>
              <a:gd name="connsiteY171" fmla="*/ 4328160 h 4328160"/>
              <a:gd name="connsiteX172" fmla="*/ 1354869 w 2691675"/>
              <a:gd name="connsiteY172" fmla="*/ 4229100 h 4328160"/>
              <a:gd name="connsiteX173" fmla="*/ 1415829 w 2691675"/>
              <a:gd name="connsiteY173" fmla="*/ 4198620 h 4328160"/>
              <a:gd name="connsiteX174" fmla="*/ 1469169 w 2691675"/>
              <a:gd name="connsiteY174" fmla="*/ 4183380 h 4328160"/>
              <a:gd name="connsiteX175" fmla="*/ 1507269 w 2691675"/>
              <a:gd name="connsiteY175" fmla="*/ 4160520 h 4328160"/>
              <a:gd name="connsiteX176" fmla="*/ 1552989 w 2691675"/>
              <a:gd name="connsiteY176" fmla="*/ 4130040 h 4328160"/>
              <a:gd name="connsiteX177" fmla="*/ 1583469 w 2691675"/>
              <a:gd name="connsiteY177" fmla="*/ 4122420 h 4328160"/>
              <a:gd name="connsiteX178" fmla="*/ 1644429 w 2691675"/>
              <a:gd name="connsiteY178" fmla="*/ 4061460 h 4328160"/>
              <a:gd name="connsiteX179" fmla="*/ 1674909 w 2691675"/>
              <a:gd name="connsiteY179" fmla="*/ 4038600 h 4328160"/>
              <a:gd name="connsiteX180" fmla="*/ 1827309 w 2691675"/>
              <a:gd name="connsiteY180" fmla="*/ 4000500 h 4328160"/>
              <a:gd name="connsiteX181" fmla="*/ 1857789 w 2691675"/>
              <a:gd name="connsiteY181" fmla="*/ 3985260 h 4328160"/>
              <a:gd name="connsiteX182" fmla="*/ 1903509 w 2691675"/>
              <a:gd name="connsiteY182" fmla="*/ 3970020 h 4328160"/>
              <a:gd name="connsiteX183" fmla="*/ 1926369 w 2691675"/>
              <a:gd name="connsiteY183" fmla="*/ 3954780 h 4328160"/>
              <a:gd name="connsiteX184" fmla="*/ 1987329 w 2691675"/>
              <a:gd name="connsiteY184" fmla="*/ 3909060 h 4328160"/>
              <a:gd name="connsiteX185" fmla="*/ 2048289 w 2691675"/>
              <a:gd name="connsiteY185" fmla="*/ 3870960 h 4328160"/>
              <a:gd name="connsiteX186" fmla="*/ 2078769 w 2691675"/>
              <a:gd name="connsiteY186" fmla="*/ 3855720 h 4328160"/>
              <a:gd name="connsiteX187" fmla="*/ 2132109 w 2691675"/>
              <a:gd name="connsiteY187" fmla="*/ 3817620 h 4328160"/>
              <a:gd name="connsiteX188" fmla="*/ 2162589 w 2691675"/>
              <a:gd name="connsiteY188" fmla="*/ 3787140 h 4328160"/>
              <a:gd name="connsiteX189" fmla="*/ 2200689 w 2691675"/>
              <a:gd name="connsiteY189" fmla="*/ 3688080 h 4328160"/>
              <a:gd name="connsiteX190" fmla="*/ 2162589 w 2691675"/>
              <a:gd name="connsiteY190" fmla="*/ 3604260 h 4328160"/>
              <a:gd name="connsiteX191" fmla="*/ 2139729 w 2691675"/>
              <a:gd name="connsiteY191" fmla="*/ 3596640 h 4328160"/>
              <a:gd name="connsiteX192" fmla="*/ 2124489 w 2691675"/>
              <a:gd name="connsiteY192" fmla="*/ 3680460 h 4328160"/>
              <a:gd name="connsiteX193" fmla="*/ 2109249 w 2691675"/>
              <a:gd name="connsiteY193" fmla="*/ 3657600 h 4328160"/>
              <a:gd name="connsiteX194" fmla="*/ 2048289 w 2691675"/>
              <a:gd name="connsiteY194" fmla="*/ 3665220 h 4328160"/>
              <a:gd name="connsiteX195" fmla="*/ 2055909 w 2691675"/>
              <a:gd name="connsiteY195" fmla="*/ 3703320 h 4328160"/>
              <a:gd name="connsiteX196" fmla="*/ 2078769 w 2691675"/>
              <a:gd name="connsiteY196" fmla="*/ 3718560 h 4328160"/>
              <a:gd name="connsiteX197" fmla="*/ 2094009 w 2691675"/>
              <a:gd name="connsiteY197" fmla="*/ 3749040 h 4328160"/>
              <a:gd name="connsiteX198" fmla="*/ 2086389 w 2691675"/>
              <a:gd name="connsiteY198" fmla="*/ 3794760 h 4328160"/>
              <a:gd name="connsiteX199" fmla="*/ 2010189 w 2691675"/>
              <a:gd name="connsiteY199" fmla="*/ 3749040 h 4328160"/>
              <a:gd name="connsiteX200" fmla="*/ 1994949 w 2691675"/>
              <a:gd name="connsiteY200" fmla="*/ 3649980 h 4328160"/>
              <a:gd name="connsiteX201" fmla="*/ 1972089 w 2691675"/>
              <a:gd name="connsiteY201" fmla="*/ 3627120 h 4328160"/>
              <a:gd name="connsiteX202" fmla="*/ 1979709 w 2691675"/>
              <a:gd name="connsiteY202" fmla="*/ 3581400 h 4328160"/>
              <a:gd name="connsiteX203" fmla="*/ 2025429 w 2691675"/>
              <a:gd name="connsiteY203" fmla="*/ 3573780 h 4328160"/>
              <a:gd name="connsiteX204" fmla="*/ 2033049 w 2691675"/>
              <a:gd name="connsiteY204" fmla="*/ 3520440 h 4328160"/>
              <a:gd name="connsiteX205" fmla="*/ 2063529 w 2691675"/>
              <a:gd name="connsiteY205" fmla="*/ 3528060 h 4328160"/>
              <a:gd name="connsiteX206" fmla="*/ 2094009 w 2691675"/>
              <a:gd name="connsiteY206" fmla="*/ 3489960 h 4328160"/>
              <a:gd name="connsiteX207" fmla="*/ 2124489 w 2691675"/>
              <a:gd name="connsiteY207" fmla="*/ 3459480 h 4328160"/>
              <a:gd name="connsiteX208" fmla="*/ 2139729 w 2691675"/>
              <a:gd name="connsiteY208" fmla="*/ 3436620 h 4328160"/>
              <a:gd name="connsiteX209" fmla="*/ 2170209 w 2691675"/>
              <a:gd name="connsiteY209" fmla="*/ 3413760 h 4328160"/>
              <a:gd name="connsiteX210" fmla="*/ 2238789 w 2691675"/>
              <a:gd name="connsiteY210" fmla="*/ 3322320 h 4328160"/>
              <a:gd name="connsiteX211" fmla="*/ 2246409 w 2691675"/>
              <a:gd name="connsiteY211" fmla="*/ 3291840 h 4328160"/>
              <a:gd name="connsiteX212" fmla="*/ 2269269 w 2691675"/>
              <a:gd name="connsiteY212" fmla="*/ 3230880 h 4328160"/>
              <a:gd name="connsiteX213" fmla="*/ 2276889 w 2691675"/>
              <a:gd name="connsiteY213" fmla="*/ 3185160 h 4328160"/>
              <a:gd name="connsiteX214" fmla="*/ 2299749 w 2691675"/>
              <a:gd name="connsiteY214" fmla="*/ 3139440 h 4328160"/>
              <a:gd name="connsiteX215" fmla="*/ 2314989 w 2691675"/>
              <a:gd name="connsiteY215" fmla="*/ 3101340 h 4328160"/>
              <a:gd name="connsiteX216" fmla="*/ 2353089 w 2691675"/>
              <a:gd name="connsiteY216" fmla="*/ 3086100 h 4328160"/>
              <a:gd name="connsiteX217" fmla="*/ 2375949 w 2691675"/>
              <a:gd name="connsiteY217" fmla="*/ 3070860 h 4328160"/>
              <a:gd name="connsiteX218" fmla="*/ 2495488 w 2691675"/>
              <a:gd name="connsiteY218" fmla="*/ 3040856 h 4328160"/>
              <a:gd name="connsiteX219" fmla="*/ 2593596 w 2691675"/>
              <a:gd name="connsiteY219" fmla="*/ 3037523 h 4328160"/>
              <a:gd name="connsiteX220" fmla="*/ 2685987 w 2691675"/>
              <a:gd name="connsiteY220" fmla="*/ 3028474 h 4328160"/>
              <a:gd name="connsiteX0" fmla="*/ 2685987 w 2691675"/>
              <a:gd name="connsiteY0" fmla="*/ 3028474 h 4328160"/>
              <a:gd name="connsiteX1" fmla="*/ 2680749 w 2691675"/>
              <a:gd name="connsiteY1" fmla="*/ 3002280 h 4328160"/>
              <a:gd name="connsiteX2" fmla="*/ 2673129 w 2691675"/>
              <a:gd name="connsiteY2" fmla="*/ 2948940 h 4328160"/>
              <a:gd name="connsiteX3" fmla="*/ 2631219 w 2691675"/>
              <a:gd name="connsiteY3" fmla="*/ 2940844 h 4328160"/>
              <a:gd name="connsiteX4" fmla="*/ 2567878 w 2691675"/>
              <a:gd name="connsiteY4" fmla="*/ 2940367 h 4328160"/>
              <a:gd name="connsiteX5" fmla="*/ 2526921 w 2691675"/>
              <a:gd name="connsiteY5" fmla="*/ 2882742 h 4328160"/>
              <a:gd name="connsiteX6" fmla="*/ 2464532 w 2691675"/>
              <a:gd name="connsiteY6" fmla="*/ 2879407 h 4328160"/>
              <a:gd name="connsiteX7" fmla="*/ 2417860 w 2691675"/>
              <a:gd name="connsiteY7" fmla="*/ 2863691 h 4328160"/>
              <a:gd name="connsiteX8" fmla="*/ 2383569 w 2691675"/>
              <a:gd name="connsiteY8" fmla="*/ 2849880 h 4328160"/>
              <a:gd name="connsiteX9" fmla="*/ 2355471 w 2691675"/>
              <a:gd name="connsiteY9" fmla="*/ 2829877 h 4328160"/>
              <a:gd name="connsiteX10" fmla="*/ 2300701 w 2691675"/>
              <a:gd name="connsiteY10" fmla="*/ 2797969 h 4328160"/>
              <a:gd name="connsiteX11" fmla="*/ 2226406 w 2691675"/>
              <a:gd name="connsiteY11" fmla="*/ 2837973 h 4328160"/>
              <a:gd name="connsiteX12" fmla="*/ 2185925 w 2691675"/>
              <a:gd name="connsiteY12" fmla="*/ 2798922 h 4328160"/>
              <a:gd name="connsiteX13" fmla="*/ 2150683 w 2691675"/>
              <a:gd name="connsiteY13" fmla="*/ 2719864 h 4328160"/>
              <a:gd name="connsiteX14" fmla="*/ 2131157 w 2691675"/>
              <a:gd name="connsiteY14" fmla="*/ 2658427 h 4328160"/>
              <a:gd name="connsiteX15" fmla="*/ 2113060 w 2691675"/>
              <a:gd name="connsiteY15" fmla="*/ 2623185 h 4328160"/>
              <a:gd name="connsiteX16" fmla="*/ 2111630 w 2691675"/>
              <a:gd name="connsiteY16" fmla="*/ 2574607 h 4328160"/>
              <a:gd name="connsiteX17" fmla="*/ 2034001 w 2691675"/>
              <a:gd name="connsiteY17" fmla="*/ 2659857 h 4328160"/>
              <a:gd name="connsiteX18" fmla="*/ 1966851 w 2691675"/>
              <a:gd name="connsiteY18" fmla="*/ 2727960 h 4328160"/>
              <a:gd name="connsiteX19" fmla="*/ 1919702 w 2691675"/>
              <a:gd name="connsiteY19" fmla="*/ 2687002 h 4328160"/>
              <a:gd name="connsiteX20" fmla="*/ 1783018 w 2691675"/>
              <a:gd name="connsiteY20" fmla="*/ 2673668 h 4328160"/>
              <a:gd name="connsiteX21" fmla="*/ 1684910 w 2691675"/>
              <a:gd name="connsiteY21" fmla="*/ 2663666 h 4328160"/>
              <a:gd name="connsiteX22" fmla="*/ 1614426 w 2691675"/>
              <a:gd name="connsiteY22" fmla="*/ 2556035 h 4328160"/>
              <a:gd name="connsiteX23" fmla="*/ 1549656 w 2691675"/>
              <a:gd name="connsiteY23" fmla="*/ 2557939 h 4328160"/>
              <a:gd name="connsiteX24" fmla="*/ 1524890 w 2691675"/>
              <a:gd name="connsiteY24" fmla="*/ 2537460 h 4328160"/>
              <a:gd name="connsiteX25" fmla="*/ 1476789 w 2691675"/>
              <a:gd name="connsiteY25" fmla="*/ 2355532 h 4328160"/>
              <a:gd name="connsiteX26" fmla="*/ 1446309 w 2691675"/>
              <a:gd name="connsiteY26" fmla="*/ 2263140 h 4328160"/>
              <a:gd name="connsiteX27" fmla="*/ 1408209 w 2691675"/>
              <a:gd name="connsiteY27" fmla="*/ 2194560 h 4328160"/>
              <a:gd name="connsiteX28" fmla="*/ 1392969 w 2691675"/>
              <a:gd name="connsiteY28" fmla="*/ 2171700 h 4328160"/>
              <a:gd name="connsiteX29" fmla="*/ 1382492 w 2691675"/>
              <a:gd name="connsiteY29" fmla="*/ 2126457 h 4328160"/>
              <a:gd name="connsiteX30" fmla="*/ 1377253 w 2691675"/>
              <a:gd name="connsiteY30" fmla="*/ 2025968 h 4328160"/>
              <a:gd name="connsiteX31" fmla="*/ 1391541 w 2691675"/>
              <a:gd name="connsiteY31" fmla="*/ 1956436 h 4328160"/>
              <a:gd name="connsiteX32" fmla="*/ 1323437 w 2691675"/>
              <a:gd name="connsiteY32" fmla="*/ 1891665 h 4328160"/>
              <a:gd name="connsiteX33" fmla="*/ 1290099 w 2691675"/>
              <a:gd name="connsiteY33" fmla="*/ 1886427 h 4328160"/>
              <a:gd name="connsiteX34" fmla="*/ 1192468 w 2691675"/>
              <a:gd name="connsiteY34" fmla="*/ 1826895 h 4328160"/>
              <a:gd name="connsiteX35" fmla="*/ 1134367 w 2691675"/>
              <a:gd name="connsiteY35" fmla="*/ 1837373 h 4328160"/>
              <a:gd name="connsiteX36" fmla="*/ 1081978 w 2691675"/>
              <a:gd name="connsiteY36" fmla="*/ 1871185 h 4328160"/>
              <a:gd name="connsiteX37" fmla="*/ 1032924 w 2691675"/>
              <a:gd name="connsiteY37" fmla="*/ 1896904 h 4328160"/>
              <a:gd name="connsiteX38" fmla="*/ 966249 w 2691675"/>
              <a:gd name="connsiteY38" fmla="*/ 1957864 h 4328160"/>
              <a:gd name="connsiteX39" fmla="*/ 917195 w 2691675"/>
              <a:gd name="connsiteY39" fmla="*/ 1915478 h 4328160"/>
              <a:gd name="connsiteX40" fmla="*/ 862428 w 2691675"/>
              <a:gd name="connsiteY40" fmla="*/ 1888808 h 4328160"/>
              <a:gd name="connsiteX41" fmla="*/ 831471 w 2691675"/>
              <a:gd name="connsiteY41" fmla="*/ 1863090 h 4328160"/>
              <a:gd name="connsiteX42" fmla="*/ 808135 w 2691675"/>
              <a:gd name="connsiteY42" fmla="*/ 1820704 h 4328160"/>
              <a:gd name="connsiteX43" fmla="*/ 822423 w 2691675"/>
              <a:gd name="connsiteY43" fmla="*/ 1763554 h 4328160"/>
              <a:gd name="connsiteX44" fmla="*/ 811944 w 2691675"/>
              <a:gd name="connsiteY44" fmla="*/ 1694021 h 4328160"/>
              <a:gd name="connsiteX45" fmla="*/ 791466 w 2691675"/>
              <a:gd name="connsiteY45" fmla="*/ 1599247 h 4328160"/>
              <a:gd name="connsiteX46" fmla="*/ 767652 w 2691675"/>
              <a:gd name="connsiteY46" fmla="*/ 1609725 h 4328160"/>
              <a:gd name="connsiteX47" fmla="*/ 709074 w 2691675"/>
              <a:gd name="connsiteY47" fmla="*/ 1545432 h 4328160"/>
              <a:gd name="connsiteX48" fmla="*/ 737649 w 2691675"/>
              <a:gd name="connsiteY48" fmla="*/ 1493520 h 4328160"/>
              <a:gd name="connsiteX49" fmla="*/ 785274 w 2691675"/>
              <a:gd name="connsiteY49" fmla="*/ 1429226 h 4328160"/>
              <a:gd name="connsiteX50" fmla="*/ 783369 w 2691675"/>
              <a:gd name="connsiteY50" fmla="*/ 1403033 h 4328160"/>
              <a:gd name="connsiteX51" fmla="*/ 826232 w 2691675"/>
              <a:gd name="connsiteY51" fmla="*/ 1349215 h 4328160"/>
              <a:gd name="connsiteX52" fmla="*/ 834329 w 2691675"/>
              <a:gd name="connsiteY52" fmla="*/ 1256348 h 4328160"/>
              <a:gd name="connsiteX53" fmla="*/ 820040 w 2691675"/>
              <a:gd name="connsiteY53" fmla="*/ 1172527 h 4328160"/>
              <a:gd name="connsiteX54" fmla="*/ 787655 w 2691675"/>
              <a:gd name="connsiteY54" fmla="*/ 1125379 h 4328160"/>
              <a:gd name="connsiteX55" fmla="*/ 769082 w 2691675"/>
              <a:gd name="connsiteY55" fmla="*/ 1043940 h 4328160"/>
              <a:gd name="connsiteX56" fmla="*/ 812898 w 2691675"/>
              <a:gd name="connsiteY56" fmla="*/ 1008698 h 4328160"/>
              <a:gd name="connsiteX57" fmla="*/ 816231 w 2691675"/>
              <a:gd name="connsiteY57" fmla="*/ 950595 h 4328160"/>
              <a:gd name="connsiteX58" fmla="*/ 828613 w 2691675"/>
              <a:gd name="connsiteY58" fmla="*/ 874871 h 4328160"/>
              <a:gd name="connsiteX59" fmla="*/ 837662 w 2691675"/>
              <a:gd name="connsiteY59" fmla="*/ 807720 h 4328160"/>
              <a:gd name="connsiteX60" fmla="*/ 852426 w 2691675"/>
              <a:gd name="connsiteY60" fmla="*/ 769620 h 4328160"/>
              <a:gd name="connsiteX61" fmla="*/ 867665 w 2691675"/>
              <a:gd name="connsiteY61" fmla="*/ 736281 h 4328160"/>
              <a:gd name="connsiteX62" fmla="*/ 841472 w 2691675"/>
              <a:gd name="connsiteY62" fmla="*/ 670560 h 4328160"/>
              <a:gd name="connsiteX63" fmla="*/ 825756 w 2691675"/>
              <a:gd name="connsiteY63" fmla="*/ 547211 h 4328160"/>
              <a:gd name="connsiteX64" fmla="*/ 795275 w 2691675"/>
              <a:gd name="connsiteY64" fmla="*/ 514827 h 4328160"/>
              <a:gd name="connsiteX65" fmla="*/ 768129 w 2691675"/>
              <a:gd name="connsiteY65" fmla="*/ 472440 h 4328160"/>
              <a:gd name="connsiteX66" fmla="*/ 745269 w 2691675"/>
              <a:gd name="connsiteY66" fmla="*/ 403860 h 4328160"/>
              <a:gd name="connsiteX67" fmla="*/ 722409 w 2691675"/>
              <a:gd name="connsiteY67" fmla="*/ 373380 h 4328160"/>
              <a:gd name="connsiteX68" fmla="*/ 730029 w 2691675"/>
              <a:gd name="connsiteY68" fmla="*/ 289560 h 4328160"/>
              <a:gd name="connsiteX69" fmla="*/ 737649 w 2691675"/>
              <a:gd name="connsiteY69" fmla="*/ 266700 h 4328160"/>
              <a:gd name="connsiteX70" fmla="*/ 707169 w 2691675"/>
              <a:gd name="connsiteY70" fmla="*/ 152400 h 4328160"/>
              <a:gd name="connsiteX71" fmla="*/ 699549 w 2691675"/>
              <a:gd name="connsiteY71" fmla="*/ 91440 h 4328160"/>
              <a:gd name="connsiteX72" fmla="*/ 691929 w 2691675"/>
              <a:gd name="connsiteY72" fmla="*/ 68580 h 4328160"/>
              <a:gd name="connsiteX73" fmla="*/ 676689 w 2691675"/>
              <a:gd name="connsiteY73" fmla="*/ 0 h 4328160"/>
              <a:gd name="connsiteX74" fmla="*/ 615729 w 2691675"/>
              <a:gd name="connsiteY74" fmla="*/ 7620 h 4328160"/>
              <a:gd name="connsiteX75" fmla="*/ 554769 w 2691675"/>
              <a:gd name="connsiteY75" fmla="*/ 30480 h 4328160"/>
              <a:gd name="connsiteX76" fmla="*/ 562389 w 2691675"/>
              <a:gd name="connsiteY76" fmla="*/ 137160 h 4328160"/>
              <a:gd name="connsiteX77" fmla="*/ 554769 w 2691675"/>
              <a:gd name="connsiteY77" fmla="*/ 236220 h 4328160"/>
              <a:gd name="connsiteX78" fmla="*/ 524289 w 2691675"/>
              <a:gd name="connsiteY78" fmla="*/ 304800 h 4328160"/>
              <a:gd name="connsiteX79" fmla="*/ 509049 w 2691675"/>
              <a:gd name="connsiteY79" fmla="*/ 335280 h 4328160"/>
              <a:gd name="connsiteX80" fmla="*/ 486189 w 2691675"/>
              <a:gd name="connsiteY80" fmla="*/ 373380 h 4328160"/>
              <a:gd name="connsiteX81" fmla="*/ 470949 w 2691675"/>
              <a:gd name="connsiteY81" fmla="*/ 396240 h 4328160"/>
              <a:gd name="connsiteX82" fmla="*/ 440469 w 2691675"/>
              <a:gd name="connsiteY82" fmla="*/ 403860 h 4328160"/>
              <a:gd name="connsiteX83" fmla="*/ 356649 w 2691675"/>
              <a:gd name="connsiteY83" fmla="*/ 388620 h 4328160"/>
              <a:gd name="connsiteX84" fmla="*/ 288069 w 2691675"/>
              <a:gd name="connsiteY84" fmla="*/ 464820 h 4328160"/>
              <a:gd name="connsiteX85" fmla="*/ 280449 w 2691675"/>
              <a:gd name="connsiteY85" fmla="*/ 487680 h 4328160"/>
              <a:gd name="connsiteX86" fmla="*/ 288069 w 2691675"/>
              <a:gd name="connsiteY86" fmla="*/ 518160 h 4328160"/>
              <a:gd name="connsiteX87" fmla="*/ 303309 w 2691675"/>
              <a:gd name="connsiteY87" fmla="*/ 548640 h 4328160"/>
              <a:gd name="connsiteX88" fmla="*/ 295689 w 2691675"/>
              <a:gd name="connsiteY88" fmla="*/ 609600 h 4328160"/>
              <a:gd name="connsiteX89" fmla="*/ 265209 w 2691675"/>
              <a:gd name="connsiteY89" fmla="*/ 662940 h 4328160"/>
              <a:gd name="connsiteX90" fmla="*/ 257589 w 2691675"/>
              <a:gd name="connsiteY90" fmla="*/ 685800 h 4328160"/>
              <a:gd name="connsiteX91" fmla="*/ 265209 w 2691675"/>
              <a:gd name="connsiteY91" fmla="*/ 815340 h 4328160"/>
              <a:gd name="connsiteX92" fmla="*/ 303309 w 2691675"/>
              <a:gd name="connsiteY92" fmla="*/ 830580 h 4328160"/>
              <a:gd name="connsiteX93" fmla="*/ 349029 w 2691675"/>
              <a:gd name="connsiteY93" fmla="*/ 861060 h 4328160"/>
              <a:gd name="connsiteX94" fmla="*/ 356649 w 2691675"/>
              <a:gd name="connsiteY94" fmla="*/ 883920 h 4328160"/>
              <a:gd name="connsiteX95" fmla="*/ 341409 w 2691675"/>
              <a:gd name="connsiteY95" fmla="*/ 952500 h 4328160"/>
              <a:gd name="connsiteX96" fmla="*/ 326169 w 2691675"/>
              <a:gd name="connsiteY96" fmla="*/ 1028700 h 4328160"/>
              <a:gd name="connsiteX97" fmla="*/ 303309 w 2691675"/>
              <a:gd name="connsiteY97" fmla="*/ 1043940 h 4328160"/>
              <a:gd name="connsiteX98" fmla="*/ 143289 w 2691675"/>
              <a:gd name="connsiteY98" fmla="*/ 1066800 h 4328160"/>
              <a:gd name="connsiteX99" fmla="*/ 150909 w 2691675"/>
              <a:gd name="connsiteY99" fmla="*/ 1181100 h 4328160"/>
              <a:gd name="connsiteX100" fmla="*/ 173769 w 2691675"/>
              <a:gd name="connsiteY100" fmla="*/ 1219200 h 4328160"/>
              <a:gd name="connsiteX101" fmla="*/ 219489 w 2691675"/>
              <a:gd name="connsiteY101" fmla="*/ 1257300 h 4328160"/>
              <a:gd name="connsiteX102" fmla="*/ 234729 w 2691675"/>
              <a:gd name="connsiteY102" fmla="*/ 1287780 h 4328160"/>
              <a:gd name="connsiteX103" fmla="*/ 227109 w 2691675"/>
              <a:gd name="connsiteY103" fmla="*/ 1318260 h 4328160"/>
              <a:gd name="connsiteX104" fmla="*/ 265209 w 2691675"/>
              <a:gd name="connsiteY104" fmla="*/ 1363980 h 4328160"/>
              <a:gd name="connsiteX105" fmla="*/ 288069 w 2691675"/>
              <a:gd name="connsiteY105" fmla="*/ 1402080 h 4328160"/>
              <a:gd name="connsiteX106" fmla="*/ 280449 w 2691675"/>
              <a:gd name="connsiteY106" fmla="*/ 1440180 h 4328160"/>
              <a:gd name="connsiteX107" fmla="*/ 242349 w 2691675"/>
              <a:gd name="connsiteY107" fmla="*/ 1569720 h 4328160"/>
              <a:gd name="connsiteX108" fmla="*/ 211869 w 2691675"/>
              <a:gd name="connsiteY108" fmla="*/ 1584960 h 4328160"/>
              <a:gd name="connsiteX109" fmla="*/ 189009 w 2691675"/>
              <a:gd name="connsiteY109" fmla="*/ 1592580 h 4328160"/>
              <a:gd name="connsiteX110" fmla="*/ 120429 w 2691675"/>
              <a:gd name="connsiteY110" fmla="*/ 1630680 h 4328160"/>
              <a:gd name="connsiteX111" fmla="*/ 97569 w 2691675"/>
              <a:gd name="connsiteY111" fmla="*/ 1653540 h 4328160"/>
              <a:gd name="connsiteX112" fmla="*/ 13749 w 2691675"/>
              <a:gd name="connsiteY112" fmla="*/ 1714500 h 4328160"/>
              <a:gd name="connsiteX113" fmla="*/ 13749 w 2691675"/>
              <a:gd name="connsiteY113" fmla="*/ 1889760 h 4328160"/>
              <a:gd name="connsiteX114" fmla="*/ 36609 w 2691675"/>
              <a:gd name="connsiteY114" fmla="*/ 1912620 h 4328160"/>
              <a:gd name="connsiteX115" fmla="*/ 67089 w 2691675"/>
              <a:gd name="connsiteY115" fmla="*/ 1950720 h 4328160"/>
              <a:gd name="connsiteX116" fmla="*/ 112809 w 2691675"/>
              <a:gd name="connsiteY116" fmla="*/ 1981200 h 4328160"/>
              <a:gd name="connsiteX117" fmla="*/ 173769 w 2691675"/>
              <a:gd name="connsiteY117" fmla="*/ 2011680 h 4328160"/>
              <a:gd name="connsiteX118" fmla="*/ 234729 w 2691675"/>
              <a:gd name="connsiteY118" fmla="*/ 2095500 h 4328160"/>
              <a:gd name="connsiteX119" fmla="*/ 272829 w 2691675"/>
              <a:gd name="connsiteY119" fmla="*/ 2156460 h 4328160"/>
              <a:gd name="connsiteX120" fmla="*/ 280449 w 2691675"/>
              <a:gd name="connsiteY120" fmla="*/ 2179320 h 4328160"/>
              <a:gd name="connsiteX121" fmla="*/ 318549 w 2691675"/>
              <a:gd name="connsiteY121" fmla="*/ 2255520 h 4328160"/>
              <a:gd name="connsiteX122" fmla="*/ 493809 w 2691675"/>
              <a:gd name="connsiteY122" fmla="*/ 2270760 h 4328160"/>
              <a:gd name="connsiteX123" fmla="*/ 562389 w 2691675"/>
              <a:gd name="connsiteY123" fmla="*/ 2354580 h 4328160"/>
              <a:gd name="connsiteX124" fmla="*/ 531909 w 2691675"/>
              <a:gd name="connsiteY124" fmla="*/ 2430780 h 4328160"/>
              <a:gd name="connsiteX125" fmla="*/ 509049 w 2691675"/>
              <a:gd name="connsiteY125" fmla="*/ 2438400 h 4328160"/>
              <a:gd name="connsiteX126" fmla="*/ 486189 w 2691675"/>
              <a:gd name="connsiteY126" fmla="*/ 2461260 h 4328160"/>
              <a:gd name="connsiteX127" fmla="*/ 478569 w 2691675"/>
              <a:gd name="connsiteY127" fmla="*/ 2506980 h 4328160"/>
              <a:gd name="connsiteX128" fmla="*/ 509049 w 2691675"/>
              <a:gd name="connsiteY128" fmla="*/ 2621280 h 4328160"/>
              <a:gd name="connsiteX129" fmla="*/ 531909 w 2691675"/>
              <a:gd name="connsiteY129" fmla="*/ 2644140 h 4328160"/>
              <a:gd name="connsiteX130" fmla="*/ 539529 w 2691675"/>
              <a:gd name="connsiteY130" fmla="*/ 2674620 h 4328160"/>
              <a:gd name="connsiteX131" fmla="*/ 570009 w 2691675"/>
              <a:gd name="connsiteY131" fmla="*/ 2659380 h 4328160"/>
              <a:gd name="connsiteX132" fmla="*/ 592869 w 2691675"/>
              <a:gd name="connsiteY132" fmla="*/ 2636520 h 4328160"/>
              <a:gd name="connsiteX133" fmla="*/ 646209 w 2691675"/>
              <a:gd name="connsiteY133" fmla="*/ 2606040 h 4328160"/>
              <a:gd name="connsiteX134" fmla="*/ 684309 w 2691675"/>
              <a:gd name="connsiteY134" fmla="*/ 2613660 h 4328160"/>
              <a:gd name="connsiteX135" fmla="*/ 699549 w 2691675"/>
              <a:gd name="connsiteY135" fmla="*/ 2636520 h 4328160"/>
              <a:gd name="connsiteX136" fmla="*/ 722409 w 2691675"/>
              <a:gd name="connsiteY136" fmla="*/ 2659380 h 4328160"/>
              <a:gd name="connsiteX137" fmla="*/ 730029 w 2691675"/>
              <a:gd name="connsiteY137" fmla="*/ 2682240 h 4328160"/>
              <a:gd name="connsiteX138" fmla="*/ 707169 w 2691675"/>
              <a:gd name="connsiteY138" fmla="*/ 2766060 h 4328160"/>
              <a:gd name="connsiteX139" fmla="*/ 623349 w 2691675"/>
              <a:gd name="connsiteY139" fmla="*/ 2842260 h 4328160"/>
              <a:gd name="connsiteX140" fmla="*/ 600489 w 2691675"/>
              <a:gd name="connsiteY140" fmla="*/ 2887980 h 4328160"/>
              <a:gd name="connsiteX141" fmla="*/ 531909 w 2691675"/>
              <a:gd name="connsiteY141" fmla="*/ 2933700 h 4328160"/>
              <a:gd name="connsiteX142" fmla="*/ 516669 w 2691675"/>
              <a:gd name="connsiteY142" fmla="*/ 2956560 h 4328160"/>
              <a:gd name="connsiteX143" fmla="*/ 547149 w 2691675"/>
              <a:gd name="connsiteY143" fmla="*/ 3055620 h 4328160"/>
              <a:gd name="connsiteX144" fmla="*/ 570009 w 2691675"/>
              <a:gd name="connsiteY144" fmla="*/ 3177540 h 4328160"/>
              <a:gd name="connsiteX145" fmla="*/ 608109 w 2691675"/>
              <a:gd name="connsiteY145" fmla="*/ 3276600 h 4328160"/>
              <a:gd name="connsiteX146" fmla="*/ 608109 w 2691675"/>
              <a:gd name="connsiteY146" fmla="*/ 3429000 h 4328160"/>
              <a:gd name="connsiteX147" fmla="*/ 570009 w 2691675"/>
              <a:gd name="connsiteY147" fmla="*/ 3467100 h 4328160"/>
              <a:gd name="connsiteX148" fmla="*/ 562389 w 2691675"/>
              <a:gd name="connsiteY148" fmla="*/ 3497580 h 4328160"/>
              <a:gd name="connsiteX149" fmla="*/ 547149 w 2691675"/>
              <a:gd name="connsiteY149" fmla="*/ 3528060 h 4328160"/>
              <a:gd name="connsiteX150" fmla="*/ 554769 w 2691675"/>
              <a:gd name="connsiteY150" fmla="*/ 3680460 h 4328160"/>
              <a:gd name="connsiteX151" fmla="*/ 608109 w 2691675"/>
              <a:gd name="connsiteY151" fmla="*/ 3672840 h 4328160"/>
              <a:gd name="connsiteX152" fmla="*/ 630969 w 2691675"/>
              <a:gd name="connsiteY152" fmla="*/ 3665220 h 4328160"/>
              <a:gd name="connsiteX153" fmla="*/ 676689 w 2691675"/>
              <a:gd name="connsiteY153" fmla="*/ 3688080 h 4328160"/>
              <a:gd name="connsiteX154" fmla="*/ 707169 w 2691675"/>
              <a:gd name="connsiteY154" fmla="*/ 3718560 h 4328160"/>
              <a:gd name="connsiteX155" fmla="*/ 836709 w 2691675"/>
              <a:gd name="connsiteY155" fmla="*/ 3741420 h 4328160"/>
              <a:gd name="connsiteX156" fmla="*/ 851949 w 2691675"/>
              <a:gd name="connsiteY156" fmla="*/ 3771900 h 4328160"/>
              <a:gd name="connsiteX157" fmla="*/ 874809 w 2691675"/>
              <a:gd name="connsiteY157" fmla="*/ 3787140 h 4328160"/>
              <a:gd name="connsiteX158" fmla="*/ 897669 w 2691675"/>
              <a:gd name="connsiteY158" fmla="*/ 3810000 h 4328160"/>
              <a:gd name="connsiteX159" fmla="*/ 905289 w 2691675"/>
              <a:gd name="connsiteY159" fmla="*/ 3840480 h 4328160"/>
              <a:gd name="connsiteX160" fmla="*/ 920529 w 2691675"/>
              <a:gd name="connsiteY160" fmla="*/ 3863340 h 4328160"/>
              <a:gd name="connsiteX161" fmla="*/ 943389 w 2691675"/>
              <a:gd name="connsiteY161" fmla="*/ 3901440 h 4328160"/>
              <a:gd name="connsiteX162" fmla="*/ 996729 w 2691675"/>
              <a:gd name="connsiteY162" fmla="*/ 3947160 h 4328160"/>
              <a:gd name="connsiteX163" fmla="*/ 1011969 w 2691675"/>
              <a:gd name="connsiteY163" fmla="*/ 3970020 h 4328160"/>
              <a:gd name="connsiteX164" fmla="*/ 1034829 w 2691675"/>
              <a:gd name="connsiteY164" fmla="*/ 4008120 h 4328160"/>
              <a:gd name="connsiteX165" fmla="*/ 1065309 w 2691675"/>
              <a:gd name="connsiteY165" fmla="*/ 4084320 h 4328160"/>
              <a:gd name="connsiteX166" fmla="*/ 1072929 w 2691675"/>
              <a:gd name="connsiteY166" fmla="*/ 4107180 h 4328160"/>
              <a:gd name="connsiteX167" fmla="*/ 1149129 w 2691675"/>
              <a:gd name="connsiteY167" fmla="*/ 4137660 h 4328160"/>
              <a:gd name="connsiteX168" fmla="*/ 1202469 w 2691675"/>
              <a:gd name="connsiteY168" fmla="*/ 4213860 h 4328160"/>
              <a:gd name="connsiteX169" fmla="*/ 1263429 w 2691675"/>
              <a:gd name="connsiteY169" fmla="*/ 4221480 h 4328160"/>
              <a:gd name="connsiteX170" fmla="*/ 1271049 w 2691675"/>
              <a:gd name="connsiteY170" fmla="*/ 4274820 h 4328160"/>
              <a:gd name="connsiteX171" fmla="*/ 1316769 w 2691675"/>
              <a:gd name="connsiteY171" fmla="*/ 4328160 h 4328160"/>
              <a:gd name="connsiteX172" fmla="*/ 1354869 w 2691675"/>
              <a:gd name="connsiteY172" fmla="*/ 4229100 h 4328160"/>
              <a:gd name="connsiteX173" fmla="*/ 1415829 w 2691675"/>
              <a:gd name="connsiteY173" fmla="*/ 4198620 h 4328160"/>
              <a:gd name="connsiteX174" fmla="*/ 1469169 w 2691675"/>
              <a:gd name="connsiteY174" fmla="*/ 4183380 h 4328160"/>
              <a:gd name="connsiteX175" fmla="*/ 1507269 w 2691675"/>
              <a:gd name="connsiteY175" fmla="*/ 4160520 h 4328160"/>
              <a:gd name="connsiteX176" fmla="*/ 1552989 w 2691675"/>
              <a:gd name="connsiteY176" fmla="*/ 4130040 h 4328160"/>
              <a:gd name="connsiteX177" fmla="*/ 1583469 w 2691675"/>
              <a:gd name="connsiteY177" fmla="*/ 4122420 h 4328160"/>
              <a:gd name="connsiteX178" fmla="*/ 1644429 w 2691675"/>
              <a:gd name="connsiteY178" fmla="*/ 4061460 h 4328160"/>
              <a:gd name="connsiteX179" fmla="*/ 1674909 w 2691675"/>
              <a:gd name="connsiteY179" fmla="*/ 4038600 h 4328160"/>
              <a:gd name="connsiteX180" fmla="*/ 1827309 w 2691675"/>
              <a:gd name="connsiteY180" fmla="*/ 4000500 h 4328160"/>
              <a:gd name="connsiteX181" fmla="*/ 1857789 w 2691675"/>
              <a:gd name="connsiteY181" fmla="*/ 3985260 h 4328160"/>
              <a:gd name="connsiteX182" fmla="*/ 1903509 w 2691675"/>
              <a:gd name="connsiteY182" fmla="*/ 3970020 h 4328160"/>
              <a:gd name="connsiteX183" fmla="*/ 1926369 w 2691675"/>
              <a:gd name="connsiteY183" fmla="*/ 3954780 h 4328160"/>
              <a:gd name="connsiteX184" fmla="*/ 1987329 w 2691675"/>
              <a:gd name="connsiteY184" fmla="*/ 3909060 h 4328160"/>
              <a:gd name="connsiteX185" fmla="*/ 2048289 w 2691675"/>
              <a:gd name="connsiteY185" fmla="*/ 3870960 h 4328160"/>
              <a:gd name="connsiteX186" fmla="*/ 2078769 w 2691675"/>
              <a:gd name="connsiteY186" fmla="*/ 3855720 h 4328160"/>
              <a:gd name="connsiteX187" fmla="*/ 2132109 w 2691675"/>
              <a:gd name="connsiteY187" fmla="*/ 3817620 h 4328160"/>
              <a:gd name="connsiteX188" fmla="*/ 2162589 w 2691675"/>
              <a:gd name="connsiteY188" fmla="*/ 3787140 h 4328160"/>
              <a:gd name="connsiteX189" fmla="*/ 2200689 w 2691675"/>
              <a:gd name="connsiteY189" fmla="*/ 3688080 h 4328160"/>
              <a:gd name="connsiteX190" fmla="*/ 2162589 w 2691675"/>
              <a:gd name="connsiteY190" fmla="*/ 3604260 h 4328160"/>
              <a:gd name="connsiteX191" fmla="*/ 2139729 w 2691675"/>
              <a:gd name="connsiteY191" fmla="*/ 3596640 h 4328160"/>
              <a:gd name="connsiteX192" fmla="*/ 2124489 w 2691675"/>
              <a:gd name="connsiteY192" fmla="*/ 3680460 h 4328160"/>
              <a:gd name="connsiteX193" fmla="*/ 2109249 w 2691675"/>
              <a:gd name="connsiteY193" fmla="*/ 3657600 h 4328160"/>
              <a:gd name="connsiteX194" fmla="*/ 2048289 w 2691675"/>
              <a:gd name="connsiteY194" fmla="*/ 3665220 h 4328160"/>
              <a:gd name="connsiteX195" fmla="*/ 2055909 w 2691675"/>
              <a:gd name="connsiteY195" fmla="*/ 3703320 h 4328160"/>
              <a:gd name="connsiteX196" fmla="*/ 2078769 w 2691675"/>
              <a:gd name="connsiteY196" fmla="*/ 3718560 h 4328160"/>
              <a:gd name="connsiteX197" fmla="*/ 2094009 w 2691675"/>
              <a:gd name="connsiteY197" fmla="*/ 3749040 h 4328160"/>
              <a:gd name="connsiteX198" fmla="*/ 2086389 w 2691675"/>
              <a:gd name="connsiteY198" fmla="*/ 3794760 h 4328160"/>
              <a:gd name="connsiteX199" fmla="*/ 2010189 w 2691675"/>
              <a:gd name="connsiteY199" fmla="*/ 3749040 h 4328160"/>
              <a:gd name="connsiteX200" fmla="*/ 1994949 w 2691675"/>
              <a:gd name="connsiteY200" fmla="*/ 3649980 h 4328160"/>
              <a:gd name="connsiteX201" fmla="*/ 1972089 w 2691675"/>
              <a:gd name="connsiteY201" fmla="*/ 3627120 h 4328160"/>
              <a:gd name="connsiteX202" fmla="*/ 1979709 w 2691675"/>
              <a:gd name="connsiteY202" fmla="*/ 3581400 h 4328160"/>
              <a:gd name="connsiteX203" fmla="*/ 2025429 w 2691675"/>
              <a:gd name="connsiteY203" fmla="*/ 3573780 h 4328160"/>
              <a:gd name="connsiteX204" fmla="*/ 2033049 w 2691675"/>
              <a:gd name="connsiteY204" fmla="*/ 3520440 h 4328160"/>
              <a:gd name="connsiteX205" fmla="*/ 2063529 w 2691675"/>
              <a:gd name="connsiteY205" fmla="*/ 3528060 h 4328160"/>
              <a:gd name="connsiteX206" fmla="*/ 2094009 w 2691675"/>
              <a:gd name="connsiteY206" fmla="*/ 3489960 h 4328160"/>
              <a:gd name="connsiteX207" fmla="*/ 2124489 w 2691675"/>
              <a:gd name="connsiteY207" fmla="*/ 3459480 h 4328160"/>
              <a:gd name="connsiteX208" fmla="*/ 2139729 w 2691675"/>
              <a:gd name="connsiteY208" fmla="*/ 3436620 h 4328160"/>
              <a:gd name="connsiteX209" fmla="*/ 2170209 w 2691675"/>
              <a:gd name="connsiteY209" fmla="*/ 3413760 h 4328160"/>
              <a:gd name="connsiteX210" fmla="*/ 2238789 w 2691675"/>
              <a:gd name="connsiteY210" fmla="*/ 3322320 h 4328160"/>
              <a:gd name="connsiteX211" fmla="*/ 2246409 w 2691675"/>
              <a:gd name="connsiteY211" fmla="*/ 3291840 h 4328160"/>
              <a:gd name="connsiteX212" fmla="*/ 2269269 w 2691675"/>
              <a:gd name="connsiteY212" fmla="*/ 3230880 h 4328160"/>
              <a:gd name="connsiteX213" fmla="*/ 2276889 w 2691675"/>
              <a:gd name="connsiteY213" fmla="*/ 3185160 h 4328160"/>
              <a:gd name="connsiteX214" fmla="*/ 2299749 w 2691675"/>
              <a:gd name="connsiteY214" fmla="*/ 3139440 h 4328160"/>
              <a:gd name="connsiteX215" fmla="*/ 2314989 w 2691675"/>
              <a:gd name="connsiteY215" fmla="*/ 3101340 h 4328160"/>
              <a:gd name="connsiteX216" fmla="*/ 2353089 w 2691675"/>
              <a:gd name="connsiteY216" fmla="*/ 3086100 h 4328160"/>
              <a:gd name="connsiteX217" fmla="*/ 2375949 w 2691675"/>
              <a:gd name="connsiteY217" fmla="*/ 3070860 h 4328160"/>
              <a:gd name="connsiteX218" fmla="*/ 2495488 w 2691675"/>
              <a:gd name="connsiteY218" fmla="*/ 3040856 h 4328160"/>
              <a:gd name="connsiteX219" fmla="*/ 2593596 w 2691675"/>
              <a:gd name="connsiteY219" fmla="*/ 3037523 h 4328160"/>
              <a:gd name="connsiteX220" fmla="*/ 2685987 w 2691675"/>
              <a:gd name="connsiteY220" fmla="*/ 3028474 h 4328160"/>
              <a:gd name="connsiteX0" fmla="*/ 2685987 w 2691675"/>
              <a:gd name="connsiteY0" fmla="*/ 3028474 h 4328160"/>
              <a:gd name="connsiteX1" fmla="*/ 2680749 w 2691675"/>
              <a:gd name="connsiteY1" fmla="*/ 3002280 h 4328160"/>
              <a:gd name="connsiteX2" fmla="*/ 2673129 w 2691675"/>
              <a:gd name="connsiteY2" fmla="*/ 2948940 h 4328160"/>
              <a:gd name="connsiteX3" fmla="*/ 2631219 w 2691675"/>
              <a:gd name="connsiteY3" fmla="*/ 2940844 h 4328160"/>
              <a:gd name="connsiteX4" fmla="*/ 2567878 w 2691675"/>
              <a:gd name="connsiteY4" fmla="*/ 2940367 h 4328160"/>
              <a:gd name="connsiteX5" fmla="*/ 2526921 w 2691675"/>
              <a:gd name="connsiteY5" fmla="*/ 2882742 h 4328160"/>
              <a:gd name="connsiteX6" fmla="*/ 2464532 w 2691675"/>
              <a:gd name="connsiteY6" fmla="*/ 2879407 h 4328160"/>
              <a:gd name="connsiteX7" fmla="*/ 2417860 w 2691675"/>
              <a:gd name="connsiteY7" fmla="*/ 2863691 h 4328160"/>
              <a:gd name="connsiteX8" fmla="*/ 2383569 w 2691675"/>
              <a:gd name="connsiteY8" fmla="*/ 2849880 h 4328160"/>
              <a:gd name="connsiteX9" fmla="*/ 2355471 w 2691675"/>
              <a:gd name="connsiteY9" fmla="*/ 2829877 h 4328160"/>
              <a:gd name="connsiteX10" fmla="*/ 2300701 w 2691675"/>
              <a:gd name="connsiteY10" fmla="*/ 2797969 h 4328160"/>
              <a:gd name="connsiteX11" fmla="*/ 2226406 w 2691675"/>
              <a:gd name="connsiteY11" fmla="*/ 2837973 h 4328160"/>
              <a:gd name="connsiteX12" fmla="*/ 2185925 w 2691675"/>
              <a:gd name="connsiteY12" fmla="*/ 2798922 h 4328160"/>
              <a:gd name="connsiteX13" fmla="*/ 2150683 w 2691675"/>
              <a:gd name="connsiteY13" fmla="*/ 2719864 h 4328160"/>
              <a:gd name="connsiteX14" fmla="*/ 2131157 w 2691675"/>
              <a:gd name="connsiteY14" fmla="*/ 2658427 h 4328160"/>
              <a:gd name="connsiteX15" fmla="*/ 2113060 w 2691675"/>
              <a:gd name="connsiteY15" fmla="*/ 2623185 h 4328160"/>
              <a:gd name="connsiteX16" fmla="*/ 2111630 w 2691675"/>
              <a:gd name="connsiteY16" fmla="*/ 2574607 h 4328160"/>
              <a:gd name="connsiteX17" fmla="*/ 2034001 w 2691675"/>
              <a:gd name="connsiteY17" fmla="*/ 2659857 h 4328160"/>
              <a:gd name="connsiteX18" fmla="*/ 1966851 w 2691675"/>
              <a:gd name="connsiteY18" fmla="*/ 2727960 h 4328160"/>
              <a:gd name="connsiteX19" fmla="*/ 1919702 w 2691675"/>
              <a:gd name="connsiteY19" fmla="*/ 2687002 h 4328160"/>
              <a:gd name="connsiteX20" fmla="*/ 1783018 w 2691675"/>
              <a:gd name="connsiteY20" fmla="*/ 2673668 h 4328160"/>
              <a:gd name="connsiteX21" fmla="*/ 1684910 w 2691675"/>
              <a:gd name="connsiteY21" fmla="*/ 2663666 h 4328160"/>
              <a:gd name="connsiteX22" fmla="*/ 1614426 w 2691675"/>
              <a:gd name="connsiteY22" fmla="*/ 2556035 h 4328160"/>
              <a:gd name="connsiteX23" fmla="*/ 1549656 w 2691675"/>
              <a:gd name="connsiteY23" fmla="*/ 2557939 h 4328160"/>
              <a:gd name="connsiteX24" fmla="*/ 1524890 w 2691675"/>
              <a:gd name="connsiteY24" fmla="*/ 2537460 h 4328160"/>
              <a:gd name="connsiteX25" fmla="*/ 1476789 w 2691675"/>
              <a:gd name="connsiteY25" fmla="*/ 2355532 h 4328160"/>
              <a:gd name="connsiteX26" fmla="*/ 1446309 w 2691675"/>
              <a:gd name="connsiteY26" fmla="*/ 2263140 h 4328160"/>
              <a:gd name="connsiteX27" fmla="*/ 1408209 w 2691675"/>
              <a:gd name="connsiteY27" fmla="*/ 2194560 h 4328160"/>
              <a:gd name="connsiteX28" fmla="*/ 1392969 w 2691675"/>
              <a:gd name="connsiteY28" fmla="*/ 2171700 h 4328160"/>
              <a:gd name="connsiteX29" fmla="*/ 1382492 w 2691675"/>
              <a:gd name="connsiteY29" fmla="*/ 2126457 h 4328160"/>
              <a:gd name="connsiteX30" fmla="*/ 1377253 w 2691675"/>
              <a:gd name="connsiteY30" fmla="*/ 2025968 h 4328160"/>
              <a:gd name="connsiteX31" fmla="*/ 1391541 w 2691675"/>
              <a:gd name="connsiteY31" fmla="*/ 1956436 h 4328160"/>
              <a:gd name="connsiteX32" fmla="*/ 1323437 w 2691675"/>
              <a:gd name="connsiteY32" fmla="*/ 1891665 h 4328160"/>
              <a:gd name="connsiteX33" fmla="*/ 1290099 w 2691675"/>
              <a:gd name="connsiteY33" fmla="*/ 1886427 h 4328160"/>
              <a:gd name="connsiteX34" fmla="*/ 1192468 w 2691675"/>
              <a:gd name="connsiteY34" fmla="*/ 1826895 h 4328160"/>
              <a:gd name="connsiteX35" fmla="*/ 1134367 w 2691675"/>
              <a:gd name="connsiteY35" fmla="*/ 1837373 h 4328160"/>
              <a:gd name="connsiteX36" fmla="*/ 1081978 w 2691675"/>
              <a:gd name="connsiteY36" fmla="*/ 1871185 h 4328160"/>
              <a:gd name="connsiteX37" fmla="*/ 1032924 w 2691675"/>
              <a:gd name="connsiteY37" fmla="*/ 1896904 h 4328160"/>
              <a:gd name="connsiteX38" fmla="*/ 966249 w 2691675"/>
              <a:gd name="connsiteY38" fmla="*/ 1957864 h 4328160"/>
              <a:gd name="connsiteX39" fmla="*/ 917195 w 2691675"/>
              <a:gd name="connsiteY39" fmla="*/ 1915478 h 4328160"/>
              <a:gd name="connsiteX40" fmla="*/ 862428 w 2691675"/>
              <a:gd name="connsiteY40" fmla="*/ 1888808 h 4328160"/>
              <a:gd name="connsiteX41" fmla="*/ 831471 w 2691675"/>
              <a:gd name="connsiteY41" fmla="*/ 1863090 h 4328160"/>
              <a:gd name="connsiteX42" fmla="*/ 808135 w 2691675"/>
              <a:gd name="connsiteY42" fmla="*/ 1820704 h 4328160"/>
              <a:gd name="connsiteX43" fmla="*/ 822423 w 2691675"/>
              <a:gd name="connsiteY43" fmla="*/ 1763554 h 4328160"/>
              <a:gd name="connsiteX44" fmla="*/ 811944 w 2691675"/>
              <a:gd name="connsiteY44" fmla="*/ 1694021 h 4328160"/>
              <a:gd name="connsiteX45" fmla="*/ 791466 w 2691675"/>
              <a:gd name="connsiteY45" fmla="*/ 1599247 h 4328160"/>
              <a:gd name="connsiteX46" fmla="*/ 767652 w 2691675"/>
              <a:gd name="connsiteY46" fmla="*/ 1609725 h 4328160"/>
              <a:gd name="connsiteX47" fmla="*/ 709074 w 2691675"/>
              <a:gd name="connsiteY47" fmla="*/ 1545432 h 4328160"/>
              <a:gd name="connsiteX48" fmla="*/ 737649 w 2691675"/>
              <a:gd name="connsiteY48" fmla="*/ 1493520 h 4328160"/>
              <a:gd name="connsiteX49" fmla="*/ 785274 w 2691675"/>
              <a:gd name="connsiteY49" fmla="*/ 1429226 h 4328160"/>
              <a:gd name="connsiteX50" fmla="*/ 783369 w 2691675"/>
              <a:gd name="connsiteY50" fmla="*/ 1403033 h 4328160"/>
              <a:gd name="connsiteX51" fmla="*/ 826232 w 2691675"/>
              <a:gd name="connsiteY51" fmla="*/ 1349215 h 4328160"/>
              <a:gd name="connsiteX52" fmla="*/ 834329 w 2691675"/>
              <a:gd name="connsiteY52" fmla="*/ 1256348 h 4328160"/>
              <a:gd name="connsiteX53" fmla="*/ 820040 w 2691675"/>
              <a:gd name="connsiteY53" fmla="*/ 1172527 h 4328160"/>
              <a:gd name="connsiteX54" fmla="*/ 787655 w 2691675"/>
              <a:gd name="connsiteY54" fmla="*/ 1125379 h 4328160"/>
              <a:gd name="connsiteX55" fmla="*/ 769082 w 2691675"/>
              <a:gd name="connsiteY55" fmla="*/ 1043940 h 4328160"/>
              <a:gd name="connsiteX56" fmla="*/ 812898 w 2691675"/>
              <a:gd name="connsiteY56" fmla="*/ 1008698 h 4328160"/>
              <a:gd name="connsiteX57" fmla="*/ 816231 w 2691675"/>
              <a:gd name="connsiteY57" fmla="*/ 950595 h 4328160"/>
              <a:gd name="connsiteX58" fmla="*/ 828613 w 2691675"/>
              <a:gd name="connsiteY58" fmla="*/ 874871 h 4328160"/>
              <a:gd name="connsiteX59" fmla="*/ 837662 w 2691675"/>
              <a:gd name="connsiteY59" fmla="*/ 807720 h 4328160"/>
              <a:gd name="connsiteX60" fmla="*/ 852426 w 2691675"/>
              <a:gd name="connsiteY60" fmla="*/ 769620 h 4328160"/>
              <a:gd name="connsiteX61" fmla="*/ 867665 w 2691675"/>
              <a:gd name="connsiteY61" fmla="*/ 736281 h 4328160"/>
              <a:gd name="connsiteX62" fmla="*/ 841472 w 2691675"/>
              <a:gd name="connsiteY62" fmla="*/ 670560 h 4328160"/>
              <a:gd name="connsiteX63" fmla="*/ 825756 w 2691675"/>
              <a:gd name="connsiteY63" fmla="*/ 547211 h 4328160"/>
              <a:gd name="connsiteX64" fmla="*/ 795275 w 2691675"/>
              <a:gd name="connsiteY64" fmla="*/ 510065 h 4328160"/>
              <a:gd name="connsiteX65" fmla="*/ 768129 w 2691675"/>
              <a:gd name="connsiteY65" fmla="*/ 472440 h 4328160"/>
              <a:gd name="connsiteX66" fmla="*/ 745269 w 2691675"/>
              <a:gd name="connsiteY66" fmla="*/ 403860 h 4328160"/>
              <a:gd name="connsiteX67" fmla="*/ 722409 w 2691675"/>
              <a:gd name="connsiteY67" fmla="*/ 373380 h 4328160"/>
              <a:gd name="connsiteX68" fmla="*/ 730029 w 2691675"/>
              <a:gd name="connsiteY68" fmla="*/ 289560 h 4328160"/>
              <a:gd name="connsiteX69" fmla="*/ 737649 w 2691675"/>
              <a:gd name="connsiteY69" fmla="*/ 266700 h 4328160"/>
              <a:gd name="connsiteX70" fmla="*/ 707169 w 2691675"/>
              <a:gd name="connsiteY70" fmla="*/ 152400 h 4328160"/>
              <a:gd name="connsiteX71" fmla="*/ 699549 w 2691675"/>
              <a:gd name="connsiteY71" fmla="*/ 91440 h 4328160"/>
              <a:gd name="connsiteX72" fmla="*/ 691929 w 2691675"/>
              <a:gd name="connsiteY72" fmla="*/ 68580 h 4328160"/>
              <a:gd name="connsiteX73" fmla="*/ 676689 w 2691675"/>
              <a:gd name="connsiteY73" fmla="*/ 0 h 4328160"/>
              <a:gd name="connsiteX74" fmla="*/ 615729 w 2691675"/>
              <a:gd name="connsiteY74" fmla="*/ 7620 h 4328160"/>
              <a:gd name="connsiteX75" fmla="*/ 554769 w 2691675"/>
              <a:gd name="connsiteY75" fmla="*/ 30480 h 4328160"/>
              <a:gd name="connsiteX76" fmla="*/ 562389 w 2691675"/>
              <a:gd name="connsiteY76" fmla="*/ 137160 h 4328160"/>
              <a:gd name="connsiteX77" fmla="*/ 554769 w 2691675"/>
              <a:gd name="connsiteY77" fmla="*/ 236220 h 4328160"/>
              <a:gd name="connsiteX78" fmla="*/ 524289 w 2691675"/>
              <a:gd name="connsiteY78" fmla="*/ 304800 h 4328160"/>
              <a:gd name="connsiteX79" fmla="*/ 509049 w 2691675"/>
              <a:gd name="connsiteY79" fmla="*/ 335280 h 4328160"/>
              <a:gd name="connsiteX80" fmla="*/ 486189 w 2691675"/>
              <a:gd name="connsiteY80" fmla="*/ 373380 h 4328160"/>
              <a:gd name="connsiteX81" fmla="*/ 470949 w 2691675"/>
              <a:gd name="connsiteY81" fmla="*/ 396240 h 4328160"/>
              <a:gd name="connsiteX82" fmla="*/ 440469 w 2691675"/>
              <a:gd name="connsiteY82" fmla="*/ 403860 h 4328160"/>
              <a:gd name="connsiteX83" fmla="*/ 356649 w 2691675"/>
              <a:gd name="connsiteY83" fmla="*/ 388620 h 4328160"/>
              <a:gd name="connsiteX84" fmla="*/ 288069 w 2691675"/>
              <a:gd name="connsiteY84" fmla="*/ 464820 h 4328160"/>
              <a:gd name="connsiteX85" fmla="*/ 280449 w 2691675"/>
              <a:gd name="connsiteY85" fmla="*/ 487680 h 4328160"/>
              <a:gd name="connsiteX86" fmla="*/ 288069 w 2691675"/>
              <a:gd name="connsiteY86" fmla="*/ 518160 h 4328160"/>
              <a:gd name="connsiteX87" fmla="*/ 303309 w 2691675"/>
              <a:gd name="connsiteY87" fmla="*/ 548640 h 4328160"/>
              <a:gd name="connsiteX88" fmla="*/ 295689 w 2691675"/>
              <a:gd name="connsiteY88" fmla="*/ 609600 h 4328160"/>
              <a:gd name="connsiteX89" fmla="*/ 265209 w 2691675"/>
              <a:gd name="connsiteY89" fmla="*/ 662940 h 4328160"/>
              <a:gd name="connsiteX90" fmla="*/ 257589 w 2691675"/>
              <a:gd name="connsiteY90" fmla="*/ 685800 h 4328160"/>
              <a:gd name="connsiteX91" fmla="*/ 265209 w 2691675"/>
              <a:gd name="connsiteY91" fmla="*/ 815340 h 4328160"/>
              <a:gd name="connsiteX92" fmla="*/ 303309 w 2691675"/>
              <a:gd name="connsiteY92" fmla="*/ 830580 h 4328160"/>
              <a:gd name="connsiteX93" fmla="*/ 349029 w 2691675"/>
              <a:gd name="connsiteY93" fmla="*/ 861060 h 4328160"/>
              <a:gd name="connsiteX94" fmla="*/ 356649 w 2691675"/>
              <a:gd name="connsiteY94" fmla="*/ 883920 h 4328160"/>
              <a:gd name="connsiteX95" fmla="*/ 341409 w 2691675"/>
              <a:gd name="connsiteY95" fmla="*/ 952500 h 4328160"/>
              <a:gd name="connsiteX96" fmla="*/ 326169 w 2691675"/>
              <a:gd name="connsiteY96" fmla="*/ 1028700 h 4328160"/>
              <a:gd name="connsiteX97" fmla="*/ 303309 w 2691675"/>
              <a:gd name="connsiteY97" fmla="*/ 1043940 h 4328160"/>
              <a:gd name="connsiteX98" fmla="*/ 143289 w 2691675"/>
              <a:gd name="connsiteY98" fmla="*/ 1066800 h 4328160"/>
              <a:gd name="connsiteX99" fmla="*/ 150909 w 2691675"/>
              <a:gd name="connsiteY99" fmla="*/ 1181100 h 4328160"/>
              <a:gd name="connsiteX100" fmla="*/ 173769 w 2691675"/>
              <a:gd name="connsiteY100" fmla="*/ 1219200 h 4328160"/>
              <a:gd name="connsiteX101" fmla="*/ 219489 w 2691675"/>
              <a:gd name="connsiteY101" fmla="*/ 1257300 h 4328160"/>
              <a:gd name="connsiteX102" fmla="*/ 234729 w 2691675"/>
              <a:gd name="connsiteY102" fmla="*/ 1287780 h 4328160"/>
              <a:gd name="connsiteX103" fmla="*/ 227109 w 2691675"/>
              <a:gd name="connsiteY103" fmla="*/ 1318260 h 4328160"/>
              <a:gd name="connsiteX104" fmla="*/ 265209 w 2691675"/>
              <a:gd name="connsiteY104" fmla="*/ 1363980 h 4328160"/>
              <a:gd name="connsiteX105" fmla="*/ 288069 w 2691675"/>
              <a:gd name="connsiteY105" fmla="*/ 1402080 h 4328160"/>
              <a:gd name="connsiteX106" fmla="*/ 280449 w 2691675"/>
              <a:gd name="connsiteY106" fmla="*/ 1440180 h 4328160"/>
              <a:gd name="connsiteX107" fmla="*/ 242349 w 2691675"/>
              <a:gd name="connsiteY107" fmla="*/ 1569720 h 4328160"/>
              <a:gd name="connsiteX108" fmla="*/ 211869 w 2691675"/>
              <a:gd name="connsiteY108" fmla="*/ 1584960 h 4328160"/>
              <a:gd name="connsiteX109" fmla="*/ 189009 w 2691675"/>
              <a:gd name="connsiteY109" fmla="*/ 1592580 h 4328160"/>
              <a:gd name="connsiteX110" fmla="*/ 120429 w 2691675"/>
              <a:gd name="connsiteY110" fmla="*/ 1630680 h 4328160"/>
              <a:gd name="connsiteX111" fmla="*/ 97569 w 2691675"/>
              <a:gd name="connsiteY111" fmla="*/ 1653540 h 4328160"/>
              <a:gd name="connsiteX112" fmla="*/ 13749 w 2691675"/>
              <a:gd name="connsiteY112" fmla="*/ 1714500 h 4328160"/>
              <a:gd name="connsiteX113" fmla="*/ 13749 w 2691675"/>
              <a:gd name="connsiteY113" fmla="*/ 1889760 h 4328160"/>
              <a:gd name="connsiteX114" fmla="*/ 36609 w 2691675"/>
              <a:gd name="connsiteY114" fmla="*/ 1912620 h 4328160"/>
              <a:gd name="connsiteX115" fmla="*/ 67089 w 2691675"/>
              <a:gd name="connsiteY115" fmla="*/ 1950720 h 4328160"/>
              <a:gd name="connsiteX116" fmla="*/ 112809 w 2691675"/>
              <a:gd name="connsiteY116" fmla="*/ 1981200 h 4328160"/>
              <a:gd name="connsiteX117" fmla="*/ 173769 w 2691675"/>
              <a:gd name="connsiteY117" fmla="*/ 2011680 h 4328160"/>
              <a:gd name="connsiteX118" fmla="*/ 234729 w 2691675"/>
              <a:gd name="connsiteY118" fmla="*/ 2095500 h 4328160"/>
              <a:gd name="connsiteX119" fmla="*/ 272829 w 2691675"/>
              <a:gd name="connsiteY119" fmla="*/ 2156460 h 4328160"/>
              <a:gd name="connsiteX120" fmla="*/ 280449 w 2691675"/>
              <a:gd name="connsiteY120" fmla="*/ 2179320 h 4328160"/>
              <a:gd name="connsiteX121" fmla="*/ 318549 w 2691675"/>
              <a:gd name="connsiteY121" fmla="*/ 2255520 h 4328160"/>
              <a:gd name="connsiteX122" fmla="*/ 493809 w 2691675"/>
              <a:gd name="connsiteY122" fmla="*/ 2270760 h 4328160"/>
              <a:gd name="connsiteX123" fmla="*/ 562389 w 2691675"/>
              <a:gd name="connsiteY123" fmla="*/ 2354580 h 4328160"/>
              <a:gd name="connsiteX124" fmla="*/ 531909 w 2691675"/>
              <a:gd name="connsiteY124" fmla="*/ 2430780 h 4328160"/>
              <a:gd name="connsiteX125" fmla="*/ 509049 w 2691675"/>
              <a:gd name="connsiteY125" fmla="*/ 2438400 h 4328160"/>
              <a:gd name="connsiteX126" fmla="*/ 486189 w 2691675"/>
              <a:gd name="connsiteY126" fmla="*/ 2461260 h 4328160"/>
              <a:gd name="connsiteX127" fmla="*/ 478569 w 2691675"/>
              <a:gd name="connsiteY127" fmla="*/ 2506980 h 4328160"/>
              <a:gd name="connsiteX128" fmla="*/ 509049 w 2691675"/>
              <a:gd name="connsiteY128" fmla="*/ 2621280 h 4328160"/>
              <a:gd name="connsiteX129" fmla="*/ 531909 w 2691675"/>
              <a:gd name="connsiteY129" fmla="*/ 2644140 h 4328160"/>
              <a:gd name="connsiteX130" fmla="*/ 539529 w 2691675"/>
              <a:gd name="connsiteY130" fmla="*/ 2674620 h 4328160"/>
              <a:gd name="connsiteX131" fmla="*/ 570009 w 2691675"/>
              <a:gd name="connsiteY131" fmla="*/ 2659380 h 4328160"/>
              <a:gd name="connsiteX132" fmla="*/ 592869 w 2691675"/>
              <a:gd name="connsiteY132" fmla="*/ 2636520 h 4328160"/>
              <a:gd name="connsiteX133" fmla="*/ 646209 w 2691675"/>
              <a:gd name="connsiteY133" fmla="*/ 2606040 h 4328160"/>
              <a:gd name="connsiteX134" fmla="*/ 684309 w 2691675"/>
              <a:gd name="connsiteY134" fmla="*/ 2613660 h 4328160"/>
              <a:gd name="connsiteX135" fmla="*/ 699549 w 2691675"/>
              <a:gd name="connsiteY135" fmla="*/ 2636520 h 4328160"/>
              <a:gd name="connsiteX136" fmla="*/ 722409 w 2691675"/>
              <a:gd name="connsiteY136" fmla="*/ 2659380 h 4328160"/>
              <a:gd name="connsiteX137" fmla="*/ 730029 w 2691675"/>
              <a:gd name="connsiteY137" fmla="*/ 2682240 h 4328160"/>
              <a:gd name="connsiteX138" fmla="*/ 707169 w 2691675"/>
              <a:gd name="connsiteY138" fmla="*/ 2766060 h 4328160"/>
              <a:gd name="connsiteX139" fmla="*/ 623349 w 2691675"/>
              <a:gd name="connsiteY139" fmla="*/ 2842260 h 4328160"/>
              <a:gd name="connsiteX140" fmla="*/ 600489 w 2691675"/>
              <a:gd name="connsiteY140" fmla="*/ 2887980 h 4328160"/>
              <a:gd name="connsiteX141" fmla="*/ 531909 w 2691675"/>
              <a:gd name="connsiteY141" fmla="*/ 2933700 h 4328160"/>
              <a:gd name="connsiteX142" fmla="*/ 516669 w 2691675"/>
              <a:gd name="connsiteY142" fmla="*/ 2956560 h 4328160"/>
              <a:gd name="connsiteX143" fmla="*/ 547149 w 2691675"/>
              <a:gd name="connsiteY143" fmla="*/ 3055620 h 4328160"/>
              <a:gd name="connsiteX144" fmla="*/ 570009 w 2691675"/>
              <a:gd name="connsiteY144" fmla="*/ 3177540 h 4328160"/>
              <a:gd name="connsiteX145" fmla="*/ 608109 w 2691675"/>
              <a:gd name="connsiteY145" fmla="*/ 3276600 h 4328160"/>
              <a:gd name="connsiteX146" fmla="*/ 608109 w 2691675"/>
              <a:gd name="connsiteY146" fmla="*/ 3429000 h 4328160"/>
              <a:gd name="connsiteX147" fmla="*/ 570009 w 2691675"/>
              <a:gd name="connsiteY147" fmla="*/ 3467100 h 4328160"/>
              <a:gd name="connsiteX148" fmla="*/ 562389 w 2691675"/>
              <a:gd name="connsiteY148" fmla="*/ 3497580 h 4328160"/>
              <a:gd name="connsiteX149" fmla="*/ 547149 w 2691675"/>
              <a:gd name="connsiteY149" fmla="*/ 3528060 h 4328160"/>
              <a:gd name="connsiteX150" fmla="*/ 554769 w 2691675"/>
              <a:gd name="connsiteY150" fmla="*/ 3680460 h 4328160"/>
              <a:gd name="connsiteX151" fmla="*/ 608109 w 2691675"/>
              <a:gd name="connsiteY151" fmla="*/ 3672840 h 4328160"/>
              <a:gd name="connsiteX152" fmla="*/ 630969 w 2691675"/>
              <a:gd name="connsiteY152" fmla="*/ 3665220 h 4328160"/>
              <a:gd name="connsiteX153" fmla="*/ 676689 w 2691675"/>
              <a:gd name="connsiteY153" fmla="*/ 3688080 h 4328160"/>
              <a:gd name="connsiteX154" fmla="*/ 707169 w 2691675"/>
              <a:gd name="connsiteY154" fmla="*/ 3718560 h 4328160"/>
              <a:gd name="connsiteX155" fmla="*/ 836709 w 2691675"/>
              <a:gd name="connsiteY155" fmla="*/ 3741420 h 4328160"/>
              <a:gd name="connsiteX156" fmla="*/ 851949 w 2691675"/>
              <a:gd name="connsiteY156" fmla="*/ 3771900 h 4328160"/>
              <a:gd name="connsiteX157" fmla="*/ 874809 w 2691675"/>
              <a:gd name="connsiteY157" fmla="*/ 3787140 h 4328160"/>
              <a:gd name="connsiteX158" fmla="*/ 897669 w 2691675"/>
              <a:gd name="connsiteY158" fmla="*/ 3810000 h 4328160"/>
              <a:gd name="connsiteX159" fmla="*/ 905289 w 2691675"/>
              <a:gd name="connsiteY159" fmla="*/ 3840480 h 4328160"/>
              <a:gd name="connsiteX160" fmla="*/ 920529 w 2691675"/>
              <a:gd name="connsiteY160" fmla="*/ 3863340 h 4328160"/>
              <a:gd name="connsiteX161" fmla="*/ 943389 w 2691675"/>
              <a:gd name="connsiteY161" fmla="*/ 3901440 h 4328160"/>
              <a:gd name="connsiteX162" fmla="*/ 996729 w 2691675"/>
              <a:gd name="connsiteY162" fmla="*/ 3947160 h 4328160"/>
              <a:gd name="connsiteX163" fmla="*/ 1011969 w 2691675"/>
              <a:gd name="connsiteY163" fmla="*/ 3970020 h 4328160"/>
              <a:gd name="connsiteX164" fmla="*/ 1034829 w 2691675"/>
              <a:gd name="connsiteY164" fmla="*/ 4008120 h 4328160"/>
              <a:gd name="connsiteX165" fmla="*/ 1065309 w 2691675"/>
              <a:gd name="connsiteY165" fmla="*/ 4084320 h 4328160"/>
              <a:gd name="connsiteX166" fmla="*/ 1072929 w 2691675"/>
              <a:gd name="connsiteY166" fmla="*/ 4107180 h 4328160"/>
              <a:gd name="connsiteX167" fmla="*/ 1149129 w 2691675"/>
              <a:gd name="connsiteY167" fmla="*/ 4137660 h 4328160"/>
              <a:gd name="connsiteX168" fmla="*/ 1202469 w 2691675"/>
              <a:gd name="connsiteY168" fmla="*/ 4213860 h 4328160"/>
              <a:gd name="connsiteX169" fmla="*/ 1263429 w 2691675"/>
              <a:gd name="connsiteY169" fmla="*/ 4221480 h 4328160"/>
              <a:gd name="connsiteX170" fmla="*/ 1271049 w 2691675"/>
              <a:gd name="connsiteY170" fmla="*/ 4274820 h 4328160"/>
              <a:gd name="connsiteX171" fmla="*/ 1316769 w 2691675"/>
              <a:gd name="connsiteY171" fmla="*/ 4328160 h 4328160"/>
              <a:gd name="connsiteX172" fmla="*/ 1354869 w 2691675"/>
              <a:gd name="connsiteY172" fmla="*/ 4229100 h 4328160"/>
              <a:gd name="connsiteX173" fmla="*/ 1415829 w 2691675"/>
              <a:gd name="connsiteY173" fmla="*/ 4198620 h 4328160"/>
              <a:gd name="connsiteX174" fmla="*/ 1469169 w 2691675"/>
              <a:gd name="connsiteY174" fmla="*/ 4183380 h 4328160"/>
              <a:gd name="connsiteX175" fmla="*/ 1507269 w 2691675"/>
              <a:gd name="connsiteY175" fmla="*/ 4160520 h 4328160"/>
              <a:gd name="connsiteX176" fmla="*/ 1552989 w 2691675"/>
              <a:gd name="connsiteY176" fmla="*/ 4130040 h 4328160"/>
              <a:gd name="connsiteX177" fmla="*/ 1583469 w 2691675"/>
              <a:gd name="connsiteY177" fmla="*/ 4122420 h 4328160"/>
              <a:gd name="connsiteX178" fmla="*/ 1644429 w 2691675"/>
              <a:gd name="connsiteY178" fmla="*/ 4061460 h 4328160"/>
              <a:gd name="connsiteX179" fmla="*/ 1674909 w 2691675"/>
              <a:gd name="connsiteY179" fmla="*/ 4038600 h 4328160"/>
              <a:gd name="connsiteX180" fmla="*/ 1827309 w 2691675"/>
              <a:gd name="connsiteY180" fmla="*/ 4000500 h 4328160"/>
              <a:gd name="connsiteX181" fmla="*/ 1857789 w 2691675"/>
              <a:gd name="connsiteY181" fmla="*/ 3985260 h 4328160"/>
              <a:gd name="connsiteX182" fmla="*/ 1903509 w 2691675"/>
              <a:gd name="connsiteY182" fmla="*/ 3970020 h 4328160"/>
              <a:gd name="connsiteX183" fmla="*/ 1926369 w 2691675"/>
              <a:gd name="connsiteY183" fmla="*/ 3954780 h 4328160"/>
              <a:gd name="connsiteX184" fmla="*/ 1987329 w 2691675"/>
              <a:gd name="connsiteY184" fmla="*/ 3909060 h 4328160"/>
              <a:gd name="connsiteX185" fmla="*/ 2048289 w 2691675"/>
              <a:gd name="connsiteY185" fmla="*/ 3870960 h 4328160"/>
              <a:gd name="connsiteX186" fmla="*/ 2078769 w 2691675"/>
              <a:gd name="connsiteY186" fmla="*/ 3855720 h 4328160"/>
              <a:gd name="connsiteX187" fmla="*/ 2132109 w 2691675"/>
              <a:gd name="connsiteY187" fmla="*/ 3817620 h 4328160"/>
              <a:gd name="connsiteX188" fmla="*/ 2162589 w 2691675"/>
              <a:gd name="connsiteY188" fmla="*/ 3787140 h 4328160"/>
              <a:gd name="connsiteX189" fmla="*/ 2200689 w 2691675"/>
              <a:gd name="connsiteY189" fmla="*/ 3688080 h 4328160"/>
              <a:gd name="connsiteX190" fmla="*/ 2162589 w 2691675"/>
              <a:gd name="connsiteY190" fmla="*/ 3604260 h 4328160"/>
              <a:gd name="connsiteX191" fmla="*/ 2139729 w 2691675"/>
              <a:gd name="connsiteY191" fmla="*/ 3596640 h 4328160"/>
              <a:gd name="connsiteX192" fmla="*/ 2124489 w 2691675"/>
              <a:gd name="connsiteY192" fmla="*/ 3680460 h 4328160"/>
              <a:gd name="connsiteX193" fmla="*/ 2109249 w 2691675"/>
              <a:gd name="connsiteY193" fmla="*/ 3657600 h 4328160"/>
              <a:gd name="connsiteX194" fmla="*/ 2048289 w 2691675"/>
              <a:gd name="connsiteY194" fmla="*/ 3665220 h 4328160"/>
              <a:gd name="connsiteX195" fmla="*/ 2055909 w 2691675"/>
              <a:gd name="connsiteY195" fmla="*/ 3703320 h 4328160"/>
              <a:gd name="connsiteX196" fmla="*/ 2078769 w 2691675"/>
              <a:gd name="connsiteY196" fmla="*/ 3718560 h 4328160"/>
              <a:gd name="connsiteX197" fmla="*/ 2094009 w 2691675"/>
              <a:gd name="connsiteY197" fmla="*/ 3749040 h 4328160"/>
              <a:gd name="connsiteX198" fmla="*/ 2086389 w 2691675"/>
              <a:gd name="connsiteY198" fmla="*/ 3794760 h 4328160"/>
              <a:gd name="connsiteX199" fmla="*/ 2010189 w 2691675"/>
              <a:gd name="connsiteY199" fmla="*/ 3749040 h 4328160"/>
              <a:gd name="connsiteX200" fmla="*/ 1994949 w 2691675"/>
              <a:gd name="connsiteY200" fmla="*/ 3649980 h 4328160"/>
              <a:gd name="connsiteX201" fmla="*/ 1972089 w 2691675"/>
              <a:gd name="connsiteY201" fmla="*/ 3627120 h 4328160"/>
              <a:gd name="connsiteX202" fmla="*/ 1979709 w 2691675"/>
              <a:gd name="connsiteY202" fmla="*/ 3581400 h 4328160"/>
              <a:gd name="connsiteX203" fmla="*/ 2025429 w 2691675"/>
              <a:gd name="connsiteY203" fmla="*/ 3573780 h 4328160"/>
              <a:gd name="connsiteX204" fmla="*/ 2033049 w 2691675"/>
              <a:gd name="connsiteY204" fmla="*/ 3520440 h 4328160"/>
              <a:gd name="connsiteX205" fmla="*/ 2063529 w 2691675"/>
              <a:gd name="connsiteY205" fmla="*/ 3528060 h 4328160"/>
              <a:gd name="connsiteX206" fmla="*/ 2094009 w 2691675"/>
              <a:gd name="connsiteY206" fmla="*/ 3489960 h 4328160"/>
              <a:gd name="connsiteX207" fmla="*/ 2124489 w 2691675"/>
              <a:gd name="connsiteY207" fmla="*/ 3459480 h 4328160"/>
              <a:gd name="connsiteX208" fmla="*/ 2139729 w 2691675"/>
              <a:gd name="connsiteY208" fmla="*/ 3436620 h 4328160"/>
              <a:gd name="connsiteX209" fmla="*/ 2170209 w 2691675"/>
              <a:gd name="connsiteY209" fmla="*/ 3413760 h 4328160"/>
              <a:gd name="connsiteX210" fmla="*/ 2238789 w 2691675"/>
              <a:gd name="connsiteY210" fmla="*/ 3322320 h 4328160"/>
              <a:gd name="connsiteX211" fmla="*/ 2246409 w 2691675"/>
              <a:gd name="connsiteY211" fmla="*/ 3291840 h 4328160"/>
              <a:gd name="connsiteX212" fmla="*/ 2269269 w 2691675"/>
              <a:gd name="connsiteY212" fmla="*/ 3230880 h 4328160"/>
              <a:gd name="connsiteX213" fmla="*/ 2276889 w 2691675"/>
              <a:gd name="connsiteY213" fmla="*/ 3185160 h 4328160"/>
              <a:gd name="connsiteX214" fmla="*/ 2299749 w 2691675"/>
              <a:gd name="connsiteY214" fmla="*/ 3139440 h 4328160"/>
              <a:gd name="connsiteX215" fmla="*/ 2314989 w 2691675"/>
              <a:gd name="connsiteY215" fmla="*/ 3101340 h 4328160"/>
              <a:gd name="connsiteX216" fmla="*/ 2353089 w 2691675"/>
              <a:gd name="connsiteY216" fmla="*/ 3086100 h 4328160"/>
              <a:gd name="connsiteX217" fmla="*/ 2375949 w 2691675"/>
              <a:gd name="connsiteY217" fmla="*/ 3070860 h 4328160"/>
              <a:gd name="connsiteX218" fmla="*/ 2495488 w 2691675"/>
              <a:gd name="connsiteY218" fmla="*/ 3040856 h 4328160"/>
              <a:gd name="connsiteX219" fmla="*/ 2593596 w 2691675"/>
              <a:gd name="connsiteY219" fmla="*/ 3037523 h 4328160"/>
              <a:gd name="connsiteX220" fmla="*/ 2685987 w 2691675"/>
              <a:gd name="connsiteY220" fmla="*/ 3028474 h 4328160"/>
              <a:gd name="connsiteX0" fmla="*/ 2685987 w 2691675"/>
              <a:gd name="connsiteY0" fmla="*/ 3028474 h 4328160"/>
              <a:gd name="connsiteX1" fmla="*/ 2680749 w 2691675"/>
              <a:gd name="connsiteY1" fmla="*/ 3002280 h 4328160"/>
              <a:gd name="connsiteX2" fmla="*/ 2673129 w 2691675"/>
              <a:gd name="connsiteY2" fmla="*/ 2948940 h 4328160"/>
              <a:gd name="connsiteX3" fmla="*/ 2631219 w 2691675"/>
              <a:gd name="connsiteY3" fmla="*/ 2940844 h 4328160"/>
              <a:gd name="connsiteX4" fmla="*/ 2567878 w 2691675"/>
              <a:gd name="connsiteY4" fmla="*/ 2940367 h 4328160"/>
              <a:gd name="connsiteX5" fmla="*/ 2526921 w 2691675"/>
              <a:gd name="connsiteY5" fmla="*/ 2882742 h 4328160"/>
              <a:gd name="connsiteX6" fmla="*/ 2464532 w 2691675"/>
              <a:gd name="connsiteY6" fmla="*/ 2879407 h 4328160"/>
              <a:gd name="connsiteX7" fmla="*/ 2417860 w 2691675"/>
              <a:gd name="connsiteY7" fmla="*/ 2863691 h 4328160"/>
              <a:gd name="connsiteX8" fmla="*/ 2383569 w 2691675"/>
              <a:gd name="connsiteY8" fmla="*/ 2849880 h 4328160"/>
              <a:gd name="connsiteX9" fmla="*/ 2355471 w 2691675"/>
              <a:gd name="connsiteY9" fmla="*/ 2829877 h 4328160"/>
              <a:gd name="connsiteX10" fmla="*/ 2300701 w 2691675"/>
              <a:gd name="connsiteY10" fmla="*/ 2797969 h 4328160"/>
              <a:gd name="connsiteX11" fmla="*/ 2226406 w 2691675"/>
              <a:gd name="connsiteY11" fmla="*/ 2837973 h 4328160"/>
              <a:gd name="connsiteX12" fmla="*/ 2185925 w 2691675"/>
              <a:gd name="connsiteY12" fmla="*/ 2798922 h 4328160"/>
              <a:gd name="connsiteX13" fmla="*/ 2150683 w 2691675"/>
              <a:gd name="connsiteY13" fmla="*/ 2719864 h 4328160"/>
              <a:gd name="connsiteX14" fmla="*/ 2131157 w 2691675"/>
              <a:gd name="connsiteY14" fmla="*/ 2658427 h 4328160"/>
              <a:gd name="connsiteX15" fmla="*/ 2113060 w 2691675"/>
              <a:gd name="connsiteY15" fmla="*/ 2623185 h 4328160"/>
              <a:gd name="connsiteX16" fmla="*/ 2111630 w 2691675"/>
              <a:gd name="connsiteY16" fmla="*/ 2574607 h 4328160"/>
              <a:gd name="connsiteX17" fmla="*/ 2034001 w 2691675"/>
              <a:gd name="connsiteY17" fmla="*/ 2659857 h 4328160"/>
              <a:gd name="connsiteX18" fmla="*/ 1966851 w 2691675"/>
              <a:gd name="connsiteY18" fmla="*/ 2727960 h 4328160"/>
              <a:gd name="connsiteX19" fmla="*/ 1919702 w 2691675"/>
              <a:gd name="connsiteY19" fmla="*/ 2687002 h 4328160"/>
              <a:gd name="connsiteX20" fmla="*/ 1783018 w 2691675"/>
              <a:gd name="connsiteY20" fmla="*/ 2673668 h 4328160"/>
              <a:gd name="connsiteX21" fmla="*/ 1684910 w 2691675"/>
              <a:gd name="connsiteY21" fmla="*/ 2663666 h 4328160"/>
              <a:gd name="connsiteX22" fmla="*/ 1614426 w 2691675"/>
              <a:gd name="connsiteY22" fmla="*/ 2556035 h 4328160"/>
              <a:gd name="connsiteX23" fmla="*/ 1549656 w 2691675"/>
              <a:gd name="connsiteY23" fmla="*/ 2557939 h 4328160"/>
              <a:gd name="connsiteX24" fmla="*/ 1524890 w 2691675"/>
              <a:gd name="connsiteY24" fmla="*/ 2537460 h 4328160"/>
              <a:gd name="connsiteX25" fmla="*/ 1476789 w 2691675"/>
              <a:gd name="connsiteY25" fmla="*/ 2355532 h 4328160"/>
              <a:gd name="connsiteX26" fmla="*/ 1446309 w 2691675"/>
              <a:gd name="connsiteY26" fmla="*/ 2263140 h 4328160"/>
              <a:gd name="connsiteX27" fmla="*/ 1408209 w 2691675"/>
              <a:gd name="connsiteY27" fmla="*/ 2194560 h 4328160"/>
              <a:gd name="connsiteX28" fmla="*/ 1392969 w 2691675"/>
              <a:gd name="connsiteY28" fmla="*/ 2171700 h 4328160"/>
              <a:gd name="connsiteX29" fmla="*/ 1382492 w 2691675"/>
              <a:gd name="connsiteY29" fmla="*/ 2126457 h 4328160"/>
              <a:gd name="connsiteX30" fmla="*/ 1377253 w 2691675"/>
              <a:gd name="connsiteY30" fmla="*/ 2025968 h 4328160"/>
              <a:gd name="connsiteX31" fmla="*/ 1391541 w 2691675"/>
              <a:gd name="connsiteY31" fmla="*/ 1956436 h 4328160"/>
              <a:gd name="connsiteX32" fmla="*/ 1323437 w 2691675"/>
              <a:gd name="connsiteY32" fmla="*/ 1891665 h 4328160"/>
              <a:gd name="connsiteX33" fmla="*/ 1290099 w 2691675"/>
              <a:gd name="connsiteY33" fmla="*/ 1886427 h 4328160"/>
              <a:gd name="connsiteX34" fmla="*/ 1192468 w 2691675"/>
              <a:gd name="connsiteY34" fmla="*/ 1826895 h 4328160"/>
              <a:gd name="connsiteX35" fmla="*/ 1134367 w 2691675"/>
              <a:gd name="connsiteY35" fmla="*/ 1837373 h 4328160"/>
              <a:gd name="connsiteX36" fmla="*/ 1081978 w 2691675"/>
              <a:gd name="connsiteY36" fmla="*/ 1871185 h 4328160"/>
              <a:gd name="connsiteX37" fmla="*/ 1032924 w 2691675"/>
              <a:gd name="connsiteY37" fmla="*/ 1896904 h 4328160"/>
              <a:gd name="connsiteX38" fmla="*/ 966249 w 2691675"/>
              <a:gd name="connsiteY38" fmla="*/ 1957864 h 4328160"/>
              <a:gd name="connsiteX39" fmla="*/ 917195 w 2691675"/>
              <a:gd name="connsiteY39" fmla="*/ 1915478 h 4328160"/>
              <a:gd name="connsiteX40" fmla="*/ 862428 w 2691675"/>
              <a:gd name="connsiteY40" fmla="*/ 1888808 h 4328160"/>
              <a:gd name="connsiteX41" fmla="*/ 831471 w 2691675"/>
              <a:gd name="connsiteY41" fmla="*/ 1863090 h 4328160"/>
              <a:gd name="connsiteX42" fmla="*/ 808135 w 2691675"/>
              <a:gd name="connsiteY42" fmla="*/ 1820704 h 4328160"/>
              <a:gd name="connsiteX43" fmla="*/ 822423 w 2691675"/>
              <a:gd name="connsiteY43" fmla="*/ 1763554 h 4328160"/>
              <a:gd name="connsiteX44" fmla="*/ 811944 w 2691675"/>
              <a:gd name="connsiteY44" fmla="*/ 1694021 h 4328160"/>
              <a:gd name="connsiteX45" fmla="*/ 791466 w 2691675"/>
              <a:gd name="connsiteY45" fmla="*/ 1599247 h 4328160"/>
              <a:gd name="connsiteX46" fmla="*/ 767652 w 2691675"/>
              <a:gd name="connsiteY46" fmla="*/ 1609725 h 4328160"/>
              <a:gd name="connsiteX47" fmla="*/ 709074 w 2691675"/>
              <a:gd name="connsiteY47" fmla="*/ 1545432 h 4328160"/>
              <a:gd name="connsiteX48" fmla="*/ 737649 w 2691675"/>
              <a:gd name="connsiteY48" fmla="*/ 1493520 h 4328160"/>
              <a:gd name="connsiteX49" fmla="*/ 785274 w 2691675"/>
              <a:gd name="connsiteY49" fmla="*/ 1429226 h 4328160"/>
              <a:gd name="connsiteX50" fmla="*/ 783369 w 2691675"/>
              <a:gd name="connsiteY50" fmla="*/ 1403033 h 4328160"/>
              <a:gd name="connsiteX51" fmla="*/ 826232 w 2691675"/>
              <a:gd name="connsiteY51" fmla="*/ 1349215 h 4328160"/>
              <a:gd name="connsiteX52" fmla="*/ 834329 w 2691675"/>
              <a:gd name="connsiteY52" fmla="*/ 1256348 h 4328160"/>
              <a:gd name="connsiteX53" fmla="*/ 820040 w 2691675"/>
              <a:gd name="connsiteY53" fmla="*/ 1172527 h 4328160"/>
              <a:gd name="connsiteX54" fmla="*/ 787655 w 2691675"/>
              <a:gd name="connsiteY54" fmla="*/ 1125379 h 4328160"/>
              <a:gd name="connsiteX55" fmla="*/ 769082 w 2691675"/>
              <a:gd name="connsiteY55" fmla="*/ 1043940 h 4328160"/>
              <a:gd name="connsiteX56" fmla="*/ 812898 w 2691675"/>
              <a:gd name="connsiteY56" fmla="*/ 1008698 h 4328160"/>
              <a:gd name="connsiteX57" fmla="*/ 816231 w 2691675"/>
              <a:gd name="connsiteY57" fmla="*/ 950595 h 4328160"/>
              <a:gd name="connsiteX58" fmla="*/ 828613 w 2691675"/>
              <a:gd name="connsiteY58" fmla="*/ 874871 h 4328160"/>
              <a:gd name="connsiteX59" fmla="*/ 837662 w 2691675"/>
              <a:gd name="connsiteY59" fmla="*/ 807720 h 4328160"/>
              <a:gd name="connsiteX60" fmla="*/ 852426 w 2691675"/>
              <a:gd name="connsiteY60" fmla="*/ 769620 h 4328160"/>
              <a:gd name="connsiteX61" fmla="*/ 867665 w 2691675"/>
              <a:gd name="connsiteY61" fmla="*/ 736281 h 4328160"/>
              <a:gd name="connsiteX62" fmla="*/ 841472 w 2691675"/>
              <a:gd name="connsiteY62" fmla="*/ 670560 h 4328160"/>
              <a:gd name="connsiteX63" fmla="*/ 825756 w 2691675"/>
              <a:gd name="connsiteY63" fmla="*/ 547211 h 4328160"/>
              <a:gd name="connsiteX64" fmla="*/ 795275 w 2691675"/>
              <a:gd name="connsiteY64" fmla="*/ 510065 h 4328160"/>
              <a:gd name="connsiteX65" fmla="*/ 768129 w 2691675"/>
              <a:gd name="connsiteY65" fmla="*/ 472440 h 4328160"/>
              <a:gd name="connsiteX66" fmla="*/ 745269 w 2691675"/>
              <a:gd name="connsiteY66" fmla="*/ 403860 h 4328160"/>
              <a:gd name="connsiteX67" fmla="*/ 730029 w 2691675"/>
              <a:gd name="connsiteY67" fmla="*/ 289560 h 4328160"/>
              <a:gd name="connsiteX68" fmla="*/ 737649 w 2691675"/>
              <a:gd name="connsiteY68" fmla="*/ 266700 h 4328160"/>
              <a:gd name="connsiteX69" fmla="*/ 707169 w 2691675"/>
              <a:gd name="connsiteY69" fmla="*/ 152400 h 4328160"/>
              <a:gd name="connsiteX70" fmla="*/ 699549 w 2691675"/>
              <a:gd name="connsiteY70" fmla="*/ 91440 h 4328160"/>
              <a:gd name="connsiteX71" fmla="*/ 691929 w 2691675"/>
              <a:gd name="connsiteY71" fmla="*/ 68580 h 4328160"/>
              <a:gd name="connsiteX72" fmla="*/ 676689 w 2691675"/>
              <a:gd name="connsiteY72" fmla="*/ 0 h 4328160"/>
              <a:gd name="connsiteX73" fmla="*/ 615729 w 2691675"/>
              <a:gd name="connsiteY73" fmla="*/ 7620 h 4328160"/>
              <a:gd name="connsiteX74" fmla="*/ 554769 w 2691675"/>
              <a:gd name="connsiteY74" fmla="*/ 30480 h 4328160"/>
              <a:gd name="connsiteX75" fmla="*/ 562389 w 2691675"/>
              <a:gd name="connsiteY75" fmla="*/ 137160 h 4328160"/>
              <a:gd name="connsiteX76" fmla="*/ 554769 w 2691675"/>
              <a:gd name="connsiteY76" fmla="*/ 236220 h 4328160"/>
              <a:gd name="connsiteX77" fmla="*/ 524289 w 2691675"/>
              <a:gd name="connsiteY77" fmla="*/ 304800 h 4328160"/>
              <a:gd name="connsiteX78" fmla="*/ 509049 w 2691675"/>
              <a:gd name="connsiteY78" fmla="*/ 335280 h 4328160"/>
              <a:gd name="connsiteX79" fmla="*/ 486189 w 2691675"/>
              <a:gd name="connsiteY79" fmla="*/ 373380 h 4328160"/>
              <a:gd name="connsiteX80" fmla="*/ 470949 w 2691675"/>
              <a:gd name="connsiteY80" fmla="*/ 396240 h 4328160"/>
              <a:gd name="connsiteX81" fmla="*/ 440469 w 2691675"/>
              <a:gd name="connsiteY81" fmla="*/ 403860 h 4328160"/>
              <a:gd name="connsiteX82" fmla="*/ 356649 w 2691675"/>
              <a:gd name="connsiteY82" fmla="*/ 388620 h 4328160"/>
              <a:gd name="connsiteX83" fmla="*/ 288069 w 2691675"/>
              <a:gd name="connsiteY83" fmla="*/ 464820 h 4328160"/>
              <a:gd name="connsiteX84" fmla="*/ 280449 w 2691675"/>
              <a:gd name="connsiteY84" fmla="*/ 487680 h 4328160"/>
              <a:gd name="connsiteX85" fmla="*/ 288069 w 2691675"/>
              <a:gd name="connsiteY85" fmla="*/ 518160 h 4328160"/>
              <a:gd name="connsiteX86" fmla="*/ 303309 w 2691675"/>
              <a:gd name="connsiteY86" fmla="*/ 548640 h 4328160"/>
              <a:gd name="connsiteX87" fmla="*/ 295689 w 2691675"/>
              <a:gd name="connsiteY87" fmla="*/ 609600 h 4328160"/>
              <a:gd name="connsiteX88" fmla="*/ 265209 w 2691675"/>
              <a:gd name="connsiteY88" fmla="*/ 662940 h 4328160"/>
              <a:gd name="connsiteX89" fmla="*/ 257589 w 2691675"/>
              <a:gd name="connsiteY89" fmla="*/ 685800 h 4328160"/>
              <a:gd name="connsiteX90" fmla="*/ 265209 w 2691675"/>
              <a:gd name="connsiteY90" fmla="*/ 815340 h 4328160"/>
              <a:gd name="connsiteX91" fmla="*/ 303309 w 2691675"/>
              <a:gd name="connsiteY91" fmla="*/ 830580 h 4328160"/>
              <a:gd name="connsiteX92" fmla="*/ 349029 w 2691675"/>
              <a:gd name="connsiteY92" fmla="*/ 861060 h 4328160"/>
              <a:gd name="connsiteX93" fmla="*/ 356649 w 2691675"/>
              <a:gd name="connsiteY93" fmla="*/ 883920 h 4328160"/>
              <a:gd name="connsiteX94" fmla="*/ 341409 w 2691675"/>
              <a:gd name="connsiteY94" fmla="*/ 952500 h 4328160"/>
              <a:gd name="connsiteX95" fmla="*/ 326169 w 2691675"/>
              <a:gd name="connsiteY95" fmla="*/ 1028700 h 4328160"/>
              <a:gd name="connsiteX96" fmla="*/ 303309 w 2691675"/>
              <a:gd name="connsiteY96" fmla="*/ 1043940 h 4328160"/>
              <a:gd name="connsiteX97" fmla="*/ 143289 w 2691675"/>
              <a:gd name="connsiteY97" fmla="*/ 1066800 h 4328160"/>
              <a:gd name="connsiteX98" fmla="*/ 150909 w 2691675"/>
              <a:gd name="connsiteY98" fmla="*/ 1181100 h 4328160"/>
              <a:gd name="connsiteX99" fmla="*/ 173769 w 2691675"/>
              <a:gd name="connsiteY99" fmla="*/ 1219200 h 4328160"/>
              <a:gd name="connsiteX100" fmla="*/ 219489 w 2691675"/>
              <a:gd name="connsiteY100" fmla="*/ 1257300 h 4328160"/>
              <a:gd name="connsiteX101" fmla="*/ 234729 w 2691675"/>
              <a:gd name="connsiteY101" fmla="*/ 1287780 h 4328160"/>
              <a:gd name="connsiteX102" fmla="*/ 227109 w 2691675"/>
              <a:gd name="connsiteY102" fmla="*/ 1318260 h 4328160"/>
              <a:gd name="connsiteX103" fmla="*/ 265209 w 2691675"/>
              <a:gd name="connsiteY103" fmla="*/ 1363980 h 4328160"/>
              <a:gd name="connsiteX104" fmla="*/ 288069 w 2691675"/>
              <a:gd name="connsiteY104" fmla="*/ 1402080 h 4328160"/>
              <a:gd name="connsiteX105" fmla="*/ 280449 w 2691675"/>
              <a:gd name="connsiteY105" fmla="*/ 1440180 h 4328160"/>
              <a:gd name="connsiteX106" fmla="*/ 242349 w 2691675"/>
              <a:gd name="connsiteY106" fmla="*/ 1569720 h 4328160"/>
              <a:gd name="connsiteX107" fmla="*/ 211869 w 2691675"/>
              <a:gd name="connsiteY107" fmla="*/ 1584960 h 4328160"/>
              <a:gd name="connsiteX108" fmla="*/ 189009 w 2691675"/>
              <a:gd name="connsiteY108" fmla="*/ 1592580 h 4328160"/>
              <a:gd name="connsiteX109" fmla="*/ 120429 w 2691675"/>
              <a:gd name="connsiteY109" fmla="*/ 1630680 h 4328160"/>
              <a:gd name="connsiteX110" fmla="*/ 97569 w 2691675"/>
              <a:gd name="connsiteY110" fmla="*/ 1653540 h 4328160"/>
              <a:gd name="connsiteX111" fmla="*/ 13749 w 2691675"/>
              <a:gd name="connsiteY111" fmla="*/ 1714500 h 4328160"/>
              <a:gd name="connsiteX112" fmla="*/ 13749 w 2691675"/>
              <a:gd name="connsiteY112" fmla="*/ 1889760 h 4328160"/>
              <a:gd name="connsiteX113" fmla="*/ 36609 w 2691675"/>
              <a:gd name="connsiteY113" fmla="*/ 1912620 h 4328160"/>
              <a:gd name="connsiteX114" fmla="*/ 67089 w 2691675"/>
              <a:gd name="connsiteY114" fmla="*/ 1950720 h 4328160"/>
              <a:gd name="connsiteX115" fmla="*/ 112809 w 2691675"/>
              <a:gd name="connsiteY115" fmla="*/ 1981200 h 4328160"/>
              <a:gd name="connsiteX116" fmla="*/ 173769 w 2691675"/>
              <a:gd name="connsiteY116" fmla="*/ 2011680 h 4328160"/>
              <a:gd name="connsiteX117" fmla="*/ 234729 w 2691675"/>
              <a:gd name="connsiteY117" fmla="*/ 2095500 h 4328160"/>
              <a:gd name="connsiteX118" fmla="*/ 272829 w 2691675"/>
              <a:gd name="connsiteY118" fmla="*/ 2156460 h 4328160"/>
              <a:gd name="connsiteX119" fmla="*/ 280449 w 2691675"/>
              <a:gd name="connsiteY119" fmla="*/ 2179320 h 4328160"/>
              <a:gd name="connsiteX120" fmla="*/ 318549 w 2691675"/>
              <a:gd name="connsiteY120" fmla="*/ 2255520 h 4328160"/>
              <a:gd name="connsiteX121" fmla="*/ 493809 w 2691675"/>
              <a:gd name="connsiteY121" fmla="*/ 2270760 h 4328160"/>
              <a:gd name="connsiteX122" fmla="*/ 562389 w 2691675"/>
              <a:gd name="connsiteY122" fmla="*/ 2354580 h 4328160"/>
              <a:gd name="connsiteX123" fmla="*/ 531909 w 2691675"/>
              <a:gd name="connsiteY123" fmla="*/ 2430780 h 4328160"/>
              <a:gd name="connsiteX124" fmla="*/ 509049 w 2691675"/>
              <a:gd name="connsiteY124" fmla="*/ 2438400 h 4328160"/>
              <a:gd name="connsiteX125" fmla="*/ 486189 w 2691675"/>
              <a:gd name="connsiteY125" fmla="*/ 2461260 h 4328160"/>
              <a:gd name="connsiteX126" fmla="*/ 478569 w 2691675"/>
              <a:gd name="connsiteY126" fmla="*/ 2506980 h 4328160"/>
              <a:gd name="connsiteX127" fmla="*/ 509049 w 2691675"/>
              <a:gd name="connsiteY127" fmla="*/ 2621280 h 4328160"/>
              <a:gd name="connsiteX128" fmla="*/ 531909 w 2691675"/>
              <a:gd name="connsiteY128" fmla="*/ 2644140 h 4328160"/>
              <a:gd name="connsiteX129" fmla="*/ 539529 w 2691675"/>
              <a:gd name="connsiteY129" fmla="*/ 2674620 h 4328160"/>
              <a:gd name="connsiteX130" fmla="*/ 570009 w 2691675"/>
              <a:gd name="connsiteY130" fmla="*/ 2659380 h 4328160"/>
              <a:gd name="connsiteX131" fmla="*/ 592869 w 2691675"/>
              <a:gd name="connsiteY131" fmla="*/ 2636520 h 4328160"/>
              <a:gd name="connsiteX132" fmla="*/ 646209 w 2691675"/>
              <a:gd name="connsiteY132" fmla="*/ 2606040 h 4328160"/>
              <a:gd name="connsiteX133" fmla="*/ 684309 w 2691675"/>
              <a:gd name="connsiteY133" fmla="*/ 2613660 h 4328160"/>
              <a:gd name="connsiteX134" fmla="*/ 699549 w 2691675"/>
              <a:gd name="connsiteY134" fmla="*/ 2636520 h 4328160"/>
              <a:gd name="connsiteX135" fmla="*/ 722409 w 2691675"/>
              <a:gd name="connsiteY135" fmla="*/ 2659380 h 4328160"/>
              <a:gd name="connsiteX136" fmla="*/ 730029 w 2691675"/>
              <a:gd name="connsiteY136" fmla="*/ 2682240 h 4328160"/>
              <a:gd name="connsiteX137" fmla="*/ 707169 w 2691675"/>
              <a:gd name="connsiteY137" fmla="*/ 2766060 h 4328160"/>
              <a:gd name="connsiteX138" fmla="*/ 623349 w 2691675"/>
              <a:gd name="connsiteY138" fmla="*/ 2842260 h 4328160"/>
              <a:gd name="connsiteX139" fmla="*/ 600489 w 2691675"/>
              <a:gd name="connsiteY139" fmla="*/ 2887980 h 4328160"/>
              <a:gd name="connsiteX140" fmla="*/ 531909 w 2691675"/>
              <a:gd name="connsiteY140" fmla="*/ 2933700 h 4328160"/>
              <a:gd name="connsiteX141" fmla="*/ 516669 w 2691675"/>
              <a:gd name="connsiteY141" fmla="*/ 2956560 h 4328160"/>
              <a:gd name="connsiteX142" fmla="*/ 547149 w 2691675"/>
              <a:gd name="connsiteY142" fmla="*/ 3055620 h 4328160"/>
              <a:gd name="connsiteX143" fmla="*/ 570009 w 2691675"/>
              <a:gd name="connsiteY143" fmla="*/ 3177540 h 4328160"/>
              <a:gd name="connsiteX144" fmla="*/ 608109 w 2691675"/>
              <a:gd name="connsiteY144" fmla="*/ 3276600 h 4328160"/>
              <a:gd name="connsiteX145" fmla="*/ 608109 w 2691675"/>
              <a:gd name="connsiteY145" fmla="*/ 3429000 h 4328160"/>
              <a:gd name="connsiteX146" fmla="*/ 570009 w 2691675"/>
              <a:gd name="connsiteY146" fmla="*/ 3467100 h 4328160"/>
              <a:gd name="connsiteX147" fmla="*/ 562389 w 2691675"/>
              <a:gd name="connsiteY147" fmla="*/ 3497580 h 4328160"/>
              <a:gd name="connsiteX148" fmla="*/ 547149 w 2691675"/>
              <a:gd name="connsiteY148" fmla="*/ 3528060 h 4328160"/>
              <a:gd name="connsiteX149" fmla="*/ 554769 w 2691675"/>
              <a:gd name="connsiteY149" fmla="*/ 3680460 h 4328160"/>
              <a:gd name="connsiteX150" fmla="*/ 608109 w 2691675"/>
              <a:gd name="connsiteY150" fmla="*/ 3672840 h 4328160"/>
              <a:gd name="connsiteX151" fmla="*/ 630969 w 2691675"/>
              <a:gd name="connsiteY151" fmla="*/ 3665220 h 4328160"/>
              <a:gd name="connsiteX152" fmla="*/ 676689 w 2691675"/>
              <a:gd name="connsiteY152" fmla="*/ 3688080 h 4328160"/>
              <a:gd name="connsiteX153" fmla="*/ 707169 w 2691675"/>
              <a:gd name="connsiteY153" fmla="*/ 3718560 h 4328160"/>
              <a:gd name="connsiteX154" fmla="*/ 836709 w 2691675"/>
              <a:gd name="connsiteY154" fmla="*/ 3741420 h 4328160"/>
              <a:gd name="connsiteX155" fmla="*/ 851949 w 2691675"/>
              <a:gd name="connsiteY155" fmla="*/ 3771900 h 4328160"/>
              <a:gd name="connsiteX156" fmla="*/ 874809 w 2691675"/>
              <a:gd name="connsiteY156" fmla="*/ 3787140 h 4328160"/>
              <a:gd name="connsiteX157" fmla="*/ 897669 w 2691675"/>
              <a:gd name="connsiteY157" fmla="*/ 3810000 h 4328160"/>
              <a:gd name="connsiteX158" fmla="*/ 905289 w 2691675"/>
              <a:gd name="connsiteY158" fmla="*/ 3840480 h 4328160"/>
              <a:gd name="connsiteX159" fmla="*/ 920529 w 2691675"/>
              <a:gd name="connsiteY159" fmla="*/ 3863340 h 4328160"/>
              <a:gd name="connsiteX160" fmla="*/ 943389 w 2691675"/>
              <a:gd name="connsiteY160" fmla="*/ 3901440 h 4328160"/>
              <a:gd name="connsiteX161" fmla="*/ 996729 w 2691675"/>
              <a:gd name="connsiteY161" fmla="*/ 3947160 h 4328160"/>
              <a:gd name="connsiteX162" fmla="*/ 1011969 w 2691675"/>
              <a:gd name="connsiteY162" fmla="*/ 3970020 h 4328160"/>
              <a:gd name="connsiteX163" fmla="*/ 1034829 w 2691675"/>
              <a:gd name="connsiteY163" fmla="*/ 4008120 h 4328160"/>
              <a:gd name="connsiteX164" fmla="*/ 1065309 w 2691675"/>
              <a:gd name="connsiteY164" fmla="*/ 4084320 h 4328160"/>
              <a:gd name="connsiteX165" fmla="*/ 1072929 w 2691675"/>
              <a:gd name="connsiteY165" fmla="*/ 4107180 h 4328160"/>
              <a:gd name="connsiteX166" fmla="*/ 1149129 w 2691675"/>
              <a:gd name="connsiteY166" fmla="*/ 4137660 h 4328160"/>
              <a:gd name="connsiteX167" fmla="*/ 1202469 w 2691675"/>
              <a:gd name="connsiteY167" fmla="*/ 4213860 h 4328160"/>
              <a:gd name="connsiteX168" fmla="*/ 1263429 w 2691675"/>
              <a:gd name="connsiteY168" fmla="*/ 4221480 h 4328160"/>
              <a:gd name="connsiteX169" fmla="*/ 1271049 w 2691675"/>
              <a:gd name="connsiteY169" fmla="*/ 4274820 h 4328160"/>
              <a:gd name="connsiteX170" fmla="*/ 1316769 w 2691675"/>
              <a:gd name="connsiteY170" fmla="*/ 4328160 h 4328160"/>
              <a:gd name="connsiteX171" fmla="*/ 1354869 w 2691675"/>
              <a:gd name="connsiteY171" fmla="*/ 4229100 h 4328160"/>
              <a:gd name="connsiteX172" fmla="*/ 1415829 w 2691675"/>
              <a:gd name="connsiteY172" fmla="*/ 4198620 h 4328160"/>
              <a:gd name="connsiteX173" fmla="*/ 1469169 w 2691675"/>
              <a:gd name="connsiteY173" fmla="*/ 4183380 h 4328160"/>
              <a:gd name="connsiteX174" fmla="*/ 1507269 w 2691675"/>
              <a:gd name="connsiteY174" fmla="*/ 4160520 h 4328160"/>
              <a:gd name="connsiteX175" fmla="*/ 1552989 w 2691675"/>
              <a:gd name="connsiteY175" fmla="*/ 4130040 h 4328160"/>
              <a:gd name="connsiteX176" fmla="*/ 1583469 w 2691675"/>
              <a:gd name="connsiteY176" fmla="*/ 4122420 h 4328160"/>
              <a:gd name="connsiteX177" fmla="*/ 1644429 w 2691675"/>
              <a:gd name="connsiteY177" fmla="*/ 4061460 h 4328160"/>
              <a:gd name="connsiteX178" fmla="*/ 1674909 w 2691675"/>
              <a:gd name="connsiteY178" fmla="*/ 4038600 h 4328160"/>
              <a:gd name="connsiteX179" fmla="*/ 1827309 w 2691675"/>
              <a:gd name="connsiteY179" fmla="*/ 4000500 h 4328160"/>
              <a:gd name="connsiteX180" fmla="*/ 1857789 w 2691675"/>
              <a:gd name="connsiteY180" fmla="*/ 3985260 h 4328160"/>
              <a:gd name="connsiteX181" fmla="*/ 1903509 w 2691675"/>
              <a:gd name="connsiteY181" fmla="*/ 3970020 h 4328160"/>
              <a:gd name="connsiteX182" fmla="*/ 1926369 w 2691675"/>
              <a:gd name="connsiteY182" fmla="*/ 3954780 h 4328160"/>
              <a:gd name="connsiteX183" fmla="*/ 1987329 w 2691675"/>
              <a:gd name="connsiteY183" fmla="*/ 3909060 h 4328160"/>
              <a:gd name="connsiteX184" fmla="*/ 2048289 w 2691675"/>
              <a:gd name="connsiteY184" fmla="*/ 3870960 h 4328160"/>
              <a:gd name="connsiteX185" fmla="*/ 2078769 w 2691675"/>
              <a:gd name="connsiteY185" fmla="*/ 3855720 h 4328160"/>
              <a:gd name="connsiteX186" fmla="*/ 2132109 w 2691675"/>
              <a:gd name="connsiteY186" fmla="*/ 3817620 h 4328160"/>
              <a:gd name="connsiteX187" fmla="*/ 2162589 w 2691675"/>
              <a:gd name="connsiteY187" fmla="*/ 3787140 h 4328160"/>
              <a:gd name="connsiteX188" fmla="*/ 2200689 w 2691675"/>
              <a:gd name="connsiteY188" fmla="*/ 3688080 h 4328160"/>
              <a:gd name="connsiteX189" fmla="*/ 2162589 w 2691675"/>
              <a:gd name="connsiteY189" fmla="*/ 3604260 h 4328160"/>
              <a:gd name="connsiteX190" fmla="*/ 2139729 w 2691675"/>
              <a:gd name="connsiteY190" fmla="*/ 3596640 h 4328160"/>
              <a:gd name="connsiteX191" fmla="*/ 2124489 w 2691675"/>
              <a:gd name="connsiteY191" fmla="*/ 3680460 h 4328160"/>
              <a:gd name="connsiteX192" fmla="*/ 2109249 w 2691675"/>
              <a:gd name="connsiteY192" fmla="*/ 3657600 h 4328160"/>
              <a:gd name="connsiteX193" fmla="*/ 2048289 w 2691675"/>
              <a:gd name="connsiteY193" fmla="*/ 3665220 h 4328160"/>
              <a:gd name="connsiteX194" fmla="*/ 2055909 w 2691675"/>
              <a:gd name="connsiteY194" fmla="*/ 3703320 h 4328160"/>
              <a:gd name="connsiteX195" fmla="*/ 2078769 w 2691675"/>
              <a:gd name="connsiteY195" fmla="*/ 3718560 h 4328160"/>
              <a:gd name="connsiteX196" fmla="*/ 2094009 w 2691675"/>
              <a:gd name="connsiteY196" fmla="*/ 3749040 h 4328160"/>
              <a:gd name="connsiteX197" fmla="*/ 2086389 w 2691675"/>
              <a:gd name="connsiteY197" fmla="*/ 3794760 h 4328160"/>
              <a:gd name="connsiteX198" fmla="*/ 2010189 w 2691675"/>
              <a:gd name="connsiteY198" fmla="*/ 3749040 h 4328160"/>
              <a:gd name="connsiteX199" fmla="*/ 1994949 w 2691675"/>
              <a:gd name="connsiteY199" fmla="*/ 3649980 h 4328160"/>
              <a:gd name="connsiteX200" fmla="*/ 1972089 w 2691675"/>
              <a:gd name="connsiteY200" fmla="*/ 3627120 h 4328160"/>
              <a:gd name="connsiteX201" fmla="*/ 1979709 w 2691675"/>
              <a:gd name="connsiteY201" fmla="*/ 3581400 h 4328160"/>
              <a:gd name="connsiteX202" fmla="*/ 2025429 w 2691675"/>
              <a:gd name="connsiteY202" fmla="*/ 3573780 h 4328160"/>
              <a:gd name="connsiteX203" fmla="*/ 2033049 w 2691675"/>
              <a:gd name="connsiteY203" fmla="*/ 3520440 h 4328160"/>
              <a:gd name="connsiteX204" fmla="*/ 2063529 w 2691675"/>
              <a:gd name="connsiteY204" fmla="*/ 3528060 h 4328160"/>
              <a:gd name="connsiteX205" fmla="*/ 2094009 w 2691675"/>
              <a:gd name="connsiteY205" fmla="*/ 3489960 h 4328160"/>
              <a:gd name="connsiteX206" fmla="*/ 2124489 w 2691675"/>
              <a:gd name="connsiteY206" fmla="*/ 3459480 h 4328160"/>
              <a:gd name="connsiteX207" fmla="*/ 2139729 w 2691675"/>
              <a:gd name="connsiteY207" fmla="*/ 3436620 h 4328160"/>
              <a:gd name="connsiteX208" fmla="*/ 2170209 w 2691675"/>
              <a:gd name="connsiteY208" fmla="*/ 3413760 h 4328160"/>
              <a:gd name="connsiteX209" fmla="*/ 2238789 w 2691675"/>
              <a:gd name="connsiteY209" fmla="*/ 3322320 h 4328160"/>
              <a:gd name="connsiteX210" fmla="*/ 2246409 w 2691675"/>
              <a:gd name="connsiteY210" fmla="*/ 3291840 h 4328160"/>
              <a:gd name="connsiteX211" fmla="*/ 2269269 w 2691675"/>
              <a:gd name="connsiteY211" fmla="*/ 3230880 h 4328160"/>
              <a:gd name="connsiteX212" fmla="*/ 2276889 w 2691675"/>
              <a:gd name="connsiteY212" fmla="*/ 3185160 h 4328160"/>
              <a:gd name="connsiteX213" fmla="*/ 2299749 w 2691675"/>
              <a:gd name="connsiteY213" fmla="*/ 3139440 h 4328160"/>
              <a:gd name="connsiteX214" fmla="*/ 2314989 w 2691675"/>
              <a:gd name="connsiteY214" fmla="*/ 3101340 h 4328160"/>
              <a:gd name="connsiteX215" fmla="*/ 2353089 w 2691675"/>
              <a:gd name="connsiteY215" fmla="*/ 3086100 h 4328160"/>
              <a:gd name="connsiteX216" fmla="*/ 2375949 w 2691675"/>
              <a:gd name="connsiteY216" fmla="*/ 3070860 h 4328160"/>
              <a:gd name="connsiteX217" fmla="*/ 2495488 w 2691675"/>
              <a:gd name="connsiteY217" fmla="*/ 3040856 h 4328160"/>
              <a:gd name="connsiteX218" fmla="*/ 2593596 w 2691675"/>
              <a:gd name="connsiteY218" fmla="*/ 3037523 h 4328160"/>
              <a:gd name="connsiteX219" fmla="*/ 2685987 w 2691675"/>
              <a:gd name="connsiteY219" fmla="*/ 3028474 h 4328160"/>
              <a:gd name="connsiteX0" fmla="*/ 2685987 w 2691675"/>
              <a:gd name="connsiteY0" fmla="*/ 3028474 h 4328160"/>
              <a:gd name="connsiteX1" fmla="*/ 2680749 w 2691675"/>
              <a:gd name="connsiteY1" fmla="*/ 3002280 h 4328160"/>
              <a:gd name="connsiteX2" fmla="*/ 2673129 w 2691675"/>
              <a:gd name="connsiteY2" fmla="*/ 2948940 h 4328160"/>
              <a:gd name="connsiteX3" fmla="*/ 2631219 w 2691675"/>
              <a:gd name="connsiteY3" fmla="*/ 2940844 h 4328160"/>
              <a:gd name="connsiteX4" fmla="*/ 2567878 w 2691675"/>
              <a:gd name="connsiteY4" fmla="*/ 2940367 h 4328160"/>
              <a:gd name="connsiteX5" fmla="*/ 2526921 w 2691675"/>
              <a:gd name="connsiteY5" fmla="*/ 2882742 h 4328160"/>
              <a:gd name="connsiteX6" fmla="*/ 2464532 w 2691675"/>
              <a:gd name="connsiteY6" fmla="*/ 2879407 h 4328160"/>
              <a:gd name="connsiteX7" fmla="*/ 2417860 w 2691675"/>
              <a:gd name="connsiteY7" fmla="*/ 2863691 h 4328160"/>
              <a:gd name="connsiteX8" fmla="*/ 2383569 w 2691675"/>
              <a:gd name="connsiteY8" fmla="*/ 2849880 h 4328160"/>
              <a:gd name="connsiteX9" fmla="*/ 2355471 w 2691675"/>
              <a:gd name="connsiteY9" fmla="*/ 2829877 h 4328160"/>
              <a:gd name="connsiteX10" fmla="*/ 2300701 w 2691675"/>
              <a:gd name="connsiteY10" fmla="*/ 2797969 h 4328160"/>
              <a:gd name="connsiteX11" fmla="*/ 2226406 w 2691675"/>
              <a:gd name="connsiteY11" fmla="*/ 2837973 h 4328160"/>
              <a:gd name="connsiteX12" fmla="*/ 2185925 w 2691675"/>
              <a:gd name="connsiteY12" fmla="*/ 2798922 h 4328160"/>
              <a:gd name="connsiteX13" fmla="*/ 2150683 w 2691675"/>
              <a:gd name="connsiteY13" fmla="*/ 2719864 h 4328160"/>
              <a:gd name="connsiteX14" fmla="*/ 2131157 w 2691675"/>
              <a:gd name="connsiteY14" fmla="*/ 2658427 h 4328160"/>
              <a:gd name="connsiteX15" fmla="*/ 2113060 w 2691675"/>
              <a:gd name="connsiteY15" fmla="*/ 2623185 h 4328160"/>
              <a:gd name="connsiteX16" fmla="*/ 2111630 w 2691675"/>
              <a:gd name="connsiteY16" fmla="*/ 2574607 h 4328160"/>
              <a:gd name="connsiteX17" fmla="*/ 2034001 w 2691675"/>
              <a:gd name="connsiteY17" fmla="*/ 2659857 h 4328160"/>
              <a:gd name="connsiteX18" fmla="*/ 1966851 w 2691675"/>
              <a:gd name="connsiteY18" fmla="*/ 2727960 h 4328160"/>
              <a:gd name="connsiteX19" fmla="*/ 1919702 w 2691675"/>
              <a:gd name="connsiteY19" fmla="*/ 2687002 h 4328160"/>
              <a:gd name="connsiteX20" fmla="*/ 1783018 w 2691675"/>
              <a:gd name="connsiteY20" fmla="*/ 2673668 h 4328160"/>
              <a:gd name="connsiteX21" fmla="*/ 1684910 w 2691675"/>
              <a:gd name="connsiteY21" fmla="*/ 2663666 h 4328160"/>
              <a:gd name="connsiteX22" fmla="*/ 1614426 w 2691675"/>
              <a:gd name="connsiteY22" fmla="*/ 2556035 h 4328160"/>
              <a:gd name="connsiteX23" fmla="*/ 1549656 w 2691675"/>
              <a:gd name="connsiteY23" fmla="*/ 2557939 h 4328160"/>
              <a:gd name="connsiteX24" fmla="*/ 1524890 w 2691675"/>
              <a:gd name="connsiteY24" fmla="*/ 2537460 h 4328160"/>
              <a:gd name="connsiteX25" fmla="*/ 1476789 w 2691675"/>
              <a:gd name="connsiteY25" fmla="*/ 2355532 h 4328160"/>
              <a:gd name="connsiteX26" fmla="*/ 1446309 w 2691675"/>
              <a:gd name="connsiteY26" fmla="*/ 2263140 h 4328160"/>
              <a:gd name="connsiteX27" fmla="*/ 1408209 w 2691675"/>
              <a:gd name="connsiteY27" fmla="*/ 2194560 h 4328160"/>
              <a:gd name="connsiteX28" fmla="*/ 1392969 w 2691675"/>
              <a:gd name="connsiteY28" fmla="*/ 2171700 h 4328160"/>
              <a:gd name="connsiteX29" fmla="*/ 1382492 w 2691675"/>
              <a:gd name="connsiteY29" fmla="*/ 2126457 h 4328160"/>
              <a:gd name="connsiteX30" fmla="*/ 1377253 w 2691675"/>
              <a:gd name="connsiteY30" fmla="*/ 2025968 h 4328160"/>
              <a:gd name="connsiteX31" fmla="*/ 1391541 w 2691675"/>
              <a:gd name="connsiteY31" fmla="*/ 1956436 h 4328160"/>
              <a:gd name="connsiteX32" fmla="*/ 1323437 w 2691675"/>
              <a:gd name="connsiteY32" fmla="*/ 1891665 h 4328160"/>
              <a:gd name="connsiteX33" fmla="*/ 1290099 w 2691675"/>
              <a:gd name="connsiteY33" fmla="*/ 1886427 h 4328160"/>
              <a:gd name="connsiteX34" fmla="*/ 1192468 w 2691675"/>
              <a:gd name="connsiteY34" fmla="*/ 1826895 h 4328160"/>
              <a:gd name="connsiteX35" fmla="*/ 1134367 w 2691675"/>
              <a:gd name="connsiteY35" fmla="*/ 1837373 h 4328160"/>
              <a:gd name="connsiteX36" fmla="*/ 1081978 w 2691675"/>
              <a:gd name="connsiteY36" fmla="*/ 1871185 h 4328160"/>
              <a:gd name="connsiteX37" fmla="*/ 1032924 w 2691675"/>
              <a:gd name="connsiteY37" fmla="*/ 1896904 h 4328160"/>
              <a:gd name="connsiteX38" fmla="*/ 966249 w 2691675"/>
              <a:gd name="connsiteY38" fmla="*/ 1957864 h 4328160"/>
              <a:gd name="connsiteX39" fmla="*/ 917195 w 2691675"/>
              <a:gd name="connsiteY39" fmla="*/ 1915478 h 4328160"/>
              <a:gd name="connsiteX40" fmla="*/ 862428 w 2691675"/>
              <a:gd name="connsiteY40" fmla="*/ 1888808 h 4328160"/>
              <a:gd name="connsiteX41" fmla="*/ 831471 w 2691675"/>
              <a:gd name="connsiteY41" fmla="*/ 1863090 h 4328160"/>
              <a:gd name="connsiteX42" fmla="*/ 808135 w 2691675"/>
              <a:gd name="connsiteY42" fmla="*/ 1820704 h 4328160"/>
              <a:gd name="connsiteX43" fmla="*/ 822423 w 2691675"/>
              <a:gd name="connsiteY43" fmla="*/ 1763554 h 4328160"/>
              <a:gd name="connsiteX44" fmla="*/ 811944 w 2691675"/>
              <a:gd name="connsiteY44" fmla="*/ 1694021 h 4328160"/>
              <a:gd name="connsiteX45" fmla="*/ 791466 w 2691675"/>
              <a:gd name="connsiteY45" fmla="*/ 1599247 h 4328160"/>
              <a:gd name="connsiteX46" fmla="*/ 767652 w 2691675"/>
              <a:gd name="connsiteY46" fmla="*/ 1609725 h 4328160"/>
              <a:gd name="connsiteX47" fmla="*/ 709074 w 2691675"/>
              <a:gd name="connsiteY47" fmla="*/ 1545432 h 4328160"/>
              <a:gd name="connsiteX48" fmla="*/ 737649 w 2691675"/>
              <a:gd name="connsiteY48" fmla="*/ 1493520 h 4328160"/>
              <a:gd name="connsiteX49" fmla="*/ 785274 w 2691675"/>
              <a:gd name="connsiteY49" fmla="*/ 1429226 h 4328160"/>
              <a:gd name="connsiteX50" fmla="*/ 783369 w 2691675"/>
              <a:gd name="connsiteY50" fmla="*/ 1403033 h 4328160"/>
              <a:gd name="connsiteX51" fmla="*/ 826232 w 2691675"/>
              <a:gd name="connsiteY51" fmla="*/ 1349215 h 4328160"/>
              <a:gd name="connsiteX52" fmla="*/ 834329 w 2691675"/>
              <a:gd name="connsiteY52" fmla="*/ 1256348 h 4328160"/>
              <a:gd name="connsiteX53" fmla="*/ 820040 w 2691675"/>
              <a:gd name="connsiteY53" fmla="*/ 1172527 h 4328160"/>
              <a:gd name="connsiteX54" fmla="*/ 787655 w 2691675"/>
              <a:gd name="connsiteY54" fmla="*/ 1125379 h 4328160"/>
              <a:gd name="connsiteX55" fmla="*/ 769082 w 2691675"/>
              <a:gd name="connsiteY55" fmla="*/ 1043940 h 4328160"/>
              <a:gd name="connsiteX56" fmla="*/ 812898 w 2691675"/>
              <a:gd name="connsiteY56" fmla="*/ 1008698 h 4328160"/>
              <a:gd name="connsiteX57" fmla="*/ 816231 w 2691675"/>
              <a:gd name="connsiteY57" fmla="*/ 950595 h 4328160"/>
              <a:gd name="connsiteX58" fmla="*/ 828613 w 2691675"/>
              <a:gd name="connsiteY58" fmla="*/ 874871 h 4328160"/>
              <a:gd name="connsiteX59" fmla="*/ 837662 w 2691675"/>
              <a:gd name="connsiteY59" fmla="*/ 807720 h 4328160"/>
              <a:gd name="connsiteX60" fmla="*/ 852426 w 2691675"/>
              <a:gd name="connsiteY60" fmla="*/ 769620 h 4328160"/>
              <a:gd name="connsiteX61" fmla="*/ 867665 w 2691675"/>
              <a:gd name="connsiteY61" fmla="*/ 736281 h 4328160"/>
              <a:gd name="connsiteX62" fmla="*/ 841472 w 2691675"/>
              <a:gd name="connsiteY62" fmla="*/ 670560 h 4328160"/>
              <a:gd name="connsiteX63" fmla="*/ 825756 w 2691675"/>
              <a:gd name="connsiteY63" fmla="*/ 547211 h 4328160"/>
              <a:gd name="connsiteX64" fmla="*/ 795275 w 2691675"/>
              <a:gd name="connsiteY64" fmla="*/ 510065 h 4328160"/>
              <a:gd name="connsiteX65" fmla="*/ 768129 w 2691675"/>
              <a:gd name="connsiteY65" fmla="*/ 472440 h 4328160"/>
              <a:gd name="connsiteX66" fmla="*/ 757175 w 2691675"/>
              <a:gd name="connsiteY66" fmla="*/ 391954 h 4328160"/>
              <a:gd name="connsiteX67" fmla="*/ 730029 w 2691675"/>
              <a:gd name="connsiteY67" fmla="*/ 289560 h 4328160"/>
              <a:gd name="connsiteX68" fmla="*/ 737649 w 2691675"/>
              <a:gd name="connsiteY68" fmla="*/ 266700 h 4328160"/>
              <a:gd name="connsiteX69" fmla="*/ 707169 w 2691675"/>
              <a:gd name="connsiteY69" fmla="*/ 152400 h 4328160"/>
              <a:gd name="connsiteX70" fmla="*/ 699549 w 2691675"/>
              <a:gd name="connsiteY70" fmla="*/ 91440 h 4328160"/>
              <a:gd name="connsiteX71" fmla="*/ 691929 w 2691675"/>
              <a:gd name="connsiteY71" fmla="*/ 68580 h 4328160"/>
              <a:gd name="connsiteX72" fmla="*/ 676689 w 2691675"/>
              <a:gd name="connsiteY72" fmla="*/ 0 h 4328160"/>
              <a:gd name="connsiteX73" fmla="*/ 615729 w 2691675"/>
              <a:gd name="connsiteY73" fmla="*/ 7620 h 4328160"/>
              <a:gd name="connsiteX74" fmla="*/ 554769 w 2691675"/>
              <a:gd name="connsiteY74" fmla="*/ 30480 h 4328160"/>
              <a:gd name="connsiteX75" fmla="*/ 562389 w 2691675"/>
              <a:gd name="connsiteY75" fmla="*/ 137160 h 4328160"/>
              <a:gd name="connsiteX76" fmla="*/ 554769 w 2691675"/>
              <a:gd name="connsiteY76" fmla="*/ 236220 h 4328160"/>
              <a:gd name="connsiteX77" fmla="*/ 524289 w 2691675"/>
              <a:gd name="connsiteY77" fmla="*/ 304800 h 4328160"/>
              <a:gd name="connsiteX78" fmla="*/ 509049 w 2691675"/>
              <a:gd name="connsiteY78" fmla="*/ 335280 h 4328160"/>
              <a:gd name="connsiteX79" fmla="*/ 486189 w 2691675"/>
              <a:gd name="connsiteY79" fmla="*/ 373380 h 4328160"/>
              <a:gd name="connsiteX80" fmla="*/ 470949 w 2691675"/>
              <a:gd name="connsiteY80" fmla="*/ 396240 h 4328160"/>
              <a:gd name="connsiteX81" fmla="*/ 440469 w 2691675"/>
              <a:gd name="connsiteY81" fmla="*/ 403860 h 4328160"/>
              <a:gd name="connsiteX82" fmla="*/ 356649 w 2691675"/>
              <a:gd name="connsiteY82" fmla="*/ 388620 h 4328160"/>
              <a:gd name="connsiteX83" fmla="*/ 288069 w 2691675"/>
              <a:gd name="connsiteY83" fmla="*/ 464820 h 4328160"/>
              <a:gd name="connsiteX84" fmla="*/ 280449 w 2691675"/>
              <a:gd name="connsiteY84" fmla="*/ 487680 h 4328160"/>
              <a:gd name="connsiteX85" fmla="*/ 288069 w 2691675"/>
              <a:gd name="connsiteY85" fmla="*/ 518160 h 4328160"/>
              <a:gd name="connsiteX86" fmla="*/ 303309 w 2691675"/>
              <a:gd name="connsiteY86" fmla="*/ 548640 h 4328160"/>
              <a:gd name="connsiteX87" fmla="*/ 295689 w 2691675"/>
              <a:gd name="connsiteY87" fmla="*/ 609600 h 4328160"/>
              <a:gd name="connsiteX88" fmla="*/ 265209 w 2691675"/>
              <a:gd name="connsiteY88" fmla="*/ 662940 h 4328160"/>
              <a:gd name="connsiteX89" fmla="*/ 257589 w 2691675"/>
              <a:gd name="connsiteY89" fmla="*/ 685800 h 4328160"/>
              <a:gd name="connsiteX90" fmla="*/ 265209 w 2691675"/>
              <a:gd name="connsiteY90" fmla="*/ 815340 h 4328160"/>
              <a:gd name="connsiteX91" fmla="*/ 303309 w 2691675"/>
              <a:gd name="connsiteY91" fmla="*/ 830580 h 4328160"/>
              <a:gd name="connsiteX92" fmla="*/ 349029 w 2691675"/>
              <a:gd name="connsiteY92" fmla="*/ 861060 h 4328160"/>
              <a:gd name="connsiteX93" fmla="*/ 356649 w 2691675"/>
              <a:gd name="connsiteY93" fmla="*/ 883920 h 4328160"/>
              <a:gd name="connsiteX94" fmla="*/ 341409 w 2691675"/>
              <a:gd name="connsiteY94" fmla="*/ 952500 h 4328160"/>
              <a:gd name="connsiteX95" fmla="*/ 326169 w 2691675"/>
              <a:gd name="connsiteY95" fmla="*/ 1028700 h 4328160"/>
              <a:gd name="connsiteX96" fmla="*/ 303309 w 2691675"/>
              <a:gd name="connsiteY96" fmla="*/ 1043940 h 4328160"/>
              <a:gd name="connsiteX97" fmla="*/ 143289 w 2691675"/>
              <a:gd name="connsiteY97" fmla="*/ 1066800 h 4328160"/>
              <a:gd name="connsiteX98" fmla="*/ 150909 w 2691675"/>
              <a:gd name="connsiteY98" fmla="*/ 1181100 h 4328160"/>
              <a:gd name="connsiteX99" fmla="*/ 173769 w 2691675"/>
              <a:gd name="connsiteY99" fmla="*/ 1219200 h 4328160"/>
              <a:gd name="connsiteX100" fmla="*/ 219489 w 2691675"/>
              <a:gd name="connsiteY100" fmla="*/ 1257300 h 4328160"/>
              <a:gd name="connsiteX101" fmla="*/ 234729 w 2691675"/>
              <a:gd name="connsiteY101" fmla="*/ 1287780 h 4328160"/>
              <a:gd name="connsiteX102" fmla="*/ 227109 w 2691675"/>
              <a:gd name="connsiteY102" fmla="*/ 1318260 h 4328160"/>
              <a:gd name="connsiteX103" fmla="*/ 265209 w 2691675"/>
              <a:gd name="connsiteY103" fmla="*/ 1363980 h 4328160"/>
              <a:gd name="connsiteX104" fmla="*/ 288069 w 2691675"/>
              <a:gd name="connsiteY104" fmla="*/ 1402080 h 4328160"/>
              <a:gd name="connsiteX105" fmla="*/ 280449 w 2691675"/>
              <a:gd name="connsiteY105" fmla="*/ 1440180 h 4328160"/>
              <a:gd name="connsiteX106" fmla="*/ 242349 w 2691675"/>
              <a:gd name="connsiteY106" fmla="*/ 1569720 h 4328160"/>
              <a:gd name="connsiteX107" fmla="*/ 211869 w 2691675"/>
              <a:gd name="connsiteY107" fmla="*/ 1584960 h 4328160"/>
              <a:gd name="connsiteX108" fmla="*/ 189009 w 2691675"/>
              <a:gd name="connsiteY108" fmla="*/ 1592580 h 4328160"/>
              <a:gd name="connsiteX109" fmla="*/ 120429 w 2691675"/>
              <a:gd name="connsiteY109" fmla="*/ 1630680 h 4328160"/>
              <a:gd name="connsiteX110" fmla="*/ 97569 w 2691675"/>
              <a:gd name="connsiteY110" fmla="*/ 1653540 h 4328160"/>
              <a:gd name="connsiteX111" fmla="*/ 13749 w 2691675"/>
              <a:gd name="connsiteY111" fmla="*/ 1714500 h 4328160"/>
              <a:gd name="connsiteX112" fmla="*/ 13749 w 2691675"/>
              <a:gd name="connsiteY112" fmla="*/ 1889760 h 4328160"/>
              <a:gd name="connsiteX113" fmla="*/ 36609 w 2691675"/>
              <a:gd name="connsiteY113" fmla="*/ 1912620 h 4328160"/>
              <a:gd name="connsiteX114" fmla="*/ 67089 w 2691675"/>
              <a:gd name="connsiteY114" fmla="*/ 1950720 h 4328160"/>
              <a:gd name="connsiteX115" fmla="*/ 112809 w 2691675"/>
              <a:gd name="connsiteY115" fmla="*/ 1981200 h 4328160"/>
              <a:gd name="connsiteX116" fmla="*/ 173769 w 2691675"/>
              <a:gd name="connsiteY116" fmla="*/ 2011680 h 4328160"/>
              <a:gd name="connsiteX117" fmla="*/ 234729 w 2691675"/>
              <a:gd name="connsiteY117" fmla="*/ 2095500 h 4328160"/>
              <a:gd name="connsiteX118" fmla="*/ 272829 w 2691675"/>
              <a:gd name="connsiteY118" fmla="*/ 2156460 h 4328160"/>
              <a:gd name="connsiteX119" fmla="*/ 280449 w 2691675"/>
              <a:gd name="connsiteY119" fmla="*/ 2179320 h 4328160"/>
              <a:gd name="connsiteX120" fmla="*/ 318549 w 2691675"/>
              <a:gd name="connsiteY120" fmla="*/ 2255520 h 4328160"/>
              <a:gd name="connsiteX121" fmla="*/ 493809 w 2691675"/>
              <a:gd name="connsiteY121" fmla="*/ 2270760 h 4328160"/>
              <a:gd name="connsiteX122" fmla="*/ 562389 w 2691675"/>
              <a:gd name="connsiteY122" fmla="*/ 2354580 h 4328160"/>
              <a:gd name="connsiteX123" fmla="*/ 531909 w 2691675"/>
              <a:gd name="connsiteY123" fmla="*/ 2430780 h 4328160"/>
              <a:gd name="connsiteX124" fmla="*/ 509049 w 2691675"/>
              <a:gd name="connsiteY124" fmla="*/ 2438400 h 4328160"/>
              <a:gd name="connsiteX125" fmla="*/ 486189 w 2691675"/>
              <a:gd name="connsiteY125" fmla="*/ 2461260 h 4328160"/>
              <a:gd name="connsiteX126" fmla="*/ 478569 w 2691675"/>
              <a:gd name="connsiteY126" fmla="*/ 2506980 h 4328160"/>
              <a:gd name="connsiteX127" fmla="*/ 509049 w 2691675"/>
              <a:gd name="connsiteY127" fmla="*/ 2621280 h 4328160"/>
              <a:gd name="connsiteX128" fmla="*/ 531909 w 2691675"/>
              <a:gd name="connsiteY128" fmla="*/ 2644140 h 4328160"/>
              <a:gd name="connsiteX129" fmla="*/ 539529 w 2691675"/>
              <a:gd name="connsiteY129" fmla="*/ 2674620 h 4328160"/>
              <a:gd name="connsiteX130" fmla="*/ 570009 w 2691675"/>
              <a:gd name="connsiteY130" fmla="*/ 2659380 h 4328160"/>
              <a:gd name="connsiteX131" fmla="*/ 592869 w 2691675"/>
              <a:gd name="connsiteY131" fmla="*/ 2636520 h 4328160"/>
              <a:gd name="connsiteX132" fmla="*/ 646209 w 2691675"/>
              <a:gd name="connsiteY132" fmla="*/ 2606040 h 4328160"/>
              <a:gd name="connsiteX133" fmla="*/ 684309 w 2691675"/>
              <a:gd name="connsiteY133" fmla="*/ 2613660 h 4328160"/>
              <a:gd name="connsiteX134" fmla="*/ 699549 w 2691675"/>
              <a:gd name="connsiteY134" fmla="*/ 2636520 h 4328160"/>
              <a:gd name="connsiteX135" fmla="*/ 722409 w 2691675"/>
              <a:gd name="connsiteY135" fmla="*/ 2659380 h 4328160"/>
              <a:gd name="connsiteX136" fmla="*/ 730029 w 2691675"/>
              <a:gd name="connsiteY136" fmla="*/ 2682240 h 4328160"/>
              <a:gd name="connsiteX137" fmla="*/ 707169 w 2691675"/>
              <a:gd name="connsiteY137" fmla="*/ 2766060 h 4328160"/>
              <a:gd name="connsiteX138" fmla="*/ 623349 w 2691675"/>
              <a:gd name="connsiteY138" fmla="*/ 2842260 h 4328160"/>
              <a:gd name="connsiteX139" fmla="*/ 600489 w 2691675"/>
              <a:gd name="connsiteY139" fmla="*/ 2887980 h 4328160"/>
              <a:gd name="connsiteX140" fmla="*/ 531909 w 2691675"/>
              <a:gd name="connsiteY140" fmla="*/ 2933700 h 4328160"/>
              <a:gd name="connsiteX141" fmla="*/ 516669 w 2691675"/>
              <a:gd name="connsiteY141" fmla="*/ 2956560 h 4328160"/>
              <a:gd name="connsiteX142" fmla="*/ 547149 w 2691675"/>
              <a:gd name="connsiteY142" fmla="*/ 3055620 h 4328160"/>
              <a:gd name="connsiteX143" fmla="*/ 570009 w 2691675"/>
              <a:gd name="connsiteY143" fmla="*/ 3177540 h 4328160"/>
              <a:gd name="connsiteX144" fmla="*/ 608109 w 2691675"/>
              <a:gd name="connsiteY144" fmla="*/ 3276600 h 4328160"/>
              <a:gd name="connsiteX145" fmla="*/ 608109 w 2691675"/>
              <a:gd name="connsiteY145" fmla="*/ 3429000 h 4328160"/>
              <a:gd name="connsiteX146" fmla="*/ 570009 w 2691675"/>
              <a:gd name="connsiteY146" fmla="*/ 3467100 h 4328160"/>
              <a:gd name="connsiteX147" fmla="*/ 562389 w 2691675"/>
              <a:gd name="connsiteY147" fmla="*/ 3497580 h 4328160"/>
              <a:gd name="connsiteX148" fmla="*/ 547149 w 2691675"/>
              <a:gd name="connsiteY148" fmla="*/ 3528060 h 4328160"/>
              <a:gd name="connsiteX149" fmla="*/ 554769 w 2691675"/>
              <a:gd name="connsiteY149" fmla="*/ 3680460 h 4328160"/>
              <a:gd name="connsiteX150" fmla="*/ 608109 w 2691675"/>
              <a:gd name="connsiteY150" fmla="*/ 3672840 h 4328160"/>
              <a:gd name="connsiteX151" fmla="*/ 630969 w 2691675"/>
              <a:gd name="connsiteY151" fmla="*/ 3665220 h 4328160"/>
              <a:gd name="connsiteX152" fmla="*/ 676689 w 2691675"/>
              <a:gd name="connsiteY152" fmla="*/ 3688080 h 4328160"/>
              <a:gd name="connsiteX153" fmla="*/ 707169 w 2691675"/>
              <a:gd name="connsiteY153" fmla="*/ 3718560 h 4328160"/>
              <a:gd name="connsiteX154" fmla="*/ 836709 w 2691675"/>
              <a:gd name="connsiteY154" fmla="*/ 3741420 h 4328160"/>
              <a:gd name="connsiteX155" fmla="*/ 851949 w 2691675"/>
              <a:gd name="connsiteY155" fmla="*/ 3771900 h 4328160"/>
              <a:gd name="connsiteX156" fmla="*/ 874809 w 2691675"/>
              <a:gd name="connsiteY156" fmla="*/ 3787140 h 4328160"/>
              <a:gd name="connsiteX157" fmla="*/ 897669 w 2691675"/>
              <a:gd name="connsiteY157" fmla="*/ 3810000 h 4328160"/>
              <a:gd name="connsiteX158" fmla="*/ 905289 w 2691675"/>
              <a:gd name="connsiteY158" fmla="*/ 3840480 h 4328160"/>
              <a:gd name="connsiteX159" fmla="*/ 920529 w 2691675"/>
              <a:gd name="connsiteY159" fmla="*/ 3863340 h 4328160"/>
              <a:gd name="connsiteX160" fmla="*/ 943389 w 2691675"/>
              <a:gd name="connsiteY160" fmla="*/ 3901440 h 4328160"/>
              <a:gd name="connsiteX161" fmla="*/ 996729 w 2691675"/>
              <a:gd name="connsiteY161" fmla="*/ 3947160 h 4328160"/>
              <a:gd name="connsiteX162" fmla="*/ 1011969 w 2691675"/>
              <a:gd name="connsiteY162" fmla="*/ 3970020 h 4328160"/>
              <a:gd name="connsiteX163" fmla="*/ 1034829 w 2691675"/>
              <a:gd name="connsiteY163" fmla="*/ 4008120 h 4328160"/>
              <a:gd name="connsiteX164" fmla="*/ 1065309 w 2691675"/>
              <a:gd name="connsiteY164" fmla="*/ 4084320 h 4328160"/>
              <a:gd name="connsiteX165" fmla="*/ 1072929 w 2691675"/>
              <a:gd name="connsiteY165" fmla="*/ 4107180 h 4328160"/>
              <a:gd name="connsiteX166" fmla="*/ 1149129 w 2691675"/>
              <a:gd name="connsiteY166" fmla="*/ 4137660 h 4328160"/>
              <a:gd name="connsiteX167" fmla="*/ 1202469 w 2691675"/>
              <a:gd name="connsiteY167" fmla="*/ 4213860 h 4328160"/>
              <a:gd name="connsiteX168" fmla="*/ 1263429 w 2691675"/>
              <a:gd name="connsiteY168" fmla="*/ 4221480 h 4328160"/>
              <a:gd name="connsiteX169" fmla="*/ 1271049 w 2691675"/>
              <a:gd name="connsiteY169" fmla="*/ 4274820 h 4328160"/>
              <a:gd name="connsiteX170" fmla="*/ 1316769 w 2691675"/>
              <a:gd name="connsiteY170" fmla="*/ 4328160 h 4328160"/>
              <a:gd name="connsiteX171" fmla="*/ 1354869 w 2691675"/>
              <a:gd name="connsiteY171" fmla="*/ 4229100 h 4328160"/>
              <a:gd name="connsiteX172" fmla="*/ 1415829 w 2691675"/>
              <a:gd name="connsiteY172" fmla="*/ 4198620 h 4328160"/>
              <a:gd name="connsiteX173" fmla="*/ 1469169 w 2691675"/>
              <a:gd name="connsiteY173" fmla="*/ 4183380 h 4328160"/>
              <a:gd name="connsiteX174" fmla="*/ 1507269 w 2691675"/>
              <a:gd name="connsiteY174" fmla="*/ 4160520 h 4328160"/>
              <a:gd name="connsiteX175" fmla="*/ 1552989 w 2691675"/>
              <a:gd name="connsiteY175" fmla="*/ 4130040 h 4328160"/>
              <a:gd name="connsiteX176" fmla="*/ 1583469 w 2691675"/>
              <a:gd name="connsiteY176" fmla="*/ 4122420 h 4328160"/>
              <a:gd name="connsiteX177" fmla="*/ 1644429 w 2691675"/>
              <a:gd name="connsiteY177" fmla="*/ 4061460 h 4328160"/>
              <a:gd name="connsiteX178" fmla="*/ 1674909 w 2691675"/>
              <a:gd name="connsiteY178" fmla="*/ 4038600 h 4328160"/>
              <a:gd name="connsiteX179" fmla="*/ 1827309 w 2691675"/>
              <a:gd name="connsiteY179" fmla="*/ 4000500 h 4328160"/>
              <a:gd name="connsiteX180" fmla="*/ 1857789 w 2691675"/>
              <a:gd name="connsiteY180" fmla="*/ 3985260 h 4328160"/>
              <a:gd name="connsiteX181" fmla="*/ 1903509 w 2691675"/>
              <a:gd name="connsiteY181" fmla="*/ 3970020 h 4328160"/>
              <a:gd name="connsiteX182" fmla="*/ 1926369 w 2691675"/>
              <a:gd name="connsiteY182" fmla="*/ 3954780 h 4328160"/>
              <a:gd name="connsiteX183" fmla="*/ 1987329 w 2691675"/>
              <a:gd name="connsiteY183" fmla="*/ 3909060 h 4328160"/>
              <a:gd name="connsiteX184" fmla="*/ 2048289 w 2691675"/>
              <a:gd name="connsiteY184" fmla="*/ 3870960 h 4328160"/>
              <a:gd name="connsiteX185" fmla="*/ 2078769 w 2691675"/>
              <a:gd name="connsiteY185" fmla="*/ 3855720 h 4328160"/>
              <a:gd name="connsiteX186" fmla="*/ 2132109 w 2691675"/>
              <a:gd name="connsiteY186" fmla="*/ 3817620 h 4328160"/>
              <a:gd name="connsiteX187" fmla="*/ 2162589 w 2691675"/>
              <a:gd name="connsiteY187" fmla="*/ 3787140 h 4328160"/>
              <a:gd name="connsiteX188" fmla="*/ 2200689 w 2691675"/>
              <a:gd name="connsiteY188" fmla="*/ 3688080 h 4328160"/>
              <a:gd name="connsiteX189" fmla="*/ 2162589 w 2691675"/>
              <a:gd name="connsiteY189" fmla="*/ 3604260 h 4328160"/>
              <a:gd name="connsiteX190" fmla="*/ 2139729 w 2691675"/>
              <a:gd name="connsiteY190" fmla="*/ 3596640 h 4328160"/>
              <a:gd name="connsiteX191" fmla="*/ 2124489 w 2691675"/>
              <a:gd name="connsiteY191" fmla="*/ 3680460 h 4328160"/>
              <a:gd name="connsiteX192" fmla="*/ 2109249 w 2691675"/>
              <a:gd name="connsiteY192" fmla="*/ 3657600 h 4328160"/>
              <a:gd name="connsiteX193" fmla="*/ 2048289 w 2691675"/>
              <a:gd name="connsiteY193" fmla="*/ 3665220 h 4328160"/>
              <a:gd name="connsiteX194" fmla="*/ 2055909 w 2691675"/>
              <a:gd name="connsiteY194" fmla="*/ 3703320 h 4328160"/>
              <a:gd name="connsiteX195" fmla="*/ 2078769 w 2691675"/>
              <a:gd name="connsiteY195" fmla="*/ 3718560 h 4328160"/>
              <a:gd name="connsiteX196" fmla="*/ 2094009 w 2691675"/>
              <a:gd name="connsiteY196" fmla="*/ 3749040 h 4328160"/>
              <a:gd name="connsiteX197" fmla="*/ 2086389 w 2691675"/>
              <a:gd name="connsiteY197" fmla="*/ 3794760 h 4328160"/>
              <a:gd name="connsiteX198" fmla="*/ 2010189 w 2691675"/>
              <a:gd name="connsiteY198" fmla="*/ 3749040 h 4328160"/>
              <a:gd name="connsiteX199" fmla="*/ 1994949 w 2691675"/>
              <a:gd name="connsiteY199" fmla="*/ 3649980 h 4328160"/>
              <a:gd name="connsiteX200" fmla="*/ 1972089 w 2691675"/>
              <a:gd name="connsiteY200" fmla="*/ 3627120 h 4328160"/>
              <a:gd name="connsiteX201" fmla="*/ 1979709 w 2691675"/>
              <a:gd name="connsiteY201" fmla="*/ 3581400 h 4328160"/>
              <a:gd name="connsiteX202" fmla="*/ 2025429 w 2691675"/>
              <a:gd name="connsiteY202" fmla="*/ 3573780 h 4328160"/>
              <a:gd name="connsiteX203" fmla="*/ 2033049 w 2691675"/>
              <a:gd name="connsiteY203" fmla="*/ 3520440 h 4328160"/>
              <a:gd name="connsiteX204" fmla="*/ 2063529 w 2691675"/>
              <a:gd name="connsiteY204" fmla="*/ 3528060 h 4328160"/>
              <a:gd name="connsiteX205" fmla="*/ 2094009 w 2691675"/>
              <a:gd name="connsiteY205" fmla="*/ 3489960 h 4328160"/>
              <a:gd name="connsiteX206" fmla="*/ 2124489 w 2691675"/>
              <a:gd name="connsiteY206" fmla="*/ 3459480 h 4328160"/>
              <a:gd name="connsiteX207" fmla="*/ 2139729 w 2691675"/>
              <a:gd name="connsiteY207" fmla="*/ 3436620 h 4328160"/>
              <a:gd name="connsiteX208" fmla="*/ 2170209 w 2691675"/>
              <a:gd name="connsiteY208" fmla="*/ 3413760 h 4328160"/>
              <a:gd name="connsiteX209" fmla="*/ 2238789 w 2691675"/>
              <a:gd name="connsiteY209" fmla="*/ 3322320 h 4328160"/>
              <a:gd name="connsiteX210" fmla="*/ 2246409 w 2691675"/>
              <a:gd name="connsiteY210" fmla="*/ 3291840 h 4328160"/>
              <a:gd name="connsiteX211" fmla="*/ 2269269 w 2691675"/>
              <a:gd name="connsiteY211" fmla="*/ 3230880 h 4328160"/>
              <a:gd name="connsiteX212" fmla="*/ 2276889 w 2691675"/>
              <a:gd name="connsiteY212" fmla="*/ 3185160 h 4328160"/>
              <a:gd name="connsiteX213" fmla="*/ 2299749 w 2691675"/>
              <a:gd name="connsiteY213" fmla="*/ 3139440 h 4328160"/>
              <a:gd name="connsiteX214" fmla="*/ 2314989 w 2691675"/>
              <a:gd name="connsiteY214" fmla="*/ 3101340 h 4328160"/>
              <a:gd name="connsiteX215" fmla="*/ 2353089 w 2691675"/>
              <a:gd name="connsiteY215" fmla="*/ 3086100 h 4328160"/>
              <a:gd name="connsiteX216" fmla="*/ 2375949 w 2691675"/>
              <a:gd name="connsiteY216" fmla="*/ 3070860 h 4328160"/>
              <a:gd name="connsiteX217" fmla="*/ 2495488 w 2691675"/>
              <a:gd name="connsiteY217" fmla="*/ 3040856 h 4328160"/>
              <a:gd name="connsiteX218" fmla="*/ 2593596 w 2691675"/>
              <a:gd name="connsiteY218" fmla="*/ 3037523 h 4328160"/>
              <a:gd name="connsiteX219" fmla="*/ 2685987 w 2691675"/>
              <a:gd name="connsiteY219" fmla="*/ 3028474 h 4328160"/>
              <a:gd name="connsiteX0" fmla="*/ 2685987 w 2691675"/>
              <a:gd name="connsiteY0" fmla="*/ 3028474 h 4328160"/>
              <a:gd name="connsiteX1" fmla="*/ 2680749 w 2691675"/>
              <a:gd name="connsiteY1" fmla="*/ 3002280 h 4328160"/>
              <a:gd name="connsiteX2" fmla="*/ 2673129 w 2691675"/>
              <a:gd name="connsiteY2" fmla="*/ 2948940 h 4328160"/>
              <a:gd name="connsiteX3" fmla="*/ 2631219 w 2691675"/>
              <a:gd name="connsiteY3" fmla="*/ 2940844 h 4328160"/>
              <a:gd name="connsiteX4" fmla="*/ 2567878 w 2691675"/>
              <a:gd name="connsiteY4" fmla="*/ 2940367 h 4328160"/>
              <a:gd name="connsiteX5" fmla="*/ 2526921 w 2691675"/>
              <a:gd name="connsiteY5" fmla="*/ 2882742 h 4328160"/>
              <a:gd name="connsiteX6" fmla="*/ 2464532 w 2691675"/>
              <a:gd name="connsiteY6" fmla="*/ 2879407 h 4328160"/>
              <a:gd name="connsiteX7" fmla="*/ 2417860 w 2691675"/>
              <a:gd name="connsiteY7" fmla="*/ 2863691 h 4328160"/>
              <a:gd name="connsiteX8" fmla="*/ 2383569 w 2691675"/>
              <a:gd name="connsiteY8" fmla="*/ 2849880 h 4328160"/>
              <a:gd name="connsiteX9" fmla="*/ 2355471 w 2691675"/>
              <a:gd name="connsiteY9" fmla="*/ 2829877 h 4328160"/>
              <a:gd name="connsiteX10" fmla="*/ 2300701 w 2691675"/>
              <a:gd name="connsiteY10" fmla="*/ 2797969 h 4328160"/>
              <a:gd name="connsiteX11" fmla="*/ 2226406 w 2691675"/>
              <a:gd name="connsiteY11" fmla="*/ 2837973 h 4328160"/>
              <a:gd name="connsiteX12" fmla="*/ 2185925 w 2691675"/>
              <a:gd name="connsiteY12" fmla="*/ 2798922 h 4328160"/>
              <a:gd name="connsiteX13" fmla="*/ 2150683 w 2691675"/>
              <a:gd name="connsiteY13" fmla="*/ 2719864 h 4328160"/>
              <a:gd name="connsiteX14" fmla="*/ 2131157 w 2691675"/>
              <a:gd name="connsiteY14" fmla="*/ 2658427 h 4328160"/>
              <a:gd name="connsiteX15" fmla="*/ 2113060 w 2691675"/>
              <a:gd name="connsiteY15" fmla="*/ 2623185 h 4328160"/>
              <a:gd name="connsiteX16" fmla="*/ 2111630 w 2691675"/>
              <a:gd name="connsiteY16" fmla="*/ 2574607 h 4328160"/>
              <a:gd name="connsiteX17" fmla="*/ 2034001 w 2691675"/>
              <a:gd name="connsiteY17" fmla="*/ 2659857 h 4328160"/>
              <a:gd name="connsiteX18" fmla="*/ 1966851 w 2691675"/>
              <a:gd name="connsiteY18" fmla="*/ 2727960 h 4328160"/>
              <a:gd name="connsiteX19" fmla="*/ 1919702 w 2691675"/>
              <a:gd name="connsiteY19" fmla="*/ 2687002 h 4328160"/>
              <a:gd name="connsiteX20" fmla="*/ 1783018 w 2691675"/>
              <a:gd name="connsiteY20" fmla="*/ 2673668 h 4328160"/>
              <a:gd name="connsiteX21" fmla="*/ 1684910 w 2691675"/>
              <a:gd name="connsiteY21" fmla="*/ 2663666 h 4328160"/>
              <a:gd name="connsiteX22" fmla="*/ 1614426 w 2691675"/>
              <a:gd name="connsiteY22" fmla="*/ 2556035 h 4328160"/>
              <a:gd name="connsiteX23" fmla="*/ 1549656 w 2691675"/>
              <a:gd name="connsiteY23" fmla="*/ 2557939 h 4328160"/>
              <a:gd name="connsiteX24" fmla="*/ 1524890 w 2691675"/>
              <a:gd name="connsiteY24" fmla="*/ 2537460 h 4328160"/>
              <a:gd name="connsiteX25" fmla="*/ 1476789 w 2691675"/>
              <a:gd name="connsiteY25" fmla="*/ 2355532 h 4328160"/>
              <a:gd name="connsiteX26" fmla="*/ 1446309 w 2691675"/>
              <a:gd name="connsiteY26" fmla="*/ 2263140 h 4328160"/>
              <a:gd name="connsiteX27" fmla="*/ 1408209 w 2691675"/>
              <a:gd name="connsiteY27" fmla="*/ 2194560 h 4328160"/>
              <a:gd name="connsiteX28" fmla="*/ 1392969 w 2691675"/>
              <a:gd name="connsiteY28" fmla="*/ 2171700 h 4328160"/>
              <a:gd name="connsiteX29" fmla="*/ 1382492 w 2691675"/>
              <a:gd name="connsiteY29" fmla="*/ 2126457 h 4328160"/>
              <a:gd name="connsiteX30" fmla="*/ 1377253 w 2691675"/>
              <a:gd name="connsiteY30" fmla="*/ 2025968 h 4328160"/>
              <a:gd name="connsiteX31" fmla="*/ 1391541 w 2691675"/>
              <a:gd name="connsiteY31" fmla="*/ 1956436 h 4328160"/>
              <a:gd name="connsiteX32" fmla="*/ 1323437 w 2691675"/>
              <a:gd name="connsiteY32" fmla="*/ 1891665 h 4328160"/>
              <a:gd name="connsiteX33" fmla="*/ 1290099 w 2691675"/>
              <a:gd name="connsiteY33" fmla="*/ 1886427 h 4328160"/>
              <a:gd name="connsiteX34" fmla="*/ 1192468 w 2691675"/>
              <a:gd name="connsiteY34" fmla="*/ 1826895 h 4328160"/>
              <a:gd name="connsiteX35" fmla="*/ 1134367 w 2691675"/>
              <a:gd name="connsiteY35" fmla="*/ 1837373 h 4328160"/>
              <a:gd name="connsiteX36" fmla="*/ 1081978 w 2691675"/>
              <a:gd name="connsiteY36" fmla="*/ 1871185 h 4328160"/>
              <a:gd name="connsiteX37" fmla="*/ 1032924 w 2691675"/>
              <a:gd name="connsiteY37" fmla="*/ 1896904 h 4328160"/>
              <a:gd name="connsiteX38" fmla="*/ 966249 w 2691675"/>
              <a:gd name="connsiteY38" fmla="*/ 1957864 h 4328160"/>
              <a:gd name="connsiteX39" fmla="*/ 917195 w 2691675"/>
              <a:gd name="connsiteY39" fmla="*/ 1915478 h 4328160"/>
              <a:gd name="connsiteX40" fmla="*/ 862428 w 2691675"/>
              <a:gd name="connsiteY40" fmla="*/ 1888808 h 4328160"/>
              <a:gd name="connsiteX41" fmla="*/ 831471 w 2691675"/>
              <a:gd name="connsiteY41" fmla="*/ 1863090 h 4328160"/>
              <a:gd name="connsiteX42" fmla="*/ 808135 w 2691675"/>
              <a:gd name="connsiteY42" fmla="*/ 1820704 h 4328160"/>
              <a:gd name="connsiteX43" fmla="*/ 822423 w 2691675"/>
              <a:gd name="connsiteY43" fmla="*/ 1763554 h 4328160"/>
              <a:gd name="connsiteX44" fmla="*/ 811944 w 2691675"/>
              <a:gd name="connsiteY44" fmla="*/ 1694021 h 4328160"/>
              <a:gd name="connsiteX45" fmla="*/ 791466 w 2691675"/>
              <a:gd name="connsiteY45" fmla="*/ 1599247 h 4328160"/>
              <a:gd name="connsiteX46" fmla="*/ 767652 w 2691675"/>
              <a:gd name="connsiteY46" fmla="*/ 1609725 h 4328160"/>
              <a:gd name="connsiteX47" fmla="*/ 709074 w 2691675"/>
              <a:gd name="connsiteY47" fmla="*/ 1545432 h 4328160"/>
              <a:gd name="connsiteX48" fmla="*/ 737649 w 2691675"/>
              <a:gd name="connsiteY48" fmla="*/ 1493520 h 4328160"/>
              <a:gd name="connsiteX49" fmla="*/ 785274 w 2691675"/>
              <a:gd name="connsiteY49" fmla="*/ 1429226 h 4328160"/>
              <a:gd name="connsiteX50" fmla="*/ 783369 w 2691675"/>
              <a:gd name="connsiteY50" fmla="*/ 1403033 h 4328160"/>
              <a:gd name="connsiteX51" fmla="*/ 826232 w 2691675"/>
              <a:gd name="connsiteY51" fmla="*/ 1349215 h 4328160"/>
              <a:gd name="connsiteX52" fmla="*/ 834329 w 2691675"/>
              <a:gd name="connsiteY52" fmla="*/ 1256348 h 4328160"/>
              <a:gd name="connsiteX53" fmla="*/ 820040 w 2691675"/>
              <a:gd name="connsiteY53" fmla="*/ 1172527 h 4328160"/>
              <a:gd name="connsiteX54" fmla="*/ 787655 w 2691675"/>
              <a:gd name="connsiteY54" fmla="*/ 1125379 h 4328160"/>
              <a:gd name="connsiteX55" fmla="*/ 769082 w 2691675"/>
              <a:gd name="connsiteY55" fmla="*/ 1043940 h 4328160"/>
              <a:gd name="connsiteX56" fmla="*/ 812898 w 2691675"/>
              <a:gd name="connsiteY56" fmla="*/ 1008698 h 4328160"/>
              <a:gd name="connsiteX57" fmla="*/ 816231 w 2691675"/>
              <a:gd name="connsiteY57" fmla="*/ 950595 h 4328160"/>
              <a:gd name="connsiteX58" fmla="*/ 828613 w 2691675"/>
              <a:gd name="connsiteY58" fmla="*/ 874871 h 4328160"/>
              <a:gd name="connsiteX59" fmla="*/ 837662 w 2691675"/>
              <a:gd name="connsiteY59" fmla="*/ 807720 h 4328160"/>
              <a:gd name="connsiteX60" fmla="*/ 852426 w 2691675"/>
              <a:gd name="connsiteY60" fmla="*/ 769620 h 4328160"/>
              <a:gd name="connsiteX61" fmla="*/ 867665 w 2691675"/>
              <a:gd name="connsiteY61" fmla="*/ 736281 h 4328160"/>
              <a:gd name="connsiteX62" fmla="*/ 841472 w 2691675"/>
              <a:gd name="connsiteY62" fmla="*/ 670560 h 4328160"/>
              <a:gd name="connsiteX63" fmla="*/ 825756 w 2691675"/>
              <a:gd name="connsiteY63" fmla="*/ 547211 h 4328160"/>
              <a:gd name="connsiteX64" fmla="*/ 795275 w 2691675"/>
              <a:gd name="connsiteY64" fmla="*/ 510065 h 4328160"/>
              <a:gd name="connsiteX65" fmla="*/ 777654 w 2691675"/>
              <a:gd name="connsiteY65" fmla="*/ 467677 h 4328160"/>
              <a:gd name="connsiteX66" fmla="*/ 757175 w 2691675"/>
              <a:gd name="connsiteY66" fmla="*/ 391954 h 4328160"/>
              <a:gd name="connsiteX67" fmla="*/ 730029 w 2691675"/>
              <a:gd name="connsiteY67" fmla="*/ 289560 h 4328160"/>
              <a:gd name="connsiteX68" fmla="*/ 737649 w 2691675"/>
              <a:gd name="connsiteY68" fmla="*/ 266700 h 4328160"/>
              <a:gd name="connsiteX69" fmla="*/ 707169 w 2691675"/>
              <a:gd name="connsiteY69" fmla="*/ 152400 h 4328160"/>
              <a:gd name="connsiteX70" fmla="*/ 699549 w 2691675"/>
              <a:gd name="connsiteY70" fmla="*/ 91440 h 4328160"/>
              <a:gd name="connsiteX71" fmla="*/ 691929 w 2691675"/>
              <a:gd name="connsiteY71" fmla="*/ 68580 h 4328160"/>
              <a:gd name="connsiteX72" fmla="*/ 676689 w 2691675"/>
              <a:gd name="connsiteY72" fmla="*/ 0 h 4328160"/>
              <a:gd name="connsiteX73" fmla="*/ 615729 w 2691675"/>
              <a:gd name="connsiteY73" fmla="*/ 7620 h 4328160"/>
              <a:gd name="connsiteX74" fmla="*/ 554769 w 2691675"/>
              <a:gd name="connsiteY74" fmla="*/ 30480 h 4328160"/>
              <a:gd name="connsiteX75" fmla="*/ 562389 w 2691675"/>
              <a:gd name="connsiteY75" fmla="*/ 137160 h 4328160"/>
              <a:gd name="connsiteX76" fmla="*/ 554769 w 2691675"/>
              <a:gd name="connsiteY76" fmla="*/ 236220 h 4328160"/>
              <a:gd name="connsiteX77" fmla="*/ 524289 w 2691675"/>
              <a:gd name="connsiteY77" fmla="*/ 304800 h 4328160"/>
              <a:gd name="connsiteX78" fmla="*/ 509049 w 2691675"/>
              <a:gd name="connsiteY78" fmla="*/ 335280 h 4328160"/>
              <a:gd name="connsiteX79" fmla="*/ 486189 w 2691675"/>
              <a:gd name="connsiteY79" fmla="*/ 373380 h 4328160"/>
              <a:gd name="connsiteX80" fmla="*/ 470949 w 2691675"/>
              <a:gd name="connsiteY80" fmla="*/ 396240 h 4328160"/>
              <a:gd name="connsiteX81" fmla="*/ 440469 w 2691675"/>
              <a:gd name="connsiteY81" fmla="*/ 403860 h 4328160"/>
              <a:gd name="connsiteX82" fmla="*/ 356649 w 2691675"/>
              <a:gd name="connsiteY82" fmla="*/ 388620 h 4328160"/>
              <a:gd name="connsiteX83" fmla="*/ 288069 w 2691675"/>
              <a:gd name="connsiteY83" fmla="*/ 464820 h 4328160"/>
              <a:gd name="connsiteX84" fmla="*/ 280449 w 2691675"/>
              <a:gd name="connsiteY84" fmla="*/ 487680 h 4328160"/>
              <a:gd name="connsiteX85" fmla="*/ 288069 w 2691675"/>
              <a:gd name="connsiteY85" fmla="*/ 518160 h 4328160"/>
              <a:gd name="connsiteX86" fmla="*/ 303309 w 2691675"/>
              <a:gd name="connsiteY86" fmla="*/ 548640 h 4328160"/>
              <a:gd name="connsiteX87" fmla="*/ 295689 w 2691675"/>
              <a:gd name="connsiteY87" fmla="*/ 609600 h 4328160"/>
              <a:gd name="connsiteX88" fmla="*/ 265209 w 2691675"/>
              <a:gd name="connsiteY88" fmla="*/ 662940 h 4328160"/>
              <a:gd name="connsiteX89" fmla="*/ 257589 w 2691675"/>
              <a:gd name="connsiteY89" fmla="*/ 685800 h 4328160"/>
              <a:gd name="connsiteX90" fmla="*/ 265209 w 2691675"/>
              <a:gd name="connsiteY90" fmla="*/ 815340 h 4328160"/>
              <a:gd name="connsiteX91" fmla="*/ 303309 w 2691675"/>
              <a:gd name="connsiteY91" fmla="*/ 830580 h 4328160"/>
              <a:gd name="connsiteX92" fmla="*/ 349029 w 2691675"/>
              <a:gd name="connsiteY92" fmla="*/ 861060 h 4328160"/>
              <a:gd name="connsiteX93" fmla="*/ 356649 w 2691675"/>
              <a:gd name="connsiteY93" fmla="*/ 883920 h 4328160"/>
              <a:gd name="connsiteX94" fmla="*/ 341409 w 2691675"/>
              <a:gd name="connsiteY94" fmla="*/ 952500 h 4328160"/>
              <a:gd name="connsiteX95" fmla="*/ 326169 w 2691675"/>
              <a:gd name="connsiteY95" fmla="*/ 1028700 h 4328160"/>
              <a:gd name="connsiteX96" fmla="*/ 303309 w 2691675"/>
              <a:gd name="connsiteY96" fmla="*/ 1043940 h 4328160"/>
              <a:gd name="connsiteX97" fmla="*/ 143289 w 2691675"/>
              <a:gd name="connsiteY97" fmla="*/ 1066800 h 4328160"/>
              <a:gd name="connsiteX98" fmla="*/ 150909 w 2691675"/>
              <a:gd name="connsiteY98" fmla="*/ 1181100 h 4328160"/>
              <a:gd name="connsiteX99" fmla="*/ 173769 w 2691675"/>
              <a:gd name="connsiteY99" fmla="*/ 1219200 h 4328160"/>
              <a:gd name="connsiteX100" fmla="*/ 219489 w 2691675"/>
              <a:gd name="connsiteY100" fmla="*/ 1257300 h 4328160"/>
              <a:gd name="connsiteX101" fmla="*/ 234729 w 2691675"/>
              <a:gd name="connsiteY101" fmla="*/ 1287780 h 4328160"/>
              <a:gd name="connsiteX102" fmla="*/ 227109 w 2691675"/>
              <a:gd name="connsiteY102" fmla="*/ 1318260 h 4328160"/>
              <a:gd name="connsiteX103" fmla="*/ 265209 w 2691675"/>
              <a:gd name="connsiteY103" fmla="*/ 1363980 h 4328160"/>
              <a:gd name="connsiteX104" fmla="*/ 288069 w 2691675"/>
              <a:gd name="connsiteY104" fmla="*/ 1402080 h 4328160"/>
              <a:gd name="connsiteX105" fmla="*/ 280449 w 2691675"/>
              <a:gd name="connsiteY105" fmla="*/ 1440180 h 4328160"/>
              <a:gd name="connsiteX106" fmla="*/ 242349 w 2691675"/>
              <a:gd name="connsiteY106" fmla="*/ 1569720 h 4328160"/>
              <a:gd name="connsiteX107" fmla="*/ 211869 w 2691675"/>
              <a:gd name="connsiteY107" fmla="*/ 1584960 h 4328160"/>
              <a:gd name="connsiteX108" fmla="*/ 189009 w 2691675"/>
              <a:gd name="connsiteY108" fmla="*/ 1592580 h 4328160"/>
              <a:gd name="connsiteX109" fmla="*/ 120429 w 2691675"/>
              <a:gd name="connsiteY109" fmla="*/ 1630680 h 4328160"/>
              <a:gd name="connsiteX110" fmla="*/ 97569 w 2691675"/>
              <a:gd name="connsiteY110" fmla="*/ 1653540 h 4328160"/>
              <a:gd name="connsiteX111" fmla="*/ 13749 w 2691675"/>
              <a:gd name="connsiteY111" fmla="*/ 1714500 h 4328160"/>
              <a:gd name="connsiteX112" fmla="*/ 13749 w 2691675"/>
              <a:gd name="connsiteY112" fmla="*/ 1889760 h 4328160"/>
              <a:gd name="connsiteX113" fmla="*/ 36609 w 2691675"/>
              <a:gd name="connsiteY113" fmla="*/ 1912620 h 4328160"/>
              <a:gd name="connsiteX114" fmla="*/ 67089 w 2691675"/>
              <a:gd name="connsiteY114" fmla="*/ 1950720 h 4328160"/>
              <a:gd name="connsiteX115" fmla="*/ 112809 w 2691675"/>
              <a:gd name="connsiteY115" fmla="*/ 1981200 h 4328160"/>
              <a:gd name="connsiteX116" fmla="*/ 173769 w 2691675"/>
              <a:gd name="connsiteY116" fmla="*/ 2011680 h 4328160"/>
              <a:gd name="connsiteX117" fmla="*/ 234729 w 2691675"/>
              <a:gd name="connsiteY117" fmla="*/ 2095500 h 4328160"/>
              <a:gd name="connsiteX118" fmla="*/ 272829 w 2691675"/>
              <a:gd name="connsiteY118" fmla="*/ 2156460 h 4328160"/>
              <a:gd name="connsiteX119" fmla="*/ 280449 w 2691675"/>
              <a:gd name="connsiteY119" fmla="*/ 2179320 h 4328160"/>
              <a:gd name="connsiteX120" fmla="*/ 318549 w 2691675"/>
              <a:gd name="connsiteY120" fmla="*/ 2255520 h 4328160"/>
              <a:gd name="connsiteX121" fmla="*/ 493809 w 2691675"/>
              <a:gd name="connsiteY121" fmla="*/ 2270760 h 4328160"/>
              <a:gd name="connsiteX122" fmla="*/ 562389 w 2691675"/>
              <a:gd name="connsiteY122" fmla="*/ 2354580 h 4328160"/>
              <a:gd name="connsiteX123" fmla="*/ 531909 w 2691675"/>
              <a:gd name="connsiteY123" fmla="*/ 2430780 h 4328160"/>
              <a:gd name="connsiteX124" fmla="*/ 509049 w 2691675"/>
              <a:gd name="connsiteY124" fmla="*/ 2438400 h 4328160"/>
              <a:gd name="connsiteX125" fmla="*/ 486189 w 2691675"/>
              <a:gd name="connsiteY125" fmla="*/ 2461260 h 4328160"/>
              <a:gd name="connsiteX126" fmla="*/ 478569 w 2691675"/>
              <a:gd name="connsiteY126" fmla="*/ 2506980 h 4328160"/>
              <a:gd name="connsiteX127" fmla="*/ 509049 w 2691675"/>
              <a:gd name="connsiteY127" fmla="*/ 2621280 h 4328160"/>
              <a:gd name="connsiteX128" fmla="*/ 531909 w 2691675"/>
              <a:gd name="connsiteY128" fmla="*/ 2644140 h 4328160"/>
              <a:gd name="connsiteX129" fmla="*/ 539529 w 2691675"/>
              <a:gd name="connsiteY129" fmla="*/ 2674620 h 4328160"/>
              <a:gd name="connsiteX130" fmla="*/ 570009 w 2691675"/>
              <a:gd name="connsiteY130" fmla="*/ 2659380 h 4328160"/>
              <a:gd name="connsiteX131" fmla="*/ 592869 w 2691675"/>
              <a:gd name="connsiteY131" fmla="*/ 2636520 h 4328160"/>
              <a:gd name="connsiteX132" fmla="*/ 646209 w 2691675"/>
              <a:gd name="connsiteY132" fmla="*/ 2606040 h 4328160"/>
              <a:gd name="connsiteX133" fmla="*/ 684309 w 2691675"/>
              <a:gd name="connsiteY133" fmla="*/ 2613660 h 4328160"/>
              <a:gd name="connsiteX134" fmla="*/ 699549 w 2691675"/>
              <a:gd name="connsiteY134" fmla="*/ 2636520 h 4328160"/>
              <a:gd name="connsiteX135" fmla="*/ 722409 w 2691675"/>
              <a:gd name="connsiteY135" fmla="*/ 2659380 h 4328160"/>
              <a:gd name="connsiteX136" fmla="*/ 730029 w 2691675"/>
              <a:gd name="connsiteY136" fmla="*/ 2682240 h 4328160"/>
              <a:gd name="connsiteX137" fmla="*/ 707169 w 2691675"/>
              <a:gd name="connsiteY137" fmla="*/ 2766060 h 4328160"/>
              <a:gd name="connsiteX138" fmla="*/ 623349 w 2691675"/>
              <a:gd name="connsiteY138" fmla="*/ 2842260 h 4328160"/>
              <a:gd name="connsiteX139" fmla="*/ 600489 w 2691675"/>
              <a:gd name="connsiteY139" fmla="*/ 2887980 h 4328160"/>
              <a:gd name="connsiteX140" fmla="*/ 531909 w 2691675"/>
              <a:gd name="connsiteY140" fmla="*/ 2933700 h 4328160"/>
              <a:gd name="connsiteX141" fmla="*/ 516669 w 2691675"/>
              <a:gd name="connsiteY141" fmla="*/ 2956560 h 4328160"/>
              <a:gd name="connsiteX142" fmla="*/ 547149 w 2691675"/>
              <a:gd name="connsiteY142" fmla="*/ 3055620 h 4328160"/>
              <a:gd name="connsiteX143" fmla="*/ 570009 w 2691675"/>
              <a:gd name="connsiteY143" fmla="*/ 3177540 h 4328160"/>
              <a:gd name="connsiteX144" fmla="*/ 608109 w 2691675"/>
              <a:gd name="connsiteY144" fmla="*/ 3276600 h 4328160"/>
              <a:gd name="connsiteX145" fmla="*/ 608109 w 2691675"/>
              <a:gd name="connsiteY145" fmla="*/ 3429000 h 4328160"/>
              <a:gd name="connsiteX146" fmla="*/ 570009 w 2691675"/>
              <a:gd name="connsiteY146" fmla="*/ 3467100 h 4328160"/>
              <a:gd name="connsiteX147" fmla="*/ 562389 w 2691675"/>
              <a:gd name="connsiteY147" fmla="*/ 3497580 h 4328160"/>
              <a:gd name="connsiteX148" fmla="*/ 547149 w 2691675"/>
              <a:gd name="connsiteY148" fmla="*/ 3528060 h 4328160"/>
              <a:gd name="connsiteX149" fmla="*/ 554769 w 2691675"/>
              <a:gd name="connsiteY149" fmla="*/ 3680460 h 4328160"/>
              <a:gd name="connsiteX150" fmla="*/ 608109 w 2691675"/>
              <a:gd name="connsiteY150" fmla="*/ 3672840 h 4328160"/>
              <a:gd name="connsiteX151" fmla="*/ 630969 w 2691675"/>
              <a:gd name="connsiteY151" fmla="*/ 3665220 h 4328160"/>
              <a:gd name="connsiteX152" fmla="*/ 676689 w 2691675"/>
              <a:gd name="connsiteY152" fmla="*/ 3688080 h 4328160"/>
              <a:gd name="connsiteX153" fmla="*/ 707169 w 2691675"/>
              <a:gd name="connsiteY153" fmla="*/ 3718560 h 4328160"/>
              <a:gd name="connsiteX154" fmla="*/ 836709 w 2691675"/>
              <a:gd name="connsiteY154" fmla="*/ 3741420 h 4328160"/>
              <a:gd name="connsiteX155" fmla="*/ 851949 w 2691675"/>
              <a:gd name="connsiteY155" fmla="*/ 3771900 h 4328160"/>
              <a:gd name="connsiteX156" fmla="*/ 874809 w 2691675"/>
              <a:gd name="connsiteY156" fmla="*/ 3787140 h 4328160"/>
              <a:gd name="connsiteX157" fmla="*/ 897669 w 2691675"/>
              <a:gd name="connsiteY157" fmla="*/ 3810000 h 4328160"/>
              <a:gd name="connsiteX158" fmla="*/ 905289 w 2691675"/>
              <a:gd name="connsiteY158" fmla="*/ 3840480 h 4328160"/>
              <a:gd name="connsiteX159" fmla="*/ 920529 w 2691675"/>
              <a:gd name="connsiteY159" fmla="*/ 3863340 h 4328160"/>
              <a:gd name="connsiteX160" fmla="*/ 943389 w 2691675"/>
              <a:gd name="connsiteY160" fmla="*/ 3901440 h 4328160"/>
              <a:gd name="connsiteX161" fmla="*/ 996729 w 2691675"/>
              <a:gd name="connsiteY161" fmla="*/ 3947160 h 4328160"/>
              <a:gd name="connsiteX162" fmla="*/ 1011969 w 2691675"/>
              <a:gd name="connsiteY162" fmla="*/ 3970020 h 4328160"/>
              <a:gd name="connsiteX163" fmla="*/ 1034829 w 2691675"/>
              <a:gd name="connsiteY163" fmla="*/ 4008120 h 4328160"/>
              <a:gd name="connsiteX164" fmla="*/ 1065309 w 2691675"/>
              <a:gd name="connsiteY164" fmla="*/ 4084320 h 4328160"/>
              <a:gd name="connsiteX165" fmla="*/ 1072929 w 2691675"/>
              <a:gd name="connsiteY165" fmla="*/ 4107180 h 4328160"/>
              <a:gd name="connsiteX166" fmla="*/ 1149129 w 2691675"/>
              <a:gd name="connsiteY166" fmla="*/ 4137660 h 4328160"/>
              <a:gd name="connsiteX167" fmla="*/ 1202469 w 2691675"/>
              <a:gd name="connsiteY167" fmla="*/ 4213860 h 4328160"/>
              <a:gd name="connsiteX168" fmla="*/ 1263429 w 2691675"/>
              <a:gd name="connsiteY168" fmla="*/ 4221480 h 4328160"/>
              <a:gd name="connsiteX169" fmla="*/ 1271049 w 2691675"/>
              <a:gd name="connsiteY169" fmla="*/ 4274820 h 4328160"/>
              <a:gd name="connsiteX170" fmla="*/ 1316769 w 2691675"/>
              <a:gd name="connsiteY170" fmla="*/ 4328160 h 4328160"/>
              <a:gd name="connsiteX171" fmla="*/ 1354869 w 2691675"/>
              <a:gd name="connsiteY171" fmla="*/ 4229100 h 4328160"/>
              <a:gd name="connsiteX172" fmla="*/ 1415829 w 2691675"/>
              <a:gd name="connsiteY172" fmla="*/ 4198620 h 4328160"/>
              <a:gd name="connsiteX173" fmla="*/ 1469169 w 2691675"/>
              <a:gd name="connsiteY173" fmla="*/ 4183380 h 4328160"/>
              <a:gd name="connsiteX174" fmla="*/ 1507269 w 2691675"/>
              <a:gd name="connsiteY174" fmla="*/ 4160520 h 4328160"/>
              <a:gd name="connsiteX175" fmla="*/ 1552989 w 2691675"/>
              <a:gd name="connsiteY175" fmla="*/ 4130040 h 4328160"/>
              <a:gd name="connsiteX176" fmla="*/ 1583469 w 2691675"/>
              <a:gd name="connsiteY176" fmla="*/ 4122420 h 4328160"/>
              <a:gd name="connsiteX177" fmla="*/ 1644429 w 2691675"/>
              <a:gd name="connsiteY177" fmla="*/ 4061460 h 4328160"/>
              <a:gd name="connsiteX178" fmla="*/ 1674909 w 2691675"/>
              <a:gd name="connsiteY178" fmla="*/ 4038600 h 4328160"/>
              <a:gd name="connsiteX179" fmla="*/ 1827309 w 2691675"/>
              <a:gd name="connsiteY179" fmla="*/ 4000500 h 4328160"/>
              <a:gd name="connsiteX180" fmla="*/ 1857789 w 2691675"/>
              <a:gd name="connsiteY180" fmla="*/ 3985260 h 4328160"/>
              <a:gd name="connsiteX181" fmla="*/ 1903509 w 2691675"/>
              <a:gd name="connsiteY181" fmla="*/ 3970020 h 4328160"/>
              <a:gd name="connsiteX182" fmla="*/ 1926369 w 2691675"/>
              <a:gd name="connsiteY182" fmla="*/ 3954780 h 4328160"/>
              <a:gd name="connsiteX183" fmla="*/ 1987329 w 2691675"/>
              <a:gd name="connsiteY183" fmla="*/ 3909060 h 4328160"/>
              <a:gd name="connsiteX184" fmla="*/ 2048289 w 2691675"/>
              <a:gd name="connsiteY184" fmla="*/ 3870960 h 4328160"/>
              <a:gd name="connsiteX185" fmla="*/ 2078769 w 2691675"/>
              <a:gd name="connsiteY185" fmla="*/ 3855720 h 4328160"/>
              <a:gd name="connsiteX186" fmla="*/ 2132109 w 2691675"/>
              <a:gd name="connsiteY186" fmla="*/ 3817620 h 4328160"/>
              <a:gd name="connsiteX187" fmla="*/ 2162589 w 2691675"/>
              <a:gd name="connsiteY187" fmla="*/ 3787140 h 4328160"/>
              <a:gd name="connsiteX188" fmla="*/ 2200689 w 2691675"/>
              <a:gd name="connsiteY188" fmla="*/ 3688080 h 4328160"/>
              <a:gd name="connsiteX189" fmla="*/ 2162589 w 2691675"/>
              <a:gd name="connsiteY189" fmla="*/ 3604260 h 4328160"/>
              <a:gd name="connsiteX190" fmla="*/ 2139729 w 2691675"/>
              <a:gd name="connsiteY190" fmla="*/ 3596640 h 4328160"/>
              <a:gd name="connsiteX191" fmla="*/ 2124489 w 2691675"/>
              <a:gd name="connsiteY191" fmla="*/ 3680460 h 4328160"/>
              <a:gd name="connsiteX192" fmla="*/ 2109249 w 2691675"/>
              <a:gd name="connsiteY192" fmla="*/ 3657600 h 4328160"/>
              <a:gd name="connsiteX193" fmla="*/ 2048289 w 2691675"/>
              <a:gd name="connsiteY193" fmla="*/ 3665220 h 4328160"/>
              <a:gd name="connsiteX194" fmla="*/ 2055909 w 2691675"/>
              <a:gd name="connsiteY194" fmla="*/ 3703320 h 4328160"/>
              <a:gd name="connsiteX195" fmla="*/ 2078769 w 2691675"/>
              <a:gd name="connsiteY195" fmla="*/ 3718560 h 4328160"/>
              <a:gd name="connsiteX196" fmla="*/ 2094009 w 2691675"/>
              <a:gd name="connsiteY196" fmla="*/ 3749040 h 4328160"/>
              <a:gd name="connsiteX197" fmla="*/ 2086389 w 2691675"/>
              <a:gd name="connsiteY197" fmla="*/ 3794760 h 4328160"/>
              <a:gd name="connsiteX198" fmla="*/ 2010189 w 2691675"/>
              <a:gd name="connsiteY198" fmla="*/ 3749040 h 4328160"/>
              <a:gd name="connsiteX199" fmla="*/ 1994949 w 2691675"/>
              <a:gd name="connsiteY199" fmla="*/ 3649980 h 4328160"/>
              <a:gd name="connsiteX200" fmla="*/ 1972089 w 2691675"/>
              <a:gd name="connsiteY200" fmla="*/ 3627120 h 4328160"/>
              <a:gd name="connsiteX201" fmla="*/ 1979709 w 2691675"/>
              <a:gd name="connsiteY201" fmla="*/ 3581400 h 4328160"/>
              <a:gd name="connsiteX202" fmla="*/ 2025429 w 2691675"/>
              <a:gd name="connsiteY202" fmla="*/ 3573780 h 4328160"/>
              <a:gd name="connsiteX203" fmla="*/ 2033049 w 2691675"/>
              <a:gd name="connsiteY203" fmla="*/ 3520440 h 4328160"/>
              <a:gd name="connsiteX204" fmla="*/ 2063529 w 2691675"/>
              <a:gd name="connsiteY204" fmla="*/ 3528060 h 4328160"/>
              <a:gd name="connsiteX205" fmla="*/ 2094009 w 2691675"/>
              <a:gd name="connsiteY205" fmla="*/ 3489960 h 4328160"/>
              <a:gd name="connsiteX206" fmla="*/ 2124489 w 2691675"/>
              <a:gd name="connsiteY206" fmla="*/ 3459480 h 4328160"/>
              <a:gd name="connsiteX207" fmla="*/ 2139729 w 2691675"/>
              <a:gd name="connsiteY207" fmla="*/ 3436620 h 4328160"/>
              <a:gd name="connsiteX208" fmla="*/ 2170209 w 2691675"/>
              <a:gd name="connsiteY208" fmla="*/ 3413760 h 4328160"/>
              <a:gd name="connsiteX209" fmla="*/ 2238789 w 2691675"/>
              <a:gd name="connsiteY209" fmla="*/ 3322320 h 4328160"/>
              <a:gd name="connsiteX210" fmla="*/ 2246409 w 2691675"/>
              <a:gd name="connsiteY210" fmla="*/ 3291840 h 4328160"/>
              <a:gd name="connsiteX211" fmla="*/ 2269269 w 2691675"/>
              <a:gd name="connsiteY211" fmla="*/ 3230880 h 4328160"/>
              <a:gd name="connsiteX212" fmla="*/ 2276889 w 2691675"/>
              <a:gd name="connsiteY212" fmla="*/ 3185160 h 4328160"/>
              <a:gd name="connsiteX213" fmla="*/ 2299749 w 2691675"/>
              <a:gd name="connsiteY213" fmla="*/ 3139440 h 4328160"/>
              <a:gd name="connsiteX214" fmla="*/ 2314989 w 2691675"/>
              <a:gd name="connsiteY214" fmla="*/ 3101340 h 4328160"/>
              <a:gd name="connsiteX215" fmla="*/ 2353089 w 2691675"/>
              <a:gd name="connsiteY215" fmla="*/ 3086100 h 4328160"/>
              <a:gd name="connsiteX216" fmla="*/ 2375949 w 2691675"/>
              <a:gd name="connsiteY216" fmla="*/ 3070860 h 4328160"/>
              <a:gd name="connsiteX217" fmla="*/ 2495488 w 2691675"/>
              <a:gd name="connsiteY217" fmla="*/ 3040856 h 4328160"/>
              <a:gd name="connsiteX218" fmla="*/ 2593596 w 2691675"/>
              <a:gd name="connsiteY218" fmla="*/ 3037523 h 4328160"/>
              <a:gd name="connsiteX219" fmla="*/ 2685987 w 2691675"/>
              <a:gd name="connsiteY219" fmla="*/ 3028474 h 4328160"/>
              <a:gd name="connsiteX0" fmla="*/ 2685987 w 2691675"/>
              <a:gd name="connsiteY0" fmla="*/ 3028474 h 4328160"/>
              <a:gd name="connsiteX1" fmla="*/ 2680749 w 2691675"/>
              <a:gd name="connsiteY1" fmla="*/ 3002280 h 4328160"/>
              <a:gd name="connsiteX2" fmla="*/ 2673129 w 2691675"/>
              <a:gd name="connsiteY2" fmla="*/ 2948940 h 4328160"/>
              <a:gd name="connsiteX3" fmla="*/ 2631219 w 2691675"/>
              <a:gd name="connsiteY3" fmla="*/ 2940844 h 4328160"/>
              <a:gd name="connsiteX4" fmla="*/ 2567878 w 2691675"/>
              <a:gd name="connsiteY4" fmla="*/ 2940367 h 4328160"/>
              <a:gd name="connsiteX5" fmla="*/ 2526921 w 2691675"/>
              <a:gd name="connsiteY5" fmla="*/ 2882742 h 4328160"/>
              <a:gd name="connsiteX6" fmla="*/ 2464532 w 2691675"/>
              <a:gd name="connsiteY6" fmla="*/ 2879407 h 4328160"/>
              <a:gd name="connsiteX7" fmla="*/ 2417860 w 2691675"/>
              <a:gd name="connsiteY7" fmla="*/ 2863691 h 4328160"/>
              <a:gd name="connsiteX8" fmla="*/ 2383569 w 2691675"/>
              <a:gd name="connsiteY8" fmla="*/ 2849880 h 4328160"/>
              <a:gd name="connsiteX9" fmla="*/ 2355471 w 2691675"/>
              <a:gd name="connsiteY9" fmla="*/ 2829877 h 4328160"/>
              <a:gd name="connsiteX10" fmla="*/ 2300701 w 2691675"/>
              <a:gd name="connsiteY10" fmla="*/ 2797969 h 4328160"/>
              <a:gd name="connsiteX11" fmla="*/ 2226406 w 2691675"/>
              <a:gd name="connsiteY11" fmla="*/ 2837973 h 4328160"/>
              <a:gd name="connsiteX12" fmla="*/ 2185925 w 2691675"/>
              <a:gd name="connsiteY12" fmla="*/ 2798922 h 4328160"/>
              <a:gd name="connsiteX13" fmla="*/ 2150683 w 2691675"/>
              <a:gd name="connsiteY13" fmla="*/ 2719864 h 4328160"/>
              <a:gd name="connsiteX14" fmla="*/ 2131157 w 2691675"/>
              <a:gd name="connsiteY14" fmla="*/ 2658427 h 4328160"/>
              <a:gd name="connsiteX15" fmla="*/ 2113060 w 2691675"/>
              <a:gd name="connsiteY15" fmla="*/ 2623185 h 4328160"/>
              <a:gd name="connsiteX16" fmla="*/ 2111630 w 2691675"/>
              <a:gd name="connsiteY16" fmla="*/ 2574607 h 4328160"/>
              <a:gd name="connsiteX17" fmla="*/ 2034001 w 2691675"/>
              <a:gd name="connsiteY17" fmla="*/ 2659857 h 4328160"/>
              <a:gd name="connsiteX18" fmla="*/ 1966851 w 2691675"/>
              <a:gd name="connsiteY18" fmla="*/ 2727960 h 4328160"/>
              <a:gd name="connsiteX19" fmla="*/ 1919702 w 2691675"/>
              <a:gd name="connsiteY19" fmla="*/ 2687002 h 4328160"/>
              <a:gd name="connsiteX20" fmla="*/ 1783018 w 2691675"/>
              <a:gd name="connsiteY20" fmla="*/ 2673668 h 4328160"/>
              <a:gd name="connsiteX21" fmla="*/ 1684910 w 2691675"/>
              <a:gd name="connsiteY21" fmla="*/ 2663666 h 4328160"/>
              <a:gd name="connsiteX22" fmla="*/ 1614426 w 2691675"/>
              <a:gd name="connsiteY22" fmla="*/ 2556035 h 4328160"/>
              <a:gd name="connsiteX23" fmla="*/ 1549656 w 2691675"/>
              <a:gd name="connsiteY23" fmla="*/ 2557939 h 4328160"/>
              <a:gd name="connsiteX24" fmla="*/ 1524890 w 2691675"/>
              <a:gd name="connsiteY24" fmla="*/ 2537460 h 4328160"/>
              <a:gd name="connsiteX25" fmla="*/ 1476789 w 2691675"/>
              <a:gd name="connsiteY25" fmla="*/ 2355532 h 4328160"/>
              <a:gd name="connsiteX26" fmla="*/ 1446309 w 2691675"/>
              <a:gd name="connsiteY26" fmla="*/ 2263140 h 4328160"/>
              <a:gd name="connsiteX27" fmla="*/ 1408209 w 2691675"/>
              <a:gd name="connsiteY27" fmla="*/ 2194560 h 4328160"/>
              <a:gd name="connsiteX28" fmla="*/ 1392969 w 2691675"/>
              <a:gd name="connsiteY28" fmla="*/ 2171700 h 4328160"/>
              <a:gd name="connsiteX29" fmla="*/ 1382492 w 2691675"/>
              <a:gd name="connsiteY29" fmla="*/ 2126457 h 4328160"/>
              <a:gd name="connsiteX30" fmla="*/ 1377253 w 2691675"/>
              <a:gd name="connsiteY30" fmla="*/ 2025968 h 4328160"/>
              <a:gd name="connsiteX31" fmla="*/ 1391541 w 2691675"/>
              <a:gd name="connsiteY31" fmla="*/ 1956436 h 4328160"/>
              <a:gd name="connsiteX32" fmla="*/ 1323437 w 2691675"/>
              <a:gd name="connsiteY32" fmla="*/ 1891665 h 4328160"/>
              <a:gd name="connsiteX33" fmla="*/ 1290099 w 2691675"/>
              <a:gd name="connsiteY33" fmla="*/ 1886427 h 4328160"/>
              <a:gd name="connsiteX34" fmla="*/ 1192468 w 2691675"/>
              <a:gd name="connsiteY34" fmla="*/ 1826895 h 4328160"/>
              <a:gd name="connsiteX35" fmla="*/ 1134367 w 2691675"/>
              <a:gd name="connsiteY35" fmla="*/ 1837373 h 4328160"/>
              <a:gd name="connsiteX36" fmla="*/ 1081978 w 2691675"/>
              <a:gd name="connsiteY36" fmla="*/ 1871185 h 4328160"/>
              <a:gd name="connsiteX37" fmla="*/ 1032924 w 2691675"/>
              <a:gd name="connsiteY37" fmla="*/ 1896904 h 4328160"/>
              <a:gd name="connsiteX38" fmla="*/ 966249 w 2691675"/>
              <a:gd name="connsiteY38" fmla="*/ 1957864 h 4328160"/>
              <a:gd name="connsiteX39" fmla="*/ 917195 w 2691675"/>
              <a:gd name="connsiteY39" fmla="*/ 1915478 h 4328160"/>
              <a:gd name="connsiteX40" fmla="*/ 862428 w 2691675"/>
              <a:gd name="connsiteY40" fmla="*/ 1888808 h 4328160"/>
              <a:gd name="connsiteX41" fmla="*/ 831471 w 2691675"/>
              <a:gd name="connsiteY41" fmla="*/ 1863090 h 4328160"/>
              <a:gd name="connsiteX42" fmla="*/ 808135 w 2691675"/>
              <a:gd name="connsiteY42" fmla="*/ 1820704 h 4328160"/>
              <a:gd name="connsiteX43" fmla="*/ 822423 w 2691675"/>
              <a:gd name="connsiteY43" fmla="*/ 1763554 h 4328160"/>
              <a:gd name="connsiteX44" fmla="*/ 811944 w 2691675"/>
              <a:gd name="connsiteY44" fmla="*/ 1694021 h 4328160"/>
              <a:gd name="connsiteX45" fmla="*/ 791466 w 2691675"/>
              <a:gd name="connsiteY45" fmla="*/ 1599247 h 4328160"/>
              <a:gd name="connsiteX46" fmla="*/ 767652 w 2691675"/>
              <a:gd name="connsiteY46" fmla="*/ 1609725 h 4328160"/>
              <a:gd name="connsiteX47" fmla="*/ 709074 w 2691675"/>
              <a:gd name="connsiteY47" fmla="*/ 1545432 h 4328160"/>
              <a:gd name="connsiteX48" fmla="*/ 737649 w 2691675"/>
              <a:gd name="connsiteY48" fmla="*/ 1493520 h 4328160"/>
              <a:gd name="connsiteX49" fmla="*/ 785274 w 2691675"/>
              <a:gd name="connsiteY49" fmla="*/ 1429226 h 4328160"/>
              <a:gd name="connsiteX50" fmla="*/ 783369 w 2691675"/>
              <a:gd name="connsiteY50" fmla="*/ 1403033 h 4328160"/>
              <a:gd name="connsiteX51" fmla="*/ 826232 w 2691675"/>
              <a:gd name="connsiteY51" fmla="*/ 1349215 h 4328160"/>
              <a:gd name="connsiteX52" fmla="*/ 834329 w 2691675"/>
              <a:gd name="connsiteY52" fmla="*/ 1256348 h 4328160"/>
              <a:gd name="connsiteX53" fmla="*/ 820040 w 2691675"/>
              <a:gd name="connsiteY53" fmla="*/ 1172527 h 4328160"/>
              <a:gd name="connsiteX54" fmla="*/ 787655 w 2691675"/>
              <a:gd name="connsiteY54" fmla="*/ 1125379 h 4328160"/>
              <a:gd name="connsiteX55" fmla="*/ 769082 w 2691675"/>
              <a:gd name="connsiteY55" fmla="*/ 1043940 h 4328160"/>
              <a:gd name="connsiteX56" fmla="*/ 812898 w 2691675"/>
              <a:gd name="connsiteY56" fmla="*/ 1008698 h 4328160"/>
              <a:gd name="connsiteX57" fmla="*/ 816231 w 2691675"/>
              <a:gd name="connsiteY57" fmla="*/ 950595 h 4328160"/>
              <a:gd name="connsiteX58" fmla="*/ 828613 w 2691675"/>
              <a:gd name="connsiteY58" fmla="*/ 874871 h 4328160"/>
              <a:gd name="connsiteX59" fmla="*/ 837662 w 2691675"/>
              <a:gd name="connsiteY59" fmla="*/ 807720 h 4328160"/>
              <a:gd name="connsiteX60" fmla="*/ 852426 w 2691675"/>
              <a:gd name="connsiteY60" fmla="*/ 769620 h 4328160"/>
              <a:gd name="connsiteX61" fmla="*/ 867665 w 2691675"/>
              <a:gd name="connsiteY61" fmla="*/ 736281 h 4328160"/>
              <a:gd name="connsiteX62" fmla="*/ 841472 w 2691675"/>
              <a:gd name="connsiteY62" fmla="*/ 670560 h 4328160"/>
              <a:gd name="connsiteX63" fmla="*/ 825756 w 2691675"/>
              <a:gd name="connsiteY63" fmla="*/ 547211 h 4328160"/>
              <a:gd name="connsiteX64" fmla="*/ 795275 w 2691675"/>
              <a:gd name="connsiteY64" fmla="*/ 510065 h 4328160"/>
              <a:gd name="connsiteX65" fmla="*/ 777654 w 2691675"/>
              <a:gd name="connsiteY65" fmla="*/ 467677 h 4328160"/>
              <a:gd name="connsiteX66" fmla="*/ 757175 w 2691675"/>
              <a:gd name="connsiteY66" fmla="*/ 391954 h 4328160"/>
              <a:gd name="connsiteX67" fmla="*/ 727648 w 2691675"/>
              <a:gd name="connsiteY67" fmla="*/ 322897 h 4328160"/>
              <a:gd name="connsiteX68" fmla="*/ 737649 w 2691675"/>
              <a:gd name="connsiteY68" fmla="*/ 266700 h 4328160"/>
              <a:gd name="connsiteX69" fmla="*/ 707169 w 2691675"/>
              <a:gd name="connsiteY69" fmla="*/ 152400 h 4328160"/>
              <a:gd name="connsiteX70" fmla="*/ 699549 w 2691675"/>
              <a:gd name="connsiteY70" fmla="*/ 91440 h 4328160"/>
              <a:gd name="connsiteX71" fmla="*/ 691929 w 2691675"/>
              <a:gd name="connsiteY71" fmla="*/ 68580 h 4328160"/>
              <a:gd name="connsiteX72" fmla="*/ 676689 w 2691675"/>
              <a:gd name="connsiteY72" fmla="*/ 0 h 4328160"/>
              <a:gd name="connsiteX73" fmla="*/ 615729 w 2691675"/>
              <a:gd name="connsiteY73" fmla="*/ 7620 h 4328160"/>
              <a:gd name="connsiteX74" fmla="*/ 554769 w 2691675"/>
              <a:gd name="connsiteY74" fmla="*/ 30480 h 4328160"/>
              <a:gd name="connsiteX75" fmla="*/ 562389 w 2691675"/>
              <a:gd name="connsiteY75" fmla="*/ 137160 h 4328160"/>
              <a:gd name="connsiteX76" fmla="*/ 554769 w 2691675"/>
              <a:gd name="connsiteY76" fmla="*/ 236220 h 4328160"/>
              <a:gd name="connsiteX77" fmla="*/ 524289 w 2691675"/>
              <a:gd name="connsiteY77" fmla="*/ 304800 h 4328160"/>
              <a:gd name="connsiteX78" fmla="*/ 509049 w 2691675"/>
              <a:gd name="connsiteY78" fmla="*/ 335280 h 4328160"/>
              <a:gd name="connsiteX79" fmla="*/ 486189 w 2691675"/>
              <a:gd name="connsiteY79" fmla="*/ 373380 h 4328160"/>
              <a:gd name="connsiteX80" fmla="*/ 470949 w 2691675"/>
              <a:gd name="connsiteY80" fmla="*/ 396240 h 4328160"/>
              <a:gd name="connsiteX81" fmla="*/ 440469 w 2691675"/>
              <a:gd name="connsiteY81" fmla="*/ 403860 h 4328160"/>
              <a:gd name="connsiteX82" fmla="*/ 356649 w 2691675"/>
              <a:gd name="connsiteY82" fmla="*/ 388620 h 4328160"/>
              <a:gd name="connsiteX83" fmla="*/ 288069 w 2691675"/>
              <a:gd name="connsiteY83" fmla="*/ 464820 h 4328160"/>
              <a:gd name="connsiteX84" fmla="*/ 280449 w 2691675"/>
              <a:gd name="connsiteY84" fmla="*/ 487680 h 4328160"/>
              <a:gd name="connsiteX85" fmla="*/ 288069 w 2691675"/>
              <a:gd name="connsiteY85" fmla="*/ 518160 h 4328160"/>
              <a:gd name="connsiteX86" fmla="*/ 303309 w 2691675"/>
              <a:gd name="connsiteY86" fmla="*/ 548640 h 4328160"/>
              <a:gd name="connsiteX87" fmla="*/ 295689 w 2691675"/>
              <a:gd name="connsiteY87" fmla="*/ 609600 h 4328160"/>
              <a:gd name="connsiteX88" fmla="*/ 265209 w 2691675"/>
              <a:gd name="connsiteY88" fmla="*/ 662940 h 4328160"/>
              <a:gd name="connsiteX89" fmla="*/ 257589 w 2691675"/>
              <a:gd name="connsiteY89" fmla="*/ 685800 h 4328160"/>
              <a:gd name="connsiteX90" fmla="*/ 265209 w 2691675"/>
              <a:gd name="connsiteY90" fmla="*/ 815340 h 4328160"/>
              <a:gd name="connsiteX91" fmla="*/ 303309 w 2691675"/>
              <a:gd name="connsiteY91" fmla="*/ 830580 h 4328160"/>
              <a:gd name="connsiteX92" fmla="*/ 349029 w 2691675"/>
              <a:gd name="connsiteY92" fmla="*/ 861060 h 4328160"/>
              <a:gd name="connsiteX93" fmla="*/ 356649 w 2691675"/>
              <a:gd name="connsiteY93" fmla="*/ 883920 h 4328160"/>
              <a:gd name="connsiteX94" fmla="*/ 341409 w 2691675"/>
              <a:gd name="connsiteY94" fmla="*/ 952500 h 4328160"/>
              <a:gd name="connsiteX95" fmla="*/ 326169 w 2691675"/>
              <a:gd name="connsiteY95" fmla="*/ 1028700 h 4328160"/>
              <a:gd name="connsiteX96" fmla="*/ 303309 w 2691675"/>
              <a:gd name="connsiteY96" fmla="*/ 1043940 h 4328160"/>
              <a:gd name="connsiteX97" fmla="*/ 143289 w 2691675"/>
              <a:gd name="connsiteY97" fmla="*/ 1066800 h 4328160"/>
              <a:gd name="connsiteX98" fmla="*/ 150909 w 2691675"/>
              <a:gd name="connsiteY98" fmla="*/ 1181100 h 4328160"/>
              <a:gd name="connsiteX99" fmla="*/ 173769 w 2691675"/>
              <a:gd name="connsiteY99" fmla="*/ 1219200 h 4328160"/>
              <a:gd name="connsiteX100" fmla="*/ 219489 w 2691675"/>
              <a:gd name="connsiteY100" fmla="*/ 1257300 h 4328160"/>
              <a:gd name="connsiteX101" fmla="*/ 234729 w 2691675"/>
              <a:gd name="connsiteY101" fmla="*/ 1287780 h 4328160"/>
              <a:gd name="connsiteX102" fmla="*/ 227109 w 2691675"/>
              <a:gd name="connsiteY102" fmla="*/ 1318260 h 4328160"/>
              <a:gd name="connsiteX103" fmla="*/ 265209 w 2691675"/>
              <a:gd name="connsiteY103" fmla="*/ 1363980 h 4328160"/>
              <a:gd name="connsiteX104" fmla="*/ 288069 w 2691675"/>
              <a:gd name="connsiteY104" fmla="*/ 1402080 h 4328160"/>
              <a:gd name="connsiteX105" fmla="*/ 280449 w 2691675"/>
              <a:gd name="connsiteY105" fmla="*/ 1440180 h 4328160"/>
              <a:gd name="connsiteX106" fmla="*/ 242349 w 2691675"/>
              <a:gd name="connsiteY106" fmla="*/ 1569720 h 4328160"/>
              <a:gd name="connsiteX107" fmla="*/ 211869 w 2691675"/>
              <a:gd name="connsiteY107" fmla="*/ 1584960 h 4328160"/>
              <a:gd name="connsiteX108" fmla="*/ 189009 w 2691675"/>
              <a:gd name="connsiteY108" fmla="*/ 1592580 h 4328160"/>
              <a:gd name="connsiteX109" fmla="*/ 120429 w 2691675"/>
              <a:gd name="connsiteY109" fmla="*/ 1630680 h 4328160"/>
              <a:gd name="connsiteX110" fmla="*/ 97569 w 2691675"/>
              <a:gd name="connsiteY110" fmla="*/ 1653540 h 4328160"/>
              <a:gd name="connsiteX111" fmla="*/ 13749 w 2691675"/>
              <a:gd name="connsiteY111" fmla="*/ 1714500 h 4328160"/>
              <a:gd name="connsiteX112" fmla="*/ 13749 w 2691675"/>
              <a:gd name="connsiteY112" fmla="*/ 1889760 h 4328160"/>
              <a:gd name="connsiteX113" fmla="*/ 36609 w 2691675"/>
              <a:gd name="connsiteY113" fmla="*/ 1912620 h 4328160"/>
              <a:gd name="connsiteX114" fmla="*/ 67089 w 2691675"/>
              <a:gd name="connsiteY114" fmla="*/ 1950720 h 4328160"/>
              <a:gd name="connsiteX115" fmla="*/ 112809 w 2691675"/>
              <a:gd name="connsiteY115" fmla="*/ 1981200 h 4328160"/>
              <a:gd name="connsiteX116" fmla="*/ 173769 w 2691675"/>
              <a:gd name="connsiteY116" fmla="*/ 2011680 h 4328160"/>
              <a:gd name="connsiteX117" fmla="*/ 234729 w 2691675"/>
              <a:gd name="connsiteY117" fmla="*/ 2095500 h 4328160"/>
              <a:gd name="connsiteX118" fmla="*/ 272829 w 2691675"/>
              <a:gd name="connsiteY118" fmla="*/ 2156460 h 4328160"/>
              <a:gd name="connsiteX119" fmla="*/ 280449 w 2691675"/>
              <a:gd name="connsiteY119" fmla="*/ 2179320 h 4328160"/>
              <a:gd name="connsiteX120" fmla="*/ 318549 w 2691675"/>
              <a:gd name="connsiteY120" fmla="*/ 2255520 h 4328160"/>
              <a:gd name="connsiteX121" fmla="*/ 493809 w 2691675"/>
              <a:gd name="connsiteY121" fmla="*/ 2270760 h 4328160"/>
              <a:gd name="connsiteX122" fmla="*/ 562389 w 2691675"/>
              <a:gd name="connsiteY122" fmla="*/ 2354580 h 4328160"/>
              <a:gd name="connsiteX123" fmla="*/ 531909 w 2691675"/>
              <a:gd name="connsiteY123" fmla="*/ 2430780 h 4328160"/>
              <a:gd name="connsiteX124" fmla="*/ 509049 w 2691675"/>
              <a:gd name="connsiteY124" fmla="*/ 2438400 h 4328160"/>
              <a:gd name="connsiteX125" fmla="*/ 486189 w 2691675"/>
              <a:gd name="connsiteY125" fmla="*/ 2461260 h 4328160"/>
              <a:gd name="connsiteX126" fmla="*/ 478569 w 2691675"/>
              <a:gd name="connsiteY126" fmla="*/ 2506980 h 4328160"/>
              <a:gd name="connsiteX127" fmla="*/ 509049 w 2691675"/>
              <a:gd name="connsiteY127" fmla="*/ 2621280 h 4328160"/>
              <a:gd name="connsiteX128" fmla="*/ 531909 w 2691675"/>
              <a:gd name="connsiteY128" fmla="*/ 2644140 h 4328160"/>
              <a:gd name="connsiteX129" fmla="*/ 539529 w 2691675"/>
              <a:gd name="connsiteY129" fmla="*/ 2674620 h 4328160"/>
              <a:gd name="connsiteX130" fmla="*/ 570009 w 2691675"/>
              <a:gd name="connsiteY130" fmla="*/ 2659380 h 4328160"/>
              <a:gd name="connsiteX131" fmla="*/ 592869 w 2691675"/>
              <a:gd name="connsiteY131" fmla="*/ 2636520 h 4328160"/>
              <a:gd name="connsiteX132" fmla="*/ 646209 w 2691675"/>
              <a:gd name="connsiteY132" fmla="*/ 2606040 h 4328160"/>
              <a:gd name="connsiteX133" fmla="*/ 684309 w 2691675"/>
              <a:gd name="connsiteY133" fmla="*/ 2613660 h 4328160"/>
              <a:gd name="connsiteX134" fmla="*/ 699549 w 2691675"/>
              <a:gd name="connsiteY134" fmla="*/ 2636520 h 4328160"/>
              <a:gd name="connsiteX135" fmla="*/ 722409 w 2691675"/>
              <a:gd name="connsiteY135" fmla="*/ 2659380 h 4328160"/>
              <a:gd name="connsiteX136" fmla="*/ 730029 w 2691675"/>
              <a:gd name="connsiteY136" fmla="*/ 2682240 h 4328160"/>
              <a:gd name="connsiteX137" fmla="*/ 707169 w 2691675"/>
              <a:gd name="connsiteY137" fmla="*/ 2766060 h 4328160"/>
              <a:gd name="connsiteX138" fmla="*/ 623349 w 2691675"/>
              <a:gd name="connsiteY138" fmla="*/ 2842260 h 4328160"/>
              <a:gd name="connsiteX139" fmla="*/ 600489 w 2691675"/>
              <a:gd name="connsiteY139" fmla="*/ 2887980 h 4328160"/>
              <a:gd name="connsiteX140" fmla="*/ 531909 w 2691675"/>
              <a:gd name="connsiteY140" fmla="*/ 2933700 h 4328160"/>
              <a:gd name="connsiteX141" fmla="*/ 516669 w 2691675"/>
              <a:gd name="connsiteY141" fmla="*/ 2956560 h 4328160"/>
              <a:gd name="connsiteX142" fmla="*/ 547149 w 2691675"/>
              <a:gd name="connsiteY142" fmla="*/ 3055620 h 4328160"/>
              <a:gd name="connsiteX143" fmla="*/ 570009 w 2691675"/>
              <a:gd name="connsiteY143" fmla="*/ 3177540 h 4328160"/>
              <a:gd name="connsiteX144" fmla="*/ 608109 w 2691675"/>
              <a:gd name="connsiteY144" fmla="*/ 3276600 h 4328160"/>
              <a:gd name="connsiteX145" fmla="*/ 608109 w 2691675"/>
              <a:gd name="connsiteY145" fmla="*/ 3429000 h 4328160"/>
              <a:gd name="connsiteX146" fmla="*/ 570009 w 2691675"/>
              <a:gd name="connsiteY146" fmla="*/ 3467100 h 4328160"/>
              <a:gd name="connsiteX147" fmla="*/ 562389 w 2691675"/>
              <a:gd name="connsiteY147" fmla="*/ 3497580 h 4328160"/>
              <a:gd name="connsiteX148" fmla="*/ 547149 w 2691675"/>
              <a:gd name="connsiteY148" fmla="*/ 3528060 h 4328160"/>
              <a:gd name="connsiteX149" fmla="*/ 554769 w 2691675"/>
              <a:gd name="connsiteY149" fmla="*/ 3680460 h 4328160"/>
              <a:gd name="connsiteX150" fmla="*/ 608109 w 2691675"/>
              <a:gd name="connsiteY150" fmla="*/ 3672840 h 4328160"/>
              <a:gd name="connsiteX151" fmla="*/ 630969 w 2691675"/>
              <a:gd name="connsiteY151" fmla="*/ 3665220 h 4328160"/>
              <a:gd name="connsiteX152" fmla="*/ 676689 w 2691675"/>
              <a:gd name="connsiteY152" fmla="*/ 3688080 h 4328160"/>
              <a:gd name="connsiteX153" fmla="*/ 707169 w 2691675"/>
              <a:gd name="connsiteY153" fmla="*/ 3718560 h 4328160"/>
              <a:gd name="connsiteX154" fmla="*/ 836709 w 2691675"/>
              <a:gd name="connsiteY154" fmla="*/ 3741420 h 4328160"/>
              <a:gd name="connsiteX155" fmla="*/ 851949 w 2691675"/>
              <a:gd name="connsiteY155" fmla="*/ 3771900 h 4328160"/>
              <a:gd name="connsiteX156" fmla="*/ 874809 w 2691675"/>
              <a:gd name="connsiteY156" fmla="*/ 3787140 h 4328160"/>
              <a:gd name="connsiteX157" fmla="*/ 897669 w 2691675"/>
              <a:gd name="connsiteY157" fmla="*/ 3810000 h 4328160"/>
              <a:gd name="connsiteX158" fmla="*/ 905289 w 2691675"/>
              <a:gd name="connsiteY158" fmla="*/ 3840480 h 4328160"/>
              <a:gd name="connsiteX159" fmla="*/ 920529 w 2691675"/>
              <a:gd name="connsiteY159" fmla="*/ 3863340 h 4328160"/>
              <a:gd name="connsiteX160" fmla="*/ 943389 w 2691675"/>
              <a:gd name="connsiteY160" fmla="*/ 3901440 h 4328160"/>
              <a:gd name="connsiteX161" fmla="*/ 996729 w 2691675"/>
              <a:gd name="connsiteY161" fmla="*/ 3947160 h 4328160"/>
              <a:gd name="connsiteX162" fmla="*/ 1011969 w 2691675"/>
              <a:gd name="connsiteY162" fmla="*/ 3970020 h 4328160"/>
              <a:gd name="connsiteX163" fmla="*/ 1034829 w 2691675"/>
              <a:gd name="connsiteY163" fmla="*/ 4008120 h 4328160"/>
              <a:gd name="connsiteX164" fmla="*/ 1065309 w 2691675"/>
              <a:gd name="connsiteY164" fmla="*/ 4084320 h 4328160"/>
              <a:gd name="connsiteX165" fmla="*/ 1072929 w 2691675"/>
              <a:gd name="connsiteY165" fmla="*/ 4107180 h 4328160"/>
              <a:gd name="connsiteX166" fmla="*/ 1149129 w 2691675"/>
              <a:gd name="connsiteY166" fmla="*/ 4137660 h 4328160"/>
              <a:gd name="connsiteX167" fmla="*/ 1202469 w 2691675"/>
              <a:gd name="connsiteY167" fmla="*/ 4213860 h 4328160"/>
              <a:gd name="connsiteX168" fmla="*/ 1263429 w 2691675"/>
              <a:gd name="connsiteY168" fmla="*/ 4221480 h 4328160"/>
              <a:gd name="connsiteX169" fmla="*/ 1271049 w 2691675"/>
              <a:gd name="connsiteY169" fmla="*/ 4274820 h 4328160"/>
              <a:gd name="connsiteX170" fmla="*/ 1316769 w 2691675"/>
              <a:gd name="connsiteY170" fmla="*/ 4328160 h 4328160"/>
              <a:gd name="connsiteX171" fmla="*/ 1354869 w 2691675"/>
              <a:gd name="connsiteY171" fmla="*/ 4229100 h 4328160"/>
              <a:gd name="connsiteX172" fmla="*/ 1415829 w 2691675"/>
              <a:gd name="connsiteY172" fmla="*/ 4198620 h 4328160"/>
              <a:gd name="connsiteX173" fmla="*/ 1469169 w 2691675"/>
              <a:gd name="connsiteY173" fmla="*/ 4183380 h 4328160"/>
              <a:gd name="connsiteX174" fmla="*/ 1507269 w 2691675"/>
              <a:gd name="connsiteY174" fmla="*/ 4160520 h 4328160"/>
              <a:gd name="connsiteX175" fmla="*/ 1552989 w 2691675"/>
              <a:gd name="connsiteY175" fmla="*/ 4130040 h 4328160"/>
              <a:gd name="connsiteX176" fmla="*/ 1583469 w 2691675"/>
              <a:gd name="connsiteY176" fmla="*/ 4122420 h 4328160"/>
              <a:gd name="connsiteX177" fmla="*/ 1644429 w 2691675"/>
              <a:gd name="connsiteY177" fmla="*/ 4061460 h 4328160"/>
              <a:gd name="connsiteX178" fmla="*/ 1674909 w 2691675"/>
              <a:gd name="connsiteY178" fmla="*/ 4038600 h 4328160"/>
              <a:gd name="connsiteX179" fmla="*/ 1827309 w 2691675"/>
              <a:gd name="connsiteY179" fmla="*/ 4000500 h 4328160"/>
              <a:gd name="connsiteX180" fmla="*/ 1857789 w 2691675"/>
              <a:gd name="connsiteY180" fmla="*/ 3985260 h 4328160"/>
              <a:gd name="connsiteX181" fmla="*/ 1903509 w 2691675"/>
              <a:gd name="connsiteY181" fmla="*/ 3970020 h 4328160"/>
              <a:gd name="connsiteX182" fmla="*/ 1926369 w 2691675"/>
              <a:gd name="connsiteY182" fmla="*/ 3954780 h 4328160"/>
              <a:gd name="connsiteX183" fmla="*/ 1987329 w 2691675"/>
              <a:gd name="connsiteY183" fmla="*/ 3909060 h 4328160"/>
              <a:gd name="connsiteX184" fmla="*/ 2048289 w 2691675"/>
              <a:gd name="connsiteY184" fmla="*/ 3870960 h 4328160"/>
              <a:gd name="connsiteX185" fmla="*/ 2078769 w 2691675"/>
              <a:gd name="connsiteY185" fmla="*/ 3855720 h 4328160"/>
              <a:gd name="connsiteX186" fmla="*/ 2132109 w 2691675"/>
              <a:gd name="connsiteY186" fmla="*/ 3817620 h 4328160"/>
              <a:gd name="connsiteX187" fmla="*/ 2162589 w 2691675"/>
              <a:gd name="connsiteY187" fmla="*/ 3787140 h 4328160"/>
              <a:gd name="connsiteX188" fmla="*/ 2200689 w 2691675"/>
              <a:gd name="connsiteY188" fmla="*/ 3688080 h 4328160"/>
              <a:gd name="connsiteX189" fmla="*/ 2162589 w 2691675"/>
              <a:gd name="connsiteY189" fmla="*/ 3604260 h 4328160"/>
              <a:gd name="connsiteX190" fmla="*/ 2139729 w 2691675"/>
              <a:gd name="connsiteY190" fmla="*/ 3596640 h 4328160"/>
              <a:gd name="connsiteX191" fmla="*/ 2124489 w 2691675"/>
              <a:gd name="connsiteY191" fmla="*/ 3680460 h 4328160"/>
              <a:gd name="connsiteX192" fmla="*/ 2109249 w 2691675"/>
              <a:gd name="connsiteY192" fmla="*/ 3657600 h 4328160"/>
              <a:gd name="connsiteX193" fmla="*/ 2048289 w 2691675"/>
              <a:gd name="connsiteY193" fmla="*/ 3665220 h 4328160"/>
              <a:gd name="connsiteX194" fmla="*/ 2055909 w 2691675"/>
              <a:gd name="connsiteY194" fmla="*/ 3703320 h 4328160"/>
              <a:gd name="connsiteX195" fmla="*/ 2078769 w 2691675"/>
              <a:gd name="connsiteY195" fmla="*/ 3718560 h 4328160"/>
              <a:gd name="connsiteX196" fmla="*/ 2094009 w 2691675"/>
              <a:gd name="connsiteY196" fmla="*/ 3749040 h 4328160"/>
              <a:gd name="connsiteX197" fmla="*/ 2086389 w 2691675"/>
              <a:gd name="connsiteY197" fmla="*/ 3794760 h 4328160"/>
              <a:gd name="connsiteX198" fmla="*/ 2010189 w 2691675"/>
              <a:gd name="connsiteY198" fmla="*/ 3749040 h 4328160"/>
              <a:gd name="connsiteX199" fmla="*/ 1994949 w 2691675"/>
              <a:gd name="connsiteY199" fmla="*/ 3649980 h 4328160"/>
              <a:gd name="connsiteX200" fmla="*/ 1972089 w 2691675"/>
              <a:gd name="connsiteY200" fmla="*/ 3627120 h 4328160"/>
              <a:gd name="connsiteX201" fmla="*/ 1979709 w 2691675"/>
              <a:gd name="connsiteY201" fmla="*/ 3581400 h 4328160"/>
              <a:gd name="connsiteX202" fmla="*/ 2025429 w 2691675"/>
              <a:gd name="connsiteY202" fmla="*/ 3573780 h 4328160"/>
              <a:gd name="connsiteX203" fmla="*/ 2033049 w 2691675"/>
              <a:gd name="connsiteY203" fmla="*/ 3520440 h 4328160"/>
              <a:gd name="connsiteX204" fmla="*/ 2063529 w 2691675"/>
              <a:gd name="connsiteY204" fmla="*/ 3528060 h 4328160"/>
              <a:gd name="connsiteX205" fmla="*/ 2094009 w 2691675"/>
              <a:gd name="connsiteY205" fmla="*/ 3489960 h 4328160"/>
              <a:gd name="connsiteX206" fmla="*/ 2124489 w 2691675"/>
              <a:gd name="connsiteY206" fmla="*/ 3459480 h 4328160"/>
              <a:gd name="connsiteX207" fmla="*/ 2139729 w 2691675"/>
              <a:gd name="connsiteY207" fmla="*/ 3436620 h 4328160"/>
              <a:gd name="connsiteX208" fmla="*/ 2170209 w 2691675"/>
              <a:gd name="connsiteY208" fmla="*/ 3413760 h 4328160"/>
              <a:gd name="connsiteX209" fmla="*/ 2238789 w 2691675"/>
              <a:gd name="connsiteY209" fmla="*/ 3322320 h 4328160"/>
              <a:gd name="connsiteX210" fmla="*/ 2246409 w 2691675"/>
              <a:gd name="connsiteY210" fmla="*/ 3291840 h 4328160"/>
              <a:gd name="connsiteX211" fmla="*/ 2269269 w 2691675"/>
              <a:gd name="connsiteY211" fmla="*/ 3230880 h 4328160"/>
              <a:gd name="connsiteX212" fmla="*/ 2276889 w 2691675"/>
              <a:gd name="connsiteY212" fmla="*/ 3185160 h 4328160"/>
              <a:gd name="connsiteX213" fmla="*/ 2299749 w 2691675"/>
              <a:gd name="connsiteY213" fmla="*/ 3139440 h 4328160"/>
              <a:gd name="connsiteX214" fmla="*/ 2314989 w 2691675"/>
              <a:gd name="connsiteY214" fmla="*/ 3101340 h 4328160"/>
              <a:gd name="connsiteX215" fmla="*/ 2353089 w 2691675"/>
              <a:gd name="connsiteY215" fmla="*/ 3086100 h 4328160"/>
              <a:gd name="connsiteX216" fmla="*/ 2375949 w 2691675"/>
              <a:gd name="connsiteY216" fmla="*/ 3070860 h 4328160"/>
              <a:gd name="connsiteX217" fmla="*/ 2495488 w 2691675"/>
              <a:gd name="connsiteY217" fmla="*/ 3040856 h 4328160"/>
              <a:gd name="connsiteX218" fmla="*/ 2593596 w 2691675"/>
              <a:gd name="connsiteY218" fmla="*/ 3037523 h 4328160"/>
              <a:gd name="connsiteX219" fmla="*/ 2685987 w 2691675"/>
              <a:gd name="connsiteY219" fmla="*/ 3028474 h 4328160"/>
              <a:gd name="connsiteX0" fmla="*/ 2685987 w 2691675"/>
              <a:gd name="connsiteY0" fmla="*/ 3028474 h 4328160"/>
              <a:gd name="connsiteX1" fmla="*/ 2680749 w 2691675"/>
              <a:gd name="connsiteY1" fmla="*/ 3002280 h 4328160"/>
              <a:gd name="connsiteX2" fmla="*/ 2673129 w 2691675"/>
              <a:gd name="connsiteY2" fmla="*/ 2948940 h 4328160"/>
              <a:gd name="connsiteX3" fmla="*/ 2631219 w 2691675"/>
              <a:gd name="connsiteY3" fmla="*/ 2940844 h 4328160"/>
              <a:gd name="connsiteX4" fmla="*/ 2567878 w 2691675"/>
              <a:gd name="connsiteY4" fmla="*/ 2940367 h 4328160"/>
              <a:gd name="connsiteX5" fmla="*/ 2526921 w 2691675"/>
              <a:gd name="connsiteY5" fmla="*/ 2882742 h 4328160"/>
              <a:gd name="connsiteX6" fmla="*/ 2464532 w 2691675"/>
              <a:gd name="connsiteY6" fmla="*/ 2879407 h 4328160"/>
              <a:gd name="connsiteX7" fmla="*/ 2417860 w 2691675"/>
              <a:gd name="connsiteY7" fmla="*/ 2863691 h 4328160"/>
              <a:gd name="connsiteX8" fmla="*/ 2383569 w 2691675"/>
              <a:gd name="connsiteY8" fmla="*/ 2849880 h 4328160"/>
              <a:gd name="connsiteX9" fmla="*/ 2355471 w 2691675"/>
              <a:gd name="connsiteY9" fmla="*/ 2829877 h 4328160"/>
              <a:gd name="connsiteX10" fmla="*/ 2300701 w 2691675"/>
              <a:gd name="connsiteY10" fmla="*/ 2797969 h 4328160"/>
              <a:gd name="connsiteX11" fmla="*/ 2226406 w 2691675"/>
              <a:gd name="connsiteY11" fmla="*/ 2837973 h 4328160"/>
              <a:gd name="connsiteX12" fmla="*/ 2185925 w 2691675"/>
              <a:gd name="connsiteY12" fmla="*/ 2798922 h 4328160"/>
              <a:gd name="connsiteX13" fmla="*/ 2150683 w 2691675"/>
              <a:gd name="connsiteY13" fmla="*/ 2719864 h 4328160"/>
              <a:gd name="connsiteX14" fmla="*/ 2131157 w 2691675"/>
              <a:gd name="connsiteY14" fmla="*/ 2658427 h 4328160"/>
              <a:gd name="connsiteX15" fmla="*/ 2113060 w 2691675"/>
              <a:gd name="connsiteY15" fmla="*/ 2623185 h 4328160"/>
              <a:gd name="connsiteX16" fmla="*/ 2111630 w 2691675"/>
              <a:gd name="connsiteY16" fmla="*/ 2574607 h 4328160"/>
              <a:gd name="connsiteX17" fmla="*/ 2034001 w 2691675"/>
              <a:gd name="connsiteY17" fmla="*/ 2659857 h 4328160"/>
              <a:gd name="connsiteX18" fmla="*/ 1966851 w 2691675"/>
              <a:gd name="connsiteY18" fmla="*/ 2727960 h 4328160"/>
              <a:gd name="connsiteX19" fmla="*/ 1919702 w 2691675"/>
              <a:gd name="connsiteY19" fmla="*/ 2687002 h 4328160"/>
              <a:gd name="connsiteX20" fmla="*/ 1783018 w 2691675"/>
              <a:gd name="connsiteY20" fmla="*/ 2673668 h 4328160"/>
              <a:gd name="connsiteX21" fmla="*/ 1684910 w 2691675"/>
              <a:gd name="connsiteY21" fmla="*/ 2663666 h 4328160"/>
              <a:gd name="connsiteX22" fmla="*/ 1614426 w 2691675"/>
              <a:gd name="connsiteY22" fmla="*/ 2556035 h 4328160"/>
              <a:gd name="connsiteX23" fmla="*/ 1549656 w 2691675"/>
              <a:gd name="connsiteY23" fmla="*/ 2557939 h 4328160"/>
              <a:gd name="connsiteX24" fmla="*/ 1524890 w 2691675"/>
              <a:gd name="connsiteY24" fmla="*/ 2537460 h 4328160"/>
              <a:gd name="connsiteX25" fmla="*/ 1476789 w 2691675"/>
              <a:gd name="connsiteY25" fmla="*/ 2355532 h 4328160"/>
              <a:gd name="connsiteX26" fmla="*/ 1446309 w 2691675"/>
              <a:gd name="connsiteY26" fmla="*/ 2263140 h 4328160"/>
              <a:gd name="connsiteX27" fmla="*/ 1408209 w 2691675"/>
              <a:gd name="connsiteY27" fmla="*/ 2194560 h 4328160"/>
              <a:gd name="connsiteX28" fmla="*/ 1392969 w 2691675"/>
              <a:gd name="connsiteY28" fmla="*/ 2171700 h 4328160"/>
              <a:gd name="connsiteX29" fmla="*/ 1382492 w 2691675"/>
              <a:gd name="connsiteY29" fmla="*/ 2126457 h 4328160"/>
              <a:gd name="connsiteX30" fmla="*/ 1377253 w 2691675"/>
              <a:gd name="connsiteY30" fmla="*/ 2025968 h 4328160"/>
              <a:gd name="connsiteX31" fmla="*/ 1391541 w 2691675"/>
              <a:gd name="connsiteY31" fmla="*/ 1956436 h 4328160"/>
              <a:gd name="connsiteX32" fmla="*/ 1323437 w 2691675"/>
              <a:gd name="connsiteY32" fmla="*/ 1891665 h 4328160"/>
              <a:gd name="connsiteX33" fmla="*/ 1290099 w 2691675"/>
              <a:gd name="connsiteY33" fmla="*/ 1886427 h 4328160"/>
              <a:gd name="connsiteX34" fmla="*/ 1192468 w 2691675"/>
              <a:gd name="connsiteY34" fmla="*/ 1826895 h 4328160"/>
              <a:gd name="connsiteX35" fmla="*/ 1134367 w 2691675"/>
              <a:gd name="connsiteY35" fmla="*/ 1837373 h 4328160"/>
              <a:gd name="connsiteX36" fmla="*/ 1081978 w 2691675"/>
              <a:gd name="connsiteY36" fmla="*/ 1871185 h 4328160"/>
              <a:gd name="connsiteX37" fmla="*/ 1032924 w 2691675"/>
              <a:gd name="connsiteY37" fmla="*/ 1896904 h 4328160"/>
              <a:gd name="connsiteX38" fmla="*/ 966249 w 2691675"/>
              <a:gd name="connsiteY38" fmla="*/ 1957864 h 4328160"/>
              <a:gd name="connsiteX39" fmla="*/ 917195 w 2691675"/>
              <a:gd name="connsiteY39" fmla="*/ 1915478 h 4328160"/>
              <a:gd name="connsiteX40" fmla="*/ 862428 w 2691675"/>
              <a:gd name="connsiteY40" fmla="*/ 1888808 h 4328160"/>
              <a:gd name="connsiteX41" fmla="*/ 831471 w 2691675"/>
              <a:gd name="connsiteY41" fmla="*/ 1863090 h 4328160"/>
              <a:gd name="connsiteX42" fmla="*/ 808135 w 2691675"/>
              <a:gd name="connsiteY42" fmla="*/ 1820704 h 4328160"/>
              <a:gd name="connsiteX43" fmla="*/ 822423 w 2691675"/>
              <a:gd name="connsiteY43" fmla="*/ 1763554 h 4328160"/>
              <a:gd name="connsiteX44" fmla="*/ 811944 w 2691675"/>
              <a:gd name="connsiteY44" fmla="*/ 1694021 h 4328160"/>
              <a:gd name="connsiteX45" fmla="*/ 791466 w 2691675"/>
              <a:gd name="connsiteY45" fmla="*/ 1599247 h 4328160"/>
              <a:gd name="connsiteX46" fmla="*/ 767652 w 2691675"/>
              <a:gd name="connsiteY46" fmla="*/ 1609725 h 4328160"/>
              <a:gd name="connsiteX47" fmla="*/ 709074 w 2691675"/>
              <a:gd name="connsiteY47" fmla="*/ 1545432 h 4328160"/>
              <a:gd name="connsiteX48" fmla="*/ 737649 w 2691675"/>
              <a:gd name="connsiteY48" fmla="*/ 1493520 h 4328160"/>
              <a:gd name="connsiteX49" fmla="*/ 785274 w 2691675"/>
              <a:gd name="connsiteY49" fmla="*/ 1429226 h 4328160"/>
              <a:gd name="connsiteX50" fmla="*/ 783369 w 2691675"/>
              <a:gd name="connsiteY50" fmla="*/ 1403033 h 4328160"/>
              <a:gd name="connsiteX51" fmla="*/ 826232 w 2691675"/>
              <a:gd name="connsiteY51" fmla="*/ 1349215 h 4328160"/>
              <a:gd name="connsiteX52" fmla="*/ 834329 w 2691675"/>
              <a:gd name="connsiteY52" fmla="*/ 1256348 h 4328160"/>
              <a:gd name="connsiteX53" fmla="*/ 820040 w 2691675"/>
              <a:gd name="connsiteY53" fmla="*/ 1172527 h 4328160"/>
              <a:gd name="connsiteX54" fmla="*/ 787655 w 2691675"/>
              <a:gd name="connsiteY54" fmla="*/ 1125379 h 4328160"/>
              <a:gd name="connsiteX55" fmla="*/ 769082 w 2691675"/>
              <a:gd name="connsiteY55" fmla="*/ 1043940 h 4328160"/>
              <a:gd name="connsiteX56" fmla="*/ 812898 w 2691675"/>
              <a:gd name="connsiteY56" fmla="*/ 1008698 h 4328160"/>
              <a:gd name="connsiteX57" fmla="*/ 816231 w 2691675"/>
              <a:gd name="connsiteY57" fmla="*/ 950595 h 4328160"/>
              <a:gd name="connsiteX58" fmla="*/ 828613 w 2691675"/>
              <a:gd name="connsiteY58" fmla="*/ 874871 h 4328160"/>
              <a:gd name="connsiteX59" fmla="*/ 837662 w 2691675"/>
              <a:gd name="connsiteY59" fmla="*/ 807720 h 4328160"/>
              <a:gd name="connsiteX60" fmla="*/ 852426 w 2691675"/>
              <a:gd name="connsiteY60" fmla="*/ 769620 h 4328160"/>
              <a:gd name="connsiteX61" fmla="*/ 867665 w 2691675"/>
              <a:gd name="connsiteY61" fmla="*/ 736281 h 4328160"/>
              <a:gd name="connsiteX62" fmla="*/ 841472 w 2691675"/>
              <a:gd name="connsiteY62" fmla="*/ 670560 h 4328160"/>
              <a:gd name="connsiteX63" fmla="*/ 825756 w 2691675"/>
              <a:gd name="connsiteY63" fmla="*/ 547211 h 4328160"/>
              <a:gd name="connsiteX64" fmla="*/ 795275 w 2691675"/>
              <a:gd name="connsiteY64" fmla="*/ 510065 h 4328160"/>
              <a:gd name="connsiteX65" fmla="*/ 777654 w 2691675"/>
              <a:gd name="connsiteY65" fmla="*/ 467677 h 4328160"/>
              <a:gd name="connsiteX66" fmla="*/ 754794 w 2691675"/>
              <a:gd name="connsiteY66" fmla="*/ 403860 h 4328160"/>
              <a:gd name="connsiteX67" fmla="*/ 727648 w 2691675"/>
              <a:gd name="connsiteY67" fmla="*/ 322897 h 4328160"/>
              <a:gd name="connsiteX68" fmla="*/ 737649 w 2691675"/>
              <a:gd name="connsiteY68" fmla="*/ 266700 h 4328160"/>
              <a:gd name="connsiteX69" fmla="*/ 707169 w 2691675"/>
              <a:gd name="connsiteY69" fmla="*/ 152400 h 4328160"/>
              <a:gd name="connsiteX70" fmla="*/ 699549 w 2691675"/>
              <a:gd name="connsiteY70" fmla="*/ 91440 h 4328160"/>
              <a:gd name="connsiteX71" fmla="*/ 691929 w 2691675"/>
              <a:gd name="connsiteY71" fmla="*/ 68580 h 4328160"/>
              <a:gd name="connsiteX72" fmla="*/ 676689 w 2691675"/>
              <a:gd name="connsiteY72" fmla="*/ 0 h 4328160"/>
              <a:gd name="connsiteX73" fmla="*/ 615729 w 2691675"/>
              <a:gd name="connsiteY73" fmla="*/ 7620 h 4328160"/>
              <a:gd name="connsiteX74" fmla="*/ 554769 w 2691675"/>
              <a:gd name="connsiteY74" fmla="*/ 30480 h 4328160"/>
              <a:gd name="connsiteX75" fmla="*/ 562389 w 2691675"/>
              <a:gd name="connsiteY75" fmla="*/ 137160 h 4328160"/>
              <a:gd name="connsiteX76" fmla="*/ 554769 w 2691675"/>
              <a:gd name="connsiteY76" fmla="*/ 236220 h 4328160"/>
              <a:gd name="connsiteX77" fmla="*/ 524289 w 2691675"/>
              <a:gd name="connsiteY77" fmla="*/ 304800 h 4328160"/>
              <a:gd name="connsiteX78" fmla="*/ 509049 w 2691675"/>
              <a:gd name="connsiteY78" fmla="*/ 335280 h 4328160"/>
              <a:gd name="connsiteX79" fmla="*/ 486189 w 2691675"/>
              <a:gd name="connsiteY79" fmla="*/ 373380 h 4328160"/>
              <a:gd name="connsiteX80" fmla="*/ 470949 w 2691675"/>
              <a:gd name="connsiteY80" fmla="*/ 396240 h 4328160"/>
              <a:gd name="connsiteX81" fmla="*/ 440469 w 2691675"/>
              <a:gd name="connsiteY81" fmla="*/ 403860 h 4328160"/>
              <a:gd name="connsiteX82" fmla="*/ 356649 w 2691675"/>
              <a:gd name="connsiteY82" fmla="*/ 388620 h 4328160"/>
              <a:gd name="connsiteX83" fmla="*/ 288069 w 2691675"/>
              <a:gd name="connsiteY83" fmla="*/ 464820 h 4328160"/>
              <a:gd name="connsiteX84" fmla="*/ 280449 w 2691675"/>
              <a:gd name="connsiteY84" fmla="*/ 487680 h 4328160"/>
              <a:gd name="connsiteX85" fmla="*/ 288069 w 2691675"/>
              <a:gd name="connsiteY85" fmla="*/ 518160 h 4328160"/>
              <a:gd name="connsiteX86" fmla="*/ 303309 w 2691675"/>
              <a:gd name="connsiteY86" fmla="*/ 548640 h 4328160"/>
              <a:gd name="connsiteX87" fmla="*/ 295689 w 2691675"/>
              <a:gd name="connsiteY87" fmla="*/ 609600 h 4328160"/>
              <a:gd name="connsiteX88" fmla="*/ 265209 w 2691675"/>
              <a:gd name="connsiteY88" fmla="*/ 662940 h 4328160"/>
              <a:gd name="connsiteX89" fmla="*/ 257589 w 2691675"/>
              <a:gd name="connsiteY89" fmla="*/ 685800 h 4328160"/>
              <a:gd name="connsiteX90" fmla="*/ 265209 w 2691675"/>
              <a:gd name="connsiteY90" fmla="*/ 815340 h 4328160"/>
              <a:gd name="connsiteX91" fmla="*/ 303309 w 2691675"/>
              <a:gd name="connsiteY91" fmla="*/ 830580 h 4328160"/>
              <a:gd name="connsiteX92" fmla="*/ 349029 w 2691675"/>
              <a:gd name="connsiteY92" fmla="*/ 861060 h 4328160"/>
              <a:gd name="connsiteX93" fmla="*/ 356649 w 2691675"/>
              <a:gd name="connsiteY93" fmla="*/ 883920 h 4328160"/>
              <a:gd name="connsiteX94" fmla="*/ 341409 w 2691675"/>
              <a:gd name="connsiteY94" fmla="*/ 952500 h 4328160"/>
              <a:gd name="connsiteX95" fmla="*/ 326169 w 2691675"/>
              <a:gd name="connsiteY95" fmla="*/ 1028700 h 4328160"/>
              <a:gd name="connsiteX96" fmla="*/ 303309 w 2691675"/>
              <a:gd name="connsiteY96" fmla="*/ 1043940 h 4328160"/>
              <a:gd name="connsiteX97" fmla="*/ 143289 w 2691675"/>
              <a:gd name="connsiteY97" fmla="*/ 1066800 h 4328160"/>
              <a:gd name="connsiteX98" fmla="*/ 150909 w 2691675"/>
              <a:gd name="connsiteY98" fmla="*/ 1181100 h 4328160"/>
              <a:gd name="connsiteX99" fmla="*/ 173769 w 2691675"/>
              <a:gd name="connsiteY99" fmla="*/ 1219200 h 4328160"/>
              <a:gd name="connsiteX100" fmla="*/ 219489 w 2691675"/>
              <a:gd name="connsiteY100" fmla="*/ 1257300 h 4328160"/>
              <a:gd name="connsiteX101" fmla="*/ 234729 w 2691675"/>
              <a:gd name="connsiteY101" fmla="*/ 1287780 h 4328160"/>
              <a:gd name="connsiteX102" fmla="*/ 227109 w 2691675"/>
              <a:gd name="connsiteY102" fmla="*/ 1318260 h 4328160"/>
              <a:gd name="connsiteX103" fmla="*/ 265209 w 2691675"/>
              <a:gd name="connsiteY103" fmla="*/ 1363980 h 4328160"/>
              <a:gd name="connsiteX104" fmla="*/ 288069 w 2691675"/>
              <a:gd name="connsiteY104" fmla="*/ 1402080 h 4328160"/>
              <a:gd name="connsiteX105" fmla="*/ 280449 w 2691675"/>
              <a:gd name="connsiteY105" fmla="*/ 1440180 h 4328160"/>
              <a:gd name="connsiteX106" fmla="*/ 242349 w 2691675"/>
              <a:gd name="connsiteY106" fmla="*/ 1569720 h 4328160"/>
              <a:gd name="connsiteX107" fmla="*/ 211869 w 2691675"/>
              <a:gd name="connsiteY107" fmla="*/ 1584960 h 4328160"/>
              <a:gd name="connsiteX108" fmla="*/ 189009 w 2691675"/>
              <a:gd name="connsiteY108" fmla="*/ 1592580 h 4328160"/>
              <a:gd name="connsiteX109" fmla="*/ 120429 w 2691675"/>
              <a:gd name="connsiteY109" fmla="*/ 1630680 h 4328160"/>
              <a:gd name="connsiteX110" fmla="*/ 97569 w 2691675"/>
              <a:gd name="connsiteY110" fmla="*/ 1653540 h 4328160"/>
              <a:gd name="connsiteX111" fmla="*/ 13749 w 2691675"/>
              <a:gd name="connsiteY111" fmla="*/ 1714500 h 4328160"/>
              <a:gd name="connsiteX112" fmla="*/ 13749 w 2691675"/>
              <a:gd name="connsiteY112" fmla="*/ 1889760 h 4328160"/>
              <a:gd name="connsiteX113" fmla="*/ 36609 w 2691675"/>
              <a:gd name="connsiteY113" fmla="*/ 1912620 h 4328160"/>
              <a:gd name="connsiteX114" fmla="*/ 67089 w 2691675"/>
              <a:gd name="connsiteY114" fmla="*/ 1950720 h 4328160"/>
              <a:gd name="connsiteX115" fmla="*/ 112809 w 2691675"/>
              <a:gd name="connsiteY115" fmla="*/ 1981200 h 4328160"/>
              <a:gd name="connsiteX116" fmla="*/ 173769 w 2691675"/>
              <a:gd name="connsiteY116" fmla="*/ 2011680 h 4328160"/>
              <a:gd name="connsiteX117" fmla="*/ 234729 w 2691675"/>
              <a:gd name="connsiteY117" fmla="*/ 2095500 h 4328160"/>
              <a:gd name="connsiteX118" fmla="*/ 272829 w 2691675"/>
              <a:gd name="connsiteY118" fmla="*/ 2156460 h 4328160"/>
              <a:gd name="connsiteX119" fmla="*/ 280449 w 2691675"/>
              <a:gd name="connsiteY119" fmla="*/ 2179320 h 4328160"/>
              <a:gd name="connsiteX120" fmla="*/ 318549 w 2691675"/>
              <a:gd name="connsiteY120" fmla="*/ 2255520 h 4328160"/>
              <a:gd name="connsiteX121" fmla="*/ 493809 w 2691675"/>
              <a:gd name="connsiteY121" fmla="*/ 2270760 h 4328160"/>
              <a:gd name="connsiteX122" fmla="*/ 562389 w 2691675"/>
              <a:gd name="connsiteY122" fmla="*/ 2354580 h 4328160"/>
              <a:gd name="connsiteX123" fmla="*/ 531909 w 2691675"/>
              <a:gd name="connsiteY123" fmla="*/ 2430780 h 4328160"/>
              <a:gd name="connsiteX124" fmla="*/ 509049 w 2691675"/>
              <a:gd name="connsiteY124" fmla="*/ 2438400 h 4328160"/>
              <a:gd name="connsiteX125" fmla="*/ 486189 w 2691675"/>
              <a:gd name="connsiteY125" fmla="*/ 2461260 h 4328160"/>
              <a:gd name="connsiteX126" fmla="*/ 478569 w 2691675"/>
              <a:gd name="connsiteY126" fmla="*/ 2506980 h 4328160"/>
              <a:gd name="connsiteX127" fmla="*/ 509049 w 2691675"/>
              <a:gd name="connsiteY127" fmla="*/ 2621280 h 4328160"/>
              <a:gd name="connsiteX128" fmla="*/ 531909 w 2691675"/>
              <a:gd name="connsiteY128" fmla="*/ 2644140 h 4328160"/>
              <a:gd name="connsiteX129" fmla="*/ 539529 w 2691675"/>
              <a:gd name="connsiteY129" fmla="*/ 2674620 h 4328160"/>
              <a:gd name="connsiteX130" fmla="*/ 570009 w 2691675"/>
              <a:gd name="connsiteY130" fmla="*/ 2659380 h 4328160"/>
              <a:gd name="connsiteX131" fmla="*/ 592869 w 2691675"/>
              <a:gd name="connsiteY131" fmla="*/ 2636520 h 4328160"/>
              <a:gd name="connsiteX132" fmla="*/ 646209 w 2691675"/>
              <a:gd name="connsiteY132" fmla="*/ 2606040 h 4328160"/>
              <a:gd name="connsiteX133" fmla="*/ 684309 w 2691675"/>
              <a:gd name="connsiteY133" fmla="*/ 2613660 h 4328160"/>
              <a:gd name="connsiteX134" fmla="*/ 699549 w 2691675"/>
              <a:gd name="connsiteY134" fmla="*/ 2636520 h 4328160"/>
              <a:gd name="connsiteX135" fmla="*/ 722409 w 2691675"/>
              <a:gd name="connsiteY135" fmla="*/ 2659380 h 4328160"/>
              <a:gd name="connsiteX136" fmla="*/ 730029 w 2691675"/>
              <a:gd name="connsiteY136" fmla="*/ 2682240 h 4328160"/>
              <a:gd name="connsiteX137" fmla="*/ 707169 w 2691675"/>
              <a:gd name="connsiteY137" fmla="*/ 2766060 h 4328160"/>
              <a:gd name="connsiteX138" fmla="*/ 623349 w 2691675"/>
              <a:gd name="connsiteY138" fmla="*/ 2842260 h 4328160"/>
              <a:gd name="connsiteX139" fmla="*/ 600489 w 2691675"/>
              <a:gd name="connsiteY139" fmla="*/ 2887980 h 4328160"/>
              <a:gd name="connsiteX140" fmla="*/ 531909 w 2691675"/>
              <a:gd name="connsiteY140" fmla="*/ 2933700 h 4328160"/>
              <a:gd name="connsiteX141" fmla="*/ 516669 w 2691675"/>
              <a:gd name="connsiteY141" fmla="*/ 2956560 h 4328160"/>
              <a:gd name="connsiteX142" fmla="*/ 547149 w 2691675"/>
              <a:gd name="connsiteY142" fmla="*/ 3055620 h 4328160"/>
              <a:gd name="connsiteX143" fmla="*/ 570009 w 2691675"/>
              <a:gd name="connsiteY143" fmla="*/ 3177540 h 4328160"/>
              <a:gd name="connsiteX144" fmla="*/ 608109 w 2691675"/>
              <a:gd name="connsiteY144" fmla="*/ 3276600 h 4328160"/>
              <a:gd name="connsiteX145" fmla="*/ 608109 w 2691675"/>
              <a:gd name="connsiteY145" fmla="*/ 3429000 h 4328160"/>
              <a:gd name="connsiteX146" fmla="*/ 570009 w 2691675"/>
              <a:gd name="connsiteY146" fmla="*/ 3467100 h 4328160"/>
              <a:gd name="connsiteX147" fmla="*/ 562389 w 2691675"/>
              <a:gd name="connsiteY147" fmla="*/ 3497580 h 4328160"/>
              <a:gd name="connsiteX148" fmla="*/ 547149 w 2691675"/>
              <a:gd name="connsiteY148" fmla="*/ 3528060 h 4328160"/>
              <a:gd name="connsiteX149" fmla="*/ 554769 w 2691675"/>
              <a:gd name="connsiteY149" fmla="*/ 3680460 h 4328160"/>
              <a:gd name="connsiteX150" fmla="*/ 608109 w 2691675"/>
              <a:gd name="connsiteY150" fmla="*/ 3672840 h 4328160"/>
              <a:gd name="connsiteX151" fmla="*/ 630969 w 2691675"/>
              <a:gd name="connsiteY151" fmla="*/ 3665220 h 4328160"/>
              <a:gd name="connsiteX152" fmla="*/ 676689 w 2691675"/>
              <a:gd name="connsiteY152" fmla="*/ 3688080 h 4328160"/>
              <a:gd name="connsiteX153" fmla="*/ 707169 w 2691675"/>
              <a:gd name="connsiteY153" fmla="*/ 3718560 h 4328160"/>
              <a:gd name="connsiteX154" fmla="*/ 836709 w 2691675"/>
              <a:gd name="connsiteY154" fmla="*/ 3741420 h 4328160"/>
              <a:gd name="connsiteX155" fmla="*/ 851949 w 2691675"/>
              <a:gd name="connsiteY155" fmla="*/ 3771900 h 4328160"/>
              <a:gd name="connsiteX156" fmla="*/ 874809 w 2691675"/>
              <a:gd name="connsiteY156" fmla="*/ 3787140 h 4328160"/>
              <a:gd name="connsiteX157" fmla="*/ 897669 w 2691675"/>
              <a:gd name="connsiteY157" fmla="*/ 3810000 h 4328160"/>
              <a:gd name="connsiteX158" fmla="*/ 905289 w 2691675"/>
              <a:gd name="connsiteY158" fmla="*/ 3840480 h 4328160"/>
              <a:gd name="connsiteX159" fmla="*/ 920529 w 2691675"/>
              <a:gd name="connsiteY159" fmla="*/ 3863340 h 4328160"/>
              <a:gd name="connsiteX160" fmla="*/ 943389 w 2691675"/>
              <a:gd name="connsiteY160" fmla="*/ 3901440 h 4328160"/>
              <a:gd name="connsiteX161" fmla="*/ 996729 w 2691675"/>
              <a:gd name="connsiteY161" fmla="*/ 3947160 h 4328160"/>
              <a:gd name="connsiteX162" fmla="*/ 1011969 w 2691675"/>
              <a:gd name="connsiteY162" fmla="*/ 3970020 h 4328160"/>
              <a:gd name="connsiteX163" fmla="*/ 1034829 w 2691675"/>
              <a:gd name="connsiteY163" fmla="*/ 4008120 h 4328160"/>
              <a:gd name="connsiteX164" fmla="*/ 1065309 w 2691675"/>
              <a:gd name="connsiteY164" fmla="*/ 4084320 h 4328160"/>
              <a:gd name="connsiteX165" fmla="*/ 1072929 w 2691675"/>
              <a:gd name="connsiteY165" fmla="*/ 4107180 h 4328160"/>
              <a:gd name="connsiteX166" fmla="*/ 1149129 w 2691675"/>
              <a:gd name="connsiteY166" fmla="*/ 4137660 h 4328160"/>
              <a:gd name="connsiteX167" fmla="*/ 1202469 w 2691675"/>
              <a:gd name="connsiteY167" fmla="*/ 4213860 h 4328160"/>
              <a:gd name="connsiteX168" fmla="*/ 1263429 w 2691675"/>
              <a:gd name="connsiteY168" fmla="*/ 4221480 h 4328160"/>
              <a:gd name="connsiteX169" fmla="*/ 1271049 w 2691675"/>
              <a:gd name="connsiteY169" fmla="*/ 4274820 h 4328160"/>
              <a:gd name="connsiteX170" fmla="*/ 1316769 w 2691675"/>
              <a:gd name="connsiteY170" fmla="*/ 4328160 h 4328160"/>
              <a:gd name="connsiteX171" fmla="*/ 1354869 w 2691675"/>
              <a:gd name="connsiteY171" fmla="*/ 4229100 h 4328160"/>
              <a:gd name="connsiteX172" fmla="*/ 1415829 w 2691675"/>
              <a:gd name="connsiteY172" fmla="*/ 4198620 h 4328160"/>
              <a:gd name="connsiteX173" fmla="*/ 1469169 w 2691675"/>
              <a:gd name="connsiteY173" fmla="*/ 4183380 h 4328160"/>
              <a:gd name="connsiteX174" fmla="*/ 1507269 w 2691675"/>
              <a:gd name="connsiteY174" fmla="*/ 4160520 h 4328160"/>
              <a:gd name="connsiteX175" fmla="*/ 1552989 w 2691675"/>
              <a:gd name="connsiteY175" fmla="*/ 4130040 h 4328160"/>
              <a:gd name="connsiteX176" fmla="*/ 1583469 w 2691675"/>
              <a:gd name="connsiteY176" fmla="*/ 4122420 h 4328160"/>
              <a:gd name="connsiteX177" fmla="*/ 1644429 w 2691675"/>
              <a:gd name="connsiteY177" fmla="*/ 4061460 h 4328160"/>
              <a:gd name="connsiteX178" fmla="*/ 1674909 w 2691675"/>
              <a:gd name="connsiteY178" fmla="*/ 4038600 h 4328160"/>
              <a:gd name="connsiteX179" fmla="*/ 1827309 w 2691675"/>
              <a:gd name="connsiteY179" fmla="*/ 4000500 h 4328160"/>
              <a:gd name="connsiteX180" fmla="*/ 1857789 w 2691675"/>
              <a:gd name="connsiteY180" fmla="*/ 3985260 h 4328160"/>
              <a:gd name="connsiteX181" fmla="*/ 1903509 w 2691675"/>
              <a:gd name="connsiteY181" fmla="*/ 3970020 h 4328160"/>
              <a:gd name="connsiteX182" fmla="*/ 1926369 w 2691675"/>
              <a:gd name="connsiteY182" fmla="*/ 3954780 h 4328160"/>
              <a:gd name="connsiteX183" fmla="*/ 1987329 w 2691675"/>
              <a:gd name="connsiteY183" fmla="*/ 3909060 h 4328160"/>
              <a:gd name="connsiteX184" fmla="*/ 2048289 w 2691675"/>
              <a:gd name="connsiteY184" fmla="*/ 3870960 h 4328160"/>
              <a:gd name="connsiteX185" fmla="*/ 2078769 w 2691675"/>
              <a:gd name="connsiteY185" fmla="*/ 3855720 h 4328160"/>
              <a:gd name="connsiteX186" fmla="*/ 2132109 w 2691675"/>
              <a:gd name="connsiteY186" fmla="*/ 3817620 h 4328160"/>
              <a:gd name="connsiteX187" fmla="*/ 2162589 w 2691675"/>
              <a:gd name="connsiteY187" fmla="*/ 3787140 h 4328160"/>
              <a:gd name="connsiteX188" fmla="*/ 2200689 w 2691675"/>
              <a:gd name="connsiteY188" fmla="*/ 3688080 h 4328160"/>
              <a:gd name="connsiteX189" fmla="*/ 2162589 w 2691675"/>
              <a:gd name="connsiteY189" fmla="*/ 3604260 h 4328160"/>
              <a:gd name="connsiteX190" fmla="*/ 2139729 w 2691675"/>
              <a:gd name="connsiteY190" fmla="*/ 3596640 h 4328160"/>
              <a:gd name="connsiteX191" fmla="*/ 2124489 w 2691675"/>
              <a:gd name="connsiteY191" fmla="*/ 3680460 h 4328160"/>
              <a:gd name="connsiteX192" fmla="*/ 2109249 w 2691675"/>
              <a:gd name="connsiteY192" fmla="*/ 3657600 h 4328160"/>
              <a:gd name="connsiteX193" fmla="*/ 2048289 w 2691675"/>
              <a:gd name="connsiteY193" fmla="*/ 3665220 h 4328160"/>
              <a:gd name="connsiteX194" fmla="*/ 2055909 w 2691675"/>
              <a:gd name="connsiteY194" fmla="*/ 3703320 h 4328160"/>
              <a:gd name="connsiteX195" fmla="*/ 2078769 w 2691675"/>
              <a:gd name="connsiteY195" fmla="*/ 3718560 h 4328160"/>
              <a:gd name="connsiteX196" fmla="*/ 2094009 w 2691675"/>
              <a:gd name="connsiteY196" fmla="*/ 3749040 h 4328160"/>
              <a:gd name="connsiteX197" fmla="*/ 2086389 w 2691675"/>
              <a:gd name="connsiteY197" fmla="*/ 3794760 h 4328160"/>
              <a:gd name="connsiteX198" fmla="*/ 2010189 w 2691675"/>
              <a:gd name="connsiteY198" fmla="*/ 3749040 h 4328160"/>
              <a:gd name="connsiteX199" fmla="*/ 1994949 w 2691675"/>
              <a:gd name="connsiteY199" fmla="*/ 3649980 h 4328160"/>
              <a:gd name="connsiteX200" fmla="*/ 1972089 w 2691675"/>
              <a:gd name="connsiteY200" fmla="*/ 3627120 h 4328160"/>
              <a:gd name="connsiteX201" fmla="*/ 1979709 w 2691675"/>
              <a:gd name="connsiteY201" fmla="*/ 3581400 h 4328160"/>
              <a:gd name="connsiteX202" fmla="*/ 2025429 w 2691675"/>
              <a:gd name="connsiteY202" fmla="*/ 3573780 h 4328160"/>
              <a:gd name="connsiteX203" fmla="*/ 2033049 w 2691675"/>
              <a:gd name="connsiteY203" fmla="*/ 3520440 h 4328160"/>
              <a:gd name="connsiteX204" fmla="*/ 2063529 w 2691675"/>
              <a:gd name="connsiteY204" fmla="*/ 3528060 h 4328160"/>
              <a:gd name="connsiteX205" fmla="*/ 2094009 w 2691675"/>
              <a:gd name="connsiteY205" fmla="*/ 3489960 h 4328160"/>
              <a:gd name="connsiteX206" fmla="*/ 2124489 w 2691675"/>
              <a:gd name="connsiteY206" fmla="*/ 3459480 h 4328160"/>
              <a:gd name="connsiteX207" fmla="*/ 2139729 w 2691675"/>
              <a:gd name="connsiteY207" fmla="*/ 3436620 h 4328160"/>
              <a:gd name="connsiteX208" fmla="*/ 2170209 w 2691675"/>
              <a:gd name="connsiteY208" fmla="*/ 3413760 h 4328160"/>
              <a:gd name="connsiteX209" fmla="*/ 2238789 w 2691675"/>
              <a:gd name="connsiteY209" fmla="*/ 3322320 h 4328160"/>
              <a:gd name="connsiteX210" fmla="*/ 2246409 w 2691675"/>
              <a:gd name="connsiteY210" fmla="*/ 3291840 h 4328160"/>
              <a:gd name="connsiteX211" fmla="*/ 2269269 w 2691675"/>
              <a:gd name="connsiteY211" fmla="*/ 3230880 h 4328160"/>
              <a:gd name="connsiteX212" fmla="*/ 2276889 w 2691675"/>
              <a:gd name="connsiteY212" fmla="*/ 3185160 h 4328160"/>
              <a:gd name="connsiteX213" fmla="*/ 2299749 w 2691675"/>
              <a:gd name="connsiteY213" fmla="*/ 3139440 h 4328160"/>
              <a:gd name="connsiteX214" fmla="*/ 2314989 w 2691675"/>
              <a:gd name="connsiteY214" fmla="*/ 3101340 h 4328160"/>
              <a:gd name="connsiteX215" fmla="*/ 2353089 w 2691675"/>
              <a:gd name="connsiteY215" fmla="*/ 3086100 h 4328160"/>
              <a:gd name="connsiteX216" fmla="*/ 2375949 w 2691675"/>
              <a:gd name="connsiteY216" fmla="*/ 3070860 h 4328160"/>
              <a:gd name="connsiteX217" fmla="*/ 2495488 w 2691675"/>
              <a:gd name="connsiteY217" fmla="*/ 3040856 h 4328160"/>
              <a:gd name="connsiteX218" fmla="*/ 2593596 w 2691675"/>
              <a:gd name="connsiteY218" fmla="*/ 3037523 h 4328160"/>
              <a:gd name="connsiteX219" fmla="*/ 2685987 w 2691675"/>
              <a:gd name="connsiteY219" fmla="*/ 3028474 h 4328160"/>
              <a:gd name="connsiteX0" fmla="*/ 2685987 w 2691675"/>
              <a:gd name="connsiteY0" fmla="*/ 3028474 h 4328160"/>
              <a:gd name="connsiteX1" fmla="*/ 2680749 w 2691675"/>
              <a:gd name="connsiteY1" fmla="*/ 3002280 h 4328160"/>
              <a:gd name="connsiteX2" fmla="*/ 2673129 w 2691675"/>
              <a:gd name="connsiteY2" fmla="*/ 2948940 h 4328160"/>
              <a:gd name="connsiteX3" fmla="*/ 2631219 w 2691675"/>
              <a:gd name="connsiteY3" fmla="*/ 2940844 h 4328160"/>
              <a:gd name="connsiteX4" fmla="*/ 2567878 w 2691675"/>
              <a:gd name="connsiteY4" fmla="*/ 2940367 h 4328160"/>
              <a:gd name="connsiteX5" fmla="*/ 2526921 w 2691675"/>
              <a:gd name="connsiteY5" fmla="*/ 2882742 h 4328160"/>
              <a:gd name="connsiteX6" fmla="*/ 2464532 w 2691675"/>
              <a:gd name="connsiteY6" fmla="*/ 2879407 h 4328160"/>
              <a:gd name="connsiteX7" fmla="*/ 2417860 w 2691675"/>
              <a:gd name="connsiteY7" fmla="*/ 2863691 h 4328160"/>
              <a:gd name="connsiteX8" fmla="*/ 2383569 w 2691675"/>
              <a:gd name="connsiteY8" fmla="*/ 2849880 h 4328160"/>
              <a:gd name="connsiteX9" fmla="*/ 2355471 w 2691675"/>
              <a:gd name="connsiteY9" fmla="*/ 2829877 h 4328160"/>
              <a:gd name="connsiteX10" fmla="*/ 2300701 w 2691675"/>
              <a:gd name="connsiteY10" fmla="*/ 2797969 h 4328160"/>
              <a:gd name="connsiteX11" fmla="*/ 2226406 w 2691675"/>
              <a:gd name="connsiteY11" fmla="*/ 2837973 h 4328160"/>
              <a:gd name="connsiteX12" fmla="*/ 2185925 w 2691675"/>
              <a:gd name="connsiteY12" fmla="*/ 2798922 h 4328160"/>
              <a:gd name="connsiteX13" fmla="*/ 2150683 w 2691675"/>
              <a:gd name="connsiteY13" fmla="*/ 2719864 h 4328160"/>
              <a:gd name="connsiteX14" fmla="*/ 2131157 w 2691675"/>
              <a:gd name="connsiteY14" fmla="*/ 2658427 h 4328160"/>
              <a:gd name="connsiteX15" fmla="*/ 2113060 w 2691675"/>
              <a:gd name="connsiteY15" fmla="*/ 2623185 h 4328160"/>
              <a:gd name="connsiteX16" fmla="*/ 2111630 w 2691675"/>
              <a:gd name="connsiteY16" fmla="*/ 2574607 h 4328160"/>
              <a:gd name="connsiteX17" fmla="*/ 2034001 w 2691675"/>
              <a:gd name="connsiteY17" fmla="*/ 2659857 h 4328160"/>
              <a:gd name="connsiteX18" fmla="*/ 1966851 w 2691675"/>
              <a:gd name="connsiteY18" fmla="*/ 2727960 h 4328160"/>
              <a:gd name="connsiteX19" fmla="*/ 1919702 w 2691675"/>
              <a:gd name="connsiteY19" fmla="*/ 2687002 h 4328160"/>
              <a:gd name="connsiteX20" fmla="*/ 1783018 w 2691675"/>
              <a:gd name="connsiteY20" fmla="*/ 2673668 h 4328160"/>
              <a:gd name="connsiteX21" fmla="*/ 1684910 w 2691675"/>
              <a:gd name="connsiteY21" fmla="*/ 2663666 h 4328160"/>
              <a:gd name="connsiteX22" fmla="*/ 1614426 w 2691675"/>
              <a:gd name="connsiteY22" fmla="*/ 2556035 h 4328160"/>
              <a:gd name="connsiteX23" fmla="*/ 1549656 w 2691675"/>
              <a:gd name="connsiteY23" fmla="*/ 2557939 h 4328160"/>
              <a:gd name="connsiteX24" fmla="*/ 1524890 w 2691675"/>
              <a:gd name="connsiteY24" fmla="*/ 2537460 h 4328160"/>
              <a:gd name="connsiteX25" fmla="*/ 1476789 w 2691675"/>
              <a:gd name="connsiteY25" fmla="*/ 2355532 h 4328160"/>
              <a:gd name="connsiteX26" fmla="*/ 1446309 w 2691675"/>
              <a:gd name="connsiteY26" fmla="*/ 2263140 h 4328160"/>
              <a:gd name="connsiteX27" fmla="*/ 1408209 w 2691675"/>
              <a:gd name="connsiteY27" fmla="*/ 2194560 h 4328160"/>
              <a:gd name="connsiteX28" fmla="*/ 1392969 w 2691675"/>
              <a:gd name="connsiteY28" fmla="*/ 2171700 h 4328160"/>
              <a:gd name="connsiteX29" fmla="*/ 1382492 w 2691675"/>
              <a:gd name="connsiteY29" fmla="*/ 2126457 h 4328160"/>
              <a:gd name="connsiteX30" fmla="*/ 1377253 w 2691675"/>
              <a:gd name="connsiteY30" fmla="*/ 2025968 h 4328160"/>
              <a:gd name="connsiteX31" fmla="*/ 1391541 w 2691675"/>
              <a:gd name="connsiteY31" fmla="*/ 1956436 h 4328160"/>
              <a:gd name="connsiteX32" fmla="*/ 1323437 w 2691675"/>
              <a:gd name="connsiteY32" fmla="*/ 1891665 h 4328160"/>
              <a:gd name="connsiteX33" fmla="*/ 1290099 w 2691675"/>
              <a:gd name="connsiteY33" fmla="*/ 1886427 h 4328160"/>
              <a:gd name="connsiteX34" fmla="*/ 1192468 w 2691675"/>
              <a:gd name="connsiteY34" fmla="*/ 1826895 h 4328160"/>
              <a:gd name="connsiteX35" fmla="*/ 1134367 w 2691675"/>
              <a:gd name="connsiteY35" fmla="*/ 1837373 h 4328160"/>
              <a:gd name="connsiteX36" fmla="*/ 1081978 w 2691675"/>
              <a:gd name="connsiteY36" fmla="*/ 1871185 h 4328160"/>
              <a:gd name="connsiteX37" fmla="*/ 1032924 w 2691675"/>
              <a:gd name="connsiteY37" fmla="*/ 1896904 h 4328160"/>
              <a:gd name="connsiteX38" fmla="*/ 966249 w 2691675"/>
              <a:gd name="connsiteY38" fmla="*/ 1957864 h 4328160"/>
              <a:gd name="connsiteX39" fmla="*/ 917195 w 2691675"/>
              <a:gd name="connsiteY39" fmla="*/ 1915478 h 4328160"/>
              <a:gd name="connsiteX40" fmla="*/ 862428 w 2691675"/>
              <a:gd name="connsiteY40" fmla="*/ 1888808 h 4328160"/>
              <a:gd name="connsiteX41" fmla="*/ 831471 w 2691675"/>
              <a:gd name="connsiteY41" fmla="*/ 1863090 h 4328160"/>
              <a:gd name="connsiteX42" fmla="*/ 808135 w 2691675"/>
              <a:gd name="connsiteY42" fmla="*/ 1820704 h 4328160"/>
              <a:gd name="connsiteX43" fmla="*/ 822423 w 2691675"/>
              <a:gd name="connsiteY43" fmla="*/ 1763554 h 4328160"/>
              <a:gd name="connsiteX44" fmla="*/ 811944 w 2691675"/>
              <a:gd name="connsiteY44" fmla="*/ 1694021 h 4328160"/>
              <a:gd name="connsiteX45" fmla="*/ 791466 w 2691675"/>
              <a:gd name="connsiteY45" fmla="*/ 1599247 h 4328160"/>
              <a:gd name="connsiteX46" fmla="*/ 767652 w 2691675"/>
              <a:gd name="connsiteY46" fmla="*/ 1609725 h 4328160"/>
              <a:gd name="connsiteX47" fmla="*/ 709074 w 2691675"/>
              <a:gd name="connsiteY47" fmla="*/ 1545432 h 4328160"/>
              <a:gd name="connsiteX48" fmla="*/ 737649 w 2691675"/>
              <a:gd name="connsiteY48" fmla="*/ 1493520 h 4328160"/>
              <a:gd name="connsiteX49" fmla="*/ 785274 w 2691675"/>
              <a:gd name="connsiteY49" fmla="*/ 1429226 h 4328160"/>
              <a:gd name="connsiteX50" fmla="*/ 783369 w 2691675"/>
              <a:gd name="connsiteY50" fmla="*/ 1403033 h 4328160"/>
              <a:gd name="connsiteX51" fmla="*/ 826232 w 2691675"/>
              <a:gd name="connsiteY51" fmla="*/ 1349215 h 4328160"/>
              <a:gd name="connsiteX52" fmla="*/ 834329 w 2691675"/>
              <a:gd name="connsiteY52" fmla="*/ 1256348 h 4328160"/>
              <a:gd name="connsiteX53" fmla="*/ 820040 w 2691675"/>
              <a:gd name="connsiteY53" fmla="*/ 1172527 h 4328160"/>
              <a:gd name="connsiteX54" fmla="*/ 787655 w 2691675"/>
              <a:gd name="connsiteY54" fmla="*/ 1125379 h 4328160"/>
              <a:gd name="connsiteX55" fmla="*/ 769082 w 2691675"/>
              <a:gd name="connsiteY55" fmla="*/ 1043940 h 4328160"/>
              <a:gd name="connsiteX56" fmla="*/ 812898 w 2691675"/>
              <a:gd name="connsiteY56" fmla="*/ 1008698 h 4328160"/>
              <a:gd name="connsiteX57" fmla="*/ 816231 w 2691675"/>
              <a:gd name="connsiteY57" fmla="*/ 950595 h 4328160"/>
              <a:gd name="connsiteX58" fmla="*/ 828613 w 2691675"/>
              <a:gd name="connsiteY58" fmla="*/ 874871 h 4328160"/>
              <a:gd name="connsiteX59" fmla="*/ 837662 w 2691675"/>
              <a:gd name="connsiteY59" fmla="*/ 807720 h 4328160"/>
              <a:gd name="connsiteX60" fmla="*/ 852426 w 2691675"/>
              <a:gd name="connsiteY60" fmla="*/ 769620 h 4328160"/>
              <a:gd name="connsiteX61" fmla="*/ 867665 w 2691675"/>
              <a:gd name="connsiteY61" fmla="*/ 736281 h 4328160"/>
              <a:gd name="connsiteX62" fmla="*/ 841472 w 2691675"/>
              <a:gd name="connsiteY62" fmla="*/ 670560 h 4328160"/>
              <a:gd name="connsiteX63" fmla="*/ 825756 w 2691675"/>
              <a:gd name="connsiteY63" fmla="*/ 547211 h 4328160"/>
              <a:gd name="connsiteX64" fmla="*/ 795275 w 2691675"/>
              <a:gd name="connsiteY64" fmla="*/ 510065 h 4328160"/>
              <a:gd name="connsiteX65" fmla="*/ 777654 w 2691675"/>
              <a:gd name="connsiteY65" fmla="*/ 479583 h 4328160"/>
              <a:gd name="connsiteX66" fmla="*/ 754794 w 2691675"/>
              <a:gd name="connsiteY66" fmla="*/ 403860 h 4328160"/>
              <a:gd name="connsiteX67" fmla="*/ 727648 w 2691675"/>
              <a:gd name="connsiteY67" fmla="*/ 322897 h 4328160"/>
              <a:gd name="connsiteX68" fmla="*/ 737649 w 2691675"/>
              <a:gd name="connsiteY68" fmla="*/ 266700 h 4328160"/>
              <a:gd name="connsiteX69" fmla="*/ 707169 w 2691675"/>
              <a:gd name="connsiteY69" fmla="*/ 152400 h 4328160"/>
              <a:gd name="connsiteX70" fmla="*/ 699549 w 2691675"/>
              <a:gd name="connsiteY70" fmla="*/ 91440 h 4328160"/>
              <a:gd name="connsiteX71" fmla="*/ 691929 w 2691675"/>
              <a:gd name="connsiteY71" fmla="*/ 68580 h 4328160"/>
              <a:gd name="connsiteX72" fmla="*/ 676689 w 2691675"/>
              <a:gd name="connsiteY72" fmla="*/ 0 h 4328160"/>
              <a:gd name="connsiteX73" fmla="*/ 615729 w 2691675"/>
              <a:gd name="connsiteY73" fmla="*/ 7620 h 4328160"/>
              <a:gd name="connsiteX74" fmla="*/ 554769 w 2691675"/>
              <a:gd name="connsiteY74" fmla="*/ 30480 h 4328160"/>
              <a:gd name="connsiteX75" fmla="*/ 562389 w 2691675"/>
              <a:gd name="connsiteY75" fmla="*/ 137160 h 4328160"/>
              <a:gd name="connsiteX76" fmla="*/ 554769 w 2691675"/>
              <a:gd name="connsiteY76" fmla="*/ 236220 h 4328160"/>
              <a:gd name="connsiteX77" fmla="*/ 524289 w 2691675"/>
              <a:gd name="connsiteY77" fmla="*/ 304800 h 4328160"/>
              <a:gd name="connsiteX78" fmla="*/ 509049 w 2691675"/>
              <a:gd name="connsiteY78" fmla="*/ 335280 h 4328160"/>
              <a:gd name="connsiteX79" fmla="*/ 486189 w 2691675"/>
              <a:gd name="connsiteY79" fmla="*/ 373380 h 4328160"/>
              <a:gd name="connsiteX80" fmla="*/ 470949 w 2691675"/>
              <a:gd name="connsiteY80" fmla="*/ 396240 h 4328160"/>
              <a:gd name="connsiteX81" fmla="*/ 440469 w 2691675"/>
              <a:gd name="connsiteY81" fmla="*/ 403860 h 4328160"/>
              <a:gd name="connsiteX82" fmla="*/ 356649 w 2691675"/>
              <a:gd name="connsiteY82" fmla="*/ 388620 h 4328160"/>
              <a:gd name="connsiteX83" fmla="*/ 288069 w 2691675"/>
              <a:gd name="connsiteY83" fmla="*/ 464820 h 4328160"/>
              <a:gd name="connsiteX84" fmla="*/ 280449 w 2691675"/>
              <a:gd name="connsiteY84" fmla="*/ 487680 h 4328160"/>
              <a:gd name="connsiteX85" fmla="*/ 288069 w 2691675"/>
              <a:gd name="connsiteY85" fmla="*/ 518160 h 4328160"/>
              <a:gd name="connsiteX86" fmla="*/ 303309 w 2691675"/>
              <a:gd name="connsiteY86" fmla="*/ 548640 h 4328160"/>
              <a:gd name="connsiteX87" fmla="*/ 295689 w 2691675"/>
              <a:gd name="connsiteY87" fmla="*/ 609600 h 4328160"/>
              <a:gd name="connsiteX88" fmla="*/ 265209 w 2691675"/>
              <a:gd name="connsiteY88" fmla="*/ 662940 h 4328160"/>
              <a:gd name="connsiteX89" fmla="*/ 257589 w 2691675"/>
              <a:gd name="connsiteY89" fmla="*/ 685800 h 4328160"/>
              <a:gd name="connsiteX90" fmla="*/ 265209 w 2691675"/>
              <a:gd name="connsiteY90" fmla="*/ 815340 h 4328160"/>
              <a:gd name="connsiteX91" fmla="*/ 303309 w 2691675"/>
              <a:gd name="connsiteY91" fmla="*/ 830580 h 4328160"/>
              <a:gd name="connsiteX92" fmla="*/ 349029 w 2691675"/>
              <a:gd name="connsiteY92" fmla="*/ 861060 h 4328160"/>
              <a:gd name="connsiteX93" fmla="*/ 356649 w 2691675"/>
              <a:gd name="connsiteY93" fmla="*/ 883920 h 4328160"/>
              <a:gd name="connsiteX94" fmla="*/ 341409 w 2691675"/>
              <a:gd name="connsiteY94" fmla="*/ 952500 h 4328160"/>
              <a:gd name="connsiteX95" fmla="*/ 326169 w 2691675"/>
              <a:gd name="connsiteY95" fmla="*/ 1028700 h 4328160"/>
              <a:gd name="connsiteX96" fmla="*/ 303309 w 2691675"/>
              <a:gd name="connsiteY96" fmla="*/ 1043940 h 4328160"/>
              <a:gd name="connsiteX97" fmla="*/ 143289 w 2691675"/>
              <a:gd name="connsiteY97" fmla="*/ 1066800 h 4328160"/>
              <a:gd name="connsiteX98" fmla="*/ 150909 w 2691675"/>
              <a:gd name="connsiteY98" fmla="*/ 1181100 h 4328160"/>
              <a:gd name="connsiteX99" fmla="*/ 173769 w 2691675"/>
              <a:gd name="connsiteY99" fmla="*/ 1219200 h 4328160"/>
              <a:gd name="connsiteX100" fmla="*/ 219489 w 2691675"/>
              <a:gd name="connsiteY100" fmla="*/ 1257300 h 4328160"/>
              <a:gd name="connsiteX101" fmla="*/ 234729 w 2691675"/>
              <a:gd name="connsiteY101" fmla="*/ 1287780 h 4328160"/>
              <a:gd name="connsiteX102" fmla="*/ 227109 w 2691675"/>
              <a:gd name="connsiteY102" fmla="*/ 1318260 h 4328160"/>
              <a:gd name="connsiteX103" fmla="*/ 265209 w 2691675"/>
              <a:gd name="connsiteY103" fmla="*/ 1363980 h 4328160"/>
              <a:gd name="connsiteX104" fmla="*/ 288069 w 2691675"/>
              <a:gd name="connsiteY104" fmla="*/ 1402080 h 4328160"/>
              <a:gd name="connsiteX105" fmla="*/ 280449 w 2691675"/>
              <a:gd name="connsiteY105" fmla="*/ 1440180 h 4328160"/>
              <a:gd name="connsiteX106" fmla="*/ 242349 w 2691675"/>
              <a:gd name="connsiteY106" fmla="*/ 1569720 h 4328160"/>
              <a:gd name="connsiteX107" fmla="*/ 211869 w 2691675"/>
              <a:gd name="connsiteY107" fmla="*/ 1584960 h 4328160"/>
              <a:gd name="connsiteX108" fmla="*/ 189009 w 2691675"/>
              <a:gd name="connsiteY108" fmla="*/ 1592580 h 4328160"/>
              <a:gd name="connsiteX109" fmla="*/ 120429 w 2691675"/>
              <a:gd name="connsiteY109" fmla="*/ 1630680 h 4328160"/>
              <a:gd name="connsiteX110" fmla="*/ 97569 w 2691675"/>
              <a:gd name="connsiteY110" fmla="*/ 1653540 h 4328160"/>
              <a:gd name="connsiteX111" fmla="*/ 13749 w 2691675"/>
              <a:gd name="connsiteY111" fmla="*/ 1714500 h 4328160"/>
              <a:gd name="connsiteX112" fmla="*/ 13749 w 2691675"/>
              <a:gd name="connsiteY112" fmla="*/ 1889760 h 4328160"/>
              <a:gd name="connsiteX113" fmla="*/ 36609 w 2691675"/>
              <a:gd name="connsiteY113" fmla="*/ 1912620 h 4328160"/>
              <a:gd name="connsiteX114" fmla="*/ 67089 w 2691675"/>
              <a:gd name="connsiteY114" fmla="*/ 1950720 h 4328160"/>
              <a:gd name="connsiteX115" fmla="*/ 112809 w 2691675"/>
              <a:gd name="connsiteY115" fmla="*/ 1981200 h 4328160"/>
              <a:gd name="connsiteX116" fmla="*/ 173769 w 2691675"/>
              <a:gd name="connsiteY116" fmla="*/ 2011680 h 4328160"/>
              <a:gd name="connsiteX117" fmla="*/ 234729 w 2691675"/>
              <a:gd name="connsiteY117" fmla="*/ 2095500 h 4328160"/>
              <a:gd name="connsiteX118" fmla="*/ 272829 w 2691675"/>
              <a:gd name="connsiteY118" fmla="*/ 2156460 h 4328160"/>
              <a:gd name="connsiteX119" fmla="*/ 280449 w 2691675"/>
              <a:gd name="connsiteY119" fmla="*/ 2179320 h 4328160"/>
              <a:gd name="connsiteX120" fmla="*/ 318549 w 2691675"/>
              <a:gd name="connsiteY120" fmla="*/ 2255520 h 4328160"/>
              <a:gd name="connsiteX121" fmla="*/ 493809 w 2691675"/>
              <a:gd name="connsiteY121" fmla="*/ 2270760 h 4328160"/>
              <a:gd name="connsiteX122" fmla="*/ 562389 w 2691675"/>
              <a:gd name="connsiteY122" fmla="*/ 2354580 h 4328160"/>
              <a:gd name="connsiteX123" fmla="*/ 531909 w 2691675"/>
              <a:gd name="connsiteY123" fmla="*/ 2430780 h 4328160"/>
              <a:gd name="connsiteX124" fmla="*/ 509049 w 2691675"/>
              <a:gd name="connsiteY124" fmla="*/ 2438400 h 4328160"/>
              <a:gd name="connsiteX125" fmla="*/ 486189 w 2691675"/>
              <a:gd name="connsiteY125" fmla="*/ 2461260 h 4328160"/>
              <a:gd name="connsiteX126" fmla="*/ 478569 w 2691675"/>
              <a:gd name="connsiteY126" fmla="*/ 2506980 h 4328160"/>
              <a:gd name="connsiteX127" fmla="*/ 509049 w 2691675"/>
              <a:gd name="connsiteY127" fmla="*/ 2621280 h 4328160"/>
              <a:gd name="connsiteX128" fmla="*/ 531909 w 2691675"/>
              <a:gd name="connsiteY128" fmla="*/ 2644140 h 4328160"/>
              <a:gd name="connsiteX129" fmla="*/ 539529 w 2691675"/>
              <a:gd name="connsiteY129" fmla="*/ 2674620 h 4328160"/>
              <a:gd name="connsiteX130" fmla="*/ 570009 w 2691675"/>
              <a:gd name="connsiteY130" fmla="*/ 2659380 h 4328160"/>
              <a:gd name="connsiteX131" fmla="*/ 592869 w 2691675"/>
              <a:gd name="connsiteY131" fmla="*/ 2636520 h 4328160"/>
              <a:gd name="connsiteX132" fmla="*/ 646209 w 2691675"/>
              <a:gd name="connsiteY132" fmla="*/ 2606040 h 4328160"/>
              <a:gd name="connsiteX133" fmla="*/ 684309 w 2691675"/>
              <a:gd name="connsiteY133" fmla="*/ 2613660 h 4328160"/>
              <a:gd name="connsiteX134" fmla="*/ 699549 w 2691675"/>
              <a:gd name="connsiteY134" fmla="*/ 2636520 h 4328160"/>
              <a:gd name="connsiteX135" fmla="*/ 722409 w 2691675"/>
              <a:gd name="connsiteY135" fmla="*/ 2659380 h 4328160"/>
              <a:gd name="connsiteX136" fmla="*/ 730029 w 2691675"/>
              <a:gd name="connsiteY136" fmla="*/ 2682240 h 4328160"/>
              <a:gd name="connsiteX137" fmla="*/ 707169 w 2691675"/>
              <a:gd name="connsiteY137" fmla="*/ 2766060 h 4328160"/>
              <a:gd name="connsiteX138" fmla="*/ 623349 w 2691675"/>
              <a:gd name="connsiteY138" fmla="*/ 2842260 h 4328160"/>
              <a:gd name="connsiteX139" fmla="*/ 600489 w 2691675"/>
              <a:gd name="connsiteY139" fmla="*/ 2887980 h 4328160"/>
              <a:gd name="connsiteX140" fmla="*/ 531909 w 2691675"/>
              <a:gd name="connsiteY140" fmla="*/ 2933700 h 4328160"/>
              <a:gd name="connsiteX141" fmla="*/ 516669 w 2691675"/>
              <a:gd name="connsiteY141" fmla="*/ 2956560 h 4328160"/>
              <a:gd name="connsiteX142" fmla="*/ 547149 w 2691675"/>
              <a:gd name="connsiteY142" fmla="*/ 3055620 h 4328160"/>
              <a:gd name="connsiteX143" fmla="*/ 570009 w 2691675"/>
              <a:gd name="connsiteY143" fmla="*/ 3177540 h 4328160"/>
              <a:gd name="connsiteX144" fmla="*/ 608109 w 2691675"/>
              <a:gd name="connsiteY144" fmla="*/ 3276600 h 4328160"/>
              <a:gd name="connsiteX145" fmla="*/ 608109 w 2691675"/>
              <a:gd name="connsiteY145" fmla="*/ 3429000 h 4328160"/>
              <a:gd name="connsiteX146" fmla="*/ 570009 w 2691675"/>
              <a:gd name="connsiteY146" fmla="*/ 3467100 h 4328160"/>
              <a:gd name="connsiteX147" fmla="*/ 562389 w 2691675"/>
              <a:gd name="connsiteY147" fmla="*/ 3497580 h 4328160"/>
              <a:gd name="connsiteX148" fmla="*/ 547149 w 2691675"/>
              <a:gd name="connsiteY148" fmla="*/ 3528060 h 4328160"/>
              <a:gd name="connsiteX149" fmla="*/ 554769 w 2691675"/>
              <a:gd name="connsiteY149" fmla="*/ 3680460 h 4328160"/>
              <a:gd name="connsiteX150" fmla="*/ 608109 w 2691675"/>
              <a:gd name="connsiteY150" fmla="*/ 3672840 h 4328160"/>
              <a:gd name="connsiteX151" fmla="*/ 630969 w 2691675"/>
              <a:gd name="connsiteY151" fmla="*/ 3665220 h 4328160"/>
              <a:gd name="connsiteX152" fmla="*/ 676689 w 2691675"/>
              <a:gd name="connsiteY152" fmla="*/ 3688080 h 4328160"/>
              <a:gd name="connsiteX153" fmla="*/ 707169 w 2691675"/>
              <a:gd name="connsiteY153" fmla="*/ 3718560 h 4328160"/>
              <a:gd name="connsiteX154" fmla="*/ 836709 w 2691675"/>
              <a:gd name="connsiteY154" fmla="*/ 3741420 h 4328160"/>
              <a:gd name="connsiteX155" fmla="*/ 851949 w 2691675"/>
              <a:gd name="connsiteY155" fmla="*/ 3771900 h 4328160"/>
              <a:gd name="connsiteX156" fmla="*/ 874809 w 2691675"/>
              <a:gd name="connsiteY156" fmla="*/ 3787140 h 4328160"/>
              <a:gd name="connsiteX157" fmla="*/ 897669 w 2691675"/>
              <a:gd name="connsiteY157" fmla="*/ 3810000 h 4328160"/>
              <a:gd name="connsiteX158" fmla="*/ 905289 w 2691675"/>
              <a:gd name="connsiteY158" fmla="*/ 3840480 h 4328160"/>
              <a:gd name="connsiteX159" fmla="*/ 920529 w 2691675"/>
              <a:gd name="connsiteY159" fmla="*/ 3863340 h 4328160"/>
              <a:gd name="connsiteX160" fmla="*/ 943389 w 2691675"/>
              <a:gd name="connsiteY160" fmla="*/ 3901440 h 4328160"/>
              <a:gd name="connsiteX161" fmla="*/ 996729 w 2691675"/>
              <a:gd name="connsiteY161" fmla="*/ 3947160 h 4328160"/>
              <a:gd name="connsiteX162" fmla="*/ 1011969 w 2691675"/>
              <a:gd name="connsiteY162" fmla="*/ 3970020 h 4328160"/>
              <a:gd name="connsiteX163" fmla="*/ 1034829 w 2691675"/>
              <a:gd name="connsiteY163" fmla="*/ 4008120 h 4328160"/>
              <a:gd name="connsiteX164" fmla="*/ 1065309 w 2691675"/>
              <a:gd name="connsiteY164" fmla="*/ 4084320 h 4328160"/>
              <a:gd name="connsiteX165" fmla="*/ 1072929 w 2691675"/>
              <a:gd name="connsiteY165" fmla="*/ 4107180 h 4328160"/>
              <a:gd name="connsiteX166" fmla="*/ 1149129 w 2691675"/>
              <a:gd name="connsiteY166" fmla="*/ 4137660 h 4328160"/>
              <a:gd name="connsiteX167" fmla="*/ 1202469 w 2691675"/>
              <a:gd name="connsiteY167" fmla="*/ 4213860 h 4328160"/>
              <a:gd name="connsiteX168" fmla="*/ 1263429 w 2691675"/>
              <a:gd name="connsiteY168" fmla="*/ 4221480 h 4328160"/>
              <a:gd name="connsiteX169" fmla="*/ 1271049 w 2691675"/>
              <a:gd name="connsiteY169" fmla="*/ 4274820 h 4328160"/>
              <a:gd name="connsiteX170" fmla="*/ 1316769 w 2691675"/>
              <a:gd name="connsiteY170" fmla="*/ 4328160 h 4328160"/>
              <a:gd name="connsiteX171" fmla="*/ 1354869 w 2691675"/>
              <a:gd name="connsiteY171" fmla="*/ 4229100 h 4328160"/>
              <a:gd name="connsiteX172" fmla="*/ 1415829 w 2691675"/>
              <a:gd name="connsiteY172" fmla="*/ 4198620 h 4328160"/>
              <a:gd name="connsiteX173" fmla="*/ 1469169 w 2691675"/>
              <a:gd name="connsiteY173" fmla="*/ 4183380 h 4328160"/>
              <a:gd name="connsiteX174" fmla="*/ 1507269 w 2691675"/>
              <a:gd name="connsiteY174" fmla="*/ 4160520 h 4328160"/>
              <a:gd name="connsiteX175" fmla="*/ 1552989 w 2691675"/>
              <a:gd name="connsiteY175" fmla="*/ 4130040 h 4328160"/>
              <a:gd name="connsiteX176" fmla="*/ 1583469 w 2691675"/>
              <a:gd name="connsiteY176" fmla="*/ 4122420 h 4328160"/>
              <a:gd name="connsiteX177" fmla="*/ 1644429 w 2691675"/>
              <a:gd name="connsiteY177" fmla="*/ 4061460 h 4328160"/>
              <a:gd name="connsiteX178" fmla="*/ 1674909 w 2691675"/>
              <a:gd name="connsiteY178" fmla="*/ 4038600 h 4328160"/>
              <a:gd name="connsiteX179" fmla="*/ 1827309 w 2691675"/>
              <a:gd name="connsiteY179" fmla="*/ 4000500 h 4328160"/>
              <a:gd name="connsiteX180" fmla="*/ 1857789 w 2691675"/>
              <a:gd name="connsiteY180" fmla="*/ 3985260 h 4328160"/>
              <a:gd name="connsiteX181" fmla="*/ 1903509 w 2691675"/>
              <a:gd name="connsiteY181" fmla="*/ 3970020 h 4328160"/>
              <a:gd name="connsiteX182" fmla="*/ 1926369 w 2691675"/>
              <a:gd name="connsiteY182" fmla="*/ 3954780 h 4328160"/>
              <a:gd name="connsiteX183" fmla="*/ 1987329 w 2691675"/>
              <a:gd name="connsiteY183" fmla="*/ 3909060 h 4328160"/>
              <a:gd name="connsiteX184" fmla="*/ 2048289 w 2691675"/>
              <a:gd name="connsiteY184" fmla="*/ 3870960 h 4328160"/>
              <a:gd name="connsiteX185" fmla="*/ 2078769 w 2691675"/>
              <a:gd name="connsiteY185" fmla="*/ 3855720 h 4328160"/>
              <a:gd name="connsiteX186" fmla="*/ 2132109 w 2691675"/>
              <a:gd name="connsiteY186" fmla="*/ 3817620 h 4328160"/>
              <a:gd name="connsiteX187" fmla="*/ 2162589 w 2691675"/>
              <a:gd name="connsiteY187" fmla="*/ 3787140 h 4328160"/>
              <a:gd name="connsiteX188" fmla="*/ 2200689 w 2691675"/>
              <a:gd name="connsiteY188" fmla="*/ 3688080 h 4328160"/>
              <a:gd name="connsiteX189" fmla="*/ 2162589 w 2691675"/>
              <a:gd name="connsiteY189" fmla="*/ 3604260 h 4328160"/>
              <a:gd name="connsiteX190" fmla="*/ 2139729 w 2691675"/>
              <a:gd name="connsiteY190" fmla="*/ 3596640 h 4328160"/>
              <a:gd name="connsiteX191" fmla="*/ 2124489 w 2691675"/>
              <a:gd name="connsiteY191" fmla="*/ 3680460 h 4328160"/>
              <a:gd name="connsiteX192" fmla="*/ 2109249 w 2691675"/>
              <a:gd name="connsiteY192" fmla="*/ 3657600 h 4328160"/>
              <a:gd name="connsiteX193" fmla="*/ 2048289 w 2691675"/>
              <a:gd name="connsiteY193" fmla="*/ 3665220 h 4328160"/>
              <a:gd name="connsiteX194" fmla="*/ 2055909 w 2691675"/>
              <a:gd name="connsiteY194" fmla="*/ 3703320 h 4328160"/>
              <a:gd name="connsiteX195" fmla="*/ 2078769 w 2691675"/>
              <a:gd name="connsiteY195" fmla="*/ 3718560 h 4328160"/>
              <a:gd name="connsiteX196" fmla="*/ 2094009 w 2691675"/>
              <a:gd name="connsiteY196" fmla="*/ 3749040 h 4328160"/>
              <a:gd name="connsiteX197" fmla="*/ 2086389 w 2691675"/>
              <a:gd name="connsiteY197" fmla="*/ 3794760 h 4328160"/>
              <a:gd name="connsiteX198" fmla="*/ 2010189 w 2691675"/>
              <a:gd name="connsiteY198" fmla="*/ 3749040 h 4328160"/>
              <a:gd name="connsiteX199" fmla="*/ 1994949 w 2691675"/>
              <a:gd name="connsiteY199" fmla="*/ 3649980 h 4328160"/>
              <a:gd name="connsiteX200" fmla="*/ 1972089 w 2691675"/>
              <a:gd name="connsiteY200" fmla="*/ 3627120 h 4328160"/>
              <a:gd name="connsiteX201" fmla="*/ 1979709 w 2691675"/>
              <a:gd name="connsiteY201" fmla="*/ 3581400 h 4328160"/>
              <a:gd name="connsiteX202" fmla="*/ 2025429 w 2691675"/>
              <a:gd name="connsiteY202" fmla="*/ 3573780 h 4328160"/>
              <a:gd name="connsiteX203" fmla="*/ 2033049 w 2691675"/>
              <a:gd name="connsiteY203" fmla="*/ 3520440 h 4328160"/>
              <a:gd name="connsiteX204" fmla="*/ 2063529 w 2691675"/>
              <a:gd name="connsiteY204" fmla="*/ 3528060 h 4328160"/>
              <a:gd name="connsiteX205" fmla="*/ 2094009 w 2691675"/>
              <a:gd name="connsiteY205" fmla="*/ 3489960 h 4328160"/>
              <a:gd name="connsiteX206" fmla="*/ 2124489 w 2691675"/>
              <a:gd name="connsiteY206" fmla="*/ 3459480 h 4328160"/>
              <a:gd name="connsiteX207" fmla="*/ 2139729 w 2691675"/>
              <a:gd name="connsiteY207" fmla="*/ 3436620 h 4328160"/>
              <a:gd name="connsiteX208" fmla="*/ 2170209 w 2691675"/>
              <a:gd name="connsiteY208" fmla="*/ 3413760 h 4328160"/>
              <a:gd name="connsiteX209" fmla="*/ 2238789 w 2691675"/>
              <a:gd name="connsiteY209" fmla="*/ 3322320 h 4328160"/>
              <a:gd name="connsiteX210" fmla="*/ 2246409 w 2691675"/>
              <a:gd name="connsiteY210" fmla="*/ 3291840 h 4328160"/>
              <a:gd name="connsiteX211" fmla="*/ 2269269 w 2691675"/>
              <a:gd name="connsiteY211" fmla="*/ 3230880 h 4328160"/>
              <a:gd name="connsiteX212" fmla="*/ 2276889 w 2691675"/>
              <a:gd name="connsiteY212" fmla="*/ 3185160 h 4328160"/>
              <a:gd name="connsiteX213" fmla="*/ 2299749 w 2691675"/>
              <a:gd name="connsiteY213" fmla="*/ 3139440 h 4328160"/>
              <a:gd name="connsiteX214" fmla="*/ 2314989 w 2691675"/>
              <a:gd name="connsiteY214" fmla="*/ 3101340 h 4328160"/>
              <a:gd name="connsiteX215" fmla="*/ 2353089 w 2691675"/>
              <a:gd name="connsiteY215" fmla="*/ 3086100 h 4328160"/>
              <a:gd name="connsiteX216" fmla="*/ 2375949 w 2691675"/>
              <a:gd name="connsiteY216" fmla="*/ 3070860 h 4328160"/>
              <a:gd name="connsiteX217" fmla="*/ 2495488 w 2691675"/>
              <a:gd name="connsiteY217" fmla="*/ 3040856 h 4328160"/>
              <a:gd name="connsiteX218" fmla="*/ 2593596 w 2691675"/>
              <a:gd name="connsiteY218" fmla="*/ 3037523 h 4328160"/>
              <a:gd name="connsiteX219" fmla="*/ 2685987 w 2691675"/>
              <a:gd name="connsiteY219" fmla="*/ 3028474 h 4328160"/>
              <a:gd name="connsiteX0" fmla="*/ 2685987 w 2691675"/>
              <a:gd name="connsiteY0" fmla="*/ 3028474 h 4328160"/>
              <a:gd name="connsiteX1" fmla="*/ 2680749 w 2691675"/>
              <a:gd name="connsiteY1" fmla="*/ 3002280 h 4328160"/>
              <a:gd name="connsiteX2" fmla="*/ 2673129 w 2691675"/>
              <a:gd name="connsiteY2" fmla="*/ 2948940 h 4328160"/>
              <a:gd name="connsiteX3" fmla="*/ 2631219 w 2691675"/>
              <a:gd name="connsiteY3" fmla="*/ 2940844 h 4328160"/>
              <a:gd name="connsiteX4" fmla="*/ 2567878 w 2691675"/>
              <a:gd name="connsiteY4" fmla="*/ 2940367 h 4328160"/>
              <a:gd name="connsiteX5" fmla="*/ 2526921 w 2691675"/>
              <a:gd name="connsiteY5" fmla="*/ 2882742 h 4328160"/>
              <a:gd name="connsiteX6" fmla="*/ 2464532 w 2691675"/>
              <a:gd name="connsiteY6" fmla="*/ 2879407 h 4328160"/>
              <a:gd name="connsiteX7" fmla="*/ 2417860 w 2691675"/>
              <a:gd name="connsiteY7" fmla="*/ 2863691 h 4328160"/>
              <a:gd name="connsiteX8" fmla="*/ 2383569 w 2691675"/>
              <a:gd name="connsiteY8" fmla="*/ 2849880 h 4328160"/>
              <a:gd name="connsiteX9" fmla="*/ 2355471 w 2691675"/>
              <a:gd name="connsiteY9" fmla="*/ 2829877 h 4328160"/>
              <a:gd name="connsiteX10" fmla="*/ 2300701 w 2691675"/>
              <a:gd name="connsiteY10" fmla="*/ 2797969 h 4328160"/>
              <a:gd name="connsiteX11" fmla="*/ 2226406 w 2691675"/>
              <a:gd name="connsiteY11" fmla="*/ 2837973 h 4328160"/>
              <a:gd name="connsiteX12" fmla="*/ 2185925 w 2691675"/>
              <a:gd name="connsiteY12" fmla="*/ 2798922 h 4328160"/>
              <a:gd name="connsiteX13" fmla="*/ 2150683 w 2691675"/>
              <a:gd name="connsiteY13" fmla="*/ 2719864 h 4328160"/>
              <a:gd name="connsiteX14" fmla="*/ 2131157 w 2691675"/>
              <a:gd name="connsiteY14" fmla="*/ 2658427 h 4328160"/>
              <a:gd name="connsiteX15" fmla="*/ 2113060 w 2691675"/>
              <a:gd name="connsiteY15" fmla="*/ 2623185 h 4328160"/>
              <a:gd name="connsiteX16" fmla="*/ 2111630 w 2691675"/>
              <a:gd name="connsiteY16" fmla="*/ 2574607 h 4328160"/>
              <a:gd name="connsiteX17" fmla="*/ 2034001 w 2691675"/>
              <a:gd name="connsiteY17" fmla="*/ 2659857 h 4328160"/>
              <a:gd name="connsiteX18" fmla="*/ 1966851 w 2691675"/>
              <a:gd name="connsiteY18" fmla="*/ 2727960 h 4328160"/>
              <a:gd name="connsiteX19" fmla="*/ 1919702 w 2691675"/>
              <a:gd name="connsiteY19" fmla="*/ 2687002 h 4328160"/>
              <a:gd name="connsiteX20" fmla="*/ 1783018 w 2691675"/>
              <a:gd name="connsiteY20" fmla="*/ 2673668 h 4328160"/>
              <a:gd name="connsiteX21" fmla="*/ 1684910 w 2691675"/>
              <a:gd name="connsiteY21" fmla="*/ 2663666 h 4328160"/>
              <a:gd name="connsiteX22" fmla="*/ 1614426 w 2691675"/>
              <a:gd name="connsiteY22" fmla="*/ 2556035 h 4328160"/>
              <a:gd name="connsiteX23" fmla="*/ 1549656 w 2691675"/>
              <a:gd name="connsiteY23" fmla="*/ 2557939 h 4328160"/>
              <a:gd name="connsiteX24" fmla="*/ 1524890 w 2691675"/>
              <a:gd name="connsiteY24" fmla="*/ 2537460 h 4328160"/>
              <a:gd name="connsiteX25" fmla="*/ 1476789 w 2691675"/>
              <a:gd name="connsiteY25" fmla="*/ 2355532 h 4328160"/>
              <a:gd name="connsiteX26" fmla="*/ 1446309 w 2691675"/>
              <a:gd name="connsiteY26" fmla="*/ 2263140 h 4328160"/>
              <a:gd name="connsiteX27" fmla="*/ 1408209 w 2691675"/>
              <a:gd name="connsiteY27" fmla="*/ 2194560 h 4328160"/>
              <a:gd name="connsiteX28" fmla="*/ 1392969 w 2691675"/>
              <a:gd name="connsiteY28" fmla="*/ 2171700 h 4328160"/>
              <a:gd name="connsiteX29" fmla="*/ 1382492 w 2691675"/>
              <a:gd name="connsiteY29" fmla="*/ 2126457 h 4328160"/>
              <a:gd name="connsiteX30" fmla="*/ 1377253 w 2691675"/>
              <a:gd name="connsiteY30" fmla="*/ 2025968 h 4328160"/>
              <a:gd name="connsiteX31" fmla="*/ 1391541 w 2691675"/>
              <a:gd name="connsiteY31" fmla="*/ 1956436 h 4328160"/>
              <a:gd name="connsiteX32" fmla="*/ 1323437 w 2691675"/>
              <a:gd name="connsiteY32" fmla="*/ 1891665 h 4328160"/>
              <a:gd name="connsiteX33" fmla="*/ 1290099 w 2691675"/>
              <a:gd name="connsiteY33" fmla="*/ 1886427 h 4328160"/>
              <a:gd name="connsiteX34" fmla="*/ 1192468 w 2691675"/>
              <a:gd name="connsiteY34" fmla="*/ 1826895 h 4328160"/>
              <a:gd name="connsiteX35" fmla="*/ 1134367 w 2691675"/>
              <a:gd name="connsiteY35" fmla="*/ 1837373 h 4328160"/>
              <a:gd name="connsiteX36" fmla="*/ 1081978 w 2691675"/>
              <a:gd name="connsiteY36" fmla="*/ 1871185 h 4328160"/>
              <a:gd name="connsiteX37" fmla="*/ 1032924 w 2691675"/>
              <a:gd name="connsiteY37" fmla="*/ 1896904 h 4328160"/>
              <a:gd name="connsiteX38" fmla="*/ 966249 w 2691675"/>
              <a:gd name="connsiteY38" fmla="*/ 1957864 h 4328160"/>
              <a:gd name="connsiteX39" fmla="*/ 917195 w 2691675"/>
              <a:gd name="connsiteY39" fmla="*/ 1915478 h 4328160"/>
              <a:gd name="connsiteX40" fmla="*/ 862428 w 2691675"/>
              <a:gd name="connsiteY40" fmla="*/ 1888808 h 4328160"/>
              <a:gd name="connsiteX41" fmla="*/ 831471 w 2691675"/>
              <a:gd name="connsiteY41" fmla="*/ 1863090 h 4328160"/>
              <a:gd name="connsiteX42" fmla="*/ 808135 w 2691675"/>
              <a:gd name="connsiteY42" fmla="*/ 1820704 h 4328160"/>
              <a:gd name="connsiteX43" fmla="*/ 822423 w 2691675"/>
              <a:gd name="connsiteY43" fmla="*/ 1763554 h 4328160"/>
              <a:gd name="connsiteX44" fmla="*/ 811944 w 2691675"/>
              <a:gd name="connsiteY44" fmla="*/ 1694021 h 4328160"/>
              <a:gd name="connsiteX45" fmla="*/ 791466 w 2691675"/>
              <a:gd name="connsiteY45" fmla="*/ 1599247 h 4328160"/>
              <a:gd name="connsiteX46" fmla="*/ 767652 w 2691675"/>
              <a:gd name="connsiteY46" fmla="*/ 1609725 h 4328160"/>
              <a:gd name="connsiteX47" fmla="*/ 709074 w 2691675"/>
              <a:gd name="connsiteY47" fmla="*/ 1545432 h 4328160"/>
              <a:gd name="connsiteX48" fmla="*/ 737649 w 2691675"/>
              <a:gd name="connsiteY48" fmla="*/ 1493520 h 4328160"/>
              <a:gd name="connsiteX49" fmla="*/ 785274 w 2691675"/>
              <a:gd name="connsiteY49" fmla="*/ 1429226 h 4328160"/>
              <a:gd name="connsiteX50" fmla="*/ 783369 w 2691675"/>
              <a:gd name="connsiteY50" fmla="*/ 1403033 h 4328160"/>
              <a:gd name="connsiteX51" fmla="*/ 826232 w 2691675"/>
              <a:gd name="connsiteY51" fmla="*/ 1349215 h 4328160"/>
              <a:gd name="connsiteX52" fmla="*/ 834329 w 2691675"/>
              <a:gd name="connsiteY52" fmla="*/ 1256348 h 4328160"/>
              <a:gd name="connsiteX53" fmla="*/ 820040 w 2691675"/>
              <a:gd name="connsiteY53" fmla="*/ 1172527 h 4328160"/>
              <a:gd name="connsiteX54" fmla="*/ 787655 w 2691675"/>
              <a:gd name="connsiteY54" fmla="*/ 1125379 h 4328160"/>
              <a:gd name="connsiteX55" fmla="*/ 769082 w 2691675"/>
              <a:gd name="connsiteY55" fmla="*/ 1043940 h 4328160"/>
              <a:gd name="connsiteX56" fmla="*/ 812898 w 2691675"/>
              <a:gd name="connsiteY56" fmla="*/ 1008698 h 4328160"/>
              <a:gd name="connsiteX57" fmla="*/ 816231 w 2691675"/>
              <a:gd name="connsiteY57" fmla="*/ 950595 h 4328160"/>
              <a:gd name="connsiteX58" fmla="*/ 828613 w 2691675"/>
              <a:gd name="connsiteY58" fmla="*/ 874871 h 4328160"/>
              <a:gd name="connsiteX59" fmla="*/ 837662 w 2691675"/>
              <a:gd name="connsiteY59" fmla="*/ 807720 h 4328160"/>
              <a:gd name="connsiteX60" fmla="*/ 852426 w 2691675"/>
              <a:gd name="connsiteY60" fmla="*/ 769620 h 4328160"/>
              <a:gd name="connsiteX61" fmla="*/ 867665 w 2691675"/>
              <a:gd name="connsiteY61" fmla="*/ 736281 h 4328160"/>
              <a:gd name="connsiteX62" fmla="*/ 841472 w 2691675"/>
              <a:gd name="connsiteY62" fmla="*/ 670560 h 4328160"/>
              <a:gd name="connsiteX63" fmla="*/ 825756 w 2691675"/>
              <a:gd name="connsiteY63" fmla="*/ 547211 h 4328160"/>
              <a:gd name="connsiteX64" fmla="*/ 795275 w 2691675"/>
              <a:gd name="connsiteY64" fmla="*/ 510065 h 4328160"/>
              <a:gd name="connsiteX65" fmla="*/ 777654 w 2691675"/>
              <a:gd name="connsiteY65" fmla="*/ 479583 h 4328160"/>
              <a:gd name="connsiteX66" fmla="*/ 754794 w 2691675"/>
              <a:gd name="connsiteY66" fmla="*/ 403860 h 4328160"/>
              <a:gd name="connsiteX67" fmla="*/ 727648 w 2691675"/>
              <a:gd name="connsiteY67" fmla="*/ 322897 h 4328160"/>
              <a:gd name="connsiteX68" fmla="*/ 740030 w 2691675"/>
              <a:gd name="connsiteY68" fmla="*/ 295275 h 4328160"/>
              <a:gd name="connsiteX69" fmla="*/ 707169 w 2691675"/>
              <a:gd name="connsiteY69" fmla="*/ 152400 h 4328160"/>
              <a:gd name="connsiteX70" fmla="*/ 699549 w 2691675"/>
              <a:gd name="connsiteY70" fmla="*/ 91440 h 4328160"/>
              <a:gd name="connsiteX71" fmla="*/ 691929 w 2691675"/>
              <a:gd name="connsiteY71" fmla="*/ 68580 h 4328160"/>
              <a:gd name="connsiteX72" fmla="*/ 676689 w 2691675"/>
              <a:gd name="connsiteY72" fmla="*/ 0 h 4328160"/>
              <a:gd name="connsiteX73" fmla="*/ 615729 w 2691675"/>
              <a:gd name="connsiteY73" fmla="*/ 7620 h 4328160"/>
              <a:gd name="connsiteX74" fmla="*/ 554769 w 2691675"/>
              <a:gd name="connsiteY74" fmla="*/ 30480 h 4328160"/>
              <a:gd name="connsiteX75" fmla="*/ 562389 w 2691675"/>
              <a:gd name="connsiteY75" fmla="*/ 137160 h 4328160"/>
              <a:gd name="connsiteX76" fmla="*/ 554769 w 2691675"/>
              <a:gd name="connsiteY76" fmla="*/ 236220 h 4328160"/>
              <a:gd name="connsiteX77" fmla="*/ 524289 w 2691675"/>
              <a:gd name="connsiteY77" fmla="*/ 304800 h 4328160"/>
              <a:gd name="connsiteX78" fmla="*/ 509049 w 2691675"/>
              <a:gd name="connsiteY78" fmla="*/ 335280 h 4328160"/>
              <a:gd name="connsiteX79" fmla="*/ 486189 w 2691675"/>
              <a:gd name="connsiteY79" fmla="*/ 373380 h 4328160"/>
              <a:gd name="connsiteX80" fmla="*/ 470949 w 2691675"/>
              <a:gd name="connsiteY80" fmla="*/ 396240 h 4328160"/>
              <a:gd name="connsiteX81" fmla="*/ 440469 w 2691675"/>
              <a:gd name="connsiteY81" fmla="*/ 403860 h 4328160"/>
              <a:gd name="connsiteX82" fmla="*/ 356649 w 2691675"/>
              <a:gd name="connsiteY82" fmla="*/ 388620 h 4328160"/>
              <a:gd name="connsiteX83" fmla="*/ 288069 w 2691675"/>
              <a:gd name="connsiteY83" fmla="*/ 464820 h 4328160"/>
              <a:gd name="connsiteX84" fmla="*/ 280449 w 2691675"/>
              <a:gd name="connsiteY84" fmla="*/ 487680 h 4328160"/>
              <a:gd name="connsiteX85" fmla="*/ 288069 w 2691675"/>
              <a:gd name="connsiteY85" fmla="*/ 518160 h 4328160"/>
              <a:gd name="connsiteX86" fmla="*/ 303309 w 2691675"/>
              <a:gd name="connsiteY86" fmla="*/ 548640 h 4328160"/>
              <a:gd name="connsiteX87" fmla="*/ 295689 w 2691675"/>
              <a:gd name="connsiteY87" fmla="*/ 609600 h 4328160"/>
              <a:gd name="connsiteX88" fmla="*/ 265209 w 2691675"/>
              <a:gd name="connsiteY88" fmla="*/ 662940 h 4328160"/>
              <a:gd name="connsiteX89" fmla="*/ 257589 w 2691675"/>
              <a:gd name="connsiteY89" fmla="*/ 685800 h 4328160"/>
              <a:gd name="connsiteX90" fmla="*/ 265209 w 2691675"/>
              <a:gd name="connsiteY90" fmla="*/ 815340 h 4328160"/>
              <a:gd name="connsiteX91" fmla="*/ 303309 w 2691675"/>
              <a:gd name="connsiteY91" fmla="*/ 830580 h 4328160"/>
              <a:gd name="connsiteX92" fmla="*/ 349029 w 2691675"/>
              <a:gd name="connsiteY92" fmla="*/ 861060 h 4328160"/>
              <a:gd name="connsiteX93" fmla="*/ 356649 w 2691675"/>
              <a:gd name="connsiteY93" fmla="*/ 883920 h 4328160"/>
              <a:gd name="connsiteX94" fmla="*/ 341409 w 2691675"/>
              <a:gd name="connsiteY94" fmla="*/ 952500 h 4328160"/>
              <a:gd name="connsiteX95" fmla="*/ 326169 w 2691675"/>
              <a:gd name="connsiteY95" fmla="*/ 1028700 h 4328160"/>
              <a:gd name="connsiteX96" fmla="*/ 303309 w 2691675"/>
              <a:gd name="connsiteY96" fmla="*/ 1043940 h 4328160"/>
              <a:gd name="connsiteX97" fmla="*/ 143289 w 2691675"/>
              <a:gd name="connsiteY97" fmla="*/ 1066800 h 4328160"/>
              <a:gd name="connsiteX98" fmla="*/ 150909 w 2691675"/>
              <a:gd name="connsiteY98" fmla="*/ 1181100 h 4328160"/>
              <a:gd name="connsiteX99" fmla="*/ 173769 w 2691675"/>
              <a:gd name="connsiteY99" fmla="*/ 1219200 h 4328160"/>
              <a:gd name="connsiteX100" fmla="*/ 219489 w 2691675"/>
              <a:gd name="connsiteY100" fmla="*/ 1257300 h 4328160"/>
              <a:gd name="connsiteX101" fmla="*/ 234729 w 2691675"/>
              <a:gd name="connsiteY101" fmla="*/ 1287780 h 4328160"/>
              <a:gd name="connsiteX102" fmla="*/ 227109 w 2691675"/>
              <a:gd name="connsiteY102" fmla="*/ 1318260 h 4328160"/>
              <a:gd name="connsiteX103" fmla="*/ 265209 w 2691675"/>
              <a:gd name="connsiteY103" fmla="*/ 1363980 h 4328160"/>
              <a:gd name="connsiteX104" fmla="*/ 288069 w 2691675"/>
              <a:gd name="connsiteY104" fmla="*/ 1402080 h 4328160"/>
              <a:gd name="connsiteX105" fmla="*/ 280449 w 2691675"/>
              <a:gd name="connsiteY105" fmla="*/ 1440180 h 4328160"/>
              <a:gd name="connsiteX106" fmla="*/ 242349 w 2691675"/>
              <a:gd name="connsiteY106" fmla="*/ 1569720 h 4328160"/>
              <a:gd name="connsiteX107" fmla="*/ 211869 w 2691675"/>
              <a:gd name="connsiteY107" fmla="*/ 1584960 h 4328160"/>
              <a:gd name="connsiteX108" fmla="*/ 189009 w 2691675"/>
              <a:gd name="connsiteY108" fmla="*/ 1592580 h 4328160"/>
              <a:gd name="connsiteX109" fmla="*/ 120429 w 2691675"/>
              <a:gd name="connsiteY109" fmla="*/ 1630680 h 4328160"/>
              <a:gd name="connsiteX110" fmla="*/ 97569 w 2691675"/>
              <a:gd name="connsiteY110" fmla="*/ 1653540 h 4328160"/>
              <a:gd name="connsiteX111" fmla="*/ 13749 w 2691675"/>
              <a:gd name="connsiteY111" fmla="*/ 1714500 h 4328160"/>
              <a:gd name="connsiteX112" fmla="*/ 13749 w 2691675"/>
              <a:gd name="connsiteY112" fmla="*/ 1889760 h 4328160"/>
              <a:gd name="connsiteX113" fmla="*/ 36609 w 2691675"/>
              <a:gd name="connsiteY113" fmla="*/ 1912620 h 4328160"/>
              <a:gd name="connsiteX114" fmla="*/ 67089 w 2691675"/>
              <a:gd name="connsiteY114" fmla="*/ 1950720 h 4328160"/>
              <a:gd name="connsiteX115" fmla="*/ 112809 w 2691675"/>
              <a:gd name="connsiteY115" fmla="*/ 1981200 h 4328160"/>
              <a:gd name="connsiteX116" fmla="*/ 173769 w 2691675"/>
              <a:gd name="connsiteY116" fmla="*/ 2011680 h 4328160"/>
              <a:gd name="connsiteX117" fmla="*/ 234729 w 2691675"/>
              <a:gd name="connsiteY117" fmla="*/ 2095500 h 4328160"/>
              <a:gd name="connsiteX118" fmla="*/ 272829 w 2691675"/>
              <a:gd name="connsiteY118" fmla="*/ 2156460 h 4328160"/>
              <a:gd name="connsiteX119" fmla="*/ 280449 w 2691675"/>
              <a:gd name="connsiteY119" fmla="*/ 2179320 h 4328160"/>
              <a:gd name="connsiteX120" fmla="*/ 318549 w 2691675"/>
              <a:gd name="connsiteY120" fmla="*/ 2255520 h 4328160"/>
              <a:gd name="connsiteX121" fmla="*/ 493809 w 2691675"/>
              <a:gd name="connsiteY121" fmla="*/ 2270760 h 4328160"/>
              <a:gd name="connsiteX122" fmla="*/ 562389 w 2691675"/>
              <a:gd name="connsiteY122" fmla="*/ 2354580 h 4328160"/>
              <a:gd name="connsiteX123" fmla="*/ 531909 w 2691675"/>
              <a:gd name="connsiteY123" fmla="*/ 2430780 h 4328160"/>
              <a:gd name="connsiteX124" fmla="*/ 509049 w 2691675"/>
              <a:gd name="connsiteY124" fmla="*/ 2438400 h 4328160"/>
              <a:gd name="connsiteX125" fmla="*/ 486189 w 2691675"/>
              <a:gd name="connsiteY125" fmla="*/ 2461260 h 4328160"/>
              <a:gd name="connsiteX126" fmla="*/ 478569 w 2691675"/>
              <a:gd name="connsiteY126" fmla="*/ 2506980 h 4328160"/>
              <a:gd name="connsiteX127" fmla="*/ 509049 w 2691675"/>
              <a:gd name="connsiteY127" fmla="*/ 2621280 h 4328160"/>
              <a:gd name="connsiteX128" fmla="*/ 531909 w 2691675"/>
              <a:gd name="connsiteY128" fmla="*/ 2644140 h 4328160"/>
              <a:gd name="connsiteX129" fmla="*/ 539529 w 2691675"/>
              <a:gd name="connsiteY129" fmla="*/ 2674620 h 4328160"/>
              <a:gd name="connsiteX130" fmla="*/ 570009 w 2691675"/>
              <a:gd name="connsiteY130" fmla="*/ 2659380 h 4328160"/>
              <a:gd name="connsiteX131" fmla="*/ 592869 w 2691675"/>
              <a:gd name="connsiteY131" fmla="*/ 2636520 h 4328160"/>
              <a:gd name="connsiteX132" fmla="*/ 646209 w 2691675"/>
              <a:gd name="connsiteY132" fmla="*/ 2606040 h 4328160"/>
              <a:gd name="connsiteX133" fmla="*/ 684309 w 2691675"/>
              <a:gd name="connsiteY133" fmla="*/ 2613660 h 4328160"/>
              <a:gd name="connsiteX134" fmla="*/ 699549 w 2691675"/>
              <a:gd name="connsiteY134" fmla="*/ 2636520 h 4328160"/>
              <a:gd name="connsiteX135" fmla="*/ 722409 w 2691675"/>
              <a:gd name="connsiteY135" fmla="*/ 2659380 h 4328160"/>
              <a:gd name="connsiteX136" fmla="*/ 730029 w 2691675"/>
              <a:gd name="connsiteY136" fmla="*/ 2682240 h 4328160"/>
              <a:gd name="connsiteX137" fmla="*/ 707169 w 2691675"/>
              <a:gd name="connsiteY137" fmla="*/ 2766060 h 4328160"/>
              <a:gd name="connsiteX138" fmla="*/ 623349 w 2691675"/>
              <a:gd name="connsiteY138" fmla="*/ 2842260 h 4328160"/>
              <a:gd name="connsiteX139" fmla="*/ 600489 w 2691675"/>
              <a:gd name="connsiteY139" fmla="*/ 2887980 h 4328160"/>
              <a:gd name="connsiteX140" fmla="*/ 531909 w 2691675"/>
              <a:gd name="connsiteY140" fmla="*/ 2933700 h 4328160"/>
              <a:gd name="connsiteX141" fmla="*/ 516669 w 2691675"/>
              <a:gd name="connsiteY141" fmla="*/ 2956560 h 4328160"/>
              <a:gd name="connsiteX142" fmla="*/ 547149 w 2691675"/>
              <a:gd name="connsiteY142" fmla="*/ 3055620 h 4328160"/>
              <a:gd name="connsiteX143" fmla="*/ 570009 w 2691675"/>
              <a:gd name="connsiteY143" fmla="*/ 3177540 h 4328160"/>
              <a:gd name="connsiteX144" fmla="*/ 608109 w 2691675"/>
              <a:gd name="connsiteY144" fmla="*/ 3276600 h 4328160"/>
              <a:gd name="connsiteX145" fmla="*/ 608109 w 2691675"/>
              <a:gd name="connsiteY145" fmla="*/ 3429000 h 4328160"/>
              <a:gd name="connsiteX146" fmla="*/ 570009 w 2691675"/>
              <a:gd name="connsiteY146" fmla="*/ 3467100 h 4328160"/>
              <a:gd name="connsiteX147" fmla="*/ 562389 w 2691675"/>
              <a:gd name="connsiteY147" fmla="*/ 3497580 h 4328160"/>
              <a:gd name="connsiteX148" fmla="*/ 547149 w 2691675"/>
              <a:gd name="connsiteY148" fmla="*/ 3528060 h 4328160"/>
              <a:gd name="connsiteX149" fmla="*/ 554769 w 2691675"/>
              <a:gd name="connsiteY149" fmla="*/ 3680460 h 4328160"/>
              <a:gd name="connsiteX150" fmla="*/ 608109 w 2691675"/>
              <a:gd name="connsiteY150" fmla="*/ 3672840 h 4328160"/>
              <a:gd name="connsiteX151" fmla="*/ 630969 w 2691675"/>
              <a:gd name="connsiteY151" fmla="*/ 3665220 h 4328160"/>
              <a:gd name="connsiteX152" fmla="*/ 676689 w 2691675"/>
              <a:gd name="connsiteY152" fmla="*/ 3688080 h 4328160"/>
              <a:gd name="connsiteX153" fmla="*/ 707169 w 2691675"/>
              <a:gd name="connsiteY153" fmla="*/ 3718560 h 4328160"/>
              <a:gd name="connsiteX154" fmla="*/ 836709 w 2691675"/>
              <a:gd name="connsiteY154" fmla="*/ 3741420 h 4328160"/>
              <a:gd name="connsiteX155" fmla="*/ 851949 w 2691675"/>
              <a:gd name="connsiteY155" fmla="*/ 3771900 h 4328160"/>
              <a:gd name="connsiteX156" fmla="*/ 874809 w 2691675"/>
              <a:gd name="connsiteY156" fmla="*/ 3787140 h 4328160"/>
              <a:gd name="connsiteX157" fmla="*/ 897669 w 2691675"/>
              <a:gd name="connsiteY157" fmla="*/ 3810000 h 4328160"/>
              <a:gd name="connsiteX158" fmla="*/ 905289 w 2691675"/>
              <a:gd name="connsiteY158" fmla="*/ 3840480 h 4328160"/>
              <a:gd name="connsiteX159" fmla="*/ 920529 w 2691675"/>
              <a:gd name="connsiteY159" fmla="*/ 3863340 h 4328160"/>
              <a:gd name="connsiteX160" fmla="*/ 943389 w 2691675"/>
              <a:gd name="connsiteY160" fmla="*/ 3901440 h 4328160"/>
              <a:gd name="connsiteX161" fmla="*/ 996729 w 2691675"/>
              <a:gd name="connsiteY161" fmla="*/ 3947160 h 4328160"/>
              <a:gd name="connsiteX162" fmla="*/ 1011969 w 2691675"/>
              <a:gd name="connsiteY162" fmla="*/ 3970020 h 4328160"/>
              <a:gd name="connsiteX163" fmla="*/ 1034829 w 2691675"/>
              <a:gd name="connsiteY163" fmla="*/ 4008120 h 4328160"/>
              <a:gd name="connsiteX164" fmla="*/ 1065309 w 2691675"/>
              <a:gd name="connsiteY164" fmla="*/ 4084320 h 4328160"/>
              <a:gd name="connsiteX165" fmla="*/ 1072929 w 2691675"/>
              <a:gd name="connsiteY165" fmla="*/ 4107180 h 4328160"/>
              <a:gd name="connsiteX166" fmla="*/ 1149129 w 2691675"/>
              <a:gd name="connsiteY166" fmla="*/ 4137660 h 4328160"/>
              <a:gd name="connsiteX167" fmla="*/ 1202469 w 2691675"/>
              <a:gd name="connsiteY167" fmla="*/ 4213860 h 4328160"/>
              <a:gd name="connsiteX168" fmla="*/ 1263429 w 2691675"/>
              <a:gd name="connsiteY168" fmla="*/ 4221480 h 4328160"/>
              <a:gd name="connsiteX169" fmla="*/ 1271049 w 2691675"/>
              <a:gd name="connsiteY169" fmla="*/ 4274820 h 4328160"/>
              <a:gd name="connsiteX170" fmla="*/ 1316769 w 2691675"/>
              <a:gd name="connsiteY170" fmla="*/ 4328160 h 4328160"/>
              <a:gd name="connsiteX171" fmla="*/ 1354869 w 2691675"/>
              <a:gd name="connsiteY171" fmla="*/ 4229100 h 4328160"/>
              <a:gd name="connsiteX172" fmla="*/ 1415829 w 2691675"/>
              <a:gd name="connsiteY172" fmla="*/ 4198620 h 4328160"/>
              <a:gd name="connsiteX173" fmla="*/ 1469169 w 2691675"/>
              <a:gd name="connsiteY173" fmla="*/ 4183380 h 4328160"/>
              <a:gd name="connsiteX174" fmla="*/ 1507269 w 2691675"/>
              <a:gd name="connsiteY174" fmla="*/ 4160520 h 4328160"/>
              <a:gd name="connsiteX175" fmla="*/ 1552989 w 2691675"/>
              <a:gd name="connsiteY175" fmla="*/ 4130040 h 4328160"/>
              <a:gd name="connsiteX176" fmla="*/ 1583469 w 2691675"/>
              <a:gd name="connsiteY176" fmla="*/ 4122420 h 4328160"/>
              <a:gd name="connsiteX177" fmla="*/ 1644429 w 2691675"/>
              <a:gd name="connsiteY177" fmla="*/ 4061460 h 4328160"/>
              <a:gd name="connsiteX178" fmla="*/ 1674909 w 2691675"/>
              <a:gd name="connsiteY178" fmla="*/ 4038600 h 4328160"/>
              <a:gd name="connsiteX179" fmla="*/ 1827309 w 2691675"/>
              <a:gd name="connsiteY179" fmla="*/ 4000500 h 4328160"/>
              <a:gd name="connsiteX180" fmla="*/ 1857789 w 2691675"/>
              <a:gd name="connsiteY180" fmla="*/ 3985260 h 4328160"/>
              <a:gd name="connsiteX181" fmla="*/ 1903509 w 2691675"/>
              <a:gd name="connsiteY181" fmla="*/ 3970020 h 4328160"/>
              <a:gd name="connsiteX182" fmla="*/ 1926369 w 2691675"/>
              <a:gd name="connsiteY182" fmla="*/ 3954780 h 4328160"/>
              <a:gd name="connsiteX183" fmla="*/ 1987329 w 2691675"/>
              <a:gd name="connsiteY183" fmla="*/ 3909060 h 4328160"/>
              <a:gd name="connsiteX184" fmla="*/ 2048289 w 2691675"/>
              <a:gd name="connsiteY184" fmla="*/ 3870960 h 4328160"/>
              <a:gd name="connsiteX185" fmla="*/ 2078769 w 2691675"/>
              <a:gd name="connsiteY185" fmla="*/ 3855720 h 4328160"/>
              <a:gd name="connsiteX186" fmla="*/ 2132109 w 2691675"/>
              <a:gd name="connsiteY186" fmla="*/ 3817620 h 4328160"/>
              <a:gd name="connsiteX187" fmla="*/ 2162589 w 2691675"/>
              <a:gd name="connsiteY187" fmla="*/ 3787140 h 4328160"/>
              <a:gd name="connsiteX188" fmla="*/ 2200689 w 2691675"/>
              <a:gd name="connsiteY188" fmla="*/ 3688080 h 4328160"/>
              <a:gd name="connsiteX189" fmla="*/ 2162589 w 2691675"/>
              <a:gd name="connsiteY189" fmla="*/ 3604260 h 4328160"/>
              <a:gd name="connsiteX190" fmla="*/ 2139729 w 2691675"/>
              <a:gd name="connsiteY190" fmla="*/ 3596640 h 4328160"/>
              <a:gd name="connsiteX191" fmla="*/ 2124489 w 2691675"/>
              <a:gd name="connsiteY191" fmla="*/ 3680460 h 4328160"/>
              <a:gd name="connsiteX192" fmla="*/ 2109249 w 2691675"/>
              <a:gd name="connsiteY192" fmla="*/ 3657600 h 4328160"/>
              <a:gd name="connsiteX193" fmla="*/ 2048289 w 2691675"/>
              <a:gd name="connsiteY193" fmla="*/ 3665220 h 4328160"/>
              <a:gd name="connsiteX194" fmla="*/ 2055909 w 2691675"/>
              <a:gd name="connsiteY194" fmla="*/ 3703320 h 4328160"/>
              <a:gd name="connsiteX195" fmla="*/ 2078769 w 2691675"/>
              <a:gd name="connsiteY195" fmla="*/ 3718560 h 4328160"/>
              <a:gd name="connsiteX196" fmla="*/ 2094009 w 2691675"/>
              <a:gd name="connsiteY196" fmla="*/ 3749040 h 4328160"/>
              <a:gd name="connsiteX197" fmla="*/ 2086389 w 2691675"/>
              <a:gd name="connsiteY197" fmla="*/ 3794760 h 4328160"/>
              <a:gd name="connsiteX198" fmla="*/ 2010189 w 2691675"/>
              <a:gd name="connsiteY198" fmla="*/ 3749040 h 4328160"/>
              <a:gd name="connsiteX199" fmla="*/ 1994949 w 2691675"/>
              <a:gd name="connsiteY199" fmla="*/ 3649980 h 4328160"/>
              <a:gd name="connsiteX200" fmla="*/ 1972089 w 2691675"/>
              <a:gd name="connsiteY200" fmla="*/ 3627120 h 4328160"/>
              <a:gd name="connsiteX201" fmla="*/ 1979709 w 2691675"/>
              <a:gd name="connsiteY201" fmla="*/ 3581400 h 4328160"/>
              <a:gd name="connsiteX202" fmla="*/ 2025429 w 2691675"/>
              <a:gd name="connsiteY202" fmla="*/ 3573780 h 4328160"/>
              <a:gd name="connsiteX203" fmla="*/ 2033049 w 2691675"/>
              <a:gd name="connsiteY203" fmla="*/ 3520440 h 4328160"/>
              <a:gd name="connsiteX204" fmla="*/ 2063529 w 2691675"/>
              <a:gd name="connsiteY204" fmla="*/ 3528060 h 4328160"/>
              <a:gd name="connsiteX205" fmla="*/ 2094009 w 2691675"/>
              <a:gd name="connsiteY205" fmla="*/ 3489960 h 4328160"/>
              <a:gd name="connsiteX206" fmla="*/ 2124489 w 2691675"/>
              <a:gd name="connsiteY206" fmla="*/ 3459480 h 4328160"/>
              <a:gd name="connsiteX207" fmla="*/ 2139729 w 2691675"/>
              <a:gd name="connsiteY207" fmla="*/ 3436620 h 4328160"/>
              <a:gd name="connsiteX208" fmla="*/ 2170209 w 2691675"/>
              <a:gd name="connsiteY208" fmla="*/ 3413760 h 4328160"/>
              <a:gd name="connsiteX209" fmla="*/ 2238789 w 2691675"/>
              <a:gd name="connsiteY209" fmla="*/ 3322320 h 4328160"/>
              <a:gd name="connsiteX210" fmla="*/ 2246409 w 2691675"/>
              <a:gd name="connsiteY210" fmla="*/ 3291840 h 4328160"/>
              <a:gd name="connsiteX211" fmla="*/ 2269269 w 2691675"/>
              <a:gd name="connsiteY211" fmla="*/ 3230880 h 4328160"/>
              <a:gd name="connsiteX212" fmla="*/ 2276889 w 2691675"/>
              <a:gd name="connsiteY212" fmla="*/ 3185160 h 4328160"/>
              <a:gd name="connsiteX213" fmla="*/ 2299749 w 2691675"/>
              <a:gd name="connsiteY213" fmla="*/ 3139440 h 4328160"/>
              <a:gd name="connsiteX214" fmla="*/ 2314989 w 2691675"/>
              <a:gd name="connsiteY214" fmla="*/ 3101340 h 4328160"/>
              <a:gd name="connsiteX215" fmla="*/ 2353089 w 2691675"/>
              <a:gd name="connsiteY215" fmla="*/ 3086100 h 4328160"/>
              <a:gd name="connsiteX216" fmla="*/ 2375949 w 2691675"/>
              <a:gd name="connsiteY216" fmla="*/ 3070860 h 4328160"/>
              <a:gd name="connsiteX217" fmla="*/ 2495488 w 2691675"/>
              <a:gd name="connsiteY217" fmla="*/ 3040856 h 4328160"/>
              <a:gd name="connsiteX218" fmla="*/ 2593596 w 2691675"/>
              <a:gd name="connsiteY218" fmla="*/ 3037523 h 4328160"/>
              <a:gd name="connsiteX219" fmla="*/ 2685987 w 2691675"/>
              <a:gd name="connsiteY219" fmla="*/ 3028474 h 4328160"/>
              <a:gd name="connsiteX0" fmla="*/ 2685987 w 2691675"/>
              <a:gd name="connsiteY0" fmla="*/ 3028474 h 4328160"/>
              <a:gd name="connsiteX1" fmla="*/ 2680749 w 2691675"/>
              <a:gd name="connsiteY1" fmla="*/ 3002280 h 4328160"/>
              <a:gd name="connsiteX2" fmla="*/ 2673129 w 2691675"/>
              <a:gd name="connsiteY2" fmla="*/ 2948940 h 4328160"/>
              <a:gd name="connsiteX3" fmla="*/ 2631219 w 2691675"/>
              <a:gd name="connsiteY3" fmla="*/ 2940844 h 4328160"/>
              <a:gd name="connsiteX4" fmla="*/ 2567878 w 2691675"/>
              <a:gd name="connsiteY4" fmla="*/ 2940367 h 4328160"/>
              <a:gd name="connsiteX5" fmla="*/ 2526921 w 2691675"/>
              <a:gd name="connsiteY5" fmla="*/ 2882742 h 4328160"/>
              <a:gd name="connsiteX6" fmla="*/ 2464532 w 2691675"/>
              <a:gd name="connsiteY6" fmla="*/ 2879407 h 4328160"/>
              <a:gd name="connsiteX7" fmla="*/ 2417860 w 2691675"/>
              <a:gd name="connsiteY7" fmla="*/ 2863691 h 4328160"/>
              <a:gd name="connsiteX8" fmla="*/ 2383569 w 2691675"/>
              <a:gd name="connsiteY8" fmla="*/ 2849880 h 4328160"/>
              <a:gd name="connsiteX9" fmla="*/ 2355471 w 2691675"/>
              <a:gd name="connsiteY9" fmla="*/ 2829877 h 4328160"/>
              <a:gd name="connsiteX10" fmla="*/ 2300701 w 2691675"/>
              <a:gd name="connsiteY10" fmla="*/ 2797969 h 4328160"/>
              <a:gd name="connsiteX11" fmla="*/ 2226406 w 2691675"/>
              <a:gd name="connsiteY11" fmla="*/ 2837973 h 4328160"/>
              <a:gd name="connsiteX12" fmla="*/ 2185925 w 2691675"/>
              <a:gd name="connsiteY12" fmla="*/ 2798922 h 4328160"/>
              <a:gd name="connsiteX13" fmla="*/ 2150683 w 2691675"/>
              <a:gd name="connsiteY13" fmla="*/ 2719864 h 4328160"/>
              <a:gd name="connsiteX14" fmla="*/ 2131157 w 2691675"/>
              <a:gd name="connsiteY14" fmla="*/ 2658427 h 4328160"/>
              <a:gd name="connsiteX15" fmla="*/ 2113060 w 2691675"/>
              <a:gd name="connsiteY15" fmla="*/ 2623185 h 4328160"/>
              <a:gd name="connsiteX16" fmla="*/ 2111630 w 2691675"/>
              <a:gd name="connsiteY16" fmla="*/ 2574607 h 4328160"/>
              <a:gd name="connsiteX17" fmla="*/ 2034001 w 2691675"/>
              <a:gd name="connsiteY17" fmla="*/ 2659857 h 4328160"/>
              <a:gd name="connsiteX18" fmla="*/ 1966851 w 2691675"/>
              <a:gd name="connsiteY18" fmla="*/ 2727960 h 4328160"/>
              <a:gd name="connsiteX19" fmla="*/ 1919702 w 2691675"/>
              <a:gd name="connsiteY19" fmla="*/ 2687002 h 4328160"/>
              <a:gd name="connsiteX20" fmla="*/ 1783018 w 2691675"/>
              <a:gd name="connsiteY20" fmla="*/ 2673668 h 4328160"/>
              <a:gd name="connsiteX21" fmla="*/ 1684910 w 2691675"/>
              <a:gd name="connsiteY21" fmla="*/ 2663666 h 4328160"/>
              <a:gd name="connsiteX22" fmla="*/ 1614426 w 2691675"/>
              <a:gd name="connsiteY22" fmla="*/ 2556035 h 4328160"/>
              <a:gd name="connsiteX23" fmla="*/ 1549656 w 2691675"/>
              <a:gd name="connsiteY23" fmla="*/ 2557939 h 4328160"/>
              <a:gd name="connsiteX24" fmla="*/ 1524890 w 2691675"/>
              <a:gd name="connsiteY24" fmla="*/ 2537460 h 4328160"/>
              <a:gd name="connsiteX25" fmla="*/ 1476789 w 2691675"/>
              <a:gd name="connsiteY25" fmla="*/ 2355532 h 4328160"/>
              <a:gd name="connsiteX26" fmla="*/ 1446309 w 2691675"/>
              <a:gd name="connsiteY26" fmla="*/ 2263140 h 4328160"/>
              <a:gd name="connsiteX27" fmla="*/ 1408209 w 2691675"/>
              <a:gd name="connsiteY27" fmla="*/ 2194560 h 4328160"/>
              <a:gd name="connsiteX28" fmla="*/ 1392969 w 2691675"/>
              <a:gd name="connsiteY28" fmla="*/ 2171700 h 4328160"/>
              <a:gd name="connsiteX29" fmla="*/ 1382492 w 2691675"/>
              <a:gd name="connsiteY29" fmla="*/ 2126457 h 4328160"/>
              <a:gd name="connsiteX30" fmla="*/ 1377253 w 2691675"/>
              <a:gd name="connsiteY30" fmla="*/ 2025968 h 4328160"/>
              <a:gd name="connsiteX31" fmla="*/ 1391541 w 2691675"/>
              <a:gd name="connsiteY31" fmla="*/ 1956436 h 4328160"/>
              <a:gd name="connsiteX32" fmla="*/ 1323437 w 2691675"/>
              <a:gd name="connsiteY32" fmla="*/ 1891665 h 4328160"/>
              <a:gd name="connsiteX33" fmla="*/ 1290099 w 2691675"/>
              <a:gd name="connsiteY33" fmla="*/ 1886427 h 4328160"/>
              <a:gd name="connsiteX34" fmla="*/ 1192468 w 2691675"/>
              <a:gd name="connsiteY34" fmla="*/ 1826895 h 4328160"/>
              <a:gd name="connsiteX35" fmla="*/ 1134367 w 2691675"/>
              <a:gd name="connsiteY35" fmla="*/ 1837373 h 4328160"/>
              <a:gd name="connsiteX36" fmla="*/ 1081978 w 2691675"/>
              <a:gd name="connsiteY36" fmla="*/ 1871185 h 4328160"/>
              <a:gd name="connsiteX37" fmla="*/ 1032924 w 2691675"/>
              <a:gd name="connsiteY37" fmla="*/ 1896904 h 4328160"/>
              <a:gd name="connsiteX38" fmla="*/ 966249 w 2691675"/>
              <a:gd name="connsiteY38" fmla="*/ 1957864 h 4328160"/>
              <a:gd name="connsiteX39" fmla="*/ 917195 w 2691675"/>
              <a:gd name="connsiteY39" fmla="*/ 1915478 h 4328160"/>
              <a:gd name="connsiteX40" fmla="*/ 862428 w 2691675"/>
              <a:gd name="connsiteY40" fmla="*/ 1888808 h 4328160"/>
              <a:gd name="connsiteX41" fmla="*/ 831471 w 2691675"/>
              <a:gd name="connsiteY41" fmla="*/ 1863090 h 4328160"/>
              <a:gd name="connsiteX42" fmla="*/ 808135 w 2691675"/>
              <a:gd name="connsiteY42" fmla="*/ 1820704 h 4328160"/>
              <a:gd name="connsiteX43" fmla="*/ 822423 w 2691675"/>
              <a:gd name="connsiteY43" fmla="*/ 1763554 h 4328160"/>
              <a:gd name="connsiteX44" fmla="*/ 811944 w 2691675"/>
              <a:gd name="connsiteY44" fmla="*/ 1694021 h 4328160"/>
              <a:gd name="connsiteX45" fmla="*/ 791466 w 2691675"/>
              <a:gd name="connsiteY45" fmla="*/ 1599247 h 4328160"/>
              <a:gd name="connsiteX46" fmla="*/ 767652 w 2691675"/>
              <a:gd name="connsiteY46" fmla="*/ 1609725 h 4328160"/>
              <a:gd name="connsiteX47" fmla="*/ 709074 w 2691675"/>
              <a:gd name="connsiteY47" fmla="*/ 1545432 h 4328160"/>
              <a:gd name="connsiteX48" fmla="*/ 737649 w 2691675"/>
              <a:gd name="connsiteY48" fmla="*/ 1493520 h 4328160"/>
              <a:gd name="connsiteX49" fmla="*/ 785274 w 2691675"/>
              <a:gd name="connsiteY49" fmla="*/ 1429226 h 4328160"/>
              <a:gd name="connsiteX50" fmla="*/ 783369 w 2691675"/>
              <a:gd name="connsiteY50" fmla="*/ 1403033 h 4328160"/>
              <a:gd name="connsiteX51" fmla="*/ 826232 w 2691675"/>
              <a:gd name="connsiteY51" fmla="*/ 1349215 h 4328160"/>
              <a:gd name="connsiteX52" fmla="*/ 834329 w 2691675"/>
              <a:gd name="connsiteY52" fmla="*/ 1256348 h 4328160"/>
              <a:gd name="connsiteX53" fmla="*/ 820040 w 2691675"/>
              <a:gd name="connsiteY53" fmla="*/ 1172527 h 4328160"/>
              <a:gd name="connsiteX54" fmla="*/ 787655 w 2691675"/>
              <a:gd name="connsiteY54" fmla="*/ 1125379 h 4328160"/>
              <a:gd name="connsiteX55" fmla="*/ 769082 w 2691675"/>
              <a:gd name="connsiteY55" fmla="*/ 1043940 h 4328160"/>
              <a:gd name="connsiteX56" fmla="*/ 812898 w 2691675"/>
              <a:gd name="connsiteY56" fmla="*/ 1008698 h 4328160"/>
              <a:gd name="connsiteX57" fmla="*/ 816231 w 2691675"/>
              <a:gd name="connsiteY57" fmla="*/ 950595 h 4328160"/>
              <a:gd name="connsiteX58" fmla="*/ 828613 w 2691675"/>
              <a:gd name="connsiteY58" fmla="*/ 874871 h 4328160"/>
              <a:gd name="connsiteX59" fmla="*/ 837662 w 2691675"/>
              <a:gd name="connsiteY59" fmla="*/ 807720 h 4328160"/>
              <a:gd name="connsiteX60" fmla="*/ 852426 w 2691675"/>
              <a:gd name="connsiteY60" fmla="*/ 769620 h 4328160"/>
              <a:gd name="connsiteX61" fmla="*/ 867665 w 2691675"/>
              <a:gd name="connsiteY61" fmla="*/ 736281 h 4328160"/>
              <a:gd name="connsiteX62" fmla="*/ 841472 w 2691675"/>
              <a:gd name="connsiteY62" fmla="*/ 670560 h 4328160"/>
              <a:gd name="connsiteX63" fmla="*/ 825756 w 2691675"/>
              <a:gd name="connsiteY63" fmla="*/ 547211 h 4328160"/>
              <a:gd name="connsiteX64" fmla="*/ 795275 w 2691675"/>
              <a:gd name="connsiteY64" fmla="*/ 510065 h 4328160"/>
              <a:gd name="connsiteX65" fmla="*/ 777654 w 2691675"/>
              <a:gd name="connsiteY65" fmla="*/ 479583 h 4328160"/>
              <a:gd name="connsiteX66" fmla="*/ 754794 w 2691675"/>
              <a:gd name="connsiteY66" fmla="*/ 403860 h 4328160"/>
              <a:gd name="connsiteX67" fmla="*/ 727648 w 2691675"/>
              <a:gd name="connsiteY67" fmla="*/ 322897 h 4328160"/>
              <a:gd name="connsiteX68" fmla="*/ 740030 w 2691675"/>
              <a:gd name="connsiteY68" fmla="*/ 295275 h 4328160"/>
              <a:gd name="connsiteX69" fmla="*/ 736698 w 2691675"/>
              <a:gd name="connsiteY69" fmla="*/ 230029 h 4328160"/>
              <a:gd name="connsiteX70" fmla="*/ 707169 w 2691675"/>
              <a:gd name="connsiteY70" fmla="*/ 152400 h 4328160"/>
              <a:gd name="connsiteX71" fmla="*/ 699549 w 2691675"/>
              <a:gd name="connsiteY71" fmla="*/ 91440 h 4328160"/>
              <a:gd name="connsiteX72" fmla="*/ 691929 w 2691675"/>
              <a:gd name="connsiteY72" fmla="*/ 68580 h 4328160"/>
              <a:gd name="connsiteX73" fmla="*/ 676689 w 2691675"/>
              <a:gd name="connsiteY73" fmla="*/ 0 h 4328160"/>
              <a:gd name="connsiteX74" fmla="*/ 615729 w 2691675"/>
              <a:gd name="connsiteY74" fmla="*/ 7620 h 4328160"/>
              <a:gd name="connsiteX75" fmla="*/ 554769 w 2691675"/>
              <a:gd name="connsiteY75" fmla="*/ 30480 h 4328160"/>
              <a:gd name="connsiteX76" fmla="*/ 562389 w 2691675"/>
              <a:gd name="connsiteY76" fmla="*/ 137160 h 4328160"/>
              <a:gd name="connsiteX77" fmla="*/ 554769 w 2691675"/>
              <a:gd name="connsiteY77" fmla="*/ 236220 h 4328160"/>
              <a:gd name="connsiteX78" fmla="*/ 524289 w 2691675"/>
              <a:gd name="connsiteY78" fmla="*/ 304800 h 4328160"/>
              <a:gd name="connsiteX79" fmla="*/ 509049 w 2691675"/>
              <a:gd name="connsiteY79" fmla="*/ 335280 h 4328160"/>
              <a:gd name="connsiteX80" fmla="*/ 486189 w 2691675"/>
              <a:gd name="connsiteY80" fmla="*/ 373380 h 4328160"/>
              <a:gd name="connsiteX81" fmla="*/ 470949 w 2691675"/>
              <a:gd name="connsiteY81" fmla="*/ 396240 h 4328160"/>
              <a:gd name="connsiteX82" fmla="*/ 440469 w 2691675"/>
              <a:gd name="connsiteY82" fmla="*/ 403860 h 4328160"/>
              <a:gd name="connsiteX83" fmla="*/ 356649 w 2691675"/>
              <a:gd name="connsiteY83" fmla="*/ 388620 h 4328160"/>
              <a:gd name="connsiteX84" fmla="*/ 288069 w 2691675"/>
              <a:gd name="connsiteY84" fmla="*/ 464820 h 4328160"/>
              <a:gd name="connsiteX85" fmla="*/ 280449 w 2691675"/>
              <a:gd name="connsiteY85" fmla="*/ 487680 h 4328160"/>
              <a:gd name="connsiteX86" fmla="*/ 288069 w 2691675"/>
              <a:gd name="connsiteY86" fmla="*/ 518160 h 4328160"/>
              <a:gd name="connsiteX87" fmla="*/ 303309 w 2691675"/>
              <a:gd name="connsiteY87" fmla="*/ 548640 h 4328160"/>
              <a:gd name="connsiteX88" fmla="*/ 295689 w 2691675"/>
              <a:gd name="connsiteY88" fmla="*/ 609600 h 4328160"/>
              <a:gd name="connsiteX89" fmla="*/ 265209 w 2691675"/>
              <a:gd name="connsiteY89" fmla="*/ 662940 h 4328160"/>
              <a:gd name="connsiteX90" fmla="*/ 257589 w 2691675"/>
              <a:gd name="connsiteY90" fmla="*/ 685800 h 4328160"/>
              <a:gd name="connsiteX91" fmla="*/ 265209 w 2691675"/>
              <a:gd name="connsiteY91" fmla="*/ 815340 h 4328160"/>
              <a:gd name="connsiteX92" fmla="*/ 303309 w 2691675"/>
              <a:gd name="connsiteY92" fmla="*/ 830580 h 4328160"/>
              <a:gd name="connsiteX93" fmla="*/ 349029 w 2691675"/>
              <a:gd name="connsiteY93" fmla="*/ 861060 h 4328160"/>
              <a:gd name="connsiteX94" fmla="*/ 356649 w 2691675"/>
              <a:gd name="connsiteY94" fmla="*/ 883920 h 4328160"/>
              <a:gd name="connsiteX95" fmla="*/ 341409 w 2691675"/>
              <a:gd name="connsiteY95" fmla="*/ 952500 h 4328160"/>
              <a:gd name="connsiteX96" fmla="*/ 326169 w 2691675"/>
              <a:gd name="connsiteY96" fmla="*/ 1028700 h 4328160"/>
              <a:gd name="connsiteX97" fmla="*/ 303309 w 2691675"/>
              <a:gd name="connsiteY97" fmla="*/ 1043940 h 4328160"/>
              <a:gd name="connsiteX98" fmla="*/ 143289 w 2691675"/>
              <a:gd name="connsiteY98" fmla="*/ 1066800 h 4328160"/>
              <a:gd name="connsiteX99" fmla="*/ 150909 w 2691675"/>
              <a:gd name="connsiteY99" fmla="*/ 1181100 h 4328160"/>
              <a:gd name="connsiteX100" fmla="*/ 173769 w 2691675"/>
              <a:gd name="connsiteY100" fmla="*/ 1219200 h 4328160"/>
              <a:gd name="connsiteX101" fmla="*/ 219489 w 2691675"/>
              <a:gd name="connsiteY101" fmla="*/ 1257300 h 4328160"/>
              <a:gd name="connsiteX102" fmla="*/ 234729 w 2691675"/>
              <a:gd name="connsiteY102" fmla="*/ 1287780 h 4328160"/>
              <a:gd name="connsiteX103" fmla="*/ 227109 w 2691675"/>
              <a:gd name="connsiteY103" fmla="*/ 1318260 h 4328160"/>
              <a:gd name="connsiteX104" fmla="*/ 265209 w 2691675"/>
              <a:gd name="connsiteY104" fmla="*/ 1363980 h 4328160"/>
              <a:gd name="connsiteX105" fmla="*/ 288069 w 2691675"/>
              <a:gd name="connsiteY105" fmla="*/ 1402080 h 4328160"/>
              <a:gd name="connsiteX106" fmla="*/ 280449 w 2691675"/>
              <a:gd name="connsiteY106" fmla="*/ 1440180 h 4328160"/>
              <a:gd name="connsiteX107" fmla="*/ 242349 w 2691675"/>
              <a:gd name="connsiteY107" fmla="*/ 1569720 h 4328160"/>
              <a:gd name="connsiteX108" fmla="*/ 211869 w 2691675"/>
              <a:gd name="connsiteY108" fmla="*/ 1584960 h 4328160"/>
              <a:gd name="connsiteX109" fmla="*/ 189009 w 2691675"/>
              <a:gd name="connsiteY109" fmla="*/ 1592580 h 4328160"/>
              <a:gd name="connsiteX110" fmla="*/ 120429 w 2691675"/>
              <a:gd name="connsiteY110" fmla="*/ 1630680 h 4328160"/>
              <a:gd name="connsiteX111" fmla="*/ 97569 w 2691675"/>
              <a:gd name="connsiteY111" fmla="*/ 1653540 h 4328160"/>
              <a:gd name="connsiteX112" fmla="*/ 13749 w 2691675"/>
              <a:gd name="connsiteY112" fmla="*/ 1714500 h 4328160"/>
              <a:gd name="connsiteX113" fmla="*/ 13749 w 2691675"/>
              <a:gd name="connsiteY113" fmla="*/ 1889760 h 4328160"/>
              <a:gd name="connsiteX114" fmla="*/ 36609 w 2691675"/>
              <a:gd name="connsiteY114" fmla="*/ 1912620 h 4328160"/>
              <a:gd name="connsiteX115" fmla="*/ 67089 w 2691675"/>
              <a:gd name="connsiteY115" fmla="*/ 1950720 h 4328160"/>
              <a:gd name="connsiteX116" fmla="*/ 112809 w 2691675"/>
              <a:gd name="connsiteY116" fmla="*/ 1981200 h 4328160"/>
              <a:gd name="connsiteX117" fmla="*/ 173769 w 2691675"/>
              <a:gd name="connsiteY117" fmla="*/ 2011680 h 4328160"/>
              <a:gd name="connsiteX118" fmla="*/ 234729 w 2691675"/>
              <a:gd name="connsiteY118" fmla="*/ 2095500 h 4328160"/>
              <a:gd name="connsiteX119" fmla="*/ 272829 w 2691675"/>
              <a:gd name="connsiteY119" fmla="*/ 2156460 h 4328160"/>
              <a:gd name="connsiteX120" fmla="*/ 280449 w 2691675"/>
              <a:gd name="connsiteY120" fmla="*/ 2179320 h 4328160"/>
              <a:gd name="connsiteX121" fmla="*/ 318549 w 2691675"/>
              <a:gd name="connsiteY121" fmla="*/ 2255520 h 4328160"/>
              <a:gd name="connsiteX122" fmla="*/ 493809 w 2691675"/>
              <a:gd name="connsiteY122" fmla="*/ 2270760 h 4328160"/>
              <a:gd name="connsiteX123" fmla="*/ 562389 w 2691675"/>
              <a:gd name="connsiteY123" fmla="*/ 2354580 h 4328160"/>
              <a:gd name="connsiteX124" fmla="*/ 531909 w 2691675"/>
              <a:gd name="connsiteY124" fmla="*/ 2430780 h 4328160"/>
              <a:gd name="connsiteX125" fmla="*/ 509049 w 2691675"/>
              <a:gd name="connsiteY125" fmla="*/ 2438400 h 4328160"/>
              <a:gd name="connsiteX126" fmla="*/ 486189 w 2691675"/>
              <a:gd name="connsiteY126" fmla="*/ 2461260 h 4328160"/>
              <a:gd name="connsiteX127" fmla="*/ 478569 w 2691675"/>
              <a:gd name="connsiteY127" fmla="*/ 2506980 h 4328160"/>
              <a:gd name="connsiteX128" fmla="*/ 509049 w 2691675"/>
              <a:gd name="connsiteY128" fmla="*/ 2621280 h 4328160"/>
              <a:gd name="connsiteX129" fmla="*/ 531909 w 2691675"/>
              <a:gd name="connsiteY129" fmla="*/ 2644140 h 4328160"/>
              <a:gd name="connsiteX130" fmla="*/ 539529 w 2691675"/>
              <a:gd name="connsiteY130" fmla="*/ 2674620 h 4328160"/>
              <a:gd name="connsiteX131" fmla="*/ 570009 w 2691675"/>
              <a:gd name="connsiteY131" fmla="*/ 2659380 h 4328160"/>
              <a:gd name="connsiteX132" fmla="*/ 592869 w 2691675"/>
              <a:gd name="connsiteY132" fmla="*/ 2636520 h 4328160"/>
              <a:gd name="connsiteX133" fmla="*/ 646209 w 2691675"/>
              <a:gd name="connsiteY133" fmla="*/ 2606040 h 4328160"/>
              <a:gd name="connsiteX134" fmla="*/ 684309 w 2691675"/>
              <a:gd name="connsiteY134" fmla="*/ 2613660 h 4328160"/>
              <a:gd name="connsiteX135" fmla="*/ 699549 w 2691675"/>
              <a:gd name="connsiteY135" fmla="*/ 2636520 h 4328160"/>
              <a:gd name="connsiteX136" fmla="*/ 722409 w 2691675"/>
              <a:gd name="connsiteY136" fmla="*/ 2659380 h 4328160"/>
              <a:gd name="connsiteX137" fmla="*/ 730029 w 2691675"/>
              <a:gd name="connsiteY137" fmla="*/ 2682240 h 4328160"/>
              <a:gd name="connsiteX138" fmla="*/ 707169 w 2691675"/>
              <a:gd name="connsiteY138" fmla="*/ 2766060 h 4328160"/>
              <a:gd name="connsiteX139" fmla="*/ 623349 w 2691675"/>
              <a:gd name="connsiteY139" fmla="*/ 2842260 h 4328160"/>
              <a:gd name="connsiteX140" fmla="*/ 600489 w 2691675"/>
              <a:gd name="connsiteY140" fmla="*/ 2887980 h 4328160"/>
              <a:gd name="connsiteX141" fmla="*/ 531909 w 2691675"/>
              <a:gd name="connsiteY141" fmla="*/ 2933700 h 4328160"/>
              <a:gd name="connsiteX142" fmla="*/ 516669 w 2691675"/>
              <a:gd name="connsiteY142" fmla="*/ 2956560 h 4328160"/>
              <a:gd name="connsiteX143" fmla="*/ 547149 w 2691675"/>
              <a:gd name="connsiteY143" fmla="*/ 3055620 h 4328160"/>
              <a:gd name="connsiteX144" fmla="*/ 570009 w 2691675"/>
              <a:gd name="connsiteY144" fmla="*/ 3177540 h 4328160"/>
              <a:gd name="connsiteX145" fmla="*/ 608109 w 2691675"/>
              <a:gd name="connsiteY145" fmla="*/ 3276600 h 4328160"/>
              <a:gd name="connsiteX146" fmla="*/ 608109 w 2691675"/>
              <a:gd name="connsiteY146" fmla="*/ 3429000 h 4328160"/>
              <a:gd name="connsiteX147" fmla="*/ 570009 w 2691675"/>
              <a:gd name="connsiteY147" fmla="*/ 3467100 h 4328160"/>
              <a:gd name="connsiteX148" fmla="*/ 562389 w 2691675"/>
              <a:gd name="connsiteY148" fmla="*/ 3497580 h 4328160"/>
              <a:gd name="connsiteX149" fmla="*/ 547149 w 2691675"/>
              <a:gd name="connsiteY149" fmla="*/ 3528060 h 4328160"/>
              <a:gd name="connsiteX150" fmla="*/ 554769 w 2691675"/>
              <a:gd name="connsiteY150" fmla="*/ 3680460 h 4328160"/>
              <a:gd name="connsiteX151" fmla="*/ 608109 w 2691675"/>
              <a:gd name="connsiteY151" fmla="*/ 3672840 h 4328160"/>
              <a:gd name="connsiteX152" fmla="*/ 630969 w 2691675"/>
              <a:gd name="connsiteY152" fmla="*/ 3665220 h 4328160"/>
              <a:gd name="connsiteX153" fmla="*/ 676689 w 2691675"/>
              <a:gd name="connsiteY153" fmla="*/ 3688080 h 4328160"/>
              <a:gd name="connsiteX154" fmla="*/ 707169 w 2691675"/>
              <a:gd name="connsiteY154" fmla="*/ 3718560 h 4328160"/>
              <a:gd name="connsiteX155" fmla="*/ 836709 w 2691675"/>
              <a:gd name="connsiteY155" fmla="*/ 3741420 h 4328160"/>
              <a:gd name="connsiteX156" fmla="*/ 851949 w 2691675"/>
              <a:gd name="connsiteY156" fmla="*/ 3771900 h 4328160"/>
              <a:gd name="connsiteX157" fmla="*/ 874809 w 2691675"/>
              <a:gd name="connsiteY157" fmla="*/ 3787140 h 4328160"/>
              <a:gd name="connsiteX158" fmla="*/ 897669 w 2691675"/>
              <a:gd name="connsiteY158" fmla="*/ 3810000 h 4328160"/>
              <a:gd name="connsiteX159" fmla="*/ 905289 w 2691675"/>
              <a:gd name="connsiteY159" fmla="*/ 3840480 h 4328160"/>
              <a:gd name="connsiteX160" fmla="*/ 920529 w 2691675"/>
              <a:gd name="connsiteY160" fmla="*/ 3863340 h 4328160"/>
              <a:gd name="connsiteX161" fmla="*/ 943389 w 2691675"/>
              <a:gd name="connsiteY161" fmla="*/ 3901440 h 4328160"/>
              <a:gd name="connsiteX162" fmla="*/ 996729 w 2691675"/>
              <a:gd name="connsiteY162" fmla="*/ 3947160 h 4328160"/>
              <a:gd name="connsiteX163" fmla="*/ 1011969 w 2691675"/>
              <a:gd name="connsiteY163" fmla="*/ 3970020 h 4328160"/>
              <a:gd name="connsiteX164" fmla="*/ 1034829 w 2691675"/>
              <a:gd name="connsiteY164" fmla="*/ 4008120 h 4328160"/>
              <a:gd name="connsiteX165" fmla="*/ 1065309 w 2691675"/>
              <a:gd name="connsiteY165" fmla="*/ 4084320 h 4328160"/>
              <a:gd name="connsiteX166" fmla="*/ 1072929 w 2691675"/>
              <a:gd name="connsiteY166" fmla="*/ 4107180 h 4328160"/>
              <a:gd name="connsiteX167" fmla="*/ 1149129 w 2691675"/>
              <a:gd name="connsiteY167" fmla="*/ 4137660 h 4328160"/>
              <a:gd name="connsiteX168" fmla="*/ 1202469 w 2691675"/>
              <a:gd name="connsiteY168" fmla="*/ 4213860 h 4328160"/>
              <a:gd name="connsiteX169" fmla="*/ 1263429 w 2691675"/>
              <a:gd name="connsiteY169" fmla="*/ 4221480 h 4328160"/>
              <a:gd name="connsiteX170" fmla="*/ 1271049 w 2691675"/>
              <a:gd name="connsiteY170" fmla="*/ 4274820 h 4328160"/>
              <a:gd name="connsiteX171" fmla="*/ 1316769 w 2691675"/>
              <a:gd name="connsiteY171" fmla="*/ 4328160 h 4328160"/>
              <a:gd name="connsiteX172" fmla="*/ 1354869 w 2691675"/>
              <a:gd name="connsiteY172" fmla="*/ 4229100 h 4328160"/>
              <a:gd name="connsiteX173" fmla="*/ 1415829 w 2691675"/>
              <a:gd name="connsiteY173" fmla="*/ 4198620 h 4328160"/>
              <a:gd name="connsiteX174" fmla="*/ 1469169 w 2691675"/>
              <a:gd name="connsiteY174" fmla="*/ 4183380 h 4328160"/>
              <a:gd name="connsiteX175" fmla="*/ 1507269 w 2691675"/>
              <a:gd name="connsiteY175" fmla="*/ 4160520 h 4328160"/>
              <a:gd name="connsiteX176" fmla="*/ 1552989 w 2691675"/>
              <a:gd name="connsiteY176" fmla="*/ 4130040 h 4328160"/>
              <a:gd name="connsiteX177" fmla="*/ 1583469 w 2691675"/>
              <a:gd name="connsiteY177" fmla="*/ 4122420 h 4328160"/>
              <a:gd name="connsiteX178" fmla="*/ 1644429 w 2691675"/>
              <a:gd name="connsiteY178" fmla="*/ 4061460 h 4328160"/>
              <a:gd name="connsiteX179" fmla="*/ 1674909 w 2691675"/>
              <a:gd name="connsiteY179" fmla="*/ 4038600 h 4328160"/>
              <a:gd name="connsiteX180" fmla="*/ 1827309 w 2691675"/>
              <a:gd name="connsiteY180" fmla="*/ 4000500 h 4328160"/>
              <a:gd name="connsiteX181" fmla="*/ 1857789 w 2691675"/>
              <a:gd name="connsiteY181" fmla="*/ 3985260 h 4328160"/>
              <a:gd name="connsiteX182" fmla="*/ 1903509 w 2691675"/>
              <a:gd name="connsiteY182" fmla="*/ 3970020 h 4328160"/>
              <a:gd name="connsiteX183" fmla="*/ 1926369 w 2691675"/>
              <a:gd name="connsiteY183" fmla="*/ 3954780 h 4328160"/>
              <a:gd name="connsiteX184" fmla="*/ 1987329 w 2691675"/>
              <a:gd name="connsiteY184" fmla="*/ 3909060 h 4328160"/>
              <a:gd name="connsiteX185" fmla="*/ 2048289 w 2691675"/>
              <a:gd name="connsiteY185" fmla="*/ 3870960 h 4328160"/>
              <a:gd name="connsiteX186" fmla="*/ 2078769 w 2691675"/>
              <a:gd name="connsiteY186" fmla="*/ 3855720 h 4328160"/>
              <a:gd name="connsiteX187" fmla="*/ 2132109 w 2691675"/>
              <a:gd name="connsiteY187" fmla="*/ 3817620 h 4328160"/>
              <a:gd name="connsiteX188" fmla="*/ 2162589 w 2691675"/>
              <a:gd name="connsiteY188" fmla="*/ 3787140 h 4328160"/>
              <a:gd name="connsiteX189" fmla="*/ 2200689 w 2691675"/>
              <a:gd name="connsiteY189" fmla="*/ 3688080 h 4328160"/>
              <a:gd name="connsiteX190" fmla="*/ 2162589 w 2691675"/>
              <a:gd name="connsiteY190" fmla="*/ 3604260 h 4328160"/>
              <a:gd name="connsiteX191" fmla="*/ 2139729 w 2691675"/>
              <a:gd name="connsiteY191" fmla="*/ 3596640 h 4328160"/>
              <a:gd name="connsiteX192" fmla="*/ 2124489 w 2691675"/>
              <a:gd name="connsiteY192" fmla="*/ 3680460 h 4328160"/>
              <a:gd name="connsiteX193" fmla="*/ 2109249 w 2691675"/>
              <a:gd name="connsiteY193" fmla="*/ 3657600 h 4328160"/>
              <a:gd name="connsiteX194" fmla="*/ 2048289 w 2691675"/>
              <a:gd name="connsiteY194" fmla="*/ 3665220 h 4328160"/>
              <a:gd name="connsiteX195" fmla="*/ 2055909 w 2691675"/>
              <a:gd name="connsiteY195" fmla="*/ 3703320 h 4328160"/>
              <a:gd name="connsiteX196" fmla="*/ 2078769 w 2691675"/>
              <a:gd name="connsiteY196" fmla="*/ 3718560 h 4328160"/>
              <a:gd name="connsiteX197" fmla="*/ 2094009 w 2691675"/>
              <a:gd name="connsiteY197" fmla="*/ 3749040 h 4328160"/>
              <a:gd name="connsiteX198" fmla="*/ 2086389 w 2691675"/>
              <a:gd name="connsiteY198" fmla="*/ 3794760 h 4328160"/>
              <a:gd name="connsiteX199" fmla="*/ 2010189 w 2691675"/>
              <a:gd name="connsiteY199" fmla="*/ 3749040 h 4328160"/>
              <a:gd name="connsiteX200" fmla="*/ 1994949 w 2691675"/>
              <a:gd name="connsiteY200" fmla="*/ 3649980 h 4328160"/>
              <a:gd name="connsiteX201" fmla="*/ 1972089 w 2691675"/>
              <a:gd name="connsiteY201" fmla="*/ 3627120 h 4328160"/>
              <a:gd name="connsiteX202" fmla="*/ 1979709 w 2691675"/>
              <a:gd name="connsiteY202" fmla="*/ 3581400 h 4328160"/>
              <a:gd name="connsiteX203" fmla="*/ 2025429 w 2691675"/>
              <a:gd name="connsiteY203" fmla="*/ 3573780 h 4328160"/>
              <a:gd name="connsiteX204" fmla="*/ 2033049 w 2691675"/>
              <a:gd name="connsiteY204" fmla="*/ 3520440 h 4328160"/>
              <a:gd name="connsiteX205" fmla="*/ 2063529 w 2691675"/>
              <a:gd name="connsiteY205" fmla="*/ 3528060 h 4328160"/>
              <a:gd name="connsiteX206" fmla="*/ 2094009 w 2691675"/>
              <a:gd name="connsiteY206" fmla="*/ 3489960 h 4328160"/>
              <a:gd name="connsiteX207" fmla="*/ 2124489 w 2691675"/>
              <a:gd name="connsiteY207" fmla="*/ 3459480 h 4328160"/>
              <a:gd name="connsiteX208" fmla="*/ 2139729 w 2691675"/>
              <a:gd name="connsiteY208" fmla="*/ 3436620 h 4328160"/>
              <a:gd name="connsiteX209" fmla="*/ 2170209 w 2691675"/>
              <a:gd name="connsiteY209" fmla="*/ 3413760 h 4328160"/>
              <a:gd name="connsiteX210" fmla="*/ 2238789 w 2691675"/>
              <a:gd name="connsiteY210" fmla="*/ 3322320 h 4328160"/>
              <a:gd name="connsiteX211" fmla="*/ 2246409 w 2691675"/>
              <a:gd name="connsiteY211" fmla="*/ 3291840 h 4328160"/>
              <a:gd name="connsiteX212" fmla="*/ 2269269 w 2691675"/>
              <a:gd name="connsiteY212" fmla="*/ 3230880 h 4328160"/>
              <a:gd name="connsiteX213" fmla="*/ 2276889 w 2691675"/>
              <a:gd name="connsiteY213" fmla="*/ 3185160 h 4328160"/>
              <a:gd name="connsiteX214" fmla="*/ 2299749 w 2691675"/>
              <a:gd name="connsiteY214" fmla="*/ 3139440 h 4328160"/>
              <a:gd name="connsiteX215" fmla="*/ 2314989 w 2691675"/>
              <a:gd name="connsiteY215" fmla="*/ 3101340 h 4328160"/>
              <a:gd name="connsiteX216" fmla="*/ 2353089 w 2691675"/>
              <a:gd name="connsiteY216" fmla="*/ 3086100 h 4328160"/>
              <a:gd name="connsiteX217" fmla="*/ 2375949 w 2691675"/>
              <a:gd name="connsiteY217" fmla="*/ 3070860 h 4328160"/>
              <a:gd name="connsiteX218" fmla="*/ 2495488 w 2691675"/>
              <a:gd name="connsiteY218" fmla="*/ 3040856 h 4328160"/>
              <a:gd name="connsiteX219" fmla="*/ 2593596 w 2691675"/>
              <a:gd name="connsiteY219" fmla="*/ 3037523 h 4328160"/>
              <a:gd name="connsiteX220" fmla="*/ 2685987 w 2691675"/>
              <a:gd name="connsiteY220" fmla="*/ 3028474 h 4328160"/>
              <a:gd name="connsiteX0" fmla="*/ 2685987 w 2691675"/>
              <a:gd name="connsiteY0" fmla="*/ 3028474 h 4328160"/>
              <a:gd name="connsiteX1" fmla="*/ 2680749 w 2691675"/>
              <a:gd name="connsiteY1" fmla="*/ 3002280 h 4328160"/>
              <a:gd name="connsiteX2" fmla="*/ 2673129 w 2691675"/>
              <a:gd name="connsiteY2" fmla="*/ 2948940 h 4328160"/>
              <a:gd name="connsiteX3" fmla="*/ 2631219 w 2691675"/>
              <a:gd name="connsiteY3" fmla="*/ 2940844 h 4328160"/>
              <a:gd name="connsiteX4" fmla="*/ 2567878 w 2691675"/>
              <a:gd name="connsiteY4" fmla="*/ 2940367 h 4328160"/>
              <a:gd name="connsiteX5" fmla="*/ 2526921 w 2691675"/>
              <a:gd name="connsiteY5" fmla="*/ 2882742 h 4328160"/>
              <a:gd name="connsiteX6" fmla="*/ 2464532 w 2691675"/>
              <a:gd name="connsiteY6" fmla="*/ 2879407 h 4328160"/>
              <a:gd name="connsiteX7" fmla="*/ 2417860 w 2691675"/>
              <a:gd name="connsiteY7" fmla="*/ 2863691 h 4328160"/>
              <a:gd name="connsiteX8" fmla="*/ 2383569 w 2691675"/>
              <a:gd name="connsiteY8" fmla="*/ 2849880 h 4328160"/>
              <a:gd name="connsiteX9" fmla="*/ 2355471 w 2691675"/>
              <a:gd name="connsiteY9" fmla="*/ 2829877 h 4328160"/>
              <a:gd name="connsiteX10" fmla="*/ 2300701 w 2691675"/>
              <a:gd name="connsiteY10" fmla="*/ 2797969 h 4328160"/>
              <a:gd name="connsiteX11" fmla="*/ 2226406 w 2691675"/>
              <a:gd name="connsiteY11" fmla="*/ 2837973 h 4328160"/>
              <a:gd name="connsiteX12" fmla="*/ 2185925 w 2691675"/>
              <a:gd name="connsiteY12" fmla="*/ 2798922 h 4328160"/>
              <a:gd name="connsiteX13" fmla="*/ 2150683 w 2691675"/>
              <a:gd name="connsiteY13" fmla="*/ 2719864 h 4328160"/>
              <a:gd name="connsiteX14" fmla="*/ 2131157 w 2691675"/>
              <a:gd name="connsiteY14" fmla="*/ 2658427 h 4328160"/>
              <a:gd name="connsiteX15" fmla="*/ 2113060 w 2691675"/>
              <a:gd name="connsiteY15" fmla="*/ 2623185 h 4328160"/>
              <a:gd name="connsiteX16" fmla="*/ 2111630 w 2691675"/>
              <a:gd name="connsiteY16" fmla="*/ 2574607 h 4328160"/>
              <a:gd name="connsiteX17" fmla="*/ 2034001 w 2691675"/>
              <a:gd name="connsiteY17" fmla="*/ 2659857 h 4328160"/>
              <a:gd name="connsiteX18" fmla="*/ 1966851 w 2691675"/>
              <a:gd name="connsiteY18" fmla="*/ 2727960 h 4328160"/>
              <a:gd name="connsiteX19" fmla="*/ 1919702 w 2691675"/>
              <a:gd name="connsiteY19" fmla="*/ 2687002 h 4328160"/>
              <a:gd name="connsiteX20" fmla="*/ 1783018 w 2691675"/>
              <a:gd name="connsiteY20" fmla="*/ 2673668 h 4328160"/>
              <a:gd name="connsiteX21" fmla="*/ 1684910 w 2691675"/>
              <a:gd name="connsiteY21" fmla="*/ 2663666 h 4328160"/>
              <a:gd name="connsiteX22" fmla="*/ 1614426 w 2691675"/>
              <a:gd name="connsiteY22" fmla="*/ 2556035 h 4328160"/>
              <a:gd name="connsiteX23" fmla="*/ 1549656 w 2691675"/>
              <a:gd name="connsiteY23" fmla="*/ 2557939 h 4328160"/>
              <a:gd name="connsiteX24" fmla="*/ 1524890 w 2691675"/>
              <a:gd name="connsiteY24" fmla="*/ 2537460 h 4328160"/>
              <a:gd name="connsiteX25" fmla="*/ 1476789 w 2691675"/>
              <a:gd name="connsiteY25" fmla="*/ 2355532 h 4328160"/>
              <a:gd name="connsiteX26" fmla="*/ 1446309 w 2691675"/>
              <a:gd name="connsiteY26" fmla="*/ 2263140 h 4328160"/>
              <a:gd name="connsiteX27" fmla="*/ 1408209 w 2691675"/>
              <a:gd name="connsiteY27" fmla="*/ 2194560 h 4328160"/>
              <a:gd name="connsiteX28" fmla="*/ 1392969 w 2691675"/>
              <a:gd name="connsiteY28" fmla="*/ 2171700 h 4328160"/>
              <a:gd name="connsiteX29" fmla="*/ 1382492 w 2691675"/>
              <a:gd name="connsiteY29" fmla="*/ 2126457 h 4328160"/>
              <a:gd name="connsiteX30" fmla="*/ 1377253 w 2691675"/>
              <a:gd name="connsiteY30" fmla="*/ 2025968 h 4328160"/>
              <a:gd name="connsiteX31" fmla="*/ 1391541 w 2691675"/>
              <a:gd name="connsiteY31" fmla="*/ 1956436 h 4328160"/>
              <a:gd name="connsiteX32" fmla="*/ 1323437 w 2691675"/>
              <a:gd name="connsiteY32" fmla="*/ 1891665 h 4328160"/>
              <a:gd name="connsiteX33" fmla="*/ 1290099 w 2691675"/>
              <a:gd name="connsiteY33" fmla="*/ 1886427 h 4328160"/>
              <a:gd name="connsiteX34" fmla="*/ 1192468 w 2691675"/>
              <a:gd name="connsiteY34" fmla="*/ 1826895 h 4328160"/>
              <a:gd name="connsiteX35" fmla="*/ 1134367 w 2691675"/>
              <a:gd name="connsiteY35" fmla="*/ 1837373 h 4328160"/>
              <a:gd name="connsiteX36" fmla="*/ 1081978 w 2691675"/>
              <a:gd name="connsiteY36" fmla="*/ 1871185 h 4328160"/>
              <a:gd name="connsiteX37" fmla="*/ 1032924 w 2691675"/>
              <a:gd name="connsiteY37" fmla="*/ 1896904 h 4328160"/>
              <a:gd name="connsiteX38" fmla="*/ 966249 w 2691675"/>
              <a:gd name="connsiteY38" fmla="*/ 1957864 h 4328160"/>
              <a:gd name="connsiteX39" fmla="*/ 917195 w 2691675"/>
              <a:gd name="connsiteY39" fmla="*/ 1915478 h 4328160"/>
              <a:gd name="connsiteX40" fmla="*/ 862428 w 2691675"/>
              <a:gd name="connsiteY40" fmla="*/ 1888808 h 4328160"/>
              <a:gd name="connsiteX41" fmla="*/ 831471 w 2691675"/>
              <a:gd name="connsiteY41" fmla="*/ 1863090 h 4328160"/>
              <a:gd name="connsiteX42" fmla="*/ 808135 w 2691675"/>
              <a:gd name="connsiteY42" fmla="*/ 1820704 h 4328160"/>
              <a:gd name="connsiteX43" fmla="*/ 822423 w 2691675"/>
              <a:gd name="connsiteY43" fmla="*/ 1763554 h 4328160"/>
              <a:gd name="connsiteX44" fmla="*/ 811944 w 2691675"/>
              <a:gd name="connsiteY44" fmla="*/ 1694021 h 4328160"/>
              <a:gd name="connsiteX45" fmla="*/ 791466 w 2691675"/>
              <a:gd name="connsiteY45" fmla="*/ 1599247 h 4328160"/>
              <a:gd name="connsiteX46" fmla="*/ 767652 w 2691675"/>
              <a:gd name="connsiteY46" fmla="*/ 1609725 h 4328160"/>
              <a:gd name="connsiteX47" fmla="*/ 709074 w 2691675"/>
              <a:gd name="connsiteY47" fmla="*/ 1545432 h 4328160"/>
              <a:gd name="connsiteX48" fmla="*/ 737649 w 2691675"/>
              <a:gd name="connsiteY48" fmla="*/ 1493520 h 4328160"/>
              <a:gd name="connsiteX49" fmla="*/ 785274 w 2691675"/>
              <a:gd name="connsiteY49" fmla="*/ 1429226 h 4328160"/>
              <a:gd name="connsiteX50" fmla="*/ 783369 w 2691675"/>
              <a:gd name="connsiteY50" fmla="*/ 1403033 h 4328160"/>
              <a:gd name="connsiteX51" fmla="*/ 826232 w 2691675"/>
              <a:gd name="connsiteY51" fmla="*/ 1349215 h 4328160"/>
              <a:gd name="connsiteX52" fmla="*/ 834329 w 2691675"/>
              <a:gd name="connsiteY52" fmla="*/ 1256348 h 4328160"/>
              <a:gd name="connsiteX53" fmla="*/ 820040 w 2691675"/>
              <a:gd name="connsiteY53" fmla="*/ 1172527 h 4328160"/>
              <a:gd name="connsiteX54" fmla="*/ 787655 w 2691675"/>
              <a:gd name="connsiteY54" fmla="*/ 1125379 h 4328160"/>
              <a:gd name="connsiteX55" fmla="*/ 769082 w 2691675"/>
              <a:gd name="connsiteY55" fmla="*/ 1043940 h 4328160"/>
              <a:gd name="connsiteX56" fmla="*/ 812898 w 2691675"/>
              <a:gd name="connsiteY56" fmla="*/ 1008698 h 4328160"/>
              <a:gd name="connsiteX57" fmla="*/ 816231 w 2691675"/>
              <a:gd name="connsiteY57" fmla="*/ 950595 h 4328160"/>
              <a:gd name="connsiteX58" fmla="*/ 828613 w 2691675"/>
              <a:gd name="connsiteY58" fmla="*/ 874871 h 4328160"/>
              <a:gd name="connsiteX59" fmla="*/ 837662 w 2691675"/>
              <a:gd name="connsiteY59" fmla="*/ 807720 h 4328160"/>
              <a:gd name="connsiteX60" fmla="*/ 852426 w 2691675"/>
              <a:gd name="connsiteY60" fmla="*/ 769620 h 4328160"/>
              <a:gd name="connsiteX61" fmla="*/ 867665 w 2691675"/>
              <a:gd name="connsiteY61" fmla="*/ 736281 h 4328160"/>
              <a:gd name="connsiteX62" fmla="*/ 841472 w 2691675"/>
              <a:gd name="connsiteY62" fmla="*/ 670560 h 4328160"/>
              <a:gd name="connsiteX63" fmla="*/ 825756 w 2691675"/>
              <a:gd name="connsiteY63" fmla="*/ 547211 h 4328160"/>
              <a:gd name="connsiteX64" fmla="*/ 795275 w 2691675"/>
              <a:gd name="connsiteY64" fmla="*/ 510065 h 4328160"/>
              <a:gd name="connsiteX65" fmla="*/ 777654 w 2691675"/>
              <a:gd name="connsiteY65" fmla="*/ 479583 h 4328160"/>
              <a:gd name="connsiteX66" fmla="*/ 754794 w 2691675"/>
              <a:gd name="connsiteY66" fmla="*/ 403860 h 4328160"/>
              <a:gd name="connsiteX67" fmla="*/ 727648 w 2691675"/>
              <a:gd name="connsiteY67" fmla="*/ 322897 h 4328160"/>
              <a:gd name="connsiteX68" fmla="*/ 740030 w 2691675"/>
              <a:gd name="connsiteY68" fmla="*/ 295275 h 4328160"/>
              <a:gd name="connsiteX69" fmla="*/ 736698 w 2691675"/>
              <a:gd name="connsiteY69" fmla="*/ 230029 h 4328160"/>
              <a:gd name="connsiteX70" fmla="*/ 720029 w 2691675"/>
              <a:gd name="connsiteY70" fmla="*/ 182404 h 4328160"/>
              <a:gd name="connsiteX71" fmla="*/ 707169 w 2691675"/>
              <a:gd name="connsiteY71" fmla="*/ 152400 h 4328160"/>
              <a:gd name="connsiteX72" fmla="*/ 699549 w 2691675"/>
              <a:gd name="connsiteY72" fmla="*/ 91440 h 4328160"/>
              <a:gd name="connsiteX73" fmla="*/ 691929 w 2691675"/>
              <a:gd name="connsiteY73" fmla="*/ 68580 h 4328160"/>
              <a:gd name="connsiteX74" fmla="*/ 676689 w 2691675"/>
              <a:gd name="connsiteY74" fmla="*/ 0 h 4328160"/>
              <a:gd name="connsiteX75" fmla="*/ 615729 w 2691675"/>
              <a:gd name="connsiteY75" fmla="*/ 7620 h 4328160"/>
              <a:gd name="connsiteX76" fmla="*/ 554769 w 2691675"/>
              <a:gd name="connsiteY76" fmla="*/ 30480 h 4328160"/>
              <a:gd name="connsiteX77" fmla="*/ 562389 w 2691675"/>
              <a:gd name="connsiteY77" fmla="*/ 137160 h 4328160"/>
              <a:gd name="connsiteX78" fmla="*/ 554769 w 2691675"/>
              <a:gd name="connsiteY78" fmla="*/ 236220 h 4328160"/>
              <a:gd name="connsiteX79" fmla="*/ 524289 w 2691675"/>
              <a:gd name="connsiteY79" fmla="*/ 304800 h 4328160"/>
              <a:gd name="connsiteX80" fmla="*/ 509049 w 2691675"/>
              <a:gd name="connsiteY80" fmla="*/ 335280 h 4328160"/>
              <a:gd name="connsiteX81" fmla="*/ 486189 w 2691675"/>
              <a:gd name="connsiteY81" fmla="*/ 373380 h 4328160"/>
              <a:gd name="connsiteX82" fmla="*/ 470949 w 2691675"/>
              <a:gd name="connsiteY82" fmla="*/ 396240 h 4328160"/>
              <a:gd name="connsiteX83" fmla="*/ 440469 w 2691675"/>
              <a:gd name="connsiteY83" fmla="*/ 403860 h 4328160"/>
              <a:gd name="connsiteX84" fmla="*/ 356649 w 2691675"/>
              <a:gd name="connsiteY84" fmla="*/ 388620 h 4328160"/>
              <a:gd name="connsiteX85" fmla="*/ 288069 w 2691675"/>
              <a:gd name="connsiteY85" fmla="*/ 464820 h 4328160"/>
              <a:gd name="connsiteX86" fmla="*/ 280449 w 2691675"/>
              <a:gd name="connsiteY86" fmla="*/ 487680 h 4328160"/>
              <a:gd name="connsiteX87" fmla="*/ 288069 w 2691675"/>
              <a:gd name="connsiteY87" fmla="*/ 518160 h 4328160"/>
              <a:gd name="connsiteX88" fmla="*/ 303309 w 2691675"/>
              <a:gd name="connsiteY88" fmla="*/ 548640 h 4328160"/>
              <a:gd name="connsiteX89" fmla="*/ 295689 w 2691675"/>
              <a:gd name="connsiteY89" fmla="*/ 609600 h 4328160"/>
              <a:gd name="connsiteX90" fmla="*/ 265209 w 2691675"/>
              <a:gd name="connsiteY90" fmla="*/ 662940 h 4328160"/>
              <a:gd name="connsiteX91" fmla="*/ 257589 w 2691675"/>
              <a:gd name="connsiteY91" fmla="*/ 685800 h 4328160"/>
              <a:gd name="connsiteX92" fmla="*/ 265209 w 2691675"/>
              <a:gd name="connsiteY92" fmla="*/ 815340 h 4328160"/>
              <a:gd name="connsiteX93" fmla="*/ 303309 w 2691675"/>
              <a:gd name="connsiteY93" fmla="*/ 830580 h 4328160"/>
              <a:gd name="connsiteX94" fmla="*/ 349029 w 2691675"/>
              <a:gd name="connsiteY94" fmla="*/ 861060 h 4328160"/>
              <a:gd name="connsiteX95" fmla="*/ 356649 w 2691675"/>
              <a:gd name="connsiteY95" fmla="*/ 883920 h 4328160"/>
              <a:gd name="connsiteX96" fmla="*/ 341409 w 2691675"/>
              <a:gd name="connsiteY96" fmla="*/ 952500 h 4328160"/>
              <a:gd name="connsiteX97" fmla="*/ 326169 w 2691675"/>
              <a:gd name="connsiteY97" fmla="*/ 1028700 h 4328160"/>
              <a:gd name="connsiteX98" fmla="*/ 303309 w 2691675"/>
              <a:gd name="connsiteY98" fmla="*/ 1043940 h 4328160"/>
              <a:gd name="connsiteX99" fmla="*/ 143289 w 2691675"/>
              <a:gd name="connsiteY99" fmla="*/ 1066800 h 4328160"/>
              <a:gd name="connsiteX100" fmla="*/ 150909 w 2691675"/>
              <a:gd name="connsiteY100" fmla="*/ 1181100 h 4328160"/>
              <a:gd name="connsiteX101" fmla="*/ 173769 w 2691675"/>
              <a:gd name="connsiteY101" fmla="*/ 1219200 h 4328160"/>
              <a:gd name="connsiteX102" fmla="*/ 219489 w 2691675"/>
              <a:gd name="connsiteY102" fmla="*/ 1257300 h 4328160"/>
              <a:gd name="connsiteX103" fmla="*/ 234729 w 2691675"/>
              <a:gd name="connsiteY103" fmla="*/ 1287780 h 4328160"/>
              <a:gd name="connsiteX104" fmla="*/ 227109 w 2691675"/>
              <a:gd name="connsiteY104" fmla="*/ 1318260 h 4328160"/>
              <a:gd name="connsiteX105" fmla="*/ 265209 w 2691675"/>
              <a:gd name="connsiteY105" fmla="*/ 1363980 h 4328160"/>
              <a:gd name="connsiteX106" fmla="*/ 288069 w 2691675"/>
              <a:gd name="connsiteY106" fmla="*/ 1402080 h 4328160"/>
              <a:gd name="connsiteX107" fmla="*/ 280449 w 2691675"/>
              <a:gd name="connsiteY107" fmla="*/ 1440180 h 4328160"/>
              <a:gd name="connsiteX108" fmla="*/ 242349 w 2691675"/>
              <a:gd name="connsiteY108" fmla="*/ 1569720 h 4328160"/>
              <a:gd name="connsiteX109" fmla="*/ 211869 w 2691675"/>
              <a:gd name="connsiteY109" fmla="*/ 1584960 h 4328160"/>
              <a:gd name="connsiteX110" fmla="*/ 189009 w 2691675"/>
              <a:gd name="connsiteY110" fmla="*/ 1592580 h 4328160"/>
              <a:gd name="connsiteX111" fmla="*/ 120429 w 2691675"/>
              <a:gd name="connsiteY111" fmla="*/ 1630680 h 4328160"/>
              <a:gd name="connsiteX112" fmla="*/ 97569 w 2691675"/>
              <a:gd name="connsiteY112" fmla="*/ 1653540 h 4328160"/>
              <a:gd name="connsiteX113" fmla="*/ 13749 w 2691675"/>
              <a:gd name="connsiteY113" fmla="*/ 1714500 h 4328160"/>
              <a:gd name="connsiteX114" fmla="*/ 13749 w 2691675"/>
              <a:gd name="connsiteY114" fmla="*/ 1889760 h 4328160"/>
              <a:gd name="connsiteX115" fmla="*/ 36609 w 2691675"/>
              <a:gd name="connsiteY115" fmla="*/ 1912620 h 4328160"/>
              <a:gd name="connsiteX116" fmla="*/ 67089 w 2691675"/>
              <a:gd name="connsiteY116" fmla="*/ 1950720 h 4328160"/>
              <a:gd name="connsiteX117" fmla="*/ 112809 w 2691675"/>
              <a:gd name="connsiteY117" fmla="*/ 1981200 h 4328160"/>
              <a:gd name="connsiteX118" fmla="*/ 173769 w 2691675"/>
              <a:gd name="connsiteY118" fmla="*/ 2011680 h 4328160"/>
              <a:gd name="connsiteX119" fmla="*/ 234729 w 2691675"/>
              <a:gd name="connsiteY119" fmla="*/ 2095500 h 4328160"/>
              <a:gd name="connsiteX120" fmla="*/ 272829 w 2691675"/>
              <a:gd name="connsiteY120" fmla="*/ 2156460 h 4328160"/>
              <a:gd name="connsiteX121" fmla="*/ 280449 w 2691675"/>
              <a:gd name="connsiteY121" fmla="*/ 2179320 h 4328160"/>
              <a:gd name="connsiteX122" fmla="*/ 318549 w 2691675"/>
              <a:gd name="connsiteY122" fmla="*/ 2255520 h 4328160"/>
              <a:gd name="connsiteX123" fmla="*/ 493809 w 2691675"/>
              <a:gd name="connsiteY123" fmla="*/ 2270760 h 4328160"/>
              <a:gd name="connsiteX124" fmla="*/ 562389 w 2691675"/>
              <a:gd name="connsiteY124" fmla="*/ 2354580 h 4328160"/>
              <a:gd name="connsiteX125" fmla="*/ 531909 w 2691675"/>
              <a:gd name="connsiteY125" fmla="*/ 2430780 h 4328160"/>
              <a:gd name="connsiteX126" fmla="*/ 509049 w 2691675"/>
              <a:gd name="connsiteY126" fmla="*/ 2438400 h 4328160"/>
              <a:gd name="connsiteX127" fmla="*/ 486189 w 2691675"/>
              <a:gd name="connsiteY127" fmla="*/ 2461260 h 4328160"/>
              <a:gd name="connsiteX128" fmla="*/ 478569 w 2691675"/>
              <a:gd name="connsiteY128" fmla="*/ 2506980 h 4328160"/>
              <a:gd name="connsiteX129" fmla="*/ 509049 w 2691675"/>
              <a:gd name="connsiteY129" fmla="*/ 2621280 h 4328160"/>
              <a:gd name="connsiteX130" fmla="*/ 531909 w 2691675"/>
              <a:gd name="connsiteY130" fmla="*/ 2644140 h 4328160"/>
              <a:gd name="connsiteX131" fmla="*/ 539529 w 2691675"/>
              <a:gd name="connsiteY131" fmla="*/ 2674620 h 4328160"/>
              <a:gd name="connsiteX132" fmla="*/ 570009 w 2691675"/>
              <a:gd name="connsiteY132" fmla="*/ 2659380 h 4328160"/>
              <a:gd name="connsiteX133" fmla="*/ 592869 w 2691675"/>
              <a:gd name="connsiteY133" fmla="*/ 2636520 h 4328160"/>
              <a:gd name="connsiteX134" fmla="*/ 646209 w 2691675"/>
              <a:gd name="connsiteY134" fmla="*/ 2606040 h 4328160"/>
              <a:gd name="connsiteX135" fmla="*/ 684309 w 2691675"/>
              <a:gd name="connsiteY135" fmla="*/ 2613660 h 4328160"/>
              <a:gd name="connsiteX136" fmla="*/ 699549 w 2691675"/>
              <a:gd name="connsiteY136" fmla="*/ 2636520 h 4328160"/>
              <a:gd name="connsiteX137" fmla="*/ 722409 w 2691675"/>
              <a:gd name="connsiteY137" fmla="*/ 2659380 h 4328160"/>
              <a:gd name="connsiteX138" fmla="*/ 730029 w 2691675"/>
              <a:gd name="connsiteY138" fmla="*/ 2682240 h 4328160"/>
              <a:gd name="connsiteX139" fmla="*/ 707169 w 2691675"/>
              <a:gd name="connsiteY139" fmla="*/ 2766060 h 4328160"/>
              <a:gd name="connsiteX140" fmla="*/ 623349 w 2691675"/>
              <a:gd name="connsiteY140" fmla="*/ 2842260 h 4328160"/>
              <a:gd name="connsiteX141" fmla="*/ 600489 w 2691675"/>
              <a:gd name="connsiteY141" fmla="*/ 2887980 h 4328160"/>
              <a:gd name="connsiteX142" fmla="*/ 531909 w 2691675"/>
              <a:gd name="connsiteY142" fmla="*/ 2933700 h 4328160"/>
              <a:gd name="connsiteX143" fmla="*/ 516669 w 2691675"/>
              <a:gd name="connsiteY143" fmla="*/ 2956560 h 4328160"/>
              <a:gd name="connsiteX144" fmla="*/ 547149 w 2691675"/>
              <a:gd name="connsiteY144" fmla="*/ 3055620 h 4328160"/>
              <a:gd name="connsiteX145" fmla="*/ 570009 w 2691675"/>
              <a:gd name="connsiteY145" fmla="*/ 3177540 h 4328160"/>
              <a:gd name="connsiteX146" fmla="*/ 608109 w 2691675"/>
              <a:gd name="connsiteY146" fmla="*/ 3276600 h 4328160"/>
              <a:gd name="connsiteX147" fmla="*/ 608109 w 2691675"/>
              <a:gd name="connsiteY147" fmla="*/ 3429000 h 4328160"/>
              <a:gd name="connsiteX148" fmla="*/ 570009 w 2691675"/>
              <a:gd name="connsiteY148" fmla="*/ 3467100 h 4328160"/>
              <a:gd name="connsiteX149" fmla="*/ 562389 w 2691675"/>
              <a:gd name="connsiteY149" fmla="*/ 3497580 h 4328160"/>
              <a:gd name="connsiteX150" fmla="*/ 547149 w 2691675"/>
              <a:gd name="connsiteY150" fmla="*/ 3528060 h 4328160"/>
              <a:gd name="connsiteX151" fmla="*/ 554769 w 2691675"/>
              <a:gd name="connsiteY151" fmla="*/ 3680460 h 4328160"/>
              <a:gd name="connsiteX152" fmla="*/ 608109 w 2691675"/>
              <a:gd name="connsiteY152" fmla="*/ 3672840 h 4328160"/>
              <a:gd name="connsiteX153" fmla="*/ 630969 w 2691675"/>
              <a:gd name="connsiteY153" fmla="*/ 3665220 h 4328160"/>
              <a:gd name="connsiteX154" fmla="*/ 676689 w 2691675"/>
              <a:gd name="connsiteY154" fmla="*/ 3688080 h 4328160"/>
              <a:gd name="connsiteX155" fmla="*/ 707169 w 2691675"/>
              <a:gd name="connsiteY155" fmla="*/ 3718560 h 4328160"/>
              <a:gd name="connsiteX156" fmla="*/ 836709 w 2691675"/>
              <a:gd name="connsiteY156" fmla="*/ 3741420 h 4328160"/>
              <a:gd name="connsiteX157" fmla="*/ 851949 w 2691675"/>
              <a:gd name="connsiteY157" fmla="*/ 3771900 h 4328160"/>
              <a:gd name="connsiteX158" fmla="*/ 874809 w 2691675"/>
              <a:gd name="connsiteY158" fmla="*/ 3787140 h 4328160"/>
              <a:gd name="connsiteX159" fmla="*/ 897669 w 2691675"/>
              <a:gd name="connsiteY159" fmla="*/ 3810000 h 4328160"/>
              <a:gd name="connsiteX160" fmla="*/ 905289 w 2691675"/>
              <a:gd name="connsiteY160" fmla="*/ 3840480 h 4328160"/>
              <a:gd name="connsiteX161" fmla="*/ 920529 w 2691675"/>
              <a:gd name="connsiteY161" fmla="*/ 3863340 h 4328160"/>
              <a:gd name="connsiteX162" fmla="*/ 943389 w 2691675"/>
              <a:gd name="connsiteY162" fmla="*/ 3901440 h 4328160"/>
              <a:gd name="connsiteX163" fmla="*/ 996729 w 2691675"/>
              <a:gd name="connsiteY163" fmla="*/ 3947160 h 4328160"/>
              <a:gd name="connsiteX164" fmla="*/ 1011969 w 2691675"/>
              <a:gd name="connsiteY164" fmla="*/ 3970020 h 4328160"/>
              <a:gd name="connsiteX165" fmla="*/ 1034829 w 2691675"/>
              <a:gd name="connsiteY165" fmla="*/ 4008120 h 4328160"/>
              <a:gd name="connsiteX166" fmla="*/ 1065309 w 2691675"/>
              <a:gd name="connsiteY166" fmla="*/ 4084320 h 4328160"/>
              <a:gd name="connsiteX167" fmla="*/ 1072929 w 2691675"/>
              <a:gd name="connsiteY167" fmla="*/ 4107180 h 4328160"/>
              <a:gd name="connsiteX168" fmla="*/ 1149129 w 2691675"/>
              <a:gd name="connsiteY168" fmla="*/ 4137660 h 4328160"/>
              <a:gd name="connsiteX169" fmla="*/ 1202469 w 2691675"/>
              <a:gd name="connsiteY169" fmla="*/ 4213860 h 4328160"/>
              <a:gd name="connsiteX170" fmla="*/ 1263429 w 2691675"/>
              <a:gd name="connsiteY170" fmla="*/ 4221480 h 4328160"/>
              <a:gd name="connsiteX171" fmla="*/ 1271049 w 2691675"/>
              <a:gd name="connsiteY171" fmla="*/ 4274820 h 4328160"/>
              <a:gd name="connsiteX172" fmla="*/ 1316769 w 2691675"/>
              <a:gd name="connsiteY172" fmla="*/ 4328160 h 4328160"/>
              <a:gd name="connsiteX173" fmla="*/ 1354869 w 2691675"/>
              <a:gd name="connsiteY173" fmla="*/ 4229100 h 4328160"/>
              <a:gd name="connsiteX174" fmla="*/ 1415829 w 2691675"/>
              <a:gd name="connsiteY174" fmla="*/ 4198620 h 4328160"/>
              <a:gd name="connsiteX175" fmla="*/ 1469169 w 2691675"/>
              <a:gd name="connsiteY175" fmla="*/ 4183380 h 4328160"/>
              <a:gd name="connsiteX176" fmla="*/ 1507269 w 2691675"/>
              <a:gd name="connsiteY176" fmla="*/ 4160520 h 4328160"/>
              <a:gd name="connsiteX177" fmla="*/ 1552989 w 2691675"/>
              <a:gd name="connsiteY177" fmla="*/ 4130040 h 4328160"/>
              <a:gd name="connsiteX178" fmla="*/ 1583469 w 2691675"/>
              <a:gd name="connsiteY178" fmla="*/ 4122420 h 4328160"/>
              <a:gd name="connsiteX179" fmla="*/ 1644429 w 2691675"/>
              <a:gd name="connsiteY179" fmla="*/ 4061460 h 4328160"/>
              <a:gd name="connsiteX180" fmla="*/ 1674909 w 2691675"/>
              <a:gd name="connsiteY180" fmla="*/ 4038600 h 4328160"/>
              <a:gd name="connsiteX181" fmla="*/ 1827309 w 2691675"/>
              <a:gd name="connsiteY181" fmla="*/ 4000500 h 4328160"/>
              <a:gd name="connsiteX182" fmla="*/ 1857789 w 2691675"/>
              <a:gd name="connsiteY182" fmla="*/ 3985260 h 4328160"/>
              <a:gd name="connsiteX183" fmla="*/ 1903509 w 2691675"/>
              <a:gd name="connsiteY183" fmla="*/ 3970020 h 4328160"/>
              <a:gd name="connsiteX184" fmla="*/ 1926369 w 2691675"/>
              <a:gd name="connsiteY184" fmla="*/ 3954780 h 4328160"/>
              <a:gd name="connsiteX185" fmla="*/ 1987329 w 2691675"/>
              <a:gd name="connsiteY185" fmla="*/ 3909060 h 4328160"/>
              <a:gd name="connsiteX186" fmla="*/ 2048289 w 2691675"/>
              <a:gd name="connsiteY186" fmla="*/ 3870960 h 4328160"/>
              <a:gd name="connsiteX187" fmla="*/ 2078769 w 2691675"/>
              <a:gd name="connsiteY187" fmla="*/ 3855720 h 4328160"/>
              <a:gd name="connsiteX188" fmla="*/ 2132109 w 2691675"/>
              <a:gd name="connsiteY188" fmla="*/ 3817620 h 4328160"/>
              <a:gd name="connsiteX189" fmla="*/ 2162589 w 2691675"/>
              <a:gd name="connsiteY189" fmla="*/ 3787140 h 4328160"/>
              <a:gd name="connsiteX190" fmla="*/ 2200689 w 2691675"/>
              <a:gd name="connsiteY190" fmla="*/ 3688080 h 4328160"/>
              <a:gd name="connsiteX191" fmla="*/ 2162589 w 2691675"/>
              <a:gd name="connsiteY191" fmla="*/ 3604260 h 4328160"/>
              <a:gd name="connsiteX192" fmla="*/ 2139729 w 2691675"/>
              <a:gd name="connsiteY192" fmla="*/ 3596640 h 4328160"/>
              <a:gd name="connsiteX193" fmla="*/ 2124489 w 2691675"/>
              <a:gd name="connsiteY193" fmla="*/ 3680460 h 4328160"/>
              <a:gd name="connsiteX194" fmla="*/ 2109249 w 2691675"/>
              <a:gd name="connsiteY194" fmla="*/ 3657600 h 4328160"/>
              <a:gd name="connsiteX195" fmla="*/ 2048289 w 2691675"/>
              <a:gd name="connsiteY195" fmla="*/ 3665220 h 4328160"/>
              <a:gd name="connsiteX196" fmla="*/ 2055909 w 2691675"/>
              <a:gd name="connsiteY196" fmla="*/ 3703320 h 4328160"/>
              <a:gd name="connsiteX197" fmla="*/ 2078769 w 2691675"/>
              <a:gd name="connsiteY197" fmla="*/ 3718560 h 4328160"/>
              <a:gd name="connsiteX198" fmla="*/ 2094009 w 2691675"/>
              <a:gd name="connsiteY198" fmla="*/ 3749040 h 4328160"/>
              <a:gd name="connsiteX199" fmla="*/ 2086389 w 2691675"/>
              <a:gd name="connsiteY199" fmla="*/ 3794760 h 4328160"/>
              <a:gd name="connsiteX200" fmla="*/ 2010189 w 2691675"/>
              <a:gd name="connsiteY200" fmla="*/ 3749040 h 4328160"/>
              <a:gd name="connsiteX201" fmla="*/ 1994949 w 2691675"/>
              <a:gd name="connsiteY201" fmla="*/ 3649980 h 4328160"/>
              <a:gd name="connsiteX202" fmla="*/ 1972089 w 2691675"/>
              <a:gd name="connsiteY202" fmla="*/ 3627120 h 4328160"/>
              <a:gd name="connsiteX203" fmla="*/ 1979709 w 2691675"/>
              <a:gd name="connsiteY203" fmla="*/ 3581400 h 4328160"/>
              <a:gd name="connsiteX204" fmla="*/ 2025429 w 2691675"/>
              <a:gd name="connsiteY204" fmla="*/ 3573780 h 4328160"/>
              <a:gd name="connsiteX205" fmla="*/ 2033049 w 2691675"/>
              <a:gd name="connsiteY205" fmla="*/ 3520440 h 4328160"/>
              <a:gd name="connsiteX206" fmla="*/ 2063529 w 2691675"/>
              <a:gd name="connsiteY206" fmla="*/ 3528060 h 4328160"/>
              <a:gd name="connsiteX207" fmla="*/ 2094009 w 2691675"/>
              <a:gd name="connsiteY207" fmla="*/ 3489960 h 4328160"/>
              <a:gd name="connsiteX208" fmla="*/ 2124489 w 2691675"/>
              <a:gd name="connsiteY208" fmla="*/ 3459480 h 4328160"/>
              <a:gd name="connsiteX209" fmla="*/ 2139729 w 2691675"/>
              <a:gd name="connsiteY209" fmla="*/ 3436620 h 4328160"/>
              <a:gd name="connsiteX210" fmla="*/ 2170209 w 2691675"/>
              <a:gd name="connsiteY210" fmla="*/ 3413760 h 4328160"/>
              <a:gd name="connsiteX211" fmla="*/ 2238789 w 2691675"/>
              <a:gd name="connsiteY211" fmla="*/ 3322320 h 4328160"/>
              <a:gd name="connsiteX212" fmla="*/ 2246409 w 2691675"/>
              <a:gd name="connsiteY212" fmla="*/ 3291840 h 4328160"/>
              <a:gd name="connsiteX213" fmla="*/ 2269269 w 2691675"/>
              <a:gd name="connsiteY213" fmla="*/ 3230880 h 4328160"/>
              <a:gd name="connsiteX214" fmla="*/ 2276889 w 2691675"/>
              <a:gd name="connsiteY214" fmla="*/ 3185160 h 4328160"/>
              <a:gd name="connsiteX215" fmla="*/ 2299749 w 2691675"/>
              <a:gd name="connsiteY215" fmla="*/ 3139440 h 4328160"/>
              <a:gd name="connsiteX216" fmla="*/ 2314989 w 2691675"/>
              <a:gd name="connsiteY216" fmla="*/ 3101340 h 4328160"/>
              <a:gd name="connsiteX217" fmla="*/ 2353089 w 2691675"/>
              <a:gd name="connsiteY217" fmla="*/ 3086100 h 4328160"/>
              <a:gd name="connsiteX218" fmla="*/ 2375949 w 2691675"/>
              <a:gd name="connsiteY218" fmla="*/ 3070860 h 4328160"/>
              <a:gd name="connsiteX219" fmla="*/ 2495488 w 2691675"/>
              <a:gd name="connsiteY219" fmla="*/ 3040856 h 4328160"/>
              <a:gd name="connsiteX220" fmla="*/ 2593596 w 2691675"/>
              <a:gd name="connsiteY220" fmla="*/ 3037523 h 4328160"/>
              <a:gd name="connsiteX221" fmla="*/ 2685987 w 2691675"/>
              <a:gd name="connsiteY221" fmla="*/ 3028474 h 4328160"/>
              <a:gd name="connsiteX0" fmla="*/ 2685987 w 2691675"/>
              <a:gd name="connsiteY0" fmla="*/ 3028474 h 4328160"/>
              <a:gd name="connsiteX1" fmla="*/ 2680749 w 2691675"/>
              <a:gd name="connsiteY1" fmla="*/ 3002280 h 4328160"/>
              <a:gd name="connsiteX2" fmla="*/ 2673129 w 2691675"/>
              <a:gd name="connsiteY2" fmla="*/ 2948940 h 4328160"/>
              <a:gd name="connsiteX3" fmla="*/ 2631219 w 2691675"/>
              <a:gd name="connsiteY3" fmla="*/ 2940844 h 4328160"/>
              <a:gd name="connsiteX4" fmla="*/ 2567878 w 2691675"/>
              <a:gd name="connsiteY4" fmla="*/ 2940367 h 4328160"/>
              <a:gd name="connsiteX5" fmla="*/ 2526921 w 2691675"/>
              <a:gd name="connsiteY5" fmla="*/ 2882742 h 4328160"/>
              <a:gd name="connsiteX6" fmla="*/ 2464532 w 2691675"/>
              <a:gd name="connsiteY6" fmla="*/ 2879407 h 4328160"/>
              <a:gd name="connsiteX7" fmla="*/ 2417860 w 2691675"/>
              <a:gd name="connsiteY7" fmla="*/ 2863691 h 4328160"/>
              <a:gd name="connsiteX8" fmla="*/ 2383569 w 2691675"/>
              <a:gd name="connsiteY8" fmla="*/ 2849880 h 4328160"/>
              <a:gd name="connsiteX9" fmla="*/ 2355471 w 2691675"/>
              <a:gd name="connsiteY9" fmla="*/ 2829877 h 4328160"/>
              <a:gd name="connsiteX10" fmla="*/ 2300701 w 2691675"/>
              <a:gd name="connsiteY10" fmla="*/ 2797969 h 4328160"/>
              <a:gd name="connsiteX11" fmla="*/ 2226406 w 2691675"/>
              <a:gd name="connsiteY11" fmla="*/ 2837973 h 4328160"/>
              <a:gd name="connsiteX12" fmla="*/ 2185925 w 2691675"/>
              <a:gd name="connsiteY12" fmla="*/ 2798922 h 4328160"/>
              <a:gd name="connsiteX13" fmla="*/ 2150683 w 2691675"/>
              <a:gd name="connsiteY13" fmla="*/ 2719864 h 4328160"/>
              <a:gd name="connsiteX14" fmla="*/ 2131157 w 2691675"/>
              <a:gd name="connsiteY14" fmla="*/ 2658427 h 4328160"/>
              <a:gd name="connsiteX15" fmla="*/ 2113060 w 2691675"/>
              <a:gd name="connsiteY15" fmla="*/ 2623185 h 4328160"/>
              <a:gd name="connsiteX16" fmla="*/ 2111630 w 2691675"/>
              <a:gd name="connsiteY16" fmla="*/ 2574607 h 4328160"/>
              <a:gd name="connsiteX17" fmla="*/ 2034001 w 2691675"/>
              <a:gd name="connsiteY17" fmla="*/ 2659857 h 4328160"/>
              <a:gd name="connsiteX18" fmla="*/ 1966851 w 2691675"/>
              <a:gd name="connsiteY18" fmla="*/ 2727960 h 4328160"/>
              <a:gd name="connsiteX19" fmla="*/ 1919702 w 2691675"/>
              <a:gd name="connsiteY19" fmla="*/ 2687002 h 4328160"/>
              <a:gd name="connsiteX20" fmla="*/ 1783018 w 2691675"/>
              <a:gd name="connsiteY20" fmla="*/ 2673668 h 4328160"/>
              <a:gd name="connsiteX21" fmla="*/ 1684910 w 2691675"/>
              <a:gd name="connsiteY21" fmla="*/ 2663666 h 4328160"/>
              <a:gd name="connsiteX22" fmla="*/ 1614426 w 2691675"/>
              <a:gd name="connsiteY22" fmla="*/ 2556035 h 4328160"/>
              <a:gd name="connsiteX23" fmla="*/ 1549656 w 2691675"/>
              <a:gd name="connsiteY23" fmla="*/ 2557939 h 4328160"/>
              <a:gd name="connsiteX24" fmla="*/ 1524890 w 2691675"/>
              <a:gd name="connsiteY24" fmla="*/ 2537460 h 4328160"/>
              <a:gd name="connsiteX25" fmla="*/ 1476789 w 2691675"/>
              <a:gd name="connsiteY25" fmla="*/ 2355532 h 4328160"/>
              <a:gd name="connsiteX26" fmla="*/ 1446309 w 2691675"/>
              <a:gd name="connsiteY26" fmla="*/ 2263140 h 4328160"/>
              <a:gd name="connsiteX27" fmla="*/ 1408209 w 2691675"/>
              <a:gd name="connsiteY27" fmla="*/ 2194560 h 4328160"/>
              <a:gd name="connsiteX28" fmla="*/ 1392969 w 2691675"/>
              <a:gd name="connsiteY28" fmla="*/ 2171700 h 4328160"/>
              <a:gd name="connsiteX29" fmla="*/ 1382492 w 2691675"/>
              <a:gd name="connsiteY29" fmla="*/ 2126457 h 4328160"/>
              <a:gd name="connsiteX30" fmla="*/ 1377253 w 2691675"/>
              <a:gd name="connsiteY30" fmla="*/ 2025968 h 4328160"/>
              <a:gd name="connsiteX31" fmla="*/ 1391541 w 2691675"/>
              <a:gd name="connsiteY31" fmla="*/ 1956436 h 4328160"/>
              <a:gd name="connsiteX32" fmla="*/ 1323437 w 2691675"/>
              <a:gd name="connsiteY32" fmla="*/ 1891665 h 4328160"/>
              <a:gd name="connsiteX33" fmla="*/ 1290099 w 2691675"/>
              <a:gd name="connsiteY33" fmla="*/ 1886427 h 4328160"/>
              <a:gd name="connsiteX34" fmla="*/ 1192468 w 2691675"/>
              <a:gd name="connsiteY34" fmla="*/ 1826895 h 4328160"/>
              <a:gd name="connsiteX35" fmla="*/ 1134367 w 2691675"/>
              <a:gd name="connsiteY35" fmla="*/ 1837373 h 4328160"/>
              <a:gd name="connsiteX36" fmla="*/ 1081978 w 2691675"/>
              <a:gd name="connsiteY36" fmla="*/ 1871185 h 4328160"/>
              <a:gd name="connsiteX37" fmla="*/ 1032924 w 2691675"/>
              <a:gd name="connsiteY37" fmla="*/ 1896904 h 4328160"/>
              <a:gd name="connsiteX38" fmla="*/ 966249 w 2691675"/>
              <a:gd name="connsiteY38" fmla="*/ 1957864 h 4328160"/>
              <a:gd name="connsiteX39" fmla="*/ 917195 w 2691675"/>
              <a:gd name="connsiteY39" fmla="*/ 1915478 h 4328160"/>
              <a:gd name="connsiteX40" fmla="*/ 862428 w 2691675"/>
              <a:gd name="connsiteY40" fmla="*/ 1888808 h 4328160"/>
              <a:gd name="connsiteX41" fmla="*/ 831471 w 2691675"/>
              <a:gd name="connsiteY41" fmla="*/ 1863090 h 4328160"/>
              <a:gd name="connsiteX42" fmla="*/ 808135 w 2691675"/>
              <a:gd name="connsiteY42" fmla="*/ 1820704 h 4328160"/>
              <a:gd name="connsiteX43" fmla="*/ 822423 w 2691675"/>
              <a:gd name="connsiteY43" fmla="*/ 1763554 h 4328160"/>
              <a:gd name="connsiteX44" fmla="*/ 811944 w 2691675"/>
              <a:gd name="connsiteY44" fmla="*/ 1694021 h 4328160"/>
              <a:gd name="connsiteX45" fmla="*/ 791466 w 2691675"/>
              <a:gd name="connsiteY45" fmla="*/ 1599247 h 4328160"/>
              <a:gd name="connsiteX46" fmla="*/ 767652 w 2691675"/>
              <a:gd name="connsiteY46" fmla="*/ 1609725 h 4328160"/>
              <a:gd name="connsiteX47" fmla="*/ 709074 w 2691675"/>
              <a:gd name="connsiteY47" fmla="*/ 1545432 h 4328160"/>
              <a:gd name="connsiteX48" fmla="*/ 737649 w 2691675"/>
              <a:gd name="connsiteY48" fmla="*/ 1493520 h 4328160"/>
              <a:gd name="connsiteX49" fmla="*/ 785274 w 2691675"/>
              <a:gd name="connsiteY49" fmla="*/ 1429226 h 4328160"/>
              <a:gd name="connsiteX50" fmla="*/ 783369 w 2691675"/>
              <a:gd name="connsiteY50" fmla="*/ 1403033 h 4328160"/>
              <a:gd name="connsiteX51" fmla="*/ 826232 w 2691675"/>
              <a:gd name="connsiteY51" fmla="*/ 1349215 h 4328160"/>
              <a:gd name="connsiteX52" fmla="*/ 834329 w 2691675"/>
              <a:gd name="connsiteY52" fmla="*/ 1256348 h 4328160"/>
              <a:gd name="connsiteX53" fmla="*/ 820040 w 2691675"/>
              <a:gd name="connsiteY53" fmla="*/ 1172527 h 4328160"/>
              <a:gd name="connsiteX54" fmla="*/ 787655 w 2691675"/>
              <a:gd name="connsiteY54" fmla="*/ 1125379 h 4328160"/>
              <a:gd name="connsiteX55" fmla="*/ 769082 w 2691675"/>
              <a:gd name="connsiteY55" fmla="*/ 1043940 h 4328160"/>
              <a:gd name="connsiteX56" fmla="*/ 812898 w 2691675"/>
              <a:gd name="connsiteY56" fmla="*/ 1008698 h 4328160"/>
              <a:gd name="connsiteX57" fmla="*/ 816231 w 2691675"/>
              <a:gd name="connsiteY57" fmla="*/ 950595 h 4328160"/>
              <a:gd name="connsiteX58" fmla="*/ 828613 w 2691675"/>
              <a:gd name="connsiteY58" fmla="*/ 874871 h 4328160"/>
              <a:gd name="connsiteX59" fmla="*/ 837662 w 2691675"/>
              <a:gd name="connsiteY59" fmla="*/ 807720 h 4328160"/>
              <a:gd name="connsiteX60" fmla="*/ 852426 w 2691675"/>
              <a:gd name="connsiteY60" fmla="*/ 769620 h 4328160"/>
              <a:gd name="connsiteX61" fmla="*/ 867665 w 2691675"/>
              <a:gd name="connsiteY61" fmla="*/ 736281 h 4328160"/>
              <a:gd name="connsiteX62" fmla="*/ 841472 w 2691675"/>
              <a:gd name="connsiteY62" fmla="*/ 670560 h 4328160"/>
              <a:gd name="connsiteX63" fmla="*/ 825756 w 2691675"/>
              <a:gd name="connsiteY63" fmla="*/ 547211 h 4328160"/>
              <a:gd name="connsiteX64" fmla="*/ 795275 w 2691675"/>
              <a:gd name="connsiteY64" fmla="*/ 510065 h 4328160"/>
              <a:gd name="connsiteX65" fmla="*/ 777654 w 2691675"/>
              <a:gd name="connsiteY65" fmla="*/ 479583 h 4328160"/>
              <a:gd name="connsiteX66" fmla="*/ 754794 w 2691675"/>
              <a:gd name="connsiteY66" fmla="*/ 403860 h 4328160"/>
              <a:gd name="connsiteX67" fmla="*/ 727648 w 2691675"/>
              <a:gd name="connsiteY67" fmla="*/ 322897 h 4328160"/>
              <a:gd name="connsiteX68" fmla="*/ 740030 w 2691675"/>
              <a:gd name="connsiteY68" fmla="*/ 295275 h 4328160"/>
              <a:gd name="connsiteX69" fmla="*/ 736698 w 2691675"/>
              <a:gd name="connsiteY69" fmla="*/ 230029 h 4328160"/>
              <a:gd name="connsiteX70" fmla="*/ 717648 w 2691675"/>
              <a:gd name="connsiteY70" fmla="*/ 215741 h 4328160"/>
              <a:gd name="connsiteX71" fmla="*/ 707169 w 2691675"/>
              <a:gd name="connsiteY71" fmla="*/ 152400 h 4328160"/>
              <a:gd name="connsiteX72" fmla="*/ 699549 w 2691675"/>
              <a:gd name="connsiteY72" fmla="*/ 91440 h 4328160"/>
              <a:gd name="connsiteX73" fmla="*/ 691929 w 2691675"/>
              <a:gd name="connsiteY73" fmla="*/ 68580 h 4328160"/>
              <a:gd name="connsiteX74" fmla="*/ 676689 w 2691675"/>
              <a:gd name="connsiteY74" fmla="*/ 0 h 4328160"/>
              <a:gd name="connsiteX75" fmla="*/ 615729 w 2691675"/>
              <a:gd name="connsiteY75" fmla="*/ 7620 h 4328160"/>
              <a:gd name="connsiteX76" fmla="*/ 554769 w 2691675"/>
              <a:gd name="connsiteY76" fmla="*/ 30480 h 4328160"/>
              <a:gd name="connsiteX77" fmla="*/ 562389 w 2691675"/>
              <a:gd name="connsiteY77" fmla="*/ 137160 h 4328160"/>
              <a:gd name="connsiteX78" fmla="*/ 554769 w 2691675"/>
              <a:gd name="connsiteY78" fmla="*/ 236220 h 4328160"/>
              <a:gd name="connsiteX79" fmla="*/ 524289 w 2691675"/>
              <a:gd name="connsiteY79" fmla="*/ 304800 h 4328160"/>
              <a:gd name="connsiteX80" fmla="*/ 509049 w 2691675"/>
              <a:gd name="connsiteY80" fmla="*/ 335280 h 4328160"/>
              <a:gd name="connsiteX81" fmla="*/ 486189 w 2691675"/>
              <a:gd name="connsiteY81" fmla="*/ 373380 h 4328160"/>
              <a:gd name="connsiteX82" fmla="*/ 470949 w 2691675"/>
              <a:gd name="connsiteY82" fmla="*/ 396240 h 4328160"/>
              <a:gd name="connsiteX83" fmla="*/ 440469 w 2691675"/>
              <a:gd name="connsiteY83" fmla="*/ 403860 h 4328160"/>
              <a:gd name="connsiteX84" fmla="*/ 356649 w 2691675"/>
              <a:gd name="connsiteY84" fmla="*/ 388620 h 4328160"/>
              <a:gd name="connsiteX85" fmla="*/ 288069 w 2691675"/>
              <a:gd name="connsiteY85" fmla="*/ 464820 h 4328160"/>
              <a:gd name="connsiteX86" fmla="*/ 280449 w 2691675"/>
              <a:gd name="connsiteY86" fmla="*/ 487680 h 4328160"/>
              <a:gd name="connsiteX87" fmla="*/ 288069 w 2691675"/>
              <a:gd name="connsiteY87" fmla="*/ 518160 h 4328160"/>
              <a:gd name="connsiteX88" fmla="*/ 303309 w 2691675"/>
              <a:gd name="connsiteY88" fmla="*/ 548640 h 4328160"/>
              <a:gd name="connsiteX89" fmla="*/ 295689 w 2691675"/>
              <a:gd name="connsiteY89" fmla="*/ 609600 h 4328160"/>
              <a:gd name="connsiteX90" fmla="*/ 265209 w 2691675"/>
              <a:gd name="connsiteY90" fmla="*/ 662940 h 4328160"/>
              <a:gd name="connsiteX91" fmla="*/ 257589 w 2691675"/>
              <a:gd name="connsiteY91" fmla="*/ 685800 h 4328160"/>
              <a:gd name="connsiteX92" fmla="*/ 265209 w 2691675"/>
              <a:gd name="connsiteY92" fmla="*/ 815340 h 4328160"/>
              <a:gd name="connsiteX93" fmla="*/ 303309 w 2691675"/>
              <a:gd name="connsiteY93" fmla="*/ 830580 h 4328160"/>
              <a:gd name="connsiteX94" fmla="*/ 349029 w 2691675"/>
              <a:gd name="connsiteY94" fmla="*/ 861060 h 4328160"/>
              <a:gd name="connsiteX95" fmla="*/ 356649 w 2691675"/>
              <a:gd name="connsiteY95" fmla="*/ 883920 h 4328160"/>
              <a:gd name="connsiteX96" fmla="*/ 341409 w 2691675"/>
              <a:gd name="connsiteY96" fmla="*/ 952500 h 4328160"/>
              <a:gd name="connsiteX97" fmla="*/ 326169 w 2691675"/>
              <a:gd name="connsiteY97" fmla="*/ 1028700 h 4328160"/>
              <a:gd name="connsiteX98" fmla="*/ 303309 w 2691675"/>
              <a:gd name="connsiteY98" fmla="*/ 1043940 h 4328160"/>
              <a:gd name="connsiteX99" fmla="*/ 143289 w 2691675"/>
              <a:gd name="connsiteY99" fmla="*/ 1066800 h 4328160"/>
              <a:gd name="connsiteX100" fmla="*/ 150909 w 2691675"/>
              <a:gd name="connsiteY100" fmla="*/ 1181100 h 4328160"/>
              <a:gd name="connsiteX101" fmla="*/ 173769 w 2691675"/>
              <a:gd name="connsiteY101" fmla="*/ 1219200 h 4328160"/>
              <a:gd name="connsiteX102" fmla="*/ 219489 w 2691675"/>
              <a:gd name="connsiteY102" fmla="*/ 1257300 h 4328160"/>
              <a:gd name="connsiteX103" fmla="*/ 234729 w 2691675"/>
              <a:gd name="connsiteY103" fmla="*/ 1287780 h 4328160"/>
              <a:gd name="connsiteX104" fmla="*/ 227109 w 2691675"/>
              <a:gd name="connsiteY104" fmla="*/ 1318260 h 4328160"/>
              <a:gd name="connsiteX105" fmla="*/ 265209 w 2691675"/>
              <a:gd name="connsiteY105" fmla="*/ 1363980 h 4328160"/>
              <a:gd name="connsiteX106" fmla="*/ 288069 w 2691675"/>
              <a:gd name="connsiteY106" fmla="*/ 1402080 h 4328160"/>
              <a:gd name="connsiteX107" fmla="*/ 280449 w 2691675"/>
              <a:gd name="connsiteY107" fmla="*/ 1440180 h 4328160"/>
              <a:gd name="connsiteX108" fmla="*/ 242349 w 2691675"/>
              <a:gd name="connsiteY108" fmla="*/ 1569720 h 4328160"/>
              <a:gd name="connsiteX109" fmla="*/ 211869 w 2691675"/>
              <a:gd name="connsiteY109" fmla="*/ 1584960 h 4328160"/>
              <a:gd name="connsiteX110" fmla="*/ 189009 w 2691675"/>
              <a:gd name="connsiteY110" fmla="*/ 1592580 h 4328160"/>
              <a:gd name="connsiteX111" fmla="*/ 120429 w 2691675"/>
              <a:gd name="connsiteY111" fmla="*/ 1630680 h 4328160"/>
              <a:gd name="connsiteX112" fmla="*/ 97569 w 2691675"/>
              <a:gd name="connsiteY112" fmla="*/ 1653540 h 4328160"/>
              <a:gd name="connsiteX113" fmla="*/ 13749 w 2691675"/>
              <a:gd name="connsiteY113" fmla="*/ 1714500 h 4328160"/>
              <a:gd name="connsiteX114" fmla="*/ 13749 w 2691675"/>
              <a:gd name="connsiteY114" fmla="*/ 1889760 h 4328160"/>
              <a:gd name="connsiteX115" fmla="*/ 36609 w 2691675"/>
              <a:gd name="connsiteY115" fmla="*/ 1912620 h 4328160"/>
              <a:gd name="connsiteX116" fmla="*/ 67089 w 2691675"/>
              <a:gd name="connsiteY116" fmla="*/ 1950720 h 4328160"/>
              <a:gd name="connsiteX117" fmla="*/ 112809 w 2691675"/>
              <a:gd name="connsiteY117" fmla="*/ 1981200 h 4328160"/>
              <a:gd name="connsiteX118" fmla="*/ 173769 w 2691675"/>
              <a:gd name="connsiteY118" fmla="*/ 2011680 h 4328160"/>
              <a:gd name="connsiteX119" fmla="*/ 234729 w 2691675"/>
              <a:gd name="connsiteY119" fmla="*/ 2095500 h 4328160"/>
              <a:gd name="connsiteX120" fmla="*/ 272829 w 2691675"/>
              <a:gd name="connsiteY120" fmla="*/ 2156460 h 4328160"/>
              <a:gd name="connsiteX121" fmla="*/ 280449 w 2691675"/>
              <a:gd name="connsiteY121" fmla="*/ 2179320 h 4328160"/>
              <a:gd name="connsiteX122" fmla="*/ 318549 w 2691675"/>
              <a:gd name="connsiteY122" fmla="*/ 2255520 h 4328160"/>
              <a:gd name="connsiteX123" fmla="*/ 493809 w 2691675"/>
              <a:gd name="connsiteY123" fmla="*/ 2270760 h 4328160"/>
              <a:gd name="connsiteX124" fmla="*/ 562389 w 2691675"/>
              <a:gd name="connsiteY124" fmla="*/ 2354580 h 4328160"/>
              <a:gd name="connsiteX125" fmla="*/ 531909 w 2691675"/>
              <a:gd name="connsiteY125" fmla="*/ 2430780 h 4328160"/>
              <a:gd name="connsiteX126" fmla="*/ 509049 w 2691675"/>
              <a:gd name="connsiteY126" fmla="*/ 2438400 h 4328160"/>
              <a:gd name="connsiteX127" fmla="*/ 486189 w 2691675"/>
              <a:gd name="connsiteY127" fmla="*/ 2461260 h 4328160"/>
              <a:gd name="connsiteX128" fmla="*/ 478569 w 2691675"/>
              <a:gd name="connsiteY128" fmla="*/ 2506980 h 4328160"/>
              <a:gd name="connsiteX129" fmla="*/ 509049 w 2691675"/>
              <a:gd name="connsiteY129" fmla="*/ 2621280 h 4328160"/>
              <a:gd name="connsiteX130" fmla="*/ 531909 w 2691675"/>
              <a:gd name="connsiteY130" fmla="*/ 2644140 h 4328160"/>
              <a:gd name="connsiteX131" fmla="*/ 539529 w 2691675"/>
              <a:gd name="connsiteY131" fmla="*/ 2674620 h 4328160"/>
              <a:gd name="connsiteX132" fmla="*/ 570009 w 2691675"/>
              <a:gd name="connsiteY132" fmla="*/ 2659380 h 4328160"/>
              <a:gd name="connsiteX133" fmla="*/ 592869 w 2691675"/>
              <a:gd name="connsiteY133" fmla="*/ 2636520 h 4328160"/>
              <a:gd name="connsiteX134" fmla="*/ 646209 w 2691675"/>
              <a:gd name="connsiteY134" fmla="*/ 2606040 h 4328160"/>
              <a:gd name="connsiteX135" fmla="*/ 684309 w 2691675"/>
              <a:gd name="connsiteY135" fmla="*/ 2613660 h 4328160"/>
              <a:gd name="connsiteX136" fmla="*/ 699549 w 2691675"/>
              <a:gd name="connsiteY136" fmla="*/ 2636520 h 4328160"/>
              <a:gd name="connsiteX137" fmla="*/ 722409 w 2691675"/>
              <a:gd name="connsiteY137" fmla="*/ 2659380 h 4328160"/>
              <a:gd name="connsiteX138" fmla="*/ 730029 w 2691675"/>
              <a:gd name="connsiteY138" fmla="*/ 2682240 h 4328160"/>
              <a:gd name="connsiteX139" fmla="*/ 707169 w 2691675"/>
              <a:gd name="connsiteY139" fmla="*/ 2766060 h 4328160"/>
              <a:gd name="connsiteX140" fmla="*/ 623349 w 2691675"/>
              <a:gd name="connsiteY140" fmla="*/ 2842260 h 4328160"/>
              <a:gd name="connsiteX141" fmla="*/ 600489 w 2691675"/>
              <a:gd name="connsiteY141" fmla="*/ 2887980 h 4328160"/>
              <a:gd name="connsiteX142" fmla="*/ 531909 w 2691675"/>
              <a:gd name="connsiteY142" fmla="*/ 2933700 h 4328160"/>
              <a:gd name="connsiteX143" fmla="*/ 516669 w 2691675"/>
              <a:gd name="connsiteY143" fmla="*/ 2956560 h 4328160"/>
              <a:gd name="connsiteX144" fmla="*/ 547149 w 2691675"/>
              <a:gd name="connsiteY144" fmla="*/ 3055620 h 4328160"/>
              <a:gd name="connsiteX145" fmla="*/ 570009 w 2691675"/>
              <a:gd name="connsiteY145" fmla="*/ 3177540 h 4328160"/>
              <a:gd name="connsiteX146" fmla="*/ 608109 w 2691675"/>
              <a:gd name="connsiteY146" fmla="*/ 3276600 h 4328160"/>
              <a:gd name="connsiteX147" fmla="*/ 608109 w 2691675"/>
              <a:gd name="connsiteY147" fmla="*/ 3429000 h 4328160"/>
              <a:gd name="connsiteX148" fmla="*/ 570009 w 2691675"/>
              <a:gd name="connsiteY148" fmla="*/ 3467100 h 4328160"/>
              <a:gd name="connsiteX149" fmla="*/ 562389 w 2691675"/>
              <a:gd name="connsiteY149" fmla="*/ 3497580 h 4328160"/>
              <a:gd name="connsiteX150" fmla="*/ 547149 w 2691675"/>
              <a:gd name="connsiteY150" fmla="*/ 3528060 h 4328160"/>
              <a:gd name="connsiteX151" fmla="*/ 554769 w 2691675"/>
              <a:gd name="connsiteY151" fmla="*/ 3680460 h 4328160"/>
              <a:gd name="connsiteX152" fmla="*/ 608109 w 2691675"/>
              <a:gd name="connsiteY152" fmla="*/ 3672840 h 4328160"/>
              <a:gd name="connsiteX153" fmla="*/ 630969 w 2691675"/>
              <a:gd name="connsiteY153" fmla="*/ 3665220 h 4328160"/>
              <a:gd name="connsiteX154" fmla="*/ 676689 w 2691675"/>
              <a:gd name="connsiteY154" fmla="*/ 3688080 h 4328160"/>
              <a:gd name="connsiteX155" fmla="*/ 707169 w 2691675"/>
              <a:gd name="connsiteY155" fmla="*/ 3718560 h 4328160"/>
              <a:gd name="connsiteX156" fmla="*/ 836709 w 2691675"/>
              <a:gd name="connsiteY156" fmla="*/ 3741420 h 4328160"/>
              <a:gd name="connsiteX157" fmla="*/ 851949 w 2691675"/>
              <a:gd name="connsiteY157" fmla="*/ 3771900 h 4328160"/>
              <a:gd name="connsiteX158" fmla="*/ 874809 w 2691675"/>
              <a:gd name="connsiteY158" fmla="*/ 3787140 h 4328160"/>
              <a:gd name="connsiteX159" fmla="*/ 897669 w 2691675"/>
              <a:gd name="connsiteY159" fmla="*/ 3810000 h 4328160"/>
              <a:gd name="connsiteX160" fmla="*/ 905289 w 2691675"/>
              <a:gd name="connsiteY160" fmla="*/ 3840480 h 4328160"/>
              <a:gd name="connsiteX161" fmla="*/ 920529 w 2691675"/>
              <a:gd name="connsiteY161" fmla="*/ 3863340 h 4328160"/>
              <a:gd name="connsiteX162" fmla="*/ 943389 w 2691675"/>
              <a:gd name="connsiteY162" fmla="*/ 3901440 h 4328160"/>
              <a:gd name="connsiteX163" fmla="*/ 996729 w 2691675"/>
              <a:gd name="connsiteY163" fmla="*/ 3947160 h 4328160"/>
              <a:gd name="connsiteX164" fmla="*/ 1011969 w 2691675"/>
              <a:gd name="connsiteY164" fmla="*/ 3970020 h 4328160"/>
              <a:gd name="connsiteX165" fmla="*/ 1034829 w 2691675"/>
              <a:gd name="connsiteY165" fmla="*/ 4008120 h 4328160"/>
              <a:gd name="connsiteX166" fmla="*/ 1065309 w 2691675"/>
              <a:gd name="connsiteY166" fmla="*/ 4084320 h 4328160"/>
              <a:gd name="connsiteX167" fmla="*/ 1072929 w 2691675"/>
              <a:gd name="connsiteY167" fmla="*/ 4107180 h 4328160"/>
              <a:gd name="connsiteX168" fmla="*/ 1149129 w 2691675"/>
              <a:gd name="connsiteY168" fmla="*/ 4137660 h 4328160"/>
              <a:gd name="connsiteX169" fmla="*/ 1202469 w 2691675"/>
              <a:gd name="connsiteY169" fmla="*/ 4213860 h 4328160"/>
              <a:gd name="connsiteX170" fmla="*/ 1263429 w 2691675"/>
              <a:gd name="connsiteY170" fmla="*/ 4221480 h 4328160"/>
              <a:gd name="connsiteX171" fmla="*/ 1271049 w 2691675"/>
              <a:gd name="connsiteY171" fmla="*/ 4274820 h 4328160"/>
              <a:gd name="connsiteX172" fmla="*/ 1316769 w 2691675"/>
              <a:gd name="connsiteY172" fmla="*/ 4328160 h 4328160"/>
              <a:gd name="connsiteX173" fmla="*/ 1354869 w 2691675"/>
              <a:gd name="connsiteY173" fmla="*/ 4229100 h 4328160"/>
              <a:gd name="connsiteX174" fmla="*/ 1415829 w 2691675"/>
              <a:gd name="connsiteY174" fmla="*/ 4198620 h 4328160"/>
              <a:gd name="connsiteX175" fmla="*/ 1469169 w 2691675"/>
              <a:gd name="connsiteY175" fmla="*/ 4183380 h 4328160"/>
              <a:gd name="connsiteX176" fmla="*/ 1507269 w 2691675"/>
              <a:gd name="connsiteY176" fmla="*/ 4160520 h 4328160"/>
              <a:gd name="connsiteX177" fmla="*/ 1552989 w 2691675"/>
              <a:gd name="connsiteY177" fmla="*/ 4130040 h 4328160"/>
              <a:gd name="connsiteX178" fmla="*/ 1583469 w 2691675"/>
              <a:gd name="connsiteY178" fmla="*/ 4122420 h 4328160"/>
              <a:gd name="connsiteX179" fmla="*/ 1644429 w 2691675"/>
              <a:gd name="connsiteY179" fmla="*/ 4061460 h 4328160"/>
              <a:gd name="connsiteX180" fmla="*/ 1674909 w 2691675"/>
              <a:gd name="connsiteY180" fmla="*/ 4038600 h 4328160"/>
              <a:gd name="connsiteX181" fmla="*/ 1827309 w 2691675"/>
              <a:gd name="connsiteY181" fmla="*/ 4000500 h 4328160"/>
              <a:gd name="connsiteX182" fmla="*/ 1857789 w 2691675"/>
              <a:gd name="connsiteY182" fmla="*/ 3985260 h 4328160"/>
              <a:gd name="connsiteX183" fmla="*/ 1903509 w 2691675"/>
              <a:gd name="connsiteY183" fmla="*/ 3970020 h 4328160"/>
              <a:gd name="connsiteX184" fmla="*/ 1926369 w 2691675"/>
              <a:gd name="connsiteY184" fmla="*/ 3954780 h 4328160"/>
              <a:gd name="connsiteX185" fmla="*/ 1987329 w 2691675"/>
              <a:gd name="connsiteY185" fmla="*/ 3909060 h 4328160"/>
              <a:gd name="connsiteX186" fmla="*/ 2048289 w 2691675"/>
              <a:gd name="connsiteY186" fmla="*/ 3870960 h 4328160"/>
              <a:gd name="connsiteX187" fmla="*/ 2078769 w 2691675"/>
              <a:gd name="connsiteY187" fmla="*/ 3855720 h 4328160"/>
              <a:gd name="connsiteX188" fmla="*/ 2132109 w 2691675"/>
              <a:gd name="connsiteY188" fmla="*/ 3817620 h 4328160"/>
              <a:gd name="connsiteX189" fmla="*/ 2162589 w 2691675"/>
              <a:gd name="connsiteY189" fmla="*/ 3787140 h 4328160"/>
              <a:gd name="connsiteX190" fmla="*/ 2200689 w 2691675"/>
              <a:gd name="connsiteY190" fmla="*/ 3688080 h 4328160"/>
              <a:gd name="connsiteX191" fmla="*/ 2162589 w 2691675"/>
              <a:gd name="connsiteY191" fmla="*/ 3604260 h 4328160"/>
              <a:gd name="connsiteX192" fmla="*/ 2139729 w 2691675"/>
              <a:gd name="connsiteY192" fmla="*/ 3596640 h 4328160"/>
              <a:gd name="connsiteX193" fmla="*/ 2124489 w 2691675"/>
              <a:gd name="connsiteY193" fmla="*/ 3680460 h 4328160"/>
              <a:gd name="connsiteX194" fmla="*/ 2109249 w 2691675"/>
              <a:gd name="connsiteY194" fmla="*/ 3657600 h 4328160"/>
              <a:gd name="connsiteX195" fmla="*/ 2048289 w 2691675"/>
              <a:gd name="connsiteY195" fmla="*/ 3665220 h 4328160"/>
              <a:gd name="connsiteX196" fmla="*/ 2055909 w 2691675"/>
              <a:gd name="connsiteY196" fmla="*/ 3703320 h 4328160"/>
              <a:gd name="connsiteX197" fmla="*/ 2078769 w 2691675"/>
              <a:gd name="connsiteY197" fmla="*/ 3718560 h 4328160"/>
              <a:gd name="connsiteX198" fmla="*/ 2094009 w 2691675"/>
              <a:gd name="connsiteY198" fmla="*/ 3749040 h 4328160"/>
              <a:gd name="connsiteX199" fmla="*/ 2086389 w 2691675"/>
              <a:gd name="connsiteY199" fmla="*/ 3794760 h 4328160"/>
              <a:gd name="connsiteX200" fmla="*/ 2010189 w 2691675"/>
              <a:gd name="connsiteY200" fmla="*/ 3749040 h 4328160"/>
              <a:gd name="connsiteX201" fmla="*/ 1994949 w 2691675"/>
              <a:gd name="connsiteY201" fmla="*/ 3649980 h 4328160"/>
              <a:gd name="connsiteX202" fmla="*/ 1972089 w 2691675"/>
              <a:gd name="connsiteY202" fmla="*/ 3627120 h 4328160"/>
              <a:gd name="connsiteX203" fmla="*/ 1979709 w 2691675"/>
              <a:gd name="connsiteY203" fmla="*/ 3581400 h 4328160"/>
              <a:gd name="connsiteX204" fmla="*/ 2025429 w 2691675"/>
              <a:gd name="connsiteY204" fmla="*/ 3573780 h 4328160"/>
              <a:gd name="connsiteX205" fmla="*/ 2033049 w 2691675"/>
              <a:gd name="connsiteY205" fmla="*/ 3520440 h 4328160"/>
              <a:gd name="connsiteX206" fmla="*/ 2063529 w 2691675"/>
              <a:gd name="connsiteY206" fmla="*/ 3528060 h 4328160"/>
              <a:gd name="connsiteX207" fmla="*/ 2094009 w 2691675"/>
              <a:gd name="connsiteY207" fmla="*/ 3489960 h 4328160"/>
              <a:gd name="connsiteX208" fmla="*/ 2124489 w 2691675"/>
              <a:gd name="connsiteY208" fmla="*/ 3459480 h 4328160"/>
              <a:gd name="connsiteX209" fmla="*/ 2139729 w 2691675"/>
              <a:gd name="connsiteY209" fmla="*/ 3436620 h 4328160"/>
              <a:gd name="connsiteX210" fmla="*/ 2170209 w 2691675"/>
              <a:gd name="connsiteY210" fmla="*/ 3413760 h 4328160"/>
              <a:gd name="connsiteX211" fmla="*/ 2238789 w 2691675"/>
              <a:gd name="connsiteY211" fmla="*/ 3322320 h 4328160"/>
              <a:gd name="connsiteX212" fmla="*/ 2246409 w 2691675"/>
              <a:gd name="connsiteY212" fmla="*/ 3291840 h 4328160"/>
              <a:gd name="connsiteX213" fmla="*/ 2269269 w 2691675"/>
              <a:gd name="connsiteY213" fmla="*/ 3230880 h 4328160"/>
              <a:gd name="connsiteX214" fmla="*/ 2276889 w 2691675"/>
              <a:gd name="connsiteY214" fmla="*/ 3185160 h 4328160"/>
              <a:gd name="connsiteX215" fmla="*/ 2299749 w 2691675"/>
              <a:gd name="connsiteY215" fmla="*/ 3139440 h 4328160"/>
              <a:gd name="connsiteX216" fmla="*/ 2314989 w 2691675"/>
              <a:gd name="connsiteY216" fmla="*/ 3101340 h 4328160"/>
              <a:gd name="connsiteX217" fmla="*/ 2353089 w 2691675"/>
              <a:gd name="connsiteY217" fmla="*/ 3086100 h 4328160"/>
              <a:gd name="connsiteX218" fmla="*/ 2375949 w 2691675"/>
              <a:gd name="connsiteY218" fmla="*/ 3070860 h 4328160"/>
              <a:gd name="connsiteX219" fmla="*/ 2495488 w 2691675"/>
              <a:gd name="connsiteY219" fmla="*/ 3040856 h 4328160"/>
              <a:gd name="connsiteX220" fmla="*/ 2593596 w 2691675"/>
              <a:gd name="connsiteY220" fmla="*/ 3037523 h 4328160"/>
              <a:gd name="connsiteX221" fmla="*/ 2685987 w 2691675"/>
              <a:gd name="connsiteY221" fmla="*/ 3028474 h 4328160"/>
              <a:gd name="connsiteX0" fmla="*/ 2685987 w 2691675"/>
              <a:gd name="connsiteY0" fmla="*/ 3028474 h 4328160"/>
              <a:gd name="connsiteX1" fmla="*/ 2680749 w 2691675"/>
              <a:gd name="connsiteY1" fmla="*/ 3002280 h 4328160"/>
              <a:gd name="connsiteX2" fmla="*/ 2673129 w 2691675"/>
              <a:gd name="connsiteY2" fmla="*/ 2948940 h 4328160"/>
              <a:gd name="connsiteX3" fmla="*/ 2631219 w 2691675"/>
              <a:gd name="connsiteY3" fmla="*/ 2940844 h 4328160"/>
              <a:gd name="connsiteX4" fmla="*/ 2567878 w 2691675"/>
              <a:gd name="connsiteY4" fmla="*/ 2940367 h 4328160"/>
              <a:gd name="connsiteX5" fmla="*/ 2526921 w 2691675"/>
              <a:gd name="connsiteY5" fmla="*/ 2882742 h 4328160"/>
              <a:gd name="connsiteX6" fmla="*/ 2464532 w 2691675"/>
              <a:gd name="connsiteY6" fmla="*/ 2879407 h 4328160"/>
              <a:gd name="connsiteX7" fmla="*/ 2417860 w 2691675"/>
              <a:gd name="connsiteY7" fmla="*/ 2863691 h 4328160"/>
              <a:gd name="connsiteX8" fmla="*/ 2383569 w 2691675"/>
              <a:gd name="connsiteY8" fmla="*/ 2849880 h 4328160"/>
              <a:gd name="connsiteX9" fmla="*/ 2355471 w 2691675"/>
              <a:gd name="connsiteY9" fmla="*/ 2829877 h 4328160"/>
              <a:gd name="connsiteX10" fmla="*/ 2300701 w 2691675"/>
              <a:gd name="connsiteY10" fmla="*/ 2797969 h 4328160"/>
              <a:gd name="connsiteX11" fmla="*/ 2226406 w 2691675"/>
              <a:gd name="connsiteY11" fmla="*/ 2837973 h 4328160"/>
              <a:gd name="connsiteX12" fmla="*/ 2185925 w 2691675"/>
              <a:gd name="connsiteY12" fmla="*/ 2798922 h 4328160"/>
              <a:gd name="connsiteX13" fmla="*/ 2150683 w 2691675"/>
              <a:gd name="connsiteY13" fmla="*/ 2719864 h 4328160"/>
              <a:gd name="connsiteX14" fmla="*/ 2131157 w 2691675"/>
              <a:gd name="connsiteY14" fmla="*/ 2658427 h 4328160"/>
              <a:gd name="connsiteX15" fmla="*/ 2113060 w 2691675"/>
              <a:gd name="connsiteY15" fmla="*/ 2623185 h 4328160"/>
              <a:gd name="connsiteX16" fmla="*/ 2111630 w 2691675"/>
              <a:gd name="connsiteY16" fmla="*/ 2574607 h 4328160"/>
              <a:gd name="connsiteX17" fmla="*/ 2034001 w 2691675"/>
              <a:gd name="connsiteY17" fmla="*/ 2659857 h 4328160"/>
              <a:gd name="connsiteX18" fmla="*/ 1966851 w 2691675"/>
              <a:gd name="connsiteY18" fmla="*/ 2727960 h 4328160"/>
              <a:gd name="connsiteX19" fmla="*/ 1919702 w 2691675"/>
              <a:gd name="connsiteY19" fmla="*/ 2687002 h 4328160"/>
              <a:gd name="connsiteX20" fmla="*/ 1783018 w 2691675"/>
              <a:gd name="connsiteY20" fmla="*/ 2673668 h 4328160"/>
              <a:gd name="connsiteX21" fmla="*/ 1684910 w 2691675"/>
              <a:gd name="connsiteY21" fmla="*/ 2663666 h 4328160"/>
              <a:gd name="connsiteX22" fmla="*/ 1614426 w 2691675"/>
              <a:gd name="connsiteY22" fmla="*/ 2556035 h 4328160"/>
              <a:gd name="connsiteX23" fmla="*/ 1549656 w 2691675"/>
              <a:gd name="connsiteY23" fmla="*/ 2557939 h 4328160"/>
              <a:gd name="connsiteX24" fmla="*/ 1524890 w 2691675"/>
              <a:gd name="connsiteY24" fmla="*/ 2537460 h 4328160"/>
              <a:gd name="connsiteX25" fmla="*/ 1476789 w 2691675"/>
              <a:gd name="connsiteY25" fmla="*/ 2355532 h 4328160"/>
              <a:gd name="connsiteX26" fmla="*/ 1446309 w 2691675"/>
              <a:gd name="connsiteY26" fmla="*/ 2263140 h 4328160"/>
              <a:gd name="connsiteX27" fmla="*/ 1408209 w 2691675"/>
              <a:gd name="connsiteY27" fmla="*/ 2194560 h 4328160"/>
              <a:gd name="connsiteX28" fmla="*/ 1392969 w 2691675"/>
              <a:gd name="connsiteY28" fmla="*/ 2171700 h 4328160"/>
              <a:gd name="connsiteX29" fmla="*/ 1382492 w 2691675"/>
              <a:gd name="connsiteY29" fmla="*/ 2126457 h 4328160"/>
              <a:gd name="connsiteX30" fmla="*/ 1377253 w 2691675"/>
              <a:gd name="connsiteY30" fmla="*/ 2025968 h 4328160"/>
              <a:gd name="connsiteX31" fmla="*/ 1391541 w 2691675"/>
              <a:gd name="connsiteY31" fmla="*/ 1956436 h 4328160"/>
              <a:gd name="connsiteX32" fmla="*/ 1323437 w 2691675"/>
              <a:gd name="connsiteY32" fmla="*/ 1891665 h 4328160"/>
              <a:gd name="connsiteX33" fmla="*/ 1290099 w 2691675"/>
              <a:gd name="connsiteY33" fmla="*/ 1886427 h 4328160"/>
              <a:gd name="connsiteX34" fmla="*/ 1192468 w 2691675"/>
              <a:gd name="connsiteY34" fmla="*/ 1826895 h 4328160"/>
              <a:gd name="connsiteX35" fmla="*/ 1134367 w 2691675"/>
              <a:gd name="connsiteY35" fmla="*/ 1837373 h 4328160"/>
              <a:gd name="connsiteX36" fmla="*/ 1081978 w 2691675"/>
              <a:gd name="connsiteY36" fmla="*/ 1871185 h 4328160"/>
              <a:gd name="connsiteX37" fmla="*/ 1032924 w 2691675"/>
              <a:gd name="connsiteY37" fmla="*/ 1896904 h 4328160"/>
              <a:gd name="connsiteX38" fmla="*/ 966249 w 2691675"/>
              <a:gd name="connsiteY38" fmla="*/ 1957864 h 4328160"/>
              <a:gd name="connsiteX39" fmla="*/ 917195 w 2691675"/>
              <a:gd name="connsiteY39" fmla="*/ 1915478 h 4328160"/>
              <a:gd name="connsiteX40" fmla="*/ 862428 w 2691675"/>
              <a:gd name="connsiteY40" fmla="*/ 1888808 h 4328160"/>
              <a:gd name="connsiteX41" fmla="*/ 831471 w 2691675"/>
              <a:gd name="connsiteY41" fmla="*/ 1863090 h 4328160"/>
              <a:gd name="connsiteX42" fmla="*/ 808135 w 2691675"/>
              <a:gd name="connsiteY42" fmla="*/ 1820704 h 4328160"/>
              <a:gd name="connsiteX43" fmla="*/ 822423 w 2691675"/>
              <a:gd name="connsiteY43" fmla="*/ 1763554 h 4328160"/>
              <a:gd name="connsiteX44" fmla="*/ 811944 w 2691675"/>
              <a:gd name="connsiteY44" fmla="*/ 1694021 h 4328160"/>
              <a:gd name="connsiteX45" fmla="*/ 791466 w 2691675"/>
              <a:gd name="connsiteY45" fmla="*/ 1599247 h 4328160"/>
              <a:gd name="connsiteX46" fmla="*/ 767652 w 2691675"/>
              <a:gd name="connsiteY46" fmla="*/ 1609725 h 4328160"/>
              <a:gd name="connsiteX47" fmla="*/ 709074 w 2691675"/>
              <a:gd name="connsiteY47" fmla="*/ 1545432 h 4328160"/>
              <a:gd name="connsiteX48" fmla="*/ 737649 w 2691675"/>
              <a:gd name="connsiteY48" fmla="*/ 1493520 h 4328160"/>
              <a:gd name="connsiteX49" fmla="*/ 785274 w 2691675"/>
              <a:gd name="connsiteY49" fmla="*/ 1429226 h 4328160"/>
              <a:gd name="connsiteX50" fmla="*/ 783369 w 2691675"/>
              <a:gd name="connsiteY50" fmla="*/ 1403033 h 4328160"/>
              <a:gd name="connsiteX51" fmla="*/ 826232 w 2691675"/>
              <a:gd name="connsiteY51" fmla="*/ 1349215 h 4328160"/>
              <a:gd name="connsiteX52" fmla="*/ 834329 w 2691675"/>
              <a:gd name="connsiteY52" fmla="*/ 1256348 h 4328160"/>
              <a:gd name="connsiteX53" fmla="*/ 820040 w 2691675"/>
              <a:gd name="connsiteY53" fmla="*/ 1172527 h 4328160"/>
              <a:gd name="connsiteX54" fmla="*/ 787655 w 2691675"/>
              <a:gd name="connsiteY54" fmla="*/ 1125379 h 4328160"/>
              <a:gd name="connsiteX55" fmla="*/ 769082 w 2691675"/>
              <a:gd name="connsiteY55" fmla="*/ 1043940 h 4328160"/>
              <a:gd name="connsiteX56" fmla="*/ 812898 w 2691675"/>
              <a:gd name="connsiteY56" fmla="*/ 1008698 h 4328160"/>
              <a:gd name="connsiteX57" fmla="*/ 816231 w 2691675"/>
              <a:gd name="connsiteY57" fmla="*/ 950595 h 4328160"/>
              <a:gd name="connsiteX58" fmla="*/ 828613 w 2691675"/>
              <a:gd name="connsiteY58" fmla="*/ 874871 h 4328160"/>
              <a:gd name="connsiteX59" fmla="*/ 837662 w 2691675"/>
              <a:gd name="connsiteY59" fmla="*/ 807720 h 4328160"/>
              <a:gd name="connsiteX60" fmla="*/ 852426 w 2691675"/>
              <a:gd name="connsiteY60" fmla="*/ 769620 h 4328160"/>
              <a:gd name="connsiteX61" fmla="*/ 867665 w 2691675"/>
              <a:gd name="connsiteY61" fmla="*/ 736281 h 4328160"/>
              <a:gd name="connsiteX62" fmla="*/ 841472 w 2691675"/>
              <a:gd name="connsiteY62" fmla="*/ 670560 h 4328160"/>
              <a:gd name="connsiteX63" fmla="*/ 825756 w 2691675"/>
              <a:gd name="connsiteY63" fmla="*/ 547211 h 4328160"/>
              <a:gd name="connsiteX64" fmla="*/ 795275 w 2691675"/>
              <a:gd name="connsiteY64" fmla="*/ 510065 h 4328160"/>
              <a:gd name="connsiteX65" fmla="*/ 777654 w 2691675"/>
              <a:gd name="connsiteY65" fmla="*/ 479583 h 4328160"/>
              <a:gd name="connsiteX66" fmla="*/ 754794 w 2691675"/>
              <a:gd name="connsiteY66" fmla="*/ 403860 h 4328160"/>
              <a:gd name="connsiteX67" fmla="*/ 727648 w 2691675"/>
              <a:gd name="connsiteY67" fmla="*/ 322897 h 4328160"/>
              <a:gd name="connsiteX68" fmla="*/ 740030 w 2691675"/>
              <a:gd name="connsiteY68" fmla="*/ 295275 h 4328160"/>
              <a:gd name="connsiteX69" fmla="*/ 736698 w 2691675"/>
              <a:gd name="connsiteY69" fmla="*/ 230029 h 4328160"/>
              <a:gd name="connsiteX70" fmla="*/ 717648 w 2691675"/>
              <a:gd name="connsiteY70" fmla="*/ 215741 h 4328160"/>
              <a:gd name="connsiteX71" fmla="*/ 709551 w 2691675"/>
              <a:gd name="connsiteY71" fmla="*/ 145257 h 4328160"/>
              <a:gd name="connsiteX72" fmla="*/ 699549 w 2691675"/>
              <a:gd name="connsiteY72" fmla="*/ 91440 h 4328160"/>
              <a:gd name="connsiteX73" fmla="*/ 691929 w 2691675"/>
              <a:gd name="connsiteY73" fmla="*/ 68580 h 4328160"/>
              <a:gd name="connsiteX74" fmla="*/ 676689 w 2691675"/>
              <a:gd name="connsiteY74" fmla="*/ 0 h 4328160"/>
              <a:gd name="connsiteX75" fmla="*/ 615729 w 2691675"/>
              <a:gd name="connsiteY75" fmla="*/ 7620 h 4328160"/>
              <a:gd name="connsiteX76" fmla="*/ 554769 w 2691675"/>
              <a:gd name="connsiteY76" fmla="*/ 30480 h 4328160"/>
              <a:gd name="connsiteX77" fmla="*/ 562389 w 2691675"/>
              <a:gd name="connsiteY77" fmla="*/ 137160 h 4328160"/>
              <a:gd name="connsiteX78" fmla="*/ 554769 w 2691675"/>
              <a:gd name="connsiteY78" fmla="*/ 236220 h 4328160"/>
              <a:gd name="connsiteX79" fmla="*/ 524289 w 2691675"/>
              <a:gd name="connsiteY79" fmla="*/ 304800 h 4328160"/>
              <a:gd name="connsiteX80" fmla="*/ 509049 w 2691675"/>
              <a:gd name="connsiteY80" fmla="*/ 335280 h 4328160"/>
              <a:gd name="connsiteX81" fmla="*/ 486189 w 2691675"/>
              <a:gd name="connsiteY81" fmla="*/ 373380 h 4328160"/>
              <a:gd name="connsiteX82" fmla="*/ 470949 w 2691675"/>
              <a:gd name="connsiteY82" fmla="*/ 396240 h 4328160"/>
              <a:gd name="connsiteX83" fmla="*/ 440469 w 2691675"/>
              <a:gd name="connsiteY83" fmla="*/ 403860 h 4328160"/>
              <a:gd name="connsiteX84" fmla="*/ 356649 w 2691675"/>
              <a:gd name="connsiteY84" fmla="*/ 388620 h 4328160"/>
              <a:gd name="connsiteX85" fmla="*/ 288069 w 2691675"/>
              <a:gd name="connsiteY85" fmla="*/ 464820 h 4328160"/>
              <a:gd name="connsiteX86" fmla="*/ 280449 w 2691675"/>
              <a:gd name="connsiteY86" fmla="*/ 487680 h 4328160"/>
              <a:gd name="connsiteX87" fmla="*/ 288069 w 2691675"/>
              <a:gd name="connsiteY87" fmla="*/ 518160 h 4328160"/>
              <a:gd name="connsiteX88" fmla="*/ 303309 w 2691675"/>
              <a:gd name="connsiteY88" fmla="*/ 548640 h 4328160"/>
              <a:gd name="connsiteX89" fmla="*/ 295689 w 2691675"/>
              <a:gd name="connsiteY89" fmla="*/ 609600 h 4328160"/>
              <a:gd name="connsiteX90" fmla="*/ 265209 w 2691675"/>
              <a:gd name="connsiteY90" fmla="*/ 662940 h 4328160"/>
              <a:gd name="connsiteX91" fmla="*/ 257589 w 2691675"/>
              <a:gd name="connsiteY91" fmla="*/ 685800 h 4328160"/>
              <a:gd name="connsiteX92" fmla="*/ 265209 w 2691675"/>
              <a:gd name="connsiteY92" fmla="*/ 815340 h 4328160"/>
              <a:gd name="connsiteX93" fmla="*/ 303309 w 2691675"/>
              <a:gd name="connsiteY93" fmla="*/ 830580 h 4328160"/>
              <a:gd name="connsiteX94" fmla="*/ 349029 w 2691675"/>
              <a:gd name="connsiteY94" fmla="*/ 861060 h 4328160"/>
              <a:gd name="connsiteX95" fmla="*/ 356649 w 2691675"/>
              <a:gd name="connsiteY95" fmla="*/ 883920 h 4328160"/>
              <a:gd name="connsiteX96" fmla="*/ 341409 w 2691675"/>
              <a:gd name="connsiteY96" fmla="*/ 952500 h 4328160"/>
              <a:gd name="connsiteX97" fmla="*/ 326169 w 2691675"/>
              <a:gd name="connsiteY97" fmla="*/ 1028700 h 4328160"/>
              <a:gd name="connsiteX98" fmla="*/ 303309 w 2691675"/>
              <a:gd name="connsiteY98" fmla="*/ 1043940 h 4328160"/>
              <a:gd name="connsiteX99" fmla="*/ 143289 w 2691675"/>
              <a:gd name="connsiteY99" fmla="*/ 1066800 h 4328160"/>
              <a:gd name="connsiteX100" fmla="*/ 150909 w 2691675"/>
              <a:gd name="connsiteY100" fmla="*/ 1181100 h 4328160"/>
              <a:gd name="connsiteX101" fmla="*/ 173769 w 2691675"/>
              <a:gd name="connsiteY101" fmla="*/ 1219200 h 4328160"/>
              <a:gd name="connsiteX102" fmla="*/ 219489 w 2691675"/>
              <a:gd name="connsiteY102" fmla="*/ 1257300 h 4328160"/>
              <a:gd name="connsiteX103" fmla="*/ 234729 w 2691675"/>
              <a:gd name="connsiteY103" fmla="*/ 1287780 h 4328160"/>
              <a:gd name="connsiteX104" fmla="*/ 227109 w 2691675"/>
              <a:gd name="connsiteY104" fmla="*/ 1318260 h 4328160"/>
              <a:gd name="connsiteX105" fmla="*/ 265209 w 2691675"/>
              <a:gd name="connsiteY105" fmla="*/ 1363980 h 4328160"/>
              <a:gd name="connsiteX106" fmla="*/ 288069 w 2691675"/>
              <a:gd name="connsiteY106" fmla="*/ 1402080 h 4328160"/>
              <a:gd name="connsiteX107" fmla="*/ 280449 w 2691675"/>
              <a:gd name="connsiteY107" fmla="*/ 1440180 h 4328160"/>
              <a:gd name="connsiteX108" fmla="*/ 242349 w 2691675"/>
              <a:gd name="connsiteY108" fmla="*/ 1569720 h 4328160"/>
              <a:gd name="connsiteX109" fmla="*/ 211869 w 2691675"/>
              <a:gd name="connsiteY109" fmla="*/ 1584960 h 4328160"/>
              <a:gd name="connsiteX110" fmla="*/ 189009 w 2691675"/>
              <a:gd name="connsiteY110" fmla="*/ 1592580 h 4328160"/>
              <a:gd name="connsiteX111" fmla="*/ 120429 w 2691675"/>
              <a:gd name="connsiteY111" fmla="*/ 1630680 h 4328160"/>
              <a:gd name="connsiteX112" fmla="*/ 97569 w 2691675"/>
              <a:gd name="connsiteY112" fmla="*/ 1653540 h 4328160"/>
              <a:gd name="connsiteX113" fmla="*/ 13749 w 2691675"/>
              <a:gd name="connsiteY113" fmla="*/ 1714500 h 4328160"/>
              <a:gd name="connsiteX114" fmla="*/ 13749 w 2691675"/>
              <a:gd name="connsiteY114" fmla="*/ 1889760 h 4328160"/>
              <a:gd name="connsiteX115" fmla="*/ 36609 w 2691675"/>
              <a:gd name="connsiteY115" fmla="*/ 1912620 h 4328160"/>
              <a:gd name="connsiteX116" fmla="*/ 67089 w 2691675"/>
              <a:gd name="connsiteY116" fmla="*/ 1950720 h 4328160"/>
              <a:gd name="connsiteX117" fmla="*/ 112809 w 2691675"/>
              <a:gd name="connsiteY117" fmla="*/ 1981200 h 4328160"/>
              <a:gd name="connsiteX118" fmla="*/ 173769 w 2691675"/>
              <a:gd name="connsiteY118" fmla="*/ 2011680 h 4328160"/>
              <a:gd name="connsiteX119" fmla="*/ 234729 w 2691675"/>
              <a:gd name="connsiteY119" fmla="*/ 2095500 h 4328160"/>
              <a:gd name="connsiteX120" fmla="*/ 272829 w 2691675"/>
              <a:gd name="connsiteY120" fmla="*/ 2156460 h 4328160"/>
              <a:gd name="connsiteX121" fmla="*/ 280449 w 2691675"/>
              <a:gd name="connsiteY121" fmla="*/ 2179320 h 4328160"/>
              <a:gd name="connsiteX122" fmla="*/ 318549 w 2691675"/>
              <a:gd name="connsiteY122" fmla="*/ 2255520 h 4328160"/>
              <a:gd name="connsiteX123" fmla="*/ 493809 w 2691675"/>
              <a:gd name="connsiteY123" fmla="*/ 2270760 h 4328160"/>
              <a:gd name="connsiteX124" fmla="*/ 562389 w 2691675"/>
              <a:gd name="connsiteY124" fmla="*/ 2354580 h 4328160"/>
              <a:gd name="connsiteX125" fmla="*/ 531909 w 2691675"/>
              <a:gd name="connsiteY125" fmla="*/ 2430780 h 4328160"/>
              <a:gd name="connsiteX126" fmla="*/ 509049 w 2691675"/>
              <a:gd name="connsiteY126" fmla="*/ 2438400 h 4328160"/>
              <a:gd name="connsiteX127" fmla="*/ 486189 w 2691675"/>
              <a:gd name="connsiteY127" fmla="*/ 2461260 h 4328160"/>
              <a:gd name="connsiteX128" fmla="*/ 478569 w 2691675"/>
              <a:gd name="connsiteY128" fmla="*/ 2506980 h 4328160"/>
              <a:gd name="connsiteX129" fmla="*/ 509049 w 2691675"/>
              <a:gd name="connsiteY129" fmla="*/ 2621280 h 4328160"/>
              <a:gd name="connsiteX130" fmla="*/ 531909 w 2691675"/>
              <a:gd name="connsiteY130" fmla="*/ 2644140 h 4328160"/>
              <a:gd name="connsiteX131" fmla="*/ 539529 w 2691675"/>
              <a:gd name="connsiteY131" fmla="*/ 2674620 h 4328160"/>
              <a:gd name="connsiteX132" fmla="*/ 570009 w 2691675"/>
              <a:gd name="connsiteY132" fmla="*/ 2659380 h 4328160"/>
              <a:gd name="connsiteX133" fmla="*/ 592869 w 2691675"/>
              <a:gd name="connsiteY133" fmla="*/ 2636520 h 4328160"/>
              <a:gd name="connsiteX134" fmla="*/ 646209 w 2691675"/>
              <a:gd name="connsiteY134" fmla="*/ 2606040 h 4328160"/>
              <a:gd name="connsiteX135" fmla="*/ 684309 w 2691675"/>
              <a:gd name="connsiteY135" fmla="*/ 2613660 h 4328160"/>
              <a:gd name="connsiteX136" fmla="*/ 699549 w 2691675"/>
              <a:gd name="connsiteY136" fmla="*/ 2636520 h 4328160"/>
              <a:gd name="connsiteX137" fmla="*/ 722409 w 2691675"/>
              <a:gd name="connsiteY137" fmla="*/ 2659380 h 4328160"/>
              <a:gd name="connsiteX138" fmla="*/ 730029 w 2691675"/>
              <a:gd name="connsiteY138" fmla="*/ 2682240 h 4328160"/>
              <a:gd name="connsiteX139" fmla="*/ 707169 w 2691675"/>
              <a:gd name="connsiteY139" fmla="*/ 2766060 h 4328160"/>
              <a:gd name="connsiteX140" fmla="*/ 623349 w 2691675"/>
              <a:gd name="connsiteY140" fmla="*/ 2842260 h 4328160"/>
              <a:gd name="connsiteX141" fmla="*/ 600489 w 2691675"/>
              <a:gd name="connsiteY141" fmla="*/ 2887980 h 4328160"/>
              <a:gd name="connsiteX142" fmla="*/ 531909 w 2691675"/>
              <a:gd name="connsiteY142" fmla="*/ 2933700 h 4328160"/>
              <a:gd name="connsiteX143" fmla="*/ 516669 w 2691675"/>
              <a:gd name="connsiteY143" fmla="*/ 2956560 h 4328160"/>
              <a:gd name="connsiteX144" fmla="*/ 547149 w 2691675"/>
              <a:gd name="connsiteY144" fmla="*/ 3055620 h 4328160"/>
              <a:gd name="connsiteX145" fmla="*/ 570009 w 2691675"/>
              <a:gd name="connsiteY145" fmla="*/ 3177540 h 4328160"/>
              <a:gd name="connsiteX146" fmla="*/ 608109 w 2691675"/>
              <a:gd name="connsiteY146" fmla="*/ 3276600 h 4328160"/>
              <a:gd name="connsiteX147" fmla="*/ 608109 w 2691675"/>
              <a:gd name="connsiteY147" fmla="*/ 3429000 h 4328160"/>
              <a:gd name="connsiteX148" fmla="*/ 570009 w 2691675"/>
              <a:gd name="connsiteY148" fmla="*/ 3467100 h 4328160"/>
              <a:gd name="connsiteX149" fmla="*/ 562389 w 2691675"/>
              <a:gd name="connsiteY149" fmla="*/ 3497580 h 4328160"/>
              <a:gd name="connsiteX150" fmla="*/ 547149 w 2691675"/>
              <a:gd name="connsiteY150" fmla="*/ 3528060 h 4328160"/>
              <a:gd name="connsiteX151" fmla="*/ 554769 w 2691675"/>
              <a:gd name="connsiteY151" fmla="*/ 3680460 h 4328160"/>
              <a:gd name="connsiteX152" fmla="*/ 608109 w 2691675"/>
              <a:gd name="connsiteY152" fmla="*/ 3672840 h 4328160"/>
              <a:gd name="connsiteX153" fmla="*/ 630969 w 2691675"/>
              <a:gd name="connsiteY153" fmla="*/ 3665220 h 4328160"/>
              <a:gd name="connsiteX154" fmla="*/ 676689 w 2691675"/>
              <a:gd name="connsiteY154" fmla="*/ 3688080 h 4328160"/>
              <a:gd name="connsiteX155" fmla="*/ 707169 w 2691675"/>
              <a:gd name="connsiteY155" fmla="*/ 3718560 h 4328160"/>
              <a:gd name="connsiteX156" fmla="*/ 836709 w 2691675"/>
              <a:gd name="connsiteY156" fmla="*/ 3741420 h 4328160"/>
              <a:gd name="connsiteX157" fmla="*/ 851949 w 2691675"/>
              <a:gd name="connsiteY157" fmla="*/ 3771900 h 4328160"/>
              <a:gd name="connsiteX158" fmla="*/ 874809 w 2691675"/>
              <a:gd name="connsiteY158" fmla="*/ 3787140 h 4328160"/>
              <a:gd name="connsiteX159" fmla="*/ 897669 w 2691675"/>
              <a:gd name="connsiteY159" fmla="*/ 3810000 h 4328160"/>
              <a:gd name="connsiteX160" fmla="*/ 905289 w 2691675"/>
              <a:gd name="connsiteY160" fmla="*/ 3840480 h 4328160"/>
              <a:gd name="connsiteX161" fmla="*/ 920529 w 2691675"/>
              <a:gd name="connsiteY161" fmla="*/ 3863340 h 4328160"/>
              <a:gd name="connsiteX162" fmla="*/ 943389 w 2691675"/>
              <a:gd name="connsiteY162" fmla="*/ 3901440 h 4328160"/>
              <a:gd name="connsiteX163" fmla="*/ 996729 w 2691675"/>
              <a:gd name="connsiteY163" fmla="*/ 3947160 h 4328160"/>
              <a:gd name="connsiteX164" fmla="*/ 1011969 w 2691675"/>
              <a:gd name="connsiteY164" fmla="*/ 3970020 h 4328160"/>
              <a:gd name="connsiteX165" fmla="*/ 1034829 w 2691675"/>
              <a:gd name="connsiteY165" fmla="*/ 4008120 h 4328160"/>
              <a:gd name="connsiteX166" fmla="*/ 1065309 w 2691675"/>
              <a:gd name="connsiteY166" fmla="*/ 4084320 h 4328160"/>
              <a:gd name="connsiteX167" fmla="*/ 1072929 w 2691675"/>
              <a:gd name="connsiteY167" fmla="*/ 4107180 h 4328160"/>
              <a:gd name="connsiteX168" fmla="*/ 1149129 w 2691675"/>
              <a:gd name="connsiteY168" fmla="*/ 4137660 h 4328160"/>
              <a:gd name="connsiteX169" fmla="*/ 1202469 w 2691675"/>
              <a:gd name="connsiteY169" fmla="*/ 4213860 h 4328160"/>
              <a:gd name="connsiteX170" fmla="*/ 1263429 w 2691675"/>
              <a:gd name="connsiteY170" fmla="*/ 4221480 h 4328160"/>
              <a:gd name="connsiteX171" fmla="*/ 1271049 w 2691675"/>
              <a:gd name="connsiteY171" fmla="*/ 4274820 h 4328160"/>
              <a:gd name="connsiteX172" fmla="*/ 1316769 w 2691675"/>
              <a:gd name="connsiteY172" fmla="*/ 4328160 h 4328160"/>
              <a:gd name="connsiteX173" fmla="*/ 1354869 w 2691675"/>
              <a:gd name="connsiteY173" fmla="*/ 4229100 h 4328160"/>
              <a:gd name="connsiteX174" fmla="*/ 1415829 w 2691675"/>
              <a:gd name="connsiteY174" fmla="*/ 4198620 h 4328160"/>
              <a:gd name="connsiteX175" fmla="*/ 1469169 w 2691675"/>
              <a:gd name="connsiteY175" fmla="*/ 4183380 h 4328160"/>
              <a:gd name="connsiteX176" fmla="*/ 1507269 w 2691675"/>
              <a:gd name="connsiteY176" fmla="*/ 4160520 h 4328160"/>
              <a:gd name="connsiteX177" fmla="*/ 1552989 w 2691675"/>
              <a:gd name="connsiteY177" fmla="*/ 4130040 h 4328160"/>
              <a:gd name="connsiteX178" fmla="*/ 1583469 w 2691675"/>
              <a:gd name="connsiteY178" fmla="*/ 4122420 h 4328160"/>
              <a:gd name="connsiteX179" fmla="*/ 1644429 w 2691675"/>
              <a:gd name="connsiteY179" fmla="*/ 4061460 h 4328160"/>
              <a:gd name="connsiteX180" fmla="*/ 1674909 w 2691675"/>
              <a:gd name="connsiteY180" fmla="*/ 4038600 h 4328160"/>
              <a:gd name="connsiteX181" fmla="*/ 1827309 w 2691675"/>
              <a:gd name="connsiteY181" fmla="*/ 4000500 h 4328160"/>
              <a:gd name="connsiteX182" fmla="*/ 1857789 w 2691675"/>
              <a:gd name="connsiteY182" fmla="*/ 3985260 h 4328160"/>
              <a:gd name="connsiteX183" fmla="*/ 1903509 w 2691675"/>
              <a:gd name="connsiteY183" fmla="*/ 3970020 h 4328160"/>
              <a:gd name="connsiteX184" fmla="*/ 1926369 w 2691675"/>
              <a:gd name="connsiteY184" fmla="*/ 3954780 h 4328160"/>
              <a:gd name="connsiteX185" fmla="*/ 1987329 w 2691675"/>
              <a:gd name="connsiteY185" fmla="*/ 3909060 h 4328160"/>
              <a:gd name="connsiteX186" fmla="*/ 2048289 w 2691675"/>
              <a:gd name="connsiteY186" fmla="*/ 3870960 h 4328160"/>
              <a:gd name="connsiteX187" fmla="*/ 2078769 w 2691675"/>
              <a:gd name="connsiteY187" fmla="*/ 3855720 h 4328160"/>
              <a:gd name="connsiteX188" fmla="*/ 2132109 w 2691675"/>
              <a:gd name="connsiteY188" fmla="*/ 3817620 h 4328160"/>
              <a:gd name="connsiteX189" fmla="*/ 2162589 w 2691675"/>
              <a:gd name="connsiteY189" fmla="*/ 3787140 h 4328160"/>
              <a:gd name="connsiteX190" fmla="*/ 2200689 w 2691675"/>
              <a:gd name="connsiteY190" fmla="*/ 3688080 h 4328160"/>
              <a:gd name="connsiteX191" fmla="*/ 2162589 w 2691675"/>
              <a:gd name="connsiteY191" fmla="*/ 3604260 h 4328160"/>
              <a:gd name="connsiteX192" fmla="*/ 2139729 w 2691675"/>
              <a:gd name="connsiteY192" fmla="*/ 3596640 h 4328160"/>
              <a:gd name="connsiteX193" fmla="*/ 2124489 w 2691675"/>
              <a:gd name="connsiteY193" fmla="*/ 3680460 h 4328160"/>
              <a:gd name="connsiteX194" fmla="*/ 2109249 w 2691675"/>
              <a:gd name="connsiteY194" fmla="*/ 3657600 h 4328160"/>
              <a:gd name="connsiteX195" fmla="*/ 2048289 w 2691675"/>
              <a:gd name="connsiteY195" fmla="*/ 3665220 h 4328160"/>
              <a:gd name="connsiteX196" fmla="*/ 2055909 w 2691675"/>
              <a:gd name="connsiteY196" fmla="*/ 3703320 h 4328160"/>
              <a:gd name="connsiteX197" fmla="*/ 2078769 w 2691675"/>
              <a:gd name="connsiteY197" fmla="*/ 3718560 h 4328160"/>
              <a:gd name="connsiteX198" fmla="*/ 2094009 w 2691675"/>
              <a:gd name="connsiteY198" fmla="*/ 3749040 h 4328160"/>
              <a:gd name="connsiteX199" fmla="*/ 2086389 w 2691675"/>
              <a:gd name="connsiteY199" fmla="*/ 3794760 h 4328160"/>
              <a:gd name="connsiteX200" fmla="*/ 2010189 w 2691675"/>
              <a:gd name="connsiteY200" fmla="*/ 3749040 h 4328160"/>
              <a:gd name="connsiteX201" fmla="*/ 1994949 w 2691675"/>
              <a:gd name="connsiteY201" fmla="*/ 3649980 h 4328160"/>
              <a:gd name="connsiteX202" fmla="*/ 1972089 w 2691675"/>
              <a:gd name="connsiteY202" fmla="*/ 3627120 h 4328160"/>
              <a:gd name="connsiteX203" fmla="*/ 1979709 w 2691675"/>
              <a:gd name="connsiteY203" fmla="*/ 3581400 h 4328160"/>
              <a:gd name="connsiteX204" fmla="*/ 2025429 w 2691675"/>
              <a:gd name="connsiteY204" fmla="*/ 3573780 h 4328160"/>
              <a:gd name="connsiteX205" fmla="*/ 2033049 w 2691675"/>
              <a:gd name="connsiteY205" fmla="*/ 3520440 h 4328160"/>
              <a:gd name="connsiteX206" fmla="*/ 2063529 w 2691675"/>
              <a:gd name="connsiteY206" fmla="*/ 3528060 h 4328160"/>
              <a:gd name="connsiteX207" fmla="*/ 2094009 w 2691675"/>
              <a:gd name="connsiteY207" fmla="*/ 3489960 h 4328160"/>
              <a:gd name="connsiteX208" fmla="*/ 2124489 w 2691675"/>
              <a:gd name="connsiteY208" fmla="*/ 3459480 h 4328160"/>
              <a:gd name="connsiteX209" fmla="*/ 2139729 w 2691675"/>
              <a:gd name="connsiteY209" fmla="*/ 3436620 h 4328160"/>
              <a:gd name="connsiteX210" fmla="*/ 2170209 w 2691675"/>
              <a:gd name="connsiteY210" fmla="*/ 3413760 h 4328160"/>
              <a:gd name="connsiteX211" fmla="*/ 2238789 w 2691675"/>
              <a:gd name="connsiteY211" fmla="*/ 3322320 h 4328160"/>
              <a:gd name="connsiteX212" fmla="*/ 2246409 w 2691675"/>
              <a:gd name="connsiteY212" fmla="*/ 3291840 h 4328160"/>
              <a:gd name="connsiteX213" fmla="*/ 2269269 w 2691675"/>
              <a:gd name="connsiteY213" fmla="*/ 3230880 h 4328160"/>
              <a:gd name="connsiteX214" fmla="*/ 2276889 w 2691675"/>
              <a:gd name="connsiteY214" fmla="*/ 3185160 h 4328160"/>
              <a:gd name="connsiteX215" fmla="*/ 2299749 w 2691675"/>
              <a:gd name="connsiteY215" fmla="*/ 3139440 h 4328160"/>
              <a:gd name="connsiteX216" fmla="*/ 2314989 w 2691675"/>
              <a:gd name="connsiteY216" fmla="*/ 3101340 h 4328160"/>
              <a:gd name="connsiteX217" fmla="*/ 2353089 w 2691675"/>
              <a:gd name="connsiteY217" fmla="*/ 3086100 h 4328160"/>
              <a:gd name="connsiteX218" fmla="*/ 2375949 w 2691675"/>
              <a:gd name="connsiteY218" fmla="*/ 3070860 h 4328160"/>
              <a:gd name="connsiteX219" fmla="*/ 2495488 w 2691675"/>
              <a:gd name="connsiteY219" fmla="*/ 3040856 h 4328160"/>
              <a:gd name="connsiteX220" fmla="*/ 2593596 w 2691675"/>
              <a:gd name="connsiteY220" fmla="*/ 3037523 h 4328160"/>
              <a:gd name="connsiteX221" fmla="*/ 2685987 w 2691675"/>
              <a:gd name="connsiteY221" fmla="*/ 3028474 h 4328160"/>
              <a:gd name="connsiteX0" fmla="*/ 2685987 w 2691675"/>
              <a:gd name="connsiteY0" fmla="*/ 3028474 h 4328160"/>
              <a:gd name="connsiteX1" fmla="*/ 2680749 w 2691675"/>
              <a:gd name="connsiteY1" fmla="*/ 3002280 h 4328160"/>
              <a:gd name="connsiteX2" fmla="*/ 2673129 w 2691675"/>
              <a:gd name="connsiteY2" fmla="*/ 2948940 h 4328160"/>
              <a:gd name="connsiteX3" fmla="*/ 2631219 w 2691675"/>
              <a:gd name="connsiteY3" fmla="*/ 2940844 h 4328160"/>
              <a:gd name="connsiteX4" fmla="*/ 2567878 w 2691675"/>
              <a:gd name="connsiteY4" fmla="*/ 2940367 h 4328160"/>
              <a:gd name="connsiteX5" fmla="*/ 2526921 w 2691675"/>
              <a:gd name="connsiteY5" fmla="*/ 2882742 h 4328160"/>
              <a:gd name="connsiteX6" fmla="*/ 2464532 w 2691675"/>
              <a:gd name="connsiteY6" fmla="*/ 2879407 h 4328160"/>
              <a:gd name="connsiteX7" fmla="*/ 2417860 w 2691675"/>
              <a:gd name="connsiteY7" fmla="*/ 2863691 h 4328160"/>
              <a:gd name="connsiteX8" fmla="*/ 2383569 w 2691675"/>
              <a:gd name="connsiteY8" fmla="*/ 2849880 h 4328160"/>
              <a:gd name="connsiteX9" fmla="*/ 2355471 w 2691675"/>
              <a:gd name="connsiteY9" fmla="*/ 2829877 h 4328160"/>
              <a:gd name="connsiteX10" fmla="*/ 2300701 w 2691675"/>
              <a:gd name="connsiteY10" fmla="*/ 2797969 h 4328160"/>
              <a:gd name="connsiteX11" fmla="*/ 2226406 w 2691675"/>
              <a:gd name="connsiteY11" fmla="*/ 2837973 h 4328160"/>
              <a:gd name="connsiteX12" fmla="*/ 2185925 w 2691675"/>
              <a:gd name="connsiteY12" fmla="*/ 2798922 h 4328160"/>
              <a:gd name="connsiteX13" fmla="*/ 2150683 w 2691675"/>
              <a:gd name="connsiteY13" fmla="*/ 2719864 h 4328160"/>
              <a:gd name="connsiteX14" fmla="*/ 2131157 w 2691675"/>
              <a:gd name="connsiteY14" fmla="*/ 2658427 h 4328160"/>
              <a:gd name="connsiteX15" fmla="*/ 2113060 w 2691675"/>
              <a:gd name="connsiteY15" fmla="*/ 2623185 h 4328160"/>
              <a:gd name="connsiteX16" fmla="*/ 2111630 w 2691675"/>
              <a:gd name="connsiteY16" fmla="*/ 2574607 h 4328160"/>
              <a:gd name="connsiteX17" fmla="*/ 2034001 w 2691675"/>
              <a:gd name="connsiteY17" fmla="*/ 2659857 h 4328160"/>
              <a:gd name="connsiteX18" fmla="*/ 1966851 w 2691675"/>
              <a:gd name="connsiteY18" fmla="*/ 2727960 h 4328160"/>
              <a:gd name="connsiteX19" fmla="*/ 1919702 w 2691675"/>
              <a:gd name="connsiteY19" fmla="*/ 2687002 h 4328160"/>
              <a:gd name="connsiteX20" fmla="*/ 1783018 w 2691675"/>
              <a:gd name="connsiteY20" fmla="*/ 2673668 h 4328160"/>
              <a:gd name="connsiteX21" fmla="*/ 1684910 w 2691675"/>
              <a:gd name="connsiteY21" fmla="*/ 2663666 h 4328160"/>
              <a:gd name="connsiteX22" fmla="*/ 1614426 w 2691675"/>
              <a:gd name="connsiteY22" fmla="*/ 2556035 h 4328160"/>
              <a:gd name="connsiteX23" fmla="*/ 1549656 w 2691675"/>
              <a:gd name="connsiteY23" fmla="*/ 2557939 h 4328160"/>
              <a:gd name="connsiteX24" fmla="*/ 1524890 w 2691675"/>
              <a:gd name="connsiteY24" fmla="*/ 2537460 h 4328160"/>
              <a:gd name="connsiteX25" fmla="*/ 1476789 w 2691675"/>
              <a:gd name="connsiteY25" fmla="*/ 2355532 h 4328160"/>
              <a:gd name="connsiteX26" fmla="*/ 1446309 w 2691675"/>
              <a:gd name="connsiteY26" fmla="*/ 2263140 h 4328160"/>
              <a:gd name="connsiteX27" fmla="*/ 1408209 w 2691675"/>
              <a:gd name="connsiteY27" fmla="*/ 2194560 h 4328160"/>
              <a:gd name="connsiteX28" fmla="*/ 1392969 w 2691675"/>
              <a:gd name="connsiteY28" fmla="*/ 2171700 h 4328160"/>
              <a:gd name="connsiteX29" fmla="*/ 1382492 w 2691675"/>
              <a:gd name="connsiteY29" fmla="*/ 2126457 h 4328160"/>
              <a:gd name="connsiteX30" fmla="*/ 1377253 w 2691675"/>
              <a:gd name="connsiteY30" fmla="*/ 2025968 h 4328160"/>
              <a:gd name="connsiteX31" fmla="*/ 1391541 w 2691675"/>
              <a:gd name="connsiteY31" fmla="*/ 1956436 h 4328160"/>
              <a:gd name="connsiteX32" fmla="*/ 1323437 w 2691675"/>
              <a:gd name="connsiteY32" fmla="*/ 1891665 h 4328160"/>
              <a:gd name="connsiteX33" fmla="*/ 1290099 w 2691675"/>
              <a:gd name="connsiteY33" fmla="*/ 1886427 h 4328160"/>
              <a:gd name="connsiteX34" fmla="*/ 1192468 w 2691675"/>
              <a:gd name="connsiteY34" fmla="*/ 1826895 h 4328160"/>
              <a:gd name="connsiteX35" fmla="*/ 1134367 w 2691675"/>
              <a:gd name="connsiteY35" fmla="*/ 1837373 h 4328160"/>
              <a:gd name="connsiteX36" fmla="*/ 1081978 w 2691675"/>
              <a:gd name="connsiteY36" fmla="*/ 1871185 h 4328160"/>
              <a:gd name="connsiteX37" fmla="*/ 1032924 w 2691675"/>
              <a:gd name="connsiteY37" fmla="*/ 1896904 h 4328160"/>
              <a:gd name="connsiteX38" fmla="*/ 966249 w 2691675"/>
              <a:gd name="connsiteY38" fmla="*/ 1957864 h 4328160"/>
              <a:gd name="connsiteX39" fmla="*/ 917195 w 2691675"/>
              <a:gd name="connsiteY39" fmla="*/ 1915478 h 4328160"/>
              <a:gd name="connsiteX40" fmla="*/ 862428 w 2691675"/>
              <a:gd name="connsiteY40" fmla="*/ 1888808 h 4328160"/>
              <a:gd name="connsiteX41" fmla="*/ 831471 w 2691675"/>
              <a:gd name="connsiteY41" fmla="*/ 1863090 h 4328160"/>
              <a:gd name="connsiteX42" fmla="*/ 808135 w 2691675"/>
              <a:gd name="connsiteY42" fmla="*/ 1820704 h 4328160"/>
              <a:gd name="connsiteX43" fmla="*/ 822423 w 2691675"/>
              <a:gd name="connsiteY43" fmla="*/ 1763554 h 4328160"/>
              <a:gd name="connsiteX44" fmla="*/ 811944 w 2691675"/>
              <a:gd name="connsiteY44" fmla="*/ 1694021 h 4328160"/>
              <a:gd name="connsiteX45" fmla="*/ 791466 w 2691675"/>
              <a:gd name="connsiteY45" fmla="*/ 1599247 h 4328160"/>
              <a:gd name="connsiteX46" fmla="*/ 767652 w 2691675"/>
              <a:gd name="connsiteY46" fmla="*/ 1609725 h 4328160"/>
              <a:gd name="connsiteX47" fmla="*/ 709074 w 2691675"/>
              <a:gd name="connsiteY47" fmla="*/ 1545432 h 4328160"/>
              <a:gd name="connsiteX48" fmla="*/ 737649 w 2691675"/>
              <a:gd name="connsiteY48" fmla="*/ 1493520 h 4328160"/>
              <a:gd name="connsiteX49" fmla="*/ 785274 w 2691675"/>
              <a:gd name="connsiteY49" fmla="*/ 1429226 h 4328160"/>
              <a:gd name="connsiteX50" fmla="*/ 783369 w 2691675"/>
              <a:gd name="connsiteY50" fmla="*/ 1403033 h 4328160"/>
              <a:gd name="connsiteX51" fmla="*/ 826232 w 2691675"/>
              <a:gd name="connsiteY51" fmla="*/ 1349215 h 4328160"/>
              <a:gd name="connsiteX52" fmla="*/ 834329 w 2691675"/>
              <a:gd name="connsiteY52" fmla="*/ 1256348 h 4328160"/>
              <a:gd name="connsiteX53" fmla="*/ 820040 w 2691675"/>
              <a:gd name="connsiteY53" fmla="*/ 1172527 h 4328160"/>
              <a:gd name="connsiteX54" fmla="*/ 787655 w 2691675"/>
              <a:gd name="connsiteY54" fmla="*/ 1125379 h 4328160"/>
              <a:gd name="connsiteX55" fmla="*/ 769082 w 2691675"/>
              <a:gd name="connsiteY55" fmla="*/ 1043940 h 4328160"/>
              <a:gd name="connsiteX56" fmla="*/ 812898 w 2691675"/>
              <a:gd name="connsiteY56" fmla="*/ 1008698 h 4328160"/>
              <a:gd name="connsiteX57" fmla="*/ 816231 w 2691675"/>
              <a:gd name="connsiteY57" fmla="*/ 950595 h 4328160"/>
              <a:gd name="connsiteX58" fmla="*/ 828613 w 2691675"/>
              <a:gd name="connsiteY58" fmla="*/ 874871 h 4328160"/>
              <a:gd name="connsiteX59" fmla="*/ 837662 w 2691675"/>
              <a:gd name="connsiteY59" fmla="*/ 807720 h 4328160"/>
              <a:gd name="connsiteX60" fmla="*/ 852426 w 2691675"/>
              <a:gd name="connsiteY60" fmla="*/ 769620 h 4328160"/>
              <a:gd name="connsiteX61" fmla="*/ 867665 w 2691675"/>
              <a:gd name="connsiteY61" fmla="*/ 736281 h 4328160"/>
              <a:gd name="connsiteX62" fmla="*/ 841472 w 2691675"/>
              <a:gd name="connsiteY62" fmla="*/ 670560 h 4328160"/>
              <a:gd name="connsiteX63" fmla="*/ 825756 w 2691675"/>
              <a:gd name="connsiteY63" fmla="*/ 547211 h 4328160"/>
              <a:gd name="connsiteX64" fmla="*/ 795275 w 2691675"/>
              <a:gd name="connsiteY64" fmla="*/ 510065 h 4328160"/>
              <a:gd name="connsiteX65" fmla="*/ 777654 w 2691675"/>
              <a:gd name="connsiteY65" fmla="*/ 479583 h 4328160"/>
              <a:gd name="connsiteX66" fmla="*/ 754794 w 2691675"/>
              <a:gd name="connsiteY66" fmla="*/ 403860 h 4328160"/>
              <a:gd name="connsiteX67" fmla="*/ 727648 w 2691675"/>
              <a:gd name="connsiteY67" fmla="*/ 322897 h 4328160"/>
              <a:gd name="connsiteX68" fmla="*/ 740030 w 2691675"/>
              <a:gd name="connsiteY68" fmla="*/ 295275 h 4328160"/>
              <a:gd name="connsiteX69" fmla="*/ 736698 w 2691675"/>
              <a:gd name="connsiteY69" fmla="*/ 230029 h 4328160"/>
              <a:gd name="connsiteX70" fmla="*/ 717648 w 2691675"/>
              <a:gd name="connsiteY70" fmla="*/ 215741 h 4328160"/>
              <a:gd name="connsiteX71" fmla="*/ 709551 w 2691675"/>
              <a:gd name="connsiteY71" fmla="*/ 145257 h 4328160"/>
              <a:gd name="connsiteX72" fmla="*/ 699549 w 2691675"/>
              <a:gd name="connsiteY72" fmla="*/ 91440 h 4328160"/>
              <a:gd name="connsiteX73" fmla="*/ 676689 w 2691675"/>
              <a:gd name="connsiteY73" fmla="*/ 0 h 4328160"/>
              <a:gd name="connsiteX74" fmla="*/ 615729 w 2691675"/>
              <a:gd name="connsiteY74" fmla="*/ 7620 h 4328160"/>
              <a:gd name="connsiteX75" fmla="*/ 554769 w 2691675"/>
              <a:gd name="connsiteY75" fmla="*/ 30480 h 4328160"/>
              <a:gd name="connsiteX76" fmla="*/ 562389 w 2691675"/>
              <a:gd name="connsiteY76" fmla="*/ 137160 h 4328160"/>
              <a:gd name="connsiteX77" fmla="*/ 554769 w 2691675"/>
              <a:gd name="connsiteY77" fmla="*/ 236220 h 4328160"/>
              <a:gd name="connsiteX78" fmla="*/ 524289 w 2691675"/>
              <a:gd name="connsiteY78" fmla="*/ 304800 h 4328160"/>
              <a:gd name="connsiteX79" fmla="*/ 509049 w 2691675"/>
              <a:gd name="connsiteY79" fmla="*/ 335280 h 4328160"/>
              <a:gd name="connsiteX80" fmla="*/ 486189 w 2691675"/>
              <a:gd name="connsiteY80" fmla="*/ 373380 h 4328160"/>
              <a:gd name="connsiteX81" fmla="*/ 470949 w 2691675"/>
              <a:gd name="connsiteY81" fmla="*/ 396240 h 4328160"/>
              <a:gd name="connsiteX82" fmla="*/ 440469 w 2691675"/>
              <a:gd name="connsiteY82" fmla="*/ 403860 h 4328160"/>
              <a:gd name="connsiteX83" fmla="*/ 356649 w 2691675"/>
              <a:gd name="connsiteY83" fmla="*/ 388620 h 4328160"/>
              <a:gd name="connsiteX84" fmla="*/ 288069 w 2691675"/>
              <a:gd name="connsiteY84" fmla="*/ 464820 h 4328160"/>
              <a:gd name="connsiteX85" fmla="*/ 280449 w 2691675"/>
              <a:gd name="connsiteY85" fmla="*/ 487680 h 4328160"/>
              <a:gd name="connsiteX86" fmla="*/ 288069 w 2691675"/>
              <a:gd name="connsiteY86" fmla="*/ 518160 h 4328160"/>
              <a:gd name="connsiteX87" fmla="*/ 303309 w 2691675"/>
              <a:gd name="connsiteY87" fmla="*/ 548640 h 4328160"/>
              <a:gd name="connsiteX88" fmla="*/ 295689 w 2691675"/>
              <a:gd name="connsiteY88" fmla="*/ 609600 h 4328160"/>
              <a:gd name="connsiteX89" fmla="*/ 265209 w 2691675"/>
              <a:gd name="connsiteY89" fmla="*/ 662940 h 4328160"/>
              <a:gd name="connsiteX90" fmla="*/ 257589 w 2691675"/>
              <a:gd name="connsiteY90" fmla="*/ 685800 h 4328160"/>
              <a:gd name="connsiteX91" fmla="*/ 265209 w 2691675"/>
              <a:gd name="connsiteY91" fmla="*/ 815340 h 4328160"/>
              <a:gd name="connsiteX92" fmla="*/ 303309 w 2691675"/>
              <a:gd name="connsiteY92" fmla="*/ 830580 h 4328160"/>
              <a:gd name="connsiteX93" fmla="*/ 349029 w 2691675"/>
              <a:gd name="connsiteY93" fmla="*/ 861060 h 4328160"/>
              <a:gd name="connsiteX94" fmla="*/ 356649 w 2691675"/>
              <a:gd name="connsiteY94" fmla="*/ 883920 h 4328160"/>
              <a:gd name="connsiteX95" fmla="*/ 341409 w 2691675"/>
              <a:gd name="connsiteY95" fmla="*/ 952500 h 4328160"/>
              <a:gd name="connsiteX96" fmla="*/ 326169 w 2691675"/>
              <a:gd name="connsiteY96" fmla="*/ 1028700 h 4328160"/>
              <a:gd name="connsiteX97" fmla="*/ 303309 w 2691675"/>
              <a:gd name="connsiteY97" fmla="*/ 1043940 h 4328160"/>
              <a:gd name="connsiteX98" fmla="*/ 143289 w 2691675"/>
              <a:gd name="connsiteY98" fmla="*/ 1066800 h 4328160"/>
              <a:gd name="connsiteX99" fmla="*/ 150909 w 2691675"/>
              <a:gd name="connsiteY99" fmla="*/ 1181100 h 4328160"/>
              <a:gd name="connsiteX100" fmla="*/ 173769 w 2691675"/>
              <a:gd name="connsiteY100" fmla="*/ 1219200 h 4328160"/>
              <a:gd name="connsiteX101" fmla="*/ 219489 w 2691675"/>
              <a:gd name="connsiteY101" fmla="*/ 1257300 h 4328160"/>
              <a:gd name="connsiteX102" fmla="*/ 234729 w 2691675"/>
              <a:gd name="connsiteY102" fmla="*/ 1287780 h 4328160"/>
              <a:gd name="connsiteX103" fmla="*/ 227109 w 2691675"/>
              <a:gd name="connsiteY103" fmla="*/ 1318260 h 4328160"/>
              <a:gd name="connsiteX104" fmla="*/ 265209 w 2691675"/>
              <a:gd name="connsiteY104" fmla="*/ 1363980 h 4328160"/>
              <a:gd name="connsiteX105" fmla="*/ 288069 w 2691675"/>
              <a:gd name="connsiteY105" fmla="*/ 1402080 h 4328160"/>
              <a:gd name="connsiteX106" fmla="*/ 280449 w 2691675"/>
              <a:gd name="connsiteY106" fmla="*/ 1440180 h 4328160"/>
              <a:gd name="connsiteX107" fmla="*/ 242349 w 2691675"/>
              <a:gd name="connsiteY107" fmla="*/ 1569720 h 4328160"/>
              <a:gd name="connsiteX108" fmla="*/ 211869 w 2691675"/>
              <a:gd name="connsiteY108" fmla="*/ 1584960 h 4328160"/>
              <a:gd name="connsiteX109" fmla="*/ 189009 w 2691675"/>
              <a:gd name="connsiteY109" fmla="*/ 1592580 h 4328160"/>
              <a:gd name="connsiteX110" fmla="*/ 120429 w 2691675"/>
              <a:gd name="connsiteY110" fmla="*/ 1630680 h 4328160"/>
              <a:gd name="connsiteX111" fmla="*/ 97569 w 2691675"/>
              <a:gd name="connsiteY111" fmla="*/ 1653540 h 4328160"/>
              <a:gd name="connsiteX112" fmla="*/ 13749 w 2691675"/>
              <a:gd name="connsiteY112" fmla="*/ 1714500 h 4328160"/>
              <a:gd name="connsiteX113" fmla="*/ 13749 w 2691675"/>
              <a:gd name="connsiteY113" fmla="*/ 1889760 h 4328160"/>
              <a:gd name="connsiteX114" fmla="*/ 36609 w 2691675"/>
              <a:gd name="connsiteY114" fmla="*/ 1912620 h 4328160"/>
              <a:gd name="connsiteX115" fmla="*/ 67089 w 2691675"/>
              <a:gd name="connsiteY115" fmla="*/ 1950720 h 4328160"/>
              <a:gd name="connsiteX116" fmla="*/ 112809 w 2691675"/>
              <a:gd name="connsiteY116" fmla="*/ 1981200 h 4328160"/>
              <a:gd name="connsiteX117" fmla="*/ 173769 w 2691675"/>
              <a:gd name="connsiteY117" fmla="*/ 2011680 h 4328160"/>
              <a:gd name="connsiteX118" fmla="*/ 234729 w 2691675"/>
              <a:gd name="connsiteY118" fmla="*/ 2095500 h 4328160"/>
              <a:gd name="connsiteX119" fmla="*/ 272829 w 2691675"/>
              <a:gd name="connsiteY119" fmla="*/ 2156460 h 4328160"/>
              <a:gd name="connsiteX120" fmla="*/ 280449 w 2691675"/>
              <a:gd name="connsiteY120" fmla="*/ 2179320 h 4328160"/>
              <a:gd name="connsiteX121" fmla="*/ 318549 w 2691675"/>
              <a:gd name="connsiteY121" fmla="*/ 2255520 h 4328160"/>
              <a:gd name="connsiteX122" fmla="*/ 493809 w 2691675"/>
              <a:gd name="connsiteY122" fmla="*/ 2270760 h 4328160"/>
              <a:gd name="connsiteX123" fmla="*/ 562389 w 2691675"/>
              <a:gd name="connsiteY123" fmla="*/ 2354580 h 4328160"/>
              <a:gd name="connsiteX124" fmla="*/ 531909 w 2691675"/>
              <a:gd name="connsiteY124" fmla="*/ 2430780 h 4328160"/>
              <a:gd name="connsiteX125" fmla="*/ 509049 w 2691675"/>
              <a:gd name="connsiteY125" fmla="*/ 2438400 h 4328160"/>
              <a:gd name="connsiteX126" fmla="*/ 486189 w 2691675"/>
              <a:gd name="connsiteY126" fmla="*/ 2461260 h 4328160"/>
              <a:gd name="connsiteX127" fmla="*/ 478569 w 2691675"/>
              <a:gd name="connsiteY127" fmla="*/ 2506980 h 4328160"/>
              <a:gd name="connsiteX128" fmla="*/ 509049 w 2691675"/>
              <a:gd name="connsiteY128" fmla="*/ 2621280 h 4328160"/>
              <a:gd name="connsiteX129" fmla="*/ 531909 w 2691675"/>
              <a:gd name="connsiteY129" fmla="*/ 2644140 h 4328160"/>
              <a:gd name="connsiteX130" fmla="*/ 539529 w 2691675"/>
              <a:gd name="connsiteY130" fmla="*/ 2674620 h 4328160"/>
              <a:gd name="connsiteX131" fmla="*/ 570009 w 2691675"/>
              <a:gd name="connsiteY131" fmla="*/ 2659380 h 4328160"/>
              <a:gd name="connsiteX132" fmla="*/ 592869 w 2691675"/>
              <a:gd name="connsiteY132" fmla="*/ 2636520 h 4328160"/>
              <a:gd name="connsiteX133" fmla="*/ 646209 w 2691675"/>
              <a:gd name="connsiteY133" fmla="*/ 2606040 h 4328160"/>
              <a:gd name="connsiteX134" fmla="*/ 684309 w 2691675"/>
              <a:gd name="connsiteY134" fmla="*/ 2613660 h 4328160"/>
              <a:gd name="connsiteX135" fmla="*/ 699549 w 2691675"/>
              <a:gd name="connsiteY135" fmla="*/ 2636520 h 4328160"/>
              <a:gd name="connsiteX136" fmla="*/ 722409 w 2691675"/>
              <a:gd name="connsiteY136" fmla="*/ 2659380 h 4328160"/>
              <a:gd name="connsiteX137" fmla="*/ 730029 w 2691675"/>
              <a:gd name="connsiteY137" fmla="*/ 2682240 h 4328160"/>
              <a:gd name="connsiteX138" fmla="*/ 707169 w 2691675"/>
              <a:gd name="connsiteY138" fmla="*/ 2766060 h 4328160"/>
              <a:gd name="connsiteX139" fmla="*/ 623349 w 2691675"/>
              <a:gd name="connsiteY139" fmla="*/ 2842260 h 4328160"/>
              <a:gd name="connsiteX140" fmla="*/ 600489 w 2691675"/>
              <a:gd name="connsiteY140" fmla="*/ 2887980 h 4328160"/>
              <a:gd name="connsiteX141" fmla="*/ 531909 w 2691675"/>
              <a:gd name="connsiteY141" fmla="*/ 2933700 h 4328160"/>
              <a:gd name="connsiteX142" fmla="*/ 516669 w 2691675"/>
              <a:gd name="connsiteY142" fmla="*/ 2956560 h 4328160"/>
              <a:gd name="connsiteX143" fmla="*/ 547149 w 2691675"/>
              <a:gd name="connsiteY143" fmla="*/ 3055620 h 4328160"/>
              <a:gd name="connsiteX144" fmla="*/ 570009 w 2691675"/>
              <a:gd name="connsiteY144" fmla="*/ 3177540 h 4328160"/>
              <a:gd name="connsiteX145" fmla="*/ 608109 w 2691675"/>
              <a:gd name="connsiteY145" fmla="*/ 3276600 h 4328160"/>
              <a:gd name="connsiteX146" fmla="*/ 608109 w 2691675"/>
              <a:gd name="connsiteY146" fmla="*/ 3429000 h 4328160"/>
              <a:gd name="connsiteX147" fmla="*/ 570009 w 2691675"/>
              <a:gd name="connsiteY147" fmla="*/ 3467100 h 4328160"/>
              <a:gd name="connsiteX148" fmla="*/ 562389 w 2691675"/>
              <a:gd name="connsiteY148" fmla="*/ 3497580 h 4328160"/>
              <a:gd name="connsiteX149" fmla="*/ 547149 w 2691675"/>
              <a:gd name="connsiteY149" fmla="*/ 3528060 h 4328160"/>
              <a:gd name="connsiteX150" fmla="*/ 554769 w 2691675"/>
              <a:gd name="connsiteY150" fmla="*/ 3680460 h 4328160"/>
              <a:gd name="connsiteX151" fmla="*/ 608109 w 2691675"/>
              <a:gd name="connsiteY151" fmla="*/ 3672840 h 4328160"/>
              <a:gd name="connsiteX152" fmla="*/ 630969 w 2691675"/>
              <a:gd name="connsiteY152" fmla="*/ 3665220 h 4328160"/>
              <a:gd name="connsiteX153" fmla="*/ 676689 w 2691675"/>
              <a:gd name="connsiteY153" fmla="*/ 3688080 h 4328160"/>
              <a:gd name="connsiteX154" fmla="*/ 707169 w 2691675"/>
              <a:gd name="connsiteY154" fmla="*/ 3718560 h 4328160"/>
              <a:gd name="connsiteX155" fmla="*/ 836709 w 2691675"/>
              <a:gd name="connsiteY155" fmla="*/ 3741420 h 4328160"/>
              <a:gd name="connsiteX156" fmla="*/ 851949 w 2691675"/>
              <a:gd name="connsiteY156" fmla="*/ 3771900 h 4328160"/>
              <a:gd name="connsiteX157" fmla="*/ 874809 w 2691675"/>
              <a:gd name="connsiteY157" fmla="*/ 3787140 h 4328160"/>
              <a:gd name="connsiteX158" fmla="*/ 897669 w 2691675"/>
              <a:gd name="connsiteY158" fmla="*/ 3810000 h 4328160"/>
              <a:gd name="connsiteX159" fmla="*/ 905289 w 2691675"/>
              <a:gd name="connsiteY159" fmla="*/ 3840480 h 4328160"/>
              <a:gd name="connsiteX160" fmla="*/ 920529 w 2691675"/>
              <a:gd name="connsiteY160" fmla="*/ 3863340 h 4328160"/>
              <a:gd name="connsiteX161" fmla="*/ 943389 w 2691675"/>
              <a:gd name="connsiteY161" fmla="*/ 3901440 h 4328160"/>
              <a:gd name="connsiteX162" fmla="*/ 996729 w 2691675"/>
              <a:gd name="connsiteY162" fmla="*/ 3947160 h 4328160"/>
              <a:gd name="connsiteX163" fmla="*/ 1011969 w 2691675"/>
              <a:gd name="connsiteY163" fmla="*/ 3970020 h 4328160"/>
              <a:gd name="connsiteX164" fmla="*/ 1034829 w 2691675"/>
              <a:gd name="connsiteY164" fmla="*/ 4008120 h 4328160"/>
              <a:gd name="connsiteX165" fmla="*/ 1065309 w 2691675"/>
              <a:gd name="connsiteY165" fmla="*/ 4084320 h 4328160"/>
              <a:gd name="connsiteX166" fmla="*/ 1072929 w 2691675"/>
              <a:gd name="connsiteY166" fmla="*/ 4107180 h 4328160"/>
              <a:gd name="connsiteX167" fmla="*/ 1149129 w 2691675"/>
              <a:gd name="connsiteY167" fmla="*/ 4137660 h 4328160"/>
              <a:gd name="connsiteX168" fmla="*/ 1202469 w 2691675"/>
              <a:gd name="connsiteY168" fmla="*/ 4213860 h 4328160"/>
              <a:gd name="connsiteX169" fmla="*/ 1263429 w 2691675"/>
              <a:gd name="connsiteY169" fmla="*/ 4221480 h 4328160"/>
              <a:gd name="connsiteX170" fmla="*/ 1271049 w 2691675"/>
              <a:gd name="connsiteY170" fmla="*/ 4274820 h 4328160"/>
              <a:gd name="connsiteX171" fmla="*/ 1316769 w 2691675"/>
              <a:gd name="connsiteY171" fmla="*/ 4328160 h 4328160"/>
              <a:gd name="connsiteX172" fmla="*/ 1354869 w 2691675"/>
              <a:gd name="connsiteY172" fmla="*/ 4229100 h 4328160"/>
              <a:gd name="connsiteX173" fmla="*/ 1415829 w 2691675"/>
              <a:gd name="connsiteY173" fmla="*/ 4198620 h 4328160"/>
              <a:gd name="connsiteX174" fmla="*/ 1469169 w 2691675"/>
              <a:gd name="connsiteY174" fmla="*/ 4183380 h 4328160"/>
              <a:gd name="connsiteX175" fmla="*/ 1507269 w 2691675"/>
              <a:gd name="connsiteY175" fmla="*/ 4160520 h 4328160"/>
              <a:gd name="connsiteX176" fmla="*/ 1552989 w 2691675"/>
              <a:gd name="connsiteY176" fmla="*/ 4130040 h 4328160"/>
              <a:gd name="connsiteX177" fmla="*/ 1583469 w 2691675"/>
              <a:gd name="connsiteY177" fmla="*/ 4122420 h 4328160"/>
              <a:gd name="connsiteX178" fmla="*/ 1644429 w 2691675"/>
              <a:gd name="connsiteY178" fmla="*/ 4061460 h 4328160"/>
              <a:gd name="connsiteX179" fmla="*/ 1674909 w 2691675"/>
              <a:gd name="connsiteY179" fmla="*/ 4038600 h 4328160"/>
              <a:gd name="connsiteX180" fmla="*/ 1827309 w 2691675"/>
              <a:gd name="connsiteY180" fmla="*/ 4000500 h 4328160"/>
              <a:gd name="connsiteX181" fmla="*/ 1857789 w 2691675"/>
              <a:gd name="connsiteY181" fmla="*/ 3985260 h 4328160"/>
              <a:gd name="connsiteX182" fmla="*/ 1903509 w 2691675"/>
              <a:gd name="connsiteY182" fmla="*/ 3970020 h 4328160"/>
              <a:gd name="connsiteX183" fmla="*/ 1926369 w 2691675"/>
              <a:gd name="connsiteY183" fmla="*/ 3954780 h 4328160"/>
              <a:gd name="connsiteX184" fmla="*/ 1987329 w 2691675"/>
              <a:gd name="connsiteY184" fmla="*/ 3909060 h 4328160"/>
              <a:gd name="connsiteX185" fmla="*/ 2048289 w 2691675"/>
              <a:gd name="connsiteY185" fmla="*/ 3870960 h 4328160"/>
              <a:gd name="connsiteX186" fmla="*/ 2078769 w 2691675"/>
              <a:gd name="connsiteY186" fmla="*/ 3855720 h 4328160"/>
              <a:gd name="connsiteX187" fmla="*/ 2132109 w 2691675"/>
              <a:gd name="connsiteY187" fmla="*/ 3817620 h 4328160"/>
              <a:gd name="connsiteX188" fmla="*/ 2162589 w 2691675"/>
              <a:gd name="connsiteY188" fmla="*/ 3787140 h 4328160"/>
              <a:gd name="connsiteX189" fmla="*/ 2200689 w 2691675"/>
              <a:gd name="connsiteY189" fmla="*/ 3688080 h 4328160"/>
              <a:gd name="connsiteX190" fmla="*/ 2162589 w 2691675"/>
              <a:gd name="connsiteY190" fmla="*/ 3604260 h 4328160"/>
              <a:gd name="connsiteX191" fmla="*/ 2139729 w 2691675"/>
              <a:gd name="connsiteY191" fmla="*/ 3596640 h 4328160"/>
              <a:gd name="connsiteX192" fmla="*/ 2124489 w 2691675"/>
              <a:gd name="connsiteY192" fmla="*/ 3680460 h 4328160"/>
              <a:gd name="connsiteX193" fmla="*/ 2109249 w 2691675"/>
              <a:gd name="connsiteY193" fmla="*/ 3657600 h 4328160"/>
              <a:gd name="connsiteX194" fmla="*/ 2048289 w 2691675"/>
              <a:gd name="connsiteY194" fmla="*/ 3665220 h 4328160"/>
              <a:gd name="connsiteX195" fmla="*/ 2055909 w 2691675"/>
              <a:gd name="connsiteY195" fmla="*/ 3703320 h 4328160"/>
              <a:gd name="connsiteX196" fmla="*/ 2078769 w 2691675"/>
              <a:gd name="connsiteY196" fmla="*/ 3718560 h 4328160"/>
              <a:gd name="connsiteX197" fmla="*/ 2094009 w 2691675"/>
              <a:gd name="connsiteY197" fmla="*/ 3749040 h 4328160"/>
              <a:gd name="connsiteX198" fmla="*/ 2086389 w 2691675"/>
              <a:gd name="connsiteY198" fmla="*/ 3794760 h 4328160"/>
              <a:gd name="connsiteX199" fmla="*/ 2010189 w 2691675"/>
              <a:gd name="connsiteY199" fmla="*/ 3749040 h 4328160"/>
              <a:gd name="connsiteX200" fmla="*/ 1994949 w 2691675"/>
              <a:gd name="connsiteY200" fmla="*/ 3649980 h 4328160"/>
              <a:gd name="connsiteX201" fmla="*/ 1972089 w 2691675"/>
              <a:gd name="connsiteY201" fmla="*/ 3627120 h 4328160"/>
              <a:gd name="connsiteX202" fmla="*/ 1979709 w 2691675"/>
              <a:gd name="connsiteY202" fmla="*/ 3581400 h 4328160"/>
              <a:gd name="connsiteX203" fmla="*/ 2025429 w 2691675"/>
              <a:gd name="connsiteY203" fmla="*/ 3573780 h 4328160"/>
              <a:gd name="connsiteX204" fmla="*/ 2033049 w 2691675"/>
              <a:gd name="connsiteY204" fmla="*/ 3520440 h 4328160"/>
              <a:gd name="connsiteX205" fmla="*/ 2063529 w 2691675"/>
              <a:gd name="connsiteY205" fmla="*/ 3528060 h 4328160"/>
              <a:gd name="connsiteX206" fmla="*/ 2094009 w 2691675"/>
              <a:gd name="connsiteY206" fmla="*/ 3489960 h 4328160"/>
              <a:gd name="connsiteX207" fmla="*/ 2124489 w 2691675"/>
              <a:gd name="connsiteY207" fmla="*/ 3459480 h 4328160"/>
              <a:gd name="connsiteX208" fmla="*/ 2139729 w 2691675"/>
              <a:gd name="connsiteY208" fmla="*/ 3436620 h 4328160"/>
              <a:gd name="connsiteX209" fmla="*/ 2170209 w 2691675"/>
              <a:gd name="connsiteY209" fmla="*/ 3413760 h 4328160"/>
              <a:gd name="connsiteX210" fmla="*/ 2238789 w 2691675"/>
              <a:gd name="connsiteY210" fmla="*/ 3322320 h 4328160"/>
              <a:gd name="connsiteX211" fmla="*/ 2246409 w 2691675"/>
              <a:gd name="connsiteY211" fmla="*/ 3291840 h 4328160"/>
              <a:gd name="connsiteX212" fmla="*/ 2269269 w 2691675"/>
              <a:gd name="connsiteY212" fmla="*/ 3230880 h 4328160"/>
              <a:gd name="connsiteX213" fmla="*/ 2276889 w 2691675"/>
              <a:gd name="connsiteY213" fmla="*/ 3185160 h 4328160"/>
              <a:gd name="connsiteX214" fmla="*/ 2299749 w 2691675"/>
              <a:gd name="connsiteY214" fmla="*/ 3139440 h 4328160"/>
              <a:gd name="connsiteX215" fmla="*/ 2314989 w 2691675"/>
              <a:gd name="connsiteY215" fmla="*/ 3101340 h 4328160"/>
              <a:gd name="connsiteX216" fmla="*/ 2353089 w 2691675"/>
              <a:gd name="connsiteY216" fmla="*/ 3086100 h 4328160"/>
              <a:gd name="connsiteX217" fmla="*/ 2375949 w 2691675"/>
              <a:gd name="connsiteY217" fmla="*/ 3070860 h 4328160"/>
              <a:gd name="connsiteX218" fmla="*/ 2495488 w 2691675"/>
              <a:gd name="connsiteY218" fmla="*/ 3040856 h 4328160"/>
              <a:gd name="connsiteX219" fmla="*/ 2593596 w 2691675"/>
              <a:gd name="connsiteY219" fmla="*/ 3037523 h 4328160"/>
              <a:gd name="connsiteX220" fmla="*/ 2685987 w 2691675"/>
              <a:gd name="connsiteY220" fmla="*/ 3028474 h 4328160"/>
              <a:gd name="connsiteX0" fmla="*/ 2685987 w 2691675"/>
              <a:gd name="connsiteY0" fmla="*/ 3028474 h 4328160"/>
              <a:gd name="connsiteX1" fmla="*/ 2680749 w 2691675"/>
              <a:gd name="connsiteY1" fmla="*/ 3002280 h 4328160"/>
              <a:gd name="connsiteX2" fmla="*/ 2673129 w 2691675"/>
              <a:gd name="connsiteY2" fmla="*/ 2948940 h 4328160"/>
              <a:gd name="connsiteX3" fmla="*/ 2631219 w 2691675"/>
              <a:gd name="connsiteY3" fmla="*/ 2940844 h 4328160"/>
              <a:gd name="connsiteX4" fmla="*/ 2567878 w 2691675"/>
              <a:gd name="connsiteY4" fmla="*/ 2940367 h 4328160"/>
              <a:gd name="connsiteX5" fmla="*/ 2526921 w 2691675"/>
              <a:gd name="connsiteY5" fmla="*/ 2882742 h 4328160"/>
              <a:gd name="connsiteX6" fmla="*/ 2464532 w 2691675"/>
              <a:gd name="connsiteY6" fmla="*/ 2879407 h 4328160"/>
              <a:gd name="connsiteX7" fmla="*/ 2417860 w 2691675"/>
              <a:gd name="connsiteY7" fmla="*/ 2863691 h 4328160"/>
              <a:gd name="connsiteX8" fmla="*/ 2383569 w 2691675"/>
              <a:gd name="connsiteY8" fmla="*/ 2849880 h 4328160"/>
              <a:gd name="connsiteX9" fmla="*/ 2355471 w 2691675"/>
              <a:gd name="connsiteY9" fmla="*/ 2829877 h 4328160"/>
              <a:gd name="connsiteX10" fmla="*/ 2300701 w 2691675"/>
              <a:gd name="connsiteY10" fmla="*/ 2797969 h 4328160"/>
              <a:gd name="connsiteX11" fmla="*/ 2226406 w 2691675"/>
              <a:gd name="connsiteY11" fmla="*/ 2837973 h 4328160"/>
              <a:gd name="connsiteX12" fmla="*/ 2185925 w 2691675"/>
              <a:gd name="connsiteY12" fmla="*/ 2798922 h 4328160"/>
              <a:gd name="connsiteX13" fmla="*/ 2150683 w 2691675"/>
              <a:gd name="connsiteY13" fmla="*/ 2719864 h 4328160"/>
              <a:gd name="connsiteX14" fmla="*/ 2131157 w 2691675"/>
              <a:gd name="connsiteY14" fmla="*/ 2658427 h 4328160"/>
              <a:gd name="connsiteX15" fmla="*/ 2113060 w 2691675"/>
              <a:gd name="connsiteY15" fmla="*/ 2623185 h 4328160"/>
              <a:gd name="connsiteX16" fmla="*/ 2111630 w 2691675"/>
              <a:gd name="connsiteY16" fmla="*/ 2574607 h 4328160"/>
              <a:gd name="connsiteX17" fmla="*/ 2034001 w 2691675"/>
              <a:gd name="connsiteY17" fmla="*/ 2659857 h 4328160"/>
              <a:gd name="connsiteX18" fmla="*/ 1966851 w 2691675"/>
              <a:gd name="connsiteY18" fmla="*/ 2727960 h 4328160"/>
              <a:gd name="connsiteX19" fmla="*/ 1919702 w 2691675"/>
              <a:gd name="connsiteY19" fmla="*/ 2687002 h 4328160"/>
              <a:gd name="connsiteX20" fmla="*/ 1783018 w 2691675"/>
              <a:gd name="connsiteY20" fmla="*/ 2673668 h 4328160"/>
              <a:gd name="connsiteX21" fmla="*/ 1684910 w 2691675"/>
              <a:gd name="connsiteY21" fmla="*/ 2663666 h 4328160"/>
              <a:gd name="connsiteX22" fmla="*/ 1614426 w 2691675"/>
              <a:gd name="connsiteY22" fmla="*/ 2556035 h 4328160"/>
              <a:gd name="connsiteX23" fmla="*/ 1549656 w 2691675"/>
              <a:gd name="connsiteY23" fmla="*/ 2557939 h 4328160"/>
              <a:gd name="connsiteX24" fmla="*/ 1524890 w 2691675"/>
              <a:gd name="connsiteY24" fmla="*/ 2537460 h 4328160"/>
              <a:gd name="connsiteX25" fmla="*/ 1476789 w 2691675"/>
              <a:gd name="connsiteY25" fmla="*/ 2355532 h 4328160"/>
              <a:gd name="connsiteX26" fmla="*/ 1446309 w 2691675"/>
              <a:gd name="connsiteY26" fmla="*/ 2263140 h 4328160"/>
              <a:gd name="connsiteX27" fmla="*/ 1408209 w 2691675"/>
              <a:gd name="connsiteY27" fmla="*/ 2194560 h 4328160"/>
              <a:gd name="connsiteX28" fmla="*/ 1392969 w 2691675"/>
              <a:gd name="connsiteY28" fmla="*/ 2171700 h 4328160"/>
              <a:gd name="connsiteX29" fmla="*/ 1382492 w 2691675"/>
              <a:gd name="connsiteY29" fmla="*/ 2126457 h 4328160"/>
              <a:gd name="connsiteX30" fmla="*/ 1377253 w 2691675"/>
              <a:gd name="connsiteY30" fmla="*/ 2025968 h 4328160"/>
              <a:gd name="connsiteX31" fmla="*/ 1391541 w 2691675"/>
              <a:gd name="connsiteY31" fmla="*/ 1956436 h 4328160"/>
              <a:gd name="connsiteX32" fmla="*/ 1323437 w 2691675"/>
              <a:gd name="connsiteY32" fmla="*/ 1891665 h 4328160"/>
              <a:gd name="connsiteX33" fmla="*/ 1290099 w 2691675"/>
              <a:gd name="connsiteY33" fmla="*/ 1886427 h 4328160"/>
              <a:gd name="connsiteX34" fmla="*/ 1192468 w 2691675"/>
              <a:gd name="connsiteY34" fmla="*/ 1826895 h 4328160"/>
              <a:gd name="connsiteX35" fmla="*/ 1134367 w 2691675"/>
              <a:gd name="connsiteY35" fmla="*/ 1837373 h 4328160"/>
              <a:gd name="connsiteX36" fmla="*/ 1081978 w 2691675"/>
              <a:gd name="connsiteY36" fmla="*/ 1871185 h 4328160"/>
              <a:gd name="connsiteX37" fmla="*/ 1032924 w 2691675"/>
              <a:gd name="connsiteY37" fmla="*/ 1896904 h 4328160"/>
              <a:gd name="connsiteX38" fmla="*/ 966249 w 2691675"/>
              <a:gd name="connsiteY38" fmla="*/ 1957864 h 4328160"/>
              <a:gd name="connsiteX39" fmla="*/ 917195 w 2691675"/>
              <a:gd name="connsiteY39" fmla="*/ 1915478 h 4328160"/>
              <a:gd name="connsiteX40" fmla="*/ 862428 w 2691675"/>
              <a:gd name="connsiteY40" fmla="*/ 1888808 h 4328160"/>
              <a:gd name="connsiteX41" fmla="*/ 831471 w 2691675"/>
              <a:gd name="connsiteY41" fmla="*/ 1863090 h 4328160"/>
              <a:gd name="connsiteX42" fmla="*/ 808135 w 2691675"/>
              <a:gd name="connsiteY42" fmla="*/ 1820704 h 4328160"/>
              <a:gd name="connsiteX43" fmla="*/ 822423 w 2691675"/>
              <a:gd name="connsiteY43" fmla="*/ 1763554 h 4328160"/>
              <a:gd name="connsiteX44" fmla="*/ 811944 w 2691675"/>
              <a:gd name="connsiteY44" fmla="*/ 1694021 h 4328160"/>
              <a:gd name="connsiteX45" fmla="*/ 791466 w 2691675"/>
              <a:gd name="connsiteY45" fmla="*/ 1599247 h 4328160"/>
              <a:gd name="connsiteX46" fmla="*/ 767652 w 2691675"/>
              <a:gd name="connsiteY46" fmla="*/ 1609725 h 4328160"/>
              <a:gd name="connsiteX47" fmla="*/ 709074 w 2691675"/>
              <a:gd name="connsiteY47" fmla="*/ 1545432 h 4328160"/>
              <a:gd name="connsiteX48" fmla="*/ 737649 w 2691675"/>
              <a:gd name="connsiteY48" fmla="*/ 1493520 h 4328160"/>
              <a:gd name="connsiteX49" fmla="*/ 785274 w 2691675"/>
              <a:gd name="connsiteY49" fmla="*/ 1429226 h 4328160"/>
              <a:gd name="connsiteX50" fmla="*/ 783369 w 2691675"/>
              <a:gd name="connsiteY50" fmla="*/ 1403033 h 4328160"/>
              <a:gd name="connsiteX51" fmla="*/ 826232 w 2691675"/>
              <a:gd name="connsiteY51" fmla="*/ 1349215 h 4328160"/>
              <a:gd name="connsiteX52" fmla="*/ 834329 w 2691675"/>
              <a:gd name="connsiteY52" fmla="*/ 1256348 h 4328160"/>
              <a:gd name="connsiteX53" fmla="*/ 820040 w 2691675"/>
              <a:gd name="connsiteY53" fmla="*/ 1172527 h 4328160"/>
              <a:gd name="connsiteX54" fmla="*/ 787655 w 2691675"/>
              <a:gd name="connsiteY54" fmla="*/ 1125379 h 4328160"/>
              <a:gd name="connsiteX55" fmla="*/ 769082 w 2691675"/>
              <a:gd name="connsiteY55" fmla="*/ 1043940 h 4328160"/>
              <a:gd name="connsiteX56" fmla="*/ 812898 w 2691675"/>
              <a:gd name="connsiteY56" fmla="*/ 1008698 h 4328160"/>
              <a:gd name="connsiteX57" fmla="*/ 816231 w 2691675"/>
              <a:gd name="connsiteY57" fmla="*/ 950595 h 4328160"/>
              <a:gd name="connsiteX58" fmla="*/ 828613 w 2691675"/>
              <a:gd name="connsiteY58" fmla="*/ 874871 h 4328160"/>
              <a:gd name="connsiteX59" fmla="*/ 837662 w 2691675"/>
              <a:gd name="connsiteY59" fmla="*/ 807720 h 4328160"/>
              <a:gd name="connsiteX60" fmla="*/ 852426 w 2691675"/>
              <a:gd name="connsiteY60" fmla="*/ 769620 h 4328160"/>
              <a:gd name="connsiteX61" fmla="*/ 867665 w 2691675"/>
              <a:gd name="connsiteY61" fmla="*/ 736281 h 4328160"/>
              <a:gd name="connsiteX62" fmla="*/ 841472 w 2691675"/>
              <a:gd name="connsiteY62" fmla="*/ 670560 h 4328160"/>
              <a:gd name="connsiteX63" fmla="*/ 825756 w 2691675"/>
              <a:gd name="connsiteY63" fmla="*/ 547211 h 4328160"/>
              <a:gd name="connsiteX64" fmla="*/ 795275 w 2691675"/>
              <a:gd name="connsiteY64" fmla="*/ 510065 h 4328160"/>
              <a:gd name="connsiteX65" fmla="*/ 777654 w 2691675"/>
              <a:gd name="connsiteY65" fmla="*/ 479583 h 4328160"/>
              <a:gd name="connsiteX66" fmla="*/ 754794 w 2691675"/>
              <a:gd name="connsiteY66" fmla="*/ 403860 h 4328160"/>
              <a:gd name="connsiteX67" fmla="*/ 727648 w 2691675"/>
              <a:gd name="connsiteY67" fmla="*/ 322897 h 4328160"/>
              <a:gd name="connsiteX68" fmla="*/ 740030 w 2691675"/>
              <a:gd name="connsiteY68" fmla="*/ 295275 h 4328160"/>
              <a:gd name="connsiteX69" fmla="*/ 736698 w 2691675"/>
              <a:gd name="connsiteY69" fmla="*/ 230029 h 4328160"/>
              <a:gd name="connsiteX70" fmla="*/ 717648 w 2691675"/>
              <a:gd name="connsiteY70" fmla="*/ 215741 h 4328160"/>
              <a:gd name="connsiteX71" fmla="*/ 709551 w 2691675"/>
              <a:gd name="connsiteY71" fmla="*/ 145257 h 4328160"/>
              <a:gd name="connsiteX72" fmla="*/ 685262 w 2691675"/>
              <a:gd name="connsiteY72" fmla="*/ 89059 h 4328160"/>
              <a:gd name="connsiteX73" fmla="*/ 676689 w 2691675"/>
              <a:gd name="connsiteY73" fmla="*/ 0 h 4328160"/>
              <a:gd name="connsiteX74" fmla="*/ 615729 w 2691675"/>
              <a:gd name="connsiteY74" fmla="*/ 7620 h 4328160"/>
              <a:gd name="connsiteX75" fmla="*/ 554769 w 2691675"/>
              <a:gd name="connsiteY75" fmla="*/ 30480 h 4328160"/>
              <a:gd name="connsiteX76" fmla="*/ 562389 w 2691675"/>
              <a:gd name="connsiteY76" fmla="*/ 137160 h 4328160"/>
              <a:gd name="connsiteX77" fmla="*/ 554769 w 2691675"/>
              <a:gd name="connsiteY77" fmla="*/ 236220 h 4328160"/>
              <a:gd name="connsiteX78" fmla="*/ 524289 w 2691675"/>
              <a:gd name="connsiteY78" fmla="*/ 304800 h 4328160"/>
              <a:gd name="connsiteX79" fmla="*/ 509049 w 2691675"/>
              <a:gd name="connsiteY79" fmla="*/ 335280 h 4328160"/>
              <a:gd name="connsiteX80" fmla="*/ 486189 w 2691675"/>
              <a:gd name="connsiteY80" fmla="*/ 373380 h 4328160"/>
              <a:gd name="connsiteX81" fmla="*/ 470949 w 2691675"/>
              <a:gd name="connsiteY81" fmla="*/ 396240 h 4328160"/>
              <a:gd name="connsiteX82" fmla="*/ 440469 w 2691675"/>
              <a:gd name="connsiteY82" fmla="*/ 403860 h 4328160"/>
              <a:gd name="connsiteX83" fmla="*/ 356649 w 2691675"/>
              <a:gd name="connsiteY83" fmla="*/ 388620 h 4328160"/>
              <a:gd name="connsiteX84" fmla="*/ 288069 w 2691675"/>
              <a:gd name="connsiteY84" fmla="*/ 464820 h 4328160"/>
              <a:gd name="connsiteX85" fmla="*/ 280449 w 2691675"/>
              <a:gd name="connsiteY85" fmla="*/ 487680 h 4328160"/>
              <a:gd name="connsiteX86" fmla="*/ 288069 w 2691675"/>
              <a:gd name="connsiteY86" fmla="*/ 518160 h 4328160"/>
              <a:gd name="connsiteX87" fmla="*/ 303309 w 2691675"/>
              <a:gd name="connsiteY87" fmla="*/ 548640 h 4328160"/>
              <a:gd name="connsiteX88" fmla="*/ 295689 w 2691675"/>
              <a:gd name="connsiteY88" fmla="*/ 609600 h 4328160"/>
              <a:gd name="connsiteX89" fmla="*/ 265209 w 2691675"/>
              <a:gd name="connsiteY89" fmla="*/ 662940 h 4328160"/>
              <a:gd name="connsiteX90" fmla="*/ 257589 w 2691675"/>
              <a:gd name="connsiteY90" fmla="*/ 685800 h 4328160"/>
              <a:gd name="connsiteX91" fmla="*/ 265209 w 2691675"/>
              <a:gd name="connsiteY91" fmla="*/ 815340 h 4328160"/>
              <a:gd name="connsiteX92" fmla="*/ 303309 w 2691675"/>
              <a:gd name="connsiteY92" fmla="*/ 830580 h 4328160"/>
              <a:gd name="connsiteX93" fmla="*/ 349029 w 2691675"/>
              <a:gd name="connsiteY93" fmla="*/ 861060 h 4328160"/>
              <a:gd name="connsiteX94" fmla="*/ 356649 w 2691675"/>
              <a:gd name="connsiteY94" fmla="*/ 883920 h 4328160"/>
              <a:gd name="connsiteX95" fmla="*/ 341409 w 2691675"/>
              <a:gd name="connsiteY95" fmla="*/ 952500 h 4328160"/>
              <a:gd name="connsiteX96" fmla="*/ 326169 w 2691675"/>
              <a:gd name="connsiteY96" fmla="*/ 1028700 h 4328160"/>
              <a:gd name="connsiteX97" fmla="*/ 303309 w 2691675"/>
              <a:gd name="connsiteY97" fmla="*/ 1043940 h 4328160"/>
              <a:gd name="connsiteX98" fmla="*/ 143289 w 2691675"/>
              <a:gd name="connsiteY98" fmla="*/ 1066800 h 4328160"/>
              <a:gd name="connsiteX99" fmla="*/ 150909 w 2691675"/>
              <a:gd name="connsiteY99" fmla="*/ 1181100 h 4328160"/>
              <a:gd name="connsiteX100" fmla="*/ 173769 w 2691675"/>
              <a:gd name="connsiteY100" fmla="*/ 1219200 h 4328160"/>
              <a:gd name="connsiteX101" fmla="*/ 219489 w 2691675"/>
              <a:gd name="connsiteY101" fmla="*/ 1257300 h 4328160"/>
              <a:gd name="connsiteX102" fmla="*/ 234729 w 2691675"/>
              <a:gd name="connsiteY102" fmla="*/ 1287780 h 4328160"/>
              <a:gd name="connsiteX103" fmla="*/ 227109 w 2691675"/>
              <a:gd name="connsiteY103" fmla="*/ 1318260 h 4328160"/>
              <a:gd name="connsiteX104" fmla="*/ 265209 w 2691675"/>
              <a:gd name="connsiteY104" fmla="*/ 1363980 h 4328160"/>
              <a:gd name="connsiteX105" fmla="*/ 288069 w 2691675"/>
              <a:gd name="connsiteY105" fmla="*/ 1402080 h 4328160"/>
              <a:gd name="connsiteX106" fmla="*/ 280449 w 2691675"/>
              <a:gd name="connsiteY106" fmla="*/ 1440180 h 4328160"/>
              <a:gd name="connsiteX107" fmla="*/ 242349 w 2691675"/>
              <a:gd name="connsiteY107" fmla="*/ 1569720 h 4328160"/>
              <a:gd name="connsiteX108" fmla="*/ 211869 w 2691675"/>
              <a:gd name="connsiteY108" fmla="*/ 1584960 h 4328160"/>
              <a:gd name="connsiteX109" fmla="*/ 189009 w 2691675"/>
              <a:gd name="connsiteY109" fmla="*/ 1592580 h 4328160"/>
              <a:gd name="connsiteX110" fmla="*/ 120429 w 2691675"/>
              <a:gd name="connsiteY110" fmla="*/ 1630680 h 4328160"/>
              <a:gd name="connsiteX111" fmla="*/ 97569 w 2691675"/>
              <a:gd name="connsiteY111" fmla="*/ 1653540 h 4328160"/>
              <a:gd name="connsiteX112" fmla="*/ 13749 w 2691675"/>
              <a:gd name="connsiteY112" fmla="*/ 1714500 h 4328160"/>
              <a:gd name="connsiteX113" fmla="*/ 13749 w 2691675"/>
              <a:gd name="connsiteY113" fmla="*/ 1889760 h 4328160"/>
              <a:gd name="connsiteX114" fmla="*/ 36609 w 2691675"/>
              <a:gd name="connsiteY114" fmla="*/ 1912620 h 4328160"/>
              <a:gd name="connsiteX115" fmla="*/ 67089 w 2691675"/>
              <a:gd name="connsiteY115" fmla="*/ 1950720 h 4328160"/>
              <a:gd name="connsiteX116" fmla="*/ 112809 w 2691675"/>
              <a:gd name="connsiteY116" fmla="*/ 1981200 h 4328160"/>
              <a:gd name="connsiteX117" fmla="*/ 173769 w 2691675"/>
              <a:gd name="connsiteY117" fmla="*/ 2011680 h 4328160"/>
              <a:gd name="connsiteX118" fmla="*/ 234729 w 2691675"/>
              <a:gd name="connsiteY118" fmla="*/ 2095500 h 4328160"/>
              <a:gd name="connsiteX119" fmla="*/ 272829 w 2691675"/>
              <a:gd name="connsiteY119" fmla="*/ 2156460 h 4328160"/>
              <a:gd name="connsiteX120" fmla="*/ 280449 w 2691675"/>
              <a:gd name="connsiteY120" fmla="*/ 2179320 h 4328160"/>
              <a:gd name="connsiteX121" fmla="*/ 318549 w 2691675"/>
              <a:gd name="connsiteY121" fmla="*/ 2255520 h 4328160"/>
              <a:gd name="connsiteX122" fmla="*/ 493809 w 2691675"/>
              <a:gd name="connsiteY122" fmla="*/ 2270760 h 4328160"/>
              <a:gd name="connsiteX123" fmla="*/ 562389 w 2691675"/>
              <a:gd name="connsiteY123" fmla="*/ 2354580 h 4328160"/>
              <a:gd name="connsiteX124" fmla="*/ 531909 w 2691675"/>
              <a:gd name="connsiteY124" fmla="*/ 2430780 h 4328160"/>
              <a:gd name="connsiteX125" fmla="*/ 509049 w 2691675"/>
              <a:gd name="connsiteY125" fmla="*/ 2438400 h 4328160"/>
              <a:gd name="connsiteX126" fmla="*/ 486189 w 2691675"/>
              <a:gd name="connsiteY126" fmla="*/ 2461260 h 4328160"/>
              <a:gd name="connsiteX127" fmla="*/ 478569 w 2691675"/>
              <a:gd name="connsiteY127" fmla="*/ 2506980 h 4328160"/>
              <a:gd name="connsiteX128" fmla="*/ 509049 w 2691675"/>
              <a:gd name="connsiteY128" fmla="*/ 2621280 h 4328160"/>
              <a:gd name="connsiteX129" fmla="*/ 531909 w 2691675"/>
              <a:gd name="connsiteY129" fmla="*/ 2644140 h 4328160"/>
              <a:gd name="connsiteX130" fmla="*/ 539529 w 2691675"/>
              <a:gd name="connsiteY130" fmla="*/ 2674620 h 4328160"/>
              <a:gd name="connsiteX131" fmla="*/ 570009 w 2691675"/>
              <a:gd name="connsiteY131" fmla="*/ 2659380 h 4328160"/>
              <a:gd name="connsiteX132" fmla="*/ 592869 w 2691675"/>
              <a:gd name="connsiteY132" fmla="*/ 2636520 h 4328160"/>
              <a:gd name="connsiteX133" fmla="*/ 646209 w 2691675"/>
              <a:gd name="connsiteY133" fmla="*/ 2606040 h 4328160"/>
              <a:gd name="connsiteX134" fmla="*/ 684309 w 2691675"/>
              <a:gd name="connsiteY134" fmla="*/ 2613660 h 4328160"/>
              <a:gd name="connsiteX135" fmla="*/ 699549 w 2691675"/>
              <a:gd name="connsiteY135" fmla="*/ 2636520 h 4328160"/>
              <a:gd name="connsiteX136" fmla="*/ 722409 w 2691675"/>
              <a:gd name="connsiteY136" fmla="*/ 2659380 h 4328160"/>
              <a:gd name="connsiteX137" fmla="*/ 730029 w 2691675"/>
              <a:gd name="connsiteY137" fmla="*/ 2682240 h 4328160"/>
              <a:gd name="connsiteX138" fmla="*/ 707169 w 2691675"/>
              <a:gd name="connsiteY138" fmla="*/ 2766060 h 4328160"/>
              <a:gd name="connsiteX139" fmla="*/ 623349 w 2691675"/>
              <a:gd name="connsiteY139" fmla="*/ 2842260 h 4328160"/>
              <a:gd name="connsiteX140" fmla="*/ 600489 w 2691675"/>
              <a:gd name="connsiteY140" fmla="*/ 2887980 h 4328160"/>
              <a:gd name="connsiteX141" fmla="*/ 531909 w 2691675"/>
              <a:gd name="connsiteY141" fmla="*/ 2933700 h 4328160"/>
              <a:gd name="connsiteX142" fmla="*/ 516669 w 2691675"/>
              <a:gd name="connsiteY142" fmla="*/ 2956560 h 4328160"/>
              <a:gd name="connsiteX143" fmla="*/ 547149 w 2691675"/>
              <a:gd name="connsiteY143" fmla="*/ 3055620 h 4328160"/>
              <a:gd name="connsiteX144" fmla="*/ 570009 w 2691675"/>
              <a:gd name="connsiteY144" fmla="*/ 3177540 h 4328160"/>
              <a:gd name="connsiteX145" fmla="*/ 608109 w 2691675"/>
              <a:gd name="connsiteY145" fmla="*/ 3276600 h 4328160"/>
              <a:gd name="connsiteX146" fmla="*/ 608109 w 2691675"/>
              <a:gd name="connsiteY146" fmla="*/ 3429000 h 4328160"/>
              <a:gd name="connsiteX147" fmla="*/ 570009 w 2691675"/>
              <a:gd name="connsiteY147" fmla="*/ 3467100 h 4328160"/>
              <a:gd name="connsiteX148" fmla="*/ 562389 w 2691675"/>
              <a:gd name="connsiteY148" fmla="*/ 3497580 h 4328160"/>
              <a:gd name="connsiteX149" fmla="*/ 547149 w 2691675"/>
              <a:gd name="connsiteY149" fmla="*/ 3528060 h 4328160"/>
              <a:gd name="connsiteX150" fmla="*/ 554769 w 2691675"/>
              <a:gd name="connsiteY150" fmla="*/ 3680460 h 4328160"/>
              <a:gd name="connsiteX151" fmla="*/ 608109 w 2691675"/>
              <a:gd name="connsiteY151" fmla="*/ 3672840 h 4328160"/>
              <a:gd name="connsiteX152" fmla="*/ 630969 w 2691675"/>
              <a:gd name="connsiteY152" fmla="*/ 3665220 h 4328160"/>
              <a:gd name="connsiteX153" fmla="*/ 676689 w 2691675"/>
              <a:gd name="connsiteY153" fmla="*/ 3688080 h 4328160"/>
              <a:gd name="connsiteX154" fmla="*/ 707169 w 2691675"/>
              <a:gd name="connsiteY154" fmla="*/ 3718560 h 4328160"/>
              <a:gd name="connsiteX155" fmla="*/ 836709 w 2691675"/>
              <a:gd name="connsiteY155" fmla="*/ 3741420 h 4328160"/>
              <a:gd name="connsiteX156" fmla="*/ 851949 w 2691675"/>
              <a:gd name="connsiteY156" fmla="*/ 3771900 h 4328160"/>
              <a:gd name="connsiteX157" fmla="*/ 874809 w 2691675"/>
              <a:gd name="connsiteY157" fmla="*/ 3787140 h 4328160"/>
              <a:gd name="connsiteX158" fmla="*/ 897669 w 2691675"/>
              <a:gd name="connsiteY158" fmla="*/ 3810000 h 4328160"/>
              <a:gd name="connsiteX159" fmla="*/ 905289 w 2691675"/>
              <a:gd name="connsiteY159" fmla="*/ 3840480 h 4328160"/>
              <a:gd name="connsiteX160" fmla="*/ 920529 w 2691675"/>
              <a:gd name="connsiteY160" fmla="*/ 3863340 h 4328160"/>
              <a:gd name="connsiteX161" fmla="*/ 943389 w 2691675"/>
              <a:gd name="connsiteY161" fmla="*/ 3901440 h 4328160"/>
              <a:gd name="connsiteX162" fmla="*/ 996729 w 2691675"/>
              <a:gd name="connsiteY162" fmla="*/ 3947160 h 4328160"/>
              <a:gd name="connsiteX163" fmla="*/ 1011969 w 2691675"/>
              <a:gd name="connsiteY163" fmla="*/ 3970020 h 4328160"/>
              <a:gd name="connsiteX164" fmla="*/ 1034829 w 2691675"/>
              <a:gd name="connsiteY164" fmla="*/ 4008120 h 4328160"/>
              <a:gd name="connsiteX165" fmla="*/ 1065309 w 2691675"/>
              <a:gd name="connsiteY165" fmla="*/ 4084320 h 4328160"/>
              <a:gd name="connsiteX166" fmla="*/ 1072929 w 2691675"/>
              <a:gd name="connsiteY166" fmla="*/ 4107180 h 4328160"/>
              <a:gd name="connsiteX167" fmla="*/ 1149129 w 2691675"/>
              <a:gd name="connsiteY167" fmla="*/ 4137660 h 4328160"/>
              <a:gd name="connsiteX168" fmla="*/ 1202469 w 2691675"/>
              <a:gd name="connsiteY168" fmla="*/ 4213860 h 4328160"/>
              <a:gd name="connsiteX169" fmla="*/ 1263429 w 2691675"/>
              <a:gd name="connsiteY169" fmla="*/ 4221480 h 4328160"/>
              <a:gd name="connsiteX170" fmla="*/ 1271049 w 2691675"/>
              <a:gd name="connsiteY170" fmla="*/ 4274820 h 4328160"/>
              <a:gd name="connsiteX171" fmla="*/ 1316769 w 2691675"/>
              <a:gd name="connsiteY171" fmla="*/ 4328160 h 4328160"/>
              <a:gd name="connsiteX172" fmla="*/ 1354869 w 2691675"/>
              <a:gd name="connsiteY172" fmla="*/ 4229100 h 4328160"/>
              <a:gd name="connsiteX173" fmla="*/ 1415829 w 2691675"/>
              <a:gd name="connsiteY173" fmla="*/ 4198620 h 4328160"/>
              <a:gd name="connsiteX174" fmla="*/ 1469169 w 2691675"/>
              <a:gd name="connsiteY174" fmla="*/ 4183380 h 4328160"/>
              <a:gd name="connsiteX175" fmla="*/ 1507269 w 2691675"/>
              <a:gd name="connsiteY175" fmla="*/ 4160520 h 4328160"/>
              <a:gd name="connsiteX176" fmla="*/ 1552989 w 2691675"/>
              <a:gd name="connsiteY176" fmla="*/ 4130040 h 4328160"/>
              <a:gd name="connsiteX177" fmla="*/ 1583469 w 2691675"/>
              <a:gd name="connsiteY177" fmla="*/ 4122420 h 4328160"/>
              <a:gd name="connsiteX178" fmla="*/ 1644429 w 2691675"/>
              <a:gd name="connsiteY178" fmla="*/ 4061460 h 4328160"/>
              <a:gd name="connsiteX179" fmla="*/ 1674909 w 2691675"/>
              <a:gd name="connsiteY179" fmla="*/ 4038600 h 4328160"/>
              <a:gd name="connsiteX180" fmla="*/ 1827309 w 2691675"/>
              <a:gd name="connsiteY180" fmla="*/ 4000500 h 4328160"/>
              <a:gd name="connsiteX181" fmla="*/ 1857789 w 2691675"/>
              <a:gd name="connsiteY181" fmla="*/ 3985260 h 4328160"/>
              <a:gd name="connsiteX182" fmla="*/ 1903509 w 2691675"/>
              <a:gd name="connsiteY182" fmla="*/ 3970020 h 4328160"/>
              <a:gd name="connsiteX183" fmla="*/ 1926369 w 2691675"/>
              <a:gd name="connsiteY183" fmla="*/ 3954780 h 4328160"/>
              <a:gd name="connsiteX184" fmla="*/ 1987329 w 2691675"/>
              <a:gd name="connsiteY184" fmla="*/ 3909060 h 4328160"/>
              <a:gd name="connsiteX185" fmla="*/ 2048289 w 2691675"/>
              <a:gd name="connsiteY185" fmla="*/ 3870960 h 4328160"/>
              <a:gd name="connsiteX186" fmla="*/ 2078769 w 2691675"/>
              <a:gd name="connsiteY186" fmla="*/ 3855720 h 4328160"/>
              <a:gd name="connsiteX187" fmla="*/ 2132109 w 2691675"/>
              <a:gd name="connsiteY187" fmla="*/ 3817620 h 4328160"/>
              <a:gd name="connsiteX188" fmla="*/ 2162589 w 2691675"/>
              <a:gd name="connsiteY188" fmla="*/ 3787140 h 4328160"/>
              <a:gd name="connsiteX189" fmla="*/ 2200689 w 2691675"/>
              <a:gd name="connsiteY189" fmla="*/ 3688080 h 4328160"/>
              <a:gd name="connsiteX190" fmla="*/ 2162589 w 2691675"/>
              <a:gd name="connsiteY190" fmla="*/ 3604260 h 4328160"/>
              <a:gd name="connsiteX191" fmla="*/ 2139729 w 2691675"/>
              <a:gd name="connsiteY191" fmla="*/ 3596640 h 4328160"/>
              <a:gd name="connsiteX192" fmla="*/ 2124489 w 2691675"/>
              <a:gd name="connsiteY192" fmla="*/ 3680460 h 4328160"/>
              <a:gd name="connsiteX193" fmla="*/ 2109249 w 2691675"/>
              <a:gd name="connsiteY193" fmla="*/ 3657600 h 4328160"/>
              <a:gd name="connsiteX194" fmla="*/ 2048289 w 2691675"/>
              <a:gd name="connsiteY194" fmla="*/ 3665220 h 4328160"/>
              <a:gd name="connsiteX195" fmla="*/ 2055909 w 2691675"/>
              <a:gd name="connsiteY195" fmla="*/ 3703320 h 4328160"/>
              <a:gd name="connsiteX196" fmla="*/ 2078769 w 2691675"/>
              <a:gd name="connsiteY196" fmla="*/ 3718560 h 4328160"/>
              <a:gd name="connsiteX197" fmla="*/ 2094009 w 2691675"/>
              <a:gd name="connsiteY197" fmla="*/ 3749040 h 4328160"/>
              <a:gd name="connsiteX198" fmla="*/ 2086389 w 2691675"/>
              <a:gd name="connsiteY198" fmla="*/ 3794760 h 4328160"/>
              <a:gd name="connsiteX199" fmla="*/ 2010189 w 2691675"/>
              <a:gd name="connsiteY199" fmla="*/ 3749040 h 4328160"/>
              <a:gd name="connsiteX200" fmla="*/ 1994949 w 2691675"/>
              <a:gd name="connsiteY200" fmla="*/ 3649980 h 4328160"/>
              <a:gd name="connsiteX201" fmla="*/ 1972089 w 2691675"/>
              <a:gd name="connsiteY201" fmla="*/ 3627120 h 4328160"/>
              <a:gd name="connsiteX202" fmla="*/ 1979709 w 2691675"/>
              <a:gd name="connsiteY202" fmla="*/ 3581400 h 4328160"/>
              <a:gd name="connsiteX203" fmla="*/ 2025429 w 2691675"/>
              <a:gd name="connsiteY203" fmla="*/ 3573780 h 4328160"/>
              <a:gd name="connsiteX204" fmla="*/ 2033049 w 2691675"/>
              <a:gd name="connsiteY204" fmla="*/ 3520440 h 4328160"/>
              <a:gd name="connsiteX205" fmla="*/ 2063529 w 2691675"/>
              <a:gd name="connsiteY205" fmla="*/ 3528060 h 4328160"/>
              <a:gd name="connsiteX206" fmla="*/ 2094009 w 2691675"/>
              <a:gd name="connsiteY206" fmla="*/ 3489960 h 4328160"/>
              <a:gd name="connsiteX207" fmla="*/ 2124489 w 2691675"/>
              <a:gd name="connsiteY207" fmla="*/ 3459480 h 4328160"/>
              <a:gd name="connsiteX208" fmla="*/ 2139729 w 2691675"/>
              <a:gd name="connsiteY208" fmla="*/ 3436620 h 4328160"/>
              <a:gd name="connsiteX209" fmla="*/ 2170209 w 2691675"/>
              <a:gd name="connsiteY209" fmla="*/ 3413760 h 4328160"/>
              <a:gd name="connsiteX210" fmla="*/ 2238789 w 2691675"/>
              <a:gd name="connsiteY210" fmla="*/ 3322320 h 4328160"/>
              <a:gd name="connsiteX211" fmla="*/ 2246409 w 2691675"/>
              <a:gd name="connsiteY211" fmla="*/ 3291840 h 4328160"/>
              <a:gd name="connsiteX212" fmla="*/ 2269269 w 2691675"/>
              <a:gd name="connsiteY212" fmla="*/ 3230880 h 4328160"/>
              <a:gd name="connsiteX213" fmla="*/ 2276889 w 2691675"/>
              <a:gd name="connsiteY213" fmla="*/ 3185160 h 4328160"/>
              <a:gd name="connsiteX214" fmla="*/ 2299749 w 2691675"/>
              <a:gd name="connsiteY214" fmla="*/ 3139440 h 4328160"/>
              <a:gd name="connsiteX215" fmla="*/ 2314989 w 2691675"/>
              <a:gd name="connsiteY215" fmla="*/ 3101340 h 4328160"/>
              <a:gd name="connsiteX216" fmla="*/ 2353089 w 2691675"/>
              <a:gd name="connsiteY216" fmla="*/ 3086100 h 4328160"/>
              <a:gd name="connsiteX217" fmla="*/ 2375949 w 2691675"/>
              <a:gd name="connsiteY217" fmla="*/ 3070860 h 4328160"/>
              <a:gd name="connsiteX218" fmla="*/ 2495488 w 2691675"/>
              <a:gd name="connsiteY218" fmla="*/ 3040856 h 4328160"/>
              <a:gd name="connsiteX219" fmla="*/ 2593596 w 2691675"/>
              <a:gd name="connsiteY219" fmla="*/ 3037523 h 4328160"/>
              <a:gd name="connsiteX220" fmla="*/ 2685987 w 2691675"/>
              <a:gd name="connsiteY220" fmla="*/ 3028474 h 4328160"/>
              <a:gd name="connsiteX0" fmla="*/ 2685987 w 2691675"/>
              <a:gd name="connsiteY0" fmla="*/ 3028474 h 4328160"/>
              <a:gd name="connsiteX1" fmla="*/ 2680749 w 2691675"/>
              <a:gd name="connsiteY1" fmla="*/ 3002280 h 4328160"/>
              <a:gd name="connsiteX2" fmla="*/ 2673129 w 2691675"/>
              <a:gd name="connsiteY2" fmla="*/ 2948940 h 4328160"/>
              <a:gd name="connsiteX3" fmla="*/ 2631219 w 2691675"/>
              <a:gd name="connsiteY3" fmla="*/ 2940844 h 4328160"/>
              <a:gd name="connsiteX4" fmla="*/ 2567878 w 2691675"/>
              <a:gd name="connsiteY4" fmla="*/ 2940367 h 4328160"/>
              <a:gd name="connsiteX5" fmla="*/ 2526921 w 2691675"/>
              <a:gd name="connsiteY5" fmla="*/ 2882742 h 4328160"/>
              <a:gd name="connsiteX6" fmla="*/ 2464532 w 2691675"/>
              <a:gd name="connsiteY6" fmla="*/ 2879407 h 4328160"/>
              <a:gd name="connsiteX7" fmla="*/ 2417860 w 2691675"/>
              <a:gd name="connsiteY7" fmla="*/ 2863691 h 4328160"/>
              <a:gd name="connsiteX8" fmla="*/ 2383569 w 2691675"/>
              <a:gd name="connsiteY8" fmla="*/ 2849880 h 4328160"/>
              <a:gd name="connsiteX9" fmla="*/ 2355471 w 2691675"/>
              <a:gd name="connsiteY9" fmla="*/ 2829877 h 4328160"/>
              <a:gd name="connsiteX10" fmla="*/ 2300701 w 2691675"/>
              <a:gd name="connsiteY10" fmla="*/ 2797969 h 4328160"/>
              <a:gd name="connsiteX11" fmla="*/ 2226406 w 2691675"/>
              <a:gd name="connsiteY11" fmla="*/ 2837973 h 4328160"/>
              <a:gd name="connsiteX12" fmla="*/ 2185925 w 2691675"/>
              <a:gd name="connsiteY12" fmla="*/ 2798922 h 4328160"/>
              <a:gd name="connsiteX13" fmla="*/ 2150683 w 2691675"/>
              <a:gd name="connsiteY13" fmla="*/ 2719864 h 4328160"/>
              <a:gd name="connsiteX14" fmla="*/ 2131157 w 2691675"/>
              <a:gd name="connsiteY14" fmla="*/ 2658427 h 4328160"/>
              <a:gd name="connsiteX15" fmla="*/ 2113060 w 2691675"/>
              <a:gd name="connsiteY15" fmla="*/ 2623185 h 4328160"/>
              <a:gd name="connsiteX16" fmla="*/ 2111630 w 2691675"/>
              <a:gd name="connsiteY16" fmla="*/ 2574607 h 4328160"/>
              <a:gd name="connsiteX17" fmla="*/ 2034001 w 2691675"/>
              <a:gd name="connsiteY17" fmla="*/ 2659857 h 4328160"/>
              <a:gd name="connsiteX18" fmla="*/ 1966851 w 2691675"/>
              <a:gd name="connsiteY18" fmla="*/ 2727960 h 4328160"/>
              <a:gd name="connsiteX19" fmla="*/ 1919702 w 2691675"/>
              <a:gd name="connsiteY19" fmla="*/ 2687002 h 4328160"/>
              <a:gd name="connsiteX20" fmla="*/ 1783018 w 2691675"/>
              <a:gd name="connsiteY20" fmla="*/ 2673668 h 4328160"/>
              <a:gd name="connsiteX21" fmla="*/ 1684910 w 2691675"/>
              <a:gd name="connsiteY21" fmla="*/ 2663666 h 4328160"/>
              <a:gd name="connsiteX22" fmla="*/ 1614426 w 2691675"/>
              <a:gd name="connsiteY22" fmla="*/ 2556035 h 4328160"/>
              <a:gd name="connsiteX23" fmla="*/ 1549656 w 2691675"/>
              <a:gd name="connsiteY23" fmla="*/ 2557939 h 4328160"/>
              <a:gd name="connsiteX24" fmla="*/ 1524890 w 2691675"/>
              <a:gd name="connsiteY24" fmla="*/ 2537460 h 4328160"/>
              <a:gd name="connsiteX25" fmla="*/ 1476789 w 2691675"/>
              <a:gd name="connsiteY25" fmla="*/ 2355532 h 4328160"/>
              <a:gd name="connsiteX26" fmla="*/ 1446309 w 2691675"/>
              <a:gd name="connsiteY26" fmla="*/ 2263140 h 4328160"/>
              <a:gd name="connsiteX27" fmla="*/ 1408209 w 2691675"/>
              <a:gd name="connsiteY27" fmla="*/ 2194560 h 4328160"/>
              <a:gd name="connsiteX28" fmla="*/ 1392969 w 2691675"/>
              <a:gd name="connsiteY28" fmla="*/ 2171700 h 4328160"/>
              <a:gd name="connsiteX29" fmla="*/ 1382492 w 2691675"/>
              <a:gd name="connsiteY29" fmla="*/ 2126457 h 4328160"/>
              <a:gd name="connsiteX30" fmla="*/ 1377253 w 2691675"/>
              <a:gd name="connsiteY30" fmla="*/ 2025968 h 4328160"/>
              <a:gd name="connsiteX31" fmla="*/ 1391541 w 2691675"/>
              <a:gd name="connsiteY31" fmla="*/ 1956436 h 4328160"/>
              <a:gd name="connsiteX32" fmla="*/ 1323437 w 2691675"/>
              <a:gd name="connsiteY32" fmla="*/ 1891665 h 4328160"/>
              <a:gd name="connsiteX33" fmla="*/ 1290099 w 2691675"/>
              <a:gd name="connsiteY33" fmla="*/ 1886427 h 4328160"/>
              <a:gd name="connsiteX34" fmla="*/ 1192468 w 2691675"/>
              <a:gd name="connsiteY34" fmla="*/ 1826895 h 4328160"/>
              <a:gd name="connsiteX35" fmla="*/ 1134367 w 2691675"/>
              <a:gd name="connsiteY35" fmla="*/ 1837373 h 4328160"/>
              <a:gd name="connsiteX36" fmla="*/ 1081978 w 2691675"/>
              <a:gd name="connsiteY36" fmla="*/ 1871185 h 4328160"/>
              <a:gd name="connsiteX37" fmla="*/ 1032924 w 2691675"/>
              <a:gd name="connsiteY37" fmla="*/ 1896904 h 4328160"/>
              <a:gd name="connsiteX38" fmla="*/ 966249 w 2691675"/>
              <a:gd name="connsiteY38" fmla="*/ 1957864 h 4328160"/>
              <a:gd name="connsiteX39" fmla="*/ 917195 w 2691675"/>
              <a:gd name="connsiteY39" fmla="*/ 1915478 h 4328160"/>
              <a:gd name="connsiteX40" fmla="*/ 862428 w 2691675"/>
              <a:gd name="connsiteY40" fmla="*/ 1888808 h 4328160"/>
              <a:gd name="connsiteX41" fmla="*/ 831471 w 2691675"/>
              <a:gd name="connsiteY41" fmla="*/ 1863090 h 4328160"/>
              <a:gd name="connsiteX42" fmla="*/ 808135 w 2691675"/>
              <a:gd name="connsiteY42" fmla="*/ 1820704 h 4328160"/>
              <a:gd name="connsiteX43" fmla="*/ 822423 w 2691675"/>
              <a:gd name="connsiteY43" fmla="*/ 1763554 h 4328160"/>
              <a:gd name="connsiteX44" fmla="*/ 811944 w 2691675"/>
              <a:gd name="connsiteY44" fmla="*/ 1694021 h 4328160"/>
              <a:gd name="connsiteX45" fmla="*/ 791466 w 2691675"/>
              <a:gd name="connsiteY45" fmla="*/ 1599247 h 4328160"/>
              <a:gd name="connsiteX46" fmla="*/ 767652 w 2691675"/>
              <a:gd name="connsiteY46" fmla="*/ 1609725 h 4328160"/>
              <a:gd name="connsiteX47" fmla="*/ 709074 w 2691675"/>
              <a:gd name="connsiteY47" fmla="*/ 1545432 h 4328160"/>
              <a:gd name="connsiteX48" fmla="*/ 737649 w 2691675"/>
              <a:gd name="connsiteY48" fmla="*/ 1493520 h 4328160"/>
              <a:gd name="connsiteX49" fmla="*/ 785274 w 2691675"/>
              <a:gd name="connsiteY49" fmla="*/ 1429226 h 4328160"/>
              <a:gd name="connsiteX50" fmla="*/ 783369 w 2691675"/>
              <a:gd name="connsiteY50" fmla="*/ 1403033 h 4328160"/>
              <a:gd name="connsiteX51" fmla="*/ 826232 w 2691675"/>
              <a:gd name="connsiteY51" fmla="*/ 1349215 h 4328160"/>
              <a:gd name="connsiteX52" fmla="*/ 834329 w 2691675"/>
              <a:gd name="connsiteY52" fmla="*/ 1256348 h 4328160"/>
              <a:gd name="connsiteX53" fmla="*/ 820040 w 2691675"/>
              <a:gd name="connsiteY53" fmla="*/ 1172527 h 4328160"/>
              <a:gd name="connsiteX54" fmla="*/ 787655 w 2691675"/>
              <a:gd name="connsiteY54" fmla="*/ 1125379 h 4328160"/>
              <a:gd name="connsiteX55" fmla="*/ 769082 w 2691675"/>
              <a:gd name="connsiteY55" fmla="*/ 1043940 h 4328160"/>
              <a:gd name="connsiteX56" fmla="*/ 812898 w 2691675"/>
              <a:gd name="connsiteY56" fmla="*/ 1008698 h 4328160"/>
              <a:gd name="connsiteX57" fmla="*/ 816231 w 2691675"/>
              <a:gd name="connsiteY57" fmla="*/ 950595 h 4328160"/>
              <a:gd name="connsiteX58" fmla="*/ 828613 w 2691675"/>
              <a:gd name="connsiteY58" fmla="*/ 874871 h 4328160"/>
              <a:gd name="connsiteX59" fmla="*/ 837662 w 2691675"/>
              <a:gd name="connsiteY59" fmla="*/ 807720 h 4328160"/>
              <a:gd name="connsiteX60" fmla="*/ 852426 w 2691675"/>
              <a:gd name="connsiteY60" fmla="*/ 769620 h 4328160"/>
              <a:gd name="connsiteX61" fmla="*/ 867665 w 2691675"/>
              <a:gd name="connsiteY61" fmla="*/ 736281 h 4328160"/>
              <a:gd name="connsiteX62" fmla="*/ 841472 w 2691675"/>
              <a:gd name="connsiteY62" fmla="*/ 670560 h 4328160"/>
              <a:gd name="connsiteX63" fmla="*/ 825756 w 2691675"/>
              <a:gd name="connsiteY63" fmla="*/ 547211 h 4328160"/>
              <a:gd name="connsiteX64" fmla="*/ 795275 w 2691675"/>
              <a:gd name="connsiteY64" fmla="*/ 510065 h 4328160"/>
              <a:gd name="connsiteX65" fmla="*/ 777654 w 2691675"/>
              <a:gd name="connsiteY65" fmla="*/ 479583 h 4328160"/>
              <a:gd name="connsiteX66" fmla="*/ 754794 w 2691675"/>
              <a:gd name="connsiteY66" fmla="*/ 403860 h 4328160"/>
              <a:gd name="connsiteX67" fmla="*/ 727648 w 2691675"/>
              <a:gd name="connsiteY67" fmla="*/ 322897 h 4328160"/>
              <a:gd name="connsiteX68" fmla="*/ 740030 w 2691675"/>
              <a:gd name="connsiteY68" fmla="*/ 295275 h 4328160"/>
              <a:gd name="connsiteX69" fmla="*/ 736698 w 2691675"/>
              <a:gd name="connsiteY69" fmla="*/ 230029 h 4328160"/>
              <a:gd name="connsiteX70" fmla="*/ 717648 w 2691675"/>
              <a:gd name="connsiteY70" fmla="*/ 215741 h 4328160"/>
              <a:gd name="connsiteX71" fmla="*/ 709551 w 2691675"/>
              <a:gd name="connsiteY71" fmla="*/ 145257 h 4328160"/>
              <a:gd name="connsiteX72" fmla="*/ 685262 w 2691675"/>
              <a:gd name="connsiteY72" fmla="*/ 89059 h 4328160"/>
              <a:gd name="connsiteX73" fmla="*/ 676689 w 2691675"/>
              <a:gd name="connsiteY73" fmla="*/ 0 h 4328160"/>
              <a:gd name="connsiteX74" fmla="*/ 615729 w 2691675"/>
              <a:gd name="connsiteY74" fmla="*/ 7620 h 4328160"/>
              <a:gd name="connsiteX75" fmla="*/ 554769 w 2691675"/>
              <a:gd name="connsiteY75" fmla="*/ 30480 h 4328160"/>
              <a:gd name="connsiteX76" fmla="*/ 562389 w 2691675"/>
              <a:gd name="connsiteY76" fmla="*/ 137160 h 4328160"/>
              <a:gd name="connsiteX77" fmla="*/ 554769 w 2691675"/>
              <a:gd name="connsiteY77" fmla="*/ 236220 h 4328160"/>
              <a:gd name="connsiteX78" fmla="*/ 524289 w 2691675"/>
              <a:gd name="connsiteY78" fmla="*/ 304800 h 4328160"/>
              <a:gd name="connsiteX79" fmla="*/ 509049 w 2691675"/>
              <a:gd name="connsiteY79" fmla="*/ 335280 h 4328160"/>
              <a:gd name="connsiteX80" fmla="*/ 486189 w 2691675"/>
              <a:gd name="connsiteY80" fmla="*/ 373380 h 4328160"/>
              <a:gd name="connsiteX81" fmla="*/ 470949 w 2691675"/>
              <a:gd name="connsiteY81" fmla="*/ 396240 h 4328160"/>
              <a:gd name="connsiteX82" fmla="*/ 440469 w 2691675"/>
              <a:gd name="connsiteY82" fmla="*/ 403860 h 4328160"/>
              <a:gd name="connsiteX83" fmla="*/ 356649 w 2691675"/>
              <a:gd name="connsiteY83" fmla="*/ 388620 h 4328160"/>
              <a:gd name="connsiteX84" fmla="*/ 288069 w 2691675"/>
              <a:gd name="connsiteY84" fmla="*/ 464820 h 4328160"/>
              <a:gd name="connsiteX85" fmla="*/ 280449 w 2691675"/>
              <a:gd name="connsiteY85" fmla="*/ 487680 h 4328160"/>
              <a:gd name="connsiteX86" fmla="*/ 288069 w 2691675"/>
              <a:gd name="connsiteY86" fmla="*/ 518160 h 4328160"/>
              <a:gd name="connsiteX87" fmla="*/ 303309 w 2691675"/>
              <a:gd name="connsiteY87" fmla="*/ 548640 h 4328160"/>
              <a:gd name="connsiteX88" fmla="*/ 295689 w 2691675"/>
              <a:gd name="connsiteY88" fmla="*/ 609600 h 4328160"/>
              <a:gd name="connsiteX89" fmla="*/ 265209 w 2691675"/>
              <a:gd name="connsiteY89" fmla="*/ 662940 h 4328160"/>
              <a:gd name="connsiteX90" fmla="*/ 257589 w 2691675"/>
              <a:gd name="connsiteY90" fmla="*/ 685800 h 4328160"/>
              <a:gd name="connsiteX91" fmla="*/ 265209 w 2691675"/>
              <a:gd name="connsiteY91" fmla="*/ 815340 h 4328160"/>
              <a:gd name="connsiteX92" fmla="*/ 303309 w 2691675"/>
              <a:gd name="connsiteY92" fmla="*/ 830580 h 4328160"/>
              <a:gd name="connsiteX93" fmla="*/ 349029 w 2691675"/>
              <a:gd name="connsiteY93" fmla="*/ 861060 h 4328160"/>
              <a:gd name="connsiteX94" fmla="*/ 356649 w 2691675"/>
              <a:gd name="connsiteY94" fmla="*/ 883920 h 4328160"/>
              <a:gd name="connsiteX95" fmla="*/ 341409 w 2691675"/>
              <a:gd name="connsiteY95" fmla="*/ 952500 h 4328160"/>
              <a:gd name="connsiteX96" fmla="*/ 326169 w 2691675"/>
              <a:gd name="connsiteY96" fmla="*/ 1028700 h 4328160"/>
              <a:gd name="connsiteX97" fmla="*/ 303309 w 2691675"/>
              <a:gd name="connsiteY97" fmla="*/ 1043940 h 4328160"/>
              <a:gd name="connsiteX98" fmla="*/ 143289 w 2691675"/>
              <a:gd name="connsiteY98" fmla="*/ 1066800 h 4328160"/>
              <a:gd name="connsiteX99" fmla="*/ 150909 w 2691675"/>
              <a:gd name="connsiteY99" fmla="*/ 1181100 h 4328160"/>
              <a:gd name="connsiteX100" fmla="*/ 173769 w 2691675"/>
              <a:gd name="connsiteY100" fmla="*/ 1219200 h 4328160"/>
              <a:gd name="connsiteX101" fmla="*/ 219489 w 2691675"/>
              <a:gd name="connsiteY101" fmla="*/ 1257300 h 4328160"/>
              <a:gd name="connsiteX102" fmla="*/ 234729 w 2691675"/>
              <a:gd name="connsiteY102" fmla="*/ 1287780 h 4328160"/>
              <a:gd name="connsiteX103" fmla="*/ 227109 w 2691675"/>
              <a:gd name="connsiteY103" fmla="*/ 1318260 h 4328160"/>
              <a:gd name="connsiteX104" fmla="*/ 265209 w 2691675"/>
              <a:gd name="connsiteY104" fmla="*/ 1363980 h 4328160"/>
              <a:gd name="connsiteX105" fmla="*/ 288069 w 2691675"/>
              <a:gd name="connsiteY105" fmla="*/ 1402080 h 4328160"/>
              <a:gd name="connsiteX106" fmla="*/ 280449 w 2691675"/>
              <a:gd name="connsiteY106" fmla="*/ 1440180 h 4328160"/>
              <a:gd name="connsiteX107" fmla="*/ 242349 w 2691675"/>
              <a:gd name="connsiteY107" fmla="*/ 1569720 h 4328160"/>
              <a:gd name="connsiteX108" fmla="*/ 211869 w 2691675"/>
              <a:gd name="connsiteY108" fmla="*/ 1584960 h 4328160"/>
              <a:gd name="connsiteX109" fmla="*/ 189009 w 2691675"/>
              <a:gd name="connsiteY109" fmla="*/ 1592580 h 4328160"/>
              <a:gd name="connsiteX110" fmla="*/ 120429 w 2691675"/>
              <a:gd name="connsiteY110" fmla="*/ 1630680 h 4328160"/>
              <a:gd name="connsiteX111" fmla="*/ 97569 w 2691675"/>
              <a:gd name="connsiteY111" fmla="*/ 1653540 h 4328160"/>
              <a:gd name="connsiteX112" fmla="*/ 13749 w 2691675"/>
              <a:gd name="connsiteY112" fmla="*/ 1714500 h 4328160"/>
              <a:gd name="connsiteX113" fmla="*/ 13749 w 2691675"/>
              <a:gd name="connsiteY113" fmla="*/ 1889760 h 4328160"/>
              <a:gd name="connsiteX114" fmla="*/ 36609 w 2691675"/>
              <a:gd name="connsiteY114" fmla="*/ 1912620 h 4328160"/>
              <a:gd name="connsiteX115" fmla="*/ 67089 w 2691675"/>
              <a:gd name="connsiteY115" fmla="*/ 1950720 h 4328160"/>
              <a:gd name="connsiteX116" fmla="*/ 112809 w 2691675"/>
              <a:gd name="connsiteY116" fmla="*/ 1981200 h 4328160"/>
              <a:gd name="connsiteX117" fmla="*/ 173769 w 2691675"/>
              <a:gd name="connsiteY117" fmla="*/ 2011680 h 4328160"/>
              <a:gd name="connsiteX118" fmla="*/ 234729 w 2691675"/>
              <a:gd name="connsiteY118" fmla="*/ 2095500 h 4328160"/>
              <a:gd name="connsiteX119" fmla="*/ 272829 w 2691675"/>
              <a:gd name="connsiteY119" fmla="*/ 2156460 h 4328160"/>
              <a:gd name="connsiteX120" fmla="*/ 280449 w 2691675"/>
              <a:gd name="connsiteY120" fmla="*/ 2179320 h 4328160"/>
              <a:gd name="connsiteX121" fmla="*/ 318549 w 2691675"/>
              <a:gd name="connsiteY121" fmla="*/ 2255520 h 4328160"/>
              <a:gd name="connsiteX122" fmla="*/ 493809 w 2691675"/>
              <a:gd name="connsiteY122" fmla="*/ 2270760 h 4328160"/>
              <a:gd name="connsiteX123" fmla="*/ 562389 w 2691675"/>
              <a:gd name="connsiteY123" fmla="*/ 2354580 h 4328160"/>
              <a:gd name="connsiteX124" fmla="*/ 531909 w 2691675"/>
              <a:gd name="connsiteY124" fmla="*/ 2430780 h 4328160"/>
              <a:gd name="connsiteX125" fmla="*/ 509049 w 2691675"/>
              <a:gd name="connsiteY125" fmla="*/ 2438400 h 4328160"/>
              <a:gd name="connsiteX126" fmla="*/ 486189 w 2691675"/>
              <a:gd name="connsiteY126" fmla="*/ 2461260 h 4328160"/>
              <a:gd name="connsiteX127" fmla="*/ 478569 w 2691675"/>
              <a:gd name="connsiteY127" fmla="*/ 2506980 h 4328160"/>
              <a:gd name="connsiteX128" fmla="*/ 509049 w 2691675"/>
              <a:gd name="connsiteY128" fmla="*/ 2621280 h 4328160"/>
              <a:gd name="connsiteX129" fmla="*/ 531909 w 2691675"/>
              <a:gd name="connsiteY129" fmla="*/ 2644140 h 4328160"/>
              <a:gd name="connsiteX130" fmla="*/ 539529 w 2691675"/>
              <a:gd name="connsiteY130" fmla="*/ 2674620 h 4328160"/>
              <a:gd name="connsiteX131" fmla="*/ 570009 w 2691675"/>
              <a:gd name="connsiteY131" fmla="*/ 2659380 h 4328160"/>
              <a:gd name="connsiteX132" fmla="*/ 592869 w 2691675"/>
              <a:gd name="connsiteY132" fmla="*/ 2636520 h 4328160"/>
              <a:gd name="connsiteX133" fmla="*/ 646209 w 2691675"/>
              <a:gd name="connsiteY133" fmla="*/ 2606040 h 4328160"/>
              <a:gd name="connsiteX134" fmla="*/ 684309 w 2691675"/>
              <a:gd name="connsiteY134" fmla="*/ 2613660 h 4328160"/>
              <a:gd name="connsiteX135" fmla="*/ 699549 w 2691675"/>
              <a:gd name="connsiteY135" fmla="*/ 2636520 h 4328160"/>
              <a:gd name="connsiteX136" fmla="*/ 722409 w 2691675"/>
              <a:gd name="connsiteY136" fmla="*/ 2659380 h 4328160"/>
              <a:gd name="connsiteX137" fmla="*/ 730029 w 2691675"/>
              <a:gd name="connsiteY137" fmla="*/ 2682240 h 4328160"/>
              <a:gd name="connsiteX138" fmla="*/ 707169 w 2691675"/>
              <a:gd name="connsiteY138" fmla="*/ 2766060 h 4328160"/>
              <a:gd name="connsiteX139" fmla="*/ 623349 w 2691675"/>
              <a:gd name="connsiteY139" fmla="*/ 2842260 h 4328160"/>
              <a:gd name="connsiteX140" fmla="*/ 600489 w 2691675"/>
              <a:gd name="connsiteY140" fmla="*/ 2887980 h 4328160"/>
              <a:gd name="connsiteX141" fmla="*/ 531909 w 2691675"/>
              <a:gd name="connsiteY141" fmla="*/ 2933700 h 4328160"/>
              <a:gd name="connsiteX142" fmla="*/ 516669 w 2691675"/>
              <a:gd name="connsiteY142" fmla="*/ 2956560 h 4328160"/>
              <a:gd name="connsiteX143" fmla="*/ 547149 w 2691675"/>
              <a:gd name="connsiteY143" fmla="*/ 3055620 h 4328160"/>
              <a:gd name="connsiteX144" fmla="*/ 570009 w 2691675"/>
              <a:gd name="connsiteY144" fmla="*/ 3177540 h 4328160"/>
              <a:gd name="connsiteX145" fmla="*/ 608109 w 2691675"/>
              <a:gd name="connsiteY145" fmla="*/ 3276600 h 4328160"/>
              <a:gd name="connsiteX146" fmla="*/ 608109 w 2691675"/>
              <a:gd name="connsiteY146" fmla="*/ 3429000 h 4328160"/>
              <a:gd name="connsiteX147" fmla="*/ 570009 w 2691675"/>
              <a:gd name="connsiteY147" fmla="*/ 3467100 h 4328160"/>
              <a:gd name="connsiteX148" fmla="*/ 562389 w 2691675"/>
              <a:gd name="connsiteY148" fmla="*/ 3497580 h 4328160"/>
              <a:gd name="connsiteX149" fmla="*/ 547149 w 2691675"/>
              <a:gd name="connsiteY149" fmla="*/ 3528060 h 4328160"/>
              <a:gd name="connsiteX150" fmla="*/ 554769 w 2691675"/>
              <a:gd name="connsiteY150" fmla="*/ 3680460 h 4328160"/>
              <a:gd name="connsiteX151" fmla="*/ 608109 w 2691675"/>
              <a:gd name="connsiteY151" fmla="*/ 3672840 h 4328160"/>
              <a:gd name="connsiteX152" fmla="*/ 630969 w 2691675"/>
              <a:gd name="connsiteY152" fmla="*/ 3665220 h 4328160"/>
              <a:gd name="connsiteX153" fmla="*/ 676689 w 2691675"/>
              <a:gd name="connsiteY153" fmla="*/ 3688080 h 4328160"/>
              <a:gd name="connsiteX154" fmla="*/ 707169 w 2691675"/>
              <a:gd name="connsiteY154" fmla="*/ 3718560 h 4328160"/>
              <a:gd name="connsiteX155" fmla="*/ 836709 w 2691675"/>
              <a:gd name="connsiteY155" fmla="*/ 3741420 h 4328160"/>
              <a:gd name="connsiteX156" fmla="*/ 851949 w 2691675"/>
              <a:gd name="connsiteY156" fmla="*/ 3771900 h 4328160"/>
              <a:gd name="connsiteX157" fmla="*/ 874809 w 2691675"/>
              <a:gd name="connsiteY157" fmla="*/ 3787140 h 4328160"/>
              <a:gd name="connsiteX158" fmla="*/ 897669 w 2691675"/>
              <a:gd name="connsiteY158" fmla="*/ 3810000 h 4328160"/>
              <a:gd name="connsiteX159" fmla="*/ 905289 w 2691675"/>
              <a:gd name="connsiteY159" fmla="*/ 3840480 h 4328160"/>
              <a:gd name="connsiteX160" fmla="*/ 920529 w 2691675"/>
              <a:gd name="connsiteY160" fmla="*/ 3863340 h 4328160"/>
              <a:gd name="connsiteX161" fmla="*/ 943389 w 2691675"/>
              <a:gd name="connsiteY161" fmla="*/ 3901440 h 4328160"/>
              <a:gd name="connsiteX162" fmla="*/ 996729 w 2691675"/>
              <a:gd name="connsiteY162" fmla="*/ 3947160 h 4328160"/>
              <a:gd name="connsiteX163" fmla="*/ 1011969 w 2691675"/>
              <a:gd name="connsiteY163" fmla="*/ 3970020 h 4328160"/>
              <a:gd name="connsiteX164" fmla="*/ 1034829 w 2691675"/>
              <a:gd name="connsiteY164" fmla="*/ 4008120 h 4328160"/>
              <a:gd name="connsiteX165" fmla="*/ 1065309 w 2691675"/>
              <a:gd name="connsiteY165" fmla="*/ 4084320 h 4328160"/>
              <a:gd name="connsiteX166" fmla="*/ 1072929 w 2691675"/>
              <a:gd name="connsiteY166" fmla="*/ 4107180 h 4328160"/>
              <a:gd name="connsiteX167" fmla="*/ 1149129 w 2691675"/>
              <a:gd name="connsiteY167" fmla="*/ 4137660 h 4328160"/>
              <a:gd name="connsiteX168" fmla="*/ 1202469 w 2691675"/>
              <a:gd name="connsiteY168" fmla="*/ 4213860 h 4328160"/>
              <a:gd name="connsiteX169" fmla="*/ 1263429 w 2691675"/>
              <a:gd name="connsiteY169" fmla="*/ 4221480 h 4328160"/>
              <a:gd name="connsiteX170" fmla="*/ 1271049 w 2691675"/>
              <a:gd name="connsiteY170" fmla="*/ 4274820 h 4328160"/>
              <a:gd name="connsiteX171" fmla="*/ 1316769 w 2691675"/>
              <a:gd name="connsiteY171" fmla="*/ 4328160 h 4328160"/>
              <a:gd name="connsiteX172" fmla="*/ 1354869 w 2691675"/>
              <a:gd name="connsiteY172" fmla="*/ 4229100 h 4328160"/>
              <a:gd name="connsiteX173" fmla="*/ 1415829 w 2691675"/>
              <a:gd name="connsiteY173" fmla="*/ 4198620 h 4328160"/>
              <a:gd name="connsiteX174" fmla="*/ 1469169 w 2691675"/>
              <a:gd name="connsiteY174" fmla="*/ 4183380 h 4328160"/>
              <a:gd name="connsiteX175" fmla="*/ 1507269 w 2691675"/>
              <a:gd name="connsiteY175" fmla="*/ 4160520 h 4328160"/>
              <a:gd name="connsiteX176" fmla="*/ 1552989 w 2691675"/>
              <a:gd name="connsiteY176" fmla="*/ 4130040 h 4328160"/>
              <a:gd name="connsiteX177" fmla="*/ 1583469 w 2691675"/>
              <a:gd name="connsiteY177" fmla="*/ 4122420 h 4328160"/>
              <a:gd name="connsiteX178" fmla="*/ 1644429 w 2691675"/>
              <a:gd name="connsiteY178" fmla="*/ 4061460 h 4328160"/>
              <a:gd name="connsiteX179" fmla="*/ 1674909 w 2691675"/>
              <a:gd name="connsiteY179" fmla="*/ 4038600 h 4328160"/>
              <a:gd name="connsiteX180" fmla="*/ 1827309 w 2691675"/>
              <a:gd name="connsiteY180" fmla="*/ 4000500 h 4328160"/>
              <a:gd name="connsiteX181" fmla="*/ 1857789 w 2691675"/>
              <a:gd name="connsiteY181" fmla="*/ 3985260 h 4328160"/>
              <a:gd name="connsiteX182" fmla="*/ 1903509 w 2691675"/>
              <a:gd name="connsiteY182" fmla="*/ 3970020 h 4328160"/>
              <a:gd name="connsiteX183" fmla="*/ 1926369 w 2691675"/>
              <a:gd name="connsiteY183" fmla="*/ 3954780 h 4328160"/>
              <a:gd name="connsiteX184" fmla="*/ 1987329 w 2691675"/>
              <a:gd name="connsiteY184" fmla="*/ 3909060 h 4328160"/>
              <a:gd name="connsiteX185" fmla="*/ 2048289 w 2691675"/>
              <a:gd name="connsiteY185" fmla="*/ 3870960 h 4328160"/>
              <a:gd name="connsiteX186" fmla="*/ 2078769 w 2691675"/>
              <a:gd name="connsiteY186" fmla="*/ 3855720 h 4328160"/>
              <a:gd name="connsiteX187" fmla="*/ 2132109 w 2691675"/>
              <a:gd name="connsiteY187" fmla="*/ 3817620 h 4328160"/>
              <a:gd name="connsiteX188" fmla="*/ 2162589 w 2691675"/>
              <a:gd name="connsiteY188" fmla="*/ 3787140 h 4328160"/>
              <a:gd name="connsiteX189" fmla="*/ 2200689 w 2691675"/>
              <a:gd name="connsiteY189" fmla="*/ 3688080 h 4328160"/>
              <a:gd name="connsiteX190" fmla="*/ 2162589 w 2691675"/>
              <a:gd name="connsiteY190" fmla="*/ 3604260 h 4328160"/>
              <a:gd name="connsiteX191" fmla="*/ 2139729 w 2691675"/>
              <a:gd name="connsiteY191" fmla="*/ 3596640 h 4328160"/>
              <a:gd name="connsiteX192" fmla="*/ 2124489 w 2691675"/>
              <a:gd name="connsiteY192" fmla="*/ 3680460 h 4328160"/>
              <a:gd name="connsiteX193" fmla="*/ 2109249 w 2691675"/>
              <a:gd name="connsiteY193" fmla="*/ 3657600 h 4328160"/>
              <a:gd name="connsiteX194" fmla="*/ 2048289 w 2691675"/>
              <a:gd name="connsiteY194" fmla="*/ 3665220 h 4328160"/>
              <a:gd name="connsiteX195" fmla="*/ 2055909 w 2691675"/>
              <a:gd name="connsiteY195" fmla="*/ 3703320 h 4328160"/>
              <a:gd name="connsiteX196" fmla="*/ 2078769 w 2691675"/>
              <a:gd name="connsiteY196" fmla="*/ 3718560 h 4328160"/>
              <a:gd name="connsiteX197" fmla="*/ 2094009 w 2691675"/>
              <a:gd name="connsiteY197" fmla="*/ 3749040 h 4328160"/>
              <a:gd name="connsiteX198" fmla="*/ 2086389 w 2691675"/>
              <a:gd name="connsiteY198" fmla="*/ 3794760 h 4328160"/>
              <a:gd name="connsiteX199" fmla="*/ 2010189 w 2691675"/>
              <a:gd name="connsiteY199" fmla="*/ 3749040 h 4328160"/>
              <a:gd name="connsiteX200" fmla="*/ 1994949 w 2691675"/>
              <a:gd name="connsiteY200" fmla="*/ 3649980 h 4328160"/>
              <a:gd name="connsiteX201" fmla="*/ 1972089 w 2691675"/>
              <a:gd name="connsiteY201" fmla="*/ 3627120 h 4328160"/>
              <a:gd name="connsiteX202" fmla="*/ 1979709 w 2691675"/>
              <a:gd name="connsiteY202" fmla="*/ 3581400 h 4328160"/>
              <a:gd name="connsiteX203" fmla="*/ 2025429 w 2691675"/>
              <a:gd name="connsiteY203" fmla="*/ 3573780 h 4328160"/>
              <a:gd name="connsiteX204" fmla="*/ 2033049 w 2691675"/>
              <a:gd name="connsiteY204" fmla="*/ 3520440 h 4328160"/>
              <a:gd name="connsiteX205" fmla="*/ 2063529 w 2691675"/>
              <a:gd name="connsiteY205" fmla="*/ 3528060 h 4328160"/>
              <a:gd name="connsiteX206" fmla="*/ 2094009 w 2691675"/>
              <a:gd name="connsiteY206" fmla="*/ 3489960 h 4328160"/>
              <a:gd name="connsiteX207" fmla="*/ 2124489 w 2691675"/>
              <a:gd name="connsiteY207" fmla="*/ 3459480 h 4328160"/>
              <a:gd name="connsiteX208" fmla="*/ 2139729 w 2691675"/>
              <a:gd name="connsiteY208" fmla="*/ 3436620 h 4328160"/>
              <a:gd name="connsiteX209" fmla="*/ 2170209 w 2691675"/>
              <a:gd name="connsiteY209" fmla="*/ 3413760 h 4328160"/>
              <a:gd name="connsiteX210" fmla="*/ 2238789 w 2691675"/>
              <a:gd name="connsiteY210" fmla="*/ 3322320 h 4328160"/>
              <a:gd name="connsiteX211" fmla="*/ 2246409 w 2691675"/>
              <a:gd name="connsiteY211" fmla="*/ 3291840 h 4328160"/>
              <a:gd name="connsiteX212" fmla="*/ 2269269 w 2691675"/>
              <a:gd name="connsiteY212" fmla="*/ 3230880 h 4328160"/>
              <a:gd name="connsiteX213" fmla="*/ 2276889 w 2691675"/>
              <a:gd name="connsiteY213" fmla="*/ 3185160 h 4328160"/>
              <a:gd name="connsiteX214" fmla="*/ 2299749 w 2691675"/>
              <a:gd name="connsiteY214" fmla="*/ 3139440 h 4328160"/>
              <a:gd name="connsiteX215" fmla="*/ 2314989 w 2691675"/>
              <a:gd name="connsiteY215" fmla="*/ 3101340 h 4328160"/>
              <a:gd name="connsiteX216" fmla="*/ 2353089 w 2691675"/>
              <a:gd name="connsiteY216" fmla="*/ 3086100 h 4328160"/>
              <a:gd name="connsiteX217" fmla="*/ 2375949 w 2691675"/>
              <a:gd name="connsiteY217" fmla="*/ 3070860 h 4328160"/>
              <a:gd name="connsiteX218" fmla="*/ 2495488 w 2691675"/>
              <a:gd name="connsiteY218" fmla="*/ 3040856 h 4328160"/>
              <a:gd name="connsiteX219" fmla="*/ 2593596 w 2691675"/>
              <a:gd name="connsiteY219" fmla="*/ 3037523 h 4328160"/>
              <a:gd name="connsiteX220" fmla="*/ 2685987 w 2691675"/>
              <a:gd name="connsiteY220" fmla="*/ 3028474 h 4328160"/>
              <a:gd name="connsiteX0" fmla="*/ 2685987 w 2691675"/>
              <a:gd name="connsiteY0" fmla="*/ 3028474 h 4328160"/>
              <a:gd name="connsiteX1" fmla="*/ 2680749 w 2691675"/>
              <a:gd name="connsiteY1" fmla="*/ 3002280 h 4328160"/>
              <a:gd name="connsiteX2" fmla="*/ 2673129 w 2691675"/>
              <a:gd name="connsiteY2" fmla="*/ 2948940 h 4328160"/>
              <a:gd name="connsiteX3" fmla="*/ 2631219 w 2691675"/>
              <a:gd name="connsiteY3" fmla="*/ 2940844 h 4328160"/>
              <a:gd name="connsiteX4" fmla="*/ 2567878 w 2691675"/>
              <a:gd name="connsiteY4" fmla="*/ 2940367 h 4328160"/>
              <a:gd name="connsiteX5" fmla="*/ 2526921 w 2691675"/>
              <a:gd name="connsiteY5" fmla="*/ 2882742 h 4328160"/>
              <a:gd name="connsiteX6" fmla="*/ 2464532 w 2691675"/>
              <a:gd name="connsiteY6" fmla="*/ 2879407 h 4328160"/>
              <a:gd name="connsiteX7" fmla="*/ 2417860 w 2691675"/>
              <a:gd name="connsiteY7" fmla="*/ 2863691 h 4328160"/>
              <a:gd name="connsiteX8" fmla="*/ 2383569 w 2691675"/>
              <a:gd name="connsiteY8" fmla="*/ 2849880 h 4328160"/>
              <a:gd name="connsiteX9" fmla="*/ 2355471 w 2691675"/>
              <a:gd name="connsiteY9" fmla="*/ 2829877 h 4328160"/>
              <a:gd name="connsiteX10" fmla="*/ 2300701 w 2691675"/>
              <a:gd name="connsiteY10" fmla="*/ 2797969 h 4328160"/>
              <a:gd name="connsiteX11" fmla="*/ 2226406 w 2691675"/>
              <a:gd name="connsiteY11" fmla="*/ 2837973 h 4328160"/>
              <a:gd name="connsiteX12" fmla="*/ 2185925 w 2691675"/>
              <a:gd name="connsiteY12" fmla="*/ 2798922 h 4328160"/>
              <a:gd name="connsiteX13" fmla="*/ 2150683 w 2691675"/>
              <a:gd name="connsiteY13" fmla="*/ 2719864 h 4328160"/>
              <a:gd name="connsiteX14" fmla="*/ 2131157 w 2691675"/>
              <a:gd name="connsiteY14" fmla="*/ 2658427 h 4328160"/>
              <a:gd name="connsiteX15" fmla="*/ 2113060 w 2691675"/>
              <a:gd name="connsiteY15" fmla="*/ 2623185 h 4328160"/>
              <a:gd name="connsiteX16" fmla="*/ 2111630 w 2691675"/>
              <a:gd name="connsiteY16" fmla="*/ 2574607 h 4328160"/>
              <a:gd name="connsiteX17" fmla="*/ 2034001 w 2691675"/>
              <a:gd name="connsiteY17" fmla="*/ 2659857 h 4328160"/>
              <a:gd name="connsiteX18" fmla="*/ 1966851 w 2691675"/>
              <a:gd name="connsiteY18" fmla="*/ 2727960 h 4328160"/>
              <a:gd name="connsiteX19" fmla="*/ 1919702 w 2691675"/>
              <a:gd name="connsiteY19" fmla="*/ 2687002 h 4328160"/>
              <a:gd name="connsiteX20" fmla="*/ 1783018 w 2691675"/>
              <a:gd name="connsiteY20" fmla="*/ 2673668 h 4328160"/>
              <a:gd name="connsiteX21" fmla="*/ 1684910 w 2691675"/>
              <a:gd name="connsiteY21" fmla="*/ 2663666 h 4328160"/>
              <a:gd name="connsiteX22" fmla="*/ 1614426 w 2691675"/>
              <a:gd name="connsiteY22" fmla="*/ 2556035 h 4328160"/>
              <a:gd name="connsiteX23" fmla="*/ 1549656 w 2691675"/>
              <a:gd name="connsiteY23" fmla="*/ 2557939 h 4328160"/>
              <a:gd name="connsiteX24" fmla="*/ 1524890 w 2691675"/>
              <a:gd name="connsiteY24" fmla="*/ 2537460 h 4328160"/>
              <a:gd name="connsiteX25" fmla="*/ 1476789 w 2691675"/>
              <a:gd name="connsiteY25" fmla="*/ 2355532 h 4328160"/>
              <a:gd name="connsiteX26" fmla="*/ 1446309 w 2691675"/>
              <a:gd name="connsiteY26" fmla="*/ 2263140 h 4328160"/>
              <a:gd name="connsiteX27" fmla="*/ 1408209 w 2691675"/>
              <a:gd name="connsiteY27" fmla="*/ 2194560 h 4328160"/>
              <a:gd name="connsiteX28" fmla="*/ 1392969 w 2691675"/>
              <a:gd name="connsiteY28" fmla="*/ 2171700 h 4328160"/>
              <a:gd name="connsiteX29" fmla="*/ 1382492 w 2691675"/>
              <a:gd name="connsiteY29" fmla="*/ 2126457 h 4328160"/>
              <a:gd name="connsiteX30" fmla="*/ 1377253 w 2691675"/>
              <a:gd name="connsiteY30" fmla="*/ 2025968 h 4328160"/>
              <a:gd name="connsiteX31" fmla="*/ 1391541 w 2691675"/>
              <a:gd name="connsiteY31" fmla="*/ 1956436 h 4328160"/>
              <a:gd name="connsiteX32" fmla="*/ 1323437 w 2691675"/>
              <a:gd name="connsiteY32" fmla="*/ 1891665 h 4328160"/>
              <a:gd name="connsiteX33" fmla="*/ 1290099 w 2691675"/>
              <a:gd name="connsiteY33" fmla="*/ 1886427 h 4328160"/>
              <a:gd name="connsiteX34" fmla="*/ 1192468 w 2691675"/>
              <a:gd name="connsiteY34" fmla="*/ 1826895 h 4328160"/>
              <a:gd name="connsiteX35" fmla="*/ 1134367 w 2691675"/>
              <a:gd name="connsiteY35" fmla="*/ 1837373 h 4328160"/>
              <a:gd name="connsiteX36" fmla="*/ 1081978 w 2691675"/>
              <a:gd name="connsiteY36" fmla="*/ 1871185 h 4328160"/>
              <a:gd name="connsiteX37" fmla="*/ 1032924 w 2691675"/>
              <a:gd name="connsiteY37" fmla="*/ 1896904 h 4328160"/>
              <a:gd name="connsiteX38" fmla="*/ 966249 w 2691675"/>
              <a:gd name="connsiteY38" fmla="*/ 1957864 h 4328160"/>
              <a:gd name="connsiteX39" fmla="*/ 917195 w 2691675"/>
              <a:gd name="connsiteY39" fmla="*/ 1915478 h 4328160"/>
              <a:gd name="connsiteX40" fmla="*/ 862428 w 2691675"/>
              <a:gd name="connsiteY40" fmla="*/ 1888808 h 4328160"/>
              <a:gd name="connsiteX41" fmla="*/ 831471 w 2691675"/>
              <a:gd name="connsiteY41" fmla="*/ 1863090 h 4328160"/>
              <a:gd name="connsiteX42" fmla="*/ 808135 w 2691675"/>
              <a:gd name="connsiteY42" fmla="*/ 1820704 h 4328160"/>
              <a:gd name="connsiteX43" fmla="*/ 822423 w 2691675"/>
              <a:gd name="connsiteY43" fmla="*/ 1763554 h 4328160"/>
              <a:gd name="connsiteX44" fmla="*/ 811944 w 2691675"/>
              <a:gd name="connsiteY44" fmla="*/ 1694021 h 4328160"/>
              <a:gd name="connsiteX45" fmla="*/ 791466 w 2691675"/>
              <a:gd name="connsiteY45" fmla="*/ 1599247 h 4328160"/>
              <a:gd name="connsiteX46" fmla="*/ 767652 w 2691675"/>
              <a:gd name="connsiteY46" fmla="*/ 1609725 h 4328160"/>
              <a:gd name="connsiteX47" fmla="*/ 709074 w 2691675"/>
              <a:gd name="connsiteY47" fmla="*/ 1545432 h 4328160"/>
              <a:gd name="connsiteX48" fmla="*/ 737649 w 2691675"/>
              <a:gd name="connsiteY48" fmla="*/ 1493520 h 4328160"/>
              <a:gd name="connsiteX49" fmla="*/ 785274 w 2691675"/>
              <a:gd name="connsiteY49" fmla="*/ 1429226 h 4328160"/>
              <a:gd name="connsiteX50" fmla="*/ 783369 w 2691675"/>
              <a:gd name="connsiteY50" fmla="*/ 1403033 h 4328160"/>
              <a:gd name="connsiteX51" fmla="*/ 826232 w 2691675"/>
              <a:gd name="connsiteY51" fmla="*/ 1349215 h 4328160"/>
              <a:gd name="connsiteX52" fmla="*/ 834329 w 2691675"/>
              <a:gd name="connsiteY52" fmla="*/ 1256348 h 4328160"/>
              <a:gd name="connsiteX53" fmla="*/ 820040 w 2691675"/>
              <a:gd name="connsiteY53" fmla="*/ 1172527 h 4328160"/>
              <a:gd name="connsiteX54" fmla="*/ 787655 w 2691675"/>
              <a:gd name="connsiteY54" fmla="*/ 1125379 h 4328160"/>
              <a:gd name="connsiteX55" fmla="*/ 769082 w 2691675"/>
              <a:gd name="connsiteY55" fmla="*/ 1043940 h 4328160"/>
              <a:gd name="connsiteX56" fmla="*/ 812898 w 2691675"/>
              <a:gd name="connsiteY56" fmla="*/ 1008698 h 4328160"/>
              <a:gd name="connsiteX57" fmla="*/ 816231 w 2691675"/>
              <a:gd name="connsiteY57" fmla="*/ 950595 h 4328160"/>
              <a:gd name="connsiteX58" fmla="*/ 828613 w 2691675"/>
              <a:gd name="connsiteY58" fmla="*/ 874871 h 4328160"/>
              <a:gd name="connsiteX59" fmla="*/ 837662 w 2691675"/>
              <a:gd name="connsiteY59" fmla="*/ 807720 h 4328160"/>
              <a:gd name="connsiteX60" fmla="*/ 852426 w 2691675"/>
              <a:gd name="connsiteY60" fmla="*/ 769620 h 4328160"/>
              <a:gd name="connsiteX61" fmla="*/ 867665 w 2691675"/>
              <a:gd name="connsiteY61" fmla="*/ 736281 h 4328160"/>
              <a:gd name="connsiteX62" fmla="*/ 841472 w 2691675"/>
              <a:gd name="connsiteY62" fmla="*/ 670560 h 4328160"/>
              <a:gd name="connsiteX63" fmla="*/ 825756 w 2691675"/>
              <a:gd name="connsiteY63" fmla="*/ 547211 h 4328160"/>
              <a:gd name="connsiteX64" fmla="*/ 795275 w 2691675"/>
              <a:gd name="connsiteY64" fmla="*/ 510065 h 4328160"/>
              <a:gd name="connsiteX65" fmla="*/ 777654 w 2691675"/>
              <a:gd name="connsiteY65" fmla="*/ 479583 h 4328160"/>
              <a:gd name="connsiteX66" fmla="*/ 754794 w 2691675"/>
              <a:gd name="connsiteY66" fmla="*/ 403860 h 4328160"/>
              <a:gd name="connsiteX67" fmla="*/ 727648 w 2691675"/>
              <a:gd name="connsiteY67" fmla="*/ 322897 h 4328160"/>
              <a:gd name="connsiteX68" fmla="*/ 740030 w 2691675"/>
              <a:gd name="connsiteY68" fmla="*/ 295275 h 4328160"/>
              <a:gd name="connsiteX69" fmla="*/ 736698 w 2691675"/>
              <a:gd name="connsiteY69" fmla="*/ 230029 h 4328160"/>
              <a:gd name="connsiteX70" fmla="*/ 717648 w 2691675"/>
              <a:gd name="connsiteY70" fmla="*/ 215741 h 4328160"/>
              <a:gd name="connsiteX71" fmla="*/ 709551 w 2691675"/>
              <a:gd name="connsiteY71" fmla="*/ 145257 h 4328160"/>
              <a:gd name="connsiteX72" fmla="*/ 675737 w 2691675"/>
              <a:gd name="connsiteY72" fmla="*/ 93821 h 4328160"/>
              <a:gd name="connsiteX73" fmla="*/ 676689 w 2691675"/>
              <a:gd name="connsiteY73" fmla="*/ 0 h 4328160"/>
              <a:gd name="connsiteX74" fmla="*/ 615729 w 2691675"/>
              <a:gd name="connsiteY74" fmla="*/ 7620 h 4328160"/>
              <a:gd name="connsiteX75" fmla="*/ 554769 w 2691675"/>
              <a:gd name="connsiteY75" fmla="*/ 30480 h 4328160"/>
              <a:gd name="connsiteX76" fmla="*/ 562389 w 2691675"/>
              <a:gd name="connsiteY76" fmla="*/ 137160 h 4328160"/>
              <a:gd name="connsiteX77" fmla="*/ 554769 w 2691675"/>
              <a:gd name="connsiteY77" fmla="*/ 236220 h 4328160"/>
              <a:gd name="connsiteX78" fmla="*/ 524289 w 2691675"/>
              <a:gd name="connsiteY78" fmla="*/ 304800 h 4328160"/>
              <a:gd name="connsiteX79" fmla="*/ 509049 w 2691675"/>
              <a:gd name="connsiteY79" fmla="*/ 335280 h 4328160"/>
              <a:gd name="connsiteX80" fmla="*/ 486189 w 2691675"/>
              <a:gd name="connsiteY80" fmla="*/ 373380 h 4328160"/>
              <a:gd name="connsiteX81" fmla="*/ 470949 w 2691675"/>
              <a:gd name="connsiteY81" fmla="*/ 396240 h 4328160"/>
              <a:gd name="connsiteX82" fmla="*/ 440469 w 2691675"/>
              <a:gd name="connsiteY82" fmla="*/ 403860 h 4328160"/>
              <a:gd name="connsiteX83" fmla="*/ 356649 w 2691675"/>
              <a:gd name="connsiteY83" fmla="*/ 388620 h 4328160"/>
              <a:gd name="connsiteX84" fmla="*/ 288069 w 2691675"/>
              <a:gd name="connsiteY84" fmla="*/ 464820 h 4328160"/>
              <a:gd name="connsiteX85" fmla="*/ 280449 w 2691675"/>
              <a:gd name="connsiteY85" fmla="*/ 487680 h 4328160"/>
              <a:gd name="connsiteX86" fmla="*/ 288069 w 2691675"/>
              <a:gd name="connsiteY86" fmla="*/ 518160 h 4328160"/>
              <a:gd name="connsiteX87" fmla="*/ 303309 w 2691675"/>
              <a:gd name="connsiteY87" fmla="*/ 548640 h 4328160"/>
              <a:gd name="connsiteX88" fmla="*/ 295689 w 2691675"/>
              <a:gd name="connsiteY88" fmla="*/ 609600 h 4328160"/>
              <a:gd name="connsiteX89" fmla="*/ 265209 w 2691675"/>
              <a:gd name="connsiteY89" fmla="*/ 662940 h 4328160"/>
              <a:gd name="connsiteX90" fmla="*/ 257589 w 2691675"/>
              <a:gd name="connsiteY90" fmla="*/ 685800 h 4328160"/>
              <a:gd name="connsiteX91" fmla="*/ 265209 w 2691675"/>
              <a:gd name="connsiteY91" fmla="*/ 815340 h 4328160"/>
              <a:gd name="connsiteX92" fmla="*/ 303309 w 2691675"/>
              <a:gd name="connsiteY92" fmla="*/ 830580 h 4328160"/>
              <a:gd name="connsiteX93" fmla="*/ 349029 w 2691675"/>
              <a:gd name="connsiteY93" fmla="*/ 861060 h 4328160"/>
              <a:gd name="connsiteX94" fmla="*/ 356649 w 2691675"/>
              <a:gd name="connsiteY94" fmla="*/ 883920 h 4328160"/>
              <a:gd name="connsiteX95" fmla="*/ 341409 w 2691675"/>
              <a:gd name="connsiteY95" fmla="*/ 952500 h 4328160"/>
              <a:gd name="connsiteX96" fmla="*/ 326169 w 2691675"/>
              <a:gd name="connsiteY96" fmla="*/ 1028700 h 4328160"/>
              <a:gd name="connsiteX97" fmla="*/ 303309 w 2691675"/>
              <a:gd name="connsiteY97" fmla="*/ 1043940 h 4328160"/>
              <a:gd name="connsiteX98" fmla="*/ 143289 w 2691675"/>
              <a:gd name="connsiteY98" fmla="*/ 1066800 h 4328160"/>
              <a:gd name="connsiteX99" fmla="*/ 150909 w 2691675"/>
              <a:gd name="connsiteY99" fmla="*/ 1181100 h 4328160"/>
              <a:gd name="connsiteX100" fmla="*/ 173769 w 2691675"/>
              <a:gd name="connsiteY100" fmla="*/ 1219200 h 4328160"/>
              <a:gd name="connsiteX101" fmla="*/ 219489 w 2691675"/>
              <a:gd name="connsiteY101" fmla="*/ 1257300 h 4328160"/>
              <a:gd name="connsiteX102" fmla="*/ 234729 w 2691675"/>
              <a:gd name="connsiteY102" fmla="*/ 1287780 h 4328160"/>
              <a:gd name="connsiteX103" fmla="*/ 227109 w 2691675"/>
              <a:gd name="connsiteY103" fmla="*/ 1318260 h 4328160"/>
              <a:gd name="connsiteX104" fmla="*/ 265209 w 2691675"/>
              <a:gd name="connsiteY104" fmla="*/ 1363980 h 4328160"/>
              <a:gd name="connsiteX105" fmla="*/ 288069 w 2691675"/>
              <a:gd name="connsiteY105" fmla="*/ 1402080 h 4328160"/>
              <a:gd name="connsiteX106" fmla="*/ 280449 w 2691675"/>
              <a:gd name="connsiteY106" fmla="*/ 1440180 h 4328160"/>
              <a:gd name="connsiteX107" fmla="*/ 242349 w 2691675"/>
              <a:gd name="connsiteY107" fmla="*/ 1569720 h 4328160"/>
              <a:gd name="connsiteX108" fmla="*/ 211869 w 2691675"/>
              <a:gd name="connsiteY108" fmla="*/ 1584960 h 4328160"/>
              <a:gd name="connsiteX109" fmla="*/ 189009 w 2691675"/>
              <a:gd name="connsiteY109" fmla="*/ 1592580 h 4328160"/>
              <a:gd name="connsiteX110" fmla="*/ 120429 w 2691675"/>
              <a:gd name="connsiteY110" fmla="*/ 1630680 h 4328160"/>
              <a:gd name="connsiteX111" fmla="*/ 97569 w 2691675"/>
              <a:gd name="connsiteY111" fmla="*/ 1653540 h 4328160"/>
              <a:gd name="connsiteX112" fmla="*/ 13749 w 2691675"/>
              <a:gd name="connsiteY112" fmla="*/ 1714500 h 4328160"/>
              <a:gd name="connsiteX113" fmla="*/ 13749 w 2691675"/>
              <a:gd name="connsiteY113" fmla="*/ 1889760 h 4328160"/>
              <a:gd name="connsiteX114" fmla="*/ 36609 w 2691675"/>
              <a:gd name="connsiteY114" fmla="*/ 1912620 h 4328160"/>
              <a:gd name="connsiteX115" fmla="*/ 67089 w 2691675"/>
              <a:gd name="connsiteY115" fmla="*/ 1950720 h 4328160"/>
              <a:gd name="connsiteX116" fmla="*/ 112809 w 2691675"/>
              <a:gd name="connsiteY116" fmla="*/ 1981200 h 4328160"/>
              <a:gd name="connsiteX117" fmla="*/ 173769 w 2691675"/>
              <a:gd name="connsiteY117" fmla="*/ 2011680 h 4328160"/>
              <a:gd name="connsiteX118" fmla="*/ 234729 w 2691675"/>
              <a:gd name="connsiteY118" fmla="*/ 2095500 h 4328160"/>
              <a:gd name="connsiteX119" fmla="*/ 272829 w 2691675"/>
              <a:gd name="connsiteY119" fmla="*/ 2156460 h 4328160"/>
              <a:gd name="connsiteX120" fmla="*/ 280449 w 2691675"/>
              <a:gd name="connsiteY120" fmla="*/ 2179320 h 4328160"/>
              <a:gd name="connsiteX121" fmla="*/ 318549 w 2691675"/>
              <a:gd name="connsiteY121" fmla="*/ 2255520 h 4328160"/>
              <a:gd name="connsiteX122" fmla="*/ 493809 w 2691675"/>
              <a:gd name="connsiteY122" fmla="*/ 2270760 h 4328160"/>
              <a:gd name="connsiteX123" fmla="*/ 562389 w 2691675"/>
              <a:gd name="connsiteY123" fmla="*/ 2354580 h 4328160"/>
              <a:gd name="connsiteX124" fmla="*/ 531909 w 2691675"/>
              <a:gd name="connsiteY124" fmla="*/ 2430780 h 4328160"/>
              <a:gd name="connsiteX125" fmla="*/ 509049 w 2691675"/>
              <a:gd name="connsiteY125" fmla="*/ 2438400 h 4328160"/>
              <a:gd name="connsiteX126" fmla="*/ 486189 w 2691675"/>
              <a:gd name="connsiteY126" fmla="*/ 2461260 h 4328160"/>
              <a:gd name="connsiteX127" fmla="*/ 478569 w 2691675"/>
              <a:gd name="connsiteY127" fmla="*/ 2506980 h 4328160"/>
              <a:gd name="connsiteX128" fmla="*/ 509049 w 2691675"/>
              <a:gd name="connsiteY128" fmla="*/ 2621280 h 4328160"/>
              <a:gd name="connsiteX129" fmla="*/ 531909 w 2691675"/>
              <a:gd name="connsiteY129" fmla="*/ 2644140 h 4328160"/>
              <a:gd name="connsiteX130" fmla="*/ 539529 w 2691675"/>
              <a:gd name="connsiteY130" fmla="*/ 2674620 h 4328160"/>
              <a:gd name="connsiteX131" fmla="*/ 570009 w 2691675"/>
              <a:gd name="connsiteY131" fmla="*/ 2659380 h 4328160"/>
              <a:gd name="connsiteX132" fmla="*/ 592869 w 2691675"/>
              <a:gd name="connsiteY132" fmla="*/ 2636520 h 4328160"/>
              <a:gd name="connsiteX133" fmla="*/ 646209 w 2691675"/>
              <a:gd name="connsiteY133" fmla="*/ 2606040 h 4328160"/>
              <a:gd name="connsiteX134" fmla="*/ 684309 w 2691675"/>
              <a:gd name="connsiteY134" fmla="*/ 2613660 h 4328160"/>
              <a:gd name="connsiteX135" fmla="*/ 699549 w 2691675"/>
              <a:gd name="connsiteY135" fmla="*/ 2636520 h 4328160"/>
              <a:gd name="connsiteX136" fmla="*/ 722409 w 2691675"/>
              <a:gd name="connsiteY136" fmla="*/ 2659380 h 4328160"/>
              <a:gd name="connsiteX137" fmla="*/ 730029 w 2691675"/>
              <a:gd name="connsiteY137" fmla="*/ 2682240 h 4328160"/>
              <a:gd name="connsiteX138" fmla="*/ 707169 w 2691675"/>
              <a:gd name="connsiteY138" fmla="*/ 2766060 h 4328160"/>
              <a:gd name="connsiteX139" fmla="*/ 623349 w 2691675"/>
              <a:gd name="connsiteY139" fmla="*/ 2842260 h 4328160"/>
              <a:gd name="connsiteX140" fmla="*/ 600489 w 2691675"/>
              <a:gd name="connsiteY140" fmla="*/ 2887980 h 4328160"/>
              <a:gd name="connsiteX141" fmla="*/ 531909 w 2691675"/>
              <a:gd name="connsiteY141" fmla="*/ 2933700 h 4328160"/>
              <a:gd name="connsiteX142" fmla="*/ 516669 w 2691675"/>
              <a:gd name="connsiteY142" fmla="*/ 2956560 h 4328160"/>
              <a:gd name="connsiteX143" fmla="*/ 547149 w 2691675"/>
              <a:gd name="connsiteY143" fmla="*/ 3055620 h 4328160"/>
              <a:gd name="connsiteX144" fmla="*/ 570009 w 2691675"/>
              <a:gd name="connsiteY144" fmla="*/ 3177540 h 4328160"/>
              <a:gd name="connsiteX145" fmla="*/ 608109 w 2691675"/>
              <a:gd name="connsiteY145" fmla="*/ 3276600 h 4328160"/>
              <a:gd name="connsiteX146" fmla="*/ 608109 w 2691675"/>
              <a:gd name="connsiteY146" fmla="*/ 3429000 h 4328160"/>
              <a:gd name="connsiteX147" fmla="*/ 570009 w 2691675"/>
              <a:gd name="connsiteY147" fmla="*/ 3467100 h 4328160"/>
              <a:gd name="connsiteX148" fmla="*/ 562389 w 2691675"/>
              <a:gd name="connsiteY148" fmla="*/ 3497580 h 4328160"/>
              <a:gd name="connsiteX149" fmla="*/ 547149 w 2691675"/>
              <a:gd name="connsiteY149" fmla="*/ 3528060 h 4328160"/>
              <a:gd name="connsiteX150" fmla="*/ 554769 w 2691675"/>
              <a:gd name="connsiteY150" fmla="*/ 3680460 h 4328160"/>
              <a:gd name="connsiteX151" fmla="*/ 608109 w 2691675"/>
              <a:gd name="connsiteY151" fmla="*/ 3672840 h 4328160"/>
              <a:gd name="connsiteX152" fmla="*/ 630969 w 2691675"/>
              <a:gd name="connsiteY152" fmla="*/ 3665220 h 4328160"/>
              <a:gd name="connsiteX153" fmla="*/ 676689 w 2691675"/>
              <a:gd name="connsiteY153" fmla="*/ 3688080 h 4328160"/>
              <a:gd name="connsiteX154" fmla="*/ 707169 w 2691675"/>
              <a:gd name="connsiteY154" fmla="*/ 3718560 h 4328160"/>
              <a:gd name="connsiteX155" fmla="*/ 836709 w 2691675"/>
              <a:gd name="connsiteY155" fmla="*/ 3741420 h 4328160"/>
              <a:gd name="connsiteX156" fmla="*/ 851949 w 2691675"/>
              <a:gd name="connsiteY156" fmla="*/ 3771900 h 4328160"/>
              <a:gd name="connsiteX157" fmla="*/ 874809 w 2691675"/>
              <a:gd name="connsiteY157" fmla="*/ 3787140 h 4328160"/>
              <a:gd name="connsiteX158" fmla="*/ 897669 w 2691675"/>
              <a:gd name="connsiteY158" fmla="*/ 3810000 h 4328160"/>
              <a:gd name="connsiteX159" fmla="*/ 905289 w 2691675"/>
              <a:gd name="connsiteY159" fmla="*/ 3840480 h 4328160"/>
              <a:gd name="connsiteX160" fmla="*/ 920529 w 2691675"/>
              <a:gd name="connsiteY160" fmla="*/ 3863340 h 4328160"/>
              <a:gd name="connsiteX161" fmla="*/ 943389 w 2691675"/>
              <a:gd name="connsiteY161" fmla="*/ 3901440 h 4328160"/>
              <a:gd name="connsiteX162" fmla="*/ 996729 w 2691675"/>
              <a:gd name="connsiteY162" fmla="*/ 3947160 h 4328160"/>
              <a:gd name="connsiteX163" fmla="*/ 1011969 w 2691675"/>
              <a:gd name="connsiteY163" fmla="*/ 3970020 h 4328160"/>
              <a:gd name="connsiteX164" fmla="*/ 1034829 w 2691675"/>
              <a:gd name="connsiteY164" fmla="*/ 4008120 h 4328160"/>
              <a:gd name="connsiteX165" fmla="*/ 1065309 w 2691675"/>
              <a:gd name="connsiteY165" fmla="*/ 4084320 h 4328160"/>
              <a:gd name="connsiteX166" fmla="*/ 1072929 w 2691675"/>
              <a:gd name="connsiteY166" fmla="*/ 4107180 h 4328160"/>
              <a:gd name="connsiteX167" fmla="*/ 1149129 w 2691675"/>
              <a:gd name="connsiteY167" fmla="*/ 4137660 h 4328160"/>
              <a:gd name="connsiteX168" fmla="*/ 1202469 w 2691675"/>
              <a:gd name="connsiteY168" fmla="*/ 4213860 h 4328160"/>
              <a:gd name="connsiteX169" fmla="*/ 1263429 w 2691675"/>
              <a:gd name="connsiteY169" fmla="*/ 4221480 h 4328160"/>
              <a:gd name="connsiteX170" fmla="*/ 1271049 w 2691675"/>
              <a:gd name="connsiteY170" fmla="*/ 4274820 h 4328160"/>
              <a:gd name="connsiteX171" fmla="*/ 1316769 w 2691675"/>
              <a:gd name="connsiteY171" fmla="*/ 4328160 h 4328160"/>
              <a:gd name="connsiteX172" fmla="*/ 1354869 w 2691675"/>
              <a:gd name="connsiteY172" fmla="*/ 4229100 h 4328160"/>
              <a:gd name="connsiteX173" fmla="*/ 1415829 w 2691675"/>
              <a:gd name="connsiteY173" fmla="*/ 4198620 h 4328160"/>
              <a:gd name="connsiteX174" fmla="*/ 1469169 w 2691675"/>
              <a:gd name="connsiteY174" fmla="*/ 4183380 h 4328160"/>
              <a:gd name="connsiteX175" fmla="*/ 1507269 w 2691675"/>
              <a:gd name="connsiteY175" fmla="*/ 4160520 h 4328160"/>
              <a:gd name="connsiteX176" fmla="*/ 1552989 w 2691675"/>
              <a:gd name="connsiteY176" fmla="*/ 4130040 h 4328160"/>
              <a:gd name="connsiteX177" fmla="*/ 1583469 w 2691675"/>
              <a:gd name="connsiteY177" fmla="*/ 4122420 h 4328160"/>
              <a:gd name="connsiteX178" fmla="*/ 1644429 w 2691675"/>
              <a:gd name="connsiteY178" fmla="*/ 4061460 h 4328160"/>
              <a:gd name="connsiteX179" fmla="*/ 1674909 w 2691675"/>
              <a:gd name="connsiteY179" fmla="*/ 4038600 h 4328160"/>
              <a:gd name="connsiteX180" fmla="*/ 1827309 w 2691675"/>
              <a:gd name="connsiteY180" fmla="*/ 4000500 h 4328160"/>
              <a:gd name="connsiteX181" fmla="*/ 1857789 w 2691675"/>
              <a:gd name="connsiteY181" fmla="*/ 3985260 h 4328160"/>
              <a:gd name="connsiteX182" fmla="*/ 1903509 w 2691675"/>
              <a:gd name="connsiteY182" fmla="*/ 3970020 h 4328160"/>
              <a:gd name="connsiteX183" fmla="*/ 1926369 w 2691675"/>
              <a:gd name="connsiteY183" fmla="*/ 3954780 h 4328160"/>
              <a:gd name="connsiteX184" fmla="*/ 1987329 w 2691675"/>
              <a:gd name="connsiteY184" fmla="*/ 3909060 h 4328160"/>
              <a:gd name="connsiteX185" fmla="*/ 2048289 w 2691675"/>
              <a:gd name="connsiteY185" fmla="*/ 3870960 h 4328160"/>
              <a:gd name="connsiteX186" fmla="*/ 2078769 w 2691675"/>
              <a:gd name="connsiteY186" fmla="*/ 3855720 h 4328160"/>
              <a:gd name="connsiteX187" fmla="*/ 2132109 w 2691675"/>
              <a:gd name="connsiteY187" fmla="*/ 3817620 h 4328160"/>
              <a:gd name="connsiteX188" fmla="*/ 2162589 w 2691675"/>
              <a:gd name="connsiteY188" fmla="*/ 3787140 h 4328160"/>
              <a:gd name="connsiteX189" fmla="*/ 2200689 w 2691675"/>
              <a:gd name="connsiteY189" fmla="*/ 3688080 h 4328160"/>
              <a:gd name="connsiteX190" fmla="*/ 2162589 w 2691675"/>
              <a:gd name="connsiteY190" fmla="*/ 3604260 h 4328160"/>
              <a:gd name="connsiteX191" fmla="*/ 2139729 w 2691675"/>
              <a:gd name="connsiteY191" fmla="*/ 3596640 h 4328160"/>
              <a:gd name="connsiteX192" fmla="*/ 2124489 w 2691675"/>
              <a:gd name="connsiteY192" fmla="*/ 3680460 h 4328160"/>
              <a:gd name="connsiteX193" fmla="*/ 2109249 w 2691675"/>
              <a:gd name="connsiteY193" fmla="*/ 3657600 h 4328160"/>
              <a:gd name="connsiteX194" fmla="*/ 2048289 w 2691675"/>
              <a:gd name="connsiteY194" fmla="*/ 3665220 h 4328160"/>
              <a:gd name="connsiteX195" fmla="*/ 2055909 w 2691675"/>
              <a:gd name="connsiteY195" fmla="*/ 3703320 h 4328160"/>
              <a:gd name="connsiteX196" fmla="*/ 2078769 w 2691675"/>
              <a:gd name="connsiteY196" fmla="*/ 3718560 h 4328160"/>
              <a:gd name="connsiteX197" fmla="*/ 2094009 w 2691675"/>
              <a:gd name="connsiteY197" fmla="*/ 3749040 h 4328160"/>
              <a:gd name="connsiteX198" fmla="*/ 2086389 w 2691675"/>
              <a:gd name="connsiteY198" fmla="*/ 3794760 h 4328160"/>
              <a:gd name="connsiteX199" fmla="*/ 2010189 w 2691675"/>
              <a:gd name="connsiteY199" fmla="*/ 3749040 h 4328160"/>
              <a:gd name="connsiteX200" fmla="*/ 1994949 w 2691675"/>
              <a:gd name="connsiteY200" fmla="*/ 3649980 h 4328160"/>
              <a:gd name="connsiteX201" fmla="*/ 1972089 w 2691675"/>
              <a:gd name="connsiteY201" fmla="*/ 3627120 h 4328160"/>
              <a:gd name="connsiteX202" fmla="*/ 1979709 w 2691675"/>
              <a:gd name="connsiteY202" fmla="*/ 3581400 h 4328160"/>
              <a:gd name="connsiteX203" fmla="*/ 2025429 w 2691675"/>
              <a:gd name="connsiteY203" fmla="*/ 3573780 h 4328160"/>
              <a:gd name="connsiteX204" fmla="*/ 2033049 w 2691675"/>
              <a:gd name="connsiteY204" fmla="*/ 3520440 h 4328160"/>
              <a:gd name="connsiteX205" fmla="*/ 2063529 w 2691675"/>
              <a:gd name="connsiteY205" fmla="*/ 3528060 h 4328160"/>
              <a:gd name="connsiteX206" fmla="*/ 2094009 w 2691675"/>
              <a:gd name="connsiteY206" fmla="*/ 3489960 h 4328160"/>
              <a:gd name="connsiteX207" fmla="*/ 2124489 w 2691675"/>
              <a:gd name="connsiteY207" fmla="*/ 3459480 h 4328160"/>
              <a:gd name="connsiteX208" fmla="*/ 2139729 w 2691675"/>
              <a:gd name="connsiteY208" fmla="*/ 3436620 h 4328160"/>
              <a:gd name="connsiteX209" fmla="*/ 2170209 w 2691675"/>
              <a:gd name="connsiteY209" fmla="*/ 3413760 h 4328160"/>
              <a:gd name="connsiteX210" fmla="*/ 2238789 w 2691675"/>
              <a:gd name="connsiteY210" fmla="*/ 3322320 h 4328160"/>
              <a:gd name="connsiteX211" fmla="*/ 2246409 w 2691675"/>
              <a:gd name="connsiteY211" fmla="*/ 3291840 h 4328160"/>
              <a:gd name="connsiteX212" fmla="*/ 2269269 w 2691675"/>
              <a:gd name="connsiteY212" fmla="*/ 3230880 h 4328160"/>
              <a:gd name="connsiteX213" fmla="*/ 2276889 w 2691675"/>
              <a:gd name="connsiteY213" fmla="*/ 3185160 h 4328160"/>
              <a:gd name="connsiteX214" fmla="*/ 2299749 w 2691675"/>
              <a:gd name="connsiteY214" fmla="*/ 3139440 h 4328160"/>
              <a:gd name="connsiteX215" fmla="*/ 2314989 w 2691675"/>
              <a:gd name="connsiteY215" fmla="*/ 3101340 h 4328160"/>
              <a:gd name="connsiteX216" fmla="*/ 2353089 w 2691675"/>
              <a:gd name="connsiteY216" fmla="*/ 3086100 h 4328160"/>
              <a:gd name="connsiteX217" fmla="*/ 2375949 w 2691675"/>
              <a:gd name="connsiteY217" fmla="*/ 3070860 h 4328160"/>
              <a:gd name="connsiteX218" fmla="*/ 2495488 w 2691675"/>
              <a:gd name="connsiteY218" fmla="*/ 3040856 h 4328160"/>
              <a:gd name="connsiteX219" fmla="*/ 2593596 w 2691675"/>
              <a:gd name="connsiteY219" fmla="*/ 3037523 h 4328160"/>
              <a:gd name="connsiteX220" fmla="*/ 2685987 w 2691675"/>
              <a:gd name="connsiteY220" fmla="*/ 3028474 h 4328160"/>
              <a:gd name="connsiteX0" fmla="*/ 2685987 w 2691675"/>
              <a:gd name="connsiteY0" fmla="*/ 3028474 h 4328160"/>
              <a:gd name="connsiteX1" fmla="*/ 2680749 w 2691675"/>
              <a:gd name="connsiteY1" fmla="*/ 3002280 h 4328160"/>
              <a:gd name="connsiteX2" fmla="*/ 2673129 w 2691675"/>
              <a:gd name="connsiteY2" fmla="*/ 2948940 h 4328160"/>
              <a:gd name="connsiteX3" fmla="*/ 2631219 w 2691675"/>
              <a:gd name="connsiteY3" fmla="*/ 2940844 h 4328160"/>
              <a:gd name="connsiteX4" fmla="*/ 2567878 w 2691675"/>
              <a:gd name="connsiteY4" fmla="*/ 2940367 h 4328160"/>
              <a:gd name="connsiteX5" fmla="*/ 2526921 w 2691675"/>
              <a:gd name="connsiteY5" fmla="*/ 2882742 h 4328160"/>
              <a:gd name="connsiteX6" fmla="*/ 2464532 w 2691675"/>
              <a:gd name="connsiteY6" fmla="*/ 2879407 h 4328160"/>
              <a:gd name="connsiteX7" fmla="*/ 2417860 w 2691675"/>
              <a:gd name="connsiteY7" fmla="*/ 2863691 h 4328160"/>
              <a:gd name="connsiteX8" fmla="*/ 2383569 w 2691675"/>
              <a:gd name="connsiteY8" fmla="*/ 2849880 h 4328160"/>
              <a:gd name="connsiteX9" fmla="*/ 2355471 w 2691675"/>
              <a:gd name="connsiteY9" fmla="*/ 2829877 h 4328160"/>
              <a:gd name="connsiteX10" fmla="*/ 2300701 w 2691675"/>
              <a:gd name="connsiteY10" fmla="*/ 2797969 h 4328160"/>
              <a:gd name="connsiteX11" fmla="*/ 2226406 w 2691675"/>
              <a:gd name="connsiteY11" fmla="*/ 2837973 h 4328160"/>
              <a:gd name="connsiteX12" fmla="*/ 2185925 w 2691675"/>
              <a:gd name="connsiteY12" fmla="*/ 2798922 h 4328160"/>
              <a:gd name="connsiteX13" fmla="*/ 2150683 w 2691675"/>
              <a:gd name="connsiteY13" fmla="*/ 2719864 h 4328160"/>
              <a:gd name="connsiteX14" fmla="*/ 2131157 w 2691675"/>
              <a:gd name="connsiteY14" fmla="*/ 2658427 h 4328160"/>
              <a:gd name="connsiteX15" fmla="*/ 2113060 w 2691675"/>
              <a:gd name="connsiteY15" fmla="*/ 2623185 h 4328160"/>
              <a:gd name="connsiteX16" fmla="*/ 2111630 w 2691675"/>
              <a:gd name="connsiteY16" fmla="*/ 2574607 h 4328160"/>
              <a:gd name="connsiteX17" fmla="*/ 2034001 w 2691675"/>
              <a:gd name="connsiteY17" fmla="*/ 2659857 h 4328160"/>
              <a:gd name="connsiteX18" fmla="*/ 1966851 w 2691675"/>
              <a:gd name="connsiteY18" fmla="*/ 2727960 h 4328160"/>
              <a:gd name="connsiteX19" fmla="*/ 1919702 w 2691675"/>
              <a:gd name="connsiteY19" fmla="*/ 2687002 h 4328160"/>
              <a:gd name="connsiteX20" fmla="*/ 1783018 w 2691675"/>
              <a:gd name="connsiteY20" fmla="*/ 2673668 h 4328160"/>
              <a:gd name="connsiteX21" fmla="*/ 1684910 w 2691675"/>
              <a:gd name="connsiteY21" fmla="*/ 2663666 h 4328160"/>
              <a:gd name="connsiteX22" fmla="*/ 1614426 w 2691675"/>
              <a:gd name="connsiteY22" fmla="*/ 2556035 h 4328160"/>
              <a:gd name="connsiteX23" fmla="*/ 1549656 w 2691675"/>
              <a:gd name="connsiteY23" fmla="*/ 2557939 h 4328160"/>
              <a:gd name="connsiteX24" fmla="*/ 1524890 w 2691675"/>
              <a:gd name="connsiteY24" fmla="*/ 2537460 h 4328160"/>
              <a:gd name="connsiteX25" fmla="*/ 1476789 w 2691675"/>
              <a:gd name="connsiteY25" fmla="*/ 2355532 h 4328160"/>
              <a:gd name="connsiteX26" fmla="*/ 1446309 w 2691675"/>
              <a:gd name="connsiteY26" fmla="*/ 2263140 h 4328160"/>
              <a:gd name="connsiteX27" fmla="*/ 1408209 w 2691675"/>
              <a:gd name="connsiteY27" fmla="*/ 2194560 h 4328160"/>
              <a:gd name="connsiteX28" fmla="*/ 1392969 w 2691675"/>
              <a:gd name="connsiteY28" fmla="*/ 2171700 h 4328160"/>
              <a:gd name="connsiteX29" fmla="*/ 1382492 w 2691675"/>
              <a:gd name="connsiteY29" fmla="*/ 2126457 h 4328160"/>
              <a:gd name="connsiteX30" fmla="*/ 1377253 w 2691675"/>
              <a:gd name="connsiteY30" fmla="*/ 2025968 h 4328160"/>
              <a:gd name="connsiteX31" fmla="*/ 1391541 w 2691675"/>
              <a:gd name="connsiteY31" fmla="*/ 1956436 h 4328160"/>
              <a:gd name="connsiteX32" fmla="*/ 1323437 w 2691675"/>
              <a:gd name="connsiteY32" fmla="*/ 1891665 h 4328160"/>
              <a:gd name="connsiteX33" fmla="*/ 1290099 w 2691675"/>
              <a:gd name="connsiteY33" fmla="*/ 1886427 h 4328160"/>
              <a:gd name="connsiteX34" fmla="*/ 1192468 w 2691675"/>
              <a:gd name="connsiteY34" fmla="*/ 1826895 h 4328160"/>
              <a:gd name="connsiteX35" fmla="*/ 1134367 w 2691675"/>
              <a:gd name="connsiteY35" fmla="*/ 1837373 h 4328160"/>
              <a:gd name="connsiteX36" fmla="*/ 1081978 w 2691675"/>
              <a:gd name="connsiteY36" fmla="*/ 1871185 h 4328160"/>
              <a:gd name="connsiteX37" fmla="*/ 1032924 w 2691675"/>
              <a:gd name="connsiteY37" fmla="*/ 1896904 h 4328160"/>
              <a:gd name="connsiteX38" fmla="*/ 966249 w 2691675"/>
              <a:gd name="connsiteY38" fmla="*/ 1957864 h 4328160"/>
              <a:gd name="connsiteX39" fmla="*/ 917195 w 2691675"/>
              <a:gd name="connsiteY39" fmla="*/ 1915478 h 4328160"/>
              <a:gd name="connsiteX40" fmla="*/ 862428 w 2691675"/>
              <a:gd name="connsiteY40" fmla="*/ 1888808 h 4328160"/>
              <a:gd name="connsiteX41" fmla="*/ 831471 w 2691675"/>
              <a:gd name="connsiteY41" fmla="*/ 1863090 h 4328160"/>
              <a:gd name="connsiteX42" fmla="*/ 808135 w 2691675"/>
              <a:gd name="connsiteY42" fmla="*/ 1820704 h 4328160"/>
              <a:gd name="connsiteX43" fmla="*/ 822423 w 2691675"/>
              <a:gd name="connsiteY43" fmla="*/ 1763554 h 4328160"/>
              <a:gd name="connsiteX44" fmla="*/ 811944 w 2691675"/>
              <a:gd name="connsiteY44" fmla="*/ 1694021 h 4328160"/>
              <a:gd name="connsiteX45" fmla="*/ 791466 w 2691675"/>
              <a:gd name="connsiteY45" fmla="*/ 1599247 h 4328160"/>
              <a:gd name="connsiteX46" fmla="*/ 767652 w 2691675"/>
              <a:gd name="connsiteY46" fmla="*/ 1609725 h 4328160"/>
              <a:gd name="connsiteX47" fmla="*/ 709074 w 2691675"/>
              <a:gd name="connsiteY47" fmla="*/ 1545432 h 4328160"/>
              <a:gd name="connsiteX48" fmla="*/ 737649 w 2691675"/>
              <a:gd name="connsiteY48" fmla="*/ 1493520 h 4328160"/>
              <a:gd name="connsiteX49" fmla="*/ 785274 w 2691675"/>
              <a:gd name="connsiteY49" fmla="*/ 1429226 h 4328160"/>
              <a:gd name="connsiteX50" fmla="*/ 783369 w 2691675"/>
              <a:gd name="connsiteY50" fmla="*/ 1403033 h 4328160"/>
              <a:gd name="connsiteX51" fmla="*/ 826232 w 2691675"/>
              <a:gd name="connsiteY51" fmla="*/ 1349215 h 4328160"/>
              <a:gd name="connsiteX52" fmla="*/ 834329 w 2691675"/>
              <a:gd name="connsiteY52" fmla="*/ 1256348 h 4328160"/>
              <a:gd name="connsiteX53" fmla="*/ 820040 w 2691675"/>
              <a:gd name="connsiteY53" fmla="*/ 1172527 h 4328160"/>
              <a:gd name="connsiteX54" fmla="*/ 787655 w 2691675"/>
              <a:gd name="connsiteY54" fmla="*/ 1125379 h 4328160"/>
              <a:gd name="connsiteX55" fmla="*/ 769082 w 2691675"/>
              <a:gd name="connsiteY55" fmla="*/ 1043940 h 4328160"/>
              <a:gd name="connsiteX56" fmla="*/ 812898 w 2691675"/>
              <a:gd name="connsiteY56" fmla="*/ 1008698 h 4328160"/>
              <a:gd name="connsiteX57" fmla="*/ 816231 w 2691675"/>
              <a:gd name="connsiteY57" fmla="*/ 950595 h 4328160"/>
              <a:gd name="connsiteX58" fmla="*/ 828613 w 2691675"/>
              <a:gd name="connsiteY58" fmla="*/ 874871 h 4328160"/>
              <a:gd name="connsiteX59" fmla="*/ 837662 w 2691675"/>
              <a:gd name="connsiteY59" fmla="*/ 807720 h 4328160"/>
              <a:gd name="connsiteX60" fmla="*/ 852426 w 2691675"/>
              <a:gd name="connsiteY60" fmla="*/ 769620 h 4328160"/>
              <a:gd name="connsiteX61" fmla="*/ 867665 w 2691675"/>
              <a:gd name="connsiteY61" fmla="*/ 736281 h 4328160"/>
              <a:gd name="connsiteX62" fmla="*/ 841472 w 2691675"/>
              <a:gd name="connsiteY62" fmla="*/ 670560 h 4328160"/>
              <a:gd name="connsiteX63" fmla="*/ 825756 w 2691675"/>
              <a:gd name="connsiteY63" fmla="*/ 547211 h 4328160"/>
              <a:gd name="connsiteX64" fmla="*/ 795275 w 2691675"/>
              <a:gd name="connsiteY64" fmla="*/ 510065 h 4328160"/>
              <a:gd name="connsiteX65" fmla="*/ 777654 w 2691675"/>
              <a:gd name="connsiteY65" fmla="*/ 479583 h 4328160"/>
              <a:gd name="connsiteX66" fmla="*/ 754794 w 2691675"/>
              <a:gd name="connsiteY66" fmla="*/ 403860 h 4328160"/>
              <a:gd name="connsiteX67" fmla="*/ 727648 w 2691675"/>
              <a:gd name="connsiteY67" fmla="*/ 322897 h 4328160"/>
              <a:gd name="connsiteX68" fmla="*/ 740030 w 2691675"/>
              <a:gd name="connsiteY68" fmla="*/ 295275 h 4328160"/>
              <a:gd name="connsiteX69" fmla="*/ 736698 w 2691675"/>
              <a:gd name="connsiteY69" fmla="*/ 230029 h 4328160"/>
              <a:gd name="connsiteX70" fmla="*/ 717648 w 2691675"/>
              <a:gd name="connsiteY70" fmla="*/ 215741 h 4328160"/>
              <a:gd name="connsiteX71" fmla="*/ 709551 w 2691675"/>
              <a:gd name="connsiteY71" fmla="*/ 145257 h 4328160"/>
              <a:gd name="connsiteX72" fmla="*/ 675737 w 2691675"/>
              <a:gd name="connsiteY72" fmla="*/ 93821 h 4328160"/>
              <a:gd name="connsiteX73" fmla="*/ 679548 w 2691675"/>
              <a:gd name="connsiteY73" fmla="*/ 37148 h 4328160"/>
              <a:gd name="connsiteX74" fmla="*/ 676689 w 2691675"/>
              <a:gd name="connsiteY74" fmla="*/ 0 h 4328160"/>
              <a:gd name="connsiteX75" fmla="*/ 615729 w 2691675"/>
              <a:gd name="connsiteY75" fmla="*/ 7620 h 4328160"/>
              <a:gd name="connsiteX76" fmla="*/ 554769 w 2691675"/>
              <a:gd name="connsiteY76" fmla="*/ 30480 h 4328160"/>
              <a:gd name="connsiteX77" fmla="*/ 562389 w 2691675"/>
              <a:gd name="connsiteY77" fmla="*/ 137160 h 4328160"/>
              <a:gd name="connsiteX78" fmla="*/ 554769 w 2691675"/>
              <a:gd name="connsiteY78" fmla="*/ 236220 h 4328160"/>
              <a:gd name="connsiteX79" fmla="*/ 524289 w 2691675"/>
              <a:gd name="connsiteY79" fmla="*/ 304800 h 4328160"/>
              <a:gd name="connsiteX80" fmla="*/ 509049 w 2691675"/>
              <a:gd name="connsiteY80" fmla="*/ 335280 h 4328160"/>
              <a:gd name="connsiteX81" fmla="*/ 486189 w 2691675"/>
              <a:gd name="connsiteY81" fmla="*/ 373380 h 4328160"/>
              <a:gd name="connsiteX82" fmla="*/ 470949 w 2691675"/>
              <a:gd name="connsiteY82" fmla="*/ 396240 h 4328160"/>
              <a:gd name="connsiteX83" fmla="*/ 440469 w 2691675"/>
              <a:gd name="connsiteY83" fmla="*/ 403860 h 4328160"/>
              <a:gd name="connsiteX84" fmla="*/ 356649 w 2691675"/>
              <a:gd name="connsiteY84" fmla="*/ 388620 h 4328160"/>
              <a:gd name="connsiteX85" fmla="*/ 288069 w 2691675"/>
              <a:gd name="connsiteY85" fmla="*/ 464820 h 4328160"/>
              <a:gd name="connsiteX86" fmla="*/ 280449 w 2691675"/>
              <a:gd name="connsiteY86" fmla="*/ 487680 h 4328160"/>
              <a:gd name="connsiteX87" fmla="*/ 288069 w 2691675"/>
              <a:gd name="connsiteY87" fmla="*/ 518160 h 4328160"/>
              <a:gd name="connsiteX88" fmla="*/ 303309 w 2691675"/>
              <a:gd name="connsiteY88" fmla="*/ 548640 h 4328160"/>
              <a:gd name="connsiteX89" fmla="*/ 295689 w 2691675"/>
              <a:gd name="connsiteY89" fmla="*/ 609600 h 4328160"/>
              <a:gd name="connsiteX90" fmla="*/ 265209 w 2691675"/>
              <a:gd name="connsiteY90" fmla="*/ 662940 h 4328160"/>
              <a:gd name="connsiteX91" fmla="*/ 257589 w 2691675"/>
              <a:gd name="connsiteY91" fmla="*/ 685800 h 4328160"/>
              <a:gd name="connsiteX92" fmla="*/ 265209 w 2691675"/>
              <a:gd name="connsiteY92" fmla="*/ 815340 h 4328160"/>
              <a:gd name="connsiteX93" fmla="*/ 303309 w 2691675"/>
              <a:gd name="connsiteY93" fmla="*/ 830580 h 4328160"/>
              <a:gd name="connsiteX94" fmla="*/ 349029 w 2691675"/>
              <a:gd name="connsiteY94" fmla="*/ 861060 h 4328160"/>
              <a:gd name="connsiteX95" fmla="*/ 356649 w 2691675"/>
              <a:gd name="connsiteY95" fmla="*/ 883920 h 4328160"/>
              <a:gd name="connsiteX96" fmla="*/ 341409 w 2691675"/>
              <a:gd name="connsiteY96" fmla="*/ 952500 h 4328160"/>
              <a:gd name="connsiteX97" fmla="*/ 326169 w 2691675"/>
              <a:gd name="connsiteY97" fmla="*/ 1028700 h 4328160"/>
              <a:gd name="connsiteX98" fmla="*/ 303309 w 2691675"/>
              <a:gd name="connsiteY98" fmla="*/ 1043940 h 4328160"/>
              <a:gd name="connsiteX99" fmla="*/ 143289 w 2691675"/>
              <a:gd name="connsiteY99" fmla="*/ 1066800 h 4328160"/>
              <a:gd name="connsiteX100" fmla="*/ 150909 w 2691675"/>
              <a:gd name="connsiteY100" fmla="*/ 1181100 h 4328160"/>
              <a:gd name="connsiteX101" fmla="*/ 173769 w 2691675"/>
              <a:gd name="connsiteY101" fmla="*/ 1219200 h 4328160"/>
              <a:gd name="connsiteX102" fmla="*/ 219489 w 2691675"/>
              <a:gd name="connsiteY102" fmla="*/ 1257300 h 4328160"/>
              <a:gd name="connsiteX103" fmla="*/ 234729 w 2691675"/>
              <a:gd name="connsiteY103" fmla="*/ 1287780 h 4328160"/>
              <a:gd name="connsiteX104" fmla="*/ 227109 w 2691675"/>
              <a:gd name="connsiteY104" fmla="*/ 1318260 h 4328160"/>
              <a:gd name="connsiteX105" fmla="*/ 265209 w 2691675"/>
              <a:gd name="connsiteY105" fmla="*/ 1363980 h 4328160"/>
              <a:gd name="connsiteX106" fmla="*/ 288069 w 2691675"/>
              <a:gd name="connsiteY106" fmla="*/ 1402080 h 4328160"/>
              <a:gd name="connsiteX107" fmla="*/ 280449 w 2691675"/>
              <a:gd name="connsiteY107" fmla="*/ 1440180 h 4328160"/>
              <a:gd name="connsiteX108" fmla="*/ 242349 w 2691675"/>
              <a:gd name="connsiteY108" fmla="*/ 1569720 h 4328160"/>
              <a:gd name="connsiteX109" fmla="*/ 211869 w 2691675"/>
              <a:gd name="connsiteY109" fmla="*/ 1584960 h 4328160"/>
              <a:gd name="connsiteX110" fmla="*/ 189009 w 2691675"/>
              <a:gd name="connsiteY110" fmla="*/ 1592580 h 4328160"/>
              <a:gd name="connsiteX111" fmla="*/ 120429 w 2691675"/>
              <a:gd name="connsiteY111" fmla="*/ 1630680 h 4328160"/>
              <a:gd name="connsiteX112" fmla="*/ 97569 w 2691675"/>
              <a:gd name="connsiteY112" fmla="*/ 1653540 h 4328160"/>
              <a:gd name="connsiteX113" fmla="*/ 13749 w 2691675"/>
              <a:gd name="connsiteY113" fmla="*/ 1714500 h 4328160"/>
              <a:gd name="connsiteX114" fmla="*/ 13749 w 2691675"/>
              <a:gd name="connsiteY114" fmla="*/ 1889760 h 4328160"/>
              <a:gd name="connsiteX115" fmla="*/ 36609 w 2691675"/>
              <a:gd name="connsiteY115" fmla="*/ 1912620 h 4328160"/>
              <a:gd name="connsiteX116" fmla="*/ 67089 w 2691675"/>
              <a:gd name="connsiteY116" fmla="*/ 1950720 h 4328160"/>
              <a:gd name="connsiteX117" fmla="*/ 112809 w 2691675"/>
              <a:gd name="connsiteY117" fmla="*/ 1981200 h 4328160"/>
              <a:gd name="connsiteX118" fmla="*/ 173769 w 2691675"/>
              <a:gd name="connsiteY118" fmla="*/ 2011680 h 4328160"/>
              <a:gd name="connsiteX119" fmla="*/ 234729 w 2691675"/>
              <a:gd name="connsiteY119" fmla="*/ 2095500 h 4328160"/>
              <a:gd name="connsiteX120" fmla="*/ 272829 w 2691675"/>
              <a:gd name="connsiteY120" fmla="*/ 2156460 h 4328160"/>
              <a:gd name="connsiteX121" fmla="*/ 280449 w 2691675"/>
              <a:gd name="connsiteY121" fmla="*/ 2179320 h 4328160"/>
              <a:gd name="connsiteX122" fmla="*/ 318549 w 2691675"/>
              <a:gd name="connsiteY122" fmla="*/ 2255520 h 4328160"/>
              <a:gd name="connsiteX123" fmla="*/ 493809 w 2691675"/>
              <a:gd name="connsiteY123" fmla="*/ 2270760 h 4328160"/>
              <a:gd name="connsiteX124" fmla="*/ 562389 w 2691675"/>
              <a:gd name="connsiteY124" fmla="*/ 2354580 h 4328160"/>
              <a:gd name="connsiteX125" fmla="*/ 531909 w 2691675"/>
              <a:gd name="connsiteY125" fmla="*/ 2430780 h 4328160"/>
              <a:gd name="connsiteX126" fmla="*/ 509049 w 2691675"/>
              <a:gd name="connsiteY126" fmla="*/ 2438400 h 4328160"/>
              <a:gd name="connsiteX127" fmla="*/ 486189 w 2691675"/>
              <a:gd name="connsiteY127" fmla="*/ 2461260 h 4328160"/>
              <a:gd name="connsiteX128" fmla="*/ 478569 w 2691675"/>
              <a:gd name="connsiteY128" fmla="*/ 2506980 h 4328160"/>
              <a:gd name="connsiteX129" fmla="*/ 509049 w 2691675"/>
              <a:gd name="connsiteY129" fmla="*/ 2621280 h 4328160"/>
              <a:gd name="connsiteX130" fmla="*/ 531909 w 2691675"/>
              <a:gd name="connsiteY130" fmla="*/ 2644140 h 4328160"/>
              <a:gd name="connsiteX131" fmla="*/ 539529 w 2691675"/>
              <a:gd name="connsiteY131" fmla="*/ 2674620 h 4328160"/>
              <a:gd name="connsiteX132" fmla="*/ 570009 w 2691675"/>
              <a:gd name="connsiteY132" fmla="*/ 2659380 h 4328160"/>
              <a:gd name="connsiteX133" fmla="*/ 592869 w 2691675"/>
              <a:gd name="connsiteY133" fmla="*/ 2636520 h 4328160"/>
              <a:gd name="connsiteX134" fmla="*/ 646209 w 2691675"/>
              <a:gd name="connsiteY134" fmla="*/ 2606040 h 4328160"/>
              <a:gd name="connsiteX135" fmla="*/ 684309 w 2691675"/>
              <a:gd name="connsiteY135" fmla="*/ 2613660 h 4328160"/>
              <a:gd name="connsiteX136" fmla="*/ 699549 w 2691675"/>
              <a:gd name="connsiteY136" fmla="*/ 2636520 h 4328160"/>
              <a:gd name="connsiteX137" fmla="*/ 722409 w 2691675"/>
              <a:gd name="connsiteY137" fmla="*/ 2659380 h 4328160"/>
              <a:gd name="connsiteX138" fmla="*/ 730029 w 2691675"/>
              <a:gd name="connsiteY138" fmla="*/ 2682240 h 4328160"/>
              <a:gd name="connsiteX139" fmla="*/ 707169 w 2691675"/>
              <a:gd name="connsiteY139" fmla="*/ 2766060 h 4328160"/>
              <a:gd name="connsiteX140" fmla="*/ 623349 w 2691675"/>
              <a:gd name="connsiteY140" fmla="*/ 2842260 h 4328160"/>
              <a:gd name="connsiteX141" fmla="*/ 600489 w 2691675"/>
              <a:gd name="connsiteY141" fmla="*/ 2887980 h 4328160"/>
              <a:gd name="connsiteX142" fmla="*/ 531909 w 2691675"/>
              <a:gd name="connsiteY142" fmla="*/ 2933700 h 4328160"/>
              <a:gd name="connsiteX143" fmla="*/ 516669 w 2691675"/>
              <a:gd name="connsiteY143" fmla="*/ 2956560 h 4328160"/>
              <a:gd name="connsiteX144" fmla="*/ 547149 w 2691675"/>
              <a:gd name="connsiteY144" fmla="*/ 3055620 h 4328160"/>
              <a:gd name="connsiteX145" fmla="*/ 570009 w 2691675"/>
              <a:gd name="connsiteY145" fmla="*/ 3177540 h 4328160"/>
              <a:gd name="connsiteX146" fmla="*/ 608109 w 2691675"/>
              <a:gd name="connsiteY146" fmla="*/ 3276600 h 4328160"/>
              <a:gd name="connsiteX147" fmla="*/ 608109 w 2691675"/>
              <a:gd name="connsiteY147" fmla="*/ 3429000 h 4328160"/>
              <a:gd name="connsiteX148" fmla="*/ 570009 w 2691675"/>
              <a:gd name="connsiteY148" fmla="*/ 3467100 h 4328160"/>
              <a:gd name="connsiteX149" fmla="*/ 562389 w 2691675"/>
              <a:gd name="connsiteY149" fmla="*/ 3497580 h 4328160"/>
              <a:gd name="connsiteX150" fmla="*/ 547149 w 2691675"/>
              <a:gd name="connsiteY150" fmla="*/ 3528060 h 4328160"/>
              <a:gd name="connsiteX151" fmla="*/ 554769 w 2691675"/>
              <a:gd name="connsiteY151" fmla="*/ 3680460 h 4328160"/>
              <a:gd name="connsiteX152" fmla="*/ 608109 w 2691675"/>
              <a:gd name="connsiteY152" fmla="*/ 3672840 h 4328160"/>
              <a:gd name="connsiteX153" fmla="*/ 630969 w 2691675"/>
              <a:gd name="connsiteY153" fmla="*/ 3665220 h 4328160"/>
              <a:gd name="connsiteX154" fmla="*/ 676689 w 2691675"/>
              <a:gd name="connsiteY154" fmla="*/ 3688080 h 4328160"/>
              <a:gd name="connsiteX155" fmla="*/ 707169 w 2691675"/>
              <a:gd name="connsiteY155" fmla="*/ 3718560 h 4328160"/>
              <a:gd name="connsiteX156" fmla="*/ 836709 w 2691675"/>
              <a:gd name="connsiteY156" fmla="*/ 3741420 h 4328160"/>
              <a:gd name="connsiteX157" fmla="*/ 851949 w 2691675"/>
              <a:gd name="connsiteY157" fmla="*/ 3771900 h 4328160"/>
              <a:gd name="connsiteX158" fmla="*/ 874809 w 2691675"/>
              <a:gd name="connsiteY158" fmla="*/ 3787140 h 4328160"/>
              <a:gd name="connsiteX159" fmla="*/ 897669 w 2691675"/>
              <a:gd name="connsiteY159" fmla="*/ 3810000 h 4328160"/>
              <a:gd name="connsiteX160" fmla="*/ 905289 w 2691675"/>
              <a:gd name="connsiteY160" fmla="*/ 3840480 h 4328160"/>
              <a:gd name="connsiteX161" fmla="*/ 920529 w 2691675"/>
              <a:gd name="connsiteY161" fmla="*/ 3863340 h 4328160"/>
              <a:gd name="connsiteX162" fmla="*/ 943389 w 2691675"/>
              <a:gd name="connsiteY162" fmla="*/ 3901440 h 4328160"/>
              <a:gd name="connsiteX163" fmla="*/ 996729 w 2691675"/>
              <a:gd name="connsiteY163" fmla="*/ 3947160 h 4328160"/>
              <a:gd name="connsiteX164" fmla="*/ 1011969 w 2691675"/>
              <a:gd name="connsiteY164" fmla="*/ 3970020 h 4328160"/>
              <a:gd name="connsiteX165" fmla="*/ 1034829 w 2691675"/>
              <a:gd name="connsiteY165" fmla="*/ 4008120 h 4328160"/>
              <a:gd name="connsiteX166" fmla="*/ 1065309 w 2691675"/>
              <a:gd name="connsiteY166" fmla="*/ 4084320 h 4328160"/>
              <a:gd name="connsiteX167" fmla="*/ 1072929 w 2691675"/>
              <a:gd name="connsiteY167" fmla="*/ 4107180 h 4328160"/>
              <a:gd name="connsiteX168" fmla="*/ 1149129 w 2691675"/>
              <a:gd name="connsiteY168" fmla="*/ 4137660 h 4328160"/>
              <a:gd name="connsiteX169" fmla="*/ 1202469 w 2691675"/>
              <a:gd name="connsiteY169" fmla="*/ 4213860 h 4328160"/>
              <a:gd name="connsiteX170" fmla="*/ 1263429 w 2691675"/>
              <a:gd name="connsiteY170" fmla="*/ 4221480 h 4328160"/>
              <a:gd name="connsiteX171" fmla="*/ 1271049 w 2691675"/>
              <a:gd name="connsiteY171" fmla="*/ 4274820 h 4328160"/>
              <a:gd name="connsiteX172" fmla="*/ 1316769 w 2691675"/>
              <a:gd name="connsiteY172" fmla="*/ 4328160 h 4328160"/>
              <a:gd name="connsiteX173" fmla="*/ 1354869 w 2691675"/>
              <a:gd name="connsiteY173" fmla="*/ 4229100 h 4328160"/>
              <a:gd name="connsiteX174" fmla="*/ 1415829 w 2691675"/>
              <a:gd name="connsiteY174" fmla="*/ 4198620 h 4328160"/>
              <a:gd name="connsiteX175" fmla="*/ 1469169 w 2691675"/>
              <a:gd name="connsiteY175" fmla="*/ 4183380 h 4328160"/>
              <a:gd name="connsiteX176" fmla="*/ 1507269 w 2691675"/>
              <a:gd name="connsiteY176" fmla="*/ 4160520 h 4328160"/>
              <a:gd name="connsiteX177" fmla="*/ 1552989 w 2691675"/>
              <a:gd name="connsiteY177" fmla="*/ 4130040 h 4328160"/>
              <a:gd name="connsiteX178" fmla="*/ 1583469 w 2691675"/>
              <a:gd name="connsiteY178" fmla="*/ 4122420 h 4328160"/>
              <a:gd name="connsiteX179" fmla="*/ 1644429 w 2691675"/>
              <a:gd name="connsiteY179" fmla="*/ 4061460 h 4328160"/>
              <a:gd name="connsiteX180" fmla="*/ 1674909 w 2691675"/>
              <a:gd name="connsiteY180" fmla="*/ 4038600 h 4328160"/>
              <a:gd name="connsiteX181" fmla="*/ 1827309 w 2691675"/>
              <a:gd name="connsiteY181" fmla="*/ 4000500 h 4328160"/>
              <a:gd name="connsiteX182" fmla="*/ 1857789 w 2691675"/>
              <a:gd name="connsiteY182" fmla="*/ 3985260 h 4328160"/>
              <a:gd name="connsiteX183" fmla="*/ 1903509 w 2691675"/>
              <a:gd name="connsiteY183" fmla="*/ 3970020 h 4328160"/>
              <a:gd name="connsiteX184" fmla="*/ 1926369 w 2691675"/>
              <a:gd name="connsiteY184" fmla="*/ 3954780 h 4328160"/>
              <a:gd name="connsiteX185" fmla="*/ 1987329 w 2691675"/>
              <a:gd name="connsiteY185" fmla="*/ 3909060 h 4328160"/>
              <a:gd name="connsiteX186" fmla="*/ 2048289 w 2691675"/>
              <a:gd name="connsiteY186" fmla="*/ 3870960 h 4328160"/>
              <a:gd name="connsiteX187" fmla="*/ 2078769 w 2691675"/>
              <a:gd name="connsiteY187" fmla="*/ 3855720 h 4328160"/>
              <a:gd name="connsiteX188" fmla="*/ 2132109 w 2691675"/>
              <a:gd name="connsiteY188" fmla="*/ 3817620 h 4328160"/>
              <a:gd name="connsiteX189" fmla="*/ 2162589 w 2691675"/>
              <a:gd name="connsiteY189" fmla="*/ 3787140 h 4328160"/>
              <a:gd name="connsiteX190" fmla="*/ 2200689 w 2691675"/>
              <a:gd name="connsiteY190" fmla="*/ 3688080 h 4328160"/>
              <a:gd name="connsiteX191" fmla="*/ 2162589 w 2691675"/>
              <a:gd name="connsiteY191" fmla="*/ 3604260 h 4328160"/>
              <a:gd name="connsiteX192" fmla="*/ 2139729 w 2691675"/>
              <a:gd name="connsiteY192" fmla="*/ 3596640 h 4328160"/>
              <a:gd name="connsiteX193" fmla="*/ 2124489 w 2691675"/>
              <a:gd name="connsiteY193" fmla="*/ 3680460 h 4328160"/>
              <a:gd name="connsiteX194" fmla="*/ 2109249 w 2691675"/>
              <a:gd name="connsiteY194" fmla="*/ 3657600 h 4328160"/>
              <a:gd name="connsiteX195" fmla="*/ 2048289 w 2691675"/>
              <a:gd name="connsiteY195" fmla="*/ 3665220 h 4328160"/>
              <a:gd name="connsiteX196" fmla="*/ 2055909 w 2691675"/>
              <a:gd name="connsiteY196" fmla="*/ 3703320 h 4328160"/>
              <a:gd name="connsiteX197" fmla="*/ 2078769 w 2691675"/>
              <a:gd name="connsiteY197" fmla="*/ 3718560 h 4328160"/>
              <a:gd name="connsiteX198" fmla="*/ 2094009 w 2691675"/>
              <a:gd name="connsiteY198" fmla="*/ 3749040 h 4328160"/>
              <a:gd name="connsiteX199" fmla="*/ 2086389 w 2691675"/>
              <a:gd name="connsiteY199" fmla="*/ 3794760 h 4328160"/>
              <a:gd name="connsiteX200" fmla="*/ 2010189 w 2691675"/>
              <a:gd name="connsiteY200" fmla="*/ 3749040 h 4328160"/>
              <a:gd name="connsiteX201" fmla="*/ 1994949 w 2691675"/>
              <a:gd name="connsiteY201" fmla="*/ 3649980 h 4328160"/>
              <a:gd name="connsiteX202" fmla="*/ 1972089 w 2691675"/>
              <a:gd name="connsiteY202" fmla="*/ 3627120 h 4328160"/>
              <a:gd name="connsiteX203" fmla="*/ 1979709 w 2691675"/>
              <a:gd name="connsiteY203" fmla="*/ 3581400 h 4328160"/>
              <a:gd name="connsiteX204" fmla="*/ 2025429 w 2691675"/>
              <a:gd name="connsiteY204" fmla="*/ 3573780 h 4328160"/>
              <a:gd name="connsiteX205" fmla="*/ 2033049 w 2691675"/>
              <a:gd name="connsiteY205" fmla="*/ 3520440 h 4328160"/>
              <a:gd name="connsiteX206" fmla="*/ 2063529 w 2691675"/>
              <a:gd name="connsiteY206" fmla="*/ 3528060 h 4328160"/>
              <a:gd name="connsiteX207" fmla="*/ 2094009 w 2691675"/>
              <a:gd name="connsiteY207" fmla="*/ 3489960 h 4328160"/>
              <a:gd name="connsiteX208" fmla="*/ 2124489 w 2691675"/>
              <a:gd name="connsiteY208" fmla="*/ 3459480 h 4328160"/>
              <a:gd name="connsiteX209" fmla="*/ 2139729 w 2691675"/>
              <a:gd name="connsiteY209" fmla="*/ 3436620 h 4328160"/>
              <a:gd name="connsiteX210" fmla="*/ 2170209 w 2691675"/>
              <a:gd name="connsiteY210" fmla="*/ 3413760 h 4328160"/>
              <a:gd name="connsiteX211" fmla="*/ 2238789 w 2691675"/>
              <a:gd name="connsiteY211" fmla="*/ 3322320 h 4328160"/>
              <a:gd name="connsiteX212" fmla="*/ 2246409 w 2691675"/>
              <a:gd name="connsiteY212" fmla="*/ 3291840 h 4328160"/>
              <a:gd name="connsiteX213" fmla="*/ 2269269 w 2691675"/>
              <a:gd name="connsiteY213" fmla="*/ 3230880 h 4328160"/>
              <a:gd name="connsiteX214" fmla="*/ 2276889 w 2691675"/>
              <a:gd name="connsiteY214" fmla="*/ 3185160 h 4328160"/>
              <a:gd name="connsiteX215" fmla="*/ 2299749 w 2691675"/>
              <a:gd name="connsiteY215" fmla="*/ 3139440 h 4328160"/>
              <a:gd name="connsiteX216" fmla="*/ 2314989 w 2691675"/>
              <a:gd name="connsiteY216" fmla="*/ 3101340 h 4328160"/>
              <a:gd name="connsiteX217" fmla="*/ 2353089 w 2691675"/>
              <a:gd name="connsiteY217" fmla="*/ 3086100 h 4328160"/>
              <a:gd name="connsiteX218" fmla="*/ 2375949 w 2691675"/>
              <a:gd name="connsiteY218" fmla="*/ 3070860 h 4328160"/>
              <a:gd name="connsiteX219" fmla="*/ 2495488 w 2691675"/>
              <a:gd name="connsiteY219" fmla="*/ 3040856 h 4328160"/>
              <a:gd name="connsiteX220" fmla="*/ 2593596 w 2691675"/>
              <a:gd name="connsiteY220" fmla="*/ 3037523 h 4328160"/>
              <a:gd name="connsiteX221" fmla="*/ 2685987 w 2691675"/>
              <a:gd name="connsiteY221" fmla="*/ 3028474 h 4328160"/>
              <a:gd name="connsiteX0" fmla="*/ 2685987 w 2691675"/>
              <a:gd name="connsiteY0" fmla="*/ 3028474 h 4328160"/>
              <a:gd name="connsiteX1" fmla="*/ 2680749 w 2691675"/>
              <a:gd name="connsiteY1" fmla="*/ 3002280 h 4328160"/>
              <a:gd name="connsiteX2" fmla="*/ 2673129 w 2691675"/>
              <a:gd name="connsiteY2" fmla="*/ 2948940 h 4328160"/>
              <a:gd name="connsiteX3" fmla="*/ 2631219 w 2691675"/>
              <a:gd name="connsiteY3" fmla="*/ 2940844 h 4328160"/>
              <a:gd name="connsiteX4" fmla="*/ 2567878 w 2691675"/>
              <a:gd name="connsiteY4" fmla="*/ 2940367 h 4328160"/>
              <a:gd name="connsiteX5" fmla="*/ 2526921 w 2691675"/>
              <a:gd name="connsiteY5" fmla="*/ 2882742 h 4328160"/>
              <a:gd name="connsiteX6" fmla="*/ 2464532 w 2691675"/>
              <a:gd name="connsiteY6" fmla="*/ 2879407 h 4328160"/>
              <a:gd name="connsiteX7" fmla="*/ 2417860 w 2691675"/>
              <a:gd name="connsiteY7" fmla="*/ 2863691 h 4328160"/>
              <a:gd name="connsiteX8" fmla="*/ 2383569 w 2691675"/>
              <a:gd name="connsiteY8" fmla="*/ 2849880 h 4328160"/>
              <a:gd name="connsiteX9" fmla="*/ 2355471 w 2691675"/>
              <a:gd name="connsiteY9" fmla="*/ 2829877 h 4328160"/>
              <a:gd name="connsiteX10" fmla="*/ 2300701 w 2691675"/>
              <a:gd name="connsiteY10" fmla="*/ 2797969 h 4328160"/>
              <a:gd name="connsiteX11" fmla="*/ 2226406 w 2691675"/>
              <a:gd name="connsiteY11" fmla="*/ 2837973 h 4328160"/>
              <a:gd name="connsiteX12" fmla="*/ 2185925 w 2691675"/>
              <a:gd name="connsiteY12" fmla="*/ 2798922 h 4328160"/>
              <a:gd name="connsiteX13" fmla="*/ 2150683 w 2691675"/>
              <a:gd name="connsiteY13" fmla="*/ 2719864 h 4328160"/>
              <a:gd name="connsiteX14" fmla="*/ 2131157 w 2691675"/>
              <a:gd name="connsiteY14" fmla="*/ 2658427 h 4328160"/>
              <a:gd name="connsiteX15" fmla="*/ 2113060 w 2691675"/>
              <a:gd name="connsiteY15" fmla="*/ 2623185 h 4328160"/>
              <a:gd name="connsiteX16" fmla="*/ 2111630 w 2691675"/>
              <a:gd name="connsiteY16" fmla="*/ 2574607 h 4328160"/>
              <a:gd name="connsiteX17" fmla="*/ 2034001 w 2691675"/>
              <a:gd name="connsiteY17" fmla="*/ 2659857 h 4328160"/>
              <a:gd name="connsiteX18" fmla="*/ 1966851 w 2691675"/>
              <a:gd name="connsiteY18" fmla="*/ 2727960 h 4328160"/>
              <a:gd name="connsiteX19" fmla="*/ 1919702 w 2691675"/>
              <a:gd name="connsiteY19" fmla="*/ 2687002 h 4328160"/>
              <a:gd name="connsiteX20" fmla="*/ 1783018 w 2691675"/>
              <a:gd name="connsiteY20" fmla="*/ 2673668 h 4328160"/>
              <a:gd name="connsiteX21" fmla="*/ 1684910 w 2691675"/>
              <a:gd name="connsiteY21" fmla="*/ 2663666 h 4328160"/>
              <a:gd name="connsiteX22" fmla="*/ 1614426 w 2691675"/>
              <a:gd name="connsiteY22" fmla="*/ 2556035 h 4328160"/>
              <a:gd name="connsiteX23" fmla="*/ 1549656 w 2691675"/>
              <a:gd name="connsiteY23" fmla="*/ 2557939 h 4328160"/>
              <a:gd name="connsiteX24" fmla="*/ 1524890 w 2691675"/>
              <a:gd name="connsiteY24" fmla="*/ 2537460 h 4328160"/>
              <a:gd name="connsiteX25" fmla="*/ 1476789 w 2691675"/>
              <a:gd name="connsiteY25" fmla="*/ 2355532 h 4328160"/>
              <a:gd name="connsiteX26" fmla="*/ 1446309 w 2691675"/>
              <a:gd name="connsiteY26" fmla="*/ 2263140 h 4328160"/>
              <a:gd name="connsiteX27" fmla="*/ 1408209 w 2691675"/>
              <a:gd name="connsiteY27" fmla="*/ 2194560 h 4328160"/>
              <a:gd name="connsiteX28" fmla="*/ 1392969 w 2691675"/>
              <a:gd name="connsiteY28" fmla="*/ 2171700 h 4328160"/>
              <a:gd name="connsiteX29" fmla="*/ 1382492 w 2691675"/>
              <a:gd name="connsiteY29" fmla="*/ 2126457 h 4328160"/>
              <a:gd name="connsiteX30" fmla="*/ 1377253 w 2691675"/>
              <a:gd name="connsiteY30" fmla="*/ 2025968 h 4328160"/>
              <a:gd name="connsiteX31" fmla="*/ 1391541 w 2691675"/>
              <a:gd name="connsiteY31" fmla="*/ 1956436 h 4328160"/>
              <a:gd name="connsiteX32" fmla="*/ 1323437 w 2691675"/>
              <a:gd name="connsiteY32" fmla="*/ 1891665 h 4328160"/>
              <a:gd name="connsiteX33" fmla="*/ 1290099 w 2691675"/>
              <a:gd name="connsiteY33" fmla="*/ 1886427 h 4328160"/>
              <a:gd name="connsiteX34" fmla="*/ 1192468 w 2691675"/>
              <a:gd name="connsiteY34" fmla="*/ 1826895 h 4328160"/>
              <a:gd name="connsiteX35" fmla="*/ 1134367 w 2691675"/>
              <a:gd name="connsiteY35" fmla="*/ 1837373 h 4328160"/>
              <a:gd name="connsiteX36" fmla="*/ 1081978 w 2691675"/>
              <a:gd name="connsiteY36" fmla="*/ 1871185 h 4328160"/>
              <a:gd name="connsiteX37" fmla="*/ 1032924 w 2691675"/>
              <a:gd name="connsiteY37" fmla="*/ 1896904 h 4328160"/>
              <a:gd name="connsiteX38" fmla="*/ 966249 w 2691675"/>
              <a:gd name="connsiteY38" fmla="*/ 1957864 h 4328160"/>
              <a:gd name="connsiteX39" fmla="*/ 917195 w 2691675"/>
              <a:gd name="connsiteY39" fmla="*/ 1915478 h 4328160"/>
              <a:gd name="connsiteX40" fmla="*/ 862428 w 2691675"/>
              <a:gd name="connsiteY40" fmla="*/ 1888808 h 4328160"/>
              <a:gd name="connsiteX41" fmla="*/ 831471 w 2691675"/>
              <a:gd name="connsiteY41" fmla="*/ 1863090 h 4328160"/>
              <a:gd name="connsiteX42" fmla="*/ 808135 w 2691675"/>
              <a:gd name="connsiteY42" fmla="*/ 1820704 h 4328160"/>
              <a:gd name="connsiteX43" fmla="*/ 822423 w 2691675"/>
              <a:gd name="connsiteY43" fmla="*/ 1763554 h 4328160"/>
              <a:gd name="connsiteX44" fmla="*/ 811944 w 2691675"/>
              <a:gd name="connsiteY44" fmla="*/ 1694021 h 4328160"/>
              <a:gd name="connsiteX45" fmla="*/ 791466 w 2691675"/>
              <a:gd name="connsiteY45" fmla="*/ 1599247 h 4328160"/>
              <a:gd name="connsiteX46" fmla="*/ 767652 w 2691675"/>
              <a:gd name="connsiteY46" fmla="*/ 1609725 h 4328160"/>
              <a:gd name="connsiteX47" fmla="*/ 709074 w 2691675"/>
              <a:gd name="connsiteY47" fmla="*/ 1545432 h 4328160"/>
              <a:gd name="connsiteX48" fmla="*/ 737649 w 2691675"/>
              <a:gd name="connsiteY48" fmla="*/ 1493520 h 4328160"/>
              <a:gd name="connsiteX49" fmla="*/ 785274 w 2691675"/>
              <a:gd name="connsiteY49" fmla="*/ 1429226 h 4328160"/>
              <a:gd name="connsiteX50" fmla="*/ 783369 w 2691675"/>
              <a:gd name="connsiteY50" fmla="*/ 1403033 h 4328160"/>
              <a:gd name="connsiteX51" fmla="*/ 826232 w 2691675"/>
              <a:gd name="connsiteY51" fmla="*/ 1349215 h 4328160"/>
              <a:gd name="connsiteX52" fmla="*/ 834329 w 2691675"/>
              <a:gd name="connsiteY52" fmla="*/ 1256348 h 4328160"/>
              <a:gd name="connsiteX53" fmla="*/ 820040 w 2691675"/>
              <a:gd name="connsiteY53" fmla="*/ 1172527 h 4328160"/>
              <a:gd name="connsiteX54" fmla="*/ 787655 w 2691675"/>
              <a:gd name="connsiteY54" fmla="*/ 1125379 h 4328160"/>
              <a:gd name="connsiteX55" fmla="*/ 769082 w 2691675"/>
              <a:gd name="connsiteY55" fmla="*/ 1043940 h 4328160"/>
              <a:gd name="connsiteX56" fmla="*/ 812898 w 2691675"/>
              <a:gd name="connsiteY56" fmla="*/ 1008698 h 4328160"/>
              <a:gd name="connsiteX57" fmla="*/ 816231 w 2691675"/>
              <a:gd name="connsiteY57" fmla="*/ 950595 h 4328160"/>
              <a:gd name="connsiteX58" fmla="*/ 828613 w 2691675"/>
              <a:gd name="connsiteY58" fmla="*/ 874871 h 4328160"/>
              <a:gd name="connsiteX59" fmla="*/ 837662 w 2691675"/>
              <a:gd name="connsiteY59" fmla="*/ 807720 h 4328160"/>
              <a:gd name="connsiteX60" fmla="*/ 852426 w 2691675"/>
              <a:gd name="connsiteY60" fmla="*/ 769620 h 4328160"/>
              <a:gd name="connsiteX61" fmla="*/ 867665 w 2691675"/>
              <a:gd name="connsiteY61" fmla="*/ 736281 h 4328160"/>
              <a:gd name="connsiteX62" fmla="*/ 841472 w 2691675"/>
              <a:gd name="connsiteY62" fmla="*/ 670560 h 4328160"/>
              <a:gd name="connsiteX63" fmla="*/ 825756 w 2691675"/>
              <a:gd name="connsiteY63" fmla="*/ 547211 h 4328160"/>
              <a:gd name="connsiteX64" fmla="*/ 795275 w 2691675"/>
              <a:gd name="connsiteY64" fmla="*/ 510065 h 4328160"/>
              <a:gd name="connsiteX65" fmla="*/ 777654 w 2691675"/>
              <a:gd name="connsiteY65" fmla="*/ 479583 h 4328160"/>
              <a:gd name="connsiteX66" fmla="*/ 754794 w 2691675"/>
              <a:gd name="connsiteY66" fmla="*/ 403860 h 4328160"/>
              <a:gd name="connsiteX67" fmla="*/ 727648 w 2691675"/>
              <a:gd name="connsiteY67" fmla="*/ 322897 h 4328160"/>
              <a:gd name="connsiteX68" fmla="*/ 740030 w 2691675"/>
              <a:gd name="connsiteY68" fmla="*/ 295275 h 4328160"/>
              <a:gd name="connsiteX69" fmla="*/ 736698 w 2691675"/>
              <a:gd name="connsiteY69" fmla="*/ 230029 h 4328160"/>
              <a:gd name="connsiteX70" fmla="*/ 717648 w 2691675"/>
              <a:gd name="connsiteY70" fmla="*/ 215741 h 4328160"/>
              <a:gd name="connsiteX71" fmla="*/ 709551 w 2691675"/>
              <a:gd name="connsiteY71" fmla="*/ 145257 h 4328160"/>
              <a:gd name="connsiteX72" fmla="*/ 675737 w 2691675"/>
              <a:gd name="connsiteY72" fmla="*/ 93821 h 4328160"/>
              <a:gd name="connsiteX73" fmla="*/ 686691 w 2691675"/>
              <a:gd name="connsiteY73" fmla="*/ 44291 h 4328160"/>
              <a:gd name="connsiteX74" fmla="*/ 676689 w 2691675"/>
              <a:gd name="connsiteY74" fmla="*/ 0 h 4328160"/>
              <a:gd name="connsiteX75" fmla="*/ 615729 w 2691675"/>
              <a:gd name="connsiteY75" fmla="*/ 7620 h 4328160"/>
              <a:gd name="connsiteX76" fmla="*/ 554769 w 2691675"/>
              <a:gd name="connsiteY76" fmla="*/ 30480 h 4328160"/>
              <a:gd name="connsiteX77" fmla="*/ 562389 w 2691675"/>
              <a:gd name="connsiteY77" fmla="*/ 137160 h 4328160"/>
              <a:gd name="connsiteX78" fmla="*/ 554769 w 2691675"/>
              <a:gd name="connsiteY78" fmla="*/ 236220 h 4328160"/>
              <a:gd name="connsiteX79" fmla="*/ 524289 w 2691675"/>
              <a:gd name="connsiteY79" fmla="*/ 304800 h 4328160"/>
              <a:gd name="connsiteX80" fmla="*/ 509049 w 2691675"/>
              <a:gd name="connsiteY80" fmla="*/ 335280 h 4328160"/>
              <a:gd name="connsiteX81" fmla="*/ 486189 w 2691675"/>
              <a:gd name="connsiteY81" fmla="*/ 373380 h 4328160"/>
              <a:gd name="connsiteX82" fmla="*/ 470949 w 2691675"/>
              <a:gd name="connsiteY82" fmla="*/ 396240 h 4328160"/>
              <a:gd name="connsiteX83" fmla="*/ 440469 w 2691675"/>
              <a:gd name="connsiteY83" fmla="*/ 403860 h 4328160"/>
              <a:gd name="connsiteX84" fmla="*/ 356649 w 2691675"/>
              <a:gd name="connsiteY84" fmla="*/ 388620 h 4328160"/>
              <a:gd name="connsiteX85" fmla="*/ 288069 w 2691675"/>
              <a:gd name="connsiteY85" fmla="*/ 464820 h 4328160"/>
              <a:gd name="connsiteX86" fmla="*/ 280449 w 2691675"/>
              <a:gd name="connsiteY86" fmla="*/ 487680 h 4328160"/>
              <a:gd name="connsiteX87" fmla="*/ 288069 w 2691675"/>
              <a:gd name="connsiteY87" fmla="*/ 518160 h 4328160"/>
              <a:gd name="connsiteX88" fmla="*/ 303309 w 2691675"/>
              <a:gd name="connsiteY88" fmla="*/ 548640 h 4328160"/>
              <a:gd name="connsiteX89" fmla="*/ 295689 w 2691675"/>
              <a:gd name="connsiteY89" fmla="*/ 609600 h 4328160"/>
              <a:gd name="connsiteX90" fmla="*/ 265209 w 2691675"/>
              <a:gd name="connsiteY90" fmla="*/ 662940 h 4328160"/>
              <a:gd name="connsiteX91" fmla="*/ 257589 w 2691675"/>
              <a:gd name="connsiteY91" fmla="*/ 685800 h 4328160"/>
              <a:gd name="connsiteX92" fmla="*/ 265209 w 2691675"/>
              <a:gd name="connsiteY92" fmla="*/ 815340 h 4328160"/>
              <a:gd name="connsiteX93" fmla="*/ 303309 w 2691675"/>
              <a:gd name="connsiteY93" fmla="*/ 830580 h 4328160"/>
              <a:gd name="connsiteX94" fmla="*/ 349029 w 2691675"/>
              <a:gd name="connsiteY94" fmla="*/ 861060 h 4328160"/>
              <a:gd name="connsiteX95" fmla="*/ 356649 w 2691675"/>
              <a:gd name="connsiteY95" fmla="*/ 883920 h 4328160"/>
              <a:gd name="connsiteX96" fmla="*/ 341409 w 2691675"/>
              <a:gd name="connsiteY96" fmla="*/ 952500 h 4328160"/>
              <a:gd name="connsiteX97" fmla="*/ 326169 w 2691675"/>
              <a:gd name="connsiteY97" fmla="*/ 1028700 h 4328160"/>
              <a:gd name="connsiteX98" fmla="*/ 303309 w 2691675"/>
              <a:gd name="connsiteY98" fmla="*/ 1043940 h 4328160"/>
              <a:gd name="connsiteX99" fmla="*/ 143289 w 2691675"/>
              <a:gd name="connsiteY99" fmla="*/ 1066800 h 4328160"/>
              <a:gd name="connsiteX100" fmla="*/ 150909 w 2691675"/>
              <a:gd name="connsiteY100" fmla="*/ 1181100 h 4328160"/>
              <a:gd name="connsiteX101" fmla="*/ 173769 w 2691675"/>
              <a:gd name="connsiteY101" fmla="*/ 1219200 h 4328160"/>
              <a:gd name="connsiteX102" fmla="*/ 219489 w 2691675"/>
              <a:gd name="connsiteY102" fmla="*/ 1257300 h 4328160"/>
              <a:gd name="connsiteX103" fmla="*/ 234729 w 2691675"/>
              <a:gd name="connsiteY103" fmla="*/ 1287780 h 4328160"/>
              <a:gd name="connsiteX104" fmla="*/ 227109 w 2691675"/>
              <a:gd name="connsiteY104" fmla="*/ 1318260 h 4328160"/>
              <a:gd name="connsiteX105" fmla="*/ 265209 w 2691675"/>
              <a:gd name="connsiteY105" fmla="*/ 1363980 h 4328160"/>
              <a:gd name="connsiteX106" fmla="*/ 288069 w 2691675"/>
              <a:gd name="connsiteY106" fmla="*/ 1402080 h 4328160"/>
              <a:gd name="connsiteX107" fmla="*/ 280449 w 2691675"/>
              <a:gd name="connsiteY107" fmla="*/ 1440180 h 4328160"/>
              <a:gd name="connsiteX108" fmla="*/ 242349 w 2691675"/>
              <a:gd name="connsiteY108" fmla="*/ 1569720 h 4328160"/>
              <a:gd name="connsiteX109" fmla="*/ 211869 w 2691675"/>
              <a:gd name="connsiteY109" fmla="*/ 1584960 h 4328160"/>
              <a:gd name="connsiteX110" fmla="*/ 189009 w 2691675"/>
              <a:gd name="connsiteY110" fmla="*/ 1592580 h 4328160"/>
              <a:gd name="connsiteX111" fmla="*/ 120429 w 2691675"/>
              <a:gd name="connsiteY111" fmla="*/ 1630680 h 4328160"/>
              <a:gd name="connsiteX112" fmla="*/ 97569 w 2691675"/>
              <a:gd name="connsiteY112" fmla="*/ 1653540 h 4328160"/>
              <a:gd name="connsiteX113" fmla="*/ 13749 w 2691675"/>
              <a:gd name="connsiteY113" fmla="*/ 1714500 h 4328160"/>
              <a:gd name="connsiteX114" fmla="*/ 13749 w 2691675"/>
              <a:gd name="connsiteY114" fmla="*/ 1889760 h 4328160"/>
              <a:gd name="connsiteX115" fmla="*/ 36609 w 2691675"/>
              <a:gd name="connsiteY115" fmla="*/ 1912620 h 4328160"/>
              <a:gd name="connsiteX116" fmla="*/ 67089 w 2691675"/>
              <a:gd name="connsiteY116" fmla="*/ 1950720 h 4328160"/>
              <a:gd name="connsiteX117" fmla="*/ 112809 w 2691675"/>
              <a:gd name="connsiteY117" fmla="*/ 1981200 h 4328160"/>
              <a:gd name="connsiteX118" fmla="*/ 173769 w 2691675"/>
              <a:gd name="connsiteY118" fmla="*/ 2011680 h 4328160"/>
              <a:gd name="connsiteX119" fmla="*/ 234729 w 2691675"/>
              <a:gd name="connsiteY119" fmla="*/ 2095500 h 4328160"/>
              <a:gd name="connsiteX120" fmla="*/ 272829 w 2691675"/>
              <a:gd name="connsiteY120" fmla="*/ 2156460 h 4328160"/>
              <a:gd name="connsiteX121" fmla="*/ 280449 w 2691675"/>
              <a:gd name="connsiteY121" fmla="*/ 2179320 h 4328160"/>
              <a:gd name="connsiteX122" fmla="*/ 318549 w 2691675"/>
              <a:gd name="connsiteY122" fmla="*/ 2255520 h 4328160"/>
              <a:gd name="connsiteX123" fmla="*/ 493809 w 2691675"/>
              <a:gd name="connsiteY123" fmla="*/ 2270760 h 4328160"/>
              <a:gd name="connsiteX124" fmla="*/ 562389 w 2691675"/>
              <a:gd name="connsiteY124" fmla="*/ 2354580 h 4328160"/>
              <a:gd name="connsiteX125" fmla="*/ 531909 w 2691675"/>
              <a:gd name="connsiteY125" fmla="*/ 2430780 h 4328160"/>
              <a:gd name="connsiteX126" fmla="*/ 509049 w 2691675"/>
              <a:gd name="connsiteY126" fmla="*/ 2438400 h 4328160"/>
              <a:gd name="connsiteX127" fmla="*/ 486189 w 2691675"/>
              <a:gd name="connsiteY127" fmla="*/ 2461260 h 4328160"/>
              <a:gd name="connsiteX128" fmla="*/ 478569 w 2691675"/>
              <a:gd name="connsiteY128" fmla="*/ 2506980 h 4328160"/>
              <a:gd name="connsiteX129" fmla="*/ 509049 w 2691675"/>
              <a:gd name="connsiteY129" fmla="*/ 2621280 h 4328160"/>
              <a:gd name="connsiteX130" fmla="*/ 531909 w 2691675"/>
              <a:gd name="connsiteY130" fmla="*/ 2644140 h 4328160"/>
              <a:gd name="connsiteX131" fmla="*/ 539529 w 2691675"/>
              <a:gd name="connsiteY131" fmla="*/ 2674620 h 4328160"/>
              <a:gd name="connsiteX132" fmla="*/ 570009 w 2691675"/>
              <a:gd name="connsiteY132" fmla="*/ 2659380 h 4328160"/>
              <a:gd name="connsiteX133" fmla="*/ 592869 w 2691675"/>
              <a:gd name="connsiteY133" fmla="*/ 2636520 h 4328160"/>
              <a:gd name="connsiteX134" fmla="*/ 646209 w 2691675"/>
              <a:gd name="connsiteY134" fmla="*/ 2606040 h 4328160"/>
              <a:gd name="connsiteX135" fmla="*/ 684309 w 2691675"/>
              <a:gd name="connsiteY135" fmla="*/ 2613660 h 4328160"/>
              <a:gd name="connsiteX136" fmla="*/ 699549 w 2691675"/>
              <a:gd name="connsiteY136" fmla="*/ 2636520 h 4328160"/>
              <a:gd name="connsiteX137" fmla="*/ 722409 w 2691675"/>
              <a:gd name="connsiteY137" fmla="*/ 2659380 h 4328160"/>
              <a:gd name="connsiteX138" fmla="*/ 730029 w 2691675"/>
              <a:gd name="connsiteY138" fmla="*/ 2682240 h 4328160"/>
              <a:gd name="connsiteX139" fmla="*/ 707169 w 2691675"/>
              <a:gd name="connsiteY139" fmla="*/ 2766060 h 4328160"/>
              <a:gd name="connsiteX140" fmla="*/ 623349 w 2691675"/>
              <a:gd name="connsiteY140" fmla="*/ 2842260 h 4328160"/>
              <a:gd name="connsiteX141" fmla="*/ 600489 w 2691675"/>
              <a:gd name="connsiteY141" fmla="*/ 2887980 h 4328160"/>
              <a:gd name="connsiteX142" fmla="*/ 531909 w 2691675"/>
              <a:gd name="connsiteY142" fmla="*/ 2933700 h 4328160"/>
              <a:gd name="connsiteX143" fmla="*/ 516669 w 2691675"/>
              <a:gd name="connsiteY143" fmla="*/ 2956560 h 4328160"/>
              <a:gd name="connsiteX144" fmla="*/ 547149 w 2691675"/>
              <a:gd name="connsiteY144" fmla="*/ 3055620 h 4328160"/>
              <a:gd name="connsiteX145" fmla="*/ 570009 w 2691675"/>
              <a:gd name="connsiteY145" fmla="*/ 3177540 h 4328160"/>
              <a:gd name="connsiteX146" fmla="*/ 608109 w 2691675"/>
              <a:gd name="connsiteY146" fmla="*/ 3276600 h 4328160"/>
              <a:gd name="connsiteX147" fmla="*/ 608109 w 2691675"/>
              <a:gd name="connsiteY147" fmla="*/ 3429000 h 4328160"/>
              <a:gd name="connsiteX148" fmla="*/ 570009 w 2691675"/>
              <a:gd name="connsiteY148" fmla="*/ 3467100 h 4328160"/>
              <a:gd name="connsiteX149" fmla="*/ 562389 w 2691675"/>
              <a:gd name="connsiteY149" fmla="*/ 3497580 h 4328160"/>
              <a:gd name="connsiteX150" fmla="*/ 547149 w 2691675"/>
              <a:gd name="connsiteY150" fmla="*/ 3528060 h 4328160"/>
              <a:gd name="connsiteX151" fmla="*/ 554769 w 2691675"/>
              <a:gd name="connsiteY151" fmla="*/ 3680460 h 4328160"/>
              <a:gd name="connsiteX152" fmla="*/ 608109 w 2691675"/>
              <a:gd name="connsiteY152" fmla="*/ 3672840 h 4328160"/>
              <a:gd name="connsiteX153" fmla="*/ 630969 w 2691675"/>
              <a:gd name="connsiteY153" fmla="*/ 3665220 h 4328160"/>
              <a:gd name="connsiteX154" fmla="*/ 676689 w 2691675"/>
              <a:gd name="connsiteY154" fmla="*/ 3688080 h 4328160"/>
              <a:gd name="connsiteX155" fmla="*/ 707169 w 2691675"/>
              <a:gd name="connsiteY155" fmla="*/ 3718560 h 4328160"/>
              <a:gd name="connsiteX156" fmla="*/ 836709 w 2691675"/>
              <a:gd name="connsiteY156" fmla="*/ 3741420 h 4328160"/>
              <a:gd name="connsiteX157" fmla="*/ 851949 w 2691675"/>
              <a:gd name="connsiteY157" fmla="*/ 3771900 h 4328160"/>
              <a:gd name="connsiteX158" fmla="*/ 874809 w 2691675"/>
              <a:gd name="connsiteY158" fmla="*/ 3787140 h 4328160"/>
              <a:gd name="connsiteX159" fmla="*/ 897669 w 2691675"/>
              <a:gd name="connsiteY159" fmla="*/ 3810000 h 4328160"/>
              <a:gd name="connsiteX160" fmla="*/ 905289 w 2691675"/>
              <a:gd name="connsiteY160" fmla="*/ 3840480 h 4328160"/>
              <a:gd name="connsiteX161" fmla="*/ 920529 w 2691675"/>
              <a:gd name="connsiteY161" fmla="*/ 3863340 h 4328160"/>
              <a:gd name="connsiteX162" fmla="*/ 943389 w 2691675"/>
              <a:gd name="connsiteY162" fmla="*/ 3901440 h 4328160"/>
              <a:gd name="connsiteX163" fmla="*/ 996729 w 2691675"/>
              <a:gd name="connsiteY163" fmla="*/ 3947160 h 4328160"/>
              <a:gd name="connsiteX164" fmla="*/ 1011969 w 2691675"/>
              <a:gd name="connsiteY164" fmla="*/ 3970020 h 4328160"/>
              <a:gd name="connsiteX165" fmla="*/ 1034829 w 2691675"/>
              <a:gd name="connsiteY165" fmla="*/ 4008120 h 4328160"/>
              <a:gd name="connsiteX166" fmla="*/ 1065309 w 2691675"/>
              <a:gd name="connsiteY166" fmla="*/ 4084320 h 4328160"/>
              <a:gd name="connsiteX167" fmla="*/ 1072929 w 2691675"/>
              <a:gd name="connsiteY167" fmla="*/ 4107180 h 4328160"/>
              <a:gd name="connsiteX168" fmla="*/ 1149129 w 2691675"/>
              <a:gd name="connsiteY168" fmla="*/ 4137660 h 4328160"/>
              <a:gd name="connsiteX169" fmla="*/ 1202469 w 2691675"/>
              <a:gd name="connsiteY169" fmla="*/ 4213860 h 4328160"/>
              <a:gd name="connsiteX170" fmla="*/ 1263429 w 2691675"/>
              <a:gd name="connsiteY170" fmla="*/ 4221480 h 4328160"/>
              <a:gd name="connsiteX171" fmla="*/ 1271049 w 2691675"/>
              <a:gd name="connsiteY171" fmla="*/ 4274820 h 4328160"/>
              <a:gd name="connsiteX172" fmla="*/ 1316769 w 2691675"/>
              <a:gd name="connsiteY172" fmla="*/ 4328160 h 4328160"/>
              <a:gd name="connsiteX173" fmla="*/ 1354869 w 2691675"/>
              <a:gd name="connsiteY173" fmla="*/ 4229100 h 4328160"/>
              <a:gd name="connsiteX174" fmla="*/ 1415829 w 2691675"/>
              <a:gd name="connsiteY174" fmla="*/ 4198620 h 4328160"/>
              <a:gd name="connsiteX175" fmla="*/ 1469169 w 2691675"/>
              <a:gd name="connsiteY175" fmla="*/ 4183380 h 4328160"/>
              <a:gd name="connsiteX176" fmla="*/ 1507269 w 2691675"/>
              <a:gd name="connsiteY176" fmla="*/ 4160520 h 4328160"/>
              <a:gd name="connsiteX177" fmla="*/ 1552989 w 2691675"/>
              <a:gd name="connsiteY177" fmla="*/ 4130040 h 4328160"/>
              <a:gd name="connsiteX178" fmla="*/ 1583469 w 2691675"/>
              <a:gd name="connsiteY178" fmla="*/ 4122420 h 4328160"/>
              <a:gd name="connsiteX179" fmla="*/ 1644429 w 2691675"/>
              <a:gd name="connsiteY179" fmla="*/ 4061460 h 4328160"/>
              <a:gd name="connsiteX180" fmla="*/ 1674909 w 2691675"/>
              <a:gd name="connsiteY180" fmla="*/ 4038600 h 4328160"/>
              <a:gd name="connsiteX181" fmla="*/ 1827309 w 2691675"/>
              <a:gd name="connsiteY181" fmla="*/ 4000500 h 4328160"/>
              <a:gd name="connsiteX182" fmla="*/ 1857789 w 2691675"/>
              <a:gd name="connsiteY182" fmla="*/ 3985260 h 4328160"/>
              <a:gd name="connsiteX183" fmla="*/ 1903509 w 2691675"/>
              <a:gd name="connsiteY183" fmla="*/ 3970020 h 4328160"/>
              <a:gd name="connsiteX184" fmla="*/ 1926369 w 2691675"/>
              <a:gd name="connsiteY184" fmla="*/ 3954780 h 4328160"/>
              <a:gd name="connsiteX185" fmla="*/ 1987329 w 2691675"/>
              <a:gd name="connsiteY185" fmla="*/ 3909060 h 4328160"/>
              <a:gd name="connsiteX186" fmla="*/ 2048289 w 2691675"/>
              <a:gd name="connsiteY186" fmla="*/ 3870960 h 4328160"/>
              <a:gd name="connsiteX187" fmla="*/ 2078769 w 2691675"/>
              <a:gd name="connsiteY187" fmla="*/ 3855720 h 4328160"/>
              <a:gd name="connsiteX188" fmla="*/ 2132109 w 2691675"/>
              <a:gd name="connsiteY188" fmla="*/ 3817620 h 4328160"/>
              <a:gd name="connsiteX189" fmla="*/ 2162589 w 2691675"/>
              <a:gd name="connsiteY189" fmla="*/ 3787140 h 4328160"/>
              <a:gd name="connsiteX190" fmla="*/ 2200689 w 2691675"/>
              <a:gd name="connsiteY190" fmla="*/ 3688080 h 4328160"/>
              <a:gd name="connsiteX191" fmla="*/ 2162589 w 2691675"/>
              <a:gd name="connsiteY191" fmla="*/ 3604260 h 4328160"/>
              <a:gd name="connsiteX192" fmla="*/ 2139729 w 2691675"/>
              <a:gd name="connsiteY192" fmla="*/ 3596640 h 4328160"/>
              <a:gd name="connsiteX193" fmla="*/ 2124489 w 2691675"/>
              <a:gd name="connsiteY193" fmla="*/ 3680460 h 4328160"/>
              <a:gd name="connsiteX194" fmla="*/ 2109249 w 2691675"/>
              <a:gd name="connsiteY194" fmla="*/ 3657600 h 4328160"/>
              <a:gd name="connsiteX195" fmla="*/ 2048289 w 2691675"/>
              <a:gd name="connsiteY195" fmla="*/ 3665220 h 4328160"/>
              <a:gd name="connsiteX196" fmla="*/ 2055909 w 2691675"/>
              <a:gd name="connsiteY196" fmla="*/ 3703320 h 4328160"/>
              <a:gd name="connsiteX197" fmla="*/ 2078769 w 2691675"/>
              <a:gd name="connsiteY197" fmla="*/ 3718560 h 4328160"/>
              <a:gd name="connsiteX198" fmla="*/ 2094009 w 2691675"/>
              <a:gd name="connsiteY198" fmla="*/ 3749040 h 4328160"/>
              <a:gd name="connsiteX199" fmla="*/ 2086389 w 2691675"/>
              <a:gd name="connsiteY199" fmla="*/ 3794760 h 4328160"/>
              <a:gd name="connsiteX200" fmla="*/ 2010189 w 2691675"/>
              <a:gd name="connsiteY200" fmla="*/ 3749040 h 4328160"/>
              <a:gd name="connsiteX201" fmla="*/ 1994949 w 2691675"/>
              <a:gd name="connsiteY201" fmla="*/ 3649980 h 4328160"/>
              <a:gd name="connsiteX202" fmla="*/ 1972089 w 2691675"/>
              <a:gd name="connsiteY202" fmla="*/ 3627120 h 4328160"/>
              <a:gd name="connsiteX203" fmla="*/ 1979709 w 2691675"/>
              <a:gd name="connsiteY203" fmla="*/ 3581400 h 4328160"/>
              <a:gd name="connsiteX204" fmla="*/ 2025429 w 2691675"/>
              <a:gd name="connsiteY204" fmla="*/ 3573780 h 4328160"/>
              <a:gd name="connsiteX205" fmla="*/ 2033049 w 2691675"/>
              <a:gd name="connsiteY205" fmla="*/ 3520440 h 4328160"/>
              <a:gd name="connsiteX206" fmla="*/ 2063529 w 2691675"/>
              <a:gd name="connsiteY206" fmla="*/ 3528060 h 4328160"/>
              <a:gd name="connsiteX207" fmla="*/ 2094009 w 2691675"/>
              <a:gd name="connsiteY207" fmla="*/ 3489960 h 4328160"/>
              <a:gd name="connsiteX208" fmla="*/ 2124489 w 2691675"/>
              <a:gd name="connsiteY208" fmla="*/ 3459480 h 4328160"/>
              <a:gd name="connsiteX209" fmla="*/ 2139729 w 2691675"/>
              <a:gd name="connsiteY209" fmla="*/ 3436620 h 4328160"/>
              <a:gd name="connsiteX210" fmla="*/ 2170209 w 2691675"/>
              <a:gd name="connsiteY210" fmla="*/ 3413760 h 4328160"/>
              <a:gd name="connsiteX211" fmla="*/ 2238789 w 2691675"/>
              <a:gd name="connsiteY211" fmla="*/ 3322320 h 4328160"/>
              <a:gd name="connsiteX212" fmla="*/ 2246409 w 2691675"/>
              <a:gd name="connsiteY212" fmla="*/ 3291840 h 4328160"/>
              <a:gd name="connsiteX213" fmla="*/ 2269269 w 2691675"/>
              <a:gd name="connsiteY213" fmla="*/ 3230880 h 4328160"/>
              <a:gd name="connsiteX214" fmla="*/ 2276889 w 2691675"/>
              <a:gd name="connsiteY214" fmla="*/ 3185160 h 4328160"/>
              <a:gd name="connsiteX215" fmla="*/ 2299749 w 2691675"/>
              <a:gd name="connsiteY215" fmla="*/ 3139440 h 4328160"/>
              <a:gd name="connsiteX216" fmla="*/ 2314989 w 2691675"/>
              <a:gd name="connsiteY216" fmla="*/ 3101340 h 4328160"/>
              <a:gd name="connsiteX217" fmla="*/ 2353089 w 2691675"/>
              <a:gd name="connsiteY217" fmla="*/ 3086100 h 4328160"/>
              <a:gd name="connsiteX218" fmla="*/ 2375949 w 2691675"/>
              <a:gd name="connsiteY218" fmla="*/ 3070860 h 4328160"/>
              <a:gd name="connsiteX219" fmla="*/ 2495488 w 2691675"/>
              <a:gd name="connsiteY219" fmla="*/ 3040856 h 4328160"/>
              <a:gd name="connsiteX220" fmla="*/ 2593596 w 2691675"/>
              <a:gd name="connsiteY220" fmla="*/ 3037523 h 4328160"/>
              <a:gd name="connsiteX221" fmla="*/ 2685987 w 2691675"/>
              <a:gd name="connsiteY221" fmla="*/ 3028474 h 4328160"/>
              <a:gd name="connsiteX0" fmla="*/ 2685987 w 2691675"/>
              <a:gd name="connsiteY0" fmla="*/ 3064193 h 4363879"/>
              <a:gd name="connsiteX1" fmla="*/ 2680749 w 2691675"/>
              <a:gd name="connsiteY1" fmla="*/ 3037999 h 4363879"/>
              <a:gd name="connsiteX2" fmla="*/ 2673129 w 2691675"/>
              <a:gd name="connsiteY2" fmla="*/ 2984659 h 4363879"/>
              <a:gd name="connsiteX3" fmla="*/ 2631219 w 2691675"/>
              <a:gd name="connsiteY3" fmla="*/ 2976563 h 4363879"/>
              <a:gd name="connsiteX4" fmla="*/ 2567878 w 2691675"/>
              <a:gd name="connsiteY4" fmla="*/ 2976086 h 4363879"/>
              <a:gd name="connsiteX5" fmla="*/ 2526921 w 2691675"/>
              <a:gd name="connsiteY5" fmla="*/ 2918461 h 4363879"/>
              <a:gd name="connsiteX6" fmla="*/ 2464532 w 2691675"/>
              <a:gd name="connsiteY6" fmla="*/ 2915126 h 4363879"/>
              <a:gd name="connsiteX7" fmla="*/ 2417860 w 2691675"/>
              <a:gd name="connsiteY7" fmla="*/ 2899410 h 4363879"/>
              <a:gd name="connsiteX8" fmla="*/ 2383569 w 2691675"/>
              <a:gd name="connsiteY8" fmla="*/ 2885599 h 4363879"/>
              <a:gd name="connsiteX9" fmla="*/ 2355471 w 2691675"/>
              <a:gd name="connsiteY9" fmla="*/ 2865596 h 4363879"/>
              <a:gd name="connsiteX10" fmla="*/ 2300701 w 2691675"/>
              <a:gd name="connsiteY10" fmla="*/ 2833688 h 4363879"/>
              <a:gd name="connsiteX11" fmla="*/ 2226406 w 2691675"/>
              <a:gd name="connsiteY11" fmla="*/ 2873692 h 4363879"/>
              <a:gd name="connsiteX12" fmla="*/ 2185925 w 2691675"/>
              <a:gd name="connsiteY12" fmla="*/ 2834641 h 4363879"/>
              <a:gd name="connsiteX13" fmla="*/ 2150683 w 2691675"/>
              <a:gd name="connsiteY13" fmla="*/ 2755583 h 4363879"/>
              <a:gd name="connsiteX14" fmla="*/ 2131157 w 2691675"/>
              <a:gd name="connsiteY14" fmla="*/ 2694146 h 4363879"/>
              <a:gd name="connsiteX15" fmla="*/ 2113060 w 2691675"/>
              <a:gd name="connsiteY15" fmla="*/ 2658904 h 4363879"/>
              <a:gd name="connsiteX16" fmla="*/ 2111630 w 2691675"/>
              <a:gd name="connsiteY16" fmla="*/ 2610326 h 4363879"/>
              <a:gd name="connsiteX17" fmla="*/ 2034001 w 2691675"/>
              <a:gd name="connsiteY17" fmla="*/ 2695576 h 4363879"/>
              <a:gd name="connsiteX18" fmla="*/ 1966851 w 2691675"/>
              <a:gd name="connsiteY18" fmla="*/ 2763679 h 4363879"/>
              <a:gd name="connsiteX19" fmla="*/ 1919702 w 2691675"/>
              <a:gd name="connsiteY19" fmla="*/ 2722721 h 4363879"/>
              <a:gd name="connsiteX20" fmla="*/ 1783018 w 2691675"/>
              <a:gd name="connsiteY20" fmla="*/ 2709387 h 4363879"/>
              <a:gd name="connsiteX21" fmla="*/ 1684910 w 2691675"/>
              <a:gd name="connsiteY21" fmla="*/ 2699385 h 4363879"/>
              <a:gd name="connsiteX22" fmla="*/ 1614426 w 2691675"/>
              <a:gd name="connsiteY22" fmla="*/ 2591754 h 4363879"/>
              <a:gd name="connsiteX23" fmla="*/ 1549656 w 2691675"/>
              <a:gd name="connsiteY23" fmla="*/ 2593658 h 4363879"/>
              <a:gd name="connsiteX24" fmla="*/ 1524890 w 2691675"/>
              <a:gd name="connsiteY24" fmla="*/ 2573179 h 4363879"/>
              <a:gd name="connsiteX25" fmla="*/ 1476789 w 2691675"/>
              <a:gd name="connsiteY25" fmla="*/ 2391251 h 4363879"/>
              <a:gd name="connsiteX26" fmla="*/ 1446309 w 2691675"/>
              <a:gd name="connsiteY26" fmla="*/ 2298859 h 4363879"/>
              <a:gd name="connsiteX27" fmla="*/ 1408209 w 2691675"/>
              <a:gd name="connsiteY27" fmla="*/ 2230279 h 4363879"/>
              <a:gd name="connsiteX28" fmla="*/ 1392969 w 2691675"/>
              <a:gd name="connsiteY28" fmla="*/ 2207419 h 4363879"/>
              <a:gd name="connsiteX29" fmla="*/ 1382492 w 2691675"/>
              <a:gd name="connsiteY29" fmla="*/ 2162176 h 4363879"/>
              <a:gd name="connsiteX30" fmla="*/ 1377253 w 2691675"/>
              <a:gd name="connsiteY30" fmla="*/ 2061687 h 4363879"/>
              <a:gd name="connsiteX31" fmla="*/ 1391541 w 2691675"/>
              <a:gd name="connsiteY31" fmla="*/ 1992155 h 4363879"/>
              <a:gd name="connsiteX32" fmla="*/ 1323437 w 2691675"/>
              <a:gd name="connsiteY32" fmla="*/ 1927384 h 4363879"/>
              <a:gd name="connsiteX33" fmla="*/ 1290099 w 2691675"/>
              <a:gd name="connsiteY33" fmla="*/ 1922146 h 4363879"/>
              <a:gd name="connsiteX34" fmla="*/ 1192468 w 2691675"/>
              <a:gd name="connsiteY34" fmla="*/ 1862614 h 4363879"/>
              <a:gd name="connsiteX35" fmla="*/ 1134367 w 2691675"/>
              <a:gd name="connsiteY35" fmla="*/ 1873092 h 4363879"/>
              <a:gd name="connsiteX36" fmla="*/ 1081978 w 2691675"/>
              <a:gd name="connsiteY36" fmla="*/ 1906904 h 4363879"/>
              <a:gd name="connsiteX37" fmla="*/ 1032924 w 2691675"/>
              <a:gd name="connsiteY37" fmla="*/ 1932623 h 4363879"/>
              <a:gd name="connsiteX38" fmla="*/ 966249 w 2691675"/>
              <a:gd name="connsiteY38" fmla="*/ 1993583 h 4363879"/>
              <a:gd name="connsiteX39" fmla="*/ 917195 w 2691675"/>
              <a:gd name="connsiteY39" fmla="*/ 1951197 h 4363879"/>
              <a:gd name="connsiteX40" fmla="*/ 862428 w 2691675"/>
              <a:gd name="connsiteY40" fmla="*/ 1924527 h 4363879"/>
              <a:gd name="connsiteX41" fmla="*/ 831471 w 2691675"/>
              <a:gd name="connsiteY41" fmla="*/ 1898809 h 4363879"/>
              <a:gd name="connsiteX42" fmla="*/ 808135 w 2691675"/>
              <a:gd name="connsiteY42" fmla="*/ 1856423 h 4363879"/>
              <a:gd name="connsiteX43" fmla="*/ 822423 w 2691675"/>
              <a:gd name="connsiteY43" fmla="*/ 1799273 h 4363879"/>
              <a:gd name="connsiteX44" fmla="*/ 811944 w 2691675"/>
              <a:gd name="connsiteY44" fmla="*/ 1729740 h 4363879"/>
              <a:gd name="connsiteX45" fmla="*/ 791466 w 2691675"/>
              <a:gd name="connsiteY45" fmla="*/ 1634966 h 4363879"/>
              <a:gd name="connsiteX46" fmla="*/ 767652 w 2691675"/>
              <a:gd name="connsiteY46" fmla="*/ 1645444 h 4363879"/>
              <a:gd name="connsiteX47" fmla="*/ 709074 w 2691675"/>
              <a:gd name="connsiteY47" fmla="*/ 1581151 h 4363879"/>
              <a:gd name="connsiteX48" fmla="*/ 737649 w 2691675"/>
              <a:gd name="connsiteY48" fmla="*/ 1529239 h 4363879"/>
              <a:gd name="connsiteX49" fmla="*/ 785274 w 2691675"/>
              <a:gd name="connsiteY49" fmla="*/ 1464945 h 4363879"/>
              <a:gd name="connsiteX50" fmla="*/ 783369 w 2691675"/>
              <a:gd name="connsiteY50" fmla="*/ 1438752 h 4363879"/>
              <a:gd name="connsiteX51" fmla="*/ 826232 w 2691675"/>
              <a:gd name="connsiteY51" fmla="*/ 1384934 h 4363879"/>
              <a:gd name="connsiteX52" fmla="*/ 834329 w 2691675"/>
              <a:gd name="connsiteY52" fmla="*/ 1292067 h 4363879"/>
              <a:gd name="connsiteX53" fmla="*/ 820040 w 2691675"/>
              <a:gd name="connsiteY53" fmla="*/ 1208246 h 4363879"/>
              <a:gd name="connsiteX54" fmla="*/ 787655 w 2691675"/>
              <a:gd name="connsiteY54" fmla="*/ 1161098 h 4363879"/>
              <a:gd name="connsiteX55" fmla="*/ 769082 w 2691675"/>
              <a:gd name="connsiteY55" fmla="*/ 1079659 h 4363879"/>
              <a:gd name="connsiteX56" fmla="*/ 812898 w 2691675"/>
              <a:gd name="connsiteY56" fmla="*/ 1044417 h 4363879"/>
              <a:gd name="connsiteX57" fmla="*/ 816231 w 2691675"/>
              <a:gd name="connsiteY57" fmla="*/ 986314 h 4363879"/>
              <a:gd name="connsiteX58" fmla="*/ 828613 w 2691675"/>
              <a:gd name="connsiteY58" fmla="*/ 910590 h 4363879"/>
              <a:gd name="connsiteX59" fmla="*/ 837662 w 2691675"/>
              <a:gd name="connsiteY59" fmla="*/ 843439 h 4363879"/>
              <a:gd name="connsiteX60" fmla="*/ 852426 w 2691675"/>
              <a:gd name="connsiteY60" fmla="*/ 805339 h 4363879"/>
              <a:gd name="connsiteX61" fmla="*/ 867665 w 2691675"/>
              <a:gd name="connsiteY61" fmla="*/ 772000 h 4363879"/>
              <a:gd name="connsiteX62" fmla="*/ 841472 w 2691675"/>
              <a:gd name="connsiteY62" fmla="*/ 706279 h 4363879"/>
              <a:gd name="connsiteX63" fmla="*/ 825756 w 2691675"/>
              <a:gd name="connsiteY63" fmla="*/ 582930 h 4363879"/>
              <a:gd name="connsiteX64" fmla="*/ 795275 w 2691675"/>
              <a:gd name="connsiteY64" fmla="*/ 545784 h 4363879"/>
              <a:gd name="connsiteX65" fmla="*/ 777654 w 2691675"/>
              <a:gd name="connsiteY65" fmla="*/ 515302 h 4363879"/>
              <a:gd name="connsiteX66" fmla="*/ 754794 w 2691675"/>
              <a:gd name="connsiteY66" fmla="*/ 439579 h 4363879"/>
              <a:gd name="connsiteX67" fmla="*/ 727648 w 2691675"/>
              <a:gd name="connsiteY67" fmla="*/ 358616 h 4363879"/>
              <a:gd name="connsiteX68" fmla="*/ 740030 w 2691675"/>
              <a:gd name="connsiteY68" fmla="*/ 330994 h 4363879"/>
              <a:gd name="connsiteX69" fmla="*/ 736698 w 2691675"/>
              <a:gd name="connsiteY69" fmla="*/ 265748 h 4363879"/>
              <a:gd name="connsiteX70" fmla="*/ 717648 w 2691675"/>
              <a:gd name="connsiteY70" fmla="*/ 251460 h 4363879"/>
              <a:gd name="connsiteX71" fmla="*/ 709551 w 2691675"/>
              <a:gd name="connsiteY71" fmla="*/ 180976 h 4363879"/>
              <a:gd name="connsiteX72" fmla="*/ 675737 w 2691675"/>
              <a:gd name="connsiteY72" fmla="*/ 129540 h 4363879"/>
              <a:gd name="connsiteX73" fmla="*/ 686691 w 2691675"/>
              <a:gd name="connsiteY73" fmla="*/ 80010 h 4363879"/>
              <a:gd name="connsiteX74" fmla="*/ 660020 w 2691675"/>
              <a:gd name="connsiteY74" fmla="*/ 0 h 4363879"/>
              <a:gd name="connsiteX75" fmla="*/ 615729 w 2691675"/>
              <a:gd name="connsiteY75" fmla="*/ 43339 h 4363879"/>
              <a:gd name="connsiteX76" fmla="*/ 554769 w 2691675"/>
              <a:gd name="connsiteY76" fmla="*/ 66199 h 4363879"/>
              <a:gd name="connsiteX77" fmla="*/ 562389 w 2691675"/>
              <a:gd name="connsiteY77" fmla="*/ 172879 h 4363879"/>
              <a:gd name="connsiteX78" fmla="*/ 554769 w 2691675"/>
              <a:gd name="connsiteY78" fmla="*/ 271939 h 4363879"/>
              <a:gd name="connsiteX79" fmla="*/ 524289 w 2691675"/>
              <a:gd name="connsiteY79" fmla="*/ 340519 h 4363879"/>
              <a:gd name="connsiteX80" fmla="*/ 509049 w 2691675"/>
              <a:gd name="connsiteY80" fmla="*/ 370999 h 4363879"/>
              <a:gd name="connsiteX81" fmla="*/ 486189 w 2691675"/>
              <a:gd name="connsiteY81" fmla="*/ 409099 h 4363879"/>
              <a:gd name="connsiteX82" fmla="*/ 470949 w 2691675"/>
              <a:gd name="connsiteY82" fmla="*/ 431959 h 4363879"/>
              <a:gd name="connsiteX83" fmla="*/ 440469 w 2691675"/>
              <a:gd name="connsiteY83" fmla="*/ 439579 h 4363879"/>
              <a:gd name="connsiteX84" fmla="*/ 356649 w 2691675"/>
              <a:gd name="connsiteY84" fmla="*/ 424339 h 4363879"/>
              <a:gd name="connsiteX85" fmla="*/ 288069 w 2691675"/>
              <a:gd name="connsiteY85" fmla="*/ 500539 h 4363879"/>
              <a:gd name="connsiteX86" fmla="*/ 280449 w 2691675"/>
              <a:gd name="connsiteY86" fmla="*/ 523399 h 4363879"/>
              <a:gd name="connsiteX87" fmla="*/ 288069 w 2691675"/>
              <a:gd name="connsiteY87" fmla="*/ 553879 h 4363879"/>
              <a:gd name="connsiteX88" fmla="*/ 303309 w 2691675"/>
              <a:gd name="connsiteY88" fmla="*/ 584359 h 4363879"/>
              <a:gd name="connsiteX89" fmla="*/ 295689 w 2691675"/>
              <a:gd name="connsiteY89" fmla="*/ 645319 h 4363879"/>
              <a:gd name="connsiteX90" fmla="*/ 265209 w 2691675"/>
              <a:gd name="connsiteY90" fmla="*/ 698659 h 4363879"/>
              <a:gd name="connsiteX91" fmla="*/ 257589 w 2691675"/>
              <a:gd name="connsiteY91" fmla="*/ 721519 h 4363879"/>
              <a:gd name="connsiteX92" fmla="*/ 265209 w 2691675"/>
              <a:gd name="connsiteY92" fmla="*/ 851059 h 4363879"/>
              <a:gd name="connsiteX93" fmla="*/ 303309 w 2691675"/>
              <a:gd name="connsiteY93" fmla="*/ 866299 h 4363879"/>
              <a:gd name="connsiteX94" fmla="*/ 349029 w 2691675"/>
              <a:gd name="connsiteY94" fmla="*/ 896779 h 4363879"/>
              <a:gd name="connsiteX95" fmla="*/ 356649 w 2691675"/>
              <a:gd name="connsiteY95" fmla="*/ 919639 h 4363879"/>
              <a:gd name="connsiteX96" fmla="*/ 341409 w 2691675"/>
              <a:gd name="connsiteY96" fmla="*/ 988219 h 4363879"/>
              <a:gd name="connsiteX97" fmla="*/ 326169 w 2691675"/>
              <a:gd name="connsiteY97" fmla="*/ 1064419 h 4363879"/>
              <a:gd name="connsiteX98" fmla="*/ 303309 w 2691675"/>
              <a:gd name="connsiteY98" fmla="*/ 1079659 h 4363879"/>
              <a:gd name="connsiteX99" fmla="*/ 143289 w 2691675"/>
              <a:gd name="connsiteY99" fmla="*/ 1102519 h 4363879"/>
              <a:gd name="connsiteX100" fmla="*/ 150909 w 2691675"/>
              <a:gd name="connsiteY100" fmla="*/ 1216819 h 4363879"/>
              <a:gd name="connsiteX101" fmla="*/ 173769 w 2691675"/>
              <a:gd name="connsiteY101" fmla="*/ 1254919 h 4363879"/>
              <a:gd name="connsiteX102" fmla="*/ 219489 w 2691675"/>
              <a:gd name="connsiteY102" fmla="*/ 1293019 h 4363879"/>
              <a:gd name="connsiteX103" fmla="*/ 234729 w 2691675"/>
              <a:gd name="connsiteY103" fmla="*/ 1323499 h 4363879"/>
              <a:gd name="connsiteX104" fmla="*/ 227109 w 2691675"/>
              <a:gd name="connsiteY104" fmla="*/ 1353979 h 4363879"/>
              <a:gd name="connsiteX105" fmla="*/ 265209 w 2691675"/>
              <a:gd name="connsiteY105" fmla="*/ 1399699 h 4363879"/>
              <a:gd name="connsiteX106" fmla="*/ 288069 w 2691675"/>
              <a:gd name="connsiteY106" fmla="*/ 1437799 h 4363879"/>
              <a:gd name="connsiteX107" fmla="*/ 280449 w 2691675"/>
              <a:gd name="connsiteY107" fmla="*/ 1475899 h 4363879"/>
              <a:gd name="connsiteX108" fmla="*/ 242349 w 2691675"/>
              <a:gd name="connsiteY108" fmla="*/ 1605439 h 4363879"/>
              <a:gd name="connsiteX109" fmla="*/ 211869 w 2691675"/>
              <a:gd name="connsiteY109" fmla="*/ 1620679 h 4363879"/>
              <a:gd name="connsiteX110" fmla="*/ 189009 w 2691675"/>
              <a:gd name="connsiteY110" fmla="*/ 1628299 h 4363879"/>
              <a:gd name="connsiteX111" fmla="*/ 120429 w 2691675"/>
              <a:gd name="connsiteY111" fmla="*/ 1666399 h 4363879"/>
              <a:gd name="connsiteX112" fmla="*/ 97569 w 2691675"/>
              <a:gd name="connsiteY112" fmla="*/ 1689259 h 4363879"/>
              <a:gd name="connsiteX113" fmla="*/ 13749 w 2691675"/>
              <a:gd name="connsiteY113" fmla="*/ 1750219 h 4363879"/>
              <a:gd name="connsiteX114" fmla="*/ 13749 w 2691675"/>
              <a:gd name="connsiteY114" fmla="*/ 1925479 h 4363879"/>
              <a:gd name="connsiteX115" fmla="*/ 36609 w 2691675"/>
              <a:gd name="connsiteY115" fmla="*/ 1948339 h 4363879"/>
              <a:gd name="connsiteX116" fmla="*/ 67089 w 2691675"/>
              <a:gd name="connsiteY116" fmla="*/ 1986439 h 4363879"/>
              <a:gd name="connsiteX117" fmla="*/ 112809 w 2691675"/>
              <a:gd name="connsiteY117" fmla="*/ 2016919 h 4363879"/>
              <a:gd name="connsiteX118" fmla="*/ 173769 w 2691675"/>
              <a:gd name="connsiteY118" fmla="*/ 2047399 h 4363879"/>
              <a:gd name="connsiteX119" fmla="*/ 234729 w 2691675"/>
              <a:gd name="connsiteY119" fmla="*/ 2131219 h 4363879"/>
              <a:gd name="connsiteX120" fmla="*/ 272829 w 2691675"/>
              <a:gd name="connsiteY120" fmla="*/ 2192179 h 4363879"/>
              <a:gd name="connsiteX121" fmla="*/ 280449 w 2691675"/>
              <a:gd name="connsiteY121" fmla="*/ 2215039 h 4363879"/>
              <a:gd name="connsiteX122" fmla="*/ 318549 w 2691675"/>
              <a:gd name="connsiteY122" fmla="*/ 2291239 h 4363879"/>
              <a:gd name="connsiteX123" fmla="*/ 493809 w 2691675"/>
              <a:gd name="connsiteY123" fmla="*/ 2306479 h 4363879"/>
              <a:gd name="connsiteX124" fmla="*/ 562389 w 2691675"/>
              <a:gd name="connsiteY124" fmla="*/ 2390299 h 4363879"/>
              <a:gd name="connsiteX125" fmla="*/ 531909 w 2691675"/>
              <a:gd name="connsiteY125" fmla="*/ 2466499 h 4363879"/>
              <a:gd name="connsiteX126" fmla="*/ 509049 w 2691675"/>
              <a:gd name="connsiteY126" fmla="*/ 2474119 h 4363879"/>
              <a:gd name="connsiteX127" fmla="*/ 486189 w 2691675"/>
              <a:gd name="connsiteY127" fmla="*/ 2496979 h 4363879"/>
              <a:gd name="connsiteX128" fmla="*/ 478569 w 2691675"/>
              <a:gd name="connsiteY128" fmla="*/ 2542699 h 4363879"/>
              <a:gd name="connsiteX129" fmla="*/ 509049 w 2691675"/>
              <a:gd name="connsiteY129" fmla="*/ 2656999 h 4363879"/>
              <a:gd name="connsiteX130" fmla="*/ 531909 w 2691675"/>
              <a:gd name="connsiteY130" fmla="*/ 2679859 h 4363879"/>
              <a:gd name="connsiteX131" fmla="*/ 539529 w 2691675"/>
              <a:gd name="connsiteY131" fmla="*/ 2710339 h 4363879"/>
              <a:gd name="connsiteX132" fmla="*/ 570009 w 2691675"/>
              <a:gd name="connsiteY132" fmla="*/ 2695099 h 4363879"/>
              <a:gd name="connsiteX133" fmla="*/ 592869 w 2691675"/>
              <a:gd name="connsiteY133" fmla="*/ 2672239 h 4363879"/>
              <a:gd name="connsiteX134" fmla="*/ 646209 w 2691675"/>
              <a:gd name="connsiteY134" fmla="*/ 2641759 h 4363879"/>
              <a:gd name="connsiteX135" fmla="*/ 684309 w 2691675"/>
              <a:gd name="connsiteY135" fmla="*/ 2649379 h 4363879"/>
              <a:gd name="connsiteX136" fmla="*/ 699549 w 2691675"/>
              <a:gd name="connsiteY136" fmla="*/ 2672239 h 4363879"/>
              <a:gd name="connsiteX137" fmla="*/ 722409 w 2691675"/>
              <a:gd name="connsiteY137" fmla="*/ 2695099 h 4363879"/>
              <a:gd name="connsiteX138" fmla="*/ 730029 w 2691675"/>
              <a:gd name="connsiteY138" fmla="*/ 2717959 h 4363879"/>
              <a:gd name="connsiteX139" fmla="*/ 707169 w 2691675"/>
              <a:gd name="connsiteY139" fmla="*/ 2801779 h 4363879"/>
              <a:gd name="connsiteX140" fmla="*/ 623349 w 2691675"/>
              <a:gd name="connsiteY140" fmla="*/ 2877979 h 4363879"/>
              <a:gd name="connsiteX141" fmla="*/ 600489 w 2691675"/>
              <a:gd name="connsiteY141" fmla="*/ 2923699 h 4363879"/>
              <a:gd name="connsiteX142" fmla="*/ 531909 w 2691675"/>
              <a:gd name="connsiteY142" fmla="*/ 2969419 h 4363879"/>
              <a:gd name="connsiteX143" fmla="*/ 516669 w 2691675"/>
              <a:gd name="connsiteY143" fmla="*/ 2992279 h 4363879"/>
              <a:gd name="connsiteX144" fmla="*/ 547149 w 2691675"/>
              <a:gd name="connsiteY144" fmla="*/ 3091339 h 4363879"/>
              <a:gd name="connsiteX145" fmla="*/ 570009 w 2691675"/>
              <a:gd name="connsiteY145" fmla="*/ 3213259 h 4363879"/>
              <a:gd name="connsiteX146" fmla="*/ 608109 w 2691675"/>
              <a:gd name="connsiteY146" fmla="*/ 3312319 h 4363879"/>
              <a:gd name="connsiteX147" fmla="*/ 608109 w 2691675"/>
              <a:gd name="connsiteY147" fmla="*/ 3464719 h 4363879"/>
              <a:gd name="connsiteX148" fmla="*/ 570009 w 2691675"/>
              <a:gd name="connsiteY148" fmla="*/ 3502819 h 4363879"/>
              <a:gd name="connsiteX149" fmla="*/ 562389 w 2691675"/>
              <a:gd name="connsiteY149" fmla="*/ 3533299 h 4363879"/>
              <a:gd name="connsiteX150" fmla="*/ 547149 w 2691675"/>
              <a:gd name="connsiteY150" fmla="*/ 3563779 h 4363879"/>
              <a:gd name="connsiteX151" fmla="*/ 554769 w 2691675"/>
              <a:gd name="connsiteY151" fmla="*/ 3716179 h 4363879"/>
              <a:gd name="connsiteX152" fmla="*/ 608109 w 2691675"/>
              <a:gd name="connsiteY152" fmla="*/ 3708559 h 4363879"/>
              <a:gd name="connsiteX153" fmla="*/ 630969 w 2691675"/>
              <a:gd name="connsiteY153" fmla="*/ 3700939 h 4363879"/>
              <a:gd name="connsiteX154" fmla="*/ 676689 w 2691675"/>
              <a:gd name="connsiteY154" fmla="*/ 3723799 h 4363879"/>
              <a:gd name="connsiteX155" fmla="*/ 707169 w 2691675"/>
              <a:gd name="connsiteY155" fmla="*/ 3754279 h 4363879"/>
              <a:gd name="connsiteX156" fmla="*/ 836709 w 2691675"/>
              <a:gd name="connsiteY156" fmla="*/ 3777139 h 4363879"/>
              <a:gd name="connsiteX157" fmla="*/ 851949 w 2691675"/>
              <a:gd name="connsiteY157" fmla="*/ 3807619 h 4363879"/>
              <a:gd name="connsiteX158" fmla="*/ 874809 w 2691675"/>
              <a:gd name="connsiteY158" fmla="*/ 3822859 h 4363879"/>
              <a:gd name="connsiteX159" fmla="*/ 897669 w 2691675"/>
              <a:gd name="connsiteY159" fmla="*/ 3845719 h 4363879"/>
              <a:gd name="connsiteX160" fmla="*/ 905289 w 2691675"/>
              <a:gd name="connsiteY160" fmla="*/ 3876199 h 4363879"/>
              <a:gd name="connsiteX161" fmla="*/ 920529 w 2691675"/>
              <a:gd name="connsiteY161" fmla="*/ 3899059 h 4363879"/>
              <a:gd name="connsiteX162" fmla="*/ 943389 w 2691675"/>
              <a:gd name="connsiteY162" fmla="*/ 3937159 h 4363879"/>
              <a:gd name="connsiteX163" fmla="*/ 996729 w 2691675"/>
              <a:gd name="connsiteY163" fmla="*/ 3982879 h 4363879"/>
              <a:gd name="connsiteX164" fmla="*/ 1011969 w 2691675"/>
              <a:gd name="connsiteY164" fmla="*/ 4005739 h 4363879"/>
              <a:gd name="connsiteX165" fmla="*/ 1034829 w 2691675"/>
              <a:gd name="connsiteY165" fmla="*/ 4043839 h 4363879"/>
              <a:gd name="connsiteX166" fmla="*/ 1065309 w 2691675"/>
              <a:gd name="connsiteY166" fmla="*/ 4120039 h 4363879"/>
              <a:gd name="connsiteX167" fmla="*/ 1072929 w 2691675"/>
              <a:gd name="connsiteY167" fmla="*/ 4142899 h 4363879"/>
              <a:gd name="connsiteX168" fmla="*/ 1149129 w 2691675"/>
              <a:gd name="connsiteY168" fmla="*/ 4173379 h 4363879"/>
              <a:gd name="connsiteX169" fmla="*/ 1202469 w 2691675"/>
              <a:gd name="connsiteY169" fmla="*/ 4249579 h 4363879"/>
              <a:gd name="connsiteX170" fmla="*/ 1263429 w 2691675"/>
              <a:gd name="connsiteY170" fmla="*/ 4257199 h 4363879"/>
              <a:gd name="connsiteX171" fmla="*/ 1271049 w 2691675"/>
              <a:gd name="connsiteY171" fmla="*/ 4310539 h 4363879"/>
              <a:gd name="connsiteX172" fmla="*/ 1316769 w 2691675"/>
              <a:gd name="connsiteY172" fmla="*/ 4363879 h 4363879"/>
              <a:gd name="connsiteX173" fmla="*/ 1354869 w 2691675"/>
              <a:gd name="connsiteY173" fmla="*/ 4264819 h 4363879"/>
              <a:gd name="connsiteX174" fmla="*/ 1415829 w 2691675"/>
              <a:gd name="connsiteY174" fmla="*/ 4234339 h 4363879"/>
              <a:gd name="connsiteX175" fmla="*/ 1469169 w 2691675"/>
              <a:gd name="connsiteY175" fmla="*/ 4219099 h 4363879"/>
              <a:gd name="connsiteX176" fmla="*/ 1507269 w 2691675"/>
              <a:gd name="connsiteY176" fmla="*/ 4196239 h 4363879"/>
              <a:gd name="connsiteX177" fmla="*/ 1552989 w 2691675"/>
              <a:gd name="connsiteY177" fmla="*/ 4165759 h 4363879"/>
              <a:gd name="connsiteX178" fmla="*/ 1583469 w 2691675"/>
              <a:gd name="connsiteY178" fmla="*/ 4158139 h 4363879"/>
              <a:gd name="connsiteX179" fmla="*/ 1644429 w 2691675"/>
              <a:gd name="connsiteY179" fmla="*/ 4097179 h 4363879"/>
              <a:gd name="connsiteX180" fmla="*/ 1674909 w 2691675"/>
              <a:gd name="connsiteY180" fmla="*/ 4074319 h 4363879"/>
              <a:gd name="connsiteX181" fmla="*/ 1827309 w 2691675"/>
              <a:gd name="connsiteY181" fmla="*/ 4036219 h 4363879"/>
              <a:gd name="connsiteX182" fmla="*/ 1857789 w 2691675"/>
              <a:gd name="connsiteY182" fmla="*/ 4020979 h 4363879"/>
              <a:gd name="connsiteX183" fmla="*/ 1903509 w 2691675"/>
              <a:gd name="connsiteY183" fmla="*/ 4005739 h 4363879"/>
              <a:gd name="connsiteX184" fmla="*/ 1926369 w 2691675"/>
              <a:gd name="connsiteY184" fmla="*/ 3990499 h 4363879"/>
              <a:gd name="connsiteX185" fmla="*/ 1987329 w 2691675"/>
              <a:gd name="connsiteY185" fmla="*/ 3944779 h 4363879"/>
              <a:gd name="connsiteX186" fmla="*/ 2048289 w 2691675"/>
              <a:gd name="connsiteY186" fmla="*/ 3906679 h 4363879"/>
              <a:gd name="connsiteX187" fmla="*/ 2078769 w 2691675"/>
              <a:gd name="connsiteY187" fmla="*/ 3891439 h 4363879"/>
              <a:gd name="connsiteX188" fmla="*/ 2132109 w 2691675"/>
              <a:gd name="connsiteY188" fmla="*/ 3853339 h 4363879"/>
              <a:gd name="connsiteX189" fmla="*/ 2162589 w 2691675"/>
              <a:gd name="connsiteY189" fmla="*/ 3822859 h 4363879"/>
              <a:gd name="connsiteX190" fmla="*/ 2200689 w 2691675"/>
              <a:gd name="connsiteY190" fmla="*/ 3723799 h 4363879"/>
              <a:gd name="connsiteX191" fmla="*/ 2162589 w 2691675"/>
              <a:gd name="connsiteY191" fmla="*/ 3639979 h 4363879"/>
              <a:gd name="connsiteX192" fmla="*/ 2139729 w 2691675"/>
              <a:gd name="connsiteY192" fmla="*/ 3632359 h 4363879"/>
              <a:gd name="connsiteX193" fmla="*/ 2124489 w 2691675"/>
              <a:gd name="connsiteY193" fmla="*/ 3716179 h 4363879"/>
              <a:gd name="connsiteX194" fmla="*/ 2109249 w 2691675"/>
              <a:gd name="connsiteY194" fmla="*/ 3693319 h 4363879"/>
              <a:gd name="connsiteX195" fmla="*/ 2048289 w 2691675"/>
              <a:gd name="connsiteY195" fmla="*/ 3700939 h 4363879"/>
              <a:gd name="connsiteX196" fmla="*/ 2055909 w 2691675"/>
              <a:gd name="connsiteY196" fmla="*/ 3739039 h 4363879"/>
              <a:gd name="connsiteX197" fmla="*/ 2078769 w 2691675"/>
              <a:gd name="connsiteY197" fmla="*/ 3754279 h 4363879"/>
              <a:gd name="connsiteX198" fmla="*/ 2094009 w 2691675"/>
              <a:gd name="connsiteY198" fmla="*/ 3784759 h 4363879"/>
              <a:gd name="connsiteX199" fmla="*/ 2086389 w 2691675"/>
              <a:gd name="connsiteY199" fmla="*/ 3830479 h 4363879"/>
              <a:gd name="connsiteX200" fmla="*/ 2010189 w 2691675"/>
              <a:gd name="connsiteY200" fmla="*/ 3784759 h 4363879"/>
              <a:gd name="connsiteX201" fmla="*/ 1994949 w 2691675"/>
              <a:gd name="connsiteY201" fmla="*/ 3685699 h 4363879"/>
              <a:gd name="connsiteX202" fmla="*/ 1972089 w 2691675"/>
              <a:gd name="connsiteY202" fmla="*/ 3662839 h 4363879"/>
              <a:gd name="connsiteX203" fmla="*/ 1979709 w 2691675"/>
              <a:gd name="connsiteY203" fmla="*/ 3617119 h 4363879"/>
              <a:gd name="connsiteX204" fmla="*/ 2025429 w 2691675"/>
              <a:gd name="connsiteY204" fmla="*/ 3609499 h 4363879"/>
              <a:gd name="connsiteX205" fmla="*/ 2033049 w 2691675"/>
              <a:gd name="connsiteY205" fmla="*/ 3556159 h 4363879"/>
              <a:gd name="connsiteX206" fmla="*/ 2063529 w 2691675"/>
              <a:gd name="connsiteY206" fmla="*/ 3563779 h 4363879"/>
              <a:gd name="connsiteX207" fmla="*/ 2094009 w 2691675"/>
              <a:gd name="connsiteY207" fmla="*/ 3525679 h 4363879"/>
              <a:gd name="connsiteX208" fmla="*/ 2124489 w 2691675"/>
              <a:gd name="connsiteY208" fmla="*/ 3495199 h 4363879"/>
              <a:gd name="connsiteX209" fmla="*/ 2139729 w 2691675"/>
              <a:gd name="connsiteY209" fmla="*/ 3472339 h 4363879"/>
              <a:gd name="connsiteX210" fmla="*/ 2170209 w 2691675"/>
              <a:gd name="connsiteY210" fmla="*/ 3449479 h 4363879"/>
              <a:gd name="connsiteX211" fmla="*/ 2238789 w 2691675"/>
              <a:gd name="connsiteY211" fmla="*/ 3358039 h 4363879"/>
              <a:gd name="connsiteX212" fmla="*/ 2246409 w 2691675"/>
              <a:gd name="connsiteY212" fmla="*/ 3327559 h 4363879"/>
              <a:gd name="connsiteX213" fmla="*/ 2269269 w 2691675"/>
              <a:gd name="connsiteY213" fmla="*/ 3266599 h 4363879"/>
              <a:gd name="connsiteX214" fmla="*/ 2276889 w 2691675"/>
              <a:gd name="connsiteY214" fmla="*/ 3220879 h 4363879"/>
              <a:gd name="connsiteX215" fmla="*/ 2299749 w 2691675"/>
              <a:gd name="connsiteY215" fmla="*/ 3175159 h 4363879"/>
              <a:gd name="connsiteX216" fmla="*/ 2314989 w 2691675"/>
              <a:gd name="connsiteY216" fmla="*/ 3137059 h 4363879"/>
              <a:gd name="connsiteX217" fmla="*/ 2353089 w 2691675"/>
              <a:gd name="connsiteY217" fmla="*/ 3121819 h 4363879"/>
              <a:gd name="connsiteX218" fmla="*/ 2375949 w 2691675"/>
              <a:gd name="connsiteY218" fmla="*/ 3106579 h 4363879"/>
              <a:gd name="connsiteX219" fmla="*/ 2495488 w 2691675"/>
              <a:gd name="connsiteY219" fmla="*/ 3076575 h 4363879"/>
              <a:gd name="connsiteX220" fmla="*/ 2593596 w 2691675"/>
              <a:gd name="connsiteY220" fmla="*/ 3073242 h 4363879"/>
              <a:gd name="connsiteX221" fmla="*/ 2685987 w 2691675"/>
              <a:gd name="connsiteY221" fmla="*/ 3064193 h 4363879"/>
              <a:gd name="connsiteX0" fmla="*/ 2685987 w 2691675"/>
              <a:gd name="connsiteY0" fmla="*/ 3064193 h 4363879"/>
              <a:gd name="connsiteX1" fmla="*/ 2680749 w 2691675"/>
              <a:gd name="connsiteY1" fmla="*/ 3037999 h 4363879"/>
              <a:gd name="connsiteX2" fmla="*/ 2673129 w 2691675"/>
              <a:gd name="connsiteY2" fmla="*/ 2984659 h 4363879"/>
              <a:gd name="connsiteX3" fmla="*/ 2631219 w 2691675"/>
              <a:gd name="connsiteY3" fmla="*/ 2976563 h 4363879"/>
              <a:gd name="connsiteX4" fmla="*/ 2567878 w 2691675"/>
              <a:gd name="connsiteY4" fmla="*/ 2976086 h 4363879"/>
              <a:gd name="connsiteX5" fmla="*/ 2526921 w 2691675"/>
              <a:gd name="connsiteY5" fmla="*/ 2918461 h 4363879"/>
              <a:gd name="connsiteX6" fmla="*/ 2464532 w 2691675"/>
              <a:gd name="connsiteY6" fmla="*/ 2915126 h 4363879"/>
              <a:gd name="connsiteX7" fmla="*/ 2417860 w 2691675"/>
              <a:gd name="connsiteY7" fmla="*/ 2899410 h 4363879"/>
              <a:gd name="connsiteX8" fmla="*/ 2383569 w 2691675"/>
              <a:gd name="connsiteY8" fmla="*/ 2885599 h 4363879"/>
              <a:gd name="connsiteX9" fmla="*/ 2355471 w 2691675"/>
              <a:gd name="connsiteY9" fmla="*/ 2865596 h 4363879"/>
              <a:gd name="connsiteX10" fmla="*/ 2300701 w 2691675"/>
              <a:gd name="connsiteY10" fmla="*/ 2833688 h 4363879"/>
              <a:gd name="connsiteX11" fmla="*/ 2226406 w 2691675"/>
              <a:gd name="connsiteY11" fmla="*/ 2873692 h 4363879"/>
              <a:gd name="connsiteX12" fmla="*/ 2185925 w 2691675"/>
              <a:gd name="connsiteY12" fmla="*/ 2834641 h 4363879"/>
              <a:gd name="connsiteX13" fmla="*/ 2150683 w 2691675"/>
              <a:gd name="connsiteY13" fmla="*/ 2755583 h 4363879"/>
              <a:gd name="connsiteX14" fmla="*/ 2131157 w 2691675"/>
              <a:gd name="connsiteY14" fmla="*/ 2694146 h 4363879"/>
              <a:gd name="connsiteX15" fmla="*/ 2113060 w 2691675"/>
              <a:gd name="connsiteY15" fmla="*/ 2658904 h 4363879"/>
              <a:gd name="connsiteX16" fmla="*/ 2111630 w 2691675"/>
              <a:gd name="connsiteY16" fmla="*/ 2610326 h 4363879"/>
              <a:gd name="connsiteX17" fmla="*/ 2034001 w 2691675"/>
              <a:gd name="connsiteY17" fmla="*/ 2695576 h 4363879"/>
              <a:gd name="connsiteX18" fmla="*/ 1966851 w 2691675"/>
              <a:gd name="connsiteY18" fmla="*/ 2763679 h 4363879"/>
              <a:gd name="connsiteX19" fmla="*/ 1919702 w 2691675"/>
              <a:gd name="connsiteY19" fmla="*/ 2722721 h 4363879"/>
              <a:gd name="connsiteX20" fmla="*/ 1783018 w 2691675"/>
              <a:gd name="connsiteY20" fmla="*/ 2709387 h 4363879"/>
              <a:gd name="connsiteX21" fmla="*/ 1684910 w 2691675"/>
              <a:gd name="connsiteY21" fmla="*/ 2699385 h 4363879"/>
              <a:gd name="connsiteX22" fmla="*/ 1614426 w 2691675"/>
              <a:gd name="connsiteY22" fmla="*/ 2591754 h 4363879"/>
              <a:gd name="connsiteX23" fmla="*/ 1549656 w 2691675"/>
              <a:gd name="connsiteY23" fmla="*/ 2593658 h 4363879"/>
              <a:gd name="connsiteX24" fmla="*/ 1524890 w 2691675"/>
              <a:gd name="connsiteY24" fmla="*/ 2573179 h 4363879"/>
              <a:gd name="connsiteX25" fmla="*/ 1476789 w 2691675"/>
              <a:gd name="connsiteY25" fmla="*/ 2391251 h 4363879"/>
              <a:gd name="connsiteX26" fmla="*/ 1446309 w 2691675"/>
              <a:gd name="connsiteY26" fmla="*/ 2298859 h 4363879"/>
              <a:gd name="connsiteX27" fmla="*/ 1408209 w 2691675"/>
              <a:gd name="connsiteY27" fmla="*/ 2230279 h 4363879"/>
              <a:gd name="connsiteX28" fmla="*/ 1392969 w 2691675"/>
              <a:gd name="connsiteY28" fmla="*/ 2207419 h 4363879"/>
              <a:gd name="connsiteX29" fmla="*/ 1382492 w 2691675"/>
              <a:gd name="connsiteY29" fmla="*/ 2162176 h 4363879"/>
              <a:gd name="connsiteX30" fmla="*/ 1377253 w 2691675"/>
              <a:gd name="connsiteY30" fmla="*/ 2061687 h 4363879"/>
              <a:gd name="connsiteX31" fmla="*/ 1391541 w 2691675"/>
              <a:gd name="connsiteY31" fmla="*/ 1992155 h 4363879"/>
              <a:gd name="connsiteX32" fmla="*/ 1323437 w 2691675"/>
              <a:gd name="connsiteY32" fmla="*/ 1927384 h 4363879"/>
              <a:gd name="connsiteX33" fmla="*/ 1290099 w 2691675"/>
              <a:gd name="connsiteY33" fmla="*/ 1922146 h 4363879"/>
              <a:gd name="connsiteX34" fmla="*/ 1192468 w 2691675"/>
              <a:gd name="connsiteY34" fmla="*/ 1862614 h 4363879"/>
              <a:gd name="connsiteX35" fmla="*/ 1134367 w 2691675"/>
              <a:gd name="connsiteY35" fmla="*/ 1873092 h 4363879"/>
              <a:gd name="connsiteX36" fmla="*/ 1081978 w 2691675"/>
              <a:gd name="connsiteY36" fmla="*/ 1906904 h 4363879"/>
              <a:gd name="connsiteX37" fmla="*/ 1032924 w 2691675"/>
              <a:gd name="connsiteY37" fmla="*/ 1932623 h 4363879"/>
              <a:gd name="connsiteX38" fmla="*/ 966249 w 2691675"/>
              <a:gd name="connsiteY38" fmla="*/ 1993583 h 4363879"/>
              <a:gd name="connsiteX39" fmla="*/ 917195 w 2691675"/>
              <a:gd name="connsiteY39" fmla="*/ 1951197 h 4363879"/>
              <a:gd name="connsiteX40" fmla="*/ 862428 w 2691675"/>
              <a:gd name="connsiteY40" fmla="*/ 1924527 h 4363879"/>
              <a:gd name="connsiteX41" fmla="*/ 831471 w 2691675"/>
              <a:gd name="connsiteY41" fmla="*/ 1898809 h 4363879"/>
              <a:gd name="connsiteX42" fmla="*/ 808135 w 2691675"/>
              <a:gd name="connsiteY42" fmla="*/ 1856423 h 4363879"/>
              <a:gd name="connsiteX43" fmla="*/ 822423 w 2691675"/>
              <a:gd name="connsiteY43" fmla="*/ 1799273 h 4363879"/>
              <a:gd name="connsiteX44" fmla="*/ 811944 w 2691675"/>
              <a:gd name="connsiteY44" fmla="*/ 1729740 h 4363879"/>
              <a:gd name="connsiteX45" fmla="*/ 791466 w 2691675"/>
              <a:gd name="connsiteY45" fmla="*/ 1634966 h 4363879"/>
              <a:gd name="connsiteX46" fmla="*/ 767652 w 2691675"/>
              <a:gd name="connsiteY46" fmla="*/ 1645444 h 4363879"/>
              <a:gd name="connsiteX47" fmla="*/ 709074 w 2691675"/>
              <a:gd name="connsiteY47" fmla="*/ 1581151 h 4363879"/>
              <a:gd name="connsiteX48" fmla="*/ 737649 w 2691675"/>
              <a:gd name="connsiteY48" fmla="*/ 1529239 h 4363879"/>
              <a:gd name="connsiteX49" fmla="*/ 785274 w 2691675"/>
              <a:gd name="connsiteY49" fmla="*/ 1464945 h 4363879"/>
              <a:gd name="connsiteX50" fmla="*/ 783369 w 2691675"/>
              <a:gd name="connsiteY50" fmla="*/ 1438752 h 4363879"/>
              <a:gd name="connsiteX51" fmla="*/ 826232 w 2691675"/>
              <a:gd name="connsiteY51" fmla="*/ 1384934 h 4363879"/>
              <a:gd name="connsiteX52" fmla="*/ 834329 w 2691675"/>
              <a:gd name="connsiteY52" fmla="*/ 1292067 h 4363879"/>
              <a:gd name="connsiteX53" fmla="*/ 820040 w 2691675"/>
              <a:gd name="connsiteY53" fmla="*/ 1208246 h 4363879"/>
              <a:gd name="connsiteX54" fmla="*/ 787655 w 2691675"/>
              <a:gd name="connsiteY54" fmla="*/ 1161098 h 4363879"/>
              <a:gd name="connsiteX55" fmla="*/ 769082 w 2691675"/>
              <a:gd name="connsiteY55" fmla="*/ 1079659 h 4363879"/>
              <a:gd name="connsiteX56" fmla="*/ 812898 w 2691675"/>
              <a:gd name="connsiteY56" fmla="*/ 1044417 h 4363879"/>
              <a:gd name="connsiteX57" fmla="*/ 816231 w 2691675"/>
              <a:gd name="connsiteY57" fmla="*/ 986314 h 4363879"/>
              <a:gd name="connsiteX58" fmla="*/ 828613 w 2691675"/>
              <a:gd name="connsiteY58" fmla="*/ 910590 h 4363879"/>
              <a:gd name="connsiteX59" fmla="*/ 837662 w 2691675"/>
              <a:gd name="connsiteY59" fmla="*/ 843439 h 4363879"/>
              <a:gd name="connsiteX60" fmla="*/ 852426 w 2691675"/>
              <a:gd name="connsiteY60" fmla="*/ 805339 h 4363879"/>
              <a:gd name="connsiteX61" fmla="*/ 867665 w 2691675"/>
              <a:gd name="connsiteY61" fmla="*/ 772000 h 4363879"/>
              <a:gd name="connsiteX62" fmla="*/ 841472 w 2691675"/>
              <a:gd name="connsiteY62" fmla="*/ 706279 h 4363879"/>
              <a:gd name="connsiteX63" fmla="*/ 825756 w 2691675"/>
              <a:gd name="connsiteY63" fmla="*/ 582930 h 4363879"/>
              <a:gd name="connsiteX64" fmla="*/ 795275 w 2691675"/>
              <a:gd name="connsiteY64" fmla="*/ 545784 h 4363879"/>
              <a:gd name="connsiteX65" fmla="*/ 777654 w 2691675"/>
              <a:gd name="connsiteY65" fmla="*/ 515302 h 4363879"/>
              <a:gd name="connsiteX66" fmla="*/ 754794 w 2691675"/>
              <a:gd name="connsiteY66" fmla="*/ 439579 h 4363879"/>
              <a:gd name="connsiteX67" fmla="*/ 727648 w 2691675"/>
              <a:gd name="connsiteY67" fmla="*/ 358616 h 4363879"/>
              <a:gd name="connsiteX68" fmla="*/ 740030 w 2691675"/>
              <a:gd name="connsiteY68" fmla="*/ 330994 h 4363879"/>
              <a:gd name="connsiteX69" fmla="*/ 736698 w 2691675"/>
              <a:gd name="connsiteY69" fmla="*/ 265748 h 4363879"/>
              <a:gd name="connsiteX70" fmla="*/ 717648 w 2691675"/>
              <a:gd name="connsiteY70" fmla="*/ 251460 h 4363879"/>
              <a:gd name="connsiteX71" fmla="*/ 709551 w 2691675"/>
              <a:gd name="connsiteY71" fmla="*/ 180976 h 4363879"/>
              <a:gd name="connsiteX72" fmla="*/ 675737 w 2691675"/>
              <a:gd name="connsiteY72" fmla="*/ 129540 h 4363879"/>
              <a:gd name="connsiteX73" fmla="*/ 686691 w 2691675"/>
              <a:gd name="connsiteY73" fmla="*/ 80010 h 4363879"/>
              <a:gd name="connsiteX74" fmla="*/ 660020 w 2691675"/>
              <a:gd name="connsiteY74" fmla="*/ 0 h 4363879"/>
              <a:gd name="connsiteX75" fmla="*/ 613348 w 2691675"/>
              <a:gd name="connsiteY75" fmla="*/ 19526 h 4363879"/>
              <a:gd name="connsiteX76" fmla="*/ 554769 w 2691675"/>
              <a:gd name="connsiteY76" fmla="*/ 66199 h 4363879"/>
              <a:gd name="connsiteX77" fmla="*/ 562389 w 2691675"/>
              <a:gd name="connsiteY77" fmla="*/ 172879 h 4363879"/>
              <a:gd name="connsiteX78" fmla="*/ 554769 w 2691675"/>
              <a:gd name="connsiteY78" fmla="*/ 271939 h 4363879"/>
              <a:gd name="connsiteX79" fmla="*/ 524289 w 2691675"/>
              <a:gd name="connsiteY79" fmla="*/ 340519 h 4363879"/>
              <a:gd name="connsiteX80" fmla="*/ 509049 w 2691675"/>
              <a:gd name="connsiteY80" fmla="*/ 370999 h 4363879"/>
              <a:gd name="connsiteX81" fmla="*/ 486189 w 2691675"/>
              <a:gd name="connsiteY81" fmla="*/ 409099 h 4363879"/>
              <a:gd name="connsiteX82" fmla="*/ 470949 w 2691675"/>
              <a:gd name="connsiteY82" fmla="*/ 431959 h 4363879"/>
              <a:gd name="connsiteX83" fmla="*/ 440469 w 2691675"/>
              <a:gd name="connsiteY83" fmla="*/ 439579 h 4363879"/>
              <a:gd name="connsiteX84" fmla="*/ 356649 w 2691675"/>
              <a:gd name="connsiteY84" fmla="*/ 424339 h 4363879"/>
              <a:gd name="connsiteX85" fmla="*/ 288069 w 2691675"/>
              <a:gd name="connsiteY85" fmla="*/ 500539 h 4363879"/>
              <a:gd name="connsiteX86" fmla="*/ 280449 w 2691675"/>
              <a:gd name="connsiteY86" fmla="*/ 523399 h 4363879"/>
              <a:gd name="connsiteX87" fmla="*/ 288069 w 2691675"/>
              <a:gd name="connsiteY87" fmla="*/ 553879 h 4363879"/>
              <a:gd name="connsiteX88" fmla="*/ 303309 w 2691675"/>
              <a:gd name="connsiteY88" fmla="*/ 584359 h 4363879"/>
              <a:gd name="connsiteX89" fmla="*/ 295689 w 2691675"/>
              <a:gd name="connsiteY89" fmla="*/ 645319 h 4363879"/>
              <a:gd name="connsiteX90" fmla="*/ 265209 w 2691675"/>
              <a:gd name="connsiteY90" fmla="*/ 698659 h 4363879"/>
              <a:gd name="connsiteX91" fmla="*/ 257589 w 2691675"/>
              <a:gd name="connsiteY91" fmla="*/ 721519 h 4363879"/>
              <a:gd name="connsiteX92" fmla="*/ 265209 w 2691675"/>
              <a:gd name="connsiteY92" fmla="*/ 851059 h 4363879"/>
              <a:gd name="connsiteX93" fmla="*/ 303309 w 2691675"/>
              <a:gd name="connsiteY93" fmla="*/ 866299 h 4363879"/>
              <a:gd name="connsiteX94" fmla="*/ 349029 w 2691675"/>
              <a:gd name="connsiteY94" fmla="*/ 896779 h 4363879"/>
              <a:gd name="connsiteX95" fmla="*/ 356649 w 2691675"/>
              <a:gd name="connsiteY95" fmla="*/ 919639 h 4363879"/>
              <a:gd name="connsiteX96" fmla="*/ 341409 w 2691675"/>
              <a:gd name="connsiteY96" fmla="*/ 988219 h 4363879"/>
              <a:gd name="connsiteX97" fmla="*/ 326169 w 2691675"/>
              <a:gd name="connsiteY97" fmla="*/ 1064419 h 4363879"/>
              <a:gd name="connsiteX98" fmla="*/ 303309 w 2691675"/>
              <a:gd name="connsiteY98" fmla="*/ 1079659 h 4363879"/>
              <a:gd name="connsiteX99" fmla="*/ 143289 w 2691675"/>
              <a:gd name="connsiteY99" fmla="*/ 1102519 h 4363879"/>
              <a:gd name="connsiteX100" fmla="*/ 150909 w 2691675"/>
              <a:gd name="connsiteY100" fmla="*/ 1216819 h 4363879"/>
              <a:gd name="connsiteX101" fmla="*/ 173769 w 2691675"/>
              <a:gd name="connsiteY101" fmla="*/ 1254919 h 4363879"/>
              <a:gd name="connsiteX102" fmla="*/ 219489 w 2691675"/>
              <a:gd name="connsiteY102" fmla="*/ 1293019 h 4363879"/>
              <a:gd name="connsiteX103" fmla="*/ 234729 w 2691675"/>
              <a:gd name="connsiteY103" fmla="*/ 1323499 h 4363879"/>
              <a:gd name="connsiteX104" fmla="*/ 227109 w 2691675"/>
              <a:gd name="connsiteY104" fmla="*/ 1353979 h 4363879"/>
              <a:gd name="connsiteX105" fmla="*/ 265209 w 2691675"/>
              <a:gd name="connsiteY105" fmla="*/ 1399699 h 4363879"/>
              <a:gd name="connsiteX106" fmla="*/ 288069 w 2691675"/>
              <a:gd name="connsiteY106" fmla="*/ 1437799 h 4363879"/>
              <a:gd name="connsiteX107" fmla="*/ 280449 w 2691675"/>
              <a:gd name="connsiteY107" fmla="*/ 1475899 h 4363879"/>
              <a:gd name="connsiteX108" fmla="*/ 242349 w 2691675"/>
              <a:gd name="connsiteY108" fmla="*/ 1605439 h 4363879"/>
              <a:gd name="connsiteX109" fmla="*/ 211869 w 2691675"/>
              <a:gd name="connsiteY109" fmla="*/ 1620679 h 4363879"/>
              <a:gd name="connsiteX110" fmla="*/ 189009 w 2691675"/>
              <a:gd name="connsiteY110" fmla="*/ 1628299 h 4363879"/>
              <a:gd name="connsiteX111" fmla="*/ 120429 w 2691675"/>
              <a:gd name="connsiteY111" fmla="*/ 1666399 h 4363879"/>
              <a:gd name="connsiteX112" fmla="*/ 97569 w 2691675"/>
              <a:gd name="connsiteY112" fmla="*/ 1689259 h 4363879"/>
              <a:gd name="connsiteX113" fmla="*/ 13749 w 2691675"/>
              <a:gd name="connsiteY113" fmla="*/ 1750219 h 4363879"/>
              <a:gd name="connsiteX114" fmla="*/ 13749 w 2691675"/>
              <a:gd name="connsiteY114" fmla="*/ 1925479 h 4363879"/>
              <a:gd name="connsiteX115" fmla="*/ 36609 w 2691675"/>
              <a:gd name="connsiteY115" fmla="*/ 1948339 h 4363879"/>
              <a:gd name="connsiteX116" fmla="*/ 67089 w 2691675"/>
              <a:gd name="connsiteY116" fmla="*/ 1986439 h 4363879"/>
              <a:gd name="connsiteX117" fmla="*/ 112809 w 2691675"/>
              <a:gd name="connsiteY117" fmla="*/ 2016919 h 4363879"/>
              <a:gd name="connsiteX118" fmla="*/ 173769 w 2691675"/>
              <a:gd name="connsiteY118" fmla="*/ 2047399 h 4363879"/>
              <a:gd name="connsiteX119" fmla="*/ 234729 w 2691675"/>
              <a:gd name="connsiteY119" fmla="*/ 2131219 h 4363879"/>
              <a:gd name="connsiteX120" fmla="*/ 272829 w 2691675"/>
              <a:gd name="connsiteY120" fmla="*/ 2192179 h 4363879"/>
              <a:gd name="connsiteX121" fmla="*/ 280449 w 2691675"/>
              <a:gd name="connsiteY121" fmla="*/ 2215039 h 4363879"/>
              <a:gd name="connsiteX122" fmla="*/ 318549 w 2691675"/>
              <a:gd name="connsiteY122" fmla="*/ 2291239 h 4363879"/>
              <a:gd name="connsiteX123" fmla="*/ 493809 w 2691675"/>
              <a:gd name="connsiteY123" fmla="*/ 2306479 h 4363879"/>
              <a:gd name="connsiteX124" fmla="*/ 562389 w 2691675"/>
              <a:gd name="connsiteY124" fmla="*/ 2390299 h 4363879"/>
              <a:gd name="connsiteX125" fmla="*/ 531909 w 2691675"/>
              <a:gd name="connsiteY125" fmla="*/ 2466499 h 4363879"/>
              <a:gd name="connsiteX126" fmla="*/ 509049 w 2691675"/>
              <a:gd name="connsiteY126" fmla="*/ 2474119 h 4363879"/>
              <a:gd name="connsiteX127" fmla="*/ 486189 w 2691675"/>
              <a:gd name="connsiteY127" fmla="*/ 2496979 h 4363879"/>
              <a:gd name="connsiteX128" fmla="*/ 478569 w 2691675"/>
              <a:gd name="connsiteY128" fmla="*/ 2542699 h 4363879"/>
              <a:gd name="connsiteX129" fmla="*/ 509049 w 2691675"/>
              <a:gd name="connsiteY129" fmla="*/ 2656999 h 4363879"/>
              <a:gd name="connsiteX130" fmla="*/ 531909 w 2691675"/>
              <a:gd name="connsiteY130" fmla="*/ 2679859 h 4363879"/>
              <a:gd name="connsiteX131" fmla="*/ 539529 w 2691675"/>
              <a:gd name="connsiteY131" fmla="*/ 2710339 h 4363879"/>
              <a:gd name="connsiteX132" fmla="*/ 570009 w 2691675"/>
              <a:gd name="connsiteY132" fmla="*/ 2695099 h 4363879"/>
              <a:gd name="connsiteX133" fmla="*/ 592869 w 2691675"/>
              <a:gd name="connsiteY133" fmla="*/ 2672239 h 4363879"/>
              <a:gd name="connsiteX134" fmla="*/ 646209 w 2691675"/>
              <a:gd name="connsiteY134" fmla="*/ 2641759 h 4363879"/>
              <a:gd name="connsiteX135" fmla="*/ 684309 w 2691675"/>
              <a:gd name="connsiteY135" fmla="*/ 2649379 h 4363879"/>
              <a:gd name="connsiteX136" fmla="*/ 699549 w 2691675"/>
              <a:gd name="connsiteY136" fmla="*/ 2672239 h 4363879"/>
              <a:gd name="connsiteX137" fmla="*/ 722409 w 2691675"/>
              <a:gd name="connsiteY137" fmla="*/ 2695099 h 4363879"/>
              <a:gd name="connsiteX138" fmla="*/ 730029 w 2691675"/>
              <a:gd name="connsiteY138" fmla="*/ 2717959 h 4363879"/>
              <a:gd name="connsiteX139" fmla="*/ 707169 w 2691675"/>
              <a:gd name="connsiteY139" fmla="*/ 2801779 h 4363879"/>
              <a:gd name="connsiteX140" fmla="*/ 623349 w 2691675"/>
              <a:gd name="connsiteY140" fmla="*/ 2877979 h 4363879"/>
              <a:gd name="connsiteX141" fmla="*/ 600489 w 2691675"/>
              <a:gd name="connsiteY141" fmla="*/ 2923699 h 4363879"/>
              <a:gd name="connsiteX142" fmla="*/ 531909 w 2691675"/>
              <a:gd name="connsiteY142" fmla="*/ 2969419 h 4363879"/>
              <a:gd name="connsiteX143" fmla="*/ 516669 w 2691675"/>
              <a:gd name="connsiteY143" fmla="*/ 2992279 h 4363879"/>
              <a:gd name="connsiteX144" fmla="*/ 547149 w 2691675"/>
              <a:gd name="connsiteY144" fmla="*/ 3091339 h 4363879"/>
              <a:gd name="connsiteX145" fmla="*/ 570009 w 2691675"/>
              <a:gd name="connsiteY145" fmla="*/ 3213259 h 4363879"/>
              <a:gd name="connsiteX146" fmla="*/ 608109 w 2691675"/>
              <a:gd name="connsiteY146" fmla="*/ 3312319 h 4363879"/>
              <a:gd name="connsiteX147" fmla="*/ 608109 w 2691675"/>
              <a:gd name="connsiteY147" fmla="*/ 3464719 h 4363879"/>
              <a:gd name="connsiteX148" fmla="*/ 570009 w 2691675"/>
              <a:gd name="connsiteY148" fmla="*/ 3502819 h 4363879"/>
              <a:gd name="connsiteX149" fmla="*/ 562389 w 2691675"/>
              <a:gd name="connsiteY149" fmla="*/ 3533299 h 4363879"/>
              <a:gd name="connsiteX150" fmla="*/ 547149 w 2691675"/>
              <a:gd name="connsiteY150" fmla="*/ 3563779 h 4363879"/>
              <a:gd name="connsiteX151" fmla="*/ 554769 w 2691675"/>
              <a:gd name="connsiteY151" fmla="*/ 3716179 h 4363879"/>
              <a:gd name="connsiteX152" fmla="*/ 608109 w 2691675"/>
              <a:gd name="connsiteY152" fmla="*/ 3708559 h 4363879"/>
              <a:gd name="connsiteX153" fmla="*/ 630969 w 2691675"/>
              <a:gd name="connsiteY153" fmla="*/ 3700939 h 4363879"/>
              <a:gd name="connsiteX154" fmla="*/ 676689 w 2691675"/>
              <a:gd name="connsiteY154" fmla="*/ 3723799 h 4363879"/>
              <a:gd name="connsiteX155" fmla="*/ 707169 w 2691675"/>
              <a:gd name="connsiteY155" fmla="*/ 3754279 h 4363879"/>
              <a:gd name="connsiteX156" fmla="*/ 836709 w 2691675"/>
              <a:gd name="connsiteY156" fmla="*/ 3777139 h 4363879"/>
              <a:gd name="connsiteX157" fmla="*/ 851949 w 2691675"/>
              <a:gd name="connsiteY157" fmla="*/ 3807619 h 4363879"/>
              <a:gd name="connsiteX158" fmla="*/ 874809 w 2691675"/>
              <a:gd name="connsiteY158" fmla="*/ 3822859 h 4363879"/>
              <a:gd name="connsiteX159" fmla="*/ 897669 w 2691675"/>
              <a:gd name="connsiteY159" fmla="*/ 3845719 h 4363879"/>
              <a:gd name="connsiteX160" fmla="*/ 905289 w 2691675"/>
              <a:gd name="connsiteY160" fmla="*/ 3876199 h 4363879"/>
              <a:gd name="connsiteX161" fmla="*/ 920529 w 2691675"/>
              <a:gd name="connsiteY161" fmla="*/ 3899059 h 4363879"/>
              <a:gd name="connsiteX162" fmla="*/ 943389 w 2691675"/>
              <a:gd name="connsiteY162" fmla="*/ 3937159 h 4363879"/>
              <a:gd name="connsiteX163" fmla="*/ 996729 w 2691675"/>
              <a:gd name="connsiteY163" fmla="*/ 3982879 h 4363879"/>
              <a:gd name="connsiteX164" fmla="*/ 1011969 w 2691675"/>
              <a:gd name="connsiteY164" fmla="*/ 4005739 h 4363879"/>
              <a:gd name="connsiteX165" fmla="*/ 1034829 w 2691675"/>
              <a:gd name="connsiteY165" fmla="*/ 4043839 h 4363879"/>
              <a:gd name="connsiteX166" fmla="*/ 1065309 w 2691675"/>
              <a:gd name="connsiteY166" fmla="*/ 4120039 h 4363879"/>
              <a:gd name="connsiteX167" fmla="*/ 1072929 w 2691675"/>
              <a:gd name="connsiteY167" fmla="*/ 4142899 h 4363879"/>
              <a:gd name="connsiteX168" fmla="*/ 1149129 w 2691675"/>
              <a:gd name="connsiteY168" fmla="*/ 4173379 h 4363879"/>
              <a:gd name="connsiteX169" fmla="*/ 1202469 w 2691675"/>
              <a:gd name="connsiteY169" fmla="*/ 4249579 h 4363879"/>
              <a:gd name="connsiteX170" fmla="*/ 1263429 w 2691675"/>
              <a:gd name="connsiteY170" fmla="*/ 4257199 h 4363879"/>
              <a:gd name="connsiteX171" fmla="*/ 1271049 w 2691675"/>
              <a:gd name="connsiteY171" fmla="*/ 4310539 h 4363879"/>
              <a:gd name="connsiteX172" fmla="*/ 1316769 w 2691675"/>
              <a:gd name="connsiteY172" fmla="*/ 4363879 h 4363879"/>
              <a:gd name="connsiteX173" fmla="*/ 1354869 w 2691675"/>
              <a:gd name="connsiteY173" fmla="*/ 4264819 h 4363879"/>
              <a:gd name="connsiteX174" fmla="*/ 1415829 w 2691675"/>
              <a:gd name="connsiteY174" fmla="*/ 4234339 h 4363879"/>
              <a:gd name="connsiteX175" fmla="*/ 1469169 w 2691675"/>
              <a:gd name="connsiteY175" fmla="*/ 4219099 h 4363879"/>
              <a:gd name="connsiteX176" fmla="*/ 1507269 w 2691675"/>
              <a:gd name="connsiteY176" fmla="*/ 4196239 h 4363879"/>
              <a:gd name="connsiteX177" fmla="*/ 1552989 w 2691675"/>
              <a:gd name="connsiteY177" fmla="*/ 4165759 h 4363879"/>
              <a:gd name="connsiteX178" fmla="*/ 1583469 w 2691675"/>
              <a:gd name="connsiteY178" fmla="*/ 4158139 h 4363879"/>
              <a:gd name="connsiteX179" fmla="*/ 1644429 w 2691675"/>
              <a:gd name="connsiteY179" fmla="*/ 4097179 h 4363879"/>
              <a:gd name="connsiteX180" fmla="*/ 1674909 w 2691675"/>
              <a:gd name="connsiteY180" fmla="*/ 4074319 h 4363879"/>
              <a:gd name="connsiteX181" fmla="*/ 1827309 w 2691675"/>
              <a:gd name="connsiteY181" fmla="*/ 4036219 h 4363879"/>
              <a:gd name="connsiteX182" fmla="*/ 1857789 w 2691675"/>
              <a:gd name="connsiteY182" fmla="*/ 4020979 h 4363879"/>
              <a:gd name="connsiteX183" fmla="*/ 1903509 w 2691675"/>
              <a:gd name="connsiteY183" fmla="*/ 4005739 h 4363879"/>
              <a:gd name="connsiteX184" fmla="*/ 1926369 w 2691675"/>
              <a:gd name="connsiteY184" fmla="*/ 3990499 h 4363879"/>
              <a:gd name="connsiteX185" fmla="*/ 1987329 w 2691675"/>
              <a:gd name="connsiteY185" fmla="*/ 3944779 h 4363879"/>
              <a:gd name="connsiteX186" fmla="*/ 2048289 w 2691675"/>
              <a:gd name="connsiteY186" fmla="*/ 3906679 h 4363879"/>
              <a:gd name="connsiteX187" fmla="*/ 2078769 w 2691675"/>
              <a:gd name="connsiteY187" fmla="*/ 3891439 h 4363879"/>
              <a:gd name="connsiteX188" fmla="*/ 2132109 w 2691675"/>
              <a:gd name="connsiteY188" fmla="*/ 3853339 h 4363879"/>
              <a:gd name="connsiteX189" fmla="*/ 2162589 w 2691675"/>
              <a:gd name="connsiteY189" fmla="*/ 3822859 h 4363879"/>
              <a:gd name="connsiteX190" fmla="*/ 2200689 w 2691675"/>
              <a:gd name="connsiteY190" fmla="*/ 3723799 h 4363879"/>
              <a:gd name="connsiteX191" fmla="*/ 2162589 w 2691675"/>
              <a:gd name="connsiteY191" fmla="*/ 3639979 h 4363879"/>
              <a:gd name="connsiteX192" fmla="*/ 2139729 w 2691675"/>
              <a:gd name="connsiteY192" fmla="*/ 3632359 h 4363879"/>
              <a:gd name="connsiteX193" fmla="*/ 2124489 w 2691675"/>
              <a:gd name="connsiteY193" fmla="*/ 3716179 h 4363879"/>
              <a:gd name="connsiteX194" fmla="*/ 2109249 w 2691675"/>
              <a:gd name="connsiteY194" fmla="*/ 3693319 h 4363879"/>
              <a:gd name="connsiteX195" fmla="*/ 2048289 w 2691675"/>
              <a:gd name="connsiteY195" fmla="*/ 3700939 h 4363879"/>
              <a:gd name="connsiteX196" fmla="*/ 2055909 w 2691675"/>
              <a:gd name="connsiteY196" fmla="*/ 3739039 h 4363879"/>
              <a:gd name="connsiteX197" fmla="*/ 2078769 w 2691675"/>
              <a:gd name="connsiteY197" fmla="*/ 3754279 h 4363879"/>
              <a:gd name="connsiteX198" fmla="*/ 2094009 w 2691675"/>
              <a:gd name="connsiteY198" fmla="*/ 3784759 h 4363879"/>
              <a:gd name="connsiteX199" fmla="*/ 2086389 w 2691675"/>
              <a:gd name="connsiteY199" fmla="*/ 3830479 h 4363879"/>
              <a:gd name="connsiteX200" fmla="*/ 2010189 w 2691675"/>
              <a:gd name="connsiteY200" fmla="*/ 3784759 h 4363879"/>
              <a:gd name="connsiteX201" fmla="*/ 1994949 w 2691675"/>
              <a:gd name="connsiteY201" fmla="*/ 3685699 h 4363879"/>
              <a:gd name="connsiteX202" fmla="*/ 1972089 w 2691675"/>
              <a:gd name="connsiteY202" fmla="*/ 3662839 h 4363879"/>
              <a:gd name="connsiteX203" fmla="*/ 1979709 w 2691675"/>
              <a:gd name="connsiteY203" fmla="*/ 3617119 h 4363879"/>
              <a:gd name="connsiteX204" fmla="*/ 2025429 w 2691675"/>
              <a:gd name="connsiteY204" fmla="*/ 3609499 h 4363879"/>
              <a:gd name="connsiteX205" fmla="*/ 2033049 w 2691675"/>
              <a:gd name="connsiteY205" fmla="*/ 3556159 h 4363879"/>
              <a:gd name="connsiteX206" fmla="*/ 2063529 w 2691675"/>
              <a:gd name="connsiteY206" fmla="*/ 3563779 h 4363879"/>
              <a:gd name="connsiteX207" fmla="*/ 2094009 w 2691675"/>
              <a:gd name="connsiteY207" fmla="*/ 3525679 h 4363879"/>
              <a:gd name="connsiteX208" fmla="*/ 2124489 w 2691675"/>
              <a:gd name="connsiteY208" fmla="*/ 3495199 h 4363879"/>
              <a:gd name="connsiteX209" fmla="*/ 2139729 w 2691675"/>
              <a:gd name="connsiteY209" fmla="*/ 3472339 h 4363879"/>
              <a:gd name="connsiteX210" fmla="*/ 2170209 w 2691675"/>
              <a:gd name="connsiteY210" fmla="*/ 3449479 h 4363879"/>
              <a:gd name="connsiteX211" fmla="*/ 2238789 w 2691675"/>
              <a:gd name="connsiteY211" fmla="*/ 3358039 h 4363879"/>
              <a:gd name="connsiteX212" fmla="*/ 2246409 w 2691675"/>
              <a:gd name="connsiteY212" fmla="*/ 3327559 h 4363879"/>
              <a:gd name="connsiteX213" fmla="*/ 2269269 w 2691675"/>
              <a:gd name="connsiteY213" fmla="*/ 3266599 h 4363879"/>
              <a:gd name="connsiteX214" fmla="*/ 2276889 w 2691675"/>
              <a:gd name="connsiteY214" fmla="*/ 3220879 h 4363879"/>
              <a:gd name="connsiteX215" fmla="*/ 2299749 w 2691675"/>
              <a:gd name="connsiteY215" fmla="*/ 3175159 h 4363879"/>
              <a:gd name="connsiteX216" fmla="*/ 2314989 w 2691675"/>
              <a:gd name="connsiteY216" fmla="*/ 3137059 h 4363879"/>
              <a:gd name="connsiteX217" fmla="*/ 2353089 w 2691675"/>
              <a:gd name="connsiteY217" fmla="*/ 3121819 h 4363879"/>
              <a:gd name="connsiteX218" fmla="*/ 2375949 w 2691675"/>
              <a:gd name="connsiteY218" fmla="*/ 3106579 h 4363879"/>
              <a:gd name="connsiteX219" fmla="*/ 2495488 w 2691675"/>
              <a:gd name="connsiteY219" fmla="*/ 3076575 h 4363879"/>
              <a:gd name="connsiteX220" fmla="*/ 2593596 w 2691675"/>
              <a:gd name="connsiteY220" fmla="*/ 3073242 h 4363879"/>
              <a:gd name="connsiteX221" fmla="*/ 2685987 w 2691675"/>
              <a:gd name="connsiteY221" fmla="*/ 3064193 h 4363879"/>
              <a:gd name="connsiteX0" fmla="*/ 2685987 w 2691675"/>
              <a:gd name="connsiteY0" fmla="*/ 3064193 h 4363879"/>
              <a:gd name="connsiteX1" fmla="*/ 2680749 w 2691675"/>
              <a:gd name="connsiteY1" fmla="*/ 3037999 h 4363879"/>
              <a:gd name="connsiteX2" fmla="*/ 2673129 w 2691675"/>
              <a:gd name="connsiteY2" fmla="*/ 2984659 h 4363879"/>
              <a:gd name="connsiteX3" fmla="*/ 2631219 w 2691675"/>
              <a:gd name="connsiteY3" fmla="*/ 2976563 h 4363879"/>
              <a:gd name="connsiteX4" fmla="*/ 2567878 w 2691675"/>
              <a:gd name="connsiteY4" fmla="*/ 2976086 h 4363879"/>
              <a:gd name="connsiteX5" fmla="*/ 2526921 w 2691675"/>
              <a:gd name="connsiteY5" fmla="*/ 2918461 h 4363879"/>
              <a:gd name="connsiteX6" fmla="*/ 2464532 w 2691675"/>
              <a:gd name="connsiteY6" fmla="*/ 2915126 h 4363879"/>
              <a:gd name="connsiteX7" fmla="*/ 2417860 w 2691675"/>
              <a:gd name="connsiteY7" fmla="*/ 2899410 h 4363879"/>
              <a:gd name="connsiteX8" fmla="*/ 2383569 w 2691675"/>
              <a:gd name="connsiteY8" fmla="*/ 2885599 h 4363879"/>
              <a:gd name="connsiteX9" fmla="*/ 2355471 w 2691675"/>
              <a:gd name="connsiteY9" fmla="*/ 2865596 h 4363879"/>
              <a:gd name="connsiteX10" fmla="*/ 2300701 w 2691675"/>
              <a:gd name="connsiteY10" fmla="*/ 2833688 h 4363879"/>
              <a:gd name="connsiteX11" fmla="*/ 2226406 w 2691675"/>
              <a:gd name="connsiteY11" fmla="*/ 2873692 h 4363879"/>
              <a:gd name="connsiteX12" fmla="*/ 2185925 w 2691675"/>
              <a:gd name="connsiteY12" fmla="*/ 2834641 h 4363879"/>
              <a:gd name="connsiteX13" fmla="*/ 2150683 w 2691675"/>
              <a:gd name="connsiteY13" fmla="*/ 2755583 h 4363879"/>
              <a:gd name="connsiteX14" fmla="*/ 2131157 w 2691675"/>
              <a:gd name="connsiteY14" fmla="*/ 2694146 h 4363879"/>
              <a:gd name="connsiteX15" fmla="*/ 2113060 w 2691675"/>
              <a:gd name="connsiteY15" fmla="*/ 2658904 h 4363879"/>
              <a:gd name="connsiteX16" fmla="*/ 2111630 w 2691675"/>
              <a:gd name="connsiteY16" fmla="*/ 2610326 h 4363879"/>
              <a:gd name="connsiteX17" fmla="*/ 2034001 w 2691675"/>
              <a:gd name="connsiteY17" fmla="*/ 2695576 h 4363879"/>
              <a:gd name="connsiteX18" fmla="*/ 1966851 w 2691675"/>
              <a:gd name="connsiteY18" fmla="*/ 2763679 h 4363879"/>
              <a:gd name="connsiteX19" fmla="*/ 1919702 w 2691675"/>
              <a:gd name="connsiteY19" fmla="*/ 2722721 h 4363879"/>
              <a:gd name="connsiteX20" fmla="*/ 1783018 w 2691675"/>
              <a:gd name="connsiteY20" fmla="*/ 2709387 h 4363879"/>
              <a:gd name="connsiteX21" fmla="*/ 1684910 w 2691675"/>
              <a:gd name="connsiteY21" fmla="*/ 2699385 h 4363879"/>
              <a:gd name="connsiteX22" fmla="*/ 1614426 w 2691675"/>
              <a:gd name="connsiteY22" fmla="*/ 2591754 h 4363879"/>
              <a:gd name="connsiteX23" fmla="*/ 1549656 w 2691675"/>
              <a:gd name="connsiteY23" fmla="*/ 2593658 h 4363879"/>
              <a:gd name="connsiteX24" fmla="*/ 1524890 w 2691675"/>
              <a:gd name="connsiteY24" fmla="*/ 2573179 h 4363879"/>
              <a:gd name="connsiteX25" fmla="*/ 1476789 w 2691675"/>
              <a:gd name="connsiteY25" fmla="*/ 2391251 h 4363879"/>
              <a:gd name="connsiteX26" fmla="*/ 1446309 w 2691675"/>
              <a:gd name="connsiteY26" fmla="*/ 2298859 h 4363879"/>
              <a:gd name="connsiteX27" fmla="*/ 1408209 w 2691675"/>
              <a:gd name="connsiteY27" fmla="*/ 2230279 h 4363879"/>
              <a:gd name="connsiteX28" fmla="*/ 1392969 w 2691675"/>
              <a:gd name="connsiteY28" fmla="*/ 2207419 h 4363879"/>
              <a:gd name="connsiteX29" fmla="*/ 1382492 w 2691675"/>
              <a:gd name="connsiteY29" fmla="*/ 2162176 h 4363879"/>
              <a:gd name="connsiteX30" fmla="*/ 1377253 w 2691675"/>
              <a:gd name="connsiteY30" fmla="*/ 2061687 h 4363879"/>
              <a:gd name="connsiteX31" fmla="*/ 1391541 w 2691675"/>
              <a:gd name="connsiteY31" fmla="*/ 1992155 h 4363879"/>
              <a:gd name="connsiteX32" fmla="*/ 1323437 w 2691675"/>
              <a:gd name="connsiteY32" fmla="*/ 1927384 h 4363879"/>
              <a:gd name="connsiteX33" fmla="*/ 1290099 w 2691675"/>
              <a:gd name="connsiteY33" fmla="*/ 1922146 h 4363879"/>
              <a:gd name="connsiteX34" fmla="*/ 1192468 w 2691675"/>
              <a:gd name="connsiteY34" fmla="*/ 1862614 h 4363879"/>
              <a:gd name="connsiteX35" fmla="*/ 1134367 w 2691675"/>
              <a:gd name="connsiteY35" fmla="*/ 1873092 h 4363879"/>
              <a:gd name="connsiteX36" fmla="*/ 1081978 w 2691675"/>
              <a:gd name="connsiteY36" fmla="*/ 1906904 h 4363879"/>
              <a:gd name="connsiteX37" fmla="*/ 1032924 w 2691675"/>
              <a:gd name="connsiteY37" fmla="*/ 1932623 h 4363879"/>
              <a:gd name="connsiteX38" fmla="*/ 966249 w 2691675"/>
              <a:gd name="connsiteY38" fmla="*/ 1993583 h 4363879"/>
              <a:gd name="connsiteX39" fmla="*/ 917195 w 2691675"/>
              <a:gd name="connsiteY39" fmla="*/ 1951197 h 4363879"/>
              <a:gd name="connsiteX40" fmla="*/ 862428 w 2691675"/>
              <a:gd name="connsiteY40" fmla="*/ 1924527 h 4363879"/>
              <a:gd name="connsiteX41" fmla="*/ 831471 w 2691675"/>
              <a:gd name="connsiteY41" fmla="*/ 1898809 h 4363879"/>
              <a:gd name="connsiteX42" fmla="*/ 808135 w 2691675"/>
              <a:gd name="connsiteY42" fmla="*/ 1856423 h 4363879"/>
              <a:gd name="connsiteX43" fmla="*/ 822423 w 2691675"/>
              <a:gd name="connsiteY43" fmla="*/ 1799273 h 4363879"/>
              <a:gd name="connsiteX44" fmla="*/ 811944 w 2691675"/>
              <a:gd name="connsiteY44" fmla="*/ 1729740 h 4363879"/>
              <a:gd name="connsiteX45" fmla="*/ 791466 w 2691675"/>
              <a:gd name="connsiteY45" fmla="*/ 1634966 h 4363879"/>
              <a:gd name="connsiteX46" fmla="*/ 767652 w 2691675"/>
              <a:gd name="connsiteY46" fmla="*/ 1645444 h 4363879"/>
              <a:gd name="connsiteX47" fmla="*/ 709074 w 2691675"/>
              <a:gd name="connsiteY47" fmla="*/ 1581151 h 4363879"/>
              <a:gd name="connsiteX48" fmla="*/ 737649 w 2691675"/>
              <a:gd name="connsiteY48" fmla="*/ 1529239 h 4363879"/>
              <a:gd name="connsiteX49" fmla="*/ 785274 w 2691675"/>
              <a:gd name="connsiteY49" fmla="*/ 1464945 h 4363879"/>
              <a:gd name="connsiteX50" fmla="*/ 783369 w 2691675"/>
              <a:gd name="connsiteY50" fmla="*/ 1438752 h 4363879"/>
              <a:gd name="connsiteX51" fmla="*/ 826232 w 2691675"/>
              <a:gd name="connsiteY51" fmla="*/ 1384934 h 4363879"/>
              <a:gd name="connsiteX52" fmla="*/ 834329 w 2691675"/>
              <a:gd name="connsiteY52" fmla="*/ 1292067 h 4363879"/>
              <a:gd name="connsiteX53" fmla="*/ 820040 w 2691675"/>
              <a:gd name="connsiteY53" fmla="*/ 1208246 h 4363879"/>
              <a:gd name="connsiteX54" fmla="*/ 787655 w 2691675"/>
              <a:gd name="connsiteY54" fmla="*/ 1161098 h 4363879"/>
              <a:gd name="connsiteX55" fmla="*/ 769082 w 2691675"/>
              <a:gd name="connsiteY55" fmla="*/ 1079659 h 4363879"/>
              <a:gd name="connsiteX56" fmla="*/ 812898 w 2691675"/>
              <a:gd name="connsiteY56" fmla="*/ 1044417 h 4363879"/>
              <a:gd name="connsiteX57" fmla="*/ 816231 w 2691675"/>
              <a:gd name="connsiteY57" fmla="*/ 986314 h 4363879"/>
              <a:gd name="connsiteX58" fmla="*/ 828613 w 2691675"/>
              <a:gd name="connsiteY58" fmla="*/ 910590 h 4363879"/>
              <a:gd name="connsiteX59" fmla="*/ 837662 w 2691675"/>
              <a:gd name="connsiteY59" fmla="*/ 843439 h 4363879"/>
              <a:gd name="connsiteX60" fmla="*/ 852426 w 2691675"/>
              <a:gd name="connsiteY60" fmla="*/ 805339 h 4363879"/>
              <a:gd name="connsiteX61" fmla="*/ 867665 w 2691675"/>
              <a:gd name="connsiteY61" fmla="*/ 772000 h 4363879"/>
              <a:gd name="connsiteX62" fmla="*/ 841472 w 2691675"/>
              <a:gd name="connsiteY62" fmla="*/ 706279 h 4363879"/>
              <a:gd name="connsiteX63" fmla="*/ 825756 w 2691675"/>
              <a:gd name="connsiteY63" fmla="*/ 582930 h 4363879"/>
              <a:gd name="connsiteX64" fmla="*/ 795275 w 2691675"/>
              <a:gd name="connsiteY64" fmla="*/ 545784 h 4363879"/>
              <a:gd name="connsiteX65" fmla="*/ 777654 w 2691675"/>
              <a:gd name="connsiteY65" fmla="*/ 515302 h 4363879"/>
              <a:gd name="connsiteX66" fmla="*/ 754794 w 2691675"/>
              <a:gd name="connsiteY66" fmla="*/ 439579 h 4363879"/>
              <a:gd name="connsiteX67" fmla="*/ 727648 w 2691675"/>
              <a:gd name="connsiteY67" fmla="*/ 358616 h 4363879"/>
              <a:gd name="connsiteX68" fmla="*/ 740030 w 2691675"/>
              <a:gd name="connsiteY68" fmla="*/ 330994 h 4363879"/>
              <a:gd name="connsiteX69" fmla="*/ 736698 w 2691675"/>
              <a:gd name="connsiteY69" fmla="*/ 265748 h 4363879"/>
              <a:gd name="connsiteX70" fmla="*/ 717648 w 2691675"/>
              <a:gd name="connsiteY70" fmla="*/ 251460 h 4363879"/>
              <a:gd name="connsiteX71" fmla="*/ 709551 w 2691675"/>
              <a:gd name="connsiteY71" fmla="*/ 180976 h 4363879"/>
              <a:gd name="connsiteX72" fmla="*/ 675737 w 2691675"/>
              <a:gd name="connsiteY72" fmla="*/ 129540 h 4363879"/>
              <a:gd name="connsiteX73" fmla="*/ 686691 w 2691675"/>
              <a:gd name="connsiteY73" fmla="*/ 80010 h 4363879"/>
              <a:gd name="connsiteX74" fmla="*/ 660020 w 2691675"/>
              <a:gd name="connsiteY74" fmla="*/ 0 h 4363879"/>
              <a:gd name="connsiteX75" fmla="*/ 613348 w 2691675"/>
              <a:gd name="connsiteY75" fmla="*/ 19526 h 4363879"/>
              <a:gd name="connsiteX76" fmla="*/ 552388 w 2691675"/>
              <a:gd name="connsiteY76" fmla="*/ 94774 h 4363879"/>
              <a:gd name="connsiteX77" fmla="*/ 562389 w 2691675"/>
              <a:gd name="connsiteY77" fmla="*/ 172879 h 4363879"/>
              <a:gd name="connsiteX78" fmla="*/ 554769 w 2691675"/>
              <a:gd name="connsiteY78" fmla="*/ 271939 h 4363879"/>
              <a:gd name="connsiteX79" fmla="*/ 524289 w 2691675"/>
              <a:gd name="connsiteY79" fmla="*/ 340519 h 4363879"/>
              <a:gd name="connsiteX80" fmla="*/ 509049 w 2691675"/>
              <a:gd name="connsiteY80" fmla="*/ 370999 h 4363879"/>
              <a:gd name="connsiteX81" fmla="*/ 486189 w 2691675"/>
              <a:gd name="connsiteY81" fmla="*/ 409099 h 4363879"/>
              <a:gd name="connsiteX82" fmla="*/ 470949 w 2691675"/>
              <a:gd name="connsiteY82" fmla="*/ 431959 h 4363879"/>
              <a:gd name="connsiteX83" fmla="*/ 440469 w 2691675"/>
              <a:gd name="connsiteY83" fmla="*/ 439579 h 4363879"/>
              <a:gd name="connsiteX84" fmla="*/ 356649 w 2691675"/>
              <a:gd name="connsiteY84" fmla="*/ 424339 h 4363879"/>
              <a:gd name="connsiteX85" fmla="*/ 288069 w 2691675"/>
              <a:gd name="connsiteY85" fmla="*/ 500539 h 4363879"/>
              <a:gd name="connsiteX86" fmla="*/ 280449 w 2691675"/>
              <a:gd name="connsiteY86" fmla="*/ 523399 h 4363879"/>
              <a:gd name="connsiteX87" fmla="*/ 288069 w 2691675"/>
              <a:gd name="connsiteY87" fmla="*/ 553879 h 4363879"/>
              <a:gd name="connsiteX88" fmla="*/ 303309 w 2691675"/>
              <a:gd name="connsiteY88" fmla="*/ 584359 h 4363879"/>
              <a:gd name="connsiteX89" fmla="*/ 295689 w 2691675"/>
              <a:gd name="connsiteY89" fmla="*/ 645319 h 4363879"/>
              <a:gd name="connsiteX90" fmla="*/ 265209 w 2691675"/>
              <a:gd name="connsiteY90" fmla="*/ 698659 h 4363879"/>
              <a:gd name="connsiteX91" fmla="*/ 257589 w 2691675"/>
              <a:gd name="connsiteY91" fmla="*/ 721519 h 4363879"/>
              <a:gd name="connsiteX92" fmla="*/ 265209 w 2691675"/>
              <a:gd name="connsiteY92" fmla="*/ 851059 h 4363879"/>
              <a:gd name="connsiteX93" fmla="*/ 303309 w 2691675"/>
              <a:gd name="connsiteY93" fmla="*/ 866299 h 4363879"/>
              <a:gd name="connsiteX94" fmla="*/ 349029 w 2691675"/>
              <a:gd name="connsiteY94" fmla="*/ 896779 h 4363879"/>
              <a:gd name="connsiteX95" fmla="*/ 356649 w 2691675"/>
              <a:gd name="connsiteY95" fmla="*/ 919639 h 4363879"/>
              <a:gd name="connsiteX96" fmla="*/ 341409 w 2691675"/>
              <a:gd name="connsiteY96" fmla="*/ 988219 h 4363879"/>
              <a:gd name="connsiteX97" fmla="*/ 326169 w 2691675"/>
              <a:gd name="connsiteY97" fmla="*/ 1064419 h 4363879"/>
              <a:gd name="connsiteX98" fmla="*/ 303309 w 2691675"/>
              <a:gd name="connsiteY98" fmla="*/ 1079659 h 4363879"/>
              <a:gd name="connsiteX99" fmla="*/ 143289 w 2691675"/>
              <a:gd name="connsiteY99" fmla="*/ 1102519 h 4363879"/>
              <a:gd name="connsiteX100" fmla="*/ 150909 w 2691675"/>
              <a:gd name="connsiteY100" fmla="*/ 1216819 h 4363879"/>
              <a:gd name="connsiteX101" fmla="*/ 173769 w 2691675"/>
              <a:gd name="connsiteY101" fmla="*/ 1254919 h 4363879"/>
              <a:gd name="connsiteX102" fmla="*/ 219489 w 2691675"/>
              <a:gd name="connsiteY102" fmla="*/ 1293019 h 4363879"/>
              <a:gd name="connsiteX103" fmla="*/ 234729 w 2691675"/>
              <a:gd name="connsiteY103" fmla="*/ 1323499 h 4363879"/>
              <a:gd name="connsiteX104" fmla="*/ 227109 w 2691675"/>
              <a:gd name="connsiteY104" fmla="*/ 1353979 h 4363879"/>
              <a:gd name="connsiteX105" fmla="*/ 265209 w 2691675"/>
              <a:gd name="connsiteY105" fmla="*/ 1399699 h 4363879"/>
              <a:gd name="connsiteX106" fmla="*/ 288069 w 2691675"/>
              <a:gd name="connsiteY106" fmla="*/ 1437799 h 4363879"/>
              <a:gd name="connsiteX107" fmla="*/ 280449 w 2691675"/>
              <a:gd name="connsiteY107" fmla="*/ 1475899 h 4363879"/>
              <a:gd name="connsiteX108" fmla="*/ 242349 w 2691675"/>
              <a:gd name="connsiteY108" fmla="*/ 1605439 h 4363879"/>
              <a:gd name="connsiteX109" fmla="*/ 211869 w 2691675"/>
              <a:gd name="connsiteY109" fmla="*/ 1620679 h 4363879"/>
              <a:gd name="connsiteX110" fmla="*/ 189009 w 2691675"/>
              <a:gd name="connsiteY110" fmla="*/ 1628299 h 4363879"/>
              <a:gd name="connsiteX111" fmla="*/ 120429 w 2691675"/>
              <a:gd name="connsiteY111" fmla="*/ 1666399 h 4363879"/>
              <a:gd name="connsiteX112" fmla="*/ 97569 w 2691675"/>
              <a:gd name="connsiteY112" fmla="*/ 1689259 h 4363879"/>
              <a:gd name="connsiteX113" fmla="*/ 13749 w 2691675"/>
              <a:gd name="connsiteY113" fmla="*/ 1750219 h 4363879"/>
              <a:gd name="connsiteX114" fmla="*/ 13749 w 2691675"/>
              <a:gd name="connsiteY114" fmla="*/ 1925479 h 4363879"/>
              <a:gd name="connsiteX115" fmla="*/ 36609 w 2691675"/>
              <a:gd name="connsiteY115" fmla="*/ 1948339 h 4363879"/>
              <a:gd name="connsiteX116" fmla="*/ 67089 w 2691675"/>
              <a:gd name="connsiteY116" fmla="*/ 1986439 h 4363879"/>
              <a:gd name="connsiteX117" fmla="*/ 112809 w 2691675"/>
              <a:gd name="connsiteY117" fmla="*/ 2016919 h 4363879"/>
              <a:gd name="connsiteX118" fmla="*/ 173769 w 2691675"/>
              <a:gd name="connsiteY118" fmla="*/ 2047399 h 4363879"/>
              <a:gd name="connsiteX119" fmla="*/ 234729 w 2691675"/>
              <a:gd name="connsiteY119" fmla="*/ 2131219 h 4363879"/>
              <a:gd name="connsiteX120" fmla="*/ 272829 w 2691675"/>
              <a:gd name="connsiteY120" fmla="*/ 2192179 h 4363879"/>
              <a:gd name="connsiteX121" fmla="*/ 280449 w 2691675"/>
              <a:gd name="connsiteY121" fmla="*/ 2215039 h 4363879"/>
              <a:gd name="connsiteX122" fmla="*/ 318549 w 2691675"/>
              <a:gd name="connsiteY122" fmla="*/ 2291239 h 4363879"/>
              <a:gd name="connsiteX123" fmla="*/ 493809 w 2691675"/>
              <a:gd name="connsiteY123" fmla="*/ 2306479 h 4363879"/>
              <a:gd name="connsiteX124" fmla="*/ 562389 w 2691675"/>
              <a:gd name="connsiteY124" fmla="*/ 2390299 h 4363879"/>
              <a:gd name="connsiteX125" fmla="*/ 531909 w 2691675"/>
              <a:gd name="connsiteY125" fmla="*/ 2466499 h 4363879"/>
              <a:gd name="connsiteX126" fmla="*/ 509049 w 2691675"/>
              <a:gd name="connsiteY126" fmla="*/ 2474119 h 4363879"/>
              <a:gd name="connsiteX127" fmla="*/ 486189 w 2691675"/>
              <a:gd name="connsiteY127" fmla="*/ 2496979 h 4363879"/>
              <a:gd name="connsiteX128" fmla="*/ 478569 w 2691675"/>
              <a:gd name="connsiteY128" fmla="*/ 2542699 h 4363879"/>
              <a:gd name="connsiteX129" fmla="*/ 509049 w 2691675"/>
              <a:gd name="connsiteY129" fmla="*/ 2656999 h 4363879"/>
              <a:gd name="connsiteX130" fmla="*/ 531909 w 2691675"/>
              <a:gd name="connsiteY130" fmla="*/ 2679859 h 4363879"/>
              <a:gd name="connsiteX131" fmla="*/ 539529 w 2691675"/>
              <a:gd name="connsiteY131" fmla="*/ 2710339 h 4363879"/>
              <a:gd name="connsiteX132" fmla="*/ 570009 w 2691675"/>
              <a:gd name="connsiteY132" fmla="*/ 2695099 h 4363879"/>
              <a:gd name="connsiteX133" fmla="*/ 592869 w 2691675"/>
              <a:gd name="connsiteY133" fmla="*/ 2672239 h 4363879"/>
              <a:gd name="connsiteX134" fmla="*/ 646209 w 2691675"/>
              <a:gd name="connsiteY134" fmla="*/ 2641759 h 4363879"/>
              <a:gd name="connsiteX135" fmla="*/ 684309 w 2691675"/>
              <a:gd name="connsiteY135" fmla="*/ 2649379 h 4363879"/>
              <a:gd name="connsiteX136" fmla="*/ 699549 w 2691675"/>
              <a:gd name="connsiteY136" fmla="*/ 2672239 h 4363879"/>
              <a:gd name="connsiteX137" fmla="*/ 722409 w 2691675"/>
              <a:gd name="connsiteY137" fmla="*/ 2695099 h 4363879"/>
              <a:gd name="connsiteX138" fmla="*/ 730029 w 2691675"/>
              <a:gd name="connsiteY138" fmla="*/ 2717959 h 4363879"/>
              <a:gd name="connsiteX139" fmla="*/ 707169 w 2691675"/>
              <a:gd name="connsiteY139" fmla="*/ 2801779 h 4363879"/>
              <a:gd name="connsiteX140" fmla="*/ 623349 w 2691675"/>
              <a:gd name="connsiteY140" fmla="*/ 2877979 h 4363879"/>
              <a:gd name="connsiteX141" fmla="*/ 600489 w 2691675"/>
              <a:gd name="connsiteY141" fmla="*/ 2923699 h 4363879"/>
              <a:gd name="connsiteX142" fmla="*/ 531909 w 2691675"/>
              <a:gd name="connsiteY142" fmla="*/ 2969419 h 4363879"/>
              <a:gd name="connsiteX143" fmla="*/ 516669 w 2691675"/>
              <a:gd name="connsiteY143" fmla="*/ 2992279 h 4363879"/>
              <a:gd name="connsiteX144" fmla="*/ 547149 w 2691675"/>
              <a:gd name="connsiteY144" fmla="*/ 3091339 h 4363879"/>
              <a:gd name="connsiteX145" fmla="*/ 570009 w 2691675"/>
              <a:gd name="connsiteY145" fmla="*/ 3213259 h 4363879"/>
              <a:gd name="connsiteX146" fmla="*/ 608109 w 2691675"/>
              <a:gd name="connsiteY146" fmla="*/ 3312319 h 4363879"/>
              <a:gd name="connsiteX147" fmla="*/ 608109 w 2691675"/>
              <a:gd name="connsiteY147" fmla="*/ 3464719 h 4363879"/>
              <a:gd name="connsiteX148" fmla="*/ 570009 w 2691675"/>
              <a:gd name="connsiteY148" fmla="*/ 3502819 h 4363879"/>
              <a:gd name="connsiteX149" fmla="*/ 562389 w 2691675"/>
              <a:gd name="connsiteY149" fmla="*/ 3533299 h 4363879"/>
              <a:gd name="connsiteX150" fmla="*/ 547149 w 2691675"/>
              <a:gd name="connsiteY150" fmla="*/ 3563779 h 4363879"/>
              <a:gd name="connsiteX151" fmla="*/ 554769 w 2691675"/>
              <a:gd name="connsiteY151" fmla="*/ 3716179 h 4363879"/>
              <a:gd name="connsiteX152" fmla="*/ 608109 w 2691675"/>
              <a:gd name="connsiteY152" fmla="*/ 3708559 h 4363879"/>
              <a:gd name="connsiteX153" fmla="*/ 630969 w 2691675"/>
              <a:gd name="connsiteY153" fmla="*/ 3700939 h 4363879"/>
              <a:gd name="connsiteX154" fmla="*/ 676689 w 2691675"/>
              <a:gd name="connsiteY154" fmla="*/ 3723799 h 4363879"/>
              <a:gd name="connsiteX155" fmla="*/ 707169 w 2691675"/>
              <a:gd name="connsiteY155" fmla="*/ 3754279 h 4363879"/>
              <a:gd name="connsiteX156" fmla="*/ 836709 w 2691675"/>
              <a:gd name="connsiteY156" fmla="*/ 3777139 h 4363879"/>
              <a:gd name="connsiteX157" fmla="*/ 851949 w 2691675"/>
              <a:gd name="connsiteY157" fmla="*/ 3807619 h 4363879"/>
              <a:gd name="connsiteX158" fmla="*/ 874809 w 2691675"/>
              <a:gd name="connsiteY158" fmla="*/ 3822859 h 4363879"/>
              <a:gd name="connsiteX159" fmla="*/ 897669 w 2691675"/>
              <a:gd name="connsiteY159" fmla="*/ 3845719 h 4363879"/>
              <a:gd name="connsiteX160" fmla="*/ 905289 w 2691675"/>
              <a:gd name="connsiteY160" fmla="*/ 3876199 h 4363879"/>
              <a:gd name="connsiteX161" fmla="*/ 920529 w 2691675"/>
              <a:gd name="connsiteY161" fmla="*/ 3899059 h 4363879"/>
              <a:gd name="connsiteX162" fmla="*/ 943389 w 2691675"/>
              <a:gd name="connsiteY162" fmla="*/ 3937159 h 4363879"/>
              <a:gd name="connsiteX163" fmla="*/ 996729 w 2691675"/>
              <a:gd name="connsiteY163" fmla="*/ 3982879 h 4363879"/>
              <a:gd name="connsiteX164" fmla="*/ 1011969 w 2691675"/>
              <a:gd name="connsiteY164" fmla="*/ 4005739 h 4363879"/>
              <a:gd name="connsiteX165" fmla="*/ 1034829 w 2691675"/>
              <a:gd name="connsiteY165" fmla="*/ 4043839 h 4363879"/>
              <a:gd name="connsiteX166" fmla="*/ 1065309 w 2691675"/>
              <a:gd name="connsiteY166" fmla="*/ 4120039 h 4363879"/>
              <a:gd name="connsiteX167" fmla="*/ 1072929 w 2691675"/>
              <a:gd name="connsiteY167" fmla="*/ 4142899 h 4363879"/>
              <a:gd name="connsiteX168" fmla="*/ 1149129 w 2691675"/>
              <a:gd name="connsiteY168" fmla="*/ 4173379 h 4363879"/>
              <a:gd name="connsiteX169" fmla="*/ 1202469 w 2691675"/>
              <a:gd name="connsiteY169" fmla="*/ 4249579 h 4363879"/>
              <a:gd name="connsiteX170" fmla="*/ 1263429 w 2691675"/>
              <a:gd name="connsiteY170" fmla="*/ 4257199 h 4363879"/>
              <a:gd name="connsiteX171" fmla="*/ 1271049 w 2691675"/>
              <a:gd name="connsiteY171" fmla="*/ 4310539 h 4363879"/>
              <a:gd name="connsiteX172" fmla="*/ 1316769 w 2691675"/>
              <a:gd name="connsiteY172" fmla="*/ 4363879 h 4363879"/>
              <a:gd name="connsiteX173" fmla="*/ 1354869 w 2691675"/>
              <a:gd name="connsiteY173" fmla="*/ 4264819 h 4363879"/>
              <a:gd name="connsiteX174" fmla="*/ 1415829 w 2691675"/>
              <a:gd name="connsiteY174" fmla="*/ 4234339 h 4363879"/>
              <a:gd name="connsiteX175" fmla="*/ 1469169 w 2691675"/>
              <a:gd name="connsiteY175" fmla="*/ 4219099 h 4363879"/>
              <a:gd name="connsiteX176" fmla="*/ 1507269 w 2691675"/>
              <a:gd name="connsiteY176" fmla="*/ 4196239 h 4363879"/>
              <a:gd name="connsiteX177" fmla="*/ 1552989 w 2691675"/>
              <a:gd name="connsiteY177" fmla="*/ 4165759 h 4363879"/>
              <a:gd name="connsiteX178" fmla="*/ 1583469 w 2691675"/>
              <a:gd name="connsiteY178" fmla="*/ 4158139 h 4363879"/>
              <a:gd name="connsiteX179" fmla="*/ 1644429 w 2691675"/>
              <a:gd name="connsiteY179" fmla="*/ 4097179 h 4363879"/>
              <a:gd name="connsiteX180" fmla="*/ 1674909 w 2691675"/>
              <a:gd name="connsiteY180" fmla="*/ 4074319 h 4363879"/>
              <a:gd name="connsiteX181" fmla="*/ 1827309 w 2691675"/>
              <a:gd name="connsiteY181" fmla="*/ 4036219 h 4363879"/>
              <a:gd name="connsiteX182" fmla="*/ 1857789 w 2691675"/>
              <a:gd name="connsiteY182" fmla="*/ 4020979 h 4363879"/>
              <a:gd name="connsiteX183" fmla="*/ 1903509 w 2691675"/>
              <a:gd name="connsiteY183" fmla="*/ 4005739 h 4363879"/>
              <a:gd name="connsiteX184" fmla="*/ 1926369 w 2691675"/>
              <a:gd name="connsiteY184" fmla="*/ 3990499 h 4363879"/>
              <a:gd name="connsiteX185" fmla="*/ 1987329 w 2691675"/>
              <a:gd name="connsiteY185" fmla="*/ 3944779 h 4363879"/>
              <a:gd name="connsiteX186" fmla="*/ 2048289 w 2691675"/>
              <a:gd name="connsiteY186" fmla="*/ 3906679 h 4363879"/>
              <a:gd name="connsiteX187" fmla="*/ 2078769 w 2691675"/>
              <a:gd name="connsiteY187" fmla="*/ 3891439 h 4363879"/>
              <a:gd name="connsiteX188" fmla="*/ 2132109 w 2691675"/>
              <a:gd name="connsiteY188" fmla="*/ 3853339 h 4363879"/>
              <a:gd name="connsiteX189" fmla="*/ 2162589 w 2691675"/>
              <a:gd name="connsiteY189" fmla="*/ 3822859 h 4363879"/>
              <a:gd name="connsiteX190" fmla="*/ 2200689 w 2691675"/>
              <a:gd name="connsiteY190" fmla="*/ 3723799 h 4363879"/>
              <a:gd name="connsiteX191" fmla="*/ 2162589 w 2691675"/>
              <a:gd name="connsiteY191" fmla="*/ 3639979 h 4363879"/>
              <a:gd name="connsiteX192" fmla="*/ 2139729 w 2691675"/>
              <a:gd name="connsiteY192" fmla="*/ 3632359 h 4363879"/>
              <a:gd name="connsiteX193" fmla="*/ 2124489 w 2691675"/>
              <a:gd name="connsiteY193" fmla="*/ 3716179 h 4363879"/>
              <a:gd name="connsiteX194" fmla="*/ 2109249 w 2691675"/>
              <a:gd name="connsiteY194" fmla="*/ 3693319 h 4363879"/>
              <a:gd name="connsiteX195" fmla="*/ 2048289 w 2691675"/>
              <a:gd name="connsiteY195" fmla="*/ 3700939 h 4363879"/>
              <a:gd name="connsiteX196" fmla="*/ 2055909 w 2691675"/>
              <a:gd name="connsiteY196" fmla="*/ 3739039 h 4363879"/>
              <a:gd name="connsiteX197" fmla="*/ 2078769 w 2691675"/>
              <a:gd name="connsiteY197" fmla="*/ 3754279 h 4363879"/>
              <a:gd name="connsiteX198" fmla="*/ 2094009 w 2691675"/>
              <a:gd name="connsiteY198" fmla="*/ 3784759 h 4363879"/>
              <a:gd name="connsiteX199" fmla="*/ 2086389 w 2691675"/>
              <a:gd name="connsiteY199" fmla="*/ 3830479 h 4363879"/>
              <a:gd name="connsiteX200" fmla="*/ 2010189 w 2691675"/>
              <a:gd name="connsiteY200" fmla="*/ 3784759 h 4363879"/>
              <a:gd name="connsiteX201" fmla="*/ 1994949 w 2691675"/>
              <a:gd name="connsiteY201" fmla="*/ 3685699 h 4363879"/>
              <a:gd name="connsiteX202" fmla="*/ 1972089 w 2691675"/>
              <a:gd name="connsiteY202" fmla="*/ 3662839 h 4363879"/>
              <a:gd name="connsiteX203" fmla="*/ 1979709 w 2691675"/>
              <a:gd name="connsiteY203" fmla="*/ 3617119 h 4363879"/>
              <a:gd name="connsiteX204" fmla="*/ 2025429 w 2691675"/>
              <a:gd name="connsiteY204" fmla="*/ 3609499 h 4363879"/>
              <a:gd name="connsiteX205" fmla="*/ 2033049 w 2691675"/>
              <a:gd name="connsiteY205" fmla="*/ 3556159 h 4363879"/>
              <a:gd name="connsiteX206" fmla="*/ 2063529 w 2691675"/>
              <a:gd name="connsiteY206" fmla="*/ 3563779 h 4363879"/>
              <a:gd name="connsiteX207" fmla="*/ 2094009 w 2691675"/>
              <a:gd name="connsiteY207" fmla="*/ 3525679 h 4363879"/>
              <a:gd name="connsiteX208" fmla="*/ 2124489 w 2691675"/>
              <a:gd name="connsiteY208" fmla="*/ 3495199 h 4363879"/>
              <a:gd name="connsiteX209" fmla="*/ 2139729 w 2691675"/>
              <a:gd name="connsiteY209" fmla="*/ 3472339 h 4363879"/>
              <a:gd name="connsiteX210" fmla="*/ 2170209 w 2691675"/>
              <a:gd name="connsiteY210" fmla="*/ 3449479 h 4363879"/>
              <a:gd name="connsiteX211" fmla="*/ 2238789 w 2691675"/>
              <a:gd name="connsiteY211" fmla="*/ 3358039 h 4363879"/>
              <a:gd name="connsiteX212" fmla="*/ 2246409 w 2691675"/>
              <a:gd name="connsiteY212" fmla="*/ 3327559 h 4363879"/>
              <a:gd name="connsiteX213" fmla="*/ 2269269 w 2691675"/>
              <a:gd name="connsiteY213" fmla="*/ 3266599 h 4363879"/>
              <a:gd name="connsiteX214" fmla="*/ 2276889 w 2691675"/>
              <a:gd name="connsiteY214" fmla="*/ 3220879 h 4363879"/>
              <a:gd name="connsiteX215" fmla="*/ 2299749 w 2691675"/>
              <a:gd name="connsiteY215" fmla="*/ 3175159 h 4363879"/>
              <a:gd name="connsiteX216" fmla="*/ 2314989 w 2691675"/>
              <a:gd name="connsiteY216" fmla="*/ 3137059 h 4363879"/>
              <a:gd name="connsiteX217" fmla="*/ 2353089 w 2691675"/>
              <a:gd name="connsiteY217" fmla="*/ 3121819 h 4363879"/>
              <a:gd name="connsiteX218" fmla="*/ 2375949 w 2691675"/>
              <a:gd name="connsiteY218" fmla="*/ 3106579 h 4363879"/>
              <a:gd name="connsiteX219" fmla="*/ 2495488 w 2691675"/>
              <a:gd name="connsiteY219" fmla="*/ 3076575 h 4363879"/>
              <a:gd name="connsiteX220" fmla="*/ 2593596 w 2691675"/>
              <a:gd name="connsiteY220" fmla="*/ 3073242 h 4363879"/>
              <a:gd name="connsiteX221" fmla="*/ 2685987 w 2691675"/>
              <a:gd name="connsiteY221" fmla="*/ 3064193 h 4363879"/>
              <a:gd name="connsiteX0" fmla="*/ 2685987 w 2691675"/>
              <a:gd name="connsiteY0" fmla="*/ 3054668 h 4354354"/>
              <a:gd name="connsiteX1" fmla="*/ 2680749 w 2691675"/>
              <a:gd name="connsiteY1" fmla="*/ 3028474 h 4354354"/>
              <a:gd name="connsiteX2" fmla="*/ 2673129 w 2691675"/>
              <a:gd name="connsiteY2" fmla="*/ 2975134 h 4354354"/>
              <a:gd name="connsiteX3" fmla="*/ 2631219 w 2691675"/>
              <a:gd name="connsiteY3" fmla="*/ 2967038 h 4354354"/>
              <a:gd name="connsiteX4" fmla="*/ 2567878 w 2691675"/>
              <a:gd name="connsiteY4" fmla="*/ 2966561 h 4354354"/>
              <a:gd name="connsiteX5" fmla="*/ 2526921 w 2691675"/>
              <a:gd name="connsiteY5" fmla="*/ 2908936 h 4354354"/>
              <a:gd name="connsiteX6" fmla="*/ 2464532 w 2691675"/>
              <a:gd name="connsiteY6" fmla="*/ 2905601 h 4354354"/>
              <a:gd name="connsiteX7" fmla="*/ 2417860 w 2691675"/>
              <a:gd name="connsiteY7" fmla="*/ 2889885 h 4354354"/>
              <a:gd name="connsiteX8" fmla="*/ 2383569 w 2691675"/>
              <a:gd name="connsiteY8" fmla="*/ 2876074 h 4354354"/>
              <a:gd name="connsiteX9" fmla="*/ 2355471 w 2691675"/>
              <a:gd name="connsiteY9" fmla="*/ 2856071 h 4354354"/>
              <a:gd name="connsiteX10" fmla="*/ 2300701 w 2691675"/>
              <a:gd name="connsiteY10" fmla="*/ 2824163 h 4354354"/>
              <a:gd name="connsiteX11" fmla="*/ 2226406 w 2691675"/>
              <a:gd name="connsiteY11" fmla="*/ 2864167 h 4354354"/>
              <a:gd name="connsiteX12" fmla="*/ 2185925 w 2691675"/>
              <a:gd name="connsiteY12" fmla="*/ 2825116 h 4354354"/>
              <a:gd name="connsiteX13" fmla="*/ 2150683 w 2691675"/>
              <a:gd name="connsiteY13" fmla="*/ 2746058 h 4354354"/>
              <a:gd name="connsiteX14" fmla="*/ 2131157 w 2691675"/>
              <a:gd name="connsiteY14" fmla="*/ 2684621 h 4354354"/>
              <a:gd name="connsiteX15" fmla="*/ 2113060 w 2691675"/>
              <a:gd name="connsiteY15" fmla="*/ 2649379 h 4354354"/>
              <a:gd name="connsiteX16" fmla="*/ 2111630 w 2691675"/>
              <a:gd name="connsiteY16" fmla="*/ 2600801 h 4354354"/>
              <a:gd name="connsiteX17" fmla="*/ 2034001 w 2691675"/>
              <a:gd name="connsiteY17" fmla="*/ 2686051 h 4354354"/>
              <a:gd name="connsiteX18" fmla="*/ 1966851 w 2691675"/>
              <a:gd name="connsiteY18" fmla="*/ 2754154 h 4354354"/>
              <a:gd name="connsiteX19" fmla="*/ 1919702 w 2691675"/>
              <a:gd name="connsiteY19" fmla="*/ 2713196 h 4354354"/>
              <a:gd name="connsiteX20" fmla="*/ 1783018 w 2691675"/>
              <a:gd name="connsiteY20" fmla="*/ 2699862 h 4354354"/>
              <a:gd name="connsiteX21" fmla="*/ 1684910 w 2691675"/>
              <a:gd name="connsiteY21" fmla="*/ 2689860 h 4354354"/>
              <a:gd name="connsiteX22" fmla="*/ 1614426 w 2691675"/>
              <a:gd name="connsiteY22" fmla="*/ 2582229 h 4354354"/>
              <a:gd name="connsiteX23" fmla="*/ 1549656 w 2691675"/>
              <a:gd name="connsiteY23" fmla="*/ 2584133 h 4354354"/>
              <a:gd name="connsiteX24" fmla="*/ 1524890 w 2691675"/>
              <a:gd name="connsiteY24" fmla="*/ 2563654 h 4354354"/>
              <a:gd name="connsiteX25" fmla="*/ 1476789 w 2691675"/>
              <a:gd name="connsiteY25" fmla="*/ 2381726 h 4354354"/>
              <a:gd name="connsiteX26" fmla="*/ 1446309 w 2691675"/>
              <a:gd name="connsiteY26" fmla="*/ 2289334 h 4354354"/>
              <a:gd name="connsiteX27" fmla="*/ 1408209 w 2691675"/>
              <a:gd name="connsiteY27" fmla="*/ 2220754 h 4354354"/>
              <a:gd name="connsiteX28" fmla="*/ 1392969 w 2691675"/>
              <a:gd name="connsiteY28" fmla="*/ 2197894 h 4354354"/>
              <a:gd name="connsiteX29" fmla="*/ 1382492 w 2691675"/>
              <a:gd name="connsiteY29" fmla="*/ 2152651 h 4354354"/>
              <a:gd name="connsiteX30" fmla="*/ 1377253 w 2691675"/>
              <a:gd name="connsiteY30" fmla="*/ 2052162 h 4354354"/>
              <a:gd name="connsiteX31" fmla="*/ 1391541 w 2691675"/>
              <a:gd name="connsiteY31" fmla="*/ 1982630 h 4354354"/>
              <a:gd name="connsiteX32" fmla="*/ 1323437 w 2691675"/>
              <a:gd name="connsiteY32" fmla="*/ 1917859 h 4354354"/>
              <a:gd name="connsiteX33" fmla="*/ 1290099 w 2691675"/>
              <a:gd name="connsiteY33" fmla="*/ 1912621 h 4354354"/>
              <a:gd name="connsiteX34" fmla="*/ 1192468 w 2691675"/>
              <a:gd name="connsiteY34" fmla="*/ 1853089 h 4354354"/>
              <a:gd name="connsiteX35" fmla="*/ 1134367 w 2691675"/>
              <a:gd name="connsiteY35" fmla="*/ 1863567 h 4354354"/>
              <a:gd name="connsiteX36" fmla="*/ 1081978 w 2691675"/>
              <a:gd name="connsiteY36" fmla="*/ 1897379 h 4354354"/>
              <a:gd name="connsiteX37" fmla="*/ 1032924 w 2691675"/>
              <a:gd name="connsiteY37" fmla="*/ 1923098 h 4354354"/>
              <a:gd name="connsiteX38" fmla="*/ 966249 w 2691675"/>
              <a:gd name="connsiteY38" fmla="*/ 1984058 h 4354354"/>
              <a:gd name="connsiteX39" fmla="*/ 917195 w 2691675"/>
              <a:gd name="connsiteY39" fmla="*/ 1941672 h 4354354"/>
              <a:gd name="connsiteX40" fmla="*/ 862428 w 2691675"/>
              <a:gd name="connsiteY40" fmla="*/ 1915002 h 4354354"/>
              <a:gd name="connsiteX41" fmla="*/ 831471 w 2691675"/>
              <a:gd name="connsiteY41" fmla="*/ 1889284 h 4354354"/>
              <a:gd name="connsiteX42" fmla="*/ 808135 w 2691675"/>
              <a:gd name="connsiteY42" fmla="*/ 1846898 h 4354354"/>
              <a:gd name="connsiteX43" fmla="*/ 822423 w 2691675"/>
              <a:gd name="connsiteY43" fmla="*/ 1789748 h 4354354"/>
              <a:gd name="connsiteX44" fmla="*/ 811944 w 2691675"/>
              <a:gd name="connsiteY44" fmla="*/ 1720215 h 4354354"/>
              <a:gd name="connsiteX45" fmla="*/ 791466 w 2691675"/>
              <a:gd name="connsiteY45" fmla="*/ 1625441 h 4354354"/>
              <a:gd name="connsiteX46" fmla="*/ 767652 w 2691675"/>
              <a:gd name="connsiteY46" fmla="*/ 1635919 h 4354354"/>
              <a:gd name="connsiteX47" fmla="*/ 709074 w 2691675"/>
              <a:gd name="connsiteY47" fmla="*/ 1571626 h 4354354"/>
              <a:gd name="connsiteX48" fmla="*/ 737649 w 2691675"/>
              <a:gd name="connsiteY48" fmla="*/ 1519714 h 4354354"/>
              <a:gd name="connsiteX49" fmla="*/ 785274 w 2691675"/>
              <a:gd name="connsiteY49" fmla="*/ 1455420 h 4354354"/>
              <a:gd name="connsiteX50" fmla="*/ 783369 w 2691675"/>
              <a:gd name="connsiteY50" fmla="*/ 1429227 h 4354354"/>
              <a:gd name="connsiteX51" fmla="*/ 826232 w 2691675"/>
              <a:gd name="connsiteY51" fmla="*/ 1375409 h 4354354"/>
              <a:gd name="connsiteX52" fmla="*/ 834329 w 2691675"/>
              <a:gd name="connsiteY52" fmla="*/ 1282542 h 4354354"/>
              <a:gd name="connsiteX53" fmla="*/ 820040 w 2691675"/>
              <a:gd name="connsiteY53" fmla="*/ 1198721 h 4354354"/>
              <a:gd name="connsiteX54" fmla="*/ 787655 w 2691675"/>
              <a:gd name="connsiteY54" fmla="*/ 1151573 h 4354354"/>
              <a:gd name="connsiteX55" fmla="*/ 769082 w 2691675"/>
              <a:gd name="connsiteY55" fmla="*/ 1070134 h 4354354"/>
              <a:gd name="connsiteX56" fmla="*/ 812898 w 2691675"/>
              <a:gd name="connsiteY56" fmla="*/ 1034892 h 4354354"/>
              <a:gd name="connsiteX57" fmla="*/ 816231 w 2691675"/>
              <a:gd name="connsiteY57" fmla="*/ 976789 h 4354354"/>
              <a:gd name="connsiteX58" fmla="*/ 828613 w 2691675"/>
              <a:gd name="connsiteY58" fmla="*/ 901065 h 4354354"/>
              <a:gd name="connsiteX59" fmla="*/ 837662 w 2691675"/>
              <a:gd name="connsiteY59" fmla="*/ 833914 h 4354354"/>
              <a:gd name="connsiteX60" fmla="*/ 852426 w 2691675"/>
              <a:gd name="connsiteY60" fmla="*/ 795814 h 4354354"/>
              <a:gd name="connsiteX61" fmla="*/ 867665 w 2691675"/>
              <a:gd name="connsiteY61" fmla="*/ 762475 h 4354354"/>
              <a:gd name="connsiteX62" fmla="*/ 841472 w 2691675"/>
              <a:gd name="connsiteY62" fmla="*/ 696754 h 4354354"/>
              <a:gd name="connsiteX63" fmla="*/ 825756 w 2691675"/>
              <a:gd name="connsiteY63" fmla="*/ 573405 h 4354354"/>
              <a:gd name="connsiteX64" fmla="*/ 795275 w 2691675"/>
              <a:gd name="connsiteY64" fmla="*/ 536259 h 4354354"/>
              <a:gd name="connsiteX65" fmla="*/ 777654 w 2691675"/>
              <a:gd name="connsiteY65" fmla="*/ 505777 h 4354354"/>
              <a:gd name="connsiteX66" fmla="*/ 754794 w 2691675"/>
              <a:gd name="connsiteY66" fmla="*/ 430054 h 4354354"/>
              <a:gd name="connsiteX67" fmla="*/ 727648 w 2691675"/>
              <a:gd name="connsiteY67" fmla="*/ 349091 h 4354354"/>
              <a:gd name="connsiteX68" fmla="*/ 740030 w 2691675"/>
              <a:gd name="connsiteY68" fmla="*/ 321469 h 4354354"/>
              <a:gd name="connsiteX69" fmla="*/ 736698 w 2691675"/>
              <a:gd name="connsiteY69" fmla="*/ 256223 h 4354354"/>
              <a:gd name="connsiteX70" fmla="*/ 717648 w 2691675"/>
              <a:gd name="connsiteY70" fmla="*/ 241935 h 4354354"/>
              <a:gd name="connsiteX71" fmla="*/ 709551 w 2691675"/>
              <a:gd name="connsiteY71" fmla="*/ 171451 h 4354354"/>
              <a:gd name="connsiteX72" fmla="*/ 675737 w 2691675"/>
              <a:gd name="connsiteY72" fmla="*/ 120015 h 4354354"/>
              <a:gd name="connsiteX73" fmla="*/ 686691 w 2691675"/>
              <a:gd name="connsiteY73" fmla="*/ 70485 h 4354354"/>
              <a:gd name="connsiteX74" fmla="*/ 657638 w 2691675"/>
              <a:gd name="connsiteY74" fmla="*/ 0 h 4354354"/>
              <a:gd name="connsiteX75" fmla="*/ 613348 w 2691675"/>
              <a:gd name="connsiteY75" fmla="*/ 10001 h 4354354"/>
              <a:gd name="connsiteX76" fmla="*/ 552388 w 2691675"/>
              <a:gd name="connsiteY76" fmla="*/ 85249 h 4354354"/>
              <a:gd name="connsiteX77" fmla="*/ 562389 w 2691675"/>
              <a:gd name="connsiteY77" fmla="*/ 163354 h 4354354"/>
              <a:gd name="connsiteX78" fmla="*/ 554769 w 2691675"/>
              <a:gd name="connsiteY78" fmla="*/ 262414 h 4354354"/>
              <a:gd name="connsiteX79" fmla="*/ 524289 w 2691675"/>
              <a:gd name="connsiteY79" fmla="*/ 330994 h 4354354"/>
              <a:gd name="connsiteX80" fmla="*/ 509049 w 2691675"/>
              <a:gd name="connsiteY80" fmla="*/ 361474 h 4354354"/>
              <a:gd name="connsiteX81" fmla="*/ 486189 w 2691675"/>
              <a:gd name="connsiteY81" fmla="*/ 399574 h 4354354"/>
              <a:gd name="connsiteX82" fmla="*/ 470949 w 2691675"/>
              <a:gd name="connsiteY82" fmla="*/ 422434 h 4354354"/>
              <a:gd name="connsiteX83" fmla="*/ 440469 w 2691675"/>
              <a:gd name="connsiteY83" fmla="*/ 430054 h 4354354"/>
              <a:gd name="connsiteX84" fmla="*/ 356649 w 2691675"/>
              <a:gd name="connsiteY84" fmla="*/ 414814 h 4354354"/>
              <a:gd name="connsiteX85" fmla="*/ 288069 w 2691675"/>
              <a:gd name="connsiteY85" fmla="*/ 491014 h 4354354"/>
              <a:gd name="connsiteX86" fmla="*/ 280449 w 2691675"/>
              <a:gd name="connsiteY86" fmla="*/ 513874 h 4354354"/>
              <a:gd name="connsiteX87" fmla="*/ 288069 w 2691675"/>
              <a:gd name="connsiteY87" fmla="*/ 544354 h 4354354"/>
              <a:gd name="connsiteX88" fmla="*/ 303309 w 2691675"/>
              <a:gd name="connsiteY88" fmla="*/ 574834 h 4354354"/>
              <a:gd name="connsiteX89" fmla="*/ 295689 w 2691675"/>
              <a:gd name="connsiteY89" fmla="*/ 635794 h 4354354"/>
              <a:gd name="connsiteX90" fmla="*/ 265209 w 2691675"/>
              <a:gd name="connsiteY90" fmla="*/ 689134 h 4354354"/>
              <a:gd name="connsiteX91" fmla="*/ 257589 w 2691675"/>
              <a:gd name="connsiteY91" fmla="*/ 711994 h 4354354"/>
              <a:gd name="connsiteX92" fmla="*/ 265209 w 2691675"/>
              <a:gd name="connsiteY92" fmla="*/ 841534 h 4354354"/>
              <a:gd name="connsiteX93" fmla="*/ 303309 w 2691675"/>
              <a:gd name="connsiteY93" fmla="*/ 856774 h 4354354"/>
              <a:gd name="connsiteX94" fmla="*/ 349029 w 2691675"/>
              <a:gd name="connsiteY94" fmla="*/ 887254 h 4354354"/>
              <a:gd name="connsiteX95" fmla="*/ 356649 w 2691675"/>
              <a:gd name="connsiteY95" fmla="*/ 910114 h 4354354"/>
              <a:gd name="connsiteX96" fmla="*/ 341409 w 2691675"/>
              <a:gd name="connsiteY96" fmla="*/ 978694 h 4354354"/>
              <a:gd name="connsiteX97" fmla="*/ 326169 w 2691675"/>
              <a:gd name="connsiteY97" fmla="*/ 1054894 h 4354354"/>
              <a:gd name="connsiteX98" fmla="*/ 303309 w 2691675"/>
              <a:gd name="connsiteY98" fmla="*/ 1070134 h 4354354"/>
              <a:gd name="connsiteX99" fmla="*/ 143289 w 2691675"/>
              <a:gd name="connsiteY99" fmla="*/ 1092994 h 4354354"/>
              <a:gd name="connsiteX100" fmla="*/ 150909 w 2691675"/>
              <a:gd name="connsiteY100" fmla="*/ 1207294 h 4354354"/>
              <a:gd name="connsiteX101" fmla="*/ 173769 w 2691675"/>
              <a:gd name="connsiteY101" fmla="*/ 1245394 h 4354354"/>
              <a:gd name="connsiteX102" fmla="*/ 219489 w 2691675"/>
              <a:gd name="connsiteY102" fmla="*/ 1283494 h 4354354"/>
              <a:gd name="connsiteX103" fmla="*/ 234729 w 2691675"/>
              <a:gd name="connsiteY103" fmla="*/ 1313974 h 4354354"/>
              <a:gd name="connsiteX104" fmla="*/ 227109 w 2691675"/>
              <a:gd name="connsiteY104" fmla="*/ 1344454 h 4354354"/>
              <a:gd name="connsiteX105" fmla="*/ 265209 w 2691675"/>
              <a:gd name="connsiteY105" fmla="*/ 1390174 h 4354354"/>
              <a:gd name="connsiteX106" fmla="*/ 288069 w 2691675"/>
              <a:gd name="connsiteY106" fmla="*/ 1428274 h 4354354"/>
              <a:gd name="connsiteX107" fmla="*/ 280449 w 2691675"/>
              <a:gd name="connsiteY107" fmla="*/ 1466374 h 4354354"/>
              <a:gd name="connsiteX108" fmla="*/ 242349 w 2691675"/>
              <a:gd name="connsiteY108" fmla="*/ 1595914 h 4354354"/>
              <a:gd name="connsiteX109" fmla="*/ 211869 w 2691675"/>
              <a:gd name="connsiteY109" fmla="*/ 1611154 h 4354354"/>
              <a:gd name="connsiteX110" fmla="*/ 189009 w 2691675"/>
              <a:gd name="connsiteY110" fmla="*/ 1618774 h 4354354"/>
              <a:gd name="connsiteX111" fmla="*/ 120429 w 2691675"/>
              <a:gd name="connsiteY111" fmla="*/ 1656874 h 4354354"/>
              <a:gd name="connsiteX112" fmla="*/ 97569 w 2691675"/>
              <a:gd name="connsiteY112" fmla="*/ 1679734 h 4354354"/>
              <a:gd name="connsiteX113" fmla="*/ 13749 w 2691675"/>
              <a:gd name="connsiteY113" fmla="*/ 1740694 h 4354354"/>
              <a:gd name="connsiteX114" fmla="*/ 13749 w 2691675"/>
              <a:gd name="connsiteY114" fmla="*/ 1915954 h 4354354"/>
              <a:gd name="connsiteX115" fmla="*/ 36609 w 2691675"/>
              <a:gd name="connsiteY115" fmla="*/ 1938814 h 4354354"/>
              <a:gd name="connsiteX116" fmla="*/ 67089 w 2691675"/>
              <a:gd name="connsiteY116" fmla="*/ 1976914 h 4354354"/>
              <a:gd name="connsiteX117" fmla="*/ 112809 w 2691675"/>
              <a:gd name="connsiteY117" fmla="*/ 2007394 h 4354354"/>
              <a:gd name="connsiteX118" fmla="*/ 173769 w 2691675"/>
              <a:gd name="connsiteY118" fmla="*/ 2037874 h 4354354"/>
              <a:gd name="connsiteX119" fmla="*/ 234729 w 2691675"/>
              <a:gd name="connsiteY119" fmla="*/ 2121694 h 4354354"/>
              <a:gd name="connsiteX120" fmla="*/ 272829 w 2691675"/>
              <a:gd name="connsiteY120" fmla="*/ 2182654 h 4354354"/>
              <a:gd name="connsiteX121" fmla="*/ 280449 w 2691675"/>
              <a:gd name="connsiteY121" fmla="*/ 2205514 h 4354354"/>
              <a:gd name="connsiteX122" fmla="*/ 318549 w 2691675"/>
              <a:gd name="connsiteY122" fmla="*/ 2281714 h 4354354"/>
              <a:gd name="connsiteX123" fmla="*/ 493809 w 2691675"/>
              <a:gd name="connsiteY123" fmla="*/ 2296954 h 4354354"/>
              <a:gd name="connsiteX124" fmla="*/ 562389 w 2691675"/>
              <a:gd name="connsiteY124" fmla="*/ 2380774 h 4354354"/>
              <a:gd name="connsiteX125" fmla="*/ 531909 w 2691675"/>
              <a:gd name="connsiteY125" fmla="*/ 2456974 h 4354354"/>
              <a:gd name="connsiteX126" fmla="*/ 509049 w 2691675"/>
              <a:gd name="connsiteY126" fmla="*/ 2464594 h 4354354"/>
              <a:gd name="connsiteX127" fmla="*/ 486189 w 2691675"/>
              <a:gd name="connsiteY127" fmla="*/ 2487454 h 4354354"/>
              <a:gd name="connsiteX128" fmla="*/ 478569 w 2691675"/>
              <a:gd name="connsiteY128" fmla="*/ 2533174 h 4354354"/>
              <a:gd name="connsiteX129" fmla="*/ 509049 w 2691675"/>
              <a:gd name="connsiteY129" fmla="*/ 2647474 h 4354354"/>
              <a:gd name="connsiteX130" fmla="*/ 531909 w 2691675"/>
              <a:gd name="connsiteY130" fmla="*/ 2670334 h 4354354"/>
              <a:gd name="connsiteX131" fmla="*/ 539529 w 2691675"/>
              <a:gd name="connsiteY131" fmla="*/ 2700814 h 4354354"/>
              <a:gd name="connsiteX132" fmla="*/ 570009 w 2691675"/>
              <a:gd name="connsiteY132" fmla="*/ 2685574 h 4354354"/>
              <a:gd name="connsiteX133" fmla="*/ 592869 w 2691675"/>
              <a:gd name="connsiteY133" fmla="*/ 2662714 h 4354354"/>
              <a:gd name="connsiteX134" fmla="*/ 646209 w 2691675"/>
              <a:gd name="connsiteY134" fmla="*/ 2632234 h 4354354"/>
              <a:gd name="connsiteX135" fmla="*/ 684309 w 2691675"/>
              <a:gd name="connsiteY135" fmla="*/ 2639854 h 4354354"/>
              <a:gd name="connsiteX136" fmla="*/ 699549 w 2691675"/>
              <a:gd name="connsiteY136" fmla="*/ 2662714 h 4354354"/>
              <a:gd name="connsiteX137" fmla="*/ 722409 w 2691675"/>
              <a:gd name="connsiteY137" fmla="*/ 2685574 h 4354354"/>
              <a:gd name="connsiteX138" fmla="*/ 730029 w 2691675"/>
              <a:gd name="connsiteY138" fmla="*/ 2708434 h 4354354"/>
              <a:gd name="connsiteX139" fmla="*/ 707169 w 2691675"/>
              <a:gd name="connsiteY139" fmla="*/ 2792254 h 4354354"/>
              <a:gd name="connsiteX140" fmla="*/ 623349 w 2691675"/>
              <a:gd name="connsiteY140" fmla="*/ 2868454 h 4354354"/>
              <a:gd name="connsiteX141" fmla="*/ 600489 w 2691675"/>
              <a:gd name="connsiteY141" fmla="*/ 2914174 h 4354354"/>
              <a:gd name="connsiteX142" fmla="*/ 531909 w 2691675"/>
              <a:gd name="connsiteY142" fmla="*/ 2959894 h 4354354"/>
              <a:gd name="connsiteX143" fmla="*/ 516669 w 2691675"/>
              <a:gd name="connsiteY143" fmla="*/ 2982754 h 4354354"/>
              <a:gd name="connsiteX144" fmla="*/ 547149 w 2691675"/>
              <a:gd name="connsiteY144" fmla="*/ 3081814 h 4354354"/>
              <a:gd name="connsiteX145" fmla="*/ 570009 w 2691675"/>
              <a:gd name="connsiteY145" fmla="*/ 3203734 h 4354354"/>
              <a:gd name="connsiteX146" fmla="*/ 608109 w 2691675"/>
              <a:gd name="connsiteY146" fmla="*/ 3302794 h 4354354"/>
              <a:gd name="connsiteX147" fmla="*/ 608109 w 2691675"/>
              <a:gd name="connsiteY147" fmla="*/ 3455194 h 4354354"/>
              <a:gd name="connsiteX148" fmla="*/ 570009 w 2691675"/>
              <a:gd name="connsiteY148" fmla="*/ 3493294 h 4354354"/>
              <a:gd name="connsiteX149" fmla="*/ 562389 w 2691675"/>
              <a:gd name="connsiteY149" fmla="*/ 3523774 h 4354354"/>
              <a:gd name="connsiteX150" fmla="*/ 547149 w 2691675"/>
              <a:gd name="connsiteY150" fmla="*/ 3554254 h 4354354"/>
              <a:gd name="connsiteX151" fmla="*/ 554769 w 2691675"/>
              <a:gd name="connsiteY151" fmla="*/ 3706654 h 4354354"/>
              <a:gd name="connsiteX152" fmla="*/ 608109 w 2691675"/>
              <a:gd name="connsiteY152" fmla="*/ 3699034 h 4354354"/>
              <a:gd name="connsiteX153" fmla="*/ 630969 w 2691675"/>
              <a:gd name="connsiteY153" fmla="*/ 3691414 h 4354354"/>
              <a:gd name="connsiteX154" fmla="*/ 676689 w 2691675"/>
              <a:gd name="connsiteY154" fmla="*/ 3714274 h 4354354"/>
              <a:gd name="connsiteX155" fmla="*/ 707169 w 2691675"/>
              <a:gd name="connsiteY155" fmla="*/ 3744754 h 4354354"/>
              <a:gd name="connsiteX156" fmla="*/ 836709 w 2691675"/>
              <a:gd name="connsiteY156" fmla="*/ 3767614 h 4354354"/>
              <a:gd name="connsiteX157" fmla="*/ 851949 w 2691675"/>
              <a:gd name="connsiteY157" fmla="*/ 3798094 h 4354354"/>
              <a:gd name="connsiteX158" fmla="*/ 874809 w 2691675"/>
              <a:gd name="connsiteY158" fmla="*/ 3813334 h 4354354"/>
              <a:gd name="connsiteX159" fmla="*/ 897669 w 2691675"/>
              <a:gd name="connsiteY159" fmla="*/ 3836194 h 4354354"/>
              <a:gd name="connsiteX160" fmla="*/ 905289 w 2691675"/>
              <a:gd name="connsiteY160" fmla="*/ 3866674 h 4354354"/>
              <a:gd name="connsiteX161" fmla="*/ 920529 w 2691675"/>
              <a:gd name="connsiteY161" fmla="*/ 3889534 h 4354354"/>
              <a:gd name="connsiteX162" fmla="*/ 943389 w 2691675"/>
              <a:gd name="connsiteY162" fmla="*/ 3927634 h 4354354"/>
              <a:gd name="connsiteX163" fmla="*/ 996729 w 2691675"/>
              <a:gd name="connsiteY163" fmla="*/ 3973354 h 4354354"/>
              <a:gd name="connsiteX164" fmla="*/ 1011969 w 2691675"/>
              <a:gd name="connsiteY164" fmla="*/ 3996214 h 4354354"/>
              <a:gd name="connsiteX165" fmla="*/ 1034829 w 2691675"/>
              <a:gd name="connsiteY165" fmla="*/ 4034314 h 4354354"/>
              <a:gd name="connsiteX166" fmla="*/ 1065309 w 2691675"/>
              <a:gd name="connsiteY166" fmla="*/ 4110514 h 4354354"/>
              <a:gd name="connsiteX167" fmla="*/ 1072929 w 2691675"/>
              <a:gd name="connsiteY167" fmla="*/ 4133374 h 4354354"/>
              <a:gd name="connsiteX168" fmla="*/ 1149129 w 2691675"/>
              <a:gd name="connsiteY168" fmla="*/ 4163854 h 4354354"/>
              <a:gd name="connsiteX169" fmla="*/ 1202469 w 2691675"/>
              <a:gd name="connsiteY169" fmla="*/ 4240054 h 4354354"/>
              <a:gd name="connsiteX170" fmla="*/ 1263429 w 2691675"/>
              <a:gd name="connsiteY170" fmla="*/ 4247674 h 4354354"/>
              <a:gd name="connsiteX171" fmla="*/ 1271049 w 2691675"/>
              <a:gd name="connsiteY171" fmla="*/ 4301014 h 4354354"/>
              <a:gd name="connsiteX172" fmla="*/ 1316769 w 2691675"/>
              <a:gd name="connsiteY172" fmla="*/ 4354354 h 4354354"/>
              <a:gd name="connsiteX173" fmla="*/ 1354869 w 2691675"/>
              <a:gd name="connsiteY173" fmla="*/ 4255294 h 4354354"/>
              <a:gd name="connsiteX174" fmla="*/ 1415829 w 2691675"/>
              <a:gd name="connsiteY174" fmla="*/ 4224814 h 4354354"/>
              <a:gd name="connsiteX175" fmla="*/ 1469169 w 2691675"/>
              <a:gd name="connsiteY175" fmla="*/ 4209574 h 4354354"/>
              <a:gd name="connsiteX176" fmla="*/ 1507269 w 2691675"/>
              <a:gd name="connsiteY176" fmla="*/ 4186714 h 4354354"/>
              <a:gd name="connsiteX177" fmla="*/ 1552989 w 2691675"/>
              <a:gd name="connsiteY177" fmla="*/ 4156234 h 4354354"/>
              <a:gd name="connsiteX178" fmla="*/ 1583469 w 2691675"/>
              <a:gd name="connsiteY178" fmla="*/ 4148614 h 4354354"/>
              <a:gd name="connsiteX179" fmla="*/ 1644429 w 2691675"/>
              <a:gd name="connsiteY179" fmla="*/ 4087654 h 4354354"/>
              <a:gd name="connsiteX180" fmla="*/ 1674909 w 2691675"/>
              <a:gd name="connsiteY180" fmla="*/ 4064794 h 4354354"/>
              <a:gd name="connsiteX181" fmla="*/ 1827309 w 2691675"/>
              <a:gd name="connsiteY181" fmla="*/ 4026694 h 4354354"/>
              <a:gd name="connsiteX182" fmla="*/ 1857789 w 2691675"/>
              <a:gd name="connsiteY182" fmla="*/ 4011454 h 4354354"/>
              <a:gd name="connsiteX183" fmla="*/ 1903509 w 2691675"/>
              <a:gd name="connsiteY183" fmla="*/ 3996214 h 4354354"/>
              <a:gd name="connsiteX184" fmla="*/ 1926369 w 2691675"/>
              <a:gd name="connsiteY184" fmla="*/ 3980974 h 4354354"/>
              <a:gd name="connsiteX185" fmla="*/ 1987329 w 2691675"/>
              <a:gd name="connsiteY185" fmla="*/ 3935254 h 4354354"/>
              <a:gd name="connsiteX186" fmla="*/ 2048289 w 2691675"/>
              <a:gd name="connsiteY186" fmla="*/ 3897154 h 4354354"/>
              <a:gd name="connsiteX187" fmla="*/ 2078769 w 2691675"/>
              <a:gd name="connsiteY187" fmla="*/ 3881914 h 4354354"/>
              <a:gd name="connsiteX188" fmla="*/ 2132109 w 2691675"/>
              <a:gd name="connsiteY188" fmla="*/ 3843814 h 4354354"/>
              <a:gd name="connsiteX189" fmla="*/ 2162589 w 2691675"/>
              <a:gd name="connsiteY189" fmla="*/ 3813334 h 4354354"/>
              <a:gd name="connsiteX190" fmla="*/ 2200689 w 2691675"/>
              <a:gd name="connsiteY190" fmla="*/ 3714274 h 4354354"/>
              <a:gd name="connsiteX191" fmla="*/ 2162589 w 2691675"/>
              <a:gd name="connsiteY191" fmla="*/ 3630454 h 4354354"/>
              <a:gd name="connsiteX192" fmla="*/ 2139729 w 2691675"/>
              <a:gd name="connsiteY192" fmla="*/ 3622834 h 4354354"/>
              <a:gd name="connsiteX193" fmla="*/ 2124489 w 2691675"/>
              <a:gd name="connsiteY193" fmla="*/ 3706654 h 4354354"/>
              <a:gd name="connsiteX194" fmla="*/ 2109249 w 2691675"/>
              <a:gd name="connsiteY194" fmla="*/ 3683794 h 4354354"/>
              <a:gd name="connsiteX195" fmla="*/ 2048289 w 2691675"/>
              <a:gd name="connsiteY195" fmla="*/ 3691414 h 4354354"/>
              <a:gd name="connsiteX196" fmla="*/ 2055909 w 2691675"/>
              <a:gd name="connsiteY196" fmla="*/ 3729514 h 4354354"/>
              <a:gd name="connsiteX197" fmla="*/ 2078769 w 2691675"/>
              <a:gd name="connsiteY197" fmla="*/ 3744754 h 4354354"/>
              <a:gd name="connsiteX198" fmla="*/ 2094009 w 2691675"/>
              <a:gd name="connsiteY198" fmla="*/ 3775234 h 4354354"/>
              <a:gd name="connsiteX199" fmla="*/ 2086389 w 2691675"/>
              <a:gd name="connsiteY199" fmla="*/ 3820954 h 4354354"/>
              <a:gd name="connsiteX200" fmla="*/ 2010189 w 2691675"/>
              <a:gd name="connsiteY200" fmla="*/ 3775234 h 4354354"/>
              <a:gd name="connsiteX201" fmla="*/ 1994949 w 2691675"/>
              <a:gd name="connsiteY201" fmla="*/ 3676174 h 4354354"/>
              <a:gd name="connsiteX202" fmla="*/ 1972089 w 2691675"/>
              <a:gd name="connsiteY202" fmla="*/ 3653314 h 4354354"/>
              <a:gd name="connsiteX203" fmla="*/ 1979709 w 2691675"/>
              <a:gd name="connsiteY203" fmla="*/ 3607594 h 4354354"/>
              <a:gd name="connsiteX204" fmla="*/ 2025429 w 2691675"/>
              <a:gd name="connsiteY204" fmla="*/ 3599974 h 4354354"/>
              <a:gd name="connsiteX205" fmla="*/ 2033049 w 2691675"/>
              <a:gd name="connsiteY205" fmla="*/ 3546634 h 4354354"/>
              <a:gd name="connsiteX206" fmla="*/ 2063529 w 2691675"/>
              <a:gd name="connsiteY206" fmla="*/ 3554254 h 4354354"/>
              <a:gd name="connsiteX207" fmla="*/ 2094009 w 2691675"/>
              <a:gd name="connsiteY207" fmla="*/ 3516154 h 4354354"/>
              <a:gd name="connsiteX208" fmla="*/ 2124489 w 2691675"/>
              <a:gd name="connsiteY208" fmla="*/ 3485674 h 4354354"/>
              <a:gd name="connsiteX209" fmla="*/ 2139729 w 2691675"/>
              <a:gd name="connsiteY209" fmla="*/ 3462814 h 4354354"/>
              <a:gd name="connsiteX210" fmla="*/ 2170209 w 2691675"/>
              <a:gd name="connsiteY210" fmla="*/ 3439954 h 4354354"/>
              <a:gd name="connsiteX211" fmla="*/ 2238789 w 2691675"/>
              <a:gd name="connsiteY211" fmla="*/ 3348514 h 4354354"/>
              <a:gd name="connsiteX212" fmla="*/ 2246409 w 2691675"/>
              <a:gd name="connsiteY212" fmla="*/ 3318034 h 4354354"/>
              <a:gd name="connsiteX213" fmla="*/ 2269269 w 2691675"/>
              <a:gd name="connsiteY213" fmla="*/ 3257074 h 4354354"/>
              <a:gd name="connsiteX214" fmla="*/ 2276889 w 2691675"/>
              <a:gd name="connsiteY214" fmla="*/ 3211354 h 4354354"/>
              <a:gd name="connsiteX215" fmla="*/ 2299749 w 2691675"/>
              <a:gd name="connsiteY215" fmla="*/ 3165634 h 4354354"/>
              <a:gd name="connsiteX216" fmla="*/ 2314989 w 2691675"/>
              <a:gd name="connsiteY216" fmla="*/ 3127534 h 4354354"/>
              <a:gd name="connsiteX217" fmla="*/ 2353089 w 2691675"/>
              <a:gd name="connsiteY217" fmla="*/ 3112294 h 4354354"/>
              <a:gd name="connsiteX218" fmla="*/ 2375949 w 2691675"/>
              <a:gd name="connsiteY218" fmla="*/ 3097054 h 4354354"/>
              <a:gd name="connsiteX219" fmla="*/ 2495488 w 2691675"/>
              <a:gd name="connsiteY219" fmla="*/ 3067050 h 4354354"/>
              <a:gd name="connsiteX220" fmla="*/ 2593596 w 2691675"/>
              <a:gd name="connsiteY220" fmla="*/ 3063717 h 4354354"/>
              <a:gd name="connsiteX221" fmla="*/ 2685987 w 2691675"/>
              <a:gd name="connsiteY221" fmla="*/ 3054668 h 4354354"/>
              <a:gd name="connsiteX0" fmla="*/ 2685987 w 2691675"/>
              <a:gd name="connsiteY0" fmla="*/ 3054668 h 4354354"/>
              <a:gd name="connsiteX1" fmla="*/ 2680749 w 2691675"/>
              <a:gd name="connsiteY1" fmla="*/ 3028474 h 4354354"/>
              <a:gd name="connsiteX2" fmla="*/ 2673129 w 2691675"/>
              <a:gd name="connsiteY2" fmla="*/ 2975134 h 4354354"/>
              <a:gd name="connsiteX3" fmla="*/ 2631219 w 2691675"/>
              <a:gd name="connsiteY3" fmla="*/ 2967038 h 4354354"/>
              <a:gd name="connsiteX4" fmla="*/ 2567878 w 2691675"/>
              <a:gd name="connsiteY4" fmla="*/ 2966561 h 4354354"/>
              <a:gd name="connsiteX5" fmla="*/ 2526921 w 2691675"/>
              <a:gd name="connsiteY5" fmla="*/ 2908936 h 4354354"/>
              <a:gd name="connsiteX6" fmla="*/ 2464532 w 2691675"/>
              <a:gd name="connsiteY6" fmla="*/ 2905601 h 4354354"/>
              <a:gd name="connsiteX7" fmla="*/ 2417860 w 2691675"/>
              <a:gd name="connsiteY7" fmla="*/ 2889885 h 4354354"/>
              <a:gd name="connsiteX8" fmla="*/ 2383569 w 2691675"/>
              <a:gd name="connsiteY8" fmla="*/ 2876074 h 4354354"/>
              <a:gd name="connsiteX9" fmla="*/ 2355471 w 2691675"/>
              <a:gd name="connsiteY9" fmla="*/ 2856071 h 4354354"/>
              <a:gd name="connsiteX10" fmla="*/ 2300701 w 2691675"/>
              <a:gd name="connsiteY10" fmla="*/ 2824163 h 4354354"/>
              <a:gd name="connsiteX11" fmla="*/ 2226406 w 2691675"/>
              <a:gd name="connsiteY11" fmla="*/ 2864167 h 4354354"/>
              <a:gd name="connsiteX12" fmla="*/ 2185925 w 2691675"/>
              <a:gd name="connsiteY12" fmla="*/ 2825116 h 4354354"/>
              <a:gd name="connsiteX13" fmla="*/ 2150683 w 2691675"/>
              <a:gd name="connsiteY13" fmla="*/ 2746058 h 4354354"/>
              <a:gd name="connsiteX14" fmla="*/ 2131157 w 2691675"/>
              <a:gd name="connsiteY14" fmla="*/ 2684621 h 4354354"/>
              <a:gd name="connsiteX15" fmla="*/ 2113060 w 2691675"/>
              <a:gd name="connsiteY15" fmla="*/ 2649379 h 4354354"/>
              <a:gd name="connsiteX16" fmla="*/ 2111630 w 2691675"/>
              <a:gd name="connsiteY16" fmla="*/ 2600801 h 4354354"/>
              <a:gd name="connsiteX17" fmla="*/ 2034001 w 2691675"/>
              <a:gd name="connsiteY17" fmla="*/ 2686051 h 4354354"/>
              <a:gd name="connsiteX18" fmla="*/ 1966851 w 2691675"/>
              <a:gd name="connsiteY18" fmla="*/ 2754154 h 4354354"/>
              <a:gd name="connsiteX19" fmla="*/ 1919702 w 2691675"/>
              <a:gd name="connsiteY19" fmla="*/ 2713196 h 4354354"/>
              <a:gd name="connsiteX20" fmla="*/ 1783018 w 2691675"/>
              <a:gd name="connsiteY20" fmla="*/ 2699862 h 4354354"/>
              <a:gd name="connsiteX21" fmla="*/ 1684910 w 2691675"/>
              <a:gd name="connsiteY21" fmla="*/ 2689860 h 4354354"/>
              <a:gd name="connsiteX22" fmla="*/ 1614426 w 2691675"/>
              <a:gd name="connsiteY22" fmla="*/ 2582229 h 4354354"/>
              <a:gd name="connsiteX23" fmla="*/ 1549656 w 2691675"/>
              <a:gd name="connsiteY23" fmla="*/ 2584133 h 4354354"/>
              <a:gd name="connsiteX24" fmla="*/ 1524890 w 2691675"/>
              <a:gd name="connsiteY24" fmla="*/ 2563654 h 4354354"/>
              <a:gd name="connsiteX25" fmla="*/ 1476789 w 2691675"/>
              <a:gd name="connsiteY25" fmla="*/ 2381726 h 4354354"/>
              <a:gd name="connsiteX26" fmla="*/ 1446309 w 2691675"/>
              <a:gd name="connsiteY26" fmla="*/ 2289334 h 4354354"/>
              <a:gd name="connsiteX27" fmla="*/ 1408209 w 2691675"/>
              <a:gd name="connsiteY27" fmla="*/ 2220754 h 4354354"/>
              <a:gd name="connsiteX28" fmla="*/ 1392969 w 2691675"/>
              <a:gd name="connsiteY28" fmla="*/ 2197894 h 4354354"/>
              <a:gd name="connsiteX29" fmla="*/ 1382492 w 2691675"/>
              <a:gd name="connsiteY29" fmla="*/ 2152651 h 4354354"/>
              <a:gd name="connsiteX30" fmla="*/ 1377253 w 2691675"/>
              <a:gd name="connsiteY30" fmla="*/ 2052162 h 4354354"/>
              <a:gd name="connsiteX31" fmla="*/ 1391541 w 2691675"/>
              <a:gd name="connsiteY31" fmla="*/ 1982630 h 4354354"/>
              <a:gd name="connsiteX32" fmla="*/ 1323437 w 2691675"/>
              <a:gd name="connsiteY32" fmla="*/ 1917859 h 4354354"/>
              <a:gd name="connsiteX33" fmla="*/ 1290099 w 2691675"/>
              <a:gd name="connsiteY33" fmla="*/ 1912621 h 4354354"/>
              <a:gd name="connsiteX34" fmla="*/ 1192468 w 2691675"/>
              <a:gd name="connsiteY34" fmla="*/ 1853089 h 4354354"/>
              <a:gd name="connsiteX35" fmla="*/ 1134367 w 2691675"/>
              <a:gd name="connsiteY35" fmla="*/ 1863567 h 4354354"/>
              <a:gd name="connsiteX36" fmla="*/ 1081978 w 2691675"/>
              <a:gd name="connsiteY36" fmla="*/ 1897379 h 4354354"/>
              <a:gd name="connsiteX37" fmla="*/ 1032924 w 2691675"/>
              <a:gd name="connsiteY37" fmla="*/ 1923098 h 4354354"/>
              <a:gd name="connsiteX38" fmla="*/ 966249 w 2691675"/>
              <a:gd name="connsiteY38" fmla="*/ 1984058 h 4354354"/>
              <a:gd name="connsiteX39" fmla="*/ 917195 w 2691675"/>
              <a:gd name="connsiteY39" fmla="*/ 1941672 h 4354354"/>
              <a:gd name="connsiteX40" fmla="*/ 862428 w 2691675"/>
              <a:gd name="connsiteY40" fmla="*/ 1915002 h 4354354"/>
              <a:gd name="connsiteX41" fmla="*/ 831471 w 2691675"/>
              <a:gd name="connsiteY41" fmla="*/ 1889284 h 4354354"/>
              <a:gd name="connsiteX42" fmla="*/ 808135 w 2691675"/>
              <a:gd name="connsiteY42" fmla="*/ 1846898 h 4354354"/>
              <a:gd name="connsiteX43" fmla="*/ 822423 w 2691675"/>
              <a:gd name="connsiteY43" fmla="*/ 1789748 h 4354354"/>
              <a:gd name="connsiteX44" fmla="*/ 811944 w 2691675"/>
              <a:gd name="connsiteY44" fmla="*/ 1720215 h 4354354"/>
              <a:gd name="connsiteX45" fmla="*/ 791466 w 2691675"/>
              <a:gd name="connsiteY45" fmla="*/ 1625441 h 4354354"/>
              <a:gd name="connsiteX46" fmla="*/ 767652 w 2691675"/>
              <a:gd name="connsiteY46" fmla="*/ 1635919 h 4354354"/>
              <a:gd name="connsiteX47" fmla="*/ 709074 w 2691675"/>
              <a:gd name="connsiteY47" fmla="*/ 1571626 h 4354354"/>
              <a:gd name="connsiteX48" fmla="*/ 737649 w 2691675"/>
              <a:gd name="connsiteY48" fmla="*/ 1519714 h 4354354"/>
              <a:gd name="connsiteX49" fmla="*/ 785274 w 2691675"/>
              <a:gd name="connsiteY49" fmla="*/ 1455420 h 4354354"/>
              <a:gd name="connsiteX50" fmla="*/ 783369 w 2691675"/>
              <a:gd name="connsiteY50" fmla="*/ 1429227 h 4354354"/>
              <a:gd name="connsiteX51" fmla="*/ 826232 w 2691675"/>
              <a:gd name="connsiteY51" fmla="*/ 1375409 h 4354354"/>
              <a:gd name="connsiteX52" fmla="*/ 834329 w 2691675"/>
              <a:gd name="connsiteY52" fmla="*/ 1282542 h 4354354"/>
              <a:gd name="connsiteX53" fmla="*/ 820040 w 2691675"/>
              <a:gd name="connsiteY53" fmla="*/ 1198721 h 4354354"/>
              <a:gd name="connsiteX54" fmla="*/ 787655 w 2691675"/>
              <a:gd name="connsiteY54" fmla="*/ 1151573 h 4354354"/>
              <a:gd name="connsiteX55" fmla="*/ 769082 w 2691675"/>
              <a:gd name="connsiteY55" fmla="*/ 1070134 h 4354354"/>
              <a:gd name="connsiteX56" fmla="*/ 812898 w 2691675"/>
              <a:gd name="connsiteY56" fmla="*/ 1034892 h 4354354"/>
              <a:gd name="connsiteX57" fmla="*/ 816231 w 2691675"/>
              <a:gd name="connsiteY57" fmla="*/ 976789 h 4354354"/>
              <a:gd name="connsiteX58" fmla="*/ 828613 w 2691675"/>
              <a:gd name="connsiteY58" fmla="*/ 901065 h 4354354"/>
              <a:gd name="connsiteX59" fmla="*/ 837662 w 2691675"/>
              <a:gd name="connsiteY59" fmla="*/ 833914 h 4354354"/>
              <a:gd name="connsiteX60" fmla="*/ 852426 w 2691675"/>
              <a:gd name="connsiteY60" fmla="*/ 795814 h 4354354"/>
              <a:gd name="connsiteX61" fmla="*/ 867665 w 2691675"/>
              <a:gd name="connsiteY61" fmla="*/ 762475 h 4354354"/>
              <a:gd name="connsiteX62" fmla="*/ 841472 w 2691675"/>
              <a:gd name="connsiteY62" fmla="*/ 696754 h 4354354"/>
              <a:gd name="connsiteX63" fmla="*/ 825756 w 2691675"/>
              <a:gd name="connsiteY63" fmla="*/ 573405 h 4354354"/>
              <a:gd name="connsiteX64" fmla="*/ 795275 w 2691675"/>
              <a:gd name="connsiteY64" fmla="*/ 536259 h 4354354"/>
              <a:gd name="connsiteX65" fmla="*/ 777654 w 2691675"/>
              <a:gd name="connsiteY65" fmla="*/ 505777 h 4354354"/>
              <a:gd name="connsiteX66" fmla="*/ 754794 w 2691675"/>
              <a:gd name="connsiteY66" fmla="*/ 430054 h 4354354"/>
              <a:gd name="connsiteX67" fmla="*/ 727648 w 2691675"/>
              <a:gd name="connsiteY67" fmla="*/ 349091 h 4354354"/>
              <a:gd name="connsiteX68" fmla="*/ 740030 w 2691675"/>
              <a:gd name="connsiteY68" fmla="*/ 321469 h 4354354"/>
              <a:gd name="connsiteX69" fmla="*/ 736698 w 2691675"/>
              <a:gd name="connsiteY69" fmla="*/ 256223 h 4354354"/>
              <a:gd name="connsiteX70" fmla="*/ 717648 w 2691675"/>
              <a:gd name="connsiteY70" fmla="*/ 241935 h 4354354"/>
              <a:gd name="connsiteX71" fmla="*/ 709551 w 2691675"/>
              <a:gd name="connsiteY71" fmla="*/ 171451 h 4354354"/>
              <a:gd name="connsiteX72" fmla="*/ 675737 w 2691675"/>
              <a:gd name="connsiteY72" fmla="*/ 120015 h 4354354"/>
              <a:gd name="connsiteX73" fmla="*/ 686691 w 2691675"/>
              <a:gd name="connsiteY73" fmla="*/ 70485 h 4354354"/>
              <a:gd name="connsiteX74" fmla="*/ 657638 w 2691675"/>
              <a:gd name="connsiteY74" fmla="*/ 0 h 4354354"/>
              <a:gd name="connsiteX75" fmla="*/ 613348 w 2691675"/>
              <a:gd name="connsiteY75" fmla="*/ 10001 h 4354354"/>
              <a:gd name="connsiteX76" fmla="*/ 542863 w 2691675"/>
              <a:gd name="connsiteY76" fmla="*/ 85249 h 4354354"/>
              <a:gd name="connsiteX77" fmla="*/ 562389 w 2691675"/>
              <a:gd name="connsiteY77" fmla="*/ 163354 h 4354354"/>
              <a:gd name="connsiteX78" fmla="*/ 554769 w 2691675"/>
              <a:gd name="connsiteY78" fmla="*/ 262414 h 4354354"/>
              <a:gd name="connsiteX79" fmla="*/ 524289 w 2691675"/>
              <a:gd name="connsiteY79" fmla="*/ 330994 h 4354354"/>
              <a:gd name="connsiteX80" fmla="*/ 509049 w 2691675"/>
              <a:gd name="connsiteY80" fmla="*/ 361474 h 4354354"/>
              <a:gd name="connsiteX81" fmla="*/ 486189 w 2691675"/>
              <a:gd name="connsiteY81" fmla="*/ 399574 h 4354354"/>
              <a:gd name="connsiteX82" fmla="*/ 470949 w 2691675"/>
              <a:gd name="connsiteY82" fmla="*/ 422434 h 4354354"/>
              <a:gd name="connsiteX83" fmla="*/ 440469 w 2691675"/>
              <a:gd name="connsiteY83" fmla="*/ 430054 h 4354354"/>
              <a:gd name="connsiteX84" fmla="*/ 356649 w 2691675"/>
              <a:gd name="connsiteY84" fmla="*/ 414814 h 4354354"/>
              <a:gd name="connsiteX85" fmla="*/ 288069 w 2691675"/>
              <a:gd name="connsiteY85" fmla="*/ 491014 h 4354354"/>
              <a:gd name="connsiteX86" fmla="*/ 280449 w 2691675"/>
              <a:gd name="connsiteY86" fmla="*/ 513874 h 4354354"/>
              <a:gd name="connsiteX87" fmla="*/ 288069 w 2691675"/>
              <a:gd name="connsiteY87" fmla="*/ 544354 h 4354354"/>
              <a:gd name="connsiteX88" fmla="*/ 303309 w 2691675"/>
              <a:gd name="connsiteY88" fmla="*/ 574834 h 4354354"/>
              <a:gd name="connsiteX89" fmla="*/ 295689 w 2691675"/>
              <a:gd name="connsiteY89" fmla="*/ 635794 h 4354354"/>
              <a:gd name="connsiteX90" fmla="*/ 265209 w 2691675"/>
              <a:gd name="connsiteY90" fmla="*/ 689134 h 4354354"/>
              <a:gd name="connsiteX91" fmla="*/ 257589 w 2691675"/>
              <a:gd name="connsiteY91" fmla="*/ 711994 h 4354354"/>
              <a:gd name="connsiteX92" fmla="*/ 265209 w 2691675"/>
              <a:gd name="connsiteY92" fmla="*/ 841534 h 4354354"/>
              <a:gd name="connsiteX93" fmla="*/ 303309 w 2691675"/>
              <a:gd name="connsiteY93" fmla="*/ 856774 h 4354354"/>
              <a:gd name="connsiteX94" fmla="*/ 349029 w 2691675"/>
              <a:gd name="connsiteY94" fmla="*/ 887254 h 4354354"/>
              <a:gd name="connsiteX95" fmla="*/ 356649 w 2691675"/>
              <a:gd name="connsiteY95" fmla="*/ 910114 h 4354354"/>
              <a:gd name="connsiteX96" fmla="*/ 341409 w 2691675"/>
              <a:gd name="connsiteY96" fmla="*/ 978694 h 4354354"/>
              <a:gd name="connsiteX97" fmla="*/ 326169 w 2691675"/>
              <a:gd name="connsiteY97" fmla="*/ 1054894 h 4354354"/>
              <a:gd name="connsiteX98" fmla="*/ 303309 w 2691675"/>
              <a:gd name="connsiteY98" fmla="*/ 1070134 h 4354354"/>
              <a:gd name="connsiteX99" fmla="*/ 143289 w 2691675"/>
              <a:gd name="connsiteY99" fmla="*/ 1092994 h 4354354"/>
              <a:gd name="connsiteX100" fmla="*/ 150909 w 2691675"/>
              <a:gd name="connsiteY100" fmla="*/ 1207294 h 4354354"/>
              <a:gd name="connsiteX101" fmla="*/ 173769 w 2691675"/>
              <a:gd name="connsiteY101" fmla="*/ 1245394 h 4354354"/>
              <a:gd name="connsiteX102" fmla="*/ 219489 w 2691675"/>
              <a:gd name="connsiteY102" fmla="*/ 1283494 h 4354354"/>
              <a:gd name="connsiteX103" fmla="*/ 234729 w 2691675"/>
              <a:gd name="connsiteY103" fmla="*/ 1313974 h 4354354"/>
              <a:gd name="connsiteX104" fmla="*/ 227109 w 2691675"/>
              <a:gd name="connsiteY104" fmla="*/ 1344454 h 4354354"/>
              <a:gd name="connsiteX105" fmla="*/ 265209 w 2691675"/>
              <a:gd name="connsiteY105" fmla="*/ 1390174 h 4354354"/>
              <a:gd name="connsiteX106" fmla="*/ 288069 w 2691675"/>
              <a:gd name="connsiteY106" fmla="*/ 1428274 h 4354354"/>
              <a:gd name="connsiteX107" fmla="*/ 280449 w 2691675"/>
              <a:gd name="connsiteY107" fmla="*/ 1466374 h 4354354"/>
              <a:gd name="connsiteX108" fmla="*/ 242349 w 2691675"/>
              <a:gd name="connsiteY108" fmla="*/ 1595914 h 4354354"/>
              <a:gd name="connsiteX109" fmla="*/ 211869 w 2691675"/>
              <a:gd name="connsiteY109" fmla="*/ 1611154 h 4354354"/>
              <a:gd name="connsiteX110" fmla="*/ 189009 w 2691675"/>
              <a:gd name="connsiteY110" fmla="*/ 1618774 h 4354354"/>
              <a:gd name="connsiteX111" fmla="*/ 120429 w 2691675"/>
              <a:gd name="connsiteY111" fmla="*/ 1656874 h 4354354"/>
              <a:gd name="connsiteX112" fmla="*/ 97569 w 2691675"/>
              <a:gd name="connsiteY112" fmla="*/ 1679734 h 4354354"/>
              <a:gd name="connsiteX113" fmla="*/ 13749 w 2691675"/>
              <a:gd name="connsiteY113" fmla="*/ 1740694 h 4354354"/>
              <a:gd name="connsiteX114" fmla="*/ 13749 w 2691675"/>
              <a:gd name="connsiteY114" fmla="*/ 1915954 h 4354354"/>
              <a:gd name="connsiteX115" fmla="*/ 36609 w 2691675"/>
              <a:gd name="connsiteY115" fmla="*/ 1938814 h 4354354"/>
              <a:gd name="connsiteX116" fmla="*/ 67089 w 2691675"/>
              <a:gd name="connsiteY116" fmla="*/ 1976914 h 4354354"/>
              <a:gd name="connsiteX117" fmla="*/ 112809 w 2691675"/>
              <a:gd name="connsiteY117" fmla="*/ 2007394 h 4354354"/>
              <a:gd name="connsiteX118" fmla="*/ 173769 w 2691675"/>
              <a:gd name="connsiteY118" fmla="*/ 2037874 h 4354354"/>
              <a:gd name="connsiteX119" fmla="*/ 234729 w 2691675"/>
              <a:gd name="connsiteY119" fmla="*/ 2121694 h 4354354"/>
              <a:gd name="connsiteX120" fmla="*/ 272829 w 2691675"/>
              <a:gd name="connsiteY120" fmla="*/ 2182654 h 4354354"/>
              <a:gd name="connsiteX121" fmla="*/ 280449 w 2691675"/>
              <a:gd name="connsiteY121" fmla="*/ 2205514 h 4354354"/>
              <a:gd name="connsiteX122" fmla="*/ 318549 w 2691675"/>
              <a:gd name="connsiteY122" fmla="*/ 2281714 h 4354354"/>
              <a:gd name="connsiteX123" fmla="*/ 493809 w 2691675"/>
              <a:gd name="connsiteY123" fmla="*/ 2296954 h 4354354"/>
              <a:gd name="connsiteX124" fmla="*/ 562389 w 2691675"/>
              <a:gd name="connsiteY124" fmla="*/ 2380774 h 4354354"/>
              <a:gd name="connsiteX125" fmla="*/ 531909 w 2691675"/>
              <a:gd name="connsiteY125" fmla="*/ 2456974 h 4354354"/>
              <a:gd name="connsiteX126" fmla="*/ 509049 w 2691675"/>
              <a:gd name="connsiteY126" fmla="*/ 2464594 h 4354354"/>
              <a:gd name="connsiteX127" fmla="*/ 486189 w 2691675"/>
              <a:gd name="connsiteY127" fmla="*/ 2487454 h 4354354"/>
              <a:gd name="connsiteX128" fmla="*/ 478569 w 2691675"/>
              <a:gd name="connsiteY128" fmla="*/ 2533174 h 4354354"/>
              <a:gd name="connsiteX129" fmla="*/ 509049 w 2691675"/>
              <a:gd name="connsiteY129" fmla="*/ 2647474 h 4354354"/>
              <a:gd name="connsiteX130" fmla="*/ 531909 w 2691675"/>
              <a:gd name="connsiteY130" fmla="*/ 2670334 h 4354354"/>
              <a:gd name="connsiteX131" fmla="*/ 539529 w 2691675"/>
              <a:gd name="connsiteY131" fmla="*/ 2700814 h 4354354"/>
              <a:gd name="connsiteX132" fmla="*/ 570009 w 2691675"/>
              <a:gd name="connsiteY132" fmla="*/ 2685574 h 4354354"/>
              <a:gd name="connsiteX133" fmla="*/ 592869 w 2691675"/>
              <a:gd name="connsiteY133" fmla="*/ 2662714 h 4354354"/>
              <a:gd name="connsiteX134" fmla="*/ 646209 w 2691675"/>
              <a:gd name="connsiteY134" fmla="*/ 2632234 h 4354354"/>
              <a:gd name="connsiteX135" fmla="*/ 684309 w 2691675"/>
              <a:gd name="connsiteY135" fmla="*/ 2639854 h 4354354"/>
              <a:gd name="connsiteX136" fmla="*/ 699549 w 2691675"/>
              <a:gd name="connsiteY136" fmla="*/ 2662714 h 4354354"/>
              <a:gd name="connsiteX137" fmla="*/ 722409 w 2691675"/>
              <a:gd name="connsiteY137" fmla="*/ 2685574 h 4354354"/>
              <a:gd name="connsiteX138" fmla="*/ 730029 w 2691675"/>
              <a:gd name="connsiteY138" fmla="*/ 2708434 h 4354354"/>
              <a:gd name="connsiteX139" fmla="*/ 707169 w 2691675"/>
              <a:gd name="connsiteY139" fmla="*/ 2792254 h 4354354"/>
              <a:gd name="connsiteX140" fmla="*/ 623349 w 2691675"/>
              <a:gd name="connsiteY140" fmla="*/ 2868454 h 4354354"/>
              <a:gd name="connsiteX141" fmla="*/ 600489 w 2691675"/>
              <a:gd name="connsiteY141" fmla="*/ 2914174 h 4354354"/>
              <a:gd name="connsiteX142" fmla="*/ 531909 w 2691675"/>
              <a:gd name="connsiteY142" fmla="*/ 2959894 h 4354354"/>
              <a:gd name="connsiteX143" fmla="*/ 516669 w 2691675"/>
              <a:gd name="connsiteY143" fmla="*/ 2982754 h 4354354"/>
              <a:gd name="connsiteX144" fmla="*/ 547149 w 2691675"/>
              <a:gd name="connsiteY144" fmla="*/ 3081814 h 4354354"/>
              <a:gd name="connsiteX145" fmla="*/ 570009 w 2691675"/>
              <a:gd name="connsiteY145" fmla="*/ 3203734 h 4354354"/>
              <a:gd name="connsiteX146" fmla="*/ 608109 w 2691675"/>
              <a:gd name="connsiteY146" fmla="*/ 3302794 h 4354354"/>
              <a:gd name="connsiteX147" fmla="*/ 608109 w 2691675"/>
              <a:gd name="connsiteY147" fmla="*/ 3455194 h 4354354"/>
              <a:gd name="connsiteX148" fmla="*/ 570009 w 2691675"/>
              <a:gd name="connsiteY148" fmla="*/ 3493294 h 4354354"/>
              <a:gd name="connsiteX149" fmla="*/ 562389 w 2691675"/>
              <a:gd name="connsiteY149" fmla="*/ 3523774 h 4354354"/>
              <a:gd name="connsiteX150" fmla="*/ 547149 w 2691675"/>
              <a:gd name="connsiteY150" fmla="*/ 3554254 h 4354354"/>
              <a:gd name="connsiteX151" fmla="*/ 554769 w 2691675"/>
              <a:gd name="connsiteY151" fmla="*/ 3706654 h 4354354"/>
              <a:gd name="connsiteX152" fmla="*/ 608109 w 2691675"/>
              <a:gd name="connsiteY152" fmla="*/ 3699034 h 4354354"/>
              <a:gd name="connsiteX153" fmla="*/ 630969 w 2691675"/>
              <a:gd name="connsiteY153" fmla="*/ 3691414 h 4354354"/>
              <a:gd name="connsiteX154" fmla="*/ 676689 w 2691675"/>
              <a:gd name="connsiteY154" fmla="*/ 3714274 h 4354354"/>
              <a:gd name="connsiteX155" fmla="*/ 707169 w 2691675"/>
              <a:gd name="connsiteY155" fmla="*/ 3744754 h 4354354"/>
              <a:gd name="connsiteX156" fmla="*/ 836709 w 2691675"/>
              <a:gd name="connsiteY156" fmla="*/ 3767614 h 4354354"/>
              <a:gd name="connsiteX157" fmla="*/ 851949 w 2691675"/>
              <a:gd name="connsiteY157" fmla="*/ 3798094 h 4354354"/>
              <a:gd name="connsiteX158" fmla="*/ 874809 w 2691675"/>
              <a:gd name="connsiteY158" fmla="*/ 3813334 h 4354354"/>
              <a:gd name="connsiteX159" fmla="*/ 897669 w 2691675"/>
              <a:gd name="connsiteY159" fmla="*/ 3836194 h 4354354"/>
              <a:gd name="connsiteX160" fmla="*/ 905289 w 2691675"/>
              <a:gd name="connsiteY160" fmla="*/ 3866674 h 4354354"/>
              <a:gd name="connsiteX161" fmla="*/ 920529 w 2691675"/>
              <a:gd name="connsiteY161" fmla="*/ 3889534 h 4354354"/>
              <a:gd name="connsiteX162" fmla="*/ 943389 w 2691675"/>
              <a:gd name="connsiteY162" fmla="*/ 3927634 h 4354354"/>
              <a:gd name="connsiteX163" fmla="*/ 996729 w 2691675"/>
              <a:gd name="connsiteY163" fmla="*/ 3973354 h 4354354"/>
              <a:gd name="connsiteX164" fmla="*/ 1011969 w 2691675"/>
              <a:gd name="connsiteY164" fmla="*/ 3996214 h 4354354"/>
              <a:gd name="connsiteX165" fmla="*/ 1034829 w 2691675"/>
              <a:gd name="connsiteY165" fmla="*/ 4034314 h 4354354"/>
              <a:gd name="connsiteX166" fmla="*/ 1065309 w 2691675"/>
              <a:gd name="connsiteY166" fmla="*/ 4110514 h 4354354"/>
              <a:gd name="connsiteX167" fmla="*/ 1072929 w 2691675"/>
              <a:gd name="connsiteY167" fmla="*/ 4133374 h 4354354"/>
              <a:gd name="connsiteX168" fmla="*/ 1149129 w 2691675"/>
              <a:gd name="connsiteY168" fmla="*/ 4163854 h 4354354"/>
              <a:gd name="connsiteX169" fmla="*/ 1202469 w 2691675"/>
              <a:gd name="connsiteY169" fmla="*/ 4240054 h 4354354"/>
              <a:gd name="connsiteX170" fmla="*/ 1263429 w 2691675"/>
              <a:gd name="connsiteY170" fmla="*/ 4247674 h 4354354"/>
              <a:gd name="connsiteX171" fmla="*/ 1271049 w 2691675"/>
              <a:gd name="connsiteY171" fmla="*/ 4301014 h 4354354"/>
              <a:gd name="connsiteX172" fmla="*/ 1316769 w 2691675"/>
              <a:gd name="connsiteY172" fmla="*/ 4354354 h 4354354"/>
              <a:gd name="connsiteX173" fmla="*/ 1354869 w 2691675"/>
              <a:gd name="connsiteY173" fmla="*/ 4255294 h 4354354"/>
              <a:gd name="connsiteX174" fmla="*/ 1415829 w 2691675"/>
              <a:gd name="connsiteY174" fmla="*/ 4224814 h 4354354"/>
              <a:gd name="connsiteX175" fmla="*/ 1469169 w 2691675"/>
              <a:gd name="connsiteY175" fmla="*/ 4209574 h 4354354"/>
              <a:gd name="connsiteX176" fmla="*/ 1507269 w 2691675"/>
              <a:gd name="connsiteY176" fmla="*/ 4186714 h 4354354"/>
              <a:gd name="connsiteX177" fmla="*/ 1552989 w 2691675"/>
              <a:gd name="connsiteY177" fmla="*/ 4156234 h 4354354"/>
              <a:gd name="connsiteX178" fmla="*/ 1583469 w 2691675"/>
              <a:gd name="connsiteY178" fmla="*/ 4148614 h 4354354"/>
              <a:gd name="connsiteX179" fmla="*/ 1644429 w 2691675"/>
              <a:gd name="connsiteY179" fmla="*/ 4087654 h 4354354"/>
              <a:gd name="connsiteX180" fmla="*/ 1674909 w 2691675"/>
              <a:gd name="connsiteY180" fmla="*/ 4064794 h 4354354"/>
              <a:gd name="connsiteX181" fmla="*/ 1827309 w 2691675"/>
              <a:gd name="connsiteY181" fmla="*/ 4026694 h 4354354"/>
              <a:gd name="connsiteX182" fmla="*/ 1857789 w 2691675"/>
              <a:gd name="connsiteY182" fmla="*/ 4011454 h 4354354"/>
              <a:gd name="connsiteX183" fmla="*/ 1903509 w 2691675"/>
              <a:gd name="connsiteY183" fmla="*/ 3996214 h 4354354"/>
              <a:gd name="connsiteX184" fmla="*/ 1926369 w 2691675"/>
              <a:gd name="connsiteY184" fmla="*/ 3980974 h 4354354"/>
              <a:gd name="connsiteX185" fmla="*/ 1987329 w 2691675"/>
              <a:gd name="connsiteY185" fmla="*/ 3935254 h 4354354"/>
              <a:gd name="connsiteX186" fmla="*/ 2048289 w 2691675"/>
              <a:gd name="connsiteY186" fmla="*/ 3897154 h 4354354"/>
              <a:gd name="connsiteX187" fmla="*/ 2078769 w 2691675"/>
              <a:gd name="connsiteY187" fmla="*/ 3881914 h 4354354"/>
              <a:gd name="connsiteX188" fmla="*/ 2132109 w 2691675"/>
              <a:gd name="connsiteY188" fmla="*/ 3843814 h 4354354"/>
              <a:gd name="connsiteX189" fmla="*/ 2162589 w 2691675"/>
              <a:gd name="connsiteY189" fmla="*/ 3813334 h 4354354"/>
              <a:gd name="connsiteX190" fmla="*/ 2200689 w 2691675"/>
              <a:gd name="connsiteY190" fmla="*/ 3714274 h 4354354"/>
              <a:gd name="connsiteX191" fmla="*/ 2162589 w 2691675"/>
              <a:gd name="connsiteY191" fmla="*/ 3630454 h 4354354"/>
              <a:gd name="connsiteX192" fmla="*/ 2139729 w 2691675"/>
              <a:gd name="connsiteY192" fmla="*/ 3622834 h 4354354"/>
              <a:gd name="connsiteX193" fmla="*/ 2124489 w 2691675"/>
              <a:gd name="connsiteY193" fmla="*/ 3706654 h 4354354"/>
              <a:gd name="connsiteX194" fmla="*/ 2109249 w 2691675"/>
              <a:gd name="connsiteY194" fmla="*/ 3683794 h 4354354"/>
              <a:gd name="connsiteX195" fmla="*/ 2048289 w 2691675"/>
              <a:gd name="connsiteY195" fmla="*/ 3691414 h 4354354"/>
              <a:gd name="connsiteX196" fmla="*/ 2055909 w 2691675"/>
              <a:gd name="connsiteY196" fmla="*/ 3729514 h 4354354"/>
              <a:gd name="connsiteX197" fmla="*/ 2078769 w 2691675"/>
              <a:gd name="connsiteY197" fmla="*/ 3744754 h 4354354"/>
              <a:gd name="connsiteX198" fmla="*/ 2094009 w 2691675"/>
              <a:gd name="connsiteY198" fmla="*/ 3775234 h 4354354"/>
              <a:gd name="connsiteX199" fmla="*/ 2086389 w 2691675"/>
              <a:gd name="connsiteY199" fmla="*/ 3820954 h 4354354"/>
              <a:gd name="connsiteX200" fmla="*/ 2010189 w 2691675"/>
              <a:gd name="connsiteY200" fmla="*/ 3775234 h 4354354"/>
              <a:gd name="connsiteX201" fmla="*/ 1994949 w 2691675"/>
              <a:gd name="connsiteY201" fmla="*/ 3676174 h 4354354"/>
              <a:gd name="connsiteX202" fmla="*/ 1972089 w 2691675"/>
              <a:gd name="connsiteY202" fmla="*/ 3653314 h 4354354"/>
              <a:gd name="connsiteX203" fmla="*/ 1979709 w 2691675"/>
              <a:gd name="connsiteY203" fmla="*/ 3607594 h 4354354"/>
              <a:gd name="connsiteX204" fmla="*/ 2025429 w 2691675"/>
              <a:gd name="connsiteY204" fmla="*/ 3599974 h 4354354"/>
              <a:gd name="connsiteX205" fmla="*/ 2033049 w 2691675"/>
              <a:gd name="connsiteY205" fmla="*/ 3546634 h 4354354"/>
              <a:gd name="connsiteX206" fmla="*/ 2063529 w 2691675"/>
              <a:gd name="connsiteY206" fmla="*/ 3554254 h 4354354"/>
              <a:gd name="connsiteX207" fmla="*/ 2094009 w 2691675"/>
              <a:gd name="connsiteY207" fmla="*/ 3516154 h 4354354"/>
              <a:gd name="connsiteX208" fmla="*/ 2124489 w 2691675"/>
              <a:gd name="connsiteY208" fmla="*/ 3485674 h 4354354"/>
              <a:gd name="connsiteX209" fmla="*/ 2139729 w 2691675"/>
              <a:gd name="connsiteY209" fmla="*/ 3462814 h 4354354"/>
              <a:gd name="connsiteX210" fmla="*/ 2170209 w 2691675"/>
              <a:gd name="connsiteY210" fmla="*/ 3439954 h 4354354"/>
              <a:gd name="connsiteX211" fmla="*/ 2238789 w 2691675"/>
              <a:gd name="connsiteY211" fmla="*/ 3348514 h 4354354"/>
              <a:gd name="connsiteX212" fmla="*/ 2246409 w 2691675"/>
              <a:gd name="connsiteY212" fmla="*/ 3318034 h 4354354"/>
              <a:gd name="connsiteX213" fmla="*/ 2269269 w 2691675"/>
              <a:gd name="connsiteY213" fmla="*/ 3257074 h 4354354"/>
              <a:gd name="connsiteX214" fmla="*/ 2276889 w 2691675"/>
              <a:gd name="connsiteY214" fmla="*/ 3211354 h 4354354"/>
              <a:gd name="connsiteX215" fmla="*/ 2299749 w 2691675"/>
              <a:gd name="connsiteY215" fmla="*/ 3165634 h 4354354"/>
              <a:gd name="connsiteX216" fmla="*/ 2314989 w 2691675"/>
              <a:gd name="connsiteY216" fmla="*/ 3127534 h 4354354"/>
              <a:gd name="connsiteX217" fmla="*/ 2353089 w 2691675"/>
              <a:gd name="connsiteY217" fmla="*/ 3112294 h 4354354"/>
              <a:gd name="connsiteX218" fmla="*/ 2375949 w 2691675"/>
              <a:gd name="connsiteY218" fmla="*/ 3097054 h 4354354"/>
              <a:gd name="connsiteX219" fmla="*/ 2495488 w 2691675"/>
              <a:gd name="connsiteY219" fmla="*/ 3067050 h 4354354"/>
              <a:gd name="connsiteX220" fmla="*/ 2593596 w 2691675"/>
              <a:gd name="connsiteY220" fmla="*/ 3063717 h 4354354"/>
              <a:gd name="connsiteX221" fmla="*/ 2685987 w 2691675"/>
              <a:gd name="connsiteY221" fmla="*/ 3054668 h 4354354"/>
              <a:gd name="connsiteX0" fmla="*/ 2685987 w 2691675"/>
              <a:gd name="connsiteY0" fmla="*/ 3054668 h 4354354"/>
              <a:gd name="connsiteX1" fmla="*/ 2680749 w 2691675"/>
              <a:gd name="connsiteY1" fmla="*/ 3028474 h 4354354"/>
              <a:gd name="connsiteX2" fmla="*/ 2673129 w 2691675"/>
              <a:gd name="connsiteY2" fmla="*/ 2975134 h 4354354"/>
              <a:gd name="connsiteX3" fmla="*/ 2631219 w 2691675"/>
              <a:gd name="connsiteY3" fmla="*/ 2967038 h 4354354"/>
              <a:gd name="connsiteX4" fmla="*/ 2567878 w 2691675"/>
              <a:gd name="connsiteY4" fmla="*/ 2966561 h 4354354"/>
              <a:gd name="connsiteX5" fmla="*/ 2526921 w 2691675"/>
              <a:gd name="connsiteY5" fmla="*/ 2908936 h 4354354"/>
              <a:gd name="connsiteX6" fmla="*/ 2464532 w 2691675"/>
              <a:gd name="connsiteY6" fmla="*/ 2905601 h 4354354"/>
              <a:gd name="connsiteX7" fmla="*/ 2417860 w 2691675"/>
              <a:gd name="connsiteY7" fmla="*/ 2889885 h 4354354"/>
              <a:gd name="connsiteX8" fmla="*/ 2383569 w 2691675"/>
              <a:gd name="connsiteY8" fmla="*/ 2876074 h 4354354"/>
              <a:gd name="connsiteX9" fmla="*/ 2355471 w 2691675"/>
              <a:gd name="connsiteY9" fmla="*/ 2856071 h 4354354"/>
              <a:gd name="connsiteX10" fmla="*/ 2300701 w 2691675"/>
              <a:gd name="connsiteY10" fmla="*/ 2824163 h 4354354"/>
              <a:gd name="connsiteX11" fmla="*/ 2226406 w 2691675"/>
              <a:gd name="connsiteY11" fmla="*/ 2864167 h 4354354"/>
              <a:gd name="connsiteX12" fmla="*/ 2185925 w 2691675"/>
              <a:gd name="connsiteY12" fmla="*/ 2825116 h 4354354"/>
              <a:gd name="connsiteX13" fmla="*/ 2150683 w 2691675"/>
              <a:gd name="connsiteY13" fmla="*/ 2746058 h 4354354"/>
              <a:gd name="connsiteX14" fmla="*/ 2131157 w 2691675"/>
              <a:gd name="connsiteY14" fmla="*/ 2684621 h 4354354"/>
              <a:gd name="connsiteX15" fmla="*/ 2113060 w 2691675"/>
              <a:gd name="connsiteY15" fmla="*/ 2649379 h 4354354"/>
              <a:gd name="connsiteX16" fmla="*/ 2111630 w 2691675"/>
              <a:gd name="connsiteY16" fmla="*/ 2600801 h 4354354"/>
              <a:gd name="connsiteX17" fmla="*/ 2034001 w 2691675"/>
              <a:gd name="connsiteY17" fmla="*/ 2686051 h 4354354"/>
              <a:gd name="connsiteX18" fmla="*/ 1966851 w 2691675"/>
              <a:gd name="connsiteY18" fmla="*/ 2754154 h 4354354"/>
              <a:gd name="connsiteX19" fmla="*/ 1919702 w 2691675"/>
              <a:gd name="connsiteY19" fmla="*/ 2713196 h 4354354"/>
              <a:gd name="connsiteX20" fmla="*/ 1783018 w 2691675"/>
              <a:gd name="connsiteY20" fmla="*/ 2699862 h 4354354"/>
              <a:gd name="connsiteX21" fmla="*/ 1684910 w 2691675"/>
              <a:gd name="connsiteY21" fmla="*/ 2689860 h 4354354"/>
              <a:gd name="connsiteX22" fmla="*/ 1614426 w 2691675"/>
              <a:gd name="connsiteY22" fmla="*/ 2582229 h 4354354"/>
              <a:gd name="connsiteX23" fmla="*/ 1549656 w 2691675"/>
              <a:gd name="connsiteY23" fmla="*/ 2584133 h 4354354"/>
              <a:gd name="connsiteX24" fmla="*/ 1524890 w 2691675"/>
              <a:gd name="connsiteY24" fmla="*/ 2563654 h 4354354"/>
              <a:gd name="connsiteX25" fmla="*/ 1476789 w 2691675"/>
              <a:gd name="connsiteY25" fmla="*/ 2381726 h 4354354"/>
              <a:gd name="connsiteX26" fmla="*/ 1446309 w 2691675"/>
              <a:gd name="connsiteY26" fmla="*/ 2289334 h 4354354"/>
              <a:gd name="connsiteX27" fmla="*/ 1408209 w 2691675"/>
              <a:gd name="connsiteY27" fmla="*/ 2220754 h 4354354"/>
              <a:gd name="connsiteX28" fmla="*/ 1392969 w 2691675"/>
              <a:gd name="connsiteY28" fmla="*/ 2197894 h 4354354"/>
              <a:gd name="connsiteX29" fmla="*/ 1382492 w 2691675"/>
              <a:gd name="connsiteY29" fmla="*/ 2152651 h 4354354"/>
              <a:gd name="connsiteX30" fmla="*/ 1377253 w 2691675"/>
              <a:gd name="connsiteY30" fmla="*/ 2052162 h 4354354"/>
              <a:gd name="connsiteX31" fmla="*/ 1391541 w 2691675"/>
              <a:gd name="connsiteY31" fmla="*/ 1982630 h 4354354"/>
              <a:gd name="connsiteX32" fmla="*/ 1323437 w 2691675"/>
              <a:gd name="connsiteY32" fmla="*/ 1917859 h 4354354"/>
              <a:gd name="connsiteX33" fmla="*/ 1290099 w 2691675"/>
              <a:gd name="connsiteY33" fmla="*/ 1912621 h 4354354"/>
              <a:gd name="connsiteX34" fmla="*/ 1192468 w 2691675"/>
              <a:gd name="connsiteY34" fmla="*/ 1853089 h 4354354"/>
              <a:gd name="connsiteX35" fmla="*/ 1134367 w 2691675"/>
              <a:gd name="connsiteY35" fmla="*/ 1863567 h 4354354"/>
              <a:gd name="connsiteX36" fmla="*/ 1081978 w 2691675"/>
              <a:gd name="connsiteY36" fmla="*/ 1897379 h 4354354"/>
              <a:gd name="connsiteX37" fmla="*/ 1032924 w 2691675"/>
              <a:gd name="connsiteY37" fmla="*/ 1923098 h 4354354"/>
              <a:gd name="connsiteX38" fmla="*/ 966249 w 2691675"/>
              <a:gd name="connsiteY38" fmla="*/ 1984058 h 4354354"/>
              <a:gd name="connsiteX39" fmla="*/ 917195 w 2691675"/>
              <a:gd name="connsiteY39" fmla="*/ 1941672 h 4354354"/>
              <a:gd name="connsiteX40" fmla="*/ 862428 w 2691675"/>
              <a:gd name="connsiteY40" fmla="*/ 1915002 h 4354354"/>
              <a:gd name="connsiteX41" fmla="*/ 831471 w 2691675"/>
              <a:gd name="connsiteY41" fmla="*/ 1889284 h 4354354"/>
              <a:gd name="connsiteX42" fmla="*/ 808135 w 2691675"/>
              <a:gd name="connsiteY42" fmla="*/ 1846898 h 4354354"/>
              <a:gd name="connsiteX43" fmla="*/ 822423 w 2691675"/>
              <a:gd name="connsiteY43" fmla="*/ 1789748 h 4354354"/>
              <a:gd name="connsiteX44" fmla="*/ 811944 w 2691675"/>
              <a:gd name="connsiteY44" fmla="*/ 1720215 h 4354354"/>
              <a:gd name="connsiteX45" fmla="*/ 791466 w 2691675"/>
              <a:gd name="connsiteY45" fmla="*/ 1625441 h 4354354"/>
              <a:gd name="connsiteX46" fmla="*/ 767652 w 2691675"/>
              <a:gd name="connsiteY46" fmla="*/ 1635919 h 4354354"/>
              <a:gd name="connsiteX47" fmla="*/ 709074 w 2691675"/>
              <a:gd name="connsiteY47" fmla="*/ 1571626 h 4354354"/>
              <a:gd name="connsiteX48" fmla="*/ 737649 w 2691675"/>
              <a:gd name="connsiteY48" fmla="*/ 1519714 h 4354354"/>
              <a:gd name="connsiteX49" fmla="*/ 785274 w 2691675"/>
              <a:gd name="connsiteY49" fmla="*/ 1455420 h 4354354"/>
              <a:gd name="connsiteX50" fmla="*/ 783369 w 2691675"/>
              <a:gd name="connsiteY50" fmla="*/ 1429227 h 4354354"/>
              <a:gd name="connsiteX51" fmla="*/ 826232 w 2691675"/>
              <a:gd name="connsiteY51" fmla="*/ 1375409 h 4354354"/>
              <a:gd name="connsiteX52" fmla="*/ 834329 w 2691675"/>
              <a:gd name="connsiteY52" fmla="*/ 1282542 h 4354354"/>
              <a:gd name="connsiteX53" fmla="*/ 820040 w 2691675"/>
              <a:gd name="connsiteY53" fmla="*/ 1198721 h 4354354"/>
              <a:gd name="connsiteX54" fmla="*/ 787655 w 2691675"/>
              <a:gd name="connsiteY54" fmla="*/ 1151573 h 4354354"/>
              <a:gd name="connsiteX55" fmla="*/ 769082 w 2691675"/>
              <a:gd name="connsiteY55" fmla="*/ 1070134 h 4354354"/>
              <a:gd name="connsiteX56" fmla="*/ 812898 w 2691675"/>
              <a:gd name="connsiteY56" fmla="*/ 1034892 h 4354354"/>
              <a:gd name="connsiteX57" fmla="*/ 816231 w 2691675"/>
              <a:gd name="connsiteY57" fmla="*/ 976789 h 4354354"/>
              <a:gd name="connsiteX58" fmla="*/ 828613 w 2691675"/>
              <a:gd name="connsiteY58" fmla="*/ 901065 h 4354354"/>
              <a:gd name="connsiteX59" fmla="*/ 837662 w 2691675"/>
              <a:gd name="connsiteY59" fmla="*/ 833914 h 4354354"/>
              <a:gd name="connsiteX60" fmla="*/ 852426 w 2691675"/>
              <a:gd name="connsiteY60" fmla="*/ 795814 h 4354354"/>
              <a:gd name="connsiteX61" fmla="*/ 867665 w 2691675"/>
              <a:gd name="connsiteY61" fmla="*/ 762475 h 4354354"/>
              <a:gd name="connsiteX62" fmla="*/ 841472 w 2691675"/>
              <a:gd name="connsiteY62" fmla="*/ 696754 h 4354354"/>
              <a:gd name="connsiteX63" fmla="*/ 825756 w 2691675"/>
              <a:gd name="connsiteY63" fmla="*/ 573405 h 4354354"/>
              <a:gd name="connsiteX64" fmla="*/ 795275 w 2691675"/>
              <a:gd name="connsiteY64" fmla="*/ 536259 h 4354354"/>
              <a:gd name="connsiteX65" fmla="*/ 777654 w 2691675"/>
              <a:gd name="connsiteY65" fmla="*/ 505777 h 4354354"/>
              <a:gd name="connsiteX66" fmla="*/ 754794 w 2691675"/>
              <a:gd name="connsiteY66" fmla="*/ 430054 h 4354354"/>
              <a:gd name="connsiteX67" fmla="*/ 727648 w 2691675"/>
              <a:gd name="connsiteY67" fmla="*/ 349091 h 4354354"/>
              <a:gd name="connsiteX68" fmla="*/ 740030 w 2691675"/>
              <a:gd name="connsiteY68" fmla="*/ 321469 h 4354354"/>
              <a:gd name="connsiteX69" fmla="*/ 736698 w 2691675"/>
              <a:gd name="connsiteY69" fmla="*/ 256223 h 4354354"/>
              <a:gd name="connsiteX70" fmla="*/ 717648 w 2691675"/>
              <a:gd name="connsiteY70" fmla="*/ 241935 h 4354354"/>
              <a:gd name="connsiteX71" fmla="*/ 709551 w 2691675"/>
              <a:gd name="connsiteY71" fmla="*/ 171451 h 4354354"/>
              <a:gd name="connsiteX72" fmla="*/ 675737 w 2691675"/>
              <a:gd name="connsiteY72" fmla="*/ 120015 h 4354354"/>
              <a:gd name="connsiteX73" fmla="*/ 686691 w 2691675"/>
              <a:gd name="connsiteY73" fmla="*/ 70485 h 4354354"/>
              <a:gd name="connsiteX74" fmla="*/ 657638 w 2691675"/>
              <a:gd name="connsiteY74" fmla="*/ 0 h 4354354"/>
              <a:gd name="connsiteX75" fmla="*/ 613348 w 2691675"/>
              <a:gd name="connsiteY75" fmla="*/ 10001 h 4354354"/>
              <a:gd name="connsiteX76" fmla="*/ 542863 w 2691675"/>
              <a:gd name="connsiteY76" fmla="*/ 85249 h 4354354"/>
              <a:gd name="connsiteX77" fmla="*/ 560008 w 2691675"/>
              <a:gd name="connsiteY77" fmla="*/ 158591 h 4354354"/>
              <a:gd name="connsiteX78" fmla="*/ 554769 w 2691675"/>
              <a:gd name="connsiteY78" fmla="*/ 262414 h 4354354"/>
              <a:gd name="connsiteX79" fmla="*/ 524289 w 2691675"/>
              <a:gd name="connsiteY79" fmla="*/ 330994 h 4354354"/>
              <a:gd name="connsiteX80" fmla="*/ 509049 w 2691675"/>
              <a:gd name="connsiteY80" fmla="*/ 361474 h 4354354"/>
              <a:gd name="connsiteX81" fmla="*/ 486189 w 2691675"/>
              <a:gd name="connsiteY81" fmla="*/ 399574 h 4354354"/>
              <a:gd name="connsiteX82" fmla="*/ 470949 w 2691675"/>
              <a:gd name="connsiteY82" fmla="*/ 422434 h 4354354"/>
              <a:gd name="connsiteX83" fmla="*/ 440469 w 2691675"/>
              <a:gd name="connsiteY83" fmla="*/ 430054 h 4354354"/>
              <a:gd name="connsiteX84" fmla="*/ 356649 w 2691675"/>
              <a:gd name="connsiteY84" fmla="*/ 414814 h 4354354"/>
              <a:gd name="connsiteX85" fmla="*/ 288069 w 2691675"/>
              <a:gd name="connsiteY85" fmla="*/ 491014 h 4354354"/>
              <a:gd name="connsiteX86" fmla="*/ 280449 w 2691675"/>
              <a:gd name="connsiteY86" fmla="*/ 513874 h 4354354"/>
              <a:gd name="connsiteX87" fmla="*/ 288069 w 2691675"/>
              <a:gd name="connsiteY87" fmla="*/ 544354 h 4354354"/>
              <a:gd name="connsiteX88" fmla="*/ 303309 w 2691675"/>
              <a:gd name="connsiteY88" fmla="*/ 574834 h 4354354"/>
              <a:gd name="connsiteX89" fmla="*/ 295689 w 2691675"/>
              <a:gd name="connsiteY89" fmla="*/ 635794 h 4354354"/>
              <a:gd name="connsiteX90" fmla="*/ 265209 w 2691675"/>
              <a:gd name="connsiteY90" fmla="*/ 689134 h 4354354"/>
              <a:gd name="connsiteX91" fmla="*/ 257589 w 2691675"/>
              <a:gd name="connsiteY91" fmla="*/ 711994 h 4354354"/>
              <a:gd name="connsiteX92" fmla="*/ 265209 w 2691675"/>
              <a:gd name="connsiteY92" fmla="*/ 841534 h 4354354"/>
              <a:gd name="connsiteX93" fmla="*/ 303309 w 2691675"/>
              <a:gd name="connsiteY93" fmla="*/ 856774 h 4354354"/>
              <a:gd name="connsiteX94" fmla="*/ 349029 w 2691675"/>
              <a:gd name="connsiteY94" fmla="*/ 887254 h 4354354"/>
              <a:gd name="connsiteX95" fmla="*/ 356649 w 2691675"/>
              <a:gd name="connsiteY95" fmla="*/ 910114 h 4354354"/>
              <a:gd name="connsiteX96" fmla="*/ 341409 w 2691675"/>
              <a:gd name="connsiteY96" fmla="*/ 978694 h 4354354"/>
              <a:gd name="connsiteX97" fmla="*/ 326169 w 2691675"/>
              <a:gd name="connsiteY97" fmla="*/ 1054894 h 4354354"/>
              <a:gd name="connsiteX98" fmla="*/ 303309 w 2691675"/>
              <a:gd name="connsiteY98" fmla="*/ 1070134 h 4354354"/>
              <a:gd name="connsiteX99" fmla="*/ 143289 w 2691675"/>
              <a:gd name="connsiteY99" fmla="*/ 1092994 h 4354354"/>
              <a:gd name="connsiteX100" fmla="*/ 150909 w 2691675"/>
              <a:gd name="connsiteY100" fmla="*/ 1207294 h 4354354"/>
              <a:gd name="connsiteX101" fmla="*/ 173769 w 2691675"/>
              <a:gd name="connsiteY101" fmla="*/ 1245394 h 4354354"/>
              <a:gd name="connsiteX102" fmla="*/ 219489 w 2691675"/>
              <a:gd name="connsiteY102" fmla="*/ 1283494 h 4354354"/>
              <a:gd name="connsiteX103" fmla="*/ 234729 w 2691675"/>
              <a:gd name="connsiteY103" fmla="*/ 1313974 h 4354354"/>
              <a:gd name="connsiteX104" fmla="*/ 227109 w 2691675"/>
              <a:gd name="connsiteY104" fmla="*/ 1344454 h 4354354"/>
              <a:gd name="connsiteX105" fmla="*/ 265209 w 2691675"/>
              <a:gd name="connsiteY105" fmla="*/ 1390174 h 4354354"/>
              <a:gd name="connsiteX106" fmla="*/ 288069 w 2691675"/>
              <a:gd name="connsiteY106" fmla="*/ 1428274 h 4354354"/>
              <a:gd name="connsiteX107" fmla="*/ 280449 w 2691675"/>
              <a:gd name="connsiteY107" fmla="*/ 1466374 h 4354354"/>
              <a:gd name="connsiteX108" fmla="*/ 242349 w 2691675"/>
              <a:gd name="connsiteY108" fmla="*/ 1595914 h 4354354"/>
              <a:gd name="connsiteX109" fmla="*/ 211869 w 2691675"/>
              <a:gd name="connsiteY109" fmla="*/ 1611154 h 4354354"/>
              <a:gd name="connsiteX110" fmla="*/ 189009 w 2691675"/>
              <a:gd name="connsiteY110" fmla="*/ 1618774 h 4354354"/>
              <a:gd name="connsiteX111" fmla="*/ 120429 w 2691675"/>
              <a:gd name="connsiteY111" fmla="*/ 1656874 h 4354354"/>
              <a:gd name="connsiteX112" fmla="*/ 97569 w 2691675"/>
              <a:gd name="connsiteY112" fmla="*/ 1679734 h 4354354"/>
              <a:gd name="connsiteX113" fmla="*/ 13749 w 2691675"/>
              <a:gd name="connsiteY113" fmla="*/ 1740694 h 4354354"/>
              <a:gd name="connsiteX114" fmla="*/ 13749 w 2691675"/>
              <a:gd name="connsiteY114" fmla="*/ 1915954 h 4354354"/>
              <a:gd name="connsiteX115" fmla="*/ 36609 w 2691675"/>
              <a:gd name="connsiteY115" fmla="*/ 1938814 h 4354354"/>
              <a:gd name="connsiteX116" fmla="*/ 67089 w 2691675"/>
              <a:gd name="connsiteY116" fmla="*/ 1976914 h 4354354"/>
              <a:gd name="connsiteX117" fmla="*/ 112809 w 2691675"/>
              <a:gd name="connsiteY117" fmla="*/ 2007394 h 4354354"/>
              <a:gd name="connsiteX118" fmla="*/ 173769 w 2691675"/>
              <a:gd name="connsiteY118" fmla="*/ 2037874 h 4354354"/>
              <a:gd name="connsiteX119" fmla="*/ 234729 w 2691675"/>
              <a:gd name="connsiteY119" fmla="*/ 2121694 h 4354354"/>
              <a:gd name="connsiteX120" fmla="*/ 272829 w 2691675"/>
              <a:gd name="connsiteY120" fmla="*/ 2182654 h 4354354"/>
              <a:gd name="connsiteX121" fmla="*/ 280449 w 2691675"/>
              <a:gd name="connsiteY121" fmla="*/ 2205514 h 4354354"/>
              <a:gd name="connsiteX122" fmla="*/ 318549 w 2691675"/>
              <a:gd name="connsiteY122" fmla="*/ 2281714 h 4354354"/>
              <a:gd name="connsiteX123" fmla="*/ 493809 w 2691675"/>
              <a:gd name="connsiteY123" fmla="*/ 2296954 h 4354354"/>
              <a:gd name="connsiteX124" fmla="*/ 562389 w 2691675"/>
              <a:gd name="connsiteY124" fmla="*/ 2380774 h 4354354"/>
              <a:gd name="connsiteX125" fmla="*/ 531909 w 2691675"/>
              <a:gd name="connsiteY125" fmla="*/ 2456974 h 4354354"/>
              <a:gd name="connsiteX126" fmla="*/ 509049 w 2691675"/>
              <a:gd name="connsiteY126" fmla="*/ 2464594 h 4354354"/>
              <a:gd name="connsiteX127" fmla="*/ 486189 w 2691675"/>
              <a:gd name="connsiteY127" fmla="*/ 2487454 h 4354354"/>
              <a:gd name="connsiteX128" fmla="*/ 478569 w 2691675"/>
              <a:gd name="connsiteY128" fmla="*/ 2533174 h 4354354"/>
              <a:gd name="connsiteX129" fmla="*/ 509049 w 2691675"/>
              <a:gd name="connsiteY129" fmla="*/ 2647474 h 4354354"/>
              <a:gd name="connsiteX130" fmla="*/ 531909 w 2691675"/>
              <a:gd name="connsiteY130" fmla="*/ 2670334 h 4354354"/>
              <a:gd name="connsiteX131" fmla="*/ 539529 w 2691675"/>
              <a:gd name="connsiteY131" fmla="*/ 2700814 h 4354354"/>
              <a:gd name="connsiteX132" fmla="*/ 570009 w 2691675"/>
              <a:gd name="connsiteY132" fmla="*/ 2685574 h 4354354"/>
              <a:gd name="connsiteX133" fmla="*/ 592869 w 2691675"/>
              <a:gd name="connsiteY133" fmla="*/ 2662714 h 4354354"/>
              <a:gd name="connsiteX134" fmla="*/ 646209 w 2691675"/>
              <a:gd name="connsiteY134" fmla="*/ 2632234 h 4354354"/>
              <a:gd name="connsiteX135" fmla="*/ 684309 w 2691675"/>
              <a:gd name="connsiteY135" fmla="*/ 2639854 h 4354354"/>
              <a:gd name="connsiteX136" fmla="*/ 699549 w 2691675"/>
              <a:gd name="connsiteY136" fmla="*/ 2662714 h 4354354"/>
              <a:gd name="connsiteX137" fmla="*/ 722409 w 2691675"/>
              <a:gd name="connsiteY137" fmla="*/ 2685574 h 4354354"/>
              <a:gd name="connsiteX138" fmla="*/ 730029 w 2691675"/>
              <a:gd name="connsiteY138" fmla="*/ 2708434 h 4354354"/>
              <a:gd name="connsiteX139" fmla="*/ 707169 w 2691675"/>
              <a:gd name="connsiteY139" fmla="*/ 2792254 h 4354354"/>
              <a:gd name="connsiteX140" fmla="*/ 623349 w 2691675"/>
              <a:gd name="connsiteY140" fmla="*/ 2868454 h 4354354"/>
              <a:gd name="connsiteX141" fmla="*/ 600489 w 2691675"/>
              <a:gd name="connsiteY141" fmla="*/ 2914174 h 4354354"/>
              <a:gd name="connsiteX142" fmla="*/ 531909 w 2691675"/>
              <a:gd name="connsiteY142" fmla="*/ 2959894 h 4354354"/>
              <a:gd name="connsiteX143" fmla="*/ 516669 w 2691675"/>
              <a:gd name="connsiteY143" fmla="*/ 2982754 h 4354354"/>
              <a:gd name="connsiteX144" fmla="*/ 547149 w 2691675"/>
              <a:gd name="connsiteY144" fmla="*/ 3081814 h 4354354"/>
              <a:gd name="connsiteX145" fmla="*/ 570009 w 2691675"/>
              <a:gd name="connsiteY145" fmla="*/ 3203734 h 4354354"/>
              <a:gd name="connsiteX146" fmla="*/ 608109 w 2691675"/>
              <a:gd name="connsiteY146" fmla="*/ 3302794 h 4354354"/>
              <a:gd name="connsiteX147" fmla="*/ 608109 w 2691675"/>
              <a:gd name="connsiteY147" fmla="*/ 3455194 h 4354354"/>
              <a:gd name="connsiteX148" fmla="*/ 570009 w 2691675"/>
              <a:gd name="connsiteY148" fmla="*/ 3493294 h 4354354"/>
              <a:gd name="connsiteX149" fmla="*/ 562389 w 2691675"/>
              <a:gd name="connsiteY149" fmla="*/ 3523774 h 4354354"/>
              <a:gd name="connsiteX150" fmla="*/ 547149 w 2691675"/>
              <a:gd name="connsiteY150" fmla="*/ 3554254 h 4354354"/>
              <a:gd name="connsiteX151" fmla="*/ 554769 w 2691675"/>
              <a:gd name="connsiteY151" fmla="*/ 3706654 h 4354354"/>
              <a:gd name="connsiteX152" fmla="*/ 608109 w 2691675"/>
              <a:gd name="connsiteY152" fmla="*/ 3699034 h 4354354"/>
              <a:gd name="connsiteX153" fmla="*/ 630969 w 2691675"/>
              <a:gd name="connsiteY153" fmla="*/ 3691414 h 4354354"/>
              <a:gd name="connsiteX154" fmla="*/ 676689 w 2691675"/>
              <a:gd name="connsiteY154" fmla="*/ 3714274 h 4354354"/>
              <a:gd name="connsiteX155" fmla="*/ 707169 w 2691675"/>
              <a:gd name="connsiteY155" fmla="*/ 3744754 h 4354354"/>
              <a:gd name="connsiteX156" fmla="*/ 836709 w 2691675"/>
              <a:gd name="connsiteY156" fmla="*/ 3767614 h 4354354"/>
              <a:gd name="connsiteX157" fmla="*/ 851949 w 2691675"/>
              <a:gd name="connsiteY157" fmla="*/ 3798094 h 4354354"/>
              <a:gd name="connsiteX158" fmla="*/ 874809 w 2691675"/>
              <a:gd name="connsiteY158" fmla="*/ 3813334 h 4354354"/>
              <a:gd name="connsiteX159" fmla="*/ 897669 w 2691675"/>
              <a:gd name="connsiteY159" fmla="*/ 3836194 h 4354354"/>
              <a:gd name="connsiteX160" fmla="*/ 905289 w 2691675"/>
              <a:gd name="connsiteY160" fmla="*/ 3866674 h 4354354"/>
              <a:gd name="connsiteX161" fmla="*/ 920529 w 2691675"/>
              <a:gd name="connsiteY161" fmla="*/ 3889534 h 4354354"/>
              <a:gd name="connsiteX162" fmla="*/ 943389 w 2691675"/>
              <a:gd name="connsiteY162" fmla="*/ 3927634 h 4354354"/>
              <a:gd name="connsiteX163" fmla="*/ 996729 w 2691675"/>
              <a:gd name="connsiteY163" fmla="*/ 3973354 h 4354354"/>
              <a:gd name="connsiteX164" fmla="*/ 1011969 w 2691675"/>
              <a:gd name="connsiteY164" fmla="*/ 3996214 h 4354354"/>
              <a:gd name="connsiteX165" fmla="*/ 1034829 w 2691675"/>
              <a:gd name="connsiteY165" fmla="*/ 4034314 h 4354354"/>
              <a:gd name="connsiteX166" fmla="*/ 1065309 w 2691675"/>
              <a:gd name="connsiteY166" fmla="*/ 4110514 h 4354354"/>
              <a:gd name="connsiteX167" fmla="*/ 1072929 w 2691675"/>
              <a:gd name="connsiteY167" fmla="*/ 4133374 h 4354354"/>
              <a:gd name="connsiteX168" fmla="*/ 1149129 w 2691675"/>
              <a:gd name="connsiteY168" fmla="*/ 4163854 h 4354354"/>
              <a:gd name="connsiteX169" fmla="*/ 1202469 w 2691675"/>
              <a:gd name="connsiteY169" fmla="*/ 4240054 h 4354354"/>
              <a:gd name="connsiteX170" fmla="*/ 1263429 w 2691675"/>
              <a:gd name="connsiteY170" fmla="*/ 4247674 h 4354354"/>
              <a:gd name="connsiteX171" fmla="*/ 1271049 w 2691675"/>
              <a:gd name="connsiteY171" fmla="*/ 4301014 h 4354354"/>
              <a:gd name="connsiteX172" fmla="*/ 1316769 w 2691675"/>
              <a:gd name="connsiteY172" fmla="*/ 4354354 h 4354354"/>
              <a:gd name="connsiteX173" fmla="*/ 1354869 w 2691675"/>
              <a:gd name="connsiteY173" fmla="*/ 4255294 h 4354354"/>
              <a:gd name="connsiteX174" fmla="*/ 1415829 w 2691675"/>
              <a:gd name="connsiteY174" fmla="*/ 4224814 h 4354354"/>
              <a:gd name="connsiteX175" fmla="*/ 1469169 w 2691675"/>
              <a:gd name="connsiteY175" fmla="*/ 4209574 h 4354354"/>
              <a:gd name="connsiteX176" fmla="*/ 1507269 w 2691675"/>
              <a:gd name="connsiteY176" fmla="*/ 4186714 h 4354354"/>
              <a:gd name="connsiteX177" fmla="*/ 1552989 w 2691675"/>
              <a:gd name="connsiteY177" fmla="*/ 4156234 h 4354354"/>
              <a:gd name="connsiteX178" fmla="*/ 1583469 w 2691675"/>
              <a:gd name="connsiteY178" fmla="*/ 4148614 h 4354354"/>
              <a:gd name="connsiteX179" fmla="*/ 1644429 w 2691675"/>
              <a:gd name="connsiteY179" fmla="*/ 4087654 h 4354354"/>
              <a:gd name="connsiteX180" fmla="*/ 1674909 w 2691675"/>
              <a:gd name="connsiteY180" fmla="*/ 4064794 h 4354354"/>
              <a:gd name="connsiteX181" fmla="*/ 1827309 w 2691675"/>
              <a:gd name="connsiteY181" fmla="*/ 4026694 h 4354354"/>
              <a:gd name="connsiteX182" fmla="*/ 1857789 w 2691675"/>
              <a:gd name="connsiteY182" fmla="*/ 4011454 h 4354354"/>
              <a:gd name="connsiteX183" fmla="*/ 1903509 w 2691675"/>
              <a:gd name="connsiteY183" fmla="*/ 3996214 h 4354354"/>
              <a:gd name="connsiteX184" fmla="*/ 1926369 w 2691675"/>
              <a:gd name="connsiteY184" fmla="*/ 3980974 h 4354354"/>
              <a:gd name="connsiteX185" fmla="*/ 1987329 w 2691675"/>
              <a:gd name="connsiteY185" fmla="*/ 3935254 h 4354354"/>
              <a:gd name="connsiteX186" fmla="*/ 2048289 w 2691675"/>
              <a:gd name="connsiteY186" fmla="*/ 3897154 h 4354354"/>
              <a:gd name="connsiteX187" fmla="*/ 2078769 w 2691675"/>
              <a:gd name="connsiteY187" fmla="*/ 3881914 h 4354354"/>
              <a:gd name="connsiteX188" fmla="*/ 2132109 w 2691675"/>
              <a:gd name="connsiteY188" fmla="*/ 3843814 h 4354354"/>
              <a:gd name="connsiteX189" fmla="*/ 2162589 w 2691675"/>
              <a:gd name="connsiteY189" fmla="*/ 3813334 h 4354354"/>
              <a:gd name="connsiteX190" fmla="*/ 2200689 w 2691675"/>
              <a:gd name="connsiteY190" fmla="*/ 3714274 h 4354354"/>
              <a:gd name="connsiteX191" fmla="*/ 2162589 w 2691675"/>
              <a:gd name="connsiteY191" fmla="*/ 3630454 h 4354354"/>
              <a:gd name="connsiteX192" fmla="*/ 2139729 w 2691675"/>
              <a:gd name="connsiteY192" fmla="*/ 3622834 h 4354354"/>
              <a:gd name="connsiteX193" fmla="*/ 2124489 w 2691675"/>
              <a:gd name="connsiteY193" fmla="*/ 3706654 h 4354354"/>
              <a:gd name="connsiteX194" fmla="*/ 2109249 w 2691675"/>
              <a:gd name="connsiteY194" fmla="*/ 3683794 h 4354354"/>
              <a:gd name="connsiteX195" fmla="*/ 2048289 w 2691675"/>
              <a:gd name="connsiteY195" fmla="*/ 3691414 h 4354354"/>
              <a:gd name="connsiteX196" fmla="*/ 2055909 w 2691675"/>
              <a:gd name="connsiteY196" fmla="*/ 3729514 h 4354354"/>
              <a:gd name="connsiteX197" fmla="*/ 2078769 w 2691675"/>
              <a:gd name="connsiteY197" fmla="*/ 3744754 h 4354354"/>
              <a:gd name="connsiteX198" fmla="*/ 2094009 w 2691675"/>
              <a:gd name="connsiteY198" fmla="*/ 3775234 h 4354354"/>
              <a:gd name="connsiteX199" fmla="*/ 2086389 w 2691675"/>
              <a:gd name="connsiteY199" fmla="*/ 3820954 h 4354354"/>
              <a:gd name="connsiteX200" fmla="*/ 2010189 w 2691675"/>
              <a:gd name="connsiteY200" fmla="*/ 3775234 h 4354354"/>
              <a:gd name="connsiteX201" fmla="*/ 1994949 w 2691675"/>
              <a:gd name="connsiteY201" fmla="*/ 3676174 h 4354354"/>
              <a:gd name="connsiteX202" fmla="*/ 1972089 w 2691675"/>
              <a:gd name="connsiteY202" fmla="*/ 3653314 h 4354354"/>
              <a:gd name="connsiteX203" fmla="*/ 1979709 w 2691675"/>
              <a:gd name="connsiteY203" fmla="*/ 3607594 h 4354354"/>
              <a:gd name="connsiteX204" fmla="*/ 2025429 w 2691675"/>
              <a:gd name="connsiteY204" fmla="*/ 3599974 h 4354354"/>
              <a:gd name="connsiteX205" fmla="*/ 2033049 w 2691675"/>
              <a:gd name="connsiteY205" fmla="*/ 3546634 h 4354354"/>
              <a:gd name="connsiteX206" fmla="*/ 2063529 w 2691675"/>
              <a:gd name="connsiteY206" fmla="*/ 3554254 h 4354354"/>
              <a:gd name="connsiteX207" fmla="*/ 2094009 w 2691675"/>
              <a:gd name="connsiteY207" fmla="*/ 3516154 h 4354354"/>
              <a:gd name="connsiteX208" fmla="*/ 2124489 w 2691675"/>
              <a:gd name="connsiteY208" fmla="*/ 3485674 h 4354354"/>
              <a:gd name="connsiteX209" fmla="*/ 2139729 w 2691675"/>
              <a:gd name="connsiteY209" fmla="*/ 3462814 h 4354354"/>
              <a:gd name="connsiteX210" fmla="*/ 2170209 w 2691675"/>
              <a:gd name="connsiteY210" fmla="*/ 3439954 h 4354354"/>
              <a:gd name="connsiteX211" fmla="*/ 2238789 w 2691675"/>
              <a:gd name="connsiteY211" fmla="*/ 3348514 h 4354354"/>
              <a:gd name="connsiteX212" fmla="*/ 2246409 w 2691675"/>
              <a:gd name="connsiteY212" fmla="*/ 3318034 h 4354354"/>
              <a:gd name="connsiteX213" fmla="*/ 2269269 w 2691675"/>
              <a:gd name="connsiteY213" fmla="*/ 3257074 h 4354354"/>
              <a:gd name="connsiteX214" fmla="*/ 2276889 w 2691675"/>
              <a:gd name="connsiteY214" fmla="*/ 3211354 h 4354354"/>
              <a:gd name="connsiteX215" fmla="*/ 2299749 w 2691675"/>
              <a:gd name="connsiteY215" fmla="*/ 3165634 h 4354354"/>
              <a:gd name="connsiteX216" fmla="*/ 2314989 w 2691675"/>
              <a:gd name="connsiteY216" fmla="*/ 3127534 h 4354354"/>
              <a:gd name="connsiteX217" fmla="*/ 2353089 w 2691675"/>
              <a:gd name="connsiteY217" fmla="*/ 3112294 h 4354354"/>
              <a:gd name="connsiteX218" fmla="*/ 2375949 w 2691675"/>
              <a:gd name="connsiteY218" fmla="*/ 3097054 h 4354354"/>
              <a:gd name="connsiteX219" fmla="*/ 2495488 w 2691675"/>
              <a:gd name="connsiteY219" fmla="*/ 3067050 h 4354354"/>
              <a:gd name="connsiteX220" fmla="*/ 2593596 w 2691675"/>
              <a:gd name="connsiteY220" fmla="*/ 3063717 h 4354354"/>
              <a:gd name="connsiteX221" fmla="*/ 2685987 w 2691675"/>
              <a:gd name="connsiteY221" fmla="*/ 3054668 h 4354354"/>
              <a:gd name="connsiteX0" fmla="*/ 2685987 w 2691675"/>
              <a:gd name="connsiteY0" fmla="*/ 3054668 h 4354354"/>
              <a:gd name="connsiteX1" fmla="*/ 2680749 w 2691675"/>
              <a:gd name="connsiteY1" fmla="*/ 3028474 h 4354354"/>
              <a:gd name="connsiteX2" fmla="*/ 2673129 w 2691675"/>
              <a:gd name="connsiteY2" fmla="*/ 2975134 h 4354354"/>
              <a:gd name="connsiteX3" fmla="*/ 2631219 w 2691675"/>
              <a:gd name="connsiteY3" fmla="*/ 2967038 h 4354354"/>
              <a:gd name="connsiteX4" fmla="*/ 2567878 w 2691675"/>
              <a:gd name="connsiteY4" fmla="*/ 2966561 h 4354354"/>
              <a:gd name="connsiteX5" fmla="*/ 2526921 w 2691675"/>
              <a:gd name="connsiteY5" fmla="*/ 2908936 h 4354354"/>
              <a:gd name="connsiteX6" fmla="*/ 2464532 w 2691675"/>
              <a:gd name="connsiteY6" fmla="*/ 2905601 h 4354354"/>
              <a:gd name="connsiteX7" fmla="*/ 2417860 w 2691675"/>
              <a:gd name="connsiteY7" fmla="*/ 2889885 h 4354354"/>
              <a:gd name="connsiteX8" fmla="*/ 2383569 w 2691675"/>
              <a:gd name="connsiteY8" fmla="*/ 2876074 h 4354354"/>
              <a:gd name="connsiteX9" fmla="*/ 2355471 w 2691675"/>
              <a:gd name="connsiteY9" fmla="*/ 2856071 h 4354354"/>
              <a:gd name="connsiteX10" fmla="*/ 2300701 w 2691675"/>
              <a:gd name="connsiteY10" fmla="*/ 2824163 h 4354354"/>
              <a:gd name="connsiteX11" fmla="*/ 2226406 w 2691675"/>
              <a:gd name="connsiteY11" fmla="*/ 2864167 h 4354354"/>
              <a:gd name="connsiteX12" fmla="*/ 2185925 w 2691675"/>
              <a:gd name="connsiteY12" fmla="*/ 2825116 h 4354354"/>
              <a:gd name="connsiteX13" fmla="*/ 2150683 w 2691675"/>
              <a:gd name="connsiteY13" fmla="*/ 2746058 h 4354354"/>
              <a:gd name="connsiteX14" fmla="*/ 2131157 w 2691675"/>
              <a:gd name="connsiteY14" fmla="*/ 2684621 h 4354354"/>
              <a:gd name="connsiteX15" fmla="*/ 2113060 w 2691675"/>
              <a:gd name="connsiteY15" fmla="*/ 2649379 h 4354354"/>
              <a:gd name="connsiteX16" fmla="*/ 2111630 w 2691675"/>
              <a:gd name="connsiteY16" fmla="*/ 2600801 h 4354354"/>
              <a:gd name="connsiteX17" fmla="*/ 2034001 w 2691675"/>
              <a:gd name="connsiteY17" fmla="*/ 2686051 h 4354354"/>
              <a:gd name="connsiteX18" fmla="*/ 1966851 w 2691675"/>
              <a:gd name="connsiteY18" fmla="*/ 2754154 h 4354354"/>
              <a:gd name="connsiteX19" fmla="*/ 1919702 w 2691675"/>
              <a:gd name="connsiteY19" fmla="*/ 2713196 h 4354354"/>
              <a:gd name="connsiteX20" fmla="*/ 1783018 w 2691675"/>
              <a:gd name="connsiteY20" fmla="*/ 2699862 h 4354354"/>
              <a:gd name="connsiteX21" fmla="*/ 1684910 w 2691675"/>
              <a:gd name="connsiteY21" fmla="*/ 2689860 h 4354354"/>
              <a:gd name="connsiteX22" fmla="*/ 1614426 w 2691675"/>
              <a:gd name="connsiteY22" fmla="*/ 2582229 h 4354354"/>
              <a:gd name="connsiteX23" fmla="*/ 1549656 w 2691675"/>
              <a:gd name="connsiteY23" fmla="*/ 2584133 h 4354354"/>
              <a:gd name="connsiteX24" fmla="*/ 1524890 w 2691675"/>
              <a:gd name="connsiteY24" fmla="*/ 2563654 h 4354354"/>
              <a:gd name="connsiteX25" fmla="*/ 1476789 w 2691675"/>
              <a:gd name="connsiteY25" fmla="*/ 2381726 h 4354354"/>
              <a:gd name="connsiteX26" fmla="*/ 1446309 w 2691675"/>
              <a:gd name="connsiteY26" fmla="*/ 2289334 h 4354354"/>
              <a:gd name="connsiteX27" fmla="*/ 1408209 w 2691675"/>
              <a:gd name="connsiteY27" fmla="*/ 2220754 h 4354354"/>
              <a:gd name="connsiteX28" fmla="*/ 1392969 w 2691675"/>
              <a:gd name="connsiteY28" fmla="*/ 2197894 h 4354354"/>
              <a:gd name="connsiteX29" fmla="*/ 1382492 w 2691675"/>
              <a:gd name="connsiteY29" fmla="*/ 2152651 h 4354354"/>
              <a:gd name="connsiteX30" fmla="*/ 1377253 w 2691675"/>
              <a:gd name="connsiteY30" fmla="*/ 2052162 h 4354354"/>
              <a:gd name="connsiteX31" fmla="*/ 1391541 w 2691675"/>
              <a:gd name="connsiteY31" fmla="*/ 1982630 h 4354354"/>
              <a:gd name="connsiteX32" fmla="*/ 1323437 w 2691675"/>
              <a:gd name="connsiteY32" fmla="*/ 1917859 h 4354354"/>
              <a:gd name="connsiteX33" fmla="*/ 1290099 w 2691675"/>
              <a:gd name="connsiteY33" fmla="*/ 1912621 h 4354354"/>
              <a:gd name="connsiteX34" fmla="*/ 1192468 w 2691675"/>
              <a:gd name="connsiteY34" fmla="*/ 1853089 h 4354354"/>
              <a:gd name="connsiteX35" fmla="*/ 1134367 w 2691675"/>
              <a:gd name="connsiteY35" fmla="*/ 1863567 h 4354354"/>
              <a:gd name="connsiteX36" fmla="*/ 1081978 w 2691675"/>
              <a:gd name="connsiteY36" fmla="*/ 1897379 h 4354354"/>
              <a:gd name="connsiteX37" fmla="*/ 1032924 w 2691675"/>
              <a:gd name="connsiteY37" fmla="*/ 1923098 h 4354354"/>
              <a:gd name="connsiteX38" fmla="*/ 966249 w 2691675"/>
              <a:gd name="connsiteY38" fmla="*/ 1984058 h 4354354"/>
              <a:gd name="connsiteX39" fmla="*/ 917195 w 2691675"/>
              <a:gd name="connsiteY39" fmla="*/ 1941672 h 4354354"/>
              <a:gd name="connsiteX40" fmla="*/ 862428 w 2691675"/>
              <a:gd name="connsiteY40" fmla="*/ 1915002 h 4354354"/>
              <a:gd name="connsiteX41" fmla="*/ 831471 w 2691675"/>
              <a:gd name="connsiteY41" fmla="*/ 1889284 h 4354354"/>
              <a:gd name="connsiteX42" fmla="*/ 808135 w 2691675"/>
              <a:gd name="connsiteY42" fmla="*/ 1846898 h 4354354"/>
              <a:gd name="connsiteX43" fmla="*/ 822423 w 2691675"/>
              <a:gd name="connsiteY43" fmla="*/ 1789748 h 4354354"/>
              <a:gd name="connsiteX44" fmla="*/ 811944 w 2691675"/>
              <a:gd name="connsiteY44" fmla="*/ 1720215 h 4354354"/>
              <a:gd name="connsiteX45" fmla="*/ 791466 w 2691675"/>
              <a:gd name="connsiteY45" fmla="*/ 1625441 h 4354354"/>
              <a:gd name="connsiteX46" fmla="*/ 767652 w 2691675"/>
              <a:gd name="connsiteY46" fmla="*/ 1635919 h 4354354"/>
              <a:gd name="connsiteX47" fmla="*/ 709074 w 2691675"/>
              <a:gd name="connsiteY47" fmla="*/ 1571626 h 4354354"/>
              <a:gd name="connsiteX48" fmla="*/ 737649 w 2691675"/>
              <a:gd name="connsiteY48" fmla="*/ 1519714 h 4354354"/>
              <a:gd name="connsiteX49" fmla="*/ 785274 w 2691675"/>
              <a:gd name="connsiteY49" fmla="*/ 1455420 h 4354354"/>
              <a:gd name="connsiteX50" fmla="*/ 783369 w 2691675"/>
              <a:gd name="connsiteY50" fmla="*/ 1429227 h 4354354"/>
              <a:gd name="connsiteX51" fmla="*/ 826232 w 2691675"/>
              <a:gd name="connsiteY51" fmla="*/ 1375409 h 4354354"/>
              <a:gd name="connsiteX52" fmla="*/ 834329 w 2691675"/>
              <a:gd name="connsiteY52" fmla="*/ 1282542 h 4354354"/>
              <a:gd name="connsiteX53" fmla="*/ 820040 w 2691675"/>
              <a:gd name="connsiteY53" fmla="*/ 1198721 h 4354354"/>
              <a:gd name="connsiteX54" fmla="*/ 787655 w 2691675"/>
              <a:gd name="connsiteY54" fmla="*/ 1151573 h 4354354"/>
              <a:gd name="connsiteX55" fmla="*/ 769082 w 2691675"/>
              <a:gd name="connsiteY55" fmla="*/ 1070134 h 4354354"/>
              <a:gd name="connsiteX56" fmla="*/ 812898 w 2691675"/>
              <a:gd name="connsiteY56" fmla="*/ 1034892 h 4354354"/>
              <a:gd name="connsiteX57" fmla="*/ 816231 w 2691675"/>
              <a:gd name="connsiteY57" fmla="*/ 976789 h 4354354"/>
              <a:gd name="connsiteX58" fmla="*/ 828613 w 2691675"/>
              <a:gd name="connsiteY58" fmla="*/ 901065 h 4354354"/>
              <a:gd name="connsiteX59" fmla="*/ 837662 w 2691675"/>
              <a:gd name="connsiteY59" fmla="*/ 833914 h 4354354"/>
              <a:gd name="connsiteX60" fmla="*/ 852426 w 2691675"/>
              <a:gd name="connsiteY60" fmla="*/ 795814 h 4354354"/>
              <a:gd name="connsiteX61" fmla="*/ 867665 w 2691675"/>
              <a:gd name="connsiteY61" fmla="*/ 762475 h 4354354"/>
              <a:gd name="connsiteX62" fmla="*/ 841472 w 2691675"/>
              <a:gd name="connsiteY62" fmla="*/ 696754 h 4354354"/>
              <a:gd name="connsiteX63" fmla="*/ 825756 w 2691675"/>
              <a:gd name="connsiteY63" fmla="*/ 573405 h 4354354"/>
              <a:gd name="connsiteX64" fmla="*/ 795275 w 2691675"/>
              <a:gd name="connsiteY64" fmla="*/ 536259 h 4354354"/>
              <a:gd name="connsiteX65" fmla="*/ 777654 w 2691675"/>
              <a:gd name="connsiteY65" fmla="*/ 505777 h 4354354"/>
              <a:gd name="connsiteX66" fmla="*/ 754794 w 2691675"/>
              <a:gd name="connsiteY66" fmla="*/ 430054 h 4354354"/>
              <a:gd name="connsiteX67" fmla="*/ 727648 w 2691675"/>
              <a:gd name="connsiteY67" fmla="*/ 349091 h 4354354"/>
              <a:gd name="connsiteX68" fmla="*/ 740030 w 2691675"/>
              <a:gd name="connsiteY68" fmla="*/ 321469 h 4354354"/>
              <a:gd name="connsiteX69" fmla="*/ 736698 w 2691675"/>
              <a:gd name="connsiteY69" fmla="*/ 256223 h 4354354"/>
              <a:gd name="connsiteX70" fmla="*/ 717648 w 2691675"/>
              <a:gd name="connsiteY70" fmla="*/ 241935 h 4354354"/>
              <a:gd name="connsiteX71" fmla="*/ 709551 w 2691675"/>
              <a:gd name="connsiteY71" fmla="*/ 171451 h 4354354"/>
              <a:gd name="connsiteX72" fmla="*/ 675737 w 2691675"/>
              <a:gd name="connsiteY72" fmla="*/ 120015 h 4354354"/>
              <a:gd name="connsiteX73" fmla="*/ 686691 w 2691675"/>
              <a:gd name="connsiteY73" fmla="*/ 70485 h 4354354"/>
              <a:gd name="connsiteX74" fmla="*/ 657638 w 2691675"/>
              <a:gd name="connsiteY74" fmla="*/ 0 h 4354354"/>
              <a:gd name="connsiteX75" fmla="*/ 613348 w 2691675"/>
              <a:gd name="connsiteY75" fmla="*/ 10001 h 4354354"/>
              <a:gd name="connsiteX76" fmla="*/ 542863 w 2691675"/>
              <a:gd name="connsiteY76" fmla="*/ 85249 h 4354354"/>
              <a:gd name="connsiteX77" fmla="*/ 560008 w 2691675"/>
              <a:gd name="connsiteY77" fmla="*/ 158591 h 4354354"/>
              <a:gd name="connsiteX78" fmla="*/ 524289 w 2691675"/>
              <a:gd name="connsiteY78" fmla="*/ 330994 h 4354354"/>
              <a:gd name="connsiteX79" fmla="*/ 509049 w 2691675"/>
              <a:gd name="connsiteY79" fmla="*/ 361474 h 4354354"/>
              <a:gd name="connsiteX80" fmla="*/ 486189 w 2691675"/>
              <a:gd name="connsiteY80" fmla="*/ 399574 h 4354354"/>
              <a:gd name="connsiteX81" fmla="*/ 470949 w 2691675"/>
              <a:gd name="connsiteY81" fmla="*/ 422434 h 4354354"/>
              <a:gd name="connsiteX82" fmla="*/ 440469 w 2691675"/>
              <a:gd name="connsiteY82" fmla="*/ 430054 h 4354354"/>
              <a:gd name="connsiteX83" fmla="*/ 356649 w 2691675"/>
              <a:gd name="connsiteY83" fmla="*/ 414814 h 4354354"/>
              <a:gd name="connsiteX84" fmla="*/ 288069 w 2691675"/>
              <a:gd name="connsiteY84" fmla="*/ 491014 h 4354354"/>
              <a:gd name="connsiteX85" fmla="*/ 280449 w 2691675"/>
              <a:gd name="connsiteY85" fmla="*/ 513874 h 4354354"/>
              <a:gd name="connsiteX86" fmla="*/ 288069 w 2691675"/>
              <a:gd name="connsiteY86" fmla="*/ 544354 h 4354354"/>
              <a:gd name="connsiteX87" fmla="*/ 303309 w 2691675"/>
              <a:gd name="connsiteY87" fmla="*/ 574834 h 4354354"/>
              <a:gd name="connsiteX88" fmla="*/ 295689 w 2691675"/>
              <a:gd name="connsiteY88" fmla="*/ 635794 h 4354354"/>
              <a:gd name="connsiteX89" fmla="*/ 265209 w 2691675"/>
              <a:gd name="connsiteY89" fmla="*/ 689134 h 4354354"/>
              <a:gd name="connsiteX90" fmla="*/ 257589 w 2691675"/>
              <a:gd name="connsiteY90" fmla="*/ 711994 h 4354354"/>
              <a:gd name="connsiteX91" fmla="*/ 265209 w 2691675"/>
              <a:gd name="connsiteY91" fmla="*/ 841534 h 4354354"/>
              <a:gd name="connsiteX92" fmla="*/ 303309 w 2691675"/>
              <a:gd name="connsiteY92" fmla="*/ 856774 h 4354354"/>
              <a:gd name="connsiteX93" fmla="*/ 349029 w 2691675"/>
              <a:gd name="connsiteY93" fmla="*/ 887254 h 4354354"/>
              <a:gd name="connsiteX94" fmla="*/ 356649 w 2691675"/>
              <a:gd name="connsiteY94" fmla="*/ 910114 h 4354354"/>
              <a:gd name="connsiteX95" fmla="*/ 341409 w 2691675"/>
              <a:gd name="connsiteY95" fmla="*/ 978694 h 4354354"/>
              <a:gd name="connsiteX96" fmla="*/ 326169 w 2691675"/>
              <a:gd name="connsiteY96" fmla="*/ 1054894 h 4354354"/>
              <a:gd name="connsiteX97" fmla="*/ 303309 w 2691675"/>
              <a:gd name="connsiteY97" fmla="*/ 1070134 h 4354354"/>
              <a:gd name="connsiteX98" fmla="*/ 143289 w 2691675"/>
              <a:gd name="connsiteY98" fmla="*/ 1092994 h 4354354"/>
              <a:gd name="connsiteX99" fmla="*/ 150909 w 2691675"/>
              <a:gd name="connsiteY99" fmla="*/ 1207294 h 4354354"/>
              <a:gd name="connsiteX100" fmla="*/ 173769 w 2691675"/>
              <a:gd name="connsiteY100" fmla="*/ 1245394 h 4354354"/>
              <a:gd name="connsiteX101" fmla="*/ 219489 w 2691675"/>
              <a:gd name="connsiteY101" fmla="*/ 1283494 h 4354354"/>
              <a:gd name="connsiteX102" fmla="*/ 234729 w 2691675"/>
              <a:gd name="connsiteY102" fmla="*/ 1313974 h 4354354"/>
              <a:gd name="connsiteX103" fmla="*/ 227109 w 2691675"/>
              <a:gd name="connsiteY103" fmla="*/ 1344454 h 4354354"/>
              <a:gd name="connsiteX104" fmla="*/ 265209 w 2691675"/>
              <a:gd name="connsiteY104" fmla="*/ 1390174 h 4354354"/>
              <a:gd name="connsiteX105" fmla="*/ 288069 w 2691675"/>
              <a:gd name="connsiteY105" fmla="*/ 1428274 h 4354354"/>
              <a:gd name="connsiteX106" fmla="*/ 280449 w 2691675"/>
              <a:gd name="connsiteY106" fmla="*/ 1466374 h 4354354"/>
              <a:gd name="connsiteX107" fmla="*/ 242349 w 2691675"/>
              <a:gd name="connsiteY107" fmla="*/ 1595914 h 4354354"/>
              <a:gd name="connsiteX108" fmla="*/ 211869 w 2691675"/>
              <a:gd name="connsiteY108" fmla="*/ 1611154 h 4354354"/>
              <a:gd name="connsiteX109" fmla="*/ 189009 w 2691675"/>
              <a:gd name="connsiteY109" fmla="*/ 1618774 h 4354354"/>
              <a:gd name="connsiteX110" fmla="*/ 120429 w 2691675"/>
              <a:gd name="connsiteY110" fmla="*/ 1656874 h 4354354"/>
              <a:gd name="connsiteX111" fmla="*/ 97569 w 2691675"/>
              <a:gd name="connsiteY111" fmla="*/ 1679734 h 4354354"/>
              <a:gd name="connsiteX112" fmla="*/ 13749 w 2691675"/>
              <a:gd name="connsiteY112" fmla="*/ 1740694 h 4354354"/>
              <a:gd name="connsiteX113" fmla="*/ 13749 w 2691675"/>
              <a:gd name="connsiteY113" fmla="*/ 1915954 h 4354354"/>
              <a:gd name="connsiteX114" fmla="*/ 36609 w 2691675"/>
              <a:gd name="connsiteY114" fmla="*/ 1938814 h 4354354"/>
              <a:gd name="connsiteX115" fmla="*/ 67089 w 2691675"/>
              <a:gd name="connsiteY115" fmla="*/ 1976914 h 4354354"/>
              <a:gd name="connsiteX116" fmla="*/ 112809 w 2691675"/>
              <a:gd name="connsiteY116" fmla="*/ 2007394 h 4354354"/>
              <a:gd name="connsiteX117" fmla="*/ 173769 w 2691675"/>
              <a:gd name="connsiteY117" fmla="*/ 2037874 h 4354354"/>
              <a:gd name="connsiteX118" fmla="*/ 234729 w 2691675"/>
              <a:gd name="connsiteY118" fmla="*/ 2121694 h 4354354"/>
              <a:gd name="connsiteX119" fmla="*/ 272829 w 2691675"/>
              <a:gd name="connsiteY119" fmla="*/ 2182654 h 4354354"/>
              <a:gd name="connsiteX120" fmla="*/ 280449 w 2691675"/>
              <a:gd name="connsiteY120" fmla="*/ 2205514 h 4354354"/>
              <a:gd name="connsiteX121" fmla="*/ 318549 w 2691675"/>
              <a:gd name="connsiteY121" fmla="*/ 2281714 h 4354354"/>
              <a:gd name="connsiteX122" fmla="*/ 493809 w 2691675"/>
              <a:gd name="connsiteY122" fmla="*/ 2296954 h 4354354"/>
              <a:gd name="connsiteX123" fmla="*/ 562389 w 2691675"/>
              <a:gd name="connsiteY123" fmla="*/ 2380774 h 4354354"/>
              <a:gd name="connsiteX124" fmla="*/ 531909 w 2691675"/>
              <a:gd name="connsiteY124" fmla="*/ 2456974 h 4354354"/>
              <a:gd name="connsiteX125" fmla="*/ 509049 w 2691675"/>
              <a:gd name="connsiteY125" fmla="*/ 2464594 h 4354354"/>
              <a:gd name="connsiteX126" fmla="*/ 486189 w 2691675"/>
              <a:gd name="connsiteY126" fmla="*/ 2487454 h 4354354"/>
              <a:gd name="connsiteX127" fmla="*/ 478569 w 2691675"/>
              <a:gd name="connsiteY127" fmla="*/ 2533174 h 4354354"/>
              <a:gd name="connsiteX128" fmla="*/ 509049 w 2691675"/>
              <a:gd name="connsiteY128" fmla="*/ 2647474 h 4354354"/>
              <a:gd name="connsiteX129" fmla="*/ 531909 w 2691675"/>
              <a:gd name="connsiteY129" fmla="*/ 2670334 h 4354354"/>
              <a:gd name="connsiteX130" fmla="*/ 539529 w 2691675"/>
              <a:gd name="connsiteY130" fmla="*/ 2700814 h 4354354"/>
              <a:gd name="connsiteX131" fmla="*/ 570009 w 2691675"/>
              <a:gd name="connsiteY131" fmla="*/ 2685574 h 4354354"/>
              <a:gd name="connsiteX132" fmla="*/ 592869 w 2691675"/>
              <a:gd name="connsiteY132" fmla="*/ 2662714 h 4354354"/>
              <a:gd name="connsiteX133" fmla="*/ 646209 w 2691675"/>
              <a:gd name="connsiteY133" fmla="*/ 2632234 h 4354354"/>
              <a:gd name="connsiteX134" fmla="*/ 684309 w 2691675"/>
              <a:gd name="connsiteY134" fmla="*/ 2639854 h 4354354"/>
              <a:gd name="connsiteX135" fmla="*/ 699549 w 2691675"/>
              <a:gd name="connsiteY135" fmla="*/ 2662714 h 4354354"/>
              <a:gd name="connsiteX136" fmla="*/ 722409 w 2691675"/>
              <a:gd name="connsiteY136" fmla="*/ 2685574 h 4354354"/>
              <a:gd name="connsiteX137" fmla="*/ 730029 w 2691675"/>
              <a:gd name="connsiteY137" fmla="*/ 2708434 h 4354354"/>
              <a:gd name="connsiteX138" fmla="*/ 707169 w 2691675"/>
              <a:gd name="connsiteY138" fmla="*/ 2792254 h 4354354"/>
              <a:gd name="connsiteX139" fmla="*/ 623349 w 2691675"/>
              <a:gd name="connsiteY139" fmla="*/ 2868454 h 4354354"/>
              <a:gd name="connsiteX140" fmla="*/ 600489 w 2691675"/>
              <a:gd name="connsiteY140" fmla="*/ 2914174 h 4354354"/>
              <a:gd name="connsiteX141" fmla="*/ 531909 w 2691675"/>
              <a:gd name="connsiteY141" fmla="*/ 2959894 h 4354354"/>
              <a:gd name="connsiteX142" fmla="*/ 516669 w 2691675"/>
              <a:gd name="connsiteY142" fmla="*/ 2982754 h 4354354"/>
              <a:gd name="connsiteX143" fmla="*/ 547149 w 2691675"/>
              <a:gd name="connsiteY143" fmla="*/ 3081814 h 4354354"/>
              <a:gd name="connsiteX144" fmla="*/ 570009 w 2691675"/>
              <a:gd name="connsiteY144" fmla="*/ 3203734 h 4354354"/>
              <a:gd name="connsiteX145" fmla="*/ 608109 w 2691675"/>
              <a:gd name="connsiteY145" fmla="*/ 3302794 h 4354354"/>
              <a:gd name="connsiteX146" fmla="*/ 608109 w 2691675"/>
              <a:gd name="connsiteY146" fmla="*/ 3455194 h 4354354"/>
              <a:gd name="connsiteX147" fmla="*/ 570009 w 2691675"/>
              <a:gd name="connsiteY147" fmla="*/ 3493294 h 4354354"/>
              <a:gd name="connsiteX148" fmla="*/ 562389 w 2691675"/>
              <a:gd name="connsiteY148" fmla="*/ 3523774 h 4354354"/>
              <a:gd name="connsiteX149" fmla="*/ 547149 w 2691675"/>
              <a:gd name="connsiteY149" fmla="*/ 3554254 h 4354354"/>
              <a:gd name="connsiteX150" fmla="*/ 554769 w 2691675"/>
              <a:gd name="connsiteY150" fmla="*/ 3706654 h 4354354"/>
              <a:gd name="connsiteX151" fmla="*/ 608109 w 2691675"/>
              <a:gd name="connsiteY151" fmla="*/ 3699034 h 4354354"/>
              <a:gd name="connsiteX152" fmla="*/ 630969 w 2691675"/>
              <a:gd name="connsiteY152" fmla="*/ 3691414 h 4354354"/>
              <a:gd name="connsiteX153" fmla="*/ 676689 w 2691675"/>
              <a:gd name="connsiteY153" fmla="*/ 3714274 h 4354354"/>
              <a:gd name="connsiteX154" fmla="*/ 707169 w 2691675"/>
              <a:gd name="connsiteY154" fmla="*/ 3744754 h 4354354"/>
              <a:gd name="connsiteX155" fmla="*/ 836709 w 2691675"/>
              <a:gd name="connsiteY155" fmla="*/ 3767614 h 4354354"/>
              <a:gd name="connsiteX156" fmla="*/ 851949 w 2691675"/>
              <a:gd name="connsiteY156" fmla="*/ 3798094 h 4354354"/>
              <a:gd name="connsiteX157" fmla="*/ 874809 w 2691675"/>
              <a:gd name="connsiteY157" fmla="*/ 3813334 h 4354354"/>
              <a:gd name="connsiteX158" fmla="*/ 897669 w 2691675"/>
              <a:gd name="connsiteY158" fmla="*/ 3836194 h 4354354"/>
              <a:gd name="connsiteX159" fmla="*/ 905289 w 2691675"/>
              <a:gd name="connsiteY159" fmla="*/ 3866674 h 4354354"/>
              <a:gd name="connsiteX160" fmla="*/ 920529 w 2691675"/>
              <a:gd name="connsiteY160" fmla="*/ 3889534 h 4354354"/>
              <a:gd name="connsiteX161" fmla="*/ 943389 w 2691675"/>
              <a:gd name="connsiteY161" fmla="*/ 3927634 h 4354354"/>
              <a:gd name="connsiteX162" fmla="*/ 996729 w 2691675"/>
              <a:gd name="connsiteY162" fmla="*/ 3973354 h 4354354"/>
              <a:gd name="connsiteX163" fmla="*/ 1011969 w 2691675"/>
              <a:gd name="connsiteY163" fmla="*/ 3996214 h 4354354"/>
              <a:gd name="connsiteX164" fmla="*/ 1034829 w 2691675"/>
              <a:gd name="connsiteY164" fmla="*/ 4034314 h 4354354"/>
              <a:gd name="connsiteX165" fmla="*/ 1065309 w 2691675"/>
              <a:gd name="connsiteY165" fmla="*/ 4110514 h 4354354"/>
              <a:gd name="connsiteX166" fmla="*/ 1072929 w 2691675"/>
              <a:gd name="connsiteY166" fmla="*/ 4133374 h 4354354"/>
              <a:gd name="connsiteX167" fmla="*/ 1149129 w 2691675"/>
              <a:gd name="connsiteY167" fmla="*/ 4163854 h 4354354"/>
              <a:gd name="connsiteX168" fmla="*/ 1202469 w 2691675"/>
              <a:gd name="connsiteY168" fmla="*/ 4240054 h 4354354"/>
              <a:gd name="connsiteX169" fmla="*/ 1263429 w 2691675"/>
              <a:gd name="connsiteY169" fmla="*/ 4247674 h 4354354"/>
              <a:gd name="connsiteX170" fmla="*/ 1271049 w 2691675"/>
              <a:gd name="connsiteY170" fmla="*/ 4301014 h 4354354"/>
              <a:gd name="connsiteX171" fmla="*/ 1316769 w 2691675"/>
              <a:gd name="connsiteY171" fmla="*/ 4354354 h 4354354"/>
              <a:gd name="connsiteX172" fmla="*/ 1354869 w 2691675"/>
              <a:gd name="connsiteY172" fmla="*/ 4255294 h 4354354"/>
              <a:gd name="connsiteX173" fmla="*/ 1415829 w 2691675"/>
              <a:gd name="connsiteY173" fmla="*/ 4224814 h 4354354"/>
              <a:gd name="connsiteX174" fmla="*/ 1469169 w 2691675"/>
              <a:gd name="connsiteY174" fmla="*/ 4209574 h 4354354"/>
              <a:gd name="connsiteX175" fmla="*/ 1507269 w 2691675"/>
              <a:gd name="connsiteY175" fmla="*/ 4186714 h 4354354"/>
              <a:gd name="connsiteX176" fmla="*/ 1552989 w 2691675"/>
              <a:gd name="connsiteY176" fmla="*/ 4156234 h 4354354"/>
              <a:gd name="connsiteX177" fmla="*/ 1583469 w 2691675"/>
              <a:gd name="connsiteY177" fmla="*/ 4148614 h 4354354"/>
              <a:gd name="connsiteX178" fmla="*/ 1644429 w 2691675"/>
              <a:gd name="connsiteY178" fmla="*/ 4087654 h 4354354"/>
              <a:gd name="connsiteX179" fmla="*/ 1674909 w 2691675"/>
              <a:gd name="connsiteY179" fmla="*/ 4064794 h 4354354"/>
              <a:gd name="connsiteX180" fmla="*/ 1827309 w 2691675"/>
              <a:gd name="connsiteY180" fmla="*/ 4026694 h 4354354"/>
              <a:gd name="connsiteX181" fmla="*/ 1857789 w 2691675"/>
              <a:gd name="connsiteY181" fmla="*/ 4011454 h 4354354"/>
              <a:gd name="connsiteX182" fmla="*/ 1903509 w 2691675"/>
              <a:gd name="connsiteY182" fmla="*/ 3996214 h 4354354"/>
              <a:gd name="connsiteX183" fmla="*/ 1926369 w 2691675"/>
              <a:gd name="connsiteY183" fmla="*/ 3980974 h 4354354"/>
              <a:gd name="connsiteX184" fmla="*/ 1987329 w 2691675"/>
              <a:gd name="connsiteY184" fmla="*/ 3935254 h 4354354"/>
              <a:gd name="connsiteX185" fmla="*/ 2048289 w 2691675"/>
              <a:gd name="connsiteY185" fmla="*/ 3897154 h 4354354"/>
              <a:gd name="connsiteX186" fmla="*/ 2078769 w 2691675"/>
              <a:gd name="connsiteY186" fmla="*/ 3881914 h 4354354"/>
              <a:gd name="connsiteX187" fmla="*/ 2132109 w 2691675"/>
              <a:gd name="connsiteY187" fmla="*/ 3843814 h 4354354"/>
              <a:gd name="connsiteX188" fmla="*/ 2162589 w 2691675"/>
              <a:gd name="connsiteY188" fmla="*/ 3813334 h 4354354"/>
              <a:gd name="connsiteX189" fmla="*/ 2200689 w 2691675"/>
              <a:gd name="connsiteY189" fmla="*/ 3714274 h 4354354"/>
              <a:gd name="connsiteX190" fmla="*/ 2162589 w 2691675"/>
              <a:gd name="connsiteY190" fmla="*/ 3630454 h 4354354"/>
              <a:gd name="connsiteX191" fmla="*/ 2139729 w 2691675"/>
              <a:gd name="connsiteY191" fmla="*/ 3622834 h 4354354"/>
              <a:gd name="connsiteX192" fmla="*/ 2124489 w 2691675"/>
              <a:gd name="connsiteY192" fmla="*/ 3706654 h 4354354"/>
              <a:gd name="connsiteX193" fmla="*/ 2109249 w 2691675"/>
              <a:gd name="connsiteY193" fmla="*/ 3683794 h 4354354"/>
              <a:gd name="connsiteX194" fmla="*/ 2048289 w 2691675"/>
              <a:gd name="connsiteY194" fmla="*/ 3691414 h 4354354"/>
              <a:gd name="connsiteX195" fmla="*/ 2055909 w 2691675"/>
              <a:gd name="connsiteY195" fmla="*/ 3729514 h 4354354"/>
              <a:gd name="connsiteX196" fmla="*/ 2078769 w 2691675"/>
              <a:gd name="connsiteY196" fmla="*/ 3744754 h 4354354"/>
              <a:gd name="connsiteX197" fmla="*/ 2094009 w 2691675"/>
              <a:gd name="connsiteY197" fmla="*/ 3775234 h 4354354"/>
              <a:gd name="connsiteX198" fmla="*/ 2086389 w 2691675"/>
              <a:gd name="connsiteY198" fmla="*/ 3820954 h 4354354"/>
              <a:gd name="connsiteX199" fmla="*/ 2010189 w 2691675"/>
              <a:gd name="connsiteY199" fmla="*/ 3775234 h 4354354"/>
              <a:gd name="connsiteX200" fmla="*/ 1994949 w 2691675"/>
              <a:gd name="connsiteY200" fmla="*/ 3676174 h 4354354"/>
              <a:gd name="connsiteX201" fmla="*/ 1972089 w 2691675"/>
              <a:gd name="connsiteY201" fmla="*/ 3653314 h 4354354"/>
              <a:gd name="connsiteX202" fmla="*/ 1979709 w 2691675"/>
              <a:gd name="connsiteY202" fmla="*/ 3607594 h 4354354"/>
              <a:gd name="connsiteX203" fmla="*/ 2025429 w 2691675"/>
              <a:gd name="connsiteY203" fmla="*/ 3599974 h 4354354"/>
              <a:gd name="connsiteX204" fmla="*/ 2033049 w 2691675"/>
              <a:gd name="connsiteY204" fmla="*/ 3546634 h 4354354"/>
              <a:gd name="connsiteX205" fmla="*/ 2063529 w 2691675"/>
              <a:gd name="connsiteY205" fmla="*/ 3554254 h 4354354"/>
              <a:gd name="connsiteX206" fmla="*/ 2094009 w 2691675"/>
              <a:gd name="connsiteY206" fmla="*/ 3516154 h 4354354"/>
              <a:gd name="connsiteX207" fmla="*/ 2124489 w 2691675"/>
              <a:gd name="connsiteY207" fmla="*/ 3485674 h 4354354"/>
              <a:gd name="connsiteX208" fmla="*/ 2139729 w 2691675"/>
              <a:gd name="connsiteY208" fmla="*/ 3462814 h 4354354"/>
              <a:gd name="connsiteX209" fmla="*/ 2170209 w 2691675"/>
              <a:gd name="connsiteY209" fmla="*/ 3439954 h 4354354"/>
              <a:gd name="connsiteX210" fmla="*/ 2238789 w 2691675"/>
              <a:gd name="connsiteY210" fmla="*/ 3348514 h 4354354"/>
              <a:gd name="connsiteX211" fmla="*/ 2246409 w 2691675"/>
              <a:gd name="connsiteY211" fmla="*/ 3318034 h 4354354"/>
              <a:gd name="connsiteX212" fmla="*/ 2269269 w 2691675"/>
              <a:gd name="connsiteY212" fmla="*/ 3257074 h 4354354"/>
              <a:gd name="connsiteX213" fmla="*/ 2276889 w 2691675"/>
              <a:gd name="connsiteY213" fmla="*/ 3211354 h 4354354"/>
              <a:gd name="connsiteX214" fmla="*/ 2299749 w 2691675"/>
              <a:gd name="connsiteY214" fmla="*/ 3165634 h 4354354"/>
              <a:gd name="connsiteX215" fmla="*/ 2314989 w 2691675"/>
              <a:gd name="connsiteY215" fmla="*/ 3127534 h 4354354"/>
              <a:gd name="connsiteX216" fmla="*/ 2353089 w 2691675"/>
              <a:gd name="connsiteY216" fmla="*/ 3112294 h 4354354"/>
              <a:gd name="connsiteX217" fmla="*/ 2375949 w 2691675"/>
              <a:gd name="connsiteY217" fmla="*/ 3097054 h 4354354"/>
              <a:gd name="connsiteX218" fmla="*/ 2495488 w 2691675"/>
              <a:gd name="connsiteY218" fmla="*/ 3067050 h 4354354"/>
              <a:gd name="connsiteX219" fmla="*/ 2593596 w 2691675"/>
              <a:gd name="connsiteY219" fmla="*/ 3063717 h 4354354"/>
              <a:gd name="connsiteX220" fmla="*/ 2685987 w 2691675"/>
              <a:gd name="connsiteY220" fmla="*/ 3054668 h 4354354"/>
              <a:gd name="connsiteX0" fmla="*/ 2685987 w 2691675"/>
              <a:gd name="connsiteY0" fmla="*/ 3054668 h 4354354"/>
              <a:gd name="connsiteX1" fmla="*/ 2680749 w 2691675"/>
              <a:gd name="connsiteY1" fmla="*/ 3028474 h 4354354"/>
              <a:gd name="connsiteX2" fmla="*/ 2673129 w 2691675"/>
              <a:gd name="connsiteY2" fmla="*/ 2975134 h 4354354"/>
              <a:gd name="connsiteX3" fmla="*/ 2631219 w 2691675"/>
              <a:gd name="connsiteY3" fmla="*/ 2967038 h 4354354"/>
              <a:gd name="connsiteX4" fmla="*/ 2567878 w 2691675"/>
              <a:gd name="connsiteY4" fmla="*/ 2966561 h 4354354"/>
              <a:gd name="connsiteX5" fmla="*/ 2526921 w 2691675"/>
              <a:gd name="connsiteY5" fmla="*/ 2908936 h 4354354"/>
              <a:gd name="connsiteX6" fmla="*/ 2464532 w 2691675"/>
              <a:gd name="connsiteY6" fmla="*/ 2905601 h 4354354"/>
              <a:gd name="connsiteX7" fmla="*/ 2417860 w 2691675"/>
              <a:gd name="connsiteY7" fmla="*/ 2889885 h 4354354"/>
              <a:gd name="connsiteX8" fmla="*/ 2383569 w 2691675"/>
              <a:gd name="connsiteY8" fmla="*/ 2876074 h 4354354"/>
              <a:gd name="connsiteX9" fmla="*/ 2355471 w 2691675"/>
              <a:gd name="connsiteY9" fmla="*/ 2856071 h 4354354"/>
              <a:gd name="connsiteX10" fmla="*/ 2300701 w 2691675"/>
              <a:gd name="connsiteY10" fmla="*/ 2824163 h 4354354"/>
              <a:gd name="connsiteX11" fmla="*/ 2226406 w 2691675"/>
              <a:gd name="connsiteY11" fmla="*/ 2864167 h 4354354"/>
              <a:gd name="connsiteX12" fmla="*/ 2185925 w 2691675"/>
              <a:gd name="connsiteY12" fmla="*/ 2825116 h 4354354"/>
              <a:gd name="connsiteX13" fmla="*/ 2150683 w 2691675"/>
              <a:gd name="connsiteY13" fmla="*/ 2746058 h 4354354"/>
              <a:gd name="connsiteX14" fmla="*/ 2131157 w 2691675"/>
              <a:gd name="connsiteY14" fmla="*/ 2684621 h 4354354"/>
              <a:gd name="connsiteX15" fmla="*/ 2113060 w 2691675"/>
              <a:gd name="connsiteY15" fmla="*/ 2649379 h 4354354"/>
              <a:gd name="connsiteX16" fmla="*/ 2111630 w 2691675"/>
              <a:gd name="connsiteY16" fmla="*/ 2600801 h 4354354"/>
              <a:gd name="connsiteX17" fmla="*/ 2034001 w 2691675"/>
              <a:gd name="connsiteY17" fmla="*/ 2686051 h 4354354"/>
              <a:gd name="connsiteX18" fmla="*/ 1966851 w 2691675"/>
              <a:gd name="connsiteY18" fmla="*/ 2754154 h 4354354"/>
              <a:gd name="connsiteX19" fmla="*/ 1919702 w 2691675"/>
              <a:gd name="connsiteY19" fmla="*/ 2713196 h 4354354"/>
              <a:gd name="connsiteX20" fmla="*/ 1783018 w 2691675"/>
              <a:gd name="connsiteY20" fmla="*/ 2699862 h 4354354"/>
              <a:gd name="connsiteX21" fmla="*/ 1684910 w 2691675"/>
              <a:gd name="connsiteY21" fmla="*/ 2689860 h 4354354"/>
              <a:gd name="connsiteX22" fmla="*/ 1614426 w 2691675"/>
              <a:gd name="connsiteY22" fmla="*/ 2582229 h 4354354"/>
              <a:gd name="connsiteX23" fmla="*/ 1549656 w 2691675"/>
              <a:gd name="connsiteY23" fmla="*/ 2584133 h 4354354"/>
              <a:gd name="connsiteX24" fmla="*/ 1524890 w 2691675"/>
              <a:gd name="connsiteY24" fmla="*/ 2563654 h 4354354"/>
              <a:gd name="connsiteX25" fmla="*/ 1476789 w 2691675"/>
              <a:gd name="connsiteY25" fmla="*/ 2381726 h 4354354"/>
              <a:gd name="connsiteX26" fmla="*/ 1446309 w 2691675"/>
              <a:gd name="connsiteY26" fmla="*/ 2289334 h 4354354"/>
              <a:gd name="connsiteX27" fmla="*/ 1408209 w 2691675"/>
              <a:gd name="connsiteY27" fmla="*/ 2220754 h 4354354"/>
              <a:gd name="connsiteX28" fmla="*/ 1392969 w 2691675"/>
              <a:gd name="connsiteY28" fmla="*/ 2197894 h 4354354"/>
              <a:gd name="connsiteX29" fmla="*/ 1382492 w 2691675"/>
              <a:gd name="connsiteY29" fmla="*/ 2152651 h 4354354"/>
              <a:gd name="connsiteX30" fmla="*/ 1377253 w 2691675"/>
              <a:gd name="connsiteY30" fmla="*/ 2052162 h 4354354"/>
              <a:gd name="connsiteX31" fmla="*/ 1391541 w 2691675"/>
              <a:gd name="connsiteY31" fmla="*/ 1982630 h 4354354"/>
              <a:gd name="connsiteX32" fmla="*/ 1323437 w 2691675"/>
              <a:gd name="connsiteY32" fmla="*/ 1917859 h 4354354"/>
              <a:gd name="connsiteX33" fmla="*/ 1290099 w 2691675"/>
              <a:gd name="connsiteY33" fmla="*/ 1912621 h 4354354"/>
              <a:gd name="connsiteX34" fmla="*/ 1192468 w 2691675"/>
              <a:gd name="connsiteY34" fmla="*/ 1853089 h 4354354"/>
              <a:gd name="connsiteX35" fmla="*/ 1134367 w 2691675"/>
              <a:gd name="connsiteY35" fmla="*/ 1863567 h 4354354"/>
              <a:gd name="connsiteX36" fmla="*/ 1081978 w 2691675"/>
              <a:gd name="connsiteY36" fmla="*/ 1897379 h 4354354"/>
              <a:gd name="connsiteX37" fmla="*/ 1032924 w 2691675"/>
              <a:gd name="connsiteY37" fmla="*/ 1923098 h 4354354"/>
              <a:gd name="connsiteX38" fmla="*/ 966249 w 2691675"/>
              <a:gd name="connsiteY38" fmla="*/ 1984058 h 4354354"/>
              <a:gd name="connsiteX39" fmla="*/ 917195 w 2691675"/>
              <a:gd name="connsiteY39" fmla="*/ 1941672 h 4354354"/>
              <a:gd name="connsiteX40" fmla="*/ 862428 w 2691675"/>
              <a:gd name="connsiteY40" fmla="*/ 1915002 h 4354354"/>
              <a:gd name="connsiteX41" fmla="*/ 831471 w 2691675"/>
              <a:gd name="connsiteY41" fmla="*/ 1889284 h 4354354"/>
              <a:gd name="connsiteX42" fmla="*/ 808135 w 2691675"/>
              <a:gd name="connsiteY42" fmla="*/ 1846898 h 4354354"/>
              <a:gd name="connsiteX43" fmla="*/ 822423 w 2691675"/>
              <a:gd name="connsiteY43" fmla="*/ 1789748 h 4354354"/>
              <a:gd name="connsiteX44" fmla="*/ 811944 w 2691675"/>
              <a:gd name="connsiteY44" fmla="*/ 1720215 h 4354354"/>
              <a:gd name="connsiteX45" fmla="*/ 791466 w 2691675"/>
              <a:gd name="connsiteY45" fmla="*/ 1625441 h 4354354"/>
              <a:gd name="connsiteX46" fmla="*/ 767652 w 2691675"/>
              <a:gd name="connsiteY46" fmla="*/ 1635919 h 4354354"/>
              <a:gd name="connsiteX47" fmla="*/ 709074 w 2691675"/>
              <a:gd name="connsiteY47" fmla="*/ 1571626 h 4354354"/>
              <a:gd name="connsiteX48" fmla="*/ 737649 w 2691675"/>
              <a:gd name="connsiteY48" fmla="*/ 1519714 h 4354354"/>
              <a:gd name="connsiteX49" fmla="*/ 785274 w 2691675"/>
              <a:gd name="connsiteY49" fmla="*/ 1455420 h 4354354"/>
              <a:gd name="connsiteX50" fmla="*/ 783369 w 2691675"/>
              <a:gd name="connsiteY50" fmla="*/ 1429227 h 4354354"/>
              <a:gd name="connsiteX51" fmla="*/ 826232 w 2691675"/>
              <a:gd name="connsiteY51" fmla="*/ 1375409 h 4354354"/>
              <a:gd name="connsiteX52" fmla="*/ 834329 w 2691675"/>
              <a:gd name="connsiteY52" fmla="*/ 1282542 h 4354354"/>
              <a:gd name="connsiteX53" fmla="*/ 820040 w 2691675"/>
              <a:gd name="connsiteY53" fmla="*/ 1198721 h 4354354"/>
              <a:gd name="connsiteX54" fmla="*/ 787655 w 2691675"/>
              <a:gd name="connsiteY54" fmla="*/ 1151573 h 4354354"/>
              <a:gd name="connsiteX55" fmla="*/ 769082 w 2691675"/>
              <a:gd name="connsiteY55" fmla="*/ 1070134 h 4354354"/>
              <a:gd name="connsiteX56" fmla="*/ 812898 w 2691675"/>
              <a:gd name="connsiteY56" fmla="*/ 1034892 h 4354354"/>
              <a:gd name="connsiteX57" fmla="*/ 816231 w 2691675"/>
              <a:gd name="connsiteY57" fmla="*/ 976789 h 4354354"/>
              <a:gd name="connsiteX58" fmla="*/ 828613 w 2691675"/>
              <a:gd name="connsiteY58" fmla="*/ 901065 h 4354354"/>
              <a:gd name="connsiteX59" fmla="*/ 837662 w 2691675"/>
              <a:gd name="connsiteY59" fmla="*/ 833914 h 4354354"/>
              <a:gd name="connsiteX60" fmla="*/ 852426 w 2691675"/>
              <a:gd name="connsiteY60" fmla="*/ 795814 h 4354354"/>
              <a:gd name="connsiteX61" fmla="*/ 867665 w 2691675"/>
              <a:gd name="connsiteY61" fmla="*/ 762475 h 4354354"/>
              <a:gd name="connsiteX62" fmla="*/ 841472 w 2691675"/>
              <a:gd name="connsiteY62" fmla="*/ 696754 h 4354354"/>
              <a:gd name="connsiteX63" fmla="*/ 825756 w 2691675"/>
              <a:gd name="connsiteY63" fmla="*/ 573405 h 4354354"/>
              <a:gd name="connsiteX64" fmla="*/ 795275 w 2691675"/>
              <a:gd name="connsiteY64" fmla="*/ 536259 h 4354354"/>
              <a:gd name="connsiteX65" fmla="*/ 777654 w 2691675"/>
              <a:gd name="connsiteY65" fmla="*/ 505777 h 4354354"/>
              <a:gd name="connsiteX66" fmla="*/ 754794 w 2691675"/>
              <a:gd name="connsiteY66" fmla="*/ 430054 h 4354354"/>
              <a:gd name="connsiteX67" fmla="*/ 727648 w 2691675"/>
              <a:gd name="connsiteY67" fmla="*/ 349091 h 4354354"/>
              <a:gd name="connsiteX68" fmla="*/ 740030 w 2691675"/>
              <a:gd name="connsiteY68" fmla="*/ 321469 h 4354354"/>
              <a:gd name="connsiteX69" fmla="*/ 736698 w 2691675"/>
              <a:gd name="connsiteY69" fmla="*/ 256223 h 4354354"/>
              <a:gd name="connsiteX70" fmla="*/ 717648 w 2691675"/>
              <a:gd name="connsiteY70" fmla="*/ 241935 h 4354354"/>
              <a:gd name="connsiteX71" fmla="*/ 709551 w 2691675"/>
              <a:gd name="connsiteY71" fmla="*/ 171451 h 4354354"/>
              <a:gd name="connsiteX72" fmla="*/ 675737 w 2691675"/>
              <a:gd name="connsiteY72" fmla="*/ 120015 h 4354354"/>
              <a:gd name="connsiteX73" fmla="*/ 686691 w 2691675"/>
              <a:gd name="connsiteY73" fmla="*/ 70485 h 4354354"/>
              <a:gd name="connsiteX74" fmla="*/ 657638 w 2691675"/>
              <a:gd name="connsiteY74" fmla="*/ 0 h 4354354"/>
              <a:gd name="connsiteX75" fmla="*/ 613348 w 2691675"/>
              <a:gd name="connsiteY75" fmla="*/ 10001 h 4354354"/>
              <a:gd name="connsiteX76" fmla="*/ 542863 w 2691675"/>
              <a:gd name="connsiteY76" fmla="*/ 85249 h 4354354"/>
              <a:gd name="connsiteX77" fmla="*/ 560008 w 2691675"/>
              <a:gd name="connsiteY77" fmla="*/ 158591 h 4354354"/>
              <a:gd name="connsiteX78" fmla="*/ 548579 w 2691675"/>
              <a:gd name="connsiteY78" fmla="*/ 246698 h 4354354"/>
              <a:gd name="connsiteX79" fmla="*/ 524289 w 2691675"/>
              <a:gd name="connsiteY79" fmla="*/ 330994 h 4354354"/>
              <a:gd name="connsiteX80" fmla="*/ 509049 w 2691675"/>
              <a:gd name="connsiteY80" fmla="*/ 361474 h 4354354"/>
              <a:gd name="connsiteX81" fmla="*/ 486189 w 2691675"/>
              <a:gd name="connsiteY81" fmla="*/ 399574 h 4354354"/>
              <a:gd name="connsiteX82" fmla="*/ 470949 w 2691675"/>
              <a:gd name="connsiteY82" fmla="*/ 422434 h 4354354"/>
              <a:gd name="connsiteX83" fmla="*/ 440469 w 2691675"/>
              <a:gd name="connsiteY83" fmla="*/ 430054 h 4354354"/>
              <a:gd name="connsiteX84" fmla="*/ 356649 w 2691675"/>
              <a:gd name="connsiteY84" fmla="*/ 414814 h 4354354"/>
              <a:gd name="connsiteX85" fmla="*/ 288069 w 2691675"/>
              <a:gd name="connsiteY85" fmla="*/ 491014 h 4354354"/>
              <a:gd name="connsiteX86" fmla="*/ 280449 w 2691675"/>
              <a:gd name="connsiteY86" fmla="*/ 513874 h 4354354"/>
              <a:gd name="connsiteX87" fmla="*/ 288069 w 2691675"/>
              <a:gd name="connsiteY87" fmla="*/ 544354 h 4354354"/>
              <a:gd name="connsiteX88" fmla="*/ 303309 w 2691675"/>
              <a:gd name="connsiteY88" fmla="*/ 574834 h 4354354"/>
              <a:gd name="connsiteX89" fmla="*/ 295689 w 2691675"/>
              <a:gd name="connsiteY89" fmla="*/ 635794 h 4354354"/>
              <a:gd name="connsiteX90" fmla="*/ 265209 w 2691675"/>
              <a:gd name="connsiteY90" fmla="*/ 689134 h 4354354"/>
              <a:gd name="connsiteX91" fmla="*/ 257589 w 2691675"/>
              <a:gd name="connsiteY91" fmla="*/ 711994 h 4354354"/>
              <a:gd name="connsiteX92" fmla="*/ 265209 w 2691675"/>
              <a:gd name="connsiteY92" fmla="*/ 841534 h 4354354"/>
              <a:gd name="connsiteX93" fmla="*/ 303309 w 2691675"/>
              <a:gd name="connsiteY93" fmla="*/ 856774 h 4354354"/>
              <a:gd name="connsiteX94" fmla="*/ 349029 w 2691675"/>
              <a:gd name="connsiteY94" fmla="*/ 887254 h 4354354"/>
              <a:gd name="connsiteX95" fmla="*/ 356649 w 2691675"/>
              <a:gd name="connsiteY95" fmla="*/ 910114 h 4354354"/>
              <a:gd name="connsiteX96" fmla="*/ 341409 w 2691675"/>
              <a:gd name="connsiteY96" fmla="*/ 978694 h 4354354"/>
              <a:gd name="connsiteX97" fmla="*/ 326169 w 2691675"/>
              <a:gd name="connsiteY97" fmla="*/ 1054894 h 4354354"/>
              <a:gd name="connsiteX98" fmla="*/ 303309 w 2691675"/>
              <a:gd name="connsiteY98" fmla="*/ 1070134 h 4354354"/>
              <a:gd name="connsiteX99" fmla="*/ 143289 w 2691675"/>
              <a:gd name="connsiteY99" fmla="*/ 1092994 h 4354354"/>
              <a:gd name="connsiteX100" fmla="*/ 150909 w 2691675"/>
              <a:gd name="connsiteY100" fmla="*/ 1207294 h 4354354"/>
              <a:gd name="connsiteX101" fmla="*/ 173769 w 2691675"/>
              <a:gd name="connsiteY101" fmla="*/ 1245394 h 4354354"/>
              <a:gd name="connsiteX102" fmla="*/ 219489 w 2691675"/>
              <a:gd name="connsiteY102" fmla="*/ 1283494 h 4354354"/>
              <a:gd name="connsiteX103" fmla="*/ 234729 w 2691675"/>
              <a:gd name="connsiteY103" fmla="*/ 1313974 h 4354354"/>
              <a:gd name="connsiteX104" fmla="*/ 227109 w 2691675"/>
              <a:gd name="connsiteY104" fmla="*/ 1344454 h 4354354"/>
              <a:gd name="connsiteX105" fmla="*/ 265209 w 2691675"/>
              <a:gd name="connsiteY105" fmla="*/ 1390174 h 4354354"/>
              <a:gd name="connsiteX106" fmla="*/ 288069 w 2691675"/>
              <a:gd name="connsiteY106" fmla="*/ 1428274 h 4354354"/>
              <a:gd name="connsiteX107" fmla="*/ 280449 w 2691675"/>
              <a:gd name="connsiteY107" fmla="*/ 1466374 h 4354354"/>
              <a:gd name="connsiteX108" fmla="*/ 242349 w 2691675"/>
              <a:gd name="connsiteY108" fmla="*/ 1595914 h 4354354"/>
              <a:gd name="connsiteX109" fmla="*/ 211869 w 2691675"/>
              <a:gd name="connsiteY109" fmla="*/ 1611154 h 4354354"/>
              <a:gd name="connsiteX110" fmla="*/ 189009 w 2691675"/>
              <a:gd name="connsiteY110" fmla="*/ 1618774 h 4354354"/>
              <a:gd name="connsiteX111" fmla="*/ 120429 w 2691675"/>
              <a:gd name="connsiteY111" fmla="*/ 1656874 h 4354354"/>
              <a:gd name="connsiteX112" fmla="*/ 97569 w 2691675"/>
              <a:gd name="connsiteY112" fmla="*/ 1679734 h 4354354"/>
              <a:gd name="connsiteX113" fmla="*/ 13749 w 2691675"/>
              <a:gd name="connsiteY113" fmla="*/ 1740694 h 4354354"/>
              <a:gd name="connsiteX114" fmla="*/ 13749 w 2691675"/>
              <a:gd name="connsiteY114" fmla="*/ 1915954 h 4354354"/>
              <a:gd name="connsiteX115" fmla="*/ 36609 w 2691675"/>
              <a:gd name="connsiteY115" fmla="*/ 1938814 h 4354354"/>
              <a:gd name="connsiteX116" fmla="*/ 67089 w 2691675"/>
              <a:gd name="connsiteY116" fmla="*/ 1976914 h 4354354"/>
              <a:gd name="connsiteX117" fmla="*/ 112809 w 2691675"/>
              <a:gd name="connsiteY117" fmla="*/ 2007394 h 4354354"/>
              <a:gd name="connsiteX118" fmla="*/ 173769 w 2691675"/>
              <a:gd name="connsiteY118" fmla="*/ 2037874 h 4354354"/>
              <a:gd name="connsiteX119" fmla="*/ 234729 w 2691675"/>
              <a:gd name="connsiteY119" fmla="*/ 2121694 h 4354354"/>
              <a:gd name="connsiteX120" fmla="*/ 272829 w 2691675"/>
              <a:gd name="connsiteY120" fmla="*/ 2182654 h 4354354"/>
              <a:gd name="connsiteX121" fmla="*/ 280449 w 2691675"/>
              <a:gd name="connsiteY121" fmla="*/ 2205514 h 4354354"/>
              <a:gd name="connsiteX122" fmla="*/ 318549 w 2691675"/>
              <a:gd name="connsiteY122" fmla="*/ 2281714 h 4354354"/>
              <a:gd name="connsiteX123" fmla="*/ 493809 w 2691675"/>
              <a:gd name="connsiteY123" fmla="*/ 2296954 h 4354354"/>
              <a:gd name="connsiteX124" fmla="*/ 562389 w 2691675"/>
              <a:gd name="connsiteY124" fmla="*/ 2380774 h 4354354"/>
              <a:gd name="connsiteX125" fmla="*/ 531909 w 2691675"/>
              <a:gd name="connsiteY125" fmla="*/ 2456974 h 4354354"/>
              <a:gd name="connsiteX126" fmla="*/ 509049 w 2691675"/>
              <a:gd name="connsiteY126" fmla="*/ 2464594 h 4354354"/>
              <a:gd name="connsiteX127" fmla="*/ 486189 w 2691675"/>
              <a:gd name="connsiteY127" fmla="*/ 2487454 h 4354354"/>
              <a:gd name="connsiteX128" fmla="*/ 478569 w 2691675"/>
              <a:gd name="connsiteY128" fmla="*/ 2533174 h 4354354"/>
              <a:gd name="connsiteX129" fmla="*/ 509049 w 2691675"/>
              <a:gd name="connsiteY129" fmla="*/ 2647474 h 4354354"/>
              <a:gd name="connsiteX130" fmla="*/ 531909 w 2691675"/>
              <a:gd name="connsiteY130" fmla="*/ 2670334 h 4354354"/>
              <a:gd name="connsiteX131" fmla="*/ 539529 w 2691675"/>
              <a:gd name="connsiteY131" fmla="*/ 2700814 h 4354354"/>
              <a:gd name="connsiteX132" fmla="*/ 570009 w 2691675"/>
              <a:gd name="connsiteY132" fmla="*/ 2685574 h 4354354"/>
              <a:gd name="connsiteX133" fmla="*/ 592869 w 2691675"/>
              <a:gd name="connsiteY133" fmla="*/ 2662714 h 4354354"/>
              <a:gd name="connsiteX134" fmla="*/ 646209 w 2691675"/>
              <a:gd name="connsiteY134" fmla="*/ 2632234 h 4354354"/>
              <a:gd name="connsiteX135" fmla="*/ 684309 w 2691675"/>
              <a:gd name="connsiteY135" fmla="*/ 2639854 h 4354354"/>
              <a:gd name="connsiteX136" fmla="*/ 699549 w 2691675"/>
              <a:gd name="connsiteY136" fmla="*/ 2662714 h 4354354"/>
              <a:gd name="connsiteX137" fmla="*/ 722409 w 2691675"/>
              <a:gd name="connsiteY137" fmla="*/ 2685574 h 4354354"/>
              <a:gd name="connsiteX138" fmla="*/ 730029 w 2691675"/>
              <a:gd name="connsiteY138" fmla="*/ 2708434 h 4354354"/>
              <a:gd name="connsiteX139" fmla="*/ 707169 w 2691675"/>
              <a:gd name="connsiteY139" fmla="*/ 2792254 h 4354354"/>
              <a:gd name="connsiteX140" fmla="*/ 623349 w 2691675"/>
              <a:gd name="connsiteY140" fmla="*/ 2868454 h 4354354"/>
              <a:gd name="connsiteX141" fmla="*/ 600489 w 2691675"/>
              <a:gd name="connsiteY141" fmla="*/ 2914174 h 4354354"/>
              <a:gd name="connsiteX142" fmla="*/ 531909 w 2691675"/>
              <a:gd name="connsiteY142" fmla="*/ 2959894 h 4354354"/>
              <a:gd name="connsiteX143" fmla="*/ 516669 w 2691675"/>
              <a:gd name="connsiteY143" fmla="*/ 2982754 h 4354354"/>
              <a:gd name="connsiteX144" fmla="*/ 547149 w 2691675"/>
              <a:gd name="connsiteY144" fmla="*/ 3081814 h 4354354"/>
              <a:gd name="connsiteX145" fmla="*/ 570009 w 2691675"/>
              <a:gd name="connsiteY145" fmla="*/ 3203734 h 4354354"/>
              <a:gd name="connsiteX146" fmla="*/ 608109 w 2691675"/>
              <a:gd name="connsiteY146" fmla="*/ 3302794 h 4354354"/>
              <a:gd name="connsiteX147" fmla="*/ 608109 w 2691675"/>
              <a:gd name="connsiteY147" fmla="*/ 3455194 h 4354354"/>
              <a:gd name="connsiteX148" fmla="*/ 570009 w 2691675"/>
              <a:gd name="connsiteY148" fmla="*/ 3493294 h 4354354"/>
              <a:gd name="connsiteX149" fmla="*/ 562389 w 2691675"/>
              <a:gd name="connsiteY149" fmla="*/ 3523774 h 4354354"/>
              <a:gd name="connsiteX150" fmla="*/ 547149 w 2691675"/>
              <a:gd name="connsiteY150" fmla="*/ 3554254 h 4354354"/>
              <a:gd name="connsiteX151" fmla="*/ 554769 w 2691675"/>
              <a:gd name="connsiteY151" fmla="*/ 3706654 h 4354354"/>
              <a:gd name="connsiteX152" fmla="*/ 608109 w 2691675"/>
              <a:gd name="connsiteY152" fmla="*/ 3699034 h 4354354"/>
              <a:gd name="connsiteX153" fmla="*/ 630969 w 2691675"/>
              <a:gd name="connsiteY153" fmla="*/ 3691414 h 4354354"/>
              <a:gd name="connsiteX154" fmla="*/ 676689 w 2691675"/>
              <a:gd name="connsiteY154" fmla="*/ 3714274 h 4354354"/>
              <a:gd name="connsiteX155" fmla="*/ 707169 w 2691675"/>
              <a:gd name="connsiteY155" fmla="*/ 3744754 h 4354354"/>
              <a:gd name="connsiteX156" fmla="*/ 836709 w 2691675"/>
              <a:gd name="connsiteY156" fmla="*/ 3767614 h 4354354"/>
              <a:gd name="connsiteX157" fmla="*/ 851949 w 2691675"/>
              <a:gd name="connsiteY157" fmla="*/ 3798094 h 4354354"/>
              <a:gd name="connsiteX158" fmla="*/ 874809 w 2691675"/>
              <a:gd name="connsiteY158" fmla="*/ 3813334 h 4354354"/>
              <a:gd name="connsiteX159" fmla="*/ 897669 w 2691675"/>
              <a:gd name="connsiteY159" fmla="*/ 3836194 h 4354354"/>
              <a:gd name="connsiteX160" fmla="*/ 905289 w 2691675"/>
              <a:gd name="connsiteY160" fmla="*/ 3866674 h 4354354"/>
              <a:gd name="connsiteX161" fmla="*/ 920529 w 2691675"/>
              <a:gd name="connsiteY161" fmla="*/ 3889534 h 4354354"/>
              <a:gd name="connsiteX162" fmla="*/ 943389 w 2691675"/>
              <a:gd name="connsiteY162" fmla="*/ 3927634 h 4354354"/>
              <a:gd name="connsiteX163" fmla="*/ 996729 w 2691675"/>
              <a:gd name="connsiteY163" fmla="*/ 3973354 h 4354354"/>
              <a:gd name="connsiteX164" fmla="*/ 1011969 w 2691675"/>
              <a:gd name="connsiteY164" fmla="*/ 3996214 h 4354354"/>
              <a:gd name="connsiteX165" fmla="*/ 1034829 w 2691675"/>
              <a:gd name="connsiteY165" fmla="*/ 4034314 h 4354354"/>
              <a:gd name="connsiteX166" fmla="*/ 1065309 w 2691675"/>
              <a:gd name="connsiteY166" fmla="*/ 4110514 h 4354354"/>
              <a:gd name="connsiteX167" fmla="*/ 1072929 w 2691675"/>
              <a:gd name="connsiteY167" fmla="*/ 4133374 h 4354354"/>
              <a:gd name="connsiteX168" fmla="*/ 1149129 w 2691675"/>
              <a:gd name="connsiteY168" fmla="*/ 4163854 h 4354354"/>
              <a:gd name="connsiteX169" fmla="*/ 1202469 w 2691675"/>
              <a:gd name="connsiteY169" fmla="*/ 4240054 h 4354354"/>
              <a:gd name="connsiteX170" fmla="*/ 1263429 w 2691675"/>
              <a:gd name="connsiteY170" fmla="*/ 4247674 h 4354354"/>
              <a:gd name="connsiteX171" fmla="*/ 1271049 w 2691675"/>
              <a:gd name="connsiteY171" fmla="*/ 4301014 h 4354354"/>
              <a:gd name="connsiteX172" fmla="*/ 1316769 w 2691675"/>
              <a:gd name="connsiteY172" fmla="*/ 4354354 h 4354354"/>
              <a:gd name="connsiteX173" fmla="*/ 1354869 w 2691675"/>
              <a:gd name="connsiteY173" fmla="*/ 4255294 h 4354354"/>
              <a:gd name="connsiteX174" fmla="*/ 1415829 w 2691675"/>
              <a:gd name="connsiteY174" fmla="*/ 4224814 h 4354354"/>
              <a:gd name="connsiteX175" fmla="*/ 1469169 w 2691675"/>
              <a:gd name="connsiteY175" fmla="*/ 4209574 h 4354354"/>
              <a:gd name="connsiteX176" fmla="*/ 1507269 w 2691675"/>
              <a:gd name="connsiteY176" fmla="*/ 4186714 h 4354354"/>
              <a:gd name="connsiteX177" fmla="*/ 1552989 w 2691675"/>
              <a:gd name="connsiteY177" fmla="*/ 4156234 h 4354354"/>
              <a:gd name="connsiteX178" fmla="*/ 1583469 w 2691675"/>
              <a:gd name="connsiteY178" fmla="*/ 4148614 h 4354354"/>
              <a:gd name="connsiteX179" fmla="*/ 1644429 w 2691675"/>
              <a:gd name="connsiteY179" fmla="*/ 4087654 h 4354354"/>
              <a:gd name="connsiteX180" fmla="*/ 1674909 w 2691675"/>
              <a:gd name="connsiteY180" fmla="*/ 4064794 h 4354354"/>
              <a:gd name="connsiteX181" fmla="*/ 1827309 w 2691675"/>
              <a:gd name="connsiteY181" fmla="*/ 4026694 h 4354354"/>
              <a:gd name="connsiteX182" fmla="*/ 1857789 w 2691675"/>
              <a:gd name="connsiteY182" fmla="*/ 4011454 h 4354354"/>
              <a:gd name="connsiteX183" fmla="*/ 1903509 w 2691675"/>
              <a:gd name="connsiteY183" fmla="*/ 3996214 h 4354354"/>
              <a:gd name="connsiteX184" fmla="*/ 1926369 w 2691675"/>
              <a:gd name="connsiteY184" fmla="*/ 3980974 h 4354354"/>
              <a:gd name="connsiteX185" fmla="*/ 1987329 w 2691675"/>
              <a:gd name="connsiteY185" fmla="*/ 3935254 h 4354354"/>
              <a:gd name="connsiteX186" fmla="*/ 2048289 w 2691675"/>
              <a:gd name="connsiteY186" fmla="*/ 3897154 h 4354354"/>
              <a:gd name="connsiteX187" fmla="*/ 2078769 w 2691675"/>
              <a:gd name="connsiteY187" fmla="*/ 3881914 h 4354354"/>
              <a:gd name="connsiteX188" fmla="*/ 2132109 w 2691675"/>
              <a:gd name="connsiteY188" fmla="*/ 3843814 h 4354354"/>
              <a:gd name="connsiteX189" fmla="*/ 2162589 w 2691675"/>
              <a:gd name="connsiteY189" fmla="*/ 3813334 h 4354354"/>
              <a:gd name="connsiteX190" fmla="*/ 2200689 w 2691675"/>
              <a:gd name="connsiteY190" fmla="*/ 3714274 h 4354354"/>
              <a:gd name="connsiteX191" fmla="*/ 2162589 w 2691675"/>
              <a:gd name="connsiteY191" fmla="*/ 3630454 h 4354354"/>
              <a:gd name="connsiteX192" fmla="*/ 2139729 w 2691675"/>
              <a:gd name="connsiteY192" fmla="*/ 3622834 h 4354354"/>
              <a:gd name="connsiteX193" fmla="*/ 2124489 w 2691675"/>
              <a:gd name="connsiteY193" fmla="*/ 3706654 h 4354354"/>
              <a:gd name="connsiteX194" fmla="*/ 2109249 w 2691675"/>
              <a:gd name="connsiteY194" fmla="*/ 3683794 h 4354354"/>
              <a:gd name="connsiteX195" fmla="*/ 2048289 w 2691675"/>
              <a:gd name="connsiteY195" fmla="*/ 3691414 h 4354354"/>
              <a:gd name="connsiteX196" fmla="*/ 2055909 w 2691675"/>
              <a:gd name="connsiteY196" fmla="*/ 3729514 h 4354354"/>
              <a:gd name="connsiteX197" fmla="*/ 2078769 w 2691675"/>
              <a:gd name="connsiteY197" fmla="*/ 3744754 h 4354354"/>
              <a:gd name="connsiteX198" fmla="*/ 2094009 w 2691675"/>
              <a:gd name="connsiteY198" fmla="*/ 3775234 h 4354354"/>
              <a:gd name="connsiteX199" fmla="*/ 2086389 w 2691675"/>
              <a:gd name="connsiteY199" fmla="*/ 3820954 h 4354354"/>
              <a:gd name="connsiteX200" fmla="*/ 2010189 w 2691675"/>
              <a:gd name="connsiteY200" fmla="*/ 3775234 h 4354354"/>
              <a:gd name="connsiteX201" fmla="*/ 1994949 w 2691675"/>
              <a:gd name="connsiteY201" fmla="*/ 3676174 h 4354354"/>
              <a:gd name="connsiteX202" fmla="*/ 1972089 w 2691675"/>
              <a:gd name="connsiteY202" fmla="*/ 3653314 h 4354354"/>
              <a:gd name="connsiteX203" fmla="*/ 1979709 w 2691675"/>
              <a:gd name="connsiteY203" fmla="*/ 3607594 h 4354354"/>
              <a:gd name="connsiteX204" fmla="*/ 2025429 w 2691675"/>
              <a:gd name="connsiteY204" fmla="*/ 3599974 h 4354354"/>
              <a:gd name="connsiteX205" fmla="*/ 2033049 w 2691675"/>
              <a:gd name="connsiteY205" fmla="*/ 3546634 h 4354354"/>
              <a:gd name="connsiteX206" fmla="*/ 2063529 w 2691675"/>
              <a:gd name="connsiteY206" fmla="*/ 3554254 h 4354354"/>
              <a:gd name="connsiteX207" fmla="*/ 2094009 w 2691675"/>
              <a:gd name="connsiteY207" fmla="*/ 3516154 h 4354354"/>
              <a:gd name="connsiteX208" fmla="*/ 2124489 w 2691675"/>
              <a:gd name="connsiteY208" fmla="*/ 3485674 h 4354354"/>
              <a:gd name="connsiteX209" fmla="*/ 2139729 w 2691675"/>
              <a:gd name="connsiteY209" fmla="*/ 3462814 h 4354354"/>
              <a:gd name="connsiteX210" fmla="*/ 2170209 w 2691675"/>
              <a:gd name="connsiteY210" fmla="*/ 3439954 h 4354354"/>
              <a:gd name="connsiteX211" fmla="*/ 2238789 w 2691675"/>
              <a:gd name="connsiteY211" fmla="*/ 3348514 h 4354354"/>
              <a:gd name="connsiteX212" fmla="*/ 2246409 w 2691675"/>
              <a:gd name="connsiteY212" fmla="*/ 3318034 h 4354354"/>
              <a:gd name="connsiteX213" fmla="*/ 2269269 w 2691675"/>
              <a:gd name="connsiteY213" fmla="*/ 3257074 h 4354354"/>
              <a:gd name="connsiteX214" fmla="*/ 2276889 w 2691675"/>
              <a:gd name="connsiteY214" fmla="*/ 3211354 h 4354354"/>
              <a:gd name="connsiteX215" fmla="*/ 2299749 w 2691675"/>
              <a:gd name="connsiteY215" fmla="*/ 3165634 h 4354354"/>
              <a:gd name="connsiteX216" fmla="*/ 2314989 w 2691675"/>
              <a:gd name="connsiteY216" fmla="*/ 3127534 h 4354354"/>
              <a:gd name="connsiteX217" fmla="*/ 2353089 w 2691675"/>
              <a:gd name="connsiteY217" fmla="*/ 3112294 h 4354354"/>
              <a:gd name="connsiteX218" fmla="*/ 2375949 w 2691675"/>
              <a:gd name="connsiteY218" fmla="*/ 3097054 h 4354354"/>
              <a:gd name="connsiteX219" fmla="*/ 2495488 w 2691675"/>
              <a:gd name="connsiteY219" fmla="*/ 3067050 h 4354354"/>
              <a:gd name="connsiteX220" fmla="*/ 2593596 w 2691675"/>
              <a:gd name="connsiteY220" fmla="*/ 3063717 h 4354354"/>
              <a:gd name="connsiteX221" fmla="*/ 2685987 w 2691675"/>
              <a:gd name="connsiteY221" fmla="*/ 3054668 h 4354354"/>
              <a:gd name="connsiteX0" fmla="*/ 2685987 w 2691675"/>
              <a:gd name="connsiteY0" fmla="*/ 3054668 h 4354354"/>
              <a:gd name="connsiteX1" fmla="*/ 2680749 w 2691675"/>
              <a:gd name="connsiteY1" fmla="*/ 3028474 h 4354354"/>
              <a:gd name="connsiteX2" fmla="*/ 2673129 w 2691675"/>
              <a:gd name="connsiteY2" fmla="*/ 2975134 h 4354354"/>
              <a:gd name="connsiteX3" fmla="*/ 2631219 w 2691675"/>
              <a:gd name="connsiteY3" fmla="*/ 2967038 h 4354354"/>
              <a:gd name="connsiteX4" fmla="*/ 2567878 w 2691675"/>
              <a:gd name="connsiteY4" fmla="*/ 2966561 h 4354354"/>
              <a:gd name="connsiteX5" fmla="*/ 2526921 w 2691675"/>
              <a:gd name="connsiteY5" fmla="*/ 2908936 h 4354354"/>
              <a:gd name="connsiteX6" fmla="*/ 2464532 w 2691675"/>
              <a:gd name="connsiteY6" fmla="*/ 2905601 h 4354354"/>
              <a:gd name="connsiteX7" fmla="*/ 2417860 w 2691675"/>
              <a:gd name="connsiteY7" fmla="*/ 2889885 h 4354354"/>
              <a:gd name="connsiteX8" fmla="*/ 2383569 w 2691675"/>
              <a:gd name="connsiteY8" fmla="*/ 2876074 h 4354354"/>
              <a:gd name="connsiteX9" fmla="*/ 2355471 w 2691675"/>
              <a:gd name="connsiteY9" fmla="*/ 2856071 h 4354354"/>
              <a:gd name="connsiteX10" fmla="*/ 2300701 w 2691675"/>
              <a:gd name="connsiteY10" fmla="*/ 2824163 h 4354354"/>
              <a:gd name="connsiteX11" fmla="*/ 2226406 w 2691675"/>
              <a:gd name="connsiteY11" fmla="*/ 2864167 h 4354354"/>
              <a:gd name="connsiteX12" fmla="*/ 2185925 w 2691675"/>
              <a:gd name="connsiteY12" fmla="*/ 2825116 h 4354354"/>
              <a:gd name="connsiteX13" fmla="*/ 2150683 w 2691675"/>
              <a:gd name="connsiteY13" fmla="*/ 2746058 h 4354354"/>
              <a:gd name="connsiteX14" fmla="*/ 2131157 w 2691675"/>
              <a:gd name="connsiteY14" fmla="*/ 2684621 h 4354354"/>
              <a:gd name="connsiteX15" fmla="*/ 2113060 w 2691675"/>
              <a:gd name="connsiteY15" fmla="*/ 2649379 h 4354354"/>
              <a:gd name="connsiteX16" fmla="*/ 2111630 w 2691675"/>
              <a:gd name="connsiteY16" fmla="*/ 2600801 h 4354354"/>
              <a:gd name="connsiteX17" fmla="*/ 2034001 w 2691675"/>
              <a:gd name="connsiteY17" fmla="*/ 2686051 h 4354354"/>
              <a:gd name="connsiteX18" fmla="*/ 1966851 w 2691675"/>
              <a:gd name="connsiteY18" fmla="*/ 2754154 h 4354354"/>
              <a:gd name="connsiteX19" fmla="*/ 1919702 w 2691675"/>
              <a:gd name="connsiteY19" fmla="*/ 2713196 h 4354354"/>
              <a:gd name="connsiteX20" fmla="*/ 1783018 w 2691675"/>
              <a:gd name="connsiteY20" fmla="*/ 2699862 h 4354354"/>
              <a:gd name="connsiteX21" fmla="*/ 1684910 w 2691675"/>
              <a:gd name="connsiteY21" fmla="*/ 2689860 h 4354354"/>
              <a:gd name="connsiteX22" fmla="*/ 1614426 w 2691675"/>
              <a:gd name="connsiteY22" fmla="*/ 2582229 h 4354354"/>
              <a:gd name="connsiteX23" fmla="*/ 1549656 w 2691675"/>
              <a:gd name="connsiteY23" fmla="*/ 2584133 h 4354354"/>
              <a:gd name="connsiteX24" fmla="*/ 1524890 w 2691675"/>
              <a:gd name="connsiteY24" fmla="*/ 2563654 h 4354354"/>
              <a:gd name="connsiteX25" fmla="*/ 1476789 w 2691675"/>
              <a:gd name="connsiteY25" fmla="*/ 2381726 h 4354354"/>
              <a:gd name="connsiteX26" fmla="*/ 1446309 w 2691675"/>
              <a:gd name="connsiteY26" fmla="*/ 2289334 h 4354354"/>
              <a:gd name="connsiteX27" fmla="*/ 1408209 w 2691675"/>
              <a:gd name="connsiteY27" fmla="*/ 2220754 h 4354354"/>
              <a:gd name="connsiteX28" fmla="*/ 1392969 w 2691675"/>
              <a:gd name="connsiteY28" fmla="*/ 2197894 h 4354354"/>
              <a:gd name="connsiteX29" fmla="*/ 1382492 w 2691675"/>
              <a:gd name="connsiteY29" fmla="*/ 2152651 h 4354354"/>
              <a:gd name="connsiteX30" fmla="*/ 1377253 w 2691675"/>
              <a:gd name="connsiteY30" fmla="*/ 2052162 h 4354354"/>
              <a:gd name="connsiteX31" fmla="*/ 1391541 w 2691675"/>
              <a:gd name="connsiteY31" fmla="*/ 1982630 h 4354354"/>
              <a:gd name="connsiteX32" fmla="*/ 1323437 w 2691675"/>
              <a:gd name="connsiteY32" fmla="*/ 1917859 h 4354354"/>
              <a:gd name="connsiteX33" fmla="*/ 1290099 w 2691675"/>
              <a:gd name="connsiteY33" fmla="*/ 1912621 h 4354354"/>
              <a:gd name="connsiteX34" fmla="*/ 1192468 w 2691675"/>
              <a:gd name="connsiteY34" fmla="*/ 1853089 h 4354354"/>
              <a:gd name="connsiteX35" fmla="*/ 1134367 w 2691675"/>
              <a:gd name="connsiteY35" fmla="*/ 1863567 h 4354354"/>
              <a:gd name="connsiteX36" fmla="*/ 1081978 w 2691675"/>
              <a:gd name="connsiteY36" fmla="*/ 1897379 h 4354354"/>
              <a:gd name="connsiteX37" fmla="*/ 1032924 w 2691675"/>
              <a:gd name="connsiteY37" fmla="*/ 1923098 h 4354354"/>
              <a:gd name="connsiteX38" fmla="*/ 966249 w 2691675"/>
              <a:gd name="connsiteY38" fmla="*/ 1984058 h 4354354"/>
              <a:gd name="connsiteX39" fmla="*/ 917195 w 2691675"/>
              <a:gd name="connsiteY39" fmla="*/ 1941672 h 4354354"/>
              <a:gd name="connsiteX40" fmla="*/ 862428 w 2691675"/>
              <a:gd name="connsiteY40" fmla="*/ 1915002 h 4354354"/>
              <a:gd name="connsiteX41" fmla="*/ 831471 w 2691675"/>
              <a:gd name="connsiteY41" fmla="*/ 1889284 h 4354354"/>
              <a:gd name="connsiteX42" fmla="*/ 808135 w 2691675"/>
              <a:gd name="connsiteY42" fmla="*/ 1846898 h 4354354"/>
              <a:gd name="connsiteX43" fmla="*/ 822423 w 2691675"/>
              <a:gd name="connsiteY43" fmla="*/ 1789748 h 4354354"/>
              <a:gd name="connsiteX44" fmla="*/ 811944 w 2691675"/>
              <a:gd name="connsiteY44" fmla="*/ 1720215 h 4354354"/>
              <a:gd name="connsiteX45" fmla="*/ 791466 w 2691675"/>
              <a:gd name="connsiteY45" fmla="*/ 1625441 h 4354354"/>
              <a:gd name="connsiteX46" fmla="*/ 767652 w 2691675"/>
              <a:gd name="connsiteY46" fmla="*/ 1635919 h 4354354"/>
              <a:gd name="connsiteX47" fmla="*/ 709074 w 2691675"/>
              <a:gd name="connsiteY47" fmla="*/ 1571626 h 4354354"/>
              <a:gd name="connsiteX48" fmla="*/ 737649 w 2691675"/>
              <a:gd name="connsiteY48" fmla="*/ 1519714 h 4354354"/>
              <a:gd name="connsiteX49" fmla="*/ 785274 w 2691675"/>
              <a:gd name="connsiteY49" fmla="*/ 1455420 h 4354354"/>
              <a:gd name="connsiteX50" fmla="*/ 783369 w 2691675"/>
              <a:gd name="connsiteY50" fmla="*/ 1429227 h 4354354"/>
              <a:gd name="connsiteX51" fmla="*/ 826232 w 2691675"/>
              <a:gd name="connsiteY51" fmla="*/ 1375409 h 4354354"/>
              <a:gd name="connsiteX52" fmla="*/ 834329 w 2691675"/>
              <a:gd name="connsiteY52" fmla="*/ 1282542 h 4354354"/>
              <a:gd name="connsiteX53" fmla="*/ 820040 w 2691675"/>
              <a:gd name="connsiteY53" fmla="*/ 1198721 h 4354354"/>
              <a:gd name="connsiteX54" fmla="*/ 787655 w 2691675"/>
              <a:gd name="connsiteY54" fmla="*/ 1151573 h 4354354"/>
              <a:gd name="connsiteX55" fmla="*/ 769082 w 2691675"/>
              <a:gd name="connsiteY55" fmla="*/ 1070134 h 4354354"/>
              <a:gd name="connsiteX56" fmla="*/ 812898 w 2691675"/>
              <a:gd name="connsiteY56" fmla="*/ 1034892 h 4354354"/>
              <a:gd name="connsiteX57" fmla="*/ 816231 w 2691675"/>
              <a:gd name="connsiteY57" fmla="*/ 976789 h 4354354"/>
              <a:gd name="connsiteX58" fmla="*/ 828613 w 2691675"/>
              <a:gd name="connsiteY58" fmla="*/ 901065 h 4354354"/>
              <a:gd name="connsiteX59" fmla="*/ 837662 w 2691675"/>
              <a:gd name="connsiteY59" fmla="*/ 833914 h 4354354"/>
              <a:gd name="connsiteX60" fmla="*/ 852426 w 2691675"/>
              <a:gd name="connsiteY60" fmla="*/ 795814 h 4354354"/>
              <a:gd name="connsiteX61" fmla="*/ 867665 w 2691675"/>
              <a:gd name="connsiteY61" fmla="*/ 762475 h 4354354"/>
              <a:gd name="connsiteX62" fmla="*/ 841472 w 2691675"/>
              <a:gd name="connsiteY62" fmla="*/ 696754 h 4354354"/>
              <a:gd name="connsiteX63" fmla="*/ 825756 w 2691675"/>
              <a:gd name="connsiteY63" fmla="*/ 573405 h 4354354"/>
              <a:gd name="connsiteX64" fmla="*/ 795275 w 2691675"/>
              <a:gd name="connsiteY64" fmla="*/ 536259 h 4354354"/>
              <a:gd name="connsiteX65" fmla="*/ 777654 w 2691675"/>
              <a:gd name="connsiteY65" fmla="*/ 505777 h 4354354"/>
              <a:gd name="connsiteX66" fmla="*/ 754794 w 2691675"/>
              <a:gd name="connsiteY66" fmla="*/ 430054 h 4354354"/>
              <a:gd name="connsiteX67" fmla="*/ 727648 w 2691675"/>
              <a:gd name="connsiteY67" fmla="*/ 349091 h 4354354"/>
              <a:gd name="connsiteX68" fmla="*/ 740030 w 2691675"/>
              <a:gd name="connsiteY68" fmla="*/ 321469 h 4354354"/>
              <a:gd name="connsiteX69" fmla="*/ 736698 w 2691675"/>
              <a:gd name="connsiteY69" fmla="*/ 256223 h 4354354"/>
              <a:gd name="connsiteX70" fmla="*/ 717648 w 2691675"/>
              <a:gd name="connsiteY70" fmla="*/ 241935 h 4354354"/>
              <a:gd name="connsiteX71" fmla="*/ 709551 w 2691675"/>
              <a:gd name="connsiteY71" fmla="*/ 171451 h 4354354"/>
              <a:gd name="connsiteX72" fmla="*/ 675737 w 2691675"/>
              <a:gd name="connsiteY72" fmla="*/ 120015 h 4354354"/>
              <a:gd name="connsiteX73" fmla="*/ 686691 w 2691675"/>
              <a:gd name="connsiteY73" fmla="*/ 70485 h 4354354"/>
              <a:gd name="connsiteX74" fmla="*/ 657638 w 2691675"/>
              <a:gd name="connsiteY74" fmla="*/ 0 h 4354354"/>
              <a:gd name="connsiteX75" fmla="*/ 613348 w 2691675"/>
              <a:gd name="connsiteY75" fmla="*/ 10001 h 4354354"/>
              <a:gd name="connsiteX76" fmla="*/ 542863 w 2691675"/>
              <a:gd name="connsiteY76" fmla="*/ 85249 h 4354354"/>
              <a:gd name="connsiteX77" fmla="*/ 560008 w 2691675"/>
              <a:gd name="connsiteY77" fmla="*/ 158591 h 4354354"/>
              <a:gd name="connsiteX78" fmla="*/ 560485 w 2691675"/>
              <a:gd name="connsiteY78" fmla="*/ 222885 h 4354354"/>
              <a:gd name="connsiteX79" fmla="*/ 524289 w 2691675"/>
              <a:gd name="connsiteY79" fmla="*/ 330994 h 4354354"/>
              <a:gd name="connsiteX80" fmla="*/ 509049 w 2691675"/>
              <a:gd name="connsiteY80" fmla="*/ 361474 h 4354354"/>
              <a:gd name="connsiteX81" fmla="*/ 486189 w 2691675"/>
              <a:gd name="connsiteY81" fmla="*/ 399574 h 4354354"/>
              <a:gd name="connsiteX82" fmla="*/ 470949 w 2691675"/>
              <a:gd name="connsiteY82" fmla="*/ 422434 h 4354354"/>
              <a:gd name="connsiteX83" fmla="*/ 440469 w 2691675"/>
              <a:gd name="connsiteY83" fmla="*/ 430054 h 4354354"/>
              <a:gd name="connsiteX84" fmla="*/ 356649 w 2691675"/>
              <a:gd name="connsiteY84" fmla="*/ 414814 h 4354354"/>
              <a:gd name="connsiteX85" fmla="*/ 288069 w 2691675"/>
              <a:gd name="connsiteY85" fmla="*/ 491014 h 4354354"/>
              <a:gd name="connsiteX86" fmla="*/ 280449 w 2691675"/>
              <a:gd name="connsiteY86" fmla="*/ 513874 h 4354354"/>
              <a:gd name="connsiteX87" fmla="*/ 288069 w 2691675"/>
              <a:gd name="connsiteY87" fmla="*/ 544354 h 4354354"/>
              <a:gd name="connsiteX88" fmla="*/ 303309 w 2691675"/>
              <a:gd name="connsiteY88" fmla="*/ 574834 h 4354354"/>
              <a:gd name="connsiteX89" fmla="*/ 295689 w 2691675"/>
              <a:gd name="connsiteY89" fmla="*/ 635794 h 4354354"/>
              <a:gd name="connsiteX90" fmla="*/ 265209 w 2691675"/>
              <a:gd name="connsiteY90" fmla="*/ 689134 h 4354354"/>
              <a:gd name="connsiteX91" fmla="*/ 257589 w 2691675"/>
              <a:gd name="connsiteY91" fmla="*/ 711994 h 4354354"/>
              <a:gd name="connsiteX92" fmla="*/ 265209 w 2691675"/>
              <a:gd name="connsiteY92" fmla="*/ 841534 h 4354354"/>
              <a:gd name="connsiteX93" fmla="*/ 303309 w 2691675"/>
              <a:gd name="connsiteY93" fmla="*/ 856774 h 4354354"/>
              <a:gd name="connsiteX94" fmla="*/ 349029 w 2691675"/>
              <a:gd name="connsiteY94" fmla="*/ 887254 h 4354354"/>
              <a:gd name="connsiteX95" fmla="*/ 356649 w 2691675"/>
              <a:gd name="connsiteY95" fmla="*/ 910114 h 4354354"/>
              <a:gd name="connsiteX96" fmla="*/ 341409 w 2691675"/>
              <a:gd name="connsiteY96" fmla="*/ 978694 h 4354354"/>
              <a:gd name="connsiteX97" fmla="*/ 326169 w 2691675"/>
              <a:gd name="connsiteY97" fmla="*/ 1054894 h 4354354"/>
              <a:gd name="connsiteX98" fmla="*/ 303309 w 2691675"/>
              <a:gd name="connsiteY98" fmla="*/ 1070134 h 4354354"/>
              <a:gd name="connsiteX99" fmla="*/ 143289 w 2691675"/>
              <a:gd name="connsiteY99" fmla="*/ 1092994 h 4354354"/>
              <a:gd name="connsiteX100" fmla="*/ 150909 w 2691675"/>
              <a:gd name="connsiteY100" fmla="*/ 1207294 h 4354354"/>
              <a:gd name="connsiteX101" fmla="*/ 173769 w 2691675"/>
              <a:gd name="connsiteY101" fmla="*/ 1245394 h 4354354"/>
              <a:gd name="connsiteX102" fmla="*/ 219489 w 2691675"/>
              <a:gd name="connsiteY102" fmla="*/ 1283494 h 4354354"/>
              <a:gd name="connsiteX103" fmla="*/ 234729 w 2691675"/>
              <a:gd name="connsiteY103" fmla="*/ 1313974 h 4354354"/>
              <a:gd name="connsiteX104" fmla="*/ 227109 w 2691675"/>
              <a:gd name="connsiteY104" fmla="*/ 1344454 h 4354354"/>
              <a:gd name="connsiteX105" fmla="*/ 265209 w 2691675"/>
              <a:gd name="connsiteY105" fmla="*/ 1390174 h 4354354"/>
              <a:gd name="connsiteX106" fmla="*/ 288069 w 2691675"/>
              <a:gd name="connsiteY106" fmla="*/ 1428274 h 4354354"/>
              <a:gd name="connsiteX107" fmla="*/ 280449 w 2691675"/>
              <a:gd name="connsiteY107" fmla="*/ 1466374 h 4354354"/>
              <a:gd name="connsiteX108" fmla="*/ 242349 w 2691675"/>
              <a:gd name="connsiteY108" fmla="*/ 1595914 h 4354354"/>
              <a:gd name="connsiteX109" fmla="*/ 211869 w 2691675"/>
              <a:gd name="connsiteY109" fmla="*/ 1611154 h 4354354"/>
              <a:gd name="connsiteX110" fmla="*/ 189009 w 2691675"/>
              <a:gd name="connsiteY110" fmla="*/ 1618774 h 4354354"/>
              <a:gd name="connsiteX111" fmla="*/ 120429 w 2691675"/>
              <a:gd name="connsiteY111" fmla="*/ 1656874 h 4354354"/>
              <a:gd name="connsiteX112" fmla="*/ 97569 w 2691675"/>
              <a:gd name="connsiteY112" fmla="*/ 1679734 h 4354354"/>
              <a:gd name="connsiteX113" fmla="*/ 13749 w 2691675"/>
              <a:gd name="connsiteY113" fmla="*/ 1740694 h 4354354"/>
              <a:gd name="connsiteX114" fmla="*/ 13749 w 2691675"/>
              <a:gd name="connsiteY114" fmla="*/ 1915954 h 4354354"/>
              <a:gd name="connsiteX115" fmla="*/ 36609 w 2691675"/>
              <a:gd name="connsiteY115" fmla="*/ 1938814 h 4354354"/>
              <a:gd name="connsiteX116" fmla="*/ 67089 w 2691675"/>
              <a:gd name="connsiteY116" fmla="*/ 1976914 h 4354354"/>
              <a:gd name="connsiteX117" fmla="*/ 112809 w 2691675"/>
              <a:gd name="connsiteY117" fmla="*/ 2007394 h 4354354"/>
              <a:gd name="connsiteX118" fmla="*/ 173769 w 2691675"/>
              <a:gd name="connsiteY118" fmla="*/ 2037874 h 4354354"/>
              <a:gd name="connsiteX119" fmla="*/ 234729 w 2691675"/>
              <a:gd name="connsiteY119" fmla="*/ 2121694 h 4354354"/>
              <a:gd name="connsiteX120" fmla="*/ 272829 w 2691675"/>
              <a:gd name="connsiteY120" fmla="*/ 2182654 h 4354354"/>
              <a:gd name="connsiteX121" fmla="*/ 280449 w 2691675"/>
              <a:gd name="connsiteY121" fmla="*/ 2205514 h 4354354"/>
              <a:gd name="connsiteX122" fmla="*/ 318549 w 2691675"/>
              <a:gd name="connsiteY122" fmla="*/ 2281714 h 4354354"/>
              <a:gd name="connsiteX123" fmla="*/ 493809 w 2691675"/>
              <a:gd name="connsiteY123" fmla="*/ 2296954 h 4354354"/>
              <a:gd name="connsiteX124" fmla="*/ 562389 w 2691675"/>
              <a:gd name="connsiteY124" fmla="*/ 2380774 h 4354354"/>
              <a:gd name="connsiteX125" fmla="*/ 531909 w 2691675"/>
              <a:gd name="connsiteY125" fmla="*/ 2456974 h 4354354"/>
              <a:gd name="connsiteX126" fmla="*/ 509049 w 2691675"/>
              <a:gd name="connsiteY126" fmla="*/ 2464594 h 4354354"/>
              <a:gd name="connsiteX127" fmla="*/ 486189 w 2691675"/>
              <a:gd name="connsiteY127" fmla="*/ 2487454 h 4354354"/>
              <a:gd name="connsiteX128" fmla="*/ 478569 w 2691675"/>
              <a:gd name="connsiteY128" fmla="*/ 2533174 h 4354354"/>
              <a:gd name="connsiteX129" fmla="*/ 509049 w 2691675"/>
              <a:gd name="connsiteY129" fmla="*/ 2647474 h 4354354"/>
              <a:gd name="connsiteX130" fmla="*/ 531909 w 2691675"/>
              <a:gd name="connsiteY130" fmla="*/ 2670334 h 4354354"/>
              <a:gd name="connsiteX131" fmla="*/ 539529 w 2691675"/>
              <a:gd name="connsiteY131" fmla="*/ 2700814 h 4354354"/>
              <a:gd name="connsiteX132" fmla="*/ 570009 w 2691675"/>
              <a:gd name="connsiteY132" fmla="*/ 2685574 h 4354354"/>
              <a:gd name="connsiteX133" fmla="*/ 592869 w 2691675"/>
              <a:gd name="connsiteY133" fmla="*/ 2662714 h 4354354"/>
              <a:gd name="connsiteX134" fmla="*/ 646209 w 2691675"/>
              <a:gd name="connsiteY134" fmla="*/ 2632234 h 4354354"/>
              <a:gd name="connsiteX135" fmla="*/ 684309 w 2691675"/>
              <a:gd name="connsiteY135" fmla="*/ 2639854 h 4354354"/>
              <a:gd name="connsiteX136" fmla="*/ 699549 w 2691675"/>
              <a:gd name="connsiteY136" fmla="*/ 2662714 h 4354354"/>
              <a:gd name="connsiteX137" fmla="*/ 722409 w 2691675"/>
              <a:gd name="connsiteY137" fmla="*/ 2685574 h 4354354"/>
              <a:gd name="connsiteX138" fmla="*/ 730029 w 2691675"/>
              <a:gd name="connsiteY138" fmla="*/ 2708434 h 4354354"/>
              <a:gd name="connsiteX139" fmla="*/ 707169 w 2691675"/>
              <a:gd name="connsiteY139" fmla="*/ 2792254 h 4354354"/>
              <a:gd name="connsiteX140" fmla="*/ 623349 w 2691675"/>
              <a:gd name="connsiteY140" fmla="*/ 2868454 h 4354354"/>
              <a:gd name="connsiteX141" fmla="*/ 600489 w 2691675"/>
              <a:gd name="connsiteY141" fmla="*/ 2914174 h 4354354"/>
              <a:gd name="connsiteX142" fmla="*/ 531909 w 2691675"/>
              <a:gd name="connsiteY142" fmla="*/ 2959894 h 4354354"/>
              <a:gd name="connsiteX143" fmla="*/ 516669 w 2691675"/>
              <a:gd name="connsiteY143" fmla="*/ 2982754 h 4354354"/>
              <a:gd name="connsiteX144" fmla="*/ 547149 w 2691675"/>
              <a:gd name="connsiteY144" fmla="*/ 3081814 h 4354354"/>
              <a:gd name="connsiteX145" fmla="*/ 570009 w 2691675"/>
              <a:gd name="connsiteY145" fmla="*/ 3203734 h 4354354"/>
              <a:gd name="connsiteX146" fmla="*/ 608109 w 2691675"/>
              <a:gd name="connsiteY146" fmla="*/ 3302794 h 4354354"/>
              <a:gd name="connsiteX147" fmla="*/ 608109 w 2691675"/>
              <a:gd name="connsiteY147" fmla="*/ 3455194 h 4354354"/>
              <a:gd name="connsiteX148" fmla="*/ 570009 w 2691675"/>
              <a:gd name="connsiteY148" fmla="*/ 3493294 h 4354354"/>
              <a:gd name="connsiteX149" fmla="*/ 562389 w 2691675"/>
              <a:gd name="connsiteY149" fmla="*/ 3523774 h 4354354"/>
              <a:gd name="connsiteX150" fmla="*/ 547149 w 2691675"/>
              <a:gd name="connsiteY150" fmla="*/ 3554254 h 4354354"/>
              <a:gd name="connsiteX151" fmla="*/ 554769 w 2691675"/>
              <a:gd name="connsiteY151" fmla="*/ 3706654 h 4354354"/>
              <a:gd name="connsiteX152" fmla="*/ 608109 w 2691675"/>
              <a:gd name="connsiteY152" fmla="*/ 3699034 h 4354354"/>
              <a:gd name="connsiteX153" fmla="*/ 630969 w 2691675"/>
              <a:gd name="connsiteY153" fmla="*/ 3691414 h 4354354"/>
              <a:gd name="connsiteX154" fmla="*/ 676689 w 2691675"/>
              <a:gd name="connsiteY154" fmla="*/ 3714274 h 4354354"/>
              <a:gd name="connsiteX155" fmla="*/ 707169 w 2691675"/>
              <a:gd name="connsiteY155" fmla="*/ 3744754 h 4354354"/>
              <a:gd name="connsiteX156" fmla="*/ 836709 w 2691675"/>
              <a:gd name="connsiteY156" fmla="*/ 3767614 h 4354354"/>
              <a:gd name="connsiteX157" fmla="*/ 851949 w 2691675"/>
              <a:gd name="connsiteY157" fmla="*/ 3798094 h 4354354"/>
              <a:gd name="connsiteX158" fmla="*/ 874809 w 2691675"/>
              <a:gd name="connsiteY158" fmla="*/ 3813334 h 4354354"/>
              <a:gd name="connsiteX159" fmla="*/ 897669 w 2691675"/>
              <a:gd name="connsiteY159" fmla="*/ 3836194 h 4354354"/>
              <a:gd name="connsiteX160" fmla="*/ 905289 w 2691675"/>
              <a:gd name="connsiteY160" fmla="*/ 3866674 h 4354354"/>
              <a:gd name="connsiteX161" fmla="*/ 920529 w 2691675"/>
              <a:gd name="connsiteY161" fmla="*/ 3889534 h 4354354"/>
              <a:gd name="connsiteX162" fmla="*/ 943389 w 2691675"/>
              <a:gd name="connsiteY162" fmla="*/ 3927634 h 4354354"/>
              <a:gd name="connsiteX163" fmla="*/ 996729 w 2691675"/>
              <a:gd name="connsiteY163" fmla="*/ 3973354 h 4354354"/>
              <a:gd name="connsiteX164" fmla="*/ 1011969 w 2691675"/>
              <a:gd name="connsiteY164" fmla="*/ 3996214 h 4354354"/>
              <a:gd name="connsiteX165" fmla="*/ 1034829 w 2691675"/>
              <a:gd name="connsiteY165" fmla="*/ 4034314 h 4354354"/>
              <a:gd name="connsiteX166" fmla="*/ 1065309 w 2691675"/>
              <a:gd name="connsiteY166" fmla="*/ 4110514 h 4354354"/>
              <a:gd name="connsiteX167" fmla="*/ 1072929 w 2691675"/>
              <a:gd name="connsiteY167" fmla="*/ 4133374 h 4354354"/>
              <a:gd name="connsiteX168" fmla="*/ 1149129 w 2691675"/>
              <a:gd name="connsiteY168" fmla="*/ 4163854 h 4354354"/>
              <a:gd name="connsiteX169" fmla="*/ 1202469 w 2691675"/>
              <a:gd name="connsiteY169" fmla="*/ 4240054 h 4354354"/>
              <a:gd name="connsiteX170" fmla="*/ 1263429 w 2691675"/>
              <a:gd name="connsiteY170" fmla="*/ 4247674 h 4354354"/>
              <a:gd name="connsiteX171" fmla="*/ 1271049 w 2691675"/>
              <a:gd name="connsiteY171" fmla="*/ 4301014 h 4354354"/>
              <a:gd name="connsiteX172" fmla="*/ 1316769 w 2691675"/>
              <a:gd name="connsiteY172" fmla="*/ 4354354 h 4354354"/>
              <a:gd name="connsiteX173" fmla="*/ 1354869 w 2691675"/>
              <a:gd name="connsiteY173" fmla="*/ 4255294 h 4354354"/>
              <a:gd name="connsiteX174" fmla="*/ 1415829 w 2691675"/>
              <a:gd name="connsiteY174" fmla="*/ 4224814 h 4354354"/>
              <a:gd name="connsiteX175" fmla="*/ 1469169 w 2691675"/>
              <a:gd name="connsiteY175" fmla="*/ 4209574 h 4354354"/>
              <a:gd name="connsiteX176" fmla="*/ 1507269 w 2691675"/>
              <a:gd name="connsiteY176" fmla="*/ 4186714 h 4354354"/>
              <a:gd name="connsiteX177" fmla="*/ 1552989 w 2691675"/>
              <a:gd name="connsiteY177" fmla="*/ 4156234 h 4354354"/>
              <a:gd name="connsiteX178" fmla="*/ 1583469 w 2691675"/>
              <a:gd name="connsiteY178" fmla="*/ 4148614 h 4354354"/>
              <a:gd name="connsiteX179" fmla="*/ 1644429 w 2691675"/>
              <a:gd name="connsiteY179" fmla="*/ 4087654 h 4354354"/>
              <a:gd name="connsiteX180" fmla="*/ 1674909 w 2691675"/>
              <a:gd name="connsiteY180" fmla="*/ 4064794 h 4354354"/>
              <a:gd name="connsiteX181" fmla="*/ 1827309 w 2691675"/>
              <a:gd name="connsiteY181" fmla="*/ 4026694 h 4354354"/>
              <a:gd name="connsiteX182" fmla="*/ 1857789 w 2691675"/>
              <a:gd name="connsiteY182" fmla="*/ 4011454 h 4354354"/>
              <a:gd name="connsiteX183" fmla="*/ 1903509 w 2691675"/>
              <a:gd name="connsiteY183" fmla="*/ 3996214 h 4354354"/>
              <a:gd name="connsiteX184" fmla="*/ 1926369 w 2691675"/>
              <a:gd name="connsiteY184" fmla="*/ 3980974 h 4354354"/>
              <a:gd name="connsiteX185" fmla="*/ 1987329 w 2691675"/>
              <a:gd name="connsiteY185" fmla="*/ 3935254 h 4354354"/>
              <a:gd name="connsiteX186" fmla="*/ 2048289 w 2691675"/>
              <a:gd name="connsiteY186" fmla="*/ 3897154 h 4354354"/>
              <a:gd name="connsiteX187" fmla="*/ 2078769 w 2691675"/>
              <a:gd name="connsiteY187" fmla="*/ 3881914 h 4354354"/>
              <a:gd name="connsiteX188" fmla="*/ 2132109 w 2691675"/>
              <a:gd name="connsiteY188" fmla="*/ 3843814 h 4354354"/>
              <a:gd name="connsiteX189" fmla="*/ 2162589 w 2691675"/>
              <a:gd name="connsiteY189" fmla="*/ 3813334 h 4354354"/>
              <a:gd name="connsiteX190" fmla="*/ 2200689 w 2691675"/>
              <a:gd name="connsiteY190" fmla="*/ 3714274 h 4354354"/>
              <a:gd name="connsiteX191" fmla="*/ 2162589 w 2691675"/>
              <a:gd name="connsiteY191" fmla="*/ 3630454 h 4354354"/>
              <a:gd name="connsiteX192" fmla="*/ 2139729 w 2691675"/>
              <a:gd name="connsiteY192" fmla="*/ 3622834 h 4354354"/>
              <a:gd name="connsiteX193" fmla="*/ 2124489 w 2691675"/>
              <a:gd name="connsiteY193" fmla="*/ 3706654 h 4354354"/>
              <a:gd name="connsiteX194" fmla="*/ 2109249 w 2691675"/>
              <a:gd name="connsiteY194" fmla="*/ 3683794 h 4354354"/>
              <a:gd name="connsiteX195" fmla="*/ 2048289 w 2691675"/>
              <a:gd name="connsiteY195" fmla="*/ 3691414 h 4354354"/>
              <a:gd name="connsiteX196" fmla="*/ 2055909 w 2691675"/>
              <a:gd name="connsiteY196" fmla="*/ 3729514 h 4354354"/>
              <a:gd name="connsiteX197" fmla="*/ 2078769 w 2691675"/>
              <a:gd name="connsiteY197" fmla="*/ 3744754 h 4354354"/>
              <a:gd name="connsiteX198" fmla="*/ 2094009 w 2691675"/>
              <a:gd name="connsiteY198" fmla="*/ 3775234 h 4354354"/>
              <a:gd name="connsiteX199" fmla="*/ 2086389 w 2691675"/>
              <a:gd name="connsiteY199" fmla="*/ 3820954 h 4354354"/>
              <a:gd name="connsiteX200" fmla="*/ 2010189 w 2691675"/>
              <a:gd name="connsiteY200" fmla="*/ 3775234 h 4354354"/>
              <a:gd name="connsiteX201" fmla="*/ 1994949 w 2691675"/>
              <a:gd name="connsiteY201" fmla="*/ 3676174 h 4354354"/>
              <a:gd name="connsiteX202" fmla="*/ 1972089 w 2691675"/>
              <a:gd name="connsiteY202" fmla="*/ 3653314 h 4354354"/>
              <a:gd name="connsiteX203" fmla="*/ 1979709 w 2691675"/>
              <a:gd name="connsiteY203" fmla="*/ 3607594 h 4354354"/>
              <a:gd name="connsiteX204" fmla="*/ 2025429 w 2691675"/>
              <a:gd name="connsiteY204" fmla="*/ 3599974 h 4354354"/>
              <a:gd name="connsiteX205" fmla="*/ 2033049 w 2691675"/>
              <a:gd name="connsiteY205" fmla="*/ 3546634 h 4354354"/>
              <a:gd name="connsiteX206" fmla="*/ 2063529 w 2691675"/>
              <a:gd name="connsiteY206" fmla="*/ 3554254 h 4354354"/>
              <a:gd name="connsiteX207" fmla="*/ 2094009 w 2691675"/>
              <a:gd name="connsiteY207" fmla="*/ 3516154 h 4354354"/>
              <a:gd name="connsiteX208" fmla="*/ 2124489 w 2691675"/>
              <a:gd name="connsiteY208" fmla="*/ 3485674 h 4354354"/>
              <a:gd name="connsiteX209" fmla="*/ 2139729 w 2691675"/>
              <a:gd name="connsiteY209" fmla="*/ 3462814 h 4354354"/>
              <a:gd name="connsiteX210" fmla="*/ 2170209 w 2691675"/>
              <a:gd name="connsiteY210" fmla="*/ 3439954 h 4354354"/>
              <a:gd name="connsiteX211" fmla="*/ 2238789 w 2691675"/>
              <a:gd name="connsiteY211" fmla="*/ 3348514 h 4354354"/>
              <a:gd name="connsiteX212" fmla="*/ 2246409 w 2691675"/>
              <a:gd name="connsiteY212" fmla="*/ 3318034 h 4354354"/>
              <a:gd name="connsiteX213" fmla="*/ 2269269 w 2691675"/>
              <a:gd name="connsiteY213" fmla="*/ 3257074 h 4354354"/>
              <a:gd name="connsiteX214" fmla="*/ 2276889 w 2691675"/>
              <a:gd name="connsiteY214" fmla="*/ 3211354 h 4354354"/>
              <a:gd name="connsiteX215" fmla="*/ 2299749 w 2691675"/>
              <a:gd name="connsiteY215" fmla="*/ 3165634 h 4354354"/>
              <a:gd name="connsiteX216" fmla="*/ 2314989 w 2691675"/>
              <a:gd name="connsiteY216" fmla="*/ 3127534 h 4354354"/>
              <a:gd name="connsiteX217" fmla="*/ 2353089 w 2691675"/>
              <a:gd name="connsiteY217" fmla="*/ 3112294 h 4354354"/>
              <a:gd name="connsiteX218" fmla="*/ 2375949 w 2691675"/>
              <a:gd name="connsiteY218" fmla="*/ 3097054 h 4354354"/>
              <a:gd name="connsiteX219" fmla="*/ 2495488 w 2691675"/>
              <a:gd name="connsiteY219" fmla="*/ 3067050 h 4354354"/>
              <a:gd name="connsiteX220" fmla="*/ 2593596 w 2691675"/>
              <a:gd name="connsiteY220" fmla="*/ 3063717 h 4354354"/>
              <a:gd name="connsiteX221" fmla="*/ 2685987 w 2691675"/>
              <a:gd name="connsiteY221" fmla="*/ 3054668 h 4354354"/>
              <a:gd name="connsiteX0" fmla="*/ 2685987 w 2691675"/>
              <a:gd name="connsiteY0" fmla="*/ 3054668 h 4354354"/>
              <a:gd name="connsiteX1" fmla="*/ 2680749 w 2691675"/>
              <a:gd name="connsiteY1" fmla="*/ 3028474 h 4354354"/>
              <a:gd name="connsiteX2" fmla="*/ 2673129 w 2691675"/>
              <a:gd name="connsiteY2" fmla="*/ 2975134 h 4354354"/>
              <a:gd name="connsiteX3" fmla="*/ 2631219 w 2691675"/>
              <a:gd name="connsiteY3" fmla="*/ 2967038 h 4354354"/>
              <a:gd name="connsiteX4" fmla="*/ 2567878 w 2691675"/>
              <a:gd name="connsiteY4" fmla="*/ 2966561 h 4354354"/>
              <a:gd name="connsiteX5" fmla="*/ 2526921 w 2691675"/>
              <a:gd name="connsiteY5" fmla="*/ 2908936 h 4354354"/>
              <a:gd name="connsiteX6" fmla="*/ 2464532 w 2691675"/>
              <a:gd name="connsiteY6" fmla="*/ 2905601 h 4354354"/>
              <a:gd name="connsiteX7" fmla="*/ 2417860 w 2691675"/>
              <a:gd name="connsiteY7" fmla="*/ 2889885 h 4354354"/>
              <a:gd name="connsiteX8" fmla="*/ 2383569 w 2691675"/>
              <a:gd name="connsiteY8" fmla="*/ 2876074 h 4354354"/>
              <a:gd name="connsiteX9" fmla="*/ 2355471 w 2691675"/>
              <a:gd name="connsiteY9" fmla="*/ 2856071 h 4354354"/>
              <a:gd name="connsiteX10" fmla="*/ 2300701 w 2691675"/>
              <a:gd name="connsiteY10" fmla="*/ 2824163 h 4354354"/>
              <a:gd name="connsiteX11" fmla="*/ 2226406 w 2691675"/>
              <a:gd name="connsiteY11" fmla="*/ 2864167 h 4354354"/>
              <a:gd name="connsiteX12" fmla="*/ 2185925 w 2691675"/>
              <a:gd name="connsiteY12" fmla="*/ 2825116 h 4354354"/>
              <a:gd name="connsiteX13" fmla="*/ 2150683 w 2691675"/>
              <a:gd name="connsiteY13" fmla="*/ 2746058 h 4354354"/>
              <a:gd name="connsiteX14" fmla="*/ 2131157 w 2691675"/>
              <a:gd name="connsiteY14" fmla="*/ 2684621 h 4354354"/>
              <a:gd name="connsiteX15" fmla="*/ 2113060 w 2691675"/>
              <a:gd name="connsiteY15" fmla="*/ 2649379 h 4354354"/>
              <a:gd name="connsiteX16" fmla="*/ 2111630 w 2691675"/>
              <a:gd name="connsiteY16" fmla="*/ 2600801 h 4354354"/>
              <a:gd name="connsiteX17" fmla="*/ 2034001 w 2691675"/>
              <a:gd name="connsiteY17" fmla="*/ 2686051 h 4354354"/>
              <a:gd name="connsiteX18" fmla="*/ 1966851 w 2691675"/>
              <a:gd name="connsiteY18" fmla="*/ 2754154 h 4354354"/>
              <a:gd name="connsiteX19" fmla="*/ 1919702 w 2691675"/>
              <a:gd name="connsiteY19" fmla="*/ 2713196 h 4354354"/>
              <a:gd name="connsiteX20" fmla="*/ 1783018 w 2691675"/>
              <a:gd name="connsiteY20" fmla="*/ 2699862 h 4354354"/>
              <a:gd name="connsiteX21" fmla="*/ 1684910 w 2691675"/>
              <a:gd name="connsiteY21" fmla="*/ 2689860 h 4354354"/>
              <a:gd name="connsiteX22" fmla="*/ 1614426 w 2691675"/>
              <a:gd name="connsiteY22" fmla="*/ 2582229 h 4354354"/>
              <a:gd name="connsiteX23" fmla="*/ 1549656 w 2691675"/>
              <a:gd name="connsiteY23" fmla="*/ 2584133 h 4354354"/>
              <a:gd name="connsiteX24" fmla="*/ 1524890 w 2691675"/>
              <a:gd name="connsiteY24" fmla="*/ 2563654 h 4354354"/>
              <a:gd name="connsiteX25" fmla="*/ 1476789 w 2691675"/>
              <a:gd name="connsiteY25" fmla="*/ 2381726 h 4354354"/>
              <a:gd name="connsiteX26" fmla="*/ 1446309 w 2691675"/>
              <a:gd name="connsiteY26" fmla="*/ 2289334 h 4354354"/>
              <a:gd name="connsiteX27" fmla="*/ 1408209 w 2691675"/>
              <a:gd name="connsiteY27" fmla="*/ 2220754 h 4354354"/>
              <a:gd name="connsiteX28" fmla="*/ 1392969 w 2691675"/>
              <a:gd name="connsiteY28" fmla="*/ 2197894 h 4354354"/>
              <a:gd name="connsiteX29" fmla="*/ 1382492 w 2691675"/>
              <a:gd name="connsiteY29" fmla="*/ 2152651 h 4354354"/>
              <a:gd name="connsiteX30" fmla="*/ 1377253 w 2691675"/>
              <a:gd name="connsiteY30" fmla="*/ 2052162 h 4354354"/>
              <a:gd name="connsiteX31" fmla="*/ 1391541 w 2691675"/>
              <a:gd name="connsiteY31" fmla="*/ 1982630 h 4354354"/>
              <a:gd name="connsiteX32" fmla="*/ 1323437 w 2691675"/>
              <a:gd name="connsiteY32" fmla="*/ 1917859 h 4354354"/>
              <a:gd name="connsiteX33" fmla="*/ 1290099 w 2691675"/>
              <a:gd name="connsiteY33" fmla="*/ 1912621 h 4354354"/>
              <a:gd name="connsiteX34" fmla="*/ 1192468 w 2691675"/>
              <a:gd name="connsiteY34" fmla="*/ 1853089 h 4354354"/>
              <a:gd name="connsiteX35" fmla="*/ 1134367 w 2691675"/>
              <a:gd name="connsiteY35" fmla="*/ 1863567 h 4354354"/>
              <a:gd name="connsiteX36" fmla="*/ 1081978 w 2691675"/>
              <a:gd name="connsiteY36" fmla="*/ 1897379 h 4354354"/>
              <a:gd name="connsiteX37" fmla="*/ 1032924 w 2691675"/>
              <a:gd name="connsiteY37" fmla="*/ 1923098 h 4354354"/>
              <a:gd name="connsiteX38" fmla="*/ 966249 w 2691675"/>
              <a:gd name="connsiteY38" fmla="*/ 1984058 h 4354354"/>
              <a:gd name="connsiteX39" fmla="*/ 917195 w 2691675"/>
              <a:gd name="connsiteY39" fmla="*/ 1941672 h 4354354"/>
              <a:gd name="connsiteX40" fmla="*/ 862428 w 2691675"/>
              <a:gd name="connsiteY40" fmla="*/ 1915002 h 4354354"/>
              <a:gd name="connsiteX41" fmla="*/ 831471 w 2691675"/>
              <a:gd name="connsiteY41" fmla="*/ 1889284 h 4354354"/>
              <a:gd name="connsiteX42" fmla="*/ 808135 w 2691675"/>
              <a:gd name="connsiteY42" fmla="*/ 1846898 h 4354354"/>
              <a:gd name="connsiteX43" fmla="*/ 822423 w 2691675"/>
              <a:gd name="connsiteY43" fmla="*/ 1789748 h 4354354"/>
              <a:gd name="connsiteX44" fmla="*/ 811944 w 2691675"/>
              <a:gd name="connsiteY44" fmla="*/ 1720215 h 4354354"/>
              <a:gd name="connsiteX45" fmla="*/ 791466 w 2691675"/>
              <a:gd name="connsiteY45" fmla="*/ 1625441 h 4354354"/>
              <a:gd name="connsiteX46" fmla="*/ 767652 w 2691675"/>
              <a:gd name="connsiteY46" fmla="*/ 1635919 h 4354354"/>
              <a:gd name="connsiteX47" fmla="*/ 709074 w 2691675"/>
              <a:gd name="connsiteY47" fmla="*/ 1571626 h 4354354"/>
              <a:gd name="connsiteX48" fmla="*/ 737649 w 2691675"/>
              <a:gd name="connsiteY48" fmla="*/ 1519714 h 4354354"/>
              <a:gd name="connsiteX49" fmla="*/ 785274 w 2691675"/>
              <a:gd name="connsiteY49" fmla="*/ 1455420 h 4354354"/>
              <a:gd name="connsiteX50" fmla="*/ 783369 w 2691675"/>
              <a:gd name="connsiteY50" fmla="*/ 1429227 h 4354354"/>
              <a:gd name="connsiteX51" fmla="*/ 826232 w 2691675"/>
              <a:gd name="connsiteY51" fmla="*/ 1375409 h 4354354"/>
              <a:gd name="connsiteX52" fmla="*/ 834329 w 2691675"/>
              <a:gd name="connsiteY52" fmla="*/ 1282542 h 4354354"/>
              <a:gd name="connsiteX53" fmla="*/ 820040 w 2691675"/>
              <a:gd name="connsiteY53" fmla="*/ 1198721 h 4354354"/>
              <a:gd name="connsiteX54" fmla="*/ 787655 w 2691675"/>
              <a:gd name="connsiteY54" fmla="*/ 1151573 h 4354354"/>
              <a:gd name="connsiteX55" fmla="*/ 769082 w 2691675"/>
              <a:gd name="connsiteY55" fmla="*/ 1070134 h 4354354"/>
              <a:gd name="connsiteX56" fmla="*/ 812898 w 2691675"/>
              <a:gd name="connsiteY56" fmla="*/ 1034892 h 4354354"/>
              <a:gd name="connsiteX57" fmla="*/ 816231 w 2691675"/>
              <a:gd name="connsiteY57" fmla="*/ 976789 h 4354354"/>
              <a:gd name="connsiteX58" fmla="*/ 828613 w 2691675"/>
              <a:gd name="connsiteY58" fmla="*/ 901065 h 4354354"/>
              <a:gd name="connsiteX59" fmla="*/ 837662 w 2691675"/>
              <a:gd name="connsiteY59" fmla="*/ 833914 h 4354354"/>
              <a:gd name="connsiteX60" fmla="*/ 852426 w 2691675"/>
              <a:gd name="connsiteY60" fmla="*/ 795814 h 4354354"/>
              <a:gd name="connsiteX61" fmla="*/ 867665 w 2691675"/>
              <a:gd name="connsiteY61" fmla="*/ 762475 h 4354354"/>
              <a:gd name="connsiteX62" fmla="*/ 841472 w 2691675"/>
              <a:gd name="connsiteY62" fmla="*/ 696754 h 4354354"/>
              <a:gd name="connsiteX63" fmla="*/ 825756 w 2691675"/>
              <a:gd name="connsiteY63" fmla="*/ 573405 h 4354354"/>
              <a:gd name="connsiteX64" fmla="*/ 795275 w 2691675"/>
              <a:gd name="connsiteY64" fmla="*/ 536259 h 4354354"/>
              <a:gd name="connsiteX65" fmla="*/ 777654 w 2691675"/>
              <a:gd name="connsiteY65" fmla="*/ 505777 h 4354354"/>
              <a:gd name="connsiteX66" fmla="*/ 754794 w 2691675"/>
              <a:gd name="connsiteY66" fmla="*/ 430054 h 4354354"/>
              <a:gd name="connsiteX67" fmla="*/ 727648 w 2691675"/>
              <a:gd name="connsiteY67" fmla="*/ 349091 h 4354354"/>
              <a:gd name="connsiteX68" fmla="*/ 740030 w 2691675"/>
              <a:gd name="connsiteY68" fmla="*/ 321469 h 4354354"/>
              <a:gd name="connsiteX69" fmla="*/ 736698 w 2691675"/>
              <a:gd name="connsiteY69" fmla="*/ 256223 h 4354354"/>
              <a:gd name="connsiteX70" fmla="*/ 717648 w 2691675"/>
              <a:gd name="connsiteY70" fmla="*/ 241935 h 4354354"/>
              <a:gd name="connsiteX71" fmla="*/ 709551 w 2691675"/>
              <a:gd name="connsiteY71" fmla="*/ 171451 h 4354354"/>
              <a:gd name="connsiteX72" fmla="*/ 675737 w 2691675"/>
              <a:gd name="connsiteY72" fmla="*/ 120015 h 4354354"/>
              <a:gd name="connsiteX73" fmla="*/ 686691 w 2691675"/>
              <a:gd name="connsiteY73" fmla="*/ 70485 h 4354354"/>
              <a:gd name="connsiteX74" fmla="*/ 657638 w 2691675"/>
              <a:gd name="connsiteY74" fmla="*/ 0 h 4354354"/>
              <a:gd name="connsiteX75" fmla="*/ 613348 w 2691675"/>
              <a:gd name="connsiteY75" fmla="*/ 10001 h 4354354"/>
              <a:gd name="connsiteX76" fmla="*/ 542863 w 2691675"/>
              <a:gd name="connsiteY76" fmla="*/ 85249 h 4354354"/>
              <a:gd name="connsiteX77" fmla="*/ 560008 w 2691675"/>
              <a:gd name="connsiteY77" fmla="*/ 158591 h 4354354"/>
              <a:gd name="connsiteX78" fmla="*/ 560485 w 2691675"/>
              <a:gd name="connsiteY78" fmla="*/ 222885 h 4354354"/>
              <a:gd name="connsiteX79" fmla="*/ 524289 w 2691675"/>
              <a:gd name="connsiteY79" fmla="*/ 330994 h 4354354"/>
              <a:gd name="connsiteX80" fmla="*/ 509049 w 2691675"/>
              <a:gd name="connsiteY80" fmla="*/ 361474 h 4354354"/>
              <a:gd name="connsiteX81" fmla="*/ 486189 w 2691675"/>
              <a:gd name="connsiteY81" fmla="*/ 399574 h 4354354"/>
              <a:gd name="connsiteX82" fmla="*/ 470949 w 2691675"/>
              <a:gd name="connsiteY82" fmla="*/ 422434 h 4354354"/>
              <a:gd name="connsiteX83" fmla="*/ 440469 w 2691675"/>
              <a:gd name="connsiteY83" fmla="*/ 430054 h 4354354"/>
              <a:gd name="connsiteX84" fmla="*/ 356649 w 2691675"/>
              <a:gd name="connsiteY84" fmla="*/ 414814 h 4354354"/>
              <a:gd name="connsiteX85" fmla="*/ 288069 w 2691675"/>
              <a:gd name="connsiteY85" fmla="*/ 491014 h 4354354"/>
              <a:gd name="connsiteX86" fmla="*/ 280449 w 2691675"/>
              <a:gd name="connsiteY86" fmla="*/ 513874 h 4354354"/>
              <a:gd name="connsiteX87" fmla="*/ 288069 w 2691675"/>
              <a:gd name="connsiteY87" fmla="*/ 544354 h 4354354"/>
              <a:gd name="connsiteX88" fmla="*/ 303309 w 2691675"/>
              <a:gd name="connsiteY88" fmla="*/ 574834 h 4354354"/>
              <a:gd name="connsiteX89" fmla="*/ 295689 w 2691675"/>
              <a:gd name="connsiteY89" fmla="*/ 635794 h 4354354"/>
              <a:gd name="connsiteX90" fmla="*/ 265209 w 2691675"/>
              <a:gd name="connsiteY90" fmla="*/ 689134 h 4354354"/>
              <a:gd name="connsiteX91" fmla="*/ 257589 w 2691675"/>
              <a:gd name="connsiteY91" fmla="*/ 711994 h 4354354"/>
              <a:gd name="connsiteX92" fmla="*/ 265209 w 2691675"/>
              <a:gd name="connsiteY92" fmla="*/ 841534 h 4354354"/>
              <a:gd name="connsiteX93" fmla="*/ 303309 w 2691675"/>
              <a:gd name="connsiteY93" fmla="*/ 856774 h 4354354"/>
              <a:gd name="connsiteX94" fmla="*/ 349029 w 2691675"/>
              <a:gd name="connsiteY94" fmla="*/ 887254 h 4354354"/>
              <a:gd name="connsiteX95" fmla="*/ 356649 w 2691675"/>
              <a:gd name="connsiteY95" fmla="*/ 910114 h 4354354"/>
              <a:gd name="connsiteX96" fmla="*/ 341409 w 2691675"/>
              <a:gd name="connsiteY96" fmla="*/ 978694 h 4354354"/>
              <a:gd name="connsiteX97" fmla="*/ 326169 w 2691675"/>
              <a:gd name="connsiteY97" fmla="*/ 1054894 h 4354354"/>
              <a:gd name="connsiteX98" fmla="*/ 303309 w 2691675"/>
              <a:gd name="connsiteY98" fmla="*/ 1070134 h 4354354"/>
              <a:gd name="connsiteX99" fmla="*/ 143289 w 2691675"/>
              <a:gd name="connsiteY99" fmla="*/ 1092994 h 4354354"/>
              <a:gd name="connsiteX100" fmla="*/ 150909 w 2691675"/>
              <a:gd name="connsiteY100" fmla="*/ 1207294 h 4354354"/>
              <a:gd name="connsiteX101" fmla="*/ 173769 w 2691675"/>
              <a:gd name="connsiteY101" fmla="*/ 1245394 h 4354354"/>
              <a:gd name="connsiteX102" fmla="*/ 219489 w 2691675"/>
              <a:gd name="connsiteY102" fmla="*/ 1283494 h 4354354"/>
              <a:gd name="connsiteX103" fmla="*/ 234729 w 2691675"/>
              <a:gd name="connsiteY103" fmla="*/ 1313974 h 4354354"/>
              <a:gd name="connsiteX104" fmla="*/ 227109 w 2691675"/>
              <a:gd name="connsiteY104" fmla="*/ 1344454 h 4354354"/>
              <a:gd name="connsiteX105" fmla="*/ 265209 w 2691675"/>
              <a:gd name="connsiteY105" fmla="*/ 1390174 h 4354354"/>
              <a:gd name="connsiteX106" fmla="*/ 288069 w 2691675"/>
              <a:gd name="connsiteY106" fmla="*/ 1428274 h 4354354"/>
              <a:gd name="connsiteX107" fmla="*/ 280449 w 2691675"/>
              <a:gd name="connsiteY107" fmla="*/ 1466374 h 4354354"/>
              <a:gd name="connsiteX108" fmla="*/ 242349 w 2691675"/>
              <a:gd name="connsiteY108" fmla="*/ 1595914 h 4354354"/>
              <a:gd name="connsiteX109" fmla="*/ 211869 w 2691675"/>
              <a:gd name="connsiteY109" fmla="*/ 1611154 h 4354354"/>
              <a:gd name="connsiteX110" fmla="*/ 189009 w 2691675"/>
              <a:gd name="connsiteY110" fmla="*/ 1618774 h 4354354"/>
              <a:gd name="connsiteX111" fmla="*/ 120429 w 2691675"/>
              <a:gd name="connsiteY111" fmla="*/ 1656874 h 4354354"/>
              <a:gd name="connsiteX112" fmla="*/ 97569 w 2691675"/>
              <a:gd name="connsiteY112" fmla="*/ 1679734 h 4354354"/>
              <a:gd name="connsiteX113" fmla="*/ 13749 w 2691675"/>
              <a:gd name="connsiteY113" fmla="*/ 1740694 h 4354354"/>
              <a:gd name="connsiteX114" fmla="*/ 13749 w 2691675"/>
              <a:gd name="connsiteY114" fmla="*/ 1915954 h 4354354"/>
              <a:gd name="connsiteX115" fmla="*/ 36609 w 2691675"/>
              <a:gd name="connsiteY115" fmla="*/ 1938814 h 4354354"/>
              <a:gd name="connsiteX116" fmla="*/ 67089 w 2691675"/>
              <a:gd name="connsiteY116" fmla="*/ 1976914 h 4354354"/>
              <a:gd name="connsiteX117" fmla="*/ 112809 w 2691675"/>
              <a:gd name="connsiteY117" fmla="*/ 2007394 h 4354354"/>
              <a:gd name="connsiteX118" fmla="*/ 173769 w 2691675"/>
              <a:gd name="connsiteY118" fmla="*/ 2037874 h 4354354"/>
              <a:gd name="connsiteX119" fmla="*/ 234729 w 2691675"/>
              <a:gd name="connsiteY119" fmla="*/ 2121694 h 4354354"/>
              <a:gd name="connsiteX120" fmla="*/ 272829 w 2691675"/>
              <a:gd name="connsiteY120" fmla="*/ 2182654 h 4354354"/>
              <a:gd name="connsiteX121" fmla="*/ 280449 w 2691675"/>
              <a:gd name="connsiteY121" fmla="*/ 2205514 h 4354354"/>
              <a:gd name="connsiteX122" fmla="*/ 318549 w 2691675"/>
              <a:gd name="connsiteY122" fmla="*/ 2281714 h 4354354"/>
              <a:gd name="connsiteX123" fmla="*/ 493809 w 2691675"/>
              <a:gd name="connsiteY123" fmla="*/ 2296954 h 4354354"/>
              <a:gd name="connsiteX124" fmla="*/ 562389 w 2691675"/>
              <a:gd name="connsiteY124" fmla="*/ 2380774 h 4354354"/>
              <a:gd name="connsiteX125" fmla="*/ 531909 w 2691675"/>
              <a:gd name="connsiteY125" fmla="*/ 2456974 h 4354354"/>
              <a:gd name="connsiteX126" fmla="*/ 509049 w 2691675"/>
              <a:gd name="connsiteY126" fmla="*/ 2464594 h 4354354"/>
              <a:gd name="connsiteX127" fmla="*/ 486189 w 2691675"/>
              <a:gd name="connsiteY127" fmla="*/ 2487454 h 4354354"/>
              <a:gd name="connsiteX128" fmla="*/ 478569 w 2691675"/>
              <a:gd name="connsiteY128" fmla="*/ 2533174 h 4354354"/>
              <a:gd name="connsiteX129" fmla="*/ 509049 w 2691675"/>
              <a:gd name="connsiteY129" fmla="*/ 2647474 h 4354354"/>
              <a:gd name="connsiteX130" fmla="*/ 531909 w 2691675"/>
              <a:gd name="connsiteY130" fmla="*/ 2670334 h 4354354"/>
              <a:gd name="connsiteX131" fmla="*/ 539529 w 2691675"/>
              <a:gd name="connsiteY131" fmla="*/ 2700814 h 4354354"/>
              <a:gd name="connsiteX132" fmla="*/ 570009 w 2691675"/>
              <a:gd name="connsiteY132" fmla="*/ 2685574 h 4354354"/>
              <a:gd name="connsiteX133" fmla="*/ 592869 w 2691675"/>
              <a:gd name="connsiteY133" fmla="*/ 2662714 h 4354354"/>
              <a:gd name="connsiteX134" fmla="*/ 646209 w 2691675"/>
              <a:gd name="connsiteY134" fmla="*/ 2632234 h 4354354"/>
              <a:gd name="connsiteX135" fmla="*/ 684309 w 2691675"/>
              <a:gd name="connsiteY135" fmla="*/ 2639854 h 4354354"/>
              <a:gd name="connsiteX136" fmla="*/ 699549 w 2691675"/>
              <a:gd name="connsiteY136" fmla="*/ 2662714 h 4354354"/>
              <a:gd name="connsiteX137" fmla="*/ 722409 w 2691675"/>
              <a:gd name="connsiteY137" fmla="*/ 2685574 h 4354354"/>
              <a:gd name="connsiteX138" fmla="*/ 730029 w 2691675"/>
              <a:gd name="connsiteY138" fmla="*/ 2708434 h 4354354"/>
              <a:gd name="connsiteX139" fmla="*/ 707169 w 2691675"/>
              <a:gd name="connsiteY139" fmla="*/ 2792254 h 4354354"/>
              <a:gd name="connsiteX140" fmla="*/ 623349 w 2691675"/>
              <a:gd name="connsiteY140" fmla="*/ 2868454 h 4354354"/>
              <a:gd name="connsiteX141" fmla="*/ 600489 w 2691675"/>
              <a:gd name="connsiteY141" fmla="*/ 2914174 h 4354354"/>
              <a:gd name="connsiteX142" fmla="*/ 531909 w 2691675"/>
              <a:gd name="connsiteY142" fmla="*/ 2959894 h 4354354"/>
              <a:gd name="connsiteX143" fmla="*/ 516669 w 2691675"/>
              <a:gd name="connsiteY143" fmla="*/ 2982754 h 4354354"/>
              <a:gd name="connsiteX144" fmla="*/ 547149 w 2691675"/>
              <a:gd name="connsiteY144" fmla="*/ 3081814 h 4354354"/>
              <a:gd name="connsiteX145" fmla="*/ 570009 w 2691675"/>
              <a:gd name="connsiteY145" fmla="*/ 3203734 h 4354354"/>
              <a:gd name="connsiteX146" fmla="*/ 608109 w 2691675"/>
              <a:gd name="connsiteY146" fmla="*/ 3302794 h 4354354"/>
              <a:gd name="connsiteX147" fmla="*/ 608109 w 2691675"/>
              <a:gd name="connsiteY147" fmla="*/ 3455194 h 4354354"/>
              <a:gd name="connsiteX148" fmla="*/ 570009 w 2691675"/>
              <a:gd name="connsiteY148" fmla="*/ 3493294 h 4354354"/>
              <a:gd name="connsiteX149" fmla="*/ 562389 w 2691675"/>
              <a:gd name="connsiteY149" fmla="*/ 3523774 h 4354354"/>
              <a:gd name="connsiteX150" fmla="*/ 547149 w 2691675"/>
              <a:gd name="connsiteY150" fmla="*/ 3554254 h 4354354"/>
              <a:gd name="connsiteX151" fmla="*/ 554769 w 2691675"/>
              <a:gd name="connsiteY151" fmla="*/ 3706654 h 4354354"/>
              <a:gd name="connsiteX152" fmla="*/ 608109 w 2691675"/>
              <a:gd name="connsiteY152" fmla="*/ 3699034 h 4354354"/>
              <a:gd name="connsiteX153" fmla="*/ 630969 w 2691675"/>
              <a:gd name="connsiteY153" fmla="*/ 3691414 h 4354354"/>
              <a:gd name="connsiteX154" fmla="*/ 676689 w 2691675"/>
              <a:gd name="connsiteY154" fmla="*/ 3714274 h 4354354"/>
              <a:gd name="connsiteX155" fmla="*/ 707169 w 2691675"/>
              <a:gd name="connsiteY155" fmla="*/ 3744754 h 4354354"/>
              <a:gd name="connsiteX156" fmla="*/ 836709 w 2691675"/>
              <a:gd name="connsiteY156" fmla="*/ 3767614 h 4354354"/>
              <a:gd name="connsiteX157" fmla="*/ 851949 w 2691675"/>
              <a:gd name="connsiteY157" fmla="*/ 3798094 h 4354354"/>
              <a:gd name="connsiteX158" fmla="*/ 874809 w 2691675"/>
              <a:gd name="connsiteY158" fmla="*/ 3813334 h 4354354"/>
              <a:gd name="connsiteX159" fmla="*/ 897669 w 2691675"/>
              <a:gd name="connsiteY159" fmla="*/ 3836194 h 4354354"/>
              <a:gd name="connsiteX160" fmla="*/ 905289 w 2691675"/>
              <a:gd name="connsiteY160" fmla="*/ 3866674 h 4354354"/>
              <a:gd name="connsiteX161" fmla="*/ 920529 w 2691675"/>
              <a:gd name="connsiteY161" fmla="*/ 3889534 h 4354354"/>
              <a:gd name="connsiteX162" fmla="*/ 943389 w 2691675"/>
              <a:gd name="connsiteY162" fmla="*/ 3927634 h 4354354"/>
              <a:gd name="connsiteX163" fmla="*/ 996729 w 2691675"/>
              <a:gd name="connsiteY163" fmla="*/ 3973354 h 4354354"/>
              <a:gd name="connsiteX164" fmla="*/ 1011969 w 2691675"/>
              <a:gd name="connsiteY164" fmla="*/ 3996214 h 4354354"/>
              <a:gd name="connsiteX165" fmla="*/ 1034829 w 2691675"/>
              <a:gd name="connsiteY165" fmla="*/ 4034314 h 4354354"/>
              <a:gd name="connsiteX166" fmla="*/ 1065309 w 2691675"/>
              <a:gd name="connsiteY166" fmla="*/ 4110514 h 4354354"/>
              <a:gd name="connsiteX167" fmla="*/ 1072929 w 2691675"/>
              <a:gd name="connsiteY167" fmla="*/ 4133374 h 4354354"/>
              <a:gd name="connsiteX168" fmla="*/ 1149129 w 2691675"/>
              <a:gd name="connsiteY168" fmla="*/ 4163854 h 4354354"/>
              <a:gd name="connsiteX169" fmla="*/ 1202469 w 2691675"/>
              <a:gd name="connsiteY169" fmla="*/ 4240054 h 4354354"/>
              <a:gd name="connsiteX170" fmla="*/ 1263429 w 2691675"/>
              <a:gd name="connsiteY170" fmla="*/ 4247674 h 4354354"/>
              <a:gd name="connsiteX171" fmla="*/ 1271049 w 2691675"/>
              <a:gd name="connsiteY171" fmla="*/ 4301014 h 4354354"/>
              <a:gd name="connsiteX172" fmla="*/ 1316769 w 2691675"/>
              <a:gd name="connsiteY172" fmla="*/ 4354354 h 4354354"/>
              <a:gd name="connsiteX173" fmla="*/ 1354869 w 2691675"/>
              <a:gd name="connsiteY173" fmla="*/ 4255294 h 4354354"/>
              <a:gd name="connsiteX174" fmla="*/ 1415829 w 2691675"/>
              <a:gd name="connsiteY174" fmla="*/ 4224814 h 4354354"/>
              <a:gd name="connsiteX175" fmla="*/ 1469169 w 2691675"/>
              <a:gd name="connsiteY175" fmla="*/ 4209574 h 4354354"/>
              <a:gd name="connsiteX176" fmla="*/ 1507269 w 2691675"/>
              <a:gd name="connsiteY176" fmla="*/ 4186714 h 4354354"/>
              <a:gd name="connsiteX177" fmla="*/ 1552989 w 2691675"/>
              <a:gd name="connsiteY177" fmla="*/ 4156234 h 4354354"/>
              <a:gd name="connsiteX178" fmla="*/ 1583469 w 2691675"/>
              <a:gd name="connsiteY178" fmla="*/ 4148614 h 4354354"/>
              <a:gd name="connsiteX179" fmla="*/ 1644429 w 2691675"/>
              <a:gd name="connsiteY179" fmla="*/ 4087654 h 4354354"/>
              <a:gd name="connsiteX180" fmla="*/ 1674909 w 2691675"/>
              <a:gd name="connsiteY180" fmla="*/ 4064794 h 4354354"/>
              <a:gd name="connsiteX181" fmla="*/ 1827309 w 2691675"/>
              <a:gd name="connsiteY181" fmla="*/ 4026694 h 4354354"/>
              <a:gd name="connsiteX182" fmla="*/ 1857789 w 2691675"/>
              <a:gd name="connsiteY182" fmla="*/ 4011454 h 4354354"/>
              <a:gd name="connsiteX183" fmla="*/ 1903509 w 2691675"/>
              <a:gd name="connsiteY183" fmla="*/ 3996214 h 4354354"/>
              <a:gd name="connsiteX184" fmla="*/ 1926369 w 2691675"/>
              <a:gd name="connsiteY184" fmla="*/ 3980974 h 4354354"/>
              <a:gd name="connsiteX185" fmla="*/ 1987329 w 2691675"/>
              <a:gd name="connsiteY185" fmla="*/ 3935254 h 4354354"/>
              <a:gd name="connsiteX186" fmla="*/ 2048289 w 2691675"/>
              <a:gd name="connsiteY186" fmla="*/ 3897154 h 4354354"/>
              <a:gd name="connsiteX187" fmla="*/ 2078769 w 2691675"/>
              <a:gd name="connsiteY187" fmla="*/ 3881914 h 4354354"/>
              <a:gd name="connsiteX188" fmla="*/ 2132109 w 2691675"/>
              <a:gd name="connsiteY188" fmla="*/ 3843814 h 4354354"/>
              <a:gd name="connsiteX189" fmla="*/ 2162589 w 2691675"/>
              <a:gd name="connsiteY189" fmla="*/ 3813334 h 4354354"/>
              <a:gd name="connsiteX190" fmla="*/ 2200689 w 2691675"/>
              <a:gd name="connsiteY190" fmla="*/ 3714274 h 4354354"/>
              <a:gd name="connsiteX191" fmla="*/ 2162589 w 2691675"/>
              <a:gd name="connsiteY191" fmla="*/ 3630454 h 4354354"/>
              <a:gd name="connsiteX192" fmla="*/ 2139729 w 2691675"/>
              <a:gd name="connsiteY192" fmla="*/ 3622834 h 4354354"/>
              <a:gd name="connsiteX193" fmla="*/ 2124489 w 2691675"/>
              <a:gd name="connsiteY193" fmla="*/ 3706654 h 4354354"/>
              <a:gd name="connsiteX194" fmla="*/ 2109249 w 2691675"/>
              <a:gd name="connsiteY194" fmla="*/ 3683794 h 4354354"/>
              <a:gd name="connsiteX195" fmla="*/ 2048289 w 2691675"/>
              <a:gd name="connsiteY195" fmla="*/ 3691414 h 4354354"/>
              <a:gd name="connsiteX196" fmla="*/ 2055909 w 2691675"/>
              <a:gd name="connsiteY196" fmla="*/ 3729514 h 4354354"/>
              <a:gd name="connsiteX197" fmla="*/ 2078769 w 2691675"/>
              <a:gd name="connsiteY197" fmla="*/ 3744754 h 4354354"/>
              <a:gd name="connsiteX198" fmla="*/ 2094009 w 2691675"/>
              <a:gd name="connsiteY198" fmla="*/ 3775234 h 4354354"/>
              <a:gd name="connsiteX199" fmla="*/ 2086389 w 2691675"/>
              <a:gd name="connsiteY199" fmla="*/ 3820954 h 4354354"/>
              <a:gd name="connsiteX200" fmla="*/ 2010189 w 2691675"/>
              <a:gd name="connsiteY200" fmla="*/ 3775234 h 4354354"/>
              <a:gd name="connsiteX201" fmla="*/ 1994949 w 2691675"/>
              <a:gd name="connsiteY201" fmla="*/ 3676174 h 4354354"/>
              <a:gd name="connsiteX202" fmla="*/ 1972089 w 2691675"/>
              <a:gd name="connsiteY202" fmla="*/ 3653314 h 4354354"/>
              <a:gd name="connsiteX203" fmla="*/ 1979709 w 2691675"/>
              <a:gd name="connsiteY203" fmla="*/ 3607594 h 4354354"/>
              <a:gd name="connsiteX204" fmla="*/ 2025429 w 2691675"/>
              <a:gd name="connsiteY204" fmla="*/ 3599974 h 4354354"/>
              <a:gd name="connsiteX205" fmla="*/ 2033049 w 2691675"/>
              <a:gd name="connsiteY205" fmla="*/ 3546634 h 4354354"/>
              <a:gd name="connsiteX206" fmla="*/ 2063529 w 2691675"/>
              <a:gd name="connsiteY206" fmla="*/ 3554254 h 4354354"/>
              <a:gd name="connsiteX207" fmla="*/ 2094009 w 2691675"/>
              <a:gd name="connsiteY207" fmla="*/ 3516154 h 4354354"/>
              <a:gd name="connsiteX208" fmla="*/ 2124489 w 2691675"/>
              <a:gd name="connsiteY208" fmla="*/ 3485674 h 4354354"/>
              <a:gd name="connsiteX209" fmla="*/ 2139729 w 2691675"/>
              <a:gd name="connsiteY209" fmla="*/ 3462814 h 4354354"/>
              <a:gd name="connsiteX210" fmla="*/ 2170209 w 2691675"/>
              <a:gd name="connsiteY210" fmla="*/ 3439954 h 4354354"/>
              <a:gd name="connsiteX211" fmla="*/ 2238789 w 2691675"/>
              <a:gd name="connsiteY211" fmla="*/ 3348514 h 4354354"/>
              <a:gd name="connsiteX212" fmla="*/ 2246409 w 2691675"/>
              <a:gd name="connsiteY212" fmla="*/ 3318034 h 4354354"/>
              <a:gd name="connsiteX213" fmla="*/ 2269269 w 2691675"/>
              <a:gd name="connsiteY213" fmla="*/ 3257074 h 4354354"/>
              <a:gd name="connsiteX214" fmla="*/ 2276889 w 2691675"/>
              <a:gd name="connsiteY214" fmla="*/ 3211354 h 4354354"/>
              <a:gd name="connsiteX215" fmla="*/ 2299749 w 2691675"/>
              <a:gd name="connsiteY215" fmla="*/ 3165634 h 4354354"/>
              <a:gd name="connsiteX216" fmla="*/ 2314989 w 2691675"/>
              <a:gd name="connsiteY216" fmla="*/ 3127534 h 4354354"/>
              <a:gd name="connsiteX217" fmla="*/ 2353089 w 2691675"/>
              <a:gd name="connsiteY217" fmla="*/ 3112294 h 4354354"/>
              <a:gd name="connsiteX218" fmla="*/ 2375949 w 2691675"/>
              <a:gd name="connsiteY218" fmla="*/ 3097054 h 4354354"/>
              <a:gd name="connsiteX219" fmla="*/ 2495488 w 2691675"/>
              <a:gd name="connsiteY219" fmla="*/ 3067050 h 4354354"/>
              <a:gd name="connsiteX220" fmla="*/ 2593596 w 2691675"/>
              <a:gd name="connsiteY220" fmla="*/ 3063717 h 4354354"/>
              <a:gd name="connsiteX221" fmla="*/ 2685987 w 2691675"/>
              <a:gd name="connsiteY221" fmla="*/ 3054668 h 4354354"/>
              <a:gd name="connsiteX0" fmla="*/ 2685987 w 2691675"/>
              <a:gd name="connsiteY0" fmla="*/ 3054668 h 4354354"/>
              <a:gd name="connsiteX1" fmla="*/ 2680749 w 2691675"/>
              <a:gd name="connsiteY1" fmla="*/ 3028474 h 4354354"/>
              <a:gd name="connsiteX2" fmla="*/ 2673129 w 2691675"/>
              <a:gd name="connsiteY2" fmla="*/ 2975134 h 4354354"/>
              <a:gd name="connsiteX3" fmla="*/ 2631219 w 2691675"/>
              <a:gd name="connsiteY3" fmla="*/ 2967038 h 4354354"/>
              <a:gd name="connsiteX4" fmla="*/ 2567878 w 2691675"/>
              <a:gd name="connsiteY4" fmla="*/ 2966561 h 4354354"/>
              <a:gd name="connsiteX5" fmla="*/ 2526921 w 2691675"/>
              <a:gd name="connsiteY5" fmla="*/ 2908936 h 4354354"/>
              <a:gd name="connsiteX6" fmla="*/ 2464532 w 2691675"/>
              <a:gd name="connsiteY6" fmla="*/ 2905601 h 4354354"/>
              <a:gd name="connsiteX7" fmla="*/ 2417860 w 2691675"/>
              <a:gd name="connsiteY7" fmla="*/ 2889885 h 4354354"/>
              <a:gd name="connsiteX8" fmla="*/ 2383569 w 2691675"/>
              <a:gd name="connsiteY8" fmla="*/ 2876074 h 4354354"/>
              <a:gd name="connsiteX9" fmla="*/ 2355471 w 2691675"/>
              <a:gd name="connsiteY9" fmla="*/ 2856071 h 4354354"/>
              <a:gd name="connsiteX10" fmla="*/ 2300701 w 2691675"/>
              <a:gd name="connsiteY10" fmla="*/ 2824163 h 4354354"/>
              <a:gd name="connsiteX11" fmla="*/ 2226406 w 2691675"/>
              <a:gd name="connsiteY11" fmla="*/ 2864167 h 4354354"/>
              <a:gd name="connsiteX12" fmla="*/ 2185925 w 2691675"/>
              <a:gd name="connsiteY12" fmla="*/ 2825116 h 4354354"/>
              <a:gd name="connsiteX13" fmla="*/ 2150683 w 2691675"/>
              <a:gd name="connsiteY13" fmla="*/ 2746058 h 4354354"/>
              <a:gd name="connsiteX14" fmla="*/ 2131157 w 2691675"/>
              <a:gd name="connsiteY14" fmla="*/ 2684621 h 4354354"/>
              <a:gd name="connsiteX15" fmla="*/ 2113060 w 2691675"/>
              <a:gd name="connsiteY15" fmla="*/ 2649379 h 4354354"/>
              <a:gd name="connsiteX16" fmla="*/ 2111630 w 2691675"/>
              <a:gd name="connsiteY16" fmla="*/ 2600801 h 4354354"/>
              <a:gd name="connsiteX17" fmla="*/ 2034001 w 2691675"/>
              <a:gd name="connsiteY17" fmla="*/ 2686051 h 4354354"/>
              <a:gd name="connsiteX18" fmla="*/ 1966851 w 2691675"/>
              <a:gd name="connsiteY18" fmla="*/ 2754154 h 4354354"/>
              <a:gd name="connsiteX19" fmla="*/ 1919702 w 2691675"/>
              <a:gd name="connsiteY19" fmla="*/ 2713196 h 4354354"/>
              <a:gd name="connsiteX20" fmla="*/ 1783018 w 2691675"/>
              <a:gd name="connsiteY20" fmla="*/ 2699862 h 4354354"/>
              <a:gd name="connsiteX21" fmla="*/ 1684910 w 2691675"/>
              <a:gd name="connsiteY21" fmla="*/ 2689860 h 4354354"/>
              <a:gd name="connsiteX22" fmla="*/ 1614426 w 2691675"/>
              <a:gd name="connsiteY22" fmla="*/ 2582229 h 4354354"/>
              <a:gd name="connsiteX23" fmla="*/ 1549656 w 2691675"/>
              <a:gd name="connsiteY23" fmla="*/ 2584133 h 4354354"/>
              <a:gd name="connsiteX24" fmla="*/ 1524890 w 2691675"/>
              <a:gd name="connsiteY24" fmla="*/ 2563654 h 4354354"/>
              <a:gd name="connsiteX25" fmla="*/ 1476789 w 2691675"/>
              <a:gd name="connsiteY25" fmla="*/ 2381726 h 4354354"/>
              <a:gd name="connsiteX26" fmla="*/ 1446309 w 2691675"/>
              <a:gd name="connsiteY26" fmla="*/ 2289334 h 4354354"/>
              <a:gd name="connsiteX27" fmla="*/ 1408209 w 2691675"/>
              <a:gd name="connsiteY27" fmla="*/ 2220754 h 4354354"/>
              <a:gd name="connsiteX28" fmla="*/ 1392969 w 2691675"/>
              <a:gd name="connsiteY28" fmla="*/ 2197894 h 4354354"/>
              <a:gd name="connsiteX29" fmla="*/ 1382492 w 2691675"/>
              <a:gd name="connsiteY29" fmla="*/ 2152651 h 4354354"/>
              <a:gd name="connsiteX30" fmla="*/ 1377253 w 2691675"/>
              <a:gd name="connsiteY30" fmla="*/ 2052162 h 4354354"/>
              <a:gd name="connsiteX31" fmla="*/ 1391541 w 2691675"/>
              <a:gd name="connsiteY31" fmla="*/ 1982630 h 4354354"/>
              <a:gd name="connsiteX32" fmla="*/ 1323437 w 2691675"/>
              <a:gd name="connsiteY32" fmla="*/ 1917859 h 4354354"/>
              <a:gd name="connsiteX33" fmla="*/ 1290099 w 2691675"/>
              <a:gd name="connsiteY33" fmla="*/ 1912621 h 4354354"/>
              <a:gd name="connsiteX34" fmla="*/ 1192468 w 2691675"/>
              <a:gd name="connsiteY34" fmla="*/ 1853089 h 4354354"/>
              <a:gd name="connsiteX35" fmla="*/ 1134367 w 2691675"/>
              <a:gd name="connsiteY35" fmla="*/ 1863567 h 4354354"/>
              <a:gd name="connsiteX36" fmla="*/ 1081978 w 2691675"/>
              <a:gd name="connsiteY36" fmla="*/ 1897379 h 4354354"/>
              <a:gd name="connsiteX37" fmla="*/ 1032924 w 2691675"/>
              <a:gd name="connsiteY37" fmla="*/ 1923098 h 4354354"/>
              <a:gd name="connsiteX38" fmla="*/ 966249 w 2691675"/>
              <a:gd name="connsiteY38" fmla="*/ 1984058 h 4354354"/>
              <a:gd name="connsiteX39" fmla="*/ 917195 w 2691675"/>
              <a:gd name="connsiteY39" fmla="*/ 1941672 h 4354354"/>
              <a:gd name="connsiteX40" fmla="*/ 862428 w 2691675"/>
              <a:gd name="connsiteY40" fmla="*/ 1915002 h 4354354"/>
              <a:gd name="connsiteX41" fmla="*/ 831471 w 2691675"/>
              <a:gd name="connsiteY41" fmla="*/ 1889284 h 4354354"/>
              <a:gd name="connsiteX42" fmla="*/ 808135 w 2691675"/>
              <a:gd name="connsiteY42" fmla="*/ 1846898 h 4354354"/>
              <a:gd name="connsiteX43" fmla="*/ 822423 w 2691675"/>
              <a:gd name="connsiteY43" fmla="*/ 1789748 h 4354354"/>
              <a:gd name="connsiteX44" fmla="*/ 811944 w 2691675"/>
              <a:gd name="connsiteY44" fmla="*/ 1720215 h 4354354"/>
              <a:gd name="connsiteX45" fmla="*/ 791466 w 2691675"/>
              <a:gd name="connsiteY45" fmla="*/ 1625441 h 4354354"/>
              <a:gd name="connsiteX46" fmla="*/ 767652 w 2691675"/>
              <a:gd name="connsiteY46" fmla="*/ 1635919 h 4354354"/>
              <a:gd name="connsiteX47" fmla="*/ 709074 w 2691675"/>
              <a:gd name="connsiteY47" fmla="*/ 1571626 h 4354354"/>
              <a:gd name="connsiteX48" fmla="*/ 737649 w 2691675"/>
              <a:gd name="connsiteY48" fmla="*/ 1519714 h 4354354"/>
              <a:gd name="connsiteX49" fmla="*/ 785274 w 2691675"/>
              <a:gd name="connsiteY49" fmla="*/ 1455420 h 4354354"/>
              <a:gd name="connsiteX50" fmla="*/ 783369 w 2691675"/>
              <a:gd name="connsiteY50" fmla="*/ 1429227 h 4354354"/>
              <a:gd name="connsiteX51" fmla="*/ 826232 w 2691675"/>
              <a:gd name="connsiteY51" fmla="*/ 1375409 h 4354354"/>
              <a:gd name="connsiteX52" fmla="*/ 834329 w 2691675"/>
              <a:gd name="connsiteY52" fmla="*/ 1282542 h 4354354"/>
              <a:gd name="connsiteX53" fmla="*/ 820040 w 2691675"/>
              <a:gd name="connsiteY53" fmla="*/ 1198721 h 4354354"/>
              <a:gd name="connsiteX54" fmla="*/ 787655 w 2691675"/>
              <a:gd name="connsiteY54" fmla="*/ 1151573 h 4354354"/>
              <a:gd name="connsiteX55" fmla="*/ 769082 w 2691675"/>
              <a:gd name="connsiteY55" fmla="*/ 1070134 h 4354354"/>
              <a:gd name="connsiteX56" fmla="*/ 812898 w 2691675"/>
              <a:gd name="connsiteY56" fmla="*/ 1034892 h 4354354"/>
              <a:gd name="connsiteX57" fmla="*/ 816231 w 2691675"/>
              <a:gd name="connsiteY57" fmla="*/ 976789 h 4354354"/>
              <a:gd name="connsiteX58" fmla="*/ 828613 w 2691675"/>
              <a:gd name="connsiteY58" fmla="*/ 901065 h 4354354"/>
              <a:gd name="connsiteX59" fmla="*/ 837662 w 2691675"/>
              <a:gd name="connsiteY59" fmla="*/ 833914 h 4354354"/>
              <a:gd name="connsiteX60" fmla="*/ 852426 w 2691675"/>
              <a:gd name="connsiteY60" fmla="*/ 795814 h 4354354"/>
              <a:gd name="connsiteX61" fmla="*/ 867665 w 2691675"/>
              <a:gd name="connsiteY61" fmla="*/ 762475 h 4354354"/>
              <a:gd name="connsiteX62" fmla="*/ 841472 w 2691675"/>
              <a:gd name="connsiteY62" fmla="*/ 696754 h 4354354"/>
              <a:gd name="connsiteX63" fmla="*/ 825756 w 2691675"/>
              <a:gd name="connsiteY63" fmla="*/ 573405 h 4354354"/>
              <a:gd name="connsiteX64" fmla="*/ 795275 w 2691675"/>
              <a:gd name="connsiteY64" fmla="*/ 536259 h 4354354"/>
              <a:gd name="connsiteX65" fmla="*/ 777654 w 2691675"/>
              <a:gd name="connsiteY65" fmla="*/ 505777 h 4354354"/>
              <a:gd name="connsiteX66" fmla="*/ 754794 w 2691675"/>
              <a:gd name="connsiteY66" fmla="*/ 430054 h 4354354"/>
              <a:gd name="connsiteX67" fmla="*/ 727648 w 2691675"/>
              <a:gd name="connsiteY67" fmla="*/ 349091 h 4354354"/>
              <a:gd name="connsiteX68" fmla="*/ 740030 w 2691675"/>
              <a:gd name="connsiteY68" fmla="*/ 321469 h 4354354"/>
              <a:gd name="connsiteX69" fmla="*/ 736698 w 2691675"/>
              <a:gd name="connsiteY69" fmla="*/ 256223 h 4354354"/>
              <a:gd name="connsiteX70" fmla="*/ 717648 w 2691675"/>
              <a:gd name="connsiteY70" fmla="*/ 241935 h 4354354"/>
              <a:gd name="connsiteX71" fmla="*/ 709551 w 2691675"/>
              <a:gd name="connsiteY71" fmla="*/ 171451 h 4354354"/>
              <a:gd name="connsiteX72" fmla="*/ 675737 w 2691675"/>
              <a:gd name="connsiteY72" fmla="*/ 120015 h 4354354"/>
              <a:gd name="connsiteX73" fmla="*/ 686691 w 2691675"/>
              <a:gd name="connsiteY73" fmla="*/ 70485 h 4354354"/>
              <a:gd name="connsiteX74" fmla="*/ 657638 w 2691675"/>
              <a:gd name="connsiteY74" fmla="*/ 0 h 4354354"/>
              <a:gd name="connsiteX75" fmla="*/ 613348 w 2691675"/>
              <a:gd name="connsiteY75" fmla="*/ 10001 h 4354354"/>
              <a:gd name="connsiteX76" fmla="*/ 542863 w 2691675"/>
              <a:gd name="connsiteY76" fmla="*/ 85249 h 4354354"/>
              <a:gd name="connsiteX77" fmla="*/ 560008 w 2691675"/>
              <a:gd name="connsiteY77" fmla="*/ 158591 h 4354354"/>
              <a:gd name="connsiteX78" fmla="*/ 560485 w 2691675"/>
              <a:gd name="connsiteY78" fmla="*/ 222885 h 4354354"/>
              <a:gd name="connsiteX79" fmla="*/ 509049 w 2691675"/>
              <a:gd name="connsiteY79" fmla="*/ 361474 h 4354354"/>
              <a:gd name="connsiteX80" fmla="*/ 486189 w 2691675"/>
              <a:gd name="connsiteY80" fmla="*/ 399574 h 4354354"/>
              <a:gd name="connsiteX81" fmla="*/ 470949 w 2691675"/>
              <a:gd name="connsiteY81" fmla="*/ 422434 h 4354354"/>
              <a:gd name="connsiteX82" fmla="*/ 440469 w 2691675"/>
              <a:gd name="connsiteY82" fmla="*/ 430054 h 4354354"/>
              <a:gd name="connsiteX83" fmla="*/ 356649 w 2691675"/>
              <a:gd name="connsiteY83" fmla="*/ 414814 h 4354354"/>
              <a:gd name="connsiteX84" fmla="*/ 288069 w 2691675"/>
              <a:gd name="connsiteY84" fmla="*/ 491014 h 4354354"/>
              <a:gd name="connsiteX85" fmla="*/ 280449 w 2691675"/>
              <a:gd name="connsiteY85" fmla="*/ 513874 h 4354354"/>
              <a:gd name="connsiteX86" fmla="*/ 288069 w 2691675"/>
              <a:gd name="connsiteY86" fmla="*/ 544354 h 4354354"/>
              <a:gd name="connsiteX87" fmla="*/ 303309 w 2691675"/>
              <a:gd name="connsiteY87" fmla="*/ 574834 h 4354354"/>
              <a:gd name="connsiteX88" fmla="*/ 295689 w 2691675"/>
              <a:gd name="connsiteY88" fmla="*/ 635794 h 4354354"/>
              <a:gd name="connsiteX89" fmla="*/ 265209 w 2691675"/>
              <a:gd name="connsiteY89" fmla="*/ 689134 h 4354354"/>
              <a:gd name="connsiteX90" fmla="*/ 257589 w 2691675"/>
              <a:gd name="connsiteY90" fmla="*/ 711994 h 4354354"/>
              <a:gd name="connsiteX91" fmla="*/ 265209 w 2691675"/>
              <a:gd name="connsiteY91" fmla="*/ 841534 h 4354354"/>
              <a:gd name="connsiteX92" fmla="*/ 303309 w 2691675"/>
              <a:gd name="connsiteY92" fmla="*/ 856774 h 4354354"/>
              <a:gd name="connsiteX93" fmla="*/ 349029 w 2691675"/>
              <a:gd name="connsiteY93" fmla="*/ 887254 h 4354354"/>
              <a:gd name="connsiteX94" fmla="*/ 356649 w 2691675"/>
              <a:gd name="connsiteY94" fmla="*/ 910114 h 4354354"/>
              <a:gd name="connsiteX95" fmla="*/ 341409 w 2691675"/>
              <a:gd name="connsiteY95" fmla="*/ 978694 h 4354354"/>
              <a:gd name="connsiteX96" fmla="*/ 326169 w 2691675"/>
              <a:gd name="connsiteY96" fmla="*/ 1054894 h 4354354"/>
              <a:gd name="connsiteX97" fmla="*/ 303309 w 2691675"/>
              <a:gd name="connsiteY97" fmla="*/ 1070134 h 4354354"/>
              <a:gd name="connsiteX98" fmla="*/ 143289 w 2691675"/>
              <a:gd name="connsiteY98" fmla="*/ 1092994 h 4354354"/>
              <a:gd name="connsiteX99" fmla="*/ 150909 w 2691675"/>
              <a:gd name="connsiteY99" fmla="*/ 1207294 h 4354354"/>
              <a:gd name="connsiteX100" fmla="*/ 173769 w 2691675"/>
              <a:gd name="connsiteY100" fmla="*/ 1245394 h 4354354"/>
              <a:gd name="connsiteX101" fmla="*/ 219489 w 2691675"/>
              <a:gd name="connsiteY101" fmla="*/ 1283494 h 4354354"/>
              <a:gd name="connsiteX102" fmla="*/ 234729 w 2691675"/>
              <a:gd name="connsiteY102" fmla="*/ 1313974 h 4354354"/>
              <a:gd name="connsiteX103" fmla="*/ 227109 w 2691675"/>
              <a:gd name="connsiteY103" fmla="*/ 1344454 h 4354354"/>
              <a:gd name="connsiteX104" fmla="*/ 265209 w 2691675"/>
              <a:gd name="connsiteY104" fmla="*/ 1390174 h 4354354"/>
              <a:gd name="connsiteX105" fmla="*/ 288069 w 2691675"/>
              <a:gd name="connsiteY105" fmla="*/ 1428274 h 4354354"/>
              <a:gd name="connsiteX106" fmla="*/ 280449 w 2691675"/>
              <a:gd name="connsiteY106" fmla="*/ 1466374 h 4354354"/>
              <a:gd name="connsiteX107" fmla="*/ 242349 w 2691675"/>
              <a:gd name="connsiteY107" fmla="*/ 1595914 h 4354354"/>
              <a:gd name="connsiteX108" fmla="*/ 211869 w 2691675"/>
              <a:gd name="connsiteY108" fmla="*/ 1611154 h 4354354"/>
              <a:gd name="connsiteX109" fmla="*/ 189009 w 2691675"/>
              <a:gd name="connsiteY109" fmla="*/ 1618774 h 4354354"/>
              <a:gd name="connsiteX110" fmla="*/ 120429 w 2691675"/>
              <a:gd name="connsiteY110" fmla="*/ 1656874 h 4354354"/>
              <a:gd name="connsiteX111" fmla="*/ 97569 w 2691675"/>
              <a:gd name="connsiteY111" fmla="*/ 1679734 h 4354354"/>
              <a:gd name="connsiteX112" fmla="*/ 13749 w 2691675"/>
              <a:gd name="connsiteY112" fmla="*/ 1740694 h 4354354"/>
              <a:gd name="connsiteX113" fmla="*/ 13749 w 2691675"/>
              <a:gd name="connsiteY113" fmla="*/ 1915954 h 4354354"/>
              <a:gd name="connsiteX114" fmla="*/ 36609 w 2691675"/>
              <a:gd name="connsiteY114" fmla="*/ 1938814 h 4354354"/>
              <a:gd name="connsiteX115" fmla="*/ 67089 w 2691675"/>
              <a:gd name="connsiteY115" fmla="*/ 1976914 h 4354354"/>
              <a:gd name="connsiteX116" fmla="*/ 112809 w 2691675"/>
              <a:gd name="connsiteY116" fmla="*/ 2007394 h 4354354"/>
              <a:gd name="connsiteX117" fmla="*/ 173769 w 2691675"/>
              <a:gd name="connsiteY117" fmla="*/ 2037874 h 4354354"/>
              <a:gd name="connsiteX118" fmla="*/ 234729 w 2691675"/>
              <a:gd name="connsiteY118" fmla="*/ 2121694 h 4354354"/>
              <a:gd name="connsiteX119" fmla="*/ 272829 w 2691675"/>
              <a:gd name="connsiteY119" fmla="*/ 2182654 h 4354354"/>
              <a:gd name="connsiteX120" fmla="*/ 280449 w 2691675"/>
              <a:gd name="connsiteY120" fmla="*/ 2205514 h 4354354"/>
              <a:gd name="connsiteX121" fmla="*/ 318549 w 2691675"/>
              <a:gd name="connsiteY121" fmla="*/ 2281714 h 4354354"/>
              <a:gd name="connsiteX122" fmla="*/ 493809 w 2691675"/>
              <a:gd name="connsiteY122" fmla="*/ 2296954 h 4354354"/>
              <a:gd name="connsiteX123" fmla="*/ 562389 w 2691675"/>
              <a:gd name="connsiteY123" fmla="*/ 2380774 h 4354354"/>
              <a:gd name="connsiteX124" fmla="*/ 531909 w 2691675"/>
              <a:gd name="connsiteY124" fmla="*/ 2456974 h 4354354"/>
              <a:gd name="connsiteX125" fmla="*/ 509049 w 2691675"/>
              <a:gd name="connsiteY125" fmla="*/ 2464594 h 4354354"/>
              <a:gd name="connsiteX126" fmla="*/ 486189 w 2691675"/>
              <a:gd name="connsiteY126" fmla="*/ 2487454 h 4354354"/>
              <a:gd name="connsiteX127" fmla="*/ 478569 w 2691675"/>
              <a:gd name="connsiteY127" fmla="*/ 2533174 h 4354354"/>
              <a:gd name="connsiteX128" fmla="*/ 509049 w 2691675"/>
              <a:gd name="connsiteY128" fmla="*/ 2647474 h 4354354"/>
              <a:gd name="connsiteX129" fmla="*/ 531909 w 2691675"/>
              <a:gd name="connsiteY129" fmla="*/ 2670334 h 4354354"/>
              <a:gd name="connsiteX130" fmla="*/ 539529 w 2691675"/>
              <a:gd name="connsiteY130" fmla="*/ 2700814 h 4354354"/>
              <a:gd name="connsiteX131" fmla="*/ 570009 w 2691675"/>
              <a:gd name="connsiteY131" fmla="*/ 2685574 h 4354354"/>
              <a:gd name="connsiteX132" fmla="*/ 592869 w 2691675"/>
              <a:gd name="connsiteY132" fmla="*/ 2662714 h 4354354"/>
              <a:gd name="connsiteX133" fmla="*/ 646209 w 2691675"/>
              <a:gd name="connsiteY133" fmla="*/ 2632234 h 4354354"/>
              <a:gd name="connsiteX134" fmla="*/ 684309 w 2691675"/>
              <a:gd name="connsiteY134" fmla="*/ 2639854 h 4354354"/>
              <a:gd name="connsiteX135" fmla="*/ 699549 w 2691675"/>
              <a:gd name="connsiteY135" fmla="*/ 2662714 h 4354354"/>
              <a:gd name="connsiteX136" fmla="*/ 722409 w 2691675"/>
              <a:gd name="connsiteY136" fmla="*/ 2685574 h 4354354"/>
              <a:gd name="connsiteX137" fmla="*/ 730029 w 2691675"/>
              <a:gd name="connsiteY137" fmla="*/ 2708434 h 4354354"/>
              <a:gd name="connsiteX138" fmla="*/ 707169 w 2691675"/>
              <a:gd name="connsiteY138" fmla="*/ 2792254 h 4354354"/>
              <a:gd name="connsiteX139" fmla="*/ 623349 w 2691675"/>
              <a:gd name="connsiteY139" fmla="*/ 2868454 h 4354354"/>
              <a:gd name="connsiteX140" fmla="*/ 600489 w 2691675"/>
              <a:gd name="connsiteY140" fmla="*/ 2914174 h 4354354"/>
              <a:gd name="connsiteX141" fmla="*/ 531909 w 2691675"/>
              <a:gd name="connsiteY141" fmla="*/ 2959894 h 4354354"/>
              <a:gd name="connsiteX142" fmla="*/ 516669 w 2691675"/>
              <a:gd name="connsiteY142" fmla="*/ 2982754 h 4354354"/>
              <a:gd name="connsiteX143" fmla="*/ 547149 w 2691675"/>
              <a:gd name="connsiteY143" fmla="*/ 3081814 h 4354354"/>
              <a:gd name="connsiteX144" fmla="*/ 570009 w 2691675"/>
              <a:gd name="connsiteY144" fmla="*/ 3203734 h 4354354"/>
              <a:gd name="connsiteX145" fmla="*/ 608109 w 2691675"/>
              <a:gd name="connsiteY145" fmla="*/ 3302794 h 4354354"/>
              <a:gd name="connsiteX146" fmla="*/ 608109 w 2691675"/>
              <a:gd name="connsiteY146" fmla="*/ 3455194 h 4354354"/>
              <a:gd name="connsiteX147" fmla="*/ 570009 w 2691675"/>
              <a:gd name="connsiteY147" fmla="*/ 3493294 h 4354354"/>
              <a:gd name="connsiteX148" fmla="*/ 562389 w 2691675"/>
              <a:gd name="connsiteY148" fmla="*/ 3523774 h 4354354"/>
              <a:gd name="connsiteX149" fmla="*/ 547149 w 2691675"/>
              <a:gd name="connsiteY149" fmla="*/ 3554254 h 4354354"/>
              <a:gd name="connsiteX150" fmla="*/ 554769 w 2691675"/>
              <a:gd name="connsiteY150" fmla="*/ 3706654 h 4354354"/>
              <a:gd name="connsiteX151" fmla="*/ 608109 w 2691675"/>
              <a:gd name="connsiteY151" fmla="*/ 3699034 h 4354354"/>
              <a:gd name="connsiteX152" fmla="*/ 630969 w 2691675"/>
              <a:gd name="connsiteY152" fmla="*/ 3691414 h 4354354"/>
              <a:gd name="connsiteX153" fmla="*/ 676689 w 2691675"/>
              <a:gd name="connsiteY153" fmla="*/ 3714274 h 4354354"/>
              <a:gd name="connsiteX154" fmla="*/ 707169 w 2691675"/>
              <a:gd name="connsiteY154" fmla="*/ 3744754 h 4354354"/>
              <a:gd name="connsiteX155" fmla="*/ 836709 w 2691675"/>
              <a:gd name="connsiteY155" fmla="*/ 3767614 h 4354354"/>
              <a:gd name="connsiteX156" fmla="*/ 851949 w 2691675"/>
              <a:gd name="connsiteY156" fmla="*/ 3798094 h 4354354"/>
              <a:gd name="connsiteX157" fmla="*/ 874809 w 2691675"/>
              <a:gd name="connsiteY157" fmla="*/ 3813334 h 4354354"/>
              <a:gd name="connsiteX158" fmla="*/ 897669 w 2691675"/>
              <a:gd name="connsiteY158" fmla="*/ 3836194 h 4354354"/>
              <a:gd name="connsiteX159" fmla="*/ 905289 w 2691675"/>
              <a:gd name="connsiteY159" fmla="*/ 3866674 h 4354354"/>
              <a:gd name="connsiteX160" fmla="*/ 920529 w 2691675"/>
              <a:gd name="connsiteY160" fmla="*/ 3889534 h 4354354"/>
              <a:gd name="connsiteX161" fmla="*/ 943389 w 2691675"/>
              <a:gd name="connsiteY161" fmla="*/ 3927634 h 4354354"/>
              <a:gd name="connsiteX162" fmla="*/ 996729 w 2691675"/>
              <a:gd name="connsiteY162" fmla="*/ 3973354 h 4354354"/>
              <a:gd name="connsiteX163" fmla="*/ 1011969 w 2691675"/>
              <a:gd name="connsiteY163" fmla="*/ 3996214 h 4354354"/>
              <a:gd name="connsiteX164" fmla="*/ 1034829 w 2691675"/>
              <a:gd name="connsiteY164" fmla="*/ 4034314 h 4354354"/>
              <a:gd name="connsiteX165" fmla="*/ 1065309 w 2691675"/>
              <a:gd name="connsiteY165" fmla="*/ 4110514 h 4354354"/>
              <a:gd name="connsiteX166" fmla="*/ 1072929 w 2691675"/>
              <a:gd name="connsiteY166" fmla="*/ 4133374 h 4354354"/>
              <a:gd name="connsiteX167" fmla="*/ 1149129 w 2691675"/>
              <a:gd name="connsiteY167" fmla="*/ 4163854 h 4354354"/>
              <a:gd name="connsiteX168" fmla="*/ 1202469 w 2691675"/>
              <a:gd name="connsiteY168" fmla="*/ 4240054 h 4354354"/>
              <a:gd name="connsiteX169" fmla="*/ 1263429 w 2691675"/>
              <a:gd name="connsiteY169" fmla="*/ 4247674 h 4354354"/>
              <a:gd name="connsiteX170" fmla="*/ 1271049 w 2691675"/>
              <a:gd name="connsiteY170" fmla="*/ 4301014 h 4354354"/>
              <a:gd name="connsiteX171" fmla="*/ 1316769 w 2691675"/>
              <a:gd name="connsiteY171" fmla="*/ 4354354 h 4354354"/>
              <a:gd name="connsiteX172" fmla="*/ 1354869 w 2691675"/>
              <a:gd name="connsiteY172" fmla="*/ 4255294 h 4354354"/>
              <a:gd name="connsiteX173" fmla="*/ 1415829 w 2691675"/>
              <a:gd name="connsiteY173" fmla="*/ 4224814 h 4354354"/>
              <a:gd name="connsiteX174" fmla="*/ 1469169 w 2691675"/>
              <a:gd name="connsiteY174" fmla="*/ 4209574 h 4354354"/>
              <a:gd name="connsiteX175" fmla="*/ 1507269 w 2691675"/>
              <a:gd name="connsiteY175" fmla="*/ 4186714 h 4354354"/>
              <a:gd name="connsiteX176" fmla="*/ 1552989 w 2691675"/>
              <a:gd name="connsiteY176" fmla="*/ 4156234 h 4354354"/>
              <a:gd name="connsiteX177" fmla="*/ 1583469 w 2691675"/>
              <a:gd name="connsiteY177" fmla="*/ 4148614 h 4354354"/>
              <a:gd name="connsiteX178" fmla="*/ 1644429 w 2691675"/>
              <a:gd name="connsiteY178" fmla="*/ 4087654 h 4354354"/>
              <a:gd name="connsiteX179" fmla="*/ 1674909 w 2691675"/>
              <a:gd name="connsiteY179" fmla="*/ 4064794 h 4354354"/>
              <a:gd name="connsiteX180" fmla="*/ 1827309 w 2691675"/>
              <a:gd name="connsiteY180" fmla="*/ 4026694 h 4354354"/>
              <a:gd name="connsiteX181" fmla="*/ 1857789 w 2691675"/>
              <a:gd name="connsiteY181" fmla="*/ 4011454 h 4354354"/>
              <a:gd name="connsiteX182" fmla="*/ 1903509 w 2691675"/>
              <a:gd name="connsiteY182" fmla="*/ 3996214 h 4354354"/>
              <a:gd name="connsiteX183" fmla="*/ 1926369 w 2691675"/>
              <a:gd name="connsiteY183" fmla="*/ 3980974 h 4354354"/>
              <a:gd name="connsiteX184" fmla="*/ 1987329 w 2691675"/>
              <a:gd name="connsiteY184" fmla="*/ 3935254 h 4354354"/>
              <a:gd name="connsiteX185" fmla="*/ 2048289 w 2691675"/>
              <a:gd name="connsiteY185" fmla="*/ 3897154 h 4354354"/>
              <a:gd name="connsiteX186" fmla="*/ 2078769 w 2691675"/>
              <a:gd name="connsiteY186" fmla="*/ 3881914 h 4354354"/>
              <a:gd name="connsiteX187" fmla="*/ 2132109 w 2691675"/>
              <a:gd name="connsiteY187" fmla="*/ 3843814 h 4354354"/>
              <a:gd name="connsiteX188" fmla="*/ 2162589 w 2691675"/>
              <a:gd name="connsiteY188" fmla="*/ 3813334 h 4354354"/>
              <a:gd name="connsiteX189" fmla="*/ 2200689 w 2691675"/>
              <a:gd name="connsiteY189" fmla="*/ 3714274 h 4354354"/>
              <a:gd name="connsiteX190" fmla="*/ 2162589 w 2691675"/>
              <a:gd name="connsiteY190" fmla="*/ 3630454 h 4354354"/>
              <a:gd name="connsiteX191" fmla="*/ 2139729 w 2691675"/>
              <a:gd name="connsiteY191" fmla="*/ 3622834 h 4354354"/>
              <a:gd name="connsiteX192" fmla="*/ 2124489 w 2691675"/>
              <a:gd name="connsiteY192" fmla="*/ 3706654 h 4354354"/>
              <a:gd name="connsiteX193" fmla="*/ 2109249 w 2691675"/>
              <a:gd name="connsiteY193" fmla="*/ 3683794 h 4354354"/>
              <a:gd name="connsiteX194" fmla="*/ 2048289 w 2691675"/>
              <a:gd name="connsiteY194" fmla="*/ 3691414 h 4354354"/>
              <a:gd name="connsiteX195" fmla="*/ 2055909 w 2691675"/>
              <a:gd name="connsiteY195" fmla="*/ 3729514 h 4354354"/>
              <a:gd name="connsiteX196" fmla="*/ 2078769 w 2691675"/>
              <a:gd name="connsiteY196" fmla="*/ 3744754 h 4354354"/>
              <a:gd name="connsiteX197" fmla="*/ 2094009 w 2691675"/>
              <a:gd name="connsiteY197" fmla="*/ 3775234 h 4354354"/>
              <a:gd name="connsiteX198" fmla="*/ 2086389 w 2691675"/>
              <a:gd name="connsiteY198" fmla="*/ 3820954 h 4354354"/>
              <a:gd name="connsiteX199" fmla="*/ 2010189 w 2691675"/>
              <a:gd name="connsiteY199" fmla="*/ 3775234 h 4354354"/>
              <a:gd name="connsiteX200" fmla="*/ 1994949 w 2691675"/>
              <a:gd name="connsiteY200" fmla="*/ 3676174 h 4354354"/>
              <a:gd name="connsiteX201" fmla="*/ 1972089 w 2691675"/>
              <a:gd name="connsiteY201" fmla="*/ 3653314 h 4354354"/>
              <a:gd name="connsiteX202" fmla="*/ 1979709 w 2691675"/>
              <a:gd name="connsiteY202" fmla="*/ 3607594 h 4354354"/>
              <a:gd name="connsiteX203" fmla="*/ 2025429 w 2691675"/>
              <a:gd name="connsiteY203" fmla="*/ 3599974 h 4354354"/>
              <a:gd name="connsiteX204" fmla="*/ 2033049 w 2691675"/>
              <a:gd name="connsiteY204" fmla="*/ 3546634 h 4354354"/>
              <a:gd name="connsiteX205" fmla="*/ 2063529 w 2691675"/>
              <a:gd name="connsiteY205" fmla="*/ 3554254 h 4354354"/>
              <a:gd name="connsiteX206" fmla="*/ 2094009 w 2691675"/>
              <a:gd name="connsiteY206" fmla="*/ 3516154 h 4354354"/>
              <a:gd name="connsiteX207" fmla="*/ 2124489 w 2691675"/>
              <a:gd name="connsiteY207" fmla="*/ 3485674 h 4354354"/>
              <a:gd name="connsiteX208" fmla="*/ 2139729 w 2691675"/>
              <a:gd name="connsiteY208" fmla="*/ 3462814 h 4354354"/>
              <a:gd name="connsiteX209" fmla="*/ 2170209 w 2691675"/>
              <a:gd name="connsiteY209" fmla="*/ 3439954 h 4354354"/>
              <a:gd name="connsiteX210" fmla="*/ 2238789 w 2691675"/>
              <a:gd name="connsiteY210" fmla="*/ 3348514 h 4354354"/>
              <a:gd name="connsiteX211" fmla="*/ 2246409 w 2691675"/>
              <a:gd name="connsiteY211" fmla="*/ 3318034 h 4354354"/>
              <a:gd name="connsiteX212" fmla="*/ 2269269 w 2691675"/>
              <a:gd name="connsiteY212" fmla="*/ 3257074 h 4354354"/>
              <a:gd name="connsiteX213" fmla="*/ 2276889 w 2691675"/>
              <a:gd name="connsiteY213" fmla="*/ 3211354 h 4354354"/>
              <a:gd name="connsiteX214" fmla="*/ 2299749 w 2691675"/>
              <a:gd name="connsiteY214" fmla="*/ 3165634 h 4354354"/>
              <a:gd name="connsiteX215" fmla="*/ 2314989 w 2691675"/>
              <a:gd name="connsiteY215" fmla="*/ 3127534 h 4354354"/>
              <a:gd name="connsiteX216" fmla="*/ 2353089 w 2691675"/>
              <a:gd name="connsiteY216" fmla="*/ 3112294 h 4354354"/>
              <a:gd name="connsiteX217" fmla="*/ 2375949 w 2691675"/>
              <a:gd name="connsiteY217" fmla="*/ 3097054 h 4354354"/>
              <a:gd name="connsiteX218" fmla="*/ 2495488 w 2691675"/>
              <a:gd name="connsiteY218" fmla="*/ 3067050 h 4354354"/>
              <a:gd name="connsiteX219" fmla="*/ 2593596 w 2691675"/>
              <a:gd name="connsiteY219" fmla="*/ 3063717 h 4354354"/>
              <a:gd name="connsiteX220" fmla="*/ 2685987 w 2691675"/>
              <a:gd name="connsiteY220" fmla="*/ 3054668 h 4354354"/>
              <a:gd name="connsiteX0" fmla="*/ 2685987 w 2691675"/>
              <a:gd name="connsiteY0" fmla="*/ 3054668 h 4354354"/>
              <a:gd name="connsiteX1" fmla="*/ 2680749 w 2691675"/>
              <a:gd name="connsiteY1" fmla="*/ 3028474 h 4354354"/>
              <a:gd name="connsiteX2" fmla="*/ 2673129 w 2691675"/>
              <a:gd name="connsiteY2" fmla="*/ 2975134 h 4354354"/>
              <a:gd name="connsiteX3" fmla="*/ 2631219 w 2691675"/>
              <a:gd name="connsiteY3" fmla="*/ 2967038 h 4354354"/>
              <a:gd name="connsiteX4" fmla="*/ 2567878 w 2691675"/>
              <a:gd name="connsiteY4" fmla="*/ 2966561 h 4354354"/>
              <a:gd name="connsiteX5" fmla="*/ 2526921 w 2691675"/>
              <a:gd name="connsiteY5" fmla="*/ 2908936 h 4354354"/>
              <a:gd name="connsiteX6" fmla="*/ 2464532 w 2691675"/>
              <a:gd name="connsiteY6" fmla="*/ 2905601 h 4354354"/>
              <a:gd name="connsiteX7" fmla="*/ 2417860 w 2691675"/>
              <a:gd name="connsiteY7" fmla="*/ 2889885 h 4354354"/>
              <a:gd name="connsiteX8" fmla="*/ 2383569 w 2691675"/>
              <a:gd name="connsiteY8" fmla="*/ 2876074 h 4354354"/>
              <a:gd name="connsiteX9" fmla="*/ 2355471 w 2691675"/>
              <a:gd name="connsiteY9" fmla="*/ 2856071 h 4354354"/>
              <a:gd name="connsiteX10" fmla="*/ 2300701 w 2691675"/>
              <a:gd name="connsiteY10" fmla="*/ 2824163 h 4354354"/>
              <a:gd name="connsiteX11" fmla="*/ 2226406 w 2691675"/>
              <a:gd name="connsiteY11" fmla="*/ 2864167 h 4354354"/>
              <a:gd name="connsiteX12" fmla="*/ 2185925 w 2691675"/>
              <a:gd name="connsiteY12" fmla="*/ 2825116 h 4354354"/>
              <a:gd name="connsiteX13" fmla="*/ 2150683 w 2691675"/>
              <a:gd name="connsiteY13" fmla="*/ 2746058 h 4354354"/>
              <a:gd name="connsiteX14" fmla="*/ 2131157 w 2691675"/>
              <a:gd name="connsiteY14" fmla="*/ 2684621 h 4354354"/>
              <a:gd name="connsiteX15" fmla="*/ 2113060 w 2691675"/>
              <a:gd name="connsiteY15" fmla="*/ 2649379 h 4354354"/>
              <a:gd name="connsiteX16" fmla="*/ 2111630 w 2691675"/>
              <a:gd name="connsiteY16" fmla="*/ 2600801 h 4354354"/>
              <a:gd name="connsiteX17" fmla="*/ 2034001 w 2691675"/>
              <a:gd name="connsiteY17" fmla="*/ 2686051 h 4354354"/>
              <a:gd name="connsiteX18" fmla="*/ 1966851 w 2691675"/>
              <a:gd name="connsiteY18" fmla="*/ 2754154 h 4354354"/>
              <a:gd name="connsiteX19" fmla="*/ 1919702 w 2691675"/>
              <a:gd name="connsiteY19" fmla="*/ 2713196 h 4354354"/>
              <a:gd name="connsiteX20" fmla="*/ 1783018 w 2691675"/>
              <a:gd name="connsiteY20" fmla="*/ 2699862 h 4354354"/>
              <a:gd name="connsiteX21" fmla="*/ 1684910 w 2691675"/>
              <a:gd name="connsiteY21" fmla="*/ 2689860 h 4354354"/>
              <a:gd name="connsiteX22" fmla="*/ 1614426 w 2691675"/>
              <a:gd name="connsiteY22" fmla="*/ 2582229 h 4354354"/>
              <a:gd name="connsiteX23" fmla="*/ 1549656 w 2691675"/>
              <a:gd name="connsiteY23" fmla="*/ 2584133 h 4354354"/>
              <a:gd name="connsiteX24" fmla="*/ 1524890 w 2691675"/>
              <a:gd name="connsiteY24" fmla="*/ 2563654 h 4354354"/>
              <a:gd name="connsiteX25" fmla="*/ 1476789 w 2691675"/>
              <a:gd name="connsiteY25" fmla="*/ 2381726 h 4354354"/>
              <a:gd name="connsiteX26" fmla="*/ 1446309 w 2691675"/>
              <a:gd name="connsiteY26" fmla="*/ 2289334 h 4354354"/>
              <a:gd name="connsiteX27" fmla="*/ 1408209 w 2691675"/>
              <a:gd name="connsiteY27" fmla="*/ 2220754 h 4354354"/>
              <a:gd name="connsiteX28" fmla="*/ 1392969 w 2691675"/>
              <a:gd name="connsiteY28" fmla="*/ 2197894 h 4354354"/>
              <a:gd name="connsiteX29" fmla="*/ 1382492 w 2691675"/>
              <a:gd name="connsiteY29" fmla="*/ 2152651 h 4354354"/>
              <a:gd name="connsiteX30" fmla="*/ 1377253 w 2691675"/>
              <a:gd name="connsiteY30" fmla="*/ 2052162 h 4354354"/>
              <a:gd name="connsiteX31" fmla="*/ 1391541 w 2691675"/>
              <a:gd name="connsiteY31" fmla="*/ 1982630 h 4354354"/>
              <a:gd name="connsiteX32" fmla="*/ 1323437 w 2691675"/>
              <a:gd name="connsiteY32" fmla="*/ 1917859 h 4354354"/>
              <a:gd name="connsiteX33" fmla="*/ 1290099 w 2691675"/>
              <a:gd name="connsiteY33" fmla="*/ 1912621 h 4354354"/>
              <a:gd name="connsiteX34" fmla="*/ 1192468 w 2691675"/>
              <a:gd name="connsiteY34" fmla="*/ 1853089 h 4354354"/>
              <a:gd name="connsiteX35" fmla="*/ 1134367 w 2691675"/>
              <a:gd name="connsiteY35" fmla="*/ 1863567 h 4354354"/>
              <a:gd name="connsiteX36" fmla="*/ 1081978 w 2691675"/>
              <a:gd name="connsiteY36" fmla="*/ 1897379 h 4354354"/>
              <a:gd name="connsiteX37" fmla="*/ 1032924 w 2691675"/>
              <a:gd name="connsiteY37" fmla="*/ 1923098 h 4354354"/>
              <a:gd name="connsiteX38" fmla="*/ 966249 w 2691675"/>
              <a:gd name="connsiteY38" fmla="*/ 1984058 h 4354354"/>
              <a:gd name="connsiteX39" fmla="*/ 917195 w 2691675"/>
              <a:gd name="connsiteY39" fmla="*/ 1941672 h 4354354"/>
              <a:gd name="connsiteX40" fmla="*/ 862428 w 2691675"/>
              <a:gd name="connsiteY40" fmla="*/ 1915002 h 4354354"/>
              <a:gd name="connsiteX41" fmla="*/ 831471 w 2691675"/>
              <a:gd name="connsiteY41" fmla="*/ 1889284 h 4354354"/>
              <a:gd name="connsiteX42" fmla="*/ 808135 w 2691675"/>
              <a:gd name="connsiteY42" fmla="*/ 1846898 h 4354354"/>
              <a:gd name="connsiteX43" fmla="*/ 822423 w 2691675"/>
              <a:gd name="connsiteY43" fmla="*/ 1789748 h 4354354"/>
              <a:gd name="connsiteX44" fmla="*/ 811944 w 2691675"/>
              <a:gd name="connsiteY44" fmla="*/ 1720215 h 4354354"/>
              <a:gd name="connsiteX45" fmla="*/ 791466 w 2691675"/>
              <a:gd name="connsiteY45" fmla="*/ 1625441 h 4354354"/>
              <a:gd name="connsiteX46" fmla="*/ 767652 w 2691675"/>
              <a:gd name="connsiteY46" fmla="*/ 1635919 h 4354354"/>
              <a:gd name="connsiteX47" fmla="*/ 709074 w 2691675"/>
              <a:gd name="connsiteY47" fmla="*/ 1571626 h 4354354"/>
              <a:gd name="connsiteX48" fmla="*/ 737649 w 2691675"/>
              <a:gd name="connsiteY48" fmla="*/ 1519714 h 4354354"/>
              <a:gd name="connsiteX49" fmla="*/ 785274 w 2691675"/>
              <a:gd name="connsiteY49" fmla="*/ 1455420 h 4354354"/>
              <a:gd name="connsiteX50" fmla="*/ 783369 w 2691675"/>
              <a:gd name="connsiteY50" fmla="*/ 1429227 h 4354354"/>
              <a:gd name="connsiteX51" fmla="*/ 826232 w 2691675"/>
              <a:gd name="connsiteY51" fmla="*/ 1375409 h 4354354"/>
              <a:gd name="connsiteX52" fmla="*/ 834329 w 2691675"/>
              <a:gd name="connsiteY52" fmla="*/ 1282542 h 4354354"/>
              <a:gd name="connsiteX53" fmla="*/ 820040 w 2691675"/>
              <a:gd name="connsiteY53" fmla="*/ 1198721 h 4354354"/>
              <a:gd name="connsiteX54" fmla="*/ 787655 w 2691675"/>
              <a:gd name="connsiteY54" fmla="*/ 1151573 h 4354354"/>
              <a:gd name="connsiteX55" fmla="*/ 769082 w 2691675"/>
              <a:gd name="connsiteY55" fmla="*/ 1070134 h 4354354"/>
              <a:gd name="connsiteX56" fmla="*/ 812898 w 2691675"/>
              <a:gd name="connsiteY56" fmla="*/ 1034892 h 4354354"/>
              <a:gd name="connsiteX57" fmla="*/ 816231 w 2691675"/>
              <a:gd name="connsiteY57" fmla="*/ 976789 h 4354354"/>
              <a:gd name="connsiteX58" fmla="*/ 828613 w 2691675"/>
              <a:gd name="connsiteY58" fmla="*/ 901065 h 4354354"/>
              <a:gd name="connsiteX59" fmla="*/ 837662 w 2691675"/>
              <a:gd name="connsiteY59" fmla="*/ 833914 h 4354354"/>
              <a:gd name="connsiteX60" fmla="*/ 852426 w 2691675"/>
              <a:gd name="connsiteY60" fmla="*/ 795814 h 4354354"/>
              <a:gd name="connsiteX61" fmla="*/ 867665 w 2691675"/>
              <a:gd name="connsiteY61" fmla="*/ 762475 h 4354354"/>
              <a:gd name="connsiteX62" fmla="*/ 841472 w 2691675"/>
              <a:gd name="connsiteY62" fmla="*/ 696754 h 4354354"/>
              <a:gd name="connsiteX63" fmla="*/ 825756 w 2691675"/>
              <a:gd name="connsiteY63" fmla="*/ 573405 h 4354354"/>
              <a:gd name="connsiteX64" fmla="*/ 795275 w 2691675"/>
              <a:gd name="connsiteY64" fmla="*/ 536259 h 4354354"/>
              <a:gd name="connsiteX65" fmla="*/ 777654 w 2691675"/>
              <a:gd name="connsiteY65" fmla="*/ 505777 h 4354354"/>
              <a:gd name="connsiteX66" fmla="*/ 754794 w 2691675"/>
              <a:gd name="connsiteY66" fmla="*/ 430054 h 4354354"/>
              <a:gd name="connsiteX67" fmla="*/ 727648 w 2691675"/>
              <a:gd name="connsiteY67" fmla="*/ 349091 h 4354354"/>
              <a:gd name="connsiteX68" fmla="*/ 740030 w 2691675"/>
              <a:gd name="connsiteY68" fmla="*/ 321469 h 4354354"/>
              <a:gd name="connsiteX69" fmla="*/ 736698 w 2691675"/>
              <a:gd name="connsiteY69" fmla="*/ 256223 h 4354354"/>
              <a:gd name="connsiteX70" fmla="*/ 717648 w 2691675"/>
              <a:gd name="connsiteY70" fmla="*/ 241935 h 4354354"/>
              <a:gd name="connsiteX71" fmla="*/ 709551 w 2691675"/>
              <a:gd name="connsiteY71" fmla="*/ 171451 h 4354354"/>
              <a:gd name="connsiteX72" fmla="*/ 675737 w 2691675"/>
              <a:gd name="connsiteY72" fmla="*/ 120015 h 4354354"/>
              <a:gd name="connsiteX73" fmla="*/ 686691 w 2691675"/>
              <a:gd name="connsiteY73" fmla="*/ 70485 h 4354354"/>
              <a:gd name="connsiteX74" fmla="*/ 657638 w 2691675"/>
              <a:gd name="connsiteY74" fmla="*/ 0 h 4354354"/>
              <a:gd name="connsiteX75" fmla="*/ 613348 w 2691675"/>
              <a:gd name="connsiteY75" fmla="*/ 10001 h 4354354"/>
              <a:gd name="connsiteX76" fmla="*/ 542863 w 2691675"/>
              <a:gd name="connsiteY76" fmla="*/ 85249 h 4354354"/>
              <a:gd name="connsiteX77" fmla="*/ 560008 w 2691675"/>
              <a:gd name="connsiteY77" fmla="*/ 158591 h 4354354"/>
              <a:gd name="connsiteX78" fmla="*/ 560485 w 2691675"/>
              <a:gd name="connsiteY78" fmla="*/ 222885 h 4354354"/>
              <a:gd name="connsiteX79" fmla="*/ 509049 w 2691675"/>
              <a:gd name="connsiteY79" fmla="*/ 361474 h 4354354"/>
              <a:gd name="connsiteX80" fmla="*/ 505716 w 2691675"/>
              <a:gd name="connsiteY80" fmla="*/ 313373 h 4354354"/>
              <a:gd name="connsiteX81" fmla="*/ 486189 w 2691675"/>
              <a:gd name="connsiteY81" fmla="*/ 399574 h 4354354"/>
              <a:gd name="connsiteX82" fmla="*/ 470949 w 2691675"/>
              <a:gd name="connsiteY82" fmla="*/ 422434 h 4354354"/>
              <a:gd name="connsiteX83" fmla="*/ 440469 w 2691675"/>
              <a:gd name="connsiteY83" fmla="*/ 430054 h 4354354"/>
              <a:gd name="connsiteX84" fmla="*/ 356649 w 2691675"/>
              <a:gd name="connsiteY84" fmla="*/ 414814 h 4354354"/>
              <a:gd name="connsiteX85" fmla="*/ 288069 w 2691675"/>
              <a:gd name="connsiteY85" fmla="*/ 491014 h 4354354"/>
              <a:gd name="connsiteX86" fmla="*/ 280449 w 2691675"/>
              <a:gd name="connsiteY86" fmla="*/ 513874 h 4354354"/>
              <a:gd name="connsiteX87" fmla="*/ 288069 w 2691675"/>
              <a:gd name="connsiteY87" fmla="*/ 544354 h 4354354"/>
              <a:gd name="connsiteX88" fmla="*/ 303309 w 2691675"/>
              <a:gd name="connsiteY88" fmla="*/ 574834 h 4354354"/>
              <a:gd name="connsiteX89" fmla="*/ 295689 w 2691675"/>
              <a:gd name="connsiteY89" fmla="*/ 635794 h 4354354"/>
              <a:gd name="connsiteX90" fmla="*/ 265209 w 2691675"/>
              <a:gd name="connsiteY90" fmla="*/ 689134 h 4354354"/>
              <a:gd name="connsiteX91" fmla="*/ 257589 w 2691675"/>
              <a:gd name="connsiteY91" fmla="*/ 711994 h 4354354"/>
              <a:gd name="connsiteX92" fmla="*/ 265209 w 2691675"/>
              <a:gd name="connsiteY92" fmla="*/ 841534 h 4354354"/>
              <a:gd name="connsiteX93" fmla="*/ 303309 w 2691675"/>
              <a:gd name="connsiteY93" fmla="*/ 856774 h 4354354"/>
              <a:gd name="connsiteX94" fmla="*/ 349029 w 2691675"/>
              <a:gd name="connsiteY94" fmla="*/ 887254 h 4354354"/>
              <a:gd name="connsiteX95" fmla="*/ 356649 w 2691675"/>
              <a:gd name="connsiteY95" fmla="*/ 910114 h 4354354"/>
              <a:gd name="connsiteX96" fmla="*/ 341409 w 2691675"/>
              <a:gd name="connsiteY96" fmla="*/ 978694 h 4354354"/>
              <a:gd name="connsiteX97" fmla="*/ 326169 w 2691675"/>
              <a:gd name="connsiteY97" fmla="*/ 1054894 h 4354354"/>
              <a:gd name="connsiteX98" fmla="*/ 303309 w 2691675"/>
              <a:gd name="connsiteY98" fmla="*/ 1070134 h 4354354"/>
              <a:gd name="connsiteX99" fmla="*/ 143289 w 2691675"/>
              <a:gd name="connsiteY99" fmla="*/ 1092994 h 4354354"/>
              <a:gd name="connsiteX100" fmla="*/ 150909 w 2691675"/>
              <a:gd name="connsiteY100" fmla="*/ 1207294 h 4354354"/>
              <a:gd name="connsiteX101" fmla="*/ 173769 w 2691675"/>
              <a:gd name="connsiteY101" fmla="*/ 1245394 h 4354354"/>
              <a:gd name="connsiteX102" fmla="*/ 219489 w 2691675"/>
              <a:gd name="connsiteY102" fmla="*/ 1283494 h 4354354"/>
              <a:gd name="connsiteX103" fmla="*/ 234729 w 2691675"/>
              <a:gd name="connsiteY103" fmla="*/ 1313974 h 4354354"/>
              <a:gd name="connsiteX104" fmla="*/ 227109 w 2691675"/>
              <a:gd name="connsiteY104" fmla="*/ 1344454 h 4354354"/>
              <a:gd name="connsiteX105" fmla="*/ 265209 w 2691675"/>
              <a:gd name="connsiteY105" fmla="*/ 1390174 h 4354354"/>
              <a:gd name="connsiteX106" fmla="*/ 288069 w 2691675"/>
              <a:gd name="connsiteY106" fmla="*/ 1428274 h 4354354"/>
              <a:gd name="connsiteX107" fmla="*/ 280449 w 2691675"/>
              <a:gd name="connsiteY107" fmla="*/ 1466374 h 4354354"/>
              <a:gd name="connsiteX108" fmla="*/ 242349 w 2691675"/>
              <a:gd name="connsiteY108" fmla="*/ 1595914 h 4354354"/>
              <a:gd name="connsiteX109" fmla="*/ 211869 w 2691675"/>
              <a:gd name="connsiteY109" fmla="*/ 1611154 h 4354354"/>
              <a:gd name="connsiteX110" fmla="*/ 189009 w 2691675"/>
              <a:gd name="connsiteY110" fmla="*/ 1618774 h 4354354"/>
              <a:gd name="connsiteX111" fmla="*/ 120429 w 2691675"/>
              <a:gd name="connsiteY111" fmla="*/ 1656874 h 4354354"/>
              <a:gd name="connsiteX112" fmla="*/ 97569 w 2691675"/>
              <a:gd name="connsiteY112" fmla="*/ 1679734 h 4354354"/>
              <a:gd name="connsiteX113" fmla="*/ 13749 w 2691675"/>
              <a:gd name="connsiteY113" fmla="*/ 1740694 h 4354354"/>
              <a:gd name="connsiteX114" fmla="*/ 13749 w 2691675"/>
              <a:gd name="connsiteY114" fmla="*/ 1915954 h 4354354"/>
              <a:gd name="connsiteX115" fmla="*/ 36609 w 2691675"/>
              <a:gd name="connsiteY115" fmla="*/ 1938814 h 4354354"/>
              <a:gd name="connsiteX116" fmla="*/ 67089 w 2691675"/>
              <a:gd name="connsiteY116" fmla="*/ 1976914 h 4354354"/>
              <a:gd name="connsiteX117" fmla="*/ 112809 w 2691675"/>
              <a:gd name="connsiteY117" fmla="*/ 2007394 h 4354354"/>
              <a:gd name="connsiteX118" fmla="*/ 173769 w 2691675"/>
              <a:gd name="connsiteY118" fmla="*/ 2037874 h 4354354"/>
              <a:gd name="connsiteX119" fmla="*/ 234729 w 2691675"/>
              <a:gd name="connsiteY119" fmla="*/ 2121694 h 4354354"/>
              <a:gd name="connsiteX120" fmla="*/ 272829 w 2691675"/>
              <a:gd name="connsiteY120" fmla="*/ 2182654 h 4354354"/>
              <a:gd name="connsiteX121" fmla="*/ 280449 w 2691675"/>
              <a:gd name="connsiteY121" fmla="*/ 2205514 h 4354354"/>
              <a:gd name="connsiteX122" fmla="*/ 318549 w 2691675"/>
              <a:gd name="connsiteY122" fmla="*/ 2281714 h 4354354"/>
              <a:gd name="connsiteX123" fmla="*/ 493809 w 2691675"/>
              <a:gd name="connsiteY123" fmla="*/ 2296954 h 4354354"/>
              <a:gd name="connsiteX124" fmla="*/ 562389 w 2691675"/>
              <a:gd name="connsiteY124" fmla="*/ 2380774 h 4354354"/>
              <a:gd name="connsiteX125" fmla="*/ 531909 w 2691675"/>
              <a:gd name="connsiteY125" fmla="*/ 2456974 h 4354354"/>
              <a:gd name="connsiteX126" fmla="*/ 509049 w 2691675"/>
              <a:gd name="connsiteY126" fmla="*/ 2464594 h 4354354"/>
              <a:gd name="connsiteX127" fmla="*/ 486189 w 2691675"/>
              <a:gd name="connsiteY127" fmla="*/ 2487454 h 4354354"/>
              <a:gd name="connsiteX128" fmla="*/ 478569 w 2691675"/>
              <a:gd name="connsiteY128" fmla="*/ 2533174 h 4354354"/>
              <a:gd name="connsiteX129" fmla="*/ 509049 w 2691675"/>
              <a:gd name="connsiteY129" fmla="*/ 2647474 h 4354354"/>
              <a:gd name="connsiteX130" fmla="*/ 531909 w 2691675"/>
              <a:gd name="connsiteY130" fmla="*/ 2670334 h 4354354"/>
              <a:gd name="connsiteX131" fmla="*/ 539529 w 2691675"/>
              <a:gd name="connsiteY131" fmla="*/ 2700814 h 4354354"/>
              <a:gd name="connsiteX132" fmla="*/ 570009 w 2691675"/>
              <a:gd name="connsiteY132" fmla="*/ 2685574 h 4354354"/>
              <a:gd name="connsiteX133" fmla="*/ 592869 w 2691675"/>
              <a:gd name="connsiteY133" fmla="*/ 2662714 h 4354354"/>
              <a:gd name="connsiteX134" fmla="*/ 646209 w 2691675"/>
              <a:gd name="connsiteY134" fmla="*/ 2632234 h 4354354"/>
              <a:gd name="connsiteX135" fmla="*/ 684309 w 2691675"/>
              <a:gd name="connsiteY135" fmla="*/ 2639854 h 4354354"/>
              <a:gd name="connsiteX136" fmla="*/ 699549 w 2691675"/>
              <a:gd name="connsiteY136" fmla="*/ 2662714 h 4354354"/>
              <a:gd name="connsiteX137" fmla="*/ 722409 w 2691675"/>
              <a:gd name="connsiteY137" fmla="*/ 2685574 h 4354354"/>
              <a:gd name="connsiteX138" fmla="*/ 730029 w 2691675"/>
              <a:gd name="connsiteY138" fmla="*/ 2708434 h 4354354"/>
              <a:gd name="connsiteX139" fmla="*/ 707169 w 2691675"/>
              <a:gd name="connsiteY139" fmla="*/ 2792254 h 4354354"/>
              <a:gd name="connsiteX140" fmla="*/ 623349 w 2691675"/>
              <a:gd name="connsiteY140" fmla="*/ 2868454 h 4354354"/>
              <a:gd name="connsiteX141" fmla="*/ 600489 w 2691675"/>
              <a:gd name="connsiteY141" fmla="*/ 2914174 h 4354354"/>
              <a:gd name="connsiteX142" fmla="*/ 531909 w 2691675"/>
              <a:gd name="connsiteY142" fmla="*/ 2959894 h 4354354"/>
              <a:gd name="connsiteX143" fmla="*/ 516669 w 2691675"/>
              <a:gd name="connsiteY143" fmla="*/ 2982754 h 4354354"/>
              <a:gd name="connsiteX144" fmla="*/ 547149 w 2691675"/>
              <a:gd name="connsiteY144" fmla="*/ 3081814 h 4354354"/>
              <a:gd name="connsiteX145" fmla="*/ 570009 w 2691675"/>
              <a:gd name="connsiteY145" fmla="*/ 3203734 h 4354354"/>
              <a:gd name="connsiteX146" fmla="*/ 608109 w 2691675"/>
              <a:gd name="connsiteY146" fmla="*/ 3302794 h 4354354"/>
              <a:gd name="connsiteX147" fmla="*/ 608109 w 2691675"/>
              <a:gd name="connsiteY147" fmla="*/ 3455194 h 4354354"/>
              <a:gd name="connsiteX148" fmla="*/ 570009 w 2691675"/>
              <a:gd name="connsiteY148" fmla="*/ 3493294 h 4354354"/>
              <a:gd name="connsiteX149" fmla="*/ 562389 w 2691675"/>
              <a:gd name="connsiteY149" fmla="*/ 3523774 h 4354354"/>
              <a:gd name="connsiteX150" fmla="*/ 547149 w 2691675"/>
              <a:gd name="connsiteY150" fmla="*/ 3554254 h 4354354"/>
              <a:gd name="connsiteX151" fmla="*/ 554769 w 2691675"/>
              <a:gd name="connsiteY151" fmla="*/ 3706654 h 4354354"/>
              <a:gd name="connsiteX152" fmla="*/ 608109 w 2691675"/>
              <a:gd name="connsiteY152" fmla="*/ 3699034 h 4354354"/>
              <a:gd name="connsiteX153" fmla="*/ 630969 w 2691675"/>
              <a:gd name="connsiteY153" fmla="*/ 3691414 h 4354354"/>
              <a:gd name="connsiteX154" fmla="*/ 676689 w 2691675"/>
              <a:gd name="connsiteY154" fmla="*/ 3714274 h 4354354"/>
              <a:gd name="connsiteX155" fmla="*/ 707169 w 2691675"/>
              <a:gd name="connsiteY155" fmla="*/ 3744754 h 4354354"/>
              <a:gd name="connsiteX156" fmla="*/ 836709 w 2691675"/>
              <a:gd name="connsiteY156" fmla="*/ 3767614 h 4354354"/>
              <a:gd name="connsiteX157" fmla="*/ 851949 w 2691675"/>
              <a:gd name="connsiteY157" fmla="*/ 3798094 h 4354354"/>
              <a:gd name="connsiteX158" fmla="*/ 874809 w 2691675"/>
              <a:gd name="connsiteY158" fmla="*/ 3813334 h 4354354"/>
              <a:gd name="connsiteX159" fmla="*/ 897669 w 2691675"/>
              <a:gd name="connsiteY159" fmla="*/ 3836194 h 4354354"/>
              <a:gd name="connsiteX160" fmla="*/ 905289 w 2691675"/>
              <a:gd name="connsiteY160" fmla="*/ 3866674 h 4354354"/>
              <a:gd name="connsiteX161" fmla="*/ 920529 w 2691675"/>
              <a:gd name="connsiteY161" fmla="*/ 3889534 h 4354354"/>
              <a:gd name="connsiteX162" fmla="*/ 943389 w 2691675"/>
              <a:gd name="connsiteY162" fmla="*/ 3927634 h 4354354"/>
              <a:gd name="connsiteX163" fmla="*/ 996729 w 2691675"/>
              <a:gd name="connsiteY163" fmla="*/ 3973354 h 4354354"/>
              <a:gd name="connsiteX164" fmla="*/ 1011969 w 2691675"/>
              <a:gd name="connsiteY164" fmla="*/ 3996214 h 4354354"/>
              <a:gd name="connsiteX165" fmla="*/ 1034829 w 2691675"/>
              <a:gd name="connsiteY165" fmla="*/ 4034314 h 4354354"/>
              <a:gd name="connsiteX166" fmla="*/ 1065309 w 2691675"/>
              <a:gd name="connsiteY166" fmla="*/ 4110514 h 4354354"/>
              <a:gd name="connsiteX167" fmla="*/ 1072929 w 2691675"/>
              <a:gd name="connsiteY167" fmla="*/ 4133374 h 4354354"/>
              <a:gd name="connsiteX168" fmla="*/ 1149129 w 2691675"/>
              <a:gd name="connsiteY168" fmla="*/ 4163854 h 4354354"/>
              <a:gd name="connsiteX169" fmla="*/ 1202469 w 2691675"/>
              <a:gd name="connsiteY169" fmla="*/ 4240054 h 4354354"/>
              <a:gd name="connsiteX170" fmla="*/ 1263429 w 2691675"/>
              <a:gd name="connsiteY170" fmla="*/ 4247674 h 4354354"/>
              <a:gd name="connsiteX171" fmla="*/ 1271049 w 2691675"/>
              <a:gd name="connsiteY171" fmla="*/ 4301014 h 4354354"/>
              <a:gd name="connsiteX172" fmla="*/ 1316769 w 2691675"/>
              <a:gd name="connsiteY172" fmla="*/ 4354354 h 4354354"/>
              <a:gd name="connsiteX173" fmla="*/ 1354869 w 2691675"/>
              <a:gd name="connsiteY173" fmla="*/ 4255294 h 4354354"/>
              <a:gd name="connsiteX174" fmla="*/ 1415829 w 2691675"/>
              <a:gd name="connsiteY174" fmla="*/ 4224814 h 4354354"/>
              <a:gd name="connsiteX175" fmla="*/ 1469169 w 2691675"/>
              <a:gd name="connsiteY175" fmla="*/ 4209574 h 4354354"/>
              <a:gd name="connsiteX176" fmla="*/ 1507269 w 2691675"/>
              <a:gd name="connsiteY176" fmla="*/ 4186714 h 4354354"/>
              <a:gd name="connsiteX177" fmla="*/ 1552989 w 2691675"/>
              <a:gd name="connsiteY177" fmla="*/ 4156234 h 4354354"/>
              <a:gd name="connsiteX178" fmla="*/ 1583469 w 2691675"/>
              <a:gd name="connsiteY178" fmla="*/ 4148614 h 4354354"/>
              <a:gd name="connsiteX179" fmla="*/ 1644429 w 2691675"/>
              <a:gd name="connsiteY179" fmla="*/ 4087654 h 4354354"/>
              <a:gd name="connsiteX180" fmla="*/ 1674909 w 2691675"/>
              <a:gd name="connsiteY180" fmla="*/ 4064794 h 4354354"/>
              <a:gd name="connsiteX181" fmla="*/ 1827309 w 2691675"/>
              <a:gd name="connsiteY181" fmla="*/ 4026694 h 4354354"/>
              <a:gd name="connsiteX182" fmla="*/ 1857789 w 2691675"/>
              <a:gd name="connsiteY182" fmla="*/ 4011454 h 4354354"/>
              <a:gd name="connsiteX183" fmla="*/ 1903509 w 2691675"/>
              <a:gd name="connsiteY183" fmla="*/ 3996214 h 4354354"/>
              <a:gd name="connsiteX184" fmla="*/ 1926369 w 2691675"/>
              <a:gd name="connsiteY184" fmla="*/ 3980974 h 4354354"/>
              <a:gd name="connsiteX185" fmla="*/ 1987329 w 2691675"/>
              <a:gd name="connsiteY185" fmla="*/ 3935254 h 4354354"/>
              <a:gd name="connsiteX186" fmla="*/ 2048289 w 2691675"/>
              <a:gd name="connsiteY186" fmla="*/ 3897154 h 4354354"/>
              <a:gd name="connsiteX187" fmla="*/ 2078769 w 2691675"/>
              <a:gd name="connsiteY187" fmla="*/ 3881914 h 4354354"/>
              <a:gd name="connsiteX188" fmla="*/ 2132109 w 2691675"/>
              <a:gd name="connsiteY188" fmla="*/ 3843814 h 4354354"/>
              <a:gd name="connsiteX189" fmla="*/ 2162589 w 2691675"/>
              <a:gd name="connsiteY189" fmla="*/ 3813334 h 4354354"/>
              <a:gd name="connsiteX190" fmla="*/ 2200689 w 2691675"/>
              <a:gd name="connsiteY190" fmla="*/ 3714274 h 4354354"/>
              <a:gd name="connsiteX191" fmla="*/ 2162589 w 2691675"/>
              <a:gd name="connsiteY191" fmla="*/ 3630454 h 4354354"/>
              <a:gd name="connsiteX192" fmla="*/ 2139729 w 2691675"/>
              <a:gd name="connsiteY192" fmla="*/ 3622834 h 4354354"/>
              <a:gd name="connsiteX193" fmla="*/ 2124489 w 2691675"/>
              <a:gd name="connsiteY193" fmla="*/ 3706654 h 4354354"/>
              <a:gd name="connsiteX194" fmla="*/ 2109249 w 2691675"/>
              <a:gd name="connsiteY194" fmla="*/ 3683794 h 4354354"/>
              <a:gd name="connsiteX195" fmla="*/ 2048289 w 2691675"/>
              <a:gd name="connsiteY195" fmla="*/ 3691414 h 4354354"/>
              <a:gd name="connsiteX196" fmla="*/ 2055909 w 2691675"/>
              <a:gd name="connsiteY196" fmla="*/ 3729514 h 4354354"/>
              <a:gd name="connsiteX197" fmla="*/ 2078769 w 2691675"/>
              <a:gd name="connsiteY197" fmla="*/ 3744754 h 4354354"/>
              <a:gd name="connsiteX198" fmla="*/ 2094009 w 2691675"/>
              <a:gd name="connsiteY198" fmla="*/ 3775234 h 4354354"/>
              <a:gd name="connsiteX199" fmla="*/ 2086389 w 2691675"/>
              <a:gd name="connsiteY199" fmla="*/ 3820954 h 4354354"/>
              <a:gd name="connsiteX200" fmla="*/ 2010189 w 2691675"/>
              <a:gd name="connsiteY200" fmla="*/ 3775234 h 4354354"/>
              <a:gd name="connsiteX201" fmla="*/ 1994949 w 2691675"/>
              <a:gd name="connsiteY201" fmla="*/ 3676174 h 4354354"/>
              <a:gd name="connsiteX202" fmla="*/ 1972089 w 2691675"/>
              <a:gd name="connsiteY202" fmla="*/ 3653314 h 4354354"/>
              <a:gd name="connsiteX203" fmla="*/ 1979709 w 2691675"/>
              <a:gd name="connsiteY203" fmla="*/ 3607594 h 4354354"/>
              <a:gd name="connsiteX204" fmla="*/ 2025429 w 2691675"/>
              <a:gd name="connsiteY204" fmla="*/ 3599974 h 4354354"/>
              <a:gd name="connsiteX205" fmla="*/ 2033049 w 2691675"/>
              <a:gd name="connsiteY205" fmla="*/ 3546634 h 4354354"/>
              <a:gd name="connsiteX206" fmla="*/ 2063529 w 2691675"/>
              <a:gd name="connsiteY206" fmla="*/ 3554254 h 4354354"/>
              <a:gd name="connsiteX207" fmla="*/ 2094009 w 2691675"/>
              <a:gd name="connsiteY207" fmla="*/ 3516154 h 4354354"/>
              <a:gd name="connsiteX208" fmla="*/ 2124489 w 2691675"/>
              <a:gd name="connsiteY208" fmla="*/ 3485674 h 4354354"/>
              <a:gd name="connsiteX209" fmla="*/ 2139729 w 2691675"/>
              <a:gd name="connsiteY209" fmla="*/ 3462814 h 4354354"/>
              <a:gd name="connsiteX210" fmla="*/ 2170209 w 2691675"/>
              <a:gd name="connsiteY210" fmla="*/ 3439954 h 4354354"/>
              <a:gd name="connsiteX211" fmla="*/ 2238789 w 2691675"/>
              <a:gd name="connsiteY211" fmla="*/ 3348514 h 4354354"/>
              <a:gd name="connsiteX212" fmla="*/ 2246409 w 2691675"/>
              <a:gd name="connsiteY212" fmla="*/ 3318034 h 4354354"/>
              <a:gd name="connsiteX213" fmla="*/ 2269269 w 2691675"/>
              <a:gd name="connsiteY213" fmla="*/ 3257074 h 4354354"/>
              <a:gd name="connsiteX214" fmla="*/ 2276889 w 2691675"/>
              <a:gd name="connsiteY214" fmla="*/ 3211354 h 4354354"/>
              <a:gd name="connsiteX215" fmla="*/ 2299749 w 2691675"/>
              <a:gd name="connsiteY215" fmla="*/ 3165634 h 4354354"/>
              <a:gd name="connsiteX216" fmla="*/ 2314989 w 2691675"/>
              <a:gd name="connsiteY216" fmla="*/ 3127534 h 4354354"/>
              <a:gd name="connsiteX217" fmla="*/ 2353089 w 2691675"/>
              <a:gd name="connsiteY217" fmla="*/ 3112294 h 4354354"/>
              <a:gd name="connsiteX218" fmla="*/ 2375949 w 2691675"/>
              <a:gd name="connsiteY218" fmla="*/ 3097054 h 4354354"/>
              <a:gd name="connsiteX219" fmla="*/ 2495488 w 2691675"/>
              <a:gd name="connsiteY219" fmla="*/ 3067050 h 4354354"/>
              <a:gd name="connsiteX220" fmla="*/ 2593596 w 2691675"/>
              <a:gd name="connsiteY220" fmla="*/ 3063717 h 4354354"/>
              <a:gd name="connsiteX221" fmla="*/ 2685987 w 2691675"/>
              <a:gd name="connsiteY221" fmla="*/ 3054668 h 4354354"/>
              <a:gd name="connsiteX0" fmla="*/ 2685987 w 2691675"/>
              <a:gd name="connsiteY0" fmla="*/ 3054668 h 4354354"/>
              <a:gd name="connsiteX1" fmla="*/ 2680749 w 2691675"/>
              <a:gd name="connsiteY1" fmla="*/ 3028474 h 4354354"/>
              <a:gd name="connsiteX2" fmla="*/ 2673129 w 2691675"/>
              <a:gd name="connsiteY2" fmla="*/ 2975134 h 4354354"/>
              <a:gd name="connsiteX3" fmla="*/ 2631219 w 2691675"/>
              <a:gd name="connsiteY3" fmla="*/ 2967038 h 4354354"/>
              <a:gd name="connsiteX4" fmla="*/ 2567878 w 2691675"/>
              <a:gd name="connsiteY4" fmla="*/ 2966561 h 4354354"/>
              <a:gd name="connsiteX5" fmla="*/ 2526921 w 2691675"/>
              <a:gd name="connsiteY5" fmla="*/ 2908936 h 4354354"/>
              <a:gd name="connsiteX6" fmla="*/ 2464532 w 2691675"/>
              <a:gd name="connsiteY6" fmla="*/ 2905601 h 4354354"/>
              <a:gd name="connsiteX7" fmla="*/ 2417860 w 2691675"/>
              <a:gd name="connsiteY7" fmla="*/ 2889885 h 4354354"/>
              <a:gd name="connsiteX8" fmla="*/ 2383569 w 2691675"/>
              <a:gd name="connsiteY8" fmla="*/ 2876074 h 4354354"/>
              <a:gd name="connsiteX9" fmla="*/ 2355471 w 2691675"/>
              <a:gd name="connsiteY9" fmla="*/ 2856071 h 4354354"/>
              <a:gd name="connsiteX10" fmla="*/ 2300701 w 2691675"/>
              <a:gd name="connsiteY10" fmla="*/ 2824163 h 4354354"/>
              <a:gd name="connsiteX11" fmla="*/ 2226406 w 2691675"/>
              <a:gd name="connsiteY11" fmla="*/ 2864167 h 4354354"/>
              <a:gd name="connsiteX12" fmla="*/ 2185925 w 2691675"/>
              <a:gd name="connsiteY12" fmla="*/ 2825116 h 4354354"/>
              <a:gd name="connsiteX13" fmla="*/ 2150683 w 2691675"/>
              <a:gd name="connsiteY13" fmla="*/ 2746058 h 4354354"/>
              <a:gd name="connsiteX14" fmla="*/ 2131157 w 2691675"/>
              <a:gd name="connsiteY14" fmla="*/ 2684621 h 4354354"/>
              <a:gd name="connsiteX15" fmla="*/ 2113060 w 2691675"/>
              <a:gd name="connsiteY15" fmla="*/ 2649379 h 4354354"/>
              <a:gd name="connsiteX16" fmla="*/ 2111630 w 2691675"/>
              <a:gd name="connsiteY16" fmla="*/ 2600801 h 4354354"/>
              <a:gd name="connsiteX17" fmla="*/ 2034001 w 2691675"/>
              <a:gd name="connsiteY17" fmla="*/ 2686051 h 4354354"/>
              <a:gd name="connsiteX18" fmla="*/ 1966851 w 2691675"/>
              <a:gd name="connsiteY18" fmla="*/ 2754154 h 4354354"/>
              <a:gd name="connsiteX19" fmla="*/ 1919702 w 2691675"/>
              <a:gd name="connsiteY19" fmla="*/ 2713196 h 4354354"/>
              <a:gd name="connsiteX20" fmla="*/ 1783018 w 2691675"/>
              <a:gd name="connsiteY20" fmla="*/ 2699862 h 4354354"/>
              <a:gd name="connsiteX21" fmla="*/ 1684910 w 2691675"/>
              <a:gd name="connsiteY21" fmla="*/ 2689860 h 4354354"/>
              <a:gd name="connsiteX22" fmla="*/ 1614426 w 2691675"/>
              <a:gd name="connsiteY22" fmla="*/ 2582229 h 4354354"/>
              <a:gd name="connsiteX23" fmla="*/ 1549656 w 2691675"/>
              <a:gd name="connsiteY23" fmla="*/ 2584133 h 4354354"/>
              <a:gd name="connsiteX24" fmla="*/ 1524890 w 2691675"/>
              <a:gd name="connsiteY24" fmla="*/ 2563654 h 4354354"/>
              <a:gd name="connsiteX25" fmla="*/ 1476789 w 2691675"/>
              <a:gd name="connsiteY25" fmla="*/ 2381726 h 4354354"/>
              <a:gd name="connsiteX26" fmla="*/ 1446309 w 2691675"/>
              <a:gd name="connsiteY26" fmla="*/ 2289334 h 4354354"/>
              <a:gd name="connsiteX27" fmla="*/ 1408209 w 2691675"/>
              <a:gd name="connsiteY27" fmla="*/ 2220754 h 4354354"/>
              <a:gd name="connsiteX28" fmla="*/ 1392969 w 2691675"/>
              <a:gd name="connsiteY28" fmla="*/ 2197894 h 4354354"/>
              <a:gd name="connsiteX29" fmla="*/ 1382492 w 2691675"/>
              <a:gd name="connsiteY29" fmla="*/ 2152651 h 4354354"/>
              <a:gd name="connsiteX30" fmla="*/ 1377253 w 2691675"/>
              <a:gd name="connsiteY30" fmla="*/ 2052162 h 4354354"/>
              <a:gd name="connsiteX31" fmla="*/ 1391541 w 2691675"/>
              <a:gd name="connsiteY31" fmla="*/ 1982630 h 4354354"/>
              <a:gd name="connsiteX32" fmla="*/ 1323437 w 2691675"/>
              <a:gd name="connsiteY32" fmla="*/ 1917859 h 4354354"/>
              <a:gd name="connsiteX33" fmla="*/ 1290099 w 2691675"/>
              <a:gd name="connsiteY33" fmla="*/ 1912621 h 4354354"/>
              <a:gd name="connsiteX34" fmla="*/ 1192468 w 2691675"/>
              <a:gd name="connsiteY34" fmla="*/ 1853089 h 4354354"/>
              <a:gd name="connsiteX35" fmla="*/ 1134367 w 2691675"/>
              <a:gd name="connsiteY35" fmla="*/ 1863567 h 4354354"/>
              <a:gd name="connsiteX36" fmla="*/ 1081978 w 2691675"/>
              <a:gd name="connsiteY36" fmla="*/ 1897379 h 4354354"/>
              <a:gd name="connsiteX37" fmla="*/ 1032924 w 2691675"/>
              <a:gd name="connsiteY37" fmla="*/ 1923098 h 4354354"/>
              <a:gd name="connsiteX38" fmla="*/ 966249 w 2691675"/>
              <a:gd name="connsiteY38" fmla="*/ 1984058 h 4354354"/>
              <a:gd name="connsiteX39" fmla="*/ 917195 w 2691675"/>
              <a:gd name="connsiteY39" fmla="*/ 1941672 h 4354354"/>
              <a:gd name="connsiteX40" fmla="*/ 862428 w 2691675"/>
              <a:gd name="connsiteY40" fmla="*/ 1915002 h 4354354"/>
              <a:gd name="connsiteX41" fmla="*/ 831471 w 2691675"/>
              <a:gd name="connsiteY41" fmla="*/ 1889284 h 4354354"/>
              <a:gd name="connsiteX42" fmla="*/ 808135 w 2691675"/>
              <a:gd name="connsiteY42" fmla="*/ 1846898 h 4354354"/>
              <a:gd name="connsiteX43" fmla="*/ 822423 w 2691675"/>
              <a:gd name="connsiteY43" fmla="*/ 1789748 h 4354354"/>
              <a:gd name="connsiteX44" fmla="*/ 811944 w 2691675"/>
              <a:gd name="connsiteY44" fmla="*/ 1720215 h 4354354"/>
              <a:gd name="connsiteX45" fmla="*/ 791466 w 2691675"/>
              <a:gd name="connsiteY45" fmla="*/ 1625441 h 4354354"/>
              <a:gd name="connsiteX46" fmla="*/ 767652 w 2691675"/>
              <a:gd name="connsiteY46" fmla="*/ 1635919 h 4354354"/>
              <a:gd name="connsiteX47" fmla="*/ 709074 w 2691675"/>
              <a:gd name="connsiteY47" fmla="*/ 1571626 h 4354354"/>
              <a:gd name="connsiteX48" fmla="*/ 737649 w 2691675"/>
              <a:gd name="connsiteY48" fmla="*/ 1519714 h 4354354"/>
              <a:gd name="connsiteX49" fmla="*/ 785274 w 2691675"/>
              <a:gd name="connsiteY49" fmla="*/ 1455420 h 4354354"/>
              <a:gd name="connsiteX50" fmla="*/ 783369 w 2691675"/>
              <a:gd name="connsiteY50" fmla="*/ 1429227 h 4354354"/>
              <a:gd name="connsiteX51" fmla="*/ 826232 w 2691675"/>
              <a:gd name="connsiteY51" fmla="*/ 1375409 h 4354354"/>
              <a:gd name="connsiteX52" fmla="*/ 834329 w 2691675"/>
              <a:gd name="connsiteY52" fmla="*/ 1282542 h 4354354"/>
              <a:gd name="connsiteX53" fmla="*/ 820040 w 2691675"/>
              <a:gd name="connsiteY53" fmla="*/ 1198721 h 4354354"/>
              <a:gd name="connsiteX54" fmla="*/ 787655 w 2691675"/>
              <a:gd name="connsiteY54" fmla="*/ 1151573 h 4354354"/>
              <a:gd name="connsiteX55" fmla="*/ 769082 w 2691675"/>
              <a:gd name="connsiteY55" fmla="*/ 1070134 h 4354354"/>
              <a:gd name="connsiteX56" fmla="*/ 812898 w 2691675"/>
              <a:gd name="connsiteY56" fmla="*/ 1034892 h 4354354"/>
              <a:gd name="connsiteX57" fmla="*/ 816231 w 2691675"/>
              <a:gd name="connsiteY57" fmla="*/ 976789 h 4354354"/>
              <a:gd name="connsiteX58" fmla="*/ 828613 w 2691675"/>
              <a:gd name="connsiteY58" fmla="*/ 901065 h 4354354"/>
              <a:gd name="connsiteX59" fmla="*/ 837662 w 2691675"/>
              <a:gd name="connsiteY59" fmla="*/ 833914 h 4354354"/>
              <a:gd name="connsiteX60" fmla="*/ 852426 w 2691675"/>
              <a:gd name="connsiteY60" fmla="*/ 795814 h 4354354"/>
              <a:gd name="connsiteX61" fmla="*/ 867665 w 2691675"/>
              <a:gd name="connsiteY61" fmla="*/ 762475 h 4354354"/>
              <a:gd name="connsiteX62" fmla="*/ 841472 w 2691675"/>
              <a:gd name="connsiteY62" fmla="*/ 696754 h 4354354"/>
              <a:gd name="connsiteX63" fmla="*/ 825756 w 2691675"/>
              <a:gd name="connsiteY63" fmla="*/ 573405 h 4354354"/>
              <a:gd name="connsiteX64" fmla="*/ 795275 w 2691675"/>
              <a:gd name="connsiteY64" fmla="*/ 536259 h 4354354"/>
              <a:gd name="connsiteX65" fmla="*/ 777654 w 2691675"/>
              <a:gd name="connsiteY65" fmla="*/ 505777 h 4354354"/>
              <a:gd name="connsiteX66" fmla="*/ 754794 w 2691675"/>
              <a:gd name="connsiteY66" fmla="*/ 430054 h 4354354"/>
              <a:gd name="connsiteX67" fmla="*/ 727648 w 2691675"/>
              <a:gd name="connsiteY67" fmla="*/ 349091 h 4354354"/>
              <a:gd name="connsiteX68" fmla="*/ 740030 w 2691675"/>
              <a:gd name="connsiteY68" fmla="*/ 321469 h 4354354"/>
              <a:gd name="connsiteX69" fmla="*/ 736698 w 2691675"/>
              <a:gd name="connsiteY69" fmla="*/ 256223 h 4354354"/>
              <a:gd name="connsiteX70" fmla="*/ 717648 w 2691675"/>
              <a:gd name="connsiteY70" fmla="*/ 241935 h 4354354"/>
              <a:gd name="connsiteX71" fmla="*/ 709551 w 2691675"/>
              <a:gd name="connsiteY71" fmla="*/ 171451 h 4354354"/>
              <a:gd name="connsiteX72" fmla="*/ 675737 w 2691675"/>
              <a:gd name="connsiteY72" fmla="*/ 120015 h 4354354"/>
              <a:gd name="connsiteX73" fmla="*/ 686691 w 2691675"/>
              <a:gd name="connsiteY73" fmla="*/ 70485 h 4354354"/>
              <a:gd name="connsiteX74" fmla="*/ 657638 w 2691675"/>
              <a:gd name="connsiteY74" fmla="*/ 0 h 4354354"/>
              <a:gd name="connsiteX75" fmla="*/ 613348 w 2691675"/>
              <a:gd name="connsiteY75" fmla="*/ 10001 h 4354354"/>
              <a:gd name="connsiteX76" fmla="*/ 542863 w 2691675"/>
              <a:gd name="connsiteY76" fmla="*/ 85249 h 4354354"/>
              <a:gd name="connsiteX77" fmla="*/ 560008 w 2691675"/>
              <a:gd name="connsiteY77" fmla="*/ 158591 h 4354354"/>
              <a:gd name="connsiteX78" fmla="*/ 560485 w 2691675"/>
              <a:gd name="connsiteY78" fmla="*/ 222885 h 4354354"/>
              <a:gd name="connsiteX79" fmla="*/ 505716 w 2691675"/>
              <a:gd name="connsiteY79" fmla="*/ 313373 h 4354354"/>
              <a:gd name="connsiteX80" fmla="*/ 486189 w 2691675"/>
              <a:gd name="connsiteY80" fmla="*/ 399574 h 4354354"/>
              <a:gd name="connsiteX81" fmla="*/ 470949 w 2691675"/>
              <a:gd name="connsiteY81" fmla="*/ 422434 h 4354354"/>
              <a:gd name="connsiteX82" fmla="*/ 440469 w 2691675"/>
              <a:gd name="connsiteY82" fmla="*/ 430054 h 4354354"/>
              <a:gd name="connsiteX83" fmla="*/ 356649 w 2691675"/>
              <a:gd name="connsiteY83" fmla="*/ 414814 h 4354354"/>
              <a:gd name="connsiteX84" fmla="*/ 288069 w 2691675"/>
              <a:gd name="connsiteY84" fmla="*/ 491014 h 4354354"/>
              <a:gd name="connsiteX85" fmla="*/ 280449 w 2691675"/>
              <a:gd name="connsiteY85" fmla="*/ 513874 h 4354354"/>
              <a:gd name="connsiteX86" fmla="*/ 288069 w 2691675"/>
              <a:gd name="connsiteY86" fmla="*/ 544354 h 4354354"/>
              <a:gd name="connsiteX87" fmla="*/ 303309 w 2691675"/>
              <a:gd name="connsiteY87" fmla="*/ 574834 h 4354354"/>
              <a:gd name="connsiteX88" fmla="*/ 295689 w 2691675"/>
              <a:gd name="connsiteY88" fmla="*/ 635794 h 4354354"/>
              <a:gd name="connsiteX89" fmla="*/ 265209 w 2691675"/>
              <a:gd name="connsiteY89" fmla="*/ 689134 h 4354354"/>
              <a:gd name="connsiteX90" fmla="*/ 257589 w 2691675"/>
              <a:gd name="connsiteY90" fmla="*/ 711994 h 4354354"/>
              <a:gd name="connsiteX91" fmla="*/ 265209 w 2691675"/>
              <a:gd name="connsiteY91" fmla="*/ 841534 h 4354354"/>
              <a:gd name="connsiteX92" fmla="*/ 303309 w 2691675"/>
              <a:gd name="connsiteY92" fmla="*/ 856774 h 4354354"/>
              <a:gd name="connsiteX93" fmla="*/ 349029 w 2691675"/>
              <a:gd name="connsiteY93" fmla="*/ 887254 h 4354354"/>
              <a:gd name="connsiteX94" fmla="*/ 356649 w 2691675"/>
              <a:gd name="connsiteY94" fmla="*/ 910114 h 4354354"/>
              <a:gd name="connsiteX95" fmla="*/ 341409 w 2691675"/>
              <a:gd name="connsiteY95" fmla="*/ 978694 h 4354354"/>
              <a:gd name="connsiteX96" fmla="*/ 326169 w 2691675"/>
              <a:gd name="connsiteY96" fmla="*/ 1054894 h 4354354"/>
              <a:gd name="connsiteX97" fmla="*/ 303309 w 2691675"/>
              <a:gd name="connsiteY97" fmla="*/ 1070134 h 4354354"/>
              <a:gd name="connsiteX98" fmla="*/ 143289 w 2691675"/>
              <a:gd name="connsiteY98" fmla="*/ 1092994 h 4354354"/>
              <a:gd name="connsiteX99" fmla="*/ 150909 w 2691675"/>
              <a:gd name="connsiteY99" fmla="*/ 1207294 h 4354354"/>
              <a:gd name="connsiteX100" fmla="*/ 173769 w 2691675"/>
              <a:gd name="connsiteY100" fmla="*/ 1245394 h 4354354"/>
              <a:gd name="connsiteX101" fmla="*/ 219489 w 2691675"/>
              <a:gd name="connsiteY101" fmla="*/ 1283494 h 4354354"/>
              <a:gd name="connsiteX102" fmla="*/ 234729 w 2691675"/>
              <a:gd name="connsiteY102" fmla="*/ 1313974 h 4354354"/>
              <a:gd name="connsiteX103" fmla="*/ 227109 w 2691675"/>
              <a:gd name="connsiteY103" fmla="*/ 1344454 h 4354354"/>
              <a:gd name="connsiteX104" fmla="*/ 265209 w 2691675"/>
              <a:gd name="connsiteY104" fmla="*/ 1390174 h 4354354"/>
              <a:gd name="connsiteX105" fmla="*/ 288069 w 2691675"/>
              <a:gd name="connsiteY105" fmla="*/ 1428274 h 4354354"/>
              <a:gd name="connsiteX106" fmla="*/ 280449 w 2691675"/>
              <a:gd name="connsiteY106" fmla="*/ 1466374 h 4354354"/>
              <a:gd name="connsiteX107" fmla="*/ 242349 w 2691675"/>
              <a:gd name="connsiteY107" fmla="*/ 1595914 h 4354354"/>
              <a:gd name="connsiteX108" fmla="*/ 211869 w 2691675"/>
              <a:gd name="connsiteY108" fmla="*/ 1611154 h 4354354"/>
              <a:gd name="connsiteX109" fmla="*/ 189009 w 2691675"/>
              <a:gd name="connsiteY109" fmla="*/ 1618774 h 4354354"/>
              <a:gd name="connsiteX110" fmla="*/ 120429 w 2691675"/>
              <a:gd name="connsiteY110" fmla="*/ 1656874 h 4354354"/>
              <a:gd name="connsiteX111" fmla="*/ 97569 w 2691675"/>
              <a:gd name="connsiteY111" fmla="*/ 1679734 h 4354354"/>
              <a:gd name="connsiteX112" fmla="*/ 13749 w 2691675"/>
              <a:gd name="connsiteY112" fmla="*/ 1740694 h 4354354"/>
              <a:gd name="connsiteX113" fmla="*/ 13749 w 2691675"/>
              <a:gd name="connsiteY113" fmla="*/ 1915954 h 4354354"/>
              <a:gd name="connsiteX114" fmla="*/ 36609 w 2691675"/>
              <a:gd name="connsiteY114" fmla="*/ 1938814 h 4354354"/>
              <a:gd name="connsiteX115" fmla="*/ 67089 w 2691675"/>
              <a:gd name="connsiteY115" fmla="*/ 1976914 h 4354354"/>
              <a:gd name="connsiteX116" fmla="*/ 112809 w 2691675"/>
              <a:gd name="connsiteY116" fmla="*/ 2007394 h 4354354"/>
              <a:gd name="connsiteX117" fmla="*/ 173769 w 2691675"/>
              <a:gd name="connsiteY117" fmla="*/ 2037874 h 4354354"/>
              <a:gd name="connsiteX118" fmla="*/ 234729 w 2691675"/>
              <a:gd name="connsiteY118" fmla="*/ 2121694 h 4354354"/>
              <a:gd name="connsiteX119" fmla="*/ 272829 w 2691675"/>
              <a:gd name="connsiteY119" fmla="*/ 2182654 h 4354354"/>
              <a:gd name="connsiteX120" fmla="*/ 280449 w 2691675"/>
              <a:gd name="connsiteY120" fmla="*/ 2205514 h 4354354"/>
              <a:gd name="connsiteX121" fmla="*/ 318549 w 2691675"/>
              <a:gd name="connsiteY121" fmla="*/ 2281714 h 4354354"/>
              <a:gd name="connsiteX122" fmla="*/ 493809 w 2691675"/>
              <a:gd name="connsiteY122" fmla="*/ 2296954 h 4354354"/>
              <a:gd name="connsiteX123" fmla="*/ 562389 w 2691675"/>
              <a:gd name="connsiteY123" fmla="*/ 2380774 h 4354354"/>
              <a:gd name="connsiteX124" fmla="*/ 531909 w 2691675"/>
              <a:gd name="connsiteY124" fmla="*/ 2456974 h 4354354"/>
              <a:gd name="connsiteX125" fmla="*/ 509049 w 2691675"/>
              <a:gd name="connsiteY125" fmla="*/ 2464594 h 4354354"/>
              <a:gd name="connsiteX126" fmla="*/ 486189 w 2691675"/>
              <a:gd name="connsiteY126" fmla="*/ 2487454 h 4354354"/>
              <a:gd name="connsiteX127" fmla="*/ 478569 w 2691675"/>
              <a:gd name="connsiteY127" fmla="*/ 2533174 h 4354354"/>
              <a:gd name="connsiteX128" fmla="*/ 509049 w 2691675"/>
              <a:gd name="connsiteY128" fmla="*/ 2647474 h 4354354"/>
              <a:gd name="connsiteX129" fmla="*/ 531909 w 2691675"/>
              <a:gd name="connsiteY129" fmla="*/ 2670334 h 4354354"/>
              <a:gd name="connsiteX130" fmla="*/ 539529 w 2691675"/>
              <a:gd name="connsiteY130" fmla="*/ 2700814 h 4354354"/>
              <a:gd name="connsiteX131" fmla="*/ 570009 w 2691675"/>
              <a:gd name="connsiteY131" fmla="*/ 2685574 h 4354354"/>
              <a:gd name="connsiteX132" fmla="*/ 592869 w 2691675"/>
              <a:gd name="connsiteY132" fmla="*/ 2662714 h 4354354"/>
              <a:gd name="connsiteX133" fmla="*/ 646209 w 2691675"/>
              <a:gd name="connsiteY133" fmla="*/ 2632234 h 4354354"/>
              <a:gd name="connsiteX134" fmla="*/ 684309 w 2691675"/>
              <a:gd name="connsiteY134" fmla="*/ 2639854 h 4354354"/>
              <a:gd name="connsiteX135" fmla="*/ 699549 w 2691675"/>
              <a:gd name="connsiteY135" fmla="*/ 2662714 h 4354354"/>
              <a:gd name="connsiteX136" fmla="*/ 722409 w 2691675"/>
              <a:gd name="connsiteY136" fmla="*/ 2685574 h 4354354"/>
              <a:gd name="connsiteX137" fmla="*/ 730029 w 2691675"/>
              <a:gd name="connsiteY137" fmla="*/ 2708434 h 4354354"/>
              <a:gd name="connsiteX138" fmla="*/ 707169 w 2691675"/>
              <a:gd name="connsiteY138" fmla="*/ 2792254 h 4354354"/>
              <a:gd name="connsiteX139" fmla="*/ 623349 w 2691675"/>
              <a:gd name="connsiteY139" fmla="*/ 2868454 h 4354354"/>
              <a:gd name="connsiteX140" fmla="*/ 600489 w 2691675"/>
              <a:gd name="connsiteY140" fmla="*/ 2914174 h 4354354"/>
              <a:gd name="connsiteX141" fmla="*/ 531909 w 2691675"/>
              <a:gd name="connsiteY141" fmla="*/ 2959894 h 4354354"/>
              <a:gd name="connsiteX142" fmla="*/ 516669 w 2691675"/>
              <a:gd name="connsiteY142" fmla="*/ 2982754 h 4354354"/>
              <a:gd name="connsiteX143" fmla="*/ 547149 w 2691675"/>
              <a:gd name="connsiteY143" fmla="*/ 3081814 h 4354354"/>
              <a:gd name="connsiteX144" fmla="*/ 570009 w 2691675"/>
              <a:gd name="connsiteY144" fmla="*/ 3203734 h 4354354"/>
              <a:gd name="connsiteX145" fmla="*/ 608109 w 2691675"/>
              <a:gd name="connsiteY145" fmla="*/ 3302794 h 4354354"/>
              <a:gd name="connsiteX146" fmla="*/ 608109 w 2691675"/>
              <a:gd name="connsiteY146" fmla="*/ 3455194 h 4354354"/>
              <a:gd name="connsiteX147" fmla="*/ 570009 w 2691675"/>
              <a:gd name="connsiteY147" fmla="*/ 3493294 h 4354354"/>
              <a:gd name="connsiteX148" fmla="*/ 562389 w 2691675"/>
              <a:gd name="connsiteY148" fmla="*/ 3523774 h 4354354"/>
              <a:gd name="connsiteX149" fmla="*/ 547149 w 2691675"/>
              <a:gd name="connsiteY149" fmla="*/ 3554254 h 4354354"/>
              <a:gd name="connsiteX150" fmla="*/ 554769 w 2691675"/>
              <a:gd name="connsiteY150" fmla="*/ 3706654 h 4354354"/>
              <a:gd name="connsiteX151" fmla="*/ 608109 w 2691675"/>
              <a:gd name="connsiteY151" fmla="*/ 3699034 h 4354354"/>
              <a:gd name="connsiteX152" fmla="*/ 630969 w 2691675"/>
              <a:gd name="connsiteY152" fmla="*/ 3691414 h 4354354"/>
              <a:gd name="connsiteX153" fmla="*/ 676689 w 2691675"/>
              <a:gd name="connsiteY153" fmla="*/ 3714274 h 4354354"/>
              <a:gd name="connsiteX154" fmla="*/ 707169 w 2691675"/>
              <a:gd name="connsiteY154" fmla="*/ 3744754 h 4354354"/>
              <a:gd name="connsiteX155" fmla="*/ 836709 w 2691675"/>
              <a:gd name="connsiteY155" fmla="*/ 3767614 h 4354354"/>
              <a:gd name="connsiteX156" fmla="*/ 851949 w 2691675"/>
              <a:gd name="connsiteY156" fmla="*/ 3798094 h 4354354"/>
              <a:gd name="connsiteX157" fmla="*/ 874809 w 2691675"/>
              <a:gd name="connsiteY157" fmla="*/ 3813334 h 4354354"/>
              <a:gd name="connsiteX158" fmla="*/ 897669 w 2691675"/>
              <a:gd name="connsiteY158" fmla="*/ 3836194 h 4354354"/>
              <a:gd name="connsiteX159" fmla="*/ 905289 w 2691675"/>
              <a:gd name="connsiteY159" fmla="*/ 3866674 h 4354354"/>
              <a:gd name="connsiteX160" fmla="*/ 920529 w 2691675"/>
              <a:gd name="connsiteY160" fmla="*/ 3889534 h 4354354"/>
              <a:gd name="connsiteX161" fmla="*/ 943389 w 2691675"/>
              <a:gd name="connsiteY161" fmla="*/ 3927634 h 4354354"/>
              <a:gd name="connsiteX162" fmla="*/ 996729 w 2691675"/>
              <a:gd name="connsiteY162" fmla="*/ 3973354 h 4354354"/>
              <a:gd name="connsiteX163" fmla="*/ 1011969 w 2691675"/>
              <a:gd name="connsiteY163" fmla="*/ 3996214 h 4354354"/>
              <a:gd name="connsiteX164" fmla="*/ 1034829 w 2691675"/>
              <a:gd name="connsiteY164" fmla="*/ 4034314 h 4354354"/>
              <a:gd name="connsiteX165" fmla="*/ 1065309 w 2691675"/>
              <a:gd name="connsiteY165" fmla="*/ 4110514 h 4354354"/>
              <a:gd name="connsiteX166" fmla="*/ 1072929 w 2691675"/>
              <a:gd name="connsiteY166" fmla="*/ 4133374 h 4354354"/>
              <a:gd name="connsiteX167" fmla="*/ 1149129 w 2691675"/>
              <a:gd name="connsiteY167" fmla="*/ 4163854 h 4354354"/>
              <a:gd name="connsiteX168" fmla="*/ 1202469 w 2691675"/>
              <a:gd name="connsiteY168" fmla="*/ 4240054 h 4354354"/>
              <a:gd name="connsiteX169" fmla="*/ 1263429 w 2691675"/>
              <a:gd name="connsiteY169" fmla="*/ 4247674 h 4354354"/>
              <a:gd name="connsiteX170" fmla="*/ 1271049 w 2691675"/>
              <a:gd name="connsiteY170" fmla="*/ 4301014 h 4354354"/>
              <a:gd name="connsiteX171" fmla="*/ 1316769 w 2691675"/>
              <a:gd name="connsiteY171" fmla="*/ 4354354 h 4354354"/>
              <a:gd name="connsiteX172" fmla="*/ 1354869 w 2691675"/>
              <a:gd name="connsiteY172" fmla="*/ 4255294 h 4354354"/>
              <a:gd name="connsiteX173" fmla="*/ 1415829 w 2691675"/>
              <a:gd name="connsiteY173" fmla="*/ 4224814 h 4354354"/>
              <a:gd name="connsiteX174" fmla="*/ 1469169 w 2691675"/>
              <a:gd name="connsiteY174" fmla="*/ 4209574 h 4354354"/>
              <a:gd name="connsiteX175" fmla="*/ 1507269 w 2691675"/>
              <a:gd name="connsiteY175" fmla="*/ 4186714 h 4354354"/>
              <a:gd name="connsiteX176" fmla="*/ 1552989 w 2691675"/>
              <a:gd name="connsiteY176" fmla="*/ 4156234 h 4354354"/>
              <a:gd name="connsiteX177" fmla="*/ 1583469 w 2691675"/>
              <a:gd name="connsiteY177" fmla="*/ 4148614 h 4354354"/>
              <a:gd name="connsiteX178" fmla="*/ 1644429 w 2691675"/>
              <a:gd name="connsiteY178" fmla="*/ 4087654 h 4354354"/>
              <a:gd name="connsiteX179" fmla="*/ 1674909 w 2691675"/>
              <a:gd name="connsiteY179" fmla="*/ 4064794 h 4354354"/>
              <a:gd name="connsiteX180" fmla="*/ 1827309 w 2691675"/>
              <a:gd name="connsiteY180" fmla="*/ 4026694 h 4354354"/>
              <a:gd name="connsiteX181" fmla="*/ 1857789 w 2691675"/>
              <a:gd name="connsiteY181" fmla="*/ 4011454 h 4354354"/>
              <a:gd name="connsiteX182" fmla="*/ 1903509 w 2691675"/>
              <a:gd name="connsiteY182" fmla="*/ 3996214 h 4354354"/>
              <a:gd name="connsiteX183" fmla="*/ 1926369 w 2691675"/>
              <a:gd name="connsiteY183" fmla="*/ 3980974 h 4354354"/>
              <a:gd name="connsiteX184" fmla="*/ 1987329 w 2691675"/>
              <a:gd name="connsiteY184" fmla="*/ 3935254 h 4354354"/>
              <a:gd name="connsiteX185" fmla="*/ 2048289 w 2691675"/>
              <a:gd name="connsiteY185" fmla="*/ 3897154 h 4354354"/>
              <a:gd name="connsiteX186" fmla="*/ 2078769 w 2691675"/>
              <a:gd name="connsiteY186" fmla="*/ 3881914 h 4354354"/>
              <a:gd name="connsiteX187" fmla="*/ 2132109 w 2691675"/>
              <a:gd name="connsiteY187" fmla="*/ 3843814 h 4354354"/>
              <a:gd name="connsiteX188" fmla="*/ 2162589 w 2691675"/>
              <a:gd name="connsiteY188" fmla="*/ 3813334 h 4354354"/>
              <a:gd name="connsiteX189" fmla="*/ 2200689 w 2691675"/>
              <a:gd name="connsiteY189" fmla="*/ 3714274 h 4354354"/>
              <a:gd name="connsiteX190" fmla="*/ 2162589 w 2691675"/>
              <a:gd name="connsiteY190" fmla="*/ 3630454 h 4354354"/>
              <a:gd name="connsiteX191" fmla="*/ 2139729 w 2691675"/>
              <a:gd name="connsiteY191" fmla="*/ 3622834 h 4354354"/>
              <a:gd name="connsiteX192" fmla="*/ 2124489 w 2691675"/>
              <a:gd name="connsiteY192" fmla="*/ 3706654 h 4354354"/>
              <a:gd name="connsiteX193" fmla="*/ 2109249 w 2691675"/>
              <a:gd name="connsiteY193" fmla="*/ 3683794 h 4354354"/>
              <a:gd name="connsiteX194" fmla="*/ 2048289 w 2691675"/>
              <a:gd name="connsiteY194" fmla="*/ 3691414 h 4354354"/>
              <a:gd name="connsiteX195" fmla="*/ 2055909 w 2691675"/>
              <a:gd name="connsiteY195" fmla="*/ 3729514 h 4354354"/>
              <a:gd name="connsiteX196" fmla="*/ 2078769 w 2691675"/>
              <a:gd name="connsiteY196" fmla="*/ 3744754 h 4354354"/>
              <a:gd name="connsiteX197" fmla="*/ 2094009 w 2691675"/>
              <a:gd name="connsiteY197" fmla="*/ 3775234 h 4354354"/>
              <a:gd name="connsiteX198" fmla="*/ 2086389 w 2691675"/>
              <a:gd name="connsiteY198" fmla="*/ 3820954 h 4354354"/>
              <a:gd name="connsiteX199" fmla="*/ 2010189 w 2691675"/>
              <a:gd name="connsiteY199" fmla="*/ 3775234 h 4354354"/>
              <a:gd name="connsiteX200" fmla="*/ 1994949 w 2691675"/>
              <a:gd name="connsiteY200" fmla="*/ 3676174 h 4354354"/>
              <a:gd name="connsiteX201" fmla="*/ 1972089 w 2691675"/>
              <a:gd name="connsiteY201" fmla="*/ 3653314 h 4354354"/>
              <a:gd name="connsiteX202" fmla="*/ 1979709 w 2691675"/>
              <a:gd name="connsiteY202" fmla="*/ 3607594 h 4354354"/>
              <a:gd name="connsiteX203" fmla="*/ 2025429 w 2691675"/>
              <a:gd name="connsiteY203" fmla="*/ 3599974 h 4354354"/>
              <a:gd name="connsiteX204" fmla="*/ 2033049 w 2691675"/>
              <a:gd name="connsiteY204" fmla="*/ 3546634 h 4354354"/>
              <a:gd name="connsiteX205" fmla="*/ 2063529 w 2691675"/>
              <a:gd name="connsiteY205" fmla="*/ 3554254 h 4354354"/>
              <a:gd name="connsiteX206" fmla="*/ 2094009 w 2691675"/>
              <a:gd name="connsiteY206" fmla="*/ 3516154 h 4354354"/>
              <a:gd name="connsiteX207" fmla="*/ 2124489 w 2691675"/>
              <a:gd name="connsiteY207" fmla="*/ 3485674 h 4354354"/>
              <a:gd name="connsiteX208" fmla="*/ 2139729 w 2691675"/>
              <a:gd name="connsiteY208" fmla="*/ 3462814 h 4354354"/>
              <a:gd name="connsiteX209" fmla="*/ 2170209 w 2691675"/>
              <a:gd name="connsiteY209" fmla="*/ 3439954 h 4354354"/>
              <a:gd name="connsiteX210" fmla="*/ 2238789 w 2691675"/>
              <a:gd name="connsiteY210" fmla="*/ 3348514 h 4354354"/>
              <a:gd name="connsiteX211" fmla="*/ 2246409 w 2691675"/>
              <a:gd name="connsiteY211" fmla="*/ 3318034 h 4354354"/>
              <a:gd name="connsiteX212" fmla="*/ 2269269 w 2691675"/>
              <a:gd name="connsiteY212" fmla="*/ 3257074 h 4354354"/>
              <a:gd name="connsiteX213" fmla="*/ 2276889 w 2691675"/>
              <a:gd name="connsiteY213" fmla="*/ 3211354 h 4354354"/>
              <a:gd name="connsiteX214" fmla="*/ 2299749 w 2691675"/>
              <a:gd name="connsiteY214" fmla="*/ 3165634 h 4354354"/>
              <a:gd name="connsiteX215" fmla="*/ 2314989 w 2691675"/>
              <a:gd name="connsiteY215" fmla="*/ 3127534 h 4354354"/>
              <a:gd name="connsiteX216" fmla="*/ 2353089 w 2691675"/>
              <a:gd name="connsiteY216" fmla="*/ 3112294 h 4354354"/>
              <a:gd name="connsiteX217" fmla="*/ 2375949 w 2691675"/>
              <a:gd name="connsiteY217" fmla="*/ 3097054 h 4354354"/>
              <a:gd name="connsiteX218" fmla="*/ 2495488 w 2691675"/>
              <a:gd name="connsiteY218" fmla="*/ 3067050 h 4354354"/>
              <a:gd name="connsiteX219" fmla="*/ 2593596 w 2691675"/>
              <a:gd name="connsiteY219" fmla="*/ 3063717 h 4354354"/>
              <a:gd name="connsiteX220" fmla="*/ 2685987 w 2691675"/>
              <a:gd name="connsiteY220" fmla="*/ 3054668 h 4354354"/>
              <a:gd name="connsiteX0" fmla="*/ 2685987 w 2691675"/>
              <a:gd name="connsiteY0" fmla="*/ 3054668 h 4354354"/>
              <a:gd name="connsiteX1" fmla="*/ 2680749 w 2691675"/>
              <a:gd name="connsiteY1" fmla="*/ 3028474 h 4354354"/>
              <a:gd name="connsiteX2" fmla="*/ 2673129 w 2691675"/>
              <a:gd name="connsiteY2" fmla="*/ 2975134 h 4354354"/>
              <a:gd name="connsiteX3" fmla="*/ 2631219 w 2691675"/>
              <a:gd name="connsiteY3" fmla="*/ 2967038 h 4354354"/>
              <a:gd name="connsiteX4" fmla="*/ 2567878 w 2691675"/>
              <a:gd name="connsiteY4" fmla="*/ 2966561 h 4354354"/>
              <a:gd name="connsiteX5" fmla="*/ 2526921 w 2691675"/>
              <a:gd name="connsiteY5" fmla="*/ 2908936 h 4354354"/>
              <a:gd name="connsiteX6" fmla="*/ 2464532 w 2691675"/>
              <a:gd name="connsiteY6" fmla="*/ 2905601 h 4354354"/>
              <a:gd name="connsiteX7" fmla="*/ 2417860 w 2691675"/>
              <a:gd name="connsiteY7" fmla="*/ 2889885 h 4354354"/>
              <a:gd name="connsiteX8" fmla="*/ 2383569 w 2691675"/>
              <a:gd name="connsiteY8" fmla="*/ 2876074 h 4354354"/>
              <a:gd name="connsiteX9" fmla="*/ 2355471 w 2691675"/>
              <a:gd name="connsiteY9" fmla="*/ 2856071 h 4354354"/>
              <a:gd name="connsiteX10" fmla="*/ 2300701 w 2691675"/>
              <a:gd name="connsiteY10" fmla="*/ 2824163 h 4354354"/>
              <a:gd name="connsiteX11" fmla="*/ 2226406 w 2691675"/>
              <a:gd name="connsiteY11" fmla="*/ 2864167 h 4354354"/>
              <a:gd name="connsiteX12" fmla="*/ 2185925 w 2691675"/>
              <a:gd name="connsiteY12" fmla="*/ 2825116 h 4354354"/>
              <a:gd name="connsiteX13" fmla="*/ 2150683 w 2691675"/>
              <a:gd name="connsiteY13" fmla="*/ 2746058 h 4354354"/>
              <a:gd name="connsiteX14" fmla="*/ 2131157 w 2691675"/>
              <a:gd name="connsiteY14" fmla="*/ 2684621 h 4354354"/>
              <a:gd name="connsiteX15" fmla="*/ 2113060 w 2691675"/>
              <a:gd name="connsiteY15" fmla="*/ 2649379 h 4354354"/>
              <a:gd name="connsiteX16" fmla="*/ 2111630 w 2691675"/>
              <a:gd name="connsiteY16" fmla="*/ 2600801 h 4354354"/>
              <a:gd name="connsiteX17" fmla="*/ 2034001 w 2691675"/>
              <a:gd name="connsiteY17" fmla="*/ 2686051 h 4354354"/>
              <a:gd name="connsiteX18" fmla="*/ 1966851 w 2691675"/>
              <a:gd name="connsiteY18" fmla="*/ 2754154 h 4354354"/>
              <a:gd name="connsiteX19" fmla="*/ 1919702 w 2691675"/>
              <a:gd name="connsiteY19" fmla="*/ 2713196 h 4354354"/>
              <a:gd name="connsiteX20" fmla="*/ 1783018 w 2691675"/>
              <a:gd name="connsiteY20" fmla="*/ 2699862 h 4354354"/>
              <a:gd name="connsiteX21" fmla="*/ 1684910 w 2691675"/>
              <a:gd name="connsiteY21" fmla="*/ 2689860 h 4354354"/>
              <a:gd name="connsiteX22" fmla="*/ 1614426 w 2691675"/>
              <a:gd name="connsiteY22" fmla="*/ 2582229 h 4354354"/>
              <a:gd name="connsiteX23" fmla="*/ 1549656 w 2691675"/>
              <a:gd name="connsiteY23" fmla="*/ 2584133 h 4354354"/>
              <a:gd name="connsiteX24" fmla="*/ 1524890 w 2691675"/>
              <a:gd name="connsiteY24" fmla="*/ 2563654 h 4354354"/>
              <a:gd name="connsiteX25" fmla="*/ 1476789 w 2691675"/>
              <a:gd name="connsiteY25" fmla="*/ 2381726 h 4354354"/>
              <a:gd name="connsiteX26" fmla="*/ 1446309 w 2691675"/>
              <a:gd name="connsiteY26" fmla="*/ 2289334 h 4354354"/>
              <a:gd name="connsiteX27" fmla="*/ 1408209 w 2691675"/>
              <a:gd name="connsiteY27" fmla="*/ 2220754 h 4354354"/>
              <a:gd name="connsiteX28" fmla="*/ 1392969 w 2691675"/>
              <a:gd name="connsiteY28" fmla="*/ 2197894 h 4354354"/>
              <a:gd name="connsiteX29" fmla="*/ 1382492 w 2691675"/>
              <a:gd name="connsiteY29" fmla="*/ 2152651 h 4354354"/>
              <a:gd name="connsiteX30" fmla="*/ 1377253 w 2691675"/>
              <a:gd name="connsiteY30" fmla="*/ 2052162 h 4354354"/>
              <a:gd name="connsiteX31" fmla="*/ 1391541 w 2691675"/>
              <a:gd name="connsiteY31" fmla="*/ 1982630 h 4354354"/>
              <a:gd name="connsiteX32" fmla="*/ 1323437 w 2691675"/>
              <a:gd name="connsiteY32" fmla="*/ 1917859 h 4354354"/>
              <a:gd name="connsiteX33" fmla="*/ 1290099 w 2691675"/>
              <a:gd name="connsiteY33" fmla="*/ 1912621 h 4354354"/>
              <a:gd name="connsiteX34" fmla="*/ 1192468 w 2691675"/>
              <a:gd name="connsiteY34" fmla="*/ 1853089 h 4354354"/>
              <a:gd name="connsiteX35" fmla="*/ 1134367 w 2691675"/>
              <a:gd name="connsiteY35" fmla="*/ 1863567 h 4354354"/>
              <a:gd name="connsiteX36" fmla="*/ 1081978 w 2691675"/>
              <a:gd name="connsiteY36" fmla="*/ 1897379 h 4354354"/>
              <a:gd name="connsiteX37" fmla="*/ 1032924 w 2691675"/>
              <a:gd name="connsiteY37" fmla="*/ 1923098 h 4354354"/>
              <a:gd name="connsiteX38" fmla="*/ 966249 w 2691675"/>
              <a:gd name="connsiteY38" fmla="*/ 1984058 h 4354354"/>
              <a:gd name="connsiteX39" fmla="*/ 917195 w 2691675"/>
              <a:gd name="connsiteY39" fmla="*/ 1941672 h 4354354"/>
              <a:gd name="connsiteX40" fmla="*/ 862428 w 2691675"/>
              <a:gd name="connsiteY40" fmla="*/ 1915002 h 4354354"/>
              <a:gd name="connsiteX41" fmla="*/ 831471 w 2691675"/>
              <a:gd name="connsiteY41" fmla="*/ 1889284 h 4354354"/>
              <a:gd name="connsiteX42" fmla="*/ 808135 w 2691675"/>
              <a:gd name="connsiteY42" fmla="*/ 1846898 h 4354354"/>
              <a:gd name="connsiteX43" fmla="*/ 822423 w 2691675"/>
              <a:gd name="connsiteY43" fmla="*/ 1789748 h 4354354"/>
              <a:gd name="connsiteX44" fmla="*/ 811944 w 2691675"/>
              <a:gd name="connsiteY44" fmla="*/ 1720215 h 4354354"/>
              <a:gd name="connsiteX45" fmla="*/ 791466 w 2691675"/>
              <a:gd name="connsiteY45" fmla="*/ 1625441 h 4354354"/>
              <a:gd name="connsiteX46" fmla="*/ 767652 w 2691675"/>
              <a:gd name="connsiteY46" fmla="*/ 1635919 h 4354354"/>
              <a:gd name="connsiteX47" fmla="*/ 709074 w 2691675"/>
              <a:gd name="connsiteY47" fmla="*/ 1571626 h 4354354"/>
              <a:gd name="connsiteX48" fmla="*/ 737649 w 2691675"/>
              <a:gd name="connsiteY48" fmla="*/ 1519714 h 4354354"/>
              <a:gd name="connsiteX49" fmla="*/ 785274 w 2691675"/>
              <a:gd name="connsiteY49" fmla="*/ 1455420 h 4354354"/>
              <a:gd name="connsiteX50" fmla="*/ 783369 w 2691675"/>
              <a:gd name="connsiteY50" fmla="*/ 1429227 h 4354354"/>
              <a:gd name="connsiteX51" fmla="*/ 826232 w 2691675"/>
              <a:gd name="connsiteY51" fmla="*/ 1375409 h 4354354"/>
              <a:gd name="connsiteX52" fmla="*/ 834329 w 2691675"/>
              <a:gd name="connsiteY52" fmla="*/ 1282542 h 4354354"/>
              <a:gd name="connsiteX53" fmla="*/ 820040 w 2691675"/>
              <a:gd name="connsiteY53" fmla="*/ 1198721 h 4354354"/>
              <a:gd name="connsiteX54" fmla="*/ 787655 w 2691675"/>
              <a:gd name="connsiteY54" fmla="*/ 1151573 h 4354354"/>
              <a:gd name="connsiteX55" fmla="*/ 769082 w 2691675"/>
              <a:gd name="connsiteY55" fmla="*/ 1070134 h 4354354"/>
              <a:gd name="connsiteX56" fmla="*/ 812898 w 2691675"/>
              <a:gd name="connsiteY56" fmla="*/ 1034892 h 4354354"/>
              <a:gd name="connsiteX57" fmla="*/ 816231 w 2691675"/>
              <a:gd name="connsiteY57" fmla="*/ 976789 h 4354354"/>
              <a:gd name="connsiteX58" fmla="*/ 828613 w 2691675"/>
              <a:gd name="connsiteY58" fmla="*/ 901065 h 4354354"/>
              <a:gd name="connsiteX59" fmla="*/ 837662 w 2691675"/>
              <a:gd name="connsiteY59" fmla="*/ 833914 h 4354354"/>
              <a:gd name="connsiteX60" fmla="*/ 852426 w 2691675"/>
              <a:gd name="connsiteY60" fmla="*/ 795814 h 4354354"/>
              <a:gd name="connsiteX61" fmla="*/ 867665 w 2691675"/>
              <a:gd name="connsiteY61" fmla="*/ 762475 h 4354354"/>
              <a:gd name="connsiteX62" fmla="*/ 841472 w 2691675"/>
              <a:gd name="connsiteY62" fmla="*/ 696754 h 4354354"/>
              <a:gd name="connsiteX63" fmla="*/ 825756 w 2691675"/>
              <a:gd name="connsiteY63" fmla="*/ 573405 h 4354354"/>
              <a:gd name="connsiteX64" fmla="*/ 795275 w 2691675"/>
              <a:gd name="connsiteY64" fmla="*/ 536259 h 4354354"/>
              <a:gd name="connsiteX65" fmla="*/ 777654 w 2691675"/>
              <a:gd name="connsiteY65" fmla="*/ 505777 h 4354354"/>
              <a:gd name="connsiteX66" fmla="*/ 754794 w 2691675"/>
              <a:gd name="connsiteY66" fmla="*/ 430054 h 4354354"/>
              <a:gd name="connsiteX67" fmla="*/ 727648 w 2691675"/>
              <a:gd name="connsiteY67" fmla="*/ 349091 h 4354354"/>
              <a:gd name="connsiteX68" fmla="*/ 740030 w 2691675"/>
              <a:gd name="connsiteY68" fmla="*/ 321469 h 4354354"/>
              <a:gd name="connsiteX69" fmla="*/ 736698 w 2691675"/>
              <a:gd name="connsiteY69" fmla="*/ 256223 h 4354354"/>
              <a:gd name="connsiteX70" fmla="*/ 717648 w 2691675"/>
              <a:gd name="connsiteY70" fmla="*/ 241935 h 4354354"/>
              <a:gd name="connsiteX71" fmla="*/ 709551 w 2691675"/>
              <a:gd name="connsiteY71" fmla="*/ 171451 h 4354354"/>
              <a:gd name="connsiteX72" fmla="*/ 675737 w 2691675"/>
              <a:gd name="connsiteY72" fmla="*/ 120015 h 4354354"/>
              <a:gd name="connsiteX73" fmla="*/ 686691 w 2691675"/>
              <a:gd name="connsiteY73" fmla="*/ 70485 h 4354354"/>
              <a:gd name="connsiteX74" fmla="*/ 657638 w 2691675"/>
              <a:gd name="connsiteY74" fmla="*/ 0 h 4354354"/>
              <a:gd name="connsiteX75" fmla="*/ 613348 w 2691675"/>
              <a:gd name="connsiteY75" fmla="*/ 10001 h 4354354"/>
              <a:gd name="connsiteX76" fmla="*/ 542863 w 2691675"/>
              <a:gd name="connsiteY76" fmla="*/ 85249 h 4354354"/>
              <a:gd name="connsiteX77" fmla="*/ 560008 w 2691675"/>
              <a:gd name="connsiteY77" fmla="*/ 158591 h 4354354"/>
              <a:gd name="connsiteX78" fmla="*/ 565248 w 2691675"/>
              <a:gd name="connsiteY78" fmla="*/ 230029 h 4354354"/>
              <a:gd name="connsiteX79" fmla="*/ 505716 w 2691675"/>
              <a:gd name="connsiteY79" fmla="*/ 313373 h 4354354"/>
              <a:gd name="connsiteX80" fmla="*/ 486189 w 2691675"/>
              <a:gd name="connsiteY80" fmla="*/ 399574 h 4354354"/>
              <a:gd name="connsiteX81" fmla="*/ 470949 w 2691675"/>
              <a:gd name="connsiteY81" fmla="*/ 422434 h 4354354"/>
              <a:gd name="connsiteX82" fmla="*/ 440469 w 2691675"/>
              <a:gd name="connsiteY82" fmla="*/ 430054 h 4354354"/>
              <a:gd name="connsiteX83" fmla="*/ 356649 w 2691675"/>
              <a:gd name="connsiteY83" fmla="*/ 414814 h 4354354"/>
              <a:gd name="connsiteX84" fmla="*/ 288069 w 2691675"/>
              <a:gd name="connsiteY84" fmla="*/ 491014 h 4354354"/>
              <a:gd name="connsiteX85" fmla="*/ 280449 w 2691675"/>
              <a:gd name="connsiteY85" fmla="*/ 513874 h 4354354"/>
              <a:gd name="connsiteX86" fmla="*/ 288069 w 2691675"/>
              <a:gd name="connsiteY86" fmla="*/ 544354 h 4354354"/>
              <a:gd name="connsiteX87" fmla="*/ 303309 w 2691675"/>
              <a:gd name="connsiteY87" fmla="*/ 574834 h 4354354"/>
              <a:gd name="connsiteX88" fmla="*/ 295689 w 2691675"/>
              <a:gd name="connsiteY88" fmla="*/ 635794 h 4354354"/>
              <a:gd name="connsiteX89" fmla="*/ 265209 w 2691675"/>
              <a:gd name="connsiteY89" fmla="*/ 689134 h 4354354"/>
              <a:gd name="connsiteX90" fmla="*/ 257589 w 2691675"/>
              <a:gd name="connsiteY90" fmla="*/ 711994 h 4354354"/>
              <a:gd name="connsiteX91" fmla="*/ 265209 w 2691675"/>
              <a:gd name="connsiteY91" fmla="*/ 841534 h 4354354"/>
              <a:gd name="connsiteX92" fmla="*/ 303309 w 2691675"/>
              <a:gd name="connsiteY92" fmla="*/ 856774 h 4354354"/>
              <a:gd name="connsiteX93" fmla="*/ 349029 w 2691675"/>
              <a:gd name="connsiteY93" fmla="*/ 887254 h 4354354"/>
              <a:gd name="connsiteX94" fmla="*/ 356649 w 2691675"/>
              <a:gd name="connsiteY94" fmla="*/ 910114 h 4354354"/>
              <a:gd name="connsiteX95" fmla="*/ 341409 w 2691675"/>
              <a:gd name="connsiteY95" fmla="*/ 978694 h 4354354"/>
              <a:gd name="connsiteX96" fmla="*/ 326169 w 2691675"/>
              <a:gd name="connsiteY96" fmla="*/ 1054894 h 4354354"/>
              <a:gd name="connsiteX97" fmla="*/ 303309 w 2691675"/>
              <a:gd name="connsiteY97" fmla="*/ 1070134 h 4354354"/>
              <a:gd name="connsiteX98" fmla="*/ 143289 w 2691675"/>
              <a:gd name="connsiteY98" fmla="*/ 1092994 h 4354354"/>
              <a:gd name="connsiteX99" fmla="*/ 150909 w 2691675"/>
              <a:gd name="connsiteY99" fmla="*/ 1207294 h 4354354"/>
              <a:gd name="connsiteX100" fmla="*/ 173769 w 2691675"/>
              <a:gd name="connsiteY100" fmla="*/ 1245394 h 4354354"/>
              <a:gd name="connsiteX101" fmla="*/ 219489 w 2691675"/>
              <a:gd name="connsiteY101" fmla="*/ 1283494 h 4354354"/>
              <a:gd name="connsiteX102" fmla="*/ 234729 w 2691675"/>
              <a:gd name="connsiteY102" fmla="*/ 1313974 h 4354354"/>
              <a:gd name="connsiteX103" fmla="*/ 227109 w 2691675"/>
              <a:gd name="connsiteY103" fmla="*/ 1344454 h 4354354"/>
              <a:gd name="connsiteX104" fmla="*/ 265209 w 2691675"/>
              <a:gd name="connsiteY104" fmla="*/ 1390174 h 4354354"/>
              <a:gd name="connsiteX105" fmla="*/ 288069 w 2691675"/>
              <a:gd name="connsiteY105" fmla="*/ 1428274 h 4354354"/>
              <a:gd name="connsiteX106" fmla="*/ 280449 w 2691675"/>
              <a:gd name="connsiteY106" fmla="*/ 1466374 h 4354354"/>
              <a:gd name="connsiteX107" fmla="*/ 242349 w 2691675"/>
              <a:gd name="connsiteY107" fmla="*/ 1595914 h 4354354"/>
              <a:gd name="connsiteX108" fmla="*/ 211869 w 2691675"/>
              <a:gd name="connsiteY108" fmla="*/ 1611154 h 4354354"/>
              <a:gd name="connsiteX109" fmla="*/ 189009 w 2691675"/>
              <a:gd name="connsiteY109" fmla="*/ 1618774 h 4354354"/>
              <a:gd name="connsiteX110" fmla="*/ 120429 w 2691675"/>
              <a:gd name="connsiteY110" fmla="*/ 1656874 h 4354354"/>
              <a:gd name="connsiteX111" fmla="*/ 97569 w 2691675"/>
              <a:gd name="connsiteY111" fmla="*/ 1679734 h 4354354"/>
              <a:gd name="connsiteX112" fmla="*/ 13749 w 2691675"/>
              <a:gd name="connsiteY112" fmla="*/ 1740694 h 4354354"/>
              <a:gd name="connsiteX113" fmla="*/ 13749 w 2691675"/>
              <a:gd name="connsiteY113" fmla="*/ 1915954 h 4354354"/>
              <a:gd name="connsiteX114" fmla="*/ 36609 w 2691675"/>
              <a:gd name="connsiteY114" fmla="*/ 1938814 h 4354354"/>
              <a:gd name="connsiteX115" fmla="*/ 67089 w 2691675"/>
              <a:gd name="connsiteY115" fmla="*/ 1976914 h 4354354"/>
              <a:gd name="connsiteX116" fmla="*/ 112809 w 2691675"/>
              <a:gd name="connsiteY116" fmla="*/ 2007394 h 4354354"/>
              <a:gd name="connsiteX117" fmla="*/ 173769 w 2691675"/>
              <a:gd name="connsiteY117" fmla="*/ 2037874 h 4354354"/>
              <a:gd name="connsiteX118" fmla="*/ 234729 w 2691675"/>
              <a:gd name="connsiteY118" fmla="*/ 2121694 h 4354354"/>
              <a:gd name="connsiteX119" fmla="*/ 272829 w 2691675"/>
              <a:gd name="connsiteY119" fmla="*/ 2182654 h 4354354"/>
              <a:gd name="connsiteX120" fmla="*/ 280449 w 2691675"/>
              <a:gd name="connsiteY120" fmla="*/ 2205514 h 4354354"/>
              <a:gd name="connsiteX121" fmla="*/ 318549 w 2691675"/>
              <a:gd name="connsiteY121" fmla="*/ 2281714 h 4354354"/>
              <a:gd name="connsiteX122" fmla="*/ 493809 w 2691675"/>
              <a:gd name="connsiteY122" fmla="*/ 2296954 h 4354354"/>
              <a:gd name="connsiteX123" fmla="*/ 562389 w 2691675"/>
              <a:gd name="connsiteY123" fmla="*/ 2380774 h 4354354"/>
              <a:gd name="connsiteX124" fmla="*/ 531909 w 2691675"/>
              <a:gd name="connsiteY124" fmla="*/ 2456974 h 4354354"/>
              <a:gd name="connsiteX125" fmla="*/ 509049 w 2691675"/>
              <a:gd name="connsiteY125" fmla="*/ 2464594 h 4354354"/>
              <a:gd name="connsiteX126" fmla="*/ 486189 w 2691675"/>
              <a:gd name="connsiteY126" fmla="*/ 2487454 h 4354354"/>
              <a:gd name="connsiteX127" fmla="*/ 478569 w 2691675"/>
              <a:gd name="connsiteY127" fmla="*/ 2533174 h 4354354"/>
              <a:gd name="connsiteX128" fmla="*/ 509049 w 2691675"/>
              <a:gd name="connsiteY128" fmla="*/ 2647474 h 4354354"/>
              <a:gd name="connsiteX129" fmla="*/ 531909 w 2691675"/>
              <a:gd name="connsiteY129" fmla="*/ 2670334 h 4354354"/>
              <a:gd name="connsiteX130" fmla="*/ 539529 w 2691675"/>
              <a:gd name="connsiteY130" fmla="*/ 2700814 h 4354354"/>
              <a:gd name="connsiteX131" fmla="*/ 570009 w 2691675"/>
              <a:gd name="connsiteY131" fmla="*/ 2685574 h 4354354"/>
              <a:gd name="connsiteX132" fmla="*/ 592869 w 2691675"/>
              <a:gd name="connsiteY132" fmla="*/ 2662714 h 4354354"/>
              <a:gd name="connsiteX133" fmla="*/ 646209 w 2691675"/>
              <a:gd name="connsiteY133" fmla="*/ 2632234 h 4354354"/>
              <a:gd name="connsiteX134" fmla="*/ 684309 w 2691675"/>
              <a:gd name="connsiteY134" fmla="*/ 2639854 h 4354354"/>
              <a:gd name="connsiteX135" fmla="*/ 699549 w 2691675"/>
              <a:gd name="connsiteY135" fmla="*/ 2662714 h 4354354"/>
              <a:gd name="connsiteX136" fmla="*/ 722409 w 2691675"/>
              <a:gd name="connsiteY136" fmla="*/ 2685574 h 4354354"/>
              <a:gd name="connsiteX137" fmla="*/ 730029 w 2691675"/>
              <a:gd name="connsiteY137" fmla="*/ 2708434 h 4354354"/>
              <a:gd name="connsiteX138" fmla="*/ 707169 w 2691675"/>
              <a:gd name="connsiteY138" fmla="*/ 2792254 h 4354354"/>
              <a:gd name="connsiteX139" fmla="*/ 623349 w 2691675"/>
              <a:gd name="connsiteY139" fmla="*/ 2868454 h 4354354"/>
              <a:gd name="connsiteX140" fmla="*/ 600489 w 2691675"/>
              <a:gd name="connsiteY140" fmla="*/ 2914174 h 4354354"/>
              <a:gd name="connsiteX141" fmla="*/ 531909 w 2691675"/>
              <a:gd name="connsiteY141" fmla="*/ 2959894 h 4354354"/>
              <a:gd name="connsiteX142" fmla="*/ 516669 w 2691675"/>
              <a:gd name="connsiteY142" fmla="*/ 2982754 h 4354354"/>
              <a:gd name="connsiteX143" fmla="*/ 547149 w 2691675"/>
              <a:gd name="connsiteY143" fmla="*/ 3081814 h 4354354"/>
              <a:gd name="connsiteX144" fmla="*/ 570009 w 2691675"/>
              <a:gd name="connsiteY144" fmla="*/ 3203734 h 4354354"/>
              <a:gd name="connsiteX145" fmla="*/ 608109 w 2691675"/>
              <a:gd name="connsiteY145" fmla="*/ 3302794 h 4354354"/>
              <a:gd name="connsiteX146" fmla="*/ 608109 w 2691675"/>
              <a:gd name="connsiteY146" fmla="*/ 3455194 h 4354354"/>
              <a:gd name="connsiteX147" fmla="*/ 570009 w 2691675"/>
              <a:gd name="connsiteY147" fmla="*/ 3493294 h 4354354"/>
              <a:gd name="connsiteX148" fmla="*/ 562389 w 2691675"/>
              <a:gd name="connsiteY148" fmla="*/ 3523774 h 4354354"/>
              <a:gd name="connsiteX149" fmla="*/ 547149 w 2691675"/>
              <a:gd name="connsiteY149" fmla="*/ 3554254 h 4354354"/>
              <a:gd name="connsiteX150" fmla="*/ 554769 w 2691675"/>
              <a:gd name="connsiteY150" fmla="*/ 3706654 h 4354354"/>
              <a:gd name="connsiteX151" fmla="*/ 608109 w 2691675"/>
              <a:gd name="connsiteY151" fmla="*/ 3699034 h 4354354"/>
              <a:gd name="connsiteX152" fmla="*/ 630969 w 2691675"/>
              <a:gd name="connsiteY152" fmla="*/ 3691414 h 4354354"/>
              <a:gd name="connsiteX153" fmla="*/ 676689 w 2691675"/>
              <a:gd name="connsiteY153" fmla="*/ 3714274 h 4354354"/>
              <a:gd name="connsiteX154" fmla="*/ 707169 w 2691675"/>
              <a:gd name="connsiteY154" fmla="*/ 3744754 h 4354354"/>
              <a:gd name="connsiteX155" fmla="*/ 836709 w 2691675"/>
              <a:gd name="connsiteY155" fmla="*/ 3767614 h 4354354"/>
              <a:gd name="connsiteX156" fmla="*/ 851949 w 2691675"/>
              <a:gd name="connsiteY156" fmla="*/ 3798094 h 4354354"/>
              <a:gd name="connsiteX157" fmla="*/ 874809 w 2691675"/>
              <a:gd name="connsiteY157" fmla="*/ 3813334 h 4354354"/>
              <a:gd name="connsiteX158" fmla="*/ 897669 w 2691675"/>
              <a:gd name="connsiteY158" fmla="*/ 3836194 h 4354354"/>
              <a:gd name="connsiteX159" fmla="*/ 905289 w 2691675"/>
              <a:gd name="connsiteY159" fmla="*/ 3866674 h 4354354"/>
              <a:gd name="connsiteX160" fmla="*/ 920529 w 2691675"/>
              <a:gd name="connsiteY160" fmla="*/ 3889534 h 4354354"/>
              <a:gd name="connsiteX161" fmla="*/ 943389 w 2691675"/>
              <a:gd name="connsiteY161" fmla="*/ 3927634 h 4354354"/>
              <a:gd name="connsiteX162" fmla="*/ 996729 w 2691675"/>
              <a:gd name="connsiteY162" fmla="*/ 3973354 h 4354354"/>
              <a:gd name="connsiteX163" fmla="*/ 1011969 w 2691675"/>
              <a:gd name="connsiteY163" fmla="*/ 3996214 h 4354354"/>
              <a:gd name="connsiteX164" fmla="*/ 1034829 w 2691675"/>
              <a:gd name="connsiteY164" fmla="*/ 4034314 h 4354354"/>
              <a:gd name="connsiteX165" fmla="*/ 1065309 w 2691675"/>
              <a:gd name="connsiteY165" fmla="*/ 4110514 h 4354354"/>
              <a:gd name="connsiteX166" fmla="*/ 1072929 w 2691675"/>
              <a:gd name="connsiteY166" fmla="*/ 4133374 h 4354354"/>
              <a:gd name="connsiteX167" fmla="*/ 1149129 w 2691675"/>
              <a:gd name="connsiteY167" fmla="*/ 4163854 h 4354354"/>
              <a:gd name="connsiteX168" fmla="*/ 1202469 w 2691675"/>
              <a:gd name="connsiteY168" fmla="*/ 4240054 h 4354354"/>
              <a:gd name="connsiteX169" fmla="*/ 1263429 w 2691675"/>
              <a:gd name="connsiteY169" fmla="*/ 4247674 h 4354354"/>
              <a:gd name="connsiteX170" fmla="*/ 1271049 w 2691675"/>
              <a:gd name="connsiteY170" fmla="*/ 4301014 h 4354354"/>
              <a:gd name="connsiteX171" fmla="*/ 1316769 w 2691675"/>
              <a:gd name="connsiteY171" fmla="*/ 4354354 h 4354354"/>
              <a:gd name="connsiteX172" fmla="*/ 1354869 w 2691675"/>
              <a:gd name="connsiteY172" fmla="*/ 4255294 h 4354354"/>
              <a:gd name="connsiteX173" fmla="*/ 1415829 w 2691675"/>
              <a:gd name="connsiteY173" fmla="*/ 4224814 h 4354354"/>
              <a:gd name="connsiteX174" fmla="*/ 1469169 w 2691675"/>
              <a:gd name="connsiteY174" fmla="*/ 4209574 h 4354354"/>
              <a:gd name="connsiteX175" fmla="*/ 1507269 w 2691675"/>
              <a:gd name="connsiteY175" fmla="*/ 4186714 h 4354354"/>
              <a:gd name="connsiteX176" fmla="*/ 1552989 w 2691675"/>
              <a:gd name="connsiteY176" fmla="*/ 4156234 h 4354354"/>
              <a:gd name="connsiteX177" fmla="*/ 1583469 w 2691675"/>
              <a:gd name="connsiteY177" fmla="*/ 4148614 h 4354354"/>
              <a:gd name="connsiteX178" fmla="*/ 1644429 w 2691675"/>
              <a:gd name="connsiteY178" fmla="*/ 4087654 h 4354354"/>
              <a:gd name="connsiteX179" fmla="*/ 1674909 w 2691675"/>
              <a:gd name="connsiteY179" fmla="*/ 4064794 h 4354354"/>
              <a:gd name="connsiteX180" fmla="*/ 1827309 w 2691675"/>
              <a:gd name="connsiteY180" fmla="*/ 4026694 h 4354354"/>
              <a:gd name="connsiteX181" fmla="*/ 1857789 w 2691675"/>
              <a:gd name="connsiteY181" fmla="*/ 4011454 h 4354354"/>
              <a:gd name="connsiteX182" fmla="*/ 1903509 w 2691675"/>
              <a:gd name="connsiteY182" fmla="*/ 3996214 h 4354354"/>
              <a:gd name="connsiteX183" fmla="*/ 1926369 w 2691675"/>
              <a:gd name="connsiteY183" fmla="*/ 3980974 h 4354354"/>
              <a:gd name="connsiteX184" fmla="*/ 1987329 w 2691675"/>
              <a:gd name="connsiteY184" fmla="*/ 3935254 h 4354354"/>
              <a:gd name="connsiteX185" fmla="*/ 2048289 w 2691675"/>
              <a:gd name="connsiteY185" fmla="*/ 3897154 h 4354354"/>
              <a:gd name="connsiteX186" fmla="*/ 2078769 w 2691675"/>
              <a:gd name="connsiteY186" fmla="*/ 3881914 h 4354354"/>
              <a:gd name="connsiteX187" fmla="*/ 2132109 w 2691675"/>
              <a:gd name="connsiteY187" fmla="*/ 3843814 h 4354354"/>
              <a:gd name="connsiteX188" fmla="*/ 2162589 w 2691675"/>
              <a:gd name="connsiteY188" fmla="*/ 3813334 h 4354354"/>
              <a:gd name="connsiteX189" fmla="*/ 2200689 w 2691675"/>
              <a:gd name="connsiteY189" fmla="*/ 3714274 h 4354354"/>
              <a:gd name="connsiteX190" fmla="*/ 2162589 w 2691675"/>
              <a:gd name="connsiteY190" fmla="*/ 3630454 h 4354354"/>
              <a:gd name="connsiteX191" fmla="*/ 2139729 w 2691675"/>
              <a:gd name="connsiteY191" fmla="*/ 3622834 h 4354354"/>
              <a:gd name="connsiteX192" fmla="*/ 2124489 w 2691675"/>
              <a:gd name="connsiteY192" fmla="*/ 3706654 h 4354354"/>
              <a:gd name="connsiteX193" fmla="*/ 2109249 w 2691675"/>
              <a:gd name="connsiteY193" fmla="*/ 3683794 h 4354354"/>
              <a:gd name="connsiteX194" fmla="*/ 2048289 w 2691675"/>
              <a:gd name="connsiteY194" fmla="*/ 3691414 h 4354354"/>
              <a:gd name="connsiteX195" fmla="*/ 2055909 w 2691675"/>
              <a:gd name="connsiteY195" fmla="*/ 3729514 h 4354354"/>
              <a:gd name="connsiteX196" fmla="*/ 2078769 w 2691675"/>
              <a:gd name="connsiteY196" fmla="*/ 3744754 h 4354354"/>
              <a:gd name="connsiteX197" fmla="*/ 2094009 w 2691675"/>
              <a:gd name="connsiteY197" fmla="*/ 3775234 h 4354354"/>
              <a:gd name="connsiteX198" fmla="*/ 2086389 w 2691675"/>
              <a:gd name="connsiteY198" fmla="*/ 3820954 h 4354354"/>
              <a:gd name="connsiteX199" fmla="*/ 2010189 w 2691675"/>
              <a:gd name="connsiteY199" fmla="*/ 3775234 h 4354354"/>
              <a:gd name="connsiteX200" fmla="*/ 1994949 w 2691675"/>
              <a:gd name="connsiteY200" fmla="*/ 3676174 h 4354354"/>
              <a:gd name="connsiteX201" fmla="*/ 1972089 w 2691675"/>
              <a:gd name="connsiteY201" fmla="*/ 3653314 h 4354354"/>
              <a:gd name="connsiteX202" fmla="*/ 1979709 w 2691675"/>
              <a:gd name="connsiteY202" fmla="*/ 3607594 h 4354354"/>
              <a:gd name="connsiteX203" fmla="*/ 2025429 w 2691675"/>
              <a:gd name="connsiteY203" fmla="*/ 3599974 h 4354354"/>
              <a:gd name="connsiteX204" fmla="*/ 2033049 w 2691675"/>
              <a:gd name="connsiteY204" fmla="*/ 3546634 h 4354354"/>
              <a:gd name="connsiteX205" fmla="*/ 2063529 w 2691675"/>
              <a:gd name="connsiteY205" fmla="*/ 3554254 h 4354354"/>
              <a:gd name="connsiteX206" fmla="*/ 2094009 w 2691675"/>
              <a:gd name="connsiteY206" fmla="*/ 3516154 h 4354354"/>
              <a:gd name="connsiteX207" fmla="*/ 2124489 w 2691675"/>
              <a:gd name="connsiteY207" fmla="*/ 3485674 h 4354354"/>
              <a:gd name="connsiteX208" fmla="*/ 2139729 w 2691675"/>
              <a:gd name="connsiteY208" fmla="*/ 3462814 h 4354354"/>
              <a:gd name="connsiteX209" fmla="*/ 2170209 w 2691675"/>
              <a:gd name="connsiteY209" fmla="*/ 3439954 h 4354354"/>
              <a:gd name="connsiteX210" fmla="*/ 2238789 w 2691675"/>
              <a:gd name="connsiteY210" fmla="*/ 3348514 h 4354354"/>
              <a:gd name="connsiteX211" fmla="*/ 2246409 w 2691675"/>
              <a:gd name="connsiteY211" fmla="*/ 3318034 h 4354354"/>
              <a:gd name="connsiteX212" fmla="*/ 2269269 w 2691675"/>
              <a:gd name="connsiteY212" fmla="*/ 3257074 h 4354354"/>
              <a:gd name="connsiteX213" fmla="*/ 2276889 w 2691675"/>
              <a:gd name="connsiteY213" fmla="*/ 3211354 h 4354354"/>
              <a:gd name="connsiteX214" fmla="*/ 2299749 w 2691675"/>
              <a:gd name="connsiteY214" fmla="*/ 3165634 h 4354354"/>
              <a:gd name="connsiteX215" fmla="*/ 2314989 w 2691675"/>
              <a:gd name="connsiteY215" fmla="*/ 3127534 h 4354354"/>
              <a:gd name="connsiteX216" fmla="*/ 2353089 w 2691675"/>
              <a:gd name="connsiteY216" fmla="*/ 3112294 h 4354354"/>
              <a:gd name="connsiteX217" fmla="*/ 2375949 w 2691675"/>
              <a:gd name="connsiteY217" fmla="*/ 3097054 h 4354354"/>
              <a:gd name="connsiteX218" fmla="*/ 2495488 w 2691675"/>
              <a:gd name="connsiteY218" fmla="*/ 3067050 h 4354354"/>
              <a:gd name="connsiteX219" fmla="*/ 2593596 w 2691675"/>
              <a:gd name="connsiteY219" fmla="*/ 3063717 h 4354354"/>
              <a:gd name="connsiteX220" fmla="*/ 2685987 w 2691675"/>
              <a:gd name="connsiteY220" fmla="*/ 3054668 h 4354354"/>
              <a:gd name="connsiteX0" fmla="*/ 2685987 w 2691675"/>
              <a:gd name="connsiteY0" fmla="*/ 3054668 h 4354354"/>
              <a:gd name="connsiteX1" fmla="*/ 2680749 w 2691675"/>
              <a:gd name="connsiteY1" fmla="*/ 3028474 h 4354354"/>
              <a:gd name="connsiteX2" fmla="*/ 2673129 w 2691675"/>
              <a:gd name="connsiteY2" fmla="*/ 2975134 h 4354354"/>
              <a:gd name="connsiteX3" fmla="*/ 2631219 w 2691675"/>
              <a:gd name="connsiteY3" fmla="*/ 2967038 h 4354354"/>
              <a:gd name="connsiteX4" fmla="*/ 2567878 w 2691675"/>
              <a:gd name="connsiteY4" fmla="*/ 2966561 h 4354354"/>
              <a:gd name="connsiteX5" fmla="*/ 2526921 w 2691675"/>
              <a:gd name="connsiteY5" fmla="*/ 2908936 h 4354354"/>
              <a:gd name="connsiteX6" fmla="*/ 2464532 w 2691675"/>
              <a:gd name="connsiteY6" fmla="*/ 2905601 h 4354354"/>
              <a:gd name="connsiteX7" fmla="*/ 2417860 w 2691675"/>
              <a:gd name="connsiteY7" fmla="*/ 2889885 h 4354354"/>
              <a:gd name="connsiteX8" fmla="*/ 2383569 w 2691675"/>
              <a:gd name="connsiteY8" fmla="*/ 2876074 h 4354354"/>
              <a:gd name="connsiteX9" fmla="*/ 2355471 w 2691675"/>
              <a:gd name="connsiteY9" fmla="*/ 2856071 h 4354354"/>
              <a:gd name="connsiteX10" fmla="*/ 2300701 w 2691675"/>
              <a:gd name="connsiteY10" fmla="*/ 2824163 h 4354354"/>
              <a:gd name="connsiteX11" fmla="*/ 2226406 w 2691675"/>
              <a:gd name="connsiteY11" fmla="*/ 2864167 h 4354354"/>
              <a:gd name="connsiteX12" fmla="*/ 2185925 w 2691675"/>
              <a:gd name="connsiteY12" fmla="*/ 2825116 h 4354354"/>
              <a:gd name="connsiteX13" fmla="*/ 2150683 w 2691675"/>
              <a:gd name="connsiteY13" fmla="*/ 2746058 h 4354354"/>
              <a:gd name="connsiteX14" fmla="*/ 2131157 w 2691675"/>
              <a:gd name="connsiteY14" fmla="*/ 2684621 h 4354354"/>
              <a:gd name="connsiteX15" fmla="*/ 2113060 w 2691675"/>
              <a:gd name="connsiteY15" fmla="*/ 2649379 h 4354354"/>
              <a:gd name="connsiteX16" fmla="*/ 2111630 w 2691675"/>
              <a:gd name="connsiteY16" fmla="*/ 2600801 h 4354354"/>
              <a:gd name="connsiteX17" fmla="*/ 2034001 w 2691675"/>
              <a:gd name="connsiteY17" fmla="*/ 2686051 h 4354354"/>
              <a:gd name="connsiteX18" fmla="*/ 1966851 w 2691675"/>
              <a:gd name="connsiteY18" fmla="*/ 2754154 h 4354354"/>
              <a:gd name="connsiteX19" fmla="*/ 1919702 w 2691675"/>
              <a:gd name="connsiteY19" fmla="*/ 2713196 h 4354354"/>
              <a:gd name="connsiteX20" fmla="*/ 1783018 w 2691675"/>
              <a:gd name="connsiteY20" fmla="*/ 2699862 h 4354354"/>
              <a:gd name="connsiteX21" fmla="*/ 1684910 w 2691675"/>
              <a:gd name="connsiteY21" fmla="*/ 2689860 h 4354354"/>
              <a:gd name="connsiteX22" fmla="*/ 1614426 w 2691675"/>
              <a:gd name="connsiteY22" fmla="*/ 2582229 h 4354354"/>
              <a:gd name="connsiteX23" fmla="*/ 1549656 w 2691675"/>
              <a:gd name="connsiteY23" fmla="*/ 2584133 h 4354354"/>
              <a:gd name="connsiteX24" fmla="*/ 1524890 w 2691675"/>
              <a:gd name="connsiteY24" fmla="*/ 2563654 h 4354354"/>
              <a:gd name="connsiteX25" fmla="*/ 1476789 w 2691675"/>
              <a:gd name="connsiteY25" fmla="*/ 2381726 h 4354354"/>
              <a:gd name="connsiteX26" fmla="*/ 1446309 w 2691675"/>
              <a:gd name="connsiteY26" fmla="*/ 2289334 h 4354354"/>
              <a:gd name="connsiteX27" fmla="*/ 1408209 w 2691675"/>
              <a:gd name="connsiteY27" fmla="*/ 2220754 h 4354354"/>
              <a:gd name="connsiteX28" fmla="*/ 1392969 w 2691675"/>
              <a:gd name="connsiteY28" fmla="*/ 2197894 h 4354354"/>
              <a:gd name="connsiteX29" fmla="*/ 1382492 w 2691675"/>
              <a:gd name="connsiteY29" fmla="*/ 2152651 h 4354354"/>
              <a:gd name="connsiteX30" fmla="*/ 1377253 w 2691675"/>
              <a:gd name="connsiteY30" fmla="*/ 2052162 h 4354354"/>
              <a:gd name="connsiteX31" fmla="*/ 1391541 w 2691675"/>
              <a:gd name="connsiteY31" fmla="*/ 1982630 h 4354354"/>
              <a:gd name="connsiteX32" fmla="*/ 1323437 w 2691675"/>
              <a:gd name="connsiteY32" fmla="*/ 1917859 h 4354354"/>
              <a:gd name="connsiteX33" fmla="*/ 1290099 w 2691675"/>
              <a:gd name="connsiteY33" fmla="*/ 1912621 h 4354354"/>
              <a:gd name="connsiteX34" fmla="*/ 1192468 w 2691675"/>
              <a:gd name="connsiteY34" fmla="*/ 1853089 h 4354354"/>
              <a:gd name="connsiteX35" fmla="*/ 1134367 w 2691675"/>
              <a:gd name="connsiteY35" fmla="*/ 1863567 h 4354354"/>
              <a:gd name="connsiteX36" fmla="*/ 1081978 w 2691675"/>
              <a:gd name="connsiteY36" fmla="*/ 1897379 h 4354354"/>
              <a:gd name="connsiteX37" fmla="*/ 1032924 w 2691675"/>
              <a:gd name="connsiteY37" fmla="*/ 1923098 h 4354354"/>
              <a:gd name="connsiteX38" fmla="*/ 966249 w 2691675"/>
              <a:gd name="connsiteY38" fmla="*/ 1984058 h 4354354"/>
              <a:gd name="connsiteX39" fmla="*/ 917195 w 2691675"/>
              <a:gd name="connsiteY39" fmla="*/ 1941672 h 4354354"/>
              <a:gd name="connsiteX40" fmla="*/ 862428 w 2691675"/>
              <a:gd name="connsiteY40" fmla="*/ 1915002 h 4354354"/>
              <a:gd name="connsiteX41" fmla="*/ 831471 w 2691675"/>
              <a:gd name="connsiteY41" fmla="*/ 1889284 h 4354354"/>
              <a:gd name="connsiteX42" fmla="*/ 808135 w 2691675"/>
              <a:gd name="connsiteY42" fmla="*/ 1846898 h 4354354"/>
              <a:gd name="connsiteX43" fmla="*/ 822423 w 2691675"/>
              <a:gd name="connsiteY43" fmla="*/ 1789748 h 4354354"/>
              <a:gd name="connsiteX44" fmla="*/ 811944 w 2691675"/>
              <a:gd name="connsiteY44" fmla="*/ 1720215 h 4354354"/>
              <a:gd name="connsiteX45" fmla="*/ 791466 w 2691675"/>
              <a:gd name="connsiteY45" fmla="*/ 1625441 h 4354354"/>
              <a:gd name="connsiteX46" fmla="*/ 767652 w 2691675"/>
              <a:gd name="connsiteY46" fmla="*/ 1635919 h 4354354"/>
              <a:gd name="connsiteX47" fmla="*/ 709074 w 2691675"/>
              <a:gd name="connsiteY47" fmla="*/ 1571626 h 4354354"/>
              <a:gd name="connsiteX48" fmla="*/ 737649 w 2691675"/>
              <a:gd name="connsiteY48" fmla="*/ 1519714 h 4354354"/>
              <a:gd name="connsiteX49" fmla="*/ 785274 w 2691675"/>
              <a:gd name="connsiteY49" fmla="*/ 1455420 h 4354354"/>
              <a:gd name="connsiteX50" fmla="*/ 783369 w 2691675"/>
              <a:gd name="connsiteY50" fmla="*/ 1429227 h 4354354"/>
              <a:gd name="connsiteX51" fmla="*/ 826232 w 2691675"/>
              <a:gd name="connsiteY51" fmla="*/ 1375409 h 4354354"/>
              <a:gd name="connsiteX52" fmla="*/ 834329 w 2691675"/>
              <a:gd name="connsiteY52" fmla="*/ 1282542 h 4354354"/>
              <a:gd name="connsiteX53" fmla="*/ 820040 w 2691675"/>
              <a:gd name="connsiteY53" fmla="*/ 1198721 h 4354354"/>
              <a:gd name="connsiteX54" fmla="*/ 787655 w 2691675"/>
              <a:gd name="connsiteY54" fmla="*/ 1151573 h 4354354"/>
              <a:gd name="connsiteX55" fmla="*/ 769082 w 2691675"/>
              <a:gd name="connsiteY55" fmla="*/ 1070134 h 4354354"/>
              <a:gd name="connsiteX56" fmla="*/ 812898 w 2691675"/>
              <a:gd name="connsiteY56" fmla="*/ 1034892 h 4354354"/>
              <a:gd name="connsiteX57" fmla="*/ 816231 w 2691675"/>
              <a:gd name="connsiteY57" fmla="*/ 976789 h 4354354"/>
              <a:gd name="connsiteX58" fmla="*/ 828613 w 2691675"/>
              <a:gd name="connsiteY58" fmla="*/ 901065 h 4354354"/>
              <a:gd name="connsiteX59" fmla="*/ 837662 w 2691675"/>
              <a:gd name="connsiteY59" fmla="*/ 833914 h 4354354"/>
              <a:gd name="connsiteX60" fmla="*/ 852426 w 2691675"/>
              <a:gd name="connsiteY60" fmla="*/ 795814 h 4354354"/>
              <a:gd name="connsiteX61" fmla="*/ 867665 w 2691675"/>
              <a:gd name="connsiteY61" fmla="*/ 762475 h 4354354"/>
              <a:gd name="connsiteX62" fmla="*/ 841472 w 2691675"/>
              <a:gd name="connsiteY62" fmla="*/ 696754 h 4354354"/>
              <a:gd name="connsiteX63" fmla="*/ 825756 w 2691675"/>
              <a:gd name="connsiteY63" fmla="*/ 573405 h 4354354"/>
              <a:gd name="connsiteX64" fmla="*/ 795275 w 2691675"/>
              <a:gd name="connsiteY64" fmla="*/ 536259 h 4354354"/>
              <a:gd name="connsiteX65" fmla="*/ 777654 w 2691675"/>
              <a:gd name="connsiteY65" fmla="*/ 505777 h 4354354"/>
              <a:gd name="connsiteX66" fmla="*/ 754794 w 2691675"/>
              <a:gd name="connsiteY66" fmla="*/ 430054 h 4354354"/>
              <a:gd name="connsiteX67" fmla="*/ 727648 w 2691675"/>
              <a:gd name="connsiteY67" fmla="*/ 349091 h 4354354"/>
              <a:gd name="connsiteX68" fmla="*/ 740030 w 2691675"/>
              <a:gd name="connsiteY68" fmla="*/ 321469 h 4354354"/>
              <a:gd name="connsiteX69" fmla="*/ 736698 w 2691675"/>
              <a:gd name="connsiteY69" fmla="*/ 256223 h 4354354"/>
              <a:gd name="connsiteX70" fmla="*/ 717648 w 2691675"/>
              <a:gd name="connsiteY70" fmla="*/ 241935 h 4354354"/>
              <a:gd name="connsiteX71" fmla="*/ 709551 w 2691675"/>
              <a:gd name="connsiteY71" fmla="*/ 171451 h 4354354"/>
              <a:gd name="connsiteX72" fmla="*/ 675737 w 2691675"/>
              <a:gd name="connsiteY72" fmla="*/ 120015 h 4354354"/>
              <a:gd name="connsiteX73" fmla="*/ 686691 w 2691675"/>
              <a:gd name="connsiteY73" fmla="*/ 70485 h 4354354"/>
              <a:gd name="connsiteX74" fmla="*/ 657638 w 2691675"/>
              <a:gd name="connsiteY74" fmla="*/ 0 h 4354354"/>
              <a:gd name="connsiteX75" fmla="*/ 613348 w 2691675"/>
              <a:gd name="connsiteY75" fmla="*/ 10001 h 4354354"/>
              <a:gd name="connsiteX76" fmla="*/ 542863 w 2691675"/>
              <a:gd name="connsiteY76" fmla="*/ 85249 h 4354354"/>
              <a:gd name="connsiteX77" fmla="*/ 560008 w 2691675"/>
              <a:gd name="connsiteY77" fmla="*/ 158591 h 4354354"/>
              <a:gd name="connsiteX78" fmla="*/ 553342 w 2691675"/>
              <a:gd name="connsiteY78" fmla="*/ 234792 h 4354354"/>
              <a:gd name="connsiteX79" fmla="*/ 505716 w 2691675"/>
              <a:gd name="connsiteY79" fmla="*/ 313373 h 4354354"/>
              <a:gd name="connsiteX80" fmla="*/ 486189 w 2691675"/>
              <a:gd name="connsiteY80" fmla="*/ 399574 h 4354354"/>
              <a:gd name="connsiteX81" fmla="*/ 470949 w 2691675"/>
              <a:gd name="connsiteY81" fmla="*/ 422434 h 4354354"/>
              <a:gd name="connsiteX82" fmla="*/ 440469 w 2691675"/>
              <a:gd name="connsiteY82" fmla="*/ 430054 h 4354354"/>
              <a:gd name="connsiteX83" fmla="*/ 356649 w 2691675"/>
              <a:gd name="connsiteY83" fmla="*/ 414814 h 4354354"/>
              <a:gd name="connsiteX84" fmla="*/ 288069 w 2691675"/>
              <a:gd name="connsiteY84" fmla="*/ 491014 h 4354354"/>
              <a:gd name="connsiteX85" fmla="*/ 280449 w 2691675"/>
              <a:gd name="connsiteY85" fmla="*/ 513874 h 4354354"/>
              <a:gd name="connsiteX86" fmla="*/ 288069 w 2691675"/>
              <a:gd name="connsiteY86" fmla="*/ 544354 h 4354354"/>
              <a:gd name="connsiteX87" fmla="*/ 303309 w 2691675"/>
              <a:gd name="connsiteY87" fmla="*/ 574834 h 4354354"/>
              <a:gd name="connsiteX88" fmla="*/ 295689 w 2691675"/>
              <a:gd name="connsiteY88" fmla="*/ 635794 h 4354354"/>
              <a:gd name="connsiteX89" fmla="*/ 265209 w 2691675"/>
              <a:gd name="connsiteY89" fmla="*/ 689134 h 4354354"/>
              <a:gd name="connsiteX90" fmla="*/ 257589 w 2691675"/>
              <a:gd name="connsiteY90" fmla="*/ 711994 h 4354354"/>
              <a:gd name="connsiteX91" fmla="*/ 265209 w 2691675"/>
              <a:gd name="connsiteY91" fmla="*/ 841534 h 4354354"/>
              <a:gd name="connsiteX92" fmla="*/ 303309 w 2691675"/>
              <a:gd name="connsiteY92" fmla="*/ 856774 h 4354354"/>
              <a:gd name="connsiteX93" fmla="*/ 349029 w 2691675"/>
              <a:gd name="connsiteY93" fmla="*/ 887254 h 4354354"/>
              <a:gd name="connsiteX94" fmla="*/ 356649 w 2691675"/>
              <a:gd name="connsiteY94" fmla="*/ 910114 h 4354354"/>
              <a:gd name="connsiteX95" fmla="*/ 341409 w 2691675"/>
              <a:gd name="connsiteY95" fmla="*/ 978694 h 4354354"/>
              <a:gd name="connsiteX96" fmla="*/ 326169 w 2691675"/>
              <a:gd name="connsiteY96" fmla="*/ 1054894 h 4354354"/>
              <a:gd name="connsiteX97" fmla="*/ 303309 w 2691675"/>
              <a:gd name="connsiteY97" fmla="*/ 1070134 h 4354354"/>
              <a:gd name="connsiteX98" fmla="*/ 143289 w 2691675"/>
              <a:gd name="connsiteY98" fmla="*/ 1092994 h 4354354"/>
              <a:gd name="connsiteX99" fmla="*/ 150909 w 2691675"/>
              <a:gd name="connsiteY99" fmla="*/ 1207294 h 4354354"/>
              <a:gd name="connsiteX100" fmla="*/ 173769 w 2691675"/>
              <a:gd name="connsiteY100" fmla="*/ 1245394 h 4354354"/>
              <a:gd name="connsiteX101" fmla="*/ 219489 w 2691675"/>
              <a:gd name="connsiteY101" fmla="*/ 1283494 h 4354354"/>
              <a:gd name="connsiteX102" fmla="*/ 234729 w 2691675"/>
              <a:gd name="connsiteY102" fmla="*/ 1313974 h 4354354"/>
              <a:gd name="connsiteX103" fmla="*/ 227109 w 2691675"/>
              <a:gd name="connsiteY103" fmla="*/ 1344454 h 4354354"/>
              <a:gd name="connsiteX104" fmla="*/ 265209 w 2691675"/>
              <a:gd name="connsiteY104" fmla="*/ 1390174 h 4354354"/>
              <a:gd name="connsiteX105" fmla="*/ 288069 w 2691675"/>
              <a:gd name="connsiteY105" fmla="*/ 1428274 h 4354354"/>
              <a:gd name="connsiteX106" fmla="*/ 280449 w 2691675"/>
              <a:gd name="connsiteY106" fmla="*/ 1466374 h 4354354"/>
              <a:gd name="connsiteX107" fmla="*/ 242349 w 2691675"/>
              <a:gd name="connsiteY107" fmla="*/ 1595914 h 4354354"/>
              <a:gd name="connsiteX108" fmla="*/ 211869 w 2691675"/>
              <a:gd name="connsiteY108" fmla="*/ 1611154 h 4354354"/>
              <a:gd name="connsiteX109" fmla="*/ 189009 w 2691675"/>
              <a:gd name="connsiteY109" fmla="*/ 1618774 h 4354354"/>
              <a:gd name="connsiteX110" fmla="*/ 120429 w 2691675"/>
              <a:gd name="connsiteY110" fmla="*/ 1656874 h 4354354"/>
              <a:gd name="connsiteX111" fmla="*/ 97569 w 2691675"/>
              <a:gd name="connsiteY111" fmla="*/ 1679734 h 4354354"/>
              <a:gd name="connsiteX112" fmla="*/ 13749 w 2691675"/>
              <a:gd name="connsiteY112" fmla="*/ 1740694 h 4354354"/>
              <a:gd name="connsiteX113" fmla="*/ 13749 w 2691675"/>
              <a:gd name="connsiteY113" fmla="*/ 1915954 h 4354354"/>
              <a:gd name="connsiteX114" fmla="*/ 36609 w 2691675"/>
              <a:gd name="connsiteY114" fmla="*/ 1938814 h 4354354"/>
              <a:gd name="connsiteX115" fmla="*/ 67089 w 2691675"/>
              <a:gd name="connsiteY115" fmla="*/ 1976914 h 4354354"/>
              <a:gd name="connsiteX116" fmla="*/ 112809 w 2691675"/>
              <a:gd name="connsiteY116" fmla="*/ 2007394 h 4354354"/>
              <a:gd name="connsiteX117" fmla="*/ 173769 w 2691675"/>
              <a:gd name="connsiteY117" fmla="*/ 2037874 h 4354354"/>
              <a:gd name="connsiteX118" fmla="*/ 234729 w 2691675"/>
              <a:gd name="connsiteY118" fmla="*/ 2121694 h 4354354"/>
              <a:gd name="connsiteX119" fmla="*/ 272829 w 2691675"/>
              <a:gd name="connsiteY119" fmla="*/ 2182654 h 4354354"/>
              <a:gd name="connsiteX120" fmla="*/ 280449 w 2691675"/>
              <a:gd name="connsiteY120" fmla="*/ 2205514 h 4354354"/>
              <a:gd name="connsiteX121" fmla="*/ 318549 w 2691675"/>
              <a:gd name="connsiteY121" fmla="*/ 2281714 h 4354354"/>
              <a:gd name="connsiteX122" fmla="*/ 493809 w 2691675"/>
              <a:gd name="connsiteY122" fmla="*/ 2296954 h 4354354"/>
              <a:gd name="connsiteX123" fmla="*/ 562389 w 2691675"/>
              <a:gd name="connsiteY123" fmla="*/ 2380774 h 4354354"/>
              <a:gd name="connsiteX124" fmla="*/ 531909 w 2691675"/>
              <a:gd name="connsiteY124" fmla="*/ 2456974 h 4354354"/>
              <a:gd name="connsiteX125" fmla="*/ 509049 w 2691675"/>
              <a:gd name="connsiteY125" fmla="*/ 2464594 h 4354354"/>
              <a:gd name="connsiteX126" fmla="*/ 486189 w 2691675"/>
              <a:gd name="connsiteY126" fmla="*/ 2487454 h 4354354"/>
              <a:gd name="connsiteX127" fmla="*/ 478569 w 2691675"/>
              <a:gd name="connsiteY127" fmla="*/ 2533174 h 4354354"/>
              <a:gd name="connsiteX128" fmla="*/ 509049 w 2691675"/>
              <a:gd name="connsiteY128" fmla="*/ 2647474 h 4354354"/>
              <a:gd name="connsiteX129" fmla="*/ 531909 w 2691675"/>
              <a:gd name="connsiteY129" fmla="*/ 2670334 h 4354354"/>
              <a:gd name="connsiteX130" fmla="*/ 539529 w 2691675"/>
              <a:gd name="connsiteY130" fmla="*/ 2700814 h 4354354"/>
              <a:gd name="connsiteX131" fmla="*/ 570009 w 2691675"/>
              <a:gd name="connsiteY131" fmla="*/ 2685574 h 4354354"/>
              <a:gd name="connsiteX132" fmla="*/ 592869 w 2691675"/>
              <a:gd name="connsiteY132" fmla="*/ 2662714 h 4354354"/>
              <a:gd name="connsiteX133" fmla="*/ 646209 w 2691675"/>
              <a:gd name="connsiteY133" fmla="*/ 2632234 h 4354354"/>
              <a:gd name="connsiteX134" fmla="*/ 684309 w 2691675"/>
              <a:gd name="connsiteY134" fmla="*/ 2639854 h 4354354"/>
              <a:gd name="connsiteX135" fmla="*/ 699549 w 2691675"/>
              <a:gd name="connsiteY135" fmla="*/ 2662714 h 4354354"/>
              <a:gd name="connsiteX136" fmla="*/ 722409 w 2691675"/>
              <a:gd name="connsiteY136" fmla="*/ 2685574 h 4354354"/>
              <a:gd name="connsiteX137" fmla="*/ 730029 w 2691675"/>
              <a:gd name="connsiteY137" fmla="*/ 2708434 h 4354354"/>
              <a:gd name="connsiteX138" fmla="*/ 707169 w 2691675"/>
              <a:gd name="connsiteY138" fmla="*/ 2792254 h 4354354"/>
              <a:gd name="connsiteX139" fmla="*/ 623349 w 2691675"/>
              <a:gd name="connsiteY139" fmla="*/ 2868454 h 4354354"/>
              <a:gd name="connsiteX140" fmla="*/ 600489 w 2691675"/>
              <a:gd name="connsiteY140" fmla="*/ 2914174 h 4354354"/>
              <a:gd name="connsiteX141" fmla="*/ 531909 w 2691675"/>
              <a:gd name="connsiteY141" fmla="*/ 2959894 h 4354354"/>
              <a:gd name="connsiteX142" fmla="*/ 516669 w 2691675"/>
              <a:gd name="connsiteY142" fmla="*/ 2982754 h 4354354"/>
              <a:gd name="connsiteX143" fmla="*/ 547149 w 2691675"/>
              <a:gd name="connsiteY143" fmla="*/ 3081814 h 4354354"/>
              <a:gd name="connsiteX144" fmla="*/ 570009 w 2691675"/>
              <a:gd name="connsiteY144" fmla="*/ 3203734 h 4354354"/>
              <a:gd name="connsiteX145" fmla="*/ 608109 w 2691675"/>
              <a:gd name="connsiteY145" fmla="*/ 3302794 h 4354354"/>
              <a:gd name="connsiteX146" fmla="*/ 608109 w 2691675"/>
              <a:gd name="connsiteY146" fmla="*/ 3455194 h 4354354"/>
              <a:gd name="connsiteX147" fmla="*/ 570009 w 2691675"/>
              <a:gd name="connsiteY147" fmla="*/ 3493294 h 4354354"/>
              <a:gd name="connsiteX148" fmla="*/ 562389 w 2691675"/>
              <a:gd name="connsiteY148" fmla="*/ 3523774 h 4354354"/>
              <a:gd name="connsiteX149" fmla="*/ 547149 w 2691675"/>
              <a:gd name="connsiteY149" fmla="*/ 3554254 h 4354354"/>
              <a:gd name="connsiteX150" fmla="*/ 554769 w 2691675"/>
              <a:gd name="connsiteY150" fmla="*/ 3706654 h 4354354"/>
              <a:gd name="connsiteX151" fmla="*/ 608109 w 2691675"/>
              <a:gd name="connsiteY151" fmla="*/ 3699034 h 4354354"/>
              <a:gd name="connsiteX152" fmla="*/ 630969 w 2691675"/>
              <a:gd name="connsiteY152" fmla="*/ 3691414 h 4354354"/>
              <a:gd name="connsiteX153" fmla="*/ 676689 w 2691675"/>
              <a:gd name="connsiteY153" fmla="*/ 3714274 h 4354354"/>
              <a:gd name="connsiteX154" fmla="*/ 707169 w 2691675"/>
              <a:gd name="connsiteY154" fmla="*/ 3744754 h 4354354"/>
              <a:gd name="connsiteX155" fmla="*/ 836709 w 2691675"/>
              <a:gd name="connsiteY155" fmla="*/ 3767614 h 4354354"/>
              <a:gd name="connsiteX156" fmla="*/ 851949 w 2691675"/>
              <a:gd name="connsiteY156" fmla="*/ 3798094 h 4354354"/>
              <a:gd name="connsiteX157" fmla="*/ 874809 w 2691675"/>
              <a:gd name="connsiteY157" fmla="*/ 3813334 h 4354354"/>
              <a:gd name="connsiteX158" fmla="*/ 897669 w 2691675"/>
              <a:gd name="connsiteY158" fmla="*/ 3836194 h 4354354"/>
              <a:gd name="connsiteX159" fmla="*/ 905289 w 2691675"/>
              <a:gd name="connsiteY159" fmla="*/ 3866674 h 4354354"/>
              <a:gd name="connsiteX160" fmla="*/ 920529 w 2691675"/>
              <a:gd name="connsiteY160" fmla="*/ 3889534 h 4354354"/>
              <a:gd name="connsiteX161" fmla="*/ 943389 w 2691675"/>
              <a:gd name="connsiteY161" fmla="*/ 3927634 h 4354354"/>
              <a:gd name="connsiteX162" fmla="*/ 996729 w 2691675"/>
              <a:gd name="connsiteY162" fmla="*/ 3973354 h 4354354"/>
              <a:gd name="connsiteX163" fmla="*/ 1011969 w 2691675"/>
              <a:gd name="connsiteY163" fmla="*/ 3996214 h 4354354"/>
              <a:gd name="connsiteX164" fmla="*/ 1034829 w 2691675"/>
              <a:gd name="connsiteY164" fmla="*/ 4034314 h 4354354"/>
              <a:gd name="connsiteX165" fmla="*/ 1065309 w 2691675"/>
              <a:gd name="connsiteY165" fmla="*/ 4110514 h 4354354"/>
              <a:gd name="connsiteX166" fmla="*/ 1072929 w 2691675"/>
              <a:gd name="connsiteY166" fmla="*/ 4133374 h 4354354"/>
              <a:gd name="connsiteX167" fmla="*/ 1149129 w 2691675"/>
              <a:gd name="connsiteY167" fmla="*/ 4163854 h 4354354"/>
              <a:gd name="connsiteX168" fmla="*/ 1202469 w 2691675"/>
              <a:gd name="connsiteY168" fmla="*/ 4240054 h 4354354"/>
              <a:gd name="connsiteX169" fmla="*/ 1263429 w 2691675"/>
              <a:gd name="connsiteY169" fmla="*/ 4247674 h 4354354"/>
              <a:gd name="connsiteX170" fmla="*/ 1271049 w 2691675"/>
              <a:gd name="connsiteY170" fmla="*/ 4301014 h 4354354"/>
              <a:gd name="connsiteX171" fmla="*/ 1316769 w 2691675"/>
              <a:gd name="connsiteY171" fmla="*/ 4354354 h 4354354"/>
              <a:gd name="connsiteX172" fmla="*/ 1354869 w 2691675"/>
              <a:gd name="connsiteY172" fmla="*/ 4255294 h 4354354"/>
              <a:gd name="connsiteX173" fmla="*/ 1415829 w 2691675"/>
              <a:gd name="connsiteY173" fmla="*/ 4224814 h 4354354"/>
              <a:gd name="connsiteX174" fmla="*/ 1469169 w 2691675"/>
              <a:gd name="connsiteY174" fmla="*/ 4209574 h 4354354"/>
              <a:gd name="connsiteX175" fmla="*/ 1507269 w 2691675"/>
              <a:gd name="connsiteY175" fmla="*/ 4186714 h 4354354"/>
              <a:gd name="connsiteX176" fmla="*/ 1552989 w 2691675"/>
              <a:gd name="connsiteY176" fmla="*/ 4156234 h 4354354"/>
              <a:gd name="connsiteX177" fmla="*/ 1583469 w 2691675"/>
              <a:gd name="connsiteY177" fmla="*/ 4148614 h 4354354"/>
              <a:gd name="connsiteX178" fmla="*/ 1644429 w 2691675"/>
              <a:gd name="connsiteY178" fmla="*/ 4087654 h 4354354"/>
              <a:gd name="connsiteX179" fmla="*/ 1674909 w 2691675"/>
              <a:gd name="connsiteY179" fmla="*/ 4064794 h 4354354"/>
              <a:gd name="connsiteX180" fmla="*/ 1827309 w 2691675"/>
              <a:gd name="connsiteY180" fmla="*/ 4026694 h 4354354"/>
              <a:gd name="connsiteX181" fmla="*/ 1857789 w 2691675"/>
              <a:gd name="connsiteY181" fmla="*/ 4011454 h 4354354"/>
              <a:gd name="connsiteX182" fmla="*/ 1903509 w 2691675"/>
              <a:gd name="connsiteY182" fmla="*/ 3996214 h 4354354"/>
              <a:gd name="connsiteX183" fmla="*/ 1926369 w 2691675"/>
              <a:gd name="connsiteY183" fmla="*/ 3980974 h 4354354"/>
              <a:gd name="connsiteX184" fmla="*/ 1987329 w 2691675"/>
              <a:gd name="connsiteY184" fmla="*/ 3935254 h 4354354"/>
              <a:gd name="connsiteX185" fmla="*/ 2048289 w 2691675"/>
              <a:gd name="connsiteY185" fmla="*/ 3897154 h 4354354"/>
              <a:gd name="connsiteX186" fmla="*/ 2078769 w 2691675"/>
              <a:gd name="connsiteY186" fmla="*/ 3881914 h 4354354"/>
              <a:gd name="connsiteX187" fmla="*/ 2132109 w 2691675"/>
              <a:gd name="connsiteY187" fmla="*/ 3843814 h 4354354"/>
              <a:gd name="connsiteX188" fmla="*/ 2162589 w 2691675"/>
              <a:gd name="connsiteY188" fmla="*/ 3813334 h 4354354"/>
              <a:gd name="connsiteX189" fmla="*/ 2200689 w 2691675"/>
              <a:gd name="connsiteY189" fmla="*/ 3714274 h 4354354"/>
              <a:gd name="connsiteX190" fmla="*/ 2162589 w 2691675"/>
              <a:gd name="connsiteY190" fmla="*/ 3630454 h 4354354"/>
              <a:gd name="connsiteX191" fmla="*/ 2139729 w 2691675"/>
              <a:gd name="connsiteY191" fmla="*/ 3622834 h 4354354"/>
              <a:gd name="connsiteX192" fmla="*/ 2124489 w 2691675"/>
              <a:gd name="connsiteY192" fmla="*/ 3706654 h 4354354"/>
              <a:gd name="connsiteX193" fmla="*/ 2109249 w 2691675"/>
              <a:gd name="connsiteY193" fmla="*/ 3683794 h 4354354"/>
              <a:gd name="connsiteX194" fmla="*/ 2048289 w 2691675"/>
              <a:gd name="connsiteY194" fmla="*/ 3691414 h 4354354"/>
              <a:gd name="connsiteX195" fmla="*/ 2055909 w 2691675"/>
              <a:gd name="connsiteY195" fmla="*/ 3729514 h 4354354"/>
              <a:gd name="connsiteX196" fmla="*/ 2078769 w 2691675"/>
              <a:gd name="connsiteY196" fmla="*/ 3744754 h 4354354"/>
              <a:gd name="connsiteX197" fmla="*/ 2094009 w 2691675"/>
              <a:gd name="connsiteY197" fmla="*/ 3775234 h 4354354"/>
              <a:gd name="connsiteX198" fmla="*/ 2086389 w 2691675"/>
              <a:gd name="connsiteY198" fmla="*/ 3820954 h 4354354"/>
              <a:gd name="connsiteX199" fmla="*/ 2010189 w 2691675"/>
              <a:gd name="connsiteY199" fmla="*/ 3775234 h 4354354"/>
              <a:gd name="connsiteX200" fmla="*/ 1994949 w 2691675"/>
              <a:gd name="connsiteY200" fmla="*/ 3676174 h 4354354"/>
              <a:gd name="connsiteX201" fmla="*/ 1972089 w 2691675"/>
              <a:gd name="connsiteY201" fmla="*/ 3653314 h 4354354"/>
              <a:gd name="connsiteX202" fmla="*/ 1979709 w 2691675"/>
              <a:gd name="connsiteY202" fmla="*/ 3607594 h 4354354"/>
              <a:gd name="connsiteX203" fmla="*/ 2025429 w 2691675"/>
              <a:gd name="connsiteY203" fmla="*/ 3599974 h 4354354"/>
              <a:gd name="connsiteX204" fmla="*/ 2033049 w 2691675"/>
              <a:gd name="connsiteY204" fmla="*/ 3546634 h 4354354"/>
              <a:gd name="connsiteX205" fmla="*/ 2063529 w 2691675"/>
              <a:gd name="connsiteY205" fmla="*/ 3554254 h 4354354"/>
              <a:gd name="connsiteX206" fmla="*/ 2094009 w 2691675"/>
              <a:gd name="connsiteY206" fmla="*/ 3516154 h 4354354"/>
              <a:gd name="connsiteX207" fmla="*/ 2124489 w 2691675"/>
              <a:gd name="connsiteY207" fmla="*/ 3485674 h 4354354"/>
              <a:gd name="connsiteX208" fmla="*/ 2139729 w 2691675"/>
              <a:gd name="connsiteY208" fmla="*/ 3462814 h 4354354"/>
              <a:gd name="connsiteX209" fmla="*/ 2170209 w 2691675"/>
              <a:gd name="connsiteY209" fmla="*/ 3439954 h 4354354"/>
              <a:gd name="connsiteX210" fmla="*/ 2238789 w 2691675"/>
              <a:gd name="connsiteY210" fmla="*/ 3348514 h 4354354"/>
              <a:gd name="connsiteX211" fmla="*/ 2246409 w 2691675"/>
              <a:gd name="connsiteY211" fmla="*/ 3318034 h 4354354"/>
              <a:gd name="connsiteX212" fmla="*/ 2269269 w 2691675"/>
              <a:gd name="connsiteY212" fmla="*/ 3257074 h 4354354"/>
              <a:gd name="connsiteX213" fmla="*/ 2276889 w 2691675"/>
              <a:gd name="connsiteY213" fmla="*/ 3211354 h 4354354"/>
              <a:gd name="connsiteX214" fmla="*/ 2299749 w 2691675"/>
              <a:gd name="connsiteY214" fmla="*/ 3165634 h 4354354"/>
              <a:gd name="connsiteX215" fmla="*/ 2314989 w 2691675"/>
              <a:gd name="connsiteY215" fmla="*/ 3127534 h 4354354"/>
              <a:gd name="connsiteX216" fmla="*/ 2353089 w 2691675"/>
              <a:gd name="connsiteY216" fmla="*/ 3112294 h 4354354"/>
              <a:gd name="connsiteX217" fmla="*/ 2375949 w 2691675"/>
              <a:gd name="connsiteY217" fmla="*/ 3097054 h 4354354"/>
              <a:gd name="connsiteX218" fmla="*/ 2495488 w 2691675"/>
              <a:gd name="connsiteY218" fmla="*/ 3067050 h 4354354"/>
              <a:gd name="connsiteX219" fmla="*/ 2593596 w 2691675"/>
              <a:gd name="connsiteY219" fmla="*/ 3063717 h 4354354"/>
              <a:gd name="connsiteX220" fmla="*/ 2685987 w 2691675"/>
              <a:gd name="connsiteY220" fmla="*/ 3054668 h 4354354"/>
              <a:gd name="connsiteX0" fmla="*/ 2685987 w 2691675"/>
              <a:gd name="connsiteY0" fmla="*/ 3054668 h 4354354"/>
              <a:gd name="connsiteX1" fmla="*/ 2680749 w 2691675"/>
              <a:gd name="connsiteY1" fmla="*/ 3028474 h 4354354"/>
              <a:gd name="connsiteX2" fmla="*/ 2673129 w 2691675"/>
              <a:gd name="connsiteY2" fmla="*/ 2975134 h 4354354"/>
              <a:gd name="connsiteX3" fmla="*/ 2631219 w 2691675"/>
              <a:gd name="connsiteY3" fmla="*/ 2967038 h 4354354"/>
              <a:gd name="connsiteX4" fmla="*/ 2567878 w 2691675"/>
              <a:gd name="connsiteY4" fmla="*/ 2966561 h 4354354"/>
              <a:gd name="connsiteX5" fmla="*/ 2526921 w 2691675"/>
              <a:gd name="connsiteY5" fmla="*/ 2908936 h 4354354"/>
              <a:gd name="connsiteX6" fmla="*/ 2464532 w 2691675"/>
              <a:gd name="connsiteY6" fmla="*/ 2905601 h 4354354"/>
              <a:gd name="connsiteX7" fmla="*/ 2417860 w 2691675"/>
              <a:gd name="connsiteY7" fmla="*/ 2889885 h 4354354"/>
              <a:gd name="connsiteX8" fmla="*/ 2383569 w 2691675"/>
              <a:gd name="connsiteY8" fmla="*/ 2876074 h 4354354"/>
              <a:gd name="connsiteX9" fmla="*/ 2355471 w 2691675"/>
              <a:gd name="connsiteY9" fmla="*/ 2856071 h 4354354"/>
              <a:gd name="connsiteX10" fmla="*/ 2300701 w 2691675"/>
              <a:gd name="connsiteY10" fmla="*/ 2824163 h 4354354"/>
              <a:gd name="connsiteX11" fmla="*/ 2226406 w 2691675"/>
              <a:gd name="connsiteY11" fmla="*/ 2864167 h 4354354"/>
              <a:gd name="connsiteX12" fmla="*/ 2185925 w 2691675"/>
              <a:gd name="connsiteY12" fmla="*/ 2825116 h 4354354"/>
              <a:gd name="connsiteX13" fmla="*/ 2150683 w 2691675"/>
              <a:gd name="connsiteY13" fmla="*/ 2746058 h 4354354"/>
              <a:gd name="connsiteX14" fmla="*/ 2131157 w 2691675"/>
              <a:gd name="connsiteY14" fmla="*/ 2684621 h 4354354"/>
              <a:gd name="connsiteX15" fmla="*/ 2113060 w 2691675"/>
              <a:gd name="connsiteY15" fmla="*/ 2649379 h 4354354"/>
              <a:gd name="connsiteX16" fmla="*/ 2111630 w 2691675"/>
              <a:gd name="connsiteY16" fmla="*/ 2600801 h 4354354"/>
              <a:gd name="connsiteX17" fmla="*/ 2034001 w 2691675"/>
              <a:gd name="connsiteY17" fmla="*/ 2686051 h 4354354"/>
              <a:gd name="connsiteX18" fmla="*/ 1966851 w 2691675"/>
              <a:gd name="connsiteY18" fmla="*/ 2754154 h 4354354"/>
              <a:gd name="connsiteX19" fmla="*/ 1919702 w 2691675"/>
              <a:gd name="connsiteY19" fmla="*/ 2713196 h 4354354"/>
              <a:gd name="connsiteX20" fmla="*/ 1783018 w 2691675"/>
              <a:gd name="connsiteY20" fmla="*/ 2699862 h 4354354"/>
              <a:gd name="connsiteX21" fmla="*/ 1684910 w 2691675"/>
              <a:gd name="connsiteY21" fmla="*/ 2689860 h 4354354"/>
              <a:gd name="connsiteX22" fmla="*/ 1614426 w 2691675"/>
              <a:gd name="connsiteY22" fmla="*/ 2582229 h 4354354"/>
              <a:gd name="connsiteX23" fmla="*/ 1549656 w 2691675"/>
              <a:gd name="connsiteY23" fmla="*/ 2584133 h 4354354"/>
              <a:gd name="connsiteX24" fmla="*/ 1524890 w 2691675"/>
              <a:gd name="connsiteY24" fmla="*/ 2563654 h 4354354"/>
              <a:gd name="connsiteX25" fmla="*/ 1476789 w 2691675"/>
              <a:gd name="connsiteY25" fmla="*/ 2381726 h 4354354"/>
              <a:gd name="connsiteX26" fmla="*/ 1446309 w 2691675"/>
              <a:gd name="connsiteY26" fmla="*/ 2289334 h 4354354"/>
              <a:gd name="connsiteX27" fmla="*/ 1408209 w 2691675"/>
              <a:gd name="connsiteY27" fmla="*/ 2220754 h 4354354"/>
              <a:gd name="connsiteX28" fmla="*/ 1392969 w 2691675"/>
              <a:gd name="connsiteY28" fmla="*/ 2197894 h 4354354"/>
              <a:gd name="connsiteX29" fmla="*/ 1382492 w 2691675"/>
              <a:gd name="connsiteY29" fmla="*/ 2152651 h 4354354"/>
              <a:gd name="connsiteX30" fmla="*/ 1377253 w 2691675"/>
              <a:gd name="connsiteY30" fmla="*/ 2052162 h 4354354"/>
              <a:gd name="connsiteX31" fmla="*/ 1391541 w 2691675"/>
              <a:gd name="connsiteY31" fmla="*/ 1982630 h 4354354"/>
              <a:gd name="connsiteX32" fmla="*/ 1323437 w 2691675"/>
              <a:gd name="connsiteY32" fmla="*/ 1917859 h 4354354"/>
              <a:gd name="connsiteX33" fmla="*/ 1290099 w 2691675"/>
              <a:gd name="connsiteY33" fmla="*/ 1912621 h 4354354"/>
              <a:gd name="connsiteX34" fmla="*/ 1192468 w 2691675"/>
              <a:gd name="connsiteY34" fmla="*/ 1853089 h 4354354"/>
              <a:gd name="connsiteX35" fmla="*/ 1134367 w 2691675"/>
              <a:gd name="connsiteY35" fmla="*/ 1863567 h 4354354"/>
              <a:gd name="connsiteX36" fmla="*/ 1081978 w 2691675"/>
              <a:gd name="connsiteY36" fmla="*/ 1897379 h 4354354"/>
              <a:gd name="connsiteX37" fmla="*/ 1032924 w 2691675"/>
              <a:gd name="connsiteY37" fmla="*/ 1923098 h 4354354"/>
              <a:gd name="connsiteX38" fmla="*/ 966249 w 2691675"/>
              <a:gd name="connsiteY38" fmla="*/ 1984058 h 4354354"/>
              <a:gd name="connsiteX39" fmla="*/ 917195 w 2691675"/>
              <a:gd name="connsiteY39" fmla="*/ 1941672 h 4354354"/>
              <a:gd name="connsiteX40" fmla="*/ 862428 w 2691675"/>
              <a:gd name="connsiteY40" fmla="*/ 1915002 h 4354354"/>
              <a:gd name="connsiteX41" fmla="*/ 831471 w 2691675"/>
              <a:gd name="connsiteY41" fmla="*/ 1889284 h 4354354"/>
              <a:gd name="connsiteX42" fmla="*/ 808135 w 2691675"/>
              <a:gd name="connsiteY42" fmla="*/ 1846898 h 4354354"/>
              <a:gd name="connsiteX43" fmla="*/ 822423 w 2691675"/>
              <a:gd name="connsiteY43" fmla="*/ 1789748 h 4354354"/>
              <a:gd name="connsiteX44" fmla="*/ 811944 w 2691675"/>
              <a:gd name="connsiteY44" fmla="*/ 1720215 h 4354354"/>
              <a:gd name="connsiteX45" fmla="*/ 791466 w 2691675"/>
              <a:gd name="connsiteY45" fmla="*/ 1625441 h 4354354"/>
              <a:gd name="connsiteX46" fmla="*/ 767652 w 2691675"/>
              <a:gd name="connsiteY46" fmla="*/ 1635919 h 4354354"/>
              <a:gd name="connsiteX47" fmla="*/ 709074 w 2691675"/>
              <a:gd name="connsiteY47" fmla="*/ 1571626 h 4354354"/>
              <a:gd name="connsiteX48" fmla="*/ 737649 w 2691675"/>
              <a:gd name="connsiteY48" fmla="*/ 1519714 h 4354354"/>
              <a:gd name="connsiteX49" fmla="*/ 785274 w 2691675"/>
              <a:gd name="connsiteY49" fmla="*/ 1455420 h 4354354"/>
              <a:gd name="connsiteX50" fmla="*/ 783369 w 2691675"/>
              <a:gd name="connsiteY50" fmla="*/ 1429227 h 4354354"/>
              <a:gd name="connsiteX51" fmla="*/ 826232 w 2691675"/>
              <a:gd name="connsiteY51" fmla="*/ 1375409 h 4354354"/>
              <a:gd name="connsiteX52" fmla="*/ 834329 w 2691675"/>
              <a:gd name="connsiteY52" fmla="*/ 1282542 h 4354354"/>
              <a:gd name="connsiteX53" fmla="*/ 820040 w 2691675"/>
              <a:gd name="connsiteY53" fmla="*/ 1198721 h 4354354"/>
              <a:gd name="connsiteX54" fmla="*/ 787655 w 2691675"/>
              <a:gd name="connsiteY54" fmla="*/ 1151573 h 4354354"/>
              <a:gd name="connsiteX55" fmla="*/ 769082 w 2691675"/>
              <a:gd name="connsiteY55" fmla="*/ 1070134 h 4354354"/>
              <a:gd name="connsiteX56" fmla="*/ 812898 w 2691675"/>
              <a:gd name="connsiteY56" fmla="*/ 1034892 h 4354354"/>
              <a:gd name="connsiteX57" fmla="*/ 816231 w 2691675"/>
              <a:gd name="connsiteY57" fmla="*/ 976789 h 4354354"/>
              <a:gd name="connsiteX58" fmla="*/ 828613 w 2691675"/>
              <a:gd name="connsiteY58" fmla="*/ 901065 h 4354354"/>
              <a:gd name="connsiteX59" fmla="*/ 837662 w 2691675"/>
              <a:gd name="connsiteY59" fmla="*/ 833914 h 4354354"/>
              <a:gd name="connsiteX60" fmla="*/ 852426 w 2691675"/>
              <a:gd name="connsiteY60" fmla="*/ 795814 h 4354354"/>
              <a:gd name="connsiteX61" fmla="*/ 867665 w 2691675"/>
              <a:gd name="connsiteY61" fmla="*/ 762475 h 4354354"/>
              <a:gd name="connsiteX62" fmla="*/ 841472 w 2691675"/>
              <a:gd name="connsiteY62" fmla="*/ 696754 h 4354354"/>
              <a:gd name="connsiteX63" fmla="*/ 825756 w 2691675"/>
              <a:gd name="connsiteY63" fmla="*/ 573405 h 4354354"/>
              <a:gd name="connsiteX64" fmla="*/ 795275 w 2691675"/>
              <a:gd name="connsiteY64" fmla="*/ 536259 h 4354354"/>
              <a:gd name="connsiteX65" fmla="*/ 777654 w 2691675"/>
              <a:gd name="connsiteY65" fmla="*/ 505777 h 4354354"/>
              <a:gd name="connsiteX66" fmla="*/ 754794 w 2691675"/>
              <a:gd name="connsiteY66" fmla="*/ 430054 h 4354354"/>
              <a:gd name="connsiteX67" fmla="*/ 727648 w 2691675"/>
              <a:gd name="connsiteY67" fmla="*/ 349091 h 4354354"/>
              <a:gd name="connsiteX68" fmla="*/ 740030 w 2691675"/>
              <a:gd name="connsiteY68" fmla="*/ 321469 h 4354354"/>
              <a:gd name="connsiteX69" fmla="*/ 736698 w 2691675"/>
              <a:gd name="connsiteY69" fmla="*/ 256223 h 4354354"/>
              <a:gd name="connsiteX70" fmla="*/ 717648 w 2691675"/>
              <a:gd name="connsiteY70" fmla="*/ 241935 h 4354354"/>
              <a:gd name="connsiteX71" fmla="*/ 709551 w 2691675"/>
              <a:gd name="connsiteY71" fmla="*/ 171451 h 4354354"/>
              <a:gd name="connsiteX72" fmla="*/ 675737 w 2691675"/>
              <a:gd name="connsiteY72" fmla="*/ 120015 h 4354354"/>
              <a:gd name="connsiteX73" fmla="*/ 686691 w 2691675"/>
              <a:gd name="connsiteY73" fmla="*/ 70485 h 4354354"/>
              <a:gd name="connsiteX74" fmla="*/ 657638 w 2691675"/>
              <a:gd name="connsiteY74" fmla="*/ 0 h 4354354"/>
              <a:gd name="connsiteX75" fmla="*/ 613348 w 2691675"/>
              <a:gd name="connsiteY75" fmla="*/ 10001 h 4354354"/>
              <a:gd name="connsiteX76" fmla="*/ 542863 w 2691675"/>
              <a:gd name="connsiteY76" fmla="*/ 85249 h 4354354"/>
              <a:gd name="connsiteX77" fmla="*/ 560008 w 2691675"/>
              <a:gd name="connsiteY77" fmla="*/ 158591 h 4354354"/>
              <a:gd name="connsiteX78" fmla="*/ 553342 w 2691675"/>
              <a:gd name="connsiteY78" fmla="*/ 234792 h 4354354"/>
              <a:gd name="connsiteX79" fmla="*/ 505716 w 2691675"/>
              <a:gd name="connsiteY79" fmla="*/ 313373 h 4354354"/>
              <a:gd name="connsiteX80" fmla="*/ 470949 w 2691675"/>
              <a:gd name="connsiteY80" fmla="*/ 422434 h 4354354"/>
              <a:gd name="connsiteX81" fmla="*/ 440469 w 2691675"/>
              <a:gd name="connsiteY81" fmla="*/ 430054 h 4354354"/>
              <a:gd name="connsiteX82" fmla="*/ 356649 w 2691675"/>
              <a:gd name="connsiteY82" fmla="*/ 414814 h 4354354"/>
              <a:gd name="connsiteX83" fmla="*/ 288069 w 2691675"/>
              <a:gd name="connsiteY83" fmla="*/ 491014 h 4354354"/>
              <a:gd name="connsiteX84" fmla="*/ 280449 w 2691675"/>
              <a:gd name="connsiteY84" fmla="*/ 513874 h 4354354"/>
              <a:gd name="connsiteX85" fmla="*/ 288069 w 2691675"/>
              <a:gd name="connsiteY85" fmla="*/ 544354 h 4354354"/>
              <a:gd name="connsiteX86" fmla="*/ 303309 w 2691675"/>
              <a:gd name="connsiteY86" fmla="*/ 574834 h 4354354"/>
              <a:gd name="connsiteX87" fmla="*/ 295689 w 2691675"/>
              <a:gd name="connsiteY87" fmla="*/ 635794 h 4354354"/>
              <a:gd name="connsiteX88" fmla="*/ 265209 w 2691675"/>
              <a:gd name="connsiteY88" fmla="*/ 689134 h 4354354"/>
              <a:gd name="connsiteX89" fmla="*/ 257589 w 2691675"/>
              <a:gd name="connsiteY89" fmla="*/ 711994 h 4354354"/>
              <a:gd name="connsiteX90" fmla="*/ 265209 w 2691675"/>
              <a:gd name="connsiteY90" fmla="*/ 841534 h 4354354"/>
              <a:gd name="connsiteX91" fmla="*/ 303309 w 2691675"/>
              <a:gd name="connsiteY91" fmla="*/ 856774 h 4354354"/>
              <a:gd name="connsiteX92" fmla="*/ 349029 w 2691675"/>
              <a:gd name="connsiteY92" fmla="*/ 887254 h 4354354"/>
              <a:gd name="connsiteX93" fmla="*/ 356649 w 2691675"/>
              <a:gd name="connsiteY93" fmla="*/ 910114 h 4354354"/>
              <a:gd name="connsiteX94" fmla="*/ 341409 w 2691675"/>
              <a:gd name="connsiteY94" fmla="*/ 978694 h 4354354"/>
              <a:gd name="connsiteX95" fmla="*/ 326169 w 2691675"/>
              <a:gd name="connsiteY95" fmla="*/ 1054894 h 4354354"/>
              <a:gd name="connsiteX96" fmla="*/ 303309 w 2691675"/>
              <a:gd name="connsiteY96" fmla="*/ 1070134 h 4354354"/>
              <a:gd name="connsiteX97" fmla="*/ 143289 w 2691675"/>
              <a:gd name="connsiteY97" fmla="*/ 1092994 h 4354354"/>
              <a:gd name="connsiteX98" fmla="*/ 150909 w 2691675"/>
              <a:gd name="connsiteY98" fmla="*/ 1207294 h 4354354"/>
              <a:gd name="connsiteX99" fmla="*/ 173769 w 2691675"/>
              <a:gd name="connsiteY99" fmla="*/ 1245394 h 4354354"/>
              <a:gd name="connsiteX100" fmla="*/ 219489 w 2691675"/>
              <a:gd name="connsiteY100" fmla="*/ 1283494 h 4354354"/>
              <a:gd name="connsiteX101" fmla="*/ 234729 w 2691675"/>
              <a:gd name="connsiteY101" fmla="*/ 1313974 h 4354354"/>
              <a:gd name="connsiteX102" fmla="*/ 227109 w 2691675"/>
              <a:gd name="connsiteY102" fmla="*/ 1344454 h 4354354"/>
              <a:gd name="connsiteX103" fmla="*/ 265209 w 2691675"/>
              <a:gd name="connsiteY103" fmla="*/ 1390174 h 4354354"/>
              <a:gd name="connsiteX104" fmla="*/ 288069 w 2691675"/>
              <a:gd name="connsiteY104" fmla="*/ 1428274 h 4354354"/>
              <a:gd name="connsiteX105" fmla="*/ 280449 w 2691675"/>
              <a:gd name="connsiteY105" fmla="*/ 1466374 h 4354354"/>
              <a:gd name="connsiteX106" fmla="*/ 242349 w 2691675"/>
              <a:gd name="connsiteY106" fmla="*/ 1595914 h 4354354"/>
              <a:gd name="connsiteX107" fmla="*/ 211869 w 2691675"/>
              <a:gd name="connsiteY107" fmla="*/ 1611154 h 4354354"/>
              <a:gd name="connsiteX108" fmla="*/ 189009 w 2691675"/>
              <a:gd name="connsiteY108" fmla="*/ 1618774 h 4354354"/>
              <a:gd name="connsiteX109" fmla="*/ 120429 w 2691675"/>
              <a:gd name="connsiteY109" fmla="*/ 1656874 h 4354354"/>
              <a:gd name="connsiteX110" fmla="*/ 97569 w 2691675"/>
              <a:gd name="connsiteY110" fmla="*/ 1679734 h 4354354"/>
              <a:gd name="connsiteX111" fmla="*/ 13749 w 2691675"/>
              <a:gd name="connsiteY111" fmla="*/ 1740694 h 4354354"/>
              <a:gd name="connsiteX112" fmla="*/ 13749 w 2691675"/>
              <a:gd name="connsiteY112" fmla="*/ 1915954 h 4354354"/>
              <a:gd name="connsiteX113" fmla="*/ 36609 w 2691675"/>
              <a:gd name="connsiteY113" fmla="*/ 1938814 h 4354354"/>
              <a:gd name="connsiteX114" fmla="*/ 67089 w 2691675"/>
              <a:gd name="connsiteY114" fmla="*/ 1976914 h 4354354"/>
              <a:gd name="connsiteX115" fmla="*/ 112809 w 2691675"/>
              <a:gd name="connsiteY115" fmla="*/ 2007394 h 4354354"/>
              <a:gd name="connsiteX116" fmla="*/ 173769 w 2691675"/>
              <a:gd name="connsiteY116" fmla="*/ 2037874 h 4354354"/>
              <a:gd name="connsiteX117" fmla="*/ 234729 w 2691675"/>
              <a:gd name="connsiteY117" fmla="*/ 2121694 h 4354354"/>
              <a:gd name="connsiteX118" fmla="*/ 272829 w 2691675"/>
              <a:gd name="connsiteY118" fmla="*/ 2182654 h 4354354"/>
              <a:gd name="connsiteX119" fmla="*/ 280449 w 2691675"/>
              <a:gd name="connsiteY119" fmla="*/ 2205514 h 4354354"/>
              <a:gd name="connsiteX120" fmla="*/ 318549 w 2691675"/>
              <a:gd name="connsiteY120" fmla="*/ 2281714 h 4354354"/>
              <a:gd name="connsiteX121" fmla="*/ 493809 w 2691675"/>
              <a:gd name="connsiteY121" fmla="*/ 2296954 h 4354354"/>
              <a:gd name="connsiteX122" fmla="*/ 562389 w 2691675"/>
              <a:gd name="connsiteY122" fmla="*/ 2380774 h 4354354"/>
              <a:gd name="connsiteX123" fmla="*/ 531909 w 2691675"/>
              <a:gd name="connsiteY123" fmla="*/ 2456974 h 4354354"/>
              <a:gd name="connsiteX124" fmla="*/ 509049 w 2691675"/>
              <a:gd name="connsiteY124" fmla="*/ 2464594 h 4354354"/>
              <a:gd name="connsiteX125" fmla="*/ 486189 w 2691675"/>
              <a:gd name="connsiteY125" fmla="*/ 2487454 h 4354354"/>
              <a:gd name="connsiteX126" fmla="*/ 478569 w 2691675"/>
              <a:gd name="connsiteY126" fmla="*/ 2533174 h 4354354"/>
              <a:gd name="connsiteX127" fmla="*/ 509049 w 2691675"/>
              <a:gd name="connsiteY127" fmla="*/ 2647474 h 4354354"/>
              <a:gd name="connsiteX128" fmla="*/ 531909 w 2691675"/>
              <a:gd name="connsiteY128" fmla="*/ 2670334 h 4354354"/>
              <a:gd name="connsiteX129" fmla="*/ 539529 w 2691675"/>
              <a:gd name="connsiteY129" fmla="*/ 2700814 h 4354354"/>
              <a:gd name="connsiteX130" fmla="*/ 570009 w 2691675"/>
              <a:gd name="connsiteY130" fmla="*/ 2685574 h 4354354"/>
              <a:gd name="connsiteX131" fmla="*/ 592869 w 2691675"/>
              <a:gd name="connsiteY131" fmla="*/ 2662714 h 4354354"/>
              <a:gd name="connsiteX132" fmla="*/ 646209 w 2691675"/>
              <a:gd name="connsiteY132" fmla="*/ 2632234 h 4354354"/>
              <a:gd name="connsiteX133" fmla="*/ 684309 w 2691675"/>
              <a:gd name="connsiteY133" fmla="*/ 2639854 h 4354354"/>
              <a:gd name="connsiteX134" fmla="*/ 699549 w 2691675"/>
              <a:gd name="connsiteY134" fmla="*/ 2662714 h 4354354"/>
              <a:gd name="connsiteX135" fmla="*/ 722409 w 2691675"/>
              <a:gd name="connsiteY135" fmla="*/ 2685574 h 4354354"/>
              <a:gd name="connsiteX136" fmla="*/ 730029 w 2691675"/>
              <a:gd name="connsiteY136" fmla="*/ 2708434 h 4354354"/>
              <a:gd name="connsiteX137" fmla="*/ 707169 w 2691675"/>
              <a:gd name="connsiteY137" fmla="*/ 2792254 h 4354354"/>
              <a:gd name="connsiteX138" fmla="*/ 623349 w 2691675"/>
              <a:gd name="connsiteY138" fmla="*/ 2868454 h 4354354"/>
              <a:gd name="connsiteX139" fmla="*/ 600489 w 2691675"/>
              <a:gd name="connsiteY139" fmla="*/ 2914174 h 4354354"/>
              <a:gd name="connsiteX140" fmla="*/ 531909 w 2691675"/>
              <a:gd name="connsiteY140" fmla="*/ 2959894 h 4354354"/>
              <a:gd name="connsiteX141" fmla="*/ 516669 w 2691675"/>
              <a:gd name="connsiteY141" fmla="*/ 2982754 h 4354354"/>
              <a:gd name="connsiteX142" fmla="*/ 547149 w 2691675"/>
              <a:gd name="connsiteY142" fmla="*/ 3081814 h 4354354"/>
              <a:gd name="connsiteX143" fmla="*/ 570009 w 2691675"/>
              <a:gd name="connsiteY143" fmla="*/ 3203734 h 4354354"/>
              <a:gd name="connsiteX144" fmla="*/ 608109 w 2691675"/>
              <a:gd name="connsiteY144" fmla="*/ 3302794 h 4354354"/>
              <a:gd name="connsiteX145" fmla="*/ 608109 w 2691675"/>
              <a:gd name="connsiteY145" fmla="*/ 3455194 h 4354354"/>
              <a:gd name="connsiteX146" fmla="*/ 570009 w 2691675"/>
              <a:gd name="connsiteY146" fmla="*/ 3493294 h 4354354"/>
              <a:gd name="connsiteX147" fmla="*/ 562389 w 2691675"/>
              <a:gd name="connsiteY147" fmla="*/ 3523774 h 4354354"/>
              <a:gd name="connsiteX148" fmla="*/ 547149 w 2691675"/>
              <a:gd name="connsiteY148" fmla="*/ 3554254 h 4354354"/>
              <a:gd name="connsiteX149" fmla="*/ 554769 w 2691675"/>
              <a:gd name="connsiteY149" fmla="*/ 3706654 h 4354354"/>
              <a:gd name="connsiteX150" fmla="*/ 608109 w 2691675"/>
              <a:gd name="connsiteY150" fmla="*/ 3699034 h 4354354"/>
              <a:gd name="connsiteX151" fmla="*/ 630969 w 2691675"/>
              <a:gd name="connsiteY151" fmla="*/ 3691414 h 4354354"/>
              <a:gd name="connsiteX152" fmla="*/ 676689 w 2691675"/>
              <a:gd name="connsiteY152" fmla="*/ 3714274 h 4354354"/>
              <a:gd name="connsiteX153" fmla="*/ 707169 w 2691675"/>
              <a:gd name="connsiteY153" fmla="*/ 3744754 h 4354354"/>
              <a:gd name="connsiteX154" fmla="*/ 836709 w 2691675"/>
              <a:gd name="connsiteY154" fmla="*/ 3767614 h 4354354"/>
              <a:gd name="connsiteX155" fmla="*/ 851949 w 2691675"/>
              <a:gd name="connsiteY155" fmla="*/ 3798094 h 4354354"/>
              <a:gd name="connsiteX156" fmla="*/ 874809 w 2691675"/>
              <a:gd name="connsiteY156" fmla="*/ 3813334 h 4354354"/>
              <a:gd name="connsiteX157" fmla="*/ 897669 w 2691675"/>
              <a:gd name="connsiteY157" fmla="*/ 3836194 h 4354354"/>
              <a:gd name="connsiteX158" fmla="*/ 905289 w 2691675"/>
              <a:gd name="connsiteY158" fmla="*/ 3866674 h 4354354"/>
              <a:gd name="connsiteX159" fmla="*/ 920529 w 2691675"/>
              <a:gd name="connsiteY159" fmla="*/ 3889534 h 4354354"/>
              <a:gd name="connsiteX160" fmla="*/ 943389 w 2691675"/>
              <a:gd name="connsiteY160" fmla="*/ 3927634 h 4354354"/>
              <a:gd name="connsiteX161" fmla="*/ 996729 w 2691675"/>
              <a:gd name="connsiteY161" fmla="*/ 3973354 h 4354354"/>
              <a:gd name="connsiteX162" fmla="*/ 1011969 w 2691675"/>
              <a:gd name="connsiteY162" fmla="*/ 3996214 h 4354354"/>
              <a:gd name="connsiteX163" fmla="*/ 1034829 w 2691675"/>
              <a:gd name="connsiteY163" fmla="*/ 4034314 h 4354354"/>
              <a:gd name="connsiteX164" fmla="*/ 1065309 w 2691675"/>
              <a:gd name="connsiteY164" fmla="*/ 4110514 h 4354354"/>
              <a:gd name="connsiteX165" fmla="*/ 1072929 w 2691675"/>
              <a:gd name="connsiteY165" fmla="*/ 4133374 h 4354354"/>
              <a:gd name="connsiteX166" fmla="*/ 1149129 w 2691675"/>
              <a:gd name="connsiteY166" fmla="*/ 4163854 h 4354354"/>
              <a:gd name="connsiteX167" fmla="*/ 1202469 w 2691675"/>
              <a:gd name="connsiteY167" fmla="*/ 4240054 h 4354354"/>
              <a:gd name="connsiteX168" fmla="*/ 1263429 w 2691675"/>
              <a:gd name="connsiteY168" fmla="*/ 4247674 h 4354354"/>
              <a:gd name="connsiteX169" fmla="*/ 1271049 w 2691675"/>
              <a:gd name="connsiteY169" fmla="*/ 4301014 h 4354354"/>
              <a:gd name="connsiteX170" fmla="*/ 1316769 w 2691675"/>
              <a:gd name="connsiteY170" fmla="*/ 4354354 h 4354354"/>
              <a:gd name="connsiteX171" fmla="*/ 1354869 w 2691675"/>
              <a:gd name="connsiteY171" fmla="*/ 4255294 h 4354354"/>
              <a:gd name="connsiteX172" fmla="*/ 1415829 w 2691675"/>
              <a:gd name="connsiteY172" fmla="*/ 4224814 h 4354354"/>
              <a:gd name="connsiteX173" fmla="*/ 1469169 w 2691675"/>
              <a:gd name="connsiteY173" fmla="*/ 4209574 h 4354354"/>
              <a:gd name="connsiteX174" fmla="*/ 1507269 w 2691675"/>
              <a:gd name="connsiteY174" fmla="*/ 4186714 h 4354354"/>
              <a:gd name="connsiteX175" fmla="*/ 1552989 w 2691675"/>
              <a:gd name="connsiteY175" fmla="*/ 4156234 h 4354354"/>
              <a:gd name="connsiteX176" fmla="*/ 1583469 w 2691675"/>
              <a:gd name="connsiteY176" fmla="*/ 4148614 h 4354354"/>
              <a:gd name="connsiteX177" fmla="*/ 1644429 w 2691675"/>
              <a:gd name="connsiteY177" fmla="*/ 4087654 h 4354354"/>
              <a:gd name="connsiteX178" fmla="*/ 1674909 w 2691675"/>
              <a:gd name="connsiteY178" fmla="*/ 4064794 h 4354354"/>
              <a:gd name="connsiteX179" fmla="*/ 1827309 w 2691675"/>
              <a:gd name="connsiteY179" fmla="*/ 4026694 h 4354354"/>
              <a:gd name="connsiteX180" fmla="*/ 1857789 w 2691675"/>
              <a:gd name="connsiteY180" fmla="*/ 4011454 h 4354354"/>
              <a:gd name="connsiteX181" fmla="*/ 1903509 w 2691675"/>
              <a:gd name="connsiteY181" fmla="*/ 3996214 h 4354354"/>
              <a:gd name="connsiteX182" fmla="*/ 1926369 w 2691675"/>
              <a:gd name="connsiteY182" fmla="*/ 3980974 h 4354354"/>
              <a:gd name="connsiteX183" fmla="*/ 1987329 w 2691675"/>
              <a:gd name="connsiteY183" fmla="*/ 3935254 h 4354354"/>
              <a:gd name="connsiteX184" fmla="*/ 2048289 w 2691675"/>
              <a:gd name="connsiteY184" fmla="*/ 3897154 h 4354354"/>
              <a:gd name="connsiteX185" fmla="*/ 2078769 w 2691675"/>
              <a:gd name="connsiteY185" fmla="*/ 3881914 h 4354354"/>
              <a:gd name="connsiteX186" fmla="*/ 2132109 w 2691675"/>
              <a:gd name="connsiteY186" fmla="*/ 3843814 h 4354354"/>
              <a:gd name="connsiteX187" fmla="*/ 2162589 w 2691675"/>
              <a:gd name="connsiteY187" fmla="*/ 3813334 h 4354354"/>
              <a:gd name="connsiteX188" fmla="*/ 2200689 w 2691675"/>
              <a:gd name="connsiteY188" fmla="*/ 3714274 h 4354354"/>
              <a:gd name="connsiteX189" fmla="*/ 2162589 w 2691675"/>
              <a:gd name="connsiteY189" fmla="*/ 3630454 h 4354354"/>
              <a:gd name="connsiteX190" fmla="*/ 2139729 w 2691675"/>
              <a:gd name="connsiteY190" fmla="*/ 3622834 h 4354354"/>
              <a:gd name="connsiteX191" fmla="*/ 2124489 w 2691675"/>
              <a:gd name="connsiteY191" fmla="*/ 3706654 h 4354354"/>
              <a:gd name="connsiteX192" fmla="*/ 2109249 w 2691675"/>
              <a:gd name="connsiteY192" fmla="*/ 3683794 h 4354354"/>
              <a:gd name="connsiteX193" fmla="*/ 2048289 w 2691675"/>
              <a:gd name="connsiteY193" fmla="*/ 3691414 h 4354354"/>
              <a:gd name="connsiteX194" fmla="*/ 2055909 w 2691675"/>
              <a:gd name="connsiteY194" fmla="*/ 3729514 h 4354354"/>
              <a:gd name="connsiteX195" fmla="*/ 2078769 w 2691675"/>
              <a:gd name="connsiteY195" fmla="*/ 3744754 h 4354354"/>
              <a:gd name="connsiteX196" fmla="*/ 2094009 w 2691675"/>
              <a:gd name="connsiteY196" fmla="*/ 3775234 h 4354354"/>
              <a:gd name="connsiteX197" fmla="*/ 2086389 w 2691675"/>
              <a:gd name="connsiteY197" fmla="*/ 3820954 h 4354354"/>
              <a:gd name="connsiteX198" fmla="*/ 2010189 w 2691675"/>
              <a:gd name="connsiteY198" fmla="*/ 3775234 h 4354354"/>
              <a:gd name="connsiteX199" fmla="*/ 1994949 w 2691675"/>
              <a:gd name="connsiteY199" fmla="*/ 3676174 h 4354354"/>
              <a:gd name="connsiteX200" fmla="*/ 1972089 w 2691675"/>
              <a:gd name="connsiteY200" fmla="*/ 3653314 h 4354354"/>
              <a:gd name="connsiteX201" fmla="*/ 1979709 w 2691675"/>
              <a:gd name="connsiteY201" fmla="*/ 3607594 h 4354354"/>
              <a:gd name="connsiteX202" fmla="*/ 2025429 w 2691675"/>
              <a:gd name="connsiteY202" fmla="*/ 3599974 h 4354354"/>
              <a:gd name="connsiteX203" fmla="*/ 2033049 w 2691675"/>
              <a:gd name="connsiteY203" fmla="*/ 3546634 h 4354354"/>
              <a:gd name="connsiteX204" fmla="*/ 2063529 w 2691675"/>
              <a:gd name="connsiteY204" fmla="*/ 3554254 h 4354354"/>
              <a:gd name="connsiteX205" fmla="*/ 2094009 w 2691675"/>
              <a:gd name="connsiteY205" fmla="*/ 3516154 h 4354354"/>
              <a:gd name="connsiteX206" fmla="*/ 2124489 w 2691675"/>
              <a:gd name="connsiteY206" fmla="*/ 3485674 h 4354354"/>
              <a:gd name="connsiteX207" fmla="*/ 2139729 w 2691675"/>
              <a:gd name="connsiteY207" fmla="*/ 3462814 h 4354354"/>
              <a:gd name="connsiteX208" fmla="*/ 2170209 w 2691675"/>
              <a:gd name="connsiteY208" fmla="*/ 3439954 h 4354354"/>
              <a:gd name="connsiteX209" fmla="*/ 2238789 w 2691675"/>
              <a:gd name="connsiteY209" fmla="*/ 3348514 h 4354354"/>
              <a:gd name="connsiteX210" fmla="*/ 2246409 w 2691675"/>
              <a:gd name="connsiteY210" fmla="*/ 3318034 h 4354354"/>
              <a:gd name="connsiteX211" fmla="*/ 2269269 w 2691675"/>
              <a:gd name="connsiteY211" fmla="*/ 3257074 h 4354354"/>
              <a:gd name="connsiteX212" fmla="*/ 2276889 w 2691675"/>
              <a:gd name="connsiteY212" fmla="*/ 3211354 h 4354354"/>
              <a:gd name="connsiteX213" fmla="*/ 2299749 w 2691675"/>
              <a:gd name="connsiteY213" fmla="*/ 3165634 h 4354354"/>
              <a:gd name="connsiteX214" fmla="*/ 2314989 w 2691675"/>
              <a:gd name="connsiteY214" fmla="*/ 3127534 h 4354354"/>
              <a:gd name="connsiteX215" fmla="*/ 2353089 w 2691675"/>
              <a:gd name="connsiteY215" fmla="*/ 3112294 h 4354354"/>
              <a:gd name="connsiteX216" fmla="*/ 2375949 w 2691675"/>
              <a:gd name="connsiteY216" fmla="*/ 3097054 h 4354354"/>
              <a:gd name="connsiteX217" fmla="*/ 2495488 w 2691675"/>
              <a:gd name="connsiteY217" fmla="*/ 3067050 h 4354354"/>
              <a:gd name="connsiteX218" fmla="*/ 2593596 w 2691675"/>
              <a:gd name="connsiteY218" fmla="*/ 3063717 h 4354354"/>
              <a:gd name="connsiteX219" fmla="*/ 2685987 w 2691675"/>
              <a:gd name="connsiteY219" fmla="*/ 3054668 h 4354354"/>
              <a:gd name="connsiteX0" fmla="*/ 2685987 w 2691675"/>
              <a:gd name="connsiteY0" fmla="*/ 3054668 h 4354354"/>
              <a:gd name="connsiteX1" fmla="*/ 2680749 w 2691675"/>
              <a:gd name="connsiteY1" fmla="*/ 3028474 h 4354354"/>
              <a:gd name="connsiteX2" fmla="*/ 2673129 w 2691675"/>
              <a:gd name="connsiteY2" fmla="*/ 2975134 h 4354354"/>
              <a:gd name="connsiteX3" fmla="*/ 2631219 w 2691675"/>
              <a:gd name="connsiteY3" fmla="*/ 2967038 h 4354354"/>
              <a:gd name="connsiteX4" fmla="*/ 2567878 w 2691675"/>
              <a:gd name="connsiteY4" fmla="*/ 2966561 h 4354354"/>
              <a:gd name="connsiteX5" fmla="*/ 2526921 w 2691675"/>
              <a:gd name="connsiteY5" fmla="*/ 2908936 h 4354354"/>
              <a:gd name="connsiteX6" fmla="*/ 2464532 w 2691675"/>
              <a:gd name="connsiteY6" fmla="*/ 2905601 h 4354354"/>
              <a:gd name="connsiteX7" fmla="*/ 2417860 w 2691675"/>
              <a:gd name="connsiteY7" fmla="*/ 2889885 h 4354354"/>
              <a:gd name="connsiteX8" fmla="*/ 2383569 w 2691675"/>
              <a:gd name="connsiteY8" fmla="*/ 2876074 h 4354354"/>
              <a:gd name="connsiteX9" fmla="*/ 2355471 w 2691675"/>
              <a:gd name="connsiteY9" fmla="*/ 2856071 h 4354354"/>
              <a:gd name="connsiteX10" fmla="*/ 2300701 w 2691675"/>
              <a:gd name="connsiteY10" fmla="*/ 2824163 h 4354354"/>
              <a:gd name="connsiteX11" fmla="*/ 2226406 w 2691675"/>
              <a:gd name="connsiteY11" fmla="*/ 2864167 h 4354354"/>
              <a:gd name="connsiteX12" fmla="*/ 2185925 w 2691675"/>
              <a:gd name="connsiteY12" fmla="*/ 2825116 h 4354354"/>
              <a:gd name="connsiteX13" fmla="*/ 2150683 w 2691675"/>
              <a:gd name="connsiteY13" fmla="*/ 2746058 h 4354354"/>
              <a:gd name="connsiteX14" fmla="*/ 2131157 w 2691675"/>
              <a:gd name="connsiteY14" fmla="*/ 2684621 h 4354354"/>
              <a:gd name="connsiteX15" fmla="*/ 2113060 w 2691675"/>
              <a:gd name="connsiteY15" fmla="*/ 2649379 h 4354354"/>
              <a:gd name="connsiteX16" fmla="*/ 2111630 w 2691675"/>
              <a:gd name="connsiteY16" fmla="*/ 2600801 h 4354354"/>
              <a:gd name="connsiteX17" fmla="*/ 2034001 w 2691675"/>
              <a:gd name="connsiteY17" fmla="*/ 2686051 h 4354354"/>
              <a:gd name="connsiteX18" fmla="*/ 1966851 w 2691675"/>
              <a:gd name="connsiteY18" fmla="*/ 2754154 h 4354354"/>
              <a:gd name="connsiteX19" fmla="*/ 1919702 w 2691675"/>
              <a:gd name="connsiteY19" fmla="*/ 2713196 h 4354354"/>
              <a:gd name="connsiteX20" fmla="*/ 1783018 w 2691675"/>
              <a:gd name="connsiteY20" fmla="*/ 2699862 h 4354354"/>
              <a:gd name="connsiteX21" fmla="*/ 1684910 w 2691675"/>
              <a:gd name="connsiteY21" fmla="*/ 2689860 h 4354354"/>
              <a:gd name="connsiteX22" fmla="*/ 1614426 w 2691675"/>
              <a:gd name="connsiteY22" fmla="*/ 2582229 h 4354354"/>
              <a:gd name="connsiteX23" fmla="*/ 1549656 w 2691675"/>
              <a:gd name="connsiteY23" fmla="*/ 2584133 h 4354354"/>
              <a:gd name="connsiteX24" fmla="*/ 1524890 w 2691675"/>
              <a:gd name="connsiteY24" fmla="*/ 2563654 h 4354354"/>
              <a:gd name="connsiteX25" fmla="*/ 1476789 w 2691675"/>
              <a:gd name="connsiteY25" fmla="*/ 2381726 h 4354354"/>
              <a:gd name="connsiteX26" fmla="*/ 1446309 w 2691675"/>
              <a:gd name="connsiteY26" fmla="*/ 2289334 h 4354354"/>
              <a:gd name="connsiteX27" fmla="*/ 1408209 w 2691675"/>
              <a:gd name="connsiteY27" fmla="*/ 2220754 h 4354354"/>
              <a:gd name="connsiteX28" fmla="*/ 1392969 w 2691675"/>
              <a:gd name="connsiteY28" fmla="*/ 2197894 h 4354354"/>
              <a:gd name="connsiteX29" fmla="*/ 1382492 w 2691675"/>
              <a:gd name="connsiteY29" fmla="*/ 2152651 h 4354354"/>
              <a:gd name="connsiteX30" fmla="*/ 1377253 w 2691675"/>
              <a:gd name="connsiteY30" fmla="*/ 2052162 h 4354354"/>
              <a:gd name="connsiteX31" fmla="*/ 1391541 w 2691675"/>
              <a:gd name="connsiteY31" fmla="*/ 1982630 h 4354354"/>
              <a:gd name="connsiteX32" fmla="*/ 1323437 w 2691675"/>
              <a:gd name="connsiteY32" fmla="*/ 1917859 h 4354354"/>
              <a:gd name="connsiteX33" fmla="*/ 1290099 w 2691675"/>
              <a:gd name="connsiteY33" fmla="*/ 1912621 h 4354354"/>
              <a:gd name="connsiteX34" fmla="*/ 1192468 w 2691675"/>
              <a:gd name="connsiteY34" fmla="*/ 1853089 h 4354354"/>
              <a:gd name="connsiteX35" fmla="*/ 1134367 w 2691675"/>
              <a:gd name="connsiteY35" fmla="*/ 1863567 h 4354354"/>
              <a:gd name="connsiteX36" fmla="*/ 1081978 w 2691675"/>
              <a:gd name="connsiteY36" fmla="*/ 1897379 h 4354354"/>
              <a:gd name="connsiteX37" fmla="*/ 1032924 w 2691675"/>
              <a:gd name="connsiteY37" fmla="*/ 1923098 h 4354354"/>
              <a:gd name="connsiteX38" fmla="*/ 966249 w 2691675"/>
              <a:gd name="connsiteY38" fmla="*/ 1984058 h 4354354"/>
              <a:gd name="connsiteX39" fmla="*/ 917195 w 2691675"/>
              <a:gd name="connsiteY39" fmla="*/ 1941672 h 4354354"/>
              <a:gd name="connsiteX40" fmla="*/ 862428 w 2691675"/>
              <a:gd name="connsiteY40" fmla="*/ 1915002 h 4354354"/>
              <a:gd name="connsiteX41" fmla="*/ 831471 w 2691675"/>
              <a:gd name="connsiteY41" fmla="*/ 1889284 h 4354354"/>
              <a:gd name="connsiteX42" fmla="*/ 808135 w 2691675"/>
              <a:gd name="connsiteY42" fmla="*/ 1846898 h 4354354"/>
              <a:gd name="connsiteX43" fmla="*/ 822423 w 2691675"/>
              <a:gd name="connsiteY43" fmla="*/ 1789748 h 4354354"/>
              <a:gd name="connsiteX44" fmla="*/ 811944 w 2691675"/>
              <a:gd name="connsiteY44" fmla="*/ 1720215 h 4354354"/>
              <a:gd name="connsiteX45" fmla="*/ 791466 w 2691675"/>
              <a:gd name="connsiteY45" fmla="*/ 1625441 h 4354354"/>
              <a:gd name="connsiteX46" fmla="*/ 767652 w 2691675"/>
              <a:gd name="connsiteY46" fmla="*/ 1635919 h 4354354"/>
              <a:gd name="connsiteX47" fmla="*/ 709074 w 2691675"/>
              <a:gd name="connsiteY47" fmla="*/ 1571626 h 4354354"/>
              <a:gd name="connsiteX48" fmla="*/ 737649 w 2691675"/>
              <a:gd name="connsiteY48" fmla="*/ 1519714 h 4354354"/>
              <a:gd name="connsiteX49" fmla="*/ 785274 w 2691675"/>
              <a:gd name="connsiteY49" fmla="*/ 1455420 h 4354354"/>
              <a:gd name="connsiteX50" fmla="*/ 783369 w 2691675"/>
              <a:gd name="connsiteY50" fmla="*/ 1429227 h 4354354"/>
              <a:gd name="connsiteX51" fmla="*/ 826232 w 2691675"/>
              <a:gd name="connsiteY51" fmla="*/ 1375409 h 4354354"/>
              <a:gd name="connsiteX52" fmla="*/ 834329 w 2691675"/>
              <a:gd name="connsiteY52" fmla="*/ 1282542 h 4354354"/>
              <a:gd name="connsiteX53" fmla="*/ 820040 w 2691675"/>
              <a:gd name="connsiteY53" fmla="*/ 1198721 h 4354354"/>
              <a:gd name="connsiteX54" fmla="*/ 787655 w 2691675"/>
              <a:gd name="connsiteY54" fmla="*/ 1151573 h 4354354"/>
              <a:gd name="connsiteX55" fmla="*/ 769082 w 2691675"/>
              <a:gd name="connsiteY55" fmla="*/ 1070134 h 4354354"/>
              <a:gd name="connsiteX56" fmla="*/ 812898 w 2691675"/>
              <a:gd name="connsiteY56" fmla="*/ 1034892 h 4354354"/>
              <a:gd name="connsiteX57" fmla="*/ 816231 w 2691675"/>
              <a:gd name="connsiteY57" fmla="*/ 976789 h 4354354"/>
              <a:gd name="connsiteX58" fmla="*/ 828613 w 2691675"/>
              <a:gd name="connsiteY58" fmla="*/ 901065 h 4354354"/>
              <a:gd name="connsiteX59" fmla="*/ 837662 w 2691675"/>
              <a:gd name="connsiteY59" fmla="*/ 833914 h 4354354"/>
              <a:gd name="connsiteX60" fmla="*/ 852426 w 2691675"/>
              <a:gd name="connsiteY60" fmla="*/ 795814 h 4354354"/>
              <a:gd name="connsiteX61" fmla="*/ 867665 w 2691675"/>
              <a:gd name="connsiteY61" fmla="*/ 762475 h 4354354"/>
              <a:gd name="connsiteX62" fmla="*/ 841472 w 2691675"/>
              <a:gd name="connsiteY62" fmla="*/ 696754 h 4354354"/>
              <a:gd name="connsiteX63" fmla="*/ 825756 w 2691675"/>
              <a:gd name="connsiteY63" fmla="*/ 573405 h 4354354"/>
              <a:gd name="connsiteX64" fmla="*/ 795275 w 2691675"/>
              <a:gd name="connsiteY64" fmla="*/ 536259 h 4354354"/>
              <a:gd name="connsiteX65" fmla="*/ 777654 w 2691675"/>
              <a:gd name="connsiteY65" fmla="*/ 505777 h 4354354"/>
              <a:gd name="connsiteX66" fmla="*/ 754794 w 2691675"/>
              <a:gd name="connsiteY66" fmla="*/ 430054 h 4354354"/>
              <a:gd name="connsiteX67" fmla="*/ 727648 w 2691675"/>
              <a:gd name="connsiteY67" fmla="*/ 349091 h 4354354"/>
              <a:gd name="connsiteX68" fmla="*/ 740030 w 2691675"/>
              <a:gd name="connsiteY68" fmla="*/ 321469 h 4354354"/>
              <a:gd name="connsiteX69" fmla="*/ 736698 w 2691675"/>
              <a:gd name="connsiteY69" fmla="*/ 256223 h 4354354"/>
              <a:gd name="connsiteX70" fmla="*/ 717648 w 2691675"/>
              <a:gd name="connsiteY70" fmla="*/ 241935 h 4354354"/>
              <a:gd name="connsiteX71" fmla="*/ 709551 w 2691675"/>
              <a:gd name="connsiteY71" fmla="*/ 171451 h 4354354"/>
              <a:gd name="connsiteX72" fmla="*/ 675737 w 2691675"/>
              <a:gd name="connsiteY72" fmla="*/ 120015 h 4354354"/>
              <a:gd name="connsiteX73" fmla="*/ 686691 w 2691675"/>
              <a:gd name="connsiteY73" fmla="*/ 70485 h 4354354"/>
              <a:gd name="connsiteX74" fmla="*/ 657638 w 2691675"/>
              <a:gd name="connsiteY74" fmla="*/ 0 h 4354354"/>
              <a:gd name="connsiteX75" fmla="*/ 613348 w 2691675"/>
              <a:gd name="connsiteY75" fmla="*/ 10001 h 4354354"/>
              <a:gd name="connsiteX76" fmla="*/ 542863 w 2691675"/>
              <a:gd name="connsiteY76" fmla="*/ 85249 h 4354354"/>
              <a:gd name="connsiteX77" fmla="*/ 560008 w 2691675"/>
              <a:gd name="connsiteY77" fmla="*/ 158591 h 4354354"/>
              <a:gd name="connsiteX78" fmla="*/ 553342 w 2691675"/>
              <a:gd name="connsiteY78" fmla="*/ 234792 h 4354354"/>
              <a:gd name="connsiteX79" fmla="*/ 505716 w 2691675"/>
              <a:gd name="connsiteY79" fmla="*/ 313373 h 4354354"/>
              <a:gd name="connsiteX80" fmla="*/ 461424 w 2691675"/>
              <a:gd name="connsiteY80" fmla="*/ 401003 h 4354354"/>
              <a:gd name="connsiteX81" fmla="*/ 440469 w 2691675"/>
              <a:gd name="connsiteY81" fmla="*/ 430054 h 4354354"/>
              <a:gd name="connsiteX82" fmla="*/ 356649 w 2691675"/>
              <a:gd name="connsiteY82" fmla="*/ 414814 h 4354354"/>
              <a:gd name="connsiteX83" fmla="*/ 288069 w 2691675"/>
              <a:gd name="connsiteY83" fmla="*/ 491014 h 4354354"/>
              <a:gd name="connsiteX84" fmla="*/ 280449 w 2691675"/>
              <a:gd name="connsiteY84" fmla="*/ 513874 h 4354354"/>
              <a:gd name="connsiteX85" fmla="*/ 288069 w 2691675"/>
              <a:gd name="connsiteY85" fmla="*/ 544354 h 4354354"/>
              <a:gd name="connsiteX86" fmla="*/ 303309 w 2691675"/>
              <a:gd name="connsiteY86" fmla="*/ 574834 h 4354354"/>
              <a:gd name="connsiteX87" fmla="*/ 295689 w 2691675"/>
              <a:gd name="connsiteY87" fmla="*/ 635794 h 4354354"/>
              <a:gd name="connsiteX88" fmla="*/ 265209 w 2691675"/>
              <a:gd name="connsiteY88" fmla="*/ 689134 h 4354354"/>
              <a:gd name="connsiteX89" fmla="*/ 257589 w 2691675"/>
              <a:gd name="connsiteY89" fmla="*/ 711994 h 4354354"/>
              <a:gd name="connsiteX90" fmla="*/ 265209 w 2691675"/>
              <a:gd name="connsiteY90" fmla="*/ 841534 h 4354354"/>
              <a:gd name="connsiteX91" fmla="*/ 303309 w 2691675"/>
              <a:gd name="connsiteY91" fmla="*/ 856774 h 4354354"/>
              <a:gd name="connsiteX92" fmla="*/ 349029 w 2691675"/>
              <a:gd name="connsiteY92" fmla="*/ 887254 h 4354354"/>
              <a:gd name="connsiteX93" fmla="*/ 356649 w 2691675"/>
              <a:gd name="connsiteY93" fmla="*/ 910114 h 4354354"/>
              <a:gd name="connsiteX94" fmla="*/ 341409 w 2691675"/>
              <a:gd name="connsiteY94" fmla="*/ 978694 h 4354354"/>
              <a:gd name="connsiteX95" fmla="*/ 326169 w 2691675"/>
              <a:gd name="connsiteY95" fmla="*/ 1054894 h 4354354"/>
              <a:gd name="connsiteX96" fmla="*/ 303309 w 2691675"/>
              <a:gd name="connsiteY96" fmla="*/ 1070134 h 4354354"/>
              <a:gd name="connsiteX97" fmla="*/ 143289 w 2691675"/>
              <a:gd name="connsiteY97" fmla="*/ 1092994 h 4354354"/>
              <a:gd name="connsiteX98" fmla="*/ 150909 w 2691675"/>
              <a:gd name="connsiteY98" fmla="*/ 1207294 h 4354354"/>
              <a:gd name="connsiteX99" fmla="*/ 173769 w 2691675"/>
              <a:gd name="connsiteY99" fmla="*/ 1245394 h 4354354"/>
              <a:gd name="connsiteX100" fmla="*/ 219489 w 2691675"/>
              <a:gd name="connsiteY100" fmla="*/ 1283494 h 4354354"/>
              <a:gd name="connsiteX101" fmla="*/ 234729 w 2691675"/>
              <a:gd name="connsiteY101" fmla="*/ 1313974 h 4354354"/>
              <a:gd name="connsiteX102" fmla="*/ 227109 w 2691675"/>
              <a:gd name="connsiteY102" fmla="*/ 1344454 h 4354354"/>
              <a:gd name="connsiteX103" fmla="*/ 265209 w 2691675"/>
              <a:gd name="connsiteY103" fmla="*/ 1390174 h 4354354"/>
              <a:gd name="connsiteX104" fmla="*/ 288069 w 2691675"/>
              <a:gd name="connsiteY104" fmla="*/ 1428274 h 4354354"/>
              <a:gd name="connsiteX105" fmla="*/ 280449 w 2691675"/>
              <a:gd name="connsiteY105" fmla="*/ 1466374 h 4354354"/>
              <a:gd name="connsiteX106" fmla="*/ 242349 w 2691675"/>
              <a:gd name="connsiteY106" fmla="*/ 1595914 h 4354354"/>
              <a:gd name="connsiteX107" fmla="*/ 211869 w 2691675"/>
              <a:gd name="connsiteY107" fmla="*/ 1611154 h 4354354"/>
              <a:gd name="connsiteX108" fmla="*/ 189009 w 2691675"/>
              <a:gd name="connsiteY108" fmla="*/ 1618774 h 4354354"/>
              <a:gd name="connsiteX109" fmla="*/ 120429 w 2691675"/>
              <a:gd name="connsiteY109" fmla="*/ 1656874 h 4354354"/>
              <a:gd name="connsiteX110" fmla="*/ 97569 w 2691675"/>
              <a:gd name="connsiteY110" fmla="*/ 1679734 h 4354354"/>
              <a:gd name="connsiteX111" fmla="*/ 13749 w 2691675"/>
              <a:gd name="connsiteY111" fmla="*/ 1740694 h 4354354"/>
              <a:gd name="connsiteX112" fmla="*/ 13749 w 2691675"/>
              <a:gd name="connsiteY112" fmla="*/ 1915954 h 4354354"/>
              <a:gd name="connsiteX113" fmla="*/ 36609 w 2691675"/>
              <a:gd name="connsiteY113" fmla="*/ 1938814 h 4354354"/>
              <a:gd name="connsiteX114" fmla="*/ 67089 w 2691675"/>
              <a:gd name="connsiteY114" fmla="*/ 1976914 h 4354354"/>
              <a:gd name="connsiteX115" fmla="*/ 112809 w 2691675"/>
              <a:gd name="connsiteY115" fmla="*/ 2007394 h 4354354"/>
              <a:gd name="connsiteX116" fmla="*/ 173769 w 2691675"/>
              <a:gd name="connsiteY116" fmla="*/ 2037874 h 4354354"/>
              <a:gd name="connsiteX117" fmla="*/ 234729 w 2691675"/>
              <a:gd name="connsiteY117" fmla="*/ 2121694 h 4354354"/>
              <a:gd name="connsiteX118" fmla="*/ 272829 w 2691675"/>
              <a:gd name="connsiteY118" fmla="*/ 2182654 h 4354354"/>
              <a:gd name="connsiteX119" fmla="*/ 280449 w 2691675"/>
              <a:gd name="connsiteY119" fmla="*/ 2205514 h 4354354"/>
              <a:gd name="connsiteX120" fmla="*/ 318549 w 2691675"/>
              <a:gd name="connsiteY120" fmla="*/ 2281714 h 4354354"/>
              <a:gd name="connsiteX121" fmla="*/ 493809 w 2691675"/>
              <a:gd name="connsiteY121" fmla="*/ 2296954 h 4354354"/>
              <a:gd name="connsiteX122" fmla="*/ 562389 w 2691675"/>
              <a:gd name="connsiteY122" fmla="*/ 2380774 h 4354354"/>
              <a:gd name="connsiteX123" fmla="*/ 531909 w 2691675"/>
              <a:gd name="connsiteY123" fmla="*/ 2456974 h 4354354"/>
              <a:gd name="connsiteX124" fmla="*/ 509049 w 2691675"/>
              <a:gd name="connsiteY124" fmla="*/ 2464594 h 4354354"/>
              <a:gd name="connsiteX125" fmla="*/ 486189 w 2691675"/>
              <a:gd name="connsiteY125" fmla="*/ 2487454 h 4354354"/>
              <a:gd name="connsiteX126" fmla="*/ 478569 w 2691675"/>
              <a:gd name="connsiteY126" fmla="*/ 2533174 h 4354354"/>
              <a:gd name="connsiteX127" fmla="*/ 509049 w 2691675"/>
              <a:gd name="connsiteY127" fmla="*/ 2647474 h 4354354"/>
              <a:gd name="connsiteX128" fmla="*/ 531909 w 2691675"/>
              <a:gd name="connsiteY128" fmla="*/ 2670334 h 4354354"/>
              <a:gd name="connsiteX129" fmla="*/ 539529 w 2691675"/>
              <a:gd name="connsiteY129" fmla="*/ 2700814 h 4354354"/>
              <a:gd name="connsiteX130" fmla="*/ 570009 w 2691675"/>
              <a:gd name="connsiteY130" fmla="*/ 2685574 h 4354354"/>
              <a:gd name="connsiteX131" fmla="*/ 592869 w 2691675"/>
              <a:gd name="connsiteY131" fmla="*/ 2662714 h 4354354"/>
              <a:gd name="connsiteX132" fmla="*/ 646209 w 2691675"/>
              <a:gd name="connsiteY132" fmla="*/ 2632234 h 4354354"/>
              <a:gd name="connsiteX133" fmla="*/ 684309 w 2691675"/>
              <a:gd name="connsiteY133" fmla="*/ 2639854 h 4354354"/>
              <a:gd name="connsiteX134" fmla="*/ 699549 w 2691675"/>
              <a:gd name="connsiteY134" fmla="*/ 2662714 h 4354354"/>
              <a:gd name="connsiteX135" fmla="*/ 722409 w 2691675"/>
              <a:gd name="connsiteY135" fmla="*/ 2685574 h 4354354"/>
              <a:gd name="connsiteX136" fmla="*/ 730029 w 2691675"/>
              <a:gd name="connsiteY136" fmla="*/ 2708434 h 4354354"/>
              <a:gd name="connsiteX137" fmla="*/ 707169 w 2691675"/>
              <a:gd name="connsiteY137" fmla="*/ 2792254 h 4354354"/>
              <a:gd name="connsiteX138" fmla="*/ 623349 w 2691675"/>
              <a:gd name="connsiteY138" fmla="*/ 2868454 h 4354354"/>
              <a:gd name="connsiteX139" fmla="*/ 600489 w 2691675"/>
              <a:gd name="connsiteY139" fmla="*/ 2914174 h 4354354"/>
              <a:gd name="connsiteX140" fmla="*/ 531909 w 2691675"/>
              <a:gd name="connsiteY140" fmla="*/ 2959894 h 4354354"/>
              <a:gd name="connsiteX141" fmla="*/ 516669 w 2691675"/>
              <a:gd name="connsiteY141" fmla="*/ 2982754 h 4354354"/>
              <a:gd name="connsiteX142" fmla="*/ 547149 w 2691675"/>
              <a:gd name="connsiteY142" fmla="*/ 3081814 h 4354354"/>
              <a:gd name="connsiteX143" fmla="*/ 570009 w 2691675"/>
              <a:gd name="connsiteY143" fmla="*/ 3203734 h 4354354"/>
              <a:gd name="connsiteX144" fmla="*/ 608109 w 2691675"/>
              <a:gd name="connsiteY144" fmla="*/ 3302794 h 4354354"/>
              <a:gd name="connsiteX145" fmla="*/ 608109 w 2691675"/>
              <a:gd name="connsiteY145" fmla="*/ 3455194 h 4354354"/>
              <a:gd name="connsiteX146" fmla="*/ 570009 w 2691675"/>
              <a:gd name="connsiteY146" fmla="*/ 3493294 h 4354354"/>
              <a:gd name="connsiteX147" fmla="*/ 562389 w 2691675"/>
              <a:gd name="connsiteY147" fmla="*/ 3523774 h 4354354"/>
              <a:gd name="connsiteX148" fmla="*/ 547149 w 2691675"/>
              <a:gd name="connsiteY148" fmla="*/ 3554254 h 4354354"/>
              <a:gd name="connsiteX149" fmla="*/ 554769 w 2691675"/>
              <a:gd name="connsiteY149" fmla="*/ 3706654 h 4354354"/>
              <a:gd name="connsiteX150" fmla="*/ 608109 w 2691675"/>
              <a:gd name="connsiteY150" fmla="*/ 3699034 h 4354354"/>
              <a:gd name="connsiteX151" fmla="*/ 630969 w 2691675"/>
              <a:gd name="connsiteY151" fmla="*/ 3691414 h 4354354"/>
              <a:gd name="connsiteX152" fmla="*/ 676689 w 2691675"/>
              <a:gd name="connsiteY152" fmla="*/ 3714274 h 4354354"/>
              <a:gd name="connsiteX153" fmla="*/ 707169 w 2691675"/>
              <a:gd name="connsiteY153" fmla="*/ 3744754 h 4354354"/>
              <a:gd name="connsiteX154" fmla="*/ 836709 w 2691675"/>
              <a:gd name="connsiteY154" fmla="*/ 3767614 h 4354354"/>
              <a:gd name="connsiteX155" fmla="*/ 851949 w 2691675"/>
              <a:gd name="connsiteY155" fmla="*/ 3798094 h 4354354"/>
              <a:gd name="connsiteX156" fmla="*/ 874809 w 2691675"/>
              <a:gd name="connsiteY156" fmla="*/ 3813334 h 4354354"/>
              <a:gd name="connsiteX157" fmla="*/ 897669 w 2691675"/>
              <a:gd name="connsiteY157" fmla="*/ 3836194 h 4354354"/>
              <a:gd name="connsiteX158" fmla="*/ 905289 w 2691675"/>
              <a:gd name="connsiteY158" fmla="*/ 3866674 h 4354354"/>
              <a:gd name="connsiteX159" fmla="*/ 920529 w 2691675"/>
              <a:gd name="connsiteY159" fmla="*/ 3889534 h 4354354"/>
              <a:gd name="connsiteX160" fmla="*/ 943389 w 2691675"/>
              <a:gd name="connsiteY160" fmla="*/ 3927634 h 4354354"/>
              <a:gd name="connsiteX161" fmla="*/ 996729 w 2691675"/>
              <a:gd name="connsiteY161" fmla="*/ 3973354 h 4354354"/>
              <a:gd name="connsiteX162" fmla="*/ 1011969 w 2691675"/>
              <a:gd name="connsiteY162" fmla="*/ 3996214 h 4354354"/>
              <a:gd name="connsiteX163" fmla="*/ 1034829 w 2691675"/>
              <a:gd name="connsiteY163" fmla="*/ 4034314 h 4354354"/>
              <a:gd name="connsiteX164" fmla="*/ 1065309 w 2691675"/>
              <a:gd name="connsiteY164" fmla="*/ 4110514 h 4354354"/>
              <a:gd name="connsiteX165" fmla="*/ 1072929 w 2691675"/>
              <a:gd name="connsiteY165" fmla="*/ 4133374 h 4354354"/>
              <a:gd name="connsiteX166" fmla="*/ 1149129 w 2691675"/>
              <a:gd name="connsiteY166" fmla="*/ 4163854 h 4354354"/>
              <a:gd name="connsiteX167" fmla="*/ 1202469 w 2691675"/>
              <a:gd name="connsiteY167" fmla="*/ 4240054 h 4354354"/>
              <a:gd name="connsiteX168" fmla="*/ 1263429 w 2691675"/>
              <a:gd name="connsiteY168" fmla="*/ 4247674 h 4354354"/>
              <a:gd name="connsiteX169" fmla="*/ 1271049 w 2691675"/>
              <a:gd name="connsiteY169" fmla="*/ 4301014 h 4354354"/>
              <a:gd name="connsiteX170" fmla="*/ 1316769 w 2691675"/>
              <a:gd name="connsiteY170" fmla="*/ 4354354 h 4354354"/>
              <a:gd name="connsiteX171" fmla="*/ 1354869 w 2691675"/>
              <a:gd name="connsiteY171" fmla="*/ 4255294 h 4354354"/>
              <a:gd name="connsiteX172" fmla="*/ 1415829 w 2691675"/>
              <a:gd name="connsiteY172" fmla="*/ 4224814 h 4354354"/>
              <a:gd name="connsiteX173" fmla="*/ 1469169 w 2691675"/>
              <a:gd name="connsiteY173" fmla="*/ 4209574 h 4354354"/>
              <a:gd name="connsiteX174" fmla="*/ 1507269 w 2691675"/>
              <a:gd name="connsiteY174" fmla="*/ 4186714 h 4354354"/>
              <a:gd name="connsiteX175" fmla="*/ 1552989 w 2691675"/>
              <a:gd name="connsiteY175" fmla="*/ 4156234 h 4354354"/>
              <a:gd name="connsiteX176" fmla="*/ 1583469 w 2691675"/>
              <a:gd name="connsiteY176" fmla="*/ 4148614 h 4354354"/>
              <a:gd name="connsiteX177" fmla="*/ 1644429 w 2691675"/>
              <a:gd name="connsiteY177" fmla="*/ 4087654 h 4354354"/>
              <a:gd name="connsiteX178" fmla="*/ 1674909 w 2691675"/>
              <a:gd name="connsiteY178" fmla="*/ 4064794 h 4354354"/>
              <a:gd name="connsiteX179" fmla="*/ 1827309 w 2691675"/>
              <a:gd name="connsiteY179" fmla="*/ 4026694 h 4354354"/>
              <a:gd name="connsiteX180" fmla="*/ 1857789 w 2691675"/>
              <a:gd name="connsiteY180" fmla="*/ 4011454 h 4354354"/>
              <a:gd name="connsiteX181" fmla="*/ 1903509 w 2691675"/>
              <a:gd name="connsiteY181" fmla="*/ 3996214 h 4354354"/>
              <a:gd name="connsiteX182" fmla="*/ 1926369 w 2691675"/>
              <a:gd name="connsiteY182" fmla="*/ 3980974 h 4354354"/>
              <a:gd name="connsiteX183" fmla="*/ 1987329 w 2691675"/>
              <a:gd name="connsiteY183" fmla="*/ 3935254 h 4354354"/>
              <a:gd name="connsiteX184" fmla="*/ 2048289 w 2691675"/>
              <a:gd name="connsiteY184" fmla="*/ 3897154 h 4354354"/>
              <a:gd name="connsiteX185" fmla="*/ 2078769 w 2691675"/>
              <a:gd name="connsiteY185" fmla="*/ 3881914 h 4354354"/>
              <a:gd name="connsiteX186" fmla="*/ 2132109 w 2691675"/>
              <a:gd name="connsiteY186" fmla="*/ 3843814 h 4354354"/>
              <a:gd name="connsiteX187" fmla="*/ 2162589 w 2691675"/>
              <a:gd name="connsiteY187" fmla="*/ 3813334 h 4354354"/>
              <a:gd name="connsiteX188" fmla="*/ 2200689 w 2691675"/>
              <a:gd name="connsiteY188" fmla="*/ 3714274 h 4354354"/>
              <a:gd name="connsiteX189" fmla="*/ 2162589 w 2691675"/>
              <a:gd name="connsiteY189" fmla="*/ 3630454 h 4354354"/>
              <a:gd name="connsiteX190" fmla="*/ 2139729 w 2691675"/>
              <a:gd name="connsiteY190" fmla="*/ 3622834 h 4354354"/>
              <a:gd name="connsiteX191" fmla="*/ 2124489 w 2691675"/>
              <a:gd name="connsiteY191" fmla="*/ 3706654 h 4354354"/>
              <a:gd name="connsiteX192" fmla="*/ 2109249 w 2691675"/>
              <a:gd name="connsiteY192" fmla="*/ 3683794 h 4354354"/>
              <a:gd name="connsiteX193" fmla="*/ 2048289 w 2691675"/>
              <a:gd name="connsiteY193" fmla="*/ 3691414 h 4354354"/>
              <a:gd name="connsiteX194" fmla="*/ 2055909 w 2691675"/>
              <a:gd name="connsiteY194" fmla="*/ 3729514 h 4354354"/>
              <a:gd name="connsiteX195" fmla="*/ 2078769 w 2691675"/>
              <a:gd name="connsiteY195" fmla="*/ 3744754 h 4354354"/>
              <a:gd name="connsiteX196" fmla="*/ 2094009 w 2691675"/>
              <a:gd name="connsiteY196" fmla="*/ 3775234 h 4354354"/>
              <a:gd name="connsiteX197" fmla="*/ 2086389 w 2691675"/>
              <a:gd name="connsiteY197" fmla="*/ 3820954 h 4354354"/>
              <a:gd name="connsiteX198" fmla="*/ 2010189 w 2691675"/>
              <a:gd name="connsiteY198" fmla="*/ 3775234 h 4354354"/>
              <a:gd name="connsiteX199" fmla="*/ 1994949 w 2691675"/>
              <a:gd name="connsiteY199" fmla="*/ 3676174 h 4354354"/>
              <a:gd name="connsiteX200" fmla="*/ 1972089 w 2691675"/>
              <a:gd name="connsiteY200" fmla="*/ 3653314 h 4354354"/>
              <a:gd name="connsiteX201" fmla="*/ 1979709 w 2691675"/>
              <a:gd name="connsiteY201" fmla="*/ 3607594 h 4354354"/>
              <a:gd name="connsiteX202" fmla="*/ 2025429 w 2691675"/>
              <a:gd name="connsiteY202" fmla="*/ 3599974 h 4354354"/>
              <a:gd name="connsiteX203" fmla="*/ 2033049 w 2691675"/>
              <a:gd name="connsiteY203" fmla="*/ 3546634 h 4354354"/>
              <a:gd name="connsiteX204" fmla="*/ 2063529 w 2691675"/>
              <a:gd name="connsiteY204" fmla="*/ 3554254 h 4354354"/>
              <a:gd name="connsiteX205" fmla="*/ 2094009 w 2691675"/>
              <a:gd name="connsiteY205" fmla="*/ 3516154 h 4354354"/>
              <a:gd name="connsiteX206" fmla="*/ 2124489 w 2691675"/>
              <a:gd name="connsiteY206" fmla="*/ 3485674 h 4354354"/>
              <a:gd name="connsiteX207" fmla="*/ 2139729 w 2691675"/>
              <a:gd name="connsiteY207" fmla="*/ 3462814 h 4354354"/>
              <a:gd name="connsiteX208" fmla="*/ 2170209 w 2691675"/>
              <a:gd name="connsiteY208" fmla="*/ 3439954 h 4354354"/>
              <a:gd name="connsiteX209" fmla="*/ 2238789 w 2691675"/>
              <a:gd name="connsiteY209" fmla="*/ 3348514 h 4354354"/>
              <a:gd name="connsiteX210" fmla="*/ 2246409 w 2691675"/>
              <a:gd name="connsiteY210" fmla="*/ 3318034 h 4354354"/>
              <a:gd name="connsiteX211" fmla="*/ 2269269 w 2691675"/>
              <a:gd name="connsiteY211" fmla="*/ 3257074 h 4354354"/>
              <a:gd name="connsiteX212" fmla="*/ 2276889 w 2691675"/>
              <a:gd name="connsiteY212" fmla="*/ 3211354 h 4354354"/>
              <a:gd name="connsiteX213" fmla="*/ 2299749 w 2691675"/>
              <a:gd name="connsiteY213" fmla="*/ 3165634 h 4354354"/>
              <a:gd name="connsiteX214" fmla="*/ 2314989 w 2691675"/>
              <a:gd name="connsiteY214" fmla="*/ 3127534 h 4354354"/>
              <a:gd name="connsiteX215" fmla="*/ 2353089 w 2691675"/>
              <a:gd name="connsiteY215" fmla="*/ 3112294 h 4354354"/>
              <a:gd name="connsiteX216" fmla="*/ 2375949 w 2691675"/>
              <a:gd name="connsiteY216" fmla="*/ 3097054 h 4354354"/>
              <a:gd name="connsiteX217" fmla="*/ 2495488 w 2691675"/>
              <a:gd name="connsiteY217" fmla="*/ 3067050 h 4354354"/>
              <a:gd name="connsiteX218" fmla="*/ 2593596 w 2691675"/>
              <a:gd name="connsiteY218" fmla="*/ 3063717 h 4354354"/>
              <a:gd name="connsiteX219" fmla="*/ 2685987 w 2691675"/>
              <a:gd name="connsiteY219" fmla="*/ 3054668 h 4354354"/>
              <a:gd name="connsiteX0" fmla="*/ 2685987 w 2691675"/>
              <a:gd name="connsiteY0" fmla="*/ 3054668 h 4354354"/>
              <a:gd name="connsiteX1" fmla="*/ 2680749 w 2691675"/>
              <a:gd name="connsiteY1" fmla="*/ 3028474 h 4354354"/>
              <a:gd name="connsiteX2" fmla="*/ 2673129 w 2691675"/>
              <a:gd name="connsiteY2" fmla="*/ 2975134 h 4354354"/>
              <a:gd name="connsiteX3" fmla="*/ 2631219 w 2691675"/>
              <a:gd name="connsiteY3" fmla="*/ 2967038 h 4354354"/>
              <a:gd name="connsiteX4" fmla="*/ 2567878 w 2691675"/>
              <a:gd name="connsiteY4" fmla="*/ 2966561 h 4354354"/>
              <a:gd name="connsiteX5" fmla="*/ 2526921 w 2691675"/>
              <a:gd name="connsiteY5" fmla="*/ 2908936 h 4354354"/>
              <a:gd name="connsiteX6" fmla="*/ 2464532 w 2691675"/>
              <a:gd name="connsiteY6" fmla="*/ 2905601 h 4354354"/>
              <a:gd name="connsiteX7" fmla="*/ 2417860 w 2691675"/>
              <a:gd name="connsiteY7" fmla="*/ 2889885 h 4354354"/>
              <a:gd name="connsiteX8" fmla="*/ 2383569 w 2691675"/>
              <a:gd name="connsiteY8" fmla="*/ 2876074 h 4354354"/>
              <a:gd name="connsiteX9" fmla="*/ 2355471 w 2691675"/>
              <a:gd name="connsiteY9" fmla="*/ 2856071 h 4354354"/>
              <a:gd name="connsiteX10" fmla="*/ 2300701 w 2691675"/>
              <a:gd name="connsiteY10" fmla="*/ 2824163 h 4354354"/>
              <a:gd name="connsiteX11" fmla="*/ 2226406 w 2691675"/>
              <a:gd name="connsiteY11" fmla="*/ 2864167 h 4354354"/>
              <a:gd name="connsiteX12" fmla="*/ 2185925 w 2691675"/>
              <a:gd name="connsiteY12" fmla="*/ 2825116 h 4354354"/>
              <a:gd name="connsiteX13" fmla="*/ 2150683 w 2691675"/>
              <a:gd name="connsiteY13" fmla="*/ 2746058 h 4354354"/>
              <a:gd name="connsiteX14" fmla="*/ 2131157 w 2691675"/>
              <a:gd name="connsiteY14" fmla="*/ 2684621 h 4354354"/>
              <a:gd name="connsiteX15" fmla="*/ 2113060 w 2691675"/>
              <a:gd name="connsiteY15" fmla="*/ 2649379 h 4354354"/>
              <a:gd name="connsiteX16" fmla="*/ 2111630 w 2691675"/>
              <a:gd name="connsiteY16" fmla="*/ 2600801 h 4354354"/>
              <a:gd name="connsiteX17" fmla="*/ 2034001 w 2691675"/>
              <a:gd name="connsiteY17" fmla="*/ 2686051 h 4354354"/>
              <a:gd name="connsiteX18" fmla="*/ 1966851 w 2691675"/>
              <a:gd name="connsiteY18" fmla="*/ 2754154 h 4354354"/>
              <a:gd name="connsiteX19" fmla="*/ 1919702 w 2691675"/>
              <a:gd name="connsiteY19" fmla="*/ 2713196 h 4354354"/>
              <a:gd name="connsiteX20" fmla="*/ 1783018 w 2691675"/>
              <a:gd name="connsiteY20" fmla="*/ 2699862 h 4354354"/>
              <a:gd name="connsiteX21" fmla="*/ 1684910 w 2691675"/>
              <a:gd name="connsiteY21" fmla="*/ 2689860 h 4354354"/>
              <a:gd name="connsiteX22" fmla="*/ 1614426 w 2691675"/>
              <a:gd name="connsiteY22" fmla="*/ 2582229 h 4354354"/>
              <a:gd name="connsiteX23" fmla="*/ 1549656 w 2691675"/>
              <a:gd name="connsiteY23" fmla="*/ 2584133 h 4354354"/>
              <a:gd name="connsiteX24" fmla="*/ 1524890 w 2691675"/>
              <a:gd name="connsiteY24" fmla="*/ 2563654 h 4354354"/>
              <a:gd name="connsiteX25" fmla="*/ 1476789 w 2691675"/>
              <a:gd name="connsiteY25" fmla="*/ 2381726 h 4354354"/>
              <a:gd name="connsiteX26" fmla="*/ 1446309 w 2691675"/>
              <a:gd name="connsiteY26" fmla="*/ 2289334 h 4354354"/>
              <a:gd name="connsiteX27" fmla="*/ 1408209 w 2691675"/>
              <a:gd name="connsiteY27" fmla="*/ 2220754 h 4354354"/>
              <a:gd name="connsiteX28" fmla="*/ 1392969 w 2691675"/>
              <a:gd name="connsiteY28" fmla="*/ 2197894 h 4354354"/>
              <a:gd name="connsiteX29" fmla="*/ 1382492 w 2691675"/>
              <a:gd name="connsiteY29" fmla="*/ 2152651 h 4354354"/>
              <a:gd name="connsiteX30" fmla="*/ 1377253 w 2691675"/>
              <a:gd name="connsiteY30" fmla="*/ 2052162 h 4354354"/>
              <a:gd name="connsiteX31" fmla="*/ 1391541 w 2691675"/>
              <a:gd name="connsiteY31" fmla="*/ 1982630 h 4354354"/>
              <a:gd name="connsiteX32" fmla="*/ 1323437 w 2691675"/>
              <a:gd name="connsiteY32" fmla="*/ 1917859 h 4354354"/>
              <a:gd name="connsiteX33" fmla="*/ 1290099 w 2691675"/>
              <a:gd name="connsiteY33" fmla="*/ 1912621 h 4354354"/>
              <a:gd name="connsiteX34" fmla="*/ 1192468 w 2691675"/>
              <a:gd name="connsiteY34" fmla="*/ 1853089 h 4354354"/>
              <a:gd name="connsiteX35" fmla="*/ 1134367 w 2691675"/>
              <a:gd name="connsiteY35" fmla="*/ 1863567 h 4354354"/>
              <a:gd name="connsiteX36" fmla="*/ 1081978 w 2691675"/>
              <a:gd name="connsiteY36" fmla="*/ 1897379 h 4354354"/>
              <a:gd name="connsiteX37" fmla="*/ 1032924 w 2691675"/>
              <a:gd name="connsiteY37" fmla="*/ 1923098 h 4354354"/>
              <a:gd name="connsiteX38" fmla="*/ 966249 w 2691675"/>
              <a:gd name="connsiteY38" fmla="*/ 1984058 h 4354354"/>
              <a:gd name="connsiteX39" fmla="*/ 917195 w 2691675"/>
              <a:gd name="connsiteY39" fmla="*/ 1941672 h 4354354"/>
              <a:gd name="connsiteX40" fmla="*/ 862428 w 2691675"/>
              <a:gd name="connsiteY40" fmla="*/ 1915002 h 4354354"/>
              <a:gd name="connsiteX41" fmla="*/ 831471 w 2691675"/>
              <a:gd name="connsiteY41" fmla="*/ 1889284 h 4354354"/>
              <a:gd name="connsiteX42" fmla="*/ 808135 w 2691675"/>
              <a:gd name="connsiteY42" fmla="*/ 1846898 h 4354354"/>
              <a:gd name="connsiteX43" fmla="*/ 822423 w 2691675"/>
              <a:gd name="connsiteY43" fmla="*/ 1789748 h 4354354"/>
              <a:gd name="connsiteX44" fmla="*/ 811944 w 2691675"/>
              <a:gd name="connsiteY44" fmla="*/ 1720215 h 4354354"/>
              <a:gd name="connsiteX45" fmla="*/ 791466 w 2691675"/>
              <a:gd name="connsiteY45" fmla="*/ 1625441 h 4354354"/>
              <a:gd name="connsiteX46" fmla="*/ 767652 w 2691675"/>
              <a:gd name="connsiteY46" fmla="*/ 1635919 h 4354354"/>
              <a:gd name="connsiteX47" fmla="*/ 709074 w 2691675"/>
              <a:gd name="connsiteY47" fmla="*/ 1571626 h 4354354"/>
              <a:gd name="connsiteX48" fmla="*/ 737649 w 2691675"/>
              <a:gd name="connsiteY48" fmla="*/ 1519714 h 4354354"/>
              <a:gd name="connsiteX49" fmla="*/ 785274 w 2691675"/>
              <a:gd name="connsiteY49" fmla="*/ 1455420 h 4354354"/>
              <a:gd name="connsiteX50" fmla="*/ 783369 w 2691675"/>
              <a:gd name="connsiteY50" fmla="*/ 1429227 h 4354354"/>
              <a:gd name="connsiteX51" fmla="*/ 826232 w 2691675"/>
              <a:gd name="connsiteY51" fmla="*/ 1375409 h 4354354"/>
              <a:gd name="connsiteX52" fmla="*/ 834329 w 2691675"/>
              <a:gd name="connsiteY52" fmla="*/ 1282542 h 4354354"/>
              <a:gd name="connsiteX53" fmla="*/ 820040 w 2691675"/>
              <a:gd name="connsiteY53" fmla="*/ 1198721 h 4354354"/>
              <a:gd name="connsiteX54" fmla="*/ 787655 w 2691675"/>
              <a:gd name="connsiteY54" fmla="*/ 1151573 h 4354354"/>
              <a:gd name="connsiteX55" fmla="*/ 769082 w 2691675"/>
              <a:gd name="connsiteY55" fmla="*/ 1070134 h 4354354"/>
              <a:gd name="connsiteX56" fmla="*/ 812898 w 2691675"/>
              <a:gd name="connsiteY56" fmla="*/ 1034892 h 4354354"/>
              <a:gd name="connsiteX57" fmla="*/ 816231 w 2691675"/>
              <a:gd name="connsiteY57" fmla="*/ 976789 h 4354354"/>
              <a:gd name="connsiteX58" fmla="*/ 828613 w 2691675"/>
              <a:gd name="connsiteY58" fmla="*/ 901065 h 4354354"/>
              <a:gd name="connsiteX59" fmla="*/ 837662 w 2691675"/>
              <a:gd name="connsiteY59" fmla="*/ 833914 h 4354354"/>
              <a:gd name="connsiteX60" fmla="*/ 852426 w 2691675"/>
              <a:gd name="connsiteY60" fmla="*/ 795814 h 4354354"/>
              <a:gd name="connsiteX61" fmla="*/ 867665 w 2691675"/>
              <a:gd name="connsiteY61" fmla="*/ 762475 h 4354354"/>
              <a:gd name="connsiteX62" fmla="*/ 841472 w 2691675"/>
              <a:gd name="connsiteY62" fmla="*/ 696754 h 4354354"/>
              <a:gd name="connsiteX63" fmla="*/ 825756 w 2691675"/>
              <a:gd name="connsiteY63" fmla="*/ 573405 h 4354354"/>
              <a:gd name="connsiteX64" fmla="*/ 795275 w 2691675"/>
              <a:gd name="connsiteY64" fmla="*/ 536259 h 4354354"/>
              <a:gd name="connsiteX65" fmla="*/ 777654 w 2691675"/>
              <a:gd name="connsiteY65" fmla="*/ 505777 h 4354354"/>
              <a:gd name="connsiteX66" fmla="*/ 754794 w 2691675"/>
              <a:gd name="connsiteY66" fmla="*/ 430054 h 4354354"/>
              <a:gd name="connsiteX67" fmla="*/ 727648 w 2691675"/>
              <a:gd name="connsiteY67" fmla="*/ 349091 h 4354354"/>
              <a:gd name="connsiteX68" fmla="*/ 740030 w 2691675"/>
              <a:gd name="connsiteY68" fmla="*/ 321469 h 4354354"/>
              <a:gd name="connsiteX69" fmla="*/ 736698 w 2691675"/>
              <a:gd name="connsiteY69" fmla="*/ 256223 h 4354354"/>
              <a:gd name="connsiteX70" fmla="*/ 717648 w 2691675"/>
              <a:gd name="connsiteY70" fmla="*/ 241935 h 4354354"/>
              <a:gd name="connsiteX71" fmla="*/ 709551 w 2691675"/>
              <a:gd name="connsiteY71" fmla="*/ 171451 h 4354354"/>
              <a:gd name="connsiteX72" fmla="*/ 675737 w 2691675"/>
              <a:gd name="connsiteY72" fmla="*/ 120015 h 4354354"/>
              <a:gd name="connsiteX73" fmla="*/ 686691 w 2691675"/>
              <a:gd name="connsiteY73" fmla="*/ 70485 h 4354354"/>
              <a:gd name="connsiteX74" fmla="*/ 657638 w 2691675"/>
              <a:gd name="connsiteY74" fmla="*/ 0 h 4354354"/>
              <a:gd name="connsiteX75" fmla="*/ 613348 w 2691675"/>
              <a:gd name="connsiteY75" fmla="*/ 10001 h 4354354"/>
              <a:gd name="connsiteX76" fmla="*/ 542863 w 2691675"/>
              <a:gd name="connsiteY76" fmla="*/ 85249 h 4354354"/>
              <a:gd name="connsiteX77" fmla="*/ 560008 w 2691675"/>
              <a:gd name="connsiteY77" fmla="*/ 158591 h 4354354"/>
              <a:gd name="connsiteX78" fmla="*/ 553342 w 2691675"/>
              <a:gd name="connsiteY78" fmla="*/ 234792 h 4354354"/>
              <a:gd name="connsiteX79" fmla="*/ 505716 w 2691675"/>
              <a:gd name="connsiteY79" fmla="*/ 313373 h 4354354"/>
              <a:gd name="connsiteX80" fmla="*/ 461424 w 2691675"/>
              <a:gd name="connsiteY80" fmla="*/ 401003 h 4354354"/>
              <a:gd name="connsiteX81" fmla="*/ 356649 w 2691675"/>
              <a:gd name="connsiteY81" fmla="*/ 414814 h 4354354"/>
              <a:gd name="connsiteX82" fmla="*/ 288069 w 2691675"/>
              <a:gd name="connsiteY82" fmla="*/ 491014 h 4354354"/>
              <a:gd name="connsiteX83" fmla="*/ 280449 w 2691675"/>
              <a:gd name="connsiteY83" fmla="*/ 513874 h 4354354"/>
              <a:gd name="connsiteX84" fmla="*/ 288069 w 2691675"/>
              <a:gd name="connsiteY84" fmla="*/ 544354 h 4354354"/>
              <a:gd name="connsiteX85" fmla="*/ 303309 w 2691675"/>
              <a:gd name="connsiteY85" fmla="*/ 574834 h 4354354"/>
              <a:gd name="connsiteX86" fmla="*/ 295689 w 2691675"/>
              <a:gd name="connsiteY86" fmla="*/ 635794 h 4354354"/>
              <a:gd name="connsiteX87" fmla="*/ 265209 w 2691675"/>
              <a:gd name="connsiteY87" fmla="*/ 689134 h 4354354"/>
              <a:gd name="connsiteX88" fmla="*/ 257589 w 2691675"/>
              <a:gd name="connsiteY88" fmla="*/ 711994 h 4354354"/>
              <a:gd name="connsiteX89" fmla="*/ 265209 w 2691675"/>
              <a:gd name="connsiteY89" fmla="*/ 841534 h 4354354"/>
              <a:gd name="connsiteX90" fmla="*/ 303309 w 2691675"/>
              <a:gd name="connsiteY90" fmla="*/ 856774 h 4354354"/>
              <a:gd name="connsiteX91" fmla="*/ 349029 w 2691675"/>
              <a:gd name="connsiteY91" fmla="*/ 887254 h 4354354"/>
              <a:gd name="connsiteX92" fmla="*/ 356649 w 2691675"/>
              <a:gd name="connsiteY92" fmla="*/ 910114 h 4354354"/>
              <a:gd name="connsiteX93" fmla="*/ 341409 w 2691675"/>
              <a:gd name="connsiteY93" fmla="*/ 978694 h 4354354"/>
              <a:gd name="connsiteX94" fmla="*/ 326169 w 2691675"/>
              <a:gd name="connsiteY94" fmla="*/ 1054894 h 4354354"/>
              <a:gd name="connsiteX95" fmla="*/ 303309 w 2691675"/>
              <a:gd name="connsiteY95" fmla="*/ 1070134 h 4354354"/>
              <a:gd name="connsiteX96" fmla="*/ 143289 w 2691675"/>
              <a:gd name="connsiteY96" fmla="*/ 1092994 h 4354354"/>
              <a:gd name="connsiteX97" fmla="*/ 150909 w 2691675"/>
              <a:gd name="connsiteY97" fmla="*/ 1207294 h 4354354"/>
              <a:gd name="connsiteX98" fmla="*/ 173769 w 2691675"/>
              <a:gd name="connsiteY98" fmla="*/ 1245394 h 4354354"/>
              <a:gd name="connsiteX99" fmla="*/ 219489 w 2691675"/>
              <a:gd name="connsiteY99" fmla="*/ 1283494 h 4354354"/>
              <a:gd name="connsiteX100" fmla="*/ 234729 w 2691675"/>
              <a:gd name="connsiteY100" fmla="*/ 1313974 h 4354354"/>
              <a:gd name="connsiteX101" fmla="*/ 227109 w 2691675"/>
              <a:gd name="connsiteY101" fmla="*/ 1344454 h 4354354"/>
              <a:gd name="connsiteX102" fmla="*/ 265209 w 2691675"/>
              <a:gd name="connsiteY102" fmla="*/ 1390174 h 4354354"/>
              <a:gd name="connsiteX103" fmla="*/ 288069 w 2691675"/>
              <a:gd name="connsiteY103" fmla="*/ 1428274 h 4354354"/>
              <a:gd name="connsiteX104" fmla="*/ 280449 w 2691675"/>
              <a:gd name="connsiteY104" fmla="*/ 1466374 h 4354354"/>
              <a:gd name="connsiteX105" fmla="*/ 242349 w 2691675"/>
              <a:gd name="connsiteY105" fmla="*/ 1595914 h 4354354"/>
              <a:gd name="connsiteX106" fmla="*/ 211869 w 2691675"/>
              <a:gd name="connsiteY106" fmla="*/ 1611154 h 4354354"/>
              <a:gd name="connsiteX107" fmla="*/ 189009 w 2691675"/>
              <a:gd name="connsiteY107" fmla="*/ 1618774 h 4354354"/>
              <a:gd name="connsiteX108" fmla="*/ 120429 w 2691675"/>
              <a:gd name="connsiteY108" fmla="*/ 1656874 h 4354354"/>
              <a:gd name="connsiteX109" fmla="*/ 97569 w 2691675"/>
              <a:gd name="connsiteY109" fmla="*/ 1679734 h 4354354"/>
              <a:gd name="connsiteX110" fmla="*/ 13749 w 2691675"/>
              <a:gd name="connsiteY110" fmla="*/ 1740694 h 4354354"/>
              <a:gd name="connsiteX111" fmla="*/ 13749 w 2691675"/>
              <a:gd name="connsiteY111" fmla="*/ 1915954 h 4354354"/>
              <a:gd name="connsiteX112" fmla="*/ 36609 w 2691675"/>
              <a:gd name="connsiteY112" fmla="*/ 1938814 h 4354354"/>
              <a:gd name="connsiteX113" fmla="*/ 67089 w 2691675"/>
              <a:gd name="connsiteY113" fmla="*/ 1976914 h 4354354"/>
              <a:gd name="connsiteX114" fmla="*/ 112809 w 2691675"/>
              <a:gd name="connsiteY114" fmla="*/ 2007394 h 4354354"/>
              <a:gd name="connsiteX115" fmla="*/ 173769 w 2691675"/>
              <a:gd name="connsiteY115" fmla="*/ 2037874 h 4354354"/>
              <a:gd name="connsiteX116" fmla="*/ 234729 w 2691675"/>
              <a:gd name="connsiteY116" fmla="*/ 2121694 h 4354354"/>
              <a:gd name="connsiteX117" fmla="*/ 272829 w 2691675"/>
              <a:gd name="connsiteY117" fmla="*/ 2182654 h 4354354"/>
              <a:gd name="connsiteX118" fmla="*/ 280449 w 2691675"/>
              <a:gd name="connsiteY118" fmla="*/ 2205514 h 4354354"/>
              <a:gd name="connsiteX119" fmla="*/ 318549 w 2691675"/>
              <a:gd name="connsiteY119" fmla="*/ 2281714 h 4354354"/>
              <a:gd name="connsiteX120" fmla="*/ 493809 w 2691675"/>
              <a:gd name="connsiteY120" fmla="*/ 2296954 h 4354354"/>
              <a:gd name="connsiteX121" fmla="*/ 562389 w 2691675"/>
              <a:gd name="connsiteY121" fmla="*/ 2380774 h 4354354"/>
              <a:gd name="connsiteX122" fmla="*/ 531909 w 2691675"/>
              <a:gd name="connsiteY122" fmla="*/ 2456974 h 4354354"/>
              <a:gd name="connsiteX123" fmla="*/ 509049 w 2691675"/>
              <a:gd name="connsiteY123" fmla="*/ 2464594 h 4354354"/>
              <a:gd name="connsiteX124" fmla="*/ 486189 w 2691675"/>
              <a:gd name="connsiteY124" fmla="*/ 2487454 h 4354354"/>
              <a:gd name="connsiteX125" fmla="*/ 478569 w 2691675"/>
              <a:gd name="connsiteY125" fmla="*/ 2533174 h 4354354"/>
              <a:gd name="connsiteX126" fmla="*/ 509049 w 2691675"/>
              <a:gd name="connsiteY126" fmla="*/ 2647474 h 4354354"/>
              <a:gd name="connsiteX127" fmla="*/ 531909 w 2691675"/>
              <a:gd name="connsiteY127" fmla="*/ 2670334 h 4354354"/>
              <a:gd name="connsiteX128" fmla="*/ 539529 w 2691675"/>
              <a:gd name="connsiteY128" fmla="*/ 2700814 h 4354354"/>
              <a:gd name="connsiteX129" fmla="*/ 570009 w 2691675"/>
              <a:gd name="connsiteY129" fmla="*/ 2685574 h 4354354"/>
              <a:gd name="connsiteX130" fmla="*/ 592869 w 2691675"/>
              <a:gd name="connsiteY130" fmla="*/ 2662714 h 4354354"/>
              <a:gd name="connsiteX131" fmla="*/ 646209 w 2691675"/>
              <a:gd name="connsiteY131" fmla="*/ 2632234 h 4354354"/>
              <a:gd name="connsiteX132" fmla="*/ 684309 w 2691675"/>
              <a:gd name="connsiteY132" fmla="*/ 2639854 h 4354354"/>
              <a:gd name="connsiteX133" fmla="*/ 699549 w 2691675"/>
              <a:gd name="connsiteY133" fmla="*/ 2662714 h 4354354"/>
              <a:gd name="connsiteX134" fmla="*/ 722409 w 2691675"/>
              <a:gd name="connsiteY134" fmla="*/ 2685574 h 4354354"/>
              <a:gd name="connsiteX135" fmla="*/ 730029 w 2691675"/>
              <a:gd name="connsiteY135" fmla="*/ 2708434 h 4354354"/>
              <a:gd name="connsiteX136" fmla="*/ 707169 w 2691675"/>
              <a:gd name="connsiteY136" fmla="*/ 2792254 h 4354354"/>
              <a:gd name="connsiteX137" fmla="*/ 623349 w 2691675"/>
              <a:gd name="connsiteY137" fmla="*/ 2868454 h 4354354"/>
              <a:gd name="connsiteX138" fmla="*/ 600489 w 2691675"/>
              <a:gd name="connsiteY138" fmla="*/ 2914174 h 4354354"/>
              <a:gd name="connsiteX139" fmla="*/ 531909 w 2691675"/>
              <a:gd name="connsiteY139" fmla="*/ 2959894 h 4354354"/>
              <a:gd name="connsiteX140" fmla="*/ 516669 w 2691675"/>
              <a:gd name="connsiteY140" fmla="*/ 2982754 h 4354354"/>
              <a:gd name="connsiteX141" fmla="*/ 547149 w 2691675"/>
              <a:gd name="connsiteY141" fmla="*/ 3081814 h 4354354"/>
              <a:gd name="connsiteX142" fmla="*/ 570009 w 2691675"/>
              <a:gd name="connsiteY142" fmla="*/ 3203734 h 4354354"/>
              <a:gd name="connsiteX143" fmla="*/ 608109 w 2691675"/>
              <a:gd name="connsiteY143" fmla="*/ 3302794 h 4354354"/>
              <a:gd name="connsiteX144" fmla="*/ 608109 w 2691675"/>
              <a:gd name="connsiteY144" fmla="*/ 3455194 h 4354354"/>
              <a:gd name="connsiteX145" fmla="*/ 570009 w 2691675"/>
              <a:gd name="connsiteY145" fmla="*/ 3493294 h 4354354"/>
              <a:gd name="connsiteX146" fmla="*/ 562389 w 2691675"/>
              <a:gd name="connsiteY146" fmla="*/ 3523774 h 4354354"/>
              <a:gd name="connsiteX147" fmla="*/ 547149 w 2691675"/>
              <a:gd name="connsiteY147" fmla="*/ 3554254 h 4354354"/>
              <a:gd name="connsiteX148" fmla="*/ 554769 w 2691675"/>
              <a:gd name="connsiteY148" fmla="*/ 3706654 h 4354354"/>
              <a:gd name="connsiteX149" fmla="*/ 608109 w 2691675"/>
              <a:gd name="connsiteY149" fmla="*/ 3699034 h 4354354"/>
              <a:gd name="connsiteX150" fmla="*/ 630969 w 2691675"/>
              <a:gd name="connsiteY150" fmla="*/ 3691414 h 4354354"/>
              <a:gd name="connsiteX151" fmla="*/ 676689 w 2691675"/>
              <a:gd name="connsiteY151" fmla="*/ 3714274 h 4354354"/>
              <a:gd name="connsiteX152" fmla="*/ 707169 w 2691675"/>
              <a:gd name="connsiteY152" fmla="*/ 3744754 h 4354354"/>
              <a:gd name="connsiteX153" fmla="*/ 836709 w 2691675"/>
              <a:gd name="connsiteY153" fmla="*/ 3767614 h 4354354"/>
              <a:gd name="connsiteX154" fmla="*/ 851949 w 2691675"/>
              <a:gd name="connsiteY154" fmla="*/ 3798094 h 4354354"/>
              <a:gd name="connsiteX155" fmla="*/ 874809 w 2691675"/>
              <a:gd name="connsiteY155" fmla="*/ 3813334 h 4354354"/>
              <a:gd name="connsiteX156" fmla="*/ 897669 w 2691675"/>
              <a:gd name="connsiteY156" fmla="*/ 3836194 h 4354354"/>
              <a:gd name="connsiteX157" fmla="*/ 905289 w 2691675"/>
              <a:gd name="connsiteY157" fmla="*/ 3866674 h 4354354"/>
              <a:gd name="connsiteX158" fmla="*/ 920529 w 2691675"/>
              <a:gd name="connsiteY158" fmla="*/ 3889534 h 4354354"/>
              <a:gd name="connsiteX159" fmla="*/ 943389 w 2691675"/>
              <a:gd name="connsiteY159" fmla="*/ 3927634 h 4354354"/>
              <a:gd name="connsiteX160" fmla="*/ 996729 w 2691675"/>
              <a:gd name="connsiteY160" fmla="*/ 3973354 h 4354354"/>
              <a:gd name="connsiteX161" fmla="*/ 1011969 w 2691675"/>
              <a:gd name="connsiteY161" fmla="*/ 3996214 h 4354354"/>
              <a:gd name="connsiteX162" fmla="*/ 1034829 w 2691675"/>
              <a:gd name="connsiteY162" fmla="*/ 4034314 h 4354354"/>
              <a:gd name="connsiteX163" fmla="*/ 1065309 w 2691675"/>
              <a:gd name="connsiteY163" fmla="*/ 4110514 h 4354354"/>
              <a:gd name="connsiteX164" fmla="*/ 1072929 w 2691675"/>
              <a:gd name="connsiteY164" fmla="*/ 4133374 h 4354354"/>
              <a:gd name="connsiteX165" fmla="*/ 1149129 w 2691675"/>
              <a:gd name="connsiteY165" fmla="*/ 4163854 h 4354354"/>
              <a:gd name="connsiteX166" fmla="*/ 1202469 w 2691675"/>
              <a:gd name="connsiteY166" fmla="*/ 4240054 h 4354354"/>
              <a:gd name="connsiteX167" fmla="*/ 1263429 w 2691675"/>
              <a:gd name="connsiteY167" fmla="*/ 4247674 h 4354354"/>
              <a:gd name="connsiteX168" fmla="*/ 1271049 w 2691675"/>
              <a:gd name="connsiteY168" fmla="*/ 4301014 h 4354354"/>
              <a:gd name="connsiteX169" fmla="*/ 1316769 w 2691675"/>
              <a:gd name="connsiteY169" fmla="*/ 4354354 h 4354354"/>
              <a:gd name="connsiteX170" fmla="*/ 1354869 w 2691675"/>
              <a:gd name="connsiteY170" fmla="*/ 4255294 h 4354354"/>
              <a:gd name="connsiteX171" fmla="*/ 1415829 w 2691675"/>
              <a:gd name="connsiteY171" fmla="*/ 4224814 h 4354354"/>
              <a:gd name="connsiteX172" fmla="*/ 1469169 w 2691675"/>
              <a:gd name="connsiteY172" fmla="*/ 4209574 h 4354354"/>
              <a:gd name="connsiteX173" fmla="*/ 1507269 w 2691675"/>
              <a:gd name="connsiteY173" fmla="*/ 4186714 h 4354354"/>
              <a:gd name="connsiteX174" fmla="*/ 1552989 w 2691675"/>
              <a:gd name="connsiteY174" fmla="*/ 4156234 h 4354354"/>
              <a:gd name="connsiteX175" fmla="*/ 1583469 w 2691675"/>
              <a:gd name="connsiteY175" fmla="*/ 4148614 h 4354354"/>
              <a:gd name="connsiteX176" fmla="*/ 1644429 w 2691675"/>
              <a:gd name="connsiteY176" fmla="*/ 4087654 h 4354354"/>
              <a:gd name="connsiteX177" fmla="*/ 1674909 w 2691675"/>
              <a:gd name="connsiteY177" fmla="*/ 4064794 h 4354354"/>
              <a:gd name="connsiteX178" fmla="*/ 1827309 w 2691675"/>
              <a:gd name="connsiteY178" fmla="*/ 4026694 h 4354354"/>
              <a:gd name="connsiteX179" fmla="*/ 1857789 w 2691675"/>
              <a:gd name="connsiteY179" fmla="*/ 4011454 h 4354354"/>
              <a:gd name="connsiteX180" fmla="*/ 1903509 w 2691675"/>
              <a:gd name="connsiteY180" fmla="*/ 3996214 h 4354354"/>
              <a:gd name="connsiteX181" fmla="*/ 1926369 w 2691675"/>
              <a:gd name="connsiteY181" fmla="*/ 3980974 h 4354354"/>
              <a:gd name="connsiteX182" fmla="*/ 1987329 w 2691675"/>
              <a:gd name="connsiteY182" fmla="*/ 3935254 h 4354354"/>
              <a:gd name="connsiteX183" fmla="*/ 2048289 w 2691675"/>
              <a:gd name="connsiteY183" fmla="*/ 3897154 h 4354354"/>
              <a:gd name="connsiteX184" fmla="*/ 2078769 w 2691675"/>
              <a:gd name="connsiteY184" fmla="*/ 3881914 h 4354354"/>
              <a:gd name="connsiteX185" fmla="*/ 2132109 w 2691675"/>
              <a:gd name="connsiteY185" fmla="*/ 3843814 h 4354354"/>
              <a:gd name="connsiteX186" fmla="*/ 2162589 w 2691675"/>
              <a:gd name="connsiteY186" fmla="*/ 3813334 h 4354354"/>
              <a:gd name="connsiteX187" fmla="*/ 2200689 w 2691675"/>
              <a:gd name="connsiteY187" fmla="*/ 3714274 h 4354354"/>
              <a:gd name="connsiteX188" fmla="*/ 2162589 w 2691675"/>
              <a:gd name="connsiteY188" fmla="*/ 3630454 h 4354354"/>
              <a:gd name="connsiteX189" fmla="*/ 2139729 w 2691675"/>
              <a:gd name="connsiteY189" fmla="*/ 3622834 h 4354354"/>
              <a:gd name="connsiteX190" fmla="*/ 2124489 w 2691675"/>
              <a:gd name="connsiteY190" fmla="*/ 3706654 h 4354354"/>
              <a:gd name="connsiteX191" fmla="*/ 2109249 w 2691675"/>
              <a:gd name="connsiteY191" fmla="*/ 3683794 h 4354354"/>
              <a:gd name="connsiteX192" fmla="*/ 2048289 w 2691675"/>
              <a:gd name="connsiteY192" fmla="*/ 3691414 h 4354354"/>
              <a:gd name="connsiteX193" fmla="*/ 2055909 w 2691675"/>
              <a:gd name="connsiteY193" fmla="*/ 3729514 h 4354354"/>
              <a:gd name="connsiteX194" fmla="*/ 2078769 w 2691675"/>
              <a:gd name="connsiteY194" fmla="*/ 3744754 h 4354354"/>
              <a:gd name="connsiteX195" fmla="*/ 2094009 w 2691675"/>
              <a:gd name="connsiteY195" fmla="*/ 3775234 h 4354354"/>
              <a:gd name="connsiteX196" fmla="*/ 2086389 w 2691675"/>
              <a:gd name="connsiteY196" fmla="*/ 3820954 h 4354354"/>
              <a:gd name="connsiteX197" fmla="*/ 2010189 w 2691675"/>
              <a:gd name="connsiteY197" fmla="*/ 3775234 h 4354354"/>
              <a:gd name="connsiteX198" fmla="*/ 1994949 w 2691675"/>
              <a:gd name="connsiteY198" fmla="*/ 3676174 h 4354354"/>
              <a:gd name="connsiteX199" fmla="*/ 1972089 w 2691675"/>
              <a:gd name="connsiteY199" fmla="*/ 3653314 h 4354354"/>
              <a:gd name="connsiteX200" fmla="*/ 1979709 w 2691675"/>
              <a:gd name="connsiteY200" fmla="*/ 3607594 h 4354354"/>
              <a:gd name="connsiteX201" fmla="*/ 2025429 w 2691675"/>
              <a:gd name="connsiteY201" fmla="*/ 3599974 h 4354354"/>
              <a:gd name="connsiteX202" fmla="*/ 2033049 w 2691675"/>
              <a:gd name="connsiteY202" fmla="*/ 3546634 h 4354354"/>
              <a:gd name="connsiteX203" fmla="*/ 2063529 w 2691675"/>
              <a:gd name="connsiteY203" fmla="*/ 3554254 h 4354354"/>
              <a:gd name="connsiteX204" fmla="*/ 2094009 w 2691675"/>
              <a:gd name="connsiteY204" fmla="*/ 3516154 h 4354354"/>
              <a:gd name="connsiteX205" fmla="*/ 2124489 w 2691675"/>
              <a:gd name="connsiteY205" fmla="*/ 3485674 h 4354354"/>
              <a:gd name="connsiteX206" fmla="*/ 2139729 w 2691675"/>
              <a:gd name="connsiteY206" fmla="*/ 3462814 h 4354354"/>
              <a:gd name="connsiteX207" fmla="*/ 2170209 w 2691675"/>
              <a:gd name="connsiteY207" fmla="*/ 3439954 h 4354354"/>
              <a:gd name="connsiteX208" fmla="*/ 2238789 w 2691675"/>
              <a:gd name="connsiteY208" fmla="*/ 3348514 h 4354354"/>
              <a:gd name="connsiteX209" fmla="*/ 2246409 w 2691675"/>
              <a:gd name="connsiteY209" fmla="*/ 3318034 h 4354354"/>
              <a:gd name="connsiteX210" fmla="*/ 2269269 w 2691675"/>
              <a:gd name="connsiteY210" fmla="*/ 3257074 h 4354354"/>
              <a:gd name="connsiteX211" fmla="*/ 2276889 w 2691675"/>
              <a:gd name="connsiteY211" fmla="*/ 3211354 h 4354354"/>
              <a:gd name="connsiteX212" fmla="*/ 2299749 w 2691675"/>
              <a:gd name="connsiteY212" fmla="*/ 3165634 h 4354354"/>
              <a:gd name="connsiteX213" fmla="*/ 2314989 w 2691675"/>
              <a:gd name="connsiteY213" fmla="*/ 3127534 h 4354354"/>
              <a:gd name="connsiteX214" fmla="*/ 2353089 w 2691675"/>
              <a:gd name="connsiteY214" fmla="*/ 3112294 h 4354354"/>
              <a:gd name="connsiteX215" fmla="*/ 2375949 w 2691675"/>
              <a:gd name="connsiteY215" fmla="*/ 3097054 h 4354354"/>
              <a:gd name="connsiteX216" fmla="*/ 2495488 w 2691675"/>
              <a:gd name="connsiteY216" fmla="*/ 3067050 h 4354354"/>
              <a:gd name="connsiteX217" fmla="*/ 2593596 w 2691675"/>
              <a:gd name="connsiteY217" fmla="*/ 3063717 h 4354354"/>
              <a:gd name="connsiteX218" fmla="*/ 2685987 w 2691675"/>
              <a:gd name="connsiteY218" fmla="*/ 3054668 h 4354354"/>
              <a:gd name="connsiteX0" fmla="*/ 2685987 w 2691675"/>
              <a:gd name="connsiteY0" fmla="*/ 3054668 h 4354354"/>
              <a:gd name="connsiteX1" fmla="*/ 2680749 w 2691675"/>
              <a:gd name="connsiteY1" fmla="*/ 3028474 h 4354354"/>
              <a:gd name="connsiteX2" fmla="*/ 2673129 w 2691675"/>
              <a:gd name="connsiteY2" fmla="*/ 2975134 h 4354354"/>
              <a:gd name="connsiteX3" fmla="*/ 2631219 w 2691675"/>
              <a:gd name="connsiteY3" fmla="*/ 2967038 h 4354354"/>
              <a:gd name="connsiteX4" fmla="*/ 2567878 w 2691675"/>
              <a:gd name="connsiteY4" fmla="*/ 2966561 h 4354354"/>
              <a:gd name="connsiteX5" fmla="*/ 2526921 w 2691675"/>
              <a:gd name="connsiteY5" fmla="*/ 2908936 h 4354354"/>
              <a:gd name="connsiteX6" fmla="*/ 2464532 w 2691675"/>
              <a:gd name="connsiteY6" fmla="*/ 2905601 h 4354354"/>
              <a:gd name="connsiteX7" fmla="*/ 2417860 w 2691675"/>
              <a:gd name="connsiteY7" fmla="*/ 2889885 h 4354354"/>
              <a:gd name="connsiteX8" fmla="*/ 2383569 w 2691675"/>
              <a:gd name="connsiteY8" fmla="*/ 2876074 h 4354354"/>
              <a:gd name="connsiteX9" fmla="*/ 2355471 w 2691675"/>
              <a:gd name="connsiteY9" fmla="*/ 2856071 h 4354354"/>
              <a:gd name="connsiteX10" fmla="*/ 2300701 w 2691675"/>
              <a:gd name="connsiteY10" fmla="*/ 2824163 h 4354354"/>
              <a:gd name="connsiteX11" fmla="*/ 2226406 w 2691675"/>
              <a:gd name="connsiteY11" fmla="*/ 2864167 h 4354354"/>
              <a:gd name="connsiteX12" fmla="*/ 2185925 w 2691675"/>
              <a:gd name="connsiteY12" fmla="*/ 2825116 h 4354354"/>
              <a:gd name="connsiteX13" fmla="*/ 2150683 w 2691675"/>
              <a:gd name="connsiteY13" fmla="*/ 2746058 h 4354354"/>
              <a:gd name="connsiteX14" fmla="*/ 2131157 w 2691675"/>
              <a:gd name="connsiteY14" fmla="*/ 2684621 h 4354354"/>
              <a:gd name="connsiteX15" fmla="*/ 2113060 w 2691675"/>
              <a:gd name="connsiteY15" fmla="*/ 2649379 h 4354354"/>
              <a:gd name="connsiteX16" fmla="*/ 2111630 w 2691675"/>
              <a:gd name="connsiteY16" fmla="*/ 2600801 h 4354354"/>
              <a:gd name="connsiteX17" fmla="*/ 2034001 w 2691675"/>
              <a:gd name="connsiteY17" fmla="*/ 2686051 h 4354354"/>
              <a:gd name="connsiteX18" fmla="*/ 1966851 w 2691675"/>
              <a:gd name="connsiteY18" fmla="*/ 2754154 h 4354354"/>
              <a:gd name="connsiteX19" fmla="*/ 1919702 w 2691675"/>
              <a:gd name="connsiteY19" fmla="*/ 2713196 h 4354354"/>
              <a:gd name="connsiteX20" fmla="*/ 1783018 w 2691675"/>
              <a:gd name="connsiteY20" fmla="*/ 2699862 h 4354354"/>
              <a:gd name="connsiteX21" fmla="*/ 1684910 w 2691675"/>
              <a:gd name="connsiteY21" fmla="*/ 2689860 h 4354354"/>
              <a:gd name="connsiteX22" fmla="*/ 1614426 w 2691675"/>
              <a:gd name="connsiteY22" fmla="*/ 2582229 h 4354354"/>
              <a:gd name="connsiteX23" fmla="*/ 1549656 w 2691675"/>
              <a:gd name="connsiteY23" fmla="*/ 2584133 h 4354354"/>
              <a:gd name="connsiteX24" fmla="*/ 1524890 w 2691675"/>
              <a:gd name="connsiteY24" fmla="*/ 2563654 h 4354354"/>
              <a:gd name="connsiteX25" fmla="*/ 1476789 w 2691675"/>
              <a:gd name="connsiteY25" fmla="*/ 2381726 h 4354354"/>
              <a:gd name="connsiteX26" fmla="*/ 1446309 w 2691675"/>
              <a:gd name="connsiteY26" fmla="*/ 2289334 h 4354354"/>
              <a:gd name="connsiteX27" fmla="*/ 1408209 w 2691675"/>
              <a:gd name="connsiteY27" fmla="*/ 2220754 h 4354354"/>
              <a:gd name="connsiteX28" fmla="*/ 1392969 w 2691675"/>
              <a:gd name="connsiteY28" fmla="*/ 2197894 h 4354354"/>
              <a:gd name="connsiteX29" fmla="*/ 1382492 w 2691675"/>
              <a:gd name="connsiteY29" fmla="*/ 2152651 h 4354354"/>
              <a:gd name="connsiteX30" fmla="*/ 1377253 w 2691675"/>
              <a:gd name="connsiteY30" fmla="*/ 2052162 h 4354354"/>
              <a:gd name="connsiteX31" fmla="*/ 1391541 w 2691675"/>
              <a:gd name="connsiteY31" fmla="*/ 1982630 h 4354354"/>
              <a:gd name="connsiteX32" fmla="*/ 1323437 w 2691675"/>
              <a:gd name="connsiteY32" fmla="*/ 1917859 h 4354354"/>
              <a:gd name="connsiteX33" fmla="*/ 1290099 w 2691675"/>
              <a:gd name="connsiteY33" fmla="*/ 1912621 h 4354354"/>
              <a:gd name="connsiteX34" fmla="*/ 1192468 w 2691675"/>
              <a:gd name="connsiteY34" fmla="*/ 1853089 h 4354354"/>
              <a:gd name="connsiteX35" fmla="*/ 1134367 w 2691675"/>
              <a:gd name="connsiteY35" fmla="*/ 1863567 h 4354354"/>
              <a:gd name="connsiteX36" fmla="*/ 1081978 w 2691675"/>
              <a:gd name="connsiteY36" fmla="*/ 1897379 h 4354354"/>
              <a:gd name="connsiteX37" fmla="*/ 1032924 w 2691675"/>
              <a:gd name="connsiteY37" fmla="*/ 1923098 h 4354354"/>
              <a:gd name="connsiteX38" fmla="*/ 966249 w 2691675"/>
              <a:gd name="connsiteY38" fmla="*/ 1984058 h 4354354"/>
              <a:gd name="connsiteX39" fmla="*/ 917195 w 2691675"/>
              <a:gd name="connsiteY39" fmla="*/ 1941672 h 4354354"/>
              <a:gd name="connsiteX40" fmla="*/ 862428 w 2691675"/>
              <a:gd name="connsiteY40" fmla="*/ 1915002 h 4354354"/>
              <a:gd name="connsiteX41" fmla="*/ 831471 w 2691675"/>
              <a:gd name="connsiteY41" fmla="*/ 1889284 h 4354354"/>
              <a:gd name="connsiteX42" fmla="*/ 808135 w 2691675"/>
              <a:gd name="connsiteY42" fmla="*/ 1846898 h 4354354"/>
              <a:gd name="connsiteX43" fmla="*/ 822423 w 2691675"/>
              <a:gd name="connsiteY43" fmla="*/ 1789748 h 4354354"/>
              <a:gd name="connsiteX44" fmla="*/ 811944 w 2691675"/>
              <a:gd name="connsiteY44" fmla="*/ 1720215 h 4354354"/>
              <a:gd name="connsiteX45" fmla="*/ 791466 w 2691675"/>
              <a:gd name="connsiteY45" fmla="*/ 1625441 h 4354354"/>
              <a:gd name="connsiteX46" fmla="*/ 767652 w 2691675"/>
              <a:gd name="connsiteY46" fmla="*/ 1635919 h 4354354"/>
              <a:gd name="connsiteX47" fmla="*/ 709074 w 2691675"/>
              <a:gd name="connsiteY47" fmla="*/ 1571626 h 4354354"/>
              <a:gd name="connsiteX48" fmla="*/ 737649 w 2691675"/>
              <a:gd name="connsiteY48" fmla="*/ 1519714 h 4354354"/>
              <a:gd name="connsiteX49" fmla="*/ 785274 w 2691675"/>
              <a:gd name="connsiteY49" fmla="*/ 1455420 h 4354354"/>
              <a:gd name="connsiteX50" fmla="*/ 783369 w 2691675"/>
              <a:gd name="connsiteY50" fmla="*/ 1429227 h 4354354"/>
              <a:gd name="connsiteX51" fmla="*/ 826232 w 2691675"/>
              <a:gd name="connsiteY51" fmla="*/ 1375409 h 4354354"/>
              <a:gd name="connsiteX52" fmla="*/ 834329 w 2691675"/>
              <a:gd name="connsiteY52" fmla="*/ 1282542 h 4354354"/>
              <a:gd name="connsiteX53" fmla="*/ 820040 w 2691675"/>
              <a:gd name="connsiteY53" fmla="*/ 1198721 h 4354354"/>
              <a:gd name="connsiteX54" fmla="*/ 787655 w 2691675"/>
              <a:gd name="connsiteY54" fmla="*/ 1151573 h 4354354"/>
              <a:gd name="connsiteX55" fmla="*/ 769082 w 2691675"/>
              <a:gd name="connsiteY55" fmla="*/ 1070134 h 4354354"/>
              <a:gd name="connsiteX56" fmla="*/ 812898 w 2691675"/>
              <a:gd name="connsiteY56" fmla="*/ 1034892 h 4354354"/>
              <a:gd name="connsiteX57" fmla="*/ 816231 w 2691675"/>
              <a:gd name="connsiteY57" fmla="*/ 976789 h 4354354"/>
              <a:gd name="connsiteX58" fmla="*/ 828613 w 2691675"/>
              <a:gd name="connsiteY58" fmla="*/ 901065 h 4354354"/>
              <a:gd name="connsiteX59" fmla="*/ 837662 w 2691675"/>
              <a:gd name="connsiteY59" fmla="*/ 833914 h 4354354"/>
              <a:gd name="connsiteX60" fmla="*/ 852426 w 2691675"/>
              <a:gd name="connsiteY60" fmla="*/ 795814 h 4354354"/>
              <a:gd name="connsiteX61" fmla="*/ 867665 w 2691675"/>
              <a:gd name="connsiteY61" fmla="*/ 762475 h 4354354"/>
              <a:gd name="connsiteX62" fmla="*/ 841472 w 2691675"/>
              <a:gd name="connsiteY62" fmla="*/ 696754 h 4354354"/>
              <a:gd name="connsiteX63" fmla="*/ 825756 w 2691675"/>
              <a:gd name="connsiteY63" fmla="*/ 573405 h 4354354"/>
              <a:gd name="connsiteX64" fmla="*/ 795275 w 2691675"/>
              <a:gd name="connsiteY64" fmla="*/ 536259 h 4354354"/>
              <a:gd name="connsiteX65" fmla="*/ 777654 w 2691675"/>
              <a:gd name="connsiteY65" fmla="*/ 505777 h 4354354"/>
              <a:gd name="connsiteX66" fmla="*/ 754794 w 2691675"/>
              <a:gd name="connsiteY66" fmla="*/ 430054 h 4354354"/>
              <a:gd name="connsiteX67" fmla="*/ 727648 w 2691675"/>
              <a:gd name="connsiteY67" fmla="*/ 349091 h 4354354"/>
              <a:gd name="connsiteX68" fmla="*/ 740030 w 2691675"/>
              <a:gd name="connsiteY68" fmla="*/ 321469 h 4354354"/>
              <a:gd name="connsiteX69" fmla="*/ 736698 w 2691675"/>
              <a:gd name="connsiteY69" fmla="*/ 256223 h 4354354"/>
              <a:gd name="connsiteX70" fmla="*/ 717648 w 2691675"/>
              <a:gd name="connsiteY70" fmla="*/ 241935 h 4354354"/>
              <a:gd name="connsiteX71" fmla="*/ 709551 w 2691675"/>
              <a:gd name="connsiteY71" fmla="*/ 171451 h 4354354"/>
              <a:gd name="connsiteX72" fmla="*/ 675737 w 2691675"/>
              <a:gd name="connsiteY72" fmla="*/ 120015 h 4354354"/>
              <a:gd name="connsiteX73" fmla="*/ 686691 w 2691675"/>
              <a:gd name="connsiteY73" fmla="*/ 70485 h 4354354"/>
              <a:gd name="connsiteX74" fmla="*/ 657638 w 2691675"/>
              <a:gd name="connsiteY74" fmla="*/ 0 h 4354354"/>
              <a:gd name="connsiteX75" fmla="*/ 613348 w 2691675"/>
              <a:gd name="connsiteY75" fmla="*/ 10001 h 4354354"/>
              <a:gd name="connsiteX76" fmla="*/ 542863 w 2691675"/>
              <a:gd name="connsiteY76" fmla="*/ 85249 h 4354354"/>
              <a:gd name="connsiteX77" fmla="*/ 560008 w 2691675"/>
              <a:gd name="connsiteY77" fmla="*/ 158591 h 4354354"/>
              <a:gd name="connsiteX78" fmla="*/ 553342 w 2691675"/>
              <a:gd name="connsiteY78" fmla="*/ 234792 h 4354354"/>
              <a:gd name="connsiteX79" fmla="*/ 505716 w 2691675"/>
              <a:gd name="connsiteY79" fmla="*/ 313373 h 4354354"/>
              <a:gd name="connsiteX80" fmla="*/ 461424 w 2691675"/>
              <a:gd name="connsiteY80" fmla="*/ 401003 h 4354354"/>
              <a:gd name="connsiteX81" fmla="*/ 368555 w 2691675"/>
              <a:gd name="connsiteY81" fmla="*/ 381476 h 4354354"/>
              <a:gd name="connsiteX82" fmla="*/ 288069 w 2691675"/>
              <a:gd name="connsiteY82" fmla="*/ 491014 h 4354354"/>
              <a:gd name="connsiteX83" fmla="*/ 280449 w 2691675"/>
              <a:gd name="connsiteY83" fmla="*/ 513874 h 4354354"/>
              <a:gd name="connsiteX84" fmla="*/ 288069 w 2691675"/>
              <a:gd name="connsiteY84" fmla="*/ 544354 h 4354354"/>
              <a:gd name="connsiteX85" fmla="*/ 303309 w 2691675"/>
              <a:gd name="connsiteY85" fmla="*/ 574834 h 4354354"/>
              <a:gd name="connsiteX86" fmla="*/ 295689 w 2691675"/>
              <a:gd name="connsiteY86" fmla="*/ 635794 h 4354354"/>
              <a:gd name="connsiteX87" fmla="*/ 265209 w 2691675"/>
              <a:gd name="connsiteY87" fmla="*/ 689134 h 4354354"/>
              <a:gd name="connsiteX88" fmla="*/ 257589 w 2691675"/>
              <a:gd name="connsiteY88" fmla="*/ 711994 h 4354354"/>
              <a:gd name="connsiteX89" fmla="*/ 265209 w 2691675"/>
              <a:gd name="connsiteY89" fmla="*/ 841534 h 4354354"/>
              <a:gd name="connsiteX90" fmla="*/ 303309 w 2691675"/>
              <a:gd name="connsiteY90" fmla="*/ 856774 h 4354354"/>
              <a:gd name="connsiteX91" fmla="*/ 349029 w 2691675"/>
              <a:gd name="connsiteY91" fmla="*/ 887254 h 4354354"/>
              <a:gd name="connsiteX92" fmla="*/ 356649 w 2691675"/>
              <a:gd name="connsiteY92" fmla="*/ 910114 h 4354354"/>
              <a:gd name="connsiteX93" fmla="*/ 341409 w 2691675"/>
              <a:gd name="connsiteY93" fmla="*/ 978694 h 4354354"/>
              <a:gd name="connsiteX94" fmla="*/ 326169 w 2691675"/>
              <a:gd name="connsiteY94" fmla="*/ 1054894 h 4354354"/>
              <a:gd name="connsiteX95" fmla="*/ 303309 w 2691675"/>
              <a:gd name="connsiteY95" fmla="*/ 1070134 h 4354354"/>
              <a:gd name="connsiteX96" fmla="*/ 143289 w 2691675"/>
              <a:gd name="connsiteY96" fmla="*/ 1092994 h 4354354"/>
              <a:gd name="connsiteX97" fmla="*/ 150909 w 2691675"/>
              <a:gd name="connsiteY97" fmla="*/ 1207294 h 4354354"/>
              <a:gd name="connsiteX98" fmla="*/ 173769 w 2691675"/>
              <a:gd name="connsiteY98" fmla="*/ 1245394 h 4354354"/>
              <a:gd name="connsiteX99" fmla="*/ 219489 w 2691675"/>
              <a:gd name="connsiteY99" fmla="*/ 1283494 h 4354354"/>
              <a:gd name="connsiteX100" fmla="*/ 234729 w 2691675"/>
              <a:gd name="connsiteY100" fmla="*/ 1313974 h 4354354"/>
              <a:gd name="connsiteX101" fmla="*/ 227109 w 2691675"/>
              <a:gd name="connsiteY101" fmla="*/ 1344454 h 4354354"/>
              <a:gd name="connsiteX102" fmla="*/ 265209 w 2691675"/>
              <a:gd name="connsiteY102" fmla="*/ 1390174 h 4354354"/>
              <a:gd name="connsiteX103" fmla="*/ 288069 w 2691675"/>
              <a:gd name="connsiteY103" fmla="*/ 1428274 h 4354354"/>
              <a:gd name="connsiteX104" fmla="*/ 280449 w 2691675"/>
              <a:gd name="connsiteY104" fmla="*/ 1466374 h 4354354"/>
              <a:gd name="connsiteX105" fmla="*/ 242349 w 2691675"/>
              <a:gd name="connsiteY105" fmla="*/ 1595914 h 4354354"/>
              <a:gd name="connsiteX106" fmla="*/ 211869 w 2691675"/>
              <a:gd name="connsiteY106" fmla="*/ 1611154 h 4354354"/>
              <a:gd name="connsiteX107" fmla="*/ 189009 w 2691675"/>
              <a:gd name="connsiteY107" fmla="*/ 1618774 h 4354354"/>
              <a:gd name="connsiteX108" fmla="*/ 120429 w 2691675"/>
              <a:gd name="connsiteY108" fmla="*/ 1656874 h 4354354"/>
              <a:gd name="connsiteX109" fmla="*/ 97569 w 2691675"/>
              <a:gd name="connsiteY109" fmla="*/ 1679734 h 4354354"/>
              <a:gd name="connsiteX110" fmla="*/ 13749 w 2691675"/>
              <a:gd name="connsiteY110" fmla="*/ 1740694 h 4354354"/>
              <a:gd name="connsiteX111" fmla="*/ 13749 w 2691675"/>
              <a:gd name="connsiteY111" fmla="*/ 1915954 h 4354354"/>
              <a:gd name="connsiteX112" fmla="*/ 36609 w 2691675"/>
              <a:gd name="connsiteY112" fmla="*/ 1938814 h 4354354"/>
              <a:gd name="connsiteX113" fmla="*/ 67089 w 2691675"/>
              <a:gd name="connsiteY113" fmla="*/ 1976914 h 4354354"/>
              <a:gd name="connsiteX114" fmla="*/ 112809 w 2691675"/>
              <a:gd name="connsiteY114" fmla="*/ 2007394 h 4354354"/>
              <a:gd name="connsiteX115" fmla="*/ 173769 w 2691675"/>
              <a:gd name="connsiteY115" fmla="*/ 2037874 h 4354354"/>
              <a:gd name="connsiteX116" fmla="*/ 234729 w 2691675"/>
              <a:gd name="connsiteY116" fmla="*/ 2121694 h 4354354"/>
              <a:gd name="connsiteX117" fmla="*/ 272829 w 2691675"/>
              <a:gd name="connsiteY117" fmla="*/ 2182654 h 4354354"/>
              <a:gd name="connsiteX118" fmla="*/ 280449 w 2691675"/>
              <a:gd name="connsiteY118" fmla="*/ 2205514 h 4354354"/>
              <a:gd name="connsiteX119" fmla="*/ 318549 w 2691675"/>
              <a:gd name="connsiteY119" fmla="*/ 2281714 h 4354354"/>
              <a:gd name="connsiteX120" fmla="*/ 493809 w 2691675"/>
              <a:gd name="connsiteY120" fmla="*/ 2296954 h 4354354"/>
              <a:gd name="connsiteX121" fmla="*/ 562389 w 2691675"/>
              <a:gd name="connsiteY121" fmla="*/ 2380774 h 4354354"/>
              <a:gd name="connsiteX122" fmla="*/ 531909 w 2691675"/>
              <a:gd name="connsiteY122" fmla="*/ 2456974 h 4354354"/>
              <a:gd name="connsiteX123" fmla="*/ 509049 w 2691675"/>
              <a:gd name="connsiteY123" fmla="*/ 2464594 h 4354354"/>
              <a:gd name="connsiteX124" fmla="*/ 486189 w 2691675"/>
              <a:gd name="connsiteY124" fmla="*/ 2487454 h 4354354"/>
              <a:gd name="connsiteX125" fmla="*/ 478569 w 2691675"/>
              <a:gd name="connsiteY125" fmla="*/ 2533174 h 4354354"/>
              <a:gd name="connsiteX126" fmla="*/ 509049 w 2691675"/>
              <a:gd name="connsiteY126" fmla="*/ 2647474 h 4354354"/>
              <a:gd name="connsiteX127" fmla="*/ 531909 w 2691675"/>
              <a:gd name="connsiteY127" fmla="*/ 2670334 h 4354354"/>
              <a:gd name="connsiteX128" fmla="*/ 539529 w 2691675"/>
              <a:gd name="connsiteY128" fmla="*/ 2700814 h 4354354"/>
              <a:gd name="connsiteX129" fmla="*/ 570009 w 2691675"/>
              <a:gd name="connsiteY129" fmla="*/ 2685574 h 4354354"/>
              <a:gd name="connsiteX130" fmla="*/ 592869 w 2691675"/>
              <a:gd name="connsiteY130" fmla="*/ 2662714 h 4354354"/>
              <a:gd name="connsiteX131" fmla="*/ 646209 w 2691675"/>
              <a:gd name="connsiteY131" fmla="*/ 2632234 h 4354354"/>
              <a:gd name="connsiteX132" fmla="*/ 684309 w 2691675"/>
              <a:gd name="connsiteY132" fmla="*/ 2639854 h 4354354"/>
              <a:gd name="connsiteX133" fmla="*/ 699549 w 2691675"/>
              <a:gd name="connsiteY133" fmla="*/ 2662714 h 4354354"/>
              <a:gd name="connsiteX134" fmla="*/ 722409 w 2691675"/>
              <a:gd name="connsiteY134" fmla="*/ 2685574 h 4354354"/>
              <a:gd name="connsiteX135" fmla="*/ 730029 w 2691675"/>
              <a:gd name="connsiteY135" fmla="*/ 2708434 h 4354354"/>
              <a:gd name="connsiteX136" fmla="*/ 707169 w 2691675"/>
              <a:gd name="connsiteY136" fmla="*/ 2792254 h 4354354"/>
              <a:gd name="connsiteX137" fmla="*/ 623349 w 2691675"/>
              <a:gd name="connsiteY137" fmla="*/ 2868454 h 4354354"/>
              <a:gd name="connsiteX138" fmla="*/ 600489 w 2691675"/>
              <a:gd name="connsiteY138" fmla="*/ 2914174 h 4354354"/>
              <a:gd name="connsiteX139" fmla="*/ 531909 w 2691675"/>
              <a:gd name="connsiteY139" fmla="*/ 2959894 h 4354354"/>
              <a:gd name="connsiteX140" fmla="*/ 516669 w 2691675"/>
              <a:gd name="connsiteY140" fmla="*/ 2982754 h 4354354"/>
              <a:gd name="connsiteX141" fmla="*/ 547149 w 2691675"/>
              <a:gd name="connsiteY141" fmla="*/ 3081814 h 4354354"/>
              <a:gd name="connsiteX142" fmla="*/ 570009 w 2691675"/>
              <a:gd name="connsiteY142" fmla="*/ 3203734 h 4354354"/>
              <a:gd name="connsiteX143" fmla="*/ 608109 w 2691675"/>
              <a:gd name="connsiteY143" fmla="*/ 3302794 h 4354354"/>
              <a:gd name="connsiteX144" fmla="*/ 608109 w 2691675"/>
              <a:gd name="connsiteY144" fmla="*/ 3455194 h 4354354"/>
              <a:gd name="connsiteX145" fmla="*/ 570009 w 2691675"/>
              <a:gd name="connsiteY145" fmla="*/ 3493294 h 4354354"/>
              <a:gd name="connsiteX146" fmla="*/ 562389 w 2691675"/>
              <a:gd name="connsiteY146" fmla="*/ 3523774 h 4354354"/>
              <a:gd name="connsiteX147" fmla="*/ 547149 w 2691675"/>
              <a:gd name="connsiteY147" fmla="*/ 3554254 h 4354354"/>
              <a:gd name="connsiteX148" fmla="*/ 554769 w 2691675"/>
              <a:gd name="connsiteY148" fmla="*/ 3706654 h 4354354"/>
              <a:gd name="connsiteX149" fmla="*/ 608109 w 2691675"/>
              <a:gd name="connsiteY149" fmla="*/ 3699034 h 4354354"/>
              <a:gd name="connsiteX150" fmla="*/ 630969 w 2691675"/>
              <a:gd name="connsiteY150" fmla="*/ 3691414 h 4354354"/>
              <a:gd name="connsiteX151" fmla="*/ 676689 w 2691675"/>
              <a:gd name="connsiteY151" fmla="*/ 3714274 h 4354354"/>
              <a:gd name="connsiteX152" fmla="*/ 707169 w 2691675"/>
              <a:gd name="connsiteY152" fmla="*/ 3744754 h 4354354"/>
              <a:gd name="connsiteX153" fmla="*/ 836709 w 2691675"/>
              <a:gd name="connsiteY153" fmla="*/ 3767614 h 4354354"/>
              <a:gd name="connsiteX154" fmla="*/ 851949 w 2691675"/>
              <a:gd name="connsiteY154" fmla="*/ 3798094 h 4354354"/>
              <a:gd name="connsiteX155" fmla="*/ 874809 w 2691675"/>
              <a:gd name="connsiteY155" fmla="*/ 3813334 h 4354354"/>
              <a:gd name="connsiteX156" fmla="*/ 897669 w 2691675"/>
              <a:gd name="connsiteY156" fmla="*/ 3836194 h 4354354"/>
              <a:gd name="connsiteX157" fmla="*/ 905289 w 2691675"/>
              <a:gd name="connsiteY157" fmla="*/ 3866674 h 4354354"/>
              <a:gd name="connsiteX158" fmla="*/ 920529 w 2691675"/>
              <a:gd name="connsiteY158" fmla="*/ 3889534 h 4354354"/>
              <a:gd name="connsiteX159" fmla="*/ 943389 w 2691675"/>
              <a:gd name="connsiteY159" fmla="*/ 3927634 h 4354354"/>
              <a:gd name="connsiteX160" fmla="*/ 996729 w 2691675"/>
              <a:gd name="connsiteY160" fmla="*/ 3973354 h 4354354"/>
              <a:gd name="connsiteX161" fmla="*/ 1011969 w 2691675"/>
              <a:gd name="connsiteY161" fmla="*/ 3996214 h 4354354"/>
              <a:gd name="connsiteX162" fmla="*/ 1034829 w 2691675"/>
              <a:gd name="connsiteY162" fmla="*/ 4034314 h 4354354"/>
              <a:gd name="connsiteX163" fmla="*/ 1065309 w 2691675"/>
              <a:gd name="connsiteY163" fmla="*/ 4110514 h 4354354"/>
              <a:gd name="connsiteX164" fmla="*/ 1072929 w 2691675"/>
              <a:gd name="connsiteY164" fmla="*/ 4133374 h 4354354"/>
              <a:gd name="connsiteX165" fmla="*/ 1149129 w 2691675"/>
              <a:gd name="connsiteY165" fmla="*/ 4163854 h 4354354"/>
              <a:gd name="connsiteX166" fmla="*/ 1202469 w 2691675"/>
              <a:gd name="connsiteY166" fmla="*/ 4240054 h 4354354"/>
              <a:gd name="connsiteX167" fmla="*/ 1263429 w 2691675"/>
              <a:gd name="connsiteY167" fmla="*/ 4247674 h 4354354"/>
              <a:gd name="connsiteX168" fmla="*/ 1271049 w 2691675"/>
              <a:gd name="connsiteY168" fmla="*/ 4301014 h 4354354"/>
              <a:gd name="connsiteX169" fmla="*/ 1316769 w 2691675"/>
              <a:gd name="connsiteY169" fmla="*/ 4354354 h 4354354"/>
              <a:gd name="connsiteX170" fmla="*/ 1354869 w 2691675"/>
              <a:gd name="connsiteY170" fmla="*/ 4255294 h 4354354"/>
              <a:gd name="connsiteX171" fmla="*/ 1415829 w 2691675"/>
              <a:gd name="connsiteY171" fmla="*/ 4224814 h 4354354"/>
              <a:gd name="connsiteX172" fmla="*/ 1469169 w 2691675"/>
              <a:gd name="connsiteY172" fmla="*/ 4209574 h 4354354"/>
              <a:gd name="connsiteX173" fmla="*/ 1507269 w 2691675"/>
              <a:gd name="connsiteY173" fmla="*/ 4186714 h 4354354"/>
              <a:gd name="connsiteX174" fmla="*/ 1552989 w 2691675"/>
              <a:gd name="connsiteY174" fmla="*/ 4156234 h 4354354"/>
              <a:gd name="connsiteX175" fmla="*/ 1583469 w 2691675"/>
              <a:gd name="connsiteY175" fmla="*/ 4148614 h 4354354"/>
              <a:gd name="connsiteX176" fmla="*/ 1644429 w 2691675"/>
              <a:gd name="connsiteY176" fmla="*/ 4087654 h 4354354"/>
              <a:gd name="connsiteX177" fmla="*/ 1674909 w 2691675"/>
              <a:gd name="connsiteY177" fmla="*/ 4064794 h 4354354"/>
              <a:gd name="connsiteX178" fmla="*/ 1827309 w 2691675"/>
              <a:gd name="connsiteY178" fmla="*/ 4026694 h 4354354"/>
              <a:gd name="connsiteX179" fmla="*/ 1857789 w 2691675"/>
              <a:gd name="connsiteY179" fmla="*/ 4011454 h 4354354"/>
              <a:gd name="connsiteX180" fmla="*/ 1903509 w 2691675"/>
              <a:gd name="connsiteY180" fmla="*/ 3996214 h 4354354"/>
              <a:gd name="connsiteX181" fmla="*/ 1926369 w 2691675"/>
              <a:gd name="connsiteY181" fmla="*/ 3980974 h 4354354"/>
              <a:gd name="connsiteX182" fmla="*/ 1987329 w 2691675"/>
              <a:gd name="connsiteY182" fmla="*/ 3935254 h 4354354"/>
              <a:gd name="connsiteX183" fmla="*/ 2048289 w 2691675"/>
              <a:gd name="connsiteY183" fmla="*/ 3897154 h 4354354"/>
              <a:gd name="connsiteX184" fmla="*/ 2078769 w 2691675"/>
              <a:gd name="connsiteY184" fmla="*/ 3881914 h 4354354"/>
              <a:gd name="connsiteX185" fmla="*/ 2132109 w 2691675"/>
              <a:gd name="connsiteY185" fmla="*/ 3843814 h 4354354"/>
              <a:gd name="connsiteX186" fmla="*/ 2162589 w 2691675"/>
              <a:gd name="connsiteY186" fmla="*/ 3813334 h 4354354"/>
              <a:gd name="connsiteX187" fmla="*/ 2200689 w 2691675"/>
              <a:gd name="connsiteY187" fmla="*/ 3714274 h 4354354"/>
              <a:gd name="connsiteX188" fmla="*/ 2162589 w 2691675"/>
              <a:gd name="connsiteY188" fmla="*/ 3630454 h 4354354"/>
              <a:gd name="connsiteX189" fmla="*/ 2139729 w 2691675"/>
              <a:gd name="connsiteY189" fmla="*/ 3622834 h 4354354"/>
              <a:gd name="connsiteX190" fmla="*/ 2124489 w 2691675"/>
              <a:gd name="connsiteY190" fmla="*/ 3706654 h 4354354"/>
              <a:gd name="connsiteX191" fmla="*/ 2109249 w 2691675"/>
              <a:gd name="connsiteY191" fmla="*/ 3683794 h 4354354"/>
              <a:gd name="connsiteX192" fmla="*/ 2048289 w 2691675"/>
              <a:gd name="connsiteY192" fmla="*/ 3691414 h 4354354"/>
              <a:gd name="connsiteX193" fmla="*/ 2055909 w 2691675"/>
              <a:gd name="connsiteY193" fmla="*/ 3729514 h 4354354"/>
              <a:gd name="connsiteX194" fmla="*/ 2078769 w 2691675"/>
              <a:gd name="connsiteY194" fmla="*/ 3744754 h 4354354"/>
              <a:gd name="connsiteX195" fmla="*/ 2094009 w 2691675"/>
              <a:gd name="connsiteY195" fmla="*/ 3775234 h 4354354"/>
              <a:gd name="connsiteX196" fmla="*/ 2086389 w 2691675"/>
              <a:gd name="connsiteY196" fmla="*/ 3820954 h 4354354"/>
              <a:gd name="connsiteX197" fmla="*/ 2010189 w 2691675"/>
              <a:gd name="connsiteY197" fmla="*/ 3775234 h 4354354"/>
              <a:gd name="connsiteX198" fmla="*/ 1994949 w 2691675"/>
              <a:gd name="connsiteY198" fmla="*/ 3676174 h 4354354"/>
              <a:gd name="connsiteX199" fmla="*/ 1972089 w 2691675"/>
              <a:gd name="connsiteY199" fmla="*/ 3653314 h 4354354"/>
              <a:gd name="connsiteX200" fmla="*/ 1979709 w 2691675"/>
              <a:gd name="connsiteY200" fmla="*/ 3607594 h 4354354"/>
              <a:gd name="connsiteX201" fmla="*/ 2025429 w 2691675"/>
              <a:gd name="connsiteY201" fmla="*/ 3599974 h 4354354"/>
              <a:gd name="connsiteX202" fmla="*/ 2033049 w 2691675"/>
              <a:gd name="connsiteY202" fmla="*/ 3546634 h 4354354"/>
              <a:gd name="connsiteX203" fmla="*/ 2063529 w 2691675"/>
              <a:gd name="connsiteY203" fmla="*/ 3554254 h 4354354"/>
              <a:gd name="connsiteX204" fmla="*/ 2094009 w 2691675"/>
              <a:gd name="connsiteY204" fmla="*/ 3516154 h 4354354"/>
              <a:gd name="connsiteX205" fmla="*/ 2124489 w 2691675"/>
              <a:gd name="connsiteY205" fmla="*/ 3485674 h 4354354"/>
              <a:gd name="connsiteX206" fmla="*/ 2139729 w 2691675"/>
              <a:gd name="connsiteY206" fmla="*/ 3462814 h 4354354"/>
              <a:gd name="connsiteX207" fmla="*/ 2170209 w 2691675"/>
              <a:gd name="connsiteY207" fmla="*/ 3439954 h 4354354"/>
              <a:gd name="connsiteX208" fmla="*/ 2238789 w 2691675"/>
              <a:gd name="connsiteY208" fmla="*/ 3348514 h 4354354"/>
              <a:gd name="connsiteX209" fmla="*/ 2246409 w 2691675"/>
              <a:gd name="connsiteY209" fmla="*/ 3318034 h 4354354"/>
              <a:gd name="connsiteX210" fmla="*/ 2269269 w 2691675"/>
              <a:gd name="connsiteY210" fmla="*/ 3257074 h 4354354"/>
              <a:gd name="connsiteX211" fmla="*/ 2276889 w 2691675"/>
              <a:gd name="connsiteY211" fmla="*/ 3211354 h 4354354"/>
              <a:gd name="connsiteX212" fmla="*/ 2299749 w 2691675"/>
              <a:gd name="connsiteY212" fmla="*/ 3165634 h 4354354"/>
              <a:gd name="connsiteX213" fmla="*/ 2314989 w 2691675"/>
              <a:gd name="connsiteY213" fmla="*/ 3127534 h 4354354"/>
              <a:gd name="connsiteX214" fmla="*/ 2353089 w 2691675"/>
              <a:gd name="connsiteY214" fmla="*/ 3112294 h 4354354"/>
              <a:gd name="connsiteX215" fmla="*/ 2375949 w 2691675"/>
              <a:gd name="connsiteY215" fmla="*/ 3097054 h 4354354"/>
              <a:gd name="connsiteX216" fmla="*/ 2495488 w 2691675"/>
              <a:gd name="connsiteY216" fmla="*/ 3067050 h 4354354"/>
              <a:gd name="connsiteX217" fmla="*/ 2593596 w 2691675"/>
              <a:gd name="connsiteY217" fmla="*/ 3063717 h 4354354"/>
              <a:gd name="connsiteX218" fmla="*/ 2685987 w 2691675"/>
              <a:gd name="connsiteY218" fmla="*/ 3054668 h 4354354"/>
              <a:gd name="connsiteX0" fmla="*/ 2685987 w 2691675"/>
              <a:gd name="connsiteY0" fmla="*/ 3054668 h 4354354"/>
              <a:gd name="connsiteX1" fmla="*/ 2680749 w 2691675"/>
              <a:gd name="connsiteY1" fmla="*/ 3028474 h 4354354"/>
              <a:gd name="connsiteX2" fmla="*/ 2673129 w 2691675"/>
              <a:gd name="connsiteY2" fmla="*/ 2975134 h 4354354"/>
              <a:gd name="connsiteX3" fmla="*/ 2631219 w 2691675"/>
              <a:gd name="connsiteY3" fmla="*/ 2967038 h 4354354"/>
              <a:gd name="connsiteX4" fmla="*/ 2567878 w 2691675"/>
              <a:gd name="connsiteY4" fmla="*/ 2966561 h 4354354"/>
              <a:gd name="connsiteX5" fmla="*/ 2526921 w 2691675"/>
              <a:gd name="connsiteY5" fmla="*/ 2908936 h 4354354"/>
              <a:gd name="connsiteX6" fmla="*/ 2464532 w 2691675"/>
              <a:gd name="connsiteY6" fmla="*/ 2905601 h 4354354"/>
              <a:gd name="connsiteX7" fmla="*/ 2417860 w 2691675"/>
              <a:gd name="connsiteY7" fmla="*/ 2889885 h 4354354"/>
              <a:gd name="connsiteX8" fmla="*/ 2383569 w 2691675"/>
              <a:gd name="connsiteY8" fmla="*/ 2876074 h 4354354"/>
              <a:gd name="connsiteX9" fmla="*/ 2355471 w 2691675"/>
              <a:gd name="connsiteY9" fmla="*/ 2856071 h 4354354"/>
              <a:gd name="connsiteX10" fmla="*/ 2300701 w 2691675"/>
              <a:gd name="connsiteY10" fmla="*/ 2824163 h 4354354"/>
              <a:gd name="connsiteX11" fmla="*/ 2226406 w 2691675"/>
              <a:gd name="connsiteY11" fmla="*/ 2864167 h 4354354"/>
              <a:gd name="connsiteX12" fmla="*/ 2185925 w 2691675"/>
              <a:gd name="connsiteY12" fmla="*/ 2825116 h 4354354"/>
              <a:gd name="connsiteX13" fmla="*/ 2150683 w 2691675"/>
              <a:gd name="connsiteY13" fmla="*/ 2746058 h 4354354"/>
              <a:gd name="connsiteX14" fmla="*/ 2131157 w 2691675"/>
              <a:gd name="connsiteY14" fmla="*/ 2684621 h 4354354"/>
              <a:gd name="connsiteX15" fmla="*/ 2113060 w 2691675"/>
              <a:gd name="connsiteY15" fmla="*/ 2649379 h 4354354"/>
              <a:gd name="connsiteX16" fmla="*/ 2111630 w 2691675"/>
              <a:gd name="connsiteY16" fmla="*/ 2600801 h 4354354"/>
              <a:gd name="connsiteX17" fmla="*/ 2034001 w 2691675"/>
              <a:gd name="connsiteY17" fmla="*/ 2686051 h 4354354"/>
              <a:gd name="connsiteX18" fmla="*/ 1966851 w 2691675"/>
              <a:gd name="connsiteY18" fmla="*/ 2754154 h 4354354"/>
              <a:gd name="connsiteX19" fmla="*/ 1919702 w 2691675"/>
              <a:gd name="connsiteY19" fmla="*/ 2713196 h 4354354"/>
              <a:gd name="connsiteX20" fmla="*/ 1783018 w 2691675"/>
              <a:gd name="connsiteY20" fmla="*/ 2699862 h 4354354"/>
              <a:gd name="connsiteX21" fmla="*/ 1684910 w 2691675"/>
              <a:gd name="connsiteY21" fmla="*/ 2689860 h 4354354"/>
              <a:gd name="connsiteX22" fmla="*/ 1614426 w 2691675"/>
              <a:gd name="connsiteY22" fmla="*/ 2582229 h 4354354"/>
              <a:gd name="connsiteX23" fmla="*/ 1549656 w 2691675"/>
              <a:gd name="connsiteY23" fmla="*/ 2584133 h 4354354"/>
              <a:gd name="connsiteX24" fmla="*/ 1524890 w 2691675"/>
              <a:gd name="connsiteY24" fmla="*/ 2563654 h 4354354"/>
              <a:gd name="connsiteX25" fmla="*/ 1476789 w 2691675"/>
              <a:gd name="connsiteY25" fmla="*/ 2381726 h 4354354"/>
              <a:gd name="connsiteX26" fmla="*/ 1446309 w 2691675"/>
              <a:gd name="connsiteY26" fmla="*/ 2289334 h 4354354"/>
              <a:gd name="connsiteX27" fmla="*/ 1408209 w 2691675"/>
              <a:gd name="connsiteY27" fmla="*/ 2220754 h 4354354"/>
              <a:gd name="connsiteX28" fmla="*/ 1392969 w 2691675"/>
              <a:gd name="connsiteY28" fmla="*/ 2197894 h 4354354"/>
              <a:gd name="connsiteX29" fmla="*/ 1382492 w 2691675"/>
              <a:gd name="connsiteY29" fmla="*/ 2152651 h 4354354"/>
              <a:gd name="connsiteX30" fmla="*/ 1377253 w 2691675"/>
              <a:gd name="connsiteY30" fmla="*/ 2052162 h 4354354"/>
              <a:gd name="connsiteX31" fmla="*/ 1391541 w 2691675"/>
              <a:gd name="connsiteY31" fmla="*/ 1982630 h 4354354"/>
              <a:gd name="connsiteX32" fmla="*/ 1323437 w 2691675"/>
              <a:gd name="connsiteY32" fmla="*/ 1917859 h 4354354"/>
              <a:gd name="connsiteX33" fmla="*/ 1290099 w 2691675"/>
              <a:gd name="connsiteY33" fmla="*/ 1912621 h 4354354"/>
              <a:gd name="connsiteX34" fmla="*/ 1192468 w 2691675"/>
              <a:gd name="connsiteY34" fmla="*/ 1853089 h 4354354"/>
              <a:gd name="connsiteX35" fmla="*/ 1134367 w 2691675"/>
              <a:gd name="connsiteY35" fmla="*/ 1863567 h 4354354"/>
              <a:gd name="connsiteX36" fmla="*/ 1081978 w 2691675"/>
              <a:gd name="connsiteY36" fmla="*/ 1897379 h 4354354"/>
              <a:gd name="connsiteX37" fmla="*/ 1032924 w 2691675"/>
              <a:gd name="connsiteY37" fmla="*/ 1923098 h 4354354"/>
              <a:gd name="connsiteX38" fmla="*/ 966249 w 2691675"/>
              <a:gd name="connsiteY38" fmla="*/ 1984058 h 4354354"/>
              <a:gd name="connsiteX39" fmla="*/ 917195 w 2691675"/>
              <a:gd name="connsiteY39" fmla="*/ 1941672 h 4354354"/>
              <a:gd name="connsiteX40" fmla="*/ 862428 w 2691675"/>
              <a:gd name="connsiteY40" fmla="*/ 1915002 h 4354354"/>
              <a:gd name="connsiteX41" fmla="*/ 831471 w 2691675"/>
              <a:gd name="connsiteY41" fmla="*/ 1889284 h 4354354"/>
              <a:gd name="connsiteX42" fmla="*/ 808135 w 2691675"/>
              <a:gd name="connsiteY42" fmla="*/ 1846898 h 4354354"/>
              <a:gd name="connsiteX43" fmla="*/ 822423 w 2691675"/>
              <a:gd name="connsiteY43" fmla="*/ 1789748 h 4354354"/>
              <a:gd name="connsiteX44" fmla="*/ 811944 w 2691675"/>
              <a:gd name="connsiteY44" fmla="*/ 1720215 h 4354354"/>
              <a:gd name="connsiteX45" fmla="*/ 791466 w 2691675"/>
              <a:gd name="connsiteY45" fmla="*/ 1625441 h 4354354"/>
              <a:gd name="connsiteX46" fmla="*/ 767652 w 2691675"/>
              <a:gd name="connsiteY46" fmla="*/ 1635919 h 4354354"/>
              <a:gd name="connsiteX47" fmla="*/ 709074 w 2691675"/>
              <a:gd name="connsiteY47" fmla="*/ 1571626 h 4354354"/>
              <a:gd name="connsiteX48" fmla="*/ 737649 w 2691675"/>
              <a:gd name="connsiteY48" fmla="*/ 1519714 h 4354354"/>
              <a:gd name="connsiteX49" fmla="*/ 785274 w 2691675"/>
              <a:gd name="connsiteY49" fmla="*/ 1455420 h 4354354"/>
              <a:gd name="connsiteX50" fmla="*/ 783369 w 2691675"/>
              <a:gd name="connsiteY50" fmla="*/ 1429227 h 4354354"/>
              <a:gd name="connsiteX51" fmla="*/ 826232 w 2691675"/>
              <a:gd name="connsiteY51" fmla="*/ 1375409 h 4354354"/>
              <a:gd name="connsiteX52" fmla="*/ 834329 w 2691675"/>
              <a:gd name="connsiteY52" fmla="*/ 1282542 h 4354354"/>
              <a:gd name="connsiteX53" fmla="*/ 820040 w 2691675"/>
              <a:gd name="connsiteY53" fmla="*/ 1198721 h 4354354"/>
              <a:gd name="connsiteX54" fmla="*/ 787655 w 2691675"/>
              <a:gd name="connsiteY54" fmla="*/ 1151573 h 4354354"/>
              <a:gd name="connsiteX55" fmla="*/ 769082 w 2691675"/>
              <a:gd name="connsiteY55" fmla="*/ 1070134 h 4354354"/>
              <a:gd name="connsiteX56" fmla="*/ 812898 w 2691675"/>
              <a:gd name="connsiteY56" fmla="*/ 1034892 h 4354354"/>
              <a:gd name="connsiteX57" fmla="*/ 816231 w 2691675"/>
              <a:gd name="connsiteY57" fmla="*/ 976789 h 4354354"/>
              <a:gd name="connsiteX58" fmla="*/ 828613 w 2691675"/>
              <a:gd name="connsiteY58" fmla="*/ 901065 h 4354354"/>
              <a:gd name="connsiteX59" fmla="*/ 837662 w 2691675"/>
              <a:gd name="connsiteY59" fmla="*/ 833914 h 4354354"/>
              <a:gd name="connsiteX60" fmla="*/ 852426 w 2691675"/>
              <a:gd name="connsiteY60" fmla="*/ 795814 h 4354354"/>
              <a:gd name="connsiteX61" fmla="*/ 867665 w 2691675"/>
              <a:gd name="connsiteY61" fmla="*/ 762475 h 4354354"/>
              <a:gd name="connsiteX62" fmla="*/ 841472 w 2691675"/>
              <a:gd name="connsiteY62" fmla="*/ 696754 h 4354354"/>
              <a:gd name="connsiteX63" fmla="*/ 825756 w 2691675"/>
              <a:gd name="connsiteY63" fmla="*/ 573405 h 4354354"/>
              <a:gd name="connsiteX64" fmla="*/ 795275 w 2691675"/>
              <a:gd name="connsiteY64" fmla="*/ 536259 h 4354354"/>
              <a:gd name="connsiteX65" fmla="*/ 777654 w 2691675"/>
              <a:gd name="connsiteY65" fmla="*/ 505777 h 4354354"/>
              <a:gd name="connsiteX66" fmla="*/ 754794 w 2691675"/>
              <a:gd name="connsiteY66" fmla="*/ 430054 h 4354354"/>
              <a:gd name="connsiteX67" fmla="*/ 727648 w 2691675"/>
              <a:gd name="connsiteY67" fmla="*/ 349091 h 4354354"/>
              <a:gd name="connsiteX68" fmla="*/ 740030 w 2691675"/>
              <a:gd name="connsiteY68" fmla="*/ 321469 h 4354354"/>
              <a:gd name="connsiteX69" fmla="*/ 736698 w 2691675"/>
              <a:gd name="connsiteY69" fmla="*/ 256223 h 4354354"/>
              <a:gd name="connsiteX70" fmla="*/ 717648 w 2691675"/>
              <a:gd name="connsiteY70" fmla="*/ 241935 h 4354354"/>
              <a:gd name="connsiteX71" fmla="*/ 709551 w 2691675"/>
              <a:gd name="connsiteY71" fmla="*/ 171451 h 4354354"/>
              <a:gd name="connsiteX72" fmla="*/ 675737 w 2691675"/>
              <a:gd name="connsiteY72" fmla="*/ 120015 h 4354354"/>
              <a:gd name="connsiteX73" fmla="*/ 686691 w 2691675"/>
              <a:gd name="connsiteY73" fmla="*/ 70485 h 4354354"/>
              <a:gd name="connsiteX74" fmla="*/ 657638 w 2691675"/>
              <a:gd name="connsiteY74" fmla="*/ 0 h 4354354"/>
              <a:gd name="connsiteX75" fmla="*/ 613348 w 2691675"/>
              <a:gd name="connsiteY75" fmla="*/ 10001 h 4354354"/>
              <a:gd name="connsiteX76" fmla="*/ 542863 w 2691675"/>
              <a:gd name="connsiteY76" fmla="*/ 85249 h 4354354"/>
              <a:gd name="connsiteX77" fmla="*/ 560008 w 2691675"/>
              <a:gd name="connsiteY77" fmla="*/ 158591 h 4354354"/>
              <a:gd name="connsiteX78" fmla="*/ 553342 w 2691675"/>
              <a:gd name="connsiteY78" fmla="*/ 234792 h 4354354"/>
              <a:gd name="connsiteX79" fmla="*/ 505716 w 2691675"/>
              <a:gd name="connsiteY79" fmla="*/ 313373 h 4354354"/>
              <a:gd name="connsiteX80" fmla="*/ 461424 w 2691675"/>
              <a:gd name="connsiteY80" fmla="*/ 408147 h 4354354"/>
              <a:gd name="connsiteX81" fmla="*/ 368555 w 2691675"/>
              <a:gd name="connsiteY81" fmla="*/ 381476 h 4354354"/>
              <a:gd name="connsiteX82" fmla="*/ 288069 w 2691675"/>
              <a:gd name="connsiteY82" fmla="*/ 491014 h 4354354"/>
              <a:gd name="connsiteX83" fmla="*/ 280449 w 2691675"/>
              <a:gd name="connsiteY83" fmla="*/ 513874 h 4354354"/>
              <a:gd name="connsiteX84" fmla="*/ 288069 w 2691675"/>
              <a:gd name="connsiteY84" fmla="*/ 544354 h 4354354"/>
              <a:gd name="connsiteX85" fmla="*/ 303309 w 2691675"/>
              <a:gd name="connsiteY85" fmla="*/ 574834 h 4354354"/>
              <a:gd name="connsiteX86" fmla="*/ 295689 w 2691675"/>
              <a:gd name="connsiteY86" fmla="*/ 635794 h 4354354"/>
              <a:gd name="connsiteX87" fmla="*/ 265209 w 2691675"/>
              <a:gd name="connsiteY87" fmla="*/ 689134 h 4354354"/>
              <a:gd name="connsiteX88" fmla="*/ 257589 w 2691675"/>
              <a:gd name="connsiteY88" fmla="*/ 711994 h 4354354"/>
              <a:gd name="connsiteX89" fmla="*/ 265209 w 2691675"/>
              <a:gd name="connsiteY89" fmla="*/ 841534 h 4354354"/>
              <a:gd name="connsiteX90" fmla="*/ 303309 w 2691675"/>
              <a:gd name="connsiteY90" fmla="*/ 856774 h 4354354"/>
              <a:gd name="connsiteX91" fmla="*/ 349029 w 2691675"/>
              <a:gd name="connsiteY91" fmla="*/ 887254 h 4354354"/>
              <a:gd name="connsiteX92" fmla="*/ 356649 w 2691675"/>
              <a:gd name="connsiteY92" fmla="*/ 910114 h 4354354"/>
              <a:gd name="connsiteX93" fmla="*/ 341409 w 2691675"/>
              <a:gd name="connsiteY93" fmla="*/ 978694 h 4354354"/>
              <a:gd name="connsiteX94" fmla="*/ 326169 w 2691675"/>
              <a:gd name="connsiteY94" fmla="*/ 1054894 h 4354354"/>
              <a:gd name="connsiteX95" fmla="*/ 303309 w 2691675"/>
              <a:gd name="connsiteY95" fmla="*/ 1070134 h 4354354"/>
              <a:gd name="connsiteX96" fmla="*/ 143289 w 2691675"/>
              <a:gd name="connsiteY96" fmla="*/ 1092994 h 4354354"/>
              <a:gd name="connsiteX97" fmla="*/ 150909 w 2691675"/>
              <a:gd name="connsiteY97" fmla="*/ 1207294 h 4354354"/>
              <a:gd name="connsiteX98" fmla="*/ 173769 w 2691675"/>
              <a:gd name="connsiteY98" fmla="*/ 1245394 h 4354354"/>
              <a:gd name="connsiteX99" fmla="*/ 219489 w 2691675"/>
              <a:gd name="connsiteY99" fmla="*/ 1283494 h 4354354"/>
              <a:gd name="connsiteX100" fmla="*/ 234729 w 2691675"/>
              <a:gd name="connsiteY100" fmla="*/ 1313974 h 4354354"/>
              <a:gd name="connsiteX101" fmla="*/ 227109 w 2691675"/>
              <a:gd name="connsiteY101" fmla="*/ 1344454 h 4354354"/>
              <a:gd name="connsiteX102" fmla="*/ 265209 w 2691675"/>
              <a:gd name="connsiteY102" fmla="*/ 1390174 h 4354354"/>
              <a:gd name="connsiteX103" fmla="*/ 288069 w 2691675"/>
              <a:gd name="connsiteY103" fmla="*/ 1428274 h 4354354"/>
              <a:gd name="connsiteX104" fmla="*/ 280449 w 2691675"/>
              <a:gd name="connsiteY104" fmla="*/ 1466374 h 4354354"/>
              <a:gd name="connsiteX105" fmla="*/ 242349 w 2691675"/>
              <a:gd name="connsiteY105" fmla="*/ 1595914 h 4354354"/>
              <a:gd name="connsiteX106" fmla="*/ 211869 w 2691675"/>
              <a:gd name="connsiteY106" fmla="*/ 1611154 h 4354354"/>
              <a:gd name="connsiteX107" fmla="*/ 189009 w 2691675"/>
              <a:gd name="connsiteY107" fmla="*/ 1618774 h 4354354"/>
              <a:gd name="connsiteX108" fmla="*/ 120429 w 2691675"/>
              <a:gd name="connsiteY108" fmla="*/ 1656874 h 4354354"/>
              <a:gd name="connsiteX109" fmla="*/ 97569 w 2691675"/>
              <a:gd name="connsiteY109" fmla="*/ 1679734 h 4354354"/>
              <a:gd name="connsiteX110" fmla="*/ 13749 w 2691675"/>
              <a:gd name="connsiteY110" fmla="*/ 1740694 h 4354354"/>
              <a:gd name="connsiteX111" fmla="*/ 13749 w 2691675"/>
              <a:gd name="connsiteY111" fmla="*/ 1915954 h 4354354"/>
              <a:gd name="connsiteX112" fmla="*/ 36609 w 2691675"/>
              <a:gd name="connsiteY112" fmla="*/ 1938814 h 4354354"/>
              <a:gd name="connsiteX113" fmla="*/ 67089 w 2691675"/>
              <a:gd name="connsiteY113" fmla="*/ 1976914 h 4354354"/>
              <a:gd name="connsiteX114" fmla="*/ 112809 w 2691675"/>
              <a:gd name="connsiteY114" fmla="*/ 2007394 h 4354354"/>
              <a:gd name="connsiteX115" fmla="*/ 173769 w 2691675"/>
              <a:gd name="connsiteY115" fmla="*/ 2037874 h 4354354"/>
              <a:gd name="connsiteX116" fmla="*/ 234729 w 2691675"/>
              <a:gd name="connsiteY116" fmla="*/ 2121694 h 4354354"/>
              <a:gd name="connsiteX117" fmla="*/ 272829 w 2691675"/>
              <a:gd name="connsiteY117" fmla="*/ 2182654 h 4354354"/>
              <a:gd name="connsiteX118" fmla="*/ 280449 w 2691675"/>
              <a:gd name="connsiteY118" fmla="*/ 2205514 h 4354354"/>
              <a:gd name="connsiteX119" fmla="*/ 318549 w 2691675"/>
              <a:gd name="connsiteY119" fmla="*/ 2281714 h 4354354"/>
              <a:gd name="connsiteX120" fmla="*/ 493809 w 2691675"/>
              <a:gd name="connsiteY120" fmla="*/ 2296954 h 4354354"/>
              <a:gd name="connsiteX121" fmla="*/ 562389 w 2691675"/>
              <a:gd name="connsiteY121" fmla="*/ 2380774 h 4354354"/>
              <a:gd name="connsiteX122" fmla="*/ 531909 w 2691675"/>
              <a:gd name="connsiteY122" fmla="*/ 2456974 h 4354354"/>
              <a:gd name="connsiteX123" fmla="*/ 509049 w 2691675"/>
              <a:gd name="connsiteY123" fmla="*/ 2464594 h 4354354"/>
              <a:gd name="connsiteX124" fmla="*/ 486189 w 2691675"/>
              <a:gd name="connsiteY124" fmla="*/ 2487454 h 4354354"/>
              <a:gd name="connsiteX125" fmla="*/ 478569 w 2691675"/>
              <a:gd name="connsiteY125" fmla="*/ 2533174 h 4354354"/>
              <a:gd name="connsiteX126" fmla="*/ 509049 w 2691675"/>
              <a:gd name="connsiteY126" fmla="*/ 2647474 h 4354354"/>
              <a:gd name="connsiteX127" fmla="*/ 531909 w 2691675"/>
              <a:gd name="connsiteY127" fmla="*/ 2670334 h 4354354"/>
              <a:gd name="connsiteX128" fmla="*/ 539529 w 2691675"/>
              <a:gd name="connsiteY128" fmla="*/ 2700814 h 4354354"/>
              <a:gd name="connsiteX129" fmla="*/ 570009 w 2691675"/>
              <a:gd name="connsiteY129" fmla="*/ 2685574 h 4354354"/>
              <a:gd name="connsiteX130" fmla="*/ 592869 w 2691675"/>
              <a:gd name="connsiteY130" fmla="*/ 2662714 h 4354354"/>
              <a:gd name="connsiteX131" fmla="*/ 646209 w 2691675"/>
              <a:gd name="connsiteY131" fmla="*/ 2632234 h 4354354"/>
              <a:gd name="connsiteX132" fmla="*/ 684309 w 2691675"/>
              <a:gd name="connsiteY132" fmla="*/ 2639854 h 4354354"/>
              <a:gd name="connsiteX133" fmla="*/ 699549 w 2691675"/>
              <a:gd name="connsiteY133" fmla="*/ 2662714 h 4354354"/>
              <a:gd name="connsiteX134" fmla="*/ 722409 w 2691675"/>
              <a:gd name="connsiteY134" fmla="*/ 2685574 h 4354354"/>
              <a:gd name="connsiteX135" fmla="*/ 730029 w 2691675"/>
              <a:gd name="connsiteY135" fmla="*/ 2708434 h 4354354"/>
              <a:gd name="connsiteX136" fmla="*/ 707169 w 2691675"/>
              <a:gd name="connsiteY136" fmla="*/ 2792254 h 4354354"/>
              <a:gd name="connsiteX137" fmla="*/ 623349 w 2691675"/>
              <a:gd name="connsiteY137" fmla="*/ 2868454 h 4354354"/>
              <a:gd name="connsiteX138" fmla="*/ 600489 w 2691675"/>
              <a:gd name="connsiteY138" fmla="*/ 2914174 h 4354354"/>
              <a:gd name="connsiteX139" fmla="*/ 531909 w 2691675"/>
              <a:gd name="connsiteY139" fmla="*/ 2959894 h 4354354"/>
              <a:gd name="connsiteX140" fmla="*/ 516669 w 2691675"/>
              <a:gd name="connsiteY140" fmla="*/ 2982754 h 4354354"/>
              <a:gd name="connsiteX141" fmla="*/ 547149 w 2691675"/>
              <a:gd name="connsiteY141" fmla="*/ 3081814 h 4354354"/>
              <a:gd name="connsiteX142" fmla="*/ 570009 w 2691675"/>
              <a:gd name="connsiteY142" fmla="*/ 3203734 h 4354354"/>
              <a:gd name="connsiteX143" fmla="*/ 608109 w 2691675"/>
              <a:gd name="connsiteY143" fmla="*/ 3302794 h 4354354"/>
              <a:gd name="connsiteX144" fmla="*/ 608109 w 2691675"/>
              <a:gd name="connsiteY144" fmla="*/ 3455194 h 4354354"/>
              <a:gd name="connsiteX145" fmla="*/ 570009 w 2691675"/>
              <a:gd name="connsiteY145" fmla="*/ 3493294 h 4354354"/>
              <a:gd name="connsiteX146" fmla="*/ 562389 w 2691675"/>
              <a:gd name="connsiteY146" fmla="*/ 3523774 h 4354354"/>
              <a:gd name="connsiteX147" fmla="*/ 547149 w 2691675"/>
              <a:gd name="connsiteY147" fmla="*/ 3554254 h 4354354"/>
              <a:gd name="connsiteX148" fmla="*/ 554769 w 2691675"/>
              <a:gd name="connsiteY148" fmla="*/ 3706654 h 4354354"/>
              <a:gd name="connsiteX149" fmla="*/ 608109 w 2691675"/>
              <a:gd name="connsiteY149" fmla="*/ 3699034 h 4354354"/>
              <a:gd name="connsiteX150" fmla="*/ 630969 w 2691675"/>
              <a:gd name="connsiteY150" fmla="*/ 3691414 h 4354354"/>
              <a:gd name="connsiteX151" fmla="*/ 676689 w 2691675"/>
              <a:gd name="connsiteY151" fmla="*/ 3714274 h 4354354"/>
              <a:gd name="connsiteX152" fmla="*/ 707169 w 2691675"/>
              <a:gd name="connsiteY152" fmla="*/ 3744754 h 4354354"/>
              <a:gd name="connsiteX153" fmla="*/ 836709 w 2691675"/>
              <a:gd name="connsiteY153" fmla="*/ 3767614 h 4354354"/>
              <a:gd name="connsiteX154" fmla="*/ 851949 w 2691675"/>
              <a:gd name="connsiteY154" fmla="*/ 3798094 h 4354354"/>
              <a:gd name="connsiteX155" fmla="*/ 874809 w 2691675"/>
              <a:gd name="connsiteY155" fmla="*/ 3813334 h 4354354"/>
              <a:gd name="connsiteX156" fmla="*/ 897669 w 2691675"/>
              <a:gd name="connsiteY156" fmla="*/ 3836194 h 4354354"/>
              <a:gd name="connsiteX157" fmla="*/ 905289 w 2691675"/>
              <a:gd name="connsiteY157" fmla="*/ 3866674 h 4354354"/>
              <a:gd name="connsiteX158" fmla="*/ 920529 w 2691675"/>
              <a:gd name="connsiteY158" fmla="*/ 3889534 h 4354354"/>
              <a:gd name="connsiteX159" fmla="*/ 943389 w 2691675"/>
              <a:gd name="connsiteY159" fmla="*/ 3927634 h 4354354"/>
              <a:gd name="connsiteX160" fmla="*/ 996729 w 2691675"/>
              <a:gd name="connsiteY160" fmla="*/ 3973354 h 4354354"/>
              <a:gd name="connsiteX161" fmla="*/ 1011969 w 2691675"/>
              <a:gd name="connsiteY161" fmla="*/ 3996214 h 4354354"/>
              <a:gd name="connsiteX162" fmla="*/ 1034829 w 2691675"/>
              <a:gd name="connsiteY162" fmla="*/ 4034314 h 4354354"/>
              <a:gd name="connsiteX163" fmla="*/ 1065309 w 2691675"/>
              <a:gd name="connsiteY163" fmla="*/ 4110514 h 4354354"/>
              <a:gd name="connsiteX164" fmla="*/ 1072929 w 2691675"/>
              <a:gd name="connsiteY164" fmla="*/ 4133374 h 4354354"/>
              <a:gd name="connsiteX165" fmla="*/ 1149129 w 2691675"/>
              <a:gd name="connsiteY165" fmla="*/ 4163854 h 4354354"/>
              <a:gd name="connsiteX166" fmla="*/ 1202469 w 2691675"/>
              <a:gd name="connsiteY166" fmla="*/ 4240054 h 4354354"/>
              <a:gd name="connsiteX167" fmla="*/ 1263429 w 2691675"/>
              <a:gd name="connsiteY167" fmla="*/ 4247674 h 4354354"/>
              <a:gd name="connsiteX168" fmla="*/ 1271049 w 2691675"/>
              <a:gd name="connsiteY168" fmla="*/ 4301014 h 4354354"/>
              <a:gd name="connsiteX169" fmla="*/ 1316769 w 2691675"/>
              <a:gd name="connsiteY169" fmla="*/ 4354354 h 4354354"/>
              <a:gd name="connsiteX170" fmla="*/ 1354869 w 2691675"/>
              <a:gd name="connsiteY170" fmla="*/ 4255294 h 4354354"/>
              <a:gd name="connsiteX171" fmla="*/ 1415829 w 2691675"/>
              <a:gd name="connsiteY171" fmla="*/ 4224814 h 4354354"/>
              <a:gd name="connsiteX172" fmla="*/ 1469169 w 2691675"/>
              <a:gd name="connsiteY172" fmla="*/ 4209574 h 4354354"/>
              <a:gd name="connsiteX173" fmla="*/ 1507269 w 2691675"/>
              <a:gd name="connsiteY173" fmla="*/ 4186714 h 4354354"/>
              <a:gd name="connsiteX174" fmla="*/ 1552989 w 2691675"/>
              <a:gd name="connsiteY174" fmla="*/ 4156234 h 4354354"/>
              <a:gd name="connsiteX175" fmla="*/ 1583469 w 2691675"/>
              <a:gd name="connsiteY175" fmla="*/ 4148614 h 4354354"/>
              <a:gd name="connsiteX176" fmla="*/ 1644429 w 2691675"/>
              <a:gd name="connsiteY176" fmla="*/ 4087654 h 4354354"/>
              <a:gd name="connsiteX177" fmla="*/ 1674909 w 2691675"/>
              <a:gd name="connsiteY177" fmla="*/ 4064794 h 4354354"/>
              <a:gd name="connsiteX178" fmla="*/ 1827309 w 2691675"/>
              <a:gd name="connsiteY178" fmla="*/ 4026694 h 4354354"/>
              <a:gd name="connsiteX179" fmla="*/ 1857789 w 2691675"/>
              <a:gd name="connsiteY179" fmla="*/ 4011454 h 4354354"/>
              <a:gd name="connsiteX180" fmla="*/ 1903509 w 2691675"/>
              <a:gd name="connsiteY180" fmla="*/ 3996214 h 4354354"/>
              <a:gd name="connsiteX181" fmla="*/ 1926369 w 2691675"/>
              <a:gd name="connsiteY181" fmla="*/ 3980974 h 4354354"/>
              <a:gd name="connsiteX182" fmla="*/ 1987329 w 2691675"/>
              <a:gd name="connsiteY182" fmla="*/ 3935254 h 4354354"/>
              <a:gd name="connsiteX183" fmla="*/ 2048289 w 2691675"/>
              <a:gd name="connsiteY183" fmla="*/ 3897154 h 4354354"/>
              <a:gd name="connsiteX184" fmla="*/ 2078769 w 2691675"/>
              <a:gd name="connsiteY184" fmla="*/ 3881914 h 4354354"/>
              <a:gd name="connsiteX185" fmla="*/ 2132109 w 2691675"/>
              <a:gd name="connsiteY185" fmla="*/ 3843814 h 4354354"/>
              <a:gd name="connsiteX186" fmla="*/ 2162589 w 2691675"/>
              <a:gd name="connsiteY186" fmla="*/ 3813334 h 4354354"/>
              <a:gd name="connsiteX187" fmla="*/ 2200689 w 2691675"/>
              <a:gd name="connsiteY187" fmla="*/ 3714274 h 4354354"/>
              <a:gd name="connsiteX188" fmla="*/ 2162589 w 2691675"/>
              <a:gd name="connsiteY188" fmla="*/ 3630454 h 4354354"/>
              <a:gd name="connsiteX189" fmla="*/ 2139729 w 2691675"/>
              <a:gd name="connsiteY189" fmla="*/ 3622834 h 4354354"/>
              <a:gd name="connsiteX190" fmla="*/ 2124489 w 2691675"/>
              <a:gd name="connsiteY190" fmla="*/ 3706654 h 4354354"/>
              <a:gd name="connsiteX191" fmla="*/ 2109249 w 2691675"/>
              <a:gd name="connsiteY191" fmla="*/ 3683794 h 4354354"/>
              <a:gd name="connsiteX192" fmla="*/ 2048289 w 2691675"/>
              <a:gd name="connsiteY192" fmla="*/ 3691414 h 4354354"/>
              <a:gd name="connsiteX193" fmla="*/ 2055909 w 2691675"/>
              <a:gd name="connsiteY193" fmla="*/ 3729514 h 4354354"/>
              <a:gd name="connsiteX194" fmla="*/ 2078769 w 2691675"/>
              <a:gd name="connsiteY194" fmla="*/ 3744754 h 4354354"/>
              <a:gd name="connsiteX195" fmla="*/ 2094009 w 2691675"/>
              <a:gd name="connsiteY195" fmla="*/ 3775234 h 4354354"/>
              <a:gd name="connsiteX196" fmla="*/ 2086389 w 2691675"/>
              <a:gd name="connsiteY196" fmla="*/ 3820954 h 4354354"/>
              <a:gd name="connsiteX197" fmla="*/ 2010189 w 2691675"/>
              <a:gd name="connsiteY197" fmla="*/ 3775234 h 4354354"/>
              <a:gd name="connsiteX198" fmla="*/ 1994949 w 2691675"/>
              <a:gd name="connsiteY198" fmla="*/ 3676174 h 4354354"/>
              <a:gd name="connsiteX199" fmla="*/ 1972089 w 2691675"/>
              <a:gd name="connsiteY199" fmla="*/ 3653314 h 4354354"/>
              <a:gd name="connsiteX200" fmla="*/ 1979709 w 2691675"/>
              <a:gd name="connsiteY200" fmla="*/ 3607594 h 4354354"/>
              <a:gd name="connsiteX201" fmla="*/ 2025429 w 2691675"/>
              <a:gd name="connsiteY201" fmla="*/ 3599974 h 4354354"/>
              <a:gd name="connsiteX202" fmla="*/ 2033049 w 2691675"/>
              <a:gd name="connsiteY202" fmla="*/ 3546634 h 4354354"/>
              <a:gd name="connsiteX203" fmla="*/ 2063529 w 2691675"/>
              <a:gd name="connsiteY203" fmla="*/ 3554254 h 4354354"/>
              <a:gd name="connsiteX204" fmla="*/ 2094009 w 2691675"/>
              <a:gd name="connsiteY204" fmla="*/ 3516154 h 4354354"/>
              <a:gd name="connsiteX205" fmla="*/ 2124489 w 2691675"/>
              <a:gd name="connsiteY205" fmla="*/ 3485674 h 4354354"/>
              <a:gd name="connsiteX206" fmla="*/ 2139729 w 2691675"/>
              <a:gd name="connsiteY206" fmla="*/ 3462814 h 4354354"/>
              <a:gd name="connsiteX207" fmla="*/ 2170209 w 2691675"/>
              <a:gd name="connsiteY207" fmla="*/ 3439954 h 4354354"/>
              <a:gd name="connsiteX208" fmla="*/ 2238789 w 2691675"/>
              <a:gd name="connsiteY208" fmla="*/ 3348514 h 4354354"/>
              <a:gd name="connsiteX209" fmla="*/ 2246409 w 2691675"/>
              <a:gd name="connsiteY209" fmla="*/ 3318034 h 4354354"/>
              <a:gd name="connsiteX210" fmla="*/ 2269269 w 2691675"/>
              <a:gd name="connsiteY210" fmla="*/ 3257074 h 4354354"/>
              <a:gd name="connsiteX211" fmla="*/ 2276889 w 2691675"/>
              <a:gd name="connsiteY211" fmla="*/ 3211354 h 4354354"/>
              <a:gd name="connsiteX212" fmla="*/ 2299749 w 2691675"/>
              <a:gd name="connsiteY212" fmla="*/ 3165634 h 4354354"/>
              <a:gd name="connsiteX213" fmla="*/ 2314989 w 2691675"/>
              <a:gd name="connsiteY213" fmla="*/ 3127534 h 4354354"/>
              <a:gd name="connsiteX214" fmla="*/ 2353089 w 2691675"/>
              <a:gd name="connsiteY214" fmla="*/ 3112294 h 4354354"/>
              <a:gd name="connsiteX215" fmla="*/ 2375949 w 2691675"/>
              <a:gd name="connsiteY215" fmla="*/ 3097054 h 4354354"/>
              <a:gd name="connsiteX216" fmla="*/ 2495488 w 2691675"/>
              <a:gd name="connsiteY216" fmla="*/ 3067050 h 4354354"/>
              <a:gd name="connsiteX217" fmla="*/ 2593596 w 2691675"/>
              <a:gd name="connsiteY217" fmla="*/ 3063717 h 4354354"/>
              <a:gd name="connsiteX218" fmla="*/ 2685987 w 2691675"/>
              <a:gd name="connsiteY218" fmla="*/ 3054668 h 4354354"/>
              <a:gd name="connsiteX0" fmla="*/ 2685987 w 2691675"/>
              <a:gd name="connsiteY0" fmla="*/ 3054668 h 4354354"/>
              <a:gd name="connsiteX1" fmla="*/ 2680749 w 2691675"/>
              <a:gd name="connsiteY1" fmla="*/ 3028474 h 4354354"/>
              <a:gd name="connsiteX2" fmla="*/ 2673129 w 2691675"/>
              <a:gd name="connsiteY2" fmla="*/ 2975134 h 4354354"/>
              <a:gd name="connsiteX3" fmla="*/ 2631219 w 2691675"/>
              <a:gd name="connsiteY3" fmla="*/ 2967038 h 4354354"/>
              <a:gd name="connsiteX4" fmla="*/ 2567878 w 2691675"/>
              <a:gd name="connsiteY4" fmla="*/ 2966561 h 4354354"/>
              <a:gd name="connsiteX5" fmla="*/ 2526921 w 2691675"/>
              <a:gd name="connsiteY5" fmla="*/ 2908936 h 4354354"/>
              <a:gd name="connsiteX6" fmla="*/ 2464532 w 2691675"/>
              <a:gd name="connsiteY6" fmla="*/ 2905601 h 4354354"/>
              <a:gd name="connsiteX7" fmla="*/ 2417860 w 2691675"/>
              <a:gd name="connsiteY7" fmla="*/ 2889885 h 4354354"/>
              <a:gd name="connsiteX8" fmla="*/ 2383569 w 2691675"/>
              <a:gd name="connsiteY8" fmla="*/ 2876074 h 4354354"/>
              <a:gd name="connsiteX9" fmla="*/ 2355471 w 2691675"/>
              <a:gd name="connsiteY9" fmla="*/ 2856071 h 4354354"/>
              <a:gd name="connsiteX10" fmla="*/ 2300701 w 2691675"/>
              <a:gd name="connsiteY10" fmla="*/ 2824163 h 4354354"/>
              <a:gd name="connsiteX11" fmla="*/ 2226406 w 2691675"/>
              <a:gd name="connsiteY11" fmla="*/ 2864167 h 4354354"/>
              <a:gd name="connsiteX12" fmla="*/ 2185925 w 2691675"/>
              <a:gd name="connsiteY12" fmla="*/ 2825116 h 4354354"/>
              <a:gd name="connsiteX13" fmla="*/ 2150683 w 2691675"/>
              <a:gd name="connsiteY13" fmla="*/ 2746058 h 4354354"/>
              <a:gd name="connsiteX14" fmla="*/ 2131157 w 2691675"/>
              <a:gd name="connsiteY14" fmla="*/ 2684621 h 4354354"/>
              <a:gd name="connsiteX15" fmla="*/ 2113060 w 2691675"/>
              <a:gd name="connsiteY15" fmla="*/ 2649379 h 4354354"/>
              <a:gd name="connsiteX16" fmla="*/ 2111630 w 2691675"/>
              <a:gd name="connsiteY16" fmla="*/ 2600801 h 4354354"/>
              <a:gd name="connsiteX17" fmla="*/ 2034001 w 2691675"/>
              <a:gd name="connsiteY17" fmla="*/ 2686051 h 4354354"/>
              <a:gd name="connsiteX18" fmla="*/ 1966851 w 2691675"/>
              <a:gd name="connsiteY18" fmla="*/ 2754154 h 4354354"/>
              <a:gd name="connsiteX19" fmla="*/ 1919702 w 2691675"/>
              <a:gd name="connsiteY19" fmla="*/ 2713196 h 4354354"/>
              <a:gd name="connsiteX20" fmla="*/ 1783018 w 2691675"/>
              <a:gd name="connsiteY20" fmla="*/ 2699862 h 4354354"/>
              <a:gd name="connsiteX21" fmla="*/ 1684910 w 2691675"/>
              <a:gd name="connsiteY21" fmla="*/ 2689860 h 4354354"/>
              <a:gd name="connsiteX22" fmla="*/ 1614426 w 2691675"/>
              <a:gd name="connsiteY22" fmla="*/ 2582229 h 4354354"/>
              <a:gd name="connsiteX23" fmla="*/ 1549656 w 2691675"/>
              <a:gd name="connsiteY23" fmla="*/ 2584133 h 4354354"/>
              <a:gd name="connsiteX24" fmla="*/ 1524890 w 2691675"/>
              <a:gd name="connsiteY24" fmla="*/ 2563654 h 4354354"/>
              <a:gd name="connsiteX25" fmla="*/ 1476789 w 2691675"/>
              <a:gd name="connsiteY25" fmla="*/ 2381726 h 4354354"/>
              <a:gd name="connsiteX26" fmla="*/ 1446309 w 2691675"/>
              <a:gd name="connsiteY26" fmla="*/ 2289334 h 4354354"/>
              <a:gd name="connsiteX27" fmla="*/ 1408209 w 2691675"/>
              <a:gd name="connsiteY27" fmla="*/ 2220754 h 4354354"/>
              <a:gd name="connsiteX28" fmla="*/ 1392969 w 2691675"/>
              <a:gd name="connsiteY28" fmla="*/ 2197894 h 4354354"/>
              <a:gd name="connsiteX29" fmla="*/ 1382492 w 2691675"/>
              <a:gd name="connsiteY29" fmla="*/ 2152651 h 4354354"/>
              <a:gd name="connsiteX30" fmla="*/ 1377253 w 2691675"/>
              <a:gd name="connsiteY30" fmla="*/ 2052162 h 4354354"/>
              <a:gd name="connsiteX31" fmla="*/ 1391541 w 2691675"/>
              <a:gd name="connsiteY31" fmla="*/ 1982630 h 4354354"/>
              <a:gd name="connsiteX32" fmla="*/ 1323437 w 2691675"/>
              <a:gd name="connsiteY32" fmla="*/ 1917859 h 4354354"/>
              <a:gd name="connsiteX33" fmla="*/ 1290099 w 2691675"/>
              <a:gd name="connsiteY33" fmla="*/ 1912621 h 4354354"/>
              <a:gd name="connsiteX34" fmla="*/ 1192468 w 2691675"/>
              <a:gd name="connsiteY34" fmla="*/ 1853089 h 4354354"/>
              <a:gd name="connsiteX35" fmla="*/ 1134367 w 2691675"/>
              <a:gd name="connsiteY35" fmla="*/ 1863567 h 4354354"/>
              <a:gd name="connsiteX36" fmla="*/ 1081978 w 2691675"/>
              <a:gd name="connsiteY36" fmla="*/ 1897379 h 4354354"/>
              <a:gd name="connsiteX37" fmla="*/ 1032924 w 2691675"/>
              <a:gd name="connsiteY37" fmla="*/ 1923098 h 4354354"/>
              <a:gd name="connsiteX38" fmla="*/ 966249 w 2691675"/>
              <a:gd name="connsiteY38" fmla="*/ 1984058 h 4354354"/>
              <a:gd name="connsiteX39" fmla="*/ 917195 w 2691675"/>
              <a:gd name="connsiteY39" fmla="*/ 1941672 h 4354354"/>
              <a:gd name="connsiteX40" fmla="*/ 862428 w 2691675"/>
              <a:gd name="connsiteY40" fmla="*/ 1915002 h 4354354"/>
              <a:gd name="connsiteX41" fmla="*/ 831471 w 2691675"/>
              <a:gd name="connsiteY41" fmla="*/ 1889284 h 4354354"/>
              <a:gd name="connsiteX42" fmla="*/ 808135 w 2691675"/>
              <a:gd name="connsiteY42" fmla="*/ 1846898 h 4354354"/>
              <a:gd name="connsiteX43" fmla="*/ 822423 w 2691675"/>
              <a:gd name="connsiteY43" fmla="*/ 1789748 h 4354354"/>
              <a:gd name="connsiteX44" fmla="*/ 811944 w 2691675"/>
              <a:gd name="connsiteY44" fmla="*/ 1720215 h 4354354"/>
              <a:gd name="connsiteX45" fmla="*/ 791466 w 2691675"/>
              <a:gd name="connsiteY45" fmla="*/ 1625441 h 4354354"/>
              <a:gd name="connsiteX46" fmla="*/ 767652 w 2691675"/>
              <a:gd name="connsiteY46" fmla="*/ 1635919 h 4354354"/>
              <a:gd name="connsiteX47" fmla="*/ 709074 w 2691675"/>
              <a:gd name="connsiteY47" fmla="*/ 1571626 h 4354354"/>
              <a:gd name="connsiteX48" fmla="*/ 737649 w 2691675"/>
              <a:gd name="connsiteY48" fmla="*/ 1519714 h 4354354"/>
              <a:gd name="connsiteX49" fmla="*/ 785274 w 2691675"/>
              <a:gd name="connsiteY49" fmla="*/ 1455420 h 4354354"/>
              <a:gd name="connsiteX50" fmla="*/ 783369 w 2691675"/>
              <a:gd name="connsiteY50" fmla="*/ 1429227 h 4354354"/>
              <a:gd name="connsiteX51" fmla="*/ 826232 w 2691675"/>
              <a:gd name="connsiteY51" fmla="*/ 1375409 h 4354354"/>
              <a:gd name="connsiteX52" fmla="*/ 834329 w 2691675"/>
              <a:gd name="connsiteY52" fmla="*/ 1282542 h 4354354"/>
              <a:gd name="connsiteX53" fmla="*/ 820040 w 2691675"/>
              <a:gd name="connsiteY53" fmla="*/ 1198721 h 4354354"/>
              <a:gd name="connsiteX54" fmla="*/ 787655 w 2691675"/>
              <a:gd name="connsiteY54" fmla="*/ 1151573 h 4354354"/>
              <a:gd name="connsiteX55" fmla="*/ 769082 w 2691675"/>
              <a:gd name="connsiteY55" fmla="*/ 1070134 h 4354354"/>
              <a:gd name="connsiteX56" fmla="*/ 812898 w 2691675"/>
              <a:gd name="connsiteY56" fmla="*/ 1034892 h 4354354"/>
              <a:gd name="connsiteX57" fmla="*/ 816231 w 2691675"/>
              <a:gd name="connsiteY57" fmla="*/ 976789 h 4354354"/>
              <a:gd name="connsiteX58" fmla="*/ 828613 w 2691675"/>
              <a:gd name="connsiteY58" fmla="*/ 901065 h 4354354"/>
              <a:gd name="connsiteX59" fmla="*/ 837662 w 2691675"/>
              <a:gd name="connsiteY59" fmla="*/ 833914 h 4354354"/>
              <a:gd name="connsiteX60" fmla="*/ 852426 w 2691675"/>
              <a:gd name="connsiteY60" fmla="*/ 795814 h 4354354"/>
              <a:gd name="connsiteX61" fmla="*/ 867665 w 2691675"/>
              <a:gd name="connsiteY61" fmla="*/ 762475 h 4354354"/>
              <a:gd name="connsiteX62" fmla="*/ 841472 w 2691675"/>
              <a:gd name="connsiteY62" fmla="*/ 696754 h 4354354"/>
              <a:gd name="connsiteX63" fmla="*/ 825756 w 2691675"/>
              <a:gd name="connsiteY63" fmla="*/ 573405 h 4354354"/>
              <a:gd name="connsiteX64" fmla="*/ 795275 w 2691675"/>
              <a:gd name="connsiteY64" fmla="*/ 536259 h 4354354"/>
              <a:gd name="connsiteX65" fmla="*/ 777654 w 2691675"/>
              <a:gd name="connsiteY65" fmla="*/ 505777 h 4354354"/>
              <a:gd name="connsiteX66" fmla="*/ 754794 w 2691675"/>
              <a:gd name="connsiteY66" fmla="*/ 430054 h 4354354"/>
              <a:gd name="connsiteX67" fmla="*/ 727648 w 2691675"/>
              <a:gd name="connsiteY67" fmla="*/ 349091 h 4354354"/>
              <a:gd name="connsiteX68" fmla="*/ 740030 w 2691675"/>
              <a:gd name="connsiteY68" fmla="*/ 321469 h 4354354"/>
              <a:gd name="connsiteX69" fmla="*/ 736698 w 2691675"/>
              <a:gd name="connsiteY69" fmla="*/ 256223 h 4354354"/>
              <a:gd name="connsiteX70" fmla="*/ 717648 w 2691675"/>
              <a:gd name="connsiteY70" fmla="*/ 241935 h 4354354"/>
              <a:gd name="connsiteX71" fmla="*/ 709551 w 2691675"/>
              <a:gd name="connsiteY71" fmla="*/ 171451 h 4354354"/>
              <a:gd name="connsiteX72" fmla="*/ 675737 w 2691675"/>
              <a:gd name="connsiteY72" fmla="*/ 120015 h 4354354"/>
              <a:gd name="connsiteX73" fmla="*/ 686691 w 2691675"/>
              <a:gd name="connsiteY73" fmla="*/ 70485 h 4354354"/>
              <a:gd name="connsiteX74" fmla="*/ 657638 w 2691675"/>
              <a:gd name="connsiteY74" fmla="*/ 0 h 4354354"/>
              <a:gd name="connsiteX75" fmla="*/ 613348 w 2691675"/>
              <a:gd name="connsiteY75" fmla="*/ 10001 h 4354354"/>
              <a:gd name="connsiteX76" fmla="*/ 542863 w 2691675"/>
              <a:gd name="connsiteY76" fmla="*/ 85249 h 4354354"/>
              <a:gd name="connsiteX77" fmla="*/ 560008 w 2691675"/>
              <a:gd name="connsiteY77" fmla="*/ 158591 h 4354354"/>
              <a:gd name="connsiteX78" fmla="*/ 553342 w 2691675"/>
              <a:gd name="connsiteY78" fmla="*/ 234792 h 4354354"/>
              <a:gd name="connsiteX79" fmla="*/ 505716 w 2691675"/>
              <a:gd name="connsiteY79" fmla="*/ 313373 h 4354354"/>
              <a:gd name="connsiteX80" fmla="*/ 461424 w 2691675"/>
              <a:gd name="connsiteY80" fmla="*/ 408147 h 4354354"/>
              <a:gd name="connsiteX81" fmla="*/ 368555 w 2691675"/>
              <a:gd name="connsiteY81" fmla="*/ 381476 h 4354354"/>
              <a:gd name="connsiteX82" fmla="*/ 280449 w 2691675"/>
              <a:gd name="connsiteY82" fmla="*/ 513874 h 4354354"/>
              <a:gd name="connsiteX83" fmla="*/ 288069 w 2691675"/>
              <a:gd name="connsiteY83" fmla="*/ 544354 h 4354354"/>
              <a:gd name="connsiteX84" fmla="*/ 303309 w 2691675"/>
              <a:gd name="connsiteY84" fmla="*/ 574834 h 4354354"/>
              <a:gd name="connsiteX85" fmla="*/ 295689 w 2691675"/>
              <a:gd name="connsiteY85" fmla="*/ 635794 h 4354354"/>
              <a:gd name="connsiteX86" fmla="*/ 265209 w 2691675"/>
              <a:gd name="connsiteY86" fmla="*/ 689134 h 4354354"/>
              <a:gd name="connsiteX87" fmla="*/ 257589 w 2691675"/>
              <a:gd name="connsiteY87" fmla="*/ 711994 h 4354354"/>
              <a:gd name="connsiteX88" fmla="*/ 265209 w 2691675"/>
              <a:gd name="connsiteY88" fmla="*/ 841534 h 4354354"/>
              <a:gd name="connsiteX89" fmla="*/ 303309 w 2691675"/>
              <a:gd name="connsiteY89" fmla="*/ 856774 h 4354354"/>
              <a:gd name="connsiteX90" fmla="*/ 349029 w 2691675"/>
              <a:gd name="connsiteY90" fmla="*/ 887254 h 4354354"/>
              <a:gd name="connsiteX91" fmla="*/ 356649 w 2691675"/>
              <a:gd name="connsiteY91" fmla="*/ 910114 h 4354354"/>
              <a:gd name="connsiteX92" fmla="*/ 341409 w 2691675"/>
              <a:gd name="connsiteY92" fmla="*/ 978694 h 4354354"/>
              <a:gd name="connsiteX93" fmla="*/ 326169 w 2691675"/>
              <a:gd name="connsiteY93" fmla="*/ 1054894 h 4354354"/>
              <a:gd name="connsiteX94" fmla="*/ 303309 w 2691675"/>
              <a:gd name="connsiteY94" fmla="*/ 1070134 h 4354354"/>
              <a:gd name="connsiteX95" fmla="*/ 143289 w 2691675"/>
              <a:gd name="connsiteY95" fmla="*/ 1092994 h 4354354"/>
              <a:gd name="connsiteX96" fmla="*/ 150909 w 2691675"/>
              <a:gd name="connsiteY96" fmla="*/ 1207294 h 4354354"/>
              <a:gd name="connsiteX97" fmla="*/ 173769 w 2691675"/>
              <a:gd name="connsiteY97" fmla="*/ 1245394 h 4354354"/>
              <a:gd name="connsiteX98" fmla="*/ 219489 w 2691675"/>
              <a:gd name="connsiteY98" fmla="*/ 1283494 h 4354354"/>
              <a:gd name="connsiteX99" fmla="*/ 234729 w 2691675"/>
              <a:gd name="connsiteY99" fmla="*/ 1313974 h 4354354"/>
              <a:gd name="connsiteX100" fmla="*/ 227109 w 2691675"/>
              <a:gd name="connsiteY100" fmla="*/ 1344454 h 4354354"/>
              <a:gd name="connsiteX101" fmla="*/ 265209 w 2691675"/>
              <a:gd name="connsiteY101" fmla="*/ 1390174 h 4354354"/>
              <a:gd name="connsiteX102" fmla="*/ 288069 w 2691675"/>
              <a:gd name="connsiteY102" fmla="*/ 1428274 h 4354354"/>
              <a:gd name="connsiteX103" fmla="*/ 280449 w 2691675"/>
              <a:gd name="connsiteY103" fmla="*/ 1466374 h 4354354"/>
              <a:gd name="connsiteX104" fmla="*/ 242349 w 2691675"/>
              <a:gd name="connsiteY104" fmla="*/ 1595914 h 4354354"/>
              <a:gd name="connsiteX105" fmla="*/ 211869 w 2691675"/>
              <a:gd name="connsiteY105" fmla="*/ 1611154 h 4354354"/>
              <a:gd name="connsiteX106" fmla="*/ 189009 w 2691675"/>
              <a:gd name="connsiteY106" fmla="*/ 1618774 h 4354354"/>
              <a:gd name="connsiteX107" fmla="*/ 120429 w 2691675"/>
              <a:gd name="connsiteY107" fmla="*/ 1656874 h 4354354"/>
              <a:gd name="connsiteX108" fmla="*/ 97569 w 2691675"/>
              <a:gd name="connsiteY108" fmla="*/ 1679734 h 4354354"/>
              <a:gd name="connsiteX109" fmla="*/ 13749 w 2691675"/>
              <a:gd name="connsiteY109" fmla="*/ 1740694 h 4354354"/>
              <a:gd name="connsiteX110" fmla="*/ 13749 w 2691675"/>
              <a:gd name="connsiteY110" fmla="*/ 1915954 h 4354354"/>
              <a:gd name="connsiteX111" fmla="*/ 36609 w 2691675"/>
              <a:gd name="connsiteY111" fmla="*/ 1938814 h 4354354"/>
              <a:gd name="connsiteX112" fmla="*/ 67089 w 2691675"/>
              <a:gd name="connsiteY112" fmla="*/ 1976914 h 4354354"/>
              <a:gd name="connsiteX113" fmla="*/ 112809 w 2691675"/>
              <a:gd name="connsiteY113" fmla="*/ 2007394 h 4354354"/>
              <a:gd name="connsiteX114" fmla="*/ 173769 w 2691675"/>
              <a:gd name="connsiteY114" fmla="*/ 2037874 h 4354354"/>
              <a:gd name="connsiteX115" fmla="*/ 234729 w 2691675"/>
              <a:gd name="connsiteY115" fmla="*/ 2121694 h 4354354"/>
              <a:gd name="connsiteX116" fmla="*/ 272829 w 2691675"/>
              <a:gd name="connsiteY116" fmla="*/ 2182654 h 4354354"/>
              <a:gd name="connsiteX117" fmla="*/ 280449 w 2691675"/>
              <a:gd name="connsiteY117" fmla="*/ 2205514 h 4354354"/>
              <a:gd name="connsiteX118" fmla="*/ 318549 w 2691675"/>
              <a:gd name="connsiteY118" fmla="*/ 2281714 h 4354354"/>
              <a:gd name="connsiteX119" fmla="*/ 493809 w 2691675"/>
              <a:gd name="connsiteY119" fmla="*/ 2296954 h 4354354"/>
              <a:gd name="connsiteX120" fmla="*/ 562389 w 2691675"/>
              <a:gd name="connsiteY120" fmla="*/ 2380774 h 4354354"/>
              <a:gd name="connsiteX121" fmla="*/ 531909 w 2691675"/>
              <a:gd name="connsiteY121" fmla="*/ 2456974 h 4354354"/>
              <a:gd name="connsiteX122" fmla="*/ 509049 w 2691675"/>
              <a:gd name="connsiteY122" fmla="*/ 2464594 h 4354354"/>
              <a:gd name="connsiteX123" fmla="*/ 486189 w 2691675"/>
              <a:gd name="connsiteY123" fmla="*/ 2487454 h 4354354"/>
              <a:gd name="connsiteX124" fmla="*/ 478569 w 2691675"/>
              <a:gd name="connsiteY124" fmla="*/ 2533174 h 4354354"/>
              <a:gd name="connsiteX125" fmla="*/ 509049 w 2691675"/>
              <a:gd name="connsiteY125" fmla="*/ 2647474 h 4354354"/>
              <a:gd name="connsiteX126" fmla="*/ 531909 w 2691675"/>
              <a:gd name="connsiteY126" fmla="*/ 2670334 h 4354354"/>
              <a:gd name="connsiteX127" fmla="*/ 539529 w 2691675"/>
              <a:gd name="connsiteY127" fmla="*/ 2700814 h 4354354"/>
              <a:gd name="connsiteX128" fmla="*/ 570009 w 2691675"/>
              <a:gd name="connsiteY128" fmla="*/ 2685574 h 4354354"/>
              <a:gd name="connsiteX129" fmla="*/ 592869 w 2691675"/>
              <a:gd name="connsiteY129" fmla="*/ 2662714 h 4354354"/>
              <a:gd name="connsiteX130" fmla="*/ 646209 w 2691675"/>
              <a:gd name="connsiteY130" fmla="*/ 2632234 h 4354354"/>
              <a:gd name="connsiteX131" fmla="*/ 684309 w 2691675"/>
              <a:gd name="connsiteY131" fmla="*/ 2639854 h 4354354"/>
              <a:gd name="connsiteX132" fmla="*/ 699549 w 2691675"/>
              <a:gd name="connsiteY132" fmla="*/ 2662714 h 4354354"/>
              <a:gd name="connsiteX133" fmla="*/ 722409 w 2691675"/>
              <a:gd name="connsiteY133" fmla="*/ 2685574 h 4354354"/>
              <a:gd name="connsiteX134" fmla="*/ 730029 w 2691675"/>
              <a:gd name="connsiteY134" fmla="*/ 2708434 h 4354354"/>
              <a:gd name="connsiteX135" fmla="*/ 707169 w 2691675"/>
              <a:gd name="connsiteY135" fmla="*/ 2792254 h 4354354"/>
              <a:gd name="connsiteX136" fmla="*/ 623349 w 2691675"/>
              <a:gd name="connsiteY136" fmla="*/ 2868454 h 4354354"/>
              <a:gd name="connsiteX137" fmla="*/ 600489 w 2691675"/>
              <a:gd name="connsiteY137" fmla="*/ 2914174 h 4354354"/>
              <a:gd name="connsiteX138" fmla="*/ 531909 w 2691675"/>
              <a:gd name="connsiteY138" fmla="*/ 2959894 h 4354354"/>
              <a:gd name="connsiteX139" fmla="*/ 516669 w 2691675"/>
              <a:gd name="connsiteY139" fmla="*/ 2982754 h 4354354"/>
              <a:gd name="connsiteX140" fmla="*/ 547149 w 2691675"/>
              <a:gd name="connsiteY140" fmla="*/ 3081814 h 4354354"/>
              <a:gd name="connsiteX141" fmla="*/ 570009 w 2691675"/>
              <a:gd name="connsiteY141" fmla="*/ 3203734 h 4354354"/>
              <a:gd name="connsiteX142" fmla="*/ 608109 w 2691675"/>
              <a:gd name="connsiteY142" fmla="*/ 3302794 h 4354354"/>
              <a:gd name="connsiteX143" fmla="*/ 608109 w 2691675"/>
              <a:gd name="connsiteY143" fmla="*/ 3455194 h 4354354"/>
              <a:gd name="connsiteX144" fmla="*/ 570009 w 2691675"/>
              <a:gd name="connsiteY144" fmla="*/ 3493294 h 4354354"/>
              <a:gd name="connsiteX145" fmla="*/ 562389 w 2691675"/>
              <a:gd name="connsiteY145" fmla="*/ 3523774 h 4354354"/>
              <a:gd name="connsiteX146" fmla="*/ 547149 w 2691675"/>
              <a:gd name="connsiteY146" fmla="*/ 3554254 h 4354354"/>
              <a:gd name="connsiteX147" fmla="*/ 554769 w 2691675"/>
              <a:gd name="connsiteY147" fmla="*/ 3706654 h 4354354"/>
              <a:gd name="connsiteX148" fmla="*/ 608109 w 2691675"/>
              <a:gd name="connsiteY148" fmla="*/ 3699034 h 4354354"/>
              <a:gd name="connsiteX149" fmla="*/ 630969 w 2691675"/>
              <a:gd name="connsiteY149" fmla="*/ 3691414 h 4354354"/>
              <a:gd name="connsiteX150" fmla="*/ 676689 w 2691675"/>
              <a:gd name="connsiteY150" fmla="*/ 3714274 h 4354354"/>
              <a:gd name="connsiteX151" fmla="*/ 707169 w 2691675"/>
              <a:gd name="connsiteY151" fmla="*/ 3744754 h 4354354"/>
              <a:gd name="connsiteX152" fmla="*/ 836709 w 2691675"/>
              <a:gd name="connsiteY152" fmla="*/ 3767614 h 4354354"/>
              <a:gd name="connsiteX153" fmla="*/ 851949 w 2691675"/>
              <a:gd name="connsiteY153" fmla="*/ 3798094 h 4354354"/>
              <a:gd name="connsiteX154" fmla="*/ 874809 w 2691675"/>
              <a:gd name="connsiteY154" fmla="*/ 3813334 h 4354354"/>
              <a:gd name="connsiteX155" fmla="*/ 897669 w 2691675"/>
              <a:gd name="connsiteY155" fmla="*/ 3836194 h 4354354"/>
              <a:gd name="connsiteX156" fmla="*/ 905289 w 2691675"/>
              <a:gd name="connsiteY156" fmla="*/ 3866674 h 4354354"/>
              <a:gd name="connsiteX157" fmla="*/ 920529 w 2691675"/>
              <a:gd name="connsiteY157" fmla="*/ 3889534 h 4354354"/>
              <a:gd name="connsiteX158" fmla="*/ 943389 w 2691675"/>
              <a:gd name="connsiteY158" fmla="*/ 3927634 h 4354354"/>
              <a:gd name="connsiteX159" fmla="*/ 996729 w 2691675"/>
              <a:gd name="connsiteY159" fmla="*/ 3973354 h 4354354"/>
              <a:gd name="connsiteX160" fmla="*/ 1011969 w 2691675"/>
              <a:gd name="connsiteY160" fmla="*/ 3996214 h 4354354"/>
              <a:gd name="connsiteX161" fmla="*/ 1034829 w 2691675"/>
              <a:gd name="connsiteY161" fmla="*/ 4034314 h 4354354"/>
              <a:gd name="connsiteX162" fmla="*/ 1065309 w 2691675"/>
              <a:gd name="connsiteY162" fmla="*/ 4110514 h 4354354"/>
              <a:gd name="connsiteX163" fmla="*/ 1072929 w 2691675"/>
              <a:gd name="connsiteY163" fmla="*/ 4133374 h 4354354"/>
              <a:gd name="connsiteX164" fmla="*/ 1149129 w 2691675"/>
              <a:gd name="connsiteY164" fmla="*/ 4163854 h 4354354"/>
              <a:gd name="connsiteX165" fmla="*/ 1202469 w 2691675"/>
              <a:gd name="connsiteY165" fmla="*/ 4240054 h 4354354"/>
              <a:gd name="connsiteX166" fmla="*/ 1263429 w 2691675"/>
              <a:gd name="connsiteY166" fmla="*/ 4247674 h 4354354"/>
              <a:gd name="connsiteX167" fmla="*/ 1271049 w 2691675"/>
              <a:gd name="connsiteY167" fmla="*/ 4301014 h 4354354"/>
              <a:gd name="connsiteX168" fmla="*/ 1316769 w 2691675"/>
              <a:gd name="connsiteY168" fmla="*/ 4354354 h 4354354"/>
              <a:gd name="connsiteX169" fmla="*/ 1354869 w 2691675"/>
              <a:gd name="connsiteY169" fmla="*/ 4255294 h 4354354"/>
              <a:gd name="connsiteX170" fmla="*/ 1415829 w 2691675"/>
              <a:gd name="connsiteY170" fmla="*/ 4224814 h 4354354"/>
              <a:gd name="connsiteX171" fmla="*/ 1469169 w 2691675"/>
              <a:gd name="connsiteY171" fmla="*/ 4209574 h 4354354"/>
              <a:gd name="connsiteX172" fmla="*/ 1507269 w 2691675"/>
              <a:gd name="connsiteY172" fmla="*/ 4186714 h 4354354"/>
              <a:gd name="connsiteX173" fmla="*/ 1552989 w 2691675"/>
              <a:gd name="connsiteY173" fmla="*/ 4156234 h 4354354"/>
              <a:gd name="connsiteX174" fmla="*/ 1583469 w 2691675"/>
              <a:gd name="connsiteY174" fmla="*/ 4148614 h 4354354"/>
              <a:gd name="connsiteX175" fmla="*/ 1644429 w 2691675"/>
              <a:gd name="connsiteY175" fmla="*/ 4087654 h 4354354"/>
              <a:gd name="connsiteX176" fmla="*/ 1674909 w 2691675"/>
              <a:gd name="connsiteY176" fmla="*/ 4064794 h 4354354"/>
              <a:gd name="connsiteX177" fmla="*/ 1827309 w 2691675"/>
              <a:gd name="connsiteY177" fmla="*/ 4026694 h 4354354"/>
              <a:gd name="connsiteX178" fmla="*/ 1857789 w 2691675"/>
              <a:gd name="connsiteY178" fmla="*/ 4011454 h 4354354"/>
              <a:gd name="connsiteX179" fmla="*/ 1903509 w 2691675"/>
              <a:gd name="connsiteY179" fmla="*/ 3996214 h 4354354"/>
              <a:gd name="connsiteX180" fmla="*/ 1926369 w 2691675"/>
              <a:gd name="connsiteY180" fmla="*/ 3980974 h 4354354"/>
              <a:gd name="connsiteX181" fmla="*/ 1987329 w 2691675"/>
              <a:gd name="connsiteY181" fmla="*/ 3935254 h 4354354"/>
              <a:gd name="connsiteX182" fmla="*/ 2048289 w 2691675"/>
              <a:gd name="connsiteY182" fmla="*/ 3897154 h 4354354"/>
              <a:gd name="connsiteX183" fmla="*/ 2078769 w 2691675"/>
              <a:gd name="connsiteY183" fmla="*/ 3881914 h 4354354"/>
              <a:gd name="connsiteX184" fmla="*/ 2132109 w 2691675"/>
              <a:gd name="connsiteY184" fmla="*/ 3843814 h 4354354"/>
              <a:gd name="connsiteX185" fmla="*/ 2162589 w 2691675"/>
              <a:gd name="connsiteY185" fmla="*/ 3813334 h 4354354"/>
              <a:gd name="connsiteX186" fmla="*/ 2200689 w 2691675"/>
              <a:gd name="connsiteY186" fmla="*/ 3714274 h 4354354"/>
              <a:gd name="connsiteX187" fmla="*/ 2162589 w 2691675"/>
              <a:gd name="connsiteY187" fmla="*/ 3630454 h 4354354"/>
              <a:gd name="connsiteX188" fmla="*/ 2139729 w 2691675"/>
              <a:gd name="connsiteY188" fmla="*/ 3622834 h 4354354"/>
              <a:gd name="connsiteX189" fmla="*/ 2124489 w 2691675"/>
              <a:gd name="connsiteY189" fmla="*/ 3706654 h 4354354"/>
              <a:gd name="connsiteX190" fmla="*/ 2109249 w 2691675"/>
              <a:gd name="connsiteY190" fmla="*/ 3683794 h 4354354"/>
              <a:gd name="connsiteX191" fmla="*/ 2048289 w 2691675"/>
              <a:gd name="connsiteY191" fmla="*/ 3691414 h 4354354"/>
              <a:gd name="connsiteX192" fmla="*/ 2055909 w 2691675"/>
              <a:gd name="connsiteY192" fmla="*/ 3729514 h 4354354"/>
              <a:gd name="connsiteX193" fmla="*/ 2078769 w 2691675"/>
              <a:gd name="connsiteY193" fmla="*/ 3744754 h 4354354"/>
              <a:gd name="connsiteX194" fmla="*/ 2094009 w 2691675"/>
              <a:gd name="connsiteY194" fmla="*/ 3775234 h 4354354"/>
              <a:gd name="connsiteX195" fmla="*/ 2086389 w 2691675"/>
              <a:gd name="connsiteY195" fmla="*/ 3820954 h 4354354"/>
              <a:gd name="connsiteX196" fmla="*/ 2010189 w 2691675"/>
              <a:gd name="connsiteY196" fmla="*/ 3775234 h 4354354"/>
              <a:gd name="connsiteX197" fmla="*/ 1994949 w 2691675"/>
              <a:gd name="connsiteY197" fmla="*/ 3676174 h 4354354"/>
              <a:gd name="connsiteX198" fmla="*/ 1972089 w 2691675"/>
              <a:gd name="connsiteY198" fmla="*/ 3653314 h 4354354"/>
              <a:gd name="connsiteX199" fmla="*/ 1979709 w 2691675"/>
              <a:gd name="connsiteY199" fmla="*/ 3607594 h 4354354"/>
              <a:gd name="connsiteX200" fmla="*/ 2025429 w 2691675"/>
              <a:gd name="connsiteY200" fmla="*/ 3599974 h 4354354"/>
              <a:gd name="connsiteX201" fmla="*/ 2033049 w 2691675"/>
              <a:gd name="connsiteY201" fmla="*/ 3546634 h 4354354"/>
              <a:gd name="connsiteX202" fmla="*/ 2063529 w 2691675"/>
              <a:gd name="connsiteY202" fmla="*/ 3554254 h 4354354"/>
              <a:gd name="connsiteX203" fmla="*/ 2094009 w 2691675"/>
              <a:gd name="connsiteY203" fmla="*/ 3516154 h 4354354"/>
              <a:gd name="connsiteX204" fmla="*/ 2124489 w 2691675"/>
              <a:gd name="connsiteY204" fmla="*/ 3485674 h 4354354"/>
              <a:gd name="connsiteX205" fmla="*/ 2139729 w 2691675"/>
              <a:gd name="connsiteY205" fmla="*/ 3462814 h 4354354"/>
              <a:gd name="connsiteX206" fmla="*/ 2170209 w 2691675"/>
              <a:gd name="connsiteY206" fmla="*/ 3439954 h 4354354"/>
              <a:gd name="connsiteX207" fmla="*/ 2238789 w 2691675"/>
              <a:gd name="connsiteY207" fmla="*/ 3348514 h 4354354"/>
              <a:gd name="connsiteX208" fmla="*/ 2246409 w 2691675"/>
              <a:gd name="connsiteY208" fmla="*/ 3318034 h 4354354"/>
              <a:gd name="connsiteX209" fmla="*/ 2269269 w 2691675"/>
              <a:gd name="connsiteY209" fmla="*/ 3257074 h 4354354"/>
              <a:gd name="connsiteX210" fmla="*/ 2276889 w 2691675"/>
              <a:gd name="connsiteY210" fmla="*/ 3211354 h 4354354"/>
              <a:gd name="connsiteX211" fmla="*/ 2299749 w 2691675"/>
              <a:gd name="connsiteY211" fmla="*/ 3165634 h 4354354"/>
              <a:gd name="connsiteX212" fmla="*/ 2314989 w 2691675"/>
              <a:gd name="connsiteY212" fmla="*/ 3127534 h 4354354"/>
              <a:gd name="connsiteX213" fmla="*/ 2353089 w 2691675"/>
              <a:gd name="connsiteY213" fmla="*/ 3112294 h 4354354"/>
              <a:gd name="connsiteX214" fmla="*/ 2375949 w 2691675"/>
              <a:gd name="connsiteY214" fmla="*/ 3097054 h 4354354"/>
              <a:gd name="connsiteX215" fmla="*/ 2495488 w 2691675"/>
              <a:gd name="connsiteY215" fmla="*/ 3067050 h 4354354"/>
              <a:gd name="connsiteX216" fmla="*/ 2593596 w 2691675"/>
              <a:gd name="connsiteY216" fmla="*/ 3063717 h 4354354"/>
              <a:gd name="connsiteX217" fmla="*/ 2685987 w 2691675"/>
              <a:gd name="connsiteY217" fmla="*/ 3054668 h 4354354"/>
              <a:gd name="connsiteX0" fmla="*/ 2685987 w 2691675"/>
              <a:gd name="connsiteY0" fmla="*/ 3054668 h 4354354"/>
              <a:gd name="connsiteX1" fmla="*/ 2680749 w 2691675"/>
              <a:gd name="connsiteY1" fmla="*/ 3028474 h 4354354"/>
              <a:gd name="connsiteX2" fmla="*/ 2673129 w 2691675"/>
              <a:gd name="connsiteY2" fmla="*/ 2975134 h 4354354"/>
              <a:gd name="connsiteX3" fmla="*/ 2631219 w 2691675"/>
              <a:gd name="connsiteY3" fmla="*/ 2967038 h 4354354"/>
              <a:gd name="connsiteX4" fmla="*/ 2567878 w 2691675"/>
              <a:gd name="connsiteY4" fmla="*/ 2966561 h 4354354"/>
              <a:gd name="connsiteX5" fmla="*/ 2526921 w 2691675"/>
              <a:gd name="connsiteY5" fmla="*/ 2908936 h 4354354"/>
              <a:gd name="connsiteX6" fmla="*/ 2464532 w 2691675"/>
              <a:gd name="connsiteY6" fmla="*/ 2905601 h 4354354"/>
              <a:gd name="connsiteX7" fmla="*/ 2417860 w 2691675"/>
              <a:gd name="connsiteY7" fmla="*/ 2889885 h 4354354"/>
              <a:gd name="connsiteX8" fmla="*/ 2383569 w 2691675"/>
              <a:gd name="connsiteY8" fmla="*/ 2876074 h 4354354"/>
              <a:gd name="connsiteX9" fmla="*/ 2355471 w 2691675"/>
              <a:gd name="connsiteY9" fmla="*/ 2856071 h 4354354"/>
              <a:gd name="connsiteX10" fmla="*/ 2300701 w 2691675"/>
              <a:gd name="connsiteY10" fmla="*/ 2824163 h 4354354"/>
              <a:gd name="connsiteX11" fmla="*/ 2226406 w 2691675"/>
              <a:gd name="connsiteY11" fmla="*/ 2864167 h 4354354"/>
              <a:gd name="connsiteX12" fmla="*/ 2185925 w 2691675"/>
              <a:gd name="connsiteY12" fmla="*/ 2825116 h 4354354"/>
              <a:gd name="connsiteX13" fmla="*/ 2150683 w 2691675"/>
              <a:gd name="connsiteY13" fmla="*/ 2746058 h 4354354"/>
              <a:gd name="connsiteX14" fmla="*/ 2131157 w 2691675"/>
              <a:gd name="connsiteY14" fmla="*/ 2684621 h 4354354"/>
              <a:gd name="connsiteX15" fmla="*/ 2113060 w 2691675"/>
              <a:gd name="connsiteY15" fmla="*/ 2649379 h 4354354"/>
              <a:gd name="connsiteX16" fmla="*/ 2111630 w 2691675"/>
              <a:gd name="connsiteY16" fmla="*/ 2600801 h 4354354"/>
              <a:gd name="connsiteX17" fmla="*/ 2034001 w 2691675"/>
              <a:gd name="connsiteY17" fmla="*/ 2686051 h 4354354"/>
              <a:gd name="connsiteX18" fmla="*/ 1966851 w 2691675"/>
              <a:gd name="connsiteY18" fmla="*/ 2754154 h 4354354"/>
              <a:gd name="connsiteX19" fmla="*/ 1919702 w 2691675"/>
              <a:gd name="connsiteY19" fmla="*/ 2713196 h 4354354"/>
              <a:gd name="connsiteX20" fmla="*/ 1783018 w 2691675"/>
              <a:gd name="connsiteY20" fmla="*/ 2699862 h 4354354"/>
              <a:gd name="connsiteX21" fmla="*/ 1684910 w 2691675"/>
              <a:gd name="connsiteY21" fmla="*/ 2689860 h 4354354"/>
              <a:gd name="connsiteX22" fmla="*/ 1614426 w 2691675"/>
              <a:gd name="connsiteY22" fmla="*/ 2582229 h 4354354"/>
              <a:gd name="connsiteX23" fmla="*/ 1549656 w 2691675"/>
              <a:gd name="connsiteY23" fmla="*/ 2584133 h 4354354"/>
              <a:gd name="connsiteX24" fmla="*/ 1524890 w 2691675"/>
              <a:gd name="connsiteY24" fmla="*/ 2563654 h 4354354"/>
              <a:gd name="connsiteX25" fmla="*/ 1476789 w 2691675"/>
              <a:gd name="connsiteY25" fmla="*/ 2381726 h 4354354"/>
              <a:gd name="connsiteX26" fmla="*/ 1446309 w 2691675"/>
              <a:gd name="connsiteY26" fmla="*/ 2289334 h 4354354"/>
              <a:gd name="connsiteX27" fmla="*/ 1408209 w 2691675"/>
              <a:gd name="connsiteY27" fmla="*/ 2220754 h 4354354"/>
              <a:gd name="connsiteX28" fmla="*/ 1392969 w 2691675"/>
              <a:gd name="connsiteY28" fmla="*/ 2197894 h 4354354"/>
              <a:gd name="connsiteX29" fmla="*/ 1382492 w 2691675"/>
              <a:gd name="connsiteY29" fmla="*/ 2152651 h 4354354"/>
              <a:gd name="connsiteX30" fmla="*/ 1377253 w 2691675"/>
              <a:gd name="connsiteY30" fmla="*/ 2052162 h 4354354"/>
              <a:gd name="connsiteX31" fmla="*/ 1391541 w 2691675"/>
              <a:gd name="connsiteY31" fmla="*/ 1982630 h 4354354"/>
              <a:gd name="connsiteX32" fmla="*/ 1323437 w 2691675"/>
              <a:gd name="connsiteY32" fmla="*/ 1917859 h 4354354"/>
              <a:gd name="connsiteX33" fmla="*/ 1290099 w 2691675"/>
              <a:gd name="connsiteY33" fmla="*/ 1912621 h 4354354"/>
              <a:gd name="connsiteX34" fmla="*/ 1192468 w 2691675"/>
              <a:gd name="connsiteY34" fmla="*/ 1853089 h 4354354"/>
              <a:gd name="connsiteX35" fmla="*/ 1134367 w 2691675"/>
              <a:gd name="connsiteY35" fmla="*/ 1863567 h 4354354"/>
              <a:gd name="connsiteX36" fmla="*/ 1081978 w 2691675"/>
              <a:gd name="connsiteY36" fmla="*/ 1897379 h 4354354"/>
              <a:gd name="connsiteX37" fmla="*/ 1032924 w 2691675"/>
              <a:gd name="connsiteY37" fmla="*/ 1923098 h 4354354"/>
              <a:gd name="connsiteX38" fmla="*/ 966249 w 2691675"/>
              <a:gd name="connsiteY38" fmla="*/ 1984058 h 4354354"/>
              <a:gd name="connsiteX39" fmla="*/ 917195 w 2691675"/>
              <a:gd name="connsiteY39" fmla="*/ 1941672 h 4354354"/>
              <a:gd name="connsiteX40" fmla="*/ 862428 w 2691675"/>
              <a:gd name="connsiteY40" fmla="*/ 1915002 h 4354354"/>
              <a:gd name="connsiteX41" fmla="*/ 831471 w 2691675"/>
              <a:gd name="connsiteY41" fmla="*/ 1889284 h 4354354"/>
              <a:gd name="connsiteX42" fmla="*/ 808135 w 2691675"/>
              <a:gd name="connsiteY42" fmla="*/ 1846898 h 4354354"/>
              <a:gd name="connsiteX43" fmla="*/ 822423 w 2691675"/>
              <a:gd name="connsiteY43" fmla="*/ 1789748 h 4354354"/>
              <a:gd name="connsiteX44" fmla="*/ 811944 w 2691675"/>
              <a:gd name="connsiteY44" fmla="*/ 1720215 h 4354354"/>
              <a:gd name="connsiteX45" fmla="*/ 791466 w 2691675"/>
              <a:gd name="connsiteY45" fmla="*/ 1625441 h 4354354"/>
              <a:gd name="connsiteX46" fmla="*/ 767652 w 2691675"/>
              <a:gd name="connsiteY46" fmla="*/ 1635919 h 4354354"/>
              <a:gd name="connsiteX47" fmla="*/ 709074 w 2691675"/>
              <a:gd name="connsiteY47" fmla="*/ 1571626 h 4354354"/>
              <a:gd name="connsiteX48" fmla="*/ 737649 w 2691675"/>
              <a:gd name="connsiteY48" fmla="*/ 1519714 h 4354354"/>
              <a:gd name="connsiteX49" fmla="*/ 785274 w 2691675"/>
              <a:gd name="connsiteY49" fmla="*/ 1455420 h 4354354"/>
              <a:gd name="connsiteX50" fmla="*/ 783369 w 2691675"/>
              <a:gd name="connsiteY50" fmla="*/ 1429227 h 4354354"/>
              <a:gd name="connsiteX51" fmla="*/ 826232 w 2691675"/>
              <a:gd name="connsiteY51" fmla="*/ 1375409 h 4354354"/>
              <a:gd name="connsiteX52" fmla="*/ 834329 w 2691675"/>
              <a:gd name="connsiteY52" fmla="*/ 1282542 h 4354354"/>
              <a:gd name="connsiteX53" fmla="*/ 820040 w 2691675"/>
              <a:gd name="connsiteY53" fmla="*/ 1198721 h 4354354"/>
              <a:gd name="connsiteX54" fmla="*/ 787655 w 2691675"/>
              <a:gd name="connsiteY54" fmla="*/ 1151573 h 4354354"/>
              <a:gd name="connsiteX55" fmla="*/ 769082 w 2691675"/>
              <a:gd name="connsiteY55" fmla="*/ 1070134 h 4354354"/>
              <a:gd name="connsiteX56" fmla="*/ 812898 w 2691675"/>
              <a:gd name="connsiteY56" fmla="*/ 1034892 h 4354354"/>
              <a:gd name="connsiteX57" fmla="*/ 816231 w 2691675"/>
              <a:gd name="connsiteY57" fmla="*/ 976789 h 4354354"/>
              <a:gd name="connsiteX58" fmla="*/ 828613 w 2691675"/>
              <a:gd name="connsiteY58" fmla="*/ 901065 h 4354354"/>
              <a:gd name="connsiteX59" fmla="*/ 837662 w 2691675"/>
              <a:gd name="connsiteY59" fmla="*/ 833914 h 4354354"/>
              <a:gd name="connsiteX60" fmla="*/ 852426 w 2691675"/>
              <a:gd name="connsiteY60" fmla="*/ 795814 h 4354354"/>
              <a:gd name="connsiteX61" fmla="*/ 867665 w 2691675"/>
              <a:gd name="connsiteY61" fmla="*/ 762475 h 4354354"/>
              <a:gd name="connsiteX62" fmla="*/ 841472 w 2691675"/>
              <a:gd name="connsiteY62" fmla="*/ 696754 h 4354354"/>
              <a:gd name="connsiteX63" fmla="*/ 825756 w 2691675"/>
              <a:gd name="connsiteY63" fmla="*/ 573405 h 4354354"/>
              <a:gd name="connsiteX64" fmla="*/ 795275 w 2691675"/>
              <a:gd name="connsiteY64" fmla="*/ 536259 h 4354354"/>
              <a:gd name="connsiteX65" fmla="*/ 777654 w 2691675"/>
              <a:gd name="connsiteY65" fmla="*/ 505777 h 4354354"/>
              <a:gd name="connsiteX66" fmla="*/ 754794 w 2691675"/>
              <a:gd name="connsiteY66" fmla="*/ 430054 h 4354354"/>
              <a:gd name="connsiteX67" fmla="*/ 727648 w 2691675"/>
              <a:gd name="connsiteY67" fmla="*/ 349091 h 4354354"/>
              <a:gd name="connsiteX68" fmla="*/ 740030 w 2691675"/>
              <a:gd name="connsiteY68" fmla="*/ 321469 h 4354354"/>
              <a:gd name="connsiteX69" fmla="*/ 736698 w 2691675"/>
              <a:gd name="connsiteY69" fmla="*/ 256223 h 4354354"/>
              <a:gd name="connsiteX70" fmla="*/ 717648 w 2691675"/>
              <a:gd name="connsiteY70" fmla="*/ 241935 h 4354354"/>
              <a:gd name="connsiteX71" fmla="*/ 709551 w 2691675"/>
              <a:gd name="connsiteY71" fmla="*/ 171451 h 4354354"/>
              <a:gd name="connsiteX72" fmla="*/ 675737 w 2691675"/>
              <a:gd name="connsiteY72" fmla="*/ 120015 h 4354354"/>
              <a:gd name="connsiteX73" fmla="*/ 686691 w 2691675"/>
              <a:gd name="connsiteY73" fmla="*/ 70485 h 4354354"/>
              <a:gd name="connsiteX74" fmla="*/ 657638 w 2691675"/>
              <a:gd name="connsiteY74" fmla="*/ 0 h 4354354"/>
              <a:gd name="connsiteX75" fmla="*/ 613348 w 2691675"/>
              <a:gd name="connsiteY75" fmla="*/ 10001 h 4354354"/>
              <a:gd name="connsiteX76" fmla="*/ 542863 w 2691675"/>
              <a:gd name="connsiteY76" fmla="*/ 85249 h 4354354"/>
              <a:gd name="connsiteX77" fmla="*/ 560008 w 2691675"/>
              <a:gd name="connsiteY77" fmla="*/ 158591 h 4354354"/>
              <a:gd name="connsiteX78" fmla="*/ 553342 w 2691675"/>
              <a:gd name="connsiteY78" fmla="*/ 234792 h 4354354"/>
              <a:gd name="connsiteX79" fmla="*/ 505716 w 2691675"/>
              <a:gd name="connsiteY79" fmla="*/ 313373 h 4354354"/>
              <a:gd name="connsiteX80" fmla="*/ 461424 w 2691675"/>
              <a:gd name="connsiteY80" fmla="*/ 408147 h 4354354"/>
              <a:gd name="connsiteX81" fmla="*/ 368555 w 2691675"/>
              <a:gd name="connsiteY81" fmla="*/ 381476 h 4354354"/>
              <a:gd name="connsiteX82" fmla="*/ 322360 w 2691675"/>
              <a:gd name="connsiteY82" fmla="*/ 444342 h 4354354"/>
              <a:gd name="connsiteX83" fmla="*/ 280449 w 2691675"/>
              <a:gd name="connsiteY83" fmla="*/ 513874 h 4354354"/>
              <a:gd name="connsiteX84" fmla="*/ 288069 w 2691675"/>
              <a:gd name="connsiteY84" fmla="*/ 544354 h 4354354"/>
              <a:gd name="connsiteX85" fmla="*/ 303309 w 2691675"/>
              <a:gd name="connsiteY85" fmla="*/ 574834 h 4354354"/>
              <a:gd name="connsiteX86" fmla="*/ 295689 w 2691675"/>
              <a:gd name="connsiteY86" fmla="*/ 635794 h 4354354"/>
              <a:gd name="connsiteX87" fmla="*/ 265209 w 2691675"/>
              <a:gd name="connsiteY87" fmla="*/ 689134 h 4354354"/>
              <a:gd name="connsiteX88" fmla="*/ 257589 w 2691675"/>
              <a:gd name="connsiteY88" fmla="*/ 711994 h 4354354"/>
              <a:gd name="connsiteX89" fmla="*/ 265209 w 2691675"/>
              <a:gd name="connsiteY89" fmla="*/ 841534 h 4354354"/>
              <a:gd name="connsiteX90" fmla="*/ 303309 w 2691675"/>
              <a:gd name="connsiteY90" fmla="*/ 856774 h 4354354"/>
              <a:gd name="connsiteX91" fmla="*/ 349029 w 2691675"/>
              <a:gd name="connsiteY91" fmla="*/ 887254 h 4354354"/>
              <a:gd name="connsiteX92" fmla="*/ 356649 w 2691675"/>
              <a:gd name="connsiteY92" fmla="*/ 910114 h 4354354"/>
              <a:gd name="connsiteX93" fmla="*/ 341409 w 2691675"/>
              <a:gd name="connsiteY93" fmla="*/ 978694 h 4354354"/>
              <a:gd name="connsiteX94" fmla="*/ 326169 w 2691675"/>
              <a:gd name="connsiteY94" fmla="*/ 1054894 h 4354354"/>
              <a:gd name="connsiteX95" fmla="*/ 303309 w 2691675"/>
              <a:gd name="connsiteY95" fmla="*/ 1070134 h 4354354"/>
              <a:gd name="connsiteX96" fmla="*/ 143289 w 2691675"/>
              <a:gd name="connsiteY96" fmla="*/ 1092994 h 4354354"/>
              <a:gd name="connsiteX97" fmla="*/ 150909 w 2691675"/>
              <a:gd name="connsiteY97" fmla="*/ 1207294 h 4354354"/>
              <a:gd name="connsiteX98" fmla="*/ 173769 w 2691675"/>
              <a:gd name="connsiteY98" fmla="*/ 1245394 h 4354354"/>
              <a:gd name="connsiteX99" fmla="*/ 219489 w 2691675"/>
              <a:gd name="connsiteY99" fmla="*/ 1283494 h 4354354"/>
              <a:gd name="connsiteX100" fmla="*/ 234729 w 2691675"/>
              <a:gd name="connsiteY100" fmla="*/ 1313974 h 4354354"/>
              <a:gd name="connsiteX101" fmla="*/ 227109 w 2691675"/>
              <a:gd name="connsiteY101" fmla="*/ 1344454 h 4354354"/>
              <a:gd name="connsiteX102" fmla="*/ 265209 w 2691675"/>
              <a:gd name="connsiteY102" fmla="*/ 1390174 h 4354354"/>
              <a:gd name="connsiteX103" fmla="*/ 288069 w 2691675"/>
              <a:gd name="connsiteY103" fmla="*/ 1428274 h 4354354"/>
              <a:gd name="connsiteX104" fmla="*/ 280449 w 2691675"/>
              <a:gd name="connsiteY104" fmla="*/ 1466374 h 4354354"/>
              <a:gd name="connsiteX105" fmla="*/ 242349 w 2691675"/>
              <a:gd name="connsiteY105" fmla="*/ 1595914 h 4354354"/>
              <a:gd name="connsiteX106" fmla="*/ 211869 w 2691675"/>
              <a:gd name="connsiteY106" fmla="*/ 1611154 h 4354354"/>
              <a:gd name="connsiteX107" fmla="*/ 189009 w 2691675"/>
              <a:gd name="connsiteY107" fmla="*/ 1618774 h 4354354"/>
              <a:gd name="connsiteX108" fmla="*/ 120429 w 2691675"/>
              <a:gd name="connsiteY108" fmla="*/ 1656874 h 4354354"/>
              <a:gd name="connsiteX109" fmla="*/ 97569 w 2691675"/>
              <a:gd name="connsiteY109" fmla="*/ 1679734 h 4354354"/>
              <a:gd name="connsiteX110" fmla="*/ 13749 w 2691675"/>
              <a:gd name="connsiteY110" fmla="*/ 1740694 h 4354354"/>
              <a:gd name="connsiteX111" fmla="*/ 13749 w 2691675"/>
              <a:gd name="connsiteY111" fmla="*/ 1915954 h 4354354"/>
              <a:gd name="connsiteX112" fmla="*/ 36609 w 2691675"/>
              <a:gd name="connsiteY112" fmla="*/ 1938814 h 4354354"/>
              <a:gd name="connsiteX113" fmla="*/ 67089 w 2691675"/>
              <a:gd name="connsiteY113" fmla="*/ 1976914 h 4354354"/>
              <a:gd name="connsiteX114" fmla="*/ 112809 w 2691675"/>
              <a:gd name="connsiteY114" fmla="*/ 2007394 h 4354354"/>
              <a:gd name="connsiteX115" fmla="*/ 173769 w 2691675"/>
              <a:gd name="connsiteY115" fmla="*/ 2037874 h 4354354"/>
              <a:gd name="connsiteX116" fmla="*/ 234729 w 2691675"/>
              <a:gd name="connsiteY116" fmla="*/ 2121694 h 4354354"/>
              <a:gd name="connsiteX117" fmla="*/ 272829 w 2691675"/>
              <a:gd name="connsiteY117" fmla="*/ 2182654 h 4354354"/>
              <a:gd name="connsiteX118" fmla="*/ 280449 w 2691675"/>
              <a:gd name="connsiteY118" fmla="*/ 2205514 h 4354354"/>
              <a:gd name="connsiteX119" fmla="*/ 318549 w 2691675"/>
              <a:gd name="connsiteY119" fmla="*/ 2281714 h 4354354"/>
              <a:gd name="connsiteX120" fmla="*/ 493809 w 2691675"/>
              <a:gd name="connsiteY120" fmla="*/ 2296954 h 4354354"/>
              <a:gd name="connsiteX121" fmla="*/ 562389 w 2691675"/>
              <a:gd name="connsiteY121" fmla="*/ 2380774 h 4354354"/>
              <a:gd name="connsiteX122" fmla="*/ 531909 w 2691675"/>
              <a:gd name="connsiteY122" fmla="*/ 2456974 h 4354354"/>
              <a:gd name="connsiteX123" fmla="*/ 509049 w 2691675"/>
              <a:gd name="connsiteY123" fmla="*/ 2464594 h 4354354"/>
              <a:gd name="connsiteX124" fmla="*/ 486189 w 2691675"/>
              <a:gd name="connsiteY124" fmla="*/ 2487454 h 4354354"/>
              <a:gd name="connsiteX125" fmla="*/ 478569 w 2691675"/>
              <a:gd name="connsiteY125" fmla="*/ 2533174 h 4354354"/>
              <a:gd name="connsiteX126" fmla="*/ 509049 w 2691675"/>
              <a:gd name="connsiteY126" fmla="*/ 2647474 h 4354354"/>
              <a:gd name="connsiteX127" fmla="*/ 531909 w 2691675"/>
              <a:gd name="connsiteY127" fmla="*/ 2670334 h 4354354"/>
              <a:gd name="connsiteX128" fmla="*/ 539529 w 2691675"/>
              <a:gd name="connsiteY128" fmla="*/ 2700814 h 4354354"/>
              <a:gd name="connsiteX129" fmla="*/ 570009 w 2691675"/>
              <a:gd name="connsiteY129" fmla="*/ 2685574 h 4354354"/>
              <a:gd name="connsiteX130" fmla="*/ 592869 w 2691675"/>
              <a:gd name="connsiteY130" fmla="*/ 2662714 h 4354354"/>
              <a:gd name="connsiteX131" fmla="*/ 646209 w 2691675"/>
              <a:gd name="connsiteY131" fmla="*/ 2632234 h 4354354"/>
              <a:gd name="connsiteX132" fmla="*/ 684309 w 2691675"/>
              <a:gd name="connsiteY132" fmla="*/ 2639854 h 4354354"/>
              <a:gd name="connsiteX133" fmla="*/ 699549 w 2691675"/>
              <a:gd name="connsiteY133" fmla="*/ 2662714 h 4354354"/>
              <a:gd name="connsiteX134" fmla="*/ 722409 w 2691675"/>
              <a:gd name="connsiteY134" fmla="*/ 2685574 h 4354354"/>
              <a:gd name="connsiteX135" fmla="*/ 730029 w 2691675"/>
              <a:gd name="connsiteY135" fmla="*/ 2708434 h 4354354"/>
              <a:gd name="connsiteX136" fmla="*/ 707169 w 2691675"/>
              <a:gd name="connsiteY136" fmla="*/ 2792254 h 4354354"/>
              <a:gd name="connsiteX137" fmla="*/ 623349 w 2691675"/>
              <a:gd name="connsiteY137" fmla="*/ 2868454 h 4354354"/>
              <a:gd name="connsiteX138" fmla="*/ 600489 w 2691675"/>
              <a:gd name="connsiteY138" fmla="*/ 2914174 h 4354354"/>
              <a:gd name="connsiteX139" fmla="*/ 531909 w 2691675"/>
              <a:gd name="connsiteY139" fmla="*/ 2959894 h 4354354"/>
              <a:gd name="connsiteX140" fmla="*/ 516669 w 2691675"/>
              <a:gd name="connsiteY140" fmla="*/ 2982754 h 4354354"/>
              <a:gd name="connsiteX141" fmla="*/ 547149 w 2691675"/>
              <a:gd name="connsiteY141" fmla="*/ 3081814 h 4354354"/>
              <a:gd name="connsiteX142" fmla="*/ 570009 w 2691675"/>
              <a:gd name="connsiteY142" fmla="*/ 3203734 h 4354354"/>
              <a:gd name="connsiteX143" fmla="*/ 608109 w 2691675"/>
              <a:gd name="connsiteY143" fmla="*/ 3302794 h 4354354"/>
              <a:gd name="connsiteX144" fmla="*/ 608109 w 2691675"/>
              <a:gd name="connsiteY144" fmla="*/ 3455194 h 4354354"/>
              <a:gd name="connsiteX145" fmla="*/ 570009 w 2691675"/>
              <a:gd name="connsiteY145" fmla="*/ 3493294 h 4354354"/>
              <a:gd name="connsiteX146" fmla="*/ 562389 w 2691675"/>
              <a:gd name="connsiteY146" fmla="*/ 3523774 h 4354354"/>
              <a:gd name="connsiteX147" fmla="*/ 547149 w 2691675"/>
              <a:gd name="connsiteY147" fmla="*/ 3554254 h 4354354"/>
              <a:gd name="connsiteX148" fmla="*/ 554769 w 2691675"/>
              <a:gd name="connsiteY148" fmla="*/ 3706654 h 4354354"/>
              <a:gd name="connsiteX149" fmla="*/ 608109 w 2691675"/>
              <a:gd name="connsiteY149" fmla="*/ 3699034 h 4354354"/>
              <a:gd name="connsiteX150" fmla="*/ 630969 w 2691675"/>
              <a:gd name="connsiteY150" fmla="*/ 3691414 h 4354354"/>
              <a:gd name="connsiteX151" fmla="*/ 676689 w 2691675"/>
              <a:gd name="connsiteY151" fmla="*/ 3714274 h 4354354"/>
              <a:gd name="connsiteX152" fmla="*/ 707169 w 2691675"/>
              <a:gd name="connsiteY152" fmla="*/ 3744754 h 4354354"/>
              <a:gd name="connsiteX153" fmla="*/ 836709 w 2691675"/>
              <a:gd name="connsiteY153" fmla="*/ 3767614 h 4354354"/>
              <a:gd name="connsiteX154" fmla="*/ 851949 w 2691675"/>
              <a:gd name="connsiteY154" fmla="*/ 3798094 h 4354354"/>
              <a:gd name="connsiteX155" fmla="*/ 874809 w 2691675"/>
              <a:gd name="connsiteY155" fmla="*/ 3813334 h 4354354"/>
              <a:gd name="connsiteX156" fmla="*/ 897669 w 2691675"/>
              <a:gd name="connsiteY156" fmla="*/ 3836194 h 4354354"/>
              <a:gd name="connsiteX157" fmla="*/ 905289 w 2691675"/>
              <a:gd name="connsiteY157" fmla="*/ 3866674 h 4354354"/>
              <a:gd name="connsiteX158" fmla="*/ 920529 w 2691675"/>
              <a:gd name="connsiteY158" fmla="*/ 3889534 h 4354354"/>
              <a:gd name="connsiteX159" fmla="*/ 943389 w 2691675"/>
              <a:gd name="connsiteY159" fmla="*/ 3927634 h 4354354"/>
              <a:gd name="connsiteX160" fmla="*/ 996729 w 2691675"/>
              <a:gd name="connsiteY160" fmla="*/ 3973354 h 4354354"/>
              <a:gd name="connsiteX161" fmla="*/ 1011969 w 2691675"/>
              <a:gd name="connsiteY161" fmla="*/ 3996214 h 4354354"/>
              <a:gd name="connsiteX162" fmla="*/ 1034829 w 2691675"/>
              <a:gd name="connsiteY162" fmla="*/ 4034314 h 4354354"/>
              <a:gd name="connsiteX163" fmla="*/ 1065309 w 2691675"/>
              <a:gd name="connsiteY163" fmla="*/ 4110514 h 4354354"/>
              <a:gd name="connsiteX164" fmla="*/ 1072929 w 2691675"/>
              <a:gd name="connsiteY164" fmla="*/ 4133374 h 4354354"/>
              <a:gd name="connsiteX165" fmla="*/ 1149129 w 2691675"/>
              <a:gd name="connsiteY165" fmla="*/ 4163854 h 4354354"/>
              <a:gd name="connsiteX166" fmla="*/ 1202469 w 2691675"/>
              <a:gd name="connsiteY166" fmla="*/ 4240054 h 4354354"/>
              <a:gd name="connsiteX167" fmla="*/ 1263429 w 2691675"/>
              <a:gd name="connsiteY167" fmla="*/ 4247674 h 4354354"/>
              <a:gd name="connsiteX168" fmla="*/ 1271049 w 2691675"/>
              <a:gd name="connsiteY168" fmla="*/ 4301014 h 4354354"/>
              <a:gd name="connsiteX169" fmla="*/ 1316769 w 2691675"/>
              <a:gd name="connsiteY169" fmla="*/ 4354354 h 4354354"/>
              <a:gd name="connsiteX170" fmla="*/ 1354869 w 2691675"/>
              <a:gd name="connsiteY170" fmla="*/ 4255294 h 4354354"/>
              <a:gd name="connsiteX171" fmla="*/ 1415829 w 2691675"/>
              <a:gd name="connsiteY171" fmla="*/ 4224814 h 4354354"/>
              <a:gd name="connsiteX172" fmla="*/ 1469169 w 2691675"/>
              <a:gd name="connsiteY172" fmla="*/ 4209574 h 4354354"/>
              <a:gd name="connsiteX173" fmla="*/ 1507269 w 2691675"/>
              <a:gd name="connsiteY173" fmla="*/ 4186714 h 4354354"/>
              <a:gd name="connsiteX174" fmla="*/ 1552989 w 2691675"/>
              <a:gd name="connsiteY174" fmla="*/ 4156234 h 4354354"/>
              <a:gd name="connsiteX175" fmla="*/ 1583469 w 2691675"/>
              <a:gd name="connsiteY175" fmla="*/ 4148614 h 4354354"/>
              <a:gd name="connsiteX176" fmla="*/ 1644429 w 2691675"/>
              <a:gd name="connsiteY176" fmla="*/ 4087654 h 4354354"/>
              <a:gd name="connsiteX177" fmla="*/ 1674909 w 2691675"/>
              <a:gd name="connsiteY177" fmla="*/ 4064794 h 4354354"/>
              <a:gd name="connsiteX178" fmla="*/ 1827309 w 2691675"/>
              <a:gd name="connsiteY178" fmla="*/ 4026694 h 4354354"/>
              <a:gd name="connsiteX179" fmla="*/ 1857789 w 2691675"/>
              <a:gd name="connsiteY179" fmla="*/ 4011454 h 4354354"/>
              <a:gd name="connsiteX180" fmla="*/ 1903509 w 2691675"/>
              <a:gd name="connsiteY180" fmla="*/ 3996214 h 4354354"/>
              <a:gd name="connsiteX181" fmla="*/ 1926369 w 2691675"/>
              <a:gd name="connsiteY181" fmla="*/ 3980974 h 4354354"/>
              <a:gd name="connsiteX182" fmla="*/ 1987329 w 2691675"/>
              <a:gd name="connsiteY182" fmla="*/ 3935254 h 4354354"/>
              <a:gd name="connsiteX183" fmla="*/ 2048289 w 2691675"/>
              <a:gd name="connsiteY183" fmla="*/ 3897154 h 4354354"/>
              <a:gd name="connsiteX184" fmla="*/ 2078769 w 2691675"/>
              <a:gd name="connsiteY184" fmla="*/ 3881914 h 4354354"/>
              <a:gd name="connsiteX185" fmla="*/ 2132109 w 2691675"/>
              <a:gd name="connsiteY185" fmla="*/ 3843814 h 4354354"/>
              <a:gd name="connsiteX186" fmla="*/ 2162589 w 2691675"/>
              <a:gd name="connsiteY186" fmla="*/ 3813334 h 4354354"/>
              <a:gd name="connsiteX187" fmla="*/ 2200689 w 2691675"/>
              <a:gd name="connsiteY187" fmla="*/ 3714274 h 4354354"/>
              <a:gd name="connsiteX188" fmla="*/ 2162589 w 2691675"/>
              <a:gd name="connsiteY188" fmla="*/ 3630454 h 4354354"/>
              <a:gd name="connsiteX189" fmla="*/ 2139729 w 2691675"/>
              <a:gd name="connsiteY189" fmla="*/ 3622834 h 4354354"/>
              <a:gd name="connsiteX190" fmla="*/ 2124489 w 2691675"/>
              <a:gd name="connsiteY190" fmla="*/ 3706654 h 4354354"/>
              <a:gd name="connsiteX191" fmla="*/ 2109249 w 2691675"/>
              <a:gd name="connsiteY191" fmla="*/ 3683794 h 4354354"/>
              <a:gd name="connsiteX192" fmla="*/ 2048289 w 2691675"/>
              <a:gd name="connsiteY192" fmla="*/ 3691414 h 4354354"/>
              <a:gd name="connsiteX193" fmla="*/ 2055909 w 2691675"/>
              <a:gd name="connsiteY193" fmla="*/ 3729514 h 4354354"/>
              <a:gd name="connsiteX194" fmla="*/ 2078769 w 2691675"/>
              <a:gd name="connsiteY194" fmla="*/ 3744754 h 4354354"/>
              <a:gd name="connsiteX195" fmla="*/ 2094009 w 2691675"/>
              <a:gd name="connsiteY195" fmla="*/ 3775234 h 4354354"/>
              <a:gd name="connsiteX196" fmla="*/ 2086389 w 2691675"/>
              <a:gd name="connsiteY196" fmla="*/ 3820954 h 4354354"/>
              <a:gd name="connsiteX197" fmla="*/ 2010189 w 2691675"/>
              <a:gd name="connsiteY197" fmla="*/ 3775234 h 4354354"/>
              <a:gd name="connsiteX198" fmla="*/ 1994949 w 2691675"/>
              <a:gd name="connsiteY198" fmla="*/ 3676174 h 4354354"/>
              <a:gd name="connsiteX199" fmla="*/ 1972089 w 2691675"/>
              <a:gd name="connsiteY199" fmla="*/ 3653314 h 4354354"/>
              <a:gd name="connsiteX200" fmla="*/ 1979709 w 2691675"/>
              <a:gd name="connsiteY200" fmla="*/ 3607594 h 4354354"/>
              <a:gd name="connsiteX201" fmla="*/ 2025429 w 2691675"/>
              <a:gd name="connsiteY201" fmla="*/ 3599974 h 4354354"/>
              <a:gd name="connsiteX202" fmla="*/ 2033049 w 2691675"/>
              <a:gd name="connsiteY202" fmla="*/ 3546634 h 4354354"/>
              <a:gd name="connsiteX203" fmla="*/ 2063529 w 2691675"/>
              <a:gd name="connsiteY203" fmla="*/ 3554254 h 4354354"/>
              <a:gd name="connsiteX204" fmla="*/ 2094009 w 2691675"/>
              <a:gd name="connsiteY204" fmla="*/ 3516154 h 4354354"/>
              <a:gd name="connsiteX205" fmla="*/ 2124489 w 2691675"/>
              <a:gd name="connsiteY205" fmla="*/ 3485674 h 4354354"/>
              <a:gd name="connsiteX206" fmla="*/ 2139729 w 2691675"/>
              <a:gd name="connsiteY206" fmla="*/ 3462814 h 4354354"/>
              <a:gd name="connsiteX207" fmla="*/ 2170209 w 2691675"/>
              <a:gd name="connsiteY207" fmla="*/ 3439954 h 4354354"/>
              <a:gd name="connsiteX208" fmla="*/ 2238789 w 2691675"/>
              <a:gd name="connsiteY208" fmla="*/ 3348514 h 4354354"/>
              <a:gd name="connsiteX209" fmla="*/ 2246409 w 2691675"/>
              <a:gd name="connsiteY209" fmla="*/ 3318034 h 4354354"/>
              <a:gd name="connsiteX210" fmla="*/ 2269269 w 2691675"/>
              <a:gd name="connsiteY210" fmla="*/ 3257074 h 4354354"/>
              <a:gd name="connsiteX211" fmla="*/ 2276889 w 2691675"/>
              <a:gd name="connsiteY211" fmla="*/ 3211354 h 4354354"/>
              <a:gd name="connsiteX212" fmla="*/ 2299749 w 2691675"/>
              <a:gd name="connsiteY212" fmla="*/ 3165634 h 4354354"/>
              <a:gd name="connsiteX213" fmla="*/ 2314989 w 2691675"/>
              <a:gd name="connsiteY213" fmla="*/ 3127534 h 4354354"/>
              <a:gd name="connsiteX214" fmla="*/ 2353089 w 2691675"/>
              <a:gd name="connsiteY214" fmla="*/ 3112294 h 4354354"/>
              <a:gd name="connsiteX215" fmla="*/ 2375949 w 2691675"/>
              <a:gd name="connsiteY215" fmla="*/ 3097054 h 4354354"/>
              <a:gd name="connsiteX216" fmla="*/ 2495488 w 2691675"/>
              <a:gd name="connsiteY216" fmla="*/ 3067050 h 4354354"/>
              <a:gd name="connsiteX217" fmla="*/ 2593596 w 2691675"/>
              <a:gd name="connsiteY217" fmla="*/ 3063717 h 4354354"/>
              <a:gd name="connsiteX218" fmla="*/ 2685987 w 2691675"/>
              <a:gd name="connsiteY218" fmla="*/ 3054668 h 4354354"/>
              <a:gd name="connsiteX0" fmla="*/ 2685987 w 2691675"/>
              <a:gd name="connsiteY0" fmla="*/ 3054668 h 4354354"/>
              <a:gd name="connsiteX1" fmla="*/ 2680749 w 2691675"/>
              <a:gd name="connsiteY1" fmla="*/ 3028474 h 4354354"/>
              <a:gd name="connsiteX2" fmla="*/ 2673129 w 2691675"/>
              <a:gd name="connsiteY2" fmla="*/ 2975134 h 4354354"/>
              <a:gd name="connsiteX3" fmla="*/ 2631219 w 2691675"/>
              <a:gd name="connsiteY3" fmla="*/ 2967038 h 4354354"/>
              <a:gd name="connsiteX4" fmla="*/ 2567878 w 2691675"/>
              <a:gd name="connsiteY4" fmla="*/ 2966561 h 4354354"/>
              <a:gd name="connsiteX5" fmla="*/ 2526921 w 2691675"/>
              <a:gd name="connsiteY5" fmla="*/ 2908936 h 4354354"/>
              <a:gd name="connsiteX6" fmla="*/ 2464532 w 2691675"/>
              <a:gd name="connsiteY6" fmla="*/ 2905601 h 4354354"/>
              <a:gd name="connsiteX7" fmla="*/ 2417860 w 2691675"/>
              <a:gd name="connsiteY7" fmla="*/ 2889885 h 4354354"/>
              <a:gd name="connsiteX8" fmla="*/ 2383569 w 2691675"/>
              <a:gd name="connsiteY8" fmla="*/ 2876074 h 4354354"/>
              <a:gd name="connsiteX9" fmla="*/ 2355471 w 2691675"/>
              <a:gd name="connsiteY9" fmla="*/ 2856071 h 4354354"/>
              <a:gd name="connsiteX10" fmla="*/ 2300701 w 2691675"/>
              <a:gd name="connsiteY10" fmla="*/ 2824163 h 4354354"/>
              <a:gd name="connsiteX11" fmla="*/ 2226406 w 2691675"/>
              <a:gd name="connsiteY11" fmla="*/ 2864167 h 4354354"/>
              <a:gd name="connsiteX12" fmla="*/ 2185925 w 2691675"/>
              <a:gd name="connsiteY12" fmla="*/ 2825116 h 4354354"/>
              <a:gd name="connsiteX13" fmla="*/ 2150683 w 2691675"/>
              <a:gd name="connsiteY13" fmla="*/ 2746058 h 4354354"/>
              <a:gd name="connsiteX14" fmla="*/ 2131157 w 2691675"/>
              <a:gd name="connsiteY14" fmla="*/ 2684621 h 4354354"/>
              <a:gd name="connsiteX15" fmla="*/ 2113060 w 2691675"/>
              <a:gd name="connsiteY15" fmla="*/ 2649379 h 4354354"/>
              <a:gd name="connsiteX16" fmla="*/ 2111630 w 2691675"/>
              <a:gd name="connsiteY16" fmla="*/ 2600801 h 4354354"/>
              <a:gd name="connsiteX17" fmla="*/ 2034001 w 2691675"/>
              <a:gd name="connsiteY17" fmla="*/ 2686051 h 4354354"/>
              <a:gd name="connsiteX18" fmla="*/ 1966851 w 2691675"/>
              <a:gd name="connsiteY18" fmla="*/ 2754154 h 4354354"/>
              <a:gd name="connsiteX19" fmla="*/ 1919702 w 2691675"/>
              <a:gd name="connsiteY19" fmla="*/ 2713196 h 4354354"/>
              <a:gd name="connsiteX20" fmla="*/ 1783018 w 2691675"/>
              <a:gd name="connsiteY20" fmla="*/ 2699862 h 4354354"/>
              <a:gd name="connsiteX21" fmla="*/ 1684910 w 2691675"/>
              <a:gd name="connsiteY21" fmla="*/ 2689860 h 4354354"/>
              <a:gd name="connsiteX22" fmla="*/ 1614426 w 2691675"/>
              <a:gd name="connsiteY22" fmla="*/ 2582229 h 4354354"/>
              <a:gd name="connsiteX23" fmla="*/ 1549656 w 2691675"/>
              <a:gd name="connsiteY23" fmla="*/ 2584133 h 4354354"/>
              <a:gd name="connsiteX24" fmla="*/ 1524890 w 2691675"/>
              <a:gd name="connsiteY24" fmla="*/ 2563654 h 4354354"/>
              <a:gd name="connsiteX25" fmla="*/ 1476789 w 2691675"/>
              <a:gd name="connsiteY25" fmla="*/ 2381726 h 4354354"/>
              <a:gd name="connsiteX26" fmla="*/ 1446309 w 2691675"/>
              <a:gd name="connsiteY26" fmla="*/ 2289334 h 4354354"/>
              <a:gd name="connsiteX27" fmla="*/ 1408209 w 2691675"/>
              <a:gd name="connsiteY27" fmla="*/ 2220754 h 4354354"/>
              <a:gd name="connsiteX28" fmla="*/ 1392969 w 2691675"/>
              <a:gd name="connsiteY28" fmla="*/ 2197894 h 4354354"/>
              <a:gd name="connsiteX29" fmla="*/ 1382492 w 2691675"/>
              <a:gd name="connsiteY29" fmla="*/ 2152651 h 4354354"/>
              <a:gd name="connsiteX30" fmla="*/ 1377253 w 2691675"/>
              <a:gd name="connsiteY30" fmla="*/ 2052162 h 4354354"/>
              <a:gd name="connsiteX31" fmla="*/ 1391541 w 2691675"/>
              <a:gd name="connsiteY31" fmla="*/ 1982630 h 4354354"/>
              <a:gd name="connsiteX32" fmla="*/ 1323437 w 2691675"/>
              <a:gd name="connsiteY32" fmla="*/ 1917859 h 4354354"/>
              <a:gd name="connsiteX33" fmla="*/ 1290099 w 2691675"/>
              <a:gd name="connsiteY33" fmla="*/ 1912621 h 4354354"/>
              <a:gd name="connsiteX34" fmla="*/ 1192468 w 2691675"/>
              <a:gd name="connsiteY34" fmla="*/ 1853089 h 4354354"/>
              <a:gd name="connsiteX35" fmla="*/ 1134367 w 2691675"/>
              <a:gd name="connsiteY35" fmla="*/ 1863567 h 4354354"/>
              <a:gd name="connsiteX36" fmla="*/ 1081978 w 2691675"/>
              <a:gd name="connsiteY36" fmla="*/ 1897379 h 4354354"/>
              <a:gd name="connsiteX37" fmla="*/ 1032924 w 2691675"/>
              <a:gd name="connsiteY37" fmla="*/ 1923098 h 4354354"/>
              <a:gd name="connsiteX38" fmla="*/ 966249 w 2691675"/>
              <a:gd name="connsiteY38" fmla="*/ 1984058 h 4354354"/>
              <a:gd name="connsiteX39" fmla="*/ 917195 w 2691675"/>
              <a:gd name="connsiteY39" fmla="*/ 1941672 h 4354354"/>
              <a:gd name="connsiteX40" fmla="*/ 862428 w 2691675"/>
              <a:gd name="connsiteY40" fmla="*/ 1915002 h 4354354"/>
              <a:gd name="connsiteX41" fmla="*/ 831471 w 2691675"/>
              <a:gd name="connsiteY41" fmla="*/ 1889284 h 4354354"/>
              <a:gd name="connsiteX42" fmla="*/ 808135 w 2691675"/>
              <a:gd name="connsiteY42" fmla="*/ 1846898 h 4354354"/>
              <a:gd name="connsiteX43" fmla="*/ 822423 w 2691675"/>
              <a:gd name="connsiteY43" fmla="*/ 1789748 h 4354354"/>
              <a:gd name="connsiteX44" fmla="*/ 811944 w 2691675"/>
              <a:gd name="connsiteY44" fmla="*/ 1720215 h 4354354"/>
              <a:gd name="connsiteX45" fmla="*/ 791466 w 2691675"/>
              <a:gd name="connsiteY45" fmla="*/ 1625441 h 4354354"/>
              <a:gd name="connsiteX46" fmla="*/ 767652 w 2691675"/>
              <a:gd name="connsiteY46" fmla="*/ 1635919 h 4354354"/>
              <a:gd name="connsiteX47" fmla="*/ 709074 w 2691675"/>
              <a:gd name="connsiteY47" fmla="*/ 1571626 h 4354354"/>
              <a:gd name="connsiteX48" fmla="*/ 737649 w 2691675"/>
              <a:gd name="connsiteY48" fmla="*/ 1519714 h 4354354"/>
              <a:gd name="connsiteX49" fmla="*/ 785274 w 2691675"/>
              <a:gd name="connsiteY49" fmla="*/ 1455420 h 4354354"/>
              <a:gd name="connsiteX50" fmla="*/ 783369 w 2691675"/>
              <a:gd name="connsiteY50" fmla="*/ 1429227 h 4354354"/>
              <a:gd name="connsiteX51" fmla="*/ 826232 w 2691675"/>
              <a:gd name="connsiteY51" fmla="*/ 1375409 h 4354354"/>
              <a:gd name="connsiteX52" fmla="*/ 834329 w 2691675"/>
              <a:gd name="connsiteY52" fmla="*/ 1282542 h 4354354"/>
              <a:gd name="connsiteX53" fmla="*/ 820040 w 2691675"/>
              <a:gd name="connsiteY53" fmla="*/ 1198721 h 4354354"/>
              <a:gd name="connsiteX54" fmla="*/ 787655 w 2691675"/>
              <a:gd name="connsiteY54" fmla="*/ 1151573 h 4354354"/>
              <a:gd name="connsiteX55" fmla="*/ 769082 w 2691675"/>
              <a:gd name="connsiteY55" fmla="*/ 1070134 h 4354354"/>
              <a:gd name="connsiteX56" fmla="*/ 812898 w 2691675"/>
              <a:gd name="connsiteY56" fmla="*/ 1034892 h 4354354"/>
              <a:gd name="connsiteX57" fmla="*/ 816231 w 2691675"/>
              <a:gd name="connsiteY57" fmla="*/ 976789 h 4354354"/>
              <a:gd name="connsiteX58" fmla="*/ 828613 w 2691675"/>
              <a:gd name="connsiteY58" fmla="*/ 901065 h 4354354"/>
              <a:gd name="connsiteX59" fmla="*/ 837662 w 2691675"/>
              <a:gd name="connsiteY59" fmla="*/ 833914 h 4354354"/>
              <a:gd name="connsiteX60" fmla="*/ 852426 w 2691675"/>
              <a:gd name="connsiteY60" fmla="*/ 795814 h 4354354"/>
              <a:gd name="connsiteX61" fmla="*/ 867665 w 2691675"/>
              <a:gd name="connsiteY61" fmla="*/ 762475 h 4354354"/>
              <a:gd name="connsiteX62" fmla="*/ 841472 w 2691675"/>
              <a:gd name="connsiteY62" fmla="*/ 696754 h 4354354"/>
              <a:gd name="connsiteX63" fmla="*/ 825756 w 2691675"/>
              <a:gd name="connsiteY63" fmla="*/ 573405 h 4354354"/>
              <a:gd name="connsiteX64" fmla="*/ 795275 w 2691675"/>
              <a:gd name="connsiteY64" fmla="*/ 536259 h 4354354"/>
              <a:gd name="connsiteX65" fmla="*/ 777654 w 2691675"/>
              <a:gd name="connsiteY65" fmla="*/ 505777 h 4354354"/>
              <a:gd name="connsiteX66" fmla="*/ 754794 w 2691675"/>
              <a:gd name="connsiteY66" fmla="*/ 430054 h 4354354"/>
              <a:gd name="connsiteX67" fmla="*/ 727648 w 2691675"/>
              <a:gd name="connsiteY67" fmla="*/ 349091 h 4354354"/>
              <a:gd name="connsiteX68" fmla="*/ 740030 w 2691675"/>
              <a:gd name="connsiteY68" fmla="*/ 321469 h 4354354"/>
              <a:gd name="connsiteX69" fmla="*/ 736698 w 2691675"/>
              <a:gd name="connsiteY69" fmla="*/ 256223 h 4354354"/>
              <a:gd name="connsiteX70" fmla="*/ 717648 w 2691675"/>
              <a:gd name="connsiteY70" fmla="*/ 241935 h 4354354"/>
              <a:gd name="connsiteX71" fmla="*/ 709551 w 2691675"/>
              <a:gd name="connsiteY71" fmla="*/ 171451 h 4354354"/>
              <a:gd name="connsiteX72" fmla="*/ 675737 w 2691675"/>
              <a:gd name="connsiteY72" fmla="*/ 120015 h 4354354"/>
              <a:gd name="connsiteX73" fmla="*/ 686691 w 2691675"/>
              <a:gd name="connsiteY73" fmla="*/ 70485 h 4354354"/>
              <a:gd name="connsiteX74" fmla="*/ 657638 w 2691675"/>
              <a:gd name="connsiteY74" fmla="*/ 0 h 4354354"/>
              <a:gd name="connsiteX75" fmla="*/ 613348 w 2691675"/>
              <a:gd name="connsiteY75" fmla="*/ 10001 h 4354354"/>
              <a:gd name="connsiteX76" fmla="*/ 542863 w 2691675"/>
              <a:gd name="connsiteY76" fmla="*/ 85249 h 4354354"/>
              <a:gd name="connsiteX77" fmla="*/ 560008 w 2691675"/>
              <a:gd name="connsiteY77" fmla="*/ 158591 h 4354354"/>
              <a:gd name="connsiteX78" fmla="*/ 553342 w 2691675"/>
              <a:gd name="connsiteY78" fmla="*/ 234792 h 4354354"/>
              <a:gd name="connsiteX79" fmla="*/ 505716 w 2691675"/>
              <a:gd name="connsiteY79" fmla="*/ 313373 h 4354354"/>
              <a:gd name="connsiteX80" fmla="*/ 461424 w 2691675"/>
              <a:gd name="connsiteY80" fmla="*/ 408147 h 4354354"/>
              <a:gd name="connsiteX81" fmla="*/ 368555 w 2691675"/>
              <a:gd name="connsiteY81" fmla="*/ 381476 h 4354354"/>
              <a:gd name="connsiteX82" fmla="*/ 300929 w 2691675"/>
              <a:gd name="connsiteY82" fmla="*/ 441960 h 4354354"/>
              <a:gd name="connsiteX83" fmla="*/ 280449 w 2691675"/>
              <a:gd name="connsiteY83" fmla="*/ 513874 h 4354354"/>
              <a:gd name="connsiteX84" fmla="*/ 288069 w 2691675"/>
              <a:gd name="connsiteY84" fmla="*/ 544354 h 4354354"/>
              <a:gd name="connsiteX85" fmla="*/ 303309 w 2691675"/>
              <a:gd name="connsiteY85" fmla="*/ 574834 h 4354354"/>
              <a:gd name="connsiteX86" fmla="*/ 295689 w 2691675"/>
              <a:gd name="connsiteY86" fmla="*/ 635794 h 4354354"/>
              <a:gd name="connsiteX87" fmla="*/ 265209 w 2691675"/>
              <a:gd name="connsiteY87" fmla="*/ 689134 h 4354354"/>
              <a:gd name="connsiteX88" fmla="*/ 257589 w 2691675"/>
              <a:gd name="connsiteY88" fmla="*/ 711994 h 4354354"/>
              <a:gd name="connsiteX89" fmla="*/ 265209 w 2691675"/>
              <a:gd name="connsiteY89" fmla="*/ 841534 h 4354354"/>
              <a:gd name="connsiteX90" fmla="*/ 303309 w 2691675"/>
              <a:gd name="connsiteY90" fmla="*/ 856774 h 4354354"/>
              <a:gd name="connsiteX91" fmla="*/ 349029 w 2691675"/>
              <a:gd name="connsiteY91" fmla="*/ 887254 h 4354354"/>
              <a:gd name="connsiteX92" fmla="*/ 356649 w 2691675"/>
              <a:gd name="connsiteY92" fmla="*/ 910114 h 4354354"/>
              <a:gd name="connsiteX93" fmla="*/ 341409 w 2691675"/>
              <a:gd name="connsiteY93" fmla="*/ 978694 h 4354354"/>
              <a:gd name="connsiteX94" fmla="*/ 326169 w 2691675"/>
              <a:gd name="connsiteY94" fmla="*/ 1054894 h 4354354"/>
              <a:gd name="connsiteX95" fmla="*/ 303309 w 2691675"/>
              <a:gd name="connsiteY95" fmla="*/ 1070134 h 4354354"/>
              <a:gd name="connsiteX96" fmla="*/ 143289 w 2691675"/>
              <a:gd name="connsiteY96" fmla="*/ 1092994 h 4354354"/>
              <a:gd name="connsiteX97" fmla="*/ 150909 w 2691675"/>
              <a:gd name="connsiteY97" fmla="*/ 1207294 h 4354354"/>
              <a:gd name="connsiteX98" fmla="*/ 173769 w 2691675"/>
              <a:gd name="connsiteY98" fmla="*/ 1245394 h 4354354"/>
              <a:gd name="connsiteX99" fmla="*/ 219489 w 2691675"/>
              <a:gd name="connsiteY99" fmla="*/ 1283494 h 4354354"/>
              <a:gd name="connsiteX100" fmla="*/ 234729 w 2691675"/>
              <a:gd name="connsiteY100" fmla="*/ 1313974 h 4354354"/>
              <a:gd name="connsiteX101" fmla="*/ 227109 w 2691675"/>
              <a:gd name="connsiteY101" fmla="*/ 1344454 h 4354354"/>
              <a:gd name="connsiteX102" fmla="*/ 265209 w 2691675"/>
              <a:gd name="connsiteY102" fmla="*/ 1390174 h 4354354"/>
              <a:gd name="connsiteX103" fmla="*/ 288069 w 2691675"/>
              <a:gd name="connsiteY103" fmla="*/ 1428274 h 4354354"/>
              <a:gd name="connsiteX104" fmla="*/ 280449 w 2691675"/>
              <a:gd name="connsiteY104" fmla="*/ 1466374 h 4354354"/>
              <a:gd name="connsiteX105" fmla="*/ 242349 w 2691675"/>
              <a:gd name="connsiteY105" fmla="*/ 1595914 h 4354354"/>
              <a:gd name="connsiteX106" fmla="*/ 211869 w 2691675"/>
              <a:gd name="connsiteY106" fmla="*/ 1611154 h 4354354"/>
              <a:gd name="connsiteX107" fmla="*/ 189009 w 2691675"/>
              <a:gd name="connsiteY107" fmla="*/ 1618774 h 4354354"/>
              <a:gd name="connsiteX108" fmla="*/ 120429 w 2691675"/>
              <a:gd name="connsiteY108" fmla="*/ 1656874 h 4354354"/>
              <a:gd name="connsiteX109" fmla="*/ 97569 w 2691675"/>
              <a:gd name="connsiteY109" fmla="*/ 1679734 h 4354354"/>
              <a:gd name="connsiteX110" fmla="*/ 13749 w 2691675"/>
              <a:gd name="connsiteY110" fmla="*/ 1740694 h 4354354"/>
              <a:gd name="connsiteX111" fmla="*/ 13749 w 2691675"/>
              <a:gd name="connsiteY111" fmla="*/ 1915954 h 4354354"/>
              <a:gd name="connsiteX112" fmla="*/ 36609 w 2691675"/>
              <a:gd name="connsiteY112" fmla="*/ 1938814 h 4354354"/>
              <a:gd name="connsiteX113" fmla="*/ 67089 w 2691675"/>
              <a:gd name="connsiteY113" fmla="*/ 1976914 h 4354354"/>
              <a:gd name="connsiteX114" fmla="*/ 112809 w 2691675"/>
              <a:gd name="connsiteY114" fmla="*/ 2007394 h 4354354"/>
              <a:gd name="connsiteX115" fmla="*/ 173769 w 2691675"/>
              <a:gd name="connsiteY115" fmla="*/ 2037874 h 4354354"/>
              <a:gd name="connsiteX116" fmla="*/ 234729 w 2691675"/>
              <a:gd name="connsiteY116" fmla="*/ 2121694 h 4354354"/>
              <a:gd name="connsiteX117" fmla="*/ 272829 w 2691675"/>
              <a:gd name="connsiteY117" fmla="*/ 2182654 h 4354354"/>
              <a:gd name="connsiteX118" fmla="*/ 280449 w 2691675"/>
              <a:gd name="connsiteY118" fmla="*/ 2205514 h 4354354"/>
              <a:gd name="connsiteX119" fmla="*/ 318549 w 2691675"/>
              <a:gd name="connsiteY119" fmla="*/ 2281714 h 4354354"/>
              <a:gd name="connsiteX120" fmla="*/ 493809 w 2691675"/>
              <a:gd name="connsiteY120" fmla="*/ 2296954 h 4354354"/>
              <a:gd name="connsiteX121" fmla="*/ 562389 w 2691675"/>
              <a:gd name="connsiteY121" fmla="*/ 2380774 h 4354354"/>
              <a:gd name="connsiteX122" fmla="*/ 531909 w 2691675"/>
              <a:gd name="connsiteY122" fmla="*/ 2456974 h 4354354"/>
              <a:gd name="connsiteX123" fmla="*/ 509049 w 2691675"/>
              <a:gd name="connsiteY123" fmla="*/ 2464594 h 4354354"/>
              <a:gd name="connsiteX124" fmla="*/ 486189 w 2691675"/>
              <a:gd name="connsiteY124" fmla="*/ 2487454 h 4354354"/>
              <a:gd name="connsiteX125" fmla="*/ 478569 w 2691675"/>
              <a:gd name="connsiteY125" fmla="*/ 2533174 h 4354354"/>
              <a:gd name="connsiteX126" fmla="*/ 509049 w 2691675"/>
              <a:gd name="connsiteY126" fmla="*/ 2647474 h 4354354"/>
              <a:gd name="connsiteX127" fmla="*/ 531909 w 2691675"/>
              <a:gd name="connsiteY127" fmla="*/ 2670334 h 4354354"/>
              <a:gd name="connsiteX128" fmla="*/ 539529 w 2691675"/>
              <a:gd name="connsiteY128" fmla="*/ 2700814 h 4354354"/>
              <a:gd name="connsiteX129" fmla="*/ 570009 w 2691675"/>
              <a:gd name="connsiteY129" fmla="*/ 2685574 h 4354354"/>
              <a:gd name="connsiteX130" fmla="*/ 592869 w 2691675"/>
              <a:gd name="connsiteY130" fmla="*/ 2662714 h 4354354"/>
              <a:gd name="connsiteX131" fmla="*/ 646209 w 2691675"/>
              <a:gd name="connsiteY131" fmla="*/ 2632234 h 4354354"/>
              <a:gd name="connsiteX132" fmla="*/ 684309 w 2691675"/>
              <a:gd name="connsiteY132" fmla="*/ 2639854 h 4354354"/>
              <a:gd name="connsiteX133" fmla="*/ 699549 w 2691675"/>
              <a:gd name="connsiteY133" fmla="*/ 2662714 h 4354354"/>
              <a:gd name="connsiteX134" fmla="*/ 722409 w 2691675"/>
              <a:gd name="connsiteY134" fmla="*/ 2685574 h 4354354"/>
              <a:gd name="connsiteX135" fmla="*/ 730029 w 2691675"/>
              <a:gd name="connsiteY135" fmla="*/ 2708434 h 4354354"/>
              <a:gd name="connsiteX136" fmla="*/ 707169 w 2691675"/>
              <a:gd name="connsiteY136" fmla="*/ 2792254 h 4354354"/>
              <a:gd name="connsiteX137" fmla="*/ 623349 w 2691675"/>
              <a:gd name="connsiteY137" fmla="*/ 2868454 h 4354354"/>
              <a:gd name="connsiteX138" fmla="*/ 600489 w 2691675"/>
              <a:gd name="connsiteY138" fmla="*/ 2914174 h 4354354"/>
              <a:gd name="connsiteX139" fmla="*/ 531909 w 2691675"/>
              <a:gd name="connsiteY139" fmla="*/ 2959894 h 4354354"/>
              <a:gd name="connsiteX140" fmla="*/ 516669 w 2691675"/>
              <a:gd name="connsiteY140" fmla="*/ 2982754 h 4354354"/>
              <a:gd name="connsiteX141" fmla="*/ 547149 w 2691675"/>
              <a:gd name="connsiteY141" fmla="*/ 3081814 h 4354354"/>
              <a:gd name="connsiteX142" fmla="*/ 570009 w 2691675"/>
              <a:gd name="connsiteY142" fmla="*/ 3203734 h 4354354"/>
              <a:gd name="connsiteX143" fmla="*/ 608109 w 2691675"/>
              <a:gd name="connsiteY143" fmla="*/ 3302794 h 4354354"/>
              <a:gd name="connsiteX144" fmla="*/ 608109 w 2691675"/>
              <a:gd name="connsiteY144" fmla="*/ 3455194 h 4354354"/>
              <a:gd name="connsiteX145" fmla="*/ 570009 w 2691675"/>
              <a:gd name="connsiteY145" fmla="*/ 3493294 h 4354354"/>
              <a:gd name="connsiteX146" fmla="*/ 562389 w 2691675"/>
              <a:gd name="connsiteY146" fmla="*/ 3523774 h 4354354"/>
              <a:gd name="connsiteX147" fmla="*/ 547149 w 2691675"/>
              <a:gd name="connsiteY147" fmla="*/ 3554254 h 4354354"/>
              <a:gd name="connsiteX148" fmla="*/ 554769 w 2691675"/>
              <a:gd name="connsiteY148" fmla="*/ 3706654 h 4354354"/>
              <a:gd name="connsiteX149" fmla="*/ 608109 w 2691675"/>
              <a:gd name="connsiteY149" fmla="*/ 3699034 h 4354354"/>
              <a:gd name="connsiteX150" fmla="*/ 630969 w 2691675"/>
              <a:gd name="connsiteY150" fmla="*/ 3691414 h 4354354"/>
              <a:gd name="connsiteX151" fmla="*/ 676689 w 2691675"/>
              <a:gd name="connsiteY151" fmla="*/ 3714274 h 4354354"/>
              <a:gd name="connsiteX152" fmla="*/ 707169 w 2691675"/>
              <a:gd name="connsiteY152" fmla="*/ 3744754 h 4354354"/>
              <a:gd name="connsiteX153" fmla="*/ 836709 w 2691675"/>
              <a:gd name="connsiteY153" fmla="*/ 3767614 h 4354354"/>
              <a:gd name="connsiteX154" fmla="*/ 851949 w 2691675"/>
              <a:gd name="connsiteY154" fmla="*/ 3798094 h 4354354"/>
              <a:gd name="connsiteX155" fmla="*/ 874809 w 2691675"/>
              <a:gd name="connsiteY155" fmla="*/ 3813334 h 4354354"/>
              <a:gd name="connsiteX156" fmla="*/ 897669 w 2691675"/>
              <a:gd name="connsiteY156" fmla="*/ 3836194 h 4354354"/>
              <a:gd name="connsiteX157" fmla="*/ 905289 w 2691675"/>
              <a:gd name="connsiteY157" fmla="*/ 3866674 h 4354354"/>
              <a:gd name="connsiteX158" fmla="*/ 920529 w 2691675"/>
              <a:gd name="connsiteY158" fmla="*/ 3889534 h 4354354"/>
              <a:gd name="connsiteX159" fmla="*/ 943389 w 2691675"/>
              <a:gd name="connsiteY159" fmla="*/ 3927634 h 4354354"/>
              <a:gd name="connsiteX160" fmla="*/ 996729 w 2691675"/>
              <a:gd name="connsiteY160" fmla="*/ 3973354 h 4354354"/>
              <a:gd name="connsiteX161" fmla="*/ 1011969 w 2691675"/>
              <a:gd name="connsiteY161" fmla="*/ 3996214 h 4354354"/>
              <a:gd name="connsiteX162" fmla="*/ 1034829 w 2691675"/>
              <a:gd name="connsiteY162" fmla="*/ 4034314 h 4354354"/>
              <a:gd name="connsiteX163" fmla="*/ 1065309 w 2691675"/>
              <a:gd name="connsiteY163" fmla="*/ 4110514 h 4354354"/>
              <a:gd name="connsiteX164" fmla="*/ 1072929 w 2691675"/>
              <a:gd name="connsiteY164" fmla="*/ 4133374 h 4354354"/>
              <a:gd name="connsiteX165" fmla="*/ 1149129 w 2691675"/>
              <a:gd name="connsiteY165" fmla="*/ 4163854 h 4354354"/>
              <a:gd name="connsiteX166" fmla="*/ 1202469 w 2691675"/>
              <a:gd name="connsiteY166" fmla="*/ 4240054 h 4354354"/>
              <a:gd name="connsiteX167" fmla="*/ 1263429 w 2691675"/>
              <a:gd name="connsiteY167" fmla="*/ 4247674 h 4354354"/>
              <a:gd name="connsiteX168" fmla="*/ 1271049 w 2691675"/>
              <a:gd name="connsiteY168" fmla="*/ 4301014 h 4354354"/>
              <a:gd name="connsiteX169" fmla="*/ 1316769 w 2691675"/>
              <a:gd name="connsiteY169" fmla="*/ 4354354 h 4354354"/>
              <a:gd name="connsiteX170" fmla="*/ 1354869 w 2691675"/>
              <a:gd name="connsiteY170" fmla="*/ 4255294 h 4354354"/>
              <a:gd name="connsiteX171" fmla="*/ 1415829 w 2691675"/>
              <a:gd name="connsiteY171" fmla="*/ 4224814 h 4354354"/>
              <a:gd name="connsiteX172" fmla="*/ 1469169 w 2691675"/>
              <a:gd name="connsiteY172" fmla="*/ 4209574 h 4354354"/>
              <a:gd name="connsiteX173" fmla="*/ 1507269 w 2691675"/>
              <a:gd name="connsiteY173" fmla="*/ 4186714 h 4354354"/>
              <a:gd name="connsiteX174" fmla="*/ 1552989 w 2691675"/>
              <a:gd name="connsiteY174" fmla="*/ 4156234 h 4354354"/>
              <a:gd name="connsiteX175" fmla="*/ 1583469 w 2691675"/>
              <a:gd name="connsiteY175" fmla="*/ 4148614 h 4354354"/>
              <a:gd name="connsiteX176" fmla="*/ 1644429 w 2691675"/>
              <a:gd name="connsiteY176" fmla="*/ 4087654 h 4354354"/>
              <a:gd name="connsiteX177" fmla="*/ 1674909 w 2691675"/>
              <a:gd name="connsiteY177" fmla="*/ 4064794 h 4354354"/>
              <a:gd name="connsiteX178" fmla="*/ 1827309 w 2691675"/>
              <a:gd name="connsiteY178" fmla="*/ 4026694 h 4354354"/>
              <a:gd name="connsiteX179" fmla="*/ 1857789 w 2691675"/>
              <a:gd name="connsiteY179" fmla="*/ 4011454 h 4354354"/>
              <a:gd name="connsiteX180" fmla="*/ 1903509 w 2691675"/>
              <a:gd name="connsiteY180" fmla="*/ 3996214 h 4354354"/>
              <a:gd name="connsiteX181" fmla="*/ 1926369 w 2691675"/>
              <a:gd name="connsiteY181" fmla="*/ 3980974 h 4354354"/>
              <a:gd name="connsiteX182" fmla="*/ 1987329 w 2691675"/>
              <a:gd name="connsiteY182" fmla="*/ 3935254 h 4354354"/>
              <a:gd name="connsiteX183" fmla="*/ 2048289 w 2691675"/>
              <a:gd name="connsiteY183" fmla="*/ 3897154 h 4354354"/>
              <a:gd name="connsiteX184" fmla="*/ 2078769 w 2691675"/>
              <a:gd name="connsiteY184" fmla="*/ 3881914 h 4354354"/>
              <a:gd name="connsiteX185" fmla="*/ 2132109 w 2691675"/>
              <a:gd name="connsiteY185" fmla="*/ 3843814 h 4354354"/>
              <a:gd name="connsiteX186" fmla="*/ 2162589 w 2691675"/>
              <a:gd name="connsiteY186" fmla="*/ 3813334 h 4354354"/>
              <a:gd name="connsiteX187" fmla="*/ 2200689 w 2691675"/>
              <a:gd name="connsiteY187" fmla="*/ 3714274 h 4354354"/>
              <a:gd name="connsiteX188" fmla="*/ 2162589 w 2691675"/>
              <a:gd name="connsiteY188" fmla="*/ 3630454 h 4354354"/>
              <a:gd name="connsiteX189" fmla="*/ 2139729 w 2691675"/>
              <a:gd name="connsiteY189" fmla="*/ 3622834 h 4354354"/>
              <a:gd name="connsiteX190" fmla="*/ 2124489 w 2691675"/>
              <a:gd name="connsiteY190" fmla="*/ 3706654 h 4354354"/>
              <a:gd name="connsiteX191" fmla="*/ 2109249 w 2691675"/>
              <a:gd name="connsiteY191" fmla="*/ 3683794 h 4354354"/>
              <a:gd name="connsiteX192" fmla="*/ 2048289 w 2691675"/>
              <a:gd name="connsiteY192" fmla="*/ 3691414 h 4354354"/>
              <a:gd name="connsiteX193" fmla="*/ 2055909 w 2691675"/>
              <a:gd name="connsiteY193" fmla="*/ 3729514 h 4354354"/>
              <a:gd name="connsiteX194" fmla="*/ 2078769 w 2691675"/>
              <a:gd name="connsiteY194" fmla="*/ 3744754 h 4354354"/>
              <a:gd name="connsiteX195" fmla="*/ 2094009 w 2691675"/>
              <a:gd name="connsiteY195" fmla="*/ 3775234 h 4354354"/>
              <a:gd name="connsiteX196" fmla="*/ 2086389 w 2691675"/>
              <a:gd name="connsiteY196" fmla="*/ 3820954 h 4354354"/>
              <a:gd name="connsiteX197" fmla="*/ 2010189 w 2691675"/>
              <a:gd name="connsiteY197" fmla="*/ 3775234 h 4354354"/>
              <a:gd name="connsiteX198" fmla="*/ 1994949 w 2691675"/>
              <a:gd name="connsiteY198" fmla="*/ 3676174 h 4354354"/>
              <a:gd name="connsiteX199" fmla="*/ 1972089 w 2691675"/>
              <a:gd name="connsiteY199" fmla="*/ 3653314 h 4354354"/>
              <a:gd name="connsiteX200" fmla="*/ 1979709 w 2691675"/>
              <a:gd name="connsiteY200" fmla="*/ 3607594 h 4354354"/>
              <a:gd name="connsiteX201" fmla="*/ 2025429 w 2691675"/>
              <a:gd name="connsiteY201" fmla="*/ 3599974 h 4354354"/>
              <a:gd name="connsiteX202" fmla="*/ 2033049 w 2691675"/>
              <a:gd name="connsiteY202" fmla="*/ 3546634 h 4354354"/>
              <a:gd name="connsiteX203" fmla="*/ 2063529 w 2691675"/>
              <a:gd name="connsiteY203" fmla="*/ 3554254 h 4354354"/>
              <a:gd name="connsiteX204" fmla="*/ 2094009 w 2691675"/>
              <a:gd name="connsiteY204" fmla="*/ 3516154 h 4354354"/>
              <a:gd name="connsiteX205" fmla="*/ 2124489 w 2691675"/>
              <a:gd name="connsiteY205" fmla="*/ 3485674 h 4354354"/>
              <a:gd name="connsiteX206" fmla="*/ 2139729 w 2691675"/>
              <a:gd name="connsiteY206" fmla="*/ 3462814 h 4354354"/>
              <a:gd name="connsiteX207" fmla="*/ 2170209 w 2691675"/>
              <a:gd name="connsiteY207" fmla="*/ 3439954 h 4354354"/>
              <a:gd name="connsiteX208" fmla="*/ 2238789 w 2691675"/>
              <a:gd name="connsiteY208" fmla="*/ 3348514 h 4354354"/>
              <a:gd name="connsiteX209" fmla="*/ 2246409 w 2691675"/>
              <a:gd name="connsiteY209" fmla="*/ 3318034 h 4354354"/>
              <a:gd name="connsiteX210" fmla="*/ 2269269 w 2691675"/>
              <a:gd name="connsiteY210" fmla="*/ 3257074 h 4354354"/>
              <a:gd name="connsiteX211" fmla="*/ 2276889 w 2691675"/>
              <a:gd name="connsiteY211" fmla="*/ 3211354 h 4354354"/>
              <a:gd name="connsiteX212" fmla="*/ 2299749 w 2691675"/>
              <a:gd name="connsiteY212" fmla="*/ 3165634 h 4354354"/>
              <a:gd name="connsiteX213" fmla="*/ 2314989 w 2691675"/>
              <a:gd name="connsiteY213" fmla="*/ 3127534 h 4354354"/>
              <a:gd name="connsiteX214" fmla="*/ 2353089 w 2691675"/>
              <a:gd name="connsiteY214" fmla="*/ 3112294 h 4354354"/>
              <a:gd name="connsiteX215" fmla="*/ 2375949 w 2691675"/>
              <a:gd name="connsiteY215" fmla="*/ 3097054 h 4354354"/>
              <a:gd name="connsiteX216" fmla="*/ 2495488 w 2691675"/>
              <a:gd name="connsiteY216" fmla="*/ 3067050 h 4354354"/>
              <a:gd name="connsiteX217" fmla="*/ 2593596 w 2691675"/>
              <a:gd name="connsiteY217" fmla="*/ 3063717 h 4354354"/>
              <a:gd name="connsiteX218" fmla="*/ 2685987 w 2691675"/>
              <a:gd name="connsiteY218" fmla="*/ 3054668 h 4354354"/>
              <a:gd name="connsiteX0" fmla="*/ 2685987 w 2691675"/>
              <a:gd name="connsiteY0" fmla="*/ 3054668 h 4354354"/>
              <a:gd name="connsiteX1" fmla="*/ 2680749 w 2691675"/>
              <a:gd name="connsiteY1" fmla="*/ 3028474 h 4354354"/>
              <a:gd name="connsiteX2" fmla="*/ 2673129 w 2691675"/>
              <a:gd name="connsiteY2" fmla="*/ 2975134 h 4354354"/>
              <a:gd name="connsiteX3" fmla="*/ 2631219 w 2691675"/>
              <a:gd name="connsiteY3" fmla="*/ 2967038 h 4354354"/>
              <a:gd name="connsiteX4" fmla="*/ 2567878 w 2691675"/>
              <a:gd name="connsiteY4" fmla="*/ 2966561 h 4354354"/>
              <a:gd name="connsiteX5" fmla="*/ 2526921 w 2691675"/>
              <a:gd name="connsiteY5" fmla="*/ 2908936 h 4354354"/>
              <a:gd name="connsiteX6" fmla="*/ 2464532 w 2691675"/>
              <a:gd name="connsiteY6" fmla="*/ 2905601 h 4354354"/>
              <a:gd name="connsiteX7" fmla="*/ 2417860 w 2691675"/>
              <a:gd name="connsiteY7" fmla="*/ 2889885 h 4354354"/>
              <a:gd name="connsiteX8" fmla="*/ 2383569 w 2691675"/>
              <a:gd name="connsiteY8" fmla="*/ 2876074 h 4354354"/>
              <a:gd name="connsiteX9" fmla="*/ 2355471 w 2691675"/>
              <a:gd name="connsiteY9" fmla="*/ 2856071 h 4354354"/>
              <a:gd name="connsiteX10" fmla="*/ 2300701 w 2691675"/>
              <a:gd name="connsiteY10" fmla="*/ 2824163 h 4354354"/>
              <a:gd name="connsiteX11" fmla="*/ 2226406 w 2691675"/>
              <a:gd name="connsiteY11" fmla="*/ 2864167 h 4354354"/>
              <a:gd name="connsiteX12" fmla="*/ 2185925 w 2691675"/>
              <a:gd name="connsiteY12" fmla="*/ 2825116 h 4354354"/>
              <a:gd name="connsiteX13" fmla="*/ 2150683 w 2691675"/>
              <a:gd name="connsiteY13" fmla="*/ 2746058 h 4354354"/>
              <a:gd name="connsiteX14" fmla="*/ 2131157 w 2691675"/>
              <a:gd name="connsiteY14" fmla="*/ 2684621 h 4354354"/>
              <a:gd name="connsiteX15" fmla="*/ 2113060 w 2691675"/>
              <a:gd name="connsiteY15" fmla="*/ 2649379 h 4354354"/>
              <a:gd name="connsiteX16" fmla="*/ 2111630 w 2691675"/>
              <a:gd name="connsiteY16" fmla="*/ 2600801 h 4354354"/>
              <a:gd name="connsiteX17" fmla="*/ 2034001 w 2691675"/>
              <a:gd name="connsiteY17" fmla="*/ 2686051 h 4354354"/>
              <a:gd name="connsiteX18" fmla="*/ 1966851 w 2691675"/>
              <a:gd name="connsiteY18" fmla="*/ 2754154 h 4354354"/>
              <a:gd name="connsiteX19" fmla="*/ 1919702 w 2691675"/>
              <a:gd name="connsiteY19" fmla="*/ 2713196 h 4354354"/>
              <a:gd name="connsiteX20" fmla="*/ 1783018 w 2691675"/>
              <a:gd name="connsiteY20" fmla="*/ 2699862 h 4354354"/>
              <a:gd name="connsiteX21" fmla="*/ 1684910 w 2691675"/>
              <a:gd name="connsiteY21" fmla="*/ 2689860 h 4354354"/>
              <a:gd name="connsiteX22" fmla="*/ 1614426 w 2691675"/>
              <a:gd name="connsiteY22" fmla="*/ 2582229 h 4354354"/>
              <a:gd name="connsiteX23" fmla="*/ 1549656 w 2691675"/>
              <a:gd name="connsiteY23" fmla="*/ 2584133 h 4354354"/>
              <a:gd name="connsiteX24" fmla="*/ 1524890 w 2691675"/>
              <a:gd name="connsiteY24" fmla="*/ 2563654 h 4354354"/>
              <a:gd name="connsiteX25" fmla="*/ 1476789 w 2691675"/>
              <a:gd name="connsiteY25" fmla="*/ 2381726 h 4354354"/>
              <a:gd name="connsiteX26" fmla="*/ 1446309 w 2691675"/>
              <a:gd name="connsiteY26" fmla="*/ 2289334 h 4354354"/>
              <a:gd name="connsiteX27" fmla="*/ 1408209 w 2691675"/>
              <a:gd name="connsiteY27" fmla="*/ 2220754 h 4354354"/>
              <a:gd name="connsiteX28" fmla="*/ 1392969 w 2691675"/>
              <a:gd name="connsiteY28" fmla="*/ 2197894 h 4354354"/>
              <a:gd name="connsiteX29" fmla="*/ 1382492 w 2691675"/>
              <a:gd name="connsiteY29" fmla="*/ 2152651 h 4354354"/>
              <a:gd name="connsiteX30" fmla="*/ 1377253 w 2691675"/>
              <a:gd name="connsiteY30" fmla="*/ 2052162 h 4354354"/>
              <a:gd name="connsiteX31" fmla="*/ 1391541 w 2691675"/>
              <a:gd name="connsiteY31" fmla="*/ 1982630 h 4354354"/>
              <a:gd name="connsiteX32" fmla="*/ 1323437 w 2691675"/>
              <a:gd name="connsiteY32" fmla="*/ 1917859 h 4354354"/>
              <a:gd name="connsiteX33" fmla="*/ 1290099 w 2691675"/>
              <a:gd name="connsiteY33" fmla="*/ 1912621 h 4354354"/>
              <a:gd name="connsiteX34" fmla="*/ 1192468 w 2691675"/>
              <a:gd name="connsiteY34" fmla="*/ 1853089 h 4354354"/>
              <a:gd name="connsiteX35" fmla="*/ 1134367 w 2691675"/>
              <a:gd name="connsiteY35" fmla="*/ 1863567 h 4354354"/>
              <a:gd name="connsiteX36" fmla="*/ 1081978 w 2691675"/>
              <a:gd name="connsiteY36" fmla="*/ 1897379 h 4354354"/>
              <a:gd name="connsiteX37" fmla="*/ 1032924 w 2691675"/>
              <a:gd name="connsiteY37" fmla="*/ 1923098 h 4354354"/>
              <a:gd name="connsiteX38" fmla="*/ 966249 w 2691675"/>
              <a:gd name="connsiteY38" fmla="*/ 1984058 h 4354354"/>
              <a:gd name="connsiteX39" fmla="*/ 917195 w 2691675"/>
              <a:gd name="connsiteY39" fmla="*/ 1941672 h 4354354"/>
              <a:gd name="connsiteX40" fmla="*/ 862428 w 2691675"/>
              <a:gd name="connsiteY40" fmla="*/ 1915002 h 4354354"/>
              <a:gd name="connsiteX41" fmla="*/ 831471 w 2691675"/>
              <a:gd name="connsiteY41" fmla="*/ 1889284 h 4354354"/>
              <a:gd name="connsiteX42" fmla="*/ 808135 w 2691675"/>
              <a:gd name="connsiteY42" fmla="*/ 1846898 h 4354354"/>
              <a:gd name="connsiteX43" fmla="*/ 822423 w 2691675"/>
              <a:gd name="connsiteY43" fmla="*/ 1789748 h 4354354"/>
              <a:gd name="connsiteX44" fmla="*/ 811944 w 2691675"/>
              <a:gd name="connsiteY44" fmla="*/ 1720215 h 4354354"/>
              <a:gd name="connsiteX45" fmla="*/ 791466 w 2691675"/>
              <a:gd name="connsiteY45" fmla="*/ 1625441 h 4354354"/>
              <a:gd name="connsiteX46" fmla="*/ 767652 w 2691675"/>
              <a:gd name="connsiteY46" fmla="*/ 1635919 h 4354354"/>
              <a:gd name="connsiteX47" fmla="*/ 709074 w 2691675"/>
              <a:gd name="connsiteY47" fmla="*/ 1571626 h 4354354"/>
              <a:gd name="connsiteX48" fmla="*/ 737649 w 2691675"/>
              <a:gd name="connsiteY48" fmla="*/ 1519714 h 4354354"/>
              <a:gd name="connsiteX49" fmla="*/ 785274 w 2691675"/>
              <a:gd name="connsiteY49" fmla="*/ 1455420 h 4354354"/>
              <a:gd name="connsiteX50" fmla="*/ 783369 w 2691675"/>
              <a:gd name="connsiteY50" fmla="*/ 1429227 h 4354354"/>
              <a:gd name="connsiteX51" fmla="*/ 826232 w 2691675"/>
              <a:gd name="connsiteY51" fmla="*/ 1375409 h 4354354"/>
              <a:gd name="connsiteX52" fmla="*/ 834329 w 2691675"/>
              <a:gd name="connsiteY52" fmla="*/ 1282542 h 4354354"/>
              <a:gd name="connsiteX53" fmla="*/ 820040 w 2691675"/>
              <a:gd name="connsiteY53" fmla="*/ 1198721 h 4354354"/>
              <a:gd name="connsiteX54" fmla="*/ 787655 w 2691675"/>
              <a:gd name="connsiteY54" fmla="*/ 1151573 h 4354354"/>
              <a:gd name="connsiteX55" fmla="*/ 769082 w 2691675"/>
              <a:gd name="connsiteY55" fmla="*/ 1070134 h 4354354"/>
              <a:gd name="connsiteX56" fmla="*/ 812898 w 2691675"/>
              <a:gd name="connsiteY56" fmla="*/ 1034892 h 4354354"/>
              <a:gd name="connsiteX57" fmla="*/ 816231 w 2691675"/>
              <a:gd name="connsiteY57" fmla="*/ 976789 h 4354354"/>
              <a:gd name="connsiteX58" fmla="*/ 828613 w 2691675"/>
              <a:gd name="connsiteY58" fmla="*/ 901065 h 4354354"/>
              <a:gd name="connsiteX59" fmla="*/ 837662 w 2691675"/>
              <a:gd name="connsiteY59" fmla="*/ 833914 h 4354354"/>
              <a:gd name="connsiteX60" fmla="*/ 852426 w 2691675"/>
              <a:gd name="connsiteY60" fmla="*/ 795814 h 4354354"/>
              <a:gd name="connsiteX61" fmla="*/ 867665 w 2691675"/>
              <a:gd name="connsiteY61" fmla="*/ 762475 h 4354354"/>
              <a:gd name="connsiteX62" fmla="*/ 841472 w 2691675"/>
              <a:gd name="connsiteY62" fmla="*/ 696754 h 4354354"/>
              <a:gd name="connsiteX63" fmla="*/ 825756 w 2691675"/>
              <a:gd name="connsiteY63" fmla="*/ 573405 h 4354354"/>
              <a:gd name="connsiteX64" fmla="*/ 795275 w 2691675"/>
              <a:gd name="connsiteY64" fmla="*/ 536259 h 4354354"/>
              <a:gd name="connsiteX65" fmla="*/ 777654 w 2691675"/>
              <a:gd name="connsiteY65" fmla="*/ 505777 h 4354354"/>
              <a:gd name="connsiteX66" fmla="*/ 754794 w 2691675"/>
              <a:gd name="connsiteY66" fmla="*/ 430054 h 4354354"/>
              <a:gd name="connsiteX67" fmla="*/ 727648 w 2691675"/>
              <a:gd name="connsiteY67" fmla="*/ 349091 h 4354354"/>
              <a:gd name="connsiteX68" fmla="*/ 740030 w 2691675"/>
              <a:gd name="connsiteY68" fmla="*/ 321469 h 4354354"/>
              <a:gd name="connsiteX69" fmla="*/ 736698 w 2691675"/>
              <a:gd name="connsiteY69" fmla="*/ 256223 h 4354354"/>
              <a:gd name="connsiteX70" fmla="*/ 717648 w 2691675"/>
              <a:gd name="connsiteY70" fmla="*/ 241935 h 4354354"/>
              <a:gd name="connsiteX71" fmla="*/ 709551 w 2691675"/>
              <a:gd name="connsiteY71" fmla="*/ 171451 h 4354354"/>
              <a:gd name="connsiteX72" fmla="*/ 675737 w 2691675"/>
              <a:gd name="connsiteY72" fmla="*/ 120015 h 4354354"/>
              <a:gd name="connsiteX73" fmla="*/ 686691 w 2691675"/>
              <a:gd name="connsiteY73" fmla="*/ 70485 h 4354354"/>
              <a:gd name="connsiteX74" fmla="*/ 657638 w 2691675"/>
              <a:gd name="connsiteY74" fmla="*/ 0 h 4354354"/>
              <a:gd name="connsiteX75" fmla="*/ 613348 w 2691675"/>
              <a:gd name="connsiteY75" fmla="*/ 10001 h 4354354"/>
              <a:gd name="connsiteX76" fmla="*/ 542863 w 2691675"/>
              <a:gd name="connsiteY76" fmla="*/ 85249 h 4354354"/>
              <a:gd name="connsiteX77" fmla="*/ 560008 w 2691675"/>
              <a:gd name="connsiteY77" fmla="*/ 158591 h 4354354"/>
              <a:gd name="connsiteX78" fmla="*/ 553342 w 2691675"/>
              <a:gd name="connsiteY78" fmla="*/ 234792 h 4354354"/>
              <a:gd name="connsiteX79" fmla="*/ 505716 w 2691675"/>
              <a:gd name="connsiteY79" fmla="*/ 313373 h 4354354"/>
              <a:gd name="connsiteX80" fmla="*/ 461424 w 2691675"/>
              <a:gd name="connsiteY80" fmla="*/ 408147 h 4354354"/>
              <a:gd name="connsiteX81" fmla="*/ 368555 w 2691675"/>
              <a:gd name="connsiteY81" fmla="*/ 381476 h 4354354"/>
              <a:gd name="connsiteX82" fmla="*/ 300929 w 2691675"/>
              <a:gd name="connsiteY82" fmla="*/ 441960 h 4354354"/>
              <a:gd name="connsiteX83" fmla="*/ 270924 w 2691675"/>
              <a:gd name="connsiteY83" fmla="*/ 513874 h 4354354"/>
              <a:gd name="connsiteX84" fmla="*/ 288069 w 2691675"/>
              <a:gd name="connsiteY84" fmla="*/ 544354 h 4354354"/>
              <a:gd name="connsiteX85" fmla="*/ 303309 w 2691675"/>
              <a:gd name="connsiteY85" fmla="*/ 574834 h 4354354"/>
              <a:gd name="connsiteX86" fmla="*/ 295689 w 2691675"/>
              <a:gd name="connsiteY86" fmla="*/ 635794 h 4354354"/>
              <a:gd name="connsiteX87" fmla="*/ 265209 w 2691675"/>
              <a:gd name="connsiteY87" fmla="*/ 689134 h 4354354"/>
              <a:gd name="connsiteX88" fmla="*/ 257589 w 2691675"/>
              <a:gd name="connsiteY88" fmla="*/ 711994 h 4354354"/>
              <a:gd name="connsiteX89" fmla="*/ 265209 w 2691675"/>
              <a:gd name="connsiteY89" fmla="*/ 841534 h 4354354"/>
              <a:gd name="connsiteX90" fmla="*/ 303309 w 2691675"/>
              <a:gd name="connsiteY90" fmla="*/ 856774 h 4354354"/>
              <a:gd name="connsiteX91" fmla="*/ 349029 w 2691675"/>
              <a:gd name="connsiteY91" fmla="*/ 887254 h 4354354"/>
              <a:gd name="connsiteX92" fmla="*/ 356649 w 2691675"/>
              <a:gd name="connsiteY92" fmla="*/ 910114 h 4354354"/>
              <a:gd name="connsiteX93" fmla="*/ 341409 w 2691675"/>
              <a:gd name="connsiteY93" fmla="*/ 978694 h 4354354"/>
              <a:gd name="connsiteX94" fmla="*/ 326169 w 2691675"/>
              <a:gd name="connsiteY94" fmla="*/ 1054894 h 4354354"/>
              <a:gd name="connsiteX95" fmla="*/ 303309 w 2691675"/>
              <a:gd name="connsiteY95" fmla="*/ 1070134 h 4354354"/>
              <a:gd name="connsiteX96" fmla="*/ 143289 w 2691675"/>
              <a:gd name="connsiteY96" fmla="*/ 1092994 h 4354354"/>
              <a:gd name="connsiteX97" fmla="*/ 150909 w 2691675"/>
              <a:gd name="connsiteY97" fmla="*/ 1207294 h 4354354"/>
              <a:gd name="connsiteX98" fmla="*/ 173769 w 2691675"/>
              <a:gd name="connsiteY98" fmla="*/ 1245394 h 4354354"/>
              <a:gd name="connsiteX99" fmla="*/ 219489 w 2691675"/>
              <a:gd name="connsiteY99" fmla="*/ 1283494 h 4354354"/>
              <a:gd name="connsiteX100" fmla="*/ 234729 w 2691675"/>
              <a:gd name="connsiteY100" fmla="*/ 1313974 h 4354354"/>
              <a:gd name="connsiteX101" fmla="*/ 227109 w 2691675"/>
              <a:gd name="connsiteY101" fmla="*/ 1344454 h 4354354"/>
              <a:gd name="connsiteX102" fmla="*/ 265209 w 2691675"/>
              <a:gd name="connsiteY102" fmla="*/ 1390174 h 4354354"/>
              <a:gd name="connsiteX103" fmla="*/ 288069 w 2691675"/>
              <a:gd name="connsiteY103" fmla="*/ 1428274 h 4354354"/>
              <a:gd name="connsiteX104" fmla="*/ 280449 w 2691675"/>
              <a:gd name="connsiteY104" fmla="*/ 1466374 h 4354354"/>
              <a:gd name="connsiteX105" fmla="*/ 242349 w 2691675"/>
              <a:gd name="connsiteY105" fmla="*/ 1595914 h 4354354"/>
              <a:gd name="connsiteX106" fmla="*/ 211869 w 2691675"/>
              <a:gd name="connsiteY106" fmla="*/ 1611154 h 4354354"/>
              <a:gd name="connsiteX107" fmla="*/ 189009 w 2691675"/>
              <a:gd name="connsiteY107" fmla="*/ 1618774 h 4354354"/>
              <a:gd name="connsiteX108" fmla="*/ 120429 w 2691675"/>
              <a:gd name="connsiteY108" fmla="*/ 1656874 h 4354354"/>
              <a:gd name="connsiteX109" fmla="*/ 97569 w 2691675"/>
              <a:gd name="connsiteY109" fmla="*/ 1679734 h 4354354"/>
              <a:gd name="connsiteX110" fmla="*/ 13749 w 2691675"/>
              <a:gd name="connsiteY110" fmla="*/ 1740694 h 4354354"/>
              <a:gd name="connsiteX111" fmla="*/ 13749 w 2691675"/>
              <a:gd name="connsiteY111" fmla="*/ 1915954 h 4354354"/>
              <a:gd name="connsiteX112" fmla="*/ 36609 w 2691675"/>
              <a:gd name="connsiteY112" fmla="*/ 1938814 h 4354354"/>
              <a:gd name="connsiteX113" fmla="*/ 67089 w 2691675"/>
              <a:gd name="connsiteY113" fmla="*/ 1976914 h 4354354"/>
              <a:gd name="connsiteX114" fmla="*/ 112809 w 2691675"/>
              <a:gd name="connsiteY114" fmla="*/ 2007394 h 4354354"/>
              <a:gd name="connsiteX115" fmla="*/ 173769 w 2691675"/>
              <a:gd name="connsiteY115" fmla="*/ 2037874 h 4354354"/>
              <a:gd name="connsiteX116" fmla="*/ 234729 w 2691675"/>
              <a:gd name="connsiteY116" fmla="*/ 2121694 h 4354354"/>
              <a:gd name="connsiteX117" fmla="*/ 272829 w 2691675"/>
              <a:gd name="connsiteY117" fmla="*/ 2182654 h 4354354"/>
              <a:gd name="connsiteX118" fmla="*/ 280449 w 2691675"/>
              <a:gd name="connsiteY118" fmla="*/ 2205514 h 4354354"/>
              <a:gd name="connsiteX119" fmla="*/ 318549 w 2691675"/>
              <a:gd name="connsiteY119" fmla="*/ 2281714 h 4354354"/>
              <a:gd name="connsiteX120" fmla="*/ 493809 w 2691675"/>
              <a:gd name="connsiteY120" fmla="*/ 2296954 h 4354354"/>
              <a:gd name="connsiteX121" fmla="*/ 562389 w 2691675"/>
              <a:gd name="connsiteY121" fmla="*/ 2380774 h 4354354"/>
              <a:gd name="connsiteX122" fmla="*/ 531909 w 2691675"/>
              <a:gd name="connsiteY122" fmla="*/ 2456974 h 4354354"/>
              <a:gd name="connsiteX123" fmla="*/ 509049 w 2691675"/>
              <a:gd name="connsiteY123" fmla="*/ 2464594 h 4354354"/>
              <a:gd name="connsiteX124" fmla="*/ 486189 w 2691675"/>
              <a:gd name="connsiteY124" fmla="*/ 2487454 h 4354354"/>
              <a:gd name="connsiteX125" fmla="*/ 478569 w 2691675"/>
              <a:gd name="connsiteY125" fmla="*/ 2533174 h 4354354"/>
              <a:gd name="connsiteX126" fmla="*/ 509049 w 2691675"/>
              <a:gd name="connsiteY126" fmla="*/ 2647474 h 4354354"/>
              <a:gd name="connsiteX127" fmla="*/ 531909 w 2691675"/>
              <a:gd name="connsiteY127" fmla="*/ 2670334 h 4354354"/>
              <a:gd name="connsiteX128" fmla="*/ 539529 w 2691675"/>
              <a:gd name="connsiteY128" fmla="*/ 2700814 h 4354354"/>
              <a:gd name="connsiteX129" fmla="*/ 570009 w 2691675"/>
              <a:gd name="connsiteY129" fmla="*/ 2685574 h 4354354"/>
              <a:gd name="connsiteX130" fmla="*/ 592869 w 2691675"/>
              <a:gd name="connsiteY130" fmla="*/ 2662714 h 4354354"/>
              <a:gd name="connsiteX131" fmla="*/ 646209 w 2691675"/>
              <a:gd name="connsiteY131" fmla="*/ 2632234 h 4354354"/>
              <a:gd name="connsiteX132" fmla="*/ 684309 w 2691675"/>
              <a:gd name="connsiteY132" fmla="*/ 2639854 h 4354354"/>
              <a:gd name="connsiteX133" fmla="*/ 699549 w 2691675"/>
              <a:gd name="connsiteY133" fmla="*/ 2662714 h 4354354"/>
              <a:gd name="connsiteX134" fmla="*/ 722409 w 2691675"/>
              <a:gd name="connsiteY134" fmla="*/ 2685574 h 4354354"/>
              <a:gd name="connsiteX135" fmla="*/ 730029 w 2691675"/>
              <a:gd name="connsiteY135" fmla="*/ 2708434 h 4354354"/>
              <a:gd name="connsiteX136" fmla="*/ 707169 w 2691675"/>
              <a:gd name="connsiteY136" fmla="*/ 2792254 h 4354354"/>
              <a:gd name="connsiteX137" fmla="*/ 623349 w 2691675"/>
              <a:gd name="connsiteY137" fmla="*/ 2868454 h 4354354"/>
              <a:gd name="connsiteX138" fmla="*/ 600489 w 2691675"/>
              <a:gd name="connsiteY138" fmla="*/ 2914174 h 4354354"/>
              <a:gd name="connsiteX139" fmla="*/ 531909 w 2691675"/>
              <a:gd name="connsiteY139" fmla="*/ 2959894 h 4354354"/>
              <a:gd name="connsiteX140" fmla="*/ 516669 w 2691675"/>
              <a:gd name="connsiteY140" fmla="*/ 2982754 h 4354354"/>
              <a:gd name="connsiteX141" fmla="*/ 547149 w 2691675"/>
              <a:gd name="connsiteY141" fmla="*/ 3081814 h 4354354"/>
              <a:gd name="connsiteX142" fmla="*/ 570009 w 2691675"/>
              <a:gd name="connsiteY142" fmla="*/ 3203734 h 4354354"/>
              <a:gd name="connsiteX143" fmla="*/ 608109 w 2691675"/>
              <a:gd name="connsiteY143" fmla="*/ 3302794 h 4354354"/>
              <a:gd name="connsiteX144" fmla="*/ 608109 w 2691675"/>
              <a:gd name="connsiteY144" fmla="*/ 3455194 h 4354354"/>
              <a:gd name="connsiteX145" fmla="*/ 570009 w 2691675"/>
              <a:gd name="connsiteY145" fmla="*/ 3493294 h 4354354"/>
              <a:gd name="connsiteX146" fmla="*/ 562389 w 2691675"/>
              <a:gd name="connsiteY146" fmla="*/ 3523774 h 4354354"/>
              <a:gd name="connsiteX147" fmla="*/ 547149 w 2691675"/>
              <a:gd name="connsiteY147" fmla="*/ 3554254 h 4354354"/>
              <a:gd name="connsiteX148" fmla="*/ 554769 w 2691675"/>
              <a:gd name="connsiteY148" fmla="*/ 3706654 h 4354354"/>
              <a:gd name="connsiteX149" fmla="*/ 608109 w 2691675"/>
              <a:gd name="connsiteY149" fmla="*/ 3699034 h 4354354"/>
              <a:gd name="connsiteX150" fmla="*/ 630969 w 2691675"/>
              <a:gd name="connsiteY150" fmla="*/ 3691414 h 4354354"/>
              <a:gd name="connsiteX151" fmla="*/ 676689 w 2691675"/>
              <a:gd name="connsiteY151" fmla="*/ 3714274 h 4354354"/>
              <a:gd name="connsiteX152" fmla="*/ 707169 w 2691675"/>
              <a:gd name="connsiteY152" fmla="*/ 3744754 h 4354354"/>
              <a:gd name="connsiteX153" fmla="*/ 836709 w 2691675"/>
              <a:gd name="connsiteY153" fmla="*/ 3767614 h 4354354"/>
              <a:gd name="connsiteX154" fmla="*/ 851949 w 2691675"/>
              <a:gd name="connsiteY154" fmla="*/ 3798094 h 4354354"/>
              <a:gd name="connsiteX155" fmla="*/ 874809 w 2691675"/>
              <a:gd name="connsiteY155" fmla="*/ 3813334 h 4354354"/>
              <a:gd name="connsiteX156" fmla="*/ 897669 w 2691675"/>
              <a:gd name="connsiteY156" fmla="*/ 3836194 h 4354354"/>
              <a:gd name="connsiteX157" fmla="*/ 905289 w 2691675"/>
              <a:gd name="connsiteY157" fmla="*/ 3866674 h 4354354"/>
              <a:gd name="connsiteX158" fmla="*/ 920529 w 2691675"/>
              <a:gd name="connsiteY158" fmla="*/ 3889534 h 4354354"/>
              <a:gd name="connsiteX159" fmla="*/ 943389 w 2691675"/>
              <a:gd name="connsiteY159" fmla="*/ 3927634 h 4354354"/>
              <a:gd name="connsiteX160" fmla="*/ 996729 w 2691675"/>
              <a:gd name="connsiteY160" fmla="*/ 3973354 h 4354354"/>
              <a:gd name="connsiteX161" fmla="*/ 1011969 w 2691675"/>
              <a:gd name="connsiteY161" fmla="*/ 3996214 h 4354354"/>
              <a:gd name="connsiteX162" fmla="*/ 1034829 w 2691675"/>
              <a:gd name="connsiteY162" fmla="*/ 4034314 h 4354354"/>
              <a:gd name="connsiteX163" fmla="*/ 1065309 w 2691675"/>
              <a:gd name="connsiteY163" fmla="*/ 4110514 h 4354354"/>
              <a:gd name="connsiteX164" fmla="*/ 1072929 w 2691675"/>
              <a:gd name="connsiteY164" fmla="*/ 4133374 h 4354354"/>
              <a:gd name="connsiteX165" fmla="*/ 1149129 w 2691675"/>
              <a:gd name="connsiteY165" fmla="*/ 4163854 h 4354354"/>
              <a:gd name="connsiteX166" fmla="*/ 1202469 w 2691675"/>
              <a:gd name="connsiteY166" fmla="*/ 4240054 h 4354354"/>
              <a:gd name="connsiteX167" fmla="*/ 1263429 w 2691675"/>
              <a:gd name="connsiteY167" fmla="*/ 4247674 h 4354354"/>
              <a:gd name="connsiteX168" fmla="*/ 1271049 w 2691675"/>
              <a:gd name="connsiteY168" fmla="*/ 4301014 h 4354354"/>
              <a:gd name="connsiteX169" fmla="*/ 1316769 w 2691675"/>
              <a:gd name="connsiteY169" fmla="*/ 4354354 h 4354354"/>
              <a:gd name="connsiteX170" fmla="*/ 1354869 w 2691675"/>
              <a:gd name="connsiteY170" fmla="*/ 4255294 h 4354354"/>
              <a:gd name="connsiteX171" fmla="*/ 1415829 w 2691675"/>
              <a:gd name="connsiteY171" fmla="*/ 4224814 h 4354354"/>
              <a:gd name="connsiteX172" fmla="*/ 1469169 w 2691675"/>
              <a:gd name="connsiteY172" fmla="*/ 4209574 h 4354354"/>
              <a:gd name="connsiteX173" fmla="*/ 1507269 w 2691675"/>
              <a:gd name="connsiteY173" fmla="*/ 4186714 h 4354354"/>
              <a:gd name="connsiteX174" fmla="*/ 1552989 w 2691675"/>
              <a:gd name="connsiteY174" fmla="*/ 4156234 h 4354354"/>
              <a:gd name="connsiteX175" fmla="*/ 1583469 w 2691675"/>
              <a:gd name="connsiteY175" fmla="*/ 4148614 h 4354354"/>
              <a:gd name="connsiteX176" fmla="*/ 1644429 w 2691675"/>
              <a:gd name="connsiteY176" fmla="*/ 4087654 h 4354354"/>
              <a:gd name="connsiteX177" fmla="*/ 1674909 w 2691675"/>
              <a:gd name="connsiteY177" fmla="*/ 4064794 h 4354354"/>
              <a:gd name="connsiteX178" fmla="*/ 1827309 w 2691675"/>
              <a:gd name="connsiteY178" fmla="*/ 4026694 h 4354354"/>
              <a:gd name="connsiteX179" fmla="*/ 1857789 w 2691675"/>
              <a:gd name="connsiteY179" fmla="*/ 4011454 h 4354354"/>
              <a:gd name="connsiteX180" fmla="*/ 1903509 w 2691675"/>
              <a:gd name="connsiteY180" fmla="*/ 3996214 h 4354354"/>
              <a:gd name="connsiteX181" fmla="*/ 1926369 w 2691675"/>
              <a:gd name="connsiteY181" fmla="*/ 3980974 h 4354354"/>
              <a:gd name="connsiteX182" fmla="*/ 1987329 w 2691675"/>
              <a:gd name="connsiteY182" fmla="*/ 3935254 h 4354354"/>
              <a:gd name="connsiteX183" fmla="*/ 2048289 w 2691675"/>
              <a:gd name="connsiteY183" fmla="*/ 3897154 h 4354354"/>
              <a:gd name="connsiteX184" fmla="*/ 2078769 w 2691675"/>
              <a:gd name="connsiteY184" fmla="*/ 3881914 h 4354354"/>
              <a:gd name="connsiteX185" fmla="*/ 2132109 w 2691675"/>
              <a:gd name="connsiteY185" fmla="*/ 3843814 h 4354354"/>
              <a:gd name="connsiteX186" fmla="*/ 2162589 w 2691675"/>
              <a:gd name="connsiteY186" fmla="*/ 3813334 h 4354354"/>
              <a:gd name="connsiteX187" fmla="*/ 2200689 w 2691675"/>
              <a:gd name="connsiteY187" fmla="*/ 3714274 h 4354354"/>
              <a:gd name="connsiteX188" fmla="*/ 2162589 w 2691675"/>
              <a:gd name="connsiteY188" fmla="*/ 3630454 h 4354354"/>
              <a:gd name="connsiteX189" fmla="*/ 2139729 w 2691675"/>
              <a:gd name="connsiteY189" fmla="*/ 3622834 h 4354354"/>
              <a:gd name="connsiteX190" fmla="*/ 2124489 w 2691675"/>
              <a:gd name="connsiteY190" fmla="*/ 3706654 h 4354354"/>
              <a:gd name="connsiteX191" fmla="*/ 2109249 w 2691675"/>
              <a:gd name="connsiteY191" fmla="*/ 3683794 h 4354354"/>
              <a:gd name="connsiteX192" fmla="*/ 2048289 w 2691675"/>
              <a:gd name="connsiteY192" fmla="*/ 3691414 h 4354354"/>
              <a:gd name="connsiteX193" fmla="*/ 2055909 w 2691675"/>
              <a:gd name="connsiteY193" fmla="*/ 3729514 h 4354354"/>
              <a:gd name="connsiteX194" fmla="*/ 2078769 w 2691675"/>
              <a:gd name="connsiteY194" fmla="*/ 3744754 h 4354354"/>
              <a:gd name="connsiteX195" fmla="*/ 2094009 w 2691675"/>
              <a:gd name="connsiteY195" fmla="*/ 3775234 h 4354354"/>
              <a:gd name="connsiteX196" fmla="*/ 2086389 w 2691675"/>
              <a:gd name="connsiteY196" fmla="*/ 3820954 h 4354354"/>
              <a:gd name="connsiteX197" fmla="*/ 2010189 w 2691675"/>
              <a:gd name="connsiteY197" fmla="*/ 3775234 h 4354354"/>
              <a:gd name="connsiteX198" fmla="*/ 1994949 w 2691675"/>
              <a:gd name="connsiteY198" fmla="*/ 3676174 h 4354354"/>
              <a:gd name="connsiteX199" fmla="*/ 1972089 w 2691675"/>
              <a:gd name="connsiteY199" fmla="*/ 3653314 h 4354354"/>
              <a:gd name="connsiteX200" fmla="*/ 1979709 w 2691675"/>
              <a:gd name="connsiteY200" fmla="*/ 3607594 h 4354354"/>
              <a:gd name="connsiteX201" fmla="*/ 2025429 w 2691675"/>
              <a:gd name="connsiteY201" fmla="*/ 3599974 h 4354354"/>
              <a:gd name="connsiteX202" fmla="*/ 2033049 w 2691675"/>
              <a:gd name="connsiteY202" fmla="*/ 3546634 h 4354354"/>
              <a:gd name="connsiteX203" fmla="*/ 2063529 w 2691675"/>
              <a:gd name="connsiteY203" fmla="*/ 3554254 h 4354354"/>
              <a:gd name="connsiteX204" fmla="*/ 2094009 w 2691675"/>
              <a:gd name="connsiteY204" fmla="*/ 3516154 h 4354354"/>
              <a:gd name="connsiteX205" fmla="*/ 2124489 w 2691675"/>
              <a:gd name="connsiteY205" fmla="*/ 3485674 h 4354354"/>
              <a:gd name="connsiteX206" fmla="*/ 2139729 w 2691675"/>
              <a:gd name="connsiteY206" fmla="*/ 3462814 h 4354354"/>
              <a:gd name="connsiteX207" fmla="*/ 2170209 w 2691675"/>
              <a:gd name="connsiteY207" fmla="*/ 3439954 h 4354354"/>
              <a:gd name="connsiteX208" fmla="*/ 2238789 w 2691675"/>
              <a:gd name="connsiteY208" fmla="*/ 3348514 h 4354354"/>
              <a:gd name="connsiteX209" fmla="*/ 2246409 w 2691675"/>
              <a:gd name="connsiteY209" fmla="*/ 3318034 h 4354354"/>
              <a:gd name="connsiteX210" fmla="*/ 2269269 w 2691675"/>
              <a:gd name="connsiteY210" fmla="*/ 3257074 h 4354354"/>
              <a:gd name="connsiteX211" fmla="*/ 2276889 w 2691675"/>
              <a:gd name="connsiteY211" fmla="*/ 3211354 h 4354354"/>
              <a:gd name="connsiteX212" fmla="*/ 2299749 w 2691675"/>
              <a:gd name="connsiteY212" fmla="*/ 3165634 h 4354354"/>
              <a:gd name="connsiteX213" fmla="*/ 2314989 w 2691675"/>
              <a:gd name="connsiteY213" fmla="*/ 3127534 h 4354354"/>
              <a:gd name="connsiteX214" fmla="*/ 2353089 w 2691675"/>
              <a:gd name="connsiteY214" fmla="*/ 3112294 h 4354354"/>
              <a:gd name="connsiteX215" fmla="*/ 2375949 w 2691675"/>
              <a:gd name="connsiteY215" fmla="*/ 3097054 h 4354354"/>
              <a:gd name="connsiteX216" fmla="*/ 2495488 w 2691675"/>
              <a:gd name="connsiteY216" fmla="*/ 3067050 h 4354354"/>
              <a:gd name="connsiteX217" fmla="*/ 2593596 w 2691675"/>
              <a:gd name="connsiteY217" fmla="*/ 3063717 h 4354354"/>
              <a:gd name="connsiteX218" fmla="*/ 2685987 w 2691675"/>
              <a:gd name="connsiteY218" fmla="*/ 3054668 h 4354354"/>
              <a:gd name="connsiteX0" fmla="*/ 2685987 w 2691675"/>
              <a:gd name="connsiteY0" fmla="*/ 3054668 h 4354354"/>
              <a:gd name="connsiteX1" fmla="*/ 2680749 w 2691675"/>
              <a:gd name="connsiteY1" fmla="*/ 3028474 h 4354354"/>
              <a:gd name="connsiteX2" fmla="*/ 2673129 w 2691675"/>
              <a:gd name="connsiteY2" fmla="*/ 2975134 h 4354354"/>
              <a:gd name="connsiteX3" fmla="*/ 2631219 w 2691675"/>
              <a:gd name="connsiteY3" fmla="*/ 2967038 h 4354354"/>
              <a:gd name="connsiteX4" fmla="*/ 2567878 w 2691675"/>
              <a:gd name="connsiteY4" fmla="*/ 2966561 h 4354354"/>
              <a:gd name="connsiteX5" fmla="*/ 2526921 w 2691675"/>
              <a:gd name="connsiteY5" fmla="*/ 2908936 h 4354354"/>
              <a:gd name="connsiteX6" fmla="*/ 2464532 w 2691675"/>
              <a:gd name="connsiteY6" fmla="*/ 2905601 h 4354354"/>
              <a:gd name="connsiteX7" fmla="*/ 2417860 w 2691675"/>
              <a:gd name="connsiteY7" fmla="*/ 2889885 h 4354354"/>
              <a:gd name="connsiteX8" fmla="*/ 2383569 w 2691675"/>
              <a:gd name="connsiteY8" fmla="*/ 2876074 h 4354354"/>
              <a:gd name="connsiteX9" fmla="*/ 2355471 w 2691675"/>
              <a:gd name="connsiteY9" fmla="*/ 2856071 h 4354354"/>
              <a:gd name="connsiteX10" fmla="*/ 2300701 w 2691675"/>
              <a:gd name="connsiteY10" fmla="*/ 2824163 h 4354354"/>
              <a:gd name="connsiteX11" fmla="*/ 2226406 w 2691675"/>
              <a:gd name="connsiteY11" fmla="*/ 2864167 h 4354354"/>
              <a:gd name="connsiteX12" fmla="*/ 2185925 w 2691675"/>
              <a:gd name="connsiteY12" fmla="*/ 2825116 h 4354354"/>
              <a:gd name="connsiteX13" fmla="*/ 2150683 w 2691675"/>
              <a:gd name="connsiteY13" fmla="*/ 2746058 h 4354354"/>
              <a:gd name="connsiteX14" fmla="*/ 2131157 w 2691675"/>
              <a:gd name="connsiteY14" fmla="*/ 2684621 h 4354354"/>
              <a:gd name="connsiteX15" fmla="*/ 2113060 w 2691675"/>
              <a:gd name="connsiteY15" fmla="*/ 2649379 h 4354354"/>
              <a:gd name="connsiteX16" fmla="*/ 2111630 w 2691675"/>
              <a:gd name="connsiteY16" fmla="*/ 2600801 h 4354354"/>
              <a:gd name="connsiteX17" fmla="*/ 2034001 w 2691675"/>
              <a:gd name="connsiteY17" fmla="*/ 2686051 h 4354354"/>
              <a:gd name="connsiteX18" fmla="*/ 1966851 w 2691675"/>
              <a:gd name="connsiteY18" fmla="*/ 2754154 h 4354354"/>
              <a:gd name="connsiteX19" fmla="*/ 1919702 w 2691675"/>
              <a:gd name="connsiteY19" fmla="*/ 2713196 h 4354354"/>
              <a:gd name="connsiteX20" fmla="*/ 1783018 w 2691675"/>
              <a:gd name="connsiteY20" fmla="*/ 2699862 h 4354354"/>
              <a:gd name="connsiteX21" fmla="*/ 1684910 w 2691675"/>
              <a:gd name="connsiteY21" fmla="*/ 2689860 h 4354354"/>
              <a:gd name="connsiteX22" fmla="*/ 1614426 w 2691675"/>
              <a:gd name="connsiteY22" fmla="*/ 2582229 h 4354354"/>
              <a:gd name="connsiteX23" fmla="*/ 1549656 w 2691675"/>
              <a:gd name="connsiteY23" fmla="*/ 2584133 h 4354354"/>
              <a:gd name="connsiteX24" fmla="*/ 1524890 w 2691675"/>
              <a:gd name="connsiteY24" fmla="*/ 2563654 h 4354354"/>
              <a:gd name="connsiteX25" fmla="*/ 1476789 w 2691675"/>
              <a:gd name="connsiteY25" fmla="*/ 2381726 h 4354354"/>
              <a:gd name="connsiteX26" fmla="*/ 1446309 w 2691675"/>
              <a:gd name="connsiteY26" fmla="*/ 2289334 h 4354354"/>
              <a:gd name="connsiteX27" fmla="*/ 1408209 w 2691675"/>
              <a:gd name="connsiteY27" fmla="*/ 2220754 h 4354354"/>
              <a:gd name="connsiteX28" fmla="*/ 1392969 w 2691675"/>
              <a:gd name="connsiteY28" fmla="*/ 2197894 h 4354354"/>
              <a:gd name="connsiteX29" fmla="*/ 1382492 w 2691675"/>
              <a:gd name="connsiteY29" fmla="*/ 2152651 h 4354354"/>
              <a:gd name="connsiteX30" fmla="*/ 1377253 w 2691675"/>
              <a:gd name="connsiteY30" fmla="*/ 2052162 h 4354354"/>
              <a:gd name="connsiteX31" fmla="*/ 1391541 w 2691675"/>
              <a:gd name="connsiteY31" fmla="*/ 1982630 h 4354354"/>
              <a:gd name="connsiteX32" fmla="*/ 1323437 w 2691675"/>
              <a:gd name="connsiteY32" fmla="*/ 1917859 h 4354354"/>
              <a:gd name="connsiteX33" fmla="*/ 1290099 w 2691675"/>
              <a:gd name="connsiteY33" fmla="*/ 1912621 h 4354354"/>
              <a:gd name="connsiteX34" fmla="*/ 1192468 w 2691675"/>
              <a:gd name="connsiteY34" fmla="*/ 1853089 h 4354354"/>
              <a:gd name="connsiteX35" fmla="*/ 1134367 w 2691675"/>
              <a:gd name="connsiteY35" fmla="*/ 1863567 h 4354354"/>
              <a:gd name="connsiteX36" fmla="*/ 1081978 w 2691675"/>
              <a:gd name="connsiteY36" fmla="*/ 1897379 h 4354354"/>
              <a:gd name="connsiteX37" fmla="*/ 1032924 w 2691675"/>
              <a:gd name="connsiteY37" fmla="*/ 1923098 h 4354354"/>
              <a:gd name="connsiteX38" fmla="*/ 966249 w 2691675"/>
              <a:gd name="connsiteY38" fmla="*/ 1984058 h 4354354"/>
              <a:gd name="connsiteX39" fmla="*/ 917195 w 2691675"/>
              <a:gd name="connsiteY39" fmla="*/ 1941672 h 4354354"/>
              <a:gd name="connsiteX40" fmla="*/ 862428 w 2691675"/>
              <a:gd name="connsiteY40" fmla="*/ 1915002 h 4354354"/>
              <a:gd name="connsiteX41" fmla="*/ 831471 w 2691675"/>
              <a:gd name="connsiteY41" fmla="*/ 1889284 h 4354354"/>
              <a:gd name="connsiteX42" fmla="*/ 808135 w 2691675"/>
              <a:gd name="connsiteY42" fmla="*/ 1846898 h 4354354"/>
              <a:gd name="connsiteX43" fmla="*/ 822423 w 2691675"/>
              <a:gd name="connsiteY43" fmla="*/ 1789748 h 4354354"/>
              <a:gd name="connsiteX44" fmla="*/ 811944 w 2691675"/>
              <a:gd name="connsiteY44" fmla="*/ 1720215 h 4354354"/>
              <a:gd name="connsiteX45" fmla="*/ 791466 w 2691675"/>
              <a:gd name="connsiteY45" fmla="*/ 1625441 h 4354354"/>
              <a:gd name="connsiteX46" fmla="*/ 767652 w 2691675"/>
              <a:gd name="connsiteY46" fmla="*/ 1635919 h 4354354"/>
              <a:gd name="connsiteX47" fmla="*/ 709074 w 2691675"/>
              <a:gd name="connsiteY47" fmla="*/ 1571626 h 4354354"/>
              <a:gd name="connsiteX48" fmla="*/ 737649 w 2691675"/>
              <a:gd name="connsiteY48" fmla="*/ 1519714 h 4354354"/>
              <a:gd name="connsiteX49" fmla="*/ 785274 w 2691675"/>
              <a:gd name="connsiteY49" fmla="*/ 1455420 h 4354354"/>
              <a:gd name="connsiteX50" fmla="*/ 783369 w 2691675"/>
              <a:gd name="connsiteY50" fmla="*/ 1429227 h 4354354"/>
              <a:gd name="connsiteX51" fmla="*/ 826232 w 2691675"/>
              <a:gd name="connsiteY51" fmla="*/ 1375409 h 4354354"/>
              <a:gd name="connsiteX52" fmla="*/ 834329 w 2691675"/>
              <a:gd name="connsiteY52" fmla="*/ 1282542 h 4354354"/>
              <a:gd name="connsiteX53" fmla="*/ 820040 w 2691675"/>
              <a:gd name="connsiteY53" fmla="*/ 1198721 h 4354354"/>
              <a:gd name="connsiteX54" fmla="*/ 787655 w 2691675"/>
              <a:gd name="connsiteY54" fmla="*/ 1151573 h 4354354"/>
              <a:gd name="connsiteX55" fmla="*/ 769082 w 2691675"/>
              <a:gd name="connsiteY55" fmla="*/ 1070134 h 4354354"/>
              <a:gd name="connsiteX56" fmla="*/ 812898 w 2691675"/>
              <a:gd name="connsiteY56" fmla="*/ 1034892 h 4354354"/>
              <a:gd name="connsiteX57" fmla="*/ 816231 w 2691675"/>
              <a:gd name="connsiteY57" fmla="*/ 976789 h 4354354"/>
              <a:gd name="connsiteX58" fmla="*/ 828613 w 2691675"/>
              <a:gd name="connsiteY58" fmla="*/ 901065 h 4354354"/>
              <a:gd name="connsiteX59" fmla="*/ 837662 w 2691675"/>
              <a:gd name="connsiteY59" fmla="*/ 833914 h 4354354"/>
              <a:gd name="connsiteX60" fmla="*/ 852426 w 2691675"/>
              <a:gd name="connsiteY60" fmla="*/ 795814 h 4354354"/>
              <a:gd name="connsiteX61" fmla="*/ 867665 w 2691675"/>
              <a:gd name="connsiteY61" fmla="*/ 762475 h 4354354"/>
              <a:gd name="connsiteX62" fmla="*/ 841472 w 2691675"/>
              <a:gd name="connsiteY62" fmla="*/ 696754 h 4354354"/>
              <a:gd name="connsiteX63" fmla="*/ 825756 w 2691675"/>
              <a:gd name="connsiteY63" fmla="*/ 573405 h 4354354"/>
              <a:gd name="connsiteX64" fmla="*/ 795275 w 2691675"/>
              <a:gd name="connsiteY64" fmla="*/ 536259 h 4354354"/>
              <a:gd name="connsiteX65" fmla="*/ 777654 w 2691675"/>
              <a:gd name="connsiteY65" fmla="*/ 505777 h 4354354"/>
              <a:gd name="connsiteX66" fmla="*/ 754794 w 2691675"/>
              <a:gd name="connsiteY66" fmla="*/ 430054 h 4354354"/>
              <a:gd name="connsiteX67" fmla="*/ 727648 w 2691675"/>
              <a:gd name="connsiteY67" fmla="*/ 349091 h 4354354"/>
              <a:gd name="connsiteX68" fmla="*/ 740030 w 2691675"/>
              <a:gd name="connsiteY68" fmla="*/ 321469 h 4354354"/>
              <a:gd name="connsiteX69" fmla="*/ 736698 w 2691675"/>
              <a:gd name="connsiteY69" fmla="*/ 256223 h 4354354"/>
              <a:gd name="connsiteX70" fmla="*/ 717648 w 2691675"/>
              <a:gd name="connsiteY70" fmla="*/ 241935 h 4354354"/>
              <a:gd name="connsiteX71" fmla="*/ 709551 w 2691675"/>
              <a:gd name="connsiteY71" fmla="*/ 171451 h 4354354"/>
              <a:gd name="connsiteX72" fmla="*/ 675737 w 2691675"/>
              <a:gd name="connsiteY72" fmla="*/ 120015 h 4354354"/>
              <a:gd name="connsiteX73" fmla="*/ 686691 w 2691675"/>
              <a:gd name="connsiteY73" fmla="*/ 70485 h 4354354"/>
              <a:gd name="connsiteX74" fmla="*/ 657638 w 2691675"/>
              <a:gd name="connsiteY74" fmla="*/ 0 h 4354354"/>
              <a:gd name="connsiteX75" fmla="*/ 613348 w 2691675"/>
              <a:gd name="connsiteY75" fmla="*/ 10001 h 4354354"/>
              <a:gd name="connsiteX76" fmla="*/ 542863 w 2691675"/>
              <a:gd name="connsiteY76" fmla="*/ 85249 h 4354354"/>
              <a:gd name="connsiteX77" fmla="*/ 560008 w 2691675"/>
              <a:gd name="connsiteY77" fmla="*/ 158591 h 4354354"/>
              <a:gd name="connsiteX78" fmla="*/ 553342 w 2691675"/>
              <a:gd name="connsiteY78" fmla="*/ 234792 h 4354354"/>
              <a:gd name="connsiteX79" fmla="*/ 505716 w 2691675"/>
              <a:gd name="connsiteY79" fmla="*/ 313373 h 4354354"/>
              <a:gd name="connsiteX80" fmla="*/ 461424 w 2691675"/>
              <a:gd name="connsiteY80" fmla="*/ 408147 h 4354354"/>
              <a:gd name="connsiteX81" fmla="*/ 368555 w 2691675"/>
              <a:gd name="connsiteY81" fmla="*/ 381476 h 4354354"/>
              <a:gd name="connsiteX82" fmla="*/ 300929 w 2691675"/>
              <a:gd name="connsiteY82" fmla="*/ 441960 h 4354354"/>
              <a:gd name="connsiteX83" fmla="*/ 270924 w 2691675"/>
              <a:gd name="connsiteY83" fmla="*/ 513874 h 4354354"/>
              <a:gd name="connsiteX84" fmla="*/ 288069 w 2691675"/>
              <a:gd name="connsiteY84" fmla="*/ 544354 h 4354354"/>
              <a:gd name="connsiteX85" fmla="*/ 303309 w 2691675"/>
              <a:gd name="connsiteY85" fmla="*/ 574834 h 4354354"/>
              <a:gd name="connsiteX86" fmla="*/ 295689 w 2691675"/>
              <a:gd name="connsiteY86" fmla="*/ 635794 h 4354354"/>
              <a:gd name="connsiteX87" fmla="*/ 265209 w 2691675"/>
              <a:gd name="connsiteY87" fmla="*/ 689134 h 4354354"/>
              <a:gd name="connsiteX88" fmla="*/ 257589 w 2691675"/>
              <a:gd name="connsiteY88" fmla="*/ 711994 h 4354354"/>
              <a:gd name="connsiteX89" fmla="*/ 265209 w 2691675"/>
              <a:gd name="connsiteY89" fmla="*/ 841534 h 4354354"/>
              <a:gd name="connsiteX90" fmla="*/ 303309 w 2691675"/>
              <a:gd name="connsiteY90" fmla="*/ 856774 h 4354354"/>
              <a:gd name="connsiteX91" fmla="*/ 349029 w 2691675"/>
              <a:gd name="connsiteY91" fmla="*/ 887254 h 4354354"/>
              <a:gd name="connsiteX92" fmla="*/ 356649 w 2691675"/>
              <a:gd name="connsiteY92" fmla="*/ 910114 h 4354354"/>
              <a:gd name="connsiteX93" fmla="*/ 341409 w 2691675"/>
              <a:gd name="connsiteY93" fmla="*/ 978694 h 4354354"/>
              <a:gd name="connsiteX94" fmla="*/ 326169 w 2691675"/>
              <a:gd name="connsiteY94" fmla="*/ 1054894 h 4354354"/>
              <a:gd name="connsiteX95" fmla="*/ 303309 w 2691675"/>
              <a:gd name="connsiteY95" fmla="*/ 1070134 h 4354354"/>
              <a:gd name="connsiteX96" fmla="*/ 143289 w 2691675"/>
              <a:gd name="connsiteY96" fmla="*/ 1092994 h 4354354"/>
              <a:gd name="connsiteX97" fmla="*/ 150909 w 2691675"/>
              <a:gd name="connsiteY97" fmla="*/ 1207294 h 4354354"/>
              <a:gd name="connsiteX98" fmla="*/ 173769 w 2691675"/>
              <a:gd name="connsiteY98" fmla="*/ 1245394 h 4354354"/>
              <a:gd name="connsiteX99" fmla="*/ 219489 w 2691675"/>
              <a:gd name="connsiteY99" fmla="*/ 1283494 h 4354354"/>
              <a:gd name="connsiteX100" fmla="*/ 234729 w 2691675"/>
              <a:gd name="connsiteY100" fmla="*/ 1313974 h 4354354"/>
              <a:gd name="connsiteX101" fmla="*/ 227109 w 2691675"/>
              <a:gd name="connsiteY101" fmla="*/ 1344454 h 4354354"/>
              <a:gd name="connsiteX102" fmla="*/ 265209 w 2691675"/>
              <a:gd name="connsiteY102" fmla="*/ 1390174 h 4354354"/>
              <a:gd name="connsiteX103" fmla="*/ 288069 w 2691675"/>
              <a:gd name="connsiteY103" fmla="*/ 1428274 h 4354354"/>
              <a:gd name="connsiteX104" fmla="*/ 280449 w 2691675"/>
              <a:gd name="connsiteY104" fmla="*/ 1466374 h 4354354"/>
              <a:gd name="connsiteX105" fmla="*/ 242349 w 2691675"/>
              <a:gd name="connsiteY105" fmla="*/ 1595914 h 4354354"/>
              <a:gd name="connsiteX106" fmla="*/ 211869 w 2691675"/>
              <a:gd name="connsiteY106" fmla="*/ 1611154 h 4354354"/>
              <a:gd name="connsiteX107" fmla="*/ 189009 w 2691675"/>
              <a:gd name="connsiteY107" fmla="*/ 1618774 h 4354354"/>
              <a:gd name="connsiteX108" fmla="*/ 120429 w 2691675"/>
              <a:gd name="connsiteY108" fmla="*/ 1656874 h 4354354"/>
              <a:gd name="connsiteX109" fmla="*/ 97569 w 2691675"/>
              <a:gd name="connsiteY109" fmla="*/ 1679734 h 4354354"/>
              <a:gd name="connsiteX110" fmla="*/ 13749 w 2691675"/>
              <a:gd name="connsiteY110" fmla="*/ 1740694 h 4354354"/>
              <a:gd name="connsiteX111" fmla="*/ 13749 w 2691675"/>
              <a:gd name="connsiteY111" fmla="*/ 1915954 h 4354354"/>
              <a:gd name="connsiteX112" fmla="*/ 36609 w 2691675"/>
              <a:gd name="connsiteY112" fmla="*/ 1938814 h 4354354"/>
              <a:gd name="connsiteX113" fmla="*/ 67089 w 2691675"/>
              <a:gd name="connsiteY113" fmla="*/ 1976914 h 4354354"/>
              <a:gd name="connsiteX114" fmla="*/ 112809 w 2691675"/>
              <a:gd name="connsiteY114" fmla="*/ 2007394 h 4354354"/>
              <a:gd name="connsiteX115" fmla="*/ 173769 w 2691675"/>
              <a:gd name="connsiteY115" fmla="*/ 2037874 h 4354354"/>
              <a:gd name="connsiteX116" fmla="*/ 234729 w 2691675"/>
              <a:gd name="connsiteY116" fmla="*/ 2121694 h 4354354"/>
              <a:gd name="connsiteX117" fmla="*/ 272829 w 2691675"/>
              <a:gd name="connsiteY117" fmla="*/ 2182654 h 4354354"/>
              <a:gd name="connsiteX118" fmla="*/ 280449 w 2691675"/>
              <a:gd name="connsiteY118" fmla="*/ 2205514 h 4354354"/>
              <a:gd name="connsiteX119" fmla="*/ 318549 w 2691675"/>
              <a:gd name="connsiteY119" fmla="*/ 2281714 h 4354354"/>
              <a:gd name="connsiteX120" fmla="*/ 493809 w 2691675"/>
              <a:gd name="connsiteY120" fmla="*/ 2296954 h 4354354"/>
              <a:gd name="connsiteX121" fmla="*/ 562389 w 2691675"/>
              <a:gd name="connsiteY121" fmla="*/ 2380774 h 4354354"/>
              <a:gd name="connsiteX122" fmla="*/ 531909 w 2691675"/>
              <a:gd name="connsiteY122" fmla="*/ 2456974 h 4354354"/>
              <a:gd name="connsiteX123" fmla="*/ 509049 w 2691675"/>
              <a:gd name="connsiteY123" fmla="*/ 2464594 h 4354354"/>
              <a:gd name="connsiteX124" fmla="*/ 486189 w 2691675"/>
              <a:gd name="connsiteY124" fmla="*/ 2487454 h 4354354"/>
              <a:gd name="connsiteX125" fmla="*/ 478569 w 2691675"/>
              <a:gd name="connsiteY125" fmla="*/ 2533174 h 4354354"/>
              <a:gd name="connsiteX126" fmla="*/ 509049 w 2691675"/>
              <a:gd name="connsiteY126" fmla="*/ 2647474 h 4354354"/>
              <a:gd name="connsiteX127" fmla="*/ 531909 w 2691675"/>
              <a:gd name="connsiteY127" fmla="*/ 2670334 h 4354354"/>
              <a:gd name="connsiteX128" fmla="*/ 539529 w 2691675"/>
              <a:gd name="connsiteY128" fmla="*/ 2700814 h 4354354"/>
              <a:gd name="connsiteX129" fmla="*/ 570009 w 2691675"/>
              <a:gd name="connsiteY129" fmla="*/ 2685574 h 4354354"/>
              <a:gd name="connsiteX130" fmla="*/ 592869 w 2691675"/>
              <a:gd name="connsiteY130" fmla="*/ 2662714 h 4354354"/>
              <a:gd name="connsiteX131" fmla="*/ 646209 w 2691675"/>
              <a:gd name="connsiteY131" fmla="*/ 2632234 h 4354354"/>
              <a:gd name="connsiteX132" fmla="*/ 684309 w 2691675"/>
              <a:gd name="connsiteY132" fmla="*/ 2639854 h 4354354"/>
              <a:gd name="connsiteX133" fmla="*/ 699549 w 2691675"/>
              <a:gd name="connsiteY133" fmla="*/ 2662714 h 4354354"/>
              <a:gd name="connsiteX134" fmla="*/ 722409 w 2691675"/>
              <a:gd name="connsiteY134" fmla="*/ 2685574 h 4354354"/>
              <a:gd name="connsiteX135" fmla="*/ 730029 w 2691675"/>
              <a:gd name="connsiteY135" fmla="*/ 2708434 h 4354354"/>
              <a:gd name="connsiteX136" fmla="*/ 707169 w 2691675"/>
              <a:gd name="connsiteY136" fmla="*/ 2792254 h 4354354"/>
              <a:gd name="connsiteX137" fmla="*/ 623349 w 2691675"/>
              <a:gd name="connsiteY137" fmla="*/ 2868454 h 4354354"/>
              <a:gd name="connsiteX138" fmla="*/ 600489 w 2691675"/>
              <a:gd name="connsiteY138" fmla="*/ 2914174 h 4354354"/>
              <a:gd name="connsiteX139" fmla="*/ 531909 w 2691675"/>
              <a:gd name="connsiteY139" fmla="*/ 2959894 h 4354354"/>
              <a:gd name="connsiteX140" fmla="*/ 516669 w 2691675"/>
              <a:gd name="connsiteY140" fmla="*/ 2982754 h 4354354"/>
              <a:gd name="connsiteX141" fmla="*/ 547149 w 2691675"/>
              <a:gd name="connsiteY141" fmla="*/ 3081814 h 4354354"/>
              <a:gd name="connsiteX142" fmla="*/ 570009 w 2691675"/>
              <a:gd name="connsiteY142" fmla="*/ 3203734 h 4354354"/>
              <a:gd name="connsiteX143" fmla="*/ 608109 w 2691675"/>
              <a:gd name="connsiteY143" fmla="*/ 3302794 h 4354354"/>
              <a:gd name="connsiteX144" fmla="*/ 608109 w 2691675"/>
              <a:gd name="connsiteY144" fmla="*/ 3455194 h 4354354"/>
              <a:gd name="connsiteX145" fmla="*/ 570009 w 2691675"/>
              <a:gd name="connsiteY145" fmla="*/ 3493294 h 4354354"/>
              <a:gd name="connsiteX146" fmla="*/ 562389 w 2691675"/>
              <a:gd name="connsiteY146" fmla="*/ 3523774 h 4354354"/>
              <a:gd name="connsiteX147" fmla="*/ 547149 w 2691675"/>
              <a:gd name="connsiteY147" fmla="*/ 3554254 h 4354354"/>
              <a:gd name="connsiteX148" fmla="*/ 554769 w 2691675"/>
              <a:gd name="connsiteY148" fmla="*/ 3706654 h 4354354"/>
              <a:gd name="connsiteX149" fmla="*/ 608109 w 2691675"/>
              <a:gd name="connsiteY149" fmla="*/ 3699034 h 4354354"/>
              <a:gd name="connsiteX150" fmla="*/ 630969 w 2691675"/>
              <a:gd name="connsiteY150" fmla="*/ 3691414 h 4354354"/>
              <a:gd name="connsiteX151" fmla="*/ 676689 w 2691675"/>
              <a:gd name="connsiteY151" fmla="*/ 3714274 h 4354354"/>
              <a:gd name="connsiteX152" fmla="*/ 707169 w 2691675"/>
              <a:gd name="connsiteY152" fmla="*/ 3744754 h 4354354"/>
              <a:gd name="connsiteX153" fmla="*/ 836709 w 2691675"/>
              <a:gd name="connsiteY153" fmla="*/ 3767614 h 4354354"/>
              <a:gd name="connsiteX154" fmla="*/ 851949 w 2691675"/>
              <a:gd name="connsiteY154" fmla="*/ 3798094 h 4354354"/>
              <a:gd name="connsiteX155" fmla="*/ 874809 w 2691675"/>
              <a:gd name="connsiteY155" fmla="*/ 3813334 h 4354354"/>
              <a:gd name="connsiteX156" fmla="*/ 897669 w 2691675"/>
              <a:gd name="connsiteY156" fmla="*/ 3836194 h 4354354"/>
              <a:gd name="connsiteX157" fmla="*/ 905289 w 2691675"/>
              <a:gd name="connsiteY157" fmla="*/ 3866674 h 4354354"/>
              <a:gd name="connsiteX158" fmla="*/ 920529 w 2691675"/>
              <a:gd name="connsiteY158" fmla="*/ 3889534 h 4354354"/>
              <a:gd name="connsiteX159" fmla="*/ 943389 w 2691675"/>
              <a:gd name="connsiteY159" fmla="*/ 3927634 h 4354354"/>
              <a:gd name="connsiteX160" fmla="*/ 996729 w 2691675"/>
              <a:gd name="connsiteY160" fmla="*/ 3973354 h 4354354"/>
              <a:gd name="connsiteX161" fmla="*/ 1011969 w 2691675"/>
              <a:gd name="connsiteY161" fmla="*/ 3996214 h 4354354"/>
              <a:gd name="connsiteX162" fmla="*/ 1034829 w 2691675"/>
              <a:gd name="connsiteY162" fmla="*/ 4034314 h 4354354"/>
              <a:gd name="connsiteX163" fmla="*/ 1065309 w 2691675"/>
              <a:gd name="connsiteY163" fmla="*/ 4110514 h 4354354"/>
              <a:gd name="connsiteX164" fmla="*/ 1072929 w 2691675"/>
              <a:gd name="connsiteY164" fmla="*/ 4133374 h 4354354"/>
              <a:gd name="connsiteX165" fmla="*/ 1149129 w 2691675"/>
              <a:gd name="connsiteY165" fmla="*/ 4163854 h 4354354"/>
              <a:gd name="connsiteX166" fmla="*/ 1202469 w 2691675"/>
              <a:gd name="connsiteY166" fmla="*/ 4240054 h 4354354"/>
              <a:gd name="connsiteX167" fmla="*/ 1263429 w 2691675"/>
              <a:gd name="connsiteY167" fmla="*/ 4247674 h 4354354"/>
              <a:gd name="connsiteX168" fmla="*/ 1271049 w 2691675"/>
              <a:gd name="connsiteY168" fmla="*/ 4301014 h 4354354"/>
              <a:gd name="connsiteX169" fmla="*/ 1316769 w 2691675"/>
              <a:gd name="connsiteY169" fmla="*/ 4354354 h 4354354"/>
              <a:gd name="connsiteX170" fmla="*/ 1354869 w 2691675"/>
              <a:gd name="connsiteY170" fmla="*/ 4255294 h 4354354"/>
              <a:gd name="connsiteX171" fmla="*/ 1415829 w 2691675"/>
              <a:gd name="connsiteY171" fmla="*/ 4224814 h 4354354"/>
              <a:gd name="connsiteX172" fmla="*/ 1469169 w 2691675"/>
              <a:gd name="connsiteY172" fmla="*/ 4209574 h 4354354"/>
              <a:gd name="connsiteX173" fmla="*/ 1507269 w 2691675"/>
              <a:gd name="connsiteY173" fmla="*/ 4186714 h 4354354"/>
              <a:gd name="connsiteX174" fmla="*/ 1552989 w 2691675"/>
              <a:gd name="connsiteY174" fmla="*/ 4156234 h 4354354"/>
              <a:gd name="connsiteX175" fmla="*/ 1583469 w 2691675"/>
              <a:gd name="connsiteY175" fmla="*/ 4148614 h 4354354"/>
              <a:gd name="connsiteX176" fmla="*/ 1644429 w 2691675"/>
              <a:gd name="connsiteY176" fmla="*/ 4087654 h 4354354"/>
              <a:gd name="connsiteX177" fmla="*/ 1674909 w 2691675"/>
              <a:gd name="connsiteY177" fmla="*/ 4064794 h 4354354"/>
              <a:gd name="connsiteX178" fmla="*/ 1827309 w 2691675"/>
              <a:gd name="connsiteY178" fmla="*/ 4026694 h 4354354"/>
              <a:gd name="connsiteX179" fmla="*/ 1857789 w 2691675"/>
              <a:gd name="connsiteY179" fmla="*/ 4011454 h 4354354"/>
              <a:gd name="connsiteX180" fmla="*/ 1903509 w 2691675"/>
              <a:gd name="connsiteY180" fmla="*/ 3996214 h 4354354"/>
              <a:gd name="connsiteX181" fmla="*/ 1926369 w 2691675"/>
              <a:gd name="connsiteY181" fmla="*/ 3980974 h 4354354"/>
              <a:gd name="connsiteX182" fmla="*/ 1987329 w 2691675"/>
              <a:gd name="connsiteY182" fmla="*/ 3935254 h 4354354"/>
              <a:gd name="connsiteX183" fmla="*/ 2048289 w 2691675"/>
              <a:gd name="connsiteY183" fmla="*/ 3897154 h 4354354"/>
              <a:gd name="connsiteX184" fmla="*/ 2078769 w 2691675"/>
              <a:gd name="connsiteY184" fmla="*/ 3881914 h 4354354"/>
              <a:gd name="connsiteX185" fmla="*/ 2132109 w 2691675"/>
              <a:gd name="connsiteY185" fmla="*/ 3843814 h 4354354"/>
              <a:gd name="connsiteX186" fmla="*/ 2162589 w 2691675"/>
              <a:gd name="connsiteY186" fmla="*/ 3813334 h 4354354"/>
              <a:gd name="connsiteX187" fmla="*/ 2200689 w 2691675"/>
              <a:gd name="connsiteY187" fmla="*/ 3714274 h 4354354"/>
              <a:gd name="connsiteX188" fmla="*/ 2162589 w 2691675"/>
              <a:gd name="connsiteY188" fmla="*/ 3630454 h 4354354"/>
              <a:gd name="connsiteX189" fmla="*/ 2139729 w 2691675"/>
              <a:gd name="connsiteY189" fmla="*/ 3622834 h 4354354"/>
              <a:gd name="connsiteX190" fmla="*/ 2124489 w 2691675"/>
              <a:gd name="connsiteY190" fmla="*/ 3706654 h 4354354"/>
              <a:gd name="connsiteX191" fmla="*/ 2109249 w 2691675"/>
              <a:gd name="connsiteY191" fmla="*/ 3683794 h 4354354"/>
              <a:gd name="connsiteX192" fmla="*/ 2048289 w 2691675"/>
              <a:gd name="connsiteY192" fmla="*/ 3691414 h 4354354"/>
              <a:gd name="connsiteX193" fmla="*/ 2055909 w 2691675"/>
              <a:gd name="connsiteY193" fmla="*/ 3729514 h 4354354"/>
              <a:gd name="connsiteX194" fmla="*/ 2078769 w 2691675"/>
              <a:gd name="connsiteY194" fmla="*/ 3744754 h 4354354"/>
              <a:gd name="connsiteX195" fmla="*/ 2094009 w 2691675"/>
              <a:gd name="connsiteY195" fmla="*/ 3775234 h 4354354"/>
              <a:gd name="connsiteX196" fmla="*/ 2086389 w 2691675"/>
              <a:gd name="connsiteY196" fmla="*/ 3820954 h 4354354"/>
              <a:gd name="connsiteX197" fmla="*/ 2010189 w 2691675"/>
              <a:gd name="connsiteY197" fmla="*/ 3775234 h 4354354"/>
              <a:gd name="connsiteX198" fmla="*/ 1994949 w 2691675"/>
              <a:gd name="connsiteY198" fmla="*/ 3676174 h 4354354"/>
              <a:gd name="connsiteX199" fmla="*/ 1972089 w 2691675"/>
              <a:gd name="connsiteY199" fmla="*/ 3653314 h 4354354"/>
              <a:gd name="connsiteX200" fmla="*/ 1979709 w 2691675"/>
              <a:gd name="connsiteY200" fmla="*/ 3607594 h 4354354"/>
              <a:gd name="connsiteX201" fmla="*/ 2025429 w 2691675"/>
              <a:gd name="connsiteY201" fmla="*/ 3599974 h 4354354"/>
              <a:gd name="connsiteX202" fmla="*/ 2033049 w 2691675"/>
              <a:gd name="connsiteY202" fmla="*/ 3546634 h 4354354"/>
              <a:gd name="connsiteX203" fmla="*/ 2063529 w 2691675"/>
              <a:gd name="connsiteY203" fmla="*/ 3554254 h 4354354"/>
              <a:gd name="connsiteX204" fmla="*/ 2094009 w 2691675"/>
              <a:gd name="connsiteY204" fmla="*/ 3516154 h 4354354"/>
              <a:gd name="connsiteX205" fmla="*/ 2124489 w 2691675"/>
              <a:gd name="connsiteY205" fmla="*/ 3485674 h 4354354"/>
              <a:gd name="connsiteX206" fmla="*/ 2139729 w 2691675"/>
              <a:gd name="connsiteY206" fmla="*/ 3462814 h 4354354"/>
              <a:gd name="connsiteX207" fmla="*/ 2170209 w 2691675"/>
              <a:gd name="connsiteY207" fmla="*/ 3439954 h 4354354"/>
              <a:gd name="connsiteX208" fmla="*/ 2238789 w 2691675"/>
              <a:gd name="connsiteY208" fmla="*/ 3348514 h 4354354"/>
              <a:gd name="connsiteX209" fmla="*/ 2246409 w 2691675"/>
              <a:gd name="connsiteY209" fmla="*/ 3318034 h 4354354"/>
              <a:gd name="connsiteX210" fmla="*/ 2269269 w 2691675"/>
              <a:gd name="connsiteY210" fmla="*/ 3257074 h 4354354"/>
              <a:gd name="connsiteX211" fmla="*/ 2276889 w 2691675"/>
              <a:gd name="connsiteY211" fmla="*/ 3211354 h 4354354"/>
              <a:gd name="connsiteX212" fmla="*/ 2299749 w 2691675"/>
              <a:gd name="connsiteY212" fmla="*/ 3165634 h 4354354"/>
              <a:gd name="connsiteX213" fmla="*/ 2314989 w 2691675"/>
              <a:gd name="connsiteY213" fmla="*/ 3127534 h 4354354"/>
              <a:gd name="connsiteX214" fmla="*/ 2353089 w 2691675"/>
              <a:gd name="connsiteY214" fmla="*/ 3112294 h 4354354"/>
              <a:gd name="connsiteX215" fmla="*/ 2375949 w 2691675"/>
              <a:gd name="connsiteY215" fmla="*/ 3097054 h 4354354"/>
              <a:gd name="connsiteX216" fmla="*/ 2495488 w 2691675"/>
              <a:gd name="connsiteY216" fmla="*/ 3067050 h 4354354"/>
              <a:gd name="connsiteX217" fmla="*/ 2593596 w 2691675"/>
              <a:gd name="connsiteY217" fmla="*/ 3063717 h 4354354"/>
              <a:gd name="connsiteX218" fmla="*/ 2685987 w 2691675"/>
              <a:gd name="connsiteY218" fmla="*/ 3054668 h 4354354"/>
              <a:gd name="connsiteX0" fmla="*/ 2685987 w 2691675"/>
              <a:gd name="connsiteY0" fmla="*/ 3054668 h 4354354"/>
              <a:gd name="connsiteX1" fmla="*/ 2680749 w 2691675"/>
              <a:gd name="connsiteY1" fmla="*/ 3028474 h 4354354"/>
              <a:gd name="connsiteX2" fmla="*/ 2673129 w 2691675"/>
              <a:gd name="connsiteY2" fmla="*/ 2975134 h 4354354"/>
              <a:gd name="connsiteX3" fmla="*/ 2631219 w 2691675"/>
              <a:gd name="connsiteY3" fmla="*/ 2967038 h 4354354"/>
              <a:gd name="connsiteX4" fmla="*/ 2567878 w 2691675"/>
              <a:gd name="connsiteY4" fmla="*/ 2966561 h 4354354"/>
              <a:gd name="connsiteX5" fmla="*/ 2526921 w 2691675"/>
              <a:gd name="connsiteY5" fmla="*/ 2908936 h 4354354"/>
              <a:gd name="connsiteX6" fmla="*/ 2464532 w 2691675"/>
              <a:gd name="connsiteY6" fmla="*/ 2905601 h 4354354"/>
              <a:gd name="connsiteX7" fmla="*/ 2417860 w 2691675"/>
              <a:gd name="connsiteY7" fmla="*/ 2889885 h 4354354"/>
              <a:gd name="connsiteX8" fmla="*/ 2383569 w 2691675"/>
              <a:gd name="connsiteY8" fmla="*/ 2876074 h 4354354"/>
              <a:gd name="connsiteX9" fmla="*/ 2355471 w 2691675"/>
              <a:gd name="connsiteY9" fmla="*/ 2856071 h 4354354"/>
              <a:gd name="connsiteX10" fmla="*/ 2300701 w 2691675"/>
              <a:gd name="connsiteY10" fmla="*/ 2824163 h 4354354"/>
              <a:gd name="connsiteX11" fmla="*/ 2226406 w 2691675"/>
              <a:gd name="connsiteY11" fmla="*/ 2864167 h 4354354"/>
              <a:gd name="connsiteX12" fmla="*/ 2185925 w 2691675"/>
              <a:gd name="connsiteY12" fmla="*/ 2825116 h 4354354"/>
              <a:gd name="connsiteX13" fmla="*/ 2150683 w 2691675"/>
              <a:gd name="connsiteY13" fmla="*/ 2746058 h 4354354"/>
              <a:gd name="connsiteX14" fmla="*/ 2131157 w 2691675"/>
              <a:gd name="connsiteY14" fmla="*/ 2684621 h 4354354"/>
              <a:gd name="connsiteX15" fmla="*/ 2113060 w 2691675"/>
              <a:gd name="connsiteY15" fmla="*/ 2649379 h 4354354"/>
              <a:gd name="connsiteX16" fmla="*/ 2111630 w 2691675"/>
              <a:gd name="connsiteY16" fmla="*/ 2600801 h 4354354"/>
              <a:gd name="connsiteX17" fmla="*/ 2034001 w 2691675"/>
              <a:gd name="connsiteY17" fmla="*/ 2686051 h 4354354"/>
              <a:gd name="connsiteX18" fmla="*/ 1966851 w 2691675"/>
              <a:gd name="connsiteY18" fmla="*/ 2754154 h 4354354"/>
              <a:gd name="connsiteX19" fmla="*/ 1919702 w 2691675"/>
              <a:gd name="connsiteY19" fmla="*/ 2713196 h 4354354"/>
              <a:gd name="connsiteX20" fmla="*/ 1783018 w 2691675"/>
              <a:gd name="connsiteY20" fmla="*/ 2699862 h 4354354"/>
              <a:gd name="connsiteX21" fmla="*/ 1684910 w 2691675"/>
              <a:gd name="connsiteY21" fmla="*/ 2689860 h 4354354"/>
              <a:gd name="connsiteX22" fmla="*/ 1614426 w 2691675"/>
              <a:gd name="connsiteY22" fmla="*/ 2582229 h 4354354"/>
              <a:gd name="connsiteX23" fmla="*/ 1549656 w 2691675"/>
              <a:gd name="connsiteY23" fmla="*/ 2584133 h 4354354"/>
              <a:gd name="connsiteX24" fmla="*/ 1524890 w 2691675"/>
              <a:gd name="connsiteY24" fmla="*/ 2563654 h 4354354"/>
              <a:gd name="connsiteX25" fmla="*/ 1476789 w 2691675"/>
              <a:gd name="connsiteY25" fmla="*/ 2381726 h 4354354"/>
              <a:gd name="connsiteX26" fmla="*/ 1446309 w 2691675"/>
              <a:gd name="connsiteY26" fmla="*/ 2289334 h 4354354"/>
              <a:gd name="connsiteX27" fmla="*/ 1408209 w 2691675"/>
              <a:gd name="connsiteY27" fmla="*/ 2220754 h 4354354"/>
              <a:gd name="connsiteX28" fmla="*/ 1392969 w 2691675"/>
              <a:gd name="connsiteY28" fmla="*/ 2197894 h 4354354"/>
              <a:gd name="connsiteX29" fmla="*/ 1382492 w 2691675"/>
              <a:gd name="connsiteY29" fmla="*/ 2152651 h 4354354"/>
              <a:gd name="connsiteX30" fmla="*/ 1377253 w 2691675"/>
              <a:gd name="connsiteY30" fmla="*/ 2052162 h 4354354"/>
              <a:gd name="connsiteX31" fmla="*/ 1391541 w 2691675"/>
              <a:gd name="connsiteY31" fmla="*/ 1982630 h 4354354"/>
              <a:gd name="connsiteX32" fmla="*/ 1323437 w 2691675"/>
              <a:gd name="connsiteY32" fmla="*/ 1917859 h 4354354"/>
              <a:gd name="connsiteX33" fmla="*/ 1290099 w 2691675"/>
              <a:gd name="connsiteY33" fmla="*/ 1912621 h 4354354"/>
              <a:gd name="connsiteX34" fmla="*/ 1192468 w 2691675"/>
              <a:gd name="connsiteY34" fmla="*/ 1853089 h 4354354"/>
              <a:gd name="connsiteX35" fmla="*/ 1134367 w 2691675"/>
              <a:gd name="connsiteY35" fmla="*/ 1863567 h 4354354"/>
              <a:gd name="connsiteX36" fmla="*/ 1081978 w 2691675"/>
              <a:gd name="connsiteY36" fmla="*/ 1897379 h 4354354"/>
              <a:gd name="connsiteX37" fmla="*/ 1032924 w 2691675"/>
              <a:gd name="connsiteY37" fmla="*/ 1923098 h 4354354"/>
              <a:gd name="connsiteX38" fmla="*/ 966249 w 2691675"/>
              <a:gd name="connsiteY38" fmla="*/ 1984058 h 4354354"/>
              <a:gd name="connsiteX39" fmla="*/ 917195 w 2691675"/>
              <a:gd name="connsiteY39" fmla="*/ 1941672 h 4354354"/>
              <a:gd name="connsiteX40" fmla="*/ 862428 w 2691675"/>
              <a:gd name="connsiteY40" fmla="*/ 1915002 h 4354354"/>
              <a:gd name="connsiteX41" fmla="*/ 831471 w 2691675"/>
              <a:gd name="connsiteY41" fmla="*/ 1889284 h 4354354"/>
              <a:gd name="connsiteX42" fmla="*/ 808135 w 2691675"/>
              <a:gd name="connsiteY42" fmla="*/ 1846898 h 4354354"/>
              <a:gd name="connsiteX43" fmla="*/ 822423 w 2691675"/>
              <a:gd name="connsiteY43" fmla="*/ 1789748 h 4354354"/>
              <a:gd name="connsiteX44" fmla="*/ 811944 w 2691675"/>
              <a:gd name="connsiteY44" fmla="*/ 1720215 h 4354354"/>
              <a:gd name="connsiteX45" fmla="*/ 791466 w 2691675"/>
              <a:gd name="connsiteY45" fmla="*/ 1625441 h 4354354"/>
              <a:gd name="connsiteX46" fmla="*/ 767652 w 2691675"/>
              <a:gd name="connsiteY46" fmla="*/ 1635919 h 4354354"/>
              <a:gd name="connsiteX47" fmla="*/ 709074 w 2691675"/>
              <a:gd name="connsiteY47" fmla="*/ 1571626 h 4354354"/>
              <a:gd name="connsiteX48" fmla="*/ 737649 w 2691675"/>
              <a:gd name="connsiteY48" fmla="*/ 1519714 h 4354354"/>
              <a:gd name="connsiteX49" fmla="*/ 785274 w 2691675"/>
              <a:gd name="connsiteY49" fmla="*/ 1455420 h 4354354"/>
              <a:gd name="connsiteX50" fmla="*/ 783369 w 2691675"/>
              <a:gd name="connsiteY50" fmla="*/ 1429227 h 4354354"/>
              <a:gd name="connsiteX51" fmla="*/ 826232 w 2691675"/>
              <a:gd name="connsiteY51" fmla="*/ 1375409 h 4354354"/>
              <a:gd name="connsiteX52" fmla="*/ 834329 w 2691675"/>
              <a:gd name="connsiteY52" fmla="*/ 1282542 h 4354354"/>
              <a:gd name="connsiteX53" fmla="*/ 820040 w 2691675"/>
              <a:gd name="connsiteY53" fmla="*/ 1198721 h 4354354"/>
              <a:gd name="connsiteX54" fmla="*/ 787655 w 2691675"/>
              <a:gd name="connsiteY54" fmla="*/ 1151573 h 4354354"/>
              <a:gd name="connsiteX55" fmla="*/ 769082 w 2691675"/>
              <a:gd name="connsiteY55" fmla="*/ 1070134 h 4354354"/>
              <a:gd name="connsiteX56" fmla="*/ 812898 w 2691675"/>
              <a:gd name="connsiteY56" fmla="*/ 1034892 h 4354354"/>
              <a:gd name="connsiteX57" fmla="*/ 816231 w 2691675"/>
              <a:gd name="connsiteY57" fmla="*/ 976789 h 4354354"/>
              <a:gd name="connsiteX58" fmla="*/ 828613 w 2691675"/>
              <a:gd name="connsiteY58" fmla="*/ 901065 h 4354354"/>
              <a:gd name="connsiteX59" fmla="*/ 837662 w 2691675"/>
              <a:gd name="connsiteY59" fmla="*/ 833914 h 4354354"/>
              <a:gd name="connsiteX60" fmla="*/ 852426 w 2691675"/>
              <a:gd name="connsiteY60" fmla="*/ 795814 h 4354354"/>
              <a:gd name="connsiteX61" fmla="*/ 867665 w 2691675"/>
              <a:gd name="connsiteY61" fmla="*/ 762475 h 4354354"/>
              <a:gd name="connsiteX62" fmla="*/ 841472 w 2691675"/>
              <a:gd name="connsiteY62" fmla="*/ 696754 h 4354354"/>
              <a:gd name="connsiteX63" fmla="*/ 825756 w 2691675"/>
              <a:gd name="connsiteY63" fmla="*/ 573405 h 4354354"/>
              <a:gd name="connsiteX64" fmla="*/ 795275 w 2691675"/>
              <a:gd name="connsiteY64" fmla="*/ 536259 h 4354354"/>
              <a:gd name="connsiteX65" fmla="*/ 777654 w 2691675"/>
              <a:gd name="connsiteY65" fmla="*/ 505777 h 4354354"/>
              <a:gd name="connsiteX66" fmla="*/ 754794 w 2691675"/>
              <a:gd name="connsiteY66" fmla="*/ 430054 h 4354354"/>
              <a:gd name="connsiteX67" fmla="*/ 727648 w 2691675"/>
              <a:gd name="connsiteY67" fmla="*/ 349091 h 4354354"/>
              <a:gd name="connsiteX68" fmla="*/ 740030 w 2691675"/>
              <a:gd name="connsiteY68" fmla="*/ 321469 h 4354354"/>
              <a:gd name="connsiteX69" fmla="*/ 736698 w 2691675"/>
              <a:gd name="connsiteY69" fmla="*/ 256223 h 4354354"/>
              <a:gd name="connsiteX70" fmla="*/ 717648 w 2691675"/>
              <a:gd name="connsiteY70" fmla="*/ 241935 h 4354354"/>
              <a:gd name="connsiteX71" fmla="*/ 709551 w 2691675"/>
              <a:gd name="connsiteY71" fmla="*/ 171451 h 4354354"/>
              <a:gd name="connsiteX72" fmla="*/ 675737 w 2691675"/>
              <a:gd name="connsiteY72" fmla="*/ 120015 h 4354354"/>
              <a:gd name="connsiteX73" fmla="*/ 686691 w 2691675"/>
              <a:gd name="connsiteY73" fmla="*/ 70485 h 4354354"/>
              <a:gd name="connsiteX74" fmla="*/ 657638 w 2691675"/>
              <a:gd name="connsiteY74" fmla="*/ 0 h 4354354"/>
              <a:gd name="connsiteX75" fmla="*/ 613348 w 2691675"/>
              <a:gd name="connsiteY75" fmla="*/ 10001 h 4354354"/>
              <a:gd name="connsiteX76" fmla="*/ 542863 w 2691675"/>
              <a:gd name="connsiteY76" fmla="*/ 85249 h 4354354"/>
              <a:gd name="connsiteX77" fmla="*/ 560008 w 2691675"/>
              <a:gd name="connsiteY77" fmla="*/ 158591 h 4354354"/>
              <a:gd name="connsiteX78" fmla="*/ 553342 w 2691675"/>
              <a:gd name="connsiteY78" fmla="*/ 234792 h 4354354"/>
              <a:gd name="connsiteX79" fmla="*/ 505716 w 2691675"/>
              <a:gd name="connsiteY79" fmla="*/ 313373 h 4354354"/>
              <a:gd name="connsiteX80" fmla="*/ 461424 w 2691675"/>
              <a:gd name="connsiteY80" fmla="*/ 408147 h 4354354"/>
              <a:gd name="connsiteX81" fmla="*/ 368555 w 2691675"/>
              <a:gd name="connsiteY81" fmla="*/ 381476 h 4354354"/>
              <a:gd name="connsiteX82" fmla="*/ 300929 w 2691675"/>
              <a:gd name="connsiteY82" fmla="*/ 441960 h 4354354"/>
              <a:gd name="connsiteX83" fmla="*/ 270924 w 2691675"/>
              <a:gd name="connsiteY83" fmla="*/ 513874 h 4354354"/>
              <a:gd name="connsiteX84" fmla="*/ 288069 w 2691675"/>
              <a:gd name="connsiteY84" fmla="*/ 544354 h 4354354"/>
              <a:gd name="connsiteX85" fmla="*/ 322359 w 2691675"/>
              <a:gd name="connsiteY85" fmla="*/ 574834 h 4354354"/>
              <a:gd name="connsiteX86" fmla="*/ 295689 w 2691675"/>
              <a:gd name="connsiteY86" fmla="*/ 635794 h 4354354"/>
              <a:gd name="connsiteX87" fmla="*/ 265209 w 2691675"/>
              <a:gd name="connsiteY87" fmla="*/ 689134 h 4354354"/>
              <a:gd name="connsiteX88" fmla="*/ 257589 w 2691675"/>
              <a:gd name="connsiteY88" fmla="*/ 711994 h 4354354"/>
              <a:gd name="connsiteX89" fmla="*/ 265209 w 2691675"/>
              <a:gd name="connsiteY89" fmla="*/ 841534 h 4354354"/>
              <a:gd name="connsiteX90" fmla="*/ 303309 w 2691675"/>
              <a:gd name="connsiteY90" fmla="*/ 856774 h 4354354"/>
              <a:gd name="connsiteX91" fmla="*/ 349029 w 2691675"/>
              <a:gd name="connsiteY91" fmla="*/ 887254 h 4354354"/>
              <a:gd name="connsiteX92" fmla="*/ 356649 w 2691675"/>
              <a:gd name="connsiteY92" fmla="*/ 910114 h 4354354"/>
              <a:gd name="connsiteX93" fmla="*/ 341409 w 2691675"/>
              <a:gd name="connsiteY93" fmla="*/ 978694 h 4354354"/>
              <a:gd name="connsiteX94" fmla="*/ 326169 w 2691675"/>
              <a:gd name="connsiteY94" fmla="*/ 1054894 h 4354354"/>
              <a:gd name="connsiteX95" fmla="*/ 303309 w 2691675"/>
              <a:gd name="connsiteY95" fmla="*/ 1070134 h 4354354"/>
              <a:gd name="connsiteX96" fmla="*/ 143289 w 2691675"/>
              <a:gd name="connsiteY96" fmla="*/ 1092994 h 4354354"/>
              <a:gd name="connsiteX97" fmla="*/ 150909 w 2691675"/>
              <a:gd name="connsiteY97" fmla="*/ 1207294 h 4354354"/>
              <a:gd name="connsiteX98" fmla="*/ 173769 w 2691675"/>
              <a:gd name="connsiteY98" fmla="*/ 1245394 h 4354354"/>
              <a:gd name="connsiteX99" fmla="*/ 219489 w 2691675"/>
              <a:gd name="connsiteY99" fmla="*/ 1283494 h 4354354"/>
              <a:gd name="connsiteX100" fmla="*/ 234729 w 2691675"/>
              <a:gd name="connsiteY100" fmla="*/ 1313974 h 4354354"/>
              <a:gd name="connsiteX101" fmla="*/ 227109 w 2691675"/>
              <a:gd name="connsiteY101" fmla="*/ 1344454 h 4354354"/>
              <a:gd name="connsiteX102" fmla="*/ 265209 w 2691675"/>
              <a:gd name="connsiteY102" fmla="*/ 1390174 h 4354354"/>
              <a:gd name="connsiteX103" fmla="*/ 288069 w 2691675"/>
              <a:gd name="connsiteY103" fmla="*/ 1428274 h 4354354"/>
              <a:gd name="connsiteX104" fmla="*/ 280449 w 2691675"/>
              <a:gd name="connsiteY104" fmla="*/ 1466374 h 4354354"/>
              <a:gd name="connsiteX105" fmla="*/ 242349 w 2691675"/>
              <a:gd name="connsiteY105" fmla="*/ 1595914 h 4354354"/>
              <a:gd name="connsiteX106" fmla="*/ 211869 w 2691675"/>
              <a:gd name="connsiteY106" fmla="*/ 1611154 h 4354354"/>
              <a:gd name="connsiteX107" fmla="*/ 189009 w 2691675"/>
              <a:gd name="connsiteY107" fmla="*/ 1618774 h 4354354"/>
              <a:gd name="connsiteX108" fmla="*/ 120429 w 2691675"/>
              <a:gd name="connsiteY108" fmla="*/ 1656874 h 4354354"/>
              <a:gd name="connsiteX109" fmla="*/ 97569 w 2691675"/>
              <a:gd name="connsiteY109" fmla="*/ 1679734 h 4354354"/>
              <a:gd name="connsiteX110" fmla="*/ 13749 w 2691675"/>
              <a:gd name="connsiteY110" fmla="*/ 1740694 h 4354354"/>
              <a:gd name="connsiteX111" fmla="*/ 13749 w 2691675"/>
              <a:gd name="connsiteY111" fmla="*/ 1915954 h 4354354"/>
              <a:gd name="connsiteX112" fmla="*/ 36609 w 2691675"/>
              <a:gd name="connsiteY112" fmla="*/ 1938814 h 4354354"/>
              <a:gd name="connsiteX113" fmla="*/ 67089 w 2691675"/>
              <a:gd name="connsiteY113" fmla="*/ 1976914 h 4354354"/>
              <a:gd name="connsiteX114" fmla="*/ 112809 w 2691675"/>
              <a:gd name="connsiteY114" fmla="*/ 2007394 h 4354354"/>
              <a:gd name="connsiteX115" fmla="*/ 173769 w 2691675"/>
              <a:gd name="connsiteY115" fmla="*/ 2037874 h 4354354"/>
              <a:gd name="connsiteX116" fmla="*/ 234729 w 2691675"/>
              <a:gd name="connsiteY116" fmla="*/ 2121694 h 4354354"/>
              <a:gd name="connsiteX117" fmla="*/ 272829 w 2691675"/>
              <a:gd name="connsiteY117" fmla="*/ 2182654 h 4354354"/>
              <a:gd name="connsiteX118" fmla="*/ 280449 w 2691675"/>
              <a:gd name="connsiteY118" fmla="*/ 2205514 h 4354354"/>
              <a:gd name="connsiteX119" fmla="*/ 318549 w 2691675"/>
              <a:gd name="connsiteY119" fmla="*/ 2281714 h 4354354"/>
              <a:gd name="connsiteX120" fmla="*/ 493809 w 2691675"/>
              <a:gd name="connsiteY120" fmla="*/ 2296954 h 4354354"/>
              <a:gd name="connsiteX121" fmla="*/ 562389 w 2691675"/>
              <a:gd name="connsiteY121" fmla="*/ 2380774 h 4354354"/>
              <a:gd name="connsiteX122" fmla="*/ 531909 w 2691675"/>
              <a:gd name="connsiteY122" fmla="*/ 2456974 h 4354354"/>
              <a:gd name="connsiteX123" fmla="*/ 509049 w 2691675"/>
              <a:gd name="connsiteY123" fmla="*/ 2464594 h 4354354"/>
              <a:gd name="connsiteX124" fmla="*/ 486189 w 2691675"/>
              <a:gd name="connsiteY124" fmla="*/ 2487454 h 4354354"/>
              <a:gd name="connsiteX125" fmla="*/ 478569 w 2691675"/>
              <a:gd name="connsiteY125" fmla="*/ 2533174 h 4354354"/>
              <a:gd name="connsiteX126" fmla="*/ 509049 w 2691675"/>
              <a:gd name="connsiteY126" fmla="*/ 2647474 h 4354354"/>
              <a:gd name="connsiteX127" fmla="*/ 531909 w 2691675"/>
              <a:gd name="connsiteY127" fmla="*/ 2670334 h 4354354"/>
              <a:gd name="connsiteX128" fmla="*/ 539529 w 2691675"/>
              <a:gd name="connsiteY128" fmla="*/ 2700814 h 4354354"/>
              <a:gd name="connsiteX129" fmla="*/ 570009 w 2691675"/>
              <a:gd name="connsiteY129" fmla="*/ 2685574 h 4354354"/>
              <a:gd name="connsiteX130" fmla="*/ 592869 w 2691675"/>
              <a:gd name="connsiteY130" fmla="*/ 2662714 h 4354354"/>
              <a:gd name="connsiteX131" fmla="*/ 646209 w 2691675"/>
              <a:gd name="connsiteY131" fmla="*/ 2632234 h 4354354"/>
              <a:gd name="connsiteX132" fmla="*/ 684309 w 2691675"/>
              <a:gd name="connsiteY132" fmla="*/ 2639854 h 4354354"/>
              <a:gd name="connsiteX133" fmla="*/ 699549 w 2691675"/>
              <a:gd name="connsiteY133" fmla="*/ 2662714 h 4354354"/>
              <a:gd name="connsiteX134" fmla="*/ 722409 w 2691675"/>
              <a:gd name="connsiteY134" fmla="*/ 2685574 h 4354354"/>
              <a:gd name="connsiteX135" fmla="*/ 730029 w 2691675"/>
              <a:gd name="connsiteY135" fmla="*/ 2708434 h 4354354"/>
              <a:gd name="connsiteX136" fmla="*/ 707169 w 2691675"/>
              <a:gd name="connsiteY136" fmla="*/ 2792254 h 4354354"/>
              <a:gd name="connsiteX137" fmla="*/ 623349 w 2691675"/>
              <a:gd name="connsiteY137" fmla="*/ 2868454 h 4354354"/>
              <a:gd name="connsiteX138" fmla="*/ 600489 w 2691675"/>
              <a:gd name="connsiteY138" fmla="*/ 2914174 h 4354354"/>
              <a:gd name="connsiteX139" fmla="*/ 531909 w 2691675"/>
              <a:gd name="connsiteY139" fmla="*/ 2959894 h 4354354"/>
              <a:gd name="connsiteX140" fmla="*/ 516669 w 2691675"/>
              <a:gd name="connsiteY140" fmla="*/ 2982754 h 4354354"/>
              <a:gd name="connsiteX141" fmla="*/ 547149 w 2691675"/>
              <a:gd name="connsiteY141" fmla="*/ 3081814 h 4354354"/>
              <a:gd name="connsiteX142" fmla="*/ 570009 w 2691675"/>
              <a:gd name="connsiteY142" fmla="*/ 3203734 h 4354354"/>
              <a:gd name="connsiteX143" fmla="*/ 608109 w 2691675"/>
              <a:gd name="connsiteY143" fmla="*/ 3302794 h 4354354"/>
              <a:gd name="connsiteX144" fmla="*/ 608109 w 2691675"/>
              <a:gd name="connsiteY144" fmla="*/ 3455194 h 4354354"/>
              <a:gd name="connsiteX145" fmla="*/ 570009 w 2691675"/>
              <a:gd name="connsiteY145" fmla="*/ 3493294 h 4354354"/>
              <a:gd name="connsiteX146" fmla="*/ 562389 w 2691675"/>
              <a:gd name="connsiteY146" fmla="*/ 3523774 h 4354354"/>
              <a:gd name="connsiteX147" fmla="*/ 547149 w 2691675"/>
              <a:gd name="connsiteY147" fmla="*/ 3554254 h 4354354"/>
              <a:gd name="connsiteX148" fmla="*/ 554769 w 2691675"/>
              <a:gd name="connsiteY148" fmla="*/ 3706654 h 4354354"/>
              <a:gd name="connsiteX149" fmla="*/ 608109 w 2691675"/>
              <a:gd name="connsiteY149" fmla="*/ 3699034 h 4354354"/>
              <a:gd name="connsiteX150" fmla="*/ 630969 w 2691675"/>
              <a:gd name="connsiteY150" fmla="*/ 3691414 h 4354354"/>
              <a:gd name="connsiteX151" fmla="*/ 676689 w 2691675"/>
              <a:gd name="connsiteY151" fmla="*/ 3714274 h 4354354"/>
              <a:gd name="connsiteX152" fmla="*/ 707169 w 2691675"/>
              <a:gd name="connsiteY152" fmla="*/ 3744754 h 4354354"/>
              <a:gd name="connsiteX153" fmla="*/ 836709 w 2691675"/>
              <a:gd name="connsiteY153" fmla="*/ 3767614 h 4354354"/>
              <a:gd name="connsiteX154" fmla="*/ 851949 w 2691675"/>
              <a:gd name="connsiteY154" fmla="*/ 3798094 h 4354354"/>
              <a:gd name="connsiteX155" fmla="*/ 874809 w 2691675"/>
              <a:gd name="connsiteY155" fmla="*/ 3813334 h 4354354"/>
              <a:gd name="connsiteX156" fmla="*/ 897669 w 2691675"/>
              <a:gd name="connsiteY156" fmla="*/ 3836194 h 4354354"/>
              <a:gd name="connsiteX157" fmla="*/ 905289 w 2691675"/>
              <a:gd name="connsiteY157" fmla="*/ 3866674 h 4354354"/>
              <a:gd name="connsiteX158" fmla="*/ 920529 w 2691675"/>
              <a:gd name="connsiteY158" fmla="*/ 3889534 h 4354354"/>
              <a:gd name="connsiteX159" fmla="*/ 943389 w 2691675"/>
              <a:gd name="connsiteY159" fmla="*/ 3927634 h 4354354"/>
              <a:gd name="connsiteX160" fmla="*/ 996729 w 2691675"/>
              <a:gd name="connsiteY160" fmla="*/ 3973354 h 4354354"/>
              <a:gd name="connsiteX161" fmla="*/ 1011969 w 2691675"/>
              <a:gd name="connsiteY161" fmla="*/ 3996214 h 4354354"/>
              <a:gd name="connsiteX162" fmla="*/ 1034829 w 2691675"/>
              <a:gd name="connsiteY162" fmla="*/ 4034314 h 4354354"/>
              <a:gd name="connsiteX163" fmla="*/ 1065309 w 2691675"/>
              <a:gd name="connsiteY163" fmla="*/ 4110514 h 4354354"/>
              <a:gd name="connsiteX164" fmla="*/ 1072929 w 2691675"/>
              <a:gd name="connsiteY164" fmla="*/ 4133374 h 4354354"/>
              <a:gd name="connsiteX165" fmla="*/ 1149129 w 2691675"/>
              <a:gd name="connsiteY165" fmla="*/ 4163854 h 4354354"/>
              <a:gd name="connsiteX166" fmla="*/ 1202469 w 2691675"/>
              <a:gd name="connsiteY166" fmla="*/ 4240054 h 4354354"/>
              <a:gd name="connsiteX167" fmla="*/ 1263429 w 2691675"/>
              <a:gd name="connsiteY167" fmla="*/ 4247674 h 4354354"/>
              <a:gd name="connsiteX168" fmla="*/ 1271049 w 2691675"/>
              <a:gd name="connsiteY168" fmla="*/ 4301014 h 4354354"/>
              <a:gd name="connsiteX169" fmla="*/ 1316769 w 2691675"/>
              <a:gd name="connsiteY169" fmla="*/ 4354354 h 4354354"/>
              <a:gd name="connsiteX170" fmla="*/ 1354869 w 2691675"/>
              <a:gd name="connsiteY170" fmla="*/ 4255294 h 4354354"/>
              <a:gd name="connsiteX171" fmla="*/ 1415829 w 2691675"/>
              <a:gd name="connsiteY171" fmla="*/ 4224814 h 4354354"/>
              <a:gd name="connsiteX172" fmla="*/ 1469169 w 2691675"/>
              <a:gd name="connsiteY172" fmla="*/ 4209574 h 4354354"/>
              <a:gd name="connsiteX173" fmla="*/ 1507269 w 2691675"/>
              <a:gd name="connsiteY173" fmla="*/ 4186714 h 4354354"/>
              <a:gd name="connsiteX174" fmla="*/ 1552989 w 2691675"/>
              <a:gd name="connsiteY174" fmla="*/ 4156234 h 4354354"/>
              <a:gd name="connsiteX175" fmla="*/ 1583469 w 2691675"/>
              <a:gd name="connsiteY175" fmla="*/ 4148614 h 4354354"/>
              <a:gd name="connsiteX176" fmla="*/ 1644429 w 2691675"/>
              <a:gd name="connsiteY176" fmla="*/ 4087654 h 4354354"/>
              <a:gd name="connsiteX177" fmla="*/ 1674909 w 2691675"/>
              <a:gd name="connsiteY177" fmla="*/ 4064794 h 4354354"/>
              <a:gd name="connsiteX178" fmla="*/ 1827309 w 2691675"/>
              <a:gd name="connsiteY178" fmla="*/ 4026694 h 4354354"/>
              <a:gd name="connsiteX179" fmla="*/ 1857789 w 2691675"/>
              <a:gd name="connsiteY179" fmla="*/ 4011454 h 4354354"/>
              <a:gd name="connsiteX180" fmla="*/ 1903509 w 2691675"/>
              <a:gd name="connsiteY180" fmla="*/ 3996214 h 4354354"/>
              <a:gd name="connsiteX181" fmla="*/ 1926369 w 2691675"/>
              <a:gd name="connsiteY181" fmla="*/ 3980974 h 4354354"/>
              <a:gd name="connsiteX182" fmla="*/ 1987329 w 2691675"/>
              <a:gd name="connsiteY182" fmla="*/ 3935254 h 4354354"/>
              <a:gd name="connsiteX183" fmla="*/ 2048289 w 2691675"/>
              <a:gd name="connsiteY183" fmla="*/ 3897154 h 4354354"/>
              <a:gd name="connsiteX184" fmla="*/ 2078769 w 2691675"/>
              <a:gd name="connsiteY184" fmla="*/ 3881914 h 4354354"/>
              <a:gd name="connsiteX185" fmla="*/ 2132109 w 2691675"/>
              <a:gd name="connsiteY185" fmla="*/ 3843814 h 4354354"/>
              <a:gd name="connsiteX186" fmla="*/ 2162589 w 2691675"/>
              <a:gd name="connsiteY186" fmla="*/ 3813334 h 4354354"/>
              <a:gd name="connsiteX187" fmla="*/ 2200689 w 2691675"/>
              <a:gd name="connsiteY187" fmla="*/ 3714274 h 4354354"/>
              <a:gd name="connsiteX188" fmla="*/ 2162589 w 2691675"/>
              <a:gd name="connsiteY188" fmla="*/ 3630454 h 4354354"/>
              <a:gd name="connsiteX189" fmla="*/ 2139729 w 2691675"/>
              <a:gd name="connsiteY189" fmla="*/ 3622834 h 4354354"/>
              <a:gd name="connsiteX190" fmla="*/ 2124489 w 2691675"/>
              <a:gd name="connsiteY190" fmla="*/ 3706654 h 4354354"/>
              <a:gd name="connsiteX191" fmla="*/ 2109249 w 2691675"/>
              <a:gd name="connsiteY191" fmla="*/ 3683794 h 4354354"/>
              <a:gd name="connsiteX192" fmla="*/ 2048289 w 2691675"/>
              <a:gd name="connsiteY192" fmla="*/ 3691414 h 4354354"/>
              <a:gd name="connsiteX193" fmla="*/ 2055909 w 2691675"/>
              <a:gd name="connsiteY193" fmla="*/ 3729514 h 4354354"/>
              <a:gd name="connsiteX194" fmla="*/ 2078769 w 2691675"/>
              <a:gd name="connsiteY194" fmla="*/ 3744754 h 4354354"/>
              <a:gd name="connsiteX195" fmla="*/ 2094009 w 2691675"/>
              <a:gd name="connsiteY195" fmla="*/ 3775234 h 4354354"/>
              <a:gd name="connsiteX196" fmla="*/ 2086389 w 2691675"/>
              <a:gd name="connsiteY196" fmla="*/ 3820954 h 4354354"/>
              <a:gd name="connsiteX197" fmla="*/ 2010189 w 2691675"/>
              <a:gd name="connsiteY197" fmla="*/ 3775234 h 4354354"/>
              <a:gd name="connsiteX198" fmla="*/ 1994949 w 2691675"/>
              <a:gd name="connsiteY198" fmla="*/ 3676174 h 4354354"/>
              <a:gd name="connsiteX199" fmla="*/ 1972089 w 2691675"/>
              <a:gd name="connsiteY199" fmla="*/ 3653314 h 4354354"/>
              <a:gd name="connsiteX200" fmla="*/ 1979709 w 2691675"/>
              <a:gd name="connsiteY200" fmla="*/ 3607594 h 4354354"/>
              <a:gd name="connsiteX201" fmla="*/ 2025429 w 2691675"/>
              <a:gd name="connsiteY201" fmla="*/ 3599974 h 4354354"/>
              <a:gd name="connsiteX202" fmla="*/ 2033049 w 2691675"/>
              <a:gd name="connsiteY202" fmla="*/ 3546634 h 4354354"/>
              <a:gd name="connsiteX203" fmla="*/ 2063529 w 2691675"/>
              <a:gd name="connsiteY203" fmla="*/ 3554254 h 4354354"/>
              <a:gd name="connsiteX204" fmla="*/ 2094009 w 2691675"/>
              <a:gd name="connsiteY204" fmla="*/ 3516154 h 4354354"/>
              <a:gd name="connsiteX205" fmla="*/ 2124489 w 2691675"/>
              <a:gd name="connsiteY205" fmla="*/ 3485674 h 4354354"/>
              <a:gd name="connsiteX206" fmla="*/ 2139729 w 2691675"/>
              <a:gd name="connsiteY206" fmla="*/ 3462814 h 4354354"/>
              <a:gd name="connsiteX207" fmla="*/ 2170209 w 2691675"/>
              <a:gd name="connsiteY207" fmla="*/ 3439954 h 4354354"/>
              <a:gd name="connsiteX208" fmla="*/ 2238789 w 2691675"/>
              <a:gd name="connsiteY208" fmla="*/ 3348514 h 4354354"/>
              <a:gd name="connsiteX209" fmla="*/ 2246409 w 2691675"/>
              <a:gd name="connsiteY209" fmla="*/ 3318034 h 4354354"/>
              <a:gd name="connsiteX210" fmla="*/ 2269269 w 2691675"/>
              <a:gd name="connsiteY210" fmla="*/ 3257074 h 4354354"/>
              <a:gd name="connsiteX211" fmla="*/ 2276889 w 2691675"/>
              <a:gd name="connsiteY211" fmla="*/ 3211354 h 4354354"/>
              <a:gd name="connsiteX212" fmla="*/ 2299749 w 2691675"/>
              <a:gd name="connsiteY212" fmla="*/ 3165634 h 4354354"/>
              <a:gd name="connsiteX213" fmla="*/ 2314989 w 2691675"/>
              <a:gd name="connsiteY213" fmla="*/ 3127534 h 4354354"/>
              <a:gd name="connsiteX214" fmla="*/ 2353089 w 2691675"/>
              <a:gd name="connsiteY214" fmla="*/ 3112294 h 4354354"/>
              <a:gd name="connsiteX215" fmla="*/ 2375949 w 2691675"/>
              <a:gd name="connsiteY215" fmla="*/ 3097054 h 4354354"/>
              <a:gd name="connsiteX216" fmla="*/ 2495488 w 2691675"/>
              <a:gd name="connsiteY216" fmla="*/ 3067050 h 4354354"/>
              <a:gd name="connsiteX217" fmla="*/ 2593596 w 2691675"/>
              <a:gd name="connsiteY217" fmla="*/ 3063717 h 4354354"/>
              <a:gd name="connsiteX218" fmla="*/ 2685987 w 2691675"/>
              <a:gd name="connsiteY218" fmla="*/ 3054668 h 4354354"/>
              <a:gd name="connsiteX0" fmla="*/ 2685987 w 2691675"/>
              <a:gd name="connsiteY0" fmla="*/ 3054668 h 4354354"/>
              <a:gd name="connsiteX1" fmla="*/ 2680749 w 2691675"/>
              <a:gd name="connsiteY1" fmla="*/ 3028474 h 4354354"/>
              <a:gd name="connsiteX2" fmla="*/ 2673129 w 2691675"/>
              <a:gd name="connsiteY2" fmla="*/ 2975134 h 4354354"/>
              <a:gd name="connsiteX3" fmla="*/ 2631219 w 2691675"/>
              <a:gd name="connsiteY3" fmla="*/ 2967038 h 4354354"/>
              <a:gd name="connsiteX4" fmla="*/ 2567878 w 2691675"/>
              <a:gd name="connsiteY4" fmla="*/ 2966561 h 4354354"/>
              <a:gd name="connsiteX5" fmla="*/ 2526921 w 2691675"/>
              <a:gd name="connsiteY5" fmla="*/ 2908936 h 4354354"/>
              <a:gd name="connsiteX6" fmla="*/ 2464532 w 2691675"/>
              <a:gd name="connsiteY6" fmla="*/ 2905601 h 4354354"/>
              <a:gd name="connsiteX7" fmla="*/ 2417860 w 2691675"/>
              <a:gd name="connsiteY7" fmla="*/ 2889885 h 4354354"/>
              <a:gd name="connsiteX8" fmla="*/ 2383569 w 2691675"/>
              <a:gd name="connsiteY8" fmla="*/ 2876074 h 4354354"/>
              <a:gd name="connsiteX9" fmla="*/ 2355471 w 2691675"/>
              <a:gd name="connsiteY9" fmla="*/ 2856071 h 4354354"/>
              <a:gd name="connsiteX10" fmla="*/ 2300701 w 2691675"/>
              <a:gd name="connsiteY10" fmla="*/ 2824163 h 4354354"/>
              <a:gd name="connsiteX11" fmla="*/ 2226406 w 2691675"/>
              <a:gd name="connsiteY11" fmla="*/ 2864167 h 4354354"/>
              <a:gd name="connsiteX12" fmla="*/ 2185925 w 2691675"/>
              <a:gd name="connsiteY12" fmla="*/ 2825116 h 4354354"/>
              <a:gd name="connsiteX13" fmla="*/ 2150683 w 2691675"/>
              <a:gd name="connsiteY13" fmla="*/ 2746058 h 4354354"/>
              <a:gd name="connsiteX14" fmla="*/ 2131157 w 2691675"/>
              <a:gd name="connsiteY14" fmla="*/ 2684621 h 4354354"/>
              <a:gd name="connsiteX15" fmla="*/ 2113060 w 2691675"/>
              <a:gd name="connsiteY15" fmla="*/ 2649379 h 4354354"/>
              <a:gd name="connsiteX16" fmla="*/ 2111630 w 2691675"/>
              <a:gd name="connsiteY16" fmla="*/ 2600801 h 4354354"/>
              <a:gd name="connsiteX17" fmla="*/ 2034001 w 2691675"/>
              <a:gd name="connsiteY17" fmla="*/ 2686051 h 4354354"/>
              <a:gd name="connsiteX18" fmla="*/ 1966851 w 2691675"/>
              <a:gd name="connsiteY18" fmla="*/ 2754154 h 4354354"/>
              <a:gd name="connsiteX19" fmla="*/ 1919702 w 2691675"/>
              <a:gd name="connsiteY19" fmla="*/ 2713196 h 4354354"/>
              <a:gd name="connsiteX20" fmla="*/ 1783018 w 2691675"/>
              <a:gd name="connsiteY20" fmla="*/ 2699862 h 4354354"/>
              <a:gd name="connsiteX21" fmla="*/ 1684910 w 2691675"/>
              <a:gd name="connsiteY21" fmla="*/ 2689860 h 4354354"/>
              <a:gd name="connsiteX22" fmla="*/ 1614426 w 2691675"/>
              <a:gd name="connsiteY22" fmla="*/ 2582229 h 4354354"/>
              <a:gd name="connsiteX23" fmla="*/ 1549656 w 2691675"/>
              <a:gd name="connsiteY23" fmla="*/ 2584133 h 4354354"/>
              <a:gd name="connsiteX24" fmla="*/ 1524890 w 2691675"/>
              <a:gd name="connsiteY24" fmla="*/ 2563654 h 4354354"/>
              <a:gd name="connsiteX25" fmla="*/ 1476789 w 2691675"/>
              <a:gd name="connsiteY25" fmla="*/ 2381726 h 4354354"/>
              <a:gd name="connsiteX26" fmla="*/ 1446309 w 2691675"/>
              <a:gd name="connsiteY26" fmla="*/ 2289334 h 4354354"/>
              <a:gd name="connsiteX27" fmla="*/ 1408209 w 2691675"/>
              <a:gd name="connsiteY27" fmla="*/ 2220754 h 4354354"/>
              <a:gd name="connsiteX28" fmla="*/ 1392969 w 2691675"/>
              <a:gd name="connsiteY28" fmla="*/ 2197894 h 4354354"/>
              <a:gd name="connsiteX29" fmla="*/ 1382492 w 2691675"/>
              <a:gd name="connsiteY29" fmla="*/ 2152651 h 4354354"/>
              <a:gd name="connsiteX30" fmla="*/ 1377253 w 2691675"/>
              <a:gd name="connsiteY30" fmla="*/ 2052162 h 4354354"/>
              <a:gd name="connsiteX31" fmla="*/ 1391541 w 2691675"/>
              <a:gd name="connsiteY31" fmla="*/ 1982630 h 4354354"/>
              <a:gd name="connsiteX32" fmla="*/ 1323437 w 2691675"/>
              <a:gd name="connsiteY32" fmla="*/ 1917859 h 4354354"/>
              <a:gd name="connsiteX33" fmla="*/ 1290099 w 2691675"/>
              <a:gd name="connsiteY33" fmla="*/ 1912621 h 4354354"/>
              <a:gd name="connsiteX34" fmla="*/ 1192468 w 2691675"/>
              <a:gd name="connsiteY34" fmla="*/ 1853089 h 4354354"/>
              <a:gd name="connsiteX35" fmla="*/ 1134367 w 2691675"/>
              <a:gd name="connsiteY35" fmla="*/ 1863567 h 4354354"/>
              <a:gd name="connsiteX36" fmla="*/ 1081978 w 2691675"/>
              <a:gd name="connsiteY36" fmla="*/ 1897379 h 4354354"/>
              <a:gd name="connsiteX37" fmla="*/ 1032924 w 2691675"/>
              <a:gd name="connsiteY37" fmla="*/ 1923098 h 4354354"/>
              <a:gd name="connsiteX38" fmla="*/ 966249 w 2691675"/>
              <a:gd name="connsiteY38" fmla="*/ 1984058 h 4354354"/>
              <a:gd name="connsiteX39" fmla="*/ 917195 w 2691675"/>
              <a:gd name="connsiteY39" fmla="*/ 1941672 h 4354354"/>
              <a:gd name="connsiteX40" fmla="*/ 862428 w 2691675"/>
              <a:gd name="connsiteY40" fmla="*/ 1915002 h 4354354"/>
              <a:gd name="connsiteX41" fmla="*/ 831471 w 2691675"/>
              <a:gd name="connsiteY41" fmla="*/ 1889284 h 4354354"/>
              <a:gd name="connsiteX42" fmla="*/ 808135 w 2691675"/>
              <a:gd name="connsiteY42" fmla="*/ 1846898 h 4354354"/>
              <a:gd name="connsiteX43" fmla="*/ 822423 w 2691675"/>
              <a:gd name="connsiteY43" fmla="*/ 1789748 h 4354354"/>
              <a:gd name="connsiteX44" fmla="*/ 811944 w 2691675"/>
              <a:gd name="connsiteY44" fmla="*/ 1720215 h 4354354"/>
              <a:gd name="connsiteX45" fmla="*/ 791466 w 2691675"/>
              <a:gd name="connsiteY45" fmla="*/ 1625441 h 4354354"/>
              <a:gd name="connsiteX46" fmla="*/ 767652 w 2691675"/>
              <a:gd name="connsiteY46" fmla="*/ 1635919 h 4354354"/>
              <a:gd name="connsiteX47" fmla="*/ 709074 w 2691675"/>
              <a:gd name="connsiteY47" fmla="*/ 1571626 h 4354354"/>
              <a:gd name="connsiteX48" fmla="*/ 737649 w 2691675"/>
              <a:gd name="connsiteY48" fmla="*/ 1519714 h 4354354"/>
              <a:gd name="connsiteX49" fmla="*/ 785274 w 2691675"/>
              <a:gd name="connsiteY49" fmla="*/ 1455420 h 4354354"/>
              <a:gd name="connsiteX50" fmla="*/ 783369 w 2691675"/>
              <a:gd name="connsiteY50" fmla="*/ 1429227 h 4354354"/>
              <a:gd name="connsiteX51" fmla="*/ 826232 w 2691675"/>
              <a:gd name="connsiteY51" fmla="*/ 1375409 h 4354354"/>
              <a:gd name="connsiteX52" fmla="*/ 834329 w 2691675"/>
              <a:gd name="connsiteY52" fmla="*/ 1282542 h 4354354"/>
              <a:gd name="connsiteX53" fmla="*/ 820040 w 2691675"/>
              <a:gd name="connsiteY53" fmla="*/ 1198721 h 4354354"/>
              <a:gd name="connsiteX54" fmla="*/ 787655 w 2691675"/>
              <a:gd name="connsiteY54" fmla="*/ 1151573 h 4354354"/>
              <a:gd name="connsiteX55" fmla="*/ 769082 w 2691675"/>
              <a:gd name="connsiteY55" fmla="*/ 1070134 h 4354354"/>
              <a:gd name="connsiteX56" fmla="*/ 812898 w 2691675"/>
              <a:gd name="connsiteY56" fmla="*/ 1034892 h 4354354"/>
              <a:gd name="connsiteX57" fmla="*/ 816231 w 2691675"/>
              <a:gd name="connsiteY57" fmla="*/ 976789 h 4354354"/>
              <a:gd name="connsiteX58" fmla="*/ 828613 w 2691675"/>
              <a:gd name="connsiteY58" fmla="*/ 901065 h 4354354"/>
              <a:gd name="connsiteX59" fmla="*/ 837662 w 2691675"/>
              <a:gd name="connsiteY59" fmla="*/ 833914 h 4354354"/>
              <a:gd name="connsiteX60" fmla="*/ 852426 w 2691675"/>
              <a:gd name="connsiteY60" fmla="*/ 795814 h 4354354"/>
              <a:gd name="connsiteX61" fmla="*/ 867665 w 2691675"/>
              <a:gd name="connsiteY61" fmla="*/ 762475 h 4354354"/>
              <a:gd name="connsiteX62" fmla="*/ 841472 w 2691675"/>
              <a:gd name="connsiteY62" fmla="*/ 696754 h 4354354"/>
              <a:gd name="connsiteX63" fmla="*/ 825756 w 2691675"/>
              <a:gd name="connsiteY63" fmla="*/ 573405 h 4354354"/>
              <a:gd name="connsiteX64" fmla="*/ 795275 w 2691675"/>
              <a:gd name="connsiteY64" fmla="*/ 536259 h 4354354"/>
              <a:gd name="connsiteX65" fmla="*/ 777654 w 2691675"/>
              <a:gd name="connsiteY65" fmla="*/ 505777 h 4354354"/>
              <a:gd name="connsiteX66" fmla="*/ 754794 w 2691675"/>
              <a:gd name="connsiteY66" fmla="*/ 430054 h 4354354"/>
              <a:gd name="connsiteX67" fmla="*/ 727648 w 2691675"/>
              <a:gd name="connsiteY67" fmla="*/ 349091 h 4354354"/>
              <a:gd name="connsiteX68" fmla="*/ 740030 w 2691675"/>
              <a:gd name="connsiteY68" fmla="*/ 321469 h 4354354"/>
              <a:gd name="connsiteX69" fmla="*/ 736698 w 2691675"/>
              <a:gd name="connsiteY69" fmla="*/ 256223 h 4354354"/>
              <a:gd name="connsiteX70" fmla="*/ 717648 w 2691675"/>
              <a:gd name="connsiteY70" fmla="*/ 241935 h 4354354"/>
              <a:gd name="connsiteX71" fmla="*/ 709551 w 2691675"/>
              <a:gd name="connsiteY71" fmla="*/ 171451 h 4354354"/>
              <a:gd name="connsiteX72" fmla="*/ 675737 w 2691675"/>
              <a:gd name="connsiteY72" fmla="*/ 120015 h 4354354"/>
              <a:gd name="connsiteX73" fmla="*/ 686691 w 2691675"/>
              <a:gd name="connsiteY73" fmla="*/ 70485 h 4354354"/>
              <a:gd name="connsiteX74" fmla="*/ 657638 w 2691675"/>
              <a:gd name="connsiteY74" fmla="*/ 0 h 4354354"/>
              <a:gd name="connsiteX75" fmla="*/ 613348 w 2691675"/>
              <a:gd name="connsiteY75" fmla="*/ 10001 h 4354354"/>
              <a:gd name="connsiteX76" fmla="*/ 542863 w 2691675"/>
              <a:gd name="connsiteY76" fmla="*/ 85249 h 4354354"/>
              <a:gd name="connsiteX77" fmla="*/ 560008 w 2691675"/>
              <a:gd name="connsiteY77" fmla="*/ 158591 h 4354354"/>
              <a:gd name="connsiteX78" fmla="*/ 553342 w 2691675"/>
              <a:gd name="connsiteY78" fmla="*/ 234792 h 4354354"/>
              <a:gd name="connsiteX79" fmla="*/ 505716 w 2691675"/>
              <a:gd name="connsiteY79" fmla="*/ 313373 h 4354354"/>
              <a:gd name="connsiteX80" fmla="*/ 461424 w 2691675"/>
              <a:gd name="connsiteY80" fmla="*/ 408147 h 4354354"/>
              <a:gd name="connsiteX81" fmla="*/ 368555 w 2691675"/>
              <a:gd name="connsiteY81" fmla="*/ 381476 h 4354354"/>
              <a:gd name="connsiteX82" fmla="*/ 300929 w 2691675"/>
              <a:gd name="connsiteY82" fmla="*/ 441960 h 4354354"/>
              <a:gd name="connsiteX83" fmla="*/ 270924 w 2691675"/>
              <a:gd name="connsiteY83" fmla="*/ 513874 h 4354354"/>
              <a:gd name="connsiteX84" fmla="*/ 322359 w 2691675"/>
              <a:gd name="connsiteY84" fmla="*/ 574834 h 4354354"/>
              <a:gd name="connsiteX85" fmla="*/ 295689 w 2691675"/>
              <a:gd name="connsiteY85" fmla="*/ 635794 h 4354354"/>
              <a:gd name="connsiteX86" fmla="*/ 265209 w 2691675"/>
              <a:gd name="connsiteY86" fmla="*/ 689134 h 4354354"/>
              <a:gd name="connsiteX87" fmla="*/ 257589 w 2691675"/>
              <a:gd name="connsiteY87" fmla="*/ 711994 h 4354354"/>
              <a:gd name="connsiteX88" fmla="*/ 265209 w 2691675"/>
              <a:gd name="connsiteY88" fmla="*/ 841534 h 4354354"/>
              <a:gd name="connsiteX89" fmla="*/ 303309 w 2691675"/>
              <a:gd name="connsiteY89" fmla="*/ 856774 h 4354354"/>
              <a:gd name="connsiteX90" fmla="*/ 349029 w 2691675"/>
              <a:gd name="connsiteY90" fmla="*/ 887254 h 4354354"/>
              <a:gd name="connsiteX91" fmla="*/ 356649 w 2691675"/>
              <a:gd name="connsiteY91" fmla="*/ 910114 h 4354354"/>
              <a:gd name="connsiteX92" fmla="*/ 341409 w 2691675"/>
              <a:gd name="connsiteY92" fmla="*/ 978694 h 4354354"/>
              <a:gd name="connsiteX93" fmla="*/ 326169 w 2691675"/>
              <a:gd name="connsiteY93" fmla="*/ 1054894 h 4354354"/>
              <a:gd name="connsiteX94" fmla="*/ 303309 w 2691675"/>
              <a:gd name="connsiteY94" fmla="*/ 1070134 h 4354354"/>
              <a:gd name="connsiteX95" fmla="*/ 143289 w 2691675"/>
              <a:gd name="connsiteY95" fmla="*/ 1092994 h 4354354"/>
              <a:gd name="connsiteX96" fmla="*/ 150909 w 2691675"/>
              <a:gd name="connsiteY96" fmla="*/ 1207294 h 4354354"/>
              <a:gd name="connsiteX97" fmla="*/ 173769 w 2691675"/>
              <a:gd name="connsiteY97" fmla="*/ 1245394 h 4354354"/>
              <a:gd name="connsiteX98" fmla="*/ 219489 w 2691675"/>
              <a:gd name="connsiteY98" fmla="*/ 1283494 h 4354354"/>
              <a:gd name="connsiteX99" fmla="*/ 234729 w 2691675"/>
              <a:gd name="connsiteY99" fmla="*/ 1313974 h 4354354"/>
              <a:gd name="connsiteX100" fmla="*/ 227109 w 2691675"/>
              <a:gd name="connsiteY100" fmla="*/ 1344454 h 4354354"/>
              <a:gd name="connsiteX101" fmla="*/ 265209 w 2691675"/>
              <a:gd name="connsiteY101" fmla="*/ 1390174 h 4354354"/>
              <a:gd name="connsiteX102" fmla="*/ 288069 w 2691675"/>
              <a:gd name="connsiteY102" fmla="*/ 1428274 h 4354354"/>
              <a:gd name="connsiteX103" fmla="*/ 280449 w 2691675"/>
              <a:gd name="connsiteY103" fmla="*/ 1466374 h 4354354"/>
              <a:gd name="connsiteX104" fmla="*/ 242349 w 2691675"/>
              <a:gd name="connsiteY104" fmla="*/ 1595914 h 4354354"/>
              <a:gd name="connsiteX105" fmla="*/ 211869 w 2691675"/>
              <a:gd name="connsiteY105" fmla="*/ 1611154 h 4354354"/>
              <a:gd name="connsiteX106" fmla="*/ 189009 w 2691675"/>
              <a:gd name="connsiteY106" fmla="*/ 1618774 h 4354354"/>
              <a:gd name="connsiteX107" fmla="*/ 120429 w 2691675"/>
              <a:gd name="connsiteY107" fmla="*/ 1656874 h 4354354"/>
              <a:gd name="connsiteX108" fmla="*/ 97569 w 2691675"/>
              <a:gd name="connsiteY108" fmla="*/ 1679734 h 4354354"/>
              <a:gd name="connsiteX109" fmla="*/ 13749 w 2691675"/>
              <a:gd name="connsiteY109" fmla="*/ 1740694 h 4354354"/>
              <a:gd name="connsiteX110" fmla="*/ 13749 w 2691675"/>
              <a:gd name="connsiteY110" fmla="*/ 1915954 h 4354354"/>
              <a:gd name="connsiteX111" fmla="*/ 36609 w 2691675"/>
              <a:gd name="connsiteY111" fmla="*/ 1938814 h 4354354"/>
              <a:gd name="connsiteX112" fmla="*/ 67089 w 2691675"/>
              <a:gd name="connsiteY112" fmla="*/ 1976914 h 4354354"/>
              <a:gd name="connsiteX113" fmla="*/ 112809 w 2691675"/>
              <a:gd name="connsiteY113" fmla="*/ 2007394 h 4354354"/>
              <a:gd name="connsiteX114" fmla="*/ 173769 w 2691675"/>
              <a:gd name="connsiteY114" fmla="*/ 2037874 h 4354354"/>
              <a:gd name="connsiteX115" fmla="*/ 234729 w 2691675"/>
              <a:gd name="connsiteY115" fmla="*/ 2121694 h 4354354"/>
              <a:gd name="connsiteX116" fmla="*/ 272829 w 2691675"/>
              <a:gd name="connsiteY116" fmla="*/ 2182654 h 4354354"/>
              <a:gd name="connsiteX117" fmla="*/ 280449 w 2691675"/>
              <a:gd name="connsiteY117" fmla="*/ 2205514 h 4354354"/>
              <a:gd name="connsiteX118" fmla="*/ 318549 w 2691675"/>
              <a:gd name="connsiteY118" fmla="*/ 2281714 h 4354354"/>
              <a:gd name="connsiteX119" fmla="*/ 493809 w 2691675"/>
              <a:gd name="connsiteY119" fmla="*/ 2296954 h 4354354"/>
              <a:gd name="connsiteX120" fmla="*/ 562389 w 2691675"/>
              <a:gd name="connsiteY120" fmla="*/ 2380774 h 4354354"/>
              <a:gd name="connsiteX121" fmla="*/ 531909 w 2691675"/>
              <a:gd name="connsiteY121" fmla="*/ 2456974 h 4354354"/>
              <a:gd name="connsiteX122" fmla="*/ 509049 w 2691675"/>
              <a:gd name="connsiteY122" fmla="*/ 2464594 h 4354354"/>
              <a:gd name="connsiteX123" fmla="*/ 486189 w 2691675"/>
              <a:gd name="connsiteY123" fmla="*/ 2487454 h 4354354"/>
              <a:gd name="connsiteX124" fmla="*/ 478569 w 2691675"/>
              <a:gd name="connsiteY124" fmla="*/ 2533174 h 4354354"/>
              <a:gd name="connsiteX125" fmla="*/ 509049 w 2691675"/>
              <a:gd name="connsiteY125" fmla="*/ 2647474 h 4354354"/>
              <a:gd name="connsiteX126" fmla="*/ 531909 w 2691675"/>
              <a:gd name="connsiteY126" fmla="*/ 2670334 h 4354354"/>
              <a:gd name="connsiteX127" fmla="*/ 539529 w 2691675"/>
              <a:gd name="connsiteY127" fmla="*/ 2700814 h 4354354"/>
              <a:gd name="connsiteX128" fmla="*/ 570009 w 2691675"/>
              <a:gd name="connsiteY128" fmla="*/ 2685574 h 4354354"/>
              <a:gd name="connsiteX129" fmla="*/ 592869 w 2691675"/>
              <a:gd name="connsiteY129" fmla="*/ 2662714 h 4354354"/>
              <a:gd name="connsiteX130" fmla="*/ 646209 w 2691675"/>
              <a:gd name="connsiteY130" fmla="*/ 2632234 h 4354354"/>
              <a:gd name="connsiteX131" fmla="*/ 684309 w 2691675"/>
              <a:gd name="connsiteY131" fmla="*/ 2639854 h 4354354"/>
              <a:gd name="connsiteX132" fmla="*/ 699549 w 2691675"/>
              <a:gd name="connsiteY132" fmla="*/ 2662714 h 4354354"/>
              <a:gd name="connsiteX133" fmla="*/ 722409 w 2691675"/>
              <a:gd name="connsiteY133" fmla="*/ 2685574 h 4354354"/>
              <a:gd name="connsiteX134" fmla="*/ 730029 w 2691675"/>
              <a:gd name="connsiteY134" fmla="*/ 2708434 h 4354354"/>
              <a:gd name="connsiteX135" fmla="*/ 707169 w 2691675"/>
              <a:gd name="connsiteY135" fmla="*/ 2792254 h 4354354"/>
              <a:gd name="connsiteX136" fmla="*/ 623349 w 2691675"/>
              <a:gd name="connsiteY136" fmla="*/ 2868454 h 4354354"/>
              <a:gd name="connsiteX137" fmla="*/ 600489 w 2691675"/>
              <a:gd name="connsiteY137" fmla="*/ 2914174 h 4354354"/>
              <a:gd name="connsiteX138" fmla="*/ 531909 w 2691675"/>
              <a:gd name="connsiteY138" fmla="*/ 2959894 h 4354354"/>
              <a:gd name="connsiteX139" fmla="*/ 516669 w 2691675"/>
              <a:gd name="connsiteY139" fmla="*/ 2982754 h 4354354"/>
              <a:gd name="connsiteX140" fmla="*/ 547149 w 2691675"/>
              <a:gd name="connsiteY140" fmla="*/ 3081814 h 4354354"/>
              <a:gd name="connsiteX141" fmla="*/ 570009 w 2691675"/>
              <a:gd name="connsiteY141" fmla="*/ 3203734 h 4354354"/>
              <a:gd name="connsiteX142" fmla="*/ 608109 w 2691675"/>
              <a:gd name="connsiteY142" fmla="*/ 3302794 h 4354354"/>
              <a:gd name="connsiteX143" fmla="*/ 608109 w 2691675"/>
              <a:gd name="connsiteY143" fmla="*/ 3455194 h 4354354"/>
              <a:gd name="connsiteX144" fmla="*/ 570009 w 2691675"/>
              <a:gd name="connsiteY144" fmla="*/ 3493294 h 4354354"/>
              <a:gd name="connsiteX145" fmla="*/ 562389 w 2691675"/>
              <a:gd name="connsiteY145" fmla="*/ 3523774 h 4354354"/>
              <a:gd name="connsiteX146" fmla="*/ 547149 w 2691675"/>
              <a:gd name="connsiteY146" fmla="*/ 3554254 h 4354354"/>
              <a:gd name="connsiteX147" fmla="*/ 554769 w 2691675"/>
              <a:gd name="connsiteY147" fmla="*/ 3706654 h 4354354"/>
              <a:gd name="connsiteX148" fmla="*/ 608109 w 2691675"/>
              <a:gd name="connsiteY148" fmla="*/ 3699034 h 4354354"/>
              <a:gd name="connsiteX149" fmla="*/ 630969 w 2691675"/>
              <a:gd name="connsiteY149" fmla="*/ 3691414 h 4354354"/>
              <a:gd name="connsiteX150" fmla="*/ 676689 w 2691675"/>
              <a:gd name="connsiteY150" fmla="*/ 3714274 h 4354354"/>
              <a:gd name="connsiteX151" fmla="*/ 707169 w 2691675"/>
              <a:gd name="connsiteY151" fmla="*/ 3744754 h 4354354"/>
              <a:gd name="connsiteX152" fmla="*/ 836709 w 2691675"/>
              <a:gd name="connsiteY152" fmla="*/ 3767614 h 4354354"/>
              <a:gd name="connsiteX153" fmla="*/ 851949 w 2691675"/>
              <a:gd name="connsiteY153" fmla="*/ 3798094 h 4354354"/>
              <a:gd name="connsiteX154" fmla="*/ 874809 w 2691675"/>
              <a:gd name="connsiteY154" fmla="*/ 3813334 h 4354354"/>
              <a:gd name="connsiteX155" fmla="*/ 897669 w 2691675"/>
              <a:gd name="connsiteY155" fmla="*/ 3836194 h 4354354"/>
              <a:gd name="connsiteX156" fmla="*/ 905289 w 2691675"/>
              <a:gd name="connsiteY156" fmla="*/ 3866674 h 4354354"/>
              <a:gd name="connsiteX157" fmla="*/ 920529 w 2691675"/>
              <a:gd name="connsiteY157" fmla="*/ 3889534 h 4354354"/>
              <a:gd name="connsiteX158" fmla="*/ 943389 w 2691675"/>
              <a:gd name="connsiteY158" fmla="*/ 3927634 h 4354354"/>
              <a:gd name="connsiteX159" fmla="*/ 996729 w 2691675"/>
              <a:gd name="connsiteY159" fmla="*/ 3973354 h 4354354"/>
              <a:gd name="connsiteX160" fmla="*/ 1011969 w 2691675"/>
              <a:gd name="connsiteY160" fmla="*/ 3996214 h 4354354"/>
              <a:gd name="connsiteX161" fmla="*/ 1034829 w 2691675"/>
              <a:gd name="connsiteY161" fmla="*/ 4034314 h 4354354"/>
              <a:gd name="connsiteX162" fmla="*/ 1065309 w 2691675"/>
              <a:gd name="connsiteY162" fmla="*/ 4110514 h 4354354"/>
              <a:gd name="connsiteX163" fmla="*/ 1072929 w 2691675"/>
              <a:gd name="connsiteY163" fmla="*/ 4133374 h 4354354"/>
              <a:gd name="connsiteX164" fmla="*/ 1149129 w 2691675"/>
              <a:gd name="connsiteY164" fmla="*/ 4163854 h 4354354"/>
              <a:gd name="connsiteX165" fmla="*/ 1202469 w 2691675"/>
              <a:gd name="connsiteY165" fmla="*/ 4240054 h 4354354"/>
              <a:gd name="connsiteX166" fmla="*/ 1263429 w 2691675"/>
              <a:gd name="connsiteY166" fmla="*/ 4247674 h 4354354"/>
              <a:gd name="connsiteX167" fmla="*/ 1271049 w 2691675"/>
              <a:gd name="connsiteY167" fmla="*/ 4301014 h 4354354"/>
              <a:gd name="connsiteX168" fmla="*/ 1316769 w 2691675"/>
              <a:gd name="connsiteY168" fmla="*/ 4354354 h 4354354"/>
              <a:gd name="connsiteX169" fmla="*/ 1354869 w 2691675"/>
              <a:gd name="connsiteY169" fmla="*/ 4255294 h 4354354"/>
              <a:gd name="connsiteX170" fmla="*/ 1415829 w 2691675"/>
              <a:gd name="connsiteY170" fmla="*/ 4224814 h 4354354"/>
              <a:gd name="connsiteX171" fmla="*/ 1469169 w 2691675"/>
              <a:gd name="connsiteY171" fmla="*/ 4209574 h 4354354"/>
              <a:gd name="connsiteX172" fmla="*/ 1507269 w 2691675"/>
              <a:gd name="connsiteY172" fmla="*/ 4186714 h 4354354"/>
              <a:gd name="connsiteX173" fmla="*/ 1552989 w 2691675"/>
              <a:gd name="connsiteY173" fmla="*/ 4156234 h 4354354"/>
              <a:gd name="connsiteX174" fmla="*/ 1583469 w 2691675"/>
              <a:gd name="connsiteY174" fmla="*/ 4148614 h 4354354"/>
              <a:gd name="connsiteX175" fmla="*/ 1644429 w 2691675"/>
              <a:gd name="connsiteY175" fmla="*/ 4087654 h 4354354"/>
              <a:gd name="connsiteX176" fmla="*/ 1674909 w 2691675"/>
              <a:gd name="connsiteY176" fmla="*/ 4064794 h 4354354"/>
              <a:gd name="connsiteX177" fmla="*/ 1827309 w 2691675"/>
              <a:gd name="connsiteY177" fmla="*/ 4026694 h 4354354"/>
              <a:gd name="connsiteX178" fmla="*/ 1857789 w 2691675"/>
              <a:gd name="connsiteY178" fmla="*/ 4011454 h 4354354"/>
              <a:gd name="connsiteX179" fmla="*/ 1903509 w 2691675"/>
              <a:gd name="connsiteY179" fmla="*/ 3996214 h 4354354"/>
              <a:gd name="connsiteX180" fmla="*/ 1926369 w 2691675"/>
              <a:gd name="connsiteY180" fmla="*/ 3980974 h 4354354"/>
              <a:gd name="connsiteX181" fmla="*/ 1987329 w 2691675"/>
              <a:gd name="connsiteY181" fmla="*/ 3935254 h 4354354"/>
              <a:gd name="connsiteX182" fmla="*/ 2048289 w 2691675"/>
              <a:gd name="connsiteY182" fmla="*/ 3897154 h 4354354"/>
              <a:gd name="connsiteX183" fmla="*/ 2078769 w 2691675"/>
              <a:gd name="connsiteY183" fmla="*/ 3881914 h 4354354"/>
              <a:gd name="connsiteX184" fmla="*/ 2132109 w 2691675"/>
              <a:gd name="connsiteY184" fmla="*/ 3843814 h 4354354"/>
              <a:gd name="connsiteX185" fmla="*/ 2162589 w 2691675"/>
              <a:gd name="connsiteY185" fmla="*/ 3813334 h 4354354"/>
              <a:gd name="connsiteX186" fmla="*/ 2200689 w 2691675"/>
              <a:gd name="connsiteY186" fmla="*/ 3714274 h 4354354"/>
              <a:gd name="connsiteX187" fmla="*/ 2162589 w 2691675"/>
              <a:gd name="connsiteY187" fmla="*/ 3630454 h 4354354"/>
              <a:gd name="connsiteX188" fmla="*/ 2139729 w 2691675"/>
              <a:gd name="connsiteY188" fmla="*/ 3622834 h 4354354"/>
              <a:gd name="connsiteX189" fmla="*/ 2124489 w 2691675"/>
              <a:gd name="connsiteY189" fmla="*/ 3706654 h 4354354"/>
              <a:gd name="connsiteX190" fmla="*/ 2109249 w 2691675"/>
              <a:gd name="connsiteY190" fmla="*/ 3683794 h 4354354"/>
              <a:gd name="connsiteX191" fmla="*/ 2048289 w 2691675"/>
              <a:gd name="connsiteY191" fmla="*/ 3691414 h 4354354"/>
              <a:gd name="connsiteX192" fmla="*/ 2055909 w 2691675"/>
              <a:gd name="connsiteY192" fmla="*/ 3729514 h 4354354"/>
              <a:gd name="connsiteX193" fmla="*/ 2078769 w 2691675"/>
              <a:gd name="connsiteY193" fmla="*/ 3744754 h 4354354"/>
              <a:gd name="connsiteX194" fmla="*/ 2094009 w 2691675"/>
              <a:gd name="connsiteY194" fmla="*/ 3775234 h 4354354"/>
              <a:gd name="connsiteX195" fmla="*/ 2086389 w 2691675"/>
              <a:gd name="connsiteY195" fmla="*/ 3820954 h 4354354"/>
              <a:gd name="connsiteX196" fmla="*/ 2010189 w 2691675"/>
              <a:gd name="connsiteY196" fmla="*/ 3775234 h 4354354"/>
              <a:gd name="connsiteX197" fmla="*/ 1994949 w 2691675"/>
              <a:gd name="connsiteY197" fmla="*/ 3676174 h 4354354"/>
              <a:gd name="connsiteX198" fmla="*/ 1972089 w 2691675"/>
              <a:gd name="connsiteY198" fmla="*/ 3653314 h 4354354"/>
              <a:gd name="connsiteX199" fmla="*/ 1979709 w 2691675"/>
              <a:gd name="connsiteY199" fmla="*/ 3607594 h 4354354"/>
              <a:gd name="connsiteX200" fmla="*/ 2025429 w 2691675"/>
              <a:gd name="connsiteY200" fmla="*/ 3599974 h 4354354"/>
              <a:gd name="connsiteX201" fmla="*/ 2033049 w 2691675"/>
              <a:gd name="connsiteY201" fmla="*/ 3546634 h 4354354"/>
              <a:gd name="connsiteX202" fmla="*/ 2063529 w 2691675"/>
              <a:gd name="connsiteY202" fmla="*/ 3554254 h 4354354"/>
              <a:gd name="connsiteX203" fmla="*/ 2094009 w 2691675"/>
              <a:gd name="connsiteY203" fmla="*/ 3516154 h 4354354"/>
              <a:gd name="connsiteX204" fmla="*/ 2124489 w 2691675"/>
              <a:gd name="connsiteY204" fmla="*/ 3485674 h 4354354"/>
              <a:gd name="connsiteX205" fmla="*/ 2139729 w 2691675"/>
              <a:gd name="connsiteY205" fmla="*/ 3462814 h 4354354"/>
              <a:gd name="connsiteX206" fmla="*/ 2170209 w 2691675"/>
              <a:gd name="connsiteY206" fmla="*/ 3439954 h 4354354"/>
              <a:gd name="connsiteX207" fmla="*/ 2238789 w 2691675"/>
              <a:gd name="connsiteY207" fmla="*/ 3348514 h 4354354"/>
              <a:gd name="connsiteX208" fmla="*/ 2246409 w 2691675"/>
              <a:gd name="connsiteY208" fmla="*/ 3318034 h 4354354"/>
              <a:gd name="connsiteX209" fmla="*/ 2269269 w 2691675"/>
              <a:gd name="connsiteY209" fmla="*/ 3257074 h 4354354"/>
              <a:gd name="connsiteX210" fmla="*/ 2276889 w 2691675"/>
              <a:gd name="connsiteY210" fmla="*/ 3211354 h 4354354"/>
              <a:gd name="connsiteX211" fmla="*/ 2299749 w 2691675"/>
              <a:gd name="connsiteY211" fmla="*/ 3165634 h 4354354"/>
              <a:gd name="connsiteX212" fmla="*/ 2314989 w 2691675"/>
              <a:gd name="connsiteY212" fmla="*/ 3127534 h 4354354"/>
              <a:gd name="connsiteX213" fmla="*/ 2353089 w 2691675"/>
              <a:gd name="connsiteY213" fmla="*/ 3112294 h 4354354"/>
              <a:gd name="connsiteX214" fmla="*/ 2375949 w 2691675"/>
              <a:gd name="connsiteY214" fmla="*/ 3097054 h 4354354"/>
              <a:gd name="connsiteX215" fmla="*/ 2495488 w 2691675"/>
              <a:gd name="connsiteY215" fmla="*/ 3067050 h 4354354"/>
              <a:gd name="connsiteX216" fmla="*/ 2593596 w 2691675"/>
              <a:gd name="connsiteY216" fmla="*/ 3063717 h 4354354"/>
              <a:gd name="connsiteX217" fmla="*/ 2685987 w 2691675"/>
              <a:gd name="connsiteY217" fmla="*/ 3054668 h 4354354"/>
              <a:gd name="connsiteX0" fmla="*/ 2685987 w 2691675"/>
              <a:gd name="connsiteY0" fmla="*/ 3054668 h 4354354"/>
              <a:gd name="connsiteX1" fmla="*/ 2680749 w 2691675"/>
              <a:gd name="connsiteY1" fmla="*/ 3028474 h 4354354"/>
              <a:gd name="connsiteX2" fmla="*/ 2673129 w 2691675"/>
              <a:gd name="connsiteY2" fmla="*/ 2975134 h 4354354"/>
              <a:gd name="connsiteX3" fmla="*/ 2631219 w 2691675"/>
              <a:gd name="connsiteY3" fmla="*/ 2967038 h 4354354"/>
              <a:gd name="connsiteX4" fmla="*/ 2567878 w 2691675"/>
              <a:gd name="connsiteY4" fmla="*/ 2966561 h 4354354"/>
              <a:gd name="connsiteX5" fmla="*/ 2526921 w 2691675"/>
              <a:gd name="connsiteY5" fmla="*/ 2908936 h 4354354"/>
              <a:gd name="connsiteX6" fmla="*/ 2464532 w 2691675"/>
              <a:gd name="connsiteY6" fmla="*/ 2905601 h 4354354"/>
              <a:gd name="connsiteX7" fmla="*/ 2417860 w 2691675"/>
              <a:gd name="connsiteY7" fmla="*/ 2889885 h 4354354"/>
              <a:gd name="connsiteX8" fmla="*/ 2383569 w 2691675"/>
              <a:gd name="connsiteY8" fmla="*/ 2876074 h 4354354"/>
              <a:gd name="connsiteX9" fmla="*/ 2355471 w 2691675"/>
              <a:gd name="connsiteY9" fmla="*/ 2856071 h 4354354"/>
              <a:gd name="connsiteX10" fmla="*/ 2300701 w 2691675"/>
              <a:gd name="connsiteY10" fmla="*/ 2824163 h 4354354"/>
              <a:gd name="connsiteX11" fmla="*/ 2226406 w 2691675"/>
              <a:gd name="connsiteY11" fmla="*/ 2864167 h 4354354"/>
              <a:gd name="connsiteX12" fmla="*/ 2185925 w 2691675"/>
              <a:gd name="connsiteY12" fmla="*/ 2825116 h 4354354"/>
              <a:gd name="connsiteX13" fmla="*/ 2150683 w 2691675"/>
              <a:gd name="connsiteY13" fmla="*/ 2746058 h 4354354"/>
              <a:gd name="connsiteX14" fmla="*/ 2131157 w 2691675"/>
              <a:gd name="connsiteY14" fmla="*/ 2684621 h 4354354"/>
              <a:gd name="connsiteX15" fmla="*/ 2113060 w 2691675"/>
              <a:gd name="connsiteY15" fmla="*/ 2649379 h 4354354"/>
              <a:gd name="connsiteX16" fmla="*/ 2111630 w 2691675"/>
              <a:gd name="connsiteY16" fmla="*/ 2600801 h 4354354"/>
              <a:gd name="connsiteX17" fmla="*/ 2034001 w 2691675"/>
              <a:gd name="connsiteY17" fmla="*/ 2686051 h 4354354"/>
              <a:gd name="connsiteX18" fmla="*/ 1966851 w 2691675"/>
              <a:gd name="connsiteY18" fmla="*/ 2754154 h 4354354"/>
              <a:gd name="connsiteX19" fmla="*/ 1919702 w 2691675"/>
              <a:gd name="connsiteY19" fmla="*/ 2713196 h 4354354"/>
              <a:gd name="connsiteX20" fmla="*/ 1783018 w 2691675"/>
              <a:gd name="connsiteY20" fmla="*/ 2699862 h 4354354"/>
              <a:gd name="connsiteX21" fmla="*/ 1684910 w 2691675"/>
              <a:gd name="connsiteY21" fmla="*/ 2689860 h 4354354"/>
              <a:gd name="connsiteX22" fmla="*/ 1614426 w 2691675"/>
              <a:gd name="connsiteY22" fmla="*/ 2582229 h 4354354"/>
              <a:gd name="connsiteX23" fmla="*/ 1549656 w 2691675"/>
              <a:gd name="connsiteY23" fmla="*/ 2584133 h 4354354"/>
              <a:gd name="connsiteX24" fmla="*/ 1524890 w 2691675"/>
              <a:gd name="connsiteY24" fmla="*/ 2563654 h 4354354"/>
              <a:gd name="connsiteX25" fmla="*/ 1476789 w 2691675"/>
              <a:gd name="connsiteY25" fmla="*/ 2381726 h 4354354"/>
              <a:gd name="connsiteX26" fmla="*/ 1446309 w 2691675"/>
              <a:gd name="connsiteY26" fmla="*/ 2289334 h 4354354"/>
              <a:gd name="connsiteX27" fmla="*/ 1408209 w 2691675"/>
              <a:gd name="connsiteY27" fmla="*/ 2220754 h 4354354"/>
              <a:gd name="connsiteX28" fmla="*/ 1392969 w 2691675"/>
              <a:gd name="connsiteY28" fmla="*/ 2197894 h 4354354"/>
              <a:gd name="connsiteX29" fmla="*/ 1382492 w 2691675"/>
              <a:gd name="connsiteY29" fmla="*/ 2152651 h 4354354"/>
              <a:gd name="connsiteX30" fmla="*/ 1377253 w 2691675"/>
              <a:gd name="connsiteY30" fmla="*/ 2052162 h 4354354"/>
              <a:gd name="connsiteX31" fmla="*/ 1391541 w 2691675"/>
              <a:gd name="connsiteY31" fmla="*/ 1982630 h 4354354"/>
              <a:gd name="connsiteX32" fmla="*/ 1323437 w 2691675"/>
              <a:gd name="connsiteY32" fmla="*/ 1917859 h 4354354"/>
              <a:gd name="connsiteX33" fmla="*/ 1290099 w 2691675"/>
              <a:gd name="connsiteY33" fmla="*/ 1912621 h 4354354"/>
              <a:gd name="connsiteX34" fmla="*/ 1192468 w 2691675"/>
              <a:gd name="connsiteY34" fmla="*/ 1853089 h 4354354"/>
              <a:gd name="connsiteX35" fmla="*/ 1134367 w 2691675"/>
              <a:gd name="connsiteY35" fmla="*/ 1863567 h 4354354"/>
              <a:gd name="connsiteX36" fmla="*/ 1081978 w 2691675"/>
              <a:gd name="connsiteY36" fmla="*/ 1897379 h 4354354"/>
              <a:gd name="connsiteX37" fmla="*/ 1032924 w 2691675"/>
              <a:gd name="connsiteY37" fmla="*/ 1923098 h 4354354"/>
              <a:gd name="connsiteX38" fmla="*/ 966249 w 2691675"/>
              <a:gd name="connsiteY38" fmla="*/ 1984058 h 4354354"/>
              <a:gd name="connsiteX39" fmla="*/ 917195 w 2691675"/>
              <a:gd name="connsiteY39" fmla="*/ 1941672 h 4354354"/>
              <a:gd name="connsiteX40" fmla="*/ 862428 w 2691675"/>
              <a:gd name="connsiteY40" fmla="*/ 1915002 h 4354354"/>
              <a:gd name="connsiteX41" fmla="*/ 831471 w 2691675"/>
              <a:gd name="connsiteY41" fmla="*/ 1889284 h 4354354"/>
              <a:gd name="connsiteX42" fmla="*/ 808135 w 2691675"/>
              <a:gd name="connsiteY42" fmla="*/ 1846898 h 4354354"/>
              <a:gd name="connsiteX43" fmla="*/ 822423 w 2691675"/>
              <a:gd name="connsiteY43" fmla="*/ 1789748 h 4354354"/>
              <a:gd name="connsiteX44" fmla="*/ 811944 w 2691675"/>
              <a:gd name="connsiteY44" fmla="*/ 1720215 h 4354354"/>
              <a:gd name="connsiteX45" fmla="*/ 791466 w 2691675"/>
              <a:gd name="connsiteY45" fmla="*/ 1625441 h 4354354"/>
              <a:gd name="connsiteX46" fmla="*/ 767652 w 2691675"/>
              <a:gd name="connsiteY46" fmla="*/ 1635919 h 4354354"/>
              <a:gd name="connsiteX47" fmla="*/ 709074 w 2691675"/>
              <a:gd name="connsiteY47" fmla="*/ 1571626 h 4354354"/>
              <a:gd name="connsiteX48" fmla="*/ 737649 w 2691675"/>
              <a:gd name="connsiteY48" fmla="*/ 1519714 h 4354354"/>
              <a:gd name="connsiteX49" fmla="*/ 785274 w 2691675"/>
              <a:gd name="connsiteY49" fmla="*/ 1455420 h 4354354"/>
              <a:gd name="connsiteX50" fmla="*/ 783369 w 2691675"/>
              <a:gd name="connsiteY50" fmla="*/ 1429227 h 4354354"/>
              <a:gd name="connsiteX51" fmla="*/ 826232 w 2691675"/>
              <a:gd name="connsiteY51" fmla="*/ 1375409 h 4354354"/>
              <a:gd name="connsiteX52" fmla="*/ 834329 w 2691675"/>
              <a:gd name="connsiteY52" fmla="*/ 1282542 h 4354354"/>
              <a:gd name="connsiteX53" fmla="*/ 820040 w 2691675"/>
              <a:gd name="connsiteY53" fmla="*/ 1198721 h 4354354"/>
              <a:gd name="connsiteX54" fmla="*/ 787655 w 2691675"/>
              <a:gd name="connsiteY54" fmla="*/ 1151573 h 4354354"/>
              <a:gd name="connsiteX55" fmla="*/ 769082 w 2691675"/>
              <a:gd name="connsiteY55" fmla="*/ 1070134 h 4354354"/>
              <a:gd name="connsiteX56" fmla="*/ 812898 w 2691675"/>
              <a:gd name="connsiteY56" fmla="*/ 1034892 h 4354354"/>
              <a:gd name="connsiteX57" fmla="*/ 816231 w 2691675"/>
              <a:gd name="connsiteY57" fmla="*/ 976789 h 4354354"/>
              <a:gd name="connsiteX58" fmla="*/ 828613 w 2691675"/>
              <a:gd name="connsiteY58" fmla="*/ 901065 h 4354354"/>
              <a:gd name="connsiteX59" fmla="*/ 837662 w 2691675"/>
              <a:gd name="connsiteY59" fmla="*/ 833914 h 4354354"/>
              <a:gd name="connsiteX60" fmla="*/ 852426 w 2691675"/>
              <a:gd name="connsiteY60" fmla="*/ 795814 h 4354354"/>
              <a:gd name="connsiteX61" fmla="*/ 867665 w 2691675"/>
              <a:gd name="connsiteY61" fmla="*/ 762475 h 4354354"/>
              <a:gd name="connsiteX62" fmla="*/ 841472 w 2691675"/>
              <a:gd name="connsiteY62" fmla="*/ 696754 h 4354354"/>
              <a:gd name="connsiteX63" fmla="*/ 825756 w 2691675"/>
              <a:gd name="connsiteY63" fmla="*/ 573405 h 4354354"/>
              <a:gd name="connsiteX64" fmla="*/ 795275 w 2691675"/>
              <a:gd name="connsiteY64" fmla="*/ 536259 h 4354354"/>
              <a:gd name="connsiteX65" fmla="*/ 777654 w 2691675"/>
              <a:gd name="connsiteY65" fmla="*/ 505777 h 4354354"/>
              <a:gd name="connsiteX66" fmla="*/ 754794 w 2691675"/>
              <a:gd name="connsiteY66" fmla="*/ 430054 h 4354354"/>
              <a:gd name="connsiteX67" fmla="*/ 727648 w 2691675"/>
              <a:gd name="connsiteY67" fmla="*/ 349091 h 4354354"/>
              <a:gd name="connsiteX68" fmla="*/ 740030 w 2691675"/>
              <a:gd name="connsiteY68" fmla="*/ 321469 h 4354354"/>
              <a:gd name="connsiteX69" fmla="*/ 736698 w 2691675"/>
              <a:gd name="connsiteY69" fmla="*/ 256223 h 4354354"/>
              <a:gd name="connsiteX70" fmla="*/ 717648 w 2691675"/>
              <a:gd name="connsiteY70" fmla="*/ 241935 h 4354354"/>
              <a:gd name="connsiteX71" fmla="*/ 709551 w 2691675"/>
              <a:gd name="connsiteY71" fmla="*/ 171451 h 4354354"/>
              <a:gd name="connsiteX72" fmla="*/ 675737 w 2691675"/>
              <a:gd name="connsiteY72" fmla="*/ 120015 h 4354354"/>
              <a:gd name="connsiteX73" fmla="*/ 686691 w 2691675"/>
              <a:gd name="connsiteY73" fmla="*/ 70485 h 4354354"/>
              <a:gd name="connsiteX74" fmla="*/ 657638 w 2691675"/>
              <a:gd name="connsiteY74" fmla="*/ 0 h 4354354"/>
              <a:gd name="connsiteX75" fmla="*/ 613348 w 2691675"/>
              <a:gd name="connsiteY75" fmla="*/ 10001 h 4354354"/>
              <a:gd name="connsiteX76" fmla="*/ 542863 w 2691675"/>
              <a:gd name="connsiteY76" fmla="*/ 85249 h 4354354"/>
              <a:gd name="connsiteX77" fmla="*/ 560008 w 2691675"/>
              <a:gd name="connsiteY77" fmla="*/ 158591 h 4354354"/>
              <a:gd name="connsiteX78" fmla="*/ 553342 w 2691675"/>
              <a:gd name="connsiteY78" fmla="*/ 234792 h 4354354"/>
              <a:gd name="connsiteX79" fmla="*/ 505716 w 2691675"/>
              <a:gd name="connsiteY79" fmla="*/ 313373 h 4354354"/>
              <a:gd name="connsiteX80" fmla="*/ 461424 w 2691675"/>
              <a:gd name="connsiteY80" fmla="*/ 408147 h 4354354"/>
              <a:gd name="connsiteX81" fmla="*/ 368555 w 2691675"/>
              <a:gd name="connsiteY81" fmla="*/ 381476 h 4354354"/>
              <a:gd name="connsiteX82" fmla="*/ 300929 w 2691675"/>
              <a:gd name="connsiteY82" fmla="*/ 441960 h 4354354"/>
              <a:gd name="connsiteX83" fmla="*/ 270924 w 2691675"/>
              <a:gd name="connsiteY83" fmla="*/ 513874 h 4354354"/>
              <a:gd name="connsiteX84" fmla="*/ 322359 w 2691675"/>
              <a:gd name="connsiteY84" fmla="*/ 574834 h 4354354"/>
              <a:gd name="connsiteX85" fmla="*/ 265209 w 2691675"/>
              <a:gd name="connsiteY85" fmla="*/ 689134 h 4354354"/>
              <a:gd name="connsiteX86" fmla="*/ 257589 w 2691675"/>
              <a:gd name="connsiteY86" fmla="*/ 711994 h 4354354"/>
              <a:gd name="connsiteX87" fmla="*/ 265209 w 2691675"/>
              <a:gd name="connsiteY87" fmla="*/ 841534 h 4354354"/>
              <a:gd name="connsiteX88" fmla="*/ 303309 w 2691675"/>
              <a:gd name="connsiteY88" fmla="*/ 856774 h 4354354"/>
              <a:gd name="connsiteX89" fmla="*/ 349029 w 2691675"/>
              <a:gd name="connsiteY89" fmla="*/ 887254 h 4354354"/>
              <a:gd name="connsiteX90" fmla="*/ 356649 w 2691675"/>
              <a:gd name="connsiteY90" fmla="*/ 910114 h 4354354"/>
              <a:gd name="connsiteX91" fmla="*/ 341409 w 2691675"/>
              <a:gd name="connsiteY91" fmla="*/ 978694 h 4354354"/>
              <a:gd name="connsiteX92" fmla="*/ 326169 w 2691675"/>
              <a:gd name="connsiteY92" fmla="*/ 1054894 h 4354354"/>
              <a:gd name="connsiteX93" fmla="*/ 303309 w 2691675"/>
              <a:gd name="connsiteY93" fmla="*/ 1070134 h 4354354"/>
              <a:gd name="connsiteX94" fmla="*/ 143289 w 2691675"/>
              <a:gd name="connsiteY94" fmla="*/ 1092994 h 4354354"/>
              <a:gd name="connsiteX95" fmla="*/ 150909 w 2691675"/>
              <a:gd name="connsiteY95" fmla="*/ 1207294 h 4354354"/>
              <a:gd name="connsiteX96" fmla="*/ 173769 w 2691675"/>
              <a:gd name="connsiteY96" fmla="*/ 1245394 h 4354354"/>
              <a:gd name="connsiteX97" fmla="*/ 219489 w 2691675"/>
              <a:gd name="connsiteY97" fmla="*/ 1283494 h 4354354"/>
              <a:gd name="connsiteX98" fmla="*/ 234729 w 2691675"/>
              <a:gd name="connsiteY98" fmla="*/ 1313974 h 4354354"/>
              <a:gd name="connsiteX99" fmla="*/ 227109 w 2691675"/>
              <a:gd name="connsiteY99" fmla="*/ 1344454 h 4354354"/>
              <a:gd name="connsiteX100" fmla="*/ 265209 w 2691675"/>
              <a:gd name="connsiteY100" fmla="*/ 1390174 h 4354354"/>
              <a:gd name="connsiteX101" fmla="*/ 288069 w 2691675"/>
              <a:gd name="connsiteY101" fmla="*/ 1428274 h 4354354"/>
              <a:gd name="connsiteX102" fmla="*/ 280449 w 2691675"/>
              <a:gd name="connsiteY102" fmla="*/ 1466374 h 4354354"/>
              <a:gd name="connsiteX103" fmla="*/ 242349 w 2691675"/>
              <a:gd name="connsiteY103" fmla="*/ 1595914 h 4354354"/>
              <a:gd name="connsiteX104" fmla="*/ 211869 w 2691675"/>
              <a:gd name="connsiteY104" fmla="*/ 1611154 h 4354354"/>
              <a:gd name="connsiteX105" fmla="*/ 189009 w 2691675"/>
              <a:gd name="connsiteY105" fmla="*/ 1618774 h 4354354"/>
              <a:gd name="connsiteX106" fmla="*/ 120429 w 2691675"/>
              <a:gd name="connsiteY106" fmla="*/ 1656874 h 4354354"/>
              <a:gd name="connsiteX107" fmla="*/ 97569 w 2691675"/>
              <a:gd name="connsiteY107" fmla="*/ 1679734 h 4354354"/>
              <a:gd name="connsiteX108" fmla="*/ 13749 w 2691675"/>
              <a:gd name="connsiteY108" fmla="*/ 1740694 h 4354354"/>
              <a:gd name="connsiteX109" fmla="*/ 13749 w 2691675"/>
              <a:gd name="connsiteY109" fmla="*/ 1915954 h 4354354"/>
              <a:gd name="connsiteX110" fmla="*/ 36609 w 2691675"/>
              <a:gd name="connsiteY110" fmla="*/ 1938814 h 4354354"/>
              <a:gd name="connsiteX111" fmla="*/ 67089 w 2691675"/>
              <a:gd name="connsiteY111" fmla="*/ 1976914 h 4354354"/>
              <a:gd name="connsiteX112" fmla="*/ 112809 w 2691675"/>
              <a:gd name="connsiteY112" fmla="*/ 2007394 h 4354354"/>
              <a:gd name="connsiteX113" fmla="*/ 173769 w 2691675"/>
              <a:gd name="connsiteY113" fmla="*/ 2037874 h 4354354"/>
              <a:gd name="connsiteX114" fmla="*/ 234729 w 2691675"/>
              <a:gd name="connsiteY114" fmla="*/ 2121694 h 4354354"/>
              <a:gd name="connsiteX115" fmla="*/ 272829 w 2691675"/>
              <a:gd name="connsiteY115" fmla="*/ 2182654 h 4354354"/>
              <a:gd name="connsiteX116" fmla="*/ 280449 w 2691675"/>
              <a:gd name="connsiteY116" fmla="*/ 2205514 h 4354354"/>
              <a:gd name="connsiteX117" fmla="*/ 318549 w 2691675"/>
              <a:gd name="connsiteY117" fmla="*/ 2281714 h 4354354"/>
              <a:gd name="connsiteX118" fmla="*/ 493809 w 2691675"/>
              <a:gd name="connsiteY118" fmla="*/ 2296954 h 4354354"/>
              <a:gd name="connsiteX119" fmla="*/ 562389 w 2691675"/>
              <a:gd name="connsiteY119" fmla="*/ 2380774 h 4354354"/>
              <a:gd name="connsiteX120" fmla="*/ 531909 w 2691675"/>
              <a:gd name="connsiteY120" fmla="*/ 2456974 h 4354354"/>
              <a:gd name="connsiteX121" fmla="*/ 509049 w 2691675"/>
              <a:gd name="connsiteY121" fmla="*/ 2464594 h 4354354"/>
              <a:gd name="connsiteX122" fmla="*/ 486189 w 2691675"/>
              <a:gd name="connsiteY122" fmla="*/ 2487454 h 4354354"/>
              <a:gd name="connsiteX123" fmla="*/ 478569 w 2691675"/>
              <a:gd name="connsiteY123" fmla="*/ 2533174 h 4354354"/>
              <a:gd name="connsiteX124" fmla="*/ 509049 w 2691675"/>
              <a:gd name="connsiteY124" fmla="*/ 2647474 h 4354354"/>
              <a:gd name="connsiteX125" fmla="*/ 531909 w 2691675"/>
              <a:gd name="connsiteY125" fmla="*/ 2670334 h 4354354"/>
              <a:gd name="connsiteX126" fmla="*/ 539529 w 2691675"/>
              <a:gd name="connsiteY126" fmla="*/ 2700814 h 4354354"/>
              <a:gd name="connsiteX127" fmla="*/ 570009 w 2691675"/>
              <a:gd name="connsiteY127" fmla="*/ 2685574 h 4354354"/>
              <a:gd name="connsiteX128" fmla="*/ 592869 w 2691675"/>
              <a:gd name="connsiteY128" fmla="*/ 2662714 h 4354354"/>
              <a:gd name="connsiteX129" fmla="*/ 646209 w 2691675"/>
              <a:gd name="connsiteY129" fmla="*/ 2632234 h 4354354"/>
              <a:gd name="connsiteX130" fmla="*/ 684309 w 2691675"/>
              <a:gd name="connsiteY130" fmla="*/ 2639854 h 4354354"/>
              <a:gd name="connsiteX131" fmla="*/ 699549 w 2691675"/>
              <a:gd name="connsiteY131" fmla="*/ 2662714 h 4354354"/>
              <a:gd name="connsiteX132" fmla="*/ 722409 w 2691675"/>
              <a:gd name="connsiteY132" fmla="*/ 2685574 h 4354354"/>
              <a:gd name="connsiteX133" fmla="*/ 730029 w 2691675"/>
              <a:gd name="connsiteY133" fmla="*/ 2708434 h 4354354"/>
              <a:gd name="connsiteX134" fmla="*/ 707169 w 2691675"/>
              <a:gd name="connsiteY134" fmla="*/ 2792254 h 4354354"/>
              <a:gd name="connsiteX135" fmla="*/ 623349 w 2691675"/>
              <a:gd name="connsiteY135" fmla="*/ 2868454 h 4354354"/>
              <a:gd name="connsiteX136" fmla="*/ 600489 w 2691675"/>
              <a:gd name="connsiteY136" fmla="*/ 2914174 h 4354354"/>
              <a:gd name="connsiteX137" fmla="*/ 531909 w 2691675"/>
              <a:gd name="connsiteY137" fmla="*/ 2959894 h 4354354"/>
              <a:gd name="connsiteX138" fmla="*/ 516669 w 2691675"/>
              <a:gd name="connsiteY138" fmla="*/ 2982754 h 4354354"/>
              <a:gd name="connsiteX139" fmla="*/ 547149 w 2691675"/>
              <a:gd name="connsiteY139" fmla="*/ 3081814 h 4354354"/>
              <a:gd name="connsiteX140" fmla="*/ 570009 w 2691675"/>
              <a:gd name="connsiteY140" fmla="*/ 3203734 h 4354354"/>
              <a:gd name="connsiteX141" fmla="*/ 608109 w 2691675"/>
              <a:gd name="connsiteY141" fmla="*/ 3302794 h 4354354"/>
              <a:gd name="connsiteX142" fmla="*/ 608109 w 2691675"/>
              <a:gd name="connsiteY142" fmla="*/ 3455194 h 4354354"/>
              <a:gd name="connsiteX143" fmla="*/ 570009 w 2691675"/>
              <a:gd name="connsiteY143" fmla="*/ 3493294 h 4354354"/>
              <a:gd name="connsiteX144" fmla="*/ 562389 w 2691675"/>
              <a:gd name="connsiteY144" fmla="*/ 3523774 h 4354354"/>
              <a:gd name="connsiteX145" fmla="*/ 547149 w 2691675"/>
              <a:gd name="connsiteY145" fmla="*/ 3554254 h 4354354"/>
              <a:gd name="connsiteX146" fmla="*/ 554769 w 2691675"/>
              <a:gd name="connsiteY146" fmla="*/ 3706654 h 4354354"/>
              <a:gd name="connsiteX147" fmla="*/ 608109 w 2691675"/>
              <a:gd name="connsiteY147" fmla="*/ 3699034 h 4354354"/>
              <a:gd name="connsiteX148" fmla="*/ 630969 w 2691675"/>
              <a:gd name="connsiteY148" fmla="*/ 3691414 h 4354354"/>
              <a:gd name="connsiteX149" fmla="*/ 676689 w 2691675"/>
              <a:gd name="connsiteY149" fmla="*/ 3714274 h 4354354"/>
              <a:gd name="connsiteX150" fmla="*/ 707169 w 2691675"/>
              <a:gd name="connsiteY150" fmla="*/ 3744754 h 4354354"/>
              <a:gd name="connsiteX151" fmla="*/ 836709 w 2691675"/>
              <a:gd name="connsiteY151" fmla="*/ 3767614 h 4354354"/>
              <a:gd name="connsiteX152" fmla="*/ 851949 w 2691675"/>
              <a:gd name="connsiteY152" fmla="*/ 3798094 h 4354354"/>
              <a:gd name="connsiteX153" fmla="*/ 874809 w 2691675"/>
              <a:gd name="connsiteY153" fmla="*/ 3813334 h 4354354"/>
              <a:gd name="connsiteX154" fmla="*/ 897669 w 2691675"/>
              <a:gd name="connsiteY154" fmla="*/ 3836194 h 4354354"/>
              <a:gd name="connsiteX155" fmla="*/ 905289 w 2691675"/>
              <a:gd name="connsiteY155" fmla="*/ 3866674 h 4354354"/>
              <a:gd name="connsiteX156" fmla="*/ 920529 w 2691675"/>
              <a:gd name="connsiteY156" fmla="*/ 3889534 h 4354354"/>
              <a:gd name="connsiteX157" fmla="*/ 943389 w 2691675"/>
              <a:gd name="connsiteY157" fmla="*/ 3927634 h 4354354"/>
              <a:gd name="connsiteX158" fmla="*/ 996729 w 2691675"/>
              <a:gd name="connsiteY158" fmla="*/ 3973354 h 4354354"/>
              <a:gd name="connsiteX159" fmla="*/ 1011969 w 2691675"/>
              <a:gd name="connsiteY159" fmla="*/ 3996214 h 4354354"/>
              <a:gd name="connsiteX160" fmla="*/ 1034829 w 2691675"/>
              <a:gd name="connsiteY160" fmla="*/ 4034314 h 4354354"/>
              <a:gd name="connsiteX161" fmla="*/ 1065309 w 2691675"/>
              <a:gd name="connsiteY161" fmla="*/ 4110514 h 4354354"/>
              <a:gd name="connsiteX162" fmla="*/ 1072929 w 2691675"/>
              <a:gd name="connsiteY162" fmla="*/ 4133374 h 4354354"/>
              <a:gd name="connsiteX163" fmla="*/ 1149129 w 2691675"/>
              <a:gd name="connsiteY163" fmla="*/ 4163854 h 4354354"/>
              <a:gd name="connsiteX164" fmla="*/ 1202469 w 2691675"/>
              <a:gd name="connsiteY164" fmla="*/ 4240054 h 4354354"/>
              <a:gd name="connsiteX165" fmla="*/ 1263429 w 2691675"/>
              <a:gd name="connsiteY165" fmla="*/ 4247674 h 4354354"/>
              <a:gd name="connsiteX166" fmla="*/ 1271049 w 2691675"/>
              <a:gd name="connsiteY166" fmla="*/ 4301014 h 4354354"/>
              <a:gd name="connsiteX167" fmla="*/ 1316769 w 2691675"/>
              <a:gd name="connsiteY167" fmla="*/ 4354354 h 4354354"/>
              <a:gd name="connsiteX168" fmla="*/ 1354869 w 2691675"/>
              <a:gd name="connsiteY168" fmla="*/ 4255294 h 4354354"/>
              <a:gd name="connsiteX169" fmla="*/ 1415829 w 2691675"/>
              <a:gd name="connsiteY169" fmla="*/ 4224814 h 4354354"/>
              <a:gd name="connsiteX170" fmla="*/ 1469169 w 2691675"/>
              <a:gd name="connsiteY170" fmla="*/ 4209574 h 4354354"/>
              <a:gd name="connsiteX171" fmla="*/ 1507269 w 2691675"/>
              <a:gd name="connsiteY171" fmla="*/ 4186714 h 4354354"/>
              <a:gd name="connsiteX172" fmla="*/ 1552989 w 2691675"/>
              <a:gd name="connsiteY172" fmla="*/ 4156234 h 4354354"/>
              <a:gd name="connsiteX173" fmla="*/ 1583469 w 2691675"/>
              <a:gd name="connsiteY173" fmla="*/ 4148614 h 4354354"/>
              <a:gd name="connsiteX174" fmla="*/ 1644429 w 2691675"/>
              <a:gd name="connsiteY174" fmla="*/ 4087654 h 4354354"/>
              <a:gd name="connsiteX175" fmla="*/ 1674909 w 2691675"/>
              <a:gd name="connsiteY175" fmla="*/ 4064794 h 4354354"/>
              <a:gd name="connsiteX176" fmla="*/ 1827309 w 2691675"/>
              <a:gd name="connsiteY176" fmla="*/ 4026694 h 4354354"/>
              <a:gd name="connsiteX177" fmla="*/ 1857789 w 2691675"/>
              <a:gd name="connsiteY177" fmla="*/ 4011454 h 4354354"/>
              <a:gd name="connsiteX178" fmla="*/ 1903509 w 2691675"/>
              <a:gd name="connsiteY178" fmla="*/ 3996214 h 4354354"/>
              <a:gd name="connsiteX179" fmla="*/ 1926369 w 2691675"/>
              <a:gd name="connsiteY179" fmla="*/ 3980974 h 4354354"/>
              <a:gd name="connsiteX180" fmla="*/ 1987329 w 2691675"/>
              <a:gd name="connsiteY180" fmla="*/ 3935254 h 4354354"/>
              <a:gd name="connsiteX181" fmla="*/ 2048289 w 2691675"/>
              <a:gd name="connsiteY181" fmla="*/ 3897154 h 4354354"/>
              <a:gd name="connsiteX182" fmla="*/ 2078769 w 2691675"/>
              <a:gd name="connsiteY182" fmla="*/ 3881914 h 4354354"/>
              <a:gd name="connsiteX183" fmla="*/ 2132109 w 2691675"/>
              <a:gd name="connsiteY183" fmla="*/ 3843814 h 4354354"/>
              <a:gd name="connsiteX184" fmla="*/ 2162589 w 2691675"/>
              <a:gd name="connsiteY184" fmla="*/ 3813334 h 4354354"/>
              <a:gd name="connsiteX185" fmla="*/ 2200689 w 2691675"/>
              <a:gd name="connsiteY185" fmla="*/ 3714274 h 4354354"/>
              <a:gd name="connsiteX186" fmla="*/ 2162589 w 2691675"/>
              <a:gd name="connsiteY186" fmla="*/ 3630454 h 4354354"/>
              <a:gd name="connsiteX187" fmla="*/ 2139729 w 2691675"/>
              <a:gd name="connsiteY187" fmla="*/ 3622834 h 4354354"/>
              <a:gd name="connsiteX188" fmla="*/ 2124489 w 2691675"/>
              <a:gd name="connsiteY188" fmla="*/ 3706654 h 4354354"/>
              <a:gd name="connsiteX189" fmla="*/ 2109249 w 2691675"/>
              <a:gd name="connsiteY189" fmla="*/ 3683794 h 4354354"/>
              <a:gd name="connsiteX190" fmla="*/ 2048289 w 2691675"/>
              <a:gd name="connsiteY190" fmla="*/ 3691414 h 4354354"/>
              <a:gd name="connsiteX191" fmla="*/ 2055909 w 2691675"/>
              <a:gd name="connsiteY191" fmla="*/ 3729514 h 4354354"/>
              <a:gd name="connsiteX192" fmla="*/ 2078769 w 2691675"/>
              <a:gd name="connsiteY192" fmla="*/ 3744754 h 4354354"/>
              <a:gd name="connsiteX193" fmla="*/ 2094009 w 2691675"/>
              <a:gd name="connsiteY193" fmla="*/ 3775234 h 4354354"/>
              <a:gd name="connsiteX194" fmla="*/ 2086389 w 2691675"/>
              <a:gd name="connsiteY194" fmla="*/ 3820954 h 4354354"/>
              <a:gd name="connsiteX195" fmla="*/ 2010189 w 2691675"/>
              <a:gd name="connsiteY195" fmla="*/ 3775234 h 4354354"/>
              <a:gd name="connsiteX196" fmla="*/ 1994949 w 2691675"/>
              <a:gd name="connsiteY196" fmla="*/ 3676174 h 4354354"/>
              <a:gd name="connsiteX197" fmla="*/ 1972089 w 2691675"/>
              <a:gd name="connsiteY197" fmla="*/ 3653314 h 4354354"/>
              <a:gd name="connsiteX198" fmla="*/ 1979709 w 2691675"/>
              <a:gd name="connsiteY198" fmla="*/ 3607594 h 4354354"/>
              <a:gd name="connsiteX199" fmla="*/ 2025429 w 2691675"/>
              <a:gd name="connsiteY199" fmla="*/ 3599974 h 4354354"/>
              <a:gd name="connsiteX200" fmla="*/ 2033049 w 2691675"/>
              <a:gd name="connsiteY200" fmla="*/ 3546634 h 4354354"/>
              <a:gd name="connsiteX201" fmla="*/ 2063529 w 2691675"/>
              <a:gd name="connsiteY201" fmla="*/ 3554254 h 4354354"/>
              <a:gd name="connsiteX202" fmla="*/ 2094009 w 2691675"/>
              <a:gd name="connsiteY202" fmla="*/ 3516154 h 4354354"/>
              <a:gd name="connsiteX203" fmla="*/ 2124489 w 2691675"/>
              <a:gd name="connsiteY203" fmla="*/ 3485674 h 4354354"/>
              <a:gd name="connsiteX204" fmla="*/ 2139729 w 2691675"/>
              <a:gd name="connsiteY204" fmla="*/ 3462814 h 4354354"/>
              <a:gd name="connsiteX205" fmla="*/ 2170209 w 2691675"/>
              <a:gd name="connsiteY205" fmla="*/ 3439954 h 4354354"/>
              <a:gd name="connsiteX206" fmla="*/ 2238789 w 2691675"/>
              <a:gd name="connsiteY206" fmla="*/ 3348514 h 4354354"/>
              <a:gd name="connsiteX207" fmla="*/ 2246409 w 2691675"/>
              <a:gd name="connsiteY207" fmla="*/ 3318034 h 4354354"/>
              <a:gd name="connsiteX208" fmla="*/ 2269269 w 2691675"/>
              <a:gd name="connsiteY208" fmla="*/ 3257074 h 4354354"/>
              <a:gd name="connsiteX209" fmla="*/ 2276889 w 2691675"/>
              <a:gd name="connsiteY209" fmla="*/ 3211354 h 4354354"/>
              <a:gd name="connsiteX210" fmla="*/ 2299749 w 2691675"/>
              <a:gd name="connsiteY210" fmla="*/ 3165634 h 4354354"/>
              <a:gd name="connsiteX211" fmla="*/ 2314989 w 2691675"/>
              <a:gd name="connsiteY211" fmla="*/ 3127534 h 4354354"/>
              <a:gd name="connsiteX212" fmla="*/ 2353089 w 2691675"/>
              <a:gd name="connsiteY212" fmla="*/ 3112294 h 4354354"/>
              <a:gd name="connsiteX213" fmla="*/ 2375949 w 2691675"/>
              <a:gd name="connsiteY213" fmla="*/ 3097054 h 4354354"/>
              <a:gd name="connsiteX214" fmla="*/ 2495488 w 2691675"/>
              <a:gd name="connsiteY214" fmla="*/ 3067050 h 4354354"/>
              <a:gd name="connsiteX215" fmla="*/ 2593596 w 2691675"/>
              <a:gd name="connsiteY215" fmla="*/ 3063717 h 4354354"/>
              <a:gd name="connsiteX216" fmla="*/ 2685987 w 2691675"/>
              <a:gd name="connsiteY216" fmla="*/ 3054668 h 4354354"/>
              <a:gd name="connsiteX0" fmla="*/ 2685987 w 2691675"/>
              <a:gd name="connsiteY0" fmla="*/ 3054668 h 4354354"/>
              <a:gd name="connsiteX1" fmla="*/ 2680749 w 2691675"/>
              <a:gd name="connsiteY1" fmla="*/ 3028474 h 4354354"/>
              <a:gd name="connsiteX2" fmla="*/ 2673129 w 2691675"/>
              <a:gd name="connsiteY2" fmla="*/ 2975134 h 4354354"/>
              <a:gd name="connsiteX3" fmla="*/ 2631219 w 2691675"/>
              <a:gd name="connsiteY3" fmla="*/ 2967038 h 4354354"/>
              <a:gd name="connsiteX4" fmla="*/ 2567878 w 2691675"/>
              <a:gd name="connsiteY4" fmla="*/ 2966561 h 4354354"/>
              <a:gd name="connsiteX5" fmla="*/ 2526921 w 2691675"/>
              <a:gd name="connsiteY5" fmla="*/ 2908936 h 4354354"/>
              <a:gd name="connsiteX6" fmla="*/ 2464532 w 2691675"/>
              <a:gd name="connsiteY6" fmla="*/ 2905601 h 4354354"/>
              <a:gd name="connsiteX7" fmla="*/ 2417860 w 2691675"/>
              <a:gd name="connsiteY7" fmla="*/ 2889885 h 4354354"/>
              <a:gd name="connsiteX8" fmla="*/ 2383569 w 2691675"/>
              <a:gd name="connsiteY8" fmla="*/ 2876074 h 4354354"/>
              <a:gd name="connsiteX9" fmla="*/ 2355471 w 2691675"/>
              <a:gd name="connsiteY9" fmla="*/ 2856071 h 4354354"/>
              <a:gd name="connsiteX10" fmla="*/ 2300701 w 2691675"/>
              <a:gd name="connsiteY10" fmla="*/ 2824163 h 4354354"/>
              <a:gd name="connsiteX11" fmla="*/ 2226406 w 2691675"/>
              <a:gd name="connsiteY11" fmla="*/ 2864167 h 4354354"/>
              <a:gd name="connsiteX12" fmla="*/ 2185925 w 2691675"/>
              <a:gd name="connsiteY12" fmla="*/ 2825116 h 4354354"/>
              <a:gd name="connsiteX13" fmla="*/ 2150683 w 2691675"/>
              <a:gd name="connsiteY13" fmla="*/ 2746058 h 4354354"/>
              <a:gd name="connsiteX14" fmla="*/ 2131157 w 2691675"/>
              <a:gd name="connsiteY14" fmla="*/ 2684621 h 4354354"/>
              <a:gd name="connsiteX15" fmla="*/ 2113060 w 2691675"/>
              <a:gd name="connsiteY15" fmla="*/ 2649379 h 4354354"/>
              <a:gd name="connsiteX16" fmla="*/ 2111630 w 2691675"/>
              <a:gd name="connsiteY16" fmla="*/ 2600801 h 4354354"/>
              <a:gd name="connsiteX17" fmla="*/ 2034001 w 2691675"/>
              <a:gd name="connsiteY17" fmla="*/ 2686051 h 4354354"/>
              <a:gd name="connsiteX18" fmla="*/ 1966851 w 2691675"/>
              <a:gd name="connsiteY18" fmla="*/ 2754154 h 4354354"/>
              <a:gd name="connsiteX19" fmla="*/ 1919702 w 2691675"/>
              <a:gd name="connsiteY19" fmla="*/ 2713196 h 4354354"/>
              <a:gd name="connsiteX20" fmla="*/ 1783018 w 2691675"/>
              <a:gd name="connsiteY20" fmla="*/ 2699862 h 4354354"/>
              <a:gd name="connsiteX21" fmla="*/ 1684910 w 2691675"/>
              <a:gd name="connsiteY21" fmla="*/ 2689860 h 4354354"/>
              <a:gd name="connsiteX22" fmla="*/ 1614426 w 2691675"/>
              <a:gd name="connsiteY22" fmla="*/ 2582229 h 4354354"/>
              <a:gd name="connsiteX23" fmla="*/ 1549656 w 2691675"/>
              <a:gd name="connsiteY23" fmla="*/ 2584133 h 4354354"/>
              <a:gd name="connsiteX24" fmla="*/ 1524890 w 2691675"/>
              <a:gd name="connsiteY24" fmla="*/ 2563654 h 4354354"/>
              <a:gd name="connsiteX25" fmla="*/ 1476789 w 2691675"/>
              <a:gd name="connsiteY25" fmla="*/ 2381726 h 4354354"/>
              <a:gd name="connsiteX26" fmla="*/ 1446309 w 2691675"/>
              <a:gd name="connsiteY26" fmla="*/ 2289334 h 4354354"/>
              <a:gd name="connsiteX27" fmla="*/ 1408209 w 2691675"/>
              <a:gd name="connsiteY27" fmla="*/ 2220754 h 4354354"/>
              <a:gd name="connsiteX28" fmla="*/ 1392969 w 2691675"/>
              <a:gd name="connsiteY28" fmla="*/ 2197894 h 4354354"/>
              <a:gd name="connsiteX29" fmla="*/ 1382492 w 2691675"/>
              <a:gd name="connsiteY29" fmla="*/ 2152651 h 4354354"/>
              <a:gd name="connsiteX30" fmla="*/ 1377253 w 2691675"/>
              <a:gd name="connsiteY30" fmla="*/ 2052162 h 4354354"/>
              <a:gd name="connsiteX31" fmla="*/ 1391541 w 2691675"/>
              <a:gd name="connsiteY31" fmla="*/ 1982630 h 4354354"/>
              <a:gd name="connsiteX32" fmla="*/ 1323437 w 2691675"/>
              <a:gd name="connsiteY32" fmla="*/ 1917859 h 4354354"/>
              <a:gd name="connsiteX33" fmla="*/ 1290099 w 2691675"/>
              <a:gd name="connsiteY33" fmla="*/ 1912621 h 4354354"/>
              <a:gd name="connsiteX34" fmla="*/ 1192468 w 2691675"/>
              <a:gd name="connsiteY34" fmla="*/ 1853089 h 4354354"/>
              <a:gd name="connsiteX35" fmla="*/ 1134367 w 2691675"/>
              <a:gd name="connsiteY35" fmla="*/ 1863567 h 4354354"/>
              <a:gd name="connsiteX36" fmla="*/ 1081978 w 2691675"/>
              <a:gd name="connsiteY36" fmla="*/ 1897379 h 4354354"/>
              <a:gd name="connsiteX37" fmla="*/ 1032924 w 2691675"/>
              <a:gd name="connsiteY37" fmla="*/ 1923098 h 4354354"/>
              <a:gd name="connsiteX38" fmla="*/ 966249 w 2691675"/>
              <a:gd name="connsiteY38" fmla="*/ 1984058 h 4354354"/>
              <a:gd name="connsiteX39" fmla="*/ 917195 w 2691675"/>
              <a:gd name="connsiteY39" fmla="*/ 1941672 h 4354354"/>
              <a:gd name="connsiteX40" fmla="*/ 862428 w 2691675"/>
              <a:gd name="connsiteY40" fmla="*/ 1915002 h 4354354"/>
              <a:gd name="connsiteX41" fmla="*/ 831471 w 2691675"/>
              <a:gd name="connsiteY41" fmla="*/ 1889284 h 4354354"/>
              <a:gd name="connsiteX42" fmla="*/ 808135 w 2691675"/>
              <a:gd name="connsiteY42" fmla="*/ 1846898 h 4354354"/>
              <a:gd name="connsiteX43" fmla="*/ 822423 w 2691675"/>
              <a:gd name="connsiteY43" fmla="*/ 1789748 h 4354354"/>
              <a:gd name="connsiteX44" fmla="*/ 811944 w 2691675"/>
              <a:gd name="connsiteY44" fmla="*/ 1720215 h 4354354"/>
              <a:gd name="connsiteX45" fmla="*/ 791466 w 2691675"/>
              <a:gd name="connsiteY45" fmla="*/ 1625441 h 4354354"/>
              <a:gd name="connsiteX46" fmla="*/ 767652 w 2691675"/>
              <a:gd name="connsiteY46" fmla="*/ 1635919 h 4354354"/>
              <a:gd name="connsiteX47" fmla="*/ 709074 w 2691675"/>
              <a:gd name="connsiteY47" fmla="*/ 1571626 h 4354354"/>
              <a:gd name="connsiteX48" fmla="*/ 737649 w 2691675"/>
              <a:gd name="connsiteY48" fmla="*/ 1519714 h 4354354"/>
              <a:gd name="connsiteX49" fmla="*/ 785274 w 2691675"/>
              <a:gd name="connsiteY49" fmla="*/ 1455420 h 4354354"/>
              <a:gd name="connsiteX50" fmla="*/ 783369 w 2691675"/>
              <a:gd name="connsiteY50" fmla="*/ 1429227 h 4354354"/>
              <a:gd name="connsiteX51" fmla="*/ 826232 w 2691675"/>
              <a:gd name="connsiteY51" fmla="*/ 1375409 h 4354354"/>
              <a:gd name="connsiteX52" fmla="*/ 834329 w 2691675"/>
              <a:gd name="connsiteY52" fmla="*/ 1282542 h 4354354"/>
              <a:gd name="connsiteX53" fmla="*/ 820040 w 2691675"/>
              <a:gd name="connsiteY53" fmla="*/ 1198721 h 4354354"/>
              <a:gd name="connsiteX54" fmla="*/ 787655 w 2691675"/>
              <a:gd name="connsiteY54" fmla="*/ 1151573 h 4354354"/>
              <a:gd name="connsiteX55" fmla="*/ 769082 w 2691675"/>
              <a:gd name="connsiteY55" fmla="*/ 1070134 h 4354354"/>
              <a:gd name="connsiteX56" fmla="*/ 812898 w 2691675"/>
              <a:gd name="connsiteY56" fmla="*/ 1034892 h 4354354"/>
              <a:gd name="connsiteX57" fmla="*/ 816231 w 2691675"/>
              <a:gd name="connsiteY57" fmla="*/ 976789 h 4354354"/>
              <a:gd name="connsiteX58" fmla="*/ 828613 w 2691675"/>
              <a:gd name="connsiteY58" fmla="*/ 901065 h 4354354"/>
              <a:gd name="connsiteX59" fmla="*/ 837662 w 2691675"/>
              <a:gd name="connsiteY59" fmla="*/ 833914 h 4354354"/>
              <a:gd name="connsiteX60" fmla="*/ 852426 w 2691675"/>
              <a:gd name="connsiteY60" fmla="*/ 795814 h 4354354"/>
              <a:gd name="connsiteX61" fmla="*/ 867665 w 2691675"/>
              <a:gd name="connsiteY61" fmla="*/ 762475 h 4354354"/>
              <a:gd name="connsiteX62" fmla="*/ 841472 w 2691675"/>
              <a:gd name="connsiteY62" fmla="*/ 696754 h 4354354"/>
              <a:gd name="connsiteX63" fmla="*/ 825756 w 2691675"/>
              <a:gd name="connsiteY63" fmla="*/ 573405 h 4354354"/>
              <a:gd name="connsiteX64" fmla="*/ 795275 w 2691675"/>
              <a:gd name="connsiteY64" fmla="*/ 536259 h 4354354"/>
              <a:gd name="connsiteX65" fmla="*/ 777654 w 2691675"/>
              <a:gd name="connsiteY65" fmla="*/ 505777 h 4354354"/>
              <a:gd name="connsiteX66" fmla="*/ 754794 w 2691675"/>
              <a:gd name="connsiteY66" fmla="*/ 430054 h 4354354"/>
              <a:gd name="connsiteX67" fmla="*/ 727648 w 2691675"/>
              <a:gd name="connsiteY67" fmla="*/ 349091 h 4354354"/>
              <a:gd name="connsiteX68" fmla="*/ 740030 w 2691675"/>
              <a:gd name="connsiteY68" fmla="*/ 321469 h 4354354"/>
              <a:gd name="connsiteX69" fmla="*/ 736698 w 2691675"/>
              <a:gd name="connsiteY69" fmla="*/ 256223 h 4354354"/>
              <a:gd name="connsiteX70" fmla="*/ 717648 w 2691675"/>
              <a:gd name="connsiteY70" fmla="*/ 241935 h 4354354"/>
              <a:gd name="connsiteX71" fmla="*/ 709551 w 2691675"/>
              <a:gd name="connsiteY71" fmla="*/ 171451 h 4354354"/>
              <a:gd name="connsiteX72" fmla="*/ 675737 w 2691675"/>
              <a:gd name="connsiteY72" fmla="*/ 120015 h 4354354"/>
              <a:gd name="connsiteX73" fmla="*/ 686691 w 2691675"/>
              <a:gd name="connsiteY73" fmla="*/ 70485 h 4354354"/>
              <a:gd name="connsiteX74" fmla="*/ 657638 w 2691675"/>
              <a:gd name="connsiteY74" fmla="*/ 0 h 4354354"/>
              <a:gd name="connsiteX75" fmla="*/ 613348 w 2691675"/>
              <a:gd name="connsiteY75" fmla="*/ 10001 h 4354354"/>
              <a:gd name="connsiteX76" fmla="*/ 542863 w 2691675"/>
              <a:gd name="connsiteY76" fmla="*/ 85249 h 4354354"/>
              <a:gd name="connsiteX77" fmla="*/ 560008 w 2691675"/>
              <a:gd name="connsiteY77" fmla="*/ 158591 h 4354354"/>
              <a:gd name="connsiteX78" fmla="*/ 553342 w 2691675"/>
              <a:gd name="connsiteY78" fmla="*/ 234792 h 4354354"/>
              <a:gd name="connsiteX79" fmla="*/ 505716 w 2691675"/>
              <a:gd name="connsiteY79" fmla="*/ 313373 h 4354354"/>
              <a:gd name="connsiteX80" fmla="*/ 461424 w 2691675"/>
              <a:gd name="connsiteY80" fmla="*/ 408147 h 4354354"/>
              <a:gd name="connsiteX81" fmla="*/ 368555 w 2691675"/>
              <a:gd name="connsiteY81" fmla="*/ 381476 h 4354354"/>
              <a:gd name="connsiteX82" fmla="*/ 300929 w 2691675"/>
              <a:gd name="connsiteY82" fmla="*/ 441960 h 4354354"/>
              <a:gd name="connsiteX83" fmla="*/ 270924 w 2691675"/>
              <a:gd name="connsiteY83" fmla="*/ 513874 h 4354354"/>
              <a:gd name="connsiteX84" fmla="*/ 322359 w 2691675"/>
              <a:gd name="connsiteY84" fmla="*/ 574834 h 4354354"/>
              <a:gd name="connsiteX85" fmla="*/ 265209 w 2691675"/>
              <a:gd name="connsiteY85" fmla="*/ 689134 h 4354354"/>
              <a:gd name="connsiteX86" fmla="*/ 236158 w 2691675"/>
              <a:gd name="connsiteY86" fmla="*/ 700088 h 4354354"/>
              <a:gd name="connsiteX87" fmla="*/ 265209 w 2691675"/>
              <a:gd name="connsiteY87" fmla="*/ 841534 h 4354354"/>
              <a:gd name="connsiteX88" fmla="*/ 303309 w 2691675"/>
              <a:gd name="connsiteY88" fmla="*/ 856774 h 4354354"/>
              <a:gd name="connsiteX89" fmla="*/ 349029 w 2691675"/>
              <a:gd name="connsiteY89" fmla="*/ 887254 h 4354354"/>
              <a:gd name="connsiteX90" fmla="*/ 356649 w 2691675"/>
              <a:gd name="connsiteY90" fmla="*/ 910114 h 4354354"/>
              <a:gd name="connsiteX91" fmla="*/ 341409 w 2691675"/>
              <a:gd name="connsiteY91" fmla="*/ 978694 h 4354354"/>
              <a:gd name="connsiteX92" fmla="*/ 326169 w 2691675"/>
              <a:gd name="connsiteY92" fmla="*/ 1054894 h 4354354"/>
              <a:gd name="connsiteX93" fmla="*/ 303309 w 2691675"/>
              <a:gd name="connsiteY93" fmla="*/ 1070134 h 4354354"/>
              <a:gd name="connsiteX94" fmla="*/ 143289 w 2691675"/>
              <a:gd name="connsiteY94" fmla="*/ 1092994 h 4354354"/>
              <a:gd name="connsiteX95" fmla="*/ 150909 w 2691675"/>
              <a:gd name="connsiteY95" fmla="*/ 1207294 h 4354354"/>
              <a:gd name="connsiteX96" fmla="*/ 173769 w 2691675"/>
              <a:gd name="connsiteY96" fmla="*/ 1245394 h 4354354"/>
              <a:gd name="connsiteX97" fmla="*/ 219489 w 2691675"/>
              <a:gd name="connsiteY97" fmla="*/ 1283494 h 4354354"/>
              <a:gd name="connsiteX98" fmla="*/ 234729 w 2691675"/>
              <a:gd name="connsiteY98" fmla="*/ 1313974 h 4354354"/>
              <a:gd name="connsiteX99" fmla="*/ 227109 w 2691675"/>
              <a:gd name="connsiteY99" fmla="*/ 1344454 h 4354354"/>
              <a:gd name="connsiteX100" fmla="*/ 265209 w 2691675"/>
              <a:gd name="connsiteY100" fmla="*/ 1390174 h 4354354"/>
              <a:gd name="connsiteX101" fmla="*/ 288069 w 2691675"/>
              <a:gd name="connsiteY101" fmla="*/ 1428274 h 4354354"/>
              <a:gd name="connsiteX102" fmla="*/ 280449 w 2691675"/>
              <a:gd name="connsiteY102" fmla="*/ 1466374 h 4354354"/>
              <a:gd name="connsiteX103" fmla="*/ 242349 w 2691675"/>
              <a:gd name="connsiteY103" fmla="*/ 1595914 h 4354354"/>
              <a:gd name="connsiteX104" fmla="*/ 211869 w 2691675"/>
              <a:gd name="connsiteY104" fmla="*/ 1611154 h 4354354"/>
              <a:gd name="connsiteX105" fmla="*/ 189009 w 2691675"/>
              <a:gd name="connsiteY105" fmla="*/ 1618774 h 4354354"/>
              <a:gd name="connsiteX106" fmla="*/ 120429 w 2691675"/>
              <a:gd name="connsiteY106" fmla="*/ 1656874 h 4354354"/>
              <a:gd name="connsiteX107" fmla="*/ 97569 w 2691675"/>
              <a:gd name="connsiteY107" fmla="*/ 1679734 h 4354354"/>
              <a:gd name="connsiteX108" fmla="*/ 13749 w 2691675"/>
              <a:gd name="connsiteY108" fmla="*/ 1740694 h 4354354"/>
              <a:gd name="connsiteX109" fmla="*/ 13749 w 2691675"/>
              <a:gd name="connsiteY109" fmla="*/ 1915954 h 4354354"/>
              <a:gd name="connsiteX110" fmla="*/ 36609 w 2691675"/>
              <a:gd name="connsiteY110" fmla="*/ 1938814 h 4354354"/>
              <a:gd name="connsiteX111" fmla="*/ 67089 w 2691675"/>
              <a:gd name="connsiteY111" fmla="*/ 1976914 h 4354354"/>
              <a:gd name="connsiteX112" fmla="*/ 112809 w 2691675"/>
              <a:gd name="connsiteY112" fmla="*/ 2007394 h 4354354"/>
              <a:gd name="connsiteX113" fmla="*/ 173769 w 2691675"/>
              <a:gd name="connsiteY113" fmla="*/ 2037874 h 4354354"/>
              <a:gd name="connsiteX114" fmla="*/ 234729 w 2691675"/>
              <a:gd name="connsiteY114" fmla="*/ 2121694 h 4354354"/>
              <a:gd name="connsiteX115" fmla="*/ 272829 w 2691675"/>
              <a:gd name="connsiteY115" fmla="*/ 2182654 h 4354354"/>
              <a:gd name="connsiteX116" fmla="*/ 280449 w 2691675"/>
              <a:gd name="connsiteY116" fmla="*/ 2205514 h 4354354"/>
              <a:gd name="connsiteX117" fmla="*/ 318549 w 2691675"/>
              <a:gd name="connsiteY117" fmla="*/ 2281714 h 4354354"/>
              <a:gd name="connsiteX118" fmla="*/ 493809 w 2691675"/>
              <a:gd name="connsiteY118" fmla="*/ 2296954 h 4354354"/>
              <a:gd name="connsiteX119" fmla="*/ 562389 w 2691675"/>
              <a:gd name="connsiteY119" fmla="*/ 2380774 h 4354354"/>
              <a:gd name="connsiteX120" fmla="*/ 531909 w 2691675"/>
              <a:gd name="connsiteY120" fmla="*/ 2456974 h 4354354"/>
              <a:gd name="connsiteX121" fmla="*/ 509049 w 2691675"/>
              <a:gd name="connsiteY121" fmla="*/ 2464594 h 4354354"/>
              <a:gd name="connsiteX122" fmla="*/ 486189 w 2691675"/>
              <a:gd name="connsiteY122" fmla="*/ 2487454 h 4354354"/>
              <a:gd name="connsiteX123" fmla="*/ 478569 w 2691675"/>
              <a:gd name="connsiteY123" fmla="*/ 2533174 h 4354354"/>
              <a:gd name="connsiteX124" fmla="*/ 509049 w 2691675"/>
              <a:gd name="connsiteY124" fmla="*/ 2647474 h 4354354"/>
              <a:gd name="connsiteX125" fmla="*/ 531909 w 2691675"/>
              <a:gd name="connsiteY125" fmla="*/ 2670334 h 4354354"/>
              <a:gd name="connsiteX126" fmla="*/ 539529 w 2691675"/>
              <a:gd name="connsiteY126" fmla="*/ 2700814 h 4354354"/>
              <a:gd name="connsiteX127" fmla="*/ 570009 w 2691675"/>
              <a:gd name="connsiteY127" fmla="*/ 2685574 h 4354354"/>
              <a:gd name="connsiteX128" fmla="*/ 592869 w 2691675"/>
              <a:gd name="connsiteY128" fmla="*/ 2662714 h 4354354"/>
              <a:gd name="connsiteX129" fmla="*/ 646209 w 2691675"/>
              <a:gd name="connsiteY129" fmla="*/ 2632234 h 4354354"/>
              <a:gd name="connsiteX130" fmla="*/ 684309 w 2691675"/>
              <a:gd name="connsiteY130" fmla="*/ 2639854 h 4354354"/>
              <a:gd name="connsiteX131" fmla="*/ 699549 w 2691675"/>
              <a:gd name="connsiteY131" fmla="*/ 2662714 h 4354354"/>
              <a:gd name="connsiteX132" fmla="*/ 722409 w 2691675"/>
              <a:gd name="connsiteY132" fmla="*/ 2685574 h 4354354"/>
              <a:gd name="connsiteX133" fmla="*/ 730029 w 2691675"/>
              <a:gd name="connsiteY133" fmla="*/ 2708434 h 4354354"/>
              <a:gd name="connsiteX134" fmla="*/ 707169 w 2691675"/>
              <a:gd name="connsiteY134" fmla="*/ 2792254 h 4354354"/>
              <a:gd name="connsiteX135" fmla="*/ 623349 w 2691675"/>
              <a:gd name="connsiteY135" fmla="*/ 2868454 h 4354354"/>
              <a:gd name="connsiteX136" fmla="*/ 600489 w 2691675"/>
              <a:gd name="connsiteY136" fmla="*/ 2914174 h 4354354"/>
              <a:gd name="connsiteX137" fmla="*/ 531909 w 2691675"/>
              <a:gd name="connsiteY137" fmla="*/ 2959894 h 4354354"/>
              <a:gd name="connsiteX138" fmla="*/ 516669 w 2691675"/>
              <a:gd name="connsiteY138" fmla="*/ 2982754 h 4354354"/>
              <a:gd name="connsiteX139" fmla="*/ 547149 w 2691675"/>
              <a:gd name="connsiteY139" fmla="*/ 3081814 h 4354354"/>
              <a:gd name="connsiteX140" fmla="*/ 570009 w 2691675"/>
              <a:gd name="connsiteY140" fmla="*/ 3203734 h 4354354"/>
              <a:gd name="connsiteX141" fmla="*/ 608109 w 2691675"/>
              <a:gd name="connsiteY141" fmla="*/ 3302794 h 4354354"/>
              <a:gd name="connsiteX142" fmla="*/ 608109 w 2691675"/>
              <a:gd name="connsiteY142" fmla="*/ 3455194 h 4354354"/>
              <a:gd name="connsiteX143" fmla="*/ 570009 w 2691675"/>
              <a:gd name="connsiteY143" fmla="*/ 3493294 h 4354354"/>
              <a:gd name="connsiteX144" fmla="*/ 562389 w 2691675"/>
              <a:gd name="connsiteY144" fmla="*/ 3523774 h 4354354"/>
              <a:gd name="connsiteX145" fmla="*/ 547149 w 2691675"/>
              <a:gd name="connsiteY145" fmla="*/ 3554254 h 4354354"/>
              <a:gd name="connsiteX146" fmla="*/ 554769 w 2691675"/>
              <a:gd name="connsiteY146" fmla="*/ 3706654 h 4354354"/>
              <a:gd name="connsiteX147" fmla="*/ 608109 w 2691675"/>
              <a:gd name="connsiteY147" fmla="*/ 3699034 h 4354354"/>
              <a:gd name="connsiteX148" fmla="*/ 630969 w 2691675"/>
              <a:gd name="connsiteY148" fmla="*/ 3691414 h 4354354"/>
              <a:gd name="connsiteX149" fmla="*/ 676689 w 2691675"/>
              <a:gd name="connsiteY149" fmla="*/ 3714274 h 4354354"/>
              <a:gd name="connsiteX150" fmla="*/ 707169 w 2691675"/>
              <a:gd name="connsiteY150" fmla="*/ 3744754 h 4354354"/>
              <a:gd name="connsiteX151" fmla="*/ 836709 w 2691675"/>
              <a:gd name="connsiteY151" fmla="*/ 3767614 h 4354354"/>
              <a:gd name="connsiteX152" fmla="*/ 851949 w 2691675"/>
              <a:gd name="connsiteY152" fmla="*/ 3798094 h 4354354"/>
              <a:gd name="connsiteX153" fmla="*/ 874809 w 2691675"/>
              <a:gd name="connsiteY153" fmla="*/ 3813334 h 4354354"/>
              <a:gd name="connsiteX154" fmla="*/ 897669 w 2691675"/>
              <a:gd name="connsiteY154" fmla="*/ 3836194 h 4354354"/>
              <a:gd name="connsiteX155" fmla="*/ 905289 w 2691675"/>
              <a:gd name="connsiteY155" fmla="*/ 3866674 h 4354354"/>
              <a:gd name="connsiteX156" fmla="*/ 920529 w 2691675"/>
              <a:gd name="connsiteY156" fmla="*/ 3889534 h 4354354"/>
              <a:gd name="connsiteX157" fmla="*/ 943389 w 2691675"/>
              <a:gd name="connsiteY157" fmla="*/ 3927634 h 4354354"/>
              <a:gd name="connsiteX158" fmla="*/ 996729 w 2691675"/>
              <a:gd name="connsiteY158" fmla="*/ 3973354 h 4354354"/>
              <a:gd name="connsiteX159" fmla="*/ 1011969 w 2691675"/>
              <a:gd name="connsiteY159" fmla="*/ 3996214 h 4354354"/>
              <a:gd name="connsiteX160" fmla="*/ 1034829 w 2691675"/>
              <a:gd name="connsiteY160" fmla="*/ 4034314 h 4354354"/>
              <a:gd name="connsiteX161" fmla="*/ 1065309 w 2691675"/>
              <a:gd name="connsiteY161" fmla="*/ 4110514 h 4354354"/>
              <a:gd name="connsiteX162" fmla="*/ 1072929 w 2691675"/>
              <a:gd name="connsiteY162" fmla="*/ 4133374 h 4354354"/>
              <a:gd name="connsiteX163" fmla="*/ 1149129 w 2691675"/>
              <a:gd name="connsiteY163" fmla="*/ 4163854 h 4354354"/>
              <a:gd name="connsiteX164" fmla="*/ 1202469 w 2691675"/>
              <a:gd name="connsiteY164" fmla="*/ 4240054 h 4354354"/>
              <a:gd name="connsiteX165" fmla="*/ 1263429 w 2691675"/>
              <a:gd name="connsiteY165" fmla="*/ 4247674 h 4354354"/>
              <a:gd name="connsiteX166" fmla="*/ 1271049 w 2691675"/>
              <a:gd name="connsiteY166" fmla="*/ 4301014 h 4354354"/>
              <a:gd name="connsiteX167" fmla="*/ 1316769 w 2691675"/>
              <a:gd name="connsiteY167" fmla="*/ 4354354 h 4354354"/>
              <a:gd name="connsiteX168" fmla="*/ 1354869 w 2691675"/>
              <a:gd name="connsiteY168" fmla="*/ 4255294 h 4354354"/>
              <a:gd name="connsiteX169" fmla="*/ 1415829 w 2691675"/>
              <a:gd name="connsiteY169" fmla="*/ 4224814 h 4354354"/>
              <a:gd name="connsiteX170" fmla="*/ 1469169 w 2691675"/>
              <a:gd name="connsiteY170" fmla="*/ 4209574 h 4354354"/>
              <a:gd name="connsiteX171" fmla="*/ 1507269 w 2691675"/>
              <a:gd name="connsiteY171" fmla="*/ 4186714 h 4354354"/>
              <a:gd name="connsiteX172" fmla="*/ 1552989 w 2691675"/>
              <a:gd name="connsiteY172" fmla="*/ 4156234 h 4354354"/>
              <a:gd name="connsiteX173" fmla="*/ 1583469 w 2691675"/>
              <a:gd name="connsiteY173" fmla="*/ 4148614 h 4354354"/>
              <a:gd name="connsiteX174" fmla="*/ 1644429 w 2691675"/>
              <a:gd name="connsiteY174" fmla="*/ 4087654 h 4354354"/>
              <a:gd name="connsiteX175" fmla="*/ 1674909 w 2691675"/>
              <a:gd name="connsiteY175" fmla="*/ 4064794 h 4354354"/>
              <a:gd name="connsiteX176" fmla="*/ 1827309 w 2691675"/>
              <a:gd name="connsiteY176" fmla="*/ 4026694 h 4354354"/>
              <a:gd name="connsiteX177" fmla="*/ 1857789 w 2691675"/>
              <a:gd name="connsiteY177" fmla="*/ 4011454 h 4354354"/>
              <a:gd name="connsiteX178" fmla="*/ 1903509 w 2691675"/>
              <a:gd name="connsiteY178" fmla="*/ 3996214 h 4354354"/>
              <a:gd name="connsiteX179" fmla="*/ 1926369 w 2691675"/>
              <a:gd name="connsiteY179" fmla="*/ 3980974 h 4354354"/>
              <a:gd name="connsiteX180" fmla="*/ 1987329 w 2691675"/>
              <a:gd name="connsiteY180" fmla="*/ 3935254 h 4354354"/>
              <a:gd name="connsiteX181" fmla="*/ 2048289 w 2691675"/>
              <a:gd name="connsiteY181" fmla="*/ 3897154 h 4354354"/>
              <a:gd name="connsiteX182" fmla="*/ 2078769 w 2691675"/>
              <a:gd name="connsiteY182" fmla="*/ 3881914 h 4354354"/>
              <a:gd name="connsiteX183" fmla="*/ 2132109 w 2691675"/>
              <a:gd name="connsiteY183" fmla="*/ 3843814 h 4354354"/>
              <a:gd name="connsiteX184" fmla="*/ 2162589 w 2691675"/>
              <a:gd name="connsiteY184" fmla="*/ 3813334 h 4354354"/>
              <a:gd name="connsiteX185" fmla="*/ 2200689 w 2691675"/>
              <a:gd name="connsiteY185" fmla="*/ 3714274 h 4354354"/>
              <a:gd name="connsiteX186" fmla="*/ 2162589 w 2691675"/>
              <a:gd name="connsiteY186" fmla="*/ 3630454 h 4354354"/>
              <a:gd name="connsiteX187" fmla="*/ 2139729 w 2691675"/>
              <a:gd name="connsiteY187" fmla="*/ 3622834 h 4354354"/>
              <a:gd name="connsiteX188" fmla="*/ 2124489 w 2691675"/>
              <a:gd name="connsiteY188" fmla="*/ 3706654 h 4354354"/>
              <a:gd name="connsiteX189" fmla="*/ 2109249 w 2691675"/>
              <a:gd name="connsiteY189" fmla="*/ 3683794 h 4354354"/>
              <a:gd name="connsiteX190" fmla="*/ 2048289 w 2691675"/>
              <a:gd name="connsiteY190" fmla="*/ 3691414 h 4354354"/>
              <a:gd name="connsiteX191" fmla="*/ 2055909 w 2691675"/>
              <a:gd name="connsiteY191" fmla="*/ 3729514 h 4354354"/>
              <a:gd name="connsiteX192" fmla="*/ 2078769 w 2691675"/>
              <a:gd name="connsiteY192" fmla="*/ 3744754 h 4354354"/>
              <a:gd name="connsiteX193" fmla="*/ 2094009 w 2691675"/>
              <a:gd name="connsiteY193" fmla="*/ 3775234 h 4354354"/>
              <a:gd name="connsiteX194" fmla="*/ 2086389 w 2691675"/>
              <a:gd name="connsiteY194" fmla="*/ 3820954 h 4354354"/>
              <a:gd name="connsiteX195" fmla="*/ 2010189 w 2691675"/>
              <a:gd name="connsiteY195" fmla="*/ 3775234 h 4354354"/>
              <a:gd name="connsiteX196" fmla="*/ 1994949 w 2691675"/>
              <a:gd name="connsiteY196" fmla="*/ 3676174 h 4354354"/>
              <a:gd name="connsiteX197" fmla="*/ 1972089 w 2691675"/>
              <a:gd name="connsiteY197" fmla="*/ 3653314 h 4354354"/>
              <a:gd name="connsiteX198" fmla="*/ 1979709 w 2691675"/>
              <a:gd name="connsiteY198" fmla="*/ 3607594 h 4354354"/>
              <a:gd name="connsiteX199" fmla="*/ 2025429 w 2691675"/>
              <a:gd name="connsiteY199" fmla="*/ 3599974 h 4354354"/>
              <a:gd name="connsiteX200" fmla="*/ 2033049 w 2691675"/>
              <a:gd name="connsiteY200" fmla="*/ 3546634 h 4354354"/>
              <a:gd name="connsiteX201" fmla="*/ 2063529 w 2691675"/>
              <a:gd name="connsiteY201" fmla="*/ 3554254 h 4354354"/>
              <a:gd name="connsiteX202" fmla="*/ 2094009 w 2691675"/>
              <a:gd name="connsiteY202" fmla="*/ 3516154 h 4354354"/>
              <a:gd name="connsiteX203" fmla="*/ 2124489 w 2691675"/>
              <a:gd name="connsiteY203" fmla="*/ 3485674 h 4354354"/>
              <a:gd name="connsiteX204" fmla="*/ 2139729 w 2691675"/>
              <a:gd name="connsiteY204" fmla="*/ 3462814 h 4354354"/>
              <a:gd name="connsiteX205" fmla="*/ 2170209 w 2691675"/>
              <a:gd name="connsiteY205" fmla="*/ 3439954 h 4354354"/>
              <a:gd name="connsiteX206" fmla="*/ 2238789 w 2691675"/>
              <a:gd name="connsiteY206" fmla="*/ 3348514 h 4354354"/>
              <a:gd name="connsiteX207" fmla="*/ 2246409 w 2691675"/>
              <a:gd name="connsiteY207" fmla="*/ 3318034 h 4354354"/>
              <a:gd name="connsiteX208" fmla="*/ 2269269 w 2691675"/>
              <a:gd name="connsiteY208" fmla="*/ 3257074 h 4354354"/>
              <a:gd name="connsiteX209" fmla="*/ 2276889 w 2691675"/>
              <a:gd name="connsiteY209" fmla="*/ 3211354 h 4354354"/>
              <a:gd name="connsiteX210" fmla="*/ 2299749 w 2691675"/>
              <a:gd name="connsiteY210" fmla="*/ 3165634 h 4354354"/>
              <a:gd name="connsiteX211" fmla="*/ 2314989 w 2691675"/>
              <a:gd name="connsiteY211" fmla="*/ 3127534 h 4354354"/>
              <a:gd name="connsiteX212" fmla="*/ 2353089 w 2691675"/>
              <a:gd name="connsiteY212" fmla="*/ 3112294 h 4354354"/>
              <a:gd name="connsiteX213" fmla="*/ 2375949 w 2691675"/>
              <a:gd name="connsiteY213" fmla="*/ 3097054 h 4354354"/>
              <a:gd name="connsiteX214" fmla="*/ 2495488 w 2691675"/>
              <a:gd name="connsiteY214" fmla="*/ 3067050 h 4354354"/>
              <a:gd name="connsiteX215" fmla="*/ 2593596 w 2691675"/>
              <a:gd name="connsiteY215" fmla="*/ 3063717 h 4354354"/>
              <a:gd name="connsiteX216" fmla="*/ 2685987 w 2691675"/>
              <a:gd name="connsiteY216" fmla="*/ 3054668 h 4354354"/>
              <a:gd name="connsiteX0" fmla="*/ 2685987 w 2691675"/>
              <a:gd name="connsiteY0" fmla="*/ 3054668 h 4354354"/>
              <a:gd name="connsiteX1" fmla="*/ 2680749 w 2691675"/>
              <a:gd name="connsiteY1" fmla="*/ 3028474 h 4354354"/>
              <a:gd name="connsiteX2" fmla="*/ 2673129 w 2691675"/>
              <a:gd name="connsiteY2" fmla="*/ 2975134 h 4354354"/>
              <a:gd name="connsiteX3" fmla="*/ 2631219 w 2691675"/>
              <a:gd name="connsiteY3" fmla="*/ 2967038 h 4354354"/>
              <a:gd name="connsiteX4" fmla="*/ 2567878 w 2691675"/>
              <a:gd name="connsiteY4" fmla="*/ 2966561 h 4354354"/>
              <a:gd name="connsiteX5" fmla="*/ 2526921 w 2691675"/>
              <a:gd name="connsiteY5" fmla="*/ 2908936 h 4354354"/>
              <a:gd name="connsiteX6" fmla="*/ 2464532 w 2691675"/>
              <a:gd name="connsiteY6" fmla="*/ 2905601 h 4354354"/>
              <a:gd name="connsiteX7" fmla="*/ 2417860 w 2691675"/>
              <a:gd name="connsiteY7" fmla="*/ 2889885 h 4354354"/>
              <a:gd name="connsiteX8" fmla="*/ 2383569 w 2691675"/>
              <a:gd name="connsiteY8" fmla="*/ 2876074 h 4354354"/>
              <a:gd name="connsiteX9" fmla="*/ 2355471 w 2691675"/>
              <a:gd name="connsiteY9" fmla="*/ 2856071 h 4354354"/>
              <a:gd name="connsiteX10" fmla="*/ 2300701 w 2691675"/>
              <a:gd name="connsiteY10" fmla="*/ 2824163 h 4354354"/>
              <a:gd name="connsiteX11" fmla="*/ 2226406 w 2691675"/>
              <a:gd name="connsiteY11" fmla="*/ 2864167 h 4354354"/>
              <a:gd name="connsiteX12" fmla="*/ 2185925 w 2691675"/>
              <a:gd name="connsiteY12" fmla="*/ 2825116 h 4354354"/>
              <a:gd name="connsiteX13" fmla="*/ 2150683 w 2691675"/>
              <a:gd name="connsiteY13" fmla="*/ 2746058 h 4354354"/>
              <a:gd name="connsiteX14" fmla="*/ 2131157 w 2691675"/>
              <a:gd name="connsiteY14" fmla="*/ 2684621 h 4354354"/>
              <a:gd name="connsiteX15" fmla="*/ 2113060 w 2691675"/>
              <a:gd name="connsiteY15" fmla="*/ 2649379 h 4354354"/>
              <a:gd name="connsiteX16" fmla="*/ 2111630 w 2691675"/>
              <a:gd name="connsiteY16" fmla="*/ 2600801 h 4354354"/>
              <a:gd name="connsiteX17" fmla="*/ 2034001 w 2691675"/>
              <a:gd name="connsiteY17" fmla="*/ 2686051 h 4354354"/>
              <a:gd name="connsiteX18" fmla="*/ 1966851 w 2691675"/>
              <a:gd name="connsiteY18" fmla="*/ 2754154 h 4354354"/>
              <a:gd name="connsiteX19" fmla="*/ 1919702 w 2691675"/>
              <a:gd name="connsiteY19" fmla="*/ 2713196 h 4354354"/>
              <a:gd name="connsiteX20" fmla="*/ 1783018 w 2691675"/>
              <a:gd name="connsiteY20" fmla="*/ 2699862 h 4354354"/>
              <a:gd name="connsiteX21" fmla="*/ 1684910 w 2691675"/>
              <a:gd name="connsiteY21" fmla="*/ 2689860 h 4354354"/>
              <a:gd name="connsiteX22" fmla="*/ 1614426 w 2691675"/>
              <a:gd name="connsiteY22" fmla="*/ 2582229 h 4354354"/>
              <a:gd name="connsiteX23" fmla="*/ 1549656 w 2691675"/>
              <a:gd name="connsiteY23" fmla="*/ 2584133 h 4354354"/>
              <a:gd name="connsiteX24" fmla="*/ 1524890 w 2691675"/>
              <a:gd name="connsiteY24" fmla="*/ 2563654 h 4354354"/>
              <a:gd name="connsiteX25" fmla="*/ 1476789 w 2691675"/>
              <a:gd name="connsiteY25" fmla="*/ 2381726 h 4354354"/>
              <a:gd name="connsiteX26" fmla="*/ 1446309 w 2691675"/>
              <a:gd name="connsiteY26" fmla="*/ 2289334 h 4354354"/>
              <a:gd name="connsiteX27" fmla="*/ 1408209 w 2691675"/>
              <a:gd name="connsiteY27" fmla="*/ 2220754 h 4354354"/>
              <a:gd name="connsiteX28" fmla="*/ 1392969 w 2691675"/>
              <a:gd name="connsiteY28" fmla="*/ 2197894 h 4354354"/>
              <a:gd name="connsiteX29" fmla="*/ 1382492 w 2691675"/>
              <a:gd name="connsiteY29" fmla="*/ 2152651 h 4354354"/>
              <a:gd name="connsiteX30" fmla="*/ 1377253 w 2691675"/>
              <a:gd name="connsiteY30" fmla="*/ 2052162 h 4354354"/>
              <a:gd name="connsiteX31" fmla="*/ 1391541 w 2691675"/>
              <a:gd name="connsiteY31" fmla="*/ 1982630 h 4354354"/>
              <a:gd name="connsiteX32" fmla="*/ 1323437 w 2691675"/>
              <a:gd name="connsiteY32" fmla="*/ 1917859 h 4354354"/>
              <a:gd name="connsiteX33" fmla="*/ 1290099 w 2691675"/>
              <a:gd name="connsiteY33" fmla="*/ 1912621 h 4354354"/>
              <a:gd name="connsiteX34" fmla="*/ 1192468 w 2691675"/>
              <a:gd name="connsiteY34" fmla="*/ 1853089 h 4354354"/>
              <a:gd name="connsiteX35" fmla="*/ 1134367 w 2691675"/>
              <a:gd name="connsiteY35" fmla="*/ 1863567 h 4354354"/>
              <a:gd name="connsiteX36" fmla="*/ 1081978 w 2691675"/>
              <a:gd name="connsiteY36" fmla="*/ 1897379 h 4354354"/>
              <a:gd name="connsiteX37" fmla="*/ 1032924 w 2691675"/>
              <a:gd name="connsiteY37" fmla="*/ 1923098 h 4354354"/>
              <a:gd name="connsiteX38" fmla="*/ 966249 w 2691675"/>
              <a:gd name="connsiteY38" fmla="*/ 1984058 h 4354354"/>
              <a:gd name="connsiteX39" fmla="*/ 917195 w 2691675"/>
              <a:gd name="connsiteY39" fmla="*/ 1941672 h 4354354"/>
              <a:gd name="connsiteX40" fmla="*/ 862428 w 2691675"/>
              <a:gd name="connsiteY40" fmla="*/ 1915002 h 4354354"/>
              <a:gd name="connsiteX41" fmla="*/ 831471 w 2691675"/>
              <a:gd name="connsiteY41" fmla="*/ 1889284 h 4354354"/>
              <a:gd name="connsiteX42" fmla="*/ 808135 w 2691675"/>
              <a:gd name="connsiteY42" fmla="*/ 1846898 h 4354354"/>
              <a:gd name="connsiteX43" fmla="*/ 822423 w 2691675"/>
              <a:gd name="connsiteY43" fmla="*/ 1789748 h 4354354"/>
              <a:gd name="connsiteX44" fmla="*/ 811944 w 2691675"/>
              <a:gd name="connsiteY44" fmla="*/ 1720215 h 4354354"/>
              <a:gd name="connsiteX45" fmla="*/ 791466 w 2691675"/>
              <a:gd name="connsiteY45" fmla="*/ 1625441 h 4354354"/>
              <a:gd name="connsiteX46" fmla="*/ 767652 w 2691675"/>
              <a:gd name="connsiteY46" fmla="*/ 1635919 h 4354354"/>
              <a:gd name="connsiteX47" fmla="*/ 709074 w 2691675"/>
              <a:gd name="connsiteY47" fmla="*/ 1571626 h 4354354"/>
              <a:gd name="connsiteX48" fmla="*/ 737649 w 2691675"/>
              <a:gd name="connsiteY48" fmla="*/ 1519714 h 4354354"/>
              <a:gd name="connsiteX49" fmla="*/ 785274 w 2691675"/>
              <a:gd name="connsiteY49" fmla="*/ 1455420 h 4354354"/>
              <a:gd name="connsiteX50" fmla="*/ 783369 w 2691675"/>
              <a:gd name="connsiteY50" fmla="*/ 1429227 h 4354354"/>
              <a:gd name="connsiteX51" fmla="*/ 826232 w 2691675"/>
              <a:gd name="connsiteY51" fmla="*/ 1375409 h 4354354"/>
              <a:gd name="connsiteX52" fmla="*/ 834329 w 2691675"/>
              <a:gd name="connsiteY52" fmla="*/ 1282542 h 4354354"/>
              <a:gd name="connsiteX53" fmla="*/ 820040 w 2691675"/>
              <a:gd name="connsiteY53" fmla="*/ 1198721 h 4354354"/>
              <a:gd name="connsiteX54" fmla="*/ 787655 w 2691675"/>
              <a:gd name="connsiteY54" fmla="*/ 1151573 h 4354354"/>
              <a:gd name="connsiteX55" fmla="*/ 769082 w 2691675"/>
              <a:gd name="connsiteY55" fmla="*/ 1070134 h 4354354"/>
              <a:gd name="connsiteX56" fmla="*/ 812898 w 2691675"/>
              <a:gd name="connsiteY56" fmla="*/ 1034892 h 4354354"/>
              <a:gd name="connsiteX57" fmla="*/ 816231 w 2691675"/>
              <a:gd name="connsiteY57" fmla="*/ 976789 h 4354354"/>
              <a:gd name="connsiteX58" fmla="*/ 828613 w 2691675"/>
              <a:gd name="connsiteY58" fmla="*/ 901065 h 4354354"/>
              <a:gd name="connsiteX59" fmla="*/ 837662 w 2691675"/>
              <a:gd name="connsiteY59" fmla="*/ 833914 h 4354354"/>
              <a:gd name="connsiteX60" fmla="*/ 852426 w 2691675"/>
              <a:gd name="connsiteY60" fmla="*/ 795814 h 4354354"/>
              <a:gd name="connsiteX61" fmla="*/ 867665 w 2691675"/>
              <a:gd name="connsiteY61" fmla="*/ 762475 h 4354354"/>
              <a:gd name="connsiteX62" fmla="*/ 841472 w 2691675"/>
              <a:gd name="connsiteY62" fmla="*/ 696754 h 4354354"/>
              <a:gd name="connsiteX63" fmla="*/ 825756 w 2691675"/>
              <a:gd name="connsiteY63" fmla="*/ 573405 h 4354354"/>
              <a:gd name="connsiteX64" fmla="*/ 795275 w 2691675"/>
              <a:gd name="connsiteY64" fmla="*/ 536259 h 4354354"/>
              <a:gd name="connsiteX65" fmla="*/ 777654 w 2691675"/>
              <a:gd name="connsiteY65" fmla="*/ 505777 h 4354354"/>
              <a:gd name="connsiteX66" fmla="*/ 754794 w 2691675"/>
              <a:gd name="connsiteY66" fmla="*/ 430054 h 4354354"/>
              <a:gd name="connsiteX67" fmla="*/ 727648 w 2691675"/>
              <a:gd name="connsiteY67" fmla="*/ 349091 h 4354354"/>
              <a:gd name="connsiteX68" fmla="*/ 740030 w 2691675"/>
              <a:gd name="connsiteY68" fmla="*/ 321469 h 4354354"/>
              <a:gd name="connsiteX69" fmla="*/ 736698 w 2691675"/>
              <a:gd name="connsiteY69" fmla="*/ 256223 h 4354354"/>
              <a:gd name="connsiteX70" fmla="*/ 717648 w 2691675"/>
              <a:gd name="connsiteY70" fmla="*/ 241935 h 4354354"/>
              <a:gd name="connsiteX71" fmla="*/ 709551 w 2691675"/>
              <a:gd name="connsiteY71" fmla="*/ 171451 h 4354354"/>
              <a:gd name="connsiteX72" fmla="*/ 675737 w 2691675"/>
              <a:gd name="connsiteY72" fmla="*/ 120015 h 4354354"/>
              <a:gd name="connsiteX73" fmla="*/ 686691 w 2691675"/>
              <a:gd name="connsiteY73" fmla="*/ 70485 h 4354354"/>
              <a:gd name="connsiteX74" fmla="*/ 657638 w 2691675"/>
              <a:gd name="connsiteY74" fmla="*/ 0 h 4354354"/>
              <a:gd name="connsiteX75" fmla="*/ 613348 w 2691675"/>
              <a:gd name="connsiteY75" fmla="*/ 10001 h 4354354"/>
              <a:gd name="connsiteX76" fmla="*/ 542863 w 2691675"/>
              <a:gd name="connsiteY76" fmla="*/ 85249 h 4354354"/>
              <a:gd name="connsiteX77" fmla="*/ 560008 w 2691675"/>
              <a:gd name="connsiteY77" fmla="*/ 158591 h 4354354"/>
              <a:gd name="connsiteX78" fmla="*/ 553342 w 2691675"/>
              <a:gd name="connsiteY78" fmla="*/ 234792 h 4354354"/>
              <a:gd name="connsiteX79" fmla="*/ 505716 w 2691675"/>
              <a:gd name="connsiteY79" fmla="*/ 313373 h 4354354"/>
              <a:gd name="connsiteX80" fmla="*/ 461424 w 2691675"/>
              <a:gd name="connsiteY80" fmla="*/ 408147 h 4354354"/>
              <a:gd name="connsiteX81" fmla="*/ 368555 w 2691675"/>
              <a:gd name="connsiteY81" fmla="*/ 381476 h 4354354"/>
              <a:gd name="connsiteX82" fmla="*/ 300929 w 2691675"/>
              <a:gd name="connsiteY82" fmla="*/ 441960 h 4354354"/>
              <a:gd name="connsiteX83" fmla="*/ 270924 w 2691675"/>
              <a:gd name="connsiteY83" fmla="*/ 513874 h 4354354"/>
              <a:gd name="connsiteX84" fmla="*/ 322359 w 2691675"/>
              <a:gd name="connsiteY84" fmla="*/ 574834 h 4354354"/>
              <a:gd name="connsiteX85" fmla="*/ 236158 w 2691675"/>
              <a:gd name="connsiteY85" fmla="*/ 700088 h 4354354"/>
              <a:gd name="connsiteX86" fmla="*/ 265209 w 2691675"/>
              <a:gd name="connsiteY86" fmla="*/ 841534 h 4354354"/>
              <a:gd name="connsiteX87" fmla="*/ 303309 w 2691675"/>
              <a:gd name="connsiteY87" fmla="*/ 856774 h 4354354"/>
              <a:gd name="connsiteX88" fmla="*/ 349029 w 2691675"/>
              <a:gd name="connsiteY88" fmla="*/ 887254 h 4354354"/>
              <a:gd name="connsiteX89" fmla="*/ 356649 w 2691675"/>
              <a:gd name="connsiteY89" fmla="*/ 910114 h 4354354"/>
              <a:gd name="connsiteX90" fmla="*/ 341409 w 2691675"/>
              <a:gd name="connsiteY90" fmla="*/ 978694 h 4354354"/>
              <a:gd name="connsiteX91" fmla="*/ 326169 w 2691675"/>
              <a:gd name="connsiteY91" fmla="*/ 1054894 h 4354354"/>
              <a:gd name="connsiteX92" fmla="*/ 303309 w 2691675"/>
              <a:gd name="connsiteY92" fmla="*/ 1070134 h 4354354"/>
              <a:gd name="connsiteX93" fmla="*/ 143289 w 2691675"/>
              <a:gd name="connsiteY93" fmla="*/ 1092994 h 4354354"/>
              <a:gd name="connsiteX94" fmla="*/ 150909 w 2691675"/>
              <a:gd name="connsiteY94" fmla="*/ 1207294 h 4354354"/>
              <a:gd name="connsiteX95" fmla="*/ 173769 w 2691675"/>
              <a:gd name="connsiteY95" fmla="*/ 1245394 h 4354354"/>
              <a:gd name="connsiteX96" fmla="*/ 219489 w 2691675"/>
              <a:gd name="connsiteY96" fmla="*/ 1283494 h 4354354"/>
              <a:gd name="connsiteX97" fmla="*/ 234729 w 2691675"/>
              <a:gd name="connsiteY97" fmla="*/ 1313974 h 4354354"/>
              <a:gd name="connsiteX98" fmla="*/ 227109 w 2691675"/>
              <a:gd name="connsiteY98" fmla="*/ 1344454 h 4354354"/>
              <a:gd name="connsiteX99" fmla="*/ 265209 w 2691675"/>
              <a:gd name="connsiteY99" fmla="*/ 1390174 h 4354354"/>
              <a:gd name="connsiteX100" fmla="*/ 288069 w 2691675"/>
              <a:gd name="connsiteY100" fmla="*/ 1428274 h 4354354"/>
              <a:gd name="connsiteX101" fmla="*/ 280449 w 2691675"/>
              <a:gd name="connsiteY101" fmla="*/ 1466374 h 4354354"/>
              <a:gd name="connsiteX102" fmla="*/ 242349 w 2691675"/>
              <a:gd name="connsiteY102" fmla="*/ 1595914 h 4354354"/>
              <a:gd name="connsiteX103" fmla="*/ 211869 w 2691675"/>
              <a:gd name="connsiteY103" fmla="*/ 1611154 h 4354354"/>
              <a:gd name="connsiteX104" fmla="*/ 189009 w 2691675"/>
              <a:gd name="connsiteY104" fmla="*/ 1618774 h 4354354"/>
              <a:gd name="connsiteX105" fmla="*/ 120429 w 2691675"/>
              <a:gd name="connsiteY105" fmla="*/ 1656874 h 4354354"/>
              <a:gd name="connsiteX106" fmla="*/ 97569 w 2691675"/>
              <a:gd name="connsiteY106" fmla="*/ 1679734 h 4354354"/>
              <a:gd name="connsiteX107" fmla="*/ 13749 w 2691675"/>
              <a:gd name="connsiteY107" fmla="*/ 1740694 h 4354354"/>
              <a:gd name="connsiteX108" fmla="*/ 13749 w 2691675"/>
              <a:gd name="connsiteY108" fmla="*/ 1915954 h 4354354"/>
              <a:gd name="connsiteX109" fmla="*/ 36609 w 2691675"/>
              <a:gd name="connsiteY109" fmla="*/ 1938814 h 4354354"/>
              <a:gd name="connsiteX110" fmla="*/ 67089 w 2691675"/>
              <a:gd name="connsiteY110" fmla="*/ 1976914 h 4354354"/>
              <a:gd name="connsiteX111" fmla="*/ 112809 w 2691675"/>
              <a:gd name="connsiteY111" fmla="*/ 2007394 h 4354354"/>
              <a:gd name="connsiteX112" fmla="*/ 173769 w 2691675"/>
              <a:gd name="connsiteY112" fmla="*/ 2037874 h 4354354"/>
              <a:gd name="connsiteX113" fmla="*/ 234729 w 2691675"/>
              <a:gd name="connsiteY113" fmla="*/ 2121694 h 4354354"/>
              <a:gd name="connsiteX114" fmla="*/ 272829 w 2691675"/>
              <a:gd name="connsiteY114" fmla="*/ 2182654 h 4354354"/>
              <a:gd name="connsiteX115" fmla="*/ 280449 w 2691675"/>
              <a:gd name="connsiteY115" fmla="*/ 2205514 h 4354354"/>
              <a:gd name="connsiteX116" fmla="*/ 318549 w 2691675"/>
              <a:gd name="connsiteY116" fmla="*/ 2281714 h 4354354"/>
              <a:gd name="connsiteX117" fmla="*/ 493809 w 2691675"/>
              <a:gd name="connsiteY117" fmla="*/ 2296954 h 4354354"/>
              <a:gd name="connsiteX118" fmla="*/ 562389 w 2691675"/>
              <a:gd name="connsiteY118" fmla="*/ 2380774 h 4354354"/>
              <a:gd name="connsiteX119" fmla="*/ 531909 w 2691675"/>
              <a:gd name="connsiteY119" fmla="*/ 2456974 h 4354354"/>
              <a:gd name="connsiteX120" fmla="*/ 509049 w 2691675"/>
              <a:gd name="connsiteY120" fmla="*/ 2464594 h 4354354"/>
              <a:gd name="connsiteX121" fmla="*/ 486189 w 2691675"/>
              <a:gd name="connsiteY121" fmla="*/ 2487454 h 4354354"/>
              <a:gd name="connsiteX122" fmla="*/ 478569 w 2691675"/>
              <a:gd name="connsiteY122" fmla="*/ 2533174 h 4354354"/>
              <a:gd name="connsiteX123" fmla="*/ 509049 w 2691675"/>
              <a:gd name="connsiteY123" fmla="*/ 2647474 h 4354354"/>
              <a:gd name="connsiteX124" fmla="*/ 531909 w 2691675"/>
              <a:gd name="connsiteY124" fmla="*/ 2670334 h 4354354"/>
              <a:gd name="connsiteX125" fmla="*/ 539529 w 2691675"/>
              <a:gd name="connsiteY125" fmla="*/ 2700814 h 4354354"/>
              <a:gd name="connsiteX126" fmla="*/ 570009 w 2691675"/>
              <a:gd name="connsiteY126" fmla="*/ 2685574 h 4354354"/>
              <a:gd name="connsiteX127" fmla="*/ 592869 w 2691675"/>
              <a:gd name="connsiteY127" fmla="*/ 2662714 h 4354354"/>
              <a:gd name="connsiteX128" fmla="*/ 646209 w 2691675"/>
              <a:gd name="connsiteY128" fmla="*/ 2632234 h 4354354"/>
              <a:gd name="connsiteX129" fmla="*/ 684309 w 2691675"/>
              <a:gd name="connsiteY129" fmla="*/ 2639854 h 4354354"/>
              <a:gd name="connsiteX130" fmla="*/ 699549 w 2691675"/>
              <a:gd name="connsiteY130" fmla="*/ 2662714 h 4354354"/>
              <a:gd name="connsiteX131" fmla="*/ 722409 w 2691675"/>
              <a:gd name="connsiteY131" fmla="*/ 2685574 h 4354354"/>
              <a:gd name="connsiteX132" fmla="*/ 730029 w 2691675"/>
              <a:gd name="connsiteY132" fmla="*/ 2708434 h 4354354"/>
              <a:gd name="connsiteX133" fmla="*/ 707169 w 2691675"/>
              <a:gd name="connsiteY133" fmla="*/ 2792254 h 4354354"/>
              <a:gd name="connsiteX134" fmla="*/ 623349 w 2691675"/>
              <a:gd name="connsiteY134" fmla="*/ 2868454 h 4354354"/>
              <a:gd name="connsiteX135" fmla="*/ 600489 w 2691675"/>
              <a:gd name="connsiteY135" fmla="*/ 2914174 h 4354354"/>
              <a:gd name="connsiteX136" fmla="*/ 531909 w 2691675"/>
              <a:gd name="connsiteY136" fmla="*/ 2959894 h 4354354"/>
              <a:gd name="connsiteX137" fmla="*/ 516669 w 2691675"/>
              <a:gd name="connsiteY137" fmla="*/ 2982754 h 4354354"/>
              <a:gd name="connsiteX138" fmla="*/ 547149 w 2691675"/>
              <a:gd name="connsiteY138" fmla="*/ 3081814 h 4354354"/>
              <a:gd name="connsiteX139" fmla="*/ 570009 w 2691675"/>
              <a:gd name="connsiteY139" fmla="*/ 3203734 h 4354354"/>
              <a:gd name="connsiteX140" fmla="*/ 608109 w 2691675"/>
              <a:gd name="connsiteY140" fmla="*/ 3302794 h 4354354"/>
              <a:gd name="connsiteX141" fmla="*/ 608109 w 2691675"/>
              <a:gd name="connsiteY141" fmla="*/ 3455194 h 4354354"/>
              <a:gd name="connsiteX142" fmla="*/ 570009 w 2691675"/>
              <a:gd name="connsiteY142" fmla="*/ 3493294 h 4354354"/>
              <a:gd name="connsiteX143" fmla="*/ 562389 w 2691675"/>
              <a:gd name="connsiteY143" fmla="*/ 3523774 h 4354354"/>
              <a:gd name="connsiteX144" fmla="*/ 547149 w 2691675"/>
              <a:gd name="connsiteY144" fmla="*/ 3554254 h 4354354"/>
              <a:gd name="connsiteX145" fmla="*/ 554769 w 2691675"/>
              <a:gd name="connsiteY145" fmla="*/ 3706654 h 4354354"/>
              <a:gd name="connsiteX146" fmla="*/ 608109 w 2691675"/>
              <a:gd name="connsiteY146" fmla="*/ 3699034 h 4354354"/>
              <a:gd name="connsiteX147" fmla="*/ 630969 w 2691675"/>
              <a:gd name="connsiteY147" fmla="*/ 3691414 h 4354354"/>
              <a:gd name="connsiteX148" fmla="*/ 676689 w 2691675"/>
              <a:gd name="connsiteY148" fmla="*/ 3714274 h 4354354"/>
              <a:gd name="connsiteX149" fmla="*/ 707169 w 2691675"/>
              <a:gd name="connsiteY149" fmla="*/ 3744754 h 4354354"/>
              <a:gd name="connsiteX150" fmla="*/ 836709 w 2691675"/>
              <a:gd name="connsiteY150" fmla="*/ 3767614 h 4354354"/>
              <a:gd name="connsiteX151" fmla="*/ 851949 w 2691675"/>
              <a:gd name="connsiteY151" fmla="*/ 3798094 h 4354354"/>
              <a:gd name="connsiteX152" fmla="*/ 874809 w 2691675"/>
              <a:gd name="connsiteY152" fmla="*/ 3813334 h 4354354"/>
              <a:gd name="connsiteX153" fmla="*/ 897669 w 2691675"/>
              <a:gd name="connsiteY153" fmla="*/ 3836194 h 4354354"/>
              <a:gd name="connsiteX154" fmla="*/ 905289 w 2691675"/>
              <a:gd name="connsiteY154" fmla="*/ 3866674 h 4354354"/>
              <a:gd name="connsiteX155" fmla="*/ 920529 w 2691675"/>
              <a:gd name="connsiteY155" fmla="*/ 3889534 h 4354354"/>
              <a:gd name="connsiteX156" fmla="*/ 943389 w 2691675"/>
              <a:gd name="connsiteY156" fmla="*/ 3927634 h 4354354"/>
              <a:gd name="connsiteX157" fmla="*/ 996729 w 2691675"/>
              <a:gd name="connsiteY157" fmla="*/ 3973354 h 4354354"/>
              <a:gd name="connsiteX158" fmla="*/ 1011969 w 2691675"/>
              <a:gd name="connsiteY158" fmla="*/ 3996214 h 4354354"/>
              <a:gd name="connsiteX159" fmla="*/ 1034829 w 2691675"/>
              <a:gd name="connsiteY159" fmla="*/ 4034314 h 4354354"/>
              <a:gd name="connsiteX160" fmla="*/ 1065309 w 2691675"/>
              <a:gd name="connsiteY160" fmla="*/ 4110514 h 4354354"/>
              <a:gd name="connsiteX161" fmla="*/ 1072929 w 2691675"/>
              <a:gd name="connsiteY161" fmla="*/ 4133374 h 4354354"/>
              <a:gd name="connsiteX162" fmla="*/ 1149129 w 2691675"/>
              <a:gd name="connsiteY162" fmla="*/ 4163854 h 4354354"/>
              <a:gd name="connsiteX163" fmla="*/ 1202469 w 2691675"/>
              <a:gd name="connsiteY163" fmla="*/ 4240054 h 4354354"/>
              <a:gd name="connsiteX164" fmla="*/ 1263429 w 2691675"/>
              <a:gd name="connsiteY164" fmla="*/ 4247674 h 4354354"/>
              <a:gd name="connsiteX165" fmla="*/ 1271049 w 2691675"/>
              <a:gd name="connsiteY165" fmla="*/ 4301014 h 4354354"/>
              <a:gd name="connsiteX166" fmla="*/ 1316769 w 2691675"/>
              <a:gd name="connsiteY166" fmla="*/ 4354354 h 4354354"/>
              <a:gd name="connsiteX167" fmla="*/ 1354869 w 2691675"/>
              <a:gd name="connsiteY167" fmla="*/ 4255294 h 4354354"/>
              <a:gd name="connsiteX168" fmla="*/ 1415829 w 2691675"/>
              <a:gd name="connsiteY168" fmla="*/ 4224814 h 4354354"/>
              <a:gd name="connsiteX169" fmla="*/ 1469169 w 2691675"/>
              <a:gd name="connsiteY169" fmla="*/ 4209574 h 4354354"/>
              <a:gd name="connsiteX170" fmla="*/ 1507269 w 2691675"/>
              <a:gd name="connsiteY170" fmla="*/ 4186714 h 4354354"/>
              <a:gd name="connsiteX171" fmla="*/ 1552989 w 2691675"/>
              <a:gd name="connsiteY171" fmla="*/ 4156234 h 4354354"/>
              <a:gd name="connsiteX172" fmla="*/ 1583469 w 2691675"/>
              <a:gd name="connsiteY172" fmla="*/ 4148614 h 4354354"/>
              <a:gd name="connsiteX173" fmla="*/ 1644429 w 2691675"/>
              <a:gd name="connsiteY173" fmla="*/ 4087654 h 4354354"/>
              <a:gd name="connsiteX174" fmla="*/ 1674909 w 2691675"/>
              <a:gd name="connsiteY174" fmla="*/ 4064794 h 4354354"/>
              <a:gd name="connsiteX175" fmla="*/ 1827309 w 2691675"/>
              <a:gd name="connsiteY175" fmla="*/ 4026694 h 4354354"/>
              <a:gd name="connsiteX176" fmla="*/ 1857789 w 2691675"/>
              <a:gd name="connsiteY176" fmla="*/ 4011454 h 4354354"/>
              <a:gd name="connsiteX177" fmla="*/ 1903509 w 2691675"/>
              <a:gd name="connsiteY177" fmla="*/ 3996214 h 4354354"/>
              <a:gd name="connsiteX178" fmla="*/ 1926369 w 2691675"/>
              <a:gd name="connsiteY178" fmla="*/ 3980974 h 4354354"/>
              <a:gd name="connsiteX179" fmla="*/ 1987329 w 2691675"/>
              <a:gd name="connsiteY179" fmla="*/ 3935254 h 4354354"/>
              <a:gd name="connsiteX180" fmla="*/ 2048289 w 2691675"/>
              <a:gd name="connsiteY180" fmla="*/ 3897154 h 4354354"/>
              <a:gd name="connsiteX181" fmla="*/ 2078769 w 2691675"/>
              <a:gd name="connsiteY181" fmla="*/ 3881914 h 4354354"/>
              <a:gd name="connsiteX182" fmla="*/ 2132109 w 2691675"/>
              <a:gd name="connsiteY182" fmla="*/ 3843814 h 4354354"/>
              <a:gd name="connsiteX183" fmla="*/ 2162589 w 2691675"/>
              <a:gd name="connsiteY183" fmla="*/ 3813334 h 4354354"/>
              <a:gd name="connsiteX184" fmla="*/ 2200689 w 2691675"/>
              <a:gd name="connsiteY184" fmla="*/ 3714274 h 4354354"/>
              <a:gd name="connsiteX185" fmla="*/ 2162589 w 2691675"/>
              <a:gd name="connsiteY185" fmla="*/ 3630454 h 4354354"/>
              <a:gd name="connsiteX186" fmla="*/ 2139729 w 2691675"/>
              <a:gd name="connsiteY186" fmla="*/ 3622834 h 4354354"/>
              <a:gd name="connsiteX187" fmla="*/ 2124489 w 2691675"/>
              <a:gd name="connsiteY187" fmla="*/ 3706654 h 4354354"/>
              <a:gd name="connsiteX188" fmla="*/ 2109249 w 2691675"/>
              <a:gd name="connsiteY188" fmla="*/ 3683794 h 4354354"/>
              <a:gd name="connsiteX189" fmla="*/ 2048289 w 2691675"/>
              <a:gd name="connsiteY189" fmla="*/ 3691414 h 4354354"/>
              <a:gd name="connsiteX190" fmla="*/ 2055909 w 2691675"/>
              <a:gd name="connsiteY190" fmla="*/ 3729514 h 4354354"/>
              <a:gd name="connsiteX191" fmla="*/ 2078769 w 2691675"/>
              <a:gd name="connsiteY191" fmla="*/ 3744754 h 4354354"/>
              <a:gd name="connsiteX192" fmla="*/ 2094009 w 2691675"/>
              <a:gd name="connsiteY192" fmla="*/ 3775234 h 4354354"/>
              <a:gd name="connsiteX193" fmla="*/ 2086389 w 2691675"/>
              <a:gd name="connsiteY193" fmla="*/ 3820954 h 4354354"/>
              <a:gd name="connsiteX194" fmla="*/ 2010189 w 2691675"/>
              <a:gd name="connsiteY194" fmla="*/ 3775234 h 4354354"/>
              <a:gd name="connsiteX195" fmla="*/ 1994949 w 2691675"/>
              <a:gd name="connsiteY195" fmla="*/ 3676174 h 4354354"/>
              <a:gd name="connsiteX196" fmla="*/ 1972089 w 2691675"/>
              <a:gd name="connsiteY196" fmla="*/ 3653314 h 4354354"/>
              <a:gd name="connsiteX197" fmla="*/ 1979709 w 2691675"/>
              <a:gd name="connsiteY197" fmla="*/ 3607594 h 4354354"/>
              <a:gd name="connsiteX198" fmla="*/ 2025429 w 2691675"/>
              <a:gd name="connsiteY198" fmla="*/ 3599974 h 4354354"/>
              <a:gd name="connsiteX199" fmla="*/ 2033049 w 2691675"/>
              <a:gd name="connsiteY199" fmla="*/ 3546634 h 4354354"/>
              <a:gd name="connsiteX200" fmla="*/ 2063529 w 2691675"/>
              <a:gd name="connsiteY200" fmla="*/ 3554254 h 4354354"/>
              <a:gd name="connsiteX201" fmla="*/ 2094009 w 2691675"/>
              <a:gd name="connsiteY201" fmla="*/ 3516154 h 4354354"/>
              <a:gd name="connsiteX202" fmla="*/ 2124489 w 2691675"/>
              <a:gd name="connsiteY202" fmla="*/ 3485674 h 4354354"/>
              <a:gd name="connsiteX203" fmla="*/ 2139729 w 2691675"/>
              <a:gd name="connsiteY203" fmla="*/ 3462814 h 4354354"/>
              <a:gd name="connsiteX204" fmla="*/ 2170209 w 2691675"/>
              <a:gd name="connsiteY204" fmla="*/ 3439954 h 4354354"/>
              <a:gd name="connsiteX205" fmla="*/ 2238789 w 2691675"/>
              <a:gd name="connsiteY205" fmla="*/ 3348514 h 4354354"/>
              <a:gd name="connsiteX206" fmla="*/ 2246409 w 2691675"/>
              <a:gd name="connsiteY206" fmla="*/ 3318034 h 4354354"/>
              <a:gd name="connsiteX207" fmla="*/ 2269269 w 2691675"/>
              <a:gd name="connsiteY207" fmla="*/ 3257074 h 4354354"/>
              <a:gd name="connsiteX208" fmla="*/ 2276889 w 2691675"/>
              <a:gd name="connsiteY208" fmla="*/ 3211354 h 4354354"/>
              <a:gd name="connsiteX209" fmla="*/ 2299749 w 2691675"/>
              <a:gd name="connsiteY209" fmla="*/ 3165634 h 4354354"/>
              <a:gd name="connsiteX210" fmla="*/ 2314989 w 2691675"/>
              <a:gd name="connsiteY210" fmla="*/ 3127534 h 4354354"/>
              <a:gd name="connsiteX211" fmla="*/ 2353089 w 2691675"/>
              <a:gd name="connsiteY211" fmla="*/ 3112294 h 4354354"/>
              <a:gd name="connsiteX212" fmla="*/ 2375949 w 2691675"/>
              <a:gd name="connsiteY212" fmla="*/ 3097054 h 4354354"/>
              <a:gd name="connsiteX213" fmla="*/ 2495488 w 2691675"/>
              <a:gd name="connsiteY213" fmla="*/ 3067050 h 4354354"/>
              <a:gd name="connsiteX214" fmla="*/ 2593596 w 2691675"/>
              <a:gd name="connsiteY214" fmla="*/ 3063717 h 4354354"/>
              <a:gd name="connsiteX215" fmla="*/ 2685987 w 2691675"/>
              <a:gd name="connsiteY215" fmla="*/ 3054668 h 4354354"/>
              <a:gd name="connsiteX0" fmla="*/ 2685987 w 2691675"/>
              <a:gd name="connsiteY0" fmla="*/ 3054668 h 4354354"/>
              <a:gd name="connsiteX1" fmla="*/ 2680749 w 2691675"/>
              <a:gd name="connsiteY1" fmla="*/ 3028474 h 4354354"/>
              <a:gd name="connsiteX2" fmla="*/ 2673129 w 2691675"/>
              <a:gd name="connsiteY2" fmla="*/ 2975134 h 4354354"/>
              <a:gd name="connsiteX3" fmla="*/ 2631219 w 2691675"/>
              <a:gd name="connsiteY3" fmla="*/ 2967038 h 4354354"/>
              <a:gd name="connsiteX4" fmla="*/ 2567878 w 2691675"/>
              <a:gd name="connsiteY4" fmla="*/ 2966561 h 4354354"/>
              <a:gd name="connsiteX5" fmla="*/ 2526921 w 2691675"/>
              <a:gd name="connsiteY5" fmla="*/ 2908936 h 4354354"/>
              <a:gd name="connsiteX6" fmla="*/ 2464532 w 2691675"/>
              <a:gd name="connsiteY6" fmla="*/ 2905601 h 4354354"/>
              <a:gd name="connsiteX7" fmla="*/ 2417860 w 2691675"/>
              <a:gd name="connsiteY7" fmla="*/ 2889885 h 4354354"/>
              <a:gd name="connsiteX8" fmla="*/ 2383569 w 2691675"/>
              <a:gd name="connsiteY8" fmla="*/ 2876074 h 4354354"/>
              <a:gd name="connsiteX9" fmla="*/ 2355471 w 2691675"/>
              <a:gd name="connsiteY9" fmla="*/ 2856071 h 4354354"/>
              <a:gd name="connsiteX10" fmla="*/ 2300701 w 2691675"/>
              <a:gd name="connsiteY10" fmla="*/ 2824163 h 4354354"/>
              <a:gd name="connsiteX11" fmla="*/ 2226406 w 2691675"/>
              <a:gd name="connsiteY11" fmla="*/ 2864167 h 4354354"/>
              <a:gd name="connsiteX12" fmla="*/ 2185925 w 2691675"/>
              <a:gd name="connsiteY12" fmla="*/ 2825116 h 4354354"/>
              <a:gd name="connsiteX13" fmla="*/ 2150683 w 2691675"/>
              <a:gd name="connsiteY13" fmla="*/ 2746058 h 4354354"/>
              <a:gd name="connsiteX14" fmla="*/ 2131157 w 2691675"/>
              <a:gd name="connsiteY14" fmla="*/ 2684621 h 4354354"/>
              <a:gd name="connsiteX15" fmla="*/ 2113060 w 2691675"/>
              <a:gd name="connsiteY15" fmla="*/ 2649379 h 4354354"/>
              <a:gd name="connsiteX16" fmla="*/ 2111630 w 2691675"/>
              <a:gd name="connsiteY16" fmla="*/ 2600801 h 4354354"/>
              <a:gd name="connsiteX17" fmla="*/ 2034001 w 2691675"/>
              <a:gd name="connsiteY17" fmla="*/ 2686051 h 4354354"/>
              <a:gd name="connsiteX18" fmla="*/ 1966851 w 2691675"/>
              <a:gd name="connsiteY18" fmla="*/ 2754154 h 4354354"/>
              <a:gd name="connsiteX19" fmla="*/ 1919702 w 2691675"/>
              <a:gd name="connsiteY19" fmla="*/ 2713196 h 4354354"/>
              <a:gd name="connsiteX20" fmla="*/ 1783018 w 2691675"/>
              <a:gd name="connsiteY20" fmla="*/ 2699862 h 4354354"/>
              <a:gd name="connsiteX21" fmla="*/ 1684910 w 2691675"/>
              <a:gd name="connsiteY21" fmla="*/ 2689860 h 4354354"/>
              <a:gd name="connsiteX22" fmla="*/ 1614426 w 2691675"/>
              <a:gd name="connsiteY22" fmla="*/ 2582229 h 4354354"/>
              <a:gd name="connsiteX23" fmla="*/ 1549656 w 2691675"/>
              <a:gd name="connsiteY23" fmla="*/ 2584133 h 4354354"/>
              <a:gd name="connsiteX24" fmla="*/ 1524890 w 2691675"/>
              <a:gd name="connsiteY24" fmla="*/ 2563654 h 4354354"/>
              <a:gd name="connsiteX25" fmla="*/ 1476789 w 2691675"/>
              <a:gd name="connsiteY25" fmla="*/ 2381726 h 4354354"/>
              <a:gd name="connsiteX26" fmla="*/ 1446309 w 2691675"/>
              <a:gd name="connsiteY26" fmla="*/ 2289334 h 4354354"/>
              <a:gd name="connsiteX27" fmla="*/ 1408209 w 2691675"/>
              <a:gd name="connsiteY27" fmla="*/ 2220754 h 4354354"/>
              <a:gd name="connsiteX28" fmla="*/ 1392969 w 2691675"/>
              <a:gd name="connsiteY28" fmla="*/ 2197894 h 4354354"/>
              <a:gd name="connsiteX29" fmla="*/ 1382492 w 2691675"/>
              <a:gd name="connsiteY29" fmla="*/ 2152651 h 4354354"/>
              <a:gd name="connsiteX30" fmla="*/ 1377253 w 2691675"/>
              <a:gd name="connsiteY30" fmla="*/ 2052162 h 4354354"/>
              <a:gd name="connsiteX31" fmla="*/ 1391541 w 2691675"/>
              <a:gd name="connsiteY31" fmla="*/ 1982630 h 4354354"/>
              <a:gd name="connsiteX32" fmla="*/ 1323437 w 2691675"/>
              <a:gd name="connsiteY32" fmla="*/ 1917859 h 4354354"/>
              <a:gd name="connsiteX33" fmla="*/ 1290099 w 2691675"/>
              <a:gd name="connsiteY33" fmla="*/ 1912621 h 4354354"/>
              <a:gd name="connsiteX34" fmla="*/ 1192468 w 2691675"/>
              <a:gd name="connsiteY34" fmla="*/ 1853089 h 4354354"/>
              <a:gd name="connsiteX35" fmla="*/ 1134367 w 2691675"/>
              <a:gd name="connsiteY35" fmla="*/ 1863567 h 4354354"/>
              <a:gd name="connsiteX36" fmla="*/ 1081978 w 2691675"/>
              <a:gd name="connsiteY36" fmla="*/ 1897379 h 4354354"/>
              <a:gd name="connsiteX37" fmla="*/ 1032924 w 2691675"/>
              <a:gd name="connsiteY37" fmla="*/ 1923098 h 4354354"/>
              <a:gd name="connsiteX38" fmla="*/ 966249 w 2691675"/>
              <a:gd name="connsiteY38" fmla="*/ 1984058 h 4354354"/>
              <a:gd name="connsiteX39" fmla="*/ 917195 w 2691675"/>
              <a:gd name="connsiteY39" fmla="*/ 1941672 h 4354354"/>
              <a:gd name="connsiteX40" fmla="*/ 862428 w 2691675"/>
              <a:gd name="connsiteY40" fmla="*/ 1915002 h 4354354"/>
              <a:gd name="connsiteX41" fmla="*/ 831471 w 2691675"/>
              <a:gd name="connsiteY41" fmla="*/ 1889284 h 4354354"/>
              <a:gd name="connsiteX42" fmla="*/ 808135 w 2691675"/>
              <a:gd name="connsiteY42" fmla="*/ 1846898 h 4354354"/>
              <a:gd name="connsiteX43" fmla="*/ 822423 w 2691675"/>
              <a:gd name="connsiteY43" fmla="*/ 1789748 h 4354354"/>
              <a:gd name="connsiteX44" fmla="*/ 811944 w 2691675"/>
              <a:gd name="connsiteY44" fmla="*/ 1720215 h 4354354"/>
              <a:gd name="connsiteX45" fmla="*/ 791466 w 2691675"/>
              <a:gd name="connsiteY45" fmla="*/ 1625441 h 4354354"/>
              <a:gd name="connsiteX46" fmla="*/ 767652 w 2691675"/>
              <a:gd name="connsiteY46" fmla="*/ 1635919 h 4354354"/>
              <a:gd name="connsiteX47" fmla="*/ 709074 w 2691675"/>
              <a:gd name="connsiteY47" fmla="*/ 1571626 h 4354354"/>
              <a:gd name="connsiteX48" fmla="*/ 737649 w 2691675"/>
              <a:gd name="connsiteY48" fmla="*/ 1519714 h 4354354"/>
              <a:gd name="connsiteX49" fmla="*/ 785274 w 2691675"/>
              <a:gd name="connsiteY49" fmla="*/ 1455420 h 4354354"/>
              <a:gd name="connsiteX50" fmla="*/ 783369 w 2691675"/>
              <a:gd name="connsiteY50" fmla="*/ 1429227 h 4354354"/>
              <a:gd name="connsiteX51" fmla="*/ 826232 w 2691675"/>
              <a:gd name="connsiteY51" fmla="*/ 1375409 h 4354354"/>
              <a:gd name="connsiteX52" fmla="*/ 834329 w 2691675"/>
              <a:gd name="connsiteY52" fmla="*/ 1282542 h 4354354"/>
              <a:gd name="connsiteX53" fmla="*/ 820040 w 2691675"/>
              <a:gd name="connsiteY53" fmla="*/ 1198721 h 4354354"/>
              <a:gd name="connsiteX54" fmla="*/ 787655 w 2691675"/>
              <a:gd name="connsiteY54" fmla="*/ 1151573 h 4354354"/>
              <a:gd name="connsiteX55" fmla="*/ 769082 w 2691675"/>
              <a:gd name="connsiteY55" fmla="*/ 1070134 h 4354354"/>
              <a:gd name="connsiteX56" fmla="*/ 812898 w 2691675"/>
              <a:gd name="connsiteY56" fmla="*/ 1034892 h 4354354"/>
              <a:gd name="connsiteX57" fmla="*/ 816231 w 2691675"/>
              <a:gd name="connsiteY57" fmla="*/ 976789 h 4354354"/>
              <a:gd name="connsiteX58" fmla="*/ 828613 w 2691675"/>
              <a:gd name="connsiteY58" fmla="*/ 901065 h 4354354"/>
              <a:gd name="connsiteX59" fmla="*/ 837662 w 2691675"/>
              <a:gd name="connsiteY59" fmla="*/ 833914 h 4354354"/>
              <a:gd name="connsiteX60" fmla="*/ 852426 w 2691675"/>
              <a:gd name="connsiteY60" fmla="*/ 795814 h 4354354"/>
              <a:gd name="connsiteX61" fmla="*/ 867665 w 2691675"/>
              <a:gd name="connsiteY61" fmla="*/ 762475 h 4354354"/>
              <a:gd name="connsiteX62" fmla="*/ 841472 w 2691675"/>
              <a:gd name="connsiteY62" fmla="*/ 696754 h 4354354"/>
              <a:gd name="connsiteX63" fmla="*/ 825756 w 2691675"/>
              <a:gd name="connsiteY63" fmla="*/ 573405 h 4354354"/>
              <a:gd name="connsiteX64" fmla="*/ 795275 w 2691675"/>
              <a:gd name="connsiteY64" fmla="*/ 536259 h 4354354"/>
              <a:gd name="connsiteX65" fmla="*/ 777654 w 2691675"/>
              <a:gd name="connsiteY65" fmla="*/ 505777 h 4354354"/>
              <a:gd name="connsiteX66" fmla="*/ 754794 w 2691675"/>
              <a:gd name="connsiteY66" fmla="*/ 430054 h 4354354"/>
              <a:gd name="connsiteX67" fmla="*/ 727648 w 2691675"/>
              <a:gd name="connsiteY67" fmla="*/ 349091 h 4354354"/>
              <a:gd name="connsiteX68" fmla="*/ 740030 w 2691675"/>
              <a:gd name="connsiteY68" fmla="*/ 321469 h 4354354"/>
              <a:gd name="connsiteX69" fmla="*/ 736698 w 2691675"/>
              <a:gd name="connsiteY69" fmla="*/ 256223 h 4354354"/>
              <a:gd name="connsiteX70" fmla="*/ 717648 w 2691675"/>
              <a:gd name="connsiteY70" fmla="*/ 241935 h 4354354"/>
              <a:gd name="connsiteX71" fmla="*/ 709551 w 2691675"/>
              <a:gd name="connsiteY71" fmla="*/ 171451 h 4354354"/>
              <a:gd name="connsiteX72" fmla="*/ 675737 w 2691675"/>
              <a:gd name="connsiteY72" fmla="*/ 120015 h 4354354"/>
              <a:gd name="connsiteX73" fmla="*/ 686691 w 2691675"/>
              <a:gd name="connsiteY73" fmla="*/ 70485 h 4354354"/>
              <a:gd name="connsiteX74" fmla="*/ 657638 w 2691675"/>
              <a:gd name="connsiteY74" fmla="*/ 0 h 4354354"/>
              <a:gd name="connsiteX75" fmla="*/ 613348 w 2691675"/>
              <a:gd name="connsiteY75" fmla="*/ 10001 h 4354354"/>
              <a:gd name="connsiteX76" fmla="*/ 542863 w 2691675"/>
              <a:gd name="connsiteY76" fmla="*/ 85249 h 4354354"/>
              <a:gd name="connsiteX77" fmla="*/ 560008 w 2691675"/>
              <a:gd name="connsiteY77" fmla="*/ 158591 h 4354354"/>
              <a:gd name="connsiteX78" fmla="*/ 553342 w 2691675"/>
              <a:gd name="connsiteY78" fmla="*/ 234792 h 4354354"/>
              <a:gd name="connsiteX79" fmla="*/ 505716 w 2691675"/>
              <a:gd name="connsiteY79" fmla="*/ 313373 h 4354354"/>
              <a:gd name="connsiteX80" fmla="*/ 461424 w 2691675"/>
              <a:gd name="connsiteY80" fmla="*/ 408147 h 4354354"/>
              <a:gd name="connsiteX81" fmla="*/ 368555 w 2691675"/>
              <a:gd name="connsiteY81" fmla="*/ 381476 h 4354354"/>
              <a:gd name="connsiteX82" fmla="*/ 300929 w 2691675"/>
              <a:gd name="connsiteY82" fmla="*/ 441960 h 4354354"/>
              <a:gd name="connsiteX83" fmla="*/ 270924 w 2691675"/>
              <a:gd name="connsiteY83" fmla="*/ 513874 h 4354354"/>
              <a:gd name="connsiteX84" fmla="*/ 322359 w 2691675"/>
              <a:gd name="connsiteY84" fmla="*/ 574834 h 4354354"/>
              <a:gd name="connsiteX85" fmla="*/ 238539 w 2691675"/>
              <a:gd name="connsiteY85" fmla="*/ 719138 h 4354354"/>
              <a:gd name="connsiteX86" fmla="*/ 265209 w 2691675"/>
              <a:gd name="connsiteY86" fmla="*/ 841534 h 4354354"/>
              <a:gd name="connsiteX87" fmla="*/ 303309 w 2691675"/>
              <a:gd name="connsiteY87" fmla="*/ 856774 h 4354354"/>
              <a:gd name="connsiteX88" fmla="*/ 349029 w 2691675"/>
              <a:gd name="connsiteY88" fmla="*/ 887254 h 4354354"/>
              <a:gd name="connsiteX89" fmla="*/ 356649 w 2691675"/>
              <a:gd name="connsiteY89" fmla="*/ 910114 h 4354354"/>
              <a:gd name="connsiteX90" fmla="*/ 341409 w 2691675"/>
              <a:gd name="connsiteY90" fmla="*/ 978694 h 4354354"/>
              <a:gd name="connsiteX91" fmla="*/ 326169 w 2691675"/>
              <a:gd name="connsiteY91" fmla="*/ 1054894 h 4354354"/>
              <a:gd name="connsiteX92" fmla="*/ 303309 w 2691675"/>
              <a:gd name="connsiteY92" fmla="*/ 1070134 h 4354354"/>
              <a:gd name="connsiteX93" fmla="*/ 143289 w 2691675"/>
              <a:gd name="connsiteY93" fmla="*/ 1092994 h 4354354"/>
              <a:gd name="connsiteX94" fmla="*/ 150909 w 2691675"/>
              <a:gd name="connsiteY94" fmla="*/ 1207294 h 4354354"/>
              <a:gd name="connsiteX95" fmla="*/ 173769 w 2691675"/>
              <a:gd name="connsiteY95" fmla="*/ 1245394 h 4354354"/>
              <a:gd name="connsiteX96" fmla="*/ 219489 w 2691675"/>
              <a:gd name="connsiteY96" fmla="*/ 1283494 h 4354354"/>
              <a:gd name="connsiteX97" fmla="*/ 234729 w 2691675"/>
              <a:gd name="connsiteY97" fmla="*/ 1313974 h 4354354"/>
              <a:gd name="connsiteX98" fmla="*/ 227109 w 2691675"/>
              <a:gd name="connsiteY98" fmla="*/ 1344454 h 4354354"/>
              <a:gd name="connsiteX99" fmla="*/ 265209 w 2691675"/>
              <a:gd name="connsiteY99" fmla="*/ 1390174 h 4354354"/>
              <a:gd name="connsiteX100" fmla="*/ 288069 w 2691675"/>
              <a:gd name="connsiteY100" fmla="*/ 1428274 h 4354354"/>
              <a:gd name="connsiteX101" fmla="*/ 280449 w 2691675"/>
              <a:gd name="connsiteY101" fmla="*/ 1466374 h 4354354"/>
              <a:gd name="connsiteX102" fmla="*/ 242349 w 2691675"/>
              <a:gd name="connsiteY102" fmla="*/ 1595914 h 4354354"/>
              <a:gd name="connsiteX103" fmla="*/ 211869 w 2691675"/>
              <a:gd name="connsiteY103" fmla="*/ 1611154 h 4354354"/>
              <a:gd name="connsiteX104" fmla="*/ 189009 w 2691675"/>
              <a:gd name="connsiteY104" fmla="*/ 1618774 h 4354354"/>
              <a:gd name="connsiteX105" fmla="*/ 120429 w 2691675"/>
              <a:gd name="connsiteY105" fmla="*/ 1656874 h 4354354"/>
              <a:gd name="connsiteX106" fmla="*/ 97569 w 2691675"/>
              <a:gd name="connsiteY106" fmla="*/ 1679734 h 4354354"/>
              <a:gd name="connsiteX107" fmla="*/ 13749 w 2691675"/>
              <a:gd name="connsiteY107" fmla="*/ 1740694 h 4354354"/>
              <a:gd name="connsiteX108" fmla="*/ 13749 w 2691675"/>
              <a:gd name="connsiteY108" fmla="*/ 1915954 h 4354354"/>
              <a:gd name="connsiteX109" fmla="*/ 36609 w 2691675"/>
              <a:gd name="connsiteY109" fmla="*/ 1938814 h 4354354"/>
              <a:gd name="connsiteX110" fmla="*/ 67089 w 2691675"/>
              <a:gd name="connsiteY110" fmla="*/ 1976914 h 4354354"/>
              <a:gd name="connsiteX111" fmla="*/ 112809 w 2691675"/>
              <a:gd name="connsiteY111" fmla="*/ 2007394 h 4354354"/>
              <a:gd name="connsiteX112" fmla="*/ 173769 w 2691675"/>
              <a:gd name="connsiteY112" fmla="*/ 2037874 h 4354354"/>
              <a:gd name="connsiteX113" fmla="*/ 234729 w 2691675"/>
              <a:gd name="connsiteY113" fmla="*/ 2121694 h 4354354"/>
              <a:gd name="connsiteX114" fmla="*/ 272829 w 2691675"/>
              <a:gd name="connsiteY114" fmla="*/ 2182654 h 4354354"/>
              <a:gd name="connsiteX115" fmla="*/ 280449 w 2691675"/>
              <a:gd name="connsiteY115" fmla="*/ 2205514 h 4354354"/>
              <a:gd name="connsiteX116" fmla="*/ 318549 w 2691675"/>
              <a:gd name="connsiteY116" fmla="*/ 2281714 h 4354354"/>
              <a:gd name="connsiteX117" fmla="*/ 493809 w 2691675"/>
              <a:gd name="connsiteY117" fmla="*/ 2296954 h 4354354"/>
              <a:gd name="connsiteX118" fmla="*/ 562389 w 2691675"/>
              <a:gd name="connsiteY118" fmla="*/ 2380774 h 4354354"/>
              <a:gd name="connsiteX119" fmla="*/ 531909 w 2691675"/>
              <a:gd name="connsiteY119" fmla="*/ 2456974 h 4354354"/>
              <a:gd name="connsiteX120" fmla="*/ 509049 w 2691675"/>
              <a:gd name="connsiteY120" fmla="*/ 2464594 h 4354354"/>
              <a:gd name="connsiteX121" fmla="*/ 486189 w 2691675"/>
              <a:gd name="connsiteY121" fmla="*/ 2487454 h 4354354"/>
              <a:gd name="connsiteX122" fmla="*/ 478569 w 2691675"/>
              <a:gd name="connsiteY122" fmla="*/ 2533174 h 4354354"/>
              <a:gd name="connsiteX123" fmla="*/ 509049 w 2691675"/>
              <a:gd name="connsiteY123" fmla="*/ 2647474 h 4354354"/>
              <a:gd name="connsiteX124" fmla="*/ 531909 w 2691675"/>
              <a:gd name="connsiteY124" fmla="*/ 2670334 h 4354354"/>
              <a:gd name="connsiteX125" fmla="*/ 539529 w 2691675"/>
              <a:gd name="connsiteY125" fmla="*/ 2700814 h 4354354"/>
              <a:gd name="connsiteX126" fmla="*/ 570009 w 2691675"/>
              <a:gd name="connsiteY126" fmla="*/ 2685574 h 4354354"/>
              <a:gd name="connsiteX127" fmla="*/ 592869 w 2691675"/>
              <a:gd name="connsiteY127" fmla="*/ 2662714 h 4354354"/>
              <a:gd name="connsiteX128" fmla="*/ 646209 w 2691675"/>
              <a:gd name="connsiteY128" fmla="*/ 2632234 h 4354354"/>
              <a:gd name="connsiteX129" fmla="*/ 684309 w 2691675"/>
              <a:gd name="connsiteY129" fmla="*/ 2639854 h 4354354"/>
              <a:gd name="connsiteX130" fmla="*/ 699549 w 2691675"/>
              <a:gd name="connsiteY130" fmla="*/ 2662714 h 4354354"/>
              <a:gd name="connsiteX131" fmla="*/ 722409 w 2691675"/>
              <a:gd name="connsiteY131" fmla="*/ 2685574 h 4354354"/>
              <a:gd name="connsiteX132" fmla="*/ 730029 w 2691675"/>
              <a:gd name="connsiteY132" fmla="*/ 2708434 h 4354354"/>
              <a:gd name="connsiteX133" fmla="*/ 707169 w 2691675"/>
              <a:gd name="connsiteY133" fmla="*/ 2792254 h 4354354"/>
              <a:gd name="connsiteX134" fmla="*/ 623349 w 2691675"/>
              <a:gd name="connsiteY134" fmla="*/ 2868454 h 4354354"/>
              <a:gd name="connsiteX135" fmla="*/ 600489 w 2691675"/>
              <a:gd name="connsiteY135" fmla="*/ 2914174 h 4354354"/>
              <a:gd name="connsiteX136" fmla="*/ 531909 w 2691675"/>
              <a:gd name="connsiteY136" fmla="*/ 2959894 h 4354354"/>
              <a:gd name="connsiteX137" fmla="*/ 516669 w 2691675"/>
              <a:gd name="connsiteY137" fmla="*/ 2982754 h 4354354"/>
              <a:gd name="connsiteX138" fmla="*/ 547149 w 2691675"/>
              <a:gd name="connsiteY138" fmla="*/ 3081814 h 4354354"/>
              <a:gd name="connsiteX139" fmla="*/ 570009 w 2691675"/>
              <a:gd name="connsiteY139" fmla="*/ 3203734 h 4354354"/>
              <a:gd name="connsiteX140" fmla="*/ 608109 w 2691675"/>
              <a:gd name="connsiteY140" fmla="*/ 3302794 h 4354354"/>
              <a:gd name="connsiteX141" fmla="*/ 608109 w 2691675"/>
              <a:gd name="connsiteY141" fmla="*/ 3455194 h 4354354"/>
              <a:gd name="connsiteX142" fmla="*/ 570009 w 2691675"/>
              <a:gd name="connsiteY142" fmla="*/ 3493294 h 4354354"/>
              <a:gd name="connsiteX143" fmla="*/ 562389 w 2691675"/>
              <a:gd name="connsiteY143" fmla="*/ 3523774 h 4354354"/>
              <a:gd name="connsiteX144" fmla="*/ 547149 w 2691675"/>
              <a:gd name="connsiteY144" fmla="*/ 3554254 h 4354354"/>
              <a:gd name="connsiteX145" fmla="*/ 554769 w 2691675"/>
              <a:gd name="connsiteY145" fmla="*/ 3706654 h 4354354"/>
              <a:gd name="connsiteX146" fmla="*/ 608109 w 2691675"/>
              <a:gd name="connsiteY146" fmla="*/ 3699034 h 4354354"/>
              <a:gd name="connsiteX147" fmla="*/ 630969 w 2691675"/>
              <a:gd name="connsiteY147" fmla="*/ 3691414 h 4354354"/>
              <a:gd name="connsiteX148" fmla="*/ 676689 w 2691675"/>
              <a:gd name="connsiteY148" fmla="*/ 3714274 h 4354354"/>
              <a:gd name="connsiteX149" fmla="*/ 707169 w 2691675"/>
              <a:gd name="connsiteY149" fmla="*/ 3744754 h 4354354"/>
              <a:gd name="connsiteX150" fmla="*/ 836709 w 2691675"/>
              <a:gd name="connsiteY150" fmla="*/ 3767614 h 4354354"/>
              <a:gd name="connsiteX151" fmla="*/ 851949 w 2691675"/>
              <a:gd name="connsiteY151" fmla="*/ 3798094 h 4354354"/>
              <a:gd name="connsiteX152" fmla="*/ 874809 w 2691675"/>
              <a:gd name="connsiteY152" fmla="*/ 3813334 h 4354354"/>
              <a:gd name="connsiteX153" fmla="*/ 897669 w 2691675"/>
              <a:gd name="connsiteY153" fmla="*/ 3836194 h 4354354"/>
              <a:gd name="connsiteX154" fmla="*/ 905289 w 2691675"/>
              <a:gd name="connsiteY154" fmla="*/ 3866674 h 4354354"/>
              <a:gd name="connsiteX155" fmla="*/ 920529 w 2691675"/>
              <a:gd name="connsiteY155" fmla="*/ 3889534 h 4354354"/>
              <a:gd name="connsiteX156" fmla="*/ 943389 w 2691675"/>
              <a:gd name="connsiteY156" fmla="*/ 3927634 h 4354354"/>
              <a:gd name="connsiteX157" fmla="*/ 996729 w 2691675"/>
              <a:gd name="connsiteY157" fmla="*/ 3973354 h 4354354"/>
              <a:gd name="connsiteX158" fmla="*/ 1011969 w 2691675"/>
              <a:gd name="connsiteY158" fmla="*/ 3996214 h 4354354"/>
              <a:gd name="connsiteX159" fmla="*/ 1034829 w 2691675"/>
              <a:gd name="connsiteY159" fmla="*/ 4034314 h 4354354"/>
              <a:gd name="connsiteX160" fmla="*/ 1065309 w 2691675"/>
              <a:gd name="connsiteY160" fmla="*/ 4110514 h 4354354"/>
              <a:gd name="connsiteX161" fmla="*/ 1072929 w 2691675"/>
              <a:gd name="connsiteY161" fmla="*/ 4133374 h 4354354"/>
              <a:gd name="connsiteX162" fmla="*/ 1149129 w 2691675"/>
              <a:gd name="connsiteY162" fmla="*/ 4163854 h 4354354"/>
              <a:gd name="connsiteX163" fmla="*/ 1202469 w 2691675"/>
              <a:gd name="connsiteY163" fmla="*/ 4240054 h 4354354"/>
              <a:gd name="connsiteX164" fmla="*/ 1263429 w 2691675"/>
              <a:gd name="connsiteY164" fmla="*/ 4247674 h 4354354"/>
              <a:gd name="connsiteX165" fmla="*/ 1271049 w 2691675"/>
              <a:gd name="connsiteY165" fmla="*/ 4301014 h 4354354"/>
              <a:gd name="connsiteX166" fmla="*/ 1316769 w 2691675"/>
              <a:gd name="connsiteY166" fmla="*/ 4354354 h 4354354"/>
              <a:gd name="connsiteX167" fmla="*/ 1354869 w 2691675"/>
              <a:gd name="connsiteY167" fmla="*/ 4255294 h 4354354"/>
              <a:gd name="connsiteX168" fmla="*/ 1415829 w 2691675"/>
              <a:gd name="connsiteY168" fmla="*/ 4224814 h 4354354"/>
              <a:gd name="connsiteX169" fmla="*/ 1469169 w 2691675"/>
              <a:gd name="connsiteY169" fmla="*/ 4209574 h 4354354"/>
              <a:gd name="connsiteX170" fmla="*/ 1507269 w 2691675"/>
              <a:gd name="connsiteY170" fmla="*/ 4186714 h 4354354"/>
              <a:gd name="connsiteX171" fmla="*/ 1552989 w 2691675"/>
              <a:gd name="connsiteY171" fmla="*/ 4156234 h 4354354"/>
              <a:gd name="connsiteX172" fmla="*/ 1583469 w 2691675"/>
              <a:gd name="connsiteY172" fmla="*/ 4148614 h 4354354"/>
              <a:gd name="connsiteX173" fmla="*/ 1644429 w 2691675"/>
              <a:gd name="connsiteY173" fmla="*/ 4087654 h 4354354"/>
              <a:gd name="connsiteX174" fmla="*/ 1674909 w 2691675"/>
              <a:gd name="connsiteY174" fmla="*/ 4064794 h 4354354"/>
              <a:gd name="connsiteX175" fmla="*/ 1827309 w 2691675"/>
              <a:gd name="connsiteY175" fmla="*/ 4026694 h 4354354"/>
              <a:gd name="connsiteX176" fmla="*/ 1857789 w 2691675"/>
              <a:gd name="connsiteY176" fmla="*/ 4011454 h 4354354"/>
              <a:gd name="connsiteX177" fmla="*/ 1903509 w 2691675"/>
              <a:gd name="connsiteY177" fmla="*/ 3996214 h 4354354"/>
              <a:gd name="connsiteX178" fmla="*/ 1926369 w 2691675"/>
              <a:gd name="connsiteY178" fmla="*/ 3980974 h 4354354"/>
              <a:gd name="connsiteX179" fmla="*/ 1987329 w 2691675"/>
              <a:gd name="connsiteY179" fmla="*/ 3935254 h 4354354"/>
              <a:gd name="connsiteX180" fmla="*/ 2048289 w 2691675"/>
              <a:gd name="connsiteY180" fmla="*/ 3897154 h 4354354"/>
              <a:gd name="connsiteX181" fmla="*/ 2078769 w 2691675"/>
              <a:gd name="connsiteY181" fmla="*/ 3881914 h 4354354"/>
              <a:gd name="connsiteX182" fmla="*/ 2132109 w 2691675"/>
              <a:gd name="connsiteY182" fmla="*/ 3843814 h 4354354"/>
              <a:gd name="connsiteX183" fmla="*/ 2162589 w 2691675"/>
              <a:gd name="connsiteY183" fmla="*/ 3813334 h 4354354"/>
              <a:gd name="connsiteX184" fmla="*/ 2200689 w 2691675"/>
              <a:gd name="connsiteY184" fmla="*/ 3714274 h 4354354"/>
              <a:gd name="connsiteX185" fmla="*/ 2162589 w 2691675"/>
              <a:gd name="connsiteY185" fmla="*/ 3630454 h 4354354"/>
              <a:gd name="connsiteX186" fmla="*/ 2139729 w 2691675"/>
              <a:gd name="connsiteY186" fmla="*/ 3622834 h 4354354"/>
              <a:gd name="connsiteX187" fmla="*/ 2124489 w 2691675"/>
              <a:gd name="connsiteY187" fmla="*/ 3706654 h 4354354"/>
              <a:gd name="connsiteX188" fmla="*/ 2109249 w 2691675"/>
              <a:gd name="connsiteY188" fmla="*/ 3683794 h 4354354"/>
              <a:gd name="connsiteX189" fmla="*/ 2048289 w 2691675"/>
              <a:gd name="connsiteY189" fmla="*/ 3691414 h 4354354"/>
              <a:gd name="connsiteX190" fmla="*/ 2055909 w 2691675"/>
              <a:gd name="connsiteY190" fmla="*/ 3729514 h 4354354"/>
              <a:gd name="connsiteX191" fmla="*/ 2078769 w 2691675"/>
              <a:gd name="connsiteY191" fmla="*/ 3744754 h 4354354"/>
              <a:gd name="connsiteX192" fmla="*/ 2094009 w 2691675"/>
              <a:gd name="connsiteY192" fmla="*/ 3775234 h 4354354"/>
              <a:gd name="connsiteX193" fmla="*/ 2086389 w 2691675"/>
              <a:gd name="connsiteY193" fmla="*/ 3820954 h 4354354"/>
              <a:gd name="connsiteX194" fmla="*/ 2010189 w 2691675"/>
              <a:gd name="connsiteY194" fmla="*/ 3775234 h 4354354"/>
              <a:gd name="connsiteX195" fmla="*/ 1994949 w 2691675"/>
              <a:gd name="connsiteY195" fmla="*/ 3676174 h 4354354"/>
              <a:gd name="connsiteX196" fmla="*/ 1972089 w 2691675"/>
              <a:gd name="connsiteY196" fmla="*/ 3653314 h 4354354"/>
              <a:gd name="connsiteX197" fmla="*/ 1979709 w 2691675"/>
              <a:gd name="connsiteY197" fmla="*/ 3607594 h 4354354"/>
              <a:gd name="connsiteX198" fmla="*/ 2025429 w 2691675"/>
              <a:gd name="connsiteY198" fmla="*/ 3599974 h 4354354"/>
              <a:gd name="connsiteX199" fmla="*/ 2033049 w 2691675"/>
              <a:gd name="connsiteY199" fmla="*/ 3546634 h 4354354"/>
              <a:gd name="connsiteX200" fmla="*/ 2063529 w 2691675"/>
              <a:gd name="connsiteY200" fmla="*/ 3554254 h 4354354"/>
              <a:gd name="connsiteX201" fmla="*/ 2094009 w 2691675"/>
              <a:gd name="connsiteY201" fmla="*/ 3516154 h 4354354"/>
              <a:gd name="connsiteX202" fmla="*/ 2124489 w 2691675"/>
              <a:gd name="connsiteY202" fmla="*/ 3485674 h 4354354"/>
              <a:gd name="connsiteX203" fmla="*/ 2139729 w 2691675"/>
              <a:gd name="connsiteY203" fmla="*/ 3462814 h 4354354"/>
              <a:gd name="connsiteX204" fmla="*/ 2170209 w 2691675"/>
              <a:gd name="connsiteY204" fmla="*/ 3439954 h 4354354"/>
              <a:gd name="connsiteX205" fmla="*/ 2238789 w 2691675"/>
              <a:gd name="connsiteY205" fmla="*/ 3348514 h 4354354"/>
              <a:gd name="connsiteX206" fmla="*/ 2246409 w 2691675"/>
              <a:gd name="connsiteY206" fmla="*/ 3318034 h 4354354"/>
              <a:gd name="connsiteX207" fmla="*/ 2269269 w 2691675"/>
              <a:gd name="connsiteY207" fmla="*/ 3257074 h 4354354"/>
              <a:gd name="connsiteX208" fmla="*/ 2276889 w 2691675"/>
              <a:gd name="connsiteY208" fmla="*/ 3211354 h 4354354"/>
              <a:gd name="connsiteX209" fmla="*/ 2299749 w 2691675"/>
              <a:gd name="connsiteY209" fmla="*/ 3165634 h 4354354"/>
              <a:gd name="connsiteX210" fmla="*/ 2314989 w 2691675"/>
              <a:gd name="connsiteY210" fmla="*/ 3127534 h 4354354"/>
              <a:gd name="connsiteX211" fmla="*/ 2353089 w 2691675"/>
              <a:gd name="connsiteY211" fmla="*/ 3112294 h 4354354"/>
              <a:gd name="connsiteX212" fmla="*/ 2375949 w 2691675"/>
              <a:gd name="connsiteY212" fmla="*/ 3097054 h 4354354"/>
              <a:gd name="connsiteX213" fmla="*/ 2495488 w 2691675"/>
              <a:gd name="connsiteY213" fmla="*/ 3067050 h 4354354"/>
              <a:gd name="connsiteX214" fmla="*/ 2593596 w 2691675"/>
              <a:gd name="connsiteY214" fmla="*/ 3063717 h 4354354"/>
              <a:gd name="connsiteX215" fmla="*/ 2685987 w 2691675"/>
              <a:gd name="connsiteY215" fmla="*/ 3054668 h 4354354"/>
              <a:gd name="connsiteX0" fmla="*/ 2685987 w 2691675"/>
              <a:gd name="connsiteY0" fmla="*/ 3054668 h 4354354"/>
              <a:gd name="connsiteX1" fmla="*/ 2680749 w 2691675"/>
              <a:gd name="connsiteY1" fmla="*/ 3028474 h 4354354"/>
              <a:gd name="connsiteX2" fmla="*/ 2673129 w 2691675"/>
              <a:gd name="connsiteY2" fmla="*/ 2975134 h 4354354"/>
              <a:gd name="connsiteX3" fmla="*/ 2631219 w 2691675"/>
              <a:gd name="connsiteY3" fmla="*/ 2967038 h 4354354"/>
              <a:gd name="connsiteX4" fmla="*/ 2567878 w 2691675"/>
              <a:gd name="connsiteY4" fmla="*/ 2966561 h 4354354"/>
              <a:gd name="connsiteX5" fmla="*/ 2526921 w 2691675"/>
              <a:gd name="connsiteY5" fmla="*/ 2908936 h 4354354"/>
              <a:gd name="connsiteX6" fmla="*/ 2464532 w 2691675"/>
              <a:gd name="connsiteY6" fmla="*/ 2905601 h 4354354"/>
              <a:gd name="connsiteX7" fmla="*/ 2417860 w 2691675"/>
              <a:gd name="connsiteY7" fmla="*/ 2889885 h 4354354"/>
              <a:gd name="connsiteX8" fmla="*/ 2383569 w 2691675"/>
              <a:gd name="connsiteY8" fmla="*/ 2876074 h 4354354"/>
              <a:gd name="connsiteX9" fmla="*/ 2355471 w 2691675"/>
              <a:gd name="connsiteY9" fmla="*/ 2856071 h 4354354"/>
              <a:gd name="connsiteX10" fmla="*/ 2300701 w 2691675"/>
              <a:gd name="connsiteY10" fmla="*/ 2824163 h 4354354"/>
              <a:gd name="connsiteX11" fmla="*/ 2226406 w 2691675"/>
              <a:gd name="connsiteY11" fmla="*/ 2864167 h 4354354"/>
              <a:gd name="connsiteX12" fmla="*/ 2185925 w 2691675"/>
              <a:gd name="connsiteY12" fmla="*/ 2825116 h 4354354"/>
              <a:gd name="connsiteX13" fmla="*/ 2150683 w 2691675"/>
              <a:gd name="connsiteY13" fmla="*/ 2746058 h 4354354"/>
              <a:gd name="connsiteX14" fmla="*/ 2131157 w 2691675"/>
              <a:gd name="connsiteY14" fmla="*/ 2684621 h 4354354"/>
              <a:gd name="connsiteX15" fmla="*/ 2113060 w 2691675"/>
              <a:gd name="connsiteY15" fmla="*/ 2649379 h 4354354"/>
              <a:gd name="connsiteX16" fmla="*/ 2111630 w 2691675"/>
              <a:gd name="connsiteY16" fmla="*/ 2600801 h 4354354"/>
              <a:gd name="connsiteX17" fmla="*/ 2034001 w 2691675"/>
              <a:gd name="connsiteY17" fmla="*/ 2686051 h 4354354"/>
              <a:gd name="connsiteX18" fmla="*/ 1966851 w 2691675"/>
              <a:gd name="connsiteY18" fmla="*/ 2754154 h 4354354"/>
              <a:gd name="connsiteX19" fmla="*/ 1919702 w 2691675"/>
              <a:gd name="connsiteY19" fmla="*/ 2713196 h 4354354"/>
              <a:gd name="connsiteX20" fmla="*/ 1783018 w 2691675"/>
              <a:gd name="connsiteY20" fmla="*/ 2699862 h 4354354"/>
              <a:gd name="connsiteX21" fmla="*/ 1684910 w 2691675"/>
              <a:gd name="connsiteY21" fmla="*/ 2689860 h 4354354"/>
              <a:gd name="connsiteX22" fmla="*/ 1614426 w 2691675"/>
              <a:gd name="connsiteY22" fmla="*/ 2582229 h 4354354"/>
              <a:gd name="connsiteX23" fmla="*/ 1549656 w 2691675"/>
              <a:gd name="connsiteY23" fmla="*/ 2584133 h 4354354"/>
              <a:gd name="connsiteX24" fmla="*/ 1524890 w 2691675"/>
              <a:gd name="connsiteY24" fmla="*/ 2563654 h 4354354"/>
              <a:gd name="connsiteX25" fmla="*/ 1476789 w 2691675"/>
              <a:gd name="connsiteY25" fmla="*/ 2381726 h 4354354"/>
              <a:gd name="connsiteX26" fmla="*/ 1446309 w 2691675"/>
              <a:gd name="connsiteY26" fmla="*/ 2289334 h 4354354"/>
              <a:gd name="connsiteX27" fmla="*/ 1408209 w 2691675"/>
              <a:gd name="connsiteY27" fmla="*/ 2220754 h 4354354"/>
              <a:gd name="connsiteX28" fmla="*/ 1392969 w 2691675"/>
              <a:gd name="connsiteY28" fmla="*/ 2197894 h 4354354"/>
              <a:gd name="connsiteX29" fmla="*/ 1382492 w 2691675"/>
              <a:gd name="connsiteY29" fmla="*/ 2152651 h 4354354"/>
              <a:gd name="connsiteX30" fmla="*/ 1377253 w 2691675"/>
              <a:gd name="connsiteY30" fmla="*/ 2052162 h 4354354"/>
              <a:gd name="connsiteX31" fmla="*/ 1391541 w 2691675"/>
              <a:gd name="connsiteY31" fmla="*/ 1982630 h 4354354"/>
              <a:gd name="connsiteX32" fmla="*/ 1323437 w 2691675"/>
              <a:gd name="connsiteY32" fmla="*/ 1917859 h 4354354"/>
              <a:gd name="connsiteX33" fmla="*/ 1290099 w 2691675"/>
              <a:gd name="connsiteY33" fmla="*/ 1912621 h 4354354"/>
              <a:gd name="connsiteX34" fmla="*/ 1192468 w 2691675"/>
              <a:gd name="connsiteY34" fmla="*/ 1853089 h 4354354"/>
              <a:gd name="connsiteX35" fmla="*/ 1134367 w 2691675"/>
              <a:gd name="connsiteY35" fmla="*/ 1863567 h 4354354"/>
              <a:gd name="connsiteX36" fmla="*/ 1081978 w 2691675"/>
              <a:gd name="connsiteY36" fmla="*/ 1897379 h 4354354"/>
              <a:gd name="connsiteX37" fmla="*/ 1032924 w 2691675"/>
              <a:gd name="connsiteY37" fmla="*/ 1923098 h 4354354"/>
              <a:gd name="connsiteX38" fmla="*/ 966249 w 2691675"/>
              <a:gd name="connsiteY38" fmla="*/ 1984058 h 4354354"/>
              <a:gd name="connsiteX39" fmla="*/ 917195 w 2691675"/>
              <a:gd name="connsiteY39" fmla="*/ 1941672 h 4354354"/>
              <a:gd name="connsiteX40" fmla="*/ 862428 w 2691675"/>
              <a:gd name="connsiteY40" fmla="*/ 1915002 h 4354354"/>
              <a:gd name="connsiteX41" fmla="*/ 831471 w 2691675"/>
              <a:gd name="connsiteY41" fmla="*/ 1889284 h 4354354"/>
              <a:gd name="connsiteX42" fmla="*/ 808135 w 2691675"/>
              <a:gd name="connsiteY42" fmla="*/ 1846898 h 4354354"/>
              <a:gd name="connsiteX43" fmla="*/ 822423 w 2691675"/>
              <a:gd name="connsiteY43" fmla="*/ 1789748 h 4354354"/>
              <a:gd name="connsiteX44" fmla="*/ 811944 w 2691675"/>
              <a:gd name="connsiteY44" fmla="*/ 1720215 h 4354354"/>
              <a:gd name="connsiteX45" fmla="*/ 791466 w 2691675"/>
              <a:gd name="connsiteY45" fmla="*/ 1625441 h 4354354"/>
              <a:gd name="connsiteX46" fmla="*/ 767652 w 2691675"/>
              <a:gd name="connsiteY46" fmla="*/ 1635919 h 4354354"/>
              <a:gd name="connsiteX47" fmla="*/ 709074 w 2691675"/>
              <a:gd name="connsiteY47" fmla="*/ 1571626 h 4354354"/>
              <a:gd name="connsiteX48" fmla="*/ 737649 w 2691675"/>
              <a:gd name="connsiteY48" fmla="*/ 1519714 h 4354354"/>
              <a:gd name="connsiteX49" fmla="*/ 785274 w 2691675"/>
              <a:gd name="connsiteY49" fmla="*/ 1455420 h 4354354"/>
              <a:gd name="connsiteX50" fmla="*/ 783369 w 2691675"/>
              <a:gd name="connsiteY50" fmla="*/ 1429227 h 4354354"/>
              <a:gd name="connsiteX51" fmla="*/ 826232 w 2691675"/>
              <a:gd name="connsiteY51" fmla="*/ 1375409 h 4354354"/>
              <a:gd name="connsiteX52" fmla="*/ 834329 w 2691675"/>
              <a:gd name="connsiteY52" fmla="*/ 1282542 h 4354354"/>
              <a:gd name="connsiteX53" fmla="*/ 820040 w 2691675"/>
              <a:gd name="connsiteY53" fmla="*/ 1198721 h 4354354"/>
              <a:gd name="connsiteX54" fmla="*/ 787655 w 2691675"/>
              <a:gd name="connsiteY54" fmla="*/ 1151573 h 4354354"/>
              <a:gd name="connsiteX55" fmla="*/ 769082 w 2691675"/>
              <a:gd name="connsiteY55" fmla="*/ 1070134 h 4354354"/>
              <a:gd name="connsiteX56" fmla="*/ 812898 w 2691675"/>
              <a:gd name="connsiteY56" fmla="*/ 1034892 h 4354354"/>
              <a:gd name="connsiteX57" fmla="*/ 816231 w 2691675"/>
              <a:gd name="connsiteY57" fmla="*/ 976789 h 4354354"/>
              <a:gd name="connsiteX58" fmla="*/ 828613 w 2691675"/>
              <a:gd name="connsiteY58" fmla="*/ 901065 h 4354354"/>
              <a:gd name="connsiteX59" fmla="*/ 837662 w 2691675"/>
              <a:gd name="connsiteY59" fmla="*/ 833914 h 4354354"/>
              <a:gd name="connsiteX60" fmla="*/ 852426 w 2691675"/>
              <a:gd name="connsiteY60" fmla="*/ 795814 h 4354354"/>
              <a:gd name="connsiteX61" fmla="*/ 867665 w 2691675"/>
              <a:gd name="connsiteY61" fmla="*/ 762475 h 4354354"/>
              <a:gd name="connsiteX62" fmla="*/ 841472 w 2691675"/>
              <a:gd name="connsiteY62" fmla="*/ 696754 h 4354354"/>
              <a:gd name="connsiteX63" fmla="*/ 825756 w 2691675"/>
              <a:gd name="connsiteY63" fmla="*/ 573405 h 4354354"/>
              <a:gd name="connsiteX64" fmla="*/ 795275 w 2691675"/>
              <a:gd name="connsiteY64" fmla="*/ 536259 h 4354354"/>
              <a:gd name="connsiteX65" fmla="*/ 777654 w 2691675"/>
              <a:gd name="connsiteY65" fmla="*/ 505777 h 4354354"/>
              <a:gd name="connsiteX66" fmla="*/ 754794 w 2691675"/>
              <a:gd name="connsiteY66" fmla="*/ 430054 h 4354354"/>
              <a:gd name="connsiteX67" fmla="*/ 727648 w 2691675"/>
              <a:gd name="connsiteY67" fmla="*/ 349091 h 4354354"/>
              <a:gd name="connsiteX68" fmla="*/ 740030 w 2691675"/>
              <a:gd name="connsiteY68" fmla="*/ 321469 h 4354354"/>
              <a:gd name="connsiteX69" fmla="*/ 736698 w 2691675"/>
              <a:gd name="connsiteY69" fmla="*/ 256223 h 4354354"/>
              <a:gd name="connsiteX70" fmla="*/ 717648 w 2691675"/>
              <a:gd name="connsiteY70" fmla="*/ 241935 h 4354354"/>
              <a:gd name="connsiteX71" fmla="*/ 709551 w 2691675"/>
              <a:gd name="connsiteY71" fmla="*/ 171451 h 4354354"/>
              <a:gd name="connsiteX72" fmla="*/ 675737 w 2691675"/>
              <a:gd name="connsiteY72" fmla="*/ 120015 h 4354354"/>
              <a:gd name="connsiteX73" fmla="*/ 686691 w 2691675"/>
              <a:gd name="connsiteY73" fmla="*/ 70485 h 4354354"/>
              <a:gd name="connsiteX74" fmla="*/ 657638 w 2691675"/>
              <a:gd name="connsiteY74" fmla="*/ 0 h 4354354"/>
              <a:gd name="connsiteX75" fmla="*/ 613348 w 2691675"/>
              <a:gd name="connsiteY75" fmla="*/ 10001 h 4354354"/>
              <a:gd name="connsiteX76" fmla="*/ 542863 w 2691675"/>
              <a:gd name="connsiteY76" fmla="*/ 85249 h 4354354"/>
              <a:gd name="connsiteX77" fmla="*/ 560008 w 2691675"/>
              <a:gd name="connsiteY77" fmla="*/ 158591 h 4354354"/>
              <a:gd name="connsiteX78" fmla="*/ 553342 w 2691675"/>
              <a:gd name="connsiteY78" fmla="*/ 234792 h 4354354"/>
              <a:gd name="connsiteX79" fmla="*/ 505716 w 2691675"/>
              <a:gd name="connsiteY79" fmla="*/ 313373 h 4354354"/>
              <a:gd name="connsiteX80" fmla="*/ 461424 w 2691675"/>
              <a:gd name="connsiteY80" fmla="*/ 408147 h 4354354"/>
              <a:gd name="connsiteX81" fmla="*/ 368555 w 2691675"/>
              <a:gd name="connsiteY81" fmla="*/ 381476 h 4354354"/>
              <a:gd name="connsiteX82" fmla="*/ 300929 w 2691675"/>
              <a:gd name="connsiteY82" fmla="*/ 441960 h 4354354"/>
              <a:gd name="connsiteX83" fmla="*/ 270924 w 2691675"/>
              <a:gd name="connsiteY83" fmla="*/ 513874 h 4354354"/>
              <a:gd name="connsiteX84" fmla="*/ 322359 w 2691675"/>
              <a:gd name="connsiteY84" fmla="*/ 574834 h 4354354"/>
              <a:gd name="connsiteX85" fmla="*/ 238539 w 2691675"/>
              <a:gd name="connsiteY85" fmla="*/ 719138 h 4354354"/>
              <a:gd name="connsiteX86" fmla="*/ 243779 w 2691675"/>
              <a:gd name="connsiteY86" fmla="*/ 794385 h 4354354"/>
              <a:gd name="connsiteX87" fmla="*/ 265209 w 2691675"/>
              <a:gd name="connsiteY87" fmla="*/ 841534 h 4354354"/>
              <a:gd name="connsiteX88" fmla="*/ 303309 w 2691675"/>
              <a:gd name="connsiteY88" fmla="*/ 856774 h 4354354"/>
              <a:gd name="connsiteX89" fmla="*/ 349029 w 2691675"/>
              <a:gd name="connsiteY89" fmla="*/ 887254 h 4354354"/>
              <a:gd name="connsiteX90" fmla="*/ 356649 w 2691675"/>
              <a:gd name="connsiteY90" fmla="*/ 910114 h 4354354"/>
              <a:gd name="connsiteX91" fmla="*/ 341409 w 2691675"/>
              <a:gd name="connsiteY91" fmla="*/ 978694 h 4354354"/>
              <a:gd name="connsiteX92" fmla="*/ 326169 w 2691675"/>
              <a:gd name="connsiteY92" fmla="*/ 1054894 h 4354354"/>
              <a:gd name="connsiteX93" fmla="*/ 303309 w 2691675"/>
              <a:gd name="connsiteY93" fmla="*/ 1070134 h 4354354"/>
              <a:gd name="connsiteX94" fmla="*/ 143289 w 2691675"/>
              <a:gd name="connsiteY94" fmla="*/ 1092994 h 4354354"/>
              <a:gd name="connsiteX95" fmla="*/ 150909 w 2691675"/>
              <a:gd name="connsiteY95" fmla="*/ 1207294 h 4354354"/>
              <a:gd name="connsiteX96" fmla="*/ 173769 w 2691675"/>
              <a:gd name="connsiteY96" fmla="*/ 1245394 h 4354354"/>
              <a:gd name="connsiteX97" fmla="*/ 219489 w 2691675"/>
              <a:gd name="connsiteY97" fmla="*/ 1283494 h 4354354"/>
              <a:gd name="connsiteX98" fmla="*/ 234729 w 2691675"/>
              <a:gd name="connsiteY98" fmla="*/ 1313974 h 4354354"/>
              <a:gd name="connsiteX99" fmla="*/ 227109 w 2691675"/>
              <a:gd name="connsiteY99" fmla="*/ 1344454 h 4354354"/>
              <a:gd name="connsiteX100" fmla="*/ 265209 w 2691675"/>
              <a:gd name="connsiteY100" fmla="*/ 1390174 h 4354354"/>
              <a:gd name="connsiteX101" fmla="*/ 288069 w 2691675"/>
              <a:gd name="connsiteY101" fmla="*/ 1428274 h 4354354"/>
              <a:gd name="connsiteX102" fmla="*/ 280449 w 2691675"/>
              <a:gd name="connsiteY102" fmla="*/ 1466374 h 4354354"/>
              <a:gd name="connsiteX103" fmla="*/ 242349 w 2691675"/>
              <a:gd name="connsiteY103" fmla="*/ 1595914 h 4354354"/>
              <a:gd name="connsiteX104" fmla="*/ 211869 w 2691675"/>
              <a:gd name="connsiteY104" fmla="*/ 1611154 h 4354354"/>
              <a:gd name="connsiteX105" fmla="*/ 189009 w 2691675"/>
              <a:gd name="connsiteY105" fmla="*/ 1618774 h 4354354"/>
              <a:gd name="connsiteX106" fmla="*/ 120429 w 2691675"/>
              <a:gd name="connsiteY106" fmla="*/ 1656874 h 4354354"/>
              <a:gd name="connsiteX107" fmla="*/ 97569 w 2691675"/>
              <a:gd name="connsiteY107" fmla="*/ 1679734 h 4354354"/>
              <a:gd name="connsiteX108" fmla="*/ 13749 w 2691675"/>
              <a:gd name="connsiteY108" fmla="*/ 1740694 h 4354354"/>
              <a:gd name="connsiteX109" fmla="*/ 13749 w 2691675"/>
              <a:gd name="connsiteY109" fmla="*/ 1915954 h 4354354"/>
              <a:gd name="connsiteX110" fmla="*/ 36609 w 2691675"/>
              <a:gd name="connsiteY110" fmla="*/ 1938814 h 4354354"/>
              <a:gd name="connsiteX111" fmla="*/ 67089 w 2691675"/>
              <a:gd name="connsiteY111" fmla="*/ 1976914 h 4354354"/>
              <a:gd name="connsiteX112" fmla="*/ 112809 w 2691675"/>
              <a:gd name="connsiteY112" fmla="*/ 2007394 h 4354354"/>
              <a:gd name="connsiteX113" fmla="*/ 173769 w 2691675"/>
              <a:gd name="connsiteY113" fmla="*/ 2037874 h 4354354"/>
              <a:gd name="connsiteX114" fmla="*/ 234729 w 2691675"/>
              <a:gd name="connsiteY114" fmla="*/ 2121694 h 4354354"/>
              <a:gd name="connsiteX115" fmla="*/ 272829 w 2691675"/>
              <a:gd name="connsiteY115" fmla="*/ 2182654 h 4354354"/>
              <a:gd name="connsiteX116" fmla="*/ 280449 w 2691675"/>
              <a:gd name="connsiteY116" fmla="*/ 2205514 h 4354354"/>
              <a:gd name="connsiteX117" fmla="*/ 318549 w 2691675"/>
              <a:gd name="connsiteY117" fmla="*/ 2281714 h 4354354"/>
              <a:gd name="connsiteX118" fmla="*/ 493809 w 2691675"/>
              <a:gd name="connsiteY118" fmla="*/ 2296954 h 4354354"/>
              <a:gd name="connsiteX119" fmla="*/ 562389 w 2691675"/>
              <a:gd name="connsiteY119" fmla="*/ 2380774 h 4354354"/>
              <a:gd name="connsiteX120" fmla="*/ 531909 w 2691675"/>
              <a:gd name="connsiteY120" fmla="*/ 2456974 h 4354354"/>
              <a:gd name="connsiteX121" fmla="*/ 509049 w 2691675"/>
              <a:gd name="connsiteY121" fmla="*/ 2464594 h 4354354"/>
              <a:gd name="connsiteX122" fmla="*/ 486189 w 2691675"/>
              <a:gd name="connsiteY122" fmla="*/ 2487454 h 4354354"/>
              <a:gd name="connsiteX123" fmla="*/ 478569 w 2691675"/>
              <a:gd name="connsiteY123" fmla="*/ 2533174 h 4354354"/>
              <a:gd name="connsiteX124" fmla="*/ 509049 w 2691675"/>
              <a:gd name="connsiteY124" fmla="*/ 2647474 h 4354354"/>
              <a:gd name="connsiteX125" fmla="*/ 531909 w 2691675"/>
              <a:gd name="connsiteY125" fmla="*/ 2670334 h 4354354"/>
              <a:gd name="connsiteX126" fmla="*/ 539529 w 2691675"/>
              <a:gd name="connsiteY126" fmla="*/ 2700814 h 4354354"/>
              <a:gd name="connsiteX127" fmla="*/ 570009 w 2691675"/>
              <a:gd name="connsiteY127" fmla="*/ 2685574 h 4354354"/>
              <a:gd name="connsiteX128" fmla="*/ 592869 w 2691675"/>
              <a:gd name="connsiteY128" fmla="*/ 2662714 h 4354354"/>
              <a:gd name="connsiteX129" fmla="*/ 646209 w 2691675"/>
              <a:gd name="connsiteY129" fmla="*/ 2632234 h 4354354"/>
              <a:gd name="connsiteX130" fmla="*/ 684309 w 2691675"/>
              <a:gd name="connsiteY130" fmla="*/ 2639854 h 4354354"/>
              <a:gd name="connsiteX131" fmla="*/ 699549 w 2691675"/>
              <a:gd name="connsiteY131" fmla="*/ 2662714 h 4354354"/>
              <a:gd name="connsiteX132" fmla="*/ 722409 w 2691675"/>
              <a:gd name="connsiteY132" fmla="*/ 2685574 h 4354354"/>
              <a:gd name="connsiteX133" fmla="*/ 730029 w 2691675"/>
              <a:gd name="connsiteY133" fmla="*/ 2708434 h 4354354"/>
              <a:gd name="connsiteX134" fmla="*/ 707169 w 2691675"/>
              <a:gd name="connsiteY134" fmla="*/ 2792254 h 4354354"/>
              <a:gd name="connsiteX135" fmla="*/ 623349 w 2691675"/>
              <a:gd name="connsiteY135" fmla="*/ 2868454 h 4354354"/>
              <a:gd name="connsiteX136" fmla="*/ 600489 w 2691675"/>
              <a:gd name="connsiteY136" fmla="*/ 2914174 h 4354354"/>
              <a:gd name="connsiteX137" fmla="*/ 531909 w 2691675"/>
              <a:gd name="connsiteY137" fmla="*/ 2959894 h 4354354"/>
              <a:gd name="connsiteX138" fmla="*/ 516669 w 2691675"/>
              <a:gd name="connsiteY138" fmla="*/ 2982754 h 4354354"/>
              <a:gd name="connsiteX139" fmla="*/ 547149 w 2691675"/>
              <a:gd name="connsiteY139" fmla="*/ 3081814 h 4354354"/>
              <a:gd name="connsiteX140" fmla="*/ 570009 w 2691675"/>
              <a:gd name="connsiteY140" fmla="*/ 3203734 h 4354354"/>
              <a:gd name="connsiteX141" fmla="*/ 608109 w 2691675"/>
              <a:gd name="connsiteY141" fmla="*/ 3302794 h 4354354"/>
              <a:gd name="connsiteX142" fmla="*/ 608109 w 2691675"/>
              <a:gd name="connsiteY142" fmla="*/ 3455194 h 4354354"/>
              <a:gd name="connsiteX143" fmla="*/ 570009 w 2691675"/>
              <a:gd name="connsiteY143" fmla="*/ 3493294 h 4354354"/>
              <a:gd name="connsiteX144" fmla="*/ 562389 w 2691675"/>
              <a:gd name="connsiteY144" fmla="*/ 3523774 h 4354354"/>
              <a:gd name="connsiteX145" fmla="*/ 547149 w 2691675"/>
              <a:gd name="connsiteY145" fmla="*/ 3554254 h 4354354"/>
              <a:gd name="connsiteX146" fmla="*/ 554769 w 2691675"/>
              <a:gd name="connsiteY146" fmla="*/ 3706654 h 4354354"/>
              <a:gd name="connsiteX147" fmla="*/ 608109 w 2691675"/>
              <a:gd name="connsiteY147" fmla="*/ 3699034 h 4354354"/>
              <a:gd name="connsiteX148" fmla="*/ 630969 w 2691675"/>
              <a:gd name="connsiteY148" fmla="*/ 3691414 h 4354354"/>
              <a:gd name="connsiteX149" fmla="*/ 676689 w 2691675"/>
              <a:gd name="connsiteY149" fmla="*/ 3714274 h 4354354"/>
              <a:gd name="connsiteX150" fmla="*/ 707169 w 2691675"/>
              <a:gd name="connsiteY150" fmla="*/ 3744754 h 4354354"/>
              <a:gd name="connsiteX151" fmla="*/ 836709 w 2691675"/>
              <a:gd name="connsiteY151" fmla="*/ 3767614 h 4354354"/>
              <a:gd name="connsiteX152" fmla="*/ 851949 w 2691675"/>
              <a:gd name="connsiteY152" fmla="*/ 3798094 h 4354354"/>
              <a:gd name="connsiteX153" fmla="*/ 874809 w 2691675"/>
              <a:gd name="connsiteY153" fmla="*/ 3813334 h 4354354"/>
              <a:gd name="connsiteX154" fmla="*/ 897669 w 2691675"/>
              <a:gd name="connsiteY154" fmla="*/ 3836194 h 4354354"/>
              <a:gd name="connsiteX155" fmla="*/ 905289 w 2691675"/>
              <a:gd name="connsiteY155" fmla="*/ 3866674 h 4354354"/>
              <a:gd name="connsiteX156" fmla="*/ 920529 w 2691675"/>
              <a:gd name="connsiteY156" fmla="*/ 3889534 h 4354354"/>
              <a:gd name="connsiteX157" fmla="*/ 943389 w 2691675"/>
              <a:gd name="connsiteY157" fmla="*/ 3927634 h 4354354"/>
              <a:gd name="connsiteX158" fmla="*/ 996729 w 2691675"/>
              <a:gd name="connsiteY158" fmla="*/ 3973354 h 4354354"/>
              <a:gd name="connsiteX159" fmla="*/ 1011969 w 2691675"/>
              <a:gd name="connsiteY159" fmla="*/ 3996214 h 4354354"/>
              <a:gd name="connsiteX160" fmla="*/ 1034829 w 2691675"/>
              <a:gd name="connsiteY160" fmla="*/ 4034314 h 4354354"/>
              <a:gd name="connsiteX161" fmla="*/ 1065309 w 2691675"/>
              <a:gd name="connsiteY161" fmla="*/ 4110514 h 4354354"/>
              <a:gd name="connsiteX162" fmla="*/ 1072929 w 2691675"/>
              <a:gd name="connsiteY162" fmla="*/ 4133374 h 4354354"/>
              <a:gd name="connsiteX163" fmla="*/ 1149129 w 2691675"/>
              <a:gd name="connsiteY163" fmla="*/ 4163854 h 4354354"/>
              <a:gd name="connsiteX164" fmla="*/ 1202469 w 2691675"/>
              <a:gd name="connsiteY164" fmla="*/ 4240054 h 4354354"/>
              <a:gd name="connsiteX165" fmla="*/ 1263429 w 2691675"/>
              <a:gd name="connsiteY165" fmla="*/ 4247674 h 4354354"/>
              <a:gd name="connsiteX166" fmla="*/ 1271049 w 2691675"/>
              <a:gd name="connsiteY166" fmla="*/ 4301014 h 4354354"/>
              <a:gd name="connsiteX167" fmla="*/ 1316769 w 2691675"/>
              <a:gd name="connsiteY167" fmla="*/ 4354354 h 4354354"/>
              <a:gd name="connsiteX168" fmla="*/ 1354869 w 2691675"/>
              <a:gd name="connsiteY168" fmla="*/ 4255294 h 4354354"/>
              <a:gd name="connsiteX169" fmla="*/ 1415829 w 2691675"/>
              <a:gd name="connsiteY169" fmla="*/ 4224814 h 4354354"/>
              <a:gd name="connsiteX170" fmla="*/ 1469169 w 2691675"/>
              <a:gd name="connsiteY170" fmla="*/ 4209574 h 4354354"/>
              <a:gd name="connsiteX171" fmla="*/ 1507269 w 2691675"/>
              <a:gd name="connsiteY171" fmla="*/ 4186714 h 4354354"/>
              <a:gd name="connsiteX172" fmla="*/ 1552989 w 2691675"/>
              <a:gd name="connsiteY172" fmla="*/ 4156234 h 4354354"/>
              <a:gd name="connsiteX173" fmla="*/ 1583469 w 2691675"/>
              <a:gd name="connsiteY173" fmla="*/ 4148614 h 4354354"/>
              <a:gd name="connsiteX174" fmla="*/ 1644429 w 2691675"/>
              <a:gd name="connsiteY174" fmla="*/ 4087654 h 4354354"/>
              <a:gd name="connsiteX175" fmla="*/ 1674909 w 2691675"/>
              <a:gd name="connsiteY175" fmla="*/ 4064794 h 4354354"/>
              <a:gd name="connsiteX176" fmla="*/ 1827309 w 2691675"/>
              <a:gd name="connsiteY176" fmla="*/ 4026694 h 4354354"/>
              <a:gd name="connsiteX177" fmla="*/ 1857789 w 2691675"/>
              <a:gd name="connsiteY177" fmla="*/ 4011454 h 4354354"/>
              <a:gd name="connsiteX178" fmla="*/ 1903509 w 2691675"/>
              <a:gd name="connsiteY178" fmla="*/ 3996214 h 4354354"/>
              <a:gd name="connsiteX179" fmla="*/ 1926369 w 2691675"/>
              <a:gd name="connsiteY179" fmla="*/ 3980974 h 4354354"/>
              <a:gd name="connsiteX180" fmla="*/ 1987329 w 2691675"/>
              <a:gd name="connsiteY180" fmla="*/ 3935254 h 4354354"/>
              <a:gd name="connsiteX181" fmla="*/ 2048289 w 2691675"/>
              <a:gd name="connsiteY181" fmla="*/ 3897154 h 4354354"/>
              <a:gd name="connsiteX182" fmla="*/ 2078769 w 2691675"/>
              <a:gd name="connsiteY182" fmla="*/ 3881914 h 4354354"/>
              <a:gd name="connsiteX183" fmla="*/ 2132109 w 2691675"/>
              <a:gd name="connsiteY183" fmla="*/ 3843814 h 4354354"/>
              <a:gd name="connsiteX184" fmla="*/ 2162589 w 2691675"/>
              <a:gd name="connsiteY184" fmla="*/ 3813334 h 4354354"/>
              <a:gd name="connsiteX185" fmla="*/ 2200689 w 2691675"/>
              <a:gd name="connsiteY185" fmla="*/ 3714274 h 4354354"/>
              <a:gd name="connsiteX186" fmla="*/ 2162589 w 2691675"/>
              <a:gd name="connsiteY186" fmla="*/ 3630454 h 4354354"/>
              <a:gd name="connsiteX187" fmla="*/ 2139729 w 2691675"/>
              <a:gd name="connsiteY187" fmla="*/ 3622834 h 4354354"/>
              <a:gd name="connsiteX188" fmla="*/ 2124489 w 2691675"/>
              <a:gd name="connsiteY188" fmla="*/ 3706654 h 4354354"/>
              <a:gd name="connsiteX189" fmla="*/ 2109249 w 2691675"/>
              <a:gd name="connsiteY189" fmla="*/ 3683794 h 4354354"/>
              <a:gd name="connsiteX190" fmla="*/ 2048289 w 2691675"/>
              <a:gd name="connsiteY190" fmla="*/ 3691414 h 4354354"/>
              <a:gd name="connsiteX191" fmla="*/ 2055909 w 2691675"/>
              <a:gd name="connsiteY191" fmla="*/ 3729514 h 4354354"/>
              <a:gd name="connsiteX192" fmla="*/ 2078769 w 2691675"/>
              <a:gd name="connsiteY192" fmla="*/ 3744754 h 4354354"/>
              <a:gd name="connsiteX193" fmla="*/ 2094009 w 2691675"/>
              <a:gd name="connsiteY193" fmla="*/ 3775234 h 4354354"/>
              <a:gd name="connsiteX194" fmla="*/ 2086389 w 2691675"/>
              <a:gd name="connsiteY194" fmla="*/ 3820954 h 4354354"/>
              <a:gd name="connsiteX195" fmla="*/ 2010189 w 2691675"/>
              <a:gd name="connsiteY195" fmla="*/ 3775234 h 4354354"/>
              <a:gd name="connsiteX196" fmla="*/ 1994949 w 2691675"/>
              <a:gd name="connsiteY196" fmla="*/ 3676174 h 4354354"/>
              <a:gd name="connsiteX197" fmla="*/ 1972089 w 2691675"/>
              <a:gd name="connsiteY197" fmla="*/ 3653314 h 4354354"/>
              <a:gd name="connsiteX198" fmla="*/ 1979709 w 2691675"/>
              <a:gd name="connsiteY198" fmla="*/ 3607594 h 4354354"/>
              <a:gd name="connsiteX199" fmla="*/ 2025429 w 2691675"/>
              <a:gd name="connsiteY199" fmla="*/ 3599974 h 4354354"/>
              <a:gd name="connsiteX200" fmla="*/ 2033049 w 2691675"/>
              <a:gd name="connsiteY200" fmla="*/ 3546634 h 4354354"/>
              <a:gd name="connsiteX201" fmla="*/ 2063529 w 2691675"/>
              <a:gd name="connsiteY201" fmla="*/ 3554254 h 4354354"/>
              <a:gd name="connsiteX202" fmla="*/ 2094009 w 2691675"/>
              <a:gd name="connsiteY202" fmla="*/ 3516154 h 4354354"/>
              <a:gd name="connsiteX203" fmla="*/ 2124489 w 2691675"/>
              <a:gd name="connsiteY203" fmla="*/ 3485674 h 4354354"/>
              <a:gd name="connsiteX204" fmla="*/ 2139729 w 2691675"/>
              <a:gd name="connsiteY204" fmla="*/ 3462814 h 4354354"/>
              <a:gd name="connsiteX205" fmla="*/ 2170209 w 2691675"/>
              <a:gd name="connsiteY205" fmla="*/ 3439954 h 4354354"/>
              <a:gd name="connsiteX206" fmla="*/ 2238789 w 2691675"/>
              <a:gd name="connsiteY206" fmla="*/ 3348514 h 4354354"/>
              <a:gd name="connsiteX207" fmla="*/ 2246409 w 2691675"/>
              <a:gd name="connsiteY207" fmla="*/ 3318034 h 4354354"/>
              <a:gd name="connsiteX208" fmla="*/ 2269269 w 2691675"/>
              <a:gd name="connsiteY208" fmla="*/ 3257074 h 4354354"/>
              <a:gd name="connsiteX209" fmla="*/ 2276889 w 2691675"/>
              <a:gd name="connsiteY209" fmla="*/ 3211354 h 4354354"/>
              <a:gd name="connsiteX210" fmla="*/ 2299749 w 2691675"/>
              <a:gd name="connsiteY210" fmla="*/ 3165634 h 4354354"/>
              <a:gd name="connsiteX211" fmla="*/ 2314989 w 2691675"/>
              <a:gd name="connsiteY211" fmla="*/ 3127534 h 4354354"/>
              <a:gd name="connsiteX212" fmla="*/ 2353089 w 2691675"/>
              <a:gd name="connsiteY212" fmla="*/ 3112294 h 4354354"/>
              <a:gd name="connsiteX213" fmla="*/ 2375949 w 2691675"/>
              <a:gd name="connsiteY213" fmla="*/ 3097054 h 4354354"/>
              <a:gd name="connsiteX214" fmla="*/ 2495488 w 2691675"/>
              <a:gd name="connsiteY214" fmla="*/ 3067050 h 4354354"/>
              <a:gd name="connsiteX215" fmla="*/ 2593596 w 2691675"/>
              <a:gd name="connsiteY215" fmla="*/ 3063717 h 4354354"/>
              <a:gd name="connsiteX216" fmla="*/ 2685987 w 2691675"/>
              <a:gd name="connsiteY216" fmla="*/ 3054668 h 4354354"/>
              <a:gd name="connsiteX0" fmla="*/ 2685987 w 2691675"/>
              <a:gd name="connsiteY0" fmla="*/ 3054668 h 4354354"/>
              <a:gd name="connsiteX1" fmla="*/ 2680749 w 2691675"/>
              <a:gd name="connsiteY1" fmla="*/ 3028474 h 4354354"/>
              <a:gd name="connsiteX2" fmla="*/ 2673129 w 2691675"/>
              <a:gd name="connsiteY2" fmla="*/ 2975134 h 4354354"/>
              <a:gd name="connsiteX3" fmla="*/ 2631219 w 2691675"/>
              <a:gd name="connsiteY3" fmla="*/ 2967038 h 4354354"/>
              <a:gd name="connsiteX4" fmla="*/ 2567878 w 2691675"/>
              <a:gd name="connsiteY4" fmla="*/ 2966561 h 4354354"/>
              <a:gd name="connsiteX5" fmla="*/ 2526921 w 2691675"/>
              <a:gd name="connsiteY5" fmla="*/ 2908936 h 4354354"/>
              <a:gd name="connsiteX6" fmla="*/ 2464532 w 2691675"/>
              <a:gd name="connsiteY6" fmla="*/ 2905601 h 4354354"/>
              <a:gd name="connsiteX7" fmla="*/ 2417860 w 2691675"/>
              <a:gd name="connsiteY7" fmla="*/ 2889885 h 4354354"/>
              <a:gd name="connsiteX8" fmla="*/ 2383569 w 2691675"/>
              <a:gd name="connsiteY8" fmla="*/ 2876074 h 4354354"/>
              <a:gd name="connsiteX9" fmla="*/ 2355471 w 2691675"/>
              <a:gd name="connsiteY9" fmla="*/ 2856071 h 4354354"/>
              <a:gd name="connsiteX10" fmla="*/ 2300701 w 2691675"/>
              <a:gd name="connsiteY10" fmla="*/ 2824163 h 4354354"/>
              <a:gd name="connsiteX11" fmla="*/ 2226406 w 2691675"/>
              <a:gd name="connsiteY11" fmla="*/ 2864167 h 4354354"/>
              <a:gd name="connsiteX12" fmla="*/ 2185925 w 2691675"/>
              <a:gd name="connsiteY12" fmla="*/ 2825116 h 4354354"/>
              <a:gd name="connsiteX13" fmla="*/ 2150683 w 2691675"/>
              <a:gd name="connsiteY13" fmla="*/ 2746058 h 4354354"/>
              <a:gd name="connsiteX14" fmla="*/ 2131157 w 2691675"/>
              <a:gd name="connsiteY14" fmla="*/ 2684621 h 4354354"/>
              <a:gd name="connsiteX15" fmla="*/ 2113060 w 2691675"/>
              <a:gd name="connsiteY15" fmla="*/ 2649379 h 4354354"/>
              <a:gd name="connsiteX16" fmla="*/ 2111630 w 2691675"/>
              <a:gd name="connsiteY16" fmla="*/ 2600801 h 4354354"/>
              <a:gd name="connsiteX17" fmla="*/ 2034001 w 2691675"/>
              <a:gd name="connsiteY17" fmla="*/ 2686051 h 4354354"/>
              <a:gd name="connsiteX18" fmla="*/ 1966851 w 2691675"/>
              <a:gd name="connsiteY18" fmla="*/ 2754154 h 4354354"/>
              <a:gd name="connsiteX19" fmla="*/ 1919702 w 2691675"/>
              <a:gd name="connsiteY19" fmla="*/ 2713196 h 4354354"/>
              <a:gd name="connsiteX20" fmla="*/ 1783018 w 2691675"/>
              <a:gd name="connsiteY20" fmla="*/ 2699862 h 4354354"/>
              <a:gd name="connsiteX21" fmla="*/ 1684910 w 2691675"/>
              <a:gd name="connsiteY21" fmla="*/ 2689860 h 4354354"/>
              <a:gd name="connsiteX22" fmla="*/ 1614426 w 2691675"/>
              <a:gd name="connsiteY22" fmla="*/ 2582229 h 4354354"/>
              <a:gd name="connsiteX23" fmla="*/ 1549656 w 2691675"/>
              <a:gd name="connsiteY23" fmla="*/ 2584133 h 4354354"/>
              <a:gd name="connsiteX24" fmla="*/ 1524890 w 2691675"/>
              <a:gd name="connsiteY24" fmla="*/ 2563654 h 4354354"/>
              <a:gd name="connsiteX25" fmla="*/ 1476789 w 2691675"/>
              <a:gd name="connsiteY25" fmla="*/ 2381726 h 4354354"/>
              <a:gd name="connsiteX26" fmla="*/ 1446309 w 2691675"/>
              <a:gd name="connsiteY26" fmla="*/ 2289334 h 4354354"/>
              <a:gd name="connsiteX27" fmla="*/ 1408209 w 2691675"/>
              <a:gd name="connsiteY27" fmla="*/ 2220754 h 4354354"/>
              <a:gd name="connsiteX28" fmla="*/ 1392969 w 2691675"/>
              <a:gd name="connsiteY28" fmla="*/ 2197894 h 4354354"/>
              <a:gd name="connsiteX29" fmla="*/ 1382492 w 2691675"/>
              <a:gd name="connsiteY29" fmla="*/ 2152651 h 4354354"/>
              <a:gd name="connsiteX30" fmla="*/ 1377253 w 2691675"/>
              <a:gd name="connsiteY30" fmla="*/ 2052162 h 4354354"/>
              <a:gd name="connsiteX31" fmla="*/ 1391541 w 2691675"/>
              <a:gd name="connsiteY31" fmla="*/ 1982630 h 4354354"/>
              <a:gd name="connsiteX32" fmla="*/ 1323437 w 2691675"/>
              <a:gd name="connsiteY32" fmla="*/ 1917859 h 4354354"/>
              <a:gd name="connsiteX33" fmla="*/ 1290099 w 2691675"/>
              <a:gd name="connsiteY33" fmla="*/ 1912621 h 4354354"/>
              <a:gd name="connsiteX34" fmla="*/ 1192468 w 2691675"/>
              <a:gd name="connsiteY34" fmla="*/ 1853089 h 4354354"/>
              <a:gd name="connsiteX35" fmla="*/ 1134367 w 2691675"/>
              <a:gd name="connsiteY35" fmla="*/ 1863567 h 4354354"/>
              <a:gd name="connsiteX36" fmla="*/ 1081978 w 2691675"/>
              <a:gd name="connsiteY36" fmla="*/ 1897379 h 4354354"/>
              <a:gd name="connsiteX37" fmla="*/ 1032924 w 2691675"/>
              <a:gd name="connsiteY37" fmla="*/ 1923098 h 4354354"/>
              <a:gd name="connsiteX38" fmla="*/ 966249 w 2691675"/>
              <a:gd name="connsiteY38" fmla="*/ 1984058 h 4354354"/>
              <a:gd name="connsiteX39" fmla="*/ 917195 w 2691675"/>
              <a:gd name="connsiteY39" fmla="*/ 1941672 h 4354354"/>
              <a:gd name="connsiteX40" fmla="*/ 862428 w 2691675"/>
              <a:gd name="connsiteY40" fmla="*/ 1915002 h 4354354"/>
              <a:gd name="connsiteX41" fmla="*/ 831471 w 2691675"/>
              <a:gd name="connsiteY41" fmla="*/ 1889284 h 4354354"/>
              <a:gd name="connsiteX42" fmla="*/ 808135 w 2691675"/>
              <a:gd name="connsiteY42" fmla="*/ 1846898 h 4354354"/>
              <a:gd name="connsiteX43" fmla="*/ 822423 w 2691675"/>
              <a:gd name="connsiteY43" fmla="*/ 1789748 h 4354354"/>
              <a:gd name="connsiteX44" fmla="*/ 811944 w 2691675"/>
              <a:gd name="connsiteY44" fmla="*/ 1720215 h 4354354"/>
              <a:gd name="connsiteX45" fmla="*/ 791466 w 2691675"/>
              <a:gd name="connsiteY45" fmla="*/ 1625441 h 4354354"/>
              <a:gd name="connsiteX46" fmla="*/ 767652 w 2691675"/>
              <a:gd name="connsiteY46" fmla="*/ 1635919 h 4354354"/>
              <a:gd name="connsiteX47" fmla="*/ 709074 w 2691675"/>
              <a:gd name="connsiteY47" fmla="*/ 1571626 h 4354354"/>
              <a:gd name="connsiteX48" fmla="*/ 737649 w 2691675"/>
              <a:gd name="connsiteY48" fmla="*/ 1519714 h 4354354"/>
              <a:gd name="connsiteX49" fmla="*/ 785274 w 2691675"/>
              <a:gd name="connsiteY49" fmla="*/ 1455420 h 4354354"/>
              <a:gd name="connsiteX50" fmla="*/ 783369 w 2691675"/>
              <a:gd name="connsiteY50" fmla="*/ 1429227 h 4354354"/>
              <a:gd name="connsiteX51" fmla="*/ 826232 w 2691675"/>
              <a:gd name="connsiteY51" fmla="*/ 1375409 h 4354354"/>
              <a:gd name="connsiteX52" fmla="*/ 834329 w 2691675"/>
              <a:gd name="connsiteY52" fmla="*/ 1282542 h 4354354"/>
              <a:gd name="connsiteX53" fmla="*/ 820040 w 2691675"/>
              <a:gd name="connsiteY53" fmla="*/ 1198721 h 4354354"/>
              <a:gd name="connsiteX54" fmla="*/ 787655 w 2691675"/>
              <a:gd name="connsiteY54" fmla="*/ 1151573 h 4354354"/>
              <a:gd name="connsiteX55" fmla="*/ 769082 w 2691675"/>
              <a:gd name="connsiteY55" fmla="*/ 1070134 h 4354354"/>
              <a:gd name="connsiteX56" fmla="*/ 812898 w 2691675"/>
              <a:gd name="connsiteY56" fmla="*/ 1034892 h 4354354"/>
              <a:gd name="connsiteX57" fmla="*/ 816231 w 2691675"/>
              <a:gd name="connsiteY57" fmla="*/ 976789 h 4354354"/>
              <a:gd name="connsiteX58" fmla="*/ 828613 w 2691675"/>
              <a:gd name="connsiteY58" fmla="*/ 901065 h 4354354"/>
              <a:gd name="connsiteX59" fmla="*/ 837662 w 2691675"/>
              <a:gd name="connsiteY59" fmla="*/ 833914 h 4354354"/>
              <a:gd name="connsiteX60" fmla="*/ 852426 w 2691675"/>
              <a:gd name="connsiteY60" fmla="*/ 795814 h 4354354"/>
              <a:gd name="connsiteX61" fmla="*/ 867665 w 2691675"/>
              <a:gd name="connsiteY61" fmla="*/ 762475 h 4354354"/>
              <a:gd name="connsiteX62" fmla="*/ 841472 w 2691675"/>
              <a:gd name="connsiteY62" fmla="*/ 696754 h 4354354"/>
              <a:gd name="connsiteX63" fmla="*/ 825756 w 2691675"/>
              <a:gd name="connsiteY63" fmla="*/ 573405 h 4354354"/>
              <a:gd name="connsiteX64" fmla="*/ 795275 w 2691675"/>
              <a:gd name="connsiteY64" fmla="*/ 536259 h 4354354"/>
              <a:gd name="connsiteX65" fmla="*/ 777654 w 2691675"/>
              <a:gd name="connsiteY65" fmla="*/ 505777 h 4354354"/>
              <a:gd name="connsiteX66" fmla="*/ 754794 w 2691675"/>
              <a:gd name="connsiteY66" fmla="*/ 430054 h 4354354"/>
              <a:gd name="connsiteX67" fmla="*/ 727648 w 2691675"/>
              <a:gd name="connsiteY67" fmla="*/ 349091 h 4354354"/>
              <a:gd name="connsiteX68" fmla="*/ 740030 w 2691675"/>
              <a:gd name="connsiteY68" fmla="*/ 321469 h 4354354"/>
              <a:gd name="connsiteX69" fmla="*/ 736698 w 2691675"/>
              <a:gd name="connsiteY69" fmla="*/ 256223 h 4354354"/>
              <a:gd name="connsiteX70" fmla="*/ 717648 w 2691675"/>
              <a:gd name="connsiteY70" fmla="*/ 241935 h 4354354"/>
              <a:gd name="connsiteX71" fmla="*/ 709551 w 2691675"/>
              <a:gd name="connsiteY71" fmla="*/ 171451 h 4354354"/>
              <a:gd name="connsiteX72" fmla="*/ 675737 w 2691675"/>
              <a:gd name="connsiteY72" fmla="*/ 120015 h 4354354"/>
              <a:gd name="connsiteX73" fmla="*/ 686691 w 2691675"/>
              <a:gd name="connsiteY73" fmla="*/ 70485 h 4354354"/>
              <a:gd name="connsiteX74" fmla="*/ 657638 w 2691675"/>
              <a:gd name="connsiteY74" fmla="*/ 0 h 4354354"/>
              <a:gd name="connsiteX75" fmla="*/ 613348 w 2691675"/>
              <a:gd name="connsiteY75" fmla="*/ 10001 h 4354354"/>
              <a:gd name="connsiteX76" fmla="*/ 542863 w 2691675"/>
              <a:gd name="connsiteY76" fmla="*/ 85249 h 4354354"/>
              <a:gd name="connsiteX77" fmla="*/ 560008 w 2691675"/>
              <a:gd name="connsiteY77" fmla="*/ 158591 h 4354354"/>
              <a:gd name="connsiteX78" fmla="*/ 553342 w 2691675"/>
              <a:gd name="connsiteY78" fmla="*/ 234792 h 4354354"/>
              <a:gd name="connsiteX79" fmla="*/ 505716 w 2691675"/>
              <a:gd name="connsiteY79" fmla="*/ 313373 h 4354354"/>
              <a:gd name="connsiteX80" fmla="*/ 461424 w 2691675"/>
              <a:gd name="connsiteY80" fmla="*/ 408147 h 4354354"/>
              <a:gd name="connsiteX81" fmla="*/ 368555 w 2691675"/>
              <a:gd name="connsiteY81" fmla="*/ 381476 h 4354354"/>
              <a:gd name="connsiteX82" fmla="*/ 300929 w 2691675"/>
              <a:gd name="connsiteY82" fmla="*/ 441960 h 4354354"/>
              <a:gd name="connsiteX83" fmla="*/ 270924 w 2691675"/>
              <a:gd name="connsiteY83" fmla="*/ 513874 h 4354354"/>
              <a:gd name="connsiteX84" fmla="*/ 322359 w 2691675"/>
              <a:gd name="connsiteY84" fmla="*/ 574834 h 4354354"/>
              <a:gd name="connsiteX85" fmla="*/ 238539 w 2691675"/>
              <a:gd name="connsiteY85" fmla="*/ 719138 h 4354354"/>
              <a:gd name="connsiteX86" fmla="*/ 262829 w 2691675"/>
              <a:gd name="connsiteY86" fmla="*/ 758667 h 4354354"/>
              <a:gd name="connsiteX87" fmla="*/ 265209 w 2691675"/>
              <a:gd name="connsiteY87" fmla="*/ 841534 h 4354354"/>
              <a:gd name="connsiteX88" fmla="*/ 303309 w 2691675"/>
              <a:gd name="connsiteY88" fmla="*/ 856774 h 4354354"/>
              <a:gd name="connsiteX89" fmla="*/ 349029 w 2691675"/>
              <a:gd name="connsiteY89" fmla="*/ 887254 h 4354354"/>
              <a:gd name="connsiteX90" fmla="*/ 356649 w 2691675"/>
              <a:gd name="connsiteY90" fmla="*/ 910114 h 4354354"/>
              <a:gd name="connsiteX91" fmla="*/ 341409 w 2691675"/>
              <a:gd name="connsiteY91" fmla="*/ 978694 h 4354354"/>
              <a:gd name="connsiteX92" fmla="*/ 326169 w 2691675"/>
              <a:gd name="connsiteY92" fmla="*/ 1054894 h 4354354"/>
              <a:gd name="connsiteX93" fmla="*/ 303309 w 2691675"/>
              <a:gd name="connsiteY93" fmla="*/ 1070134 h 4354354"/>
              <a:gd name="connsiteX94" fmla="*/ 143289 w 2691675"/>
              <a:gd name="connsiteY94" fmla="*/ 1092994 h 4354354"/>
              <a:gd name="connsiteX95" fmla="*/ 150909 w 2691675"/>
              <a:gd name="connsiteY95" fmla="*/ 1207294 h 4354354"/>
              <a:gd name="connsiteX96" fmla="*/ 173769 w 2691675"/>
              <a:gd name="connsiteY96" fmla="*/ 1245394 h 4354354"/>
              <a:gd name="connsiteX97" fmla="*/ 219489 w 2691675"/>
              <a:gd name="connsiteY97" fmla="*/ 1283494 h 4354354"/>
              <a:gd name="connsiteX98" fmla="*/ 234729 w 2691675"/>
              <a:gd name="connsiteY98" fmla="*/ 1313974 h 4354354"/>
              <a:gd name="connsiteX99" fmla="*/ 227109 w 2691675"/>
              <a:gd name="connsiteY99" fmla="*/ 1344454 h 4354354"/>
              <a:gd name="connsiteX100" fmla="*/ 265209 w 2691675"/>
              <a:gd name="connsiteY100" fmla="*/ 1390174 h 4354354"/>
              <a:gd name="connsiteX101" fmla="*/ 288069 w 2691675"/>
              <a:gd name="connsiteY101" fmla="*/ 1428274 h 4354354"/>
              <a:gd name="connsiteX102" fmla="*/ 280449 w 2691675"/>
              <a:gd name="connsiteY102" fmla="*/ 1466374 h 4354354"/>
              <a:gd name="connsiteX103" fmla="*/ 242349 w 2691675"/>
              <a:gd name="connsiteY103" fmla="*/ 1595914 h 4354354"/>
              <a:gd name="connsiteX104" fmla="*/ 211869 w 2691675"/>
              <a:gd name="connsiteY104" fmla="*/ 1611154 h 4354354"/>
              <a:gd name="connsiteX105" fmla="*/ 189009 w 2691675"/>
              <a:gd name="connsiteY105" fmla="*/ 1618774 h 4354354"/>
              <a:gd name="connsiteX106" fmla="*/ 120429 w 2691675"/>
              <a:gd name="connsiteY106" fmla="*/ 1656874 h 4354354"/>
              <a:gd name="connsiteX107" fmla="*/ 97569 w 2691675"/>
              <a:gd name="connsiteY107" fmla="*/ 1679734 h 4354354"/>
              <a:gd name="connsiteX108" fmla="*/ 13749 w 2691675"/>
              <a:gd name="connsiteY108" fmla="*/ 1740694 h 4354354"/>
              <a:gd name="connsiteX109" fmla="*/ 13749 w 2691675"/>
              <a:gd name="connsiteY109" fmla="*/ 1915954 h 4354354"/>
              <a:gd name="connsiteX110" fmla="*/ 36609 w 2691675"/>
              <a:gd name="connsiteY110" fmla="*/ 1938814 h 4354354"/>
              <a:gd name="connsiteX111" fmla="*/ 67089 w 2691675"/>
              <a:gd name="connsiteY111" fmla="*/ 1976914 h 4354354"/>
              <a:gd name="connsiteX112" fmla="*/ 112809 w 2691675"/>
              <a:gd name="connsiteY112" fmla="*/ 2007394 h 4354354"/>
              <a:gd name="connsiteX113" fmla="*/ 173769 w 2691675"/>
              <a:gd name="connsiteY113" fmla="*/ 2037874 h 4354354"/>
              <a:gd name="connsiteX114" fmla="*/ 234729 w 2691675"/>
              <a:gd name="connsiteY114" fmla="*/ 2121694 h 4354354"/>
              <a:gd name="connsiteX115" fmla="*/ 272829 w 2691675"/>
              <a:gd name="connsiteY115" fmla="*/ 2182654 h 4354354"/>
              <a:gd name="connsiteX116" fmla="*/ 280449 w 2691675"/>
              <a:gd name="connsiteY116" fmla="*/ 2205514 h 4354354"/>
              <a:gd name="connsiteX117" fmla="*/ 318549 w 2691675"/>
              <a:gd name="connsiteY117" fmla="*/ 2281714 h 4354354"/>
              <a:gd name="connsiteX118" fmla="*/ 493809 w 2691675"/>
              <a:gd name="connsiteY118" fmla="*/ 2296954 h 4354354"/>
              <a:gd name="connsiteX119" fmla="*/ 562389 w 2691675"/>
              <a:gd name="connsiteY119" fmla="*/ 2380774 h 4354354"/>
              <a:gd name="connsiteX120" fmla="*/ 531909 w 2691675"/>
              <a:gd name="connsiteY120" fmla="*/ 2456974 h 4354354"/>
              <a:gd name="connsiteX121" fmla="*/ 509049 w 2691675"/>
              <a:gd name="connsiteY121" fmla="*/ 2464594 h 4354354"/>
              <a:gd name="connsiteX122" fmla="*/ 486189 w 2691675"/>
              <a:gd name="connsiteY122" fmla="*/ 2487454 h 4354354"/>
              <a:gd name="connsiteX123" fmla="*/ 478569 w 2691675"/>
              <a:gd name="connsiteY123" fmla="*/ 2533174 h 4354354"/>
              <a:gd name="connsiteX124" fmla="*/ 509049 w 2691675"/>
              <a:gd name="connsiteY124" fmla="*/ 2647474 h 4354354"/>
              <a:gd name="connsiteX125" fmla="*/ 531909 w 2691675"/>
              <a:gd name="connsiteY125" fmla="*/ 2670334 h 4354354"/>
              <a:gd name="connsiteX126" fmla="*/ 539529 w 2691675"/>
              <a:gd name="connsiteY126" fmla="*/ 2700814 h 4354354"/>
              <a:gd name="connsiteX127" fmla="*/ 570009 w 2691675"/>
              <a:gd name="connsiteY127" fmla="*/ 2685574 h 4354354"/>
              <a:gd name="connsiteX128" fmla="*/ 592869 w 2691675"/>
              <a:gd name="connsiteY128" fmla="*/ 2662714 h 4354354"/>
              <a:gd name="connsiteX129" fmla="*/ 646209 w 2691675"/>
              <a:gd name="connsiteY129" fmla="*/ 2632234 h 4354354"/>
              <a:gd name="connsiteX130" fmla="*/ 684309 w 2691675"/>
              <a:gd name="connsiteY130" fmla="*/ 2639854 h 4354354"/>
              <a:gd name="connsiteX131" fmla="*/ 699549 w 2691675"/>
              <a:gd name="connsiteY131" fmla="*/ 2662714 h 4354354"/>
              <a:gd name="connsiteX132" fmla="*/ 722409 w 2691675"/>
              <a:gd name="connsiteY132" fmla="*/ 2685574 h 4354354"/>
              <a:gd name="connsiteX133" fmla="*/ 730029 w 2691675"/>
              <a:gd name="connsiteY133" fmla="*/ 2708434 h 4354354"/>
              <a:gd name="connsiteX134" fmla="*/ 707169 w 2691675"/>
              <a:gd name="connsiteY134" fmla="*/ 2792254 h 4354354"/>
              <a:gd name="connsiteX135" fmla="*/ 623349 w 2691675"/>
              <a:gd name="connsiteY135" fmla="*/ 2868454 h 4354354"/>
              <a:gd name="connsiteX136" fmla="*/ 600489 w 2691675"/>
              <a:gd name="connsiteY136" fmla="*/ 2914174 h 4354354"/>
              <a:gd name="connsiteX137" fmla="*/ 531909 w 2691675"/>
              <a:gd name="connsiteY137" fmla="*/ 2959894 h 4354354"/>
              <a:gd name="connsiteX138" fmla="*/ 516669 w 2691675"/>
              <a:gd name="connsiteY138" fmla="*/ 2982754 h 4354354"/>
              <a:gd name="connsiteX139" fmla="*/ 547149 w 2691675"/>
              <a:gd name="connsiteY139" fmla="*/ 3081814 h 4354354"/>
              <a:gd name="connsiteX140" fmla="*/ 570009 w 2691675"/>
              <a:gd name="connsiteY140" fmla="*/ 3203734 h 4354354"/>
              <a:gd name="connsiteX141" fmla="*/ 608109 w 2691675"/>
              <a:gd name="connsiteY141" fmla="*/ 3302794 h 4354354"/>
              <a:gd name="connsiteX142" fmla="*/ 608109 w 2691675"/>
              <a:gd name="connsiteY142" fmla="*/ 3455194 h 4354354"/>
              <a:gd name="connsiteX143" fmla="*/ 570009 w 2691675"/>
              <a:gd name="connsiteY143" fmla="*/ 3493294 h 4354354"/>
              <a:gd name="connsiteX144" fmla="*/ 562389 w 2691675"/>
              <a:gd name="connsiteY144" fmla="*/ 3523774 h 4354354"/>
              <a:gd name="connsiteX145" fmla="*/ 547149 w 2691675"/>
              <a:gd name="connsiteY145" fmla="*/ 3554254 h 4354354"/>
              <a:gd name="connsiteX146" fmla="*/ 554769 w 2691675"/>
              <a:gd name="connsiteY146" fmla="*/ 3706654 h 4354354"/>
              <a:gd name="connsiteX147" fmla="*/ 608109 w 2691675"/>
              <a:gd name="connsiteY147" fmla="*/ 3699034 h 4354354"/>
              <a:gd name="connsiteX148" fmla="*/ 630969 w 2691675"/>
              <a:gd name="connsiteY148" fmla="*/ 3691414 h 4354354"/>
              <a:gd name="connsiteX149" fmla="*/ 676689 w 2691675"/>
              <a:gd name="connsiteY149" fmla="*/ 3714274 h 4354354"/>
              <a:gd name="connsiteX150" fmla="*/ 707169 w 2691675"/>
              <a:gd name="connsiteY150" fmla="*/ 3744754 h 4354354"/>
              <a:gd name="connsiteX151" fmla="*/ 836709 w 2691675"/>
              <a:gd name="connsiteY151" fmla="*/ 3767614 h 4354354"/>
              <a:gd name="connsiteX152" fmla="*/ 851949 w 2691675"/>
              <a:gd name="connsiteY152" fmla="*/ 3798094 h 4354354"/>
              <a:gd name="connsiteX153" fmla="*/ 874809 w 2691675"/>
              <a:gd name="connsiteY153" fmla="*/ 3813334 h 4354354"/>
              <a:gd name="connsiteX154" fmla="*/ 897669 w 2691675"/>
              <a:gd name="connsiteY154" fmla="*/ 3836194 h 4354354"/>
              <a:gd name="connsiteX155" fmla="*/ 905289 w 2691675"/>
              <a:gd name="connsiteY155" fmla="*/ 3866674 h 4354354"/>
              <a:gd name="connsiteX156" fmla="*/ 920529 w 2691675"/>
              <a:gd name="connsiteY156" fmla="*/ 3889534 h 4354354"/>
              <a:gd name="connsiteX157" fmla="*/ 943389 w 2691675"/>
              <a:gd name="connsiteY157" fmla="*/ 3927634 h 4354354"/>
              <a:gd name="connsiteX158" fmla="*/ 996729 w 2691675"/>
              <a:gd name="connsiteY158" fmla="*/ 3973354 h 4354354"/>
              <a:gd name="connsiteX159" fmla="*/ 1011969 w 2691675"/>
              <a:gd name="connsiteY159" fmla="*/ 3996214 h 4354354"/>
              <a:gd name="connsiteX160" fmla="*/ 1034829 w 2691675"/>
              <a:gd name="connsiteY160" fmla="*/ 4034314 h 4354354"/>
              <a:gd name="connsiteX161" fmla="*/ 1065309 w 2691675"/>
              <a:gd name="connsiteY161" fmla="*/ 4110514 h 4354354"/>
              <a:gd name="connsiteX162" fmla="*/ 1072929 w 2691675"/>
              <a:gd name="connsiteY162" fmla="*/ 4133374 h 4354354"/>
              <a:gd name="connsiteX163" fmla="*/ 1149129 w 2691675"/>
              <a:gd name="connsiteY163" fmla="*/ 4163854 h 4354354"/>
              <a:gd name="connsiteX164" fmla="*/ 1202469 w 2691675"/>
              <a:gd name="connsiteY164" fmla="*/ 4240054 h 4354354"/>
              <a:gd name="connsiteX165" fmla="*/ 1263429 w 2691675"/>
              <a:gd name="connsiteY165" fmla="*/ 4247674 h 4354354"/>
              <a:gd name="connsiteX166" fmla="*/ 1271049 w 2691675"/>
              <a:gd name="connsiteY166" fmla="*/ 4301014 h 4354354"/>
              <a:gd name="connsiteX167" fmla="*/ 1316769 w 2691675"/>
              <a:gd name="connsiteY167" fmla="*/ 4354354 h 4354354"/>
              <a:gd name="connsiteX168" fmla="*/ 1354869 w 2691675"/>
              <a:gd name="connsiteY168" fmla="*/ 4255294 h 4354354"/>
              <a:gd name="connsiteX169" fmla="*/ 1415829 w 2691675"/>
              <a:gd name="connsiteY169" fmla="*/ 4224814 h 4354354"/>
              <a:gd name="connsiteX170" fmla="*/ 1469169 w 2691675"/>
              <a:gd name="connsiteY170" fmla="*/ 4209574 h 4354354"/>
              <a:gd name="connsiteX171" fmla="*/ 1507269 w 2691675"/>
              <a:gd name="connsiteY171" fmla="*/ 4186714 h 4354354"/>
              <a:gd name="connsiteX172" fmla="*/ 1552989 w 2691675"/>
              <a:gd name="connsiteY172" fmla="*/ 4156234 h 4354354"/>
              <a:gd name="connsiteX173" fmla="*/ 1583469 w 2691675"/>
              <a:gd name="connsiteY173" fmla="*/ 4148614 h 4354354"/>
              <a:gd name="connsiteX174" fmla="*/ 1644429 w 2691675"/>
              <a:gd name="connsiteY174" fmla="*/ 4087654 h 4354354"/>
              <a:gd name="connsiteX175" fmla="*/ 1674909 w 2691675"/>
              <a:gd name="connsiteY175" fmla="*/ 4064794 h 4354354"/>
              <a:gd name="connsiteX176" fmla="*/ 1827309 w 2691675"/>
              <a:gd name="connsiteY176" fmla="*/ 4026694 h 4354354"/>
              <a:gd name="connsiteX177" fmla="*/ 1857789 w 2691675"/>
              <a:gd name="connsiteY177" fmla="*/ 4011454 h 4354354"/>
              <a:gd name="connsiteX178" fmla="*/ 1903509 w 2691675"/>
              <a:gd name="connsiteY178" fmla="*/ 3996214 h 4354354"/>
              <a:gd name="connsiteX179" fmla="*/ 1926369 w 2691675"/>
              <a:gd name="connsiteY179" fmla="*/ 3980974 h 4354354"/>
              <a:gd name="connsiteX180" fmla="*/ 1987329 w 2691675"/>
              <a:gd name="connsiteY180" fmla="*/ 3935254 h 4354354"/>
              <a:gd name="connsiteX181" fmla="*/ 2048289 w 2691675"/>
              <a:gd name="connsiteY181" fmla="*/ 3897154 h 4354354"/>
              <a:gd name="connsiteX182" fmla="*/ 2078769 w 2691675"/>
              <a:gd name="connsiteY182" fmla="*/ 3881914 h 4354354"/>
              <a:gd name="connsiteX183" fmla="*/ 2132109 w 2691675"/>
              <a:gd name="connsiteY183" fmla="*/ 3843814 h 4354354"/>
              <a:gd name="connsiteX184" fmla="*/ 2162589 w 2691675"/>
              <a:gd name="connsiteY184" fmla="*/ 3813334 h 4354354"/>
              <a:gd name="connsiteX185" fmla="*/ 2200689 w 2691675"/>
              <a:gd name="connsiteY185" fmla="*/ 3714274 h 4354354"/>
              <a:gd name="connsiteX186" fmla="*/ 2162589 w 2691675"/>
              <a:gd name="connsiteY186" fmla="*/ 3630454 h 4354354"/>
              <a:gd name="connsiteX187" fmla="*/ 2139729 w 2691675"/>
              <a:gd name="connsiteY187" fmla="*/ 3622834 h 4354354"/>
              <a:gd name="connsiteX188" fmla="*/ 2124489 w 2691675"/>
              <a:gd name="connsiteY188" fmla="*/ 3706654 h 4354354"/>
              <a:gd name="connsiteX189" fmla="*/ 2109249 w 2691675"/>
              <a:gd name="connsiteY189" fmla="*/ 3683794 h 4354354"/>
              <a:gd name="connsiteX190" fmla="*/ 2048289 w 2691675"/>
              <a:gd name="connsiteY190" fmla="*/ 3691414 h 4354354"/>
              <a:gd name="connsiteX191" fmla="*/ 2055909 w 2691675"/>
              <a:gd name="connsiteY191" fmla="*/ 3729514 h 4354354"/>
              <a:gd name="connsiteX192" fmla="*/ 2078769 w 2691675"/>
              <a:gd name="connsiteY192" fmla="*/ 3744754 h 4354354"/>
              <a:gd name="connsiteX193" fmla="*/ 2094009 w 2691675"/>
              <a:gd name="connsiteY193" fmla="*/ 3775234 h 4354354"/>
              <a:gd name="connsiteX194" fmla="*/ 2086389 w 2691675"/>
              <a:gd name="connsiteY194" fmla="*/ 3820954 h 4354354"/>
              <a:gd name="connsiteX195" fmla="*/ 2010189 w 2691675"/>
              <a:gd name="connsiteY195" fmla="*/ 3775234 h 4354354"/>
              <a:gd name="connsiteX196" fmla="*/ 1994949 w 2691675"/>
              <a:gd name="connsiteY196" fmla="*/ 3676174 h 4354354"/>
              <a:gd name="connsiteX197" fmla="*/ 1972089 w 2691675"/>
              <a:gd name="connsiteY197" fmla="*/ 3653314 h 4354354"/>
              <a:gd name="connsiteX198" fmla="*/ 1979709 w 2691675"/>
              <a:gd name="connsiteY198" fmla="*/ 3607594 h 4354354"/>
              <a:gd name="connsiteX199" fmla="*/ 2025429 w 2691675"/>
              <a:gd name="connsiteY199" fmla="*/ 3599974 h 4354354"/>
              <a:gd name="connsiteX200" fmla="*/ 2033049 w 2691675"/>
              <a:gd name="connsiteY200" fmla="*/ 3546634 h 4354354"/>
              <a:gd name="connsiteX201" fmla="*/ 2063529 w 2691675"/>
              <a:gd name="connsiteY201" fmla="*/ 3554254 h 4354354"/>
              <a:gd name="connsiteX202" fmla="*/ 2094009 w 2691675"/>
              <a:gd name="connsiteY202" fmla="*/ 3516154 h 4354354"/>
              <a:gd name="connsiteX203" fmla="*/ 2124489 w 2691675"/>
              <a:gd name="connsiteY203" fmla="*/ 3485674 h 4354354"/>
              <a:gd name="connsiteX204" fmla="*/ 2139729 w 2691675"/>
              <a:gd name="connsiteY204" fmla="*/ 3462814 h 4354354"/>
              <a:gd name="connsiteX205" fmla="*/ 2170209 w 2691675"/>
              <a:gd name="connsiteY205" fmla="*/ 3439954 h 4354354"/>
              <a:gd name="connsiteX206" fmla="*/ 2238789 w 2691675"/>
              <a:gd name="connsiteY206" fmla="*/ 3348514 h 4354354"/>
              <a:gd name="connsiteX207" fmla="*/ 2246409 w 2691675"/>
              <a:gd name="connsiteY207" fmla="*/ 3318034 h 4354354"/>
              <a:gd name="connsiteX208" fmla="*/ 2269269 w 2691675"/>
              <a:gd name="connsiteY208" fmla="*/ 3257074 h 4354354"/>
              <a:gd name="connsiteX209" fmla="*/ 2276889 w 2691675"/>
              <a:gd name="connsiteY209" fmla="*/ 3211354 h 4354354"/>
              <a:gd name="connsiteX210" fmla="*/ 2299749 w 2691675"/>
              <a:gd name="connsiteY210" fmla="*/ 3165634 h 4354354"/>
              <a:gd name="connsiteX211" fmla="*/ 2314989 w 2691675"/>
              <a:gd name="connsiteY211" fmla="*/ 3127534 h 4354354"/>
              <a:gd name="connsiteX212" fmla="*/ 2353089 w 2691675"/>
              <a:gd name="connsiteY212" fmla="*/ 3112294 h 4354354"/>
              <a:gd name="connsiteX213" fmla="*/ 2375949 w 2691675"/>
              <a:gd name="connsiteY213" fmla="*/ 3097054 h 4354354"/>
              <a:gd name="connsiteX214" fmla="*/ 2495488 w 2691675"/>
              <a:gd name="connsiteY214" fmla="*/ 3067050 h 4354354"/>
              <a:gd name="connsiteX215" fmla="*/ 2593596 w 2691675"/>
              <a:gd name="connsiteY215" fmla="*/ 3063717 h 4354354"/>
              <a:gd name="connsiteX216" fmla="*/ 2685987 w 2691675"/>
              <a:gd name="connsiteY216" fmla="*/ 3054668 h 4354354"/>
              <a:gd name="connsiteX0" fmla="*/ 2685987 w 2691675"/>
              <a:gd name="connsiteY0" fmla="*/ 3054668 h 4354354"/>
              <a:gd name="connsiteX1" fmla="*/ 2680749 w 2691675"/>
              <a:gd name="connsiteY1" fmla="*/ 3028474 h 4354354"/>
              <a:gd name="connsiteX2" fmla="*/ 2673129 w 2691675"/>
              <a:gd name="connsiteY2" fmla="*/ 2975134 h 4354354"/>
              <a:gd name="connsiteX3" fmla="*/ 2631219 w 2691675"/>
              <a:gd name="connsiteY3" fmla="*/ 2967038 h 4354354"/>
              <a:gd name="connsiteX4" fmla="*/ 2567878 w 2691675"/>
              <a:gd name="connsiteY4" fmla="*/ 2966561 h 4354354"/>
              <a:gd name="connsiteX5" fmla="*/ 2526921 w 2691675"/>
              <a:gd name="connsiteY5" fmla="*/ 2908936 h 4354354"/>
              <a:gd name="connsiteX6" fmla="*/ 2464532 w 2691675"/>
              <a:gd name="connsiteY6" fmla="*/ 2905601 h 4354354"/>
              <a:gd name="connsiteX7" fmla="*/ 2417860 w 2691675"/>
              <a:gd name="connsiteY7" fmla="*/ 2889885 h 4354354"/>
              <a:gd name="connsiteX8" fmla="*/ 2383569 w 2691675"/>
              <a:gd name="connsiteY8" fmla="*/ 2876074 h 4354354"/>
              <a:gd name="connsiteX9" fmla="*/ 2355471 w 2691675"/>
              <a:gd name="connsiteY9" fmla="*/ 2856071 h 4354354"/>
              <a:gd name="connsiteX10" fmla="*/ 2300701 w 2691675"/>
              <a:gd name="connsiteY10" fmla="*/ 2824163 h 4354354"/>
              <a:gd name="connsiteX11" fmla="*/ 2226406 w 2691675"/>
              <a:gd name="connsiteY11" fmla="*/ 2864167 h 4354354"/>
              <a:gd name="connsiteX12" fmla="*/ 2185925 w 2691675"/>
              <a:gd name="connsiteY12" fmla="*/ 2825116 h 4354354"/>
              <a:gd name="connsiteX13" fmla="*/ 2150683 w 2691675"/>
              <a:gd name="connsiteY13" fmla="*/ 2746058 h 4354354"/>
              <a:gd name="connsiteX14" fmla="*/ 2131157 w 2691675"/>
              <a:gd name="connsiteY14" fmla="*/ 2684621 h 4354354"/>
              <a:gd name="connsiteX15" fmla="*/ 2113060 w 2691675"/>
              <a:gd name="connsiteY15" fmla="*/ 2649379 h 4354354"/>
              <a:gd name="connsiteX16" fmla="*/ 2111630 w 2691675"/>
              <a:gd name="connsiteY16" fmla="*/ 2600801 h 4354354"/>
              <a:gd name="connsiteX17" fmla="*/ 2034001 w 2691675"/>
              <a:gd name="connsiteY17" fmla="*/ 2686051 h 4354354"/>
              <a:gd name="connsiteX18" fmla="*/ 1966851 w 2691675"/>
              <a:gd name="connsiteY18" fmla="*/ 2754154 h 4354354"/>
              <a:gd name="connsiteX19" fmla="*/ 1919702 w 2691675"/>
              <a:gd name="connsiteY19" fmla="*/ 2713196 h 4354354"/>
              <a:gd name="connsiteX20" fmla="*/ 1783018 w 2691675"/>
              <a:gd name="connsiteY20" fmla="*/ 2699862 h 4354354"/>
              <a:gd name="connsiteX21" fmla="*/ 1684910 w 2691675"/>
              <a:gd name="connsiteY21" fmla="*/ 2689860 h 4354354"/>
              <a:gd name="connsiteX22" fmla="*/ 1614426 w 2691675"/>
              <a:gd name="connsiteY22" fmla="*/ 2582229 h 4354354"/>
              <a:gd name="connsiteX23" fmla="*/ 1549656 w 2691675"/>
              <a:gd name="connsiteY23" fmla="*/ 2584133 h 4354354"/>
              <a:gd name="connsiteX24" fmla="*/ 1524890 w 2691675"/>
              <a:gd name="connsiteY24" fmla="*/ 2563654 h 4354354"/>
              <a:gd name="connsiteX25" fmla="*/ 1476789 w 2691675"/>
              <a:gd name="connsiteY25" fmla="*/ 2381726 h 4354354"/>
              <a:gd name="connsiteX26" fmla="*/ 1446309 w 2691675"/>
              <a:gd name="connsiteY26" fmla="*/ 2289334 h 4354354"/>
              <a:gd name="connsiteX27" fmla="*/ 1408209 w 2691675"/>
              <a:gd name="connsiteY27" fmla="*/ 2220754 h 4354354"/>
              <a:gd name="connsiteX28" fmla="*/ 1392969 w 2691675"/>
              <a:gd name="connsiteY28" fmla="*/ 2197894 h 4354354"/>
              <a:gd name="connsiteX29" fmla="*/ 1382492 w 2691675"/>
              <a:gd name="connsiteY29" fmla="*/ 2152651 h 4354354"/>
              <a:gd name="connsiteX30" fmla="*/ 1377253 w 2691675"/>
              <a:gd name="connsiteY30" fmla="*/ 2052162 h 4354354"/>
              <a:gd name="connsiteX31" fmla="*/ 1391541 w 2691675"/>
              <a:gd name="connsiteY31" fmla="*/ 1982630 h 4354354"/>
              <a:gd name="connsiteX32" fmla="*/ 1323437 w 2691675"/>
              <a:gd name="connsiteY32" fmla="*/ 1917859 h 4354354"/>
              <a:gd name="connsiteX33" fmla="*/ 1290099 w 2691675"/>
              <a:gd name="connsiteY33" fmla="*/ 1912621 h 4354354"/>
              <a:gd name="connsiteX34" fmla="*/ 1192468 w 2691675"/>
              <a:gd name="connsiteY34" fmla="*/ 1853089 h 4354354"/>
              <a:gd name="connsiteX35" fmla="*/ 1134367 w 2691675"/>
              <a:gd name="connsiteY35" fmla="*/ 1863567 h 4354354"/>
              <a:gd name="connsiteX36" fmla="*/ 1081978 w 2691675"/>
              <a:gd name="connsiteY36" fmla="*/ 1897379 h 4354354"/>
              <a:gd name="connsiteX37" fmla="*/ 1032924 w 2691675"/>
              <a:gd name="connsiteY37" fmla="*/ 1923098 h 4354354"/>
              <a:gd name="connsiteX38" fmla="*/ 966249 w 2691675"/>
              <a:gd name="connsiteY38" fmla="*/ 1984058 h 4354354"/>
              <a:gd name="connsiteX39" fmla="*/ 917195 w 2691675"/>
              <a:gd name="connsiteY39" fmla="*/ 1941672 h 4354354"/>
              <a:gd name="connsiteX40" fmla="*/ 862428 w 2691675"/>
              <a:gd name="connsiteY40" fmla="*/ 1915002 h 4354354"/>
              <a:gd name="connsiteX41" fmla="*/ 831471 w 2691675"/>
              <a:gd name="connsiteY41" fmla="*/ 1889284 h 4354354"/>
              <a:gd name="connsiteX42" fmla="*/ 808135 w 2691675"/>
              <a:gd name="connsiteY42" fmla="*/ 1846898 h 4354354"/>
              <a:gd name="connsiteX43" fmla="*/ 822423 w 2691675"/>
              <a:gd name="connsiteY43" fmla="*/ 1789748 h 4354354"/>
              <a:gd name="connsiteX44" fmla="*/ 811944 w 2691675"/>
              <a:gd name="connsiteY44" fmla="*/ 1720215 h 4354354"/>
              <a:gd name="connsiteX45" fmla="*/ 791466 w 2691675"/>
              <a:gd name="connsiteY45" fmla="*/ 1625441 h 4354354"/>
              <a:gd name="connsiteX46" fmla="*/ 767652 w 2691675"/>
              <a:gd name="connsiteY46" fmla="*/ 1635919 h 4354354"/>
              <a:gd name="connsiteX47" fmla="*/ 709074 w 2691675"/>
              <a:gd name="connsiteY47" fmla="*/ 1571626 h 4354354"/>
              <a:gd name="connsiteX48" fmla="*/ 737649 w 2691675"/>
              <a:gd name="connsiteY48" fmla="*/ 1519714 h 4354354"/>
              <a:gd name="connsiteX49" fmla="*/ 785274 w 2691675"/>
              <a:gd name="connsiteY49" fmla="*/ 1455420 h 4354354"/>
              <a:gd name="connsiteX50" fmla="*/ 783369 w 2691675"/>
              <a:gd name="connsiteY50" fmla="*/ 1429227 h 4354354"/>
              <a:gd name="connsiteX51" fmla="*/ 826232 w 2691675"/>
              <a:gd name="connsiteY51" fmla="*/ 1375409 h 4354354"/>
              <a:gd name="connsiteX52" fmla="*/ 834329 w 2691675"/>
              <a:gd name="connsiteY52" fmla="*/ 1282542 h 4354354"/>
              <a:gd name="connsiteX53" fmla="*/ 820040 w 2691675"/>
              <a:gd name="connsiteY53" fmla="*/ 1198721 h 4354354"/>
              <a:gd name="connsiteX54" fmla="*/ 787655 w 2691675"/>
              <a:gd name="connsiteY54" fmla="*/ 1151573 h 4354354"/>
              <a:gd name="connsiteX55" fmla="*/ 769082 w 2691675"/>
              <a:gd name="connsiteY55" fmla="*/ 1070134 h 4354354"/>
              <a:gd name="connsiteX56" fmla="*/ 812898 w 2691675"/>
              <a:gd name="connsiteY56" fmla="*/ 1034892 h 4354354"/>
              <a:gd name="connsiteX57" fmla="*/ 816231 w 2691675"/>
              <a:gd name="connsiteY57" fmla="*/ 976789 h 4354354"/>
              <a:gd name="connsiteX58" fmla="*/ 828613 w 2691675"/>
              <a:gd name="connsiteY58" fmla="*/ 901065 h 4354354"/>
              <a:gd name="connsiteX59" fmla="*/ 837662 w 2691675"/>
              <a:gd name="connsiteY59" fmla="*/ 833914 h 4354354"/>
              <a:gd name="connsiteX60" fmla="*/ 852426 w 2691675"/>
              <a:gd name="connsiteY60" fmla="*/ 795814 h 4354354"/>
              <a:gd name="connsiteX61" fmla="*/ 867665 w 2691675"/>
              <a:gd name="connsiteY61" fmla="*/ 762475 h 4354354"/>
              <a:gd name="connsiteX62" fmla="*/ 841472 w 2691675"/>
              <a:gd name="connsiteY62" fmla="*/ 696754 h 4354354"/>
              <a:gd name="connsiteX63" fmla="*/ 825756 w 2691675"/>
              <a:gd name="connsiteY63" fmla="*/ 573405 h 4354354"/>
              <a:gd name="connsiteX64" fmla="*/ 795275 w 2691675"/>
              <a:gd name="connsiteY64" fmla="*/ 536259 h 4354354"/>
              <a:gd name="connsiteX65" fmla="*/ 777654 w 2691675"/>
              <a:gd name="connsiteY65" fmla="*/ 505777 h 4354354"/>
              <a:gd name="connsiteX66" fmla="*/ 754794 w 2691675"/>
              <a:gd name="connsiteY66" fmla="*/ 430054 h 4354354"/>
              <a:gd name="connsiteX67" fmla="*/ 727648 w 2691675"/>
              <a:gd name="connsiteY67" fmla="*/ 349091 h 4354354"/>
              <a:gd name="connsiteX68" fmla="*/ 740030 w 2691675"/>
              <a:gd name="connsiteY68" fmla="*/ 321469 h 4354354"/>
              <a:gd name="connsiteX69" fmla="*/ 736698 w 2691675"/>
              <a:gd name="connsiteY69" fmla="*/ 256223 h 4354354"/>
              <a:gd name="connsiteX70" fmla="*/ 717648 w 2691675"/>
              <a:gd name="connsiteY70" fmla="*/ 241935 h 4354354"/>
              <a:gd name="connsiteX71" fmla="*/ 709551 w 2691675"/>
              <a:gd name="connsiteY71" fmla="*/ 171451 h 4354354"/>
              <a:gd name="connsiteX72" fmla="*/ 675737 w 2691675"/>
              <a:gd name="connsiteY72" fmla="*/ 120015 h 4354354"/>
              <a:gd name="connsiteX73" fmla="*/ 686691 w 2691675"/>
              <a:gd name="connsiteY73" fmla="*/ 70485 h 4354354"/>
              <a:gd name="connsiteX74" fmla="*/ 657638 w 2691675"/>
              <a:gd name="connsiteY74" fmla="*/ 0 h 4354354"/>
              <a:gd name="connsiteX75" fmla="*/ 613348 w 2691675"/>
              <a:gd name="connsiteY75" fmla="*/ 10001 h 4354354"/>
              <a:gd name="connsiteX76" fmla="*/ 542863 w 2691675"/>
              <a:gd name="connsiteY76" fmla="*/ 85249 h 4354354"/>
              <a:gd name="connsiteX77" fmla="*/ 560008 w 2691675"/>
              <a:gd name="connsiteY77" fmla="*/ 158591 h 4354354"/>
              <a:gd name="connsiteX78" fmla="*/ 553342 w 2691675"/>
              <a:gd name="connsiteY78" fmla="*/ 234792 h 4354354"/>
              <a:gd name="connsiteX79" fmla="*/ 505716 w 2691675"/>
              <a:gd name="connsiteY79" fmla="*/ 313373 h 4354354"/>
              <a:gd name="connsiteX80" fmla="*/ 461424 w 2691675"/>
              <a:gd name="connsiteY80" fmla="*/ 408147 h 4354354"/>
              <a:gd name="connsiteX81" fmla="*/ 368555 w 2691675"/>
              <a:gd name="connsiteY81" fmla="*/ 381476 h 4354354"/>
              <a:gd name="connsiteX82" fmla="*/ 300929 w 2691675"/>
              <a:gd name="connsiteY82" fmla="*/ 441960 h 4354354"/>
              <a:gd name="connsiteX83" fmla="*/ 270924 w 2691675"/>
              <a:gd name="connsiteY83" fmla="*/ 513874 h 4354354"/>
              <a:gd name="connsiteX84" fmla="*/ 322359 w 2691675"/>
              <a:gd name="connsiteY84" fmla="*/ 574834 h 4354354"/>
              <a:gd name="connsiteX85" fmla="*/ 243301 w 2691675"/>
              <a:gd name="connsiteY85" fmla="*/ 704851 h 4354354"/>
              <a:gd name="connsiteX86" fmla="*/ 262829 w 2691675"/>
              <a:gd name="connsiteY86" fmla="*/ 758667 h 4354354"/>
              <a:gd name="connsiteX87" fmla="*/ 265209 w 2691675"/>
              <a:gd name="connsiteY87" fmla="*/ 841534 h 4354354"/>
              <a:gd name="connsiteX88" fmla="*/ 303309 w 2691675"/>
              <a:gd name="connsiteY88" fmla="*/ 856774 h 4354354"/>
              <a:gd name="connsiteX89" fmla="*/ 349029 w 2691675"/>
              <a:gd name="connsiteY89" fmla="*/ 887254 h 4354354"/>
              <a:gd name="connsiteX90" fmla="*/ 356649 w 2691675"/>
              <a:gd name="connsiteY90" fmla="*/ 910114 h 4354354"/>
              <a:gd name="connsiteX91" fmla="*/ 341409 w 2691675"/>
              <a:gd name="connsiteY91" fmla="*/ 978694 h 4354354"/>
              <a:gd name="connsiteX92" fmla="*/ 326169 w 2691675"/>
              <a:gd name="connsiteY92" fmla="*/ 1054894 h 4354354"/>
              <a:gd name="connsiteX93" fmla="*/ 303309 w 2691675"/>
              <a:gd name="connsiteY93" fmla="*/ 1070134 h 4354354"/>
              <a:gd name="connsiteX94" fmla="*/ 143289 w 2691675"/>
              <a:gd name="connsiteY94" fmla="*/ 1092994 h 4354354"/>
              <a:gd name="connsiteX95" fmla="*/ 150909 w 2691675"/>
              <a:gd name="connsiteY95" fmla="*/ 1207294 h 4354354"/>
              <a:gd name="connsiteX96" fmla="*/ 173769 w 2691675"/>
              <a:gd name="connsiteY96" fmla="*/ 1245394 h 4354354"/>
              <a:gd name="connsiteX97" fmla="*/ 219489 w 2691675"/>
              <a:gd name="connsiteY97" fmla="*/ 1283494 h 4354354"/>
              <a:gd name="connsiteX98" fmla="*/ 234729 w 2691675"/>
              <a:gd name="connsiteY98" fmla="*/ 1313974 h 4354354"/>
              <a:gd name="connsiteX99" fmla="*/ 227109 w 2691675"/>
              <a:gd name="connsiteY99" fmla="*/ 1344454 h 4354354"/>
              <a:gd name="connsiteX100" fmla="*/ 265209 w 2691675"/>
              <a:gd name="connsiteY100" fmla="*/ 1390174 h 4354354"/>
              <a:gd name="connsiteX101" fmla="*/ 288069 w 2691675"/>
              <a:gd name="connsiteY101" fmla="*/ 1428274 h 4354354"/>
              <a:gd name="connsiteX102" fmla="*/ 280449 w 2691675"/>
              <a:gd name="connsiteY102" fmla="*/ 1466374 h 4354354"/>
              <a:gd name="connsiteX103" fmla="*/ 242349 w 2691675"/>
              <a:gd name="connsiteY103" fmla="*/ 1595914 h 4354354"/>
              <a:gd name="connsiteX104" fmla="*/ 211869 w 2691675"/>
              <a:gd name="connsiteY104" fmla="*/ 1611154 h 4354354"/>
              <a:gd name="connsiteX105" fmla="*/ 189009 w 2691675"/>
              <a:gd name="connsiteY105" fmla="*/ 1618774 h 4354354"/>
              <a:gd name="connsiteX106" fmla="*/ 120429 w 2691675"/>
              <a:gd name="connsiteY106" fmla="*/ 1656874 h 4354354"/>
              <a:gd name="connsiteX107" fmla="*/ 97569 w 2691675"/>
              <a:gd name="connsiteY107" fmla="*/ 1679734 h 4354354"/>
              <a:gd name="connsiteX108" fmla="*/ 13749 w 2691675"/>
              <a:gd name="connsiteY108" fmla="*/ 1740694 h 4354354"/>
              <a:gd name="connsiteX109" fmla="*/ 13749 w 2691675"/>
              <a:gd name="connsiteY109" fmla="*/ 1915954 h 4354354"/>
              <a:gd name="connsiteX110" fmla="*/ 36609 w 2691675"/>
              <a:gd name="connsiteY110" fmla="*/ 1938814 h 4354354"/>
              <a:gd name="connsiteX111" fmla="*/ 67089 w 2691675"/>
              <a:gd name="connsiteY111" fmla="*/ 1976914 h 4354354"/>
              <a:gd name="connsiteX112" fmla="*/ 112809 w 2691675"/>
              <a:gd name="connsiteY112" fmla="*/ 2007394 h 4354354"/>
              <a:gd name="connsiteX113" fmla="*/ 173769 w 2691675"/>
              <a:gd name="connsiteY113" fmla="*/ 2037874 h 4354354"/>
              <a:gd name="connsiteX114" fmla="*/ 234729 w 2691675"/>
              <a:gd name="connsiteY114" fmla="*/ 2121694 h 4354354"/>
              <a:gd name="connsiteX115" fmla="*/ 272829 w 2691675"/>
              <a:gd name="connsiteY115" fmla="*/ 2182654 h 4354354"/>
              <a:gd name="connsiteX116" fmla="*/ 280449 w 2691675"/>
              <a:gd name="connsiteY116" fmla="*/ 2205514 h 4354354"/>
              <a:gd name="connsiteX117" fmla="*/ 318549 w 2691675"/>
              <a:gd name="connsiteY117" fmla="*/ 2281714 h 4354354"/>
              <a:gd name="connsiteX118" fmla="*/ 493809 w 2691675"/>
              <a:gd name="connsiteY118" fmla="*/ 2296954 h 4354354"/>
              <a:gd name="connsiteX119" fmla="*/ 562389 w 2691675"/>
              <a:gd name="connsiteY119" fmla="*/ 2380774 h 4354354"/>
              <a:gd name="connsiteX120" fmla="*/ 531909 w 2691675"/>
              <a:gd name="connsiteY120" fmla="*/ 2456974 h 4354354"/>
              <a:gd name="connsiteX121" fmla="*/ 509049 w 2691675"/>
              <a:gd name="connsiteY121" fmla="*/ 2464594 h 4354354"/>
              <a:gd name="connsiteX122" fmla="*/ 486189 w 2691675"/>
              <a:gd name="connsiteY122" fmla="*/ 2487454 h 4354354"/>
              <a:gd name="connsiteX123" fmla="*/ 478569 w 2691675"/>
              <a:gd name="connsiteY123" fmla="*/ 2533174 h 4354354"/>
              <a:gd name="connsiteX124" fmla="*/ 509049 w 2691675"/>
              <a:gd name="connsiteY124" fmla="*/ 2647474 h 4354354"/>
              <a:gd name="connsiteX125" fmla="*/ 531909 w 2691675"/>
              <a:gd name="connsiteY125" fmla="*/ 2670334 h 4354354"/>
              <a:gd name="connsiteX126" fmla="*/ 539529 w 2691675"/>
              <a:gd name="connsiteY126" fmla="*/ 2700814 h 4354354"/>
              <a:gd name="connsiteX127" fmla="*/ 570009 w 2691675"/>
              <a:gd name="connsiteY127" fmla="*/ 2685574 h 4354354"/>
              <a:gd name="connsiteX128" fmla="*/ 592869 w 2691675"/>
              <a:gd name="connsiteY128" fmla="*/ 2662714 h 4354354"/>
              <a:gd name="connsiteX129" fmla="*/ 646209 w 2691675"/>
              <a:gd name="connsiteY129" fmla="*/ 2632234 h 4354354"/>
              <a:gd name="connsiteX130" fmla="*/ 684309 w 2691675"/>
              <a:gd name="connsiteY130" fmla="*/ 2639854 h 4354354"/>
              <a:gd name="connsiteX131" fmla="*/ 699549 w 2691675"/>
              <a:gd name="connsiteY131" fmla="*/ 2662714 h 4354354"/>
              <a:gd name="connsiteX132" fmla="*/ 722409 w 2691675"/>
              <a:gd name="connsiteY132" fmla="*/ 2685574 h 4354354"/>
              <a:gd name="connsiteX133" fmla="*/ 730029 w 2691675"/>
              <a:gd name="connsiteY133" fmla="*/ 2708434 h 4354354"/>
              <a:gd name="connsiteX134" fmla="*/ 707169 w 2691675"/>
              <a:gd name="connsiteY134" fmla="*/ 2792254 h 4354354"/>
              <a:gd name="connsiteX135" fmla="*/ 623349 w 2691675"/>
              <a:gd name="connsiteY135" fmla="*/ 2868454 h 4354354"/>
              <a:gd name="connsiteX136" fmla="*/ 600489 w 2691675"/>
              <a:gd name="connsiteY136" fmla="*/ 2914174 h 4354354"/>
              <a:gd name="connsiteX137" fmla="*/ 531909 w 2691675"/>
              <a:gd name="connsiteY137" fmla="*/ 2959894 h 4354354"/>
              <a:gd name="connsiteX138" fmla="*/ 516669 w 2691675"/>
              <a:gd name="connsiteY138" fmla="*/ 2982754 h 4354354"/>
              <a:gd name="connsiteX139" fmla="*/ 547149 w 2691675"/>
              <a:gd name="connsiteY139" fmla="*/ 3081814 h 4354354"/>
              <a:gd name="connsiteX140" fmla="*/ 570009 w 2691675"/>
              <a:gd name="connsiteY140" fmla="*/ 3203734 h 4354354"/>
              <a:gd name="connsiteX141" fmla="*/ 608109 w 2691675"/>
              <a:gd name="connsiteY141" fmla="*/ 3302794 h 4354354"/>
              <a:gd name="connsiteX142" fmla="*/ 608109 w 2691675"/>
              <a:gd name="connsiteY142" fmla="*/ 3455194 h 4354354"/>
              <a:gd name="connsiteX143" fmla="*/ 570009 w 2691675"/>
              <a:gd name="connsiteY143" fmla="*/ 3493294 h 4354354"/>
              <a:gd name="connsiteX144" fmla="*/ 562389 w 2691675"/>
              <a:gd name="connsiteY144" fmla="*/ 3523774 h 4354354"/>
              <a:gd name="connsiteX145" fmla="*/ 547149 w 2691675"/>
              <a:gd name="connsiteY145" fmla="*/ 3554254 h 4354354"/>
              <a:gd name="connsiteX146" fmla="*/ 554769 w 2691675"/>
              <a:gd name="connsiteY146" fmla="*/ 3706654 h 4354354"/>
              <a:gd name="connsiteX147" fmla="*/ 608109 w 2691675"/>
              <a:gd name="connsiteY147" fmla="*/ 3699034 h 4354354"/>
              <a:gd name="connsiteX148" fmla="*/ 630969 w 2691675"/>
              <a:gd name="connsiteY148" fmla="*/ 3691414 h 4354354"/>
              <a:gd name="connsiteX149" fmla="*/ 676689 w 2691675"/>
              <a:gd name="connsiteY149" fmla="*/ 3714274 h 4354354"/>
              <a:gd name="connsiteX150" fmla="*/ 707169 w 2691675"/>
              <a:gd name="connsiteY150" fmla="*/ 3744754 h 4354354"/>
              <a:gd name="connsiteX151" fmla="*/ 836709 w 2691675"/>
              <a:gd name="connsiteY151" fmla="*/ 3767614 h 4354354"/>
              <a:gd name="connsiteX152" fmla="*/ 851949 w 2691675"/>
              <a:gd name="connsiteY152" fmla="*/ 3798094 h 4354354"/>
              <a:gd name="connsiteX153" fmla="*/ 874809 w 2691675"/>
              <a:gd name="connsiteY153" fmla="*/ 3813334 h 4354354"/>
              <a:gd name="connsiteX154" fmla="*/ 897669 w 2691675"/>
              <a:gd name="connsiteY154" fmla="*/ 3836194 h 4354354"/>
              <a:gd name="connsiteX155" fmla="*/ 905289 w 2691675"/>
              <a:gd name="connsiteY155" fmla="*/ 3866674 h 4354354"/>
              <a:gd name="connsiteX156" fmla="*/ 920529 w 2691675"/>
              <a:gd name="connsiteY156" fmla="*/ 3889534 h 4354354"/>
              <a:gd name="connsiteX157" fmla="*/ 943389 w 2691675"/>
              <a:gd name="connsiteY157" fmla="*/ 3927634 h 4354354"/>
              <a:gd name="connsiteX158" fmla="*/ 996729 w 2691675"/>
              <a:gd name="connsiteY158" fmla="*/ 3973354 h 4354354"/>
              <a:gd name="connsiteX159" fmla="*/ 1011969 w 2691675"/>
              <a:gd name="connsiteY159" fmla="*/ 3996214 h 4354354"/>
              <a:gd name="connsiteX160" fmla="*/ 1034829 w 2691675"/>
              <a:gd name="connsiteY160" fmla="*/ 4034314 h 4354354"/>
              <a:gd name="connsiteX161" fmla="*/ 1065309 w 2691675"/>
              <a:gd name="connsiteY161" fmla="*/ 4110514 h 4354354"/>
              <a:gd name="connsiteX162" fmla="*/ 1072929 w 2691675"/>
              <a:gd name="connsiteY162" fmla="*/ 4133374 h 4354354"/>
              <a:gd name="connsiteX163" fmla="*/ 1149129 w 2691675"/>
              <a:gd name="connsiteY163" fmla="*/ 4163854 h 4354354"/>
              <a:gd name="connsiteX164" fmla="*/ 1202469 w 2691675"/>
              <a:gd name="connsiteY164" fmla="*/ 4240054 h 4354354"/>
              <a:gd name="connsiteX165" fmla="*/ 1263429 w 2691675"/>
              <a:gd name="connsiteY165" fmla="*/ 4247674 h 4354354"/>
              <a:gd name="connsiteX166" fmla="*/ 1271049 w 2691675"/>
              <a:gd name="connsiteY166" fmla="*/ 4301014 h 4354354"/>
              <a:gd name="connsiteX167" fmla="*/ 1316769 w 2691675"/>
              <a:gd name="connsiteY167" fmla="*/ 4354354 h 4354354"/>
              <a:gd name="connsiteX168" fmla="*/ 1354869 w 2691675"/>
              <a:gd name="connsiteY168" fmla="*/ 4255294 h 4354354"/>
              <a:gd name="connsiteX169" fmla="*/ 1415829 w 2691675"/>
              <a:gd name="connsiteY169" fmla="*/ 4224814 h 4354354"/>
              <a:gd name="connsiteX170" fmla="*/ 1469169 w 2691675"/>
              <a:gd name="connsiteY170" fmla="*/ 4209574 h 4354354"/>
              <a:gd name="connsiteX171" fmla="*/ 1507269 w 2691675"/>
              <a:gd name="connsiteY171" fmla="*/ 4186714 h 4354354"/>
              <a:gd name="connsiteX172" fmla="*/ 1552989 w 2691675"/>
              <a:gd name="connsiteY172" fmla="*/ 4156234 h 4354354"/>
              <a:gd name="connsiteX173" fmla="*/ 1583469 w 2691675"/>
              <a:gd name="connsiteY173" fmla="*/ 4148614 h 4354354"/>
              <a:gd name="connsiteX174" fmla="*/ 1644429 w 2691675"/>
              <a:gd name="connsiteY174" fmla="*/ 4087654 h 4354354"/>
              <a:gd name="connsiteX175" fmla="*/ 1674909 w 2691675"/>
              <a:gd name="connsiteY175" fmla="*/ 4064794 h 4354354"/>
              <a:gd name="connsiteX176" fmla="*/ 1827309 w 2691675"/>
              <a:gd name="connsiteY176" fmla="*/ 4026694 h 4354354"/>
              <a:gd name="connsiteX177" fmla="*/ 1857789 w 2691675"/>
              <a:gd name="connsiteY177" fmla="*/ 4011454 h 4354354"/>
              <a:gd name="connsiteX178" fmla="*/ 1903509 w 2691675"/>
              <a:gd name="connsiteY178" fmla="*/ 3996214 h 4354354"/>
              <a:gd name="connsiteX179" fmla="*/ 1926369 w 2691675"/>
              <a:gd name="connsiteY179" fmla="*/ 3980974 h 4354354"/>
              <a:gd name="connsiteX180" fmla="*/ 1987329 w 2691675"/>
              <a:gd name="connsiteY180" fmla="*/ 3935254 h 4354354"/>
              <a:gd name="connsiteX181" fmla="*/ 2048289 w 2691675"/>
              <a:gd name="connsiteY181" fmla="*/ 3897154 h 4354354"/>
              <a:gd name="connsiteX182" fmla="*/ 2078769 w 2691675"/>
              <a:gd name="connsiteY182" fmla="*/ 3881914 h 4354354"/>
              <a:gd name="connsiteX183" fmla="*/ 2132109 w 2691675"/>
              <a:gd name="connsiteY183" fmla="*/ 3843814 h 4354354"/>
              <a:gd name="connsiteX184" fmla="*/ 2162589 w 2691675"/>
              <a:gd name="connsiteY184" fmla="*/ 3813334 h 4354354"/>
              <a:gd name="connsiteX185" fmla="*/ 2200689 w 2691675"/>
              <a:gd name="connsiteY185" fmla="*/ 3714274 h 4354354"/>
              <a:gd name="connsiteX186" fmla="*/ 2162589 w 2691675"/>
              <a:gd name="connsiteY186" fmla="*/ 3630454 h 4354354"/>
              <a:gd name="connsiteX187" fmla="*/ 2139729 w 2691675"/>
              <a:gd name="connsiteY187" fmla="*/ 3622834 h 4354354"/>
              <a:gd name="connsiteX188" fmla="*/ 2124489 w 2691675"/>
              <a:gd name="connsiteY188" fmla="*/ 3706654 h 4354354"/>
              <a:gd name="connsiteX189" fmla="*/ 2109249 w 2691675"/>
              <a:gd name="connsiteY189" fmla="*/ 3683794 h 4354354"/>
              <a:gd name="connsiteX190" fmla="*/ 2048289 w 2691675"/>
              <a:gd name="connsiteY190" fmla="*/ 3691414 h 4354354"/>
              <a:gd name="connsiteX191" fmla="*/ 2055909 w 2691675"/>
              <a:gd name="connsiteY191" fmla="*/ 3729514 h 4354354"/>
              <a:gd name="connsiteX192" fmla="*/ 2078769 w 2691675"/>
              <a:gd name="connsiteY192" fmla="*/ 3744754 h 4354354"/>
              <a:gd name="connsiteX193" fmla="*/ 2094009 w 2691675"/>
              <a:gd name="connsiteY193" fmla="*/ 3775234 h 4354354"/>
              <a:gd name="connsiteX194" fmla="*/ 2086389 w 2691675"/>
              <a:gd name="connsiteY194" fmla="*/ 3820954 h 4354354"/>
              <a:gd name="connsiteX195" fmla="*/ 2010189 w 2691675"/>
              <a:gd name="connsiteY195" fmla="*/ 3775234 h 4354354"/>
              <a:gd name="connsiteX196" fmla="*/ 1994949 w 2691675"/>
              <a:gd name="connsiteY196" fmla="*/ 3676174 h 4354354"/>
              <a:gd name="connsiteX197" fmla="*/ 1972089 w 2691675"/>
              <a:gd name="connsiteY197" fmla="*/ 3653314 h 4354354"/>
              <a:gd name="connsiteX198" fmla="*/ 1979709 w 2691675"/>
              <a:gd name="connsiteY198" fmla="*/ 3607594 h 4354354"/>
              <a:gd name="connsiteX199" fmla="*/ 2025429 w 2691675"/>
              <a:gd name="connsiteY199" fmla="*/ 3599974 h 4354354"/>
              <a:gd name="connsiteX200" fmla="*/ 2033049 w 2691675"/>
              <a:gd name="connsiteY200" fmla="*/ 3546634 h 4354354"/>
              <a:gd name="connsiteX201" fmla="*/ 2063529 w 2691675"/>
              <a:gd name="connsiteY201" fmla="*/ 3554254 h 4354354"/>
              <a:gd name="connsiteX202" fmla="*/ 2094009 w 2691675"/>
              <a:gd name="connsiteY202" fmla="*/ 3516154 h 4354354"/>
              <a:gd name="connsiteX203" fmla="*/ 2124489 w 2691675"/>
              <a:gd name="connsiteY203" fmla="*/ 3485674 h 4354354"/>
              <a:gd name="connsiteX204" fmla="*/ 2139729 w 2691675"/>
              <a:gd name="connsiteY204" fmla="*/ 3462814 h 4354354"/>
              <a:gd name="connsiteX205" fmla="*/ 2170209 w 2691675"/>
              <a:gd name="connsiteY205" fmla="*/ 3439954 h 4354354"/>
              <a:gd name="connsiteX206" fmla="*/ 2238789 w 2691675"/>
              <a:gd name="connsiteY206" fmla="*/ 3348514 h 4354354"/>
              <a:gd name="connsiteX207" fmla="*/ 2246409 w 2691675"/>
              <a:gd name="connsiteY207" fmla="*/ 3318034 h 4354354"/>
              <a:gd name="connsiteX208" fmla="*/ 2269269 w 2691675"/>
              <a:gd name="connsiteY208" fmla="*/ 3257074 h 4354354"/>
              <a:gd name="connsiteX209" fmla="*/ 2276889 w 2691675"/>
              <a:gd name="connsiteY209" fmla="*/ 3211354 h 4354354"/>
              <a:gd name="connsiteX210" fmla="*/ 2299749 w 2691675"/>
              <a:gd name="connsiteY210" fmla="*/ 3165634 h 4354354"/>
              <a:gd name="connsiteX211" fmla="*/ 2314989 w 2691675"/>
              <a:gd name="connsiteY211" fmla="*/ 3127534 h 4354354"/>
              <a:gd name="connsiteX212" fmla="*/ 2353089 w 2691675"/>
              <a:gd name="connsiteY212" fmla="*/ 3112294 h 4354354"/>
              <a:gd name="connsiteX213" fmla="*/ 2375949 w 2691675"/>
              <a:gd name="connsiteY213" fmla="*/ 3097054 h 4354354"/>
              <a:gd name="connsiteX214" fmla="*/ 2495488 w 2691675"/>
              <a:gd name="connsiteY214" fmla="*/ 3067050 h 4354354"/>
              <a:gd name="connsiteX215" fmla="*/ 2593596 w 2691675"/>
              <a:gd name="connsiteY215" fmla="*/ 3063717 h 4354354"/>
              <a:gd name="connsiteX216" fmla="*/ 2685987 w 2691675"/>
              <a:gd name="connsiteY216" fmla="*/ 3054668 h 4354354"/>
              <a:gd name="connsiteX0" fmla="*/ 2685987 w 2691675"/>
              <a:gd name="connsiteY0" fmla="*/ 3054668 h 4354354"/>
              <a:gd name="connsiteX1" fmla="*/ 2680749 w 2691675"/>
              <a:gd name="connsiteY1" fmla="*/ 3028474 h 4354354"/>
              <a:gd name="connsiteX2" fmla="*/ 2673129 w 2691675"/>
              <a:gd name="connsiteY2" fmla="*/ 2975134 h 4354354"/>
              <a:gd name="connsiteX3" fmla="*/ 2631219 w 2691675"/>
              <a:gd name="connsiteY3" fmla="*/ 2967038 h 4354354"/>
              <a:gd name="connsiteX4" fmla="*/ 2567878 w 2691675"/>
              <a:gd name="connsiteY4" fmla="*/ 2966561 h 4354354"/>
              <a:gd name="connsiteX5" fmla="*/ 2526921 w 2691675"/>
              <a:gd name="connsiteY5" fmla="*/ 2908936 h 4354354"/>
              <a:gd name="connsiteX6" fmla="*/ 2464532 w 2691675"/>
              <a:gd name="connsiteY6" fmla="*/ 2905601 h 4354354"/>
              <a:gd name="connsiteX7" fmla="*/ 2417860 w 2691675"/>
              <a:gd name="connsiteY7" fmla="*/ 2889885 h 4354354"/>
              <a:gd name="connsiteX8" fmla="*/ 2383569 w 2691675"/>
              <a:gd name="connsiteY8" fmla="*/ 2876074 h 4354354"/>
              <a:gd name="connsiteX9" fmla="*/ 2355471 w 2691675"/>
              <a:gd name="connsiteY9" fmla="*/ 2856071 h 4354354"/>
              <a:gd name="connsiteX10" fmla="*/ 2300701 w 2691675"/>
              <a:gd name="connsiteY10" fmla="*/ 2824163 h 4354354"/>
              <a:gd name="connsiteX11" fmla="*/ 2226406 w 2691675"/>
              <a:gd name="connsiteY11" fmla="*/ 2864167 h 4354354"/>
              <a:gd name="connsiteX12" fmla="*/ 2185925 w 2691675"/>
              <a:gd name="connsiteY12" fmla="*/ 2825116 h 4354354"/>
              <a:gd name="connsiteX13" fmla="*/ 2150683 w 2691675"/>
              <a:gd name="connsiteY13" fmla="*/ 2746058 h 4354354"/>
              <a:gd name="connsiteX14" fmla="*/ 2131157 w 2691675"/>
              <a:gd name="connsiteY14" fmla="*/ 2684621 h 4354354"/>
              <a:gd name="connsiteX15" fmla="*/ 2113060 w 2691675"/>
              <a:gd name="connsiteY15" fmla="*/ 2649379 h 4354354"/>
              <a:gd name="connsiteX16" fmla="*/ 2111630 w 2691675"/>
              <a:gd name="connsiteY16" fmla="*/ 2600801 h 4354354"/>
              <a:gd name="connsiteX17" fmla="*/ 2034001 w 2691675"/>
              <a:gd name="connsiteY17" fmla="*/ 2686051 h 4354354"/>
              <a:gd name="connsiteX18" fmla="*/ 1966851 w 2691675"/>
              <a:gd name="connsiteY18" fmla="*/ 2754154 h 4354354"/>
              <a:gd name="connsiteX19" fmla="*/ 1919702 w 2691675"/>
              <a:gd name="connsiteY19" fmla="*/ 2713196 h 4354354"/>
              <a:gd name="connsiteX20" fmla="*/ 1783018 w 2691675"/>
              <a:gd name="connsiteY20" fmla="*/ 2699862 h 4354354"/>
              <a:gd name="connsiteX21" fmla="*/ 1684910 w 2691675"/>
              <a:gd name="connsiteY21" fmla="*/ 2689860 h 4354354"/>
              <a:gd name="connsiteX22" fmla="*/ 1614426 w 2691675"/>
              <a:gd name="connsiteY22" fmla="*/ 2582229 h 4354354"/>
              <a:gd name="connsiteX23" fmla="*/ 1549656 w 2691675"/>
              <a:gd name="connsiteY23" fmla="*/ 2584133 h 4354354"/>
              <a:gd name="connsiteX24" fmla="*/ 1524890 w 2691675"/>
              <a:gd name="connsiteY24" fmla="*/ 2563654 h 4354354"/>
              <a:gd name="connsiteX25" fmla="*/ 1476789 w 2691675"/>
              <a:gd name="connsiteY25" fmla="*/ 2381726 h 4354354"/>
              <a:gd name="connsiteX26" fmla="*/ 1446309 w 2691675"/>
              <a:gd name="connsiteY26" fmla="*/ 2289334 h 4354354"/>
              <a:gd name="connsiteX27" fmla="*/ 1408209 w 2691675"/>
              <a:gd name="connsiteY27" fmla="*/ 2220754 h 4354354"/>
              <a:gd name="connsiteX28" fmla="*/ 1392969 w 2691675"/>
              <a:gd name="connsiteY28" fmla="*/ 2197894 h 4354354"/>
              <a:gd name="connsiteX29" fmla="*/ 1382492 w 2691675"/>
              <a:gd name="connsiteY29" fmla="*/ 2152651 h 4354354"/>
              <a:gd name="connsiteX30" fmla="*/ 1377253 w 2691675"/>
              <a:gd name="connsiteY30" fmla="*/ 2052162 h 4354354"/>
              <a:gd name="connsiteX31" fmla="*/ 1391541 w 2691675"/>
              <a:gd name="connsiteY31" fmla="*/ 1982630 h 4354354"/>
              <a:gd name="connsiteX32" fmla="*/ 1323437 w 2691675"/>
              <a:gd name="connsiteY32" fmla="*/ 1917859 h 4354354"/>
              <a:gd name="connsiteX33" fmla="*/ 1290099 w 2691675"/>
              <a:gd name="connsiteY33" fmla="*/ 1912621 h 4354354"/>
              <a:gd name="connsiteX34" fmla="*/ 1192468 w 2691675"/>
              <a:gd name="connsiteY34" fmla="*/ 1853089 h 4354354"/>
              <a:gd name="connsiteX35" fmla="*/ 1134367 w 2691675"/>
              <a:gd name="connsiteY35" fmla="*/ 1863567 h 4354354"/>
              <a:gd name="connsiteX36" fmla="*/ 1081978 w 2691675"/>
              <a:gd name="connsiteY36" fmla="*/ 1897379 h 4354354"/>
              <a:gd name="connsiteX37" fmla="*/ 1032924 w 2691675"/>
              <a:gd name="connsiteY37" fmla="*/ 1923098 h 4354354"/>
              <a:gd name="connsiteX38" fmla="*/ 966249 w 2691675"/>
              <a:gd name="connsiteY38" fmla="*/ 1984058 h 4354354"/>
              <a:gd name="connsiteX39" fmla="*/ 917195 w 2691675"/>
              <a:gd name="connsiteY39" fmla="*/ 1941672 h 4354354"/>
              <a:gd name="connsiteX40" fmla="*/ 862428 w 2691675"/>
              <a:gd name="connsiteY40" fmla="*/ 1915002 h 4354354"/>
              <a:gd name="connsiteX41" fmla="*/ 831471 w 2691675"/>
              <a:gd name="connsiteY41" fmla="*/ 1889284 h 4354354"/>
              <a:gd name="connsiteX42" fmla="*/ 808135 w 2691675"/>
              <a:gd name="connsiteY42" fmla="*/ 1846898 h 4354354"/>
              <a:gd name="connsiteX43" fmla="*/ 822423 w 2691675"/>
              <a:gd name="connsiteY43" fmla="*/ 1789748 h 4354354"/>
              <a:gd name="connsiteX44" fmla="*/ 811944 w 2691675"/>
              <a:gd name="connsiteY44" fmla="*/ 1720215 h 4354354"/>
              <a:gd name="connsiteX45" fmla="*/ 791466 w 2691675"/>
              <a:gd name="connsiteY45" fmla="*/ 1625441 h 4354354"/>
              <a:gd name="connsiteX46" fmla="*/ 767652 w 2691675"/>
              <a:gd name="connsiteY46" fmla="*/ 1635919 h 4354354"/>
              <a:gd name="connsiteX47" fmla="*/ 709074 w 2691675"/>
              <a:gd name="connsiteY47" fmla="*/ 1571626 h 4354354"/>
              <a:gd name="connsiteX48" fmla="*/ 737649 w 2691675"/>
              <a:gd name="connsiteY48" fmla="*/ 1519714 h 4354354"/>
              <a:gd name="connsiteX49" fmla="*/ 785274 w 2691675"/>
              <a:gd name="connsiteY49" fmla="*/ 1455420 h 4354354"/>
              <a:gd name="connsiteX50" fmla="*/ 783369 w 2691675"/>
              <a:gd name="connsiteY50" fmla="*/ 1429227 h 4354354"/>
              <a:gd name="connsiteX51" fmla="*/ 826232 w 2691675"/>
              <a:gd name="connsiteY51" fmla="*/ 1375409 h 4354354"/>
              <a:gd name="connsiteX52" fmla="*/ 834329 w 2691675"/>
              <a:gd name="connsiteY52" fmla="*/ 1282542 h 4354354"/>
              <a:gd name="connsiteX53" fmla="*/ 820040 w 2691675"/>
              <a:gd name="connsiteY53" fmla="*/ 1198721 h 4354354"/>
              <a:gd name="connsiteX54" fmla="*/ 787655 w 2691675"/>
              <a:gd name="connsiteY54" fmla="*/ 1151573 h 4354354"/>
              <a:gd name="connsiteX55" fmla="*/ 769082 w 2691675"/>
              <a:gd name="connsiteY55" fmla="*/ 1070134 h 4354354"/>
              <a:gd name="connsiteX56" fmla="*/ 812898 w 2691675"/>
              <a:gd name="connsiteY56" fmla="*/ 1034892 h 4354354"/>
              <a:gd name="connsiteX57" fmla="*/ 816231 w 2691675"/>
              <a:gd name="connsiteY57" fmla="*/ 976789 h 4354354"/>
              <a:gd name="connsiteX58" fmla="*/ 828613 w 2691675"/>
              <a:gd name="connsiteY58" fmla="*/ 901065 h 4354354"/>
              <a:gd name="connsiteX59" fmla="*/ 837662 w 2691675"/>
              <a:gd name="connsiteY59" fmla="*/ 833914 h 4354354"/>
              <a:gd name="connsiteX60" fmla="*/ 852426 w 2691675"/>
              <a:gd name="connsiteY60" fmla="*/ 795814 h 4354354"/>
              <a:gd name="connsiteX61" fmla="*/ 867665 w 2691675"/>
              <a:gd name="connsiteY61" fmla="*/ 762475 h 4354354"/>
              <a:gd name="connsiteX62" fmla="*/ 841472 w 2691675"/>
              <a:gd name="connsiteY62" fmla="*/ 696754 h 4354354"/>
              <a:gd name="connsiteX63" fmla="*/ 825756 w 2691675"/>
              <a:gd name="connsiteY63" fmla="*/ 573405 h 4354354"/>
              <a:gd name="connsiteX64" fmla="*/ 795275 w 2691675"/>
              <a:gd name="connsiteY64" fmla="*/ 536259 h 4354354"/>
              <a:gd name="connsiteX65" fmla="*/ 777654 w 2691675"/>
              <a:gd name="connsiteY65" fmla="*/ 505777 h 4354354"/>
              <a:gd name="connsiteX66" fmla="*/ 754794 w 2691675"/>
              <a:gd name="connsiteY66" fmla="*/ 430054 h 4354354"/>
              <a:gd name="connsiteX67" fmla="*/ 727648 w 2691675"/>
              <a:gd name="connsiteY67" fmla="*/ 349091 h 4354354"/>
              <a:gd name="connsiteX68" fmla="*/ 740030 w 2691675"/>
              <a:gd name="connsiteY68" fmla="*/ 321469 h 4354354"/>
              <a:gd name="connsiteX69" fmla="*/ 736698 w 2691675"/>
              <a:gd name="connsiteY69" fmla="*/ 256223 h 4354354"/>
              <a:gd name="connsiteX70" fmla="*/ 717648 w 2691675"/>
              <a:gd name="connsiteY70" fmla="*/ 241935 h 4354354"/>
              <a:gd name="connsiteX71" fmla="*/ 709551 w 2691675"/>
              <a:gd name="connsiteY71" fmla="*/ 171451 h 4354354"/>
              <a:gd name="connsiteX72" fmla="*/ 675737 w 2691675"/>
              <a:gd name="connsiteY72" fmla="*/ 120015 h 4354354"/>
              <a:gd name="connsiteX73" fmla="*/ 686691 w 2691675"/>
              <a:gd name="connsiteY73" fmla="*/ 70485 h 4354354"/>
              <a:gd name="connsiteX74" fmla="*/ 657638 w 2691675"/>
              <a:gd name="connsiteY74" fmla="*/ 0 h 4354354"/>
              <a:gd name="connsiteX75" fmla="*/ 613348 w 2691675"/>
              <a:gd name="connsiteY75" fmla="*/ 10001 h 4354354"/>
              <a:gd name="connsiteX76" fmla="*/ 542863 w 2691675"/>
              <a:gd name="connsiteY76" fmla="*/ 85249 h 4354354"/>
              <a:gd name="connsiteX77" fmla="*/ 560008 w 2691675"/>
              <a:gd name="connsiteY77" fmla="*/ 158591 h 4354354"/>
              <a:gd name="connsiteX78" fmla="*/ 553342 w 2691675"/>
              <a:gd name="connsiteY78" fmla="*/ 234792 h 4354354"/>
              <a:gd name="connsiteX79" fmla="*/ 505716 w 2691675"/>
              <a:gd name="connsiteY79" fmla="*/ 313373 h 4354354"/>
              <a:gd name="connsiteX80" fmla="*/ 461424 w 2691675"/>
              <a:gd name="connsiteY80" fmla="*/ 408147 h 4354354"/>
              <a:gd name="connsiteX81" fmla="*/ 368555 w 2691675"/>
              <a:gd name="connsiteY81" fmla="*/ 381476 h 4354354"/>
              <a:gd name="connsiteX82" fmla="*/ 300929 w 2691675"/>
              <a:gd name="connsiteY82" fmla="*/ 441960 h 4354354"/>
              <a:gd name="connsiteX83" fmla="*/ 270924 w 2691675"/>
              <a:gd name="connsiteY83" fmla="*/ 513874 h 4354354"/>
              <a:gd name="connsiteX84" fmla="*/ 322359 w 2691675"/>
              <a:gd name="connsiteY84" fmla="*/ 574834 h 4354354"/>
              <a:gd name="connsiteX85" fmla="*/ 243301 w 2691675"/>
              <a:gd name="connsiteY85" fmla="*/ 704851 h 4354354"/>
              <a:gd name="connsiteX86" fmla="*/ 262829 w 2691675"/>
              <a:gd name="connsiteY86" fmla="*/ 758667 h 4354354"/>
              <a:gd name="connsiteX87" fmla="*/ 265209 w 2691675"/>
              <a:gd name="connsiteY87" fmla="*/ 841534 h 4354354"/>
              <a:gd name="connsiteX88" fmla="*/ 303309 w 2691675"/>
              <a:gd name="connsiteY88" fmla="*/ 856774 h 4354354"/>
              <a:gd name="connsiteX89" fmla="*/ 349029 w 2691675"/>
              <a:gd name="connsiteY89" fmla="*/ 887254 h 4354354"/>
              <a:gd name="connsiteX90" fmla="*/ 356649 w 2691675"/>
              <a:gd name="connsiteY90" fmla="*/ 910114 h 4354354"/>
              <a:gd name="connsiteX91" fmla="*/ 341409 w 2691675"/>
              <a:gd name="connsiteY91" fmla="*/ 978694 h 4354354"/>
              <a:gd name="connsiteX92" fmla="*/ 326169 w 2691675"/>
              <a:gd name="connsiteY92" fmla="*/ 1054894 h 4354354"/>
              <a:gd name="connsiteX93" fmla="*/ 303309 w 2691675"/>
              <a:gd name="connsiteY93" fmla="*/ 1070134 h 4354354"/>
              <a:gd name="connsiteX94" fmla="*/ 143289 w 2691675"/>
              <a:gd name="connsiteY94" fmla="*/ 1092994 h 4354354"/>
              <a:gd name="connsiteX95" fmla="*/ 150909 w 2691675"/>
              <a:gd name="connsiteY95" fmla="*/ 1207294 h 4354354"/>
              <a:gd name="connsiteX96" fmla="*/ 173769 w 2691675"/>
              <a:gd name="connsiteY96" fmla="*/ 1245394 h 4354354"/>
              <a:gd name="connsiteX97" fmla="*/ 219489 w 2691675"/>
              <a:gd name="connsiteY97" fmla="*/ 1283494 h 4354354"/>
              <a:gd name="connsiteX98" fmla="*/ 234729 w 2691675"/>
              <a:gd name="connsiteY98" fmla="*/ 1313974 h 4354354"/>
              <a:gd name="connsiteX99" fmla="*/ 227109 w 2691675"/>
              <a:gd name="connsiteY99" fmla="*/ 1344454 h 4354354"/>
              <a:gd name="connsiteX100" fmla="*/ 265209 w 2691675"/>
              <a:gd name="connsiteY100" fmla="*/ 1390174 h 4354354"/>
              <a:gd name="connsiteX101" fmla="*/ 288069 w 2691675"/>
              <a:gd name="connsiteY101" fmla="*/ 1428274 h 4354354"/>
              <a:gd name="connsiteX102" fmla="*/ 280449 w 2691675"/>
              <a:gd name="connsiteY102" fmla="*/ 1466374 h 4354354"/>
              <a:gd name="connsiteX103" fmla="*/ 242349 w 2691675"/>
              <a:gd name="connsiteY103" fmla="*/ 1595914 h 4354354"/>
              <a:gd name="connsiteX104" fmla="*/ 211869 w 2691675"/>
              <a:gd name="connsiteY104" fmla="*/ 1611154 h 4354354"/>
              <a:gd name="connsiteX105" fmla="*/ 189009 w 2691675"/>
              <a:gd name="connsiteY105" fmla="*/ 1618774 h 4354354"/>
              <a:gd name="connsiteX106" fmla="*/ 120429 w 2691675"/>
              <a:gd name="connsiteY106" fmla="*/ 1656874 h 4354354"/>
              <a:gd name="connsiteX107" fmla="*/ 97569 w 2691675"/>
              <a:gd name="connsiteY107" fmla="*/ 1679734 h 4354354"/>
              <a:gd name="connsiteX108" fmla="*/ 13749 w 2691675"/>
              <a:gd name="connsiteY108" fmla="*/ 1740694 h 4354354"/>
              <a:gd name="connsiteX109" fmla="*/ 13749 w 2691675"/>
              <a:gd name="connsiteY109" fmla="*/ 1915954 h 4354354"/>
              <a:gd name="connsiteX110" fmla="*/ 36609 w 2691675"/>
              <a:gd name="connsiteY110" fmla="*/ 1938814 h 4354354"/>
              <a:gd name="connsiteX111" fmla="*/ 67089 w 2691675"/>
              <a:gd name="connsiteY111" fmla="*/ 1976914 h 4354354"/>
              <a:gd name="connsiteX112" fmla="*/ 112809 w 2691675"/>
              <a:gd name="connsiteY112" fmla="*/ 2007394 h 4354354"/>
              <a:gd name="connsiteX113" fmla="*/ 173769 w 2691675"/>
              <a:gd name="connsiteY113" fmla="*/ 2037874 h 4354354"/>
              <a:gd name="connsiteX114" fmla="*/ 234729 w 2691675"/>
              <a:gd name="connsiteY114" fmla="*/ 2121694 h 4354354"/>
              <a:gd name="connsiteX115" fmla="*/ 272829 w 2691675"/>
              <a:gd name="connsiteY115" fmla="*/ 2182654 h 4354354"/>
              <a:gd name="connsiteX116" fmla="*/ 280449 w 2691675"/>
              <a:gd name="connsiteY116" fmla="*/ 2205514 h 4354354"/>
              <a:gd name="connsiteX117" fmla="*/ 318549 w 2691675"/>
              <a:gd name="connsiteY117" fmla="*/ 2281714 h 4354354"/>
              <a:gd name="connsiteX118" fmla="*/ 493809 w 2691675"/>
              <a:gd name="connsiteY118" fmla="*/ 2296954 h 4354354"/>
              <a:gd name="connsiteX119" fmla="*/ 562389 w 2691675"/>
              <a:gd name="connsiteY119" fmla="*/ 2380774 h 4354354"/>
              <a:gd name="connsiteX120" fmla="*/ 531909 w 2691675"/>
              <a:gd name="connsiteY120" fmla="*/ 2456974 h 4354354"/>
              <a:gd name="connsiteX121" fmla="*/ 509049 w 2691675"/>
              <a:gd name="connsiteY121" fmla="*/ 2464594 h 4354354"/>
              <a:gd name="connsiteX122" fmla="*/ 486189 w 2691675"/>
              <a:gd name="connsiteY122" fmla="*/ 2487454 h 4354354"/>
              <a:gd name="connsiteX123" fmla="*/ 478569 w 2691675"/>
              <a:gd name="connsiteY123" fmla="*/ 2533174 h 4354354"/>
              <a:gd name="connsiteX124" fmla="*/ 509049 w 2691675"/>
              <a:gd name="connsiteY124" fmla="*/ 2647474 h 4354354"/>
              <a:gd name="connsiteX125" fmla="*/ 531909 w 2691675"/>
              <a:gd name="connsiteY125" fmla="*/ 2670334 h 4354354"/>
              <a:gd name="connsiteX126" fmla="*/ 539529 w 2691675"/>
              <a:gd name="connsiteY126" fmla="*/ 2700814 h 4354354"/>
              <a:gd name="connsiteX127" fmla="*/ 570009 w 2691675"/>
              <a:gd name="connsiteY127" fmla="*/ 2685574 h 4354354"/>
              <a:gd name="connsiteX128" fmla="*/ 592869 w 2691675"/>
              <a:gd name="connsiteY128" fmla="*/ 2662714 h 4354354"/>
              <a:gd name="connsiteX129" fmla="*/ 646209 w 2691675"/>
              <a:gd name="connsiteY129" fmla="*/ 2632234 h 4354354"/>
              <a:gd name="connsiteX130" fmla="*/ 684309 w 2691675"/>
              <a:gd name="connsiteY130" fmla="*/ 2639854 h 4354354"/>
              <a:gd name="connsiteX131" fmla="*/ 699549 w 2691675"/>
              <a:gd name="connsiteY131" fmla="*/ 2662714 h 4354354"/>
              <a:gd name="connsiteX132" fmla="*/ 722409 w 2691675"/>
              <a:gd name="connsiteY132" fmla="*/ 2685574 h 4354354"/>
              <a:gd name="connsiteX133" fmla="*/ 730029 w 2691675"/>
              <a:gd name="connsiteY133" fmla="*/ 2708434 h 4354354"/>
              <a:gd name="connsiteX134" fmla="*/ 707169 w 2691675"/>
              <a:gd name="connsiteY134" fmla="*/ 2792254 h 4354354"/>
              <a:gd name="connsiteX135" fmla="*/ 623349 w 2691675"/>
              <a:gd name="connsiteY135" fmla="*/ 2868454 h 4354354"/>
              <a:gd name="connsiteX136" fmla="*/ 600489 w 2691675"/>
              <a:gd name="connsiteY136" fmla="*/ 2914174 h 4354354"/>
              <a:gd name="connsiteX137" fmla="*/ 531909 w 2691675"/>
              <a:gd name="connsiteY137" fmla="*/ 2959894 h 4354354"/>
              <a:gd name="connsiteX138" fmla="*/ 516669 w 2691675"/>
              <a:gd name="connsiteY138" fmla="*/ 2982754 h 4354354"/>
              <a:gd name="connsiteX139" fmla="*/ 547149 w 2691675"/>
              <a:gd name="connsiteY139" fmla="*/ 3081814 h 4354354"/>
              <a:gd name="connsiteX140" fmla="*/ 570009 w 2691675"/>
              <a:gd name="connsiteY140" fmla="*/ 3203734 h 4354354"/>
              <a:gd name="connsiteX141" fmla="*/ 608109 w 2691675"/>
              <a:gd name="connsiteY141" fmla="*/ 3302794 h 4354354"/>
              <a:gd name="connsiteX142" fmla="*/ 608109 w 2691675"/>
              <a:gd name="connsiteY142" fmla="*/ 3455194 h 4354354"/>
              <a:gd name="connsiteX143" fmla="*/ 570009 w 2691675"/>
              <a:gd name="connsiteY143" fmla="*/ 3493294 h 4354354"/>
              <a:gd name="connsiteX144" fmla="*/ 562389 w 2691675"/>
              <a:gd name="connsiteY144" fmla="*/ 3523774 h 4354354"/>
              <a:gd name="connsiteX145" fmla="*/ 547149 w 2691675"/>
              <a:gd name="connsiteY145" fmla="*/ 3554254 h 4354354"/>
              <a:gd name="connsiteX146" fmla="*/ 554769 w 2691675"/>
              <a:gd name="connsiteY146" fmla="*/ 3706654 h 4354354"/>
              <a:gd name="connsiteX147" fmla="*/ 608109 w 2691675"/>
              <a:gd name="connsiteY147" fmla="*/ 3699034 h 4354354"/>
              <a:gd name="connsiteX148" fmla="*/ 630969 w 2691675"/>
              <a:gd name="connsiteY148" fmla="*/ 3691414 h 4354354"/>
              <a:gd name="connsiteX149" fmla="*/ 676689 w 2691675"/>
              <a:gd name="connsiteY149" fmla="*/ 3714274 h 4354354"/>
              <a:gd name="connsiteX150" fmla="*/ 707169 w 2691675"/>
              <a:gd name="connsiteY150" fmla="*/ 3744754 h 4354354"/>
              <a:gd name="connsiteX151" fmla="*/ 836709 w 2691675"/>
              <a:gd name="connsiteY151" fmla="*/ 3767614 h 4354354"/>
              <a:gd name="connsiteX152" fmla="*/ 851949 w 2691675"/>
              <a:gd name="connsiteY152" fmla="*/ 3798094 h 4354354"/>
              <a:gd name="connsiteX153" fmla="*/ 874809 w 2691675"/>
              <a:gd name="connsiteY153" fmla="*/ 3813334 h 4354354"/>
              <a:gd name="connsiteX154" fmla="*/ 897669 w 2691675"/>
              <a:gd name="connsiteY154" fmla="*/ 3836194 h 4354354"/>
              <a:gd name="connsiteX155" fmla="*/ 905289 w 2691675"/>
              <a:gd name="connsiteY155" fmla="*/ 3866674 h 4354354"/>
              <a:gd name="connsiteX156" fmla="*/ 920529 w 2691675"/>
              <a:gd name="connsiteY156" fmla="*/ 3889534 h 4354354"/>
              <a:gd name="connsiteX157" fmla="*/ 943389 w 2691675"/>
              <a:gd name="connsiteY157" fmla="*/ 3927634 h 4354354"/>
              <a:gd name="connsiteX158" fmla="*/ 996729 w 2691675"/>
              <a:gd name="connsiteY158" fmla="*/ 3973354 h 4354354"/>
              <a:gd name="connsiteX159" fmla="*/ 1011969 w 2691675"/>
              <a:gd name="connsiteY159" fmla="*/ 3996214 h 4354354"/>
              <a:gd name="connsiteX160" fmla="*/ 1034829 w 2691675"/>
              <a:gd name="connsiteY160" fmla="*/ 4034314 h 4354354"/>
              <a:gd name="connsiteX161" fmla="*/ 1065309 w 2691675"/>
              <a:gd name="connsiteY161" fmla="*/ 4110514 h 4354354"/>
              <a:gd name="connsiteX162" fmla="*/ 1072929 w 2691675"/>
              <a:gd name="connsiteY162" fmla="*/ 4133374 h 4354354"/>
              <a:gd name="connsiteX163" fmla="*/ 1149129 w 2691675"/>
              <a:gd name="connsiteY163" fmla="*/ 4163854 h 4354354"/>
              <a:gd name="connsiteX164" fmla="*/ 1202469 w 2691675"/>
              <a:gd name="connsiteY164" fmla="*/ 4240054 h 4354354"/>
              <a:gd name="connsiteX165" fmla="*/ 1263429 w 2691675"/>
              <a:gd name="connsiteY165" fmla="*/ 4247674 h 4354354"/>
              <a:gd name="connsiteX166" fmla="*/ 1271049 w 2691675"/>
              <a:gd name="connsiteY166" fmla="*/ 4301014 h 4354354"/>
              <a:gd name="connsiteX167" fmla="*/ 1316769 w 2691675"/>
              <a:gd name="connsiteY167" fmla="*/ 4354354 h 4354354"/>
              <a:gd name="connsiteX168" fmla="*/ 1354869 w 2691675"/>
              <a:gd name="connsiteY168" fmla="*/ 4255294 h 4354354"/>
              <a:gd name="connsiteX169" fmla="*/ 1415829 w 2691675"/>
              <a:gd name="connsiteY169" fmla="*/ 4224814 h 4354354"/>
              <a:gd name="connsiteX170" fmla="*/ 1469169 w 2691675"/>
              <a:gd name="connsiteY170" fmla="*/ 4209574 h 4354354"/>
              <a:gd name="connsiteX171" fmla="*/ 1507269 w 2691675"/>
              <a:gd name="connsiteY171" fmla="*/ 4186714 h 4354354"/>
              <a:gd name="connsiteX172" fmla="*/ 1552989 w 2691675"/>
              <a:gd name="connsiteY172" fmla="*/ 4156234 h 4354354"/>
              <a:gd name="connsiteX173" fmla="*/ 1583469 w 2691675"/>
              <a:gd name="connsiteY173" fmla="*/ 4148614 h 4354354"/>
              <a:gd name="connsiteX174" fmla="*/ 1644429 w 2691675"/>
              <a:gd name="connsiteY174" fmla="*/ 4087654 h 4354354"/>
              <a:gd name="connsiteX175" fmla="*/ 1674909 w 2691675"/>
              <a:gd name="connsiteY175" fmla="*/ 4064794 h 4354354"/>
              <a:gd name="connsiteX176" fmla="*/ 1827309 w 2691675"/>
              <a:gd name="connsiteY176" fmla="*/ 4026694 h 4354354"/>
              <a:gd name="connsiteX177" fmla="*/ 1857789 w 2691675"/>
              <a:gd name="connsiteY177" fmla="*/ 4011454 h 4354354"/>
              <a:gd name="connsiteX178" fmla="*/ 1903509 w 2691675"/>
              <a:gd name="connsiteY178" fmla="*/ 3996214 h 4354354"/>
              <a:gd name="connsiteX179" fmla="*/ 1926369 w 2691675"/>
              <a:gd name="connsiteY179" fmla="*/ 3980974 h 4354354"/>
              <a:gd name="connsiteX180" fmla="*/ 1987329 w 2691675"/>
              <a:gd name="connsiteY180" fmla="*/ 3935254 h 4354354"/>
              <a:gd name="connsiteX181" fmla="*/ 2048289 w 2691675"/>
              <a:gd name="connsiteY181" fmla="*/ 3897154 h 4354354"/>
              <a:gd name="connsiteX182" fmla="*/ 2078769 w 2691675"/>
              <a:gd name="connsiteY182" fmla="*/ 3881914 h 4354354"/>
              <a:gd name="connsiteX183" fmla="*/ 2132109 w 2691675"/>
              <a:gd name="connsiteY183" fmla="*/ 3843814 h 4354354"/>
              <a:gd name="connsiteX184" fmla="*/ 2162589 w 2691675"/>
              <a:gd name="connsiteY184" fmla="*/ 3813334 h 4354354"/>
              <a:gd name="connsiteX185" fmla="*/ 2200689 w 2691675"/>
              <a:gd name="connsiteY185" fmla="*/ 3714274 h 4354354"/>
              <a:gd name="connsiteX186" fmla="*/ 2162589 w 2691675"/>
              <a:gd name="connsiteY186" fmla="*/ 3630454 h 4354354"/>
              <a:gd name="connsiteX187" fmla="*/ 2139729 w 2691675"/>
              <a:gd name="connsiteY187" fmla="*/ 3622834 h 4354354"/>
              <a:gd name="connsiteX188" fmla="*/ 2124489 w 2691675"/>
              <a:gd name="connsiteY188" fmla="*/ 3706654 h 4354354"/>
              <a:gd name="connsiteX189" fmla="*/ 2109249 w 2691675"/>
              <a:gd name="connsiteY189" fmla="*/ 3683794 h 4354354"/>
              <a:gd name="connsiteX190" fmla="*/ 2048289 w 2691675"/>
              <a:gd name="connsiteY190" fmla="*/ 3691414 h 4354354"/>
              <a:gd name="connsiteX191" fmla="*/ 2055909 w 2691675"/>
              <a:gd name="connsiteY191" fmla="*/ 3729514 h 4354354"/>
              <a:gd name="connsiteX192" fmla="*/ 2078769 w 2691675"/>
              <a:gd name="connsiteY192" fmla="*/ 3744754 h 4354354"/>
              <a:gd name="connsiteX193" fmla="*/ 2094009 w 2691675"/>
              <a:gd name="connsiteY193" fmla="*/ 3775234 h 4354354"/>
              <a:gd name="connsiteX194" fmla="*/ 2086389 w 2691675"/>
              <a:gd name="connsiteY194" fmla="*/ 3820954 h 4354354"/>
              <a:gd name="connsiteX195" fmla="*/ 2010189 w 2691675"/>
              <a:gd name="connsiteY195" fmla="*/ 3775234 h 4354354"/>
              <a:gd name="connsiteX196" fmla="*/ 1994949 w 2691675"/>
              <a:gd name="connsiteY196" fmla="*/ 3676174 h 4354354"/>
              <a:gd name="connsiteX197" fmla="*/ 1972089 w 2691675"/>
              <a:gd name="connsiteY197" fmla="*/ 3653314 h 4354354"/>
              <a:gd name="connsiteX198" fmla="*/ 1979709 w 2691675"/>
              <a:gd name="connsiteY198" fmla="*/ 3607594 h 4354354"/>
              <a:gd name="connsiteX199" fmla="*/ 2025429 w 2691675"/>
              <a:gd name="connsiteY199" fmla="*/ 3599974 h 4354354"/>
              <a:gd name="connsiteX200" fmla="*/ 2033049 w 2691675"/>
              <a:gd name="connsiteY200" fmla="*/ 3546634 h 4354354"/>
              <a:gd name="connsiteX201" fmla="*/ 2063529 w 2691675"/>
              <a:gd name="connsiteY201" fmla="*/ 3554254 h 4354354"/>
              <a:gd name="connsiteX202" fmla="*/ 2094009 w 2691675"/>
              <a:gd name="connsiteY202" fmla="*/ 3516154 h 4354354"/>
              <a:gd name="connsiteX203" fmla="*/ 2124489 w 2691675"/>
              <a:gd name="connsiteY203" fmla="*/ 3485674 h 4354354"/>
              <a:gd name="connsiteX204" fmla="*/ 2139729 w 2691675"/>
              <a:gd name="connsiteY204" fmla="*/ 3462814 h 4354354"/>
              <a:gd name="connsiteX205" fmla="*/ 2170209 w 2691675"/>
              <a:gd name="connsiteY205" fmla="*/ 3439954 h 4354354"/>
              <a:gd name="connsiteX206" fmla="*/ 2238789 w 2691675"/>
              <a:gd name="connsiteY206" fmla="*/ 3348514 h 4354354"/>
              <a:gd name="connsiteX207" fmla="*/ 2246409 w 2691675"/>
              <a:gd name="connsiteY207" fmla="*/ 3318034 h 4354354"/>
              <a:gd name="connsiteX208" fmla="*/ 2269269 w 2691675"/>
              <a:gd name="connsiteY208" fmla="*/ 3257074 h 4354354"/>
              <a:gd name="connsiteX209" fmla="*/ 2276889 w 2691675"/>
              <a:gd name="connsiteY209" fmla="*/ 3211354 h 4354354"/>
              <a:gd name="connsiteX210" fmla="*/ 2299749 w 2691675"/>
              <a:gd name="connsiteY210" fmla="*/ 3165634 h 4354354"/>
              <a:gd name="connsiteX211" fmla="*/ 2314989 w 2691675"/>
              <a:gd name="connsiteY211" fmla="*/ 3127534 h 4354354"/>
              <a:gd name="connsiteX212" fmla="*/ 2353089 w 2691675"/>
              <a:gd name="connsiteY212" fmla="*/ 3112294 h 4354354"/>
              <a:gd name="connsiteX213" fmla="*/ 2375949 w 2691675"/>
              <a:gd name="connsiteY213" fmla="*/ 3097054 h 4354354"/>
              <a:gd name="connsiteX214" fmla="*/ 2495488 w 2691675"/>
              <a:gd name="connsiteY214" fmla="*/ 3067050 h 4354354"/>
              <a:gd name="connsiteX215" fmla="*/ 2593596 w 2691675"/>
              <a:gd name="connsiteY215" fmla="*/ 3063717 h 4354354"/>
              <a:gd name="connsiteX216" fmla="*/ 2685987 w 2691675"/>
              <a:gd name="connsiteY216" fmla="*/ 3054668 h 4354354"/>
              <a:gd name="connsiteX0" fmla="*/ 2685987 w 2691675"/>
              <a:gd name="connsiteY0" fmla="*/ 3054668 h 4354354"/>
              <a:gd name="connsiteX1" fmla="*/ 2680749 w 2691675"/>
              <a:gd name="connsiteY1" fmla="*/ 3028474 h 4354354"/>
              <a:gd name="connsiteX2" fmla="*/ 2673129 w 2691675"/>
              <a:gd name="connsiteY2" fmla="*/ 2975134 h 4354354"/>
              <a:gd name="connsiteX3" fmla="*/ 2631219 w 2691675"/>
              <a:gd name="connsiteY3" fmla="*/ 2967038 h 4354354"/>
              <a:gd name="connsiteX4" fmla="*/ 2567878 w 2691675"/>
              <a:gd name="connsiteY4" fmla="*/ 2966561 h 4354354"/>
              <a:gd name="connsiteX5" fmla="*/ 2526921 w 2691675"/>
              <a:gd name="connsiteY5" fmla="*/ 2908936 h 4354354"/>
              <a:gd name="connsiteX6" fmla="*/ 2464532 w 2691675"/>
              <a:gd name="connsiteY6" fmla="*/ 2905601 h 4354354"/>
              <a:gd name="connsiteX7" fmla="*/ 2417860 w 2691675"/>
              <a:gd name="connsiteY7" fmla="*/ 2889885 h 4354354"/>
              <a:gd name="connsiteX8" fmla="*/ 2383569 w 2691675"/>
              <a:gd name="connsiteY8" fmla="*/ 2876074 h 4354354"/>
              <a:gd name="connsiteX9" fmla="*/ 2355471 w 2691675"/>
              <a:gd name="connsiteY9" fmla="*/ 2856071 h 4354354"/>
              <a:gd name="connsiteX10" fmla="*/ 2300701 w 2691675"/>
              <a:gd name="connsiteY10" fmla="*/ 2824163 h 4354354"/>
              <a:gd name="connsiteX11" fmla="*/ 2226406 w 2691675"/>
              <a:gd name="connsiteY11" fmla="*/ 2864167 h 4354354"/>
              <a:gd name="connsiteX12" fmla="*/ 2185925 w 2691675"/>
              <a:gd name="connsiteY12" fmla="*/ 2825116 h 4354354"/>
              <a:gd name="connsiteX13" fmla="*/ 2150683 w 2691675"/>
              <a:gd name="connsiteY13" fmla="*/ 2746058 h 4354354"/>
              <a:gd name="connsiteX14" fmla="*/ 2131157 w 2691675"/>
              <a:gd name="connsiteY14" fmla="*/ 2684621 h 4354354"/>
              <a:gd name="connsiteX15" fmla="*/ 2113060 w 2691675"/>
              <a:gd name="connsiteY15" fmla="*/ 2649379 h 4354354"/>
              <a:gd name="connsiteX16" fmla="*/ 2111630 w 2691675"/>
              <a:gd name="connsiteY16" fmla="*/ 2600801 h 4354354"/>
              <a:gd name="connsiteX17" fmla="*/ 2034001 w 2691675"/>
              <a:gd name="connsiteY17" fmla="*/ 2686051 h 4354354"/>
              <a:gd name="connsiteX18" fmla="*/ 1966851 w 2691675"/>
              <a:gd name="connsiteY18" fmla="*/ 2754154 h 4354354"/>
              <a:gd name="connsiteX19" fmla="*/ 1919702 w 2691675"/>
              <a:gd name="connsiteY19" fmla="*/ 2713196 h 4354354"/>
              <a:gd name="connsiteX20" fmla="*/ 1783018 w 2691675"/>
              <a:gd name="connsiteY20" fmla="*/ 2699862 h 4354354"/>
              <a:gd name="connsiteX21" fmla="*/ 1684910 w 2691675"/>
              <a:gd name="connsiteY21" fmla="*/ 2689860 h 4354354"/>
              <a:gd name="connsiteX22" fmla="*/ 1614426 w 2691675"/>
              <a:gd name="connsiteY22" fmla="*/ 2582229 h 4354354"/>
              <a:gd name="connsiteX23" fmla="*/ 1549656 w 2691675"/>
              <a:gd name="connsiteY23" fmla="*/ 2584133 h 4354354"/>
              <a:gd name="connsiteX24" fmla="*/ 1524890 w 2691675"/>
              <a:gd name="connsiteY24" fmla="*/ 2563654 h 4354354"/>
              <a:gd name="connsiteX25" fmla="*/ 1476789 w 2691675"/>
              <a:gd name="connsiteY25" fmla="*/ 2381726 h 4354354"/>
              <a:gd name="connsiteX26" fmla="*/ 1446309 w 2691675"/>
              <a:gd name="connsiteY26" fmla="*/ 2289334 h 4354354"/>
              <a:gd name="connsiteX27" fmla="*/ 1408209 w 2691675"/>
              <a:gd name="connsiteY27" fmla="*/ 2220754 h 4354354"/>
              <a:gd name="connsiteX28" fmla="*/ 1392969 w 2691675"/>
              <a:gd name="connsiteY28" fmla="*/ 2197894 h 4354354"/>
              <a:gd name="connsiteX29" fmla="*/ 1382492 w 2691675"/>
              <a:gd name="connsiteY29" fmla="*/ 2152651 h 4354354"/>
              <a:gd name="connsiteX30" fmla="*/ 1377253 w 2691675"/>
              <a:gd name="connsiteY30" fmla="*/ 2052162 h 4354354"/>
              <a:gd name="connsiteX31" fmla="*/ 1391541 w 2691675"/>
              <a:gd name="connsiteY31" fmla="*/ 1982630 h 4354354"/>
              <a:gd name="connsiteX32" fmla="*/ 1323437 w 2691675"/>
              <a:gd name="connsiteY32" fmla="*/ 1917859 h 4354354"/>
              <a:gd name="connsiteX33" fmla="*/ 1290099 w 2691675"/>
              <a:gd name="connsiteY33" fmla="*/ 1912621 h 4354354"/>
              <a:gd name="connsiteX34" fmla="*/ 1192468 w 2691675"/>
              <a:gd name="connsiteY34" fmla="*/ 1853089 h 4354354"/>
              <a:gd name="connsiteX35" fmla="*/ 1134367 w 2691675"/>
              <a:gd name="connsiteY35" fmla="*/ 1863567 h 4354354"/>
              <a:gd name="connsiteX36" fmla="*/ 1081978 w 2691675"/>
              <a:gd name="connsiteY36" fmla="*/ 1897379 h 4354354"/>
              <a:gd name="connsiteX37" fmla="*/ 1032924 w 2691675"/>
              <a:gd name="connsiteY37" fmla="*/ 1923098 h 4354354"/>
              <a:gd name="connsiteX38" fmla="*/ 966249 w 2691675"/>
              <a:gd name="connsiteY38" fmla="*/ 1984058 h 4354354"/>
              <a:gd name="connsiteX39" fmla="*/ 917195 w 2691675"/>
              <a:gd name="connsiteY39" fmla="*/ 1941672 h 4354354"/>
              <a:gd name="connsiteX40" fmla="*/ 862428 w 2691675"/>
              <a:gd name="connsiteY40" fmla="*/ 1915002 h 4354354"/>
              <a:gd name="connsiteX41" fmla="*/ 831471 w 2691675"/>
              <a:gd name="connsiteY41" fmla="*/ 1889284 h 4354354"/>
              <a:gd name="connsiteX42" fmla="*/ 808135 w 2691675"/>
              <a:gd name="connsiteY42" fmla="*/ 1846898 h 4354354"/>
              <a:gd name="connsiteX43" fmla="*/ 822423 w 2691675"/>
              <a:gd name="connsiteY43" fmla="*/ 1789748 h 4354354"/>
              <a:gd name="connsiteX44" fmla="*/ 811944 w 2691675"/>
              <a:gd name="connsiteY44" fmla="*/ 1720215 h 4354354"/>
              <a:gd name="connsiteX45" fmla="*/ 791466 w 2691675"/>
              <a:gd name="connsiteY45" fmla="*/ 1625441 h 4354354"/>
              <a:gd name="connsiteX46" fmla="*/ 767652 w 2691675"/>
              <a:gd name="connsiteY46" fmla="*/ 1635919 h 4354354"/>
              <a:gd name="connsiteX47" fmla="*/ 709074 w 2691675"/>
              <a:gd name="connsiteY47" fmla="*/ 1571626 h 4354354"/>
              <a:gd name="connsiteX48" fmla="*/ 737649 w 2691675"/>
              <a:gd name="connsiteY48" fmla="*/ 1519714 h 4354354"/>
              <a:gd name="connsiteX49" fmla="*/ 785274 w 2691675"/>
              <a:gd name="connsiteY49" fmla="*/ 1455420 h 4354354"/>
              <a:gd name="connsiteX50" fmla="*/ 783369 w 2691675"/>
              <a:gd name="connsiteY50" fmla="*/ 1429227 h 4354354"/>
              <a:gd name="connsiteX51" fmla="*/ 826232 w 2691675"/>
              <a:gd name="connsiteY51" fmla="*/ 1375409 h 4354354"/>
              <a:gd name="connsiteX52" fmla="*/ 834329 w 2691675"/>
              <a:gd name="connsiteY52" fmla="*/ 1282542 h 4354354"/>
              <a:gd name="connsiteX53" fmla="*/ 820040 w 2691675"/>
              <a:gd name="connsiteY53" fmla="*/ 1198721 h 4354354"/>
              <a:gd name="connsiteX54" fmla="*/ 787655 w 2691675"/>
              <a:gd name="connsiteY54" fmla="*/ 1151573 h 4354354"/>
              <a:gd name="connsiteX55" fmla="*/ 769082 w 2691675"/>
              <a:gd name="connsiteY55" fmla="*/ 1070134 h 4354354"/>
              <a:gd name="connsiteX56" fmla="*/ 812898 w 2691675"/>
              <a:gd name="connsiteY56" fmla="*/ 1034892 h 4354354"/>
              <a:gd name="connsiteX57" fmla="*/ 816231 w 2691675"/>
              <a:gd name="connsiteY57" fmla="*/ 976789 h 4354354"/>
              <a:gd name="connsiteX58" fmla="*/ 828613 w 2691675"/>
              <a:gd name="connsiteY58" fmla="*/ 901065 h 4354354"/>
              <a:gd name="connsiteX59" fmla="*/ 837662 w 2691675"/>
              <a:gd name="connsiteY59" fmla="*/ 833914 h 4354354"/>
              <a:gd name="connsiteX60" fmla="*/ 852426 w 2691675"/>
              <a:gd name="connsiteY60" fmla="*/ 795814 h 4354354"/>
              <a:gd name="connsiteX61" fmla="*/ 867665 w 2691675"/>
              <a:gd name="connsiteY61" fmla="*/ 762475 h 4354354"/>
              <a:gd name="connsiteX62" fmla="*/ 841472 w 2691675"/>
              <a:gd name="connsiteY62" fmla="*/ 696754 h 4354354"/>
              <a:gd name="connsiteX63" fmla="*/ 825756 w 2691675"/>
              <a:gd name="connsiteY63" fmla="*/ 573405 h 4354354"/>
              <a:gd name="connsiteX64" fmla="*/ 795275 w 2691675"/>
              <a:gd name="connsiteY64" fmla="*/ 536259 h 4354354"/>
              <a:gd name="connsiteX65" fmla="*/ 777654 w 2691675"/>
              <a:gd name="connsiteY65" fmla="*/ 505777 h 4354354"/>
              <a:gd name="connsiteX66" fmla="*/ 754794 w 2691675"/>
              <a:gd name="connsiteY66" fmla="*/ 430054 h 4354354"/>
              <a:gd name="connsiteX67" fmla="*/ 727648 w 2691675"/>
              <a:gd name="connsiteY67" fmla="*/ 349091 h 4354354"/>
              <a:gd name="connsiteX68" fmla="*/ 740030 w 2691675"/>
              <a:gd name="connsiteY68" fmla="*/ 321469 h 4354354"/>
              <a:gd name="connsiteX69" fmla="*/ 736698 w 2691675"/>
              <a:gd name="connsiteY69" fmla="*/ 256223 h 4354354"/>
              <a:gd name="connsiteX70" fmla="*/ 717648 w 2691675"/>
              <a:gd name="connsiteY70" fmla="*/ 241935 h 4354354"/>
              <a:gd name="connsiteX71" fmla="*/ 709551 w 2691675"/>
              <a:gd name="connsiteY71" fmla="*/ 171451 h 4354354"/>
              <a:gd name="connsiteX72" fmla="*/ 675737 w 2691675"/>
              <a:gd name="connsiteY72" fmla="*/ 120015 h 4354354"/>
              <a:gd name="connsiteX73" fmla="*/ 686691 w 2691675"/>
              <a:gd name="connsiteY73" fmla="*/ 70485 h 4354354"/>
              <a:gd name="connsiteX74" fmla="*/ 657638 w 2691675"/>
              <a:gd name="connsiteY74" fmla="*/ 0 h 4354354"/>
              <a:gd name="connsiteX75" fmla="*/ 613348 w 2691675"/>
              <a:gd name="connsiteY75" fmla="*/ 10001 h 4354354"/>
              <a:gd name="connsiteX76" fmla="*/ 542863 w 2691675"/>
              <a:gd name="connsiteY76" fmla="*/ 85249 h 4354354"/>
              <a:gd name="connsiteX77" fmla="*/ 560008 w 2691675"/>
              <a:gd name="connsiteY77" fmla="*/ 158591 h 4354354"/>
              <a:gd name="connsiteX78" fmla="*/ 553342 w 2691675"/>
              <a:gd name="connsiteY78" fmla="*/ 234792 h 4354354"/>
              <a:gd name="connsiteX79" fmla="*/ 505716 w 2691675"/>
              <a:gd name="connsiteY79" fmla="*/ 313373 h 4354354"/>
              <a:gd name="connsiteX80" fmla="*/ 461424 w 2691675"/>
              <a:gd name="connsiteY80" fmla="*/ 408147 h 4354354"/>
              <a:gd name="connsiteX81" fmla="*/ 368555 w 2691675"/>
              <a:gd name="connsiteY81" fmla="*/ 381476 h 4354354"/>
              <a:gd name="connsiteX82" fmla="*/ 300929 w 2691675"/>
              <a:gd name="connsiteY82" fmla="*/ 441960 h 4354354"/>
              <a:gd name="connsiteX83" fmla="*/ 270924 w 2691675"/>
              <a:gd name="connsiteY83" fmla="*/ 513874 h 4354354"/>
              <a:gd name="connsiteX84" fmla="*/ 322359 w 2691675"/>
              <a:gd name="connsiteY84" fmla="*/ 574834 h 4354354"/>
              <a:gd name="connsiteX85" fmla="*/ 236157 w 2691675"/>
              <a:gd name="connsiteY85" fmla="*/ 711995 h 4354354"/>
              <a:gd name="connsiteX86" fmla="*/ 262829 w 2691675"/>
              <a:gd name="connsiteY86" fmla="*/ 758667 h 4354354"/>
              <a:gd name="connsiteX87" fmla="*/ 265209 w 2691675"/>
              <a:gd name="connsiteY87" fmla="*/ 841534 h 4354354"/>
              <a:gd name="connsiteX88" fmla="*/ 303309 w 2691675"/>
              <a:gd name="connsiteY88" fmla="*/ 856774 h 4354354"/>
              <a:gd name="connsiteX89" fmla="*/ 349029 w 2691675"/>
              <a:gd name="connsiteY89" fmla="*/ 887254 h 4354354"/>
              <a:gd name="connsiteX90" fmla="*/ 356649 w 2691675"/>
              <a:gd name="connsiteY90" fmla="*/ 910114 h 4354354"/>
              <a:gd name="connsiteX91" fmla="*/ 341409 w 2691675"/>
              <a:gd name="connsiteY91" fmla="*/ 978694 h 4354354"/>
              <a:gd name="connsiteX92" fmla="*/ 326169 w 2691675"/>
              <a:gd name="connsiteY92" fmla="*/ 1054894 h 4354354"/>
              <a:gd name="connsiteX93" fmla="*/ 303309 w 2691675"/>
              <a:gd name="connsiteY93" fmla="*/ 1070134 h 4354354"/>
              <a:gd name="connsiteX94" fmla="*/ 143289 w 2691675"/>
              <a:gd name="connsiteY94" fmla="*/ 1092994 h 4354354"/>
              <a:gd name="connsiteX95" fmla="*/ 150909 w 2691675"/>
              <a:gd name="connsiteY95" fmla="*/ 1207294 h 4354354"/>
              <a:gd name="connsiteX96" fmla="*/ 173769 w 2691675"/>
              <a:gd name="connsiteY96" fmla="*/ 1245394 h 4354354"/>
              <a:gd name="connsiteX97" fmla="*/ 219489 w 2691675"/>
              <a:gd name="connsiteY97" fmla="*/ 1283494 h 4354354"/>
              <a:gd name="connsiteX98" fmla="*/ 234729 w 2691675"/>
              <a:gd name="connsiteY98" fmla="*/ 1313974 h 4354354"/>
              <a:gd name="connsiteX99" fmla="*/ 227109 w 2691675"/>
              <a:gd name="connsiteY99" fmla="*/ 1344454 h 4354354"/>
              <a:gd name="connsiteX100" fmla="*/ 265209 w 2691675"/>
              <a:gd name="connsiteY100" fmla="*/ 1390174 h 4354354"/>
              <a:gd name="connsiteX101" fmla="*/ 288069 w 2691675"/>
              <a:gd name="connsiteY101" fmla="*/ 1428274 h 4354354"/>
              <a:gd name="connsiteX102" fmla="*/ 280449 w 2691675"/>
              <a:gd name="connsiteY102" fmla="*/ 1466374 h 4354354"/>
              <a:gd name="connsiteX103" fmla="*/ 242349 w 2691675"/>
              <a:gd name="connsiteY103" fmla="*/ 1595914 h 4354354"/>
              <a:gd name="connsiteX104" fmla="*/ 211869 w 2691675"/>
              <a:gd name="connsiteY104" fmla="*/ 1611154 h 4354354"/>
              <a:gd name="connsiteX105" fmla="*/ 189009 w 2691675"/>
              <a:gd name="connsiteY105" fmla="*/ 1618774 h 4354354"/>
              <a:gd name="connsiteX106" fmla="*/ 120429 w 2691675"/>
              <a:gd name="connsiteY106" fmla="*/ 1656874 h 4354354"/>
              <a:gd name="connsiteX107" fmla="*/ 97569 w 2691675"/>
              <a:gd name="connsiteY107" fmla="*/ 1679734 h 4354354"/>
              <a:gd name="connsiteX108" fmla="*/ 13749 w 2691675"/>
              <a:gd name="connsiteY108" fmla="*/ 1740694 h 4354354"/>
              <a:gd name="connsiteX109" fmla="*/ 13749 w 2691675"/>
              <a:gd name="connsiteY109" fmla="*/ 1915954 h 4354354"/>
              <a:gd name="connsiteX110" fmla="*/ 36609 w 2691675"/>
              <a:gd name="connsiteY110" fmla="*/ 1938814 h 4354354"/>
              <a:gd name="connsiteX111" fmla="*/ 67089 w 2691675"/>
              <a:gd name="connsiteY111" fmla="*/ 1976914 h 4354354"/>
              <a:gd name="connsiteX112" fmla="*/ 112809 w 2691675"/>
              <a:gd name="connsiteY112" fmla="*/ 2007394 h 4354354"/>
              <a:gd name="connsiteX113" fmla="*/ 173769 w 2691675"/>
              <a:gd name="connsiteY113" fmla="*/ 2037874 h 4354354"/>
              <a:gd name="connsiteX114" fmla="*/ 234729 w 2691675"/>
              <a:gd name="connsiteY114" fmla="*/ 2121694 h 4354354"/>
              <a:gd name="connsiteX115" fmla="*/ 272829 w 2691675"/>
              <a:gd name="connsiteY115" fmla="*/ 2182654 h 4354354"/>
              <a:gd name="connsiteX116" fmla="*/ 280449 w 2691675"/>
              <a:gd name="connsiteY116" fmla="*/ 2205514 h 4354354"/>
              <a:gd name="connsiteX117" fmla="*/ 318549 w 2691675"/>
              <a:gd name="connsiteY117" fmla="*/ 2281714 h 4354354"/>
              <a:gd name="connsiteX118" fmla="*/ 493809 w 2691675"/>
              <a:gd name="connsiteY118" fmla="*/ 2296954 h 4354354"/>
              <a:gd name="connsiteX119" fmla="*/ 562389 w 2691675"/>
              <a:gd name="connsiteY119" fmla="*/ 2380774 h 4354354"/>
              <a:gd name="connsiteX120" fmla="*/ 531909 w 2691675"/>
              <a:gd name="connsiteY120" fmla="*/ 2456974 h 4354354"/>
              <a:gd name="connsiteX121" fmla="*/ 509049 w 2691675"/>
              <a:gd name="connsiteY121" fmla="*/ 2464594 h 4354354"/>
              <a:gd name="connsiteX122" fmla="*/ 486189 w 2691675"/>
              <a:gd name="connsiteY122" fmla="*/ 2487454 h 4354354"/>
              <a:gd name="connsiteX123" fmla="*/ 478569 w 2691675"/>
              <a:gd name="connsiteY123" fmla="*/ 2533174 h 4354354"/>
              <a:gd name="connsiteX124" fmla="*/ 509049 w 2691675"/>
              <a:gd name="connsiteY124" fmla="*/ 2647474 h 4354354"/>
              <a:gd name="connsiteX125" fmla="*/ 531909 w 2691675"/>
              <a:gd name="connsiteY125" fmla="*/ 2670334 h 4354354"/>
              <a:gd name="connsiteX126" fmla="*/ 539529 w 2691675"/>
              <a:gd name="connsiteY126" fmla="*/ 2700814 h 4354354"/>
              <a:gd name="connsiteX127" fmla="*/ 570009 w 2691675"/>
              <a:gd name="connsiteY127" fmla="*/ 2685574 h 4354354"/>
              <a:gd name="connsiteX128" fmla="*/ 592869 w 2691675"/>
              <a:gd name="connsiteY128" fmla="*/ 2662714 h 4354354"/>
              <a:gd name="connsiteX129" fmla="*/ 646209 w 2691675"/>
              <a:gd name="connsiteY129" fmla="*/ 2632234 h 4354354"/>
              <a:gd name="connsiteX130" fmla="*/ 684309 w 2691675"/>
              <a:gd name="connsiteY130" fmla="*/ 2639854 h 4354354"/>
              <a:gd name="connsiteX131" fmla="*/ 699549 w 2691675"/>
              <a:gd name="connsiteY131" fmla="*/ 2662714 h 4354354"/>
              <a:gd name="connsiteX132" fmla="*/ 722409 w 2691675"/>
              <a:gd name="connsiteY132" fmla="*/ 2685574 h 4354354"/>
              <a:gd name="connsiteX133" fmla="*/ 730029 w 2691675"/>
              <a:gd name="connsiteY133" fmla="*/ 2708434 h 4354354"/>
              <a:gd name="connsiteX134" fmla="*/ 707169 w 2691675"/>
              <a:gd name="connsiteY134" fmla="*/ 2792254 h 4354354"/>
              <a:gd name="connsiteX135" fmla="*/ 623349 w 2691675"/>
              <a:gd name="connsiteY135" fmla="*/ 2868454 h 4354354"/>
              <a:gd name="connsiteX136" fmla="*/ 600489 w 2691675"/>
              <a:gd name="connsiteY136" fmla="*/ 2914174 h 4354354"/>
              <a:gd name="connsiteX137" fmla="*/ 531909 w 2691675"/>
              <a:gd name="connsiteY137" fmla="*/ 2959894 h 4354354"/>
              <a:gd name="connsiteX138" fmla="*/ 516669 w 2691675"/>
              <a:gd name="connsiteY138" fmla="*/ 2982754 h 4354354"/>
              <a:gd name="connsiteX139" fmla="*/ 547149 w 2691675"/>
              <a:gd name="connsiteY139" fmla="*/ 3081814 h 4354354"/>
              <a:gd name="connsiteX140" fmla="*/ 570009 w 2691675"/>
              <a:gd name="connsiteY140" fmla="*/ 3203734 h 4354354"/>
              <a:gd name="connsiteX141" fmla="*/ 608109 w 2691675"/>
              <a:gd name="connsiteY141" fmla="*/ 3302794 h 4354354"/>
              <a:gd name="connsiteX142" fmla="*/ 608109 w 2691675"/>
              <a:gd name="connsiteY142" fmla="*/ 3455194 h 4354354"/>
              <a:gd name="connsiteX143" fmla="*/ 570009 w 2691675"/>
              <a:gd name="connsiteY143" fmla="*/ 3493294 h 4354354"/>
              <a:gd name="connsiteX144" fmla="*/ 562389 w 2691675"/>
              <a:gd name="connsiteY144" fmla="*/ 3523774 h 4354354"/>
              <a:gd name="connsiteX145" fmla="*/ 547149 w 2691675"/>
              <a:gd name="connsiteY145" fmla="*/ 3554254 h 4354354"/>
              <a:gd name="connsiteX146" fmla="*/ 554769 w 2691675"/>
              <a:gd name="connsiteY146" fmla="*/ 3706654 h 4354354"/>
              <a:gd name="connsiteX147" fmla="*/ 608109 w 2691675"/>
              <a:gd name="connsiteY147" fmla="*/ 3699034 h 4354354"/>
              <a:gd name="connsiteX148" fmla="*/ 630969 w 2691675"/>
              <a:gd name="connsiteY148" fmla="*/ 3691414 h 4354354"/>
              <a:gd name="connsiteX149" fmla="*/ 676689 w 2691675"/>
              <a:gd name="connsiteY149" fmla="*/ 3714274 h 4354354"/>
              <a:gd name="connsiteX150" fmla="*/ 707169 w 2691675"/>
              <a:gd name="connsiteY150" fmla="*/ 3744754 h 4354354"/>
              <a:gd name="connsiteX151" fmla="*/ 836709 w 2691675"/>
              <a:gd name="connsiteY151" fmla="*/ 3767614 h 4354354"/>
              <a:gd name="connsiteX152" fmla="*/ 851949 w 2691675"/>
              <a:gd name="connsiteY152" fmla="*/ 3798094 h 4354354"/>
              <a:gd name="connsiteX153" fmla="*/ 874809 w 2691675"/>
              <a:gd name="connsiteY153" fmla="*/ 3813334 h 4354354"/>
              <a:gd name="connsiteX154" fmla="*/ 897669 w 2691675"/>
              <a:gd name="connsiteY154" fmla="*/ 3836194 h 4354354"/>
              <a:gd name="connsiteX155" fmla="*/ 905289 w 2691675"/>
              <a:gd name="connsiteY155" fmla="*/ 3866674 h 4354354"/>
              <a:gd name="connsiteX156" fmla="*/ 920529 w 2691675"/>
              <a:gd name="connsiteY156" fmla="*/ 3889534 h 4354354"/>
              <a:gd name="connsiteX157" fmla="*/ 943389 w 2691675"/>
              <a:gd name="connsiteY157" fmla="*/ 3927634 h 4354354"/>
              <a:gd name="connsiteX158" fmla="*/ 996729 w 2691675"/>
              <a:gd name="connsiteY158" fmla="*/ 3973354 h 4354354"/>
              <a:gd name="connsiteX159" fmla="*/ 1011969 w 2691675"/>
              <a:gd name="connsiteY159" fmla="*/ 3996214 h 4354354"/>
              <a:gd name="connsiteX160" fmla="*/ 1034829 w 2691675"/>
              <a:gd name="connsiteY160" fmla="*/ 4034314 h 4354354"/>
              <a:gd name="connsiteX161" fmla="*/ 1065309 w 2691675"/>
              <a:gd name="connsiteY161" fmla="*/ 4110514 h 4354354"/>
              <a:gd name="connsiteX162" fmla="*/ 1072929 w 2691675"/>
              <a:gd name="connsiteY162" fmla="*/ 4133374 h 4354354"/>
              <a:gd name="connsiteX163" fmla="*/ 1149129 w 2691675"/>
              <a:gd name="connsiteY163" fmla="*/ 4163854 h 4354354"/>
              <a:gd name="connsiteX164" fmla="*/ 1202469 w 2691675"/>
              <a:gd name="connsiteY164" fmla="*/ 4240054 h 4354354"/>
              <a:gd name="connsiteX165" fmla="*/ 1263429 w 2691675"/>
              <a:gd name="connsiteY165" fmla="*/ 4247674 h 4354354"/>
              <a:gd name="connsiteX166" fmla="*/ 1271049 w 2691675"/>
              <a:gd name="connsiteY166" fmla="*/ 4301014 h 4354354"/>
              <a:gd name="connsiteX167" fmla="*/ 1316769 w 2691675"/>
              <a:gd name="connsiteY167" fmla="*/ 4354354 h 4354354"/>
              <a:gd name="connsiteX168" fmla="*/ 1354869 w 2691675"/>
              <a:gd name="connsiteY168" fmla="*/ 4255294 h 4354354"/>
              <a:gd name="connsiteX169" fmla="*/ 1415829 w 2691675"/>
              <a:gd name="connsiteY169" fmla="*/ 4224814 h 4354354"/>
              <a:gd name="connsiteX170" fmla="*/ 1469169 w 2691675"/>
              <a:gd name="connsiteY170" fmla="*/ 4209574 h 4354354"/>
              <a:gd name="connsiteX171" fmla="*/ 1507269 w 2691675"/>
              <a:gd name="connsiteY171" fmla="*/ 4186714 h 4354354"/>
              <a:gd name="connsiteX172" fmla="*/ 1552989 w 2691675"/>
              <a:gd name="connsiteY172" fmla="*/ 4156234 h 4354354"/>
              <a:gd name="connsiteX173" fmla="*/ 1583469 w 2691675"/>
              <a:gd name="connsiteY173" fmla="*/ 4148614 h 4354354"/>
              <a:gd name="connsiteX174" fmla="*/ 1644429 w 2691675"/>
              <a:gd name="connsiteY174" fmla="*/ 4087654 h 4354354"/>
              <a:gd name="connsiteX175" fmla="*/ 1674909 w 2691675"/>
              <a:gd name="connsiteY175" fmla="*/ 4064794 h 4354354"/>
              <a:gd name="connsiteX176" fmla="*/ 1827309 w 2691675"/>
              <a:gd name="connsiteY176" fmla="*/ 4026694 h 4354354"/>
              <a:gd name="connsiteX177" fmla="*/ 1857789 w 2691675"/>
              <a:gd name="connsiteY177" fmla="*/ 4011454 h 4354354"/>
              <a:gd name="connsiteX178" fmla="*/ 1903509 w 2691675"/>
              <a:gd name="connsiteY178" fmla="*/ 3996214 h 4354354"/>
              <a:gd name="connsiteX179" fmla="*/ 1926369 w 2691675"/>
              <a:gd name="connsiteY179" fmla="*/ 3980974 h 4354354"/>
              <a:gd name="connsiteX180" fmla="*/ 1987329 w 2691675"/>
              <a:gd name="connsiteY180" fmla="*/ 3935254 h 4354354"/>
              <a:gd name="connsiteX181" fmla="*/ 2048289 w 2691675"/>
              <a:gd name="connsiteY181" fmla="*/ 3897154 h 4354354"/>
              <a:gd name="connsiteX182" fmla="*/ 2078769 w 2691675"/>
              <a:gd name="connsiteY182" fmla="*/ 3881914 h 4354354"/>
              <a:gd name="connsiteX183" fmla="*/ 2132109 w 2691675"/>
              <a:gd name="connsiteY183" fmla="*/ 3843814 h 4354354"/>
              <a:gd name="connsiteX184" fmla="*/ 2162589 w 2691675"/>
              <a:gd name="connsiteY184" fmla="*/ 3813334 h 4354354"/>
              <a:gd name="connsiteX185" fmla="*/ 2200689 w 2691675"/>
              <a:gd name="connsiteY185" fmla="*/ 3714274 h 4354354"/>
              <a:gd name="connsiteX186" fmla="*/ 2162589 w 2691675"/>
              <a:gd name="connsiteY186" fmla="*/ 3630454 h 4354354"/>
              <a:gd name="connsiteX187" fmla="*/ 2139729 w 2691675"/>
              <a:gd name="connsiteY187" fmla="*/ 3622834 h 4354354"/>
              <a:gd name="connsiteX188" fmla="*/ 2124489 w 2691675"/>
              <a:gd name="connsiteY188" fmla="*/ 3706654 h 4354354"/>
              <a:gd name="connsiteX189" fmla="*/ 2109249 w 2691675"/>
              <a:gd name="connsiteY189" fmla="*/ 3683794 h 4354354"/>
              <a:gd name="connsiteX190" fmla="*/ 2048289 w 2691675"/>
              <a:gd name="connsiteY190" fmla="*/ 3691414 h 4354354"/>
              <a:gd name="connsiteX191" fmla="*/ 2055909 w 2691675"/>
              <a:gd name="connsiteY191" fmla="*/ 3729514 h 4354354"/>
              <a:gd name="connsiteX192" fmla="*/ 2078769 w 2691675"/>
              <a:gd name="connsiteY192" fmla="*/ 3744754 h 4354354"/>
              <a:gd name="connsiteX193" fmla="*/ 2094009 w 2691675"/>
              <a:gd name="connsiteY193" fmla="*/ 3775234 h 4354354"/>
              <a:gd name="connsiteX194" fmla="*/ 2086389 w 2691675"/>
              <a:gd name="connsiteY194" fmla="*/ 3820954 h 4354354"/>
              <a:gd name="connsiteX195" fmla="*/ 2010189 w 2691675"/>
              <a:gd name="connsiteY195" fmla="*/ 3775234 h 4354354"/>
              <a:gd name="connsiteX196" fmla="*/ 1994949 w 2691675"/>
              <a:gd name="connsiteY196" fmla="*/ 3676174 h 4354354"/>
              <a:gd name="connsiteX197" fmla="*/ 1972089 w 2691675"/>
              <a:gd name="connsiteY197" fmla="*/ 3653314 h 4354354"/>
              <a:gd name="connsiteX198" fmla="*/ 1979709 w 2691675"/>
              <a:gd name="connsiteY198" fmla="*/ 3607594 h 4354354"/>
              <a:gd name="connsiteX199" fmla="*/ 2025429 w 2691675"/>
              <a:gd name="connsiteY199" fmla="*/ 3599974 h 4354354"/>
              <a:gd name="connsiteX200" fmla="*/ 2033049 w 2691675"/>
              <a:gd name="connsiteY200" fmla="*/ 3546634 h 4354354"/>
              <a:gd name="connsiteX201" fmla="*/ 2063529 w 2691675"/>
              <a:gd name="connsiteY201" fmla="*/ 3554254 h 4354354"/>
              <a:gd name="connsiteX202" fmla="*/ 2094009 w 2691675"/>
              <a:gd name="connsiteY202" fmla="*/ 3516154 h 4354354"/>
              <a:gd name="connsiteX203" fmla="*/ 2124489 w 2691675"/>
              <a:gd name="connsiteY203" fmla="*/ 3485674 h 4354354"/>
              <a:gd name="connsiteX204" fmla="*/ 2139729 w 2691675"/>
              <a:gd name="connsiteY204" fmla="*/ 3462814 h 4354354"/>
              <a:gd name="connsiteX205" fmla="*/ 2170209 w 2691675"/>
              <a:gd name="connsiteY205" fmla="*/ 3439954 h 4354354"/>
              <a:gd name="connsiteX206" fmla="*/ 2238789 w 2691675"/>
              <a:gd name="connsiteY206" fmla="*/ 3348514 h 4354354"/>
              <a:gd name="connsiteX207" fmla="*/ 2246409 w 2691675"/>
              <a:gd name="connsiteY207" fmla="*/ 3318034 h 4354354"/>
              <a:gd name="connsiteX208" fmla="*/ 2269269 w 2691675"/>
              <a:gd name="connsiteY208" fmla="*/ 3257074 h 4354354"/>
              <a:gd name="connsiteX209" fmla="*/ 2276889 w 2691675"/>
              <a:gd name="connsiteY209" fmla="*/ 3211354 h 4354354"/>
              <a:gd name="connsiteX210" fmla="*/ 2299749 w 2691675"/>
              <a:gd name="connsiteY210" fmla="*/ 3165634 h 4354354"/>
              <a:gd name="connsiteX211" fmla="*/ 2314989 w 2691675"/>
              <a:gd name="connsiteY211" fmla="*/ 3127534 h 4354354"/>
              <a:gd name="connsiteX212" fmla="*/ 2353089 w 2691675"/>
              <a:gd name="connsiteY212" fmla="*/ 3112294 h 4354354"/>
              <a:gd name="connsiteX213" fmla="*/ 2375949 w 2691675"/>
              <a:gd name="connsiteY213" fmla="*/ 3097054 h 4354354"/>
              <a:gd name="connsiteX214" fmla="*/ 2495488 w 2691675"/>
              <a:gd name="connsiteY214" fmla="*/ 3067050 h 4354354"/>
              <a:gd name="connsiteX215" fmla="*/ 2593596 w 2691675"/>
              <a:gd name="connsiteY215" fmla="*/ 3063717 h 4354354"/>
              <a:gd name="connsiteX216" fmla="*/ 2685987 w 2691675"/>
              <a:gd name="connsiteY216" fmla="*/ 3054668 h 4354354"/>
              <a:gd name="connsiteX0" fmla="*/ 2685987 w 2691675"/>
              <a:gd name="connsiteY0" fmla="*/ 3054668 h 4354354"/>
              <a:gd name="connsiteX1" fmla="*/ 2680749 w 2691675"/>
              <a:gd name="connsiteY1" fmla="*/ 3028474 h 4354354"/>
              <a:gd name="connsiteX2" fmla="*/ 2673129 w 2691675"/>
              <a:gd name="connsiteY2" fmla="*/ 2975134 h 4354354"/>
              <a:gd name="connsiteX3" fmla="*/ 2631219 w 2691675"/>
              <a:gd name="connsiteY3" fmla="*/ 2967038 h 4354354"/>
              <a:gd name="connsiteX4" fmla="*/ 2567878 w 2691675"/>
              <a:gd name="connsiteY4" fmla="*/ 2966561 h 4354354"/>
              <a:gd name="connsiteX5" fmla="*/ 2526921 w 2691675"/>
              <a:gd name="connsiteY5" fmla="*/ 2908936 h 4354354"/>
              <a:gd name="connsiteX6" fmla="*/ 2464532 w 2691675"/>
              <a:gd name="connsiteY6" fmla="*/ 2905601 h 4354354"/>
              <a:gd name="connsiteX7" fmla="*/ 2417860 w 2691675"/>
              <a:gd name="connsiteY7" fmla="*/ 2889885 h 4354354"/>
              <a:gd name="connsiteX8" fmla="*/ 2383569 w 2691675"/>
              <a:gd name="connsiteY8" fmla="*/ 2876074 h 4354354"/>
              <a:gd name="connsiteX9" fmla="*/ 2355471 w 2691675"/>
              <a:gd name="connsiteY9" fmla="*/ 2856071 h 4354354"/>
              <a:gd name="connsiteX10" fmla="*/ 2300701 w 2691675"/>
              <a:gd name="connsiteY10" fmla="*/ 2824163 h 4354354"/>
              <a:gd name="connsiteX11" fmla="*/ 2226406 w 2691675"/>
              <a:gd name="connsiteY11" fmla="*/ 2864167 h 4354354"/>
              <a:gd name="connsiteX12" fmla="*/ 2185925 w 2691675"/>
              <a:gd name="connsiteY12" fmla="*/ 2825116 h 4354354"/>
              <a:gd name="connsiteX13" fmla="*/ 2150683 w 2691675"/>
              <a:gd name="connsiteY13" fmla="*/ 2746058 h 4354354"/>
              <a:gd name="connsiteX14" fmla="*/ 2131157 w 2691675"/>
              <a:gd name="connsiteY14" fmla="*/ 2684621 h 4354354"/>
              <a:gd name="connsiteX15" fmla="*/ 2113060 w 2691675"/>
              <a:gd name="connsiteY15" fmla="*/ 2649379 h 4354354"/>
              <a:gd name="connsiteX16" fmla="*/ 2111630 w 2691675"/>
              <a:gd name="connsiteY16" fmla="*/ 2600801 h 4354354"/>
              <a:gd name="connsiteX17" fmla="*/ 2034001 w 2691675"/>
              <a:gd name="connsiteY17" fmla="*/ 2686051 h 4354354"/>
              <a:gd name="connsiteX18" fmla="*/ 1966851 w 2691675"/>
              <a:gd name="connsiteY18" fmla="*/ 2754154 h 4354354"/>
              <a:gd name="connsiteX19" fmla="*/ 1919702 w 2691675"/>
              <a:gd name="connsiteY19" fmla="*/ 2713196 h 4354354"/>
              <a:gd name="connsiteX20" fmla="*/ 1783018 w 2691675"/>
              <a:gd name="connsiteY20" fmla="*/ 2699862 h 4354354"/>
              <a:gd name="connsiteX21" fmla="*/ 1684910 w 2691675"/>
              <a:gd name="connsiteY21" fmla="*/ 2689860 h 4354354"/>
              <a:gd name="connsiteX22" fmla="*/ 1614426 w 2691675"/>
              <a:gd name="connsiteY22" fmla="*/ 2582229 h 4354354"/>
              <a:gd name="connsiteX23" fmla="*/ 1549656 w 2691675"/>
              <a:gd name="connsiteY23" fmla="*/ 2584133 h 4354354"/>
              <a:gd name="connsiteX24" fmla="*/ 1524890 w 2691675"/>
              <a:gd name="connsiteY24" fmla="*/ 2563654 h 4354354"/>
              <a:gd name="connsiteX25" fmla="*/ 1476789 w 2691675"/>
              <a:gd name="connsiteY25" fmla="*/ 2381726 h 4354354"/>
              <a:gd name="connsiteX26" fmla="*/ 1446309 w 2691675"/>
              <a:gd name="connsiteY26" fmla="*/ 2289334 h 4354354"/>
              <a:gd name="connsiteX27" fmla="*/ 1408209 w 2691675"/>
              <a:gd name="connsiteY27" fmla="*/ 2220754 h 4354354"/>
              <a:gd name="connsiteX28" fmla="*/ 1392969 w 2691675"/>
              <a:gd name="connsiteY28" fmla="*/ 2197894 h 4354354"/>
              <a:gd name="connsiteX29" fmla="*/ 1382492 w 2691675"/>
              <a:gd name="connsiteY29" fmla="*/ 2152651 h 4354354"/>
              <a:gd name="connsiteX30" fmla="*/ 1377253 w 2691675"/>
              <a:gd name="connsiteY30" fmla="*/ 2052162 h 4354354"/>
              <a:gd name="connsiteX31" fmla="*/ 1391541 w 2691675"/>
              <a:gd name="connsiteY31" fmla="*/ 1982630 h 4354354"/>
              <a:gd name="connsiteX32" fmla="*/ 1323437 w 2691675"/>
              <a:gd name="connsiteY32" fmla="*/ 1917859 h 4354354"/>
              <a:gd name="connsiteX33" fmla="*/ 1290099 w 2691675"/>
              <a:gd name="connsiteY33" fmla="*/ 1912621 h 4354354"/>
              <a:gd name="connsiteX34" fmla="*/ 1192468 w 2691675"/>
              <a:gd name="connsiteY34" fmla="*/ 1853089 h 4354354"/>
              <a:gd name="connsiteX35" fmla="*/ 1134367 w 2691675"/>
              <a:gd name="connsiteY35" fmla="*/ 1863567 h 4354354"/>
              <a:gd name="connsiteX36" fmla="*/ 1081978 w 2691675"/>
              <a:gd name="connsiteY36" fmla="*/ 1897379 h 4354354"/>
              <a:gd name="connsiteX37" fmla="*/ 1032924 w 2691675"/>
              <a:gd name="connsiteY37" fmla="*/ 1923098 h 4354354"/>
              <a:gd name="connsiteX38" fmla="*/ 966249 w 2691675"/>
              <a:gd name="connsiteY38" fmla="*/ 1984058 h 4354354"/>
              <a:gd name="connsiteX39" fmla="*/ 917195 w 2691675"/>
              <a:gd name="connsiteY39" fmla="*/ 1941672 h 4354354"/>
              <a:gd name="connsiteX40" fmla="*/ 862428 w 2691675"/>
              <a:gd name="connsiteY40" fmla="*/ 1915002 h 4354354"/>
              <a:gd name="connsiteX41" fmla="*/ 831471 w 2691675"/>
              <a:gd name="connsiteY41" fmla="*/ 1889284 h 4354354"/>
              <a:gd name="connsiteX42" fmla="*/ 808135 w 2691675"/>
              <a:gd name="connsiteY42" fmla="*/ 1846898 h 4354354"/>
              <a:gd name="connsiteX43" fmla="*/ 822423 w 2691675"/>
              <a:gd name="connsiteY43" fmla="*/ 1789748 h 4354354"/>
              <a:gd name="connsiteX44" fmla="*/ 811944 w 2691675"/>
              <a:gd name="connsiteY44" fmla="*/ 1720215 h 4354354"/>
              <a:gd name="connsiteX45" fmla="*/ 791466 w 2691675"/>
              <a:gd name="connsiteY45" fmla="*/ 1625441 h 4354354"/>
              <a:gd name="connsiteX46" fmla="*/ 767652 w 2691675"/>
              <a:gd name="connsiteY46" fmla="*/ 1635919 h 4354354"/>
              <a:gd name="connsiteX47" fmla="*/ 709074 w 2691675"/>
              <a:gd name="connsiteY47" fmla="*/ 1571626 h 4354354"/>
              <a:gd name="connsiteX48" fmla="*/ 737649 w 2691675"/>
              <a:gd name="connsiteY48" fmla="*/ 1519714 h 4354354"/>
              <a:gd name="connsiteX49" fmla="*/ 785274 w 2691675"/>
              <a:gd name="connsiteY49" fmla="*/ 1455420 h 4354354"/>
              <a:gd name="connsiteX50" fmla="*/ 783369 w 2691675"/>
              <a:gd name="connsiteY50" fmla="*/ 1429227 h 4354354"/>
              <a:gd name="connsiteX51" fmla="*/ 826232 w 2691675"/>
              <a:gd name="connsiteY51" fmla="*/ 1375409 h 4354354"/>
              <a:gd name="connsiteX52" fmla="*/ 834329 w 2691675"/>
              <a:gd name="connsiteY52" fmla="*/ 1282542 h 4354354"/>
              <a:gd name="connsiteX53" fmla="*/ 820040 w 2691675"/>
              <a:gd name="connsiteY53" fmla="*/ 1198721 h 4354354"/>
              <a:gd name="connsiteX54" fmla="*/ 787655 w 2691675"/>
              <a:gd name="connsiteY54" fmla="*/ 1151573 h 4354354"/>
              <a:gd name="connsiteX55" fmla="*/ 769082 w 2691675"/>
              <a:gd name="connsiteY55" fmla="*/ 1070134 h 4354354"/>
              <a:gd name="connsiteX56" fmla="*/ 812898 w 2691675"/>
              <a:gd name="connsiteY56" fmla="*/ 1034892 h 4354354"/>
              <a:gd name="connsiteX57" fmla="*/ 816231 w 2691675"/>
              <a:gd name="connsiteY57" fmla="*/ 976789 h 4354354"/>
              <a:gd name="connsiteX58" fmla="*/ 828613 w 2691675"/>
              <a:gd name="connsiteY58" fmla="*/ 901065 h 4354354"/>
              <a:gd name="connsiteX59" fmla="*/ 837662 w 2691675"/>
              <a:gd name="connsiteY59" fmla="*/ 833914 h 4354354"/>
              <a:gd name="connsiteX60" fmla="*/ 852426 w 2691675"/>
              <a:gd name="connsiteY60" fmla="*/ 795814 h 4354354"/>
              <a:gd name="connsiteX61" fmla="*/ 867665 w 2691675"/>
              <a:gd name="connsiteY61" fmla="*/ 762475 h 4354354"/>
              <a:gd name="connsiteX62" fmla="*/ 841472 w 2691675"/>
              <a:gd name="connsiteY62" fmla="*/ 696754 h 4354354"/>
              <a:gd name="connsiteX63" fmla="*/ 825756 w 2691675"/>
              <a:gd name="connsiteY63" fmla="*/ 573405 h 4354354"/>
              <a:gd name="connsiteX64" fmla="*/ 795275 w 2691675"/>
              <a:gd name="connsiteY64" fmla="*/ 536259 h 4354354"/>
              <a:gd name="connsiteX65" fmla="*/ 777654 w 2691675"/>
              <a:gd name="connsiteY65" fmla="*/ 505777 h 4354354"/>
              <a:gd name="connsiteX66" fmla="*/ 754794 w 2691675"/>
              <a:gd name="connsiteY66" fmla="*/ 430054 h 4354354"/>
              <a:gd name="connsiteX67" fmla="*/ 727648 w 2691675"/>
              <a:gd name="connsiteY67" fmla="*/ 349091 h 4354354"/>
              <a:gd name="connsiteX68" fmla="*/ 740030 w 2691675"/>
              <a:gd name="connsiteY68" fmla="*/ 321469 h 4354354"/>
              <a:gd name="connsiteX69" fmla="*/ 736698 w 2691675"/>
              <a:gd name="connsiteY69" fmla="*/ 256223 h 4354354"/>
              <a:gd name="connsiteX70" fmla="*/ 717648 w 2691675"/>
              <a:gd name="connsiteY70" fmla="*/ 241935 h 4354354"/>
              <a:gd name="connsiteX71" fmla="*/ 709551 w 2691675"/>
              <a:gd name="connsiteY71" fmla="*/ 171451 h 4354354"/>
              <a:gd name="connsiteX72" fmla="*/ 675737 w 2691675"/>
              <a:gd name="connsiteY72" fmla="*/ 120015 h 4354354"/>
              <a:gd name="connsiteX73" fmla="*/ 686691 w 2691675"/>
              <a:gd name="connsiteY73" fmla="*/ 70485 h 4354354"/>
              <a:gd name="connsiteX74" fmla="*/ 657638 w 2691675"/>
              <a:gd name="connsiteY74" fmla="*/ 0 h 4354354"/>
              <a:gd name="connsiteX75" fmla="*/ 613348 w 2691675"/>
              <a:gd name="connsiteY75" fmla="*/ 10001 h 4354354"/>
              <a:gd name="connsiteX76" fmla="*/ 542863 w 2691675"/>
              <a:gd name="connsiteY76" fmla="*/ 85249 h 4354354"/>
              <a:gd name="connsiteX77" fmla="*/ 560008 w 2691675"/>
              <a:gd name="connsiteY77" fmla="*/ 158591 h 4354354"/>
              <a:gd name="connsiteX78" fmla="*/ 553342 w 2691675"/>
              <a:gd name="connsiteY78" fmla="*/ 234792 h 4354354"/>
              <a:gd name="connsiteX79" fmla="*/ 505716 w 2691675"/>
              <a:gd name="connsiteY79" fmla="*/ 313373 h 4354354"/>
              <a:gd name="connsiteX80" fmla="*/ 461424 w 2691675"/>
              <a:gd name="connsiteY80" fmla="*/ 408147 h 4354354"/>
              <a:gd name="connsiteX81" fmla="*/ 368555 w 2691675"/>
              <a:gd name="connsiteY81" fmla="*/ 381476 h 4354354"/>
              <a:gd name="connsiteX82" fmla="*/ 300929 w 2691675"/>
              <a:gd name="connsiteY82" fmla="*/ 441960 h 4354354"/>
              <a:gd name="connsiteX83" fmla="*/ 270924 w 2691675"/>
              <a:gd name="connsiteY83" fmla="*/ 513874 h 4354354"/>
              <a:gd name="connsiteX84" fmla="*/ 322359 w 2691675"/>
              <a:gd name="connsiteY84" fmla="*/ 574834 h 4354354"/>
              <a:gd name="connsiteX85" fmla="*/ 236157 w 2691675"/>
              <a:gd name="connsiteY85" fmla="*/ 711995 h 4354354"/>
              <a:gd name="connsiteX86" fmla="*/ 262829 w 2691675"/>
              <a:gd name="connsiteY86" fmla="*/ 758667 h 4354354"/>
              <a:gd name="connsiteX87" fmla="*/ 265209 w 2691675"/>
              <a:gd name="connsiteY87" fmla="*/ 841534 h 4354354"/>
              <a:gd name="connsiteX88" fmla="*/ 303309 w 2691675"/>
              <a:gd name="connsiteY88" fmla="*/ 856774 h 4354354"/>
              <a:gd name="connsiteX89" fmla="*/ 349029 w 2691675"/>
              <a:gd name="connsiteY89" fmla="*/ 887254 h 4354354"/>
              <a:gd name="connsiteX90" fmla="*/ 356649 w 2691675"/>
              <a:gd name="connsiteY90" fmla="*/ 910114 h 4354354"/>
              <a:gd name="connsiteX91" fmla="*/ 341409 w 2691675"/>
              <a:gd name="connsiteY91" fmla="*/ 978694 h 4354354"/>
              <a:gd name="connsiteX92" fmla="*/ 326169 w 2691675"/>
              <a:gd name="connsiteY92" fmla="*/ 1054894 h 4354354"/>
              <a:gd name="connsiteX93" fmla="*/ 303309 w 2691675"/>
              <a:gd name="connsiteY93" fmla="*/ 1070134 h 4354354"/>
              <a:gd name="connsiteX94" fmla="*/ 143289 w 2691675"/>
              <a:gd name="connsiteY94" fmla="*/ 1092994 h 4354354"/>
              <a:gd name="connsiteX95" fmla="*/ 150909 w 2691675"/>
              <a:gd name="connsiteY95" fmla="*/ 1207294 h 4354354"/>
              <a:gd name="connsiteX96" fmla="*/ 173769 w 2691675"/>
              <a:gd name="connsiteY96" fmla="*/ 1245394 h 4354354"/>
              <a:gd name="connsiteX97" fmla="*/ 219489 w 2691675"/>
              <a:gd name="connsiteY97" fmla="*/ 1283494 h 4354354"/>
              <a:gd name="connsiteX98" fmla="*/ 234729 w 2691675"/>
              <a:gd name="connsiteY98" fmla="*/ 1313974 h 4354354"/>
              <a:gd name="connsiteX99" fmla="*/ 227109 w 2691675"/>
              <a:gd name="connsiteY99" fmla="*/ 1344454 h 4354354"/>
              <a:gd name="connsiteX100" fmla="*/ 265209 w 2691675"/>
              <a:gd name="connsiteY100" fmla="*/ 1390174 h 4354354"/>
              <a:gd name="connsiteX101" fmla="*/ 288069 w 2691675"/>
              <a:gd name="connsiteY101" fmla="*/ 1428274 h 4354354"/>
              <a:gd name="connsiteX102" fmla="*/ 280449 w 2691675"/>
              <a:gd name="connsiteY102" fmla="*/ 1466374 h 4354354"/>
              <a:gd name="connsiteX103" fmla="*/ 242349 w 2691675"/>
              <a:gd name="connsiteY103" fmla="*/ 1595914 h 4354354"/>
              <a:gd name="connsiteX104" fmla="*/ 211869 w 2691675"/>
              <a:gd name="connsiteY104" fmla="*/ 1611154 h 4354354"/>
              <a:gd name="connsiteX105" fmla="*/ 189009 w 2691675"/>
              <a:gd name="connsiteY105" fmla="*/ 1618774 h 4354354"/>
              <a:gd name="connsiteX106" fmla="*/ 120429 w 2691675"/>
              <a:gd name="connsiteY106" fmla="*/ 1656874 h 4354354"/>
              <a:gd name="connsiteX107" fmla="*/ 97569 w 2691675"/>
              <a:gd name="connsiteY107" fmla="*/ 1679734 h 4354354"/>
              <a:gd name="connsiteX108" fmla="*/ 13749 w 2691675"/>
              <a:gd name="connsiteY108" fmla="*/ 1740694 h 4354354"/>
              <a:gd name="connsiteX109" fmla="*/ 13749 w 2691675"/>
              <a:gd name="connsiteY109" fmla="*/ 1915954 h 4354354"/>
              <a:gd name="connsiteX110" fmla="*/ 36609 w 2691675"/>
              <a:gd name="connsiteY110" fmla="*/ 1938814 h 4354354"/>
              <a:gd name="connsiteX111" fmla="*/ 67089 w 2691675"/>
              <a:gd name="connsiteY111" fmla="*/ 1976914 h 4354354"/>
              <a:gd name="connsiteX112" fmla="*/ 112809 w 2691675"/>
              <a:gd name="connsiteY112" fmla="*/ 2007394 h 4354354"/>
              <a:gd name="connsiteX113" fmla="*/ 173769 w 2691675"/>
              <a:gd name="connsiteY113" fmla="*/ 2037874 h 4354354"/>
              <a:gd name="connsiteX114" fmla="*/ 234729 w 2691675"/>
              <a:gd name="connsiteY114" fmla="*/ 2121694 h 4354354"/>
              <a:gd name="connsiteX115" fmla="*/ 272829 w 2691675"/>
              <a:gd name="connsiteY115" fmla="*/ 2182654 h 4354354"/>
              <a:gd name="connsiteX116" fmla="*/ 280449 w 2691675"/>
              <a:gd name="connsiteY116" fmla="*/ 2205514 h 4354354"/>
              <a:gd name="connsiteX117" fmla="*/ 318549 w 2691675"/>
              <a:gd name="connsiteY117" fmla="*/ 2281714 h 4354354"/>
              <a:gd name="connsiteX118" fmla="*/ 493809 w 2691675"/>
              <a:gd name="connsiteY118" fmla="*/ 2296954 h 4354354"/>
              <a:gd name="connsiteX119" fmla="*/ 562389 w 2691675"/>
              <a:gd name="connsiteY119" fmla="*/ 2380774 h 4354354"/>
              <a:gd name="connsiteX120" fmla="*/ 531909 w 2691675"/>
              <a:gd name="connsiteY120" fmla="*/ 2456974 h 4354354"/>
              <a:gd name="connsiteX121" fmla="*/ 509049 w 2691675"/>
              <a:gd name="connsiteY121" fmla="*/ 2464594 h 4354354"/>
              <a:gd name="connsiteX122" fmla="*/ 486189 w 2691675"/>
              <a:gd name="connsiteY122" fmla="*/ 2487454 h 4354354"/>
              <a:gd name="connsiteX123" fmla="*/ 478569 w 2691675"/>
              <a:gd name="connsiteY123" fmla="*/ 2533174 h 4354354"/>
              <a:gd name="connsiteX124" fmla="*/ 509049 w 2691675"/>
              <a:gd name="connsiteY124" fmla="*/ 2647474 h 4354354"/>
              <a:gd name="connsiteX125" fmla="*/ 531909 w 2691675"/>
              <a:gd name="connsiteY125" fmla="*/ 2670334 h 4354354"/>
              <a:gd name="connsiteX126" fmla="*/ 539529 w 2691675"/>
              <a:gd name="connsiteY126" fmla="*/ 2700814 h 4354354"/>
              <a:gd name="connsiteX127" fmla="*/ 570009 w 2691675"/>
              <a:gd name="connsiteY127" fmla="*/ 2685574 h 4354354"/>
              <a:gd name="connsiteX128" fmla="*/ 592869 w 2691675"/>
              <a:gd name="connsiteY128" fmla="*/ 2662714 h 4354354"/>
              <a:gd name="connsiteX129" fmla="*/ 646209 w 2691675"/>
              <a:gd name="connsiteY129" fmla="*/ 2632234 h 4354354"/>
              <a:gd name="connsiteX130" fmla="*/ 684309 w 2691675"/>
              <a:gd name="connsiteY130" fmla="*/ 2639854 h 4354354"/>
              <a:gd name="connsiteX131" fmla="*/ 699549 w 2691675"/>
              <a:gd name="connsiteY131" fmla="*/ 2662714 h 4354354"/>
              <a:gd name="connsiteX132" fmla="*/ 722409 w 2691675"/>
              <a:gd name="connsiteY132" fmla="*/ 2685574 h 4354354"/>
              <a:gd name="connsiteX133" fmla="*/ 730029 w 2691675"/>
              <a:gd name="connsiteY133" fmla="*/ 2708434 h 4354354"/>
              <a:gd name="connsiteX134" fmla="*/ 707169 w 2691675"/>
              <a:gd name="connsiteY134" fmla="*/ 2792254 h 4354354"/>
              <a:gd name="connsiteX135" fmla="*/ 623349 w 2691675"/>
              <a:gd name="connsiteY135" fmla="*/ 2868454 h 4354354"/>
              <a:gd name="connsiteX136" fmla="*/ 600489 w 2691675"/>
              <a:gd name="connsiteY136" fmla="*/ 2914174 h 4354354"/>
              <a:gd name="connsiteX137" fmla="*/ 531909 w 2691675"/>
              <a:gd name="connsiteY137" fmla="*/ 2959894 h 4354354"/>
              <a:gd name="connsiteX138" fmla="*/ 516669 w 2691675"/>
              <a:gd name="connsiteY138" fmla="*/ 2982754 h 4354354"/>
              <a:gd name="connsiteX139" fmla="*/ 547149 w 2691675"/>
              <a:gd name="connsiteY139" fmla="*/ 3081814 h 4354354"/>
              <a:gd name="connsiteX140" fmla="*/ 570009 w 2691675"/>
              <a:gd name="connsiteY140" fmla="*/ 3203734 h 4354354"/>
              <a:gd name="connsiteX141" fmla="*/ 608109 w 2691675"/>
              <a:gd name="connsiteY141" fmla="*/ 3302794 h 4354354"/>
              <a:gd name="connsiteX142" fmla="*/ 608109 w 2691675"/>
              <a:gd name="connsiteY142" fmla="*/ 3455194 h 4354354"/>
              <a:gd name="connsiteX143" fmla="*/ 570009 w 2691675"/>
              <a:gd name="connsiteY143" fmla="*/ 3493294 h 4354354"/>
              <a:gd name="connsiteX144" fmla="*/ 562389 w 2691675"/>
              <a:gd name="connsiteY144" fmla="*/ 3523774 h 4354354"/>
              <a:gd name="connsiteX145" fmla="*/ 547149 w 2691675"/>
              <a:gd name="connsiteY145" fmla="*/ 3554254 h 4354354"/>
              <a:gd name="connsiteX146" fmla="*/ 554769 w 2691675"/>
              <a:gd name="connsiteY146" fmla="*/ 3706654 h 4354354"/>
              <a:gd name="connsiteX147" fmla="*/ 608109 w 2691675"/>
              <a:gd name="connsiteY147" fmla="*/ 3699034 h 4354354"/>
              <a:gd name="connsiteX148" fmla="*/ 630969 w 2691675"/>
              <a:gd name="connsiteY148" fmla="*/ 3691414 h 4354354"/>
              <a:gd name="connsiteX149" fmla="*/ 676689 w 2691675"/>
              <a:gd name="connsiteY149" fmla="*/ 3714274 h 4354354"/>
              <a:gd name="connsiteX150" fmla="*/ 707169 w 2691675"/>
              <a:gd name="connsiteY150" fmla="*/ 3744754 h 4354354"/>
              <a:gd name="connsiteX151" fmla="*/ 836709 w 2691675"/>
              <a:gd name="connsiteY151" fmla="*/ 3767614 h 4354354"/>
              <a:gd name="connsiteX152" fmla="*/ 851949 w 2691675"/>
              <a:gd name="connsiteY152" fmla="*/ 3798094 h 4354354"/>
              <a:gd name="connsiteX153" fmla="*/ 874809 w 2691675"/>
              <a:gd name="connsiteY153" fmla="*/ 3813334 h 4354354"/>
              <a:gd name="connsiteX154" fmla="*/ 897669 w 2691675"/>
              <a:gd name="connsiteY154" fmla="*/ 3836194 h 4354354"/>
              <a:gd name="connsiteX155" fmla="*/ 905289 w 2691675"/>
              <a:gd name="connsiteY155" fmla="*/ 3866674 h 4354354"/>
              <a:gd name="connsiteX156" fmla="*/ 920529 w 2691675"/>
              <a:gd name="connsiteY156" fmla="*/ 3889534 h 4354354"/>
              <a:gd name="connsiteX157" fmla="*/ 943389 w 2691675"/>
              <a:gd name="connsiteY157" fmla="*/ 3927634 h 4354354"/>
              <a:gd name="connsiteX158" fmla="*/ 996729 w 2691675"/>
              <a:gd name="connsiteY158" fmla="*/ 3973354 h 4354354"/>
              <a:gd name="connsiteX159" fmla="*/ 1011969 w 2691675"/>
              <a:gd name="connsiteY159" fmla="*/ 3996214 h 4354354"/>
              <a:gd name="connsiteX160" fmla="*/ 1034829 w 2691675"/>
              <a:gd name="connsiteY160" fmla="*/ 4034314 h 4354354"/>
              <a:gd name="connsiteX161" fmla="*/ 1065309 w 2691675"/>
              <a:gd name="connsiteY161" fmla="*/ 4110514 h 4354354"/>
              <a:gd name="connsiteX162" fmla="*/ 1072929 w 2691675"/>
              <a:gd name="connsiteY162" fmla="*/ 4133374 h 4354354"/>
              <a:gd name="connsiteX163" fmla="*/ 1149129 w 2691675"/>
              <a:gd name="connsiteY163" fmla="*/ 4163854 h 4354354"/>
              <a:gd name="connsiteX164" fmla="*/ 1202469 w 2691675"/>
              <a:gd name="connsiteY164" fmla="*/ 4240054 h 4354354"/>
              <a:gd name="connsiteX165" fmla="*/ 1263429 w 2691675"/>
              <a:gd name="connsiteY165" fmla="*/ 4247674 h 4354354"/>
              <a:gd name="connsiteX166" fmla="*/ 1271049 w 2691675"/>
              <a:gd name="connsiteY166" fmla="*/ 4301014 h 4354354"/>
              <a:gd name="connsiteX167" fmla="*/ 1316769 w 2691675"/>
              <a:gd name="connsiteY167" fmla="*/ 4354354 h 4354354"/>
              <a:gd name="connsiteX168" fmla="*/ 1354869 w 2691675"/>
              <a:gd name="connsiteY168" fmla="*/ 4255294 h 4354354"/>
              <a:gd name="connsiteX169" fmla="*/ 1415829 w 2691675"/>
              <a:gd name="connsiteY169" fmla="*/ 4224814 h 4354354"/>
              <a:gd name="connsiteX170" fmla="*/ 1469169 w 2691675"/>
              <a:gd name="connsiteY170" fmla="*/ 4209574 h 4354354"/>
              <a:gd name="connsiteX171" fmla="*/ 1507269 w 2691675"/>
              <a:gd name="connsiteY171" fmla="*/ 4186714 h 4354354"/>
              <a:gd name="connsiteX172" fmla="*/ 1552989 w 2691675"/>
              <a:gd name="connsiteY172" fmla="*/ 4156234 h 4354354"/>
              <a:gd name="connsiteX173" fmla="*/ 1583469 w 2691675"/>
              <a:gd name="connsiteY173" fmla="*/ 4148614 h 4354354"/>
              <a:gd name="connsiteX174" fmla="*/ 1644429 w 2691675"/>
              <a:gd name="connsiteY174" fmla="*/ 4087654 h 4354354"/>
              <a:gd name="connsiteX175" fmla="*/ 1674909 w 2691675"/>
              <a:gd name="connsiteY175" fmla="*/ 4064794 h 4354354"/>
              <a:gd name="connsiteX176" fmla="*/ 1827309 w 2691675"/>
              <a:gd name="connsiteY176" fmla="*/ 4026694 h 4354354"/>
              <a:gd name="connsiteX177" fmla="*/ 1857789 w 2691675"/>
              <a:gd name="connsiteY177" fmla="*/ 4011454 h 4354354"/>
              <a:gd name="connsiteX178" fmla="*/ 1903509 w 2691675"/>
              <a:gd name="connsiteY178" fmla="*/ 3996214 h 4354354"/>
              <a:gd name="connsiteX179" fmla="*/ 1926369 w 2691675"/>
              <a:gd name="connsiteY179" fmla="*/ 3980974 h 4354354"/>
              <a:gd name="connsiteX180" fmla="*/ 1987329 w 2691675"/>
              <a:gd name="connsiteY180" fmla="*/ 3935254 h 4354354"/>
              <a:gd name="connsiteX181" fmla="*/ 2048289 w 2691675"/>
              <a:gd name="connsiteY181" fmla="*/ 3897154 h 4354354"/>
              <a:gd name="connsiteX182" fmla="*/ 2078769 w 2691675"/>
              <a:gd name="connsiteY182" fmla="*/ 3881914 h 4354354"/>
              <a:gd name="connsiteX183" fmla="*/ 2132109 w 2691675"/>
              <a:gd name="connsiteY183" fmla="*/ 3843814 h 4354354"/>
              <a:gd name="connsiteX184" fmla="*/ 2162589 w 2691675"/>
              <a:gd name="connsiteY184" fmla="*/ 3813334 h 4354354"/>
              <a:gd name="connsiteX185" fmla="*/ 2200689 w 2691675"/>
              <a:gd name="connsiteY185" fmla="*/ 3714274 h 4354354"/>
              <a:gd name="connsiteX186" fmla="*/ 2162589 w 2691675"/>
              <a:gd name="connsiteY186" fmla="*/ 3630454 h 4354354"/>
              <a:gd name="connsiteX187" fmla="*/ 2139729 w 2691675"/>
              <a:gd name="connsiteY187" fmla="*/ 3622834 h 4354354"/>
              <a:gd name="connsiteX188" fmla="*/ 2124489 w 2691675"/>
              <a:gd name="connsiteY188" fmla="*/ 3706654 h 4354354"/>
              <a:gd name="connsiteX189" fmla="*/ 2109249 w 2691675"/>
              <a:gd name="connsiteY189" fmla="*/ 3683794 h 4354354"/>
              <a:gd name="connsiteX190" fmla="*/ 2048289 w 2691675"/>
              <a:gd name="connsiteY190" fmla="*/ 3691414 h 4354354"/>
              <a:gd name="connsiteX191" fmla="*/ 2055909 w 2691675"/>
              <a:gd name="connsiteY191" fmla="*/ 3729514 h 4354354"/>
              <a:gd name="connsiteX192" fmla="*/ 2078769 w 2691675"/>
              <a:gd name="connsiteY192" fmla="*/ 3744754 h 4354354"/>
              <a:gd name="connsiteX193" fmla="*/ 2094009 w 2691675"/>
              <a:gd name="connsiteY193" fmla="*/ 3775234 h 4354354"/>
              <a:gd name="connsiteX194" fmla="*/ 2086389 w 2691675"/>
              <a:gd name="connsiteY194" fmla="*/ 3820954 h 4354354"/>
              <a:gd name="connsiteX195" fmla="*/ 2010189 w 2691675"/>
              <a:gd name="connsiteY195" fmla="*/ 3775234 h 4354354"/>
              <a:gd name="connsiteX196" fmla="*/ 1994949 w 2691675"/>
              <a:gd name="connsiteY196" fmla="*/ 3676174 h 4354354"/>
              <a:gd name="connsiteX197" fmla="*/ 1972089 w 2691675"/>
              <a:gd name="connsiteY197" fmla="*/ 3653314 h 4354354"/>
              <a:gd name="connsiteX198" fmla="*/ 1979709 w 2691675"/>
              <a:gd name="connsiteY198" fmla="*/ 3607594 h 4354354"/>
              <a:gd name="connsiteX199" fmla="*/ 2025429 w 2691675"/>
              <a:gd name="connsiteY199" fmla="*/ 3599974 h 4354354"/>
              <a:gd name="connsiteX200" fmla="*/ 2033049 w 2691675"/>
              <a:gd name="connsiteY200" fmla="*/ 3546634 h 4354354"/>
              <a:gd name="connsiteX201" fmla="*/ 2063529 w 2691675"/>
              <a:gd name="connsiteY201" fmla="*/ 3554254 h 4354354"/>
              <a:gd name="connsiteX202" fmla="*/ 2094009 w 2691675"/>
              <a:gd name="connsiteY202" fmla="*/ 3516154 h 4354354"/>
              <a:gd name="connsiteX203" fmla="*/ 2124489 w 2691675"/>
              <a:gd name="connsiteY203" fmla="*/ 3485674 h 4354354"/>
              <a:gd name="connsiteX204" fmla="*/ 2139729 w 2691675"/>
              <a:gd name="connsiteY204" fmla="*/ 3462814 h 4354354"/>
              <a:gd name="connsiteX205" fmla="*/ 2170209 w 2691675"/>
              <a:gd name="connsiteY205" fmla="*/ 3439954 h 4354354"/>
              <a:gd name="connsiteX206" fmla="*/ 2238789 w 2691675"/>
              <a:gd name="connsiteY206" fmla="*/ 3348514 h 4354354"/>
              <a:gd name="connsiteX207" fmla="*/ 2246409 w 2691675"/>
              <a:gd name="connsiteY207" fmla="*/ 3318034 h 4354354"/>
              <a:gd name="connsiteX208" fmla="*/ 2269269 w 2691675"/>
              <a:gd name="connsiteY208" fmla="*/ 3257074 h 4354354"/>
              <a:gd name="connsiteX209" fmla="*/ 2276889 w 2691675"/>
              <a:gd name="connsiteY209" fmla="*/ 3211354 h 4354354"/>
              <a:gd name="connsiteX210" fmla="*/ 2299749 w 2691675"/>
              <a:gd name="connsiteY210" fmla="*/ 3165634 h 4354354"/>
              <a:gd name="connsiteX211" fmla="*/ 2314989 w 2691675"/>
              <a:gd name="connsiteY211" fmla="*/ 3127534 h 4354354"/>
              <a:gd name="connsiteX212" fmla="*/ 2353089 w 2691675"/>
              <a:gd name="connsiteY212" fmla="*/ 3112294 h 4354354"/>
              <a:gd name="connsiteX213" fmla="*/ 2375949 w 2691675"/>
              <a:gd name="connsiteY213" fmla="*/ 3097054 h 4354354"/>
              <a:gd name="connsiteX214" fmla="*/ 2495488 w 2691675"/>
              <a:gd name="connsiteY214" fmla="*/ 3067050 h 4354354"/>
              <a:gd name="connsiteX215" fmla="*/ 2593596 w 2691675"/>
              <a:gd name="connsiteY215" fmla="*/ 3063717 h 4354354"/>
              <a:gd name="connsiteX216" fmla="*/ 2685987 w 2691675"/>
              <a:gd name="connsiteY216" fmla="*/ 3054668 h 4354354"/>
              <a:gd name="connsiteX0" fmla="*/ 2685987 w 2691675"/>
              <a:gd name="connsiteY0" fmla="*/ 3054668 h 4354354"/>
              <a:gd name="connsiteX1" fmla="*/ 2680749 w 2691675"/>
              <a:gd name="connsiteY1" fmla="*/ 3028474 h 4354354"/>
              <a:gd name="connsiteX2" fmla="*/ 2673129 w 2691675"/>
              <a:gd name="connsiteY2" fmla="*/ 2975134 h 4354354"/>
              <a:gd name="connsiteX3" fmla="*/ 2631219 w 2691675"/>
              <a:gd name="connsiteY3" fmla="*/ 2967038 h 4354354"/>
              <a:gd name="connsiteX4" fmla="*/ 2567878 w 2691675"/>
              <a:gd name="connsiteY4" fmla="*/ 2966561 h 4354354"/>
              <a:gd name="connsiteX5" fmla="*/ 2526921 w 2691675"/>
              <a:gd name="connsiteY5" fmla="*/ 2908936 h 4354354"/>
              <a:gd name="connsiteX6" fmla="*/ 2464532 w 2691675"/>
              <a:gd name="connsiteY6" fmla="*/ 2905601 h 4354354"/>
              <a:gd name="connsiteX7" fmla="*/ 2417860 w 2691675"/>
              <a:gd name="connsiteY7" fmla="*/ 2889885 h 4354354"/>
              <a:gd name="connsiteX8" fmla="*/ 2383569 w 2691675"/>
              <a:gd name="connsiteY8" fmla="*/ 2876074 h 4354354"/>
              <a:gd name="connsiteX9" fmla="*/ 2355471 w 2691675"/>
              <a:gd name="connsiteY9" fmla="*/ 2856071 h 4354354"/>
              <a:gd name="connsiteX10" fmla="*/ 2300701 w 2691675"/>
              <a:gd name="connsiteY10" fmla="*/ 2824163 h 4354354"/>
              <a:gd name="connsiteX11" fmla="*/ 2226406 w 2691675"/>
              <a:gd name="connsiteY11" fmla="*/ 2864167 h 4354354"/>
              <a:gd name="connsiteX12" fmla="*/ 2185925 w 2691675"/>
              <a:gd name="connsiteY12" fmla="*/ 2825116 h 4354354"/>
              <a:gd name="connsiteX13" fmla="*/ 2150683 w 2691675"/>
              <a:gd name="connsiteY13" fmla="*/ 2746058 h 4354354"/>
              <a:gd name="connsiteX14" fmla="*/ 2131157 w 2691675"/>
              <a:gd name="connsiteY14" fmla="*/ 2684621 h 4354354"/>
              <a:gd name="connsiteX15" fmla="*/ 2113060 w 2691675"/>
              <a:gd name="connsiteY15" fmla="*/ 2649379 h 4354354"/>
              <a:gd name="connsiteX16" fmla="*/ 2111630 w 2691675"/>
              <a:gd name="connsiteY16" fmla="*/ 2600801 h 4354354"/>
              <a:gd name="connsiteX17" fmla="*/ 2034001 w 2691675"/>
              <a:gd name="connsiteY17" fmla="*/ 2686051 h 4354354"/>
              <a:gd name="connsiteX18" fmla="*/ 1966851 w 2691675"/>
              <a:gd name="connsiteY18" fmla="*/ 2754154 h 4354354"/>
              <a:gd name="connsiteX19" fmla="*/ 1919702 w 2691675"/>
              <a:gd name="connsiteY19" fmla="*/ 2713196 h 4354354"/>
              <a:gd name="connsiteX20" fmla="*/ 1783018 w 2691675"/>
              <a:gd name="connsiteY20" fmla="*/ 2699862 h 4354354"/>
              <a:gd name="connsiteX21" fmla="*/ 1684910 w 2691675"/>
              <a:gd name="connsiteY21" fmla="*/ 2689860 h 4354354"/>
              <a:gd name="connsiteX22" fmla="*/ 1614426 w 2691675"/>
              <a:gd name="connsiteY22" fmla="*/ 2582229 h 4354354"/>
              <a:gd name="connsiteX23" fmla="*/ 1549656 w 2691675"/>
              <a:gd name="connsiteY23" fmla="*/ 2584133 h 4354354"/>
              <a:gd name="connsiteX24" fmla="*/ 1524890 w 2691675"/>
              <a:gd name="connsiteY24" fmla="*/ 2563654 h 4354354"/>
              <a:gd name="connsiteX25" fmla="*/ 1476789 w 2691675"/>
              <a:gd name="connsiteY25" fmla="*/ 2381726 h 4354354"/>
              <a:gd name="connsiteX26" fmla="*/ 1446309 w 2691675"/>
              <a:gd name="connsiteY26" fmla="*/ 2289334 h 4354354"/>
              <a:gd name="connsiteX27" fmla="*/ 1408209 w 2691675"/>
              <a:gd name="connsiteY27" fmla="*/ 2220754 h 4354354"/>
              <a:gd name="connsiteX28" fmla="*/ 1392969 w 2691675"/>
              <a:gd name="connsiteY28" fmla="*/ 2197894 h 4354354"/>
              <a:gd name="connsiteX29" fmla="*/ 1382492 w 2691675"/>
              <a:gd name="connsiteY29" fmla="*/ 2152651 h 4354354"/>
              <a:gd name="connsiteX30" fmla="*/ 1377253 w 2691675"/>
              <a:gd name="connsiteY30" fmla="*/ 2052162 h 4354354"/>
              <a:gd name="connsiteX31" fmla="*/ 1391541 w 2691675"/>
              <a:gd name="connsiteY31" fmla="*/ 1982630 h 4354354"/>
              <a:gd name="connsiteX32" fmla="*/ 1323437 w 2691675"/>
              <a:gd name="connsiteY32" fmla="*/ 1917859 h 4354354"/>
              <a:gd name="connsiteX33" fmla="*/ 1290099 w 2691675"/>
              <a:gd name="connsiteY33" fmla="*/ 1912621 h 4354354"/>
              <a:gd name="connsiteX34" fmla="*/ 1192468 w 2691675"/>
              <a:gd name="connsiteY34" fmla="*/ 1853089 h 4354354"/>
              <a:gd name="connsiteX35" fmla="*/ 1134367 w 2691675"/>
              <a:gd name="connsiteY35" fmla="*/ 1863567 h 4354354"/>
              <a:gd name="connsiteX36" fmla="*/ 1081978 w 2691675"/>
              <a:gd name="connsiteY36" fmla="*/ 1897379 h 4354354"/>
              <a:gd name="connsiteX37" fmla="*/ 1032924 w 2691675"/>
              <a:gd name="connsiteY37" fmla="*/ 1923098 h 4354354"/>
              <a:gd name="connsiteX38" fmla="*/ 966249 w 2691675"/>
              <a:gd name="connsiteY38" fmla="*/ 1984058 h 4354354"/>
              <a:gd name="connsiteX39" fmla="*/ 917195 w 2691675"/>
              <a:gd name="connsiteY39" fmla="*/ 1941672 h 4354354"/>
              <a:gd name="connsiteX40" fmla="*/ 862428 w 2691675"/>
              <a:gd name="connsiteY40" fmla="*/ 1915002 h 4354354"/>
              <a:gd name="connsiteX41" fmla="*/ 831471 w 2691675"/>
              <a:gd name="connsiteY41" fmla="*/ 1889284 h 4354354"/>
              <a:gd name="connsiteX42" fmla="*/ 808135 w 2691675"/>
              <a:gd name="connsiteY42" fmla="*/ 1846898 h 4354354"/>
              <a:gd name="connsiteX43" fmla="*/ 822423 w 2691675"/>
              <a:gd name="connsiteY43" fmla="*/ 1789748 h 4354354"/>
              <a:gd name="connsiteX44" fmla="*/ 811944 w 2691675"/>
              <a:gd name="connsiteY44" fmla="*/ 1720215 h 4354354"/>
              <a:gd name="connsiteX45" fmla="*/ 791466 w 2691675"/>
              <a:gd name="connsiteY45" fmla="*/ 1625441 h 4354354"/>
              <a:gd name="connsiteX46" fmla="*/ 767652 w 2691675"/>
              <a:gd name="connsiteY46" fmla="*/ 1635919 h 4354354"/>
              <a:gd name="connsiteX47" fmla="*/ 709074 w 2691675"/>
              <a:gd name="connsiteY47" fmla="*/ 1571626 h 4354354"/>
              <a:gd name="connsiteX48" fmla="*/ 737649 w 2691675"/>
              <a:gd name="connsiteY48" fmla="*/ 1519714 h 4354354"/>
              <a:gd name="connsiteX49" fmla="*/ 785274 w 2691675"/>
              <a:gd name="connsiteY49" fmla="*/ 1455420 h 4354354"/>
              <a:gd name="connsiteX50" fmla="*/ 783369 w 2691675"/>
              <a:gd name="connsiteY50" fmla="*/ 1429227 h 4354354"/>
              <a:gd name="connsiteX51" fmla="*/ 826232 w 2691675"/>
              <a:gd name="connsiteY51" fmla="*/ 1375409 h 4354354"/>
              <a:gd name="connsiteX52" fmla="*/ 834329 w 2691675"/>
              <a:gd name="connsiteY52" fmla="*/ 1282542 h 4354354"/>
              <a:gd name="connsiteX53" fmla="*/ 820040 w 2691675"/>
              <a:gd name="connsiteY53" fmla="*/ 1198721 h 4354354"/>
              <a:gd name="connsiteX54" fmla="*/ 787655 w 2691675"/>
              <a:gd name="connsiteY54" fmla="*/ 1151573 h 4354354"/>
              <a:gd name="connsiteX55" fmla="*/ 769082 w 2691675"/>
              <a:gd name="connsiteY55" fmla="*/ 1070134 h 4354354"/>
              <a:gd name="connsiteX56" fmla="*/ 812898 w 2691675"/>
              <a:gd name="connsiteY56" fmla="*/ 1034892 h 4354354"/>
              <a:gd name="connsiteX57" fmla="*/ 816231 w 2691675"/>
              <a:gd name="connsiteY57" fmla="*/ 976789 h 4354354"/>
              <a:gd name="connsiteX58" fmla="*/ 828613 w 2691675"/>
              <a:gd name="connsiteY58" fmla="*/ 901065 h 4354354"/>
              <a:gd name="connsiteX59" fmla="*/ 837662 w 2691675"/>
              <a:gd name="connsiteY59" fmla="*/ 833914 h 4354354"/>
              <a:gd name="connsiteX60" fmla="*/ 852426 w 2691675"/>
              <a:gd name="connsiteY60" fmla="*/ 795814 h 4354354"/>
              <a:gd name="connsiteX61" fmla="*/ 867665 w 2691675"/>
              <a:gd name="connsiteY61" fmla="*/ 762475 h 4354354"/>
              <a:gd name="connsiteX62" fmla="*/ 841472 w 2691675"/>
              <a:gd name="connsiteY62" fmla="*/ 696754 h 4354354"/>
              <a:gd name="connsiteX63" fmla="*/ 825756 w 2691675"/>
              <a:gd name="connsiteY63" fmla="*/ 573405 h 4354354"/>
              <a:gd name="connsiteX64" fmla="*/ 795275 w 2691675"/>
              <a:gd name="connsiteY64" fmla="*/ 536259 h 4354354"/>
              <a:gd name="connsiteX65" fmla="*/ 777654 w 2691675"/>
              <a:gd name="connsiteY65" fmla="*/ 505777 h 4354354"/>
              <a:gd name="connsiteX66" fmla="*/ 754794 w 2691675"/>
              <a:gd name="connsiteY66" fmla="*/ 430054 h 4354354"/>
              <a:gd name="connsiteX67" fmla="*/ 727648 w 2691675"/>
              <a:gd name="connsiteY67" fmla="*/ 349091 h 4354354"/>
              <a:gd name="connsiteX68" fmla="*/ 740030 w 2691675"/>
              <a:gd name="connsiteY68" fmla="*/ 321469 h 4354354"/>
              <a:gd name="connsiteX69" fmla="*/ 736698 w 2691675"/>
              <a:gd name="connsiteY69" fmla="*/ 256223 h 4354354"/>
              <a:gd name="connsiteX70" fmla="*/ 717648 w 2691675"/>
              <a:gd name="connsiteY70" fmla="*/ 241935 h 4354354"/>
              <a:gd name="connsiteX71" fmla="*/ 709551 w 2691675"/>
              <a:gd name="connsiteY71" fmla="*/ 171451 h 4354354"/>
              <a:gd name="connsiteX72" fmla="*/ 675737 w 2691675"/>
              <a:gd name="connsiteY72" fmla="*/ 120015 h 4354354"/>
              <a:gd name="connsiteX73" fmla="*/ 686691 w 2691675"/>
              <a:gd name="connsiteY73" fmla="*/ 70485 h 4354354"/>
              <a:gd name="connsiteX74" fmla="*/ 657638 w 2691675"/>
              <a:gd name="connsiteY74" fmla="*/ 0 h 4354354"/>
              <a:gd name="connsiteX75" fmla="*/ 613348 w 2691675"/>
              <a:gd name="connsiteY75" fmla="*/ 10001 h 4354354"/>
              <a:gd name="connsiteX76" fmla="*/ 542863 w 2691675"/>
              <a:gd name="connsiteY76" fmla="*/ 85249 h 4354354"/>
              <a:gd name="connsiteX77" fmla="*/ 560008 w 2691675"/>
              <a:gd name="connsiteY77" fmla="*/ 158591 h 4354354"/>
              <a:gd name="connsiteX78" fmla="*/ 553342 w 2691675"/>
              <a:gd name="connsiteY78" fmla="*/ 234792 h 4354354"/>
              <a:gd name="connsiteX79" fmla="*/ 505716 w 2691675"/>
              <a:gd name="connsiteY79" fmla="*/ 313373 h 4354354"/>
              <a:gd name="connsiteX80" fmla="*/ 461424 w 2691675"/>
              <a:gd name="connsiteY80" fmla="*/ 408147 h 4354354"/>
              <a:gd name="connsiteX81" fmla="*/ 368555 w 2691675"/>
              <a:gd name="connsiteY81" fmla="*/ 381476 h 4354354"/>
              <a:gd name="connsiteX82" fmla="*/ 300929 w 2691675"/>
              <a:gd name="connsiteY82" fmla="*/ 441960 h 4354354"/>
              <a:gd name="connsiteX83" fmla="*/ 270924 w 2691675"/>
              <a:gd name="connsiteY83" fmla="*/ 513874 h 4354354"/>
              <a:gd name="connsiteX84" fmla="*/ 322359 w 2691675"/>
              <a:gd name="connsiteY84" fmla="*/ 574834 h 4354354"/>
              <a:gd name="connsiteX85" fmla="*/ 236157 w 2691675"/>
              <a:gd name="connsiteY85" fmla="*/ 711995 h 4354354"/>
              <a:gd name="connsiteX86" fmla="*/ 262829 w 2691675"/>
              <a:gd name="connsiteY86" fmla="*/ 758667 h 4354354"/>
              <a:gd name="connsiteX87" fmla="*/ 250921 w 2691675"/>
              <a:gd name="connsiteY87" fmla="*/ 841534 h 4354354"/>
              <a:gd name="connsiteX88" fmla="*/ 303309 w 2691675"/>
              <a:gd name="connsiteY88" fmla="*/ 856774 h 4354354"/>
              <a:gd name="connsiteX89" fmla="*/ 349029 w 2691675"/>
              <a:gd name="connsiteY89" fmla="*/ 887254 h 4354354"/>
              <a:gd name="connsiteX90" fmla="*/ 356649 w 2691675"/>
              <a:gd name="connsiteY90" fmla="*/ 910114 h 4354354"/>
              <a:gd name="connsiteX91" fmla="*/ 341409 w 2691675"/>
              <a:gd name="connsiteY91" fmla="*/ 978694 h 4354354"/>
              <a:gd name="connsiteX92" fmla="*/ 326169 w 2691675"/>
              <a:gd name="connsiteY92" fmla="*/ 1054894 h 4354354"/>
              <a:gd name="connsiteX93" fmla="*/ 303309 w 2691675"/>
              <a:gd name="connsiteY93" fmla="*/ 1070134 h 4354354"/>
              <a:gd name="connsiteX94" fmla="*/ 143289 w 2691675"/>
              <a:gd name="connsiteY94" fmla="*/ 1092994 h 4354354"/>
              <a:gd name="connsiteX95" fmla="*/ 150909 w 2691675"/>
              <a:gd name="connsiteY95" fmla="*/ 1207294 h 4354354"/>
              <a:gd name="connsiteX96" fmla="*/ 173769 w 2691675"/>
              <a:gd name="connsiteY96" fmla="*/ 1245394 h 4354354"/>
              <a:gd name="connsiteX97" fmla="*/ 219489 w 2691675"/>
              <a:gd name="connsiteY97" fmla="*/ 1283494 h 4354354"/>
              <a:gd name="connsiteX98" fmla="*/ 234729 w 2691675"/>
              <a:gd name="connsiteY98" fmla="*/ 1313974 h 4354354"/>
              <a:gd name="connsiteX99" fmla="*/ 227109 w 2691675"/>
              <a:gd name="connsiteY99" fmla="*/ 1344454 h 4354354"/>
              <a:gd name="connsiteX100" fmla="*/ 265209 w 2691675"/>
              <a:gd name="connsiteY100" fmla="*/ 1390174 h 4354354"/>
              <a:gd name="connsiteX101" fmla="*/ 288069 w 2691675"/>
              <a:gd name="connsiteY101" fmla="*/ 1428274 h 4354354"/>
              <a:gd name="connsiteX102" fmla="*/ 280449 w 2691675"/>
              <a:gd name="connsiteY102" fmla="*/ 1466374 h 4354354"/>
              <a:gd name="connsiteX103" fmla="*/ 242349 w 2691675"/>
              <a:gd name="connsiteY103" fmla="*/ 1595914 h 4354354"/>
              <a:gd name="connsiteX104" fmla="*/ 211869 w 2691675"/>
              <a:gd name="connsiteY104" fmla="*/ 1611154 h 4354354"/>
              <a:gd name="connsiteX105" fmla="*/ 189009 w 2691675"/>
              <a:gd name="connsiteY105" fmla="*/ 1618774 h 4354354"/>
              <a:gd name="connsiteX106" fmla="*/ 120429 w 2691675"/>
              <a:gd name="connsiteY106" fmla="*/ 1656874 h 4354354"/>
              <a:gd name="connsiteX107" fmla="*/ 97569 w 2691675"/>
              <a:gd name="connsiteY107" fmla="*/ 1679734 h 4354354"/>
              <a:gd name="connsiteX108" fmla="*/ 13749 w 2691675"/>
              <a:gd name="connsiteY108" fmla="*/ 1740694 h 4354354"/>
              <a:gd name="connsiteX109" fmla="*/ 13749 w 2691675"/>
              <a:gd name="connsiteY109" fmla="*/ 1915954 h 4354354"/>
              <a:gd name="connsiteX110" fmla="*/ 36609 w 2691675"/>
              <a:gd name="connsiteY110" fmla="*/ 1938814 h 4354354"/>
              <a:gd name="connsiteX111" fmla="*/ 67089 w 2691675"/>
              <a:gd name="connsiteY111" fmla="*/ 1976914 h 4354354"/>
              <a:gd name="connsiteX112" fmla="*/ 112809 w 2691675"/>
              <a:gd name="connsiteY112" fmla="*/ 2007394 h 4354354"/>
              <a:gd name="connsiteX113" fmla="*/ 173769 w 2691675"/>
              <a:gd name="connsiteY113" fmla="*/ 2037874 h 4354354"/>
              <a:gd name="connsiteX114" fmla="*/ 234729 w 2691675"/>
              <a:gd name="connsiteY114" fmla="*/ 2121694 h 4354354"/>
              <a:gd name="connsiteX115" fmla="*/ 272829 w 2691675"/>
              <a:gd name="connsiteY115" fmla="*/ 2182654 h 4354354"/>
              <a:gd name="connsiteX116" fmla="*/ 280449 w 2691675"/>
              <a:gd name="connsiteY116" fmla="*/ 2205514 h 4354354"/>
              <a:gd name="connsiteX117" fmla="*/ 318549 w 2691675"/>
              <a:gd name="connsiteY117" fmla="*/ 2281714 h 4354354"/>
              <a:gd name="connsiteX118" fmla="*/ 493809 w 2691675"/>
              <a:gd name="connsiteY118" fmla="*/ 2296954 h 4354354"/>
              <a:gd name="connsiteX119" fmla="*/ 562389 w 2691675"/>
              <a:gd name="connsiteY119" fmla="*/ 2380774 h 4354354"/>
              <a:gd name="connsiteX120" fmla="*/ 531909 w 2691675"/>
              <a:gd name="connsiteY120" fmla="*/ 2456974 h 4354354"/>
              <a:gd name="connsiteX121" fmla="*/ 509049 w 2691675"/>
              <a:gd name="connsiteY121" fmla="*/ 2464594 h 4354354"/>
              <a:gd name="connsiteX122" fmla="*/ 486189 w 2691675"/>
              <a:gd name="connsiteY122" fmla="*/ 2487454 h 4354354"/>
              <a:gd name="connsiteX123" fmla="*/ 478569 w 2691675"/>
              <a:gd name="connsiteY123" fmla="*/ 2533174 h 4354354"/>
              <a:gd name="connsiteX124" fmla="*/ 509049 w 2691675"/>
              <a:gd name="connsiteY124" fmla="*/ 2647474 h 4354354"/>
              <a:gd name="connsiteX125" fmla="*/ 531909 w 2691675"/>
              <a:gd name="connsiteY125" fmla="*/ 2670334 h 4354354"/>
              <a:gd name="connsiteX126" fmla="*/ 539529 w 2691675"/>
              <a:gd name="connsiteY126" fmla="*/ 2700814 h 4354354"/>
              <a:gd name="connsiteX127" fmla="*/ 570009 w 2691675"/>
              <a:gd name="connsiteY127" fmla="*/ 2685574 h 4354354"/>
              <a:gd name="connsiteX128" fmla="*/ 592869 w 2691675"/>
              <a:gd name="connsiteY128" fmla="*/ 2662714 h 4354354"/>
              <a:gd name="connsiteX129" fmla="*/ 646209 w 2691675"/>
              <a:gd name="connsiteY129" fmla="*/ 2632234 h 4354354"/>
              <a:gd name="connsiteX130" fmla="*/ 684309 w 2691675"/>
              <a:gd name="connsiteY130" fmla="*/ 2639854 h 4354354"/>
              <a:gd name="connsiteX131" fmla="*/ 699549 w 2691675"/>
              <a:gd name="connsiteY131" fmla="*/ 2662714 h 4354354"/>
              <a:gd name="connsiteX132" fmla="*/ 722409 w 2691675"/>
              <a:gd name="connsiteY132" fmla="*/ 2685574 h 4354354"/>
              <a:gd name="connsiteX133" fmla="*/ 730029 w 2691675"/>
              <a:gd name="connsiteY133" fmla="*/ 2708434 h 4354354"/>
              <a:gd name="connsiteX134" fmla="*/ 707169 w 2691675"/>
              <a:gd name="connsiteY134" fmla="*/ 2792254 h 4354354"/>
              <a:gd name="connsiteX135" fmla="*/ 623349 w 2691675"/>
              <a:gd name="connsiteY135" fmla="*/ 2868454 h 4354354"/>
              <a:gd name="connsiteX136" fmla="*/ 600489 w 2691675"/>
              <a:gd name="connsiteY136" fmla="*/ 2914174 h 4354354"/>
              <a:gd name="connsiteX137" fmla="*/ 531909 w 2691675"/>
              <a:gd name="connsiteY137" fmla="*/ 2959894 h 4354354"/>
              <a:gd name="connsiteX138" fmla="*/ 516669 w 2691675"/>
              <a:gd name="connsiteY138" fmla="*/ 2982754 h 4354354"/>
              <a:gd name="connsiteX139" fmla="*/ 547149 w 2691675"/>
              <a:gd name="connsiteY139" fmla="*/ 3081814 h 4354354"/>
              <a:gd name="connsiteX140" fmla="*/ 570009 w 2691675"/>
              <a:gd name="connsiteY140" fmla="*/ 3203734 h 4354354"/>
              <a:gd name="connsiteX141" fmla="*/ 608109 w 2691675"/>
              <a:gd name="connsiteY141" fmla="*/ 3302794 h 4354354"/>
              <a:gd name="connsiteX142" fmla="*/ 608109 w 2691675"/>
              <a:gd name="connsiteY142" fmla="*/ 3455194 h 4354354"/>
              <a:gd name="connsiteX143" fmla="*/ 570009 w 2691675"/>
              <a:gd name="connsiteY143" fmla="*/ 3493294 h 4354354"/>
              <a:gd name="connsiteX144" fmla="*/ 562389 w 2691675"/>
              <a:gd name="connsiteY144" fmla="*/ 3523774 h 4354354"/>
              <a:gd name="connsiteX145" fmla="*/ 547149 w 2691675"/>
              <a:gd name="connsiteY145" fmla="*/ 3554254 h 4354354"/>
              <a:gd name="connsiteX146" fmla="*/ 554769 w 2691675"/>
              <a:gd name="connsiteY146" fmla="*/ 3706654 h 4354354"/>
              <a:gd name="connsiteX147" fmla="*/ 608109 w 2691675"/>
              <a:gd name="connsiteY147" fmla="*/ 3699034 h 4354354"/>
              <a:gd name="connsiteX148" fmla="*/ 630969 w 2691675"/>
              <a:gd name="connsiteY148" fmla="*/ 3691414 h 4354354"/>
              <a:gd name="connsiteX149" fmla="*/ 676689 w 2691675"/>
              <a:gd name="connsiteY149" fmla="*/ 3714274 h 4354354"/>
              <a:gd name="connsiteX150" fmla="*/ 707169 w 2691675"/>
              <a:gd name="connsiteY150" fmla="*/ 3744754 h 4354354"/>
              <a:gd name="connsiteX151" fmla="*/ 836709 w 2691675"/>
              <a:gd name="connsiteY151" fmla="*/ 3767614 h 4354354"/>
              <a:gd name="connsiteX152" fmla="*/ 851949 w 2691675"/>
              <a:gd name="connsiteY152" fmla="*/ 3798094 h 4354354"/>
              <a:gd name="connsiteX153" fmla="*/ 874809 w 2691675"/>
              <a:gd name="connsiteY153" fmla="*/ 3813334 h 4354354"/>
              <a:gd name="connsiteX154" fmla="*/ 897669 w 2691675"/>
              <a:gd name="connsiteY154" fmla="*/ 3836194 h 4354354"/>
              <a:gd name="connsiteX155" fmla="*/ 905289 w 2691675"/>
              <a:gd name="connsiteY155" fmla="*/ 3866674 h 4354354"/>
              <a:gd name="connsiteX156" fmla="*/ 920529 w 2691675"/>
              <a:gd name="connsiteY156" fmla="*/ 3889534 h 4354354"/>
              <a:gd name="connsiteX157" fmla="*/ 943389 w 2691675"/>
              <a:gd name="connsiteY157" fmla="*/ 3927634 h 4354354"/>
              <a:gd name="connsiteX158" fmla="*/ 996729 w 2691675"/>
              <a:gd name="connsiteY158" fmla="*/ 3973354 h 4354354"/>
              <a:gd name="connsiteX159" fmla="*/ 1011969 w 2691675"/>
              <a:gd name="connsiteY159" fmla="*/ 3996214 h 4354354"/>
              <a:gd name="connsiteX160" fmla="*/ 1034829 w 2691675"/>
              <a:gd name="connsiteY160" fmla="*/ 4034314 h 4354354"/>
              <a:gd name="connsiteX161" fmla="*/ 1065309 w 2691675"/>
              <a:gd name="connsiteY161" fmla="*/ 4110514 h 4354354"/>
              <a:gd name="connsiteX162" fmla="*/ 1072929 w 2691675"/>
              <a:gd name="connsiteY162" fmla="*/ 4133374 h 4354354"/>
              <a:gd name="connsiteX163" fmla="*/ 1149129 w 2691675"/>
              <a:gd name="connsiteY163" fmla="*/ 4163854 h 4354354"/>
              <a:gd name="connsiteX164" fmla="*/ 1202469 w 2691675"/>
              <a:gd name="connsiteY164" fmla="*/ 4240054 h 4354354"/>
              <a:gd name="connsiteX165" fmla="*/ 1263429 w 2691675"/>
              <a:gd name="connsiteY165" fmla="*/ 4247674 h 4354354"/>
              <a:gd name="connsiteX166" fmla="*/ 1271049 w 2691675"/>
              <a:gd name="connsiteY166" fmla="*/ 4301014 h 4354354"/>
              <a:gd name="connsiteX167" fmla="*/ 1316769 w 2691675"/>
              <a:gd name="connsiteY167" fmla="*/ 4354354 h 4354354"/>
              <a:gd name="connsiteX168" fmla="*/ 1354869 w 2691675"/>
              <a:gd name="connsiteY168" fmla="*/ 4255294 h 4354354"/>
              <a:gd name="connsiteX169" fmla="*/ 1415829 w 2691675"/>
              <a:gd name="connsiteY169" fmla="*/ 4224814 h 4354354"/>
              <a:gd name="connsiteX170" fmla="*/ 1469169 w 2691675"/>
              <a:gd name="connsiteY170" fmla="*/ 4209574 h 4354354"/>
              <a:gd name="connsiteX171" fmla="*/ 1507269 w 2691675"/>
              <a:gd name="connsiteY171" fmla="*/ 4186714 h 4354354"/>
              <a:gd name="connsiteX172" fmla="*/ 1552989 w 2691675"/>
              <a:gd name="connsiteY172" fmla="*/ 4156234 h 4354354"/>
              <a:gd name="connsiteX173" fmla="*/ 1583469 w 2691675"/>
              <a:gd name="connsiteY173" fmla="*/ 4148614 h 4354354"/>
              <a:gd name="connsiteX174" fmla="*/ 1644429 w 2691675"/>
              <a:gd name="connsiteY174" fmla="*/ 4087654 h 4354354"/>
              <a:gd name="connsiteX175" fmla="*/ 1674909 w 2691675"/>
              <a:gd name="connsiteY175" fmla="*/ 4064794 h 4354354"/>
              <a:gd name="connsiteX176" fmla="*/ 1827309 w 2691675"/>
              <a:gd name="connsiteY176" fmla="*/ 4026694 h 4354354"/>
              <a:gd name="connsiteX177" fmla="*/ 1857789 w 2691675"/>
              <a:gd name="connsiteY177" fmla="*/ 4011454 h 4354354"/>
              <a:gd name="connsiteX178" fmla="*/ 1903509 w 2691675"/>
              <a:gd name="connsiteY178" fmla="*/ 3996214 h 4354354"/>
              <a:gd name="connsiteX179" fmla="*/ 1926369 w 2691675"/>
              <a:gd name="connsiteY179" fmla="*/ 3980974 h 4354354"/>
              <a:gd name="connsiteX180" fmla="*/ 1987329 w 2691675"/>
              <a:gd name="connsiteY180" fmla="*/ 3935254 h 4354354"/>
              <a:gd name="connsiteX181" fmla="*/ 2048289 w 2691675"/>
              <a:gd name="connsiteY181" fmla="*/ 3897154 h 4354354"/>
              <a:gd name="connsiteX182" fmla="*/ 2078769 w 2691675"/>
              <a:gd name="connsiteY182" fmla="*/ 3881914 h 4354354"/>
              <a:gd name="connsiteX183" fmla="*/ 2132109 w 2691675"/>
              <a:gd name="connsiteY183" fmla="*/ 3843814 h 4354354"/>
              <a:gd name="connsiteX184" fmla="*/ 2162589 w 2691675"/>
              <a:gd name="connsiteY184" fmla="*/ 3813334 h 4354354"/>
              <a:gd name="connsiteX185" fmla="*/ 2200689 w 2691675"/>
              <a:gd name="connsiteY185" fmla="*/ 3714274 h 4354354"/>
              <a:gd name="connsiteX186" fmla="*/ 2162589 w 2691675"/>
              <a:gd name="connsiteY186" fmla="*/ 3630454 h 4354354"/>
              <a:gd name="connsiteX187" fmla="*/ 2139729 w 2691675"/>
              <a:gd name="connsiteY187" fmla="*/ 3622834 h 4354354"/>
              <a:gd name="connsiteX188" fmla="*/ 2124489 w 2691675"/>
              <a:gd name="connsiteY188" fmla="*/ 3706654 h 4354354"/>
              <a:gd name="connsiteX189" fmla="*/ 2109249 w 2691675"/>
              <a:gd name="connsiteY189" fmla="*/ 3683794 h 4354354"/>
              <a:gd name="connsiteX190" fmla="*/ 2048289 w 2691675"/>
              <a:gd name="connsiteY190" fmla="*/ 3691414 h 4354354"/>
              <a:gd name="connsiteX191" fmla="*/ 2055909 w 2691675"/>
              <a:gd name="connsiteY191" fmla="*/ 3729514 h 4354354"/>
              <a:gd name="connsiteX192" fmla="*/ 2078769 w 2691675"/>
              <a:gd name="connsiteY192" fmla="*/ 3744754 h 4354354"/>
              <a:gd name="connsiteX193" fmla="*/ 2094009 w 2691675"/>
              <a:gd name="connsiteY193" fmla="*/ 3775234 h 4354354"/>
              <a:gd name="connsiteX194" fmla="*/ 2086389 w 2691675"/>
              <a:gd name="connsiteY194" fmla="*/ 3820954 h 4354354"/>
              <a:gd name="connsiteX195" fmla="*/ 2010189 w 2691675"/>
              <a:gd name="connsiteY195" fmla="*/ 3775234 h 4354354"/>
              <a:gd name="connsiteX196" fmla="*/ 1994949 w 2691675"/>
              <a:gd name="connsiteY196" fmla="*/ 3676174 h 4354354"/>
              <a:gd name="connsiteX197" fmla="*/ 1972089 w 2691675"/>
              <a:gd name="connsiteY197" fmla="*/ 3653314 h 4354354"/>
              <a:gd name="connsiteX198" fmla="*/ 1979709 w 2691675"/>
              <a:gd name="connsiteY198" fmla="*/ 3607594 h 4354354"/>
              <a:gd name="connsiteX199" fmla="*/ 2025429 w 2691675"/>
              <a:gd name="connsiteY199" fmla="*/ 3599974 h 4354354"/>
              <a:gd name="connsiteX200" fmla="*/ 2033049 w 2691675"/>
              <a:gd name="connsiteY200" fmla="*/ 3546634 h 4354354"/>
              <a:gd name="connsiteX201" fmla="*/ 2063529 w 2691675"/>
              <a:gd name="connsiteY201" fmla="*/ 3554254 h 4354354"/>
              <a:gd name="connsiteX202" fmla="*/ 2094009 w 2691675"/>
              <a:gd name="connsiteY202" fmla="*/ 3516154 h 4354354"/>
              <a:gd name="connsiteX203" fmla="*/ 2124489 w 2691675"/>
              <a:gd name="connsiteY203" fmla="*/ 3485674 h 4354354"/>
              <a:gd name="connsiteX204" fmla="*/ 2139729 w 2691675"/>
              <a:gd name="connsiteY204" fmla="*/ 3462814 h 4354354"/>
              <a:gd name="connsiteX205" fmla="*/ 2170209 w 2691675"/>
              <a:gd name="connsiteY205" fmla="*/ 3439954 h 4354354"/>
              <a:gd name="connsiteX206" fmla="*/ 2238789 w 2691675"/>
              <a:gd name="connsiteY206" fmla="*/ 3348514 h 4354354"/>
              <a:gd name="connsiteX207" fmla="*/ 2246409 w 2691675"/>
              <a:gd name="connsiteY207" fmla="*/ 3318034 h 4354354"/>
              <a:gd name="connsiteX208" fmla="*/ 2269269 w 2691675"/>
              <a:gd name="connsiteY208" fmla="*/ 3257074 h 4354354"/>
              <a:gd name="connsiteX209" fmla="*/ 2276889 w 2691675"/>
              <a:gd name="connsiteY209" fmla="*/ 3211354 h 4354354"/>
              <a:gd name="connsiteX210" fmla="*/ 2299749 w 2691675"/>
              <a:gd name="connsiteY210" fmla="*/ 3165634 h 4354354"/>
              <a:gd name="connsiteX211" fmla="*/ 2314989 w 2691675"/>
              <a:gd name="connsiteY211" fmla="*/ 3127534 h 4354354"/>
              <a:gd name="connsiteX212" fmla="*/ 2353089 w 2691675"/>
              <a:gd name="connsiteY212" fmla="*/ 3112294 h 4354354"/>
              <a:gd name="connsiteX213" fmla="*/ 2375949 w 2691675"/>
              <a:gd name="connsiteY213" fmla="*/ 3097054 h 4354354"/>
              <a:gd name="connsiteX214" fmla="*/ 2495488 w 2691675"/>
              <a:gd name="connsiteY214" fmla="*/ 3067050 h 4354354"/>
              <a:gd name="connsiteX215" fmla="*/ 2593596 w 2691675"/>
              <a:gd name="connsiteY215" fmla="*/ 3063717 h 4354354"/>
              <a:gd name="connsiteX216" fmla="*/ 2685987 w 2691675"/>
              <a:gd name="connsiteY216" fmla="*/ 3054668 h 4354354"/>
              <a:gd name="connsiteX0" fmla="*/ 2685987 w 2691675"/>
              <a:gd name="connsiteY0" fmla="*/ 3054668 h 4354354"/>
              <a:gd name="connsiteX1" fmla="*/ 2680749 w 2691675"/>
              <a:gd name="connsiteY1" fmla="*/ 3028474 h 4354354"/>
              <a:gd name="connsiteX2" fmla="*/ 2673129 w 2691675"/>
              <a:gd name="connsiteY2" fmla="*/ 2975134 h 4354354"/>
              <a:gd name="connsiteX3" fmla="*/ 2631219 w 2691675"/>
              <a:gd name="connsiteY3" fmla="*/ 2967038 h 4354354"/>
              <a:gd name="connsiteX4" fmla="*/ 2567878 w 2691675"/>
              <a:gd name="connsiteY4" fmla="*/ 2966561 h 4354354"/>
              <a:gd name="connsiteX5" fmla="*/ 2526921 w 2691675"/>
              <a:gd name="connsiteY5" fmla="*/ 2908936 h 4354354"/>
              <a:gd name="connsiteX6" fmla="*/ 2464532 w 2691675"/>
              <a:gd name="connsiteY6" fmla="*/ 2905601 h 4354354"/>
              <a:gd name="connsiteX7" fmla="*/ 2417860 w 2691675"/>
              <a:gd name="connsiteY7" fmla="*/ 2889885 h 4354354"/>
              <a:gd name="connsiteX8" fmla="*/ 2383569 w 2691675"/>
              <a:gd name="connsiteY8" fmla="*/ 2876074 h 4354354"/>
              <a:gd name="connsiteX9" fmla="*/ 2355471 w 2691675"/>
              <a:gd name="connsiteY9" fmla="*/ 2856071 h 4354354"/>
              <a:gd name="connsiteX10" fmla="*/ 2300701 w 2691675"/>
              <a:gd name="connsiteY10" fmla="*/ 2824163 h 4354354"/>
              <a:gd name="connsiteX11" fmla="*/ 2226406 w 2691675"/>
              <a:gd name="connsiteY11" fmla="*/ 2864167 h 4354354"/>
              <a:gd name="connsiteX12" fmla="*/ 2185925 w 2691675"/>
              <a:gd name="connsiteY12" fmla="*/ 2825116 h 4354354"/>
              <a:gd name="connsiteX13" fmla="*/ 2150683 w 2691675"/>
              <a:gd name="connsiteY13" fmla="*/ 2746058 h 4354354"/>
              <a:gd name="connsiteX14" fmla="*/ 2131157 w 2691675"/>
              <a:gd name="connsiteY14" fmla="*/ 2684621 h 4354354"/>
              <a:gd name="connsiteX15" fmla="*/ 2113060 w 2691675"/>
              <a:gd name="connsiteY15" fmla="*/ 2649379 h 4354354"/>
              <a:gd name="connsiteX16" fmla="*/ 2111630 w 2691675"/>
              <a:gd name="connsiteY16" fmla="*/ 2600801 h 4354354"/>
              <a:gd name="connsiteX17" fmla="*/ 2034001 w 2691675"/>
              <a:gd name="connsiteY17" fmla="*/ 2686051 h 4354354"/>
              <a:gd name="connsiteX18" fmla="*/ 1966851 w 2691675"/>
              <a:gd name="connsiteY18" fmla="*/ 2754154 h 4354354"/>
              <a:gd name="connsiteX19" fmla="*/ 1919702 w 2691675"/>
              <a:gd name="connsiteY19" fmla="*/ 2713196 h 4354354"/>
              <a:gd name="connsiteX20" fmla="*/ 1783018 w 2691675"/>
              <a:gd name="connsiteY20" fmla="*/ 2699862 h 4354354"/>
              <a:gd name="connsiteX21" fmla="*/ 1684910 w 2691675"/>
              <a:gd name="connsiteY21" fmla="*/ 2689860 h 4354354"/>
              <a:gd name="connsiteX22" fmla="*/ 1614426 w 2691675"/>
              <a:gd name="connsiteY22" fmla="*/ 2582229 h 4354354"/>
              <a:gd name="connsiteX23" fmla="*/ 1549656 w 2691675"/>
              <a:gd name="connsiteY23" fmla="*/ 2584133 h 4354354"/>
              <a:gd name="connsiteX24" fmla="*/ 1524890 w 2691675"/>
              <a:gd name="connsiteY24" fmla="*/ 2563654 h 4354354"/>
              <a:gd name="connsiteX25" fmla="*/ 1476789 w 2691675"/>
              <a:gd name="connsiteY25" fmla="*/ 2381726 h 4354354"/>
              <a:gd name="connsiteX26" fmla="*/ 1446309 w 2691675"/>
              <a:gd name="connsiteY26" fmla="*/ 2289334 h 4354354"/>
              <a:gd name="connsiteX27" fmla="*/ 1408209 w 2691675"/>
              <a:gd name="connsiteY27" fmla="*/ 2220754 h 4354354"/>
              <a:gd name="connsiteX28" fmla="*/ 1392969 w 2691675"/>
              <a:gd name="connsiteY28" fmla="*/ 2197894 h 4354354"/>
              <a:gd name="connsiteX29" fmla="*/ 1382492 w 2691675"/>
              <a:gd name="connsiteY29" fmla="*/ 2152651 h 4354354"/>
              <a:gd name="connsiteX30" fmla="*/ 1377253 w 2691675"/>
              <a:gd name="connsiteY30" fmla="*/ 2052162 h 4354354"/>
              <a:gd name="connsiteX31" fmla="*/ 1391541 w 2691675"/>
              <a:gd name="connsiteY31" fmla="*/ 1982630 h 4354354"/>
              <a:gd name="connsiteX32" fmla="*/ 1323437 w 2691675"/>
              <a:gd name="connsiteY32" fmla="*/ 1917859 h 4354354"/>
              <a:gd name="connsiteX33" fmla="*/ 1290099 w 2691675"/>
              <a:gd name="connsiteY33" fmla="*/ 1912621 h 4354354"/>
              <a:gd name="connsiteX34" fmla="*/ 1192468 w 2691675"/>
              <a:gd name="connsiteY34" fmla="*/ 1853089 h 4354354"/>
              <a:gd name="connsiteX35" fmla="*/ 1134367 w 2691675"/>
              <a:gd name="connsiteY35" fmla="*/ 1863567 h 4354354"/>
              <a:gd name="connsiteX36" fmla="*/ 1081978 w 2691675"/>
              <a:gd name="connsiteY36" fmla="*/ 1897379 h 4354354"/>
              <a:gd name="connsiteX37" fmla="*/ 1032924 w 2691675"/>
              <a:gd name="connsiteY37" fmla="*/ 1923098 h 4354354"/>
              <a:gd name="connsiteX38" fmla="*/ 966249 w 2691675"/>
              <a:gd name="connsiteY38" fmla="*/ 1984058 h 4354354"/>
              <a:gd name="connsiteX39" fmla="*/ 917195 w 2691675"/>
              <a:gd name="connsiteY39" fmla="*/ 1941672 h 4354354"/>
              <a:gd name="connsiteX40" fmla="*/ 862428 w 2691675"/>
              <a:gd name="connsiteY40" fmla="*/ 1915002 h 4354354"/>
              <a:gd name="connsiteX41" fmla="*/ 831471 w 2691675"/>
              <a:gd name="connsiteY41" fmla="*/ 1889284 h 4354354"/>
              <a:gd name="connsiteX42" fmla="*/ 808135 w 2691675"/>
              <a:gd name="connsiteY42" fmla="*/ 1846898 h 4354354"/>
              <a:gd name="connsiteX43" fmla="*/ 822423 w 2691675"/>
              <a:gd name="connsiteY43" fmla="*/ 1789748 h 4354354"/>
              <a:gd name="connsiteX44" fmla="*/ 811944 w 2691675"/>
              <a:gd name="connsiteY44" fmla="*/ 1720215 h 4354354"/>
              <a:gd name="connsiteX45" fmla="*/ 791466 w 2691675"/>
              <a:gd name="connsiteY45" fmla="*/ 1625441 h 4354354"/>
              <a:gd name="connsiteX46" fmla="*/ 767652 w 2691675"/>
              <a:gd name="connsiteY46" fmla="*/ 1635919 h 4354354"/>
              <a:gd name="connsiteX47" fmla="*/ 709074 w 2691675"/>
              <a:gd name="connsiteY47" fmla="*/ 1571626 h 4354354"/>
              <a:gd name="connsiteX48" fmla="*/ 737649 w 2691675"/>
              <a:gd name="connsiteY48" fmla="*/ 1519714 h 4354354"/>
              <a:gd name="connsiteX49" fmla="*/ 785274 w 2691675"/>
              <a:gd name="connsiteY49" fmla="*/ 1455420 h 4354354"/>
              <a:gd name="connsiteX50" fmla="*/ 783369 w 2691675"/>
              <a:gd name="connsiteY50" fmla="*/ 1429227 h 4354354"/>
              <a:gd name="connsiteX51" fmla="*/ 826232 w 2691675"/>
              <a:gd name="connsiteY51" fmla="*/ 1375409 h 4354354"/>
              <a:gd name="connsiteX52" fmla="*/ 834329 w 2691675"/>
              <a:gd name="connsiteY52" fmla="*/ 1282542 h 4354354"/>
              <a:gd name="connsiteX53" fmla="*/ 820040 w 2691675"/>
              <a:gd name="connsiteY53" fmla="*/ 1198721 h 4354354"/>
              <a:gd name="connsiteX54" fmla="*/ 787655 w 2691675"/>
              <a:gd name="connsiteY54" fmla="*/ 1151573 h 4354354"/>
              <a:gd name="connsiteX55" fmla="*/ 769082 w 2691675"/>
              <a:gd name="connsiteY55" fmla="*/ 1070134 h 4354354"/>
              <a:gd name="connsiteX56" fmla="*/ 812898 w 2691675"/>
              <a:gd name="connsiteY56" fmla="*/ 1034892 h 4354354"/>
              <a:gd name="connsiteX57" fmla="*/ 816231 w 2691675"/>
              <a:gd name="connsiteY57" fmla="*/ 976789 h 4354354"/>
              <a:gd name="connsiteX58" fmla="*/ 828613 w 2691675"/>
              <a:gd name="connsiteY58" fmla="*/ 901065 h 4354354"/>
              <a:gd name="connsiteX59" fmla="*/ 837662 w 2691675"/>
              <a:gd name="connsiteY59" fmla="*/ 833914 h 4354354"/>
              <a:gd name="connsiteX60" fmla="*/ 852426 w 2691675"/>
              <a:gd name="connsiteY60" fmla="*/ 795814 h 4354354"/>
              <a:gd name="connsiteX61" fmla="*/ 867665 w 2691675"/>
              <a:gd name="connsiteY61" fmla="*/ 762475 h 4354354"/>
              <a:gd name="connsiteX62" fmla="*/ 841472 w 2691675"/>
              <a:gd name="connsiteY62" fmla="*/ 696754 h 4354354"/>
              <a:gd name="connsiteX63" fmla="*/ 825756 w 2691675"/>
              <a:gd name="connsiteY63" fmla="*/ 573405 h 4354354"/>
              <a:gd name="connsiteX64" fmla="*/ 795275 w 2691675"/>
              <a:gd name="connsiteY64" fmla="*/ 536259 h 4354354"/>
              <a:gd name="connsiteX65" fmla="*/ 777654 w 2691675"/>
              <a:gd name="connsiteY65" fmla="*/ 505777 h 4354354"/>
              <a:gd name="connsiteX66" fmla="*/ 754794 w 2691675"/>
              <a:gd name="connsiteY66" fmla="*/ 430054 h 4354354"/>
              <a:gd name="connsiteX67" fmla="*/ 727648 w 2691675"/>
              <a:gd name="connsiteY67" fmla="*/ 349091 h 4354354"/>
              <a:gd name="connsiteX68" fmla="*/ 740030 w 2691675"/>
              <a:gd name="connsiteY68" fmla="*/ 321469 h 4354354"/>
              <a:gd name="connsiteX69" fmla="*/ 736698 w 2691675"/>
              <a:gd name="connsiteY69" fmla="*/ 256223 h 4354354"/>
              <a:gd name="connsiteX70" fmla="*/ 717648 w 2691675"/>
              <a:gd name="connsiteY70" fmla="*/ 241935 h 4354354"/>
              <a:gd name="connsiteX71" fmla="*/ 709551 w 2691675"/>
              <a:gd name="connsiteY71" fmla="*/ 171451 h 4354354"/>
              <a:gd name="connsiteX72" fmla="*/ 675737 w 2691675"/>
              <a:gd name="connsiteY72" fmla="*/ 120015 h 4354354"/>
              <a:gd name="connsiteX73" fmla="*/ 686691 w 2691675"/>
              <a:gd name="connsiteY73" fmla="*/ 70485 h 4354354"/>
              <a:gd name="connsiteX74" fmla="*/ 657638 w 2691675"/>
              <a:gd name="connsiteY74" fmla="*/ 0 h 4354354"/>
              <a:gd name="connsiteX75" fmla="*/ 613348 w 2691675"/>
              <a:gd name="connsiteY75" fmla="*/ 10001 h 4354354"/>
              <a:gd name="connsiteX76" fmla="*/ 542863 w 2691675"/>
              <a:gd name="connsiteY76" fmla="*/ 85249 h 4354354"/>
              <a:gd name="connsiteX77" fmla="*/ 560008 w 2691675"/>
              <a:gd name="connsiteY77" fmla="*/ 158591 h 4354354"/>
              <a:gd name="connsiteX78" fmla="*/ 553342 w 2691675"/>
              <a:gd name="connsiteY78" fmla="*/ 234792 h 4354354"/>
              <a:gd name="connsiteX79" fmla="*/ 505716 w 2691675"/>
              <a:gd name="connsiteY79" fmla="*/ 313373 h 4354354"/>
              <a:gd name="connsiteX80" fmla="*/ 461424 w 2691675"/>
              <a:gd name="connsiteY80" fmla="*/ 408147 h 4354354"/>
              <a:gd name="connsiteX81" fmla="*/ 368555 w 2691675"/>
              <a:gd name="connsiteY81" fmla="*/ 381476 h 4354354"/>
              <a:gd name="connsiteX82" fmla="*/ 300929 w 2691675"/>
              <a:gd name="connsiteY82" fmla="*/ 441960 h 4354354"/>
              <a:gd name="connsiteX83" fmla="*/ 270924 w 2691675"/>
              <a:gd name="connsiteY83" fmla="*/ 513874 h 4354354"/>
              <a:gd name="connsiteX84" fmla="*/ 322359 w 2691675"/>
              <a:gd name="connsiteY84" fmla="*/ 574834 h 4354354"/>
              <a:gd name="connsiteX85" fmla="*/ 236157 w 2691675"/>
              <a:gd name="connsiteY85" fmla="*/ 711995 h 4354354"/>
              <a:gd name="connsiteX86" fmla="*/ 262829 w 2691675"/>
              <a:gd name="connsiteY86" fmla="*/ 758667 h 4354354"/>
              <a:gd name="connsiteX87" fmla="*/ 250921 w 2691675"/>
              <a:gd name="connsiteY87" fmla="*/ 841534 h 4354354"/>
              <a:gd name="connsiteX88" fmla="*/ 303309 w 2691675"/>
              <a:gd name="connsiteY88" fmla="*/ 849630 h 4354354"/>
              <a:gd name="connsiteX89" fmla="*/ 349029 w 2691675"/>
              <a:gd name="connsiteY89" fmla="*/ 887254 h 4354354"/>
              <a:gd name="connsiteX90" fmla="*/ 356649 w 2691675"/>
              <a:gd name="connsiteY90" fmla="*/ 910114 h 4354354"/>
              <a:gd name="connsiteX91" fmla="*/ 341409 w 2691675"/>
              <a:gd name="connsiteY91" fmla="*/ 978694 h 4354354"/>
              <a:gd name="connsiteX92" fmla="*/ 326169 w 2691675"/>
              <a:gd name="connsiteY92" fmla="*/ 1054894 h 4354354"/>
              <a:gd name="connsiteX93" fmla="*/ 303309 w 2691675"/>
              <a:gd name="connsiteY93" fmla="*/ 1070134 h 4354354"/>
              <a:gd name="connsiteX94" fmla="*/ 143289 w 2691675"/>
              <a:gd name="connsiteY94" fmla="*/ 1092994 h 4354354"/>
              <a:gd name="connsiteX95" fmla="*/ 150909 w 2691675"/>
              <a:gd name="connsiteY95" fmla="*/ 1207294 h 4354354"/>
              <a:gd name="connsiteX96" fmla="*/ 173769 w 2691675"/>
              <a:gd name="connsiteY96" fmla="*/ 1245394 h 4354354"/>
              <a:gd name="connsiteX97" fmla="*/ 219489 w 2691675"/>
              <a:gd name="connsiteY97" fmla="*/ 1283494 h 4354354"/>
              <a:gd name="connsiteX98" fmla="*/ 234729 w 2691675"/>
              <a:gd name="connsiteY98" fmla="*/ 1313974 h 4354354"/>
              <a:gd name="connsiteX99" fmla="*/ 227109 w 2691675"/>
              <a:gd name="connsiteY99" fmla="*/ 1344454 h 4354354"/>
              <a:gd name="connsiteX100" fmla="*/ 265209 w 2691675"/>
              <a:gd name="connsiteY100" fmla="*/ 1390174 h 4354354"/>
              <a:gd name="connsiteX101" fmla="*/ 288069 w 2691675"/>
              <a:gd name="connsiteY101" fmla="*/ 1428274 h 4354354"/>
              <a:gd name="connsiteX102" fmla="*/ 280449 w 2691675"/>
              <a:gd name="connsiteY102" fmla="*/ 1466374 h 4354354"/>
              <a:gd name="connsiteX103" fmla="*/ 242349 w 2691675"/>
              <a:gd name="connsiteY103" fmla="*/ 1595914 h 4354354"/>
              <a:gd name="connsiteX104" fmla="*/ 211869 w 2691675"/>
              <a:gd name="connsiteY104" fmla="*/ 1611154 h 4354354"/>
              <a:gd name="connsiteX105" fmla="*/ 189009 w 2691675"/>
              <a:gd name="connsiteY105" fmla="*/ 1618774 h 4354354"/>
              <a:gd name="connsiteX106" fmla="*/ 120429 w 2691675"/>
              <a:gd name="connsiteY106" fmla="*/ 1656874 h 4354354"/>
              <a:gd name="connsiteX107" fmla="*/ 97569 w 2691675"/>
              <a:gd name="connsiteY107" fmla="*/ 1679734 h 4354354"/>
              <a:gd name="connsiteX108" fmla="*/ 13749 w 2691675"/>
              <a:gd name="connsiteY108" fmla="*/ 1740694 h 4354354"/>
              <a:gd name="connsiteX109" fmla="*/ 13749 w 2691675"/>
              <a:gd name="connsiteY109" fmla="*/ 1915954 h 4354354"/>
              <a:gd name="connsiteX110" fmla="*/ 36609 w 2691675"/>
              <a:gd name="connsiteY110" fmla="*/ 1938814 h 4354354"/>
              <a:gd name="connsiteX111" fmla="*/ 67089 w 2691675"/>
              <a:gd name="connsiteY111" fmla="*/ 1976914 h 4354354"/>
              <a:gd name="connsiteX112" fmla="*/ 112809 w 2691675"/>
              <a:gd name="connsiteY112" fmla="*/ 2007394 h 4354354"/>
              <a:gd name="connsiteX113" fmla="*/ 173769 w 2691675"/>
              <a:gd name="connsiteY113" fmla="*/ 2037874 h 4354354"/>
              <a:gd name="connsiteX114" fmla="*/ 234729 w 2691675"/>
              <a:gd name="connsiteY114" fmla="*/ 2121694 h 4354354"/>
              <a:gd name="connsiteX115" fmla="*/ 272829 w 2691675"/>
              <a:gd name="connsiteY115" fmla="*/ 2182654 h 4354354"/>
              <a:gd name="connsiteX116" fmla="*/ 280449 w 2691675"/>
              <a:gd name="connsiteY116" fmla="*/ 2205514 h 4354354"/>
              <a:gd name="connsiteX117" fmla="*/ 318549 w 2691675"/>
              <a:gd name="connsiteY117" fmla="*/ 2281714 h 4354354"/>
              <a:gd name="connsiteX118" fmla="*/ 493809 w 2691675"/>
              <a:gd name="connsiteY118" fmla="*/ 2296954 h 4354354"/>
              <a:gd name="connsiteX119" fmla="*/ 562389 w 2691675"/>
              <a:gd name="connsiteY119" fmla="*/ 2380774 h 4354354"/>
              <a:gd name="connsiteX120" fmla="*/ 531909 w 2691675"/>
              <a:gd name="connsiteY120" fmla="*/ 2456974 h 4354354"/>
              <a:gd name="connsiteX121" fmla="*/ 509049 w 2691675"/>
              <a:gd name="connsiteY121" fmla="*/ 2464594 h 4354354"/>
              <a:gd name="connsiteX122" fmla="*/ 486189 w 2691675"/>
              <a:gd name="connsiteY122" fmla="*/ 2487454 h 4354354"/>
              <a:gd name="connsiteX123" fmla="*/ 478569 w 2691675"/>
              <a:gd name="connsiteY123" fmla="*/ 2533174 h 4354354"/>
              <a:gd name="connsiteX124" fmla="*/ 509049 w 2691675"/>
              <a:gd name="connsiteY124" fmla="*/ 2647474 h 4354354"/>
              <a:gd name="connsiteX125" fmla="*/ 531909 w 2691675"/>
              <a:gd name="connsiteY125" fmla="*/ 2670334 h 4354354"/>
              <a:gd name="connsiteX126" fmla="*/ 539529 w 2691675"/>
              <a:gd name="connsiteY126" fmla="*/ 2700814 h 4354354"/>
              <a:gd name="connsiteX127" fmla="*/ 570009 w 2691675"/>
              <a:gd name="connsiteY127" fmla="*/ 2685574 h 4354354"/>
              <a:gd name="connsiteX128" fmla="*/ 592869 w 2691675"/>
              <a:gd name="connsiteY128" fmla="*/ 2662714 h 4354354"/>
              <a:gd name="connsiteX129" fmla="*/ 646209 w 2691675"/>
              <a:gd name="connsiteY129" fmla="*/ 2632234 h 4354354"/>
              <a:gd name="connsiteX130" fmla="*/ 684309 w 2691675"/>
              <a:gd name="connsiteY130" fmla="*/ 2639854 h 4354354"/>
              <a:gd name="connsiteX131" fmla="*/ 699549 w 2691675"/>
              <a:gd name="connsiteY131" fmla="*/ 2662714 h 4354354"/>
              <a:gd name="connsiteX132" fmla="*/ 722409 w 2691675"/>
              <a:gd name="connsiteY132" fmla="*/ 2685574 h 4354354"/>
              <a:gd name="connsiteX133" fmla="*/ 730029 w 2691675"/>
              <a:gd name="connsiteY133" fmla="*/ 2708434 h 4354354"/>
              <a:gd name="connsiteX134" fmla="*/ 707169 w 2691675"/>
              <a:gd name="connsiteY134" fmla="*/ 2792254 h 4354354"/>
              <a:gd name="connsiteX135" fmla="*/ 623349 w 2691675"/>
              <a:gd name="connsiteY135" fmla="*/ 2868454 h 4354354"/>
              <a:gd name="connsiteX136" fmla="*/ 600489 w 2691675"/>
              <a:gd name="connsiteY136" fmla="*/ 2914174 h 4354354"/>
              <a:gd name="connsiteX137" fmla="*/ 531909 w 2691675"/>
              <a:gd name="connsiteY137" fmla="*/ 2959894 h 4354354"/>
              <a:gd name="connsiteX138" fmla="*/ 516669 w 2691675"/>
              <a:gd name="connsiteY138" fmla="*/ 2982754 h 4354354"/>
              <a:gd name="connsiteX139" fmla="*/ 547149 w 2691675"/>
              <a:gd name="connsiteY139" fmla="*/ 3081814 h 4354354"/>
              <a:gd name="connsiteX140" fmla="*/ 570009 w 2691675"/>
              <a:gd name="connsiteY140" fmla="*/ 3203734 h 4354354"/>
              <a:gd name="connsiteX141" fmla="*/ 608109 w 2691675"/>
              <a:gd name="connsiteY141" fmla="*/ 3302794 h 4354354"/>
              <a:gd name="connsiteX142" fmla="*/ 608109 w 2691675"/>
              <a:gd name="connsiteY142" fmla="*/ 3455194 h 4354354"/>
              <a:gd name="connsiteX143" fmla="*/ 570009 w 2691675"/>
              <a:gd name="connsiteY143" fmla="*/ 3493294 h 4354354"/>
              <a:gd name="connsiteX144" fmla="*/ 562389 w 2691675"/>
              <a:gd name="connsiteY144" fmla="*/ 3523774 h 4354354"/>
              <a:gd name="connsiteX145" fmla="*/ 547149 w 2691675"/>
              <a:gd name="connsiteY145" fmla="*/ 3554254 h 4354354"/>
              <a:gd name="connsiteX146" fmla="*/ 554769 w 2691675"/>
              <a:gd name="connsiteY146" fmla="*/ 3706654 h 4354354"/>
              <a:gd name="connsiteX147" fmla="*/ 608109 w 2691675"/>
              <a:gd name="connsiteY147" fmla="*/ 3699034 h 4354354"/>
              <a:gd name="connsiteX148" fmla="*/ 630969 w 2691675"/>
              <a:gd name="connsiteY148" fmla="*/ 3691414 h 4354354"/>
              <a:gd name="connsiteX149" fmla="*/ 676689 w 2691675"/>
              <a:gd name="connsiteY149" fmla="*/ 3714274 h 4354354"/>
              <a:gd name="connsiteX150" fmla="*/ 707169 w 2691675"/>
              <a:gd name="connsiteY150" fmla="*/ 3744754 h 4354354"/>
              <a:gd name="connsiteX151" fmla="*/ 836709 w 2691675"/>
              <a:gd name="connsiteY151" fmla="*/ 3767614 h 4354354"/>
              <a:gd name="connsiteX152" fmla="*/ 851949 w 2691675"/>
              <a:gd name="connsiteY152" fmla="*/ 3798094 h 4354354"/>
              <a:gd name="connsiteX153" fmla="*/ 874809 w 2691675"/>
              <a:gd name="connsiteY153" fmla="*/ 3813334 h 4354354"/>
              <a:gd name="connsiteX154" fmla="*/ 897669 w 2691675"/>
              <a:gd name="connsiteY154" fmla="*/ 3836194 h 4354354"/>
              <a:gd name="connsiteX155" fmla="*/ 905289 w 2691675"/>
              <a:gd name="connsiteY155" fmla="*/ 3866674 h 4354354"/>
              <a:gd name="connsiteX156" fmla="*/ 920529 w 2691675"/>
              <a:gd name="connsiteY156" fmla="*/ 3889534 h 4354354"/>
              <a:gd name="connsiteX157" fmla="*/ 943389 w 2691675"/>
              <a:gd name="connsiteY157" fmla="*/ 3927634 h 4354354"/>
              <a:gd name="connsiteX158" fmla="*/ 996729 w 2691675"/>
              <a:gd name="connsiteY158" fmla="*/ 3973354 h 4354354"/>
              <a:gd name="connsiteX159" fmla="*/ 1011969 w 2691675"/>
              <a:gd name="connsiteY159" fmla="*/ 3996214 h 4354354"/>
              <a:gd name="connsiteX160" fmla="*/ 1034829 w 2691675"/>
              <a:gd name="connsiteY160" fmla="*/ 4034314 h 4354354"/>
              <a:gd name="connsiteX161" fmla="*/ 1065309 w 2691675"/>
              <a:gd name="connsiteY161" fmla="*/ 4110514 h 4354354"/>
              <a:gd name="connsiteX162" fmla="*/ 1072929 w 2691675"/>
              <a:gd name="connsiteY162" fmla="*/ 4133374 h 4354354"/>
              <a:gd name="connsiteX163" fmla="*/ 1149129 w 2691675"/>
              <a:gd name="connsiteY163" fmla="*/ 4163854 h 4354354"/>
              <a:gd name="connsiteX164" fmla="*/ 1202469 w 2691675"/>
              <a:gd name="connsiteY164" fmla="*/ 4240054 h 4354354"/>
              <a:gd name="connsiteX165" fmla="*/ 1263429 w 2691675"/>
              <a:gd name="connsiteY165" fmla="*/ 4247674 h 4354354"/>
              <a:gd name="connsiteX166" fmla="*/ 1271049 w 2691675"/>
              <a:gd name="connsiteY166" fmla="*/ 4301014 h 4354354"/>
              <a:gd name="connsiteX167" fmla="*/ 1316769 w 2691675"/>
              <a:gd name="connsiteY167" fmla="*/ 4354354 h 4354354"/>
              <a:gd name="connsiteX168" fmla="*/ 1354869 w 2691675"/>
              <a:gd name="connsiteY168" fmla="*/ 4255294 h 4354354"/>
              <a:gd name="connsiteX169" fmla="*/ 1415829 w 2691675"/>
              <a:gd name="connsiteY169" fmla="*/ 4224814 h 4354354"/>
              <a:gd name="connsiteX170" fmla="*/ 1469169 w 2691675"/>
              <a:gd name="connsiteY170" fmla="*/ 4209574 h 4354354"/>
              <a:gd name="connsiteX171" fmla="*/ 1507269 w 2691675"/>
              <a:gd name="connsiteY171" fmla="*/ 4186714 h 4354354"/>
              <a:gd name="connsiteX172" fmla="*/ 1552989 w 2691675"/>
              <a:gd name="connsiteY172" fmla="*/ 4156234 h 4354354"/>
              <a:gd name="connsiteX173" fmla="*/ 1583469 w 2691675"/>
              <a:gd name="connsiteY173" fmla="*/ 4148614 h 4354354"/>
              <a:gd name="connsiteX174" fmla="*/ 1644429 w 2691675"/>
              <a:gd name="connsiteY174" fmla="*/ 4087654 h 4354354"/>
              <a:gd name="connsiteX175" fmla="*/ 1674909 w 2691675"/>
              <a:gd name="connsiteY175" fmla="*/ 4064794 h 4354354"/>
              <a:gd name="connsiteX176" fmla="*/ 1827309 w 2691675"/>
              <a:gd name="connsiteY176" fmla="*/ 4026694 h 4354354"/>
              <a:gd name="connsiteX177" fmla="*/ 1857789 w 2691675"/>
              <a:gd name="connsiteY177" fmla="*/ 4011454 h 4354354"/>
              <a:gd name="connsiteX178" fmla="*/ 1903509 w 2691675"/>
              <a:gd name="connsiteY178" fmla="*/ 3996214 h 4354354"/>
              <a:gd name="connsiteX179" fmla="*/ 1926369 w 2691675"/>
              <a:gd name="connsiteY179" fmla="*/ 3980974 h 4354354"/>
              <a:gd name="connsiteX180" fmla="*/ 1987329 w 2691675"/>
              <a:gd name="connsiteY180" fmla="*/ 3935254 h 4354354"/>
              <a:gd name="connsiteX181" fmla="*/ 2048289 w 2691675"/>
              <a:gd name="connsiteY181" fmla="*/ 3897154 h 4354354"/>
              <a:gd name="connsiteX182" fmla="*/ 2078769 w 2691675"/>
              <a:gd name="connsiteY182" fmla="*/ 3881914 h 4354354"/>
              <a:gd name="connsiteX183" fmla="*/ 2132109 w 2691675"/>
              <a:gd name="connsiteY183" fmla="*/ 3843814 h 4354354"/>
              <a:gd name="connsiteX184" fmla="*/ 2162589 w 2691675"/>
              <a:gd name="connsiteY184" fmla="*/ 3813334 h 4354354"/>
              <a:gd name="connsiteX185" fmla="*/ 2200689 w 2691675"/>
              <a:gd name="connsiteY185" fmla="*/ 3714274 h 4354354"/>
              <a:gd name="connsiteX186" fmla="*/ 2162589 w 2691675"/>
              <a:gd name="connsiteY186" fmla="*/ 3630454 h 4354354"/>
              <a:gd name="connsiteX187" fmla="*/ 2139729 w 2691675"/>
              <a:gd name="connsiteY187" fmla="*/ 3622834 h 4354354"/>
              <a:gd name="connsiteX188" fmla="*/ 2124489 w 2691675"/>
              <a:gd name="connsiteY188" fmla="*/ 3706654 h 4354354"/>
              <a:gd name="connsiteX189" fmla="*/ 2109249 w 2691675"/>
              <a:gd name="connsiteY189" fmla="*/ 3683794 h 4354354"/>
              <a:gd name="connsiteX190" fmla="*/ 2048289 w 2691675"/>
              <a:gd name="connsiteY190" fmla="*/ 3691414 h 4354354"/>
              <a:gd name="connsiteX191" fmla="*/ 2055909 w 2691675"/>
              <a:gd name="connsiteY191" fmla="*/ 3729514 h 4354354"/>
              <a:gd name="connsiteX192" fmla="*/ 2078769 w 2691675"/>
              <a:gd name="connsiteY192" fmla="*/ 3744754 h 4354354"/>
              <a:gd name="connsiteX193" fmla="*/ 2094009 w 2691675"/>
              <a:gd name="connsiteY193" fmla="*/ 3775234 h 4354354"/>
              <a:gd name="connsiteX194" fmla="*/ 2086389 w 2691675"/>
              <a:gd name="connsiteY194" fmla="*/ 3820954 h 4354354"/>
              <a:gd name="connsiteX195" fmla="*/ 2010189 w 2691675"/>
              <a:gd name="connsiteY195" fmla="*/ 3775234 h 4354354"/>
              <a:gd name="connsiteX196" fmla="*/ 1994949 w 2691675"/>
              <a:gd name="connsiteY196" fmla="*/ 3676174 h 4354354"/>
              <a:gd name="connsiteX197" fmla="*/ 1972089 w 2691675"/>
              <a:gd name="connsiteY197" fmla="*/ 3653314 h 4354354"/>
              <a:gd name="connsiteX198" fmla="*/ 1979709 w 2691675"/>
              <a:gd name="connsiteY198" fmla="*/ 3607594 h 4354354"/>
              <a:gd name="connsiteX199" fmla="*/ 2025429 w 2691675"/>
              <a:gd name="connsiteY199" fmla="*/ 3599974 h 4354354"/>
              <a:gd name="connsiteX200" fmla="*/ 2033049 w 2691675"/>
              <a:gd name="connsiteY200" fmla="*/ 3546634 h 4354354"/>
              <a:gd name="connsiteX201" fmla="*/ 2063529 w 2691675"/>
              <a:gd name="connsiteY201" fmla="*/ 3554254 h 4354354"/>
              <a:gd name="connsiteX202" fmla="*/ 2094009 w 2691675"/>
              <a:gd name="connsiteY202" fmla="*/ 3516154 h 4354354"/>
              <a:gd name="connsiteX203" fmla="*/ 2124489 w 2691675"/>
              <a:gd name="connsiteY203" fmla="*/ 3485674 h 4354354"/>
              <a:gd name="connsiteX204" fmla="*/ 2139729 w 2691675"/>
              <a:gd name="connsiteY204" fmla="*/ 3462814 h 4354354"/>
              <a:gd name="connsiteX205" fmla="*/ 2170209 w 2691675"/>
              <a:gd name="connsiteY205" fmla="*/ 3439954 h 4354354"/>
              <a:gd name="connsiteX206" fmla="*/ 2238789 w 2691675"/>
              <a:gd name="connsiteY206" fmla="*/ 3348514 h 4354354"/>
              <a:gd name="connsiteX207" fmla="*/ 2246409 w 2691675"/>
              <a:gd name="connsiteY207" fmla="*/ 3318034 h 4354354"/>
              <a:gd name="connsiteX208" fmla="*/ 2269269 w 2691675"/>
              <a:gd name="connsiteY208" fmla="*/ 3257074 h 4354354"/>
              <a:gd name="connsiteX209" fmla="*/ 2276889 w 2691675"/>
              <a:gd name="connsiteY209" fmla="*/ 3211354 h 4354354"/>
              <a:gd name="connsiteX210" fmla="*/ 2299749 w 2691675"/>
              <a:gd name="connsiteY210" fmla="*/ 3165634 h 4354354"/>
              <a:gd name="connsiteX211" fmla="*/ 2314989 w 2691675"/>
              <a:gd name="connsiteY211" fmla="*/ 3127534 h 4354354"/>
              <a:gd name="connsiteX212" fmla="*/ 2353089 w 2691675"/>
              <a:gd name="connsiteY212" fmla="*/ 3112294 h 4354354"/>
              <a:gd name="connsiteX213" fmla="*/ 2375949 w 2691675"/>
              <a:gd name="connsiteY213" fmla="*/ 3097054 h 4354354"/>
              <a:gd name="connsiteX214" fmla="*/ 2495488 w 2691675"/>
              <a:gd name="connsiteY214" fmla="*/ 3067050 h 4354354"/>
              <a:gd name="connsiteX215" fmla="*/ 2593596 w 2691675"/>
              <a:gd name="connsiteY215" fmla="*/ 3063717 h 4354354"/>
              <a:gd name="connsiteX216" fmla="*/ 2685987 w 2691675"/>
              <a:gd name="connsiteY216" fmla="*/ 3054668 h 4354354"/>
              <a:gd name="connsiteX0" fmla="*/ 2685987 w 2691675"/>
              <a:gd name="connsiteY0" fmla="*/ 3054668 h 4354354"/>
              <a:gd name="connsiteX1" fmla="*/ 2680749 w 2691675"/>
              <a:gd name="connsiteY1" fmla="*/ 3028474 h 4354354"/>
              <a:gd name="connsiteX2" fmla="*/ 2673129 w 2691675"/>
              <a:gd name="connsiteY2" fmla="*/ 2975134 h 4354354"/>
              <a:gd name="connsiteX3" fmla="*/ 2631219 w 2691675"/>
              <a:gd name="connsiteY3" fmla="*/ 2967038 h 4354354"/>
              <a:gd name="connsiteX4" fmla="*/ 2567878 w 2691675"/>
              <a:gd name="connsiteY4" fmla="*/ 2966561 h 4354354"/>
              <a:gd name="connsiteX5" fmla="*/ 2526921 w 2691675"/>
              <a:gd name="connsiteY5" fmla="*/ 2908936 h 4354354"/>
              <a:gd name="connsiteX6" fmla="*/ 2464532 w 2691675"/>
              <a:gd name="connsiteY6" fmla="*/ 2905601 h 4354354"/>
              <a:gd name="connsiteX7" fmla="*/ 2417860 w 2691675"/>
              <a:gd name="connsiteY7" fmla="*/ 2889885 h 4354354"/>
              <a:gd name="connsiteX8" fmla="*/ 2383569 w 2691675"/>
              <a:gd name="connsiteY8" fmla="*/ 2876074 h 4354354"/>
              <a:gd name="connsiteX9" fmla="*/ 2355471 w 2691675"/>
              <a:gd name="connsiteY9" fmla="*/ 2856071 h 4354354"/>
              <a:gd name="connsiteX10" fmla="*/ 2300701 w 2691675"/>
              <a:gd name="connsiteY10" fmla="*/ 2824163 h 4354354"/>
              <a:gd name="connsiteX11" fmla="*/ 2226406 w 2691675"/>
              <a:gd name="connsiteY11" fmla="*/ 2864167 h 4354354"/>
              <a:gd name="connsiteX12" fmla="*/ 2185925 w 2691675"/>
              <a:gd name="connsiteY12" fmla="*/ 2825116 h 4354354"/>
              <a:gd name="connsiteX13" fmla="*/ 2150683 w 2691675"/>
              <a:gd name="connsiteY13" fmla="*/ 2746058 h 4354354"/>
              <a:gd name="connsiteX14" fmla="*/ 2131157 w 2691675"/>
              <a:gd name="connsiteY14" fmla="*/ 2684621 h 4354354"/>
              <a:gd name="connsiteX15" fmla="*/ 2113060 w 2691675"/>
              <a:gd name="connsiteY15" fmla="*/ 2649379 h 4354354"/>
              <a:gd name="connsiteX16" fmla="*/ 2111630 w 2691675"/>
              <a:gd name="connsiteY16" fmla="*/ 2600801 h 4354354"/>
              <a:gd name="connsiteX17" fmla="*/ 2034001 w 2691675"/>
              <a:gd name="connsiteY17" fmla="*/ 2686051 h 4354354"/>
              <a:gd name="connsiteX18" fmla="*/ 1966851 w 2691675"/>
              <a:gd name="connsiteY18" fmla="*/ 2754154 h 4354354"/>
              <a:gd name="connsiteX19" fmla="*/ 1919702 w 2691675"/>
              <a:gd name="connsiteY19" fmla="*/ 2713196 h 4354354"/>
              <a:gd name="connsiteX20" fmla="*/ 1783018 w 2691675"/>
              <a:gd name="connsiteY20" fmla="*/ 2699862 h 4354354"/>
              <a:gd name="connsiteX21" fmla="*/ 1684910 w 2691675"/>
              <a:gd name="connsiteY21" fmla="*/ 2689860 h 4354354"/>
              <a:gd name="connsiteX22" fmla="*/ 1614426 w 2691675"/>
              <a:gd name="connsiteY22" fmla="*/ 2582229 h 4354354"/>
              <a:gd name="connsiteX23" fmla="*/ 1549656 w 2691675"/>
              <a:gd name="connsiteY23" fmla="*/ 2584133 h 4354354"/>
              <a:gd name="connsiteX24" fmla="*/ 1524890 w 2691675"/>
              <a:gd name="connsiteY24" fmla="*/ 2563654 h 4354354"/>
              <a:gd name="connsiteX25" fmla="*/ 1476789 w 2691675"/>
              <a:gd name="connsiteY25" fmla="*/ 2381726 h 4354354"/>
              <a:gd name="connsiteX26" fmla="*/ 1446309 w 2691675"/>
              <a:gd name="connsiteY26" fmla="*/ 2289334 h 4354354"/>
              <a:gd name="connsiteX27" fmla="*/ 1408209 w 2691675"/>
              <a:gd name="connsiteY27" fmla="*/ 2220754 h 4354354"/>
              <a:gd name="connsiteX28" fmla="*/ 1392969 w 2691675"/>
              <a:gd name="connsiteY28" fmla="*/ 2197894 h 4354354"/>
              <a:gd name="connsiteX29" fmla="*/ 1382492 w 2691675"/>
              <a:gd name="connsiteY29" fmla="*/ 2152651 h 4354354"/>
              <a:gd name="connsiteX30" fmla="*/ 1377253 w 2691675"/>
              <a:gd name="connsiteY30" fmla="*/ 2052162 h 4354354"/>
              <a:gd name="connsiteX31" fmla="*/ 1391541 w 2691675"/>
              <a:gd name="connsiteY31" fmla="*/ 1982630 h 4354354"/>
              <a:gd name="connsiteX32" fmla="*/ 1323437 w 2691675"/>
              <a:gd name="connsiteY32" fmla="*/ 1917859 h 4354354"/>
              <a:gd name="connsiteX33" fmla="*/ 1290099 w 2691675"/>
              <a:gd name="connsiteY33" fmla="*/ 1912621 h 4354354"/>
              <a:gd name="connsiteX34" fmla="*/ 1192468 w 2691675"/>
              <a:gd name="connsiteY34" fmla="*/ 1853089 h 4354354"/>
              <a:gd name="connsiteX35" fmla="*/ 1134367 w 2691675"/>
              <a:gd name="connsiteY35" fmla="*/ 1863567 h 4354354"/>
              <a:gd name="connsiteX36" fmla="*/ 1081978 w 2691675"/>
              <a:gd name="connsiteY36" fmla="*/ 1897379 h 4354354"/>
              <a:gd name="connsiteX37" fmla="*/ 1032924 w 2691675"/>
              <a:gd name="connsiteY37" fmla="*/ 1923098 h 4354354"/>
              <a:gd name="connsiteX38" fmla="*/ 966249 w 2691675"/>
              <a:gd name="connsiteY38" fmla="*/ 1984058 h 4354354"/>
              <a:gd name="connsiteX39" fmla="*/ 917195 w 2691675"/>
              <a:gd name="connsiteY39" fmla="*/ 1941672 h 4354354"/>
              <a:gd name="connsiteX40" fmla="*/ 862428 w 2691675"/>
              <a:gd name="connsiteY40" fmla="*/ 1915002 h 4354354"/>
              <a:gd name="connsiteX41" fmla="*/ 831471 w 2691675"/>
              <a:gd name="connsiteY41" fmla="*/ 1889284 h 4354354"/>
              <a:gd name="connsiteX42" fmla="*/ 808135 w 2691675"/>
              <a:gd name="connsiteY42" fmla="*/ 1846898 h 4354354"/>
              <a:gd name="connsiteX43" fmla="*/ 822423 w 2691675"/>
              <a:gd name="connsiteY43" fmla="*/ 1789748 h 4354354"/>
              <a:gd name="connsiteX44" fmla="*/ 811944 w 2691675"/>
              <a:gd name="connsiteY44" fmla="*/ 1720215 h 4354354"/>
              <a:gd name="connsiteX45" fmla="*/ 791466 w 2691675"/>
              <a:gd name="connsiteY45" fmla="*/ 1625441 h 4354354"/>
              <a:gd name="connsiteX46" fmla="*/ 767652 w 2691675"/>
              <a:gd name="connsiteY46" fmla="*/ 1635919 h 4354354"/>
              <a:gd name="connsiteX47" fmla="*/ 709074 w 2691675"/>
              <a:gd name="connsiteY47" fmla="*/ 1571626 h 4354354"/>
              <a:gd name="connsiteX48" fmla="*/ 737649 w 2691675"/>
              <a:gd name="connsiteY48" fmla="*/ 1519714 h 4354354"/>
              <a:gd name="connsiteX49" fmla="*/ 785274 w 2691675"/>
              <a:gd name="connsiteY49" fmla="*/ 1455420 h 4354354"/>
              <a:gd name="connsiteX50" fmla="*/ 783369 w 2691675"/>
              <a:gd name="connsiteY50" fmla="*/ 1429227 h 4354354"/>
              <a:gd name="connsiteX51" fmla="*/ 826232 w 2691675"/>
              <a:gd name="connsiteY51" fmla="*/ 1375409 h 4354354"/>
              <a:gd name="connsiteX52" fmla="*/ 834329 w 2691675"/>
              <a:gd name="connsiteY52" fmla="*/ 1282542 h 4354354"/>
              <a:gd name="connsiteX53" fmla="*/ 820040 w 2691675"/>
              <a:gd name="connsiteY53" fmla="*/ 1198721 h 4354354"/>
              <a:gd name="connsiteX54" fmla="*/ 787655 w 2691675"/>
              <a:gd name="connsiteY54" fmla="*/ 1151573 h 4354354"/>
              <a:gd name="connsiteX55" fmla="*/ 769082 w 2691675"/>
              <a:gd name="connsiteY55" fmla="*/ 1070134 h 4354354"/>
              <a:gd name="connsiteX56" fmla="*/ 812898 w 2691675"/>
              <a:gd name="connsiteY56" fmla="*/ 1034892 h 4354354"/>
              <a:gd name="connsiteX57" fmla="*/ 816231 w 2691675"/>
              <a:gd name="connsiteY57" fmla="*/ 976789 h 4354354"/>
              <a:gd name="connsiteX58" fmla="*/ 828613 w 2691675"/>
              <a:gd name="connsiteY58" fmla="*/ 901065 h 4354354"/>
              <a:gd name="connsiteX59" fmla="*/ 837662 w 2691675"/>
              <a:gd name="connsiteY59" fmla="*/ 833914 h 4354354"/>
              <a:gd name="connsiteX60" fmla="*/ 852426 w 2691675"/>
              <a:gd name="connsiteY60" fmla="*/ 795814 h 4354354"/>
              <a:gd name="connsiteX61" fmla="*/ 867665 w 2691675"/>
              <a:gd name="connsiteY61" fmla="*/ 762475 h 4354354"/>
              <a:gd name="connsiteX62" fmla="*/ 841472 w 2691675"/>
              <a:gd name="connsiteY62" fmla="*/ 696754 h 4354354"/>
              <a:gd name="connsiteX63" fmla="*/ 825756 w 2691675"/>
              <a:gd name="connsiteY63" fmla="*/ 573405 h 4354354"/>
              <a:gd name="connsiteX64" fmla="*/ 795275 w 2691675"/>
              <a:gd name="connsiteY64" fmla="*/ 536259 h 4354354"/>
              <a:gd name="connsiteX65" fmla="*/ 777654 w 2691675"/>
              <a:gd name="connsiteY65" fmla="*/ 505777 h 4354354"/>
              <a:gd name="connsiteX66" fmla="*/ 754794 w 2691675"/>
              <a:gd name="connsiteY66" fmla="*/ 430054 h 4354354"/>
              <a:gd name="connsiteX67" fmla="*/ 727648 w 2691675"/>
              <a:gd name="connsiteY67" fmla="*/ 349091 h 4354354"/>
              <a:gd name="connsiteX68" fmla="*/ 740030 w 2691675"/>
              <a:gd name="connsiteY68" fmla="*/ 321469 h 4354354"/>
              <a:gd name="connsiteX69" fmla="*/ 736698 w 2691675"/>
              <a:gd name="connsiteY69" fmla="*/ 256223 h 4354354"/>
              <a:gd name="connsiteX70" fmla="*/ 717648 w 2691675"/>
              <a:gd name="connsiteY70" fmla="*/ 241935 h 4354354"/>
              <a:gd name="connsiteX71" fmla="*/ 709551 w 2691675"/>
              <a:gd name="connsiteY71" fmla="*/ 171451 h 4354354"/>
              <a:gd name="connsiteX72" fmla="*/ 675737 w 2691675"/>
              <a:gd name="connsiteY72" fmla="*/ 120015 h 4354354"/>
              <a:gd name="connsiteX73" fmla="*/ 686691 w 2691675"/>
              <a:gd name="connsiteY73" fmla="*/ 70485 h 4354354"/>
              <a:gd name="connsiteX74" fmla="*/ 657638 w 2691675"/>
              <a:gd name="connsiteY74" fmla="*/ 0 h 4354354"/>
              <a:gd name="connsiteX75" fmla="*/ 613348 w 2691675"/>
              <a:gd name="connsiteY75" fmla="*/ 10001 h 4354354"/>
              <a:gd name="connsiteX76" fmla="*/ 542863 w 2691675"/>
              <a:gd name="connsiteY76" fmla="*/ 85249 h 4354354"/>
              <a:gd name="connsiteX77" fmla="*/ 560008 w 2691675"/>
              <a:gd name="connsiteY77" fmla="*/ 158591 h 4354354"/>
              <a:gd name="connsiteX78" fmla="*/ 553342 w 2691675"/>
              <a:gd name="connsiteY78" fmla="*/ 234792 h 4354354"/>
              <a:gd name="connsiteX79" fmla="*/ 505716 w 2691675"/>
              <a:gd name="connsiteY79" fmla="*/ 313373 h 4354354"/>
              <a:gd name="connsiteX80" fmla="*/ 461424 w 2691675"/>
              <a:gd name="connsiteY80" fmla="*/ 408147 h 4354354"/>
              <a:gd name="connsiteX81" fmla="*/ 368555 w 2691675"/>
              <a:gd name="connsiteY81" fmla="*/ 381476 h 4354354"/>
              <a:gd name="connsiteX82" fmla="*/ 300929 w 2691675"/>
              <a:gd name="connsiteY82" fmla="*/ 441960 h 4354354"/>
              <a:gd name="connsiteX83" fmla="*/ 270924 w 2691675"/>
              <a:gd name="connsiteY83" fmla="*/ 513874 h 4354354"/>
              <a:gd name="connsiteX84" fmla="*/ 322359 w 2691675"/>
              <a:gd name="connsiteY84" fmla="*/ 574834 h 4354354"/>
              <a:gd name="connsiteX85" fmla="*/ 236157 w 2691675"/>
              <a:gd name="connsiteY85" fmla="*/ 711995 h 4354354"/>
              <a:gd name="connsiteX86" fmla="*/ 262829 w 2691675"/>
              <a:gd name="connsiteY86" fmla="*/ 758667 h 4354354"/>
              <a:gd name="connsiteX87" fmla="*/ 250921 w 2691675"/>
              <a:gd name="connsiteY87" fmla="*/ 841534 h 4354354"/>
              <a:gd name="connsiteX88" fmla="*/ 303309 w 2691675"/>
              <a:gd name="connsiteY88" fmla="*/ 849630 h 4354354"/>
              <a:gd name="connsiteX89" fmla="*/ 351410 w 2691675"/>
              <a:gd name="connsiteY89" fmla="*/ 872966 h 4354354"/>
              <a:gd name="connsiteX90" fmla="*/ 356649 w 2691675"/>
              <a:gd name="connsiteY90" fmla="*/ 910114 h 4354354"/>
              <a:gd name="connsiteX91" fmla="*/ 341409 w 2691675"/>
              <a:gd name="connsiteY91" fmla="*/ 978694 h 4354354"/>
              <a:gd name="connsiteX92" fmla="*/ 326169 w 2691675"/>
              <a:gd name="connsiteY92" fmla="*/ 1054894 h 4354354"/>
              <a:gd name="connsiteX93" fmla="*/ 303309 w 2691675"/>
              <a:gd name="connsiteY93" fmla="*/ 1070134 h 4354354"/>
              <a:gd name="connsiteX94" fmla="*/ 143289 w 2691675"/>
              <a:gd name="connsiteY94" fmla="*/ 1092994 h 4354354"/>
              <a:gd name="connsiteX95" fmla="*/ 150909 w 2691675"/>
              <a:gd name="connsiteY95" fmla="*/ 1207294 h 4354354"/>
              <a:gd name="connsiteX96" fmla="*/ 173769 w 2691675"/>
              <a:gd name="connsiteY96" fmla="*/ 1245394 h 4354354"/>
              <a:gd name="connsiteX97" fmla="*/ 219489 w 2691675"/>
              <a:gd name="connsiteY97" fmla="*/ 1283494 h 4354354"/>
              <a:gd name="connsiteX98" fmla="*/ 234729 w 2691675"/>
              <a:gd name="connsiteY98" fmla="*/ 1313974 h 4354354"/>
              <a:gd name="connsiteX99" fmla="*/ 227109 w 2691675"/>
              <a:gd name="connsiteY99" fmla="*/ 1344454 h 4354354"/>
              <a:gd name="connsiteX100" fmla="*/ 265209 w 2691675"/>
              <a:gd name="connsiteY100" fmla="*/ 1390174 h 4354354"/>
              <a:gd name="connsiteX101" fmla="*/ 288069 w 2691675"/>
              <a:gd name="connsiteY101" fmla="*/ 1428274 h 4354354"/>
              <a:gd name="connsiteX102" fmla="*/ 280449 w 2691675"/>
              <a:gd name="connsiteY102" fmla="*/ 1466374 h 4354354"/>
              <a:gd name="connsiteX103" fmla="*/ 242349 w 2691675"/>
              <a:gd name="connsiteY103" fmla="*/ 1595914 h 4354354"/>
              <a:gd name="connsiteX104" fmla="*/ 211869 w 2691675"/>
              <a:gd name="connsiteY104" fmla="*/ 1611154 h 4354354"/>
              <a:gd name="connsiteX105" fmla="*/ 189009 w 2691675"/>
              <a:gd name="connsiteY105" fmla="*/ 1618774 h 4354354"/>
              <a:gd name="connsiteX106" fmla="*/ 120429 w 2691675"/>
              <a:gd name="connsiteY106" fmla="*/ 1656874 h 4354354"/>
              <a:gd name="connsiteX107" fmla="*/ 97569 w 2691675"/>
              <a:gd name="connsiteY107" fmla="*/ 1679734 h 4354354"/>
              <a:gd name="connsiteX108" fmla="*/ 13749 w 2691675"/>
              <a:gd name="connsiteY108" fmla="*/ 1740694 h 4354354"/>
              <a:gd name="connsiteX109" fmla="*/ 13749 w 2691675"/>
              <a:gd name="connsiteY109" fmla="*/ 1915954 h 4354354"/>
              <a:gd name="connsiteX110" fmla="*/ 36609 w 2691675"/>
              <a:gd name="connsiteY110" fmla="*/ 1938814 h 4354354"/>
              <a:gd name="connsiteX111" fmla="*/ 67089 w 2691675"/>
              <a:gd name="connsiteY111" fmla="*/ 1976914 h 4354354"/>
              <a:gd name="connsiteX112" fmla="*/ 112809 w 2691675"/>
              <a:gd name="connsiteY112" fmla="*/ 2007394 h 4354354"/>
              <a:gd name="connsiteX113" fmla="*/ 173769 w 2691675"/>
              <a:gd name="connsiteY113" fmla="*/ 2037874 h 4354354"/>
              <a:gd name="connsiteX114" fmla="*/ 234729 w 2691675"/>
              <a:gd name="connsiteY114" fmla="*/ 2121694 h 4354354"/>
              <a:gd name="connsiteX115" fmla="*/ 272829 w 2691675"/>
              <a:gd name="connsiteY115" fmla="*/ 2182654 h 4354354"/>
              <a:gd name="connsiteX116" fmla="*/ 280449 w 2691675"/>
              <a:gd name="connsiteY116" fmla="*/ 2205514 h 4354354"/>
              <a:gd name="connsiteX117" fmla="*/ 318549 w 2691675"/>
              <a:gd name="connsiteY117" fmla="*/ 2281714 h 4354354"/>
              <a:gd name="connsiteX118" fmla="*/ 493809 w 2691675"/>
              <a:gd name="connsiteY118" fmla="*/ 2296954 h 4354354"/>
              <a:gd name="connsiteX119" fmla="*/ 562389 w 2691675"/>
              <a:gd name="connsiteY119" fmla="*/ 2380774 h 4354354"/>
              <a:gd name="connsiteX120" fmla="*/ 531909 w 2691675"/>
              <a:gd name="connsiteY120" fmla="*/ 2456974 h 4354354"/>
              <a:gd name="connsiteX121" fmla="*/ 509049 w 2691675"/>
              <a:gd name="connsiteY121" fmla="*/ 2464594 h 4354354"/>
              <a:gd name="connsiteX122" fmla="*/ 486189 w 2691675"/>
              <a:gd name="connsiteY122" fmla="*/ 2487454 h 4354354"/>
              <a:gd name="connsiteX123" fmla="*/ 478569 w 2691675"/>
              <a:gd name="connsiteY123" fmla="*/ 2533174 h 4354354"/>
              <a:gd name="connsiteX124" fmla="*/ 509049 w 2691675"/>
              <a:gd name="connsiteY124" fmla="*/ 2647474 h 4354354"/>
              <a:gd name="connsiteX125" fmla="*/ 531909 w 2691675"/>
              <a:gd name="connsiteY125" fmla="*/ 2670334 h 4354354"/>
              <a:gd name="connsiteX126" fmla="*/ 539529 w 2691675"/>
              <a:gd name="connsiteY126" fmla="*/ 2700814 h 4354354"/>
              <a:gd name="connsiteX127" fmla="*/ 570009 w 2691675"/>
              <a:gd name="connsiteY127" fmla="*/ 2685574 h 4354354"/>
              <a:gd name="connsiteX128" fmla="*/ 592869 w 2691675"/>
              <a:gd name="connsiteY128" fmla="*/ 2662714 h 4354354"/>
              <a:gd name="connsiteX129" fmla="*/ 646209 w 2691675"/>
              <a:gd name="connsiteY129" fmla="*/ 2632234 h 4354354"/>
              <a:gd name="connsiteX130" fmla="*/ 684309 w 2691675"/>
              <a:gd name="connsiteY130" fmla="*/ 2639854 h 4354354"/>
              <a:gd name="connsiteX131" fmla="*/ 699549 w 2691675"/>
              <a:gd name="connsiteY131" fmla="*/ 2662714 h 4354354"/>
              <a:gd name="connsiteX132" fmla="*/ 722409 w 2691675"/>
              <a:gd name="connsiteY132" fmla="*/ 2685574 h 4354354"/>
              <a:gd name="connsiteX133" fmla="*/ 730029 w 2691675"/>
              <a:gd name="connsiteY133" fmla="*/ 2708434 h 4354354"/>
              <a:gd name="connsiteX134" fmla="*/ 707169 w 2691675"/>
              <a:gd name="connsiteY134" fmla="*/ 2792254 h 4354354"/>
              <a:gd name="connsiteX135" fmla="*/ 623349 w 2691675"/>
              <a:gd name="connsiteY135" fmla="*/ 2868454 h 4354354"/>
              <a:gd name="connsiteX136" fmla="*/ 600489 w 2691675"/>
              <a:gd name="connsiteY136" fmla="*/ 2914174 h 4354354"/>
              <a:gd name="connsiteX137" fmla="*/ 531909 w 2691675"/>
              <a:gd name="connsiteY137" fmla="*/ 2959894 h 4354354"/>
              <a:gd name="connsiteX138" fmla="*/ 516669 w 2691675"/>
              <a:gd name="connsiteY138" fmla="*/ 2982754 h 4354354"/>
              <a:gd name="connsiteX139" fmla="*/ 547149 w 2691675"/>
              <a:gd name="connsiteY139" fmla="*/ 3081814 h 4354354"/>
              <a:gd name="connsiteX140" fmla="*/ 570009 w 2691675"/>
              <a:gd name="connsiteY140" fmla="*/ 3203734 h 4354354"/>
              <a:gd name="connsiteX141" fmla="*/ 608109 w 2691675"/>
              <a:gd name="connsiteY141" fmla="*/ 3302794 h 4354354"/>
              <a:gd name="connsiteX142" fmla="*/ 608109 w 2691675"/>
              <a:gd name="connsiteY142" fmla="*/ 3455194 h 4354354"/>
              <a:gd name="connsiteX143" fmla="*/ 570009 w 2691675"/>
              <a:gd name="connsiteY143" fmla="*/ 3493294 h 4354354"/>
              <a:gd name="connsiteX144" fmla="*/ 562389 w 2691675"/>
              <a:gd name="connsiteY144" fmla="*/ 3523774 h 4354354"/>
              <a:gd name="connsiteX145" fmla="*/ 547149 w 2691675"/>
              <a:gd name="connsiteY145" fmla="*/ 3554254 h 4354354"/>
              <a:gd name="connsiteX146" fmla="*/ 554769 w 2691675"/>
              <a:gd name="connsiteY146" fmla="*/ 3706654 h 4354354"/>
              <a:gd name="connsiteX147" fmla="*/ 608109 w 2691675"/>
              <a:gd name="connsiteY147" fmla="*/ 3699034 h 4354354"/>
              <a:gd name="connsiteX148" fmla="*/ 630969 w 2691675"/>
              <a:gd name="connsiteY148" fmla="*/ 3691414 h 4354354"/>
              <a:gd name="connsiteX149" fmla="*/ 676689 w 2691675"/>
              <a:gd name="connsiteY149" fmla="*/ 3714274 h 4354354"/>
              <a:gd name="connsiteX150" fmla="*/ 707169 w 2691675"/>
              <a:gd name="connsiteY150" fmla="*/ 3744754 h 4354354"/>
              <a:gd name="connsiteX151" fmla="*/ 836709 w 2691675"/>
              <a:gd name="connsiteY151" fmla="*/ 3767614 h 4354354"/>
              <a:gd name="connsiteX152" fmla="*/ 851949 w 2691675"/>
              <a:gd name="connsiteY152" fmla="*/ 3798094 h 4354354"/>
              <a:gd name="connsiteX153" fmla="*/ 874809 w 2691675"/>
              <a:gd name="connsiteY153" fmla="*/ 3813334 h 4354354"/>
              <a:gd name="connsiteX154" fmla="*/ 897669 w 2691675"/>
              <a:gd name="connsiteY154" fmla="*/ 3836194 h 4354354"/>
              <a:gd name="connsiteX155" fmla="*/ 905289 w 2691675"/>
              <a:gd name="connsiteY155" fmla="*/ 3866674 h 4354354"/>
              <a:gd name="connsiteX156" fmla="*/ 920529 w 2691675"/>
              <a:gd name="connsiteY156" fmla="*/ 3889534 h 4354354"/>
              <a:gd name="connsiteX157" fmla="*/ 943389 w 2691675"/>
              <a:gd name="connsiteY157" fmla="*/ 3927634 h 4354354"/>
              <a:gd name="connsiteX158" fmla="*/ 996729 w 2691675"/>
              <a:gd name="connsiteY158" fmla="*/ 3973354 h 4354354"/>
              <a:gd name="connsiteX159" fmla="*/ 1011969 w 2691675"/>
              <a:gd name="connsiteY159" fmla="*/ 3996214 h 4354354"/>
              <a:gd name="connsiteX160" fmla="*/ 1034829 w 2691675"/>
              <a:gd name="connsiteY160" fmla="*/ 4034314 h 4354354"/>
              <a:gd name="connsiteX161" fmla="*/ 1065309 w 2691675"/>
              <a:gd name="connsiteY161" fmla="*/ 4110514 h 4354354"/>
              <a:gd name="connsiteX162" fmla="*/ 1072929 w 2691675"/>
              <a:gd name="connsiteY162" fmla="*/ 4133374 h 4354354"/>
              <a:gd name="connsiteX163" fmla="*/ 1149129 w 2691675"/>
              <a:gd name="connsiteY163" fmla="*/ 4163854 h 4354354"/>
              <a:gd name="connsiteX164" fmla="*/ 1202469 w 2691675"/>
              <a:gd name="connsiteY164" fmla="*/ 4240054 h 4354354"/>
              <a:gd name="connsiteX165" fmla="*/ 1263429 w 2691675"/>
              <a:gd name="connsiteY165" fmla="*/ 4247674 h 4354354"/>
              <a:gd name="connsiteX166" fmla="*/ 1271049 w 2691675"/>
              <a:gd name="connsiteY166" fmla="*/ 4301014 h 4354354"/>
              <a:gd name="connsiteX167" fmla="*/ 1316769 w 2691675"/>
              <a:gd name="connsiteY167" fmla="*/ 4354354 h 4354354"/>
              <a:gd name="connsiteX168" fmla="*/ 1354869 w 2691675"/>
              <a:gd name="connsiteY168" fmla="*/ 4255294 h 4354354"/>
              <a:gd name="connsiteX169" fmla="*/ 1415829 w 2691675"/>
              <a:gd name="connsiteY169" fmla="*/ 4224814 h 4354354"/>
              <a:gd name="connsiteX170" fmla="*/ 1469169 w 2691675"/>
              <a:gd name="connsiteY170" fmla="*/ 4209574 h 4354354"/>
              <a:gd name="connsiteX171" fmla="*/ 1507269 w 2691675"/>
              <a:gd name="connsiteY171" fmla="*/ 4186714 h 4354354"/>
              <a:gd name="connsiteX172" fmla="*/ 1552989 w 2691675"/>
              <a:gd name="connsiteY172" fmla="*/ 4156234 h 4354354"/>
              <a:gd name="connsiteX173" fmla="*/ 1583469 w 2691675"/>
              <a:gd name="connsiteY173" fmla="*/ 4148614 h 4354354"/>
              <a:gd name="connsiteX174" fmla="*/ 1644429 w 2691675"/>
              <a:gd name="connsiteY174" fmla="*/ 4087654 h 4354354"/>
              <a:gd name="connsiteX175" fmla="*/ 1674909 w 2691675"/>
              <a:gd name="connsiteY175" fmla="*/ 4064794 h 4354354"/>
              <a:gd name="connsiteX176" fmla="*/ 1827309 w 2691675"/>
              <a:gd name="connsiteY176" fmla="*/ 4026694 h 4354354"/>
              <a:gd name="connsiteX177" fmla="*/ 1857789 w 2691675"/>
              <a:gd name="connsiteY177" fmla="*/ 4011454 h 4354354"/>
              <a:gd name="connsiteX178" fmla="*/ 1903509 w 2691675"/>
              <a:gd name="connsiteY178" fmla="*/ 3996214 h 4354354"/>
              <a:gd name="connsiteX179" fmla="*/ 1926369 w 2691675"/>
              <a:gd name="connsiteY179" fmla="*/ 3980974 h 4354354"/>
              <a:gd name="connsiteX180" fmla="*/ 1987329 w 2691675"/>
              <a:gd name="connsiteY180" fmla="*/ 3935254 h 4354354"/>
              <a:gd name="connsiteX181" fmla="*/ 2048289 w 2691675"/>
              <a:gd name="connsiteY181" fmla="*/ 3897154 h 4354354"/>
              <a:gd name="connsiteX182" fmla="*/ 2078769 w 2691675"/>
              <a:gd name="connsiteY182" fmla="*/ 3881914 h 4354354"/>
              <a:gd name="connsiteX183" fmla="*/ 2132109 w 2691675"/>
              <a:gd name="connsiteY183" fmla="*/ 3843814 h 4354354"/>
              <a:gd name="connsiteX184" fmla="*/ 2162589 w 2691675"/>
              <a:gd name="connsiteY184" fmla="*/ 3813334 h 4354354"/>
              <a:gd name="connsiteX185" fmla="*/ 2200689 w 2691675"/>
              <a:gd name="connsiteY185" fmla="*/ 3714274 h 4354354"/>
              <a:gd name="connsiteX186" fmla="*/ 2162589 w 2691675"/>
              <a:gd name="connsiteY186" fmla="*/ 3630454 h 4354354"/>
              <a:gd name="connsiteX187" fmla="*/ 2139729 w 2691675"/>
              <a:gd name="connsiteY187" fmla="*/ 3622834 h 4354354"/>
              <a:gd name="connsiteX188" fmla="*/ 2124489 w 2691675"/>
              <a:gd name="connsiteY188" fmla="*/ 3706654 h 4354354"/>
              <a:gd name="connsiteX189" fmla="*/ 2109249 w 2691675"/>
              <a:gd name="connsiteY189" fmla="*/ 3683794 h 4354354"/>
              <a:gd name="connsiteX190" fmla="*/ 2048289 w 2691675"/>
              <a:gd name="connsiteY190" fmla="*/ 3691414 h 4354354"/>
              <a:gd name="connsiteX191" fmla="*/ 2055909 w 2691675"/>
              <a:gd name="connsiteY191" fmla="*/ 3729514 h 4354354"/>
              <a:gd name="connsiteX192" fmla="*/ 2078769 w 2691675"/>
              <a:gd name="connsiteY192" fmla="*/ 3744754 h 4354354"/>
              <a:gd name="connsiteX193" fmla="*/ 2094009 w 2691675"/>
              <a:gd name="connsiteY193" fmla="*/ 3775234 h 4354354"/>
              <a:gd name="connsiteX194" fmla="*/ 2086389 w 2691675"/>
              <a:gd name="connsiteY194" fmla="*/ 3820954 h 4354354"/>
              <a:gd name="connsiteX195" fmla="*/ 2010189 w 2691675"/>
              <a:gd name="connsiteY195" fmla="*/ 3775234 h 4354354"/>
              <a:gd name="connsiteX196" fmla="*/ 1994949 w 2691675"/>
              <a:gd name="connsiteY196" fmla="*/ 3676174 h 4354354"/>
              <a:gd name="connsiteX197" fmla="*/ 1972089 w 2691675"/>
              <a:gd name="connsiteY197" fmla="*/ 3653314 h 4354354"/>
              <a:gd name="connsiteX198" fmla="*/ 1979709 w 2691675"/>
              <a:gd name="connsiteY198" fmla="*/ 3607594 h 4354354"/>
              <a:gd name="connsiteX199" fmla="*/ 2025429 w 2691675"/>
              <a:gd name="connsiteY199" fmla="*/ 3599974 h 4354354"/>
              <a:gd name="connsiteX200" fmla="*/ 2033049 w 2691675"/>
              <a:gd name="connsiteY200" fmla="*/ 3546634 h 4354354"/>
              <a:gd name="connsiteX201" fmla="*/ 2063529 w 2691675"/>
              <a:gd name="connsiteY201" fmla="*/ 3554254 h 4354354"/>
              <a:gd name="connsiteX202" fmla="*/ 2094009 w 2691675"/>
              <a:gd name="connsiteY202" fmla="*/ 3516154 h 4354354"/>
              <a:gd name="connsiteX203" fmla="*/ 2124489 w 2691675"/>
              <a:gd name="connsiteY203" fmla="*/ 3485674 h 4354354"/>
              <a:gd name="connsiteX204" fmla="*/ 2139729 w 2691675"/>
              <a:gd name="connsiteY204" fmla="*/ 3462814 h 4354354"/>
              <a:gd name="connsiteX205" fmla="*/ 2170209 w 2691675"/>
              <a:gd name="connsiteY205" fmla="*/ 3439954 h 4354354"/>
              <a:gd name="connsiteX206" fmla="*/ 2238789 w 2691675"/>
              <a:gd name="connsiteY206" fmla="*/ 3348514 h 4354354"/>
              <a:gd name="connsiteX207" fmla="*/ 2246409 w 2691675"/>
              <a:gd name="connsiteY207" fmla="*/ 3318034 h 4354354"/>
              <a:gd name="connsiteX208" fmla="*/ 2269269 w 2691675"/>
              <a:gd name="connsiteY208" fmla="*/ 3257074 h 4354354"/>
              <a:gd name="connsiteX209" fmla="*/ 2276889 w 2691675"/>
              <a:gd name="connsiteY209" fmla="*/ 3211354 h 4354354"/>
              <a:gd name="connsiteX210" fmla="*/ 2299749 w 2691675"/>
              <a:gd name="connsiteY210" fmla="*/ 3165634 h 4354354"/>
              <a:gd name="connsiteX211" fmla="*/ 2314989 w 2691675"/>
              <a:gd name="connsiteY211" fmla="*/ 3127534 h 4354354"/>
              <a:gd name="connsiteX212" fmla="*/ 2353089 w 2691675"/>
              <a:gd name="connsiteY212" fmla="*/ 3112294 h 4354354"/>
              <a:gd name="connsiteX213" fmla="*/ 2375949 w 2691675"/>
              <a:gd name="connsiteY213" fmla="*/ 3097054 h 4354354"/>
              <a:gd name="connsiteX214" fmla="*/ 2495488 w 2691675"/>
              <a:gd name="connsiteY214" fmla="*/ 3067050 h 4354354"/>
              <a:gd name="connsiteX215" fmla="*/ 2593596 w 2691675"/>
              <a:gd name="connsiteY215" fmla="*/ 3063717 h 4354354"/>
              <a:gd name="connsiteX216" fmla="*/ 2685987 w 2691675"/>
              <a:gd name="connsiteY216" fmla="*/ 3054668 h 4354354"/>
              <a:gd name="connsiteX0" fmla="*/ 2685987 w 2691675"/>
              <a:gd name="connsiteY0" fmla="*/ 3054668 h 4354354"/>
              <a:gd name="connsiteX1" fmla="*/ 2680749 w 2691675"/>
              <a:gd name="connsiteY1" fmla="*/ 3028474 h 4354354"/>
              <a:gd name="connsiteX2" fmla="*/ 2673129 w 2691675"/>
              <a:gd name="connsiteY2" fmla="*/ 2975134 h 4354354"/>
              <a:gd name="connsiteX3" fmla="*/ 2631219 w 2691675"/>
              <a:gd name="connsiteY3" fmla="*/ 2967038 h 4354354"/>
              <a:gd name="connsiteX4" fmla="*/ 2567878 w 2691675"/>
              <a:gd name="connsiteY4" fmla="*/ 2966561 h 4354354"/>
              <a:gd name="connsiteX5" fmla="*/ 2526921 w 2691675"/>
              <a:gd name="connsiteY5" fmla="*/ 2908936 h 4354354"/>
              <a:gd name="connsiteX6" fmla="*/ 2464532 w 2691675"/>
              <a:gd name="connsiteY6" fmla="*/ 2905601 h 4354354"/>
              <a:gd name="connsiteX7" fmla="*/ 2417860 w 2691675"/>
              <a:gd name="connsiteY7" fmla="*/ 2889885 h 4354354"/>
              <a:gd name="connsiteX8" fmla="*/ 2383569 w 2691675"/>
              <a:gd name="connsiteY8" fmla="*/ 2876074 h 4354354"/>
              <a:gd name="connsiteX9" fmla="*/ 2355471 w 2691675"/>
              <a:gd name="connsiteY9" fmla="*/ 2856071 h 4354354"/>
              <a:gd name="connsiteX10" fmla="*/ 2300701 w 2691675"/>
              <a:gd name="connsiteY10" fmla="*/ 2824163 h 4354354"/>
              <a:gd name="connsiteX11" fmla="*/ 2226406 w 2691675"/>
              <a:gd name="connsiteY11" fmla="*/ 2864167 h 4354354"/>
              <a:gd name="connsiteX12" fmla="*/ 2185925 w 2691675"/>
              <a:gd name="connsiteY12" fmla="*/ 2825116 h 4354354"/>
              <a:gd name="connsiteX13" fmla="*/ 2150683 w 2691675"/>
              <a:gd name="connsiteY13" fmla="*/ 2746058 h 4354354"/>
              <a:gd name="connsiteX14" fmla="*/ 2131157 w 2691675"/>
              <a:gd name="connsiteY14" fmla="*/ 2684621 h 4354354"/>
              <a:gd name="connsiteX15" fmla="*/ 2113060 w 2691675"/>
              <a:gd name="connsiteY15" fmla="*/ 2649379 h 4354354"/>
              <a:gd name="connsiteX16" fmla="*/ 2111630 w 2691675"/>
              <a:gd name="connsiteY16" fmla="*/ 2600801 h 4354354"/>
              <a:gd name="connsiteX17" fmla="*/ 2034001 w 2691675"/>
              <a:gd name="connsiteY17" fmla="*/ 2686051 h 4354354"/>
              <a:gd name="connsiteX18" fmla="*/ 1966851 w 2691675"/>
              <a:gd name="connsiteY18" fmla="*/ 2754154 h 4354354"/>
              <a:gd name="connsiteX19" fmla="*/ 1919702 w 2691675"/>
              <a:gd name="connsiteY19" fmla="*/ 2713196 h 4354354"/>
              <a:gd name="connsiteX20" fmla="*/ 1783018 w 2691675"/>
              <a:gd name="connsiteY20" fmla="*/ 2699862 h 4354354"/>
              <a:gd name="connsiteX21" fmla="*/ 1684910 w 2691675"/>
              <a:gd name="connsiteY21" fmla="*/ 2689860 h 4354354"/>
              <a:gd name="connsiteX22" fmla="*/ 1614426 w 2691675"/>
              <a:gd name="connsiteY22" fmla="*/ 2582229 h 4354354"/>
              <a:gd name="connsiteX23" fmla="*/ 1549656 w 2691675"/>
              <a:gd name="connsiteY23" fmla="*/ 2584133 h 4354354"/>
              <a:gd name="connsiteX24" fmla="*/ 1524890 w 2691675"/>
              <a:gd name="connsiteY24" fmla="*/ 2563654 h 4354354"/>
              <a:gd name="connsiteX25" fmla="*/ 1476789 w 2691675"/>
              <a:gd name="connsiteY25" fmla="*/ 2381726 h 4354354"/>
              <a:gd name="connsiteX26" fmla="*/ 1446309 w 2691675"/>
              <a:gd name="connsiteY26" fmla="*/ 2289334 h 4354354"/>
              <a:gd name="connsiteX27" fmla="*/ 1408209 w 2691675"/>
              <a:gd name="connsiteY27" fmla="*/ 2220754 h 4354354"/>
              <a:gd name="connsiteX28" fmla="*/ 1392969 w 2691675"/>
              <a:gd name="connsiteY28" fmla="*/ 2197894 h 4354354"/>
              <a:gd name="connsiteX29" fmla="*/ 1382492 w 2691675"/>
              <a:gd name="connsiteY29" fmla="*/ 2152651 h 4354354"/>
              <a:gd name="connsiteX30" fmla="*/ 1377253 w 2691675"/>
              <a:gd name="connsiteY30" fmla="*/ 2052162 h 4354354"/>
              <a:gd name="connsiteX31" fmla="*/ 1391541 w 2691675"/>
              <a:gd name="connsiteY31" fmla="*/ 1982630 h 4354354"/>
              <a:gd name="connsiteX32" fmla="*/ 1323437 w 2691675"/>
              <a:gd name="connsiteY32" fmla="*/ 1917859 h 4354354"/>
              <a:gd name="connsiteX33" fmla="*/ 1290099 w 2691675"/>
              <a:gd name="connsiteY33" fmla="*/ 1912621 h 4354354"/>
              <a:gd name="connsiteX34" fmla="*/ 1192468 w 2691675"/>
              <a:gd name="connsiteY34" fmla="*/ 1853089 h 4354354"/>
              <a:gd name="connsiteX35" fmla="*/ 1134367 w 2691675"/>
              <a:gd name="connsiteY35" fmla="*/ 1863567 h 4354354"/>
              <a:gd name="connsiteX36" fmla="*/ 1081978 w 2691675"/>
              <a:gd name="connsiteY36" fmla="*/ 1897379 h 4354354"/>
              <a:gd name="connsiteX37" fmla="*/ 1032924 w 2691675"/>
              <a:gd name="connsiteY37" fmla="*/ 1923098 h 4354354"/>
              <a:gd name="connsiteX38" fmla="*/ 966249 w 2691675"/>
              <a:gd name="connsiteY38" fmla="*/ 1984058 h 4354354"/>
              <a:gd name="connsiteX39" fmla="*/ 917195 w 2691675"/>
              <a:gd name="connsiteY39" fmla="*/ 1941672 h 4354354"/>
              <a:gd name="connsiteX40" fmla="*/ 862428 w 2691675"/>
              <a:gd name="connsiteY40" fmla="*/ 1915002 h 4354354"/>
              <a:gd name="connsiteX41" fmla="*/ 831471 w 2691675"/>
              <a:gd name="connsiteY41" fmla="*/ 1889284 h 4354354"/>
              <a:gd name="connsiteX42" fmla="*/ 808135 w 2691675"/>
              <a:gd name="connsiteY42" fmla="*/ 1846898 h 4354354"/>
              <a:gd name="connsiteX43" fmla="*/ 822423 w 2691675"/>
              <a:gd name="connsiteY43" fmla="*/ 1789748 h 4354354"/>
              <a:gd name="connsiteX44" fmla="*/ 811944 w 2691675"/>
              <a:gd name="connsiteY44" fmla="*/ 1720215 h 4354354"/>
              <a:gd name="connsiteX45" fmla="*/ 791466 w 2691675"/>
              <a:gd name="connsiteY45" fmla="*/ 1625441 h 4354354"/>
              <a:gd name="connsiteX46" fmla="*/ 767652 w 2691675"/>
              <a:gd name="connsiteY46" fmla="*/ 1635919 h 4354354"/>
              <a:gd name="connsiteX47" fmla="*/ 709074 w 2691675"/>
              <a:gd name="connsiteY47" fmla="*/ 1571626 h 4354354"/>
              <a:gd name="connsiteX48" fmla="*/ 737649 w 2691675"/>
              <a:gd name="connsiteY48" fmla="*/ 1519714 h 4354354"/>
              <a:gd name="connsiteX49" fmla="*/ 785274 w 2691675"/>
              <a:gd name="connsiteY49" fmla="*/ 1455420 h 4354354"/>
              <a:gd name="connsiteX50" fmla="*/ 783369 w 2691675"/>
              <a:gd name="connsiteY50" fmla="*/ 1429227 h 4354354"/>
              <a:gd name="connsiteX51" fmla="*/ 826232 w 2691675"/>
              <a:gd name="connsiteY51" fmla="*/ 1375409 h 4354354"/>
              <a:gd name="connsiteX52" fmla="*/ 834329 w 2691675"/>
              <a:gd name="connsiteY52" fmla="*/ 1282542 h 4354354"/>
              <a:gd name="connsiteX53" fmla="*/ 820040 w 2691675"/>
              <a:gd name="connsiteY53" fmla="*/ 1198721 h 4354354"/>
              <a:gd name="connsiteX54" fmla="*/ 787655 w 2691675"/>
              <a:gd name="connsiteY54" fmla="*/ 1151573 h 4354354"/>
              <a:gd name="connsiteX55" fmla="*/ 769082 w 2691675"/>
              <a:gd name="connsiteY55" fmla="*/ 1070134 h 4354354"/>
              <a:gd name="connsiteX56" fmla="*/ 812898 w 2691675"/>
              <a:gd name="connsiteY56" fmla="*/ 1034892 h 4354354"/>
              <a:gd name="connsiteX57" fmla="*/ 816231 w 2691675"/>
              <a:gd name="connsiteY57" fmla="*/ 976789 h 4354354"/>
              <a:gd name="connsiteX58" fmla="*/ 828613 w 2691675"/>
              <a:gd name="connsiteY58" fmla="*/ 901065 h 4354354"/>
              <a:gd name="connsiteX59" fmla="*/ 837662 w 2691675"/>
              <a:gd name="connsiteY59" fmla="*/ 833914 h 4354354"/>
              <a:gd name="connsiteX60" fmla="*/ 852426 w 2691675"/>
              <a:gd name="connsiteY60" fmla="*/ 795814 h 4354354"/>
              <a:gd name="connsiteX61" fmla="*/ 867665 w 2691675"/>
              <a:gd name="connsiteY61" fmla="*/ 762475 h 4354354"/>
              <a:gd name="connsiteX62" fmla="*/ 841472 w 2691675"/>
              <a:gd name="connsiteY62" fmla="*/ 696754 h 4354354"/>
              <a:gd name="connsiteX63" fmla="*/ 825756 w 2691675"/>
              <a:gd name="connsiteY63" fmla="*/ 573405 h 4354354"/>
              <a:gd name="connsiteX64" fmla="*/ 795275 w 2691675"/>
              <a:gd name="connsiteY64" fmla="*/ 536259 h 4354354"/>
              <a:gd name="connsiteX65" fmla="*/ 777654 w 2691675"/>
              <a:gd name="connsiteY65" fmla="*/ 505777 h 4354354"/>
              <a:gd name="connsiteX66" fmla="*/ 754794 w 2691675"/>
              <a:gd name="connsiteY66" fmla="*/ 430054 h 4354354"/>
              <a:gd name="connsiteX67" fmla="*/ 727648 w 2691675"/>
              <a:gd name="connsiteY67" fmla="*/ 349091 h 4354354"/>
              <a:gd name="connsiteX68" fmla="*/ 740030 w 2691675"/>
              <a:gd name="connsiteY68" fmla="*/ 321469 h 4354354"/>
              <a:gd name="connsiteX69" fmla="*/ 736698 w 2691675"/>
              <a:gd name="connsiteY69" fmla="*/ 256223 h 4354354"/>
              <a:gd name="connsiteX70" fmla="*/ 717648 w 2691675"/>
              <a:gd name="connsiteY70" fmla="*/ 241935 h 4354354"/>
              <a:gd name="connsiteX71" fmla="*/ 709551 w 2691675"/>
              <a:gd name="connsiteY71" fmla="*/ 171451 h 4354354"/>
              <a:gd name="connsiteX72" fmla="*/ 675737 w 2691675"/>
              <a:gd name="connsiteY72" fmla="*/ 120015 h 4354354"/>
              <a:gd name="connsiteX73" fmla="*/ 686691 w 2691675"/>
              <a:gd name="connsiteY73" fmla="*/ 70485 h 4354354"/>
              <a:gd name="connsiteX74" fmla="*/ 657638 w 2691675"/>
              <a:gd name="connsiteY74" fmla="*/ 0 h 4354354"/>
              <a:gd name="connsiteX75" fmla="*/ 613348 w 2691675"/>
              <a:gd name="connsiteY75" fmla="*/ 10001 h 4354354"/>
              <a:gd name="connsiteX76" fmla="*/ 542863 w 2691675"/>
              <a:gd name="connsiteY76" fmla="*/ 85249 h 4354354"/>
              <a:gd name="connsiteX77" fmla="*/ 560008 w 2691675"/>
              <a:gd name="connsiteY77" fmla="*/ 158591 h 4354354"/>
              <a:gd name="connsiteX78" fmla="*/ 553342 w 2691675"/>
              <a:gd name="connsiteY78" fmla="*/ 234792 h 4354354"/>
              <a:gd name="connsiteX79" fmla="*/ 505716 w 2691675"/>
              <a:gd name="connsiteY79" fmla="*/ 313373 h 4354354"/>
              <a:gd name="connsiteX80" fmla="*/ 461424 w 2691675"/>
              <a:gd name="connsiteY80" fmla="*/ 408147 h 4354354"/>
              <a:gd name="connsiteX81" fmla="*/ 368555 w 2691675"/>
              <a:gd name="connsiteY81" fmla="*/ 381476 h 4354354"/>
              <a:gd name="connsiteX82" fmla="*/ 300929 w 2691675"/>
              <a:gd name="connsiteY82" fmla="*/ 441960 h 4354354"/>
              <a:gd name="connsiteX83" fmla="*/ 270924 w 2691675"/>
              <a:gd name="connsiteY83" fmla="*/ 513874 h 4354354"/>
              <a:gd name="connsiteX84" fmla="*/ 322359 w 2691675"/>
              <a:gd name="connsiteY84" fmla="*/ 574834 h 4354354"/>
              <a:gd name="connsiteX85" fmla="*/ 236157 w 2691675"/>
              <a:gd name="connsiteY85" fmla="*/ 711995 h 4354354"/>
              <a:gd name="connsiteX86" fmla="*/ 262829 w 2691675"/>
              <a:gd name="connsiteY86" fmla="*/ 758667 h 4354354"/>
              <a:gd name="connsiteX87" fmla="*/ 250921 w 2691675"/>
              <a:gd name="connsiteY87" fmla="*/ 841534 h 4354354"/>
              <a:gd name="connsiteX88" fmla="*/ 303309 w 2691675"/>
              <a:gd name="connsiteY88" fmla="*/ 849630 h 4354354"/>
              <a:gd name="connsiteX89" fmla="*/ 351410 w 2691675"/>
              <a:gd name="connsiteY89" fmla="*/ 872966 h 4354354"/>
              <a:gd name="connsiteX90" fmla="*/ 356649 w 2691675"/>
              <a:gd name="connsiteY90" fmla="*/ 910114 h 4354354"/>
              <a:gd name="connsiteX91" fmla="*/ 341409 w 2691675"/>
              <a:gd name="connsiteY91" fmla="*/ 978694 h 4354354"/>
              <a:gd name="connsiteX92" fmla="*/ 326169 w 2691675"/>
              <a:gd name="connsiteY92" fmla="*/ 1054894 h 4354354"/>
              <a:gd name="connsiteX93" fmla="*/ 303309 w 2691675"/>
              <a:gd name="connsiteY93" fmla="*/ 1070134 h 4354354"/>
              <a:gd name="connsiteX94" fmla="*/ 143289 w 2691675"/>
              <a:gd name="connsiteY94" fmla="*/ 1092994 h 4354354"/>
              <a:gd name="connsiteX95" fmla="*/ 150909 w 2691675"/>
              <a:gd name="connsiteY95" fmla="*/ 1207294 h 4354354"/>
              <a:gd name="connsiteX96" fmla="*/ 173769 w 2691675"/>
              <a:gd name="connsiteY96" fmla="*/ 1245394 h 4354354"/>
              <a:gd name="connsiteX97" fmla="*/ 219489 w 2691675"/>
              <a:gd name="connsiteY97" fmla="*/ 1283494 h 4354354"/>
              <a:gd name="connsiteX98" fmla="*/ 234729 w 2691675"/>
              <a:gd name="connsiteY98" fmla="*/ 1313974 h 4354354"/>
              <a:gd name="connsiteX99" fmla="*/ 227109 w 2691675"/>
              <a:gd name="connsiteY99" fmla="*/ 1344454 h 4354354"/>
              <a:gd name="connsiteX100" fmla="*/ 265209 w 2691675"/>
              <a:gd name="connsiteY100" fmla="*/ 1390174 h 4354354"/>
              <a:gd name="connsiteX101" fmla="*/ 288069 w 2691675"/>
              <a:gd name="connsiteY101" fmla="*/ 1428274 h 4354354"/>
              <a:gd name="connsiteX102" fmla="*/ 280449 w 2691675"/>
              <a:gd name="connsiteY102" fmla="*/ 1466374 h 4354354"/>
              <a:gd name="connsiteX103" fmla="*/ 242349 w 2691675"/>
              <a:gd name="connsiteY103" fmla="*/ 1595914 h 4354354"/>
              <a:gd name="connsiteX104" fmla="*/ 211869 w 2691675"/>
              <a:gd name="connsiteY104" fmla="*/ 1611154 h 4354354"/>
              <a:gd name="connsiteX105" fmla="*/ 189009 w 2691675"/>
              <a:gd name="connsiteY105" fmla="*/ 1618774 h 4354354"/>
              <a:gd name="connsiteX106" fmla="*/ 120429 w 2691675"/>
              <a:gd name="connsiteY106" fmla="*/ 1656874 h 4354354"/>
              <a:gd name="connsiteX107" fmla="*/ 97569 w 2691675"/>
              <a:gd name="connsiteY107" fmla="*/ 1679734 h 4354354"/>
              <a:gd name="connsiteX108" fmla="*/ 13749 w 2691675"/>
              <a:gd name="connsiteY108" fmla="*/ 1740694 h 4354354"/>
              <a:gd name="connsiteX109" fmla="*/ 13749 w 2691675"/>
              <a:gd name="connsiteY109" fmla="*/ 1915954 h 4354354"/>
              <a:gd name="connsiteX110" fmla="*/ 36609 w 2691675"/>
              <a:gd name="connsiteY110" fmla="*/ 1938814 h 4354354"/>
              <a:gd name="connsiteX111" fmla="*/ 67089 w 2691675"/>
              <a:gd name="connsiteY111" fmla="*/ 1976914 h 4354354"/>
              <a:gd name="connsiteX112" fmla="*/ 112809 w 2691675"/>
              <a:gd name="connsiteY112" fmla="*/ 2007394 h 4354354"/>
              <a:gd name="connsiteX113" fmla="*/ 173769 w 2691675"/>
              <a:gd name="connsiteY113" fmla="*/ 2037874 h 4354354"/>
              <a:gd name="connsiteX114" fmla="*/ 234729 w 2691675"/>
              <a:gd name="connsiteY114" fmla="*/ 2121694 h 4354354"/>
              <a:gd name="connsiteX115" fmla="*/ 272829 w 2691675"/>
              <a:gd name="connsiteY115" fmla="*/ 2182654 h 4354354"/>
              <a:gd name="connsiteX116" fmla="*/ 280449 w 2691675"/>
              <a:gd name="connsiteY116" fmla="*/ 2205514 h 4354354"/>
              <a:gd name="connsiteX117" fmla="*/ 318549 w 2691675"/>
              <a:gd name="connsiteY117" fmla="*/ 2281714 h 4354354"/>
              <a:gd name="connsiteX118" fmla="*/ 493809 w 2691675"/>
              <a:gd name="connsiteY118" fmla="*/ 2296954 h 4354354"/>
              <a:gd name="connsiteX119" fmla="*/ 562389 w 2691675"/>
              <a:gd name="connsiteY119" fmla="*/ 2380774 h 4354354"/>
              <a:gd name="connsiteX120" fmla="*/ 531909 w 2691675"/>
              <a:gd name="connsiteY120" fmla="*/ 2456974 h 4354354"/>
              <a:gd name="connsiteX121" fmla="*/ 509049 w 2691675"/>
              <a:gd name="connsiteY121" fmla="*/ 2464594 h 4354354"/>
              <a:gd name="connsiteX122" fmla="*/ 486189 w 2691675"/>
              <a:gd name="connsiteY122" fmla="*/ 2487454 h 4354354"/>
              <a:gd name="connsiteX123" fmla="*/ 478569 w 2691675"/>
              <a:gd name="connsiteY123" fmla="*/ 2533174 h 4354354"/>
              <a:gd name="connsiteX124" fmla="*/ 509049 w 2691675"/>
              <a:gd name="connsiteY124" fmla="*/ 2647474 h 4354354"/>
              <a:gd name="connsiteX125" fmla="*/ 531909 w 2691675"/>
              <a:gd name="connsiteY125" fmla="*/ 2670334 h 4354354"/>
              <a:gd name="connsiteX126" fmla="*/ 539529 w 2691675"/>
              <a:gd name="connsiteY126" fmla="*/ 2700814 h 4354354"/>
              <a:gd name="connsiteX127" fmla="*/ 570009 w 2691675"/>
              <a:gd name="connsiteY127" fmla="*/ 2685574 h 4354354"/>
              <a:gd name="connsiteX128" fmla="*/ 592869 w 2691675"/>
              <a:gd name="connsiteY128" fmla="*/ 2662714 h 4354354"/>
              <a:gd name="connsiteX129" fmla="*/ 646209 w 2691675"/>
              <a:gd name="connsiteY129" fmla="*/ 2632234 h 4354354"/>
              <a:gd name="connsiteX130" fmla="*/ 684309 w 2691675"/>
              <a:gd name="connsiteY130" fmla="*/ 2639854 h 4354354"/>
              <a:gd name="connsiteX131" fmla="*/ 699549 w 2691675"/>
              <a:gd name="connsiteY131" fmla="*/ 2662714 h 4354354"/>
              <a:gd name="connsiteX132" fmla="*/ 722409 w 2691675"/>
              <a:gd name="connsiteY132" fmla="*/ 2685574 h 4354354"/>
              <a:gd name="connsiteX133" fmla="*/ 730029 w 2691675"/>
              <a:gd name="connsiteY133" fmla="*/ 2708434 h 4354354"/>
              <a:gd name="connsiteX134" fmla="*/ 707169 w 2691675"/>
              <a:gd name="connsiteY134" fmla="*/ 2792254 h 4354354"/>
              <a:gd name="connsiteX135" fmla="*/ 623349 w 2691675"/>
              <a:gd name="connsiteY135" fmla="*/ 2868454 h 4354354"/>
              <a:gd name="connsiteX136" fmla="*/ 600489 w 2691675"/>
              <a:gd name="connsiteY136" fmla="*/ 2914174 h 4354354"/>
              <a:gd name="connsiteX137" fmla="*/ 531909 w 2691675"/>
              <a:gd name="connsiteY137" fmla="*/ 2959894 h 4354354"/>
              <a:gd name="connsiteX138" fmla="*/ 516669 w 2691675"/>
              <a:gd name="connsiteY138" fmla="*/ 2982754 h 4354354"/>
              <a:gd name="connsiteX139" fmla="*/ 547149 w 2691675"/>
              <a:gd name="connsiteY139" fmla="*/ 3081814 h 4354354"/>
              <a:gd name="connsiteX140" fmla="*/ 570009 w 2691675"/>
              <a:gd name="connsiteY140" fmla="*/ 3203734 h 4354354"/>
              <a:gd name="connsiteX141" fmla="*/ 608109 w 2691675"/>
              <a:gd name="connsiteY141" fmla="*/ 3302794 h 4354354"/>
              <a:gd name="connsiteX142" fmla="*/ 608109 w 2691675"/>
              <a:gd name="connsiteY142" fmla="*/ 3455194 h 4354354"/>
              <a:gd name="connsiteX143" fmla="*/ 570009 w 2691675"/>
              <a:gd name="connsiteY143" fmla="*/ 3493294 h 4354354"/>
              <a:gd name="connsiteX144" fmla="*/ 562389 w 2691675"/>
              <a:gd name="connsiteY144" fmla="*/ 3523774 h 4354354"/>
              <a:gd name="connsiteX145" fmla="*/ 547149 w 2691675"/>
              <a:gd name="connsiteY145" fmla="*/ 3554254 h 4354354"/>
              <a:gd name="connsiteX146" fmla="*/ 554769 w 2691675"/>
              <a:gd name="connsiteY146" fmla="*/ 3706654 h 4354354"/>
              <a:gd name="connsiteX147" fmla="*/ 608109 w 2691675"/>
              <a:gd name="connsiteY147" fmla="*/ 3699034 h 4354354"/>
              <a:gd name="connsiteX148" fmla="*/ 630969 w 2691675"/>
              <a:gd name="connsiteY148" fmla="*/ 3691414 h 4354354"/>
              <a:gd name="connsiteX149" fmla="*/ 676689 w 2691675"/>
              <a:gd name="connsiteY149" fmla="*/ 3714274 h 4354354"/>
              <a:gd name="connsiteX150" fmla="*/ 707169 w 2691675"/>
              <a:gd name="connsiteY150" fmla="*/ 3744754 h 4354354"/>
              <a:gd name="connsiteX151" fmla="*/ 836709 w 2691675"/>
              <a:gd name="connsiteY151" fmla="*/ 3767614 h 4354354"/>
              <a:gd name="connsiteX152" fmla="*/ 851949 w 2691675"/>
              <a:gd name="connsiteY152" fmla="*/ 3798094 h 4354354"/>
              <a:gd name="connsiteX153" fmla="*/ 874809 w 2691675"/>
              <a:gd name="connsiteY153" fmla="*/ 3813334 h 4354354"/>
              <a:gd name="connsiteX154" fmla="*/ 897669 w 2691675"/>
              <a:gd name="connsiteY154" fmla="*/ 3836194 h 4354354"/>
              <a:gd name="connsiteX155" fmla="*/ 905289 w 2691675"/>
              <a:gd name="connsiteY155" fmla="*/ 3866674 h 4354354"/>
              <a:gd name="connsiteX156" fmla="*/ 920529 w 2691675"/>
              <a:gd name="connsiteY156" fmla="*/ 3889534 h 4354354"/>
              <a:gd name="connsiteX157" fmla="*/ 943389 w 2691675"/>
              <a:gd name="connsiteY157" fmla="*/ 3927634 h 4354354"/>
              <a:gd name="connsiteX158" fmla="*/ 996729 w 2691675"/>
              <a:gd name="connsiteY158" fmla="*/ 3973354 h 4354354"/>
              <a:gd name="connsiteX159" fmla="*/ 1011969 w 2691675"/>
              <a:gd name="connsiteY159" fmla="*/ 3996214 h 4354354"/>
              <a:gd name="connsiteX160" fmla="*/ 1034829 w 2691675"/>
              <a:gd name="connsiteY160" fmla="*/ 4034314 h 4354354"/>
              <a:gd name="connsiteX161" fmla="*/ 1065309 w 2691675"/>
              <a:gd name="connsiteY161" fmla="*/ 4110514 h 4354354"/>
              <a:gd name="connsiteX162" fmla="*/ 1072929 w 2691675"/>
              <a:gd name="connsiteY162" fmla="*/ 4133374 h 4354354"/>
              <a:gd name="connsiteX163" fmla="*/ 1149129 w 2691675"/>
              <a:gd name="connsiteY163" fmla="*/ 4163854 h 4354354"/>
              <a:gd name="connsiteX164" fmla="*/ 1202469 w 2691675"/>
              <a:gd name="connsiteY164" fmla="*/ 4240054 h 4354354"/>
              <a:gd name="connsiteX165" fmla="*/ 1263429 w 2691675"/>
              <a:gd name="connsiteY165" fmla="*/ 4247674 h 4354354"/>
              <a:gd name="connsiteX166" fmla="*/ 1271049 w 2691675"/>
              <a:gd name="connsiteY166" fmla="*/ 4301014 h 4354354"/>
              <a:gd name="connsiteX167" fmla="*/ 1316769 w 2691675"/>
              <a:gd name="connsiteY167" fmla="*/ 4354354 h 4354354"/>
              <a:gd name="connsiteX168" fmla="*/ 1354869 w 2691675"/>
              <a:gd name="connsiteY168" fmla="*/ 4255294 h 4354354"/>
              <a:gd name="connsiteX169" fmla="*/ 1415829 w 2691675"/>
              <a:gd name="connsiteY169" fmla="*/ 4224814 h 4354354"/>
              <a:gd name="connsiteX170" fmla="*/ 1469169 w 2691675"/>
              <a:gd name="connsiteY170" fmla="*/ 4209574 h 4354354"/>
              <a:gd name="connsiteX171" fmla="*/ 1507269 w 2691675"/>
              <a:gd name="connsiteY171" fmla="*/ 4186714 h 4354354"/>
              <a:gd name="connsiteX172" fmla="*/ 1552989 w 2691675"/>
              <a:gd name="connsiteY172" fmla="*/ 4156234 h 4354354"/>
              <a:gd name="connsiteX173" fmla="*/ 1583469 w 2691675"/>
              <a:gd name="connsiteY173" fmla="*/ 4148614 h 4354354"/>
              <a:gd name="connsiteX174" fmla="*/ 1644429 w 2691675"/>
              <a:gd name="connsiteY174" fmla="*/ 4087654 h 4354354"/>
              <a:gd name="connsiteX175" fmla="*/ 1674909 w 2691675"/>
              <a:gd name="connsiteY175" fmla="*/ 4064794 h 4354354"/>
              <a:gd name="connsiteX176" fmla="*/ 1827309 w 2691675"/>
              <a:gd name="connsiteY176" fmla="*/ 4026694 h 4354354"/>
              <a:gd name="connsiteX177" fmla="*/ 1857789 w 2691675"/>
              <a:gd name="connsiteY177" fmla="*/ 4011454 h 4354354"/>
              <a:gd name="connsiteX178" fmla="*/ 1903509 w 2691675"/>
              <a:gd name="connsiteY178" fmla="*/ 3996214 h 4354354"/>
              <a:gd name="connsiteX179" fmla="*/ 1926369 w 2691675"/>
              <a:gd name="connsiteY179" fmla="*/ 3980974 h 4354354"/>
              <a:gd name="connsiteX180" fmla="*/ 1987329 w 2691675"/>
              <a:gd name="connsiteY180" fmla="*/ 3935254 h 4354354"/>
              <a:gd name="connsiteX181" fmla="*/ 2048289 w 2691675"/>
              <a:gd name="connsiteY181" fmla="*/ 3897154 h 4354354"/>
              <a:gd name="connsiteX182" fmla="*/ 2078769 w 2691675"/>
              <a:gd name="connsiteY182" fmla="*/ 3881914 h 4354354"/>
              <a:gd name="connsiteX183" fmla="*/ 2132109 w 2691675"/>
              <a:gd name="connsiteY183" fmla="*/ 3843814 h 4354354"/>
              <a:gd name="connsiteX184" fmla="*/ 2162589 w 2691675"/>
              <a:gd name="connsiteY184" fmla="*/ 3813334 h 4354354"/>
              <a:gd name="connsiteX185" fmla="*/ 2200689 w 2691675"/>
              <a:gd name="connsiteY185" fmla="*/ 3714274 h 4354354"/>
              <a:gd name="connsiteX186" fmla="*/ 2162589 w 2691675"/>
              <a:gd name="connsiteY186" fmla="*/ 3630454 h 4354354"/>
              <a:gd name="connsiteX187" fmla="*/ 2139729 w 2691675"/>
              <a:gd name="connsiteY187" fmla="*/ 3622834 h 4354354"/>
              <a:gd name="connsiteX188" fmla="*/ 2124489 w 2691675"/>
              <a:gd name="connsiteY188" fmla="*/ 3706654 h 4354354"/>
              <a:gd name="connsiteX189" fmla="*/ 2109249 w 2691675"/>
              <a:gd name="connsiteY189" fmla="*/ 3683794 h 4354354"/>
              <a:gd name="connsiteX190" fmla="*/ 2048289 w 2691675"/>
              <a:gd name="connsiteY190" fmla="*/ 3691414 h 4354354"/>
              <a:gd name="connsiteX191" fmla="*/ 2055909 w 2691675"/>
              <a:gd name="connsiteY191" fmla="*/ 3729514 h 4354354"/>
              <a:gd name="connsiteX192" fmla="*/ 2078769 w 2691675"/>
              <a:gd name="connsiteY192" fmla="*/ 3744754 h 4354354"/>
              <a:gd name="connsiteX193" fmla="*/ 2094009 w 2691675"/>
              <a:gd name="connsiteY193" fmla="*/ 3775234 h 4354354"/>
              <a:gd name="connsiteX194" fmla="*/ 2086389 w 2691675"/>
              <a:gd name="connsiteY194" fmla="*/ 3820954 h 4354354"/>
              <a:gd name="connsiteX195" fmla="*/ 2010189 w 2691675"/>
              <a:gd name="connsiteY195" fmla="*/ 3775234 h 4354354"/>
              <a:gd name="connsiteX196" fmla="*/ 1994949 w 2691675"/>
              <a:gd name="connsiteY196" fmla="*/ 3676174 h 4354354"/>
              <a:gd name="connsiteX197" fmla="*/ 1972089 w 2691675"/>
              <a:gd name="connsiteY197" fmla="*/ 3653314 h 4354354"/>
              <a:gd name="connsiteX198" fmla="*/ 1979709 w 2691675"/>
              <a:gd name="connsiteY198" fmla="*/ 3607594 h 4354354"/>
              <a:gd name="connsiteX199" fmla="*/ 2025429 w 2691675"/>
              <a:gd name="connsiteY199" fmla="*/ 3599974 h 4354354"/>
              <a:gd name="connsiteX200" fmla="*/ 2033049 w 2691675"/>
              <a:gd name="connsiteY200" fmla="*/ 3546634 h 4354354"/>
              <a:gd name="connsiteX201" fmla="*/ 2063529 w 2691675"/>
              <a:gd name="connsiteY201" fmla="*/ 3554254 h 4354354"/>
              <a:gd name="connsiteX202" fmla="*/ 2094009 w 2691675"/>
              <a:gd name="connsiteY202" fmla="*/ 3516154 h 4354354"/>
              <a:gd name="connsiteX203" fmla="*/ 2124489 w 2691675"/>
              <a:gd name="connsiteY203" fmla="*/ 3485674 h 4354354"/>
              <a:gd name="connsiteX204" fmla="*/ 2139729 w 2691675"/>
              <a:gd name="connsiteY204" fmla="*/ 3462814 h 4354354"/>
              <a:gd name="connsiteX205" fmla="*/ 2170209 w 2691675"/>
              <a:gd name="connsiteY205" fmla="*/ 3439954 h 4354354"/>
              <a:gd name="connsiteX206" fmla="*/ 2238789 w 2691675"/>
              <a:gd name="connsiteY206" fmla="*/ 3348514 h 4354354"/>
              <a:gd name="connsiteX207" fmla="*/ 2246409 w 2691675"/>
              <a:gd name="connsiteY207" fmla="*/ 3318034 h 4354354"/>
              <a:gd name="connsiteX208" fmla="*/ 2269269 w 2691675"/>
              <a:gd name="connsiteY208" fmla="*/ 3257074 h 4354354"/>
              <a:gd name="connsiteX209" fmla="*/ 2276889 w 2691675"/>
              <a:gd name="connsiteY209" fmla="*/ 3211354 h 4354354"/>
              <a:gd name="connsiteX210" fmla="*/ 2299749 w 2691675"/>
              <a:gd name="connsiteY210" fmla="*/ 3165634 h 4354354"/>
              <a:gd name="connsiteX211" fmla="*/ 2314989 w 2691675"/>
              <a:gd name="connsiteY211" fmla="*/ 3127534 h 4354354"/>
              <a:gd name="connsiteX212" fmla="*/ 2353089 w 2691675"/>
              <a:gd name="connsiteY212" fmla="*/ 3112294 h 4354354"/>
              <a:gd name="connsiteX213" fmla="*/ 2375949 w 2691675"/>
              <a:gd name="connsiteY213" fmla="*/ 3097054 h 4354354"/>
              <a:gd name="connsiteX214" fmla="*/ 2495488 w 2691675"/>
              <a:gd name="connsiteY214" fmla="*/ 3067050 h 4354354"/>
              <a:gd name="connsiteX215" fmla="*/ 2593596 w 2691675"/>
              <a:gd name="connsiteY215" fmla="*/ 3063717 h 4354354"/>
              <a:gd name="connsiteX216" fmla="*/ 2685987 w 2691675"/>
              <a:gd name="connsiteY216" fmla="*/ 3054668 h 4354354"/>
              <a:gd name="connsiteX0" fmla="*/ 2685987 w 2691675"/>
              <a:gd name="connsiteY0" fmla="*/ 3054668 h 4354354"/>
              <a:gd name="connsiteX1" fmla="*/ 2680749 w 2691675"/>
              <a:gd name="connsiteY1" fmla="*/ 3028474 h 4354354"/>
              <a:gd name="connsiteX2" fmla="*/ 2673129 w 2691675"/>
              <a:gd name="connsiteY2" fmla="*/ 2975134 h 4354354"/>
              <a:gd name="connsiteX3" fmla="*/ 2631219 w 2691675"/>
              <a:gd name="connsiteY3" fmla="*/ 2967038 h 4354354"/>
              <a:gd name="connsiteX4" fmla="*/ 2567878 w 2691675"/>
              <a:gd name="connsiteY4" fmla="*/ 2966561 h 4354354"/>
              <a:gd name="connsiteX5" fmla="*/ 2526921 w 2691675"/>
              <a:gd name="connsiteY5" fmla="*/ 2908936 h 4354354"/>
              <a:gd name="connsiteX6" fmla="*/ 2464532 w 2691675"/>
              <a:gd name="connsiteY6" fmla="*/ 2905601 h 4354354"/>
              <a:gd name="connsiteX7" fmla="*/ 2417860 w 2691675"/>
              <a:gd name="connsiteY7" fmla="*/ 2889885 h 4354354"/>
              <a:gd name="connsiteX8" fmla="*/ 2383569 w 2691675"/>
              <a:gd name="connsiteY8" fmla="*/ 2876074 h 4354354"/>
              <a:gd name="connsiteX9" fmla="*/ 2355471 w 2691675"/>
              <a:gd name="connsiteY9" fmla="*/ 2856071 h 4354354"/>
              <a:gd name="connsiteX10" fmla="*/ 2300701 w 2691675"/>
              <a:gd name="connsiteY10" fmla="*/ 2824163 h 4354354"/>
              <a:gd name="connsiteX11" fmla="*/ 2226406 w 2691675"/>
              <a:gd name="connsiteY11" fmla="*/ 2864167 h 4354354"/>
              <a:gd name="connsiteX12" fmla="*/ 2185925 w 2691675"/>
              <a:gd name="connsiteY12" fmla="*/ 2825116 h 4354354"/>
              <a:gd name="connsiteX13" fmla="*/ 2150683 w 2691675"/>
              <a:gd name="connsiteY13" fmla="*/ 2746058 h 4354354"/>
              <a:gd name="connsiteX14" fmla="*/ 2131157 w 2691675"/>
              <a:gd name="connsiteY14" fmla="*/ 2684621 h 4354354"/>
              <a:gd name="connsiteX15" fmla="*/ 2113060 w 2691675"/>
              <a:gd name="connsiteY15" fmla="*/ 2649379 h 4354354"/>
              <a:gd name="connsiteX16" fmla="*/ 2111630 w 2691675"/>
              <a:gd name="connsiteY16" fmla="*/ 2600801 h 4354354"/>
              <a:gd name="connsiteX17" fmla="*/ 2034001 w 2691675"/>
              <a:gd name="connsiteY17" fmla="*/ 2686051 h 4354354"/>
              <a:gd name="connsiteX18" fmla="*/ 1966851 w 2691675"/>
              <a:gd name="connsiteY18" fmla="*/ 2754154 h 4354354"/>
              <a:gd name="connsiteX19" fmla="*/ 1919702 w 2691675"/>
              <a:gd name="connsiteY19" fmla="*/ 2713196 h 4354354"/>
              <a:gd name="connsiteX20" fmla="*/ 1783018 w 2691675"/>
              <a:gd name="connsiteY20" fmla="*/ 2699862 h 4354354"/>
              <a:gd name="connsiteX21" fmla="*/ 1684910 w 2691675"/>
              <a:gd name="connsiteY21" fmla="*/ 2689860 h 4354354"/>
              <a:gd name="connsiteX22" fmla="*/ 1614426 w 2691675"/>
              <a:gd name="connsiteY22" fmla="*/ 2582229 h 4354354"/>
              <a:gd name="connsiteX23" fmla="*/ 1549656 w 2691675"/>
              <a:gd name="connsiteY23" fmla="*/ 2584133 h 4354354"/>
              <a:gd name="connsiteX24" fmla="*/ 1524890 w 2691675"/>
              <a:gd name="connsiteY24" fmla="*/ 2563654 h 4354354"/>
              <a:gd name="connsiteX25" fmla="*/ 1476789 w 2691675"/>
              <a:gd name="connsiteY25" fmla="*/ 2381726 h 4354354"/>
              <a:gd name="connsiteX26" fmla="*/ 1446309 w 2691675"/>
              <a:gd name="connsiteY26" fmla="*/ 2289334 h 4354354"/>
              <a:gd name="connsiteX27" fmla="*/ 1408209 w 2691675"/>
              <a:gd name="connsiteY27" fmla="*/ 2220754 h 4354354"/>
              <a:gd name="connsiteX28" fmla="*/ 1392969 w 2691675"/>
              <a:gd name="connsiteY28" fmla="*/ 2197894 h 4354354"/>
              <a:gd name="connsiteX29" fmla="*/ 1382492 w 2691675"/>
              <a:gd name="connsiteY29" fmla="*/ 2152651 h 4354354"/>
              <a:gd name="connsiteX30" fmla="*/ 1377253 w 2691675"/>
              <a:gd name="connsiteY30" fmla="*/ 2052162 h 4354354"/>
              <a:gd name="connsiteX31" fmla="*/ 1391541 w 2691675"/>
              <a:gd name="connsiteY31" fmla="*/ 1982630 h 4354354"/>
              <a:gd name="connsiteX32" fmla="*/ 1323437 w 2691675"/>
              <a:gd name="connsiteY32" fmla="*/ 1917859 h 4354354"/>
              <a:gd name="connsiteX33" fmla="*/ 1290099 w 2691675"/>
              <a:gd name="connsiteY33" fmla="*/ 1912621 h 4354354"/>
              <a:gd name="connsiteX34" fmla="*/ 1192468 w 2691675"/>
              <a:gd name="connsiteY34" fmla="*/ 1853089 h 4354354"/>
              <a:gd name="connsiteX35" fmla="*/ 1134367 w 2691675"/>
              <a:gd name="connsiteY35" fmla="*/ 1863567 h 4354354"/>
              <a:gd name="connsiteX36" fmla="*/ 1081978 w 2691675"/>
              <a:gd name="connsiteY36" fmla="*/ 1897379 h 4354354"/>
              <a:gd name="connsiteX37" fmla="*/ 1032924 w 2691675"/>
              <a:gd name="connsiteY37" fmla="*/ 1923098 h 4354354"/>
              <a:gd name="connsiteX38" fmla="*/ 966249 w 2691675"/>
              <a:gd name="connsiteY38" fmla="*/ 1984058 h 4354354"/>
              <a:gd name="connsiteX39" fmla="*/ 917195 w 2691675"/>
              <a:gd name="connsiteY39" fmla="*/ 1941672 h 4354354"/>
              <a:gd name="connsiteX40" fmla="*/ 862428 w 2691675"/>
              <a:gd name="connsiteY40" fmla="*/ 1915002 h 4354354"/>
              <a:gd name="connsiteX41" fmla="*/ 831471 w 2691675"/>
              <a:gd name="connsiteY41" fmla="*/ 1889284 h 4354354"/>
              <a:gd name="connsiteX42" fmla="*/ 808135 w 2691675"/>
              <a:gd name="connsiteY42" fmla="*/ 1846898 h 4354354"/>
              <a:gd name="connsiteX43" fmla="*/ 822423 w 2691675"/>
              <a:gd name="connsiteY43" fmla="*/ 1789748 h 4354354"/>
              <a:gd name="connsiteX44" fmla="*/ 811944 w 2691675"/>
              <a:gd name="connsiteY44" fmla="*/ 1720215 h 4354354"/>
              <a:gd name="connsiteX45" fmla="*/ 791466 w 2691675"/>
              <a:gd name="connsiteY45" fmla="*/ 1625441 h 4354354"/>
              <a:gd name="connsiteX46" fmla="*/ 767652 w 2691675"/>
              <a:gd name="connsiteY46" fmla="*/ 1635919 h 4354354"/>
              <a:gd name="connsiteX47" fmla="*/ 709074 w 2691675"/>
              <a:gd name="connsiteY47" fmla="*/ 1571626 h 4354354"/>
              <a:gd name="connsiteX48" fmla="*/ 737649 w 2691675"/>
              <a:gd name="connsiteY48" fmla="*/ 1519714 h 4354354"/>
              <a:gd name="connsiteX49" fmla="*/ 785274 w 2691675"/>
              <a:gd name="connsiteY49" fmla="*/ 1455420 h 4354354"/>
              <a:gd name="connsiteX50" fmla="*/ 783369 w 2691675"/>
              <a:gd name="connsiteY50" fmla="*/ 1429227 h 4354354"/>
              <a:gd name="connsiteX51" fmla="*/ 826232 w 2691675"/>
              <a:gd name="connsiteY51" fmla="*/ 1375409 h 4354354"/>
              <a:gd name="connsiteX52" fmla="*/ 834329 w 2691675"/>
              <a:gd name="connsiteY52" fmla="*/ 1282542 h 4354354"/>
              <a:gd name="connsiteX53" fmla="*/ 820040 w 2691675"/>
              <a:gd name="connsiteY53" fmla="*/ 1198721 h 4354354"/>
              <a:gd name="connsiteX54" fmla="*/ 787655 w 2691675"/>
              <a:gd name="connsiteY54" fmla="*/ 1151573 h 4354354"/>
              <a:gd name="connsiteX55" fmla="*/ 769082 w 2691675"/>
              <a:gd name="connsiteY55" fmla="*/ 1070134 h 4354354"/>
              <a:gd name="connsiteX56" fmla="*/ 812898 w 2691675"/>
              <a:gd name="connsiteY56" fmla="*/ 1034892 h 4354354"/>
              <a:gd name="connsiteX57" fmla="*/ 816231 w 2691675"/>
              <a:gd name="connsiteY57" fmla="*/ 976789 h 4354354"/>
              <a:gd name="connsiteX58" fmla="*/ 828613 w 2691675"/>
              <a:gd name="connsiteY58" fmla="*/ 901065 h 4354354"/>
              <a:gd name="connsiteX59" fmla="*/ 837662 w 2691675"/>
              <a:gd name="connsiteY59" fmla="*/ 833914 h 4354354"/>
              <a:gd name="connsiteX60" fmla="*/ 852426 w 2691675"/>
              <a:gd name="connsiteY60" fmla="*/ 795814 h 4354354"/>
              <a:gd name="connsiteX61" fmla="*/ 867665 w 2691675"/>
              <a:gd name="connsiteY61" fmla="*/ 762475 h 4354354"/>
              <a:gd name="connsiteX62" fmla="*/ 841472 w 2691675"/>
              <a:gd name="connsiteY62" fmla="*/ 696754 h 4354354"/>
              <a:gd name="connsiteX63" fmla="*/ 825756 w 2691675"/>
              <a:gd name="connsiteY63" fmla="*/ 573405 h 4354354"/>
              <a:gd name="connsiteX64" fmla="*/ 795275 w 2691675"/>
              <a:gd name="connsiteY64" fmla="*/ 536259 h 4354354"/>
              <a:gd name="connsiteX65" fmla="*/ 777654 w 2691675"/>
              <a:gd name="connsiteY65" fmla="*/ 505777 h 4354354"/>
              <a:gd name="connsiteX66" fmla="*/ 754794 w 2691675"/>
              <a:gd name="connsiteY66" fmla="*/ 430054 h 4354354"/>
              <a:gd name="connsiteX67" fmla="*/ 727648 w 2691675"/>
              <a:gd name="connsiteY67" fmla="*/ 349091 h 4354354"/>
              <a:gd name="connsiteX68" fmla="*/ 740030 w 2691675"/>
              <a:gd name="connsiteY68" fmla="*/ 321469 h 4354354"/>
              <a:gd name="connsiteX69" fmla="*/ 736698 w 2691675"/>
              <a:gd name="connsiteY69" fmla="*/ 256223 h 4354354"/>
              <a:gd name="connsiteX70" fmla="*/ 717648 w 2691675"/>
              <a:gd name="connsiteY70" fmla="*/ 241935 h 4354354"/>
              <a:gd name="connsiteX71" fmla="*/ 709551 w 2691675"/>
              <a:gd name="connsiteY71" fmla="*/ 171451 h 4354354"/>
              <a:gd name="connsiteX72" fmla="*/ 675737 w 2691675"/>
              <a:gd name="connsiteY72" fmla="*/ 120015 h 4354354"/>
              <a:gd name="connsiteX73" fmla="*/ 686691 w 2691675"/>
              <a:gd name="connsiteY73" fmla="*/ 70485 h 4354354"/>
              <a:gd name="connsiteX74" fmla="*/ 657638 w 2691675"/>
              <a:gd name="connsiteY74" fmla="*/ 0 h 4354354"/>
              <a:gd name="connsiteX75" fmla="*/ 613348 w 2691675"/>
              <a:gd name="connsiteY75" fmla="*/ 10001 h 4354354"/>
              <a:gd name="connsiteX76" fmla="*/ 542863 w 2691675"/>
              <a:gd name="connsiteY76" fmla="*/ 85249 h 4354354"/>
              <a:gd name="connsiteX77" fmla="*/ 560008 w 2691675"/>
              <a:gd name="connsiteY77" fmla="*/ 158591 h 4354354"/>
              <a:gd name="connsiteX78" fmla="*/ 553342 w 2691675"/>
              <a:gd name="connsiteY78" fmla="*/ 234792 h 4354354"/>
              <a:gd name="connsiteX79" fmla="*/ 505716 w 2691675"/>
              <a:gd name="connsiteY79" fmla="*/ 313373 h 4354354"/>
              <a:gd name="connsiteX80" fmla="*/ 461424 w 2691675"/>
              <a:gd name="connsiteY80" fmla="*/ 408147 h 4354354"/>
              <a:gd name="connsiteX81" fmla="*/ 368555 w 2691675"/>
              <a:gd name="connsiteY81" fmla="*/ 381476 h 4354354"/>
              <a:gd name="connsiteX82" fmla="*/ 300929 w 2691675"/>
              <a:gd name="connsiteY82" fmla="*/ 441960 h 4354354"/>
              <a:gd name="connsiteX83" fmla="*/ 270924 w 2691675"/>
              <a:gd name="connsiteY83" fmla="*/ 513874 h 4354354"/>
              <a:gd name="connsiteX84" fmla="*/ 322359 w 2691675"/>
              <a:gd name="connsiteY84" fmla="*/ 574834 h 4354354"/>
              <a:gd name="connsiteX85" fmla="*/ 236157 w 2691675"/>
              <a:gd name="connsiteY85" fmla="*/ 711995 h 4354354"/>
              <a:gd name="connsiteX86" fmla="*/ 262829 w 2691675"/>
              <a:gd name="connsiteY86" fmla="*/ 758667 h 4354354"/>
              <a:gd name="connsiteX87" fmla="*/ 248540 w 2691675"/>
              <a:gd name="connsiteY87" fmla="*/ 834390 h 4354354"/>
              <a:gd name="connsiteX88" fmla="*/ 303309 w 2691675"/>
              <a:gd name="connsiteY88" fmla="*/ 849630 h 4354354"/>
              <a:gd name="connsiteX89" fmla="*/ 351410 w 2691675"/>
              <a:gd name="connsiteY89" fmla="*/ 872966 h 4354354"/>
              <a:gd name="connsiteX90" fmla="*/ 356649 w 2691675"/>
              <a:gd name="connsiteY90" fmla="*/ 910114 h 4354354"/>
              <a:gd name="connsiteX91" fmla="*/ 341409 w 2691675"/>
              <a:gd name="connsiteY91" fmla="*/ 978694 h 4354354"/>
              <a:gd name="connsiteX92" fmla="*/ 326169 w 2691675"/>
              <a:gd name="connsiteY92" fmla="*/ 1054894 h 4354354"/>
              <a:gd name="connsiteX93" fmla="*/ 303309 w 2691675"/>
              <a:gd name="connsiteY93" fmla="*/ 1070134 h 4354354"/>
              <a:gd name="connsiteX94" fmla="*/ 143289 w 2691675"/>
              <a:gd name="connsiteY94" fmla="*/ 1092994 h 4354354"/>
              <a:gd name="connsiteX95" fmla="*/ 150909 w 2691675"/>
              <a:gd name="connsiteY95" fmla="*/ 1207294 h 4354354"/>
              <a:gd name="connsiteX96" fmla="*/ 173769 w 2691675"/>
              <a:gd name="connsiteY96" fmla="*/ 1245394 h 4354354"/>
              <a:gd name="connsiteX97" fmla="*/ 219489 w 2691675"/>
              <a:gd name="connsiteY97" fmla="*/ 1283494 h 4354354"/>
              <a:gd name="connsiteX98" fmla="*/ 234729 w 2691675"/>
              <a:gd name="connsiteY98" fmla="*/ 1313974 h 4354354"/>
              <a:gd name="connsiteX99" fmla="*/ 227109 w 2691675"/>
              <a:gd name="connsiteY99" fmla="*/ 1344454 h 4354354"/>
              <a:gd name="connsiteX100" fmla="*/ 265209 w 2691675"/>
              <a:gd name="connsiteY100" fmla="*/ 1390174 h 4354354"/>
              <a:gd name="connsiteX101" fmla="*/ 288069 w 2691675"/>
              <a:gd name="connsiteY101" fmla="*/ 1428274 h 4354354"/>
              <a:gd name="connsiteX102" fmla="*/ 280449 w 2691675"/>
              <a:gd name="connsiteY102" fmla="*/ 1466374 h 4354354"/>
              <a:gd name="connsiteX103" fmla="*/ 242349 w 2691675"/>
              <a:gd name="connsiteY103" fmla="*/ 1595914 h 4354354"/>
              <a:gd name="connsiteX104" fmla="*/ 211869 w 2691675"/>
              <a:gd name="connsiteY104" fmla="*/ 1611154 h 4354354"/>
              <a:gd name="connsiteX105" fmla="*/ 189009 w 2691675"/>
              <a:gd name="connsiteY105" fmla="*/ 1618774 h 4354354"/>
              <a:gd name="connsiteX106" fmla="*/ 120429 w 2691675"/>
              <a:gd name="connsiteY106" fmla="*/ 1656874 h 4354354"/>
              <a:gd name="connsiteX107" fmla="*/ 97569 w 2691675"/>
              <a:gd name="connsiteY107" fmla="*/ 1679734 h 4354354"/>
              <a:gd name="connsiteX108" fmla="*/ 13749 w 2691675"/>
              <a:gd name="connsiteY108" fmla="*/ 1740694 h 4354354"/>
              <a:gd name="connsiteX109" fmla="*/ 13749 w 2691675"/>
              <a:gd name="connsiteY109" fmla="*/ 1915954 h 4354354"/>
              <a:gd name="connsiteX110" fmla="*/ 36609 w 2691675"/>
              <a:gd name="connsiteY110" fmla="*/ 1938814 h 4354354"/>
              <a:gd name="connsiteX111" fmla="*/ 67089 w 2691675"/>
              <a:gd name="connsiteY111" fmla="*/ 1976914 h 4354354"/>
              <a:gd name="connsiteX112" fmla="*/ 112809 w 2691675"/>
              <a:gd name="connsiteY112" fmla="*/ 2007394 h 4354354"/>
              <a:gd name="connsiteX113" fmla="*/ 173769 w 2691675"/>
              <a:gd name="connsiteY113" fmla="*/ 2037874 h 4354354"/>
              <a:gd name="connsiteX114" fmla="*/ 234729 w 2691675"/>
              <a:gd name="connsiteY114" fmla="*/ 2121694 h 4354354"/>
              <a:gd name="connsiteX115" fmla="*/ 272829 w 2691675"/>
              <a:gd name="connsiteY115" fmla="*/ 2182654 h 4354354"/>
              <a:gd name="connsiteX116" fmla="*/ 280449 w 2691675"/>
              <a:gd name="connsiteY116" fmla="*/ 2205514 h 4354354"/>
              <a:gd name="connsiteX117" fmla="*/ 318549 w 2691675"/>
              <a:gd name="connsiteY117" fmla="*/ 2281714 h 4354354"/>
              <a:gd name="connsiteX118" fmla="*/ 493809 w 2691675"/>
              <a:gd name="connsiteY118" fmla="*/ 2296954 h 4354354"/>
              <a:gd name="connsiteX119" fmla="*/ 562389 w 2691675"/>
              <a:gd name="connsiteY119" fmla="*/ 2380774 h 4354354"/>
              <a:gd name="connsiteX120" fmla="*/ 531909 w 2691675"/>
              <a:gd name="connsiteY120" fmla="*/ 2456974 h 4354354"/>
              <a:gd name="connsiteX121" fmla="*/ 509049 w 2691675"/>
              <a:gd name="connsiteY121" fmla="*/ 2464594 h 4354354"/>
              <a:gd name="connsiteX122" fmla="*/ 486189 w 2691675"/>
              <a:gd name="connsiteY122" fmla="*/ 2487454 h 4354354"/>
              <a:gd name="connsiteX123" fmla="*/ 478569 w 2691675"/>
              <a:gd name="connsiteY123" fmla="*/ 2533174 h 4354354"/>
              <a:gd name="connsiteX124" fmla="*/ 509049 w 2691675"/>
              <a:gd name="connsiteY124" fmla="*/ 2647474 h 4354354"/>
              <a:gd name="connsiteX125" fmla="*/ 531909 w 2691675"/>
              <a:gd name="connsiteY125" fmla="*/ 2670334 h 4354354"/>
              <a:gd name="connsiteX126" fmla="*/ 539529 w 2691675"/>
              <a:gd name="connsiteY126" fmla="*/ 2700814 h 4354354"/>
              <a:gd name="connsiteX127" fmla="*/ 570009 w 2691675"/>
              <a:gd name="connsiteY127" fmla="*/ 2685574 h 4354354"/>
              <a:gd name="connsiteX128" fmla="*/ 592869 w 2691675"/>
              <a:gd name="connsiteY128" fmla="*/ 2662714 h 4354354"/>
              <a:gd name="connsiteX129" fmla="*/ 646209 w 2691675"/>
              <a:gd name="connsiteY129" fmla="*/ 2632234 h 4354354"/>
              <a:gd name="connsiteX130" fmla="*/ 684309 w 2691675"/>
              <a:gd name="connsiteY130" fmla="*/ 2639854 h 4354354"/>
              <a:gd name="connsiteX131" fmla="*/ 699549 w 2691675"/>
              <a:gd name="connsiteY131" fmla="*/ 2662714 h 4354354"/>
              <a:gd name="connsiteX132" fmla="*/ 722409 w 2691675"/>
              <a:gd name="connsiteY132" fmla="*/ 2685574 h 4354354"/>
              <a:gd name="connsiteX133" fmla="*/ 730029 w 2691675"/>
              <a:gd name="connsiteY133" fmla="*/ 2708434 h 4354354"/>
              <a:gd name="connsiteX134" fmla="*/ 707169 w 2691675"/>
              <a:gd name="connsiteY134" fmla="*/ 2792254 h 4354354"/>
              <a:gd name="connsiteX135" fmla="*/ 623349 w 2691675"/>
              <a:gd name="connsiteY135" fmla="*/ 2868454 h 4354354"/>
              <a:gd name="connsiteX136" fmla="*/ 600489 w 2691675"/>
              <a:gd name="connsiteY136" fmla="*/ 2914174 h 4354354"/>
              <a:gd name="connsiteX137" fmla="*/ 531909 w 2691675"/>
              <a:gd name="connsiteY137" fmla="*/ 2959894 h 4354354"/>
              <a:gd name="connsiteX138" fmla="*/ 516669 w 2691675"/>
              <a:gd name="connsiteY138" fmla="*/ 2982754 h 4354354"/>
              <a:gd name="connsiteX139" fmla="*/ 547149 w 2691675"/>
              <a:gd name="connsiteY139" fmla="*/ 3081814 h 4354354"/>
              <a:gd name="connsiteX140" fmla="*/ 570009 w 2691675"/>
              <a:gd name="connsiteY140" fmla="*/ 3203734 h 4354354"/>
              <a:gd name="connsiteX141" fmla="*/ 608109 w 2691675"/>
              <a:gd name="connsiteY141" fmla="*/ 3302794 h 4354354"/>
              <a:gd name="connsiteX142" fmla="*/ 608109 w 2691675"/>
              <a:gd name="connsiteY142" fmla="*/ 3455194 h 4354354"/>
              <a:gd name="connsiteX143" fmla="*/ 570009 w 2691675"/>
              <a:gd name="connsiteY143" fmla="*/ 3493294 h 4354354"/>
              <a:gd name="connsiteX144" fmla="*/ 562389 w 2691675"/>
              <a:gd name="connsiteY144" fmla="*/ 3523774 h 4354354"/>
              <a:gd name="connsiteX145" fmla="*/ 547149 w 2691675"/>
              <a:gd name="connsiteY145" fmla="*/ 3554254 h 4354354"/>
              <a:gd name="connsiteX146" fmla="*/ 554769 w 2691675"/>
              <a:gd name="connsiteY146" fmla="*/ 3706654 h 4354354"/>
              <a:gd name="connsiteX147" fmla="*/ 608109 w 2691675"/>
              <a:gd name="connsiteY147" fmla="*/ 3699034 h 4354354"/>
              <a:gd name="connsiteX148" fmla="*/ 630969 w 2691675"/>
              <a:gd name="connsiteY148" fmla="*/ 3691414 h 4354354"/>
              <a:gd name="connsiteX149" fmla="*/ 676689 w 2691675"/>
              <a:gd name="connsiteY149" fmla="*/ 3714274 h 4354354"/>
              <a:gd name="connsiteX150" fmla="*/ 707169 w 2691675"/>
              <a:gd name="connsiteY150" fmla="*/ 3744754 h 4354354"/>
              <a:gd name="connsiteX151" fmla="*/ 836709 w 2691675"/>
              <a:gd name="connsiteY151" fmla="*/ 3767614 h 4354354"/>
              <a:gd name="connsiteX152" fmla="*/ 851949 w 2691675"/>
              <a:gd name="connsiteY152" fmla="*/ 3798094 h 4354354"/>
              <a:gd name="connsiteX153" fmla="*/ 874809 w 2691675"/>
              <a:gd name="connsiteY153" fmla="*/ 3813334 h 4354354"/>
              <a:gd name="connsiteX154" fmla="*/ 897669 w 2691675"/>
              <a:gd name="connsiteY154" fmla="*/ 3836194 h 4354354"/>
              <a:gd name="connsiteX155" fmla="*/ 905289 w 2691675"/>
              <a:gd name="connsiteY155" fmla="*/ 3866674 h 4354354"/>
              <a:gd name="connsiteX156" fmla="*/ 920529 w 2691675"/>
              <a:gd name="connsiteY156" fmla="*/ 3889534 h 4354354"/>
              <a:gd name="connsiteX157" fmla="*/ 943389 w 2691675"/>
              <a:gd name="connsiteY157" fmla="*/ 3927634 h 4354354"/>
              <a:gd name="connsiteX158" fmla="*/ 996729 w 2691675"/>
              <a:gd name="connsiteY158" fmla="*/ 3973354 h 4354354"/>
              <a:gd name="connsiteX159" fmla="*/ 1011969 w 2691675"/>
              <a:gd name="connsiteY159" fmla="*/ 3996214 h 4354354"/>
              <a:gd name="connsiteX160" fmla="*/ 1034829 w 2691675"/>
              <a:gd name="connsiteY160" fmla="*/ 4034314 h 4354354"/>
              <a:gd name="connsiteX161" fmla="*/ 1065309 w 2691675"/>
              <a:gd name="connsiteY161" fmla="*/ 4110514 h 4354354"/>
              <a:gd name="connsiteX162" fmla="*/ 1072929 w 2691675"/>
              <a:gd name="connsiteY162" fmla="*/ 4133374 h 4354354"/>
              <a:gd name="connsiteX163" fmla="*/ 1149129 w 2691675"/>
              <a:gd name="connsiteY163" fmla="*/ 4163854 h 4354354"/>
              <a:gd name="connsiteX164" fmla="*/ 1202469 w 2691675"/>
              <a:gd name="connsiteY164" fmla="*/ 4240054 h 4354354"/>
              <a:gd name="connsiteX165" fmla="*/ 1263429 w 2691675"/>
              <a:gd name="connsiteY165" fmla="*/ 4247674 h 4354354"/>
              <a:gd name="connsiteX166" fmla="*/ 1271049 w 2691675"/>
              <a:gd name="connsiteY166" fmla="*/ 4301014 h 4354354"/>
              <a:gd name="connsiteX167" fmla="*/ 1316769 w 2691675"/>
              <a:gd name="connsiteY167" fmla="*/ 4354354 h 4354354"/>
              <a:gd name="connsiteX168" fmla="*/ 1354869 w 2691675"/>
              <a:gd name="connsiteY168" fmla="*/ 4255294 h 4354354"/>
              <a:gd name="connsiteX169" fmla="*/ 1415829 w 2691675"/>
              <a:gd name="connsiteY169" fmla="*/ 4224814 h 4354354"/>
              <a:gd name="connsiteX170" fmla="*/ 1469169 w 2691675"/>
              <a:gd name="connsiteY170" fmla="*/ 4209574 h 4354354"/>
              <a:gd name="connsiteX171" fmla="*/ 1507269 w 2691675"/>
              <a:gd name="connsiteY171" fmla="*/ 4186714 h 4354354"/>
              <a:gd name="connsiteX172" fmla="*/ 1552989 w 2691675"/>
              <a:gd name="connsiteY172" fmla="*/ 4156234 h 4354354"/>
              <a:gd name="connsiteX173" fmla="*/ 1583469 w 2691675"/>
              <a:gd name="connsiteY173" fmla="*/ 4148614 h 4354354"/>
              <a:gd name="connsiteX174" fmla="*/ 1644429 w 2691675"/>
              <a:gd name="connsiteY174" fmla="*/ 4087654 h 4354354"/>
              <a:gd name="connsiteX175" fmla="*/ 1674909 w 2691675"/>
              <a:gd name="connsiteY175" fmla="*/ 4064794 h 4354354"/>
              <a:gd name="connsiteX176" fmla="*/ 1827309 w 2691675"/>
              <a:gd name="connsiteY176" fmla="*/ 4026694 h 4354354"/>
              <a:gd name="connsiteX177" fmla="*/ 1857789 w 2691675"/>
              <a:gd name="connsiteY177" fmla="*/ 4011454 h 4354354"/>
              <a:gd name="connsiteX178" fmla="*/ 1903509 w 2691675"/>
              <a:gd name="connsiteY178" fmla="*/ 3996214 h 4354354"/>
              <a:gd name="connsiteX179" fmla="*/ 1926369 w 2691675"/>
              <a:gd name="connsiteY179" fmla="*/ 3980974 h 4354354"/>
              <a:gd name="connsiteX180" fmla="*/ 1987329 w 2691675"/>
              <a:gd name="connsiteY180" fmla="*/ 3935254 h 4354354"/>
              <a:gd name="connsiteX181" fmla="*/ 2048289 w 2691675"/>
              <a:gd name="connsiteY181" fmla="*/ 3897154 h 4354354"/>
              <a:gd name="connsiteX182" fmla="*/ 2078769 w 2691675"/>
              <a:gd name="connsiteY182" fmla="*/ 3881914 h 4354354"/>
              <a:gd name="connsiteX183" fmla="*/ 2132109 w 2691675"/>
              <a:gd name="connsiteY183" fmla="*/ 3843814 h 4354354"/>
              <a:gd name="connsiteX184" fmla="*/ 2162589 w 2691675"/>
              <a:gd name="connsiteY184" fmla="*/ 3813334 h 4354354"/>
              <a:gd name="connsiteX185" fmla="*/ 2200689 w 2691675"/>
              <a:gd name="connsiteY185" fmla="*/ 3714274 h 4354354"/>
              <a:gd name="connsiteX186" fmla="*/ 2162589 w 2691675"/>
              <a:gd name="connsiteY186" fmla="*/ 3630454 h 4354354"/>
              <a:gd name="connsiteX187" fmla="*/ 2139729 w 2691675"/>
              <a:gd name="connsiteY187" fmla="*/ 3622834 h 4354354"/>
              <a:gd name="connsiteX188" fmla="*/ 2124489 w 2691675"/>
              <a:gd name="connsiteY188" fmla="*/ 3706654 h 4354354"/>
              <a:gd name="connsiteX189" fmla="*/ 2109249 w 2691675"/>
              <a:gd name="connsiteY189" fmla="*/ 3683794 h 4354354"/>
              <a:gd name="connsiteX190" fmla="*/ 2048289 w 2691675"/>
              <a:gd name="connsiteY190" fmla="*/ 3691414 h 4354354"/>
              <a:gd name="connsiteX191" fmla="*/ 2055909 w 2691675"/>
              <a:gd name="connsiteY191" fmla="*/ 3729514 h 4354354"/>
              <a:gd name="connsiteX192" fmla="*/ 2078769 w 2691675"/>
              <a:gd name="connsiteY192" fmla="*/ 3744754 h 4354354"/>
              <a:gd name="connsiteX193" fmla="*/ 2094009 w 2691675"/>
              <a:gd name="connsiteY193" fmla="*/ 3775234 h 4354354"/>
              <a:gd name="connsiteX194" fmla="*/ 2086389 w 2691675"/>
              <a:gd name="connsiteY194" fmla="*/ 3820954 h 4354354"/>
              <a:gd name="connsiteX195" fmla="*/ 2010189 w 2691675"/>
              <a:gd name="connsiteY195" fmla="*/ 3775234 h 4354354"/>
              <a:gd name="connsiteX196" fmla="*/ 1994949 w 2691675"/>
              <a:gd name="connsiteY196" fmla="*/ 3676174 h 4354354"/>
              <a:gd name="connsiteX197" fmla="*/ 1972089 w 2691675"/>
              <a:gd name="connsiteY197" fmla="*/ 3653314 h 4354354"/>
              <a:gd name="connsiteX198" fmla="*/ 1979709 w 2691675"/>
              <a:gd name="connsiteY198" fmla="*/ 3607594 h 4354354"/>
              <a:gd name="connsiteX199" fmla="*/ 2025429 w 2691675"/>
              <a:gd name="connsiteY199" fmla="*/ 3599974 h 4354354"/>
              <a:gd name="connsiteX200" fmla="*/ 2033049 w 2691675"/>
              <a:gd name="connsiteY200" fmla="*/ 3546634 h 4354354"/>
              <a:gd name="connsiteX201" fmla="*/ 2063529 w 2691675"/>
              <a:gd name="connsiteY201" fmla="*/ 3554254 h 4354354"/>
              <a:gd name="connsiteX202" fmla="*/ 2094009 w 2691675"/>
              <a:gd name="connsiteY202" fmla="*/ 3516154 h 4354354"/>
              <a:gd name="connsiteX203" fmla="*/ 2124489 w 2691675"/>
              <a:gd name="connsiteY203" fmla="*/ 3485674 h 4354354"/>
              <a:gd name="connsiteX204" fmla="*/ 2139729 w 2691675"/>
              <a:gd name="connsiteY204" fmla="*/ 3462814 h 4354354"/>
              <a:gd name="connsiteX205" fmla="*/ 2170209 w 2691675"/>
              <a:gd name="connsiteY205" fmla="*/ 3439954 h 4354354"/>
              <a:gd name="connsiteX206" fmla="*/ 2238789 w 2691675"/>
              <a:gd name="connsiteY206" fmla="*/ 3348514 h 4354354"/>
              <a:gd name="connsiteX207" fmla="*/ 2246409 w 2691675"/>
              <a:gd name="connsiteY207" fmla="*/ 3318034 h 4354354"/>
              <a:gd name="connsiteX208" fmla="*/ 2269269 w 2691675"/>
              <a:gd name="connsiteY208" fmla="*/ 3257074 h 4354354"/>
              <a:gd name="connsiteX209" fmla="*/ 2276889 w 2691675"/>
              <a:gd name="connsiteY209" fmla="*/ 3211354 h 4354354"/>
              <a:gd name="connsiteX210" fmla="*/ 2299749 w 2691675"/>
              <a:gd name="connsiteY210" fmla="*/ 3165634 h 4354354"/>
              <a:gd name="connsiteX211" fmla="*/ 2314989 w 2691675"/>
              <a:gd name="connsiteY211" fmla="*/ 3127534 h 4354354"/>
              <a:gd name="connsiteX212" fmla="*/ 2353089 w 2691675"/>
              <a:gd name="connsiteY212" fmla="*/ 3112294 h 4354354"/>
              <a:gd name="connsiteX213" fmla="*/ 2375949 w 2691675"/>
              <a:gd name="connsiteY213" fmla="*/ 3097054 h 4354354"/>
              <a:gd name="connsiteX214" fmla="*/ 2495488 w 2691675"/>
              <a:gd name="connsiteY214" fmla="*/ 3067050 h 4354354"/>
              <a:gd name="connsiteX215" fmla="*/ 2593596 w 2691675"/>
              <a:gd name="connsiteY215" fmla="*/ 3063717 h 4354354"/>
              <a:gd name="connsiteX216" fmla="*/ 2685987 w 2691675"/>
              <a:gd name="connsiteY216" fmla="*/ 3054668 h 4354354"/>
              <a:gd name="connsiteX0" fmla="*/ 2685987 w 2691675"/>
              <a:gd name="connsiteY0" fmla="*/ 3054668 h 4354354"/>
              <a:gd name="connsiteX1" fmla="*/ 2680749 w 2691675"/>
              <a:gd name="connsiteY1" fmla="*/ 3028474 h 4354354"/>
              <a:gd name="connsiteX2" fmla="*/ 2673129 w 2691675"/>
              <a:gd name="connsiteY2" fmla="*/ 2975134 h 4354354"/>
              <a:gd name="connsiteX3" fmla="*/ 2631219 w 2691675"/>
              <a:gd name="connsiteY3" fmla="*/ 2967038 h 4354354"/>
              <a:gd name="connsiteX4" fmla="*/ 2567878 w 2691675"/>
              <a:gd name="connsiteY4" fmla="*/ 2966561 h 4354354"/>
              <a:gd name="connsiteX5" fmla="*/ 2526921 w 2691675"/>
              <a:gd name="connsiteY5" fmla="*/ 2908936 h 4354354"/>
              <a:gd name="connsiteX6" fmla="*/ 2464532 w 2691675"/>
              <a:gd name="connsiteY6" fmla="*/ 2905601 h 4354354"/>
              <a:gd name="connsiteX7" fmla="*/ 2417860 w 2691675"/>
              <a:gd name="connsiteY7" fmla="*/ 2889885 h 4354354"/>
              <a:gd name="connsiteX8" fmla="*/ 2383569 w 2691675"/>
              <a:gd name="connsiteY8" fmla="*/ 2876074 h 4354354"/>
              <a:gd name="connsiteX9" fmla="*/ 2355471 w 2691675"/>
              <a:gd name="connsiteY9" fmla="*/ 2856071 h 4354354"/>
              <a:gd name="connsiteX10" fmla="*/ 2300701 w 2691675"/>
              <a:gd name="connsiteY10" fmla="*/ 2824163 h 4354354"/>
              <a:gd name="connsiteX11" fmla="*/ 2226406 w 2691675"/>
              <a:gd name="connsiteY11" fmla="*/ 2864167 h 4354354"/>
              <a:gd name="connsiteX12" fmla="*/ 2185925 w 2691675"/>
              <a:gd name="connsiteY12" fmla="*/ 2825116 h 4354354"/>
              <a:gd name="connsiteX13" fmla="*/ 2150683 w 2691675"/>
              <a:gd name="connsiteY13" fmla="*/ 2746058 h 4354354"/>
              <a:gd name="connsiteX14" fmla="*/ 2131157 w 2691675"/>
              <a:gd name="connsiteY14" fmla="*/ 2684621 h 4354354"/>
              <a:gd name="connsiteX15" fmla="*/ 2113060 w 2691675"/>
              <a:gd name="connsiteY15" fmla="*/ 2649379 h 4354354"/>
              <a:gd name="connsiteX16" fmla="*/ 2111630 w 2691675"/>
              <a:gd name="connsiteY16" fmla="*/ 2600801 h 4354354"/>
              <a:gd name="connsiteX17" fmla="*/ 2034001 w 2691675"/>
              <a:gd name="connsiteY17" fmla="*/ 2686051 h 4354354"/>
              <a:gd name="connsiteX18" fmla="*/ 1966851 w 2691675"/>
              <a:gd name="connsiteY18" fmla="*/ 2754154 h 4354354"/>
              <a:gd name="connsiteX19" fmla="*/ 1919702 w 2691675"/>
              <a:gd name="connsiteY19" fmla="*/ 2713196 h 4354354"/>
              <a:gd name="connsiteX20" fmla="*/ 1783018 w 2691675"/>
              <a:gd name="connsiteY20" fmla="*/ 2699862 h 4354354"/>
              <a:gd name="connsiteX21" fmla="*/ 1684910 w 2691675"/>
              <a:gd name="connsiteY21" fmla="*/ 2689860 h 4354354"/>
              <a:gd name="connsiteX22" fmla="*/ 1614426 w 2691675"/>
              <a:gd name="connsiteY22" fmla="*/ 2582229 h 4354354"/>
              <a:gd name="connsiteX23" fmla="*/ 1549656 w 2691675"/>
              <a:gd name="connsiteY23" fmla="*/ 2584133 h 4354354"/>
              <a:gd name="connsiteX24" fmla="*/ 1524890 w 2691675"/>
              <a:gd name="connsiteY24" fmla="*/ 2563654 h 4354354"/>
              <a:gd name="connsiteX25" fmla="*/ 1476789 w 2691675"/>
              <a:gd name="connsiteY25" fmla="*/ 2381726 h 4354354"/>
              <a:gd name="connsiteX26" fmla="*/ 1446309 w 2691675"/>
              <a:gd name="connsiteY26" fmla="*/ 2289334 h 4354354"/>
              <a:gd name="connsiteX27" fmla="*/ 1408209 w 2691675"/>
              <a:gd name="connsiteY27" fmla="*/ 2220754 h 4354354"/>
              <a:gd name="connsiteX28" fmla="*/ 1392969 w 2691675"/>
              <a:gd name="connsiteY28" fmla="*/ 2197894 h 4354354"/>
              <a:gd name="connsiteX29" fmla="*/ 1382492 w 2691675"/>
              <a:gd name="connsiteY29" fmla="*/ 2152651 h 4354354"/>
              <a:gd name="connsiteX30" fmla="*/ 1377253 w 2691675"/>
              <a:gd name="connsiteY30" fmla="*/ 2052162 h 4354354"/>
              <a:gd name="connsiteX31" fmla="*/ 1391541 w 2691675"/>
              <a:gd name="connsiteY31" fmla="*/ 1982630 h 4354354"/>
              <a:gd name="connsiteX32" fmla="*/ 1323437 w 2691675"/>
              <a:gd name="connsiteY32" fmla="*/ 1917859 h 4354354"/>
              <a:gd name="connsiteX33" fmla="*/ 1290099 w 2691675"/>
              <a:gd name="connsiteY33" fmla="*/ 1912621 h 4354354"/>
              <a:gd name="connsiteX34" fmla="*/ 1192468 w 2691675"/>
              <a:gd name="connsiteY34" fmla="*/ 1853089 h 4354354"/>
              <a:gd name="connsiteX35" fmla="*/ 1134367 w 2691675"/>
              <a:gd name="connsiteY35" fmla="*/ 1863567 h 4354354"/>
              <a:gd name="connsiteX36" fmla="*/ 1081978 w 2691675"/>
              <a:gd name="connsiteY36" fmla="*/ 1897379 h 4354354"/>
              <a:gd name="connsiteX37" fmla="*/ 1032924 w 2691675"/>
              <a:gd name="connsiteY37" fmla="*/ 1923098 h 4354354"/>
              <a:gd name="connsiteX38" fmla="*/ 966249 w 2691675"/>
              <a:gd name="connsiteY38" fmla="*/ 1984058 h 4354354"/>
              <a:gd name="connsiteX39" fmla="*/ 917195 w 2691675"/>
              <a:gd name="connsiteY39" fmla="*/ 1941672 h 4354354"/>
              <a:gd name="connsiteX40" fmla="*/ 862428 w 2691675"/>
              <a:gd name="connsiteY40" fmla="*/ 1915002 h 4354354"/>
              <a:gd name="connsiteX41" fmla="*/ 831471 w 2691675"/>
              <a:gd name="connsiteY41" fmla="*/ 1889284 h 4354354"/>
              <a:gd name="connsiteX42" fmla="*/ 808135 w 2691675"/>
              <a:gd name="connsiteY42" fmla="*/ 1846898 h 4354354"/>
              <a:gd name="connsiteX43" fmla="*/ 822423 w 2691675"/>
              <a:gd name="connsiteY43" fmla="*/ 1789748 h 4354354"/>
              <a:gd name="connsiteX44" fmla="*/ 811944 w 2691675"/>
              <a:gd name="connsiteY44" fmla="*/ 1720215 h 4354354"/>
              <a:gd name="connsiteX45" fmla="*/ 791466 w 2691675"/>
              <a:gd name="connsiteY45" fmla="*/ 1625441 h 4354354"/>
              <a:gd name="connsiteX46" fmla="*/ 767652 w 2691675"/>
              <a:gd name="connsiteY46" fmla="*/ 1635919 h 4354354"/>
              <a:gd name="connsiteX47" fmla="*/ 709074 w 2691675"/>
              <a:gd name="connsiteY47" fmla="*/ 1571626 h 4354354"/>
              <a:gd name="connsiteX48" fmla="*/ 737649 w 2691675"/>
              <a:gd name="connsiteY48" fmla="*/ 1519714 h 4354354"/>
              <a:gd name="connsiteX49" fmla="*/ 785274 w 2691675"/>
              <a:gd name="connsiteY49" fmla="*/ 1455420 h 4354354"/>
              <a:gd name="connsiteX50" fmla="*/ 783369 w 2691675"/>
              <a:gd name="connsiteY50" fmla="*/ 1429227 h 4354354"/>
              <a:gd name="connsiteX51" fmla="*/ 826232 w 2691675"/>
              <a:gd name="connsiteY51" fmla="*/ 1375409 h 4354354"/>
              <a:gd name="connsiteX52" fmla="*/ 834329 w 2691675"/>
              <a:gd name="connsiteY52" fmla="*/ 1282542 h 4354354"/>
              <a:gd name="connsiteX53" fmla="*/ 820040 w 2691675"/>
              <a:gd name="connsiteY53" fmla="*/ 1198721 h 4354354"/>
              <a:gd name="connsiteX54" fmla="*/ 787655 w 2691675"/>
              <a:gd name="connsiteY54" fmla="*/ 1151573 h 4354354"/>
              <a:gd name="connsiteX55" fmla="*/ 769082 w 2691675"/>
              <a:gd name="connsiteY55" fmla="*/ 1070134 h 4354354"/>
              <a:gd name="connsiteX56" fmla="*/ 812898 w 2691675"/>
              <a:gd name="connsiteY56" fmla="*/ 1034892 h 4354354"/>
              <a:gd name="connsiteX57" fmla="*/ 816231 w 2691675"/>
              <a:gd name="connsiteY57" fmla="*/ 976789 h 4354354"/>
              <a:gd name="connsiteX58" fmla="*/ 828613 w 2691675"/>
              <a:gd name="connsiteY58" fmla="*/ 901065 h 4354354"/>
              <a:gd name="connsiteX59" fmla="*/ 837662 w 2691675"/>
              <a:gd name="connsiteY59" fmla="*/ 833914 h 4354354"/>
              <a:gd name="connsiteX60" fmla="*/ 852426 w 2691675"/>
              <a:gd name="connsiteY60" fmla="*/ 795814 h 4354354"/>
              <a:gd name="connsiteX61" fmla="*/ 867665 w 2691675"/>
              <a:gd name="connsiteY61" fmla="*/ 762475 h 4354354"/>
              <a:gd name="connsiteX62" fmla="*/ 841472 w 2691675"/>
              <a:gd name="connsiteY62" fmla="*/ 696754 h 4354354"/>
              <a:gd name="connsiteX63" fmla="*/ 825756 w 2691675"/>
              <a:gd name="connsiteY63" fmla="*/ 573405 h 4354354"/>
              <a:gd name="connsiteX64" fmla="*/ 795275 w 2691675"/>
              <a:gd name="connsiteY64" fmla="*/ 536259 h 4354354"/>
              <a:gd name="connsiteX65" fmla="*/ 777654 w 2691675"/>
              <a:gd name="connsiteY65" fmla="*/ 505777 h 4354354"/>
              <a:gd name="connsiteX66" fmla="*/ 754794 w 2691675"/>
              <a:gd name="connsiteY66" fmla="*/ 430054 h 4354354"/>
              <a:gd name="connsiteX67" fmla="*/ 727648 w 2691675"/>
              <a:gd name="connsiteY67" fmla="*/ 349091 h 4354354"/>
              <a:gd name="connsiteX68" fmla="*/ 740030 w 2691675"/>
              <a:gd name="connsiteY68" fmla="*/ 321469 h 4354354"/>
              <a:gd name="connsiteX69" fmla="*/ 736698 w 2691675"/>
              <a:gd name="connsiteY69" fmla="*/ 256223 h 4354354"/>
              <a:gd name="connsiteX70" fmla="*/ 717648 w 2691675"/>
              <a:gd name="connsiteY70" fmla="*/ 241935 h 4354354"/>
              <a:gd name="connsiteX71" fmla="*/ 709551 w 2691675"/>
              <a:gd name="connsiteY71" fmla="*/ 171451 h 4354354"/>
              <a:gd name="connsiteX72" fmla="*/ 675737 w 2691675"/>
              <a:gd name="connsiteY72" fmla="*/ 120015 h 4354354"/>
              <a:gd name="connsiteX73" fmla="*/ 686691 w 2691675"/>
              <a:gd name="connsiteY73" fmla="*/ 70485 h 4354354"/>
              <a:gd name="connsiteX74" fmla="*/ 657638 w 2691675"/>
              <a:gd name="connsiteY74" fmla="*/ 0 h 4354354"/>
              <a:gd name="connsiteX75" fmla="*/ 613348 w 2691675"/>
              <a:gd name="connsiteY75" fmla="*/ 10001 h 4354354"/>
              <a:gd name="connsiteX76" fmla="*/ 542863 w 2691675"/>
              <a:gd name="connsiteY76" fmla="*/ 85249 h 4354354"/>
              <a:gd name="connsiteX77" fmla="*/ 560008 w 2691675"/>
              <a:gd name="connsiteY77" fmla="*/ 158591 h 4354354"/>
              <a:gd name="connsiteX78" fmla="*/ 553342 w 2691675"/>
              <a:gd name="connsiteY78" fmla="*/ 234792 h 4354354"/>
              <a:gd name="connsiteX79" fmla="*/ 505716 w 2691675"/>
              <a:gd name="connsiteY79" fmla="*/ 313373 h 4354354"/>
              <a:gd name="connsiteX80" fmla="*/ 461424 w 2691675"/>
              <a:gd name="connsiteY80" fmla="*/ 408147 h 4354354"/>
              <a:gd name="connsiteX81" fmla="*/ 368555 w 2691675"/>
              <a:gd name="connsiteY81" fmla="*/ 381476 h 4354354"/>
              <a:gd name="connsiteX82" fmla="*/ 300929 w 2691675"/>
              <a:gd name="connsiteY82" fmla="*/ 441960 h 4354354"/>
              <a:gd name="connsiteX83" fmla="*/ 270924 w 2691675"/>
              <a:gd name="connsiteY83" fmla="*/ 513874 h 4354354"/>
              <a:gd name="connsiteX84" fmla="*/ 322359 w 2691675"/>
              <a:gd name="connsiteY84" fmla="*/ 574834 h 4354354"/>
              <a:gd name="connsiteX85" fmla="*/ 236157 w 2691675"/>
              <a:gd name="connsiteY85" fmla="*/ 711995 h 4354354"/>
              <a:gd name="connsiteX86" fmla="*/ 262829 w 2691675"/>
              <a:gd name="connsiteY86" fmla="*/ 758667 h 4354354"/>
              <a:gd name="connsiteX87" fmla="*/ 248540 w 2691675"/>
              <a:gd name="connsiteY87" fmla="*/ 834390 h 4354354"/>
              <a:gd name="connsiteX88" fmla="*/ 303309 w 2691675"/>
              <a:gd name="connsiteY88" fmla="*/ 849630 h 4354354"/>
              <a:gd name="connsiteX89" fmla="*/ 351410 w 2691675"/>
              <a:gd name="connsiteY89" fmla="*/ 872966 h 4354354"/>
              <a:gd name="connsiteX90" fmla="*/ 341409 w 2691675"/>
              <a:gd name="connsiteY90" fmla="*/ 978694 h 4354354"/>
              <a:gd name="connsiteX91" fmla="*/ 326169 w 2691675"/>
              <a:gd name="connsiteY91" fmla="*/ 1054894 h 4354354"/>
              <a:gd name="connsiteX92" fmla="*/ 303309 w 2691675"/>
              <a:gd name="connsiteY92" fmla="*/ 1070134 h 4354354"/>
              <a:gd name="connsiteX93" fmla="*/ 143289 w 2691675"/>
              <a:gd name="connsiteY93" fmla="*/ 1092994 h 4354354"/>
              <a:gd name="connsiteX94" fmla="*/ 150909 w 2691675"/>
              <a:gd name="connsiteY94" fmla="*/ 1207294 h 4354354"/>
              <a:gd name="connsiteX95" fmla="*/ 173769 w 2691675"/>
              <a:gd name="connsiteY95" fmla="*/ 1245394 h 4354354"/>
              <a:gd name="connsiteX96" fmla="*/ 219489 w 2691675"/>
              <a:gd name="connsiteY96" fmla="*/ 1283494 h 4354354"/>
              <a:gd name="connsiteX97" fmla="*/ 234729 w 2691675"/>
              <a:gd name="connsiteY97" fmla="*/ 1313974 h 4354354"/>
              <a:gd name="connsiteX98" fmla="*/ 227109 w 2691675"/>
              <a:gd name="connsiteY98" fmla="*/ 1344454 h 4354354"/>
              <a:gd name="connsiteX99" fmla="*/ 265209 w 2691675"/>
              <a:gd name="connsiteY99" fmla="*/ 1390174 h 4354354"/>
              <a:gd name="connsiteX100" fmla="*/ 288069 w 2691675"/>
              <a:gd name="connsiteY100" fmla="*/ 1428274 h 4354354"/>
              <a:gd name="connsiteX101" fmla="*/ 280449 w 2691675"/>
              <a:gd name="connsiteY101" fmla="*/ 1466374 h 4354354"/>
              <a:gd name="connsiteX102" fmla="*/ 242349 w 2691675"/>
              <a:gd name="connsiteY102" fmla="*/ 1595914 h 4354354"/>
              <a:gd name="connsiteX103" fmla="*/ 211869 w 2691675"/>
              <a:gd name="connsiteY103" fmla="*/ 1611154 h 4354354"/>
              <a:gd name="connsiteX104" fmla="*/ 189009 w 2691675"/>
              <a:gd name="connsiteY104" fmla="*/ 1618774 h 4354354"/>
              <a:gd name="connsiteX105" fmla="*/ 120429 w 2691675"/>
              <a:gd name="connsiteY105" fmla="*/ 1656874 h 4354354"/>
              <a:gd name="connsiteX106" fmla="*/ 97569 w 2691675"/>
              <a:gd name="connsiteY106" fmla="*/ 1679734 h 4354354"/>
              <a:gd name="connsiteX107" fmla="*/ 13749 w 2691675"/>
              <a:gd name="connsiteY107" fmla="*/ 1740694 h 4354354"/>
              <a:gd name="connsiteX108" fmla="*/ 13749 w 2691675"/>
              <a:gd name="connsiteY108" fmla="*/ 1915954 h 4354354"/>
              <a:gd name="connsiteX109" fmla="*/ 36609 w 2691675"/>
              <a:gd name="connsiteY109" fmla="*/ 1938814 h 4354354"/>
              <a:gd name="connsiteX110" fmla="*/ 67089 w 2691675"/>
              <a:gd name="connsiteY110" fmla="*/ 1976914 h 4354354"/>
              <a:gd name="connsiteX111" fmla="*/ 112809 w 2691675"/>
              <a:gd name="connsiteY111" fmla="*/ 2007394 h 4354354"/>
              <a:gd name="connsiteX112" fmla="*/ 173769 w 2691675"/>
              <a:gd name="connsiteY112" fmla="*/ 2037874 h 4354354"/>
              <a:gd name="connsiteX113" fmla="*/ 234729 w 2691675"/>
              <a:gd name="connsiteY113" fmla="*/ 2121694 h 4354354"/>
              <a:gd name="connsiteX114" fmla="*/ 272829 w 2691675"/>
              <a:gd name="connsiteY114" fmla="*/ 2182654 h 4354354"/>
              <a:gd name="connsiteX115" fmla="*/ 280449 w 2691675"/>
              <a:gd name="connsiteY115" fmla="*/ 2205514 h 4354354"/>
              <a:gd name="connsiteX116" fmla="*/ 318549 w 2691675"/>
              <a:gd name="connsiteY116" fmla="*/ 2281714 h 4354354"/>
              <a:gd name="connsiteX117" fmla="*/ 493809 w 2691675"/>
              <a:gd name="connsiteY117" fmla="*/ 2296954 h 4354354"/>
              <a:gd name="connsiteX118" fmla="*/ 562389 w 2691675"/>
              <a:gd name="connsiteY118" fmla="*/ 2380774 h 4354354"/>
              <a:gd name="connsiteX119" fmla="*/ 531909 w 2691675"/>
              <a:gd name="connsiteY119" fmla="*/ 2456974 h 4354354"/>
              <a:gd name="connsiteX120" fmla="*/ 509049 w 2691675"/>
              <a:gd name="connsiteY120" fmla="*/ 2464594 h 4354354"/>
              <a:gd name="connsiteX121" fmla="*/ 486189 w 2691675"/>
              <a:gd name="connsiteY121" fmla="*/ 2487454 h 4354354"/>
              <a:gd name="connsiteX122" fmla="*/ 478569 w 2691675"/>
              <a:gd name="connsiteY122" fmla="*/ 2533174 h 4354354"/>
              <a:gd name="connsiteX123" fmla="*/ 509049 w 2691675"/>
              <a:gd name="connsiteY123" fmla="*/ 2647474 h 4354354"/>
              <a:gd name="connsiteX124" fmla="*/ 531909 w 2691675"/>
              <a:gd name="connsiteY124" fmla="*/ 2670334 h 4354354"/>
              <a:gd name="connsiteX125" fmla="*/ 539529 w 2691675"/>
              <a:gd name="connsiteY125" fmla="*/ 2700814 h 4354354"/>
              <a:gd name="connsiteX126" fmla="*/ 570009 w 2691675"/>
              <a:gd name="connsiteY126" fmla="*/ 2685574 h 4354354"/>
              <a:gd name="connsiteX127" fmla="*/ 592869 w 2691675"/>
              <a:gd name="connsiteY127" fmla="*/ 2662714 h 4354354"/>
              <a:gd name="connsiteX128" fmla="*/ 646209 w 2691675"/>
              <a:gd name="connsiteY128" fmla="*/ 2632234 h 4354354"/>
              <a:gd name="connsiteX129" fmla="*/ 684309 w 2691675"/>
              <a:gd name="connsiteY129" fmla="*/ 2639854 h 4354354"/>
              <a:gd name="connsiteX130" fmla="*/ 699549 w 2691675"/>
              <a:gd name="connsiteY130" fmla="*/ 2662714 h 4354354"/>
              <a:gd name="connsiteX131" fmla="*/ 722409 w 2691675"/>
              <a:gd name="connsiteY131" fmla="*/ 2685574 h 4354354"/>
              <a:gd name="connsiteX132" fmla="*/ 730029 w 2691675"/>
              <a:gd name="connsiteY132" fmla="*/ 2708434 h 4354354"/>
              <a:gd name="connsiteX133" fmla="*/ 707169 w 2691675"/>
              <a:gd name="connsiteY133" fmla="*/ 2792254 h 4354354"/>
              <a:gd name="connsiteX134" fmla="*/ 623349 w 2691675"/>
              <a:gd name="connsiteY134" fmla="*/ 2868454 h 4354354"/>
              <a:gd name="connsiteX135" fmla="*/ 600489 w 2691675"/>
              <a:gd name="connsiteY135" fmla="*/ 2914174 h 4354354"/>
              <a:gd name="connsiteX136" fmla="*/ 531909 w 2691675"/>
              <a:gd name="connsiteY136" fmla="*/ 2959894 h 4354354"/>
              <a:gd name="connsiteX137" fmla="*/ 516669 w 2691675"/>
              <a:gd name="connsiteY137" fmla="*/ 2982754 h 4354354"/>
              <a:gd name="connsiteX138" fmla="*/ 547149 w 2691675"/>
              <a:gd name="connsiteY138" fmla="*/ 3081814 h 4354354"/>
              <a:gd name="connsiteX139" fmla="*/ 570009 w 2691675"/>
              <a:gd name="connsiteY139" fmla="*/ 3203734 h 4354354"/>
              <a:gd name="connsiteX140" fmla="*/ 608109 w 2691675"/>
              <a:gd name="connsiteY140" fmla="*/ 3302794 h 4354354"/>
              <a:gd name="connsiteX141" fmla="*/ 608109 w 2691675"/>
              <a:gd name="connsiteY141" fmla="*/ 3455194 h 4354354"/>
              <a:gd name="connsiteX142" fmla="*/ 570009 w 2691675"/>
              <a:gd name="connsiteY142" fmla="*/ 3493294 h 4354354"/>
              <a:gd name="connsiteX143" fmla="*/ 562389 w 2691675"/>
              <a:gd name="connsiteY143" fmla="*/ 3523774 h 4354354"/>
              <a:gd name="connsiteX144" fmla="*/ 547149 w 2691675"/>
              <a:gd name="connsiteY144" fmla="*/ 3554254 h 4354354"/>
              <a:gd name="connsiteX145" fmla="*/ 554769 w 2691675"/>
              <a:gd name="connsiteY145" fmla="*/ 3706654 h 4354354"/>
              <a:gd name="connsiteX146" fmla="*/ 608109 w 2691675"/>
              <a:gd name="connsiteY146" fmla="*/ 3699034 h 4354354"/>
              <a:gd name="connsiteX147" fmla="*/ 630969 w 2691675"/>
              <a:gd name="connsiteY147" fmla="*/ 3691414 h 4354354"/>
              <a:gd name="connsiteX148" fmla="*/ 676689 w 2691675"/>
              <a:gd name="connsiteY148" fmla="*/ 3714274 h 4354354"/>
              <a:gd name="connsiteX149" fmla="*/ 707169 w 2691675"/>
              <a:gd name="connsiteY149" fmla="*/ 3744754 h 4354354"/>
              <a:gd name="connsiteX150" fmla="*/ 836709 w 2691675"/>
              <a:gd name="connsiteY150" fmla="*/ 3767614 h 4354354"/>
              <a:gd name="connsiteX151" fmla="*/ 851949 w 2691675"/>
              <a:gd name="connsiteY151" fmla="*/ 3798094 h 4354354"/>
              <a:gd name="connsiteX152" fmla="*/ 874809 w 2691675"/>
              <a:gd name="connsiteY152" fmla="*/ 3813334 h 4354354"/>
              <a:gd name="connsiteX153" fmla="*/ 897669 w 2691675"/>
              <a:gd name="connsiteY153" fmla="*/ 3836194 h 4354354"/>
              <a:gd name="connsiteX154" fmla="*/ 905289 w 2691675"/>
              <a:gd name="connsiteY154" fmla="*/ 3866674 h 4354354"/>
              <a:gd name="connsiteX155" fmla="*/ 920529 w 2691675"/>
              <a:gd name="connsiteY155" fmla="*/ 3889534 h 4354354"/>
              <a:gd name="connsiteX156" fmla="*/ 943389 w 2691675"/>
              <a:gd name="connsiteY156" fmla="*/ 3927634 h 4354354"/>
              <a:gd name="connsiteX157" fmla="*/ 996729 w 2691675"/>
              <a:gd name="connsiteY157" fmla="*/ 3973354 h 4354354"/>
              <a:gd name="connsiteX158" fmla="*/ 1011969 w 2691675"/>
              <a:gd name="connsiteY158" fmla="*/ 3996214 h 4354354"/>
              <a:gd name="connsiteX159" fmla="*/ 1034829 w 2691675"/>
              <a:gd name="connsiteY159" fmla="*/ 4034314 h 4354354"/>
              <a:gd name="connsiteX160" fmla="*/ 1065309 w 2691675"/>
              <a:gd name="connsiteY160" fmla="*/ 4110514 h 4354354"/>
              <a:gd name="connsiteX161" fmla="*/ 1072929 w 2691675"/>
              <a:gd name="connsiteY161" fmla="*/ 4133374 h 4354354"/>
              <a:gd name="connsiteX162" fmla="*/ 1149129 w 2691675"/>
              <a:gd name="connsiteY162" fmla="*/ 4163854 h 4354354"/>
              <a:gd name="connsiteX163" fmla="*/ 1202469 w 2691675"/>
              <a:gd name="connsiteY163" fmla="*/ 4240054 h 4354354"/>
              <a:gd name="connsiteX164" fmla="*/ 1263429 w 2691675"/>
              <a:gd name="connsiteY164" fmla="*/ 4247674 h 4354354"/>
              <a:gd name="connsiteX165" fmla="*/ 1271049 w 2691675"/>
              <a:gd name="connsiteY165" fmla="*/ 4301014 h 4354354"/>
              <a:gd name="connsiteX166" fmla="*/ 1316769 w 2691675"/>
              <a:gd name="connsiteY166" fmla="*/ 4354354 h 4354354"/>
              <a:gd name="connsiteX167" fmla="*/ 1354869 w 2691675"/>
              <a:gd name="connsiteY167" fmla="*/ 4255294 h 4354354"/>
              <a:gd name="connsiteX168" fmla="*/ 1415829 w 2691675"/>
              <a:gd name="connsiteY168" fmla="*/ 4224814 h 4354354"/>
              <a:gd name="connsiteX169" fmla="*/ 1469169 w 2691675"/>
              <a:gd name="connsiteY169" fmla="*/ 4209574 h 4354354"/>
              <a:gd name="connsiteX170" fmla="*/ 1507269 w 2691675"/>
              <a:gd name="connsiteY170" fmla="*/ 4186714 h 4354354"/>
              <a:gd name="connsiteX171" fmla="*/ 1552989 w 2691675"/>
              <a:gd name="connsiteY171" fmla="*/ 4156234 h 4354354"/>
              <a:gd name="connsiteX172" fmla="*/ 1583469 w 2691675"/>
              <a:gd name="connsiteY172" fmla="*/ 4148614 h 4354354"/>
              <a:gd name="connsiteX173" fmla="*/ 1644429 w 2691675"/>
              <a:gd name="connsiteY173" fmla="*/ 4087654 h 4354354"/>
              <a:gd name="connsiteX174" fmla="*/ 1674909 w 2691675"/>
              <a:gd name="connsiteY174" fmla="*/ 4064794 h 4354354"/>
              <a:gd name="connsiteX175" fmla="*/ 1827309 w 2691675"/>
              <a:gd name="connsiteY175" fmla="*/ 4026694 h 4354354"/>
              <a:gd name="connsiteX176" fmla="*/ 1857789 w 2691675"/>
              <a:gd name="connsiteY176" fmla="*/ 4011454 h 4354354"/>
              <a:gd name="connsiteX177" fmla="*/ 1903509 w 2691675"/>
              <a:gd name="connsiteY177" fmla="*/ 3996214 h 4354354"/>
              <a:gd name="connsiteX178" fmla="*/ 1926369 w 2691675"/>
              <a:gd name="connsiteY178" fmla="*/ 3980974 h 4354354"/>
              <a:gd name="connsiteX179" fmla="*/ 1987329 w 2691675"/>
              <a:gd name="connsiteY179" fmla="*/ 3935254 h 4354354"/>
              <a:gd name="connsiteX180" fmla="*/ 2048289 w 2691675"/>
              <a:gd name="connsiteY180" fmla="*/ 3897154 h 4354354"/>
              <a:gd name="connsiteX181" fmla="*/ 2078769 w 2691675"/>
              <a:gd name="connsiteY181" fmla="*/ 3881914 h 4354354"/>
              <a:gd name="connsiteX182" fmla="*/ 2132109 w 2691675"/>
              <a:gd name="connsiteY182" fmla="*/ 3843814 h 4354354"/>
              <a:gd name="connsiteX183" fmla="*/ 2162589 w 2691675"/>
              <a:gd name="connsiteY183" fmla="*/ 3813334 h 4354354"/>
              <a:gd name="connsiteX184" fmla="*/ 2200689 w 2691675"/>
              <a:gd name="connsiteY184" fmla="*/ 3714274 h 4354354"/>
              <a:gd name="connsiteX185" fmla="*/ 2162589 w 2691675"/>
              <a:gd name="connsiteY185" fmla="*/ 3630454 h 4354354"/>
              <a:gd name="connsiteX186" fmla="*/ 2139729 w 2691675"/>
              <a:gd name="connsiteY186" fmla="*/ 3622834 h 4354354"/>
              <a:gd name="connsiteX187" fmla="*/ 2124489 w 2691675"/>
              <a:gd name="connsiteY187" fmla="*/ 3706654 h 4354354"/>
              <a:gd name="connsiteX188" fmla="*/ 2109249 w 2691675"/>
              <a:gd name="connsiteY188" fmla="*/ 3683794 h 4354354"/>
              <a:gd name="connsiteX189" fmla="*/ 2048289 w 2691675"/>
              <a:gd name="connsiteY189" fmla="*/ 3691414 h 4354354"/>
              <a:gd name="connsiteX190" fmla="*/ 2055909 w 2691675"/>
              <a:gd name="connsiteY190" fmla="*/ 3729514 h 4354354"/>
              <a:gd name="connsiteX191" fmla="*/ 2078769 w 2691675"/>
              <a:gd name="connsiteY191" fmla="*/ 3744754 h 4354354"/>
              <a:gd name="connsiteX192" fmla="*/ 2094009 w 2691675"/>
              <a:gd name="connsiteY192" fmla="*/ 3775234 h 4354354"/>
              <a:gd name="connsiteX193" fmla="*/ 2086389 w 2691675"/>
              <a:gd name="connsiteY193" fmla="*/ 3820954 h 4354354"/>
              <a:gd name="connsiteX194" fmla="*/ 2010189 w 2691675"/>
              <a:gd name="connsiteY194" fmla="*/ 3775234 h 4354354"/>
              <a:gd name="connsiteX195" fmla="*/ 1994949 w 2691675"/>
              <a:gd name="connsiteY195" fmla="*/ 3676174 h 4354354"/>
              <a:gd name="connsiteX196" fmla="*/ 1972089 w 2691675"/>
              <a:gd name="connsiteY196" fmla="*/ 3653314 h 4354354"/>
              <a:gd name="connsiteX197" fmla="*/ 1979709 w 2691675"/>
              <a:gd name="connsiteY197" fmla="*/ 3607594 h 4354354"/>
              <a:gd name="connsiteX198" fmla="*/ 2025429 w 2691675"/>
              <a:gd name="connsiteY198" fmla="*/ 3599974 h 4354354"/>
              <a:gd name="connsiteX199" fmla="*/ 2033049 w 2691675"/>
              <a:gd name="connsiteY199" fmla="*/ 3546634 h 4354354"/>
              <a:gd name="connsiteX200" fmla="*/ 2063529 w 2691675"/>
              <a:gd name="connsiteY200" fmla="*/ 3554254 h 4354354"/>
              <a:gd name="connsiteX201" fmla="*/ 2094009 w 2691675"/>
              <a:gd name="connsiteY201" fmla="*/ 3516154 h 4354354"/>
              <a:gd name="connsiteX202" fmla="*/ 2124489 w 2691675"/>
              <a:gd name="connsiteY202" fmla="*/ 3485674 h 4354354"/>
              <a:gd name="connsiteX203" fmla="*/ 2139729 w 2691675"/>
              <a:gd name="connsiteY203" fmla="*/ 3462814 h 4354354"/>
              <a:gd name="connsiteX204" fmla="*/ 2170209 w 2691675"/>
              <a:gd name="connsiteY204" fmla="*/ 3439954 h 4354354"/>
              <a:gd name="connsiteX205" fmla="*/ 2238789 w 2691675"/>
              <a:gd name="connsiteY205" fmla="*/ 3348514 h 4354354"/>
              <a:gd name="connsiteX206" fmla="*/ 2246409 w 2691675"/>
              <a:gd name="connsiteY206" fmla="*/ 3318034 h 4354354"/>
              <a:gd name="connsiteX207" fmla="*/ 2269269 w 2691675"/>
              <a:gd name="connsiteY207" fmla="*/ 3257074 h 4354354"/>
              <a:gd name="connsiteX208" fmla="*/ 2276889 w 2691675"/>
              <a:gd name="connsiteY208" fmla="*/ 3211354 h 4354354"/>
              <a:gd name="connsiteX209" fmla="*/ 2299749 w 2691675"/>
              <a:gd name="connsiteY209" fmla="*/ 3165634 h 4354354"/>
              <a:gd name="connsiteX210" fmla="*/ 2314989 w 2691675"/>
              <a:gd name="connsiteY210" fmla="*/ 3127534 h 4354354"/>
              <a:gd name="connsiteX211" fmla="*/ 2353089 w 2691675"/>
              <a:gd name="connsiteY211" fmla="*/ 3112294 h 4354354"/>
              <a:gd name="connsiteX212" fmla="*/ 2375949 w 2691675"/>
              <a:gd name="connsiteY212" fmla="*/ 3097054 h 4354354"/>
              <a:gd name="connsiteX213" fmla="*/ 2495488 w 2691675"/>
              <a:gd name="connsiteY213" fmla="*/ 3067050 h 4354354"/>
              <a:gd name="connsiteX214" fmla="*/ 2593596 w 2691675"/>
              <a:gd name="connsiteY214" fmla="*/ 3063717 h 4354354"/>
              <a:gd name="connsiteX215" fmla="*/ 2685987 w 2691675"/>
              <a:gd name="connsiteY215" fmla="*/ 3054668 h 4354354"/>
              <a:gd name="connsiteX0" fmla="*/ 2685987 w 2691675"/>
              <a:gd name="connsiteY0" fmla="*/ 3054668 h 4354354"/>
              <a:gd name="connsiteX1" fmla="*/ 2680749 w 2691675"/>
              <a:gd name="connsiteY1" fmla="*/ 3028474 h 4354354"/>
              <a:gd name="connsiteX2" fmla="*/ 2673129 w 2691675"/>
              <a:gd name="connsiteY2" fmla="*/ 2975134 h 4354354"/>
              <a:gd name="connsiteX3" fmla="*/ 2631219 w 2691675"/>
              <a:gd name="connsiteY3" fmla="*/ 2967038 h 4354354"/>
              <a:gd name="connsiteX4" fmla="*/ 2567878 w 2691675"/>
              <a:gd name="connsiteY4" fmla="*/ 2966561 h 4354354"/>
              <a:gd name="connsiteX5" fmla="*/ 2526921 w 2691675"/>
              <a:gd name="connsiteY5" fmla="*/ 2908936 h 4354354"/>
              <a:gd name="connsiteX6" fmla="*/ 2464532 w 2691675"/>
              <a:gd name="connsiteY6" fmla="*/ 2905601 h 4354354"/>
              <a:gd name="connsiteX7" fmla="*/ 2417860 w 2691675"/>
              <a:gd name="connsiteY7" fmla="*/ 2889885 h 4354354"/>
              <a:gd name="connsiteX8" fmla="*/ 2383569 w 2691675"/>
              <a:gd name="connsiteY8" fmla="*/ 2876074 h 4354354"/>
              <a:gd name="connsiteX9" fmla="*/ 2355471 w 2691675"/>
              <a:gd name="connsiteY9" fmla="*/ 2856071 h 4354354"/>
              <a:gd name="connsiteX10" fmla="*/ 2300701 w 2691675"/>
              <a:gd name="connsiteY10" fmla="*/ 2824163 h 4354354"/>
              <a:gd name="connsiteX11" fmla="*/ 2226406 w 2691675"/>
              <a:gd name="connsiteY11" fmla="*/ 2864167 h 4354354"/>
              <a:gd name="connsiteX12" fmla="*/ 2185925 w 2691675"/>
              <a:gd name="connsiteY12" fmla="*/ 2825116 h 4354354"/>
              <a:gd name="connsiteX13" fmla="*/ 2150683 w 2691675"/>
              <a:gd name="connsiteY13" fmla="*/ 2746058 h 4354354"/>
              <a:gd name="connsiteX14" fmla="*/ 2131157 w 2691675"/>
              <a:gd name="connsiteY14" fmla="*/ 2684621 h 4354354"/>
              <a:gd name="connsiteX15" fmla="*/ 2113060 w 2691675"/>
              <a:gd name="connsiteY15" fmla="*/ 2649379 h 4354354"/>
              <a:gd name="connsiteX16" fmla="*/ 2111630 w 2691675"/>
              <a:gd name="connsiteY16" fmla="*/ 2600801 h 4354354"/>
              <a:gd name="connsiteX17" fmla="*/ 2034001 w 2691675"/>
              <a:gd name="connsiteY17" fmla="*/ 2686051 h 4354354"/>
              <a:gd name="connsiteX18" fmla="*/ 1966851 w 2691675"/>
              <a:gd name="connsiteY18" fmla="*/ 2754154 h 4354354"/>
              <a:gd name="connsiteX19" fmla="*/ 1919702 w 2691675"/>
              <a:gd name="connsiteY19" fmla="*/ 2713196 h 4354354"/>
              <a:gd name="connsiteX20" fmla="*/ 1783018 w 2691675"/>
              <a:gd name="connsiteY20" fmla="*/ 2699862 h 4354354"/>
              <a:gd name="connsiteX21" fmla="*/ 1684910 w 2691675"/>
              <a:gd name="connsiteY21" fmla="*/ 2689860 h 4354354"/>
              <a:gd name="connsiteX22" fmla="*/ 1614426 w 2691675"/>
              <a:gd name="connsiteY22" fmla="*/ 2582229 h 4354354"/>
              <a:gd name="connsiteX23" fmla="*/ 1549656 w 2691675"/>
              <a:gd name="connsiteY23" fmla="*/ 2584133 h 4354354"/>
              <a:gd name="connsiteX24" fmla="*/ 1524890 w 2691675"/>
              <a:gd name="connsiteY24" fmla="*/ 2563654 h 4354354"/>
              <a:gd name="connsiteX25" fmla="*/ 1476789 w 2691675"/>
              <a:gd name="connsiteY25" fmla="*/ 2381726 h 4354354"/>
              <a:gd name="connsiteX26" fmla="*/ 1446309 w 2691675"/>
              <a:gd name="connsiteY26" fmla="*/ 2289334 h 4354354"/>
              <a:gd name="connsiteX27" fmla="*/ 1408209 w 2691675"/>
              <a:gd name="connsiteY27" fmla="*/ 2220754 h 4354354"/>
              <a:gd name="connsiteX28" fmla="*/ 1392969 w 2691675"/>
              <a:gd name="connsiteY28" fmla="*/ 2197894 h 4354354"/>
              <a:gd name="connsiteX29" fmla="*/ 1382492 w 2691675"/>
              <a:gd name="connsiteY29" fmla="*/ 2152651 h 4354354"/>
              <a:gd name="connsiteX30" fmla="*/ 1377253 w 2691675"/>
              <a:gd name="connsiteY30" fmla="*/ 2052162 h 4354354"/>
              <a:gd name="connsiteX31" fmla="*/ 1391541 w 2691675"/>
              <a:gd name="connsiteY31" fmla="*/ 1982630 h 4354354"/>
              <a:gd name="connsiteX32" fmla="*/ 1323437 w 2691675"/>
              <a:gd name="connsiteY32" fmla="*/ 1917859 h 4354354"/>
              <a:gd name="connsiteX33" fmla="*/ 1290099 w 2691675"/>
              <a:gd name="connsiteY33" fmla="*/ 1912621 h 4354354"/>
              <a:gd name="connsiteX34" fmla="*/ 1192468 w 2691675"/>
              <a:gd name="connsiteY34" fmla="*/ 1853089 h 4354354"/>
              <a:gd name="connsiteX35" fmla="*/ 1134367 w 2691675"/>
              <a:gd name="connsiteY35" fmla="*/ 1863567 h 4354354"/>
              <a:gd name="connsiteX36" fmla="*/ 1081978 w 2691675"/>
              <a:gd name="connsiteY36" fmla="*/ 1897379 h 4354354"/>
              <a:gd name="connsiteX37" fmla="*/ 1032924 w 2691675"/>
              <a:gd name="connsiteY37" fmla="*/ 1923098 h 4354354"/>
              <a:gd name="connsiteX38" fmla="*/ 966249 w 2691675"/>
              <a:gd name="connsiteY38" fmla="*/ 1984058 h 4354354"/>
              <a:gd name="connsiteX39" fmla="*/ 917195 w 2691675"/>
              <a:gd name="connsiteY39" fmla="*/ 1941672 h 4354354"/>
              <a:gd name="connsiteX40" fmla="*/ 862428 w 2691675"/>
              <a:gd name="connsiteY40" fmla="*/ 1915002 h 4354354"/>
              <a:gd name="connsiteX41" fmla="*/ 831471 w 2691675"/>
              <a:gd name="connsiteY41" fmla="*/ 1889284 h 4354354"/>
              <a:gd name="connsiteX42" fmla="*/ 808135 w 2691675"/>
              <a:gd name="connsiteY42" fmla="*/ 1846898 h 4354354"/>
              <a:gd name="connsiteX43" fmla="*/ 822423 w 2691675"/>
              <a:gd name="connsiteY43" fmla="*/ 1789748 h 4354354"/>
              <a:gd name="connsiteX44" fmla="*/ 811944 w 2691675"/>
              <a:gd name="connsiteY44" fmla="*/ 1720215 h 4354354"/>
              <a:gd name="connsiteX45" fmla="*/ 791466 w 2691675"/>
              <a:gd name="connsiteY45" fmla="*/ 1625441 h 4354354"/>
              <a:gd name="connsiteX46" fmla="*/ 767652 w 2691675"/>
              <a:gd name="connsiteY46" fmla="*/ 1635919 h 4354354"/>
              <a:gd name="connsiteX47" fmla="*/ 709074 w 2691675"/>
              <a:gd name="connsiteY47" fmla="*/ 1571626 h 4354354"/>
              <a:gd name="connsiteX48" fmla="*/ 737649 w 2691675"/>
              <a:gd name="connsiteY48" fmla="*/ 1519714 h 4354354"/>
              <a:gd name="connsiteX49" fmla="*/ 785274 w 2691675"/>
              <a:gd name="connsiteY49" fmla="*/ 1455420 h 4354354"/>
              <a:gd name="connsiteX50" fmla="*/ 783369 w 2691675"/>
              <a:gd name="connsiteY50" fmla="*/ 1429227 h 4354354"/>
              <a:gd name="connsiteX51" fmla="*/ 826232 w 2691675"/>
              <a:gd name="connsiteY51" fmla="*/ 1375409 h 4354354"/>
              <a:gd name="connsiteX52" fmla="*/ 834329 w 2691675"/>
              <a:gd name="connsiteY52" fmla="*/ 1282542 h 4354354"/>
              <a:gd name="connsiteX53" fmla="*/ 820040 w 2691675"/>
              <a:gd name="connsiteY53" fmla="*/ 1198721 h 4354354"/>
              <a:gd name="connsiteX54" fmla="*/ 787655 w 2691675"/>
              <a:gd name="connsiteY54" fmla="*/ 1151573 h 4354354"/>
              <a:gd name="connsiteX55" fmla="*/ 769082 w 2691675"/>
              <a:gd name="connsiteY55" fmla="*/ 1070134 h 4354354"/>
              <a:gd name="connsiteX56" fmla="*/ 812898 w 2691675"/>
              <a:gd name="connsiteY56" fmla="*/ 1034892 h 4354354"/>
              <a:gd name="connsiteX57" fmla="*/ 816231 w 2691675"/>
              <a:gd name="connsiteY57" fmla="*/ 976789 h 4354354"/>
              <a:gd name="connsiteX58" fmla="*/ 828613 w 2691675"/>
              <a:gd name="connsiteY58" fmla="*/ 901065 h 4354354"/>
              <a:gd name="connsiteX59" fmla="*/ 837662 w 2691675"/>
              <a:gd name="connsiteY59" fmla="*/ 833914 h 4354354"/>
              <a:gd name="connsiteX60" fmla="*/ 852426 w 2691675"/>
              <a:gd name="connsiteY60" fmla="*/ 795814 h 4354354"/>
              <a:gd name="connsiteX61" fmla="*/ 867665 w 2691675"/>
              <a:gd name="connsiteY61" fmla="*/ 762475 h 4354354"/>
              <a:gd name="connsiteX62" fmla="*/ 841472 w 2691675"/>
              <a:gd name="connsiteY62" fmla="*/ 696754 h 4354354"/>
              <a:gd name="connsiteX63" fmla="*/ 825756 w 2691675"/>
              <a:gd name="connsiteY63" fmla="*/ 573405 h 4354354"/>
              <a:gd name="connsiteX64" fmla="*/ 795275 w 2691675"/>
              <a:gd name="connsiteY64" fmla="*/ 536259 h 4354354"/>
              <a:gd name="connsiteX65" fmla="*/ 777654 w 2691675"/>
              <a:gd name="connsiteY65" fmla="*/ 505777 h 4354354"/>
              <a:gd name="connsiteX66" fmla="*/ 754794 w 2691675"/>
              <a:gd name="connsiteY66" fmla="*/ 430054 h 4354354"/>
              <a:gd name="connsiteX67" fmla="*/ 727648 w 2691675"/>
              <a:gd name="connsiteY67" fmla="*/ 349091 h 4354354"/>
              <a:gd name="connsiteX68" fmla="*/ 740030 w 2691675"/>
              <a:gd name="connsiteY68" fmla="*/ 321469 h 4354354"/>
              <a:gd name="connsiteX69" fmla="*/ 736698 w 2691675"/>
              <a:gd name="connsiteY69" fmla="*/ 256223 h 4354354"/>
              <a:gd name="connsiteX70" fmla="*/ 717648 w 2691675"/>
              <a:gd name="connsiteY70" fmla="*/ 241935 h 4354354"/>
              <a:gd name="connsiteX71" fmla="*/ 709551 w 2691675"/>
              <a:gd name="connsiteY71" fmla="*/ 171451 h 4354354"/>
              <a:gd name="connsiteX72" fmla="*/ 675737 w 2691675"/>
              <a:gd name="connsiteY72" fmla="*/ 120015 h 4354354"/>
              <a:gd name="connsiteX73" fmla="*/ 686691 w 2691675"/>
              <a:gd name="connsiteY73" fmla="*/ 70485 h 4354354"/>
              <a:gd name="connsiteX74" fmla="*/ 657638 w 2691675"/>
              <a:gd name="connsiteY74" fmla="*/ 0 h 4354354"/>
              <a:gd name="connsiteX75" fmla="*/ 613348 w 2691675"/>
              <a:gd name="connsiteY75" fmla="*/ 10001 h 4354354"/>
              <a:gd name="connsiteX76" fmla="*/ 542863 w 2691675"/>
              <a:gd name="connsiteY76" fmla="*/ 85249 h 4354354"/>
              <a:gd name="connsiteX77" fmla="*/ 560008 w 2691675"/>
              <a:gd name="connsiteY77" fmla="*/ 158591 h 4354354"/>
              <a:gd name="connsiteX78" fmla="*/ 553342 w 2691675"/>
              <a:gd name="connsiteY78" fmla="*/ 234792 h 4354354"/>
              <a:gd name="connsiteX79" fmla="*/ 505716 w 2691675"/>
              <a:gd name="connsiteY79" fmla="*/ 313373 h 4354354"/>
              <a:gd name="connsiteX80" fmla="*/ 461424 w 2691675"/>
              <a:gd name="connsiteY80" fmla="*/ 408147 h 4354354"/>
              <a:gd name="connsiteX81" fmla="*/ 368555 w 2691675"/>
              <a:gd name="connsiteY81" fmla="*/ 381476 h 4354354"/>
              <a:gd name="connsiteX82" fmla="*/ 300929 w 2691675"/>
              <a:gd name="connsiteY82" fmla="*/ 441960 h 4354354"/>
              <a:gd name="connsiteX83" fmla="*/ 270924 w 2691675"/>
              <a:gd name="connsiteY83" fmla="*/ 513874 h 4354354"/>
              <a:gd name="connsiteX84" fmla="*/ 322359 w 2691675"/>
              <a:gd name="connsiteY84" fmla="*/ 574834 h 4354354"/>
              <a:gd name="connsiteX85" fmla="*/ 236157 w 2691675"/>
              <a:gd name="connsiteY85" fmla="*/ 711995 h 4354354"/>
              <a:gd name="connsiteX86" fmla="*/ 262829 w 2691675"/>
              <a:gd name="connsiteY86" fmla="*/ 758667 h 4354354"/>
              <a:gd name="connsiteX87" fmla="*/ 248540 w 2691675"/>
              <a:gd name="connsiteY87" fmla="*/ 834390 h 4354354"/>
              <a:gd name="connsiteX88" fmla="*/ 303309 w 2691675"/>
              <a:gd name="connsiteY88" fmla="*/ 849630 h 4354354"/>
              <a:gd name="connsiteX89" fmla="*/ 351410 w 2691675"/>
              <a:gd name="connsiteY89" fmla="*/ 872966 h 4354354"/>
              <a:gd name="connsiteX90" fmla="*/ 327122 w 2691675"/>
              <a:gd name="connsiteY90" fmla="*/ 950119 h 4354354"/>
              <a:gd name="connsiteX91" fmla="*/ 326169 w 2691675"/>
              <a:gd name="connsiteY91" fmla="*/ 1054894 h 4354354"/>
              <a:gd name="connsiteX92" fmla="*/ 303309 w 2691675"/>
              <a:gd name="connsiteY92" fmla="*/ 1070134 h 4354354"/>
              <a:gd name="connsiteX93" fmla="*/ 143289 w 2691675"/>
              <a:gd name="connsiteY93" fmla="*/ 1092994 h 4354354"/>
              <a:gd name="connsiteX94" fmla="*/ 150909 w 2691675"/>
              <a:gd name="connsiteY94" fmla="*/ 1207294 h 4354354"/>
              <a:gd name="connsiteX95" fmla="*/ 173769 w 2691675"/>
              <a:gd name="connsiteY95" fmla="*/ 1245394 h 4354354"/>
              <a:gd name="connsiteX96" fmla="*/ 219489 w 2691675"/>
              <a:gd name="connsiteY96" fmla="*/ 1283494 h 4354354"/>
              <a:gd name="connsiteX97" fmla="*/ 234729 w 2691675"/>
              <a:gd name="connsiteY97" fmla="*/ 1313974 h 4354354"/>
              <a:gd name="connsiteX98" fmla="*/ 227109 w 2691675"/>
              <a:gd name="connsiteY98" fmla="*/ 1344454 h 4354354"/>
              <a:gd name="connsiteX99" fmla="*/ 265209 w 2691675"/>
              <a:gd name="connsiteY99" fmla="*/ 1390174 h 4354354"/>
              <a:gd name="connsiteX100" fmla="*/ 288069 w 2691675"/>
              <a:gd name="connsiteY100" fmla="*/ 1428274 h 4354354"/>
              <a:gd name="connsiteX101" fmla="*/ 280449 w 2691675"/>
              <a:gd name="connsiteY101" fmla="*/ 1466374 h 4354354"/>
              <a:gd name="connsiteX102" fmla="*/ 242349 w 2691675"/>
              <a:gd name="connsiteY102" fmla="*/ 1595914 h 4354354"/>
              <a:gd name="connsiteX103" fmla="*/ 211869 w 2691675"/>
              <a:gd name="connsiteY103" fmla="*/ 1611154 h 4354354"/>
              <a:gd name="connsiteX104" fmla="*/ 189009 w 2691675"/>
              <a:gd name="connsiteY104" fmla="*/ 1618774 h 4354354"/>
              <a:gd name="connsiteX105" fmla="*/ 120429 w 2691675"/>
              <a:gd name="connsiteY105" fmla="*/ 1656874 h 4354354"/>
              <a:gd name="connsiteX106" fmla="*/ 97569 w 2691675"/>
              <a:gd name="connsiteY106" fmla="*/ 1679734 h 4354354"/>
              <a:gd name="connsiteX107" fmla="*/ 13749 w 2691675"/>
              <a:gd name="connsiteY107" fmla="*/ 1740694 h 4354354"/>
              <a:gd name="connsiteX108" fmla="*/ 13749 w 2691675"/>
              <a:gd name="connsiteY108" fmla="*/ 1915954 h 4354354"/>
              <a:gd name="connsiteX109" fmla="*/ 36609 w 2691675"/>
              <a:gd name="connsiteY109" fmla="*/ 1938814 h 4354354"/>
              <a:gd name="connsiteX110" fmla="*/ 67089 w 2691675"/>
              <a:gd name="connsiteY110" fmla="*/ 1976914 h 4354354"/>
              <a:gd name="connsiteX111" fmla="*/ 112809 w 2691675"/>
              <a:gd name="connsiteY111" fmla="*/ 2007394 h 4354354"/>
              <a:gd name="connsiteX112" fmla="*/ 173769 w 2691675"/>
              <a:gd name="connsiteY112" fmla="*/ 2037874 h 4354354"/>
              <a:gd name="connsiteX113" fmla="*/ 234729 w 2691675"/>
              <a:gd name="connsiteY113" fmla="*/ 2121694 h 4354354"/>
              <a:gd name="connsiteX114" fmla="*/ 272829 w 2691675"/>
              <a:gd name="connsiteY114" fmla="*/ 2182654 h 4354354"/>
              <a:gd name="connsiteX115" fmla="*/ 280449 w 2691675"/>
              <a:gd name="connsiteY115" fmla="*/ 2205514 h 4354354"/>
              <a:gd name="connsiteX116" fmla="*/ 318549 w 2691675"/>
              <a:gd name="connsiteY116" fmla="*/ 2281714 h 4354354"/>
              <a:gd name="connsiteX117" fmla="*/ 493809 w 2691675"/>
              <a:gd name="connsiteY117" fmla="*/ 2296954 h 4354354"/>
              <a:gd name="connsiteX118" fmla="*/ 562389 w 2691675"/>
              <a:gd name="connsiteY118" fmla="*/ 2380774 h 4354354"/>
              <a:gd name="connsiteX119" fmla="*/ 531909 w 2691675"/>
              <a:gd name="connsiteY119" fmla="*/ 2456974 h 4354354"/>
              <a:gd name="connsiteX120" fmla="*/ 509049 w 2691675"/>
              <a:gd name="connsiteY120" fmla="*/ 2464594 h 4354354"/>
              <a:gd name="connsiteX121" fmla="*/ 486189 w 2691675"/>
              <a:gd name="connsiteY121" fmla="*/ 2487454 h 4354354"/>
              <a:gd name="connsiteX122" fmla="*/ 478569 w 2691675"/>
              <a:gd name="connsiteY122" fmla="*/ 2533174 h 4354354"/>
              <a:gd name="connsiteX123" fmla="*/ 509049 w 2691675"/>
              <a:gd name="connsiteY123" fmla="*/ 2647474 h 4354354"/>
              <a:gd name="connsiteX124" fmla="*/ 531909 w 2691675"/>
              <a:gd name="connsiteY124" fmla="*/ 2670334 h 4354354"/>
              <a:gd name="connsiteX125" fmla="*/ 539529 w 2691675"/>
              <a:gd name="connsiteY125" fmla="*/ 2700814 h 4354354"/>
              <a:gd name="connsiteX126" fmla="*/ 570009 w 2691675"/>
              <a:gd name="connsiteY126" fmla="*/ 2685574 h 4354354"/>
              <a:gd name="connsiteX127" fmla="*/ 592869 w 2691675"/>
              <a:gd name="connsiteY127" fmla="*/ 2662714 h 4354354"/>
              <a:gd name="connsiteX128" fmla="*/ 646209 w 2691675"/>
              <a:gd name="connsiteY128" fmla="*/ 2632234 h 4354354"/>
              <a:gd name="connsiteX129" fmla="*/ 684309 w 2691675"/>
              <a:gd name="connsiteY129" fmla="*/ 2639854 h 4354354"/>
              <a:gd name="connsiteX130" fmla="*/ 699549 w 2691675"/>
              <a:gd name="connsiteY130" fmla="*/ 2662714 h 4354354"/>
              <a:gd name="connsiteX131" fmla="*/ 722409 w 2691675"/>
              <a:gd name="connsiteY131" fmla="*/ 2685574 h 4354354"/>
              <a:gd name="connsiteX132" fmla="*/ 730029 w 2691675"/>
              <a:gd name="connsiteY132" fmla="*/ 2708434 h 4354354"/>
              <a:gd name="connsiteX133" fmla="*/ 707169 w 2691675"/>
              <a:gd name="connsiteY133" fmla="*/ 2792254 h 4354354"/>
              <a:gd name="connsiteX134" fmla="*/ 623349 w 2691675"/>
              <a:gd name="connsiteY134" fmla="*/ 2868454 h 4354354"/>
              <a:gd name="connsiteX135" fmla="*/ 600489 w 2691675"/>
              <a:gd name="connsiteY135" fmla="*/ 2914174 h 4354354"/>
              <a:gd name="connsiteX136" fmla="*/ 531909 w 2691675"/>
              <a:gd name="connsiteY136" fmla="*/ 2959894 h 4354354"/>
              <a:gd name="connsiteX137" fmla="*/ 516669 w 2691675"/>
              <a:gd name="connsiteY137" fmla="*/ 2982754 h 4354354"/>
              <a:gd name="connsiteX138" fmla="*/ 547149 w 2691675"/>
              <a:gd name="connsiteY138" fmla="*/ 3081814 h 4354354"/>
              <a:gd name="connsiteX139" fmla="*/ 570009 w 2691675"/>
              <a:gd name="connsiteY139" fmla="*/ 3203734 h 4354354"/>
              <a:gd name="connsiteX140" fmla="*/ 608109 w 2691675"/>
              <a:gd name="connsiteY140" fmla="*/ 3302794 h 4354354"/>
              <a:gd name="connsiteX141" fmla="*/ 608109 w 2691675"/>
              <a:gd name="connsiteY141" fmla="*/ 3455194 h 4354354"/>
              <a:gd name="connsiteX142" fmla="*/ 570009 w 2691675"/>
              <a:gd name="connsiteY142" fmla="*/ 3493294 h 4354354"/>
              <a:gd name="connsiteX143" fmla="*/ 562389 w 2691675"/>
              <a:gd name="connsiteY143" fmla="*/ 3523774 h 4354354"/>
              <a:gd name="connsiteX144" fmla="*/ 547149 w 2691675"/>
              <a:gd name="connsiteY144" fmla="*/ 3554254 h 4354354"/>
              <a:gd name="connsiteX145" fmla="*/ 554769 w 2691675"/>
              <a:gd name="connsiteY145" fmla="*/ 3706654 h 4354354"/>
              <a:gd name="connsiteX146" fmla="*/ 608109 w 2691675"/>
              <a:gd name="connsiteY146" fmla="*/ 3699034 h 4354354"/>
              <a:gd name="connsiteX147" fmla="*/ 630969 w 2691675"/>
              <a:gd name="connsiteY147" fmla="*/ 3691414 h 4354354"/>
              <a:gd name="connsiteX148" fmla="*/ 676689 w 2691675"/>
              <a:gd name="connsiteY148" fmla="*/ 3714274 h 4354354"/>
              <a:gd name="connsiteX149" fmla="*/ 707169 w 2691675"/>
              <a:gd name="connsiteY149" fmla="*/ 3744754 h 4354354"/>
              <a:gd name="connsiteX150" fmla="*/ 836709 w 2691675"/>
              <a:gd name="connsiteY150" fmla="*/ 3767614 h 4354354"/>
              <a:gd name="connsiteX151" fmla="*/ 851949 w 2691675"/>
              <a:gd name="connsiteY151" fmla="*/ 3798094 h 4354354"/>
              <a:gd name="connsiteX152" fmla="*/ 874809 w 2691675"/>
              <a:gd name="connsiteY152" fmla="*/ 3813334 h 4354354"/>
              <a:gd name="connsiteX153" fmla="*/ 897669 w 2691675"/>
              <a:gd name="connsiteY153" fmla="*/ 3836194 h 4354354"/>
              <a:gd name="connsiteX154" fmla="*/ 905289 w 2691675"/>
              <a:gd name="connsiteY154" fmla="*/ 3866674 h 4354354"/>
              <a:gd name="connsiteX155" fmla="*/ 920529 w 2691675"/>
              <a:gd name="connsiteY155" fmla="*/ 3889534 h 4354354"/>
              <a:gd name="connsiteX156" fmla="*/ 943389 w 2691675"/>
              <a:gd name="connsiteY156" fmla="*/ 3927634 h 4354354"/>
              <a:gd name="connsiteX157" fmla="*/ 996729 w 2691675"/>
              <a:gd name="connsiteY157" fmla="*/ 3973354 h 4354354"/>
              <a:gd name="connsiteX158" fmla="*/ 1011969 w 2691675"/>
              <a:gd name="connsiteY158" fmla="*/ 3996214 h 4354354"/>
              <a:gd name="connsiteX159" fmla="*/ 1034829 w 2691675"/>
              <a:gd name="connsiteY159" fmla="*/ 4034314 h 4354354"/>
              <a:gd name="connsiteX160" fmla="*/ 1065309 w 2691675"/>
              <a:gd name="connsiteY160" fmla="*/ 4110514 h 4354354"/>
              <a:gd name="connsiteX161" fmla="*/ 1072929 w 2691675"/>
              <a:gd name="connsiteY161" fmla="*/ 4133374 h 4354354"/>
              <a:gd name="connsiteX162" fmla="*/ 1149129 w 2691675"/>
              <a:gd name="connsiteY162" fmla="*/ 4163854 h 4354354"/>
              <a:gd name="connsiteX163" fmla="*/ 1202469 w 2691675"/>
              <a:gd name="connsiteY163" fmla="*/ 4240054 h 4354354"/>
              <a:gd name="connsiteX164" fmla="*/ 1263429 w 2691675"/>
              <a:gd name="connsiteY164" fmla="*/ 4247674 h 4354354"/>
              <a:gd name="connsiteX165" fmla="*/ 1271049 w 2691675"/>
              <a:gd name="connsiteY165" fmla="*/ 4301014 h 4354354"/>
              <a:gd name="connsiteX166" fmla="*/ 1316769 w 2691675"/>
              <a:gd name="connsiteY166" fmla="*/ 4354354 h 4354354"/>
              <a:gd name="connsiteX167" fmla="*/ 1354869 w 2691675"/>
              <a:gd name="connsiteY167" fmla="*/ 4255294 h 4354354"/>
              <a:gd name="connsiteX168" fmla="*/ 1415829 w 2691675"/>
              <a:gd name="connsiteY168" fmla="*/ 4224814 h 4354354"/>
              <a:gd name="connsiteX169" fmla="*/ 1469169 w 2691675"/>
              <a:gd name="connsiteY169" fmla="*/ 4209574 h 4354354"/>
              <a:gd name="connsiteX170" fmla="*/ 1507269 w 2691675"/>
              <a:gd name="connsiteY170" fmla="*/ 4186714 h 4354354"/>
              <a:gd name="connsiteX171" fmla="*/ 1552989 w 2691675"/>
              <a:gd name="connsiteY171" fmla="*/ 4156234 h 4354354"/>
              <a:gd name="connsiteX172" fmla="*/ 1583469 w 2691675"/>
              <a:gd name="connsiteY172" fmla="*/ 4148614 h 4354354"/>
              <a:gd name="connsiteX173" fmla="*/ 1644429 w 2691675"/>
              <a:gd name="connsiteY173" fmla="*/ 4087654 h 4354354"/>
              <a:gd name="connsiteX174" fmla="*/ 1674909 w 2691675"/>
              <a:gd name="connsiteY174" fmla="*/ 4064794 h 4354354"/>
              <a:gd name="connsiteX175" fmla="*/ 1827309 w 2691675"/>
              <a:gd name="connsiteY175" fmla="*/ 4026694 h 4354354"/>
              <a:gd name="connsiteX176" fmla="*/ 1857789 w 2691675"/>
              <a:gd name="connsiteY176" fmla="*/ 4011454 h 4354354"/>
              <a:gd name="connsiteX177" fmla="*/ 1903509 w 2691675"/>
              <a:gd name="connsiteY177" fmla="*/ 3996214 h 4354354"/>
              <a:gd name="connsiteX178" fmla="*/ 1926369 w 2691675"/>
              <a:gd name="connsiteY178" fmla="*/ 3980974 h 4354354"/>
              <a:gd name="connsiteX179" fmla="*/ 1987329 w 2691675"/>
              <a:gd name="connsiteY179" fmla="*/ 3935254 h 4354354"/>
              <a:gd name="connsiteX180" fmla="*/ 2048289 w 2691675"/>
              <a:gd name="connsiteY180" fmla="*/ 3897154 h 4354354"/>
              <a:gd name="connsiteX181" fmla="*/ 2078769 w 2691675"/>
              <a:gd name="connsiteY181" fmla="*/ 3881914 h 4354354"/>
              <a:gd name="connsiteX182" fmla="*/ 2132109 w 2691675"/>
              <a:gd name="connsiteY182" fmla="*/ 3843814 h 4354354"/>
              <a:gd name="connsiteX183" fmla="*/ 2162589 w 2691675"/>
              <a:gd name="connsiteY183" fmla="*/ 3813334 h 4354354"/>
              <a:gd name="connsiteX184" fmla="*/ 2200689 w 2691675"/>
              <a:gd name="connsiteY184" fmla="*/ 3714274 h 4354354"/>
              <a:gd name="connsiteX185" fmla="*/ 2162589 w 2691675"/>
              <a:gd name="connsiteY185" fmla="*/ 3630454 h 4354354"/>
              <a:gd name="connsiteX186" fmla="*/ 2139729 w 2691675"/>
              <a:gd name="connsiteY186" fmla="*/ 3622834 h 4354354"/>
              <a:gd name="connsiteX187" fmla="*/ 2124489 w 2691675"/>
              <a:gd name="connsiteY187" fmla="*/ 3706654 h 4354354"/>
              <a:gd name="connsiteX188" fmla="*/ 2109249 w 2691675"/>
              <a:gd name="connsiteY188" fmla="*/ 3683794 h 4354354"/>
              <a:gd name="connsiteX189" fmla="*/ 2048289 w 2691675"/>
              <a:gd name="connsiteY189" fmla="*/ 3691414 h 4354354"/>
              <a:gd name="connsiteX190" fmla="*/ 2055909 w 2691675"/>
              <a:gd name="connsiteY190" fmla="*/ 3729514 h 4354354"/>
              <a:gd name="connsiteX191" fmla="*/ 2078769 w 2691675"/>
              <a:gd name="connsiteY191" fmla="*/ 3744754 h 4354354"/>
              <a:gd name="connsiteX192" fmla="*/ 2094009 w 2691675"/>
              <a:gd name="connsiteY192" fmla="*/ 3775234 h 4354354"/>
              <a:gd name="connsiteX193" fmla="*/ 2086389 w 2691675"/>
              <a:gd name="connsiteY193" fmla="*/ 3820954 h 4354354"/>
              <a:gd name="connsiteX194" fmla="*/ 2010189 w 2691675"/>
              <a:gd name="connsiteY194" fmla="*/ 3775234 h 4354354"/>
              <a:gd name="connsiteX195" fmla="*/ 1994949 w 2691675"/>
              <a:gd name="connsiteY195" fmla="*/ 3676174 h 4354354"/>
              <a:gd name="connsiteX196" fmla="*/ 1972089 w 2691675"/>
              <a:gd name="connsiteY196" fmla="*/ 3653314 h 4354354"/>
              <a:gd name="connsiteX197" fmla="*/ 1979709 w 2691675"/>
              <a:gd name="connsiteY197" fmla="*/ 3607594 h 4354354"/>
              <a:gd name="connsiteX198" fmla="*/ 2025429 w 2691675"/>
              <a:gd name="connsiteY198" fmla="*/ 3599974 h 4354354"/>
              <a:gd name="connsiteX199" fmla="*/ 2033049 w 2691675"/>
              <a:gd name="connsiteY199" fmla="*/ 3546634 h 4354354"/>
              <a:gd name="connsiteX200" fmla="*/ 2063529 w 2691675"/>
              <a:gd name="connsiteY200" fmla="*/ 3554254 h 4354354"/>
              <a:gd name="connsiteX201" fmla="*/ 2094009 w 2691675"/>
              <a:gd name="connsiteY201" fmla="*/ 3516154 h 4354354"/>
              <a:gd name="connsiteX202" fmla="*/ 2124489 w 2691675"/>
              <a:gd name="connsiteY202" fmla="*/ 3485674 h 4354354"/>
              <a:gd name="connsiteX203" fmla="*/ 2139729 w 2691675"/>
              <a:gd name="connsiteY203" fmla="*/ 3462814 h 4354354"/>
              <a:gd name="connsiteX204" fmla="*/ 2170209 w 2691675"/>
              <a:gd name="connsiteY204" fmla="*/ 3439954 h 4354354"/>
              <a:gd name="connsiteX205" fmla="*/ 2238789 w 2691675"/>
              <a:gd name="connsiteY205" fmla="*/ 3348514 h 4354354"/>
              <a:gd name="connsiteX206" fmla="*/ 2246409 w 2691675"/>
              <a:gd name="connsiteY206" fmla="*/ 3318034 h 4354354"/>
              <a:gd name="connsiteX207" fmla="*/ 2269269 w 2691675"/>
              <a:gd name="connsiteY207" fmla="*/ 3257074 h 4354354"/>
              <a:gd name="connsiteX208" fmla="*/ 2276889 w 2691675"/>
              <a:gd name="connsiteY208" fmla="*/ 3211354 h 4354354"/>
              <a:gd name="connsiteX209" fmla="*/ 2299749 w 2691675"/>
              <a:gd name="connsiteY209" fmla="*/ 3165634 h 4354354"/>
              <a:gd name="connsiteX210" fmla="*/ 2314989 w 2691675"/>
              <a:gd name="connsiteY210" fmla="*/ 3127534 h 4354354"/>
              <a:gd name="connsiteX211" fmla="*/ 2353089 w 2691675"/>
              <a:gd name="connsiteY211" fmla="*/ 3112294 h 4354354"/>
              <a:gd name="connsiteX212" fmla="*/ 2375949 w 2691675"/>
              <a:gd name="connsiteY212" fmla="*/ 3097054 h 4354354"/>
              <a:gd name="connsiteX213" fmla="*/ 2495488 w 2691675"/>
              <a:gd name="connsiteY213" fmla="*/ 3067050 h 4354354"/>
              <a:gd name="connsiteX214" fmla="*/ 2593596 w 2691675"/>
              <a:gd name="connsiteY214" fmla="*/ 3063717 h 4354354"/>
              <a:gd name="connsiteX215" fmla="*/ 2685987 w 2691675"/>
              <a:gd name="connsiteY215" fmla="*/ 3054668 h 4354354"/>
              <a:gd name="connsiteX0" fmla="*/ 2685987 w 2691675"/>
              <a:gd name="connsiteY0" fmla="*/ 3054668 h 4354354"/>
              <a:gd name="connsiteX1" fmla="*/ 2680749 w 2691675"/>
              <a:gd name="connsiteY1" fmla="*/ 3028474 h 4354354"/>
              <a:gd name="connsiteX2" fmla="*/ 2673129 w 2691675"/>
              <a:gd name="connsiteY2" fmla="*/ 2975134 h 4354354"/>
              <a:gd name="connsiteX3" fmla="*/ 2631219 w 2691675"/>
              <a:gd name="connsiteY3" fmla="*/ 2967038 h 4354354"/>
              <a:gd name="connsiteX4" fmla="*/ 2567878 w 2691675"/>
              <a:gd name="connsiteY4" fmla="*/ 2966561 h 4354354"/>
              <a:gd name="connsiteX5" fmla="*/ 2526921 w 2691675"/>
              <a:gd name="connsiteY5" fmla="*/ 2908936 h 4354354"/>
              <a:gd name="connsiteX6" fmla="*/ 2464532 w 2691675"/>
              <a:gd name="connsiteY6" fmla="*/ 2905601 h 4354354"/>
              <a:gd name="connsiteX7" fmla="*/ 2417860 w 2691675"/>
              <a:gd name="connsiteY7" fmla="*/ 2889885 h 4354354"/>
              <a:gd name="connsiteX8" fmla="*/ 2383569 w 2691675"/>
              <a:gd name="connsiteY8" fmla="*/ 2876074 h 4354354"/>
              <a:gd name="connsiteX9" fmla="*/ 2355471 w 2691675"/>
              <a:gd name="connsiteY9" fmla="*/ 2856071 h 4354354"/>
              <a:gd name="connsiteX10" fmla="*/ 2300701 w 2691675"/>
              <a:gd name="connsiteY10" fmla="*/ 2824163 h 4354354"/>
              <a:gd name="connsiteX11" fmla="*/ 2226406 w 2691675"/>
              <a:gd name="connsiteY11" fmla="*/ 2864167 h 4354354"/>
              <a:gd name="connsiteX12" fmla="*/ 2185925 w 2691675"/>
              <a:gd name="connsiteY12" fmla="*/ 2825116 h 4354354"/>
              <a:gd name="connsiteX13" fmla="*/ 2150683 w 2691675"/>
              <a:gd name="connsiteY13" fmla="*/ 2746058 h 4354354"/>
              <a:gd name="connsiteX14" fmla="*/ 2131157 w 2691675"/>
              <a:gd name="connsiteY14" fmla="*/ 2684621 h 4354354"/>
              <a:gd name="connsiteX15" fmla="*/ 2113060 w 2691675"/>
              <a:gd name="connsiteY15" fmla="*/ 2649379 h 4354354"/>
              <a:gd name="connsiteX16" fmla="*/ 2111630 w 2691675"/>
              <a:gd name="connsiteY16" fmla="*/ 2600801 h 4354354"/>
              <a:gd name="connsiteX17" fmla="*/ 2034001 w 2691675"/>
              <a:gd name="connsiteY17" fmla="*/ 2686051 h 4354354"/>
              <a:gd name="connsiteX18" fmla="*/ 1966851 w 2691675"/>
              <a:gd name="connsiteY18" fmla="*/ 2754154 h 4354354"/>
              <a:gd name="connsiteX19" fmla="*/ 1919702 w 2691675"/>
              <a:gd name="connsiteY19" fmla="*/ 2713196 h 4354354"/>
              <a:gd name="connsiteX20" fmla="*/ 1783018 w 2691675"/>
              <a:gd name="connsiteY20" fmla="*/ 2699862 h 4354354"/>
              <a:gd name="connsiteX21" fmla="*/ 1684910 w 2691675"/>
              <a:gd name="connsiteY21" fmla="*/ 2689860 h 4354354"/>
              <a:gd name="connsiteX22" fmla="*/ 1614426 w 2691675"/>
              <a:gd name="connsiteY22" fmla="*/ 2582229 h 4354354"/>
              <a:gd name="connsiteX23" fmla="*/ 1549656 w 2691675"/>
              <a:gd name="connsiteY23" fmla="*/ 2584133 h 4354354"/>
              <a:gd name="connsiteX24" fmla="*/ 1524890 w 2691675"/>
              <a:gd name="connsiteY24" fmla="*/ 2563654 h 4354354"/>
              <a:gd name="connsiteX25" fmla="*/ 1476789 w 2691675"/>
              <a:gd name="connsiteY25" fmla="*/ 2381726 h 4354354"/>
              <a:gd name="connsiteX26" fmla="*/ 1446309 w 2691675"/>
              <a:gd name="connsiteY26" fmla="*/ 2289334 h 4354354"/>
              <a:gd name="connsiteX27" fmla="*/ 1408209 w 2691675"/>
              <a:gd name="connsiteY27" fmla="*/ 2220754 h 4354354"/>
              <a:gd name="connsiteX28" fmla="*/ 1392969 w 2691675"/>
              <a:gd name="connsiteY28" fmla="*/ 2197894 h 4354354"/>
              <a:gd name="connsiteX29" fmla="*/ 1382492 w 2691675"/>
              <a:gd name="connsiteY29" fmla="*/ 2152651 h 4354354"/>
              <a:gd name="connsiteX30" fmla="*/ 1377253 w 2691675"/>
              <a:gd name="connsiteY30" fmla="*/ 2052162 h 4354354"/>
              <a:gd name="connsiteX31" fmla="*/ 1391541 w 2691675"/>
              <a:gd name="connsiteY31" fmla="*/ 1982630 h 4354354"/>
              <a:gd name="connsiteX32" fmla="*/ 1323437 w 2691675"/>
              <a:gd name="connsiteY32" fmla="*/ 1917859 h 4354354"/>
              <a:gd name="connsiteX33" fmla="*/ 1290099 w 2691675"/>
              <a:gd name="connsiteY33" fmla="*/ 1912621 h 4354354"/>
              <a:gd name="connsiteX34" fmla="*/ 1192468 w 2691675"/>
              <a:gd name="connsiteY34" fmla="*/ 1853089 h 4354354"/>
              <a:gd name="connsiteX35" fmla="*/ 1134367 w 2691675"/>
              <a:gd name="connsiteY35" fmla="*/ 1863567 h 4354354"/>
              <a:gd name="connsiteX36" fmla="*/ 1081978 w 2691675"/>
              <a:gd name="connsiteY36" fmla="*/ 1897379 h 4354354"/>
              <a:gd name="connsiteX37" fmla="*/ 1032924 w 2691675"/>
              <a:gd name="connsiteY37" fmla="*/ 1923098 h 4354354"/>
              <a:gd name="connsiteX38" fmla="*/ 966249 w 2691675"/>
              <a:gd name="connsiteY38" fmla="*/ 1984058 h 4354354"/>
              <a:gd name="connsiteX39" fmla="*/ 917195 w 2691675"/>
              <a:gd name="connsiteY39" fmla="*/ 1941672 h 4354354"/>
              <a:gd name="connsiteX40" fmla="*/ 862428 w 2691675"/>
              <a:gd name="connsiteY40" fmla="*/ 1915002 h 4354354"/>
              <a:gd name="connsiteX41" fmla="*/ 831471 w 2691675"/>
              <a:gd name="connsiteY41" fmla="*/ 1889284 h 4354354"/>
              <a:gd name="connsiteX42" fmla="*/ 808135 w 2691675"/>
              <a:gd name="connsiteY42" fmla="*/ 1846898 h 4354354"/>
              <a:gd name="connsiteX43" fmla="*/ 822423 w 2691675"/>
              <a:gd name="connsiteY43" fmla="*/ 1789748 h 4354354"/>
              <a:gd name="connsiteX44" fmla="*/ 811944 w 2691675"/>
              <a:gd name="connsiteY44" fmla="*/ 1720215 h 4354354"/>
              <a:gd name="connsiteX45" fmla="*/ 791466 w 2691675"/>
              <a:gd name="connsiteY45" fmla="*/ 1625441 h 4354354"/>
              <a:gd name="connsiteX46" fmla="*/ 767652 w 2691675"/>
              <a:gd name="connsiteY46" fmla="*/ 1635919 h 4354354"/>
              <a:gd name="connsiteX47" fmla="*/ 709074 w 2691675"/>
              <a:gd name="connsiteY47" fmla="*/ 1571626 h 4354354"/>
              <a:gd name="connsiteX48" fmla="*/ 737649 w 2691675"/>
              <a:gd name="connsiteY48" fmla="*/ 1519714 h 4354354"/>
              <a:gd name="connsiteX49" fmla="*/ 785274 w 2691675"/>
              <a:gd name="connsiteY49" fmla="*/ 1455420 h 4354354"/>
              <a:gd name="connsiteX50" fmla="*/ 783369 w 2691675"/>
              <a:gd name="connsiteY50" fmla="*/ 1429227 h 4354354"/>
              <a:gd name="connsiteX51" fmla="*/ 826232 w 2691675"/>
              <a:gd name="connsiteY51" fmla="*/ 1375409 h 4354354"/>
              <a:gd name="connsiteX52" fmla="*/ 834329 w 2691675"/>
              <a:gd name="connsiteY52" fmla="*/ 1282542 h 4354354"/>
              <a:gd name="connsiteX53" fmla="*/ 820040 w 2691675"/>
              <a:gd name="connsiteY53" fmla="*/ 1198721 h 4354354"/>
              <a:gd name="connsiteX54" fmla="*/ 787655 w 2691675"/>
              <a:gd name="connsiteY54" fmla="*/ 1151573 h 4354354"/>
              <a:gd name="connsiteX55" fmla="*/ 769082 w 2691675"/>
              <a:gd name="connsiteY55" fmla="*/ 1070134 h 4354354"/>
              <a:gd name="connsiteX56" fmla="*/ 812898 w 2691675"/>
              <a:gd name="connsiteY56" fmla="*/ 1034892 h 4354354"/>
              <a:gd name="connsiteX57" fmla="*/ 816231 w 2691675"/>
              <a:gd name="connsiteY57" fmla="*/ 976789 h 4354354"/>
              <a:gd name="connsiteX58" fmla="*/ 828613 w 2691675"/>
              <a:gd name="connsiteY58" fmla="*/ 901065 h 4354354"/>
              <a:gd name="connsiteX59" fmla="*/ 837662 w 2691675"/>
              <a:gd name="connsiteY59" fmla="*/ 833914 h 4354354"/>
              <a:gd name="connsiteX60" fmla="*/ 852426 w 2691675"/>
              <a:gd name="connsiteY60" fmla="*/ 795814 h 4354354"/>
              <a:gd name="connsiteX61" fmla="*/ 867665 w 2691675"/>
              <a:gd name="connsiteY61" fmla="*/ 762475 h 4354354"/>
              <a:gd name="connsiteX62" fmla="*/ 841472 w 2691675"/>
              <a:gd name="connsiteY62" fmla="*/ 696754 h 4354354"/>
              <a:gd name="connsiteX63" fmla="*/ 825756 w 2691675"/>
              <a:gd name="connsiteY63" fmla="*/ 573405 h 4354354"/>
              <a:gd name="connsiteX64" fmla="*/ 795275 w 2691675"/>
              <a:gd name="connsiteY64" fmla="*/ 536259 h 4354354"/>
              <a:gd name="connsiteX65" fmla="*/ 777654 w 2691675"/>
              <a:gd name="connsiteY65" fmla="*/ 505777 h 4354354"/>
              <a:gd name="connsiteX66" fmla="*/ 754794 w 2691675"/>
              <a:gd name="connsiteY66" fmla="*/ 430054 h 4354354"/>
              <a:gd name="connsiteX67" fmla="*/ 727648 w 2691675"/>
              <a:gd name="connsiteY67" fmla="*/ 349091 h 4354354"/>
              <a:gd name="connsiteX68" fmla="*/ 740030 w 2691675"/>
              <a:gd name="connsiteY68" fmla="*/ 321469 h 4354354"/>
              <a:gd name="connsiteX69" fmla="*/ 736698 w 2691675"/>
              <a:gd name="connsiteY69" fmla="*/ 256223 h 4354354"/>
              <a:gd name="connsiteX70" fmla="*/ 717648 w 2691675"/>
              <a:gd name="connsiteY70" fmla="*/ 241935 h 4354354"/>
              <a:gd name="connsiteX71" fmla="*/ 709551 w 2691675"/>
              <a:gd name="connsiteY71" fmla="*/ 171451 h 4354354"/>
              <a:gd name="connsiteX72" fmla="*/ 675737 w 2691675"/>
              <a:gd name="connsiteY72" fmla="*/ 120015 h 4354354"/>
              <a:gd name="connsiteX73" fmla="*/ 686691 w 2691675"/>
              <a:gd name="connsiteY73" fmla="*/ 70485 h 4354354"/>
              <a:gd name="connsiteX74" fmla="*/ 657638 w 2691675"/>
              <a:gd name="connsiteY74" fmla="*/ 0 h 4354354"/>
              <a:gd name="connsiteX75" fmla="*/ 613348 w 2691675"/>
              <a:gd name="connsiteY75" fmla="*/ 10001 h 4354354"/>
              <a:gd name="connsiteX76" fmla="*/ 542863 w 2691675"/>
              <a:gd name="connsiteY76" fmla="*/ 85249 h 4354354"/>
              <a:gd name="connsiteX77" fmla="*/ 560008 w 2691675"/>
              <a:gd name="connsiteY77" fmla="*/ 158591 h 4354354"/>
              <a:gd name="connsiteX78" fmla="*/ 553342 w 2691675"/>
              <a:gd name="connsiteY78" fmla="*/ 234792 h 4354354"/>
              <a:gd name="connsiteX79" fmla="*/ 505716 w 2691675"/>
              <a:gd name="connsiteY79" fmla="*/ 313373 h 4354354"/>
              <a:gd name="connsiteX80" fmla="*/ 461424 w 2691675"/>
              <a:gd name="connsiteY80" fmla="*/ 408147 h 4354354"/>
              <a:gd name="connsiteX81" fmla="*/ 368555 w 2691675"/>
              <a:gd name="connsiteY81" fmla="*/ 381476 h 4354354"/>
              <a:gd name="connsiteX82" fmla="*/ 300929 w 2691675"/>
              <a:gd name="connsiteY82" fmla="*/ 441960 h 4354354"/>
              <a:gd name="connsiteX83" fmla="*/ 270924 w 2691675"/>
              <a:gd name="connsiteY83" fmla="*/ 513874 h 4354354"/>
              <a:gd name="connsiteX84" fmla="*/ 322359 w 2691675"/>
              <a:gd name="connsiteY84" fmla="*/ 574834 h 4354354"/>
              <a:gd name="connsiteX85" fmla="*/ 236157 w 2691675"/>
              <a:gd name="connsiteY85" fmla="*/ 711995 h 4354354"/>
              <a:gd name="connsiteX86" fmla="*/ 262829 w 2691675"/>
              <a:gd name="connsiteY86" fmla="*/ 758667 h 4354354"/>
              <a:gd name="connsiteX87" fmla="*/ 248540 w 2691675"/>
              <a:gd name="connsiteY87" fmla="*/ 834390 h 4354354"/>
              <a:gd name="connsiteX88" fmla="*/ 303309 w 2691675"/>
              <a:gd name="connsiteY88" fmla="*/ 849630 h 4354354"/>
              <a:gd name="connsiteX89" fmla="*/ 351410 w 2691675"/>
              <a:gd name="connsiteY89" fmla="*/ 872966 h 4354354"/>
              <a:gd name="connsiteX90" fmla="*/ 327122 w 2691675"/>
              <a:gd name="connsiteY90" fmla="*/ 950119 h 4354354"/>
              <a:gd name="connsiteX91" fmla="*/ 326169 w 2691675"/>
              <a:gd name="connsiteY91" fmla="*/ 1054894 h 4354354"/>
              <a:gd name="connsiteX92" fmla="*/ 143289 w 2691675"/>
              <a:gd name="connsiteY92" fmla="*/ 1092994 h 4354354"/>
              <a:gd name="connsiteX93" fmla="*/ 150909 w 2691675"/>
              <a:gd name="connsiteY93" fmla="*/ 1207294 h 4354354"/>
              <a:gd name="connsiteX94" fmla="*/ 173769 w 2691675"/>
              <a:gd name="connsiteY94" fmla="*/ 1245394 h 4354354"/>
              <a:gd name="connsiteX95" fmla="*/ 219489 w 2691675"/>
              <a:gd name="connsiteY95" fmla="*/ 1283494 h 4354354"/>
              <a:gd name="connsiteX96" fmla="*/ 234729 w 2691675"/>
              <a:gd name="connsiteY96" fmla="*/ 1313974 h 4354354"/>
              <a:gd name="connsiteX97" fmla="*/ 227109 w 2691675"/>
              <a:gd name="connsiteY97" fmla="*/ 1344454 h 4354354"/>
              <a:gd name="connsiteX98" fmla="*/ 265209 w 2691675"/>
              <a:gd name="connsiteY98" fmla="*/ 1390174 h 4354354"/>
              <a:gd name="connsiteX99" fmla="*/ 288069 w 2691675"/>
              <a:gd name="connsiteY99" fmla="*/ 1428274 h 4354354"/>
              <a:gd name="connsiteX100" fmla="*/ 280449 w 2691675"/>
              <a:gd name="connsiteY100" fmla="*/ 1466374 h 4354354"/>
              <a:gd name="connsiteX101" fmla="*/ 242349 w 2691675"/>
              <a:gd name="connsiteY101" fmla="*/ 1595914 h 4354354"/>
              <a:gd name="connsiteX102" fmla="*/ 211869 w 2691675"/>
              <a:gd name="connsiteY102" fmla="*/ 1611154 h 4354354"/>
              <a:gd name="connsiteX103" fmla="*/ 189009 w 2691675"/>
              <a:gd name="connsiteY103" fmla="*/ 1618774 h 4354354"/>
              <a:gd name="connsiteX104" fmla="*/ 120429 w 2691675"/>
              <a:gd name="connsiteY104" fmla="*/ 1656874 h 4354354"/>
              <a:gd name="connsiteX105" fmla="*/ 97569 w 2691675"/>
              <a:gd name="connsiteY105" fmla="*/ 1679734 h 4354354"/>
              <a:gd name="connsiteX106" fmla="*/ 13749 w 2691675"/>
              <a:gd name="connsiteY106" fmla="*/ 1740694 h 4354354"/>
              <a:gd name="connsiteX107" fmla="*/ 13749 w 2691675"/>
              <a:gd name="connsiteY107" fmla="*/ 1915954 h 4354354"/>
              <a:gd name="connsiteX108" fmla="*/ 36609 w 2691675"/>
              <a:gd name="connsiteY108" fmla="*/ 1938814 h 4354354"/>
              <a:gd name="connsiteX109" fmla="*/ 67089 w 2691675"/>
              <a:gd name="connsiteY109" fmla="*/ 1976914 h 4354354"/>
              <a:gd name="connsiteX110" fmla="*/ 112809 w 2691675"/>
              <a:gd name="connsiteY110" fmla="*/ 2007394 h 4354354"/>
              <a:gd name="connsiteX111" fmla="*/ 173769 w 2691675"/>
              <a:gd name="connsiteY111" fmla="*/ 2037874 h 4354354"/>
              <a:gd name="connsiteX112" fmla="*/ 234729 w 2691675"/>
              <a:gd name="connsiteY112" fmla="*/ 2121694 h 4354354"/>
              <a:gd name="connsiteX113" fmla="*/ 272829 w 2691675"/>
              <a:gd name="connsiteY113" fmla="*/ 2182654 h 4354354"/>
              <a:gd name="connsiteX114" fmla="*/ 280449 w 2691675"/>
              <a:gd name="connsiteY114" fmla="*/ 2205514 h 4354354"/>
              <a:gd name="connsiteX115" fmla="*/ 318549 w 2691675"/>
              <a:gd name="connsiteY115" fmla="*/ 2281714 h 4354354"/>
              <a:gd name="connsiteX116" fmla="*/ 493809 w 2691675"/>
              <a:gd name="connsiteY116" fmla="*/ 2296954 h 4354354"/>
              <a:gd name="connsiteX117" fmla="*/ 562389 w 2691675"/>
              <a:gd name="connsiteY117" fmla="*/ 2380774 h 4354354"/>
              <a:gd name="connsiteX118" fmla="*/ 531909 w 2691675"/>
              <a:gd name="connsiteY118" fmla="*/ 2456974 h 4354354"/>
              <a:gd name="connsiteX119" fmla="*/ 509049 w 2691675"/>
              <a:gd name="connsiteY119" fmla="*/ 2464594 h 4354354"/>
              <a:gd name="connsiteX120" fmla="*/ 486189 w 2691675"/>
              <a:gd name="connsiteY120" fmla="*/ 2487454 h 4354354"/>
              <a:gd name="connsiteX121" fmla="*/ 478569 w 2691675"/>
              <a:gd name="connsiteY121" fmla="*/ 2533174 h 4354354"/>
              <a:gd name="connsiteX122" fmla="*/ 509049 w 2691675"/>
              <a:gd name="connsiteY122" fmla="*/ 2647474 h 4354354"/>
              <a:gd name="connsiteX123" fmla="*/ 531909 w 2691675"/>
              <a:gd name="connsiteY123" fmla="*/ 2670334 h 4354354"/>
              <a:gd name="connsiteX124" fmla="*/ 539529 w 2691675"/>
              <a:gd name="connsiteY124" fmla="*/ 2700814 h 4354354"/>
              <a:gd name="connsiteX125" fmla="*/ 570009 w 2691675"/>
              <a:gd name="connsiteY125" fmla="*/ 2685574 h 4354354"/>
              <a:gd name="connsiteX126" fmla="*/ 592869 w 2691675"/>
              <a:gd name="connsiteY126" fmla="*/ 2662714 h 4354354"/>
              <a:gd name="connsiteX127" fmla="*/ 646209 w 2691675"/>
              <a:gd name="connsiteY127" fmla="*/ 2632234 h 4354354"/>
              <a:gd name="connsiteX128" fmla="*/ 684309 w 2691675"/>
              <a:gd name="connsiteY128" fmla="*/ 2639854 h 4354354"/>
              <a:gd name="connsiteX129" fmla="*/ 699549 w 2691675"/>
              <a:gd name="connsiteY129" fmla="*/ 2662714 h 4354354"/>
              <a:gd name="connsiteX130" fmla="*/ 722409 w 2691675"/>
              <a:gd name="connsiteY130" fmla="*/ 2685574 h 4354354"/>
              <a:gd name="connsiteX131" fmla="*/ 730029 w 2691675"/>
              <a:gd name="connsiteY131" fmla="*/ 2708434 h 4354354"/>
              <a:gd name="connsiteX132" fmla="*/ 707169 w 2691675"/>
              <a:gd name="connsiteY132" fmla="*/ 2792254 h 4354354"/>
              <a:gd name="connsiteX133" fmla="*/ 623349 w 2691675"/>
              <a:gd name="connsiteY133" fmla="*/ 2868454 h 4354354"/>
              <a:gd name="connsiteX134" fmla="*/ 600489 w 2691675"/>
              <a:gd name="connsiteY134" fmla="*/ 2914174 h 4354354"/>
              <a:gd name="connsiteX135" fmla="*/ 531909 w 2691675"/>
              <a:gd name="connsiteY135" fmla="*/ 2959894 h 4354354"/>
              <a:gd name="connsiteX136" fmla="*/ 516669 w 2691675"/>
              <a:gd name="connsiteY136" fmla="*/ 2982754 h 4354354"/>
              <a:gd name="connsiteX137" fmla="*/ 547149 w 2691675"/>
              <a:gd name="connsiteY137" fmla="*/ 3081814 h 4354354"/>
              <a:gd name="connsiteX138" fmla="*/ 570009 w 2691675"/>
              <a:gd name="connsiteY138" fmla="*/ 3203734 h 4354354"/>
              <a:gd name="connsiteX139" fmla="*/ 608109 w 2691675"/>
              <a:gd name="connsiteY139" fmla="*/ 3302794 h 4354354"/>
              <a:gd name="connsiteX140" fmla="*/ 608109 w 2691675"/>
              <a:gd name="connsiteY140" fmla="*/ 3455194 h 4354354"/>
              <a:gd name="connsiteX141" fmla="*/ 570009 w 2691675"/>
              <a:gd name="connsiteY141" fmla="*/ 3493294 h 4354354"/>
              <a:gd name="connsiteX142" fmla="*/ 562389 w 2691675"/>
              <a:gd name="connsiteY142" fmla="*/ 3523774 h 4354354"/>
              <a:gd name="connsiteX143" fmla="*/ 547149 w 2691675"/>
              <a:gd name="connsiteY143" fmla="*/ 3554254 h 4354354"/>
              <a:gd name="connsiteX144" fmla="*/ 554769 w 2691675"/>
              <a:gd name="connsiteY144" fmla="*/ 3706654 h 4354354"/>
              <a:gd name="connsiteX145" fmla="*/ 608109 w 2691675"/>
              <a:gd name="connsiteY145" fmla="*/ 3699034 h 4354354"/>
              <a:gd name="connsiteX146" fmla="*/ 630969 w 2691675"/>
              <a:gd name="connsiteY146" fmla="*/ 3691414 h 4354354"/>
              <a:gd name="connsiteX147" fmla="*/ 676689 w 2691675"/>
              <a:gd name="connsiteY147" fmla="*/ 3714274 h 4354354"/>
              <a:gd name="connsiteX148" fmla="*/ 707169 w 2691675"/>
              <a:gd name="connsiteY148" fmla="*/ 3744754 h 4354354"/>
              <a:gd name="connsiteX149" fmla="*/ 836709 w 2691675"/>
              <a:gd name="connsiteY149" fmla="*/ 3767614 h 4354354"/>
              <a:gd name="connsiteX150" fmla="*/ 851949 w 2691675"/>
              <a:gd name="connsiteY150" fmla="*/ 3798094 h 4354354"/>
              <a:gd name="connsiteX151" fmla="*/ 874809 w 2691675"/>
              <a:gd name="connsiteY151" fmla="*/ 3813334 h 4354354"/>
              <a:gd name="connsiteX152" fmla="*/ 897669 w 2691675"/>
              <a:gd name="connsiteY152" fmla="*/ 3836194 h 4354354"/>
              <a:gd name="connsiteX153" fmla="*/ 905289 w 2691675"/>
              <a:gd name="connsiteY153" fmla="*/ 3866674 h 4354354"/>
              <a:gd name="connsiteX154" fmla="*/ 920529 w 2691675"/>
              <a:gd name="connsiteY154" fmla="*/ 3889534 h 4354354"/>
              <a:gd name="connsiteX155" fmla="*/ 943389 w 2691675"/>
              <a:gd name="connsiteY155" fmla="*/ 3927634 h 4354354"/>
              <a:gd name="connsiteX156" fmla="*/ 996729 w 2691675"/>
              <a:gd name="connsiteY156" fmla="*/ 3973354 h 4354354"/>
              <a:gd name="connsiteX157" fmla="*/ 1011969 w 2691675"/>
              <a:gd name="connsiteY157" fmla="*/ 3996214 h 4354354"/>
              <a:gd name="connsiteX158" fmla="*/ 1034829 w 2691675"/>
              <a:gd name="connsiteY158" fmla="*/ 4034314 h 4354354"/>
              <a:gd name="connsiteX159" fmla="*/ 1065309 w 2691675"/>
              <a:gd name="connsiteY159" fmla="*/ 4110514 h 4354354"/>
              <a:gd name="connsiteX160" fmla="*/ 1072929 w 2691675"/>
              <a:gd name="connsiteY160" fmla="*/ 4133374 h 4354354"/>
              <a:gd name="connsiteX161" fmla="*/ 1149129 w 2691675"/>
              <a:gd name="connsiteY161" fmla="*/ 4163854 h 4354354"/>
              <a:gd name="connsiteX162" fmla="*/ 1202469 w 2691675"/>
              <a:gd name="connsiteY162" fmla="*/ 4240054 h 4354354"/>
              <a:gd name="connsiteX163" fmla="*/ 1263429 w 2691675"/>
              <a:gd name="connsiteY163" fmla="*/ 4247674 h 4354354"/>
              <a:gd name="connsiteX164" fmla="*/ 1271049 w 2691675"/>
              <a:gd name="connsiteY164" fmla="*/ 4301014 h 4354354"/>
              <a:gd name="connsiteX165" fmla="*/ 1316769 w 2691675"/>
              <a:gd name="connsiteY165" fmla="*/ 4354354 h 4354354"/>
              <a:gd name="connsiteX166" fmla="*/ 1354869 w 2691675"/>
              <a:gd name="connsiteY166" fmla="*/ 4255294 h 4354354"/>
              <a:gd name="connsiteX167" fmla="*/ 1415829 w 2691675"/>
              <a:gd name="connsiteY167" fmla="*/ 4224814 h 4354354"/>
              <a:gd name="connsiteX168" fmla="*/ 1469169 w 2691675"/>
              <a:gd name="connsiteY168" fmla="*/ 4209574 h 4354354"/>
              <a:gd name="connsiteX169" fmla="*/ 1507269 w 2691675"/>
              <a:gd name="connsiteY169" fmla="*/ 4186714 h 4354354"/>
              <a:gd name="connsiteX170" fmla="*/ 1552989 w 2691675"/>
              <a:gd name="connsiteY170" fmla="*/ 4156234 h 4354354"/>
              <a:gd name="connsiteX171" fmla="*/ 1583469 w 2691675"/>
              <a:gd name="connsiteY171" fmla="*/ 4148614 h 4354354"/>
              <a:gd name="connsiteX172" fmla="*/ 1644429 w 2691675"/>
              <a:gd name="connsiteY172" fmla="*/ 4087654 h 4354354"/>
              <a:gd name="connsiteX173" fmla="*/ 1674909 w 2691675"/>
              <a:gd name="connsiteY173" fmla="*/ 4064794 h 4354354"/>
              <a:gd name="connsiteX174" fmla="*/ 1827309 w 2691675"/>
              <a:gd name="connsiteY174" fmla="*/ 4026694 h 4354354"/>
              <a:gd name="connsiteX175" fmla="*/ 1857789 w 2691675"/>
              <a:gd name="connsiteY175" fmla="*/ 4011454 h 4354354"/>
              <a:gd name="connsiteX176" fmla="*/ 1903509 w 2691675"/>
              <a:gd name="connsiteY176" fmla="*/ 3996214 h 4354354"/>
              <a:gd name="connsiteX177" fmla="*/ 1926369 w 2691675"/>
              <a:gd name="connsiteY177" fmla="*/ 3980974 h 4354354"/>
              <a:gd name="connsiteX178" fmla="*/ 1987329 w 2691675"/>
              <a:gd name="connsiteY178" fmla="*/ 3935254 h 4354354"/>
              <a:gd name="connsiteX179" fmla="*/ 2048289 w 2691675"/>
              <a:gd name="connsiteY179" fmla="*/ 3897154 h 4354354"/>
              <a:gd name="connsiteX180" fmla="*/ 2078769 w 2691675"/>
              <a:gd name="connsiteY180" fmla="*/ 3881914 h 4354354"/>
              <a:gd name="connsiteX181" fmla="*/ 2132109 w 2691675"/>
              <a:gd name="connsiteY181" fmla="*/ 3843814 h 4354354"/>
              <a:gd name="connsiteX182" fmla="*/ 2162589 w 2691675"/>
              <a:gd name="connsiteY182" fmla="*/ 3813334 h 4354354"/>
              <a:gd name="connsiteX183" fmla="*/ 2200689 w 2691675"/>
              <a:gd name="connsiteY183" fmla="*/ 3714274 h 4354354"/>
              <a:gd name="connsiteX184" fmla="*/ 2162589 w 2691675"/>
              <a:gd name="connsiteY184" fmla="*/ 3630454 h 4354354"/>
              <a:gd name="connsiteX185" fmla="*/ 2139729 w 2691675"/>
              <a:gd name="connsiteY185" fmla="*/ 3622834 h 4354354"/>
              <a:gd name="connsiteX186" fmla="*/ 2124489 w 2691675"/>
              <a:gd name="connsiteY186" fmla="*/ 3706654 h 4354354"/>
              <a:gd name="connsiteX187" fmla="*/ 2109249 w 2691675"/>
              <a:gd name="connsiteY187" fmla="*/ 3683794 h 4354354"/>
              <a:gd name="connsiteX188" fmla="*/ 2048289 w 2691675"/>
              <a:gd name="connsiteY188" fmla="*/ 3691414 h 4354354"/>
              <a:gd name="connsiteX189" fmla="*/ 2055909 w 2691675"/>
              <a:gd name="connsiteY189" fmla="*/ 3729514 h 4354354"/>
              <a:gd name="connsiteX190" fmla="*/ 2078769 w 2691675"/>
              <a:gd name="connsiteY190" fmla="*/ 3744754 h 4354354"/>
              <a:gd name="connsiteX191" fmla="*/ 2094009 w 2691675"/>
              <a:gd name="connsiteY191" fmla="*/ 3775234 h 4354354"/>
              <a:gd name="connsiteX192" fmla="*/ 2086389 w 2691675"/>
              <a:gd name="connsiteY192" fmla="*/ 3820954 h 4354354"/>
              <a:gd name="connsiteX193" fmla="*/ 2010189 w 2691675"/>
              <a:gd name="connsiteY193" fmla="*/ 3775234 h 4354354"/>
              <a:gd name="connsiteX194" fmla="*/ 1994949 w 2691675"/>
              <a:gd name="connsiteY194" fmla="*/ 3676174 h 4354354"/>
              <a:gd name="connsiteX195" fmla="*/ 1972089 w 2691675"/>
              <a:gd name="connsiteY195" fmla="*/ 3653314 h 4354354"/>
              <a:gd name="connsiteX196" fmla="*/ 1979709 w 2691675"/>
              <a:gd name="connsiteY196" fmla="*/ 3607594 h 4354354"/>
              <a:gd name="connsiteX197" fmla="*/ 2025429 w 2691675"/>
              <a:gd name="connsiteY197" fmla="*/ 3599974 h 4354354"/>
              <a:gd name="connsiteX198" fmla="*/ 2033049 w 2691675"/>
              <a:gd name="connsiteY198" fmla="*/ 3546634 h 4354354"/>
              <a:gd name="connsiteX199" fmla="*/ 2063529 w 2691675"/>
              <a:gd name="connsiteY199" fmla="*/ 3554254 h 4354354"/>
              <a:gd name="connsiteX200" fmla="*/ 2094009 w 2691675"/>
              <a:gd name="connsiteY200" fmla="*/ 3516154 h 4354354"/>
              <a:gd name="connsiteX201" fmla="*/ 2124489 w 2691675"/>
              <a:gd name="connsiteY201" fmla="*/ 3485674 h 4354354"/>
              <a:gd name="connsiteX202" fmla="*/ 2139729 w 2691675"/>
              <a:gd name="connsiteY202" fmla="*/ 3462814 h 4354354"/>
              <a:gd name="connsiteX203" fmla="*/ 2170209 w 2691675"/>
              <a:gd name="connsiteY203" fmla="*/ 3439954 h 4354354"/>
              <a:gd name="connsiteX204" fmla="*/ 2238789 w 2691675"/>
              <a:gd name="connsiteY204" fmla="*/ 3348514 h 4354354"/>
              <a:gd name="connsiteX205" fmla="*/ 2246409 w 2691675"/>
              <a:gd name="connsiteY205" fmla="*/ 3318034 h 4354354"/>
              <a:gd name="connsiteX206" fmla="*/ 2269269 w 2691675"/>
              <a:gd name="connsiteY206" fmla="*/ 3257074 h 4354354"/>
              <a:gd name="connsiteX207" fmla="*/ 2276889 w 2691675"/>
              <a:gd name="connsiteY207" fmla="*/ 3211354 h 4354354"/>
              <a:gd name="connsiteX208" fmla="*/ 2299749 w 2691675"/>
              <a:gd name="connsiteY208" fmla="*/ 3165634 h 4354354"/>
              <a:gd name="connsiteX209" fmla="*/ 2314989 w 2691675"/>
              <a:gd name="connsiteY209" fmla="*/ 3127534 h 4354354"/>
              <a:gd name="connsiteX210" fmla="*/ 2353089 w 2691675"/>
              <a:gd name="connsiteY210" fmla="*/ 3112294 h 4354354"/>
              <a:gd name="connsiteX211" fmla="*/ 2375949 w 2691675"/>
              <a:gd name="connsiteY211" fmla="*/ 3097054 h 4354354"/>
              <a:gd name="connsiteX212" fmla="*/ 2495488 w 2691675"/>
              <a:gd name="connsiteY212" fmla="*/ 3067050 h 4354354"/>
              <a:gd name="connsiteX213" fmla="*/ 2593596 w 2691675"/>
              <a:gd name="connsiteY213" fmla="*/ 3063717 h 4354354"/>
              <a:gd name="connsiteX214" fmla="*/ 2685987 w 2691675"/>
              <a:gd name="connsiteY214" fmla="*/ 3054668 h 4354354"/>
              <a:gd name="connsiteX0" fmla="*/ 2685987 w 2691675"/>
              <a:gd name="connsiteY0" fmla="*/ 3054668 h 4354354"/>
              <a:gd name="connsiteX1" fmla="*/ 2680749 w 2691675"/>
              <a:gd name="connsiteY1" fmla="*/ 3028474 h 4354354"/>
              <a:gd name="connsiteX2" fmla="*/ 2673129 w 2691675"/>
              <a:gd name="connsiteY2" fmla="*/ 2975134 h 4354354"/>
              <a:gd name="connsiteX3" fmla="*/ 2631219 w 2691675"/>
              <a:gd name="connsiteY3" fmla="*/ 2967038 h 4354354"/>
              <a:gd name="connsiteX4" fmla="*/ 2567878 w 2691675"/>
              <a:gd name="connsiteY4" fmla="*/ 2966561 h 4354354"/>
              <a:gd name="connsiteX5" fmla="*/ 2526921 w 2691675"/>
              <a:gd name="connsiteY5" fmla="*/ 2908936 h 4354354"/>
              <a:gd name="connsiteX6" fmla="*/ 2464532 w 2691675"/>
              <a:gd name="connsiteY6" fmla="*/ 2905601 h 4354354"/>
              <a:gd name="connsiteX7" fmla="*/ 2417860 w 2691675"/>
              <a:gd name="connsiteY7" fmla="*/ 2889885 h 4354354"/>
              <a:gd name="connsiteX8" fmla="*/ 2383569 w 2691675"/>
              <a:gd name="connsiteY8" fmla="*/ 2876074 h 4354354"/>
              <a:gd name="connsiteX9" fmla="*/ 2355471 w 2691675"/>
              <a:gd name="connsiteY9" fmla="*/ 2856071 h 4354354"/>
              <a:gd name="connsiteX10" fmla="*/ 2300701 w 2691675"/>
              <a:gd name="connsiteY10" fmla="*/ 2824163 h 4354354"/>
              <a:gd name="connsiteX11" fmla="*/ 2226406 w 2691675"/>
              <a:gd name="connsiteY11" fmla="*/ 2864167 h 4354354"/>
              <a:gd name="connsiteX12" fmla="*/ 2185925 w 2691675"/>
              <a:gd name="connsiteY12" fmla="*/ 2825116 h 4354354"/>
              <a:gd name="connsiteX13" fmla="*/ 2150683 w 2691675"/>
              <a:gd name="connsiteY13" fmla="*/ 2746058 h 4354354"/>
              <a:gd name="connsiteX14" fmla="*/ 2131157 w 2691675"/>
              <a:gd name="connsiteY14" fmla="*/ 2684621 h 4354354"/>
              <a:gd name="connsiteX15" fmla="*/ 2113060 w 2691675"/>
              <a:gd name="connsiteY15" fmla="*/ 2649379 h 4354354"/>
              <a:gd name="connsiteX16" fmla="*/ 2111630 w 2691675"/>
              <a:gd name="connsiteY16" fmla="*/ 2600801 h 4354354"/>
              <a:gd name="connsiteX17" fmla="*/ 2034001 w 2691675"/>
              <a:gd name="connsiteY17" fmla="*/ 2686051 h 4354354"/>
              <a:gd name="connsiteX18" fmla="*/ 1966851 w 2691675"/>
              <a:gd name="connsiteY18" fmla="*/ 2754154 h 4354354"/>
              <a:gd name="connsiteX19" fmla="*/ 1919702 w 2691675"/>
              <a:gd name="connsiteY19" fmla="*/ 2713196 h 4354354"/>
              <a:gd name="connsiteX20" fmla="*/ 1783018 w 2691675"/>
              <a:gd name="connsiteY20" fmla="*/ 2699862 h 4354354"/>
              <a:gd name="connsiteX21" fmla="*/ 1684910 w 2691675"/>
              <a:gd name="connsiteY21" fmla="*/ 2689860 h 4354354"/>
              <a:gd name="connsiteX22" fmla="*/ 1614426 w 2691675"/>
              <a:gd name="connsiteY22" fmla="*/ 2582229 h 4354354"/>
              <a:gd name="connsiteX23" fmla="*/ 1549656 w 2691675"/>
              <a:gd name="connsiteY23" fmla="*/ 2584133 h 4354354"/>
              <a:gd name="connsiteX24" fmla="*/ 1524890 w 2691675"/>
              <a:gd name="connsiteY24" fmla="*/ 2563654 h 4354354"/>
              <a:gd name="connsiteX25" fmla="*/ 1476789 w 2691675"/>
              <a:gd name="connsiteY25" fmla="*/ 2381726 h 4354354"/>
              <a:gd name="connsiteX26" fmla="*/ 1446309 w 2691675"/>
              <a:gd name="connsiteY26" fmla="*/ 2289334 h 4354354"/>
              <a:gd name="connsiteX27" fmla="*/ 1408209 w 2691675"/>
              <a:gd name="connsiteY27" fmla="*/ 2220754 h 4354354"/>
              <a:gd name="connsiteX28" fmla="*/ 1392969 w 2691675"/>
              <a:gd name="connsiteY28" fmla="*/ 2197894 h 4354354"/>
              <a:gd name="connsiteX29" fmla="*/ 1382492 w 2691675"/>
              <a:gd name="connsiteY29" fmla="*/ 2152651 h 4354354"/>
              <a:gd name="connsiteX30" fmla="*/ 1377253 w 2691675"/>
              <a:gd name="connsiteY30" fmla="*/ 2052162 h 4354354"/>
              <a:gd name="connsiteX31" fmla="*/ 1391541 w 2691675"/>
              <a:gd name="connsiteY31" fmla="*/ 1982630 h 4354354"/>
              <a:gd name="connsiteX32" fmla="*/ 1323437 w 2691675"/>
              <a:gd name="connsiteY32" fmla="*/ 1917859 h 4354354"/>
              <a:gd name="connsiteX33" fmla="*/ 1290099 w 2691675"/>
              <a:gd name="connsiteY33" fmla="*/ 1912621 h 4354354"/>
              <a:gd name="connsiteX34" fmla="*/ 1192468 w 2691675"/>
              <a:gd name="connsiteY34" fmla="*/ 1853089 h 4354354"/>
              <a:gd name="connsiteX35" fmla="*/ 1134367 w 2691675"/>
              <a:gd name="connsiteY35" fmla="*/ 1863567 h 4354354"/>
              <a:gd name="connsiteX36" fmla="*/ 1081978 w 2691675"/>
              <a:gd name="connsiteY36" fmla="*/ 1897379 h 4354354"/>
              <a:gd name="connsiteX37" fmla="*/ 1032924 w 2691675"/>
              <a:gd name="connsiteY37" fmla="*/ 1923098 h 4354354"/>
              <a:gd name="connsiteX38" fmla="*/ 966249 w 2691675"/>
              <a:gd name="connsiteY38" fmla="*/ 1984058 h 4354354"/>
              <a:gd name="connsiteX39" fmla="*/ 917195 w 2691675"/>
              <a:gd name="connsiteY39" fmla="*/ 1941672 h 4354354"/>
              <a:gd name="connsiteX40" fmla="*/ 862428 w 2691675"/>
              <a:gd name="connsiteY40" fmla="*/ 1915002 h 4354354"/>
              <a:gd name="connsiteX41" fmla="*/ 831471 w 2691675"/>
              <a:gd name="connsiteY41" fmla="*/ 1889284 h 4354354"/>
              <a:gd name="connsiteX42" fmla="*/ 808135 w 2691675"/>
              <a:gd name="connsiteY42" fmla="*/ 1846898 h 4354354"/>
              <a:gd name="connsiteX43" fmla="*/ 822423 w 2691675"/>
              <a:gd name="connsiteY43" fmla="*/ 1789748 h 4354354"/>
              <a:gd name="connsiteX44" fmla="*/ 811944 w 2691675"/>
              <a:gd name="connsiteY44" fmla="*/ 1720215 h 4354354"/>
              <a:gd name="connsiteX45" fmla="*/ 791466 w 2691675"/>
              <a:gd name="connsiteY45" fmla="*/ 1625441 h 4354354"/>
              <a:gd name="connsiteX46" fmla="*/ 767652 w 2691675"/>
              <a:gd name="connsiteY46" fmla="*/ 1635919 h 4354354"/>
              <a:gd name="connsiteX47" fmla="*/ 709074 w 2691675"/>
              <a:gd name="connsiteY47" fmla="*/ 1571626 h 4354354"/>
              <a:gd name="connsiteX48" fmla="*/ 737649 w 2691675"/>
              <a:gd name="connsiteY48" fmla="*/ 1519714 h 4354354"/>
              <a:gd name="connsiteX49" fmla="*/ 785274 w 2691675"/>
              <a:gd name="connsiteY49" fmla="*/ 1455420 h 4354354"/>
              <a:gd name="connsiteX50" fmla="*/ 783369 w 2691675"/>
              <a:gd name="connsiteY50" fmla="*/ 1429227 h 4354354"/>
              <a:gd name="connsiteX51" fmla="*/ 826232 w 2691675"/>
              <a:gd name="connsiteY51" fmla="*/ 1375409 h 4354354"/>
              <a:gd name="connsiteX52" fmla="*/ 834329 w 2691675"/>
              <a:gd name="connsiteY52" fmla="*/ 1282542 h 4354354"/>
              <a:gd name="connsiteX53" fmla="*/ 820040 w 2691675"/>
              <a:gd name="connsiteY53" fmla="*/ 1198721 h 4354354"/>
              <a:gd name="connsiteX54" fmla="*/ 787655 w 2691675"/>
              <a:gd name="connsiteY54" fmla="*/ 1151573 h 4354354"/>
              <a:gd name="connsiteX55" fmla="*/ 769082 w 2691675"/>
              <a:gd name="connsiteY55" fmla="*/ 1070134 h 4354354"/>
              <a:gd name="connsiteX56" fmla="*/ 812898 w 2691675"/>
              <a:gd name="connsiteY56" fmla="*/ 1034892 h 4354354"/>
              <a:gd name="connsiteX57" fmla="*/ 816231 w 2691675"/>
              <a:gd name="connsiteY57" fmla="*/ 976789 h 4354354"/>
              <a:gd name="connsiteX58" fmla="*/ 828613 w 2691675"/>
              <a:gd name="connsiteY58" fmla="*/ 901065 h 4354354"/>
              <a:gd name="connsiteX59" fmla="*/ 837662 w 2691675"/>
              <a:gd name="connsiteY59" fmla="*/ 833914 h 4354354"/>
              <a:gd name="connsiteX60" fmla="*/ 852426 w 2691675"/>
              <a:gd name="connsiteY60" fmla="*/ 795814 h 4354354"/>
              <a:gd name="connsiteX61" fmla="*/ 867665 w 2691675"/>
              <a:gd name="connsiteY61" fmla="*/ 762475 h 4354354"/>
              <a:gd name="connsiteX62" fmla="*/ 841472 w 2691675"/>
              <a:gd name="connsiteY62" fmla="*/ 696754 h 4354354"/>
              <a:gd name="connsiteX63" fmla="*/ 825756 w 2691675"/>
              <a:gd name="connsiteY63" fmla="*/ 573405 h 4354354"/>
              <a:gd name="connsiteX64" fmla="*/ 795275 w 2691675"/>
              <a:gd name="connsiteY64" fmla="*/ 536259 h 4354354"/>
              <a:gd name="connsiteX65" fmla="*/ 777654 w 2691675"/>
              <a:gd name="connsiteY65" fmla="*/ 505777 h 4354354"/>
              <a:gd name="connsiteX66" fmla="*/ 754794 w 2691675"/>
              <a:gd name="connsiteY66" fmla="*/ 430054 h 4354354"/>
              <a:gd name="connsiteX67" fmla="*/ 727648 w 2691675"/>
              <a:gd name="connsiteY67" fmla="*/ 349091 h 4354354"/>
              <a:gd name="connsiteX68" fmla="*/ 740030 w 2691675"/>
              <a:gd name="connsiteY68" fmla="*/ 321469 h 4354354"/>
              <a:gd name="connsiteX69" fmla="*/ 736698 w 2691675"/>
              <a:gd name="connsiteY69" fmla="*/ 256223 h 4354354"/>
              <a:gd name="connsiteX70" fmla="*/ 717648 w 2691675"/>
              <a:gd name="connsiteY70" fmla="*/ 241935 h 4354354"/>
              <a:gd name="connsiteX71" fmla="*/ 709551 w 2691675"/>
              <a:gd name="connsiteY71" fmla="*/ 171451 h 4354354"/>
              <a:gd name="connsiteX72" fmla="*/ 675737 w 2691675"/>
              <a:gd name="connsiteY72" fmla="*/ 120015 h 4354354"/>
              <a:gd name="connsiteX73" fmla="*/ 686691 w 2691675"/>
              <a:gd name="connsiteY73" fmla="*/ 70485 h 4354354"/>
              <a:gd name="connsiteX74" fmla="*/ 657638 w 2691675"/>
              <a:gd name="connsiteY74" fmla="*/ 0 h 4354354"/>
              <a:gd name="connsiteX75" fmla="*/ 613348 w 2691675"/>
              <a:gd name="connsiteY75" fmla="*/ 10001 h 4354354"/>
              <a:gd name="connsiteX76" fmla="*/ 542863 w 2691675"/>
              <a:gd name="connsiteY76" fmla="*/ 85249 h 4354354"/>
              <a:gd name="connsiteX77" fmla="*/ 560008 w 2691675"/>
              <a:gd name="connsiteY77" fmla="*/ 158591 h 4354354"/>
              <a:gd name="connsiteX78" fmla="*/ 553342 w 2691675"/>
              <a:gd name="connsiteY78" fmla="*/ 234792 h 4354354"/>
              <a:gd name="connsiteX79" fmla="*/ 505716 w 2691675"/>
              <a:gd name="connsiteY79" fmla="*/ 313373 h 4354354"/>
              <a:gd name="connsiteX80" fmla="*/ 461424 w 2691675"/>
              <a:gd name="connsiteY80" fmla="*/ 408147 h 4354354"/>
              <a:gd name="connsiteX81" fmla="*/ 368555 w 2691675"/>
              <a:gd name="connsiteY81" fmla="*/ 381476 h 4354354"/>
              <a:gd name="connsiteX82" fmla="*/ 300929 w 2691675"/>
              <a:gd name="connsiteY82" fmla="*/ 441960 h 4354354"/>
              <a:gd name="connsiteX83" fmla="*/ 270924 w 2691675"/>
              <a:gd name="connsiteY83" fmla="*/ 513874 h 4354354"/>
              <a:gd name="connsiteX84" fmla="*/ 322359 w 2691675"/>
              <a:gd name="connsiteY84" fmla="*/ 574834 h 4354354"/>
              <a:gd name="connsiteX85" fmla="*/ 236157 w 2691675"/>
              <a:gd name="connsiteY85" fmla="*/ 711995 h 4354354"/>
              <a:gd name="connsiteX86" fmla="*/ 262829 w 2691675"/>
              <a:gd name="connsiteY86" fmla="*/ 758667 h 4354354"/>
              <a:gd name="connsiteX87" fmla="*/ 248540 w 2691675"/>
              <a:gd name="connsiteY87" fmla="*/ 834390 h 4354354"/>
              <a:gd name="connsiteX88" fmla="*/ 303309 w 2691675"/>
              <a:gd name="connsiteY88" fmla="*/ 849630 h 4354354"/>
              <a:gd name="connsiteX89" fmla="*/ 351410 w 2691675"/>
              <a:gd name="connsiteY89" fmla="*/ 872966 h 4354354"/>
              <a:gd name="connsiteX90" fmla="*/ 327122 w 2691675"/>
              <a:gd name="connsiteY90" fmla="*/ 950119 h 4354354"/>
              <a:gd name="connsiteX91" fmla="*/ 326169 w 2691675"/>
              <a:gd name="connsiteY91" fmla="*/ 1054894 h 4354354"/>
              <a:gd name="connsiteX92" fmla="*/ 239016 w 2691675"/>
              <a:gd name="connsiteY92" fmla="*/ 1068229 h 4354354"/>
              <a:gd name="connsiteX93" fmla="*/ 143289 w 2691675"/>
              <a:gd name="connsiteY93" fmla="*/ 1092994 h 4354354"/>
              <a:gd name="connsiteX94" fmla="*/ 150909 w 2691675"/>
              <a:gd name="connsiteY94" fmla="*/ 1207294 h 4354354"/>
              <a:gd name="connsiteX95" fmla="*/ 173769 w 2691675"/>
              <a:gd name="connsiteY95" fmla="*/ 1245394 h 4354354"/>
              <a:gd name="connsiteX96" fmla="*/ 219489 w 2691675"/>
              <a:gd name="connsiteY96" fmla="*/ 1283494 h 4354354"/>
              <a:gd name="connsiteX97" fmla="*/ 234729 w 2691675"/>
              <a:gd name="connsiteY97" fmla="*/ 1313974 h 4354354"/>
              <a:gd name="connsiteX98" fmla="*/ 227109 w 2691675"/>
              <a:gd name="connsiteY98" fmla="*/ 1344454 h 4354354"/>
              <a:gd name="connsiteX99" fmla="*/ 265209 w 2691675"/>
              <a:gd name="connsiteY99" fmla="*/ 1390174 h 4354354"/>
              <a:gd name="connsiteX100" fmla="*/ 288069 w 2691675"/>
              <a:gd name="connsiteY100" fmla="*/ 1428274 h 4354354"/>
              <a:gd name="connsiteX101" fmla="*/ 280449 w 2691675"/>
              <a:gd name="connsiteY101" fmla="*/ 1466374 h 4354354"/>
              <a:gd name="connsiteX102" fmla="*/ 242349 w 2691675"/>
              <a:gd name="connsiteY102" fmla="*/ 1595914 h 4354354"/>
              <a:gd name="connsiteX103" fmla="*/ 211869 w 2691675"/>
              <a:gd name="connsiteY103" fmla="*/ 1611154 h 4354354"/>
              <a:gd name="connsiteX104" fmla="*/ 189009 w 2691675"/>
              <a:gd name="connsiteY104" fmla="*/ 1618774 h 4354354"/>
              <a:gd name="connsiteX105" fmla="*/ 120429 w 2691675"/>
              <a:gd name="connsiteY105" fmla="*/ 1656874 h 4354354"/>
              <a:gd name="connsiteX106" fmla="*/ 97569 w 2691675"/>
              <a:gd name="connsiteY106" fmla="*/ 1679734 h 4354354"/>
              <a:gd name="connsiteX107" fmla="*/ 13749 w 2691675"/>
              <a:gd name="connsiteY107" fmla="*/ 1740694 h 4354354"/>
              <a:gd name="connsiteX108" fmla="*/ 13749 w 2691675"/>
              <a:gd name="connsiteY108" fmla="*/ 1915954 h 4354354"/>
              <a:gd name="connsiteX109" fmla="*/ 36609 w 2691675"/>
              <a:gd name="connsiteY109" fmla="*/ 1938814 h 4354354"/>
              <a:gd name="connsiteX110" fmla="*/ 67089 w 2691675"/>
              <a:gd name="connsiteY110" fmla="*/ 1976914 h 4354354"/>
              <a:gd name="connsiteX111" fmla="*/ 112809 w 2691675"/>
              <a:gd name="connsiteY111" fmla="*/ 2007394 h 4354354"/>
              <a:gd name="connsiteX112" fmla="*/ 173769 w 2691675"/>
              <a:gd name="connsiteY112" fmla="*/ 2037874 h 4354354"/>
              <a:gd name="connsiteX113" fmla="*/ 234729 w 2691675"/>
              <a:gd name="connsiteY113" fmla="*/ 2121694 h 4354354"/>
              <a:gd name="connsiteX114" fmla="*/ 272829 w 2691675"/>
              <a:gd name="connsiteY114" fmla="*/ 2182654 h 4354354"/>
              <a:gd name="connsiteX115" fmla="*/ 280449 w 2691675"/>
              <a:gd name="connsiteY115" fmla="*/ 2205514 h 4354354"/>
              <a:gd name="connsiteX116" fmla="*/ 318549 w 2691675"/>
              <a:gd name="connsiteY116" fmla="*/ 2281714 h 4354354"/>
              <a:gd name="connsiteX117" fmla="*/ 493809 w 2691675"/>
              <a:gd name="connsiteY117" fmla="*/ 2296954 h 4354354"/>
              <a:gd name="connsiteX118" fmla="*/ 562389 w 2691675"/>
              <a:gd name="connsiteY118" fmla="*/ 2380774 h 4354354"/>
              <a:gd name="connsiteX119" fmla="*/ 531909 w 2691675"/>
              <a:gd name="connsiteY119" fmla="*/ 2456974 h 4354354"/>
              <a:gd name="connsiteX120" fmla="*/ 509049 w 2691675"/>
              <a:gd name="connsiteY120" fmla="*/ 2464594 h 4354354"/>
              <a:gd name="connsiteX121" fmla="*/ 486189 w 2691675"/>
              <a:gd name="connsiteY121" fmla="*/ 2487454 h 4354354"/>
              <a:gd name="connsiteX122" fmla="*/ 478569 w 2691675"/>
              <a:gd name="connsiteY122" fmla="*/ 2533174 h 4354354"/>
              <a:gd name="connsiteX123" fmla="*/ 509049 w 2691675"/>
              <a:gd name="connsiteY123" fmla="*/ 2647474 h 4354354"/>
              <a:gd name="connsiteX124" fmla="*/ 531909 w 2691675"/>
              <a:gd name="connsiteY124" fmla="*/ 2670334 h 4354354"/>
              <a:gd name="connsiteX125" fmla="*/ 539529 w 2691675"/>
              <a:gd name="connsiteY125" fmla="*/ 2700814 h 4354354"/>
              <a:gd name="connsiteX126" fmla="*/ 570009 w 2691675"/>
              <a:gd name="connsiteY126" fmla="*/ 2685574 h 4354354"/>
              <a:gd name="connsiteX127" fmla="*/ 592869 w 2691675"/>
              <a:gd name="connsiteY127" fmla="*/ 2662714 h 4354354"/>
              <a:gd name="connsiteX128" fmla="*/ 646209 w 2691675"/>
              <a:gd name="connsiteY128" fmla="*/ 2632234 h 4354354"/>
              <a:gd name="connsiteX129" fmla="*/ 684309 w 2691675"/>
              <a:gd name="connsiteY129" fmla="*/ 2639854 h 4354354"/>
              <a:gd name="connsiteX130" fmla="*/ 699549 w 2691675"/>
              <a:gd name="connsiteY130" fmla="*/ 2662714 h 4354354"/>
              <a:gd name="connsiteX131" fmla="*/ 722409 w 2691675"/>
              <a:gd name="connsiteY131" fmla="*/ 2685574 h 4354354"/>
              <a:gd name="connsiteX132" fmla="*/ 730029 w 2691675"/>
              <a:gd name="connsiteY132" fmla="*/ 2708434 h 4354354"/>
              <a:gd name="connsiteX133" fmla="*/ 707169 w 2691675"/>
              <a:gd name="connsiteY133" fmla="*/ 2792254 h 4354354"/>
              <a:gd name="connsiteX134" fmla="*/ 623349 w 2691675"/>
              <a:gd name="connsiteY134" fmla="*/ 2868454 h 4354354"/>
              <a:gd name="connsiteX135" fmla="*/ 600489 w 2691675"/>
              <a:gd name="connsiteY135" fmla="*/ 2914174 h 4354354"/>
              <a:gd name="connsiteX136" fmla="*/ 531909 w 2691675"/>
              <a:gd name="connsiteY136" fmla="*/ 2959894 h 4354354"/>
              <a:gd name="connsiteX137" fmla="*/ 516669 w 2691675"/>
              <a:gd name="connsiteY137" fmla="*/ 2982754 h 4354354"/>
              <a:gd name="connsiteX138" fmla="*/ 547149 w 2691675"/>
              <a:gd name="connsiteY138" fmla="*/ 3081814 h 4354354"/>
              <a:gd name="connsiteX139" fmla="*/ 570009 w 2691675"/>
              <a:gd name="connsiteY139" fmla="*/ 3203734 h 4354354"/>
              <a:gd name="connsiteX140" fmla="*/ 608109 w 2691675"/>
              <a:gd name="connsiteY140" fmla="*/ 3302794 h 4354354"/>
              <a:gd name="connsiteX141" fmla="*/ 608109 w 2691675"/>
              <a:gd name="connsiteY141" fmla="*/ 3455194 h 4354354"/>
              <a:gd name="connsiteX142" fmla="*/ 570009 w 2691675"/>
              <a:gd name="connsiteY142" fmla="*/ 3493294 h 4354354"/>
              <a:gd name="connsiteX143" fmla="*/ 562389 w 2691675"/>
              <a:gd name="connsiteY143" fmla="*/ 3523774 h 4354354"/>
              <a:gd name="connsiteX144" fmla="*/ 547149 w 2691675"/>
              <a:gd name="connsiteY144" fmla="*/ 3554254 h 4354354"/>
              <a:gd name="connsiteX145" fmla="*/ 554769 w 2691675"/>
              <a:gd name="connsiteY145" fmla="*/ 3706654 h 4354354"/>
              <a:gd name="connsiteX146" fmla="*/ 608109 w 2691675"/>
              <a:gd name="connsiteY146" fmla="*/ 3699034 h 4354354"/>
              <a:gd name="connsiteX147" fmla="*/ 630969 w 2691675"/>
              <a:gd name="connsiteY147" fmla="*/ 3691414 h 4354354"/>
              <a:gd name="connsiteX148" fmla="*/ 676689 w 2691675"/>
              <a:gd name="connsiteY148" fmla="*/ 3714274 h 4354354"/>
              <a:gd name="connsiteX149" fmla="*/ 707169 w 2691675"/>
              <a:gd name="connsiteY149" fmla="*/ 3744754 h 4354354"/>
              <a:gd name="connsiteX150" fmla="*/ 836709 w 2691675"/>
              <a:gd name="connsiteY150" fmla="*/ 3767614 h 4354354"/>
              <a:gd name="connsiteX151" fmla="*/ 851949 w 2691675"/>
              <a:gd name="connsiteY151" fmla="*/ 3798094 h 4354354"/>
              <a:gd name="connsiteX152" fmla="*/ 874809 w 2691675"/>
              <a:gd name="connsiteY152" fmla="*/ 3813334 h 4354354"/>
              <a:gd name="connsiteX153" fmla="*/ 897669 w 2691675"/>
              <a:gd name="connsiteY153" fmla="*/ 3836194 h 4354354"/>
              <a:gd name="connsiteX154" fmla="*/ 905289 w 2691675"/>
              <a:gd name="connsiteY154" fmla="*/ 3866674 h 4354354"/>
              <a:gd name="connsiteX155" fmla="*/ 920529 w 2691675"/>
              <a:gd name="connsiteY155" fmla="*/ 3889534 h 4354354"/>
              <a:gd name="connsiteX156" fmla="*/ 943389 w 2691675"/>
              <a:gd name="connsiteY156" fmla="*/ 3927634 h 4354354"/>
              <a:gd name="connsiteX157" fmla="*/ 996729 w 2691675"/>
              <a:gd name="connsiteY157" fmla="*/ 3973354 h 4354354"/>
              <a:gd name="connsiteX158" fmla="*/ 1011969 w 2691675"/>
              <a:gd name="connsiteY158" fmla="*/ 3996214 h 4354354"/>
              <a:gd name="connsiteX159" fmla="*/ 1034829 w 2691675"/>
              <a:gd name="connsiteY159" fmla="*/ 4034314 h 4354354"/>
              <a:gd name="connsiteX160" fmla="*/ 1065309 w 2691675"/>
              <a:gd name="connsiteY160" fmla="*/ 4110514 h 4354354"/>
              <a:gd name="connsiteX161" fmla="*/ 1072929 w 2691675"/>
              <a:gd name="connsiteY161" fmla="*/ 4133374 h 4354354"/>
              <a:gd name="connsiteX162" fmla="*/ 1149129 w 2691675"/>
              <a:gd name="connsiteY162" fmla="*/ 4163854 h 4354354"/>
              <a:gd name="connsiteX163" fmla="*/ 1202469 w 2691675"/>
              <a:gd name="connsiteY163" fmla="*/ 4240054 h 4354354"/>
              <a:gd name="connsiteX164" fmla="*/ 1263429 w 2691675"/>
              <a:gd name="connsiteY164" fmla="*/ 4247674 h 4354354"/>
              <a:gd name="connsiteX165" fmla="*/ 1271049 w 2691675"/>
              <a:gd name="connsiteY165" fmla="*/ 4301014 h 4354354"/>
              <a:gd name="connsiteX166" fmla="*/ 1316769 w 2691675"/>
              <a:gd name="connsiteY166" fmla="*/ 4354354 h 4354354"/>
              <a:gd name="connsiteX167" fmla="*/ 1354869 w 2691675"/>
              <a:gd name="connsiteY167" fmla="*/ 4255294 h 4354354"/>
              <a:gd name="connsiteX168" fmla="*/ 1415829 w 2691675"/>
              <a:gd name="connsiteY168" fmla="*/ 4224814 h 4354354"/>
              <a:gd name="connsiteX169" fmla="*/ 1469169 w 2691675"/>
              <a:gd name="connsiteY169" fmla="*/ 4209574 h 4354354"/>
              <a:gd name="connsiteX170" fmla="*/ 1507269 w 2691675"/>
              <a:gd name="connsiteY170" fmla="*/ 4186714 h 4354354"/>
              <a:gd name="connsiteX171" fmla="*/ 1552989 w 2691675"/>
              <a:gd name="connsiteY171" fmla="*/ 4156234 h 4354354"/>
              <a:gd name="connsiteX172" fmla="*/ 1583469 w 2691675"/>
              <a:gd name="connsiteY172" fmla="*/ 4148614 h 4354354"/>
              <a:gd name="connsiteX173" fmla="*/ 1644429 w 2691675"/>
              <a:gd name="connsiteY173" fmla="*/ 4087654 h 4354354"/>
              <a:gd name="connsiteX174" fmla="*/ 1674909 w 2691675"/>
              <a:gd name="connsiteY174" fmla="*/ 4064794 h 4354354"/>
              <a:gd name="connsiteX175" fmla="*/ 1827309 w 2691675"/>
              <a:gd name="connsiteY175" fmla="*/ 4026694 h 4354354"/>
              <a:gd name="connsiteX176" fmla="*/ 1857789 w 2691675"/>
              <a:gd name="connsiteY176" fmla="*/ 4011454 h 4354354"/>
              <a:gd name="connsiteX177" fmla="*/ 1903509 w 2691675"/>
              <a:gd name="connsiteY177" fmla="*/ 3996214 h 4354354"/>
              <a:gd name="connsiteX178" fmla="*/ 1926369 w 2691675"/>
              <a:gd name="connsiteY178" fmla="*/ 3980974 h 4354354"/>
              <a:gd name="connsiteX179" fmla="*/ 1987329 w 2691675"/>
              <a:gd name="connsiteY179" fmla="*/ 3935254 h 4354354"/>
              <a:gd name="connsiteX180" fmla="*/ 2048289 w 2691675"/>
              <a:gd name="connsiteY180" fmla="*/ 3897154 h 4354354"/>
              <a:gd name="connsiteX181" fmla="*/ 2078769 w 2691675"/>
              <a:gd name="connsiteY181" fmla="*/ 3881914 h 4354354"/>
              <a:gd name="connsiteX182" fmla="*/ 2132109 w 2691675"/>
              <a:gd name="connsiteY182" fmla="*/ 3843814 h 4354354"/>
              <a:gd name="connsiteX183" fmla="*/ 2162589 w 2691675"/>
              <a:gd name="connsiteY183" fmla="*/ 3813334 h 4354354"/>
              <a:gd name="connsiteX184" fmla="*/ 2200689 w 2691675"/>
              <a:gd name="connsiteY184" fmla="*/ 3714274 h 4354354"/>
              <a:gd name="connsiteX185" fmla="*/ 2162589 w 2691675"/>
              <a:gd name="connsiteY185" fmla="*/ 3630454 h 4354354"/>
              <a:gd name="connsiteX186" fmla="*/ 2139729 w 2691675"/>
              <a:gd name="connsiteY186" fmla="*/ 3622834 h 4354354"/>
              <a:gd name="connsiteX187" fmla="*/ 2124489 w 2691675"/>
              <a:gd name="connsiteY187" fmla="*/ 3706654 h 4354354"/>
              <a:gd name="connsiteX188" fmla="*/ 2109249 w 2691675"/>
              <a:gd name="connsiteY188" fmla="*/ 3683794 h 4354354"/>
              <a:gd name="connsiteX189" fmla="*/ 2048289 w 2691675"/>
              <a:gd name="connsiteY189" fmla="*/ 3691414 h 4354354"/>
              <a:gd name="connsiteX190" fmla="*/ 2055909 w 2691675"/>
              <a:gd name="connsiteY190" fmla="*/ 3729514 h 4354354"/>
              <a:gd name="connsiteX191" fmla="*/ 2078769 w 2691675"/>
              <a:gd name="connsiteY191" fmla="*/ 3744754 h 4354354"/>
              <a:gd name="connsiteX192" fmla="*/ 2094009 w 2691675"/>
              <a:gd name="connsiteY192" fmla="*/ 3775234 h 4354354"/>
              <a:gd name="connsiteX193" fmla="*/ 2086389 w 2691675"/>
              <a:gd name="connsiteY193" fmla="*/ 3820954 h 4354354"/>
              <a:gd name="connsiteX194" fmla="*/ 2010189 w 2691675"/>
              <a:gd name="connsiteY194" fmla="*/ 3775234 h 4354354"/>
              <a:gd name="connsiteX195" fmla="*/ 1994949 w 2691675"/>
              <a:gd name="connsiteY195" fmla="*/ 3676174 h 4354354"/>
              <a:gd name="connsiteX196" fmla="*/ 1972089 w 2691675"/>
              <a:gd name="connsiteY196" fmla="*/ 3653314 h 4354354"/>
              <a:gd name="connsiteX197" fmla="*/ 1979709 w 2691675"/>
              <a:gd name="connsiteY197" fmla="*/ 3607594 h 4354354"/>
              <a:gd name="connsiteX198" fmla="*/ 2025429 w 2691675"/>
              <a:gd name="connsiteY198" fmla="*/ 3599974 h 4354354"/>
              <a:gd name="connsiteX199" fmla="*/ 2033049 w 2691675"/>
              <a:gd name="connsiteY199" fmla="*/ 3546634 h 4354354"/>
              <a:gd name="connsiteX200" fmla="*/ 2063529 w 2691675"/>
              <a:gd name="connsiteY200" fmla="*/ 3554254 h 4354354"/>
              <a:gd name="connsiteX201" fmla="*/ 2094009 w 2691675"/>
              <a:gd name="connsiteY201" fmla="*/ 3516154 h 4354354"/>
              <a:gd name="connsiteX202" fmla="*/ 2124489 w 2691675"/>
              <a:gd name="connsiteY202" fmla="*/ 3485674 h 4354354"/>
              <a:gd name="connsiteX203" fmla="*/ 2139729 w 2691675"/>
              <a:gd name="connsiteY203" fmla="*/ 3462814 h 4354354"/>
              <a:gd name="connsiteX204" fmla="*/ 2170209 w 2691675"/>
              <a:gd name="connsiteY204" fmla="*/ 3439954 h 4354354"/>
              <a:gd name="connsiteX205" fmla="*/ 2238789 w 2691675"/>
              <a:gd name="connsiteY205" fmla="*/ 3348514 h 4354354"/>
              <a:gd name="connsiteX206" fmla="*/ 2246409 w 2691675"/>
              <a:gd name="connsiteY206" fmla="*/ 3318034 h 4354354"/>
              <a:gd name="connsiteX207" fmla="*/ 2269269 w 2691675"/>
              <a:gd name="connsiteY207" fmla="*/ 3257074 h 4354354"/>
              <a:gd name="connsiteX208" fmla="*/ 2276889 w 2691675"/>
              <a:gd name="connsiteY208" fmla="*/ 3211354 h 4354354"/>
              <a:gd name="connsiteX209" fmla="*/ 2299749 w 2691675"/>
              <a:gd name="connsiteY209" fmla="*/ 3165634 h 4354354"/>
              <a:gd name="connsiteX210" fmla="*/ 2314989 w 2691675"/>
              <a:gd name="connsiteY210" fmla="*/ 3127534 h 4354354"/>
              <a:gd name="connsiteX211" fmla="*/ 2353089 w 2691675"/>
              <a:gd name="connsiteY211" fmla="*/ 3112294 h 4354354"/>
              <a:gd name="connsiteX212" fmla="*/ 2375949 w 2691675"/>
              <a:gd name="connsiteY212" fmla="*/ 3097054 h 4354354"/>
              <a:gd name="connsiteX213" fmla="*/ 2495488 w 2691675"/>
              <a:gd name="connsiteY213" fmla="*/ 3067050 h 4354354"/>
              <a:gd name="connsiteX214" fmla="*/ 2593596 w 2691675"/>
              <a:gd name="connsiteY214" fmla="*/ 3063717 h 4354354"/>
              <a:gd name="connsiteX215" fmla="*/ 2685987 w 2691675"/>
              <a:gd name="connsiteY215" fmla="*/ 3054668 h 4354354"/>
              <a:gd name="connsiteX0" fmla="*/ 2685987 w 2691675"/>
              <a:gd name="connsiteY0" fmla="*/ 3054668 h 4354354"/>
              <a:gd name="connsiteX1" fmla="*/ 2680749 w 2691675"/>
              <a:gd name="connsiteY1" fmla="*/ 3028474 h 4354354"/>
              <a:gd name="connsiteX2" fmla="*/ 2673129 w 2691675"/>
              <a:gd name="connsiteY2" fmla="*/ 2975134 h 4354354"/>
              <a:gd name="connsiteX3" fmla="*/ 2631219 w 2691675"/>
              <a:gd name="connsiteY3" fmla="*/ 2967038 h 4354354"/>
              <a:gd name="connsiteX4" fmla="*/ 2567878 w 2691675"/>
              <a:gd name="connsiteY4" fmla="*/ 2966561 h 4354354"/>
              <a:gd name="connsiteX5" fmla="*/ 2526921 w 2691675"/>
              <a:gd name="connsiteY5" fmla="*/ 2908936 h 4354354"/>
              <a:gd name="connsiteX6" fmla="*/ 2464532 w 2691675"/>
              <a:gd name="connsiteY6" fmla="*/ 2905601 h 4354354"/>
              <a:gd name="connsiteX7" fmla="*/ 2417860 w 2691675"/>
              <a:gd name="connsiteY7" fmla="*/ 2889885 h 4354354"/>
              <a:gd name="connsiteX8" fmla="*/ 2383569 w 2691675"/>
              <a:gd name="connsiteY8" fmla="*/ 2876074 h 4354354"/>
              <a:gd name="connsiteX9" fmla="*/ 2355471 w 2691675"/>
              <a:gd name="connsiteY9" fmla="*/ 2856071 h 4354354"/>
              <a:gd name="connsiteX10" fmla="*/ 2300701 w 2691675"/>
              <a:gd name="connsiteY10" fmla="*/ 2824163 h 4354354"/>
              <a:gd name="connsiteX11" fmla="*/ 2226406 w 2691675"/>
              <a:gd name="connsiteY11" fmla="*/ 2864167 h 4354354"/>
              <a:gd name="connsiteX12" fmla="*/ 2185925 w 2691675"/>
              <a:gd name="connsiteY12" fmla="*/ 2825116 h 4354354"/>
              <a:gd name="connsiteX13" fmla="*/ 2150683 w 2691675"/>
              <a:gd name="connsiteY13" fmla="*/ 2746058 h 4354354"/>
              <a:gd name="connsiteX14" fmla="*/ 2131157 w 2691675"/>
              <a:gd name="connsiteY14" fmla="*/ 2684621 h 4354354"/>
              <a:gd name="connsiteX15" fmla="*/ 2113060 w 2691675"/>
              <a:gd name="connsiteY15" fmla="*/ 2649379 h 4354354"/>
              <a:gd name="connsiteX16" fmla="*/ 2111630 w 2691675"/>
              <a:gd name="connsiteY16" fmla="*/ 2600801 h 4354354"/>
              <a:gd name="connsiteX17" fmla="*/ 2034001 w 2691675"/>
              <a:gd name="connsiteY17" fmla="*/ 2686051 h 4354354"/>
              <a:gd name="connsiteX18" fmla="*/ 1966851 w 2691675"/>
              <a:gd name="connsiteY18" fmla="*/ 2754154 h 4354354"/>
              <a:gd name="connsiteX19" fmla="*/ 1919702 w 2691675"/>
              <a:gd name="connsiteY19" fmla="*/ 2713196 h 4354354"/>
              <a:gd name="connsiteX20" fmla="*/ 1783018 w 2691675"/>
              <a:gd name="connsiteY20" fmla="*/ 2699862 h 4354354"/>
              <a:gd name="connsiteX21" fmla="*/ 1684910 w 2691675"/>
              <a:gd name="connsiteY21" fmla="*/ 2689860 h 4354354"/>
              <a:gd name="connsiteX22" fmla="*/ 1614426 w 2691675"/>
              <a:gd name="connsiteY22" fmla="*/ 2582229 h 4354354"/>
              <a:gd name="connsiteX23" fmla="*/ 1549656 w 2691675"/>
              <a:gd name="connsiteY23" fmla="*/ 2584133 h 4354354"/>
              <a:gd name="connsiteX24" fmla="*/ 1524890 w 2691675"/>
              <a:gd name="connsiteY24" fmla="*/ 2563654 h 4354354"/>
              <a:gd name="connsiteX25" fmla="*/ 1476789 w 2691675"/>
              <a:gd name="connsiteY25" fmla="*/ 2381726 h 4354354"/>
              <a:gd name="connsiteX26" fmla="*/ 1446309 w 2691675"/>
              <a:gd name="connsiteY26" fmla="*/ 2289334 h 4354354"/>
              <a:gd name="connsiteX27" fmla="*/ 1408209 w 2691675"/>
              <a:gd name="connsiteY27" fmla="*/ 2220754 h 4354354"/>
              <a:gd name="connsiteX28" fmla="*/ 1392969 w 2691675"/>
              <a:gd name="connsiteY28" fmla="*/ 2197894 h 4354354"/>
              <a:gd name="connsiteX29" fmla="*/ 1382492 w 2691675"/>
              <a:gd name="connsiteY29" fmla="*/ 2152651 h 4354354"/>
              <a:gd name="connsiteX30" fmla="*/ 1377253 w 2691675"/>
              <a:gd name="connsiteY30" fmla="*/ 2052162 h 4354354"/>
              <a:gd name="connsiteX31" fmla="*/ 1391541 w 2691675"/>
              <a:gd name="connsiteY31" fmla="*/ 1982630 h 4354354"/>
              <a:gd name="connsiteX32" fmla="*/ 1323437 w 2691675"/>
              <a:gd name="connsiteY32" fmla="*/ 1917859 h 4354354"/>
              <a:gd name="connsiteX33" fmla="*/ 1290099 w 2691675"/>
              <a:gd name="connsiteY33" fmla="*/ 1912621 h 4354354"/>
              <a:gd name="connsiteX34" fmla="*/ 1192468 w 2691675"/>
              <a:gd name="connsiteY34" fmla="*/ 1853089 h 4354354"/>
              <a:gd name="connsiteX35" fmla="*/ 1134367 w 2691675"/>
              <a:gd name="connsiteY35" fmla="*/ 1863567 h 4354354"/>
              <a:gd name="connsiteX36" fmla="*/ 1081978 w 2691675"/>
              <a:gd name="connsiteY36" fmla="*/ 1897379 h 4354354"/>
              <a:gd name="connsiteX37" fmla="*/ 1032924 w 2691675"/>
              <a:gd name="connsiteY37" fmla="*/ 1923098 h 4354354"/>
              <a:gd name="connsiteX38" fmla="*/ 966249 w 2691675"/>
              <a:gd name="connsiteY38" fmla="*/ 1984058 h 4354354"/>
              <a:gd name="connsiteX39" fmla="*/ 917195 w 2691675"/>
              <a:gd name="connsiteY39" fmla="*/ 1941672 h 4354354"/>
              <a:gd name="connsiteX40" fmla="*/ 862428 w 2691675"/>
              <a:gd name="connsiteY40" fmla="*/ 1915002 h 4354354"/>
              <a:gd name="connsiteX41" fmla="*/ 831471 w 2691675"/>
              <a:gd name="connsiteY41" fmla="*/ 1889284 h 4354354"/>
              <a:gd name="connsiteX42" fmla="*/ 808135 w 2691675"/>
              <a:gd name="connsiteY42" fmla="*/ 1846898 h 4354354"/>
              <a:gd name="connsiteX43" fmla="*/ 822423 w 2691675"/>
              <a:gd name="connsiteY43" fmla="*/ 1789748 h 4354354"/>
              <a:gd name="connsiteX44" fmla="*/ 811944 w 2691675"/>
              <a:gd name="connsiteY44" fmla="*/ 1720215 h 4354354"/>
              <a:gd name="connsiteX45" fmla="*/ 791466 w 2691675"/>
              <a:gd name="connsiteY45" fmla="*/ 1625441 h 4354354"/>
              <a:gd name="connsiteX46" fmla="*/ 767652 w 2691675"/>
              <a:gd name="connsiteY46" fmla="*/ 1635919 h 4354354"/>
              <a:gd name="connsiteX47" fmla="*/ 709074 w 2691675"/>
              <a:gd name="connsiteY47" fmla="*/ 1571626 h 4354354"/>
              <a:gd name="connsiteX48" fmla="*/ 737649 w 2691675"/>
              <a:gd name="connsiteY48" fmla="*/ 1519714 h 4354354"/>
              <a:gd name="connsiteX49" fmla="*/ 785274 w 2691675"/>
              <a:gd name="connsiteY49" fmla="*/ 1455420 h 4354354"/>
              <a:gd name="connsiteX50" fmla="*/ 783369 w 2691675"/>
              <a:gd name="connsiteY50" fmla="*/ 1429227 h 4354354"/>
              <a:gd name="connsiteX51" fmla="*/ 826232 w 2691675"/>
              <a:gd name="connsiteY51" fmla="*/ 1375409 h 4354354"/>
              <a:gd name="connsiteX52" fmla="*/ 834329 w 2691675"/>
              <a:gd name="connsiteY52" fmla="*/ 1282542 h 4354354"/>
              <a:gd name="connsiteX53" fmla="*/ 820040 w 2691675"/>
              <a:gd name="connsiteY53" fmla="*/ 1198721 h 4354354"/>
              <a:gd name="connsiteX54" fmla="*/ 787655 w 2691675"/>
              <a:gd name="connsiteY54" fmla="*/ 1151573 h 4354354"/>
              <a:gd name="connsiteX55" fmla="*/ 769082 w 2691675"/>
              <a:gd name="connsiteY55" fmla="*/ 1070134 h 4354354"/>
              <a:gd name="connsiteX56" fmla="*/ 812898 w 2691675"/>
              <a:gd name="connsiteY56" fmla="*/ 1034892 h 4354354"/>
              <a:gd name="connsiteX57" fmla="*/ 816231 w 2691675"/>
              <a:gd name="connsiteY57" fmla="*/ 976789 h 4354354"/>
              <a:gd name="connsiteX58" fmla="*/ 828613 w 2691675"/>
              <a:gd name="connsiteY58" fmla="*/ 901065 h 4354354"/>
              <a:gd name="connsiteX59" fmla="*/ 837662 w 2691675"/>
              <a:gd name="connsiteY59" fmla="*/ 833914 h 4354354"/>
              <a:gd name="connsiteX60" fmla="*/ 852426 w 2691675"/>
              <a:gd name="connsiteY60" fmla="*/ 795814 h 4354354"/>
              <a:gd name="connsiteX61" fmla="*/ 867665 w 2691675"/>
              <a:gd name="connsiteY61" fmla="*/ 762475 h 4354354"/>
              <a:gd name="connsiteX62" fmla="*/ 841472 w 2691675"/>
              <a:gd name="connsiteY62" fmla="*/ 696754 h 4354354"/>
              <a:gd name="connsiteX63" fmla="*/ 825756 w 2691675"/>
              <a:gd name="connsiteY63" fmla="*/ 573405 h 4354354"/>
              <a:gd name="connsiteX64" fmla="*/ 795275 w 2691675"/>
              <a:gd name="connsiteY64" fmla="*/ 536259 h 4354354"/>
              <a:gd name="connsiteX65" fmla="*/ 777654 w 2691675"/>
              <a:gd name="connsiteY65" fmla="*/ 505777 h 4354354"/>
              <a:gd name="connsiteX66" fmla="*/ 754794 w 2691675"/>
              <a:gd name="connsiteY66" fmla="*/ 430054 h 4354354"/>
              <a:gd name="connsiteX67" fmla="*/ 727648 w 2691675"/>
              <a:gd name="connsiteY67" fmla="*/ 349091 h 4354354"/>
              <a:gd name="connsiteX68" fmla="*/ 740030 w 2691675"/>
              <a:gd name="connsiteY68" fmla="*/ 321469 h 4354354"/>
              <a:gd name="connsiteX69" fmla="*/ 736698 w 2691675"/>
              <a:gd name="connsiteY69" fmla="*/ 256223 h 4354354"/>
              <a:gd name="connsiteX70" fmla="*/ 717648 w 2691675"/>
              <a:gd name="connsiteY70" fmla="*/ 241935 h 4354354"/>
              <a:gd name="connsiteX71" fmla="*/ 709551 w 2691675"/>
              <a:gd name="connsiteY71" fmla="*/ 171451 h 4354354"/>
              <a:gd name="connsiteX72" fmla="*/ 675737 w 2691675"/>
              <a:gd name="connsiteY72" fmla="*/ 120015 h 4354354"/>
              <a:gd name="connsiteX73" fmla="*/ 686691 w 2691675"/>
              <a:gd name="connsiteY73" fmla="*/ 70485 h 4354354"/>
              <a:gd name="connsiteX74" fmla="*/ 657638 w 2691675"/>
              <a:gd name="connsiteY74" fmla="*/ 0 h 4354354"/>
              <a:gd name="connsiteX75" fmla="*/ 613348 w 2691675"/>
              <a:gd name="connsiteY75" fmla="*/ 10001 h 4354354"/>
              <a:gd name="connsiteX76" fmla="*/ 542863 w 2691675"/>
              <a:gd name="connsiteY76" fmla="*/ 85249 h 4354354"/>
              <a:gd name="connsiteX77" fmla="*/ 560008 w 2691675"/>
              <a:gd name="connsiteY77" fmla="*/ 158591 h 4354354"/>
              <a:gd name="connsiteX78" fmla="*/ 553342 w 2691675"/>
              <a:gd name="connsiteY78" fmla="*/ 234792 h 4354354"/>
              <a:gd name="connsiteX79" fmla="*/ 505716 w 2691675"/>
              <a:gd name="connsiteY79" fmla="*/ 313373 h 4354354"/>
              <a:gd name="connsiteX80" fmla="*/ 461424 w 2691675"/>
              <a:gd name="connsiteY80" fmla="*/ 408147 h 4354354"/>
              <a:gd name="connsiteX81" fmla="*/ 368555 w 2691675"/>
              <a:gd name="connsiteY81" fmla="*/ 381476 h 4354354"/>
              <a:gd name="connsiteX82" fmla="*/ 300929 w 2691675"/>
              <a:gd name="connsiteY82" fmla="*/ 441960 h 4354354"/>
              <a:gd name="connsiteX83" fmla="*/ 270924 w 2691675"/>
              <a:gd name="connsiteY83" fmla="*/ 513874 h 4354354"/>
              <a:gd name="connsiteX84" fmla="*/ 322359 w 2691675"/>
              <a:gd name="connsiteY84" fmla="*/ 574834 h 4354354"/>
              <a:gd name="connsiteX85" fmla="*/ 236157 w 2691675"/>
              <a:gd name="connsiteY85" fmla="*/ 711995 h 4354354"/>
              <a:gd name="connsiteX86" fmla="*/ 262829 w 2691675"/>
              <a:gd name="connsiteY86" fmla="*/ 758667 h 4354354"/>
              <a:gd name="connsiteX87" fmla="*/ 248540 w 2691675"/>
              <a:gd name="connsiteY87" fmla="*/ 834390 h 4354354"/>
              <a:gd name="connsiteX88" fmla="*/ 303309 w 2691675"/>
              <a:gd name="connsiteY88" fmla="*/ 849630 h 4354354"/>
              <a:gd name="connsiteX89" fmla="*/ 351410 w 2691675"/>
              <a:gd name="connsiteY89" fmla="*/ 872966 h 4354354"/>
              <a:gd name="connsiteX90" fmla="*/ 327122 w 2691675"/>
              <a:gd name="connsiteY90" fmla="*/ 950119 h 4354354"/>
              <a:gd name="connsiteX91" fmla="*/ 326169 w 2691675"/>
              <a:gd name="connsiteY91" fmla="*/ 1054894 h 4354354"/>
              <a:gd name="connsiteX92" fmla="*/ 243779 w 2691675"/>
              <a:gd name="connsiteY92" fmla="*/ 1094423 h 4354354"/>
              <a:gd name="connsiteX93" fmla="*/ 143289 w 2691675"/>
              <a:gd name="connsiteY93" fmla="*/ 1092994 h 4354354"/>
              <a:gd name="connsiteX94" fmla="*/ 150909 w 2691675"/>
              <a:gd name="connsiteY94" fmla="*/ 1207294 h 4354354"/>
              <a:gd name="connsiteX95" fmla="*/ 173769 w 2691675"/>
              <a:gd name="connsiteY95" fmla="*/ 1245394 h 4354354"/>
              <a:gd name="connsiteX96" fmla="*/ 219489 w 2691675"/>
              <a:gd name="connsiteY96" fmla="*/ 1283494 h 4354354"/>
              <a:gd name="connsiteX97" fmla="*/ 234729 w 2691675"/>
              <a:gd name="connsiteY97" fmla="*/ 1313974 h 4354354"/>
              <a:gd name="connsiteX98" fmla="*/ 227109 w 2691675"/>
              <a:gd name="connsiteY98" fmla="*/ 1344454 h 4354354"/>
              <a:gd name="connsiteX99" fmla="*/ 265209 w 2691675"/>
              <a:gd name="connsiteY99" fmla="*/ 1390174 h 4354354"/>
              <a:gd name="connsiteX100" fmla="*/ 288069 w 2691675"/>
              <a:gd name="connsiteY100" fmla="*/ 1428274 h 4354354"/>
              <a:gd name="connsiteX101" fmla="*/ 280449 w 2691675"/>
              <a:gd name="connsiteY101" fmla="*/ 1466374 h 4354354"/>
              <a:gd name="connsiteX102" fmla="*/ 242349 w 2691675"/>
              <a:gd name="connsiteY102" fmla="*/ 1595914 h 4354354"/>
              <a:gd name="connsiteX103" fmla="*/ 211869 w 2691675"/>
              <a:gd name="connsiteY103" fmla="*/ 1611154 h 4354354"/>
              <a:gd name="connsiteX104" fmla="*/ 189009 w 2691675"/>
              <a:gd name="connsiteY104" fmla="*/ 1618774 h 4354354"/>
              <a:gd name="connsiteX105" fmla="*/ 120429 w 2691675"/>
              <a:gd name="connsiteY105" fmla="*/ 1656874 h 4354354"/>
              <a:gd name="connsiteX106" fmla="*/ 97569 w 2691675"/>
              <a:gd name="connsiteY106" fmla="*/ 1679734 h 4354354"/>
              <a:gd name="connsiteX107" fmla="*/ 13749 w 2691675"/>
              <a:gd name="connsiteY107" fmla="*/ 1740694 h 4354354"/>
              <a:gd name="connsiteX108" fmla="*/ 13749 w 2691675"/>
              <a:gd name="connsiteY108" fmla="*/ 1915954 h 4354354"/>
              <a:gd name="connsiteX109" fmla="*/ 36609 w 2691675"/>
              <a:gd name="connsiteY109" fmla="*/ 1938814 h 4354354"/>
              <a:gd name="connsiteX110" fmla="*/ 67089 w 2691675"/>
              <a:gd name="connsiteY110" fmla="*/ 1976914 h 4354354"/>
              <a:gd name="connsiteX111" fmla="*/ 112809 w 2691675"/>
              <a:gd name="connsiteY111" fmla="*/ 2007394 h 4354354"/>
              <a:gd name="connsiteX112" fmla="*/ 173769 w 2691675"/>
              <a:gd name="connsiteY112" fmla="*/ 2037874 h 4354354"/>
              <a:gd name="connsiteX113" fmla="*/ 234729 w 2691675"/>
              <a:gd name="connsiteY113" fmla="*/ 2121694 h 4354354"/>
              <a:gd name="connsiteX114" fmla="*/ 272829 w 2691675"/>
              <a:gd name="connsiteY114" fmla="*/ 2182654 h 4354354"/>
              <a:gd name="connsiteX115" fmla="*/ 280449 w 2691675"/>
              <a:gd name="connsiteY115" fmla="*/ 2205514 h 4354354"/>
              <a:gd name="connsiteX116" fmla="*/ 318549 w 2691675"/>
              <a:gd name="connsiteY116" fmla="*/ 2281714 h 4354354"/>
              <a:gd name="connsiteX117" fmla="*/ 493809 w 2691675"/>
              <a:gd name="connsiteY117" fmla="*/ 2296954 h 4354354"/>
              <a:gd name="connsiteX118" fmla="*/ 562389 w 2691675"/>
              <a:gd name="connsiteY118" fmla="*/ 2380774 h 4354354"/>
              <a:gd name="connsiteX119" fmla="*/ 531909 w 2691675"/>
              <a:gd name="connsiteY119" fmla="*/ 2456974 h 4354354"/>
              <a:gd name="connsiteX120" fmla="*/ 509049 w 2691675"/>
              <a:gd name="connsiteY120" fmla="*/ 2464594 h 4354354"/>
              <a:gd name="connsiteX121" fmla="*/ 486189 w 2691675"/>
              <a:gd name="connsiteY121" fmla="*/ 2487454 h 4354354"/>
              <a:gd name="connsiteX122" fmla="*/ 478569 w 2691675"/>
              <a:gd name="connsiteY122" fmla="*/ 2533174 h 4354354"/>
              <a:gd name="connsiteX123" fmla="*/ 509049 w 2691675"/>
              <a:gd name="connsiteY123" fmla="*/ 2647474 h 4354354"/>
              <a:gd name="connsiteX124" fmla="*/ 531909 w 2691675"/>
              <a:gd name="connsiteY124" fmla="*/ 2670334 h 4354354"/>
              <a:gd name="connsiteX125" fmla="*/ 539529 w 2691675"/>
              <a:gd name="connsiteY125" fmla="*/ 2700814 h 4354354"/>
              <a:gd name="connsiteX126" fmla="*/ 570009 w 2691675"/>
              <a:gd name="connsiteY126" fmla="*/ 2685574 h 4354354"/>
              <a:gd name="connsiteX127" fmla="*/ 592869 w 2691675"/>
              <a:gd name="connsiteY127" fmla="*/ 2662714 h 4354354"/>
              <a:gd name="connsiteX128" fmla="*/ 646209 w 2691675"/>
              <a:gd name="connsiteY128" fmla="*/ 2632234 h 4354354"/>
              <a:gd name="connsiteX129" fmla="*/ 684309 w 2691675"/>
              <a:gd name="connsiteY129" fmla="*/ 2639854 h 4354354"/>
              <a:gd name="connsiteX130" fmla="*/ 699549 w 2691675"/>
              <a:gd name="connsiteY130" fmla="*/ 2662714 h 4354354"/>
              <a:gd name="connsiteX131" fmla="*/ 722409 w 2691675"/>
              <a:gd name="connsiteY131" fmla="*/ 2685574 h 4354354"/>
              <a:gd name="connsiteX132" fmla="*/ 730029 w 2691675"/>
              <a:gd name="connsiteY132" fmla="*/ 2708434 h 4354354"/>
              <a:gd name="connsiteX133" fmla="*/ 707169 w 2691675"/>
              <a:gd name="connsiteY133" fmla="*/ 2792254 h 4354354"/>
              <a:gd name="connsiteX134" fmla="*/ 623349 w 2691675"/>
              <a:gd name="connsiteY134" fmla="*/ 2868454 h 4354354"/>
              <a:gd name="connsiteX135" fmla="*/ 600489 w 2691675"/>
              <a:gd name="connsiteY135" fmla="*/ 2914174 h 4354354"/>
              <a:gd name="connsiteX136" fmla="*/ 531909 w 2691675"/>
              <a:gd name="connsiteY136" fmla="*/ 2959894 h 4354354"/>
              <a:gd name="connsiteX137" fmla="*/ 516669 w 2691675"/>
              <a:gd name="connsiteY137" fmla="*/ 2982754 h 4354354"/>
              <a:gd name="connsiteX138" fmla="*/ 547149 w 2691675"/>
              <a:gd name="connsiteY138" fmla="*/ 3081814 h 4354354"/>
              <a:gd name="connsiteX139" fmla="*/ 570009 w 2691675"/>
              <a:gd name="connsiteY139" fmla="*/ 3203734 h 4354354"/>
              <a:gd name="connsiteX140" fmla="*/ 608109 w 2691675"/>
              <a:gd name="connsiteY140" fmla="*/ 3302794 h 4354354"/>
              <a:gd name="connsiteX141" fmla="*/ 608109 w 2691675"/>
              <a:gd name="connsiteY141" fmla="*/ 3455194 h 4354354"/>
              <a:gd name="connsiteX142" fmla="*/ 570009 w 2691675"/>
              <a:gd name="connsiteY142" fmla="*/ 3493294 h 4354354"/>
              <a:gd name="connsiteX143" fmla="*/ 562389 w 2691675"/>
              <a:gd name="connsiteY143" fmla="*/ 3523774 h 4354354"/>
              <a:gd name="connsiteX144" fmla="*/ 547149 w 2691675"/>
              <a:gd name="connsiteY144" fmla="*/ 3554254 h 4354354"/>
              <a:gd name="connsiteX145" fmla="*/ 554769 w 2691675"/>
              <a:gd name="connsiteY145" fmla="*/ 3706654 h 4354354"/>
              <a:gd name="connsiteX146" fmla="*/ 608109 w 2691675"/>
              <a:gd name="connsiteY146" fmla="*/ 3699034 h 4354354"/>
              <a:gd name="connsiteX147" fmla="*/ 630969 w 2691675"/>
              <a:gd name="connsiteY147" fmla="*/ 3691414 h 4354354"/>
              <a:gd name="connsiteX148" fmla="*/ 676689 w 2691675"/>
              <a:gd name="connsiteY148" fmla="*/ 3714274 h 4354354"/>
              <a:gd name="connsiteX149" fmla="*/ 707169 w 2691675"/>
              <a:gd name="connsiteY149" fmla="*/ 3744754 h 4354354"/>
              <a:gd name="connsiteX150" fmla="*/ 836709 w 2691675"/>
              <a:gd name="connsiteY150" fmla="*/ 3767614 h 4354354"/>
              <a:gd name="connsiteX151" fmla="*/ 851949 w 2691675"/>
              <a:gd name="connsiteY151" fmla="*/ 3798094 h 4354354"/>
              <a:gd name="connsiteX152" fmla="*/ 874809 w 2691675"/>
              <a:gd name="connsiteY152" fmla="*/ 3813334 h 4354354"/>
              <a:gd name="connsiteX153" fmla="*/ 897669 w 2691675"/>
              <a:gd name="connsiteY153" fmla="*/ 3836194 h 4354354"/>
              <a:gd name="connsiteX154" fmla="*/ 905289 w 2691675"/>
              <a:gd name="connsiteY154" fmla="*/ 3866674 h 4354354"/>
              <a:gd name="connsiteX155" fmla="*/ 920529 w 2691675"/>
              <a:gd name="connsiteY155" fmla="*/ 3889534 h 4354354"/>
              <a:gd name="connsiteX156" fmla="*/ 943389 w 2691675"/>
              <a:gd name="connsiteY156" fmla="*/ 3927634 h 4354354"/>
              <a:gd name="connsiteX157" fmla="*/ 996729 w 2691675"/>
              <a:gd name="connsiteY157" fmla="*/ 3973354 h 4354354"/>
              <a:gd name="connsiteX158" fmla="*/ 1011969 w 2691675"/>
              <a:gd name="connsiteY158" fmla="*/ 3996214 h 4354354"/>
              <a:gd name="connsiteX159" fmla="*/ 1034829 w 2691675"/>
              <a:gd name="connsiteY159" fmla="*/ 4034314 h 4354354"/>
              <a:gd name="connsiteX160" fmla="*/ 1065309 w 2691675"/>
              <a:gd name="connsiteY160" fmla="*/ 4110514 h 4354354"/>
              <a:gd name="connsiteX161" fmla="*/ 1072929 w 2691675"/>
              <a:gd name="connsiteY161" fmla="*/ 4133374 h 4354354"/>
              <a:gd name="connsiteX162" fmla="*/ 1149129 w 2691675"/>
              <a:gd name="connsiteY162" fmla="*/ 4163854 h 4354354"/>
              <a:gd name="connsiteX163" fmla="*/ 1202469 w 2691675"/>
              <a:gd name="connsiteY163" fmla="*/ 4240054 h 4354354"/>
              <a:gd name="connsiteX164" fmla="*/ 1263429 w 2691675"/>
              <a:gd name="connsiteY164" fmla="*/ 4247674 h 4354354"/>
              <a:gd name="connsiteX165" fmla="*/ 1271049 w 2691675"/>
              <a:gd name="connsiteY165" fmla="*/ 4301014 h 4354354"/>
              <a:gd name="connsiteX166" fmla="*/ 1316769 w 2691675"/>
              <a:gd name="connsiteY166" fmla="*/ 4354354 h 4354354"/>
              <a:gd name="connsiteX167" fmla="*/ 1354869 w 2691675"/>
              <a:gd name="connsiteY167" fmla="*/ 4255294 h 4354354"/>
              <a:gd name="connsiteX168" fmla="*/ 1415829 w 2691675"/>
              <a:gd name="connsiteY168" fmla="*/ 4224814 h 4354354"/>
              <a:gd name="connsiteX169" fmla="*/ 1469169 w 2691675"/>
              <a:gd name="connsiteY169" fmla="*/ 4209574 h 4354354"/>
              <a:gd name="connsiteX170" fmla="*/ 1507269 w 2691675"/>
              <a:gd name="connsiteY170" fmla="*/ 4186714 h 4354354"/>
              <a:gd name="connsiteX171" fmla="*/ 1552989 w 2691675"/>
              <a:gd name="connsiteY171" fmla="*/ 4156234 h 4354354"/>
              <a:gd name="connsiteX172" fmla="*/ 1583469 w 2691675"/>
              <a:gd name="connsiteY172" fmla="*/ 4148614 h 4354354"/>
              <a:gd name="connsiteX173" fmla="*/ 1644429 w 2691675"/>
              <a:gd name="connsiteY173" fmla="*/ 4087654 h 4354354"/>
              <a:gd name="connsiteX174" fmla="*/ 1674909 w 2691675"/>
              <a:gd name="connsiteY174" fmla="*/ 4064794 h 4354354"/>
              <a:gd name="connsiteX175" fmla="*/ 1827309 w 2691675"/>
              <a:gd name="connsiteY175" fmla="*/ 4026694 h 4354354"/>
              <a:gd name="connsiteX176" fmla="*/ 1857789 w 2691675"/>
              <a:gd name="connsiteY176" fmla="*/ 4011454 h 4354354"/>
              <a:gd name="connsiteX177" fmla="*/ 1903509 w 2691675"/>
              <a:gd name="connsiteY177" fmla="*/ 3996214 h 4354354"/>
              <a:gd name="connsiteX178" fmla="*/ 1926369 w 2691675"/>
              <a:gd name="connsiteY178" fmla="*/ 3980974 h 4354354"/>
              <a:gd name="connsiteX179" fmla="*/ 1987329 w 2691675"/>
              <a:gd name="connsiteY179" fmla="*/ 3935254 h 4354354"/>
              <a:gd name="connsiteX180" fmla="*/ 2048289 w 2691675"/>
              <a:gd name="connsiteY180" fmla="*/ 3897154 h 4354354"/>
              <a:gd name="connsiteX181" fmla="*/ 2078769 w 2691675"/>
              <a:gd name="connsiteY181" fmla="*/ 3881914 h 4354354"/>
              <a:gd name="connsiteX182" fmla="*/ 2132109 w 2691675"/>
              <a:gd name="connsiteY182" fmla="*/ 3843814 h 4354354"/>
              <a:gd name="connsiteX183" fmla="*/ 2162589 w 2691675"/>
              <a:gd name="connsiteY183" fmla="*/ 3813334 h 4354354"/>
              <a:gd name="connsiteX184" fmla="*/ 2200689 w 2691675"/>
              <a:gd name="connsiteY184" fmla="*/ 3714274 h 4354354"/>
              <a:gd name="connsiteX185" fmla="*/ 2162589 w 2691675"/>
              <a:gd name="connsiteY185" fmla="*/ 3630454 h 4354354"/>
              <a:gd name="connsiteX186" fmla="*/ 2139729 w 2691675"/>
              <a:gd name="connsiteY186" fmla="*/ 3622834 h 4354354"/>
              <a:gd name="connsiteX187" fmla="*/ 2124489 w 2691675"/>
              <a:gd name="connsiteY187" fmla="*/ 3706654 h 4354354"/>
              <a:gd name="connsiteX188" fmla="*/ 2109249 w 2691675"/>
              <a:gd name="connsiteY188" fmla="*/ 3683794 h 4354354"/>
              <a:gd name="connsiteX189" fmla="*/ 2048289 w 2691675"/>
              <a:gd name="connsiteY189" fmla="*/ 3691414 h 4354354"/>
              <a:gd name="connsiteX190" fmla="*/ 2055909 w 2691675"/>
              <a:gd name="connsiteY190" fmla="*/ 3729514 h 4354354"/>
              <a:gd name="connsiteX191" fmla="*/ 2078769 w 2691675"/>
              <a:gd name="connsiteY191" fmla="*/ 3744754 h 4354354"/>
              <a:gd name="connsiteX192" fmla="*/ 2094009 w 2691675"/>
              <a:gd name="connsiteY192" fmla="*/ 3775234 h 4354354"/>
              <a:gd name="connsiteX193" fmla="*/ 2086389 w 2691675"/>
              <a:gd name="connsiteY193" fmla="*/ 3820954 h 4354354"/>
              <a:gd name="connsiteX194" fmla="*/ 2010189 w 2691675"/>
              <a:gd name="connsiteY194" fmla="*/ 3775234 h 4354354"/>
              <a:gd name="connsiteX195" fmla="*/ 1994949 w 2691675"/>
              <a:gd name="connsiteY195" fmla="*/ 3676174 h 4354354"/>
              <a:gd name="connsiteX196" fmla="*/ 1972089 w 2691675"/>
              <a:gd name="connsiteY196" fmla="*/ 3653314 h 4354354"/>
              <a:gd name="connsiteX197" fmla="*/ 1979709 w 2691675"/>
              <a:gd name="connsiteY197" fmla="*/ 3607594 h 4354354"/>
              <a:gd name="connsiteX198" fmla="*/ 2025429 w 2691675"/>
              <a:gd name="connsiteY198" fmla="*/ 3599974 h 4354354"/>
              <a:gd name="connsiteX199" fmla="*/ 2033049 w 2691675"/>
              <a:gd name="connsiteY199" fmla="*/ 3546634 h 4354354"/>
              <a:gd name="connsiteX200" fmla="*/ 2063529 w 2691675"/>
              <a:gd name="connsiteY200" fmla="*/ 3554254 h 4354354"/>
              <a:gd name="connsiteX201" fmla="*/ 2094009 w 2691675"/>
              <a:gd name="connsiteY201" fmla="*/ 3516154 h 4354354"/>
              <a:gd name="connsiteX202" fmla="*/ 2124489 w 2691675"/>
              <a:gd name="connsiteY202" fmla="*/ 3485674 h 4354354"/>
              <a:gd name="connsiteX203" fmla="*/ 2139729 w 2691675"/>
              <a:gd name="connsiteY203" fmla="*/ 3462814 h 4354354"/>
              <a:gd name="connsiteX204" fmla="*/ 2170209 w 2691675"/>
              <a:gd name="connsiteY204" fmla="*/ 3439954 h 4354354"/>
              <a:gd name="connsiteX205" fmla="*/ 2238789 w 2691675"/>
              <a:gd name="connsiteY205" fmla="*/ 3348514 h 4354354"/>
              <a:gd name="connsiteX206" fmla="*/ 2246409 w 2691675"/>
              <a:gd name="connsiteY206" fmla="*/ 3318034 h 4354354"/>
              <a:gd name="connsiteX207" fmla="*/ 2269269 w 2691675"/>
              <a:gd name="connsiteY207" fmla="*/ 3257074 h 4354354"/>
              <a:gd name="connsiteX208" fmla="*/ 2276889 w 2691675"/>
              <a:gd name="connsiteY208" fmla="*/ 3211354 h 4354354"/>
              <a:gd name="connsiteX209" fmla="*/ 2299749 w 2691675"/>
              <a:gd name="connsiteY209" fmla="*/ 3165634 h 4354354"/>
              <a:gd name="connsiteX210" fmla="*/ 2314989 w 2691675"/>
              <a:gd name="connsiteY210" fmla="*/ 3127534 h 4354354"/>
              <a:gd name="connsiteX211" fmla="*/ 2353089 w 2691675"/>
              <a:gd name="connsiteY211" fmla="*/ 3112294 h 4354354"/>
              <a:gd name="connsiteX212" fmla="*/ 2375949 w 2691675"/>
              <a:gd name="connsiteY212" fmla="*/ 3097054 h 4354354"/>
              <a:gd name="connsiteX213" fmla="*/ 2495488 w 2691675"/>
              <a:gd name="connsiteY213" fmla="*/ 3067050 h 4354354"/>
              <a:gd name="connsiteX214" fmla="*/ 2593596 w 2691675"/>
              <a:gd name="connsiteY214" fmla="*/ 3063717 h 4354354"/>
              <a:gd name="connsiteX215" fmla="*/ 2685987 w 2691675"/>
              <a:gd name="connsiteY215" fmla="*/ 3054668 h 4354354"/>
              <a:gd name="connsiteX0" fmla="*/ 2685987 w 2691675"/>
              <a:gd name="connsiteY0" fmla="*/ 3054668 h 4354354"/>
              <a:gd name="connsiteX1" fmla="*/ 2680749 w 2691675"/>
              <a:gd name="connsiteY1" fmla="*/ 3028474 h 4354354"/>
              <a:gd name="connsiteX2" fmla="*/ 2673129 w 2691675"/>
              <a:gd name="connsiteY2" fmla="*/ 2975134 h 4354354"/>
              <a:gd name="connsiteX3" fmla="*/ 2631219 w 2691675"/>
              <a:gd name="connsiteY3" fmla="*/ 2967038 h 4354354"/>
              <a:gd name="connsiteX4" fmla="*/ 2567878 w 2691675"/>
              <a:gd name="connsiteY4" fmla="*/ 2966561 h 4354354"/>
              <a:gd name="connsiteX5" fmla="*/ 2526921 w 2691675"/>
              <a:gd name="connsiteY5" fmla="*/ 2908936 h 4354354"/>
              <a:gd name="connsiteX6" fmla="*/ 2464532 w 2691675"/>
              <a:gd name="connsiteY6" fmla="*/ 2905601 h 4354354"/>
              <a:gd name="connsiteX7" fmla="*/ 2417860 w 2691675"/>
              <a:gd name="connsiteY7" fmla="*/ 2889885 h 4354354"/>
              <a:gd name="connsiteX8" fmla="*/ 2383569 w 2691675"/>
              <a:gd name="connsiteY8" fmla="*/ 2876074 h 4354354"/>
              <a:gd name="connsiteX9" fmla="*/ 2355471 w 2691675"/>
              <a:gd name="connsiteY9" fmla="*/ 2856071 h 4354354"/>
              <a:gd name="connsiteX10" fmla="*/ 2300701 w 2691675"/>
              <a:gd name="connsiteY10" fmla="*/ 2824163 h 4354354"/>
              <a:gd name="connsiteX11" fmla="*/ 2226406 w 2691675"/>
              <a:gd name="connsiteY11" fmla="*/ 2864167 h 4354354"/>
              <a:gd name="connsiteX12" fmla="*/ 2185925 w 2691675"/>
              <a:gd name="connsiteY12" fmla="*/ 2825116 h 4354354"/>
              <a:gd name="connsiteX13" fmla="*/ 2150683 w 2691675"/>
              <a:gd name="connsiteY13" fmla="*/ 2746058 h 4354354"/>
              <a:gd name="connsiteX14" fmla="*/ 2131157 w 2691675"/>
              <a:gd name="connsiteY14" fmla="*/ 2684621 h 4354354"/>
              <a:gd name="connsiteX15" fmla="*/ 2113060 w 2691675"/>
              <a:gd name="connsiteY15" fmla="*/ 2649379 h 4354354"/>
              <a:gd name="connsiteX16" fmla="*/ 2111630 w 2691675"/>
              <a:gd name="connsiteY16" fmla="*/ 2600801 h 4354354"/>
              <a:gd name="connsiteX17" fmla="*/ 2034001 w 2691675"/>
              <a:gd name="connsiteY17" fmla="*/ 2686051 h 4354354"/>
              <a:gd name="connsiteX18" fmla="*/ 1966851 w 2691675"/>
              <a:gd name="connsiteY18" fmla="*/ 2754154 h 4354354"/>
              <a:gd name="connsiteX19" fmla="*/ 1919702 w 2691675"/>
              <a:gd name="connsiteY19" fmla="*/ 2713196 h 4354354"/>
              <a:gd name="connsiteX20" fmla="*/ 1783018 w 2691675"/>
              <a:gd name="connsiteY20" fmla="*/ 2699862 h 4354354"/>
              <a:gd name="connsiteX21" fmla="*/ 1684910 w 2691675"/>
              <a:gd name="connsiteY21" fmla="*/ 2689860 h 4354354"/>
              <a:gd name="connsiteX22" fmla="*/ 1614426 w 2691675"/>
              <a:gd name="connsiteY22" fmla="*/ 2582229 h 4354354"/>
              <a:gd name="connsiteX23" fmla="*/ 1549656 w 2691675"/>
              <a:gd name="connsiteY23" fmla="*/ 2584133 h 4354354"/>
              <a:gd name="connsiteX24" fmla="*/ 1524890 w 2691675"/>
              <a:gd name="connsiteY24" fmla="*/ 2563654 h 4354354"/>
              <a:gd name="connsiteX25" fmla="*/ 1476789 w 2691675"/>
              <a:gd name="connsiteY25" fmla="*/ 2381726 h 4354354"/>
              <a:gd name="connsiteX26" fmla="*/ 1446309 w 2691675"/>
              <a:gd name="connsiteY26" fmla="*/ 2289334 h 4354354"/>
              <a:gd name="connsiteX27" fmla="*/ 1408209 w 2691675"/>
              <a:gd name="connsiteY27" fmla="*/ 2220754 h 4354354"/>
              <a:gd name="connsiteX28" fmla="*/ 1392969 w 2691675"/>
              <a:gd name="connsiteY28" fmla="*/ 2197894 h 4354354"/>
              <a:gd name="connsiteX29" fmla="*/ 1382492 w 2691675"/>
              <a:gd name="connsiteY29" fmla="*/ 2152651 h 4354354"/>
              <a:gd name="connsiteX30" fmla="*/ 1377253 w 2691675"/>
              <a:gd name="connsiteY30" fmla="*/ 2052162 h 4354354"/>
              <a:gd name="connsiteX31" fmla="*/ 1391541 w 2691675"/>
              <a:gd name="connsiteY31" fmla="*/ 1982630 h 4354354"/>
              <a:gd name="connsiteX32" fmla="*/ 1323437 w 2691675"/>
              <a:gd name="connsiteY32" fmla="*/ 1917859 h 4354354"/>
              <a:gd name="connsiteX33" fmla="*/ 1290099 w 2691675"/>
              <a:gd name="connsiteY33" fmla="*/ 1912621 h 4354354"/>
              <a:gd name="connsiteX34" fmla="*/ 1192468 w 2691675"/>
              <a:gd name="connsiteY34" fmla="*/ 1853089 h 4354354"/>
              <a:gd name="connsiteX35" fmla="*/ 1134367 w 2691675"/>
              <a:gd name="connsiteY35" fmla="*/ 1863567 h 4354354"/>
              <a:gd name="connsiteX36" fmla="*/ 1081978 w 2691675"/>
              <a:gd name="connsiteY36" fmla="*/ 1897379 h 4354354"/>
              <a:gd name="connsiteX37" fmla="*/ 1032924 w 2691675"/>
              <a:gd name="connsiteY37" fmla="*/ 1923098 h 4354354"/>
              <a:gd name="connsiteX38" fmla="*/ 966249 w 2691675"/>
              <a:gd name="connsiteY38" fmla="*/ 1984058 h 4354354"/>
              <a:gd name="connsiteX39" fmla="*/ 917195 w 2691675"/>
              <a:gd name="connsiteY39" fmla="*/ 1941672 h 4354354"/>
              <a:gd name="connsiteX40" fmla="*/ 862428 w 2691675"/>
              <a:gd name="connsiteY40" fmla="*/ 1915002 h 4354354"/>
              <a:gd name="connsiteX41" fmla="*/ 831471 w 2691675"/>
              <a:gd name="connsiteY41" fmla="*/ 1889284 h 4354354"/>
              <a:gd name="connsiteX42" fmla="*/ 808135 w 2691675"/>
              <a:gd name="connsiteY42" fmla="*/ 1846898 h 4354354"/>
              <a:gd name="connsiteX43" fmla="*/ 822423 w 2691675"/>
              <a:gd name="connsiteY43" fmla="*/ 1789748 h 4354354"/>
              <a:gd name="connsiteX44" fmla="*/ 811944 w 2691675"/>
              <a:gd name="connsiteY44" fmla="*/ 1720215 h 4354354"/>
              <a:gd name="connsiteX45" fmla="*/ 791466 w 2691675"/>
              <a:gd name="connsiteY45" fmla="*/ 1625441 h 4354354"/>
              <a:gd name="connsiteX46" fmla="*/ 767652 w 2691675"/>
              <a:gd name="connsiteY46" fmla="*/ 1635919 h 4354354"/>
              <a:gd name="connsiteX47" fmla="*/ 709074 w 2691675"/>
              <a:gd name="connsiteY47" fmla="*/ 1571626 h 4354354"/>
              <a:gd name="connsiteX48" fmla="*/ 737649 w 2691675"/>
              <a:gd name="connsiteY48" fmla="*/ 1519714 h 4354354"/>
              <a:gd name="connsiteX49" fmla="*/ 785274 w 2691675"/>
              <a:gd name="connsiteY49" fmla="*/ 1455420 h 4354354"/>
              <a:gd name="connsiteX50" fmla="*/ 783369 w 2691675"/>
              <a:gd name="connsiteY50" fmla="*/ 1429227 h 4354354"/>
              <a:gd name="connsiteX51" fmla="*/ 826232 w 2691675"/>
              <a:gd name="connsiteY51" fmla="*/ 1375409 h 4354354"/>
              <a:gd name="connsiteX52" fmla="*/ 834329 w 2691675"/>
              <a:gd name="connsiteY52" fmla="*/ 1282542 h 4354354"/>
              <a:gd name="connsiteX53" fmla="*/ 820040 w 2691675"/>
              <a:gd name="connsiteY53" fmla="*/ 1198721 h 4354354"/>
              <a:gd name="connsiteX54" fmla="*/ 787655 w 2691675"/>
              <a:gd name="connsiteY54" fmla="*/ 1151573 h 4354354"/>
              <a:gd name="connsiteX55" fmla="*/ 769082 w 2691675"/>
              <a:gd name="connsiteY55" fmla="*/ 1070134 h 4354354"/>
              <a:gd name="connsiteX56" fmla="*/ 812898 w 2691675"/>
              <a:gd name="connsiteY56" fmla="*/ 1034892 h 4354354"/>
              <a:gd name="connsiteX57" fmla="*/ 816231 w 2691675"/>
              <a:gd name="connsiteY57" fmla="*/ 976789 h 4354354"/>
              <a:gd name="connsiteX58" fmla="*/ 828613 w 2691675"/>
              <a:gd name="connsiteY58" fmla="*/ 901065 h 4354354"/>
              <a:gd name="connsiteX59" fmla="*/ 837662 w 2691675"/>
              <a:gd name="connsiteY59" fmla="*/ 833914 h 4354354"/>
              <a:gd name="connsiteX60" fmla="*/ 852426 w 2691675"/>
              <a:gd name="connsiteY60" fmla="*/ 795814 h 4354354"/>
              <a:gd name="connsiteX61" fmla="*/ 867665 w 2691675"/>
              <a:gd name="connsiteY61" fmla="*/ 762475 h 4354354"/>
              <a:gd name="connsiteX62" fmla="*/ 841472 w 2691675"/>
              <a:gd name="connsiteY62" fmla="*/ 696754 h 4354354"/>
              <a:gd name="connsiteX63" fmla="*/ 825756 w 2691675"/>
              <a:gd name="connsiteY63" fmla="*/ 573405 h 4354354"/>
              <a:gd name="connsiteX64" fmla="*/ 795275 w 2691675"/>
              <a:gd name="connsiteY64" fmla="*/ 536259 h 4354354"/>
              <a:gd name="connsiteX65" fmla="*/ 777654 w 2691675"/>
              <a:gd name="connsiteY65" fmla="*/ 505777 h 4354354"/>
              <a:gd name="connsiteX66" fmla="*/ 754794 w 2691675"/>
              <a:gd name="connsiteY66" fmla="*/ 430054 h 4354354"/>
              <a:gd name="connsiteX67" fmla="*/ 727648 w 2691675"/>
              <a:gd name="connsiteY67" fmla="*/ 349091 h 4354354"/>
              <a:gd name="connsiteX68" fmla="*/ 740030 w 2691675"/>
              <a:gd name="connsiteY68" fmla="*/ 321469 h 4354354"/>
              <a:gd name="connsiteX69" fmla="*/ 736698 w 2691675"/>
              <a:gd name="connsiteY69" fmla="*/ 256223 h 4354354"/>
              <a:gd name="connsiteX70" fmla="*/ 717648 w 2691675"/>
              <a:gd name="connsiteY70" fmla="*/ 241935 h 4354354"/>
              <a:gd name="connsiteX71" fmla="*/ 709551 w 2691675"/>
              <a:gd name="connsiteY71" fmla="*/ 171451 h 4354354"/>
              <a:gd name="connsiteX72" fmla="*/ 675737 w 2691675"/>
              <a:gd name="connsiteY72" fmla="*/ 120015 h 4354354"/>
              <a:gd name="connsiteX73" fmla="*/ 686691 w 2691675"/>
              <a:gd name="connsiteY73" fmla="*/ 70485 h 4354354"/>
              <a:gd name="connsiteX74" fmla="*/ 657638 w 2691675"/>
              <a:gd name="connsiteY74" fmla="*/ 0 h 4354354"/>
              <a:gd name="connsiteX75" fmla="*/ 613348 w 2691675"/>
              <a:gd name="connsiteY75" fmla="*/ 10001 h 4354354"/>
              <a:gd name="connsiteX76" fmla="*/ 542863 w 2691675"/>
              <a:gd name="connsiteY76" fmla="*/ 85249 h 4354354"/>
              <a:gd name="connsiteX77" fmla="*/ 560008 w 2691675"/>
              <a:gd name="connsiteY77" fmla="*/ 158591 h 4354354"/>
              <a:gd name="connsiteX78" fmla="*/ 553342 w 2691675"/>
              <a:gd name="connsiteY78" fmla="*/ 234792 h 4354354"/>
              <a:gd name="connsiteX79" fmla="*/ 505716 w 2691675"/>
              <a:gd name="connsiteY79" fmla="*/ 313373 h 4354354"/>
              <a:gd name="connsiteX80" fmla="*/ 461424 w 2691675"/>
              <a:gd name="connsiteY80" fmla="*/ 408147 h 4354354"/>
              <a:gd name="connsiteX81" fmla="*/ 368555 w 2691675"/>
              <a:gd name="connsiteY81" fmla="*/ 381476 h 4354354"/>
              <a:gd name="connsiteX82" fmla="*/ 300929 w 2691675"/>
              <a:gd name="connsiteY82" fmla="*/ 441960 h 4354354"/>
              <a:gd name="connsiteX83" fmla="*/ 270924 w 2691675"/>
              <a:gd name="connsiteY83" fmla="*/ 513874 h 4354354"/>
              <a:gd name="connsiteX84" fmla="*/ 322359 w 2691675"/>
              <a:gd name="connsiteY84" fmla="*/ 574834 h 4354354"/>
              <a:gd name="connsiteX85" fmla="*/ 236157 w 2691675"/>
              <a:gd name="connsiteY85" fmla="*/ 711995 h 4354354"/>
              <a:gd name="connsiteX86" fmla="*/ 262829 w 2691675"/>
              <a:gd name="connsiteY86" fmla="*/ 758667 h 4354354"/>
              <a:gd name="connsiteX87" fmla="*/ 248540 w 2691675"/>
              <a:gd name="connsiteY87" fmla="*/ 834390 h 4354354"/>
              <a:gd name="connsiteX88" fmla="*/ 303309 w 2691675"/>
              <a:gd name="connsiteY88" fmla="*/ 849630 h 4354354"/>
              <a:gd name="connsiteX89" fmla="*/ 351410 w 2691675"/>
              <a:gd name="connsiteY89" fmla="*/ 872966 h 4354354"/>
              <a:gd name="connsiteX90" fmla="*/ 327122 w 2691675"/>
              <a:gd name="connsiteY90" fmla="*/ 950119 h 4354354"/>
              <a:gd name="connsiteX91" fmla="*/ 326169 w 2691675"/>
              <a:gd name="connsiteY91" fmla="*/ 1054894 h 4354354"/>
              <a:gd name="connsiteX92" fmla="*/ 243779 w 2691675"/>
              <a:gd name="connsiteY92" fmla="*/ 1094423 h 4354354"/>
              <a:gd name="connsiteX93" fmla="*/ 143289 w 2691675"/>
              <a:gd name="connsiteY93" fmla="*/ 1092994 h 4354354"/>
              <a:gd name="connsiteX94" fmla="*/ 150909 w 2691675"/>
              <a:gd name="connsiteY94" fmla="*/ 1207294 h 4354354"/>
              <a:gd name="connsiteX95" fmla="*/ 173769 w 2691675"/>
              <a:gd name="connsiteY95" fmla="*/ 1245394 h 4354354"/>
              <a:gd name="connsiteX96" fmla="*/ 219489 w 2691675"/>
              <a:gd name="connsiteY96" fmla="*/ 1283494 h 4354354"/>
              <a:gd name="connsiteX97" fmla="*/ 234729 w 2691675"/>
              <a:gd name="connsiteY97" fmla="*/ 1313974 h 4354354"/>
              <a:gd name="connsiteX98" fmla="*/ 227109 w 2691675"/>
              <a:gd name="connsiteY98" fmla="*/ 1344454 h 4354354"/>
              <a:gd name="connsiteX99" fmla="*/ 265209 w 2691675"/>
              <a:gd name="connsiteY99" fmla="*/ 1390174 h 4354354"/>
              <a:gd name="connsiteX100" fmla="*/ 288069 w 2691675"/>
              <a:gd name="connsiteY100" fmla="*/ 1428274 h 4354354"/>
              <a:gd name="connsiteX101" fmla="*/ 280449 w 2691675"/>
              <a:gd name="connsiteY101" fmla="*/ 1466374 h 4354354"/>
              <a:gd name="connsiteX102" fmla="*/ 242349 w 2691675"/>
              <a:gd name="connsiteY102" fmla="*/ 1595914 h 4354354"/>
              <a:gd name="connsiteX103" fmla="*/ 211869 w 2691675"/>
              <a:gd name="connsiteY103" fmla="*/ 1611154 h 4354354"/>
              <a:gd name="connsiteX104" fmla="*/ 189009 w 2691675"/>
              <a:gd name="connsiteY104" fmla="*/ 1618774 h 4354354"/>
              <a:gd name="connsiteX105" fmla="*/ 120429 w 2691675"/>
              <a:gd name="connsiteY105" fmla="*/ 1656874 h 4354354"/>
              <a:gd name="connsiteX106" fmla="*/ 97569 w 2691675"/>
              <a:gd name="connsiteY106" fmla="*/ 1679734 h 4354354"/>
              <a:gd name="connsiteX107" fmla="*/ 13749 w 2691675"/>
              <a:gd name="connsiteY107" fmla="*/ 1740694 h 4354354"/>
              <a:gd name="connsiteX108" fmla="*/ 13749 w 2691675"/>
              <a:gd name="connsiteY108" fmla="*/ 1915954 h 4354354"/>
              <a:gd name="connsiteX109" fmla="*/ 36609 w 2691675"/>
              <a:gd name="connsiteY109" fmla="*/ 1938814 h 4354354"/>
              <a:gd name="connsiteX110" fmla="*/ 67089 w 2691675"/>
              <a:gd name="connsiteY110" fmla="*/ 1976914 h 4354354"/>
              <a:gd name="connsiteX111" fmla="*/ 112809 w 2691675"/>
              <a:gd name="connsiteY111" fmla="*/ 2007394 h 4354354"/>
              <a:gd name="connsiteX112" fmla="*/ 173769 w 2691675"/>
              <a:gd name="connsiteY112" fmla="*/ 2037874 h 4354354"/>
              <a:gd name="connsiteX113" fmla="*/ 234729 w 2691675"/>
              <a:gd name="connsiteY113" fmla="*/ 2121694 h 4354354"/>
              <a:gd name="connsiteX114" fmla="*/ 272829 w 2691675"/>
              <a:gd name="connsiteY114" fmla="*/ 2182654 h 4354354"/>
              <a:gd name="connsiteX115" fmla="*/ 280449 w 2691675"/>
              <a:gd name="connsiteY115" fmla="*/ 2205514 h 4354354"/>
              <a:gd name="connsiteX116" fmla="*/ 318549 w 2691675"/>
              <a:gd name="connsiteY116" fmla="*/ 2281714 h 4354354"/>
              <a:gd name="connsiteX117" fmla="*/ 493809 w 2691675"/>
              <a:gd name="connsiteY117" fmla="*/ 2296954 h 4354354"/>
              <a:gd name="connsiteX118" fmla="*/ 562389 w 2691675"/>
              <a:gd name="connsiteY118" fmla="*/ 2380774 h 4354354"/>
              <a:gd name="connsiteX119" fmla="*/ 531909 w 2691675"/>
              <a:gd name="connsiteY119" fmla="*/ 2456974 h 4354354"/>
              <a:gd name="connsiteX120" fmla="*/ 509049 w 2691675"/>
              <a:gd name="connsiteY120" fmla="*/ 2464594 h 4354354"/>
              <a:gd name="connsiteX121" fmla="*/ 486189 w 2691675"/>
              <a:gd name="connsiteY121" fmla="*/ 2487454 h 4354354"/>
              <a:gd name="connsiteX122" fmla="*/ 478569 w 2691675"/>
              <a:gd name="connsiteY122" fmla="*/ 2533174 h 4354354"/>
              <a:gd name="connsiteX123" fmla="*/ 509049 w 2691675"/>
              <a:gd name="connsiteY123" fmla="*/ 2647474 h 4354354"/>
              <a:gd name="connsiteX124" fmla="*/ 531909 w 2691675"/>
              <a:gd name="connsiteY124" fmla="*/ 2670334 h 4354354"/>
              <a:gd name="connsiteX125" fmla="*/ 539529 w 2691675"/>
              <a:gd name="connsiteY125" fmla="*/ 2700814 h 4354354"/>
              <a:gd name="connsiteX126" fmla="*/ 570009 w 2691675"/>
              <a:gd name="connsiteY126" fmla="*/ 2685574 h 4354354"/>
              <a:gd name="connsiteX127" fmla="*/ 592869 w 2691675"/>
              <a:gd name="connsiteY127" fmla="*/ 2662714 h 4354354"/>
              <a:gd name="connsiteX128" fmla="*/ 646209 w 2691675"/>
              <a:gd name="connsiteY128" fmla="*/ 2632234 h 4354354"/>
              <a:gd name="connsiteX129" fmla="*/ 684309 w 2691675"/>
              <a:gd name="connsiteY129" fmla="*/ 2639854 h 4354354"/>
              <a:gd name="connsiteX130" fmla="*/ 699549 w 2691675"/>
              <a:gd name="connsiteY130" fmla="*/ 2662714 h 4354354"/>
              <a:gd name="connsiteX131" fmla="*/ 722409 w 2691675"/>
              <a:gd name="connsiteY131" fmla="*/ 2685574 h 4354354"/>
              <a:gd name="connsiteX132" fmla="*/ 730029 w 2691675"/>
              <a:gd name="connsiteY132" fmla="*/ 2708434 h 4354354"/>
              <a:gd name="connsiteX133" fmla="*/ 707169 w 2691675"/>
              <a:gd name="connsiteY133" fmla="*/ 2792254 h 4354354"/>
              <a:gd name="connsiteX134" fmla="*/ 623349 w 2691675"/>
              <a:gd name="connsiteY134" fmla="*/ 2868454 h 4354354"/>
              <a:gd name="connsiteX135" fmla="*/ 600489 w 2691675"/>
              <a:gd name="connsiteY135" fmla="*/ 2914174 h 4354354"/>
              <a:gd name="connsiteX136" fmla="*/ 531909 w 2691675"/>
              <a:gd name="connsiteY136" fmla="*/ 2959894 h 4354354"/>
              <a:gd name="connsiteX137" fmla="*/ 516669 w 2691675"/>
              <a:gd name="connsiteY137" fmla="*/ 2982754 h 4354354"/>
              <a:gd name="connsiteX138" fmla="*/ 547149 w 2691675"/>
              <a:gd name="connsiteY138" fmla="*/ 3081814 h 4354354"/>
              <a:gd name="connsiteX139" fmla="*/ 570009 w 2691675"/>
              <a:gd name="connsiteY139" fmla="*/ 3203734 h 4354354"/>
              <a:gd name="connsiteX140" fmla="*/ 608109 w 2691675"/>
              <a:gd name="connsiteY140" fmla="*/ 3302794 h 4354354"/>
              <a:gd name="connsiteX141" fmla="*/ 608109 w 2691675"/>
              <a:gd name="connsiteY141" fmla="*/ 3455194 h 4354354"/>
              <a:gd name="connsiteX142" fmla="*/ 570009 w 2691675"/>
              <a:gd name="connsiteY142" fmla="*/ 3493294 h 4354354"/>
              <a:gd name="connsiteX143" fmla="*/ 562389 w 2691675"/>
              <a:gd name="connsiteY143" fmla="*/ 3523774 h 4354354"/>
              <a:gd name="connsiteX144" fmla="*/ 547149 w 2691675"/>
              <a:gd name="connsiteY144" fmla="*/ 3554254 h 4354354"/>
              <a:gd name="connsiteX145" fmla="*/ 554769 w 2691675"/>
              <a:gd name="connsiteY145" fmla="*/ 3706654 h 4354354"/>
              <a:gd name="connsiteX146" fmla="*/ 608109 w 2691675"/>
              <a:gd name="connsiteY146" fmla="*/ 3699034 h 4354354"/>
              <a:gd name="connsiteX147" fmla="*/ 630969 w 2691675"/>
              <a:gd name="connsiteY147" fmla="*/ 3691414 h 4354354"/>
              <a:gd name="connsiteX148" fmla="*/ 676689 w 2691675"/>
              <a:gd name="connsiteY148" fmla="*/ 3714274 h 4354354"/>
              <a:gd name="connsiteX149" fmla="*/ 707169 w 2691675"/>
              <a:gd name="connsiteY149" fmla="*/ 3744754 h 4354354"/>
              <a:gd name="connsiteX150" fmla="*/ 836709 w 2691675"/>
              <a:gd name="connsiteY150" fmla="*/ 3767614 h 4354354"/>
              <a:gd name="connsiteX151" fmla="*/ 851949 w 2691675"/>
              <a:gd name="connsiteY151" fmla="*/ 3798094 h 4354354"/>
              <a:gd name="connsiteX152" fmla="*/ 874809 w 2691675"/>
              <a:gd name="connsiteY152" fmla="*/ 3813334 h 4354354"/>
              <a:gd name="connsiteX153" fmla="*/ 897669 w 2691675"/>
              <a:gd name="connsiteY153" fmla="*/ 3836194 h 4354354"/>
              <a:gd name="connsiteX154" fmla="*/ 905289 w 2691675"/>
              <a:gd name="connsiteY154" fmla="*/ 3866674 h 4354354"/>
              <a:gd name="connsiteX155" fmla="*/ 920529 w 2691675"/>
              <a:gd name="connsiteY155" fmla="*/ 3889534 h 4354354"/>
              <a:gd name="connsiteX156" fmla="*/ 943389 w 2691675"/>
              <a:gd name="connsiteY156" fmla="*/ 3927634 h 4354354"/>
              <a:gd name="connsiteX157" fmla="*/ 996729 w 2691675"/>
              <a:gd name="connsiteY157" fmla="*/ 3973354 h 4354354"/>
              <a:gd name="connsiteX158" fmla="*/ 1011969 w 2691675"/>
              <a:gd name="connsiteY158" fmla="*/ 3996214 h 4354354"/>
              <a:gd name="connsiteX159" fmla="*/ 1034829 w 2691675"/>
              <a:gd name="connsiteY159" fmla="*/ 4034314 h 4354354"/>
              <a:gd name="connsiteX160" fmla="*/ 1065309 w 2691675"/>
              <a:gd name="connsiteY160" fmla="*/ 4110514 h 4354354"/>
              <a:gd name="connsiteX161" fmla="*/ 1072929 w 2691675"/>
              <a:gd name="connsiteY161" fmla="*/ 4133374 h 4354354"/>
              <a:gd name="connsiteX162" fmla="*/ 1149129 w 2691675"/>
              <a:gd name="connsiteY162" fmla="*/ 4163854 h 4354354"/>
              <a:gd name="connsiteX163" fmla="*/ 1202469 w 2691675"/>
              <a:gd name="connsiteY163" fmla="*/ 4240054 h 4354354"/>
              <a:gd name="connsiteX164" fmla="*/ 1263429 w 2691675"/>
              <a:gd name="connsiteY164" fmla="*/ 4247674 h 4354354"/>
              <a:gd name="connsiteX165" fmla="*/ 1271049 w 2691675"/>
              <a:gd name="connsiteY165" fmla="*/ 4301014 h 4354354"/>
              <a:gd name="connsiteX166" fmla="*/ 1316769 w 2691675"/>
              <a:gd name="connsiteY166" fmla="*/ 4354354 h 4354354"/>
              <a:gd name="connsiteX167" fmla="*/ 1354869 w 2691675"/>
              <a:gd name="connsiteY167" fmla="*/ 4255294 h 4354354"/>
              <a:gd name="connsiteX168" fmla="*/ 1415829 w 2691675"/>
              <a:gd name="connsiteY168" fmla="*/ 4224814 h 4354354"/>
              <a:gd name="connsiteX169" fmla="*/ 1469169 w 2691675"/>
              <a:gd name="connsiteY169" fmla="*/ 4209574 h 4354354"/>
              <a:gd name="connsiteX170" fmla="*/ 1507269 w 2691675"/>
              <a:gd name="connsiteY170" fmla="*/ 4186714 h 4354354"/>
              <a:gd name="connsiteX171" fmla="*/ 1552989 w 2691675"/>
              <a:gd name="connsiteY171" fmla="*/ 4156234 h 4354354"/>
              <a:gd name="connsiteX172" fmla="*/ 1583469 w 2691675"/>
              <a:gd name="connsiteY172" fmla="*/ 4148614 h 4354354"/>
              <a:gd name="connsiteX173" fmla="*/ 1644429 w 2691675"/>
              <a:gd name="connsiteY173" fmla="*/ 4087654 h 4354354"/>
              <a:gd name="connsiteX174" fmla="*/ 1674909 w 2691675"/>
              <a:gd name="connsiteY174" fmla="*/ 4064794 h 4354354"/>
              <a:gd name="connsiteX175" fmla="*/ 1827309 w 2691675"/>
              <a:gd name="connsiteY175" fmla="*/ 4026694 h 4354354"/>
              <a:gd name="connsiteX176" fmla="*/ 1857789 w 2691675"/>
              <a:gd name="connsiteY176" fmla="*/ 4011454 h 4354354"/>
              <a:gd name="connsiteX177" fmla="*/ 1903509 w 2691675"/>
              <a:gd name="connsiteY177" fmla="*/ 3996214 h 4354354"/>
              <a:gd name="connsiteX178" fmla="*/ 1926369 w 2691675"/>
              <a:gd name="connsiteY178" fmla="*/ 3980974 h 4354354"/>
              <a:gd name="connsiteX179" fmla="*/ 1987329 w 2691675"/>
              <a:gd name="connsiteY179" fmla="*/ 3935254 h 4354354"/>
              <a:gd name="connsiteX180" fmla="*/ 2048289 w 2691675"/>
              <a:gd name="connsiteY180" fmla="*/ 3897154 h 4354354"/>
              <a:gd name="connsiteX181" fmla="*/ 2078769 w 2691675"/>
              <a:gd name="connsiteY181" fmla="*/ 3881914 h 4354354"/>
              <a:gd name="connsiteX182" fmla="*/ 2132109 w 2691675"/>
              <a:gd name="connsiteY182" fmla="*/ 3843814 h 4354354"/>
              <a:gd name="connsiteX183" fmla="*/ 2162589 w 2691675"/>
              <a:gd name="connsiteY183" fmla="*/ 3813334 h 4354354"/>
              <a:gd name="connsiteX184" fmla="*/ 2200689 w 2691675"/>
              <a:gd name="connsiteY184" fmla="*/ 3714274 h 4354354"/>
              <a:gd name="connsiteX185" fmla="*/ 2162589 w 2691675"/>
              <a:gd name="connsiteY185" fmla="*/ 3630454 h 4354354"/>
              <a:gd name="connsiteX186" fmla="*/ 2139729 w 2691675"/>
              <a:gd name="connsiteY186" fmla="*/ 3622834 h 4354354"/>
              <a:gd name="connsiteX187" fmla="*/ 2124489 w 2691675"/>
              <a:gd name="connsiteY187" fmla="*/ 3706654 h 4354354"/>
              <a:gd name="connsiteX188" fmla="*/ 2109249 w 2691675"/>
              <a:gd name="connsiteY188" fmla="*/ 3683794 h 4354354"/>
              <a:gd name="connsiteX189" fmla="*/ 2048289 w 2691675"/>
              <a:gd name="connsiteY189" fmla="*/ 3691414 h 4354354"/>
              <a:gd name="connsiteX190" fmla="*/ 2055909 w 2691675"/>
              <a:gd name="connsiteY190" fmla="*/ 3729514 h 4354354"/>
              <a:gd name="connsiteX191" fmla="*/ 2078769 w 2691675"/>
              <a:gd name="connsiteY191" fmla="*/ 3744754 h 4354354"/>
              <a:gd name="connsiteX192" fmla="*/ 2094009 w 2691675"/>
              <a:gd name="connsiteY192" fmla="*/ 3775234 h 4354354"/>
              <a:gd name="connsiteX193" fmla="*/ 2086389 w 2691675"/>
              <a:gd name="connsiteY193" fmla="*/ 3820954 h 4354354"/>
              <a:gd name="connsiteX194" fmla="*/ 2010189 w 2691675"/>
              <a:gd name="connsiteY194" fmla="*/ 3775234 h 4354354"/>
              <a:gd name="connsiteX195" fmla="*/ 1994949 w 2691675"/>
              <a:gd name="connsiteY195" fmla="*/ 3676174 h 4354354"/>
              <a:gd name="connsiteX196" fmla="*/ 1972089 w 2691675"/>
              <a:gd name="connsiteY196" fmla="*/ 3653314 h 4354354"/>
              <a:gd name="connsiteX197" fmla="*/ 1979709 w 2691675"/>
              <a:gd name="connsiteY197" fmla="*/ 3607594 h 4354354"/>
              <a:gd name="connsiteX198" fmla="*/ 2025429 w 2691675"/>
              <a:gd name="connsiteY198" fmla="*/ 3599974 h 4354354"/>
              <a:gd name="connsiteX199" fmla="*/ 2033049 w 2691675"/>
              <a:gd name="connsiteY199" fmla="*/ 3546634 h 4354354"/>
              <a:gd name="connsiteX200" fmla="*/ 2063529 w 2691675"/>
              <a:gd name="connsiteY200" fmla="*/ 3554254 h 4354354"/>
              <a:gd name="connsiteX201" fmla="*/ 2094009 w 2691675"/>
              <a:gd name="connsiteY201" fmla="*/ 3516154 h 4354354"/>
              <a:gd name="connsiteX202" fmla="*/ 2124489 w 2691675"/>
              <a:gd name="connsiteY202" fmla="*/ 3485674 h 4354354"/>
              <a:gd name="connsiteX203" fmla="*/ 2139729 w 2691675"/>
              <a:gd name="connsiteY203" fmla="*/ 3462814 h 4354354"/>
              <a:gd name="connsiteX204" fmla="*/ 2170209 w 2691675"/>
              <a:gd name="connsiteY204" fmla="*/ 3439954 h 4354354"/>
              <a:gd name="connsiteX205" fmla="*/ 2238789 w 2691675"/>
              <a:gd name="connsiteY205" fmla="*/ 3348514 h 4354354"/>
              <a:gd name="connsiteX206" fmla="*/ 2246409 w 2691675"/>
              <a:gd name="connsiteY206" fmla="*/ 3318034 h 4354354"/>
              <a:gd name="connsiteX207" fmla="*/ 2269269 w 2691675"/>
              <a:gd name="connsiteY207" fmla="*/ 3257074 h 4354354"/>
              <a:gd name="connsiteX208" fmla="*/ 2276889 w 2691675"/>
              <a:gd name="connsiteY208" fmla="*/ 3211354 h 4354354"/>
              <a:gd name="connsiteX209" fmla="*/ 2299749 w 2691675"/>
              <a:gd name="connsiteY209" fmla="*/ 3165634 h 4354354"/>
              <a:gd name="connsiteX210" fmla="*/ 2314989 w 2691675"/>
              <a:gd name="connsiteY210" fmla="*/ 3127534 h 4354354"/>
              <a:gd name="connsiteX211" fmla="*/ 2353089 w 2691675"/>
              <a:gd name="connsiteY211" fmla="*/ 3112294 h 4354354"/>
              <a:gd name="connsiteX212" fmla="*/ 2375949 w 2691675"/>
              <a:gd name="connsiteY212" fmla="*/ 3097054 h 4354354"/>
              <a:gd name="connsiteX213" fmla="*/ 2495488 w 2691675"/>
              <a:gd name="connsiteY213" fmla="*/ 3067050 h 4354354"/>
              <a:gd name="connsiteX214" fmla="*/ 2593596 w 2691675"/>
              <a:gd name="connsiteY214" fmla="*/ 3063717 h 4354354"/>
              <a:gd name="connsiteX215" fmla="*/ 2685987 w 2691675"/>
              <a:gd name="connsiteY215" fmla="*/ 3054668 h 4354354"/>
              <a:gd name="connsiteX0" fmla="*/ 2685987 w 2691675"/>
              <a:gd name="connsiteY0" fmla="*/ 3054668 h 4354354"/>
              <a:gd name="connsiteX1" fmla="*/ 2680749 w 2691675"/>
              <a:gd name="connsiteY1" fmla="*/ 3028474 h 4354354"/>
              <a:gd name="connsiteX2" fmla="*/ 2673129 w 2691675"/>
              <a:gd name="connsiteY2" fmla="*/ 2975134 h 4354354"/>
              <a:gd name="connsiteX3" fmla="*/ 2631219 w 2691675"/>
              <a:gd name="connsiteY3" fmla="*/ 2967038 h 4354354"/>
              <a:gd name="connsiteX4" fmla="*/ 2567878 w 2691675"/>
              <a:gd name="connsiteY4" fmla="*/ 2966561 h 4354354"/>
              <a:gd name="connsiteX5" fmla="*/ 2526921 w 2691675"/>
              <a:gd name="connsiteY5" fmla="*/ 2908936 h 4354354"/>
              <a:gd name="connsiteX6" fmla="*/ 2464532 w 2691675"/>
              <a:gd name="connsiteY6" fmla="*/ 2905601 h 4354354"/>
              <a:gd name="connsiteX7" fmla="*/ 2417860 w 2691675"/>
              <a:gd name="connsiteY7" fmla="*/ 2889885 h 4354354"/>
              <a:gd name="connsiteX8" fmla="*/ 2383569 w 2691675"/>
              <a:gd name="connsiteY8" fmla="*/ 2876074 h 4354354"/>
              <a:gd name="connsiteX9" fmla="*/ 2355471 w 2691675"/>
              <a:gd name="connsiteY9" fmla="*/ 2856071 h 4354354"/>
              <a:gd name="connsiteX10" fmla="*/ 2300701 w 2691675"/>
              <a:gd name="connsiteY10" fmla="*/ 2824163 h 4354354"/>
              <a:gd name="connsiteX11" fmla="*/ 2226406 w 2691675"/>
              <a:gd name="connsiteY11" fmla="*/ 2864167 h 4354354"/>
              <a:gd name="connsiteX12" fmla="*/ 2185925 w 2691675"/>
              <a:gd name="connsiteY12" fmla="*/ 2825116 h 4354354"/>
              <a:gd name="connsiteX13" fmla="*/ 2150683 w 2691675"/>
              <a:gd name="connsiteY13" fmla="*/ 2746058 h 4354354"/>
              <a:gd name="connsiteX14" fmla="*/ 2131157 w 2691675"/>
              <a:gd name="connsiteY14" fmla="*/ 2684621 h 4354354"/>
              <a:gd name="connsiteX15" fmla="*/ 2113060 w 2691675"/>
              <a:gd name="connsiteY15" fmla="*/ 2649379 h 4354354"/>
              <a:gd name="connsiteX16" fmla="*/ 2111630 w 2691675"/>
              <a:gd name="connsiteY16" fmla="*/ 2600801 h 4354354"/>
              <a:gd name="connsiteX17" fmla="*/ 2034001 w 2691675"/>
              <a:gd name="connsiteY17" fmla="*/ 2686051 h 4354354"/>
              <a:gd name="connsiteX18" fmla="*/ 1966851 w 2691675"/>
              <a:gd name="connsiteY18" fmla="*/ 2754154 h 4354354"/>
              <a:gd name="connsiteX19" fmla="*/ 1919702 w 2691675"/>
              <a:gd name="connsiteY19" fmla="*/ 2713196 h 4354354"/>
              <a:gd name="connsiteX20" fmla="*/ 1783018 w 2691675"/>
              <a:gd name="connsiteY20" fmla="*/ 2699862 h 4354354"/>
              <a:gd name="connsiteX21" fmla="*/ 1684910 w 2691675"/>
              <a:gd name="connsiteY21" fmla="*/ 2689860 h 4354354"/>
              <a:gd name="connsiteX22" fmla="*/ 1614426 w 2691675"/>
              <a:gd name="connsiteY22" fmla="*/ 2582229 h 4354354"/>
              <a:gd name="connsiteX23" fmla="*/ 1549656 w 2691675"/>
              <a:gd name="connsiteY23" fmla="*/ 2584133 h 4354354"/>
              <a:gd name="connsiteX24" fmla="*/ 1524890 w 2691675"/>
              <a:gd name="connsiteY24" fmla="*/ 2563654 h 4354354"/>
              <a:gd name="connsiteX25" fmla="*/ 1476789 w 2691675"/>
              <a:gd name="connsiteY25" fmla="*/ 2381726 h 4354354"/>
              <a:gd name="connsiteX26" fmla="*/ 1446309 w 2691675"/>
              <a:gd name="connsiteY26" fmla="*/ 2289334 h 4354354"/>
              <a:gd name="connsiteX27" fmla="*/ 1408209 w 2691675"/>
              <a:gd name="connsiteY27" fmla="*/ 2220754 h 4354354"/>
              <a:gd name="connsiteX28" fmla="*/ 1392969 w 2691675"/>
              <a:gd name="connsiteY28" fmla="*/ 2197894 h 4354354"/>
              <a:gd name="connsiteX29" fmla="*/ 1382492 w 2691675"/>
              <a:gd name="connsiteY29" fmla="*/ 2152651 h 4354354"/>
              <a:gd name="connsiteX30" fmla="*/ 1377253 w 2691675"/>
              <a:gd name="connsiteY30" fmla="*/ 2052162 h 4354354"/>
              <a:gd name="connsiteX31" fmla="*/ 1391541 w 2691675"/>
              <a:gd name="connsiteY31" fmla="*/ 1982630 h 4354354"/>
              <a:gd name="connsiteX32" fmla="*/ 1323437 w 2691675"/>
              <a:gd name="connsiteY32" fmla="*/ 1917859 h 4354354"/>
              <a:gd name="connsiteX33" fmla="*/ 1290099 w 2691675"/>
              <a:gd name="connsiteY33" fmla="*/ 1912621 h 4354354"/>
              <a:gd name="connsiteX34" fmla="*/ 1192468 w 2691675"/>
              <a:gd name="connsiteY34" fmla="*/ 1853089 h 4354354"/>
              <a:gd name="connsiteX35" fmla="*/ 1134367 w 2691675"/>
              <a:gd name="connsiteY35" fmla="*/ 1863567 h 4354354"/>
              <a:gd name="connsiteX36" fmla="*/ 1081978 w 2691675"/>
              <a:gd name="connsiteY36" fmla="*/ 1897379 h 4354354"/>
              <a:gd name="connsiteX37" fmla="*/ 1032924 w 2691675"/>
              <a:gd name="connsiteY37" fmla="*/ 1923098 h 4354354"/>
              <a:gd name="connsiteX38" fmla="*/ 966249 w 2691675"/>
              <a:gd name="connsiteY38" fmla="*/ 1984058 h 4354354"/>
              <a:gd name="connsiteX39" fmla="*/ 917195 w 2691675"/>
              <a:gd name="connsiteY39" fmla="*/ 1941672 h 4354354"/>
              <a:gd name="connsiteX40" fmla="*/ 862428 w 2691675"/>
              <a:gd name="connsiteY40" fmla="*/ 1915002 h 4354354"/>
              <a:gd name="connsiteX41" fmla="*/ 831471 w 2691675"/>
              <a:gd name="connsiteY41" fmla="*/ 1889284 h 4354354"/>
              <a:gd name="connsiteX42" fmla="*/ 808135 w 2691675"/>
              <a:gd name="connsiteY42" fmla="*/ 1846898 h 4354354"/>
              <a:gd name="connsiteX43" fmla="*/ 822423 w 2691675"/>
              <a:gd name="connsiteY43" fmla="*/ 1789748 h 4354354"/>
              <a:gd name="connsiteX44" fmla="*/ 811944 w 2691675"/>
              <a:gd name="connsiteY44" fmla="*/ 1720215 h 4354354"/>
              <a:gd name="connsiteX45" fmla="*/ 791466 w 2691675"/>
              <a:gd name="connsiteY45" fmla="*/ 1625441 h 4354354"/>
              <a:gd name="connsiteX46" fmla="*/ 767652 w 2691675"/>
              <a:gd name="connsiteY46" fmla="*/ 1635919 h 4354354"/>
              <a:gd name="connsiteX47" fmla="*/ 709074 w 2691675"/>
              <a:gd name="connsiteY47" fmla="*/ 1571626 h 4354354"/>
              <a:gd name="connsiteX48" fmla="*/ 737649 w 2691675"/>
              <a:gd name="connsiteY48" fmla="*/ 1519714 h 4354354"/>
              <a:gd name="connsiteX49" fmla="*/ 785274 w 2691675"/>
              <a:gd name="connsiteY49" fmla="*/ 1455420 h 4354354"/>
              <a:gd name="connsiteX50" fmla="*/ 783369 w 2691675"/>
              <a:gd name="connsiteY50" fmla="*/ 1429227 h 4354354"/>
              <a:gd name="connsiteX51" fmla="*/ 826232 w 2691675"/>
              <a:gd name="connsiteY51" fmla="*/ 1375409 h 4354354"/>
              <a:gd name="connsiteX52" fmla="*/ 834329 w 2691675"/>
              <a:gd name="connsiteY52" fmla="*/ 1282542 h 4354354"/>
              <a:gd name="connsiteX53" fmla="*/ 820040 w 2691675"/>
              <a:gd name="connsiteY53" fmla="*/ 1198721 h 4354354"/>
              <a:gd name="connsiteX54" fmla="*/ 787655 w 2691675"/>
              <a:gd name="connsiteY54" fmla="*/ 1151573 h 4354354"/>
              <a:gd name="connsiteX55" fmla="*/ 769082 w 2691675"/>
              <a:gd name="connsiteY55" fmla="*/ 1070134 h 4354354"/>
              <a:gd name="connsiteX56" fmla="*/ 812898 w 2691675"/>
              <a:gd name="connsiteY56" fmla="*/ 1034892 h 4354354"/>
              <a:gd name="connsiteX57" fmla="*/ 816231 w 2691675"/>
              <a:gd name="connsiteY57" fmla="*/ 976789 h 4354354"/>
              <a:gd name="connsiteX58" fmla="*/ 828613 w 2691675"/>
              <a:gd name="connsiteY58" fmla="*/ 901065 h 4354354"/>
              <a:gd name="connsiteX59" fmla="*/ 837662 w 2691675"/>
              <a:gd name="connsiteY59" fmla="*/ 833914 h 4354354"/>
              <a:gd name="connsiteX60" fmla="*/ 852426 w 2691675"/>
              <a:gd name="connsiteY60" fmla="*/ 795814 h 4354354"/>
              <a:gd name="connsiteX61" fmla="*/ 867665 w 2691675"/>
              <a:gd name="connsiteY61" fmla="*/ 762475 h 4354354"/>
              <a:gd name="connsiteX62" fmla="*/ 841472 w 2691675"/>
              <a:gd name="connsiteY62" fmla="*/ 696754 h 4354354"/>
              <a:gd name="connsiteX63" fmla="*/ 825756 w 2691675"/>
              <a:gd name="connsiteY63" fmla="*/ 573405 h 4354354"/>
              <a:gd name="connsiteX64" fmla="*/ 795275 w 2691675"/>
              <a:gd name="connsiteY64" fmla="*/ 536259 h 4354354"/>
              <a:gd name="connsiteX65" fmla="*/ 777654 w 2691675"/>
              <a:gd name="connsiteY65" fmla="*/ 505777 h 4354354"/>
              <a:gd name="connsiteX66" fmla="*/ 754794 w 2691675"/>
              <a:gd name="connsiteY66" fmla="*/ 430054 h 4354354"/>
              <a:gd name="connsiteX67" fmla="*/ 727648 w 2691675"/>
              <a:gd name="connsiteY67" fmla="*/ 349091 h 4354354"/>
              <a:gd name="connsiteX68" fmla="*/ 740030 w 2691675"/>
              <a:gd name="connsiteY68" fmla="*/ 321469 h 4354354"/>
              <a:gd name="connsiteX69" fmla="*/ 736698 w 2691675"/>
              <a:gd name="connsiteY69" fmla="*/ 256223 h 4354354"/>
              <a:gd name="connsiteX70" fmla="*/ 717648 w 2691675"/>
              <a:gd name="connsiteY70" fmla="*/ 241935 h 4354354"/>
              <a:gd name="connsiteX71" fmla="*/ 709551 w 2691675"/>
              <a:gd name="connsiteY71" fmla="*/ 171451 h 4354354"/>
              <a:gd name="connsiteX72" fmla="*/ 675737 w 2691675"/>
              <a:gd name="connsiteY72" fmla="*/ 120015 h 4354354"/>
              <a:gd name="connsiteX73" fmla="*/ 686691 w 2691675"/>
              <a:gd name="connsiteY73" fmla="*/ 70485 h 4354354"/>
              <a:gd name="connsiteX74" fmla="*/ 657638 w 2691675"/>
              <a:gd name="connsiteY74" fmla="*/ 0 h 4354354"/>
              <a:gd name="connsiteX75" fmla="*/ 613348 w 2691675"/>
              <a:gd name="connsiteY75" fmla="*/ 10001 h 4354354"/>
              <a:gd name="connsiteX76" fmla="*/ 542863 w 2691675"/>
              <a:gd name="connsiteY76" fmla="*/ 85249 h 4354354"/>
              <a:gd name="connsiteX77" fmla="*/ 560008 w 2691675"/>
              <a:gd name="connsiteY77" fmla="*/ 158591 h 4354354"/>
              <a:gd name="connsiteX78" fmla="*/ 553342 w 2691675"/>
              <a:gd name="connsiteY78" fmla="*/ 234792 h 4354354"/>
              <a:gd name="connsiteX79" fmla="*/ 505716 w 2691675"/>
              <a:gd name="connsiteY79" fmla="*/ 313373 h 4354354"/>
              <a:gd name="connsiteX80" fmla="*/ 461424 w 2691675"/>
              <a:gd name="connsiteY80" fmla="*/ 408147 h 4354354"/>
              <a:gd name="connsiteX81" fmla="*/ 368555 w 2691675"/>
              <a:gd name="connsiteY81" fmla="*/ 381476 h 4354354"/>
              <a:gd name="connsiteX82" fmla="*/ 300929 w 2691675"/>
              <a:gd name="connsiteY82" fmla="*/ 441960 h 4354354"/>
              <a:gd name="connsiteX83" fmla="*/ 270924 w 2691675"/>
              <a:gd name="connsiteY83" fmla="*/ 513874 h 4354354"/>
              <a:gd name="connsiteX84" fmla="*/ 322359 w 2691675"/>
              <a:gd name="connsiteY84" fmla="*/ 574834 h 4354354"/>
              <a:gd name="connsiteX85" fmla="*/ 236157 w 2691675"/>
              <a:gd name="connsiteY85" fmla="*/ 711995 h 4354354"/>
              <a:gd name="connsiteX86" fmla="*/ 262829 w 2691675"/>
              <a:gd name="connsiteY86" fmla="*/ 758667 h 4354354"/>
              <a:gd name="connsiteX87" fmla="*/ 248540 w 2691675"/>
              <a:gd name="connsiteY87" fmla="*/ 834390 h 4354354"/>
              <a:gd name="connsiteX88" fmla="*/ 303309 w 2691675"/>
              <a:gd name="connsiteY88" fmla="*/ 849630 h 4354354"/>
              <a:gd name="connsiteX89" fmla="*/ 351410 w 2691675"/>
              <a:gd name="connsiteY89" fmla="*/ 872966 h 4354354"/>
              <a:gd name="connsiteX90" fmla="*/ 327122 w 2691675"/>
              <a:gd name="connsiteY90" fmla="*/ 950119 h 4354354"/>
              <a:gd name="connsiteX91" fmla="*/ 319025 w 2691675"/>
              <a:gd name="connsiteY91" fmla="*/ 1050132 h 4354354"/>
              <a:gd name="connsiteX92" fmla="*/ 243779 w 2691675"/>
              <a:gd name="connsiteY92" fmla="*/ 1094423 h 4354354"/>
              <a:gd name="connsiteX93" fmla="*/ 143289 w 2691675"/>
              <a:gd name="connsiteY93" fmla="*/ 1092994 h 4354354"/>
              <a:gd name="connsiteX94" fmla="*/ 150909 w 2691675"/>
              <a:gd name="connsiteY94" fmla="*/ 1207294 h 4354354"/>
              <a:gd name="connsiteX95" fmla="*/ 173769 w 2691675"/>
              <a:gd name="connsiteY95" fmla="*/ 1245394 h 4354354"/>
              <a:gd name="connsiteX96" fmla="*/ 219489 w 2691675"/>
              <a:gd name="connsiteY96" fmla="*/ 1283494 h 4354354"/>
              <a:gd name="connsiteX97" fmla="*/ 234729 w 2691675"/>
              <a:gd name="connsiteY97" fmla="*/ 1313974 h 4354354"/>
              <a:gd name="connsiteX98" fmla="*/ 227109 w 2691675"/>
              <a:gd name="connsiteY98" fmla="*/ 1344454 h 4354354"/>
              <a:gd name="connsiteX99" fmla="*/ 265209 w 2691675"/>
              <a:gd name="connsiteY99" fmla="*/ 1390174 h 4354354"/>
              <a:gd name="connsiteX100" fmla="*/ 288069 w 2691675"/>
              <a:gd name="connsiteY100" fmla="*/ 1428274 h 4354354"/>
              <a:gd name="connsiteX101" fmla="*/ 280449 w 2691675"/>
              <a:gd name="connsiteY101" fmla="*/ 1466374 h 4354354"/>
              <a:gd name="connsiteX102" fmla="*/ 242349 w 2691675"/>
              <a:gd name="connsiteY102" fmla="*/ 1595914 h 4354354"/>
              <a:gd name="connsiteX103" fmla="*/ 211869 w 2691675"/>
              <a:gd name="connsiteY103" fmla="*/ 1611154 h 4354354"/>
              <a:gd name="connsiteX104" fmla="*/ 189009 w 2691675"/>
              <a:gd name="connsiteY104" fmla="*/ 1618774 h 4354354"/>
              <a:gd name="connsiteX105" fmla="*/ 120429 w 2691675"/>
              <a:gd name="connsiteY105" fmla="*/ 1656874 h 4354354"/>
              <a:gd name="connsiteX106" fmla="*/ 97569 w 2691675"/>
              <a:gd name="connsiteY106" fmla="*/ 1679734 h 4354354"/>
              <a:gd name="connsiteX107" fmla="*/ 13749 w 2691675"/>
              <a:gd name="connsiteY107" fmla="*/ 1740694 h 4354354"/>
              <a:gd name="connsiteX108" fmla="*/ 13749 w 2691675"/>
              <a:gd name="connsiteY108" fmla="*/ 1915954 h 4354354"/>
              <a:gd name="connsiteX109" fmla="*/ 36609 w 2691675"/>
              <a:gd name="connsiteY109" fmla="*/ 1938814 h 4354354"/>
              <a:gd name="connsiteX110" fmla="*/ 67089 w 2691675"/>
              <a:gd name="connsiteY110" fmla="*/ 1976914 h 4354354"/>
              <a:gd name="connsiteX111" fmla="*/ 112809 w 2691675"/>
              <a:gd name="connsiteY111" fmla="*/ 2007394 h 4354354"/>
              <a:gd name="connsiteX112" fmla="*/ 173769 w 2691675"/>
              <a:gd name="connsiteY112" fmla="*/ 2037874 h 4354354"/>
              <a:gd name="connsiteX113" fmla="*/ 234729 w 2691675"/>
              <a:gd name="connsiteY113" fmla="*/ 2121694 h 4354354"/>
              <a:gd name="connsiteX114" fmla="*/ 272829 w 2691675"/>
              <a:gd name="connsiteY114" fmla="*/ 2182654 h 4354354"/>
              <a:gd name="connsiteX115" fmla="*/ 280449 w 2691675"/>
              <a:gd name="connsiteY115" fmla="*/ 2205514 h 4354354"/>
              <a:gd name="connsiteX116" fmla="*/ 318549 w 2691675"/>
              <a:gd name="connsiteY116" fmla="*/ 2281714 h 4354354"/>
              <a:gd name="connsiteX117" fmla="*/ 493809 w 2691675"/>
              <a:gd name="connsiteY117" fmla="*/ 2296954 h 4354354"/>
              <a:gd name="connsiteX118" fmla="*/ 562389 w 2691675"/>
              <a:gd name="connsiteY118" fmla="*/ 2380774 h 4354354"/>
              <a:gd name="connsiteX119" fmla="*/ 531909 w 2691675"/>
              <a:gd name="connsiteY119" fmla="*/ 2456974 h 4354354"/>
              <a:gd name="connsiteX120" fmla="*/ 509049 w 2691675"/>
              <a:gd name="connsiteY120" fmla="*/ 2464594 h 4354354"/>
              <a:gd name="connsiteX121" fmla="*/ 486189 w 2691675"/>
              <a:gd name="connsiteY121" fmla="*/ 2487454 h 4354354"/>
              <a:gd name="connsiteX122" fmla="*/ 478569 w 2691675"/>
              <a:gd name="connsiteY122" fmla="*/ 2533174 h 4354354"/>
              <a:gd name="connsiteX123" fmla="*/ 509049 w 2691675"/>
              <a:gd name="connsiteY123" fmla="*/ 2647474 h 4354354"/>
              <a:gd name="connsiteX124" fmla="*/ 531909 w 2691675"/>
              <a:gd name="connsiteY124" fmla="*/ 2670334 h 4354354"/>
              <a:gd name="connsiteX125" fmla="*/ 539529 w 2691675"/>
              <a:gd name="connsiteY125" fmla="*/ 2700814 h 4354354"/>
              <a:gd name="connsiteX126" fmla="*/ 570009 w 2691675"/>
              <a:gd name="connsiteY126" fmla="*/ 2685574 h 4354354"/>
              <a:gd name="connsiteX127" fmla="*/ 592869 w 2691675"/>
              <a:gd name="connsiteY127" fmla="*/ 2662714 h 4354354"/>
              <a:gd name="connsiteX128" fmla="*/ 646209 w 2691675"/>
              <a:gd name="connsiteY128" fmla="*/ 2632234 h 4354354"/>
              <a:gd name="connsiteX129" fmla="*/ 684309 w 2691675"/>
              <a:gd name="connsiteY129" fmla="*/ 2639854 h 4354354"/>
              <a:gd name="connsiteX130" fmla="*/ 699549 w 2691675"/>
              <a:gd name="connsiteY130" fmla="*/ 2662714 h 4354354"/>
              <a:gd name="connsiteX131" fmla="*/ 722409 w 2691675"/>
              <a:gd name="connsiteY131" fmla="*/ 2685574 h 4354354"/>
              <a:gd name="connsiteX132" fmla="*/ 730029 w 2691675"/>
              <a:gd name="connsiteY132" fmla="*/ 2708434 h 4354354"/>
              <a:gd name="connsiteX133" fmla="*/ 707169 w 2691675"/>
              <a:gd name="connsiteY133" fmla="*/ 2792254 h 4354354"/>
              <a:gd name="connsiteX134" fmla="*/ 623349 w 2691675"/>
              <a:gd name="connsiteY134" fmla="*/ 2868454 h 4354354"/>
              <a:gd name="connsiteX135" fmla="*/ 600489 w 2691675"/>
              <a:gd name="connsiteY135" fmla="*/ 2914174 h 4354354"/>
              <a:gd name="connsiteX136" fmla="*/ 531909 w 2691675"/>
              <a:gd name="connsiteY136" fmla="*/ 2959894 h 4354354"/>
              <a:gd name="connsiteX137" fmla="*/ 516669 w 2691675"/>
              <a:gd name="connsiteY137" fmla="*/ 2982754 h 4354354"/>
              <a:gd name="connsiteX138" fmla="*/ 547149 w 2691675"/>
              <a:gd name="connsiteY138" fmla="*/ 3081814 h 4354354"/>
              <a:gd name="connsiteX139" fmla="*/ 570009 w 2691675"/>
              <a:gd name="connsiteY139" fmla="*/ 3203734 h 4354354"/>
              <a:gd name="connsiteX140" fmla="*/ 608109 w 2691675"/>
              <a:gd name="connsiteY140" fmla="*/ 3302794 h 4354354"/>
              <a:gd name="connsiteX141" fmla="*/ 608109 w 2691675"/>
              <a:gd name="connsiteY141" fmla="*/ 3455194 h 4354354"/>
              <a:gd name="connsiteX142" fmla="*/ 570009 w 2691675"/>
              <a:gd name="connsiteY142" fmla="*/ 3493294 h 4354354"/>
              <a:gd name="connsiteX143" fmla="*/ 562389 w 2691675"/>
              <a:gd name="connsiteY143" fmla="*/ 3523774 h 4354354"/>
              <a:gd name="connsiteX144" fmla="*/ 547149 w 2691675"/>
              <a:gd name="connsiteY144" fmla="*/ 3554254 h 4354354"/>
              <a:gd name="connsiteX145" fmla="*/ 554769 w 2691675"/>
              <a:gd name="connsiteY145" fmla="*/ 3706654 h 4354354"/>
              <a:gd name="connsiteX146" fmla="*/ 608109 w 2691675"/>
              <a:gd name="connsiteY146" fmla="*/ 3699034 h 4354354"/>
              <a:gd name="connsiteX147" fmla="*/ 630969 w 2691675"/>
              <a:gd name="connsiteY147" fmla="*/ 3691414 h 4354354"/>
              <a:gd name="connsiteX148" fmla="*/ 676689 w 2691675"/>
              <a:gd name="connsiteY148" fmla="*/ 3714274 h 4354354"/>
              <a:gd name="connsiteX149" fmla="*/ 707169 w 2691675"/>
              <a:gd name="connsiteY149" fmla="*/ 3744754 h 4354354"/>
              <a:gd name="connsiteX150" fmla="*/ 836709 w 2691675"/>
              <a:gd name="connsiteY150" fmla="*/ 3767614 h 4354354"/>
              <a:gd name="connsiteX151" fmla="*/ 851949 w 2691675"/>
              <a:gd name="connsiteY151" fmla="*/ 3798094 h 4354354"/>
              <a:gd name="connsiteX152" fmla="*/ 874809 w 2691675"/>
              <a:gd name="connsiteY152" fmla="*/ 3813334 h 4354354"/>
              <a:gd name="connsiteX153" fmla="*/ 897669 w 2691675"/>
              <a:gd name="connsiteY153" fmla="*/ 3836194 h 4354354"/>
              <a:gd name="connsiteX154" fmla="*/ 905289 w 2691675"/>
              <a:gd name="connsiteY154" fmla="*/ 3866674 h 4354354"/>
              <a:gd name="connsiteX155" fmla="*/ 920529 w 2691675"/>
              <a:gd name="connsiteY155" fmla="*/ 3889534 h 4354354"/>
              <a:gd name="connsiteX156" fmla="*/ 943389 w 2691675"/>
              <a:gd name="connsiteY156" fmla="*/ 3927634 h 4354354"/>
              <a:gd name="connsiteX157" fmla="*/ 996729 w 2691675"/>
              <a:gd name="connsiteY157" fmla="*/ 3973354 h 4354354"/>
              <a:gd name="connsiteX158" fmla="*/ 1011969 w 2691675"/>
              <a:gd name="connsiteY158" fmla="*/ 3996214 h 4354354"/>
              <a:gd name="connsiteX159" fmla="*/ 1034829 w 2691675"/>
              <a:gd name="connsiteY159" fmla="*/ 4034314 h 4354354"/>
              <a:gd name="connsiteX160" fmla="*/ 1065309 w 2691675"/>
              <a:gd name="connsiteY160" fmla="*/ 4110514 h 4354354"/>
              <a:gd name="connsiteX161" fmla="*/ 1072929 w 2691675"/>
              <a:gd name="connsiteY161" fmla="*/ 4133374 h 4354354"/>
              <a:gd name="connsiteX162" fmla="*/ 1149129 w 2691675"/>
              <a:gd name="connsiteY162" fmla="*/ 4163854 h 4354354"/>
              <a:gd name="connsiteX163" fmla="*/ 1202469 w 2691675"/>
              <a:gd name="connsiteY163" fmla="*/ 4240054 h 4354354"/>
              <a:gd name="connsiteX164" fmla="*/ 1263429 w 2691675"/>
              <a:gd name="connsiteY164" fmla="*/ 4247674 h 4354354"/>
              <a:gd name="connsiteX165" fmla="*/ 1271049 w 2691675"/>
              <a:gd name="connsiteY165" fmla="*/ 4301014 h 4354354"/>
              <a:gd name="connsiteX166" fmla="*/ 1316769 w 2691675"/>
              <a:gd name="connsiteY166" fmla="*/ 4354354 h 4354354"/>
              <a:gd name="connsiteX167" fmla="*/ 1354869 w 2691675"/>
              <a:gd name="connsiteY167" fmla="*/ 4255294 h 4354354"/>
              <a:gd name="connsiteX168" fmla="*/ 1415829 w 2691675"/>
              <a:gd name="connsiteY168" fmla="*/ 4224814 h 4354354"/>
              <a:gd name="connsiteX169" fmla="*/ 1469169 w 2691675"/>
              <a:gd name="connsiteY169" fmla="*/ 4209574 h 4354354"/>
              <a:gd name="connsiteX170" fmla="*/ 1507269 w 2691675"/>
              <a:gd name="connsiteY170" fmla="*/ 4186714 h 4354354"/>
              <a:gd name="connsiteX171" fmla="*/ 1552989 w 2691675"/>
              <a:gd name="connsiteY171" fmla="*/ 4156234 h 4354354"/>
              <a:gd name="connsiteX172" fmla="*/ 1583469 w 2691675"/>
              <a:gd name="connsiteY172" fmla="*/ 4148614 h 4354354"/>
              <a:gd name="connsiteX173" fmla="*/ 1644429 w 2691675"/>
              <a:gd name="connsiteY173" fmla="*/ 4087654 h 4354354"/>
              <a:gd name="connsiteX174" fmla="*/ 1674909 w 2691675"/>
              <a:gd name="connsiteY174" fmla="*/ 4064794 h 4354354"/>
              <a:gd name="connsiteX175" fmla="*/ 1827309 w 2691675"/>
              <a:gd name="connsiteY175" fmla="*/ 4026694 h 4354354"/>
              <a:gd name="connsiteX176" fmla="*/ 1857789 w 2691675"/>
              <a:gd name="connsiteY176" fmla="*/ 4011454 h 4354354"/>
              <a:gd name="connsiteX177" fmla="*/ 1903509 w 2691675"/>
              <a:gd name="connsiteY177" fmla="*/ 3996214 h 4354354"/>
              <a:gd name="connsiteX178" fmla="*/ 1926369 w 2691675"/>
              <a:gd name="connsiteY178" fmla="*/ 3980974 h 4354354"/>
              <a:gd name="connsiteX179" fmla="*/ 1987329 w 2691675"/>
              <a:gd name="connsiteY179" fmla="*/ 3935254 h 4354354"/>
              <a:gd name="connsiteX180" fmla="*/ 2048289 w 2691675"/>
              <a:gd name="connsiteY180" fmla="*/ 3897154 h 4354354"/>
              <a:gd name="connsiteX181" fmla="*/ 2078769 w 2691675"/>
              <a:gd name="connsiteY181" fmla="*/ 3881914 h 4354354"/>
              <a:gd name="connsiteX182" fmla="*/ 2132109 w 2691675"/>
              <a:gd name="connsiteY182" fmla="*/ 3843814 h 4354354"/>
              <a:gd name="connsiteX183" fmla="*/ 2162589 w 2691675"/>
              <a:gd name="connsiteY183" fmla="*/ 3813334 h 4354354"/>
              <a:gd name="connsiteX184" fmla="*/ 2200689 w 2691675"/>
              <a:gd name="connsiteY184" fmla="*/ 3714274 h 4354354"/>
              <a:gd name="connsiteX185" fmla="*/ 2162589 w 2691675"/>
              <a:gd name="connsiteY185" fmla="*/ 3630454 h 4354354"/>
              <a:gd name="connsiteX186" fmla="*/ 2139729 w 2691675"/>
              <a:gd name="connsiteY186" fmla="*/ 3622834 h 4354354"/>
              <a:gd name="connsiteX187" fmla="*/ 2124489 w 2691675"/>
              <a:gd name="connsiteY187" fmla="*/ 3706654 h 4354354"/>
              <a:gd name="connsiteX188" fmla="*/ 2109249 w 2691675"/>
              <a:gd name="connsiteY188" fmla="*/ 3683794 h 4354354"/>
              <a:gd name="connsiteX189" fmla="*/ 2048289 w 2691675"/>
              <a:gd name="connsiteY189" fmla="*/ 3691414 h 4354354"/>
              <a:gd name="connsiteX190" fmla="*/ 2055909 w 2691675"/>
              <a:gd name="connsiteY190" fmla="*/ 3729514 h 4354354"/>
              <a:gd name="connsiteX191" fmla="*/ 2078769 w 2691675"/>
              <a:gd name="connsiteY191" fmla="*/ 3744754 h 4354354"/>
              <a:gd name="connsiteX192" fmla="*/ 2094009 w 2691675"/>
              <a:gd name="connsiteY192" fmla="*/ 3775234 h 4354354"/>
              <a:gd name="connsiteX193" fmla="*/ 2086389 w 2691675"/>
              <a:gd name="connsiteY193" fmla="*/ 3820954 h 4354354"/>
              <a:gd name="connsiteX194" fmla="*/ 2010189 w 2691675"/>
              <a:gd name="connsiteY194" fmla="*/ 3775234 h 4354354"/>
              <a:gd name="connsiteX195" fmla="*/ 1994949 w 2691675"/>
              <a:gd name="connsiteY195" fmla="*/ 3676174 h 4354354"/>
              <a:gd name="connsiteX196" fmla="*/ 1972089 w 2691675"/>
              <a:gd name="connsiteY196" fmla="*/ 3653314 h 4354354"/>
              <a:gd name="connsiteX197" fmla="*/ 1979709 w 2691675"/>
              <a:gd name="connsiteY197" fmla="*/ 3607594 h 4354354"/>
              <a:gd name="connsiteX198" fmla="*/ 2025429 w 2691675"/>
              <a:gd name="connsiteY198" fmla="*/ 3599974 h 4354354"/>
              <a:gd name="connsiteX199" fmla="*/ 2033049 w 2691675"/>
              <a:gd name="connsiteY199" fmla="*/ 3546634 h 4354354"/>
              <a:gd name="connsiteX200" fmla="*/ 2063529 w 2691675"/>
              <a:gd name="connsiteY200" fmla="*/ 3554254 h 4354354"/>
              <a:gd name="connsiteX201" fmla="*/ 2094009 w 2691675"/>
              <a:gd name="connsiteY201" fmla="*/ 3516154 h 4354354"/>
              <a:gd name="connsiteX202" fmla="*/ 2124489 w 2691675"/>
              <a:gd name="connsiteY202" fmla="*/ 3485674 h 4354354"/>
              <a:gd name="connsiteX203" fmla="*/ 2139729 w 2691675"/>
              <a:gd name="connsiteY203" fmla="*/ 3462814 h 4354354"/>
              <a:gd name="connsiteX204" fmla="*/ 2170209 w 2691675"/>
              <a:gd name="connsiteY204" fmla="*/ 3439954 h 4354354"/>
              <a:gd name="connsiteX205" fmla="*/ 2238789 w 2691675"/>
              <a:gd name="connsiteY205" fmla="*/ 3348514 h 4354354"/>
              <a:gd name="connsiteX206" fmla="*/ 2246409 w 2691675"/>
              <a:gd name="connsiteY206" fmla="*/ 3318034 h 4354354"/>
              <a:gd name="connsiteX207" fmla="*/ 2269269 w 2691675"/>
              <a:gd name="connsiteY207" fmla="*/ 3257074 h 4354354"/>
              <a:gd name="connsiteX208" fmla="*/ 2276889 w 2691675"/>
              <a:gd name="connsiteY208" fmla="*/ 3211354 h 4354354"/>
              <a:gd name="connsiteX209" fmla="*/ 2299749 w 2691675"/>
              <a:gd name="connsiteY209" fmla="*/ 3165634 h 4354354"/>
              <a:gd name="connsiteX210" fmla="*/ 2314989 w 2691675"/>
              <a:gd name="connsiteY210" fmla="*/ 3127534 h 4354354"/>
              <a:gd name="connsiteX211" fmla="*/ 2353089 w 2691675"/>
              <a:gd name="connsiteY211" fmla="*/ 3112294 h 4354354"/>
              <a:gd name="connsiteX212" fmla="*/ 2375949 w 2691675"/>
              <a:gd name="connsiteY212" fmla="*/ 3097054 h 4354354"/>
              <a:gd name="connsiteX213" fmla="*/ 2495488 w 2691675"/>
              <a:gd name="connsiteY213" fmla="*/ 3067050 h 4354354"/>
              <a:gd name="connsiteX214" fmla="*/ 2593596 w 2691675"/>
              <a:gd name="connsiteY214" fmla="*/ 3063717 h 4354354"/>
              <a:gd name="connsiteX215" fmla="*/ 2685987 w 2691675"/>
              <a:gd name="connsiteY215" fmla="*/ 3054668 h 4354354"/>
              <a:gd name="connsiteX0" fmla="*/ 2685987 w 2691675"/>
              <a:gd name="connsiteY0" fmla="*/ 3054668 h 4354354"/>
              <a:gd name="connsiteX1" fmla="*/ 2680749 w 2691675"/>
              <a:gd name="connsiteY1" fmla="*/ 3028474 h 4354354"/>
              <a:gd name="connsiteX2" fmla="*/ 2673129 w 2691675"/>
              <a:gd name="connsiteY2" fmla="*/ 2975134 h 4354354"/>
              <a:gd name="connsiteX3" fmla="*/ 2631219 w 2691675"/>
              <a:gd name="connsiteY3" fmla="*/ 2967038 h 4354354"/>
              <a:gd name="connsiteX4" fmla="*/ 2567878 w 2691675"/>
              <a:gd name="connsiteY4" fmla="*/ 2966561 h 4354354"/>
              <a:gd name="connsiteX5" fmla="*/ 2526921 w 2691675"/>
              <a:gd name="connsiteY5" fmla="*/ 2908936 h 4354354"/>
              <a:gd name="connsiteX6" fmla="*/ 2464532 w 2691675"/>
              <a:gd name="connsiteY6" fmla="*/ 2905601 h 4354354"/>
              <a:gd name="connsiteX7" fmla="*/ 2417860 w 2691675"/>
              <a:gd name="connsiteY7" fmla="*/ 2889885 h 4354354"/>
              <a:gd name="connsiteX8" fmla="*/ 2383569 w 2691675"/>
              <a:gd name="connsiteY8" fmla="*/ 2876074 h 4354354"/>
              <a:gd name="connsiteX9" fmla="*/ 2355471 w 2691675"/>
              <a:gd name="connsiteY9" fmla="*/ 2856071 h 4354354"/>
              <a:gd name="connsiteX10" fmla="*/ 2300701 w 2691675"/>
              <a:gd name="connsiteY10" fmla="*/ 2824163 h 4354354"/>
              <a:gd name="connsiteX11" fmla="*/ 2226406 w 2691675"/>
              <a:gd name="connsiteY11" fmla="*/ 2864167 h 4354354"/>
              <a:gd name="connsiteX12" fmla="*/ 2185925 w 2691675"/>
              <a:gd name="connsiteY12" fmla="*/ 2825116 h 4354354"/>
              <a:gd name="connsiteX13" fmla="*/ 2150683 w 2691675"/>
              <a:gd name="connsiteY13" fmla="*/ 2746058 h 4354354"/>
              <a:gd name="connsiteX14" fmla="*/ 2131157 w 2691675"/>
              <a:gd name="connsiteY14" fmla="*/ 2684621 h 4354354"/>
              <a:gd name="connsiteX15" fmla="*/ 2113060 w 2691675"/>
              <a:gd name="connsiteY15" fmla="*/ 2649379 h 4354354"/>
              <a:gd name="connsiteX16" fmla="*/ 2111630 w 2691675"/>
              <a:gd name="connsiteY16" fmla="*/ 2600801 h 4354354"/>
              <a:gd name="connsiteX17" fmla="*/ 2034001 w 2691675"/>
              <a:gd name="connsiteY17" fmla="*/ 2686051 h 4354354"/>
              <a:gd name="connsiteX18" fmla="*/ 1966851 w 2691675"/>
              <a:gd name="connsiteY18" fmla="*/ 2754154 h 4354354"/>
              <a:gd name="connsiteX19" fmla="*/ 1919702 w 2691675"/>
              <a:gd name="connsiteY19" fmla="*/ 2713196 h 4354354"/>
              <a:gd name="connsiteX20" fmla="*/ 1783018 w 2691675"/>
              <a:gd name="connsiteY20" fmla="*/ 2699862 h 4354354"/>
              <a:gd name="connsiteX21" fmla="*/ 1684910 w 2691675"/>
              <a:gd name="connsiteY21" fmla="*/ 2689860 h 4354354"/>
              <a:gd name="connsiteX22" fmla="*/ 1614426 w 2691675"/>
              <a:gd name="connsiteY22" fmla="*/ 2582229 h 4354354"/>
              <a:gd name="connsiteX23" fmla="*/ 1549656 w 2691675"/>
              <a:gd name="connsiteY23" fmla="*/ 2584133 h 4354354"/>
              <a:gd name="connsiteX24" fmla="*/ 1524890 w 2691675"/>
              <a:gd name="connsiteY24" fmla="*/ 2563654 h 4354354"/>
              <a:gd name="connsiteX25" fmla="*/ 1476789 w 2691675"/>
              <a:gd name="connsiteY25" fmla="*/ 2381726 h 4354354"/>
              <a:gd name="connsiteX26" fmla="*/ 1446309 w 2691675"/>
              <a:gd name="connsiteY26" fmla="*/ 2289334 h 4354354"/>
              <a:gd name="connsiteX27" fmla="*/ 1408209 w 2691675"/>
              <a:gd name="connsiteY27" fmla="*/ 2220754 h 4354354"/>
              <a:gd name="connsiteX28" fmla="*/ 1392969 w 2691675"/>
              <a:gd name="connsiteY28" fmla="*/ 2197894 h 4354354"/>
              <a:gd name="connsiteX29" fmla="*/ 1382492 w 2691675"/>
              <a:gd name="connsiteY29" fmla="*/ 2152651 h 4354354"/>
              <a:gd name="connsiteX30" fmla="*/ 1377253 w 2691675"/>
              <a:gd name="connsiteY30" fmla="*/ 2052162 h 4354354"/>
              <a:gd name="connsiteX31" fmla="*/ 1391541 w 2691675"/>
              <a:gd name="connsiteY31" fmla="*/ 1982630 h 4354354"/>
              <a:gd name="connsiteX32" fmla="*/ 1323437 w 2691675"/>
              <a:gd name="connsiteY32" fmla="*/ 1917859 h 4354354"/>
              <a:gd name="connsiteX33" fmla="*/ 1290099 w 2691675"/>
              <a:gd name="connsiteY33" fmla="*/ 1912621 h 4354354"/>
              <a:gd name="connsiteX34" fmla="*/ 1192468 w 2691675"/>
              <a:gd name="connsiteY34" fmla="*/ 1853089 h 4354354"/>
              <a:gd name="connsiteX35" fmla="*/ 1134367 w 2691675"/>
              <a:gd name="connsiteY35" fmla="*/ 1863567 h 4354354"/>
              <a:gd name="connsiteX36" fmla="*/ 1081978 w 2691675"/>
              <a:gd name="connsiteY36" fmla="*/ 1897379 h 4354354"/>
              <a:gd name="connsiteX37" fmla="*/ 1032924 w 2691675"/>
              <a:gd name="connsiteY37" fmla="*/ 1923098 h 4354354"/>
              <a:gd name="connsiteX38" fmla="*/ 966249 w 2691675"/>
              <a:gd name="connsiteY38" fmla="*/ 1984058 h 4354354"/>
              <a:gd name="connsiteX39" fmla="*/ 917195 w 2691675"/>
              <a:gd name="connsiteY39" fmla="*/ 1941672 h 4354354"/>
              <a:gd name="connsiteX40" fmla="*/ 862428 w 2691675"/>
              <a:gd name="connsiteY40" fmla="*/ 1915002 h 4354354"/>
              <a:gd name="connsiteX41" fmla="*/ 831471 w 2691675"/>
              <a:gd name="connsiteY41" fmla="*/ 1889284 h 4354354"/>
              <a:gd name="connsiteX42" fmla="*/ 808135 w 2691675"/>
              <a:gd name="connsiteY42" fmla="*/ 1846898 h 4354354"/>
              <a:gd name="connsiteX43" fmla="*/ 822423 w 2691675"/>
              <a:gd name="connsiteY43" fmla="*/ 1789748 h 4354354"/>
              <a:gd name="connsiteX44" fmla="*/ 811944 w 2691675"/>
              <a:gd name="connsiteY44" fmla="*/ 1720215 h 4354354"/>
              <a:gd name="connsiteX45" fmla="*/ 791466 w 2691675"/>
              <a:gd name="connsiteY45" fmla="*/ 1625441 h 4354354"/>
              <a:gd name="connsiteX46" fmla="*/ 767652 w 2691675"/>
              <a:gd name="connsiteY46" fmla="*/ 1635919 h 4354354"/>
              <a:gd name="connsiteX47" fmla="*/ 709074 w 2691675"/>
              <a:gd name="connsiteY47" fmla="*/ 1571626 h 4354354"/>
              <a:gd name="connsiteX48" fmla="*/ 737649 w 2691675"/>
              <a:gd name="connsiteY48" fmla="*/ 1519714 h 4354354"/>
              <a:gd name="connsiteX49" fmla="*/ 785274 w 2691675"/>
              <a:gd name="connsiteY49" fmla="*/ 1455420 h 4354354"/>
              <a:gd name="connsiteX50" fmla="*/ 783369 w 2691675"/>
              <a:gd name="connsiteY50" fmla="*/ 1429227 h 4354354"/>
              <a:gd name="connsiteX51" fmla="*/ 826232 w 2691675"/>
              <a:gd name="connsiteY51" fmla="*/ 1375409 h 4354354"/>
              <a:gd name="connsiteX52" fmla="*/ 834329 w 2691675"/>
              <a:gd name="connsiteY52" fmla="*/ 1282542 h 4354354"/>
              <a:gd name="connsiteX53" fmla="*/ 820040 w 2691675"/>
              <a:gd name="connsiteY53" fmla="*/ 1198721 h 4354354"/>
              <a:gd name="connsiteX54" fmla="*/ 787655 w 2691675"/>
              <a:gd name="connsiteY54" fmla="*/ 1151573 h 4354354"/>
              <a:gd name="connsiteX55" fmla="*/ 769082 w 2691675"/>
              <a:gd name="connsiteY55" fmla="*/ 1070134 h 4354354"/>
              <a:gd name="connsiteX56" fmla="*/ 812898 w 2691675"/>
              <a:gd name="connsiteY56" fmla="*/ 1034892 h 4354354"/>
              <a:gd name="connsiteX57" fmla="*/ 816231 w 2691675"/>
              <a:gd name="connsiteY57" fmla="*/ 976789 h 4354354"/>
              <a:gd name="connsiteX58" fmla="*/ 828613 w 2691675"/>
              <a:gd name="connsiteY58" fmla="*/ 901065 h 4354354"/>
              <a:gd name="connsiteX59" fmla="*/ 837662 w 2691675"/>
              <a:gd name="connsiteY59" fmla="*/ 833914 h 4354354"/>
              <a:gd name="connsiteX60" fmla="*/ 852426 w 2691675"/>
              <a:gd name="connsiteY60" fmla="*/ 795814 h 4354354"/>
              <a:gd name="connsiteX61" fmla="*/ 867665 w 2691675"/>
              <a:gd name="connsiteY61" fmla="*/ 762475 h 4354354"/>
              <a:gd name="connsiteX62" fmla="*/ 841472 w 2691675"/>
              <a:gd name="connsiteY62" fmla="*/ 696754 h 4354354"/>
              <a:gd name="connsiteX63" fmla="*/ 825756 w 2691675"/>
              <a:gd name="connsiteY63" fmla="*/ 573405 h 4354354"/>
              <a:gd name="connsiteX64" fmla="*/ 795275 w 2691675"/>
              <a:gd name="connsiteY64" fmla="*/ 536259 h 4354354"/>
              <a:gd name="connsiteX65" fmla="*/ 777654 w 2691675"/>
              <a:gd name="connsiteY65" fmla="*/ 505777 h 4354354"/>
              <a:gd name="connsiteX66" fmla="*/ 754794 w 2691675"/>
              <a:gd name="connsiteY66" fmla="*/ 430054 h 4354354"/>
              <a:gd name="connsiteX67" fmla="*/ 727648 w 2691675"/>
              <a:gd name="connsiteY67" fmla="*/ 349091 h 4354354"/>
              <a:gd name="connsiteX68" fmla="*/ 740030 w 2691675"/>
              <a:gd name="connsiteY68" fmla="*/ 321469 h 4354354"/>
              <a:gd name="connsiteX69" fmla="*/ 736698 w 2691675"/>
              <a:gd name="connsiteY69" fmla="*/ 256223 h 4354354"/>
              <a:gd name="connsiteX70" fmla="*/ 717648 w 2691675"/>
              <a:gd name="connsiteY70" fmla="*/ 241935 h 4354354"/>
              <a:gd name="connsiteX71" fmla="*/ 709551 w 2691675"/>
              <a:gd name="connsiteY71" fmla="*/ 171451 h 4354354"/>
              <a:gd name="connsiteX72" fmla="*/ 675737 w 2691675"/>
              <a:gd name="connsiteY72" fmla="*/ 120015 h 4354354"/>
              <a:gd name="connsiteX73" fmla="*/ 686691 w 2691675"/>
              <a:gd name="connsiteY73" fmla="*/ 70485 h 4354354"/>
              <a:gd name="connsiteX74" fmla="*/ 657638 w 2691675"/>
              <a:gd name="connsiteY74" fmla="*/ 0 h 4354354"/>
              <a:gd name="connsiteX75" fmla="*/ 613348 w 2691675"/>
              <a:gd name="connsiteY75" fmla="*/ 10001 h 4354354"/>
              <a:gd name="connsiteX76" fmla="*/ 542863 w 2691675"/>
              <a:gd name="connsiteY76" fmla="*/ 85249 h 4354354"/>
              <a:gd name="connsiteX77" fmla="*/ 560008 w 2691675"/>
              <a:gd name="connsiteY77" fmla="*/ 158591 h 4354354"/>
              <a:gd name="connsiteX78" fmla="*/ 553342 w 2691675"/>
              <a:gd name="connsiteY78" fmla="*/ 234792 h 4354354"/>
              <a:gd name="connsiteX79" fmla="*/ 505716 w 2691675"/>
              <a:gd name="connsiteY79" fmla="*/ 313373 h 4354354"/>
              <a:gd name="connsiteX80" fmla="*/ 461424 w 2691675"/>
              <a:gd name="connsiteY80" fmla="*/ 408147 h 4354354"/>
              <a:gd name="connsiteX81" fmla="*/ 368555 w 2691675"/>
              <a:gd name="connsiteY81" fmla="*/ 381476 h 4354354"/>
              <a:gd name="connsiteX82" fmla="*/ 300929 w 2691675"/>
              <a:gd name="connsiteY82" fmla="*/ 441960 h 4354354"/>
              <a:gd name="connsiteX83" fmla="*/ 270924 w 2691675"/>
              <a:gd name="connsiteY83" fmla="*/ 513874 h 4354354"/>
              <a:gd name="connsiteX84" fmla="*/ 322359 w 2691675"/>
              <a:gd name="connsiteY84" fmla="*/ 574834 h 4354354"/>
              <a:gd name="connsiteX85" fmla="*/ 236157 w 2691675"/>
              <a:gd name="connsiteY85" fmla="*/ 711995 h 4354354"/>
              <a:gd name="connsiteX86" fmla="*/ 262829 w 2691675"/>
              <a:gd name="connsiteY86" fmla="*/ 758667 h 4354354"/>
              <a:gd name="connsiteX87" fmla="*/ 248540 w 2691675"/>
              <a:gd name="connsiteY87" fmla="*/ 834390 h 4354354"/>
              <a:gd name="connsiteX88" fmla="*/ 303309 w 2691675"/>
              <a:gd name="connsiteY88" fmla="*/ 849630 h 4354354"/>
              <a:gd name="connsiteX89" fmla="*/ 351410 w 2691675"/>
              <a:gd name="connsiteY89" fmla="*/ 872966 h 4354354"/>
              <a:gd name="connsiteX90" fmla="*/ 327122 w 2691675"/>
              <a:gd name="connsiteY90" fmla="*/ 969169 h 4354354"/>
              <a:gd name="connsiteX91" fmla="*/ 319025 w 2691675"/>
              <a:gd name="connsiteY91" fmla="*/ 1050132 h 4354354"/>
              <a:gd name="connsiteX92" fmla="*/ 243779 w 2691675"/>
              <a:gd name="connsiteY92" fmla="*/ 1094423 h 4354354"/>
              <a:gd name="connsiteX93" fmla="*/ 143289 w 2691675"/>
              <a:gd name="connsiteY93" fmla="*/ 1092994 h 4354354"/>
              <a:gd name="connsiteX94" fmla="*/ 150909 w 2691675"/>
              <a:gd name="connsiteY94" fmla="*/ 1207294 h 4354354"/>
              <a:gd name="connsiteX95" fmla="*/ 173769 w 2691675"/>
              <a:gd name="connsiteY95" fmla="*/ 1245394 h 4354354"/>
              <a:gd name="connsiteX96" fmla="*/ 219489 w 2691675"/>
              <a:gd name="connsiteY96" fmla="*/ 1283494 h 4354354"/>
              <a:gd name="connsiteX97" fmla="*/ 234729 w 2691675"/>
              <a:gd name="connsiteY97" fmla="*/ 1313974 h 4354354"/>
              <a:gd name="connsiteX98" fmla="*/ 227109 w 2691675"/>
              <a:gd name="connsiteY98" fmla="*/ 1344454 h 4354354"/>
              <a:gd name="connsiteX99" fmla="*/ 265209 w 2691675"/>
              <a:gd name="connsiteY99" fmla="*/ 1390174 h 4354354"/>
              <a:gd name="connsiteX100" fmla="*/ 288069 w 2691675"/>
              <a:gd name="connsiteY100" fmla="*/ 1428274 h 4354354"/>
              <a:gd name="connsiteX101" fmla="*/ 280449 w 2691675"/>
              <a:gd name="connsiteY101" fmla="*/ 1466374 h 4354354"/>
              <a:gd name="connsiteX102" fmla="*/ 242349 w 2691675"/>
              <a:gd name="connsiteY102" fmla="*/ 1595914 h 4354354"/>
              <a:gd name="connsiteX103" fmla="*/ 211869 w 2691675"/>
              <a:gd name="connsiteY103" fmla="*/ 1611154 h 4354354"/>
              <a:gd name="connsiteX104" fmla="*/ 189009 w 2691675"/>
              <a:gd name="connsiteY104" fmla="*/ 1618774 h 4354354"/>
              <a:gd name="connsiteX105" fmla="*/ 120429 w 2691675"/>
              <a:gd name="connsiteY105" fmla="*/ 1656874 h 4354354"/>
              <a:gd name="connsiteX106" fmla="*/ 97569 w 2691675"/>
              <a:gd name="connsiteY106" fmla="*/ 1679734 h 4354354"/>
              <a:gd name="connsiteX107" fmla="*/ 13749 w 2691675"/>
              <a:gd name="connsiteY107" fmla="*/ 1740694 h 4354354"/>
              <a:gd name="connsiteX108" fmla="*/ 13749 w 2691675"/>
              <a:gd name="connsiteY108" fmla="*/ 1915954 h 4354354"/>
              <a:gd name="connsiteX109" fmla="*/ 36609 w 2691675"/>
              <a:gd name="connsiteY109" fmla="*/ 1938814 h 4354354"/>
              <a:gd name="connsiteX110" fmla="*/ 67089 w 2691675"/>
              <a:gd name="connsiteY110" fmla="*/ 1976914 h 4354354"/>
              <a:gd name="connsiteX111" fmla="*/ 112809 w 2691675"/>
              <a:gd name="connsiteY111" fmla="*/ 2007394 h 4354354"/>
              <a:gd name="connsiteX112" fmla="*/ 173769 w 2691675"/>
              <a:gd name="connsiteY112" fmla="*/ 2037874 h 4354354"/>
              <a:gd name="connsiteX113" fmla="*/ 234729 w 2691675"/>
              <a:gd name="connsiteY113" fmla="*/ 2121694 h 4354354"/>
              <a:gd name="connsiteX114" fmla="*/ 272829 w 2691675"/>
              <a:gd name="connsiteY114" fmla="*/ 2182654 h 4354354"/>
              <a:gd name="connsiteX115" fmla="*/ 280449 w 2691675"/>
              <a:gd name="connsiteY115" fmla="*/ 2205514 h 4354354"/>
              <a:gd name="connsiteX116" fmla="*/ 318549 w 2691675"/>
              <a:gd name="connsiteY116" fmla="*/ 2281714 h 4354354"/>
              <a:gd name="connsiteX117" fmla="*/ 493809 w 2691675"/>
              <a:gd name="connsiteY117" fmla="*/ 2296954 h 4354354"/>
              <a:gd name="connsiteX118" fmla="*/ 562389 w 2691675"/>
              <a:gd name="connsiteY118" fmla="*/ 2380774 h 4354354"/>
              <a:gd name="connsiteX119" fmla="*/ 531909 w 2691675"/>
              <a:gd name="connsiteY119" fmla="*/ 2456974 h 4354354"/>
              <a:gd name="connsiteX120" fmla="*/ 509049 w 2691675"/>
              <a:gd name="connsiteY120" fmla="*/ 2464594 h 4354354"/>
              <a:gd name="connsiteX121" fmla="*/ 486189 w 2691675"/>
              <a:gd name="connsiteY121" fmla="*/ 2487454 h 4354354"/>
              <a:gd name="connsiteX122" fmla="*/ 478569 w 2691675"/>
              <a:gd name="connsiteY122" fmla="*/ 2533174 h 4354354"/>
              <a:gd name="connsiteX123" fmla="*/ 509049 w 2691675"/>
              <a:gd name="connsiteY123" fmla="*/ 2647474 h 4354354"/>
              <a:gd name="connsiteX124" fmla="*/ 531909 w 2691675"/>
              <a:gd name="connsiteY124" fmla="*/ 2670334 h 4354354"/>
              <a:gd name="connsiteX125" fmla="*/ 539529 w 2691675"/>
              <a:gd name="connsiteY125" fmla="*/ 2700814 h 4354354"/>
              <a:gd name="connsiteX126" fmla="*/ 570009 w 2691675"/>
              <a:gd name="connsiteY126" fmla="*/ 2685574 h 4354354"/>
              <a:gd name="connsiteX127" fmla="*/ 592869 w 2691675"/>
              <a:gd name="connsiteY127" fmla="*/ 2662714 h 4354354"/>
              <a:gd name="connsiteX128" fmla="*/ 646209 w 2691675"/>
              <a:gd name="connsiteY128" fmla="*/ 2632234 h 4354354"/>
              <a:gd name="connsiteX129" fmla="*/ 684309 w 2691675"/>
              <a:gd name="connsiteY129" fmla="*/ 2639854 h 4354354"/>
              <a:gd name="connsiteX130" fmla="*/ 699549 w 2691675"/>
              <a:gd name="connsiteY130" fmla="*/ 2662714 h 4354354"/>
              <a:gd name="connsiteX131" fmla="*/ 722409 w 2691675"/>
              <a:gd name="connsiteY131" fmla="*/ 2685574 h 4354354"/>
              <a:gd name="connsiteX132" fmla="*/ 730029 w 2691675"/>
              <a:gd name="connsiteY132" fmla="*/ 2708434 h 4354354"/>
              <a:gd name="connsiteX133" fmla="*/ 707169 w 2691675"/>
              <a:gd name="connsiteY133" fmla="*/ 2792254 h 4354354"/>
              <a:gd name="connsiteX134" fmla="*/ 623349 w 2691675"/>
              <a:gd name="connsiteY134" fmla="*/ 2868454 h 4354354"/>
              <a:gd name="connsiteX135" fmla="*/ 600489 w 2691675"/>
              <a:gd name="connsiteY135" fmla="*/ 2914174 h 4354354"/>
              <a:gd name="connsiteX136" fmla="*/ 531909 w 2691675"/>
              <a:gd name="connsiteY136" fmla="*/ 2959894 h 4354354"/>
              <a:gd name="connsiteX137" fmla="*/ 516669 w 2691675"/>
              <a:gd name="connsiteY137" fmla="*/ 2982754 h 4354354"/>
              <a:gd name="connsiteX138" fmla="*/ 547149 w 2691675"/>
              <a:gd name="connsiteY138" fmla="*/ 3081814 h 4354354"/>
              <a:gd name="connsiteX139" fmla="*/ 570009 w 2691675"/>
              <a:gd name="connsiteY139" fmla="*/ 3203734 h 4354354"/>
              <a:gd name="connsiteX140" fmla="*/ 608109 w 2691675"/>
              <a:gd name="connsiteY140" fmla="*/ 3302794 h 4354354"/>
              <a:gd name="connsiteX141" fmla="*/ 608109 w 2691675"/>
              <a:gd name="connsiteY141" fmla="*/ 3455194 h 4354354"/>
              <a:gd name="connsiteX142" fmla="*/ 570009 w 2691675"/>
              <a:gd name="connsiteY142" fmla="*/ 3493294 h 4354354"/>
              <a:gd name="connsiteX143" fmla="*/ 562389 w 2691675"/>
              <a:gd name="connsiteY143" fmla="*/ 3523774 h 4354354"/>
              <a:gd name="connsiteX144" fmla="*/ 547149 w 2691675"/>
              <a:gd name="connsiteY144" fmla="*/ 3554254 h 4354354"/>
              <a:gd name="connsiteX145" fmla="*/ 554769 w 2691675"/>
              <a:gd name="connsiteY145" fmla="*/ 3706654 h 4354354"/>
              <a:gd name="connsiteX146" fmla="*/ 608109 w 2691675"/>
              <a:gd name="connsiteY146" fmla="*/ 3699034 h 4354354"/>
              <a:gd name="connsiteX147" fmla="*/ 630969 w 2691675"/>
              <a:gd name="connsiteY147" fmla="*/ 3691414 h 4354354"/>
              <a:gd name="connsiteX148" fmla="*/ 676689 w 2691675"/>
              <a:gd name="connsiteY148" fmla="*/ 3714274 h 4354354"/>
              <a:gd name="connsiteX149" fmla="*/ 707169 w 2691675"/>
              <a:gd name="connsiteY149" fmla="*/ 3744754 h 4354354"/>
              <a:gd name="connsiteX150" fmla="*/ 836709 w 2691675"/>
              <a:gd name="connsiteY150" fmla="*/ 3767614 h 4354354"/>
              <a:gd name="connsiteX151" fmla="*/ 851949 w 2691675"/>
              <a:gd name="connsiteY151" fmla="*/ 3798094 h 4354354"/>
              <a:gd name="connsiteX152" fmla="*/ 874809 w 2691675"/>
              <a:gd name="connsiteY152" fmla="*/ 3813334 h 4354354"/>
              <a:gd name="connsiteX153" fmla="*/ 897669 w 2691675"/>
              <a:gd name="connsiteY153" fmla="*/ 3836194 h 4354354"/>
              <a:gd name="connsiteX154" fmla="*/ 905289 w 2691675"/>
              <a:gd name="connsiteY154" fmla="*/ 3866674 h 4354354"/>
              <a:gd name="connsiteX155" fmla="*/ 920529 w 2691675"/>
              <a:gd name="connsiteY155" fmla="*/ 3889534 h 4354354"/>
              <a:gd name="connsiteX156" fmla="*/ 943389 w 2691675"/>
              <a:gd name="connsiteY156" fmla="*/ 3927634 h 4354354"/>
              <a:gd name="connsiteX157" fmla="*/ 996729 w 2691675"/>
              <a:gd name="connsiteY157" fmla="*/ 3973354 h 4354354"/>
              <a:gd name="connsiteX158" fmla="*/ 1011969 w 2691675"/>
              <a:gd name="connsiteY158" fmla="*/ 3996214 h 4354354"/>
              <a:gd name="connsiteX159" fmla="*/ 1034829 w 2691675"/>
              <a:gd name="connsiteY159" fmla="*/ 4034314 h 4354354"/>
              <a:gd name="connsiteX160" fmla="*/ 1065309 w 2691675"/>
              <a:gd name="connsiteY160" fmla="*/ 4110514 h 4354354"/>
              <a:gd name="connsiteX161" fmla="*/ 1072929 w 2691675"/>
              <a:gd name="connsiteY161" fmla="*/ 4133374 h 4354354"/>
              <a:gd name="connsiteX162" fmla="*/ 1149129 w 2691675"/>
              <a:gd name="connsiteY162" fmla="*/ 4163854 h 4354354"/>
              <a:gd name="connsiteX163" fmla="*/ 1202469 w 2691675"/>
              <a:gd name="connsiteY163" fmla="*/ 4240054 h 4354354"/>
              <a:gd name="connsiteX164" fmla="*/ 1263429 w 2691675"/>
              <a:gd name="connsiteY164" fmla="*/ 4247674 h 4354354"/>
              <a:gd name="connsiteX165" fmla="*/ 1271049 w 2691675"/>
              <a:gd name="connsiteY165" fmla="*/ 4301014 h 4354354"/>
              <a:gd name="connsiteX166" fmla="*/ 1316769 w 2691675"/>
              <a:gd name="connsiteY166" fmla="*/ 4354354 h 4354354"/>
              <a:gd name="connsiteX167" fmla="*/ 1354869 w 2691675"/>
              <a:gd name="connsiteY167" fmla="*/ 4255294 h 4354354"/>
              <a:gd name="connsiteX168" fmla="*/ 1415829 w 2691675"/>
              <a:gd name="connsiteY168" fmla="*/ 4224814 h 4354354"/>
              <a:gd name="connsiteX169" fmla="*/ 1469169 w 2691675"/>
              <a:gd name="connsiteY169" fmla="*/ 4209574 h 4354354"/>
              <a:gd name="connsiteX170" fmla="*/ 1507269 w 2691675"/>
              <a:gd name="connsiteY170" fmla="*/ 4186714 h 4354354"/>
              <a:gd name="connsiteX171" fmla="*/ 1552989 w 2691675"/>
              <a:gd name="connsiteY171" fmla="*/ 4156234 h 4354354"/>
              <a:gd name="connsiteX172" fmla="*/ 1583469 w 2691675"/>
              <a:gd name="connsiteY172" fmla="*/ 4148614 h 4354354"/>
              <a:gd name="connsiteX173" fmla="*/ 1644429 w 2691675"/>
              <a:gd name="connsiteY173" fmla="*/ 4087654 h 4354354"/>
              <a:gd name="connsiteX174" fmla="*/ 1674909 w 2691675"/>
              <a:gd name="connsiteY174" fmla="*/ 4064794 h 4354354"/>
              <a:gd name="connsiteX175" fmla="*/ 1827309 w 2691675"/>
              <a:gd name="connsiteY175" fmla="*/ 4026694 h 4354354"/>
              <a:gd name="connsiteX176" fmla="*/ 1857789 w 2691675"/>
              <a:gd name="connsiteY176" fmla="*/ 4011454 h 4354354"/>
              <a:gd name="connsiteX177" fmla="*/ 1903509 w 2691675"/>
              <a:gd name="connsiteY177" fmla="*/ 3996214 h 4354354"/>
              <a:gd name="connsiteX178" fmla="*/ 1926369 w 2691675"/>
              <a:gd name="connsiteY178" fmla="*/ 3980974 h 4354354"/>
              <a:gd name="connsiteX179" fmla="*/ 1987329 w 2691675"/>
              <a:gd name="connsiteY179" fmla="*/ 3935254 h 4354354"/>
              <a:gd name="connsiteX180" fmla="*/ 2048289 w 2691675"/>
              <a:gd name="connsiteY180" fmla="*/ 3897154 h 4354354"/>
              <a:gd name="connsiteX181" fmla="*/ 2078769 w 2691675"/>
              <a:gd name="connsiteY181" fmla="*/ 3881914 h 4354354"/>
              <a:gd name="connsiteX182" fmla="*/ 2132109 w 2691675"/>
              <a:gd name="connsiteY182" fmla="*/ 3843814 h 4354354"/>
              <a:gd name="connsiteX183" fmla="*/ 2162589 w 2691675"/>
              <a:gd name="connsiteY183" fmla="*/ 3813334 h 4354354"/>
              <a:gd name="connsiteX184" fmla="*/ 2200689 w 2691675"/>
              <a:gd name="connsiteY184" fmla="*/ 3714274 h 4354354"/>
              <a:gd name="connsiteX185" fmla="*/ 2162589 w 2691675"/>
              <a:gd name="connsiteY185" fmla="*/ 3630454 h 4354354"/>
              <a:gd name="connsiteX186" fmla="*/ 2139729 w 2691675"/>
              <a:gd name="connsiteY186" fmla="*/ 3622834 h 4354354"/>
              <a:gd name="connsiteX187" fmla="*/ 2124489 w 2691675"/>
              <a:gd name="connsiteY187" fmla="*/ 3706654 h 4354354"/>
              <a:gd name="connsiteX188" fmla="*/ 2109249 w 2691675"/>
              <a:gd name="connsiteY188" fmla="*/ 3683794 h 4354354"/>
              <a:gd name="connsiteX189" fmla="*/ 2048289 w 2691675"/>
              <a:gd name="connsiteY189" fmla="*/ 3691414 h 4354354"/>
              <a:gd name="connsiteX190" fmla="*/ 2055909 w 2691675"/>
              <a:gd name="connsiteY190" fmla="*/ 3729514 h 4354354"/>
              <a:gd name="connsiteX191" fmla="*/ 2078769 w 2691675"/>
              <a:gd name="connsiteY191" fmla="*/ 3744754 h 4354354"/>
              <a:gd name="connsiteX192" fmla="*/ 2094009 w 2691675"/>
              <a:gd name="connsiteY192" fmla="*/ 3775234 h 4354354"/>
              <a:gd name="connsiteX193" fmla="*/ 2086389 w 2691675"/>
              <a:gd name="connsiteY193" fmla="*/ 3820954 h 4354354"/>
              <a:gd name="connsiteX194" fmla="*/ 2010189 w 2691675"/>
              <a:gd name="connsiteY194" fmla="*/ 3775234 h 4354354"/>
              <a:gd name="connsiteX195" fmla="*/ 1994949 w 2691675"/>
              <a:gd name="connsiteY195" fmla="*/ 3676174 h 4354354"/>
              <a:gd name="connsiteX196" fmla="*/ 1972089 w 2691675"/>
              <a:gd name="connsiteY196" fmla="*/ 3653314 h 4354354"/>
              <a:gd name="connsiteX197" fmla="*/ 1979709 w 2691675"/>
              <a:gd name="connsiteY197" fmla="*/ 3607594 h 4354354"/>
              <a:gd name="connsiteX198" fmla="*/ 2025429 w 2691675"/>
              <a:gd name="connsiteY198" fmla="*/ 3599974 h 4354354"/>
              <a:gd name="connsiteX199" fmla="*/ 2033049 w 2691675"/>
              <a:gd name="connsiteY199" fmla="*/ 3546634 h 4354354"/>
              <a:gd name="connsiteX200" fmla="*/ 2063529 w 2691675"/>
              <a:gd name="connsiteY200" fmla="*/ 3554254 h 4354354"/>
              <a:gd name="connsiteX201" fmla="*/ 2094009 w 2691675"/>
              <a:gd name="connsiteY201" fmla="*/ 3516154 h 4354354"/>
              <a:gd name="connsiteX202" fmla="*/ 2124489 w 2691675"/>
              <a:gd name="connsiteY202" fmla="*/ 3485674 h 4354354"/>
              <a:gd name="connsiteX203" fmla="*/ 2139729 w 2691675"/>
              <a:gd name="connsiteY203" fmla="*/ 3462814 h 4354354"/>
              <a:gd name="connsiteX204" fmla="*/ 2170209 w 2691675"/>
              <a:gd name="connsiteY204" fmla="*/ 3439954 h 4354354"/>
              <a:gd name="connsiteX205" fmla="*/ 2238789 w 2691675"/>
              <a:gd name="connsiteY205" fmla="*/ 3348514 h 4354354"/>
              <a:gd name="connsiteX206" fmla="*/ 2246409 w 2691675"/>
              <a:gd name="connsiteY206" fmla="*/ 3318034 h 4354354"/>
              <a:gd name="connsiteX207" fmla="*/ 2269269 w 2691675"/>
              <a:gd name="connsiteY207" fmla="*/ 3257074 h 4354354"/>
              <a:gd name="connsiteX208" fmla="*/ 2276889 w 2691675"/>
              <a:gd name="connsiteY208" fmla="*/ 3211354 h 4354354"/>
              <a:gd name="connsiteX209" fmla="*/ 2299749 w 2691675"/>
              <a:gd name="connsiteY209" fmla="*/ 3165634 h 4354354"/>
              <a:gd name="connsiteX210" fmla="*/ 2314989 w 2691675"/>
              <a:gd name="connsiteY210" fmla="*/ 3127534 h 4354354"/>
              <a:gd name="connsiteX211" fmla="*/ 2353089 w 2691675"/>
              <a:gd name="connsiteY211" fmla="*/ 3112294 h 4354354"/>
              <a:gd name="connsiteX212" fmla="*/ 2375949 w 2691675"/>
              <a:gd name="connsiteY212" fmla="*/ 3097054 h 4354354"/>
              <a:gd name="connsiteX213" fmla="*/ 2495488 w 2691675"/>
              <a:gd name="connsiteY213" fmla="*/ 3067050 h 4354354"/>
              <a:gd name="connsiteX214" fmla="*/ 2593596 w 2691675"/>
              <a:gd name="connsiteY214" fmla="*/ 3063717 h 4354354"/>
              <a:gd name="connsiteX215" fmla="*/ 2685987 w 2691675"/>
              <a:gd name="connsiteY215" fmla="*/ 3054668 h 4354354"/>
              <a:gd name="connsiteX0" fmla="*/ 2685987 w 2691675"/>
              <a:gd name="connsiteY0" fmla="*/ 3054668 h 4354354"/>
              <a:gd name="connsiteX1" fmla="*/ 2680749 w 2691675"/>
              <a:gd name="connsiteY1" fmla="*/ 3028474 h 4354354"/>
              <a:gd name="connsiteX2" fmla="*/ 2673129 w 2691675"/>
              <a:gd name="connsiteY2" fmla="*/ 2975134 h 4354354"/>
              <a:gd name="connsiteX3" fmla="*/ 2631219 w 2691675"/>
              <a:gd name="connsiteY3" fmla="*/ 2967038 h 4354354"/>
              <a:gd name="connsiteX4" fmla="*/ 2567878 w 2691675"/>
              <a:gd name="connsiteY4" fmla="*/ 2966561 h 4354354"/>
              <a:gd name="connsiteX5" fmla="*/ 2526921 w 2691675"/>
              <a:gd name="connsiteY5" fmla="*/ 2908936 h 4354354"/>
              <a:gd name="connsiteX6" fmla="*/ 2464532 w 2691675"/>
              <a:gd name="connsiteY6" fmla="*/ 2905601 h 4354354"/>
              <a:gd name="connsiteX7" fmla="*/ 2417860 w 2691675"/>
              <a:gd name="connsiteY7" fmla="*/ 2889885 h 4354354"/>
              <a:gd name="connsiteX8" fmla="*/ 2383569 w 2691675"/>
              <a:gd name="connsiteY8" fmla="*/ 2876074 h 4354354"/>
              <a:gd name="connsiteX9" fmla="*/ 2355471 w 2691675"/>
              <a:gd name="connsiteY9" fmla="*/ 2856071 h 4354354"/>
              <a:gd name="connsiteX10" fmla="*/ 2300701 w 2691675"/>
              <a:gd name="connsiteY10" fmla="*/ 2824163 h 4354354"/>
              <a:gd name="connsiteX11" fmla="*/ 2226406 w 2691675"/>
              <a:gd name="connsiteY11" fmla="*/ 2864167 h 4354354"/>
              <a:gd name="connsiteX12" fmla="*/ 2185925 w 2691675"/>
              <a:gd name="connsiteY12" fmla="*/ 2825116 h 4354354"/>
              <a:gd name="connsiteX13" fmla="*/ 2150683 w 2691675"/>
              <a:gd name="connsiteY13" fmla="*/ 2746058 h 4354354"/>
              <a:gd name="connsiteX14" fmla="*/ 2131157 w 2691675"/>
              <a:gd name="connsiteY14" fmla="*/ 2684621 h 4354354"/>
              <a:gd name="connsiteX15" fmla="*/ 2113060 w 2691675"/>
              <a:gd name="connsiteY15" fmla="*/ 2649379 h 4354354"/>
              <a:gd name="connsiteX16" fmla="*/ 2111630 w 2691675"/>
              <a:gd name="connsiteY16" fmla="*/ 2600801 h 4354354"/>
              <a:gd name="connsiteX17" fmla="*/ 2034001 w 2691675"/>
              <a:gd name="connsiteY17" fmla="*/ 2686051 h 4354354"/>
              <a:gd name="connsiteX18" fmla="*/ 1966851 w 2691675"/>
              <a:gd name="connsiteY18" fmla="*/ 2754154 h 4354354"/>
              <a:gd name="connsiteX19" fmla="*/ 1919702 w 2691675"/>
              <a:gd name="connsiteY19" fmla="*/ 2713196 h 4354354"/>
              <a:gd name="connsiteX20" fmla="*/ 1783018 w 2691675"/>
              <a:gd name="connsiteY20" fmla="*/ 2699862 h 4354354"/>
              <a:gd name="connsiteX21" fmla="*/ 1684910 w 2691675"/>
              <a:gd name="connsiteY21" fmla="*/ 2689860 h 4354354"/>
              <a:gd name="connsiteX22" fmla="*/ 1614426 w 2691675"/>
              <a:gd name="connsiteY22" fmla="*/ 2582229 h 4354354"/>
              <a:gd name="connsiteX23" fmla="*/ 1549656 w 2691675"/>
              <a:gd name="connsiteY23" fmla="*/ 2584133 h 4354354"/>
              <a:gd name="connsiteX24" fmla="*/ 1524890 w 2691675"/>
              <a:gd name="connsiteY24" fmla="*/ 2563654 h 4354354"/>
              <a:gd name="connsiteX25" fmla="*/ 1476789 w 2691675"/>
              <a:gd name="connsiteY25" fmla="*/ 2381726 h 4354354"/>
              <a:gd name="connsiteX26" fmla="*/ 1446309 w 2691675"/>
              <a:gd name="connsiteY26" fmla="*/ 2289334 h 4354354"/>
              <a:gd name="connsiteX27" fmla="*/ 1408209 w 2691675"/>
              <a:gd name="connsiteY27" fmla="*/ 2220754 h 4354354"/>
              <a:gd name="connsiteX28" fmla="*/ 1392969 w 2691675"/>
              <a:gd name="connsiteY28" fmla="*/ 2197894 h 4354354"/>
              <a:gd name="connsiteX29" fmla="*/ 1382492 w 2691675"/>
              <a:gd name="connsiteY29" fmla="*/ 2152651 h 4354354"/>
              <a:gd name="connsiteX30" fmla="*/ 1377253 w 2691675"/>
              <a:gd name="connsiteY30" fmla="*/ 2052162 h 4354354"/>
              <a:gd name="connsiteX31" fmla="*/ 1391541 w 2691675"/>
              <a:gd name="connsiteY31" fmla="*/ 1982630 h 4354354"/>
              <a:gd name="connsiteX32" fmla="*/ 1323437 w 2691675"/>
              <a:gd name="connsiteY32" fmla="*/ 1917859 h 4354354"/>
              <a:gd name="connsiteX33" fmla="*/ 1290099 w 2691675"/>
              <a:gd name="connsiteY33" fmla="*/ 1912621 h 4354354"/>
              <a:gd name="connsiteX34" fmla="*/ 1192468 w 2691675"/>
              <a:gd name="connsiteY34" fmla="*/ 1853089 h 4354354"/>
              <a:gd name="connsiteX35" fmla="*/ 1134367 w 2691675"/>
              <a:gd name="connsiteY35" fmla="*/ 1863567 h 4354354"/>
              <a:gd name="connsiteX36" fmla="*/ 1081978 w 2691675"/>
              <a:gd name="connsiteY36" fmla="*/ 1897379 h 4354354"/>
              <a:gd name="connsiteX37" fmla="*/ 1032924 w 2691675"/>
              <a:gd name="connsiteY37" fmla="*/ 1923098 h 4354354"/>
              <a:gd name="connsiteX38" fmla="*/ 966249 w 2691675"/>
              <a:gd name="connsiteY38" fmla="*/ 1984058 h 4354354"/>
              <a:gd name="connsiteX39" fmla="*/ 917195 w 2691675"/>
              <a:gd name="connsiteY39" fmla="*/ 1941672 h 4354354"/>
              <a:gd name="connsiteX40" fmla="*/ 862428 w 2691675"/>
              <a:gd name="connsiteY40" fmla="*/ 1915002 h 4354354"/>
              <a:gd name="connsiteX41" fmla="*/ 831471 w 2691675"/>
              <a:gd name="connsiteY41" fmla="*/ 1889284 h 4354354"/>
              <a:gd name="connsiteX42" fmla="*/ 808135 w 2691675"/>
              <a:gd name="connsiteY42" fmla="*/ 1846898 h 4354354"/>
              <a:gd name="connsiteX43" fmla="*/ 822423 w 2691675"/>
              <a:gd name="connsiteY43" fmla="*/ 1789748 h 4354354"/>
              <a:gd name="connsiteX44" fmla="*/ 811944 w 2691675"/>
              <a:gd name="connsiteY44" fmla="*/ 1720215 h 4354354"/>
              <a:gd name="connsiteX45" fmla="*/ 791466 w 2691675"/>
              <a:gd name="connsiteY45" fmla="*/ 1625441 h 4354354"/>
              <a:gd name="connsiteX46" fmla="*/ 767652 w 2691675"/>
              <a:gd name="connsiteY46" fmla="*/ 1635919 h 4354354"/>
              <a:gd name="connsiteX47" fmla="*/ 709074 w 2691675"/>
              <a:gd name="connsiteY47" fmla="*/ 1571626 h 4354354"/>
              <a:gd name="connsiteX48" fmla="*/ 737649 w 2691675"/>
              <a:gd name="connsiteY48" fmla="*/ 1519714 h 4354354"/>
              <a:gd name="connsiteX49" fmla="*/ 785274 w 2691675"/>
              <a:gd name="connsiteY49" fmla="*/ 1455420 h 4354354"/>
              <a:gd name="connsiteX50" fmla="*/ 783369 w 2691675"/>
              <a:gd name="connsiteY50" fmla="*/ 1429227 h 4354354"/>
              <a:gd name="connsiteX51" fmla="*/ 826232 w 2691675"/>
              <a:gd name="connsiteY51" fmla="*/ 1375409 h 4354354"/>
              <a:gd name="connsiteX52" fmla="*/ 834329 w 2691675"/>
              <a:gd name="connsiteY52" fmla="*/ 1282542 h 4354354"/>
              <a:gd name="connsiteX53" fmla="*/ 820040 w 2691675"/>
              <a:gd name="connsiteY53" fmla="*/ 1198721 h 4354354"/>
              <a:gd name="connsiteX54" fmla="*/ 787655 w 2691675"/>
              <a:gd name="connsiteY54" fmla="*/ 1151573 h 4354354"/>
              <a:gd name="connsiteX55" fmla="*/ 769082 w 2691675"/>
              <a:gd name="connsiteY55" fmla="*/ 1070134 h 4354354"/>
              <a:gd name="connsiteX56" fmla="*/ 812898 w 2691675"/>
              <a:gd name="connsiteY56" fmla="*/ 1034892 h 4354354"/>
              <a:gd name="connsiteX57" fmla="*/ 816231 w 2691675"/>
              <a:gd name="connsiteY57" fmla="*/ 976789 h 4354354"/>
              <a:gd name="connsiteX58" fmla="*/ 828613 w 2691675"/>
              <a:gd name="connsiteY58" fmla="*/ 901065 h 4354354"/>
              <a:gd name="connsiteX59" fmla="*/ 837662 w 2691675"/>
              <a:gd name="connsiteY59" fmla="*/ 833914 h 4354354"/>
              <a:gd name="connsiteX60" fmla="*/ 852426 w 2691675"/>
              <a:gd name="connsiteY60" fmla="*/ 795814 h 4354354"/>
              <a:gd name="connsiteX61" fmla="*/ 867665 w 2691675"/>
              <a:gd name="connsiteY61" fmla="*/ 762475 h 4354354"/>
              <a:gd name="connsiteX62" fmla="*/ 841472 w 2691675"/>
              <a:gd name="connsiteY62" fmla="*/ 696754 h 4354354"/>
              <a:gd name="connsiteX63" fmla="*/ 825756 w 2691675"/>
              <a:gd name="connsiteY63" fmla="*/ 573405 h 4354354"/>
              <a:gd name="connsiteX64" fmla="*/ 795275 w 2691675"/>
              <a:gd name="connsiteY64" fmla="*/ 536259 h 4354354"/>
              <a:gd name="connsiteX65" fmla="*/ 777654 w 2691675"/>
              <a:gd name="connsiteY65" fmla="*/ 505777 h 4354354"/>
              <a:gd name="connsiteX66" fmla="*/ 754794 w 2691675"/>
              <a:gd name="connsiteY66" fmla="*/ 430054 h 4354354"/>
              <a:gd name="connsiteX67" fmla="*/ 727648 w 2691675"/>
              <a:gd name="connsiteY67" fmla="*/ 349091 h 4354354"/>
              <a:gd name="connsiteX68" fmla="*/ 740030 w 2691675"/>
              <a:gd name="connsiteY68" fmla="*/ 321469 h 4354354"/>
              <a:gd name="connsiteX69" fmla="*/ 736698 w 2691675"/>
              <a:gd name="connsiteY69" fmla="*/ 256223 h 4354354"/>
              <a:gd name="connsiteX70" fmla="*/ 717648 w 2691675"/>
              <a:gd name="connsiteY70" fmla="*/ 241935 h 4354354"/>
              <a:gd name="connsiteX71" fmla="*/ 709551 w 2691675"/>
              <a:gd name="connsiteY71" fmla="*/ 171451 h 4354354"/>
              <a:gd name="connsiteX72" fmla="*/ 675737 w 2691675"/>
              <a:gd name="connsiteY72" fmla="*/ 120015 h 4354354"/>
              <a:gd name="connsiteX73" fmla="*/ 686691 w 2691675"/>
              <a:gd name="connsiteY73" fmla="*/ 70485 h 4354354"/>
              <a:gd name="connsiteX74" fmla="*/ 657638 w 2691675"/>
              <a:gd name="connsiteY74" fmla="*/ 0 h 4354354"/>
              <a:gd name="connsiteX75" fmla="*/ 613348 w 2691675"/>
              <a:gd name="connsiteY75" fmla="*/ 10001 h 4354354"/>
              <a:gd name="connsiteX76" fmla="*/ 542863 w 2691675"/>
              <a:gd name="connsiteY76" fmla="*/ 85249 h 4354354"/>
              <a:gd name="connsiteX77" fmla="*/ 560008 w 2691675"/>
              <a:gd name="connsiteY77" fmla="*/ 158591 h 4354354"/>
              <a:gd name="connsiteX78" fmla="*/ 553342 w 2691675"/>
              <a:gd name="connsiteY78" fmla="*/ 234792 h 4354354"/>
              <a:gd name="connsiteX79" fmla="*/ 505716 w 2691675"/>
              <a:gd name="connsiteY79" fmla="*/ 313373 h 4354354"/>
              <a:gd name="connsiteX80" fmla="*/ 461424 w 2691675"/>
              <a:gd name="connsiteY80" fmla="*/ 408147 h 4354354"/>
              <a:gd name="connsiteX81" fmla="*/ 368555 w 2691675"/>
              <a:gd name="connsiteY81" fmla="*/ 381476 h 4354354"/>
              <a:gd name="connsiteX82" fmla="*/ 300929 w 2691675"/>
              <a:gd name="connsiteY82" fmla="*/ 441960 h 4354354"/>
              <a:gd name="connsiteX83" fmla="*/ 270924 w 2691675"/>
              <a:gd name="connsiteY83" fmla="*/ 513874 h 4354354"/>
              <a:gd name="connsiteX84" fmla="*/ 322359 w 2691675"/>
              <a:gd name="connsiteY84" fmla="*/ 574834 h 4354354"/>
              <a:gd name="connsiteX85" fmla="*/ 236157 w 2691675"/>
              <a:gd name="connsiteY85" fmla="*/ 711995 h 4354354"/>
              <a:gd name="connsiteX86" fmla="*/ 262829 w 2691675"/>
              <a:gd name="connsiteY86" fmla="*/ 758667 h 4354354"/>
              <a:gd name="connsiteX87" fmla="*/ 248540 w 2691675"/>
              <a:gd name="connsiteY87" fmla="*/ 834390 h 4354354"/>
              <a:gd name="connsiteX88" fmla="*/ 303309 w 2691675"/>
              <a:gd name="connsiteY88" fmla="*/ 849630 h 4354354"/>
              <a:gd name="connsiteX89" fmla="*/ 351410 w 2691675"/>
              <a:gd name="connsiteY89" fmla="*/ 872966 h 4354354"/>
              <a:gd name="connsiteX90" fmla="*/ 327122 w 2691675"/>
              <a:gd name="connsiteY90" fmla="*/ 969169 h 4354354"/>
              <a:gd name="connsiteX91" fmla="*/ 319025 w 2691675"/>
              <a:gd name="connsiteY91" fmla="*/ 1050132 h 4354354"/>
              <a:gd name="connsiteX92" fmla="*/ 243779 w 2691675"/>
              <a:gd name="connsiteY92" fmla="*/ 1094423 h 4354354"/>
              <a:gd name="connsiteX93" fmla="*/ 155195 w 2691675"/>
              <a:gd name="connsiteY93" fmla="*/ 1088232 h 4354354"/>
              <a:gd name="connsiteX94" fmla="*/ 150909 w 2691675"/>
              <a:gd name="connsiteY94" fmla="*/ 1207294 h 4354354"/>
              <a:gd name="connsiteX95" fmla="*/ 173769 w 2691675"/>
              <a:gd name="connsiteY95" fmla="*/ 1245394 h 4354354"/>
              <a:gd name="connsiteX96" fmla="*/ 219489 w 2691675"/>
              <a:gd name="connsiteY96" fmla="*/ 1283494 h 4354354"/>
              <a:gd name="connsiteX97" fmla="*/ 234729 w 2691675"/>
              <a:gd name="connsiteY97" fmla="*/ 1313974 h 4354354"/>
              <a:gd name="connsiteX98" fmla="*/ 227109 w 2691675"/>
              <a:gd name="connsiteY98" fmla="*/ 1344454 h 4354354"/>
              <a:gd name="connsiteX99" fmla="*/ 265209 w 2691675"/>
              <a:gd name="connsiteY99" fmla="*/ 1390174 h 4354354"/>
              <a:gd name="connsiteX100" fmla="*/ 288069 w 2691675"/>
              <a:gd name="connsiteY100" fmla="*/ 1428274 h 4354354"/>
              <a:gd name="connsiteX101" fmla="*/ 280449 w 2691675"/>
              <a:gd name="connsiteY101" fmla="*/ 1466374 h 4354354"/>
              <a:gd name="connsiteX102" fmla="*/ 242349 w 2691675"/>
              <a:gd name="connsiteY102" fmla="*/ 1595914 h 4354354"/>
              <a:gd name="connsiteX103" fmla="*/ 211869 w 2691675"/>
              <a:gd name="connsiteY103" fmla="*/ 1611154 h 4354354"/>
              <a:gd name="connsiteX104" fmla="*/ 189009 w 2691675"/>
              <a:gd name="connsiteY104" fmla="*/ 1618774 h 4354354"/>
              <a:gd name="connsiteX105" fmla="*/ 120429 w 2691675"/>
              <a:gd name="connsiteY105" fmla="*/ 1656874 h 4354354"/>
              <a:gd name="connsiteX106" fmla="*/ 97569 w 2691675"/>
              <a:gd name="connsiteY106" fmla="*/ 1679734 h 4354354"/>
              <a:gd name="connsiteX107" fmla="*/ 13749 w 2691675"/>
              <a:gd name="connsiteY107" fmla="*/ 1740694 h 4354354"/>
              <a:gd name="connsiteX108" fmla="*/ 13749 w 2691675"/>
              <a:gd name="connsiteY108" fmla="*/ 1915954 h 4354354"/>
              <a:gd name="connsiteX109" fmla="*/ 36609 w 2691675"/>
              <a:gd name="connsiteY109" fmla="*/ 1938814 h 4354354"/>
              <a:gd name="connsiteX110" fmla="*/ 67089 w 2691675"/>
              <a:gd name="connsiteY110" fmla="*/ 1976914 h 4354354"/>
              <a:gd name="connsiteX111" fmla="*/ 112809 w 2691675"/>
              <a:gd name="connsiteY111" fmla="*/ 2007394 h 4354354"/>
              <a:gd name="connsiteX112" fmla="*/ 173769 w 2691675"/>
              <a:gd name="connsiteY112" fmla="*/ 2037874 h 4354354"/>
              <a:gd name="connsiteX113" fmla="*/ 234729 w 2691675"/>
              <a:gd name="connsiteY113" fmla="*/ 2121694 h 4354354"/>
              <a:gd name="connsiteX114" fmla="*/ 272829 w 2691675"/>
              <a:gd name="connsiteY114" fmla="*/ 2182654 h 4354354"/>
              <a:gd name="connsiteX115" fmla="*/ 280449 w 2691675"/>
              <a:gd name="connsiteY115" fmla="*/ 2205514 h 4354354"/>
              <a:gd name="connsiteX116" fmla="*/ 318549 w 2691675"/>
              <a:gd name="connsiteY116" fmla="*/ 2281714 h 4354354"/>
              <a:gd name="connsiteX117" fmla="*/ 493809 w 2691675"/>
              <a:gd name="connsiteY117" fmla="*/ 2296954 h 4354354"/>
              <a:gd name="connsiteX118" fmla="*/ 562389 w 2691675"/>
              <a:gd name="connsiteY118" fmla="*/ 2380774 h 4354354"/>
              <a:gd name="connsiteX119" fmla="*/ 531909 w 2691675"/>
              <a:gd name="connsiteY119" fmla="*/ 2456974 h 4354354"/>
              <a:gd name="connsiteX120" fmla="*/ 509049 w 2691675"/>
              <a:gd name="connsiteY120" fmla="*/ 2464594 h 4354354"/>
              <a:gd name="connsiteX121" fmla="*/ 486189 w 2691675"/>
              <a:gd name="connsiteY121" fmla="*/ 2487454 h 4354354"/>
              <a:gd name="connsiteX122" fmla="*/ 478569 w 2691675"/>
              <a:gd name="connsiteY122" fmla="*/ 2533174 h 4354354"/>
              <a:gd name="connsiteX123" fmla="*/ 509049 w 2691675"/>
              <a:gd name="connsiteY123" fmla="*/ 2647474 h 4354354"/>
              <a:gd name="connsiteX124" fmla="*/ 531909 w 2691675"/>
              <a:gd name="connsiteY124" fmla="*/ 2670334 h 4354354"/>
              <a:gd name="connsiteX125" fmla="*/ 539529 w 2691675"/>
              <a:gd name="connsiteY125" fmla="*/ 2700814 h 4354354"/>
              <a:gd name="connsiteX126" fmla="*/ 570009 w 2691675"/>
              <a:gd name="connsiteY126" fmla="*/ 2685574 h 4354354"/>
              <a:gd name="connsiteX127" fmla="*/ 592869 w 2691675"/>
              <a:gd name="connsiteY127" fmla="*/ 2662714 h 4354354"/>
              <a:gd name="connsiteX128" fmla="*/ 646209 w 2691675"/>
              <a:gd name="connsiteY128" fmla="*/ 2632234 h 4354354"/>
              <a:gd name="connsiteX129" fmla="*/ 684309 w 2691675"/>
              <a:gd name="connsiteY129" fmla="*/ 2639854 h 4354354"/>
              <a:gd name="connsiteX130" fmla="*/ 699549 w 2691675"/>
              <a:gd name="connsiteY130" fmla="*/ 2662714 h 4354354"/>
              <a:gd name="connsiteX131" fmla="*/ 722409 w 2691675"/>
              <a:gd name="connsiteY131" fmla="*/ 2685574 h 4354354"/>
              <a:gd name="connsiteX132" fmla="*/ 730029 w 2691675"/>
              <a:gd name="connsiteY132" fmla="*/ 2708434 h 4354354"/>
              <a:gd name="connsiteX133" fmla="*/ 707169 w 2691675"/>
              <a:gd name="connsiteY133" fmla="*/ 2792254 h 4354354"/>
              <a:gd name="connsiteX134" fmla="*/ 623349 w 2691675"/>
              <a:gd name="connsiteY134" fmla="*/ 2868454 h 4354354"/>
              <a:gd name="connsiteX135" fmla="*/ 600489 w 2691675"/>
              <a:gd name="connsiteY135" fmla="*/ 2914174 h 4354354"/>
              <a:gd name="connsiteX136" fmla="*/ 531909 w 2691675"/>
              <a:gd name="connsiteY136" fmla="*/ 2959894 h 4354354"/>
              <a:gd name="connsiteX137" fmla="*/ 516669 w 2691675"/>
              <a:gd name="connsiteY137" fmla="*/ 2982754 h 4354354"/>
              <a:gd name="connsiteX138" fmla="*/ 547149 w 2691675"/>
              <a:gd name="connsiteY138" fmla="*/ 3081814 h 4354354"/>
              <a:gd name="connsiteX139" fmla="*/ 570009 w 2691675"/>
              <a:gd name="connsiteY139" fmla="*/ 3203734 h 4354354"/>
              <a:gd name="connsiteX140" fmla="*/ 608109 w 2691675"/>
              <a:gd name="connsiteY140" fmla="*/ 3302794 h 4354354"/>
              <a:gd name="connsiteX141" fmla="*/ 608109 w 2691675"/>
              <a:gd name="connsiteY141" fmla="*/ 3455194 h 4354354"/>
              <a:gd name="connsiteX142" fmla="*/ 570009 w 2691675"/>
              <a:gd name="connsiteY142" fmla="*/ 3493294 h 4354354"/>
              <a:gd name="connsiteX143" fmla="*/ 562389 w 2691675"/>
              <a:gd name="connsiteY143" fmla="*/ 3523774 h 4354354"/>
              <a:gd name="connsiteX144" fmla="*/ 547149 w 2691675"/>
              <a:gd name="connsiteY144" fmla="*/ 3554254 h 4354354"/>
              <a:gd name="connsiteX145" fmla="*/ 554769 w 2691675"/>
              <a:gd name="connsiteY145" fmla="*/ 3706654 h 4354354"/>
              <a:gd name="connsiteX146" fmla="*/ 608109 w 2691675"/>
              <a:gd name="connsiteY146" fmla="*/ 3699034 h 4354354"/>
              <a:gd name="connsiteX147" fmla="*/ 630969 w 2691675"/>
              <a:gd name="connsiteY147" fmla="*/ 3691414 h 4354354"/>
              <a:gd name="connsiteX148" fmla="*/ 676689 w 2691675"/>
              <a:gd name="connsiteY148" fmla="*/ 3714274 h 4354354"/>
              <a:gd name="connsiteX149" fmla="*/ 707169 w 2691675"/>
              <a:gd name="connsiteY149" fmla="*/ 3744754 h 4354354"/>
              <a:gd name="connsiteX150" fmla="*/ 836709 w 2691675"/>
              <a:gd name="connsiteY150" fmla="*/ 3767614 h 4354354"/>
              <a:gd name="connsiteX151" fmla="*/ 851949 w 2691675"/>
              <a:gd name="connsiteY151" fmla="*/ 3798094 h 4354354"/>
              <a:gd name="connsiteX152" fmla="*/ 874809 w 2691675"/>
              <a:gd name="connsiteY152" fmla="*/ 3813334 h 4354354"/>
              <a:gd name="connsiteX153" fmla="*/ 897669 w 2691675"/>
              <a:gd name="connsiteY153" fmla="*/ 3836194 h 4354354"/>
              <a:gd name="connsiteX154" fmla="*/ 905289 w 2691675"/>
              <a:gd name="connsiteY154" fmla="*/ 3866674 h 4354354"/>
              <a:gd name="connsiteX155" fmla="*/ 920529 w 2691675"/>
              <a:gd name="connsiteY155" fmla="*/ 3889534 h 4354354"/>
              <a:gd name="connsiteX156" fmla="*/ 943389 w 2691675"/>
              <a:gd name="connsiteY156" fmla="*/ 3927634 h 4354354"/>
              <a:gd name="connsiteX157" fmla="*/ 996729 w 2691675"/>
              <a:gd name="connsiteY157" fmla="*/ 3973354 h 4354354"/>
              <a:gd name="connsiteX158" fmla="*/ 1011969 w 2691675"/>
              <a:gd name="connsiteY158" fmla="*/ 3996214 h 4354354"/>
              <a:gd name="connsiteX159" fmla="*/ 1034829 w 2691675"/>
              <a:gd name="connsiteY159" fmla="*/ 4034314 h 4354354"/>
              <a:gd name="connsiteX160" fmla="*/ 1065309 w 2691675"/>
              <a:gd name="connsiteY160" fmla="*/ 4110514 h 4354354"/>
              <a:gd name="connsiteX161" fmla="*/ 1072929 w 2691675"/>
              <a:gd name="connsiteY161" fmla="*/ 4133374 h 4354354"/>
              <a:gd name="connsiteX162" fmla="*/ 1149129 w 2691675"/>
              <a:gd name="connsiteY162" fmla="*/ 4163854 h 4354354"/>
              <a:gd name="connsiteX163" fmla="*/ 1202469 w 2691675"/>
              <a:gd name="connsiteY163" fmla="*/ 4240054 h 4354354"/>
              <a:gd name="connsiteX164" fmla="*/ 1263429 w 2691675"/>
              <a:gd name="connsiteY164" fmla="*/ 4247674 h 4354354"/>
              <a:gd name="connsiteX165" fmla="*/ 1271049 w 2691675"/>
              <a:gd name="connsiteY165" fmla="*/ 4301014 h 4354354"/>
              <a:gd name="connsiteX166" fmla="*/ 1316769 w 2691675"/>
              <a:gd name="connsiteY166" fmla="*/ 4354354 h 4354354"/>
              <a:gd name="connsiteX167" fmla="*/ 1354869 w 2691675"/>
              <a:gd name="connsiteY167" fmla="*/ 4255294 h 4354354"/>
              <a:gd name="connsiteX168" fmla="*/ 1415829 w 2691675"/>
              <a:gd name="connsiteY168" fmla="*/ 4224814 h 4354354"/>
              <a:gd name="connsiteX169" fmla="*/ 1469169 w 2691675"/>
              <a:gd name="connsiteY169" fmla="*/ 4209574 h 4354354"/>
              <a:gd name="connsiteX170" fmla="*/ 1507269 w 2691675"/>
              <a:gd name="connsiteY170" fmla="*/ 4186714 h 4354354"/>
              <a:gd name="connsiteX171" fmla="*/ 1552989 w 2691675"/>
              <a:gd name="connsiteY171" fmla="*/ 4156234 h 4354354"/>
              <a:gd name="connsiteX172" fmla="*/ 1583469 w 2691675"/>
              <a:gd name="connsiteY172" fmla="*/ 4148614 h 4354354"/>
              <a:gd name="connsiteX173" fmla="*/ 1644429 w 2691675"/>
              <a:gd name="connsiteY173" fmla="*/ 4087654 h 4354354"/>
              <a:gd name="connsiteX174" fmla="*/ 1674909 w 2691675"/>
              <a:gd name="connsiteY174" fmla="*/ 4064794 h 4354354"/>
              <a:gd name="connsiteX175" fmla="*/ 1827309 w 2691675"/>
              <a:gd name="connsiteY175" fmla="*/ 4026694 h 4354354"/>
              <a:gd name="connsiteX176" fmla="*/ 1857789 w 2691675"/>
              <a:gd name="connsiteY176" fmla="*/ 4011454 h 4354354"/>
              <a:gd name="connsiteX177" fmla="*/ 1903509 w 2691675"/>
              <a:gd name="connsiteY177" fmla="*/ 3996214 h 4354354"/>
              <a:gd name="connsiteX178" fmla="*/ 1926369 w 2691675"/>
              <a:gd name="connsiteY178" fmla="*/ 3980974 h 4354354"/>
              <a:gd name="connsiteX179" fmla="*/ 1987329 w 2691675"/>
              <a:gd name="connsiteY179" fmla="*/ 3935254 h 4354354"/>
              <a:gd name="connsiteX180" fmla="*/ 2048289 w 2691675"/>
              <a:gd name="connsiteY180" fmla="*/ 3897154 h 4354354"/>
              <a:gd name="connsiteX181" fmla="*/ 2078769 w 2691675"/>
              <a:gd name="connsiteY181" fmla="*/ 3881914 h 4354354"/>
              <a:gd name="connsiteX182" fmla="*/ 2132109 w 2691675"/>
              <a:gd name="connsiteY182" fmla="*/ 3843814 h 4354354"/>
              <a:gd name="connsiteX183" fmla="*/ 2162589 w 2691675"/>
              <a:gd name="connsiteY183" fmla="*/ 3813334 h 4354354"/>
              <a:gd name="connsiteX184" fmla="*/ 2200689 w 2691675"/>
              <a:gd name="connsiteY184" fmla="*/ 3714274 h 4354354"/>
              <a:gd name="connsiteX185" fmla="*/ 2162589 w 2691675"/>
              <a:gd name="connsiteY185" fmla="*/ 3630454 h 4354354"/>
              <a:gd name="connsiteX186" fmla="*/ 2139729 w 2691675"/>
              <a:gd name="connsiteY186" fmla="*/ 3622834 h 4354354"/>
              <a:gd name="connsiteX187" fmla="*/ 2124489 w 2691675"/>
              <a:gd name="connsiteY187" fmla="*/ 3706654 h 4354354"/>
              <a:gd name="connsiteX188" fmla="*/ 2109249 w 2691675"/>
              <a:gd name="connsiteY188" fmla="*/ 3683794 h 4354354"/>
              <a:gd name="connsiteX189" fmla="*/ 2048289 w 2691675"/>
              <a:gd name="connsiteY189" fmla="*/ 3691414 h 4354354"/>
              <a:gd name="connsiteX190" fmla="*/ 2055909 w 2691675"/>
              <a:gd name="connsiteY190" fmla="*/ 3729514 h 4354354"/>
              <a:gd name="connsiteX191" fmla="*/ 2078769 w 2691675"/>
              <a:gd name="connsiteY191" fmla="*/ 3744754 h 4354354"/>
              <a:gd name="connsiteX192" fmla="*/ 2094009 w 2691675"/>
              <a:gd name="connsiteY192" fmla="*/ 3775234 h 4354354"/>
              <a:gd name="connsiteX193" fmla="*/ 2086389 w 2691675"/>
              <a:gd name="connsiteY193" fmla="*/ 3820954 h 4354354"/>
              <a:gd name="connsiteX194" fmla="*/ 2010189 w 2691675"/>
              <a:gd name="connsiteY194" fmla="*/ 3775234 h 4354354"/>
              <a:gd name="connsiteX195" fmla="*/ 1994949 w 2691675"/>
              <a:gd name="connsiteY195" fmla="*/ 3676174 h 4354354"/>
              <a:gd name="connsiteX196" fmla="*/ 1972089 w 2691675"/>
              <a:gd name="connsiteY196" fmla="*/ 3653314 h 4354354"/>
              <a:gd name="connsiteX197" fmla="*/ 1979709 w 2691675"/>
              <a:gd name="connsiteY197" fmla="*/ 3607594 h 4354354"/>
              <a:gd name="connsiteX198" fmla="*/ 2025429 w 2691675"/>
              <a:gd name="connsiteY198" fmla="*/ 3599974 h 4354354"/>
              <a:gd name="connsiteX199" fmla="*/ 2033049 w 2691675"/>
              <a:gd name="connsiteY199" fmla="*/ 3546634 h 4354354"/>
              <a:gd name="connsiteX200" fmla="*/ 2063529 w 2691675"/>
              <a:gd name="connsiteY200" fmla="*/ 3554254 h 4354354"/>
              <a:gd name="connsiteX201" fmla="*/ 2094009 w 2691675"/>
              <a:gd name="connsiteY201" fmla="*/ 3516154 h 4354354"/>
              <a:gd name="connsiteX202" fmla="*/ 2124489 w 2691675"/>
              <a:gd name="connsiteY202" fmla="*/ 3485674 h 4354354"/>
              <a:gd name="connsiteX203" fmla="*/ 2139729 w 2691675"/>
              <a:gd name="connsiteY203" fmla="*/ 3462814 h 4354354"/>
              <a:gd name="connsiteX204" fmla="*/ 2170209 w 2691675"/>
              <a:gd name="connsiteY204" fmla="*/ 3439954 h 4354354"/>
              <a:gd name="connsiteX205" fmla="*/ 2238789 w 2691675"/>
              <a:gd name="connsiteY205" fmla="*/ 3348514 h 4354354"/>
              <a:gd name="connsiteX206" fmla="*/ 2246409 w 2691675"/>
              <a:gd name="connsiteY206" fmla="*/ 3318034 h 4354354"/>
              <a:gd name="connsiteX207" fmla="*/ 2269269 w 2691675"/>
              <a:gd name="connsiteY207" fmla="*/ 3257074 h 4354354"/>
              <a:gd name="connsiteX208" fmla="*/ 2276889 w 2691675"/>
              <a:gd name="connsiteY208" fmla="*/ 3211354 h 4354354"/>
              <a:gd name="connsiteX209" fmla="*/ 2299749 w 2691675"/>
              <a:gd name="connsiteY209" fmla="*/ 3165634 h 4354354"/>
              <a:gd name="connsiteX210" fmla="*/ 2314989 w 2691675"/>
              <a:gd name="connsiteY210" fmla="*/ 3127534 h 4354354"/>
              <a:gd name="connsiteX211" fmla="*/ 2353089 w 2691675"/>
              <a:gd name="connsiteY211" fmla="*/ 3112294 h 4354354"/>
              <a:gd name="connsiteX212" fmla="*/ 2375949 w 2691675"/>
              <a:gd name="connsiteY212" fmla="*/ 3097054 h 4354354"/>
              <a:gd name="connsiteX213" fmla="*/ 2495488 w 2691675"/>
              <a:gd name="connsiteY213" fmla="*/ 3067050 h 4354354"/>
              <a:gd name="connsiteX214" fmla="*/ 2593596 w 2691675"/>
              <a:gd name="connsiteY214" fmla="*/ 3063717 h 4354354"/>
              <a:gd name="connsiteX215" fmla="*/ 2685987 w 2691675"/>
              <a:gd name="connsiteY215" fmla="*/ 3054668 h 4354354"/>
              <a:gd name="connsiteX0" fmla="*/ 2685987 w 2691675"/>
              <a:gd name="connsiteY0" fmla="*/ 3054668 h 4354354"/>
              <a:gd name="connsiteX1" fmla="*/ 2680749 w 2691675"/>
              <a:gd name="connsiteY1" fmla="*/ 3028474 h 4354354"/>
              <a:gd name="connsiteX2" fmla="*/ 2673129 w 2691675"/>
              <a:gd name="connsiteY2" fmla="*/ 2975134 h 4354354"/>
              <a:gd name="connsiteX3" fmla="*/ 2631219 w 2691675"/>
              <a:gd name="connsiteY3" fmla="*/ 2967038 h 4354354"/>
              <a:gd name="connsiteX4" fmla="*/ 2567878 w 2691675"/>
              <a:gd name="connsiteY4" fmla="*/ 2966561 h 4354354"/>
              <a:gd name="connsiteX5" fmla="*/ 2526921 w 2691675"/>
              <a:gd name="connsiteY5" fmla="*/ 2908936 h 4354354"/>
              <a:gd name="connsiteX6" fmla="*/ 2464532 w 2691675"/>
              <a:gd name="connsiteY6" fmla="*/ 2905601 h 4354354"/>
              <a:gd name="connsiteX7" fmla="*/ 2417860 w 2691675"/>
              <a:gd name="connsiteY7" fmla="*/ 2889885 h 4354354"/>
              <a:gd name="connsiteX8" fmla="*/ 2383569 w 2691675"/>
              <a:gd name="connsiteY8" fmla="*/ 2876074 h 4354354"/>
              <a:gd name="connsiteX9" fmla="*/ 2355471 w 2691675"/>
              <a:gd name="connsiteY9" fmla="*/ 2856071 h 4354354"/>
              <a:gd name="connsiteX10" fmla="*/ 2300701 w 2691675"/>
              <a:gd name="connsiteY10" fmla="*/ 2824163 h 4354354"/>
              <a:gd name="connsiteX11" fmla="*/ 2226406 w 2691675"/>
              <a:gd name="connsiteY11" fmla="*/ 2864167 h 4354354"/>
              <a:gd name="connsiteX12" fmla="*/ 2185925 w 2691675"/>
              <a:gd name="connsiteY12" fmla="*/ 2825116 h 4354354"/>
              <a:gd name="connsiteX13" fmla="*/ 2150683 w 2691675"/>
              <a:gd name="connsiteY13" fmla="*/ 2746058 h 4354354"/>
              <a:gd name="connsiteX14" fmla="*/ 2131157 w 2691675"/>
              <a:gd name="connsiteY14" fmla="*/ 2684621 h 4354354"/>
              <a:gd name="connsiteX15" fmla="*/ 2113060 w 2691675"/>
              <a:gd name="connsiteY15" fmla="*/ 2649379 h 4354354"/>
              <a:gd name="connsiteX16" fmla="*/ 2111630 w 2691675"/>
              <a:gd name="connsiteY16" fmla="*/ 2600801 h 4354354"/>
              <a:gd name="connsiteX17" fmla="*/ 2034001 w 2691675"/>
              <a:gd name="connsiteY17" fmla="*/ 2686051 h 4354354"/>
              <a:gd name="connsiteX18" fmla="*/ 1966851 w 2691675"/>
              <a:gd name="connsiteY18" fmla="*/ 2754154 h 4354354"/>
              <a:gd name="connsiteX19" fmla="*/ 1919702 w 2691675"/>
              <a:gd name="connsiteY19" fmla="*/ 2713196 h 4354354"/>
              <a:gd name="connsiteX20" fmla="*/ 1783018 w 2691675"/>
              <a:gd name="connsiteY20" fmla="*/ 2699862 h 4354354"/>
              <a:gd name="connsiteX21" fmla="*/ 1684910 w 2691675"/>
              <a:gd name="connsiteY21" fmla="*/ 2689860 h 4354354"/>
              <a:gd name="connsiteX22" fmla="*/ 1614426 w 2691675"/>
              <a:gd name="connsiteY22" fmla="*/ 2582229 h 4354354"/>
              <a:gd name="connsiteX23" fmla="*/ 1549656 w 2691675"/>
              <a:gd name="connsiteY23" fmla="*/ 2584133 h 4354354"/>
              <a:gd name="connsiteX24" fmla="*/ 1524890 w 2691675"/>
              <a:gd name="connsiteY24" fmla="*/ 2563654 h 4354354"/>
              <a:gd name="connsiteX25" fmla="*/ 1476789 w 2691675"/>
              <a:gd name="connsiteY25" fmla="*/ 2381726 h 4354354"/>
              <a:gd name="connsiteX26" fmla="*/ 1446309 w 2691675"/>
              <a:gd name="connsiteY26" fmla="*/ 2289334 h 4354354"/>
              <a:gd name="connsiteX27" fmla="*/ 1408209 w 2691675"/>
              <a:gd name="connsiteY27" fmla="*/ 2220754 h 4354354"/>
              <a:gd name="connsiteX28" fmla="*/ 1392969 w 2691675"/>
              <a:gd name="connsiteY28" fmla="*/ 2197894 h 4354354"/>
              <a:gd name="connsiteX29" fmla="*/ 1382492 w 2691675"/>
              <a:gd name="connsiteY29" fmla="*/ 2152651 h 4354354"/>
              <a:gd name="connsiteX30" fmla="*/ 1377253 w 2691675"/>
              <a:gd name="connsiteY30" fmla="*/ 2052162 h 4354354"/>
              <a:gd name="connsiteX31" fmla="*/ 1391541 w 2691675"/>
              <a:gd name="connsiteY31" fmla="*/ 1982630 h 4354354"/>
              <a:gd name="connsiteX32" fmla="*/ 1323437 w 2691675"/>
              <a:gd name="connsiteY32" fmla="*/ 1917859 h 4354354"/>
              <a:gd name="connsiteX33" fmla="*/ 1290099 w 2691675"/>
              <a:gd name="connsiteY33" fmla="*/ 1912621 h 4354354"/>
              <a:gd name="connsiteX34" fmla="*/ 1192468 w 2691675"/>
              <a:gd name="connsiteY34" fmla="*/ 1853089 h 4354354"/>
              <a:gd name="connsiteX35" fmla="*/ 1134367 w 2691675"/>
              <a:gd name="connsiteY35" fmla="*/ 1863567 h 4354354"/>
              <a:gd name="connsiteX36" fmla="*/ 1081978 w 2691675"/>
              <a:gd name="connsiteY36" fmla="*/ 1897379 h 4354354"/>
              <a:gd name="connsiteX37" fmla="*/ 1032924 w 2691675"/>
              <a:gd name="connsiteY37" fmla="*/ 1923098 h 4354354"/>
              <a:gd name="connsiteX38" fmla="*/ 966249 w 2691675"/>
              <a:gd name="connsiteY38" fmla="*/ 1984058 h 4354354"/>
              <a:gd name="connsiteX39" fmla="*/ 917195 w 2691675"/>
              <a:gd name="connsiteY39" fmla="*/ 1941672 h 4354354"/>
              <a:gd name="connsiteX40" fmla="*/ 862428 w 2691675"/>
              <a:gd name="connsiteY40" fmla="*/ 1915002 h 4354354"/>
              <a:gd name="connsiteX41" fmla="*/ 831471 w 2691675"/>
              <a:gd name="connsiteY41" fmla="*/ 1889284 h 4354354"/>
              <a:gd name="connsiteX42" fmla="*/ 808135 w 2691675"/>
              <a:gd name="connsiteY42" fmla="*/ 1846898 h 4354354"/>
              <a:gd name="connsiteX43" fmla="*/ 822423 w 2691675"/>
              <a:gd name="connsiteY43" fmla="*/ 1789748 h 4354354"/>
              <a:gd name="connsiteX44" fmla="*/ 811944 w 2691675"/>
              <a:gd name="connsiteY44" fmla="*/ 1720215 h 4354354"/>
              <a:gd name="connsiteX45" fmla="*/ 791466 w 2691675"/>
              <a:gd name="connsiteY45" fmla="*/ 1625441 h 4354354"/>
              <a:gd name="connsiteX46" fmla="*/ 767652 w 2691675"/>
              <a:gd name="connsiteY46" fmla="*/ 1635919 h 4354354"/>
              <a:gd name="connsiteX47" fmla="*/ 709074 w 2691675"/>
              <a:gd name="connsiteY47" fmla="*/ 1571626 h 4354354"/>
              <a:gd name="connsiteX48" fmla="*/ 737649 w 2691675"/>
              <a:gd name="connsiteY48" fmla="*/ 1519714 h 4354354"/>
              <a:gd name="connsiteX49" fmla="*/ 785274 w 2691675"/>
              <a:gd name="connsiteY49" fmla="*/ 1455420 h 4354354"/>
              <a:gd name="connsiteX50" fmla="*/ 783369 w 2691675"/>
              <a:gd name="connsiteY50" fmla="*/ 1429227 h 4354354"/>
              <a:gd name="connsiteX51" fmla="*/ 826232 w 2691675"/>
              <a:gd name="connsiteY51" fmla="*/ 1375409 h 4354354"/>
              <a:gd name="connsiteX52" fmla="*/ 834329 w 2691675"/>
              <a:gd name="connsiteY52" fmla="*/ 1282542 h 4354354"/>
              <a:gd name="connsiteX53" fmla="*/ 820040 w 2691675"/>
              <a:gd name="connsiteY53" fmla="*/ 1198721 h 4354354"/>
              <a:gd name="connsiteX54" fmla="*/ 787655 w 2691675"/>
              <a:gd name="connsiteY54" fmla="*/ 1151573 h 4354354"/>
              <a:gd name="connsiteX55" fmla="*/ 769082 w 2691675"/>
              <a:gd name="connsiteY55" fmla="*/ 1070134 h 4354354"/>
              <a:gd name="connsiteX56" fmla="*/ 812898 w 2691675"/>
              <a:gd name="connsiteY56" fmla="*/ 1034892 h 4354354"/>
              <a:gd name="connsiteX57" fmla="*/ 816231 w 2691675"/>
              <a:gd name="connsiteY57" fmla="*/ 976789 h 4354354"/>
              <a:gd name="connsiteX58" fmla="*/ 828613 w 2691675"/>
              <a:gd name="connsiteY58" fmla="*/ 901065 h 4354354"/>
              <a:gd name="connsiteX59" fmla="*/ 837662 w 2691675"/>
              <a:gd name="connsiteY59" fmla="*/ 833914 h 4354354"/>
              <a:gd name="connsiteX60" fmla="*/ 852426 w 2691675"/>
              <a:gd name="connsiteY60" fmla="*/ 795814 h 4354354"/>
              <a:gd name="connsiteX61" fmla="*/ 867665 w 2691675"/>
              <a:gd name="connsiteY61" fmla="*/ 762475 h 4354354"/>
              <a:gd name="connsiteX62" fmla="*/ 841472 w 2691675"/>
              <a:gd name="connsiteY62" fmla="*/ 696754 h 4354354"/>
              <a:gd name="connsiteX63" fmla="*/ 825756 w 2691675"/>
              <a:gd name="connsiteY63" fmla="*/ 573405 h 4354354"/>
              <a:gd name="connsiteX64" fmla="*/ 795275 w 2691675"/>
              <a:gd name="connsiteY64" fmla="*/ 536259 h 4354354"/>
              <a:gd name="connsiteX65" fmla="*/ 777654 w 2691675"/>
              <a:gd name="connsiteY65" fmla="*/ 505777 h 4354354"/>
              <a:gd name="connsiteX66" fmla="*/ 754794 w 2691675"/>
              <a:gd name="connsiteY66" fmla="*/ 430054 h 4354354"/>
              <a:gd name="connsiteX67" fmla="*/ 727648 w 2691675"/>
              <a:gd name="connsiteY67" fmla="*/ 349091 h 4354354"/>
              <a:gd name="connsiteX68" fmla="*/ 740030 w 2691675"/>
              <a:gd name="connsiteY68" fmla="*/ 321469 h 4354354"/>
              <a:gd name="connsiteX69" fmla="*/ 736698 w 2691675"/>
              <a:gd name="connsiteY69" fmla="*/ 256223 h 4354354"/>
              <a:gd name="connsiteX70" fmla="*/ 717648 w 2691675"/>
              <a:gd name="connsiteY70" fmla="*/ 241935 h 4354354"/>
              <a:gd name="connsiteX71" fmla="*/ 709551 w 2691675"/>
              <a:gd name="connsiteY71" fmla="*/ 171451 h 4354354"/>
              <a:gd name="connsiteX72" fmla="*/ 675737 w 2691675"/>
              <a:gd name="connsiteY72" fmla="*/ 120015 h 4354354"/>
              <a:gd name="connsiteX73" fmla="*/ 686691 w 2691675"/>
              <a:gd name="connsiteY73" fmla="*/ 70485 h 4354354"/>
              <a:gd name="connsiteX74" fmla="*/ 657638 w 2691675"/>
              <a:gd name="connsiteY74" fmla="*/ 0 h 4354354"/>
              <a:gd name="connsiteX75" fmla="*/ 613348 w 2691675"/>
              <a:gd name="connsiteY75" fmla="*/ 10001 h 4354354"/>
              <a:gd name="connsiteX76" fmla="*/ 542863 w 2691675"/>
              <a:gd name="connsiteY76" fmla="*/ 85249 h 4354354"/>
              <a:gd name="connsiteX77" fmla="*/ 560008 w 2691675"/>
              <a:gd name="connsiteY77" fmla="*/ 158591 h 4354354"/>
              <a:gd name="connsiteX78" fmla="*/ 553342 w 2691675"/>
              <a:gd name="connsiteY78" fmla="*/ 234792 h 4354354"/>
              <a:gd name="connsiteX79" fmla="*/ 505716 w 2691675"/>
              <a:gd name="connsiteY79" fmla="*/ 313373 h 4354354"/>
              <a:gd name="connsiteX80" fmla="*/ 461424 w 2691675"/>
              <a:gd name="connsiteY80" fmla="*/ 408147 h 4354354"/>
              <a:gd name="connsiteX81" fmla="*/ 368555 w 2691675"/>
              <a:gd name="connsiteY81" fmla="*/ 381476 h 4354354"/>
              <a:gd name="connsiteX82" fmla="*/ 300929 w 2691675"/>
              <a:gd name="connsiteY82" fmla="*/ 441960 h 4354354"/>
              <a:gd name="connsiteX83" fmla="*/ 270924 w 2691675"/>
              <a:gd name="connsiteY83" fmla="*/ 513874 h 4354354"/>
              <a:gd name="connsiteX84" fmla="*/ 322359 w 2691675"/>
              <a:gd name="connsiteY84" fmla="*/ 574834 h 4354354"/>
              <a:gd name="connsiteX85" fmla="*/ 236157 w 2691675"/>
              <a:gd name="connsiteY85" fmla="*/ 711995 h 4354354"/>
              <a:gd name="connsiteX86" fmla="*/ 262829 w 2691675"/>
              <a:gd name="connsiteY86" fmla="*/ 758667 h 4354354"/>
              <a:gd name="connsiteX87" fmla="*/ 248540 w 2691675"/>
              <a:gd name="connsiteY87" fmla="*/ 834390 h 4354354"/>
              <a:gd name="connsiteX88" fmla="*/ 303309 w 2691675"/>
              <a:gd name="connsiteY88" fmla="*/ 849630 h 4354354"/>
              <a:gd name="connsiteX89" fmla="*/ 351410 w 2691675"/>
              <a:gd name="connsiteY89" fmla="*/ 872966 h 4354354"/>
              <a:gd name="connsiteX90" fmla="*/ 327122 w 2691675"/>
              <a:gd name="connsiteY90" fmla="*/ 969169 h 4354354"/>
              <a:gd name="connsiteX91" fmla="*/ 319025 w 2691675"/>
              <a:gd name="connsiteY91" fmla="*/ 1050132 h 4354354"/>
              <a:gd name="connsiteX92" fmla="*/ 243779 w 2691675"/>
              <a:gd name="connsiteY92" fmla="*/ 1094423 h 4354354"/>
              <a:gd name="connsiteX93" fmla="*/ 155195 w 2691675"/>
              <a:gd name="connsiteY93" fmla="*/ 1088232 h 4354354"/>
              <a:gd name="connsiteX94" fmla="*/ 150909 w 2691675"/>
              <a:gd name="connsiteY94" fmla="*/ 1207294 h 4354354"/>
              <a:gd name="connsiteX95" fmla="*/ 173769 w 2691675"/>
              <a:gd name="connsiteY95" fmla="*/ 1245394 h 4354354"/>
              <a:gd name="connsiteX96" fmla="*/ 219489 w 2691675"/>
              <a:gd name="connsiteY96" fmla="*/ 1283494 h 4354354"/>
              <a:gd name="connsiteX97" fmla="*/ 234729 w 2691675"/>
              <a:gd name="connsiteY97" fmla="*/ 1313974 h 4354354"/>
              <a:gd name="connsiteX98" fmla="*/ 227109 w 2691675"/>
              <a:gd name="connsiteY98" fmla="*/ 1344454 h 4354354"/>
              <a:gd name="connsiteX99" fmla="*/ 265209 w 2691675"/>
              <a:gd name="connsiteY99" fmla="*/ 1390174 h 4354354"/>
              <a:gd name="connsiteX100" fmla="*/ 288069 w 2691675"/>
              <a:gd name="connsiteY100" fmla="*/ 1428274 h 4354354"/>
              <a:gd name="connsiteX101" fmla="*/ 280449 w 2691675"/>
              <a:gd name="connsiteY101" fmla="*/ 1466374 h 4354354"/>
              <a:gd name="connsiteX102" fmla="*/ 242349 w 2691675"/>
              <a:gd name="connsiteY102" fmla="*/ 1595914 h 4354354"/>
              <a:gd name="connsiteX103" fmla="*/ 211869 w 2691675"/>
              <a:gd name="connsiteY103" fmla="*/ 1611154 h 4354354"/>
              <a:gd name="connsiteX104" fmla="*/ 189009 w 2691675"/>
              <a:gd name="connsiteY104" fmla="*/ 1618774 h 4354354"/>
              <a:gd name="connsiteX105" fmla="*/ 120429 w 2691675"/>
              <a:gd name="connsiteY105" fmla="*/ 1656874 h 4354354"/>
              <a:gd name="connsiteX106" fmla="*/ 97569 w 2691675"/>
              <a:gd name="connsiteY106" fmla="*/ 1679734 h 4354354"/>
              <a:gd name="connsiteX107" fmla="*/ 13749 w 2691675"/>
              <a:gd name="connsiteY107" fmla="*/ 1740694 h 4354354"/>
              <a:gd name="connsiteX108" fmla="*/ 13749 w 2691675"/>
              <a:gd name="connsiteY108" fmla="*/ 1915954 h 4354354"/>
              <a:gd name="connsiteX109" fmla="*/ 36609 w 2691675"/>
              <a:gd name="connsiteY109" fmla="*/ 1938814 h 4354354"/>
              <a:gd name="connsiteX110" fmla="*/ 67089 w 2691675"/>
              <a:gd name="connsiteY110" fmla="*/ 1976914 h 4354354"/>
              <a:gd name="connsiteX111" fmla="*/ 112809 w 2691675"/>
              <a:gd name="connsiteY111" fmla="*/ 2007394 h 4354354"/>
              <a:gd name="connsiteX112" fmla="*/ 173769 w 2691675"/>
              <a:gd name="connsiteY112" fmla="*/ 2037874 h 4354354"/>
              <a:gd name="connsiteX113" fmla="*/ 234729 w 2691675"/>
              <a:gd name="connsiteY113" fmla="*/ 2121694 h 4354354"/>
              <a:gd name="connsiteX114" fmla="*/ 272829 w 2691675"/>
              <a:gd name="connsiteY114" fmla="*/ 2182654 h 4354354"/>
              <a:gd name="connsiteX115" fmla="*/ 280449 w 2691675"/>
              <a:gd name="connsiteY115" fmla="*/ 2205514 h 4354354"/>
              <a:gd name="connsiteX116" fmla="*/ 318549 w 2691675"/>
              <a:gd name="connsiteY116" fmla="*/ 2281714 h 4354354"/>
              <a:gd name="connsiteX117" fmla="*/ 493809 w 2691675"/>
              <a:gd name="connsiteY117" fmla="*/ 2296954 h 4354354"/>
              <a:gd name="connsiteX118" fmla="*/ 562389 w 2691675"/>
              <a:gd name="connsiteY118" fmla="*/ 2380774 h 4354354"/>
              <a:gd name="connsiteX119" fmla="*/ 531909 w 2691675"/>
              <a:gd name="connsiteY119" fmla="*/ 2456974 h 4354354"/>
              <a:gd name="connsiteX120" fmla="*/ 509049 w 2691675"/>
              <a:gd name="connsiteY120" fmla="*/ 2464594 h 4354354"/>
              <a:gd name="connsiteX121" fmla="*/ 486189 w 2691675"/>
              <a:gd name="connsiteY121" fmla="*/ 2487454 h 4354354"/>
              <a:gd name="connsiteX122" fmla="*/ 478569 w 2691675"/>
              <a:gd name="connsiteY122" fmla="*/ 2533174 h 4354354"/>
              <a:gd name="connsiteX123" fmla="*/ 509049 w 2691675"/>
              <a:gd name="connsiteY123" fmla="*/ 2647474 h 4354354"/>
              <a:gd name="connsiteX124" fmla="*/ 531909 w 2691675"/>
              <a:gd name="connsiteY124" fmla="*/ 2670334 h 4354354"/>
              <a:gd name="connsiteX125" fmla="*/ 539529 w 2691675"/>
              <a:gd name="connsiteY125" fmla="*/ 2700814 h 4354354"/>
              <a:gd name="connsiteX126" fmla="*/ 570009 w 2691675"/>
              <a:gd name="connsiteY126" fmla="*/ 2685574 h 4354354"/>
              <a:gd name="connsiteX127" fmla="*/ 592869 w 2691675"/>
              <a:gd name="connsiteY127" fmla="*/ 2662714 h 4354354"/>
              <a:gd name="connsiteX128" fmla="*/ 646209 w 2691675"/>
              <a:gd name="connsiteY128" fmla="*/ 2632234 h 4354354"/>
              <a:gd name="connsiteX129" fmla="*/ 684309 w 2691675"/>
              <a:gd name="connsiteY129" fmla="*/ 2639854 h 4354354"/>
              <a:gd name="connsiteX130" fmla="*/ 699549 w 2691675"/>
              <a:gd name="connsiteY130" fmla="*/ 2662714 h 4354354"/>
              <a:gd name="connsiteX131" fmla="*/ 722409 w 2691675"/>
              <a:gd name="connsiteY131" fmla="*/ 2685574 h 4354354"/>
              <a:gd name="connsiteX132" fmla="*/ 730029 w 2691675"/>
              <a:gd name="connsiteY132" fmla="*/ 2708434 h 4354354"/>
              <a:gd name="connsiteX133" fmla="*/ 707169 w 2691675"/>
              <a:gd name="connsiteY133" fmla="*/ 2792254 h 4354354"/>
              <a:gd name="connsiteX134" fmla="*/ 623349 w 2691675"/>
              <a:gd name="connsiteY134" fmla="*/ 2868454 h 4354354"/>
              <a:gd name="connsiteX135" fmla="*/ 600489 w 2691675"/>
              <a:gd name="connsiteY135" fmla="*/ 2914174 h 4354354"/>
              <a:gd name="connsiteX136" fmla="*/ 531909 w 2691675"/>
              <a:gd name="connsiteY136" fmla="*/ 2959894 h 4354354"/>
              <a:gd name="connsiteX137" fmla="*/ 516669 w 2691675"/>
              <a:gd name="connsiteY137" fmla="*/ 2982754 h 4354354"/>
              <a:gd name="connsiteX138" fmla="*/ 547149 w 2691675"/>
              <a:gd name="connsiteY138" fmla="*/ 3081814 h 4354354"/>
              <a:gd name="connsiteX139" fmla="*/ 570009 w 2691675"/>
              <a:gd name="connsiteY139" fmla="*/ 3203734 h 4354354"/>
              <a:gd name="connsiteX140" fmla="*/ 608109 w 2691675"/>
              <a:gd name="connsiteY140" fmla="*/ 3302794 h 4354354"/>
              <a:gd name="connsiteX141" fmla="*/ 608109 w 2691675"/>
              <a:gd name="connsiteY141" fmla="*/ 3455194 h 4354354"/>
              <a:gd name="connsiteX142" fmla="*/ 570009 w 2691675"/>
              <a:gd name="connsiteY142" fmla="*/ 3493294 h 4354354"/>
              <a:gd name="connsiteX143" fmla="*/ 562389 w 2691675"/>
              <a:gd name="connsiteY143" fmla="*/ 3523774 h 4354354"/>
              <a:gd name="connsiteX144" fmla="*/ 547149 w 2691675"/>
              <a:gd name="connsiteY144" fmla="*/ 3554254 h 4354354"/>
              <a:gd name="connsiteX145" fmla="*/ 554769 w 2691675"/>
              <a:gd name="connsiteY145" fmla="*/ 3706654 h 4354354"/>
              <a:gd name="connsiteX146" fmla="*/ 608109 w 2691675"/>
              <a:gd name="connsiteY146" fmla="*/ 3699034 h 4354354"/>
              <a:gd name="connsiteX147" fmla="*/ 630969 w 2691675"/>
              <a:gd name="connsiteY147" fmla="*/ 3691414 h 4354354"/>
              <a:gd name="connsiteX148" fmla="*/ 676689 w 2691675"/>
              <a:gd name="connsiteY148" fmla="*/ 3714274 h 4354354"/>
              <a:gd name="connsiteX149" fmla="*/ 707169 w 2691675"/>
              <a:gd name="connsiteY149" fmla="*/ 3744754 h 4354354"/>
              <a:gd name="connsiteX150" fmla="*/ 836709 w 2691675"/>
              <a:gd name="connsiteY150" fmla="*/ 3767614 h 4354354"/>
              <a:gd name="connsiteX151" fmla="*/ 851949 w 2691675"/>
              <a:gd name="connsiteY151" fmla="*/ 3798094 h 4354354"/>
              <a:gd name="connsiteX152" fmla="*/ 874809 w 2691675"/>
              <a:gd name="connsiteY152" fmla="*/ 3813334 h 4354354"/>
              <a:gd name="connsiteX153" fmla="*/ 897669 w 2691675"/>
              <a:gd name="connsiteY153" fmla="*/ 3836194 h 4354354"/>
              <a:gd name="connsiteX154" fmla="*/ 905289 w 2691675"/>
              <a:gd name="connsiteY154" fmla="*/ 3866674 h 4354354"/>
              <a:gd name="connsiteX155" fmla="*/ 920529 w 2691675"/>
              <a:gd name="connsiteY155" fmla="*/ 3889534 h 4354354"/>
              <a:gd name="connsiteX156" fmla="*/ 943389 w 2691675"/>
              <a:gd name="connsiteY156" fmla="*/ 3927634 h 4354354"/>
              <a:gd name="connsiteX157" fmla="*/ 996729 w 2691675"/>
              <a:gd name="connsiteY157" fmla="*/ 3973354 h 4354354"/>
              <a:gd name="connsiteX158" fmla="*/ 1011969 w 2691675"/>
              <a:gd name="connsiteY158" fmla="*/ 3996214 h 4354354"/>
              <a:gd name="connsiteX159" fmla="*/ 1034829 w 2691675"/>
              <a:gd name="connsiteY159" fmla="*/ 4034314 h 4354354"/>
              <a:gd name="connsiteX160" fmla="*/ 1065309 w 2691675"/>
              <a:gd name="connsiteY160" fmla="*/ 4110514 h 4354354"/>
              <a:gd name="connsiteX161" fmla="*/ 1072929 w 2691675"/>
              <a:gd name="connsiteY161" fmla="*/ 4133374 h 4354354"/>
              <a:gd name="connsiteX162" fmla="*/ 1149129 w 2691675"/>
              <a:gd name="connsiteY162" fmla="*/ 4163854 h 4354354"/>
              <a:gd name="connsiteX163" fmla="*/ 1202469 w 2691675"/>
              <a:gd name="connsiteY163" fmla="*/ 4240054 h 4354354"/>
              <a:gd name="connsiteX164" fmla="*/ 1263429 w 2691675"/>
              <a:gd name="connsiteY164" fmla="*/ 4247674 h 4354354"/>
              <a:gd name="connsiteX165" fmla="*/ 1271049 w 2691675"/>
              <a:gd name="connsiteY165" fmla="*/ 4301014 h 4354354"/>
              <a:gd name="connsiteX166" fmla="*/ 1316769 w 2691675"/>
              <a:gd name="connsiteY166" fmla="*/ 4354354 h 4354354"/>
              <a:gd name="connsiteX167" fmla="*/ 1354869 w 2691675"/>
              <a:gd name="connsiteY167" fmla="*/ 4255294 h 4354354"/>
              <a:gd name="connsiteX168" fmla="*/ 1415829 w 2691675"/>
              <a:gd name="connsiteY168" fmla="*/ 4224814 h 4354354"/>
              <a:gd name="connsiteX169" fmla="*/ 1469169 w 2691675"/>
              <a:gd name="connsiteY169" fmla="*/ 4209574 h 4354354"/>
              <a:gd name="connsiteX170" fmla="*/ 1507269 w 2691675"/>
              <a:gd name="connsiteY170" fmla="*/ 4186714 h 4354354"/>
              <a:gd name="connsiteX171" fmla="*/ 1552989 w 2691675"/>
              <a:gd name="connsiteY171" fmla="*/ 4156234 h 4354354"/>
              <a:gd name="connsiteX172" fmla="*/ 1583469 w 2691675"/>
              <a:gd name="connsiteY172" fmla="*/ 4148614 h 4354354"/>
              <a:gd name="connsiteX173" fmla="*/ 1644429 w 2691675"/>
              <a:gd name="connsiteY173" fmla="*/ 4087654 h 4354354"/>
              <a:gd name="connsiteX174" fmla="*/ 1674909 w 2691675"/>
              <a:gd name="connsiteY174" fmla="*/ 4064794 h 4354354"/>
              <a:gd name="connsiteX175" fmla="*/ 1827309 w 2691675"/>
              <a:gd name="connsiteY175" fmla="*/ 4026694 h 4354354"/>
              <a:gd name="connsiteX176" fmla="*/ 1857789 w 2691675"/>
              <a:gd name="connsiteY176" fmla="*/ 4011454 h 4354354"/>
              <a:gd name="connsiteX177" fmla="*/ 1903509 w 2691675"/>
              <a:gd name="connsiteY177" fmla="*/ 3996214 h 4354354"/>
              <a:gd name="connsiteX178" fmla="*/ 1926369 w 2691675"/>
              <a:gd name="connsiteY178" fmla="*/ 3980974 h 4354354"/>
              <a:gd name="connsiteX179" fmla="*/ 1987329 w 2691675"/>
              <a:gd name="connsiteY179" fmla="*/ 3935254 h 4354354"/>
              <a:gd name="connsiteX180" fmla="*/ 2048289 w 2691675"/>
              <a:gd name="connsiteY180" fmla="*/ 3897154 h 4354354"/>
              <a:gd name="connsiteX181" fmla="*/ 2078769 w 2691675"/>
              <a:gd name="connsiteY181" fmla="*/ 3881914 h 4354354"/>
              <a:gd name="connsiteX182" fmla="*/ 2132109 w 2691675"/>
              <a:gd name="connsiteY182" fmla="*/ 3843814 h 4354354"/>
              <a:gd name="connsiteX183" fmla="*/ 2162589 w 2691675"/>
              <a:gd name="connsiteY183" fmla="*/ 3813334 h 4354354"/>
              <a:gd name="connsiteX184" fmla="*/ 2200689 w 2691675"/>
              <a:gd name="connsiteY184" fmla="*/ 3714274 h 4354354"/>
              <a:gd name="connsiteX185" fmla="*/ 2162589 w 2691675"/>
              <a:gd name="connsiteY185" fmla="*/ 3630454 h 4354354"/>
              <a:gd name="connsiteX186" fmla="*/ 2139729 w 2691675"/>
              <a:gd name="connsiteY186" fmla="*/ 3622834 h 4354354"/>
              <a:gd name="connsiteX187" fmla="*/ 2124489 w 2691675"/>
              <a:gd name="connsiteY187" fmla="*/ 3706654 h 4354354"/>
              <a:gd name="connsiteX188" fmla="*/ 2109249 w 2691675"/>
              <a:gd name="connsiteY188" fmla="*/ 3683794 h 4354354"/>
              <a:gd name="connsiteX189" fmla="*/ 2048289 w 2691675"/>
              <a:gd name="connsiteY189" fmla="*/ 3691414 h 4354354"/>
              <a:gd name="connsiteX190" fmla="*/ 2055909 w 2691675"/>
              <a:gd name="connsiteY190" fmla="*/ 3729514 h 4354354"/>
              <a:gd name="connsiteX191" fmla="*/ 2078769 w 2691675"/>
              <a:gd name="connsiteY191" fmla="*/ 3744754 h 4354354"/>
              <a:gd name="connsiteX192" fmla="*/ 2094009 w 2691675"/>
              <a:gd name="connsiteY192" fmla="*/ 3775234 h 4354354"/>
              <a:gd name="connsiteX193" fmla="*/ 2086389 w 2691675"/>
              <a:gd name="connsiteY193" fmla="*/ 3820954 h 4354354"/>
              <a:gd name="connsiteX194" fmla="*/ 2010189 w 2691675"/>
              <a:gd name="connsiteY194" fmla="*/ 3775234 h 4354354"/>
              <a:gd name="connsiteX195" fmla="*/ 1994949 w 2691675"/>
              <a:gd name="connsiteY195" fmla="*/ 3676174 h 4354354"/>
              <a:gd name="connsiteX196" fmla="*/ 1972089 w 2691675"/>
              <a:gd name="connsiteY196" fmla="*/ 3653314 h 4354354"/>
              <a:gd name="connsiteX197" fmla="*/ 1979709 w 2691675"/>
              <a:gd name="connsiteY197" fmla="*/ 3607594 h 4354354"/>
              <a:gd name="connsiteX198" fmla="*/ 2025429 w 2691675"/>
              <a:gd name="connsiteY198" fmla="*/ 3599974 h 4354354"/>
              <a:gd name="connsiteX199" fmla="*/ 2033049 w 2691675"/>
              <a:gd name="connsiteY199" fmla="*/ 3546634 h 4354354"/>
              <a:gd name="connsiteX200" fmla="*/ 2063529 w 2691675"/>
              <a:gd name="connsiteY200" fmla="*/ 3554254 h 4354354"/>
              <a:gd name="connsiteX201" fmla="*/ 2094009 w 2691675"/>
              <a:gd name="connsiteY201" fmla="*/ 3516154 h 4354354"/>
              <a:gd name="connsiteX202" fmla="*/ 2124489 w 2691675"/>
              <a:gd name="connsiteY202" fmla="*/ 3485674 h 4354354"/>
              <a:gd name="connsiteX203" fmla="*/ 2139729 w 2691675"/>
              <a:gd name="connsiteY203" fmla="*/ 3462814 h 4354354"/>
              <a:gd name="connsiteX204" fmla="*/ 2170209 w 2691675"/>
              <a:gd name="connsiteY204" fmla="*/ 3439954 h 4354354"/>
              <a:gd name="connsiteX205" fmla="*/ 2238789 w 2691675"/>
              <a:gd name="connsiteY205" fmla="*/ 3348514 h 4354354"/>
              <a:gd name="connsiteX206" fmla="*/ 2246409 w 2691675"/>
              <a:gd name="connsiteY206" fmla="*/ 3318034 h 4354354"/>
              <a:gd name="connsiteX207" fmla="*/ 2269269 w 2691675"/>
              <a:gd name="connsiteY207" fmla="*/ 3257074 h 4354354"/>
              <a:gd name="connsiteX208" fmla="*/ 2276889 w 2691675"/>
              <a:gd name="connsiteY208" fmla="*/ 3211354 h 4354354"/>
              <a:gd name="connsiteX209" fmla="*/ 2299749 w 2691675"/>
              <a:gd name="connsiteY209" fmla="*/ 3165634 h 4354354"/>
              <a:gd name="connsiteX210" fmla="*/ 2314989 w 2691675"/>
              <a:gd name="connsiteY210" fmla="*/ 3127534 h 4354354"/>
              <a:gd name="connsiteX211" fmla="*/ 2353089 w 2691675"/>
              <a:gd name="connsiteY211" fmla="*/ 3112294 h 4354354"/>
              <a:gd name="connsiteX212" fmla="*/ 2375949 w 2691675"/>
              <a:gd name="connsiteY212" fmla="*/ 3097054 h 4354354"/>
              <a:gd name="connsiteX213" fmla="*/ 2495488 w 2691675"/>
              <a:gd name="connsiteY213" fmla="*/ 3067050 h 4354354"/>
              <a:gd name="connsiteX214" fmla="*/ 2593596 w 2691675"/>
              <a:gd name="connsiteY214" fmla="*/ 3063717 h 4354354"/>
              <a:gd name="connsiteX215" fmla="*/ 2685987 w 2691675"/>
              <a:gd name="connsiteY215" fmla="*/ 3054668 h 4354354"/>
              <a:gd name="connsiteX0" fmla="*/ 2685987 w 2691675"/>
              <a:gd name="connsiteY0" fmla="*/ 3054668 h 4354354"/>
              <a:gd name="connsiteX1" fmla="*/ 2680749 w 2691675"/>
              <a:gd name="connsiteY1" fmla="*/ 3028474 h 4354354"/>
              <a:gd name="connsiteX2" fmla="*/ 2673129 w 2691675"/>
              <a:gd name="connsiteY2" fmla="*/ 2975134 h 4354354"/>
              <a:gd name="connsiteX3" fmla="*/ 2631219 w 2691675"/>
              <a:gd name="connsiteY3" fmla="*/ 2967038 h 4354354"/>
              <a:gd name="connsiteX4" fmla="*/ 2567878 w 2691675"/>
              <a:gd name="connsiteY4" fmla="*/ 2966561 h 4354354"/>
              <a:gd name="connsiteX5" fmla="*/ 2526921 w 2691675"/>
              <a:gd name="connsiteY5" fmla="*/ 2908936 h 4354354"/>
              <a:gd name="connsiteX6" fmla="*/ 2464532 w 2691675"/>
              <a:gd name="connsiteY6" fmla="*/ 2905601 h 4354354"/>
              <a:gd name="connsiteX7" fmla="*/ 2417860 w 2691675"/>
              <a:gd name="connsiteY7" fmla="*/ 2889885 h 4354354"/>
              <a:gd name="connsiteX8" fmla="*/ 2383569 w 2691675"/>
              <a:gd name="connsiteY8" fmla="*/ 2876074 h 4354354"/>
              <a:gd name="connsiteX9" fmla="*/ 2355471 w 2691675"/>
              <a:gd name="connsiteY9" fmla="*/ 2856071 h 4354354"/>
              <a:gd name="connsiteX10" fmla="*/ 2300701 w 2691675"/>
              <a:gd name="connsiteY10" fmla="*/ 2824163 h 4354354"/>
              <a:gd name="connsiteX11" fmla="*/ 2226406 w 2691675"/>
              <a:gd name="connsiteY11" fmla="*/ 2864167 h 4354354"/>
              <a:gd name="connsiteX12" fmla="*/ 2185925 w 2691675"/>
              <a:gd name="connsiteY12" fmla="*/ 2825116 h 4354354"/>
              <a:gd name="connsiteX13" fmla="*/ 2150683 w 2691675"/>
              <a:gd name="connsiteY13" fmla="*/ 2746058 h 4354354"/>
              <a:gd name="connsiteX14" fmla="*/ 2131157 w 2691675"/>
              <a:gd name="connsiteY14" fmla="*/ 2684621 h 4354354"/>
              <a:gd name="connsiteX15" fmla="*/ 2113060 w 2691675"/>
              <a:gd name="connsiteY15" fmla="*/ 2649379 h 4354354"/>
              <a:gd name="connsiteX16" fmla="*/ 2111630 w 2691675"/>
              <a:gd name="connsiteY16" fmla="*/ 2600801 h 4354354"/>
              <a:gd name="connsiteX17" fmla="*/ 2034001 w 2691675"/>
              <a:gd name="connsiteY17" fmla="*/ 2686051 h 4354354"/>
              <a:gd name="connsiteX18" fmla="*/ 1966851 w 2691675"/>
              <a:gd name="connsiteY18" fmla="*/ 2754154 h 4354354"/>
              <a:gd name="connsiteX19" fmla="*/ 1919702 w 2691675"/>
              <a:gd name="connsiteY19" fmla="*/ 2713196 h 4354354"/>
              <a:gd name="connsiteX20" fmla="*/ 1783018 w 2691675"/>
              <a:gd name="connsiteY20" fmla="*/ 2699862 h 4354354"/>
              <a:gd name="connsiteX21" fmla="*/ 1684910 w 2691675"/>
              <a:gd name="connsiteY21" fmla="*/ 2689860 h 4354354"/>
              <a:gd name="connsiteX22" fmla="*/ 1614426 w 2691675"/>
              <a:gd name="connsiteY22" fmla="*/ 2582229 h 4354354"/>
              <a:gd name="connsiteX23" fmla="*/ 1549656 w 2691675"/>
              <a:gd name="connsiteY23" fmla="*/ 2584133 h 4354354"/>
              <a:gd name="connsiteX24" fmla="*/ 1524890 w 2691675"/>
              <a:gd name="connsiteY24" fmla="*/ 2563654 h 4354354"/>
              <a:gd name="connsiteX25" fmla="*/ 1476789 w 2691675"/>
              <a:gd name="connsiteY25" fmla="*/ 2381726 h 4354354"/>
              <a:gd name="connsiteX26" fmla="*/ 1446309 w 2691675"/>
              <a:gd name="connsiteY26" fmla="*/ 2289334 h 4354354"/>
              <a:gd name="connsiteX27" fmla="*/ 1408209 w 2691675"/>
              <a:gd name="connsiteY27" fmla="*/ 2220754 h 4354354"/>
              <a:gd name="connsiteX28" fmla="*/ 1392969 w 2691675"/>
              <a:gd name="connsiteY28" fmla="*/ 2197894 h 4354354"/>
              <a:gd name="connsiteX29" fmla="*/ 1382492 w 2691675"/>
              <a:gd name="connsiteY29" fmla="*/ 2152651 h 4354354"/>
              <a:gd name="connsiteX30" fmla="*/ 1377253 w 2691675"/>
              <a:gd name="connsiteY30" fmla="*/ 2052162 h 4354354"/>
              <a:gd name="connsiteX31" fmla="*/ 1391541 w 2691675"/>
              <a:gd name="connsiteY31" fmla="*/ 1982630 h 4354354"/>
              <a:gd name="connsiteX32" fmla="*/ 1323437 w 2691675"/>
              <a:gd name="connsiteY32" fmla="*/ 1917859 h 4354354"/>
              <a:gd name="connsiteX33" fmla="*/ 1290099 w 2691675"/>
              <a:gd name="connsiteY33" fmla="*/ 1912621 h 4354354"/>
              <a:gd name="connsiteX34" fmla="*/ 1192468 w 2691675"/>
              <a:gd name="connsiteY34" fmla="*/ 1853089 h 4354354"/>
              <a:gd name="connsiteX35" fmla="*/ 1134367 w 2691675"/>
              <a:gd name="connsiteY35" fmla="*/ 1863567 h 4354354"/>
              <a:gd name="connsiteX36" fmla="*/ 1081978 w 2691675"/>
              <a:gd name="connsiteY36" fmla="*/ 1897379 h 4354354"/>
              <a:gd name="connsiteX37" fmla="*/ 1032924 w 2691675"/>
              <a:gd name="connsiteY37" fmla="*/ 1923098 h 4354354"/>
              <a:gd name="connsiteX38" fmla="*/ 966249 w 2691675"/>
              <a:gd name="connsiteY38" fmla="*/ 1984058 h 4354354"/>
              <a:gd name="connsiteX39" fmla="*/ 917195 w 2691675"/>
              <a:gd name="connsiteY39" fmla="*/ 1941672 h 4354354"/>
              <a:gd name="connsiteX40" fmla="*/ 862428 w 2691675"/>
              <a:gd name="connsiteY40" fmla="*/ 1915002 h 4354354"/>
              <a:gd name="connsiteX41" fmla="*/ 831471 w 2691675"/>
              <a:gd name="connsiteY41" fmla="*/ 1889284 h 4354354"/>
              <a:gd name="connsiteX42" fmla="*/ 808135 w 2691675"/>
              <a:gd name="connsiteY42" fmla="*/ 1846898 h 4354354"/>
              <a:gd name="connsiteX43" fmla="*/ 822423 w 2691675"/>
              <a:gd name="connsiteY43" fmla="*/ 1789748 h 4354354"/>
              <a:gd name="connsiteX44" fmla="*/ 811944 w 2691675"/>
              <a:gd name="connsiteY44" fmla="*/ 1720215 h 4354354"/>
              <a:gd name="connsiteX45" fmla="*/ 791466 w 2691675"/>
              <a:gd name="connsiteY45" fmla="*/ 1625441 h 4354354"/>
              <a:gd name="connsiteX46" fmla="*/ 767652 w 2691675"/>
              <a:gd name="connsiteY46" fmla="*/ 1635919 h 4354354"/>
              <a:gd name="connsiteX47" fmla="*/ 709074 w 2691675"/>
              <a:gd name="connsiteY47" fmla="*/ 1571626 h 4354354"/>
              <a:gd name="connsiteX48" fmla="*/ 737649 w 2691675"/>
              <a:gd name="connsiteY48" fmla="*/ 1519714 h 4354354"/>
              <a:gd name="connsiteX49" fmla="*/ 785274 w 2691675"/>
              <a:gd name="connsiteY49" fmla="*/ 1455420 h 4354354"/>
              <a:gd name="connsiteX50" fmla="*/ 783369 w 2691675"/>
              <a:gd name="connsiteY50" fmla="*/ 1429227 h 4354354"/>
              <a:gd name="connsiteX51" fmla="*/ 826232 w 2691675"/>
              <a:gd name="connsiteY51" fmla="*/ 1375409 h 4354354"/>
              <a:gd name="connsiteX52" fmla="*/ 834329 w 2691675"/>
              <a:gd name="connsiteY52" fmla="*/ 1282542 h 4354354"/>
              <a:gd name="connsiteX53" fmla="*/ 820040 w 2691675"/>
              <a:gd name="connsiteY53" fmla="*/ 1198721 h 4354354"/>
              <a:gd name="connsiteX54" fmla="*/ 787655 w 2691675"/>
              <a:gd name="connsiteY54" fmla="*/ 1151573 h 4354354"/>
              <a:gd name="connsiteX55" fmla="*/ 769082 w 2691675"/>
              <a:gd name="connsiteY55" fmla="*/ 1070134 h 4354354"/>
              <a:gd name="connsiteX56" fmla="*/ 812898 w 2691675"/>
              <a:gd name="connsiteY56" fmla="*/ 1034892 h 4354354"/>
              <a:gd name="connsiteX57" fmla="*/ 816231 w 2691675"/>
              <a:gd name="connsiteY57" fmla="*/ 976789 h 4354354"/>
              <a:gd name="connsiteX58" fmla="*/ 828613 w 2691675"/>
              <a:gd name="connsiteY58" fmla="*/ 901065 h 4354354"/>
              <a:gd name="connsiteX59" fmla="*/ 837662 w 2691675"/>
              <a:gd name="connsiteY59" fmla="*/ 833914 h 4354354"/>
              <a:gd name="connsiteX60" fmla="*/ 852426 w 2691675"/>
              <a:gd name="connsiteY60" fmla="*/ 795814 h 4354354"/>
              <a:gd name="connsiteX61" fmla="*/ 867665 w 2691675"/>
              <a:gd name="connsiteY61" fmla="*/ 762475 h 4354354"/>
              <a:gd name="connsiteX62" fmla="*/ 841472 w 2691675"/>
              <a:gd name="connsiteY62" fmla="*/ 696754 h 4354354"/>
              <a:gd name="connsiteX63" fmla="*/ 825756 w 2691675"/>
              <a:gd name="connsiteY63" fmla="*/ 573405 h 4354354"/>
              <a:gd name="connsiteX64" fmla="*/ 795275 w 2691675"/>
              <a:gd name="connsiteY64" fmla="*/ 536259 h 4354354"/>
              <a:gd name="connsiteX65" fmla="*/ 777654 w 2691675"/>
              <a:gd name="connsiteY65" fmla="*/ 505777 h 4354354"/>
              <a:gd name="connsiteX66" fmla="*/ 754794 w 2691675"/>
              <a:gd name="connsiteY66" fmla="*/ 430054 h 4354354"/>
              <a:gd name="connsiteX67" fmla="*/ 727648 w 2691675"/>
              <a:gd name="connsiteY67" fmla="*/ 349091 h 4354354"/>
              <a:gd name="connsiteX68" fmla="*/ 740030 w 2691675"/>
              <a:gd name="connsiteY68" fmla="*/ 321469 h 4354354"/>
              <a:gd name="connsiteX69" fmla="*/ 736698 w 2691675"/>
              <a:gd name="connsiteY69" fmla="*/ 256223 h 4354354"/>
              <a:gd name="connsiteX70" fmla="*/ 717648 w 2691675"/>
              <a:gd name="connsiteY70" fmla="*/ 241935 h 4354354"/>
              <a:gd name="connsiteX71" fmla="*/ 709551 w 2691675"/>
              <a:gd name="connsiteY71" fmla="*/ 171451 h 4354354"/>
              <a:gd name="connsiteX72" fmla="*/ 675737 w 2691675"/>
              <a:gd name="connsiteY72" fmla="*/ 120015 h 4354354"/>
              <a:gd name="connsiteX73" fmla="*/ 686691 w 2691675"/>
              <a:gd name="connsiteY73" fmla="*/ 70485 h 4354354"/>
              <a:gd name="connsiteX74" fmla="*/ 657638 w 2691675"/>
              <a:gd name="connsiteY74" fmla="*/ 0 h 4354354"/>
              <a:gd name="connsiteX75" fmla="*/ 613348 w 2691675"/>
              <a:gd name="connsiteY75" fmla="*/ 10001 h 4354354"/>
              <a:gd name="connsiteX76" fmla="*/ 542863 w 2691675"/>
              <a:gd name="connsiteY76" fmla="*/ 85249 h 4354354"/>
              <a:gd name="connsiteX77" fmla="*/ 560008 w 2691675"/>
              <a:gd name="connsiteY77" fmla="*/ 158591 h 4354354"/>
              <a:gd name="connsiteX78" fmla="*/ 553342 w 2691675"/>
              <a:gd name="connsiteY78" fmla="*/ 234792 h 4354354"/>
              <a:gd name="connsiteX79" fmla="*/ 505716 w 2691675"/>
              <a:gd name="connsiteY79" fmla="*/ 313373 h 4354354"/>
              <a:gd name="connsiteX80" fmla="*/ 461424 w 2691675"/>
              <a:gd name="connsiteY80" fmla="*/ 408147 h 4354354"/>
              <a:gd name="connsiteX81" fmla="*/ 368555 w 2691675"/>
              <a:gd name="connsiteY81" fmla="*/ 381476 h 4354354"/>
              <a:gd name="connsiteX82" fmla="*/ 300929 w 2691675"/>
              <a:gd name="connsiteY82" fmla="*/ 441960 h 4354354"/>
              <a:gd name="connsiteX83" fmla="*/ 270924 w 2691675"/>
              <a:gd name="connsiteY83" fmla="*/ 513874 h 4354354"/>
              <a:gd name="connsiteX84" fmla="*/ 322359 w 2691675"/>
              <a:gd name="connsiteY84" fmla="*/ 574834 h 4354354"/>
              <a:gd name="connsiteX85" fmla="*/ 236157 w 2691675"/>
              <a:gd name="connsiteY85" fmla="*/ 711995 h 4354354"/>
              <a:gd name="connsiteX86" fmla="*/ 262829 w 2691675"/>
              <a:gd name="connsiteY86" fmla="*/ 758667 h 4354354"/>
              <a:gd name="connsiteX87" fmla="*/ 248540 w 2691675"/>
              <a:gd name="connsiteY87" fmla="*/ 834390 h 4354354"/>
              <a:gd name="connsiteX88" fmla="*/ 303309 w 2691675"/>
              <a:gd name="connsiteY88" fmla="*/ 849630 h 4354354"/>
              <a:gd name="connsiteX89" fmla="*/ 351410 w 2691675"/>
              <a:gd name="connsiteY89" fmla="*/ 872966 h 4354354"/>
              <a:gd name="connsiteX90" fmla="*/ 327122 w 2691675"/>
              <a:gd name="connsiteY90" fmla="*/ 969169 h 4354354"/>
              <a:gd name="connsiteX91" fmla="*/ 319025 w 2691675"/>
              <a:gd name="connsiteY91" fmla="*/ 1050132 h 4354354"/>
              <a:gd name="connsiteX92" fmla="*/ 155195 w 2691675"/>
              <a:gd name="connsiteY92" fmla="*/ 1088232 h 4354354"/>
              <a:gd name="connsiteX93" fmla="*/ 150909 w 2691675"/>
              <a:gd name="connsiteY93" fmla="*/ 1207294 h 4354354"/>
              <a:gd name="connsiteX94" fmla="*/ 173769 w 2691675"/>
              <a:gd name="connsiteY94" fmla="*/ 1245394 h 4354354"/>
              <a:gd name="connsiteX95" fmla="*/ 219489 w 2691675"/>
              <a:gd name="connsiteY95" fmla="*/ 1283494 h 4354354"/>
              <a:gd name="connsiteX96" fmla="*/ 234729 w 2691675"/>
              <a:gd name="connsiteY96" fmla="*/ 1313974 h 4354354"/>
              <a:gd name="connsiteX97" fmla="*/ 227109 w 2691675"/>
              <a:gd name="connsiteY97" fmla="*/ 1344454 h 4354354"/>
              <a:gd name="connsiteX98" fmla="*/ 265209 w 2691675"/>
              <a:gd name="connsiteY98" fmla="*/ 1390174 h 4354354"/>
              <a:gd name="connsiteX99" fmla="*/ 288069 w 2691675"/>
              <a:gd name="connsiteY99" fmla="*/ 1428274 h 4354354"/>
              <a:gd name="connsiteX100" fmla="*/ 280449 w 2691675"/>
              <a:gd name="connsiteY100" fmla="*/ 1466374 h 4354354"/>
              <a:gd name="connsiteX101" fmla="*/ 242349 w 2691675"/>
              <a:gd name="connsiteY101" fmla="*/ 1595914 h 4354354"/>
              <a:gd name="connsiteX102" fmla="*/ 211869 w 2691675"/>
              <a:gd name="connsiteY102" fmla="*/ 1611154 h 4354354"/>
              <a:gd name="connsiteX103" fmla="*/ 189009 w 2691675"/>
              <a:gd name="connsiteY103" fmla="*/ 1618774 h 4354354"/>
              <a:gd name="connsiteX104" fmla="*/ 120429 w 2691675"/>
              <a:gd name="connsiteY104" fmla="*/ 1656874 h 4354354"/>
              <a:gd name="connsiteX105" fmla="*/ 97569 w 2691675"/>
              <a:gd name="connsiteY105" fmla="*/ 1679734 h 4354354"/>
              <a:gd name="connsiteX106" fmla="*/ 13749 w 2691675"/>
              <a:gd name="connsiteY106" fmla="*/ 1740694 h 4354354"/>
              <a:gd name="connsiteX107" fmla="*/ 13749 w 2691675"/>
              <a:gd name="connsiteY107" fmla="*/ 1915954 h 4354354"/>
              <a:gd name="connsiteX108" fmla="*/ 36609 w 2691675"/>
              <a:gd name="connsiteY108" fmla="*/ 1938814 h 4354354"/>
              <a:gd name="connsiteX109" fmla="*/ 67089 w 2691675"/>
              <a:gd name="connsiteY109" fmla="*/ 1976914 h 4354354"/>
              <a:gd name="connsiteX110" fmla="*/ 112809 w 2691675"/>
              <a:gd name="connsiteY110" fmla="*/ 2007394 h 4354354"/>
              <a:gd name="connsiteX111" fmla="*/ 173769 w 2691675"/>
              <a:gd name="connsiteY111" fmla="*/ 2037874 h 4354354"/>
              <a:gd name="connsiteX112" fmla="*/ 234729 w 2691675"/>
              <a:gd name="connsiteY112" fmla="*/ 2121694 h 4354354"/>
              <a:gd name="connsiteX113" fmla="*/ 272829 w 2691675"/>
              <a:gd name="connsiteY113" fmla="*/ 2182654 h 4354354"/>
              <a:gd name="connsiteX114" fmla="*/ 280449 w 2691675"/>
              <a:gd name="connsiteY114" fmla="*/ 2205514 h 4354354"/>
              <a:gd name="connsiteX115" fmla="*/ 318549 w 2691675"/>
              <a:gd name="connsiteY115" fmla="*/ 2281714 h 4354354"/>
              <a:gd name="connsiteX116" fmla="*/ 493809 w 2691675"/>
              <a:gd name="connsiteY116" fmla="*/ 2296954 h 4354354"/>
              <a:gd name="connsiteX117" fmla="*/ 562389 w 2691675"/>
              <a:gd name="connsiteY117" fmla="*/ 2380774 h 4354354"/>
              <a:gd name="connsiteX118" fmla="*/ 531909 w 2691675"/>
              <a:gd name="connsiteY118" fmla="*/ 2456974 h 4354354"/>
              <a:gd name="connsiteX119" fmla="*/ 509049 w 2691675"/>
              <a:gd name="connsiteY119" fmla="*/ 2464594 h 4354354"/>
              <a:gd name="connsiteX120" fmla="*/ 486189 w 2691675"/>
              <a:gd name="connsiteY120" fmla="*/ 2487454 h 4354354"/>
              <a:gd name="connsiteX121" fmla="*/ 478569 w 2691675"/>
              <a:gd name="connsiteY121" fmla="*/ 2533174 h 4354354"/>
              <a:gd name="connsiteX122" fmla="*/ 509049 w 2691675"/>
              <a:gd name="connsiteY122" fmla="*/ 2647474 h 4354354"/>
              <a:gd name="connsiteX123" fmla="*/ 531909 w 2691675"/>
              <a:gd name="connsiteY123" fmla="*/ 2670334 h 4354354"/>
              <a:gd name="connsiteX124" fmla="*/ 539529 w 2691675"/>
              <a:gd name="connsiteY124" fmla="*/ 2700814 h 4354354"/>
              <a:gd name="connsiteX125" fmla="*/ 570009 w 2691675"/>
              <a:gd name="connsiteY125" fmla="*/ 2685574 h 4354354"/>
              <a:gd name="connsiteX126" fmla="*/ 592869 w 2691675"/>
              <a:gd name="connsiteY126" fmla="*/ 2662714 h 4354354"/>
              <a:gd name="connsiteX127" fmla="*/ 646209 w 2691675"/>
              <a:gd name="connsiteY127" fmla="*/ 2632234 h 4354354"/>
              <a:gd name="connsiteX128" fmla="*/ 684309 w 2691675"/>
              <a:gd name="connsiteY128" fmla="*/ 2639854 h 4354354"/>
              <a:gd name="connsiteX129" fmla="*/ 699549 w 2691675"/>
              <a:gd name="connsiteY129" fmla="*/ 2662714 h 4354354"/>
              <a:gd name="connsiteX130" fmla="*/ 722409 w 2691675"/>
              <a:gd name="connsiteY130" fmla="*/ 2685574 h 4354354"/>
              <a:gd name="connsiteX131" fmla="*/ 730029 w 2691675"/>
              <a:gd name="connsiteY131" fmla="*/ 2708434 h 4354354"/>
              <a:gd name="connsiteX132" fmla="*/ 707169 w 2691675"/>
              <a:gd name="connsiteY132" fmla="*/ 2792254 h 4354354"/>
              <a:gd name="connsiteX133" fmla="*/ 623349 w 2691675"/>
              <a:gd name="connsiteY133" fmla="*/ 2868454 h 4354354"/>
              <a:gd name="connsiteX134" fmla="*/ 600489 w 2691675"/>
              <a:gd name="connsiteY134" fmla="*/ 2914174 h 4354354"/>
              <a:gd name="connsiteX135" fmla="*/ 531909 w 2691675"/>
              <a:gd name="connsiteY135" fmla="*/ 2959894 h 4354354"/>
              <a:gd name="connsiteX136" fmla="*/ 516669 w 2691675"/>
              <a:gd name="connsiteY136" fmla="*/ 2982754 h 4354354"/>
              <a:gd name="connsiteX137" fmla="*/ 547149 w 2691675"/>
              <a:gd name="connsiteY137" fmla="*/ 3081814 h 4354354"/>
              <a:gd name="connsiteX138" fmla="*/ 570009 w 2691675"/>
              <a:gd name="connsiteY138" fmla="*/ 3203734 h 4354354"/>
              <a:gd name="connsiteX139" fmla="*/ 608109 w 2691675"/>
              <a:gd name="connsiteY139" fmla="*/ 3302794 h 4354354"/>
              <a:gd name="connsiteX140" fmla="*/ 608109 w 2691675"/>
              <a:gd name="connsiteY140" fmla="*/ 3455194 h 4354354"/>
              <a:gd name="connsiteX141" fmla="*/ 570009 w 2691675"/>
              <a:gd name="connsiteY141" fmla="*/ 3493294 h 4354354"/>
              <a:gd name="connsiteX142" fmla="*/ 562389 w 2691675"/>
              <a:gd name="connsiteY142" fmla="*/ 3523774 h 4354354"/>
              <a:gd name="connsiteX143" fmla="*/ 547149 w 2691675"/>
              <a:gd name="connsiteY143" fmla="*/ 3554254 h 4354354"/>
              <a:gd name="connsiteX144" fmla="*/ 554769 w 2691675"/>
              <a:gd name="connsiteY144" fmla="*/ 3706654 h 4354354"/>
              <a:gd name="connsiteX145" fmla="*/ 608109 w 2691675"/>
              <a:gd name="connsiteY145" fmla="*/ 3699034 h 4354354"/>
              <a:gd name="connsiteX146" fmla="*/ 630969 w 2691675"/>
              <a:gd name="connsiteY146" fmla="*/ 3691414 h 4354354"/>
              <a:gd name="connsiteX147" fmla="*/ 676689 w 2691675"/>
              <a:gd name="connsiteY147" fmla="*/ 3714274 h 4354354"/>
              <a:gd name="connsiteX148" fmla="*/ 707169 w 2691675"/>
              <a:gd name="connsiteY148" fmla="*/ 3744754 h 4354354"/>
              <a:gd name="connsiteX149" fmla="*/ 836709 w 2691675"/>
              <a:gd name="connsiteY149" fmla="*/ 3767614 h 4354354"/>
              <a:gd name="connsiteX150" fmla="*/ 851949 w 2691675"/>
              <a:gd name="connsiteY150" fmla="*/ 3798094 h 4354354"/>
              <a:gd name="connsiteX151" fmla="*/ 874809 w 2691675"/>
              <a:gd name="connsiteY151" fmla="*/ 3813334 h 4354354"/>
              <a:gd name="connsiteX152" fmla="*/ 897669 w 2691675"/>
              <a:gd name="connsiteY152" fmla="*/ 3836194 h 4354354"/>
              <a:gd name="connsiteX153" fmla="*/ 905289 w 2691675"/>
              <a:gd name="connsiteY153" fmla="*/ 3866674 h 4354354"/>
              <a:gd name="connsiteX154" fmla="*/ 920529 w 2691675"/>
              <a:gd name="connsiteY154" fmla="*/ 3889534 h 4354354"/>
              <a:gd name="connsiteX155" fmla="*/ 943389 w 2691675"/>
              <a:gd name="connsiteY155" fmla="*/ 3927634 h 4354354"/>
              <a:gd name="connsiteX156" fmla="*/ 996729 w 2691675"/>
              <a:gd name="connsiteY156" fmla="*/ 3973354 h 4354354"/>
              <a:gd name="connsiteX157" fmla="*/ 1011969 w 2691675"/>
              <a:gd name="connsiteY157" fmla="*/ 3996214 h 4354354"/>
              <a:gd name="connsiteX158" fmla="*/ 1034829 w 2691675"/>
              <a:gd name="connsiteY158" fmla="*/ 4034314 h 4354354"/>
              <a:gd name="connsiteX159" fmla="*/ 1065309 w 2691675"/>
              <a:gd name="connsiteY159" fmla="*/ 4110514 h 4354354"/>
              <a:gd name="connsiteX160" fmla="*/ 1072929 w 2691675"/>
              <a:gd name="connsiteY160" fmla="*/ 4133374 h 4354354"/>
              <a:gd name="connsiteX161" fmla="*/ 1149129 w 2691675"/>
              <a:gd name="connsiteY161" fmla="*/ 4163854 h 4354354"/>
              <a:gd name="connsiteX162" fmla="*/ 1202469 w 2691675"/>
              <a:gd name="connsiteY162" fmla="*/ 4240054 h 4354354"/>
              <a:gd name="connsiteX163" fmla="*/ 1263429 w 2691675"/>
              <a:gd name="connsiteY163" fmla="*/ 4247674 h 4354354"/>
              <a:gd name="connsiteX164" fmla="*/ 1271049 w 2691675"/>
              <a:gd name="connsiteY164" fmla="*/ 4301014 h 4354354"/>
              <a:gd name="connsiteX165" fmla="*/ 1316769 w 2691675"/>
              <a:gd name="connsiteY165" fmla="*/ 4354354 h 4354354"/>
              <a:gd name="connsiteX166" fmla="*/ 1354869 w 2691675"/>
              <a:gd name="connsiteY166" fmla="*/ 4255294 h 4354354"/>
              <a:gd name="connsiteX167" fmla="*/ 1415829 w 2691675"/>
              <a:gd name="connsiteY167" fmla="*/ 4224814 h 4354354"/>
              <a:gd name="connsiteX168" fmla="*/ 1469169 w 2691675"/>
              <a:gd name="connsiteY168" fmla="*/ 4209574 h 4354354"/>
              <a:gd name="connsiteX169" fmla="*/ 1507269 w 2691675"/>
              <a:gd name="connsiteY169" fmla="*/ 4186714 h 4354354"/>
              <a:gd name="connsiteX170" fmla="*/ 1552989 w 2691675"/>
              <a:gd name="connsiteY170" fmla="*/ 4156234 h 4354354"/>
              <a:gd name="connsiteX171" fmla="*/ 1583469 w 2691675"/>
              <a:gd name="connsiteY171" fmla="*/ 4148614 h 4354354"/>
              <a:gd name="connsiteX172" fmla="*/ 1644429 w 2691675"/>
              <a:gd name="connsiteY172" fmla="*/ 4087654 h 4354354"/>
              <a:gd name="connsiteX173" fmla="*/ 1674909 w 2691675"/>
              <a:gd name="connsiteY173" fmla="*/ 4064794 h 4354354"/>
              <a:gd name="connsiteX174" fmla="*/ 1827309 w 2691675"/>
              <a:gd name="connsiteY174" fmla="*/ 4026694 h 4354354"/>
              <a:gd name="connsiteX175" fmla="*/ 1857789 w 2691675"/>
              <a:gd name="connsiteY175" fmla="*/ 4011454 h 4354354"/>
              <a:gd name="connsiteX176" fmla="*/ 1903509 w 2691675"/>
              <a:gd name="connsiteY176" fmla="*/ 3996214 h 4354354"/>
              <a:gd name="connsiteX177" fmla="*/ 1926369 w 2691675"/>
              <a:gd name="connsiteY177" fmla="*/ 3980974 h 4354354"/>
              <a:gd name="connsiteX178" fmla="*/ 1987329 w 2691675"/>
              <a:gd name="connsiteY178" fmla="*/ 3935254 h 4354354"/>
              <a:gd name="connsiteX179" fmla="*/ 2048289 w 2691675"/>
              <a:gd name="connsiteY179" fmla="*/ 3897154 h 4354354"/>
              <a:gd name="connsiteX180" fmla="*/ 2078769 w 2691675"/>
              <a:gd name="connsiteY180" fmla="*/ 3881914 h 4354354"/>
              <a:gd name="connsiteX181" fmla="*/ 2132109 w 2691675"/>
              <a:gd name="connsiteY181" fmla="*/ 3843814 h 4354354"/>
              <a:gd name="connsiteX182" fmla="*/ 2162589 w 2691675"/>
              <a:gd name="connsiteY182" fmla="*/ 3813334 h 4354354"/>
              <a:gd name="connsiteX183" fmla="*/ 2200689 w 2691675"/>
              <a:gd name="connsiteY183" fmla="*/ 3714274 h 4354354"/>
              <a:gd name="connsiteX184" fmla="*/ 2162589 w 2691675"/>
              <a:gd name="connsiteY184" fmla="*/ 3630454 h 4354354"/>
              <a:gd name="connsiteX185" fmla="*/ 2139729 w 2691675"/>
              <a:gd name="connsiteY185" fmla="*/ 3622834 h 4354354"/>
              <a:gd name="connsiteX186" fmla="*/ 2124489 w 2691675"/>
              <a:gd name="connsiteY186" fmla="*/ 3706654 h 4354354"/>
              <a:gd name="connsiteX187" fmla="*/ 2109249 w 2691675"/>
              <a:gd name="connsiteY187" fmla="*/ 3683794 h 4354354"/>
              <a:gd name="connsiteX188" fmla="*/ 2048289 w 2691675"/>
              <a:gd name="connsiteY188" fmla="*/ 3691414 h 4354354"/>
              <a:gd name="connsiteX189" fmla="*/ 2055909 w 2691675"/>
              <a:gd name="connsiteY189" fmla="*/ 3729514 h 4354354"/>
              <a:gd name="connsiteX190" fmla="*/ 2078769 w 2691675"/>
              <a:gd name="connsiteY190" fmla="*/ 3744754 h 4354354"/>
              <a:gd name="connsiteX191" fmla="*/ 2094009 w 2691675"/>
              <a:gd name="connsiteY191" fmla="*/ 3775234 h 4354354"/>
              <a:gd name="connsiteX192" fmla="*/ 2086389 w 2691675"/>
              <a:gd name="connsiteY192" fmla="*/ 3820954 h 4354354"/>
              <a:gd name="connsiteX193" fmla="*/ 2010189 w 2691675"/>
              <a:gd name="connsiteY193" fmla="*/ 3775234 h 4354354"/>
              <a:gd name="connsiteX194" fmla="*/ 1994949 w 2691675"/>
              <a:gd name="connsiteY194" fmla="*/ 3676174 h 4354354"/>
              <a:gd name="connsiteX195" fmla="*/ 1972089 w 2691675"/>
              <a:gd name="connsiteY195" fmla="*/ 3653314 h 4354354"/>
              <a:gd name="connsiteX196" fmla="*/ 1979709 w 2691675"/>
              <a:gd name="connsiteY196" fmla="*/ 3607594 h 4354354"/>
              <a:gd name="connsiteX197" fmla="*/ 2025429 w 2691675"/>
              <a:gd name="connsiteY197" fmla="*/ 3599974 h 4354354"/>
              <a:gd name="connsiteX198" fmla="*/ 2033049 w 2691675"/>
              <a:gd name="connsiteY198" fmla="*/ 3546634 h 4354354"/>
              <a:gd name="connsiteX199" fmla="*/ 2063529 w 2691675"/>
              <a:gd name="connsiteY199" fmla="*/ 3554254 h 4354354"/>
              <a:gd name="connsiteX200" fmla="*/ 2094009 w 2691675"/>
              <a:gd name="connsiteY200" fmla="*/ 3516154 h 4354354"/>
              <a:gd name="connsiteX201" fmla="*/ 2124489 w 2691675"/>
              <a:gd name="connsiteY201" fmla="*/ 3485674 h 4354354"/>
              <a:gd name="connsiteX202" fmla="*/ 2139729 w 2691675"/>
              <a:gd name="connsiteY202" fmla="*/ 3462814 h 4354354"/>
              <a:gd name="connsiteX203" fmla="*/ 2170209 w 2691675"/>
              <a:gd name="connsiteY203" fmla="*/ 3439954 h 4354354"/>
              <a:gd name="connsiteX204" fmla="*/ 2238789 w 2691675"/>
              <a:gd name="connsiteY204" fmla="*/ 3348514 h 4354354"/>
              <a:gd name="connsiteX205" fmla="*/ 2246409 w 2691675"/>
              <a:gd name="connsiteY205" fmla="*/ 3318034 h 4354354"/>
              <a:gd name="connsiteX206" fmla="*/ 2269269 w 2691675"/>
              <a:gd name="connsiteY206" fmla="*/ 3257074 h 4354354"/>
              <a:gd name="connsiteX207" fmla="*/ 2276889 w 2691675"/>
              <a:gd name="connsiteY207" fmla="*/ 3211354 h 4354354"/>
              <a:gd name="connsiteX208" fmla="*/ 2299749 w 2691675"/>
              <a:gd name="connsiteY208" fmla="*/ 3165634 h 4354354"/>
              <a:gd name="connsiteX209" fmla="*/ 2314989 w 2691675"/>
              <a:gd name="connsiteY209" fmla="*/ 3127534 h 4354354"/>
              <a:gd name="connsiteX210" fmla="*/ 2353089 w 2691675"/>
              <a:gd name="connsiteY210" fmla="*/ 3112294 h 4354354"/>
              <a:gd name="connsiteX211" fmla="*/ 2375949 w 2691675"/>
              <a:gd name="connsiteY211" fmla="*/ 3097054 h 4354354"/>
              <a:gd name="connsiteX212" fmla="*/ 2495488 w 2691675"/>
              <a:gd name="connsiteY212" fmla="*/ 3067050 h 4354354"/>
              <a:gd name="connsiteX213" fmla="*/ 2593596 w 2691675"/>
              <a:gd name="connsiteY213" fmla="*/ 3063717 h 4354354"/>
              <a:gd name="connsiteX214" fmla="*/ 2685987 w 2691675"/>
              <a:gd name="connsiteY214" fmla="*/ 3054668 h 4354354"/>
              <a:gd name="connsiteX0" fmla="*/ 2685987 w 2691675"/>
              <a:gd name="connsiteY0" fmla="*/ 3054668 h 4354354"/>
              <a:gd name="connsiteX1" fmla="*/ 2680749 w 2691675"/>
              <a:gd name="connsiteY1" fmla="*/ 3028474 h 4354354"/>
              <a:gd name="connsiteX2" fmla="*/ 2673129 w 2691675"/>
              <a:gd name="connsiteY2" fmla="*/ 2975134 h 4354354"/>
              <a:gd name="connsiteX3" fmla="*/ 2631219 w 2691675"/>
              <a:gd name="connsiteY3" fmla="*/ 2967038 h 4354354"/>
              <a:gd name="connsiteX4" fmla="*/ 2567878 w 2691675"/>
              <a:gd name="connsiteY4" fmla="*/ 2966561 h 4354354"/>
              <a:gd name="connsiteX5" fmla="*/ 2526921 w 2691675"/>
              <a:gd name="connsiteY5" fmla="*/ 2908936 h 4354354"/>
              <a:gd name="connsiteX6" fmla="*/ 2464532 w 2691675"/>
              <a:gd name="connsiteY6" fmla="*/ 2905601 h 4354354"/>
              <a:gd name="connsiteX7" fmla="*/ 2417860 w 2691675"/>
              <a:gd name="connsiteY7" fmla="*/ 2889885 h 4354354"/>
              <a:gd name="connsiteX8" fmla="*/ 2383569 w 2691675"/>
              <a:gd name="connsiteY8" fmla="*/ 2876074 h 4354354"/>
              <a:gd name="connsiteX9" fmla="*/ 2355471 w 2691675"/>
              <a:gd name="connsiteY9" fmla="*/ 2856071 h 4354354"/>
              <a:gd name="connsiteX10" fmla="*/ 2300701 w 2691675"/>
              <a:gd name="connsiteY10" fmla="*/ 2824163 h 4354354"/>
              <a:gd name="connsiteX11" fmla="*/ 2226406 w 2691675"/>
              <a:gd name="connsiteY11" fmla="*/ 2864167 h 4354354"/>
              <a:gd name="connsiteX12" fmla="*/ 2185925 w 2691675"/>
              <a:gd name="connsiteY12" fmla="*/ 2825116 h 4354354"/>
              <a:gd name="connsiteX13" fmla="*/ 2150683 w 2691675"/>
              <a:gd name="connsiteY13" fmla="*/ 2746058 h 4354354"/>
              <a:gd name="connsiteX14" fmla="*/ 2131157 w 2691675"/>
              <a:gd name="connsiteY14" fmla="*/ 2684621 h 4354354"/>
              <a:gd name="connsiteX15" fmla="*/ 2113060 w 2691675"/>
              <a:gd name="connsiteY15" fmla="*/ 2649379 h 4354354"/>
              <a:gd name="connsiteX16" fmla="*/ 2111630 w 2691675"/>
              <a:gd name="connsiteY16" fmla="*/ 2600801 h 4354354"/>
              <a:gd name="connsiteX17" fmla="*/ 2034001 w 2691675"/>
              <a:gd name="connsiteY17" fmla="*/ 2686051 h 4354354"/>
              <a:gd name="connsiteX18" fmla="*/ 1966851 w 2691675"/>
              <a:gd name="connsiteY18" fmla="*/ 2754154 h 4354354"/>
              <a:gd name="connsiteX19" fmla="*/ 1919702 w 2691675"/>
              <a:gd name="connsiteY19" fmla="*/ 2713196 h 4354354"/>
              <a:gd name="connsiteX20" fmla="*/ 1783018 w 2691675"/>
              <a:gd name="connsiteY20" fmla="*/ 2699862 h 4354354"/>
              <a:gd name="connsiteX21" fmla="*/ 1684910 w 2691675"/>
              <a:gd name="connsiteY21" fmla="*/ 2689860 h 4354354"/>
              <a:gd name="connsiteX22" fmla="*/ 1614426 w 2691675"/>
              <a:gd name="connsiteY22" fmla="*/ 2582229 h 4354354"/>
              <a:gd name="connsiteX23" fmla="*/ 1549656 w 2691675"/>
              <a:gd name="connsiteY23" fmla="*/ 2584133 h 4354354"/>
              <a:gd name="connsiteX24" fmla="*/ 1524890 w 2691675"/>
              <a:gd name="connsiteY24" fmla="*/ 2563654 h 4354354"/>
              <a:gd name="connsiteX25" fmla="*/ 1476789 w 2691675"/>
              <a:gd name="connsiteY25" fmla="*/ 2381726 h 4354354"/>
              <a:gd name="connsiteX26" fmla="*/ 1446309 w 2691675"/>
              <a:gd name="connsiteY26" fmla="*/ 2289334 h 4354354"/>
              <a:gd name="connsiteX27" fmla="*/ 1408209 w 2691675"/>
              <a:gd name="connsiteY27" fmla="*/ 2220754 h 4354354"/>
              <a:gd name="connsiteX28" fmla="*/ 1392969 w 2691675"/>
              <a:gd name="connsiteY28" fmla="*/ 2197894 h 4354354"/>
              <a:gd name="connsiteX29" fmla="*/ 1382492 w 2691675"/>
              <a:gd name="connsiteY29" fmla="*/ 2152651 h 4354354"/>
              <a:gd name="connsiteX30" fmla="*/ 1377253 w 2691675"/>
              <a:gd name="connsiteY30" fmla="*/ 2052162 h 4354354"/>
              <a:gd name="connsiteX31" fmla="*/ 1391541 w 2691675"/>
              <a:gd name="connsiteY31" fmla="*/ 1982630 h 4354354"/>
              <a:gd name="connsiteX32" fmla="*/ 1323437 w 2691675"/>
              <a:gd name="connsiteY32" fmla="*/ 1917859 h 4354354"/>
              <a:gd name="connsiteX33" fmla="*/ 1290099 w 2691675"/>
              <a:gd name="connsiteY33" fmla="*/ 1912621 h 4354354"/>
              <a:gd name="connsiteX34" fmla="*/ 1192468 w 2691675"/>
              <a:gd name="connsiteY34" fmla="*/ 1853089 h 4354354"/>
              <a:gd name="connsiteX35" fmla="*/ 1134367 w 2691675"/>
              <a:gd name="connsiteY35" fmla="*/ 1863567 h 4354354"/>
              <a:gd name="connsiteX36" fmla="*/ 1081978 w 2691675"/>
              <a:gd name="connsiteY36" fmla="*/ 1897379 h 4354354"/>
              <a:gd name="connsiteX37" fmla="*/ 1032924 w 2691675"/>
              <a:gd name="connsiteY37" fmla="*/ 1923098 h 4354354"/>
              <a:gd name="connsiteX38" fmla="*/ 966249 w 2691675"/>
              <a:gd name="connsiteY38" fmla="*/ 1984058 h 4354354"/>
              <a:gd name="connsiteX39" fmla="*/ 917195 w 2691675"/>
              <a:gd name="connsiteY39" fmla="*/ 1941672 h 4354354"/>
              <a:gd name="connsiteX40" fmla="*/ 862428 w 2691675"/>
              <a:gd name="connsiteY40" fmla="*/ 1915002 h 4354354"/>
              <a:gd name="connsiteX41" fmla="*/ 831471 w 2691675"/>
              <a:gd name="connsiteY41" fmla="*/ 1889284 h 4354354"/>
              <a:gd name="connsiteX42" fmla="*/ 808135 w 2691675"/>
              <a:gd name="connsiteY42" fmla="*/ 1846898 h 4354354"/>
              <a:gd name="connsiteX43" fmla="*/ 822423 w 2691675"/>
              <a:gd name="connsiteY43" fmla="*/ 1789748 h 4354354"/>
              <a:gd name="connsiteX44" fmla="*/ 811944 w 2691675"/>
              <a:gd name="connsiteY44" fmla="*/ 1720215 h 4354354"/>
              <a:gd name="connsiteX45" fmla="*/ 791466 w 2691675"/>
              <a:gd name="connsiteY45" fmla="*/ 1625441 h 4354354"/>
              <a:gd name="connsiteX46" fmla="*/ 767652 w 2691675"/>
              <a:gd name="connsiteY46" fmla="*/ 1635919 h 4354354"/>
              <a:gd name="connsiteX47" fmla="*/ 709074 w 2691675"/>
              <a:gd name="connsiteY47" fmla="*/ 1571626 h 4354354"/>
              <a:gd name="connsiteX48" fmla="*/ 737649 w 2691675"/>
              <a:gd name="connsiteY48" fmla="*/ 1519714 h 4354354"/>
              <a:gd name="connsiteX49" fmla="*/ 785274 w 2691675"/>
              <a:gd name="connsiteY49" fmla="*/ 1455420 h 4354354"/>
              <a:gd name="connsiteX50" fmla="*/ 783369 w 2691675"/>
              <a:gd name="connsiteY50" fmla="*/ 1429227 h 4354354"/>
              <a:gd name="connsiteX51" fmla="*/ 826232 w 2691675"/>
              <a:gd name="connsiteY51" fmla="*/ 1375409 h 4354354"/>
              <a:gd name="connsiteX52" fmla="*/ 834329 w 2691675"/>
              <a:gd name="connsiteY52" fmla="*/ 1282542 h 4354354"/>
              <a:gd name="connsiteX53" fmla="*/ 820040 w 2691675"/>
              <a:gd name="connsiteY53" fmla="*/ 1198721 h 4354354"/>
              <a:gd name="connsiteX54" fmla="*/ 787655 w 2691675"/>
              <a:gd name="connsiteY54" fmla="*/ 1151573 h 4354354"/>
              <a:gd name="connsiteX55" fmla="*/ 769082 w 2691675"/>
              <a:gd name="connsiteY55" fmla="*/ 1070134 h 4354354"/>
              <a:gd name="connsiteX56" fmla="*/ 812898 w 2691675"/>
              <a:gd name="connsiteY56" fmla="*/ 1034892 h 4354354"/>
              <a:gd name="connsiteX57" fmla="*/ 816231 w 2691675"/>
              <a:gd name="connsiteY57" fmla="*/ 976789 h 4354354"/>
              <a:gd name="connsiteX58" fmla="*/ 828613 w 2691675"/>
              <a:gd name="connsiteY58" fmla="*/ 901065 h 4354354"/>
              <a:gd name="connsiteX59" fmla="*/ 837662 w 2691675"/>
              <a:gd name="connsiteY59" fmla="*/ 833914 h 4354354"/>
              <a:gd name="connsiteX60" fmla="*/ 852426 w 2691675"/>
              <a:gd name="connsiteY60" fmla="*/ 795814 h 4354354"/>
              <a:gd name="connsiteX61" fmla="*/ 867665 w 2691675"/>
              <a:gd name="connsiteY61" fmla="*/ 762475 h 4354354"/>
              <a:gd name="connsiteX62" fmla="*/ 841472 w 2691675"/>
              <a:gd name="connsiteY62" fmla="*/ 696754 h 4354354"/>
              <a:gd name="connsiteX63" fmla="*/ 825756 w 2691675"/>
              <a:gd name="connsiteY63" fmla="*/ 573405 h 4354354"/>
              <a:gd name="connsiteX64" fmla="*/ 795275 w 2691675"/>
              <a:gd name="connsiteY64" fmla="*/ 536259 h 4354354"/>
              <a:gd name="connsiteX65" fmla="*/ 777654 w 2691675"/>
              <a:gd name="connsiteY65" fmla="*/ 505777 h 4354354"/>
              <a:gd name="connsiteX66" fmla="*/ 754794 w 2691675"/>
              <a:gd name="connsiteY66" fmla="*/ 430054 h 4354354"/>
              <a:gd name="connsiteX67" fmla="*/ 727648 w 2691675"/>
              <a:gd name="connsiteY67" fmla="*/ 349091 h 4354354"/>
              <a:gd name="connsiteX68" fmla="*/ 740030 w 2691675"/>
              <a:gd name="connsiteY68" fmla="*/ 321469 h 4354354"/>
              <a:gd name="connsiteX69" fmla="*/ 736698 w 2691675"/>
              <a:gd name="connsiteY69" fmla="*/ 256223 h 4354354"/>
              <a:gd name="connsiteX70" fmla="*/ 717648 w 2691675"/>
              <a:gd name="connsiteY70" fmla="*/ 241935 h 4354354"/>
              <a:gd name="connsiteX71" fmla="*/ 709551 w 2691675"/>
              <a:gd name="connsiteY71" fmla="*/ 171451 h 4354354"/>
              <a:gd name="connsiteX72" fmla="*/ 675737 w 2691675"/>
              <a:gd name="connsiteY72" fmla="*/ 120015 h 4354354"/>
              <a:gd name="connsiteX73" fmla="*/ 686691 w 2691675"/>
              <a:gd name="connsiteY73" fmla="*/ 70485 h 4354354"/>
              <a:gd name="connsiteX74" fmla="*/ 657638 w 2691675"/>
              <a:gd name="connsiteY74" fmla="*/ 0 h 4354354"/>
              <a:gd name="connsiteX75" fmla="*/ 613348 w 2691675"/>
              <a:gd name="connsiteY75" fmla="*/ 10001 h 4354354"/>
              <a:gd name="connsiteX76" fmla="*/ 542863 w 2691675"/>
              <a:gd name="connsiteY76" fmla="*/ 85249 h 4354354"/>
              <a:gd name="connsiteX77" fmla="*/ 560008 w 2691675"/>
              <a:gd name="connsiteY77" fmla="*/ 158591 h 4354354"/>
              <a:gd name="connsiteX78" fmla="*/ 553342 w 2691675"/>
              <a:gd name="connsiteY78" fmla="*/ 234792 h 4354354"/>
              <a:gd name="connsiteX79" fmla="*/ 505716 w 2691675"/>
              <a:gd name="connsiteY79" fmla="*/ 313373 h 4354354"/>
              <a:gd name="connsiteX80" fmla="*/ 461424 w 2691675"/>
              <a:gd name="connsiteY80" fmla="*/ 408147 h 4354354"/>
              <a:gd name="connsiteX81" fmla="*/ 368555 w 2691675"/>
              <a:gd name="connsiteY81" fmla="*/ 381476 h 4354354"/>
              <a:gd name="connsiteX82" fmla="*/ 300929 w 2691675"/>
              <a:gd name="connsiteY82" fmla="*/ 441960 h 4354354"/>
              <a:gd name="connsiteX83" fmla="*/ 270924 w 2691675"/>
              <a:gd name="connsiteY83" fmla="*/ 513874 h 4354354"/>
              <a:gd name="connsiteX84" fmla="*/ 322359 w 2691675"/>
              <a:gd name="connsiteY84" fmla="*/ 574834 h 4354354"/>
              <a:gd name="connsiteX85" fmla="*/ 236157 w 2691675"/>
              <a:gd name="connsiteY85" fmla="*/ 711995 h 4354354"/>
              <a:gd name="connsiteX86" fmla="*/ 262829 w 2691675"/>
              <a:gd name="connsiteY86" fmla="*/ 758667 h 4354354"/>
              <a:gd name="connsiteX87" fmla="*/ 248540 w 2691675"/>
              <a:gd name="connsiteY87" fmla="*/ 834390 h 4354354"/>
              <a:gd name="connsiteX88" fmla="*/ 303309 w 2691675"/>
              <a:gd name="connsiteY88" fmla="*/ 849630 h 4354354"/>
              <a:gd name="connsiteX89" fmla="*/ 351410 w 2691675"/>
              <a:gd name="connsiteY89" fmla="*/ 872966 h 4354354"/>
              <a:gd name="connsiteX90" fmla="*/ 327122 w 2691675"/>
              <a:gd name="connsiteY90" fmla="*/ 969169 h 4354354"/>
              <a:gd name="connsiteX91" fmla="*/ 319025 w 2691675"/>
              <a:gd name="connsiteY91" fmla="*/ 1050132 h 4354354"/>
              <a:gd name="connsiteX92" fmla="*/ 272354 w 2691675"/>
              <a:gd name="connsiteY92" fmla="*/ 1061085 h 4354354"/>
              <a:gd name="connsiteX93" fmla="*/ 155195 w 2691675"/>
              <a:gd name="connsiteY93" fmla="*/ 1088232 h 4354354"/>
              <a:gd name="connsiteX94" fmla="*/ 150909 w 2691675"/>
              <a:gd name="connsiteY94" fmla="*/ 1207294 h 4354354"/>
              <a:gd name="connsiteX95" fmla="*/ 173769 w 2691675"/>
              <a:gd name="connsiteY95" fmla="*/ 1245394 h 4354354"/>
              <a:gd name="connsiteX96" fmla="*/ 219489 w 2691675"/>
              <a:gd name="connsiteY96" fmla="*/ 1283494 h 4354354"/>
              <a:gd name="connsiteX97" fmla="*/ 234729 w 2691675"/>
              <a:gd name="connsiteY97" fmla="*/ 1313974 h 4354354"/>
              <a:gd name="connsiteX98" fmla="*/ 227109 w 2691675"/>
              <a:gd name="connsiteY98" fmla="*/ 1344454 h 4354354"/>
              <a:gd name="connsiteX99" fmla="*/ 265209 w 2691675"/>
              <a:gd name="connsiteY99" fmla="*/ 1390174 h 4354354"/>
              <a:gd name="connsiteX100" fmla="*/ 288069 w 2691675"/>
              <a:gd name="connsiteY100" fmla="*/ 1428274 h 4354354"/>
              <a:gd name="connsiteX101" fmla="*/ 280449 w 2691675"/>
              <a:gd name="connsiteY101" fmla="*/ 1466374 h 4354354"/>
              <a:gd name="connsiteX102" fmla="*/ 242349 w 2691675"/>
              <a:gd name="connsiteY102" fmla="*/ 1595914 h 4354354"/>
              <a:gd name="connsiteX103" fmla="*/ 211869 w 2691675"/>
              <a:gd name="connsiteY103" fmla="*/ 1611154 h 4354354"/>
              <a:gd name="connsiteX104" fmla="*/ 189009 w 2691675"/>
              <a:gd name="connsiteY104" fmla="*/ 1618774 h 4354354"/>
              <a:gd name="connsiteX105" fmla="*/ 120429 w 2691675"/>
              <a:gd name="connsiteY105" fmla="*/ 1656874 h 4354354"/>
              <a:gd name="connsiteX106" fmla="*/ 97569 w 2691675"/>
              <a:gd name="connsiteY106" fmla="*/ 1679734 h 4354354"/>
              <a:gd name="connsiteX107" fmla="*/ 13749 w 2691675"/>
              <a:gd name="connsiteY107" fmla="*/ 1740694 h 4354354"/>
              <a:gd name="connsiteX108" fmla="*/ 13749 w 2691675"/>
              <a:gd name="connsiteY108" fmla="*/ 1915954 h 4354354"/>
              <a:gd name="connsiteX109" fmla="*/ 36609 w 2691675"/>
              <a:gd name="connsiteY109" fmla="*/ 1938814 h 4354354"/>
              <a:gd name="connsiteX110" fmla="*/ 67089 w 2691675"/>
              <a:gd name="connsiteY110" fmla="*/ 1976914 h 4354354"/>
              <a:gd name="connsiteX111" fmla="*/ 112809 w 2691675"/>
              <a:gd name="connsiteY111" fmla="*/ 2007394 h 4354354"/>
              <a:gd name="connsiteX112" fmla="*/ 173769 w 2691675"/>
              <a:gd name="connsiteY112" fmla="*/ 2037874 h 4354354"/>
              <a:gd name="connsiteX113" fmla="*/ 234729 w 2691675"/>
              <a:gd name="connsiteY113" fmla="*/ 2121694 h 4354354"/>
              <a:gd name="connsiteX114" fmla="*/ 272829 w 2691675"/>
              <a:gd name="connsiteY114" fmla="*/ 2182654 h 4354354"/>
              <a:gd name="connsiteX115" fmla="*/ 280449 w 2691675"/>
              <a:gd name="connsiteY115" fmla="*/ 2205514 h 4354354"/>
              <a:gd name="connsiteX116" fmla="*/ 318549 w 2691675"/>
              <a:gd name="connsiteY116" fmla="*/ 2281714 h 4354354"/>
              <a:gd name="connsiteX117" fmla="*/ 493809 w 2691675"/>
              <a:gd name="connsiteY117" fmla="*/ 2296954 h 4354354"/>
              <a:gd name="connsiteX118" fmla="*/ 562389 w 2691675"/>
              <a:gd name="connsiteY118" fmla="*/ 2380774 h 4354354"/>
              <a:gd name="connsiteX119" fmla="*/ 531909 w 2691675"/>
              <a:gd name="connsiteY119" fmla="*/ 2456974 h 4354354"/>
              <a:gd name="connsiteX120" fmla="*/ 509049 w 2691675"/>
              <a:gd name="connsiteY120" fmla="*/ 2464594 h 4354354"/>
              <a:gd name="connsiteX121" fmla="*/ 486189 w 2691675"/>
              <a:gd name="connsiteY121" fmla="*/ 2487454 h 4354354"/>
              <a:gd name="connsiteX122" fmla="*/ 478569 w 2691675"/>
              <a:gd name="connsiteY122" fmla="*/ 2533174 h 4354354"/>
              <a:gd name="connsiteX123" fmla="*/ 509049 w 2691675"/>
              <a:gd name="connsiteY123" fmla="*/ 2647474 h 4354354"/>
              <a:gd name="connsiteX124" fmla="*/ 531909 w 2691675"/>
              <a:gd name="connsiteY124" fmla="*/ 2670334 h 4354354"/>
              <a:gd name="connsiteX125" fmla="*/ 539529 w 2691675"/>
              <a:gd name="connsiteY125" fmla="*/ 2700814 h 4354354"/>
              <a:gd name="connsiteX126" fmla="*/ 570009 w 2691675"/>
              <a:gd name="connsiteY126" fmla="*/ 2685574 h 4354354"/>
              <a:gd name="connsiteX127" fmla="*/ 592869 w 2691675"/>
              <a:gd name="connsiteY127" fmla="*/ 2662714 h 4354354"/>
              <a:gd name="connsiteX128" fmla="*/ 646209 w 2691675"/>
              <a:gd name="connsiteY128" fmla="*/ 2632234 h 4354354"/>
              <a:gd name="connsiteX129" fmla="*/ 684309 w 2691675"/>
              <a:gd name="connsiteY129" fmla="*/ 2639854 h 4354354"/>
              <a:gd name="connsiteX130" fmla="*/ 699549 w 2691675"/>
              <a:gd name="connsiteY130" fmla="*/ 2662714 h 4354354"/>
              <a:gd name="connsiteX131" fmla="*/ 722409 w 2691675"/>
              <a:gd name="connsiteY131" fmla="*/ 2685574 h 4354354"/>
              <a:gd name="connsiteX132" fmla="*/ 730029 w 2691675"/>
              <a:gd name="connsiteY132" fmla="*/ 2708434 h 4354354"/>
              <a:gd name="connsiteX133" fmla="*/ 707169 w 2691675"/>
              <a:gd name="connsiteY133" fmla="*/ 2792254 h 4354354"/>
              <a:gd name="connsiteX134" fmla="*/ 623349 w 2691675"/>
              <a:gd name="connsiteY134" fmla="*/ 2868454 h 4354354"/>
              <a:gd name="connsiteX135" fmla="*/ 600489 w 2691675"/>
              <a:gd name="connsiteY135" fmla="*/ 2914174 h 4354354"/>
              <a:gd name="connsiteX136" fmla="*/ 531909 w 2691675"/>
              <a:gd name="connsiteY136" fmla="*/ 2959894 h 4354354"/>
              <a:gd name="connsiteX137" fmla="*/ 516669 w 2691675"/>
              <a:gd name="connsiteY137" fmla="*/ 2982754 h 4354354"/>
              <a:gd name="connsiteX138" fmla="*/ 547149 w 2691675"/>
              <a:gd name="connsiteY138" fmla="*/ 3081814 h 4354354"/>
              <a:gd name="connsiteX139" fmla="*/ 570009 w 2691675"/>
              <a:gd name="connsiteY139" fmla="*/ 3203734 h 4354354"/>
              <a:gd name="connsiteX140" fmla="*/ 608109 w 2691675"/>
              <a:gd name="connsiteY140" fmla="*/ 3302794 h 4354354"/>
              <a:gd name="connsiteX141" fmla="*/ 608109 w 2691675"/>
              <a:gd name="connsiteY141" fmla="*/ 3455194 h 4354354"/>
              <a:gd name="connsiteX142" fmla="*/ 570009 w 2691675"/>
              <a:gd name="connsiteY142" fmla="*/ 3493294 h 4354354"/>
              <a:gd name="connsiteX143" fmla="*/ 562389 w 2691675"/>
              <a:gd name="connsiteY143" fmla="*/ 3523774 h 4354354"/>
              <a:gd name="connsiteX144" fmla="*/ 547149 w 2691675"/>
              <a:gd name="connsiteY144" fmla="*/ 3554254 h 4354354"/>
              <a:gd name="connsiteX145" fmla="*/ 554769 w 2691675"/>
              <a:gd name="connsiteY145" fmla="*/ 3706654 h 4354354"/>
              <a:gd name="connsiteX146" fmla="*/ 608109 w 2691675"/>
              <a:gd name="connsiteY146" fmla="*/ 3699034 h 4354354"/>
              <a:gd name="connsiteX147" fmla="*/ 630969 w 2691675"/>
              <a:gd name="connsiteY147" fmla="*/ 3691414 h 4354354"/>
              <a:gd name="connsiteX148" fmla="*/ 676689 w 2691675"/>
              <a:gd name="connsiteY148" fmla="*/ 3714274 h 4354354"/>
              <a:gd name="connsiteX149" fmla="*/ 707169 w 2691675"/>
              <a:gd name="connsiteY149" fmla="*/ 3744754 h 4354354"/>
              <a:gd name="connsiteX150" fmla="*/ 836709 w 2691675"/>
              <a:gd name="connsiteY150" fmla="*/ 3767614 h 4354354"/>
              <a:gd name="connsiteX151" fmla="*/ 851949 w 2691675"/>
              <a:gd name="connsiteY151" fmla="*/ 3798094 h 4354354"/>
              <a:gd name="connsiteX152" fmla="*/ 874809 w 2691675"/>
              <a:gd name="connsiteY152" fmla="*/ 3813334 h 4354354"/>
              <a:gd name="connsiteX153" fmla="*/ 897669 w 2691675"/>
              <a:gd name="connsiteY153" fmla="*/ 3836194 h 4354354"/>
              <a:gd name="connsiteX154" fmla="*/ 905289 w 2691675"/>
              <a:gd name="connsiteY154" fmla="*/ 3866674 h 4354354"/>
              <a:gd name="connsiteX155" fmla="*/ 920529 w 2691675"/>
              <a:gd name="connsiteY155" fmla="*/ 3889534 h 4354354"/>
              <a:gd name="connsiteX156" fmla="*/ 943389 w 2691675"/>
              <a:gd name="connsiteY156" fmla="*/ 3927634 h 4354354"/>
              <a:gd name="connsiteX157" fmla="*/ 996729 w 2691675"/>
              <a:gd name="connsiteY157" fmla="*/ 3973354 h 4354354"/>
              <a:gd name="connsiteX158" fmla="*/ 1011969 w 2691675"/>
              <a:gd name="connsiteY158" fmla="*/ 3996214 h 4354354"/>
              <a:gd name="connsiteX159" fmla="*/ 1034829 w 2691675"/>
              <a:gd name="connsiteY159" fmla="*/ 4034314 h 4354354"/>
              <a:gd name="connsiteX160" fmla="*/ 1065309 w 2691675"/>
              <a:gd name="connsiteY160" fmla="*/ 4110514 h 4354354"/>
              <a:gd name="connsiteX161" fmla="*/ 1072929 w 2691675"/>
              <a:gd name="connsiteY161" fmla="*/ 4133374 h 4354354"/>
              <a:gd name="connsiteX162" fmla="*/ 1149129 w 2691675"/>
              <a:gd name="connsiteY162" fmla="*/ 4163854 h 4354354"/>
              <a:gd name="connsiteX163" fmla="*/ 1202469 w 2691675"/>
              <a:gd name="connsiteY163" fmla="*/ 4240054 h 4354354"/>
              <a:gd name="connsiteX164" fmla="*/ 1263429 w 2691675"/>
              <a:gd name="connsiteY164" fmla="*/ 4247674 h 4354354"/>
              <a:gd name="connsiteX165" fmla="*/ 1271049 w 2691675"/>
              <a:gd name="connsiteY165" fmla="*/ 4301014 h 4354354"/>
              <a:gd name="connsiteX166" fmla="*/ 1316769 w 2691675"/>
              <a:gd name="connsiteY166" fmla="*/ 4354354 h 4354354"/>
              <a:gd name="connsiteX167" fmla="*/ 1354869 w 2691675"/>
              <a:gd name="connsiteY167" fmla="*/ 4255294 h 4354354"/>
              <a:gd name="connsiteX168" fmla="*/ 1415829 w 2691675"/>
              <a:gd name="connsiteY168" fmla="*/ 4224814 h 4354354"/>
              <a:gd name="connsiteX169" fmla="*/ 1469169 w 2691675"/>
              <a:gd name="connsiteY169" fmla="*/ 4209574 h 4354354"/>
              <a:gd name="connsiteX170" fmla="*/ 1507269 w 2691675"/>
              <a:gd name="connsiteY170" fmla="*/ 4186714 h 4354354"/>
              <a:gd name="connsiteX171" fmla="*/ 1552989 w 2691675"/>
              <a:gd name="connsiteY171" fmla="*/ 4156234 h 4354354"/>
              <a:gd name="connsiteX172" fmla="*/ 1583469 w 2691675"/>
              <a:gd name="connsiteY172" fmla="*/ 4148614 h 4354354"/>
              <a:gd name="connsiteX173" fmla="*/ 1644429 w 2691675"/>
              <a:gd name="connsiteY173" fmla="*/ 4087654 h 4354354"/>
              <a:gd name="connsiteX174" fmla="*/ 1674909 w 2691675"/>
              <a:gd name="connsiteY174" fmla="*/ 4064794 h 4354354"/>
              <a:gd name="connsiteX175" fmla="*/ 1827309 w 2691675"/>
              <a:gd name="connsiteY175" fmla="*/ 4026694 h 4354354"/>
              <a:gd name="connsiteX176" fmla="*/ 1857789 w 2691675"/>
              <a:gd name="connsiteY176" fmla="*/ 4011454 h 4354354"/>
              <a:gd name="connsiteX177" fmla="*/ 1903509 w 2691675"/>
              <a:gd name="connsiteY177" fmla="*/ 3996214 h 4354354"/>
              <a:gd name="connsiteX178" fmla="*/ 1926369 w 2691675"/>
              <a:gd name="connsiteY178" fmla="*/ 3980974 h 4354354"/>
              <a:gd name="connsiteX179" fmla="*/ 1987329 w 2691675"/>
              <a:gd name="connsiteY179" fmla="*/ 3935254 h 4354354"/>
              <a:gd name="connsiteX180" fmla="*/ 2048289 w 2691675"/>
              <a:gd name="connsiteY180" fmla="*/ 3897154 h 4354354"/>
              <a:gd name="connsiteX181" fmla="*/ 2078769 w 2691675"/>
              <a:gd name="connsiteY181" fmla="*/ 3881914 h 4354354"/>
              <a:gd name="connsiteX182" fmla="*/ 2132109 w 2691675"/>
              <a:gd name="connsiteY182" fmla="*/ 3843814 h 4354354"/>
              <a:gd name="connsiteX183" fmla="*/ 2162589 w 2691675"/>
              <a:gd name="connsiteY183" fmla="*/ 3813334 h 4354354"/>
              <a:gd name="connsiteX184" fmla="*/ 2200689 w 2691675"/>
              <a:gd name="connsiteY184" fmla="*/ 3714274 h 4354354"/>
              <a:gd name="connsiteX185" fmla="*/ 2162589 w 2691675"/>
              <a:gd name="connsiteY185" fmla="*/ 3630454 h 4354354"/>
              <a:gd name="connsiteX186" fmla="*/ 2139729 w 2691675"/>
              <a:gd name="connsiteY186" fmla="*/ 3622834 h 4354354"/>
              <a:gd name="connsiteX187" fmla="*/ 2124489 w 2691675"/>
              <a:gd name="connsiteY187" fmla="*/ 3706654 h 4354354"/>
              <a:gd name="connsiteX188" fmla="*/ 2109249 w 2691675"/>
              <a:gd name="connsiteY188" fmla="*/ 3683794 h 4354354"/>
              <a:gd name="connsiteX189" fmla="*/ 2048289 w 2691675"/>
              <a:gd name="connsiteY189" fmla="*/ 3691414 h 4354354"/>
              <a:gd name="connsiteX190" fmla="*/ 2055909 w 2691675"/>
              <a:gd name="connsiteY190" fmla="*/ 3729514 h 4354354"/>
              <a:gd name="connsiteX191" fmla="*/ 2078769 w 2691675"/>
              <a:gd name="connsiteY191" fmla="*/ 3744754 h 4354354"/>
              <a:gd name="connsiteX192" fmla="*/ 2094009 w 2691675"/>
              <a:gd name="connsiteY192" fmla="*/ 3775234 h 4354354"/>
              <a:gd name="connsiteX193" fmla="*/ 2086389 w 2691675"/>
              <a:gd name="connsiteY193" fmla="*/ 3820954 h 4354354"/>
              <a:gd name="connsiteX194" fmla="*/ 2010189 w 2691675"/>
              <a:gd name="connsiteY194" fmla="*/ 3775234 h 4354354"/>
              <a:gd name="connsiteX195" fmla="*/ 1994949 w 2691675"/>
              <a:gd name="connsiteY195" fmla="*/ 3676174 h 4354354"/>
              <a:gd name="connsiteX196" fmla="*/ 1972089 w 2691675"/>
              <a:gd name="connsiteY196" fmla="*/ 3653314 h 4354354"/>
              <a:gd name="connsiteX197" fmla="*/ 1979709 w 2691675"/>
              <a:gd name="connsiteY197" fmla="*/ 3607594 h 4354354"/>
              <a:gd name="connsiteX198" fmla="*/ 2025429 w 2691675"/>
              <a:gd name="connsiteY198" fmla="*/ 3599974 h 4354354"/>
              <a:gd name="connsiteX199" fmla="*/ 2033049 w 2691675"/>
              <a:gd name="connsiteY199" fmla="*/ 3546634 h 4354354"/>
              <a:gd name="connsiteX200" fmla="*/ 2063529 w 2691675"/>
              <a:gd name="connsiteY200" fmla="*/ 3554254 h 4354354"/>
              <a:gd name="connsiteX201" fmla="*/ 2094009 w 2691675"/>
              <a:gd name="connsiteY201" fmla="*/ 3516154 h 4354354"/>
              <a:gd name="connsiteX202" fmla="*/ 2124489 w 2691675"/>
              <a:gd name="connsiteY202" fmla="*/ 3485674 h 4354354"/>
              <a:gd name="connsiteX203" fmla="*/ 2139729 w 2691675"/>
              <a:gd name="connsiteY203" fmla="*/ 3462814 h 4354354"/>
              <a:gd name="connsiteX204" fmla="*/ 2170209 w 2691675"/>
              <a:gd name="connsiteY204" fmla="*/ 3439954 h 4354354"/>
              <a:gd name="connsiteX205" fmla="*/ 2238789 w 2691675"/>
              <a:gd name="connsiteY205" fmla="*/ 3348514 h 4354354"/>
              <a:gd name="connsiteX206" fmla="*/ 2246409 w 2691675"/>
              <a:gd name="connsiteY206" fmla="*/ 3318034 h 4354354"/>
              <a:gd name="connsiteX207" fmla="*/ 2269269 w 2691675"/>
              <a:gd name="connsiteY207" fmla="*/ 3257074 h 4354354"/>
              <a:gd name="connsiteX208" fmla="*/ 2276889 w 2691675"/>
              <a:gd name="connsiteY208" fmla="*/ 3211354 h 4354354"/>
              <a:gd name="connsiteX209" fmla="*/ 2299749 w 2691675"/>
              <a:gd name="connsiteY209" fmla="*/ 3165634 h 4354354"/>
              <a:gd name="connsiteX210" fmla="*/ 2314989 w 2691675"/>
              <a:gd name="connsiteY210" fmla="*/ 3127534 h 4354354"/>
              <a:gd name="connsiteX211" fmla="*/ 2353089 w 2691675"/>
              <a:gd name="connsiteY211" fmla="*/ 3112294 h 4354354"/>
              <a:gd name="connsiteX212" fmla="*/ 2375949 w 2691675"/>
              <a:gd name="connsiteY212" fmla="*/ 3097054 h 4354354"/>
              <a:gd name="connsiteX213" fmla="*/ 2495488 w 2691675"/>
              <a:gd name="connsiteY213" fmla="*/ 3067050 h 4354354"/>
              <a:gd name="connsiteX214" fmla="*/ 2593596 w 2691675"/>
              <a:gd name="connsiteY214" fmla="*/ 3063717 h 4354354"/>
              <a:gd name="connsiteX215" fmla="*/ 2685987 w 2691675"/>
              <a:gd name="connsiteY215" fmla="*/ 3054668 h 4354354"/>
              <a:gd name="connsiteX0" fmla="*/ 2685987 w 2691675"/>
              <a:gd name="connsiteY0" fmla="*/ 3054668 h 4354354"/>
              <a:gd name="connsiteX1" fmla="*/ 2680749 w 2691675"/>
              <a:gd name="connsiteY1" fmla="*/ 3028474 h 4354354"/>
              <a:gd name="connsiteX2" fmla="*/ 2673129 w 2691675"/>
              <a:gd name="connsiteY2" fmla="*/ 2975134 h 4354354"/>
              <a:gd name="connsiteX3" fmla="*/ 2631219 w 2691675"/>
              <a:gd name="connsiteY3" fmla="*/ 2967038 h 4354354"/>
              <a:gd name="connsiteX4" fmla="*/ 2567878 w 2691675"/>
              <a:gd name="connsiteY4" fmla="*/ 2966561 h 4354354"/>
              <a:gd name="connsiteX5" fmla="*/ 2526921 w 2691675"/>
              <a:gd name="connsiteY5" fmla="*/ 2908936 h 4354354"/>
              <a:gd name="connsiteX6" fmla="*/ 2464532 w 2691675"/>
              <a:gd name="connsiteY6" fmla="*/ 2905601 h 4354354"/>
              <a:gd name="connsiteX7" fmla="*/ 2417860 w 2691675"/>
              <a:gd name="connsiteY7" fmla="*/ 2889885 h 4354354"/>
              <a:gd name="connsiteX8" fmla="*/ 2383569 w 2691675"/>
              <a:gd name="connsiteY8" fmla="*/ 2876074 h 4354354"/>
              <a:gd name="connsiteX9" fmla="*/ 2355471 w 2691675"/>
              <a:gd name="connsiteY9" fmla="*/ 2856071 h 4354354"/>
              <a:gd name="connsiteX10" fmla="*/ 2300701 w 2691675"/>
              <a:gd name="connsiteY10" fmla="*/ 2824163 h 4354354"/>
              <a:gd name="connsiteX11" fmla="*/ 2226406 w 2691675"/>
              <a:gd name="connsiteY11" fmla="*/ 2864167 h 4354354"/>
              <a:gd name="connsiteX12" fmla="*/ 2185925 w 2691675"/>
              <a:gd name="connsiteY12" fmla="*/ 2825116 h 4354354"/>
              <a:gd name="connsiteX13" fmla="*/ 2150683 w 2691675"/>
              <a:gd name="connsiteY13" fmla="*/ 2746058 h 4354354"/>
              <a:gd name="connsiteX14" fmla="*/ 2131157 w 2691675"/>
              <a:gd name="connsiteY14" fmla="*/ 2684621 h 4354354"/>
              <a:gd name="connsiteX15" fmla="*/ 2113060 w 2691675"/>
              <a:gd name="connsiteY15" fmla="*/ 2649379 h 4354354"/>
              <a:gd name="connsiteX16" fmla="*/ 2111630 w 2691675"/>
              <a:gd name="connsiteY16" fmla="*/ 2600801 h 4354354"/>
              <a:gd name="connsiteX17" fmla="*/ 2034001 w 2691675"/>
              <a:gd name="connsiteY17" fmla="*/ 2686051 h 4354354"/>
              <a:gd name="connsiteX18" fmla="*/ 1966851 w 2691675"/>
              <a:gd name="connsiteY18" fmla="*/ 2754154 h 4354354"/>
              <a:gd name="connsiteX19" fmla="*/ 1919702 w 2691675"/>
              <a:gd name="connsiteY19" fmla="*/ 2713196 h 4354354"/>
              <a:gd name="connsiteX20" fmla="*/ 1783018 w 2691675"/>
              <a:gd name="connsiteY20" fmla="*/ 2699862 h 4354354"/>
              <a:gd name="connsiteX21" fmla="*/ 1684910 w 2691675"/>
              <a:gd name="connsiteY21" fmla="*/ 2689860 h 4354354"/>
              <a:gd name="connsiteX22" fmla="*/ 1614426 w 2691675"/>
              <a:gd name="connsiteY22" fmla="*/ 2582229 h 4354354"/>
              <a:gd name="connsiteX23" fmla="*/ 1549656 w 2691675"/>
              <a:gd name="connsiteY23" fmla="*/ 2584133 h 4354354"/>
              <a:gd name="connsiteX24" fmla="*/ 1524890 w 2691675"/>
              <a:gd name="connsiteY24" fmla="*/ 2563654 h 4354354"/>
              <a:gd name="connsiteX25" fmla="*/ 1476789 w 2691675"/>
              <a:gd name="connsiteY25" fmla="*/ 2381726 h 4354354"/>
              <a:gd name="connsiteX26" fmla="*/ 1446309 w 2691675"/>
              <a:gd name="connsiteY26" fmla="*/ 2289334 h 4354354"/>
              <a:gd name="connsiteX27" fmla="*/ 1408209 w 2691675"/>
              <a:gd name="connsiteY27" fmla="*/ 2220754 h 4354354"/>
              <a:gd name="connsiteX28" fmla="*/ 1392969 w 2691675"/>
              <a:gd name="connsiteY28" fmla="*/ 2197894 h 4354354"/>
              <a:gd name="connsiteX29" fmla="*/ 1382492 w 2691675"/>
              <a:gd name="connsiteY29" fmla="*/ 2152651 h 4354354"/>
              <a:gd name="connsiteX30" fmla="*/ 1377253 w 2691675"/>
              <a:gd name="connsiteY30" fmla="*/ 2052162 h 4354354"/>
              <a:gd name="connsiteX31" fmla="*/ 1391541 w 2691675"/>
              <a:gd name="connsiteY31" fmla="*/ 1982630 h 4354354"/>
              <a:gd name="connsiteX32" fmla="*/ 1323437 w 2691675"/>
              <a:gd name="connsiteY32" fmla="*/ 1917859 h 4354354"/>
              <a:gd name="connsiteX33" fmla="*/ 1290099 w 2691675"/>
              <a:gd name="connsiteY33" fmla="*/ 1912621 h 4354354"/>
              <a:gd name="connsiteX34" fmla="*/ 1192468 w 2691675"/>
              <a:gd name="connsiteY34" fmla="*/ 1853089 h 4354354"/>
              <a:gd name="connsiteX35" fmla="*/ 1134367 w 2691675"/>
              <a:gd name="connsiteY35" fmla="*/ 1863567 h 4354354"/>
              <a:gd name="connsiteX36" fmla="*/ 1081978 w 2691675"/>
              <a:gd name="connsiteY36" fmla="*/ 1897379 h 4354354"/>
              <a:gd name="connsiteX37" fmla="*/ 1032924 w 2691675"/>
              <a:gd name="connsiteY37" fmla="*/ 1923098 h 4354354"/>
              <a:gd name="connsiteX38" fmla="*/ 966249 w 2691675"/>
              <a:gd name="connsiteY38" fmla="*/ 1984058 h 4354354"/>
              <a:gd name="connsiteX39" fmla="*/ 917195 w 2691675"/>
              <a:gd name="connsiteY39" fmla="*/ 1941672 h 4354354"/>
              <a:gd name="connsiteX40" fmla="*/ 862428 w 2691675"/>
              <a:gd name="connsiteY40" fmla="*/ 1915002 h 4354354"/>
              <a:gd name="connsiteX41" fmla="*/ 831471 w 2691675"/>
              <a:gd name="connsiteY41" fmla="*/ 1889284 h 4354354"/>
              <a:gd name="connsiteX42" fmla="*/ 808135 w 2691675"/>
              <a:gd name="connsiteY42" fmla="*/ 1846898 h 4354354"/>
              <a:gd name="connsiteX43" fmla="*/ 822423 w 2691675"/>
              <a:gd name="connsiteY43" fmla="*/ 1789748 h 4354354"/>
              <a:gd name="connsiteX44" fmla="*/ 811944 w 2691675"/>
              <a:gd name="connsiteY44" fmla="*/ 1720215 h 4354354"/>
              <a:gd name="connsiteX45" fmla="*/ 791466 w 2691675"/>
              <a:gd name="connsiteY45" fmla="*/ 1625441 h 4354354"/>
              <a:gd name="connsiteX46" fmla="*/ 767652 w 2691675"/>
              <a:gd name="connsiteY46" fmla="*/ 1635919 h 4354354"/>
              <a:gd name="connsiteX47" fmla="*/ 709074 w 2691675"/>
              <a:gd name="connsiteY47" fmla="*/ 1571626 h 4354354"/>
              <a:gd name="connsiteX48" fmla="*/ 737649 w 2691675"/>
              <a:gd name="connsiteY48" fmla="*/ 1519714 h 4354354"/>
              <a:gd name="connsiteX49" fmla="*/ 785274 w 2691675"/>
              <a:gd name="connsiteY49" fmla="*/ 1455420 h 4354354"/>
              <a:gd name="connsiteX50" fmla="*/ 783369 w 2691675"/>
              <a:gd name="connsiteY50" fmla="*/ 1429227 h 4354354"/>
              <a:gd name="connsiteX51" fmla="*/ 826232 w 2691675"/>
              <a:gd name="connsiteY51" fmla="*/ 1375409 h 4354354"/>
              <a:gd name="connsiteX52" fmla="*/ 834329 w 2691675"/>
              <a:gd name="connsiteY52" fmla="*/ 1282542 h 4354354"/>
              <a:gd name="connsiteX53" fmla="*/ 820040 w 2691675"/>
              <a:gd name="connsiteY53" fmla="*/ 1198721 h 4354354"/>
              <a:gd name="connsiteX54" fmla="*/ 787655 w 2691675"/>
              <a:gd name="connsiteY54" fmla="*/ 1151573 h 4354354"/>
              <a:gd name="connsiteX55" fmla="*/ 769082 w 2691675"/>
              <a:gd name="connsiteY55" fmla="*/ 1070134 h 4354354"/>
              <a:gd name="connsiteX56" fmla="*/ 812898 w 2691675"/>
              <a:gd name="connsiteY56" fmla="*/ 1034892 h 4354354"/>
              <a:gd name="connsiteX57" fmla="*/ 816231 w 2691675"/>
              <a:gd name="connsiteY57" fmla="*/ 976789 h 4354354"/>
              <a:gd name="connsiteX58" fmla="*/ 828613 w 2691675"/>
              <a:gd name="connsiteY58" fmla="*/ 901065 h 4354354"/>
              <a:gd name="connsiteX59" fmla="*/ 837662 w 2691675"/>
              <a:gd name="connsiteY59" fmla="*/ 833914 h 4354354"/>
              <a:gd name="connsiteX60" fmla="*/ 852426 w 2691675"/>
              <a:gd name="connsiteY60" fmla="*/ 795814 h 4354354"/>
              <a:gd name="connsiteX61" fmla="*/ 867665 w 2691675"/>
              <a:gd name="connsiteY61" fmla="*/ 762475 h 4354354"/>
              <a:gd name="connsiteX62" fmla="*/ 841472 w 2691675"/>
              <a:gd name="connsiteY62" fmla="*/ 696754 h 4354354"/>
              <a:gd name="connsiteX63" fmla="*/ 825756 w 2691675"/>
              <a:gd name="connsiteY63" fmla="*/ 573405 h 4354354"/>
              <a:gd name="connsiteX64" fmla="*/ 795275 w 2691675"/>
              <a:gd name="connsiteY64" fmla="*/ 536259 h 4354354"/>
              <a:gd name="connsiteX65" fmla="*/ 777654 w 2691675"/>
              <a:gd name="connsiteY65" fmla="*/ 505777 h 4354354"/>
              <a:gd name="connsiteX66" fmla="*/ 754794 w 2691675"/>
              <a:gd name="connsiteY66" fmla="*/ 430054 h 4354354"/>
              <a:gd name="connsiteX67" fmla="*/ 727648 w 2691675"/>
              <a:gd name="connsiteY67" fmla="*/ 349091 h 4354354"/>
              <a:gd name="connsiteX68" fmla="*/ 740030 w 2691675"/>
              <a:gd name="connsiteY68" fmla="*/ 321469 h 4354354"/>
              <a:gd name="connsiteX69" fmla="*/ 736698 w 2691675"/>
              <a:gd name="connsiteY69" fmla="*/ 256223 h 4354354"/>
              <a:gd name="connsiteX70" fmla="*/ 717648 w 2691675"/>
              <a:gd name="connsiteY70" fmla="*/ 241935 h 4354354"/>
              <a:gd name="connsiteX71" fmla="*/ 709551 w 2691675"/>
              <a:gd name="connsiteY71" fmla="*/ 171451 h 4354354"/>
              <a:gd name="connsiteX72" fmla="*/ 675737 w 2691675"/>
              <a:gd name="connsiteY72" fmla="*/ 120015 h 4354354"/>
              <a:gd name="connsiteX73" fmla="*/ 686691 w 2691675"/>
              <a:gd name="connsiteY73" fmla="*/ 70485 h 4354354"/>
              <a:gd name="connsiteX74" fmla="*/ 657638 w 2691675"/>
              <a:gd name="connsiteY74" fmla="*/ 0 h 4354354"/>
              <a:gd name="connsiteX75" fmla="*/ 613348 w 2691675"/>
              <a:gd name="connsiteY75" fmla="*/ 10001 h 4354354"/>
              <a:gd name="connsiteX76" fmla="*/ 542863 w 2691675"/>
              <a:gd name="connsiteY76" fmla="*/ 85249 h 4354354"/>
              <a:gd name="connsiteX77" fmla="*/ 560008 w 2691675"/>
              <a:gd name="connsiteY77" fmla="*/ 158591 h 4354354"/>
              <a:gd name="connsiteX78" fmla="*/ 553342 w 2691675"/>
              <a:gd name="connsiteY78" fmla="*/ 234792 h 4354354"/>
              <a:gd name="connsiteX79" fmla="*/ 505716 w 2691675"/>
              <a:gd name="connsiteY79" fmla="*/ 313373 h 4354354"/>
              <a:gd name="connsiteX80" fmla="*/ 461424 w 2691675"/>
              <a:gd name="connsiteY80" fmla="*/ 408147 h 4354354"/>
              <a:gd name="connsiteX81" fmla="*/ 368555 w 2691675"/>
              <a:gd name="connsiteY81" fmla="*/ 381476 h 4354354"/>
              <a:gd name="connsiteX82" fmla="*/ 300929 w 2691675"/>
              <a:gd name="connsiteY82" fmla="*/ 441960 h 4354354"/>
              <a:gd name="connsiteX83" fmla="*/ 270924 w 2691675"/>
              <a:gd name="connsiteY83" fmla="*/ 513874 h 4354354"/>
              <a:gd name="connsiteX84" fmla="*/ 322359 w 2691675"/>
              <a:gd name="connsiteY84" fmla="*/ 574834 h 4354354"/>
              <a:gd name="connsiteX85" fmla="*/ 236157 w 2691675"/>
              <a:gd name="connsiteY85" fmla="*/ 711995 h 4354354"/>
              <a:gd name="connsiteX86" fmla="*/ 262829 w 2691675"/>
              <a:gd name="connsiteY86" fmla="*/ 758667 h 4354354"/>
              <a:gd name="connsiteX87" fmla="*/ 248540 w 2691675"/>
              <a:gd name="connsiteY87" fmla="*/ 834390 h 4354354"/>
              <a:gd name="connsiteX88" fmla="*/ 303309 w 2691675"/>
              <a:gd name="connsiteY88" fmla="*/ 849630 h 4354354"/>
              <a:gd name="connsiteX89" fmla="*/ 351410 w 2691675"/>
              <a:gd name="connsiteY89" fmla="*/ 872966 h 4354354"/>
              <a:gd name="connsiteX90" fmla="*/ 327122 w 2691675"/>
              <a:gd name="connsiteY90" fmla="*/ 969169 h 4354354"/>
              <a:gd name="connsiteX91" fmla="*/ 272354 w 2691675"/>
              <a:gd name="connsiteY91" fmla="*/ 1061085 h 4354354"/>
              <a:gd name="connsiteX92" fmla="*/ 155195 w 2691675"/>
              <a:gd name="connsiteY92" fmla="*/ 1088232 h 4354354"/>
              <a:gd name="connsiteX93" fmla="*/ 150909 w 2691675"/>
              <a:gd name="connsiteY93" fmla="*/ 1207294 h 4354354"/>
              <a:gd name="connsiteX94" fmla="*/ 173769 w 2691675"/>
              <a:gd name="connsiteY94" fmla="*/ 1245394 h 4354354"/>
              <a:gd name="connsiteX95" fmla="*/ 219489 w 2691675"/>
              <a:gd name="connsiteY95" fmla="*/ 1283494 h 4354354"/>
              <a:gd name="connsiteX96" fmla="*/ 234729 w 2691675"/>
              <a:gd name="connsiteY96" fmla="*/ 1313974 h 4354354"/>
              <a:gd name="connsiteX97" fmla="*/ 227109 w 2691675"/>
              <a:gd name="connsiteY97" fmla="*/ 1344454 h 4354354"/>
              <a:gd name="connsiteX98" fmla="*/ 265209 w 2691675"/>
              <a:gd name="connsiteY98" fmla="*/ 1390174 h 4354354"/>
              <a:gd name="connsiteX99" fmla="*/ 288069 w 2691675"/>
              <a:gd name="connsiteY99" fmla="*/ 1428274 h 4354354"/>
              <a:gd name="connsiteX100" fmla="*/ 280449 w 2691675"/>
              <a:gd name="connsiteY100" fmla="*/ 1466374 h 4354354"/>
              <a:gd name="connsiteX101" fmla="*/ 242349 w 2691675"/>
              <a:gd name="connsiteY101" fmla="*/ 1595914 h 4354354"/>
              <a:gd name="connsiteX102" fmla="*/ 211869 w 2691675"/>
              <a:gd name="connsiteY102" fmla="*/ 1611154 h 4354354"/>
              <a:gd name="connsiteX103" fmla="*/ 189009 w 2691675"/>
              <a:gd name="connsiteY103" fmla="*/ 1618774 h 4354354"/>
              <a:gd name="connsiteX104" fmla="*/ 120429 w 2691675"/>
              <a:gd name="connsiteY104" fmla="*/ 1656874 h 4354354"/>
              <a:gd name="connsiteX105" fmla="*/ 97569 w 2691675"/>
              <a:gd name="connsiteY105" fmla="*/ 1679734 h 4354354"/>
              <a:gd name="connsiteX106" fmla="*/ 13749 w 2691675"/>
              <a:gd name="connsiteY106" fmla="*/ 1740694 h 4354354"/>
              <a:gd name="connsiteX107" fmla="*/ 13749 w 2691675"/>
              <a:gd name="connsiteY107" fmla="*/ 1915954 h 4354354"/>
              <a:gd name="connsiteX108" fmla="*/ 36609 w 2691675"/>
              <a:gd name="connsiteY108" fmla="*/ 1938814 h 4354354"/>
              <a:gd name="connsiteX109" fmla="*/ 67089 w 2691675"/>
              <a:gd name="connsiteY109" fmla="*/ 1976914 h 4354354"/>
              <a:gd name="connsiteX110" fmla="*/ 112809 w 2691675"/>
              <a:gd name="connsiteY110" fmla="*/ 2007394 h 4354354"/>
              <a:gd name="connsiteX111" fmla="*/ 173769 w 2691675"/>
              <a:gd name="connsiteY111" fmla="*/ 2037874 h 4354354"/>
              <a:gd name="connsiteX112" fmla="*/ 234729 w 2691675"/>
              <a:gd name="connsiteY112" fmla="*/ 2121694 h 4354354"/>
              <a:gd name="connsiteX113" fmla="*/ 272829 w 2691675"/>
              <a:gd name="connsiteY113" fmla="*/ 2182654 h 4354354"/>
              <a:gd name="connsiteX114" fmla="*/ 280449 w 2691675"/>
              <a:gd name="connsiteY114" fmla="*/ 2205514 h 4354354"/>
              <a:gd name="connsiteX115" fmla="*/ 318549 w 2691675"/>
              <a:gd name="connsiteY115" fmla="*/ 2281714 h 4354354"/>
              <a:gd name="connsiteX116" fmla="*/ 493809 w 2691675"/>
              <a:gd name="connsiteY116" fmla="*/ 2296954 h 4354354"/>
              <a:gd name="connsiteX117" fmla="*/ 562389 w 2691675"/>
              <a:gd name="connsiteY117" fmla="*/ 2380774 h 4354354"/>
              <a:gd name="connsiteX118" fmla="*/ 531909 w 2691675"/>
              <a:gd name="connsiteY118" fmla="*/ 2456974 h 4354354"/>
              <a:gd name="connsiteX119" fmla="*/ 509049 w 2691675"/>
              <a:gd name="connsiteY119" fmla="*/ 2464594 h 4354354"/>
              <a:gd name="connsiteX120" fmla="*/ 486189 w 2691675"/>
              <a:gd name="connsiteY120" fmla="*/ 2487454 h 4354354"/>
              <a:gd name="connsiteX121" fmla="*/ 478569 w 2691675"/>
              <a:gd name="connsiteY121" fmla="*/ 2533174 h 4354354"/>
              <a:gd name="connsiteX122" fmla="*/ 509049 w 2691675"/>
              <a:gd name="connsiteY122" fmla="*/ 2647474 h 4354354"/>
              <a:gd name="connsiteX123" fmla="*/ 531909 w 2691675"/>
              <a:gd name="connsiteY123" fmla="*/ 2670334 h 4354354"/>
              <a:gd name="connsiteX124" fmla="*/ 539529 w 2691675"/>
              <a:gd name="connsiteY124" fmla="*/ 2700814 h 4354354"/>
              <a:gd name="connsiteX125" fmla="*/ 570009 w 2691675"/>
              <a:gd name="connsiteY125" fmla="*/ 2685574 h 4354354"/>
              <a:gd name="connsiteX126" fmla="*/ 592869 w 2691675"/>
              <a:gd name="connsiteY126" fmla="*/ 2662714 h 4354354"/>
              <a:gd name="connsiteX127" fmla="*/ 646209 w 2691675"/>
              <a:gd name="connsiteY127" fmla="*/ 2632234 h 4354354"/>
              <a:gd name="connsiteX128" fmla="*/ 684309 w 2691675"/>
              <a:gd name="connsiteY128" fmla="*/ 2639854 h 4354354"/>
              <a:gd name="connsiteX129" fmla="*/ 699549 w 2691675"/>
              <a:gd name="connsiteY129" fmla="*/ 2662714 h 4354354"/>
              <a:gd name="connsiteX130" fmla="*/ 722409 w 2691675"/>
              <a:gd name="connsiteY130" fmla="*/ 2685574 h 4354354"/>
              <a:gd name="connsiteX131" fmla="*/ 730029 w 2691675"/>
              <a:gd name="connsiteY131" fmla="*/ 2708434 h 4354354"/>
              <a:gd name="connsiteX132" fmla="*/ 707169 w 2691675"/>
              <a:gd name="connsiteY132" fmla="*/ 2792254 h 4354354"/>
              <a:gd name="connsiteX133" fmla="*/ 623349 w 2691675"/>
              <a:gd name="connsiteY133" fmla="*/ 2868454 h 4354354"/>
              <a:gd name="connsiteX134" fmla="*/ 600489 w 2691675"/>
              <a:gd name="connsiteY134" fmla="*/ 2914174 h 4354354"/>
              <a:gd name="connsiteX135" fmla="*/ 531909 w 2691675"/>
              <a:gd name="connsiteY135" fmla="*/ 2959894 h 4354354"/>
              <a:gd name="connsiteX136" fmla="*/ 516669 w 2691675"/>
              <a:gd name="connsiteY136" fmla="*/ 2982754 h 4354354"/>
              <a:gd name="connsiteX137" fmla="*/ 547149 w 2691675"/>
              <a:gd name="connsiteY137" fmla="*/ 3081814 h 4354354"/>
              <a:gd name="connsiteX138" fmla="*/ 570009 w 2691675"/>
              <a:gd name="connsiteY138" fmla="*/ 3203734 h 4354354"/>
              <a:gd name="connsiteX139" fmla="*/ 608109 w 2691675"/>
              <a:gd name="connsiteY139" fmla="*/ 3302794 h 4354354"/>
              <a:gd name="connsiteX140" fmla="*/ 608109 w 2691675"/>
              <a:gd name="connsiteY140" fmla="*/ 3455194 h 4354354"/>
              <a:gd name="connsiteX141" fmla="*/ 570009 w 2691675"/>
              <a:gd name="connsiteY141" fmla="*/ 3493294 h 4354354"/>
              <a:gd name="connsiteX142" fmla="*/ 562389 w 2691675"/>
              <a:gd name="connsiteY142" fmla="*/ 3523774 h 4354354"/>
              <a:gd name="connsiteX143" fmla="*/ 547149 w 2691675"/>
              <a:gd name="connsiteY143" fmla="*/ 3554254 h 4354354"/>
              <a:gd name="connsiteX144" fmla="*/ 554769 w 2691675"/>
              <a:gd name="connsiteY144" fmla="*/ 3706654 h 4354354"/>
              <a:gd name="connsiteX145" fmla="*/ 608109 w 2691675"/>
              <a:gd name="connsiteY145" fmla="*/ 3699034 h 4354354"/>
              <a:gd name="connsiteX146" fmla="*/ 630969 w 2691675"/>
              <a:gd name="connsiteY146" fmla="*/ 3691414 h 4354354"/>
              <a:gd name="connsiteX147" fmla="*/ 676689 w 2691675"/>
              <a:gd name="connsiteY147" fmla="*/ 3714274 h 4354354"/>
              <a:gd name="connsiteX148" fmla="*/ 707169 w 2691675"/>
              <a:gd name="connsiteY148" fmla="*/ 3744754 h 4354354"/>
              <a:gd name="connsiteX149" fmla="*/ 836709 w 2691675"/>
              <a:gd name="connsiteY149" fmla="*/ 3767614 h 4354354"/>
              <a:gd name="connsiteX150" fmla="*/ 851949 w 2691675"/>
              <a:gd name="connsiteY150" fmla="*/ 3798094 h 4354354"/>
              <a:gd name="connsiteX151" fmla="*/ 874809 w 2691675"/>
              <a:gd name="connsiteY151" fmla="*/ 3813334 h 4354354"/>
              <a:gd name="connsiteX152" fmla="*/ 897669 w 2691675"/>
              <a:gd name="connsiteY152" fmla="*/ 3836194 h 4354354"/>
              <a:gd name="connsiteX153" fmla="*/ 905289 w 2691675"/>
              <a:gd name="connsiteY153" fmla="*/ 3866674 h 4354354"/>
              <a:gd name="connsiteX154" fmla="*/ 920529 w 2691675"/>
              <a:gd name="connsiteY154" fmla="*/ 3889534 h 4354354"/>
              <a:gd name="connsiteX155" fmla="*/ 943389 w 2691675"/>
              <a:gd name="connsiteY155" fmla="*/ 3927634 h 4354354"/>
              <a:gd name="connsiteX156" fmla="*/ 996729 w 2691675"/>
              <a:gd name="connsiteY156" fmla="*/ 3973354 h 4354354"/>
              <a:gd name="connsiteX157" fmla="*/ 1011969 w 2691675"/>
              <a:gd name="connsiteY157" fmla="*/ 3996214 h 4354354"/>
              <a:gd name="connsiteX158" fmla="*/ 1034829 w 2691675"/>
              <a:gd name="connsiteY158" fmla="*/ 4034314 h 4354354"/>
              <a:gd name="connsiteX159" fmla="*/ 1065309 w 2691675"/>
              <a:gd name="connsiteY159" fmla="*/ 4110514 h 4354354"/>
              <a:gd name="connsiteX160" fmla="*/ 1072929 w 2691675"/>
              <a:gd name="connsiteY160" fmla="*/ 4133374 h 4354354"/>
              <a:gd name="connsiteX161" fmla="*/ 1149129 w 2691675"/>
              <a:gd name="connsiteY161" fmla="*/ 4163854 h 4354354"/>
              <a:gd name="connsiteX162" fmla="*/ 1202469 w 2691675"/>
              <a:gd name="connsiteY162" fmla="*/ 4240054 h 4354354"/>
              <a:gd name="connsiteX163" fmla="*/ 1263429 w 2691675"/>
              <a:gd name="connsiteY163" fmla="*/ 4247674 h 4354354"/>
              <a:gd name="connsiteX164" fmla="*/ 1271049 w 2691675"/>
              <a:gd name="connsiteY164" fmla="*/ 4301014 h 4354354"/>
              <a:gd name="connsiteX165" fmla="*/ 1316769 w 2691675"/>
              <a:gd name="connsiteY165" fmla="*/ 4354354 h 4354354"/>
              <a:gd name="connsiteX166" fmla="*/ 1354869 w 2691675"/>
              <a:gd name="connsiteY166" fmla="*/ 4255294 h 4354354"/>
              <a:gd name="connsiteX167" fmla="*/ 1415829 w 2691675"/>
              <a:gd name="connsiteY167" fmla="*/ 4224814 h 4354354"/>
              <a:gd name="connsiteX168" fmla="*/ 1469169 w 2691675"/>
              <a:gd name="connsiteY168" fmla="*/ 4209574 h 4354354"/>
              <a:gd name="connsiteX169" fmla="*/ 1507269 w 2691675"/>
              <a:gd name="connsiteY169" fmla="*/ 4186714 h 4354354"/>
              <a:gd name="connsiteX170" fmla="*/ 1552989 w 2691675"/>
              <a:gd name="connsiteY170" fmla="*/ 4156234 h 4354354"/>
              <a:gd name="connsiteX171" fmla="*/ 1583469 w 2691675"/>
              <a:gd name="connsiteY171" fmla="*/ 4148614 h 4354354"/>
              <a:gd name="connsiteX172" fmla="*/ 1644429 w 2691675"/>
              <a:gd name="connsiteY172" fmla="*/ 4087654 h 4354354"/>
              <a:gd name="connsiteX173" fmla="*/ 1674909 w 2691675"/>
              <a:gd name="connsiteY173" fmla="*/ 4064794 h 4354354"/>
              <a:gd name="connsiteX174" fmla="*/ 1827309 w 2691675"/>
              <a:gd name="connsiteY174" fmla="*/ 4026694 h 4354354"/>
              <a:gd name="connsiteX175" fmla="*/ 1857789 w 2691675"/>
              <a:gd name="connsiteY175" fmla="*/ 4011454 h 4354354"/>
              <a:gd name="connsiteX176" fmla="*/ 1903509 w 2691675"/>
              <a:gd name="connsiteY176" fmla="*/ 3996214 h 4354354"/>
              <a:gd name="connsiteX177" fmla="*/ 1926369 w 2691675"/>
              <a:gd name="connsiteY177" fmla="*/ 3980974 h 4354354"/>
              <a:gd name="connsiteX178" fmla="*/ 1987329 w 2691675"/>
              <a:gd name="connsiteY178" fmla="*/ 3935254 h 4354354"/>
              <a:gd name="connsiteX179" fmla="*/ 2048289 w 2691675"/>
              <a:gd name="connsiteY179" fmla="*/ 3897154 h 4354354"/>
              <a:gd name="connsiteX180" fmla="*/ 2078769 w 2691675"/>
              <a:gd name="connsiteY180" fmla="*/ 3881914 h 4354354"/>
              <a:gd name="connsiteX181" fmla="*/ 2132109 w 2691675"/>
              <a:gd name="connsiteY181" fmla="*/ 3843814 h 4354354"/>
              <a:gd name="connsiteX182" fmla="*/ 2162589 w 2691675"/>
              <a:gd name="connsiteY182" fmla="*/ 3813334 h 4354354"/>
              <a:gd name="connsiteX183" fmla="*/ 2200689 w 2691675"/>
              <a:gd name="connsiteY183" fmla="*/ 3714274 h 4354354"/>
              <a:gd name="connsiteX184" fmla="*/ 2162589 w 2691675"/>
              <a:gd name="connsiteY184" fmla="*/ 3630454 h 4354354"/>
              <a:gd name="connsiteX185" fmla="*/ 2139729 w 2691675"/>
              <a:gd name="connsiteY185" fmla="*/ 3622834 h 4354354"/>
              <a:gd name="connsiteX186" fmla="*/ 2124489 w 2691675"/>
              <a:gd name="connsiteY186" fmla="*/ 3706654 h 4354354"/>
              <a:gd name="connsiteX187" fmla="*/ 2109249 w 2691675"/>
              <a:gd name="connsiteY187" fmla="*/ 3683794 h 4354354"/>
              <a:gd name="connsiteX188" fmla="*/ 2048289 w 2691675"/>
              <a:gd name="connsiteY188" fmla="*/ 3691414 h 4354354"/>
              <a:gd name="connsiteX189" fmla="*/ 2055909 w 2691675"/>
              <a:gd name="connsiteY189" fmla="*/ 3729514 h 4354354"/>
              <a:gd name="connsiteX190" fmla="*/ 2078769 w 2691675"/>
              <a:gd name="connsiteY190" fmla="*/ 3744754 h 4354354"/>
              <a:gd name="connsiteX191" fmla="*/ 2094009 w 2691675"/>
              <a:gd name="connsiteY191" fmla="*/ 3775234 h 4354354"/>
              <a:gd name="connsiteX192" fmla="*/ 2086389 w 2691675"/>
              <a:gd name="connsiteY192" fmla="*/ 3820954 h 4354354"/>
              <a:gd name="connsiteX193" fmla="*/ 2010189 w 2691675"/>
              <a:gd name="connsiteY193" fmla="*/ 3775234 h 4354354"/>
              <a:gd name="connsiteX194" fmla="*/ 1994949 w 2691675"/>
              <a:gd name="connsiteY194" fmla="*/ 3676174 h 4354354"/>
              <a:gd name="connsiteX195" fmla="*/ 1972089 w 2691675"/>
              <a:gd name="connsiteY195" fmla="*/ 3653314 h 4354354"/>
              <a:gd name="connsiteX196" fmla="*/ 1979709 w 2691675"/>
              <a:gd name="connsiteY196" fmla="*/ 3607594 h 4354354"/>
              <a:gd name="connsiteX197" fmla="*/ 2025429 w 2691675"/>
              <a:gd name="connsiteY197" fmla="*/ 3599974 h 4354354"/>
              <a:gd name="connsiteX198" fmla="*/ 2033049 w 2691675"/>
              <a:gd name="connsiteY198" fmla="*/ 3546634 h 4354354"/>
              <a:gd name="connsiteX199" fmla="*/ 2063529 w 2691675"/>
              <a:gd name="connsiteY199" fmla="*/ 3554254 h 4354354"/>
              <a:gd name="connsiteX200" fmla="*/ 2094009 w 2691675"/>
              <a:gd name="connsiteY200" fmla="*/ 3516154 h 4354354"/>
              <a:gd name="connsiteX201" fmla="*/ 2124489 w 2691675"/>
              <a:gd name="connsiteY201" fmla="*/ 3485674 h 4354354"/>
              <a:gd name="connsiteX202" fmla="*/ 2139729 w 2691675"/>
              <a:gd name="connsiteY202" fmla="*/ 3462814 h 4354354"/>
              <a:gd name="connsiteX203" fmla="*/ 2170209 w 2691675"/>
              <a:gd name="connsiteY203" fmla="*/ 3439954 h 4354354"/>
              <a:gd name="connsiteX204" fmla="*/ 2238789 w 2691675"/>
              <a:gd name="connsiteY204" fmla="*/ 3348514 h 4354354"/>
              <a:gd name="connsiteX205" fmla="*/ 2246409 w 2691675"/>
              <a:gd name="connsiteY205" fmla="*/ 3318034 h 4354354"/>
              <a:gd name="connsiteX206" fmla="*/ 2269269 w 2691675"/>
              <a:gd name="connsiteY206" fmla="*/ 3257074 h 4354354"/>
              <a:gd name="connsiteX207" fmla="*/ 2276889 w 2691675"/>
              <a:gd name="connsiteY207" fmla="*/ 3211354 h 4354354"/>
              <a:gd name="connsiteX208" fmla="*/ 2299749 w 2691675"/>
              <a:gd name="connsiteY208" fmla="*/ 3165634 h 4354354"/>
              <a:gd name="connsiteX209" fmla="*/ 2314989 w 2691675"/>
              <a:gd name="connsiteY209" fmla="*/ 3127534 h 4354354"/>
              <a:gd name="connsiteX210" fmla="*/ 2353089 w 2691675"/>
              <a:gd name="connsiteY210" fmla="*/ 3112294 h 4354354"/>
              <a:gd name="connsiteX211" fmla="*/ 2375949 w 2691675"/>
              <a:gd name="connsiteY211" fmla="*/ 3097054 h 4354354"/>
              <a:gd name="connsiteX212" fmla="*/ 2495488 w 2691675"/>
              <a:gd name="connsiteY212" fmla="*/ 3067050 h 4354354"/>
              <a:gd name="connsiteX213" fmla="*/ 2593596 w 2691675"/>
              <a:gd name="connsiteY213" fmla="*/ 3063717 h 4354354"/>
              <a:gd name="connsiteX214" fmla="*/ 2685987 w 2691675"/>
              <a:gd name="connsiteY214" fmla="*/ 3054668 h 4354354"/>
              <a:gd name="connsiteX0" fmla="*/ 2685987 w 2691675"/>
              <a:gd name="connsiteY0" fmla="*/ 3054668 h 4354354"/>
              <a:gd name="connsiteX1" fmla="*/ 2680749 w 2691675"/>
              <a:gd name="connsiteY1" fmla="*/ 3028474 h 4354354"/>
              <a:gd name="connsiteX2" fmla="*/ 2673129 w 2691675"/>
              <a:gd name="connsiteY2" fmla="*/ 2975134 h 4354354"/>
              <a:gd name="connsiteX3" fmla="*/ 2631219 w 2691675"/>
              <a:gd name="connsiteY3" fmla="*/ 2967038 h 4354354"/>
              <a:gd name="connsiteX4" fmla="*/ 2567878 w 2691675"/>
              <a:gd name="connsiteY4" fmla="*/ 2966561 h 4354354"/>
              <a:gd name="connsiteX5" fmla="*/ 2526921 w 2691675"/>
              <a:gd name="connsiteY5" fmla="*/ 2908936 h 4354354"/>
              <a:gd name="connsiteX6" fmla="*/ 2464532 w 2691675"/>
              <a:gd name="connsiteY6" fmla="*/ 2905601 h 4354354"/>
              <a:gd name="connsiteX7" fmla="*/ 2417860 w 2691675"/>
              <a:gd name="connsiteY7" fmla="*/ 2889885 h 4354354"/>
              <a:gd name="connsiteX8" fmla="*/ 2383569 w 2691675"/>
              <a:gd name="connsiteY8" fmla="*/ 2876074 h 4354354"/>
              <a:gd name="connsiteX9" fmla="*/ 2355471 w 2691675"/>
              <a:gd name="connsiteY9" fmla="*/ 2856071 h 4354354"/>
              <a:gd name="connsiteX10" fmla="*/ 2300701 w 2691675"/>
              <a:gd name="connsiteY10" fmla="*/ 2824163 h 4354354"/>
              <a:gd name="connsiteX11" fmla="*/ 2226406 w 2691675"/>
              <a:gd name="connsiteY11" fmla="*/ 2864167 h 4354354"/>
              <a:gd name="connsiteX12" fmla="*/ 2185925 w 2691675"/>
              <a:gd name="connsiteY12" fmla="*/ 2825116 h 4354354"/>
              <a:gd name="connsiteX13" fmla="*/ 2150683 w 2691675"/>
              <a:gd name="connsiteY13" fmla="*/ 2746058 h 4354354"/>
              <a:gd name="connsiteX14" fmla="*/ 2131157 w 2691675"/>
              <a:gd name="connsiteY14" fmla="*/ 2684621 h 4354354"/>
              <a:gd name="connsiteX15" fmla="*/ 2113060 w 2691675"/>
              <a:gd name="connsiteY15" fmla="*/ 2649379 h 4354354"/>
              <a:gd name="connsiteX16" fmla="*/ 2111630 w 2691675"/>
              <a:gd name="connsiteY16" fmla="*/ 2600801 h 4354354"/>
              <a:gd name="connsiteX17" fmla="*/ 2034001 w 2691675"/>
              <a:gd name="connsiteY17" fmla="*/ 2686051 h 4354354"/>
              <a:gd name="connsiteX18" fmla="*/ 1966851 w 2691675"/>
              <a:gd name="connsiteY18" fmla="*/ 2754154 h 4354354"/>
              <a:gd name="connsiteX19" fmla="*/ 1919702 w 2691675"/>
              <a:gd name="connsiteY19" fmla="*/ 2713196 h 4354354"/>
              <a:gd name="connsiteX20" fmla="*/ 1783018 w 2691675"/>
              <a:gd name="connsiteY20" fmla="*/ 2699862 h 4354354"/>
              <a:gd name="connsiteX21" fmla="*/ 1684910 w 2691675"/>
              <a:gd name="connsiteY21" fmla="*/ 2689860 h 4354354"/>
              <a:gd name="connsiteX22" fmla="*/ 1614426 w 2691675"/>
              <a:gd name="connsiteY22" fmla="*/ 2582229 h 4354354"/>
              <a:gd name="connsiteX23" fmla="*/ 1549656 w 2691675"/>
              <a:gd name="connsiteY23" fmla="*/ 2584133 h 4354354"/>
              <a:gd name="connsiteX24" fmla="*/ 1524890 w 2691675"/>
              <a:gd name="connsiteY24" fmla="*/ 2563654 h 4354354"/>
              <a:gd name="connsiteX25" fmla="*/ 1476789 w 2691675"/>
              <a:gd name="connsiteY25" fmla="*/ 2381726 h 4354354"/>
              <a:gd name="connsiteX26" fmla="*/ 1446309 w 2691675"/>
              <a:gd name="connsiteY26" fmla="*/ 2289334 h 4354354"/>
              <a:gd name="connsiteX27" fmla="*/ 1408209 w 2691675"/>
              <a:gd name="connsiteY27" fmla="*/ 2220754 h 4354354"/>
              <a:gd name="connsiteX28" fmla="*/ 1392969 w 2691675"/>
              <a:gd name="connsiteY28" fmla="*/ 2197894 h 4354354"/>
              <a:gd name="connsiteX29" fmla="*/ 1382492 w 2691675"/>
              <a:gd name="connsiteY29" fmla="*/ 2152651 h 4354354"/>
              <a:gd name="connsiteX30" fmla="*/ 1377253 w 2691675"/>
              <a:gd name="connsiteY30" fmla="*/ 2052162 h 4354354"/>
              <a:gd name="connsiteX31" fmla="*/ 1391541 w 2691675"/>
              <a:gd name="connsiteY31" fmla="*/ 1982630 h 4354354"/>
              <a:gd name="connsiteX32" fmla="*/ 1323437 w 2691675"/>
              <a:gd name="connsiteY32" fmla="*/ 1917859 h 4354354"/>
              <a:gd name="connsiteX33" fmla="*/ 1290099 w 2691675"/>
              <a:gd name="connsiteY33" fmla="*/ 1912621 h 4354354"/>
              <a:gd name="connsiteX34" fmla="*/ 1192468 w 2691675"/>
              <a:gd name="connsiteY34" fmla="*/ 1853089 h 4354354"/>
              <a:gd name="connsiteX35" fmla="*/ 1134367 w 2691675"/>
              <a:gd name="connsiteY35" fmla="*/ 1863567 h 4354354"/>
              <a:gd name="connsiteX36" fmla="*/ 1081978 w 2691675"/>
              <a:gd name="connsiteY36" fmla="*/ 1897379 h 4354354"/>
              <a:gd name="connsiteX37" fmla="*/ 1032924 w 2691675"/>
              <a:gd name="connsiteY37" fmla="*/ 1923098 h 4354354"/>
              <a:gd name="connsiteX38" fmla="*/ 966249 w 2691675"/>
              <a:gd name="connsiteY38" fmla="*/ 1984058 h 4354354"/>
              <a:gd name="connsiteX39" fmla="*/ 917195 w 2691675"/>
              <a:gd name="connsiteY39" fmla="*/ 1941672 h 4354354"/>
              <a:gd name="connsiteX40" fmla="*/ 862428 w 2691675"/>
              <a:gd name="connsiteY40" fmla="*/ 1915002 h 4354354"/>
              <a:gd name="connsiteX41" fmla="*/ 831471 w 2691675"/>
              <a:gd name="connsiteY41" fmla="*/ 1889284 h 4354354"/>
              <a:gd name="connsiteX42" fmla="*/ 808135 w 2691675"/>
              <a:gd name="connsiteY42" fmla="*/ 1846898 h 4354354"/>
              <a:gd name="connsiteX43" fmla="*/ 822423 w 2691675"/>
              <a:gd name="connsiteY43" fmla="*/ 1789748 h 4354354"/>
              <a:gd name="connsiteX44" fmla="*/ 811944 w 2691675"/>
              <a:gd name="connsiteY44" fmla="*/ 1720215 h 4354354"/>
              <a:gd name="connsiteX45" fmla="*/ 791466 w 2691675"/>
              <a:gd name="connsiteY45" fmla="*/ 1625441 h 4354354"/>
              <a:gd name="connsiteX46" fmla="*/ 767652 w 2691675"/>
              <a:gd name="connsiteY46" fmla="*/ 1635919 h 4354354"/>
              <a:gd name="connsiteX47" fmla="*/ 709074 w 2691675"/>
              <a:gd name="connsiteY47" fmla="*/ 1571626 h 4354354"/>
              <a:gd name="connsiteX48" fmla="*/ 737649 w 2691675"/>
              <a:gd name="connsiteY48" fmla="*/ 1519714 h 4354354"/>
              <a:gd name="connsiteX49" fmla="*/ 785274 w 2691675"/>
              <a:gd name="connsiteY49" fmla="*/ 1455420 h 4354354"/>
              <a:gd name="connsiteX50" fmla="*/ 783369 w 2691675"/>
              <a:gd name="connsiteY50" fmla="*/ 1429227 h 4354354"/>
              <a:gd name="connsiteX51" fmla="*/ 826232 w 2691675"/>
              <a:gd name="connsiteY51" fmla="*/ 1375409 h 4354354"/>
              <a:gd name="connsiteX52" fmla="*/ 834329 w 2691675"/>
              <a:gd name="connsiteY52" fmla="*/ 1282542 h 4354354"/>
              <a:gd name="connsiteX53" fmla="*/ 820040 w 2691675"/>
              <a:gd name="connsiteY53" fmla="*/ 1198721 h 4354354"/>
              <a:gd name="connsiteX54" fmla="*/ 787655 w 2691675"/>
              <a:gd name="connsiteY54" fmla="*/ 1151573 h 4354354"/>
              <a:gd name="connsiteX55" fmla="*/ 769082 w 2691675"/>
              <a:gd name="connsiteY55" fmla="*/ 1070134 h 4354354"/>
              <a:gd name="connsiteX56" fmla="*/ 812898 w 2691675"/>
              <a:gd name="connsiteY56" fmla="*/ 1034892 h 4354354"/>
              <a:gd name="connsiteX57" fmla="*/ 816231 w 2691675"/>
              <a:gd name="connsiteY57" fmla="*/ 976789 h 4354354"/>
              <a:gd name="connsiteX58" fmla="*/ 828613 w 2691675"/>
              <a:gd name="connsiteY58" fmla="*/ 901065 h 4354354"/>
              <a:gd name="connsiteX59" fmla="*/ 837662 w 2691675"/>
              <a:gd name="connsiteY59" fmla="*/ 833914 h 4354354"/>
              <a:gd name="connsiteX60" fmla="*/ 852426 w 2691675"/>
              <a:gd name="connsiteY60" fmla="*/ 795814 h 4354354"/>
              <a:gd name="connsiteX61" fmla="*/ 867665 w 2691675"/>
              <a:gd name="connsiteY61" fmla="*/ 762475 h 4354354"/>
              <a:gd name="connsiteX62" fmla="*/ 841472 w 2691675"/>
              <a:gd name="connsiteY62" fmla="*/ 696754 h 4354354"/>
              <a:gd name="connsiteX63" fmla="*/ 825756 w 2691675"/>
              <a:gd name="connsiteY63" fmla="*/ 573405 h 4354354"/>
              <a:gd name="connsiteX64" fmla="*/ 795275 w 2691675"/>
              <a:gd name="connsiteY64" fmla="*/ 536259 h 4354354"/>
              <a:gd name="connsiteX65" fmla="*/ 777654 w 2691675"/>
              <a:gd name="connsiteY65" fmla="*/ 505777 h 4354354"/>
              <a:gd name="connsiteX66" fmla="*/ 754794 w 2691675"/>
              <a:gd name="connsiteY66" fmla="*/ 430054 h 4354354"/>
              <a:gd name="connsiteX67" fmla="*/ 727648 w 2691675"/>
              <a:gd name="connsiteY67" fmla="*/ 349091 h 4354354"/>
              <a:gd name="connsiteX68" fmla="*/ 740030 w 2691675"/>
              <a:gd name="connsiteY68" fmla="*/ 321469 h 4354354"/>
              <a:gd name="connsiteX69" fmla="*/ 736698 w 2691675"/>
              <a:gd name="connsiteY69" fmla="*/ 256223 h 4354354"/>
              <a:gd name="connsiteX70" fmla="*/ 717648 w 2691675"/>
              <a:gd name="connsiteY70" fmla="*/ 241935 h 4354354"/>
              <a:gd name="connsiteX71" fmla="*/ 709551 w 2691675"/>
              <a:gd name="connsiteY71" fmla="*/ 171451 h 4354354"/>
              <a:gd name="connsiteX72" fmla="*/ 675737 w 2691675"/>
              <a:gd name="connsiteY72" fmla="*/ 120015 h 4354354"/>
              <a:gd name="connsiteX73" fmla="*/ 686691 w 2691675"/>
              <a:gd name="connsiteY73" fmla="*/ 70485 h 4354354"/>
              <a:gd name="connsiteX74" fmla="*/ 657638 w 2691675"/>
              <a:gd name="connsiteY74" fmla="*/ 0 h 4354354"/>
              <a:gd name="connsiteX75" fmla="*/ 613348 w 2691675"/>
              <a:gd name="connsiteY75" fmla="*/ 10001 h 4354354"/>
              <a:gd name="connsiteX76" fmla="*/ 542863 w 2691675"/>
              <a:gd name="connsiteY76" fmla="*/ 85249 h 4354354"/>
              <a:gd name="connsiteX77" fmla="*/ 560008 w 2691675"/>
              <a:gd name="connsiteY77" fmla="*/ 158591 h 4354354"/>
              <a:gd name="connsiteX78" fmla="*/ 553342 w 2691675"/>
              <a:gd name="connsiteY78" fmla="*/ 234792 h 4354354"/>
              <a:gd name="connsiteX79" fmla="*/ 505716 w 2691675"/>
              <a:gd name="connsiteY79" fmla="*/ 313373 h 4354354"/>
              <a:gd name="connsiteX80" fmla="*/ 461424 w 2691675"/>
              <a:gd name="connsiteY80" fmla="*/ 408147 h 4354354"/>
              <a:gd name="connsiteX81" fmla="*/ 368555 w 2691675"/>
              <a:gd name="connsiteY81" fmla="*/ 381476 h 4354354"/>
              <a:gd name="connsiteX82" fmla="*/ 300929 w 2691675"/>
              <a:gd name="connsiteY82" fmla="*/ 441960 h 4354354"/>
              <a:gd name="connsiteX83" fmla="*/ 270924 w 2691675"/>
              <a:gd name="connsiteY83" fmla="*/ 513874 h 4354354"/>
              <a:gd name="connsiteX84" fmla="*/ 322359 w 2691675"/>
              <a:gd name="connsiteY84" fmla="*/ 574834 h 4354354"/>
              <a:gd name="connsiteX85" fmla="*/ 236157 w 2691675"/>
              <a:gd name="connsiteY85" fmla="*/ 711995 h 4354354"/>
              <a:gd name="connsiteX86" fmla="*/ 262829 w 2691675"/>
              <a:gd name="connsiteY86" fmla="*/ 758667 h 4354354"/>
              <a:gd name="connsiteX87" fmla="*/ 248540 w 2691675"/>
              <a:gd name="connsiteY87" fmla="*/ 834390 h 4354354"/>
              <a:gd name="connsiteX88" fmla="*/ 303309 w 2691675"/>
              <a:gd name="connsiteY88" fmla="*/ 849630 h 4354354"/>
              <a:gd name="connsiteX89" fmla="*/ 351410 w 2691675"/>
              <a:gd name="connsiteY89" fmla="*/ 872966 h 4354354"/>
              <a:gd name="connsiteX90" fmla="*/ 327122 w 2691675"/>
              <a:gd name="connsiteY90" fmla="*/ 969169 h 4354354"/>
              <a:gd name="connsiteX91" fmla="*/ 322360 w 2691675"/>
              <a:gd name="connsiteY91" fmla="*/ 1051560 h 4354354"/>
              <a:gd name="connsiteX92" fmla="*/ 155195 w 2691675"/>
              <a:gd name="connsiteY92" fmla="*/ 1088232 h 4354354"/>
              <a:gd name="connsiteX93" fmla="*/ 150909 w 2691675"/>
              <a:gd name="connsiteY93" fmla="*/ 1207294 h 4354354"/>
              <a:gd name="connsiteX94" fmla="*/ 173769 w 2691675"/>
              <a:gd name="connsiteY94" fmla="*/ 1245394 h 4354354"/>
              <a:gd name="connsiteX95" fmla="*/ 219489 w 2691675"/>
              <a:gd name="connsiteY95" fmla="*/ 1283494 h 4354354"/>
              <a:gd name="connsiteX96" fmla="*/ 234729 w 2691675"/>
              <a:gd name="connsiteY96" fmla="*/ 1313974 h 4354354"/>
              <a:gd name="connsiteX97" fmla="*/ 227109 w 2691675"/>
              <a:gd name="connsiteY97" fmla="*/ 1344454 h 4354354"/>
              <a:gd name="connsiteX98" fmla="*/ 265209 w 2691675"/>
              <a:gd name="connsiteY98" fmla="*/ 1390174 h 4354354"/>
              <a:gd name="connsiteX99" fmla="*/ 288069 w 2691675"/>
              <a:gd name="connsiteY99" fmla="*/ 1428274 h 4354354"/>
              <a:gd name="connsiteX100" fmla="*/ 280449 w 2691675"/>
              <a:gd name="connsiteY100" fmla="*/ 1466374 h 4354354"/>
              <a:gd name="connsiteX101" fmla="*/ 242349 w 2691675"/>
              <a:gd name="connsiteY101" fmla="*/ 1595914 h 4354354"/>
              <a:gd name="connsiteX102" fmla="*/ 211869 w 2691675"/>
              <a:gd name="connsiteY102" fmla="*/ 1611154 h 4354354"/>
              <a:gd name="connsiteX103" fmla="*/ 189009 w 2691675"/>
              <a:gd name="connsiteY103" fmla="*/ 1618774 h 4354354"/>
              <a:gd name="connsiteX104" fmla="*/ 120429 w 2691675"/>
              <a:gd name="connsiteY104" fmla="*/ 1656874 h 4354354"/>
              <a:gd name="connsiteX105" fmla="*/ 97569 w 2691675"/>
              <a:gd name="connsiteY105" fmla="*/ 1679734 h 4354354"/>
              <a:gd name="connsiteX106" fmla="*/ 13749 w 2691675"/>
              <a:gd name="connsiteY106" fmla="*/ 1740694 h 4354354"/>
              <a:gd name="connsiteX107" fmla="*/ 13749 w 2691675"/>
              <a:gd name="connsiteY107" fmla="*/ 1915954 h 4354354"/>
              <a:gd name="connsiteX108" fmla="*/ 36609 w 2691675"/>
              <a:gd name="connsiteY108" fmla="*/ 1938814 h 4354354"/>
              <a:gd name="connsiteX109" fmla="*/ 67089 w 2691675"/>
              <a:gd name="connsiteY109" fmla="*/ 1976914 h 4354354"/>
              <a:gd name="connsiteX110" fmla="*/ 112809 w 2691675"/>
              <a:gd name="connsiteY110" fmla="*/ 2007394 h 4354354"/>
              <a:gd name="connsiteX111" fmla="*/ 173769 w 2691675"/>
              <a:gd name="connsiteY111" fmla="*/ 2037874 h 4354354"/>
              <a:gd name="connsiteX112" fmla="*/ 234729 w 2691675"/>
              <a:gd name="connsiteY112" fmla="*/ 2121694 h 4354354"/>
              <a:gd name="connsiteX113" fmla="*/ 272829 w 2691675"/>
              <a:gd name="connsiteY113" fmla="*/ 2182654 h 4354354"/>
              <a:gd name="connsiteX114" fmla="*/ 280449 w 2691675"/>
              <a:gd name="connsiteY114" fmla="*/ 2205514 h 4354354"/>
              <a:gd name="connsiteX115" fmla="*/ 318549 w 2691675"/>
              <a:gd name="connsiteY115" fmla="*/ 2281714 h 4354354"/>
              <a:gd name="connsiteX116" fmla="*/ 493809 w 2691675"/>
              <a:gd name="connsiteY116" fmla="*/ 2296954 h 4354354"/>
              <a:gd name="connsiteX117" fmla="*/ 562389 w 2691675"/>
              <a:gd name="connsiteY117" fmla="*/ 2380774 h 4354354"/>
              <a:gd name="connsiteX118" fmla="*/ 531909 w 2691675"/>
              <a:gd name="connsiteY118" fmla="*/ 2456974 h 4354354"/>
              <a:gd name="connsiteX119" fmla="*/ 509049 w 2691675"/>
              <a:gd name="connsiteY119" fmla="*/ 2464594 h 4354354"/>
              <a:gd name="connsiteX120" fmla="*/ 486189 w 2691675"/>
              <a:gd name="connsiteY120" fmla="*/ 2487454 h 4354354"/>
              <a:gd name="connsiteX121" fmla="*/ 478569 w 2691675"/>
              <a:gd name="connsiteY121" fmla="*/ 2533174 h 4354354"/>
              <a:gd name="connsiteX122" fmla="*/ 509049 w 2691675"/>
              <a:gd name="connsiteY122" fmla="*/ 2647474 h 4354354"/>
              <a:gd name="connsiteX123" fmla="*/ 531909 w 2691675"/>
              <a:gd name="connsiteY123" fmla="*/ 2670334 h 4354354"/>
              <a:gd name="connsiteX124" fmla="*/ 539529 w 2691675"/>
              <a:gd name="connsiteY124" fmla="*/ 2700814 h 4354354"/>
              <a:gd name="connsiteX125" fmla="*/ 570009 w 2691675"/>
              <a:gd name="connsiteY125" fmla="*/ 2685574 h 4354354"/>
              <a:gd name="connsiteX126" fmla="*/ 592869 w 2691675"/>
              <a:gd name="connsiteY126" fmla="*/ 2662714 h 4354354"/>
              <a:gd name="connsiteX127" fmla="*/ 646209 w 2691675"/>
              <a:gd name="connsiteY127" fmla="*/ 2632234 h 4354354"/>
              <a:gd name="connsiteX128" fmla="*/ 684309 w 2691675"/>
              <a:gd name="connsiteY128" fmla="*/ 2639854 h 4354354"/>
              <a:gd name="connsiteX129" fmla="*/ 699549 w 2691675"/>
              <a:gd name="connsiteY129" fmla="*/ 2662714 h 4354354"/>
              <a:gd name="connsiteX130" fmla="*/ 722409 w 2691675"/>
              <a:gd name="connsiteY130" fmla="*/ 2685574 h 4354354"/>
              <a:gd name="connsiteX131" fmla="*/ 730029 w 2691675"/>
              <a:gd name="connsiteY131" fmla="*/ 2708434 h 4354354"/>
              <a:gd name="connsiteX132" fmla="*/ 707169 w 2691675"/>
              <a:gd name="connsiteY132" fmla="*/ 2792254 h 4354354"/>
              <a:gd name="connsiteX133" fmla="*/ 623349 w 2691675"/>
              <a:gd name="connsiteY133" fmla="*/ 2868454 h 4354354"/>
              <a:gd name="connsiteX134" fmla="*/ 600489 w 2691675"/>
              <a:gd name="connsiteY134" fmla="*/ 2914174 h 4354354"/>
              <a:gd name="connsiteX135" fmla="*/ 531909 w 2691675"/>
              <a:gd name="connsiteY135" fmla="*/ 2959894 h 4354354"/>
              <a:gd name="connsiteX136" fmla="*/ 516669 w 2691675"/>
              <a:gd name="connsiteY136" fmla="*/ 2982754 h 4354354"/>
              <a:gd name="connsiteX137" fmla="*/ 547149 w 2691675"/>
              <a:gd name="connsiteY137" fmla="*/ 3081814 h 4354354"/>
              <a:gd name="connsiteX138" fmla="*/ 570009 w 2691675"/>
              <a:gd name="connsiteY138" fmla="*/ 3203734 h 4354354"/>
              <a:gd name="connsiteX139" fmla="*/ 608109 w 2691675"/>
              <a:gd name="connsiteY139" fmla="*/ 3302794 h 4354354"/>
              <a:gd name="connsiteX140" fmla="*/ 608109 w 2691675"/>
              <a:gd name="connsiteY140" fmla="*/ 3455194 h 4354354"/>
              <a:gd name="connsiteX141" fmla="*/ 570009 w 2691675"/>
              <a:gd name="connsiteY141" fmla="*/ 3493294 h 4354354"/>
              <a:gd name="connsiteX142" fmla="*/ 562389 w 2691675"/>
              <a:gd name="connsiteY142" fmla="*/ 3523774 h 4354354"/>
              <a:gd name="connsiteX143" fmla="*/ 547149 w 2691675"/>
              <a:gd name="connsiteY143" fmla="*/ 3554254 h 4354354"/>
              <a:gd name="connsiteX144" fmla="*/ 554769 w 2691675"/>
              <a:gd name="connsiteY144" fmla="*/ 3706654 h 4354354"/>
              <a:gd name="connsiteX145" fmla="*/ 608109 w 2691675"/>
              <a:gd name="connsiteY145" fmla="*/ 3699034 h 4354354"/>
              <a:gd name="connsiteX146" fmla="*/ 630969 w 2691675"/>
              <a:gd name="connsiteY146" fmla="*/ 3691414 h 4354354"/>
              <a:gd name="connsiteX147" fmla="*/ 676689 w 2691675"/>
              <a:gd name="connsiteY147" fmla="*/ 3714274 h 4354354"/>
              <a:gd name="connsiteX148" fmla="*/ 707169 w 2691675"/>
              <a:gd name="connsiteY148" fmla="*/ 3744754 h 4354354"/>
              <a:gd name="connsiteX149" fmla="*/ 836709 w 2691675"/>
              <a:gd name="connsiteY149" fmla="*/ 3767614 h 4354354"/>
              <a:gd name="connsiteX150" fmla="*/ 851949 w 2691675"/>
              <a:gd name="connsiteY150" fmla="*/ 3798094 h 4354354"/>
              <a:gd name="connsiteX151" fmla="*/ 874809 w 2691675"/>
              <a:gd name="connsiteY151" fmla="*/ 3813334 h 4354354"/>
              <a:gd name="connsiteX152" fmla="*/ 897669 w 2691675"/>
              <a:gd name="connsiteY152" fmla="*/ 3836194 h 4354354"/>
              <a:gd name="connsiteX153" fmla="*/ 905289 w 2691675"/>
              <a:gd name="connsiteY153" fmla="*/ 3866674 h 4354354"/>
              <a:gd name="connsiteX154" fmla="*/ 920529 w 2691675"/>
              <a:gd name="connsiteY154" fmla="*/ 3889534 h 4354354"/>
              <a:gd name="connsiteX155" fmla="*/ 943389 w 2691675"/>
              <a:gd name="connsiteY155" fmla="*/ 3927634 h 4354354"/>
              <a:gd name="connsiteX156" fmla="*/ 996729 w 2691675"/>
              <a:gd name="connsiteY156" fmla="*/ 3973354 h 4354354"/>
              <a:gd name="connsiteX157" fmla="*/ 1011969 w 2691675"/>
              <a:gd name="connsiteY157" fmla="*/ 3996214 h 4354354"/>
              <a:gd name="connsiteX158" fmla="*/ 1034829 w 2691675"/>
              <a:gd name="connsiteY158" fmla="*/ 4034314 h 4354354"/>
              <a:gd name="connsiteX159" fmla="*/ 1065309 w 2691675"/>
              <a:gd name="connsiteY159" fmla="*/ 4110514 h 4354354"/>
              <a:gd name="connsiteX160" fmla="*/ 1072929 w 2691675"/>
              <a:gd name="connsiteY160" fmla="*/ 4133374 h 4354354"/>
              <a:gd name="connsiteX161" fmla="*/ 1149129 w 2691675"/>
              <a:gd name="connsiteY161" fmla="*/ 4163854 h 4354354"/>
              <a:gd name="connsiteX162" fmla="*/ 1202469 w 2691675"/>
              <a:gd name="connsiteY162" fmla="*/ 4240054 h 4354354"/>
              <a:gd name="connsiteX163" fmla="*/ 1263429 w 2691675"/>
              <a:gd name="connsiteY163" fmla="*/ 4247674 h 4354354"/>
              <a:gd name="connsiteX164" fmla="*/ 1271049 w 2691675"/>
              <a:gd name="connsiteY164" fmla="*/ 4301014 h 4354354"/>
              <a:gd name="connsiteX165" fmla="*/ 1316769 w 2691675"/>
              <a:gd name="connsiteY165" fmla="*/ 4354354 h 4354354"/>
              <a:gd name="connsiteX166" fmla="*/ 1354869 w 2691675"/>
              <a:gd name="connsiteY166" fmla="*/ 4255294 h 4354354"/>
              <a:gd name="connsiteX167" fmla="*/ 1415829 w 2691675"/>
              <a:gd name="connsiteY167" fmla="*/ 4224814 h 4354354"/>
              <a:gd name="connsiteX168" fmla="*/ 1469169 w 2691675"/>
              <a:gd name="connsiteY168" fmla="*/ 4209574 h 4354354"/>
              <a:gd name="connsiteX169" fmla="*/ 1507269 w 2691675"/>
              <a:gd name="connsiteY169" fmla="*/ 4186714 h 4354354"/>
              <a:gd name="connsiteX170" fmla="*/ 1552989 w 2691675"/>
              <a:gd name="connsiteY170" fmla="*/ 4156234 h 4354354"/>
              <a:gd name="connsiteX171" fmla="*/ 1583469 w 2691675"/>
              <a:gd name="connsiteY171" fmla="*/ 4148614 h 4354354"/>
              <a:gd name="connsiteX172" fmla="*/ 1644429 w 2691675"/>
              <a:gd name="connsiteY172" fmla="*/ 4087654 h 4354354"/>
              <a:gd name="connsiteX173" fmla="*/ 1674909 w 2691675"/>
              <a:gd name="connsiteY173" fmla="*/ 4064794 h 4354354"/>
              <a:gd name="connsiteX174" fmla="*/ 1827309 w 2691675"/>
              <a:gd name="connsiteY174" fmla="*/ 4026694 h 4354354"/>
              <a:gd name="connsiteX175" fmla="*/ 1857789 w 2691675"/>
              <a:gd name="connsiteY175" fmla="*/ 4011454 h 4354354"/>
              <a:gd name="connsiteX176" fmla="*/ 1903509 w 2691675"/>
              <a:gd name="connsiteY176" fmla="*/ 3996214 h 4354354"/>
              <a:gd name="connsiteX177" fmla="*/ 1926369 w 2691675"/>
              <a:gd name="connsiteY177" fmla="*/ 3980974 h 4354354"/>
              <a:gd name="connsiteX178" fmla="*/ 1987329 w 2691675"/>
              <a:gd name="connsiteY178" fmla="*/ 3935254 h 4354354"/>
              <a:gd name="connsiteX179" fmla="*/ 2048289 w 2691675"/>
              <a:gd name="connsiteY179" fmla="*/ 3897154 h 4354354"/>
              <a:gd name="connsiteX180" fmla="*/ 2078769 w 2691675"/>
              <a:gd name="connsiteY180" fmla="*/ 3881914 h 4354354"/>
              <a:gd name="connsiteX181" fmla="*/ 2132109 w 2691675"/>
              <a:gd name="connsiteY181" fmla="*/ 3843814 h 4354354"/>
              <a:gd name="connsiteX182" fmla="*/ 2162589 w 2691675"/>
              <a:gd name="connsiteY182" fmla="*/ 3813334 h 4354354"/>
              <a:gd name="connsiteX183" fmla="*/ 2200689 w 2691675"/>
              <a:gd name="connsiteY183" fmla="*/ 3714274 h 4354354"/>
              <a:gd name="connsiteX184" fmla="*/ 2162589 w 2691675"/>
              <a:gd name="connsiteY184" fmla="*/ 3630454 h 4354354"/>
              <a:gd name="connsiteX185" fmla="*/ 2139729 w 2691675"/>
              <a:gd name="connsiteY185" fmla="*/ 3622834 h 4354354"/>
              <a:gd name="connsiteX186" fmla="*/ 2124489 w 2691675"/>
              <a:gd name="connsiteY186" fmla="*/ 3706654 h 4354354"/>
              <a:gd name="connsiteX187" fmla="*/ 2109249 w 2691675"/>
              <a:gd name="connsiteY187" fmla="*/ 3683794 h 4354354"/>
              <a:gd name="connsiteX188" fmla="*/ 2048289 w 2691675"/>
              <a:gd name="connsiteY188" fmla="*/ 3691414 h 4354354"/>
              <a:gd name="connsiteX189" fmla="*/ 2055909 w 2691675"/>
              <a:gd name="connsiteY189" fmla="*/ 3729514 h 4354354"/>
              <a:gd name="connsiteX190" fmla="*/ 2078769 w 2691675"/>
              <a:gd name="connsiteY190" fmla="*/ 3744754 h 4354354"/>
              <a:gd name="connsiteX191" fmla="*/ 2094009 w 2691675"/>
              <a:gd name="connsiteY191" fmla="*/ 3775234 h 4354354"/>
              <a:gd name="connsiteX192" fmla="*/ 2086389 w 2691675"/>
              <a:gd name="connsiteY192" fmla="*/ 3820954 h 4354354"/>
              <a:gd name="connsiteX193" fmla="*/ 2010189 w 2691675"/>
              <a:gd name="connsiteY193" fmla="*/ 3775234 h 4354354"/>
              <a:gd name="connsiteX194" fmla="*/ 1994949 w 2691675"/>
              <a:gd name="connsiteY194" fmla="*/ 3676174 h 4354354"/>
              <a:gd name="connsiteX195" fmla="*/ 1972089 w 2691675"/>
              <a:gd name="connsiteY195" fmla="*/ 3653314 h 4354354"/>
              <a:gd name="connsiteX196" fmla="*/ 1979709 w 2691675"/>
              <a:gd name="connsiteY196" fmla="*/ 3607594 h 4354354"/>
              <a:gd name="connsiteX197" fmla="*/ 2025429 w 2691675"/>
              <a:gd name="connsiteY197" fmla="*/ 3599974 h 4354354"/>
              <a:gd name="connsiteX198" fmla="*/ 2033049 w 2691675"/>
              <a:gd name="connsiteY198" fmla="*/ 3546634 h 4354354"/>
              <a:gd name="connsiteX199" fmla="*/ 2063529 w 2691675"/>
              <a:gd name="connsiteY199" fmla="*/ 3554254 h 4354354"/>
              <a:gd name="connsiteX200" fmla="*/ 2094009 w 2691675"/>
              <a:gd name="connsiteY200" fmla="*/ 3516154 h 4354354"/>
              <a:gd name="connsiteX201" fmla="*/ 2124489 w 2691675"/>
              <a:gd name="connsiteY201" fmla="*/ 3485674 h 4354354"/>
              <a:gd name="connsiteX202" fmla="*/ 2139729 w 2691675"/>
              <a:gd name="connsiteY202" fmla="*/ 3462814 h 4354354"/>
              <a:gd name="connsiteX203" fmla="*/ 2170209 w 2691675"/>
              <a:gd name="connsiteY203" fmla="*/ 3439954 h 4354354"/>
              <a:gd name="connsiteX204" fmla="*/ 2238789 w 2691675"/>
              <a:gd name="connsiteY204" fmla="*/ 3348514 h 4354354"/>
              <a:gd name="connsiteX205" fmla="*/ 2246409 w 2691675"/>
              <a:gd name="connsiteY205" fmla="*/ 3318034 h 4354354"/>
              <a:gd name="connsiteX206" fmla="*/ 2269269 w 2691675"/>
              <a:gd name="connsiteY206" fmla="*/ 3257074 h 4354354"/>
              <a:gd name="connsiteX207" fmla="*/ 2276889 w 2691675"/>
              <a:gd name="connsiteY207" fmla="*/ 3211354 h 4354354"/>
              <a:gd name="connsiteX208" fmla="*/ 2299749 w 2691675"/>
              <a:gd name="connsiteY208" fmla="*/ 3165634 h 4354354"/>
              <a:gd name="connsiteX209" fmla="*/ 2314989 w 2691675"/>
              <a:gd name="connsiteY209" fmla="*/ 3127534 h 4354354"/>
              <a:gd name="connsiteX210" fmla="*/ 2353089 w 2691675"/>
              <a:gd name="connsiteY210" fmla="*/ 3112294 h 4354354"/>
              <a:gd name="connsiteX211" fmla="*/ 2375949 w 2691675"/>
              <a:gd name="connsiteY211" fmla="*/ 3097054 h 4354354"/>
              <a:gd name="connsiteX212" fmla="*/ 2495488 w 2691675"/>
              <a:gd name="connsiteY212" fmla="*/ 3067050 h 4354354"/>
              <a:gd name="connsiteX213" fmla="*/ 2593596 w 2691675"/>
              <a:gd name="connsiteY213" fmla="*/ 3063717 h 4354354"/>
              <a:gd name="connsiteX214" fmla="*/ 2685987 w 2691675"/>
              <a:gd name="connsiteY214" fmla="*/ 3054668 h 4354354"/>
              <a:gd name="connsiteX0" fmla="*/ 2685987 w 2691675"/>
              <a:gd name="connsiteY0" fmla="*/ 3054668 h 4354354"/>
              <a:gd name="connsiteX1" fmla="*/ 2680749 w 2691675"/>
              <a:gd name="connsiteY1" fmla="*/ 3028474 h 4354354"/>
              <a:gd name="connsiteX2" fmla="*/ 2673129 w 2691675"/>
              <a:gd name="connsiteY2" fmla="*/ 2975134 h 4354354"/>
              <a:gd name="connsiteX3" fmla="*/ 2631219 w 2691675"/>
              <a:gd name="connsiteY3" fmla="*/ 2967038 h 4354354"/>
              <a:gd name="connsiteX4" fmla="*/ 2567878 w 2691675"/>
              <a:gd name="connsiteY4" fmla="*/ 2966561 h 4354354"/>
              <a:gd name="connsiteX5" fmla="*/ 2526921 w 2691675"/>
              <a:gd name="connsiteY5" fmla="*/ 2908936 h 4354354"/>
              <a:gd name="connsiteX6" fmla="*/ 2464532 w 2691675"/>
              <a:gd name="connsiteY6" fmla="*/ 2905601 h 4354354"/>
              <a:gd name="connsiteX7" fmla="*/ 2417860 w 2691675"/>
              <a:gd name="connsiteY7" fmla="*/ 2889885 h 4354354"/>
              <a:gd name="connsiteX8" fmla="*/ 2383569 w 2691675"/>
              <a:gd name="connsiteY8" fmla="*/ 2876074 h 4354354"/>
              <a:gd name="connsiteX9" fmla="*/ 2355471 w 2691675"/>
              <a:gd name="connsiteY9" fmla="*/ 2856071 h 4354354"/>
              <a:gd name="connsiteX10" fmla="*/ 2300701 w 2691675"/>
              <a:gd name="connsiteY10" fmla="*/ 2824163 h 4354354"/>
              <a:gd name="connsiteX11" fmla="*/ 2226406 w 2691675"/>
              <a:gd name="connsiteY11" fmla="*/ 2864167 h 4354354"/>
              <a:gd name="connsiteX12" fmla="*/ 2185925 w 2691675"/>
              <a:gd name="connsiteY12" fmla="*/ 2825116 h 4354354"/>
              <a:gd name="connsiteX13" fmla="*/ 2150683 w 2691675"/>
              <a:gd name="connsiteY13" fmla="*/ 2746058 h 4354354"/>
              <a:gd name="connsiteX14" fmla="*/ 2131157 w 2691675"/>
              <a:gd name="connsiteY14" fmla="*/ 2684621 h 4354354"/>
              <a:gd name="connsiteX15" fmla="*/ 2113060 w 2691675"/>
              <a:gd name="connsiteY15" fmla="*/ 2649379 h 4354354"/>
              <a:gd name="connsiteX16" fmla="*/ 2111630 w 2691675"/>
              <a:gd name="connsiteY16" fmla="*/ 2600801 h 4354354"/>
              <a:gd name="connsiteX17" fmla="*/ 2034001 w 2691675"/>
              <a:gd name="connsiteY17" fmla="*/ 2686051 h 4354354"/>
              <a:gd name="connsiteX18" fmla="*/ 1966851 w 2691675"/>
              <a:gd name="connsiteY18" fmla="*/ 2754154 h 4354354"/>
              <a:gd name="connsiteX19" fmla="*/ 1919702 w 2691675"/>
              <a:gd name="connsiteY19" fmla="*/ 2713196 h 4354354"/>
              <a:gd name="connsiteX20" fmla="*/ 1783018 w 2691675"/>
              <a:gd name="connsiteY20" fmla="*/ 2699862 h 4354354"/>
              <a:gd name="connsiteX21" fmla="*/ 1684910 w 2691675"/>
              <a:gd name="connsiteY21" fmla="*/ 2689860 h 4354354"/>
              <a:gd name="connsiteX22" fmla="*/ 1614426 w 2691675"/>
              <a:gd name="connsiteY22" fmla="*/ 2582229 h 4354354"/>
              <a:gd name="connsiteX23" fmla="*/ 1549656 w 2691675"/>
              <a:gd name="connsiteY23" fmla="*/ 2584133 h 4354354"/>
              <a:gd name="connsiteX24" fmla="*/ 1524890 w 2691675"/>
              <a:gd name="connsiteY24" fmla="*/ 2563654 h 4354354"/>
              <a:gd name="connsiteX25" fmla="*/ 1476789 w 2691675"/>
              <a:gd name="connsiteY25" fmla="*/ 2381726 h 4354354"/>
              <a:gd name="connsiteX26" fmla="*/ 1446309 w 2691675"/>
              <a:gd name="connsiteY26" fmla="*/ 2289334 h 4354354"/>
              <a:gd name="connsiteX27" fmla="*/ 1408209 w 2691675"/>
              <a:gd name="connsiteY27" fmla="*/ 2220754 h 4354354"/>
              <a:gd name="connsiteX28" fmla="*/ 1392969 w 2691675"/>
              <a:gd name="connsiteY28" fmla="*/ 2197894 h 4354354"/>
              <a:gd name="connsiteX29" fmla="*/ 1382492 w 2691675"/>
              <a:gd name="connsiteY29" fmla="*/ 2152651 h 4354354"/>
              <a:gd name="connsiteX30" fmla="*/ 1377253 w 2691675"/>
              <a:gd name="connsiteY30" fmla="*/ 2052162 h 4354354"/>
              <a:gd name="connsiteX31" fmla="*/ 1391541 w 2691675"/>
              <a:gd name="connsiteY31" fmla="*/ 1982630 h 4354354"/>
              <a:gd name="connsiteX32" fmla="*/ 1323437 w 2691675"/>
              <a:gd name="connsiteY32" fmla="*/ 1917859 h 4354354"/>
              <a:gd name="connsiteX33" fmla="*/ 1290099 w 2691675"/>
              <a:gd name="connsiteY33" fmla="*/ 1912621 h 4354354"/>
              <a:gd name="connsiteX34" fmla="*/ 1192468 w 2691675"/>
              <a:gd name="connsiteY34" fmla="*/ 1853089 h 4354354"/>
              <a:gd name="connsiteX35" fmla="*/ 1134367 w 2691675"/>
              <a:gd name="connsiteY35" fmla="*/ 1863567 h 4354354"/>
              <a:gd name="connsiteX36" fmla="*/ 1081978 w 2691675"/>
              <a:gd name="connsiteY36" fmla="*/ 1897379 h 4354354"/>
              <a:gd name="connsiteX37" fmla="*/ 1032924 w 2691675"/>
              <a:gd name="connsiteY37" fmla="*/ 1923098 h 4354354"/>
              <a:gd name="connsiteX38" fmla="*/ 966249 w 2691675"/>
              <a:gd name="connsiteY38" fmla="*/ 1984058 h 4354354"/>
              <a:gd name="connsiteX39" fmla="*/ 917195 w 2691675"/>
              <a:gd name="connsiteY39" fmla="*/ 1941672 h 4354354"/>
              <a:gd name="connsiteX40" fmla="*/ 862428 w 2691675"/>
              <a:gd name="connsiteY40" fmla="*/ 1915002 h 4354354"/>
              <a:gd name="connsiteX41" fmla="*/ 831471 w 2691675"/>
              <a:gd name="connsiteY41" fmla="*/ 1889284 h 4354354"/>
              <a:gd name="connsiteX42" fmla="*/ 808135 w 2691675"/>
              <a:gd name="connsiteY42" fmla="*/ 1846898 h 4354354"/>
              <a:gd name="connsiteX43" fmla="*/ 822423 w 2691675"/>
              <a:gd name="connsiteY43" fmla="*/ 1789748 h 4354354"/>
              <a:gd name="connsiteX44" fmla="*/ 811944 w 2691675"/>
              <a:gd name="connsiteY44" fmla="*/ 1720215 h 4354354"/>
              <a:gd name="connsiteX45" fmla="*/ 791466 w 2691675"/>
              <a:gd name="connsiteY45" fmla="*/ 1625441 h 4354354"/>
              <a:gd name="connsiteX46" fmla="*/ 767652 w 2691675"/>
              <a:gd name="connsiteY46" fmla="*/ 1635919 h 4354354"/>
              <a:gd name="connsiteX47" fmla="*/ 709074 w 2691675"/>
              <a:gd name="connsiteY47" fmla="*/ 1571626 h 4354354"/>
              <a:gd name="connsiteX48" fmla="*/ 737649 w 2691675"/>
              <a:gd name="connsiteY48" fmla="*/ 1519714 h 4354354"/>
              <a:gd name="connsiteX49" fmla="*/ 785274 w 2691675"/>
              <a:gd name="connsiteY49" fmla="*/ 1455420 h 4354354"/>
              <a:gd name="connsiteX50" fmla="*/ 783369 w 2691675"/>
              <a:gd name="connsiteY50" fmla="*/ 1429227 h 4354354"/>
              <a:gd name="connsiteX51" fmla="*/ 826232 w 2691675"/>
              <a:gd name="connsiteY51" fmla="*/ 1375409 h 4354354"/>
              <a:gd name="connsiteX52" fmla="*/ 834329 w 2691675"/>
              <a:gd name="connsiteY52" fmla="*/ 1282542 h 4354354"/>
              <a:gd name="connsiteX53" fmla="*/ 820040 w 2691675"/>
              <a:gd name="connsiteY53" fmla="*/ 1198721 h 4354354"/>
              <a:gd name="connsiteX54" fmla="*/ 787655 w 2691675"/>
              <a:gd name="connsiteY54" fmla="*/ 1151573 h 4354354"/>
              <a:gd name="connsiteX55" fmla="*/ 769082 w 2691675"/>
              <a:gd name="connsiteY55" fmla="*/ 1070134 h 4354354"/>
              <a:gd name="connsiteX56" fmla="*/ 812898 w 2691675"/>
              <a:gd name="connsiteY56" fmla="*/ 1034892 h 4354354"/>
              <a:gd name="connsiteX57" fmla="*/ 816231 w 2691675"/>
              <a:gd name="connsiteY57" fmla="*/ 976789 h 4354354"/>
              <a:gd name="connsiteX58" fmla="*/ 828613 w 2691675"/>
              <a:gd name="connsiteY58" fmla="*/ 901065 h 4354354"/>
              <a:gd name="connsiteX59" fmla="*/ 837662 w 2691675"/>
              <a:gd name="connsiteY59" fmla="*/ 833914 h 4354354"/>
              <a:gd name="connsiteX60" fmla="*/ 852426 w 2691675"/>
              <a:gd name="connsiteY60" fmla="*/ 795814 h 4354354"/>
              <a:gd name="connsiteX61" fmla="*/ 867665 w 2691675"/>
              <a:gd name="connsiteY61" fmla="*/ 762475 h 4354354"/>
              <a:gd name="connsiteX62" fmla="*/ 841472 w 2691675"/>
              <a:gd name="connsiteY62" fmla="*/ 696754 h 4354354"/>
              <a:gd name="connsiteX63" fmla="*/ 825756 w 2691675"/>
              <a:gd name="connsiteY63" fmla="*/ 573405 h 4354354"/>
              <a:gd name="connsiteX64" fmla="*/ 795275 w 2691675"/>
              <a:gd name="connsiteY64" fmla="*/ 536259 h 4354354"/>
              <a:gd name="connsiteX65" fmla="*/ 777654 w 2691675"/>
              <a:gd name="connsiteY65" fmla="*/ 505777 h 4354354"/>
              <a:gd name="connsiteX66" fmla="*/ 754794 w 2691675"/>
              <a:gd name="connsiteY66" fmla="*/ 430054 h 4354354"/>
              <a:gd name="connsiteX67" fmla="*/ 727648 w 2691675"/>
              <a:gd name="connsiteY67" fmla="*/ 349091 h 4354354"/>
              <a:gd name="connsiteX68" fmla="*/ 740030 w 2691675"/>
              <a:gd name="connsiteY68" fmla="*/ 321469 h 4354354"/>
              <a:gd name="connsiteX69" fmla="*/ 736698 w 2691675"/>
              <a:gd name="connsiteY69" fmla="*/ 256223 h 4354354"/>
              <a:gd name="connsiteX70" fmla="*/ 717648 w 2691675"/>
              <a:gd name="connsiteY70" fmla="*/ 241935 h 4354354"/>
              <a:gd name="connsiteX71" fmla="*/ 709551 w 2691675"/>
              <a:gd name="connsiteY71" fmla="*/ 171451 h 4354354"/>
              <a:gd name="connsiteX72" fmla="*/ 675737 w 2691675"/>
              <a:gd name="connsiteY72" fmla="*/ 120015 h 4354354"/>
              <a:gd name="connsiteX73" fmla="*/ 686691 w 2691675"/>
              <a:gd name="connsiteY73" fmla="*/ 70485 h 4354354"/>
              <a:gd name="connsiteX74" fmla="*/ 657638 w 2691675"/>
              <a:gd name="connsiteY74" fmla="*/ 0 h 4354354"/>
              <a:gd name="connsiteX75" fmla="*/ 613348 w 2691675"/>
              <a:gd name="connsiteY75" fmla="*/ 10001 h 4354354"/>
              <a:gd name="connsiteX76" fmla="*/ 542863 w 2691675"/>
              <a:gd name="connsiteY76" fmla="*/ 85249 h 4354354"/>
              <a:gd name="connsiteX77" fmla="*/ 560008 w 2691675"/>
              <a:gd name="connsiteY77" fmla="*/ 158591 h 4354354"/>
              <a:gd name="connsiteX78" fmla="*/ 553342 w 2691675"/>
              <a:gd name="connsiteY78" fmla="*/ 234792 h 4354354"/>
              <a:gd name="connsiteX79" fmla="*/ 505716 w 2691675"/>
              <a:gd name="connsiteY79" fmla="*/ 313373 h 4354354"/>
              <a:gd name="connsiteX80" fmla="*/ 461424 w 2691675"/>
              <a:gd name="connsiteY80" fmla="*/ 408147 h 4354354"/>
              <a:gd name="connsiteX81" fmla="*/ 368555 w 2691675"/>
              <a:gd name="connsiteY81" fmla="*/ 381476 h 4354354"/>
              <a:gd name="connsiteX82" fmla="*/ 300929 w 2691675"/>
              <a:gd name="connsiteY82" fmla="*/ 441960 h 4354354"/>
              <a:gd name="connsiteX83" fmla="*/ 270924 w 2691675"/>
              <a:gd name="connsiteY83" fmla="*/ 513874 h 4354354"/>
              <a:gd name="connsiteX84" fmla="*/ 322359 w 2691675"/>
              <a:gd name="connsiteY84" fmla="*/ 574834 h 4354354"/>
              <a:gd name="connsiteX85" fmla="*/ 236157 w 2691675"/>
              <a:gd name="connsiteY85" fmla="*/ 711995 h 4354354"/>
              <a:gd name="connsiteX86" fmla="*/ 262829 w 2691675"/>
              <a:gd name="connsiteY86" fmla="*/ 758667 h 4354354"/>
              <a:gd name="connsiteX87" fmla="*/ 248540 w 2691675"/>
              <a:gd name="connsiteY87" fmla="*/ 834390 h 4354354"/>
              <a:gd name="connsiteX88" fmla="*/ 303309 w 2691675"/>
              <a:gd name="connsiteY88" fmla="*/ 849630 h 4354354"/>
              <a:gd name="connsiteX89" fmla="*/ 351410 w 2691675"/>
              <a:gd name="connsiteY89" fmla="*/ 872966 h 4354354"/>
              <a:gd name="connsiteX90" fmla="*/ 327122 w 2691675"/>
              <a:gd name="connsiteY90" fmla="*/ 969169 h 4354354"/>
              <a:gd name="connsiteX91" fmla="*/ 322360 w 2691675"/>
              <a:gd name="connsiteY91" fmla="*/ 1051560 h 4354354"/>
              <a:gd name="connsiteX92" fmla="*/ 155195 w 2691675"/>
              <a:gd name="connsiteY92" fmla="*/ 1088232 h 4354354"/>
              <a:gd name="connsiteX93" fmla="*/ 150909 w 2691675"/>
              <a:gd name="connsiteY93" fmla="*/ 1207294 h 4354354"/>
              <a:gd name="connsiteX94" fmla="*/ 173769 w 2691675"/>
              <a:gd name="connsiteY94" fmla="*/ 1245394 h 4354354"/>
              <a:gd name="connsiteX95" fmla="*/ 219489 w 2691675"/>
              <a:gd name="connsiteY95" fmla="*/ 1283494 h 4354354"/>
              <a:gd name="connsiteX96" fmla="*/ 234729 w 2691675"/>
              <a:gd name="connsiteY96" fmla="*/ 1313974 h 4354354"/>
              <a:gd name="connsiteX97" fmla="*/ 227109 w 2691675"/>
              <a:gd name="connsiteY97" fmla="*/ 1344454 h 4354354"/>
              <a:gd name="connsiteX98" fmla="*/ 265209 w 2691675"/>
              <a:gd name="connsiteY98" fmla="*/ 1390174 h 4354354"/>
              <a:gd name="connsiteX99" fmla="*/ 288069 w 2691675"/>
              <a:gd name="connsiteY99" fmla="*/ 1428274 h 4354354"/>
              <a:gd name="connsiteX100" fmla="*/ 280449 w 2691675"/>
              <a:gd name="connsiteY100" fmla="*/ 1466374 h 4354354"/>
              <a:gd name="connsiteX101" fmla="*/ 242349 w 2691675"/>
              <a:gd name="connsiteY101" fmla="*/ 1595914 h 4354354"/>
              <a:gd name="connsiteX102" fmla="*/ 211869 w 2691675"/>
              <a:gd name="connsiteY102" fmla="*/ 1611154 h 4354354"/>
              <a:gd name="connsiteX103" fmla="*/ 189009 w 2691675"/>
              <a:gd name="connsiteY103" fmla="*/ 1618774 h 4354354"/>
              <a:gd name="connsiteX104" fmla="*/ 120429 w 2691675"/>
              <a:gd name="connsiteY104" fmla="*/ 1656874 h 4354354"/>
              <a:gd name="connsiteX105" fmla="*/ 97569 w 2691675"/>
              <a:gd name="connsiteY105" fmla="*/ 1679734 h 4354354"/>
              <a:gd name="connsiteX106" fmla="*/ 13749 w 2691675"/>
              <a:gd name="connsiteY106" fmla="*/ 1740694 h 4354354"/>
              <a:gd name="connsiteX107" fmla="*/ 13749 w 2691675"/>
              <a:gd name="connsiteY107" fmla="*/ 1915954 h 4354354"/>
              <a:gd name="connsiteX108" fmla="*/ 36609 w 2691675"/>
              <a:gd name="connsiteY108" fmla="*/ 1938814 h 4354354"/>
              <a:gd name="connsiteX109" fmla="*/ 67089 w 2691675"/>
              <a:gd name="connsiteY109" fmla="*/ 1976914 h 4354354"/>
              <a:gd name="connsiteX110" fmla="*/ 112809 w 2691675"/>
              <a:gd name="connsiteY110" fmla="*/ 2007394 h 4354354"/>
              <a:gd name="connsiteX111" fmla="*/ 173769 w 2691675"/>
              <a:gd name="connsiteY111" fmla="*/ 2037874 h 4354354"/>
              <a:gd name="connsiteX112" fmla="*/ 234729 w 2691675"/>
              <a:gd name="connsiteY112" fmla="*/ 2121694 h 4354354"/>
              <a:gd name="connsiteX113" fmla="*/ 272829 w 2691675"/>
              <a:gd name="connsiteY113" fmla="*/ 2182654 h 4354354"/>
              <a:gd name="connsiteX114" fmla="*/ 280449 w 2691675"/>
              <a:gd name="connsiteY114" fmla="*/ 2205514 h 4354354"/>
              <a:gd name="connsiteX115" fmla="*/ 318549 w 2691675"/>
              <a:gd name="connsiteY115" fmla="*/ 2281714 h 4354354"/>
              <a:gd name="connsiteX116" fmla="*/ 493809 w 2691675"/>
              <a:gd name="connsiteY116" fmla="*/ 2296954 h 4354354"/>
              <a:gd name="connsiteX117" fmla="*/ 562389 w 2691675"/>
              <a:gd name="connsiteY117" fmla="*/ 2380774 h 4354354"/>
              <a:gd name="connsiteX118" fmla="*/ 531909 w 2691675"/>
              <a:gd name="connsiteY118" fmla="*/ 2456974 h 4354354"/>
              <a:gd name="connsiteX119" fmla="*/ 509049 w 2691675"/>
              <a:gd name="connsiteY119" fmla="*/ 2464594 h 4354354"/>
              <a:gd name="connsiteX120" fmla="*/ 486189 w 2691675"/>
              <a:gd name="connsiteY120" fmla="*/ 2487454 h 4354354"/>
              <a:gd name="connsiteX121" fmla="*/ 478569 w 2691675"/>
              <a:gd name="connsiteY121" fmla="*/ 2533174 h 4354354"/>
              <a:gd name="connsiteX122" fmla="*/ 509049 w 2691675"/>
              <a:gd name="connsiteY122" fmla="*/ 2647474 h 4354354"/>
              <a:gd name="connsiteX123" fmla="*/ 531909 w 2691675"/>
              <a:gd name="connsiteY123" fmla="*/ 2670334 h 4354354"/>
              <a:gd name="connsiteX124" fmla="*/ 539529 w 2691675"/>
              <a:gd name="connsiteY124" fmla="*/ 2700814 h 4354354"/>
              <a:gd name="connsiteX125" fmla="*/ 570009 w 2691675"/>
              <a:gd name="connsiteY125" fmla="*/ 2685574 h 4354354"/>
              <a:gd name="connsiteX126" fmla="*/ 592869 w 2691675"/>
              <a:gd name="connsiteY126" fmla="*/ 2662714 h 4354354"/>
              <a:gd name="connsiteX127" fmla="*/ 646209 w 2691675"/>
              <a:gd name="connsiteY127" fmla="*/ 2632234 h 4354354"/>
              <a:gd name="connsiteX128" fmla="*/ 684309 w 2691675"/>
              <a:gd name="connsiteY128" fmla="*/ 2639854 h 4354354"/>
              <a:gd name="connsiteX129" fmla="*/ 699549 w 2691675"/>
              <a:gd name="connsiteY129" fmla="*/ 2662714 h 4354354"/>
              <a:gd name="connsiteX130" fmla="*/ 722409 w 2691675"/>
              <a:gd name="connsiteY130" fmla="*/ 2685574 h 4354354"/>
              <a:gd name="connsiteX131" fmla="*/ 730029 w 2691675"/>
              <a:gd name="connsiteY131" fmla="*/ 2708434 h 4354354"/>
              <a:gd name="connsiteX132" fmla="*/ 707169 w 2691675"/>
              <a:gd name="connsiteY132" fmla="*/ 2792254 h 4354354"/>
              <a:gd name="connsiteX133" fmla="*/ 623349 w 2691675"/>
              <a:gd name="connsiteY133" fmla="*/ 2868454 h 4354354"/>
              <a:gd name="connsiteX134" fmla="*/ 600489 w 2691675"/>
              <a:gd name="connsiteY134" fmla="*/ 2914174 h 4354354"/>
              <a:gd name="connsiteX135" fmla="*/ 531909 w 2691675"/>
              <a:gd name="connsiteY135" fmla="*/ 2959894 h 4354354"/>
              <a:gd name="connsiteX136" fmla="*/ 516669 w 2691675"/>
              <a:gd name="connsiteY136" fmla="*/ 2982754 h 4354354"/>
              <a:gd name="connsiteX137" fmla="*/ 547149 w 2691675"/>
              <a:gd name="connsiteY137" fmla="*/ 3081814 h 4354354"/>
              <a:gd name="connsiteX138" fmla="*/ 570009 w 2691675"/>
              <a:gd name="connsiteY138" fmla="*/ 3203734 h 4354354"/>
              <a:gd name="connsiteX139" fmla="*/ 608109 w 2691675"/>
              <a:gd name="connsiteY139" fmla="*/ 3302794 h 4354354"/>
              <a:gd name="connsiteX140" fmla="*/ 608109 w 2691675"/>
              <a:gd name="connsiteY140" fmla="*/ 3455194 h 4354354"/>
              <a:gd name="connsiteX141" fmla="*/ 570009 w 2691675"/>
              <a:gd name="connsiteY141" fmla="*/ 3493294 h 4354354"/>
              <a:gd name="connsiteX142" fmla="*/ 562389 w 2691675"/>
              <a:gd name="connsiteY142" fmla="*/ 3523774 h 4354354"/>
              <a:gd name="connsiteX143" fmla="*/ 547149 w 2691675"/>
              <a:gd name="connsiteY143" fmla="*/ 3554254 h 4354354"/>
              <a:gd name="connsiteX144" fmla="*/ 554769 w 2691675"/>
              <a:gd name="connsiteY144" fmla="*/ 3706654 h 4354354"/>
              <a:gd name="connsiteX145" fmla="*/ 608109 w 2691675"/>
              <a:gd name="connsiteY145" fmla="*/ 3699034 h 4354354"/>
              <a:gd name="connsiteX146" fmla="*/ 630969 w 2691675"/>
              <a:gd name="connsiteY146" fmla="*/ 3691414 h 4354354"/>
              <a:gd name="connsiteX147" fmla="*/ 676689 w 2691675"/>
              <a:gd name="connsiteY147" fmla="*/ 3714274 h 4354354"/>
              <a:gd name="connsiteX148" fmla="*/ 707169 w 2691675"/>
              <a:gd name="connsiteY148" fmla="*/ 3744754 h 4354354"/>
              <a:gd name="connsiteX149" fmla="*/ 836709 w 2691675"/>
              <a:gd name="connsiteY149" fmla="*/ 3767614 h 4354354"/>
              <a:gd name="connsiteX150" fmla="*/ 851949 w 2691675"/>
              <a:gd name="connsiteY150" fmla="*/ 3798094 h 4354354"/>
              <a:gd name="connsiteX151" fmla="*/ 874809 w 2691675"/>
              <a:gd name="connsiteY151" fmla="*/ 3813334 h 4354354"/>
              <a:gd name="connsiteX152" fmla="*/ 897669 w 2691675"/>
              <a:gd name="connsiteY152" fmla="*/ 3836194 h 4354354"/>
              <a:gd name="connsiteX153" fmla="*/ 905289 w 2691675"/>
              <a:gd name="connsiteY153" fmla="*/ 3866674 h 4354354"/>
              <a:gd name="connsiteX154" fmla="*/ 920529 w 2691675"/>
              <a:gd name="connsiteY154" fmla="*/ 3889534 h 4354354"/>
              <a:gd name="connsiteX155" fmla="*/ 943389 w 2691675"/>
              <a:gd name="connsiteY155" fmla="*/ 3927634 h 4354354"/>
              <a:gd name="connsiteX156" fmla="*/ 996729 w 2691675"/>
              <a:gd name="connsiteY156" fmla="*/ 3973354 h 4354354"/>
              <a:gd name="connsiteX157" fmla="*/ 1011969 w 2691675"/>
              <a:gd name="connsiteY157" fmla="*/ 3996214 h 4354354"/>
              <a:gd name="connsiteX158" fmla="*/ 1034829 w 2691675"/>
              <a:gd name="connsiteY158" fmla="*/ 4034314 h 4354354"/>
              <a:gd name="connsiteX159" fmla="*/ 1065309 w 2691675"/>
              <a:gd name="connsiteY159" fmla="*/ 4110514 h 4354354"/>
              <a:gd name="connsiteX160" fmla="*/ 1072929 w 2691675"/>
              <a:gd name="connsiteY160" fmla="*/ 4133374 h 4354354"/>
              <a:gd name="connsiteX161" fmla="*/ 1149129 w 2691675"/>
              <a:gd name="connsiteY161" fmla="*/ 4163854 h 4354354"/>
              <a:gd name="connsiteX162" fmla="*/ 1202469 w 2691675"/>
              <a:gd name="connsiteY162" fmla="*/ 4240054 h 4354354"/>
              <a:gd name="connsiteX163" fmla="*/ 1263429 w 2691675"/>
              <a:gd name="connsiteY163" fmla="*/ 4247674 h 4354354"/>
              <a:gd name="connsiteX164" fmla="*/ 1271049 w 2691675"/>
              <a:gd name="connsiteY164" fmla="*/ 4301014 h 4354354"/>
              <a:gd name="connsiteX165" fmla="*/ 1316769 w 2691675"/>
              <a:gd name="connsiteY165" fmla="*/ 4354354 h 4354354"/>
              <a:gd name="connsiteX166" fmla="*/ 1354869 w 2691675"/>
              <a:gd name="connsiteY166" fmla="*/ 4255294 h 4354354"/>
              <a:gd name="connsiteX167" fmla="*/ 1415829 w 2691675"/>
              <a:gd name="connsiteY167" fmla="*/ 4224814 h 4354354"/>
              <a:gd name="connsiteX168" fmla="*/ 1469169 w 2691675"/>
              <a:gd name="connsiteY168" fmla="*/ 4209574 h 4354354"/>
              <a:gd name="connsiteX169" fmla="*/ 1507269 w 2691675"/>
              <a:gd name="connsiteY169" fmla="*/ 4186714 h 4354354"/>
              <a:gd name="connsiteX170" fmla="*/ 1552989 w 2691675"/>
              <a:gd name="connsiteY170" fmla="*/ 4156234 h 4354354"/>
              <a:gd name="connsiteX171" fmla="*/ 1583469 w 2691675"/>
              <a:gd name="connsiteY171" fmla="*/ 4148614 h 4354354"/>
              <a:gd name="connsiteX172" fmla="*/ 1644429 w 2691675"/>
              <a:gd name="connsiteY172" fmla="*/ 4087654 h 4354354"/>
              <a:gd name="connsiteX173" fmla="*/ 1674909 w 2691675"/>
              <a:gd name="connsiteY173" fmla="*/ 4064794 h 4354354"/>
              <a:gd name="connsiteX174" fmla="*/ 1827309 w 2691675"/>
              <a:gd name="connsiteY174" fmla="*/ 4026694 h 4354354"/>
              <a:gd name="connsiteX175" fmla="*/ 1857789 w 2691675"/>
              <a:gd name="connsiteY175" fmla="*/ 4011454 h 4354354"/>
              <a:gd name="connsiteX176" fmla="*/ 1903509 w 2691675"/>
              <a:gd name="connsiteY176" fmla="*/ 3996214 h 4354354"/>
              <a:gd name="connsiteX177" fmla="*/ 1926369 w 2691675"/>
              <a:gd name="connsiteY177" fmla="*/ 3980974 h 4354354"/>
              <a:gd name="connsiteX178" fmla="*/ 1987329 w 2691675"/>
              <a:gd name="connsiteY178" fmla="*/ 3935254 h 4354354"/>
              <a:gd name="connsiteX179" fmla="*/ 2048289 w 2691675"/>
              <a:gd name="connsiteY179" fmla="*/ 3897154 h 4354354"/>
              <a:gd name="connsiteX180" fmla="*/ 2078769 w 2691675"/>
              <a:gd name="connsiteY180" fmla="*/ 3881914 h 4354354"/>
              <a:gd name="connsiteX181" fmla="*/ 2132109 w 2691675"/>
              <a:gd name="connsiteY181" fmla="*/ 3843814 h 4354354"/>
              <a:gd name="connsiteX182" fmla="*/ 2162589 w 2691675"/>
              <a:gd name="connsiteY182" fmla="*/ 3813334 h 4354354"/>
              <a:gd name="connsiteX183" fmla="*/ 2200689 w 2691675"/>
              <a:gd name="connsiteY183" fmla="*/ 3714274 h 4354354"/>
              <a:gd name="connsiteX184" fmla="*/ 2162589 w 2691675"/>
              <a:gd name="connsiteY184" fmla="*/ 3630454 h 4354354"/>
              <a:gd name="connsiteX185" fmla="*/ 2139729 w 2691675"/>
              <a:gd name="connsiteY185" fmla="*/ 3622834 h 4354354"/>
              <a:gd name="connsiteX186" fmla="*/ 2124489 w 2691675"/>
              <a:gd name="connsiteY186" fmla="*/ 3706654 h 4354354"/>
              <a:gd name="connsiteX187" fmla="*/ 2109249 w 2691675"/>
              <a:gd name="connsiteY187" fmla="*/ 3683794 h 4354354"/>
              <a:gd name="connsiteX188" fmla="*/ 2048289 w 2691675"/>
              <a:gd name="connsiteY188" fmla="*/ 3691414 h 4354354"/>
              <a:gd name="connsiteX189" fmla="*/ 2055909 w 2691675"/>
              <a:gd name="connsiteY189" fmla="*/ 3729514 h 4354354"/>
              <a:gd name="connsiteX190" fmla="*/ 2078769 w 2691675"/>
              <a:gd name="connsiteY190" fmla="*/ 3744754 h 4354354"/>
              <a:gd name="connsiteX191" fmla="*/ 2094009 w 2691675"/>
              <a:gd name="connsiteY191" fmla="*/ 3775234 h 4354354"/>
              <a:gd name="connsiteX192" fmla="*/ 2086389 w 2691675"/>
              <a:gd name="connsiteY192" fmla="*/ 3820954 h 4354354"/>
              <a:gd name="connsiteX193" fmla="*/ 2010189 w 2691675"/>
              <a:gd name="connsiteY193" fmla="*/ 3775234 h 4354354"/>
              <a:gd name="connsiteX194" fmla="*/ 1994949 w 2691675"/>
              <a:gd name="connsiteY194" fmla="*/ 3676174 h 4354354"/>
              <a:gd name="connsiteX195" fmla="*/ 1972089 w 2691675"/>
              <a:gd name="connsiteY195" fmla="*/ 3653314 h 4354354"/>
              <a:gd name="connsiteX196" fmla="*/ 1979709 w 2691675"/>
              <a:gd name="connsiteY196" fmla="*/ 3607594 h 4354354"/>
              <a:gd name="connsiteX197" fmla="*/ 2025429 w 2691675"/>
              <a:gd name="connsiteY197" fmla="*/ 3599974 h 4354354"/>
              <a:gd name="connsiteX198" fmla="*/ 2033049 w 2691675"/>
              <a:gd name="connsiteY198" fmla="*/ 3546634 h 4354354"/>
              <a:gd name="connsiteX199" fmla="*/ 2063529 w 2691675"/>
              <a:gd name="connsiteY199" fmla="*/ 3554254 h 4354354"/>
              <a:gd name="connsiteX200" fmla="*/ 2094009 w 2691675"/>
              <a:gd name="connsiteY200" fmla="*/ 3516154 h 4354354"/>
              <a:gd name="connsiteX201" fmla="*/ 2124489 w 2691675"/>
              <a:gd name="connsiteY201" fmla="*/ 3485674 h 4354354"/>
              <a:gd name="connsiteX202" fmla="*/ 2139729 w 2691675"/>
              <a:gd name="connsiteY202" fmla="*/ 3462814 h 4354354"/>
              <a:gd name="connsiteX203" fmla="*/ 2170209 w 2691675"/>
              <a:gd name="connsiteY203" fmla="*/ 3439954 h 4354354"/>
              <a:gd name="connsiteX204" fmla="*/ 2238789 w 2691675"/>
              <a:gd name="connsiteY204" fmla="*/ 3348514 h 4354354"/>
              <a:gd name="connsiteX205" fmla="*/ 2246409 w 2691675"/>
              <a:gd name="connsiteY205" fmla="*/ 3318034 h 4354354"/>
              <a:gd name="connsiteX206" fmla="*/ 2269269 w 2691675"/>
              <a:gd name="connsiteY206" fmla="*/ 3257074 h 4354354"/>
              <a:gd name="connsiteX207" fmla="*/ 2276889 w 2691675"/>
              <a:gd name="connsiteY207" fmla="*/ 3211354 h 4354354"/>
              <a:gd name="connsiteX208" fmla="*/ 2299749 w 2691675"/>
              <a:gd name="connsiteY208" fmla="*/ 3165634 h 4354354"/>
              <a:gd name="connsiteX209" fmla="*/ 2314989 w 2691675"/>
              <a:gd name="connsiteY209" fmla="*/ 3127534 h 4354354"/>
              <a:gd name="connsiteX210" fmla="*/ 2353089 w 2691675"/>
              <a:gd name="connsiteY210" fmla="*/ 3112294 h 4354354"/>
              <a:gd name="connsiteX211" fmla="*/ 2375949 w 2691675"/>
              <a:gd name="connsiteY211" fmla="*/ 3097054 h 4354354"/>
              <a:gd name="connsiteX212" fmla="*/ 2495488 w 2691675"/>
              <a:gd name="connsiteY212" fmla="*/ 3067050 h 4354354"/>
              <a:gd name="connsiteX213" fmla="*/ 2593596 w 2691675"/>
              <a:gd name="connsiteY213" fmla="*/ 3063717 h 4354354"/>
              <a:gd name="connsiteX214" fmla="*/ 2685987 w 2691675"/>
              <a:gd name="connsiteY214" fmla="*/ 3054668 h 4354354"/>
              <a:gd name="connsiteX0" fmla="*/ 2685987 w 2691675"/>
              <a:gd name="connsiteY0" fmla="*/ 3054668 h 4354354"/>
              <a:gd name="connsiteX1" fmla="*/ 2680749 w 2691675"/>
              <a:gd name="connsiteY1" fmla="*/ 3028474 h 4354354"/>
              <a:gd name="connsiteX2" fmla="*/ 2673129 w 2691675"/>
              <a:gd name="connsiteY2" fmla="*/ 2975134 h 4354354"/>
              <a:gd name="connsiteX3" fmla="*/ 2631219 w 2691675"/>
              <a:gd name="connsiteY3" fmla="*/ 2967038 h 4354354"/>
              <a:gd name="connsiteX4" fmla="*/ 2567878 w 2691675"/>
              <a:gd name="connsiteY4" fmla="*/ 2966561 h 4354354"/>
              <a:gd name="connsiteX5" fmla="*/ 2526921 w 2691675"/>
              <a:gd name="connsiteY5" fmla="*/ 2908936 h 4354354"/>
              <a:gd name="connsiteX6" fmla="*/ 2464532 w 2691675"/>
              <a:gd name="connsiteY6" fmla="*/ 2905601 h 4354354"/>
              <a:gd name="connsiteX7" fmla="*/ 2417860 w 2691675"/>
              <a:gd name="connsiteY7" fmla="*/ 2889885 h 4354354"/>
              <a:gd name="connsiteX8" fmla="*/ 2383569 w 2691675"/>
              <a:gd name="connsiteY8" fmla="*/ 2876074 h 4354354"/>
              <a:gd name="connsiteX9" fmla="*/ 2355471 w 2691675"/>
              <a:gd name="connsiteY9" fmla="*/ 2856071 h 4354354"/>
              <a:gd name="connsiteX10" fmla="*/ 2300701 w 2691675"/>
              <a:gd name="connsiteY10" fmla="*/ 2824163 h 4354354"/>
              <a:gd name="connsiteX11" fmla="*/ 2226406 w 2691675"/>
              <a:gd name="connsiteY11" fmla="*/ 2864167 h 4354354"/>
              <a:gd name="connsiteX12" fmla="*/ 2185925 w 2691675"/>
              <a:gd name="connsiteY12" fmla="*/ 2825116 h 4354354"/>
              <a:gd name="connsiteX13" fmla="*/ 2150683 w 2691675"/>
              <a:gd name="connsiteY13" fmla="*/ 2746058 h 4354354"/>
              <a:gd name="connsiteX14" fmla="*/ 2131157 w 2691675"/>
              <a:gd name="connsiteY14" fmla="*/ 2684621 h 4354354"/>
              <a:gd name="connsiteX15" fmla="*/ 2113060 w 2691675"/>
              <a:gd name="connsiteY15" fmla="*/ 2649379 h 4354354"/>
              <a:gd name="connsiteX16" fmla="*/ 2111630 w 2691675"/>
              <a:gd name="connsiteY16" fmla="*/ 2600801 h 4354354"/>
              <a:gd name="connsiteX17" fmla="*/ 2034001 w 2691675"/>
              <a:gd name="connsiteY17" fmla="*/ 2686051 h 4354354"/>
              <a:gd name="connsiteX18" fmla="*/ 1966851 w 2691675"/>
              <a:gd name="connsiteY18" fmla="*/ 2754154 h 4354354"/>
              <a:gd name="connsiteX19" fmla="*/ 1919702 w 2691675"/>
              <a:gd name="connsiteY19" fmla="*/ 2713196 h 4354354"/>
              <a:gd name="connsiteX20" fmla="*/ 1783018 w 2691675"/>
              <a:gd name="connsiteY20" fmla="*/ 2699862 h 4354354"/>
              <a:gd name="connsiteX21" fmla="*/ 1684910 w 2691675"/>
              <a:gd name="connsiteY21" fmla="*/ 2689860 h 4354354"/>
              <a:gd name="connsiteX22" fmla="*/ 1614426 w 2691675"/>
              <a:gd name="connsiteY22" fmla="*/ 2582229 h 4354354"/>
              <a:gd name="connsiteX23" fmla="*/ 1549656 w 2691675"/>
              <a:gd name="connsiteY23" fmla="*/ 2584133 h 4354354"/>
              <a:gd name="connsiteX24" fmla="*/ 1524890 w 2691675"/>
              <a:gd name="connsiteY24" fmla="*/ 2563654 h 4354354"/>
              <a:gd name="connsiteX25" fmla="*/ 1476789 w 2691675"/>
              <a:gd name="connsiteY25" fmla="*/ 2381726 h 4354354"/>
              <a:gd name="connsiteX26" fmla="*/ 1446309 w 2691675"/>
              <a:gd name="connsiteY26" fmla="*/ 2289334 h 4354354"/>
              <a:gd name="connsiteX27" fmla="*/ 1408209 w 2691675"/>
              <a:gd name="connsiteY27" fmla="*/ 2220754 h 4354354"/>
              <a:gd name="connsiteX28" fmla="*/ 1392969 w 2691675"/>
              <a:gd name="connsiteY28" fmla="*/ 2197894 h 4354354"/>
              <a:gd name="connsiteX29" fmla="*/ 1382492 w 2691675"/>
              <a:gd name="connsiteY29" fmla="*/ 2152651 h 4354354"/>
              <a:gd name="connsiteX30" fmla="*/ 1377253 w 2691675"/>
              <a:gd name="connsiteY30" fmla="*/ 2052162 h 4354354"/>
              <a:gd name="connsiteX31" fmla="*/ 1391541 w 2691675"/>
              <a:gd name="connsiteY31" fmla="*/ 1982630 h 4354354"/>
              <a:gd name="connsiteX32" fmla="*/ 1323437 w 2691675"/>
              <a:gd name="connsiteY32" fmla="*/ 1917859 h 4354354"/>
              <a:gd name="connsiteX33" fmla="*/ 1290099 w 2691675"/>
              <a:gd name="connsiteY33" fmla="*/ 1912621 h 4354354"/>
              <a:gd name="connsiteX34" fmla="*/ 1192468 w 2691675"/>
              <a:gd name="connsiteY34" fmla="*/ 1853089 h 4354354"/>
              <a:gd name="connsiteX35" fmla="*/ 1134367 w 2691675"/>
              <a:gd name="connsiteY35" fmla="*/ 1863567 h 4354354"/>
              <a:gd name="connsiteX36" fmla="*/ 1081978 w 2691675"/>
              <a:gd name="connsiteY36" fmla="*/ 1897379 h 4354354"/>
              <a:gd name="connsiteX37" fmla="*/ 1032924 w 2691675"/>
              <a:gd name="connsiteY37" fmla="*/ 1923098 h 4354354"/>
              <a:gd name="connsiteX38" fmla="*/ 966249 w 2691675"/>
              <a:gd name="connsiteY38" fmla="*/ 1984058 h 4354354"/>
              <a:gd name="connsiteX39" fmla="*/ 917195 w 2691675"/>
              <a:gd name="connsiteY39" fmla="*/ 1941672 h 4354354"/>
              <a:gd name="connsiteX40" fmla="*/ 862428 w 2691675"/>
              <a:gd name="connsiteY40" fmla="*/ 1915002 h 4354354"/>
              <a:gd name="connsiteX41" fmla="*/ 831471 w 2691675"/>
              <a:gd name="connsiteY41" fmla="*/ 1889284 h 4354354"/>
              <a:gd name="connsiteX42" fmla="*/ 808135 w 2691675"/>
              <a:gd name="connsiteY42" fmla="*/ 1846898 h 4354354"/>
              <a:gd name="connsiteX43" fmla="*/ 822423 w 2691675"/>
              <a:gd name="connsiteY43" fmla="*/ 1789748 h 4354354"/>
              <a:gd name="connsiteX44" fmla="*/ 811944 w 2691675"/>
              <a:gd name="connsiteY44" fmla="*/ 1720215 h 4354354"/>
              <a:gd name="connsiteX45" fmla="*/ 791466 w 2691675"/>
              <a:gd name="connsiteY45" fmla="*/ 1625441 h 4354354"/>
              <a:gd name="connsiteX46" fmla="*/ 767652 w 2691675"/>
              <a:gd name="connsiteY46" fmla="*/ 1635919 h 4354354"/>
              <a:gd name="connsiteX47" fmla="*/ 709074 w 2691675"/>
              <a:gd name="connsiteY47" fmla="*/ 1571626 h 4354354"/>
              <a:gd name="connsiteX48" fmla="*/ 737649 w 2691675"/>
              <a:gd name="connsiteY48" fmla="*/ 1519714 h 4354354"/>
              <a:gd name="connsiteX49" fmla="*/ 785274 w 2691675"/>
              <a:gd name="connsiteY49" fmla="*/ 1455420 h 4354354"/>
              <a:gd name="connsiteX50" fmla="*/ 783369 w 2691675"/>
              <a:gd name="connsiteY50" fmla="*/ 1429227 h 4354354"/>
              <a:gd name="connsiteX51" fmla="*/ 826232 w 2691675"/>
              <a:gd name="connsiteY51" fmla="*/ 1375409 h 4354354"/>
              <a:gd name="connsiteX52" fmla="*/ 834329 w 2691675"/>
              <a:gd name="connsiteY52" fmla="*/ 1282542 h 4354354"/>
              <a:gd name="connsiteX53" fmla="*/ 820040 w 2691675"/>
              <a:gd name="connsiteY53" fmla="*/ 1198721 h 4354354"/>
              <a:gd name="connsiteX54" fmla="*/ 787655 w 2691675"/>
              <a:gd name="connsiteY54" fmla="*/ 1151573 h 4354354"/>
              <a:gd name="connsiteX55" fmla="*/ 769082 w 2691675"/>
              <a:gd name="connsiteY55" fmla="*/ 1070134 h 4354354"/>
              <a:gd name="connsiteX56" fmla="*/ 812898 w 2691675"/>
              <a:gd name="connsiteY56" fmla="*/ 1034892 h 4354354"/>
              <a:gd name="connsiteX57" fmla="*/ 816231 w 2691675"/>
              <a:gd name="connsiteY57" fmla="*/ 976789 h 4354354"/>
              <a:gd name="connsiteX58" fmla="*/ 828613 w 2691675"/>
              <a:gd name="connsiteY58" fmla="*/ 901065 h 4354354"/>
              <a:gd name="connsiteX59" fmla="*/ 837662 w 2691675"/>
              <a:gd name="connsiteY59" fmla="*/ 833914 h 4354354"/>
              <a:gd name="connsiteX60" fmla="*/ 852426 w 2691675"/>
              <a:gd name="connsiteY60" fmla="*/ 795814 h 4354354"/>
              <a:gd name="connsiteX61" fmla="*/ 867665 w 2691675"/>
              <a:gd name="connsiteY61" fmla="*/ 762475 h 4354354"/>
              <a:gd name="connsiteX62" fmla="*/ 841472 w 2691675"/>
              <a:gd name="connsiteY62" fmla="*/ 696754 h 4354354"/>
              <a:gd name="connsiteX63" fmla="*/ 825756 w 2691675"/>
              <a:gd name="connsiteY63" fmla="*/ 573405 h 4354354"/>
              <a:gd name="connsiteX64" fmla="*/ 795275 w 2691675"/>
              <a:gd name="connsiteY64" fmla="*/ 536259 h 4354354"/>
              <a:gd name="connsiteX65" fmla="*/ 777654 w 2691675"/>
              <a:gd name="connsiteY65" fmla="*/ 505777 h 4354354"/>
              <a:gd name="connsiteX66" fmla="*/ 754794 w 2691675"/>
              <a:gd name="connsiteY66" fmla="*/ 430054 h 4354354"/>
              <a:gd name="connsiteX67" fmla="*/ 727648 w 2691675"/>
              <a:gd name="connsiteY67" fmla="*/ 349091 h 4354354"/>
              <a:gd name="connsiteX68" fmla="*/ 740030 w 2691675"/>
              <a:gd name="connsiteY68" fmla="*/ 321469 h 4354354"/>
              <a:gd name="connsiteX69" fmla="*/ 736698 w 2691675"/>
              <a:gd name="connsiteY69" fmla="*/ 256223 h 4354354"/>
              <a:gd name="connsiteX70" fmla="*/ 717648 w 2691675"/>
              <a:gd name="connsiteY70" fmla="*/ 241935 h 4354354"/>
              <a:gd name="connsiteX71" fmla="*/ 709551 w 2691675"/>
              <a:gd name="connsiteY71" fmla="*/ 171451 h 4354354"/>
              <a:gd name="connsiteX72" fmla="*/ 675737 w 2691675"/>
              <a:gd name="connsiteY72" fmla="*/ 120015 h 4354354"/>
              <a:gd name="connsiteX73" fmla="*/ 686691 w 2691675"/>
              <a:gd name="connsiteY73" fmla="*/ 70485 h 4354354"/>
              <a:gd name="connsiteX74" fmla="*/ 657638 w 2691675"/>
              <a:gd name="connsiteY74" fmla="*/ 0 h 4354354"/>
              <a:gd name="connsiteX75" fmla="*/ 613348 w 2691675"/>
              <a:gd name="connsiteY75" fmla="*/ 10001 h 4354354"/>
              <a:gd name="connsiteX76" fmla="*/ 542863 w 2691675"/>
              <a:gd name="connsiteY76" fmla="*/ 85249 h 4354354"/>
              <a:gd name="connsiteX77" fmla="*/ 560008 w 2691675"/>
              <a:gd name="connsiteY77" fmla="*/ 158591 h 4354354"/>
              <a:gd name="connsiteX78" fmla="*/ 553342 w 2691675"/>
              <a:gd name="connsiteY78" fmla="*/ 234792 h 4354354"/>
              <a:gd name="connsiteX79" fmla="*/ 505716 w 2691675"/>
              <a:gd name="connsiteY79" fmla="*/ 313373 h 4354354"/>
              <a:gd name="connsiteX80" fmla="*/ 461424 w 2691675"/>
              <a:gd name="connsiteY80" fmla="*/ 408147 h 4354354"/>
              <a:gd name="connsiteX81" fmla="*/ 368555 w 2691675"/>
              <a:gd name="connsiteY81" fmla="*/ 381476 h 4354354"/>
              <a:gd name="connsiteX82" fmla="*/ 300929 w 2691675"/>
              <a:gd name="connsiteY82" fmla="*/ 441960 h 4354354"/>
              <a:gd name="connsiteX83" fmla="*/ 270924 w 2691675"/>
              <a:gd name="connsiteY83" fmla="*/ 513874 h 4354354"/>
              <a:gd name="connsiteX84" fmla="*/ 322359 w 2691675"/>
              <a:gd name="connsiteY84" fmla="*/ 574834 h 4354354"/>
              <a:gd name="connsiteX85" fmla="*/ 236157 w 2691675"/>
              <a:gd name="connsiteY85" fmla="*/ 711995 h 4354354"/>
              <a:gd name="connsiteX86" fmla="*/ 262829 w 2691675"/>
              <a:gd name="connsiteY86" fmla="*/ 758667 h 4354354"/>
              <a:gd name="connsiteX87" fmla="*/ 248540 w 2691675"/>
              <a:gd name="connsiteY87" fmla="*/ 834390 h 4354354"/>
              <a:gd name="connsiteX88" fmla="*/ 303309 w 2691675"/>
              <a:gd name="connsiteY88" fmla="*/ 849630 h 4354354"/>
              <a:gd name="connsiteX89" fmla="*/ 351410 w 2691675"/>
              <a:gd name="connsiteY89" fmla="*/ 872966 h 4354354"/>
              <a:gd name="connsiteX90" fmla="*/ 327122 w 2691675"/>
              <a:gd name="connsiteY90" fmla="*/ 969169 h 4354354"/>
              <a:gd name="connsiteX91" fmla="*/ 322360 w 2691675"/>
              <a:gd name="connsiteY91" fmla="*/ 1051560 h 4354354"/>
              <a:gd name="connsiteX92" fmla="*/ 155195 w 2691675"/>
              <a:gd name="connsiteY92" fmla="*/ 1088232 h 4354354"/>
              <a:gd name="connsiteX93" fmla="*/ 150909 w 2691675"/>
              <a:gd name="connsiteY93" fmla="*/ 1207294 h 4354354"/>
              <a:gd name="connsiteX94" fmla="*/ 173769 w 2691675"/>
              <a:gd name="connsiteY94" fmla="*/ 1245394 h 4354354"/>
              <a:gd name="connsiteX95" fmla="*/ 219489 w 2691675"/>
              <a:gd name="connsiteY95" fmla="*/ 1283494 h 4354354"/>
              <a:gd name="connsiteX96" fmla="*/ 234729 w 2691675"/>
              <a:gd name="connsiteY96" fmla="*/ 1313974 h 4354354"/>
              <a:gd name="connsiteX97" fmla="*/ 227109 w 2691675"/>
              <a:gd name="connsiteY97" fmla="*/ 1344454 h 4354354"/>
              <a:gd name="connsiteX98" fmla="*/ 265209 w 2691675"/>
              <a:gd name="connsiteY98" fmla="*/ 1390174 h 4354354"/>
              <a:gd name="connsiteX99" fmla="*/ 288069 w 2691675"/>
              <a:gd name="connsiteY99" fmla="*/ 1428274 h 4354354"/>
              <a:gd name="connsiteX100" fmla="*/ 280449 w 2691675"/>
              <a:gd name="connsiteY100" fmla="*/ 1466374 h 4354354"/>
              <a:gd name="connsiteX101" fmla="*/ 242349 w 2691675"/>
              <a:gd name="connsiteY101" fmla="*/ 1595914 h 4354354"/>
              <a:gd name="connsiteX102" fmla="*/ 211869 w 2691675"/>
              <a:gd name="connsiteY102" fmla="*/ 1611154 h 4354354"/>
              <a:gd name="connsiteX103" fmla="*/ 189009 w 2691675"/>
              <a:gd name="connsiteY103" fmla="*/ 1618774 h 4354354"/>
              <a:gd name="connsiteX104" fmla="*/ 120429 w 2691675"/>
              <a:gd name="connsiteY104" fmla="*/ 1656874 h 4354354"/>
              <a:gd name="connsiteX105" fmla="*/ 97569 w 2691675"/>
              <a:gd name="connsiteY105" fmla="*/ 1679734 h 4354354"/>
              <a:gd name="connsiteX106" fmla="*/ 13749 w 2691675"/>
              <a:gd name="connsiteY106" fmla="*/ 1740694 h 4354354"/>
              <a:gd name="connsiteX107" fmla="*/ 13749 w 2691675"/>
              <a:gd name="connsiteY107" fmla="*/ 1915954 h 4354354"/>
              <a:gd name="connsiteX108" fmla="*/ 36609 w 2691675"/>
              <a:gd name="connsiteY108" fmla="*/ 1938814 h 4354354"/>
              <a:gd name="connsiteX109" fmla="*/ 67089 w 2691675"/>
              <a:gd name="connsiteY109" fmla="*/ 1976914 h 4354354"/>
              <a:gd name="connsiteX110" fmla="*/ 112809 w 2691675"/>
              <a:gd name="connsiteY110" fmla="*/ 2007394 h 4354354"/>
              <a:gd name="connsiteX111" fmla="*/ 173769 w 2691675"/>
              <a:gd name="connsiteY111" fmla="*/ 2037874 h 4354354"/>
              <a:gd name="connsiteX112" fmla="*/ 234729 w 2691675"/>
              <a:gd name="connsiteY112" fmla="*/ 2121694 h 4354354"/>
              <a:gd name="connsiteX113" fmla="*/ 272829 w 2691675"/>
              <a:gd name="connsiteY113" fmla="*/ 2182654 h 4354354"/>
              <a:gd name="connsiteX114" fmla="*/ 280449 w 2691675"/>
              <a:gd name="connsiteY114" fmla="*/ 2205514 h 4354354"/>
              <a:gd name="connsiteX115" fmla="*/ 318549 w 2691675"/>
              <a:gd name="connsiteY115" fmla="*/ 2281714 h 4354354"/>
              <a:gd name="connsiteX116" fmla="*/ 493809 w 2691675"/>
              <a:gd name="connsiteY116" fmla="*/ 2296954 h 4354354"/>
              <a:gd name="connsiteX117" fmla="*/ 562389 w 2691675"/>
              <a:gd name="connsiteY117" fmla="*/ 2380774 h 4354354"/>
              <a:gd name="connsiteX118" fmla="*/ 531909 w 2691675"/>
              <a:gd name="connsiteY118" fmla="*/ 2456974 h 4354354"/>
              <a:gd name="connsiteX119" fmla="*/ 509049 w 2691675"/>
              <a:gd name="connsiteY119" fmla="*/ 2464594 h 4354354"/>
              <a:gd name="connsiteX120" fmla="*/ 486189 w 2691675"/>
              <a:gd name="connsiteY120" fmla="*/ 2487454 h 4354354"/>
              <a:gd name="connsiteX121" fmla="*/ 478569 w 2691675"/>
              <a:gd name="connsiteY121" fmla="*/ 2533174 h 4354354"/>
              <a:gd name="connsiteX122" fmla="*/ 509049 w 2691675"/>
              <a:gd name="connsiteY122" fmla="*/ 2647474 h 4354354"/>
              <a:gd name="connsiteX123" fmla="*/ 531909 w 2691675"/>
              <a:gd name="connsiteY123" fmla="*/ 2670334 h 4354354"/>
              <a:gd name="connsiteX124" fmla="*/ 539529 w 2691675"/>
              <a:gd name="connsiteY124" fmla="*/ 2700814 h 4354354"/>
              <a:gd name="connsiteX125" fmla="*/ 570009 w 2691675"/>
              <a:gd name="connsiteY125" fmla="*/ 2685574 h 4354354"/>
              <a:gd name="connsiteX126" fmla="*/ 592869 w 2691675"/>
              <a:gd name="connsiteY126" fmla="*/ 2662714 h 4354354"/>
              <a:gd name="connsiteX127" fmla="*/ 646209 w 2691675"/>
              <a:gd name="connsiteY127" fmla="*/ 2632234 h 4354354"/>
              <a:gd name="connsiteX128" fmla="*/ 684309 w 2691675"/>
              <a:gd name="connsiteY128" fmla="*/ 2639854 h 4354354"/>
              <a:gd name="connsiteX129" fmla="*/ 699549 w 2691675"/>
              <a:gd name="connsiteY129" fmla="*/ 2662714 h 4354354"/>
              <a:gd name="connsiteX130" fmla="*/ 722409 w 2691675"/>
              <a:gd name="connsiteY130" fmla="*/ 2685574 h 4354354"/>
              <a:gd name="connsiteX131" fmla="*/ 730029 w 2691675"/>
              <a:gd name="connsiteY131" fmla="*/ 2708434 h 4354354"/>
              <a:gd name="connsiteX132" fmla="*/ 707169 w 2691675"/>
              <a:gd name="connsiteY132" fmla="*/ 2792254 h 4354354"/>
              <a:gd name="connsiteX133" fmla="*/ 623349 w 2691675"/>
              <a:gd name="connsiteY133" fmla="*/ 2868454 h 4354354"/>
              <a:gd name="connsiteX134" fmla="*/ 600489 w 2691675"/>
              <a:gd name="connsiteY134" fmla="*/ 2914174 h 4354354"/>
              <a:gd name="connsiteX135" fmla="*/ 531909 w 2691675"/>
              <a:gd name="connsiteY135" fmla="*/ 2959894 h 4354354"/>
              <a:gd name="connsiteX136" fmla="*/ 516669 w 2691675"/>
              <a:gd name="connsiteY136" fmla="*/ 2982754 h 4354354"/>
              <a:gd name="connsiteX137" fmla="*/ 547149 w 2691675"/>
              <a:gd name="connsiteY137" fmla="*/ 3081814 h 4354354"/>
              <a:gd name="connsiteX138" fmla="*/ 570009 w 2691675"/>
              <a:gd name="connsiteY138" fmla="*/ 3203734 h 4354354"/>
              <a:gd name="connsiteX139" fmla="*/ 608109 w 2691675"/>
              <a:gd name="connsiteY139" fmla="*/ 3302794 h 4354354"/>
              <a:gd name="connsiteX140" fmla="*/ 608109 w 2691675"/>
              <a:gd name="connsiteY140" fmla="*/ 3455194 h 4354354"/>
              <a:gd name="connsiteX141" fmla="*/ 570009 w 2691675"/>
              <a:gd name="connsiteY141" fmla="*/ 3493294 h 4354354"/>
              <a:gd name="connsiteX142" fmla="*/ 562389 w 2691675"/>
              <a:gd name="connsiteY142" fmla="*/ 3523774 h 4354354"/>
              <a:gd name="connsiteX143" fmla="*/ 547149 w 2691675"/>
              <a:gd name="connsiteY143" fmla="*/ 3554254 h 4354354"/>
              <a:gd name="connsiteX144" fmla="*/ 554769 w 2691675"/>
              <a:gd name="connsiteY144" fmla="*/ 3706654 h 4354354"/>
              <a:gd name="connsiteX145" fmla="*/ 608109 w 2691675"/>
              <a:gd name="connsiteY145" fmla="*/ 3699034 h 4354354"/>
              <a:gd name="connsiteX146" fmla="*/ 630969 w 2691675"/>
              <a:gd name="connsiteY146" fmla="*/ 3691414 h 4354354"/>
              <a:gd name="connsiteX147" fmla="*/ 676689 w 2691675"/>
              <a:gd name="connsiteY147" fmla="*/ 3714274 h 4354354"/>
              <a:gd name="connsiteX148" fmla="*/ 707169 w 2691675"/>
              <a:gd name="connsiteY148" fmla="*/ 3744754 h 4354354"/>
              <a:gd name="connsiteX149" fmla="*/ 836709 w 2691675"/>
              <a:gd name="connsiteY149" fmla="*/ 3767614 h 4354354"/>
              <a:gd name="connsiteX150" fmla="*/ 851949 w 2691675"/>
              <a:gd name="connsiteY150" fmla="*/ 3798094 h 4354354"/>
              <a:gd name="connsiteX151" fmla="*/ 874809 w 2691675"/>
              <a:gd name="connsiteY151" fmla="*/ 3813334 h 4354354"/>
              <a:gd name="connsiteX152" fmla="*/ 897669 w 2691675"/>
              <a:gd name="connsiteY152" fmla="*/ 3836194 h 4354354"/>
              <a:gd name="connsiteX153" fmla="*/ 905289 w 2691675"/>
              <a:gd name="connsiteY153" fmla="*/ 3866674 h 4354354"/>
              <a:gd name="connsiteX154" fmla="*/ 920529 w 2691675"/>
              <a:gd name="connsiteY154" fmla="*/ 3889534 h 4354354"/>
              <a:gd name="connsiteX155" fmla="*/ 943389 w 2691675"/>
              <a:gd name="connsiteY155" fmla="*/ 3927634 h 4354354"/>
              <a:gd name="connsiteX156" fmla="*/ 996729 w 2691675"/>
              <a:gd name="connsiteY156" fmla="*/ 3973354 h 4354354"/>
              <a:gd name="connsiteX157" fmla="*/ 1011969 w 2691675"/>
              <a:gd name="connsiteY157" fmla="*/ 3996214 h 4354354"/>
              <a:gd name="connsiteX158" fmla="*/ 1034829 w 2691675"/>
              <a:gd name="connsiteY158" fmla="*/ 4034314 h 4354354"/>
              <a:gd name="connsiteX159" fmla="*/ 1065309 w 2691675"/>
              <a:gd name="connsiteY159" fmla="*/ 4110514 h 4354354"/>
              <a:gd name="connsiteX160" fmla="*/ 1072929 w 2691675"/>
              <a:gd name="connsiteY160" fmla="*/ 4133374 h 4354354"/>
              <a:gd name="connsiteX161" fmla="*/ 1149129 w 2691675"/>
              <a:gd name="connsiteY161" fmla="*/ 4163854 h 4354354"/>
              <a:gd name="connsiteX162" fmla="*/ 1202469 w 2691675"/>
              <a:gd name="connsiteY162" fmla="*/ 4240054 h 4354354"/>
              <a:gd name="connsiteX163" fmla="*/ 1263429 w 2691675"/>
              <a:gd name="connsiteY163" fmla="*/ 4247674 h 4354354"/>
              <a:gd name="connsiteX164" fmla="*/ 1271049 w 2691675"/>
              <a:gd name="connsiteY164" fmla="*/ 4301014 h 4354354"/>
              <a:gd name="connsiteX165" fmla="*/ 1316769 w 2691675"/>
              <a:gd name="connsiteY165" fmla="*/ 4354354 h 4354354"/>
              <a:gd name="connsiteX166" fmla="*/ 1354869 w 2691675"/>
              <a:gd name="connsiteY166" fmla="*/ 4255294 h 4354354"/>
              <a:gd name="connsiteX167" fmla="*/ 1415829 w 2691675"/>
              <a:gd name="connsiteY167" fmla="*/ 4224814 h 4354354"/>
              <a:gd name="connsiteX168" fmla="*/ 1469169 w 2691675"/>
              <a:gd name="connsiteY168" fmla="*/ 4209574 h 4354354"/>
              <a:gd name="connsiteX169" fmla="*/ 1507269 w 2691675"/>
              <a:gd name="connsiteY169" fmla="*/ 4186714 h 4354354"/>
              <a:gd name="connsiteX170" fmla="*/ 1552989 w 2691675"/>
              <a:gd name="connsiteY170" fmla="*/ 4156234 h 4354354"/>
              <a:gd name="connsiteX171" fmla="*/ 1583469 w 2691675"/>
              <a:gd name="connsiteY171" fmla="*/ 4148614 h 4354354"/>
              <a:gd name="connsiteX172" fmla="*/ 1644429 w 2691675"/>
              <a:gd name="connsiteY172" fmla="*/ 4087654 h 4354354"/>
              <a:gd name="connsiteX173" fmla="*/ 1674909 w 2691675"/>
              <a:gd name="connsiteY173" fmla="*/ 4064794 h 4354354"/>
              <a:gd name="connsiteX174" fmla="*/ 1827309 w 2691675"/>
              <a:gd name="connsiteY174" fmla="*/ 4026694 h 4354354"/>
              <a:gd name="connsiteX175" fmla="*/ 1857789 w 2691675"/>
              <a:gd name="connsiteY175" fmla="*/ 4011454 h 4354354"/>
              <a:gd name="connsiteX176" fmla="*/ 1903509 w 2691675"/>
              <a:gd name="connsiteY176" fmla="*/ 3996214 h 4354354"/>
              <a:gd name="connsiteX177" fmla="*/ 1926369 w 2691675"/>
              <a:gd name="connsiteY177" fmla="*/ 3980974 h 4354354"/>
              <a:gd name="connsiteX178" fmla="*/ 1987329 w 2691675"/>
              <a:gd name="connsiteY178" fmla="*/ 3935254 h 4354354"/>
              <a:gd name="connsiteX179" fmla="*/ 2048289 w 2691675"/>
              <a:gd name="connsiteY179" fmla="*/ 3897154 h 4354354"/>
              <a:gd name="connsiteX180" fmla="*/ 2078769 w 2691675"/>
              <a:gd name="connsiteY180" fmla="*/ 3881914 h 4354354"/>
              <a:gd name="connsiteX181" fmla="*/ 2132109 w 2691675"/>
              <a:gd name="connsiteY181" fmla="*/ 3843814 h 4354354"/>
              <a:gd name="connsiteX182" fmla="*/ 2162589 w 2691675"/>
              <a:gd name="connsiteY182" fmla="*/ 3813334 h 4354354"/>
              <a:gd name="connsiteX183" fmla="*/ 2200689 w 2691675"/>
              <a:gd name="connsiteY183" fmla="*/ 3714274 h 4354354"/>
              <a:gd name="connsiteX184" fmla="*/ 2162589 w 2691675"/>
              <a:gd name="connsiteY184" fmla="*/ 3630454 h 4354354"/>
              <a:gd name="connsiteX185" fmla="*/ 2139729 w 2691675"/>
              <a:gd name="connsiteY185" fmla="*/ 3622834 h 4354354"/>
              <a:gd name="connsiteX186" fmla="*/ 2124489 w 2691675"/>
              <a:gd name="connsiteY186" fmla="*/ 3706654 h 4354354"/>
              <a:gd name="connsiteX187" fmla="*/ 2109249 w 2691675"/>
              <a:gd name="connsiteY187" fmla="*/ 3683794 h 4354354"/>
              <a:gd name="connsiteX188" fmla="*/ 2048289 w 2691675"/>
              <a:gd name="connsiteY188" fmla="*/ 3691414 h 4354354"/>
              <a:gd name="connsiteX189" fmla="*/ 2055909 w 2691675"/>
              <a:gd name="connsiteY189" fmla="*/ 3729514 h 4354354"/>
              <a:gd name="connsiteX190" fmla="*/ 2078769 w 2691675"/>
              <a:gd name="connsiteY190" fmla="*/ 3744754 h 4354354"/>
              <a:gd name="connsiteX191" fmla="*/ 2094009 w 2691675"/>
              <a:gd name="connsiteY191" fmla="*/ 3775234 h 4354354"/>
              <a:gd name="connsiteX192" fmla="*/ 2086389 w 2691675"/>
              <a:gd name="connsiteY192" fmla="*/ 3820954 h 4354354"/>
              <a:gd name="connsiteX193" fmla="*/ 2010189 w 2691675"/>
              <a:gd name="connsiteY193" fmla="*/ 3775234 h 4354354"/>
              <a:gd name="connsiteX194" fmla="*/ 1994949 w 2691675"/>
              <a:gd name="connsiteY194" fmla="*/ 3676174 h 4354354"/>
              <a:gd name="connsiteX195" fmla="*/ 1972089 w 2691675"/>
              <a:gd name="connsiteY195" fmla="*/ 3653314 h 4354354"/>
              <a:gd name="connsiteX196" fmla="*/ 1979709 w 2691675"/>
              <a:gd name="connsiteY196" fmla="*/ 3607594 h 4354354"/>
              <a:gd name="connsiteX197" fmla="*/ 2025429 w 2691675"/>
              <a:gd name="connsiteY197" fmla="*/ 3599974 h 4354354"/>
              <a:gd name="connsiteX198" fmla="*/ 2033049 w 2691675"/>
              <a:gd name="connsiteY198" fmla="*/ 3546634 h 4354354"/>
              <a:gd name="connsiteX199" fmla="*/ 2063529 w 2691675"/>
              <a:gd name="connsiteY199" fmla="*/ 3554254 h 4354354"/>
              <a:gd name="connsiteX200" fmla="*/ 2094009 w 2691675"/>
              <a:gd name="connsiteY200" fmla="*/ 3516154 h 4354354"/>
              <a:gd name="connsiteX201" fmla="*/ 2124489 w 2691675"/>
              <a:gd name="connsiteY201" fmla="*/ 3485674 h 4354354"/>
              <a:gd name="connsiteX202" fmla="*/ 2139729 w 2691675"/>
              <a:gd name="connsiteY202" fmla="*/ 3462814 h 4354354"/>
              <a:gd name="connsiteX203" fmla="*/ 2170209 w 2691675"/>
              <a:gd name="connsiteY203" fmla="*/ 3439954 h 4354354"/>
              <a:gd name="connsiteX204" fmla="*/ 2238789 w 2691675"/>
              <a:gd name="connsiteY204" fmla="*/ 3348514 h 4354354"/>
              <a:gd name="connsiteX205" fmla="*/ 2246409 w 2691675"/>
              <a:gd name="connsiteY205" fmla="*/ 3318034 h 4354354"/>
              <a:gd name="connsiteX206" fmla="*/ 2269269 w 2691675"/>
              <a:gd name="connsiteY206" fmla="*/ 3257074 h 4354354"/>
              <a:gd name="connsiteX207" fmla="*/ 2276889 w 2691675"/>
              <a:gd name="connsiteY207" fmla="*/ 3211354 h 4354354"/>
              <a:gd name="connsiteX208" fmla="*/ 2299749 w 2691675"/>
              <a:gd name="connsiteY208" fmla="*/ 3165634 h 4354354"/>
              <a:gd name="connsiteX209" fmla="*/ 2314989 w 2691675"/>
              <a:gd name="connsiteY209" fmla="*/ 3127534 h 4354354"/>
              <a:gd name="connsiteX210" fmla="*/ 2353089 w 2691675"/>
              <a:gd name="connsiteY210" fmla="*/ 3112294 h 4354354"/>
              <a:gd name="connsiteX211" fmla="*/ 2375949 w 2691675"/>
              <a:gd name="connsiteY211" fmla="*/ 3097054 h 4354354"/>
              <a:gd name="connsiteX212" fmla="*/ 2495488 w 2691675"/>
              <a:gd name="connsiteY212" fmla="*/ 3067050 h 4354354"/>
              <a:gd name="connsiteX213" fmla="*/ 2593596 w 2691675"/>
              <a:gd name="connsiteY213" fmla="*/ 3063717 h 4354354"/>
              <a:gd name="connsiteX214" fmla="*/ 2685987 w 2691675"/>
              <a:gd name="connsiteY214" fmla="*/ 3054668 h 4354354"/>
              <a:gd name="connsiteX0" fmla="*/ 2685987 w 2691675"/>
              <a:gd name="connsiteY0" fmla="*/ 3054668 h 4354354"/>
              <a:gd name="connsiteX1" fmla="*/ 2680749 w 2691675"/>
              <a:gd name="connsiteY1" fmla="*/ 3028474 h 4354354"/>
              <a:gd name="connsiteX2" fmla="*/ 2673129 w 2691675"/>
              <a:gd name="connsiteY2" fmla="*/ 2975134 h 4354354"/>
              <a:gd name="connsiteX3" fmla="*/ 2631219 w 2691675"/>
              <a:gd name="connsiteY3" fmla="*/ 2967038 h 4354354"/>
              <a:gd name="connsiteX4" fmla="*/ 2567878 w 2691675"/>
              <a:gd name="connsiteY4" fmla="*/ 2966561 h 4354354"/>
              <a:gd name="connsiteX5" fmla="*/ 2526921 w 2691675"/>
              <a:gd name="connsiteY5" fmla="*/ 2908936 h 4354354"/>
              <a:gd name="connsiteX6" fmla="*/ 2464532 w 2691675"/>
              <a:gd name="connsiteY6" fmla="*/ 2905601 h 4354354"/>
              <a:gd name="connsiteX7" fmla="*/ 2417860 w 2691675"/>
              <a:gd name="connsiteY7" fmla="*/ 2889885 h 4354354"/>
              <a:gd name="connsiteX8" fmla="*/ 2383569 w 2691675"/>
              <a:gd name="connsiteY8" fmla="*/ 2876074 h 4354354"/>
              <a:gd name="connsiteX9" fmla="*/ 2355471 w 2691675"/>
              <a:gd name="connsiteY9" fmla="*/ 2856071 h 4354354"/>
              <a:gd name="connsiteX10" fmla="*/ 2300701 w 2691675"/>
              <a:gd name="connsiteY10" fmla="*/ 2824163 h 4354354"/>
              <a:gd name="connsiteX11" fmla="*/ 2226406 w 2691675"/>
              <a:gd name="connsiteY11" fmla="*/ 2864167 h 4354354"/>
              <a:gd name="connsiteX12" fmla="*/ 2185925 w 2691675"/>
              <a:gd name="connsiteY12" fmla="*/ 2825116 h 4354354"/>
              <a:gd name="connsiteX13" fmla="*/ 2150683 w 2691675"/>
              <a:gd name="connsiteY13" fmla="*/ 2746058 h 4354354"/>
              <a:gd name="connsiteX14" fmla="*/ 2131157 w 2691675"/>
              <a:gd name="connsiteY14" fmla="*/ 2684621 h 4354354"/>
              <a:gd name="connsiteX15" fmla="*/ 2113060 w 2691675"/>
              <a:gd name="connsiteY15" fmla="*/ 2649379 h 4354354"/>
              <a:gd name="connsiteX16" fmla="*/ 2111630 w 2691675"/>
              <a:gd name="connsiteY16" fmla="*/ 2600801 h 4354354"/>
              <a:gd name="connsiteX17" fmla="*/ 2034001 w 2691675"/>
              <a:gd name="connsiteY17" fmla="*/ 2686051 h 4354354"/>
              <a:gd name="connsiteX18" fmla="*/ 1966851 w 2691675"/>
              <a:gd name="connsiteY18" fmla="*/ 2754154 h 4354354"/>
              <a:gd name="connsiteX19" fmla="*/ 1919702 w 2691675"/>
              <a:gd name="connsiteY19" fmla="*/ 2713196 h 4354354"/>
              <a:gd name="connsiteX20" fmla="*/ 1783018 w 2691675"/>
              <a:gd name="connsiteY20" fmla="*/ 2699862 h 4354354"/>
              <a:gd name="connsiteX21" fmla="*/ 1684910 w 2691675"/>
              <a:gd name="connsiteY21" fmla="*/ 2689860 h 4354354"/>
              <a:gd name="connsiteX22" fmla="*/ 1614426 w 2691675"/>
              <a:gd name="connsiteY22" fmla="*/ 2582229 h 4354354"/>
              <a:gd name="connsiteX23" fmla="*/ 1549656 w 2691675"/>
              <a:gd name="connsiteY23" fmla="*/ 2584133 h 4354354"/>
              <a:gd name="connsiteX24" fmla="*/ 1524890 w 2691675"/>
              <a:gd name="connsiteY24" fmla="*/ 2563654 h 4354354"/>
              <a:gd name="connsiteX25" fmla="*/ 1476789 w 2691675"/>
              <a:gd name="connsiteY25" fmla="*/ 2381726 h 4354354"/>
              <a:gd name="connsiteX26" fmla="*/ 1446309 w 2691675"/>
              <a:gd name="connsiteY26" fmla="*/ 2289334 h 4354354"/>
              <a:gd name="connsiteX27" fmla="*/ 1408209 w 2691675"/>
              <a:gd name="connsiteY27" fmla="*/ 2220754 h 4354354"/>
              <a:gd name="connsiteX28" fmla="*/ 1392969 w 2691675"/>
              <a:gd name="connsiteY28" fmla="*/ 2197894 h 4354354"/>
              <a:gd name="connsiteX29" fmla="*/ 1382492 w 2691675"/>
              <a:gd name="connsiteY29" fmla="*/ 2152651 h 4354354"/>
              <a:gd name="connsiteX30" fmla="*/ 1377253 w 2691675"/>
              <a:gd name="connsiteY30" fmla="*/ 2052162 h 4354354"/>
              <a:gd name="connsiteX31" fmla="*/ 1391541 w 2691675"/>
              <a:gd name="connsiteY31" fmla="*/ 1982630 h 4354354"/>
              <a:gd name="connsiteX32" fmla="*/ 1323437 w 2691675"/>
              <a:gd name="connsiteY32" fmla="*/ 1917859 h 4354354"/>
              <a:gd name="connsiteX33" fmla="*/ 1290099 w 2691675"/>
              <a:gd name="connsiteY33" fmla="*/ 1912621 h 4354354"/>
              <a:gd name="connsiteX34" fmla="*/ 1192468 w 2691675"/>
              <a:gd name="connsiteY34" fmla="*/ 1853089 h 4354354"/>
              <a:gd name="connsiteX35" fmla="*/ 1134367 w 2691675"/>
              <a:gd name="connsiteY35" fmla="*/ 1863567 h 4354354"/>
              <a:gd name="connsiteX36" fmla="*/ 1081978 w 2691675"/>
              <a:gd name="connsiteY36" fmla="*/ 1897379 h 4354354"/>
              <a:gd name="connsiteX37" fmla="*/ 1032924 w 2691675"/>
              <a:gd name="connsiteY37" fmla="*/ 1923098 h 4354354"/>
              <a:gd name="connsiteX38" fmla="*/ 966249 w 2691675"/>
              <a:gd name="connsiteY38" fmla="*/ 1984058 h 4354354"/>
              <a:gd name="connsiteX39" fmla="*/ 917195 w 2691675"/>
              <a:gd name="connsiteY39" fmla="*/ 1941672 h 4354354"/>
              <a:gd name="connsiteX40" fmla="*/ 862428 w 2691675"/>
              <a:gd name="connsiteY40" fmla="*/ 1915002 h 4354354"/>
              <a:gd name="connsiteX41" fmla="*/ 831471 w 2691675"/>
              <a:gd name="connsiteY41" fmla="*/ 1889284 h 4354354"/>
              <a:gd name="connsiteX42" fmla="*/ 808135 w 2691675"/>
              <a:gd name="connsiteY42" fmla="*/ 1846898 h 4354354"/>
              <a:gd name="connsiteX43" fmla="*/ 822423 w 2691675"/>
              <a:gd name="connsiteY43" fmla="*/ 1789748 h 4354354"/>
              <a:gd name="connsiteX44" fmla="*/ 811944 w 2691675"/>
              <a:gd name="connsiteY44" fmla="*/ 1720215 h 4354354"/>
              <a:gd name="connsiteX45" fmla="*/ 791466 w 2691675"/>
              <a:gd name="connsiteY45" fmla="*/ 1625441 h 4354354"/>
              <a:gd name="connsiteX46" fmla="*/ 767652 w 2691675"/>
              <a:gd name="connsiteY46" fmla="*/ 1635919 h 4354354"/>
              <a:gd name="connsiteX47" fmla="*/ 709074 w 2691675"/>
              <a:gd name="connsiteY47" fmla="*/ 1571626 h 4354354"/>
              <a:gd name="connsiteX48" fmla="*/ 737649 w 2691675"/>
              <a:gd name="connsiteY48" fmla="*/ 1519714 h 4354354"/>
              <a:gd name="connsiteX49" fmla="*/ 785274 w 2691675"/>
              <a:gd name="connsiteY49" fmla="*/ 1455420 h 4354354"/>
              <a:gd name="connsiteX50" fmla="*/ 783369 w 2691675"/>
              <a:gd name="connsiteY50" fmla="*/ 1429227 h 4354354"/>
              <a:gd name="connsiteX51" fmla="*/ 826232 w 2691675"/>
              <a:gd name="connsiteY51" fmla="*/ 1375409 h 4354354"/>
              <a:gd name="connsiteX52" fmla="*/ 834329 w 2691675"/>
              <a:gd name="connsiteY52" fmla="*/ 1282542 h 4354354"/>
              <a:gd name="connsiteX53" fmla="*/ 820040 w 2691675"/>
              <a:gd name="connsiteY53" fmla="*/ 1198721 h 4354354"/>
              <a:gd name="connsiteX54" fmla="*/ 787655 w 2691675"/>
              <a:gd name="connsiteY54" fmla="*/ 1151573 h 4354354"/>
              <a:gd name="connsiteX55" fmla="*/ 769082 w 2691675"/>
              <a:gd name="connsiteY55" fmla="*/ 1070134 h 4354354"/>
              <a:gd name="connsiteX56" fmla="*/ 812898 w 2691675"/>
              <a:gd name="connsiteY56" fmla="*/ 1034892 h 4354354"/>
              <a:gd name="connsiteX57" fmla="*/ 816231 w 2691675"/>
              <a:gd name="connsiteY57" fmla="*/ 976789 h 4354354"/>
              <a:gd name="connsiteX58" fmla="*/ 828613 w 2691675"/>
              <a:gd name="connsiteY58" fmla="*/ 901065 h 4354354"/>
              <a:gd name="connsiteX59" fmla="*/ 837662 w 2691675"/>
              <a:gd name="connsiteY59" fmla="*/ 833914 h 4354354"/>
              <a:gd name="connsiteX60" fmla="*/ 852426 w 2691675"/>
              <a:gd name="connsiteY60" fmla="*/ 795814 h 4354354"/>
              <a:gd name="connsiteX61" fmla="*/ 867665 w 2691675"/>
              <a:gd name="connsiteY61" fmla="*/ 762475 h 4354354"/>
              <a:gd name="connsiteX62" fmla="*/ 841472 w 2691675"/>
              <a:gd name="connsiteY62" fmla="*/ 696754 h 4354354"/>
              <a:gd name="connsiteX63" fmla="*/ 825756 w 2691675"/>
              <a:gd name="connsiteY63" fmla="*/ 573405 h 4354354"/>
              <a:gd name="connsiteX64" fmla="*/ 795275 w 2691675"/>
              <a:gd name="connsiteY64" fmla="*/ 536259 h 4354354"/>
              <a:gd name="connsiteX65" fmla="*/ 777654 w 2691675"/>
              <a:gd name="connsiteY65" fmla="*/ 505777 h 4354354"/>
              <a:gd name="connsiteX66" fmla="*/ 754794 w 2691675"/>
              <a:gd name="connsiteY66" fmla="*/ 430054 h 4354354"/>
              <a:gd name="connsiteX67" fmla="*/ 727648 w 2691675"/>
              <a:gd name="connsiteY67" fmla="*/ 349091 h 4354354"/>
              <a:gd name="connsiteX68" fmla="*/ 740030 w 2691675"/>
              <a:gd name="connsiteY68" fmla="*/ 321469 h 4354354"/>
              <a:gd name="connsiteX69" fmla="*/ 736698 w 2691675"/>
              <a:gd name="connsiteY69" fmla="*/ 256223 h 4354354"/>
              <a:gd name="connsiteX70" fmla="*/ 717648 w 2691675"/>
              <a:gd name="connsiteY70" fmla="*/ 241935 h 4354354"/>
              <a:gd name="connsiteX71" fmla="*/ 709551 w 2691675"/>
              <a:gd name="connsiteY71" fmla="*/ 171451 h 4354354"/>
              <a:gd name="connsiteX72" fmla="*/ 675737 w 2691675"/>
              <a:gd name="connsiteY72" fmla="*/ 120015 h 4354354"/>
              <a:gd name="connsiteX73" fmla="*/ 686691 w 2691675"/>
              <a:gd name="connsiteY73" fmla="*/ 70485 h 4354354"/>
              <a:gd name="connsiteX74" fmla="*/ 657638 w 2691675"/>
              <a:gd name="connsiteY74" fmla="*/ 0 h 4354354"/>
              <a:gd name="connsiteX75" fmla="*/ 613348 w 2691675"/>
              <a:gd name="connsiteY75" fmla="*/ 10001 h 4354354"/>
              <a:gd name="connsiteX76" fmla="*/ 542863 w 2691675"/>
              <a:gd name="connsiteY76" fmla="*/ 85249 h 4354354"/>
              <a:gd name="connsiteX77" fmla="*/ 560008 w 2691675"/>
              <a:gd name="connsiteY77" fmla="*/ 158591 h 4354354"/>
              <a:gd name="connsiteX78" fmla="*/ 553342 w 2691675"/>
              <a:gd name="connsiteY78" fmla="*/ 234792 h 4354354"/>
              <a:gd name="connsiteX79" fmla="*/ 505716 w 2691675"/>
              <a:gd name="connsiteY79" fmla="*/ 313373 h 4354354"/>
              <a:gd name="connsiteX80" fmla="*/ 461424 w 2691675"/>
              <a:gd name="connsiteY80" fmla="*/ 408147 h 4354354"/>
              <a:gd name="connsiteX81" fmla="*/ 368555 w 2691675"/>
              <a:gd name="connsiteY81" fmla="*/ 381476 h 4354354"/>
              <a:gd name="connsiteX82" fmla="*/ 300929 w 2691675"/>
              <a:gd name="connsiteY82" fmla="*/ 441960 h 4354354"/>
              <a:gd name="connsiteX83" fmla="*/ 270924 w 2691675"/>
              <a:gd name="connsiteY83" fmla="*/ 513874 h 4354354"/>
              <a:gd name="connsiteX84" fmla="*/ 322359 w 2691675"/>
              <a:gd name="connsiteY84" fmla="*/ 574834 h 4354354"/>
              <a:gd name="connsiteX85" fmla="*/ 236157 w 2691675"/>
              <a:gd name="connsiteY85" fmla="*/ 711995 h 4354354"/>
              <a:gd name="connsiteX86" fmla="*/ 262829 w 2691675"/>
              <a:gd name="connsiteY86" fmla="*/ 758667 h 4354354"/>
              <a:gd name="connsiteX87" fmla="*/ 248540 w 2691675"/>
              <a:gd name="connsiteY87" fmla="*/ 834390 h 4354354"/>
              <a:gd name="connsiteX88" fmla="*/ 303309 w 2691675"/>
              <a:gd name="connsiteY88" fmla="*/ 849630 h 4354354"/>
              <a:gd name="connsiteX89" fmla="*/ 351410 w 2691675"/>
              <a:gd name="connsiteY89" fmla="*/ 872966 h 4354354"/>
              <a:gd name="connsiteX90" fmla="*/ 324741 w 2691675"/>
              <a:gd name="connsiteY90" fmla="*/ 957263 h 4354354"/>
              <a:gd name="connsiteX91" fmla="*/ 322360 w 2691675"/>
              <a:gd name="connsiteY91" fmla="*/ 1051560 h 4354354"/>
              <a:gd name="connsiteX92" fmla="*/ 155195 w 2691675"/>
              <a:gd name="connsiteY92" fmla="*/ 1088232 h 4354354"/>
              <a:gd name="connsiteX93" fmla="*/ 150909 w 2691675"/>
              <a:gd name="connsiteY93" fmla="*/ 1207294 h 4354354"/>
              <a:gd name="connsiteX94" fmla="*/ 173769 w 2691675"/>
              <a:gd name="connsiteY94" fmla="*/ 1245394 h 4354354"/>
              <a:gd name="connsiteX95" fmla="*/ 219489 w 2691675"/>
              <a:gd name="connsiteY95" fmla="*/ 1283494 h 4354354"/>
              <a:gd name="connsiteX96" fmla="*/ 234729 w 2691675"/>
              <a:gd name="connsiteY96" fmla="*/ 1313974 h 4354354"/>
              <a:gd name="connsiteX97" fmla="*/ 227109 w 2691675"/>
              <a:gd name="connsiteY97" fmla="*/ 1344454 h 4354354"/>
              <a:gd name="connsiteX98" fmla="*/ 265209 w 2691675"/>
              <a:gd name="connsiteY98" fmla="*/ 1390174 h 4354354"/>
              <a:gd name="connsiteX99" fmla="*/ 288069 w 2691675"/>
              <a:gd name="connsiteY99" fmla="*/ 1428274 h 4354354"/>
              <a:gd name="connsiteX100" fmla="*/ 280449 w 2691675"/>
              <a:gd name="connsiteY100" fmla="*/ 1466374 h 4354354"/>
              <a:gd name="connsiteX101" fmla="*/ 242349 w 2691675"/>
              <a:gd name="connsiteY101" fmla="*/ 1595914 h 4354354"/>
              <a:gd name="connsiteX102" fmla="*/ 211869 w 2691675"/>
              <a:gd name="connsiteY102" fmla="*/ 1611154 h 4354354"/>
              <a:gd name="connsiteX103" fmla="*/ 189009 w 2691675"/>
              <a:gd name="connsiteY103" fmla="*/ 1618774 h 4354354"/>
              <a:gd name="connsiteX104" fmla="*/ 120429 w 2691675"/>
              <a:gd name="connsiteY104" fmla="*/ 1656874 h 4354354"/>
              <a:gd name="connsiteX105" fmla="*/ 97569 w 2691675"/>
              <a:gd name="connsiteY105" fmla="*/ 1679734 h 4354354"/>
              <a:gd name="connsiteX106" fmla="*/ 13749 w 2691675"/>
              <a:gd name="connsiteY106" fmla="*/ 1740694 h 4354354"/>
              <a:gd name="connsiteX107" fmla="*/ 13749 w 2691675"/>
              <a:gd name="connsiteY107" fmla="*/ 1915954 h 4354354"/>
              <a:gd name="connsiteX108" fmla="*/ 36609 w 2691675"/>
              <a:gd name="connsiteY108" fmla="*/ 1938814 h 4354354"/>
              <a:gd name="connsiteX109" fmla="*/ 67089 w 2691675"/>
              <a:gd name="connsiteY109" fmla="*/ 1976914 h 4354354"/>
              <a:gd name="connsiteX110" fmla="*/ 112809 w 2691675"/>
              <a:gd name="connsiteY110" fmla="*/ 2007394 h 4354354"/>
              <a:gd name="connsiteX111" fmla="*/ 173769 w 2691675"/>
              <a:gd name="connsiteY111" fmla="*/ 2037874 h 4354354"/>
              <a:gd name="connsiteX112" fmla="*/ 234729 w 2691675"/>
              <a:gd name="connsiteY112" fmla="*/ 2121694 h 4354354"/>
              <a:gd name="connsiteX113" fmla="*/ 272829 w 2691675"/>
              <a:gd name="connsiteY113" fmla="*/ 2182654 h 4354354"/>
              <a:gd name="connsiteX114" fmla="*/ 280449 w 2691675"/>
              <a:gd name="connsiteY114" fmla="*/ 2205514 h 4354354"/>
              <a:gd name="connsiteX115" fmla="*/ 318549 w 2691675"/>
              <a:gd name="connsiteY115" fmla="*/ 2281714 h 4354354"/>
              <a:gd name="connsiteX116" fmla="*/ 493809 w 2691675"/>
              <a:gd name="connsiteY116" fmla="*/ 2296954 h 4354354"/>
              <a:gd name="connsiteX117" fmla="*/ 562389 w 2691675"/>
              <a:gd name="connsiteY117" fmla="*/ 2380774 h 4354354"/>
              <a:gd name="connsiteX118" fmla="*/ 531909 w 2691675"/>
              <a:gd name="connsiteY118" fmla="*/ 2456974 h 4354354"/>
              <a:gd name="connsiteX119" fmla="*/ 509049 w 2691675"/>
              <a:gd name="connsiteY119" fmla="*/ 2464594 h 4354354"/>
              <a:gd name="connsiteX120" fmla="*/ 486189 w 2691675"/>
              <a:gd name="connsiteY120" fmla="*/ 2487454 h 4354354"/>
              <a:gd name="connsiteX121" fmla="*/ 478569 w 2691675"/>
              <a:gd name="connsiteY121" fmla="*/ 2533174 h 4354354"/>
              <a:gd name="connsiteX122" fmla="*/ 509049 w 2691675"/>
              <a:gd name="connsiteY122" fmla="*/ 2647474 h 4354354"/>
              <a:gd name="connsiteX123" fmla="*/ 531909 w 2691675"/>
              <a:gd name="connsiteY123" fmla="*/ 2670334 h 4354354"/>
              <a:gd name="connsiteX124" fmla="*/ 539529 w 2691675"/>
              <a:gd name="connsiteY124" fmla="*/ 2700814 h 4354354"/>
              <a:gd name="connsiteX125" fmla="*/ 570009 w 2691675"/>
              <a:gd name="connsiteY125" fmla="*/ 2685574 h 4354354"/>
              <a:gd name="connsiteX126" fmla="*/ 592869 w 2691675"/>
              <a:gd name="connsiteY126" fmla="*/ 2662714 h 4354354"/>
              <a:gd name="connsiteX127" fmla="*/ 646209 w 2691675"/>
              <a:gd name="connsiteY127" fmla="*/ 2632234 h 4354354"/>
              <a:gd name="connsiteX128" fmla="*/ 684309 w 2691675"/>
              <a:gd name="connsiteY128" fmla="*/ 2639854 h 4354354"/>
              <a:gd name="connsiteX129" fmla="*/ 699549 w 2691675"/>
              <a:gd name="connsiteY129" fmla="*/ 2662714 h 4354354"/>
              <a:gd name="connsiteX130" fmla="*/ 722409 w 2691675"/>
              <a:gd name="connsiteY130" fmla="*/ 2685574 h 4354354"/>
              <a:gd name="connsiteX131" fmla="*/ 730029 w 2691675"/>
              <a:gd name="connsiteY131" fmla="*/ 2708434 h 4354354"/>
              <a:gd name="connsiteX132" fmla="*/ 707169 w 2691675"/>
              <a:gd name="connsiteY132" fmla="*/ 2792254 h 4354354"/>
              <a:gd name="connsiteX133" fmla="*/ 623349 w 2691675"/>
              <a:gd name="connsiteY133" fmla="*/ 2868454 h 4354354"/>
              <a:gd name="connsiteX134" fmla="*/ 600489 w 2691675"/>
              <a:gd name="connsiteY134" fmla="*/ 2914174 h 4354354"/>
              <a:gd name="connsiteX135" fmla="*/ 531909 w 2691675"/>
              <a:gd name="connsiteY135" fmla="*/ 2959894 h 4354354"/>
              <a:gd name="connsiteX136" fmla="*/ 516669 w 2691675"/>
              <a:gd name="connsiteY136" fmla="*/ 2982754 h 4354354"/>
              <a:gd name="connsiteX137" fmla="*/ 547149 w 2691675"/>
              <a:gd name="connsiteY137" fmla="*/ 3081814 h 4354354"/>
              <a:gd name="connsiteX138" fmla="*/ 570009 w 2691675"/>
              <a:gd name="connsiteY138" fmla="*/ 3203734 h 4354354"/>
              <a:gd name="connsiteX139" fmla="*/ 608109 w 2691675"/>
              <a:gd name="connsiteY139" fmla="*/ 3302794 h 4354354"/>
              <a:gd name="connsiteX140" fmla="*/ 608109 w 2691675"/>
              <a:gd name="connsiteY140" fmla="*/ 3455194 h 4354354"/>
              <a:gd name="connsiteX141" fmla="*/ 570009 w 2691675"/>
              <a:gd name="connsiteY141" fmla="*/ 3493294 h 4354354"/>
              <a:gd name="connsiteX142" fmla="*/ 562389 w 2691675"/>
              <a:gd name="connsiteY142" fmla="*/ 3523774 h 4354354"/>
              <a:gd name="connsiteX143" fmla="*/ 547149 w 2691675"/>
              <a:gd name="connsiteY143" fmla="*/ 3554254 h 4354354"/>
              <a:gd name="connsiteX144" fmla="*/ 554769 w 2691675"/>
              <a:gd name="connsiteY144" fmla="*/ 3706654 h 4354354"/>
              <a:gd name="connsiteX145" fmla="*/ 608109 w 2691675"/>
              <a:gd name="connsiteY145" fmla="*/ 3699034 h 4354354"/>
              <a:gd name="connsiteX146" fmla="*/ 630969 w 2691675"/>
              <a:gd name="connsiteY146" fmla="*/ 3691414 h 4354354"/>
              <a:gd name="connsiteX147" fmla="*/ 676689 w 2691675"/>
              <a:gd name="connsiteY147" fmla="*/ 3714274 h 4354354"/>
              <a:gd name="connsiteX148" fmla="*/ 707169 w 2691675"/>
              <a:gd name="connsiteY148" fmla="*/ 3744754 h 4354354"/>
              <a:gd name="connsiteX149" fmla="*/ 836709 w 2691675"/>
              <a:gd name="connsiteY149" fmla="*/ 3767614 h 4354354"/>
              <a:gd name="connsiteX150" fmla="*/ 851949 w 2691675"/>
              <a:gd name="connsiteY150" fmla="*/ 3798094 h 4354354"/>
              <a:gd name="connsiteX151" fmla="*/ 874809 w 2691675"/>
              <a:gd name="connsiteY151" fmla="*/ 3813334 h 4354354"/>
              <a:gd name="connsiteX152" fmla="*/ 897669 w 2691675"/>
              <a:gd name="connsiteY152" fmla="*/ 3836194 h 4354354"/>
              <a:gd name="connsiteX153" fmla="*/ 905289 w 2691675"/>
              <a:gd name="connsiteY153" fmla="*/ 3866674 h 4354354"/>
              <a:gd name="connsiteX154" fmla="*/ 920529 w 2691675"/>
              <a:gd name="connsiteY154" fmla="*/ 3889534 h 4354354"/>
              <a:gd name="connsiteX155" fmla="*/ 943389 w 2691675"/>
              <a:gd name="connsiteY155" fmla="*/ 3927634 h 4354354"/>
              <a:gd name="connsiteX156" fmla="*/ 996729 w 2691675"/>
              <a:gd name="connsiteY156" fmla="*/ 3973354 h 4354354"/>
              <a:gd name="connsiteX157" fmla="*/ 1011969 w 2691675"/>
              <a:gd name="connsiteY157" fmla="*/ 3996214 h 4354354"/>
              <a:gd name="connsiteX158" fmla="*/ 1034829 w 2691675"/>
              <a:gd name="connsiteY158" fmla="*/ 4034314 h 4354354"/>
              <a:gd name="connsiteX159" fmla="*/ 1065309 w 2691675"/>
              <a:gd name="connsiteY159" fmla="*/ 4110514 h 4354354"/>
              <a:gd name="connsiteX160" fmla="*/ 1072929 w 2691675"/>
              <a:gd name="connsiteY160" fmla="*/ 4133374 h 4354354"/>
              <a:gd name="connsiteX161" fmla="*/ 1149129 w 2691675"/>
              <a:gd name="connsiteY161" fmla="*/ 4163854 h 4354354"/>
              <a:gd name="connsiteX162" fmla="*/ 1202469 w 2691675"/>
              <a:gd name="connsiteY162" fmla="*/ 4240054 h 4354354"/>
              <a:gd name="connsiteX163" fmla="*/ 1263429 w 2691675"/>
              <a:gd name="connsiteY163" fmla="*/ 4247674 h 4354354"/>
              <a:gd name="connsiteX164" fmla="*/ 1271049 w 2691675"/>
              <a:gd name="connsiteY164" fmla="*/ 4301014 h 4354354"/>
              <a:gd name="connsiteX165" fmla="*/ 1316769 w 2691675"/>
              <a:gd name="connsiteY165" fmla="*/ 4354354 h 4354354"/>
              <a:gd name="connsiteX166" fmla="*/ 1354869 w 2691675"/>
              <a:gd name="connsiteY166" fmla="*/ 4255294 h 4354354"/>
              <a:gd name="connsiteX167" fmla="*/ 1415829 w 2691675"/>
              <a:gd name="connsiteY167" fmla="*/ 4224814 h 4354354"/>
              <a:gd name="connsiteX168" fmla="*/ 1469169 w 2691675"/>
              <a:gd name="connsiteY168" fmla="*/ 4209574 h 4354354"/>
              <a:gd name="connsiteX169" fmla="*/ 1507269 w 2691675"/>
              <a:gd name="connsiteY169" fmla="*/ 4186714 h 4354354"/>
              <a:gd name="connsiteX170" fmla="*/ 1552989 w 2691675"/>
              <a:gd name="connsiteY170" fmla="*/ 4156234 h 4354354"/>
              <a:gd name="connsiteX171" fmla="*/ 1583469 w 2691675"/>
              <a:gd name="connsiteY171" fmla="*/ 4148614 h 4354354"/>
              <a:gd name="connsiteX172" fmla="*/ 1644429 w 2691675"/>
              <a:gd name="connsiteY172" fmla="*/ 4087654 h 4354354"/>
              <a:gd name="connsiteX173" fmla="*/ 1674909 w 2691675"/>
              <a:gd name="connsiteY173" fmla="*/ 4064794 h 4354354"/>
              <a:gd name="connsiteX174" fmla="*/ 1827309 w 2691675"/>
              <a:gd name="connsiteY174" fmla="*/ 4026694 h 4354354"/>
              <a:gd name="connsiteX175" fmla="*/ 1857789 w 2691675"/>
              <a:gd name="connsiteY175" fmla="*/ 4011454 h 4354354"/>
              <a:gd name="connsiteX176" fmla="*/ 1903509 w 2691675"/>
              <a:gd name="connsiteY176" fmla="*/ 3996214 h 4354354"/>
              <a:gd name="connsiteX177" fmla="*/ 1926369 w 2691675"/>
              <a:gd name="connsiteY177" fmla="*/ 3980974 h 4354354"/>
              <a:gd name="connsiteX178" fmla="*/ 1987329 w 2691675"/>
              <a:gd name="connsiteY178" fmla="*/ 3935254 h 4354354"/>
              <a:gd name="connsiteX179" fmla="*/ 2048289 w 2691675"/>
              <a:gd name="connsiteY179" fmla="*/ 3897154 h 4354354"/>
              <a:gd name="connsiteX180" fmla="*/ 2078769 w 2691675"/>
              <a:gd name="connsiteY180" fmla="*/ 3881914 h 4354354"/>
              <a:gd name="connsiteX181" fmla="*/ 2132109 w 2691675"/>
              <a:gd name="connsiteY181" fmla="*/ 3843814 h 4354354"/>
              <a:gd name="connsiteX182" fmla="*/ 2162589 w 2691675"/>
              <a:gd name="connsiteY182" fmla="*/ 3813334 h 4354354"/>
              <a:gd name="connsiteX183" fmla="*/ 2200689 w 2691675"/>
              <a:gd name="connsiteY183" fmla="*/ 3714274 h 4354354"/>
              <a:gd name="connsiteX184" fmla="*/ 2162589 w 2691675"/>
              <a:gd name="connsiteY184" fmla="*/ 3630454 h 4354354"/>
              <a:gd name="connsiteX185" fmla="*/ 2139729 w 2691675"/>
              <a:gd name="connsiteY185" fmla="*/ 3622834 h 4354354"/>
              <a:gd name="connsiteX186" fmla="*/ 2124489 w 2691675"/>
              <a:gd name="connsiteY186" fmla="*/ 3706654 h 4354354"/>
              <a:gd name="connsiteX187" fmla="*/ 2109249 w 2691675"/>
              <a:gd name="connsiteY187" fmla="*/ 3683794 h 4354354"/>
              <a:gd name="connsiteX188" fmla="*/ 2048289 w 2691675"/>
              <a:gd name="connsiteY188" fmla="*/ 3691414 h 4354354"/>
              <a:gd name="connsiteX189" fmla="*/ 2055909 w 2691675"/>
              <a:gd name="connsiteY189" fmla="*/ 3729514 h 4354354"/>
              <a:gd name="connsiteX190" fmla="*/ 2078769 w 2691675"/>
              <a:gd name="connsiteY190" fmla="*/ 3744754 h 4354354"/>
              <a:gd name="connsiteX191" fmla="*/ 2094009 w 2691675"/>
              <a:gd name="connsiteY191" fmla="*/ 3775234 h 4354354"/>
              <a:gd name="connsiteX192" fmla="*/ 2086389 w 2691675"/>
              <a:gd name="connsiteY192" fmla="*/ 3820954 h 4354354"/>
              <a:gd name="connsiteX193" fmla="*/ 2010189 w 2691675"/>
              <a:gd name="connsiteY193" fmla="*/ 3775234 h 4354354"/>
              <a:gd name="connsiteX194" fmla="*/ 1994949 w 2691675"/>
              <a:gd name="connsiteY194" fmla="*/ 3676174 h 4354354"/>
              <a:gd name="connsiteX195" fmla="*/ 1972089 w 2691675"/>
              <a:gd name="connsiteY195" fmla="*/ 3653314 h 4354354"/>
              <a:gd name="connsiteX196" fmla="*/ 1979709 w 2691675"/>
              <a:gd name="connsiteY196" fmla="*/ 3607594 h 4354354"/>
              <a:gd name="connsiteX197" fmla="*/ 2025429 w 2691675"/>
              <a:gd name="connsiteY197" fmla="*/ 3599974 h 4354354"/>
              <a:gd name="connsiteX198" fmla="*/ 2033049 w 2691675"/>
              <a:gd name="connsiteY198" fmla="*/ 3546634 h 4354354"/>
              <a:gd name="connsiteX199" fmla="*/ 2063529 w 2691675"/>
              <a:gd name="connsiteY199" fmla="*/ 3554254 h 4354354"/>
              <a:gd name="connsiteX200" fmla="*/ 2094009 w 2691675"/>
              <a:gd name="connsiteY200" fmla="*/ 3516154 h 4354354"/>
              <a:gd name="connsiteX201" fmla="*/ 2124489 w 2691675"/>
              <a:gd name="connsiteY201" fmla="*/ 3485674 h 4354354"/>
              <a:gd name="connsiteX202" fmla="*/ 2139729 w 2691675"/>
              <a:gd name="connsiteY202" fmla="*/ 3462814 h 4354354"/>
              <a:gd name="connsiteX203" fmla="*/ 2170209 w 2691675"/>
              <a:gd name="connsiteY203" fmla="*/ 3439954 h 4354354"/>
              <a:gd name="connsiteX204" fmla="*/ 2238789 w 2691675"/>
              <a:gd name="connsiteY204" fmla="*/ 3348514 h 4354354"/>
              <a:gd name="connsiteX205" fmla="*/ 2246409 w 2691675"/>
              <a:gd name="connsiteY205" fmla="*/ 3318034 h 4354354"/>
              <a:gd name="connsiteX206" fmla="*/ 2269269 w 2691675"/>
              <a:gd name="connsiteY206" fmla="*/ 3257074 h 4354354"/>
              <a:gd name="connsiteX207" fmla="*/ 2276889 w 2691675"/>
              <a:gd name="connsiteY207" fmla="*/ 3211354 h 4354354"/>
              <a:gd name="connsiteX208" fmla="*/ 2299749 w 2691675"/>
              <a:gd name="connsiteY208" fmla="*/ 3165634 h 4354354"/>
              <a:gd name="connsiteX209" fmla="*/ 2314989 w 2691675"/>
              <a:gd name="connsiteY209" fmla="*/ 3127534 h 4354354"/>
              <a:gd name="connsiteX210" fmla="*/ 2353089 w 2691675"/>
              <a:gd name="connsiteY210" fmla="*/ 3112294 h 4354354"/>
              <a:gd name="connsiteX211" fmla="*/ 2375949 w 2691675"/>
              <a:gd name="connsiteY211" fmla="*/ 3097054 h 4354354"/>
              <a:gd name="connsiteX212" fmla="*/ 2495488 w 2691675"/>
              <a:gd name="connsiteY212" fmla="*/ 3067050 h 4354354"/>
              <a:gd name="connsiteX213" fmla="*/ 2593596 w 2691675"/>
              <a:gd name="connsiteY213" fmla="*/ 3063717 h 4354354"/>
              <a:gd name="connsiteX214" fmla="*/ 2685987 w 2691675"/>
              <a:gd name="connsiteY214" fmla="*/ 3054668 h 4354354"/>
              <a:gd name="connsiteX0" fmla="*/ 2685987 w 2691675"/>
              <a:gd name="connsiteY0" fmla="*/ 3054668 h 4354354"/>
              <a:gd name="connsiteX1" fmla="*/ 2680749 w 2691675"/>
              <a:gd name="connsiteY1" fmla="*/ 3028474 h 4354354"/>
              <a:gd name="connsiteX2" fmla="*/ 2673129 w 2691675"/>
              <a:gd name="connsiteY2" fmla="*/ 2975134 h 4354354"/>
              <a:gd name="connsiteX3" fmla="*/ 2631219 w 2691675"/>
              <a:gd name="connsiteY3" fmla="*/ 2967038 h 4354354"/>
              <a:gd name="connsiteX4" fmla="*/ 2567878 w 2691675"/>
              <a:gd name="connsiteY4" fmla="*/ 2966561 h 4354354"/>
              <a:gd name="connsiteX5" fmla="*/ 2526921 w 2691675"/>
              <a:gd name="connsiteY5" fmla="*/ 2908936 h 4354354"/>
              <a:gd name="connsiteX6" fmla="*/ 2464532 w 2691675"/>
              <a:gd name="connsiteY6" fmla="*/ 2905601 h 4354354"/>
              <a:gd name="connsiteX7" fmla="*/ 2417860 w 2691675"/>
              <a:gd name="connsiteY7" fmla="*/ 2889885 h 4354354"/>
              <a:gd name="connsiteX8" fmla="*/ 2383569 w 2691675"/>
              <a:gd name="connsiteY8" fmla="*/ 2876074 h 4354354"/>
              <a:gd name="connsiteX9" fmla="*/ 2355471 w 2691675"/>
              <a:gd name="connsiteY9" fmla="*/ 2856071 h 4354354"/>
              <a:gd name="connsiteX10" fmla="*/ 2300701 w 2691675"/>
              <a:gd name="connsiteY10" fmla="*/ 2824163 h 4354354"/>
              <a:gd name="connsiteX11" fmla="*/ 2226406 w 2691675"/>
              <a:gd name="connsiteY11" fmla="*/ 2864167 h 4354354"/>
              <a:gd name="connsiteX12" fmla="*/ 2185925 w 2691675"/>
              <a:gd name="connsiteY12" fmla="*/ 2825116 h 4354354"/>
              <a:gd name="connsiteX13" fmla="*/ 2150683 w 2691675"/>
              <a:gd name="connsiteY13" fmla="*/ 2746058 h 4354354"/>
              <a:gd name="connsiteX14" fmla="*/ 2131157 w 2691675"/>
              <a:gd name="connsiteY14" fmla="*/ 2684621 h 4354354"/>
              <a:gd name="connsiteX15" fmla="*/ 2113060 w 2691675"/>
              <a:gd name="connsiteY15" fmla="*/ 2649379 h 4354354"/>
              <a:gd name="connsiteX16" fmla="*/ 2111630 w 2691675"/>
              <a:gd name="connsiteY16" fmla="*/ 2600801 h 4354354"/>
              <a:gd name="connsiteX17" fmla="*/ 2034001 w 2691675"/>
              <a:gd name="connsiteY17" fmla="*/ 2686051 h 4354354"/>
              <a:gd name="connsiteX18" fmla="*/ 1966851 w 2691675"/>
              <a:gd name="connsiteY18" fmla="*/ 2754154 h 4354354"/>
              <a:gd name="connsiteX19" fmla="*/ 1919702 w 2691675"/>
              <a:gd name="connsiteY19" fmla="*/ 2713196 h 4354354"/>
              <a:gd name="connsiteX20" fmla="*/ 1783018 w 2691675"/>
              <a:gd name="connsiteY20" fmla="*/ 2699862 h 4354354"/>
              <a:gd name="connsiteX21" fmla="*/ 1684910 w 2691675"/>
              <a:gd name="connsiteY21" fmla="*/ 2689860 h 4354354"/>
              <a:gd name="connsiteX22" fmla="*/ 1614426 w 2691675"/>
              <a:gd name="connsiteY22" fmla="*/ 2582229 h 4354354"/>
              <a:gd name="connsiteX23" fmla="*/ 1549656 w 2691675"/>
              <a:gd name="connsiteY23" fmla="*/ 2584133 h 4354354"/>
              <a:gd name="connsiteX24" fmla="*/ 1524890 w 2691675"/>
              <a:gd name="connsiteY24" fmla="*/ 2563654 h 4354354"/>
              <a:gd name="connsiteX25" fmla="*/ 1476789 w 2691675"/>
              <a:gd name="connsiteY25" fmla="*/ 2381726 h 4354354"/>
              <a:gd name="connsiteX26" fmla="*/ 1446309 w 2691675"/>
              <a:gd name="connsiteY26" fmla="*/ 2289334 h 4354354"/>
              <a:gd name="connsiteX27" fmla="*/ 1408209 w 2691675"/>
              <a:gd name="connsiteY27" fmla="*/ 2220754 h 4354354"/>
              <a:gd name="connsiteX28" fmla="*/ 1392969 w 2691675"/>
              <a:gd name="connsiteY28" fmla="*/ 2197894 h 4354354"/>
              <a:gd name="connsiteX29" fmla="*/ 1382492 w 2691675"/>
              <a:gd name="connsiteY29" fmla="*/ 2152651 h 4354354"/>
              <a:gd name="connsiteX30" fmla="*/ 1377253 w 2691675"/>
              <a:gd name="connsiteY30" fmla="*/ 2052162 h 4354354"/>
              <a:gd name="connsiteX31" fmla="*/ 1391541 w 2691675"/>
              <a:gd name="connsiteY31" fmla="*/ 1982630 h 4354354"/>
              <a:gd name="connsiteX32" fmla="*/ 1323437 w 2691675"/>
              <a:gd name="connsiteY32" fmla="*/ 1917859 h 4354354"/>
              <a:gd name="connsiteX33" fmla="*/ 1290099 w 2691675"/>
              <a:gd name="connsiteY33" fmla="*/ 1912621 h 4354354"/>
              <a:gd name="connsiteX34" fmla="*/ 1192468 w 2691675"/>
              <a:gd name="connsiteY34" fmla="*/ 1853089 h 4354354"/>
              <a:gd name="connsiteX35" fmla="*/ 1134367 w 2691675"/>
              <a:gd name="connsiteY35" fmla="*/ 1863567 h 4354354"/>
              <a:gd name="connsiteX36" fmla="*/ 1081978 w 2691675"/>
              <a:gd name="connsiteY36" fmla="*/ 1897379 h 4354354"/>
              <a:gd name="connsiteX37" fmla="*/ 1032924 w 2691675"/>
              <a:gd name="connsiteY37" fmla="*/ 1923098 h 4354354"/>
              <a:gd name="connsiteX38" fmla="*/ 966249 w 2691675"/>
              <a:gd name="connsiteY38" fmla="*/ 1984058 h 4354354"/>
              <a:gd name="connsiteX39" fmla="*/ 917195 w 2691675"/>
              <a:gd name="connsiteY39" fmla="*/ 1941672 h 4354354"/>
              <a:gd name="connsiteX40" fmla="*/ 862428 w 2691675"/>
              <a:gd name="connsiteY40" fmla="*/ 1915002 h 4354354"/>
              <a:gd name="connsiteX41" fmla="*/ 831471 w 2691675"/>
              <a:gd name="connsiteY41" fmla="*/ 1889284 h 4354354"/>
              <a:gd name="connsiteX42" fmla="*/ 808135 w 2691675"/>
              <a:gd name="connsiteY42" fmla="*/ 1846898 h 4354354"/>
              <a:gd name="connsiteX43" fmla="*/ 822423 w 2691675"/>
              <a:gd name="connsiteY43" fmla="*/ 1789748 h 4354354"/>
              <a:gd name="connsiteX44" fmla="*/ 811944 w 2691675"/>
              <a:gd name="connsiteY44" fmla="*/ 1720215 h 4354354"/>
              <a:gd name="connsiteX45" fmla="*/ 791466 w 2691675"/>
              <a:gd name="connsiteY45" fmla="*/ 1625441 h 4354354"/>
              <a:gd name="connsiteX46" fmla="*/ 767652 w 2691675"/>
              <a:gd name="connsiteY46" fmla="*/ 1635919 h 4354354"/>
              <a:gd name="connsiteX47" fmla="*/ 709074 w 2691675"/>
              <a:gd name="connsiteY47" fmla="*/ 1571626 h 4354354"/>
              <a:gd name="connsiteX48" fmla="*/ 737649 w 2691675"/>
              <a:gd name="connsiteY48" fmla="*/ 1519714 h 4354354"/>
              <a:gd name="connsiteX49" fmla="*/ 785274 w 2691675"/>
              <a:gd name="connsiteY49" fmla="*/ 1455420 h 4354354"/>
              <a:gd name="connsiteX50" fmla="*/ 783369 w 2691675"/>
              <a:gd name="connsiteY50" fmla="*/ 1429227 h 4354354"/>
              <a:gd name="connsiteX51" fmla="*/ 826232 w 2691675"/>
              <a:gd name="connsiteY51" fmla="*/ 1375409 h 4354354"/>
              <a:gd name="connsiteX52" fmla="*/ 834329 w 2691675"/>
              <a:gd name="connsiteY52" fmla="*/ 1282542 h 4354354"/>
              <a:gd name="connsiteX53" fmla="*/ 820040 w 2691675"/>
              <a:gd name="connsiteY53" fmla="*/ 1198721 h 4354354"/>
              <a:gd name="connsiteX54" fmla="*/ 787655 w 2691675"/>
              <a:gd name="connsiteY54" fmla="*/ 1151573 h 4354354"/>
              <a:gd name="connsiteX55" fmla="*/ 769082 w 2691675"/>
              <a:gd name="connsiteY55" fmla="*/ 1070134 h 4354354"/>
              <a:gd name="connsiteX56" fmla="*/ 812898 w 2691675"/>
              <a:gd name="connsiteY56" fmla="*/ 1034892 h 4354354"/>
              <a:gd name="connsiteX57" fmla="*/ 816231 w 2691675"/>
              <a:gd name="connsiteY57" fmla="*/ 976789 h 4354354"/>
              <a:gd name="connsiteX58" fmla="*/ 828613 w 2691675"/>
              <a:gd name="connsiteY58" fmla="*/ 901065 h 4354354"/>
              <a:gd name="connsiteX59" fmla="*/ 837662 w 2691675"/>
              <a:gd name="connsiteY59" fmla="*/ 833914 h 4354354"/>
              <a:gd name="connsiteX60" fmla="*/ 852426 w 2691675"/>
              <a:gd name="connsiteY60" fmla="*/ 795814 h 4354354"/>
              <a:gd name="connsiteX61" fmla="*/ 867665 w 2691675"/>
              <a:gd name="connsiteY61" fmla="*/ 762475 h 4354354"/>
              <a:gd name="connsiteX62" fmla="*/ 841472 w 2691675"/>
              <a:gd name="connsiteY62" fmla="*/ 696754 h 4354354"/>
              <a:gd name="connsiteX63" fmla="*/ 825756 w 2691675"/>
              <a:gd name="connsiteY63" fmla="*/ 573405 h 4354354"/>
              <a:gd name="connsiteX64" fmla="*/ 795275 w 2691675"/>
              <a:gd name="connsiteY64" fmla="*/ 536259 h 4354354"/>
              <a:gd name="connsiteX65" fmla="*/ 777654 w 2691675"/>
              <a:gd name="connsiteY65" fmla="*/ 505777 h 4354354"/>
              <a:gd name="connsiteX66" fmla="*/ 754794 w 2691675"/>
              <a:gd name="connsiteY66" fmla="*/ 430054 h 4354354"/>
              <a:gd name="connsiteX67" fmla="*/ 727648 w 2691675"/>
              <a:gd name="connsiteY67" fmla="*/ 349091 h 4354354"/>
              <a:gd name="connsiteX68" fmla="*/ 740030 w 2691675"/>
              <a:gd name="connsiteY68" fmla="*/ 321469 h 4354354"/>
              <a:gd name="connsiteX69" fmla="*/ 736698 w 2691675"/>
              <a:gd name="connsiteY69" fmla="*/ 256223 h 4354354"/>
              <a:gd name="connsiteX70" fmla="*/ 717648 w 2691675"/>
              <a:gd name="connsiteY70" fmla="*/ 241935 h 4354354"/>
              <a:gd name="connsiteX71" fmla="*/ 709551 w 2691675"/>
              <a:gd name="connsiteY71" fmla="*/ 171451 h 4354354"/>
              <a:gd name="connsiteX72" fmla="*/ 675737 w 2691675"/>
              <a:gd name="connsiteY72" fmla="*/ 120015 h 4354354"/>
              <a:gd name="connsiteX73" fmla="*/ 686691 w 2691675"/>
              <a:gd name="connsiteY73" fmla="*/ 70485 h 4354354"/>
              <a:gd name="connsiteX74" fmla="*/ 657638 w 2691675"/>
              <a:gd name="connsiteY74" fmla="*/ 0 h 4354354"/>
              <a:gd name="connsiteX75" fmla="*/ 613348 w 2691675"/>
              <a:gd name="connsiteY75" fmla="*/ 10001 h 4354354"/>
              <a:gd name="connsiteX76" fmla="*/ 542863 w 2691675"/>
              <a:gd name="connsiteY76" fmla="*/ 85249 h 4354354"/>
              <a:gd name="connsiteX77" fmla="*/ 560008 w 2691675"/>
              <a:gd name="connsiteY77" fmla="*/ 158591 h 4354354"/>
              <a:gd name="connsiteX78" fmla="*/ 553342 w 2691675"/>
              <a:gd name="connsiteY78" fmla="*/ 234792 h 4354354"/>
              <a:gd name="connsiteX79" fmla="*/ 505716 w 2691675"/>
              <a:gd name="connsiteY79" fmla="*/ 313373 h 4354354"/>
              <a:gd name="connsiteX80" fmla="*/ 461424 w 2691675"/>
              <a:gd name="connsiteY80" fmla="*/ 408147 h 4354354"/>
              <a:gd name="connsiteX81" fmla="*/ 368555 w 2691675"/>
              <a:gd name="connsiteY81" fmla="*/ 381476 h 4354354"/>
              <a:gd name="connsiteX82" fmla="*/ 300929 w 2691675"/>
              <a:gd name="connsiteY82" fmla="*/ 441960 h 4354354"/>
              <a:gd name="connsiteX83" fmla="*/ 270924 w 2691675"/>
              <a:gd name="connsiteY83" fmla="*/ 513874 h 4354354"/>
              <a:gd name="connsiteX84" fmla="*/ 322359 w 2691675"/>
              <a:gd name="connsiteY84" fmla="*/ 574834 h 4354354"/>
              <a:gd name="connsiteX85" fmla="*/ 236157 w 2691675"/>
              <a:gd name="connsiteY85" fmla="*/ 711995 h 4354354"/>
              <a:gd name="connsiteX86" fmla="*/ 262829 w 2691675"/>
              <a:gd name="connsiteY86" fmla="*/ 758667 h 4354354"/>
              <a:gd name="connsiteX87" fmla="*/ 248540 w 2691675"/>
              <a:gd name="connsiteY87" fmla="*/ 834390 h 4354354"/>
              <a:gd name="connsiteX88" fmla="*/ 303309 w 2691675"/>
              <a:gd name="connsiteY88" fmla="*/ 849630 h 4354354"/>
              <a:gd name="connsiteX89" fmla="*/ 351410 w 2691675"/>
              <a:gd name="connsiteY89" fmla="*/ 872966 h 4354354"/>
              <a:gd name="connsiteX90" fmla="*/ 324741 w 2691675"/>
              <a:gd name="connsiteY90" fmla="*/ 957263 h 4354354"/>
              <a:gd name="connsiteX91" fmla="*/ 322360 w 2691675"/>
              <a:gd name="connsiteY91" fmla="*/ 1051560 h 4354354"/>
              <a:gd name="connsiteX92" fmla="*/ 248541 w 2691675"/>
              <a:gd name="connsiteY92" fmla="*/ 1058704 h 4354354"/>
              <a:gd name="connsiteX93" fmla="*/ 155195 w 2691675"/>
              <a:gd name="connsiteY93" fmla="*/ 1088232 h 4354354"/>
              <a:gd name="connsiteX94" fmla="*/ 150909 w 2691675"/>
              <a:gd name="connsiteY94" fmla="*/ 1207294 h 4354354"/>
              <a:gd name="connsiteX95" fmla="*/ 173769 w 2691675"/>
              <a:gd name="connsiteY95" fmla="*/ 1245394 h 4354354"/>
              <a:gd name="connsiteX96" fmla="*/ 219489 w 2691675"/>
              <a:gd name="connsiteY96" fmla="*/ 1283494 h 4354354"/>
              <a:gd name="connsiteX97" fmla="*/ 234729 w 2691675"/>
              <a:gd name="connsiteY97" fmla="*/ 1313974 h 4354354"/>
              <a:gd name="connsiteX98" fmla="*/ 227109 w 2691675"/>
              <a:gd name="connsiteY98" fmla="*/ 1344454 h 4354354"/>
              <a:gd name="connsiteX99" fmla="*/ 265209 w 2691675"/>
              <a:gd name="connsiteY99" fmla="*/ 1390174 h 4354354"/>
              <a:gd name="connsiteX100" fmla="*/ 288069 w 2691675"/>
              <a:gd name="connsiteY100" fmla="*/ 1428274 h 4354354"/>
              <a:gd name="connsiteX101" fmla="*/ 280449 w 2691675"/>
              <a:gd name="connsiteY101" fmla="*/ 1466374 h 4354354"/>
              <a:gd name="connsiteX102" fmla="*/ 242349 w 2691675"/>
              <a:gd name="connsiteY102" fmla="*/ 1595914 h 4354354"/>
              <a:gd name="connsiteX103" fmla="*/ 211869 w 2691675"/>
              <a:gd name="connsiteY103" fmla="*/ 1611154 h 4354354"/>
              <a:gd name="connsiteX104" fmla="*/ 189009 w 2691675"/>
              <a:gd name="connsiteY104" fmla="*/ 1618774 h 4354354"/>
              <a:gd name="connsiteX105" fmla="*/ 120429 w 2691675"/>
              <a:gd name="connsiteY105" fmla="*/ 1656874 h 4354354"/>
              <a:gd name="connsiteX106" fmla="*/ 97569 w 2691675"/>
              <a:gd name="connsiteY106" fmla="*/ 1679734 h 4354354"/>
              <a:gd name="connsiteX107" fmla="*/ 13749 w 2691675"/>
              <a:gd name="connsiteY107" fmla="*/ 1740694 h 4354354"/>
              <a:gd name="connsiteX108" fmla="*/ 13749 w 2691675"/>
              <a:gd name="connsiteY108" fmla="*/ 1915954 h 4354354"/>
              <a:gd name="connsiteX109" fmla="*/ 36609 w 2691675"/>
              <a:gd name="connsiteY109" fmla="*/ 1938814 h 4354354"/>
              <a:gd name="connsiteX110" fmla="*/ 67089 w 2691675"/>
              <a:gd name="connsiteY110" fmla="*/ 1976914 h 4354354"/>
              <a:gd name="connsiteX111" fmla="*/ 112809 w 2691675"/>
              <a:gd name="connsiteY111" fmla="*/ 2007394 h 4354354"/>
              <a:gd name="connsiteX112" fmla="*/ 173769 w 2691675"/>
              <a:gd name="connsiteY112" fmla="*/ 2037874 h 4354354"/>
              <a:gd name="connsiteX113" fmla="*/ 234729 w 2691675"/>
              <a:gd name="connsiteY113" fmla="*/ 2121694 h 4354354"/>
              <a:gd name="connsiteX114" fmla="*/ 272829 w 2691675"/>
              <a:gd name="connsiteY114" fmla="*/ 2182654 h 4354354"/>
              <a:gd name="connsiteX115" fmla="*/ 280449 w 2691675"/>
              <a:gd name="connsiteY115" fmla="*/ 2205514 h 4354354"/>
              <a:gd name="connsiteX116" fmla="*/ 318549 w 2691675"/>
              <a:gd name="connsiteY116" fmla="*/ 2281714 h 4354354"/>
              <a:gd name="connsiteX117" fmla="*/ 493809 w 2691675"/>
              <a:gd name="connsiteY117" fmla="*/ 2296954 h 4354354"/>
              <a:gd name="connsiteX118" fmla="*/ 562389 w 2691675"/>
              <a:gd name="connsiteY118" fmla="*/ 2380774 h 4354354"/>
              <a:gd name="connsiteX119" fmla="*/ 531909 w 2691675"/>
              <a:gd name="connsiteY119" fmla="*/ 2456974 h 4354354"/>
              <a:gd name="connsiteX120" fmla="*/ 509049 w 2691675"/>
              <a:gd name="connsiteY120" fmla="*/ 2464594 h 4354354"/>
              <a:gd name="connsiteX121" fmla="*/ 486189 w 2691675"/>
              <a:gd name="connsiteY121" fmla="*/ 2487454 h 4354354"/>
              <a:gd name="connsiteX122" fmla="*/ 478569 w 2691675"/>
              <a:gd name="connsiteY122" fmla="*/ 2533174 h 4354354"/>
              <a:gd name="connsiteX123" fmla="*/ 509049 w 2691675"/>
              <a:gd name="connsiteY123" fmla="*/ 2647474 h 4354354"/>
              <a:gd name="connsiteX124" fmla="*/ 531909 w 2691675"/>
              <a:gd name="connsiteY124" fmla="*/ 2670334 h 4354354"/>
              <a:gd name="connsiteX125" fmla="*/ 539529 w 2691675"/>
              <a:gd name="connsiteY125" fmla="*/ 2700814 h 4354354"/>
              <a:gd name="connsiteX126" fmla="*/ 570009 w 2691675"/>
              <a:gd name="connsiteY126" fmla="*/ 2685574 h 4354354"/>
              <a:gd name="connsiteX127" fmla="*/ 592869 w 2691675"/>
              <a:gd name="connsiteY127" fmla="*/ 2662714 h 4354354"/>
              <a:gd name="connsiteX128" fmla="*/ 646209 w 2691675"/>
              <a:gd name="connsiteY128" fmla="*/ 2632234 h 4354354"/>
              <a:gd name="connsiteX129" fmla="*/ 684309 w 2691675"/>
              <a:gd name="connsiteY129" fmla="*/ 2639854 h 4354354"/>
              <a:gd name="connsiteX130" fmla="*/ 699549 w 2691675"/>
              <a:gd name="connsiteY130" fmla="*/ 2662714 h 4354354"/>
              <a:gd name="connsiteX131" fmla="*/ 722409 w 2691675"/>
              <a:gd name="connsiteY131" fmla="*/ 2685574 h 4354354"/>
              <a:gd name="connsiteX132" fmla="*/ 730029 w 2691675"/>
              <a:gd name="connsiteY132" fmla="*/ 2708434 h 4354354"/>
              <a:gd name="connsiteX133" fmla="*/ 707169 w 2691675"/>
              <a:gd name="connsiteY133" fmla="*/ 2792254 h 4354354"/>
              <a:gd name="connsiteX134" fmla="*/ 623349 w 2691675"/>
              <a:gd name="connsiteY134" fmla="*/ 2868454 h 4354354"/>
              <a:gd name="connsiteX135" fmla="*/ 600489 w 2691675"/>
              <a:gd name="connsiteY135" fmla="*/ 2914174 h 4354354"/>
              <a:gd name="connsiteX136" fmla="*/ 531909 w 2691675"/>
              <a:gd name="connsiteY136" fmla="*/ 2959894 h 4354354"/>
              <a:gd name="connsiteX137" fmla="*/ 516669 w 2691675"/>
              <a:gd name="connsiteY137" fmla="*/ 2982754 h 4354354"/>
              <a:gd name="connsiteX138" fmla="*/ 547149 w 2691675"/>
              <a:gd name="connsiteY138" fmla="*/ 3081814 h 4354354"/>
              <a:gd name="connsiteX139" fmla="*/ 570009 w 2691675"/>
              <a:gd name="connsiteY139" fmla="*/ 3203734 h 4354354"/>
              <a:gd name="connsiteX140" fmla="*/ 608109 w 2691675"/>
              <a:gd name="connsiteY140" fmla="*/ 3302794 h 4354354"/>
              <a:gd name="connsiteX141" fmla="*/ 608109 w 2691675"/>
              <a:gd name="connsiteY141" fmla="*/ 3455194 h 4354354"/>
              <a:gd name="connsiteX142" fmla="*/ 570009 w 2691675"/>
              <a:gd name="connsiteY142" fmla="*/ 3493294 h 4354354"/>
              <a:gd name="connsiteX143" fmla="*/ 562389 w 2691675"/>
              <a:gd name="connsiteY143" fmla="*/ 3523774 h 4354354"/>
              <a:gd name="connsiteX144" fmla="*/ 547149 w 2691675"/>
              <a:gd name="connsiteY144" fmla="*/ 3554254 h 4354354"/>
              <a:gd name="connsiteX145" fmla="*/ 554769 w 2691675"/>
              <a:gd name="connsiteY145" fmla="*/ 3706654 h 4354354"/>
              <a:gd name="connsiteX146" fmla="*/ 608109 w 2691675"/>
              <a:gd name="connsiteY146" fmla="*/ 3699034 h 4354354"/>
              <a:gd name="connsiteX147" fmla="*/ 630969 w 2691675"/>
              <a:gd name="connsiteY147" fmla="*/ 3691414 h 4354354"/>
              <a:gd name="connsiteX148" fmla="*/ 676689 w 2691675"/>
              <a:gd name="connsiteY148" fmla="*/ 3714274 h 4354354"/>
              <a:gd name="connsiteX149" fmla="*/ 707169 w 2691675"/>
              <a:gd name="connsiteY149" fmla="*/ 3744754 h 4354354"/>
              <a:gd name="connsiteX150" fmla="*/ 836709 w 2691675"/>
              <a:gd name="connsiteY150" fmla="*/ 3767614 h 4354354"/>
              <a:gd name="connsiteX151" fmla="*/ 851949 w 2691675"/>
              <a:gd name="connsiteY151" fmla="*/ 3798094 h 4354354"/>
              <a:gd name="connsiteX152" fmla="*/ 874809 w 2691675"/>
              <a:gd name="connsiteY152" fmla="*/ 3813334 h 4354354"/>
              <a:gd name="connsiteX153" fmla="*/ 897669 w 2691675"/>
              <a:gd name="connsiteY153" fmla="*/ 3836194 h 4354354"/>
              <a:gd name="connsiteX154" fmla="*/ 905289 w 2691675"/>
              <a:gd name="connsiteY154" fmla="*/ 3866674 h 4354354"/>
              <a:gd name="connsiteX155" fmla="*/ 920529 w 2691675"/>
              <a:gd name="connsiteY155" fmla="*/ 3889534 h 4354354"/>
              <a:gd name="connsiteX156" fmla="*/ 943389 w 2691675"/>
              <a:gd name="connsiteY156" fmla="*/ 3927634 h 4354354"/>
              <a:gd name="connsiteX157" fmla="*/ 996729 w 2691675"/>
              <a:gd name="connsiteY157" fmla="*/ 3973354 h 4354354"/>
              <a:gd name="connsiteX158" fmla="*/ 1011969 w 2691675"/>
              <a:gd name="connsiteY158" fmla="*/ 3996214 h 4354354"/>
              <a:gd name="connsiteX159" fmla="*/ 1034829 w 2691675"/>
              <a:gd name="connsiteY159" fmla="*/ 4034314 h 4354354"/>
              <a:gd name="connsiteX160" fmla="*/ 1065309 w 2691675"/>
              <a:gd name="connsiteY160" fmla="*/ 4110514 h 4354354"/>
              <a:gd name="connsiteX161" fmla="*/ 1072929 w 2691675"/>
              <a:gd name="connsiteY161" fmla="*/ 4133374 h 4354354"/>
              <a:gd name="connsiteX162" fmla="*/ 1149129 w 2691675"/>
              <a:gd name="connsiteY162" fmla="*/ 4163854 h 4354354"/>
              <a:gd name="connsiteX163" fmla="*/ 1202469 w 2691675"/>
              <a:gd name="connsiteY163" fmla="*/ 4240054 h 4354354"/>
              <a:gd name="connsiteX164" fmla="*/ 1263429 w 2691675"/>
              <a:gd name="connsiteY164" fmla="*/ 4247674 h 4354354"/>
              <a:gd name="connsiteX165" fmla="*/ 1271049 w 2691675"/>
              <a:gd name="connsiteY165" fmla="*/ 4301014 h 4354354"/>
              <a:gd name="connsiteX166" fmla="*/ 1316769 w 2691675"/>
              <a:gd name="connsiteY166" fmla="*/ 4354354 h 4354354"/>
              <a:gd name="connsiteX167" fmla="*/ 1354869 w 2691675"/>
              <a:gd name="connsiteY167" fmla="*/ 4255294 h 4354354"/>
              <a:gd name="connsiteX168" fmla="*/ 1415829 w 2691675"/>
              <a:gd name="connsiteY168" fmla="*/ 4224814 h 4354354"/>
              <a:gd name="connsiteX169" fmla="*/ 1469169 w 2691675"/>
              <a:gd name="connsiteY169" fmla="*/ 4209574 h 4354354"/>
              <a:gd name="connsiteX170" fmla="*/ 1507269 w 2691675"/>
              <a:gd name="connsiteY170" fmla="*/ 4186714 h 4354354"/>
              <a:gd name="connsiteX171" fmla="*/ 1552989 w 2691675"/>
              <a:gd name="connsiteY171" fmla="*/ 4156234 h 4354354"/>
              <a:gd name="connsiteX172" fmla="*/ 1583469 w 2691675"/>
              <a:gd name="connsiteY172" fmla="*/ 4148614 h 4354354"/>
              <a:gd name="connsiteX173" fmla="*/ 1644429 w 2691675"/>
              <a:gd name="connsiteY173" fmla="*/ 4087654 h 4354354"/>
              <a:gd name="connsiteX174" fmla="*/ 1674909 w 2691675"/>
              <a:gd name="connsiteY174" fmla="*/ 4064794 h 4354354"/>
              <a:gd name="connsiteX175" fmla="*/ 1827309 w 2691675"/>
              <a:gd name="connsiteY175" fmla="*/ 4026694 h 4354354"/>
              <a:gd name="connsiteX176" fmla="*/ 1857789 w 2691675"/>
              <a:gd name="connsiteY176" fmla="*/ 4011454 h 4354354"/>
              <a:gd name="connsiteX177" fmla="*/ 1903509 w 2691675"/>
              <a:gd name="connsiteY177" fmla="*/ 3996214 h 4354354"/>
              <a:gd name="connsiteX178" fmla="*/ 1926369 w 2691675"/>
              <a:gd name="connsiteY178" fmla="*/ 3980974 h 4354354"/>
              <a:gd name="connsiteX179" fmla="*/ 1987329 w 2691675"/>
              <a:gd name="connsiteY179" fmla="*/ 3935254 h 4354354"/>
              <a:gd name="connsiteX180" fmla="*/ 2048289 w 2691675"/>
              <a:gd name="connsiteY180" fmla="*/ 3897154 h 4354354"/>
              <a:gd name="connsiteX181" fmla="*/ 2078769 w 2691675"/>
              <a:gd name="connsiteY181" fmla="*/ 3881914 h 4354354"/>
              <a:gd name="connsiteX182" fmla="*/ 2132109 w 2691675"/>
              <a:gd name="connsiteY182" fmla="*/ 3843814 h 4354354"/>
              <a:gd name="connsiteX183" fmla="*/ 2162589 w 2691675"/>
              <a:gd name="connsiteY183" fmla="*/ 3813334 h 4354354"/>
              <a:gd name="connsiteX184" fmla="*/ 2200689 w 2691675"/>
              <a:gd name="connsiteY184" fmla="*/ 3714274 h 4354354"/>
              <a:gd name="connsiteX185" fmla="*/ 2162589 w 2691675"/>
              <a:gd name="connsiteY185" fmla="*/ 3630454 h 4354354"/>
              <a:gd name="connsiteX186" fmla="*/ 2139729 w 2691675"/>
              <a:gd name="connsiteY186" fmla="*/ 3622834 h 4354354"/>
              <a:gd name="connsiteX187" fmla="*/ 2124489 w 2691675"/>
              <a:gd name="connsiteY187" fmla="*/ 3706654 h 4354354"/>
              <a:gd name="connsiteX188" fmla="*/ 2109249 w 2691675"/>
              <a:gd name="connsiteY188" fmla="*/ 3683794 h 4354354"/>
              <a:gd name="connsiteX189" fmla="*/ 2048289 w 2691675"/>
              <a:gd name="connsiteY189" fmla="*/ 3691414 h 4354354"/>
              <a:gd name="connsiteX190" fmla="*/ 2055909 w 2691675"/>
              <a:gd name="connsiteY190" fmla="*/ 3729514 h 4354354"/>
              <a:gd name="connsiteX191" fmla="*/ 2078769 w 2691675"/>
              <a:gd name="connsiteY191" fmla="*/ 3744754 h 4354354"/>
              <a:gd name="connsiteX192" fmla="*/ 2094009 w 2691675"/>
              <a:gd name="connsiteY192" fmla="*/ 3775234 h 4354354"/>
              <a:gd name="connsiteX193" fmla="*/ 2086389 w 2691675"/>
              <a:gd name="connsiteY193" fmla="*/ 3820954 h 4354354"/>
              <a:gd name="connsiteX194" fmla="*/ 2010189 w 2691675"/>
              <a:gd name="connsiteY194" fmla="*/ 3775234 h 4354354"/>
              <a:gd name="connsiteX195" fmla="*/ 1994949 w 2691675"/>
              <a:gd name="connsiteY195" fmla="*/ 3676174 h 4354354"/>
              <a:gd name="connsiteX196" fmla="*/ 1972089 w 2691675"/>
              <a:gd name="connsiteY196" fmla="*/ 3653314 h 4354354"/>
              <a:gd name="connsiteX197" fmla="*/ 1979709 w 2691675"/>
              <a:gd name="connsiteY197" fmla="*/ 3607594 h 4354354"/>
              <a:gd name="connsiteX198" fmla="*/ 2025429 w 2691675"/>
              <a:gd name="connsiteY198" fmla="*/ 3599974 h 4354354"/>
              <a:gd name="connsiteX199" fmla="*/ 2033049 w 2691675"/>
              <a:gd name="connsiteY199" fmla="*/ 3546634 h 4354354"/>
              <a:gd name="connsiteX200" fmla="*/ 2063529 w 2691675"/>
              <a:gd name="connsiteY200" fmla="*/ 3554254 h 4354354"/>
              <a:gd name="connsiteX201" fmla="*/ 2094009 w 2691675"/>
              <a:gd name="connsiteY201" fmla="*/ 3516154 h 4354354"/>
              <a:gd name="connsiteX202" fmla="*/ 2124489 w 2691675"/>
              <a:gd name="connsiteY202" fmla="*/ 3485674 h 4354354"/>
              <a:gd name="connsiteX203" fmla="*/ 2139729 w 2691675"/>
              <a:gd name="connsiteY203" fmla="*/ 3462814 h 4354354"/>
              <a:gd name="connsiteX204" fmla="*/ 2170209 w 2691675"/>
              <a:gd name="connsiteY204" fmla="*/ 3439954 h 4354354"/>
              <a:gd name="connsiteX205" fmla="*/ 2238789 w 2691675"/>
              <a:gd name="connsiteY205" fmla="*/ 3348514 h 4354354"/>
              <a:gd name="connsiteX206" fmla="*/ 2246409 w 2691675"/>
              <a:gd name="connsiteY206" fmla="*/ 3318034 h 4354354"/>
              <a:gd name="connsiteX207" fmla="*/ 2269269 w 2691675"/>
              <a:gd name="connsiteY207" fmla="*/ 3257074 h 4354354"/>
              <a:gd name="connsiteX208" fmla="*/ 2276889 w 2691675"/>
              <a:gd name="connsiteY208" fmla="*/ 3211354 h 4354354"/>
              <a:gd name="connsiteX209" fmla="*/ 2299749 w 2691675"/>
              <a:gd name="connsiteY209" fmla="*/ 3165634 h 4354354"/>
              <a:gd name="connsiteX210" fmla="*/ 2314989 w 2691675"/>
              <a:gd name="connsiteY210" fmla="*/ 3127534 h 4354354"/>
              <a:gd name="connsiteX211" fmla="*/ 2353089 w 2691675"/>
              <a:gd name="connsiteY211" fmla="*/ 3112294 h 4354354"/>
              <a:gd name="connsiteX212" fmla="*/ 2375949 w 2691675"/>
              <a:gd name="connsiteY212" fmla="*/ 3097054 h 4354354"/>
              <a:gd name="connsiteX213" fmla="*/ 2495488 w 2691675"/>
              <a:gd name="connsiteY213" fmla="*/ 3067050 h 4354354"/>
              <a:gd name="connsiteX214" fmla="*/ 2593596 w 2691675"/>
              <a:gd name="connsiteY214" fmla="*/ 3063717 h 4354354"/>
              <a:gd name="connsiteX215" fmla="*/ 2685987 w 2691675"/>
              <a:gd name="connsiteY215" fmla="*/ 3054668 h 4354354"/>
              <a:gd name="connsiteX0" fmla="*/ 2685987 w 2691675"/>
              <a:gd name="connsiteY0" fmla="*/ 3054668 h 4354354"/>
              <a:gd name="connsiteX1" fmla="*/ 2680749 w 2691675"/>
              <a:gd name="connsiteY1" fmla="*/ 3028474 h 4354354"/>
              <a:gd name="connsiteX2" fmla="*/ 2673129 w 2691675"/>
              <a:gd name="connsiteY2" fmla="*/ 2975134 h 4354354"/>
              <a:gd name="connsiteX3" fmla="*/ 2631219 w 2691675"/>
              <a:gd name="connsiteY3" fmla="*/ 2967038 h 4354354"/>
              <a:gd name="connsiteX4" fmla="*/ 2567878 w 2691675"/>
              <a:gd name="connsiteY4" fmla="*/ 2966561 h 4354354"/>
              <a:gd name="connsiteX5" fmla="*/ 2526921 w 2691675"/>
              <a:gd name="connsiteY5" fmla="*/ 2908936 h 4354354"/>
              <a:gd name="connsiteX6" fmla="*/ 2464532 w 2691675"/>
              <a:gd name="connsiteY6" fmla="*/ 2905601 h 4354354"/>
              <a:gd name="connsiteX7" fmla="*/ 2417860 w 2691675"/>
              <a:gd name="connsiteY7" fmla="*/ 2889885 h 4354354"/>
              <a:gd name="connsiteX8" fmla="*/ 2383569 w 2691675"/>
              <a:gd name="connsiteY8" fmla="*/ 2876074 h 4354354"/>
              <a:gd name="connsiteX9" fmla="*/ 2355471 w 2691675"/>
              <a:gd name="connsiteY9" fmla="*/ 2856071 h 4354354"/>
              <a:gd name="connsiteX10" fmla="*/ 2300701 w 2691675"/>
              <a:gd name="connsiteY10" fmla="*/ 2824163 h 4354354"/>
              <a:gd name="connsiteX11" fmla="*/ 2226406 w 2691675"/>
              <a:gd name="connsiteY11" fmla="*/ 2864167 h 4354354"/>
              <a:gd name="connsiteX12" fmla="*/ 2185925 w 2691675"/>
              <a:gd name="connsiteY12" fmla="*/ 2825116 h 4354354"/>
              <a:gd name="connsiteX13" fmla="*/ 2150683 w 2691675"/>
              <a:gd name="connsiteY13" fmla="*/ 2746058 h 4354354"/>
              <a:gd name="connsiteX14" fmla="*/ 2131157 w 2691675"/>
              <a:gd name="connsiteY14" fmla="*/ 2684621 h 4354354"/>
              <a:gd name="connsiteX15" fmla="*/ 2113060 w 2691675"/>
              <a:gd name="connsiteY15" fmla="*/ 2649379 h 4354354"/>
              <a:gd name="connsiteX16" fmla="*/ 2111630 w 2691675"/>
              <a:gd name="connsiteY16" fmla="*/ 2600801 h 4354354"/>
              <a:gd name="connsiteX17" fmla="*/ 2034001 w 2691675"/>
              <a:gd name="connsiteY17" fmla="*/ 2686051 h 4354354"/>
              <a:gd name="connsiteX18" fmla="*/ 1966851 w 2691675"/>
              <a:gd name="connsiteY18" fmla="*/ 2754154 h 4354354"/>
              <a:gd name="connsiteX19" fmla="*/ 1919702 w 2691675"/>
              <a:gd name="connsiteY19" fmla="*/ 2713196 h 4354354"/>
              <a:gd name="connsiteX20" fmla="*/ 1783018 w 2691675"/>
              <a:gd name="connsiteY20" fmla="*/ 2699862 h 4354354"/>
              <a:gd name="connsiteX21" fmla="*/ 1684910 w 2691675"/>
              <a:gd name="connsiteY21" fmla="*/ 2689860 h 4354354"/>
              <a:gd name="connsiteX22" fmla="*/ 1614426 w 2691675"/>
              <a:gd name="connsiteY22" fmla="*/ 2582229 h 4354354"/>
              <a:gd name="connsiteX23" fmla="*/ 1549656 w 2691675"/>
              <a:gd name="connsiteY23" fmla="*/ 2584133 h 4354354"/>
              <a:gd name="connsiteX24" fmla="*/ 1524890 w 2691675"/>
              <a:gd name="connsiteY24" fmla="*/ 2563654 h 4354354"/>
              <a:gd name="connsiteX25" fmla="*/ 1476789 w 2691675"/>
              <a:gd name="connsiteY25" fmla="*/ 2381726 h 4354354"/>
              <a:gd name="connsiteX26" fmla="*/ 1446309 w 2691675"/>
              <a:gd name="connsiteY26" fmla="*/ 2289334 h 4354354"/>
              <a:gd name="connsiteX27" fmla="*/ 1408209 w 2691675"/>
              <a:gd name="connsiteY27" fmla="*/ 2220754 h 4354354"/>
              <a:gd name="connsiteX28" fmla="*/ 1392969 w 2691675"/>
              <a:gd name="connsiteY28" fmla="*/ 2197894 h 4354354"/>
              <a:gd name="connsiteX29" fmla="*/ 1382492 w 2691675"/>
              <a:gd name="connsiteY29" fmla="*/ 2152651 h 4354354"/>
              <a:gd name="connsiteX30" fmla="*/ 1377253 w 2691675"/>
              <a:gd name="connsiteY30" fmla="*/ 2052162 h 4354354"/>
              <a:gd name="connsiteX31" fmla="*/ 1391541 w 2691675"/>
              <a:gd name="connsiteY31" fmla="*/ 1982630 h 4354354"/>
              <a:gd name="connsiteX32" fmla="*/ 1323437 w 2691675"/>
              <a:gd name="connsiteY32" fmla="*/ 1917859 h 4354354"/>
              <a:gd name="connsiteX33" fmla="*/ 1290099 w 2691675"/>
              <a:gd name="connsiteY33" fmla="*/ 1912621 h 4354354"/>
              <a:gd name="connsiteX34" fmla="*/ 1192468 w 2691675"/>
              <a:gd name="connsiteY34" fmla="*/ 1853089 h 4354354"/>
              <a:gd name="connsiteX35" fmla="*/ 1134367 w 2691675"/>
              <a:gd name="connsiteY35" fmla="*/ 1863567 h 4354354"/>
              <a:gd name="connsiteX36" fmla="*/ 1081978 w 2691675"/>
              <a:gd name="connsiteY36" fmla="*/ 1897379 h 4354354"/>
              <a:gd name="connsiteX37" fmla="*/ 1032924 w 2691675"/>
              <a:gd name="connsiteY37" fmla="*/ 1923098 h 4354354"/>
              <a:gd name="connsiteX38" fmla="*/ 966249 w 2691675"/>
              <a:gd name="connsiteY38" fmla="*/ 1984058 h 4354354"/>
              <a:gd name="connsiteX39" fmla="*/ 917195 w 2691675"/>
              <a:gd name="connsiteY39" fmla="*/ 1941672 h 4354354"/>
              <a:gd name="connsiteX40" fmla="*/ 862428 w 2691675"/>
              <a:gd name="connsiteY40" fmla="*/ 1915002 h 4354354"/>
              <a:gd name="connsiteX41" fmla="*/ 831471 w 2691675"/>
              <a:gd name="connsiteY41" fmla="*/ 1889284 h 4354354"/>
              <a:gd name="connsiteX42" fmla="*/ 808135 w 2691675"/>
              <a:gd name="connsiteY42" fmla="*/ 1846898 h 4354354"/>
              <a:gd name="connsiteX43" fmla="*/ 822423 w 2691675"/>
              <a:gd name="connsiteY43" fmla="*/ 1789748 h 4354354"/>
              <a:gd name="connsiteX44" fmla="*/ 811944 w 2691675"/>
              <a:gd name="connsiteY44" fmla="*/ 1720215 h 4354354"/>
              <a:gd name="connsiteX45" fmla="*/ 791466 w 2691675"/>
              <a:gd name="connsiteY45" fmla="*/ 1625441 h 4354354"/>
              <a:gd name="connsiteX46" fmla="*/ 767652 w 2691675"/>
              <a:gd name="connsiteY46" fmla="*/ 1635919 h 4354354"/>
              <a:gd name="connsiteX47" fmla="*/ 709074 w 2691675"/>
              <a:gd name="connsiteY47" fmla="*/ 1571626 h 4354354"/>
              <a:gd name="connsiteX48" fmla="*/ 737649 w 2691675"/>
              <a:gd name="connsiteY48" fmla="*/ 1519714 h 4354354"/>
              <a:gd name="connsiteX49" fmla="*/ 785274 w 2691675"/>
              <a:gd name="connsiteY49" fmla="*/ 1455420 h 4354354"/>
              <a:gd name="connsiteX50" fmla="*/ 783369 w 2691675"/>
              <a:gd name="connsiteY50" fmla="*/ 1429227 h 4354354"/>
              <a:gd name="connsiteX51" fmla="*/ 826232 w 2691675"/>
              <a:gd name="connsiteY51" fmla="*/ 1375409 h 4354354"/>
              <a:gd name="connsiteX52" fmla="*/ 834329 w 2691675"/>
              <a:gd name="connsiteY52" fmla="*/ 1282542 h 4354354"/>
              <a:gd name="connsiteX53" fmla="*/ 820040 w 2691675"/>
              <a:gd name="connsiteY53" fmla="*/ 1198721 h 4354354"/>
              <a:gd name="connsiteX54" fmla="*/ 787655 w 2691675"/>
              <a:gd name="connsiteY54" fmla="*/ 1151573 h 4354354"/>
              <a:gd name="connsiteX55" fmla="*/ 769082 w 2691675"/>
              <a:gd name="connsiteY55" fmla="*/ 1070134 h 4354354"/>
              <a:gd name="connsiteX56" fmla="*/ 812898 w 2691675"/>
              <a:gd name="connsiteY56" fmla="*/ 1034892 h 4354354"/>
              <a:gd name="connsiteX57" fmla="*/ 816231 w 2691675"/>
              <a:gd name="connsiteY57" fmla="*/ 976789 h 4354354"/>
              <a:gd name="connsiteX58" fmla="*/ 828613 w 2691675"/>
              <a:gd name="connsiteY58" fmla="*/ 901065 h 4354354"/>
              <a:gd name="connsiteX59" fmla="*/ 837662 w 2691675"/>
              <a:gd name="connsiteY59" fmla="*/ 833914 h 4354354"/>
              <a:gd name="connsiteX60" fmla="*/ 852426 w 2691675"/>
              <a:gd name="connsiteY60" fmla="*/ 795814 h 4354354"/>
              <a:gd name="connsiteX61" fmla="*/ 867665 w 2691675"/>
              <a:gd name="connsiteY61" fmla="*/ 762475 h 4354354"/>
              <a:gd name="connsiteX62" fmla="*/ 841472 w 2691675"/>
              <a:gd name="connsiteY62" fmla="*/ 696754 h 4354354"/>
              <a:gd name="connsiteX63" fmla="*/ 825756 w 2691675"/>
              <a:gd name="connsiteY63" fmla="*/ 573405 h 4354354"/>
              <a:gd name="connsiteX64" fmla="*/ 795275 w 2691675"/>
              <a:gd name="connsiteY64" fmla="*/ 536259 h 4354354"/>
              <a:gd name="connsiteX65" fmla="*/ 777654 w 2691675"/>
              <a:gd name="connsiteY65" fmla="*/ 505777 h 4354354"/>
              <a:gd name="connsiteX66" fmla="*/ 754794 w 2691675"/>
              <a:gd name="connsiteY66" fmla="*/ 430054 h 4354354"/>
              <a:gd name="connsiteX67" fmla="*/ 727648 w 2691675"/>
              <a:gd name="connsiteY67" fmla="*/ 349091 h 4354354"/>
              <a:gd name="connsiteX68" fmla="*/ 740030 w 2691675"/>
              <a:gd name="connsiteY68" fmla="*/ 321469 h 4354354"/>
              <a:gd name="connsiteX69" fmla="*/ 736698 w 2691675"/>
              <a:gd name="connsiteY69" fmla="*/ 256223 h 4354354"/>
              <a:gd name="connsiteX70" fmla="*/ 717648 w 2691675"/>
              <a:gd name="connsiteY70" fmla="*/ 241935 h 4354354"/>
              <a:gd name="connsiteX71" fmla="*/ 709551 w 2691675"/>
              <a:gd name="connsiteY71" fmla="*/ 171451 h 4354354"/>
              <a:gd name="connsiteX72" fmla="*/ 675737 w 2691675"/>
              <a:gd name="connsiteY72" fmla="*/ 120015 h 4354354"/>
              <a:gd name="connsiteX73" fmla="*/ 686691 w 2691675"/>
              <a:gd name="connsiteY73" fmla="*/ 70485 h 4354354"/>
              <a:gd name="connsiteX74" fmla="*/ 657638 w 2691675"/>
              <a:gd name="connsiteY74" fmla="*/ 0 h 4354354"/>
              <a:gd name="connsiteX75" fmla="*/ 613348 w 2691675"/>
              <a:gd name="connsiteY75" fmla="*/ 10001 h 4354354"/>
              <a:gd name="connsiteX76" fmla="*/ 542863 w 2691675"/>
              <a:gd name="connsiteY76" fmla="*/ 85249 h 4354354"/>
              <a:gd name="connsiteX77" fmla="*/ 560008 w 2691675"/>
              <a:gd name="connsiteY77" fmla="*/ 158591 h 4354354"/>
              <a:gd name="connsiteX78" fmla="*/ 553342 w 2691675"/>
              <a:gd name="connsiteY78" fmla="*/ 234792 h 4354354"/>
              <a:gd name="connsiteX79" fmla="*/ 505716 w 2691675"/>
              <a:gd name="connsiteY79" fmla="*/ 313373 h 4354354"/>
              <a:gd name="connsiteX80" fmla="*/ 461424 w 2691675"/>
              <a:gd name="connsiteY80" fmla="*/ 408147 h 4354354"/>
              <a:gd name="connsiteX81" fmla="*/ 368555 w 2691675"/>
              <a:gd name="connsiteY81" fmla="*/ 381476 h 4354354"/>
              <a:gd name="connsiteX82" fmla="*/ 300929 w 2691675"/>
              <a:gd name="connsiteY82" fmla="*/ 441960 h 4354354"/>
              <a:gd name="connsiteX83" fmla="*/ 270924 w 2691675"/>
              <a:gd name="connsiteY83" fmla="*/ 513874 h 4354354"/>
              <a:gd name="connsiteX84" fmla="*/ 322359 w 2691675"/>
              <a:gd name="connsiteY84" fmla="*/ 574834 h 4354354"/>
              <a:gd name="connsiteX85" fmla="*/ 236157 w 2691675"/>
              <a:gd name="connsiteY85" fmla="*/ 711995 h 4354354"/>
              <a:gd name="connsiteX86" fmla="*/ 262829 w 2691675"/>
              <a:gd name="connsiteY86" fmla="*/ 758667 h 4354354"/>
              <a:gd name="connsiteX87" fmla="*/ 248540 w 2691675"/>
              <a:gd name="connsiteY87" fmla="*/ 834390 h 4354354"/>
              <a:gd name="connsiteX88" fmla="*/ 303309 w 2691675"/>
              <a:gd name="connsiteY88" fmla="*/ 849630 h 4354354"/>
              <a:gd name="connsiteX89" fmla="*/ 351410 w 2691675"/>
              <a:gd name="connsiteY89" fmla="*/ 872966 h 4354354"/>
              <a:gd name="connsiteX90" fmla="*/ 324741 w 2691675"/>
              <a:gd name="connsiteY90" fmla="*/ 957263 h 4354354"/>
              <a:gd name="connsiteX91" fmla="*/ 322360 w 2691675"/>
              <a:gd name="connsiteY91" fmla="*/ 1051560 h 4354354"/>
              <a:gd name="connsiteX92" fmla="*/ 246160 w 2691675"/>
              <a:gd name="connsiteY92" fmla="*/ 1084898 h 4354354"/>
              <a:gd name="connsiteX93" fmla="*/ 155195 w 2691675"/>
              <a:gd name="connsiteY93" fmla="*/ 1088232 h 4354354"/>
              <a:gd name="connsiteX94" fmla="*/ 150909 w 2691675"/>
              <a:gd name="connsiteY94" fmla="*/ 1207294 h 4354354"/>
              <a:gd name="connsiteX95" fmla="*/ 173769 w 2691675"/>
              <a:gd name="connsiteY95" fmla="*/ 1245394 h 4354354"/>
              <a:gd name="connsiteX96" fmla="*/ 219489 w 2691675"/>
              <a:gd name="connsiteY96" fmla="*/ 1283494 h 4354354"/>
              <a:gd name="connsiteX97" fmla="*/ 234729 w 2691675"/>
              <a:gd name="connsiteY97" fmla="*/ 1313974 h 4354354"/>
              <a:gd name="connsiteX98" fmla="*/ 227109 w 2691675"/>
              <a:gd name="connsiteY98" fmla="*/ 1344454 h 4354354"/>
              <a:gd name="connsiteX99" fmla="*/ 265209 w 2691675"/>
              <a:gd name="connsiteY99" fmla="*/ 1390174 h 4354354"/>
              <a:gd name="connsiteX100" fmla="*/ 288069 w 2691675"/>
              <a:gd name="connsiteY100" fmla="*/ 1428274 h 4354354"/>
              <a:gd name="connsiteX101" fmla="*/ 280449 w 2691675"/>
              <a:gd name="connsiteY101" fmla="*/ 1466374 h 4354354"/>
              <a:gd name="connsiteX102" fmla="*/ 242349 w 2691675"/>
              <a:gd name="connsiteY102" fmla="*/ 1595914 h 4354354"/>
              <a:gd name="connsiteX103" fmla="*/ 211869 w 2691675"/>
              <a:gd name="connsiteY103" fmla="*/ 1611154 h 4354354"/>
              <a:gd name="connsiteX104" fmla="*/ 189009 w 2691675"/>
              <a:gd name="connsiteY104" fmla="*/ 1618774 h 4354354"/>
              <a:gd name="connsiteX105" fmla="*/ 120429 w 2691675"/>
              <a:gd name="connsiteY105" fmla="*/ 1656874 h 4354354"/>
              <a:gd name="connsiteX106" fmla="*/ 97569 w 2691675"/>
              <a:gd name="connsiteY106" fmla="*/ 1679734 h 4354354"/>
              <a:gd name="connsiteX107" fmla="*/ 13749 w 2691675"/>
              <a:gd name="connsiteY107" fmla="*/ 1740694 h 4354354"/>
              <a:gd name="connsiteX108" fmla="*/ 13749 w 2691675"/>
              <a:gd name="connsiteY108" fmla="*/ 1915954 h 4354354"/>
              <a:gd name="connsiteX109" fmla="*/ 36609 w 2691675"/>
              <a:gd name="connsiteY109" fmla="*/ 1938814 h 4354354"/>
              <a:gd name="connsiteX110" fmla="*/ 67089 w 2691675"/>
              <a:gd name="connsiteY110" fmla="*/ 1976914 h 4354354"/>
              <a:gd name="connsiteX111" fmla="*/ 112809 w 2691675"/>
              <a:gd name="connsiteY111" fmla="*/ 2007394 h 4354354"/>
              <a:gd name="connsiteX112" fmla="*/ 173769 w 2691675"/>
              <a:gd name="connsiteY112" fmla="*/ 2037874 h 4354354"/>
              <a:gd name="connsiteX113" fmla="*/ 234729 w 2691675"/>
              <a:gd name="connsiteY113" fmla="*/ 2121694 h 4354354"/>
              <a:gd name="connsiteX114" fmla="*/ 272829 w 2691675"/>
              <a:gd name="connsiteY114" fmla="*/ 2182654 h 4354354"/>
              <a:gd name="connsiteX115" fmla="*/ 280449 w 2691675"/>
              <a:gd name="connsiteY115" fmla="*/ 2205514 h 4354354"/>
              <a:gd name="connsiteX116" fmla="*/ 318549 w 2691675"/>
              <a:gd name="connsiteY116" fmla="*/ 2281714 h 4354354"/>
              <a:gd name="connsiteX117" fmla="*/ 493809 w 2691675"/>
              <a:gd name="connsiteY117" fmla="*/ 2296954 h 4354354"/>
              <a:gd name="connsiteX118" fmla="*/ 562389 w 2691675"/>
              <a:gd name="connsiteY118" fmla="*/ 2380774 h 4354354"/>
              <a:gd name="connsiteX119" fmla="*/ 531909 w 2691675"/>
              <a:gd name="connsiteY119" fmla="*/ 2456974 h 4354354"/>
              <a:gd name="connsiteX120" fmla="*/ 509049 w 2691675"/>
              <a:gd name="connsiteY120" fmla="*/ 2464594 h 4354354"/>
              <a:gd name="connsiteX121" fmla="*/ 486189 w 2691675"/>
              <a:gd name="connsiteY121" fmla="*/ 2487454 h 4354354"/>
              <a:gd name="connsiteX122" fmla="*/ 478569 w 2691675"/>
              <a:gd name="connsiteY122" fmla="*/ 2533174 h 4354354"/>
              <a:gd name="connsiteX123" fmla="*/ 509049 w 2691675"/>
              <a:gd name="connsiteY123" fmla="*/ 2647474 h 4354354"/>
              <a:gd name="connsiteX124" fmla="*/ 531909 w 2691675"/>
              <a:gd name="connsiteY124" fmla="*/ 2670334 h 4354354"/>
              <a:gd name="connsiteX125" fmla="*/ 539529 w 2691675"/>
              <a:gd name="connsiteY125" fmla="*/ 2700814 h 4354354"/>
              <a:gd name="connsiteX126" fmla="*/ 570009 w 2691675"/>
              <a:gd name="connsiteY126" fmla="*/ 2685574 h 4354354"/>
              <a:gd name="connsiteX127" fmla="*/ 592869 w 2691675"/>
              <a:gd name="connsiteY127" fmla="*/ 2662714 h 4354354"/>
              <a:gd name="connsiteX128" fmla="*/ 646209 w 2691675"/>
              <a:gd name="connsiteY128" fmla="*/ 2632234 h 4354354"/>
              <a:gd name="connsiteX129" fmla="*/ 684309 w 2691675"/>
              <a:gd name="connsiteY129" fmla="*/ 2639854 h 4354354"/>
              <a:gd name="connsiteX130" fmla="*/ 699549 w 2691675"/>
              <a:gd name="connsiteY130" fmla="*/ 2662714 h 4354354"/>
              <a:gd name="connsiteX131" fmla="*/ 722409 w 2691675"/>
              <a:gd name="connsiteY131" fmla="*/ 2685574 h 4354354"/>
              <a:gd name="connsiteX132" fmla="*/ 730029 w 2691675"/>
              <a:gd name="connsiteY132" fmla="*/ 2708434 h 4354354"/>
              <a:gd name="connsiteX133" fmla="*/ 707169 w 2691675"/>
              <a:gd name="connsiteY133" fmla="*/ 2792254 h 4354354"/>
              <a:gd name="connsiteX134" fmla="*/ 623349 w 2691675"/>
              <a:gd name="connsiteY134" fmla="*/ 2868454 h 4354354"/>
              <a:gd name="connsiteX135" fmla="*/ 600489 w 2691675"/>
              <a:gd name="connsiteY135" fmla="*/ 2914174 h 4354354"/>
              <a:gd name="connsiteX136" fmla="*/ 531909 w 2691675"/>
              <a:gd name="connsiteY136" fmla="*/ 2959894 h 4354354"/>
              <a:gd name="connsiteX137" fmla="*/ 516669 w 2691675"/>
              <a:gd name="connsiteY137" fmla="*/ 2982754 h 4354354"/>
              <a:gd name="connsiteX138" fmla="*/ 547149 w 2691675"/>
              <a:gd name="connsiteY138" fmla="*/ 3081814 h 4354354"/>
              <a:gd name="connsiteX139" fmla="*/ 570009 w 2691675"/>
              <a:gd name="connsiteY139" fmla="*/ 3203734 h 4354354"/>
              <a:gd name="connsiteX140" fmla="*/ 608109 w 2691675"/>
              <a:gd name="connsiteY140" fmla="*/ 3302794 h 4354354"/>
              <a:gd name="connsiteX141" fmla="*/ 608109 w 2691675"/>
              <a:gd name="connsiteY141" fmla="*/ 3455194 h 4354354"/>
              <a:gd name="connsiteX142" fmla="*/ 570009 w 2691675"/>
              <a:gd name="connsiteY142" fmla="*/ 3493294 h 4354354"/>
              <a:gd name="connsiteX143" fmla="*/ 562389 w 2691675"/>
              <a:gd name="connsiteY143" fmla="*/ 3523774 h 4354354"/>
              <a:gd name="connsiteX144" fmla="*/ 547149 w 2691675"/>
              <a:gd name="connsiteY144" fmla="*/ 3554254 h 4354354"/>
              <a:gd name="connsiteX145" fmla="*/ 554769 w 2691675"/>
              <a:gd name="connsiteY145" fmla="*/ 3706654 h 4354354"/>
              <a:gd name="connsiteX146" fmla="*/ 608109 w 2691675"/>
              <a:gd name="connsiteY146" fmla="*/ 3699034 h 4354354"/>
              <a:gd name="connsiteX147" fmla="*/ 630969 w 2691675"/>
              <a:gd name="connsiteY147" fmla="*/ 3691414 h 4354354"/>
              <a:gd name="connsiteX148" fmla="*/ 676689 w 2691675"/>
              <a:gd name="connsiteY148" fmla="*/ 3714274 h 4354354"/>
              <a:gd name="connsiteX149" fmla="*/ 707169 w 2691675"/>
              <a:gd name="connsiteY149" fmla="*/ 3744754 h 4354354"/>
              <a:gd name="connsiteX150" fmla="*/ 836709 w 2691675"/>
              <a:gd name="connsiteY150" fmla="*/ 3767614 h 4354354"/>
              <a:gd name="connsiteX151" fmla="*/ 851949 w 2691675"/>
              <a:gd name="connsiteY151" fmla="*/ 3798094 h 4354354"/>
              <a:gd name="connsiteX152" fmla="*/ 874809 w 2691675"/>
              <a:gd name="connsiteY152" fmla="*/ 3813334 h 4354354"/>
              <a:gd name="connsiteX153" fmla="*/ 897669 w 2691675"/>
              <a:gd name="connsiteY153" fmla="*/ 3836194 h 4354354"/>
              <a:gd name="connsiteX154" fmla="*/ 905289 w 2691675"/>
              <a:gd name="connsiteY154" fmla="*/ 3866674 h 4354354"/>
              <a:gd name="connsiteX155" fmla="*/ 920529 w 2691675"/>
              <a:gd name="connsiteY155" fmla="*/ 3889534 h 4354354"/>
              <a:gd name="connsiteX156" fmla="*/ 943389 w 2691675"/>
              <a:gd name="connsiteY156" fmla="*/ 3927634 h 4354354"/>
              <a:gd name="connsiteX157" fmla="*/ 996729 w 2691675"/>
              <a:gd name="connsiteY157" fmla="*/ 3973354 h 4354354"/>
              <a:gd name="connsiteX158" fmla="*/ 1011969 w 2691675"/>
              <a:gd name="connsiteY158" fmla="*/ 3996214 h 4354354"/>
              <a:gd name="connsiteX159" fmla="*/ 1034829 w 2691675"/>
              <a:gd name="connsiteY159" fmla="*/ 4034314 h 4354354"/>
              <a:gd name="connsiteX160" fmla="*/ 1065309 w 2691675"/>
              <a:gd name="connsiteY160" fmla="*/ 4110514 h 4354354"/>
              <a:gd name="connsiteX161" fmla="*/ 1072929 w 2691675"/>
              <a:gd name="connsiteY161" fmla="*/ 4133374 h 4354354"/>
              <a:gd name="connsiteX162" fmla="*/ 1149129 w 2691675"/>
              <a:gd name="connsiteY162" fmla="*/ 4163854 h 4354354"/>
              <a:gd name="connsiteX163" fmla="*/ 1202469 w 2691675"/>
              <a:gd name="connsiteY163" fmla="*/ 4240054 h 4354354"/>
              <a:gd name="connsiteX164" fmla="*/ 1263429 w 2691675"/>
              <a:gd name="connsiteY164" fmla="*/ 4247674 h 4354354"/>
              <a:gd name="connsiteX165" fmla="*/ 1271049 w 2691675"/>
              <a:gd name="connsiteY165" fmla="*/ 4301014 h 4354354"/>
              <a:gd name="connsiteX166" fmla="*/ 1316769 w 2691675"/>
              <a:gd name="connsiteY166" fmla="*/ 4354354 h 4354354"/>
              <a:gd name="connsiteX167" fmla="*/ 1354869 w 2691675"/>
              <a:gd name="connsiteY167" fmla="*/ 4255294 h 4354354"/>
              <a:gd name="connsiteX168" fmla="*/ 1415829 w 2691675"/>
              <a:gd name="connsiteY168" fmla="*/ 4224814 h 4354354"/>
              <a:gd name="connsiteX169" fmla="*/ 1469169 w 2691675"/>
              <a:gd name="connsiteY169" fmla="*/ 4209574 h 4354354"/>
              <a:gd name="connsiteX170" fmla="*/ 1507269 w 2691675"/>
              <a:gd name="connsiteY170" fmla="*/ 4186714 h 4354354"/>
              <a:gd name="connsiteX171" fmla="*/ 1552989 w 2691675"/>
              <a:gd name="connsiteY171" fmla="*/ 4156234 h 4354354"/>
              <a:gd name="connsiteX172" fmla="*/ 1583469 w 2691675"/>
              <a:gd name="connsiteY172" fmla="*/ 4148614 h 4354354"/>
              <a:gd name="connsiteX173" fmla="*/ 1644429 w 2691675"/>
              <a:gd name="connsiteY173" fmla="*/ 4087654 h 4354354"/>
              <a:gd name="connsiteX174" fmla="*/ 1674909 w 2691675"/>
              <a:gd name="connsiteY174" fmla="*/ 4064794 h 4354354"/>
              <a:gd name="connsiteX175" fmla="*/ 1827309 w 2691675"/>
              <a:gd name="connsiteY175" fmla="*/ 4026694 h 4354354"/>
              <a:gd name="connsiteX176" fmla="*/ 1857789 w 2691675"/>
              <a:gd name="connsiteY176" fmla="*/ 4011454 h 4354354"/>
              <a:gd name="connsiteX177" fmla="*/ 1903509 w 2691675"/>
              <a:gd name="connsiteY177" fmla="*/ 3996214 h 4354354"/>
              <a:gd name="connsiteX178" fmla="*/ 1926369 w 2691675"/>
              <a:gd name="connsiteY178" fmla="*/ 3980974 h 4354354"/>
              <a:gd name="connsiteX179" fmla="*/ 1987329 w 2691675"/>
              <a:gd name="connsiteY179" fmla="*/ 3935254 h 4354354"/>
              <a:gd name="connsiteX180" fmla="*/ 2048289 w 2691675"/>
              <a:gd name="connsiteY180" fmla="*/ 3897154 h 4354354"/>
              <a:gd name="connsiteX181" fmla="*/ 2078769 w 2691675"/>
              <a:gd name="connsiteY181" fmla="*/ 3881914 h 4354354"/>
              <a:gd name="connsiteX182" fmla="*/ 2132109 w 2691675"/>
              <a:gd name="connsiteY182" fmla="*/ 3843814 h 4354354"/>
              <a:gd name="connsiteX183" fmla="*/ 2162589 w 2691675"/>
              <a:gd name="connsiteY183" fmla="*/ 3813334 h 4354354"/>
              <a:gd name="connsiteX184" fmla="*/ 2200689 w 2691675"/>
              <a:gd name="connsiteY184" fmla="*/ 3714274 h 4354354"/>
              <a:gd name="connsiteX185" fmla="*/ 2162589 w 2691675"/>
              <a:gd name="connsiteY185" fmla="*/ 3630454 h 4354354"/>
              <a:gd name="connsiteX186" fmla="*/ 2139729 w 2691675"/>
              <a:gd name="connsiteY186" fmla="*/ 3622834 h 4354354"/>
              <a:gd name="connsiteX187" fmla="*/ 2124489 w 2691675"/>
              <a:gd name="connsiteY187" fmla="*/ 3706654 h 4354354"/>
              <a:gd name="connsiteX188" fmla="*/ 2109249 w 2691675"/>
              <a:gd name="connsiteY188" fmla="*/ 3683794 h 4354354"/>
              <a:gd name="connsiteX189" fmla="*/ 2048289 w 2691675"/>
              <a:gd name="connsiteY189" fmla="*/ 3691414 h 4354354"/>
              <a:gd name="connsiteX190" fmla="*/ 2055909 w 2691675"/>
              <a:gd name="connsiteY190" fmla="*/ 3729514 h 4354354"/>
              <a:gd name="connsiteX191" fmla="*/ 2078769 w 2691675"/>
              <a:gd name="connsiteY191" fmla="*/ 3744754 h 4354354"/>
              <a:gd name="connsiteX192" fmla="*/ 2094009 w 2691675"/>
              <a:gd name="connsiteY192" fmla="*/ 3775234 h 4354354"/>
              <a:gd name="connsiteX193" fmla="*/ 2086389 w 2691675"/>
              <a:gd name="connsiteY193" fmla="*/ 3820954 h 4354354"/>
              <a:gd name="connsiteX194" fmla="*/ 2010189 w 2691675"/>
              <a:gd name="connsiteY194" fmla="*/ 3775234 h 4354354"/>
              <a:gd name="connsiteX195" fmla="*/ 1994949 w 2691675"/>
              <a:gd name="connsiteY195" fmla="*/ 3676174 h 4354354"/>
              <a:gd name="connsiteX196" fmla="*/ 1972089 w 2691675"/>
              <a:gd name="connsiteY196" fmla="*/ 3653314 h 4354354"/>
              <a:gd name="connsiteX197" fmla="*/ 1979709 w 2691675"/>
              <a:gd name="connsiteY197" fmla="*/ 3607594 h 4354354"/>
              <a:gd name="connsiteX198" fmla="*/ 2025429 w 2691675"/>
              <a:gd name="connsiteY198" fmla="*/ 3599974 h 4354354"/>
              <a:gd name="connsiteX199" fmla="*/ 2033049 w 2691675"/>
              <a:gd name="connsiteY199" fmla="*/ 3546634 h 4354354"/>
              <a:gd name="connsiteX200" fmla="*/ 2063529 w 2691675"/>
              <a:gd name="connsiteY200" fmla="*/ 3554254 h 4354354"/>
              <a:gd name="connsiteX201" fmla="*/ 2094009 w 2691675"/>
              <a:gd name="connsiteY201" fmla="*/ 3516154 h 4354354"/>
              <a:gd name="connsiteX202" fmla="*/ 2124489 w 2691675"/>
              <a:gd name="connsiteY202" fmla="*/ 3485674 h 4354354"/>
              <a:gd name="connsiteX203" fmla="*/ 2139729 w 2691675"/>
              <a:gd name="connsiteY203" fmla="*/ 3462814 h 4354354"/>
              <a:gd name="connsiteX204" fmla="*/ 2170209 w 2691675"/>
              <a:gd name="connsiteY204" fmla="*/ 3439954 h 4354354"/>
              <a:gd name="connsiteX205" fmla="*/ 2238789 w 2691675"/>
              <a:gd name="connsiteY205" fmla="*/ 3348514 h 4354354"/>
              <a:gd name="connsiteX206" fmla="*/ 2246409 w 2691675"/>
              <a:gd name="connsiteY206" fmla="*/ 3318034 h 4354354"/>
              <a:gd name="connsiteX207" fmla="*/ 2269269 w 2691675"/>
              <a:gd name="connsiteY207" fmla="*/ 3257074 h 4354354"/>
              <a:gd name="connsiteX208" fmla="*/ 2276889 w 2691675"/>
              <a:gd name="connsiteY208" fmla="*/ 3211354 h 4354354"/>
              <a:gd name="connsiteX209" fmla="*/ 2299749 w 2691675"/>
              <a:gd name="connsiteY209" fmla="*/ 3165634 h 4354354"/>
              <a:gd name="connsiteX210" fmla="*/ 2314989 w 2691675"/>
              <a:gd name="connsiteY210" fmla="*/ 3127534 h 4354354"/>
              <a:gd name="connsiteX211" fmla="*/ 2353089 w 2691675"/>
              <a:gd name="connsiteY211" fmla="*/ 3112294 h 4354354"/>
              <a:gd name="connsiteX212" fmla="*/ 2375949 w 2691675"/>
              <a:gd name="connsiteY212" fmla="*/ 3097054 h 4354354"/>
              <a:gd name="connsiteX213" fmla="*/ 2495488 w 2691675"/>
              <a:gd name="connsiteY213" fmla="*/ 3067050 h 4354354"/>
              <a:gd name="connsiteX214" fmla="*/ 2593596 w 2691675"/>
              <a:gd name="connsiteY214" fmla="*/ 3063717 h 4354354"/>
              <a:gd name="connsiteX215" fmla="*/ 2685987 w 2691675"/>
              <a:gd name="connsiteY215" fmla="*/ 3054668 h 4354354"/>
              <a:gd name="connsiteX0" fmla="*/ 2685987 w 2691675"/>
              <a:gd name="connsiteY0" fmla="*/ 3054668 h 4354354"/>
              <a:gd name="connsiteX1" fmla="*/ 2680749 w 2691675"/>
              <a:gd name="connsiteY1" fmla="*/ 3028474 h 4354354"/>
              <a:gd name="connsiteX2" fmla="*/ 2673129 w 2691675"/>
              <a:gd name="connsiteY2" fmla="*/ 2975134 h 4354354"/>
              <a:gd name="connsiteX3" fmla="*/ 2631219 w 2691675"/>
              <a:gd name="connsiteY3" fmla="*/ 2967038 h 4354354"/>
              <a:gd name="connsiteX4" fmla="*/ 2567878 w 2691675"/>
              <a:gd name="connsiteY4" fmla="*/ 2966561 h 4354354"/>
              <a:gd name="connsiteX5" fmla="*/ 2526921 w 2691675"/>
              <a:gd name="connsiteY5" fmla="*/ 2908936 h 4354354"/>
              <a:gd name="connsiteX6" fmla="*/ 2464532 w 2691675"/>
              <a:gd name="connsiteY6" fmla="*/ 2905601 h 4354354"/>
              <a:gd name="connsiteX7" fmla="*/ 2417860 w 2691675"/>
              <a:gd name="connsiteY7" fmla="*/ 2889885 h 4354354"/>
              <a:gd name="connsiteX8" fmla="*/ 2383569 w 2691675"/>
              <a:gd name="connsiteY8" fmla="*/ 2876074 h 4354354"/>
              <a:gd name="connsiteX9" fmla="*/ 2355471 w 2691675"/>
              <a:gd name="connsiteY9" fmla="*/ 2856071 h 4354354"/>
              <a:gd name="connsiteX10" fmla="*/ 2300701 w 2691675"/>
              <a:gd name="connsiteY10" fmla="*/ 2824163 h 4354354"/>
              <a:gd name="connsiteX11" fmla="*/ 2226406 w 2691675"/>
              <a:gd name="connsiteY11" fmla="*/ 2864167 h 4354354"/>
              <a:gd name="connsiteX12" fmla="*/ 2185925 w 2691675"/>
              <a:gd name="connsiteY12" fmla="*/ 2825116 h 4354354"/>
              <a:gd name="connsiteX13" fmla="*/ 2150683 w 2691675"/>
              <a:gd name="connsiteY13" fmla="*/ 2746058 h 4354354"/>
              <a:gd name="connsiteX14" fmla="*/ 2131157 w 2691675"/>
              <a:gd name="connsiteY14" fmla="*/ 2684621 h 4354354"/>
              <a:gd name="connsiteX15" fmla="*/ 2113060 w 2691675"/>
              <a:gd name="connsiteY15" fmla="*/ 2649379 h 4354354"/>
              <a:gd name="connsiteX16" fmla="*/ 2111630 w 2691675"/>
              <a:gd name="connsiteY16" fmla="*/ 2600801 h 4354354"/>
              <a:gd name="connsiteX17" fmla="*/ 2034001 w 2691675"/>
              <a:gd name="connsiteY17" fmla="*/ 2686051 h 4354354"/>
              <a:gd name="connsiteX18" fmla="*/ 1966851 w 2691675"/>
              <a:gd name="connsiteY18" fmla="*/ 2754154 h 4354354"/>
              <a:gd name="connsiteX19" fmla="*/ 1919702 w 2691675"/>
              <a:gd name="connsiteY19" fmla="*/ 2713196 h 4354354"/>
              <a:gd name="connsiteX20" fmla="*/ 1783018 w 2691675"/>
              <a:gd name="connsiteY20" fmla="*/ 2699862 h 4354354"/>
              <a:gd name="connsiteX21" fmla="*/ 1684910 w 2691675"/>
              <a:gd name="connsiteY21" fmla="*/ 2689860 h 4354354"/>
              <a:gd name="connsiteX22" fmla="*/ 1614426 w 2691675"/>
              <a:gd name="connsiteY22" fmla="*/ 2582229 h 4354354"/>
              <a:gd name="connsiteX23" fmla="*/ 1549656 w 2691675"/>
              <a:gd name="connsiteY23" fmla="*/ 2584133 h 4354354"/>
              <a:gd name="connsiteX24" fmla="*/ 1524890 w 2691675"/>
              <a:gd name="connsiteY24" fmla="*/ 2563654 h 4354354"/>
              <a:gd name="connsiteX25" fmla="*/ 1476789 w 2691675"/>
              <a:gd name="connsiteY25" fmla="*/ 2381726 h 4354354"/>
              <a:gd name="connsiteX26" fmla="*/ 1446309 w 2691675"/>
              <a:gd name="connsiteY26" fmla="*/ 2289334 h 4354354"/>
              <a:gd name="connsiteX27" fmla="*/ 1408209 w 2691675"/>
              <a:gd name="connsiteY27" fmla="*/ 2220754 h 4354354"/>
              <a:gd name="connsiteX28" fmla="*/ 1392969 w 2691675"/>
              <a:gd name="connsiteY28" fmla="*/ 2197894 h 4354354"/>
              <a:gd name="connsiteX29" fmla="*/ 1382492 w 2691675"/>
              <a:gd name="connsiteY29" fmla="*/ 2152651 h 4354354"/>
              <a:gd name="connsiteX30" fmla="*/ 1377253 w 2691675"/>
              <a:gd name="connsiteY30" fmla="*/ 2052162 h 4354354"/>
              <a:gd name="connsiteX31" fmla="*/ 1391541 w 2691675"/>
              <a:gd name="connsiteY31" fmla="*/ 1982630 h 4354354"/>
              <a:gd name="connsiteX32" fmla="*/ 1323437 w 2691675"/>
              <a:gd name="connsiteY32" fmla="*/ 1917859 h 4354354"/>
              <a:gd name="connsiteX33" fmla="*/ 1290099 w 2691675"/>
              <a:gd name="connsiteY33" fmla="*/ 1912621 h 4354354"/>
              <a:gd name="connsiteX34" fmla="*/ 1192468 w 2691675"/>
              <a:gd name="connsiteY34" fmla="*/ 1853089 h 4354354"/>
              <a:gd name="connsiteX35" fmla="*/ 1134367 w 2691675"/>
              <a:gd name="connsiteY35" fmla="*/ 1863567 h 4354354"/>
              <a:gd name="connsiteX36" fmla="*/ 1081978 w 2691675"/>
              <a:gd name="connsiteY36" fmla="*/ 1897379 h 4354354"/>
              <a:gd name="connsiteX37" fmla="*/ 1032924 w 2691675"/>
              <a:gd name="connsiteY37" fmla="*/ 1923098 h 4354354"/>
              <a:gd name="connsiteX38" fmla="*/ 966249 w 2691675"/>
              <a:gd name="connsiteY38" fmla="*/ 1984058 h 4354354"/>
              <a:gd name="connsiteX39" fmla="*/ 917195 w 2691675"/>
              <a:gd name="connsiteY39" fmla="*/ 1941672 h 4354354"/>
              <a:gd name="connsiteX40" fmla="*/ 862428 w 2691675"/>
              <a:gd name="connsiteY40" fmla="*/ 1915002 h 4354354"/>
              <a:gd name="connsiteX41" fmla="*/ 831471 w 2691675"/>
              <a:gd name="connsiteY41" fmla="*/ 1889284 h 4354354"/>
              <a:gd name="connsiteX42" fmla="*/ 808135 w 2691675"/>
              <a:gd name="connsiteY42" fmla="*/ 1846898 h 4354354"/>
              <a:gd name="connsiteX43" fmla="*/ 822423 w 2691675"/>
              <a:gd name="connsiteY43" fmla="*/ 1789748 h 4354354"/>
              <a:gd name="connsiteX44" fmla="*/ 811944 w 2691675"/>
              <a:gd name="connsiteY44" fmla="*/ 1720215 h 4354354"/>
              <a:gd name="connsiteX45" fmla="*/ 791466 w 2691675"/>
              <a:gd name="connsiteY45" fmla="*/ 1625441 h 4354354"/>
              <a:gd name="connsiteX46" fmla="*/ 767652 w 2691675"/>
              <a:gd name="connsiteY46" fmla="*/ 1635919 h 4354354"/>
              <a:gd name="connsiteX47" fmla="*/ 709074 w 2691675"/>
              <a:gd name="connsiteY47" fmla="*/ 1571626 h 4354354"/>
              <a:gd name="connsiteX48" fmla="*/ 737649 w 2691675"/>
              <a:gd name="connsiteY48" fmla="*/ 1519714 h 4354354"/>
              <a:gd name="connsiteX49" fmla="*/ 785274 w 2691675"/>
              <a:gd name="connsiteY49" fmla="*/ 1455420 h 4354354"/>
              <a:gd name="connsiteX50" fmla="*/ 783369 w 2691675"/>
              <a:gd name="connsiteY50" fmla="*/ 1429227 h 4354354"/>
              <a:gd name="connsiteX51" fmla="*/ 826232 w 2691675"/>
              <a:gd name="connsiteY51" fmla="*/ 1375409 h 4354354"/>
              <a:gd name="connsiteX52" fmla="*/ 834329 w 2691675"/>
              <a:gd name="connsiteY52" fmla="*/ 1282542 h 4354354"/>
              <a:gd name="connsiteX53" fmla="*/ 820040 w 2691675"/>
              <a:gd name="connsiteY53" fmla="*/ 1198721 h 4354354"/>
              <a:gd name="connsiteX54" fmla="*/ 787655 w 2691675"/>
              <a:gd name="connsiteY54" fmla="*/ 1151573 h 4354354"/>
              <a:gd name="connsiteX55" fmla="*/ 769082 w 2691675"/>
              <a:gd name="connsiteY55" fmla="*/ 1070134 h 4354354"/>
              <a:gd name="connsiteX56" fmla="*/ 812898 w 2691675"/>
              <a:gd name="connsiteY56" fmla="*/ 1034892 h 4354354"/>
              <a:gd name="connsiteX57" fmla="*/ 816231 w 2691675"/>
              <a:gd name="connsiteY57" fmla="*/ 976789 h 4354354"/>
              <a:gd name="connsiteX58" fmla="*/ 828613 w 2691675"/>
              <a:gd name="connsiteY58" fmla="*/ 901065 h 4354354"/>
              <a:gd name="connsiteX59" fmla="*/ 837662 w 2691675"/>
              <a:gd name="connsiteY59" fmla="*/ 833914 h 4354354"/>
              <a:gd name="connsiteX60" fmla="*/ 852426 w 2691675"/>
              <a:gd name="connsiteY60" fmla="*/ 795814 h 4354354"/>
              <a:gd name="connsiteX61" fmla="*/ 867665 w 2691675"/>
              <a:gd name="connsiteY61" fmla="*/ 762475 h 4354354"/>
              <a:gd name="connsiteX62" fmla="*/ 841472 w 2691675"/>
              <a:gd name="connsiteY62" fmla="*/ 696754 h 4354354"/>
              <a:gd name="connsiteX63" fmla="*/ 825756 w 2691675"/>
              <a:gd name="connsiteY63" fmla="*/ 573405 h 4354354"/>
              <a:gd name="connsiteX64" fmla="*/ 795275 w 2691675"/>
              <a:gd name="connsiteY64" fmla="*/ 536259 h 4354354"/>
              <a:gd name="connsiteX65" fmla="*/ 777654 w 2691675"/>
              <a:gd name="connsiteY65" fmla="*/ 505777 h 4354354"/>
              <a:gd name="connsiteX66" fmla="*/ 754794 w 2691675"/>
              <a:gd name="connsiteY66" fmla="*/ 430054 h 4354354"/>
              <a:gd name="connsiteX67" fmla="*/ 727648 w 2691675"/>
              <a:gd name="connsiteY67" fmla="*/ 349091 h 4354354"/>
              <a:gd name="connsiteX68" fmla="*/ 740030 w 2691675"/>
              <a:gd name="connsiteY68" fmla="*/ 321469 h 4354354"/>
              <a:gd name="connsiteX69" fmla="*/ 736698 w 2691675"/>
              <a:gd name="connsiteY69" fmla="*/ 256223 h 4354354"/>
              <a:gd name="connsiteX70" fmla="*/ 717648 w 2691675"/>
              <a:gd name="connsiteY70" fmla="*/ 241935 h 4354354"/>
              <a:gd name="connsiteX71" fmla="*/ 709551 w 2691675"/>
              <a:gd name="connsiteY71" fmla="*/ 171451 h 4354354"/>
              <a:gd name="connsiteX72" fmla="*/ 675737 w 2691675"/>
              <a:gd name="connsiteY72" fmla="*/ 120015 h 4354354"/>
              <a:gd name="connsiteX73" fmla="*/ 686691 w 2691675"/>
              <a:gd name="connsiteY73" fmla="*/ 70485 h 4354354"/>
              <a:gd name="connsiteX74" fmla="*/ 657638 w 2691675"/>
              <a:gd name="connsiteY74" fmla="*/ 0 h 4354354"/>
              <a:gd name="connsiteX75" fmla="*/ 613348 w 2691675"/>
              <a:gd name="connsiteY75" fmla="*/ 10001 h 4354354"/>
              <a:gd name="connsiteX76" fmla="*/ 542863 w 2691675"/>
              <a:gd name="connsiteY76" fmla="*/ 85249 h 4354354"/>
              <a:gd name="connsiteX77" fmla="*/ 560008 w 2691675"/>
              <a:gd name="connsiteY77" fmla="*/ 158591 h 4354354"/>
              <a:gd name="connsiteX78" fmla="*/ 553342 w 2691675"/>
              <a:gd name="connsiteY78" fmla="*/ 234792 h 4354354"/>
              <a:gd name="connsiteX79" fmla="*/ 505716 w 2691675"/>
              <a:gd name="connsiteY79" fmla="*/ 313373 h 4354354"/>
              <a:gd name="connsiteX80" fmla="*/ 461424 w 2691675"/>
              <a:gd name="connsiteY80" fmla="*/ 408147 h 4354354"/>
              <a:gd name="connsiteX81" fmla="*/ 368555 w 2691675"/>
              <a:gd name="connsiteY81" fmla="*/ 381476 h 4354354"/>
              <a:gd name="connsiteX82" fmla="*/ 300929 w 2691675"/>
              <a:gd name="connsiteY82" fmla="*/ 441960 h 4354354"/>
              <a:gd name="connsiteX83" fmla="*/ 270924 w 2691675"/>
              <a:gd name="connsiteY83" fmla="*/ 513874 h 4354354"/>
              <a:gd name="connsiteX84" fmla="*/ 322359 w 2691675"/>
              <a:gd name="connsiteY84" fmla="*/ 574834 h 4354354"/>
              <a:gd name="connsiteX85" fmla="*/ 236157 w 2691675"/>
              <a:gd name="connsiteY85" fmla="*/ 711995 h 4354354"/>
              <a:gd name="connsiteX86" fmla="*/ 262829 w 2691675"/>
              <a:gd name="connsiteY86" fmla="*/ 758667 h 4354354"/>
              <a:gd name="connsiteX87" fmla="*/ 248540 w 2691675"/>
              <a:gd name="connsiteY87" fmla="*/ 834390 h 4354354"/>
              <a:gd name="connsiteX88" fmla="*/ 303309 w 2691675"/>
              <a:gd name="connsiteY88" fmla="*/ 849630 h 4354354"/>
              <a:gd name="connsiteX89" fmla="*/ 351410 w 2691675"/>
              <a:gd name="connsiteY89" fmla="*/ 872966 h 4354354"/>
              <a:gd name="connsiteX90" fmla="*/ 324741 w 2691675"/>
              <a:gd name="connsiteY90" fmla="*/ 957263 h 4354354"/>
              <a:gd name="connsiteX91" fmla="*/ 322360 w 2691675"/>
              <a:gd name="connsiteY91" fmla="*/ 1051560 h 4354354"/>
              <a:gd name="connsiteX92" fmla="*/ 224729 w 2691675"/>
              <a:gd name="connsiteY92" fmla="*/ 1099185 h 4354354"/>
              <a:gd name="connsiteX93" fmla="*/ 155195 w 2691675"/>
              <a:gd name="connsiteY93" fmla="*/ 1088232 h 4354354"/>
              <a:gd name="connsiteX94" fmla="*/ 150909 w 2691675"/>
              <a:gd name="connsiteY94" fmla="*/ 1207294 h 4354354"/>
              <a:gd name="connsiteX95" fmla="*/ 173769 w 2691675"/>
              <a:gd name="connsiteY95" fmla="*/ 1245394 h 4354354"/>
              <a:gd name="connsiteX96" fmla="*/ 219489 w 2691675"/>
              <a:gd name="connsiteY96" fmla="*/ 1283494 h 4354354"/>
              <a:gd name="connsiteX97" fmla="*/ 234729 w 2691675"/>
              <a:gd name="connsiteY97" fmla="*/ 1313974 h 4354354"/>
              <a:gd name="connsiteX98" fmla="*/ 227109 w 2691675"/>
              <a:gd name="connsiteY98" fmla="*/ 1344454 h 4354354"/>
              <a:gd name="connsiteX99" fmla="*/ 265209 w 2691675"/>
              <a:gd name="connsiteY99" fmla="*/ 1390174 h 4354354"/>
              <a:gd name="connsiteX100" fmla="*/ 288069 w 2691675"/>
              <a:gd name="connsiteY100" fmla="*/ 1428274 h 4354354"/>
              <a:gd name="connsiteX101" fmla="*/ 280449 w 2691675"/>
              <a:gd name="connsiteY101" fmla="*/ 1466374 h 4354354"/>
              <a:gd name="connsiteX102" fmla="*/ 242349 w 2691675"/>
              <a:gd name="connsiteY102" fmla="*/ 1595914 h 4354354"/>
              <a:gd name="connsiteX103" fmla="*/ 211869 w 2691675"/>
              <a:gd name="connsiteY103" fmla="*/ 1611154 h 4354354"/>
              <a:gd name="connsiteX104" fmla="*/ 189009 w 2691675"/>
              <a:gd name="connsiteY104" fmla="*/ 1618774 h 4354354"/>
              <a:gd name="connsiteX105" fmla="*/ 120429 w 2691675"/>
              <a:gd name="connsiteY105" fmla="*/ 1656874 h 4354354"/>
              <a:gd name="connsiteX106" fmla="*/ 97569 w 2691675"/>
              <a:gd name="connsiteY106" fmla="*/ 1679734 h 4354354"/>
              <a:gd name="connsiteX107" fmla="*/ 13749 w 2691675"/>
              <a:gd name="connsiteY107" fmla="*/ 1740694 h 4354354"/>
              <a:gd name="connsiteX108" fmla="*/ 13749 w 2691675"/>
              <a:gd name="connsiteY108" fmla="*/ 1915954 h 4354354"/>
              <a:gd name="connsiteX109" fmla="*/ 36609 w 2691675"/>
              <a:gd name="connsiteY109" fmla="*/ 1938814 h 4354354"/>
              <a:gd name="connsiteX110" fmla="*/ 67089 w 2691675"/>
              <a:gd name="connsiteY110" fmla="*/ 1976914 h 4354354"/>
              <a:gd name="connsiteX111" fmla="*/ 112809 w 2691675"/>
              <a:gd name="connsiteY111" fmla="*/ 2007394 h 4354354"/>
              <a:gd name="connsiteX112" fmla="*/ 173769 w 2691675"/>
              <a:gd name="connsiteY112" fmla="*/ 2037874 h 4354354"/>
              <a:gd name="connsiteX113" fmla="*/ 234729 w 2691675"/>
              <a:gd name="connsiteY113" fmla="*/ 2121694 h 4354354"/>
              <a:gd name="connsiteX114" fmla="*/ 272829 w 2691675"/>
              <a:gd name="connsiteY114" fmla="*/ 2182654 h 4354354"/>
              <a:gd name="connsiteX115" fmla="*/ 280449 w 2691675"/>
              <a:gd name="connsiteY115" fmla="*/ 2205514 h 4354354"/>
              <a:gd name="connsiteX116" fmla="*/ 318549 w 2691675"/>
              <a:gd name="connsiteY116" fmla="*/ 2281714 h 4354354"/>
              <a:gd name="connsiteX117" fmla="*/ 493809 w 2691675"/>
              <a:gd name="connsiteY117" fmla="*/ 2296954 h 4354354"/>
              <a:gd name="connsiteX118" fmla="*/ 562389 w 2691675"/>
              <a:gd name="connsiteY118" fmla="*/ 2380774 h 4354354"/>
              <a:gd name="connsiteX119" fmla="*/ 531909 w 2691675"/>
              <a:gd name="connsiteY119" fmla="*/ 2456974 h 4354354"/>
              <a:gd name="connsiteX120" fmla="*/ 509049 w 2691675"/>
              <a:gd name="connsiteY120" fmla="*/ 2464594 h 4354354"/>
              <a:gd name="connsiteX121" fmla="*/ 486189 w 2691675"/>
              <a:gd name="connsiteY121" fmla="*/ 2487454 h 4354354"/>
              <a:gd name="connsiteX122" fmla="*/ 478569 w 2691675"/>
              <a:gd name="connsiteY122" fmla="*/ 2533174 h 4354354"/>
              <a:gd name="connsiteX123" fmla="*/ 509049 w 2691675"/>
              <a:gd name="connsiteY123" fmla="*/ 2647474 h 4354354"/>
              <a:gd name="connsiteX124" fmla="*/ 531909 w 2691675"/>
              <a:gd name="connsiteY124" fmla="*/ 2670334 h 4354354"/>
              <a:gd name="connsiteX125" fmla="*/ 539529 w 2691675"/>
              <a:gd name="connsiteY125" fmla="*/ 2700814 h 4354354"/>
              <a:gd name="connsiteX126" fmla="*/ 570009 w 2691675"/>
              <a:gd name="connsiteY126" fmla="*/ 2685574 h 4354354"/>
              <a:gd name="connsiteX127" fmla="*/ 592869 w 2691675"/>
              <a:gd name="connsiteY127" fmla="*/ 2662714 h 4354354"/>
              <a:gd name="connsiteX128" fmla="*/ 646209 w 2691675"/>
              <a:gd name="connsiteY128" fmla="*/ 2632234 h 4354354"/>
              <a:gd name="connsiteX129" fmla="*/ 684309 w 2691675"/>
              <a:gd name="connsiteY129" fmla="*/ 2639854 h 4354354"/>
              <a:gd name="connsiteX130" fmla="*/ 699549 w 2691675"/>
              <a:gd name="connsiteY130" fmla="*/ 2662714 h 4354354"/>
              <a:gd name="connsiteX131" fmla="*/ 722409 w 2691675"/>
              <a:gd name="connsiteY131" fmla="*/ 2685574 h 4354354"/>
              <a:gd name="connsiteX132" fmla="*/ 730029 w 2691675"/>
              <a:gd name="connsiteY132" fmla="*/ 2708434 h 4354354"/>
              <a:gd name="connsiteX133" fmla="*/ 707169 w 2691675"/>
              <a:gd name="connsiteY133" fmla="*/ 2792254 h 4354354"/>
              <a:gd name="connsiteX134" fmla="*/ 623349 w 2691675"/>
              <a:gd name="connsiteY134" fmla="*/ 2868454 h 4354354"/>
              <a:gd name="connsiteX135" fmla="*/ 600489 w 2691675"/>
              <a:gd name="connsiteY135" fmla="*/ 2914174 h 4354354"/>
              <a:gd name="connsiteX136" fmla="*/ 531909 w 2691675"/>
              <a:gd name="connsiteY136" fmla="*/ 2959894 h 4354354"/>
              <a:gd name="connsiteX137" fmla="*/ 516669 w 2691675"/>
              <a:gd name="connsiteY137" fmla="*/ 2982754 h 4354354"/>
              <a:gd name="connsiteX138" fmla="*/ 547149 w 2691675"/>
              <a:gd name="connsiteY138" fmla="*/ 3081814 h 4354354"/>
              <a:gd name="connsiteX139" fmla="*/ 570009 w 2691675"/>
              <a:gd name="connsiteY139" fmla="*/ 3203734 h 4354354"/>
              <a:gd name="connsiteX140" fmla="*/ 608109 w 2691675"/>
              <a:gd name="connsiteY140" fmla="*/ 3302794 h 4354354"/>
              <a:gd name="connsiteX141" fmla="*/ 608109 w 2691675"/>
              <a:gd name="connsiteY141" fmla="*/ 3455194 h 4354354"/>
              <a:gd name="connsiteX142" fmla="*/ 570009 w 2691675"/>
              <a:gd name="connsiteY142" fmla="*/ 3493294 h 4354354"/>
              <a:gd name="connsiteX143" fmla="*/ 562389 w 2691675"/>
              <a:gd name="connsiteY143" fmla="*/ 3523774 h 4354354"/>
              <a:gd name="connsiteX144" fmla="*/ 547149 w 2691675"/>
              <a:gd name="connsiteY144" fmla="*/ 3554254 h 4354354"/>
              <a:gd name="connsiteX145" fmla="*/ 554769 w 2691675"/>
              <a:gd name="connsiteY145" fmla="*/ 3706654 h 4354354"/>
              <a:gd name="connsiteX146" fmla="*/ 608109 w 2691675"/>
              <a:gd name="connsiteY146" fmla="*/ 3699034 h 4354354"/>
              <a:gd name="connsiteX147" fmla="*/ 630969 w 2691675"/>
              <a:gd name="connsiteY147" fmla="*/ 3691414 h 4354354"/>
              <a:gd name="connsiteX148" fmla="*/ 676689 w 2691675"/>
              <a:gd name="connsiteY148" fmla="*/ 3714274 h 4354354"/>
              <a:gd name="connsiteX149" fmla="*/ 707169 w 2691675"/>
              <a:gd name="connsiteY149" fmla="*/ 3744754 h 4354354"/>
              <a:gd name="connsiteX150" fmla="*/ 836709 w 2691675"/>
              <a:gd name="connsiteY150" fmla="*/ 3767614 h 4354354"/>
              <a:gd name="connsiteX151" fmla="*/ 851949 w 2691675"/>
              <a:gd name="connsiteY151" fmla="*/ 3798094 h 4354354"/>
              <a:gd name="connsiteX152" fmla="*/ 874809 w 2691675"/>
              <a:gd name="connsiteY152" fmla="*/ 3813334 h 4354354"/>
              <a:gd name="connsiteX153" fmla="*/ 897669 w 2691675"/>
              <a:gd name="connsiteY153" fmla="*/ 3836194 h 4354354"/>
              <a:gd name="connsiteX154" fmla="*/ 905289 w 2691675"/>
              <a:gd name="connsiteY154" fmla="*/ 3866674 h 4354354"/>
              <a:gd name="connsiteX155" fmla="*/ 920529 w 2691675"/>
              <a:gd name="connsiteY155" fmla="*/ 3889534 h 4354354"/>
              <a:gd name="connsiteX156" fmla="*/ 943389 w 2691675"/>
              <a:gd name="connsiteY156" fmla="*/ 3927634 h 4354354"/>
              <a:gd name="connsiteX157" fmla="*/ 996729 w 2691675"/>
              <a:gd name="connsiteY157" fmla="*/ 3973354 h 4354354"/>
              <a:gd name="connsiteX158" fmla="*/ 1011969 w 2691675"/>
              <a:gd name="connsiteY158" fmla="*/ 3996214 h 4354354"/>
              <a:gd name="connsiteX159" fmla="*/ 1034829 w 2691675"/>
              <a:gd name="connsiteY159" fmla="*/ 4034314 h 4354354"/>
              <a:gd name="connsiteX160" fmla="*/ 1065309 w 2691675"/>
              <a:gd name="connsiteY160" fmla="*/ 4110514 h 4354354"/>
              <a:gd name="connsiteX161" fmla="*/ 1072929 w 2691675"/>
              <a:gd name="connsiteY161" fmla="*/ 4133374 h 4354354"/>
              <a:gd name="connsiteX162" fmla="*/ 1149129 w 2691675"/>
              <a:gd name="connsiteY162" fmla="*/ 4163854 h 4354354"/>
              <a:gd name="connsiteX163" fmla="*/ 1202469 w 2691675"/>
              <a:gd name="connsiteY163" fmla="*/ 4240054 h 4354354"/>
              <a:gd name="connsiteX164" fmla="*/ 1263429 w 2691675"/>
              <a:gd name="connsiteY164" fmla="*/ 4247674 h 4354354"/>
              <a:gd name="connsiteX165" fmla="*/ 1271049 w 2691675"/>
              <a:gd name="connsiteY165" fmla="*/ 4301014 h 4354354"/>
              <a:gd name="connsiteX166" fmla="*/ 1316769 w 2691675"/>
              <a:gd name="connsiteY166" fmla="*/ 4354354 h 4354354"/>
              <a:gd name="connsiteX167" fmla="*/ 1354869 w 2691675"/>
              <a:gd name="connsiteY167" fmla="*/ 4255294 h 4354354"/>
              <a:gd name="connsiteX168" fmla="*/ 1415829 w 2691675"/>
              <a:gd name="connsiteY168" fmla="*/ 4224814 h 4354354"/>
              <a:gd name="connsiteX169" fmla="*/ 1469169 w 2691675"/>
              <a:gd name="connsiteY169" fmla="*/ 4209574 h 4354354"/>
              <a:gd name="connsiteX170" fmla="*/ 1507269 w 2691675"/>
              <a:gd name="connsiteY170" fmla="*/ 4186714 h 4354354"/>
              <a:gd name="connsiteX171" fmla="*/ 1552989 w 2691675"/>
              <a:gd name="connsiteY171" fmla="*/ 4156234 h 4354354"/>
              <a:gd name="connsiteX172" fmla="*/ 1583469 w 2691675"/>
              <a:gd name="connsiteY172" fmla="*/ 4148614 h 4354354"/>
              <a:gd name="connsiteX173" fmla="*/ 1644429 w 2691675"/>
              <a:gd name="connsiteY173" fmla="*/ 4087654 h 4354354"/>
              <a:gd name="connsiteX174" fmla="*/ 1674909 w 2691675"/>
              <a:gd name="connsiteY174" fmla="*/ 4064794 h 4354354"/>
              <a:gd name="connsiteX175" fmla="*/ 1827309 w 2691675"/>
              <a:gd name="connsiteY175" fmla="*/ 4026694 h 4354354"/>
              <a:gd name="connsiteX176" fmla="*/ 1857789 w 2691675"/>
              <a:gd name="connsiteY176" fmla="*/ 4011454 h 4354354"/>
              <a:gd name="connsiteX177" fmla="*/ 1903509 w 2691675"/>
              <a:gd name="connsiteY177" fmla="*/ 3996214 h 4354354"/>
              <a:gd name="connsiteX178" fmla="*/ 1926369 w 2691675"/>
              <a:gd name="connsiteY178" fmla="*/ 3980974 h 4354354"/>
              <a:gd name="connsiteX179" fmla="*/ 1987329 w 2691675"/>
              <a:gd name="connsiteY179" fmla="*/ 3935254 h 4354354"/>
              <a:gd name="connsiteX180" fmla="*/ 2048289 w 2691675"/>
              <a:gd name="connsiteY180" fmla="*/ 3897154 h 4354354"/>
              <a:gd name="connsiteX181" fmla="*/ 2078769 w 2691675"/>
              <a:gd name="connsiteY181" fmla="*/ 3881914 h 4354354"/>
              <a:gd name="connsiteX182" fmla="*/ 2132109 w 2691675"/>
              <a:gd name="connsiteY182" fmla="*/ 3843814 h 4354354"/>
              <a:gd name="connsiteX183" fmla="*/ 2162589 w 2691675"/>
              <a:gd name="connsiteY183" fmla="*/ 3813334 h 4354354"/>
              <a:gd name="connsiteX184" fmla="*/ 2200689 w 2691675"/>
              <a:gd name="connsiteY184" fmla="*/ 3714274 h 4354354"/>
              <a:gd name="connsiteX185" fmla="*/ 2162589 w 2691675"/>
              <a:gd name="connsiteY185" fmla="*/ 3630454 h 4354354"/>
              <a:gd name="connsiteX186" fmla="*/ 2139729 w 2691675"/>
              <a:gd name="connsiteY186" fmla="*/ 3622834 h 4354354"/>
              <a:gd name="connsiteX187" fmla="*/ 2124489 w 2691675"/>
              <a:gd name="connsiteY187" fmla="*/ 3706654 h 4354354"/>
              <a:gd name="connsiteX188" fmla="*/ 2109249 w 2691675"/>
              <a:gd name="connsiteY188" fmla="*/ 3683794 h 4354354"/>
              <a:gd name="connsiteX189" fmla="*/ 2048289 w 2691675"/>
              <a:gd name="connsiteY189" fmla="*/ 3691414 h 4354354"/>
              <a:gd name="connsiteX190" fmla="*/ 2055909 w 2691675"/>
              <a:gd name="connsiteY190" fmla="*/ 3729514 h 4354354"/>
              <a:gd name="connsiteX191" fmla="*/ 2078769 w 2691675"/>
              <a:gd name="connsiteY191" fmla="*/ 3744754 h 4354354"/>
              <a:gd name="connsiteX192" fmla="*/ 2094009 w 2691675"/>
              <a:gd name="connsiteY192" fmla="*/ 3775234 h 4354354"/>
              <a:gd name="connsiteX193" fmla="*/ 2086389 w 2691675"/>
              <a:gd name="connsiteY193" fmla="*/ 3820954 h 4354354"/>
              <a:gd name="connsiteX194" fmla="*/ 2010189 w 2691675"/>
              <a:gd name="connsiteY194" fmla="*/ 3775234 h 4354354"/>
              <a:gd name="connsiteX195" fmla="*/ 1994949 w 2691675"/>
              <a:gd name="connsiteY195" fmla="*/ 3676174 h 4354354"/>
              <a:gd name="connsiteX196" fmla="*/ 1972089 w 2691675"/>
              <a:gd name="connsiteY196" fmla="*/ 3653314 h 4354354"/>
              <a:gd name="connsiteX197" fmla="*/ 1979709 w 2691675"/>
              <a:gd name="connsiteY197" fmla="*/ 3607594 h 4354354"/>
              <a:gd name="connsiteX198" fmla="*/ 2025429 w 2691675"/>
              <a:gd name="connsiteY198" fmla="*/ 3599974 h 4354354"/>
              <a:gd name="connsiteX199" fmla="*/ 2033049 w 2691675"/>
              <a:gd name="connsiteY199" fmla="*/ 3546634 h 4354354"/>
              <a:gd name="connsiteX200" fmla="*/ 2063529 w 2691675"/>
              <a:gd name="connsiteY200" fmla="*/ 3554254 h 4354354"/>
              <a:gd name="connsiteX201" fmla="*/ 2094009 w 2691675"/>
              <a:gd name="connsiteY201" fmla="*/ 3516154 h 4354354"/>
              <a:gd name="connsiteX202" fmla="*/ 2124489 w 2691675"/>
              <a:gd name="connsiteY202" fmla="*/ 3485674 h 4354354"/>
              <a:gd name="connsiteX203" fmla="*/ 2139729 w 2691675"/>
              <a:gd name="connsiteY203" fmla="*/ 3462814 h 4354354"/>
              <a:gd name="connsiteX204" fmla="*/ 2170209 w 2691675"/>
              <a:gd name="connsiteY204" fmla="*/ 3439954 h 4354354"/>
              <a:gd name="connsiteX205" fmla="*/ 2238789 w 2691675"/>
              <a:gd name="connsiteY205" fmla="*/ 3348514 h 4354354"/>
              <a:gd name="connsiteX206" fmla="*/ 2246409 w 2691675"/>
              <a:gd name="connsiteY206" fmla="*/ 3318034 h 4354354"/>
              <a:gd name="connsiteX207" fmla="*/ 2269269 w 2691675"/>
              <a:gd name="connsiteY207" fmla="*/ 3257074 h 4354354"/>
              <a:gd name="connsiteX208" fmla="*/ 2276889 w 2691675"/>
              <a:gd name="connsiteY208" fmla="*/ 3211354 h 4354354"/>
              <a:gd name="connsiteX209" fmla="*/ 2299749 w 2691675"/>
              <a:gd name="connsiteY209" fmla="*/ 3165634 h 4354354"/>
              <a:gd name="connsiteX210" fmla="*/ 2314989 w 2691675"/>
              <a:gd name="connsiteY210" fmla="*/ 3127534 h 4354354"/>
              <a:gd name="connsiteX211" fmla="*/ 2353089 w 2691675"/>
              <a:gd name="connsiteY211" fmla="*/ 3112294 h 4354354"/>
              <a:gd name="connsiteX212" fmla="*/ 2375949 w 2691675"/>
              <a:gd name="connsiteY212" fmla="*/ 3097054 h 4354354"/>
              <a:gd name="connsiteX213" fmla="*/ 2495488 w 2691675"/>
              <a:gd name="connsiteY213" fmla="*/ 3067050 h 4354354"/>
              <a:gd name="connsiteX214" fmla="*/ 2593596 w 2691675"/>
              <a:gd name="connsiteY214" fmla="*/ 3063717 h 4354354"/>
              <a:gd name="connsiteX215" fmla="*/ 2685987 w 2691675"/>
              <a:gd name="connsiteY215" fmla="*/ 3054668 h 4354354"/>
              <a:gd name="connsiteX0" fmla="*/ 2685987 w 2691675"/>
              <a:gd name="connsiteY0" fmla="*/ 3054668 h 4354354"/>
              <a:gd name="connsiteX1" fmla="*/ 2680749 w 2691675"/>
              <a:gd name="connsiteY1" fmla="*/ 3028474 h 4354354"/>
              <a:gd name="connsiteX2" fmla="*/ 2673129 w 2691675"/>
              <a:gd name="connsiteY2" fmla="*/ 2975134 h 4354354"/>
              <a:gd name="connsiteX3" fmla="*/ 2631219 w 2691675"/>
              <a:gd name="connsiteY3" fmla="*/ 2967038 h 4354354"/>
              <a:gd name="connsiteX4" fmla="*/ 2567878 w 2691675"/>
              <a:gd name="connsiteY4" fmla="*/ 2966561 h 4354354"/>
              <a:gd name="connsiteX5" fmla="*/ 2526921 w 2691675"/>
              <a:gd name="connsiteY5" fmla="*/ 2908936 h 4354354"/>
              <a:gd name="connsiteX6" fmla="*/ 2464532 w 2691675"/>
              <a:gd name="connsiteY6" fmla="*/ 2905601 h 4354354"/>
              <a:gd name="connsiteX7" fmla="*/ 2417860 w 2691675"/>
              <a:gd name="connsiteY7" fmla="*/ 2889885 h 4354354"/>
              <a:gd name="connsiteX8" fmla="*/ 2383569 w 2691675"/>
              <a:gd name="connsiteY8" fmla="*/ 2876074 h 4354354"/>
              <a:gd name="connsiteX9" fmla="*/ 2355471 w 2691675"/>
              <a:gd name="connsiteY9" fmla="*/ 2856071 h 4354354"/>
              <a:gd name="connsiteX10" fmla="*/ 2300701 w 2691675"/>
              <a:gd name="connsiteY10" fmla="*/ 2824163 h 4354354"/>
              <a:gd name="connsiteX11" fmla="*/ 2226406 w 2691675"/>
              <a:gd name="connsiteY11" fmla="*/ 2864167 h 4354354"/>
              <a:gd name="connsiteX12" fmla="*/ 2185925 w 2691675"/>
              <a:gd name="connsiteY12" fmla="*/ 2825116 h 4354354"/>
              <a:gd name="connsiteX13" fmla="*/ 2150683 w 2691675"/>
              <a:gd name="connsiteY13" fmla="*/ 2746058 h 4354354"/>
              <a:gd name="connsiteX14" fmla="*/ 2131157 w 2691675"/>
              <a:gd name="connsiteY14" fmla="*/ 2684621 h 4354354"/>
              <a:gd name="connsiteX15" fmla="*/ 2113060 w 2691675"/>
              <a:gd name="connsiteY15" fmla="*/ 2649379 h 4354354"/>
              <a:gd name="connsiteX16" fmla="*/ 2111630 w 2691675"/>
              <a:gd name="connsiteY16" fmla="*/ 2600801 h 4354354"/>
              <a:gd name="connsiteX17" fmla="*/ 2034001 w 2691675"/>
              <a:gd name="connsiteY17" fmla="*/ 2686051 h 4354354"/>
              <a:gd name="connsiteX18" fmla="*/ 1966851 w 2691675"/>
              <a:gd name="connsiteY18" fmla="*/ 2754154 h 4354354"/>
              <a:gd name="connsiteX19" fmla="*/ 1919702 w 2691675"/>
              <a:gd name="connsiteY19" fmla="*/ 2713196 h 4354354"/>
              <a:gd name="connsiteX20" fmla="*/ 1783018 w 2691675"/>
              <a:gd name="connsiteY20" fmla="*/ 2699862 h 4354354"/>
              <a:gd name="connsiteX21" fmla="*/ 1684910 w 2691675"/>
              <a:gd name="connsiteY21" fmla="*/ 2689860 h 4354354"/>
              <a:gd name="connsiteX22" fmla="*/ 1614426 w 2691675"/>
              <a:gd name="connsiteY22" fmla="*/ 2582229 h 4354354"/>
              <a:gd name="connsiteX23" fmla="*/ 1549656 w 2691675"/>
              <a:gd name="connsiteY23" fmla="*/ 2584133 h 4354354"/>
              <a:gd name="connsiteX24" fmla="*/ 1524890 w 2691675"/>
              <a:gd name="connsiteY24" fmla="*/ 2563654 h 4354354"/>
              <a:gd name="connsiteX25" fmla="*/ 1476789 w 2691675"/>
              <a:gd name="connsiteY25" fmla="*/ 2381726 h 4354354"/>
              <a:gd name="connsiteX26" fmla="*/ 1446309 w 2691675"/>
              <a:gd name="connsiteY26" fmla="*/ 2289334 h 4354354"/>
              <a:gd name="connsiteX27" fmla="*/ 1408209 w 2691675"/>
              <a:gd name="connsiteY27" fmla="*/ 2220754 h 4354354"/>
              <a:gd name="connsiteX28" fmla="*/ 1392969 w 2691675"/>
              <a:gd name="connsiteY28" fmla="*/ 2197894 h 4354354"/>
              <a:gd name="connsiteX29" fmla="*/ 1382492 w 2691675"/>
              <a:gd name="connsiteY29" fmla="*/ 2152651 h 4354354"/>
              <a:gd name="connsiteX30" fmla="*/ 1377253 w 2691675"/>
              <a:gd name="connsiteY30" fmla="*/ 2052162 h 4354354"/>
              <a:gd name="connsiteX31" fmla="*/ 1391541 w 2691675"/>
              <a:gd name="connsiteY31" fmla="*/ 1982630 h 4354354"/>
              <a:gd name="connsiteX32" fmla="*/ 1323437 w 2691675"/>
              <a:gd name="connsiteY32" fmla="*/ 1917859 h 4354354"/>
              <a:gd name="connsiteX33" fmla="*/ 1290099 w 2691675"/>
              <a:gd name="connsiteY33" fmla="*/ 1912621 h 4354354"/>
              <a:gd name="connsiteX34" fmla="*/ 1192468 w 2691675"/>
              <a:gd name="connsiteY34" fmla="*/ 1853089 h 4354354"/>
              <a:gd name="connsiteX35" fmla="*/ 1134367 w 2691675"/>
              <a:gd name="connsiteY35" fmla="*/ 1863567 h 4354354"/>
              <a:gd name="connsiteX36" fmla="*/ 1081978 w 2691675"/>
              <a:gd name="connsiteY36" fmla="*/ 1897379 h 4354354"/>
              <a:gd name="connsiteX37" fmla="*/ 1032924 w 2691675"/>
              <a:gd name="connsiteY37" fmla="*/ 1923098 h 4354354"/>
              <a:gd name="connsiteX38" fmla="*/ 966249 w 2691675"/>
              <a:gd name="connsiteY38" fmla="*/ 1984058 h 4354354"/>
              <a:gd name="connsiteX39" fmla="*/ 917195 w 2691675"/>
              <a:gd name="connsiteY39" fmla="*/ 1941672 h 4354354"/>
              <a:gd name="connsiteX40" fmla="*/ 862428 w 2691675"/>
              <a:gd name="connsiteY40" fmla="*/ 1915002 h 4354354"/>
              <a:gd name="connsiteX41" fmla="*/ 831471 w 2691675"/>
              <a:gd name="connsiteY41" fmla="*/ 1889284 h 4354354"/>
              <a:gd name="connsiteX42" fmla="*/ 808135 w 2691675"/>
              <a:gd name="connsiteY42" fmla="*/ 1846898 h 4354354"/>
              <a:gd name="connsiteX43" fmla="*/ 822423 w 2691675"/>
              <a:gd name="connsiteY43" fmla="*/ 1789748 h 4354354"/>
              <a:gd name="connsiteX44" fmla="*/ 811944 w 2691675"/>
              <a:gd name="connsiteY44" fmla="*/ 1720215 h 4354354"/>
              <a:gd name="connsiteX45" fmla="*/ 791466 w 2691675"/>
              <a:gd name="connsiteY45" fmla="*/ 1625441 h 4354354"/>
              <a:gd name="connsiteX46" fmla="*/ 767652 w 2691675"/>
              <a:gd name="connsiteY46" fmla="*/ 1635919 h 4354354"/>
              <a:gd name="connsiteX47" fmla="*/ 709074 w 2691675"/>
              <a:gd name="connsiteY47" fmla="*/ 1571626 h 4354354"/>
              <a:gd name="connsiteX48" fmla="*/ 737649 w 2691675"/>
              <a:gd name="connsiteY48" fmla="*/ 1519714 h 4354354"/>
              <a:gd name="connsiteX49" fmla="*/ 785274 w 2691675"/>
              <a:gd name="connsiteY49" fmla="*/ 1455420 h 4354354"/>
              <a:gd name="connsiteX50" fmla="*/ 783369 w 2691675"/>
              <a:gd name="connsiteY50" fmla="*/ 1429227 h 4354354"/>
              <a:gd name="connsiteX51" fmla="*/ 826232 w 2691675"/>
              <a:gd name="connsiteY51" fmla="*/ 1375409 h 4354354"/>
              <a:gd name="connsiteX52" fmla="*/ 834329 w 2691675"/>
              <a:gd name="connsiteY52" fmla="*/ 1282542 h 4354354"/>
              <a:gd name="connsiteX53" fmla="*/ 820040 w 2691675"/>
              <a:gd name="connsiteY53" fmla="*/ 1198721 h 4354354"/>
              <a:gd name="connsiteX54" fmla="*/ 787655 w 2691675"/>
              <a:gd name="connsiteY54" fmla="*/ 1151573 h 4354354"/>
              <a:gd name="connsiteX55" fmla="*/ 769082 w 2691675"/>
              <a:gd name="connsiteY55" fmla="*/ 1070134 h 4354354"/>
              <a:gd name="connsiteX56" fmla="*/ 812898 w 2691675"/>
              <a:gd name="connsiteY56" fmla="*/ 1034892 h 4354354"/>
              <a:gd name="connsiteX57" fmla="*/ 816231 w 2691675"/>
              <a:gd name="connsiteY57" fmla="*/ 976789 h 4354354"/>
              <a:gd name="connsiteX58" fmla="*/ 828613 w 2691675"/>
              <a:gd name="connsiteY58" fmla="*/ 901065 h 4354354"/>
              <a:gd name="connsiteX59" fmla="*/ 837662 w 2691675"/>
              <a:gd name="connsiteY59" fmla="*/ 833914 h 4354354"/>
              <a:gd name="connsiteX60" fmla="*/ 852426 w 2691675"/>
              <a:gd name="connsiteY60" fmla="*/ 795814 h 4354354"/>
              <a:gd name="connsiteX61" fmla="*/ 867665 w 2691675"/>
              <a:gd name="connsiteY61" fmla="*/ 762475 h 4354354"/>
              <a:gd name="connsiteX62" fmla="*/ 841472 w 2691675"/>
              <a:gd name="connsiteY62" fmla="*/ 696754 h 4354354"/>
              <a:gd name="connsiteX63" fmla="*/ 825756 w 2691675"/>
              <a:gd name="connsiteY63" fmla="*/ 573405 h 4354354"/>
              <a:gd name="connsiteX64" fmla="*/ 795275 w 2691675"/>
              <a:gd name="connsiteY64" fmla="*/ 536259 h 4354354"/>
              <a:gd name="connsiteX65" fmla="*/ 777654 w 2691675"/>
              <a:gd name="connsiteY65" fmla="*/ 505777 h 4354354"/>
              <a:gd name="connsiteX66" fmla="*/ 754794 w 2691675"/>
              <a:gd name="connsiteY66" fmla="*/ 430054 h 4354354"/>
              <a:gd name="connsiteX67" fmla="*/ 727648 w 2691675"/>
              <a:gd name="connsiteY67" fmla="*/ 349091 h 4354354"/>
              <a:gd name="connsiteX68" fmla="*/ 740030 w 2691675"/>
              <a:gd name="connsiteY68" fmla="*/ 321469 h 4354354"/>
              <a:gd name="connsiteX69" fmla="*/ 736698 w 2691675"/>
              <a:gd name="connsiteY69" fmla="*/ 256223 h 4354354"/>
              <a:gd name="connsiteX70" fmla="*/ 717648 w 2691675"/>
              <a:gd name="connsiteY70" fmla="*/ 241935 h 4354354"/>
              <a:gd name="connsiteX71" fmla="*/ 709551 w 2691675"/>
              <a:gd name="connsiteY71" fmla="*/ 171451 h 4354354"/>
              <a:gd name="connsiteX72" fmla="*/ 675737 w 2691675"/>
              <a:gd name="connsiteY72" fmla="*/ 120015 h 4354354"/>
              <a:gd name="connsiteX73" fmla="*/ 686691 w 2691675"/>
              <a:gd name="connsiteY73" fmla="*/ 70485 h 4354354"/>
              <a:gd name="connsiteX74" fmla="*/ 657638 w 2691675"/>
              <a:gd name="connsiteY74" fmla="*/ 0 h 4354354"/>
              <a:gd name="connsiteX75" fmla="*/ 613348 w 2691675"/>
              <a:gd name="connsiteY75" fmla="*/ 10001 h 4354354"/>
              <a:gd name="connsiteX76" fmla="*/ 542863 w 2691675"/>
              <a:gd name="connsiteY76" fmla="*/ 85249 h 4354354"/>
              <a:gd name="connsiteX77" fmla="*/ 560008 w 2691675"/>
              <a:gd name="connsiteY77" fmla="*/ 158591 h 4354354"/>
              <a:gd name="connsiteX78" fmla="*/ 553342 w 2691675"/>
              <a:gd name="connsiteY78" fmla="*/ 234792 h 4354354"/>
              <a:gd name="connsiteX79" fmla="*/ 505716 w 2691675"/>
              <a:gd name="connsiteY79" fmla="*/ 313373 h 4354354"/>
              <a:gd name="connsiteX80" fmla="*/ 461424 w 2691675"/>
              <a:gd name="connsiteY80" fmla="*/ 408147 h 4354354"/>
              <a:gd name="connsiteX81" fmla="*/ 368555 w 2691675"/>
              <a:gd name="connsiteY81" fmla="*/ 381476 h 4354354"/>
              <a:gd name="connsiteX82" fmla="*/ 300929 w 2691675"/>
              <a:gd name="connsiteY82" fmla="*/ 441960 h 4354354"/>
              <a:gd name="connsiteX83" fmla="*/ 270924 w 2691675"/>
              <a:gd name="connsiteY83" fmla="*/ 513874 h 4354354"/>
              <a:gd name="connsiteX84" fmla="*/ 322359 w 2691675"/>
              <a:gd name="connsiteY84" fmla="*/ 574834 h 4354354"/>
              <a:gd name="connsiteX85" fmla="*/ 236157 w 2691675"/>
              <a:gd name="connsiteY85" fmla="*/ 711995 h 4354354"/>
              <a:gd name="connsiteX86" fmla="*/ 262829 w 2691675"/>
              <a:gd name="connsiteY86" fmla="*/ 758667 h 4354354"/>
              <a:gd name="connsiteX87" fmla="*/ 248540 w 2691675"/>
              <a:gd name="connsiteY87" fmla="*/ 834390 h 4354354"/>
              <a:gd name="connsiteX88" fmla="*/ 303309 w 2691675"/>
              <a:gd name="connsiteY88" fmla="*/ 849630 h 4354354"/>
              <a:gd name="connsiteX89" fmla="*/ 351410 w 2691675"/>
              <a:gd name="connsiteY89" fmla="*/ 872966 h 4354354"/>
              <a:gd name="connsiteX90" fmla="*/ 324741 w 2691675"/>
              <a:gd name="connsiteY90" fmla="*/ 957263 h 4354354"/>
              <a:gd name="connsiteX91" fmla="*/ 322360 w 2691675"/>
              <a:gd name="connsiteY91" fmla="*/ 1051560 h 4354354"/>
              <a:gd name="connsiteX92" fmla="*/ 224729 w 2691675"/>
              <a:gd name="connsiteY92" fmla="*/ 1099185 h 4354354"/>
              <a:gd name="connsiteX93" fmla="*/ 159958 w 2691675"/>
              <a:gd name="connsiteY93" fmla="*/ 1095376 h 4354354"/>
              <a:gd name="connsiteX94" fmla="*/ 150909 w 2691675"/>
              <a:gd name="connsiteY94" fmla="*/ 1207294 h 4354354"/>
              <a:gd name="connsiteX95" fmla="*/ 173769 w 2691675"/>
              <a:gd name="connsiteY95" fmla="*/ 1245394 h 4354354"/>
              <a:gd name="connsiteX96" fmla="*/ 219489 w 2691675"/>
              <a:gd name="connsiteY96" fmla="*/ 1283494 h 4354354"/>
              <a:gd name="connsiteX97" fmla="*/ 234729 w 2691675"/>
              <a:gd name="connsiteY97" fmla="*/ 1313974 h 4354354"/>
              <a:gd name="connsiteX98" fmla="*/ 227109 w 2691675"/>
              <a:gd name="connsiteY98" fmla="*/ 1344454 h 4354354"/>
              <a:gd name="connsiteX99" fmla="*/ 265209 w 2691675"/>
              <a:gd name="connsiteY99" fmla="*/ 1390174 h 4354354"/>
              <a:gd name="connsiteX100" fmla="*/ 288069 w 2691675"/>
              <a:gd name="connsiteY100" fmla="*/ 1428274 h 4354354"/>
              <a:gd name="connsiteX101" fmla="*/ 280449 w 2691675"/>
              <a:gd name="connsiteY101" fmla="*/ 1466374 h 4354354"/>
              <a:gd name="connsiteX102" fmla="*/ 242349 w 2691675"/>
              <a:gd name="connsiteY102" fmla="*/ 1595914 h 4354354"/>
              <a:gd name="connsiteX103" fmla="*/ 211869 w 2691675"/>
              <a:gd name="connsiteY103" fmla="*/ 1611154 h 4354354"/>
              <a:gd name="connsiteX104" fmla="*/ 189009 w 2691675"/>
              <a:gd name="connsiteY104" fmla="*/ 1618774 h 4354354"/>
              <a:gd name="connsiteX105" fmla="*/ 120429 w 2691675"/>
              <a:gd name="connsiteY105" fmla="*/ 1656874 h 4354354"/>
              <a:gd name="connsiteX106" fmla="*/ 97569 w 2691675"/>
              <a:gd name="connsiteY106" fmla="*/ 1679734 h 4354354"/>
              <a:gd name="connsiteX107" fmla="*/ 13749 w 2691675"/>
              <a:gd name="connsiteY107" fmla="*/ 1740694 h 4354354"/>
              <a:gd name="connsiteX108" fmla="*/ 13749 w 2691675"/>
              <a:gd name="connsiteY108" fmla="*/ 1915954 h 4354354"/>
              <a:gd name="connsiteX109" fmla="*/ 36609 w 2691675"/>
              <a:gd name="connsiteY109" fmla="*/ 1938814 h 4354354"/>
              <a:gd name="connsiteX110" fmla="*/ 67089 w 2691675"/>
              <a:gd name="connsiteY110" fmla="*/ 1976914 h 4354354"/>
              <a:gd name="connsiteX111" fmla="*/ 112809 w 2691675"/>
              <a:gd name="connsiteY111" fmla="*/ 2007394 h 4354354"/>
              <a:gd name="connsiteX112" fmla="*/ 173769 w 2691675"/>
              <a:gd name="connsiteY112" fmla="*/ 2037874 h 4354354"/>
              <a:gd name="connsiteX113" fmla="*/ 234729 w 2691675"/>
              <a:gd name="connsiteY113" fmla="*/ 2121694 h 4354354"/>
              <a:gd name="connsiteX114" fmla="*/ 272829 w 2691675"/>
              <a:gd name="connsiteY114" fmla="*/ 2182654 h 4354354"/>
              <a:gd name="connsiteX115" fmla="*/ 280449 w 2691675"/>
              <a:gd name="connsiteY115" fmla="*/ 2205514 h 4354354"/>
              <a:gd name="connsiteX116" fmla="*/ 318549 w 2691675"/>
              <a:gd name="connsiteY116" fmla="*/ 2281714 h 4354354"/>
              <a:gd name="connsiteX117" fmla="*/ 493809 w 2691675"/>
              <a:gd name="connsiteY117" fmla="*/ 2296954 h 4354354"/>
              <a:gd name="connsiteX118" fmla="*/ 562389 w 2691675"/>
              <a:gd name="connsiteY118" fmla="*/ 2380774 h 4354354"/>
              <a:gd name="connsiteX119" fmla="*/ 531909 w 2691675"/>
              <a:gd name="connsiteY119" fmla="*/ 2456974 h 4354354"/>
              <a:gd name="connsiteX120" fmla="*/ 509049 w 2691675"/>
              <a:gd name="connsiteY120" fmla="*/ 2464594 h 4354354"/>
              <a:gd name="connsiteX121" fmla="*/ 486189 w 2691675"/>
              <a:gd name="connsiteY121" fmla="*/ 2487454 h 4354354"/>
              <a:gd name="connsiteX122" fmla="*/ 478569 w 2691675"/>
              <a:gd name="connsiteY122" fmla="*/ 2533174 h 4354354"/>
              <a:gd name="connsiteX123" fmla="*/ 509049 w 2691675"/>
              <a:gd name="connsiteY123" fmla="*/ 2647474 h 4354354"/>
              <a:gd name="connsiteX124" fmla="*/ 531909 w 2691675"/>
              <a:gd name="connsiteY124" fmla="*/ 2670334 h 4354354"/>
              <a:gd name="connsiteX125" fmla="*/ 539529 w 2691675"/>
              <a:gd name="connsiteY125" fmla="*/ 2700814 h 4354354"/>
              <a:gd name="connsiteX126" fmla="*/ 570009 w 2691675"/>
              <a:gd name="connsiteY126" fmla="*/ 2685574 h 4354354"/>
              <a:gd name="connsiteX127" fmla="*/ 592869 w 2691675"/>
              <a:gd name="connsiteY127" fmla="*/ 2662714 h 4354354"/>
              <a:gd name="connsiteX128" fmla="*/ 646209 w 2691675"/>
              <a:gd name="connsiteY128" fmla="*/ 2632234 h 4354354"/>
              <a:gd name="connsiteX129" fmla="*/ 684309 w 2691675"/>
              <a:gd name="connsiteY129" fmla="*/ 2639854 h 4354354"/>
              <a:gd name="connsiteX130" fmla="*/ 699549 w 2691675"/>
              <a:gd name="connsiteY130" fmla="*/ 2662714 h 4354354"/>
              <a:gd name="connsiteX131" fmla="*/ 722409 w 2691675"/>
              <a:gd name="connsiteY131" fmla="*/ 2685574 h 4354354"/>
              <a:gd name="connsiteX132" fmla="*/ 730029 w 2691675"/>
              <a:gd name="connsiteY132" fmla="*/ 2708434 h 4354354"/>
              <a:gd name="connsiteX133" fmla="*/ 707169 w 2691675"/>
              <a:gd name="connsiteY133" fmla="*/ 2792254 h 4354354"/>
              <a:gd name="connsiteX134" fmla="*/ 623349 w 2691675"/>
              <a:gd name="connsiteY134" fmla="*/ 2868454 h 4354354"/>
              <a:gd name="connsiteX135" fmla="*/ 600489 w 2691675"/>
              <a:gd name="connsiteY135" fmla="*/ 2914174 h 4354354"/>
              <a:gd name="connsiteX136" fmla="*/ 531909 w 2691675"/>
              <a:gd name="connsiteY136" fmla="*/ 2959894 h 4354354"/>
              <a:gd name="connsiteX137" fmla="*/ 516669 w 2691675"/>
              <a:gd name="connsiteY137" fmla="*/ 2982754 h 4354354"/>
              <a:gd name="connsiteX138" fmla="*/ 547149 w 2691675"/>
              <a:gd name="connsiteY138" fmla="*/ 3081814 h 4354354"/>
              <a:gd name="connsiteX139" fmla="*/ 570009 w 2691675"/>
              <a:gd name="connsiteY139" fmla="*/ 3203734 h 4354354"/>
              <a:gd name="connsiteX140" fmla="*/ 608109 w 2691675"/>
              <a:gd name="connsiteY140" fmla="*/ 3302794 h 4354354"/>
              <a:gd name="connsiteX141" fmla="*/ 608109 w 2691675"/>
              <a:gd name="connsiteY141" fmla="*/ 3455194 h 4354354"/>
              <a:gd name="connsiteX142" fmla="*/ 570009 w 2691675"/>
              <a:gd name="connsiteY142" fmla="*/ 3493294 h 4354354"/>
              <a:gd name="connsiteX143" fmla="*/ 562389 w 2691675"/>
              <a:gd name="connsiteY143" fmla="*/ 3523774 h 4354354"/>
              <a:gd name="connsiteX144" fmla="*/ 547149 w 2691675"/>
              <a:gd name="connsiteY144" fmla="*/ 3554254 h 4354354"/>
              <a:gd name="connsiteX145" fmla="*/ 554769 w 2691675"/>
              <a:gd name="connsiteY145" fmla="*/ 3706654 h 4354354"/>
              <a:gd name="connsiteX146" fmla="*/ 608109 w 2691675"/>
              <a:gd name="connsiteY146" fmla="*/ 3699034 h 4354354"/>
              <a:gd name="connsiteX147" fmla="*/ 630969 w 2691675"/>
              <a:gd name="connsiteY147" fmla="*/ 3691414 h 4354354"/>
              <a:gd name="connsiteX148" fmla="*/ 676689 w 2691675"/>
              <a:gd name="connsiteY148" fmla="*/ 3714274 h 4354354"/>
              <a:gd name="connsiteX149" fmla="*/ 707169 w 2691675"/>
              <a:gd name="connsiteY149" fmla="*/ 3744754 h 4354354"/>
              <a:gd name="connsiteX150" fmla="*/ 836709 w 2691675"/>
              <a:gd name="connsiteY150" fmla="*/ 3767614 h 4354354"/>
              <a:gd name="connsiteX151" fmla="*/ 851949 w 2691675"/>
              <a:gd name="connsiteY151" fmla="*/ 3798094 h 4354354"/>
              <a:gd name="connsiteX152" fmla="*/ 874809 w 2691675"/>
              <a:gd name="connsiteY152" fmla="*/ 3813334 h 4354354"/>
              <a:gd name="connsiteX153" fmla="*/ 897669 w 2691675"/>
              <a:gd name="connsiteY153" fmla="*/ 3836194 h 4354354"/>
              <a:gd name="connsiteX154" fmla="*/ 905289 w 2691675"/>
              <a:gd name="connsiteY154" fmla="*/ 3866674 h 4354354"/>
              <a:gd name="connsiteX155" fmla="*/ 920529 w 2691675"/>
              <a:gd name="connsiteY155" fmla="*/ 3889534 h 4354354"/>
              <a:gd name="connsiteX156" fmla="*/ 943389 w 2691675"/>
              <a:gd name="connsiteY156" fmla="*/ 3927634 h 4354354"/>
              <a:gd name="connsiteX157" fmla="*/ 996729 w 2691675"/>
              <a:gd name="connsiteY157" fmla="*/ 3973354 h 4354354"/>
              <a:gd name="connsiteX158" fmla="*/ 1011969 w 2691675"/>
              <a:gd name="connsiteY158" fmla="*/ 3996214 h 4354354"/>
              <a:gd name="connsiteX159" fmla="*/ 1034829 w 2691675"/>
              <a:gd name="connsiteY159" fmla="*/ 4034314 h 4354354"/>
              <a:gd name="connsiteX160" fmla="*/ 1065309 w 2691675"/>
              <a:gd name="connsiteY160" fmla="*/ 4110514 h 4354354"/>
              <a:gd name="connsiteX161" fmla="*/ 1072929 w 2691675"/>
              <a:gd name="connsiteY161" fmla="*/ 4133374 h 4354354"/>
              <a:gd name="connsiteX162" fmla="*/ 1149129 w 2691675"/>
              <a:gd name="connsiteY162" fmla="*/ 4163854 h 4354354"/>
              <a:gd name="connsiteX163" fmla="*/ 1202469 w 2691675"/>
              <a:gd name="connsiteY163" fmla="*/ 4240054 h 4354354"/>
              <a:gd name="connsiteX164" fmla="*/ 1263429 w 2691675"/>
              <a:gd name="connsiteY164" fmla="*/ 4247674 h 4354354"/>
              <a:gd name="connsiteX165" fmla="*/ 1271049 w 2691675"/>
              <a:gd name="connsiteY165" fmla="*/ 4301014 h 4354354"/>
              <a:gd name="connsiteX166" fmla="*/ 1316769 w 2691675"/>
              <a:gd name="connsiteY166" fmla="*/ 4354354 h 4354354"/>
              <a:gd name="connsiteX167" fmla="*/ 1354869 w 2691675"/>
              <a:gd name="connsiteY167" fmla="*/ 4255294 h 4354354"/>
              <a:gd name="connsiteX168" fmla="*/ 1415829 w 2691675"/>
              <a:gd name="connsiteY168" fmla="*/ 4224814 h 4354354"/>
              <a:gd name="connsiteX169" fmla="*/ 1469169 w 2691675"/>
              <a:gd name="connsiteY169" fmla="*/ 4209574 h 4354354"/>
              <a:gd name="connsiteX170" fmla="*/ 1507269 w 2691675"/>
              <a:gd name="connsiteY170" fmla="*/ 4186714 h 4354354"/>
              <a:gd name="connsiteX171" fmla="*/ 1552989 w 2691675"/>
              <a:gd name="connsiteY171" fmla="*/ 4156234 h 4354354"/>
              <a:gd name="connsiteX172" fmla="*/ 1583469 w 2691675"/>
              <a:gd name="connsiteY172" fmla="*/ 4148614 h 4354354"/>
              <a:gd name="connsiteX173" fmla="*/ 1644429 w 2691675"/>
              <a:gd name="connsiteY173" fmla="*/ 4087654 h 4354354"/>
              <a:gd name="connsiteX174" fmla="*/ 1674909 w 2691675"/>
              <a:gd name="connsiteY174" fmla="*/ 4064794 h 4354354"/>
              <a:gd name="connsiteX175" fmla="*/ 1827309 w 2691675"/>
              <a:gd name="connsiteY175" fmla="*/ 4026694 h 4354354"/>
              <a:gd name="connsiteX176" fmla="*/ 1857789 w 2691675"/>
              <a:gd name="connsiteY176" fmla="*/ 4011454 h 4354354"/>
              <a:gd name="connsiteX177" fmla="*/ 1903509 w 2691675"/>
              <a:gd name="connsiteY177" fmla="*/ 3996214 h 4354354"/>
              <a:gd name="connsiteX178" fmla="*/ 1926369 w 2691675"/>
              <a:gd name="connsiteY178" fmla="*/ 3980974 h 4354354"/>
              <a:gd name="connsiteX179" fmla="*/ 1987329 w 2691675"/>
              <a:gd name="connsiteY179" fmla="*/ 3935254 h 4354354"/>
              <a:gd name="connsiteX180" fmla="*/ 2048289 w 2691675"/>
              <a:gd name="connsiteY180" fmla="*/ 3897154 h 4354354"/>
              <a:gd name="connsiteX181" fmla="*/ 2078769 w 2691675"/>
              <a:gd name="connsiteY181" fmla="*/ 3881914 h 4354354"/>
              <a:gd name="connsiteX182" fmla="*/ 2132109 w 2691675"/>
              <a:gd name="connsiteY182" fmla="*/ 3843814 h 4354354"/>
              <a:gd name="connsiteX183" fmla="*/ 2162589 w 2691675"/>
              <a:gd name="connsiteY183" fmla="*/ 3813334 h 4354354"/>
              <a:gd name="connsiteX184" fmla="*/ 2200689 w 2691675"/>
              <a:gd name="connsiteY184" fmla="*/ 3714274 h 4354354"/>
              <a:gd name="connsiteX185" fmla="*/ 2162589 w 2691675"/>
              <a:gd name="connsiteY185" fmla="*/ 3630454 h 4354354"/>
              <a:gd name="connsiteX186" fmla="*/ 2139729 w 2691675"/>
              <a:gd name="connsiteY186" fmla="*/ 3622834 h 4354354"/>
              <a:gd name="connsiteX187" fmla="*/ 2124489 w 2691675"/>
              <a:gd name="connsiteY187" fmla="*/ 3706654 h 4354354"/>
              <a:gd name="connsiteX188" fmla="*/ 2109249 w 2691675"/>
              <a:gd name="connsiteY188" fmla="*/ 3683794 h 4354354"/>
              <a:gd name="connsiteX189" fmla="*/ 2048289 w 2691675"/>
              <a:gd name="connsiteY189" fmla="*/ 3691414 h 4354354"/>
              <a:gd name="connsiteX190" fmla="*/ 2055909 w 2691675"/>
              <a:gd name="connsiteY190" fmla="*/ 3729514 h 4354354"/>
              <a:gd name="connsiteX191" fmla="*/ 2078769 w 2691675"/>
              <a:gd name="connsiteY191" fmla="*/ 3744754 h 4354354"/>
              <a:gd name="connsiteX192" fmla="*/ 2094009 w 2691675"/>
              <a:gd name="connsiteY192" fmla="*/ 3775234 h 4354354"/>
              <a:gd name="connsiteX193" fmla="*/ 2086389 w 2691675"/>
              <a:gd name="connsiteY193" fmla="*/ 3820954 h 4354354"/>
              <a:gd name="connsiteX194" fmla="*/ 2010189 w 2691675"/>
              <a:gd name="connsiteY194" fmla="*/ 3775234 h 4354354"/>
              <a:gd name="connsiteX195" fmla="*/ 1994949 w 2691675"/>
              <a:gd name="connsiteY195" fmla="*/ 3676174 h 4354354"/>
              <a:gd name="connsiteX196" fmla="*/ 1972089 w 2691675"/>
              <a:gd name="connsiteY196" fmla="*/ 3653314 h 4354354"/>
              <a:gd name="connsiteX197" fmla="*/ 1979709 w 2691675"/>
              <a:gd name="connsiteY197" fmla="*/ 3607594 h 4354354"/>
              <a:gd name="connsiteX198" fmla="*/ 2025429 w 2691675"/>
              <a:gd name="connsiteY198" fmla="*/ 3599974 h 4354354"/>
              <a:gd name="connsiteX199" fmla="*/ 2033049 w 2691675"/>
              <a:gd name="connsiteY199" fmla="*/ 3546634 h 4354354"/>
              <a:gd name="connsiteX200" fmla="*/ 2063529 w 2691675"/>
              <a:gd name="connsiteY200" fmla="*/ 3554254 h 4354354"/>
              <a:gd name="connsiteX201" fmla="*/ 2094009 w 2691675"/>
              <a:gd name="connsiteY201" fmla="*/ 3516154 h 4354354"/>
              <a:gd name="connsiteX202" fmla="*/ 2124489 w 2691675"/>
              <a:gd name="connsiteY202" fmla="*/ 3485674 h 4354354"/>
              <a:gd name="connsiteX203" fmla="*/ 2139729 w 2691675"/>
              <a:gd name="connsiteY203" fmla="*/ 3462814 h 4354354"/>
              <a:gd name="connsiteX204" fmla="*/ 2170209 w 2691675"/>
              <a:gd name="connsiteY204" fmla="*/ 3439954 h 4354354"/>
              <a:gd name="connsiteX205" fmla="*/ 2238789 w 2691675"/>
              <a:gd name="connsiteY205" fmla="*/ 3348514 h 4354354"/>
              <a:gd name="connsiteX206" fmla="*/ 2246409 w 2691675"/>
              <a:gd name="connsiteY206" fmla="*/ 3318034 h 4354354"/>
              <a:gd name="connsiteX207" fmla="*/ 2269269 w 2691675"/>
              <a:gd name="connsiteY207" fmla="*/ 3257074 h 4354354"/>
              <a:gd name="connsiteX208" fmla="*/ 2276889 w 2691675"/>
              <a:gd name="connsiteY208" fmla="*/ 3211354 h 4354354"/>
              <a:gd name="connsiteX209" fmla="*/ 2299749 w 2691675"/>
              <a:gd name="connsiteY209" fmla="*/ 3165634 h 4354354"/>
              <a:gd name="connsiteX210" fmla="*/ 2314989 w 2691675"/>
              <a:gd name="connsiteY210" fmla="*/ 3127534 h 4354354"/>
              <a:gd name="connsiteX211" fmla="*/ 2353089 w 2691675"/>
              <a:gd name="connsiteY211" fmla="*/ 3112294 h 4354354"/>
              <a:gd name="connsiteX212" fmla="*/ 2375949 w 2691675"/>
              <a:gd name="connsiteY212" fmla="*/ 3097054 h 4354354"/>
              <a:gd name="connsiteX213" fmla="*/ 2495488 w 2691675"/>
              <a:gd name="connsiteY213" fmla="*/ 3067050 h 4354354"/>
              <a:gd name="connsiteX214" fmla="*/ 2593596 w 2691675"/>
              <a:gd name="connsiteY214" fmla="*/ 3063717 h 4354354"/>
              <a:gd name="connsiteX215" fmla="*/ 2685987 w 2691675"/>
              <a:gd name="connsiteY215" fmla="*/ 3054668 h 4354354"/>
              <a:gd name="connsiteX0" fmla="*/ 2685987 w 2691675"/>
              <a:gd name="connsiteY0" fmla="*/ 3054668 h 4354354"/>
              <a:gd name="connsiteX1" fmla="*/ 2680749 w 2691675"/>
              <a:gd name="connsiteY1" fmla="*/ 3028474 h 4354354"/>
              <a:gd name="connsiteX2" fmla="*/ 2673129 w 2691675"/>
              <a:gd name="connsiteY2" fmla="*/ 2975134 h 4354354"/>
              <a:gd name="connsiteX3" fmla="*/ 2631219 w 2691675"/>
              <a:gd name="connsiteY3" fmla="*/ 2967038 h 4354354"/>
              <a:gd name="connsiteX4" fmla="*/ 2567878 w 2691675"/>
              <a:gd name="connsiteY4" fmla="*/ 2966561 h 4354354"/>
              <a:gd name="connsiteX5" fmla="*/ 2526921 w 2691675"/>
              <a:gd name="connsiteY5" fmla="*/ 2908936 h 4354354"/>
              <a:gd name="connsiteX6" fmla="*/ 2464532 w 2691675"/>
              <a:gd name="connsiteY6" fmla="*/ 2905601 h 4354354"/>
              <a:gd name="connsiteX7" fmla="*/ 2417860 w 2691675"/>
              <a:gd name="connsiteY7" fmla="*/ 2889885 h 4354354"/>
              <a:gd name="connsiteX8" fmla="*/ 2383569 w 2691675"/>
              <a:gd name="connsiteY8" fmla="*/ 2876074 h 4354354"/>
              <a:gd name="connsiteX9" fmla="*/ 2355471 w 2691675"/>
              <a:gd name="connsiteY9" fmla="*/ 2856071 h 4354354"/>
              <a:gd name="connsiteX10" fmla="*/ 2300701 w 2691675"/>
              <a:gd name="connsiteY10" fmla="*/ 2824163 h 4354354"/>
              <a:gd name="connsiteX11" fmla="*/ 2226406 w 2691675"/>
              <a:gd name="connsiteY11" fmla="*/ 2864167 h 4354354"/>
              <a:gd name="connsiteX12" fmla="*/ 2185925 w 2691675"/>
              <a:gd name="connsiteY12" fmla="*/ 2825116 h 4354354"/>
              <a:gd name="connsiteX13" fmla="*/ 2150683 w 2691675"/>
              <a:gd name="connsiteY13" fmla="*/ 2746058 h 4354354"/>
              <a:gd name="connsiteX14" fmla="*/ 2131157 w 2691675"/>
              <a:gd name="connsiteY14" fmla="*/ 2684621 h 4354354"/>
              <a:gd name="connsiteX15" fmla="*/ 2113060 w 2691675"/>
              <a:gd name="connsiteY15" fmla="*/ 2649379 h 4354354"/>
              <a:gd name="connsiteX16" fmla="*/ 2111630 w 2691675"/>
              <a:gd name="connsiteY16" fmla="*/ 2600801 h 4354354"/>
              <a:gd name="connsiteX17" fmla="*/ 2034001 w 2691675"/>
              <a:gd name="connsiteY17" fmla="*/ 2686051 h 4354354"/>
              <a:gd name="connsiteX18" fmla="*/ 1966851 w 2691675"/>
              <a:gd name="connsiteY18" fmla="*/ 2754154 h 4354354"/>
              <a:gd name="connsiteX19" fmla="*/ 1919702 w 2691675"/>
              <a:gd name="connsiteY19" fmla="*/ 2713196 h 4354354"/>
              <a:gd name="connsiteX20" fmla="*/ 1783018 w 2691675"/>
              <a:gd name="connsiteY20" fmla="*/ 2699862 h 4354354"/>
              <a:gd name="connsiteX21" fmla="*/ 1684910 w 2691675"/>
              <a:gd name="connsiteY21" fmla="*/ 2689860 h 4354354"/>
              <a:gd name="connsiteX22" fmla="*/ 1614426 w 2691675"/>
              <a:gd name="connsiteY22" fmla="*/ 2582229 h 4354354"/>
              <a:gd name="connsiteX23" fmla="*/ 1549656 w 2691675"/>
              <a:gd name="connsiteY23" fmla="*/ 2584133 h 4354354"/>
              <a:gd name="connsiteX24" fmla="*/ 1524890 w 2691675"/>
              <a:gd name="connsiteY24" fmla="*/ 2563654 h 4354354"/>
              <a:gd name="connsiteX25" fmla="*/ 1476789 w 2691675"/>
              <a:gd name="connsiteY25" fmla="*/ 2381726 h 4354354"/>
              <a:gd name="connsiteX26" fmla="*/ 1446309 w 2691675"/>
              <a:gd name="connsiteY26" fmla="*/ 2289334 h 4354354"/>
              <a:gd name="connsiteX27" fmla="*/ 1408209 w 2691675"/>
              <a:gd name="connsiteY27" fmla="*/ 2220754 h 4354354"/>
              <a:gd name="connsiteX28" fmla="*/ 1392969 w 2691675"/>
              <a:gd name="connsiteY28" fmla="*/ 2197894 h 4354354"/>
              <a:gd name="connsiteX29" fmla="*/ 1382492 w 2691675"/>
              <a:gd name="connsiteY29" fmla="*/ 2152651 h 4354354"/>
              <a:gd name="connsiteX30" fmla="*/ 1377253 w 2691675"/>
              <a:gd name="connsiteY30" fmla="*/ 2052162 h 4354354"/>
              <a:gd name="connsiteX31" fmla="*/ 1391541 w 2691675"/>
              <a:gd name="connsiteY31" fmla="*/ 1982630 h 4354354"/>
              <a:gd name="connsiteX32" fmla="*/ 1323437 w 2691675"/>
              <a:gd name="connsiteY32" fmla="*/ 1917859 h 4354354"/>
              <a:gd name="connsiteX33" fmla="*/ 1290099 w 2691675"/>
              <a:gd name="connsiteY33" fmla="*/ 1912621 h 4354354"/>
              <a:gd name="connsiteX34" fmla="*/ 1192468 w 2691675"/>
              <a:gd name="connsiteY34" fmla="*/ 1853089 h 4354354"/>
              <a:gd name="connsiteX35" fmla="*/ 1134367 w 2691675"/>
              <a:gd name="connsiteY35" fmla="*/ 1863567 h 4354354"/>
              <a:gd name="connsiteX36" fmla="*/ 1081978 w 2691675"/>
              <a:gd name="connsiteY36" fmla="*/ 1897379 h 4354354"/>
              <a:gd name="connsiteX37" fmla="*/ 1032924 w 2691675"/>
              <a:gd name="connsiteY37" fmla="*/ 1923098 h 4354354"/>
              <a:gd name="connsiteX38" fmla="*/ 966249 w 2691675"/>
              <a:gd name="connsiteY38" fmla="*/ 1984058 h 4354354"/>
              <a:gd name="connsiteX39" fmla="*/ 917195 w 2691675"/>
              <a:gd name="connsiteY39" fmla="*/ 1941672 h 4354354"/>
              <a:gd name="connsiteX40" fmla="*/ 862428 w 2691675"/>
              <a:gd name="connsiteY40" fmla="*/ 1915002 h 4354354"/>
              <a:gd name="connsiteX41" fmla="*/ 831471 w 2691675"/>
              <a:gd name="connsiteY41" fmla="*/ 1889284 h 4354354"/>
              <a:gd name="connsiteX42" fmla="*/ 808135 w 2691675"/>
              <a:gd name="connsiteY42" fmla="*/ 1846898 h 4354354"/>
              <a:gd name="connsiteX43" fmla="*/ 822423 w 2691675"/>
              <a:gd name="connsiteY43" fmla="*/ 1789748 h 4354354"/>
              <a:gd name="connsiteX44" fmla="*/ 811944 w 2691675"/>
              <a:gd name="connsiteY44" fmla="*/ 1720215 h 4354354"/>
              <a:gd name="connsiteX45" fmla="*/ 791466 w 2691675"/>
              <a:gd name="connsiteY45" fmla="*/ 1625441 h 4354354"/>
              <a:gd name="connsiteX46" fmla="*/ 767652 w 2691675"/>
              <a:gd name="connsiteY46" fmla="*/ 1635919 h 4354354"/>
              <a:gd name="connsiteX47" fmla="*/ 709074 w 2691675"/>
              <a:gd name="connsiteY47" fmla="*/ 1571626 h 4354354"/>
              <a:gd name="connsiteX48" fmla="*/ 737649 w 2691675"/>
              <a:gd name="connsiteY48" fmla="*/ 1519714 h 4354354"/>
              <a:gd name="connsiteX49" fmla="*/ 785274 w 2691675"/>
              <a:gd name="connsiteY49" fmla="*/ 1455420 h 4354354"/>
              <a:gd name="connsiteX50" fmla="*/ 783369 w 2691675"/>
              <a:gd name="connsiteY50" fmla="*/ 1429227 h 4354354"/>
              <a:gd name="connsiteX51" fmla="*/ 826232 w 2691675"/>
              <a:gd name="connsiteY51" fmla="*/ 1375409 h 4354354"/>
              <a:gd name="connsiteX52" fmla="*/ 834329 w 2691675"/>
              <a:gd name="connsiteY52" fmla="*/ 1282542 h 4354354"/>
              <a:gd name="connsiteX53" fmla="*/ 820040 w 2691675"/>
              <a:gd name="connsiteY53" fmla="*/ 1198721 h 4354354"/>
              <a:gd name="connsiteX54" fmla="*/ 787655 w 2691675"/>
              <a:gd name="connsiteY54" fmla="*/ 1151573 h 4354354"/>
              <a:gd name="connsiteX55" fmla="*/ 769082 w 2691675"/>
              <a:gd name="connsiteY55" fmla="*/ 1070134 h 4354354"/>
              <a:gd name="connsiteX56" fmla="*/ 812898 w 2691675"/>
              <a:gd name="connsiteY56" fmla="*/ 1034892 h 4354354"/>
              <a:gd name="connsiteX57" fmla="*/ 816231 w 2691675"/>
              <a:gd name="connsiteY57" fmla="*/ 976789 h 4354354"/>
              <a:gd name="connsiteX58" fmla="*/ 828613 w 2691675"/>
              <a:gd name="connsiteY58" fmla="*/ 901065 h 4354354"/>
              <a:gd name="connsiteX59" fmla="*/ 837662 w 2691675"/>
              <a:gd name="connsiteY59" fmla="*/ 833914 h 4354354"/>
              <a:gd name="connsiteX60" fmla="*/ 852426 w 2691675"/>
              <a:gd name="connsiteY60" fmla="*/ 795814 h 4354354"/>
              <a:gd name="connsiteX61" fmla="*/ 867665 w 2691675"/>
              <a:gd name="connsiteY61" fmla="*/ 762475 h 4354354"/>
              <a:gd name="connsiteX62" fmla="*/ 841472 w 2691675"/>
              <a:gd name="connsiteY62" fmla="*/ 696754 h 4354354"/>
              <a:gd name="connsiteX63" fmla="*/ 825756 w 2691675"/>
              <a:gd name="connsiteY63" fmla="*/ 573405 h 4354354"/>
              <a:gd name="connsiteX64" fmla="*/ 795275 w 2691675"/>
              <a:gd name="connsiteY64" fmla="*/ 536259 h 4354354"/>
              <a:gd name="connsiteX65" fmla="*/ 777654 w 2691675"/>
              <a:gd name="connsiteY65" fmla="*/ 505777 h 4354354"/>
              <a:gd name="connsiteX66" fmla="*/ 754794 w 2691675"/>
              <a:gd name="connsiteY66" fmla="*/ 430054 h 4354354"/>
              <a:gd name="connsiteX67" fmla="*/ 727648 w 2691675"/>
              <a:gd name="connsiteY67" fmla="*/ 349091 h 4354354"/>
              <a:gd name="connsiteX68" fmla="*/ 740030 w 2691675"/>
              <a:gd name="connsiteY68" fmla="*/ 321469 h 4354354"/>
              <a:gd name="connsiteX69" fmla="*/ 736698 w 2691675"/>
              <a:gd name="connsiteY69" fmla="*/ 256223 h 4354354"/>
              <a:gd name="connsiteX70" fmla="*/ 717648 w 2691675"/>
              <a:gd name="connsiteY70" fmla="*/ 241935 h 4354354"/>
              <a:gd name="connsiteX71" fmla="*/ 709551 w 2691675"/>
              <a:gd name="connsiteY71" fmla="*/ 171451 h 4354354"/>
              <a:gd name="connsiteX72" fmla="*/ 675737 w 2691675"/>
              <a:gd name="connsiteY72" fmla="*/ 120015 h 4354354"/>
              <a:gd name="connsiteX73" fmla="*/ 686691 w 2691675"/>
              <a:gd name="connsiteY73" fmla="*/ 70485 h 4354354"/>
              <a:gd name="connsiteX74" fmla="*/ 657638 w 2691675"/>
              <a:gd name="connsiteY74" fmla="*/ 0 h 4354354"/>
              <a:gd name="connsiteX75" fmla="*/ 613348 w 2691675"/>
              <a:gd name="connsiteY75" fmla="*/ 10001 h 4354354"/>
              <a:gd name="connsiteX76" fmla="*/ 542863 w 2691675"/>
              <a:gd name="connsiteY76" fmla="*/ 85249 h 4354354"/>
              <a:gd name="connsiteX77" fmla="*/ 560008 w 2691675"/>
              <a:gd name="connsiteY77" fmla="*/ 158591 h 4354354"/>
              <a:gd name="connsiteX78" fmla="*/ 553342 w 2691675"/>
              <a:gd name="connsiteY78" fmla="*/ 234792 h 4354354"/>
              <a:gd name="connsiteX79" fmla="*/ 505716 w 2691675"/>
              <a:gd name="connsiteY79" fmla="*/ 313373 h 4354354"/>
              <a:gd name="connsiteX80" fmla="*/ 461424 w 2691675"/>
              <a:gd name="connsiteY80" fmla="*/ 408147 h 4354354"/>
              <a:gd name="connsiteX81" fmla="*/ 368555 w 2691675"/>
              <a:gd name="connsiteY81" fmla="*/ 381476 h 4354354"/>
              <a:gd name="connsiteX82" fmla="*/ 300929 w 2691675"/>
              <a:gd name="connsiteY82" fmla="*/ 441960 h 4354354"/>
              <a:gd name="connsiteX83" fmla="*/ 270924 w 2691675"/>
              <a:gd name="connsiteY83" fmla="*/ 513874 h 4354354"/>
              <a:gd name="connsiteX84" fmla="*/ 322359 w 2691675"/>
              <a:gd name="connsiteY84" fmla="*/ 574834 h 4354354"/>
              <a:gd name="connsiteX85" fmla="*/ 236157 w 2691675"/>
              <a:gd name="connsiteY85" fmla="*/ 711995 h 4354354"/>
              <a:gd name="connsiteX86" fmla="*/ 262829 w 2691675"/>
              <a:gd name="connsiteY86" fmla="*/ 758667 h 4354354"/>
              <a:gd name="connsiteX87" fmla="*/ 248540 w 2691675"/>
              <a:gd name="connsiteY87" fmla="*/ 834390 h 4354354"/>
              <a:gd name="connsiteX88" fmla="*/ 303309 w 2691675"/>
              <a:gd name="connsiteY88" fmla="*/ 849630 h 4354354"/>
              <a:gd name="connsiteX89" fmla="*/ 351410 w 2691675"/>
              <a:gd name="connsiteY89" fmla="*/ 872966 h 4354354"/>
              <a:gd name="connsiteX90" fmla="*/ 324741 w 2691675"/>
              <a:gd name="connsiteY90" fmla="*/ 957263 h 4354354"/>
              <a:gd name="connsiteX91" fmla="*/ 322360 w 2691675"/>
              <a:gd name="connsiteY91" fmla="*/ 1051560 h 4354354"/>
              <a:gd name="connsiteX92" fmla="*/ 229492 w 2691675"/>
              <a:gd name="connsiteY92" fmla="*/ 1087278 h 4354354"/>
              <a:gd name="connsiteX93" fmla="*/ 159958 w 2691675"/>
              <a:gd name="connsiteY93" fmla="*/ 1095376 h 4354354"/>
              <a:gd name="connsiteX94" fmla="*/ 150909 w 2691675"/>
              <a:gd name="connsiteY94" fmla="*/ 1207294 h 4354354"/>
              <a:gd name="connsiteX95" fmla="*/ 173769 w 2691675"/>
              <a:gd name="connsiteY95" fmla="*/ 1245394 h 4354354"/>
              <a:gd name="connsiteX96" fmla="*/ 219489 w 2691675"/>
              <a:gd name="connsiteY96" fmla="*/ 1283494 h 4354354"/>
              <a:gd name="connsiteX97" fmla="*/ 234729 w 2691675"/>
              <a:gd name="connsiteY97" fmla="*/ 1313974 h 4354354"/>
              <a:gd name="connsiteX98" fmla="*/ 227109 w 2691675"/>
              <a:gd name="connsiteY98" fmla="*/ 1344454 h 4354354"/>
              <a:gd name="connsiteX99" fmla="*/ 265209 w 2691675"/>
              <a:gd name="connsiteY99" fmla="*/ 1390174 h 4354354"/>
              <a:gd name="connsiteX100" fmla="*/ 288069 w 2691675"/>
              <a:gd name="connsiteY100" fmla="*/ 1428274 h 4354354"/>
              <a:gd name="connsiteX101" fmla="*/ 280449 w 2691675"/>
              <a:gd name="connsiteY101" fmla="*/ 1466374 h 4354354"/>
              <a:gd name="connsiteX102" fmla="*/ 242349 w 2691675"/>
              <a:gd name="connsiteY102" fmla="*/ 1595914 h 4354354"/>
              <a:gd name="connsiteX103" fmla="*/ 211869 w 2691675"/>
              <a:gd name="connsiteY103" fmla="*/ 1611154 h 4354354"/>
              <a:gd name="connsiteX104" fmla="*/ 189009 w 2691675"/>
              <a:gd name="connsiteY104" fmla="*/ 1618774 h 4354354"/>
              <a:gd name="connsiteX105" fmla="*/ 120429 w 2691675"/>
              <a:gd name="connsiteY105" fmla="*/ 1656874 h 4354354"/>
              <a:gd name="connsiteX106" fmla="*/ 97569 w 2691675"/>
              <a:gd name="connsiteY106" fmla="*/ 1679734 h 4354354"/>
              <a:gd name="connsiteX107" fmla="*/ 13749 w 2691675"/>
              <a:gd name="connsiteY107" fmla="*/ 1740694 h 4354354"/>
              <a:gd name="connsiteX108" fmla="*/ 13749 w 2691675"/>
              <a:gd name="connsiteY108" fmla="*/ 1915954 h 4354354"/>
              <a:gd name="connsiteX109" fmla="*/ 36609 w 2691675"/>
              <a:gd name="connsiteY109" fmla="*/ 1938814 h 4354354"/>
              <a:gd name="connsiteX110" fmla="*/ 67089 w 2691675"/>
              <a:gd name="connsiteY110" fmla="*/ 1976914 h 4354354"/>
              <a:gd name="connsiteX111" fmla="*/ 112809 w 2691675"/>
              <a:gd name="connsiteY111" fmla="*/ 2007394 h 4354354"/>
              <a:gd name="connsiteX112" fmla="*/ 173769 w 2691675"/>
              <a:gd name="connsiteY112" fmla="*/ 2037874 h 4354354"/>
              <a:gd name="connsiteX113" fmla="*/ 234729 w 2691675"/>
              <a:gd name="connsiteY113" fmla="*/ 2121694 h 4354354"/>
              <a:gd name="connsiteX114" fmla="*/ 272829 w 2691675"/>
              <a:gd name="connsiteY114" fmla="*/ 2182654 h 4354354"/>
              <a:gd name="connsiteX115" fmla="*/ 280449 w 2691675"/>
              <a:gd name="connsiteY115" fmla="*/ 2205514 h 4354354"/>
              <a:gd name="connsiteX116" fmla="*/ 318549 w 2691675"/>
              <a:gd name="connsiteY116" fmla="*/ 2281714 h 4354354"/>
              <a:gd name="connsiteX117" fmla="*/ 493809 w 2691675"/>
              <a:gd name="connsiteY117" fmla="*/ 2296954 h 4354354"/>
              <a:gd name="connsiteX118" fmla="*/ 562389 w 2691675"/>
              <a:gd name="connsiteY118" fmla="*/ 2380774 h 4354354"/>
              <a:gd name="connsiteX119" fmla="*/ 531909 w 2691675"/>
              <a:gd name="connsiteY119" fmla="*/ 2456974 h 4354354"/>
              <a:gd name="connsiteX120" fmla="*/ 509049 w 2691675"/>
              <a:gd name="connsiteY120" fmla="*/ 2464594 h 4354354"/>
              <a:gd name="connsiteX121" fmla="*/ 486189 w 2691675"/>
              <a:gd name="connsiteY121" fmla="*/ 2487454 h 4354354"/>
              <a:gd name="connsiteX122" fmla="*/ 478569 w 2691675"/>
              <a:gd name="connsiteY122" fmla="*/ 2533174 h 4354354"/>
              <a:gd name="connsiteX123" fmla="*/ 509049 w 2691675"/>
              <a:gd name="connsiteY123" fmla="*/ 2647474 h 4354354"/>
              <a:gd name="connsiteX124" fmla="*/ 531909 w 2691675"/>
              <a:gd name="connsiteY124" fmla="*/ 2670334 h 4354354"/>
              <a:gd name="connsiteX125" fmla="*/ 539529 w 2691675"/>
              <a:gd name="connsiteY125" fmla="*/ 2700814 h 4354354"/>
              <a:gd name="connsiteX126" fmla="*/ 570009 w 2691675"/>
              <a:gd name="connsiteY126" fmla="*/ 2685574 h 4354354"/>
              <a:gd name="connsiteX127" fmla="*/ 592869 w 2691675"/>
              <a:gd name="connsiteY127" fmla="*/ 2662714 h 4354354"/>
              <a:gd name="connsiteX128" fmla="*/ 646209 w 2691675"/>
              <a:gd name="connsiteY128" fmla="*/ 2632234 h 4354354"/>
              <a:gd name="connsiteX129" fmla="*/ 684309 w 2691675"/>
              <a:gd name="connsiteY129" fmla="*/ 2639854 h 4354354"/>
              <a:gd name="connsiteX130" fmla="*/ 699549 w 2691675"/>
              <a:gd name="connsiteY130" fmla="*/ 2662714 h 4354354"/>
              <a:gd name="connsiteX131" fmla="*/ 722409 w 2691675"/>
              <a:gd name="connsiteY131" fmla="*/ 2685574 h 4354354"/>
              <a:gd name="connsiteX132" fmla="*/ 730029 w 2691675"/>
              <a:gd name="connsiteY132" fmla="*/ 2708434 h 4354354"/>
              <a:gd name="connsiteX133" fmla="*/ 707169 w 2691675"/>
              <a:gd name="connsiteY133" fmla="*/ 2792254 h 4354354"/>
              <a:gd name="connsiteX134" fmla="*/ 623349 w 2691675"/>
              <a:gd name="connsiteY134" fmla="*/ 2868454 h 4354354"/>
              <a:gd name="connsiteX135" fmla="*/ 600489 w 2691675"/>
              <a:gd name="connsiteY135" fmla="*/ 2914174 h 4354354"/>
              <a:gd name="connsiteX136" fmla="*/ 531909 w 2691675"/>
              <a:gd name="connsiteY136" fmla="*/ 2959894 h 4354354"/>
              <a:gd name="connsiteX137" fmla="*/ 516669 w 2691675"/>
              <a:gd name="connsiteY137" fmla="*/ 2982754 h 4354354"/>
              <a:gd name="connsiteX138" fmla="*/ 547149 w 2691675"/>
              <a:gd name="connsiteY138" fmla="*/ 3081814 h 4354354"/>
              <a:gd name="connsiteX139" fmla="*/ 570009 w 2691675"/>
              <a:gd name="connsiteY139" fmla="*/ 3203734 h 4354354"/>
              <a:gd name="connsiteX140" fmla="*/ 608109 w 2691675"/>
              <a:gd name="connsiteY140" fmla="*/ 3302794 h 4354354"/>
              <a:gd name="connsiteX141" fmla="*/ 608109 w 2691675"/>
              <a:gd name="connsiteY141" fmla="*/ 3455194 h 4354354"/>
              <a:gd name="connsiteX142" fmla="*/ 570009 w 2691675"/>
              <a:gd name="connsiteY142" fmla="*/ 3493294 h 4354354"/>
              <a:gd name="connsiteX143" fmla="*/ 562389 w 2691675"/>
              <a:gd name="connsiteY143" fmla="*/ 3523774 h 4354354"/>
              <a:gd name="connsiteX144" fmla="*/ 547149 w 2691675"/>
              <a:gd name="connsiteY144" fmla="*/ 3554254 h 4354354"/>
              <a:gd name="connsiteX145" fmla="*/ 554769 w 2691675"/>
              <a:gd name="connsiteY145" fmla="*/ 3706654 h 4354354"/>
              <a:gd name="connsiteX146" fmla="*/ 608109 w 2691675"/>
              <a:gd name="connsiteY146" fmla="*/ 3699034 h 4354354"/>
              <a:gd name="connsiteX147" fmla="*/ 630969 w 2691675"/>
              <a:gd name="connsiteY147" fmla="*/ 3691414 h 4354354"/>
              <a:gd name="connsiteX148" fmla="*/ 676689 w 2691675"/>
              <a:gd name="connsiteY148" fmla="*/ 3714274 h 4354354"/>
              <a:gd name="connsiteX149" fmla="*/ 707169 w 2691675"/>
              <a:gd name="connsiteY149" fmla="*/ 3744754 h 4354354"/>
              <a:gd name="connsiteX150" fmla="*/ 836709 w 2691675"/>
              <a:gd name="connsiteY150" fmla="*/ 3767614 h 4354354"/>
              <a:gd name="connsiteX151" fmla="*/ 851949 w 2691675"/>
              <a:gd name="connsiteY151" fmla="*/ 3798094 h 4354354"/>
              <a:gd name="connsiteX152" fmla="*/ 874809 w 2691675"/>
              <a:gd name="connsiteY152" fmla="*/ 3813334 h 4354354"/>
              <a:gd name="connsiteX153" fmla="*/ 897669 w 2691675"/>
              <a:gd name="connsiteY153" fmla="*/ 3836194 h 4354354"/>
              <a:gd name="connsiteX154" fmla="*/ 905289 w 2691675"/>
              <a:gd name="connsiteY154" fmla="*/ 3866674 h 4354354"/>
              <a:gd name="connsiteX155" fmla="*/ 920529 w 2691675"/>
              <a:gd name="connsiteY155" fmla="*/ 3889534 h 4354354"/>
              <a:gd name="connsiteX156" fmla="*/ 943389 w 2691675"/>
              <a:gd name="connsiteY156" fmla="*/ 3927634 h 4354354"/>
              <a:gd name="connsiteX157" fmla="*/ 996729 w 2691675"/>
              <a:gd name="connsiteY157" fmla="*/ 3973354 h 4354354"/>
              <a:gd name="connsiteX158" fmla="*/ 1011969 w 2691675"/>
              <a:gd name="connsiteY158" fmla="*/ 3996214 h 4354354"/>
              <a:gd name="connsiteX159" fmla="*/ 1034829 w 2691675"/>
              <a:gd name="connsiteY159" fmla="*/ 4034314 h 4354354"/>
              <a:gd name="connsiteX160" fmla="*/ 1065309 w 2691675"/>
              <a:gd name="connsiteY160" fmla="*/ 4110514 h 4354354"/>
              <a:gd name="connsiteX161" fmla="*/ 1072929 w 2691675"/>
              <a:gd name="connsiteY161" fmla="*/ 4133374 h 4354354"/>
              <a:gd name="connsiteX162" fmla="*/ 1149129 w 2691675"/>
              <a:gd name="connsiteY162" fmla="*/ 4163854 h 4354354"/>
              <a:gd name="connsiteX163" fmla="*/ 1202469 w 2691675"/>
              <a:gd name="connsiteY163" fmla="*/ 4240054 h 4354354"/>
              <a:gd name="connsiteX164" fmla="*/ 1263429 w 2691675"/>
              <a:gd name="connsiteY164" fmla="*/ 4247674 h 4354354"/>
              <a:gd name="connsiteX165" fmla="*/ 1271049 w 2691675"/>
              <a:gd name="connsiteY165" fmla="*/ 4301014 h 4354354"/>
              <a:gd name="connsiteX166" fmla="*/ 1316769 w 2691675"/>
              <a:gd name="connsiteY166" fmla="*/ 4354354 h 4354354"/>
              <a:gd name="connsiteX167" fmla="*/ 1354869 w 2691675"/>
              <a:gd name="connsiteY167" fmla="*/ 4255294 h 4354354"/>
              <a:gd name="connsiteX168" fmla="*/ 1415829 w 2691675"/>
              <a:gd name="connsiteY168" fmla="*/ 4224814 h 4354354"/>
              <a:gd name="connsiteX169" fmla="*/ 1469169 w 2691675"/>
              <a:gd name="connsiteY169" fmla="*/ 4209574 h 4354354"/>
              <a:gd name="connsiteX170" fmla="*/ 1507269 w 2691675"/>
              <a:gd name="connsiteY170" fmla="*/ 4186714 h 4354354"/>
              <a:gd name="connsiteX171" fmla="*/ 1552989 w 2691675"/>
              <a:gd name="connsiteY171" fmla="*/ 4156234 h 4354354"/>
              <a:gd name="connsiteX172" fmla="*/ 1583469 w 2691675"/>
              <a:gd name="connsiteY172" fmla="*/ 4148614 h 4354354"/>
              <a:gd name="connsiteX173" fmla="*/ 1644429 w 2691675"/>
              <a:gd name="connsiteY173" fmla="*/ 4087654 h 4354354"/>
              <a:gd name="connsiteX174" fmla="*/ 1674909 w 2691675"/>
              <a:gd name="connsiteY174" fmla="*/ 4064794 h 4354354"/>
              <a:gd name="connsiteX175" fmla="*/ 1827309 w 2691675"/>
              <a:gd name="connsiteY175" fmla="*/ 4026694 h 4354354"/>
              <a:gd name="connsiteX176" fmla="*/ 1857789 w 2691675"/>
              <a:gd name="connsiteY176" fmla="*/ 4011454 h 4354354"/>
              <a:gd name="connsiteX177" fmla="*/ 1903509 w 2691675"/>
              <a:gd name="connsiteY177" fmla="*/ 3996214 h 4354354"/>
              <a:gd name="connsiteX178" fmla="*/ 1926369 w 2691675"/>
              <a:gd name="connsiteY178" fmla="*/ 3980974 h 4354354"/>
              <a:gd name="connsiteX179" fmla="*/ 1987329 w 2691675"/>
              <a:gd name="connsiteY179" fmla="*/ 3935254 h 4354354"/>
              <a:gd name="connsiteX180" fmla="*/ 2048289 w 2691675"/>
              <a:gd name="connsiteY180" fmla="*/ 3897154 h 4354354"/>
              <a:gd name="connsiteX181" fmla="*/ 2078769 w 2691675"/>
              <a:gd name="connsiteY181" fmla="*/ 3881914 h 4354354"/>
              <a:gd name="connsiteX182" fmla="*/ 2132109 w 2691675"/>
              <a:gd name="connsiteY182" fmla="*/ 3843814 h 4354354"/>
              <a:gd name="connsiteX183" fmla="*/ 2162589 w 2691675"/>
              <a:gd name="connsiteY183" fmla="*/ 3813334 h 4354354"/>
              <a:gd name="connsiteX184" fmla="*/ 2200689 w 2691675"/>
              <a:gd name="connsiteY184" fmla="*/ 3714274 h 4354354"/>
              <a:gd name="connsiteX185" fmla="*/ 2162589 w 2691675"/>
              <a:gd name="connsiteY185" fmla="*/ 3630454 h 4354354"/>
              <a:gd name="connsiteX186" fmla="*/ 2139729 w 2691675"/>
              <a:gd name="connsiteY186" fmla="*/ 3622834 h 4354354"/>
              <a:gd name="connsiteX187" fmla="*/ 2124489 w 2691675"/>
              <a:gd name="connsiteY187" fmla="*/ 3706654 h 4354354"/>
              <a:gd name="connsiteX188" fmla="*/ 2109249 w 2691675"/>
              <a:gd name="connsiteY188" fmla="*/ 3683794 h 4354354"/>
              <a:gd name="connsiteX189" fmla="*/ 2048289 w 2691675"/>
              <a:gd name="connsiteY189" fmla="*/ 3691414 h 4354354"/>
              <a:gd name="connsiteX190" fmla="*/ 2055909 w 2691675"/>
              <a:gd name="connsiteY190" fmla="*/ 3729514 h 4354354"/>
              <a:gd name="connsiteX191" fmla="*/ 2078769 w 2691675"/>
              <a:gd name="connsiteY191" fmla="*/ 3744754 h 4354354"/>
              <a:gd name="connsiteX192" fmla="*/ 2094009 w 2691675"/>
              <a:gd name="connsiteY192" fmla="*/ 3775234 h 4354354"/>
              <a:gd name="connsiteX193" fmla="*/ 2086389 w 2691675"/>
              <a:gd name="connsiteY193" fmla="*/ 3820954 h 4354354"/>
              <a:gd name="connsiteX194" fmla="*/ 2010189 w 2691675"/>
              <a:gd name="connsiteY194" fmla="*/ 3775234 h 4354354"/>
              <a:gd name="connsiteX195" fmla="*/ 1994949 w 2691675"/>
              <a:gd name="connsiteY195" fmla="*/ 3676174 h 4354354"/>
              <a:gd name="connsiteX196" fmla="*/ 1972089 w 2691675"/>
              <a:gd name="connsiteY196" fmla="*/ 3653314 h 4354354"/>
              <a:gd name="connsiteX197" fmla="*/ 1979709 w 2691675"/>
              <a:gd name="connsiteY197" fmla="*/ 3607594 h 4354354"/>
              <a:gd name="connsiteX198" fmla="*/ 2025429 w 2691675"/>
              <a:gd name="connsiteY198" fmla="*/ 3599974 h 4354354"/>
              <a:gd name="connsiteX199" fmla="*/ 2033049 w 2691675"/>
              <a:gd name="connsiteY199" fmla="*/ 3546634 h 4354354"/>
              <a:gd name="connsiteX200" fmla="*/ 2063529 w 2691675"/>
              <a:gd name="connsiteY200" fmla="*/ 3554254 h 4354354"/>
              <a:gd name="connsiteX201" fmla="*/ 2094009 w 2691675"/>
              <a:gd name="connsiteY201" fmla="*/ 3516154 h 4354354"/>
              <a:gd name="connsiteX202" fmla="*/ 2124489 w 2691675"/>
              <a:gd name="connsiteY202" fmla="*/ 3485674 h 4354354"/>
              <a:gd name="connsiteX203" fmla="*/ 2139729 w 2691675"/>
              <a:gd name="connsiteY203" fmla="*/ 3462814 h 4354354"/>
              <a:gd name="connsiteX204" fmla="*/ 2170209 w 2691675"/>
              <a:gd name="connsiteY204" fmla="*/ 3439954 h 4354354"/>
              <a:gd name="connsiteX205" fmla="*/ 2238789 w 2691675"/>
              <a:gd name="connsiteY205" fmla="*/ 3348514 h 4354354"/>
              <a:gd name="connsiteX206" fmla="*/ 2246409 w 2691675"/>
              <a:gd name="connsiteY206" fmla="*/ 3318034 h 4354354"/>
              <a:gd name="connsiteX207" fmla="*/ 2269269 w 2691675"/>
              <a:gd name="connsiteY207" fmla="*/ 3257074 h 4354354"/>
              <a:gd name="connsiteX208" fmla="*/ 2276889 w 2691675"/>
              <a:gd name="connsiteY208" fmla="*/ 3211354 h 4354354"/>
              <a:gd name="connsiteX209" fmla="*/ 2299749 w 2691675"/>
              <a:gd name="connsiteY209" fmla="*/ 3165634 h 4354354"/>
              <a:gd name="connsiteX210" fmla="*/ 2314989 w 2691675"/>
              <a:gd name="connsiteY210" fmla="*/ 3127534 h 4354354"/>
              <a:gd name="connsiteX211" fmla="*/ 2353089 w 2691675"/>
              <a:gd name="connsiteY211" fmla="*/ 3112294 h 4354354"/>
              <a:gd name="connsiteX212" fmla="*/ 2375949 w 2691675"/>
              <a:gd name="connsiteY212" fmla="*/ 3097054 h 4354354"/>
              <a:gd name="connsiteX213" fmla="*/ 2495488 w 2691675"/>
              <a:gd name="connsiteY213" fmla="*/ 3067050 h 4354354"/>
              <a:gd name="connsiteX214" fmla="*/ 2593596 w 2691675"/>
              <a:gd name="connsiteY214" fmla="*/ 3063717 h 4354354"/>
              <a:gd name="connsiteX215" fmla="*/ 2685987 w 2691675"/>
              <a:gd name="connsiteY215" fmla="*/ 3054668 h 4354354"/>
              <a:gd name="connsiteX0" fmla="*/ 2685987 w 2691675"/>
              <a:gd name="connsiteY0" fmla="*/ 3054668 h 4354354"/>
              <a:gd name="connsiteX1" fmla="*/ 2680749 w 2691675"/>
              <a:gd name="connsiteY1" fmla="*/ 3028474 h 4354354"/>
              <a:gd name="connsiteX2" fmla="*/ 2673129 w 2691675"/>
              <a:gd name="connsiteY2" fmla="*/ 2975134 h 4354354"/>
              <a:gd name="connsiteX3" fmla="*/ 2631219 w 2691675"/>
              <a:gd name="connsiteY3" fmla="*/ 2967038 h 4354354"/>
              <a:gd name="connsiteX4" fmla="*/ 2567878 w 2691675"/>
              <a:gd name="connsiteY4" fmla="*/ 2966561 h 4354354"/>
              <a:gd name="connsiteX5" fmla="*/ 2526921 w 2691675"/>
              <a:gd name="connsiteY5" fmla="*/ 2908936 h 4354354"/>
              <a:gd name="connsiteX6" fmla="*/ 2464532 w 2691675"/>
              <a:gd name="connsiteY6" fmla="*/ 2905601 h 4354354"/>
              <a:gd name="connsiteX7" fmla="*/ 2417860 w 2691675"/>
              <a:gd name="connsiteY7" fmla="*/ 2889885 h 4354354"/>
              <a:gd name="connsiteX8" fmla="*/ 2383569 w 2691675"/>
              <a:gd name="connsiteY8" fmla="*/ 2876074 h 4354354"/>
              <a:gd name="connsiteX9" fmla="*/ 2355471 w 2691675"/>
              <a:gd name="connsiteY9" fmla="*/ 2856071 h 4354354"/>
              <a:gd name="connsiteX10" fmla="*/ 2300701 w 2691675"/>
              <a:gd name="connsiteY10" fmla="*/ 2824163 h 4354354"/>
              <a:gd name="connsiteX11" fmla="*/ 2226406 w 2691675"/>
              <a:gd name="connsiteY11" fmla="*/ 2864167 h 4354354"/>
              <a:gd name="connsiteX12" fmla="*/ 2185925 w 2691675"/>
              <a:gd name="connsiteY12" fmla="*/ 2825116 h 4354354"/>
              <a:gd name="connsiteX13" fmla="*/ 2150683 w 2691675"/>
              <a:gd name="connsiteY13" fmla="*/ 2746058 h 4354354"/>
              <a:gd name="connsiteX14" fmla="*/ 2131157 w 2691675"/>
              <a:gd name="connsiteY14" fmla="*/ 2684621 h 4354354"/>
              <a:gd name="connsiteX15" fmla="*/ 2113060 w 2691675"/>
              <a:gd name="connsiteY15" fmla="*/ 2649379 h 4354354"/>
              <a:gd name="connsiteX16" fmla="*/ 2111630 w 2691675"/>
              <a:gd name="connsiteY16" fmla="*/ 2600801 h 4354354"/>
              <a:gd name="connsiteX17" fmla="*/ 2034001 w 2691675"/>
              <a:gd name="connsiteY17" fmla="*/ 2686051 h 4354354"/>
              <a:gd name="connsiteX18" fmla="*/ 1966851 w 2691675"/>
              <a:gd name="connsiteY18" fmla="*/ 2754154 h 4354354"/>
              <a:gd name="connsiteX19" fmla="*/ 1919702 w 2691675"/>
              <a:gd name="connsiteY19" fmla="*/ 2713196 h 4354354"/>
              <a:gd name="connsiteX20" fmla="*/ 1783018 w 2691675"/>
              <a:gd name="connsiteY20" fmla="*/ 2699862 h 4354354"/>
              <a:gd name="connsiteX21" fmla="*/ 1684910 w 2691675"/>
              <a:gd name="connsiteY21" fmla="*/ 2689860 h 4354354"/>
              <a:gd name="connsiteX22" fmla="*/ 1614426 w 2691675"/>
              <a:gd name="connsiteY22" fmla="*/ 2582229 h 4354354"/>
              <a:gd name="connsiteX23" fmla="*/ 1549656 w 2691675"/>
              <a:gd name="connsiteY23" fmla="*/ 2584133 h 4354354"/>
              <a:gd name="connsiteX24" fmla="*/ 1524890 w 2691675"/>
              <a:gd name="connsiteY24" fmla="*/ 2563654 h 4354354"/>
              <a:gd name="connsiteX25" fmla="*/ 1476789 w 2691675"/>
              <a:gd name="connsiteY25" fmla="*/ 2381726 h 4354354"/>
              <a:gd name="connsiteX26" fmla="*/ 1446309 w 2691675"/>
              <a:gd name="connsiteY26" fmla="*/ 2289334 h 4354354"/>
              <a:gd name="connsiteX27" fmla="*/ 1408209 w 2691675"/>
              <a:gd name="connsiteY27" fmla="*/ 2220754 h 4354354"/>
              <a:gd name="connsiteX28" fmla="*/ 1392969 w 2691675"/>
              <a:gd name="connsiteY28" fmla="*/ 2197894 h 4354354"/>
              <a:gd name="connsiteX29" fmla="*/ 1382492 w 2691675"/>
              <a:gd name="connsiteY29" fmla="*/ 2152651 h 4354354"/>
              <a:gd name="connsiteX30" fmla="*/ 1377253 w 2691675"/>
              <a:gd name="connsiteY30" fmla="*/ 2052162 h 4354354"/>
              <a:gd name="connsiteX31" fmla="*/ 1391541 w 2691675"/>
              <a:gd name="connsiteY31" fmla="*/ 1982630 h 4354354"/>
              <a:gd name="connsiteX32" fmla="*/ 1323437 w 2691675"/>
              <a:gd name="connsiteY32" fmla="*/ 1917859 h 4354354"/>
              <a:gd name="connsiteX33" fmla="*/ 1290099 w 2691675"/>
              <a:gd name="connsiteY33" fmla="*/ 1912621 h 4354354"/>
              <a:gd name="connsiteX34" fmla="*/ 1192468 w 2691675"/>
              <a:gd name="connsiteY34" fmla="*/ 1853089 h 4354354"/>
              <a:gd name="connsiteX35" fmla="*/ 1134367 w 2691675"/>
              <a:gd name="connsiteY35" fmla="*/ 1863567 h 4354354"/>
              <a:gd name="connsiteX36" fmla="*/ 1081978 w 2691675"/>
              <a:gd name="connsiteY36" fmla="*/ 1897379 h 4354354"/>
              <a:gd name="connsiteX37" fmla="*/ 1032924 w 2691675"/>
              <a:gd name="connsiteY37" fmla="*/ 1923098 h 4354354"/>
              <a:gd name="connsiteX38" fmla="*/ 966249 w 2691675"/>
              <a:gd name="connsiteY38" fmla="*/ 1984058 h 4354354"/>
              <a:gd name="connsiteX39" fmla="*/ 917195 w 2691675"/>
              <a:gd name="connsiteY39" fmla="*/ 1941672 h 4354354"/>
              <a:gd name="connsiteX40" fmla="*/ 862428 w 2691675"/>
              <a:gd name="connsiteY40" fmla="*/ 1915002 h 4354354"/>
              <a:gd name="connsiteX41" fmla="*/ 831471 w 2691675"/>
              <a:gd name="connsiteY41" fmla="*/ 1889284 h 4354354"/>
              <a:gd name="connsiteX42" fmla="*/ 808135 w 2691675"/>
              <a:gd name="connsiteY42" fmla="*/ 1846898 h 4354354"/>
              <a:gd name="connsiteX43" fmla="*/ 822423 w 2691675"/>
              <a:gd name="connsiteY43" fmla="*/ 1789748 h 4354354"/>
              <a:gd name="connsiteX44" fmla="*/ 811944 w 2691675"/>
              <a:gd name="connsiteY44" fmla="*/ 1720215 h 4354354"/>
              <a:gd name="connsiteX45" fmla="*/ 791466 w 2691675"/>
              <a:gd name="connsiteY45" fmla="*/ 1625441 h 4354354"/>
              <a:gd name="connsiteX46" fmla="*/ 767652 w 2691675"/>
              <a:gd name="connsiteY46" fmla="*/ 1635919 h 4354354"/>
              <a:gd name="connsiteX47" fmla="*/ 709074 w 2691675"/>
              <a:gd name="connsiteY47" fmla="*/ 1571626 h 4354354"/>
              <a:gd name="connsiteX48" fmla="*/ 737649 w 2691675"/>
              <a:gd name="connsiteY48" fmla="*/ 1519714 h 4354354"/>
              <a:gd name="connsiteX49" fmla="*/ 785274 w 2691675"/>
              <a:gd name="connsiteY49" fmla="*/ 1455420 h 4354354"/>
              <a:gd name="connsiteX50" fmla="*/ 783369 w 2691675"/>
              <a:gd name="connsiteY50" fmla="*/ 1429227 h 4354354"/>
              <a:gd name="connsiteX51" fmla="*/ 826232 w 2691675"/>
              <a:gd name="connsiteY51" fmla="*/ 1375409 h 4354354"/>
              <a:gd name="connsiteX52" fmla="*/ 834329 w 2691675"/>
              <a:gd name="connsiteY52" fmla="*/ 1282542 h 4354354"/>
              <a:gd name="connsiteX53" fmla="*/ 820040 w 2691675"/>
              <a:gd name="connsiteY53" fmla="*/ 1198721 h 4354354"/>
              <a:gd name="connsiteX54" fmla="*/ 787655 w 2691675"/>
              <a:gd name="connsiteY54" fmla="*/ 1151573 h 4354354"/>
              <a:gd name="connsiteX55" fmla="*/ 769082 w 2691675"/>
              <a:gd name="connsiteY55" fmla="*/ 1070134 h 4354354"/>
              <a:gd name="connsiteX56" fmla="*/ 812898 w 2691675"/>
              <a:gd name="connsiteY56" fmla="*/ 1034892 h 4354354"/>
              <a:gd name="connsiteX57" fmla="*/ 816231 w 2691675"/>
              <a:gd name="connsiteY57" fmla="*/ 976789 h 4354354"/>
              <a:gd name="connsiteX58" fmla="*/ 828613 w 2691675"/>
              <a:gd name="connsiteY58" fmla="*/ 901065 h 4354354"/>
              <a:gd name="connsiteX59" fmla="*/ 837662 w 2691675"/>
              <a:gd name="connsiteY59" fmla="*/ 833914 h 4354354"/>
              <a:gd name="connsiteX60" fmla="*/ 852426 w 2691675"/>
              <a:gd name="connsiteY60" fmla="*/ 795814 h 4354354"/>
              <a:gd name="connsiteX61" fmla="*/ 867665 w 2691675"/>
              <a:gd name="connsiteY61" fmla="*/ 762475 h 4354354"/>
              <a:gd name="connsiteX62" fmla="*/ 841472 w 2691675"/>
              <a:gd name="connsiteY62" fmla="*/ 696754 h 4354354"/>
              <a:gd name="connsiteX63" fmla="*/ 825756 w 2691675"/>
              <a:gd name="connsiteY63" fmla="*/ 573405 h 4354354"/>
              <a:gd name="connsiteX64" fmla="*/ 795275 w 2691675"/>
              <a:gd name="connsiteY64" fmla="*/ 536259 h 4354354"/>
              <a:gd name="connsiteX65" fmla="*/ 777654 w 2691675"/>
              <a:gd name="connsiteY65" fmla="*/ 505777 h 4354354"/>
              <a:gd name="connsiteX66" fmla="*/ 754794 w 2691675"/>
              <a:gd name="connsiteY66" fmla="*/ 430054 h 4354354"/>
              <a:gd name="connsiteX67" fmla="*/ 727648 w 2691675"/>
              <a:gd name="connsiteY67" fmla="*/ 349091 h 4354354"/>
              <a:gd name="connsiteX68" fmla="*/ 740030 w 2691675"/>
              <a:gd name="connsiteY68" fmla="*/ 321469 h 4354354"/>
              <a:gd name="connsiteX69" fmla="*/ 736698 w 2691675"/>
              <a:gd name="connsiteY69" fmla="*/ 256223 h 4354354"/>
              <a:gd name="connsiteX70" fmla="*/ 717648 w 2691675"/>
              <a:gd name="connsiteY70" fmla="*/ 241935 h 4354354"/>
              <a:gd name="connsiteX71" fmla="*/ 709551 w 2691675"/>
              <a:gd name="connsiteY71" fmla="*/ 171451 h 4354354"/>
              <a:gd name="connsiteX72" fmla="*/ 675737 w 2691675"/>
              <a:gd name="connsiteY72" fmla="*/ 120015 h 4354354"/>
              <a:gd name="connsiteX73" fmla="*/ 686691 w 2691675"/>
              <a:gd name="connsiteY73" fmla="*/ 70485 h 4354354"/>
              <a:gd name="connsiteX74" fmla="*/ 657638 w 2691675"/>
              <a:gd name="connsiteY74" fmla="*/ 0 h 4354354"/>
              <a:gd name="connsiteX75" fmla="*/ 613348 w 2691675"/>
              <a:gd name="connsiteY75" fmla="*/ 10001 h 4354354"/>
              <a:gd name="connsiteX76" fmla="*/ 542863 w 2691675"/>
              <a:gd name="connsiteY76" fmla="*/ 85249 h 4354354"/>
              <a:gd name="connsiteX77" fmla="*/ 560008 w 2691675"/>
              <a:gd name="connsiteY77" fmla="*/ 158591 h 4354354"/>
              <a:gd name="connsiteX78" fmla="*/ 553342 w 2691675"/>
              <a:gd name="connsiteY78" fmla="*/ 234792 h 4354354"/>
              <a:gd name="connsiteX79" fmla="*/ 505716 w 2691675"/>
              <a:gd name="connsiteY79" fmla="*/ 313373 h 4354354"/>
              <a:gd name="connsiteX80" fmla="*/ 461424 w 2691675"/>
              <a:gd name="connsiteY80" fmla="*/ 408147 h 4354354"/>
              <a:gd name="connsiteX81" fmla="*/ 368555 w 2691675"/>
              <a:gd name="connsiteY81" fmla="*/ 381476 h 4354354"/>
              <a:gd name="connsiteX82" fmla="*/ 300929 w 2691675"/>
              <a:gd name="connsiteY82" fmla="*/ 441960 h 4354354"/>
              <a:gd name="connsiteX83" fmla="*/ 270924 w 2691675"/>
              <a:gd name="connsiteY83" fmla="*/ 513874 h 4354354"/>
              <a:gd name="connsiteX84" fmla="*/ 322359 w 2691675"/>
              <a:gd name="connsiteY84" fmla="*/ 574834 h 4354354"/>
              <a:gd name="connsiteX85" fmla="*/ 236157 w 2691675"/>
              <a:gd name="connsiteY85" fmla="*/ 711995 h 4354354"/>
              <a:gd name="connsiteX86" fmla="*/ 262829 w 2691675"/>
              <a:gd name="connsiteY86" fmla="*/ 758667 h 4354354"/>
              <a:gd name="connsiteX87" fmla="*/ 248540 w 2691675"/>
              <a:gd name="connsiteY87" fmla="*/ 834390 h 4354354"/>
              <a:gd name="connsiteX88" fmla="*/ 303309 w 2691675"/>
              <a:gd name="connsiteY88" fmla="*/ 849630 h 4354354"/>
              <a:gd name="connsiteX89" fmla="*/ 351410 w 2691675"/>
              <a:gd name="connsiteY89" fmla="*/ 872966 h 4354354"/>
              <a:gd name="connsiteX90" fmla="*/ 324741 w 2691675"/>
              <a:gd name="connsiteY90" fmla="*/ 957263 h 4354354"/>
              <a:gd name="connsiteX91" fmla="*/ 322360 w 2691675"/>
              <a:gd name="connsiteY91" fmla="*/ 1051560 h 4354354"/>
              <a:gd name="connsiteX92" fmla="*/ 229492 w 2691675"/>
              <a:gd name="connsiteY92" fmla="*/ 1087278 h 4354354"/>
              <a:gd name="connsiteX93" fmla="*/ 159958 w 2691675"/>
              <a:gd name="connsiteY93" fmla="*/ 1095376 h 4354354"/>
              <a:gd name="connsiteX94" fmla="*/ 173769 w 2691675"/>
              <a:gd name="connsiteY94" fmla="*/ 1245394 h 4354354"/>
              <a:gd name="connsiteX95" fmla="*/ 219489 w 2691675"/>
              <a:gd name="connsiteY95" fmla="*/ 1283494 h 4354354"/>
              <a:gd name="connsiteX96" fmla="*/ 234729 w 2691675"/>
              <a:gd name="connsiteY96" fmla="*/ 1313974 h 4354354"/>
              <a:gd name="connsiteX97" fmla="*/ 227109 w 2691675"/>
              <a:gd name="connsiteY97" fmla="*/ 1344454 h 4354354"/>
              <a:gd name="connsiteX98" fmla="*/ 265209 w 2691675"/>
              <a:gd name="connsiteY98" fmla="*/ 1390174 h 4354354"/>
              <a:gd name="connsiteX99" fmla="*/ 288069 w 2691675"/>
              <a:gd name="connsiteY99" fmla="*/ 1428274 h 4354354"/>
              <a:gd name="connsiteX100" fmla="*/ 280449 w 2691675"/>
              <a:gd name="connsiteY100" fmla="*/ 1466374 h 4354354"/>
              <a:gd name="connsiteX101" fmla="*/ 242349 w 2691675"/>
              <a:gd name="connsiteY101" fmla="*/ 1595914 h 4354354"/>
              <a:gd name="connsiteX102" fmla="*/ 211869 w 2691675"/>
              <a:gd name="connsiteY102" fmla="*/ 1611154 h 4354354"/>
              <a:gd name="connsiteX103" fmla="*/ 189009 w 2691675"/>
              <a:gd name="connsiteY103" fmla="*/ 1618774 h 4354354"/>
              <a:gd name="connsiteX104" fmla="*/ 120429 w 2691675"/>
              <a:gd name="connsiteY104" fmla="*/ 1656874 h 4354354"/>
              <a:gd name="connsiteX105" fmla="*/ 97569 w 2691675"/>
              <a:gd name="connsiteY105" fmla="*/ 1679734 h 4354354"/>
              <a:gd name="connsiteX106" fmla="*/ 13749 w 2691675"/>
              <a:gd name="connsiteY106" fmla="*/ 1740694 h 4354354"/>
              <a:gd name="connsiteX107" fmla="*/ 13749 w 2691675"/>
              <a:gd name="connsiteY107" fmla="*/ 1915954 h 4354354"/>
              <a:gd name="connsiteX108" fmla="*/ 36609 w 2691675"/>
              <a:gd name="connsiteY108" fmla="*/ 1938814 h 4354354"/>
              <a:gd name="connsiteX109" fmla="*/ 67089 w 2691675"/>
              <a:gd name="connsiteY109" fmla="*/ 1976914 h 4354354"/>
              <a:gd name="connsiteX110" fmla="*/ 112809 w 2691675"/>
              <a:gd name="connsiteY110" fmla="*/ 2007394 h 4354354"/>
              <a:gd name="connsiteX111" fmla="*/ 173769 w 2691675"/>
              <a:gd name="connsiteY111" fmla="*/ 2037874 h 4354354"/>
              <a:gd name="connsiteX112" fmla="*/ 234729 w 2691675"/>
              <a:gd name="connsiteY112" fmla="*/ 2121694 h 4354354"/>
              <a:gd name="connsiteX113" fmla="*/ 272829 w 2691675"/>
              <a:gd name="connsiteY113" fmla="*/ 2182654 h 4354354"/>
              <a:gd name="connsiteX114" fmla="*/ 280449 w 2691675"/>
              <a:gd name="connsiteY114" fmla="*/ 2205514 h 4354354"/>
              <a:gd name="connsiteX115" fmla="*/ 318549 w 2691675"/>
              <a:gd name="connsiteY115" fmla="*/ 2281714 h 4354354"/>
              <a:gd name="connsiteX116" fmla="*/ 493809 w 2691675"/>
              <a:gd name="connsiteY116" fmla="*/ 2296954 h 4354354"/>
              <a:gd name="connsiteX117" fmla="*/ 562389 w 2691675"/>
              <a:gd name="connsiteY117" fmla="*/ 2380774 h 4354354"/>
              <a:gd name="connsiteX118" fmla="*/ 531909 w 2691675"/>
              <a:gd name="connsiteY118" fmla="*/ 2456974 h 4354354"/>
              <a:gd name="connsiteX119" fmla="*/ 509049 w 2691675"/>
              <a:gd name="connsiteY119" fmla="*/ 2464594 h 4354354"/>
              <a:gd name="connsiteX120" fmla="*/ 486189 w 2691675"/>
              <a:gd name="connsiteY120" fmla="*/ 2487454 h 4354354"/>
              <a:gd name="connsiteX121" fmla="*/ 478569 w 2691675"/>
              <a:gd name="connsiteY121" fmla="*/ 2533174 h 4354354"/>
              <a:gd name="connsiteX122" fmla="*/ 509049 w 2691675"/>
              <a:gd name="connsiteY122" fmla="*/ 2647474 h 4354354"/>
              <a:gd name="connsiteX123" fmla="*/ 531909 w 2691675"/>
              <a:gd name="connsiteY123" fmla="*/ 2670334 h 4354354"/>
              <a:gd name="connsiteX124" fmla="*/ 539529 w 2691675"/>
              <a:gd name="connsiteY124" fmla="*/ 2700814 h 4354354"/>
              <a:gd name="connsiteX125" fmla="*/ 570009 w 2691675"/>
              <a:gd name="connsiteY125" fmla="*/ 2685574 h 4354354"/>
              <a:gd name="connsiteX126" fmla="*/ 592869 w 2691675"/>
              <a:gd name="connsiteY126" fmla="*/ 2662714 h 4354354"/>
              <a:gd name="connsiteX127" fmla="*/ 646209 w 2691675"/>
              <a:gd name="connsiteY127" fmla="*/ 2632234 h 4354354"/>
              <a:gd name="connsiteX128" fmla="*/ 684309 w 2691675"/>
              <a:gd name="connsiteY128" fmla="*/ 2639854 h 4354354"/>
              <a:gd name="connsiteX129" fmla="*/ 699549 w 2691675"/>
              <a:gd name="connsiteY129" fmla="*/ 2662714 h 4354354"/>
              <a:gd name="connsiteX130" fmla="*/ 722409 w 2691675"/>
              <a:gd name="connsiteY130" fmla="*/ 2685574 h 4354354"/>
              <a:gd name="connsiteX131" fmla="*/ 730029 w 2691675"/>
              <a:gd name="connsiteY131" fmla="*/ 2708434 h 4354354"/>
              <a:gd name="connsiteX132" fmla="*/ 707169 w 2691675"/>
              <a:gd name="connsiteY132" fmla="*/ 2792254 h 4354354"/>
              <a:gd name="connsiteX133" fmla="*/ 623349 w 2691675"/>
              <a:gd name="connsiteY133" fmla="*/ 2868454 h 4354354"/>
              <a:gd name="connsiteX134" fmla="*/ 600489 w 2691675"/>
              <a:gd name="connsiteY134" fmla="*/ 2914174 h 4354354"/>
              <a:gd name="connsiteX135" fmla="*/ 531909 w 2691675"/>
              <a:gd name="connsiteY135" fmla="*/ 2959894 h 4354354"/>
              <a:gd name="connsiteX136" fmla="*/ 516669 w 2691675"/>
              <a:gd name="connsiteY136" fmla="*/ 2982754 h 4354354"/>
              <a:gd name="connsiteX137" fmla="*/ 547149 w 2691675"/>
              <a:gd name="connsiteY137" fmla="*/ 3081814 h 4354354"/>
              <a:gd name="connsiteX138" fmla="*/ 570009 w 2691675"/>
              <a:gd name="connsiteY138" fmla="*/ 3203734 h 4354354"/>
              <a:gd name="connsiteX139" fmla="*/ 608109 w 2691675"/>
              <a:gd name="connsiteY139" fmla="*/ 3302794 h 4354354"/>
              <a:gd name="connsiteX140" fmla="*/ 608109 w 2691675"/>
              <a:gd name="connsiteY140" fmla="*/ 3455194 h 4354354"/>
              <a:gd name="connsiteX141" fmla="*/ 570009 w 2691675"/>
              <a:gd name="connsiteY141" fmla="*/ 3493294 h 4354354"/>
              <a:gd name="connsiteX142" fmla="*/ 562389 w 2691675"/>
              <a:gd name="connsiteY142" fmla="*/ 3523774 h 4354354"/>
              <a:gd name="connsiteX143" fmla="*/ 547149 w 2691675"/>
              <a:gd name="connsiteY143" fmla="*/ 3554254 h 4354354"/>
              <a:gd name="connsiteX144" fmla="*/ 554769 w 2691675"/>
              <a:gd name="connsiteY144" fmla="*/ 3706654 h 4354354"/>
              <a:gd name="connsiteX145" fmla="*/ 608109 w 2691675"/>
              <a:gd name="connsiteY145" fmla="*/ 3699034 h 4354354"/>
              <a:gd name="connsiteX146" fmla="*/ 630969 w 2691675"/>
              <a:gd name="connsiteY146" fmla="*/ 3691414 h 4354354"/>
              <a:gd name="connsiteX147" fmla="*/ 676689 w 2691675"/>
              <a:gd name="connsiteY147" fmla="*/ 3714274 h 4354354"/>
              <a:gd name="connsiteX148" fmla="*/ 707169 w 2691675"/>
              <a:gd name="connsiteY148" fmla="*/ 3744754 h 4354354"/>
              <a:gd name="connsiteX149" fmla="*/ 836709 w 2691675"/>
              <a:gd name="connsiteY149" fmla="*/ 3767614 h 4354354"/>
              <a:gd name="connsiteX150" fmla="*/ 851949 w 2691675"/>
              <a:gd name="connsiteY150" fmla="*/ 3798094 h 4354354"/>
              <a:gd name="connsiteX151" fmla="*/ 874809 w 2691675"/>
              <a:gd name="connsiteY151" fmla="*/ 3813334 h 4354354"/>
              <a:gd name="connsiteX152" fmla="*/ 897669 w 2691675"/>
              <a:gd name="connsiteY152" fmla="*/ 3836194 h 4354354"/>
              <a:gd name="connsiteX153" fmla="*/ 905289 w 2691675"/>
              <a:gd name="connsiteY153" fmla="*/ 3866674 h 4354354"/>
              <a:gd name="connsiteX154" fmla="*/ 920529 w 2691675"/>
              <a:gd name="connsiteY154" fmla="*/ 3889534 h 4354354"/>
              <a:gd name="connsiteX155" fmla="*/ 943389 w 2691675"/>
              <a:gd name="connsiteY155" fmla="*/ 3927634 h 4354354"/>
              <a:gd name="connsiteX156" fmla="*/ 996729 w 2691675"/>
              <a:gd name="connsiteY156" fmla="*/ 3973354 h 4354354"/>
              <a:gd name="connsiteX157" fmla="*/ 1011969 w 2691675"/>
              <a:gd name="connsiteY157" fmla="*/ 3996214 h 4354354"/>
              <a:gd name="connsiteX158" fmla="*/ 1034829 w 2691675"/>
              <a:gd name="connsiteY158" fmla="*/ 4034314 h 4354354"/>
              <a:gd name="connsiteX159" fmla="*/ 1065309 w 2691675"/>
              <a:gd name="connsiteY159" fmla="*/ 4110514 h 4354354"/>
              <a:gd name="connsiteX160" fmla="*/ 1072929 w 2691675"/>
              <a:gd name="connsiteY160" fmla="*/ 4133374 h 4354354"/>
              <a:gd name="connsiteX161" fmla="*/ 1149129 w 2691675"/>
              <a:gd name="connsiteY161" fmla="*/ 4163854 h 4354354"/>
              <a:gd name="connsiteX162" fmla="*/ 1202469 w 2691675"/>
              <a:gd name="connsiteY162" fmla="*/ 4240054 h 4354354"/>
              <a:gd name="connsiteX163" fmla="*/ 1263429 w 2691675"/>
              <a:gd name="connsiteY163" fmla="*/ 4247674 h 4354354"/>
              <a:gd name="connsiteX164" fmla="*/ 1271049 w 2691675"/>
              <a:gd name="connsiteY164" fmla="*/ 4301014 h 4354354"/>
              <a:gd name="connsiteX165" fmla="*/ 1316769 w 2691675"/>
              <a:gd name="connsiteY165" fmla="*/ 4354354 h 4354354"/>
              <a:gd name="connsiteX166" fmla="*/ 1354869 w 2691675"/>
              <a:gd name="connsiteY166" fmla="*/ 4255294 h 4354354"/>
              <a:gd name="connsiteX167" fmla="*/ 1415829 w 2691675"/>
              <a:gd name="connsiteY167" fmla="*/ 4224814 h 4354354"/>
              <a:gd name="connsiteX168" fmla="*/ 1469169 w 2691675"/>
              <a:gd name="connsiteY168" fmla="*/ 4209574 h 4354354"/>
              <a:gd name="connsiteX169" fmla="*/ 1507269 w 2691675"/>
              <a:gd name="connsiteY169" fmla="*/ 4186714 h 4354354"/>
              <a:gd name="connsiteX170" fmla="*/ 1552989 w 2691675"/>
              <a:gd name="connsiteY170" fmla="*/ 4156234 h 4354354"/>
              <a:gd name="connsiteX171" fmla="*/ 1583469 w 2691675"/>
              <a:gd name="connsiteY171" fmla="*/ 4148614 h 4354354"/>
              <a:gd name="connsiteX172" fmla="*/ 1644429 w 2691675"/>
              <a:gd name="connsiteY172" fmla="*/ 4087654 h 4354354"/>
              <a:gd name="connsiteX173" fmla="*/ 1674909 w 2691675"/>
              <a:gd name="connsiteY173" fmla="*/ 4064794 h 4354354"/>
              <a:gd name="connsiteX174" fmla="*/ 1827309 w 2691675"/>
              <a:gd name="connsiteY174" fmla="*/ 4026694 h 4354354"/>
              <a:gd name="connsiteX175" fmla="*/ 1857789 w 2691675"/>
              <a:gd name="connsiteY175" fmla="*/ 4011454 h 4354354"/>
              <a:gd name="connsiteX176" fmla="*/ 1903509 w 2691675"/>
              <a:gd name="connsiteY176" fmla="*/ 3996214 h 4354354"/>
              <a:gd name="connsiteX177" fmla="*/ 1926369 w 2691675"/>
              <a:gd name="connsiteY177" fmla="*/ 3980974 h 4354354"/>
              <a:gd name="connsiteX178" fmla="*/ 1987329 w 2691675"/>
              <a:gd name="connsiteY178" fmla="*/ 3935254 h 4354354"/>
              <a:gd name="connsiteX179" fmla="*/ 2048289 w 2691675"/>
              <a:gd name="connsiteY179" fmla="*/ 3897154 h 4354354"/>
              <a:gd name="connsiteX180" fmla="*/ 2078769 w 2691675"/>
              <a:gd name="connsiteY180" fmla="*/ 3881914 h 4354354"/>
              <a:gd name="connsiteX181" fmla="*/ 2132109 w 2691675"/>
              <a:gd name="connsiteY181" fmla="*/ 3843814 h 4354354"/>
              <a:gd name="connsiteX182" fmla="*/ 2162589 w 2691675"/>
              <a:gd name="connsiteY182" fmla="*/ 3813334 h 4354354"/>
              <a:gd name="connsiteX183" fmla="*/ 2200689 w 2691675"/>
              <a:gd name="connsiteY183" fmla="*/ 3714274 h 4354354"/>
              <a:gd name="connsiteX184" fmla="*/ 2162589 w 2691675"/>
              <a:gd name="connsiteY184" fmla="*/ 3630454 h 4354354"/>
              <a:gd name="connsiteX185" fmla="*/ 2139729 w 2691675"/>
              <a:gd name="connsiteY185" fmla="*/ 3622834 h 4354354"/>
              <a:gd name="connsiteX186" fmla="*/ 2124489 w 2691675"/>
              <a:gd name="connsiteY186" fmla="*/ 3706654 h 4354354"/>
              <a:gd name="connsiteX187" fmla="*/ 2109249 w 2691675"/>
              <a:gd name="connsiteY187" fmla="*/ 3683794 h 4354354"/>
              <a:gd name="connsiteX188" fmla="*/ 2048289 w 2691675"/>
              <a:gd name="connsiteY188" fmla="*/ 3691414 h 4354354"/>
              <a:gd name="connsiteX189" fmla="*/ 2055909 w 2691675"/>
              <a:gd name="connsiteY189" fmla="*/ 3729514 h 4354354"/>
              <a:gd name="connsiteX190" fmla="*/ 2078769 w 2691675"/>
              <a:gd name="connsiteY190" fmla="*/ 3744754 h 4354354"/>
              <a:gd name="connsiteX191" fmla="*/ 2094009 w 2691675"/>
              <a:gd name="connsiteY191" fmla="*/ 3775234 h 4354354"/>
              <a:gd name="connsiteX192" fmla="*/ 2086389 w 2691675"/>
              <a:gd name="connsiteY192" fmla="*/ 3820954 h 4354354"/>
              <a:gd name="connsiteX193" fmla="*/ 2010189 w 2691675"/>
              <a:gd name="connsiteY193" fmla="*/ 3775234 h 4354354"/>
              <a:gd name="connsiteX194" fmla="*/ 1994949 w 2691675"/>
              <a:gd name="connsiteY194" fmla="*/ 3676174 h 4354354"/>
              <a:gd name="connsiteX195" fmla="*/ 1972089 w 2691675"/>
              <a:gd name="connsiteY195" fmla="*/ 3653314 h 4354354"/>
              <a:gd name="connsiteX196" fmla="*/ 1979709 w 2691675"/>
              <a:gd name="connsiteY196" fmla="*/ 3607594 h 4354354"/>
              <a:gd name="connsiteX197" fmla="*/ 2025429 w 2691675"/>
              <a:gd name="connsiteY197" fmla="*/ 3599974 h 4354354"/>
              <a:gd name="connsiteX198" fmla="*/ 2033049 w 2691675"/>
              <a:gd name="connsiteY198" fmla="*/ 3546634 h 4354354"/>
              <a:gd name="connsiteX199" fmla="*/ 2063529 w 2691675"/>
              <a:gd name="connsiteY199" fmla="*/ 3554254 h 4354354"/>
              <a:gd name="connsiteX200" fmla="*/ 2094009 w 2691675"/>
              <a:gd name="connsiteY200" fmla="*/ 3516154 h 4354354"/>
              <a:gd name="connsiteX201" fmla="*/ 2124489 w 2691675"/>
              <a:gd name="connsiteY201" fmla="*/ 3485674 h 4354354"/>
              <a:gd name="connsiteX202" fmla="*/ 2139729 w 2691675"/>
              <a:gd name="connsiteY202" fmla="*/ 3462814 h 4354354"/>
              <a:gd name="connsiteX203" fmla="*/ 2170209 w 2691675"/>
              <a:gd name="connsiteY203" fmla="*/ 3439954 h 4354354"/>
              <a:gd name="connsiteX204" fmla="*/ 2238789 w 2691675"/>
              <a:gd name="connsiteY204" fmla="*/ 3348514 h 4354354"/>
              <a:gd name="connsiteX205" fmla="*/ 2246409 w 2691675"/>
              <a:gd name="connsiteY205" fmla="*/ 3318034 h 4354354"/>
              <a:gd name="connsiteX206" fmla="*/ 2269269 w 2691675"/>
              <a:gd name="connsiteY206" fmla="*/ 3257074 h 4354354"/>
              <a:gd name="connsiteX207" fmla="*/ 2276889 w 2691675"/>
              <a:gd name="connsiteY207" fmla="*/ 3211354 h 4354354"/>
              <a:gd name="connsiteX208" fmla="*/ 2299749 w 2691675"/>
              <a:gd name="connsiteY208" fmla="*/ 3165634 h 4354354"/>
              <a:gd name="connsiteX209" fmla="*/ 2314989 w 2691675"/>
              <a:gd name="connsiteY209" fmla="*/ 3127534 h 4354354"/>
              <a:gd name="connsiteX210" fmla="*/ 2353089 w 2691675"/>
              <a:gd name="connsiteY210" fmla="*/ 3112294 h 4354354"/>
              <a:gd name="connsiteX211" fmla="*/ 2375949 w 2691675"/>
              <a:gd name="connsiteY211" fmla="*/ 3097054 h 4354354"/>
              <a:gd name="connsiteX212" fmla="*/ 2495488 w 2691675"/>
              <a:gd name="connsiteY212" fmla="*/ 3067050 h 4354354"/>
              <a:gd name="connsiteX213" fmla="*/ 2593596 w 2691675"/>
              <a:gd name="connsiteY213" fmla="*/ 3063717 h 4354354"/>
              <a:gd name="connsiteX214" fmla="*/ 2685987 w 2691675"/>
              <a:gd name="connsiteY214" fmla="*/ 3054668 h 4354354"/>
              <a:gd name="connsiteX0" fmla="*/ 2685987 w 2691675"/>
              <a:gd name="connsiteY0" fmla="*/ 3054668 h 4354354"/>
              <a:gd name="connsiteX1" fmla="*/ 2680749 w 2691675"/>
              <a:gd name="connsiteY1" fmla="*/ 3028474 h 4354354"/>
              <a:gd name="connsiteX2" fmla="*/ 2673129 w 2691675"/>
              <a:gd name="connsiteY2" fmla="*/ 2975134 h 4354354"/>
              <a:gd name="connsiteX3" fmla="*/ 2631219 w 2691675"/>
              <a:gd name="connsiteY3" fmla="*/ 2967038 h 4354354"/>
              <a:gd name="connsiteX4" fmla="*/ 2567878 w 2691675"/>
              <a:gd name="connsiteY4" fmla="*/ 2966561 h 4354354"/>
              <a:gd name="connsiteX5" fmla="*/ 2526921 w 2691675"/>
              <a:gd name="connsiteY5" fmla="*/ 2908936 h 4354354"/>
              <a:gd name="connsiteX6" fmla="*/ 2464532 w 2691675"/>
              <a:gd name="connsiteY6" fmla="*/ 2905601 h 4354354"/>
              <a:gd name="connsiteX7" fmla="*/ 2417860 w 2691675"/>
              <a:gd name="connsiteY7" fmla="*/ 2889885 h 4354354"/>
              <a:gd name="connsiteX8" fmla="*/ 2383569 w 2691675"/>
              <a:gd name="connsiteY8" fmla="*/ 2876074 h 4354354"/>
              <a:gd name="connsiteX9" fmla="*/ 2355471 w 2691675"/>
              <a:gd name="connsiteY9" fmla="*/ 2856071 h 4354354"/>
              <a:gd name="connsiteX10" fmla="*/ 2300701 w 2691675"/>
              <a:gd name="connsiteY10" fmla="*/ 2824163 h 4354354"/>
              <a:gd name="connsiteX11" fmla="*/ 2226406 w 2691675"/>
              <a:gd name="connsiteY11" fmla="*/ 2864167 h 4354354"/>
              <a:gd name="connsiteX12" fmla="*/ 2185925 w 2691675"/>
              <a:gd name="connsiteY12" fmla="*/ 2825116 h 4354354"/>
              <a:gd name="connsiteX13" fmla="*/ 2150683 w 2691675"/>
              <a:gd name="connsiteY13" fmla="*/ 2746058 h 4354354"/>
              <a:gd name="connsiteX14" fmla="*/ 2131157 w 2691675"/>
              <a:gd name="connsiteY14" fmla="*/ 2684621 h 4354354"/>
              <a:gd name="connsiteX15" fmla="*/ 2113060 w 2691675"/>
              <a:gd name="connsiteY15" fmla="*/ 2649379 h 4354354"/>
              <a:gd name="connsiteX16" fmla="*/ 2111630 w 2691675"/>
              <a:gd name="connsiteY16" fmla="*/ 2600801 h 4354354"/>
              <a:gd name="connsiteX17" fmla="*/ 2034001 w 2691675"/>
              <a:gd name="connsiteY17" fmla="*/ 2686051 h 4354354"/>
              <a:gd name="connsiteX18" fmla="*/ 1966851 w 2691675"/>
              <a:gd name="connsiteY18" fmla="*/ 2754154 h 4354354"/>
              <a:gd name="connsiteX19" fmla="*/ 1919702 w 2691675"/>
              <a:gd name="connsiteY19" fmla="*/ 2713196 h 4354354"/>
              <a:gd name="connsiteX20" fmla="*/ 1783018 w 2691675"/>
              <a:gd name="connsiteY20" fmla="*/ 2699862 h 4354354"/>
              <a:gd name="connsiteX21" fmla="*/ 1684910 w 2691675"/>
              <a:gd name="connsiteY21" fmla="*/ 2689860 h 4354354"/>
              <a:gd name="connsiteX22" fmla="*/ 1614426 w 2691675"/>
              <a:gd name="connsiteY22" fmla="*/ 2582229 h 4354354"/>
              <a:gd name="connsiteX23" fmla="*/ 1549656 w 2691675"/>
              <a:gd name="connsiteY23" fmla="*/ 2584133 h 4354354"/>
              <a:gd name="connsiteX24" fmla="*/ 1524890 w 2691675"/>
              <a:gd name="connsiteY24" fmla="*/ 2563654 h 4354354"/>
              <a:gd name="connsiteX25" fmla="*/ 1476789 w 2691675"/>
              <a:gd name="connsiteY25" fmla="*/ 2381726 h 4354354"/>
              <a:gd name="connsiteX26" fmla="*/ 1446309 w 2691675"/>
              <a:gd name="connsiteY26" fmla="*/ 2289334 h 4354354"/>
              <a:gd name="connsiteX27" fmla="*/ 1408209 w 2691675"/>
              <a:gd name="connsiteY27" fmla="*/ 2220754 h 4354354"/>
              <a:gd name="connsiteX28" fmla="*/ 1392969 w 2691675"/>
              <a:gd name="connsiteY28" fmla="*/ 2197894 h 4354354"/>
              <a:gd name="connsiteX29" fmla="*/ 1382492 w 2691675"/>
              <a:gd name="connsiteY29" fmla="*/ 2152651 h 4354354"/>
              <a:gd name="connsiteX30" fmla="*/ 1377253 w 2691675"/>
              <a:gd name="connsiteY30" fmla="*/ 2052162 h 4354354"/>
              <a:gd name="connsiteX31" fmla="*/ 1391541 w 2691675"/>
              <a:gd name="connsiteY31" fmla="*/ 1982630 h 4354354"/>
              <a:gd name="connsiteX32" fmla="*/ 1323437 w 2691675"/>
              <a:gd name="connsiteY32" fmla="*/ 1917859 h 4354354"/>
              <a:gd name="connsiteX33" fmla="*/ 1290099 w 2691675"/>
              <a:gd name="connsiteY33" fmla="*/ 1912621 h 4354354"/>
              <a:gd name="connsiteX34" fmla="*/ 1192468 w 2691675"/>
              <a:gd name="connsiteY34" fmla="*/ 1853089 h 4354354"/>
              <a:gd name="connsiteX35" fmla="*/ 1134367 w 2691675"/>
              <a:gd name="connsiteY35" fmla="*/ 1863567 h 4354354"/>
              <a:gd name="connsiteX36" fmla="*/ 1081978 w 2691675"/>
              <a:gd name="connsiteY36" fmla="*/ 1897379 h 4354354"/>
              <a:gd name="connsiteX37" fmla="*/ 1032924 w 2691675"/>
              <a:gd name="connsiteY37" fmla="*/ 1923098 h 4354354"/>
              <a:gd name="connsiteX38" fmla="*/ 966249 w 2691675"/>
              <a:gd name="connsiteY38" fmla="*/ 1984058 h 4354354"/>
              <a:gd name="connsiteX39" fmla="*/ 917195 w 2691675"/>
              <a:gd name="connsiteY39" fmla="*/ 1941672 h 4354354"/>
              <a:gd name="connsiteX40" fmla="*/ 862428 w 2691675"/>
              <a:gd name="connsiteY40" fmla="*/ 1915002 h 4354354"/>
              <a:gd name="connsiteX41" fmla="*/ 831471 w 2691675"/>
              <a:gd name="connsiteY41" fmla="*/ 1889284 h 4354354"/>
              <a:gd name="connsiteX42" fmla="*/ 808135 w 2691675"/>
              <a:gd name="connsiteY42" fmla="*/ 1846898 h 4354354"/>
              <a:gd name="connsiteX43" fmla="*/ 822423 w 2691675"/>
              <a:gd name="connsiteY43" fmla="*/ 1789748 h 4354354"/>
              <a:gd name="connsiteX44" fmla="*/ 811944 w 2691675"/>
              <a:gd name="connsiteY44" fmla="*/ 1720215 h 4354354"/>
              <a:gd name="connsiteX45" fmla="*/ 791466 w 2691675"/>
              <a:gd name="connsiteY45" fmla="*/ 1625441 h 4354354"/>
              <a:gd name="connsiteX46" fmla="*/ 767652 w 2691675"/>
              <a:gd name="connsiteY46" fmla="*/ 1635919 h 4354354"/>
              <a:gd name="connsiteX47" fmla="*/ 709074 w 2691675"/>
              <a:gd name="connsiteY47" fmla="*/ 1571626 h 4354354"/>
              <a:gd name="connsiteX48" fmla="*/ 737649 w 2691675"/>
              <a:gd name="connsiteY48" fmla="*/ 1519714 h 4354354"/>
              <a:gd name="connsiteX49" fmla="*/ 785274 w 2691675"/>
              <a:gd name="connsiteY49" fmla="*/ 1455420 h 4354354"/>
              <a:gd name="connsiteX50" fmla="*/ 783369 w 2691675"/>
              <a:gd name="connsiteY50" fmla="*/ 1429227 h 4354354"/>
              <a:gd name="connsiteX51" fmla="*/ 826232 w 2691675"/>
              <a:gd name="connsiteY51" fmla="*/ 1375409 h 4354354"/>
              <a:gd name="connsiteX52" fmla="*/ 834329 w 2691675"/>
              <a:gd name="connsiteY52" fmla="*/ 1282542 h 4354354"/>
              <a:gd name="connsiteX53" fmla="*/ 820040 w 2691675"/>
              <a:gd name="connsiteY53" fmla="*/ 1198721 h 4354354"/>
              <a:gd name="connsiteX54" fmla="*/ 787655 w 2691675"/>
              <a:gd name="connsiteY54" fmla="*/ 1151573 h 4354354"/>
              <a:gd name="connsiteX55" fmla="*/ 769082 w 2691675"/>
              <a:gd name="connsiteY55" fmla="*/ 1070134 h 4354354"/>
              <a:gd name="connsiteX56" fmla="*/ 812898 w 2691675"/>
              <a:gd name="connsiteY56" fmla="*/ 1034892 h 4354354"/>
              <a:gd name="connsiteX57" fmla="*/ 816231 w 2691675"/>
              <a:gd name="connsiteY57" fmla="*/ 976789 h 4354354"/>
              <a:gd name="connsiteX58" fmla="*/ 828613 w 2691675"/>
              <a:gd name="connsiteY58" fmla="*/ 901065 h 4354354"/>
              <a:gd name="connsiteX59" fmla="*/ 837662 w 2691675"/>
              <a:gd name="connsiteY59" fmla="*/ 833914 h 4354354"/>
              <a:gd name="connsiteX60" fmla="*/ 852426 w 2691675"/>
              <a:gd name="connsiteY60" fmla="*/ 795814 h 4354354"/>
              <a:gd name="connsiteX61" fmla="*/ 867665 w 2691675"/>
              <a:gd name="connsiteY61" fmla="*/ 762475 h 4354354"/>
              <a:gd name="connsiteX62" fmla="*/ 841472 w 2691675"/>
              <a:gd name="connsiteY62" fmla="*/ 696754 h 4354354"/>
              <a:gd name="connsiteX63" fmla="*/ 825756 w 2691675"/>
              <a:gd name="connsiteY63" fmla="*/ 573405 h 4354354"/>
              <a:gd name="connsiteX64" fmla="*/ 795275 w 2691675"/>
              <a:gd name="connsiteY64" fmla="*/ 536259 h 4354354"/>
              <a:gd name="connsiteX65" fmla="*/ 777654 w 2691675"/>
              <a:gd name="connsiteY65" fmla="*/ 505777 h 4354354"/>
              <a:gd name="connsiteX66" fmla="*/ 754794 w 2691675"/>
              <a:gd name="connsiteY66" fmla="*/ 430054 h 4354354"/>
              <a:gd name="connsiteX67" fmla="*/ 727648 w 2691675"/>
              <a:gd name="connsiteY67" fmla="*/ 349091 h 4354354"/>
              <a:gd name="connsiteX68" fmla="*/ 740030 w 2691675"/>
              <a:gd name="connsiteY68" fmla="*/ 321469 h 4354354"/>
              <a:gd name="connsiteX69" fmla="*/ 736698 w 2691675"/>
              <a:gd name="connsiteY69" fmla="*/ 256223 h 4354354"/>
              <a:gd name="connsiteX70" fmla="*/ 717648 w 2691675"/>
              <a:gd name="connsiteY70" fmla="*/ 241935 h 4354354"/>
              <a:gd name="connsiteX71" fmla="*/ 709551 w 2691675"/>
              <a:gd name="connsiteY71" fmla="*/ 171451 h 4354354"/>
              <a:gd name="connsiteX72" fmla="*/ 675737 w 2691675"/>
              <a:gd name="connsiteY72" fmla="*/ 120015 h 4354354"/>
              <a:gd name="connsiteX73" fmla="*/ 686691 w 2691675"/>
              <a:gd name="connsiteY73" fmla="*/ 70485 h 4354354"/>
              <a:gd name="connsiteX74" fmla="*/ 657638 w 2691675"/>
              <a:gd name="connsiteY74" fmla="*/ 0 h 4354354"/>
              <a:gd name="connsiteX75" fmla="*/ 613348 w 2691675"/>
              <a:gd name="connsiteY75" fmla="*/ 10001 h 4354354"/>
              <a:gd name="connsiteX76" fmla="*/ 542863 w 2691675"/>
              <a:gd name="connsiteY76" fmla="*/ 85249 h 4354354"/>
              <a:gd name="connsiteX77" fmla="*/ 560008 w 2691675"/>
              <a:gd name="connsiteY77" fmla="*/ 158591 h 4354354"/>
              <a:gd name="connsiteX78" fmla="*/ 553342 w 2691675"/>
              <a:gd name="connsiteY78" fmla="*/ 234792 h 4354354"/>
              <a:gd name="connsiteX79" fmla="*/ 505716 w 2691675"/>
              <a:gd name="connsiteY79" fmla="*/ 313373 h 4354354"/>
              <a:gd name="connsiteX80" fmla="*/ 461424 w 2691675"/>
              <a:gd name="connsiteY80" fmla="*/ 408147 h 4354354"/>
              <a:gd name="connsiteX81" fmla="*/ 368555 w 2691675"/>
              <a:gd name="connsiteY81" fmla="*/ 381476 h 4354354"/>
              <a:gd name="connsiteX82" fmla="*/ 300929 w 2691675"/>
              <a:gd name="connsiteY82" fmla="*/ 441960 h 4354354"/>
              <a:gd name="connsiteX83" fmla="*/ 270924 w 2691675"/>
              <a:gd name="connsiteY83" fmla="*/ 513874 h 4354354"/>
              <a:gd name="connsiteX84" fmla="*/ 322359 w 2691675"/>
              <a:gd name="connsiteY84" fmla="*/ 574834 h 4354354"/>
              <a:gd name="connsiteX85" fmla="*/ 236157 w 2691675"/>
              <a:gd name="connsiteY85" fmla="*/ 711995 h 4354354"/>
              <a:gd name="connsiteX86" fmla="*/ 262829 w 2691675"/>
              <a:gd name="connsiteY86" fmla="*/ 758667 h 4354354"/>
              <a:gd name="connsiteX87" fmla="*/ 248540 w 2691675"/>
              <a:gd name="connsiteY87" fmla="*/ 834390 h 4354354"/>
              <a:gd name="connsiteX88" fmla="*/ 303309 w 2691675"/>
              <a:gd name="connsiteY88" fmla="*/ 849630 h 4354354"/>
              <a:gd name="connsiteX89" fmla="*/ 351410 w 2691675"/>
              <a:gd name="connsiteY89" fmla="*/ 872966 h 4354354"/>
              <a:gd name="connsiteX90" fmla="*/ 324741 w 2691675"/>
              <a:gd name="connsiteY90" fmla="*/ 957263 h 4354354"/>
              <a:gd name="connsiteX91" fmla="*/ 322360 w 2691675"/>
              <a:gd name="connsiteY91" fmla="*/ 1051560 h 4354354"/>
              <a:gd name="connsiteX92" fmla="*/ 229492 w 2691675"/>
              <a:gd name="connsiteY92" fmla="*/ 1087278 h 4354354"/>
              <a:gd name="connsiteX93" fmla="*/ 159958 w 2691675"/>
              <a:gd name="connsiteY93" fmla="*/ 1095376 h 4354354"/>
              <a:gd name="connsiteX94" fmla="*/ 166625 w 2691675"/>
              <a:gd name="connsiteY94" fmla="*/ 1240632 h 4354354"/>
              <a:gd name="connsiteX95" fmla="*/ 219489 w 2691675"/>
              <a:gd name="connsiteY95" fmla="*/ 1283494 h 4354354"/>
              <a:gd name="connsiteX96" fmla="*/ 234729 w 2691675"/>
              <a:gd name="connsiteY96" fmla="*/ 1313974 h 4354354"/>
              <a:gd name="connsiteX97" fmla="*/ 227109 w 2691675"/>
              <a:gd name="connsiteY97" fmla="*/ 1344454 h 4354354"/>
              <a:gd name="connsiteX98" fmla="*/ 265209 w 2691675"/>
              <a:gd name="connsiteY98" fmla="*/ 1390174 h 4354354"/>
              <a:gd name="connsiteX99" fmla="*/ 288069 w 2691675"/>
              <a:gd name="connsiteY99" fmla="*/ 1428274 h 4354354"/>
              <a:gd name="connsiteX100" fmla="*/ 280449 w 2691675"/>
              <a:gd name="connsiteY100" fmla="*/ 1466374 h 4354354"/>
              <a:gd name="connsiteX101" fmla="*/ 242349 w 2691675"/>
              <a:gd name="connsiteY101" fmla="*/ 1595914 h 4354354"/>
              <a:gd name="connsiteX102" fmla="*/ 211869 w 2691675"/>
              <a:gd name="connsiteY102" fmla="*/ 1611154 h 4354354"/>
              <a:gd name="connsiteX103" fmla="*/ 189009 w 2691675"/>
              <a:gd name="connsiteY103" fmla="*/ 1618774 h 4354354"/>
              <a:gd name="connsiteX104" fmla="*/ 120429 w 2691675"/>
              <a:gd name="connsiteY104" fmla="*/ 1656874 h 4354354"/>
              <a:gd name="connsiteX105" fmla="*/ 97569 w 2691675"/>
              <a:gd name="connsiteY105" fmla="*/ 1679734 h 4354354"/>
              <a:gd name="connsiteX106" fmla="*/ 13749 w 2691675"/>
              <a:gd name="connsiteY106" fmla="*/ 1740694 h 4354354"/>
              <a:gd name="connsiteX107" fmla="*/ 13749 w 2691675"/>
              <a:gd name="connsiteY107" fmla="*/ 1915954 h 4354354"/>
              <a:gd name="connsiteX108" fmla="*/ 36609 w 2691675"/>
              <a:gd name="connsiteY108" fmla="*/ 1938814 h 4354354"/>
              <a:gd name="connsiteX109" fmla="*/ 67089 w 2691675"/>
              <a:gd name="connsiteY109" fmla="*/ 1976914 h 4354354"/>
              <a:gd name="connsiteX110" fmla="*/ 112809 w 2691675"/>
              <a:gd name="connsiteY110" fmla="*/ 2007394 h 4354354"/>
              <a:gd name="connsiteX111" fmla="*/ 173769 w 2691675"/>
              <a:gd name="connsiteY111" fmla="*/ 2037874 h 4354354"/>
              <a:gd name="connsiteX112" fmla="*/ 234729 w 2691675"/>
              <a:gd name="connsiteY112" fmla="*/ 2121694 h 4354354"/>
              <a:gd name="connsiteX113" fmla="*/ 272829 w 2691675"/>
              <a:gd name="connsiteY113" fmla="*/ 2182654 h 4354354"/>
              <a:gd name="connsiteX114" fmla="*/ 280449 w 2691675"/>
              <a:gd name="connsiteY114" fmla="*/ 2205514 h 4354354"/>
              <a:gd name="connsiteX115" fmla="*/ 318549 w 2691675"/>
              <a:gd name="connsiteY115" fmla="*/ 2281714 h 4354354"/>
              <a:gd name="connsiteX116" fmla="*/ 493809 w 2691675"/>
              <a:gd name="connsiteY116" fmla="*/ 2296954 h 4354354"/>
              <a:gd name="connsiteX117" fmla="*/ 562389 w 2691675"/>
              <a:gd name="connsiteY117" fmla="*/ 2380774 h 4354354"/>
              <a:gd name="connsiteX118" fmla="*/ 531909 w 2691675"/>
              <a:gd name="connsiteY118" fmla="*/ 2456974 h 4354354"/>
              <a:gd name="connsiteX119" fmla="*/ 509049 w 2691675"/>
              <a:gd name="connsiteY119" fmla="*/ 2464594 h 4354354"/>
              <a:gd name="connsiteX120" fmla="*/ 486189 w 2691675"/>
              <a:gd name="connsiteY120" fmla="*/ 2487454 h 4354354"/>
              <a:gd name="connsiteX121" fmla="*/ 478569 w 2691675"/>
              <a:gd name="connsiteY121" fmla="*/ 2533174 h 4354354"/>
              <a:gd name="connsiteX122" fmla="*/ 509049 w 2691675"/>
              <a:gd name="connsiteY122" fmla="*/ 2647474 h 4354354"/>
              <a:gd name="connsiteX123" fmla="*/ 531909 w 2691675"/>
              <a:gd name="connsiteY123" fmla="*/ 2670334 h 4354354"/>
              <a:gd name="connsiteX124" fmla="*/ 539529 w 2691675"/>
              <a:gd name="connsiteY124" fmla="*/ 2700814 h 4354354"/>
              <a:gd name="connsiteX125" fmla="*/ 570009 w 2691675"/>
              <a:gd name="connsiteY125" fmla="*/ 2685574 h 4354354"/>
              <a:gd name="connsiteX126" fmla="*/ 592869 w 2691675"/>
              <a:gd name="connsiteY126" fmla="*/ 2662714 h 4354354"/>
              <a:gd name="connsiteX127" fmla="*/ 646209 w 2691675"/>
              <a:gd name="connsiteY127" fmla="*/ 2632234 h 4354354"/>
              <a:gd name="connsiteX128" fmla="*/ 684309 w 2691675"/>
              <a:gd name="connsiteY128" fmla="*/ 2639854 h 4354354"/>
              <a:gd name="connsiteX129" fmla="*/ 699549 w 2691675"/>
              <a:gd name="connsiteY129" fmla="*/ 2662714 h 4354354"/>
              <a:gd name="connsiteX130" fmla="*/ 722409 w 2691675"/>
              <a:gd name="connsiteY130" fmla="*/ 2685574 h 4354354"/>
              <a:gd name="connsiteX131" fmla="*/ 730029 w 2691675"/>
              <a:gd name="connsiteY131" fmla="*/ 2708434 h 4354354"/>
              <a:gd name="connsiteX132" fmla="*/ 707169 w 2691675"/>
              <a:gd name="connsiteY132" fmla="*/ 2792254 h 4354354"/>
              <a:gd name="connsiteX133" fmla="*/ 623349 w 2691675"/>
              <a:gd name="connsiteY133" fmla="*/ 2868454 h 4354354"/>
              <a:gd name="connsiteX134" fmla="*/ 600489 w 2691675"/>
              <a:gd name="connsiteY134" fmla="*/ 2914174 h 4354354"/>
              <a:gd name="connsiteX135" fmla="*/ 531909 w 2691675"/>
              <a:gd name="connsiteY135" fmla="*/ 2959894 h 4354354"/>
              <a:gd name="connsiteX136" fmla="*/ 516669 w 2691675"/>
              <a:gd name="connsiteY136" fmla="*/ 2982754 h 4354354"/>
              <a:gd name="connsiteX137" fmla="*/ 547149 w 2691675"/>
              <a:gd name="connsiteY137" fmla="*/ 3081814 h 4354354"/>
              <a:gd name="connsiteX138" fmla="*/ 570009 w 2691675"/>
              <a:gd name="connsiteY138" fmla="*/ 3203734 h 4354354"/>
              <a:gd name="connsiteX139" fmla="*/ 608109 w 2691675"/>
              <a:gd name="connsiteY139" fmla="*/ 3302794 h 4354354"/>
              <a:gd name="connsiteX140" fmla="*/ 608109 w 2691675"/>
              <a:gd name="connsiteY140" fmla="*/ 3455194 h 4354354"/>
              <a:gd name="connsiteX141" fmla="*/ 570009 w 2691675"/>
              <a:gd name="connsiteY141" fmla="*/ 3493294 h 4354354"/>
              <a:gd name="connsiteX142" fmla="*/ 562389 w 2691675"/>
              <a:gd name="connsiteY142" fmla="*/ 3523774 h 4354354"/>
              <a:gd name="connsiteX143" fmla="*/ 547149 w 2691675"/>
              <a:gd name="connsiteY143" fmla="*/ 3554254 h 4354354"/>
              <a:gd name="connsiteX144" fmla="*/ 554769 w 2691675"/>
              <a:gd name="connsiteY144" fmla="*/ 3706654 h 4354354"/>
              <a:gd name="connsiteX145" fmla="*/ 608109 w 2691675"/>
              <a:gd name="connsiteY145" fmla="*/ 3699034 h 4354354"/>
              <a:gd name="connsiteX146" fmla="*/ 630969 w 2691675"/>
              <a:gd name="connsiteY146" fmla="*/ 3691414 h 4354354"/>
              <a:gd name="connsiteX147" fmla="*/ 676689 w 2691675"/>
              <a:gd name="connsiteY147" fmla="*/ 3714274 h 4354354"/>
              <a:gd name="connsiteX148" fmla="*/ 707169 w 2691675"/>
              <a:gd name="connsiteY148" fmla="*/ 3744754 h 4354354"/>
              <a:gd name="connsiteX149" fmla="*/ 836709 w 2691675"/>
              <a:gd name="connsiteY149" fmla="*/ 3767614 h 4354354"/>
              <a:gd name="connsiteX150" fmla="*/ 851949 w 2691675"/>
              <a:gd name="connsiteY150" fmla="*/ 3798094 h 4354354"/>
              <a:gd name="connsiteX151" fmla="*/ 874809 w 2691675"/>
              <a:gd name="connsiteY151" fmla="*/ 3813334 h 4354354"/>
              <a:gd name="connsiteX152" fmla="*/ 897669 w 2691675"/>
              <a:gd name="connsiteY152" fmla="*/ 3836194 h 4354354"/>
              <a:gd name="connsiteX153" fmla="*/ 905289 w 2691675"/>
              <a:gd name="connsiteY153" fmla="*/ 3866674 h 4354354"/>
              <a:gd name="connsiteX154" fmla="*/ 920529 w 2691675"/>
              <a:gd name="connsiteY154" fmla="*/ 3889534 h 4354354"/>
              <a:gd name="connsiteX155" fmla="*/ 943389 w 2691675"/>
              <a:gd name="connsiteY155" fmla="*/ 3927634 h 4354354"/>
              <a:gd name="connsiteX156" fmla="*/ 996729 w 2691675"/>
              <a:gd name="connsiteY156" fmla="*/ 3973354 h 4354354"/>
              <a:gd name="connsiteX157" fmla="*/ 1011969 w 2691675"/>
              <a:gd name="connsiteY157" fmla="*/ 3996214 h 4354354"/>
              <a:gd name="connsiteX158" fmla="*/ 1034829 w 2691675"/>
              <a:gd name="connsiteY158" fmla="*/ 4034314 h 4354354"/>
              <a:gd name="connsiteX159" fmla="*/ 1065309 w 2691675"/>
              <a:gd name="connsiteY159" fmla="*/ 4110514 h 4354354"/>
              <a:gd name="connsiteX160" fmla="*/ 1072929 w 2691675"/>
              <a:gd name="connsiteY160" fmla="*/ 4133374 h 4354354"/>
              <a:gd name="connsiteX161" fmla="*/ 1149129 w 2691675"/>
              <a:gd name="connsiteY161" fmla="*/ 4163854 h 4354354"/>
              <a:gd name="connsiteX162" fmla="*/ 1202469 w 2691675"/>
              <a:gd name="connsiteY162" fmla="*/ 4240054 h 4354354"/>
              <a:gd name="connsiteX163" fmla="*/ 1263429 w 2691675"/>
              <a:gd name="connsiteY163" fmla="*/ 4247674 h 4354354"/>
              <a:gd name="connsiteX164" fmla="*/ 1271049 w 2691675"/>
              <a:gd name="connsiteY164" fmla="*/ 4301014 h 4354354"/>
              <a:gd name="connsiteX165" fmla="*/ 1316769 w 2691675"/>
              <a:gd name="connsiteY165" fmla="*/ 4354354 h 4354354"/>
              <a:gd name="connsiteX166" fmla="*/ 1354869 w 2691675"/>
              <a:gd name="connsiteY166" fmla="*/ 4255294 h 4354354"/>
              <a:gd name="connsiteX167" fmla="*/ 1415829 w 2691675"/>
              <a:gd name="connsiteY167" fmla="*/ 4224814 h 4354354"/>
              <a:gd name="connsiteX168" fmla="*/ 1469169 w 2691675"/>
              <a:gd name="connsiteY168" fmla="*/ 4209574 h 4354354"/>
              <a:gd name="connsiteX169" fmla="*/ 1507269 w 2691675"/>
              <a:gd name="connsiteY169" fmla="*/ 4186714 h 4354354"/>
              <a:gd name="connsiteX170" fmla="*/ 1552989 w 2691675"/>
              <a:gd name="connsiteY170" fmla="*/ 4156234 h 4354354"/>
              <a:gd name="connsiteX171" fmla="*/ 1583469 w 2691675"/>
              <a:gd name="connsiteY171" fmla="*/ 4148614 h 4354354"/>
              <a:gd name="connsiteX172" fmla="*/ 1644429 w 2691675"/>
              <a:gd name="connsiteY172" fmla="*/ 4087654 h 4354354"/>
              <a:gd name="connsiteX173" fmla="*/ 1674909 w 2691675"/>
              <a:gd name="connsiteY173" fmla="*/ 4064794 h 4354354"/>
              <a:gd name="connsiteX174" fmla="*/ 1827309 w 2691675"/>
              <a:gd name="connsiteY174" fmla="*/ 4026694 h 4354354"/>
              <a:gd name="connsiteX175" fmla="*/ 1857789 w 2691675"/>
              <a:gd name="connsiteY175" fmla="*/ 4011454 h 4354354"/>
              <a:gd name="connsiteX176" fmla="*/ 1903509 w 2691675"/>
              <a:gd name="connsiteY176" fmla="*/ 3996214 h 4354354"/>
              <a:gd name="connsiteX177" fmla="*/ 1926369 w 2691675"/>
              <a:gd name="connsiteY177" fmla="*/ 3980974 h 4354354"/>
              <a:gd name="connsiteX178" fmla="*/ 1987329 w 2691675"/>
              <a:gd name="connsiteY178" fmla="*/ 3935254 h 4354354"/>
              <a:gd name="connsiteX179" fmla="*/ 2048289 w 2691675"/>
              <a:gd name="connsiteY179" fmla="*/ 3897154 h 4354354"/>
              <a:gd name="connsiteX180" fmla="*/ 2078769 w 2691675"/>
              <a:gd name="connsiteY180" fmla="*/ 3881914 h 4354354"/>
              <a:gd name="connsiteX181" fmla="*/ 2132109 w 2691675"/>
              <a:gd name="connsiteY181" fmla="*/ 3843814 h 4354354"/>
              <a:gd name="connsiteX182" fmla="*/ 2162589 w 2691675"/>
              <a:gd name="connsiteY182" fmla="*/ 3813334 h 4354354"/>
              <a:gd name="connsiteX183" fmla="*/ 2200689 w 2691675"/>
              <a:gd name="connsiteY183" fmla="*/ 3714274 h 4354354"/>
              <a:gd name="connsiteX184" fmla="*/ 2162589 w 2691675"/>
              <a:gd name="connsiteY184" fmla="*/ 3630454 h 4354354"/>
              <a:gd name="connsiteX185" fmla="*/ 2139729 w 2691675"/>
              <a:gd name="connsiteY185" fmla="*/ 3622834 h 4354354"/>
              <a:gd name="connsiteX186" fmla="*/ 2124489 w 2691675"/>
              <a:gd name="connsiteY186" fmla="*/ 3706654 h 4354354"/>
              <a:gd name="connsiteX187" fmla="*/ 2109249 w 2691675"/>
              <a:gd name="connsiteY187" fmla="*/ 3683794 h 4354354"/>
              <a:gd name="connsiteX188" fmla="*/ 2048289 w 2691675"/>
              <a:gd name="connsiteY188" fmla="*/ 3691414 h 4354354"/>
              <a:gd name="connsiteX189" fmla="*/ 2055909 w 2691675"/>
              <a:gd name="connsiteY189" fmla="*/ 3729514 h 4354354"/>
              <a:gd name="connsiteX190" fmla="*/ 2078769 w 2691675"/>
              <a:gd name="connsiteY190" fmla="*/ 3744754 h 4354354"/>
              <a:gd name="connsiteX191" fmla="*/ 2094009 w 2691675"/>
              <a:gd name="connsiteY191" fmla="*/ 3775234 h 4354354"/>
              <a:gd name="connsiteX192" fmla="*/ 2086389 w 2691675"/>
              <a:gd name="connsiteY192" fmla="*/ 3820954 h 4354354"/>
              <a:gd name="connsiteX193" fmla="*/ 2010189 w 2691675"/>
              <a:gd name="connsiteY193" fmla="*/ 3775234 h 4354354"/>
              <a:gd name="connsiteX194" fmla="*/ 1994949 w 2691675"/>
              <a:gd name="connsiteY194" fmla="*/ 3676174 h 4354354"/>
              <a:gd name="connsiteX195" fmla="*/ 1972089 w 2691675"/>
              <a:gd name="connsiteY195" fmla="*/ 3653314 h 4354354"/>
              <a:gd name="connsiteX196" fmla="*/ 1979709 w 2691675"/>
              <a:gd name="connsiteY196" fmla="*/ 3607594 h 4354354"/>
              <a:gd name="connsiteX197" fmla="*/ 2025429 w 2691675"/>
              <a:gd name="connsiteY197" fmla="*/ 3599974 h 4354354"/>
              <a:gd name="connsiteX198" fmla="*/ 2033049 w 2691675"/>
              <a:gd name="connsiteY198" fmla="*/ 3546634 h 4354354"/>
              <a:gd name="connsiteX199" fmla="*/ 2063529 w 2691675"/>
              <a:gd name="connsiteY199" fmla="*/ 3554254 h 4354354"/>
              <a:gd name="connsiteX200" fmla="*/ 2094009 w 2691675"/>
              <a:gd name="connsiteY200" fmla="*/ 3516154 h 4354354"/>
              <a:gd name="connsiteX201" fmla="*/ 2124489 w 2691675"/>
              <a:gd name="connsiteY201" fmla="*/ 3485674 h 4354354"/>
              <a:gd name="connsiteX202" fmla="*/ 2139729 w 2691675"/>
              <a:gd name="connsiteY202" fmla="*/ 3462814 h 4354354"/>
              <a:gd name="connsiteX203" fmla="*/ 2170209 w 2691675"/>
              <a:gd name="connsiteY203" fmla="*/ 3439954 h 4354354"/>
              <a:gd name="connsiteX204" fmla="*/ 2238789 w 2691675"/>
              <a:gd name="connsiteY204" fmla="*/ 3348514 h 4354354"/>
              <a:gd name="connsiteX205" fmla="*/ 2246409 w 2691675"/>
              <a:gd name="connsiteY205" fmla="*/ 3318034 h 4354354"/>
              <a:gd name="connsiteX206" fmla="*/ 2269269 w 2691675"/>
              <a:gd name="connsiteY206" fmla="*/ 3257074 h 4354354"/>
              <a:gd name="connsiteX207" fmla="*/ 2276889 w 2691675"/>
              <a:gd name="connsiteY207" fmla="*/ 3211354 h 4354354"/>
              <a:gd name="connsiteX208" fmla="*/ 2299749 w 2691675"/>
              <a:gd name="connsiteY208" fmla="*/ 3165634 h 4354354"/>
              <a:gd name="connsiteX209" fmla="*/ 2314989 w 2691675"/>
              <a:gd name="connsiteY209" fmla="*/ 3127534 h 4354354"/>
              <a:gd name="connsiteX210" fmla="*/ 2353089 w 2691675"/>
              <a:gd name="connsiteY210" fmla="*/ 3112294 h 4354354"/>
              <a:gd name="connsiteX211" fmla="*/ 2375949 w 2691675"/>
              <a:gd name="connsiteY211" fmla="*/ 3097054 h 4354354"/>
              <a:gd name="connsiteX212" fmla="*/ 2495488 w 2691675"/>
              <a:gd name="connsiteY212" fmla="*/ 3067050 h 4354354"/>
              <a:gd name="connsiteX213" fmla="*/ 2593596 w 2691675"/>
              <a:gd name="connsiteY213" fmla="*/ 3063717 h 4354354"/>
              <a:gd name="connsiteX214" fmla="*/ 2685987 w 2691675"/>
              <a:gd name="connsiteY214" fmla="*/ 3054668 h 4354354"/>
              <a:gd name="connsiteX0" fmla="*/ 2685987 w 2691675"/>
              <a:gd name="connsiteY0" fmla="*/ 3054668 h 4354354"/>
              <a:gd name="connsiteX1" fmla="*/ 2680749 w 2691675"/>
              <a:gd name="connsiteY1" fmla="*/ 3028474 h 4354354"/>
              <a:gd name="connsiteX2" fmla="*/ 2673129 w 2691675"/>
              <a:gd name="connsiteY2" fmla="*/ 2975134 h 4354354"/>
              <a:gd name="connsiteX3" fmla="*/ 2631219 w 2691675"/>
              <a:gd name="connsiteY3" fmla="*/ 2967038 h 4354354"/>
              <a:gd name="connsiteX4" fmla="*/ 2567878 w 2691675"/>
              <a:gd name="connsiteY4" fmla="*/ 2966561 h 4354354"/>
              <a:gd name="connsiteX5" fmla="*/ 2526921 w 2691675"/>
              <a:gd name="connsiteY5" fmla="*/ 2908936 h 4354354"/>
              <a:gd name="connsiteX6" fmla="*/ 2464532 w 2691675"/>
              <a:gd name="connsiteY6" fmla="*/ 2905601 h 4354354"/>
              <a:gd name="connsiteX7" fmla="*/ 2417860 w 2691675"/>
              <a:gd name="connsiteY7" fmla="*/ 2889885 h 4354354"/>
              <a:gd name="connsiteX8" fmla="*/ 2383569 w 2691675"/>
              <a:gd name="connsiteY8" fmla="*/ 2876074 h 4354354"/>
              <a:gd name="connsiteX9" fmla="*/ 2355471 w 2691675"/>
              <a:gd name="connsiteY9" fmla="*/ 2856071 h 4354354"/>
              <a:gd name="connsiteX10" fmla="*/ 2300701 w 2691675"/>
              <a:gd name="connsiteY10" fmla="*/ 2824163 h 4354354"/>
              <a:gd name="connsiteX11" fmla="*/ 2226406 w 2691675"/>
              <a:gd name="connsiteY11" fmla="*/ 2864167 h 4354354"/>
              <a:gd name="connsiteX12" fmla="*/ 2185925 w 2691675"/>
              <a:gd name="connsiteY12" fmla="*/ 2825116 h 4354354"/>
              <a:gd name="connsiteX13" fmla="*/ 2150683 w 2691675"/>
              <a:gd name="connsiteY13" fmla="*/ 2746058 h 4354354"/>
              <a:gd name="connsiteX14" fmla="*/ 2131157 w 2691675"/>
              <a:gd name="connsiteY14" fmla="*/ 2684621 h 4354354"/>
              <a:gd name="connsiteX15" fmla="*/ 2113060 w 2691675"/>
              <a:gd name="connsiteY15" fmla="*/ 2649379 h 4354354"/>
              <a:gd name="connsiteX16" fmla="*/ 2111630 w 2691675"/>
              <a:gd name="connsiteY16" fmla="*/ 2600801 h 4354354"/>
              <a:gd name="connsiteX17" fmla="*/ 2034001 w 2691675"/>
              <a:gd name="connsiteY17" fmla="*/ 2686051 h 4354354"/>
              <a:gd name="connsiteX18" fmla="*/ 1966851 w 2691675"/>
              <a:gd name="connsiteY18" fmla="*/ 2754154 h 4354354"/>
              <a:gd name="connsiteX19" fmla="*/ 1919702 w 2691675"/>
              <a:gd name="connsiteY19" fmla="*/ 2713196 h 4354354"/>
              <a:gd name="connsiteX20" fmla="*/ 1783018 w 2691675"/>
              <a:gd name="connsiteY20" fmla="*/ 2699862 h 4354354"/>
              <a:gd name="connsiteX21" fmla="*/ 1684910 w 2691675"/>
              <a:gd name="connsiteY21" fmla="*/ 2689860 h 4354354"/>
              <a:gd name="connsiteX22" fmla="*/ 1614426 w 2691675"/>
              <a:gd name="connsiteY22" fmla="*/ 2582229 h 4354354"/>
              <a:gd name="connsiteX23" fmla="*/ 1549656 w 2691675"/>
              <a:gd name="connsiteY23" fmla="*/ 2584133 h 4354354"/>
              <a:gd name="connsiteX24" fmla="*/ 1524890 w 2691675"/>
              <a:gd name="connsiteY24" fmla="*/ 2563654 h 4354354"/>
              <a:gd name="connsiteX25" fmla="*/ 1476789 w 2691675"/>
              <a:gd name="connsiteY25" fmla="*/ 2381726 h 4354354"/>
              <a:gd name="connsiteX26" fmla="*/ 1446309 w 2691675"/>
              <a:gd name="connsiteY26" fmla="*/ 2289334 h 4354354"/>
              <a:gd name="connsiteX27" fmla="*/ 1408209 w 2691675"/>
              <a:gd name="connsiteY27" fmla="*/ 2220754 h 4354354"/>
              <a:gd name="connsiteX28" fmla="*/ 1392969 w 2691675"/>
              <a:gd name="connsiteY28" fmla="*/ 2197894 h 4354354"/>
              <a:gd name="connsiteX29" fmla="*/ 1382492 w 2691675"/>
              <a:gd name="connsiteY29" fmla="*/ 2152651 h 4354354"/>
              <a:gd name="connsiteX30" fmla="*/ 1377253 w 2691675"/>
              <a:gd name="connsiteY30" fmla="*/ 2052162 h 4354354"/>
              <a:gd name="connsiteX31" fmla="*/ 1391541 w 2691675"/>
              <a:gd name="connsiteY31" fmla="*/ 1982630 h 4354354"/>
              <a:gd name="connsiteX32" fmla="*/ 1323437 w 2691675"/>
              <a:gd name="connsiteY32" fmla="*/ 1917859 h 4354354"/>
              <a:gd name="connsiteX33" fmla="*/ 1290099 w 2691675"/>
              <a:gd name="connsiteY33" fmla="*/ 1912621 h 4354354"/>
              <a:gd name="connsiteX34" fmla="*/ 1192468 w 2691675"/>
              <a:gd name="connsiteY34" fmla="*/ 1853089 h 4354354"/>
              <a:gd name="connsiteX35" fmla="*/ 1134367 w 2691675"/>
              <a:gd name="connsiteY35" fmla="*/ 1863567 h 4354354"/>
              <a:gd name="connsiteX36" fmla="*/ 1081978 w 2691675"/>
              <a:gd name="connsiteY36" fmla="*/ 1897379 h 4354354"/>
              <a:gd name="connsiteX37" fmla="*/ 1032924 w 2691675"/>
              <a:gd name="connsiteY37" fmla="*/ 1923098 h 4354354"/>
              <a:gd name="connsiteX38" fmla="*/ 966249 w 2691675"/>
              <a:gd name="connsiteY38" fmla="*/ 1984058 h 4354354"/>
              <a:gd name="connsiteX39" fmla="*/ 917195 w 2691675"/>
              <a:gd name="connsiteY39" fmla="*/ 1941672 h 4354354"/>
              <a:gd name="connsiteX40" fmla="*/ 862428 w 2691675"/>
              <a:gd name="connsiteY40" fmla="*/ 1915002 h 4354354"/>
              <a:gd name="connsiteX41" fmla="*/ 831471 w 2691675"/>
              <a:gd name="connsiteY41" fmla="*/ 1889284 h 4354354"/>
              <a:gd name="connsiteX42" fmla="*/ 808135 w 2691675"/>
              <a:gd name="connsiteY42" fmla="*/ 1846898 h 4354354"/>
              <a:gd name="connsiteX43" fmla="*/ 822423 w 2691675"/>
              <a:gd name="connsiteY43" fmla="*/ 1789748 h 4354354"/>
              <a:gd name="connsiteX44" fmla="*/ 811944 w 2691675"/>
              <a:gd name="connsiteY44" fmla="*/ 1720215 h 4354354"/>
              <a:gd name="connsiteX45" fmla="*/ 791466 w 2691675"/>
              <a:gd name="connsiteY45" fmla="*/ 1625441 h 4354354"/>
              <a:gd name="connsiteX46" fmla="*/ 767652 w 2691675"/>
              <a:gd name="connsiteY46" fmla="*/ 1635919 h 4354354"/>
              <a:gd name="connsiteX47" fmla="*/ 709074 w 2691675"/>
              <a:gd name="connsiteY47" fmla="*/ 1571626 h 4354354"/>
              <a:gd name="connsiteX48" fmla="*/ 737649 w 2691675"/>
              <a:gd name="connsiteY48" fmla="*/ 1519714 h 4354354"/>
              <a:gd name="connsiteX49" fmla="*/ 785274 w 2691675"/>
              <a:gd name="connsiteY49" fmla="*/ 1455420 h 4354354"/>
              <a:gd name="connsiteX50" fmla="*/ 783369 w 2691675"/>
              <a:gd name="connsiteY50" fmla="*/ 1429227 h 4354354"/>
              <a:gd name="connsiteX51" fmla="*/ 826232 w 2691675"/>
              <a:gd name="connsiteY51" fmla="*/ 1375409 h 4354354"/>
              <a:gd name="connsiteX52" fmla="*/ 834329 w 2691675"/>
              <a:gd name="connsiteY52" fmla="*/ 1282542 h 4354354"/>
              <a:gd name="connsiteX53" fmla="*/ 820040 w 2691675"/>
              <a:gd name="connsiteY53" fmla="*/ 1198721 h 4354354"/>
              <a:gd name="connsiteX54" fmla="*/ 787655 w 2691675"/>
              <a:gd name="connsiteY54" fmla="*/ 1151573 h 4354354"/>
              <a:gd name="connsiteX55" fmla="*/ 769082 w 2691675"/>
              <a:gd name="connsiteY55" fmla="*/ 1070134 h 4354354"/>
              <a:gd name="connsiteX56" fmla="*/ 812898 w 2691675"/>
              <a:gd name="connsiteY56" fmla="*/ 1034892 h 4354354"/>
              <a:gd name="connsiteX57" fmla="*/ 816231 w 2691675"/>
              <a:gd name="connsiteY57" fmla="*/ 976789 h 4354354"/>
              <a:gd name="connsiteX58" fmla="*/ 828613 w 2691675"/>
              <a:gd name="connsiteY58" fmla="*/ 901065 h 4354354"/>
              <a:gd name="connsiteX59" fmla="*/ 837662 w 2691675"/>
              <a:gd name="connsiteY59" fmla="*/ 833914 h 4354354"/>
              <a:gd name="connsiteX60" fmla="*/ 852426 w 2691675"/>
              <a:gd name="connsiteY60" fmla="*/ 795814 h 4354354"/>
              <a:gd name="connsiteX61" fmla="*/ 867665 w 2691675"/>
              <a:gd name="connsiteY61" fmla="*/ 762475 h 4354354"/>
              <a:gd name="connsiteX62" fmla="*/ 841472 w 2691675"/>
              <a:gd name="connsiteY62" fmla="*/ 696754 h 4354354"/>
              <a:gd name="connsiteX63" fmla="*/ 825756 w 2691675"/>
              <a:gd name="connsiteY63" fmla="*/ 573405 h 4354354"/>
              <a:gd name="connsiteX64" fmla="*/ 795275 w 2691675"/>
              <a:gd name="connsiteY64" fmla="*/ 536259 h 4354354"/>
              <a:gd name="connsiteX65" fmla="*/ 777654 w 2691675"/>
              <a:gd name="connsiteY65" fmla="*/ 505777 h 4354354"/>
              <a:gd name="connsiteX66" fmla="*/ 754794 w 2691675"/>
              <a:gd name="connsiteY66" fmla="*/ 430054 h 4354354"/>
              <a:gd name="connsiteX67" fmla="*/ 727648 w 2691675"/>
              <a:gd name="connsiteY67" fmla="*/ 349091 h 4354354"/>
              <a:gd name="connsiteX68" fmla="*/ 740030 w 2691675"/>
              <a:gd name="connsiteY68" fmla="*/ 321469 h 4354354"/>
              <a:gd name="connsiteX69" fmla="*/ 736698 w 2691675"/>
              <a:gd name="connsiteY69" fmla="*/ 256223 h 4354354"/>
              <a:gd name="connsiteX70" fmla="*/ 717648 w 2691675"/>
              <a:gd name="connsiteY70" fmla="*/ 241935 h 4354354"/>
              <a:gd name="connsiteX71" fmla="*/ 709551 w 2691675"/>
              <a:gd name="connsiteY71" fmla="*/ 171451 h 4354354"/>
              <a:gd name="connsiteX72" fmla="*/ 675737 w 2691675"/>
              <a:gd name="connsiteY72" fmla="*/ 120015 h 4354354"/>
              <a:gd name="connsiteX73" fmla="*/ 686691 w 2691675"/>
              <a:gd name="connsiteY73" fmla="*/ 70485 h 4354354"/>
              <a:gd name="connsiteX74" fmla="*/ 657638 w 2691675"/>
              <a:gd name="connsiteY74" fmla="*/ 0 h 4354354"/>
              <a:gd name="connsiteX75" fmla="*/ 613348 w 2691675"/>
              <a:gd name="connsiteY75" fmla="*/ 10001 h 4354354"/>
              <a:gd name="connsiteX76" fmla="*/ 542863 w 2691675"/>
              <a:gd name="connsiteY76" fmla="*/ 85249 h 4354354"/>
              <a:gd name="connsiteX77" fmla="*/ 560008 w 2691675"/>
              <a:gd name="connsiteY77" fmla="*/ 158591 h 4354354"/>
              <a:gd name="connsiteX78" fmla="*/ 553342 w 2691675"/>
              <a:gd name="connsiteY78" fmla="*/ 234792 h 4354354"/>
              <a:gd name="connsiteX79" fmla="*/ 505716 w 2691675"/>
              <a:gd name="connsiteY79" fmla="*/ 313373 h 4354354"/>
              <a:gd name="connsiteX80" fmla="*/ 461424 w 2691675"/>
              <a:gd name="connsiteY80" fmla="*/ 408147 h 4354354"/>
              <a:gd name="connsiteX81" fmla="*/ 368555 w 2691675"/>
              <a:gd name="connsiteY81" fmla="*/ 381476 h 4354354"/>
              <a:gd name="connsiteX82" fmla="*/ 300929 w 2691675"/>
              <a:gd name="connsiteY82" fmla="*/ 441960 h 4354354"/>
              <a:gd name="connsiteX83" fmla="*/ 270924 w 2691675"/>
              <a:gd name="connsiteY83" fmla="*/ 513874 h 4354354"/>
              <a:gd name="connsiteX84" fmla="*/ 322359 w 2691675"/>
              <a:gd name="connsiteY84" fmla="*/ 574834 h 4354354"/>
              <a:gd name="connsiteX85" fmla="*/ 236157 w 2691675"/>
              <a:gd name="connsiteY85" fmla="*/ 711995 h 4354354"/>
              <a:gd name="connsiteX86" fmla="*/ 262829 w 2691675"/>
              <a:gd name="connsiteY86" fmla="*/ 758667 h 4354354"/>
              <a:gd name="connsiteX87" fmla="*/ 248540 w 2691675"/>
              <a:gd name="connsiteY87" fmla="*/ 834390 h 4354354"/>
              <a:gd name="connsiteX88" fmla="*/ 303309 w 2691675"/>
              <a:gd name="connsiteY88" fmla="*/ 849630 h 4354354"/>
              <a:gd name="connsiteX89" fmla="*/ 351410 w 2691675"/>
              <a:gd name="connsiteY89" fmla="*/ 872966 h 4354354"/>
              <a:gd name="connsiteX90" fmla="*/ 324741 w 2691675"/>
              <a:gd name="connsiteY90" fmla="*/ 957263 h 4354354"/>
              <a:gd name="connsiteX91" fmla="*/ 322360 w 2691675"/>
              <a:gd name="connsiteY91" fmla="*/ 1051560 h 4354354"/>
              <a:gd name="connsiteX92" fmla="*/ 231873 w 2691675"/>
              <a:gd name="connsiteY92" fmla="*/ 1103947 h 4354354"/>
              <a:gd name="connsiteX93" fmla="*/ 159958 w 2691675"/>
              <a:gd name="connsiteY93" fmla="*/ 1095376 h 4354354"/>
              <a:gd name="connsiteX94" fmla="*/ 166625 w 2691675"/>
              <a:gd name="connsiteY94" fmla="*/ 1240632 h 4354354"/>
              <a:gd name="connsiteX95" fmla="*/ 219489 w 2691675"/>
              <a:gd name="connsiteY95" fmla="*/ 1283494 h 4354354"/>
              <a:gd name="connsiteX96" fmla="*/ 234729 w 2691675"/>
              <a:gd name="connsiteY96" fmla="*/ 1313974 h 4354354"/>
              <a:gd name="connsiteX97" fmla="*/ 227109 w 2691675"/>
              <a:gd name="connsiteY97" fmla="*/ 1344454 h 4354354"/>
              <a:gd name="connsiteX98" fmla="*/ 265209 w 2691675"/>
              <a:gd name="connsiteY98" fmla="*/ 1390174 h 4354354"/>
              <a:gd name="connsiteX99" fmla="*/ 288069 w 2691675"/>
              <a:gd name="connsiteY99" fmla="*/ 1428274 h 4354354"/>
              <a:gd name="connsiteX100" fmla="*/ 280449 w 2691675"/>
              <a:gd name="connsiteY100" fmla="*/ 1466374 h 4354354"/>
              <a:gd name="connsiteX101" fmla="*/ 242349 w 2691675"/>
              <a:gd name="connsiteY101" fmla="*/ 1595914 h 4354354"/>
              <a:gd name="connsiteX102" fmla="*/ 211869 w 2691675"/>
              <a:gd name="connsiteY102" fmla="*/ 1611154 h 4354354"/>
              <a:gd name="connsiteX103" fmla="*/ 189009 w 2691675"/>
              <a:gd name="connsiteY103" fmla="*/ 1618774 h 4354354"/>
              <a:gd name="connsiteX104" fmla="*/ 120429 w 2691675"/>
              <a:gd name="connsiteY104" fmla="*/ 1656874 h 4354354"/>
              <a:gd name="connsiteX105" fmla="*/ 97569 w 2691675"/>
              <a:gd name="connsiteY105" fmla="*/ 1679734 h 4354354"/>
              <a:gd name="connsiteX106" fmla="*/ 13749 w 2691675"/>
              <a:gd name="connsiteY106" fmla="*/ 1740694 h 4354354"/>
              <a:gd name="connsiteX107" fmla="*/ 13749 w 2691675"/>
              <a:gd name="connsiteY107" fmla="*/ 1915954 h 4354354"/>
              <a:gd name="connsiteX108" fmla="*/ 36609 w 2691675"/>
              <a:gd name="connsiteY108" fmla="*/ 1938814 h 4354354"/>
              <a:gd name="connsiteX109" fmla="*/ 67089 w 2691675"/>
              <a:gd name="connsiteY109" fmla="*/ 1976914 h 4354354"/>
              <a:gd name="connsiteX110" fmla="*/ 112809 w 2691675"/>
              <a:gd name="connsiteY110" fmla="*/ 2007394 h 4354354"/>
              <a:gd name="connsiteX111" fmla="*/ 173769 w 2691675"/>
              <a:gd name="connsiteY111" fmla="*/ 2037874 h 4354354"/>
              <a:gd name="connsiteX112" fmla="*/ 234729 w 2691675"/>
              <a:gd name="connsiteY112" fmla="*/ 2121694 h 4354354"/>
              <a:gd name="connsiteX113" fmla="*/ 272829 w 2691675"/>
              <a:gd name="connsiteY113" fmla="*/ 2182654 h 4354354"/>
              <a:gd name="connsiteX114" fmla="*/ 280449 w 2691675"/>
              <a:gd name="connsiteY114" fmla="*/ 2205514 h 4354354"/>
              <a:gd name="connsiteX115" fmla="*/ 318549 w 2691675"/>
              <a:gd name="connsiteY115" fmla="*/ 2281714 h 4354354"/>
              <a:gd name="connsiteX116" fmla="*/ 493809 w 2691675"/>
              <a:gd name="connsiteY116" fmla="*/ 2296954 h 4354354"/>
              <a:gd name="connsiteX117" fmla="*/ 562389 w 2691675"/>
              <a:gd name="connsiteY117" fmla="*/ 2380774 h 4354354"/>
              <a:gd name="connsiteX118" fmla="*/ 531909 w 2691675"/>
              <a:gd name="connsiteY118" fmla="*/ 2456974 h 4354354"/>
              <a:gd name="connsiteX119" fmla="*/ 509049 w 2691675"/>
              <a:gd name="connsiteY119" fmla="*/ 2464594 h 4354354"/>
              <a:gd name="connsiteX120" fmla="*/ 486189 w 2691675"/>
              <a:gd name="connsiteY120" fmla="*/ 2487454 h 4354354"/>
              <a:gd name="connsiteX121" fmla="*/ 478569 w 2691675"/>
              <a:gd name="connsiteY121" fmla="*/ 2533174 h 4354354"/>
              <a:gd name="connsiteX122" fmla="*/ 509049 w 2691675"/>
              <a:gd name="connsiteY122" fmla="*/ 2647474 h 4354354"/>
              <a:gd name="connsiteX123" fmla="*/ 531909 w 2691675"/>
              <a:gd name="connsiteY123" fmla="*/ 2670334 h 4354354"/>
              <a:gd name="connsiteX124" fmla="*/ 539529 w 2691675"/>
              <a:gd name="connsiteY124" fmla="*/ 2700814 h 4354354"/>
              <a:gd name="connsiteX125" fmla="*/ 570009 w 2691675"/>
              <a:gd name="connsiteY125" fmla="*/ 2685574 h 4354354"/>
              <a:gd name="connsiteX126" fmla="*/ 592869 w 2691675"/>
              <a:gd name="connsiteY126" fmla="*/ 2662714 h 4354354"/>
              <a:gd name="connsiteX127" fmla="*/ 646209 w 2691675"/>
              <a:gd name="connsiteY127" fmla="*/ 2632234 h 4354354"/>
              <a:gd name="connsiteX128" fmla="*/ 684309 w 2691675"/>
              <a:gd name="connsiteY128" fmla="*/ 2639854 h 4354354"/>
              <a:gd name="connsiteX129" fmla="*/ 699549 w 2691675"/>
              <a:gd name="connsiteY129" fmla="*/ 2662714 h 4354354"/>
              <a:gd name="connsiteX130" fmla="*/ 722409 w 2691675"/>
              <a:gd name="connsiteY130" fmla="*/ 2685574 h 4354354"/>
              <a:gd name="connsiteX131" fmla="*/ 730029 w 2691675"/>
              <a:gd name="connsiteY131" fmla="*/ 2708434 h 4354354"/>
              <a:gd name="connsiteX132" fmla="*/ 707169 w 2691675"/>
              <a:gd name="connsiteY132" fmla="*/ 2792254 h 4354354"/>
              <a:gd name="connsiteX133" fmla="*/ 623349 w 2691675"/>
              <a:gd name="connsiteY133" fmla="*/ 2868454 h 4354354"/>
              <a:gd name="connsiteX134" fmla="*/ 600489 w 2691675"/>
              <a:gd name="connsiteY134" fmla="*/ 2914174 h 4354354"/>
              <a:gd name="connsiteX135" fmla="*/ 531909 w 2691675"/>
              <a:gd name="connsiteY135" fmla="*/ 2959894 h 4354354"/>
              <a:gd name="connsiteX136" fmla="*/ 516669 w 2691675"/>
              <a:gd name="connsiteY136" fmla="*/ 2982754 h 4354354"/>
              <a:gd name="connsiteX137" fmla="*/ 547149 w 2691675"/>
              <a:gd name="connsiteY137" fmla="*/ 3081814 h 4354354"/>
              <a:gd name="connsiteX138" fmla="*/ 570009 w 2691675"/>
              <a:gd name="connsiteY138" fmla="*/ 3203734 h 4354354"/>
              <a:gd name="connsiteX139" fmla="*/ 608109 w 2691675"/>
              <a:gd name="connsiteY139" fmla="*/ 3302794 h 4354354"/>
              <a:gd name="connsiteX140" fmla="*/ 608109 w 2691675"/>
              <a:gd name="connsiteY140" fmla="*/ 3455194 h 4354354"/>
              <a:gd name="connsiteX141" fmla="*/ 570009 w 2691675"/>
              <a:gd name="connsiteY141" fmla="*/ 3493294 h 4354354"/>
              <a:gd name="connsiteX142" fmla="*/ 562389 w 2691675"/>
              <a:gd name="connsiteY142" fmla="*/ 3523774 h 4354354"/>
              <a:gd name="connsiteX143" fmla="*/ 547149 w 2691675"/>
              <a:gd name="connsiteY143" fmla="*/ 3554254 h 4354354"/>
              <a:gd name="connsiteX144" fmla="*/ 554769 w 2691675"/>
              <a:gd name="connsiteY144" fmla="*/ 3706654 h 4354354"/>
              <a:gd name="connsiteX145" fmla="*/ 608109 w 2691675"/>
              <a:gd name="connsiteY145" fmla="*/ 3699034 h 4354354"/>
              <a:gd name="connsiteX146" fmla="*/ 630969 w 2691675"/>
              <a:gd name="connsiteY146" fmla="*/ 3691414 h 4354354"/>
              <a:gd name="connsiteX147" fmla="*/ 676689 w 2691675"/>
              <a:gd name="connsiteY147" fmla="*/ 3714274 h 4354354"/>
              <a:gd name="connsiteX148" fmla="*/ 707169 w 2691675"/>
              <a:gd name="connsiteY148" fmla="*/ 3744754 h 4354354"/>
              <a:gd name="connsiteX149" fmla="*/ 836709 w 2691675"/>
              <a:gd name="connsiteY149" fmla="*/ 3767614 h 4354354"/>
              <a:gd name="connsiteX150" fmla="*/ 851949 w 2691675"/>
              <a:gd name="connsiteY150" fmla="*/ 3798094 h 4354354"/>
              <a:gd name="connsiteX151" fmla="*/ 874809 w 2691675"/>
              <a:gd name="connsiteY151" fmla="*/ 3813334 h 4354354"/>
              <a:gd name="connsiteX152" fmla="*/ 897669 w 2691675"/>
              <a:gd name="connsiteY152" fmla="*/ 3836194 h 4354354"/>
              <a:gd name="connsiteX153" fmla="*/ 905289 w 2691675"/>
              <a:gd name="connsiteY153" fmla="*/ 3866674 h 4354354"/>
              <a:gd name="connsiteX154" fmla="*/ 920529 w 2691675"/>
              <a:gd name="connsiteY154" fmla="*/ 3889534 h 4354354"/>
              <a:gd name="connsiteX155" fmla="*/ 943389 w 2691675"/>
              <a:gd name="connsiteY155" fmla="*/ 3927634 h 4354354"/>
              <a:gd name="connsiteX156" fmla="*/ 996729 w 2691675"/>
              <a:gd name="connsiteY156" fmla="*/ 3973354 h 4354354"/>
              <a:gd name="connsiteX157" fmla="*/ 1011969 w 2691675"/>
              <a:gd name="connsiteY157" fmla="*/ 3996214 h 4354354"/>
              <a:gd name="connsiteX158" fmla="*/ 1034829 w 2691675"/>
              <a:gd name="connsiteY158" fmla="*/ 4034314 h 4354354"/>
              <a:gd name="connsiteX159" fmla="*/ 1065309 w 2691675"/>
              <a:gd name="connsiteY159" fmla="*/ 4110514 h 4354354"/>
              <a:gd name="connsiteX160" fmla="*/ 1072929 w 2691675"/>
              <a:gd name="connsiteY160" fmla="*/ 4133374 h 4354354"/>
              <a:gd name="connsiteX161" fmla="*/ 1149129 w 2691675"/>
              <a:gd name="connsiteY161" fmla="*/ 4163854 h 4354354"/>
              <a:gd name="connsiteX162" fmla="*/ 1202469 w 2691675"/>
              <a:gd name="connsiteY162" fmla="*/ 4240054 h 4354354"/>
              <a:gd name="connsiteX163" fmla="*/ 1263429 w 2691675"/>
              <a:gd name="connsiteY163" fmla="*/ 4247674 h 4354354"/>
              <a:gd name="connsiteX164" fmla="*/ 1271049 w 2691675"/>
              <a:gd name="connsiteY164" fmla="*/ 4301014 h 4354354"/>
              <a:gd name="connsiteX165" fmla="*/ 1316769 w 2691675"/>
              <a:gd name="connsiteY165" fmla="*/ 4354354 h 4354354"/>
              <a:gd name="connsiteX166" fmla="*/ 1354869 w 2691675"/>
              <a:gd name="connsiteY166" fmla="*/ 4255294 h 4354354"/>
              <a:gd name="connsiteX167" fmla="*/ 1415829 w 2691675"/>
              <a:gd name="connsiteY167" fmla="*/ 4224814 h 4354354"/>
              <a:gd name="connsiteX168" fmla="*/ 1469169 w 2691675"/>
              <a:gd name="connsiteY168" fmla="*/ 4209574 h 4354354"/>
              <a:gd name="connsiteX169" fmla="*/ 1507269 w 2691675"/>
              <a:gd name="connsiteY169" fmla="*/ 4186714 h 4354354"/>
              <a:gd name="connsiteX170" fmla="*/ 1552989 w 2691675"/>
              <a:gd name="connsiteY170" fmla="*/ 4156234 h 4354354"/>
              <a:gd name="connsiteX171" fmla="*/ 1583469 w 2691675"/>
              <a:gd name="connsiteY171" fmla="*/ 4148614 h 4354354"/>
              <a:gd name="connsiteX172" fmla="*/ 1644429 w 2691675"/>
              <a:gd name="connsiteY172" fmla="*/ 4087654 h 4354354"/>
              <a:gd name="connsiteX173" fmla="*/ 1674909 w 2691675"/>
              <a:gd name="connsiteY173" fmla="*/ 4064794 h 4354354"/>
              <a:gd name="connsiteX174" fmla="*/ 1827309 w 2691675"/>
              <a:gd name="connsiteY174" fmla="*/ 4026694 h 4354354"/>
              <a:gd name="connsiteX175" fmla="*/ 1857789 w 2691675"/>
              <a:gd name="connsiteY175" fmla="*/ 4011454 h 4354354"/>
              <a:gd name="connsiteX176" fmla="*/ 1903509 w 2691675"/>
              <a:gd name="connsiteY176" fmla="*/ 3996214 h 4354354"/>
              <a:gd name="connsiteX177" fmla="*/ 1926369 w 2691675"/>
              <a:gd name="connsiteY177" fmla="*/ 3980974 h 4354354"/>
              <a:gd name="connsiteX178" fmla="*/ 1987329 w 2691675"/>
              <a:gd name="connsiteY178" fmla="*/ 3935254 h 4354354"/>
              <a:gd name="connsiteX179" fmla="*/ 2048289 w 2691675"/>
              <a:gd name="connsiteY179" fmla="*/ 3897154 h 4354354"/>
              <a:gd name="connsiteX180" fmla="*/ 2078769 w 2691675"/>
              <a:gd name="connsiteY180" fmla="*/ 3881914 h 4354354"/>
              <a:gd name="connsiteX181" fmla="*/ 2132109 w 2691675"/>
              <a:gd name="connsiteY181" fmla="*/ 3843814 h 4354354"/>
              <a:gd name="connsiteX182" fmla="*/ 2162589 w 2691675"/>
              <a:gd name="connsiteY182" fmla="*/ 3813334 h 4354354"/>
              <a:gd name="connsiteX183" fmla="*/ 2200689 w 2691675"/>
              <a:gd name="connsiteY183" fmla="*/ 3714274 h 4354354"/>
              <a:gd name="connsiteX184" fmla="*/ 2162589 w 2691675"/>
              <a:gd name="connsiteY184" fmla="*/ 3630454 h 4354354"/>
              <a:gd name="connsiteX185" fmla="*/ 2139729 w 2691675"/>
              <a:gd name="connsiteY185" fmla="*/ 3622834 h 4354354"/>
              <a:gd name="connsiteX186" fmla="*/ 2124489 w 2691675"/>
              <a:gd name="connsiteY186" fmla="*/ 3706654 h 4354354"/>
              <a:gd name="connsiteX187" fmla="*/ 2109249 w 2691675"/>
              <a:gd name="connsiteY187" fmla="*/ 3683794 h 4354354"/>
              <a:gd name="connsiteX188" fmla="*/ 2048289 w 2691675"/>
              <a:gd name="connsiteY188" fmla="*/ 3691414 h 4354354"/>
              <a:gd name="connsiteX189" fmla="*/ 2055909 w 2691675"/>
              <a:gd name="connsiteY189" fmla="*/ 3729514 h 4354354"/>
              <a:gd name="connsiteX190" fmla="*/ 2078769 w 2691675"/>
              <a:gd name="connsiteY190" fmla="*/ 3744754 h 4354354"/>
              <a:gd name="connsiteX191" fmla="*/ 2094009 w 2691675"/>
              <a:gd name="connsiteY191" fmla="*/ 3775234 h 4354354"/>
              <a:gd name="connsiteX192" fmla="*/ 2086389 w 2691675"/>
              <a:gd name="connsiteY192" fmla="*/ 3820954 h 4354354"/>
              <a:gd name="connsiteX193" fmla="*/ 2010189 w 2691675"/>
              <a:gd name="connsiteY193" fmla="*/ 3775234 h 4354354"/>
              <a:gd name="connsiteX194" fmla="*/ 1994949 w 2691675"/>
              <a:gd name="connsiteY194" fmla="*/ 3676174 h 4354354"/>
              <a:gd name="connsiteX195" fmla="*/ 1972089 w 2691675"/>
              <a:gd name="connsiteY195" fmla="*/ 3653314 h 4354354"/>
              <a:gd name="connsiteX196" fmla="*/ 1979709 w 2691675"/>
              <a:gd name="connsiteY196" fmla="*/ 3607594 h 4354354"/>
              <a:gd name="connsiteX197" fmla="*/ 2025429 w 2691675"/>
              <a:gd name="connsiteY197" fmla="*/ 3599974 h 4354354"/>
              <a:gd name="connsiteX198" fmla="*/ 2033049 w 2691675"/>
              <a:gd name="connsiteY198" fmla="*/ 3546634 h 4354354"/>
              <a:gd name="connsiteX199" fmla="*/ 2063529 w 2691675"/>
              <a:gd name="connsiteY199" fmla="*/ 3554254 h 4354354"/>
              <a:gd name="connsiteX200" fmla="*/ 2094009 w 2691675"/>
              <a:gd name="connsiteY200" fmla="*/ 3516154 h 4354354"/>
              <a:gd name="connsiteX201" fmla="*/ 2124489 w 2691675"/>
              <a:gd name="connsiteY201" fmla="*/ 3485674 h 4354354"/>
              <a:gd name="connsiteX202" fmla="*/ 2139729 w 2691675"/>
              <a:gd name="connsiteY202" fmla="*/ 3462814 h 4354354"/>
              <a:gd name="connsiteX203" fmla="*/ 2170209 w 2691675"/>
              <a:gd name="connsiteY203" fmla="*/ 3439954 h 4354354"/>
              <a:gd name="connsiteX204" fmla="*/ 2238789 w 2691675"/>
              <a:gd name="connsiteY204" fmla="*/ 3348514 h 4354354"/>
              <a:gd name="connsiteX205" fmla="*/ 2246409 w 2691675"/>
              <a:gd name="connsiteY205" fmla="*/ 3318034 h 4354354"/>
              <a:gd name="connsiteX206" fmla="*/ 2269269 w 2691675"/>
              <a:gd name="connsiteY206" fmla="*/ 3257074 h 4354354"/>
              <a:gd name="connsiteX207" fmla="*/ 2276889 w 2691675"/>
              <a:gd name="connsiteY207" fmla="*/ 3211354 h 4354354"/>
              <a:gd name="connsiteX208" fmla="*/ 2299749 w 2691675"/>
              <a:gd name="connsiteY208" fmla="*/ 3165634 h 4354354"/>
              <a:gd name="connsiteX209" fmla="*/ 2314989 w 2691675"/>
              <a:gd name="connsiteY209" fmla="*/ 3127534 h 4354354"/>
              <a:gd name="connsiteX210" fmla="*/ 2353089 w 2691675"/>
              <a:gd name="connsiteY210" fmla="*/ 3112294 h 4354354"/>
              <a:gd name="connsiteX211" fmla="*/ 2375949 w 2691675"/>
              <a:gd name="connsiteY211" fmla="*/ 3097054 h 4354354"/>
              <a:gd name="connsiteX212" fmla="*/ 2495488 w 2691675"/>
              <a:gd name="connsiteY212" fmla="*/ 3067050 h 4354354"/>
              <a:gd name="connsiteX213" fmla="*/ 2593596 w 2691675"/>
              <a:gd name="connsiteY213" fmla="*/ 3063717 h 4354354"/>
              <a:gd name="connsiteX214" fmla="*/ 2685987 w 2691675"/>
              <a:gd name="connsiteY214" fmla="*/ 3054668 h 4354354"/>
              <a:gd name="connsiteX0" fmla="*/ 2685987 w 2691675"/>
              <a:gd name="connsiteY0" fmla="*/ 3054668 h 4354354"/>
              <a:gd name="connsiteX1" fmla="*/ 2680749 w 2691675"/>
              <a:gd name="connsiteY1" fmla="*/ 3028474 h 4354354"/>
              <a:gd name="connsiteX2" fmla="*/ 2673129 w 2691675"/>
              <a:gd name="connsiteY2" fmla="*/ 2975134 h 4354354"/>
              <a:gd name="connsiteX3" fmla="*/ 2631219 w 2691675"/>
              <a:gd name="connsiteY3" fmla="*/ 2967038 h 4354354"/>
              <a:gd name="connsiteX4" fmla="*/ 2567878 w 2691675"/>
              <a:gd name="connsiteY4" fmla="*/ 2966561 h 4354354"/>
              <a:gd name="connsiteX5" fmla="*/ 2526921 w 2691675"/>
              <a:gd name="connsiteY5" fmla="*/ 2908936 h 4354354"/>
              <a:gd name="connsiteX6" fmla="*/ 2464532 w 2691675"/>
              <a:gd name="connsiteY6" fmla="*/ 2905601 h 4354354"/>
              <a:gd name="connsiteX7" fmla="*/ 2417860 w 2691675"/>
              <a:gd name="connsiteY7" fmla="*/ 2889885 h 4354354"/>
              <a:gd name="connsiteX8" fmla="*/ 2383569 w 2691675"/>
              <a:gd name="connsiteY8" fmla="*/ 2876074 h 4354354"/>
              <a:gd name="connsiteX9" fmla="*/ 2355471 w 2691675"/>
              <a:gd name="connsiteY9" fmla="*/ 2856071 h 4354354"/>
              <a:gd name="connsiteX10" fmla="*/ 2300701 w 2691675"/>
              <a:gd name="connsiteY10" fmla="*/ 2824163 h 4354354"/>
              <a:gd name="connsiteX11" fmla="*/ 2226406 w 2691675"/>
              <a:gd name="connsiteY11" fmla="*/ 2864167 h 4354354"/>
              <a:gd name="connsiteX12" fmla="*/ 2185925 w 2691675"/>
              <a:gd name="connsiteY12" fmla="*/ 2825116 h 4354354"/>
              <a:gd name="connsiteX13" fmla="*/ 2150683 w 2691675"/>
              <a:gd name="connsiteY13" fmla="*/ 2746058 h 4354354"/>
              <a:gd name="connsiteX14" fmla="*/ 2131157 w 2691675"/>
              <a:gd name="connsiteY14" fmla="*/ 2684621 h 4354354"/>
              <a:gd name="connsiteX15" fmla="*/ 2113060 w 2691675"/>
              <a:gd name="connsiteY15" fmla="*/ 2649379 h 4354354"/>
              <a:gd name="connsiteX16" fmla="*/ 2111630 w 2691675"/>
              <a:gd name="connsiteY16" fmla="*/ 2600801 h 4354354"/>
              <a:gd name="connsiteX17" fmla="*/ 2034001 w 2691675"/>
              <a:gd name="connsiteY17" fmla="*/ 2686051 h 4354354"/>
              <a:gd name="connsiteX18" fmla="*/ 1966851 w 2691675"/>
              <a:gd name="connsiteY18" fmla="*/ 2754154 h 4354354"/>
              <a:gd name="connsiteX19" fmla="*/ 1919702 w 2691675"/>
              <a:gd name="connsiteY19" fmla="*/ 2713196 h 4354354"/>
              <a:gd name="connsiteX20" fmla="*/ 1783018 w 2691675"/>
              <a:gd name="connsiteY20" fmla="*/ 2699862 h 4354354"/>
              <a:gd name="connsiteX21" fmla="*/ 1684910 w 2691675"/>
              <a:gd name="connsiteY21" fmla="*/ 2689860 h 4354354"/>
              <a:gd name="connsiteX22" fmla="*/ 1614426 w 2691675"/>
              <a:gd name="connsiteY22" fmla="*/ 2582229 h 4354354"/>
              <a:gd name="connsiteX23" fmla="*/ 1549656 w 2691675"/>
              <a:gd name="connsiteY23" fmla="*/ 2584133 h 4354354"/>
              <a:gd name="connsiteX24" fmla="*/ 1524890 w 2691675"/>
              <a:gd name="connsiteY24" fmla="*/ 2563654 h 4354354"/>
              <a:gd name="connsiteX25" fmla="*/ 1476789 w 2691675"/>
              <a:gd name="connsiteY25" fmla="*/ 2381726 h 4354354"/>
              <a:gd name="connsiteX26" fmla="*/ 1446309 w 2691675"/>
              <a:gd name="connsiteY26" fmla="*/ 2289334 h 4354354"/>
              <a:gd name="connsiteX27" fmla="*/ 1408209 w 2691675"/>
              <a:gd name="connsiteY27" fmla="*/ 2220754 h 4354354"/>
              <a:gd name="connsiteX28" fmla="*/ 1392969 w 2691675"/>
              <a:gd name="connsiteY28" fmla="*/ 2197894 h 4354354"/>
              <a:gd name="connsiteX29" fmla="*/ 1382492 w 2691675"/>
              <a:gd name="connsiteY29" fmla="*/ 2152651 h 4354354"/>
              <a:gd name="connsiteX30" fmla="*/ 1377253 w 2691675"/>
              <a:gd name="connsiteY30" fmla="*/ 2052162 h 4354354"/>
              <a:gd name="connsiteX31" fmla="*/ 1391541 w 2691675"/>
              <a:gd name="connsiteY31" fmla="*/ 1982630 h 4354354"/>
              <a:gd name="connsiteX32" fmla="*/ 1323437 w 2691675"/>
              <a:gd name="connsiteY32" fmla="*/ 1917859 h 4354354"/>
              <a:gd name="connsiteX33" fmla="*/ 1290099 w 2691675"/>
              <a:gd name="connsiteY33" fmla="*/ 1912621 h 4354354"/>
              <a:gd name="connsiteX34" fmla="*/ 1192468 w 2691675"/>
              <a:gd name="connsiteY34" fmla="*/ 1853089 h 4354354"/>
              <a:gd name="connsiteX35" fmla="*/ 1134367 w 2691675"/>
              <a:gd name="connsiteY35" fmla="*/ 1863567 h 4354354"/>
              <a:gd name="connsiteX36" fmla="*/ 1081978 w 2691675"/>
              <a:gd name="connsiteY36" fmla="*/ 1897379 h 4354354"/>
              <a:gd name="connsiteX37" fmla="*/ 1032924 w 2691675"/>
              <a:gd name="connsiteY37" fmla="*/ 1923098 h 4354354"/>
              <a:gd name="connsiteX38" fmla="*/ 966249 w 2691675"/>
              <a:gd name="connsiteY38" fmla="*/ 1984058 h 4354354"/>
              <a:gd name="connsiteX39" fmla="*/ 917195 w 2691675"/>
              <a:gd name="connsiteY39" fmla="*/ 1941672 h 4354354"/>
              <a:gd name="connsiteX40" fmla="*/ 862428 w 2691675"/>
              <a:gd name="connsiteY40" fmla="*/ 1915002 h 4354354"/>
              <a:gd name="connsiteX41" fmla="*/ 831471 w 2691675"/>
              <a:gd name="connsiteY41" fmla="*/ 1889284 h 4354354"/>
              <a:gd name="connsiteX42" fmla="*/ 808135 w 2691675"/>
              <a:gd name="connsiteY42" fmla="*/ 1846898 h 4354354"/>
              <a:gd name="connsiteX43" fmla="*/ 822423 w 2691675"/>
              <a:gd name="connsiteY43" fmla="*/ 1789748 h 4354354"/>
              <a:gd name="connsiteX44" fmla="*/ 811944 w 2691675"/>
              <a:gd name="connsiteY44" fmla="*/ 1720215 h 4354354"/>
              <a:gd name="connsiteX45" fmla="*/ 791466 w 2691675"/>
              <a:gd name="connsiteY45" fmla="*/ 1625441 h 4354354"/>
              <a:gd name="connsiteX46" fmla="*/ 767652 w 2691675"/>
              <a:gd name="connsiteY46" fmla="*/ 1635919 h 4354354"/>
              <a:gd name="connsiteX47" fmla="*/ 709074 w 2691675"/>
              <a:gd name="connsiteY47" fmla="*/ 1571626 h 4354354"/>
              <a:gd name="connsiteX48" fmla="*/ 737649 w 2691675"/>
              <a:gd name="connsiteY48" fmla="*/ 1519714 h 4354354"/>
              <a:gd name="connsiteX49" fmla="*/ 785274 w 2691675"/>
              <a:gd name="connsiteY49" fmla="*/ 1455420 h 4354354"/>
              <a:gd name="connsiteX50" fmla="*/ 783369 w 2691675"/>
              <a:gd name="connsiteY50" fmla="*/ 1429227 h 4354354"/>
              <a:gd name="connsiteX51" fmla="*/ 826232 w 2691675"/>
              <a:gd name="connsiteY51" fmla="*/ 1375409 h 4354354"/>
              <a:gd name="connsiteX52" fmla="*/ 834329 w 2691675"/>
              <a:gd name="connsiteY52" fmla="*/ 1282542 h 4354354"/>
              <a:gd name="connsiteX53" fmla="*/ 820040 w 2691675"/>
              <a:gd name="connsiteY53" fmla="*/ 1198721 h 4354354"/>
              <a:gd name="connsiteX54" fmla="*/ 787655 w 2691675"/>
              <a:gd name="connsiteY54" fmla="*/ 1151573 h 4354354"/>
              <a:gd name="connsiteX55" fmla="*/ 769082 w 2691675"/>
              <a:gd name="connsiteY55" fmla="*/ 1070134 h 4354354"/>
              <a:gd name="connsiteX56" fmla="*/ 812898 w 2691675"/>
              <a:gd name="connsiteY56" fmla="*/ 1034892 h 4354354"/>
              <a:gd name="connsiteX57" fmla="*/ 816231 w 2691675"/>
              <a:gd name="connsiteY57" fmla="*/ 976789 h 4354354"/>
              <a:gd name="connsiteX58" fmla="*/ 828613 w 2691675"/>
              <a:gd name="connsiteY58" fmla="*/ 901065 h 4354354"/>
              <a:gd name="connsiteX59" fmla="*/ 837662 w 2691675"/>
              <a:gd name="connsiteY59" fmla="*/ 833914 h 4354354"/>
              <a:gd name="connsiteX60" fmla="*/ 852426 w 2691675"/>
              <a:gd name="connsiteY60" fmla="*/ 795814 h 4354354"/>
              <a:gd name="connsiteX61" fmla="*/ 867665 w 2691675"/>
              <a:gd name="connsiteY61" fmla="*/ 762475 h 4354354"/>
              <a:gd name="connsiteX62" fmla="*/ 841472 w 2691675"/>
              <a:gd name="connsiteY62" fmla="*/ 696754 h 4354354"/>
              <a:gd name="connsiteX63" fmla="*/ 825756 w 2691675"/>
              <a:gd name="connsiteY63" fmla="*/ 573405 h 4354354"/>
              <a:gd name="connsiteX64" fmla="*/ 795275 w 2691675"/>
              <a:gd name="connsiteY64" fmla="*/ 536259 h 4354354"/>
              <a:gd name="connsiteX65" fmla="*/ 777654 w 2691675"/>
              <a:gd name="connsiteY65" fmla="*/ 505777 h 4354354"/>
              <a:gd name="connsiteX66" fmla="*/ 754794 w 2691675"/>
              <a:gd name="connsiteY66" fmla="*/ 430054 h 4354354"/>
              <a:gd name="connsiteX67" fmla="*/ 727648 w 2691675"/>
              <a:gd name="connsiteY67" fmla="*/ 349091 h 4354354"/>
              <a:gd name="connsiteX68" fmla="*/ 740030 w 2691675"/>
              <a:gd name="connsiteY68" fmla="*/ 321469 h 4354354"/>
              <a:gd name="connsiteX69" fmla="*/ 736698 w 2691675"/>
              <a:gd name="connsiteY69" fmla="*/ 256223 h 4354354"/>
              <a:gd name="connsiteX70" fmla="*/ 717648 w 2691675"/>
              <a:gd name="connsiteY70" fmla="*/ 241935 h 4354354"/>
              <a:gd name="connsiteX71" fmla="*/ 709551 w 2691675"/>
              <a:gd name="connsiteY71" fmla="*/ 171451 h 4354354"/>
              <a:gd name="connsiteX72" fmla="*/ 675737 w 2691675"/>
              <a:gd name="connsiteY72" fmla="*/ 120015 h 4354354"/>
              <a:gd name="connsiteX73" fmla="*/ 686691 w 2691675"/>
              <a:gd name="connsiteY73" fmla="*/ 70485 h 4354354"/>
              <a:gd name="connsiteX74" fmla="*/ 657638 w 2691675"/>
              <a:gd name="connsiteY74" fmla="*/ 0 h 4354354"/>
              <a:gd name="connsiteX75" fmla="*/ 613348 w 2691675"/>
              <a:gd name="connsiteY75" fmla="*/ 10001 h 4354354"/>
              <a:gd name="connsiteX76" fmla="*/ 542863 w 2691675"/>
              <a:gd name="connsiteY76" fmla="*/ 85249 h 4354354"/>
              <a:gd name="connsiteX77" fmla="*/ 560008 w 2691675"/>
              <a:gd name="connsiteY77" fmla="*/ 158591 h 4354354"/>
              <a:gd name="connsiteX78" fmla="*/ 553342 w 2691675"/>
              <a:gd name="connsiteY78" fmla="*/ 234792 h 4354354"/>
              <a:gd name="connsiteX79" fmla="*/ 505716 w 2691675"/>
              <a:gd name="connsiteY79" fmla="*/ 313373 h 4354354"/>
              <a:gd name="connsiteX80" fmla="*/ 461424 w 2691675"/>
              <a:gd name="connsiteY80" fmla="*/ 408147 h 4354354"/>
              <a:gd name="connsiteX81" fmla="*/ 368555 w 2691675"/>
              <a:gd name="connsiteY81" fmla="*/ 381476 h 4354354"/>
              <a:gd name="connsiteX82" fmla="*/ 300929 w 2691675"/>
              <a:gd name="connsiteY82" fmla="*/ 441960 h 4354354"/>
              <a:gd name="connsiteX83" fmla="*/ 270924 w 2691675"/>
              <a:gd name="connsiteY83" fmla="*/ 513874 h 4354354"/>
              <a:gd name="connsiteX84" fmla="*/ 322359 w 2691675"/>
              <a:gd name="connsiteY84" fmla="*/ 574834 h 4354354"/>
              <a:gd name="connsiteX85" fmla="*/ 236157 w 2691675"/>
              <a:gd name="connsiteY85" fmla="*/ 711995 h 4354354"/>
              <a:gd name="connsiteX86" fmla="*/ 262829 w 2691675"/>
              <a:gd name="connsiteY86" fmla="*/ 758667 h 4354354"/>
              <a:gd name="connsiteX87" fmla="*/ 248540 w 2691675"/>
              <a:gd name="connsiteY87" fmla="*/ 834390 h 4354354"/>
              <a:gd name="connsiteX88" fmla="*/ 303309 w 2691675"/>
              <a:gd name="connsiteY88" fmla="*/ 849630 h 4354354"/>
              <a:gd name="connsiteX89" fmla="*/ 351410 w 2691675"/>
              <a:gd name="connsiteY89" fmla="*/ 872966 h 4354354"/>
              <a:gd name="connsiteX90" fmla="*/ 324741 w 2691675"/>
              <a:gd name="connsiteY90" fmla="*/ 957263 h 4354354"/>
              <a:gd name="connsiteX91" fmla="*/ 322360 w 2691675"/>
              <a:gd name="connsiteY91" fmla="*/ 1051560 h 4354354"/>
              <a:gd name="connsiteX92" fmla="*/ 239017 w 2691675"/>
              <a:gd name="connsiteY92" fmla="*/ 1096803 h 4354354"/>
              <a:gd name="connsiteX93" fmla="*/ 159958 w 2691675"/>
              <a:gd name="connsiteY93" fmla="*/ 1095376 h 4354354"/>
              <a:gd name="connsiteX94" fmla="*/ 166625 w 2691675"/>
              <a:gd name="connsiteY94" fmla="*/ 1240632 h 4354354"/>
              <a:gd name="connsiteX95" fmla="*/ 219489 w 2691675"/>
              <a:gd name="connsiteY95" fmla="*/ 1283494 h 4354354"/>
              <a:gd name="connsiteX96" fmla="*/ 234729 w 2691675"/>
              <a:gd name="connsiteY96" fmla="*/ 1313974 h 4354354"/>
              <a:gd name="connsiteX97" fmla="*/ 227109 w 2691675"/>
              <a:gd name="connsiteY97" fmla="*/ 1344454 h 4354354"/>
              <a:gd name="connsiteX98" fmla="*/ 265209 w 2691675"/>
              <a:gd name="connsiteY98" fmla="*/ 1390174 h 4354354"/>
              <a:gd name="connsiteX99" fmla="*/ 288069 w 2691675"/>
              <a:gd name="connsiteY99" fmla="*/ 1428274 h 4354354"/>
              <a:gd name="connsiteX100" fmla="*/ 280449 w 2691675"/>
              <a:gd name="connsiteY100" fmla="*/ 1466374 h 4354354"/>
              <a:gd name="connsiteX101" fmla="*/ 242349 w 2691675"/>
              <a:gd name="connsiteY101" fmla="*/ 1595914 h 4354354"/>
              <a:gd name="connsiteX102" fmla="*/ 211869 w 2691675"/>
              <a:gd name="connsiteY102" fmla="*/ 1611154 h 4354354"/>
              <a:gd name="connsiteX103" fmla="*/ 189009 w 2691675"/>
              <a:gd name="connsiteY103" fmla="*/ 1618774 h 4354354"/>
              <a:gd name="connsiteX104" fmla="*/ 120429 w 2691675"/>
              <a:gd name="connsiteY104" fmla="*/ 1656874 h 4354354"/>
              <a:gd name="connsiteX105" fmla="*/ 97569 w 2691675"/>
              <a:gd name="connsiteY105" fmla="*/ 1679734 h 4354354"/>
              <a:gd name="connsiteX106" fmla="*/ 13749 w 2691675"/>
              <a:gd name="connsiteY106" fmla="*/ 1740694 h 4354354"/>
              <a:gd name="connsiteX107" fmla="*/ 13749 w 2691675"/>
              <a:gd name="connsiteY107" fmla="*/ 1915954 h 4354354"/>
              <a:gd name="connsiteX108" fmla="*/ 36609 w 2691675"/>
              <a:gd name="connsiteY108" fmla="*/ 1938814 h 4354354"/>
              <a:gd name="connsiteX109" fmla="*/ 67089 w 2691675"/>
              <a:gd name="connsiteY109" fmla="*/ 1976914 h 4354354"/>
              <a:gd name="connsiteX110" fmla="*/ 112809 w 2691675"/>
              <a:gd name="connsiteY110" fmla="*/ 2007394 h 4354354"/>
              <a:gd name="connsiteX111" fmla="*/ 173769 w 2691675"/>
              <a:gd name="connsiteY111" fmla="*/ 2037874 h 4354354"/>
              <a:gd name="connsiteX112" fmla="*/ 234729 w 2691675"/>
              <a:gd name="connsiteY112" fmla="*/ 2121694 h 4354354"/>
              <a:gd name="connsiteX113" fmla="*/ 272829 w 2691675"/>
              <a:gd name="connsiteY113" fmla="*/ 2182654 h 4354354"/>
              <a:gd name="connsiteX114" fmla="*/ 280449 w 2691675"/>
              <a:gd name="connsiteY114" fmla="*/ 2205514 h 4354354"/>
              <a:gd name="connsiteX115" fmla="*/ 318549 w 2691675"/>
              <a:gd name="connsiteY115" fmla="*/ 2281714 h 4354354"/>
              <a:gd name="connsiteX116" fmla="*/ 493809 w 2691675"/>
              <a:gd name="connsiteY116" fmla="*/ 2296954 h 4354354"/>
              <a:gd name="connsiteX117" fmla="*/ 562389 w 2691675"/>
              <a:gd name="connsiteY117" fmla="*/ 2380774 h 4354354"/>
              <a:gd name="connsiteX118" fmla="*/ 531909 w 2691675"/>
              <a:gd name="connsiteY118" fmla="*/ 2456974 h 4354354"/>
              <a:gd name="connsiteX119" fmla="*/ 509049 w 2691675"/>
              <a:gd name="connsiteY119" fmla="*/ 2464594 h 4354354"/>
              <a:gd name="connsiteX120" fmla="*/ 486189 w 2691675"/>
              <a:gd name="connsiteY120" fmla="*/ 2487454 h 4354354"/>
              <a:gd name="connsiteX121" fmla="*/ 478569 w 2691675"/>
              <a:gd name="connsiteY121" fmla="*/ 2533174 h 4354354"/>
              <a:gd name="connsiteX122" fmla="*/ 509049 w 2691675"/>
              <a:gd name="connsiteY122" fmla="*/ 2647474 h 4354354"/>
              <a:gd name="connsiteX123" fmla="*/ 531909 w 2691675"/>
              <a:gd name="connsiteY123" fmla="*/ 2670334 h 4354354"/>
              <a:gd name="connsiteX124" fmla="*/ 539529 w 2691675"/>
              <a:gd name="connsiteY124" fmla="*/ 2700814 h 4354354"/>
              <a:gd name="connsiteX125" fmla="*/ 570009 w 2691675"/>
              <a:gd name="connsiteY125" fmla="*/ 2685574 h 4354354"/>
              <a:gd name="connsiteX126" fmla="*/ 592869 w 2691675"/>
              <a:gd name="connsiteY126" fmla="*/ 2662714 h 4354354"/>
              <a:gd name="connsiteX127" fmla="*/ 646209 w 2691675"/>
              <a:gd name="connsiteY127" fmla="*/ 2632234 h 4354354"/>
              <a:gd name="connsiteX128" fmla="*/ 684309 w 2691675"/>
              <a:gd name="connsiteY128" fmla="*/ 2639854 h 4354354"/>
              <a:gd name="connsiteX129" fmla="*/ 699549 w 2691675"/>
              <a:gd name="connsiteY129" fmla="*/ 2662714 h 4354354"/>
              <a:gd name="connsiteX130" fmla="*/ 722409 w 2691675"/>
              <a:gd name="connsiteY130" fmla="*/ 2685574 h 4354354"/>
              <a:gd name="connsiteX131" fmla="*/ 730029 w 2691675"/>
              <a:gd name="connsiteY131" fmla="*/ 2708434 h 4354354"/>
              <a:gd name="connsiteX132" fmla="*/ 707169 w 2691675"/>
              <a:gd name="connsiteY132" fmla="*/ 2792254 h 4354354"/>
              <a:gd name="connsiteX133" fmla="*/ 623349 w 2691675"/>
              <a:gd name="connsiteY133" fmla="*/ 2868454 h 4354354"/>
              <a:gd name="connsiteX134" fmla="*/ 600489 w 2691675"/>
              <a:gd name="connsiteY134" fmla="*/ 2914174 h 4354354"/>
              <a:gd name="connsiteX135" fmla="*/ 531909 w 2691675"/>
              <a:gd name="connsiteY135" fmla="*/ 2959894 h 4354354"/>
              <a:gd name="connsiteX136" fmla="*/ 516669 w 2691675"/>
              <a:gd name="connsiteY136" fmla="*/ 2982754 h 4354354"/>
              <a:gd name="connsiteX137" fmla="*/ 547149 w 2691675"/>
              <a:gd name="connsiteY137" fmla="*/ 3081814 h 4354354"/>
              <a:gd name="connsiteX138" fmla="*/ 570009 w 2691675"/>
              <a:gd name="connsiteY138" fmla="*/ 3203734 h 4354354"/>
              <a:gd name="connsiteX139" fmla="*/ 608109 w 2691675"/>
              <a:gd name="connsiteY139" fmla="*/ 3302794 h 4354354"/>
              <a:gd name="connsiteX140" fmla="*/ 608109 w 2691675"/>
              <a:gd name="connsiteY140" fmla="*/ 3455194 h 4354354"/>
              <a:gd name="connsiteX141" fmla="*/ 570009 w 2691675"/>
              <a:gd name="connsiteY141" fmla="*/ 3493294 h 4354354"/>
              <a:gd name="connsiteX142" fmla="*/ 562389 w 2691675"/>
              <a:gd name="connsiteY142" fmla="*/ 3523774 h 4354354"/>
              <a:gd name="connsiteX143" fmla="*/ 547149 w 2691675"/>
              <a:gd name="connsiteY143" fmla="*/ 3554254 h 4354354"/>
              <a:gd name="connsiteX144" fmla="*/ 554769 w 2691675"/>
              <a:gd name="connsiteY144" fmla="*/ 3706654 h 4354354"/>
              <a:gd name="connsiteX145" fmla="*/ 608109 w 2691675"/>
              <a:gd name="connsiteY145" fmla="*/ 3699034 h 4354354"/>
              <a:gd name="connsiteX146" fmla="*/ 630969 w 2691675"/>
              <a:gd name="connsiteY146" fmla="*/ 3691414 h 4354354"/>
              <a:gd name="connsiteX147" fmla="*/ 676689 w 2691675"/>
              <a:gd name="connsiteY147" fmla="*/ 3714274 h 4354354"/>
              <a:gd name="connsiteX148" fmla="*/ 707169 w 2691675"/>
              <a:gd name="connsiteY148" fmla="*/ 3744754 h 4354354"/>
              <a:gd name="connsiteX149" fmla="*/ 836709 w 2691675"/>
              <a:gd name="connsiteY149" fmla="*/ 3767614 h 4354354"/>
              <a:gd name="connsiteX150" fmla="*/ 851949 w 2691675"/>
              <a:gd name="connsiteY150" fmla="*/ 3798094 h 4354354"/>
              <a:gd name="connsiteX151" fmla="*/ 874809 w 2691675"/>
              <a:gd name="connsiteY151" fmla="*/ 3813334 h 4354354"/>
              <a:gd name="connsiteX152" fmla="*/ 897669 w 2691675"/>
              <a:gd name="connsiteY152" fmla="*/ 3836194 h 4354354"/>
              <a:gd name="connsiteX153" fmla="*/ 905289 w 2691675"/>
              <a:gd name="connsiteY153" fmla="*/ 3866674 h 4354354"/>
              <a:gd name="connsiteX154" fmla="*/ 920529 w 2691675"/>
              <a:gd name="connsiteY154" fmla="*/ 3889534 h 4354354"/>
              <a:gd name="connsiteX155" fmla="*/ 943389 w 2691675"/>
              <a:gd name="connsiteY155" fmla="*/ 3927634 h 4354354"/>
              <a:gd name="connsiteX156" fmla="*/ 996729 w 2691675"/>
              <a:gd name="connsiteY156" fmla="*/ 3973354 h 4354354"/>
              <a:gd name="connsiteX157" fmla="*/ 1011969 w 2691675"/>
              <a:gd name="connsiteY157" fmla="*/ 3996214 h 4354354"/>
              <a:gd name="connsiteX158" fmla="*/ 1034829 w 2691675"/>
              <a:gd name="connsiteY158" fmla="*/ 4034314 h 4354354"/>
              <a:gd name="connsiteX159" fmla="*/ 1065309 w 2691675"/>
              <a:gd name="connsiteY159" fmla="*/ 4110514 h 4354354"/>
              <a:gd name="connsiteX160" fmla="*/ 1072929 w 2691675"/>
              <a:gd name="connsiteY160" fmla="*/ 4133374 h 4354354"/>
              <a:gd name="connsiteX161" fmla="*/ 1149129 w 2691675"/>
              <a:gd name="connsiteY161" fmla="*/ 4163854 h 4354354"/>
              <a:gd name="connsiteX162" fmla="*/ 1202469 w 2691675"/>
              <a:gd name="connsiteY162" fmla="*/ 4240054 h 4354354"/>
              <a:gd name="connsiteX163" fmla="*/ 1263429 w 2691675"/>
              <a:gd name="connsiteY163" fmla="*/ 4247674 h 4354354"/>
              <a:gd name="connsiteX164" fmla="*/ 1271049 w 2691675"/>
              <a:gd name="connsiteY164" fmla="*/ 4301014 h 4354354"/>
              <a:gd name="connsiteX165" fmla="*/ 1316769 w 2691675"/>
              <a:gd name="connsiteY165" fmla="*/ 4354354 h 4354354"/>
              <a:gd name="connsiteX166" fmla="*/ 1354869 w 2691675"/>
              <a:gd name="connsiteY166" fmla="*/ 4255294 h 4354354"/>
              <a:gd name="connsiteX167" fmla="*/ 1415829 w 2691675"/>
              <a:gd name="connsiteY167" fmla="*/ 4224814 h 4354354"/>
              <a:gd name="connsiteX168" fmla="*/ 1469169 w 2691675"/>
              <a:gd name="connsiteY168" fmla="*/ 4209574 h 4354354"/>
              <a:gd name="connsiteX169" fmla="*/ 1507269 w 2691675"/>
              <a:gd name="connsiteY169" fmla="*/ 4186714 h 4354354"/>
              <a:gd name="connsiteX170" fmla="*/ 1552989 w 2691675"/>
              <a:gd name="connsiteY170" fmla="*/ 4156234 h 4354354"/>
              <a:gd name="connsiteX171" fmla="*/ 1583469 w 2691675"/>
              <a:gd name="connsiteY171" fmla="*/ 4148614 h 4354354"/>
              <a:gd name="connsiteX172" fmla="*/ 1644429 w 2691675"/>
              <a:gd name="connsiteY172" fmla="*/ 4087654 h 4354354"/>
              <a:gd name="connsiteX173" fmla="*/ 1674909 w 2691675"/>
              <a:gd name="connsiteY173" fmla="*/ 4064794 h 4354354"/>
              <a:gd name="connsiteX174" fmla="*/ 1827309 w 2691675"/>
              <a:gd name="connsiteY174" fmla="*/ 4026694 h 4354354"/>
              <a:gd name="connsiteX175" fmla="*/ 1857789 w 2691675"/>
              <a:gd name="connsiteY175" fmla="*/ 4011454 h 4354354"/>
              <a:gd name="connsiteX176" fmla="*/ 1903509 w 2691675"/>
              <a:gd name="connsiteY176" fmla="*/ 3996214 h 4354354"/>
              <a:gd name="connsiteX177" fmla="*/ 1926369 w 2691675"/>
              <a:gd name="connsiteY177" fmla="*/ 3980974 h 4354354"/>
              <a:gd name="connsiteX178" fmla="*/ 1987329 w 2691675"/>
              <a:gd name="connsiteY178" fmla="*/ 3935254 h 4354354"/>
              <a:gd name="connsiteX179" fmla="*/ 2048289 w 2691675"/>
              <a:gd name="connsiteY179" fmla="*/ 3897154 h 4354354"/>
              <a:gd name="connsiteX180" fmla="*/ 2078769 w 2691675"/>
              <a:gd name="connsiteY180" fmla="*/ 3881914 h 4354354"/>
              <a:gd name="connsiteX181" fmla="*/ 2132109 w 2691675"/>
              <a:gd name="connsiteY181" fmla="*/ 3843814 h 4354354"/>
              <a:gd name="connsiteX182" fmla="*/ 2162589 w 2691675"/>
              <a:gd name="connsiteY182" fmla="*/ 3813334 h 4354354"/>
              <a:gd name="connsiteX183" fmla="*/ 2200689 w 2691675"/>
              <a:gd name="connsiteY183" fmla="*/ 3714274 h 4354354"/>
              <a:gd name="connsiteX184" fmla="*/ 2162589 w 2691675"/>
              <a:gd name="connsiteY184" fmla="*/ 3630454 h 4354354"/>
              <a:gd name="connsiteX185" fmla="*/ 2139729 w 2691675"/>
              <a:gd name="connsiteY185" fmla="*/ 3622834 h 4354354"/>
              <a:gd name="connsiteX186" fmla="*/ 2124489 w 2691675"/>
              <a:gd name="connsiteY186" fmla="*/ 3706654 h 4354354"/>
              <a:gd name="connsiteX187" fmla="*/ 2109249 w 2691675"/>
              <a:gd name="connsiteY187" fmla="*/ 3683794 h 4354354"/>
              <a:gd name="connsiteX188" fmla="*/ 2048289 w 2691675"/>
              <a:gd name="connsiteY188" fmla="*/ 3691414 h 4354354"/>
              <a:gd name="connsiteX189" fmla="*/ 2055909 w 2691675"/>
              <a:gd name="connsiteY189" fmla="*/ 3729514 h 4354354"/>
              <a:gd name="connsiteX190" fmla="*/ 2078769 w 2691675"/>
              <a:gd name="connsiteY190" fmla="*/ 3744754 h 4354354"/>
              <a:gd name="connsiteX191" fmla="*/ 2094009 w 2691675"/>
              <a:gd name="connsiteY191" fmla="*/ 3775234 h 4354354"/>
              <a:gd name="connsiteX192" fmla="*/ 2086389 w 2691675"/>
              <a:gd name="connsiteY192" fmla="*/ 3820954 h 4354354"/>
              <a:gd name="connsiteX193" fmla="*/ 2010189 w 2691675"/>
              <a:gd name="connsiteY193" fmla="*/ 3775234 h 4354354"/>
              <a:gd name="connsiteX194" fmla="*/ 1994949 w 2691675"/>
              <a:gd name="connsiteY194" fmla="*/ 3676174 h 4354354"/>
              <a:gd name="connsiteX195" fmla="*/ 1972089 w 2691675"/>
              <a:gd name="connsiteY195" fmla="*/ 3653314 h 4354354"/>
              <a:gd name="connsiteX196" fmla="*/ 1979709 w 2691675"/>
              <a:gd name="connsiteY196" fmla="*/ 3607594 h 4354354"/>
              <a:gd name="connsiteX197" fmla="*/ 2025429 w 2691675"/>
              <a:gd name="connsiteY197" fmla="*/ 3599974 h 4354354"/>
              <a:gd name="connsiteX198" fmla="*/ 2033049 w 2691675"/>
              <a:gd name="connsiteY198" fmla="*/ 3546634 h 4354354"/>
              <a:gd name="connsiteX199" fmla="*/ 2063529 w 2691675"/>
              <a:gd name="connsiteY199" fmla="*/ 3554254 h 4354354"/>
              <a:gd name="connsiteX200" fmla="*/ 2094009 w 2691675"/>
              <a:gd name="connsiteY200" fmla="*/ 3516154 h 4354354"/>
              <a:gd name="connsiteX201" fmla="*/ 2124489 w 2691675"/>
              <a:gd name="connsiteY201" fmla="*/ 3485674 h 4354354"/>
              <a:gd name="connsiteX202" fmla="*/ 2139729 w 2691675"/>
              <a:gd name="connsiteY202" fmla="*/ 3462814 h 4354354"/>
              <a:gd name="connsiteX203" fmla="*/ 2170209 w 2691675"/>
              <a:gd name="connsiteY203" fmla="*/ 3439954 h 4354354"/>
              <a:gd name="connsiteX204" fmla="*/ 2238789 w 2691675"/>
              <a:gd name="connsiteY204" fmla="*/ 3348514 h 4354354"/>
              <a:gd name="connsiteX205" fmla="*/ 2246409 w 2691675"/>
              <a:gd name="connsiteY205" fmla="*/ 3318034 h 4354354"/>
              <a:gd name="connsiteX206" fmla="*/ 2269269 w 2691675"/>
              <a:gd name="connsiteY206" fmla="*/ 3257074 h 4354354"/>
              <a:gd name="connsiteX207" fmla="*/ 2276889 w 2691675"/>
              <a:gd name="connsiteY207" fmla="*/ 3211354 h 4354354"/>
              <a:gd name="connsiteX208" fmla="*/ 2299749 w 2691675"/>
              <a:gd name="connsiteY208" fmla="*/ 3165634 h 4354354"/>
              <a:gd name="connsiteX209" fmla="*/ 2314989 w 2691675"/>
              <a:gd name="connsiteY209" fmla="*/ 3127534 h 4354354"/>
              <a:gd name="connsiteX210" fmla="*/ 2353089 w 2691675"/>
              <a:gd name="connsiteY210" fmla="*/ 3112294 h 4354354"/>
              <a:gd name="connsiteX211" fmla="*/ 2375949 w 2691675"/>
              <a:gd name="connsiteY211" fmla="*/ 3097054 h 4354354"/>
              <a:gd name="connsiteX212" fmla="*/ 2495488 w 2691675"/>
              <a:gd name="connsiteY212" fmla="*/ 3067050 h 4354354"/>
              <a:gd name="connsiteX213" fmla="*/ 2593596 w 2691675"/>
              <a:gd name="connsiteY213" fmla="*/ 3063717 h 4354354"/>
              <a:gd name="connsiteX214" fmla="*/ 2685987 w 2691675"/>
              <a:gd name="connsiteY214" fmla="*/ 3054668 h 4354354"/>
              <a:gd name="connsiteX0" fmla="*/ 2685987 w 2691675"/>
              <a:gd name="connsiteY0" fmla="*/ 3054668 h 4354354"/>
              <a:gd name="connsiteX1" fmla="*/ 2680749 w 2691675"/>
              <a:gd name="connsiteY1" fmla="*/ 3028474 h 4354354"/>
              <a:gd name="connsiteX2" fmla="*/ 2673129 w 2691675"/>
              <a:gd name="connsiteY2" fmla="*/ 2975134 h 4354354"/>
              <a:gd name="connsiteX3" fmla="*/ 2631219 w 2691675"/>
              <a:gd name="connsiteY3" fmla="*/ 2967038 h 4354354"/>
              <a:gd name="connsiteX4" fmla="*/ 2567878 w 2691675"/>
              <a:gd name="connsiteY4" fmla="*/ 2966561 h 4354354"/>
              <a:gd name="connsiteX5" fmla="*/ 2526921 w 2691675"/>
              <a:gd name="connsiteY5" fmla="*/ 2908936 h 4354354"/>
              <a:gd name="connsiteX6" fmla="*/ 2464532 w 2691675"/>
              <a:gd name="connsiteY6" fmla="*/ 2905601 h 4354354"/>
              <a:gd name="connsiteX7" fmla="*/ 2417860 w 2691675"/>
              <a:gd name="connsiteY7" fmla="*/ 2889885 h 4354354"/>
              <a:gd name="connsiteX8" fmla="*/ 2383569 w 2691675"/>
              <a:gd name="connsiteY8" fmla="*/ 2876074 h 4354354"/>
              <a:gd name="connsiteX9" fmla="*/ 2355471 w 2691675"/>
              <a:gd name="connsiteY9" fmla="*/ 2856071 h 4354354"/>
              <a:gd name="connsiteX10" fmla="*/ 2300701 w 2691675"/>
              <a:gd name="connsiteY10" fmla="*/ 2824163 h 4354354"/>
              <a:gd name="connsiteX11" fmla="*/ 2226406 w 2691675"/>
              <a:gd name="connsiteY11" fmla="*/ 2864167 h 4354354"/>
              <a:gd name="connsiteX12" fmla="*/ 2185925 w 2691675"/>
              <a:gd name="connsiteY12" fmla="*/ 2825116 h 4354354"/>
              <a:gd name="connsiteX13" fmla="*/ 2150683 w 2691675"/>
              <a:gd name="connsiteY13" fmla="*/ 2746058 h 4354354"/>
              <a:gd name="connsiteX14" fmla="*/ 2131157 w 2691675"/>
              <a:gd name="connsiteY14" fmla="*/ 2684621 h 4354354"/>
              <a:gd name="connsiteX15" fmla="*/ 2113060 w 2691675"/>
              <a:gd name="connsiteY15" fmla="*/ 2649379 h 4354354"/>
              <a:gd name="connsiteX16" fmla="*/ 2111630 w 2691675"/>
              <a:gd name="connsiteY16" fmla="*/ 2600801 h 4354354"/>
              <a:gd name="connsiteX17" fmla="*/ 2034001 w 2691675"/>
              <a:gd name="connsiteY17" fmla="*/ 2686051 h 4354354"/>
              <a:gd name="connsiteX18" fmla="*/ 1966851 w 2691675"/>
              <a:gd name="connsiteY18" fmla="*/ 2754154 h 4354354"/>
              <a:gd name="connsiteX19" fmla="*/ 1919702 w 2691675"/>
              <a:gd name="connsiteY19" fmla="*/ 2713196 h 4354354"/>
              <a:gd name="connsiteX20" fmla="*/ 1783018 w 2691675"/>
              <a:gd name="connsiteY20" fmla="*/ 2699862 h 4354354"/>
              <a:gd name="connsiteX21" fmla="*/ 1684910 w 2691675"/>
              <a:gd name="connsiteY21" fmla="*/ 2689860 h 4354354"/>
              <a:gd name="connsiteX22" fmla="*/ 1614426 w 2691675"/>
              <a:gd name="connsiteY22" fmla="*/ 2582229 h 4354354"/>
              <a:gd name="connsiteX23" fmla="*/ 1549656 w 2691675"/>
              <a:gd name="connsiteY23" fmla="*/ 2584133 h 4354354"/>
              <a:gd name="connsiteX24" fmla="*/ 1524890 w 2691675"/>
              <a:gd name="connsiteY24" fmla="*/ 2563654 h 4354354"/>
              <a:gd name="connsiteX25" fmla="*/ 1476789 w 2691675"/>
              <a:gd name="connsiteY25" fmla="*/ 2381726 h 4354354"/>
              <a:gd name="connsiteX26" fmla="*/ 1446309 w 2691675"/>
              <a:gd name="connsiteY26" fmla="*/ 2289334 h 4354354"/>
              <a:gd name="connsiteX27" fmla="*/ 1408209 w 2691675"/>
              <a:gd name="connsiteY27" fmla="*/ 2220754 h 4354354"/>
              <a:gd name="connsiteX28" fmla="*/ 1392969 w 2691675"/>
              <a:gd name="connsiteY28" fmla="*/ 2197894 h 4354354"/>
              <a:gd name="connsiteX29" fmla="*/ 1382492 w 2691675"/>
              <a:gd name="connsiteY29" fmla="*/ 2152651 h 4354354"/>
              <a:gd name="connsiteX30" fmla="*/ 1377253 w 2691675"/>
              <a:gd name="connsiteY30" fmla="*/ 2052162 h 4354354"/>
              <a:gd name="connsiteX31" fmla="*/ 1391541 w 2691675"/>
              <a:gd name="connsiteY31" fmla="*/ 1982630 h 4354354"/>
              <a:gd name="connsiteX32" fmla="*/ 1323437 w 2691675"/>
              <a:gd name="connsiteY32" fmla="*/ 1917859 h 4354354"/>
              <a:gd name="connsiteX33" fmla="*/ 1290099 w 2691675"/>
              <a:gd name="connsiteY33" fmla="*/ 1912621 h 4354354"/>
              <a:gd name="connsiteX34" fmla="*/ 1192468 w 2691675"/>
              <a:gd name="connsiteY34" fmla="*/ 1853089 h 4354354"/>
              <a:gd name="connsiteX35" fmla="*/ 1134367 w 2691675"/>
              <a:gd name="connsiteY35" fmla="*/ 1863567 h 4354354"/>
              <a:gd name="connsiteX36" fmla="*/ 1081978 w 2691675"/>
              <a:gd name="connsiteY36" fmla="*/ 1897379 h 4354354"/>
              <a:gd name="connsiteX37" fmla="*/ 1032924 w 2691675"/>
              <a:gd name="connsiteY37" fmla="*/ 1923098 h 4354354"/>
              <a:gd name="connsiteX38" fmla="*/ 966249 w 2691675"/>
              <a:gd name="connsiteY38" fmla="*/ 1984058 h 4354354"/>
              <a:gd name="connsiteX39" fmla="*/ 917195 w 2691675"/>
              <a:gd name="connsiteY39" fmla="*/ 1941672 h 4354354"/>
              <a:gd name="connsiteX40" fmla="*/ 862428 w 2691675"/>
              <a:gd name="connsiteY40" fmla="*/ 1915002 h 4354354"/>
              <a:gd name="connsiteX41" fmla="*/ 831471 w 2691675"/>
              <a:gd name="connsiteY41" fmla="*/ 1889284 h 4354354"/>
              <a:gd name="connsiteX42" fmla="*/ 808135 w 2691675"/>
              <a:gd name="connsiteY42" fmla="*/ 1846898 h 4354354"/>
              <a:gd name="connsiteX43" fmla="*/ 822423 w 2691675"/>
              <a:gd name="connsiteY43" fmla="*/ 1789748 h 4354354"/>
              <a:gd name="connsiteX44" fmla="*/ 811944 w 2691675"/>
              <a:gd name="connsiteY44" fmla="*/ 1720215 h 4354354"/>
              <a:gd name="connsiteX45" fmla="*/ 791466 w 2691675"/>
              <a:gd name="connsiteY45" fmla="*/ 1625441 h 4354354"/>
              <a:gd name="connsiteX46" fmla="*/ 767652 w 2691675"/>
              <a:gd name="connsiteY46" fmla="*/ 1635919 h 4354354"/>
              <a:gd name="connsiteX47" fmla="*/ 709074 w 2691675"/>
              <a:gd name="connsiteY47" fmla="*/ 1571626 h 4354354"/>
              <a:gd name="connsiteX48" fmla="*/ 737649 w 2691675"/>
              <a:gd name="connsiteY48" fmla="*/ 1519714 h 4354354"/>
              <a:gd name="connsiteX49" fmla="*/ 785274 w 2691675"/>
              <a:gd name="connsiteY49" fmla="*/ 1455420 h 4354354"/>
              <a:gd name="connsiteX50" fmla="*/ 783369 w 2691675"/>
              <a:gd name="connsiteY50" fmla="*/ 1429227 h 4354354"/>
              <a:gd name="connsiteX51" fmla="*/ 826232 w 2691675"/>
              <a:gd name="connsiteY51" fmla="*/ 1375409 h 4354354"/>
              <a:gd name="connsiteX52" fmla="*/ 834329 w 2691675"/>
              <a:gd name="connsiteY52" fmla="*/ 1282542 h 4354354"/>
              <a:gd name="connsiteX53" fmla="*/ 820040 w 2691675"/>
              <a:gd name="connsiteY53" fmla="*/ 1198721 h 4354354"/>
              <a:gd name="connsiteX54" fmla="*/ 787655 w 2691675"/>
              <a:gd name="connsiteY54" fmla="*/ 1151573 h 4354354"/>
              <a:gd name="connsiteX55" fmla="*/ 769082 w 2691675"/>
              <a:gd name="connsiteY55" fmla="*/ 1070134 h 4354354"/>
              <a:gd name="connsiteX56" fmla="*/ 812898 w 2691675"/>
              <a:gd name="connsiteY56" fmla="*/ 1034892 h 4354354"/>
              <a:gd name="connsiteX57" fmla="*/ 816231 w 2691675"/>
              <a:gd name="connsiteY57" fmla="*/ 976789 h 4354354"/>
              <a:gd name="connsiteX58" fmla="*/ 828613 w 2691675"/>
              <a:gd name="connsiteY58" fmla="*/ 901065 h 4354354"/>
              <a:gd name="connsiteX59" fmla="*/ 837662 w 2691675"/>
              <a:gd name="connsiteY59" fmla="*/ 833914 h 4354354"/>
              <a:gd name="connsiteX60" fmla="*/ 852426 w 2691675"/>
              <a:gd name="connsiteY60" fmla="*/ 795814 h 4354354"/>
              <a:gd name="connsiteX61" fmla="*/ 867665 w 2691675"/>
              <a:gd name="connsiteY61" fmla="*/ 762475 h 4354354"/>
              <a:gd name="connsiteX62" fmla="*/ 841472 w 2691675"/>
              <a:gd name="connsiteY62" fmla="*/ 696754 h 4354354"/>
              <a:gd name="connsiteX63" fmla="*/ 825756 w 2691675"/>
              <a:gd name="connsiteY63" fmla="*/ 573405 h 4354354"/>
              <a:gd name="connsiteX64" fmla="*/ 795275 w 2691675"/>
              <a:gd name="connsiteY64" fmla="*/ 536259 h 4354354"/>
              <a:gd name="connsiteX65" fmla="*/ 777654 w 2691675"/>
              <a:gd name="connsiteY65" fmla="*/ 505777 h 4354354"/>
              <a:gd name="connsiteX66" fmla="*/ 754794 w 2691675"/>
              <a:gd name="connsiteY66" fmla="*/ 430054 h 4354354"/>
              <a:gd name="connsiteX67" fmla="*/ 727648 w 2691675"/>
              <a:gd name="connsiteY67" fmla="*/ 349091 h 4354354"/>
              <a:gd name="connsiteX68" fmla="*/ 740030 w 2691675"/>
              <a:gd name="connsiteY68" fmla="*/ 321469 h 4354354"/>
              <a:gd name="connsiteX69" fmla="*/ 736698 w 2691675"/>
              <a:gd name="connsiteY69" fmla="*/ 256223 h 4354354"/>
              <a:gd name="connsiteX70" fmla="*/ 717648 w 2691675"/>
              <a:gd name="connsiteY70" fmla="*/ 241935 h 4354354"/>
              <a:gd name="connsiteX71" fmla="*/ 709551 w 2691675"/>
              <a:gd name="connsiteY71" fmla="*/ 171451 h 4354354"/>
              <a:gd name="connsiteX72" fmla="*/ 675737 w 2691675"/>
              <a:gd name="connsiteY72" fmla="*/ 120015 h 4354354"/>
              <a:gd name="connsiteX73" fmla="*/ 686691 w 2691675"/>
              <a:gd name="connsiteY73" fmla="*/ 70485 h 4354354"/>
              <a:gd name="connsiteX74" fmla="*/ 657638 w 2691675"/>
              <a:gd name="connsiteY74" fmla="*/ 0 h 4354354"/>
              <a:gd name="connsiteX75" fmla="*/ 613348 w 2691675"/>
              <a:gd name="connsiteY75" fmla="*/ 10001 h 4354354"/>
              <a:gd name="connsiteX76" fmla="*/ 542863 w 2691675"/>
              <a:gd name="connsiteY76" fmla="*/ 85249 h 4354354"/>
              <a:gd name="connsiteX77" fmla="*/ 560008 w 2691675"/>
              <a:gd name="connsiteY77" fmla="*/ 158591 h 4354354"/>
              <a:gd name="connsiteX78" fmla="*/ 553342 w 2691675"/>
              <a:gd name="connsiteY78" fmla="*/ 234792 h 4354354"/>
              <a:gd name="connsiteX79" fmla="*/ 505716 w 2691675"/>
              <a:gd name="connsiteY79" fmla="*/ 313373 h 4354354"/>
              <a:gd name="connsiteX80" fmla="*/ 461424 w 2691675"/>
              <a:gd name="connsiteY80" fmla="*/ 408147 h 4354354"/>
              <a:gd name="connsiteX81" fmla="*/ 368555 w 2691675"/>
              <a:gd name="connsiteY81" fmla="*/ 381476 h 4354354"/>
              <a:gd name="connsiteX82" fmla="*/ 300929 w 2691675"/>
              <a:gd name="connsiteY82" fmla="*/ 441960 h 4354354"/>
              <a:gd name="connsiteX83" fmla="*/ 270924 w 2691675"/>
              <a:gd name="connsiteY83" fmla="*/ 513874 h 4354354"/>
              <a:gd name="connsiteX84" fmla="*/ 322359 w 2691675"/>
              <a:gd name="connsiteY84" fmla="*/ 574834 h 4354354"/>
              <a:gd name="connsiteX85" fmla="*/ 236157 w 2691675"/>
              <a:gd name="connsiteY85" fmla="*/ 711995 h 4354354"/>
              <a:gd name="connsiteX86" fmla="*/ 262829 w 2691675"/>
              <a:gd name="connsiteY86" fmla="*/ 758667 h 4354354"/>
              <a:gd name="connsiteX87" fmla="*/ 248540 w 2691675"/>
              <a:gd name="connsiteY87" fmla="*/ 834390 h 4354354"/>
              <a:gd name="connsiteX88" fmla="*/ 303309 w 2691675"/>
              <a:gd name="connsiteY88" fmla="*/ 849630 h 4354354"/>
              <a:gd name="connsiteX89" fmla="*/ 351410 w 2691675"/>
              <a:gd name="connsiteY89" fmla="*/ 872966 h 4354354"/>
              <a:gd name="connsiteX90" fmla="*/ 324741 w 2691675"/>
              <a:gd name="connsiteY90" fmla="*/ 957263 h 4354354"/>
              <a:gd name="connsiteX91" fmla="*/ 322360 w 2691675"/>
              <a:gd name="connsiteY91" fmla="*/ 1051560 h 4354354"/>
              <a:gd name="connsiteX92" fmla="*/ 239017 w 2691675"/>
              <a:gd name="connsiteY92" fmla="*/ 1096803 h 4354354"/>
              <a:gd name="connsiteX93" fmla="*/ 159958 w 2691675"/>
              <a:gd name="connsiteY93" fmla="*/ 1095376 h 4354354"/>
              <a:gd name="connsiteX94" fmla="*/ 166625 w 2691675"/>
              <a:gd name="connsiteY94" fmla="*/ 1245395 h 4354354"/>
              <a:gd name="connsiteX95" fmla="*/ 219489 w 2691675"/>
              <a:gd name="connsiteY95" fmla="*/ 1283494 h 4354354"/>
              <a:gd name="connsiteX96" fmla="*/ 234729 w 2691675"/>
              <a:gd name="connsiteY96" fmla="*/ 1313974 h 4354354"/>
              <a:gd name="connsiteX97" fmla="*/ 227109 w 2691675"/>
              <a:gd name="connsiteY97" fmla="*/ 1344454 h 4354354"/>
              <a:gd name="connsiteX98" fmla="*/ 265209 w 2691675"/>
              <a:gd name="connsiteY98" fmla="*/ 1390174 h 4354354"/>
              <a:gd name="connsiteX99" fmla="*/ 288069 w 2691675"/>
              <a:gd name="connsiteY99" fmla="*/ 1428274 h 4354354"/>
              <a:gd name="connsiteX100" fmla="*/ 280449 w 2691675"/>
              <a:gd name="connsiteY100" fmla="*/ 1466374 h 4354354"/>
              <a:gd name="connsiteX101" fmla="*/ 242349 w 2691675"/>
              <a:gd name="connsiteY101" fmla="*/ 1595914 h 4354354"/>
              <a:gd name="connsiteX102" fmla="*/ 211869 w 2691675"/>
              <a:gd name="connsiteY102" fmla="*/ 1611154 h 4354354"/>
              <a:gd name="connsiteX103" fmla="*/ 189009 w 2691675"/>
              <a:gd name="connsiteY103" fmla="*/ 1618774 h 4354354"/>
              <a:gd name="connsiteX104" fmla="*/ 120429 w 2691675"/>
              <a:gd name="connsiteY104" fmla="*/ 1656874 h 4354354"/>
              <a:gd name="connsiteX105" fmla="*/ 97569 w 2691675"/>
              <a:gd name="connsiteY105" fmla="*/ 1679734 h 4354354"/>
              <a:gd name="connsiteX106" fmla="*/ 13749 w 2691675"/>
              <a:gd name="connsiteY106" fmla="*/ 1740694 h 4354354"/>
              <a:gd name="connsiteX107" fmla="*/ 13749 w 2691675"/>
              <a:gd name="connsiteY107" fmla="*/ 1915954 h 4354354"/>
              <a:gd name="connsiteX108" fmla="*/ 36609 w 2691675"/>
              <a:gd name="connsiteY108" fmla="*/ 1938814 h 4354354"/>
              <a:gd name="connsiteX109" fmla="*/ 67089 w 2691675"/>
              <a:gd name="connsiteY109" fmla="*/ 1976914 h 4354354"/>
              <a:gd name="connsiteX110" fmla="*/ 112809 w 2691675"/>
              <a:gd name="connsiteY110" fmla="*/ 2007394 h 4354354"/>
              <a:gd name="connsiteX111" fmla="*/ 173769 w 2691675"/>
              <a:gd name="connsiteY111" fmla="*/ 2037874 h 4354354"/>
              <a:gd name="connsiteX112" fmla="*/ 234729 w 2691675"/>
              <a:gd name="connsiteY112" fmla="*/ 2121694 h 4354354"/>
              <a:gd name="connsiteX113" fmla="*/ 272829 w 2691675"/>
              <a:gd name="connsiteY113" fmla="*/ 2182654 h 4354354"/>
              <a:gd name="connsiteX114" fmla="*/ 280449 w 2691675"/>
              <a:gd name="connsiteY114" fmla="*/ 2205514 h 4354354"/>
              <a:gd name="connsiteX115" fmla="*/ 318549 w 2691675"/>
              <a:gd name="connsiteY115" fmla="*/ 2281714 h 4354354"/>
              <a:gd name="connsiteX116" fmla="*/ 493809 w 2691675"/>
              <a:gd name="connsiteY116" fmla="*/ 2296954 h 4354354"/>
              <a:gd name="connsiteX117" fmla="*/ 562389 w 2691675"/>
              <a:gd name="connsiteY117" fmla="*/ 2380774 h 4354354"/>
              <a:gd name="connsiteX118" fmla="*/ 531909 w 2691675"/>
              <a:gd name="connsiteY118" fmla="*/ 2456974 h 4354354"/>
              <a:gd name="connsiteX119" fmla="*/ 509049 w 2691675"/>
              <a:gd name="connsiteY119" fmla="*/ 2464594 h 4354354"/>
              <a:gd name="connsiteX120" fmla="*/ 486189 w 2691675"/>
              <a:gd name="connsiteY120" fmla="*/ 2487454 h 4354354"/>
              <a:gd name="connsiteX121" fmla="*/ 478569 w 2691675"/>
              <a:gd name="connsiteY121" fmla="*/ 2533174 h 4354354"/>
              <a:gd name="connsiteX122" fmla="*/ 509049 w 2691675"/>
              <a:gd name="connsiteY122" fmla="*/ 2647474 h 4354354"/>
              <a:gd name="connsiteX123" fmla="*/ 531909 w 2691675"/>
              <a:gd name="connsiteY123" fmla="*/ 2670334 h 4354354"/>
              <a:gd name="connsiteX124" fmla="*/ 539529 w 2691675"/>
              <a:gd name="connsiteY124" fmla="*/ 2700814 h 4354354"/>
              <a:gd name="connsiteX125" fmla="*/ 570009 w 2691675"/>
              <a:gd name="connsiteY125" fmla="*/ 2685574 h 4354354"/>
              <a:gd name="connsiteX126" fmla="*/ 592869 w 2691675"/>
              <a:gd name="connsiteY126" fmla="*/ 2662714 h 4354354"/>
              <a:gd name="connsiteX127" fmla="*/ 646209 w 2691675"/>
              <a:gd name="connsiteY127" fmla="*/ 2632234 h 4354354"/>
              <a:gd name="connsiteX128" fmla="*/ 684309 w 2691675"/>
              <a:gd name="connsiteY128" fmla="*/ 2639854 h 4354354"/>
              <a:gd name="connsiteX129" fmla="*/ 699549 w 2691675"/>
              <a:gd name="connsiteY129" fmla="*/ 2662714 h 4354354"/>
              <a:gd name="connsiteX130" fmla="*/ 722409 w 2691675"/>
              <a:gd name="connsiteY130" fmla="*/ 2685574 h 4354354"/>
              <a:gd name="connsiteX131" fmla="*/ 730029 w 2691675"/>
              <a:gd name="connsiteY131" fmla="*/ 2708434 h 4354354"/>
              <a:gd name="connsiteX132" fmla="*/ 707169 w 2691675"/>
              <a:gd name="connsiteY132" fmla="*/ 2792254 h 4354354"/>
              <a:gd name="connsiteX133" fmla="*/ 623349 w 2691675"/>
              <a:gd name="connsiteY133" fmla="*/ 2868454 h 4354354"/>
              <a:gd name="connsiteX134" fmla="*/ 600489 w 2691675"/>
              <a:gd name="connsiteY134" fmla="*/ 2914174 h 4354354"/>
              <a:gd name="connsiteX135" fmla="*/ 531909 w 2691675"/>
              <a:gd name="connsiteY135" fmla="*/ 2959894 h 4354354"/>
              <a:gd name="connsiteX136" fmla="*/ 516669 w 2691675"/>
              <a:gd name="connsiteY136" fmla="*/ 2982754 h 4354354"/>
              <a:gd name="connsiteX137" fmla="*/ 547149 w 2691675"/>
              <a:gd name="connsiteY137" fmla="*/ 3081814 h 4354354"/>
              <a:gd name="connsiteX138" fmla="*/ 570009 w 2691675"/>
              <a:gd name="connsiteY138" fmla="*/ 3203734 h 4354354"/>
              <a:gd name="connsiteX139" fmla="*/ 608109 w 2691675"/>
              <a:gd name="connsiteY139" fmla="*/ 3302794 h 4354354"/>
              <a:gd name="connsiteX140" fmla="*/ 608109 w 2691675"/>
              <a:gd name="connsiteY140" fmla="*/ 3455194 h 4354354"/>
              <a:gd name="connsiteX141" fmla="*/ 570009 w 2691675"/>
              <a:gd name="connsiteY141" fmla="*/ 3493294 h 4354354"/>
              <a:gd name="connsiteX142" fmla="*/ 562389 w 2691675"/>
              <a:gd name="connsiteY142" fmla="*/ 3523774 h 4354354"/>
              <a:gd name="connsiteX143" fmla="*/ 547149 w 2691675"/>
              <a:gd name="connsiteY143" fmla="*/ 3554254 h 4354354"/>
              <a:gd name="connsiteX144" fmla="*/ 554769 w 2691675"/>
              <a:gd name="connsiteY144" fmla="*/ 3706654 h 4354354"/>
              <a:gd name="connsiteX145" fmla="*/ 608109 w 2691675"/>
              <a:gd name="connsiteY145" fmla="*/ 3699034 h 4354354"/>
              <a:gd name="connsiteX146" fmla="*/ 630969 w 2691675"/>
              <a:gd name="connsiteY146" fmla="*/ 3691414 h 4354354"/>
              <a:gd name="connsiteX147" fmla="*/ 676689 w 2691675"/>
              <a:gd name="connsiteY147" fmla="*/ 3714274 h 4354354"/>
              <a:gd name="connsiteX148" fmla="*/ 707169 w 2691675"/>
              <a:gd name="connsiteY148" fmla="*/ 3744754 h 4354354"/>
              <a:gd name="connsiteX149" fmla="*/ 836709 w 2691675"/>
              <a:gd name="connsiteY149" fmla="*/ 3767614 h 4354354"/>
              <a:gd name="connsiteX150" fmla="*/ 851949 w 2691675"/>
              <a:gd name="connsiteY150" fmla="*/ 3798094 h 4354354"/>
              <a:gd name="connsiteX151" fmla="*/ 874809 w 2691675"/>
              <a:gd name="connsiteY151" fmla="*/ 3813334 h 4354354"/>
              <a:gd name="connsiteX152" fmla="*/ 897669 w 2691675"/>
              <a:gd name="connsiteY152" fmla="*/ 3836194 h 4354354"/>
              <a:gd name="connsiteX153" fmla="*/ 905289 w 2691675"/>
              <a:gd name="connsiteY153" fmla="*/ 3866674 h 4354354"/>
              <a:gd name="connsiteX154" fmla="*/ 920529 w 2691675"/>
              <a:gd name="connsiteY154" fmla="*/ 3889534 h 4354354"/>
              <a:gd name="connsiteX155" fmla="*/ 943389 w 2691675"/>
              <a:gd name="connsiteY155" fmla="*/ 3927634 h 4354354"/>
              <a:gd name="connsiteX156" fmla="*/ 996729 w 2691675"/>
              <a:gd name="connsiteY156" fmla="*/ 3973354 h 4354354"/>
              <a:gd name="connsiteX157" fmla="*/ 1011969 w 2691675"/>
              <a:gd name="connsiteY157" fmla="*/ 3996214 h 4354354"/>
              <a:gd name="connsiteX158" fmla="*/ 1034829 w 2691675"/>
              <a:gd name="connsiteY158" fmla="*/ 4034314 h 4354354"/>
              <a:gd name="connsiteX159" fmla="*/ 1065309 w 2691675"/>
              <a:gd name="connsiteY159" fmla="*/ 4110514 h 4354354"/>
              <a:gd name="connsiteX160" fmla="*/ 1072929 w 2691675"/>
              <a:gd name="connsiteY160" fmla="*/ 4133374 h 4354354"/>
              <a:gd name="connsiteX161" fmla="*/ 1149129 w 2691675"/>
              <a:gd name="connsiteY161" fmla="*/ 4163854 h 4354354"/>
              <a:gd name="connsiteX162" fmla="*/ 1202469 w 2691675"/>
              <a:gd name="connsiteY162" fmla="*/ 4240054 h 4354354"/>
              <a:gd name="connsiteX163" fmla="*/ 1263429 w 2691675"/>
              <a:gd name="connsiteY163" fmla="*/ 4247674 h 4354354"/>
              <a:gd name="connsiteX164" fmla="*/ 1271049 w 2691675"/>
              <a:gd name="connsiteY164" fmla="*/ 4301014 h 4354354"/>
              <a:gd name="connsiteX165" fmla="*/ 1316769 w 2691675"/>
              <a:gd name="connsiteY165" fmla="*/ 4354354 h 4354354"/>
              <a:gd name="connsiteX166" fmla="*/ 1354869 w 2691675"/>
              <a:gd name="connsiteY166" fmla="*/ 4255294 h 4354354"/>
              <a:gd name="connsiteX167" fmla="*/ 1415829 w 2691675"/>
              <a:gd name="connsiteY167" fmla="*/ 4224814 h 4354354"/>
              <a:gd name="connsiteX168" fmla="*/ 1469169 w 2691675"/>
              <a:gd name="connsiteY168" fmla="*/ 4209574 h 4354354"/>
              <a:gd name="connsiteX169" fmla="*/ 1507269 w 2691675"/>
              <a:gd name="connsiteY169" fmla="*/ 4186714 h 4354354"/>
              <a:gd name="connsiteX170" fmla="*/ 1552989 w 2691675"/>
              <a:gd name="connsiteY170" fmla="*/ 4156234 h 4354354"/>
              <a:gd name="connsiteX171" fmla="*/ 1583469 w 2691675"/>
              <a:gd name="connsiteY171" fmla="*/ 4148614 h 4354354"/>
              <a:gd name="connsiteX172" fmla="*/ 1644429 w 2691675"/>
              <a:gd name="connsiteY172" fmla="*/ 4087654 h 4354354"/>
              <a:gd name="connsiteX173" fmla="*/ 1674909 w 2691675"/>
              <a:gd name="connsiteY173" fmla="*/ 4064794 h 4354354"/>
              <a:gd name="connsiteX174" fmla="*/ 1827309 w 2691675"/>
              <a:gd name="connsiteY174" fmla="*/ 4026694 h 4354354"/>
              <a:gd name="connsiteX175" fmla="*/ 1857789 w 2691675"/>
              <a:gd name="connsiteY175" fmla="*/ 4011454 h 4354354"/>
              <a:gd name="connsiteX176" fmla="*/ 1903509 w 2691675"/>
              <a:gd name="connsiteY176" fmla="*/ 3996214 h 4354354"/>
              <a:gd name="connsiteX177" fmla="*/ 1926369 w 2691675"/>
              <a:gd name="connsiteY177" fmla="*/ 3980974 h 4354354"/>
              <a:gd name="connsiteX178" fmla="*/ 1987329 w 2691675"/>
              <a:gd name="connsiteY178" fmla="*/ 3935254 h 4354354"/>
              <a:gd name="connsiteX179" fmla="*/ 2048289 w 2691675"/>
              <a:gd name="connsiteY179" fmla="*/ 3897154 h 4354354"/>
              <a:gd name="connsiteX180" fmla="*/ 2078769 w 2691675"/>
              <a:gd name="connsiteY180" fmla="*/ 3881914 h 4354354"/>
              <a:gd name="connsiteX181" fmla="*/ 2132109 w 2691675"/>
              <a:gd name="connsiteY181" fmla="*/ 3843814 h 4354354"/>
              <a:gd name="connsiteX182" fmla="*/ 2162589 w 2691675"/>
              <a:gd name="connsiteY182" fmla="*/ 3813334 h 4354354"/>
              <a:gd name="connsiteX183" fmla="*/ 2200689 w 2691675"/>
              <a:gd name="connsiteY183" fmla="*/ 3714274 h 4354354"/>
              <a:gd name="connsiteX184" fmla="*/ 2162589 w 2691675"/>
              <a:gd name="connsiteY184" fmla="*/ 3630454 h 4354354"/>
              <a:gd name="connsiteX185" fmla="*/ 2139729 w 2691675"/>
              <a:gd name="connsiteY185" fmla="*/ 3622834 h 4354354"/>
              <a:gd name="connsiteX186" fmla="*/ 2124489 w 2691675"/>
              <a:gd name="connsiteY186" fmla="*/ 3706654 h 4354354"/>
              <a:gd name="connsiteX187" fmla="*/ 2109249 w 2691675"/>
              <a:gd name="connsiteY187" fmla="*/ 3683794 h 4354354"/>
              <a:gd name="connsiteX188" fmla="*/ 2048289 w 2691675"/>
              <a:gd name="connsiteY188" fmla="*/ 3691414 h 4354354"/>
              <a:gd name="connsiteX189" fmla="*/ 2055909 w 2691675"/>
              <a:gd name="connsiteY189" fmla="*/ 3729514 h 4354354"/>
              <a:gd name="connsiteX190" fmla="*/ 2078769 w 2691675"/>
              <a:gd name="connsiteY190" fmla="*/ 3744754 h 4354354"/>
              <a:gd name="connsiteX191" fmla="*/ 2094009 w 2691675"/>
              <a:gd name="connsiteY191" fmla="*/ 3775234 h 4354354"/>
              <a:gd name="connsiteX192" fmla="*/ 2086389 w 2691675"/>
              <a:gd name="connsiteY192" fmla="*/ 3820954 h 4354354"/>
              <a:gd name="connsiteX193" fmla="*/ 2010189 w 2691675"/>
              <a:gd name="connsiteY193" fmla="*/ 3775234 h 4354354"/>
              <a:gd name="connsiteX194" fmla="*/ 1994949 w 2691675"/>
              <a:gd name="connsiteY194" fmla="*/ 3676174 h 4354354"/>
              <a:gd name="connsiteX195" fmla="*/ 1972089 w 2691675"/>
              <a:gd name="connsiteY195" fmla="*/ 3653314 h 4354354"/>
              <a:gd name="connsiteX196" fmla="*/ 1979709 w 2691675"/>
              <a:gd name="connsiteY196" fmla="*/ 3607594 h 4354354"/>
              <a:gd name="connsiteX197" fmla="*/ 2025429 w 2691675"/>
              <a:gd name="connsiteY197" fmla="*/ 3599974 h 4354354"/>
              <a:gd name="connsiteX198" fmla="*/ 2033049 w 2691675"/>
              <a:gd name="connsiteY198" fmla="*/ 3546634 h 4354354"/>
              <a:gd name="connsiteX199" fmla="*/ 2063529 w 2691675"/>
              <a:gd name="connsiteY199" fmla="*/ 3554254 h 4354354"/>
              <a:gd name="connsiteX200" fmla="*/ 2094009 w 2691675"/>
              <a:gd name="connsiteY200" fmla="*/ 3516154 h 4354354"/>
              <a:gd name="connsiteX201" fmla="*/ 2124489 w 2691675"/>
              <a:gd name="connsiteY201" fmla="*/ 3485674 h 4354354"/>
              <a:gd name="connsiteX202" fmla="*/ 2139729 w 2691675"/>
              <a:gd name="connsiteY202" fmla="*/ 3462814 h 4354354"/>
              <a:gd name="connsiteX203" fmla="*/ 2170209 w 2691675"/>
              <a:gd name="connsiteY203" fmla="*/ 3439954 h 4354354"/>
              <a:gd name="connsiteX204" fmla="*/ 2238789 w 2691675"/>
              <a:gd name="connsiteY204" fmla="*/ 3348514 h 4354354"/>
              <a:gd name="connsiteX205" fmla="*/ 2246409 w 2691675"/>
              <a:gd name="connsiteY205" fmla="*/ 3318034 h 4354354"/>
              <a:gd name="connsiteX206" fmla="*/ 2269269 w 2691675"/>
              <a:gd name="connsiteY206" fmla="*/ 3257074 h 4354354"/>
              <a:gd name="connsiteX207" fmla="*/ 2276889 w 2691675"/>
              <a:gd name="connsiteY207" fmla="*/ 3211354 h 4354354"/>
              <a:gd name="connsiteX208" fmla="*/ 2299749 w 2691675"/>
              <a:gd name="connsiteY208" fmla="*/ 3165634 h 4354354"/>
              <a:gd name="connsiteX209" fmla="*/ 2314989 w 2691675"/>
              <a:gd name="connsiteY209" fmla="*/ 3127534 h 4354354"/>
              <a:gd name="connsiteX210" fmla="*/ 2353089 w 2691675"/>
              <a:gd name="connsiteY210" fmla="*/ 3112294 h 4354354"/>
              <a:gd name="connsiteX211" fmla="*/ 2375949 w 2691675"/>
              <a:gd name="connsiteY211" fmla="*/ 3097054 h 4354354"/>
              <a:gd name="connsiteX212" fmla="*/ 2495488 w 2691675"/>
              <a:gd name="connsiteY212" fmla="*/ 3067050 h 4354354"/>
              <a:gd name="connsiteX213" fmla="*/ 2593596 w 2691675"/>
              <a:gd name="connsiteY213" fmla="*/ 3063717 h 4354354"/>
              <a:gd name="connsiteX214" fmla="*/ 2685987 w 2691675"/>
              <a:gd name="connsiteY214" fmla="*/ 3054668 h 4354354"/>
              <a:gd name="connsiteX0" fmla="*/ 2685987 w 2691675"/>
              <a:gd name="connsiteY0" fmla="*/ 3054668 h 4354354"/>
              <a:gd name="connsiteX1" fmla="*/ 2680749 w 2691675"/>
              <a:gd name="connsiteY1" fmla="*/ 3028474 h 4354354"/>
              <a:gd name="connsiteX2" fmla="*/ 2673129 w 2691675"/>
              <a:gd name="connsiteY2" fmla="*/ 2975134 h 4354354"/>
              <a:gd name="connsiteX3" fmla="*/ 2631219 w 2691675"/>
              <a:gd name="connsiteY3" fmla="*/ 2967038 h 4354354"/>
              <a:gd name="connsiteX4" fmla="*/ 2567878 w 2691675"/>
              <a:gd name="connsiteY4" fmla="*/ 2966561 h 4354354"/>
              <a:gd name="connsiteX5" fmla="*/ 2526921 w 2691675"/>
              <a:gd name="connsiteY5" fmla="*/ 2908936 h 4354354"/>
              <a:gd name="connsiteX6" fmla="*/ 2464532 w 2691675"/>
              <a:gd name="connsiteY6" fmla="*/ 2905601 h 4354354"/>
              <a:gd name="connsiteX7" fmla="*/ 2417860 w 2691675"/>
              <a:gd name="connsiteY7" fmla="*/ 2889885 h 4354354"/>
              <a:gd name="connsiteX8" fmla="*/ 2383569 w 2691675"/>
              <a:gd name="connsiteY8" fmla="*/ 2876074 h 4354354"/>
              <a:gd name="connsiteX9" fmla="*/ 2355471 w 2691675"/>
              <a:gd name="connsiteY9" fmla="*/ 2856071 h 4354354"/>
              <a:gd name="connsiteX10" fmla="*/ 2300701 w 2691675"/>
              <a:gd name="connsiteY10" fmla="*/ 2824163 h 4354354"/>
              <a:gd name="connsiteX11" fmla="*/ 2226406 w 2691675"/>
              <a:gd name="connsiteY11" fmla="*/ 2864167 h 4354354"/>
              <a:gd name="connsiteX12" fmla="*/ 2185925 w 2691675"/>
              <a:gd name="connsiteY12" fmla="*/ 2825116 h 4354354"/>
              <a:gd name="connsiteX13" fmla="*/ 2150683 w 2691675"/>
              <a:gd name="connsiteY13" fmla="*/ 2746058 h 4354354"/>
              <a:gd name="connsiteX14" fmla="*/ 2131157 w 2691675"/>
              <a:gd name="connsiteY14" fmla="*/ 2684621 h 4354354"/>
              <a:gd name="connsiteX15" fmla="*/ 2113060 w 2691675"/>
              <a:gd name="connsiteY15" fmla="*/ 2649379 h 4354354"/>
              <a:gd name="connsiteX16" fmla="*/ 2111630 w 2691675"/>
              <a:gd name="connsiteY16" fmla="*/ 2600801 h 4354354"/>
              <a:gd name="connsiteX17" fmla="*/ 2034001 w 2691675"/>
              <a:gd name="connsiteY17" fmla="*/ 2686051 h 4354354"/>
              <a:gd name="connsiteX18" fmla="*/ 1966851 w 2691675"/>
              <a:gd name="connsiteY18" fmla="*/ 2754154 h 4354354"/>
              <a:gd name="connsiteX19" fmla="*/ 1919702 w 2691675"/>
              <a:gd name="connsiteY19" fmla="*/ 2713196 h 4354354"/>
              <a:gd name="connsiteX20" fmla="*/ 1783018 w 2691675"/>
              <a:gd name="connsiteY20" fmla="*/ 2699862 h 4354354"/>
              <a:gd name="connsiteX21" fmla="*/ 1684910 w 2691675"/>
              <a:gd name="connsiteY21" fmla="*/ 2689860 h 4354354"/>
              <a:gd name="connsiteX22" fmla="*/ 1614426 w 2691675"/>
              <a:gd name="connsiteY22" fmla="*/ 2582229 h 4354354"/>
              <a:gd name="connsiteX23" fmla="*/ 1549656 w 2691675"/>
              <a:gd name="connsiteY23" fmla="*/ 2584133 h 4354354"/>
              <a:gd name="connsiteX24" fmla="*/ 1524890 w 2691675"/>
              <a:gd name="connsiteY24" fmla="*/ 2563654 h 4354354"/>
              <a:gd name="connsiteX25" fmla="*/ 1476789 w 2691675"/>
              <a:gd name="connsiteY25" fmla="*/ 2381726 h 4354354"/>
              <a:gd name="connsiteX26" fmla="*/ 1446309 w 2691675"/>
              <a:gd name="connsiteY26" fmla="*/ 2289334 h 4354354"/>
              <a:gd name="connsiteX27" fmla="*/ 1408209 w 2691675"/>
              <a:gd name="connsiteY27" fmla="*/ 2220754 h 4354354"/>
              <a:gd name="connsiteX28" fmla="*/ 1392969 w 2691675"/>
              <a:gd name="connsiteY28" fmla="*/ 2197894 h 4354354"/>
              <a:gd name="connsiteX29" fmla="*/ 1382492 w 2691675"/>
              <a:gd name="connsiteY29" fmla="*/ 2152651 h 4354354"/>
              <a:gd name="connsiteX30" fmla="*/ 1377253 w 2691675"/>
              <a:gd name="connsiteY30" fmla="*/ 2052162 h 4354354"/>
              <a:gd name="connsiteX31" fmla="*/ 1391541 w 2691675"/>
              <a:gd name="connsiteY31" fmla="*/ 1982630 h 4354354"/>
              <a:gd name="connsiteX32" fmla="*/ 1323437 w 2691675"/>
              <a:gd name="connsiteY32" fmla="*/ 1917859 h 4354354"/>
              <a:gd name="connsiteX33" fmla="*/ 1290099 w 2691675"/>
              <a:gd name="connsiteY33" fmla="*/ 1912621 h 4354354"/>
              <a:gd name="connsiteX34" fmla="*/ 1192468 w 2691675"/>
              <a:gd name="connsiteY34" fmla="*/ 1853089 h 4354354"/>
              <a:gd name="connsiteX35" fmla="*/ 1134367 w 2691675"/>
              <a:gd name="connsiteY35" fmla="*/ 1863567 h 4354354"/>
              <a:gd name="connsiteX36" fmla="*/ 1081978 w 2691675"/>
              <a:gd name="connsiteY36" fmla="*/ 1897379 h 4354354"/>
              <a:gd name="connsiteX37" fmla="*/ 1032924 w 2691675"/>
              <a:gd name="connsiteY37" fmla="*/ 1923098 h 4354354"/>
              <a:gd name="connsiteX38" fmla="*/ 966249 w 2691675"/>
              <a:gd name="connsiteY38" fmla="*/ 1984058 h 4354354"/>
              <a:gd name="connsiteX39" fmla="*/ 917195 w 2691675"/>
              <a:gd name="connsiteY39" fmla="*/ 1941672 h 4354354"/>
              <a:gd name="connsiteX40" fmla="*/ 862428 w 2691675"/>
              <a:gd name="connsiteY40" fmla="*/ 1915002 h 4354354"/>
              <a:gd name="connsiteX41" fmla="*/ 831471 w 2691675"/>
              <a:gd name="connsiteY41" fmla="*/ 1889284 h 4354354"/>
              <a:gd name="connsiteX42" fmla="*/ 808135 w 2691675"/>
              <a:gd name="connsiteY42" fmla="*/ 1846898 h 4354354"/>
              <a:gd name="connsiteX43" fmla="*/ 822423 w 2691675"/>
              <a:gd name="connsiteY43" fmla="*/ 1789748 h 4354354"/>
              <a:gd name="connsiteX44" fmla="*/ 811944 w 2691675"/>
              <a:gd name="connsiteY44" fmla="*/ 1720215 h 4354354"/>
              <a:gd name="connsiteX45" fmla="*/ 791466 w 2691675"/>
              <a:gd name="connsiteY45" fmla="*/ 1625441 h 4354354"/>
              <a:gd name="connsiteX46" fmla="*/ 767652 w 2691675"/>
              <a:gd name="connsiteY46" fmla="*/ 1635919 h 4354354"/>
              <a:gd name="connsiteX47" fmla="*/ 709074 w 2691675"/>
              <a:gd name="connsiteY47" fmla="*/ 1571626 h 4354354"/>
              <a:gd name="connsiteX48" fmla="*/ 737649 w 2691675"/>
              <a:gd name="connsiteY48" fmla="*/ 1519714 h 4354354"/>
              <a:gd name="connsiteX49" fmla="*/ 785274 w 2691675"/>
              <a:gd name="connsiteY49" fmla="*/ 1455420 h 4354354"/>
              <a:gd name="connsiteX50" fmla="*/ 783369 w 2691675"/>
              <a:gd name="connsiteY50" fmla="*/ 1429227 h 4354354"/>
              <a:gd name="connsiteX51" fmla="*/ 826232 w 2691675"/>
              <a:gd name="connsiteY51" fmla="*/ 1375409 h 4354354"/>
              <a:gd name="connsiteX52" fmla="*/ 834329 w 2691675"/>
              <a:gd name="connsiteY52" fmla="*/ 1282542 h 4354354"/>
              <a:gd name="connsiteX53" fmla="*/ 820040 w 2691675"/>
              <a:gd name="connsiteY53" fmla="*/ 1198721 h 4354354"/>
              <a:gd name="connsiteX54" fmla="*/ 787655 w 2691675"/>
              <a:gd name="connsiteY54" fmla="*/ 1151573 h 4354354"/>
              <a:gd name="connsiteX55" fmla="*/ 769082 w 2691675"/>
              <a:gd name="connsiteY55" fmla="*/ 1070134 h 4354354"/>
              <a:gd name="connsiteX56" fmla="*/ 812898 w 2691675"/>
              <a:gd name="connsiteY56" fmla="*/ 1034892 h 4354354"/>
              <a:gd name="connsiteX57" fmla="*/ 816231 w 2691675"/>
              <a:gd name="connsiteY57" fmla="*/ 976789 h 4354354"/>
              <a:gd name="connsiteX58" fmla="*/ 828613 w 2691675"/>
              <a:gd name="connsiteY58" fmla="*/ 901065 h 4354354"/>
              <a:gd name="connsiteX59" fmla="*/ 837662 w 2691675"/>
              <a:gd name="connsiteY59" fmla="*/ 833914 h 4354354"/>
              <a:gd name="connsiteX60" fmla="*/ 852426 w 2691675"/>
              <a:gd name="connsiteY60" fmla="*/ 795814 h 4354354"/>
              <a:gd name="connsiteX61" fmla="*/ 867665 w 2691675"/>
              <a:gd name="connsiteY61" fmla="*/ 762475 h 4354354"/>
              <a:gd name="connsiteX62" fmla="*/ 841472 w 2691675"/>
              <a:gd name="connsiteY62" fmla="*/ 696754 h 4354354"/>
              <a:gd name="connsiteX63" fmla="*/ 825756 w 2691675"/>
              <a:gd name="connsiteY63" fmla="*/ 573405 h 4354354"/>
              <a:gd name="connsiteX64" fmla="*/ 795275 w 2691675"/>
              <a:gd name="connsiteY64" fmla="*/ 536259 h 4354354"/>
              <a:gd name="connsiteX65" fmla="*/ 777654 w 2691675"/>
              <a:gd name="connsiteY65" fmla="*/ 505777 h 4354354"/>
              <a:gd name="connsiteX66" fmla="*/ 754794 w 2691675"/>
              <a:gd name="connsiteY66" fmla="*/ 430054 h 4354354"/>
              <a:gd name="connsiteX67" fmla="*/ 727648 w 2691675"/>
              <a:gd name="connsiteY67" fmla="*/ 349091 h 4354354"/>
              <a:gd name="connsiteX68" fmla="*/ 740030 w 2691675"/>
              <a:gd name="connsiteY68" fmla="*/ 321469 h 4354354"/>
              <a:gd name="connsiteX69" fmla="*/ 736698 w 2691675"/>
              <a:gd name="connsiteY69" fmla="*/ 256223 h 4354354"/>
              <a:gd name="connsiteX70" fmla="*/ 717648 w 2691675"/>
              <a:gd name="connsiteY70" fmla="*/ 241935 h 4354354"/>
              <a:gd name="connsiteX71" fmla="*/ 709551 w 2691675"/>
              <a:gd name="connsiteY71" fmla="*/ 171451 h 4354354"/>
              <a:gd name="connsiteX72" fmla="*/ 675737 w 2691675"/>
              <a:gd name="connsiteY72" fmla="*/ 120015 h 4354354"/>
              <a:gd name="connsiteX73" fmla="*/ 686691 w 2691675"/>
              <a:gd name="connsiteY73" fmla="*/ 70485 h 4354354"/>
              <a:gd name="connsiteX74" fmla="*/ 657638 w 2691675"/>
              <a:gd name="connsiteY74" fmla="*/ 0 h 4354354"/>
              <a:gd name="connsiteX75" fmla="*/ 613348 w 2691675"/>
              <a:gd name="connsiteY75" fmla="*/ 10001 h 4354354"/>
              <a:gd name="connsiteX76" fmla="*/ 542863 w 2691675"/>
              <a:gd name="connsiteY76" fmla="*/ 85249 h 4354354"/>
              <a:gd name="connsiteX77" fmla="*/ 560008 w 2691675"/>
              <a:gd name="connsiteY77" fmla="*/ 158591 h 4354354"/>
              <a:gd name="connsiteX78" fmla="*/ 553342 w 2691675"/>
              <a:gd name="connsiteY78" fmla="*/ 234792 h 4354354"/>
              <a:gd name="connsiteX79" fmla="*/ 505716 w 2691675"/>
              <a:gd name="connsiteY79" fmla="*/ 313373 h 4354354"/>
              <a:gd name="connsiteX80" fmla="*/ 461424 w 2691675"/>
              <a:gd name="connsiteY80" fmla="*/ 408147 h 4354354"/>
              <a:gd name="connsiteX81" fmla="*/ 368555 w 2691675"/>
              <a:gd name="connsiteY81" fmla="*/ 381476 h 4354354"/>
              <a:gd name="connsiteX82" fmla="*/ 300929 w 2691675"/>
              <a:gd name="connsiteY82" fmla="*/ 441960 h 4354354"/>
              <a:gd name="connsiteX83" fmla="*/ 270924 w 2691675"/>
              <a:gd name="connsiteY83" fmla="*/ 513874 h 4354354"/>
              <a:gd name="connsiteX84" fmla="*/ 322359 w 2691675"/>
              <a:gd name="connsiteY84" fmla="*/ 574834 h 4354354"/>
              <a:gd name="connsiteX85" fmla="*/ 236157 w 2691675"/>
              <a:gd name="connsiteY85" fmla="*/ 711995 h 4354354"/>
              <a:gd name="connsiteX86" fmla="*/ 262829 w 2691675"/>
              <a:gd name="connsiteY86" fmla="*/ 758667 h 4354354"/>
              <a:gd name="connsiteX87" fmla="*/ 248540 w 2691675"/>
              <a:gd name="connsiteY87" fmla="*/ 834390 h 4354354"/>
              <a:gd name="connsiteX88" fmla="*/ 303309 w 2691675"/>
              <a:gd name="connsiteY88" fmla="*/ 849630 h 4354354"/>
              <a:gd name="connsiteX89" fmla="*/ 351410 w 2691675"/>
              <a:gd name="connsiteY89" fmla="*/ 872966 h 4354354"/>
              <a:gd name="connsiteX90" fmla="*/ 324741 w 2691675"/>
              <a:gd name="connsiteY90" fmla="*/ 957263 h 4354354"/>
              <a:gd name="connsiteX91" fmla="*/ 322360 w 2691675"/>
              <a:gd name="connsiteY91" fmla="*/ 1051560 h 4354354"/>
              <a:gd name="connsiteX92" fmla="*/ 239017 w 2691675"/>
              <a:gd name="connsiteY92" fmla="*/ 1096803 h 4354354"/>
              <a:gd name="connsiteX93" fmla="*/ 159958 w 2691675"/>
              <a:gd name="connsiteY93" fmla="*/ 1095376 h 4354354"/>
              <a:gd name="connsiteX94" fmla="*/ 166625 w 2691675"/>
              <a:gd name="connsiteY94" fmla="*/ 1245395 h 4354354"/>
              <a:gd name="connsiteX95" fmla="*/ 219489 w 2691675"/>
              <a:gd name="connsiteY95" fmla="*/ 1283494 h 4354354"/>
              <a:gd name="connsiteX96" fmla="*/ 234729 w 2691675"/>
              <a:gd name="connsiteY96" fmla="*/ 1313974 h 4354354"/>
              <a:gd name="connsiteX97" fmla="*/ 227109 w 2691675"/>
              <a:gd name="connsiteY97" fmla="*/ 1344454 h 4354354"/>
              <a:gd name="connsiteX98" fmla="*/ 265209 w 2691675"/>
              <a:gd name="connsiteY98" fmla="*/ 1390174 h 4354354"/>
              <a:gd name="connsiteX99" fmla="*/ 288069 w 2691675"/>
              <a:gd name="connsiteY99" fmla="*/ 1428274 h 4354354"/>
              <a:gd name="connsiteX100" fmla="*/ 280449 w 2691675"/>
              <a:gd name="connsiteY100" fmla="*/ 1466374 h 4354354"/>
              <a:gd name="connsiteX101" fmla="*/ 242349 w 2691675"/>
              <a:gd name="connsiteY101" fmla="*/ 1595914 h 4354354"/>
              <a:gd name="connsiteX102" fmla="*/ 211869 w 2691675"/>
              <a:gd name="connsiteY102" fmla="*/ 1611154 h 4354354"/>
              <a:gd name="connsiteX103" fmla="*/ 189009 w 2691675"/>
              <a:gd name="connsiteY103" fmla="*/ 1618774 h 4354354"/>
              <a:gd name="connsiteX104" fmla="*/ 120429 w 2691675"/>
              <a:gd name="connsiteY104" fmla="*/ 1656874 h 4354354"/>
              <a:gd name="connsiteX105" fmla="*/ 97569 w 2691675"/>
              <a:gd name="connsiteY105" fmla="*/ 1679734 h 4354354"/>
              <a:gd name="connsiteX106" fmla="*/ 13749 w 2691675"/>
              <a:gd name="connsiteY106" fmla="*/ 1740694 h 4354354"/>
              <a:gd name="connsiteX107" fmla="*/ 13749 w 2691675"/>
              <a:gd name="connsiteY107" fmla="*/ 1915954 h 4354354"/>
              <a:gd name="connsiteX108" fmla="*/ 36609 w 2691675"/>
              <a:gd name="connsiteY108" fmla="*/ 1938814 h 4354354"/>
              <a:gd name="connsiteX109" fmla="*/ 67089 w 2691675"/>
              <a:gd name="connsiteY109" fmla="*/ 1976914 h 4354354"/>
              <a:gd name="connsiteX110" fmla="*/ 112809 w 2691675"/>
              <a:gd name="connsiteY110" fmla="*/ 2007394 h 4354354"/>
              <a:gd name="connsiteX111" fmla="*/ 173769 w 2691675"/>
              <a:gd name="connsiteY111" fmla="*/ 2037874 h 4354354"/>
              <a:gd name="connsiteX112" fmla="*/ 234729 w 2691675"/>
              <a:gd name="connsiteY112" fmla="*/ 2121694 h 4354354"/>
              <a:gd name="connsiteX113" fmla="*/ 272829 w 2691675"/>
              <a:gd name="connsiteY113" fmla="*/ 2182654 h 4354354"/>
              <a:gd name="connsiteX114" fmla="*/ 280449 w 2691675"/>
              <a:gd name="connsiteY114" fmla="*/ 2205514 h 4354354"/>
              <a:gd name="connsiteX115" fmla="*/ 318549 w 2691675"/>
              <a:gd name="connsiteY115" fmla="*/ 2281714 h 4354354"/>
              <a:gd name="connsiteX116" fmla="*/ 493809 w 2691675"/>
              <a:gd name="connsiteY116" fmla="*/ 2296954 h 4354354"/>
              <a:gd name="connsiteX117" fmla="*/ 562389 w 2691675"/>
              <a:gd name="connsiteY117" fmla="*/ 2380774 h 4354354"/>
              <a:gd name="connsiteX118" fmla="*/ 531909 w 2691675"/>
              <a:gd name="connsiteY118" fmla="*/ 2456974 h 4354354"/>
              <a:gd name="connsiteX119" fmla="*/ 509049 w 2691675"/>
              <a:gd name="connsiteY119" fmla="*/ 2464594 h 4354354"/>
              <a:gd name="connsiteX120" fmla="*/ 486189 w 2691675"/>
              <a:gd name="connsiteY120" fmla="*/ 2487454 h 4354354"/>
              <a:gd name="connsiteX121" fmla="*/ 478569 w 2691675"/>
              <a:gd name="connsiteY121" fmla="*/ 2533174 h 4354354"/>
              <a:gd name="connsiteX122" fmla="*/ 509049 w 2691675"/>
              <a:gd name="connsiteY122" fmla="*/ 2647474 h 4354354"/>
              <a:gd name="connsiteX123" fmla="*/ 531909 w 2691675"/>
              <a:gd name="connsiteY123" fmla="*/ 2670334 h 4354354"/>
              <a:gd name="connsiteX124" fmla="*/ 539529 w 2691675"/>
              <a:gd name="connsiteY124" fmla="*/ 2700814 h 4354354"/>
              <a:gd name="connsiteX125" fmla="*/ 570009 w 2691675"/>
              <a:gd name="connsiteY125" fmla="*/ 2685574 h 4354354"/>
              <a:gd name="connsiteX126" fmla="*/ 592869 w 2691675"/>
              <a:gd name="connsiteY126" fmla="*/ 2662714 h 4354354"/>
              <a:gd name="connsiteX127" fmla="*/ 646209 w 2691675"/>
              <a:gd name="connsiteY127" fmla="*/ 2632234 h 4354354"/>
              <a:gd name="connsiteX128" fmla="*/ 684309 w 2691675"/>
              <a:gd name="connsiteY128" fmla="*/ 2639854 h 4354354"/>
              <a:gd name="connsiteX129" fmla="*/ 699549 w 2691675"/>
              <a:gd name="connsiteY129" fmla="*/ 2662714 h 4354354"/>
              <a:gd name="connsiteX130" fmla="*/ 722409 w 2691675"/>
              <a:gd name="connsiteY130" fmla="*/ 2685574 h 4354354"/>
              <a:gd name="connsiteX131" fmla="*/ 730029 w 2691675"/>
              <a:gd name="connsiteY131" fmla="*/ 2708434 h 4354354"/>
              <a:gd name="connsiteX132" fmla="*/ 707169 w 2691675"/>
              <a:gd name="connsiteY132" fmla="*/ 2792254 h 4354354"/>
              <a:gd name="connsiteX133" fmla="*/ 623349 w 2691675"/>
              <a:gd name="connsiteY133" fmla="*/ 2868454 h 4354354"/>
              <a:gd name="connsiteX134" fmla="*/ 600489 w 2691675"/>
              <a:gd name="connsiteY134" fmla="*/ 2914174 h 4354354"/>
              <a:gd name="connsiteX135" fmla="*/ 531909 w 2691675"/>
              <a:gd name="connsiteY135" fmla="*/ 2959894 h 4354354"/>
              <a:gd name="connsiteX136" fmla="*/ 516669 w 2691675"/>
              <a:gd name="connsiteY136" fmla="*/ 2982754 h 4354354"/>
              <a:gd name="connsiteX137" fmla="*/ 547149 w 2691675"/>
              <a:gd name="connsiteY137" fmla="*/ 3081814 h 4354354"/>
              <a:gd name="connsiteX138" fmla="*/ 570009 w 2691675"/>
              <a:gd name="connsiteY138" fmla="*/ 3203734 h 4354354"/>
              <a:gd name="connsiteX139" fmla="*/ 608109 w 2691675"/>
              <a:gd name="connsiteY139" fmla="*/ 3302794 h 4354354"/>
              <a:gd name="connsiteX140" fmla="*/ 608109 w 2691675"/>
              <a:gd name="connsiteY140" fmla="*/ 3455194 h 4354354"/>
              <a:gd name="connsiteX141" fmla="*/ 570009 w 2691675"/>
              <a:gd name="connsiteY141" fmla="*/ 3493294 h 4354354"/>
              <a:gd name="connsiteX142" fmla="*/ 562389 w 2691675"/>
              <a:gd name="connsiteY142" fmla="*/ 3523774 h 4354354"/>
              <a:gd name="connsiteX143" fmla="*/ 547149 w 2691675"/>
              <a:gd name="connsiteY143" fmla="*/ 3554254 h 4354354"/>
              <a:gd name="connsiteX144" fmla="*/ 554769 w 2691675"/>
              <a:gd name="connsiteY144" fmla="*/ 3706654 h 4354354"/>
              <a:gd name="connsiteX145" fmla="*/ 608109 w 2691675"/>
              <a:gd name="connsiteY145" fmla="*/ 3699034 h 4354354"/>
              <a:gd name="connsiteX146" fmla="*/ 630969 w 2691675"/>
              <a:gd name="connsiteY146" fmla="*/ 3691414 h 4354354"/>
              <a:gd name="connsiteX147" fmla="*/ 676689 w 2691675"/>
              <a:gd name="connsiteY147" fmla="*/ 3714274 h 4354354"/>
              <a:gd name="connsiteX148" fmla="*/ 707169 w 2691675"/>
              <a:gd name="connsiteY148" fmla="*/ 3744754 h 4354354"/>
              <a:gd name="connsiteX149" fmla="*/ 836709 w 2691675"/>
              <a:gd name="connsiteY149" fmla="*/ 3767614 h 4354354"/>
              <a:gd name="connsiteX150" fmla="*/ 851949 w 2691675"/>
              <a:gd name="connsiteY150" fmla="*/ 3798094 h 4354354"/>
              <a:gd name="connsiteX151" fmla="*/ 874809 w 2691675"/>
              <a:gd name="connsiteY151" fmla="*/ 3813334 h 4354354"/>
              <a:gd name="connsiteX152" fmla="*/ 897669 w 2691675"/>
              <a:gd name="connsiteY152" fmla="*/ 3836194 h 4354354"/>
              <a:gd name="connsiteX153" fmla="*/ 905289 w 2691675"/>
              <a:gd name="connsiteY153" fmla="*/ 3866674 h 4354354"/>
              <a:gd name="connsiteX154" fmla="*/ 920529 w 2691675"/>
              <a:gd name="connsiteY154" fmla="*/ 3889534 h 4354354"/>
              <a:gd name="connsiteX155" fmla="*/ 943389 w 2691675"/>
              <a:gd name="connsiteY155" fmla="*/ 3927634 h 4354354"/>
              <a:gd name="connsiteX156" fmla="*/ 996729 w 2691675"/>
              <a:gd name="connsiteY156" fmla="*/ 3973354 h 4354354"/>
              <a:gd name="connsiteX157" fmla="*/ 1011969 w 2691675"/>
              <a:gd name="connsiteY157" fmla="*/ 3996214 h 4354354"/>
              <a:gd name="connsiteX158" fmla="*/ 1034829 w 2691675"/>
              <a:gd name="connsiteY158" fmla="*/ 4034314 h 4354354"/>
              <a:gd name="connsiteX159" fmla="*/ 1065309 w 2691675"/>
              <a:gd name="connsiteY159" fmla="*/ 4110514 h 4354354"/>
              <a:gd name="connsiteX160" fmla="*/ 1072929 w 2691675"/>
              <a:gd name="connsiteY160" fmla="*/ 4133374 h 4354354"/>
              <a:gd name="connsiteX161" fmla="*/ 1149129 w 2691675"/>
              <a:gd name="connsiteY161" fmla="*/ 4163854 h 4354354"/>
              <a:gd name="connsiteX162" fmla="*/ 1202469 w 2691675"/>
              <a:gd name="connsiteY162" fmla="*/ 4240054 h 4354354"/>
              <a:gd name="connsiteX163" fmla="*/ 1263429 w 2691675"/>
              <a:gd name="connsiteY163" fmla="*/ 4247674 h 4354354"/>
              <a:gd name="connsiteX164" fmla="*/ 1271049 w 2691675"/>
              <a:gd name="connsiteY164" fmla="*/ 4301014 h 4354354"/>
              <a:gd name="connsiteX165" fmla="*/ 1316769 w 2691675"/>
              <a:gd name="connsiteY165" fmla="*/ 4354354 h 4354354"/>
              <a:gd name="connsiteX166" fmla="*/ 1354869 w 2691675"/>
              <a:gd name="connsiteY166" fmla="*/ 4255294 h 4354354"/>
              <a:gd name="connsiteX167" fmla="*/ 1415829 w 2691675"/>
              <a:gd name="connsiteY167" fmla="*/ 4224814 h 4354354"/>
              <a:gd name="connsiteX168" fmla="*/ 1469169 w 2691675"/>
              <a:gd name="connsiteY168" fmla="*/ 4209574 h 4354354"/>
              <a:gd name="connsiteX169" fmla="*/ 1507269 w 2691675"/>
              <a:gd name="connsiteY169" fmla="*/ 4186714 h 4354354"/>
              <a:gd name="connsiteX170" fmla="*/ 1552989 w 2691675"/>
              <a:gd name="connsiteY170" fmla="*/ 4156234 h 4354354"/>
              <a:gd name="connsiteX171" fmla="*/ 1583469 w 2691675"/>
              <a:gd name="connsiteY171" fmla="*/ 4148614 h 4354354"/>
              <a:gd name="connsiteX172" fmla="*/ 1644429 w 2691675"/>
              <a:gd name="connsiteY172" fmla="*/ 4087654 h 4354354"/>
              <a:gd name="connsiteX173" fmla="*/ 1674909 w 2691675"/>
              <a:gd name="connsiteY173" fmla="*/ 4064794 h 4354354"/>
              <a:gd name="connsiteX174" fmla="*/ 1827309 w 2691675"/>
              <a:gd name="connsiteY174" fmla="*/ 4026694 h 4354354"/>
              <a:gd name="connsiteX175" fmla="*/ 1857789 w 2691675"/>
              <a:gd name="connsiteY175" fmla="*/ 4011454 h 4354354"/>
              <a:gd name="connsiteX176" fmla="*/ 1903509 w 2691675"/>
              <a:gd name="connsiteY176" fmla="*/ 3996214 h 4354354"/>
              <a:gd name="connsiteX177" fmla="*/ 1926369 w 2691675"/>
              <a:gd name="connsiteY177" fmla="*/ 3980974 h 4354354"/>
              <a:gd name="connsiteX178" fmla="*/ 1987329 w 2691675"/>
              <a:gd name="connsiteY178" fmla="*/ 3935254 h 4354354"/>
              <a:gd name="connsiteX179" fmla="*/ 2048289 w 2691675"/>
              <a:gd name="connsiteY179" fmla="*/ 3897154 h 4354354"/>
              <a:gd name="connsiteX180" fmla="*/ 2078769 w 2691675"/>
              <a:gd name="connsiteY180" fmla="*/ 3881914 h 4354354"/>
              <a:gd name="connsiteX181" fmla="*/ 2132109 w 2691675"/>
              <a:gd name="connsiteY181" fmla="*/ 3843814 h 4354354"/>
              <a:gd name="connsiteX182" fmla="*/ 2162589 w 2691675"/>
              <a:gd name="connsiteY182" fmla="*/ 3813334 h 4354354"/>
              <a:gd name="connsiteX183" fmla="*/ 2200689 w 2691675"/>
              <a:gd name="connsiteY183" fmla="*/ 3714274 h 4354354"/>
              <a:gd name="connsiteX184" fmla="*/ 2162589 w 2691675"/>
              <a:gd name="connsiteY184" fmla="*/ 3630454 h 4354354"/>
              <a:gd name="connsiteX185" fmla="*/ 2139729 w 2691675"/>
              <a:gd name="connsiteY185" fmla="*/ 3622834 h 4354354"/>
              <a:gd name="connsiteX186" fmla="*/ 2124489 w 2691675"/>
              <a:gd name="connsiteY186" fmla="*/ 3706654 h 4354354"/>
              <a:gd name="connsiteX187" fmla="*/ 2109249 w 2691675"/>
              <a:gd name="connsiteY187" fmla="*/ 3683794 h 4354354"/>
              <a:gd name="connsiteX188" fmla="*/ 2048289 w 2691675"/>
              <a:gd name="connsiteY188" fmla="*/ 3691414 h 4354354"/>
              <a:gd name="connsiteX189" fmla="*/ 2055909 w 2691675"/>
              <a:gd name="connsiteY189" fmla="*/ 3729514 h 4354354"/>
              <a:gd name="connsiteX190" fmla="*/ 2078769 w 2691675"/>
              <a:gd name="connsiteY190" fmla="*/ 3744754 h 4354354"/>
              <a:gd name="connsiteX191" fmla="*/ 2094009 w 2691675"/>
              <a:gd name="connsiteY191" fmla="*/ 3775234 h 4354354"/>
              <a:gd name="connsiteX192" fmla="*/ 2086389 w 2691675"/>
              <a:gd name="connsiteY192" fmla="*/ 3820954 h 4354354"/>
              <a:gd name="connsiteX193" fmla="*/ 2010189 w 2691675"/>
              <a:gd name="connsiteY193" fmla="*/ 3775234 h 4354354"/>
              <a:gd name="connsiteX194" fmla="*/ 1994949 w 2691675"/>
              <a:gd name="connsiteY194" fmla="*/ 3676174 h 4354354"/>
              <a:gd name="connsiteX195" fmla="*/ 1972089 w 2691675"/>
              <a:gd name="connsiteY195" fmla="*/ 3653314 h 4354354"/>
              <a:gd name="connsiteX196" fmla="*/ 1979709 w 2691675"/>
              <a:gd name="connsiteY196" fmla="*/ 3607594 h 4354354"/>
              <a:gd name="connsiteX197" fmla="*/ 2025429 w 2691675"/>
              <a:gd name="connsiteY197" fmla="*/ 3599974 h 4354354"/>
              <a:gd name="connsiteX198" fmla="*/ 2033049 w 2691675"/>
              <a:gd name="connsiteY198" fmla="*/ 3546634 h 4354354"/>
              <a:gd name="connsiteX199" fmla="*/ 2063529 w 2691675"/>
              <a:gd name="connsiteY199" fmla="*/ 3554254 h 4354354"/>
              <a:gd name="connsiteX200" fmla="*/ 2094009 w 2691675"/>
              <a:gd name="connsiteY200" fmla="*/ 3516154 h 4354354"/>
              <a:gd name="connsiteX201" fmla="*/ 2124489 w 2691675"/>
              <a:gd name="connsiteY201" fmla="*/ 3485674 h 4354354"/>
              <a:gd name="connsiteX202" fmla="*/ 2139729 w 2691675"/>
              <a:gd name="connsiteY202" fmla="*/ 3462814 h 4354354"/>
              <a:gd name="connsiteX203" fmla="*/ 2170209 w 2691675"/>
              <a:gd name="connsiteY203" fmla="*/ 3439954 h 4354354"/>
              <a:gd name="connsiteX204" fmla="*/ 2238789 w 2691675"/>
              <a:gd name="connsiteY204" fmla="*/ 3348514 h 4354354"/>
              <a:gd name="connsiteX205" fmla="*/ 2246409 w 2691675"/>
              <a:gd name="connsiteY205" fmla="*/ 3318034 h 4354354"/>
              <a:gd name="connsiteX206" fmla="*/ 2269269 w 2691675"/>
              <a:gd name="connsiteY206" fmla="*/ 3257074 h 4354354"/>
              <a:gd name="connsiteX207" fmla="*/ 2276889 w 2691675"/>
              <a:gd name="connsiteY207" fmla="*/ 3211354 h 4354354"/>
              <a:gd name="connsiteX208" fmla="*/ 2299749 w 2691675"/>
              <a:gd name="connsiteY208" fmla="*/ 3165634 h 4354354"/>
              <a:gd name="connsiteX209" fmla="*/ 2314989 w 2691675"/>
              <a:gd name="connsiteY209" fmla="*/ 3127534 h 4354354"/>
              <a:gd name="connsiteX210" fmla="*/ 2353089 w 2691675"/>
              <a:gd name="connsiteY210" fmla="*/ 3112294 h 4354354"/>
              <a:gd name="connsiteX211" fmla="*/ 2375949 w 2691675"/>
              <a:gd name="connsiteY211" fmla="*/ 3097054 h 4354354"/>
              <a:gd name="connsiteX212" fmla="*/ 2495488 w 2691675"/>
              <a:gd name="connsiteY212" fmla="*/ 3067050 h 4354354"/>
              <a:gd name="connsiteX213" fmla="*/ 2593596 w 2691675"/>
              <a:gd name="connsiteY213" fmla="*/ 3063717 h 4354354"/>
              <a:gd name="connsiteX214" fmla="*/ 2685987 w 2691675"/>
              <a:gd name="connsiteY214" fmla="*/ 3054668 h 4354354"/>
              <a:gd name="connsiteX0" fmla="*/ 2685987 w 2691675"/>
              <a:gd name="connsiteY0" fmla="*/ 3054668 h 4354354"/>
              <a:gd name="connsiteX1" fmla="*/ 2680749 w 2691675"/>
              <a:gd name="connsiteY1" fmla="*/ 3028474 h 4354354"/>
              <a:gd name="connsiteX2" fmla="*/ 2673129 w 2691675"/>
              <a:gd name="connsiteY2" fmla="*/ 2975134 h 4354354"/>
              <a:gd name="connsiteX3" fmla="*/ 2631219 w 2691675"/>
              <a:gd name="connsiteY3" fmla="*/ 2967038 h 4354354"/>
              <a:gd name="connsiteX4" fmla="*/ 2567878 w 2691675"/>
              <a:gd name="connsiteY4" fmla="*/ 2966561 h 4354354"/>
              <a:gd name="connsiteX5" fmla="*/ 2526921 w 2691675"/>
              <a:gd name="connsiteY5" fmla="*/ 2908936 h 4354354"/>
              <a:gd name="connsiteX6" fmla="*/ 2464532 w 2691675"/>
              <a:gd name="connsiteY6" fmla="*/ 2905601 h 4354354"/>
              <a:gd name="connsiteX7" fmla="*/ 2417860 w 2691675"/>
              <a:gd name="connsiteY7" fmla="*/ 2889885 h 4354354"/>
              <a:gd name="connsiteX8" fmla="*/ 2383569 w 2691675"/>
              <a:gd name="connsiteY8" fmla="*/ 2876074 h 4354354"/>
              <a:gd name="connsiteX9" fmla="*/ 2355471 w 2691675"/>
              <a:gd name="connsiteY9" fmla="*/ 2856071 h 4354354"/>
              <a:gd name="connsiteX10" fmla="*/ 2300701 w 2691675"/>
              <a:gd name="connsiteY10" fmla="*/ 2824163 h 4354354"/>
              <a:gd name="connsiteX11" fmla="*/ 2226406 w 2691675"/>
              <a:gd name="connsiteY11" fmla="*/ 2864167 h 4354354"/>
              <a:gd name="connsiteX12" fmla="*/ 2185925 w 2691675"/>
              <a:gd name="connsiteY12" fmla="*/ 2825116 h 4354354"/>
              <a:gd name="connsiteX13" fmla="*/ 2150683 w 2691675"/>
              <a:gd name="connsiteY13" fmla="*/ 2746058 h 4354354"/>
              <a:gd name="connsiteX14" fmla="*/ 2131157 w 2691675"/>
              <a:gd name="connsiteY14" fmla="*/ 2684621 h 4354354"/>
              <a:gd name="connsiteX15" fmla="*/ 2113060 w 2691675"/>
              <a:gd name="connsiteY15" fmla="*/ 2649379 h 4354354"/>
              <a:gd name="connsiteX16" fmla="*/ 2111630 w 2691675"/>
              <a:gd name="connsiteY16" fmla="*/ 2600801 h 4354354"/>
              <a:gd name="connsiteX17" fmla="*/ 2034001 w 2691675"/>
              <a:gd name="connsiteY17" fmla="*/ 2686051 h 4354354"/>
              <a:gd name="connsiteX18" fmla="*/ 1966851 w 2691675"/>
              <a:gd name="connsiteY18" fmla="*/ 2754154 h 4354354"/>
              <a:gd name="connsiteX19" fmla="*/ 1919702 w 2691675"/>
              <a:gd name="connsiteY19" fmla="*/ 2713196 h 4354354"/>
              <a:gd name="connsiteX20" fmla="*/ 1783018 w 2691675"/>
              <a:gd name="connsiteY20" fmla="*/ 2699862 h 4354354"/>
              <a:gd name="connsiteX21" fmla="*/ 1684910 w 2691675"/>
              <a:gd name="connsiteY21" fmla="*/ 2689860 h 4354354"/>
              <a:gd name="connsiteX22" fmla="*/ 1614426 w 2691675"/>
              <a:gd name="connsiteY22" fmla="*/ 2582229 h 4354354"/>
              <a:gd name="connsiteX23" fmla="*/ 1549656 w 2691675"/>
              <a:gd name="connsiteY23" fmla="*/ 2584133 h 4354354"/>
              <a:gd name="connsiteX24" fmla="*/ 1524890 w 2691675"/>
              <a:gd name="connsiteY24" fmla="*/ 2563654 h 4354354"/>
              <a:gd name="connsiteX25" fmla="*/ 1476789 w 2691675"/>
              <a:gd name="connsiteY25" fmla="*/ 2381726 h 4354354"/>
              <a:gd name="connsiteX26" fmla="*/ 1446309 w 2691675"/>
              <a:gd name="connsiteY26" fmla="*/ 2289334 h 4354354"/>
              <a:gd name="connsiteX27" fmla="*/ 1408209 w 2691675"/>
              <a:gd name="connsiteY27" fmla="*/ 2220754 h 4354354"/>
              <a:gd name="connsiteX28" fmla="*/ 1392969 w 2691675"/>
              <a:gd name="connsiteY28" fmla="*/ 2197894 h 4354354"/>
              <a:gd name="connsiteX29" fmla="*/ 1382492 w 2691675"/>
              <a:gd name="connsiteY29" fmla="*/ 2152651 h 4354354"/>
              <a:gd name="connsiteX30" fmla="*/ 1377253 w 2691675"/>
              <a:gd name="connsiteY30" fmla="*/ 2052162 h 4354354"/>
              <a:gd name="connsiteX31" fmla="*/ 1391541 w 2691675"/>
              <a:gd name="connsiteY31" fmla="*/ 1982630 h 4354354"/>
              <a:gd name="connsiteX32" fmla="*/ 1323437 w 2691675"/>
              <a:gd name="connsiteY32" fmla="*/ 1917859 h 4354354"/>
              <a:gd name="connsiteX33" fmla="*/ 1290099 w 2691675"/>
              <a:gd name="connsiteY33" fmla="*/ 1912621 h 4354354"/>
              <a:gd name="connsiteX34" fmla="*/ 1192468 w 2691675"/>
              <a:gd name="connsiteY34" fmla="*/ 1853089 h 4354354"/>
              <a:gd name="connsiteX35" fmla="*/ 1134367 w 2691675"/>
              <a:gd name="connsiteY35" fmla="*/ 1863567 h 4354354"/>
              <a:gd name="connsiteX36" fmla="*/ 1081978 w 2691675"/>
              <a:gd name="connsiteY36" fmla="*/ 1897379 h 4354354"/>
              <a:gd name="connsiteX37" fmla="*/ 1032924 w 2691675"/>
              <a:gd name="connsiteY37" fmla="*/ 1923098 h 4354354"/>
              <a:gd name="connsiteX38" fmla="*/ 966249 w 2691675"/>
              <a:gd name="connsiteY38" fmla="*/ 1984058 h 4354354"/>
              <a:gd name="connsiteX39" fmla="*/ 917195 w 2691675"/>
              <a:gd name="connsiteY39" fmla="*/ 1941672 h 4354354"/>
              <a:gd name="connsiteX40" fmla="*/ 862428 w 2691675"/>
              <a:gd name="connsiteY40" fmla="*/ 1915002 h 4354354"/>
              <a:gd name="connsiteX41" fmla="*/ 831471 w 2691675"/>
              <a:gd name="connsiteY41" fmla="*/ 1889284 h 4354354"/>
              <a:gd name="connsiteX42" fmla="*/ 808135 w 2691675"/>
              <a:gd name="connsiteY42" fmla="*/ 1846898 h 4354354"/>
              <a:gd name="connsiteX43" fmla="*/ 822423 w 2691675"/>
              <a:gd name="connsiteY43" fmla="*/ 1789748 h 4354354"/>
              <a:gd name="connsiteX44" fmla="*/ 811944 w 2691675"/>
              <a:gd name="connsiteY44" fmla="*/ 1720215 h 4354354"/>
              <a:gd name="connsiteX45" fmla="*/ 791466 w 2691675"/>
              <a:gd name="connsiteY45" fmla="*/ 1625441 h 4354354"/>
              <a:gd name="connsiteX46" fmla="*/ 767652 w 2691675"/>
              <a:gd name="connsiteY46" fmla="*/ 1635919 h 4354354"/>
              <a:gd name="connsiteX47" fmla="*/ 709074 w 2691675"/>
              <a:gd name="connsiteY47" fmla="*/ 1571626 h 4354354"/>
              <a:gd name="connsiteX48" fmla="*/ 737649 w 2691675"/>
              <a:gd name="connsiteY48" fmla="*/ 1519714 h 4354354"/>
              <a:gd name="connsiteX49" fmla="*/ 785274 w 2691675"/>
              <a:gd name="connsiteY49" fmla="*/ 1455420 h 4354354"/>
              <a:gd name="connsiteX50" fmla="*/ 783369 w 2691675"/>
              <a:gd name="connsiteY50" fmla="*/ 1429227 h 4354354"/>
              <a:gd name="connsiteX51" fmla="*/ 826232 w 2691675"/>
              <a:gd name="connsiteY51" fmla="*/ 1375409 h 4354354"/>
              <a:gd name="connsiteX52" fmla="*/ 834329 w 2691675"/>
              <a:gd name="connsiteY52" fmla="*/ 1282542 h 4354354"/>
              <a:gd name="connsiteX53" fmla="*/ 820040 w 2691675"/>
              <a:gd name="connsiteY53" fmla="*/ 1198721 h 4354354"/>
              <a:gd name="connsiteX54" fmla="*/ 787655 w 2691675"/>
              <a:gd name="connsiteY54" fmla="*/ 1151573 h 4354354"/>
              <a:gd name="connsiteX55" fmla="*/ 769082 w 2691675"/>
              <a:gd name="connsiteY55" fmla="*/ 1070134 h 4354354"/>
              <a:gd name="connsiteX56" fmla="*/ 812898 w 2691675"/>
              <a:gd name="connsiteY56" fmla="*/ 1034892 h 4354354"/>
              <a:gd name="connsiteX57" fmla="*/ 816231 w 2691675"/>
              <a:gd name="connsiteY57" fmla="*/ 976789 h 4354354"/>
              <a:gd name="connsiteX58" fmla="*/ 828613 w 2691675"/>
              <a:gd name="connsiteY58" fmla="*/ 901065 h 4354354"/>
              <a:gd name="connsiteX59" fmla="*/ 837662 w 2691675"/>
              <a:gd name="connsiteY59" fmla="*/ 833914 h 4354354"/>
              <a:gd name="connsiteX60" fmla="*/ 852426 w 2691675"/>
              <a:gd name="connsiteY60" fmla="*/ 795814 h 4354354"/>
              <a:gd name="connsiteX61" fmla="*/ 867665 w 2691675"/>
              <a:gd name="connsiteY61" fmla="*/ 762475 h 4354354"/>
              <a:gd name="connsiteX62" fmla="*/ 841472 w 2691675"/>
              <a:gd name="connsiteY62" fmla="*/ 696754 h 4354354"/>
              <a:gd name="connsiteX63" fmla="*/ 825756 w 2691675"/>
              <a:gd name="connsiteY63" fmla="*/ 573405 h 4354354"/>
              <a:gd name="connsiteX64" fmla="*/ 795275 w 2691675"/>
              <a:gd name="connsiteY64" fmla="*/ 536259 h 4354354"/>
              <a:gd name="connsiteX65" fmla="*/ 777654 w 2691675"/>
              <a:gd name="connsiteY65" fmla="*/ 505777 h 4354354"/>
              <a:gd name="connsiteX66" fmla="*/ 754794 w 2691675"/>
              <a:gd name="connsiteY66" fmla="*/ 430054 h 4354354"/>
              <a:gd name="connsiteX67" fmla="*/ 727648 w 2691675"/>
              <a:gd name="connsiteY67" fmla="*/ 349091 h 4354354"/>
              <a:gd name="connsiteX68" fmla="*/ 740030 w 2691675"/>
              <a:gd name="connsiteY68" fmla="*/ 321469 h 4354354"/>
              <a:gd name="connsiteX69" fmla="*/ 736698 w 2691675"/>
              <a:gd name="connsiteY69" fmla="*/ 256223 h 4354354"/>
              <a:gd name="connsiteX70" fmla="*/ 717648 w 2691675"/>
              <a:gd name="connsiteY70" fmla="*/ 241935 h 4354354"/>
              <a:gd name="connsiteX71" fmla="*/ 709551 w 2691675"/>
              <a:gd name="connsiteY71" fmla="*/ 171451 h 4354354"/>
              <a:gd name="connsiteX72" fmla="*/ 675737 w 2691675"/>
              <a:gd name="connsiteY72" fmla="*/ 120015 h 4354354"/>
              <a:gd name="connsiteX73" fmla="*/ 686691 w 2691675"/>
              <a:gd name="connsiteY73" fmla="*/ 70485 h 4354354"/>
              <a:gd name="connsiteX74" fmla="*/ 657638 w 2691675"/>
              <a:gd name="connsiteY74" fmla="*/ 0 h 4354354"/>
              <a:gd name="connsiteX75" fmla="*/ 613348 w 2691675"/>
              <a:gd name="connsiteY75" fmla="*/ 10001 h 4354354"/>
              <a:gd name="connsiteX76" fmla="*/ 542863 w 2691675"/>
              <a:gd name="connsiteY76" fmla="*/ 85249 h 4354354"/>
              <a:gd name="connsiteX77" fmla="*/ 560008 w 2691675"/>
              <a:gd name="connsiteY77" fmla="*/ 158591 h 4354354"/>
              <a:gd name="connsiteX78" fmla="*/ 553342 w 2691675"/>
              <a:gd name="connsiteY78" fmla="*/ 234792 h 4354354"/>
              <a:gd name="connsiteX79" fmla="*/ 505716 w 2691675"/>
              <a:gd name="connsiteY79" fmla="*/ 313373 h 4354354"/>
              <a:gd name="connsiteX80" fmla="*/ 461424 w 2691675"/>
              <a:gd name="connsiteY80" fmla="*/ 408147 h 4354354"/>
              <a:gd name="connsiteX81" fmla="*/ 368555 w 2691675"/>
              <a:gd name="connsiteY81" fmla="*/ 381476 h 4354354"/>
              <a:gd name="connsiteX82" fmla="*/ 300929 w 2691675"/>
              <a:gd name="connsiteY82" fmla="*/ 441960 h 4354354"/>
              <a:gd name="connsiteX83" fmla="*/ 270924 w 2691675"/>
              <a:gd name="connsiteY83" fmla="*/ 513874 h 4354354"/>
              <a:gd name="connsiteX84" fmla="*/ 322359 w 2691675"/>
              <a:gd name="connsiteY84" fmla="*/ 574834 h 4354354"/>
              <a:gd name="connsiteX85" fmla="*/ 236157 w 2691675"/>
              <a:gd name="connsiteY85" fmla="*/ 711995 h 4354354"/>
              <a:gd name="connsiteX86" fmla="*/ 262829 w 2691675"/>
              <a:gd name="connsiteY86" fmla="*/ 758667 h 4354354"/>
              <a:gd name="connsiteX87" fmla="*/ 248540 w 2691675"/>
              <a:gd name="connsiteY87" fmla="*/ 834390 h 4354354"/>
              <a:gd name="connsiteX88" fmla="*/ 303309 w 2691675"/>
              <a:gd name="connsiteY88" fmla="*/ 849630 h 4354354"/>
              <a:gd name="connsiteX89" fmla="*/ 351410 w 2691675"/>
              <a:gd name="connsiteY89" fmla="*/ 872966 h 4354354"/>
              <a:gd name="connsiteX90" fmla="*/ 324741 w 2691675"/>
              <a:gd name="connsiteY90" fmla="*/ 957263 h 4354354"/>
              <a:gd name="connsiteX91" fmla="*/ 322360 w 2691675"/>
              <a:gd name="connsiteY91" fmla="*/ 1051560 h 4354354"/>
              <a:gd name="connsiteX92" fmla="*/ 239017 w 2691675"/>
              <a:gd name="connsiteY92" fmla="*/ 1096803 h 4354354"/>
              <a:gd name="connsiteX93" fmla="*/ 159958 w 2691675"/>
              <a:gd name="connsiteY93" fmla="*/ 1095376 h 4354354"/>
              <a:gd name="connsiteX94" fmla="*/ 166625 w 2691675"/>
              <a:gd name="connsiteY94" fmla="*/ 1245395 h 4354354"/>
              <a:gd name="connsiteX95" fmla="*/ 219489 w 2691675"/>
              <a:gd name="connsiteY95" fmla="*/ 1283494 h 4354354"/>
              <a:gd name="connsiteX96" fmla="*/ 234729 w 2691675"/>
              <a:gd name="connsiteY96" fmla="*/ 1313974 h 4354354"/>
              <a:gd name="connsiteX97" fmla="*/ 227109 w 2691675"/>
              <a:gd name="connsiteY97" fmla="*/ 1344454 h 4354354"/>
              <a:gd name="connsiteX98" fmla="*/ 265209 w 2691675"/>
              <a:gd name="connsiteY98" fmla="*/ 1390174 h 4354354"/>
              <a:gd name="connsiteX99" fmla="*/ 288069 w 2691675"/>
              <a:gd name="connsiteY99" fmla="*/ 1428274 h 4354354"/>
              <a:gd name="connsiteX100" fmla="*/ 280449 w 2691675"/>
              <a:gd name="connsiteY100" fmla="*/ 1466374 h 4354354"/>
              <a:gd name="connsiteX101" fmla="*/ 242349 w 2691675"/>
              <a:gd name="connsiteY101" fmla="*/ 1595914 h 4354354"/>
              <a:gd name="connsiteX102" fmla="*/ 211869 w 2691675"/>
              <a:gd name="connsiteY102" fmla="*/ 1611154 h 4354354"/>
              <a:gd name="connsiteX103" fmla="*/ 189009 w 2691675"/>
              <a:gd name="connsiteY103" fmla="*/ 1618774 h 4354354"/>
              <a:gd name="connsiteX104" fmla="*/ 120429 w 2691675"/>
              <a:gd name="connsiteY104" fmla="*/ 1656874 h 4354354"/>
              <a:gd name="connsiteX105" fmla="*/ 97569 w 2691675"/>
              <a:gd name="connsiteY105" fmla="*/ 1679734 h 4354354"/>
              <a:gd name="connsiteX106" fmla="*/ 13749 w 2691675"/>
              <a:gd name="connsiteY106" fmla="*/ 1740694 h 4354354"/>
              <a:gd name="connsiteX107" fmla="*/ 13749 w 2691675"/>
              <a:gd name="connsiteY107" fmla="*/ 1915954 h 4354354"/>
              <a:gd name="connsiteX108" fmla="*/ 36609 w 2691675"/>
              <a:gd name="connsiteY108" fmla="*/ 1938814 h 4354354"/>
              <a:gd name="connsiteX109" fmla="*/ 67089 w 2691675"/>
              <a:gd name="connsiteY109" fmla="*/ 1976914 h 4354354"/>
              <a:gd name="connsiteX110" fmla="*/ 112809 w 2691675"/>
              <a:gd name="connsiteY110" fmla="*/ 2007394 h 4354354"/>
              <a:gd name="connsiteX111" fmla="*/ 173769 w 2691675"/>
              <a:gd name="connsiteY111" fmla="*/ 2037874 h 4354354"/>
              <a:gd name="connsiteX112" fmla="*/ 234729 w 2691675"/>
              <a:gd name="connsiteY112" fmla="*/ 2121694 h 4354354"/>
              <a:gd name="connsiteX113" fmla="*/ 272829 w 2691675"/>
              <a:gd name="connsiteY113" fmla="*/ 2182654 h 4354354"/>
              <a:gd name="connsiteX114" fmla="*/ 280449 w 2691675"/>
              <a:gd name="connsiteY114" fmla="*/ 2205514 h 4354354"/>
              <a:gd name="connsiteX115" fmla="*/ 318549 w 2691675"/>
              <a:gd name="connsiteY115" fmla="*/ 2281714 h 4354354"/>
              <a:gd name="connsiteX116" fmla="*/ 493809 w 2691675"/>
              <a:gd name="connsiteY116" fmla="*/ 2296954 h 4354354"/>
              <a:gd name="connsiteX117" fmla="*/ 562389 w 2691675"/>
              <a:gd name="connsiteY117" fmla="*/ 2380774 h 4354354"/>
              <a:gd name="connsiteX118" fmla="*/ 531909 w 2691675"/>
              <a:gd name="connsiteY118" fmla="*/ 2456974 h 4354354"/>
              <a:gd name="connsiteX119" fmla="*/ 509049 w 2691675"/>
              <a:gd name="connsiteY119" fmla="*/ 2464594 h 4354354"/>
              <a:gd name="connsiteX120" fmla="*/ 486189 w 2691675"/>
              <a:gd name="connsiteY120" fmla="*/ 2487454 h 4354354"/>
              <a:gd name="connsiteX121" fmla="*/ 478569 w 2691675"/>
              <a:gd name="connsiteY121" fmla="*/ 2533174 h 4354354"/>
              <a:gd name="connsiteX122" fmla="*/ 509049 w 2691675"/>
              <a:gd name="connsiteY122" fmla="*/ 2647474 h 4354354"/>
              <a:gd name="connsiteX123" fmla="*/ 531909 w 2691675"/>
              <a:gd name="connsiteY123" fmla="*/ 2670334 h 4354354"/>
              <a:gd name="connsiteX124" fmla="*/ 539529 w 2691675"/>
              <a:gd name="connsiteY124" fmla="*/ 2700814 h 4354354"/>
              <a:gd name="connsiteX125" fmla="*/ 570009 w 2691675"/>
              <a:gd name="connsiteY125" fmla="*/ 2685574 h 4354354"/>
              <a:gd name="connsiteX126" fmla="*/ 592869 w 2691675"/>
              <a:gd name="connsiteY126" fmla="*/ 2662714 h 4354354"/>
              <a:gd name="connsiteX127" fmla="*/ 646209 w 2691675"/>
              <a:gd name="connsiteY127" fmla="*/ 2632234 h 4354354"/>
              <a:gd name="connsiteX128" fmla="*/ 684309 w 2691675"/>
              <a:gd name="connsiteY128" fmla="*/ 2639854 h 4354354"/>
              <a:gd name="connsiteX129" fmla="*/ 699549 w 2691675"/>
              <a:gd name="connsiteY129" fmla="*/ 2662714 h 4354354"/>
              <a:gd name="connsiteX130" fmla="*/ 722409 w 2691675"/>
              <a:gd name="connsiteY130" fmla="*/ 2685574 h 4354354"/>
              <a:gd name="connsiteX131" fmla="*/ 730029 w 2691675"/>
              <a:gd name="connsiteY131" fmla="*/ 2708434 h 4354354"/>
              <a:gd name="connsiteX132" fmla="*/ 707169 w 2691675"/>
              <a:gd name="connsiteY132" fmla="*/ 2792254 h 4354354"/>
              <a:gd name="connsiteX133" fmla="*/ 623349 w 2691675"/>
              <a:gd name="connsiteY133" fmla="*/ 2868454 h 4354354"/>
              <a:gd name="connsiteX134" fmla="*/ 600489 w 2691675"/>
              <a:gd name="connsiteY134" fmla="*/ 2914174 h 4354354"/>
              <a:gd name="connsiteX135" fmla="*/ 531909 w 2691675"/>
              <a:gd name="connsiteY135" fmla="*/ 2959894 h 4354354"/>
              <a:gd name="connsiteX136" fmla="*/ 516669 w 2691675"/>
              <a:gd name="connsiteY136" fmla="*/ 2982754 h 4354354"/>
              <a:gd name="connsiteX137" fmla="*/ 547149 w 2691675"/>
              <a:gd name="connsiteY137" fmla="*/ 3081814 h 4354354"/>
              <a:gd name="connsiteX138" fmla="*/ 570009 w 2691675"/>
              <a:gd name="connsiteY138" fmla="*/ 3203734 h 4354354"/>
              <a:gd name="connsiteX139" fmla="*/ 608109 w 2691675"/>
              <a:gd name="connsiteY139" fmla="*/ 3302794 h 4354354"/>
              <a:gd name="connsiteX140" fmla="*/ 608109 w 2691675"/>
              <a:gd name="connsiteY140" fmla="*/ 3455194 h 4354354"/>
              <a:gd name="connsiteX141" fmla="*/ 570009 w 2691675"/>
              <a:gd name="connsiteY141" fmla="*/ 3493294 h 4354354"/>
              <a:gd name="connsiteX142" fmla="*/ 562389 w 2691675"/>
              <a:gd name="connsiteY142" fmla="*/ 3523774 h 4354354"/>
              <a:gd name="connsiteX143" fmla="*/ 547149 w 2691675"/>
              <a:gd name="connsiteY143" fmla="*/ 3554254 h 4354354"/>
              <a:gd name="connsiteX144" fmla="*/ 554769 w 2691675"/>
              <a:gd name="connsiteY144" fmla="*/ 3706654 h 4354354"/>
              <a:gd name="connsiteX145" fmla="*/ 608109 w 2691675"/>
              <a:gd name="connsiteY145" fmla="*/ 3699034 h 4354354"/>
              <a:gd name="connsiteX146" fmla="*/ 630969 w 2691675"/>
              <a:gd name="connsiteY146" fmla="*/ 3691414 h 4354354"/>
              <a:gd name="connsiteX147" fmla="*/ 676689 w 2691675"/>
              <a:gd name="connsiteY147" fmla="*/ 3714274 h 4354354"/>
              <a:gd name="connsiteX148" fmla="*/ 707169 w 2691675"/>
              <a:gd name="connsiteY148" fmla="*/ 3744754 h 4354354"/>
              <a:gd name="connsiteX149" fmla="*/ 836709 w 2691675"/>
              <a:gd name="connsiteY149" fmla="*/ 3767614 h 4354354"/>
              <a:gd name="connsiteX150" fmla="*/ 851949 w 2691675"/>
              <a:gd name="connsiteY150" fmla="*/ 3798094 h 4354354"/>
              <a:gd name="connsiteX151" fmla="*/ 874809 w 2691675"/>
              <a:gd name="connsiteY151" fmla="*/ 3813334 h 4354354"/>
              <a:gd name="connsiteX152" fmla="*/ 897669 w 2691675"/>
              <a:gd name="connsiteY152" fmla="*/ 3836194 h 4354354"/>
              <a:gd name="connsiteX153" fmla="*/ 905289 w 2691675"/>
              <a:gd name="connsiteY153" fmla="*/ 3866674 h 4354354"/>
              <a:gd name="connsiteX154" fmla="*/ 920529 w 2691675"/>
              <a:gd name="connsiteY154" fmla="*/ 3889534 h 4354354"/>
              <a:gd name="connsiteX155" fmla="*/ 943389 w 2691675"/>
              <a:gd name="connsiteY155" fmla="*/ 3927634 h 4354354"/>
              <a:gd name="connsiteX156" fmla="*/ 996729 w 2691675"/>
              <a:gd name="connsiteY156" fmla="*/ 3973354 h 4354354"/>
              <a:gd name="connsiteX157" fmla="*/ 1011969 w 2691675"/>
              <a:gd name="connsiteY157" fmla="*/ 3996214 h 4354354"/>
              <a:gd name="connsiteX158" fmla="*/ 1034829 w 2691675"/>
              <a:gd name="connsiteY158" fmla="*/ 4034314 h 4354354"/>
              <a:gd name="connsiteX159" fmla="*/ 1065309 w 2691675"/>
              <a:gd name="connsiteY159" fmla="*/ 4110514 h 4354354"/>
              <a:gd name="connsiteX160" fmla="*/ 1072929 w 2691675"/>
              <a:gd name="connsiteY160" fmla="*/ 4133374 h 4354354"/>
              <a:gd name="connsiteX161" fmla="*/ 1149129 w 2691675"/>
              <a:gd name="connsiteY161" fmla="*/ 4163854 h 4354354"/>
              <a:gd name="connsiteX162" fmla="*/ 1202469 w 2691675"/>
              <a:gd name="connsiteY162" fmla="*/ 4240054 h 4354354"/>
              <a:gd name="connsiteX163" fmla="*/ 1263429 w 2691675"/>
              <a:gd name="connsiteY163" fmla="*/ 4247674 h 4354354"/>
              <a:gd name="connsiteX164" fmla="*/ 1271049 w 2691675"/>
              <a:gd name="connsiteY164" fmla="*/ 4301014 h 4354354"/>
              <a:gd name="connsiteX165" fmla="*/ 1316769 w 2691675"/>
              <a:gd name="connsiteY165" fmla="*/ 4354354 h 4354354"/>
              <a:gd name="connsiteX166" fmla="*/ 1354869 w 2691675"/>
              <a:gd name="connsiteY166" fmla="*/ 4255294 h 4354354"/>
              <a:gd name="connsiteX167" fmla="*/ 1415829 w 2691675"/>
              <a:gd name="connsiteY167" fmla="*/ 4224814 h 4354354"/>
              <a:gd name="connsiteX168" fmla="*/ 1469169 w 2691675"/>
              <a:gd name="connsiteY168" fmla="*/ 4209574 h 4354354"/>
              <a:gd name="connsiteX169" fmla="*/ 1507269 w 2691675"/>
              <a:gd name="connsiteY169" fmla="*/ 4186714 h 4354354"/>
              <a:gd name="connsiteX170" fmla="*/ 1552989 w 2691675"/>
              <a:gd name="connsiteY170" fmla="*/ 4156234 h 4354354"/>
              <a:gd name="connsiteX171" fmla="*/ 1583469 w 2691675"/>
              <a:gd name="connsiteY171" fmla="*/ 4148614 h 4354354"/>
              <a:gd name="connsiteX172" fmla="*/ 1644429 w 2691675"/>
              <a:gd name="connsiteY172" fmla="*/ 4087654 h 4354354"/>
              <a:gd name="connsiteX173" fmla="*/ 1674909 w 2691675"/>
              <a:gd name="connsiteY173" fmla="*/ 4064794 h 4354354"/>
              <a:gd name="connsiteX174" fmla="*/ 1827309 w 2691675"/>
              <a:gd name="connsiteY174" fmla="*/ 4026694 h 4354354"/>
              <a:gd name="connsiteX175" fmla="*/ 1857789 w 2691675"/>
              <a:gd name="connsiteY175" fmla="*/ 4011454 h 4354354"/>
              <a:gd name="connsiteX176" fmla="*/ 1903509 w 2691675"/>
              <a:gd name="connsiteY176" fmla="*/ 3996214 h 4354354"/>
              <a:gd name="connsiteX177" fmla="*/ 1926369 w 2691675"/>
              <a:gd name="connsiteY177" fmla="*/ 3980974 h 4354354"/>
              <a:gd name="connsiteX178" fmla="*/ 1987329 w 2691675"/>
              <a:gd name="connsiteY178" fmla="*/ 3935254 h 4354354"/>
              <a:gd name="connsiteX179" fmla="*/ 2048289 w 2691675"/>
              <a:gd name="connsiteY179" fmla="*/ 3897154 h 4354354"/>
              <a:gd name="connsiteX180" fmla="*/ 2078769 w 2691675"/>
              <a:gd name="connsiteY180" fmla="*/ 3881914 h 4354354"/>
              <a:gd name="connsiteX181" fmla="*/ 2132109 w 2691675"/>
              <a:gd name="connsiteY181" fmla="*/ 3843814 h 4354354"/>
              <a:gd name="connsiteX182" fmla="*/ 2162589 w 2691675"/>
              <a:gd name="connsiteY182" fmla="*/ 3813334 h 4354354"/>
              <a:gd name="connsiteX183" fmla="*/ 2200689 w 2691675"/>
              <a:gd name="connsiteY183" fmla="*/ 3714274 h 4354354"/>
              <a:gd name="connsiteX184" fmla="*/ 2162589 w 2691675"/>
              <a:gd name="connsiteY184" fmla="*/ 3630454 h 4354354"/>
              <a:gd name="connsiteX185" fmla="*/ 2139729 w 2691675"/>
              <a:gd name="connsiteY185" fmla="*/ 3622834 h 4354354"/>
              <a:gd name="connsiteX186" fmla="*/ 2124489 w 2691675"/>
              <a:gd name="connsiteY186" fmla="*/ 3706654 h 4354354"/>
              <a:gd name="connsiteX187" fmla="*/ 2109249 w 2691675"/>
              <a:gd name="connsiteY187" fmla="*/ 3683794 h 4354354"/>
              <a:gd name="connsiteX188" fmla="*/ 2048289 w 2691675"/>
              <a:gd name="connsiteY188" fmla="*/ 3691414 h 4354354"/>
              <a:gd name="connsiteX189" fmla="*/ 2055909 w 2691675"/>
              <a:gd name="connsiteY189" fmla="*/ 3729514 h 4354354"/>
              <a:gd name="connsiteX190" fmla="*/ 2078769 w 2691675"/>
              <a:gd name="connsiteY190" fmla="*/ 3744754 h 4354354"/>
              <a:gd name="connsiteX191" fmla="*/ 2094009 w 2691675"/>
              <a:gd name="connsiteY191" fmla="*/ 3775234 h 4354354"/>
              <a:gd name="connsiteX192" fmla="*/ 2086389 w 2691675"/>
              <a:gd name="connsiteY192" fmla="*/ 3820954 h 4354354"/>
              <a:gd name="connsiteX193" fmla="*/ 2010189 w 2691675"/>
              <a:gd name="connsiteY193" fmla="*/ 3775234 h 4354354"/>
              <a:gd name="connsiteX194" fmla="*/ 1994949 w 2691675"/>
              <a:gd name="connsiteY194" fmla="*/ 3676174 h 4354354"/>
              <a:gd name="connsiteX195" fmla="*/ 1972089 w 2691675"/>
              <a:gd name="connsiteY195" fmla="*/ 3653314 h 4354354"/>
              <a:gd name="connsiteX196" fmla="*/ 1979709 w 2691675"/>
              <a:gd name="connsiteY196" fmla="*/ 3607594 h 4354354"/>
              <a:gd name="connsiteX197" fmla="*/ 2025429 w 2691675"/>
              <a:gd name="connsiteY197" fmla="*/ 3599974 h 4354354"/>
              <a:gd name="connsiteX198" fmla="*/ 2033049 w 2691675"/>
              <a:gd name="connsiteY198" fmla="*/ 3546634 h 4354354"/>
              <a:gd name="connsiteX199" fmla="*/ 2063529 w 2691675"/>
              <a:gd name="connsiteY199" fmla="*/ 3554254 h 4354354"/>
              <a:gd name="connsiteX200" fmla="*/ 2094009 w 2691675"/>
              <a:gd name="connsiteY200" fmla="*/ 3516154 h 4354354"/>
              <a:gd name="connsiteX201" fmla="*/ 2124489 w 2691675"/>
              <a:gd name="connsiteY201" fmla="*/ 3485674 h 4354354"/>
              <a:gd name="connsiteX202" fmla="*/ 2139729 w 2691675"/>
              <a:gd name="connsiteY202" fmla="*/ 3462814 h 4354354"/>
              <a:gd name="connsiteX203" fmla="*/ 2170209 w 2691675"/>
              <a:gd name="connsiteY203" fmla="*/ 3439954 h 4354354"/>
              <a:gd name="connsiteX204" fmla="*/ 2238789 w 2691675"/>
              <a:gd name="connsiteY204" fmla="*/ 3348514 h 4354354"/>
              <a:gd name="connsiteX205" fmla="*/ 2246409 w 2691675"/>
              <a:gd name="connsiteY205" fmla="*/ 3318034 h 4354354"/>
              <a:gd name="connsiteX206" fmla="*/ 2269269 w 2691675"/>
              <a:gd name="connsiteY206" fmla="*/ 3257074 h 4354354"/>
              <a:gd name="connsiteX207" fmla="*/ 2276889 w 2691675"/>
              <a:gd name="connsiteY207" fmla="*/ 3211354 h 4354354"/>
              <a:gd name="connsiteX208" fmla="*/ 2299749 w 2691675"/>
              <a:gd name="connsiteY208" fmla="*/ 3165634 h 4354354"/>
              <a:gd name="connsiteX209" fmla="*/ 2314989 w 2691675"/>
              <a:gd name="connsiteY209" fmla="*/ 3127534 h 4354354"/>
              <a:gd name="connsiteX210" fmla="*/ 2353089 w 2691675"/>
              <a:gd name="connsiteY210" fmla="*/ 3112294 h 4354354"/>
              <a:gd name="connsiteX211" fmla="*/ 2375949 w 2691675"/>
              <a:gd name="connsiteY211" fmla="*/ 3097054 h 4354354"/>
              <a:gd name="connsiteX212" fmla="*/ 2495488 w 2691675"/>
              <a:gd name="connsiteY212" fmla="*/ 3067050 h 4354354"/>
              <a:gd name="connsiteX213" fmla="*/ 2593596 w 2691675"/>
              <a:gd name="connsiteY213" fmla="*/ 3063717 h 4354354"/>
              <a:gd name="connsiteX214" fmla="*/ 2685987 w 2691675"/>
              <a:gd name="connsiteY214" fmla="*/ 3054668 h 4354354"/>
              <a:gd name="connsiteX0" fmla="*/ 2685987 w 2691675"/>
              <a:gd name="connsiteY0" fmla="*/ 3054668 h 4354354"/>
              <a:gd name="connsiteX1" fmla="*/ 2680749 w 2691675"/>
              <a:gd name="connsiteY1" fmla="*/ 3028474 h 4354354"/>
              <a:gd name="connsiteX2" fmla="*/ 2673129 w 2691675"/>
              <a:gd name="connsiteY2" fmla="*/ 2975134 h 4354354"/>
              <a:gd name="connsiteX3" fmla="*/ 2631219 w 2691675"/>
              <a:gd name="connsiteY3" fmla="*/ 2967038 h 4354354"/>
              <a:gd name="connsiteX4" fmla="*/ 2567878 w 2691675"/>
              <a:gd name="connsiteY4" fmla="*/ 2966561 h 4354354"/>
              <a:gd name="connsiteX5" fmla="*/ 2526921 w 2691675"/>
              <a:gd name="connsiteY5" fmla="*/ 2908936 h 4354354"/>
              <a:gd name="connsiteX6" fmla="*/ 2464532 w 2691675"/>
              <a:gd name="connsiteY6" fmla="*/ 2905601 h 4354354"/>
              <a:gd name="connsiteX7" fmla="*/ 2417860 w 2691675"/>
              <a:gd name="connsiteY7" fmla="*/ 2889885 h 4354354"/>
              <a:gd name="connsiteX8" fmla="*/ 2383569 w 2691675"/>
              <a:gd name="connsiteY8" fmla="*/ 2876074 h 4354354"/>
              <a:gd name="connsiteX9" fmla="*/ 2355471 w 2691675"/>
              <a:gd name="connsiteY9" fmla="*/ 2856071 h 4354354"/>
              <a:gd name="connsiteX10" fmla="*/ 2300701 w 2691675"/>
              <a:gd name="connsiteY10" fmla="*/ 2824163 h 4354354"/>
              <a:gd name="connsiteX11" fmla="*/ 2226406 w 2691675"/>
              <a:gd name="connsiteY11" fmla="*/ 2864167 h 4354354"/>
              <a:gd name="connsiteX12" fmla="*/ 2185925 w 2691675"/>
              <a:gd name="connsiteY12" fmla="*/ 2825116 h 4354354"/>
              <a:gd name="connsiteX13" fmla="*/ 2150683 w 2691675"/>
              <a:gd name="connsiteY13" fmla="*/ 2746058 h 4354354"/>
              <a:gd name="connsiteX14" fmla="*/ 2131157 w 2691675"/>
              <a:gd name="connsiteY14" fmla="*/ 2684621 h 4354354"/>
              <a:gd name="connsiteX15" fmla="*/ 2113060 w 2691675"/>
              <a:gd name="connsiteY15" fmla="*/ 2649379 h 4354354"/>
              <a:gd name="connsiteX16" fmla="*/ 2111630 w 2691675"/>
              <a:gd name="connsiteY16" fmla="*/ 2600801 h 4354354"/>
              <a:gd name="connsiteX17" fmla="*/ 2034001 w 2691675"/>
              <a:gd name="connsiteY17" fmla="*/ 2686051 h 4354354"/>
              <a:gd name="connsiteX18" fmla="*/ 1966851 w 2691675"/>
              <a:gd name="connsiteY18" fmla="*/ 2754154 h 4354354"/>
              <a:gd name="connsiteX19" fmla="*/ 1919702 w 2691675"/>
              <a:gd name="connsiteY19" fmla="*/ 2713196 h 4354354"/>
              <a:gd name="connsiteX20" fmla="*/ 1783018 w 2691675"/>
              <a:gd name="connsiteY20" fmla="*/ 2699862 h 4354354"/>
              <a:gd name="connsiteX21" fmla="*/ 1684910 w 2691675"/>
              <a:gd name="connsiteY21" fmla="*/ 2689860 h 4354354"/>
              <a:gd name="connsiteX22" fmla="*/ 1614426 w 2691675"/>
              <a:gd name="connsiteY22" fmla="*/ 2582229 h 4354354"/>
              <a:gd name="connsiteX23" fmla="*/ 1549656 w 2691675"/>
              <a:gd name="connsiteY23" fmla="*/ 2584133 h 4354354"/>
              <a:gd name="connsiteX24" fmla="*/ 1524890 w 2691675"/>
              <a:gd name="connsiteY24" fmla="*/ 2563654 h 4354354"/>
              <a:gd name="connsiteX25" fmla="*/ 1476789 w 2691675"/>
              <a:gd name="connsiteY25" fmla="*/ 2381726 h 4354354"/>
              <a:gd name="connsiteX26" fmla="*/ 1446309 w 2691675"/>
              <a:gd name="connsiteY26" fmla="*/ 2289334 h 4354354"/>
              <a:gd name="connsiteX27" fmla="*/ 1408209 w 2691675"/>
              <a:gd name="connsiteY27" fmla="*/ 2220754 h 4354354"/>
              <a:gd name="connsiteX28" fmla="*/ 1392969 w 2691675"/>
              <a:gd name="connsiteY28" fmla="*/ 2197894 h 4354354"/>
              <a:gd name="connsiteX29" fmla="*/ 1382492 w 2691675"/>
              <a:gd name="connsiteY29" fmla="*/ 2152651 h 4354354"/>
              <a:gd name="connsiteX30" fmla="*/ 1377253 w 2691675"/>
              <a:gd name="connsiteY30" fmla="*/ 2052162 h 4354354"/>
              <a:gd name="connsiteX31" fmla="*/ 1391541 w 2691675"/>
              <a:gd name="connsiteY31" fmla="*/ 1982630 h 4354354"/>
              <a:gd name="connsiteX32" fmla="*/ 1323437 w 2691675"/>
              <a:gd name="connsiteY32" fmla="*/ 1917859 h 4354354"/>
              <a:gd name="connsiteX33" fmla="*/ 1290099 w 2691675"/>
              <a:gd name="connsiteY33" fmla="*/ 1912621 h 4354354"/>
              <a:gd name="connsiteX34" fmla="*/ 1192468 w 2691675"/>
              <a:gd name="connsiteY34" fmla="*/ 1853089 h 4354354"/>
              <a:gd name="connsiteX35" fmla="*/ 1134367 w 2691675"/>
              <a:gd name="connsiteY35" fmla="*/ 1863567 h 4354354"/>
              <a:gd name="connsiteX36" fmla="*/ 1081978 w 2691675"/>
              <a:gd name="connsiteY36" fmla="*/ 1897379 h 4354354"/>
              <a:gd name="connsiteX37" fmla="*/ 1032924 w 2691675"/>
              <a:gd name="connsiteY37" fmla="*/ 1923098 h 4354354"/>
              <a:gd name="connsiteX38" fmla="*/ 966249 w 2691675"/>
              <a:gd name="connsiteY38" fmla="*/ 1984058 h 4354354"/>
              <a:gd name="connsiteX39" fmla="*/ 917195 w 2691675"/>
              <a:gd name="connsiteY39" fmla="*/ 1941672 h 4354354"/>
              <a:gd name="connsiteX40" fmla="*/ 862428 w 2691675"/>
              <a:gd name="connsiteY40" fmla="*/ 1915002 h 4354354"/>
              <a:gd name="connsiteX41" fmla="*/ 831471 w 2691675"/>
              <a:gd name="connsiteY41" fmla="*/ 1889284 h 4354354"/>
              <a:gd name="connsiteX42" fmla="*/ 808135 w 2691675"/>
              <a:gd name="connsiteY42" fmla="*/ 1846898 h 4354354"/>
              <a:gd name="connsiteX43" fmla="*/ 822423 w 2691675"/>
              <a:gd name="connsiteY43" fmla="*/ 1789748 h 4354354"/>
              <a:gd name="connsiteX44" fmla="*/ 811944 w 2691675"/>
              <a:gd name="connsiteY44" fmla="*/ 1720215 h 4354354"/>
              <a:gd name="connsiteX45" fmla="*/ 791466 w 2691675"/>
              <a:gd name="connsiteY45" fmla="*/ 1625441 h 4354354"/>
              <a:gd name="connsiteX46" fmla="*/ 767652 w 2691675"/>
              <a:gd name="connsiteY46" fmla="*/ 1635919 h 4354354"/>
              <a:gd name="connsiteX47" fmla="*/ 709074 w 2691675"/>
              <a:gd name="connsiteY47" fmla="*/ 1571626 h 4354354"/>
              <a:gd name="connsiteX48" fmla="*/ 737649 w 2691675"/>
              <a:gd name="connsiteY48" fmla="*/ 1519714 h 4354354"/>
              <a:gd name="connsiteX49" fmla="*/ 785274 w 2691675"/>
              <a:gd name="connsiteY49" fmla="*/ 1455420 h 4354354"/>
              <a:gd name="connsiteX50" fmla="*/ 783369 w 2691675"/>
              <a:gd name="connsiteY50" fmla="*/ 1429227 h 4354354"/>
              <a:gd name="connsiteX51" fmla="*/ 826232 w 2691675"/>
              <a:gd name="connsiteY51" fmla="*/ 1375409 h 4354354"/>
              <a:gd name="connsiteX52" fmla="*/ 834329 w 2691675"/>
              <a:gd name="connsiteY52" fmla="*/ 1282542 h 4354354"/>
              <a:gd name="connsiteX53" fmla="*/ 820040 w 2691675"/>
              <a:gd name="connsiteY53" fmla="*/ 1198721 h 4354354"/>
              <a:gd name="connsiteX54" fmla="*/ 787655 w 2691675"/>
              <a:gd name="connsiteY54" fmla="*/ 1151573 h 4354354"/>
              <a:gd name="connsiteX55" fmla="*/ 769082 w 2691675"/>
              <a:gd name="connsiteY55" fmla="*/ 1070134 h 4354354"/>
              <a:gd name="connsiteX56" fmla="*/ 812898 w 2691675"/>
              <a:gd name="connsiteY56" fmla="*/ 1034892 h 4354354"/>
              <a:gd name="connsiteX57" fmla="*/ 816231 w 2691675"/>
              <a:gd name="connsiteY57" fmla="*/ 976789 h 4354354"/>
              <a:gd name="connsiteX58" fmla="*/ 828613 w 2691675"/>
              <a:gd name="connsiteY58" fmla="*/ 901065 h 4354354"/>
              <a:gd name="connsiteX59" fmla="*/ 837662 w 2691675"/>
              <a:gd name="connsiteY59" fmla="*/ 833914 h 4354354"/>
              <a:gd name="connsiteX60" fmla="*/ 852426 w 2691675"/>
              <a:gd name="connsiteY60" fmla="*/ 795814 h 4354354"/>
              <a:gd name="connsiteX61" fmla="*/ 867665 w 2691675"/>
              <a:gd name="connsiteY61" fmla="*/ 762475 h 4354354"/>
              <a:gd name="connsiteX62" fmla="*/ 841472 w 2691675"/>
              <a:gd name="connsiteY62" fmla="*/ 696754 h 4354354"/>
              <a:gd name="connsiteX63" fmla="*/ 825756 w 2691675"/>
              <a:gd name="connsiteY63" fmla="*/ 573405 h 4354354"/>
              <a:gd name="connsiteX64" fmla="*/ 795275 w 2691675"/>
              <a:gd name="connsiteY64" fmla="*/ 536259 h 4354354"/>
              <a:gd name="connsiteX65" fmla="*/ 777654 w 2691675"/>
              <a:gd name="connsiteY65" fmla="*/ 505777 h 4354354"/>
              <a:gd name="connsiteX66" fmla="*/ 754794 w 2691675"/>
              <a:gd name="connsiteY66" fmla="*/ 430054 h 4354354"/>
              <a:gd name="connsiteX67" fmla="*/ 727648 w 2691675"/>
              <a:gd name="connsiteY67" fmla="*/ 349091 h 4354354"/>
              <a:gd name="connsiteX68" fmla="*/ 740030 w 2691675"/>
              <a:gd name="connsiteY68" fmla="*/ 321469 h 4354354"/>
              <a:gd name="connsiteX69" fmla="*/ 736698 w 2691675"/>
              <a:gd name="connsiteY69" fmla="*/ 256223 h 4354354"/>
              <a:gd name="connsiteX70" fmla="*/ 717648 w 2691675"/>
              <a:gd name="connsiteY70" fmla="*/ 241935 h 4354354"/>
              <a:gd name="connsiteX71" fmla="*/ 709551 w 2691675"/>
              <a:gd name="connsiteY71" fmla="*/ 171451 h 4354354"/>
              <a:gd name="connsiteX72" fmla="*/ 675737 w 2691675"/>
              <a:gd name="connsiteY72" fmla="*/ 120015 h 4354354"/>
              <a:gd name="connsiteX73" fmla="*/ 686691 w 2691675"/>
              <a:gd name="connsiteY73" fmla="*/ 70485 h 4354354"/>
              <a:gd name="connsiteX74" fmla="*/ 657638 w 2691675"/>
              <a:gd name="connsiteY74" fmla="*/ 0 h 4354354"/>
              <a:gd name="connsiteX75" fmla="*/ 613348 w 2691675"/>
              <a:gd name="connsiteY75" fmla="*/ 10001 h 4354354"/>
              <a:gd name="connsiteX76" fmla="*/ 542863 w 2691675"/>
              <a:gd name="connsiteY76" fmla="*/ 85249 h 4354354"/>
              <a:gd name="connsiteX77" fmla="*/ 560008 w 2691675"/>
              <a:gd name="connsiteY77" fmla="*/ 158591 h 4354354"/>
              <a:gd name="connsiteX78" fmla="*/ 553342 w 2691675"/>
              <a:gd name="connsiteY78" fmla="*/ 234792 h 4354354"/>
              <a:gd name="connsiteX79" fmla="*/ 505716 w 2691675"/>
              <a:gd name="connsiteY79" fmla="*/ 313373 h 4354354"/>
              <a:gd name="connsiteX80" fmla="*/ 461424 w 2691675"/>
              <a:gd name="connsiteY80" fmla="*/ 408147 h 4354354"/>
              <a:gd name="connsiteX81" fmla="*/ 368555 w 2691675"/>
              <a:gd name="connsiteY81" fmla="*/ 381476 h 4354354"/>
              <a:gd name="connsiteX82" fmla="*/ 300929 w 2691675"/>
              <a:gd name="connsiteY82" fmla="*/ 441960 h 4354354"/>
              <a:gd name="connsiteX83" fmla="*/ 270924 w 2691675"/>
              <a:gd name="connsiteY83" fmla="*/ 513874 h 4354354"/>
              <a:gd name="connsiteX84" fmla="*/ 322359 w 2691675"/>
              <a:gd name="connsiteY84" fmla="*/ 574834 h 4354354"/>
              <a:gd name="connsiteX85" fmla="*/ 236157 w 2691675"/>
              <a:gd name="connsiteY85" fmla="*/ 711995 h 4354354"/>
              <a:gd name="connsiteX86" fmla="*/ 262829 w 2691675"/>
              <a:gd name="connsiteY86" fmla="*/ 758667 h 4354354"/>
              <a:gd name="connsiteX87" fmla="*/ 248540 w 2691675"/>
              <a:gd name="connsiteY87" fmla="*/ 834390 h 4354354"/>
              <a:gd name="connsiteX88" fmla="*/ 303309 w 2691675"/>
              <a:gd name="connsiteY88" fmla="*/ 849630 h 4354354"/>
              <a:gd name="connsiteX89" fmla="*/ 351410 w 2691675"/>
              <a:gd name="connsiteY89" fmla="*/ 872966 h 4354354"/>
              <a:gd name="connsiteX90" fmla="*/ 324741 w 2691675"/>
              <a:gd name="connsiteY90" fmla="*/ 957263 h 4354354"/>
              <a:gd name="connsiteX91" fmla="*/ 322360 w 2691675"/>
              <a:gd name="connsiteY91" fmla="*/ 1051560 h 4354354"/>
              <a:gd name="connsiteX92" fmla="*/ 239017 w 2691675"/>
              <a:gd name="connsiteY92" fmla="*/ 1096803 h 4354354"/>
              <a:gd name="connsiteX93" fmla="*/ 159958 w 2691675"/>
              <a:gd name="connsiteY93" fmla="*/ 1095376 h 4354354"/>
              <a:gd name="connsiteX94" fmla="*/ 166625 w 2691675"/>
              <a:gd name="connsiteY94" fmla="*/ 1245395 h 4354354"/>
              <a:gd name="connsiteX95" fmla="*/ 229014 w 2691675"/>
              <a:gd name="connsiteY95" fmla="*/ 1283494 h 4354354"/>
              <a:gd name="connsiteX96" fmla="*/ 234729 w 2691675"/>
              <a:gd name="connsiteY96" fmla="*/ 1313974 h 4354354"/>
              <a:gd name="connsiteX97" fmla="*/ 227109 w 2691675"/>
              <a:gd name="connsiteY97" fmla="*/ 1344454 h 4354354"/>
              <a:gd name="connsiteX98" fmla="*/ 265209 w 2691675"/>
              <a:gd name="connsiteY98" fmla="*/ 1390174 h 4354354"/>
              <a:gd name="connsiteX99" fmla="*/ 288069 w 2691675"/>
              <a:gd name="connsiteY99" fmla="*/ 1428274 h 4354354"/>
              <a:gd name="connsiteX100" fmla="*/ 280449 w 2691675"/>
              <a:gd name="connsiteY100" fmla="*/ 1466374 h 4354354"/>
              <a:gd name="connsiteX101" fmla="*/ 242349 w 2691675"/>
              <a:gd name="connsiteY101" fmla="*/ 1595914 h 4354354"/>
              <a:gd name="connsiteX102" fmla="*/ 211869 w 2691675"/>
              <a:gd name="connsiteY102" fmla="*/ 1611154 h 4354354"/>
              <a:gd name="connsiteX103" fmla="*/ 189009 w 2691675"/>
              <a:gd name="connsiteY103" fmla="*/ 1618774 h 4354354"/>
              <a:gd name="connsiteX104" fmla="*/ 120429 w 2691675"/>
              <a:gd name="connsiteY104" fmla="*/ 1656874 h 4354354"/>
              <a:gd name="connsiteX105" fmla="*/ 97569 w 2691675"/>
              <a:gd name="connsiteY105" fmla="*/ 1679734 h 4354354"/>
              <a:gd name="connsiteX106" fmla="*/ 13749 w 2691675"/>
              <a:gd name="connsiteY106" fmla="*/ 1740694 h 4354354"/>
              <a:gd name="connsiteX107" fmla="*/ 13749 w 2691675"/>
              <a:gd name="connsiteY107" fmla="*/ 1915954 h 4354354"/>
              <a:gd name="connsiteX108" fmla="*/ 36609 w 2691675"/>
              <a:gd name="connsiteY108" fmla="*/ 1938814 h 4354354"/>
              <a:gd name="connsiteX109" fmla="*/ 67089 w 2691675"/>
              <a:gd name="connsiteY109" fmla="*/ 1976914 h 4354354"/>
              <a:gd name="connsiteX110" fmla="*/ 112809 w 2691675"/>
              <a:gd name="connsiteY110" fmla="*/ 2007394 h 4354354"/>
              <a:gd name="connsiteX111" fmla="*/ 173769 w 2691675"/>
              <a:gd name="connsiteY111" fmla="*/ 2037874 h 4354354"/>
              <a:gd name="connsiteX112" fmla="*/ 234729 w 2691675"/>
              <a:gd name="connsiteY112" fmla="*/ 2121694 h 4354354"/>
              <a:gd name="connsiteX113" fmla="*/ 272829 w 2691675"/>
              <a:gd name="connsiteY113" fmla="*/ 2182654 h 4354354"/>
              <a:gd name="connsiteX114" fmla="*/ 280449 w 2691675"/>
              <a:gd name="connsiteY114" fmla="*/ 2205514 h 4354354"/>
              <a:gd name="connsiteX115" fmla="*/ 318549 w 2691675"/>
              <a:gd name="connsiteY115" fmla="*/ 2281714 h 4354354"/>
              <a:gd name="connsiteX116" fmla="*/ 493809 w 2691675"/>
              <a:gd name="connsiteY116" fmla="*/ 2296954 h 4354354"/>
              <a:gd name="connsiteX117" fmla="*/ 562389 w 2691675"/>
              <a:gd name="connsiteY117" fmla="*/ 2380774 h 4354354"/>
              <a:gd name="connsiteX118" fmla="*/ 531909 w 2691675"/>
              <a:gd name="connsiteY118" fmla="*/ 2456974 h 4354354"/>
              <a:gd name="connsiteX119" fmla="*/ 509049 w 2691675"/>
              <a:gd name="connsiteY119" fmla="*/ 2464594 h 4354354"/>
              <a:gd name="connsiteX120" fmla="*/ 486189 w 2691675"/>
              <a:gd name="connsiteY120" fmla="*/ 2487454 h 4354354"/>
              <a:gd name="connsiteX121" fmla="*/ 478569 w 2691675"/>
              <a:gd name="connsiteY121" fmla="*/ 2533174 h 4354354"/>
              <a:gd name="connsiteX122" fmla="*/ 509049 w 2691675"/>
              <a:gd name="connsiteY122" fmla="*/ 2647474 h 4354354"/>
              <a:gd name="connsiteX123" fmla="*/ 531909 w 2691675"/>
              <a:gd name="connsiteY123" fmla="*/ 2670334 h 4354354"/>
              <a:gd name="connsiteX124" fmla="*/ 539529 w 2691675"/>
              <a:gd name="connsiteY124" fmla="*/ 2700814 h 4354354"/>
              <a:gd name="connsiteX125" fmla="*/ 570009 w 2691675"/>
              <a:gd name="connsiteY125" fmla="*/ 2685574 h 4354354"/>
              <a:gd name="connsiteX126" fmla="*/ 592869 w 2691675"/>
              <a:gd name="connsiteY126" fmla="*/ 2662714 h 4354354"/>
              <a:gd name="connsiteX127" fmla="*/ 646209 w 2691675"/>
              <a:gd name="connsiteY127" fmla="*/ 2632234 h 4354354"/>
              <a:gd name="connsiteX128" fmla="*/ 684309 w 2691675"/>
              <a:gd name="connsiteY128" fmla="*/ 2639854 h 4354354"/>
              <a:gd name="connsiteX129" fmla="*/ 699549 w 2691675"/>
              <a:gd name="connsiteY129" fmla="*/ 2662714 h 4354354"/>
              <a:gd name="connsiteX130" fmla="*/ 722409 w 2691675"/>
              <a:gd name="connsiteY130" fmla="*/ 2685574 h 4354354"/>
              <a:gd name="connsiteX131" fmla="*/ 730029 w 2691675"/>
              <a:gd name="connsiteY131" fmla="*/ 2708434 h 4354354"/>
              <a:gd name="connsiteX132" fmla="*/ 707169 w 2691675"/>
              <a:gd name="connsiteY132" fmla="*/ 2792254 h 4354354"/>
              <a:gd name="connsiteX133" fmla="*/ 623349 w 2691675"/>
              <a:gd name="connsiteY133" fmla="*/ 2868454 h 4354354"/>
              <a:gd name="connsiteX134" fmla="*/ 600489 w 2691675"/>
              <a:gd name="connsiteY134" fmla="*/ 2914174 h 4354354"/>
              <a:gd name="connsiteX135" fmla="*/ 531909 w 2691675"/>
              <a:gd name="connsiteY135" fmla="*/ 2959894 h 4354354"/>
              <a:gd name="connsiteX136" fmla="*/ 516669 w 2691675"/>
              <a:gd name="connsiteY136" fmla="*/ 2982754 h 4354354"/>
              <a:gd name="connsiteX137" fmla="*/ 547149 w 2691675"/>
              <a:gd name="connsiteY137" fmla="*/ 3081814 h 4354354"/>
              <a:gd name="connsiteX138" fmla="*/ 570009 w 2691675"/>
              <a:gd name="connsiteY138" fmla="*/ 3203734 h 4354354"/>
              <a:gd name="connsiteX139" fmla="*/ 608109 w 2691675"/>
              <a:gd name="connsiteY139" fmla="*/ 3302794 h 4354354"/>
              <a:gd name="connsiteX140" fmla="*/ 608109 w 2691675"/>
              <a:gd name="connsiteY140" fmla="*/ 3455194 h 4354354"/>
              <a:gd name="connsiteX141" fmla="*/ 570009 w 2691675"/>
              <a:gd name="connsiteY141" fmla="*/ 3493294 h 4354354"/>
              <a:gd name="connsiteX142" fmla="*/ 562389 w 2691675"/>
              <a:gd name="connsiteY142" fmla="*/ 3523774 h 4354354"/>
              <a:gd name="connsiteX143" fmla="*/ 547149 w 2691675"/>
              <a:gd name="connsiteY143" fmla="*/ 3554254 h 4354354"/>
              <a:gd name="connsiteX144" fmla="*/ 554769 w 2691675"/>
              <a:gd name="connsiteY144" fmla="*/ 3706654 h 4354354"/>
              <a:gd name="connsiteX145" fmla="*/ 608109 w 2691675"/>
              <a:gd name="connsiteY145" fmla="*/ 3699034 h 4354354"/>
              <a:gd name="connsiteX146" fmla="*/ 630969 w 2691675"/>
              <a:gd name="connsiteY146" fmla="*/ 3691414 h 4354354"/>
              <a:gd name="connsiteX147" fmla="*/ 676689 w 2691675"/>
              <a:gd name="connsiteY147" fmla="*/ 3714274 h 4354354"/>
              <a:gd name="connsiteX148" fmla="*/ 707169 w 2691675"/>
              <a:gd name="connsiteY148" fmla="*/ 3744754 h 4354354"/>
              <a:gd name="connsiteX149" fmla="*/ 836709 w 2691675"/>
              <a:gd name="connsiteY149" fmla="*/ 3767614 h 4354354"/>
              <a:gd name="connsiteX150" fmla="*/ 851949 w 2691675"/>
              <a:gd name="connsiteY150" fmla="*/ 3798094 h 4354354"/>
              <a:gd name="connsiteX151" fmla="*/ 874809 w 2691675"/>
              <a:gd name="connsiteY151" fmla="*/ 3813334 h 4354354"/>
              <a:gd name="connsiteX152" fmla="*/ 897669 w 2691675"/>
              <a:gd name="connsiteY152" fmla="*/ 3836194 h 4354354"/>
              <a:gd name="connsiteX153" fmla="*/ 905289 w 2691675"/>
              <a:gd name="connsiteY153" fmla="*/ 3866674 h 4354354"/>
              <a:gd name="connsiteX154" fmla="*/ 920529 w 2691675"/>
              <a:gd name="connsiteY154" fmla="*/ 3889534 h 4354354"/>
              <a:gd name="connsiteX155" fmla="*/ 943389 w 2691675"/>
              <a:gd name="connsiteY155" fmla="*/ 3927634 h 4354354"/>
              <a:gd name="connsiteX156" fmla="*/ 996729 w 2691675"/>
              <a:gd name="connsiteY156" fmla="*/ 3973354 h 4354354"/>
              <a:gd name="connsiteX157" fmla="*/ 1011969 w 2691675"/>
              <a:gd name="connsiteY157" fmla="*/ 3996214 h 4354354"/>
              <a:gd name="connsiteX158" fmla="*/ 1034829 w 2691675"/>
              <a:gd name="connsiteY158" fmla="*/ 4034314 h 4354354"/>
              <a:gd name="connsiteX159" fmla="*/ 1065309 w 2691675"/>
              <a:gd name="connsiteY159" fmla="*/ 4110514 h 4354354"/>
              <a:gd name="connsiteX160" fmla="*/ 1072929 w 2691675"/>
              <a:gd name="connsiteY160" fmla="*/ 4133374 h 4354354"/>
              <a:gd name="connsiteX161" fmla="*/ 1149129 w 2691675"/>
              <a:gd name="connsiteY161" fmla="*/ 4163854 h 4354354"/>
              <a:gd name="connsiteX162" fmla="*/ 1202469 w 2691675"/>
              <a:gd name="connsiteY162" fmla="*/ 4240054 h 4354354"/>
              <a:gd name="connsiteX163" fmla="*/ 1263429 w 2691675"/>
              <a:gd name="connsiteY163" fmla="*/ 4247674 h 4354354"/>
              <a:gd name="connsiteX164" fmla="*/ 1271049 w 2691675"/>
              <a:gd name="connsiteY164" fmla="*/ 4301014 h 4354354"/>
              <a:gd name="connsiteX165" fmla="*/ 1316769 w 2691675"/>
              <a:gd name="connsiteY165" fmla="*/ 4354354 h 4354354"/>
              <a:gd name="connsiteX166" fmla="*/ 1354869 w 2691675"/>
              <a:gd name="connsiteY166" fmla="*/ 4255294 h 4354354"/>
              <a:gd name="connsiteX167" fmla="*/ 1415829 w 2691675"/>
              <a:gd name="connsiteY167" fmla="*/ 4224814 h 4354354"/>
              <a:gd name="connsiteX168" fmla="*/ 1469169 w 2691675"/>
              <a:gd name="connsiteY168" fmla="*/ 4209574 h 4354354"/>
              <a:gd name="connsiteX169" fmla="*/ 1507269 w 2691675"/>
              <a:gd name="connsiteY169" fmla="*/ 4186714 h 4354354"/>
              <a:gd name="connsiteX170" fmla="*/ 1552989 w 2691675"/>
              <a:gd name="connsiteY170" fmla="*/ 4156234 h 4354354"/>
              <a:gd name="connsiteX171" fmla="*/ 1583469 w 2691675"/>
              <a:gd name="connsiteY171" fmla="*/ 4148614 h 4354354"/>
              <a:gd name="connsiteX172" fmla="*/ 1644429 w 2691675"/>
              <a:gd name="connsiteY172" fmla="*/ 4087654 h 4354354"/>
              <a:gd name="connsiteX173" fmla="*/ 1674909 w 2691675"/>
              <a:gd name="connsiteY173" fmla="*/ 4064794 h 4354354"/>
              <a:gd name="connsiteX174" fmla="*/ 1827309 w 2691675"/>
              <a:gd name="connsiteY174" fmla="*/ 4026694 h 4354354"/>
              <a:gd name="connsiteX175" fmla="*/ 1857789 w 2691675"/>
              <a:gd name="connsiteY175" fmla="*/ 4011454 h 4354354"/>
              <a:gd name="connsiteX176" fmla="*/ 1903509 w 2691675"/>
              <a:gd name="connsiteY176" fmla="*/ 3996214 h 4354354"/>
              <a:gd name="connsiteX177" fmla="*/ 1926369 w 2691675"/>
              <a:gd name="connsiteY177" fmla="*/ 3980974 h 4354354"/>
              <a:gd name="connsiteX178" fmla="*/ 1987329 w 2691675"/>
              <a:gd name="connsiteY178" fmla="*/ 3935254 h 4354354"/>
              <a:gd name="connsiteX179" fmla="*/ 2048289 w 2691675"/>
              <a:gd name="connsiteY179" fmla="*/ 3897154 h 4354354"/>
              <a:gd name="connsiteX180" fmla="*/ 2078769 w 2691675"/>
              <a:gd name="connsiteY180" fmla="*/ 3881914 h 4354354"/>
              <a:gd name="connsiteX181" fmla="*/ 2132109 w 2691675"/>
              <a:gd name="connsiteY181" fmla="*/ 3843814 h 4354354"/>
              <a:gd name="connsiteX182" fmla="*/ 2162589 w 2691675"/>
              <a:gd name="connsiteY182" fmla="*/ 3813334 h 4354354"/>
              <a:gd name="connsiteX183" fmla="*/ 2200689 w 2691675"/>
              <a:gd name="connsiteY183" fmla="*/ 3714274 h 4354354"/>
              <a:gd name="connsiteX184" fmla="*/ 2162589 w 2691675"/>
              <a:gd name="connsiteY184" fmla="*/ 3630454 h 4354354"/>
              <a:gd name="connsiteX185" fmla="*/ 2139729 w 2691675"/>
              <a:gd name="connsiteY185" fmla="*/ 3622834 h 4354354"/>
              <a:gd name="connsiteX186" fmla="*/ 2124489 w 2691675"/>
              <a:gd name="connsiteY186" fmla="*/ 3706654 h 4354354"/>
              <a:gd name="connsiteX187" fmla="*/ 2109249 w 2691675"/>
              <a:gd name="connsiteY187" fmla="*/ 3683794 h 4354354"/>
              <a:gd name="connsiteX188" fmla="*/ 2048289 w 2691675"/>
              <a:gd name="connsiteY188" fmla="*/ 3691414 h 4354354"/>
              <a:gd name="connsiteX189" fmla="*/ 2055909 w 2691675"/>
              <a:gd name="connsiteY189" fmla="*/ 3729514 h 4354354"/>
              <a:gd name="connsiteX190" fmla="*/ 2078769 w 2691675"/>
              <a:gd name="connsiteY190" fmla="*/ 3744754 h 4354354"/>
              <a:gd name="connsiteX191" fmla="*/ 2094009 w 2691675"/>
              <a:gd name="connsiteY191" fmla="*/ 3775234 h 4354354"/>
              <a:gd name="connsiteX192" fmla="*/ 2086389 w 2691675"/>
              <a:gd name="connsiteY192" fmla="*/ 3820954 h 4354354"/>
              <a:gd name="connsiteX193" fmla="*/ 2010189 w 2691675"/>
              <a:gd name="connsiteY193" fmla="*/ 3775234 h 4354354"/>
              <a:gd name="connsiteX194" fmla="*/ 1994949 w 2691675"/>
              <a:gd name="connsiteY194" fmla="*/ 3676174 h 4354354"/>
              <a:gd name="connsiteX195" fmla="*/ 1972089 w 2691675"/>
              <a:gd name="connsiteY195" fmla="*/ 3653314 h 4354354"/>
              <a:gd name="connsiteX196" fmla="*/ 1979709 w 2691675"/>
              <a:gd name="connsiteY196" fmla="*/ 3607594 h 4354354"/>
              <a:gd name="connsiteX197" fmla="*/ 2025429 w 2691675"/>
              <a:gd name="connsiteY197" fmla="*/ 3599974 h 4354354"/>
              <a:gd name="connsiteX198" fmla="*/ 2033049 w 2691675"/>
              <a:gd name="connsiteY198" fmla="*/ 3546634 h 4354354"/>
              <a:gd name="connsiteX199" fmla="*/ 2063529 w 2691675"/>
              <a:gd name="connsiteY199" fmla="*/ 3554254 h 4354354"/>
              <a:gd name="connsiteX200" fmla="*/ 2094009 w 2691675"/>
              <a:gd name="connsiteY200" fmla="*/ 3516154 h 4354354"/>
              <a:gd name="connsiteX201" fmla="*/ 2124489 w 2691675"/>
              <a:gd name="connsiteY201" fmla="*/ 3485674 h 4354354"/>
              <a:gd name="connsiteX202" fmla="*/ 2139729 w 2691675"/>
              <a:gd name="connsiteY202" fmla="*/ 3462814 h 4354354"/>
              <a:gd name="connsiteX203" fmla="*/ 2170209 w 2691675"/>
              <a:gd name="connsiteY203" fmla="*/ 3439954 h 4354354"/>
              <a:gd name="connsiteX204" fmla="*/ 2238789 w 2691675"/>
              <a:gd name="connsiteY204" fmla="*/ 3348514 h 4354354"/>
              <a:gd name="connsiteX205" fmla="*/ 2246409 w 2691675"/>
              <a:gd name="connsiteY205" fmla="*/ 3318034 h 4354354"/>
              <a:gd name="connsiteX206" fmla="*/ 2269269 w 2691675"/>
              <a:gd name="connsiteY206" fmla="*/ 3257074 h 4354354"/>
              <a:gd name="connsiteX207" fmla="*/ 2276889 w 2691675"/>
              <a:gd name="connsiteY207" fmla="*/ 3211354 h 4354354"/>
              <a:gd name="connsiteX208" fmla="*/ 2299749 w 2691675"/>
              <a:gd name="connsiteY208" fmla="*/ 3165634 h 4354354"/>
              <a:gd name="connsiteX209" fmla="*/ 2314989 w 2691675"/>
              <a:gd name="connsiteY209" fmla="*/ 3127534 h 4354354"/>
              <a:gd name="connsiteX210" fmla="*/ 2353089 w 2691675"/>
              <a:gd name="connsiteY210" fmla="*/ 3112294 h 4354354"/>
              <a:gd name="connsiteX211" fmla="*/ 2375949 w 2691675"/>
              <a:gd name="connsiteY211" fmla="*/ 3097054 h 4354354"/>
              <a:gd name="connsiteX212" fmla="*/ 2495488 w 2691675"/>
              <a:gd name="connsiteY212" fmla="*/ 3067050 h 4354354"/>
              <a:gd name="connsiteX213" fmla="*/ 2593596 w 2691675"/>
              <a:gd name="connsiteY213" fmla="*/ 3063717 h 4354354"/>
              <a:gd name="connsiteX214" fmla="*/ 2685987 w 2691675"/>
              <a:gd name="connsiteY214" fmla="*/ 3054668 h 4354354"/>
              <a:gd name="connsiteX0" fmla="*/ 2685987 w 2691675"/>
              <a:gd name="connsiteY0" fmla="*/ 3054668 h 4354354"/>
              <a:gd name="connsiteX1" fmla="*/ 2680749 w 2691675"/>
              <a:gd name="connsiteY1" fmla="*/ 3028474 h 4354354"/>
              <a:gd name="connsiteX2" fmla="*/ 2673129 w 2691675"/>
              <a:gd name="connsiteY2" fmla="*/ 2975134 h 4354354"/>
              <a:gd name="connsiteX3" fmla="*/ 2631219 w 2691675"/>
              <a:gd name="connsiteY3" fmla="*/ 2967038 h 4354354"/>
              <a:gd name="connsiteX4" fmla="*/ 2567878 w 2691675"/>
              <a:gd name="connsiteY4" fmla="*/ 2966561 h 4354354"/>
              <a:gd name="connsiteX5" fmla="*/ 2526921 w 2691675"/>
              <a:gd name="connsiteY5" fmla="*/ 2908936 h 4354354"/>
              <a:gd name="connsiteX6" fmla="*/ 2464532 w 2691675"/>
              <a:gd name="connsiteY6" fmla="*/ 2905601 h 4354354"/>
              <a:gd name="connsiteX7" fmla="*/ 2417860 w 2691675"/>
              <a:gd name="connsiteY7" fmla="*/ 2889885 h 4354354"/>
              <a:gd name="connsiteX8" fmla="*/ 2383569 w 2691675"/>
              <a:gd name="connsiteY8" fmla="*/ 2876074 h 4354354"/>
              <a:gd name="connsiteX9" fmla="*/ 2355471 w 2691675"/>
              <a:gd name="connsiteY9" fmla="*/ 2856071 h 4354354"/>
              <a:gd name="connsiteX10" fmla="*/ 2300701 w 2691675"/>
              <a:gd name="connsiteY10" fmla="*/ 2824163 h 4354354"/>
              <a:gd name="connsiteX11" fmla="*/ 2226406 w 2691675"/>
              <a:gd name="connsiteY11" fmla="*/ 2864167 h 4354354"/>
              <a:gd name="connsiteX12" fmla="*/ 2185925 w 2691675"/>
              <a:gd name="connsiteY12" fmla="*/ 2825116 h 4354354"/>
              <a:gd name="connsiteX13" fmla="*/ 2150683 w 2691675"/>
              <a:gd name="connsiteY13" fmla="*/ 2746058 h 4354354"/>
              <a:gd name="connsiteX14" fmla="*/ 2131157 w 2691675"/>
              <a:gd name="connsiteY14" fmla="*/ 2684621 h 4354354"/>
              <a:gd name="connsiteX15" fmla="*/ 2113060 w 2691675"/>
              <a:gd name="connsiteY15" fmla="*/ 2649379 h 4354354"/>
              <a:gd name="connsiteX16" fmla="*/ 2111630 w 2691675"/>
              <a:gd name="connsiteY16" fmla="*/ 2600801 h 4354354"/>
              <a:gd name="connsiteX17" fmla="*/ 2034001 w 2691675"/>
              <a:gd name="connsiteY17" fmla="*/ 2686051 h 4354354"/>
              <a:gd name="connsiteX18" fmla="*/ 1966851 w 2691675"/>
              <a:gd name="connsiteY18" fmla="*/ 2754154 h 4354354"/>
              <a:gd name="connsiteX19" fmla="*/ 1919702 w 2691675"/>
              <a:gd name="connsiteY19" fmla="*/ 2713196 h 4354354"/>
              <a:gd name="connsiteX20" fmla="*/ 1783018 w 2691675"/>
              <a:gd name="connsiteY20" fmla="*/ 2699862 h 4354354"/>
              <a:gd name="connsiteX21" fmla="*/ 1684910 w 2691675"/>
              <a:gd name="connsiteY21" fmla="*/ 2689860 h 4354354"/>
              <a:gd name="connsiteX22" fmla="*/ 1614426 w 2691675"/>
              <a:gd name="connsiteY22" fmla="*/ 2582229 h 4354354"/>
              <a:gd name="connsiteX23" fmla="*/ 1549656 w 2691675"/>
              <a:gd name="connsiteY23" fmla="*/ 2584133 h 4354354"/>
              <a:gd name="connsiteX24" fmla="*/ 1524890 w 2691675"/>
              <a:gd name="connsiteY24" fmla="*/ 2563654 h 4354354"/>
              <a:gd name="connsiteX25" fmla="*/ 1476789 w 2691675"/>
              <a:gd name="connsiteY25" fmla="*/ 2381726 h 4354354"/>
              <a:gd name="connsiteX26" fmla="*/ 1446309 w 2691675"/>
              <a:gd name="connsiteY26" fmla="*/ 2289334 h 4354354"/>
              <a:gd name="connsiteX27" fmla="*/ 1408209 w 2691675"/>
              <a:gd name="connsiteY27" fmla="*/ 2220754 h 4354354"/>
              <a:gd name="connsiteX28" fmla="*/ 1392969 w 2691675"/>
              <a:gd name="connsiteY28" fmla="*/ 2197894 h 4354354"/>
              <a:gd name="connsiteX29" fmla="*/ 1382492 w 2691675"/>
              <a:gd name="connsiteY29" fmla="*/ 2152651 h 4354354"/>
              <a:gd name="connsiteX30" fmla="*/ 1377253 w 2691675"/>
              <a:gd name="connsiteY30" fmla="*/ 2052162 h 4354354"/>
              <a:gd name="connsiteX31" fmla="*/ 1391541 w 2691675"/>
              <a:gd name="connsiteY31" fmla="*/ 1982630 h 4354354"/>
              <a:gd name="connsiteX32" fmla="*/ 1323437 w 2691675"/>
              <a:gd name="connsiteY32" fmla="*/ 1917859 h 4354354"/>
              <a:gd name="connsiteX33" fmla="*/ 1290099 w 2691675"/>
              <a:gd name="connsiteY33" fmla="*/ 1912621 h 4354354"/>
              <a:gd name="connsiteX34" fmla="*/ 1192468 w 2691675"/>
              <a:gd name="connsiteY34" fmla="*/ 1853089 h 4354354"/>
              <a:gd name="connsiteX35" fmla="*/ 1134367 w 2691675"/>
              <a:gd name="connsiteY35" fmla="*/ 1863567 h 4354354"/>
              <a:gd name="connsiteX36" fmla="*/ 1081978 w 2691675"/>
              <a:gd name="connsiteY36" fmla="*/ 1897379 h 4354354"/>
              <a:gd name="connsiteX37" fmla="*/ 1032924 w 2691675"/>
              <a:gd name="connsiteY37" fmla="*/ 1923098 h 4354354"/>
              <a:gd name="connsiteX38" fmla="*/ 966249 w 2691675"/>
              <a:gd name="connsiteY38" fmla="*/ 1984058 h 4354354"/>
              <a:gd name="connsiteX39" fmla="*/ 917195 w 2691675"/>
              <a:gd name="connsiteY39" fmla="*/ 1941672 h 4354354"/>
              <a:gd name="connsiteX40" fmla="*/ 862428 w 2691675"/>
              <a:gd name="connsiteY40" fmla="*/ 1915002 h 4354354"/>
              <a:gd name="connsiteX41" fmla="*/ 831471 w 2691675"/>
              <a:gd name="connsiteY41" fmla="*/ 1889284 h 4354354"/>
              <a:gd name="connsiteX42" fmla="*/ 808135 w 2691675"/>
              <a:gd name="connsiteY42" fmla="*/ 1846898 h 4354354"/>
              <a:gd name="connsiteX43" fmla="*/ 822423 w 2691675"/>
              <a:gd name="connsiteY43" fmla="*/ 1789748 h 4354354"/>
              <a:gd name="connsiteX44" fmla="*/ 811944 w 2691675"/>
              <a:gd name="connsiteY44" fmla="*/ 1720215 h 4354354"/>
              <a:gd name="connsiteX45" fmla="*/ 791466 w 2691675"/>
              <a:gd name="connsiteY45" fmla="*/ 1625441 h 4354354"/>
              <a:gd name="connsiteX46" fmla="*/ 767652 w 2691675"/>
              <a:gd name="connsiteY46" fmla="*/ 1635919 h 4354354"/>
              <a:gd name="connsiteX47" fmla="*/ 709074 w 2691675"/>
              <a:gd name="connsiteY47" fmla="*/ 1571626 h 4354354"/>
              <a:gd name="connsiteX48" fmla="*/ 737649 w 2691675"/>
              <a:gd name="connsiteY48" fmla="*/ 1519714 h 4354354"/>
              <a:gd name="connsiteX49" fmla="*/ 785274 w 2691675"/>
              <a:gd name="connsiteY49" fmla="*/ 1455420 h 4354354"/>
              <a:gd name="connsiteX50" fmla="*/ 783369 w 2691675"/>
              <a:gd name="connsiteY50" fmla="*/ 1429227 h 4354354"/>
              <a:gd name="connsiteX51" fmla="*/ 826232 w 2691675"/>
              <a:gd name="connsiteY51" fmla="*/ 1375409 h 4354354"/>
              <a:gd name="connsiteX52" fmla="*/ 834329 w 2691675"/>
              <a:gd name="connsiteY52" fmla="*/ 1282542 h 4354354"/>
              <a:gd name="connsiteX53" fmla="*/ 820040 w 2691675"/>
              <a:gd name="connsiteY53" fmla="*/ 1198721 h 4354354"/>
              <a:gd name="connsiteX54" fmla="*/ 787655 w 2691675"/>
              <a:gd name="connsiteY54" fmla="*/ 1151573 h 4354354"/>
              <a:gd name="connsiteX55" fmla="*/ 769082 w 2691675"/>
              <a:gd name="connsiteY55" fmla="*/ 1070134 h 4354354"/>
              <a:gd name="connsiteX56" fmla="*/ 812898 w 2691675"/>
              <a:gd name="connsiteY56" fmla="*/ 1034892 h 4354354"/>
              <a:gd name="connsiteX57" fmla="*/ 816231 w 2691675"/>
              <a:gd name="connsiteY57" fmla="*/ 976789 h 4354354"/>
              <a:gd name="connsiteX58" fmla="*/ 828613 w 2691675"/>
              <a:gd name="connsiteY58" fmla="*/ 901065 h 4354354"/>
              <a:gd name="connsiteX59" fmla="*/ 837662 w 2691675"/>
              <a:gd name="connsiteY59" fmla="*/ 833914 h 4354354"/>
              <a:gd name="connsiteX60" fmla="*/ 852426 w 2691675"/>
              <a:gd name="connsiteY60" fmla="*/ 795814 h 4354354"/>
              <a:gd name="connsiteX61" fmla="*/ 867665 w 2691675"/>
              <a:gd name="connsiteY61" fmla="*/ 762475 h 4354354"/>
              <a:gd name="connsiteX62" fmla="*/ 841472 w 2691675"/>
              <a:gd name="connsiteY62" fmla="*/ 696754 h 4354354"/>
              <a:gd name="connsiteX63" fmla="*/ 825756 w 2691675"/>
              <a:gd name="connsiteY63" fmla="*/ 573405 h 4354354"/>
              <a:gd name="connsiteX64" fmla="*/ 795275 w 2691675"/>
              <a:gd name="connsiteY64" fmla="*/ 536259 h 4354354"/>
              <a:gd name="connsiteX65" fmla="*/ 777654 w 2691675"/>
              <a:gd name="connsiteY65" fmla="*/ 505777 h 4354354"/>
              <a:gd name="connsiteX66" fmla="*/ 754794 w 2691675"/>
              <a:gd name="connsiteY66" fmla="*/ 430054 h 4354354"/>
              <a:gd name="connsiteX67" fmla="*/ 727648 w 2691675"/>
              <a:gd name="connsiteY67" fmla="*/ 349091 h 4354354"/>
              <a:gd name="connsiteX68" fmla="*/ 740030 w 2691675"/>
              <a:gd name="connsiteY68" fmla="*/ 321469 h 4354354"/>
              <a:gd name="connsiteX69" fmla="*/ 736698 w 2691675"/>
              <a:gd name="connsiteY69" fmla="*/ 256223 h 4354354"/>
              <a:gd name="connsiteX70" fmla="*/ 717648 w 2691675"/>
              <a:gd name="connsiteY70" fmla="*/ 241935 h 4354354"/>
              <a:gd name="connsiteX71" fmla="*/ 709551 w 2691675"/>
              <a:gd name="connsiteY71" fmla="*/ 171451 h 4354354"/>
              <a:gd name="connsiteX72" fmla="*/ 675737 w 2691675"/>
              <a:gd name="connsiteY72" fmla="*/ 120015 h 4354354"/>
              <a:gd name="connsiteX73" fmla="*/ 686691 w 2691675"/>
              <a:gd name="connsiteY73" fmla="*/ 70485 h 4354354"/>
              <a:gd name="connsiteX74" fmla="*/ 657638 w 2691675"/>
              <a:gd name="connsiteY74" fmla="*/ 0 h 4354354"/>
              <a:gd name="connsiteX75" fmla="*/ 613348 w 2691675"/>
              <a:gd name="connsiteY75" fmla="*/ 10001 h 4354354"/>
              <a:gd name="connsiteX76" fmla="*/ 542863 w 2691675"/>
              <a:gd name="connsiteY76" fmla="*/ 85249 h 4354354"/>
              <a:gd name="connsiteX77" fmla="*/ 560008 w 2691675"/>
              <a:gd name="connsiteY77" fmla="*/ 158591 h 4354354"/>
              <a:gd name="connsiteX78" fmla="*/ 553342 w 2691675"/>
              <a:gd name="connsiteY78" fmla="*/ 234792 h 4354354"/>
              <a:gd name="connsiteX79" fmla="*/ 505716 w 2691675"/>
              <a:gd name="connsiteY79" fmla="*/ 313373 h 4354354"/>
              <a:gd name="connsiteX80" fmla="*/ 461424 w 2691675"/>
              <a:gd name="connsiteY80" fmla="*/ 408147 h 4354354"/>
              <a:gd name="connsiteX81" fmla="*/ 368555 w 2691675"/>
              <a:gd name="connsiteY81" fmla="*/ 381476 h 4354354"/>
              <a:gd name="connsiteX82" fmla="*/ 300929 w 2691675"/>
              <a:gd name="connsiteY82" fmla="*/ 441960 h 4354354"/>
              <a:gd name="connsiteX83" fmla="*/ 270924 w 2691675"/>
              <a:gd name="connsiteY83" fmla="*/ 513874 h 4354354"/>
              <a:gd name="connsiteX84" fmla="*/ 322359 w 2691675"/>
              <a:gd name="connsiteY84" fmla="*/ 574834 h 4354354"/>
              <a:gd name="connsiteX85" fmla="*/ 236157 w 2691675"/>
              <a:gd name="connsiteY85" fmla="*/ 711995 h 4354354"/>
              <a:gd name="connsiteX86" fmla="*/ 262829 w 2691675"/>
              <a:gd name="connsiteY86" fmla="*/ 758667 h 4354354"/>
              <a:gd name="connsiteX87" fmla="*/ 248540 w 2691675"/>
              <a:gd name="connsiteY87" fmla="*/ 834390 h 4354354"/>
              <a:gd name="connsiteX88" fmla="*/ 303309 w 2691675"/>
              <a:gd name="connsiteY88" fmla="*/ 849630 h 4354354"/>
              <a:gd name="connsiteX89" fmla="*/ 351410 w 2691675"/>
              <a:gd name="connsiteY89" fmla="*/ 872966 h 4354354"/>
              <a:gd name="connsiteX90" fmla="*/ 324741 w 2691675"/>
              <a:gd name="connsiteY90" fmla="*/ 957263 h 4354354"/>
              <a:gd name="connsiteX91" fmla="*/ 322360 w 2691675"/>
              <a:gd name="connsiteY91" fmla="*/ 1051560 h 4354354"/>
              <a:gd name="connsiteX92" fmla="*/ 239017 w 2691675"/>
              <a:gd name="connsiteY92" fmla="*/ 1096803 h 4354354"/>
              <a:gd name="connsiteX93" fmla="*/ 159958 w 2691675"/>
              <a:gd name="connsiteY93" fmla="*/ 1095376 h 4354354"/>
              <a:gd name="connsiteX94" fmla="*/ 166625 w 2691675"/>
              <a:gd name="connsiteY94" fmla="*/ 1245395 h 4354354"/>
              <a:gd name="connsiteX95" fmla="*/ 229014 w 2691675"/>
              <a:gd name="connsiteY95" fmla="*/ 1283494 h 4354354"/>
              <a:gd name="connsiteX96" fmla="*/ 227109 w 2691675"/>
              <a:gd name="connsiteY96" fmla="*/ 1344454 h 4354354"/>
              <a:gd name="connsiteX97" fmla="*/ 265209 w 2691675"/>
              <a:gd name="connsiteY97" fmla="*/ 1390174 h 4354354"/>
              <a:gd name="connsiteX98" fmla="*/ 288069 w 2691675"/>
              <a:gd name="connsiteY98" fmla="*/ 1428274 h 4354354"/>
              <a:gd name="connsiteX99" fmla="*/ 280449 w 2691675"/>
              <a:gd name="connsiteY99" fmla="*/ 1466374 h 4354354"/>
              <a:gd name="connsiteX100" fmla="*/ 242349 w 2691675"/>
              <a:gd name="connsiteY100" fmla="*/ 1595914 h 4354354"/>
              <a:gd name="connsiteX101" fmla="*/ 211869 w 2691675"/>
              <a:gd name="connsiteY101" fmla="*/ 1611154 h 4354354"/>
              <a:gd name="connsiteX102" fmla="*/ 189009 w 2691675"/>
              <a:gd name="connsiteY102" fmla="*/ 1618774 h 4354354"/>
              <a:gd name="connsiteX103" fmla="*/ 120429 w 2691675"/>
              <a:gd name="connsiteY103" fmla="*/ 1656874 h 4354354"/>
              <a:gd name="connsiteX104" fmla="*/ 97569 w 2691675"/>
              <a:gd name="connsiteY104" fmla="*/ 1679734 h 4354354"/>
              <a:gd name="connsiteX105" fmla="*/ 13749 w 2691675"/>
              <a:gd name="connsiteY105" fmla="*/ 1740694 h 4354354"/>
              <a:gd name="connsiteX106" fmla="*/ 13749 w 2691675"/>
              <a:gd name="connsiteY106" fmla="*/ 1915954 h 4354354"/>
              <a:gd name="connsiteX107" fmla="*/ 36609 w 2691675"/>
              <a:gd name="connsiteY107" fmla="*/ 1938814 h 4354354"/>
              <a:gd name="connsiteX108" fmla="*/ 67089 w 2691675"/>
              <a:gd name="connsiteY108" fmla="*/ 1976914 h 4354354"/>
              <a:gd name="connsiteX109" fmla="*/ 112809 w 2691675"/>
              <a:gd name="connsiteY109" fmla="*/ 2007394 h 4354354"/>
              <a:gd name="connsiteX110" fmla="*/ 173769 w 2691675"/>
              <a:gd name="connsiteY110" fmla="*/ 2037874 h 4354354"/>
              <a:gd name="connsiteX111" fmla="*/ 234729 w 2691675"/>
              <a:gd name="connsiteY111" fmla="*/ 2121694 h 4354354"/>
              <a:gd name="connsiteX112" fmla="*/ 272829 w 2691675"/>
              <a:gd name="connsiteY112" fmla="*/ 2182654 h 4354354"/>
              <a:gd name="connsiteX113" fmla="*/ 280449 w 2691675"/>
              <a:gd name="connsiteY113" fmla="*/ 2205514 h 4354354"/>
              <a:gd name="connsiteX114" fmla="*/ 318549 w 2691675"/>
              <a:gd name="connsiteY114" fmla="*/ 2281714 h 4354354"/>
              <a:gd name="connsiteX115" fmla="*/ 493809 w 2691675"/>
              <a:gd name="connsiteY115" fmla="*/ 2296954 h 4354354"/>
              <a:gd name="connsiteX116" fmla="*/ 562389 w 2691675"/>
              <a:gd name="connsiteY116" fmla="*/ 2380774 h 4354354"/>
              <a:gd name="connsiteX117" fmla="*/ 531909 w 2691675"/>
              <a:gd name="connsiteY117" fmla="*/ 2456974 h 4354354"/>
              <a:gd name="connsiteX118" fmla="*/ 509049 w 2691675"/>
              <a:gd name="connsiteY118" fmla="*/ 2464594 h 4354354"/>
              <a:gd name="connsiteX119" fmla="*/ 486189 w 2691675"/>
              <a:gd name="connsiteY119" fmla="*/ 2487454 h 4354354"/>
              <a:gd name="connsiteX120" fmla="*/ 478569 w 2691675"/>
              <a:gd name="connsiteY120" fmla="*/ 2533174 h 4354354"/>
              <a:gd name="connsiteX121" fmla="*/ 509049 w 2691675"/>
              <a:gd name="connsiteY121" fmla="*/ 2647474 h 4354354"/>
              <a:gd name="connsiteX122" fmla="*/ 531909 w 2691675"/>
              <a:gd name="connsiteY122" fmla="*/ 2670334 h 4354354"/>
              <a:gd name="connsiteX123" fmla="*/ 539529 w 2691675"/>
              <a:gd name="connsiteY123" fmla="*/ 2700814 h 4354354"/>
              <a:gd name="connsiteX124" fmla="*/ 570009 w 2691675"/>
              <a:gd name="connsiteY124" fmla="*/ 2685574 h 4354354"/>
              <a:gd name="connsiteX125" fmla="*/ 592869 w 2691675"/>
              <a:gd name="connsiteY125" fmla="*/ 2662714 h 4354354"/>
              <a:gd name="connsiteX126" fmla="*/ 646209 w 2691675"/>
              <a:gd name="connsiteY126" fmla="*/ 2632234 h 4354354"/>
              <a:gd name="connsiteX127" fmla="*/ 684309 w 2691675"/>
              <a:gd name="connsiteY127" fmla="*/ 2639854 h 4354354"/>
              <a:gd name="connsiteX128" fmla="*/ 699549 w 2691675"/>
              <a:gd name="connsiteY128" fmla="*/ 2662714 h 4354354"/>
              <a:gd name="connsiteX129" fmla="*/ 722409 w 2691675"/>
              <a:gd name="connsiteY129" fmla="*/ 2685574 h 4354354"/>
              <a:gd name="connsiteX130" fmla="*/ 730029 w 2691675"/>
              <a:gd name="connsiteY130" fmla="*/ 2708434 h 4354354"/>
              <a:gd name="connsiteX131" fmla="*/ 707169 w 2691675"/>
              <a:gd name="connsiteY131" fmla="*/ 2792254 h 4354354"/>
              <a:gd name="connsiteX132" fmla="*/ 623349 w 2691675"/>
              <a:gd name="connsiteY132" fmla="*/ 2868454 h 4354354"/>
              <a:gd name="connsiteX133" fmla="*/ 600489 w 2691675"/>
              <a:gd name="connsiteY133" fmla="*/ 2914174 h 4354354"/>
              <a:gd name="connsiteX134" fmla="*/ 531909 w 2691675"/>
              <a:gd name="connsiteY134" fmla="*/ 2959894 h 4354354"/>
              <a:gd name="connsiteX135" fmla="*/ 516669 w 2691675"/>
              <a:gd name="connsiteY135" fmla="*/ 2982754 h 4354354"/>
              <a:gd name="connsiteX136" fmla="*/ 547149 w 2691675"/>
              <a:gd name="connsiteY136" fmla="*/ 3081814 h 4354354"/>
              <a:gd name="connsiteX137" fmla="*/ 570009 w 2691675"/>
              <a:gd name="connsiteY137" fmla="*/ 3203734 h 4354354"/>
              <a:gd name="connsiteX138" fmla="*/ 608109 w 2691675"/>
              <a:gd name="connsiteY138" fmla="*/ 3302794 h 4354354"/>
              <a:gd name="connsiteX139" fmla="*/ 608109 w 2691675"/>
              <a:gd name="connsiteY139" fmla="*/ 3455194 h 4354354"/>
              <a:gd name="connsiteX140" fmla="*/ 570009 w 2691675"/>
              <a:gd name="connsiteY140" fmla="*/ 3493294 h 4354354"/>
              <a:gd name="connsiteX141" fmla="*/ 562389 w 2691675"/>
              <a:gd name="connsiteY141" fmla="*/ 3523774 h 4354354"/>
              <a:gd name="connsiteX142" fmla="*/ 547149 w 2691675"/>
              <a:gd name="connsiteY142" fmla="*/ 3554254 h 4354354"/>
              <a:gd name="connsiteX143" fmla="*/ 554769 w 2691675"/>
              <a:gd name="connsiteY143" fmla="*/ 3706654 h 4354354"/>
              <a:gd name="connsiteX144" fmla="*/ 608109 w 2691675"/>
              <a:gd name="connsiteY144" fmla="*/ 3699034 h 4354354"/>
              <a:gd name="connsiteX145" fmla="*/ 630969 w 2691675"/>
              <a:gd name="connsiteY145" fmla="*/ 3691414 h 4354354"/>
              <a:gd name="connsiteX146" fmla="*/ 676689 w 2691675"/>
              <a:gd name="connsiteY146" fmla="*/ 3714274 h 4354354"/>
              <a:gd name="connsiteX147" fmla="*/ 707169 w 2691675"/>
              <a:gd name="connsiteY147" fmla="*/ 3744754 h 4354354"/>
              <a:gd name="connsiteX148" fmla="*/ 836709 w 2691675"/>
              <a:gd name="connsiteY148" fmla="*/ 3767614 h 4354354"/>
              <a:gd name="connsiteX149" fmla="*/ 851949 w 2691675"/>
              <a:gd name="connsiteY149" fmla="*/ 3798094 h 4354354"/>
              <a:gd name="connsiteX150" fmla="*/ 874809 w 2691675"/>
              <a:gd name="connsiteY150" fmla="*/ 3813334 h 4354354"/>
              <a:gd name="connsiteX151" fmla="*/ 897669 w 2691675"/>
              <a:gd name="connsiteY151" fmla="*/ 3836194 h 4354354"/>
              <a:gd name="connsiteX152" fmla="*/ 905289 w 2691675"/>
              <a:gd name="connsiteY152" fmla="*/ 3866674 h 4354354"/>
              <a:gd name="connsiteX153" fmla="*/ 920529 w 2691675"/>
              <a:gd name="connsiteY153" fmla="*/ 3889534 h 4354354"/>
              <a:gd name="connsiteX154" fmla="*/ 943389 w 2691675"/>
              <a:gd name="connsiteY154" fmla="*/ 3927634 h 4354354"/>
              <a:gd name="connsiteX155" fmla="*/ 996729 w 2691675"/>
              <a:gd name="connsiteY155" fmla="*/ 3973354 h 4354354"/>
              <a:gd name="connsiteX156" fmla="*/ 1011969 w 2691675"/>
              <a:gd name="connsiteY156" fmla="*/ 3996214 h 4354354"/>
              <a:gd name="connsiteX157" fmla="*/ 1034829 w 2691675"/>
              <a:gd name="connsiteY157" fmla="*/ 4034314 h 4354354"/>
              <a:gd name="connsiteX158" fmla="*/ 1065309 w 2691675"/>
              <a:gd name="connsiteY158" fmla="*/ 4110514 h 4354354"/>
              <a:gd name="connsiteX159" fmla="*/ 1072929 w 2691675"/>
              <a:gd name="connsiteY159" fmla="*/ 4133374 h 4354354"/>
              <a:gd name="connsiteX160" fmla="*/ 1149129 w 2691675"/>
              <a:gd name="connsiteY160" fmla="*/ 4163854 h 4354354"/>
              <a:gd name="connsiteX161" fmla="*/ 1202469 w 2691675"/>
              <a:gd name="connsiteY161" fmla="*/ 4240054 h 4354354"/>
              <a:gd name="connsiteX162" fmla="*/ 1263429 w 2691675"/>
              <a:gd name="connsiteY162" fmla="*/ 4247674 h 4354354"/>
              <a:gd name="connsiteX163" fmla="*/ 1271049 w 2691675"/>
              <a:gd name="connsiteY163" fmla="*/ 4301014 h 4354354"/>
              <a:gd name="connsiteX164" fmla="*/ 1316769 w 2691675"/>
              <a:gd name="connsiteY164" fmla="*/ 4354354 h 4354354"/>
              <a:gd name="connsiteX165" fmla="*/ 1354869 w 2691675"/>
              <a:gd name="connsiteY165" fmla="*/ 4255294 h 4354354"/>
              <a:gd name="connsiteX166" fmla="*/ 1415829 w 2691675"/>
              <a:gd name="connsiteY166" fmla="*/ 4224814 h 4354354"/>
              <a:gd name="connsiteX167" fmla="*/ 1469169 w 2691675"/>
              <a:gd name="connsiteY167" fmla="*/ 4209574 h 4354354"/>
              <a:gd name="connsiteX168" fmla="*/ 1507269 w 2691675"/>
              <a:gd name="connsiteY168" fmla="*/ 4186714 h 4354354"/>
              <a:gd name="connsiteX169" fmla="*/ 1552989 w 2691675"/>
              <a:gd name="connsiteY169" fmla="*/ 4156234 h 4354354"/>
              <a:gd name="connsiteX170" fmla="*/ 1583469 w 2691675"/>
              <a:gd name="connsiteY170" fmla="*/ 4148614 h 4354354"/>
              <a:gd name="connsiteX171" fmla="*/ 1644429 w 2691675"/>
              <a:gd name="connsiteY171" fmla="*/ 4087654 h 4354354"/>
              <a:gd name="connsiteX172" fmla="*/ 1674909 w 2691675"/>
              <a:gd name="connsiteY172" fmla="*/ 4064794 h 4354354"/>
              <a:gd name="connsiteX173" fmla="*/ 1827309 w 2691675"/>
              <a:gd name="connsiteY173" fmla="*/ 4026694 h 4354354"/>
              <a:gd name="connsiteX174" fmla="*/ 1857789 w 2691675"/>
              <a:gd name="connsiteY174" fmla="*/ 4011454 h 4354354"/>
              <a:gd name="connsiteX175" fmla="*/ 1903509 w 2691675"/>
              <a:gd name="connsiteY175" fmla="*/ 3996214 h 4354354"/>
              <a:gd name="connsiteX176" fmla="*/ 1926369 w 2691675"/>
              <a:gd name="connsiteY176" fmla="*/ 3980974 h 4354354"/>
              <a:gd name="connsiteX177" fmla="*/ 1987329 w 2691675"/>
              <a:gd name="connsiteY177" fmla="*/ 3935254 h 4354354"/>
              <a:gd name="connsiteX178" fmla="*/ 2048289 w 2691675"/>
              <a:gd name="connsiteY178" fmla="*/ 3897154 h 4354354"/>
              <a:gd name="connsiteX179" fmla="*/ 2078769 w 2691675"/>
              <a:gd name="connsiteY179" fmla="*/ 3881914 h 4354354"/>
              <a:gd name="connsiteX180" fmla="*/ 2132109 w 2691675"/>
              <a:gd name="connsiteY180" fmla="*/ 3843814 h 4354354"/>
              <a:gd name="connsiteX181" fmla="*/ 2162589 w 2691675"/>
              <a:gd name="connsiteY181" fmla="*/ 3813334 h 4354354"/>
              <a:gd name="connsiteX182" fmla="*/ 2200689 w 2691675"/>
              <a:gd name="connsiteY182" fmla="*/ 3714274 h 4354354"/>
              <a:gd name="connsiteX183" fmla="*/ 2162589 w 2691675"/>
              <a:gd name="connsiteY183" fmla="*/ 3630454 h 4354354"/>
              <a:gd name="connsiteX184" fmla="*/ 2139729 w 2691675"/>
              <a:gd name="connsiteY184" fmla="*/ 3622834 h 4354354"/>
              <a:gd name="connsiteX185" fmla="*/ 2124489 w 2691675"/>
              <a:gd name="connsiteY185" fmla="*/ 3706654 h 4354354"/>
              <a:gd name="connsiteX186" fmla="*/ 2109249 w 2691675"/>
              <a:gd name="connsiteY186" fmla="*/ 3683794 h 4354354"/>
              <a:gd name="connsiteX187" fmla="*/ 2048289 w 2691675"/>
              <a:gd name="connsiteY187" fmla="*/ 3691414 h 4354354"/>
              <a:gd name="connsiteX188" fmla="*/ 2055909 w 2691675"/>
              <a:gd name="connsiteY188" fmla="*/ 3729514 h 4354354"/>
              <a:gd name="connsiteX189" fmla="*/ 2078769 w 2691675"/>
              <a:gd name="connsiteY189" fmla="*/ 3744754 h 4354354"/>
              <a:gd name="connsiteX190" fmla="*/ 2094009 w 2691675"/>
              <a:gd name="connsiteY190" fmla="*/ 3775234 h 4354354"/>
              <a:gd name="connsiteX191" fmla="*/ 2086389 w 2691675"/>
              <a:gd name="connsiteY191" fmla="*/ 3820954 h 4354354"/>
              <a:gd name="connsiteX192" fmla="*/ 2010189 w 2691675"/>
              <a:gd name="connsiteY192" fmla="*/ 3775234 h 4354354"/>
              <a:gd name="connsiteX193" fmla="*/ 1994949 w 2691675"/>
              <a:gd name="connsiteY193" fmla="*/ 3676174 h 4354354"/>
              <a:gd name="connsiteX194" fmla="*/ 1972089 w 2691675"/>
              <a:gd name="connsiteY194" fmla="*/ 3653314 h 4354354"/>
              <a:gd name="connsiteX195" fmla="*/ 1979709 w 2691675"/>
              <a:gd name="connsiteY195" fmla="*/ 3607594 h 4354354"/>
              <a:gd name="connsiteX196" fmla="*/ 2025429 w 2691675"/>
              <a:gd name="connsiteY196" fmla="*/ 3599974 h 4354354"/>
              <a:gd name="connsiteX197" fmla="*/ 2033049 w 2691675"/>
              <a:gd name="connsiteY197" fmla="*/ 3546634 h 4354354"/>
              <a:gd name="connsiteX198" fmla="*/ 2063529 w 2691675"/>
              <a:gd name="connsiteY198" fmla="*/ 3554254 h 4354354"/>
              <a:gd name="connsiteX199" fmla="*/ 2094009 w 2691675"/>
              <a:gd name="connsiteY199" fmla="*/ 3516154 h 4354354"/>
              <a:gd name="connsiteX200" fmla="*/ 2124489 w 2691675"/>
              <a:gd name="connsiteY200" fmla="*/ 3485674 h 4354354"/>
              <a:gd name="connsiteX201" fmla="*/ 2139729 w 2691675"/>
              <a:gd name="connsiteY201" fmla="*/ 3462814 h 4354354"/>
              <a:gd name="connsiteX202" fmla="*/ 2170209 w 2691675"/>
              <a:gd name="connsiteY202" fmla="*/ 3439954 h 4354354"/>
              <a:gd name="connsiteX203" fmla="*/ 2238789 w 2691675"/>
              <a:gd name="connsiteY203" fmla="*/ 3348514 h 4354354"/>
              <a:gd name="connsiteX204" fmla="*/ 2246409 w 2691675"/>
              <a:gd name="connsiteY204" fmla="*/ 3318034 h 4354354"/>
              <a:gd name="connsiteX205" fmla="*/ 2269269 w 2691675"/>
              <a:gd name="connsiteY205" fmla="*/ 3257074 h 4354354"/>
              <a:gd name="connsiteX206" fmla="*/ 2276889 w 2691675"/>
              <a:gd name="connsiteY206" fmla="*/ 3211354 h 4354354"/>
              <a:gd name="connsiteX207" fmla="*/ 2299749 w 2691675"/>
              <a:gd name="connsiteY207" fmla="*/ 3165634 h 4354354"/>
              <a:gd name="connsiteX208" fmla="*/ 2314989 w 2691675"/>
              <a:gd name="connsiteY208" fmla="*/ 3127534 h 4354354"/>
              <a:gd name="connsiteX209" fmla="*/ 2353089 w 2691675"/>
              <a:gd name="connsiteY209" fmla="*/ 3112294 h 4354354"/>
              <a:gd name="connsiteX210" fmla="*/ 2375949 w 2691675"/>
              <a:gd name="connsiteY210" fmla="*/ 3097054 h 4354354"/>
              <a:gd name="connsiteX211" fmla="*/ 2495488 w 2691675"/>
              <a:gd name="connsiteY211" fmla="*/ 3067050 h 4354354"/>
              <a:gd name="connsiteX212" fmla="*/ 2593596 w 2691675"/>
              <a:gd name="connsiteY212" fmla="*/ 3063717 h 4354354"/>
              <a:gd name="connsiteX213" fmla="*/ 2685987 w 2691675"/>
              <a:gd name="connsiteY213" fmla="*/ 3054668 h 4354354"/>
              <a:gd name="connsiteX0" fmla="*/ 2685987 w 2691675"/>
              <a:gd name="connsiteY0" fmla="*/ 3054668 h 4354354"/>
              <a:gd name="connsiteX1" fmla="*/ 2680749 w 2691675"/>
              <a:gd name="connsiteY1" fmla="*/ 3028474 h 4354354"/>
              <a:gd name="connsiteX2" fmla="*/ 2673129 w 2691675"/>
              <a:gd name="connsiteY2" fmla="*/ 2975134 h 4354354"/>
              <a:gd name="connsiteX3" fmla="*/ 2631219 w 2691675"/>
              <a:gd name="connsiteY3" fmla="*/ 2967038 h 4354354"/>
              <a:gd name="connsiteX4" fmla="*/ 2567878 w 2691675"/>
              <a:gd name="connsiteY4" fmla="*/ 2966561 h 4354354"/>
              <a:gd name="connsiteX5" fmla="*/ 2526921 w 2691675"/>
              <a:gd name="connsiteY5" fmla="*/ 2908936 h 4354354"/>
              <a:gd name="connsiteX6" fmla="*/ 2464532 w 2691675"/>
              <a:gd name="connsiteY6" fmla="*/ 2905601 h 4354354"/>
              <a:gd name="connsiteX7" fmla="*/ 2417860 w 2691675"/>
              <a:gd name="connsiteY7" fmla="*/ 2889885 h 4354354"/>
              <a:gd name="connsiteX8" fmla="*/ 2383569 w 2691675"/>
              <a:gd name="connsiteY8" fmla="*/ 2876074 h 4354354"/>
              <a:gd name="connsiteX9" fmla="*/ 2355471 w 2691675"/>
              <a:gd name="connsiteY9" fmla="*/ 2856071 h 4354354"/>
              <a:gd name="connsiteX10" fmla="*/ 2300701 w 2691675"/>
              <a:gd name="connsiteY10" fmla="*/ 2824163 h 4354354"/>
              <a:gd name="connsiteX11" fmla="*/ 2226406 w 2691675"/>
              <a:gd name="connsiteY11" fmla="*/ 2864167 h 4354354"/>
              <a:gd name="connsiteX12" fmla="*/ 2185925 w 2691675"/>
              <a:gd name="connsiteY12" fmla="*/ 2825116 h 4354354"/>
              <a:gd name="connsiteX13" fmla="*/ 2150683 w 2691675"/>
              <a:gd name="connsiteY13" fmla="*/ 2746058 h 4354354"/>
              <a:gd name="connsiteX14" fmla="*/ 2131157 w 2691675"/>
              <a:gd name="connsiteY14" fmla="*/ 2684621 h 4354354"/>
              <a:gd name="connsiteX15" fmla="*/ 2113060 w 2691675"/>
              <a:gd name="connsiteY15" fmla="*/ 2649379 h 4354354"/>
              <a:gd name="connsiteX16" fmla="*/ 2111630 w 2691675"/>
              <a:gd name="connsiteY16" fmla="*/ 2600801 h 4354354"/>
              <a:gd name="connsiteX17" fmla="*/ 2034001 w 2691675"/>
              <a:gd name="connsiteY17" fmla="*/ 2686051 h 4354354"/>
              <a:gd name="connsiteX18" fmla="*/ 1966851 w 2691675"/>
              <a:gd name="connsiteY18" fmla="*/ 2754154 h 4354354"/>
              <a:gd name="connsiteX19" fmla="*/ 1919702 w 2691675"/>
              <a:gd name="connsiteY19" fmla="*/ 2713196 h 4354354"/>
              <a:gd name="connsiteX20" fmla="*/ 1783018 w 2691675"/>
              <a:gd name="connsiteY20" fmla="*/ 2699862 h 4354354"/>
              <a:gd name="connsiteX21" fmla="*/ 1684910 w 2691675"/>
              <a:gd name="connsiteY21" fmla="*/ 2689860 h 4354354"/>
              <a:gd name="connsiteX22" fmla="*/ 1614426 w 2691675"/>
              <a:gd name="connsiteY22" fmla="*/ 2582229 h 4354354"/>
              <a:gd name="connsiteX23" fmla="*/ 1549656 w 2691675"/>
              <a:gd name="connsiteY23" fmla="*/ 2584133 h 4354354"/>
              <a:gd name="connsiteX24" fmla="*/ 1524890 w 2691675"/>
              <a:gd name="connsiteY24" fmla="*/ 2563654 h 4354354"/>
              <a:gd name="connsiteX25" fmla="*/ 1476789 w 2691675"/>
              <a:gd name="connsiteY25" fmla="*/ 2381726 h 4354354"/>
              <a:gd name="connsiteX26" fmla="*/ 1446309 w 2691675"/>
              <a:gd name="connsiteY26" fmla="*/ 2289334 h 4354354"/>
              <a:gd name="connsiteX27" fmla="*/ 1408209 w 2691675"/>
              <a:gd name="connsiteY27" fmla="*/ 2220754 h 4354354"/>
              <a:gd name="connsiteX28" fmla="*/ 1392969 w 2691675"/>
              <a:gd name="connsiteY28" fmla="*/ 2197894 h 4354354"/>
              <a:gd name="connsiteX29" fmla="*/ 1382492 w 2691675"/>
              <a:gd name="connsiteY29" fmla="*/ 2152651 h 4354354"/>
              <a:gd name="connsiteX30" fmla="*/ 1377253 w 2691675"/>
              <a:gd name="connsiteY30" fmla="*/ 2052162 h 4354354"/>
              <a:gd name="connsiteX31" fmla="*/ 1391541 w 2691675"/>
              <a:gd name="connsiteY31" fmla="*/ 1982630 h 4354354"/>
              <a:gd name="connsiteX32" fmla="*/ 1323437 w 2691675"/>
              <a:gd name="connsiteY32" fmla="*/ 1917859 h 4354354"/>
              <a:gd name="connsiteX33" fmla="*/ 1290099 w 2691675"/>
              <a:gd name="connsiteY33" fmla="*/ 1912621 h 4354354"/>
              <a:gd name="connsiteX34" fmla="*/ 1192468 w 2691675"/>
              <a:gd name="connsiteY34" fmla="*/ 1853089 h 4354354"/>
              <a:gd name="connsiteX35" fmla="*/ 1134367 w 2691675"/>
              <a:gd name="connsiteY35" fmla="*/ 1863567 h 4354354"/>
              <a:gd name="connsiteX36" fmla="*/ 1081978 w 2691675"/>
              <a:gd name="connsiteY36" fmla="*/ 1897379 h 4354354"/>
              <a:gd name="connsiteX37" fmla="*/ 1032924 w 2691675"/>
              <a:gd name="connsiteY37" fmla="*/ 1923098 h 4354354"/>
              <a:gd name="connsiteX38" fmla="*/ 966249 w 2691675"/>
              <a:gd name="connsiteY38" fmla="*/ 1984058 h 4354354"/>
              <a:gd name="connsiteX39" fmla="*/ 917195 w 2691675"/>
              <a:gd name="connsiteY39" fmla="*/ 1941672 h 4354354"/>
              <a:gd name="connsiteX40" fmla="*/ 862428 w 2691675"/>
              <a:gd name="connsiteY40" fmla="*/ 1915002 h 4354354"/>
              <a:gd name="connsiteX41" fmla="*/ 831471 w 2691675"/>
              <a:gd name="connsiteY41" fmla="*/ 1889284 h 4354354"/>
              <a:gd name="connsiteX42" fmla="*/ 808135 w 2691675"/>
              <a:gd name="connsiteY42" fmla="*/ 1846898 h 4354354"/>
              <a:gd name="connsiteX43" fmla="*/ 822423 w 2691675"/>
              <a:gd name="connsiteY43" fmla="*/ 1789748 h 4354354"/>
              <a:gd name="connsiteX44" fmla="*/ 811944 w 2691675"/>
              <a:gd name="connsiteY44" fmla="*/ 1720215 h 4354354"/>
              <a:gd name="connsiteX45" fmla="*/ 791466 w 2691675"/>
              <a:gd name="connsiteY45" fmla="*/ 1625441 h 4354354"/>
              <a:gd name="connsiteX46" fmla="*/ 767652 w 2691675"/>
              <a:gd name="connsiteY46" fmla="*/ 1635919 h 4354354"/>
              <a:gd name="connsiteX47" fmla="*/ 709074 w 2691675"/>
              <a:gd name="connsiteY47" fmla="*/ 1571626 h 4354354"/>
              <a:gd name="connsiteX48" fmla="*/ 737649 w 2691675"/>
              <a:gd name="connsiteY48" fmla="*/ 1519714 h 4354354"/>
              <a:gd name="connsiteX49" fmla="*/ 785274 w 2691675"/>
              <a:gd name="connsiteY49" fmla="*/ 1455420 h 4354354"/>
              <a:gd name="connsiteX50" fmla="*/ 783369 w 2691675"/>
              <a:gd name="connsiteY50" fmla="*/ 1429227 h 4354354"/>
              <a:gd name="connsiteX51" fmla="*/ 826232 w 2691675"/>
              <a:gd name="connsiteY51" fmla="*/ 1375409 h 4354354"/>
              <a:gd name="connsiteX52" fmla="*/ 834329 w 2691675"/>
              <a:gd name="connsiteY52" fmla="*/ 1282542 h 4354354"/>
              <a:gd name="connsiteX53" fmla="*/ 820040 w 2691675"/>
              <a:gd name="connsiteY53" fmla="*/ 1198721 h 4354354"/>
              <a:gd name="connsiteX54" fmla="*/ 787655 w 2691675"/>
              <a:gd name="connsiteY54" fmla="*/ 1151573 h 4354354"/>
              <a:gd name="connsiteX55" fmla="*/ 769082 w 2691675"/>
              <a:gd name="connsiteY55" fmla="*/ 1070134 h 4354354"/>
              <a:gd name="connsiteX56" fmla="*/ 812898 w 2691675"/>
              <a:gd name="connsiteY56" fmla="*/ 1034892 h 4354354"/>
              <a:gd name="connsiteX57" fmla="*/ 816231 w 2691675"/>
              <a:gd name="connsiteY57" fmla="*/ 976789 h 4354354"/>
              <a:gd name="connsiteX58" fmla="*/ 828613 w 2691675"/>
              <a:gd name="connsiteY58" fmla="*/ 901065 h 4354354"/>
              <a:gd name="connsiteX59" fmla="*/ 837662 w 2691675"/>
              <a:gd name="connsiteY59" fmla="*/ 833914 h 4354354"/>
              <a:gd name="connsiteX60" fmla="*/ 852426 w 2691675"/>
              <a:gd name="connsiteY60" fmla="*/ 795814 h 4354354"/>
              <a:gd name="connsiteX61" fmla="*/ 867665 w 2691675"/>
              <a:gd name="connsiteY61" fmla="*/ 762475 h 4354354"/>
              <a:gd name="connsiteX62" fmla="*/ 841472 w 2691675"/>
              <a:gd name="connsiteY62" fmla="*/ 696754 h 4354354"/>
              <a:gd name="connsiteX63" fmla="*/ 825756 w 2691675"/>
              <a:gd name="connsiteY63" fmla="*/ 573405 h 4354354"/>
              <a:gd name="connsiteX64" fmla="*/ 795275 w 2691675"/>
              <a:gd name="connsiteY64" fmla="*/ 536259 h 4354354"/>
              <a:gd name="connsiteX65" fmla="*/ 777654 w 2691675"/>
              <a:gd name="connsiteY65" fmla="*/ 505777 h 4354354"/>
              <a:gd name="connsiteX66" fmla="*/ 754794 w 2691675"/>
              <a:gd name="connsiteY66" fmla="*/ 430054 h 4354354"/>
              <a:gd name="connsiteX67" fmla="*/ 727648 w 2691675"/>
              <a:gd name="connsiteY67" fmla="*/ 349091 h 4354354"/>
              <a:gd name="connsiteX68" fmla="*/ 740030 w 2691675"/>
              <a:gd name="connsiteY68" fmla="*/ 321469 h 4354354"/>
              <a:gd name="connsiteX69" fmla="*/ 736698 w 2691675"/>
              <a:gd name="connsiteY69" fmla="*/ 256223 h 4354354"/>
              <a:gd name="connsiteX70" fmla="*/ 717648 w 2691675"/>
              <a:gd name="connsiteY70" fmla="*/ 241935 h 4354354"/>
              <a:gd name="connsiteX71" fmla="*/ 709551 w 2691675"/>
              <a:gd name="connsiteY71" fmla="*/ 171451 h 4354354"/>
              <a:gd name="connsiteX72" fmla="*/ 675737 w 2691675"/>
              <a:gd name="connsiteY72" fmla="*/ 120015 h 4354354"/>
              <a:gd name="connsiteX73" fmla="*/ 686691 w 2691675"/>
              <a:gd name="connsiteY73" fmla="*/ 70485 h 4354354"/>
              <a:gd name="connsiteX74" fmla="*/ 657638 w 2691675"/>
              <a:gd name="connsiteY74" fmla="*/ 0 h 4354354"/>
              <a:gd name="connsiteX75" fmla="*/ 613348 w 2691675"/>
              <a:gd name="connsiteY75" fmla="*/ 10001 h 4354354"/>
              <a:gd name="connsiteX76" fmla="*/ 542863 w 2691675"/>
              <a:gd name="connsiteY76" fmla="*/ 85249 h 4354354"/>
              <a:gd name="connsiteX77" fmla="*/ 560008 w 2691675"/>
              <a:gd name="connsiteY77" fmla="*/ 158591 h 4354354"/>
              <a:gd name="connsiteX78" fmla="*/ 553342 w 2691675"/>
              <a:gd name="connsiteY78" fmla="*/ 234792 h 4354354"/>
              <a:gd name="connsiteX79" fmla="*/ 505716 w 2691675"/>
              <a:gd name="connsiteY79" fmla="*/ 313373 h 4354354"/>
              <a:gd name="connsiteX80" fmla="*/ 461424 w 2691675"/>
              <a:gd name="connsiteY80" fmla="*/ 408147 h 4354354"/>
              <a:gd name="connsiteX81" fmla="*/ 368555 w 2691675"/>
              <a:gd name="connsiteY81" fmla="*/ 381476 h 4354354"/>
              <a:gd name="connsiteX82" fmla="*/ 300929 w 2691675"/>
              <a:gd name="connsiteY82" fmla="*/ 441960 h 4354354"/>
              <a:gd name="connsiteX83" fmla="*/ 270924 w 2691675"/>
              <a:gd name="connsiteY83" fmla="*/ 513874 h 4354354"/>
              <a:gd name="connsiteX84" fmla="*/ 322359 w 2691675"/>
              <a:gd name="connsiteY84" fmla="*/ 574834 h 4354354"/>
              <a:gd name="connsiteX85" fmla="*/ 236157 w 2691675"/>
              <a:gd name="connsiteY85" fmla="*/ 711995 h 4354354"/>
              <a:gd name="connsiteX86" fmla="*/ 262829 w 2691675"/>
              <a:gd name="connsiteY86" fmla="*/ 758667 h 4354354"/>
              <a:gd name="connsiteX87" fmla="*/ 248540 w 2691675"/>
              <a:gd name="connsiteY87" fmla="*/ 834390 h 4354354"/>
              <a:gd name="connsiteX88" fmla="*/ 303309 w 2691675"/>
              <a:gd name="connsiteY88" fmla="*/ 849630 h 4354354"/>
              <a:gd name="connsiteX89" fmla="*/ 351410 w 2691675"/>
              <a:gd name="connsiteY89" fmla="*/ 872966 h 4354354"/>
              <a:gd name="connsiteX90" fmla="*/ 324741 w 2691675"/>
              <a:gd name="connsiteY90" fmla="*/ 957263 h 4354354"/>
              <a:gd name="connsiteX91" fmla="*/ 322360 w 2691675"/>
              <a:gd name="connsiteY91" fmla="*/ 1051560 h 4354354"/>
              <a:gd name="connsiteX92" fmla="*/ 239017 w 2691675"/>
              <a:gd name="connsiteY92" fmla="*/ 1096803 h 4354354"/>
              <a:gd name="connsiteX93" fmla="*/ 159958 w 2691675"/>
              <a:gd name="connsiteY93" fmla="*/ 1095376 h 4354354"/>
              <a:gd name="connsiteX94" fmla="*/ 166625 w 2691675"/>
              <a:gd name="connsiteY94" fmla="*/ 1245395 h 4354354"/>
              <a:gd name="connsiteX95" fmla="*/ 229014 w 2691675"/>
              <a:gd name="connsiteY95" fmla="*/ 1283494 h 4354354"/>
              <a:gd name="connsiteX96" fmla="*/ 217584 w 2691675"/>
              <a:gd name="connsiteY96" fmla="*/ 1344454 h 4354354"/>
              <a:gd name="connsiteX97" fmla="*/ 265209 w 2691675"/>
              <a:gd name="connsiteY97" fmla="*/ 1390174 h 4354354"/>
              <a:gd name="connsiteX98" fmla="*/ 288069 w 2691675"/>
              <a:gd name="connsiteY98" fmla="*/ 1428274 h 4354354"/>
              <a:gd name="connsiteX99" fmla="*/ 280449 w 2691675"/>
              <a:gd name="connsiteY99" fmla="*/ 1466374 h 4354354"/>
              <a:gd name="connsiteX100" fmla="*/ 242349 w 2691675"/>
              <a:gd name="connsiteY100" fmla="*/ 1595914 h 4354354"/>
              <a:gd name="connsiteX101" fmla="*/ 211869 w 2691675"/>
              <a:gd name="connsiteY101" fmla="*/ 1611154 h 4354354"/>
              <a:gd name="connsiteX102" fmla="*/ 189009 w 2691675"/>
              <a:gd name="connsiteY102" fmla="*/ 1618774 h 4354354"/>
              <a:gd name="connsiteX103" fmla="*/ 120429 w 2691675"/>
              <a:gd name="connsiteY103" fmla="*/ 1656874 h 4354354"/>
              <a:gd name="connsiteX104" fmla="*/ 97569 w 2691675"/>
              <a:gd name="connsiteY104" fmla="*/ 1679734 h 4354354"/>
              <a:gd name="connsiteX105" fmla="*/ 13749 w 2691675"/>
              <a:gd name="connsiteY105" fmla="*/ 1740694 h 4354354"/>
              <a:gd name="connsiteX106" fmla="*/ 13749 w 2691675"/>
              <a:gd name="connsiteY106" fmla="*/ 1915954 h 4354354"/>
              <a:gd name="connsiteX107" fmla="*/ 36609 w 2691675"/>
              <a:gd name="connsiteY107" fmla="*/ 1938814 h 4354354"/>
              <a:gd name="connsiteX108" fmla="*/ 67089 w 2691675"/>
              <a:gd name="connsiteY108" fmla="*/ 1976914 h 4354354"/>
              <a:gd name="connsiteX109" fmla="*/ 112809 w 2691675"/>
              <a:gd name="connsiteY109" fmla="*/ 2007394 h 4354354"/>
              <a:gd name="connsiteX110" fmla="*/ 173769 w 2691675"/>
              <a:gd name="connsiteY110" fmla="*/ 2037874 h 4354354"/>
              <a:gd name="connsiteX111" fmla="*/ 234729 w 2691675"/>
              <a:gd name="connsiteY111" fmla="*/ 2121694 h 4354354"/>
              <a:gd name="connsiteX112" fmla="*/ 272829 w 2691675"/>
              <a:gd name="connsiteY112" fmla="*/ 2182654 h 4354354"/>
              <a:gd name="connsiteX113" fmla="*/ 280449 w 2691675"/>
              <a:gd name="connsiteY113" fmla="*/ 2205514 h 4354354"/>
              <a:gd name="connsiteX114" fmla="*/ 318549 w 2691675"/>
              <a:gd name="connsiteY114" fmla="*/ 2281714 h 4354354"/>
              <a:gd name="connsiteX115" fmla="*/ 493809 w 2691675"/>
              <a:gd name="connsiteY115" fmla="*/ 2296954 h 4354354"/>
              <a:gd name="connsiteX116" fmla="*/ 562389 w 2691675"/>
              <a:gd name="connsiteY116" fmla="*/ 2380774 h 4354354"/>
              <a:gd name="connsiteX117" fmla="*/ 531909 w 2691675"/>
              <a:gd name="connsiteY117" fmla="*/ 2456974 h 4354354"/>
              <a:gd name="connsiteX118" fmla="*/ 509049 w 2691675"/>
              <a:gd name="connsiteY118" fmla="*/ 2464594 h 4354354"/>
              <a:gd name="connsiteX119" fmla="*/ 486189 w 2691675"/>
              <a:gd name="connsiteY119" fmla="*/ 2487454 h 4354354"/>
              <a:gd name="connsiteX120" fmla="*/ 478569 w 2691675"/>
              <a:gd name="connsiteY120" fmla="*/ 2533174 h 4354354"/>
              <a:gd name="connsiteX121" fmla="*/ 509049 w 2691675"/>
              <a:gd name="connsiteY121" fmla="*/ 2647474 h 4354354"/>
              <a:gd name="connsiteX122" fmla="*/ 531909 w 2691675"/>
              <a:gd name="connsiteY122" fmla="*/ 2670334 h 4354354"/>
              <a:gd name="connsiteX123" fmla="*/ 539529 w 2691675"/>
              <a:gd name="connsiteY123" fmla="*/ 2700814 h 4354354"/>
              <a:gd name="connsiteX124" fmla="*/ 570009 w 2691675"/>
              <a:gd name="connsiteY124" fmla="*/ 2685574 h 4354354"/>
              <a:gd name="connsiteX125" fmla="*/ 592869 w 2691675"/>
              <a:gd name="connsiteY125" fmla="*/ 2662714 h 4354354"/>
              <a:gd name="connsiteX126" fmla="*/ 646209 w 2691675"/>
              <a:gd name="connsiteY126" fmla="*/ 2632234 h 4354354"/>
              <a:gd name="connsiteX127" fmla="*/ 684309 w 2691675"/>
              <a:gd name="connsiteY127" fmla="*/ 2639854 h 4354354"/>
              <a:gd name="connsiteX128" fmla="*/ 699549 w 2691675"/>
              <a:gd name="connsiteY128" fmla="*/ 2662714 h 4354354"/>
              <a:gd name="connsiteX129" fmla="*/ 722409 w 2691675"/>
              <a:gd name="connsiteY129" fmla="*/ 2685574 h 4354354"/>
              <a:gd name="connsiteX130" fmla="*/ 730029 w 2691675"/>
              <a:gd name="connsiteY130" fmla="*/ 2708434 h 4354354"/>
              <a:gd name="connsiteX131" fmla="*/ 707169 w 2691675"/>
              <a:gd name="connsiteY131" fmla="*/ 2792254 h 4354354"/>
              <a:gd name="connsiteX132" fmla="*/ 623349 w 2691675"/>
              <a:gd name="connsiteY132" fmla="*/ 2868454 h 4354354"/>
              <a:gd name="connsiteX133" fmla="*/ 600489 w 2691675"/>
              <a:gd name="connsiteY133" fmla="*/ 2914174 h 4354354"/>
              <a:gd name="connsiteX134" fmla="*/ 531909 w 2691675"/>
              <a:gd name="connsiteY134" fmla="*/ 2959894 h 4354354"/>
              <a:gd name="connsiteX135" fmla="*/ 516669 w 2691675"/>
              <a:gd name="connsiteY135" fmla="*/ 2982754 h 4354354"/>
              <a:gd name="connsiteX136" fmla="*/ 547149 w 2691675"/>
              <a:gd name="connsiteY136" fmla="*/ 3081814 h 4354354"/>
              <a:gd name="connsiteX137" fmla="*/ 570009 w 2691675"/>
              <a:gd name="connsiteY137" fmla="*/ 3203734 h 4354354"/>
              <a:gd name="connsiteX138" fmla="*/ 608109 w 2691675"/>
              <a:gd name="connsiteY138" fmla="*/ 3302794 h 4354354"/>
              <a:gd name="connsiteX139" fmla="*/ 608109 w 2691675"/>
              <a:gd name="connsiteY139" fmla="*/ 3455194 h 4354354"/>
              <a:gd name="connsiteX140" fmla="*/ 570009 w 2691675"/>
              <a:gd name="connsiteY140" fmla="*/ 3493294 h 4354354"/>
              <a:gd name="connsiteX141" fmla="*/ 562389 w 2691675"/>
              <a:gd name="connsiteY141" fmla="*/ 3523774 h 4354354"/>
              <a:gd name="connsiteX142" fmla="*/ 547149 w 2691675"/>
              <a:gd name="connsiteY142" fmla="*/ 3554254 h 4354354"/>
              <a:gd name="connsiteX143" fmla="*/ 554769 w 2691675"/>
              <a:gd name="connsiteY143" fmla="*/ 3706654 h 4354354"/>
              <a:gd name="connsiteX144" fmla="*/ 608109 w 2691675"/>
              <a:gd name="connsiteY144" fmla="*/ 3699034 h 4354354"/>
              <a:gd name="connsiteX145" fmla="*/ 630969 w 2691675"/>
              <a:gd name="connsiteY145" fmla="*/ 3691414 h 4354354"/>
              <a:gd name="connsiteX146" fmla="*/ 676689 w 2691675"/>
              <a:gd name="connsiteY146" fmla="*/ 3714274 h 4354354"/>
              <a:gd name="connsiteX147" fmla="*/ 707169 w 2691675"/>
              <a:gd name="connsiteY147" fmla="*/ 3744754 h 4354354"/>
              <a:gd name="connsiteX148" fmla="*/ 836709 w 2691675"/>
              <a:gd name="connsiteY148" fmla="*/ 3767614 h 4354354"/>
              <a:gd name="connsiteX149" fmla="*/ 851949 w 2691675"/>
              <a:gd name="connsiteY149" fmla="*/ 3798094 h 4354354"/>
              <a:gd name="connsiteX150" fmla="*/ 874809 w 2691675"/>
              <a:gd name="connsiteY150" fmla="*/ 3813334 h 4354354"/>
              <a:gd name="connsiteX151" fmla="*/ 897669 w 2691675"/>
              <a:gd name="connsiteY151" fmla="*/ 3836194 h 4354354"/>
              <a:gd name="connsiteX152" fmla="*/ 905289 w 2691675"/>
              <a:gd name="connsiteY152" fmla="*/ 3866674 h 4354354"/>
              <a:gd name="connsiteX153" fmla="*/ 920529 w 2691675"/>
              <a:gd name="connsiteY153" fmla="*/ 3889534 h 4354354"/>
              <a:gd name="connsiteX154" fmla="*/ 943389 w 2691675"/>
              <a:gd name="connsiteY154" fmla="*/ 3927634 h 4354354"/>
              <a:gd name="connsiteX155" fmla="*/ 996729 w 2691675"/>
              <a:gd name="connsiteY155" fmla="*/ 3973354 h 4354354"/>
              <a:gd name="connsiteX156" fmla="*/ 1011969 w 2691675"/>
              <a:gd name="connsiteY156" fmla="*/ 3996214 h 4354354"/>
              <a:gd name="connsiteX157" fmla="*/ 1034829 w 2691675"/>
              <a:gd name="connsiteY157" fmla="*/ 4034314 h 4354354"/>
              <a:gd name="connsiteX158" fmla="*/ 1065309 w 2691675"/>
              <a:gd name="connsiteY158" fmla="*/ 4110514 h 4354354"/>
              <a:gd name="connsiteX159" fmla="*/ 1072929 w 2691675"/>
              <a:gd name="connsiteY159" fmla="*/ 4133374 h 4354354"/>
              <a:gd name="connsiteX160" fmla="*/ 1149129 w 2691675"/>
              <a:gd name="connsiteY160" fmla="*/ 4163854 h 4354354"/>
              <a:gd name="connsiteX161" fmla="*/ 1202469 w 2691675"/>
              <a:gd name="connsiteY161" fmla="*/ 4240054 h 4354354"/>
              <a:gd name="connsiteX162" fmla="*/ 1263429 w 2691675"/>
              <a:gd name="connsiteY162" fmla="*/ 4247674 h 4354354"/>
              <a:gd name="connsiteX163" fmla="*/ 1271049 w 2691675"/>
              <a:gd name="connsiteY163" fmla="*/ 4301014 h 4354354"/>
              <a:gd name="connsiteX164" fmla="*/ 1316769 w 2691675"/>
              <a:gd name="connsiteY164" fmla="*/ 4354354 h 4354354"/>
              <a:gd name="connsiteX165" fmla="*/ 1354869 w 2691675"/>
              <a:gd name="connsiteY165" fmla="*/ 4255294 h 4354354"/>
              <a:gd name="connsiteX166" fmla="*/ 1415829 w 2691675"/>
              <a:gd name="connsiteY166" fmla="*/ 4224814 h 4354354"/>
              <a:gd name="connsiteX167" fmla="*/ 1469169 w 2691675"/>
              <a:gd name="connsiteY167" fmla="*/ 4209574 h 4354354"/>
              <a:gd name="connsiteX168" fmla="*/ 1507269 w 2691675"/>
              <a:gd name="connsiteY168" fmla="*/ 4186714 h 4354354"/>
              <a:gd name="connsiteX169" fmla="*/ 1552989 w 2691675"/>
              <a:gd name="connsiteY169" fmla="*/ 4156234 h 4354354"/>
              <a:gd name="connsiteX170" fmla="*/ 1583469 w 2691675"/>
              <a:gd name="connsiteY170" fmla="*/ 4148614 h 4354354"/>
              <a:gd name="connsiteX171" fmla="*/ 1644429 w 2691675"/>
              <a:gd name="connsiteY171" fmla="*/ 4087654 h 4354354"/>
              <a:gd name="connsiteX172" fmla="*/ 1674909 w 2691675"/>
              <a:gd name="connsiteY172" fmla="*/ 4064794 h 4354354"/>
              <a:gd name="connsiteX173" fmla="*/ 1827309 w 2691675"/>
              <a:gd name="connsiteY173" fmla="*/ 4026694 h 4354354"/>
              <a:gd name="connsiteX174" fmla="*/ 1857789 w 2691675"/>
              <a:gd name="connsiteY174" fmla="*/ 4011454 h 4354354"/>
              <a:gd name="connsiteX175" fmla="*/ 1903509 w 2691675"/>
              <a:gd name="connsiteY175" fmla="*/ 3996214 h 4354354"/>
              <a:gd name="connsiteX176" fmla="*/ 1926369 w 2691675"/>
              <a:gd name="connsiteY176" fmla="*/ 3980974 h 4354354"/>
              <a:gd name="connsiteX177" fmla="*/ 1987329 w 2691675"/>
              <a:gd name="connsiteY177" fmla="*/ 3935254 h 4354354"/>
              <a:gd name="connsiteX178" fmla="*/ 2048289 w 2691675"/>
              <a:gd name="connsiteY178" fmla="*/ 3897154 h 4354354"/>
              <a:gd name="connsiteX179" fmla="*/ 2078769 w 2691675"/>
              <a:gd name="connsiteY179" fmla="*/ 3881914 h 4354354"/>
              <a:gd name="connsiteX180" fmla="*/ 2132109 w 2691675"/>
              <a:gd name="connsiteY180" fmla="*/ 3843814 h 4354354"/>
              <a:gd name="connsiteX181" fmla="*/ 2162589 w 2691675"/>
              <a:gd name="connsiteY181" fmla="*/ 3813334 h 4354354"/>
              <a:gd name="connsiteX182" fmla="*/ 2200689 w 2691675"/>
              <a:gd name="connsiteY182" fmla="*/ 3714274 h 4354354"/>
              <a:gd name="connsiteX183" fmla="*/ 2162589 w 2691675"/>
              <a:gd name="connsiteY183" fmla="*/ 3630454 h 4354354"/>
              <a:gd name="connsiteX184" fmla="*/ 2139729 w 2691675"/>
              <a:gd name="connsiteY184" fmla="*/ 3622834 h 4354354"/>
              <a:gd name="connsiteX185" fmla="*/ 2124489 w 2691675"/>
              <a:gd name="connsiteY185" fmla="*/ 3706654 h 4354354"/>
              <a:gd name="connsiteX186" fmla="*/ 2109249 w 2691675"/>
              <a:gd name="connsiteY186" fmla="*/ 3683794 h 4354354"/>
              <a:gd name="connsiteX187" fmla="*/ 2048289 w 2691675"/>
              <a:gd name="connsiteY187" fmla="*/ 3691414 h 4354354"/>
              <a:gd name="connsiteX188" fmla="*/ 2055909 w 2691675"/>
              <a:gd name="connsiteY188" fmla="*/ 3729514 h 4354354"/>
              <a:gd name="connsiteX189" fmla="*/ 2078769 w 2691675"/>
              <a:gd name="connsiteY189" fmla="*/ 3744754 h 4354354"/>
              <a:gd name="connsiteX190" fmla="*/ 2094009 w 2691675"/>
              <a:gd name="connsiteY190" fmla="*/ 3775234 h 4354354"/>
              <a:gd name="connsiteX191" fmla="*/ 2086389 w 2691675"/>
              <a:gd name="connsiteY191" fmla="*/ 3820954 h 4354354"/>
              <a:gd name="connsiteX192" fmla="*/ 2010189 w 2691675"/>
              <a:gd name="connsiteY192" fmla="*/ 3775234 h 4354354"/>
              <a:gd name="connsiteX193" fmla="*/ 1994949 w 2691675"/>
              <a:gd name="connsiteY193" fmla="*/ 3676174 h 4354354"/>
              <a:gd name="connsiteX194" fmla="*/ 1972089 w 2691675"/>
              <a:gd name="connsiteY194" fmla="*/ 3653314 h 4354354"/>
              <a:gd name="connsiteX195" fmla="*/ 1979709 w 2691675"/>
              <a:gd name="connsiteY195" fmla="*/ 3607594 h 4354354"/>
              <a:gd name="connsiteX196" fmla="*/ 2025429 w 2691675"/>
              <a:gd name="connsiteY196" fmla="*/ 3599974 h 4354354"/>
              <a:gd name="connsiteX197" fmla="*/ 2033049 w 2691675"/>
              <a:gd name="connsiteY197" fmla="*/ 3546634 h 4354354"/>
              <a:gd name="connsiteX198" fmla="*/ 2063529 w 2691675"/>
              <a:gd name="connsiteY198" fmla="*/ 3554254 h 4354354"/>
              <a:gd name="connsiteX199" fmla="*/ 2094009 w 2691675"/>
              <a:gd name="connsiteY199" fmla="*/ 3516154 h 4354354"/>
              <a:gd name="connsiteX200" fmla="*/ 2124489 w 2691675"/>
              <a:gd name="connsiteY200" fmla="*/ 3485674 h 4354354"/>
              <a:gd name="connsiteX201" fmla="*/ 2139729 w 2691675"/>
              <a:gd name="connsiteY201" fmla="*/ 3462814 h 4354354"/>
              <a:gd name="connsiteX202" fmla="*/ 2170209 w 2691675"/>
              <a:gd name="connsiteY202" fmla="*/ 3439954 h 4354354"/>
              <a:gd name="connsiteX203" fmla="*/ 2238789 w 2691675"/>
              <a:gd name="connsiteY203" fmla="*/ 3348514 h 4354354"/>
              <a:gd name="connsiteX204" fmla="*/ 2246409 w 2691675"/>
              <a:gd name="connsiteY204" fmla="*/ 3318034 h 4354354"/>
              <a:gd name="connsiteX205" fmla="*/ 2269269 w 2691675"/>
              <a:gd name="connsiteY205" fmla="*/ 3257074 h 4354354"/>
              <a:gd name="connsiteX206" fmla="*/ 2276889 w 2691675"/>
              <a:gd name="connsiteY206" fmla="*/ 3211354 h 4354354"/>
              <a:gd name="connsiteX207" fmla="*/ 2299749 w 2691675"/>
              <a:gd name="connsiteY207" fmla="*/ 3165634 h 4354354"/>
              <a:gd name="connsiteX208" fmla="*/ 2314989 w 2691675"/>
              <a:gd name="connsiteY208" fmla="*/ 3127534 h 4354354"/>
              <a:gd name="connsiteX209" fmla="*/ 2353089 w 2691675"/>
              <a:gd name="connsiteY209" fmla="*/ 3112294 h 4354354"/>
              <a:gd name="connsiteX210" fmla="*/ 2375949 w 2691675"/>
              <a:gd name="connsiteY210" fmla="*/ 3097054 h 4354354"/>
              <a:gd name="connsiteX211" fmla="*/ 2495488 w 2691675"/>
              <a:gd name="connsiteY211" fmla="*/ 3067050 h 4354354"/>
              <a:gd name="connsiteX212" fmla="*/ 2593596 w 2691675"/>
              <a:gd name="connsiteY212" fmla="*/ 3063717 h 4354354"/>
              <a:gd name="connsiteX213" fmla="*/ 2685987 w 2691675"/>
              <a:gd name="connsiteY213" fmla="*/ 3054668 h 4354354"/>
              <a:gd name="connsiteX0" fmla="*/ 2685987 w 2691675"/>
              <a:gd name="connsiteY0" fmla="*/ 3054668 h 4354354"/>
              <a:gd name="connsiteX1" fmla="*/ 2680749 w 2691675"/>
              <a:gd name="connsiteY1" fmla="*/ 3028474 h 4354354"/>
              <a:gd name="connsiteX2" fmla="*/ 2673129 w 2691675"/>
              <a:gd name="connsiteY2" fmla="*/ 2975134 h 4354354"/>
              <a:gd name="connsiteX3" fmla="*/ 2631219 w 2691675"/>
              <a:gd name="connsiteY3" fmla="*/ 2967038 h 4354354"/>
              <a:gd name="connsiteX4" fmla="*/ 2567878 w 2691675"/>
              <a:gd name="connsiteY4" fmla="*/ 2966561 h 4354354"/>
              <a:gd name="connsiteX5" fmla="*/ 2526921 w 2691675"/>
              <a:gd name="connsiteY5" fmla="*/ 2908936 h 4354354"/>
              <a:gd name="connsiteX6" fmla="*/ 2464532 w 2691675"/>
              <a:gd name="connsiteY6" fmla="*/ 2905601 h 4354354"/>
              <a:gd name="connsiteX7" fmla="*/ 2417860 w 2691675"/>
              <a:gd name="connsiteY7" fmla="*/ 2889885 h 4354354"/>
              <a:gd name="connsiteX8" fmla="*/ 2383569 w 2691675"/>
              <a:gd name="connsiteY8" fmla="*/ 2876074 h 4354354"/>
              <a:gd name="connsiteX9" fmla="*/ 2355471 w 2691675"/>
              <a:gd name="connsiteY9" fmla="*/ 2856071 h 4354354"/>
              <a:gd name="connsiteX10" fmla="*/ 2300701 w 2691675"/>
              <a:gd name="connsiteY10" fmla="*/ 2824163 h 4354354"/>
              <a:gd name="connsiteX11" fmla="*/ 2226406 w 2691675"/>
              <a:gd name="connsiteY11" fmla="*/ 2864167 h 4354354"/>
              <a:gd name="connsiteX12" fmla="*/ 2185925 w 2691675"/>
              <a:gd name="connsiteY12" fmla="*/ 2825116 h 4354354"/>
              <a:gd name="connsiteX13" fmla="*/ 2150683 w 2691675"/>
              <a:gd name="connsiteY13" fmla="*/ 2746058 h 4354354"/>
              <a:gd name="connsiteX14" fmla="*/ 2131157 w 2691675"/>
              <a:gd name="connsiteY14" fmla="*/ 2684621 h 4354354"/>
              <a:gd name="connsiteX15" fmla="*/ 2113060 w 2691675"/>
              <a:gd name="connsiteY15" fmla="*/ 2649379 h 4354354"/>
              <a:gd name="connsiteX16" fmla="*/ 2111630 w 2691675"/>
              <a:gd name="connsiteY16" fmla="*/ 2600801 h 4354354"/>
              <a:gd name="connsiteX17" fmla="*/ 2034001 w 2691675"/>
              <a:gd name="connsiteY17" fmla="*/ 2686051 h 4354354"/>
              <a:gd name="connsiteX18" fmla="*/ 1966851 w 2691675"/>
              <a:gd name="connsiteY18" fmla="*/ 2754154 h 4354354"/>
              <a:gd name="connsiteX19" fmla="*/ 1919702 w 2691675"/>
              <a:gd name="connsiteY19" fmla="*/ 2713196 h 4354354"/>
              <a:gd name="connsiteX20" fmla="*/ 1783018 w 2691675"/>
              <a:gd name="connsiteY20" fmla="*/ 2699862 h 4354354"/>
              <a:gd name="connsiteX21" fmla="*/ 1684910 w 2691675"/>
              <a:gd name="connsiteY21" fmla="*/ 2689860 h 4354354"/>
              <a:gd name="connsiteX22" fmla="*/ 1614426 w 2691675"/>
              <a:gd name="connsiteY22" fmla="*/ 2582229 h 4354354"/>
              <a:gd name="connsiteX23" fmla="*/ 1549656 w 2691675"/>
              <a:gd name="connsiteY23" fmla="*/ 2584133 h 4354354"/>
              <a:gd name="connsiteX24" fmla="*/ 1524890 w 2691675"/>
              <a:gd name="connsiteY24" fmla="*/ 2563654 h 4354354"/>
              <a:gd name="connsiteX25" fmla="*/ 1476789 w 2691675"/>
              <a:gd name="connsiteY25" fmla="*/ 2381726 h 4354354"/>
              <a:gd name="connsiteX26" fmla="*/ 1446309 w 2691675"/>
              <a:gd name="connsiteY26" fmla="*/ 2289334 h 4354354"/>
              <a:gd name="connsiteX27" fmla="*/ 1408209 w 2691675"/>
              <a:gd name="connsiteY27" fmla="*/ 2220754 h 4354354"/>
              <a:gd name="connsiteX28" fmla="*/ 1392969 w 2691675"/>
              <a:gd name="connsiteY28" fmla="*/ 2197894 h 4354354"/>
              <a:gd name="connsiteX29" fmla="*/ 1382492 w 2691675"/>
              <a:gd name="connsiteY29" fmla="*/ 2152651 h 4354354"/>
              <a:gd name="connsiteX30" fmla="*/ 1377253 w 2691675"/>
              <a:gd name="connsiteY30" fmla="*/ 2052162 h 4354354"/>
              <a:gd name="connsiteX31" fmla="*/ 1391541 w 2691675"/>
              <a:gd name="connsiteY31" fmla="*/ 1982630 h 4354354"/>
              <a:gd name="connsiteX32" fmla="*/ 1323437 w 2691675"/>
              <a:gd name="connsiteY32" fmla="*/ 1917859 h 4354354"/>
              <a:gd name="connsiteX33" fmla="*/ 1290099 w 2691675"/>
              <a:gd name="connsiteY33" fmla="*/ 1912621 h 4354354"/>
              <a:gd name="connsiteX34" fmla="*/ 1192468 w 2691675"/>
              <a:gd name="connsiteY34" fmla="*/ 1853089 h 4354354"/>
              <a:gd name="connsiteX35" fmla="*/ 1134367 w 2691675"/>
              <a:gd name="connsiteY35" fmla="*/ 1863567 h 4354354"/>
              <a:gd name="connsiteX36" fmla="*/ 1081978 w 2691675"/>
              <a:gd name="connsiteY36" fmla="*/ 1897379 h 4354354"/>
              <a:gd name="connsiteX37" fmla="*/ 1032924 w 2691675"/>
              <a:gd name="connsiteY37" fmla="*/ 1923098 h 4354354"/>
              <a:gd name="connsiteX38" fmla="*/ 966249 w 2691675"/>
              <a:gd name="connsiteY38" fmla="*/ 1984058 h 4354354"/>
              <a:gd name="connsiteX39" fmla="*/ 917195 w 2691675"/>
              <a:gd name="connsiteY39" fmla="*/ 1941672 h 4354354"/>
              <a:gd name="connsiteX40" fmla="*/ 862428 w 2691675"/>
              <a:gd name="connsiteY40" fmla="*/ 1915002 h 4354354"/>
              <a:gd name="connsiteX41" fmla="*/ 831471 w 2691675"/>
              <a:gd name="connsiteY41" fmla="*/ 1889284 h 4354354"/>
              <a:gd name="connsiteX42" fmla="*/ 808135 w 2691675"/>
              <a:gd name="connsiteY42" fmla="*/ 1846898 h 4354354"/>
              <a:gd name="connsiteX43" fmla="*/ 822423 w 2691675"/>
              <a:gd name="connsiteY43" fmla="*/ 1789748 h 4354354"/>
              <a:gd name="connsiteX44" fmla="*/ 811944 w 2691675"/>
              <a:gd name="connsiteY44" fmla="*/ 1720215 h 4354354"/>
              <a:gd name="connsiteX45" fmla="*/ 791466 w 2691675"/>
              <a:gd name="connsiteY45" fmla="*/ 1625441 h 4354354"/>
              <a:gd name="connsiteX46" fmla="*/ 767652 w 2691675"/>
              <a:gd name="connsiteY46" fmla="*/ 1635919 h 4354354"/>
              <a:gd name="connsiteX47" fmla="*/ 709074 w 2691675"/>
              <a:gd name="connsiteY47" fmla="*/ 1571626 h 4354354"/>
              <a:gd name="connsiteX48" fmla="*/ 737649 w 2691675"/>
              <a:gd name="connsiteY48" fmla="*/ 1519714 h 4354354"/>
              <a:gd name="connsiteX49" fmla="*/ 785274 w 2691675"/>
              <a:gd name="connsiteY49" fmla="*/ 1455420 h 4354354"/>
              <a:gd name="connsiteX50" fmla="*/ 783369 w 2691675"/>
              <a:gd name="connsiteY50" fmla="*/ 1429227 h 4354354"/>
              <a:gd name="connsiteX51" fmla="*/ 826232 w 2691675"/>
              <a:gd name="connsiteY51" fmla="*/ 1375409 h 4354354"/>
              <a:gd name="connsiteX52" fmla="*/ 834329 w 2691675"/>
              <a:gd name="connsiteY52" fmla="*/ 1282542 h 4354354"/>
              <a:gd name="connsiteX53" fmla="*/ 820040 w 2691675"/>
              <a:gd name="connsiteY53" fmla="*/ 1198721 h 4354354"/>
              <a:gd name="connsiteX54" fmla="*/ 787655 w 2691675"/>
              <a:gd name="connsiteY54" fmla="*/ 1151573 h 4354354"/>
              <a:gd name="connsiteX55" fmla="*/ 769082 w 2691675"/>
              <a:gd name="connsiteY55" fmla="*/ 1070134 h 4354354"/>
              <a:gd name="connsiteX56" fmla="*/ 812898 w 2691675"/>
              <a:gd name="connsiteY56" fmla="*/ 1034892 h 4354354"/>
              <a:gd name="connsiteX57" fmla="*/ 816231 w 2691675"/>
              <a:gd name="connsiteY57" fmla="*/ 976789 h 4354354"/>
              <a:gd name="connsiteX58" fmla="*/ 828613 w 2691675"/>
              <a:gd name="connsiteY58" fmla="*/ 901065 h 4354354"/>
              <a:gd name="connsiteX59" fmla="*/ 837662 w 2691675"/>
              <a:gd name="connsiteY59" fmla="*/ 833914 h 4354354"/>
              <a:gd name="connsiteX60" fmla="*/ 852426 w 2691675"/>
              <a:gd name="connsiteY60" fmla="*/ 795814 h 4354354"/>
              <a:gd name="connsiteX61" fmla="*/ 867665 w 2691675"/>
              <a:gd name="connsiteY61" fmla="*/ 762475 h 4354354"/>
              <a:gd name="connsiteX62" fmla="*/ 841472 w 2691675"/>
              <a:gd name="connsiteY62" fmla="*/ 696754 h 4354354"/>
              <a:gd name="connsiteX63" fmla="*/ 825756 w 2691675"/>
              <a:gd name="connsiteY63" fmla="*/ 573405 h 4354354"/>
              <a:gd name="connsiteX64" fmla="*/ 795275 w 2691675"/>
              <a:gd name="connsiteY64" fmla="*/ 536259 h 4354354"/>
              <a:gd name="connsiteX65" fmla="*/ 777654 w 2691675"/>
              <a:gd name="connsiteY65" fmla="*/ 505777 h 4354354"/>
              <a:gd name="connsiteX66" fmla="*/ 754794 w 2691675"/>
              <a:gd name="connsiteY66" fmla="*/ 430054 h 4354354"/>
              <a:gd name="connsiteX67" fmla="*/ 727648 w 2691675"/>
              <a:gd name="connsiteY67" fmla="*/ 349091 h 4354354"/>
              <a:gd name="connsiteX68" fmla="*/ 740030 w 2691675"/>
              <a:gd name="connsiteY68" fmla="*/ 321469 h 4354354"/>
              <a:gd name="connsiteX69" fmla="*/ 736698 w 2691675"/>
              <a:gd name="connsiteY69" fmla="*/ 256223 h 4354354"/>
              <a:gd name="connsiteX70" fmla="*/ 717648 w 2691675"/>
              <a:gd name="connsiteY70" fmla="*/ 241935 h 4354354"/>
              <a:gd name="connsiteX71" fmla="*/ 709551 w 2691675"/>
              <a:gd name="connsiteY71" fmla="*/ 171451 h 4354354"/>
              <a:gd name="connsiteX72" fmla="*/ 675737 w 2691675"/>
              <a:gd name="connsiteY72" fmla="*/ 120015 h 4354354"/>
              <a:gd name="connsiteX73" fmla="*/ 686691 w 2691675"/>
              <a:gd name="connsiteY73" fmla="*/ 70485 h 4354354"/>
              <a:gd name="connsiteX74" fmla="*/ 657638 w 2691675"/>
              <a:gd name="connsiteY74" fmla="*/ 0 h 4354354"/>
              <a:gd name="connsiteX75" fmla="*/ 613348 w 2691675"/>
              <a:gd name="connsiteY75" fmla="*/ 10001 h 4354354"/>
              <a:gd name="connsiteX76" fmla="*/ 542863 w 2691675"/>
              <a:gd name="connsiteY76" fmla="*/ 85249 h 4354354"/>
              <a:gd name="connsiteX77" fmla="*/ 560008 w 2691675"/>
              <a:gd name="connsiteY77" fmla="*/ 158591 h 4354354"/>
              <a:gd name="connsiteX78" fmla="*/ 553342 w 2691675"/>
              <a:gd name="connsiteY78" fmla="*/ 234792 h 4354354"/>
              <a:gd name="connsiteX79" fmla="*/ 505716 w 2691675"/>
              <a:gd name="connsiteY79" fmla="*/ 313373 h 4354354"/>
              <a:gd name="connsiteX80" fmla="*/ 461424 w 2691675"/>
              <a:gd name="connsiteY80" fmla="*/ 408147 h 4354354"/>
              <a:gd name="connsiteX81" fmla="*/ 368555 w 2691675"/>
              <a:gd name="connsiteY81" fmla="*/ 381476 h 4354354"/>
              <a:gd name="connsiteX82" fmla="*/ 300929 w 2691675"/>
              <a:gd name="connsiteY82" fmla="*/ 441960 h 4354354"/>
              <a:gd name="connsiteX83" fmla="*/ 270924 w 2691675"/>
              <a:gd name="connsiteY83" fmla="*/ 513874 h 4354354"/>
              <a:gd name="connsiteX84" fmla="*/ 322359 w 2691675"/>
              <a:gd name="connsiteY84" fmla="*/ 574834 h 4354354"/>
              <a:gd name="connsiteX85" fmla="*/ 236157 w 2691675"/>
              <a:gd name="connsiteY85" fmla="*/ 711995 h 4354354"/>
              <a:gd name="connsiteX86" fmla="*/ 262829 w 2691675"/>
              <a:gd name="connsiteY86" fmla="*/ 758667 h 4354354"/>
              <a:gd name="connsiteX87" fmla="*/ 248540 w 2691675"/>
              <a:gd name="connsiteY87" fmla="*/ 834390 h 4354354"/>
              <a:gd name="connsiteX88" fmla="*/ 303309 w 2691675"/>
              <a:gd name="connsiteY88" fmla="*/ 849630 h 4354354"/>
              <a:gd name="connsiteX89" fmla="*/ 351410 w 2691675"/>
              <a:gd name="connsiteY89" fmla="*/ 872966 h 4354354"/>
              <a:gd name="connsiteX90" fmla="*/ 324741 w 2691675"/>
              <a:gd name="connsiteY90" fmla="*/ 957263 h 4354354"/>
              <a:gd name="connsiteX91" fmla="*/ 322360 w 2691675"/>
              <a:gd name="connsiteY91" fmla="*/ 1051560 h 4354354"/>
              <a:gd name="connsiteX92" fmla="*/ 239017 w 2691675"/>
              <a:gd name="connsiteY92" fmla="*/ 1096803 h 4354354"/>
              <a:gd name="connsiteX93" fmla="*/ 159958 w 2691675"/>
              <a:gd name="connsiteY93" fmla="*/ 1095376 h 4354354"/>
              <a:gd name="connsiteX94" fmla="*/ 166625 w 2691675"/>
              <a:gd name="connsiteY94" fmla="*/ 1245395 h 4354354"/>
              <a:gd name="connsiteX95" fmla="*/ 229014 w 2691675"/>
              <a:gd name="connsiteY95" fmla="*/ 1283494 h 4354354"/>
              <a:gd name="connsiteX96" fmla="*/ 217584 w 2691675"/>
              <a:gd name="connsiteY96" fmla="*/ 1344454 h 4354354"/>
              <a:gd name="connsiteX97" fmla="*/ 288069 w 2691675"/>
              <a:gd name="connsiteY97" fmla="*/ 1428274 h 4354354"/>
              <a:gd name="connsiteX98" fmla="*/ 280449 w 2691675"/>
              <a:gd name="connsiteY98" fmla="*/ 1466374 h 4354354"/>
              <a:gd name="connsiteX99" fmla="*/ 242349 w 2691675"/>
              <a:gd name="connsiteY99" fmla="*/ 1595914 h 4354354"/>
              <a:gd name="connsiteX100" fmla="*/ 211869 w 2691675"/>
              <a:gd name="connsiteY100" fmla="*/ 1611154 h 4354354"/>
              <a:gd name="connsiteX101" fmla="*/ 189009 w 2691675"/>
              <a:gd name="connsiteY101" fmla="*/ 1618774 h 4354354"/>
              <a:gd name="connsiteX102" fmla="*/ 120429 w 2691675"/>
              <a:gd name="connsiteY102" fmla="*/ 1656874 h 4354354"/>
              <a:gd name="connsiteX103" fmla="*/ 97569 w 2691675"/>
              <a:gd name="connsiteY103" fmla="*/ 1679734 h 4354354"/>
              <a:gd name="connsiteX104" fmla="*/ 13749 w 2691675"/>
              <a:gd name="connsiteY104" fmla="*/ 1740694 h 4354354"/>
              <a:gd name="connsiteX105" fmla="*/ 13749 w 2691675"/>
              <a:gd name="connsiteY105" fmla="*/ 1915954 h 4354354"/>
              <a:gd name="connsiteX106" fmla="*/ 36609 w 2691675"/>
              <a:gd name="connsiteY106" fmla="*/ 1938814 h 4354354"/>
              <a:gd name="connsiteX107" fmla="*/ 67089 w 2691675"/>
              <a:gd name="connsiteY107" fmla="*/ 1976914 h 4354354"/>
              <a:gd name="connsiteX108" fmla="*/ 112809 w 2691675"/>
              <a:gd name="connsiteY108" fmla="*/ 2007394 h 4354354"/>
              <a:gd name="connsiteX109" fmla="*/ 173769 w 2691675"/>
              <a:gd name="connsiteY109" fmla="*/ 2037874 h 4354354"/>
              <a:gd name="connsiteX110" fmla="*/ 234729 w 2691675"/>
              <a:gd name="connsiteY110" fmla="*/ 2121694 h 4354354"/>
              <a:gd name="connsiteX111" fmla="*/ 272829 w 2691675"/>
              <a:gd name="connsiteY111" fmla="*/ 2182654 h 4354354"/>
              <a:gd name="connsiteX112" fmla="*/ 280449 w 2691675"/>
              <a:gd name="connsiteY112" fmla="*/ 2205514 h 4354354"/>
              <a:gd name="connsiteX113" fmla="*/ 318549 w 2691675"/>
              <a:gd name="connsiteY113" fmla="*/ 2281714 h 4354354"/>
              <a:gd name="connsiteX114" fmla="*/ 493809 w 2691675"/>
              <a:gd name="connsiteY114" fmla="*/ 2296954 h 4354354"/>
              <a:gd name="connsiteX115" fmla="*/ 562389 w 2691675"/>
              <a:gd name="connsiteY115" fmla="*/ 2380774 h 4354354"/>
              <a:gd name="connsiteX116" fmla="*/ 531909 w 2691675"/>
              <a:gd name="connsiteY116" fmla="*/ 2456974 h 4354354"/>
              <a:gd name="connsiteX117" fmla="*/ 509049 w 2691675"/>
              <a:gd name="connsiteY117" fmla="*/ 2464594 h 4354354"/>
              <a:gd name="connsiteX118" fmla="*/ 486189 w 2691675"/>
              <a:gd name="connsiteY118" fmla="*/ 2487454 h 4354354"/>
              <a:gd name="connsiteX119" fmla="*/ 478569 w 2691675"/>
              <a:gd name="connsiteY119" fmla="*/ 2533174 h 4354354"/>
              <a:gd name="connsiteX120" fmla="*/ 509049 w 2691675"/>
              <a:gd name="connsiteY120" fmla="*/ 2647474 h 4354354"/>
              <a:gd name="connsiteX121" fmla="*/ 531909 w 2691675"/>
              <a:gd name="connsiteY121" fmla="*/ 2670334 h 4354354"/>
              <a:gd name="connsiteX122" fmla="*/ 539529 w 2691675"/>
              <a:gd name="connsiteY122" fmla="*/ 2700814 h 4354354"/>
              <a:gd name="connsiteX123" fmla="*/ 570009 w 2691675"/>
              <a:gd name="connsiteY123" fmla="*/ 2685574 h 4354354"/>
              <a:gd name="connsiteX124" fmla="*/ 592869 w 2691675"/>
              <a:gd name="connsiteY124" fmla="*/ 2662714 h 4354354"/>
              <a:gd name="connsiteX125" fmla="*/ 646209 w 2691675"/>
              <a:gd name="connsiteY125" fmla="*/ 2632234 h 4354354"/>
              <a:gd name="connsiteX126" fmla="*/ 684309 w 2691675"/>
              <a:gd name="connsiteY126" fmla="*/ 2639854 h 4354354"/>
              <a:gd name="connsiteX127" fmla="*/ 699549 w 2691675"/>
              <a:gd name="connsiteY127" fmla="*/ 2662714 h 4354354"/>
              <a:gd name="connsiteX128" fmla="*/ 722409 w 2691675"/>
              <a:gd name="connsiteY128" fmla="*/ 2685574 h 4354354"/>
              <a:gd name="connsiteX129" fmla="*/ 730029 w 2691675"/>
              <a:gd name="connsiteY129" fmla="*/ 2708434 h 4354354"/>
              <a:gd name="connsiteX130" fmla="*/ 707169 w 2691675"/>
              <a:gd name="connsiteY130" fmla="*/ 2792254 h 4354354"/>
              <a:gd name="connsiteX131" fmla="*/ 623349 w 2691675"/>
              <a:gd name="connsiteY131" fmla="*/ 2868454 h 4354354"/>
              <a:gd name="connsiteX132" fmla="*/ 600489 w 2691675"/>
              <a:gd name="connsiteY132" fmla="*/ 2914174 h 4354354"/>
              <a:gd name="connsiteX133" fmla="*/ 531909 w 2691675"/>
              <a:gd name="connsiteY133" fmla="*/ 2959894 h 4354354"/>
              <a:gd name="connsiteX134" fmla="*/ 516669 w 2691675"/>
              <a:gd name="connsiteY134" fmla="*/ 2982754 h 4354354"/>
              <a:gd name="connsiteX135" fmla="*/ 547149 w 2691675"/>
              <a:gd name="connsiteY135" fmla="*/ 3081814 h 4354354"/>
              <a:gd name="connsiteX136" fmla="*/ 570009 w 2691675"/>
              <a:gd name="connsiteY136" fmla="*/ 3203734 h 4354354"/>
              <a:gd name="connsiteX137" fmla="*/ 608109 w 2691675"/>
              <a:gd name="connsiteY137" fmla="*/ 3302794 h 4354354"/>
              <a:gd name="connsiteX138" fmla="*/ 608109 w 2691675"/>
              <a:gd name="connsiteY138" fmla="*/ 3455194 h 4354354"/>
              <a:gd name="connsiteX139" fmla="*/ 570009 w 2691675"/>
              <a:gd name="connsiteY139" fmla="*/ 3493294 h 4354354"/>
              <a:gd name="connsiteX140" fmla="*/ 562389 w 2691675"/>
              <a:gd name="connsiteY140" fmla="*/ 3523774 h 4354354"/>
              <a:gd name="connsiteX141" fmla="*/ 547149 w 2691675"/>
              <a:gd name="connsiteY141" fmla="*/ 3554254 h 4354354"/>
              <a:gd name="connsiteX142" fmla="*/ 554769 w 2691675"/>
              <a:gd name="connsiteY142" fmla="*/ 3706654 h 4354354"/>
              <a:gd name="connsiteX143" fmla="*/ 608109 w 2691675"/>
              <a:gd name="connsiteY143" fmla="*/ 3699034 h 4354354"/>
              <a:gd name="connsiteX144" fmla="*/ 630969 w 2691675"/>
              <a:gd name="connsiteY144" fmla="*/ 3691414 h 4354354"/>
              <a:gd name="connsiteX145" fmla="*/ 676689 w 2691675"/>
              <a:gd name="connsiteY145" fmla="*/ 3714274 h 4354354"/>
              <a:gd name="connsiteX146" fmla="*/ 707169 w 2691675"/>
              <a:gd name="connsiteY146" fmla="*/ 3744754 h 4354354"/>
              <a:gd name="connsiteX147" fmla="*/ 836709 w 2691675"/>
              <a:gd name="connsiteY147" fmla="*/ 3767614 h 4354354"/>
              <a:gd name="connsiteX148" fmla="*/ 851949 w 2691675"/>
              <a:gd name="connsiteY148" fmla="*/ 3798094 h 4354354"/>
              <a:gd name="connsiteX149" fmla="*/ 874809 w 2691675"/>
              <a:gd name="connsiteY149" fmla="*/ 3813334 h 4354354"/>
              <a:gd name="connsiteX150" fmla="*/ 897669 w 2691675"/>
              <a:gd name="connsiteY150" fmla="*/ 3836194 h 4354354"/>
              <a:gd name="connsiteX151" fmla="*/ 905289 w 2691675"/>
              <a:gd name="connsiteY151" fmla="*/ 3866674 h 4354354"/>
              <a:gd name="connsiteX152" fmla="*/ 920529 w 2691675"/>
              <a:gd name="connsiteY152" fmla="*/ 3889534 h 4354354"/>
              <a:gd name="connsiteX153" fmla="*/ 943389 w 2691675"/>
              <a:gd name="connsiteY153" fmla="*/ 3927634 h 4354354"/>
              <a:gd name="connsiteX154" fmla="*/ 996729 w 2691675"/>
              <a:gd name="connsiteY154" fmla="*/ 3973354 h 4354354"/>
              <a:gd name="connsiteX155" fmla="*/ 1011969 w 2691675"/>
              <a:gd name="connsiteY155" fmla="*/ 3996214 h 4354354"/>
              <a:gd name="connsiteX156" fmla="*/ 1034829 w 2691675"/>
              <a:gd name="connsiteY156" fmla="*/ 4034314 h 4354354"/>
              <a:gd name="connsiteX157" fmla="*/ 1065309 w 2691675"/>
              <a:gd name="connsiteY157" fmla="*/ 4110514 h 4354354"/>
              <a:gd name="connsiteX158" fmla="*/ 1072929 w 2691675"/>
              <a:gd name="connsiteY158" fmla="*/ 4133374 h 4354354"/>
              <a:gd name="connsiteX159" fmla="*/ 1149129 w 2691675"/>
              <a:gd name="connsiteY159" fmla="*/ 4163854 h 4354354"/>
              <a:gd name="connsiteX160" fmla="*/ 1202469 w 2691675"/>
              <a:gd name="connsiteY160" fmla="*/ 4240054 h 4354354"/>
              <a:gd name="connsiteX161" fmla="*/ 1263429 w 2691675"/>
              <a:gd name="connsiteY161" fmla="*/ 4247674 h 4354354"/>
              <a:gd name="connsiteX162" fmla="*/ 1271049 w 2691675"/>
              <a:gd name="connsiteY162" fmla="*/ 4301014 h 4354354"/>
              <a:gd name="connsiteX163" fmla="*/ 1316769 w 2691675"/>
              <a:gd name="connsiteY163" fmla="*/ 4354354 h 4354354"/>
              <a:gd name="connsiteX164" fmla="*/ 1354869 w 2691675"/>
              <a:gd name="connsiteY164" fmla="*/ 4255294 h 4354354"/>
              <a:gd name="connsiteX165" fmla="*/ 1415829 w 2691675"/>
              <a:gd name="connsiteY165" fmla="*/ 4224814 h 4354354"/>
              <a:gd name="connsiteX166" fmla="*/ 1469169 w 2691675"/>
              <a:gd name="connsiteY166" fmla="*/ 4209574 h 4354354"/>
              <a:gd name="connsiteX167" fmla="*/ 1507269 w 2691675"/>
              <a:gd name="connsiteY167" fmla="*/ 4186714 h 4354354"/>
              <a:gd name="connsiteX168" fmla="*/ 1552989 w 2691675"/>
              <a:gd name="connsiteY168" fmla="*/ 4156234 h 4354354"/>
              <a:gd name="connsiteX169" fmla="*/ 1583469 w 2691675"/>
              <a:gd name="connsiteY169" fmla="*/ 4148614 h 4354354"/>
              <a:gd name="connsiteX170" fmla="*/ 1644429 w 2691675"/>
              <a:gd name="connsiteY170" fmla="*/ 4087654 h 4354354"/>
              <a:gd name="connsiteX171" fmla="*/ 1674909 w 2691675"/>
              <a:gd name="connsiteY171" fmla="*/ 4064794 h 4354354"/>
              <a:gd name="connsiteX172" fmla="*/ 1827309 w 2691675"/>
              <a:gd name="connsiteY172" fmla="*/ 4026694 h 4354354"/>
              <a:gd name="connsiteX173" fmla="*/ 1857789 w 2691675"/>
              <a:gd name="connsiteY173" fmla="*/ 4011454 h 4354354"/>
              <a:gd name="connsiteX174" fmla="*/ 1903509 w 2691675"/>
              <a:gd name="connsiteY174" fmla="*/ 3996214 h 4354354"/>
              <a:gd name="connsiteX175" fmla="*/ 1926369 w 2691675"/>
              <a:gd name="connsiteY175" fmla="*/ 3980974 h 4354354"/>
              <a:gd name="connsiteX176" fmla="*/ 1987329 w 2691675"/>
              <a:gd name="connsiteY176" fmla="*/ 3935254 h 4354354"/>
              <a:gd name="connsiteX177" fmla="*/ 2048289 w 2691675"/>
              <a:gd name="connsiteY177" fmla="*/ 3897154 h 4354354"/>
              <a:gd name="connsiteX178" fmla="*/ 2078769 w 2691675"/>
              <a:gd name="connsiteY178" fmla="*/ 3881914 h 4354354"/>
              <a:gd name="connsiteX179" fmla="*/ 2132109 w 2691675"/>
              <a:gd name="connsiteY179" fmla="*/ 3843814 h 4354354"/>
              <a:gd name="connsiteX180" fmla="*/ 2162589 w 2691675"/>
              <a:gd name="connsiteY180" fmla="*/ 3813334 h 4354354"/>
              <a:gd name="connsiteX181" fmla="*/ 2200689 w 2691675"/>
              <a:gd name="connsiteY181" fmla="*/ 3714274 h 4354354"/>
              <a:gd name="connsiteX182" fmla="*/ 2162589 w 2691675"/>
              <a:gd name="connsiteY182" fmla="*/ 3630454 h 4354354"/>
              <a:gd name="connsiteX183" fmla="*/ 2139729 w 2691675"/>
              <a:gd name="connsiteY183" fmla="*/ 3622834 h 4354354"/>
              <a:gd name="connsiteX184" fmla="*/ 2124489 w 2691675"/>
              <a:gd name="connsiteY184" fmla="*/ 3706654 h 4354354"/>
              <a:gd name="connsiteX185" fmla="*/ 2109249 w 2691675"/>
              <a:gd name="connsiteY185" fmla="*/ 3683794 h 4354354"/>
              <a:gd name="connsiteX186" fmla="*/ 2048289 w 2691675"/>
              <a:gd name="connsiteY186" fmla="*/ 3691414 h 4354354"/>
              <a:gd name="connsiteX187" fmla="*/ 2055909 w 2691675"/>
              <a:gd name="connsiteY187" fmla="*/ 3729514 h 4354354"/>
              <a:gd name="connsiteX188" fmla="*/ 2078769 w 2691675"/>
              <a:gd name="connsiteY188" fmla="*/ 3744754 h 4354354"/>
              <a:gd name="connsiteX189" fmla="*/ 2094009 w 2691675"/>
              <a:gd name="connsiteY189" fmla="*/ 3775234 h 4354354"/>
              <a:gd name="connsiteX190" fmla="*/ 2086389 w 2691675"/>
              <a:gd name="connsiteY190" fmla="*/ 3820954 h 4354354"/>
              <a:gd name="connsiteX191" fmla="*/ 2010189 w 2691675"/>
              <a:gd name="connsiteY191" fmla="*/ 3775234 h 4354354"/>
              <a:gd name="connsiteX192" fmla="*/ 1994949 w 2691675"/>
              <a:gd name="connsiteY192" fmla="*/ 3676174 h 4354354"/>
              <a:gd name="connsiteX193" fmla="*/ 1972089 w 2691675"/>
              <a:gd name="connsiteY193" fmla="*/ 3653314 h 4354354"/>
              <a:gd name="connsiteX194" fmla="*/ 1979709 w 2691675"/>
              <a:gd name="connsiteY194" fmla="*/ 3607594 h 4354354"/>
              <a:gd name="connsiteX195" fmla="*/ 2025429 w 2691675"/>
              <a:gd name="connsiteY195" fmla="*/ 3599974 h 4354354"/>
              <a:gd name="connsiteX196" fmla="*/ 2033049 w 2691675"/>
              <a:gd name="connsiteY196" fmla="*/ 3546634 h 4354354"/>
              <a:gd name="connsiteX197" fmla="*/ 2063529 w 2691675"/>
              <a:gd name="connsiteY197" fmla="*/ 3554254 h 4354354"/>
              <a:gd name="connsiteX198" fmla="*/ 2094009 w 2691675"/>
              <a:gd name="connsiteY198" fmla="*/ 3516154 h 4354354"/>
              <a:gd name="connsiteX199" fmla="*/ 2124489 w 2691675"/>
              <a:gd name="connsiteY199" fmla="*/ 3485674 h 4354354"/>
              <a:gd name="connsiteX200" fmla="*/ 2139729 w 2691675"/>
              <a:gd name="connsiteY200" fmla="*/ 3462814 h 4354354"/>
              <a:gd name="connsiteX201" fmla="*/ 2170209 w 2691675"/>
              <a:gd name="connsiteY201" fmla="*/ 3439954 h 4354354"/>
              <a:gd name="connsiteX202" fmla="*/ 2238789 w 2691675"/>
              <a:gd name="connsiteY202" fmla="*/ 3348514 h 4354354"/>
              <a:gd name="connsiteX203" fmla="*/ 2246409 w 2691675"/>
              <a:gd name="connsiteY203" fmla="*/ 3318034 h 4354354"/>
              <a:gd name="connsiteX204" fmla="*/ 2269269 w 2691675"/>
              <a:gd name="connsiteY204" fmla="*/ 3257074 h 4354354"/>
              <a:gd name="connsiteX205" fmla="*/ 2276889 w 2691675"/>
              <a:gd name="connsiteY205" fmla="*/ 3211354 h 4354354"/>
              <a:gd name="connsiteX206" fmla="*/ 2299749 w 2691675"/>
              <a:gd name="connsiteY206" fmla="*/ 3165634 h 4354354"/>
              <a:gd name="connsiteX207" fmla="*/ 2314989 w 2691675"/>
              <a:gd name="connsiteY207" fmla="*/ 3127534 h 4354354"/>
              <a:gd name="connsiteX208" fmla="*/ 2353089 w 2691675"/>
              <a:gd name="connsiteY208" fmla="*/ 3112294 h 4354354"/>
              <a:gd name="connsiteX209" fmla="*/ 2375949 w 2691675"/>
              <a:gd name="connsiteY209" fmla="*/ 3097054 h 4354354"/>
              <a:gd name="connsiteX210" fmla="*/ 2495488 w 2691675"/>
              <a:gd name="connsiteY210" fmla="*/ 3067050 h 4354354"/>
              <a:gd name="connsiteX211" fmla="*/ 2593596 w 2691675"/>
              <a:gd name="connsiteY211" fmla="*/ 3063717 h 4354354"/>
              <a:gd name="connsiteX212" fmla="*/ 2685987 w 2691675"/>
              <a:gd name="connsiteY212" fmla="*/ 3054668 h 4354354"/>
              <a:gd name="connsiteX0" fmla="*/ 2685987 w 2691675"/>
              <a:gd name="connsiteY0" fmla="*/ 3054668 h 4354354"/>
              <a:gd name="connsiteX1" fmla="*/ 2680749 w 2691675"/>
              <a:gd name="connsiteY1" fmla="*/ 3028474 h 4354354"/>
              <a:gd name="connsiteX2" fmla="*/ 2673129 w 2691675"/>
              <a:gd name="connsiteY2" fmla="*/ 2975134 h 4354354"/>
              <a:gd name="connsiteX3" fmla="*/ 2631219 w 2691675"/>
              <a:gd name="connsiteY3" fmla="*/ 2967038 h 4354354"/>
              <a:gd name="connsiteX4" fmla="*/ 2567878 w 2691675"/>
              <a:gd name="connsiteY4" fmla="*/ 2966561 h 4354354"/>
              <a:gd name="connsiteX5" fmla="*/ 2526921 w 2691675"/>
              <a:gd name="connsiteY5" fmla="*/ 2908936 h 4354354"/>
              <a:gd name="connsiteX6" fmla="*/ 2464532 w 2691675"/>
              <a:gd name="connsiteY6" fmla="*/ 2905601 h 4354354"/>
              <a:gd name="connsiteX7" fmla="*/ 2417860 w 2691675"/>
              <a:gd name="connsiteY7" fmla="*/ 2889885 h 4354354"/>
              <a:gd name="connsiteX8" fmla="*/ 2383569 w 2691675"/>
              <a:gd name="connsiteY8" fmla="*/ 2876074 h 4354354"/>
              <a:gd name="connsiteX9" fmla="*/ 2355471 w 2691675"/>
              <a:gd name="connsiteY9" fmla="*/ 2856071 h 4354354"/>
              <a:gd name="connsiteX10" fmla="*/ 2300701 w 2691675"/>
              <a:gd name="connsiteY10" fmla="*/ 2824163 h 4354354"/>
              <a:gd name="connsiteX11" fmla="*/ 2226406 w 2691675"/>
              <a:gd name="connsiteY11" fmla="*/ 2864167 h 4354354"/>
              <a:gd name="connsiteX12" fmla="*/ 2185925 w 2691675"/>
              <a:gd name="connsiteY12" fmla="*/ 2825116 h 4354354"/>
              <a:gd name="connsiteX13" fmla="*/ 2150683 w 2691675"/>
              <a:gd name="connsiteY13" fmla="*/ 2746058 h 4354354"/>
              <a:gd name="connsiteX14" fmla="*/ 2131157 w 2691675"/>
              <a:gd name="connsiteY14" fmla="*/ 2684621 h 4354354"/>
              <a:gd name="connsiteX15" fmla="*/ 2113060 w 2691675"/>
              <a:gd name="connsiteY15" fmla="*/ 2649379 h 4354354"/>
              <a:gd name="connsiteX16" fmla="*/ 2111630 w 2691675"/>
              <a:gd name="connsiteY16" fmla="*/ 2600801 h 4354354"/>
              <a:gd name="connsiteX17" fmla="*/ 2034001 w 2691675"/>
              <a:gd name="connsiteY17" fmla="*/ 2686051 h 4354354"/>
              <a:gd name="connsiteX18" fmla="*/ 1966851 w 2691675"/>
              <a:gd name="connsiteY18" fmla="*/ 2754154 h 4354354"/>
              <a:gd name="connsiteX19" fmla="*/ 1919702 w 2691675"/>
              <a:gd name="connsiteY19" fmla="*/ 2713196 h 4354354"/>
              <a:gd name="connsiteX20" fmla="*/ 1783018 w 2691675"/>
              <a:gd name="connsiteY20" fmla="*/ 2699862 h 4354354"/>
              <a:gd name="connsiteX21" fmla="*/ 1684910 w 2691675"/>
              <a:gd name="connsiteY21" fmla="*/ 2689860 h 4354354"/>
              <a:gd name="connsiteX22" fmla="*/ 1614426 w 2691675"/>
              <a:gd name="connsiteY22" fmla="*/ 2582229 h 4354354"/>
              <a:gd name="connsiteX23" fmla="*/ 1549656 w 2691675"/>
              <a:gd name="connsiteY23" fmla="*/ 2584133 h 4354354"/>
              <a:gd name="connsiteX24" fmla="*/ 1524890 w 2691675"/>
              <a:gd name="connsiteY24" fmla="*/ 2563654 h 4354354"/>
              <a:gd name="connsiteX25" fmla="*/ 1476789 w 2691675"/>
              <a:gd name="connsiteY25" fmla="*/ 2381726 h 4354354"/>
              <a:gd name="connsiteX26" fmla="*/ 1446309 w 2691675"/>
              <a:gd name="connsiteY26" fmla="*/ 2289334 h 4354354"/>
              <a:gd name="connsiteX27" fmla="*/ 1408209 w 2691675"/>
              <a:gd name="connsiteY27" fmla="*/ 2220754 h 4354354"/>
              <a:gd name="connsiteX28" fmla="*/ 1392969 w 2691675"/>
              <a:gd name="connsiteY28" fmla="*/ 2197894 h 4354354"/>
              <a:gd name="connsiteX29" fmla="*/ 1382492 w 2691675"/>
              <a:gd name="connsiteY29" fmla="*/ 2152651 h 4354354"/>
              <a:gd name="connsiteX30" fmla="*/ 1377253 w 2691675"/>
              <a:gd name="connsiteY30" fmla="*/ 2052162 h 4354354"/>
              <a:gd name="connsiteX31" fmla="*/ 1391541 w 2691675"/>
              <a:gd name="connsiteY31" fmla="*/ 1982630 h 4354354"/>
              <a:gd name="connsiteX32" fmla="*/ 1323437 w 2691675"/>
              <a:gd name="connsiteY32" fmla="*/ 1917859 h 4354354"/>
              <a:gd name="connsiteX33" fmla="*/ 1290099 w 2691675"/>
              <a:gd name="connsiteY33" fmla="*/ 1912621 h 4354354"/>
              <a:gd name="connsiteX34" fmla="*/ 1192468 w 2691675"/>
              <a:gd name="connsiteY34" fmla="*/ 1853089 h 4354354"/>
              <a:gd name="connsiteX35" fmla="*/ 1134367 w 2691675"/>
              <a:gd name="connsiteY35" fmla="*/ 1863567 h 4354354"/>
              <a:gd name="connsiteX36" fmla="*/ 1081978 w 2691675"/>
              <a:gd name="connsiteY36" fmla="*/ 1897379 h 4354354"/>
              <a:gd name="connsiteX37" fmla="*/ 1032924 w 2691675"/>
              <a:gd name="connsiteY37" fmla="*/ 1923098 h 4354354"/>
              <a:gd name="connsiteX38" fmla="*/ 966249 w 2691675"/>
              <a:gd name="connsiteY38" fmla="*/ 1984058 h 4354354"/>
              <a:gd name="connsiteX39" fmla="*/ 917195 w 2691675"/>
              <a:gd name="connsiteY39" fmla="*/ 1941672 h 4354354"/>
              <a:gd name="connsiteX40" fmla="*/ 862428 w 2691675"/>
              <a:gd name="connsiteY40" fmla="*/ 1915002 h 4354354"/>
              <a:gd name="connsiteX41" fmla="*/ 831471 w 2691675"/>
              <a:gd name="connsiteY41" fmla="*/ 1889284 h 4354354"/>
              <a:gd name="connsiteX42" fmla="*/ 808135 w 2691675"/>
              <a:gd name="connsiteY42" fmla="*/ 1846898 h 4354354"/>
              <a:gd name="connsiteX43" fmla="*/ 822423 w 2691675"/>
              <a:gd name="connsiteY43" fmla="*/ 1789748 h 4354354"/>
              <a:gd name="connsiteX44" fmla="*/ 811944 w 2691675"/>
              <a:gd name="connsiteY44" fmla="*/ 1720215 h 4354354"/>
              <a:gd name="connsiteX45" fmla="*/ 791466 w 2691675"/>
              <a:gd name="connsiteY45" fmla="*/ 1625441 h 4354354"/>
              <a:gd name="connsiteX46" fmla="*/ 767652 w 2691675"/>
              <a:gd name="connsiteY46" fmla="*/ 1635919 h 4354354"/>
              <a:gd name="connsiteX47" fmla="*/ 709074 w 2691675"/>
              <a:gd name="connsiteY47" fmla="*/ 1571626 h 4354354"/>
              <a:gd name="connsiteX48" fmla="*/ 737649 w 2691675"/>
              <a:gd name="connsiteY48" fmla="*/ 1519714 h 4354354"/>
              <a:gd name="connsiteX49" fmla="*/ 785274 w 2691675"/>
              <a:gd name="connsiteY49" fmla="*/ 1455420 h 4354354"/>
              <a:gd name="connsiteX50" fmla="*/ 783369 w 2691675"/>
              <a:gd name="connsiteY50" fmla="*/ 1429227 h 4354354"/>
              <a:gd name="connsiteX51" fmla="*/ 826232 w 2691675"/>
              <a:gd name="connsiteY51" fmla="*/ 1375409 h 4354354"/>
              <a:gd name="connsiteX52" fmla="*/ 834329 w 2691675"/>
              <a:gd name="connsiteY52" fmla="*/ 1282542 h 4354354"/>
              <a:gd name="connsiteX53" fmla="*/ 820040 w 2691675"/>
              <a:gd name="connsiteY53" fmla="*/ 1198721 h 4354354"/>
              <a:gd name="connsiteX54" fmla="*/ 787655 w 2691675"/>
              <a:gd name="connsiteY54" fmla="*/ 1151573 h 4354354"/>
              <a:gd name="connsiteX55" fmla="*/ 769082 w 2691675"/>
              <a:gd name="connsiteY55" fmla="*/ 1070134 h 4354354"/>
              <a:gd name="connsiteX56" fmla="*/ 812898 w 2691675"/>
              <a:gd name="connsiteY56" fmla="*/ 1034892 h 4354354"/>
              <a:gd name="connsiteX57" fmla="*/ 816231 w 2691675"/>
              <a:gd name="connsiteY57" fmla="*/ 976789 h 4354354"/>
              <a:gd name="connsiteX58" fmla="*/ 828613 w 2691675"/>
              <a:gd name="connsiteY58" fmla="*/ 901065 h 4354354"/>
              <a:gd name="connsiteX59" fmla="*/ 837662 w 2691675"/>
              <a:gd name="connsiteY59" fmla="*/ 833914 h 4354354"/>
              <a:gd name="connsiteX60" fmla="*/ 852426 w 2691675"/>
              <a:gd name="connsiteY60" fmla="*/ 795814 h 4354354"/>
              <a:gd name="connsiteX61" fmla="*/ 867665 w 2691675"/>
              <a:gd name="connsiteY61" fmla="*/ 762475 h 4354354"/>
              <a:gd name="connsiteX62" fmla="*/ 841472 w 2691675"/>
              <a:gd name="connsiteY62" fmla="*/ 696754 h 4354354"/>
              <a:gd name="connsiteX63" fmla="*/ 825756 w 2691675"/>
              <a:gd name="connsiteY63" fmla="*/ 573405 h 4354354"/>
              <a:gd name="connsiteX64" fmla="*/ 795275 w 2691675"/>
              <a:gd name="connsiteY64" fmla="*/ 536259 h 4354354"/>
              <a:gd name="connsiteX65" fmla="*/ 777654 w 2691675"/>
              <a:gd name="connsiteY65" fmla="*/ 505777 h 4354354"/>
              <a:gd name="connsiteX66" fmla="*/ 754794 w 2691675"/>
              <a:gd name="connsiteY66" fmla="*/ 430054 h 4354354"/>
              <a:gd name="connsiteX67" fmla="*/ 727648 w 2691675"/>
              <a:gd name="connsiteY67" fmla="*/ 349091 h 4354354"/>
              <a:gd name="connsiteX68" fmla="*/ 740030 w 2691675"/>
              <a:gd name="connsiteY68" fmla="*/ 321469 h 4354354"/>
              <a:gd name="connsiteX69" fmla="*/ 736698 w 2691675"/>
              <a:gd name="connsiteY69" fmla="*/ 256223 h 4354354"/>
              <a:gd name="connsiteX70" fmla="*/ 717648 w 2691675"/>
              <a:gd name="connsiteY70" fmla="*/ 241935 h 4354354"/>
              <a:gd name="connsiteX71" fmla="*/ 709551 w 2691675"/>
              <a:gd name="connsiteY71" fmla="*/ 171451 h 4354354"/>
              <a:gd name="connsiteX72" fmla="*/ 675737 w 2691675"/>
              <a:gd name="connsiteY72" fmla="*/ 120015 h 4354354"/>
              <a:gd name="connsiteX73" fmla="*/ 686691 w 2691675"/>
              <a:gd name="connsiteY73" fmla="*/ 70485 h 4354354"/>
              <a:gd name="connsiteX74" fmla="*/ 657638 w 2691675"/>
              <a:gd name="connsiteY74" fmla="*/ 0 h 4354354"/>
              <a:gd name="connsiteX75" fmla="*/ 613348 w 2691675"/>
              <a:gd name="connsiteY75" fmla="*/ 10001 h 4354354"/>
              <a:gd name="connsiteX76" fmla="*/ 542863 w 2691675"/>
              <a:gd name="connsiteY76" fmla="*/ 85249 h 4354354"/>
              <a:gd name="connsiteX77" fmla="*/ 560008 w 2691675"/>
              <a:gd name="connsiteY77" fmla="*/ 158591 h 4354354"/>
              <a:gd name="connsiteX78" fmla="*/ 553342 w 2691675"/>
              <a:gd name="connsiteY78" fmla="*/ 234792 h 4354354"/>
              <a:gd name="connsiteX79" fmla="*/ 505716 w 2691675"/>
              <a:gd name="connsiteY79" fmla="*/ 313373 h 4354354"/>
              <a:gd name="connsiteX80" fmla="*/ 461424 w 2691675"/>
              <a:gd name="connsiteY80" fmla="*/ 408147 h 4354354"/>
              <a:gd name="connsiteX81" fmla="*/ 368555 w 2691675"/>
              <a:gd name="connsiteY81" fmla="*/ 381476 h 4354354"/>
              <a:gd name="connsiteX82" fmla="*/ 300929 w 2691675"/>
              <a:gd name="connsiteY82" fmla="*/ 441960 h 4354354"/>
              <a:gd name="connsiteX83" fmla="*/ 270924 w 2691675"/>
              <a:gd name="connsiteY83" fmla="*/ 513874 h 4354354"/>
              <a:gd name="connsiteX84" fmla="*/ 322359 w 2691675"/>
              <a:gd name="connsiteY84" fmla="*/ 574834 h 4354354"/>
              <a:gd name="connsiteX85" fmla="*/ 236157 w 2691675"/>
              <a:gd name="connsiteY85" fmla="*/ 711995 h 4354354"/>
              <a:gd name="connsiteX86" fmla="*/ 262829 w 2691675"/>
              <a:gd name="connsiteY86" fmla="*/ 758667 h 4354354"/>
              <a:gd name="connsiteX87" fmla="*/ 248540 w 2691675"/>
              <a:gd name="connsiteY87" fmla="*/ 834390 h 4354354"/>
              <a:gd name="connsiteX88" fmla="*/ 303309 w 2691675"/>
              <a:gd name="connsiteY88" fmla="*/ 849630 h 4354354"/>
              <a:gd name="connsiteX89" fmla="*/ 351410 w 2691675"/>
              <a:gd name="connsiteY89" fmla="*/ 872966 h 4354354"/>
              <a:gd name="connsiteX90" fmla="*/ 324741 w 2691675"/>
              <a:gd name="connsiteY90" fmla="*/ 957263 h 4354354"/>
              <a:gd name="connsiteX91" fmla="*/ 322360 w 2691675"/>
              <a:gd name="connsiteY91" fmla="*/ 1051560 h 4354354"/>
              <a:gd name="connsiteX92" fmla="*/ 239017 w 2691675"/>
              <a:gd name="connsiteY92" fmla="*/ 1096803 h 4354354"/>
              <a:gd name="connsiteX93" fmla="*/ 159958 w 2691675"/>
              <a:gd name="connsiteY93" fmla="*/ 1095376 h 4354354"/>
              <a:gd name="connsiteX94" fmla="*/ 166625 w 2691675"/>
              <a:gd name="connsiteY94" fmla="*/ 1245395 h 4354354"/>
              <a:gd name="connsiteX95" fmla="*/ 229014 w 2691675"/>
              <a:gd name="connsiteY95" fmla="*/ 1283494 h 4354354"/>
              <a:gd name="connsiteX96" fmla="*/ 217584 w 2691675"/>
              <a:gd name="connsiteY96" fmla="*/ 1344454 h 4354354"/>
              <a:gd name="connsiteX97" fmla="*/ 299975 w 2691675"/>
              <a:gd name="connsiteY97" fmla="*/ 1416368 h 4354354"/>
              <a:gd name="connsiteX98" fmla="*/ 280449 w 2691675"/>
              <a:gd name="connsiteY98" fmla="*/ 1466374 h 4354354"/>
              <a:gd name="connsiteX99" fmla="*/ 242349 w 2691675"/>
              <a:gd name="connsiteY99" fmla="*/ 1595914 h 4354354"/>
              <a:gd name="connsiteX100" fmla="*/ 211869 w 2691675"/>
              <a:gd name="connsiteY100" fmla="*/ 1611154 h 4354354"/>
              <a:gd name="connsiteX101" fmla="*/ 189009 w 2691675"/>
              <a:gd name="connsiteY101" fmla="*/ 1618774 h 4354354"/>
              <a:gd name="connsiteX102" fmla="*/ 120429 w 2691675"/>
              <a:gd name="connsiteY102" fmla="*/ 1656874 h 4354354"/>
              <a:gd name="connsiteX103" fmla="*/ 97569 w 2691675"/>
              <a:gd name="connsiteY103" fmla="*/ 1679734 h 4354354"/>
              <a:gd name="connsiteX104" fmla="*/ 13749 w 2691675"/>
              <a:gd name="connsiteY104" fmla="*/ 1740694 h 4354354"/>
              <a:gd name="connsiteX105" fmla="*/ 13749 w 2691675"/>
              <a:gd name="connsiteY105" fmla="*/ 1915954 h 4354354"/>
              <a:gd name="connsiteX106" fmla="*/ 36609 w 2691675"/>
              <a:gd name="connsiteY106" fmla="*/ 1938814 h 4354354"/>
              <a:gd name="connsiteX107" fmla="*/ 67089 w 2691675"/>
              <a:gd name="connsiteY107" fmla="*/ 1976914 h 4354354"/>
              <a:gd name="connsiteX108" fmla="*/ 112809 w 2691675"/>
              <a:gd name="connsiteY108" fmla="*/ 2007394 h 4354354"/>
              <a:gd name="connsiteX109" fmla="*/ 173769 w 2691675"/>
              <a:gd name="connsiteY109" fmla="*/ 2037874 h 4354354"/>
              <a:gd name="connsiteX110" fmla="*/ 234729 w 2691675"/>
              <a:gd name="connsiteY110" fmla="*/ 2121694 h 4354354"/>
              <a:gd name="connsiteX111" fmla="*/ 272829 w 2691675"/>
              <a:gd name="connsiteY111" fmla="*/ 2182654 h 4354354"/>
              <a:gd name="connsiteX112" fmla="*/ 280449 w 2691675"/>
              <a:gd name="connsiteY112" fmla="*/ 2205514 h 4354354"/>
              <a:gd name="connsiteX113" fmla="*/ 318549 w 2691675"/>
              <a:gd name="connsiteY113" fmla="*/ 2281714 h 4354354"/>
              <a:gd name="connsiteX114" fmla="*/ 493809 w 2691675"/>
              <a:gd name="connsiteY114" fmla="*/ 2296954 h 4354354"/>
              <a:gd name="connsiteX115" fmla="*/ 562389 w 2691675"/>
              <a:gd name="connsiteY115" fmla="*/ 2380774 h 4354354"/>
              <a:gd name="connsiteX116" fmla="*/ 531909 w 2691675"/>
              <a:gd name="connsiteY116" fmla="*/ 2456974 h 4354354"/>
              <a:gd name="connsiteX117" fmla="*/ 509049 w 2691675"/>
              <a:gd name="connsiteY117" fmla="*/ 2464594 h 4354354"/>
              <a:gd name="connsiteX118" fmla="*/ 486189 w 2691675"/>
              <a:gd name="connsiteY118" fmla="*/ 2487454 h 4354354"/>
              <a:gd name="connsiteX119" fmla="*/ 478569 w 2691675"/>
              <a:gd name="connsiteY119" fmla="*/ 2533174 h 4354354"/>
              <a:gd name="connsiteX120" fmla="*/ 509049 w 2691675"/>
              <a:gd name="connsiteY120" fmla="*/ 2647474 h 4354354"/>
              <a:gd name="connsiteX121" fmla="*/ 531909 w 2691675"/>
              <a:gd name="connsiteY121" fmla="*/ 2670334 h 4354354"/>
              <a:gd name="connsiteX122" fmla="*/ 539529 w 2691675"/>
              <a:gd name="connsiteY122" fmla="*/ 2700814 h 4354354"/>
              <a:gd name="connsiteX123" fmla="*/ 570009 w 2691675"/>
              <a:gd name="connsiteY123" fmla="*/ 2685574 h 4354354"/>
              <a:gd name="connsiteX124" fmla="*/ 592869 w 2691675"/>
              <a:gd name="connsiteY124" fmla="*/ 2662714 h 4354354"/>
              <a:gd name="connsiteX125" fmla="*/ 646209 w 2691675"/>
              <a:gd name="connsiteY125" fmla="*/ 2632234 h 4354354"/>
              <a:gd name="connsiteX126" fmla="*/ 684309 w 2691675"/>
              <a:gd name="connsiteY126" fmla="*/ 2639854 h 4354354"/>
              <a:gd name="connsiteX127" fmla="*/ 699549 w 2691675"/>
              <a:gd name="connsiteY127" fmla="*/ 2662714 h 4354354"/>
              <a:gd name="connsiteX128" fmla="*/ 722409 w 2691675"/>
              <a:gd name="connsiteY128" fmla="*/ 2685574 h 4354354"/>
              <a:gd name="connsiteX129" fmla="*/ 730029 w 2691675"/>
              <a:gd name="connsiteY129" fmla="*/ 2708434 h 4354354"/>
              <a:gd name="connsiteX130" fmla="*/ 707169 w 2691675"/>
              <a:gd name="connsiteY130" fmla="*/ 2792254 h 4354354"/>
              <a:gd name="connsiteX131" fmla="*/ 623349 w 2691675"/>
              <a:gd name="connsiteY131" fmla="*/ 2868454 h 4354354"/>
              <a:gd name="connsiteX132" fmla="*/ 600489 w 2691675"/>
              <a:gd name="connsiteY132" fmla="*/ 2914174 h 4354354"/>
              <a:gd name="connsiteX133" fmla="*/ 531909 w 2691675"/>
              <a:gd name="connsiteY133" fmla="*/ 2959894 h 4354354"/>
              <a:gd name="connsiteX134" fmla="*/ 516669 w 2691675"/>
              <a:gd name="connsiteY134" fmla="*/ 2982754 h 4354354"/>
              <a:gd name="connsiteX135" fmla="*/ 547149 w 2691675"/>
              <a:gd name="connsiteY135" fmla="*/ 3081814 h 4354354"/>
              <a:gd name="connsiteX136" fmla="*/ 570009 w 2691675"/>
              <a:gd name="connsiteY136" fmla="*/ 3203734 h 4354354"/>
              <a:gd name="connsiteX137" fmla="*/ 608109 w 2691675"/>
              <a:gd name="connsiteY137" fmla="*/ 3302794 h 4354354"/>
              <a:gd name="connsiteX138" fmla="*/ 608109 w 2691675"/>
              <a:gd name="connsiteY138" fmla="*/ 3455194 h 4354354"/>
              <a:gd name="connsiteX139" fmla="*/ 570009 w 2691675"/>
              <a:gd name="connsiteY139" fmla="*/ 3493294 h 4354354"/>
              <a:gd name="connsiteX140" fmla="*/ 562389 w 2691675"/>
              <a:gd name="connsiteY140" fmla="*/ 3523774 h 4354354"/>
              <a:gd name="connsiteX141" fmla="*/ 547149 w 2691675"/>
              <a:gd name="connsiteY141" fmla="*/ 3554254 h 4354354"/>
              <a:gd name="connsiteX142" fmla="*/ 554769 w 2691675"/>
              <a:gd name="connsiteY142" fmla="*/ 3706654 h 4354354"/>
              <a:gd name="connsiteX143" fmla="*/ 608109 w 2691675"/>
              <a:gd name="connsiteY143" fmla="*/ 3699034 h 4354354"/>
              <a:gd name="connsiteX144" fmla="*/ 630969 w 2691675"/>
              <a:gd name="connsiteY144" fmla="*/ 3691414 h 4354354"/>
              <a:gd name="connsiteX145" fmla="*/ 676689 w 2691675"/>
              <a:gd name="connsiteY145" fmla="*/ 3714274 h 4354354"/>
              <a:gd name="connsiteX146" fmla="*/ 707169 w 2691675"/>
              <a:gd name="connsiteY146" fmla="*/ 3744754 h 4354354"/>
              <a:gd name="connsiteX147" fmla="*/ 836709 w 2691675"/>
              <a:gd name="connsiteY147" fmla="*/ 3767614 h 4354354"/>
              <a:gd name="connsiteX148" fmla="*/ 851949 w 2691675"/>
              <a:gd name="connsiteY148" fmla="*/ 3798094 h 4354354"/>
              <a:gd name="connsiteX149" fmla="*/ 874809 w 2691675"/>
              <a:gd name="connsiteY149" fmla="*/ 3813334 h 4354354"/>
              <a:gd name="connsiteX150" fmla="*/ 897669 w 2691675"/>
              <a:gd name="connsiteY150" fmla="*/ 3836194 h 4354354"/>
              <a:gd name="connsiteX151" fmla="*/ 905289 w 2691675"/>
              <a:gd name="connsiteY151" fmla="*/ 3866674 h 4354354"/>
              <a:gd name="connsiteX152" fmla="*/ 920529 w 2691675"/>
              <a:gd name="connsiteY152" fmla="*/ 3889534 h 4354354"/>
              <a:gd name="connsiteX153" fmla="*/ 943389 w 2691675"/>
              <a:gd name="connsiteY153" fmla="*/ 3927634 h 4354354"/>
              <a:gd name="connsiteX154" fmla="*/ 996729 w 2691675"/>
              <a:gd name="connsiteY154" fmla="*/ 3973354 h 4354354"/>
              <a:gd name="connsiteX155" fmla="*/ 1011969 w 2691675"/>
              <a:gd name="connsiteY155" fmla="*/ 3996214 h 4354354"/>
              <a:gd name="connsiteX156" fmla="*/ 1034829 w 2691675"/>
              <a:gd name="connsiteY156" fmla="*/ 4034314 h 4354354"/>
              <a:gd name="connsiteX157" fmla="*/ 1065309 w 2691675"/>
              <a:gd name="connsiteY157" fmla="*/ 4110514 h 4354354"/>
              <a:gd name="connsiteX158" fmla="*/ 1072929 w 2691675"/>
              <a:gd name="connsiteY158" fmla="*/ 4133374 h 4354354"/>
              <a:gd name="connsiteX159" fmla="*/ 1149129 w 2691675"/>
              <a:gd name="connsiteY159" fmla="*/ 4163854 h 4354354"/>
              <a:gd name="connsiteX160" fmla="*/ 1202469 w 2691675"/>
              <a:gd name="connsiteY160" fmla="*/ 4240054 h 4354354"/>
              <a:gd name="connsiteX161" fmla="*/ 1263429 w 2691675"/>
              <a:gd name="connsiteY161" fmla="*/ 4247674 h 4354354"/>
              <a:gd name="connsiteX162" fmla="*/ 1271049 w 2691675"/>
              <a:gd name="connsiteY162" fmla="*/ 4301014 h 4354354"/>
              <a:gd name="connsiteX163" fmla="*/ 1316769 w 2691675"/>
              <a:gd name="connsiteY163" fmla="*/ 4354354 h 4354354"/>
              <a:gd name="connsiteX164" fmla="*/ 1354869 w 2691675"/>
              <a:gd name="connsiteY164" fmla="*/ 4255294 h 4354354"/>
              <a:gd name="connsiteX165" fmla="*/ 1415829 w 2691675"/>
              <a:gd name="connsiteY165" fmla="*/ 4224814 h 4354354"/>
              <a:gd name="connsiteX166" fmla="*/ 1469169 w 2691675"/>
              <a:gd name="connsiteY166" fmla="*/ 4209574 h 4354354"/>
              <a:gd name="connsiteX167" fmla="*/ 1507269 w 2691675"/>
              <a:gd name="connsiteY167" fmla="*/ 4186714 h 4354354"/>
              <a:gd name="connsiteX168" fmla="*/ 1552989 w 2691675"/>
              <a:gd name="connsiteY168" fmla="*/ 4156234 h 4354354"/>
              <a:gd name="connsiteX169" fmla="*/ 1583469 w 2691675"/>
              <a:gd name="connsiteY169" fmla="*/ 4148614 h 4354354"/>
              <a:gd name="connsiteX170" fmla="*/ 1644429 w 2691675"/>
              <a:gd name="connsiteY170" fmla="*/ 4087654 h 4354354"/>
              <a:gd name="connsiteX171" fmla="*/ 1674909 w 2691675"/>
              <a:gd name="connsiteY171" fmla="*/ 4064794 h 4354354"/>
              <a:gd name="connsiteX172" fmla="*/ 1827309 w 2691675"/>
              <a:gd name="connsiteY172" fmla="*/ 4026694 h 4354354"/>
              <a:gd name="connsiteX173" fmla="*/ 1857789 w 2691675"/>
              <a:gd name="connsiteY173" fmla="*/ 4011454 h 4354354"/>
              <a:gd name="connsiteX174" fmla="*/ 1903509 w 2691675"/>
              <a:gd name="connsiteY174" fmla="*/ 3996214 h 4354354"/>
              <a:gd name="connsiteX175" fmla="*/ 1926369 w 2691675"/>
              <a:gd name="connsiteY175" fmla="*/ 3980974 h 4354354"/>
              <a:gd name="connsiteX176" fmla="*/ 1987329 w 2691675"/>
              <a:gd name="connsiteY176" fmla="*/ 3935254 h 4354354"/>
              <a:gd name="connsiteX177" fmla="*/ 2048289 w 2691675"/>
              <a:gd name="connsiteY177" fmla="*/ 3897154 h 4354354"/>
              <a:gd name="connsiteX178" fmla="*/ 2078769 w 2691675"/>
              <a:gd name="connsiteY178" fmla="*/ 3881914 h 4354354"/>
              <a:gd name="connsiteX179" fmla="*/ 2132109 w 2691675"/>
              <a:gd name="connsiteY179" fmla="*/ 3843814 h 4354354"/>
              <a:gd name="connsiteX180" fmla="*/ 2162589 w 2691675"/>
              <a:gd name="connsiteY180" fmla="*/ 3813334 h 4354354"/>
              <a:gd name="connsiteX181" fmla="*/ 2200689 w 2691675"/>
              <a:gd name="connsiteY181" fmla="*/ 3714274 h 4354354"/>
              <a:gd name="connsiteX182" fmla="*/ 2162589 w 2691675"/>
              <a:gd name="connsiteY182" fmla="*/ 3630454 h 4354354"/>
              <a:gd name="connsiteX183" fmla="*/ 2139729 w 2691675"/>
              <a:gd name="connsiteY183" fmla="*/ 3622834 h 4354354"/>
              <a:gd name="connsiteX184" fmla="*/ 2124489 w 2691675"/>
              <a:gd name="connsiteY184" fmla="*/ 3706654 h 4354354"/>
              <a:gd name="connsiteX185" fmla="*/ 2109249 w 2691675"/>
              <a:gd name="connsiteY185" fmla="*/ 3683794 h 4354354"/>
              <a:gd name="connsiteX186" fmla="*/ 2048289 w 2691675"/>
              <a:gd name="connsiteY186" fmla="*/ 3691414 h 4354354"/>
              <a:gd name="connsiteX187" fmla="*/ 2055909 w 2691675"/>
              <a:gd name="connsiteY187" fmla="*/ 3729514 h 4354354"/>
              <a:gd name="connsiteX188" fmla="*/ 2078769 w 2691675"/>
              <a:gd name="connsiteY188" fmla="*/ 3744754 h 4354354"/>
              <a:gd name="connsiteX189" fmla="*/ 2094009 w 2691675"/>
              <a:gd name="connsiteY189" fmla="*/ 3775234 h 4354354"/>
              <a:gd name="connsiteX190" fmla="*/ 2086389 w 2691675"/>
              <a:gd name="connsiteY190" fmla="*/ 3820954 h 4354354"/>
              <a:gd name="connsiteX191" fmla="*/ 2010189 w 2691675"/>
              <a:gd name="connsiteY191" fmla="*/ 3775234 h 4354354"/>
              <a:gd name="connsiteX192" fmla="*/ 1994949 w 2691675"/>
              <a:gd name="connsiteY192" fmla="*/ 3676174 h 4354354"/>
              <a:gd name="connsiteX193" fmla="*/ 1972089 w 2691675"/>
              <a:gd name="connsiteY193" fmla="*/ 3653314 h 4354354"/>
              <a:gd name="connsiteX194" fmla="*/ 1979709 w 2691675"/>
              <a:gd name="connsiteY194" fmla="*/ 3607594 h 4354354"/>
              <a:gd name="connsiteX195" fmla="*/ 2025429 w 2691675"/>
              <a:gd name="connsiteY195" fmla="*/ 3599974 h 4354354"/>
              <a:gd name="connsiteX196" fmla="*/ 2033049 w 2691675"/>
              <a:gd name="connsiteY196" fmla="*/ 3546634 h 4354354"/>
              <a:gd name="connsiteX197" fmla="*/ 2063529 w 2691675"/>
              <a:gd name="connsiteY197" fmla="*/ 3554254 h 4354354"/>
              <a:gd name="connsiteX198" fmla="*/ 2094009 w 2691675"/>
              <a:gd name="connsiteY198" fmla="*/ 3516154 h 4354354"/>
              <a:gd name="connsiteX199" fmla="*/ 2124489 w 2691675"/>
              <a:gd name="connsiteY199" fmla="*/ 3485674 h 4354354"/>
              <a:gd name="connsiteX200" fmla="*/ 2139729 w 2691675"/>
              <a:gd name="connsiteY200" fmla="*/ 3462814 h 4354354"/>
              <a:gd name="connsiteX201" fmla="*/ 2170209 w 2691675"/>
              <a:gd name="connsiteY201" fmla="*/ 3439954 h 4354354"/>
              <a:gd name="connsiteX202" fmla="*/ 2238789 w 2691675"/>
              <a:gd name="connsiteY202" fmla="*/ 3348514 h 4354354"/>
              <a:gd name="connsiteX203" fmla="*/ 2246409 w 2691675"/>
              <a:gd name="connsiteY203" fmla="*/ 3318034 h 4354354"/>
              <a:gd name="connsiteX204" fmla="*/ 2269269 w 2691675"/>
              <a:gd name="connsiteY204" fmla="*/ 3257074 h 4354354"/>
              <a:gd name="connsiteX205" fmla="*/ 2276889 w 2691675"/>
              <a:gd name="connsiteY205" fmla="*/ 3211354 h 4354354"/>
              <a:gd name="connsiteX206" fmla="*/ 2299749 w 2691675"/>
              <a:gd name="connsiteY206" fmla="*/ 3165634 h 4354354"/>
              <a:gd name="connsiteX207" fmla="*/ 2314989 w 2691675"/>
              <a:gd name="connsiteY207" fmla="*/ 3127534 h 4354354"/>
              <a:gd name="connsiteX208" fmla="*/ 2353089 w 2691675"/>
              <a:gd name="connsiteY208" fmla="*/ 3112294 h 4354354"/>
              <a:gd name="connsiteX209" fmla="*/ 2375949 w 2691675"/>
              <a:gd name="connsiteY209" fmla="*/ 3097054 h 4354354"/>
              <a:gd name="connsiteX210" fmla="*/ 2495488 w 2691675"/>
              <a:gd name="connsiteY210" fmla="*/ 3067050 h 4354354"/>
              <a:gd name="connsiteX211" fmla="*/ 2593596 w 2691675"/>
              <a:gd name="connsiteY211" fmla="*/ 3063717 h 4354354"/>
              <a:gd name="connsiteX212" fmla="*/ 2685987 w 2691675"/>
              <a:gd name="connsiteY212" fmla="*/ 3054668 h 4354354"/>
              <a:gd name="connsiteX0" fmla="*/ 2685987 w 2691675"/>
              <a:gd name="connsiteY0" fmla="*/ 3054668 h 4354354"/>
              <a:gd name="connsiteX1" fmla="*/ 2680749 w 2691675"/>
              <a:gd name="connsiteY1" fmla="*/ 3028474 h 4354354"/>
              <a:gd name="connsiteX2" fmla="*/ 2673129 w 2691675"/>
              <a:gd name="connsiteY2" fmla="*/ 2975134 h 4354354"/>
              <a:gd name="connsiteX3" fmla="*/ 2631219 w 2691675"/>
              <a:gd name="connsiteY3" fmla="*/ 2967038 h 4354354"/>
              <a:gd name="connsiteX4" fmla="*/ 2567878 w 2691675"/>
              <a:gd name="connsiteY4" fmla="*/ 2966561 h 4354354"/>
              <a:gd name="connsiteX5" fmla="*/ 2526921 w 2691675"/>
              <a:gd name="connsiteY5" fmla="*/ 2908936 h 4354354"/>
              <a:gd name="connsiteX6" fmla="*/ 2464532 w 2691675"/>
              <a:gd name="connsiteY6" fmla="*/ 2905601 h 4354354"/>
              <a:gd name="connsiteX7" fmla="*/ 2417860 w 2691675"/>
              <a:gd name="connsiteY7" fmla="*/ 2889885 h 4354354"/>
              <a:gd name="connsiteX8" fmla="*/ 2383569 w 2691675"/>
              <a:gd name="connsiteY8" fmla="*/ 2876074 h 4354354"/>
              <a:gd name="connsiteX9" fmla="*/ 2355471 w 2691675"/>
              <a:gd name="connsiteY9" fmla="*/ 2856071 h 4354354"/>
              <a:gd name="connsiteX10" fmla="*/ 2300701 w 2691675"/>
              <a:gd name="connsiteY10" fmla="*/ 2824163 h 4354354"/>
              <a:gd name="connsiteX11" fmla="*/ 2226406 w 2691675"/>
              <a:gd name="connsiteY11" fmla="*/ 2864167 h 4354354"/>
              <a:gd name="connsiteX12" fmla="*/ 2185925 w 2691675"/>
              <a:gd name="connsiteY12" fmla="*/ 2825116 h 4354354"/>
              <a:gd name="connsiteX13" fmla="*/ 2150683 w 2691675"/>
              <a:gd name="connsiteY13" fmla="*/ 2746058 h 4354354"/>
              <a:gd name="connsiteX14" fmla="*/ 2131157 w 2691675"/>
              <a:gd name="connsiteY14" fmla="*/ 2684621 h 4354354"/>
              <a:gd name="connsiteX15" fmla="*/ 2113060 w 2691675"/>
              <a:gd name="connsiteY15" fmla="*/ 2649379 h 4354354"/>
              <a:gd name="connsiteX16" fmla="*/ 2111630 w 2691675"/>
              <a:gd name="connsiteY16" fmla="*/ 2600801 h 4354354"/>
              <a:gd name="connsiteX17" fmla="*/ 2034001 w 2691675"/>
              <a:gd name="connsiteY17" fmla="*/ 2686051 h 4354354"/>
              <a:gd name="connsiteX18" fmla="*/ 1966851 w 2691675"/>
              <a:gd name="connsiteY18" fmla="*/ 2754154 h 4354354"/>
              <a:gd name="connsiteX19" fmla="*/ 1919702 w 2691675"/>
              <a:gd name="connsiteY19" fmla="*/ 2713196 h 4354354"/>
              <a:gd name="connsiteX20" fmla="*/ 1783018 w 2691675"/>
              <a:gd name="connsiteY20" fmla="*/ 2699862 h 4354354"/>
              <a:gd name="connsiteX21" fmla="*/ 1684910 w 2691675"/>
              <a:gd name="connsiteY21" fmla="*/ 2689860 h 4354354"/>
              <a:gd name="connsiteX22" fmla="*/ 1614426 w 2691675"/>
              <a:gd name="connsiteY22" fmla="*/ 2582229 h 4354354"/>
              <a:gd name="connsiteX23" fmla="*/ 1549656 w 2691675"/>
              <a:gd name="connsiteY23" fmla="*/ 2584133 h 4354354"/>
              <a:gd name="connsiteX24" fmla="*/ 1524890 w 2691675"/>
              <a:gd name="connsiteY24" fmla="*/ 2563654 h 4354354"/>
              <a:gd name="connsiteX25" fmla="*/ 1476789 w 2691675"/>
              <a:gd name="connsiteY25" fmla="*/ 2381726 h 4354354"/>
              <a:gd name="connsiteX26" fmla="*/ 1446309 w 2691675"/>
              <a:gd name="connsiteY26" fmla="*/ 2289334 h 4354354"/>
              <a:gd name="connsiteX27" fmla="*/ 1408209 w 2691675"/>
              <a:gd name="connsiteY27" fmla="*/ 2220754 h 4354354"/>
              <a:gd name="connsiteX28" fmla="*/ 1392969 w 2691675"/>
              <a:gd name="connsiteY28" fmla="*/ 2197894 h 4354354"/>
              <a:gd name="connsiteX29" fmla="*/ 1382492 w 2691675"/>
              <a:gd name="connsiteY29" fmla="*/ 2152651 h 4354354"/>
              <a:gd name="connsiteX30" fmla="*/ 1377253 w 2691675"/>
              <a:gd name="connsiteY30" fmla="*/ 2052162 h 4354354"/>
              <a:gd name="connsiteX31" fmla="*/ 1391541 w 2691675"/>
              <a:gd name="connsiteY31" fmla="*/ 1982630 h 4354354"/>
              <a:gd name="connsiteX32" fmla="*/ 1323437 w 2691675"/>
              <a:gd name="connsiteY32" fmla="*/ 1917859 h 4354354"/>
              <a:gd name="connsiteX33" fmla="*/ 1290099 w 2691675"/>
              <a:gd name="connsiteY33" fmla="*/ 1912621 h 4354354"/>
              <a:gd name="connsiteX34" fmla="*/ 1192468 w 2691675"/>
              <a:gd name="connsiteY34" fmla="*/ 1853089 h 4354354"/>
              <a:gd name="connsiteX35" fmla="*/ 1134367 w 2691675"/>
              <a:gd name="connsiteY35" fmla="*/ 1863567 h 4354354"/>
              <a:gd name="connsiteX36" fmla="*/ 1081978 w 2691675"/>
              <a:gd name="connsiteY36" fmla="*/ 1897379 h 4354354"/>
              <a:gd name="connsiteX37" fmla="*/ 1032924 w 2691675"/>
              <a:gd name="connsiteY37" fmla="*/ 1923098 h 4354354"/>
              <a:gd name="connsiteX38" fmla="*/ 966249 w 2691675"/>
              <a:gd name="connsiteY38" fmla="*/ 1984058 h 4354354"/>
              <a:gd name="connsiteX39" fmla="*/ 917195 w 2691675"/>
              <a:gd name="connsiteY39" fmla="*/ 1941672 h 4354354"/>
              <a:gd name="connsiteX40" fmla="*/ 862428 w 2691675"/>
              <a:gd name="connsiteY40" fmla="*/ 1915002 h 4354354"/>
              <a:gd name="connsiteX41" fmla="*/ 831471 w 2691675"/>
              <a:gd name="connsiteY41" fmla="*/ 1889284 h 4354354"/>
              <a:gd name="connsiteX42" fmla="*/ 808135 w 2691675"/>
              <a:gd name="connsiteY42" fmla="*/ 1846898 h 4354354"/>
              <a:gd name="connsiteX43" fmla="*/ 822423 w 2691675"/>
              <a:gd name="connsiteY43" fmla="*/ 1789748 h 4354354"/>
              <a:gd name="connsiteX44" fmla="*/ 811944 w 2691675"/>
              <a:gd name="connsiteY44" fmla="*/ 1720215 h 4354354"/>
              <a:gd name="connsiteX45" fmla="*/ 791466 w 2691675"/>
              <a:gd name="connsiteY45" fmla="*/ 1625441 h 4354354"/>
              <a:gd name="connsiteX46" fmla="*/ 767652 w 2691675"/>
              <a:gd name="connsiteY46" fmla="*/ 1635919 h 4354354"/>
              <a:gd name="connsiteX47" fmla="*/ 709074 w 2691675"/>
              <a:gd name="connsiteY47" fmla="*/ 1571626 h 4354354"/>
              <a:gd name="connsiteX48" fmla="*/ 737649 w 2691675"/>
              <a:gd name="connsiteY48" fmla="*/ 1519714 h 4354354"/>
              <a:gd name="connsiteX49" fmla="*/ 785274 w 2691675"/>
              <a:gd name="connsiteY49" fmla="*/ 1455420 h 4354354"/>
              <a:gd name="connsiteX50" fmla="*/ 783369 w 2691675"/>
              <a:gd name="connsiteY50" fmla="*/ 1429227 h 4354354"/>
              <a:gd name="connsiteX51" fmla="*/ 826232 w 2691675"/>
              <a:gd name="connsiteY51" fmla="*/ 1375409 h 4354354"/>
              <a:gd name="connsiteX52" fmla="*/ 834329 w 2691675"/>
              <a:gd name="connsiteY52" fmla="*/ 1282542 h 4354354"/>
              <a:gd name="connsiteX53" fmla="*/ 820040 w 2691675"/>
              <a:gd name="connsiteY53" fmla="*/ 1198721 h 4354354"/>
              <a:gd name="connsiteX54" fmla="*/ 787655 w 2691675"/>
              <a:gd name="connsiteY54" fmla="*/ 1151573 h 4354354"/>
              <a:gd name="connsiteX55" fmla="*/ 769082 w 2691675"/>
              <a:gd name="connsiteY55" fmla="*/ 1070134 h 4354354"/>
              <a:gd name="connsiteX56" fmla="*/ 812898 w 2691675"/>
              <a:gd name="connsiteY56" fmla="*/ 1034892 h 4354354"/>
              <a:gd name="connsiteX57" fmla="*/ 816231 w 2691675"/>
              <a:gd name="connsiteY57" fmla="*/ 976789 h 4354354"/>
              <a:gd name="connsiteX58" fmla="*/ 828613 w 2691675"/>
              <a:gd name="connsiteY58" fmla="*/ 901065 h 4354354"/>
              <a:gd name="connsiteX59" fmla="*/ 837662 w 2691675"/>
              <a:gd name="connsiteY59" fmla="*/ 833914 h 4354354"/>
              <a:gd name="connsiteX60" fmla="*/ 852426 w 2691675"/>
              <a:gd name="connsiteY60" fmla="*/ 795814 h 4354354"/>
              <a:gd name="connsiteX61" fmla="*/ 867665 w 2691675"/>
              <a:gd name="connsiteY61" fmla="*/ 762475 h 4354354"/>
              <a:gd name="connsiteX62" fmla="*/ 841472 w 2691675"/>
              <a:gd name="connsiteY62" fmla="*/ 696754 h 4354354"/>
              <a:gd name="connsiteX63" fmla="*/ 825756 w 2691675"/>
              <a:gd name="connsiteY63" fmla="*/ 573405 h 4354354"/>
              <a:gd name="connsiteX64" fmla="*/ 795275 w 2691675"/>
              <a:gd name="connsiteY64" fmla="*/ 536259 h 4354354"/>
              <a:gd name="connsiteX65" fmla="*/ 777654 w 2691675"/>
              <a:gd name="connsiteY65" fmla="*/ 505777 h 4354354"/>
              <a:gd name="connsiteX66" fmla="*/ 754794 w 2691675"/>
              <a:gd name="connsiteY66" fmla="*/ 430054 h 4354354"/>
              <a:gd name="connsiteX67" fmla="*/ 727648 w 2691675"/>
              <a:gd name="connsiteY67" fmla="*/ 349091 h 4354354"/>
              <a:gd name="connsiteX68" fmla="*/ 740030 w 2691675"/>
              <a:gd name="connsiteY68" fmla="*/ 321469 h 4354354"/>
              <a:gd name="connsiteX69" fmla="*/ 736698 w 2691675"/>
              <a:gd name="connsiteY69" fmla="*/ 256223 h 4354354"/>
              <a:gd name="connsiteX70" fmla="*/ 717648 w 2691675"/>
              <a:gd name="connsiteY70" fmla="*/ 241935 h 4354354"/>
              <a:gd name="connsiteX71" fmla="*/ 709551 w 2691675"/>
              <a:gd name="connsiteY71" fmla="*/ 171451 h 4354354"/>
              <a:gd name="connsiteX72" fmla="*/ 675737 w 2691675"/>
              <a:gd name="connsiteY72" fmla="*/ 120015 h 4354354"/>
              <a:gd name="connsiteX73" fmla="*/ 686691 w 2691675"/>
              <a:gd name="connsiteY73" fmla="*/ 70485 h 4354354"/>
              <a:gd name="connsiteX74" fmla="*/ 657638 w 2691675"/>
              <a:gd name="connsiteY74" fmla="*/ 0 h 4354354"/>
              <a:gd name="connsiteX75" fmla="*/ 613348 w 2691675"/>
              <a:gd name="connsiteY75" fmla="*/ 10001 h 4354354"/>
              <a:gd name="connsiteX76" fmla="*/ 542863 w 2691675"/>
              <a:gd name="connsiteY76" fmla="*/ 85249 h 4354354"/>
              <a:gd name="connsiteX77" fmla="*/ 560008 w 2691675"/>
              <a:gd name="connsiteY77" fmla="*/ 158591 h 4354354"/>
              <a:gd name="connsiteX78" fmla="*/ 553342 w 2691675"/>
              <a:gd name="connsiteY78" fmla="*/ 234792 h 4354354"/>
              <a:gd name="connsiteX79" fmla="*/ 505716 w 2691675"/>
              <a:gd name="connsiteY79" fmla="*/ 313373 h 4354354"/>
              <a:gd name="connsiteX80" fmla="*/ 461424 w 2691675"/>
              <a:gd name="connsiteY80" fmla="*/ 408147 h 4354354"/>
              <a:gd name="connsiteX81" fmla="*/ 368555 w 2691675"/>
              <a:gd name="connsiteY81" fmla="*/ 381476 h 4354354"/>
              <a:gd name="connsiteX82" fmla="*/ 300929 w 2691675"/>
              <a:gd name="connsiteY82" fmla="*/ 441960 h 4354354"/>
              <a:gd name="connsiteX83" fmla="*/ 270924 w 2691675"/>
              <a:gd name="connsiteY83" fmla="*/ 513874 h 4354354"/>
              <a:gd name="connsiteX84" fmla="*/ 322359 w 2691675"/>
              <a:gd name="connsiteY84" fmla="*/ 574834 h 4354354"/>
              <a:gd name="connsiteX85" fmla="*/ 236157 w 2691675"/>
              <a:gd name="connsiteY85" fmla="*/ 711995 h 4354354"/>
              <a:gd name="connsiteX86" fmla="*/ 262829 w 2691675"/>
              <a:gd name="connsiteY86" fmla="*/ 758667 h 4354354"/>
              <a:gd name="connsiteX87" fmla="*/ 248540 w 2691675"/>
              <a:gd name="connsiteY87" fmla="*/ 834390 h 4354354"/>
              <a:gd name="connsiteX88" fmla="*/ 303309 w 2691675"/>
              <a:gd name="connsiteY88" fmla="*/ 849630 h 4354354"/>
              <a:gd name="connsiteX89" fmla="*/ 351410 w 2691675"/>
              <a:gd name="connsiteY89" fmla="*/ 872966 h 4354354"/>
              <a:gd name="connsiteX90" fmla="*/ 324741 w 2691675"/>
              <a:gd name="connsiteY90" fmla="*/ 957263 h 4354354"/>
              <a:gd name="connsiteX91" fmla="*/ 322360 w 2691675"/>
              <a:gd name="connsiteY91" fmla="*/ 1051560 h 4354354"/>
              <a:gd name="connsiteX92" fmla="*/ 239017 w 2691675"/>
              <a:gd name="connsiteY92" fmla="*/ 1096803 h 4354354"/>
              <a:gd name="connsiteX93" fmla="*/ 159958 w 2691675"/>
              <a:gd name="connsiteY93" fmla="*/ 1095376 h 4354354"/>
              <a:gd name="connsiteX94" fmla="*/ 166625 w 2691675"/>
              <a:gd name="connsiteY94" fmla="*/ 1245395 h 4354354"/>
              <a:gd name="connsiteX95" fmla="*/ 229014 w 2691675"/>
              <a:gd name="connsiteY95" fmla="*/ 1283494 h 4354354"/>
              <a:gd name="connsiteX96" fmla="*/ 217584 w 2691675"/>
              <a:gd name="connsiteY96" fmla="*/ 1344454 h 4354354"/>
              <a:gd name="connsiteX97" fmla="*/ 299975 w 2691675"/>
              <a:gd name="connsiteY97" fmla="*/ 1416368 h 4354354"/>
              <a:gd name="connsiteX98" fmla="*/ 280449 w 2691675"/>
              <a:gd name="connsiteY98" fmla="*/ 1466374 h 4354354"/>
              <a:gd name="connsiteX99" fmla="*/ 244730 w 2691675"/>
              <a:gd name="connsiteY99" fmla="*/ 1567339 h 4354354"/>
              <a:gd name="connsiteX100" fmla="*/ 211869 w 2691675"/>
              <a:gd name="connsiteY100" fmla="*/ 1611154 h 4354354"/>
              <a:gd name="connsiteX101" fmla="*/ 189009 w 2691675"/>
              <a:gd name="connsiteY101" fmla="*/ 1618774 h 4354354"/>
              <a:gd name="connsiteX102" fmla="*/ 120429 w 2691675"/>
              <a:gd name="connsiteY102" fmla="*/ 1656874 h 4354354"/>
              <a:gd name="connsiteX103" fmla="*/ 97569 w 2691675"/>
              <a:gd name="connsiteY103" fmla="*/ 1679734 h 4354354"/>
              <a:gd name="connsiteX104" fmla="*/ 13749 w 2691675"/>
              <a:gd name="connsiteY104" fmla="*/ 1740694 h 4354354"/>
              <a:gd name="connsiteX105" fmla="*/ 13749 w 2691675"/>
              <a:gd name="connsiteY105" fmla="*/ 1915954 h 4354354"/>
              <a:gd name="connsiteX106" fmla="*/ 36609 w 2691675"/>
              <a:gd name="connsiteY106" fmla="*/ 1938814 h 4354354"/>
              <a:gd name="connsiteX107" fmla="*/ 67089 w 2691675"/>
              <a:gd name="connsiteY107" fmla="*/ 1976914 h 4354354"/>
              <a:gd name="connsiteX108" fmla="*/ 112809 w 2691675"/>
              <a:gd name="connsiteY108" fmla="*/ 2007394 h 4354354"/>
              <a:gd name="connsiteX109" fmla="*/ 173769 w 2691675"/>
              <a:gd name="connsiteY109" fmla="*/ 2037874 h 4354354"/>
              <a:gd name="connsiteX110" fmla="*/ 234729 w 2691675"/>
              <a:gd name="connsiteY110" fmla="*/ 2121694 h 4354354"/>
              <a:gd name="connsiteX111" fmla="*/ 272829 w 2691675"/>
              <a:gd name="connsiteY111" fmla="*/ 2182654 h 4354354"/>
              <a:gd name="connsiteX112" fmla="*/ 280449 w 2691675"/>
              <a:gd name="connsiteY112" fmla="*/ 2205514 h 4354354"/>
              <a:gd name="connsiteX113" fmla="*/ 318549 w 2691675"/>
              <a:gd name="connsiteY113" fmla="*/ 2281714 h 4354354"/>
              <a:gd name="connsiteX114" fmla="*/ 493809 w 2691675"/>
              <a:gd name="connsiteY114" fmla="*/ 2296954 h 4354354"/>
              <a:gd name="connsiteX115" fmla="*/ 562389 w 2691675"/>
              <a:gd name="connsiteY115" fmla="*/ 2380774 h 4354354"/>
              <a:gd name="connsiteX116" fmla="*/ 531909 w 2691675"/>
              <a:gd name="connsiteY116" fmla="*/ 2456974 h 4354354"/>
              <a:gd name="connsiteX117" fmla="*/ 509049 w 2691675"/>
              <a:gd name="connsiteY117" fmla="*/ 2464594 h 4354354"/>
              <a:gd name="connsiteX118" fmla="*/ 486189 w 2691675"/>
              <a:gd name="connsiteY118" fmla="*/ 2487454 h 4354354"/>
              <a:gd name="connsiteX119" fmla="*/ 478569 w 2691675"/>
              <a:gd name="connsiteY119" fmla="*/ 2533174 h 4354354"/>
              <a:gd name="connsiteX120" fmla="*/ 509049 w 2691675"/>
              <a:gd name="connsiteY120" fmla="*/ 2647474 h 4354354"/>
              <a:gd name="connsiteX121" fmla="*/ 531909 w 2691675"/>
              <a:gd name="connsiteY121" fmla="*/ 2670334 h 4354354"/>
              <a:gd name="connsiteX122" fmla="*/ 539529 w 2691675"/>
              <a:gd name="connsiteY122" fmla="*/ 2700814 h 4354354"/>
              <a:gd name="connsiteX123" fmla="*/ 570009 w 2691675"/>
              <a:gd name="connsiteY123" fmla="*/ 2685574 h 4354354"/>
              <a:gd name="connsiteX124" fmla="*/ 592869 w 2691675"/>
              <a:gd name="connsiteY124" fmla="*/ 2662714 h 4354354"/>
              <a:gd name="connsiteX125" fmla="*/ 646209 w 2691675"/>
              <a:gd name="connsiteY125" fmla="*/ 2632234 h 4354354"/>
              <a:gd name="connsiteX126" fmla="*/ 684309 w 2691675"/>
              <a:gd name="connsiteY126" fmla="*/ 2639854 h 4354354"/>
              <a:gd name="connsiteX127" fmla="*/ 699549 w 2691675"/>
              <a:gd name="connsiteY127" fmla="*/ 2662714 h 4354354"/>
              <a:gd name="connsiteX128" fmla="*/ 722409 w 2691675"/>
              <a:gd name="connsiteY128" fmla="*/ 2685574 h 4354354"/>
              <a:gd name="connsiteX129" fmla="*/ 730029 w 2691675"/>
              <a:gd name="connsiteY129" fmla="*/ 2708434 h 4354354"/>
              <a:gd name="connsiteX130" fmla="*/ 707169 w 2691675"/>
              <a:gd name="connsiteY130" fmla="*/ 2792254 h 4354354"/>
              <a:gd name="connsiteX131" fmla="*/ 623349 w 2691675"/>
              <a:gd name="connsiteY131" fmla="*/ 2868454 h 4354354"/>
              <a:gd name="connsiteX132" fmla="*/ 600489 w 2691675"/>
              <a:gd name="connsiteY132" fmla="*/ 2914174 h 4354354"/>
              <a:gd name="connsiteX133" fmla="*/ 531909 w 2691675"/>
              <a:gd name="connsiteY133" fmla="*/ 2959894 h 4354354"/>
              <a:gd name="connsiteX134" fmla="*/ 516669 w 2691675"/>
              <a:gd name="connsiteY134" fmla="*/ 2982754 h 4354354"/>
              <a:gd name="connsiteX135" fmla="*/ 547149 w 2691675"/>
              <a:gd name="connsiteY135" fmla="*/ 3081814 h 4354354"/>
              <a:gd name="connsiteX136" fmla="*/ 570009 w 2691675"/>
              <a:gd name="connsiteY136" fmla="*/ 3203734 h 4354354"/>
              <a:gd name="connsiteX137" fmla="*/ 608109 w 2691675"/>
              <a:gd name="connsiteY137" fmla="*/ 3302794 h 4354354"/>
              <a:gd name="connsiteX138" fmla="*/ 608109 w 2691675"/>
              <a:gd name="connsiteY138" fmla="*/ 3455194 h 4354354"/>
              <a:gd name="connsiteX139" fmla="*/ 570009 w 2691675"/>
              <a:gd name="connsiteY139" fmla="*/ 3493294 h 4354354"/>
              <a:gd name="connsiteX140" fmla="*/ 562389 w 2691675"/>
              <a:gd name="connsiteY140" fmla="*/ 3523774 h 4354354"/>
              <a:gd name="connsiteX141" fmla="*/ 547149 w 2691675"/>
              <a:gd name="connsiteY141" fmla="*/ 3554254 h 4354354"/>
              <a:gd name="connsiteX142" fmla="*/ 554769 w 2691675"/>
              <a:gd name="connsiteY142" fmla="*/ 3706654 h 4354354"/>
              <a:gd name="connsiteX143" fmla="*/ 608109 w 2691675"/>
              <a:gd name="connsiteY143" fmla="*/ 3699034 h 4354354"/>
              <a:gd name="connsiteX144" fmla="*/ 630969 w 2691675"/>
              <a:gd name="connsiteY144" fmla="*/ 3691414 h 4354354"/>
              <a:gd name="connsiteX145" fmla="*/ 676689 w 2691675"/>
              <a:gd name="connsiteY145" fmla="*/ 3714274 h 4354354"/>
              <a:gd name="connsiteX146" fmla="*/ 707169 w 2691675"/>
              <a:gd name="connsiteY146" fmla="*/ 3744754 h 4354354"/>
              <a:gd name="connsiteX147" fmla="*/ 836709 w 2691675"/>
              <a:gd name="connsiteY147" fmla="*/ 3767614 h 4354354"/>
              <a:gd name="connsiteX148" fmla="*/ 851949 w 2691675"/>
              <a:gd name="connsiteY148" fmla="*/ 3798094 h 4354354"/>
              <a:gd name="connsiteX149" fmla="*/ 874809 w 2691675"/>
              <a:gd name="connsiteY149" fmla="*/ 3813334 h 4354354"/>
              <a:gd name="connsiteX150" fmla="*/ 897669 w 2691675"/>
              <a:gd name="connsiteY150" fmla="*/ 3836194 h 4354354"/>
              <a:gd name="connsiteX151" fmla="*/ 905289 w 2691675"/>
              <a:gd name="connsiteY151" fmla="*/ 3866674 h 4354354"/>
              <a:gd name="connsiteX152" fmla="*/ 920529 w 2691675"/>
              <a:gd name="connsiteY152" fmla="*/ 3889534 h 4354354"/>
              <a:gd name="connsiteX153" fmla="*/ 943389 w 2691675"/>
              <a:gd name="connsiteY153" fmla="*/ 3927634 h 4354354"/>
              <a:gd name="connsiteX154" fmla="*/ 996729 w 2691675"/>
              <a:gd name="connsiteY154" fmla="*/ 3973354 h 4354354"/>
              <a:gd name="connsiteX155" fmla="*/ 1011969 w 2691675"/>
              <a:gd name="connsiteY155" fmla="*/ 3996214 h 4354354"/>
              <a:gd name="connsiteX156" fmla="*/ 1034829 w 2691675"/>
              <a:gd name="connsiteY156" fmla="*/ 4034314 h 4354354"/>
              <a:gd name="connsiteX157" fmla="*/ 1065309 w 2691675"/>
              <a:gd name="connsiteY157" fmla="*/ 4110514 h 4354354"/>
              <a:gd name="connsiteX158" fmla="*/ 1072929 w 2691675"/>
              <a:gd name="connsiteY158" fmla="*/ 4133374 h 4354354"/>
              <a:gd name="connsiteX159" fmla="*/ 1149129 w 2691675"/>
              <a:gd name="connsiteY159" fmla="*/ 4163854 h 4354354"/>
              <a:gd name="connsiteX160" fmla="*/ 1202469 w 2691675"/>
              <a:gd name="connsiteY160" fmla="*/ 4240054 h 4354354"/>
              <a:gd name="connsiteX161" fmla="*/ 1263429 w 2691675"/>
              <a:gd name="connsiteY161" fmla="*/ 4247674 h 4354354"/>
              <a:gd name="connsiteX162" fmla="*/ 1271049 w 2691675"/>
              <a:gd name="connsiteY162" fmla="*/ 4301014 h 4354354"/>
              <a:gd name="connsiteX163" fmla="*/ 1316769 w 2691675"/>
              <a:gd name="connsiteY163" fmla="*/ 4354354 h 4354354"/>
              <a:gd name="connsiteX164" fmla="*/ 1354869 w 2691675"/>
              <a:gd name="connsiteY164" fmla="*/ 4255294 h 4354354"/>
              <a:gd name="connsiteX165" fmla="*/ 1415829 w 2691675"/>
              <a:gd name="connsiteY165" fmla="*/ 4224814 h 4354354"/>
              <a:gd name="connsiteX166" fmla="*/ 1469169 w 2691675"/>
              <a:gd name="connsiteY166" fmla="*/ 4209574 h 4354354"/>
              <a:gd name="connsiteX167" fmla="*/ 1507269 w 2691675"/>
              <a:gd name="connsiteY167" fmla="*/ 4186714 h 4354354"/>
              <a:gd name="connsiteX168" fmla="*/ 1552989 w 2691675"/>
              <a:gd name="connsiteY168" fmla="*/ 4156234 h 4354354"/>
              <a:gd name="connsiteX169" fmla="*/ 1583469 w 2691675"/>
              <a:gd name="connsiteY169" fmla="*/ 4148614 h 4354354"/>
              <a:gd name="connsiteX170" fmla="*/ 1644429 w 2691675"/>
              <a:gd name="connsiteY170" fmla="*/ 4087654 h 4354354"/>
              <a:gd name="connsiteX171" fmla="*/ 1674909 w 2691675"/>
              <a:gd name="connsiteY171" fmla="*/ 4064794 h 4354354"/>
              <a:gd name="connsiteX172" fmla="*/ 1827309 w 2691675"/>
              <a:gd name="connsiteY172" fmla="*/ 4026694 h 4354354"/>
              <a:gd name="connsiteX173" fmla="*/ 1857789 w 2691675"/>
              <a:gd name="connsiteY173" fmla="*/ 4011454 h 4354354"/>
              <a:gd name="connsiteX174" fmla="*/ 1903509 w 2691675"/>
              <a:gd name="connsiteY174" fmla="*/ 3996214 h 4354354"/>
              <a:gd name="connsiteX175" fmla="*/ 1926369 w 2691675"/>
              <a:gd name="connsiteY175" fmla="*/ 3980974 h 4354354"/>
              <a:gd name="connsiteX176" fmla="*/ 1987329 w 2691675"/>
              <a:gd name="connsiteY176" fmla="*/ 3935254 h 4354354"/>
              <a:gd name="connsiteX177" fmla="*/ 2048289 w 2691675"/>
              <a:gd name="connsiteY177" fmla="*/ 3897154 h 4354354"/>
              <a:gd name="connsiteX178" fmla="*/ 2078769 w 2691675"/>
              <a:gd name="connsiteY178" fmla="*/ 3881914 h 4354354"/>
              <a:gd name="connsiteX179" fmla="*/ 2132109 w 2691675"/>
              <a:gd name="connsiteY179" fmla="*/ 3843814 h 4354354"/>
              <a:gd name="connsiteX180" fmla="*/ 2162589 w 2691675"/>
              <a:gd name="connsiteY180" fmla="*/ 3813334 h 4354354"/>
              <a:gd name="connsiteX181" fmla="*/ 2200689 w 2691675"/>
              <a:gd name="connsiteY181" fmla="*/ 3714274 h 4354354"/>
              <a:gd name="connsiteX182" fmla="*/ 2162589 w 2691675"/>
              <a:gd name="connsiteY182" fmla="*/ 3630454 h 4354354"/>
              <a:gd name="connsiteX183" fmla="*/ 2139729 w 2691675"/>
              <a:gd name="connsiteY183" fmla="*/ 3622834 h 4354354"/>
              <a:gd name="connsiteX184" fmla="*/ 2124489 w 2691675"/>
              <a:gd name="connsiteY184" fmla="*/ 3706654 h 4354354"/>
              <a:gd name="connsiteX185" fmla="*/ 2109249 w 2691675"/>
              <a:gd name="connsiteY185" fmla="*/ 3683794 h 4354354"/>
              <a:gd name="connsiteX186" fmla="*/ 2048289 w 2691675"/>
              <a:gd name="connsiteY186" fmla="*/ 3691414 h 4354354"/>
              <a:gd name="connsiteX187" fmla="*/ 2055909 w 2691675"/>
              <a:gd name="connsiteY187" fmla="*/ 3729514 h 4354354"/>
              <a:gd name="connsiteX188" fmla="*/ 2078769 w 2691675"/>
              <a:gd name="connsiteY188" fmla="*/ 3744754 h 4354354"/>
              <a:gd name="connsiteX189" fmla="*/ 2094009 w 2691675"/>
              <a:gd name="connsiteY189" fmla="*/ 3775234 h 4354354"/>
              <a:gd name="connsiteX190" fmla="*/ 2086389 w 2691675"/>
              <a:gd name="connsiteY190" fmla="*/ 3820954 h 4354354"/>
              <a:gd name="connsiteX191" fmla="*/ 2010189 w 2691675"/>
              <a:gd name="connsiteY191" fmla="*/ 3775234 h 4354354"/>
              <a:gd name="connsiteX192" fmla="*/ 1994949 w 2691675"/>
              <a:gd name="connsiteY192" fmla="*/ 3676174 h 4354354"/>
              <a:gd name="connsiteX193" fmla="*/ 1972089 w 2691675"/>
              <a:gd name="connsiteY193" fmla="*/ 3653314 h 4354354"/>
              <a:gd name="connsiteX194" fmla="*/ 1979709 w 2691675"/>
              <a:gd name="connsiteY194" fmla="*/ 3607594 h 4354354"/>
              <a:gd name="connsiteX195" fmla="*/ 2025429 w 2691675"/>
              <a:gd name="connsiteY195" fmla="*/ 3599974 h 4354354"/>
              <a:gd name="connsiteX196" fmla="*/ 2033049 w 2691675"/>
              <a:gd name="connsiteY196" fmla="*/ 3546634 h 4354354"/>
              <a:gd name="connsiteX197" fmla="*/ 2063529 w 2691675"/>
              <a:gd name="connsiteY197" fmla="*/ 3554254 h 4354354"/>
              <a:gd name="connsiteX198" fmla="*/ 2094009 w 2691675"/>
              <a:gd name="connsiteY198" fmla="*/ 3516154 h 4354354"/>
              <a:gd name="connsiteX199" fmla="*/ 2124489 w 2691675"/>
              <a:gd name="connsiteY199" fmla="*/ 3485674 h 4354354"/>
              <a:gd name="connsiteX200" fmla="*/ 2139729 w 2691675"/>
              <a:gd name="connsiteY200" fmla="*/ 3462814 h 4354354"/>
              <a:gd name="connsiteX201" fmla="*/ 2170209 w 2691675"/>
              <a:gd name="connsiteY201" fmla="*/ 3439954 h 4354354"/>
              <a:gd name="connsiteX202" fmla="*/ 2238789 w 2691675"/>
              <a:gd name="connsiteY202" fmla="*/ 3348514 h 4354354"/>
              <a:gd name="connsiteX203" fmla="*/ 2246409 w 2691675"/>
              <a:gd name="connsiteY203" fmla="*/ 3318034 h 4354354"/>
              <a:gd name="connsiteX204" fmla="*/ 2269269 w 2691675"/>
              <a:gd name="connsiteY204" fmla="*/ 3257074 h 4354354"/>
              <a:gd name="connsiteX205" fmla="*/ 2276889 w 2691675"/>
              <a:gd name="connsiteY205" fmla="*/ 3211354 h 4354354"/>
              <a:gd name="connsiteX206" fmla="*/ 2299749 w 2691675"/>
              <a:gd name="connsiteY206" fmla="*/ 3165634 h 4354354"/>
              <a:gd name="connsiteX207" fmla="*/ 2314989 w 2691675"/>
              <a:gd name="connsiteY207" fmla="*/ 3127534 h 4354354"/>
              <a:gd name="connsiteX208" fmla="*/ 2353089 w 2691675"/>
              <a:gd name="connsiteY208" fmla="*/ 3112294 h 4354354"/>
              <a:gd name="connsiteX209" fmla="*/ 2375949 w 2691675"/>
              <a:gd name="connsiteY209" fmla="*/ 3097054 h 4354354"/>
              <a:gd name="connsiteX210" fmla="*/ 2495488 w 2691675"/>
              <a:gd name="connsiteY210" fmla="*/ 3067050 h 4354354"/>
              <a:gd name="connsiteX211" fmla="*/ 2593596 w 2691675"/>
              <a:gd name="connsiteY211" fmla="*/ 3063717 h 4354354"/>
              <a:gd name="connsiteX212" fmla="*/ 2685987 w 2691675"/>
              <a:gd name="connsiteY212" fmla="*/ 3054668 h 4354354"/>
              <a:gd name="connsiteX0" fmla="*/ 2685987 w 2691675"/>
              <a:gd name="connsiteY0" fmla="*/ 3054668 h 4354354"/>
              <a:gd name="connsiteX1" fmla="*/ 2680749 w 2691675"/>
              <a:gd name="connsiteY1" fmla="*/ 3028474 h 4354354"/>
              <a:gd name="connsiteX2" fmla="*/ 2673129 w 2691675"/>
              <a:gd name="connsiteY2" fmla="*/ 2975134 h 4354354"/>
              <a:gd name="connsiteX3" fmla="*/ 2631219 w 2691675"/>
              <a:gd name="connsiteY3" fmla="*/ 2967038 h 4354354"/>
              <a:gd name="connsiteX4" fmla="*/ 2567878 w 2691675"/>
              <a:gd name="connsiteY4" fmla="*/ 2966561 h 4354354"/>
              <a:gd name="connsiteX5" fmla="*/ 2526921 w 2691675"/>
              <a:gd name="connsiteY5" fmla="*/ 2908936 h 4354354"/>
              <a:gd name="connsiteX6" fmla="*/ 2464532 w 2691675"/>
              <a:gd name="connsiteY6" fmla="*/ 2905601 h 4354354"/>
              <a:gd name="connsiteX7" fmla="*/ 2417860 w 2691675"/>
              <a:gd name="connsiteY7" fmla="*/ 2889885 h 4354354"/>
              <a:gd name="connsiteX8" fmla="*/ 2383569 w 2691675"/>
              <a:gd name="connsiteY8" fmla="*/ 2876074 h 4354354"/>
              <a:gd name="connsiteX9" fmla="*/ 2355471 w 2691675"/>
              <a:gd name="connsiteY9" fmla="*/ 2856071 h 4354354"/>
              <a:gd name="connsiteX10" fmla="*/ 2300701 w 2691675"/>
              <a:gd name="connsiteY10" fmla="*/ 2824163 h 4354354"/>
              <a:gd name="connsiteX11" fmla="*/ 2226406 w 2691675"/>
              <a:gd name="connsiteY11" fmla="*/ 2864167 h 4354354"/>
              <a:gd name="connsiteX12" fmla="*/ 2185925 w 2691675"/>
              <a:gd name="connsiteY12" fmla="*/ 2825116 h 4354354"/>
              <a:gd name="connsiteX13" fmla="*/ 2150683 w 2691675"/>
              <a:gd name="connsiteY13" fmla="*/ 2746058 h 4354354"/>
              <a:gd name="connsiteX14" fmla="*/ 2131157 w 2691675"/>
              <a:gd name="connsiteY14" fmla="*/ 2684621 h 4354354"/>
              <a:gd name="connsiteX15" fmla="*/ 2113060 w 2691675"/>
              <a:gd name="connsiteY15" fmla="*/ 2649379 h 4354354"/>
              <a:gd name="connsiteX16" fmla="*/ 2111630 w 2691675"/>
              <a:gd name="connsiteY16" fmla="*/ 2600801 h 4354354"/>
              <a:gd name="connsiteX17" fmla="*/ 2034001 w 2691675"/>
              <a:gd name="connsiteY17" fmla="*/ 2686051 h 4354354"/>
              <a:gd name="connsiteX18" fmla="*/ 1966851 w 2691675"/>
              <a:gd name="connsiteY18" fmla="*/ 2754154 h 4354354"/>
              <a:gd name="connsiteX19" fmla="*/ 1919702 w 2691675"/>
              <a:gd name="connsiteY19" fmla="*/ 2713196 h 4354354"/>
              <a:gd name="connsiteX20" fmla="*/ 1783018 w 2691675"/>
              <a:gd name="connsiteY20" fmla="*/ 2699862 h 4354354"/>
              <a:gd name="connsiteX21" fmla="*/ 1684910 w 2691675"/>
              <a:gd name="connsiteY21" fmla="*/ 2689860 h 4354354"/>
              <a:gd name="connsiteX22" fmla="*/ 1614426 w 2691675"/>
              <a:gd name="connsiteY22" fmla="*/ 2582229 h 4354354"/>
              <a:gd name="connsiteX23" fmla="*/ 1549656 w 2691675"/>
              <a:gd name="connsiteY23" fmla="*/ 2584133 h 4354354"/>
              <a:gd name="connsiteX24" fmla="*/ 1524890 w 2691675"/>
              <a:gd name="connsiteY24" fmla="*/ 2563654 h 4354354"/>
              <a:gd name="connsiteX25" fmla="*/ 1476789 w 2691675"/>
              <a:gd name="connsiteY25" fmla="*/ 2381726 h 4354354"/>
              <a:gd name="connsiteX26" fmla="*/ 1446309 w 2691675"/>
              <a:gd name="connsiteY26" fmla="*/ 2289334 h 4354354"/>
              <a:gd name="connsiteX27" fmla="*/ 1408209 w 2691675"/>
              <a:gd name="connsiteY27" fmla="*/ 2220754 h 4354354"/>
              <a:gd name="connsiteX28" fmla="*/ 1392969 w 2691675"/>
              <a:gd name="connsiteY28" fmla="*/ 2197894 h 4354354"/>
              <a:gd name="connsiteX29" fmla="*/ 1382492 w 2691675"/>
              <a:gd name="connsiteY29" fmla="*/ 2152651 h 4354354"/>
              <a:gd name="connsiteX30" fmla="*/ 1377253 w 2691675"/>
              <a:gd name="connsiteY30" fmla="*/ 2052162 h 4354354"/>
              <a:gd name="connsiteX31" fmla="*/ 1391541 w 2691675"/>
              <a:gd name="connsiteY31" fmla="*/ 1982630 h 4354354"/>
              <a:gd name="connsiteX32" fmla="*/ 1323437 w 2691675"/>
              <a:gd name="connsiteY32" fmla="*/ 1917859 h 4354354"/>
              <a:gd name="connsiteX33" fmla="*/ 1290099 w 2691675"/>
              <a:gd name="connsiteY33" fmla="*/ 1912621 h 4354354"/>
              <a:gd name="connsiteX34" fmla="*/ 1192468 w 2691675"/>
              <a:gd name="connsiteY34" fmla="*/ 1853089 h 4354354"/>
              <a:gd name="connsiteX35" fmla="*/ 1134367 w 2691675"/>
              <a:gd name="connsiteY35" fmla="*/ 1863567 h 4354354"/>
              <a:gd name="connsiteX36" fmla="*/ 1081978 w 2691675"/>
              <a:gd name="connsiteY36" fmla="*/ 1897379 h 4354354"/>
              <a:gd name="connsiteX37" fmla="*/ 1032924 w 2691675"/>
              <a:gd name="connsiteY37" fmla="*/ 1923098 h 4354354"/>
              <a:gd name="connsiteX38" fmla="*/ 966249 w 2691675"/>
              <a:gd name="connsiteY38" fmla="*/ 1984058 h 4354354"/>
              <a:gd name="connsiteX39" fmla="*/ 917195 w 2691675"/>
              <a:gd name="connsiteY39" fmla="*/ 1941672 h 4354354"/>
              <a:gd name="connsiteX40" fmla="*/ 862428 w 2691675"/>
              <a:gd name="connsiteY40" fmla="*/ 1915002 h 4354354"/>
              <a:gd name="connsiteX41" fmla="*/ 831471 w 2691675"/>
              <a:gd name="connsiteY41" fmla="*/ 1889284 h 4354354"/>
              <a:gd name="connsiteX42" fmla="*/ 808135 w 2691675"/>
              <a:gd name="connsiteY42" fmla="*/ 1846898 h 4354354"/>
              <a:gd name="connsiteX43" fmla="*/ 822423 w 2691675"/>
              <a:gd name="connsiteY43" fmla="*/ 1789748 h 4354354"/>
              <a:gd name="connsiteX44" fmla="*/ 811944 w 2691675"/>
              <a:gd name="connsiteY44" fmla="*/ 1720215 h 4354354"/>
              <a:gd name="connsiteX45" fmla="*/ 791466 w 2691675"/>
              <a:gd name="connsiteY45" fmla="*/ 1625441 h 4354354"/>
              <a:gd name="connsiteX46" fmla="*/ 767652 w 2691675"/>
              <a:gd name="connsiteY46" fmla="*/ 1635919 h 4354354"/>
              <a:gd name="connsiteX47" fmla="*/ 709074 w 2691675"/>
              <a:gd name="connsiteY47" fmla="*/ 1571626 h 4354354"/>
              <a:gd name="connsiteX48" fmla="*/ 737649 w 2691675"/>
              <a:gd name="connsiteY48" fmla="*/ 1519714 h 4354354"/>
              <a:gd name="connsiteX49" fmla="*/ 785274 w 2691675"/>
              <a:gd name="connsiteY49" fmla="*/ 1455420 h 4354354"/>
              <a:gd name="connsiteX50" fmla="*/ 783369 w 2691675"/>
              <a:gd name="connsiteY50" fmla="*/ 1429227 h 4354354"/>
              <a:gd name="connsiteX51" fmla="*/ 826232 w 2691675"/>
              <a:gd name="connsiteY51" fmla="*/ 1375409 h 4354354"/>
              <a:gd name="connsiteX52" fmla="*/ 834329 w 2691675"/>
              <a:gd name="connsiteY52" fmla="*/ 1282542 h 4354354"/>
              <a:gd name="connsiteX53" fmla="*/ 820040 w 2691675"/>
              <a:gd name="connsiteY53" fmla="*/ 1198721 h 4354354"/>
              <a:gd name="connsiteX54" fmla="*/ 787655 w 2691675"/>
              <a:gd name="connsiteY54" fmla="*/ 1151573 h 4354354"/>
              <a:gd name="connsiteX55" fmla="*/ 769082 w 2691675"/>
              <a:gd name="connsiteY55" fmla="*/ 1070134 h 4354354"/>
              <a:gd name="connsiteX56" fmla="*/ 812898 w 2691675"/>
              <a:gd name="connsiteY56" fmla="*/ 1034892 h 4354354"/>
              <a:gd name="connsiteX57" fmla="*/ 816231 w 2691675"/>
              <a:gd name="connsiteY57" fmla="*/ 976789 h 4354354"/>
              <a:gd name="connsiteX58" fmla="*/ 828613 w 2691675"/>
              <a:gd name="connsiteY58" fmla="*/ 901065 h 4354354"/>
              <a:gd name="connsiteX59" fmla="*/ 837662 w 2691675"/>
              <a:gd name="connsiteY59" fmla="*/ 833914 h 4354354"/>
              <a:gd name="connsiteX60" fmla="*/ 852426 w 2691675"/>
              <a:gd name="connsiteY60" fmla="*/ 795814 h 4354354"/>
              <a:gd name="connsiteX61" fmla="*/ 867665 w 2691675"/>
              <a:gd name="connsiteY61" fmla="*/ 762475 h 4354354"/>
              <a:gd name="connsiteX62" fmla="*/ 841472 w 2691675"/>
              <a:gd name="connsiteY62" fmla="*/ 696754 h 4354354"/>
              <a:gd name="connsiteX63" fmla="*/ 825756 w 2691675"/>
              <a:gd name="connsiteY63" fmla="*/ 573405 h 4354354"/>
              <a:gd name="connsiteX64" fmla="*/ 795275 w 2691675"/>
              <a:gd name="connsiteY64" fmla="*/ 536259 h 4354354"/>
              <a:gd name="connsiteX65" fmla="*/ 777654 w 2691675"/>
              <a:gd name="connsiteY65" fmla="*/ 505777 h 4354354"/>
              <a:gd name="connsiteX66" fmla="*/ 754794 w 2691675"/>
              <a:gd name="connsiteY66" fmla="*/ 430054 h 4354354"/>
              <a:gd name="connsiteX67" fmla="*/ 727648 w 2691675"/>
              <a:gd name="connsiteY67" fmla="*/ 349091 h 4354354"/>
              <a:gd name="connsiteX68" fmla="*/ 740030 w 2691675"/>
              <a:gd name="connsiteY68" fmla="*/ 321469 h 4354354"/>
              <a:gd name="connsiteX69" fmla="*/ 736698 w 2691675"/>
              <a:gd name="connsiteY69" fmla="*/ 256223 h 4354354"/>
              <a:gd name="connsiteX70" fmla="*/ 717648 w 2691675"/>
              <a:gd name="connsiteY70" fmla="*/ 241935 h 4354354"/>
              <a:gd name="connsiteX71" fmla="*/ 709551 w 2691675"/>
              <a:gd name="connsiteY71" fmla="*/ 171451 h 4354354"/>
              <a:gd name="connsiteX72" fmla="*/ 675737 w 2691675"/>
              <a:gd name="connsiteY72" fmla="*/ 120015 h 4354354"/>
              <a:gd name="connsiteX73" fmla="*/ 686691 w 2691675"/>
              <a:gd name="connsiteY73" fmla="*/ 70485 h 4354354"/>
              <a:gd name="connsiteX74" fmla="*/ 657638 w 2691675"/>
              <a:gd name="connsiteY74" fmla="*/ 0 h 4354354"/>
              <a:gd name="connsiteX75" fmla="*/ 613348 w 2691675"/>
              <a:gd name="connsiteY75" fmla="*/ 10001 h 4354354"/>
              <a:gd name="connsiteX76" fmla="*/ 542863 w 2691675"/>
              <a:gd name="connsiteY76" fmla="*/ 85249 h 4354354"/>
              <a:gd name="connsiteX77" fmla="*/ 560008 w 2691675"/>
              <a:gd name="connsiteY77" fmla="*/ 158591 h 4354354"/>
              <a:gd name="connsiteX78" fmla="*/ 553342 w 2691675"/>
              <a:gd name="connsiteY78" fmla="*/ 234792 h 4354354"/>
              <a:gd name="connsiteX79" fmla="*/ 505716 w 2691675"/>
              <a:gd name="connsiteY79" fmla="*/ 313373 h 4354354"/>
              <a:gd name="connsiteX80" fmla="*/ 461424 w 2691675"/>
              <a:gd name="connsiteY80" fmla="*/ 408147 h 4354354"/>
              <a:gd name="connsiteX81" fmla="*/ 368555 w 2691675"/>
              <a:gd name="connsiteY81" fmla="*/ 381476 h 4354354"/>
              <a:gd name="connsiteX82" fmla="*/ 300929 w 2691675"/>
              <a:gd name="connsiteY82" fmla="*/ 441960 h 4354354"/>
              <a:gd name="connsiteX83" fmla="*/ 270924 w 2691675"/>
              <a:gd name="connsiteY83" fmla="*/ 513874 h 4354354"/>
              <a:gd name="connsiteX84" fmla="*/ 322359 w 2691675"/>
              <a:gd name="connsiteY84" fmla="*/ 574834 h 4354354"/>
              <a:gd name="connsiteX85" fmla="*/ 236157 w 2691675"/>
              <a:gd name="connsiteY85" fmla="*/ 711995 h 4354354"/>
              <a:gd name="connsiteX86" fmla="*/ 262829 w 2691675"/>
              <a:gd name="connsiteY86" fmla="*/ 758667 h 4354354"/>
              <a:gd name="connsiteX87" fmla="*/ 248540 w 2691675"/>
              <a:gd name="connsiteY87" fmla="*/ 834390 h 4354354"/>
              <a:gd name="connsiteX88" fmla="*/ 303309 w 2691675"/>
              <a:gd name="connsiteY88" fmla="*/ 849630 h 4354354"/>
              <a:gd name="connsiteX89" fmla="*/ 351410 w 2691675"/>
              <a:gd name="connsiteY89" fmla="*/ 872966 h 4354354"/>
              <a:gd name="connsiteX90" fmla="*/ 324741 w 2691675"/>
              <a:gd name="connsiteY90" fmla="*/ 957263 h 4354354"/>
              <a:gd name="connsiteX91" fmla="*/ 322360 w 2691675"/>
              <a:gd name="connsiteY91" fmla="*/ 1051560 h 4354354"/>
              <a:gd name="connsiteX92" fmla="*/ 239017 w 2691675"/>
              <a:gd name="connsiteY92" fmla="*/ 1096803 h 4354354"/>
              <a:gd name="connsiteX93" fmla="*/ 159958 w 2691675"/>
              <a:gd name="connsiteY93" fmla="*/ 1095376 h 4354354"/>
              <a:gd name="connsiteX94" fmla="*/ 166625 w 2691675"/>
              <a:gd name="connsiteY94" fmla="*/ 1245395 h 4354354"/>
              <a:gd name="connsiteX95" fmla="*/ 229014 w 2691675"/>
              <a:gd name="connsiteY95" fmla="*/ 1283494 h 4354354"/>
              <a:gd name="connsiteX96" fmla="*/ 217584 w 2691675"/>
              <a:gd name="connsiteY96" fmla="*/ 1344454 h 4354354"/>
              <a:gd name="connsiteX97" fmla="*/ 299975 w 2691675"/>
              <a:gd name="connsiteY97" fmla="*/ 1416368 h 4354354"/>
              <a:gd name="connsiteX98" fmla="*/ 280449 w 2691675"/>
              <a:gd name="connsiteY98" fmla="*/ 1466374 h 4354354"/>
              <a:gd name="connsiteX99" fmla="*/ 244730 w 2691675"/>
              <a:gd name="connsiteY99" fmla="*/ 1567339 h 4354354"/>
              <a:gd name="connsiteX100" fmla="*/ 189009 w 2691675"/>
              <a:gd name="connsiteY100" fmla="*/ 1618774 h 4354354"/>
              <a:gd name="connsiteX101" fmla="*/ 120429 w 2691675"/>
              <a:gd name="connsiteY101" fmla="*/ 1656874 h 4354354"/>
              <a:gd name="connsiteX102" fmla="*/ 97569 w 2691675"/>
              <a:gd name="connsiteY102" fmla="*/ 1679734 h 4354354"/>
              <a:gd name="connsiteX103" fmla="*/ 13749 w 2691675"/>
              <a:gd name="connsiteY103" fmla="*/ 1740694 h 4354354"/>
              <a:gd name="connsiteX104" fmla="*/ 13749 w 2691675"/>
              <a:gd name="connsiteY104" fmla="*/ 1915954 h 4354354"/>
              <a:gd name="connsiteX105" fmla="*/ 36609 w 2691675"/>
              <a:gd name="connsiteY105" fmla="*/ 1938814 h 4354354"/>
              <a:gd name="connsiteX106" fmla="*/ 67089 w 2691675"/>
              <a:gd name="connsiteY106" fmla="*/ 1976914 h 4354354"/>
              <a:gd name="connsiteX107" fmla="*/ 112809 w 2691675"/>
              <a:gd name="connsiteY107" fmla="*/ 2007394 h 4354354"/>
              <a:gd name="connsiteX108" fmla="*/ 173769 w 2691675"/>
              <a:gd name="connsiteY108" fmla="*/ 2037874 h 4354354"/>
              <a:gd name="connsiteX109" fmla="*/ 234729 w 2691675"/>
              <a:gd name="connsiteY109" fmla="*/ 2121694 h 4354354"/>
              <a:gd name="connsiteX110" fmla="*/ 272829 w 2691675"/>
              <a:gd name="connsiteY110" fmla="*/ 2182654 h 4354354"/>
              <a:gd name="connsiteX111" fmla="*/ 280449 w 2691675"/>
              <a:gd name="connsiteY111" fmla="*/ 2205514 h 4354354"/>
              <a:gd name="connsiteX112" fmla="*/ 318549 w 2691675"/>
              <a:gd name="connsiteY112" fmla="*/ 2281714 h 4354354"/>
              <a:gd name="connsiteX113" fmla="*/ 493809 w 2691675"/>
              <a:gd name="connsiteY113" fmla="*/ 2296954 h 4354354"/>
              <a:gd name="connsiteX114" fmla="*/ 562389 w 2691675"/>
              <a:gd name="connsiteY114" fmla="*/ 2380774 h 4354354"/>
              <a:gd name="connsiteX115" fmla="*/ 531909 w 2691675"/>
              <a:gd name="connsiteY115" fmla="*/ 2456974 h 4354354"/>
              <a:gd name="connsiteX116" fmla="*/ 509049 w 2691675"/>
              <a:gd name="connsiteY116" fmla="*/ 2464594 h 4354354"/>
              <a:gd name="connsiteX117" fmla="*/ 486189 w 2691675"/>
              <a:gd name="connsiteY117" fmla="*/ 2487454 h 4354354"/>
              <a:gd name="connsiteX118" fmla="*/ 478569 w 2691675"/>
              <a:gd name="connsiteY118" fmla="*/ 2533174 h 4354354"/>
              <a:gd name="connsiteX119" fmla="*/ 509049 w 2691675"/>
              <a:gd name="connsiteY119" fmla="*/ 2647474 h 4354354"/>
              <a:gd name="connsiteX120" fmla="*/ 531909 w 2691675"/>
              <a:gd name="connsiteY120" fmla="*/ 2670334 h 4354354"/>
              <a:gd name="connsiteX121" fmla="*/ 539529 w 2691675"/>
              <a:gd name="connsiteY121" fmla="*/ 2700814 h 4354354"/>
              <a:gd name="connsiteX122" fmla="*/ 570009 w 2691675"/>
              <a:gd name="connsiteY122" fmla="*/ 2685574 h 4354354"/>
              <a:gd name="connsiteX123" fmla="*/ 592869 w 2691675"/>
              <a:gd name="connsiteY123" fmla="*/ 2662714 h 4354354"/>
              <a:gd name="connsiteX124" fmla="*/ 646209 w 2691675"/>
              <a:gd name="connsiteY124" fmla="*/ 2632234 h 4354354"/>
              <a:gd name="connsiteX125" fmla="*/ 684309 w 2691675"/>
              <a:gd name="connsiteY125" fmla="*/ 2639854 h 4354354"/>
              <a:gd name="connsiteX126" fmla="*/ 699549 w 2691675"/>
              <a:gd name="connsiteY126" fmla="*/ 2662714 h 4354354"/>
              <a:gd name="connsiteX127" fmla="*/ 722409 w 2691675"/>
              <a:gd name="connsiteY127" fmla="*/ 2685574 h 4354354"/>
              <a:gd name="connsiteX128" fmla="*/ 730029 w 2691675"/>
              <a:gd name="connsiteY128" fmla="*/ 2708434 h 4354354"/>
              <a:gd name="connsiteX129" fmla="*/ 707169 w 2691675"/>
              <a:gd name="connsiteY129" fmla="*/ 2792254 h 4354354"/>
              <a:gd name="connsiteX130" fmla="*/ 623349 w 2691675"/>
              <a:gd name="connsiteY130" fmla="*/ 2868454 h 4354354"/>
              <a:gd name="connsiteX131" fmla="*/ 600489 w 2691675"/>
              <a:gd name="connsiteY131" fmla="*/ 2914174 h 4354354"/>
              <a:gd name="connsiteX132" fmla="*/ 531909 w 2691675"/>
              <a:gd name="connsiteY132" fmla="*/ 2959894 h 4354354"/>
              <a:gd name="connsiteX133" fmla="*/ 516669 w 2691675"/>
              <a:gd name="connsiteY133" fmla="*/ 2982754 h 4354354"/>
              <a:gd name="connsiteX134" fmla="*/ 547149 w 2691675"/>
              <a:gd name="connsiteY134" fmla="*/ 3081814 h 4354354"/>
              <a:gd name="connsiteX135" fmla="*/ 570009 w 2691675"/>
              <a:gd name="connsiteY135" fmla="*/ 3203734 h 4354354"/>
              <a:gd name="connsiteX136" fmla="*/ 608109 w 2691675"/>
              <a:gd name="connsiteY136" fmla="*/ 3302794 h 4354354"/>
              <a:gd name="connsiteX137" fmla="*/ 608109 w 2691675"/>
              <a:gd name="connsiteY137" fmla="*/ 3455194 h 4354354"/>
              <a:gd name="connsiteX138" fmla="*/ 570009 w 2691675"/>
              <a:gd name="connsiteY138" fmla="*/ 3493294 h 4354354"/>
              <a:gd name="connsiteX139" fmla="*/ 562389 w 2691675"/>
              <a:gd name="connsiteY139" fmla="*/ 3523774 h 4354354"/>
              <a:gd name="connsiteX140" fmla="*/ 547149 w 2691675"/>
              <a:gd name="connsiteY140" fmla="*/ 3554254 h 4354354"/>
              <a:gd name="connsiteX141" fmla="*/ 554769 w 2691675"/>
              <a:gd name="connsiteY141" fmla="*/ 3706654 h 4354354"/>
              <a:gd name="connsiteX142" fmla="*/ 608109 w 2691675"/>
              <a:gd name="connsiteY142" fmla="*/ 3699034 h 4354354"/>
              <a:gd name="connsiteX143" fmla="*/ 630969 w 2691675"/>
              <a:gd name="connsiteY143" fmla="*/ 3691414 h 4354354"/>
              <a:gd name="connsiteX144" fmla="*/ 676689 w 2691675"/>
              <a:gd name="connsiteY144" fmla="*/ 3714274 h 4354354"/>
              <a:gd name="connsiteX145" fmla="*/ 707169 w 2691675"/>
              <a:gd name="connsiteY145" fmla="*/ 3744754 h 4354354"/>
              <a:gd name="connsiteX146" fmla="*/ 836709 w 2691675"/>
              <a:gd name="connsiteY146" fmla="*/ 3767614 h 4354354"/>
              <a:gd name="connsiteX147" fmla="*/ 851949 w 2691675"/>
              <a:gd name="connsiteY147" fmla="*/ 3798094 h 4354354"/>
              <a:gd name="connsiteX148" fmla="*/ 874809 w 2691675"/>
              <a:gd name="connsiteY148" fmla="*/ 3813334 h 4354354"/>
              <a:gd name="connsiteX149" fmla="*/ 897669 w 2691675"/>
              <a:gd name="connsiteY149" fmla="*/ 3836194 h 4354354"/>
              <a:gd name="connsiteX150" fmla="*/ 905289 w 2691675"/>
              <a:gd name="connsiteY150" fmla="*/ 3866674 h 4354354"/>
              <a:gd name="connsiteX151" fmla="*/ 920529 w 2691675"/>
              <a:gd name="connsiteY151" fmla="*/ 3889534 h 4354354"/>
              <a:gd name="connsiteX152" fmla="*/ 943389 w 2691675"/>
              <a:gd name="connsiteY152" fmla="*/ 3927634 h 4354354"/>
              <a:gd name="connsiteX153" fmla="*/ 996729 w 2691675"/>
              <a:gd name="connsiteY153" fmla="*/ 3973354 h 4354354"/>
              <a:gd name="connsiteX154" fmla="*/ 1011969 w 2691675"/>
              <a:gd name="connsiteY154" fmla="*/ 3996214 h 4354354"/>
              <a:gd name="connsiteX155" fmla="*/ 1034829 w 2691675"/>
              <a:gd name="connsiteY155" fmla="*/ 4034314 h 4354354"/>
              <a:gd name="connsiteX156" fmla="*/ 1065309 w 2691675"/>
              <a:gd name="connsiteY156" fmla="*/ 4110514 h 4354354"/>
              <a:gd name="connsiteX157" fmla="*/ 1072929 w 2691675"/>
              <a:gd name="connsiteY157" fmla="*/ 4133374 h 4354354"/>
              <a:gd name="connsiteX158" fmla="*/ 1149129 w 2691675"/>
              <a:gd name="connsiteY158" fmla="*/ 4163854 h 4354354"/>
              <a:gd name="connsiteX159" fmla="*/ 1202469 w 2691675"/>
              <a:gd name="connsiteY159" fmla="*/ 4240054 h 4354354"/>
              <a:gd name="connsiteX160" fmla="*/ 1263429 w 2691675"/>
              <a:gd name="connsiteY160" fmla="*/ 4247674 h 4354354"/>
              <a:gd name="connsiteX161" fmla="*/ 1271049 w 2691675"/>
              <a:gd name="connsiteY161" fmla="*/ 4301014 h 4354354"/>
              <a:gd name="connsiteX162" fmla="*/ 1316769 w 2691675"/>
              <a:gd name="connsiteY162" fmla="*/ 4354354 h 4354354"/>
              <a:gd name="connsiteX163" fmla="*/ 1354869 w 2691675"/>
              <a:gd name="connsiteY163" fmla="*/ 4255294 h 4354354"/>
              <a:gd name="connsiteX164" fmla="*/ 1415829 w 2691675"/>
              <a:gd name="connsiteY164" fmla="*/ 4224814 h 4354354"/>
              <a:gd name="connsiteX165" fmla="*/ 1469169 w 2691675"/>
              <a:gd name="connsiteY165" fmla="*/ 4209574 h 4354354"/>
              <a:gd name="connsiteX166" fmla="*/ 1507269 w 2691675"/>
              <a:gd name="connsiteY166" fmla="*/ 4186714 h 4354354"/>
              <a:gd name="connsiteX167" fmla="*/ 1552989 w 2691675"/>
              <a:gd name="connsiteY167" fmla="*/ 4156234 h 4354354"/>
              <a:gd name="connsiteX168" fmla="*/ 1583469 w 2691675"/>
              <a:gd name="connsiteY168" fmla="*/ 4148614 h 4354354"/>
              <a:gd name="connsiteX169" fmla="*/ 1644429 w 2691675"/>
              <a:gd name="connsiteY169" fmla="*/ 4087654 h 4354354"/>
              <a:gd name="connsiteX170" fmla="*/ 1674909 w 2691675"/>
              <a:gd name="connsiteY170" fmla="*/ 4064794 h 4354354"/>
              <a:gd name="connsiteX171" fmla="*/ 1827309 w 2691675"/>
              <a:gd name="connsiteY171" fmla="*/ 4026694 h 4354354"/>
              <a:gd name="connsiteX172" fmla="*/ 1857789 w 2691675"/>
              <a:gd name="connsiteY172" fmla="*/ 4011454 h 4354354"/>
              <a:gd name="connsiteX173" fmla="*/ 1903509 w 2691675"/>
              <a:gd name="connsiteY173" fmla="*/ 3996214 h 4354354"/>
              <a:gd name="connsiteX174" fmla="*/ 1926369 w 2691675"/>
              <a:gd name="connsiteY174" fmla="*/ 3980974 h 4354354"/>
              <a:gd name="connsiteX175" fmla="*/ 1987329 w 2691675"/>
              <a:gd name="connsiteY175" fmla="*/ 3935254 h 4354354"/>
              <a:gd name="connsiteX176" fmla="*/ 2048289 w 2691675"/>
              <a:gd name="connsiteY176" fmla="*/ 3897154 h 4354354"/>
              <a:gd name="connsiteX177" fmla="*/ 2078769 w 2691675"/>
              <a:gd name="connsiteY177" fmla="*/ 3881914 h 4354354"/>
              <a:gd name="connsiteX178" fmla="*/ 2132109 w 2691675"/>
              <a:gd name="connsiteY178" fmla="*/ 3843814 h 4354354"/>
              <a:gd name="connsiteX179" fmla="*/ 2162589 w 2691675"/>
              <a:gd name="connsiteY179" fmla="*/ 3813334 h 4354354"/>
              <a:gd name="connsiteX180" fmla="*/ 2200689 w 2691675"/>
              <a:gd name="connsiteY180" fmla="*/ 3714274 h 4354354"/>
              <a:gd name="connsiteX181" fmla="*/ 2162589 w 2691675"/>
              <a:gd name="connsiteY181" fmla="*/ 3630454 h 4354354"/>
              <a:gd name="connsiteX182" fmla="*/ 2139729 w 2691675"/>
              <a:gd name="connsiteY182" fmla="*/ 3622834 h 4354354"/>
              <a:gd name="connsiteX183" fmla="*/ 2124489 w 2691675"/>
              <a:gd name="connsiteY183" fmla="*/ 3706654 h 4354354"/>
              <a:gd name="connsiteX184" fmla="*/ 2109249 w 2691675"/>
              <a:gd name="connsiteY184" fmla="*/ 3683794 h 4354354"/>
              <a:gd name="connsiteX185" fmla="*/ 2048289 w 2691675"/>
              <a:gd name="connsiteY185" fmla="*/ 3691414 h 4354354"/>
              <a:gd name="connsiteX186" fmla="*/ 2055909 w 2691675"/>
              <a:gd name="connsiteY186" fmla="*/ 3729514 h 4354354"/>
              <a:gd name="connsiteX187" fmla="*/ 2078769 w 2691675"/>
              <a:gd name="connsiteY187" fmla="*/ 3744754 h 4354354"/>
              <a:gd name="connsiteX188" fmla="*/ 2094009 w 2691675"/>
              <a:gd name="connsiteY188" fmla="*/ 3775234 h 4354354"/>
              <a:gd name="connsiteX189" fmla="*/ 2086389 w 2691675"/>
              <a:gd name="connsiteY189" fmla="*/ 3820954 h 4354354"/>
              <a:gd name="connsiteX190" fmla="*/ 2010189 w 2691675"/>
              <a:gd name="connsiteY190" fmla="*/ 3775234 h 4354354"/>
              <a:gd name="connsiteX191" fmla="*/ 1994949 w 2691675"/>
              <a:gd name="connsiteY191" fmla="*/ 3676174 h 4354354"/>
              <a:gd name="connsiteX192" fmla="*/ 1972089 w 2691675"/>
              <a:gd name="connsiteY192" fmla="*/ 3653314 h 4354354"/>
              <a:gd name="connsiteX193" fmla="*/ 1979709 w 2691675"/>
              <a:gd name="connsiteY193" fmla="*/ 3607594 h 4354354"/>
              <a:gd name="connsiteX194" fmla="*/ 2025429 w 2691675"/>
              <a:gd name="connsiteY194" fmla="*/ 3599974 h 4354354"/>
              <a:gd name="connsiteX195" fmla="*/ 2033049 w 2691675"/>
              <a:gd name="connsiteY195" fmla="*/ 3546634 h 4354354"/>
              <a:gd name="connsiteX196" fmla="*/ 2063529 w 2691675"/>
              <a:gd name="connsiteY196" fmla="*/ 3554254 h 4354354"/>
              <a:gd name="connsiteX197" fmla="*/ 2094009 w 2691675"/>
              <a:gd name="connsiteY197" fmla="*/ 3516154 h 4354354"/>
              <a:gd name="connsiteX198" fmla="*/ 2124489 w 2691675"/>
              <a:gd name="connsiteY198" fmla="*/ 3485674 h 4354354"/>
              <a:gd name="connsiteX199" fmla="*/ 2139729 w 2691675"/>
              <a:gd name="connsiteY199" fmla="*/ 3462814 h 4354354"/>
              <a:gd name="connsiteX200" fmla="*/ 2170209 w 2691675"/>
              <a:gd name="connsiteY200" fmla="*/ 3439954 h 4354354"/>
              <a:gd name="connsiteX201" fmla="*/ 2238789 w 2691675"/>
              <a:gd name="connsiteY201" fmla="*/ 3348514 h 4354354"/>
              <a:gd name="connsiteX202" fmla="*/ 2246409 w 2691675"/>
              <a:gd name="connsiteY202" fmla="*/ 3318034 h 4354354"/>
              <a:gd name="connsiteX203" fmla="*/ 2269269 w 2691675"/>
              <a:gd name="connsiteY203" fmla="*/ 3257074 h 4354354"/>
              <a:gd name="connsiteX204" fmla="*/ 2276889 w 2691675"/>
              <a:gd name="connsiteY204" fmla="*/ 3211354 h 4354354"/>
              <a:gd name="connsiteX205" fmla="*/ 2299749 w 2691675"/>
              <a:gd name="connsiteY205" fmla="*/ 3165634 h 4354354"/>
              <a:gd name="connsiteX206" fmla="*/ 2314989 w 2691675"/>
              <a:gd name="connsiteY206" fmla="*/ 3127534 h 4354354"/>
              <a:gd name="connsiteX207" fmla="*/ 2353089 w 2691675"/>
              <a:gd name="connsiteY207" fmla="*/ 3112294 h 4354354"/>
              <a:gd name="connsiteX208" fmla="*/ 2375949 w 2691675"/>
              <a:gd name="connsiteY208" fmla="*/ 3097054 h 4354354"/>
              <a:gd name="connsiteX209" fmla="*/ 2495488 w 2691675"/>
              <a:gd name="connsiteY209" fmla="*/ 3067050 h 4354354"/>
              <a:gd name="connsiteX210" fmla="*/ 2593596 w 2691675"/>
              <a:gd name="connsiteY210" fmla="*/ 3063717 h 4354354"/>
              <a:gd name="connsiteX211" fmla="*/ 2685987 w 2691675"/>
              <a:gd name="connsiteY211" fmla="*/ 3054668 h 4354354"/>
              <a:gd name="connsiteX0" fmla="*/ 2685987 w 2691675"/>
              <a:gd name="connsiteY0" fmla="*/ 3054668 h 4354354"/>
              <a:gd name="connsiteX1" fmla="*/ 2680749 w 2691675"/>
              <a:gd name="connsiteY1" fmla="*/ 3028474 h 4354354"/>
              <a:gd name="connsiteX2" fmla="*/ 2673129 w 2691675"/>
              <a:gd name="connsiteY2" fmla="*/ 2975134 h 4354354"/>
              <a:gd name="connsiteX3" fmla="*/ 2631219 w 2691675"/>
              <a:gd name="connsiteY3" fmla="*/ 2967038 h 4354354"/>
              <a:gd name="connsiteX4" fmla="*/ 2567878 w 2691675"/>
              <a:gd name="connsiteY4" fmla="*/ 2966561 h 4354354"/>
              <a:gd name="connsiteX5" fmla="*/ 2526921 w 2691675"/>
              <a:gd name="connsiteY5" fmla="*/ 2908936 h 4354354"/>
              <a:gd name="connsiteX6" fmla="*/ 2464532 w 2691675"/>
              <a:gd name="connsiteY6" fmla="*/ 2905601 h 4354354"/>
              <a:gd name="connsiteX7" fmla="*/ 2417860 w 2691675"/>
              <a:gd name="connsiteY7" fmla="*/ 2889885 h 4354354"/>
              <a:gd name="connsiteX8" fmla="*/ 2383569 w 2691675"/>
              <a:gd name="connsiteY8" fmla="*/ 2876074 h 4354354"/>
              <a:gd name="connsiteX9" fmla="*/ 2355471 w 2691675"/>
              <a:gd name="connsiteY9" fmla="*/ 2856071 h 4354354"/>
              <a:gd name="connsiteX10" fmla="*/ 2300701 w 2691675"/>
              <a:gd name="connsiteY10" fmla="*/ 2824163 h 4354354"/>
              <a:gd name="connsiteX11" fmla="*/ 2226406 w 2691675"/>
              <a:gd name="connsiteY11" fmla="*/ 2864167 h 4354354"/>
              <a:gd name="connsiteX12" fmla="*/ 2185925 w 2691675"/>
              <a:gd name="connsiteY12" fmla="*/ 2825116 h 4354354"/>
              <a:gd name="connsiteX13" fmla="*/ 2150683 w 2691675"/>
              <a:gd name="connsiteY13" fmla="*/ 2746058 h 4354354"/>
              <a:gd name="connsiteX14" fmla="*/ 2131157 w 2691675"/>
              <a:gd name="connsiteY14" fmla="*/ 2684621 h 4354354"/>
              <a:gd name="connsiteX15" fmla="*/ 2113060 w 2691675"/>
              <a:gd name="connsiteY15" fmla="*/ 2649379 h 4354354"/>
              <a:gd name="connsiteX16" fmla="*/ 2111630 w 2691675"/>
              <a:gd name="connsiteY16" fmla="*/ 2600801 h 4354354"/>
              <a:gd name="connsiteX17" fmla="*/ 2034001 w 2691675"/>
              <a:gd name="connsiteY17" fmla="*/ 2686051 h 4354354"/>
              <a:gd name="connsiteX18" fmla="*/ 1966851 w 2691675"/>
              <a:gd name="connsiteY18" fmla="*/ 2754154 h 4354354"/>
              <a:gd name="connsiteX19" fmla="*/ 1919702 w 2691675"/>
              <a:gd name="connsiteY19" fmla="*/ 2713196 h 4354354"/>
              <a:gd name="connsiteX20" fmla="*/ 1783018 w 2691675"/>
              <a:gd name="connsiteY20" fmla="*/ 2699862 h 4354354"/>
              <a:gd name="connsiteX21" fmla="*/ 1684910 w 2691675"/>
              <a:gd name="connsiteY21" fmla="*/ 2689860 h 4354354"/>
              <a:gd name="connsiteX22" fmla="*/ 1614426 w 2691675"/>
              <a:gd name="connsiteY22" fmla="*/ 2582229 h 4354354"/>
              <a:gd name="connsiteX23" fmla="*/ 1549656 w 2691675"/>
              <a:gd name="connsiteY23" fmla="*/ 2584133 h 4354354"/>
              <a:gd name="connsiteX24" fmla="*/ 1524890 w 2691675"/>
              <a:gd name="connsiteY24" fmla="*/ 2563654 h 4354354"/>
              <a:gd name="connsiteX25" fmla="*/ 1476789 w 2691675"/>
              <a:gd name="connsiteY25" fmla="*/ 2381726 h 4354354"/>
              <a:gd name="connsiteX26" fmla="*/ 1446309 w 2691675"/>
              <a:gd name="connsiteY26" fmla="*/ 2289334 h 4354354"/>
              <a:gd name="connsiteX27" fmla="*/ 1408209 w 2691675"/>
              <a:gd name="connsiteY27" fmla="*/ 2220754 h 4354354"/>
              <a:gd name="connsiteX28" fmla="*/ 1392969 w 2691675"/>
              <a:gd name="connsiteY28" fmla="*/ 2197894 h 4354354"/>
              <a:gd name="connsiteX29" fmla="*/ 1382492 w 2691675"/>
              <a:gd name="connsiteY29" fmla="*/ 2152651 h 4354354"/>
              <a:gd name="connsiteX30" fmla="*/ 1377253 w 2691675"/>
              <a:gd name="connsiteY30" fmla="*/ 2052162 h 4354354"/>
              <a:gd name="connsiteX31" fmla="*/ 1391541 w 2691675"/>
              <a:gd name="connsiteY31" fmla="*/ 1982630 h 4354354"/>
              <a:gd name="connsiteX32" fmla="*/ 1323437 w 2691675"/>
              <a:gd name="connsiteY32" fmla="*/ 1917859 h 4354354"/>
              <a:gd name="connsiteX33" fmla="*/ 1290099 w 2691675"/>
              <a:gd name="connsiteY33" fmla="*/ 1912621 h 4354354"/>
              <a:gd name="connsiteX34" fmla="*/ 1192468 w 2691675"/>
              <a:gd name="connsiteY34" fmla="*/ 1853089 h 4354354"/>
              <a:gd name="connsiteX35" fmla="*/ 1134367 w 2691675"/>
              <a:gd name="connsiteY35" fmla="*/ 1863567 h 4354354"/>
              <a:gd name="connsiteX36" fmla="*/ 1081978 w 2691675"/>
              <a:gd name="connsiteY36" fmla="*/ 1897379 h 4354354"/>
              <a:gd name="connsiteX37" fmla="*/ 1032924 w 2691675"/>
              <a:gd name="connsiteY37" fmla="*/ 1923098 h 4354354"/>
              <a:gd name="connsiteX38" fmla="*/ 966249 w 2691675"/>
              <a:gd name="connsiteY38" fmla="*/ 1984058 h 4354354"/>
              <a:gd name="connsiteX39" fmla="*/ 917195 w 2691675"/>
              <a:gd name="connsiteY39" fmla="*/ 1941672 h 4354354"/>
              <a:gd name="connsiteX40" fmla="*/ 862428 w 2691675"/>
              <a:gd name="connsiteY40" fmla="*/ 1915002 h 4354354"/>
              <a:gd name="connsiteX41" fmla="*/ 831471 w 2691675"/>
              <a:gd name="connsiteY41" fmla="*/ 1889284 h 4354354"/>
              <a:gd name="connsiteX42" fmla="*/ 808135 w 2691675"/>
              <a:gd name="connsiteY42" fmla="*/ 1846898 h 4354354"/>
              <a:gd name="connsiteX43" fmla="*/ 822423 w 2691675"/>
              <a:gd name="connsiteY43" fmla="*/ 1789748 h 4354354"/>
              <a:gd name="connsiteX44" fmla="*/ 811944 w 2691675"/>
              <a:gd name="connsiteY44" fmla="*/ 1720215 h 4354354"/>
              <a:gd name="connsiteX45" fmla="*/ 791466 w 2691675"/>
              <a:gd name="connsiteY45" fmla="*/ 1625441 h 4354354"/>
              <a:gd name="connsiteX46" fmla="*/ 767652 w 2691675"/>
              <a:gd name="connsiteY46" fmla="*/ 1635919 h 4354354"/>
              <a:gd name="connsiteX47" fmla="*/ 709074 w 2691675"/>
              <a:gd name="connsiteY47" fmla="*/ 1571626 h 4354354"/>
              <a:gd name="connsiteX48" fmla="*/ 737649 w 2691675"/>
              <a:gd name="connsiteY48" fmla="*/ 1519714 h 4354354"/>
              <a:gd name="connsiteX49" fmla="*/ 785274 w 2691675"/>
              <a:gd name="connsiteY49" fmla="*/ 1455420 h 4354354"/>
              <a:gd name="connsiteX50" fmla="*/ 783369 w 2691675"/>
              <a:gd name="connsiteY50" fmla="*/ 1429227 h 4354354"/>
              <a:gd name="connsiteX51" fmla="*/ 826232 w 2691675"/>
              <a:gd name="connsiteY51" fmla="*/ 1375409 h 4354354"/>
              <a:gd name="connsiteX52" fmla="*/ 834329 w 2691675"/>
              <a:gd name="connsiteY52" fmla="*/ 1282542 h 4354354"/>
              <a:gd name="connsiteX53" fmla="*/ 820040 w 2691675"/>
              <a:gd name="connsiteY53" fmla="*/ 1198721 h 4354354"/>
              <a:gd name="connsiteX54" fmla="*/ 787655 w 2691675"/>
              <a:gd name="connsiteY54" fmla="*/ 1151573 h 4354354"/>
              <a:gd name="connsiteX55" fmla="*/ 769082 w 2691675"/>
              <a:gd name="connsiteY55" fmla="*/ 1070134 h 4354354"/>
              <a:gd name="connsiteX56" fmla="*/ 812898 w 2691675"/>
              <a:gd name="connsiteY56" fmla="*/ 1034892 h 4354354"/>
              <a:gd name="connsiteX57" fmla="*/ 816231 w 2691675"/>
              <a:gd name="connsiteY57" fmla="*/ 976789 h 4354354"/>
              <a:gd name="connsiteX58" fmla="*/ 828613 w 2691675"/>
              <a:gd name="connsiteY58" fmla="*/ 901065 h 4354354"/>
              <a:gd name="connsiteX59" fmla="*/ 837662 w 2691675"/>
              <a:gd name="connsiteY59" fmla="*/ 833914 h 4354354"/>
              <a:gd name="connsiteX60" fmla="*/ 852426 w 2691675"/>
              <a:gd name="connsiteY60" fmla="*/ 795814 h 4354354"/>
              <a:gd name="connsiteX61" fmla="*/ 867665 w 2691675"/>
              <a:gd name="connsiteY61" fmla="*/ 762475 h 4354354"/>
              <a:gd name="connsiteX62" fmla="*/ 841472 w 2691675"/>
              <a:gd name="connsiteY62" fmla="*/ 696754 h 4354354"/>
              <a:gd name="connsiteX63" fmla="*/ 825756 w 2691675"/>
              <a:gd name="connsiteY63" fmla="*/ 573405 h 4354354"/>
              <a:gd name="connsiteX64" fmla="*/ 795275 w 2691675"/>
              <a:gd name="connsiteY64" fmla="*/ 536259 h 4354354"/>
              <a:gd name="connsiteX65" fmla="*/ 777654 w 2691675"/>
              <a:gd name="connsiteY65" fmla="*/ 505777 h 4354354"/>
              <a:gd name="connsiteX66" fmla="*/ 754794 w 2691675"/>
              <a:gd name="connsiteY66" fmla="*/ 430054 h 4354354"/>
              <a:gd name="connsiteX67" fmla="*/ 727648 w 2691675"/>
              <a:gd name="connsiteY67" fmla="*/ 349091 h 4354354"/>
              <a:gd name="connsiteX68" fmla="*/ 740030 w 2691675"/>
              <a:gd name="connsiteY68" fmla="*/ 321469 h 4354354"/>
              <a:gd name="connsiteX69" fmla="*/ 736698 w 2691675"/>
              <a:gd name="connsiteY69" fmla="*/ 256223 h 4354354"/>
              <a:gd name="connsiteX70" fmla="*/ 717648 w 2691675"/>
              <a:gd name="connsiteY70" fmla="*/ 241935 h 4354354"/>
              <a:gd name="connsiteX71" fmla="*/ 709551 w 2691675"/>
              <a:gd name="connsiteY71" fmla="*/ 171451 h 4354354"/>
              <a:gd name="connsiteX72" fmla="*/ 675737 w 2691675"/>
              <a:gd name="connsiteY72" fmla="*/ 120015 h 4354354"/>
              <a:gd name="connsiteX73" fmla="*/ 686691 w 2691675"/>
              <a:gd name="connsiteY73" fmla="*/ 70485 h 4354354"/>
              <a:gd name="connsiteX74" fmla="*/ 657638 w 2691675"/>
              <a:gd name="connsiteY74" fmla="*/ 0 h 4354354"/>
              <a:gd name="connsiteX75" fmla="*/ 613348 w 2691675"/>
              <a:gd name="connsiteY75" fmla="*/ 10001 h 4354354"/>
              <a:gd name="connsiteX76" fmla="*/ 542863 w 2691675"/>
              <a:gd name="connsiteY76" fmla="*/ 85249 h 4354354"/>
              <a:gd name="connsiteX77" fmla="*/ 560008 w 2691675"/>
              <a:gd name="connsiteY77" fmla="*/ 158591 h 4354354"/>
              <a:gd name="connsiteX78" fmla="*/ 553342 w 2691675"/>
              <a:gd name="connsiteY78" fmla="*/ 234792 h 4354354"/>
              <a:gd name="connsiteX79" fmla="*/ 505716 w 2691675"/>
              <a:gd name="connsiteY79" fmla="*/ 313373 h 4354354"/>
              <a:gd name="connsiteX80" fmla="*/ 461424 w 2691675"/>
              <a:gd name="connsiteY80" fmla="*/ 408147 h 4354354"/>
              <a:gd name="connsiteX81" fmla="*/ 368555 w 2691675"/>
              <a:gd name="connsiteY81" fmla="*/ 381476 h 4354354"/>
              <a:gd name="connsiteX82" fmla="*/ 300929 w 2691675"/>
              <a:gd name="connsiteY82" fmla="*/ 441960 h 4354354"/>
              <a:gd name="connsiteX83" fmla="*/ 270924 w 2691675"/>
              <a:gd name="connsiteY83" fmla="*/ 513874 h 4354354"/>
              <a:gd name="connsiteX84" fmla="*/ 322359 w 2691675"/>
              <a:gd name="connsiteY84" fmla="*/ 574834 h 4354354"/>
              <a:gd name="connsiteX85" fmla="*/ 236157 w 2691675"/>
              <a:gd name="connsiteY85" fmla="*/ 711995 h 4354354"/>
              <a:gd name="connsiteX86" fmla="*/ 262829 w 2691675"/>
              <a:gd name="connsiteY86" fmla="*/ 758667 h 4354354"/>
              <a:gd name="connsiteX87" fmla="*/ 248540 w 2691675"/>
              <a:gd name="connsiteY87" fmla="*/ 834390 h 4354354"/>
              <a:gd name="connsiteX88" fmla="*/ 303309 w 2691675"/>
              <a:gd name="connsiteY88" fmla="*/ 849630 h 4354354"/>
              <a:gd name="connsiteX89" fmla="*/ 351410 w 2691675"/>
              <a:gd name="connsiteY89" fmla="*/ 872966 h 4354354"/>
              <a:gd name="connsiteX90" fmla="*/ 324741 w 2691675"/>
              <a:gd name="connsiteY90" fmla="*/ 957263 h 4354354"/>
              <a:gd name="connsiteX91" fmla="*/ 322360 w 2691675"/>
              <a:gd name="connsiteY91" fmla="*/ 1051560 h 4354354"/>
              <a:gd name="connsiteX92" fmla="*/ 239017 w 2691675"/>
              <a:gd name="connsiteY92" fmla="*/ 1096803 h 4354354"/>
              <a:gd name="connsiteX93" fmla="*/ 159958 w 2691675"/>
              <a:gd name="connsiteY93" fmla="*/ 1095376 h 4354354"/>
              <a:gd name="connsiteX94" fmla="*/ 166625 w 2691675"/>
              <a:gd name="connsiteY94" fmla="*/ 1245395 h 4354354"/>
              <a:gd name="connsiteX95" fmla="*/ 229014 w 2691675"/>
              <a:gd name="connsiteY95" fmla="*/ 1283494 h 4354354"/>
              <a:gd name="connsiteX96" fmla="*/ 217584 w 2691675"/>
              <a:gd name="connsiteY96" fmla="*/ 1344454 h 4354354"/>
              <a:gd name="connsiteX97" fmla="*/ 299975 w 2691675"/>
              <a:gd name="connsiteY97" fmla="*/ 1416368 h 4354354"/>
              <a:gd name="connsiteX98" fmla="*/ 280449 w 2691675"/>
              <a:gd name="connsiteY98" fmla="*/ 1466374 h 4354354"/>
              <a:gd name="connsiteX99" fmla="*/ 244730 w 2691675"/>
              <a:gd name="connsiteY99" fmla="*/ 1567339 h 4354354"/>
              <a:gd name="connsiteX100" fmla="*/ 160434 w 2691675"/>
              <a:gd name="connsiteY100" fmla="*/ 1602105 h 4354354"/>
              <a:gd name="connsiteX101" fmla="*/ 120429 w 2691675"/>
              <a:gd name="connsiteY101" fmla="*/ 1656874 h 4354354"/>
              <a:gd name="connsiteX102" fmla="*/ 97569 w 2691675"/>
              <a:gd name="connsiteY102" fmla="*/ 1679734 h 4354354"/>
              <a:gd name="connsiteX103" fmla="*/ 13749 w 2691675"/>
              <a:gd name="connsiteY103" fmla="*/ 1740694 h 4354354"/>
              <a:gd name="connsiteX104" fmla="*/ 13749 w 2691675"/>
              <a:gd name="connsiteY104" fmla="*/ 1915954 h 4354354"/>
              <a:gd name="connsiteX105" fmla="*/ 36609 w 2691675"/>
              <a:gd name="connsiteY105" fmla="*/ 1938814 h 4354354"/>
              <a:gd name="connsiteX106" fmla="*/ 67089 w 2691675"/>
              <a:gd name="connsiteY106" fmla="*/ 1976914 h 4354354"/>
              <a:gd name="connsiteX107" fmla="*/ 112809 w 2691675"/>
              <a:gd name="connsiteY107" fmla="*/ 2007394 h 4354354"/>
              <a:gd name="connsiteX108" fmla="*/ 173769 w 2691675"/>
              <a:gd name="connsiteY108" fmla="*/ 2037874 h 4354354"/>
              <a:gd name="connsiteX109" fmla="*/ 234729 w 2691675"/>
              <a:gd name="connsiteY109" fmla="*/ 2121694 h 4354354"/>
              <a:gd name="connsiteX110" fmla="*/ 272829 w 2691675"/>
              <a:gd name="connsiteY110" fmla="*/ 2182654 h 4354354"/>
              <a:gd name="connsiteX111" fmla="*/ 280449 w 2691675"/>
              <a:gd name="connsiteY111" fmla="*/ 2205514 h 4354354"/>
              <a:gd name="connsiteX112" fmla="*/ 318549 w 2691675"/>
              <a:gd name="connsiteY112" fmla="*/ 2281714 h 4354354"/>
              <a:gd name="connsiteX113" fmla="*/ 493809 w 2691675"/>
              <a:gd name="connsiteY113" fmla="*/ 2296954 h 4354354"/>
              <a:gd name="connsiteX114" fmla="*/ 562389 w 2691675"/>
              <a:gd name="connsiteY114" fmla="*/ 2380774 h 4354354"/>
              <a:gd name="connsiteX115" fmla="*/ 531909 w 2691675"/>
              <a:gd name="connsiteY115" fmla="*/ 2456974 h 4354354"/>
              <a:gd name="connsiteX116" fmla="*/ 509049 w 2691675"/>
              <a:gd name="connsiteY116" fmla="*/ 2464594 h 4354354"/>
              <a:gd name="connsiteX117" fmla="*/ 486189 w 2691675"/>
              <a:gd name="connsiteY117" fmla="*/ 2487454 h 4354354"/>
              <a:gd name="connsiteX118" fmla="*/ 478569 w 2691675"/>
              <a:gd name="connsiteY118" fmla="*/ 2533174 h 4354354"/>
              <a:gd name="connsiteX119" fmla="*/ 509049 w 2691675"/>
              <a:gd name="connsiteY119" fmla="*/ 2647474 h 4354354"/>
              <a:gd name="connsiteX120" fmla="*/ 531909 w 2691675"/>
              <a:gd name="connsiteY120" fmla="*/ 2670334 h 4354354"/>
              <a:gd name="connsiteX121" fmla="*/ 539529 w 2691675"/>
              <a:gd name="connsiteY121" fmla="*/ 2700814 h 4354354"/>
              <a:gd name="connsiteX122" fmla="*/ 570009 w 2691675"/>
              <a:gd name="connsiteY122" fmla="*/ 2685574 h 4354354"/>
              <a:gd name="connsiteX123" fmla="*/ 592869 w 2691675"/>
              <a:gd name="connsiteY123" fmla="*/ 2662714 h 4354354"/>
              <a:gd name="connsiteX124" fmla="*/ 646209 w 2691675"/>
              <a:gd name="connsiteY124" fmla="*/ 2632234 h 4354354"/>
              <a:gd name="connsiteX125" fmla="*/ 684309 w 2691675"/>
              <a:gd name="connsiteY125" fmla="*/ 2639854 h 4354354"/>
              <a:gd name="connsiteX126" fmla="*/ 699549 w 2691675"/>
              <a:gd name="connsiteY126" fmla="*/ 2662714 h 4354354"/>
              <a:gd name="connsiteX127" fmla="*/ 722409 w 2691675"/>
              <a:gd name="connsiteY127" fmla="*/ 2685574 h 4354354"/>
              <a:gd name="connsiteX128" fmla="*/ 730029 w 2691675"/>
              <a:gd name="connsiteY128" fmla="*/ 2708434 h 4354354"/>
              <a:gd name="connsiteX129" fmla="*/ 707169 w 2691675"/>
              <a:gd name="connsiteY129" fmla="*/ 2792254 h 4354354"/>
              <a:gd name="connsiteX130" fmla="*/ 623349 w 2691675"/>
              <a:gd name="connsiteY130" fmla="*/ 2868454 h 4354354"/>
              <a:gd name="connsiteX131" fmla="*/ 600489 w 2691675"/>
              <a:gd name="connsiteY131" fmla="*/ 2914174 h 4354354"/>
              <a:gd name="connsiteX132" fmla="*/ 531909 w 2691675"/>
              <a:gd name="connsiteY132" fmla="*/ 2959894 h 4354354"/>
              <a:gd name="connsiteX133" fmla="*/ 516669 w 2691675"/>
              <a:gd name="connsiteY133" fmla="*/ 2982754 h 4354354"/>
              <a:gd name="connsiteX134" fmla="*/ 547149 w 2691675"/>
              <a:gd name="connsiteY134" fmla="*/ 3081814 h 4354354"/>
              <a:gd name="connsiteX135" fmla="*/ 570009 w 2691675"/>
              <a:gd name="connsiteY135" fmla="*/ 3203734 h 4354354"/>
              <a:gd name="connsiteX136" fmla="*/ 608109 w 2691675"/>
              <a:gd name="connsiteY136" fmla="*/ 3302794 h 4354354"/>
              <a:gd name="connsiteX137" fmla="*/ 608109 w 2691675"/>
              <a:gd name="connsiteY137" fmla="*/ 3455194 h 4354354"/>
              <a:gd name="connsiteX138" fmla="*/ 570009 w 2691675"/>
              <a:gd name="connsiteY138" fmla="*/ 3493294 h 4354354"/>
              <a:gd name="connsiteX139" fmla="*/ 562389 w 2691675"/>
              <a:gd name="connsiteY139" fmla="*/ 3523774 h 4354354"/>
              <a:gd name="connsiteX140" fmla="*/ 547149 w 2691675"/>
              <a:gd name="connsiteY140" fmla="*/ 3554254 h 4354354"/>
              <a:gd name="connsiteX141" fmla="*/ 554769 w 2691675"/>
              <a:gd name="connsiteY141" fmla="*/ 3706654 h 4354354"/>
              <a:gd name="connsiteX142" fmla="*/ 608109 w 2691675"/>
              <a:gd name="connsiteY142" fmla="*/ 3699034 h 4354354"/>
              <a:gd name="connsiteX143" fmla="*/ 630969 w 2691675"/>
              <a:gd name="connsiteY143" fmla="*/ 3691414 h 4354354"/>
              <a:gd name="connsiteX144" fmla="*/ 676689 w 2691675"/>
              <a:gd name="connsiteY144" fmla="*/ 3714274 h 4354354"/>
              <a:gd name="connsiteX145" fmla="*/ 707169 w 2691675"/>
              <a:gd name="connsiteY145" fmla="*/ 3744754 h 4354354"/>
              <a:gd name="connsiteX146" fmla="*/ 836709 w 2691675"/>
              <a:gd name="connsiteY146" fmla="*/ 3767614 h 4354354"/>
              <a:gd name="connsiteX147" fmla="*/ 851949 w 2691675"/>
              <a:gd name="connsiteY147" fmla="*/ 3798094 h 4354354"/>
              <a:gd name="connsiteX148" fmla="*/ 874809 w 2691675"/>
              <a:gd name="connsiteY148" fmla="*/ 3813334 h 4354354"/>
              <a:gd name="connsiteX149" fmla="*/ 897669 w 2691675"/>
              <a:gd name="connsiteY149" fmla="*/ 3836194 h 4354354"/>
              <a:gd name="connsiteX150" fmla="*/ 905289 w 2691675"/>
              <a:gd name="connsiteY150" fmla="*/ 3866674 h 4354354"/>
              <a:gd name="connsiteX151" fmla="*/ 920529 w 2691675"/>
              <a:gd name="connsiteY151" fmla="*/ 3889534 h 4354354"/>
              <a:gd name="connsiteX152" fmla="*/ 943389 w 2691675"/>
              <a:gd name="connsiteY152" fmla="*/ 3927634 h 4354354"/>
              <a:gd name="connsiteX153" fmla="*/ 996729 w 2691675"/>
              <a:gd name="connsiteY153" fmla="*/ 3973354 h 4354354"/>
              <a:gd name="connsiteX154" fmla="*/ 1011969 w 2691675"/>
              <a:gd name="connsiteY154" fmla="*/ 3996214 h 4354354"/>
              <a:gd name="connsiteX155" fmla="*/ 1034829 w 2691675"/>
              <a:gd name="connsiteY155" fmla="*/ 4034314 h 4354354"/>
              <a:gd name="connsiteX156" fmla="*/ 1065309 w 2691675"/>
              <a:gd name="connsiteY156" fmla="*/ 4110514 h 4354354"/>
              <a:gd name="connsiteX157" fmla="*/ 1072929 w 2691675"/>
              <a:gd name="connsiteY157" fmla="*/ 4133374 h 4354354"/>
              <a:gd name="connsiteX158" fmla="*/ 1149129 w 2691675"/>
              <a:gd name="connsiteY158" fmla="*/ 4163854 h 4354354"/>
              <a:gd name="connsiteX159" fmla="*/ 1202469 w 2691675"/>
              <a:gd name="connsiteY159" fmla="*/ 4240054 h 4354354"/>
              <a:gd name="connsiteX160" fmla="*/ 1263429 w 2691675"/>
              <a:gd name="connsiteY160" fmla="*/ 4247674 h 4354354"/>
              <a:gd name="connsiteX161" fmla="*/ 1271049 w 2691675"/>
              <a:gd name="connsiteY161" fmla="*/ 4301014 h 4354354"/>
              <a:gd name="connsiteX162" fmla="*/ 1316769 w 2691675"/>
              <a:gd name="connsiteY162" fmla="*/ 4354354 h 4354354"/>
              <a:gd name="connsiteX163" fmla="*/ 1354869 w 2691675"/>
              <a:gd name="connsiteY163" fmla="*/ 4255294 h 4354354"/>
              <a:gd name="connsiteX164" fmla="*/ 1415829 w 2691675"/>
              <a:gd name="connsiteY164" fmla="*/ 4224814 h 4354354"/>
              <a:gd name="connsiteX165" fmla="*/ 1469169 w 2691675"/>
              <a:gd name="connsiteY165" fmla="*/ 4209574 h 4354354"/>
              <a:gd name="connsiteX166" fmla="*/ 1507269 w 2691675"/>
              <a:gd name="connsiteY166" fmla="*/ 4186714 h 4354354"/>
              <a:gd name="connsiteX167" fmla="*/ 1552989 w 2691675"/>
              <a:gd name="connsiteY167" fmla="*/ 4156234 h 4354354"/>
              <a:gd name="connsiteX168" fmla="*/ 1583469 w 2691675"/>
              <a:gd name="connsiteY168" fmla="*/ 4148614 h 4354354"/>
              <a:gd name="connsiteX169" fmla="*/ 1644429 w 2691675"/>
              <a:gd name="connsiteY169" fmla="*/ 4087654 h 4354354"/>
              <a:gd name="connsiteX170" fmla="*/ 1674909 w 2691675"/>
              <a:gd name="connsiteY170" fmla="*/ 4064794 h 4354354"/>
              <a:gd name="connsiteX171" fmla="*/ 1827309 w 2691675"/>
              <a:gd name="connsiteY171" fmla="*/ 4026694 h 4354354"/>
              <a:gd name="connsiteX172" fmla="*/ 1857789 w 2691675"/>
              <a:gd name="connsiteY172" fmla="*/ 4011454 h 4354354"/>
              <a:gd name="connsiteX173" fmla="*/ 1903509 w 2691675"/>
              <a:gd name="connsiteY173" fmla="*/ 3996214 h 4354354"/>
              <a:gd name="connsiteX174" fmla="*/ 1926369 w 2691675"/>
              <a:gd name="connsiteY174" fmla="*/ 3980974 h 4354354"/>
              <a:gd name="connsiteX175" fmla="*/ 1987329 w 2691675"/>
              <a:gd name="connsiteY175" fmla="*/ 3935254 h 4354354"/>
              <a:gd name="connsiteX176" fmla="*/ 2048289 w 2691675"/>
              <a:gd name="connsiteY176" fmla="*/ 3897154 h 4354354"/>
              <a:gd name="connsiteX177" fmla="*/ 2078769 w 2691675"/>
              <a:gd name="connsiteY177" fmla="*/ 3881914 h 4354354"/>
              <a:gd name="connsiteX178" fmla="*/ 2132109 w 2691675"/>
              <a:gd name="connsiteY178" fmla="*/ 3843814 h 4354354"/>
              <a:gd name="connsiteX179" fmla="*/ 2162589 w 2691675"/>
              <a:gd name="connsiteY179" fmla="*/ 3813334 h 4354354"/>
              <a:gd name="connsiteX180" fmla="*/ 2200689 w 2691675"/>
              <a:gd name="connsiteY180" fmla="*/ 3714274 h 4354354"/>
              <a:gd name="connsiteX181" fmla="*/ 2162589 w 2691675"/>
              <a:gd name="connsiteY181" fmla="*/ 3630454 h 4354354"/>
              <a:gd name="connsiteX182" fmla="*/ 2139729 w 2691675"/>
              <a:gd name="connsiteY182" fmla="*/ 3622834 h 4354354"/>
              <a:gd name="connsiteX183" fmla="*/ 2124489 w 2691675"/>
              <a:gd name="connsiteY183" fmla="*/ 3706654 h 4354354"/>
              <a:gd name="connsiteX184" fmla="*/ 2109249 w 2691675"/>
              <a:gd name="connsiteY184" fmla="*/ 3683794 h 4354354"/>
              <a:gd name="connsiteX185" fmla="*/ 2048289 w 2691675"/>
              <a:gd name="connsiteY185" fmla="*/ 3691414 h 4354354"/>
              <a:gd name="connsiteX186" fmla="*/ 2055909 w 2691675"/>
              <a:gd name="connsiteY186" fmla="*/ 3729514 h 4354354"/>
              <a:gd name="connsiteX187" fmla="*/ 2078769 w 2691675"/>
              <a:gd name="connsiteY187" fmla="*/ 3744754 h 4354354"/>
              <a:gd name="connsiteX188" fmla="*/ 2094009 w 2691675"/>
              <a:gd name="connsiteY188" fmla="*/ 3775234 h 4354354"/>
              <a:gd name="connsiteX189" fmla="*/ 2086389 w 2691675"/>
              <a:gd name="connsiteY189" fmla="*/ 3820954 h 4354354"/>
              <a:gd name="connsiteX190" fmla="*/ 2010189 w 2691675"/>
              <a:gd name="connsiteY190" fmla="*/ 3775234 h 4354354"/>
              <a:gd name="connsiteX191" fmla="*/ 1994949 w 2691675"/>
              <a:gd name="connsiteY191" fmla="*/ 3676174 h 4354354"/>
              <a:gd name="connsiteX192" fmla="*/ 1972089 w 2691675"/>
              <a:gd name="connsiteY192" fmla="*/ 3653314 h 4354354"/>
              <a:gd name="connsiteX193" fmla="*/ 1979709 w 2691675"/>
              <a:gd name="connsiteY193" fmla="*/ 3607594 h 4354354"/>
              <a:gd name="connsiteX194" fmla="*/ 2025429 w 2691675"/>
              <a:gd name="connsiteY194" fmla="*/ 3599974 h 4354354"/>
              <a:gd name="connsiteX195" fmla="*/ 2033049 w 2691675"/>
              <a:gd name="connsiteY195" fmla="*/ 3546634 h 4354354"/>
              <a:gd name="connsiteX196" fmla="*/ 2063529 w 2691675"/>
              <a:gd name="connsiteY196" fmla="*/ 3554254 h 4354354"/>
              <a:gd name="connsiteX197" fmla="*/ 2094009 w 2691675"/>
              <a:gd name="connsiteY197" fmla="*/ 3516154 h 4354354"/>
              <a:gd name="connsiteX198" fmla="*/ 2124489 w 2691675"/>
              <a:gd name="connsiteY198" fmla="*/ 3485674 h 4354354"/>
              <a:gd name="connsiteX199" fmla="*/ 2139729 w 2691675"/>
              <a:gd name="connsiteY199" fmla="*/ 3462814 h 4354354"/>
              <a:gd name="connsiteX200" fmla="*/ 2170209 w 2691675"/>
              <a:gd name="connsiteY200" fmla="*/ 3439954 h 4354354"/>
              <a:gd name="connsiteX201" fmla="*/ 2238789 w 2691675"/>
              <a:gd name="connsiteY201" fmla="*/ 3348514 h 4354354"/>
              <a:gd name="connsiteX202" fmla="*/ 2246409 w 2691675"/>
              <a:gd name="connsiteY202" fmla="*/ 3318034 h 4354354"/>
              <a:gd name="connsiteX203" fmla="*/ 2269269 w 2691675"/>
              <a:gd name="connsiteY203" fmla="*/ 3257074 h 4354354"/>
              <a:gd name="connsiteX204" fmla="*/ 2276889 w 2691675"/>
              <a:gd name="connsiteY204" fmla="*/ 3211354 h 4354354"/>
              <a:gd name="connsiteX205" fmla="*/ 2299749 w 2691675"/>
              <a:gd name="connsiteY205" fmla="*/ 3165634 h 4354354"/>
              <a:gd name="connsiteX206" fmla="*/ 2314989 w 2691675"/>
              <a:gd name="connsiteY206" fmla="*/ 3127534 h 4354354"/>
              <a:gd name="connsiteX207" fmla="*/ 2353089 w 2691675"/>
              <a:gd name="connsiteY207" fmla="*/ 3112294 h 4354354"/>
              <a:gd name="connsiteX208" fmla="*/ 2375949 w 2691675"/>
              <a:gd name="connsiteY208" fmla="*/ 3097054 h 4354354"/>
              <a:gd name="connsiteX209" fmla="*/ 2495488 w 2691675"/>
              <a:gd name="connsiteY209" fmla="*/ 3067050 h 4354354"/>
              <a:gd name="connsiteX210" fmla="*/ 2593596 w 2691675"/>
              <a:gd name="connsiteY210" fmla="*/ 3063717 h 4354354"/>
              <a:gd name="connsiteX211" fmla="*/ 2685987 w 2691675"/>
              <a:gd name="connsiteY211" fmla="*/ 3054668 h 4354354"/>
              <a:gd name="connsiteX0" fmla="*/ 2685987 w 2691675"/>
              <a:gd name="connsiteY0" fmla="*/ 3054668 h 4354354"/>
              <a:gd name="connsiteX1" fmla="*/ 2680749 w 2691675"/>
              <a:gd name="connsiteY1" fmla="*/ 3028474 h 4354354"/>
              <a:gd name="connsiteX2" fmla="*/ 2673129 w 2691675"/>
              <a:gd name="connsiteY2" fmla="*/ 2975134 h 4354354"/>
              <a:gd name="connsiteX3" fmla="*/ 2631219 w 2691675"/>
              <a:gd name="connsiteY3" fmla="*/ 2967038 h 4354354"/>
              <a:gd name="connsiteX4" fmla="*/ 2567878 w 2691675"/>
              <a:gd name="connsiteY4" fmla="*/ 2966561 h 4354354"/>
              <a:gd name="connsiteX5" fmla="*/ 2526921 w 2691675"/>
              <a:gd name="connsiteY5" fmla="*/ 2908936 h 4354354"/>
              <a:gd name="connsiteX6" fmla="*/ 2464532 w 2691675"/>
              <a:gd name="connsiteY6" fmla="*/ 2905601 h 4354354"/>
              <a:gd name="connsiteX7" fmla="*/ 2417860 w 2691675"/>
              <a:gd name="connsiteY7" fmla="*/ 2889885 h 4354354"/>
              <a:gd name="connsiteX8" fmla="*/ 2383569 w 2691675"/>
              <a:gd name="connsiteY8" fmla="*/ 2876074 h 4354354"/>
              <a:gd name="connsiteX9" fmla="*/ 2355471 w 2691675"/>
              <a:gd name="connsiteY9" fmla="*/ 2856071 h 4354354"/>
              <a:gd name="connsiteX10" fmla="*/ 2300701 w 2691675"/>
              <a:gd name="connsiteY10" fmla="*/ 2824163 h 4354354"/>
              <a:gd name="connsiteX11" fmla="*/ 2226406 w 2691675"/>
              <a:gd name="connsiteY11" fmla="*/ 2864167 h 4354354"/>
              <a:gd name="connsiteX12" fmla="*/ 2185925 w 2691675"/>
              <a:gd name="connsiteY12" fmla="*/ 2825116 h 4354354"/>
              <a:gd name="connsiteX13" fmla="*/ 2150683 w 2691675"/>
              <a:gd name="connsiteY13" fmla="*/ 2746058 h 4354354"/>
              <a:gd name="connsiteX14" fmla="*/ 2131157 w 2691675"/>
              <a:gd name="connsiteY14" fmla="*/ 2684621 h 4354354"/>
              <a:gd name="connsiteX15" fmla="*/ 2113060 w 2691675"/>
              <a:gd name="connsiteY15" fmla="*/ 2649379 h 4354354"/>
              <a:gd name="connsiteX16" fmla="*/ 2111630 w 2691675"/>
              <a:gd name="connsiteY16" fmla="*/ 2600801 h 4354354"/>
              <a:gd name="connsiteX17" fmla="*/ 2034001 w 2691675"/>
              <a:gd name="connsiteY17" fmla="*/ 2686051 h 4354354"/>
              <a:gd name="connsiteX18" fmla="*/ 1966851 w 2691675"/>
              <a:gd name="connsiteY18" fmla="*/ 2754154 h 4354354"/>
              <a:gd name="connsiteX19" fmla="*/ 1919702 w 2691675"/>
              <a:gd name="connsiteY19" fmla="*/ 2713196 h 4354354"/>
              <a:gd name="connsiteX20" fmla="*/ 1783018 w 2691675"/>
              <a:gd name="connsiteY20" fmla="*/ 2699862 h 4354354"/>
              <a:gd name="connsiteX21" fmla="*/ 1684910 w 2691675"/>
              <a:gd name="connsiteY21" fmla="*/ 2689860 h 4354354"/>
              <a:gd name="connsiteX22" fmla="*/ 1614426 w 2691675"/>
              <a:gd name="connsiteY22" fmla="*/ 2582229 h 4354354"/>
              <a:gd name="connsiteX23" fmla="*/ 1549656 w 2691675"/>
              <a:gd name="connsiteY23" fmla="*/ 2584133 h 4354354"/>
              <a:gd name="connsiteX24" fmla="*/ 1524890 w 2691675"/>
              <a:gd name="connsiteY24" fmla="*/ 2563654 h 4354354"/>
              <a:gd name="connsiteX25" fmla="*/ 1476789 w 2691675"/>
              <a:gd name="connsiteY25" fmla="*/ 2381726 h 4354354"/>
              <a:gd name="connsiteX26" fmla="*/ 1446309 w 2691675"/>
              <a:gd name="connsiteY26" fmla="*/ 2289334 h 4354354"/>
              <a:gd name="connsiteX27" fmla="*/ 1408209 w 2691675"/>
              <a:gd name="connsiteY27" fmla="*/ 2220754 h 4354354"/>
              <a:gd name="connsiteX28" fmla="*/ 1392969 w 2691675"/>
              <a:gd name="connsiteY28" fmla="*/ 2197894 h 4354354"/>
              <a:gd name="connsiteX29" fmla="*/ 1382492 w 2691675"/>
              <a:gd name="connsiteY29" fmla="*/ 2152651 h 4354354"/>
              <a:gd name="connsiteX30" fmla="*/ 1377253 w 2691675"/>
              <a:gd name="connsiteY30" fmla="*/ 2052162 h 4354354"/>
              <a:gd name="connsiteX31" fmla="*/ 1391541 w 2691675"/>
              <a:gd name="connsiteY31" fmla="*/ 1982630 h 4354354"/>
              <a:gd name="connsiteX32" fmla="*/ 1323437 w 2691675"/>
              <a:gd name="connsiteY32" fmla="*/ 1917859 h 4354354"/>
              <a:gd name="connsiteX33" fmla="*/ 1290099 w 2691675"/>
              <a:gd name="connsiteY33" fmla="*/ 1912621 h 4354354"/>
              <a:gd name="connsiteX34" fmla="*/ 1192468 w 2691675"/>
              <a:gd name="connsiteY34" fmla="*/ 1853089 h 4354354"/>
              <a:gd name="connsiteX35" fmla="*/ 1134367 w 2691675"/>
              <a:gd name="connsiteY35" fmla="*/ 1863567 h 4354354"/>
              <a:gd name="connsiteX36" fmla="*/ 1081978 w 2691675"/>
              <a:gd name="connsiteY36" fmla="*/ 1897379 h 4354354"/>
              <a:gd name="connsiteX37" fmla="*/ 1032924 w 2691675"/>
              <a:gd name="connsiteY37" fmla="*/ 1923098 h 4354354"/>
              <a:gd name="connsiteX38" fmla="*/ 966249 w 2691675"/>
              <a:gd name="connsiteY38" fmla="*/ 1984058 h 4354354"/>
              <a:gd name="connsiteX39" fmla="*/ 917195 w 2691675"/>
              <a:gd name="connsiteY39" fmla="*/ 1941672 h 4354354"/>
              <a:gd name="connsiteX40" fmla="*/ 862428 w 2691675"/>
              <a:gd name="connsiteY40" fmla="*/ 1915002 h 4354354"/>
              <a:gd name="connsiteX41" fmla="*/ 831471 w 2691675"/>
              <a:gd name="connsiteY41" fmla="*/ 1889284 h 4354354"/>
              <a:gd name="connsiteX42" fmla="*/ 808135 w 2691675"/>
              <a:gd name="connsiteY42" fmla="*/ 1846898 h 4354354"/>
              <a:gd name="connsiteX43" fmla="*/ 822423 w 2691675"/>
              <a:gd name="connsiteY43" fmla="*/ 1789748 h 4354354"/>
              <a:gd name="connsiteX44" fmla="*/ 811944 w 2691675"/>
              <a:gd name="connsiteY44" fmla="*/ 1720215 h 4354354"/>
              <a:gd name="connsiteX45" fmla="*/ 791466 w 2691675"/>
              <a:gd name="connsiteY45" fmla="*/ 1625441 h 4354354"/>
              <a:gd name="connsiteX46" fmla="*/ 767652 w 2691675"/>
              <a:gd name="connsiteY46" fmla="*/ 1635919 h 4354354"/>
              <a:gd name="connsiteX47" fmla="*/ 709074 w 2691675"/>
              <a:gd name="connsiteY47" fmla="*/ 1571626 h 4354354"/>
              <a:gd name="connsiteX48" fmla="*/ 737649 w 2691675"/>
              <a:gd name="connsiteY48" fmla="*/ 1519714 h 4354354"/>
              <a:gd name="connsiteX49" fmla="*/ 785274 w 2691675"/>
              <a:gd name="connsiteY49" fmla="*/ 1455420 h 4354354"/>
              <a:gd name="connsiteX50" fmla="*/ 783369 w 2691675"/>
              <a:gd name="connsiteY50" fmla="*/ 1429227 h 4354354"/>
              <a:gd name="connsiteX51" fmla="*/ 826232 w 2691675"/>
              <a:gd name="connsiteY51" fmla="*/ 1375409 h 4354354"/>
              <a:gd name="connsiteX52" fmla="*/ 834329 w 2691675"/>
              <a:gd name="connsiteY52" fmla="*/ 1282542 h 4354354"/>
              <a:gd name="connsiteX53" fmla="*/ 820040 w 2691675"/>
              <a:gd name="connsiteY53" fmla="*/ 1198721 h 4354354"/>
              <a:gd name="connsiteX54" fmla="*/ 787655 w 2691675"/>
              <a:gd name="connsiteY54" fmla="*/ 1151573 h 4354354"/>
              <a:gd name="connsiteX55" fmla="*/ 769082 w 2691675"/>
              <a:gd name="connsiteY55" fmla="*/ 1070134 h 4354354"/>
              <a:gd name="connsiteX56" fmla="*/ 812898 w 2691675"/>
              <a:gd name="connsiteY56" fmla="*/ 1034892 h 4354354"/>
              <a:gd name="connsiteX57" fmla="*/ 816231 w 2691675"/>
              <a:gd name="connsiteY57" fmla="*/ 976789 h 4354354"/>
              <a:gd name="connsiteX58" fmla="*/ 828613 w 2691675"/>
              <a:gd name="connsiteY58" fmla="*/ 901065 h 4354354"/>
              <a:gd name="connsiteX59" fmla="*/ 837662 w 2691675"/>
              <a:gd name="connsiteY59" fmla="*/ 833914 h 4354354"/>
              <a:gd name="connsiteX60" fmla="*/ 852426 w 2691675"/>
              <a:gd name="connsiteY60" fmla="*/ 795814 h 4354354"/>
              <a:gd name="connsiteX61" fmla="*/ 867665 w 2691675"/>
              <a:gd name="connsiteY61" fmla="*/ 762475 h 4354354"/>
              <a:gd name="connsiteX62" fmla="*/ 841472 w 2691675"/>
              <a:gd name="connsiteY62" fmla="*/ 696754 h 4354354"/>
              <a:gd name="connsiteX63" fmla="*/ 825756 w 2691675"/>
              <a:gd name="connsiteY63" fmla="*/ 573405 h 4354354"/>
              <a:gd name="connsiteX64" fmla="*/ 795275 w 2691675"/>
              <a:gd name="connsiteY64" fmla="*/ 536259 h 4354354"/>
              <a:gd name="connsiteX65" fmla="*/ 777654 w 2691675"/>
              <a:gd name="connsiteY65" fmla="*/ 505777 h 4354354"/>
              <a:gd name="connsiteX66" fmla="*/ 754794 w 2691675"/>
              <a:gd name="connsiteY66" fmla="*/ 430054 h 4354354"/>
              <a:gd name="connsiteX67" fmla="*/ 727648 w 2691675"/>
              <a:gd name="connsiteY67" fmla="*/ 349091 h 4354354"/>
              <a:gd name="connsiteX68" fmla="*/ 740030 w 2691675"/>
              <a:gd name="connsiteY68" fmla="*/ 321469 h 4354354"/>
              <a:gd name="connsiteX69" fmla="*/ 736698 w 2691675"/>
              <a:gd name="connsiteY69" fmla="*/ 256223 h 4354354"/>
              <a:gd name="connsiteX70" fmla="*/ 717648 w 2691675"/>
              <a:gd name="connsiteY70" fmla="*/ 241935 h 4354354"/>
              <a:gd name="connsiteX71" fmla="*/ 709551 w 2691675"/>
              <a:gd name="connsiteY71" fmla="*/ 171451 h 4354354"/>
              <a:gd name="connsiteX72" fmla="*/ 675737 w 2691675"/>
              <a:gd name="connsiteY72" fmla="*/ 120015 h 4354354"/>
              <a:gd name="connsiteX73" fmla="*/ 686691 w 2691675"/>
              <a:gd name="connsiteY73" fmla="*/ 70485 h 4354354"/>
              <a:gd name="connsiteX74" fmla="*/ 657638 w 2691675"/>
              <a:gd name="connsiteY74" fmla="*/ 0 h 4354354"/>
              <a:gd name="connsiteX75" fmla="*/ 613348 w 2691675"/>
              <a:gd name="connsiteY75" fmla="*/ 10001 h 4354354"/>
              <a:gd name="connsiteX76" fmla="*/ 542863 w 2691675"/>
              <a:gd name="connsiteY76" fmla="*/ 85249 h 4354354"/>
              <a:gd name="connsiteX77" fmla="*/ 560008 w 2691675"/>
              <a:gd name="connsiteY77" fmla="*/ 158591 h 4354354"/>
              <a:gd name="connsiteX78" fmla="*/ 553342 w 2691675"/>
              <a:gd name="connsiteY78" fmla="*/ 234792 h 4354354"/>
              <a:gd name="connsiteX79" fmla="*/ 505716 w 2691675"/>
              <a:gd name="connsiteY79" fmla="*/ 313373 h 4354354"/>
              <a:gd name="connsiteX80" fmla="*/ 461424 w 2691675"/>
              <a:gd name="connsiteY80" fmla="*/ 408147 h 4354354"/>
              <a:gd name="connsiteX81" fmla="*/ 368555 w 2691675"/>
              <a:gd name="connsiteY81" fmla="*/ 381476 h 4354354"/>
              <a:gd name="connsiteX82" fmla="*/ 300929 w 2691675"/>
              <a:gd name="connsiteY82" fmla="*/ 441960 h 4354354"/>
              <a:gd name="connsiteX83" fmla="*/ 270924 w 2691675"/>
              <a:gd name="connsiteY83" fmla="*/ 513874 h 4354354"/>
              <a:gd name="connsiteX84" fmla="*/ 322359 w 2691675"/>
              <a:gd name="connsiteY84" fmla="*/ 574834 h 4354354"/>
              <a:gd name="connsiteX85" fmla="*/ 236157 w 2691675"/>
              <a:gd name="connsiteY85" fmla="*/ 711995 h 4354354"/>
              <a:gd name="connsiteX86" fmla="*/ 262829 w 2691675"/>
              <a:gd name="connsiteY86" fmla="*/ 758667 h 4354354"/>
              <a:gd name="connsiteX87" fmla="*/ 248540 w 2691675"/>
              <a:gd name="connsiteY87" fmla="*/ 834390 h 4354354"/>
              <a:gd name="connsiteX88" fmla="*/ 303309 w 2691675"/>
              <a:gd name="connsiteY88" fmla="*/ 849630 h 4354354"/>
              <a:gd name="connsiteX89" fmla="*/ 351410 w 2691675"/>
              <a:gd name="connsiteY89" fmla="*/ 872966 h 4354354"/>
              <a:gd name="connsiteX90" fmla="*/ 324741 w 2691675"/>
              <a:gd name="connsiteY90" fmla="*/ 957263 h 4354354"/>
              <a:gd name="connsiteX91" fmla="*/ 322360 w 2691675"/>
              <a:gd name="connsiteY91" fmla="*/ 1051560 h 4354354"/>
              <a:gd name="connsiteX92" fmla="*/ 239017 w 2691675"/>
              <a:gd name="connsiteY92" fmla="*/ 1096803 h 4354354"/>
              <a:gd name="connsiteX93" fmla="*/ 159958 w 2691675"/>
              <a:gd name="connsiteY93" fmla="*/ 1095376 h 4354354"/>
              <a:gd name="connsiteX94" fmla="*/ 166625 w 2691675"/>
              <a:gd name="connsiteY94" fmla="*/ 1245395 h 4354354"/>
              <a:gd name="connsiteX95" fmla="*/ 229014 w 2691675"/>
              <a:gd name="connsiteY95" fmla="*/ 1283494 h 4354354"/>
              <a:gd name="connsiteX96" fmla="*/ 217584 w 2691675"/>
              <a:gd name="connsiteY96" fmla="*/ 1344454 h 4354354"/>
              <a:gd name="connsiteX97" fmla="*/ 299975 w 2691675"/>
              <a:gd name="connsiteY97" fmla="*/ 1416368 h 4354354"/>
              <a:gd name="connsiteX98" fmla="*/ 280449 w 2691675"/>
              <a:gd name="connsiteY98" fmla="*/ 1466374 h 4354354"/>
              <a:gd name="connsiteX99" fmla="*/ 244730 w 2691675"/>
              <a:gd name="connsiteY99" fmla="*/ 1567339 h 4354354"/>
              <a:gd name="connsiteX100" fmla="*/ 203298 w 2691675"/>
              <a:gd name="connsiteY100" fmla="*/ 1587342 h 4354354"/>
              <a:gd name="connsiteX101" fmla="*/ 160434 w 2691675"/>
              <a:gd name="connsiteY101" fmla="*/ 1602105 h 4354354"/>
              <a:gd name="connsiteX102" fmla="*/ 120429 w 2691675"/>
              <a:gd name="connsiteY102" fmla="*/ 1656874 h 4354354"/>
              <a:gd name="connsiteX103" fmla="*/ 97569 w 2691675"/>
              <a:gd name="connsiteY103" fmla="*/ 1679734 h 4354354"/>
              <a:gd name="connsiteX104" fmla="*/ 13749 w 2691675"/>
              <a:gd name="connsiteY104" fmla="*/ 1740694 h 4354354"/>
              <a:gd name="connsiteX105" fmla="*/ 13749 w 2691675"/>
              <a:gd name="connsiteY105" fmla="*/ 1915954 h 4354354"/>
              <a:gd name="connsiteX106" fmla="*/ 36609 w 2691675"/>
              <a:gd name="connsiteY106" fmla="*/ 1938814 h 4354354"/>
              <a:gd name="connsiteX107" fmla="*/ 67089 w 2691675"/>
              <a:gd name="connsiteY107" fmla="*/ 1976914 h 4354354"/>
              <a:gd name="connsiteX108" fmla="*/ 112809 w 2691675"/>
              <a:gd name="connsiteY108" fmla="*/ 2007394 h 4354354"/>
              <a:gd name="connsiteX109" fmla="*/ 173769 w 2691675"/>
              <a:gd name="connsiteY109" fmla="*/ 2037874 h 4354354"/>
              <a:gd name="connsiteX110" fmla="*/ 234729 w 2691675"/>
              <a:gd name="connsiteY110" fmla="*/ 2121694 h 4354354"/>
              <a:gd name="connsiteX111" fmla="*/ 272829 w 2691675"/>
              <a:gd name="connsiteY111" fmla="*/ 2182654 h 4354354"/>
              <a:gd name="connsiteX112" fmla="*/ 280449 w 2691675"/>
              <a:gd name="connsiteY112" fmla="*/ 2205514 h 4354354"/>
              <a:gd name="connsiteX113" fmla="*/ 318549 w 2691675"/>
              <a:gd name="connsiteY113" fmla="*/ 2281714 h 4354354"/>
              <a:gd name="connsiteX114" fmla="*/ 493809 w 2691675"/>
              <a:gd name="connsiteY114" fmla="*/ 2296954 h 4354354"/>
              <a:gd name="connsiteX115" fmla="*/ 562389 w 2691675"/>
              <a:gd name="connsiteY115" fmla="*/ 2380774 h 4354354"/>
              <a:gd name="connsiteX116" fmla="*/ 531909 w 2691675"/>
              <a:gd name="connsiteY116" fmla="*/ 2456974 h 4354354"/>
              <a:gd name="connsiteX117" fmla="*/ 509049 w 2691675"/>
              <a:gd name="connsiteY117" fmla="*/ 2464594 h 4354354"/>
              <a:gd name="connsiteX118" fmla="*/ 486189 w 2691675"/>
              <a:gd name="connsiteY118" fmla="*/ 2487454 h 4354354"/>
              <a:gd name="connsiteX119" fmla="*/ 478569 w 2691675"/>
              <a:gd name="connsiteY119" fmla="*/ 2533174 h 4354354"/>
              <a:gd name="connsiteX120" fmla="*/ 509049 w 2691675"/>
              <a:gd name="connsiteY120" fmla="*/ 2647474 h 4354354"/>
              <a:gd name="connsiteX121" fmla="*/ 531909 w 2691675"/>
              <a:gd name="connsiteY121" fmla="*/ 2670334 h 4354354"/>
              <a:gd name="connsiteX122" fmla="*/ 539529 w 2691675"/>
              <a:gd name="connsiteY122" fmla="*/ 2700814 h 4354354"/>
              <a:gd name="connsiteX123" fmla="*/ 570009 w 2691675"/>
              <a:gd name="connsiteY123" fmla="*/ 2685574 h 4354354"/>
              <a:gd name="connsiteX124" fmla="*/ 592869 w 2691675"/>
              <a:gd name="connsiteY124" fmla="*/ 2662714 h 4354354"/>
              <a:gd name="connsiteX125" fmla="*/ 646209 w 2691675"/>
              <a:gd name="connsiteY125" fmla="*/ 2632234 h 4354354"/>
              <a:gd name="connsiteX126" fmla="*/ 684309 w 2691675"/>
              <a:gd name="connsiteY126" fmla="*/ 2639854 h 4354354"/>
              <a:gd name="connsiteX127" fmla="*/ 699549 w 2691675"/>
              <a:gd name="connsiteY127" fmla="*/ 2662714 h 4354354"/>
              <a:gd name="connsiteX128" fmla="*/ 722409 w 2691675"/>
              <a:gd name="connsiteY128" fmla="*/ 2685574 h 4354354"/>
              <a:gd name="connsiteX129" fmla="*/ 730029 w 2691675"/>
              <a:gd name="connsiteY129" fmla="*/ 2708434 h 4354354"/>
              <a:gd name="connsiteX130" fmla="*/ 707169 w 2691675"/>
              <a:gd name="connsiteY130" fmla="*/ 2792254 h 4354354"/>
              <a:gd name="connsiteX131" fmla="*/ 623349 w 2691675"/>
              <a:gd name="connsiteY131" fmla="*/ 2868454 h 4354354"/>
              <a:gd name="connsiteX132" fmla="*/ 600489 w 2691675"/>
              <a:gd name="connsiteY132" fmla="*/ 2914174 h 4354354"/>
              <a:gd name="connsiteX133" fmla="*/ 531909 w 2691675"/>
              <a:gd name="connsiteY133" fmla="*/ 2959894 h 4354354"/>
              <a:gd name="connsiteX134" fmla="*/ 516669 w 2691675"/>
              <a:gd name="connsiteY134" fmla="*/ 2982754 h 4354354"/>
              <a:gd name="connsiteX135" fmla="*/ 547149 w 2691675"/>
              <a:gd name="connsiteY135" fmla="*/ 3081814 h 4354354"/>
              <a:gd name="connsiteX136" fmla="*/ 570009 w 2691675"/>
              <a:gd name="connsiteY136" fmla="*/ 3203734 h 4354354"/>
              <a:gd name="connsiteX137" fmla="*/ 608109 w 2691675"/>
              <a:gd name="connsiteY137" fmla="*/ 3302794 h 4354354"/>
              <a:gd name="connsiteX138" fmla="*/ 608109 w 2691675"/>
              <a:gd name="connsiteY138" fmla="*/ 3455194 h 4354354"/>
              <a:gd name="connsiteX139" fmla="*/ 570009 w 2691675"/>
              <a:gd name="connsiteY139" fmla="*/ 3493294 h 4354354"/>
              <a:gd name="connsiteX140" fmla="*/ 562389 w 2691675"/>
              <a:gd name="connsiteY140" fmla="*/ 3523774 h 4354354"/>
              <a:gd name="connsiteX141" fmla="*/ 547149 w 2691675"/>
              <a:gd name="connsiteY141" fmla="*/ 3554254 h 4354354"/>
              <a:gd name="connsiteX142" fmla="*/ 554769 w 2691675"/>
              <a:gd name="connsiteY142" fmla="*/ 3706654 h 4354354"/>
              <a:gd name="connsiteX143" fmla="*/ 608109 w 2691675"/>
              <a:gd name="connsiteY143" fmla="*/ 3699034 h 4354354"/>
              <a:gd name="connsiteX144" fmla="*/ 630969 w 2691675"/>
              <a:gd name="connsiteY144" fmla="*/ 3691414 h 4354354"/>
              <a:gd name="connsiteX145" fmla="*/ 676689 w 2691675"/>
              <a:gd name="connsiteY145" fmla="*/ 3714274 h 4354354"/>
              <a:gd name="connsiteX146" fmla="*/ 707169 w 2691675"/>
              <a:gd name="connsiteY146" fmla="*/ 3744754 h 4354354"/>
              <a:gd name="connsiteX147" fmla="*/ 836709 w 2691675"/>
              <a:gd name="connsiteY147" fmla="*/ 3767614 h 4354354"/>
              <a:gd name="connsiteX148" fmla="*/ 851949 w 2691675"/>
              <a:gd name="connsiteY148" fmla="*/ 3798094 h 4354354"/>
              <a:gd name="connsiteX149" fmla="*/ 874809 w 2691675"/>
              <a:gd name="connsiteY149" fmla="*/ 3813334 h 4354354"/>
              <a:gd name="connsiteX150" fmla="*/ 897669 w 2691675"/>
              <a:gd name="connsiteY150" fmla="*/ 3836194 h 4354354"/>
              <a:gd name="connsiteX151" fmla="*/ 905289 w 2691675"/>
              <a:gd name="connsiteY151" fmla="*/ 3866674 h 4354354"/>
              <a:gd name="connsiteX152" fmla="*/ 920529 w 2691675"/>
              <a:gd name="connsiteY152" fmla="*/ 3889534 h 4354354"/>
              <a:gd name="connsiteX153" fmla="*/ 943389 w 2691675"/>
              <a:gd name="connsiteY153" fmla="*/ 3927634 h 4354354"/>
              <a:gd name="connsiteX154" fmla="*/ 996729 w 2691675"/>
              <a:gd name="connsiteY154" fmla="*/ 3973354 h 4354354"/>
              <a:gd name="connsiteX155" fmla="*/ 1011969 w 2691675"/>
              <a:gd name="connsiteY155" fmla="*/ 3996214 h 4354354"/>
              <a:gd name="connsiteX156" fmla="*/ 1034829 w 2691675"/>
              <a:gd name="connsiteY156" fmla="*/ 4034314 h 4354354"/>
              <a:gd name="connsiteX157" fmla="*/ 1065309 w 2691675"/>
              <a:gd name="connsiteY157" fmla="*/ 4110514 h 4354354"/>
              <a:gd name="connsiteX158" fmla="*/ 1072929 w 2691675"/>
              <a:gd name="connsiteY158" fmla="*/ 4133374 h 4354354"/>
              <a:gd name="connsiteX159" fmla="*/ 1149129 w 2691675"/>
              <a:gd name="connsiteY159" fmla="*/ 4163854 h 4354354"/>
              <a:gd name="connsiteX160" fmla="*/ 1202469 w 2691675"/>
              <a:gd name="connsiteY160" fmla="*/ 4240054 h 4354354"/>
              <a:gd name="connsiteX161" fmla="*/ 1263429 w 2691675"/>
              <a:gd name="connsiteY161" fmla="*/ 4247674 h 4354354"/>
              <a:gd name="connsiteX162" fmla="*/ 1271049 w 2691675"/>
              <a:gd name="connsiteY162" fmla="*/ 4301014 h 4354354"/>
              <a:gd name="connsiteX163" fmla="*/ 1316769 w 2691675"/>
              <a:gd name="connsiteY163" fmla="*/ 4354354 h 4354354"/>
              <a:gd name="connsiteX164" fmla="*/ 1354869 w 2691675"/>
              <a:gd name="connsiteY164" fmla="*/ 4255294 h 4354354"/>
              <a:gd name="connsiteX165" fmla="*/ 1415829 w 2691675"/>
              <a:gd name="connsiteY165" fmla="*/ 4224814 h 4354354"/>
              <a:gd name="connsiteX166" fmla="*/ 1469169 w 2691675"/>
              <a:gd name="connsiteY166" fmla="*/ 4209574 h 4354354"/>
              <a:gd name="connsiteX167" fmla="*/ 1507269 w 2691675"/>
              <a:gd name="connsiteY167" fmla="*/ 4186714 h 4354354"/>
              <a:gd name="connsiteX168" fmla="*/ 1552989 w 2691675"/>
              <a:gd name="connsiteY168" fmla="*/ 4156234 h 4354354"/>
              <a:gd name="connsiteX169" fmla="*/ 1583469 w 2691675"/>
              <a:gd name="connsiteY169" fmla="*/ 4148614 h 4354354"/>
              <a:gd name="connsiteX170" fmla="*/ 1644429 w 2691675"/>
              <a:gd name="connsiteY170" fmla="*/ 4087654 h 4354354"/>
              <a:gd name="connsiteX171" fmla="*/ 1674909 w 2691675"/>
              <a:gd name="connsiteY171" fmla="*/ 4064794 h 4354354"/>
              <a:gd name="connsiteX172" fmla="*/ 1827309 w 2691675"/>
              <a:gd name="connsiteY172" fmla="*/ 4026694 h 4354354"/>
              <a:gd name="connsiteX173" fmla="*/ 1857789 w 2691675"/>
              <a:gd name="connsiteY173" fmla="*/ 4011454 h 4354354"/>
              <a:gd name="connsiteX174" fmla="*/ 1903509 w 2691675"/>
              <a:gd name="connsiteY174" fmla="*/ 3996214 h 4354354"/>
              <a:gd name="connsiteX175" fmla="*/ 1926369 w 2691675"/>
              <a:gd name="connsiteY175" fmla="*/ 3980974 h 4354354"/>
              <a:gd name="connsiteX176" fmla="*/ 1987329 w 2691675"/>
              <a:gd name="connsiteY176" fmla="*/ 3935254 h 4354354"/>
              <a:gd name="connsiteX177" fmla="*/ 2048289 w 2691675"/>
              <a:gd name="connsiteY177" fmla="*/ 3897154 h 4354354"/>
              <a:gd name="connsiteX178" fmla="*/ 2078769 w 2691675"/>
              <a:gd name="connsiteY178" fmla="*/ 3881914 h 4354354"/>
              <a:gd name="connsiteX179" fmla="*/ 2132109 w 2691675"/>
              <a:gd name="connsiteY179" fmla="*/ 3843814 h 4354354"/>
              <a:gd name="connsiteX180" fmla="*/ 2162589 w 2691675"/>
              <a:gd name="connsiteY180" fmla="*/ 3813334 h 4354354"/>
              <a:gd name="connsiteX181" fmla="*/ 2200689 w 2691675"/>
              <a:gd name="connsiteY181" fmla="*/ 3714274 h 4354354"/>
              <a:gd name="connsiteX182" fmla="*/ 2162589 w 2691675"/>
              <a:gd name="connsiteY182" fmla="*/ 3630454 h 4354354"/>
              <a:gd name="connsiteX183" fmla="*/ 2139729 w 2691675"/>
              <a:gd name="connsiteY183" fmla="*/ 3622834 h 4354354"/>
              <a:gd name="connsiteX184" fmla="*/ 2124489 w 2691675"/>
              <a:gd name="connsiteY184" fmla="*/ 3706654 h 4354354"/>
              <a:gd name="connsiteX185" fmla="*/ 2109249 w 2691675"/>
              <a:gd name="connsiteY185" fmla="*/ 3683794 h 4354354"/>
              <a:gd name="connsiteX186" fmla="*/ 2048289 w 2691675"/>
              <a:gd name="connsiteY186" fmla="*/ 3691414 h 4354354"/>
              <a:gd name="connsiteX187" fmla="*/ 2055909 w 2691675"/>
              <a:gd name="connsiteY187" fmla="*/ 3729514 h 4354354"/>
              <a:gd name="connsiteX188" fmla="*/ 2078769 w 2691675"/>
              <a:gd name="connsiteY188" fmla="*/ 3744754 h 4354354"/>
              <a:gd name="connsiteX189" fmla="*/ 2094009 w 2691675"/>
              <a:gd name="connsiteY189" fmla="*/ 3775234 h 4354354"/>
              <a:gd name="connsiteX190" fmla="*/ 2086389 w 2691675"/>
              <a:gd name="connsiteY190" fmla="*/ 3820954 h 4354354"/>
              <a:gd name="connsiteX191" fmla="*/ 2010189 w 2691675"/>
              <a:gd name="connsiteY191" fmla="*/ 3775234 h 4354354"/>
              <a:gd name="connsiteX192" fmla="*/ 1994949 w 2691675"/>
              <a:gd name="connsiteY192" fmla="*/ 3676174 h 4354354"/>
              <a:gd name="connsiteX193" fmla="*/ 1972089 w 2691675"/>
              <a:gd name="connsiteY193" fmla="*/ 3653314 h 4354354"/>
              <a:gd name="connsiteX194" fmla="*/ 1979709 w 2691675"/>
              <a:gd name="connsiteY194" fmla="*/ 3607594 h 4354354"/>
              <a:gd name="connsiteX195" fmla="*/ 2025429 w 2691675"/>
              <a:gd name="connsiteY195" fmla="*/ 3599974 h 4354354"/>
              <a:gd name="connsiteX196" fmla="*/ 2033049 w 2691675"/>
              <a:gd name="connsiteY196" fmla="*/ 3546634 h 4354354"/>
              <a:gd name="connsiteX197" fmla="*/ 2063529 w 2691675"/>
              <a:gd name="connsiteY197" fmla="*/ 3554254 h 4354354"/>
              <a:gd name="connsiteX198" fmla="*/ 2094009 w 2691675"/>
              <a:gd name="connsiteY198" fmla="*/ 3516154 h 4354354"/>
              <a:gd name="connsiteX199" fmla="*/ 2124489 w 2691675"/>
              <a:gd name="connsiteY199" fmla="*/ 3485674 h 4354354"/>
              <a:gd name="connsiteX200" fmla="*/ 2139729 w 2691675"/>
              <a:gd name="connsiteY200" fmla="*/ 3462814 h 4354354"/>
              <a:gd name="connsiteX201" fmla="*/ 2170209 w 2691675"/>
              <a:gd name="connsiteY201" fmla="*/ 3439954 h 4354354"/>
              <a:gd name="connsiteX202" fmla="*/ 2238789 w 2691675"/>
              <a:gd name="connsiteY202" fmla="*/ 3348514 h 4354354"/>
              <a:gd name="connsiteX203" fmla="*/ 2246409 w 2691675"/>
              <a:gd name="connsiteY203" fmla="*/ 3318034 h 4354354"/>
              <a:gd name="connsiteX204" fmla="*/ 2269269 w 2691675"/>
              <a:gd name="connsiteY204" fmla="*/ 3257074 h 4354354"/>
              <a:gd name="connsiteX205" fmla="*/ 2276889 w 2691675"/>
              <a:gd name="connsiteY205" fmla="*/ 3211354 h 4354354"/>
              <a:gd name="connsiteX206" fmla="*/ 2299749 w 2691675"/>
              <a:gd name="connsiteY206" fmla="*/ 3165634 h 4354354"/>
              <a:gd name="connsiteX207" fmla="*/ 2314989 w 2691675"/>
              <a:gd name="connsiteY207" fmla="*/ 3127534 h 4354354"/>
              <a:gd name="connsiteX208" fmla="*/ 2353089 w 2691675"/>
              <a:gd name="connsiteY208" fmla="*/ 3112294 h 4354354"/>
              <a:gd name="connsiteX209" fmla="*/ 2375949 w 2691675"/>
              <a:gd name="connsiteY209" fmla="*/ 3097054 h 4354354"/>
              <a:gd name="connsiteX210" fmla="*/ 2495488 w 2691675"/>
              <a:gd name="connsiteY210" fmla="*/ 3067050 h 4354354"/>
              <a:gd name="connsiteX211" fmla="*/ 2593596 w 2691675"/>
              <a:gd name="connsiteY211" fmla="*/ 3063717 h 4354354"/>
              <a:gd name="connsiteX212" fmla="*/ 2685987 w 2691675"/>
              <a:gd name="connsiteY212" fmla="*/ 3054668 h 4354354"/>
              <a:gd name="connsiteX0" fmla="*/ 2685987 w 2691675"/>
              <a:gd name="connsiteY0" fmla="*/ 3054668 h 4354354"/>
              <a:gd name="connsiteX1" fmla="*/ 2680749 w 2691675"/>
              <a:gd name="connsiteY1" fmla="*/ 3028474 h 4354354"/>
              <a:gd name="connsiteX2" fmla="*/ 2673129 w 2691675"/>
              <a:gd name="connsiteY2" fmla="*/ 2975134 h 4354354"/>
              <a:gd name="connsiteX3" fmla="*/ 2631219 w 2691675"/>
              <a:gd name="connsiteY3" fmla="*/ 2967038 h 4354354"/>
              <a:gd name="connsiteX4" fmla="*/ 2567878 w 2691675"/>
              <a:gd name="connsiteY4" fmla="*/ 2966561 h 4354354"/>
              <a:gd name="connsiteX5" fmla="*/ 2526921 w 2691675"/>
              <a:gd name="connsiteY5" fmla="*/ 2908936 h 4354354"/>
              <a:gd name="connsiteX6" fmla="*/ 2464532 w 2691675"/>
              <a:gd name="connsiteY6" fmla="*/ 2905601 h 4354354"/>
              <a:gd name="connsiteX7" fmla="*/ 2417860 w 2691675"/>
              <a:gd name="connsiteY7" fmla="*/ 2889885 h 4354354"/>
              <a:gd name="connsiteX8" fmla="*/ 2383569 w 2691675"/>
              <a:gd name="connsiteY8" fmla="*/ 2876074 h 4354354"/>
              <a:gd name="connsiteX9" fmla="*/ 2355471 w 2691675"/>
              <a:gd name="connsiteY9" fmla="*/ 2856071 h 4354354"/>
              <a:gd name="connsiteX10" fmla="*/ 2300701 w 2691675"/>
              <a:gd name="connsiteY10" fmla="*/ 2824163 h 4354354"/>
              <a:gd name="connsiteX11" fmla="*/ 2226406 w 2691675"/>
              <a:gd name="connsiteY11" fmla="*/ 2864167 h 4354354"/>
              <a:gd name="connsiteX12" fmla="*/ 2185925 w 2691675"/>
              <a:gd name="connsiteY12" fmla="*/ 2825116 h 4354354"/>
              <a:gd name="connsiteX13" fmla="*/ 2150683 w 2691675"/>
              <a:gd name="connsiteY13" fmla="*/ 2746058 h 4354354"/>
              <a:gd name="connsiteX14" fmla="*/ 2131157 w 2691675"/>
              <a:gd name="connsiteY14" fmla="*/ 2684621 h 4354354"/>
              <a:gd name="connsiteX15" fmla="*/ 2113060 w 2691675"/>
              <a:gd name="connsiteY15" fmla="*/ 2649379 h 4354354"/>
              <a:gd name="connsiteX16" fmla="*/ 2111630 w 2691675"/>
              <a:gd name="connsiteY16" fmla="*/ 2600801 h 4354354"/>
              <a:gd name="connsiteX17" fmla="*/ 2034001 w 2691675"/>
              <a:gd name="connsiteY17" fmla="*/ 2686051 h 4354354"/>
              <a:gd name="connsiteX18" fmla="*/ 1966851 w 2691675"/>
              <a:gd name="connsiteY18" fmla="*/ 2754154 h 4354354"/>
              <a:gd name="connsiteX19" fmla="*/ 1919702 w 2691675"/>
              <a:gd name="connsiteY19" fmla="*/ 2713196 h 4354354"/>
              <a:gd name="connsiteX20" fmla="*/ 1783018 w 2691675"/>
              <a:gd name="connsiteY20" fmla="*/ 2699862 h 4354354"/>
              <a:gd name="connsiteX21" fmla="*/ 1684910 w 2691675"/>
              <a:gd name="connsiteY21" fmla="*/ 2689860 h 4354354"/>
              <a:gd name="connsiteX22" fmla="*/ 1614426 w 2691675"/>
              <a:gd name="connsiteY22" fmla="*/ 2582229 h 4354354"/>
              <a:gd name="connsiteX23" fmla="*/ 1549656 w 2691675"/>
              <a:gd name="connsiteY23" fmla="*/ 2584133 h 4354354"/>
              <a:gd name="connsiteX24" fmla="*/ 1524890 w 2691675"/>
              <a:gd name="connsiteY24" fmla="*/ 2563654 h 4354354"/>
              <a:gd name="connsiteX25" fmla="*/ 1476789 w 2691675"/>
              <a:gd name="connsiteY25" fmla="*/ 2381726 h 4354354"/>
              <a:gd name="connsiteX26" fmla="*/ 1446309 w 2691675"/>
              <a:gd name="connsiteY26" fmla="*/ 2289334 h 4354354"/>
              <a:gd name="connsiteX27" fmla="*/ 1408209 w 2691675"/>
              <a:gd name="connsiteY27" fmla="*/ 2220754 h 4354354"/>
              <a:gd name="connsiteX28" fmla="*/ 1392969 w 2691675"/>
              <a:gd name="connsiteY28" fmla="*/ 2197894 h 4354354"/>
              <a:gd name="connsiteX29" fmla="*/ 1382492 w 2691675"/>
              <a:gd name="connsiteY29" fmla="*/ 2152651 h 4354354"/>
              <a:gd name="connsiteX30" fmla="*/ 1377253 w 2691675"/>
              <a:gd name="connsiteY30" fmla="*/ 2052162 h 4354354"/>
              <a:gd name="connsiteX31" fmla="*/ 1391541 w 2691675"/>
              <a:gd name="connsiteY31" fmla="*/ 1982630 h 4354354"/>
              <a:gd name="connsiteX32" fmla="*/ 1323437 w 2691675"/>
              <a:gd name="connsiteY32" fmla="*/ 1917859 h 4354354"/>
              <a:gd name="connsiteX33" fmla="*/ 1290099 w 2691675"/>
              <a:gd name="connsiteY33" fmla="*/ 1912621 h 4354354"/>
              <a:gd name="connsiteX34" fmla="*/ 1192468 w 2691675"/>
              <a:gd name="connsiteY34" fmla="*/ 1853089 h 4354354"/>
              <a:gd name="connsiteX35" fmla="*/ 1134367 w 2691675"/>
              <a:gd name="connsiteY35" fmla="*/ 1863567 h 4354354"/>
              <a:gd name="connsiteX36" fmla="*/ 1081978 w 2691675"/>
              <a:gd name="connsiteY36" fmla="*/ 1897379 h 4354354"/>
              <a:gd name="connsiteX37" fmla="*/ 1032924 w 2691675"/>
              <a:gd name="connsiteY37" fmla="*/ 1923098 h 4354354"/>
              <a:gd name="connsiteX38" fmla="*/ 966249 w 2691675"/>
              <a:gd name="connsiteY38" fmla="*/ 1984058 h 4354354"/>
              <a:gd name="connsiteX39" fmla="*/ 917195 w 2691675"/>
              <a:gd name="connsiteY39" fmla="*/ 1941672 h 4354354"/>
              <a:gd name="connsiteX40" fmla="*/ 862428 w 2691675"/>
              <a:gd name="connsiteY40" fmla="*/ 1915002 h 4354354"/>
              <a:gd name="connsiteX41" fmla="*/ 831471 w 2691675"/>
              <a:gd name="connsiteY41" fmla="*/ 1889284 h 4354354"/>
              <a:gd name="connsiteX42" fmla="*/ 808135 w 2691675"/>
              <a:gd name="connsiteY42" fmla="*/ 1846898 h 4354354"/>
              <a:gd name="connsiteX43" fmla="*/ 822423 w 2691675"/>
              <a:gd name="connsiteY43" fmla="*/ 1789748 h 4354354"/>
              <a:gd name="connsiteX44" fmla="*/ 811944 w 2691675"/>
              <a:gd name="connsiteY44" fmla="*/ 1720215 h 4354354"/>
              <a:gd name="connsiteX45" fmla="*/ 791466 w 2691675"/>
              <a:gd name="connsiteY45" fmla="*/ 1625441 h 4354354"/>
              <a:gd name="connsiteX46" fmla="*/ 767652 w 2691675"/>
              <a:gd name="connsiteY46" fmla="*/ 1635919 h 4354354"/>
              <a:gd name="connsiteX47" fmla="*/ 709074 w 2691675"/>
              <a:gd name="connsiteY47" fmla="*/ 1571626 h 4354354"/>
              <a:gd name="connsiteX48" fmla="*/ 737649 w 2691675"/>
              <a:gd name="connsiteY48" fmla="*/ 1519714 h 4354354"/>
              <a:gd name="connsiteX49" fmla="*/ 785274 w 2691675"/>
              <a:gd name="connsiteY49" fmla="*/ 1455420 h 4354354"/>
              <a:gd name="connsiteX50" fmla="*/ 783369 w 2691675"/>
              <a:gd name="connsiteY50" fmla="*/ 1429227 h 4354354"/>
              <a:gd name="connsiteX51" fmla="*/ 826232 w 2691675"/>
              <a:gd name="connsiteY51" fmla="*/ 1375409 h 4354354"/>
              <a:gd name="connsiteX52" fmla="*/ 834329 w 2691675"/>
              <a:gd name="connsiteY52" fmla="*/ 1282542 h 4354354"/>
              <a:gd name="connsiteX53" fmla="*/ 820040 w 2691675"/>
              <a:gd name="connsiteY53" fmla="*/ 1198721 h 4354354"/>
              <a:gd name="connsiteX54" fmla="*/ 787655 w 2691675"/>
              <a:gd name="connsiteY54" fmla="*/ 1151573 h 4354354"/>
              <a:gd name="connsiteX55" fmla="*/ 769082 w 2691675"/>
              <a:gd name="connsiteY55" fmla="*/ 1070134 h 4354354"/>
              <a:gd name="connsiteX56" fmla="*/ 812898 w 2691675"/>
              <a:gd name="connsiteY56" fmla="*/ 1034892 h 4354354"/>
              <a:gd name="connsiteX57" fmla="*/ 816231 w 2691675"/>
              <a:gd name="connsiteY57" fmla="*/ 976789 h 4354354"/>
              <a:gd name="connsiteX58" fmla="*/ 828613 w 2691675"/>
              <a:gd name="connsiteY58" fmla="*/ 901065 h 4354354"/>
              <a:gd name="connsiteX59" fmla="*/ 837662 w 2691675"/>
              <a:gd name="connsiteY59" fmla="*/ 833914 h 4354354"/>
              <a:gd name="connsiteX60" fmla="*/ 852426 w 2691675"/>
              <a:gd name="connsiteY60" fmla="*/ 795814 h 4354354"/>
              <a:gd name="connsiteX61" fmla="*/ 867665 w 2691675"/>
              <a:gd name="connsiteY61" fmla="*/ 762475 h 4354354"/>
              <a:gd name="connsiteX62" fmla="*/ 841472 w 2691675"/>
              <a:gd name="connsiteY62" fmla="*/ 696754 h 4354354"/>
              <a:gd name="connsiteX63" fmla="*/ 825756 w 2691675"/>
              <a:gd name="connsiteY63" fmla="*/ 573405 h 4354354"/>
              <a:gd name="connsiteX64" fmla="*/ 795275 w 2691675"/>
              <a:gd name="connsiteY64" fmla="*/ 536259 h 4354354"/>
              <a:gd name="connsiteX65" fmla="*/ 777654 w 2691675"/>
              <a:gd name="connsiteY65" fmla="*/ 505777 h 4354354"/>
              <a:gd name="connsiteX66" fmla="*/ 754794 w 2691675"/>
              <a:gd name="connsiteY66" fmla="*/ 430054 h 4354354"/>
              <a:gd name="connsiteX67" fmla="*/ 727648 w 2691675"/>
              <a:gd name="connsiteY67" fmla="*/ 349091 h 4354354"/>
              <a:gd name="connsiteX68" fmla="*/ 740030 w 2691675"/>
              <a:gd name="connsiteY68" fmla="*/ 321469 h 4354354"/>
              <a:gd name="connsiteX69" fmla="*/ 736698 w 2691675"/>
              <a:gd name="connsiteY69" fmla="*/ 256223 h 4354354"/>
              <a:gd name="connsiteX70" fmla="*/ 717648 w 2691675"/>
              <a:gd name="connsiteY70" fmla="*/ 241935 h 4354354"/>
              <a:gd name="connsiteX71" fmla="*/ 709551 w 2691675"/>
              <a:gd name="connsiteY71" fmla="*/ 171451 h 4354354"/>
              <a:gd name="connsiteX72" fmla="*/ 675737 w 2691675"/>
              <a:gd name="connsiteY72" fmla="*/ 120015 h 4354354"/>
              <a:gd name="connsiteX73" fmla="*/ 686691 w 2691675"/>
              <a:gd name="connsiteY73" fmla="*/ 70485 h 4354354"/>
              <a:gd name="connsiteX74" fmla="*/ 657638 w 2691675"/>
              <a:gd name="connsiteY74" fmla="*/ 0 h 4354354"/>
              <a:gd name="connsiteX75" fmla="*/ 613348 w 2691675"/>
              <a:gd name="connsiteY75" fmla="*/ 10001 h 4354354"/>
              <a:gd name="connsiteX76" fmla="*/ 542863 w 2691675"/>
              <a:gd name="connsiteY76" fmla="*/ 85249 h 4354354"/>
              <a:gd name="connsiteX77" fmla="*/ 560008 w 2691675"/>
              <a:gd name="connsiteY77" fmla="*/ 158591 h 4354354"/>
              <a:gd name="connsiteX78" fmla="*/ 553342 w 2691675"/>
              <a:gd name="connsiteY78" fmla="*/ 234792 h 4354354"/>
              <a:gd name="connsiteX79" fmla="*/ 505716 w 2691675"/>
              <a:gd name="connsiteY79" fmla="*/ 313373 h 4354354"/>
              <a:gd name="connsiteX80" fmla="*/ 461424 w 2691675"/>
              <a:gd name="connsiteY80" fmla="*/ 408147 h 4354354"/>
              <a:gd name="connsiteX81" fmla="*/ 368555 w 2691675"/>
              <a:gd name="connsiteY81" fmla="*/ 381476 h 4354354"/>
              <a:gd name="connsiteX82" fmla="*/ 300929 w 2691675"/>
              <a:gd name="connsiteY82" fmla="*/ 441960 h 4354354"/>
              <a:gd name="connsiteX83" fmla="*/ 270924 w 2691675"/>
              <a:gd name="connsiteY83" fmla="*/ 513874 h 4354354"/>
              <a:gd name="connsiteX84" fmla="*/ 322359 w 2691675"/>
              <a:gd name="connsiteY84" fmla="*/ 574834 h 4354354"/>
              <a:gd name="connsiteX85" fmla="*/ 236157 w 2691675"/>
              <a:gd name="connsiteY85" fmla="*/ 711995 h 4354354"/>
              <a:gd name="connsiteX86" fmla="*/ 262829 w 2691675"/>
              <a:gd name="connsiteY86" fmla="*/ 758667 h 4354354"/>
              <a:gd name="connsiteX87" fmla="*/ 248540 w 2691675"/>
              <a:gd name="connsiteY87" fmla="*/ 834390 h 4354354"/>
              <a:gd name="connsiteX88" fmla="*/ 303309 w 2691675"/>
              <a:gd name="connsiteY88" fmla="*/ 849630 h 4354354"/>
              <a:gd name="connsiteX89" fmla="*/ 351410 w 2691675"/>
              <a:gd name="connsiteY89" fmla="*/ 872966 h 4354354"/>
              <a:gd name="connsiteX90" fmla="*/ 324741 w 2691675"/>
              <a:gd name="connsiteY90" fmla="*/ 957263 h 4354354"/>
              <a:gd name="connsiteX91" fmla="*/ 322360 w 2691675"/>
              <a:gd name="connsiteY91" fmla="*/ 1051560 h 4354354"/>
              <a:gd name="connsiteX92" fmla="*/ 239017 w 2691675"/>
              <a:gd name="connsiteY92" fmla="*/ 1096803 h 4354354"/>
              <a:gd name="connsiteX93" fmla="*/ 159958 w 2691675"/>
              <a:gd name="connsiteY93" fmla="*/ 1095376 h 4354354"/>
              <a:gd name="connsiteX94" fmla="*/ 166625 w 2691675"/>
              <a:gd name="connsiteY94" fmla="*/ 1245395 h 4354354"/>
              <a:gd name="connsiteX95" fmla="*/ 229014 w 2691675"/>
              <a:gd name="connsiteY95" fmla="*/ 1283494 h 4354354"/>
              <a:gd name="connsiteX96" fmla="*/ 217584 w 2691675"/>
              <a:gd name="connsiteY96" fmla="*/ 1344454 h 4354354"/>
              <a:gd name="connsiteX97" fmla="*/ 299975 w 2691675"/>
              <a:gd name="connsiteY97" fmla="*/ 1416368 h 4354354"/>
              <a:gd name="connsiteX98" fmla="*/ 280449 w 2691675"/>
              <a:gd name="connsiteY98" fmla="*/ 1466374 h 4354354"/>
              <a:gd name="connsiteX99" fmla="*/ 244730 w 2691675"/>
              <a:gd name="connsiteY99" fmla="*/ 1567339 h 4354354"/>
              <a:gd name="connsiteX100" fmla="*/ 219966 w 2691675"/>
              <a:gd name="connsiteY100" fmla="*/ 1594485 h 4354354"/>
              <a:gd name="connsiteX101" fmla="*/ 160434 w 2691675"/>
              <a:gd name="connsiteY101" fmla="*/ 1602105 h 4354354"/>
              <a:gd name="connsiteX102" fmla="*/ 120429 w 2691675"/>
              <a:gd name="connsiteY102" fmla="*/ 1656874 h 4354354"/>
              <a:gd name="connsiteX103" fmla="*/ 97569 w 2691675"/>
              <a:gd name="connsiteY103" fmla="*/ 1679734 h 4354354"/>
              <a:gd name="connsiteX104" fmla="*/ 13749 w 2691675"/>
              <a:gd name="connsiteY104" fmla="*/ 1740694 h 4354354"/>
              <a:gd name="connsiteX105" fmla="*/ 13749 w 2691675"/>
              <a:gd name="connsiteY105" fmla="*/ 1915954 h 4354354"/>
              <a:gd name="connsiteX106" fmla="*/ 36609 w 2691675"/>
              <a:gd name="connsiteY106" fmla="*/ 1938814 h 4354354"/>
              <a:gd name="connsiteX107" fmla="*/ 67089 w 2691675"/>
              <a:gd name="connsiteY107" fmla="*/ 1976914 h 4354354"/>
              <a:gd name="connsiteX108" fmla="*/ 112809 w 2691675"/>
              <a:gd name="connsiteY108" fmla="*/ 2007394 h 4354354"/>
              <a:gd name="connsiteX109" fmla="*/ 173769 w 2691675"/>
              <a:gd name="connsiteY109" fmla="*/ 2037874 h 4354354"/>
              <a:gd name="connsiteX110" fmla="*/ 234729 w 2691675"/>
              <a:gd name="connsiteY110" fmla="*/ 2121694 h 4354354"/>
              <a:gd name="connsiteX111" fmla="*/ 272829 w 2691675"/>
              <a:gd name="connsiteY111" fmla="*/ 2182654 h 4354354"/>
              <a:gd name="connsiteX112" fmla="*/ 280449 w 2691675"/>
              <a:gd name="connsiteY112" fmla="*/ 2205514 h 4354354"/>
              <a:gd name="connsiteX113" fmla="*/ 318549 w 2691675"/>
              <a:gd name="connsiteY113" fmla="*/ 2281714 h 4354354"/>
              <a:gd name="connsiteX114" fmla="*/ 493809 w 2691675"/>
              <a:gd name="connsiteY114" fmla="*/ 2296954 h 4354354"/>
              <a:gd name="connsiteX115" fmla="*/ 562389 w 2691675"/>
              <a:gd name="connsiteY115" fmla="*/ 2380774 h 4354354"/>
              <a:gd name="connsiteX116" fmla="*/ 531909 w 2691675"/>
              <a:gd name="connsiteY116" fmla="*/ 2456974 h 4354354"/>
              <a:gd name="connsiteX117" fmla="*/ 509049 w 2691675"/>
              <a:gd name="connsiteY117" fmla="*/ 2464594 h 4354354"/>
              <a:gd name="connsiteX118" fmla="*/ 486189 w 2691675"/>
              <a:gd name="connsiteY118" fmla="*/ 2487454 h 4354354"/>
              <a:gd name="connsiteX119" fmla="*/ 478569 w 2691675"/>
              <a:gd name="connsiteY119" fmla="*/ 2533174 h 4354354"/>
              <a:gd name="connsiteX120" fmla="*/ 509049 w 2691675"/>
              <a:gd name="connsiteY120" fmla="*/ 2647474 h 4354354"/>
              <a:gd name="connsiteX121" fmla="*/ 531909 w 2691675"/>
              <a:gd name="connsiteY121" fmla="*/ 2670334 h 4354354"/>
              <a:gd name="connsiteX122" fmla="*/ 539529 w 2691675"/>
              <a:gd name="connsiteY122" fmla="*/ 2700814 h 4354354"/>
              <a:gd name="connsiteX123" fmla="*/ 570009 w 2691675"/>
              <a:gd name="connsiteY123" fmla="*/ 2685574 h 4354354"/>
              <a:gd name="connsiteX124" fmla="*/ 592869 w 2691675"/>
              <a:gd name="connsiteY124" fmla="*/ 2662714 h 4354354"/>
              <a:gd name="connsiteX125" fmla="*/ 646209 w 2691675"/>
              <a:gd name="connsiteY125" fmla="*/ 2632234 h 4354354"/>
              <a:gd name="connsiteX126" fmla="*/ 684309 w 2691675"/>
              <a:gd name="connsiteY126" fmla="*/ 2639854 h 4354354"/>
              <a:gd name="connsiteX127" fmla="*/ 699549 w 2691675"/>
              <a:gd name="connsiteY127" fmla="*/ 2662714 h 4354354"/>
              <a:gd name="connsiteX128" fmla="*/ 722409 w 2691675"/>
              <a:gd name="connsiteY128" fmla="*/ 2685574 h 4354354"/>
              <a:gd name="connsiteX129" fmla="*/ 730029 w 2691675"/>
              <a:gd name="connsiteY129" fmla="*/ 2708434 h 4354354"/>
              <a:gd name="connsiteX130" fmla="*/ 707169 w 2691675"/>
              <a:gd name="connsiteY130" fmla="*/ 2792254 h 4354354"/>
              <a:gd name="connsiteX131" fmla="*/ 623349 w 2691675"/>
              <a:gd name="connsiteY131" fmla="*/ 2868454 h 4354354"/>
              <a:gd name="connsiteX132" fmla="*/ 600489 w 2691675"/>
              <a:gd name="connsiteY132" fmla="*/ 2914174 h 4354354"/>
              <a:gd name="connsiteX133" fmla="*/ 531909 w 2691675"/>
              <a:gd name="connsiteY133" fmla="*/ 2959894 h 4354354"/>
              <a:gd name="connsiteX134" fmla="*/ 516669 w 2691675"/>
              <a:gd name="connsiteY134" fmla="*/ 2982754 h 4354354"/>
              <a:gd name="connsiteX135" fmla="*/ 547149 w 2691675"/>
              <a:gd name="connsiteY135" fmla="*/ 3081814 h 4354354"/>
              <a:gd name="connsiteX136" fmla="*/ 570009 w 2691675"/>
              <a:gd name="connsiteY136" fmla="*/ 3203734 h 4354354"/>
              <a:gd name="connsiteX137" fmla="*/ 608109 w 2691675"/>
              <a:gd name="connsiteY137" fmla="*/ 3302794 h 4354354"/>
              <a:gd name="connsiteX138" fmla="*/ 608109 w 2691675"/>
              <a:gd name="connsiteY138" fmla="*/ 3455194 h 4354354"/>
              <a:gd name="connsiteX139" fmla="*/ 570009 w 2691675"/>
              <a:gd name="connsiteY139" fmla="*/ 3493294 h 4354354"/>
              <a:gd name="connsiteX140" fmla="*/ 562389 w 2691675"/>
              <a:gd name="connsiteY140" fmla="*/ 3523774 h 4354354"/>
              <a:gd name="connsiteX141" fmla="*/ 547149 w 2691675"/>
              <a:gd name="connsiteY141" fmla="*/ 3554254 h 4354354"/>
              <a:gd name="connsiteX142" fmla="*/ 554769 w 2691675"/>
              <a:gd name="connsiteY142" fmla="*/ 3706654 h 4354354"/>
              <a:gd name="connsiteX143" fmla="*/ 608109 w 2691675"/>
              <a:gd name="connsiteY143" fmla="*/ 3699034 h 4354354"/>
              <a:gd name="connsiteX144" fmla="*/ 630969 w 2691675"/>
              <a:gd name="connsiteY144" fmla="*/ 3691414 h 4354354"/>
              <a:gd name="connsiteX145" fmla="*/ 676689 w 2691675"/>
              <a:gd name="connsiteY145" fmla="*/ 3714274 h 4354354"/>
              <a:gd name="connsiteX146" fmla="*/ 707169 w 2691675"/>
              <a:gd name="connsiteY146" fmla="*/ 3744754 h 4354354"/>
              <a:gd name="connsiteX147" fmla="*/ 836709 w 2691675"/>
              <a:gd name="connsiteY147" fmla="*/ 3767614 h 4354354"/>
              <a:gd name="connsiteX148" fmla="*/ 851949 w 2691675"/>
              <a:gd name="connsiteY148" fmla="*/ 3798094 h 4354354"/>
              <a:gd name="connsiteX149" fmla="*/ 874809 w 2691675"/>
              <a:gd name="connsiteY149" fmla="*/ 3813334 h 4354354"/>
              <a:gd name="connsiteX150" fmla="*/ 897669 w 2691675"/>
              <a:gd name="connsiteY150" fmla="*/ 3836194 h 4354354"/>
              <a:gd name="connsiteX151" fmla="*/ 905289 w 2691675"/>
              <a:gd name="connsiteY151" fmla="*/ 3866674 h 4354354"/>
              <a:gd name="connsiteX152" fmla="*/ 920529 w 2691675"/>
              <a:gd name="connsiteY152" fmla="*/ 3889534 h 4354354"/>
              <a:gd name="connsiteX153" fmla="*/ 943389 w 2691675"/>
              <a:gd name="connsiteY153" fmla="*/ 3927634 h 4354354"/>
              <a:gd name="connsiteX154" fmla="*/ 996729 w 2691675"/>
              <a:gd name="connsiteY154" fmla="*/ 3973354 h 4354354"/>
              <a:gd name="connsiteX155" fmla="*/ 1011969 w 2691675"/>
              <a:gd name="connsiteY155" fmla="*/ 3996214 h 4354354"/>
              <a:gd name="connsiteX156" fmla="*/ 1034829 w 2691675"/>
              <a:gd name="connsiteY156" fmla="*/ 4034314 h 4354354"/>
              <a:gd name="connsiteX157" fmla="*/ 1065309 w 2691675"/>
              <a:gd name="connsiteY157" fmla="*/ 4110514 h 4354354"/>
              <a:gd name="connsiteX158" fmla="*/ 1072929 w 2691675"/>
              <a:gd name="connsiteY158" fmla="*/ 4133374 h 4354354"/>
              <a:gd name="connsiteX159" fmla="*/ 1149129 w 2691675"/>
              <a:gd name="connsiteY159" fmla="*/ 4163854 h 4354354"/>
              <a:gd name="connsiteX160" fmla="*/ 1202469 w 2691675"/>
              <a:gd name="connsiteY160" fmla="*/ 4240054 h 4354354"/>
              <a:gd name="connsiteX161" fmla="*/ 1263429 w 2691675"/>
              <a:gd name="connsiteY161" fmla="*/ 4247674 h 4354354"/>
              <a:gd name="connsiteX162" fmla="*/ 1271049 w 2691675"/>
              <a:gd name="connsiteY162" fmla="*/ 4301014 h 4354354"/>
              <a:gd name="connsiteX163" fmla="*/ 1316769 w 2691675"/>
              <a:gd name="connsiteY163" fmla="*/ 4354354 h 4354354"/>
              <a:gd name="connsiteX164" fmla="*/ 1354869 w 2691675"/>
              <a:gd name="connsiteY164" fmla="*/ 4255294 h 4354354"/>
              <a:gd name="connsiteX165" fmla="*/ 1415829 w 2691675"/>
              <a:gd name="connsiteY165" fmla="*/ 4224814 h 4354354"/>
              <a:gd name="connsiteX166" fmla="*/ 1469169 w 2691675"/>
              <a:gd name="connsiteY166" fmla="*/ 4209574 h 4354354"/>
              <a:gd name="connsiteX167" fmla="*/ 1507269 w 2691675"/>
              <a:gd name="connsiteY167" fmla="*/ 4186714 h 4354354"/>
              <a:gd name="connsiteX168" fmla="*/ 1552989 w 2691675"/>
              <a:gd name="connsiteY168" fmla="*/ 4156234 h 4354354"/>
              <a:gd name="connsiteX169" fmla="*/ 1583469 w 2691675"/>
              <a:gd name="connsiteY169" fmla="*/ 4148614 h 4354354"/>
              <a:gd name="connsiteX170" fmla="*/ 1644429 w 2691675"/>
              <a:gd name="connsiteY170" fmla="*/ 4087654 h 4354354"/>
              <a:gd name="connsiteX171" fmla="*/ 1674909 w 2691675"/>
              <a:gd name="connsiteY171" fmla="*/ 4064794 h 4354354"/>
              <a:gd name="connsiteX172" fmla="*/ 1827309 w 2691675"/>
              <a:gd name="connsiteY172" fmla="*/ 4026694 h 4354354"/>
              <a:gd name="connsiteX173" fmla="*/ 1857789 w 2691675"/>
              <a:gd name="connsiteY173" fmla="*/ 4011454 h 4354354"/>
              <a:gd name="connsiteX174" fmla="*/ 1903509 w 2691675"/>
              <a:gd name="connsiteY174" fmla="*/ 3996214 h 4354354"/>
              <a:gd name="connsiteX175" fmla="*/ 1926369 w 2691675"/>
              <a:gd name="connsiteY175" fmla="*/ 3980974 h 4354354"/>
              <a:gd name="connsiteX176" fmla="*/ 1987329 w 2691675"/>
              <a:gd name="connsiteY176" fmla="*/ 3935254 h 4354354"/>
              <a:gd name="connsiteX177" fmla="*/ 2048289 w 2691675"/>
              <a:gd name="connsiteY177" fmla="*/ 3897154 h 4354354"/>
              <a:gd name="connsiteX178" fmla="*/ 2078769 w 2691675"/>
              <a:gd name="connsiteY178" fmla="*/ 3881914 h 4354354"/>
              <a:gd name="connsiteX179" fmla="*/ 2132109 w 2691675"/>
              <a:gd name="connsiteY179" fmla="*/ 3843814 h 4354354"/>
              <a:gd name="connsiteX180" fmla="*/ 2162589 w 2691675"/>
              <a:gd name="connsiteY180" fmla="*/ 3813334 h 4354354"/>
              <a:gd name="connsiteX181" fmla="*/ 2200689 w 2691675"/>
              <a:gd name="connsiteY181" fmla="*/ 3714274 h 4354354"/>
              <a:gd name="connsiteX182" fmla="*/ 2162589 w 2691675"/>
              <a:gd name="connsiteY182" fmla="*/ 3630454 h 4354354"/>
              <a:gd name="connsiteX183" fmla="*/ 2139729 w 2691675"/>
              <a:gd name="connsiteY183" fmla="*/ 3622834 h 4354354"/>
              <a:gd name="connsiteX184" fmla="*/ 2124489 w 2691675"/>
              <a:gd name="connsiteY184" fmla="*/ 3706654 h 4354354"/>
              <a:gd name="connsiteX185" fmla="*/ 2109249 w 2691675"/>
              <a:gd name="connsiteY185" fmla="*/ 3683794 h 4354354"/>
              <a:gd name="connsiteX186" fmla="*/ 2048289 w 2691675"/>
              <a:gd name="connsiteY186" fmla="*/ 3691414 h 4354354"/>
              <a:gd name="connsiteX187" fmla="*/ 2055909 w 2691675"/>
              <a:gd name="connsiteY187" fmla="*/ 3729514 h 4354354"/>
              <a:gd name="connsiteX188" fmla="*/ 2078769 w 2691675"/>
              <a:gd name="connsiteY188" fmla="*/ 3744754 h 4354354"/>
              <a:gd name="connsiteX189" fmla="*/ 2094009 w 2691675"/>
              <a:gd name="connsiteY189" fmla="*/ 3775234 h 4354354"/>
              <a:gd name="connsiteX190" fmla="*/ 2086389 w 2691675"/>
              <a:gd name="connsiteY190" fmla="*/ 3820954 h 4354354"/>
              <a:gd name="connsiteX191" fmla="*/ 2010189 w 2691675"/>
              <a:gd name="connsiteY191" fmla="*/ 3775234 h 4354354"/>
              <a:gd name="connsiteX192" fmla="*/ 1994949 w 2691675"/>
              <a:gd name="connsiteY192" fmla="*/ 3676174 h 4354354"/>
              <a:gd name="connsiteX193" fmla="*/ 1972089 w 2691675"/>
              <a:gd name="connsiteY193" fmla="*/ 3653314 h 4354354"/>
              <a:gd name="connsiteX194" fmla="*/ 1979709 w 2691675"/>
              <a:gd name="connsiteY194" fmla="*/ 3607594 h 4354354"/>
              <a:gd name="connsiteX195" fmla="*/ 2025429 w 2691675"/>
              <a:gd name="connsiteY195" fmla="*/ 3599974 h 4354354"/>
              <a:gd name="connsiteX196" fmla="*/ 2033049 w 2691675"/>
              <a:gd name="connsiteY196" fmla="*/ 3546634 h 4354354"/>
              <a:gd name="connsiteX197" fmla="*/ 2063529 w 2691675"/>
              <a:gd name="connsiteY197" fmla="*/ 3554254 h 4354354"/>
              <a:gd name="connsiteX198" fmla="*/ 2094009 w 2691675"/>
              <a:gd name="connsiteY198" fmla="*/ 3516154 h 4354354"/>
              <a:gd name="connsiteX199" fmla="*/ 2124489 w 2691675"/>
              <a:gd name="connsiteY199" fmla="*/ 3485674 h 4354354"/>
              <a:gd name="connsiteX200" fmla="*/ 2139729 w 2691675"/>
              <a:gd name="connsiteY200" fmla="*/ 3462814 h 4354354"/>
              <a:gd name="connsiteX201" fmla="*/ 2170209 w 2691675"/>
              <a:gd name="connsiteY201" fmla="*/ 3439954 h 4354354"/>
              <a:gd name="connsiteX202" fmla="*/ 2238789 w 2691675"/>
              <a:gd name="connsiteY202" fmla="*/ 3348514 h 4354354"/>
              <a:gd name="connsiteX203" fmla="*/ 2246409 w 2691675"/>
              <a:gd name="connsiteY203" fmla="*/ 3318034 h 4354354"/>
              <a:gd name="connsiteX204" fmla="*/ 2269269 w 2691675"/>
              <a:gd name="connsiteY204" fmla="*/ 3257074 h 4354354"/>
              <a:gd name="connsiteX205" fmla="*/ 2276889 w 2691675"/>
              <a:gd name="connsiteY205" fmla="*/ 3211354 h 4354354"/>
              <a:gd name="connsiteX206" fmla="*/ 2299749 w 2691675"/>
              <a:gd name="connsiteY206" fmla="*/ 3165634 h 4354354"/>
              <a:gd name="connsiteX207" fmla="*/ 2314989 w 2691675"/>
              <a:gd name="connsiteY207" fmla="*/ 3127534 h 4354354"/>
              <a:gd name="connsiteX208" fmla="*/ 2353089 w 2691675"/>
              <a:gd name="connsiteY208" fmla="*/ 3112294 h 4354354"/>
              <a:gd name="connsiteX209" fmla="*/ 2375949 w 2691675"/>
              <a:gd name="connsiteY209" fmla="*/ 3097054 h 4354354"/>
              <a:gd name="connsiteX210" fmla="*/ 2495488 w 2691675"/>
              <a:gd name="connsiteY210" fmla="*/ 3067050 h 4354354"/>
              <a:gd name="connsiteX211" fmla="*/ 2593596 w 2691675"/>
              <a:gd name="connsiteY211" fmla="*/ 3063717 h 4354354"/>
              <a:gd name="connsiteX212" fmla="*/ 2685987 w 2691675"/>
              <a:gd name="connsiteY212" fmla="*/ 3054668 h 4354354"/>
              <a:gd name="connsiteX0" fmla="*/ 2685987 w 2691675"/>
              <a:gd name="connsiteY0" fmla="*/ 3054668 h 4354354"/>
              <a:gd name="connsiteX1" fmla="*/ 2680749 w 2691675"/>
              <a:gd name="connsiteY1" fmla="*/ 3028474 h 4354354"/>
              <a:gd name="connsiteX2" fmla="*/ 2673129 w 2691675"/>
              <a:gd name="connsiteY2" fmla="*/ 2975134 h 4354354"/>
              <a:gd name="connsiteX3" fmla="*/ 2631219 w 2691675"/>
              <a:gd name="connsiteY3" fmla="*/ 2967038 h 4354354"/>
              <a:gd name="connsiteX4" fmla="*/ 2567878 w 2691675"/>
              <a:gd name="connsiteY4" fmla="*/ 2966561 h 4354354"/>
              <a:gd name="connsiteX5" fmla="*/ 2526921 w 2691675"/>
              <a:gd name="connsiteY5" fmla="*/ 2908936 h 4354354"/>
              <a:gd name="connsiteX6" fmla="*/ 2464532 w 2691675"/>
              <a:gd name="connsiteY6" fmla="*/ 2905601 h 4354354"/>
              <a:gd name="connsiteX7" fmla="*/ 2417860 w 2691675"/>
              <a:gd name="connsiteY7" fmla="*/ 2889885 h 4354354"/>
              <a:gd name="connsiteX8" fmla="*/ 2383569 w 2691675"/>
              <a:gd name="connsiteY8" fmla="*/ 2876074 h 4354354"/>
              <a:gd name="connsiteX9" fmla="*/ 2355471 w 2691675"/>
              <a:gd name="connsiteY9" fmla="*/ 2856071 h 4354354"/>
              <a:gd name="connsiteX10" fmla="*/ 2300701 w 2691675"/>
              <a:gd name="connsiteY10" fmla="*/ 2824163 h 4354354"/>
              <a:gd name="connsiteX11" fmla="*/ 2226406 w 2691675"/>
              <a:gd name="connsiteY11" fmla="*/ 2864167 h 4354354"/>
              <a:gd name="connsiteX12" fmla="*/ 2185925 w 2691675"/>
              <a:gd name="connsiteY12" fmla="*/ 2825116 h 4354354"/>
              <a:gd name="connsiteX13" fmla="*/ 2150683 w 2691675"/>
              <a:gd name="connsiteY13" fmla="*/ 2746058 h 4354354"/>
              <a:gd name="connsiteX14" fmla="*/ 2131157 w 2691675"/>
              <a:gd name="connsiteY14" fmla="*/ 2684621 h 4354354"/>
              <a:gd name="connsiteX15" fmla="*/ 2113060 w 2691675"/>
              <a:gd name="connsiteY15" fmla="*/ 2649379 h 4354354"/>
              <a:gd name="connsiteX16" fmla="*/ 2111630 w 2691675"/>
              <a:gd name="connsiteY16" fmla="*/ 2600801 h 4354354"/>
              <a:gd name="connsiteX17" fmla="*/ 2034001 w 2691675"/>
              <a:gd name="connsiteY17" fmla="*/ 2686051 h 4354354"/>
              <a:gd name="connsiteX18" fmla="*/ 1966851 w 2691675"/>
              <a:gd name="connsiteY18" fmla="*/ 2754154 h 4354354"/>
              <a:gd name="connsiteX19" fmla="*/ 1919702 w 2691675"/>
              <a:gd name="connsiteY19" fmla="*/ 2713196 h 4354354"/>
              <a:gd name="connsiteX20" fmla="*/ 1783018 w 2691675"/>
              <a:gd name="connsiteY20" fmla="*/ 2699862 h 4354354"/>
              <a:gd name="connsiteX21" fmla="*/ 1684910 w 2691675"/>
              <a:gd name="connsiteY21" fmla="*/ 2689860 h 4354354"/>
              <a:gd name="connsiteX22" fmla="*/ 1614426 w 2691675"/>
              <a:gd name="connsiteY22" fmla="*/ 2582229 h 4354354"/>
              <a:gd name="connsiteX23" fmla="*/ 1549656 w 2691675"/>
              <a:gd name="connsiteY23" fmla="*/ 2584133 h 4354354"/>
              <a:gd name="connsiteX24" fmla="*/ 1524890 w 2691675"/>
              <a:gd name="connsiteY24" fmla="*/ 2563654 h 4354354"/>
              <a:gd name="connsiteX25" fmla="*/ 1476789 w 2691675"/>
              <a:gd name="connsiteY25" fmla="*/ 2381726 h 4354354"/>
              <a:gd name="connsiteX26" fmla="*/ 1446309 w 2691675"/>
              <a:gd name="connsiteY26" fmla="*/ 2289334 h 4354354"/>
              <a:gd name="connsiteX27" fmla="*/ 1408209 w 2691675"/>
              <a:gd name="connsiteY27" fmla="*/ 2220754 h 4354354"/>
              <a:gd name="connsiteX28" fmla="*/ 1392969 w 2691675"/>
              <a:gd name="connsiteY28" fmla="*/ 2197894 h 4354354"/>
              <a:gd name="connsiteX29" fmla="*/ 1382492 w 2691675"/>
              <a:gd name="connsiteY29" fmla="*/ 2152651 h 4354354"/>
              <a:gd name="connsiteX30" fmla="*/ 1377253 w 2691675"/>
              <a:gd name="connsiteY30" fmla="*/ 2052162 h 4354354"/>
              <a:gd name="connsiteX31" fmla="*/ 1391541 w 2691675"/>
              <a:gd name="connsiteY31" fmla="*/ 1982630 h 4354354"/>
              <a:gd name="connsiteX32" fmla="*/ 1323437 w 2691675"/>
              <a:gd name="connsiteY32" fmla="*/ 1917859 h 4354354"/>
              <a:gd name="connsiteX33" fmla="*/ 1290099 w 2691675"/>
              <a:gd name="connsiteY33" fmla="*/ 1912621 h 4354354"/>
              <a:gd name="connsiteX34" fmla="*/ 1192468 w 2691675"/>
              <a:gd name="connsiteY34" fmla="*/ 1853089 h 4354354"/>
              <a:gd name="connsiteX35" fmla="*/ 1134367 w 2691675"/>
              <a:gd name="connsiteY35" fmla="*/ 1863567 h 4354354"/>
              <a:gd name="connsiteX36" fmla="*/ 1081978 w 2691675"/>
              <a:gd name="connsiteY36" fmla="*/ 1897379 h 4354354"/>
              <a:gd name="connsiteX37" fmla="*/ 1032924 w 2691675"/>
              <a:gd name="connsiteY37" fmla="*/ 1923098 h 4354354"/>
              <a:gd name="connsiteX38" fmla="*/ 966249 w 2691675"/>
              <a:gd name="connsiteY38" fmla="*/ 1984058 h 4354354"/>
              <a:gd name="connsiteX39" fmla="*/ 917195 w 2691675"/>
              <a:gd name="connsiteY39" fmla="*/ 1941672 h 4354354"/>
              <a:gd name="connsiteX40" fmla="*/ 862428 w 2691675"/>
              <a:gd name="connsiteY40" fmla="*/ 1915002 h 4354354"/>
              <a:gd name="connsiteX41" fmla="*/ 831471 w 2691675"/>
              <a:gd name="connsiteY41" fmla="*/ 1889284 h 4354354"/>
              <a:gd name="connsiteX42" fmla="*/ 808135 w 2691675"/>
              <a:gd name="connsiteY42" fmla="*/ 1846898 h 4354354"/>
              <a:gd name="connsiteX43" fmla="*/ 822423 w 2691675"/>
              <a:gd name="connsiteY43" fmla="*/ 1789748 h 4354354"/>
              <a:gd name="connsiteX44" fmla="*/ 811944 w 2691675"/>
              <a:gd name="connsiteY44" fmla="*/ 1720215 h 4354354"/>
              <a:gd name="connsiteX45" fmla="*/ 791466 w 2691675"/>
              <a:gd name="connsiteY45" fmla="*/ 1625441 h 4354354"/>
              <a:gd name="connsiteX46" fmla="*/ 767652 w 2691675"/>
              <a:gd name="connsiteY46" fmla="*/ 1635919 h 4354354"/>
              <a:gd name="connsiteX47" fmla="*/ 709074 w 2691675"/>
              <a:gd name="connsiteY47" fmla="*/ 1571626 h 4354354"/>
              <a:gd name="connsiteX48" fmla="*/ 737649 w 2691675"/>
              <a:gd name="connsiteY48" fmla="*/ 1519714 h 4354354"/>
              <a:gd name="connsiteX49" fmla="*/ 785274 w 2691675"/>
              <a:gd name="connsiteY49" fmla="*/ 1455420 h 4354354"/>
              <a:gd name="connsiteX50" fmla="*/ 783369 w 2691675"/>
              <a:gd name="connsiteY50" fmla="*/ 1429227 h 4354354"/>
              <a:gd name="connsiteX51" fmla="*/ 826232 w 2691675"/>
              <a:gd name="connsiteY51" fmla="*/ 1375409 h 4354354"/>
              <a:gd name="connsiteX52" fmla="*/ 834329 w 2691675"/>
              <a:gd name="connsiteY52" fmla="*/ 1282542 h 4354354"/>
              <a:gd name="connsiteX53" fmla="*/ 820040 w 2691675"/>
              <a:gd name="connsiteY53" fmla="*/ 1198721 h 4354354"/>
              <a:gd name="connsiteX54" fmla="*/ 787655 w 2691675"/>
              <a:gd name="connsiteY54" fmla="*/ 1151573 h 4354354"/>
              <a:gd name="connsiteX55" fmla="*/ 769082 w 2691675"/>
              <a:gd name="connsiteY55" fmla="*/ 1070134 h 4354354"/>
              <a:gd name="connsiteX56" fmla="*/ 812898 w 2691675"/>
              <a:gd name="connsiteY56" fmla="*/ 1034892 h 4354354"/>
              <a:gd name="connsiteX57" fmla="*/ 816231 w 2691675"/>
              <a:gd name="connsiteY57" fmla="*/ 976789 h 4354354"/>
              <a:gd name="connsiteX58" fmla="*/ 828613 w 2691675"/>
              <a:gd name="connsiteY58" fmla="*/ 901065 h 4354354"/>
              <a:gd name="connsiteX59" fmla="*/ 837662 w 2691675"/>
              <a:gd name="connsiteY59" fmla="*/ 833914 h 4354354"/>
              <a:gd name="connsiteX60" fmla="*/ 852426 w 2691675"/>
              <a:gd name="connsiteY60" fmla="*/ 795814 h 4354354"/>
              <a:gd name="connsiteX61" fmla="*/ 867665 w 2691675"/>
              <a:gd name="connsiteY61" fmla="*/ 762475 h 4354354"/>
              <a:gd name="connsiteX62" fmla="*/ 841472 w 2691675"/>
              <a:gd name="connsiteY62" fmla="*/ 696754 h 4354354"/>
              <a:gd name="connsiteX63" fmla="*/ 825756 w 2691675"/>
              <a:gd name="connsiteY63" fmla="*/ 573405 h 4354354"/>
              <a:gd name="connsiteX64" fmla="*/ 795275 w 2691675"/>
              <a:gd name="connsiteY64" fmla="*/ 536259 h 4354354"/>
              <a:gd name="connsiteX65" fmla="*/ 777654 w 2691675"/>
              <a:gd name="connsiteY65" fmla="*/ 505777 h 4354354"/>
              <a:gd name="connsiteX66" fmla="*/ 754794 w 2691675"/>
              <a:gd name="connsiteY66" fmla="*/ 430054 h 4354354"/>
              <a:gd name="connsiteX67" fmla="*/ 727648 w 2691675"/>
              <a:gd name="connsiteY67" fmla="*/ 349091 h 4354354"/>
              <a:gd name="connsiteX68" fmla="*/ 740030 w 2691675"/>
              <a:gd name="connsiteY68" fmla="*/ 321469 h 4354354"/>
              <a:gd name="connsiteX69" fmla="*/ 736698 w 2691675"/>
              <a:gd name="connsiteY69" fmla="*/ 256223 h 4354354"/>
              <a:gd name="connsiteX70" fmla="*/ 717648 w 2691675"/>
              <a:gd name="connsiteY70" fmla="*/ 241935 h 4354354"/>
              <a:gd name="connsiteX71" fmla="*/ 709551 w 2691675"/>
              <a:gd name="connsiteY71" fmla="*/ 171451 h 4354354"/>
              <a:gd name="connsiteX72" fmla="*/ 675737 w 2691675"/>
              <a:gd name="connsiteY72" fmla="*/ 120015 h 4354354"/>
              <a:gd name="connsiteX73" fmla="*/ 686691 w 2691675"/>
              <a:gd name="connsiteY73" fmla="*/ 70485 h 4354354"/>
              <a:gd name="connsiteX74" fmla="*/ 657638 w 2691675"/>
              <a:gd name="connsiteY74" fmla="*/ 0 h 4354354"/>
              <a:gd name="connsiteX75" fmla="*/ 613348 w 2691675"/>
              <a:gd name="connsiteY75" fmla="*/ 10001 h 4354354"/>
              <a:gd name="connsiteX76" fmla="*/ 542863 w 2691675"/>
              <a:gd name="connsiteY76" fmla="*/ 85249 h 4354354"/>
              <a:gd name="connsiteX77" fmla="*/ 560008 w 2691675"/>
              <a:gd name="connsiteY77" fmla="*/ 158591 h 4354354"/>
              <a:gd name="connsiteX78" fmla="*/ 553342 w 2691675"/>
              <a:gd name="connsiteY78" fmla="*/ 234792 h 4354354"/>
              <a:gd name="connsiteX79" fmla="*/ 505716 w 2691675"/>
              <a:gd name="connsiteY79" fmla="*/ 313373 h 4354354"/>
              <a:gd name="connsiteX80" fmla="*/ 461424 w 2691675"/>
              <a:gd name="connsiteY80" fmla="*/ 408147 h 4354354"/>
              <a:gd name="connsiteX81" fmla="*/ 368555 w 2691675"/>
              <a:gd name="connsiteY81" fmla="*/ 381476 h 4354354"/>
              <a:gd name="connsiteX82" fmla="*/ 300929 w 2691675"/>
              <a:gd name="connsiteY82" fmla="*/ 441960 h 4354354"/>
              <a:gd name="connsiteX83" fmla="*/ 270924 w 2691675"/>
              <a:gd name="connsiteY83" fmla="*/ 513874 h 4354354"/>
              <a:gd name="connsiteX84" fmla="*/ 322359 w 2691675"/>
              <a:gd name="connsiteY84" fmla="*/ 574834 h 4354354"/>
              <a:gd name="connsiteX85" fmla="*/ 236157 w 2691675"/>
              <a:gd name="connsiteY85" fmla="*/ 711995 h 4354354"/>
              <a:gd name="connsiteX86" fmla="*/ 262829 w 2691675"/>
              <a:gd name="connsiteY86" fmla="*/ 758667 h 4354354"/>
              <a:gd name="connsiteX87" fmla="*/ 248540 w 2691675"/>
              <a:gd name="connsiteY87" fmla="*/ 834390 h 4354354"/>
              <a:gd name="connsiteX88" fmla="*/ 303309 w 2691675"/>
              <a:gd name="connsiteY88" fmla="*/ 849630 h 4354354"/>
              <a:gd name="connsiteX89" fmla="*/ 351410 w 2691675"/>
              <a:gd name="connsiteY89" fmla="*/ 872966 h 4354354"/>
              <a:gd name="connsiteX90" fmla="*/ 324741 w 2691675"/>
              <a:gd name="connsiteY90" fmla="*/ 957263 h 4354354"/>
              <a:gd name="connsiteX91" fmla="*/ 322360 w 2691675"/>
              <a:gd name="connsiteY91" fmla="*/ 1051560 h 4354354"/>
              <a:gd name="connsiteX92" fmla="*/ 239017 w 2691675"/>
              <a:gd name="connsiteY92" fmla="*/ 1096803 h 4354354"/>
              <a:gd name="connsiteX93" fmla="*/ 159958 w 2691675"/>
              <a:gd name="connsiteY93" fmla="*/ 1095376 h 4354354"/>
              <a:gd name="connsiteX94" fmla="*/ 166625 w 2691675"/>
              <a:gd name="connsiteY94" fmla="*/ 1245395 h 4354354"/>
              <a:gd name="connsiteX95" fmla="*/ 229014 w 2691675"/>
              <a:gd name="connsiteY95" fmla="*/ 1283494 h 4354354"/>
              <a:gd name="connsiteX96" fmla="*/ 217584 w 2691675"/>
              <a:gd name="connsiteY96" fmla="*/ 1344454 h 4354354"/>
              <a:gd name="connsiteX97" fmla="*/ 299975 w 2691675"/>
              <a:gd name="connsiteY97" fmla="*/ 1416368 h 4354354"/>
              <a:gd name="connsiteX98" fmla="*/ 280449 w 2691675"/>
              <a:gd name="connsiteY98" fmla="*/ 1466374 h 4354354"/>
              <a:gd name="connsiteX99" fmla="*/ 244730 w 2691675"/>
              <a:gd name="connsiteY99" fmla="*/ 1567339 h 4354354"/>
              <a:gd name="connsiteX100" fmla="*/ 219966 w 2691675"/>
              <a:gd name="connsiteY100" fmla="*/ 1594485 h 4354354"/>
              <a:gd name="connsiteX101" fmla="*/ 160434 w 2691675"/>
              <a:gd name="connsiteY101" fmla="*/ 1602105 h 4354354"/>
              <a:gd name="connsiteX102" fmla="*/ 103760 w 2691675"/>
              <a:gd name="connsiteY102" fmla="*/ 1652111 h 4354354"/>
              <a:gd name="connsiteX103" fmla="*/ 97569 w 2691675"/>
              <a:gd name="connsiteY103" fmla="*/ 1679734 h 4354354"/>
              <a:gd name="connsiteX104" fmla="*/ 13749 w 2691675"/>
              <a:gd name="connsiteY104" fmla="*/ 1740694 h 4354354"/>
              <a:gd name="connsiteX105" fmla="*/ 13749 w 2691675"/>
              <a:gd name="connsiteY105" fmla="*/ 1915954 h 4354354"/>
              <a:gd name="connsiteX106" fmla="*/ 36609 w 2691675"/>
              <a:gd name="connsiteY106" fmla="*/ 1938814 h 4354354"/>
              <a:gd name="connsiteX107" fmla="*/ 67089 w 2691675"/>
              <a:gd name="connsiteY107" fmla="*/ 1976914 h 4354354"/>
              <a:gd name="connsiteX108" fmla="*/ 112809 w 2691675"/>
              <a:gd name="connsiteY108" fmla="*/ 2007394 h 4354354"/>
              <a:gd name="connsiteX109" fmla="*/ 173769 w 2691675"/>
              <a:gd name="connsiteY109" fmla="*/ 2037874 h 4354354"/>
              <a:gd name="connsiteX110" fmla="*/ 234729 w 2691675"/>
              <a:gd name="connsiteY110" fmla="*/ 2121694 h 4354354"/>
              <a:gd name="connsiteX111" fmla="*/ 272829 w 2691675"/>
              <a:gd name="connsiteY111" fmla="*/ 2182654 h 4354354"/>
              <a:gd name="connsiteX112" fmla="*/ 280449 w 2691675"/>
              <a:gd name="connsiteY112" fmla="*/ 2205514 h 4354354"/>
              <a:gd name="connsiteX113" fmla="*/ 318549 w 2691675"/>
              <a:gd name="connsiteY113" fmla="*/ 2281714 h 4354354"/>
              <a:gd name="connsiteX114" fmla="*/ 493809 w 2691675"/>
              <a:gd name="connsiteY114" fmla="*/ 2296954 h 4354354"/>
              <a:gd name="connsiteX115" fmla="*/ 562389 w 2691675"/>
              <a:gd name="connsiteY115" fmla="*/ 2380774 h 4354354"/>
              <a:gd name="connsiteX116" fmla="*/ 531909 w 2691675"/>
              <a:gd name="connsiteY116" fmla="*/ 2456974 h 4354354"/>
              <a:gd name="connsiteX117" fmla="*/ 509049 w 2691675"/>
              <a:gd name="connsiteY117" fmla="*/ 2464594 h 4354354"/>
              <a:gd name="connsiteX118" fmla="*/ 486189 w 2691675"/>
              <a:gd name="connsiteY118" fmla="*/ 2487454 h 4354354"/>
              <a:gd name="connsiteX119" fmla="*/ 478569 w 2691675"/>
              <a:gd name="connsiteY119" fmla="*/ 2533174 h 4354354"/>
              <a:gd name="connsiteX120" fmla="*/ 509049 w 2691675"/>
              <a:gd name="connsiteY120" fmla="*/ 2647474 h 4354354"/>
              <a:gd name="connsiteX121" fmla="*/ 531909 w 2691675"/>
              <a:gd name="connsiteY121" fmla="*/ 2670334 h 4354354"/>
              <a:gd name="connsiteX122" fmla="*/ 539529 w 2691675"/>
              <a:gd name="connsiteY122" fmla="*/ 2700814 h 4354354"/>
              <a:gd name="connsiteX123" fmla="*/ 570009 w 2691675"/>
              <a:gd name="connsiteY123" fmla="*/ 2685574 h 4354354"/>
              <a:gd name="connsiteX124" fmla="*/ 592869 w 2691675"/>
              <a:gd name="connsiteY124" fmla="*/ 2662714 h 4354354"/>
              <a:gd name="connsiteX125" fmla="*/ 646209 w 2691675"/>
              <a:gd name="connsiteY125" fmla="*/ 2632234 h 4354354"/>
              <a:gd name="connsiteX126" fmla="*/ 684309 w 2691675"/>
              <a:gd name="connsiteY126" fmla="*/ 2639854 h 4354354"/>
              <a:gd name="connsiteX127" fmla="*/ 699549 w 2691675"/>
              <a:gd name="connsiteY127" fmla="*/ 2662714 h 4354354"/>
              <a:gd name="connsiteX128" fmla="*/ 722409 w 2691675"/>
              <a:gd name="connsiteY128" fmla="*/ 2685574 h 4354354"/>
              <a:gd name="connsiteX129" fmla="*/ 730029 w 2691675"/>
              <a:gd name="connsiteY129" fmla="*/ 2708434 h 4354354"/>
              <a:gd name="connsiteX130" fmla="*/ 707169 w 2691675"/>
              <a:gd name="connsiteY130" fmla="*/ 2792254 h 4354354"/>
              <a:gd name="connsiteX131" fmla="*/ 623349 w 2691675"/>
              <a:gd name="connsiteY131" fmla="*/ 2868454 h 4354354"/>
              <a:gd name="connsiteX132" fmla="*/ 600489 w 2691675"/>
              <a:gd name="connsiteY132" fmla="*/ 2914174 h 4354354"/>
              <a:gd name="connsiteX133" fmla="*/ 531909 w 2691675"/>
              <a:gd name="connsiteY133" fmla="*/ 2959894 h 4354354"/>
              <a:gd name="connsiteX134" fmla="*/ 516669 w 2691675"/>
              <a:gd name="connsiteY134" fmla="*/ 2982754 h 4354354"/>
              <a:gd name="connsiteX135" fmla="*/ 547149 w 2691675"/>
              <a:gd name="connsiteY135" fmla="*/ 3081814 h 4354354"/>
              <a:gd name="connsiteX136" fmla="*/ 570009 w 2691675"/>
              <a:gd name="connsiteY136" fmla="*/ 3203734 h 4354354"/>
              <a:gd name="connsiteX137" fmla="*/ 608109 w 2691675"/>
              <a:gd name="connsiteY137" fmla="*/ 3302794 h 4354354"/>
              <a:gd name="connsiteX138" fmla="*/ 608109 w 2691675"/>
              <a:gd name="connsiteY138" fmla="*/ 3455194 h 4354354"/>
              <a:gd name="connsiteX139" fmla="*/ 570009 w 2691675"/>
              <a:gd name="connsiteY139" fmla="*/ 3493294 h 4354354"/>
              <a:gd name="connsiteX140" fmla="*/ 562389 w 2691675"/>
              <a:gd name="connsiteY140" fmla="*/ 3523774 h 4354354"/>
              <a:gd name="connsiteX141" fmla="*/ 547149 w 2691675"/>
              <a:gd name="connsiteY141" fmla="*/ 3554254 h 4354354"/>
              <a:gd name="connsiteX142" fmla="*/ 554769 w 2691675"/>
              <a:gd name="connsiteY142" fmla="*/ 3706654 h 4354354"/>
              <a:gd name="connsiteX143" fmla="*/ 608109 w 2691675"/>
              <a:gd name="connsiteY143" fmla="*/ 3699034 h 4354354"/>
              <a:gd name="connsiteX144" fmla="*/ 630969 w 2691675"/>
              <a:gd name="connsiteY144" fmla="*/ 3691414 h 4354354"/>
              <a:gd name="connsiteX145" fmla="*/ 676689 w 2691675"/>
              <a:gd name="connsiteY145" fmla="*/ 3714274 h 4354354"/>
              <a:gd name="connsiteX146" fmla="*/ 707169 w 2691675"/>
              <a:gd name="connsiteY146" fmla="*/ 3744754 h 4354354"/>
              <a:gd name="connsiteX147" fmla="*/ 836709 w 2691675"/>
              <a:gd name="connsiteY147" fmla="*/ 3767614 h 4354354"/>
              <a:gd name="connsiteX148" fmla="*/ 851949 w 2691675"/>
              <a:gd name="connsiteY148" fmla="*/ 3798094 h 4354354"/>
              <a:gd name="connsiteX149" fmla="*/ 874809 w 2691675"/>
              <a:gd name="connsiteY149" fmla="*/ 3813334 h 4354354"/>
              <a:gd name="connsiteX150" fmla="*/ 897669 w 2691675"/>
              <a:gd name="connsiteY150" fmla="*/ 3836194 h 4354354"/>
              <a:gd name="connsiteX151" fmla="*/ 905289 w 2691675"/>
              <a:gd name="connsiteY151" fmla="*/ 3866674 h 4354354"/>
              <a:gd name="connsiteX152" fmla="*/ 920529 w 2691675"/>
              <a:gd name="connsiteY152" fmla="*/ 3889534 h 4354354"/>
              <a:gd name="connsiteX153" fmla="*/ 943389 w 2691675"/>
              <a:gd name="connsiteY153" fmla="*/ 3927634 h 4354354"/>
              <a:gd name="connsiteX154" fmla="*/ 996729 w 2691675"/>
              <a:gd name="connsiteY154" fmla="*/ 3973354 h 4354354"/>
              <a:gd name="connsiteX155" fmla="*/ 1011969 w 2691675"/>
              <a:gd name="connsiteY155" fmla="*/ 3996214 h 4354354"/>
              <a:gd name="connsiteX156" fmla="*/ 1034829 w 2691675"/>
              <a:gd name="connsiteY156" fmla="*/ 4034314 h 4354354"/>
              <a:gd name="connsiteX157" fmla="*/ 1065309 w 2691675"/>
              <a:gd name="connsiteY157" fmla="*/ 4110514 h 4354354"/>
              <a:gd name="connsiteX158" fmla="*/ 1072929 w 2691675"/>
              <a:gd name="connsiteY158" fmla="*/ 4133374 h 4354354"/>
              <a:gd name="connsiteX159" fmla="*/ 1149129 w 2691675"/>
              <a:gd name="connsiteY159" fmla="*/ 4163854 h 4354354"/>
              <a:gd name="connsiteX160" fmla="*/ 1202469 w 2691675"/>
              <a:gd name="connsiteY160" fmla="*/ 4240054 h 4354354"/>
              <a:gd name="connsiteX161" fmla="*/ 1263429 w 2691675"/>
              <a:gd name="connsiteY161" fmla="*/ 4247674 h 4354354"/>
              <a:gd name="connsiteX162" fmla="*/ 1271049 w 2691675"/>
              <a:gd name="connsiteY162" fmla="*/ 4301014 h 4354354"/>
              <a:gd name="connsiteX163" fmla="*/ 1316769 w 2691675"/>
              <a:gd name="connsiteY163" fmla="*/ 4354354 h 4354354"/>
              <a:gd name="connsiteX164" fmla="*/ 1354869 w 2691675"/>
              <a:gd name="connsiteY164" fmla="*/ 4255294 h 4354354"/>
              <a:gd name="connsiteX165" fmla="*/ 1415829 w 2691675"/>
              <a:gd name="connsiteY165" fmla="*/ 4224814 h 4354354"/>
              <a:gd name="connsiteX166" fmla="*/ 1469169 w 2691675"/>
              <a:gd name="connsiteY166" fmla="*/ 4209574 h 4354354"/>
              <a:gd name="connsiteX167" fmla="*/ 1507269 w 2691675"/>
              <a:gd name="connsiteY167" fmla="*/ 4186714 h 4354354"/>
              <a:gd name="connsiteX168" fmla="*/ 1552989 w 2691675"/>
              <a:gd name="connsiteY168" fmla="*/ 4156234 h 4354354"/>
              <a:gd name="connsiteX169" fmla="*/ 1583469 w 2691675"/>
              <a:gd name="connsiteY169" fmla="*/ 4148614 h 4354354"/>
              <a:gd name="connsiteX170" fmla="*/ 1644429 w 2691675"/>
              <a:gd name="connsiteY170" fmla="*/ 4087654 h 4354354"/>
              <a:gd name="connsiteX171" fmla="*/ 1674909 w 2691675"/>
              <a:gd name="connsiteY171" fmla="*/ 4064794 h 4354354"/>
              <a:gd name="connsiteX172" fmla="*/ 1827309 w 2691675"/>
              <a:gd name="connsiteY172" fmla="*/ 4026694 h 4354354"/>
              <a:gd name="connsiteX173" fmla="*/ 1857789 w 2691675"/>
              <a:gd name="connsiteY173" fmla="*/ 4011454 h 4354354"/>
              <a:gd name="connsiteX174" fmla="*/ 1903509 w 2691675"/>
              <a:gd name="connsiteY174" fmla="*/ 3996214 h 4354354"/>
              <a:gd name="connsiteX175" fmla="*/ 1926369 w 2691675"/>
              <a:gd name="connsiteY175" fmla="*/ 3980974 h 4354354"/>
              <a:gd name="connsiteX176" fmla="*/ 1987329 w 2691675"/>
              <a:gd name="connsiteY176" fmla="*/ 3935254 h 4354354"/>
              <a:gd name="connsiteX177" fmla="*/ 2048289 w 2691675"/>
              <a:gd name="connsiteY177" fmla="*/ 3897154 h 4354354"/>
              <a:gd name="connsiteX178" fmla="*/ 2078769 w 2691675"/>
              <a:gd name="connsiteY178" fmla="*/ 3881914 h 4354354"/>
              <a:gd name="connsiteX179" fmla="*/ 2132109 w 2691675"/>
              <a:gd name="connsiteY179" fmla="*/ 3843814 h 4354354"/>
              <a:gd name="connsiteX180" fmla="*/ 2162589 w 2691675"/>
              <a:gd name="connsiteY180" fmla="*/ 3813334 h 4354354"/>
              <a:gd name="connsiteX181" fmla="*/ 2200689 w 2691675"/>
              <a:gd name="connsiteY181" fmla="*/ 3714274 h 4354354"/>
              <a:gd name="connsiteX182" fmla="*/ 2162589 w 2691675"/>
              <a:gd name="connsiteY182" fmla="*/ 3630454 h 4354354"/>
              <a:gd name="connsiteX183" fmla="*/ 2139729 w 2691675"/>
              <a:gd name="connsiteY183" fmla="*/ 3622834 h 4354354"/>
              <a:gd name="connsiteX184" fmla="*/ 2124489 w 2691675"/>
              <a:gd name="connsiteY184" fmla="*/ 3706654 h 4354354"/>
              <a:gd name="connsiteX185" fmla="*/ 2109249 w 2691675"/>
              <a:gd name="connsiteY185" fmla="*/ 3683794 h 4354354"/>
              <a:gd name="connsiteX186" fmla="*/ 2048289 w 2691675"/>
              <a:gd name="connsiteY186" fmla="*/ 3691414 h 4354354"/>
              <a:gd name="connsiteX187" fmla="*/ 2055909 w 2691675"/>
              <a:gd name="connsiteY187" fmla="*/ 3729514 h 4354354"/>
              <a:gd name="connsiteX188" fmla="*/ 2078769 w 2691675"/>
              <a:gd name="connsiteY188" fmla="*/ 3744754 h 4354354"/>
              <a:gd name="connsiteX189" fmla="*/ 2094009 w 2691675"/>
              <a:gd name="connsiteY189" fmla="*/ 3775234 h 4354354"/>
              <a:gd name="connsiteX190" fmla="*/ 2086389 w 2691675"/>
              <a:gd name="connsiteY190" fmla="*/ 3820954 h 4354354"/>
              <a:gd name="connsiteX191" fmla="*/ 2010189 w 2691675"/>
              <a:gd name="connsiteY191" fmla="*/ 3775234 h 4354354"/>
              <a:gd name="connsiteX192" fmla="*/ 1994949 w 2691675"/>
              <a:gd name="connsiteY192" fmla="*/ 3676174 h 4354354"/>
              <a:gd name="connsiteX193" fmla="*/ 1972089 w 2691675"/>
              <a:gd name="connsiteY193" fmla="*/ 3653314 h 4354354"/>
              <a:gd name="connsiteX194" fmla="*/ 1979709 w 2691675"/>
              <a:gd name="connsiteY194" fmla="*/ 3607594 h 4354354"/>
              <a:gd name="connsiteX195" fmla="*/ 2025429 w 2691675"/>
              <a:gd name="connsiteY195" fmla="*/ 3599974 h 4354354"/>
              <a:gd name="connsiteX196" fmla="*/ 2033049 w 2691675"/>
              <a:gd name="connsiteY196" fmla="*/ 3546634 h 4354354"/>
              <a:gd name="connsiteX197" fmla="*/ 2063529 w 2691675"/>
              <a:gd name="connsiteY197" fmla="*/ 3554254 h 4354354"/>
              <a:gd name="connsiteX198" fmla="*/ 2094009 w 2691675"/>
              <a:gd name="connsiteY198" fmla="*/ 3516154 h 4354354"/>
              <a:gd name="connsiteX199" fmla="*/ 2124489 w 2691675"/>
              <a:gd name="connsiteY199" fmla="*/ 3485674 h 4354354"/>
              <a:gd name="connsiteX200" fmla="*/ 2139729 w 2691675"/>
              <a:gd name="connsiteY200" fmla="*/ 3462814 h 4354354"/>
              <a:gd name="connsiteX201" fmla="*/ 2170209 w 2691675"/>
              <a:gd name="connsiteY201" fmla="*/ 3439954 h 4354354"/>
              <a:gd name="connsiteX202" fmla="*/ 2238789 w 2691675"/>
              <a:gd name="connsiteY202" fmla="*/ 3348514 h 4354354"/>
              <a:gd name="connsiteX203" fmla="*/ 2246409 w 2691675"/>
              <a:gd name="connsiteY203" fmla="*/ 3318034 h 4354354"/>
              <a:gd name="connsiteX204" fmla="*/ 2269269 w 2691675"/>
              <a:gd name="connsiteY204" fmla="*/ 3257074 h 4354354"/>
              <a:gd name="connsiteX205" fmla="*/ 2276889 w 2691675"/>
              <a:gd name="connsiteY205" fmla="*/ 3211354 h 4354354"/>
              <a:gd name="connsiteX206" fmla="*/ 2299749 w 2691675"/>
              <a:gd name="connsiteY206" fmla="*/ 3165634 h 4354354"/>
              <a:gd name="connsiteX207" fmla="*/ 2314989 w 2691675"/>
              <a:gd name="connsiteY207" fmla="*/ 3127534 h 4354354"/>
              <a:gd name="connsiteX208" fmla="*/ 2353089 w 2691675"/>
              <a:gd name="connsiteY208" fmla="*/ 3112294 h 4354354"/>
              <a:gd name="connsiteX209" fmla="*/ 2375949 w 2691675"/>
              <a:gd name="connsiteY209" fmla="*/ 3097054 h 4354354"/>
              <a:gd name="connsiteX210" fmla="*/ 2495488 w 2691675"/>
              <a:gd name="connsiteY210" fmla="*/ 3067050 h 4354354"/>
              <a:gd name="connsiteX211" fmla="*/ 2593596 w 2691675"/>
              <a:gd name="connsiteY211" fmla="*/ 3063717 h 4354354"/>
              <a:gd name="connsiteX212" fmla="*/ 2685987 w 2691675"/>
              <a:gd name="connsiteY212" fmla="*/ 3054668 h 4354354"/>
              <a:gd name="connsiteX0" fmla="*/ 2685987 w 2691675"/>
              <a:gd name="connsiteY0" fmla="*/ 3054668 h 4354354"/>
              <a:gd name="connsiteX1" fmla="*/ 2680749 w 2691675"/>
              <a:gd name="connsiteY1" fmla="*/ 3028474 h 4354354"/>
              <a:gd name="connsiteX2" fmla="*/ 2673129 w 2691675"/>
              <a:gd name="connsiteY2" fmla="*/ 2975134 h 4354354"/>
              <a:gd name="connsiteX3" fmla="*/ 2631219 w 2691675"/>
              <a:gd name="connsiteY3" fmla="*/ 2967038 h 4354354"/>
              <a:gd name="connsiteX4" fmla="*/ 2567878 w 2691675"/>
              <a:gd name="connsiteY4" fmla="*/ 2966561 h 4354354"/>
              <a:gd name="connsiteX5" fmla="*/ 2526921 w 2691675"/>
              <a:gd name="connsiteY5" fmla="*/ 2908936 h 4354354"/>
              <a:gd name="connsiteX6" fmla="*/ 2464532 w 2691675"/>
              <a:gd name="connsiteY6" fmla="*/ 2905601 h 4354354"/>
              <a:gd name="connsiteX7" fmla="*/ 2417860 w 2691675"/>
              <a:gd name="connsiteY7" fmla="*/ 2889885 h 4354354"/>
              <a:gd name="connsiteX8" fmla="*/ 2383569 w 2691675"/>
              <a:gd name="connsiteY8" fmla="*/ 2876074 h 4354354"/>
              <a:gd name="connsiteX9" fmla="*/ 2355471 w 2691675"/>
              <a:gd name="connsiteY9" fmla="*/ 2856071 h 4354354"/>
              <a:gd name="connsiteX10" fmla="*/ 2300701 w 2691675"/>
              <a:gd name="connsiteY10" fmla="*/ 2824163 h 4354354"/>
              <a:gd name="connsiteX11" fmla="*/ 2226406 w 2691675"/>
              <a:gd name="connsiteY11" fmla="*/ 2864167 h 4354354"/>
              <a:gd name="connsiteX12" fmla="*/ 2185925 w 2691675"/>
              <a:gd name="connsiteY12" fmla="*/ 2825116 h 4354354"/>
              <a:gd name="connsiteX13" fmla="*/ 2150683 w 2691675"/>
              <a:gd name="connsiteY13" fmla="*/ 2746058 h 4354354"/>
              <a:gd name="connsiteX14" fmla="*/ 2131157 w 2691675"/>
              <a:gd name="connsiteY14" fmla="*/ 2684621 h 4354354"/>
              <a:gd name="connsiteX15" fmla="*/ 2113060 w 2691675"/>
              <a:gd name="connsiteY15" fmla="*/ 2649379 h 4354354"/>
              <a:gd name="connsiteX16" fmla="*/ 2111630 w 2691675"/>
              <a:gd name="connsiteY16" fmla="*/ 2600801 h 4354354"/>
              <a:gd name="connsiteX17" fmla="*/ 2034001 w 2691675"/>
              <a:gd name="connsiteY17" fmla="*/ 2686051 h 4354354"/>
              <a:gd name="connsiteX18" fmla="*/ 1966851 w 2691675"/>
              <a:gd name="connsiteY18" fmla="*/ 2754154 h 4354354"/>
              <a:gd name="connsiteX19" fmla="*/ 1919702 w 2691675"/>
              <a:gd name="connsiteY19" fmla="*/ 2713196 h 4354354"/>
              <a:gd name="connsiteX20" fmla="*/ 1783018 w 2691675"/>
              <a:gd name="connsiteY20" fmla="*/ 2699862 h 4354354"/>
              <a:gd name="connsiteX21" fmla="*/ 1684910 w 2691675"/>
              <a:gd name="connsiteY21" fmla="*/ 2689860 h 4354354"/>
              <a:gd name="connsiteX22" fmla="*/ 1614426 w 2691675"/>
              <a:gd name="connsiteY22" fmla="*/ 2582229 h 4354354"/>
              <a:gd name="connsiteX23" fmla="*/ 1549656 w 2691675"/>
              <a:gd name="connsiteY23" fmla="*/ 2584133 h 4354354"/>
              <a:gd name="connsiteX24" fmla="*/ 1524890 w 2691675"/>
              <a:gd name="connsiteY24" fmla="*/ 2563654 h 4354354"/>
              <a:gd name="connsiteX25" fmla="*/ 1476789 w 2691675"/>
              <a:gd name="connsiteY25" fmla="*/ 2381726 h 4354354"/>
              <a:gd name="connsiteX26" fmla="*/ 1446309 w 2691675"/>
              <a:gd name="connsiteY26" fmla="*/ 2289334 h 4354354"/>
              <a:gd name="connsiteX27" fmla="*/ 1408209 w 2691675"/>
              <a:gd name="connsiteY27" fmla="*/ 2220754 h 4354354"/>
              <a:gd name="connsiteX28" fmla="*/ 1392969 w 2691675"/>
              <a:gd name="connsiteY28" fmla="*/ 2197894 h 4354354"/>
              <a:gd name="connsiteX29" fmla="*/ 1382492 w 2691675"/>
              <a:gd name="connsiteY29" fmla="*/ 2152651 h 4354354"/>
              <a:gd name="connsiteX30" fmla="*/ 1377253 w 2691675"/>
              <a:gd name="connsiteY30" fmla="*/ 2052162 h 4354354"/>
              <a:gd name="connsiteX31" fmla="*/ 1391541 w 2691675"/>
              <a:gd name="connsiteY31" fmla="*/ 1982630 h 4354354"/>
              <a:gd name="connsiteX32" fmla="*/ 1323437 w 2691675"/>
              <a:gd name="connsiteY32" fmla="*/ 1917859 h 4354354"/>
              <a:gd name="connsiteX33" fmla="*/ 1290099 w 2691675"/>
              <a:gd name="connsiteY33" fmla="*/ 1912621 h 4354354"/>
              <a:gd name="connsiteX34" fmla="*/ 1192468 w 2691675"/>
              <a:gd name="connsiteY34" fmla="*/ 1853089 h 4354354"/>
              <a:gd name="connsiteX35" fmla="*/ 1134367 w 2691675"/>
              <a:gd name="connsiteY35" fmla="*/ 1863567 h 4354354"/>
              <a:gd name="connsiteX36" fmla="*/ 1081978 w 2691675"/>
              <a:gd name="connsiteY36" fmla="*/ 1897379 h 4354354"/>
              <a:gd name="connsiteX37" fmla="*/ 1032924 w 2691675"/>
              <a:gd name="connsiteY37" fmla="*/ 1923098 h 4354354"/>
              <a:gd name="connsiteX38" fmla="*/ 966249 w 2691675"/>
              <a:gd name="connsiteY38" fmla="*/ 1984058 h 4354354"/>
              <a:gd name="connsiteX39" fmla="*/ 917195 w 2691675"/>
              <a:gd name="connsiteY39" fmla="*/ 1941672 h 4354354"/>
              <a:gd name="connsiteX40" fmla="*/ 862428 w 2691675"/>
              <a:gd name="connsiteY40" fmla="*/ 1915002 h 4354354"/>
              <a:gd name="connsiteX41" fmla="*/ 831471 w 2691675"/>
              <a:gd name="connsiteY41" fmla="*/ 1889284 h 4354354"/>
              <a:gd name="connsiteX42" fmla="*/ 808135 w 2691675"/>
              <a:gd name="connsiteY42" fmla="*/ 1846898 h 4354354"/>
              <a:gd name="connsiteX43" fmla="*/ 822423 w 2691675"/>
              <a:gd name="connsiteY43" fmla="*/ 1789748 h 4354354"/>
              <a:gd name="connsiteX44" fmla="*/ 811944 w 2691675"/>
              <a:gd name="connsiteY44" fmla="*/ 1720215 h 4354354"/>
              <a:gd name="connsiteX45" fmla="*/ 791466 w 2691675"/>
              <a:gd name="connsiteY45" fmla="*/ 1625441 h 4354354"/>
              <a:gd name="connsiteX46" fmla="*/ 767652 w 2691675"/>
              <a:gd name="connsiteY46" fmla="*/ 1635919 h 4354354"/>
              <a:gd name="connsiteX47" fmla="*/ 709074 w 2691675"/>
              <a:gd name="connsiteY47" fmla="*/ 1571626 h 4354354"/>
              <a:gd name="connsiteX48" fmla="*/ 737649 w 2691675"/>
              <a:gd name="connsiteY48" fmla="*/ 1519714 h 4354354"/>
              <a:gd name="connsiteX49" fmla="*/ 785274 w 2691675"/>
              <a:gd name="connsiteY49" fmla="*/ 1455420 h 4354354"/>
              <a:gd name="connsiteX50" fmla="*/ 783369 w 2691675"/>
              <a:gd name="connsiteY50" fmla="*/ 1429227 h 4354354"/>
              <a:gd name="connsiteX51" fmla="*/ 826232 w 2691675"/>
              <a:gd name="connsiteY51" fmla="*/ 1375409 h 4354354"/>
              <a:gd name="connsiteX52" fmla="*/ 834329 w 2691675"/>
              <a:gd name="connsiteY52" fmla="*/ 1282542 h 4354354"/>
              <a:gd name="connsiteX53" fmla="*/ 820040 w 2691675"/>
              <a:gd name="connsiteY53" fmla="*/ 1198721 h 4354354"/>
              <a:gd name="connsiteX54" fmla="*/ 787655 w 2691675"/>
              <a:gd name="connsiteY54" fmla="*/ 1151573 h 4354354"/>
              <a:gd name="connsiteX55" fmla="*/ 769082 w 2691675"/>
              <a:gd name="connsiteY55" fmla="*/ 1070134 h 4354354"/>
              <a:gd name="connsiteX56" fmla="*/ 812898 w 2691675"/>
              <a:gd name="connsiteY56" fmla="*/ 1034892 h 4354354"/>
              <a:gd name="connsiteX57" fmla="*/ 816231 w 2691675"/>
              <a:gd name="connsiteY57" fmla="*/ 976789 h 4354354"/>
              <a:gd name="connsiteX58" fmla="*/ 828613 w 2691675"/>
              <a:gd name="connsiteY58" fmla="*/ 901065 h 4354354"/>
              <a:gd name="connsiteX59" fmla="*/ 837662 w 2691675"/>
              <a:gd name="connsiteY59" fmla="*/ 833914 h 4354354"/>
              <a:gd name="connsiteX60" fmla="*/ 852426 w 2691675"/>
              <a:gd name="connsiteY60" fmla="*/ 795814 h 4354354"/>
              <a:gd name="connsiteX61" fmla="*/ 867665 w 2691675"/>
              <a:gd name="connsiteY61" fmla="*/ 762475 h 4354354"/>
              <a:gd name="connsiteX62" fmla="*/ 841472 w 2691675"/>
              <a:gd name="connsiteY62" fmla="*/ 696754 h 4354354"/>
              <a:gd name="connsiteX63" fmla="*/ 825756 w 2691675"/>
              <a:gd name="connsiteY63" fmla="*/ 573405 h 4354354"/>
              <a:gd name="connsiteX64" fmla="*/ 795275 w 2691675"/>
              <a:gd name="connsiteY64" fmla="*/ 536259 h 4354354"/>
              <a:gd name="connsiteX65" fmla="*/ 777654 w 2691675"/>
              <a:gd name="connsiteY65" fmla="*/ 505777 h 4354354"/>
              <a:gd name="connsiteX66" fmla="*/ 754794 w 2691675"/>
              <a:gd name="connsiteY66" fmla="*/ 430054 h 4354354"/>
              <a:gd name="connsiteX67" fmla="*/ 727648 w 2691675"/>
              <a:gd name="connsiteY67" fmla="*/ 349091 h 4354354"/>
              <a:gd name="connsiteX68" fmla="*/ 740030 w 2691675"/>
              <a:gd name="connsiteY68" fmla="*/ 321469 h 4354354"/>
              <a:gd name="connsiteX69" fmla="*/ 736698 w 2691675"/>
              <a:gd name="connsiteY69" fmla="*/ 256223 h 4354354"/>
              <a:gd name="connsiteX70" fmla="*/ 717648 w 2691675"/>
              <a:gd name="connsiteY70" fmla="*/ 241935 h 4354354"/>
              <a:gd name="connsiteX71" fmla="*/ 709551 w 2691675"/>
              <a:gd name="connsiteY71" fmla="*/ 171451 h 4354354"/>
              <a:gd name="connsiteX72" fmla="*/ 675737 w 2691675"/>
              <a:gd name="connsiteY72" fmla="*/ 120015 h 4354354"/>
              <a:gd name="connsiteX73" fmla="*/ 686691 w 2691675"/>
              <a:gd name="connsiteY73" fmla="*/ 70485 h 4354354"/>
              <a:gd name="connsiteX74" fmla="*/ 657638 w 2691675"/>
              <a:gd name="connsiteY74" fmla="*/ 0 h 4354354"/>
              <a:gd name="connsiteX75" fmla="*/ 613348 w 2691675"/>
              <a:gd name="connsiteY75" fmla="*/ 10001 h 4354354"/>
              <a:gd name="connsiteX76" fmla="*/ 542863 w 2691675"/>
              <a:gd name="connsiteY76" fmla="*/ 85249 h 4354354"/>
              <a:gd name="connsiteX77" fmla="*/ 560008 w 2691675"/>
              <a:gd name="connsiteY77" fmla="*/ 158591 h 4354354"/>
              <a:gd name="connsiteX78" fmla="*/ 553342 w 2691675"/>
              <a:gd name="connsiteY78" fmla="*/ 234792 h 4354354"/>
              <a:gd name="connsiteX79" fmla="*/ 505716 w 2691675"/>
              <a:gd name="connsiteY79" fmla="*/ 313373 h 4354354"/>
              <a:gd name="connsiteX80" fmla="*/ 461424 w 2691675"/>
              <a:gd name="connsiteY80" fmla="*/ 408147 h 4354354"/>
              <a:gd name="connsiteX81" fmla="*/ 368555 w 2691675"/>
              <a:gd name="connsiteY81" fmla="*/ 381476 h 4354354"/>
              <a:gd name="connsiteX82" fmla="*/ 300929 w 2691675"/>
              <a:gd name="connsiteY82" fmla="*/ 441960 h 4354354"/>
              <a:gd name="connsiteX83" fmla="*/ 270924 w 2691675"/>
              <a:gd name="connsiteY83" fmla="*/ 513874 h 4354354"/>
              <a:gd name="connsiteX84" fmla="*/ 322359 w 2691675"/>
              <a:gd name="connsiteY84" fmla="*/ 574834 h 4354354"/>
              <a:gd name="connsiteX85" fmla="*/ 236157 w 2691675"/>
              <a:gd name="connsiteY85" fmla="*/ 711995 h 4354354"/>
              <a:gd name="connsiteX86" fmla="*/ 262829 w 2691675"/>
              <a:gd name="connsiteY86" fmla="*/ 758667 h 4354354"/>
              <a:gd name="connsiteX87" fmla="*/ 248540 w 2691675"/>
              <a:gd name="connsiteY87" fmla="*/ 834390 h 4354354"/>
              <a:gd name="connsiteX88" fmla="*/ 303309 w 2691675"/>
              <a:gd name="connsiteY88" fmla="*/ 849630 h 4354354"/>
              <a:gd name="connsiteX89" fmla="*/ 351410 w 2691675"/>
              <a:gd name="connsiteY89" fmla="*/ 872966 h 4354354"/>
              <a:gd name="connsiteX90" fmla="*/ 324741 w 2691675"/>
              <a:gd name="connsiteY90" fmla="*/ 957263 h 4354354"/>
              <a:gd name="connsiteX91" fmla="*/ 322360 w 2691675"/>
              <a:gd name="connsiteY91" fmla="*/ 1051560 h 4354354"/>
              <a:gd name="connsiteX92" fmla="*/ 239017 w 2691675"/>
              <a:gd name="connsiteY92" fmla="*/ 1096803 h 4354354"/>
              <a:gd name="connsiteX93" fmla="*/ 159958 w 2691675"/>
              <a:gd name="connsiteY93" fmla="*/ 1095376 h 4354354"/>
              <a:gd name="connsiteX94" fmla="*/ 166625 w 2691675"/>
              <a:gd name="connsiteY94" fmla="*/ 1245395 h 4354354"/>
              <a:gd name="connsiteX95" fmla="*/ 229014 w 2691675"/>
              <a:gd name="connsiteY95" fmla="*/ 1283494 h 4354354"/>
              <a:gd name="connsiteX96" fmla="*/ 217584 w 2691675"/>
              <a:gd name="connsiteY96" fmla="*/ 1344454 h 4354354"/>
              <a:gd name="connsiteX97" fmla="*/ 299975 w 2691675"/>
              <a:gd name="connsiteY97" fmla="*/ 1416368 h 4354354"/>
              <a:gd name="connsiteX98" fmla="*/ 280449 w 2691675"/>
              <a:gd name="connsiteY98" fmla="*/ 1466374 h 4354354"/>
              <a:gd name="connsiteX99" fmla="*/ 244730 w 2691675"/>
              <a:gd name="connsiteY99" fmla="*/ 1567339 h 4354354"/>
              <a:gd name="connsiteX100" fmla="*/ 219966 w 2691675"/>
              <a:gd name="connsiteY100" fmla="*/ 1594485 h 4354354"/>
              <a:gd name="connsiteX101" fmla="*/ 160434 w 2691675"/>
              <a:gd name="connsiteY101" fmla="*/ 1602105 h 4354354"/>
              <a:gd name="connsiteX102" fmla="*/ 103760 w 2691675"/>
              <a:gd name="connsiteY102" fmla="*/ 1652111 h 4354354"/>
              <a:gd name="connsiteX103" fmla="*/ 61850 w 2691675"/>
              <a:gd name="connsiteY103" fmla="*/ 1670209 h 4354354"/>
              <a:gd name="connsiteX104" fmla="*/ 13749 w 2691675"/>
              <a:gd name="connsiteY104" fmla="*/ 1740694 h 4354354"/>
              <a:gd name="connsiteX105" fmla="*/ 13749 w 2691675"/>
              <a:gd name="connsiteY105" fmla="*/ 1915954 h 4354354"/>
              <a:gd name="connsiteX106" fmla="*/ 36609 w 2691675"/>
              <a:gd name="connsiteY106" fmla="*/ 1938814 h 4354354"/>
              <a:gd name="connsiteX107" fmla="*/ 67089 w 2691675"/>
              <a:gd name="connsiteY107" fmla="*/ 1976914 h 4354354"/>
              <a:gd name="connsiteX108" fmla="*/ 112809 w 2691675"/>
              <a:gd name="connsiteY108" fmla="*/ 2007394 h 4354354"/>
              <a:gd name="connsiteX109" fmla="*/ 173769 w 2691675"/>
              <a:gd name="connsiteY109" fmla="*/ 2037874 h 4354354"/>
              <a:gd name="connsiteX110" fmla="*/ 234729 w 2691675"/>
              <a:gd name="connsiteY110" fmla="*/ 2121694 h 4354354"/>
              <a:gd name="connsiteX111" fmla="*/ 272829 w 2691675"/>
              <a:gd name="connsiteY111" fmla="*/ 2182654 h 4354354"/>
              <a:gd name="connsiteX112" fmla="*/ 280449 w 2691675"/>
              <a:gd name="connsiteY112" fmla="*/ 2205514 h 4354354"/>
              <a:gd name="connsiteX113" fmla="*/ 318549 w 2691675"/>
              <a:gd name="connsiteY113" fmla="*/ 2281714 h 4354354"/>
              <a:gd name="connsiteX114" fmla="*/ 493809 w 2691675"/>
              <a:gd name="connsiteY114" fmla="*/ 2296954 h 4354354"/>
              <a:gd name="connsiteX115" fmla="*/ 562389 w 2691675"/>
              <a:gd name="connsiteY115" fmla="*/ 2380774 h 4354354"/>
              <a:gd name="connsiteX116" fmla="*/ 531909 w 2691675"/>
              <a:gd name="connsiteY116" fmla="*/ 2456974 h 4354354"/>
              <a:gd name="connsiteX117" fmla="*/ 509049 w 2691675"/>
              <a:gd name="connsiteY117" fmla="*/ 2464594 h 4354354"/>
              <a:gd name="connsiteX118" fmla="*/ 486189 w 2691675"/>
              <a:gd name="connsiteY118" fmla="*/ 2487454 h 4354354"/>
              <a:gd name="connsiteX119" fmla="*/ 478569 w 2691675"/>
              <a:gd name="connsiteY119" fmla="*/ 2533174 h 4354354"/>
              <a:gd name="connsiteX120" fmla="*/ 509049 w 2691675"/>
              <a:gd name="connsiteY120" fmla="*/ 2647474 h 4354354"/>
              <a:gd name="connsiteX121" fmla="*/ 531909 w 2691675"/>
              <a:gd name="connsiteY121" fmla="*/ 2670334 h 4354354"/>
              <a:gd name="connsiteX122" fmla="*/ 539529 w 2691675"/>
              <a:gd name="connsiteY122" fmla="*/ 2700814 h 4354354"/>
              <a:gd name="connsiteX123" fmla="*/ 570009 w 2691675"/>
              <a:gd name="connsiteY123" fmla="*/ 2685574 h 4354354"/>
              <a:gd name="connsiteX124" fmla="*/ 592869 w 2691675"/>
              <a:gd name="connsiteY124" fmla="*/ 2662714 h 4354354"/>
              <a:gd name="connsiteX125" fmla="*/ 646209 w 2691675"/>
              <a:gd name="connsiteY125" fmla="*/ 2632234 h 4354354"/>
              <a:gd name="connsiteX126" fmla="*/ 684309 w 2691675"/>
              <a:gd name="connsiteY126" fmla="*/ 2639854 h 4354354"/>
              <a:gd name="connsiteX127" fmla="*/ 699549 w 2691675"/>
              <a:gd name="connsiteY127" fmla="*/ 2662714 h 4354354"/>
              <a:gd name="connsiteX128" fmla="*/ 722409 w 2691675"/>
              <a:gd name="connsiteY128" fmla="*/ 2685574 h 4354354"/>
              <a:gd name="connsiteX129" fmla="*/ 730029 w 2691675"/>
              <a:gd name="connsiteY129" fmla="*/ 2708434 h 4354354"/>
              <a:gd name="connsiteX130" fmla="*/ 707169 w 2691675"/>
              <a:gd name="connsiteY130" fmla="*/ 2792254 h 4354354"/>
              <a:gd name="connsiteX131" fmla="*/ 623349 w 2691675"/>
              <a:gd name="connsiteY131" fmla="*/ 2868454 h 4354354"/>
              <a:gd name="connsiteX132" fmla="*/ 600489 w 2691675"/>
              <a:gd name="connsiteY132" fmla="*/ 2914174 h 4354354"/>
              <a:gd name="connsiteX133" fmla="*/ 531909 w 2691675"/>
              <a:gd name="connsiteY133" fmla="*/ 2959894 h 4354354"/>
              <a:gd name="connsiteX134" fmla="*/ 516669 w 2691675"/>
              <a:gd name="connsiteY134" fmla="*/ 2982754 h 4354354"/>
              <a:gd name="connsiteX135" fmla="*/ 547149 w 2691675"/>
              <a:gd name="connsiteY135" fmla="*/ 3081814 h 4354354"/>
              <a:gd name="connsiteX136" fmla="*/ 570009 w 2691675"/>
              <a:gd name="connsiteY136" fmla="*/ 3203734 h 4354354"/>
              <a:gd name="connsiteX137" fmla="*/ 608109 w 2691675"/>
              <a:gd name="connsiteY137" fmla="*/ 3302794 h 4354354"/>
              <a:gd name="connsiteX138" fmla="*/ 608109 w 2691675"/>
              <a:gd name="connsiteY138" fmla="*/ 3455194 h 4354354"/>
              <a:gd name="connsiteX139" fmla="*/ 570009 w 2691675"/>
              <a:gd name="connsiteY139" fmla="*/ 3493294 h 4354354"/>
              <a:gd name="connsiteX140" fmla="*/ 562389 w 2691675"/>
              <a:gd name="connsiteY140" fmla="*/ 3523774 h 4354354"/>
              <a:gd name="connsiteX141" fmla="*/ 547149 w 2691675"/>
              <a:gd name="connsiteY141" fmla="*/ 3554254 h 4354354"/>
              <a:gd name="connsiteX142" fmla="*/ 554769 w 2691675"/>
              <a:gd name="connsiteY142" fmla="*/ 3706654 h 4354354"/>
              <a:gd name="connsiteX143" fmla="*/ 608109 w 2691675"/>
              <a:gd name="connsiteY143" fmla="*/ 3699034 h 4354354"/>
              <a:gd name="connsiteX144" fmla="*/ 630969 w 2691675"/>
              <a:gd name="connsiteY144" fmla="*/ 3691414 h 4354354"/>
              <a:gd name="connsiteX145" fmla="*/ 676689 w 2691675"/>
              <a:gd name="connsiteY145" fmla="*/ 3714274 h 4354354"/>
              <a:gd name="connsiteX146" fmla="*/ 707169 w 2691675"/>
              <a:gd name="connsiteY146" fmla="*/ 3744754 h 4354354"/>
              <a:gd name="connsiteX147" fmla="*/ 836709 w 2691675"/>
              <a:gd name="connsiteY147" fmla="*/ 3767614 h 4354354"/>
              <a:gd name="connsiteX148" fmla="*/ 851949 w 2691675"/>
              <a:gd name="connsiteY148" fmla="*/ 3798094 h 4354354"/>
              <a:gd name="connsiteX149" fmla="*/ 874809 w 2691675"/>
              <a:gd name="connsiteY149" fmla="*/ 3813334 h 4354354"/>
              <a:gd name="connsiteX150" fmla="*/ 897669 w 2691675"/>
              <a:gd name="connsiteY150" fmla="*/ 3836194 h 4354354"/>
              <a:gd name="connsiteX151" fmla="*/ 905289 w 2691675"/>
              <a:gd name="connsiteY151" fmla="*/ 3866674 h 4354354"/>
              <a:gd name="connsiteX152" fmla="*/ 920529 w 2691675"/>
              <a:gd name="connsiteY152" fmla="*/ 3889534 h 4354354"/>
              <a:gd name="connsiteX153" fmla="*/ 943389 w 2691675"/>
              <a:gd name="connsiteY153" fmla="*/ 3927634 h 4354354"/>
              <a:gd name="connsiteX154" fmla="*/ 996729 w 2691675"/>
              <a:gd name="connsiteY154" fmla="*/ 3973354 h 4354354"/>
              <a:gd name="connsiteX155" fmla="*/ 1011969 w 2691675"/>
              <a:gd name="connsiteY155" fmla="*/ 3996214 h 4354354"/>
              <a:gd name="connsiteX156" fmla="*/ 1034829 w 2691675"/>
              <a:gd name="connsiteY156" fmla="*/ 4034314 h 4354354"/>
              <a:gd name="connsiteX157" fmla="*/ 1065309 w 2691675"/>
              <a:gd name="connsiteY157" fmla="*/ 4110514 h 4354354"/>
              <a:gd name="connsiteX158" fmla="*/ 1072929 w 2691675"/>
              <a:gd name="connsiteY158" fmla="*/ 4133374 h 4354354"/>
              <a:gd name="connsiteX159" fmla="*/ 1149129 w 2691675"/>
              <a:gd name="connsiteY159" fmla="*/ 4163854 h 4354354"/>
              <a:gd name="connsiteX160" fmla="*/ 1202469 w 2691675"/>
              <a:gd name="connsiteY160" fmla="*/ 4240054 h 4354354"/>
              <a:gd name="connsiteX161" fmla="*/ 1263429 w 2691675"/>
              <a:gd name="connsiteY161" fmla="*/ 4247674 h 4354354"/>
              <a:gd name="connsiteX162" fmla="*/ 1271049 w 2691675"/>
              <a:gd name="connsiteY162" fmla="*/ 4301014 h 4354354"/>
              <a:gd name="connsiteX163" fmla="*/ 1316769 w 2691675"/>
              <a:gd name="connsiteY163" fmla="*/ 4354354 h 4354354"/>
              <a:gd name="connsiteX164" fmla="*/ 1354869 w 2691675"/>
              <a:gd name="connsiteY164" fmla="*/ 4255294 h 4354354"/>
              <a:gd name="connsiteX165" fmla="*/ 1415829 w 2691675"/>
              <a:gd name="connsiteY165" fmla="*/ 4224814 h 4354354"/>
              <a:gd name="connsiteX166" fmla="*/ 1469169 w 2691675"/>
              <a:gd name="connsiteY166" fmla="*/ 4209574 h 4354354"/>
              <a:gd name="connsiteX167" fmla="*/ 1507269 w 2691675"/>
              <a:gd name="connsiteY167" fmla="*/ 4186714 h 4354354"/>
              <a:gd name="connsiteX168" fmla="*/ 1552989 w 2691675"/>
              <a:gd name="connsiteY168" fmla="*/ 4156234 h 4354354"/>
              <a:gd name="connsiteX169" fmla="*/ 1583469 w 2691675"/>
              <a:gd name="connsiteY169" fmla="*/ 4148614 h 4354354"/>
              <a:gd name="connsiteX170" fmla="*/ 1644429 w 2691675"/>
              <a:gd name="connsiteY170" fmla="*/ 4087654 h 4354354"/>
              <a:gd name="connsiteX171" fmla="*/ 1674909 w 2691675"/>
              <a:gd name="connsiteY171" fmla="*/ 4064794 h 4354354"/>
              <a:gd name="connsiteX172" fmla="*/ 1827309 w 2691675"/>
              <a:gd name="connsiteY172" fmla="*/ 4026694 h 4354354"/>
              <a:gd name="connsiteX173" fmla="*/ 1857789 w 2691675"/>
              <a:gd name="connsiteY173" fmla="*/ 4011454 h 4354354"/>
              <a:gd name="connsiteX174" fmla="*/ 1903509 w 2691675"/>
              <a:gd name="connsiteY174" fmla="*/ 3996214 h 4354354"/>
              <a:gd name="connsiteX175" fmla="*/ 1926369 w 2691675"/>
              <a:gd name="connsiteY175" fmla="*/ 3980974 h 4354354"/>
              <a:gd name="connsiteX176" fmla="*/ 1987329 w 2691675"/>
              <a:gd name="connsiteY176" fmla="*/ 3935254 h 4354354"/>
              <a:gd name="connsiteX177" fmla="*/ 2048289 w 2691675"/>
              <a:gd name="connsiteY177" fmla="*/ 3897154 h 4354354"/>
              <a:gd name="connsiteX178" fmla="*/ 2078769 w 2691675"/>
              <a:gd name="connsiteY178" fmla="*/ 3881914 h 4354354"/>
              <a:gd name="connsiteX179" fmla="*/ 2132109 w 2691675"/>
              <a:gd name="connsiteY179" fmla="*/ 3843814 h 4354354"/>
              <a:gd name="connsiteX180" fmla="*/ 2162589 w 2691675"/>
              <a:gd name="connsiteY180" fmla="*/ 3813334 h 4354354"/>
              <a:gd name="connsiteX181" fmla="*/ 2200689 w 2691675"/>
              <a:gd name="connsiteY181" fmla="*/ 3714274 h 4354354"/>
              <a:gd name="connsiteX182" fmla="*/ 2162589 w 2691675"/>
              <a:gd name="connsiteY182" fmla="*/ 3630454 h 4354354"/>
              <a:gd name="connsiteX183" fmla="*/ 2139729 w 2691675"/>
              <a:gd name="connsiteY183" fmla="*/ 3622834 h 4354354"/>
              <a:gd name="connsiteX184" fmla="*/ 2124489 w 2691675"/>
              <a:gd name="connsiteY184" fmla="*/ 3706654 h 4354354"/>
              <a:gd name="connsiteX185" fmla="*/ 2109249 w 2691675"/>
              <a:gd name="connsiteY185" fmla="*/ 3683794 h 4354354"/>
              <a:gd name="connsiteX186" fmla="*/ 2048289 w 2691675"/>
              <a:gd name="connsiteY186" fmla="*/ 3691414 h 4354354"/>
              <a:gd name="connsiteX187" fmla="*/ 2055909 w 2691675"/>
              <a:gd name="connsiteY187" fmla="*/ 3729514 h 4354354"/>
              <a:gd name="connsiteX188" fmla="*/ 2078769 w 2691675"/>
              <a:gd name="connsiteY188" fmla="*/ 3744754 h 4354354"/>
              <a:gd name="connsiteX189" fmla="*/ 2094009 w 2691675"/>
              <a:gd name="connsiteY189" fmla="*/ 3775234 h 4354354"/>
              <a:gd name="connsiteX190" fmla="*/ 2086389 w 2691675"/>
              <a:gd name="connsiteY190" fmla="*/ 3820954 h 4354354"/>
              <a:gd name="connsiteX191" fmla="*/ 2010189 w 2691675"/>
              <a:gd name="connsiteY191" fmla="*/ 3775234 h 4354354"/>
              <a:gd name="connsiteX192" fmla="*/ 1994949 w 2691675"/>
              <a:gd name="connsiteY192" fmla="*/ 3676174 h 4354354"/>
              <a:gd name="connsiteX193" fmla="*/ 1972089 w 2691675"/>
              <a:gd name="connsiteY193" fmla="*/ 3653314 h 4354354"/>
              <a:gd name="connsiteX194" fmla="*/ 1979709 w 2691675"/>
              <a:gd name="connsiteY194" fmla="*/ 3607594 h 4354354"/>
              <a:gd name="connsiteX195" fmla="*/ 2025429 w 2691675"/>
              <a:gd name="connsiteY195" fmla="*/ 3599974 h 4354354"/>
              <a:gd name="connsiteX196" fmla="*/ 2033049 w 2691675"/>
              <a:gd name="connsiteY196" fmla="*/ 3546634 h 4354354"/>
              <a:gd name="connsiteX197" fmla="*/ 2063529 w 2691675"/>
              <a:gd name="connsiteY197" fmla="*/ 3554254 h 4354354"/>
              <a:gd name="connsiteX198" fmla="*/ 2094009 w 2691675"/>
              <a:gd name="connsiteY198" fmla="*/ 3516154 h 4354354"/>
              <a:gd name="connsiteX199" fmla="*/ 2124489 w 2691675"/>
              <a:gd name="connsiteY199" fmla="*/ 3485674 h 4354354"/>
              <a:gd name="connsiteX200" fmla="*/ 2139729 w 2691675"/>
              <a:gd name="connsiteY200" fmla="*/ 3462814 h 4354354"/>
              <a:gd name="connsiteX201" fmla="*/ 2170209 w 2691675"/>
              <a:gd name="connsiteY201" fmla="*/ 3439954 h 4354354"/>
              <a:gd name="connsiteX202" fmla="*/ 2238789 w 2691675"/>
              <a:gd name="connsiteY202" fmla="*/ 3348514 h 4354354"/>
              <a:gd name="connsiteX203" fmla="*/ 2246409 w 2691675"/>
              <a:gd name="connsiteY203" fmla="*/ 3318034 h 4354354"/>
              <a:gd name="connsiteX204" fmla="*/ 2269269 w 2691675"/>
              <a:gd name="connsiteY204" fmla="*/ 3257074 h 4354354"/>
              <a:gd name="connsiteX205" fmla="*/ 2276889 w 2691675"/>
              <a:gd name="connsiteY205" fmla="*/ 3211354 h 4354354"/>
              <a:gd name="connsiteX206" fmla="*/ 2299749 w 2691675"/>
              <a:gd name="connsiteY206" fmla="*/ 3165634 h 4354354"/>
              <a:gd name="connsiteX207" fmla="*/ 2314989 w 2691675"/>
              <a:gd name="connsiteY207" fmla="*/ 3127534 h 4354354"/>
              <a:gd name="connsiteX208" fmla="*/ 2353089 w 2691675"/>
              <a:gd name="connsiteY208" fmla="*/ 3112294 h 4354354"/>
              <a:gd name="connsiteX209" fmla="*/ 2375949 w 2691675"/>
              <a:gd name="connsiteY209" fmla="*/ 3097054 h 4354354"/>
              <a:gd name="connsiteX210" fmla="*/ 2495488 w 2691675"/>
              <a:gd name="connsiteY210" fmla="*/ 3067050 h 4354354"/>
              <a:gd name="connsiteX211" fmla="*/ 2593596 w 2691675"/>
              <a:gd name="connsiteY211" fmla="*/ 3063717 h 4354354"/>
              <a:gd name="connsiteX212" fmla="*/ 2685987 w 2691675"/>
              <a:gd name="connsiteY212" fmla="*/ 3054668 h 4354354"/>
              <a:gd name="connsiteX0" fmla="*/ 2677380 w 2683068"/>
              <a:gd name="connsiteY0" fmla="*/ 3054668 h 4354354"/>
              <a:gd name="connsiteX1" fmla="*/ 2672142 w 2683068"/>
              <a:gd name="connsiteY1" fmla="*/ 3028474 h 4354354"/>
              <a:gd name="connsiteX2" fmla="*/ 2664522 w 2683068"/>
              <a:gd name="connsiteY2" fmla="*/ 2975134 h 4354354"/>
              <a:gd name="connsiteX3" fmla="*/ 2622612 w 2683068"/>
              <a:gd name="connsiteY3" fmla="*/ 2967038 h 4354354"/>
              <a:gd name="connsiteX4" fmla="*/ 2559271 w 2683068"/>
              <a:gd name="connsiteY4" fmla="*/ 2966561 h 4354354"/>
              <a:gd name="connsiteX5" fmla="*/ 2518314 w 2683068"/>
              <a:gd name="connsiteY5" fmla="*/ 2908936 h 4354354"/>
              <a:gd name="connsiteX6" fmla="*/ 2455925 w 2683068"/>
              <a:gd name="connsiteY6" fmla="*/ 2905601 h 4354354"/>
              <a:gd name="connsiteX7" fmla="*/ 2409253 w 2683068"/>
              <a:gd name="connsiteY7" fmla="*/ 2889885 h 4354354"/>
              <a:gd name="connsiteX8" fmla="*/ 2374962 w 2683068"/>
              <a:gd name="connsiteY8" fmla="*/ 2876074 h 4354354"/>
              <a:gd name="connsiteX9" fmla="*/ 2346864 w 2683068"/>
              <a:gd name="connsiteY9" fmla="*/ 2856071 h 4354354"/>
              <a:gd name="connsiteX10" fmla="*/ 2292094 w 2683068"/>
              <a:gd name="connsiteY10" fmla="*/ 2824163 h 4354354"/>
              <a:gd name="connsiteX11" fmla="*/ 2217799 w 2683068"/>
              <a:gd name="connsiteY11" fmla="*/ 2864167 h 4354354"/>
              <a:gd name="connsiteX12" fmla="*/ 2177318 w 2683068"/>
              <a:gd name="connsiteY12" fmla="*/ 2825116 h 4354354"/>
              <a:gd name="connsiteX13" fmla="*/ 2142076 w 2683068"/>
              <a:gd name="connsiteY13" fmla="*/ 2746058 h 4354354"/>
              <a:gd name="connsiteX14" fmla="*/ 2122550 w 2683068"/>
              <a:gd name="connsiteY14" fmla="*/ 2684621 h 4354354"/>
              <a:gd name="connsiteX15" fmla="*/ 2104453 w 2683068"/>
              <a:gd name="connsiteY15" fmla="*/ 2649379 h 4354354"/>
              <a:gd name="connsiteX16" fmla="*/ 2103023 w 2683068"/>
              <a:gd name="connsiteY16" fmla="*/ 2600801 h 4354354"/>
              <a:gd name="connsiteX17" fmla="*/ 2025394 w 2683068"/>
              <a:gd name="connsiteY17" fmla="*/ 2686051 h 4354354"/>
              <a:gd name="connsiteX18" fmla="*/ 1958244 w 2683068"/>
              <a:gd name="connsiteY18" fmla="*/ 2754154 h 4354354"/>
              <a:gd name="connsiteX19" fmla="*/ 1911095 w 2683068"/>
              <a:gd name="connsiteY19" fmla="*/ 2713196 h 4354354"/>
              <a:gd name="connsiteX20" fmla="*/ 1774411 w 2683068"/>
              <a:gd name="connsiteY20" fmla="*/ 2699862 h 4354354"/>
              <a:gd name="connsiteX21" fmla="*/ 1676303 w 2683068"/>
              <a:gd name="connsiteY21" fmla="*/ 2689860 h 4354354"/>
              <a:gd name="connsiteX22" fmla="*/ 1605819 w 2683068"/>
              <a:gd name="connsiteY22" fmla="*/ 2582229 h 4354354"/>
              <a:gd name="connsiteX23" fmla="*/ 1541049 w 2683068"/>
              <a:gd name="connsiteY23" fmla="*/ 2584133 h 4354354"/>
              <a:gd name="connsiteX24" fmla="*/ 1516283 w 2683068"/>
              <a:gd name="connsiteY24" fmla="*/ 2563654 h 4354354"/>
              <a:gd name="connsiteX25" fmla="*/ 1468182 w 2683068"/>
              <a:gd name="connsiteY25" fmla="*/ 2381726 h 4354354"/>
              <a:gd name="connsiteX26" fmla="*/ 1437702 w 2683068"/>
              <a:gd name="connsiteY26" fmla="*/ 2289334 h 4354354"/>
              <a:gd name="connsiteX27" fmla="*/ 1399602 w 2683068"/>
              <a:gd name="connsiteY27" fmla="*/ 2220754 h 4354354"/>
              <a:gd name="connsiteX28" fmla="*/ 1384362 w 2683068"/>
              <a:gd name="connsiteY28" fmla="*/ 2197894 h 4354354"/>
              <a:gd name="connsiteX29" fmla="*/ 1373885 w 2683068"/>
              <a:gd name="connsiteY29" fmla="*/ 2152651 h 4354354"/>
              <a:gd name="connsiteX30" fmla="*/ 1368646 w 2683068"/>
              <a:gd name="connsiteY30" fmla="*/ 2052162 h 4354354"/>
              <a:gd name="connsiteX31" fmla="*/ 1382934 w 2683068"/>
              <a:gd name="connsiteY31" fmla="*/ 1982630 h 4354354"/>
              <a:gd name="connsiteX32" fmla="*/ 1314830 w 2683068"/>
              <a:gd name="connsiteY32" fmla="*/ 1917859 h 4354354"/>
              <a:gd name="connsiteX33" fmla="*/ 1281492 w 2683068"/>
              <a:gd name="connsiteY33" fmla="*/ 1912621 h 4354354"/>
              <a:gd name="connsiteX34" fmla="*/ 1183861 w 2683068"/>
              <a:gd name="connsiteY34" fmla="*/ 1853089 h 4354354"/>
              <a:gd name="connsiteX35" fmla="*/ 1125760 w 2683068"/>
              <a:gd name="connsiteY35" fmla="*/ 1863567 h 4354354"/>
              <a:gd name="connsiteX36" fmla="*/ 1073371 w 2683068"/>
              <a:gd name="connsiteY36" fmla="*/ 1897379 h 4354354"/>
              <a:gd name="connsiteX37" fmla="*/ 1024317 w 2683068"/>
              <a:gd name="connsiteY37" fmla="*/ 1923098 h 4354354"/>
              <a:gd name="connsiteX38" fmla="*/ 957642 w 2683068"/>
              <a:gd name="connsiteY38" fmla="*/ 1984058 h 4354354"/>
              <a:gd name="connsiteX39" fmla="*/ 908588 w 2683068"/>
              <a:gd name="connsiteY39" fmla="*/ 1941672 h 4354354"/>
              <a:gd name="connsiteX40" fmla="*/ 853821 w 2683068"/>
              <a:gd name="connsiteY40" fmla="*/ 1915002 h 4354354"/>
              <a:gd name="connsiteX41" fmla="*/ 822864 w 2683068"/>
              <a:gd name="connsiteY41" fmla="*/ 1889284 h 4354354"/>
              <a:gd name="connsiteX42" fmla="*/ 799528 w 2683068"/>
              <a:gd name="connsiteY42" fmla="*/ 1846898 h 4354354"/>
              <a:gd name="connsiteX43" fmla="*/ 813816 w 2683068"/>
              <a:gd name="connsiteY43" fmla="*/ 1789748 h 4354354"/>
              <a:gd name="connsiteX44" fmla="*/ 803337 w 2683068"/>
              <a:gd name="connsiteY44" fmla="*/ 1720215 h 4354354"/>
              <a:gd name="connsiteX45" fmla="*/ 782859 w 2683068"/>
              <a:gd name="connsiteY45" fmla="*/ 1625441 h 4354354"/>
              <a:gd name="connsiteX46" fmla="*/ 759045 w 2683068"/>
              <a:gd name="connsiteY46" fmla="*/ 1635919 h 4354354"/>
              <a:gd name="connsiteX47" fmla="*/ 700467 w 2683068"/>
              <a:gd name="connsiteY47" fmla="*/ 1571626 h 4354354"/>
              <a:gd name="connsiteX48" fmla="*/ 729042 w 2683068"/>
              <a:gd name="connsiteY48" fmla="*/ 1519714 h 4354354"/>
              <a:gd name="connsiteX49" fmla="*/ 776667 w 2683068"/>
              <a:gd name="connsiteY49" fmla="*/ 1455420 h 4354354"/>
              <a:gd name="connsiteX50" fmla="*/ 774762 w 2683068"/>
              <a:gd name="connsiteY50" fmla="*/ 1429227 h 4354354"/>
              <a:gd name="connsiteX51" fmla="*/ 817625 w 2683068"/>
              <a:gd name="connsiteY51" fmla="*/ 1375409 h 4354354"/>
              <a:gd name="connsiteX52" fmla="*/ 825722 w 2683068"/>
              <a:gd name="connsiteY52" fmla="*/ 1282542 h 4354354"/>
              <a:gd name="connsiteX53" fmla="*/ 811433 w 2683068"/>
              <a:gd name="connsiteY53" fmla="*/ 1198721 h 4354354"/>
              <a:gd name="connsiteX54" fmla="*/ 779048 w 2683068"/>
              <a:gd name="connsiteY54" fmla="*/ 1151573 h 4354354"/>
              <a:gd name="connsiteX55" fmla="*/ 760475 w 2683068"/>
              <a:gd name="connsiteY55" fmla="*/ 1070134 h 4354354"/>
              <a:gd name="connsiteX56" fmla="*/ 804291 w 2683068"/>
              <a:gd name="connsiteY56" fmla="*/ 1034892 h 4354354"/>
              <a:gd name="connsiteX57" fmla="*/ 807624 w 2683068"/>
              <a:gd name="connsiteY57" fmla="*/ 976789 h 4354354"/>
              <a:gd name="connsiteX58" fmla="*/ 820006 w 2683068"/>
              <a:gd name="connsiteY58" fmla="*/ 901065 h 4354354"/>
              <a:gd name="connsiteX59" fmla="*/ 829055 w 2683068"/>
              <a:gd name="connsiteY59" fmla="*/ 833914 h 4354354"/>
              <a:gd name="connsiteX60" fmla="*/ 843819 w 2683068"/>
              <a:gd name="connsiteY60" fmla="*/ 795814 h 4354354"/>
              <a:gd name="connsiteX61" fmla="*/ 859058 w 2683068"/>
              <a:gd name="connsiteY61" fmla="*/ 762475 h 4354354"/>
              <a:gd name="connsiteX62" fmla="*/ 832865 w 2683068"/>
              <a:gd name="connsiteY62" fmla="*/ 696754 h 4354354"/>
              <a:gd name="connsiteX63" fmla="*/ 817149 w 2683068"/>
              <a:gd name="connsiteY63" fmla="*/ 573405 h 4354354"/>
              <a:gd name="connsiteX64" fmla="*/ 786668 w 2683068"/>
              <a:gd name="connsiteY64" fmla="*/ 536259 h 4354354"/>
              <a:gd name="connsiteX65" fmla="*/ 769047 w 2683068"/>
              <a:gd name="connsiteY65" fmla="*/ 505777 h 4354354"/>
              <a:gd name="connsiteX66" fmla="*/ 746187 w 2683068"/>
              <a:gd name="connsiteY66" fmla="*/ 430054 h 4354354"/>
              <a:gd name="connsiteX67" fmla="*/ 719041 w 2683068"/>
              <a:gd name="connsiteY67" fmla="*/ 349091 h 4354354"/>
              <a:gd name="connsiteX68" fmla="*/ 731423 w 2683068"/>
              <a:gd name="connsiteY68" fmla="*/ 321469 h 4354354"/>
              <a:gd name="connsiteX69" fmla="*/ 728091 w 2683068"/>
              <a:gd name="connsiteY69" fmla="*/ 256223 h 4354354"/>
              <a:gd name="connsiteX70" fmla="*/ 709041 w 2683068"/>
              <a:gd name="connsiteY70" fmla="*/ 241935 h 4354354"/>
              <a:gd name="connsiteX71" fmla="*/ 700944 w 2683068"/>
              <a:gd name="connsiteY71" fmla="*/ 171451 h 4354354"/>
              <a:gd name="connsiteX72" fmla="*/ 667130 w 2683068"/>
              <a:gd name="connsiteY72" fmla="*/ 120015 h 4354354"/>
              <a:gd name="connsiteX73" fmla="*/ 678084 w 2683068"/>
              <a:gd name="connsiteY73" fmla="*/ 70485 h 4354354"/>
              <a:gd name="connsiteX74" fmla="*/ 649031 w 2683068"/>
              <a:gd name="connsiteY74" fmla="*/ 0 h 4354354"/>
              <a:gd name="connsiteX75" fmla="*/ 604741 w 2683068"/>
              <a:gd name="connsiteY75" fmla="*/ 10001 h 4354354"/>
              <a:gd name="connsiteX76" fmla="*/ 534256 w 2683068"/>
              <a:gd name="connsiteY76" fmla="*/ 85249 h 4354354"/>
              <a:gd name="connsiteX77" fmla="*/ 551401 w 2683068"/>
              <a:gd name="connsiteY77" fmla="*/ 158591 h 4354354"/>
              <a:gd name="connsiteX78" fmla="*/ 544735 w 2683068"/>
              <a:gd name="connsiteY78" fmla="*/ 234792 h 4354354"/>
              <a:gd name="connsiteX79" fmla="*/ 497109 w 2683068"/>
              <a:gd name="connsiteY79" fmla="*/ 313373 h 4354354"/>
              <a:gd name="connsiteX80" fmla="*/ 452817 w 2683068"/>
              <a:gd name="connsiteY80" fmla="*/ 408147 h 4354354"/>
              <a:gd name="connsiteX81" fmla="*/ 359948 w 2683068"/>
              <a:gd name="connsiteY81" fmla="*/ 381476 h 4354354"/>
              <a:gd name="connsiteX82" fmla="*/ 292322 w 2683068"/>
              <a:gd name="connsiteY82" fmla="*/ 441960 h 4354354"/>
              <a:gd name="connsiteX83" fmla="*/ 262317 w 2683068"/>
              <a:gd name="connsiteY83" fmla="*/ 513874 h 4354354"/>
              <a:gd name="connsiteX84" fmla="*/ 313752 w 2683068"/>
              <a:gd name="connsiteY84" fmla="*/ 574834 h 4354354"/>
              <a:gd name="connsiteX85" fmla="*/ 227550 w 2683068"/>
              <a:gd name="connsiteY85" fmla="*/ 711995 h 4354354"/>
              <a:gd name="connsiteX86" fmla="*/ 254222 w 2683068"/>
              <a:gd name="connsiteY86" fmla="*/ 758667 h 4354354"/>
              <a:gd name="connsiteX87" fmla="*/ 239933 w 2683068"/>
              <a:gd name="connsiteY87" fmla="*/ 834390 h 4354354"/>
              <a:gd name="connsiteX88" fmla="*/ 294702 w 2683068"/>
              <a:gd name="connsiteY88" fmla="*/ 849630 h 4354354"/>
              <a:gd name="connsiteX89" fmla="*/ 342803 w 2683068"/>
              <a:gd name="connsiteY89" fmla="*/ 872966 h 4354354"/>
              <a:gd name="connsiteX90" fmla="*/ 316134 w 2683068"/>
              <a:gd name="connsiteY90" fmla="*/ 957263 h 4354354"/>
              <a:gd name="connsiteX91" fmla="*/ 313753 w 2683068"/>
              <a:gd name="connsiteY91" fmla="*/ 1051560 h 4354354"/>
              <a:gd name="connsiteX92" fmla="*/ 230410 w 2683068"/>
              <a:gd name="connsiteY92" fmla="*/ 1096803 h 4354354"/>
              <a:gd name="connsiteX93" fmla="*/ 151351 w 2683068"/>
              <a:gd name="connsiteY93" fmla="*/ 1095376 h 4354354"/>
              <a:gd name="connsiteX94" fmla="*/ 158018 w 2683068"/>
              <a:gd name="connsiteY94" fmla="*/ 1245395 h 4354354"/>
              <a:gd name="connsiteX95" fmla="*/ 220407 w 2683068"/>
              <a:gd name="connsiteY95" fmla="*/ 1283494 h 4354354"/>
              <a:gd name="connsiteX96" fmla="*/ 208977 w 2683068"/>
              <a:gd name="connsiteY96" fmla="*/ 1344454 h 4354354"/>
              <a:gd name="connsiteX97" fmla="*/ 291368 w 2683068"/>
              <a:gd name="connsiteY97" fmla="*/ 1416368 h 4354354"/>
              <a:gd name="connsiteX98" fmla="*/ 271842 w 2683068"/>
              <a:gd name="connsiteY98" fmla="*/ 1466374 h 4354354"/>
              <a:gd name="connsiteX99" fmla="*/ 236123 w 2683068"/>
              <a:gd name="connsiteY99" fmla="*/ 1567339 h 4354354"/>
              <a:gd name="connsiteX100" fmla="*/ 211359 w 2683068"/>
              <a:gd name="connsiteY100" fmla="*/ 1594485 h 4354354"/>
              <a:gd name="connsiteX101" fmla="*/ 151827 w 2683068"/>
              <a:gd name="connsiteY101" fmla="*/ 1602105 h 4354354"/>
              <a:gd name="connsiteX102" fmla="*/ 95153 w 2683068"/>
              <a:gd name="connsiteY102" fmla="*/ 1652111 h 4354354"/>
              <a:gd name="connsiteX103" fmla="*/ 53243 w 2683068"/>
              <a:gd name="connsiteY103" fmla="*/ 1670209 h 4354354"/>
              <a:gd name="connsiteX104" fmla="*/ 9905 w 2683068"/>
              <a:gd name="connsiteY104" fmla="*/ 1750219 h 4354354"/>
              <a:gd name="connsiteX105" fmla="*/ 5142 w 2683068"/>
              <a:gd name="connsiteY105" fmla="*/ 1915954 h 4354354"/>
              <a:gd name="connsiteX106" fmla="*/ 28002 w 2683068"/>
              <a:gd name="connsiteY106" fmla="*/ 1938814 h 4354354"/>
              <a:gd name="connsiteX107" fmla="*/ 58482 w 2683068"/>
              <a:gd name="connsiteY107" fmla="*/ 1976914 h 4354354"/>
              <a:gd name="connsiteX108" fmla="*/ 104202 w 2683068"/>
              <a:gd name="connsiteY108" fmla="*/ 2007394 h 4354354"/>
              <a:gd name="connsiteX109" fmla="*/ 165162 w 2683068"/>
              <a:gd name="connsiteY109" fmla="*/ 2037874 h 4354354"/>
              <a:gd name="connsiteX110" fmla="*/ 226122 w 2683068"/>
              <a:gd name="connsiteY110" fmla="*/ 2121694 h 4354354"/>
              <a:gd name="connsiteX111" fmla="*/ 264222 w 2683068"/>
              <a:gd name="connsiteY111" fmla="*/ 2182654 h 4354354"/>
              <a:gd name="connsiteX112" fmla="*/ 271842 w 2683068"/>
              <a:gd name="connsiteY112" fmla="*/ 2205514 h 4354354"/>
              <a:gd name="connsiteX113" fmla="*/ 309942 w 2683068"/>
              <a:gd name="connsiteY113" fmla="*/ 2281714 h 4354354"/>
              <a:gd name="connsiteX114" fmla="*/ 485202 w 2683068"/>
              <a:gd name="connsiteY114" fmla="*/ 2296954 h 4354354"/>
              <a:gd name="connsiteX115" fmla="*/ 553782 w 2683068"/>
              <a:gd name="connsiteY115" fmla="*/ 2380774 h 4354354"/>
              <a:gd name="connsiteX116" fmla="*/ 523302 w 2683068"/>
              <a:gd name="connsiteY116" fmla="*/ 2456974 h 4354354"/>
              <a:gd name="connsiteX117" fmla="*/ 500442 w 2683068"/>
              <a:gd name="connsiteY117" fmla="*/ 2464594 h 4354354"/>
              <a:gd name="connsiteX118" fmla="*/ 477582 w 2683068"/>
              <a:gd name="connsiteY118" fmla="*/ 2487454 h 4354354"/>
              <a:gd name="connsiteX119" fmla="*/ 469962 w 2683068"/>
              <a:gd name="connsiteY119" fmla="*/ 2533174 h 4354354"/>
              <a:gd name="connsiteX120" fmla="*/ 500442 w 2683068"/>
              <a:gd name="connsiteY120" fmla="*/ 2647474 h 4354354"/>
              <a:gd name="connsiteX121" fmla="*/ 523302 w 2683068"/>
              <a:gd name="connsiteY121" fmla="*/ 2670334 h 4354354"/>
              <a:gd name="connsiteX122" fmla="*/ 530922 w 2683068"/>
              <a:gd name="connsiteY122" fmla="*/ 2700814 h 4354354"/>
              <a:gd name="connsiteX123" fmla="*/ 561402 w 2683068"/>
              <a:gd name="connsiteY123" fmla="*/ 2685574 h 4354354"/>
              <a:gd name="connsiteX124" fmla="*/ 584262 w 2683068"/>
              <a:gd name="connsiteY124" fmla="*/ 2662714 h 4354354"/>
              <a:gd name="connsiteX125" fmla="*/ 637602 w 2683068"/>
              <a:gd name="connsiteY125" fmla="*/ 2632234 h 4354354"/>
              <a:gd name="connsiteX126" fmla="*/ 675702 w 2683068"/>
              <a:gd name="connsiteY126" fmla="*/ 2639854 h 4354354"/>
              <a:gd name="connsiteX127" fmla="*/ 690942 w 2683068"/>
              <a:gd name="connsiteY127" fmla="*/ 2662714 h 4354354"/>
              <a:gd name="connsiteX128" fmla="*/ 713802 w 2683068"/>
              <a:gd name="connsiteY128" fmla="*/ 2685574 h 4354354"/>
              <a:gd name="connsiteX129" fmla="*/ 721422 w 2683068"/>
              <a:gd name="connsiteY129" fmla="*/ 2708434 h 4354354"/>
              <a:gd name="connsiteX130" fmla="*/ 698562 w 2683068"/>
              <a:gd name="connsiteY130" fmla="*/ 2792254 h 4354354"/>
              <a:gd name="connsiteX131" fmla="*/ 614742 w 2683068"/>
              <a:gd name="connsiteY131" fmla="*/ 2868454 h 4354354"/>
              <a:gd name="connsiteX132" fmla="*/ 591882 w 2683068"/>
              <a:gd name="connsiteY132" fmla="*/ 2914174 h 4354354"/>
              <a:gd name="connsiteX133" fmla="*/ 523302 w 2683068"/>
              <a:gd name="connsiteY133" fmla="*/ 2959894 h 4354354"/>
              <a:gd name="connsiteX134" fmla="*/ 508062 w 2683068"/>
              <a:gd name="connsiteY134" fmla="*/ 2982754 h 4354354"/>
              <a:gd name="connsiteX135" fmla="*/ 538542 w 2683068"/>
              <a:gd name="connsiteY135" fmla="*/ 3081814 h 4354354"/>
              <a:gd name="connsiteX136" fmla="*/ 561402 w 2683068"/>
              <a:gd name="connsiteY136" fmla="*/ 3203734 h 4354354"/>
              <a:gd name="connsiteX137" fmla="*/ 599502 w 2683068"/>
              <a:gd name="connsiteY137" fmla="*/ 3302794 h 4354354"/>
              <a:gd name="connsiteX138" fmla="*/ 599502 w 2683068"/>
              <a:gd name="connsiteY138" fmla="*/ 3455194 h 4354354"/>
              <a:gd name="connsiteX139" fmla="*/ 561402 w 2683068"/>
              <a:gd name="connsiteY139" fmla="*/ 3493294 h 4354354"/>
              <a:gd name="connsiteX140" fmla="*/ 553782 w 2683068"/>
              <a:gd name="connsiteY140" fmla="*/ 3523774 h 4354354"/>
              <a:gd name="connsiteX141" fmla="*/ 538542 w 2683068"/>
              <a:gd name="connsiteY141" fmla="*/ 3554254 h 4354354"/>
              <a:gd name="connsiteX142" fmla="*/ 546162 w 2683068"/>
              <a:gd name="connsiteY142" fmla="*/ 3706654 h 4354354"/>
              <a:gd name="connsiteX143" fmla="*/ 599502 w 2683068"/>
              <a:gd name="connsiteY143" fmla="*/ 3699034 h 4354354"/>
              <a:gd name="connsiteX144" fmla="*/ 622362 w 2683068"/>
              <a:gd name="connsiteY144" fmla="*/ 3691414 h 4354354"/>
              <a:gd name="connsiteX145" fmla="*/ 668082 w 2683068"/>
              <a:gd name="connsiteY145" fmla="*/ 3714274 h 4354354"/>
              <a:gd name="connsiteX146" fmla="*/ 698562 w 2683068"/>
              <a:gd name="connsiteY146" fmla="*/ 3744754 h 4354354"/>
              <a:gd name="connsiteX147" fmla="*/ 828102 w 2683068"/>
              <a:gd name="connsiteY147" fmla="*/ 3767614 h 4354354"/>
              <a:gd name="connsiteX148" fmla="*/ 843342 w 2683068"/>
              <a:gd name="connsiteY148" fmla="*/ 3798094 h 4354354"/>
              <a:gd name="connsiteX149" fmla="*/ 866202 w 2683068"/>
              <a:gd name="connsiteY149" fmla="*/ 3813334 h 4354354"/>
              <a:gd name="connsiteX150" fmla="*/ 889062 w 2683068"/>
              <a:gd name="connsiteY150" fmla="*/ 3836194 h 4354354"/>
              <a:gd name="connsiteX151" fmla="*/ 896682 w 2683068"/>
              <a:gd name="connsiteY151" fmla="*/ 3866674 h 4354354"/>
              <a:gd name="connsiteX152" fmla="*/ 911922 w 2683068"/>
              <a:gd name="connsiteY152" fmla="*/ 3889534 h 4354354"/>
              <a:gd name="connsiteX153" fmla="*/ 934782 w 2683068"/>
              <a:gd name="connsiteY153" fmla="*/ 3927634 h 4354354"/>
              <a:gd name="connsiteX154" fmla="*/ 988122 w 2683068"/>
              <a:gd name="connsiteY154" fmla="*/ 3973354 h 4354354"/>
              <a:gd name="connsiteX155" fmla="*/ 1003362 w 2683068"/>
              <a:gd name="connsiteY155" fmla="*/ 3996214 h 4354354"/>
              <a:gd name="connsiteX156" fmla="*/ 1026222 w 2683068"/>
              <a:gd name="connsiteY156" fmla="*/ 4034314 h 4354354"/>
              <a:gd name="connsiteX157" fmla="*/ 1056702 w 2683068"/>
              <a:gd name="connsiteY157" fmla="*/ 4110514 h 4354354"/>
              <a:gd name="connsiteX158" fmla="*/ 1064322 w 2683068"/>
              <a:gd name="connsiteY158" fmla="*/ 4133374 h 4354354"/>
              <a:gd name="connsiteX159" fmla="*/ 1140522 w 2683068"/>
              <a:gd name="connsiteY159" fmla="*/ 4163854 h 4354354"/>
              <a:gd name="connsiteX160" fmla="*/ 1193862 w 2683068"/>
              <a:gd name="connsiteY160" fmla="*/ 4240054 h 4354354"/>
              <a:gd name="connsiteX161" fmla="*/ 1254822 w 2683068"/>
              <a:gd name="connsiteY161" fmla="*/ 4247674 h 4354354"/>
              <a:gd name="connsiteX162" fmla="*/ 1262442 w 2683068"/>
              <a:gd name="connsiteY162" fmla="*/ 4301014 h 4354354"/>
              <a:gd name="connsiteX163" fmla="*/ 1308162 w 2683068"/>
              <a:gd name="connsiteY163" fmla="*/ 4354354 h 4354354"/>
              <a:gd name="connsiteX164" fmla="*/ 1346262 w 2683068"/>
              <a:gd name="connsiteY164" fmla="*/ 4255294 h 4354354"/>
              <a:gd name="connsiteX165" fmla="*/ 1407222 w 2683068"/>
              <a:gd name="connsiteY165" fmla="*/ 4224814 h 4354354"/>
              <a:gd name="connsiteX166" fmla="*/ 1460562 w 2683068"/>
              <a:gd name="connsiteY166" fmla="*/ 4209574 h 4354354"/>
              <a:gd name="connsiteX167" fmla="*/ 1498662 w 2683068"/>
              <a:gd name="connsiteY167" fmla="*/ 4186714 h 4354354"/>
              <a:gd name="connsiteX168" fmla="*/ 1544382 w 2683068"/>
              <a:gd name="connsiteY168" fmla="*/ 4156234 h 4354354"/>
              <a:gd name="connsiteX169" fmla="*/ 1574862 w 2683068"/>
              <a:gd name="connsiteY169" fmla="*/ 4148614 h 4354354"/>
              <a:gd name="connsiteX170" fmla="*/ 1635822 w 2683068"/>
              <a:gd name="connsiteY170" fmla="*/ 4087654 h 4354354"/>
              <a:gd name="connsiteX171" fmla="*/ 1666302 w 2683068"/>
              <a:gd name="connsiteY171" fmla="*/ 4064794 h 4354354"/>
              <a:gd name="connsiteX172" fmla="*/ 1818702 w 2683068"/>
              <a:gd name="connsiteY172" fmla="*/ 4026694 h 4354354"/>
              <a:gd name="connsiteX173" fmla="*/ 1849182 w 2683068"/>
              <a:gd name="connsiteY173" fmla="*/ 4011454 h 4354354"/>
              <a:gd name="connsiteX174" fmla="*/ 1894902 w 2683068"/>
              <a:gd name="connsiteY174" fmla="*/ 3996214 h 4354354"/>
              <a:gd name="connsiteX175" fmla="*/ 1917762 w 2683068"/>
              <a:gd name="connsiteY175" fmla="*/ 3980974 h 4354354"/>
              <a:gd name="connsiteX176" fmla="*/ 1978722 w 2683068"/>
              <a:gd name="connsiteY176" fmla="*/ 3935254 h 4354354"/>
              <a:gd name="connsiteX177" fmla="*/ 2039682 w 2683068"/>
              <a:gd name="connsiteY177" fmla="*/ 3897154 h 4354354"/>
              <a:gd name="connsiteX178" fmla="*/ 2070162 w 2683068"/>
              <a:gd name="connsiteY178" fmla="*/ 3881914 h 4354354"/>
              <a:gd name="connsiteX179" fmla="*/ 2123502 w 2683068"/>
              <a:gd name="connsiteY179" fmla="*/ 3843814 h 4354354"/>
              <a:gd name="connsiteX180" fmla="*/ 2153982 w 2683068"/>
              <a:gd name="connsiteY180" fmla="*/ 3813334 h 4354354"/>
              <a:gd name="connsiteX181" fmla="*/ 2192082 w 2683068"/>
              <a:gd name="connsiteY181" fmla="*/ 3714274 h 4354354"/>
              <a:gd name="connsiteX182" fmla="*/ 2153982 w 2683068"/>
              <a:gd name="connsiteY182" fmla="*/ 3630454 h 4354354"/>
              <a:gd name="connsiteX183" fmla="*/ 2131122 w 2683068"/>
              <a:gd name="connsiteY183" fmla="*/ 3622834 h 4354354"/>
              <a:gd name="connsiteX184" fmla="*/ 2115882 w 2683068"/>
              <a:gd name="connsiteY184" fmla="*/ 3706654 h 4354354"/>
              <a:gd name="connsiteX185" fmla="*/ 2100642 w 2683068"/>
              <a:gd name="connsiteY185" fmla="*/ 3683794 h 4354354"/>
              <a:gd name="connsiteX186" fmla="*/ 2039682 w 2683068"/>
              <a:gd name="connsiteY186" fmla="*/ 3691414 h 4354354"/>
              <a:gd name="connsiteX187" fmla="*/ 2047302 w 2683068"/>
              <a:gd name="connsiteY187" fmla="*/ 3729514 h 4354354"/>
              <a:gd name="connsiteX188" fmla="*/ 2070162 w 2683068"/>
              <a:gd name="connsiteY188" fmla="*/ 3744754 h 4354354"/>
              <a:gd name="connsiteX189" fmla="*/ 2085402 w 2683068"/>
              <a:gd name="connsiteY189" fmla="*/ 3775234 h 4354354"/>
              <a:gd name="connsiteX190" fmla="*/ 2077782 w 2683068"/>
              <a:gd name="connsiteY190" fmla="*/ 3820954 h 4354354"/>
              <a:gd name="connsiteX191" fmla="*/ 2001582 w 2683068"/>
              <a:gd name="connsiteY191" fmla="*/ 3775234 h 4354354"/>
              <a:gd name="connsiteX192" fmla="*/ 1986342 w 2683068"/>
              <a:gd name="connsiteY192" fmla="*/ 3676174 h 4354354"/>
              <a:gd name="connsiteX193" fmla="*/ 1963482 w 2683068"/>
              <a:gd name="connsiteY193" fmla="*/ 3653314 h 4354354"/>
              <a:gd name="connsiteX194" fmla="*/ 1971102 w 2683068"/>
              <a:gd name="connsiteY194" fmla="*/ 3607594 h 4354354"/>
              <a:gd name="connsiteX195" fmla="*/ 2016822 w 2683068"/>
              <a:gd name="connsiteY195" fmla="*/ 3599974 h 4354354"/>
              <a:gd name="connsiteX196" fmla="*/ 2024442 w 2683068"/>
              <a:gd name="connsiteY196" fmla="*/ 3546634 h 4354354"/>
              <a:gd name="connsiteX197" fmla="*/ 2054922 w 2683068"/>
              <a:gd name="connsiteY197" fmla="*/ 3554254 h 4354354"/>
              <a:gd name="connsiteX198" fmla="*/ 2085402 w 2683068"/>
              <a:gd name="connsiteY198" fmla="*/ 3516154 h 4354354"/>
              <a:gd name="connsiteX199" fmla="*/ 2115882 w 2683068"/>
              <a:gd name="connsiteY199" fmla="*/ 3485674 h 4354354"/>
              <a:gd name="connsiteX200" fmla="*/ 2131122 w 2683068"/>
              <a:gd name="connsiteY200" fmla="*/ 3462814 h 4354354"/>
              <a:gd name="connsiteX201" fmla="*/ 2161602 w 2683068"/>
              <a:gd name="connsiteY201" fmla="*/ 3439954 h 4354354"/>
              <a:gd name="connsiteX202" fmla="*/ 2230182 w 2683068"/>
              <a:gd name="connsiteY202" fmla="*/ 3348514 h 4354354"/>
              <a:gd name="connsiteX203" fmla="*/ 2237802 w 2683068"/>
              <a:gd name="connsiteY203" fmla="*/ 3318034 h 4354354"/>
              <a:gd name="connsiteX204" fmla="*/ 2260662 w 2683068"/>
              <a:gd name="connsiteY204" fmla="*/ 3257074 h 4354354"/>
              <a:gd name="connsiteX205" fmla="*/ 2268282 w 2683068"/>
              <a:gd name="connsiteY205" fmla="*/ 3211354 h 4354354"/>
              <a:gd name="connsiteX206" fmla="*/ 2291142 w 2683068"/>
              <a:gd name="connsiteY206" fmla="*/ 3165634 h 4354354"/>
              <a:gd name="connsiteX207" fmla="*/ 2306382 w 2683068"/>
              <a:gd name="connsiteY207" fmla="*/ 3127534 h 4354354"/>
              <a:gd name="connsiteX208" fmla="*/ 2344482 w 2683068"/>
              <a:gd name="connsiteY208" fmla="*/ 3112294 h 4354354"/>
              <a:gd name="connsiteX209" fmla="*/ 2367342 w 2683068"/>
              <a:gd name="connsiteY209" fmla="*/ 3097054 h 4354354"/>
              <a:gd name="connsiteX210" fmla="*/ 2486881 w 2683068"/>
              <a:gd name="connsiteY210" fmla="*/ 3067050 h 4354354"/>
              <a:gd name="connsiteX211" fmla="*/ 2584989 w 2683068"/>
              <a:gd name="connsiteY211" fmla="*/ 3063717 h 4354354"/>
              <a:gd name="connsiteX212" fmla="*/ 2677380 w 2683068"/>
              <a:gd name="connsiteY212" fmla="*/ 3054668 h 4354354"/>
              <a:gd name="connsiteX0" fmla="*/ 2677380 w 2683068"/>
              <a:gd name="connsiteY0" fmla="*/ 3054668 h 4354354"/>
              <a:gd name="connsiteX1" fmla="*/ 2672142 w 2683068"/>
              <a:gd name="connsiteY1" fmla="*/ 3028474 h 4354354"/>
              <a:gd name="connsiteX2" fmla="*/ 2664522 w 2683068"/>
              <a:gd name="connsiteY2" fmla="*/ 2975134 h 4354354"/>
              <a:gd name="connsiteX3" fmla="*/ 2622612 w 2683068"/>
              <a:gd name="connsiteY3" fmla="*/ 2967038 h 4354354"/>
              <a:gd name="connsiteX4" fmla="*/ 2559271 w 2683068"/>
              <a:gd name="connsiteY4" fmla="*/ 2966561 h 4354354"/>
              <a:gd name="connsiteX5" fmla="*/ 2518314 w 2683068"/>
              <a:gd name="connsiteY5" fmla="*/ 2908936 h 4354354"/>
              <a:gd name="connsiteX6" fmla="*/ 2455925 w 2683068"/>
              <a:gd name="connsiteY6" fmla="*/ 2905601 h 4354354"/>
              <a:gd name="connsiteX7" fmla="*/ 2409253 w 2683068"/>
              <a:gd name="connsiteY7" fmla="*/ 2889885 h 4354354"/>
              <a:gd name="connsiteX8" fmla="*/ 2374962 w 2683068"/>
              <a:gd name="connsiteY8" fmla="*/ 2876074 h 4354354"/>
              <a:gd name="connsiteX9" fmla="*/ 2346864 w 2683068"/>
              <a:gd name="connsiteY9" fmla="*/ 2856071 h 4354354"/>
              <a:gd name="connsiteX10" fmla="*/ 2292094 w 2683068"/>
              <a:gd name="connsiteY10" fmla="*/ 2824163 h 4354354"/>
              <a:gd name="connsiteX11" fmla="*/ 2217799 w 2683068"/>
              <a:gd name="connsiteY11" fmla="*/ 2864167 h 4354354"/>
              <a:gd name="connsiteX12" fmla="*/ 2177318 w 2683068"/>
              <a:gd name="connsiteY12" fmla="*/ 2825116 h 4354354"/>
              <a:gd name="connsiteX13" fmla="*/ 2142076 w 2683068"/>
              <a:gd name="connsiteY13" fmla="*/ 2746058 h 4354354"/>
              <a:gd name="connsiteX14" fmla="*/ 2122550 w 2683068"/>
              <a:gd name="connsiteY14" fmla="*/ 2684621 h 4354354"/>
              <a:gd name="connsiteX15" fmla="*/ 2104453 w 2683068"/>
              <a:gd name="connsiteY15" fmla="*/ 2649379 h 4354354"/>
              <a:gd name="connsiteX16" fmla="*/ 2103023 w 2683068"/>
              <a:gd name="connsiteY16" fmla="*/ 2600801 h 4354354"/>
              <a:gd name="connsiteX17" fmla="*/ 2025394 w 2683068"/>
              <a:gd name="connsiteY17" fmla="*/ 2686051 h 4354354"/>
              <a:gd name="connsiteX18" fmla="*/ 1958244 w 2683068"/>
              <a:gd name="connsiteY18" fmla="*/ 2754154 h 4354354"/>
              <a:gd name="connsiteX19" fmla="*/ 1911095 w 2683068"/>
              <a:gd name="connsiteY19" fmla="*/ 2713196 h 4354354"/>
              <a:gd name="connsiteX20" fmla="*/ 1774411 w 2683068"/>
              <a:gd name="connsiteY20" fmla="*/ 2699862 h 4354354"/>
              <a:gd name="connsiteX21" fmla="*/ 1676303 w 2683068"/>
              <a:gd name="connsiteY21" fmla="*/ 2689860 h 4354354"/>
              <a:gd name="connsiteX22" fmla="*/ 1605819 w 2683068"/>
              <a:gd name="connsiteY22" fmla="*/ 2582229 h 4354354"/>
              <a:gd name="connsiteX23" fmla="*/ 1541049 w 2683068"/>
              <a:gd name="connsiteY23" fmla="*/ 2584133 h 4354354"/>
              <a:gd name="connsiteX24" fmla="*/ 1516283 w 2683068"/>
              <a:gd name="connsiteY24" fmla="*/ 2563654 h 4354354"/>
              <a:gd name="connsiteX25" fmla="*/ 1468182 w 2683068"/>
              <a:gd name="connsiteY25" fmla="*/ 2381726 h 4354354"/>
              <a:gd name="connsiteX26" fmla="*/ 1437702 w 2683068"/>
              <a:gd name="connsiteY26" fmla="*/ 2289334 h 4354354"/>
              <a:gd name="connsiteX27" fmla="*/ 1399602 w 2683068"/>
              <a:gd name="connsiteY27" fmla="*/ 2220754 h 4354354"/>
              <a:gd name="connsiteX28" fmla="*/ 1384362 w 2683068"/>
              <a:gd name="connsiteY28" fmla="*/ 2197894 h 4354354"/>
              <a:gd name="connsiteX29" fmla="*/ 1373885 w 2683068"/>
              <a:gd name="connsiteY29" fmla="*/ 2152651 h 4354354"/>
              <a:gd name="connsiteX30" fmla="*/ 1368646 w 2683068"/>
              <a:gd name="connsiteY30" fmla="*/ 2052162 h 4354354"/>
              <a:gd name="connsiteX31" fmla="*/ 1382934 w 2683068"/>
              <a:gd name="connsiteY31" fmla="*/ 1982630 h 4354354"/>
              <a:gd name="connsiteX32" fmla="*/ 1314830 w 2683068"/>
              <a:gd name="connsiteY32" fmla="*/ 1917859 h 4354354"/>
              <a:gd name="connsiteX33" fmla="*/ 1281492 w 2683068"/>
              <a:gd name="connsiteY33" fmla="*/ 1912621 h 4354354"/>
              <a:gd name="connsiteX34" fmla="*/ 1183861 w 2683068"/>
              <a:gd name="connsiteY34" fmla="*/ 1853089 h 4354354"/>
              <a:gd name="connsiteX35" fmla="*/ 1125760 w 2683068"/>
              <a:gd name="connsiteY35" fmla="*/ 1863567 h 4354354"/>
              <a:gd name="connsiteX36" fmla="*/ 1073371 w 2683068"/>
              <a:gd name="connsiteY36" fmla="*/ 1897379 h 4354354"/>
              <a:gd name="connsiteX37" fmla="*/ 1024317 w 2683068"/>
              <a:gd name="connsiteY37" fmla="*/ 1923098 h 4354354"/>
              <a:gd name="connsiteX38" fmla="*/ 957642 w 2683068"/>
              <a:gd name="connsiteY38" fmla="*/ 1984058 h 4354354"/>
              <a:gd name="connsiteX39" fmla="*/ 908588 w 2683068"/>
              <a:gd name="connsiteY39" fmla="*/ 1941672 h 4354354"/>
              <a:gd name="connsiteX40" fmla="*/ 853821 w 2683068"/>
              <a:gd name="connsiteY40" fmla="*/ 1915002 h 4354354"/>
              <a:gd name="connsiteX41" fmla="*/ 822864 w 2683068"/>
              <a:gd name="connsiteY41" fmla="*/ 1889284 h 4354354"/>
              <a:gd name="connsiteX42" fmla="*/ 799528 w 2683068"/>
              <a:gd name="connsiteY42" fmla="*/ 1846898 h 4354354"/>
              <a:gd name="connsiteX43" fmla="*/ 813816 w 2683068"/>
              <a:gd name="connsiteY43" fmla="*/ 1789748 h 4354354"/>
              <a:gd name="connsiteX44" fmla="*/ 803337 w 2683068"/>
              <a:gd name="connsiteY44" fmla="*/ 1720215 h 4354354"/>
              <a:gd name="connsiteX45" fmla="*/ 782859 w 2683068"/>
              <a:gd name="connsiteY45" fmla="*/ 1625441 h 4354354"/>
              <a:gd name="connsiteX46" fmla="*/ 759045 w 2683068"/>
              <a:gd name="connsiteY46" fmla="*/ 1635919 h 4354354"/>
              <a:gd name="connsiteX47" fmla="*/ 700467 w 2683068"/>
              <a:gd name="connsiteY47" fmla="*/ 1571626 h 4354354"/>
              <a:gd name="connsiteX48" fmla="*/ 729042 w 2683068"/>
              <a:gd name="connsiteY48" fmla="*/ 1519714 h 4354354"/>
              <a:gd name="connsiteX49" fmla="*/ 776667 w 2683068"/>
              <a:gd name="connsiteY49" fmla="*/ 1455420 h 4354354"/>
              <a:gd name="connsiteX50" fmla="*/ 774762 w 2683068"/>
              <a:gd name="connsiteY50" fmla="*/ 1429227 h 4354354"/>
              <a:gd name="connsiteX51" fmla="*/ 817625 w 2683068"/>
              <a:gd name="connsiteY51" fmla="*/ 1375409 h 4354354"/>
              <a:gd name="connsiteX52" fmla="*/ 825722 w 2683068"/>
              <a:gd name="connsiteY52" fmla="*/ 1282542 h 4354354"/>
              <a:gd name="connsiteX53" fmla="*/ 811433 w 2683068"/>
              <a:gd name="connsiteY53" fmla="*/ 1198721 h 4354354"/>
              <a:gd name="connsiteX54" fmla="*/ 779048 w 2683068"/>
              <a:gd name="connsiteY54" fmla="*/ 1151573 h 4354354"/>
              <a:gd name="connsiteX55" fmla="*/ 760475 w 2683068"/>
              <a:gd name="connsiteY55" fmla="*/ 1070134 h 4354354"/>
              <a:gd name="connsiteX56" fmla="*/ 804291 w 2683068"/>
              <a:gd name="connsiteY56" fmla="*/ 1034892 h 4354354"/>
              <a:gd name="connsiteX57" fmla="*/ 807624 w 2683068"/>
              <a:gd name="connsiteY57" fmla="*/ 976789 h 4354354"/>
              <a:gd name="connsiteX58" fmla="*/ 820006 w 2683068"/>
              <a:gd name="connsiteY58" fmla="*/ 901065 h 4354354"/>
              <a:gd name="connsiteX59" fmla="*/ 829055 w 2683068"/>
              <a:gd name="connsiteY59" fmla="*/ 833914 h 4354354"/>
              <a:gd name="connsiteX60" fmla="*/ 843819 w 2683068"/>
              <a:gd name="connsiteY60" fmla="*/ 795814 h 4354354"/>
              <a:gd name="connsiteX61" fmla="*/ 859058 w 2683068"/>
              <a:gd name="connsiteY61" fmla="*/ 762475 h 4354354"/>
              <a:gd name="connsiteX62" fmla="*/ 832865 w 2683068"/>
              <a:gd name="connsiteY62" fmla="*/ 696754 h 4354354"/>
              <a:gd name="connsiteX63" fmla="*/ 817149 w 2683068"/>
              <a:gd name="connsiteY63" fmla="*/ 573405 h 4354354"/>
              <a:gd name="connsiteX64" fmla="*/ 786668 w 2683068"/>
              <a:gd name="connsiteY64" fmla="*/ 536259 h 4354354"/>
              <a:gd name="connsiteX65" fmla="*/ 769047 w 2683068"/>
              <a:gd name="connsiteY65" fmla="*/ 505777 h 4354354"/>
              <a:gd name="connsiteX66" fmla="*/ 746187 w 2683068"/>
              <a:gd name="connsiteY66" fmla="*/ 430054 h 4354354"/>
              <a:gd name="connsiteX67" fmla="*/ 719041 w 2683068"/>
              <a:gd name="connsiteY67" fmla="*/ 349091 h 4354354"/>
              <a:gd name="connsiteX68" fmla="*/ 731423 w 2683068"/>
              <a:gd name="connsiteY68" fmla="*/ 321469 h 4354354"/>
              <a:gd name="connsiteX69" fmla="*/ 728091 w 2683068"/>
              <a:gd name="connsiteY69" fmla="*/ 256223 h 4354354"/>
              <a:gd name="connsiteX70" fmla="*/ 709041 w 2683068"/>
              <a:gd name="connsiteY70" fmla="*/ 241935 h 4354354"/>
              <a:gd name="connsiteX71" fmla="*/ 700944 w 2683068"/>
              <a:gd name="connsiteY71" fmla="*/ 171451 h 4354354"/>
              <a:gd name="connsiteX72" fmla="*/ 667130 w 2683068"/>
              <a:gd name="connsiteY72" fmla="*/ 120015 h 4354354"/>
              <a:gd name="connsiteX73" fmla="*/ 678084 w 2683068"/>
              <a:gd name="connsiteY73" fmla="*/ 70485 h 4354354"/>
              <a:gd name="connsiteX74" fmla="*/ 649031 w 2683068"/>
              <a:gd name="connsiteY74" fmla="*/ 0 h 4354354"/>
              <a:gd name="connsiteX75" fmla="*/ 604741 w 2683068"/>
              <a:gd name="connsiteY75" fmla="*/ 10001 h 4354354"/>
              <a:gd name="connsiteX76" fmla="*/ 534256 w 2683068"/>
              <a:gd name="connsiteY76" fmla="*/ 85249 h 4354354"/>
              <a:gd name="connsiteX77" fmla="*/ 551401 w 2683068"/>
              <a:gd name="connsiteY77" fmla="*/ 158591 h 4354354"/>
              <a:gd name="connsiteX78" fmla="*/ 544735 w 2683068"/>
              <a:gd name="connsiteY78" fmla="*/ 234792 h 4354354"/>
              <a:gd name="connsiteX79" fmla="*/ 497109 w 2683068"/>
              <a:gd name="connsiteY79" fmla="*/ 313373 h 4354354"/>
              <a:gd name="connsiteX80" fmla="*/ 452817 w 2683068"/>
              <a:gd name="connsiteY80" fmla="*/ 408147 h 4354354"/>
              <a:gd name="connsiteX81" fmla="*/ 359948 w 2683068"/>
              <a:gd name="connsiteY81" fmla="*/ 381476 h 4354354"/>
              <a:gd name="connsiteX82" fmla="*/ 292322 w 2683068"/>
              <a:gd name="connsiteY82" fmla="*/ 441960 h 4354354"/>
              <a:gd name="connsiteX83" fmla="*/ 262317 w 2683068"/>
              <a:gd name="connsiteY83" fmla="*/ 513874 h 4354354"/>
              <a:gd name="connsiteX84" fmla="*/ 313752 w 2683068"/>
              <a:gd name="connsiteY84" fmla="*/ 574834 h 4354354"/>
              <a:gd name="connsiteX85" fmla="*/ 227550 w 2683068"/>
              <a:gd name="connsiteY85" fmla="*/ 711995 h 4354354"/>
              <a:gd name="connsiteX86" fmla="*/ 254222 w 2683068"/>
              <a:gd name="connsiteY86" fmla="*/ 758667 h 4354354"/>
              <a:gd name="connsiteX87" fmla="*/ 239933 w 2683068"/>
              <a:gd name="connsiteY87" fmla="*/ 834390 h 4354354"/>
              <a:gd name="connsiteX88" fmla="*/ 294702 w 2683068"/>
              <a:gd name="connsiteY88" fmla="*/ 849630 h 4354354"/>
              <a:gd name="connsiteX89" fmla="*/ 342803 w 2683068"/>
              <a:gd name="connsiteY89" fmla="*/ 872966 h 4354354"/>
              <a:gd name="connsiteX90" fmla="*/ 316134 w 2683068"/>
              <a:gd name="connsiteY90" fmla="*/ 957263 h 4354354"/>
              <a:gd name="connsiteX91" fmla="*/ 313753 w 2683068"/>
              <a:gd name="connsiteY91" fmla="*/ 1051560 h 4354354"/>
              <a:gd name="connsiteX92" fmla="*/ 230410 w 2683068"/>
              <a:gd name="connsiteY92" fmla="*/ 1096803 h 4354354"/>
              <a:gd name="connsiteX93" fmla="*/ 151351 w 2683068"/>
              <a:gd name="connsiteY93" fmla="*/ 1095376 h 4354354"/>
              <a:gd name="connsiteX94" fmla="*/ 158018 w 2683068"/>
              <a:gd name="connsiteY94" fmla="*/ 1245395 h 4354354"/>
              <a:gd name="connsiteX95" fmla="*/ 220407 w 2683068"/>
              <a:gd name="connsiteY95" fmla="*/ 1283494 h 4354354"/>
              <a:gd name="connsiteX96" fmla="*/ 208977 w 2683068"/>
              <a:gd name="connsiteY96" fmla="*/ 1344454 h 4354354"/>
              <a:gd name="connsiteX97" fmla="*/ 291368 w 2683068"/>
              <a:gd name="connsiteY97" fmla="*/ 1416368 h 4354354"/>
              <a:gd name="connsiteX98" fmla="*/ 271842 w 2683068"/>
              <a:gd name="connsiteY98" fmla="*/ 1466374 h 4354354"/>
              <a:gd name="connsiteX99" fmla="*/ 236123 w 2683068"/>
              <a:gd name="connsiteY99" fmla="*/ 1567339 h 4354354"/>
              <a:gd name="connsiteX100" fmla="*/ 211359 w 2683068"/>
              <a:gd name="connsiteY100" fmla="*/ 1594485 h 4354354"/>
              <a:gd name="connsiteX101" fmla="*/ 151827 w 2683068"/>
              <a:gd name="connsiteY101" fmla="*/ 1602105 h 4354354"/>
              <a:gd name="connsiteX102" fmla="*/ 95153 w 2683068"/>
              <a:gd name="connsiteY102" fmla="*/ 1652111 h 4354354"/>
              <a:gd name="connsiteX103" fmla="*/ 34193 w 2683068"/>
              <a:gd name="connsiteY103" fmla="*/ 1684497 h 4354354"/>
              <a:gd name="connsiteX104" fmla="*/ 9905 w 2683068"/>
              <a:gd name="connsiteY104" fmla="*/ 1750219 h 4354354"/>
              <a:gd name="connsiteX105" fmla="*/ 5142 w 2683068"/>
              <a:gd name="connsiteY105" fmla="*/ 1915954 h 4354354"/>
              <a:gd name="connsiteX106" fmla="*/ 28002 w 2683068"/>
              <a:gd name="connsiteY106" fmla="*/ 1938814 h 4354354"/>
              <a:gd name="connsiteX107" fmla="*/ 58482 w 2683068"/>
              <a:gd name="connsiteY107" fmla="*/ 1976914 h 4354354"/>
              <a:gd name="connsiteX108" fmla="*/ 104202 w 2683068"/>
              <a:gd name="connsiteY108" fmla="*/ 2007394 h 4354354"/>
              <a:gd name="connsiteX109" fmla="*/ 165162 w 2683068"/>
              <a:gd name="connsiteY109" fmla="*/ 2037874 h 4354354"/>
              <a:gd name="connsiteX110" fmla="*/ 226122 w 2683068"/>
              <a:gd name="connsiteY110" fmla="*/ 2121694 h 4354354"/>
              <a:gd name="connsiteX111" fmla="*/ 264222 w 2683068"/>
              <a:gd name="connsiteY111" fmla="*/ 2182654 h 4354354"/>
              <a:gd name="connsiteX112" fmla="*/ 271842 w 2683068"/>
              <a:gd name="connsiteY112" fmla="*/ 2205514 h 4354354"/>
              <a:gd name="connsiteX113" fmla="*/ 309942 w 2683068"/>
              <a:gd name="connsiteY113" fmla="*/ 2281714 h 4354354"/>
              <a:gd name="connsiteX114" fmla="*/ 485202 w 2683068"/>
              <a:gd name="connsiteY114" fmla="*/ 2296954 h 4354354"/>
              <a:gd name="connsiteX115" fmla="*/ 553782 w 2683068"/>
              <a:gd name="connsiteY115" fmla="*/ 2380774 h 4354354"/>
              <a:gd name="connsiteX116" fmla="*/ 523302 w 2683068"/>
              <a:gd name="connsiteY116" fmla="*/ 2456974 h 4354354"/>
              <a:gd name="connsiteX117" fmla="*/ 500442 w 2683068"/>
              <a:gd name="connsiteY117" fmla="*/ 2464594 h 4354354"/>
              <a:gd name="connsiteX118" fmla="*/ 477582 w 2683068"/>
              <a:gd name="connsiteY118" fmla="*/ 2487454 h 4354354"/>
              <a:gd name="connsiteX119" fmla="*/ 469962 w 2683068"/>
              <a:gd name="connsiteY119" fmla="*/ 2533174 h 4354354"/>
              <a:gd name="connsiteX120" fmla="*/ 500442 w 2683068"/>
              <a:gd name="connsiteY120" fmla="*/ 2647474 h 4354354"/>
              <a:gd name="connsiteX121" fmla="*/ 523302 w 2683068"/>
              <a:gd name="connsiteY121" fmla="*/ 2670334 h 4354354"/>
              <a:gd name="connsiteX122" fmla="*/ 530922 w 2683068"/>
              <a:gd name="connsiteY122" fmla="*/ 2700814 h 4354354"/>
              <a:gd name="connsiteX123" fmla="*/ 561402 w 2683068"/>
              <a:gd name="connsiteY123" fmla="*/ 2685574 h 4354354"/>
              <a:gd name="connsiteX124" fmla="*/ 584262 w 2683068"/>
              <a:gd name="connsiteY124" fmla="*/ 2662714 h 4354354"/>
              <a:gd name="connsiteX125" fmla="*/ 637602 w 2683068"/>
              <a:gd name="connsiteY125" fmla="*/ 2632234 h 4354354"/>
              <a:gd name="connsiteX126" fmla="*/ 675702 w 2683068"/>
              <a:gd name="connsiteY126" fmla="*/ 2639854 h 4354354"/>
              <a:gd name="connsiteX127" fmla="*/ 690942 w 2683068"/>
              <a:gd name="connsiteY127" fmla="*/ 2662714 h 4354354"/>
              <a:gd name="connsiteX128" fmla="*/ 713802 w 2683068"/>
              <a:gd name="connsiteY128" fmla="*/ 2685574 h 4354354"/>
              <a:gd name="connsiteX129" fmla="*/ 721422 w 2683068"/>
              <a:gd name="connsiteY129" fmla="*/ 2708434 h 4354354"/>
              <a:gd name="connsiteX130" fmla="*/ 698562 w 2683068"/>
              <a:gd name="connsiteY130" fmla="*/ 2792254 h 4354354"/>
              <a:gd name="connsiteX131" fmla="*/ 614742 w 2683068"/>
              <a:gd name="connsiteY131" fmla="*/ 2868454 h 4354354"/>
              <a:gd name="connsiteX132" fmla="*/ 591882 w 2683068"/>
              <a:gd name="connsiteY132" fmla="*/ 2914174 h 4354354"/>
              <a:gd name="connsiteX133" fmla="*/ 523302 w 2683068"/>
              <a:gd name="connsiteY133" fmla="*/ 2959894 h 4354354"/>
              <a:gd name="connsiteX134" fmla="*/ 508062 w 2683068"/>
              <a:gd name="connsiteY134" fmla="*/ 2982754 h 4354354"/>
              <a:gd name="connsiteX135" fmla="*/ 538542 w 2683068"/>
              <a:gd name="connsiteY135" fmla="*/ 3081814 h 4354354"/>
              <a:gd name="connsiteX136" fmla="*/ 561402 w 2683068"/>
              <a:gd name="connsiteY136" fmla="*/ 3203734 h 4354354"/>
              <a:gd name="connsiteX137" fmla="*/ 599502 w 2683068"/>
              <a:gd name="connsiteY137" fmla="*/ 3302794 h 4354354"/>
              <a:gd name="connsiteX138" fmla="*/ 599502 w 2683068"/>
              <a:gd name="connsiteY138" fmla="*/ 3455194 h 4354354"/>
              <a:gd name="connsiteX139" fmla="*/ 561402 w 2683068"/>
              <a:gd name="connsiteY139" fmla="*/ 3493294 h 4354354"/>
              <a:gd name="connsiteX140" fmla="*/ 553782 w 2683068"/>
              <a:gd name="connsiteY140" fmla="*/ 3523774 h 4354354"/>
              <a:gd name="connsiteX141" fmla="*/ 538542 w 2683068"/>
              <a:gd name="connsiteY141" fmla="*/ 3554254 h 4354354"/>
              <a:gd name="connsiteX142" fmla="*/ 546162 w 2683068"/>
              <a:gd name="connsiteY142" fmla="*/ 3706654 h 4354354"/>
              <a:gd name="connsiteX143" fmla="*/ 599502 w 2683068"/>
              <a:gd name="connsiteY143" fmla="*/ 3699034 h 4354354"/>
              <a:gd name="connsiteX144" fmla="*/ 622362 w 2683068"/>
              <a:gd name="connsiteY144" fmla="*/ 3691414 h 4354354"/>
              <a:gd name="connsiteX145" fmla="*/ 668082 w 2683068"/>
              <a:gd name="connsiteY145" fmla="*/ 3714274 h 4354354"/>
              <a:gd name="connsiteX146" fmla="*/ 698562 w 2683068"/>
              <a:gd name="connsiteY146" fmla="*/ 3744754 h 4354354"/>
              <a:gd name="connsiteX147" fmla="*/ 828102 w 2683068"/>
              <a:gd name="connsiteY147" fmla="*/ 3767614 h 4354354"/>
              <a:gd name="connsiteX148" fmla="*/ 843342 w 2683068"/>
              <a:gd name="connsiteY148" fmla="*/ 3798094 h 4354354"/>
              <a:gd name="connsiteX149" fmla="*/ 866202 w 2683068"/>
              <a:gd name="connsiteY149" fmla="*/ 3813334 h 4354354"/>
              <a:gd name="connsiteX150" fmla="*/ 889062 w 2683068"/>
              <a:gd name="connsiteY150" fmla="*/ 3836194 h 4354354"/>
              <a:gd name="connsiteX151" fmla="*/ 896682 w 2683068"/>
              <a:gd name="connsiteY151" fmla="*/ 3866674 h 4354354"/>
              <a:gd name="connsiteX152" fmla="*/ 911922 w 2683068"/>
              <a:gd name="connsiteY152" fmla="*/ 3889534 h 4354354"/>
              <a:gd name="connsiteX153" fmla="*/ 934782 w 2683068"/>
              <a:gd name="connsiteY153" fmla="*/ 3927634 h 4354354"/>
              <a:gd name="connsiteX154" fmla="*/ 988122 w 2683068"/>
              <a:gd name="connsiteY154" fmla="*/ 3973354 h 4354354"/>
              <a:gd name="connsiteX155" fmla="*/ 1003362 w 2683068"/>
              <a:gd name="connsiteY155" fmla="*/ 3996214 h 4354354"/>
              <a:gd name="connsiteX156" fmla="*/ 1026222 w 2683068"/>
              <a:gd name="connsiteY156" fmla="*/ 4034314 h 4354354"/>
              <a:gd name="connsiteX157" fmla="*/ 1056702 w 2683068"/>
              <a:gd name="connsiteY157" fmla="*/ 4110514 h 4354354"/>
              <a:gd name="connsiteX158" fmla="*/ 1064322 w 2683068"/>
              <a:gd name="connsiteY158" fmla="*/ 4133374 h 4354354"/>
              <a:gd name="connsiteX159" fmla="*/ 1140522 w 2683068"/>
              <a:gd name="connsiteY159" fmla="*/ 4163854 h 4354354"/>
              <a:gd name="connsiteX160" fmla="*/ 1193862 w 2683068"/>
              <a:gd name="connsiteY160" fmla="*/ 4240054 h 4354354"/>
              <a:gd name="connsiteX161" fmla="*/ 1254822 w 2683068"/>
              <a:gd name="connsiteY161" fmla="*/ 4247674 h 4354354"/>
              <a:gd name="connsiteX162" fmla="*/ 1262442 w 2683068"/>
              <a:gd name="connsiteY162" fmla="*/ 4301014 h 4354354"/>
              <a:gd name="connsiteX163" fmla="*/ 1308162 w 2683068"/>
              <a:gd name="connsiteY163" fmla="*/ 4354354 h 4354354"/>
              <a:gd name="connsiteX164" fmla="*/ 1346262 w 2683068"/>
              <a:gd name="connsiteY164" fmla="*/ 4255294 h 4354354"/>
              <a:gd name="connsiteX165" fmla="*/ 1407222 w 2683068"/>
              <a:gd name="connsiteY165" fmla="*/ 4224814 h 4354354"/>
              <a:gd name="connsiteX166" fmla="*/ 1460562 w 2683068"/>
              <a:gd name="connsiteY166" fmla="*/ 4209574 h 4354354"/>
              <a:gd name="connsiteX167" fmla="*/ 1498662 w 2683068"/>
              <a:gd name="connsiteY167" fmla="*/ 4186714 h 4354354"/>
              <a:gd name="connsiteX168" fmla="*/ 1544382 w 2683068"/>
              <a:gd name="connsiteY168" fmla="*/ 4156234 h 4354354"/>
              <a:gd name="connsiteX169" fmla="*/ 1574862 w 2683068"/>
              <a:gd name="connsiteY169" fmla="*/ 4148614 h 4354354"/>
              <a:gd name="connsiteX170" fmla="*/ 1635822 w 2683068"/>
              <a:gd name="connsiteY170" fmla="*/ 4087654 h 4354354"/>
              <a:gd name="connsiteX171" fmla="*/ 1666302 w 2683068"/>
              <a:gd name="connsiteY171" fmla="*/ 4064794 h 4354354"/>
              <a:gd name="connsiteX172" fmla="*/ 1818702 w 2683068"/>
              <a:gd name="connsiteY172" fmla="*/ 4026694 h 4354354"/>
              <a:gd name="connsiteX173" fmla="*/ 1849182 w 2683068"/>
              <a:gd name="connsiteY173" fmla="*/ 4011454 h 4354354"/>
              <a:gd name="connsiteX174" fmla="*/ 1894902 w 2683068"/>
              <a:gd name="connsiteY174" fmla="*/ 3996214 h 4354354"/>
              <a:gd name="connsiteX175" fmla="*/ 1917762 w 2683068"/>
              <a:gd name="connsiteY175" fmla="*/ 3980974 h 4354354"/>
              <a:gd name="connsiteX176" fmla="*/ 1978722 w 2683068"/>
              <a:gd name="connsiteY176" fmla="*/ 3935254 h 4354354"/>
              <a:gd name="connsiteX177" fmla="*/ 2039682 w 2683068"/>
              <a:gd name="connsiteY177" fmla="*/ 3897154 h 4354354"/>
              <a:gd name="connsiteX178" fmla="*/ 2070162 w 2683068"/>
              <a:gd name="connsiteY178" fmla="*/ 3881914 h 4354354"/>
              <a:gd name="connsiteX179" fmla="*/ 2123502 w 2683068"/>
              <a:gd name="connsiteY179" fmla="*/ 3843814 h 4354354"/>
              <a:gd name="connsiteX180" fmla="*/ 2153982 w 2683068"/>
              <a:gd name="connsiteY180" fmla="*/ 3813334 h 4354354"/>
              <a:gd name="connsiteX181" fmla="*/ 2192082 w 2683068"/>
              <a:gd name="connsiteY181" fmla="*/ 3714274 h 4354354"/>
              <a:gd name="connsiteX182" fmla="*/ 2153982 w 2683068"/>
              <a:gd name="connsiteY182" fmla="*/ 3630454 h 4354354"/>
              <a:gd name="connsiteX183" fmla="*/ 2131122 w 2683068"/>
              <a:gd name="connsiteY183" fmla="*/ 3622834 h 4354354"/>
              <a:gd name="connsiteX184" fmla="*/ 2115882 w 2683068"/>
              <a:gd name="connsiteY184" fmla="*/ 3706654 h 4354354"/>
              <a:gd name="connsiteX185" fmla="*/ 2100642 w 2683068"/>
              <a:gd name="connsiteY185" fmla="*/ 3683794 h 4354354"/>
              <a:gd name="connsiteX186" fmla="*/ 2039682 w 2683068"/>
              <a:gd name="connsiteY186" fmla="*/ 3691414 h 4354354"/>
              <a:gd name="connsiteX187" fmla="*/ 2047302 w 2683068"/>
              <a:gd name="connsiteY187" fmla="*/ 3729514 h 4354354"/>
              <a:gd name="connsiteX188" fmla="*/ 2070162 w 2683068"/>
              <a:gd name="connsiteY188" fmla="*/ 3744754 h 4354354"/>
              <a:gd name="connsiteX189" fmla="*/ 2085402 w 2683068"/>
              <a:gd name="connsiteY189" fmla="*/ 3775234 h 4354354"/>
              <a:gd name="connsiteX190" fmla="*/ 2077782 w 2683068"/>
              <a:gd name="connsiteY190" fmla="*/ 3820954 h 4354354"/>
              <a:gd name="connsiteX191" fmla="*/ 2001582 w 2683068"/>
              <a:gd name="connsiteY191" fmla="*/ 3775234 h 4354354"/>
              <a:gd name="connsiteX192" fmla="*/ 1986342 w 2683068"/>
              <a:gd name="connsiteY192" fmla="*/ 3676174 h 4354354"/>
              <a:gd name="connsiteX193" fmla="*/ 1963482 w 2683068"/>
              <a:gd name="connsiteY193" fmla="*/ 3653314 h 4354354"/>
              <a:gd name="connsiteX194" fmla="*/ 1971102 w 2683068"/>
              <a:gd name="connsiteY194" fmla="*/ 3607594 h 4354354"/>
              <a:gd name="connsiteX195" fmla="*/ 2016822 w 2683068"/>
              <a:gd name="connsiteY195" fmla="*/ 3599974 h 4354354"/>
              <a:gd name="connsiteX196" fmla="*/ 2024442 w 2683068"/>
              <a:gd name="connsiteY196" fmla="*/ 3546634 h 4354354"/>
              <a:gd name="connsiteX197" fmla="*/ 2054922 w 2683068"/>
              <a:gd name="connsiteY197" fmla="*/ 3554254 h 4354354"/>
              <a:gd name="connsiteX198" fmla="*/ 2085402 w 2683068"/>
              <a:gd name="connsiteY198" fmla="*/ 3516154 h 4354354"/>
              <a:gd name="connsiteX199" fmla="*/ 2115882 w 2683068"/>
              <a:gd name="connsiteY199" fmla="*/ 3485674 h 4354354"/>
              <a:gd name="connsiteX200" fmla="*/ 2131122 w 2683068"/>
              <a:gd name="connsiteY200" fmla="*/ 3462814 h 4354354"/>
              <a:gd name="connsiteX201" fmla="*/ 2161602 w 2683068"/>
              <a:gd name="connsiteY201" fmla="*/ 3439954 h 4354354"/>
              <a:gd name="connsiteX202" fmla="*/ 2230182 w 2683068"/>
              <a:gd name="connsiteY202" fmla="*/ 3348514 h 4354354"/>
              <a:gd name="connsiteX203" fmla="*/ 2237802 w 2683068"/>
              <a:gd name="connsiteY203" fmla="*/ 3318034 h 4354354"/>
              <a:gd name="connsiteX204" fmla="*/ 2260662 w 2683068"/>
              <a:gd name="connsiteY204" fmla="*/ 3257074 h 4354354"/>
              <a:gd name="connsiteX205" fmla="*/ 2268282 w 2683068"/>
              <a:gd name="connsiteY205" fmla="*/ 3211354 h 4354354"/>
              <a:gd name="connsiteX206" fmla="*/ 2291142 w 2683068"/>
              <a:gd name="connsiteY206" fmla="*/ 3165634 h 4354354"/>
              <a:gd name="connsiteX207" fmla="*/ 2306382 w 2683068"/>
              <a:gd name="connsiteY207" fmla="*/ 3127534 h 4354354"/>
              <a:gd name="connsiteX208" fmla="*/ 2344482 w 2683068"/>
              <a:gd name="connsiteY208" fmla="*/ 3112294 h 4354354"/>
              <a:gd name="connsiteX209" fmla="*/ 2367342 w 2683068"/>
              <a:gd name="connsiteY209" fmla="*/ 3097054 h 4354354"/>
              <a:gd name="connsiteX210" fmla="*/ 2486881 w 2683068"/>
              <a:gd name="connsiteY210" fmla="*/ 3067050 h 4354354"/>
              <a:gd name="connsiteX211" fmla="*/ 2584989 w 2683068"/>
              <a:gd name="connsiteY211" fmla="*/ 3063717 h 4354354"/>
              <a:gd name="connsiteX212" fmla="*/ 2677380 w 2683068"/>
              <a:gd name="connsiteY212" fmla="*/ 3054668 h 4354354"/>
              <a:gd name="connsiteX0" fmla="*/ 2677380 w 2683068"/>
              <a:gd name="connsiteY0" fmla="*/ 3054668 h 4354354"/>
              <a:gd name="connsiteX1" fmla="*/ 2672142 w 2683068"/>
              <a:gd name="connsiteY1" fmla="*/ 3028474 h 4354354"/>
              <a:gd name="connsiteX2" fmla="*/ 2664522 w 2683068"/>
              <a:gd name="connsiteY2" fmla="*/ 2975134 h 4354354"/>
              <a:gd name="connsiteX3" fmla="*/ 2622612 w 2683068"/>
              <a:gd name="connsiteY3" fmla="*/ 2967038 h 4354354"/>
              <a:gd name="connsiteX4" fmla="*/ 2559271 w 2683068"/>
              <a:gd name="connsiteY4" fmla="*/ 2966561 h 4354354"/>
              <a:gd name="connsiteX5" fmla="*/ 2518314 w 2683068"/>
              <a:gd name="connsiteY5" fmla="*/ 2908936 h 4354354"/>
              <a:gd name="connsiteX6" fmla="*/ 2455925 w 2683068"/>
              <a:gd name="connsiteY6" fmla="*/ 2905601 h 4354354"/>
              <a:gd name="connsiteX7" fmla="*/ 2409253 w 2683068"/>
              <a:gd name="connsiteY7" fmla="*/ 2889885 h 4354354"/>
              <a:gd name="connsiteX8" fmla="*/ 2374962 w 2683068"/>
              <a:gd name="connsiteY8" fmla="*/ 2876074 h 4354354"/>
              <a:gd name="connsiteX9" fmla="*/ 2346864 w 2683068"/>
              <a:gd name="connsiteY9" fmla="*/ 2856071 h 4354354"/>
              <a:gd name="connsiteX10" fmla="*/ 2292094 w 2683068"/>
              <a:gd name="connsiteY10" fmla="*/ 2824163 h 4354354"/>
              <a:gd name="connsiteX11" fmla="*/ 2217799 w 2683068"/>
              <a:gd name="connsiteY11" fmla="*/ 2864167 h 4354354"/>
              <a:gd name="connsiteX12" fmla="*/ 2177318 w 2683068"/>
              <a:gd name="connsiteY12" fmla="*/ 2825116 h 4354354"/>
              <a:gd name="connsiteX13" fmla="*/ 2142076 w 2683068"/>
              <a:gd name="connsiteY13" fmla="*/ 2746058 h 4354354"/>
              <a:gd name="connsiteX14" fmla="*/ 2122550 w 2683068"/>
              <a:gd name="connsiteY14" fmla="*/ 2684621 h 4354354"/>
              <a:gd name="connsiteX15" fmla="*/ 2104453 w 2683068"/>
              <a:gd name="connsiteY15" fmla="*/ 2649379 h 4354354"/>
              <a:gd name="connsiteX16" fmla="*/ 2103023 w 2683068"/>
              <a:gd name="connsiteY16" fmla="*/ 2600801 h 4354354"/>
              <a:gd name="connsiteX17" fmla="*/ 2025394 w 2683068"/>
              <a:gd name="connsiteY17" fmla="*/ 2686051 h 4354354"/>
              <a:gd name="connsiteX18" fmla="*/ 1958244 w 2683068"/>
              <a:gd name="connsiteY18" fmla="*/ 2754154 h 4354354"/>
              <a:gd name="connsiteX19" fmla="*/ 1911095 w 2683068"/>
              <a:gd name="connsiteY19" fmla="*/ 2713196 h 4354354"/>
              <a:gd name="connsiteX20" fmla="*/ 1774411 w 2683068"/>
              <a:gd name="connsiteY20" fmla="*/ 2699862 h 4354354"/>
              <a:gd name="connsiteX21" fmla="*/ 1676303 w 2683068"/>
              <a:gd name="connsiteY21" fmla="*/ 2689860 h 4354354"/>
              <a:gd name="connsiteX22" fmla="*/ 1605819 w 2683068"/>
              <a:gd name="connsiteY22" fmla="*/ 2582229 h 4354354"/>
              <a:gd name="connsiteX23" fmla="*/ 1541049 w 2683068"/>
              <a:gd name="connsiteY23" fmla="*/ 2584133 h 4354354"/>
              <a:gd name="connsiteX24" fmla="*/ 1516283 w 2683068"/>
              <a:gd name="connsiteY24" fmla="*/ 2563654 h 4354354"/>
              <a:gd name="connsiteX25" fmla="*/ 1468182 w 2683068"/>
              <a:gd name="connsiteY25" fmla="*/ 2381726 h 4354354"/>
              <a:gd name="connsiteX26" fmla="*/ 1437702 w 2683068"/>
              <a:gd name="connsiteY26" fmla="*/ 2289334 h 4354354"/>
              <a:gd name="connsiteX27" fmla="*/ 1399602 w 2683068"/>
              <a:gd name="connsiteY27" fmla="*/ 2220754 h 4354354"/>
              <a:gd name="connsiteX28" fmla="*/ 1384362 w 2683068"/>
              <a:gd name="connsiteY28" fmla="*/ 2197894 h 4354354"/>
              <a:gd name="connsiteX29" fmla="*/ 1373885 w 2683068"/>
              <a:gd name="connsiteY29" fmla="*/ 2152651 h 4354354"/>
              <a:gd name="connsiteX30" fmla="*/ 1368646 w 2683068"/>
              <a:gd name="connsiteY30" fmla="*/ 2052162 h 4354354"/>
              <a:gd name="connsiteX31" fmla="*/ 1382934 w 2683068"/>
              <a:gd name="connsiteY31" fmla="*/ 1982630 h 4354354"/>
              <a:gd name="connsiteX32" fmla="*/ 1314830 w 2683068"/>
              <a:gd name="connsiteY32" fmla="*/ 1917859 h 4354354"/>
              <a:gd name="connsiteX33" fmla="*/ 1281492 w 2683068"/>
              <a:gd name="connsiteY33" fmla="*/ 1912621 h 4354354"/>
              <a:gd name="connsiteX34" fmla="*/ 1183861 w 2683068"/>
              <a:gd name="connsiteY34" fmla="*/ 1853089 h 4354354"/>
              <a:gd name="connsiteX35" fmla="*/ 1125760 w 2683068"/>
              <a:gd name="connsiteY35" fmla="*/ 1863567 h 4354354"/>
              <a:gd name="connsiteX36" fmla="*/ 1073371 w 2683068"/>
              <a:gd name="connsiteY36" fmla="*/ 1897379 h 4354354"/>
              <a:gd name="connsiteX37" fmla="*/ 1024317 w 2683068"/>
              <a:gd name="connsiteY37" fmla="*/ 1923098 h 4354354"/>
              <a:gd name="connsiteX38" fmla="*/ 957642 w 2683068"/>
              <a:gd name="connsiteY38" fmla="*/ 1984058 h 4354354"/>
              <a:gd name="connsiteX39" fmla="*/ 908588 w 2683068"/>
              <a:gd name="connsiteY39" fmla="*/ 1941672 h 4354354"/>
              <a:gd name="connsiteX40" fmla="*/ 853821 w 2683068"/>
              <a:gd name="connsiteY40" fmla="*/ 1915002 h 4354354"/>
              <a:gd name="connsiteX41" fmla="*/ 822864 w 2683068"/>
              <a:gd name="connsiteY41" fmla="*/ 1889284 h 4354354"/>
              <a:gd name="connsiteX42" fmla="*/ 799528 w 2683068"/>
              <a:gd name="connsiteY42" fmla="*/ 1846898 h 4354354"/>
              <a:gd name="connsiteX43" fmla="*/ 813816 w 2683068"/>
              <a:gd name="connsiteY43" fmla="*/ 1789748 h 4354354"/>
              <a:gd name="connsiteX44" fmla="*/ 803337 w 2683068"/>
              <a:gd name="connsiteY44" fmla="*/ 1720215 h 4354354"/>
              <a:gd name="connsiteX45" fmla="*/ 782859 w 2683068"/>
              <a:gd name="connsiteY45" fmla="*/ 1625441 h 4354354"/>
              <a:gd name="connsiteX46" fmla="*/ 759045 w 2683068"/>
              <a:gd name="connsiteY46" fmla="*/ 1635919 h 4354354"/>
              <a:gd name="connsiteX47" fmla="*/ 700467 w 2683068"/>
              <a:gd name="connsiteY47" fmla="*/ 1571626 h 4354354"/>
              <a:gd name="connsiteX48" fmla="*/ 729042 w 2683068"/>
              <a:gd name="connsiteY48" fmla="*/ 1519714 h 4354354"/>
              <a:gd name="connsiteX49" fmla="*/ 776667 w 2683068"/>
              <a:gd name="connsiteY49" fmla="*/ 1455420 h 4354354"/>
              <a:gd name="connsiteX50" fmla="*/ 774762 w 2683068"/>
              <a:gd name="connsiteY50" fmla="*/ 1429227 h 4354354"/>
              <a:gd name="connsiteX51" fmla="*/ 817625 w 2683068"/>
              <a:gd name="connsiteY51" fmla="*/ 1375409 h 4354354"/>
              <a:gd name="connsiteX52" fmla="*/ 825722 w 2683068"/>
              <a:gd name="connsiteY52" fmla="*/ 1282542 h 4354354"/>
              <a:gd name="connsiteX53" fmla="*/ 811433 w 2683068"/>
              <a:gd name="connsiteY53" fmla="*/ 1198721 h 4354354"/>
              <a:gd name="connsiteX54" fmla="*/ 779048 w 2683068"/>
              <a:gd name="connsiteY54" fmla="*/ 1151573 h 4354354"/>
              <a:gd name="connsiteX55" fmla="*/ 760475 w 2683068"/>
              <a:gd name="connsiteY55" fmla="*/ 1070134 h 4354354"/>
              <a:gd name="connsiteX56" fmla="*/ 804291 w 2683068"/>
              <a:gd name="connsiteY56" fmla="*/ 1034892 h 4354354"/>
              <a:gd name="connsiteX57" fmla="*/ 807624 w 2683068"/>
              <a:gd name="connsiteY57" fmla="*/ 976789 h 4354354"/>
              <a:gd name="connsiteX58" fmla="*/ 820006 w 2683068"/>
              <a:gd name="connsiteY58" fmla="*/ 901065 h 4354354"/>
              <a:gd name="connsiteX59" fmla="*/ 829055 w 2683068"/>
              <a:gd name="connsiteY59" fmla="*/ 833914 h 4354354"/>
              <a:gd name="connsiteX60" fmla="*/ 843819 w 2683068"/>
              <a:gd name="connsiteY60" fmla="*/ 795814 h 4354354"/>
              <a:gd name="connsiteX61" fmla="*/ 859058 w 2683068"/>
              <a:gd name="connsiteY61" fmla="*/ 762475 h 4354354"/>
              <a:gd name="connsiteX62" fmla="*/ 832865 w 2683068"/>
              <a:gd name="connsiteY62" fmla="*/ 696754 h 4354354"/>
              <a:gd name="connsiteX63" fmla="*/ 817149 w 2683068"/>
              <a:gd name="connsiteY63" fmla="*/ 573405 h 4354354"/>
              <a:gd name="connsiteX64" fmla="*/ 786668 w 2683068"/>
              <a:gd name="connsiteY64" fmla="*/ 536259 h 4354354"/>
              <a:gd name="connsiteX65" fmla="*/ 769047 w 2683068"/>
              <a:gd name="connsiteY65" fmla="*/ 505777 h 4354354"/>
              <a:gd name="connsiteX66" fmla="*/ 746187 w 2683068"/>
              <a:gd name="connsiteY66" fmla="*/ 430054 h 4354354"/>
              <a:gd name="connsiteX67" fmla="*/ 719041 w 2683068"/>
              <a:gd name="connsiteY67" fmla="*/ 349091 h 4354354"/>
              <a:gd name="connsiteX68" fmla="*/ 731423 w 2683068"/>
              <a:gd name="connsiteY68" fmla="*/ 321469 h 4354354"/>
              <a:gd name="connsiteX69" fmla="*/ 728091 w 2683068"/>
              <a:gd name="connsiteY69" fmla="*/ 256223 h 4354354"/>
              <a:gd name="connsiteX70" fmla="*/ 709041 w 2683068"/>
              <a:gd name="connsiteY70" fmla="*/ 241935 h 4354354"/>
              <a:gd name="connsiteX71" fmla="*/ 700944 w 2683068"/>
              <a:gd name="connsiteY71" fmla="*/ 171451 h 4354354"/>
              <a:gd name="connsiteX72" fmla="*/ 667130 w 2683068"/>
              <a:gd name="connsiteY72" fmla="*/ 120015 h 4354354"/>
              <a:gd name="connsiteX73" fmla="*/ 678084 w 2683068"/>
              <a:gd name="connsiteY73" fmla="*/ 70485 h 4354354"/>
              <a:gd name="connsiteX74" fmla="*/ 649031 w 2683068"/>
              <a:gd name="connsiteY74" fmla="*/ 0 h 4354354"/>
              <a:gd name="connsiteX75" fmla="*/ 604741 w 2683068"/>
              <a:gd name="connsiteY75" fmla="*/ 10001 h 4354354"/>
              <a:gd name="connsiteX76" fmla="*/ 534256 w 2683068"/>
              <a:gd name="connsiteY76" fmla="*/ 85249 h 4354354"/>
              <a:gd name="connsiteX77" fmla="*/ 551401 w 2683068"/>
              <a:gd name="connsiteY77" fmla="*/ 158591 h 4354354"/>
              <a:gd name="connsiteX78" fmla="*/ 544735 w 2683068"/>
              <a:gd name="connsiteY78" fmla="*/ 234792 h 4354354"/>
              <a:gd name="connsiteX79" fmla="*/ 497109 w 2683068"/>
              <a:gd name="connsiteY79" fmla="*/ 313373 h 4354354"/>
              <a:gd name="connsiteX80" fmla="*/ 452817 w 2683068"/>
              <a:gd name="connsiteY80" fmla="*/ 408147 h 4354354"/>
              <a:gd name="connsiteX81" fmla="*/ 359948 w 2683068"/>
              <a:gd name="connsiteY81" fmla="*/ 381476 h 4354354"/>
              <a:gd name="connsiteX82" fmla="*/ 292322 w 2683068"/>
              <a:gd name="connsiteY82" fmla="*/ 441960 h 4354354"/>
              <a:gd name="connsiteX83" fmla="*/ 262317 w 2683068"/>
              <a:gd name="connsiteY83" fmla="*/ 513874 h 4354354"/>
              <a:gd name="connsiteX84" fmla="*/ 313752 w 2683068"/>
              <a:gd name="connsiteY84" fmla="*/ 574834 h 4354354"/>
              <a:gd name="connsiteX85" fmla="*/ 227550 w 2683068"/>
              <a:gd name="connsiteY85" fmla="*/ 711995 h 4354354"/>
              <a:gd name="connsiteX86" fmla="*/ 254222 w 2683068"/>
              <a:gd name="connsiteY86" fmla="*/ 758667 h 4354354"/>
              <a:gd name="connsiteX87" fmla="*/ 239933 w 2683068"/>
              <a:gd name="connsiteY87" fmla="*/ 834390 h 4354354"/>
              <a:gd name="connsiteX88" fmla="*/ 294702 w 2683068"/>
              <a:gd name="connsiteY88" fmla="*/ 849630 h 4354354"/>
              <a:gd name="connsiteX89" fmla="*/ 342803 w 2683068"/>
              <a:gd name="connsiteY89" fmla="*/ 872966 h 4354354"/>
              <a:gd name="connsiteX90" fmla="*/ 316134 w 2683068"/>
              <a:gd name="connsiteY90" fmla="*/ 957263 h 4354354"/>
              <a:gd name="connsiteX91" fmla="*/ 313753 w 2683068"/>
              <a:gd name="connsiteY91" fmla="*/ 1051560 h 4354354"/>
              <a:gd name="connsiteX92" fmla="*/ 230410 w 2683068"/>
              <a:gd name="connsiteY92" fmla="*/ 1096803 h 4354354"/>
              <a:gd name="connsiteX93" fmla="*/ 151351 w 2683068"/>
              <a:gd name="connsiteY93" fmla="*/ 1095376 h 4354354"/>
              <a:gd name="connsiteX94" fmla="*/ 158018 w 2683068"/>
              <a:gd name="connsiteY94" fmla="*/ 1245395 h 4354354"/>
              <a:gd name="connsiteX95" fmla="*/ 220407 w 2683068"/>
              <a:gd name="connsiteY95" fmla="*/ 1283494 h 4354354"/>
              <a:gd name="connsiteX96" fmla="*/ 208977 w 2683068"/>
              <a:gd name="connsiteY96" fmla="*/ 1344454 h 4354354"/>
              <a:gd name="connsiteX97" fmla="*/ 291368 w 2683068"/>
              <a:gd name="connsiteY97" fmla="*/ 1416368 h 4354354"/>
              <a:gd name="connsiteX98" fmla="*/ 271842 w 2683068"/>
              <a:gd name="connsiteY98" fmla="*/ 1466374 h 4354354"/>
              <a:gd name="connsiteX99" fmla="*/ 236123 w 2683068"/>
              <a:gd name="connsiteY99" fmla="*/ 1567339 h 4354354"/>
              <a:gd name="connsiteX100" fmla="*/ 211359 w 2683068"/>
              <a:gd name="connsiteY100" fmla="*/ 1594485 h 4354354"/>
              <a:gd name="connsiteX101" fmla="*/ 151827 w 2683068"/>
              <a:gd name="connsiteY101" fmla="*/ 1602105 h 4354354"/>
              <a:gd name="connsiteX102" fmla="*/ 95153 w 2683068"/>
              <a:gd name="connsiteY102" fmla="*/ 1652111 h 4354354"/>
              <a:gd name="connsiteX103" fmla="*/ 34193 w 2683068"/>
              <a:gd name="connsiteY103" fmla="*/ 1684497 h 4354354"/>
              <a:gd name="connsiteX104" fmla="*/ 9905 w 2683068"/>
              <a:gd name="connsiteY104" fmla="*/ 1750219 h 4354354"/>
              <a:gd name="connsiteX105" fmla="*/ 5142 w 2683068"/>
              <a:gd name="connsiteY105" fmla="*/ 1915954 h 4354354"/>
              <a:gd name="connsiteX106" fmla="*/ 28002 w 2683068"/>
              <a:gd name="connsiteY106" fmla="*/ 1938814 h 4354354"/>
              <a:gd name="connsiteX107" fmla="*/ 58482 w 2683068"/>
              <a:gd name="connsiteY107" fmla="*/ 1976914 h 4354354"/>
              <a:gd name="connsiteX108" fmla="*/ 104202 w 2683068"/>
              <a:gd name="connsiteY108" fmla="*/ 2007394 h 4354354"/>
              <a:gd name="connsiteX109" fmla="*/ 165162 w 2683068"/>
              <a:gd name="connsiteY109" fmla="*/ 2037874 h 4354354"/>
              <a:gd name="connsiteX110" fmla="*/ 226122 w 2683068"/>
              <a:gd name="connsiteY110" fmla="*/ 2121694 h 4354354"/>
              <a:gd name="connsiteX111" fmla="*/ 264222 w 2683068"/>
              <a:gd name="connsiteY111" fmla="*/ 2182654 h 4354354"/>
              <a:gd name="connsiteX112" fmla="*/ 271842 w 2683068"/>
              <a:gd name="connsiteY112" fmla="*/ 2205514 h 4354354"/>
              <a:gd name="connsiteX113" fmla="*/ 309942 w 2683068"/>
              <a:gd name="connsiteY113" fmla="*/ 2281714 h 4354354"/>
              <a:gd name="connsiteX114" fmla="*/ 485202 w 2683068"/>
              <a:gd name="connsiteY114" fmla="*/ 2296954 h 4354354"/>
              <a:gd name="connsiteX115" fmla="*/ 553782 w 2683068"/>
              <a:gd name="connsiteY115" fmla="*/ 2380774 h 4354354"/>
              <a:gd name="connsiteX116" fmla="*/ 523302 w 2683068"/>
              <a:gd name="connsiteY116" fmla="*/ 2456974 h 4354354"/>
              <a:gd name="connsiteX117" fmla="*/ 500442 w 2683068"/>
              <a:gd name="connsiteY117" fmla="*/ 2464594 h 4354354"/>
              <a:gd name="connsiteX118" fmla="*/ 477582 w 2683068"/>
              <a:gd name="connsiteY118" fmla="*/ 2487454 h 4354354"/>
              <a:gd name="connsiteX119" fmla="*/ 469962 w 2683068"/>
              <a:gd name="connsiteY119" fmla="*/ 2533174 h 4354354"/>
              <a:gd name="connsiteX120" fmla="*/ 500442 w 2683068"/>
              <a:gd name="connsiteY120" fmla="*/ 2647474 h 4354354"/>
              <a:gd name="connsiteX121" fmla="*/ 523302 w 2683068"/>
              <a:gd name="connsiteY121" fmla="*/ 2670334 h 4354354"/>
              <a:gd name="connsiteX122" fmla="*/ 530922 w 2683068"/>
              <a:gd name="connsiteY122" fmla="*/ 2700814 h 4354354"/>
              <a:gd name="connsiteX123" fmla="*/ 561402 w 2683068"/>
              <a:gd name="connsiteY123" fmla="*/ 2685574 h 4354354"/>
              <a:gd name="connsiteX124" fmla="*/ 584262 w 2683068"/>
              <a:gd name="connsiteY124" fmla="*/ 2662714 h 4354354"/>
              <a:gd name="connsiteX125" fmla="*/ 637602 w 2683068"/>
              <a:gd name="connsiteY125" fmla="*/ 2632234 h 4354354"/>
              <a:gd name="connsiteX126" fmla="*/ 675702 w 2683068"/>
              <a:gd name="connsiteY126" fmla="*/ 2639854 h 4354354"/>
              <a:gd name="connsiteX127" fmla="*/ 690942 w 2683068"/>
              <a:gd name="connsiteY127" fmla="*/ 2662714 h 4354354"/>
              <a:gd name="connsiteX128" fmla="*/ 713802 w 2683068"/>
              <a:gd name="connsiteY128" fmla="*/ 2685574 h 4354354"/>
              <a:gd name="connsiteX129" fmla="*/ 721422 w 2683068"/>
              <a:gd name="connsiteY129" fmla="*/ 2708434 h 4354354"/>
              <a:gd name="connsiteX130" fmla="*/ 698562 w 2683068"/>
              <a:gd name="connsiteY130" fmla="*/ 2792254 h 4354354"/>
              <a:gd name="connsiteX131" fmla="*/ 614742 w 2683068"/>
              <a:gd name="connsiteY131" fmla="*/ 2868454 h 4354354"/>
              <a:gd name="connsiteX132" fmla="*/ 591882 w 2683068"/>
              <a:gd name="connsiteY132" fmla="*/ 2914174 h 4354354"/>
              <a:gd name="connsiteX133" fmla="*/ 523302 w 2683068"/>
              <a:gd name="connsiteY133" fmla="*/ 2959894 h 4354354"/>
              <a:gd name="connsiteX134" fmla="*/ 508062 w 2683068"/>
              <a:gd name="connsiteY134" fmla="*/ 2982754 h 4354354"/>
              <a:gd name="connsiteX135" fmla="*/ 538542 w 2683068"/>
              <a:gd name="connsiteY135" fmla="*/ 3081814 h 4354354"/>
              <a:gd name="connsiteX136" fmla="*/ 561402 w 2683068"/>
              <a:gd name="connsiteY136" fmla="*/ 3203734 h 4354354"/>
              <a:gd name="connsiteX137" fmla="*/ 599502 w 2683068"/>
              <a:gd name="connsiteY137" fmla="*/ 3302794 h 4354354"/>
              <a:gd name="connsiteX138" fmla="*/ 599502 w 2683068"/>
              <a:gd name="connsiteY138" fmla="*/ 3455194 h 4354354"/>
              <a:gd name="connsiteX139" fmla="*/ 561402 w 2683068"/>
              <a:gd name="connsiteY139" fmla="*/ 3493294 h 4354354"/>
              <a:gd name="connsiteX140" fmla="*/ 553782 w 2683068"/>
              <a:gd name="connsiteY140" fmla="*/ 3523774 h 4354354"/>
              <a:gd name="connsiteX141" fmla="*/ 538542 w 2683068"/>
              <a:gd name="connsiteY141" fmla="*/ 3554254 h 4354354"/>
              <a:gd name="connsiteX142" fmla="*/ 546162 w 2683068"/>
              <a:gd name="connsiteY142" fmla="*/ 3706654 h 4354354"/>
              <a:gd name="connsiteX143" fmla="*/ 599502 w 2683068"/>
              <a:gd name="connsiteY143" fmla="*/ 3699034 h 4354354"/>
              <a:gd name="connsiteX144" fmla="*/ 622362 w 2683068"/>
              <a:gd name="connsiteY144" fmla="*/ 3691414 h 4354354"/>
              <a:gd name="connsiteX145" fmla="*/ 668082 w 2683068"/>
              <a:gd name="connsiteY145" fmla="*/ 3714274 h 4354354"/>
              <a:gd name="connsiteX146" fmla="*/ 698562 w 2683068"/>
              <a:gd name="connsiteY146" fmla="*/ 3744754 h 4354354"/>
              <a:gd name="connsiteX147" fmla="*/ 828102 w 2683068"/>
              <a:gd name="connsiteY147" fmla="*/ 3767614 h 4354354"/>
              <a:gd name="connsiteX148" fmla="*/ 843342 w 2683068"/>
              <a:gd name="connsiteY148" fmla="*/ 3798094 h 4354354"/>
              <a:gd name="connsiteX149" fmla="*/ 866202 w 2683068"/>
              <a:gd name="connsiteY149" fmla="*/ 3813334 h 4354354"/>
              <a:gd name="connsiteX150" fmla="*/ 889062 w 2683068"/>
              <a:gd name="connsiteY150" fmla="*/ 3836194 h 4354354"/>
              <a:gd name="connsiteX151" fmla="*/ 896682 w 2683068"/>
              <a:gd name="connsiteY151" fmla="*/ 3866674 h 4354354"/>
              <a:gd name="connsiteX152" fmla="*/ 911922 w 2683068"/>
              <a:gd name="connsiteY152" fmla="*/ 3889534 h 4354354"/>
              <a:gd name="connsiteX153" fmla="*/ 934782 w 2683068"/>
              <a:gd name="connsiteY153" fmla="*/ 3927634 h 4354354"/>
              <a:gd name="connsiteX154" fmla="*/ 988122 w 2683068"/>
              <a:gd name="connsiteY154" fmla="*/ 3973354 h 4354354"/>
              <a:gd name="connsiteX155" fmla="*/ 1003362 w 2683068"/>
              <a:gd name="connsiteY155" fmla="*/ 3996214 h 4354354"/>
              <a:gd name="connsiteX156" fmla="*/ 1026222 w 2683068"/>
              <a:gd name="connsiteY156" fmla="*/ 4034314 h 4354354"/>
              <a:gd name="connsiteX157" fmla="*/ 1056702 w 2683068"/>
              <a:gd name="connsiteY157" fmla="*/ 4110514 h 4354354"/>
              <a:gd name="connsiteX158" fmla="*/ 1064322 w 2683068"/>
              <a:gd name="connsiteY158" fmla="*/ 4133374 h 4354354"/>
              <a:gd name="connsiteX159" fmla="*/ 1140522 w 2683068"/>
              <a:gd name="connsiteY159" fmla="*/ 4163854 h 4354354"/>
              <a:gd name="connsiteX160" fmla="*/ 1193862 w 2683068"/>
              <a:gd name="connsiteY160" fmla="*/ 4240054 h 4354354"/>
              <a:gd name="connsiteX161" fmla="*/ 1254822 w 2683068"/>
              <a:gd name="connsiteY161" fmla="*/ 4247674 h 4354354"/>
              <a:gd name="connsiteX162" fmla="*/ 1262442 w 2683068"/>
              <a:gd name="connsiteY162" fmla="*/ 4301014 h 4354354"/>
              <a:gd name="connsiteX163" fmla="*/ 1308162 w 2683068"/>
              <a:gd name="connsiteY163" fmla="*/ 4354354 h 4354354"/>
              <a:gd name="connsiteX164" fmla="*/ 1346262 w 2683068"/>
              <a:gd name="connsiteY164" fmla="*/ 4255294 h 4354354"/>
              <a:gd name="connsiteX165" fmla="*/ 1407222 w 2683068"/>
              <a:gd name="connsiteY165" fmla="*/ 4224814 h 4354354"/>
              <a:gd name="connsiteX166" fmla="*/ 1460562 w 2683068"/>
              <a:gd name="connsiteY166" fmla="*/ 4209574 h 4354354"/>
              <a:gd name="connsiteX167" fmla="*/ 1498662 w 2683068"/>
              <a:gd name="connsiteY167" fmla="*/ 4186714 h 4354354"/>
              <a:gd name="connsiteX168" fmla="*/ 1544382 w 2683068"/>
              <a:gd name="connsiteY168" fmla="*/ 4156234 h 4354354"/>
              <a:gd name="connsiteX169" fmla="*/ 1574862 w 2683068"/>
              <a:gd name="connsiteY169" fmla="*/ 4148614 h 4354354"/>
              <a:gd name="connsiteX170" fmla="*/ 1635822 w 2683068"/>
              <a:gd name="connsiteY170" fmla="*/ 4087654 h 4354354"/>
              <a:gd name="connsiteX171" fmla="*/ 1666302 w 2683068"/>
              <a:gd name="connsiteY171" fmla="*/ 4064794 h 4354354"/>
              <a:gd name="connsiteX172" fmla="*/ 1818702 w 2683068"/>
              <a:gd name="connsiteY172" fmla="*/ 4026694 h 4354354"/>
              <a:gd name="connsiteX173" fmla="*/ 1849182 w 2683068"/>
              <a:gd name="connsiteY173" fmla="*/ 4011454 h 4354354"/>
              <a:gd name="connsiteX174" fmla="*/ 1894902 w 2683068"/>
              <a:gd name="connsiteY174" fmla="*/ 3996214 h 4354354"/>
              <a:gd name="connsiteX175" fmla="*/ 1917762 w 2683068"/>
              <a:gd name="connsiteY175" fmla="*/ 3980974 h 4354354"/>
              <a:gd name="connsiteX176" fmla="*/ 1978722 w 2683068"/>
              <a:gd name="connsiteY176" fmla="*/ 3935254 h 4354354"/>
              <a:gd name="connsiteX177" fmla="*/ 2039682 w 2683068"/>
              <a:gd name="connsiteY177" fmla="*/ 3897154 h 4354354"/>
              <a:gd name="connsiteX178" fmla="*/ 2070162 w 2683068"/>
              <a:gd name="connsiteY178" fmla="*/ 3881914 h 4354354"/>
              <a:gd name="connsiteX179" fmla="*/ 2123502 w 2683068"/>
              <a:gd name="connsiteY179" fmla="*/ 3843814 h 4354354"/>
              <a:gd name="connsiteX180" fmla="*/ 2153982 w 2683068"/>
              <a:gd name="connsiteY180" fmla="*/ 3813334 h 4354354"/>
              <a:gd name="connsiteX181" fmla="*/ 2192082 w 2683068"/>
              <a:gd name="connsiteY181" fmla="*/ 3714274 h 4354354"/>
              <a:gd name="connsiteX182" fmla="*/ 2153982 w 2683068"/>
              <a:gd name="connsiteY182" fmla="*/ 3630454 h 4354354"/>
              <a:gd name="connsiteX183" fmla="*/ 2131122 w 2683068"/>
              <a:gd name="connsiteY183" fmla="*/ 3622834 h 4354354"/>
              <a:gd name="connsiteX184" fmla="*/ 2115882 w 2683068"/>
              <a:gd name="connsiteY184" fmla="*/ 3706654 h 4354354"/>
              <a:gd name="connsiteX185" fmla="*/ 2100642 w 2683068"/>
              <a:gd name="connsiteY185" fmla="*/ 3683794 h 4354354"/>
              <a:gd name="connsiteX186" fmla="*/ 2039682 w 2683068"/>
              <a:gd name="connsiteY186" fmla="*/ 3691414 h 4354354"/>
              <a:gd name="connsiteX187" fmla="*/ 2047302 w 2683068"/>
              <a:gd name="connsiteY187" fmla="*/ 3729514 h 4354354"/>
              <a:gd name="connsiteX188" fmla="*/ 2070162 w 2683068"/>
              <a:gd name="connsiteY188" fmla="*/ 3744754 h 4354354"/>
              <a:gd name="connsiteX189" fmla="*/ 2085402 w 2683068"/>
              <a:gd name="connsiteY189" fmla="*/ 3775234 h 4354354"/>
              <a:gd name="connsiteX190" fmla="*/ 2077782 w 2683068"/>
              <a:gd name="connsiteY190" fmla="*/ 3820954 h 4354354"/>
              <a:gd name="connsiteX191" fmla="*/ 2001582 w 2683068"/>
              <a:gd name="connsiteY191" fmla="*/ 3775234 h 4354354"/>
              <a:gd name="connsiteX192" fmla="*/ 1986342 w 2683068"/>
              <a:gd name="connsiteY192" fmla="*/ 3676174 h 4354354"/>
              <a:gd name="connsiteX193" fmla="*/ 1963482 w 2683068"/>
              <a:gd name="connsiteY193" fmla="*/ 3653314 h 4354354"/>
              <a:gd name="connsiteX194" fmla="*/ 1971102 w 2683068"/>
              <a:gd name="connsiteY194" fmla="*/ 3607594 h 4354354"/>
              <a:gd name="connsiteX195" fmla="*/ 2016822 w 2683068"/>
              <a:gd name="connsiteY195" fmla="*/ 3599974 h 4354354"/>
              <a:gd name="connsiteX196" fmla="*/ 2024442 w 2683068"/>
              <a:gd name="connsiteY196" fmla="*/ 3546634 h 4354354"/>
              <a:gd name="connsiteX197" fmla="*/ 2054922 w 2683068"/>
              <a:gd name="connsiteY197" fmla="*/ 3554254 h 4354354"/>
              <a:gd name="connsiteX198" fmla="*/ 2085402 w 2683068"/>
              <a:gd name="connsiteY198" fmla="*/ 3516154 h 4354354"/>
              <a:gd name="connsiteX199" fmla="*/ 2115882 w 2683068"/>
              <a:gd name="connsiteY199" fmla="*/ 3485674 h 4354354"/>
              <a:gd name="connsiteX200" fmla="*/ 2131122 w 2683068"/>
              <a:gd name="connsiteY200" fmla="*/ 3462814 h 4354354"/>
              <a:gd name="connsiteX201" fmla="*/ 2161602 w 2683068"/>
              <a:gd name="connsiteY201" fmla="*/ 3439954 h 4354354"/>
              <a:gd name="connsiteX202" fmla="*/ 2230182 w 2683068"/>
              <a:gd name="connsiteY202" fmla="*/ 3348514 h 4354354"/>
              <a:gd name="connsiteX203" fmla="*/ 2237802 w 2683068"/>
              <a:gd name="connsiteY203" fmla="*/ 3318034 h 4354354"/>
              <a:gd name="connsiteX204" fmla="*/ 2260662 w 2683068"/>
              <a:gd name="connsiteY204" fmla="*/ 3257074 h 4354354"/>
              <a:gd name="connsiteX205" fmla="*/ 2268282 w 2683068"/>
              <a:gd name="connsiteY205" fmla="*/ 3211354 h 4354354"/>
              <a:gd name="connsiteX206" fmla="*/ 2291142 w 2683068"/>
              <a:gd name="connsiteY206" fmla="*/ 3165634 h 4354354"/>
              <a:gd name="connsiteX207" fmla="*/ 2306382 w 2683068"/>
              <a:gd name="connsiteY207" fmla="*/ 3127534 h 4354354"/>
              <a:gd name="connsiteX208" fmla="*/ 2344482 w 2683068"/>
              <a:gd name="connsiteY208" fmla="*/ 3112294 h 4354354"/>
              <a:gd name="connsiteX209" fmla="*/ 2367342 w 2683068"/>
              <a:gd name="connsiteY209" fmla="*/ 3097054 h 4354354"/>
              <a:gd name="connsiteX210" fmla="*/ 2486881 w 2683068"/>
              <a:gd name="connsiteY210" fmla="*/ 3067050 h 4354354"/>
              <a:gd name="connsiteX211" fmla="*/ 2584989 w 2683068"/>
              <a:gd name="connsiteY211" fmla="*/ 3063717 h 4354354"/>
              <a:gd name="connsiteX212" fmla="*/ 2677380 w 2683068"/>
              <a:gd name="connsiteY212" fmla="*/ 3054668 h 4354354"/>
              <a:gd name="connsiteX0" fmla="*/ 2667543 w 2673231"/>
              <a:gd name="connsiteY0" fmla="*/ 3054668 h 4354354"/>
              <a:gd name="connsiteX1" fmla="*/ 2662305 w 2673231"/>
              <a:gd name="connsiteY1" fmla="*/ 3028474 h 4354354"/>
              <a:gd name="connsiteX2" fmla="*/ 2654685 w 2673231"/>
              <a:gd name="connsiteY2" fmla="*/ 2975134 h 4354354"/>
              <a:gd name="connsiteX3" fmla="*/ 2612775 w 2673231"/>
              <a:gd name="connsiteY3" fmla="*/ 2967038 h 4354354"/>
              <a:gd name="connsiteX4" fmla="*/ 2549434 w 2673231"/>
              <a:gd name="connsiteY4" fmla="*/ 2966561 h 4354354"/>
              <a:gd name="connsiteX5" fmla="*/ 2508477 w 2673231"/>
              <a:gd name="connsiteY5" fmla="*/ 2908936 h 4354354"/>
              <a:gd name="connsiteX6" fmla="*/ 2446088 w 2673231"/>
              <a:gd name="connsiteY6" fmla="*/ 2905601 h 4354354"/>
              <a:gd name="connsiteX7" fmla="*/ 2399416 w 2673231"/>
              <a:gd name="connsiteY7" fmla="*/ 2889885 h 4354354"/>
              <a:gd name="connsiteX8" fmla="*/ 2365125 w 2673231"/>
              <a:gd name="connsiteY8" fmla="*/ 2876074 h 4354354"/>
              <a:gd name="connsiteX9" fmla="*/ 2337027 w 2673231"/>
              <a:gd name="connsiteY9" fmla="*/ 2856071 h 4354354"/>
              <a:gd name="connsiteX10" fmla="*/ 2282257 w 2673231"/>
              <a:gd name="connsiteY10" fmla="*/ 2824163 h 4354354"/>
              <a:gd name="connsiteX11" fmla="*/ 2207962 w 2673231"/>
              <a:gd name="connsiteY11" fmla="*/ 2864167 h 4354354"/>
              <a:gd name="connsiteX12" fmla="*/ 2167481 w 2673231"/>
              <a:gd name="connsiteY12" fmla="*/ 2825116 h 4354354"/>
              <a:gd name="connsiteX13" fmla="*/ 2132239 w 2673231"/>
              <a:gd name="connsiteY13" fmla="*/ 2746058 h 4354354"/>
              <a:gd name="connsiteX14" fmla="*/ 2112713 w 2673231"/>
              <a:gd name="connsiteY14" fmla="*/ 2684621 h 4354354"/>
              <a:gd name="connsiteX15" fmla="*/ 2094616 w 2673231"/>
              <a:gd name="connsiteY15" fmla="*/ 2649379 h 4354354"/>
              <a:gd name="connsiteX16" fmla="*/ 2093186 w 2673231"/>
              <a:gd name="connsiteY16" fmla="*/ 2600801 h 4354354"/>
              <a:gd name="connsiteX17" fmla="*/ 2015557 w 2673231"/>
              <a:gd name="connsiteY17" fmla="*/ 2686051 h 4354354"/>
              <a:gd name="connsiteX18" fmla="*/ 1948407 w 2673231"/>
              <a:gd name="connsiteY18" fmla="*/ 2754154 h 4354354"/>
              <a:gd name="connsiteX19" fmla="*/ 1901258 w 2673231"/>
              <a:gd name="connsiteY19" fmla="*/ 2713196 h 4354354"/>
              <a:gd name="connsiteX20" fmla="*/ 1764574 w 2673231"/>
              <a:gd name="connsiteY20" fmla="*/ 2699862 h 4354354"/>
              <a:gd name="connsiteX21" fmla="*/ 1666466 w 2673231"/>
              <a:gd name="connsiteY21" fmla="*/ 2689860 h 4354354"/>
              <a:gd name="connsiteX22" fmla="*/ 1595982 w 2673231"/>
              <a:gd name="connsiteY22" fmla="*/ 2582229 h 4354354"/>
              <a:gd name="connsiteX23" fmla="*/ 1531212 w 2673231"/>
              <a:gd name="connsiteY23" fmla="*/ 2584133 h 4354354"/>
              <a:gd name="connsiteX24" fmla="*/ 1506446 w 2673231"/>
              <a:gd name="connsiteY24" fmla="*/ 2563654 h 4354354"/>
              <a:gd name="connsiteX25" fmla="*/ 1458345 w 2673231"/>
              <a:gd name="connsiteY25" fmla="*/ 2381726 h 4354354"/>
              <a:gd name="connsiteX26" fmla="*/ 1427865 w 2673231"/>
              <a:gd name="connsiteY26" fmla="*/ 2289334 h 4354354"/>
              <a:gd name="connsiteX27" fmla="*/ 1389765 w 2673231"/>
              <a:gd name="connsiteY27" fmla="*/ 2220754 h 4354354"/>
              <a:gd name="connsiteX28" fmla="*/ 1374525 w 2673231"/>
              <a:gd name="connsiteY28" fmla="*/ 2197894 h 4354354"/>
              <a:gd name="connsiteX29" fmla="*/ 1364048 w 2673231"/>
              <a:gd name="connsiteY29" fmla="*/ 2152651 h 4354354"/>
              <a:gd name="connsiteX30" fmla="*/ 1358809 w 2673231"/>
              <a:gd name="connsiteY30" fmla="*/ 2052162 h 4354354"/>
              <a:gd name="connsiteX31" fmla="*/ 1373097 w 2673231"/>
              <a:gd name="connsiteY31" fmla="*/ 1982630 h 4354354"/>
              <a:gd name="connsiteX32" fmla="*/ 1304993 w 2673231"/>
              <a:gd name="connsiteY32" fmla="*/ 1917859 h 4354354"/>
              <a:gd name="connsiteX33" fmla="*/ 1271655 w 2673231"/>
              <a:gd name="connsiteY33" fmla="*/ 1912621 h 4354354"/>
              <a:gd name="connsiteX34" fmla="*/ 1174024 w 2673231"/>
              <a:gd name="connsiteY34" fmla="*/ 1853089 h 4354354"/>
              <a:gd name="connsiteX35" fmla="*/ 1115923 w 2673231"/>
              <a:gd name="connsiteY35" fmla="*/ 1863567 h 4354354"/>
              <a:gd name="connsiteX36" fmla="*/ 1063534 w 2673231"/>
              <a:gd name="connsiteY36" fmla="*/ 1897379 h 4354354"/>
              <a:gd name="connsiteX37" fmla="*/ 1014480 w 2673231"/>
              <a:gd name="connsiteY37" fmla="*/ 1923098 h 4354354"/>
              <a:gd name="connsiteX38" fmla="*/ 947805 w 2673231"/>
              <a:gd name="connsiteY38" fmla="*/ 1984058 h 4354354"/>
              <a:gd name="connsiteX39" fmla="*/ 898751 w 2673231"/>
              <a:gd name="connsiteY39" fmla="*/ 1941672 h 4354354"/>
              <a:gd name="connsiteX40" fmla="*/ 843984 w 2673231"/>
              <a:gd name="connsiteY40" fmla="*/ 1915002 h 4354354"/>
              <a:gd name="connsiteX41" fmla="*/ 813027 w 2673231"/>
              <a:gd name="connsiteY41" fmla="*/ 1889284 h 4354354"/>
              <a:gd name="connsiteX42" fmla="*/ 789691 w 2673231"/>
              <a:gd name="connsiteY42" fmla="*/ 1846898 h 4354354"/>
              <a:gd name="connsiteX43" fmla="*/ 803979 w 2673231"/>
              <a:gd name="connsiteY43" fmla="*/ 1789748 h 4354354"/>
              <a:gd name="connsiteX44" fmla="*/ 793500 w 2673231"/>
              <a:gd name="connsiteY44" fmla="*/ 1720215 h 4354354"/>
              <a:gd name="connsiteX45" fmla="*/ 773022 w 2673231"/>
              <a:gd name="connsiteY45" fmla="*/ 1625441 h 4354354"/>
              <a:gd name="connsiteX46" fmla="*/ 749208 w 2673231"/>
              <a:gd name="connsiteY46" fmla="*/ 1635919 h 4354354"/>
              <a:gd name="connsiteX47" fmla="*/ 690630 w 2673231"/>
              <a:gd name="connsiteY47" fmla="*/ 1571626 h 4354354"/>
              <a:gd name="connsiteX48" fmla="*/ 719205 w 2673231"/>
              <a:gd name="connsiteY48" fmla="*/ 1519714 h 4354354"/>
              <a:gd name="connsiteX49" fmla="*/ 766830 w 2673231"/>
              <a:gd name="connsiteY49" fmla="*/ 1455420 h 4354354"/>
              <a:gd name="connsiteX50" fmla="*/ 764925 w 2673231"/>
              <a:gd name="connsiteY50" fmla="*/ 1429227 h 4354354"/>
              <a:gd name="connsiteX51" fmla="*/ 807788 w 2673231"/>
              <a:gd name="connsiteY51" fmla="*/ 1375409 h 4354354"/>
              <a:gd name="connsiteX52" fmla="*/ 815885 w 2673231"/>
              <a:gd name="connsiteY52" fmla="*/ 1282542 h 4354354"/>
              <a:gd name="connsiteX53" fmla="*/ 801596 w 2673231"/>
              <a:gd name="connsiteY53" fmla="*/ 1198721 h 4354354"/>
              <a:gd name="connsiteX54" fmla="*/ 769211 w 2673231"/>
              <a:gd name="connsiteY54" fmla="*/ 1151573 h 4354354"/>
              <a:gd name="connsiteX55" fmla="*/ 750638 w 2673231"/>
              <a:gd name="connsiteY55" fmla="*/ 1070134 h 4354354"/>
              <a:gd name="connsiteX56" fmla="*/ 794454 w 2673231"/>
              <a:gd name="connsiteY56" fmla="*/ 1034892 h 4354354"/>
              <a:gd name="connsiteX57" fmla="*/ 797787 w 2673231"/>
              <a:gd name="connsiteY57" fmla="*/ 976789 h 4354354"/>
              <a:gd name="connsiteX58" fmla="*/ 810169 w 2673231"/>
              <a:gd name="connsiteY58" fmla="*/ 901065 h 4354354"/>
              <a:gd name="connsiteX59" fmla="*/ 819218 w 2673231"/>
              <a:gd name="connsiteY59" fmla="*/ 833914 h 4354354"/>
              <a:gd name="connsiteX60" fmla="*/ 833982 w 2673231"/>
              <a:gd name="connsiteY60" fmla="*/ 795814 h 4354354"/>
              <a:gd name="connsiteX61" fmla="*/ 849221 w 2673231"/>
              <a:gd name="connsiteY61" fmla="*/ 762475 h 4354354"/>
              <a:gd name="connsiteX62" fmla="*/ 823028 w 2673231"/>
              <a:gd name="connsiteY62" fmla="*/ 696754 h 4354354"/>
              <a:gd name="connsiteX63" fmla="*/ 807312 w 2673231"/>
              <a:gd name="connsiteY63" fmla="*/ 573405 h 4354354"/>
              <a:gd name="connsiteX64" fmla="*/ 776831 w 2673231"/>
              <a:gd name="connsiteY64" fmla="*/ 536259 h 4354354"/>
              <a:gd name="connsiteX65" fmla="*/ 759210 w 2673231"/>
              <a:gd name="connsiteY65" fmla="*/ 505777 h 4354354"/>
              <a:gd name="connsiteX66" fmla="*/ 736350 w 2673231"/>
              <a:gd name="connsiteY66" fmla="*/ 430054 h 4354354"/>
              <a:gd name="connsiteX67" fmla="*/ 709204 w 2673231"/>
              <a:gd name="connsiteY67" fmla="*/ 349091 h 4354354"/>
              <a:gd name="connsiteX68" fmla="*/ 721586 w 2673231"/>
              <a:gd name="connsiteY68" fmla="*/ 321469 h 4354354"/>
              <a:gd name="connsiteX69" fmla="*/ 718254 w 2673231"/>
              <a:gd name="connsiteY69" fmla="*/ 256223 h 4354354"/>
              <a:gd name="connsiteX70" fmla="*/ 699204 w 2673231"/>
              <a:gd name="connsiteY70" fmla="*/ 241935 h 4354354"/>
              <a:gd name="connsiteX71" fmla="*/ 691107 w 2673231"/>
              <a:gd name="connsiteY71" fmla="*/ 171451 h 4354354"/>
              <a:gd name="connsiteX72" fmla="*/ 657293 w 2673231"/>
              <a:gd name="connsiteY72" fmla="*/ 120015 h 4354354"/>
              <a:gd name="connsiteX73" fmla="*/ 668247 w 2673231"/>
              <a:gd name="connsiteY73" fmla="*/ 70485 h 4354354"/>
              <a:gd name="connsiteX74" fmla="*/ 639194 w 2673231"/>
              <a:gd name="connsiteY74" fmla="*/ 0 h 4354354"/>
              <a:gd name="connsiteX75" fmla="*/ 594904 w 2673231"/>
              <a:gd name="connsiteY75" fmla="*/ 10001 h 4354354"/>
              <a:gd name="connsiteX76" fmla="*/ 524419 w 2673231"/>
              <a:gd name="connsiteY76" fmla="*/ 85249 h 4354354"/>
              <a:gd name="connsiteX77" fmla="*/ 541564 w 2673231"/>
              <a:gd name="connsiteY77" fmla="*/ 158591 h 4354354"/>
              <a:gd name="connsiteX78" fmla="*/ 534898 w 2673231"/>
              <a:gd name="connsiteY78" fmla="*/ 234792 h 4354354"/>
              <a:gd name="connsiteX79" fmla="*/ 487272 w 2673231"/>
              <a:gd name="connsiteY79" fmla="*/ 313373 h 4354354"/>
              <a:gd name="connsiteX80" fmla="*/ 442980 w 2673231"/>
              <a:gd name="connsiteY80" fmla="*/ 408147 h 4354354"/>
              <a:gd name="connsiteX81" fmla="*/ 350111 w 2673231"/>
              <a:gd name="connsiteY81" fmla="*/ 381476 h 4354354"/>
              <a:gd name="connsiteX82" fmla="*/ 282485 w 2673231"/>
              <a:gd name="connsiteY82" fmla="*/ 441960 h 4354354"/>
              <a:gd name="connsiteX83" fmla="*/ 252480 w 2673231"/>
              <a:gd name="connsiteY83" fmla="*/ 513874 h 4354354"/>
              <a:gd name="connsiteX84" fmla="*/ 303915 w 2673231"/>
              <a:gd name="connsiteY84" fmla="*/ 574834 h 4354354"/>
              <a:gd name="connsiteX85" fmla="*/ 217713 w 2673231"/>
              <a:gd name="connsiteY85" fmla="*/ 711995 h 4354354"/>
              <a:gd name="connsiteX86" fmla="*/ 244385 w 2673231"/>
              <a:gd name="connsiteY86" fmla="*/ 758667 h 4354354"/>
              <a:gd name="connsiteX87" fmla="*/ 230096 w 2673231"/>
              <a:gd name="connsiteY87" fmla="*/ 834390 h 4354354"/>
              <a:gd name="connsiteX88" fmla="*/ 284865 w 2673231"/>
              <a:gd name="connsiteY88" fmla="*/ 849630 h 4354354"/>
              <a:gd name="connsiteX89" fmla="*/ 332966 w 2673231"/>
              <a:gd name="connsiteY89" fmla="*/ 872966 h 4354354"/>
              <a:gd name="connsiteX90" fmla="*/ 306297 w 2673231"/>
              <a:gd name="connsiteY90" fmla="*/ 957263 h 4354354"/>
              <a:gd name="connsiteX91" fmla="*/ 303916 w 2673231"/>
              <a:gd name="connsiteY91" fmla="*/ 1051560 h 4354354"/>
              <a:gd name="connsiteX92" fmla="*/ 220573 w 2673231"/>
              <a:gd name="connsiteY92" fmla="*/ 1096803 h 4354354"/>
              <a:gd name="connsiteX93" fmla="*/ 141514 w 2673231"/>
              <a:gd name="connsiteY93" fmla="*/ 1095376 h 4354354"/>
              <a:gd name="connsiteX94" fmla="*/ 148181 w 2673231"/>
              <a:gd name="connsiteY94" fmla="*/ 1245395 h 4354354"/>
              <a:gd name="connsiteX95" fmla="*/ 210570 w 2673231"/>
              <a:gd name="connsiteY95" fmla="*/ 1283494 h 4354354"/>
              <a:gd name="connsiteX96" fmla="*/ 199140 w 2673231"/>
              <a:gd name="connsiteY96" fmla="*/ 1344454 h 4354354"/>
              <a:gd name="connsiteX97" fmla="*/ 281531 w 2673231"/>
              <a:gd name="connsiteY97" fmla="*/ 1416368 h 4354354"/>
              <a:gd name="connsiteX98" fmla="*/ 262005 w 2673231"/>
              <a:gd name="connsiteY98" fmla="*/ 1466374 h 4354354"/>
              <a:gd name="connsiteX99" fmla="*/ 226286 w 2673231"/>
              <a:gd name="connsiteY99" fmla="*/ 1567339 h 4354354"/>
              <a:gd name="connsiteX100" fmla="*/ 201522 w 2673231"/>
              <a:gd name="connsiteY100" fmla="*/ 1594485 h 4354354"/>
              <a:gd name="connsiteX101" fmla="*/ 141990 w 2673231"/>
              <a:gd name="connsiteY101" fmla="*/ 1602105 h 4354354"/>
              <a:gd name="connsiteX102" fmla="*/ 85316 w 2673231"/>
              <a:gd name="connsiteY102" fmla="*/ 1652111 h 4354354"/>
              <a:gd name="connsiteX103" fmla="*/ 24356 w 2673231"/>
              <a:gd name="connsiteY103" fmla="*/ 1684497 h 4354354"/>
              <a:gd name="connsiteX104" fmla="*/ 68 w 2673231"/>
              <a:gd name="connsiteY104" fmla="*/ 1750219 h 4354354"/>
              <a:gd name="connsiteX105" fmla="*/ 18165 w 2673231"/>
              <a:gd name="connsiteY105" fmla="*/ 1938814 h 4354354"/>
              <a:gd name="connsiteX106" fmla="*/ 48645 w 2673231"/>
              <a:gd name="connsiteY106" fmla="*/ 1976914 h 4354354"/>
              <a:gd name="connsiteX107" fmla="*/ 94365 w 2673231"/>
              <a:gd name="connsiteY107" fmla="*/ 2007394 h 4354354"/>
              <a:gd name="connsiteX108" fmla="*/ 155325 w 2673231"/>
              <a:gd name="connsiteY108" fmla="*/ 2037874 h 4354354"/>
              <a:gd name="connsiteX109" fmla="*/ 216285 w 2673231"/>
              <a:gd name="connsiteY109" fmla="*/ 2121694 h 4354354"/>
              <a:gd name="connsiteX110" fmla="*/ 254385 w 2673231"/>
              <a:gd name="connsiteY110" fmla="*/ 2182654 h 4354354"/>
              <a:gd name="connsiteX111" fmla="*/ 262005 w 2673231"/>
              <a:gd name="connsiteY111" fmla="*/ 2205514 h 4354354"/>
              <a:gd name="connsiteX112" fmla="*/ 300105 w 2673231"/>
              <a:gd name="connsiteY112" fmla="*/ 2281714 h 4354354"/>
              <a:gd name="connsiteX113" fmla="*/ 475365 w 2673231"/>
              <a:gd name="connsiteY113" fmla="*/ 2296954 h 4354354"/>
              <a:gd name="connsiteX114" fmla="*/ 543945 w 2673231"/>
              <a:gd name="connsiteY114" fmla="*/ 2380774 h 4354354"/>
              <a:gd name="connsiteX115" fmla="*/ 513465 w 2673231"/>
              <a:gd name="connsiteY115" fmla="*/ 2456974 h 4354354"/>
              <a:gd name="connsiteX116" fmla="*/ 490605 w 2673231"/>
              <a:gd name="connsiteY116" fmla="*/ 2464594 h 4354354"/>
              <a:gd name="connsiteX117" fmla="*/ 467745 w 2673231"/>
              <a:gd name="connsiteY117" fmla="*/ 2487454 h 4354354"/>
              <a:gd name="connsiteX118" fmla="*/ 460125 w 2673231"/>
              <a:gd name="connsiteY118" fmla="*/ 2533174 h 4354354"/>
              <a:gd name="connsiteX119" fmla="*/ 490605 w 2673231"/>
              <a:gd name="connsiteY119" fmla="*/ 2647474 h 4354354"/>
              <a:gd name="connsiteX120" fmla="*/ 513465 w 2673231"/>
              <a:gd name="connsiteY120" fmla="*/ 2670334 h 4354354"/>
              <a:gd name="connsiteX121" fmla="*/ 521085 w 2673231"/>
              <a:gd name="connsiteY121" fmla="*/ 2700814 h 4354354"/>
              <a:gd name="connsiteX122" fmla="*/ 551565 w 2673231"/>
              <a:gd name="connsiteY122" fmla="*/ 2685574 h 4354354"/>
              <a:gd name="connsiteX123" fmla="*/ 574425 w 2673231"/>
              <a:gd name="connsiteY123" fmla="*/ 2662714 h 4354354"/>
              <a:gd name="connsiteX124" fmla="*/ 627765 w 2673231"/>
              <a:gd name="connsiteY124" fmla="*/ 2632234 h 4354354"/>
              <a:gd name="connsiteX125" fmla="*/ 665865 w 2673231"/>
              <a:gd name="connsiteY125" fmla="*/ 2639854 h 4354354"/>
              <a:gd name="connsiteX126" fmla="*/ 681105 w 2673231"/>
              <a:gd name="connsiteY126" fmla="*/ 2662714 h 4354354"/>
              <a:gd name="connsiteX127" fmla="*/ 703965 w 2673231"/>
              <a:gd name="connsiteY127" fmla="*/ 2685574 h 4354354"/>
              <a:gd name="connsiteX128" fmla="*/ 711585 w 2673231"/>
              <a:gd name="connsiteY128" fmla="*/ 2708434 h 4354354"/>
              <a:gd name="connsiteX129" fmla="*/ 688725 w 2673231"/>
              <a:gd name="connsiteY129" fmla="*/ 2792254 h 4354354"/>
              <a:gd name="connsiteX130" fmla="*/ 604905 w 2673231"/>
              <a:gd name="connsiteY130" fmla="*/ 2868454 h 4354354"/>
              <a:gd name="connsiteX131" fmla="*/ 582045 w 2673231"/>
              <a:gd name="connsiteY131" fmla="*/ 2914174 h 4354354"/>
              <a:gd name="connsiteX132" fmla="*/ 513465 w 2673231"/>
              <a:gd name="connsiteY132" fmla="*/ 2959894 h 4354354"/>
              <a:gd name="connsiteX133" fmla="*/ 498225 w 2673231"/>
              <a:gd name="connsiteY133" fmla="*/ 2982754 h 4354354"/>
              <a:gd name="connsiteX134" fmla="*/ 528705 w 2673231"/>
              <a:gd name="connsiteY134" fmla="*/ 3081814 h 4354354"/>
              <a:gd name="connsiteX135" fmla="*/ 551565 w 2673231"/>
              <a:gd name="connsiteY135" fmla="*/ 3203734 h 4354354"/>
              <a:gd name="connsiteX136" fmla="*/ 589665 w 2673231"/>
              <a:gd name="connsiteY136" fmla="*/ 3302794 h 4354354"/>
              <a:gd name="connsiteX137" fmla="*/ 589665 w 2673231"/>
              <a:gd name="connsiteY137" fmla="*/ 3455194 h 4354354"/>
              <a:gd name="connsiteX138" fmla="*/ 551565 w 2673231"/>
              <a:gd name="connsiteY138" fmla="*/ 3493294 h 4354354"/>
              <a:gd name="connsiteX139" fmla="*/ 543945 w 2673231"/>
              <a:gd name="connsiteY139" fmla="*/ 3523774 h 4354354"/>
              <a:gd name="connsiteX140" fmla="*/ 528705 w 2673231"/>
              <a:gd name="connsiteY140" fmla="*/ 3554254 h 4354354"/>
              <a:gd name="connsiteX141" fmla="*/ 536325 w 2673231"/>
              <a:gd name="connsiteY141" fmla="*/ 3706654 h 4354354"/>
              <a:gd name="connsiteX142" fmla="*/ 589665 w 2673231"/>
              <a:gd name="connsiteY142" fmla="*/ 3699034 h 4354354"/>
              <a:gd name="connsiteX143" fmla="*/ 612525 w 2673231"/>
              <a:gd name="connsiteY143" fmla="*/ 3691414 h 4354354"/>
              <a:gd name="connsiteX144" fmla="*/ 658245 w 2673231"/>
              <a:gd name="connsiteY144" fmla="*/ 3714274 h 4354354"/>
              <a:gd name="connsiteX145" fmla="*/ 688725 w 2673231"/>
              <a:gd name="connsiteY145" fmla="*/ 3744754 h 4354354"/>
              <a:gd name="connsiteX146" fmla="*/ 818265 w 2673231"/>
              <a:gd name="connsiteY146" fmla="*/ 3767614 h 4354354"/>
              <a:gd name="connsiteX147" fmla="*/ 833505 w 2673231"/>
              <a:gd name="connsiteY147" fmla="*/ 3798094 h 4354354"/>
              <a:gd name="connsiteX148" fmla="*/ 856365 w 2673231"/>
              <a:gd name="connsiteY148" fmla="*/ 3813334 h 4354354"/>
              <a:gd name="connsiteX149" fmla="*/ 879225 w 2673231"/>
              <a:gd name="connsiteY149" fmla="*/ 3836194 h 4354354"/>
              <a:gd name="connsiteX150" fmla="*/ 886845 w 2673231"/>
              <a:gd name="connsiteY150" fmla="*/ 3866674 h 4354354"/>
              <a:gd name="connsiteX151" fmla="*/ 902085 w 2673231"/>
              <a:gd name="connsiteY151" fmla="*/ 3889534 h 4354354"/>
              <a:gd name="connsiteX152" fmla="*/ 924945 w 2673231"/>
              <a:gd name="connsiteY152" fmla="*/ 3927634 h 4354354"/>
              <a:gd name="connsiteX153" fmla="*/ 978285 w 2673231"/>
              <a:gd name="connsiteY153" fmla="*/ 3973354 h 4354354"/>
              <a:gd name="connsiteX154" fmla="*/ 993525 w 2673231"/>
              <a:gd name="connsiteY154" fmla="*/ 3996214 h 4354354"/>
              <a:gd name="connsiteX155" fmla="*/ 1016385 w 2673231"/>
              <a:gd name="connsiteY155" fmla="*/ 4034314 h 4354354"/>
              <a:gd name="connsiteX156" fmla="*/ 1046865 w 2673231"/>
              <a:gd name="connsiteY156" fmla="*/ 4110514 h 4354354"/>
              <a:gd name="connsiteX157" fmla="*/ 1054485 w 2673231"/>
              <a:gd name="connsiteY157" fmla="*/ 4133374 h 4354354"/>
              <a:gd name="connsiteX158" fmla="*/ 1130685 w 2673231"/>
              <a:gd name="connsiteY158" fmla="*/ 4163854 h 4354354"/>
              <a:gd name="connsiteX159" fmla="*/ 1184025 w 2673231"/>
              <a:gd name="connsiteY159" fmla="*/ 4240054 h 4354354"/>
              <a:gd name="connsiteX160" fmla="*/ 1244985 w 2673231"/>
              <a:gd name="connsiteY160" fmla="*/ 4247674 h 4354354"/>
              <a:gd name="connsiteX161" fmla="*/ 1252605 w 2673231"/>
              <a:gd name="connsiteY161" fmla="*/ 4301014 h 4354354"/>
              <a:gd name="connsiteX162" fmla="*/ 1298325 w 2673231"/>
              <a:gd name="connsiteY162" fmla="*/ 4354354 h 4354354"/>
              <a:gd name="connsiteX163" fmla="*/ 1336425 w 2673231"/>
              <a:gd name="connsiteY163" fmla="*/ 4255294 h 4354354"/>
              <a:gd name="connsiteX164" fmla="*/ 1397385 w 2673231"/>
              <a:gd name="connsiteY164" fmla="*/ 4224814 h 4354354"/>
              <a:gd name="connsiteX165" fmla="*/ 1450725 w 2673231"/>
              <a:gd name="connsiteY165" fmla="*/ 4209574 h 4354354"/>
              <a:gd name="connsiteX166" fmla="*/ 1488825 w 2673231"/>
              <a:gd name="connsiteY166" fmla="*/ 4186714 h 4354354"/>
              <a:gd name="connsiteX167" fmla="*/ 1534545 w 2673231"/>
              <a:gd name="connsiteY167" fmla="*/ 4156234 h 4354354"/>
              <a:gd name="connsiteX168" fmla="*/ 1565025 w 2673231"/>
              <a:gd name="connsiteY168" fmla="*/ 4148614 h 4354354"/>
              <a:gd name="connsiteX169" fmla="*/ 1625985 w 2673231"/>
              <a:gd name="connsiteY169" fmla="*/ 4087654 h 4354354"/>
              <a:gd name="connsiteX170" fmla="*/ 1656465 w 2673231"/>
              <a:gd name="connsiteY170" fmla="*/ 4064794 h 4354354"/>
              <a:gd name="connsiteX171" fmla="*/ 1808865 w 2673231"/>
              <a:gd name="connsiteY171" fmla="*/ 4026694 h 4354354"/>
              <a:gd name="connsiteX172" fmla="*/ 1839345 w 2673231"/>
              <a:gd name="connsiteY172" fmla="*/ 4011454 h 4354354"/>
              <a:gd name="connsiteX173" fmla="*/ 1885065 w 2673231"/>
              <a:gd name="connsiteY173" fmla="*/ 3996214 h 4354354"/>
              <a:gd name="connsiteX174" fmla="*/ 1907925 w 2673231"/>
              <a:gd name="connsiteY174" fmla="*/ 3980974 h 4354354"/>
              <a:gd name="connsiteX175" fmla="*/ 1968885 w 2673231"/>
              <a:gd name="connsiteY175" fmla="*/ 3935254 h 4354354"/>
              <a:gd name="connsiteX176" fmla="*/ 2029845 w 2673231"/>
              <a:gd name="connsiteY176" fmla="*/ 3897154 h 4354354"/>
              <a:gd name="connsiteX177" fmla="*/ 2060325 w 2673231"/>
              <a:gd name="connsiteY177" fmla="*/ 3881914 h 4354354"/>
              <a:gd name="connsiteX178" fmla="*/ 2113665 w 2673231"/>
              <a:gd name="connsiteY178" fmla="*/ 3843814 h 4354354"/>
              <a:gd name="connsiteX179" fmla="*/ 2144145 w 2673231"/>
              <a:gd name="connsiteY179" fmla="*/ 3813334 h 4354354"/>
              <a:gd name="connsiteX180" fmla="*/ 2182245 w 2673231"/>
              <a:gd name="connsiteY180" fmla="*/ 3714274 h 4354354"/>
              <a:gd name="connsiteX181" fmla="*/ 2144145 w 2673231"/>
              <a:gd name="connsiteY181" fmla="*/ 3630454 h 4354354"/>
              <a:gd name="connsiteX182" fmla="*/ 2121285 w 2673231"/>
              <a:gd name="connsiteY182" fmla="*/ 3622834 h 4354354"/>
              <a:gd name="connsiteX183" fmla="*/ 2106045 w 2673231"/>
              <a:gd name="connsiteY183" fmla="*/ 3706654 h 4354354"/>
              <a:gd name="connsiteX184" fmla="*/ 2090805 w 2673231"/>
              <a:gd name="connsiteY184" fmla="*/ 3683794 h 4354354"/>
              <a:gd name="connsiteX185" fmla="*/ 2029845 w 2673231"/>
              <a:gd name="connsiteY185" fmla="*/ 3691414 h 4354354"/>
              <a:gd name="connsiteX186" fmla="*/ 2037465 w 2673231"/>
              <a:gd name="connsiteY186" fmla="*/ 3729514 h 4354354"/>
              <a:gd name="connsiteX187" fmla="*/ 2060325 w 2673231"/>
              <a:gd name="connsiteY187" fmla="*/ 3744754 h 4354354"/>
              <a:gd name="connsiteX188" fmla="*/ 2075565 w 2673231"/>
              <a:gd name="connsiteY188" fmla="*/ 3775234 h 4354354"/>
              <a:gd name="connsiteX189" fmla="*/ 2067945 w 2673231"/>
              <a:gd name="connsiteY189" fmla="*/ 3820954 h 4354354"/>
              <a:gd name="connsiteX190" fmla="*/ 1991745 w 2673231"/>
              <a:gd name="connsiteY190" fmla="*/ 3775234 h 4354354"/>
              <a:gd name="connsiteX191" fmla="*/ 1976505 w 2673231"/>
              <a:gd name="connsiteY191" fmla="*/ 3676174 h 4354354"/>
              <a:gd name="connsiteX192" fmla="*/ 1953645 w 2673231"/>
              <a:gd name="connsiteY192" fmla="*/ 3653314 h 4354354"/>
              <a:gd name="connsiteX193" fmla="*/ 1961265 w 2673231"/>
              <a:gd name="connsiteY193" fmla="*/ 3607594 h 4354354"/>
              <a:gd name="connsiteX194" fmla="*/ 2006985 w 2673231"/>
              <a:gd name="connsiteY194" fmla="*/ 3599974 h 4354354"/>
              <a:gd name="connsiteX195" fmla="*/ 2014605 w 2673231"/>
              <a:gd name="connsiteY195" fmla="*/ 3546634 h 4354354"/>
              <a:gd name="connsiteX196" fmla="*/ 2045085 w 2673231"/>
              <a:gd name="connsiteY196" fmla="*/ 3554254 h 4354354"/>
              <a:gd name="connsiteX197" fmla="*/ 2075565 w 2673231"/>
              <a:gd name="connsiteY197" fmla="*/ 3516154 h 4354354"/>
              <a:gd name="connsiteX198" fmla="*/ 2106045 w 2673231"/>
              <a:gd name="connsiteY198" fmla="*/ 3485674 h 4354354"/>
              <a:gd name="connsiteX199" fmla="*/ 2121285 w 2673231"/>
              <a:gd name="connsiteY199" fmla="*/ 3462814 h 4354354"/>
              <a:gd name="connsiteX200" fmla="*/ 2151765 w 2673231"/>
              <a:gd name="connsiteY200" fmla="*/ 3439954 h 4354354"/>
              <a:gd name="connsiteX201" fmla="*/ 2220345 w 2673231"/>
              <a:gd name="connsiteY201" fmla="*/ 3348514 h 4354354"/>
              <a:gd name="connsiteX202" fmla="*/ 2227965 w 2673231"/>
              <a:gd name="connsiteY202" fmla="*/ 3318034 h 4354354"/>
              <a:gd name="connsiteX203" fmla="*/ 2250825 w 2673231"/>
              <a:gd name="connsiteY203" fmla="*/ 3257074 h 4354354"/>
              <a:gd name="connsiteX204" fmla="*/ 2258445 w 2673231"/>
              <a:gd name="connsiteY204" fmla="*/ 3211354 h 4354354"/>
              <a:gd name="connsiteX205" fmla="*/ 2281305 w 2673231"/>
              <a:gd name="connsiteY205" fmla="*/ 3165634 h 4354354"/>
              <a:gd name="connsiteX206" fmla="*/ 2296545 w 2673231"/>
              <a:gd name="connsiteY206" fmla="*/ 3127534 h 4354354"/>
              <a:gd name="connsiteX207" fmla="*/ 2334645 w 2673231"/>
              <a:gd name="connsiteY207" fmla="*/ 3112294 h 4354354"/>
              <a:gd name="connsiteX208" fmla="*/ 2357505 w 2673231"/>
              <a:gd name="connsiteY208" fmla="*/ 3097054 h 4354354"/>
              <a:gd name="connsiteX209" fmla="*/ 2477044 w 2673231"/>
              <a:gd name="connsiteY209" fmla="*/ 3067050 h 4354354"/>
              <a:gd name="connsiteX210" fmla="*/ 2575152 w 2673231"/>
              <a:gd name="connsiteY210" fmla="*/ 3063717 h 4354354"/>
              <a:gd name="connsiteX211" fmla="*/ 2667543 w 2673231"/>
              <a:gd name="connsiteY211" fmla="*/ 3054668 h 4354354"/>
              <a:gd name="connsiteX0" fmla="*/ 2667984 w 2673672"/>
              <a:gd name="connsiteY0" fmla="*/ 3054668 h 4354354"/>
              <a:gd name="connsiteX1" fmla="*/ 2662746 w 2673672"/>
              <a:gd name="connsiteY1" fmla="*/ 3028474 h 4354354"/>
              <a:gd name="connsiteX2" fmla="*/ 2655126 w 2673672"/>
              <a:gd name="connsiteY2" fmla="*/ 2975134 h 4354354"/>
              <a:gd name="connsiteX3" fmla="*/ 2613216 w 2673672"/>
              <a:gd name="connsiteY3" fmla="*/ 2967038 h 4354354"/>
              <a:gd name="connsiteX4" fmla="*/ 2549875 w 2673672"/>
              <a:gd name="connsiteY4" fmla="*/ 2966561 h 4354354"/>
              <a:gd name="connsiteX5" fmla="*/ 2508918 w 2673672"/>
              <a:gd name="connsiteY5" fmla="*/ 2908936 h 4354354"/>
              <a:gd name="connsiteX6" fmla="*/ 2446529 w 2673672"/>
              <a:gd name="connsiteY6" fmla="*/ 2905601 h 4354354"/>
              <a:gd name="connsiteX7" fmla="*/ 2399857 w 2673672"/>
              <a:gd name="connsiteY7" fmla="*/ 2889885 h 4354354"/>
              <a:gd name="connsiteX8" fmla="*/ 2365566 w 2673672"/>
              <a:gd name="connsiteY8" fmla="*/ 2876074 h 4354354"/>
              <a:gd name="connsiteX9" fmla="*/ 2337468 w 2673672"/>
              <a:gd name="connsiteY9" fmla="*/ 2856071 h 4354354"/>
              <a:gd name="connsiteX10" fmla="*/ 2282698 w 2673672"/>
              <a:gd name="connsiteY10" fmla="*/ 2824163 h 4354354"/>
              <a:gd name="connsiteX11" fmla="*/ 2208403 w 2673672"/>
              <a:gd name="connsiteY11" fmla="*/ 2864167 h 4354354"/>
              <a:gd name="connsiteX12" fmla="*/ 2167922 w 2673672"/>
              <a:gd name="connsiteY12" fmla="*/ 2825116 h 4354354"/>
              <a:gd name="connsiteX13" fmla="*/ 2132680 w 2673672"/>
              <a:gd name="connsiteY13" fmla="*/ 2746058 h 4354354"/>
              <a:gd name="connsiteX14" fmla="*/ 2113154 w 2673672"/>
              <a:gd name="connsiteY14" fmla="*/ 2684621 h 4354354"/>
              <a:gd name="connsiteX15" fmla="*/ 2095057 w 2673672"/>
              <a:gd name="connsiteY15" fmla="*/ 2649379 h 4354354"/>
              <a:gd name="connsiteX16" fmla="*/ 2093627 w 2673672"/>
              <a:gd name="connsiteY16" fmla="*/ 2600801 h 4354354"/>
              <a:gd name="connsiteX17" fmla="*/ 2015998 w 2673672"/>
              <a:gd name="connsiteY17" fmla="*/ 2686051 h 4354354"/>
              <a:gd name="connsiteX18" fmla="*/ 1948848 w 2673672"/>
              <a:gd name="connsiteY18" fmla="*/ 2754154 h 4354354"/>
              <a:gd name="connsiteX19" fmla="*/ 1901699 w 2673672"/>
              <a:gd name="connsiteY19" fmla="*/ 2713196 h 4354354"/>
              <a:gd name="connsiteX20" fmla="*/ 1765015 w 2673672"/>
              <a:gd name="connsiteY20" fmla="*/ 2699862 h 4354354"/>
              <a:gd name="connsiteX21" fmla="*/ 1666907 w 2673672"/>
              <a:gd name="connsiteY21" fmla="*/ 2689860 h 4354354"/>
              <a:gd name="connsiteX22" fmla="*/ 1596423 w 2673672"/>
              <a:gd name="connsiteY22" fmla="*/ 2582229 h 4354354"/>
              <a:gd name="connsiteX23" fmla="*/ 1531653 w 2673672"/>
              <a:gd name="connsiteY23" fmla="*/ 2584133 h 4354354"/>
              <a:gd name="connsiteX24" fmla="*/ 1506887 w 2673672"/>
              <a:gd name="connsiteY24" fmla="*/ 2563654 h 4354354"/>
              <a:gd name="connsiteX25" fmla="*/ 1458786 w 2673672"/>
              <a:gd name="connsiteY25" fmla="*/ 2381726 h 4354354"/>
              <a:gd name="connsiteX26" fmla="*/ 1428306 w 2673672"/>
              <a:gd name="connsiteY26" fmla="*/ 2289334 h 4354354"/>
              <a:gd name="connsiteX27" fmla="*/ 1390206 w 2673672"/>
              <a:gd name="connsiteY27" fmla="*/ 2220754 h 4354354"/>
              <a:gd name="connsiteX28" fmla="*/ 1374966 w 2673672"/>
              <a:gd name="connsiteY28" fmla="*/ 2197894 h 4354354"/>
              <a:gd name="connsiteX29" fmla="*/ 1364489 w 2673672"/>
              <a:gd name="connsiteY29" fmla="*/ 2152651 h 4354354"/>
              <a:gd name="connsiteX30" fmla="*/ 1359250 w 2673672"/>
              <a:gd name="connsiteY30" fmla="*/ 2052162 h 4354354"/>
              <a:gd name="connsiteX31" fmla="*/ 1373538 w 2673672"/>
              <a:gd name="connsiteY31" fmla="*/ 1982630 h 4354354"/>
              <a:gd name="connsiteX32" fmla="*/ 1305434 w 2673672"/>
              <a:gd name="connsiteY32" fmla="*/ 1917859 h 4354354"/>
              <a:gd name="connsiteX33" fmla="*/ 1272096 w 2673672"/>
              <a:gd name="connsiteY33" fmla="*/ 1912621 h 4354354"/>
              <a:gd name="connsiteX34" fmla="*/ 1174465 w 2673672"/>
              <a:gd name="connsiteY34" fmla="*/ 1853089 h 4354354"/>
              <a:gd name="connsiteX35" fmla="*/ 1116364 w 2673672"/>
              <a:gd name="connsiteY35" fmla="*/ 1863567 h 4354354"/>
              <a:gd name="connsiteX36" fmla="*/ 1063975 w 2673672"/>
              <a:gd name="connsiteY36" fmla="*/ 1897379 h 4354354"/>
              <a:gd name="connsiteX37" fmla="*/ 1014921 w 2673672"/>
              <a:gd name="connsiteY37" fmla="*/ 1923098 h 4354354"/>
              <a:gd name="connsiteX38" fmla="*/ 948246 w 2673672"/>
              <a:gd name="connsiteY38" fmla="*/ 1984058 h 4354354"/>
              <a:gd name="connsiteX39" fmla="*/ 899192 w 2673672"/>
              <a:gd name="connsiteY39" fmla="*/ 1941672 h 4354354"/>
              <a:gd name="connsiteX40" fmla="*/ 844425 w 2673672"/>
              <a:gd name="connsiteY40" fmla="*/ 1915002 h 4354354"/>
              <a:gd name="connsiteX41" fmla="*/ 813468 w 2673672"/>
              <a:gd name="connsiteY41" fmla="*/ 1889284 h 4354354"/>
              <a:gd name="connsiteX42" fmla="*/ 790132 w 2673672"/>
              <a:gd name="connsiteY42" fmla="*/ 1846898 h 4354354"/>
              <a:gd name="connsiteX43" fmla="*/ 804420 w 2673672"/>
              <a:gd name="connsiteY43" fmla="*/ 1789748 h 4354354"/>
              <a:gd name="connsiteX44" fmla="*/ 793941 w 2673672"/>
              <a:gd name="connsiteY44" fmla="*/ 1720215 h 4354354"/>
              <a:gd name="connsiteX45" fmla="*/ 773463 w 2673672"/>
              <a:gd name="connsiteY45" fmla="*/ 1625441 h 4354354"/>
              <a:gd name="connsiteX46" fmla="*/ 749649 w 2673672"/>
              <a:gd name="connsiteY46" fmla="*/ 1635919 h 4354354"/>
              <a:gd name="connsiteX47" fmla="*/ 691071 w 2673672"/>
              <a:gd name="connsiteY47" fmla="*/ 1571626 h 4354354"/>
              <a:gd name="connsiteX48" fmla="*/ 719646 w 2673672"/>
              <a:gd name="connsiteY48" fmla="*/ 1519714 h 4354354"/>
              <a:gd name="connsiteX49" fmla="*/ 767271 w 2673672"/>
              <a:gd name="connsiteY49" fmla="*/ 1455420 h 4354354"/>
              <a:gd name="connsiteX50" fmla="*/ 765366 w 2673672"/>
              <a:gd name="connsiteY50" fmla="*/ 1429227 h 4354354"/>
              <a:gd name="connsiteX51" fmla="*/ 808229 w 2673672"/>
              <a:gd name="connsiteY51" fmla="*/ 1375409 h 4354354"/>
              <a:gd name="connsiteX52" fmla="*/ 816326 w 2673672"/>
              <a:gd name="connsiteY52" fmla="*/ 1282542 h 4354354"/>
              <a:gd name="connsiteX53" fmla="*/ 802037 w 2673672"/>
              <a:gd name="connsiteY53" fmla="*/ 1198721 h 4354354"/>
              <a:gd name="connsiteX54" fmla="*/ 769652 w 2673672"/>
              <a:gd name="connsiteY54" fmla="*/ 1151573 h 4354354"/>
              <a:gd name="connsiteX55" fmla="*/ 751079 w 2673672"/>
              <a:gd name="connsiteY55" fmla="*/ 1070134 h 4354354"/>
              <a:gd name="connsiteX56" fmla="*/ 794895 w 2673672"/>
              <a:gd name="connsiteY56" fmla="*/ 1034892 h 4354354"/>
              <a:gd name="connsiteX57" fmla="*/ 798228 w 2673672"/>
              <a:gd name="connsiteY57" fmla="*/ 976789 h 4354354"/>
              <a:gd name="connsiteX58" fmla="*/ 810610 w 2673672"/>
              <a:gd name="connsiteY58" fmla="*/ 901065 h 4354354"/>
              <a:gd name="connsiteX59" fmla="*/ 819659 w 2673672"/>
              <a:gd name="connsiteY59" fmla="*/ 833914 h 4354354"/>
              <a:gd name="connsiteX60" fmla="*/ 834423 w 2673672"/>
              <a:gd name="connsiteY60" fmla="*/ 795814 h 4354354"/>
              <a:gd name="connsiteX61" fmla="*/ 849662 w 2673672"/>
              <a:gd name="connsiteY61" fmla="*/ 762475 h 4354354"/>
              <a:gd name="connsiteX62" fmla="*/ 823469 w 2673672"/>
              <a:gd name="connsiteY62" fmla="*/ 696754 h 4354354"/>
              <a:gd name="connsiteX63" fmla="*/ 807753 w 2673672"/>
              <a:gd name="connsiteY63" fmla="*/ 573405 h 4354354"/>
              <a:gd name="connsiteX64" fmla="*/ 777272 w 2673672"/>
              <a:gd name="connsiteY64" fmla="*/ 536259 h 4354354"/>
              <a:gd name="connsiteX65" fmla="*/ 759651 w 2673672"/>
              <a:gd name="connsiteY65" fmla="*/ 505777 h 4354354"/>
              <a:gd name="connsiteX66" fmla="*/ 736791 w 2673672"/>
              <a:gd name="connsiteY66" fmla="*/ 430054 h 4354354"/>
              <a:gd name="connsiteX67" fmla="*/ 709645 w 2673672"/>
              <a:gd name="connsiteY67" fmla="*/ 349091 h 4354354"/>
              <a:gd name="connsiteX68" fmla="*/ 722027 w 2673672"/>
              <a:gd name="connsiteY68" fmla="*/ 321469 h 4354354"/>
              <a:gd name="connsiteX69" fmla="*/ 718695 w 2673672"/>
              <a:gd name="connsiteY69" fmla="*/ 256223 h 4354354"/>
              <a:gd name="connsiteX70" fmla="*/ 699645 w 2673672"/>
              <a:gd name="connsiteY70" fmla="*/ 241935 h 4354354"/>
              <a:gd name="connsiteX71" fmla="*/ 691548 w 2673672"/>
              <a:gd name="connsiteY71" fmla="*/ 171451 h 4354354"/>
              <a:gd name="connsiteX72" fmla="*/ 657734 w 2673672"/>
              <a:gd name="connsiteY72" fmla="*/ 120015 h 4354354"/>
              <a:gd name="connsiteX73" fmla="*/ 668688 w 2673672"/>
              <a:gd name="connsiteY73" fmla="*/ 70485 h 4354354"/>
              <a:gd name="connsiteX74" fmla="*/ 639635 w 2673672"/>
              <a:gd name="connsiteY74" fmla="*/ 0 h 4354354"/>
              <a:gd name="connsiteX75" fmla="*/ 595345 w 2673672"/>
              <a:gd name="connsiteY75" fmla="*/ 10001 h 4354354"/>
              <a:gd name="connsiteX76" fmla="*/ 524860 w 2673672"/>
              <a:gd name="connsiteY76" fmla="*/ 85249 h 4354354"/>
              <a:gd name="connsiteX77" fmla="*/ 542005 w 2673672"/>
              <a:gd name="connsiteY77" fmla="*/ 158591 h 4354354"/>
              <a:gd name="connsiteX78" fmla="*/ 535339 w 2673672"/>
              <a:gd name="connsiteY78" fmla="*/ 234792 h 4354354"/>
              <a:gd name="connsiteX79" fmla="*/ 487713 w 2673672"/>
              <a:gd name="connsiteY79" fmla="*/ 313373 h 4354354"/>
              <a:gd name="connsiteX80" fmla="*/ 443421 w 2673672"/>
              <a:gd name="connsiteY80" fmla="*/ 408147 h 4354354"/>
              <a:gd name="connsiteX81" fmla="*/ 350552 w 2673672"/>
              <a:gd name="connsiteY81" fmla="*/ 381476 h 4354354"/>
              <a:gd name="connsiteX82" fmla="*/ 282926 w 2673672"/>
              <a:gd name="connsiteY82" fmla="*/ 441960 h 4354354"/>
              <a:gd name="connsiteX83" fmla="*/ 252921 w 2673672"/>
              <a:gd name="connsiteY83" fmla="*/ 513874 h 4354354"/>
              <a:gd name="connsiteX84" fmla="*/ 304356 w 2673672"/>
              <a:gd name="connsiteY84" fmla="*/ 574834 h 4354354"/>
              <a:gd name="connsiteX85" fmla="*/ 218154 w 2673672"/>
              <a:gd name="connsiteY85" fmla="*/ 711995 h 4354354"/>
              <a:gd name="connsiteX86" fmla="*/ 244826 w 2673672"/>
              <a:gd name="connsiteY86" fmla="*/ 758667 h 4354354"/>
              <a:gd name="connsiteX87" fmla="*/ 230537 w 2673672"/>
              <a:gd name="connsiteY87" fmla="*/ 834390 h 4354354"/>
              <a:gd name="connsiteX88" fmla="*/ 285306 w 2673672"/>
              <a:gd name="connsiteY88" fmla="*/ 849630 h 4354354"/>
              <a:gd name="connsiteX89" fmla="*/ 333407 w 2673672"/>
              <a:gd name="connsiteY89" fmla="*/ 872966 h 4354354"/>
              <a:gd name="connsiteX90" fmla="*/ 306738 w 2673672"/>
              <a:gd name="connsiteY90" fmla="*/ 957263 h 4354354"/>
              <a:gd name="connsiteX91" fmla="*/ 304357 w 2673672"/>
              <a:gd name="connsiteY91" fmla="*/ 1051560 h 4354354"/>
              <a:gd name="connsiteX92" fmla="*/ 221014 w 2673672"/>
              <a:gd name="connsiteY92" fmla="*/ 1096803 h 4354354"/>
              <a:gd name="connsiteX93" fmla="*/ 141955 w 2673672"/>
              <a:gd name="connsiteY93" fmla="*/ 1095376 h 4354354"/>
              <a:gd name="connsiteX94" fmla="*/ 148622 w 2673672"/>
              <a:gd name="connsiteY94" fmla="*/ 1245395 h 4354354"/>
              <a:gd name="connsiteX95" fmla="*/ 211011 w 2673672"/>
              <a:gd name="connsiteY95" fmla="*/ 1283494 h 4354354"/>
              <a:gd name="connsiteX96" fmla="*/ 199581 w 2673672"/>
              <a:gd name="connsiteY96" fmla="*/ 1344454 h 4354354"/>
              <a:gd name="connsiteX97" fmla="*/ 281972 w 2673672"/>
              <a:gd name="connsiteY97" fmla="*/ 1416368 h 4354354"/>
              <a:gd name="connsiteX98" fmla="*/ 262446 w 2673672"/>
              <a:gd name="connsiteY98" fmla="*/ 1466374 h 4354354"/>
              <a:gd name="connsiteX99" fmla="*/ 226727 w 2673672"/>
              <a:gd name="connsiteY99" fmla="*/ 1567339 h 4354354"/>
              <a:gd name="connsiteX100" fmla="*/ 201963 w 2673672"/>
              <a:gd name="connsiteY100" fmla="*/ 1594485 h 4354354"/>
              <a:gd name="connsiteX101" fmla="*/ 142431 w 2673672"/>
              <a:gd name="connsiteY101" fmla="*/ 1602105 h 4354354"/>
              <a:gd name="connsiteX102" fmla="*/ 85757 w 2673672"/>
              <a:gd name="connsiteY102" fmla="*/ 1652111 h 4354354"/>
              <a:gd name="connsiteX103" fmla="*/ 24797 w 2673672"/>
              <a:gd name="connsiteY103" fmla="*/ 1684497 h 4354354"/>
              <a:gd name="connsiteX104" fmla="*/ 509 w 2673672"/>
              <a:gd name="connsiteY104" fmla="*/ 1750219 h 4354354"/>
              <a:gd name="connsiteX105" fmla="*/ 9081 w 2673672"/>
              <a:gd name="connsiteY105" fmla="*/ 1851660 h 4354354"/>
              <a:gd name="connsiteX106" fmla="*/ 18606 w 2673672"/>
              <a:gd name="connsiteY106" fmla="*/ 1938814 h 4354354"/>
              <a:gd name="connsiteX107" fmla="*/ 49086 w 2673672"/>
              <a:gd name="connsiteY107" fmla="*/ 1976914 h 4354354"/>
              <a:gd name="connsiteX108" fmla="*/ 94806 w 2673672"/>
              <a:gd name="connsiteY108" fmla="*/ 2007394 h 4354354"/>
              <a:gd name="connsiteX109" fmla="*/ 155766 w 2673672"/>
              <a:gd name="connsiteY109" fmla="*/ 2037874 h 4354354"/>
              <a:gd name="connsiteX110" fmla="*/ 216726 w 2673672"/>
              <a:gd name="connsiteY110" fmla="*/ 2121694 h 4354354"/>
              <a:gd name="connsiteX111" fmla="*/ 254826 w 2673672"/>
              <a:gd name="connsiteY111" fmla="*/ 2182654 h 4354354"/>
              <a:gd name="connsiteX112" fmla="*/ 262446 w 2673672"/>
              <a:gd name="connsiteY112" fmla="*/ 2205514 h 4354354"/>
              <a:gd name="connsiteX113" fmla="*/ 300546 w 2673672"/>
              <a:gd name="connsiteY113" fmla="*/ 2281714 h 4354354"/>
              <a:gd name="connsiteX114" fmla="*/ 475806 w 2673672"/>
              <a:gd name="connsiteY114" fmla="*/ 2296954 h 4354354"/>
              <a:gd name="connsiteX115" fmla="*/ 544386 w 2673672"/>
              <a:gd name="connsiteY115" fmla="*/ 2380774 h 4354354"/>
              <a:gd name="connsiteX116" fmla="*/ 513906 w 2673672"/>
              <a:gd name="connsiteY116" fmla="*/ 2456974 h 4354354"/>
              <a:gd name="connsiteX117" fmla="*/ 491046 w 2673672"/>
              <a:gd name="connsiteY117" fmla="*/ 2464594 h 4354354"/>
              <a:gd name="connsiteX118" fmla="*/ 468186 w 2673672"/>
              <a:gd name="connsiteY118" fmla="*/ 2487454 h 4354354"/>
              <a:gd name="connsiteX119" fmla="*/ 460566 w 2673672"/>
              <a:gd name="connsiteY119" fmla="*/ 2533174 h 4354354"/>
              <a:gd name="connsiteX120" fmla="*/ 491046 w 2673672"/>
              <a:gd name="connsiteY120" fmla="*/ 2647474 h 4354354"/>
              <a:gd name="connsiteX121" fmla="*/ 513906 w 2673672"/>
              <a:gd name="connsiteY121" fmla="*/ 2670334 h 4354354"/>
              <a:gd name="connsiteX122" fmla="*/ 521526 w 2673672"/>
              <a:gd name="connsiteY122" fmla="*/ 2700814 h 4354354"/>
              <a:gd name="connsiteX123" fmla="*/ 552006 w 2673672"/>
              <a:gd name="connsiteY123" fmla="*/ 2685574 h 4354354"/>
              <a:gd name="connsiteX124" fmla="*/ 574866 w 2673672"/>
              <a:gd name="connsiteY124" fmla="*/ 2662714 h 4354354"/>
              <a:gd name="connsiteX125" fmla="*/ 628206 w 2673672"/>
              <a:gd name="connsiteY125" fmla="*/ 2632234 h 4354354"/>
              <a:gd name="connsiteX126" fmla="*/ 666306 w 2673672"/>
              <a:gd name="connsiteY126" fmla="*/ 2639854 h 4354354"/>
              <a:gd name="connsiteX127" fmla="*/ 681546 w 2673672"/>
              <a:gd name="connsiteY127" fmla="*/ 2662714 h 4354354"/>
              <a:gd name="connsiteX128" fmla="*/ 704406 w 2673672"/>
              <a:gd name="connsiteY128" fmla="*/ 2685574 h 4354354"/>
              <a:gd name="connsiteX129" fmla="*/ 712026 w 2673672"/>
              <a:gd name="connsiteY129" fmla="*/ 2708434 h 4354354"/>
              <a:gd name="connsiteX130" fmla="*/ 689166 w 2673672"/>
              <a:gd name="connsiteY130" fmla="*/ 2792254 h 4354354"/>
              <a:gd name="connsiteX131" fmla="*/ 605346 w 2673672"/>
              <a:gd name="connsiteY131" fmla="*/ 2868454 h 4354354"/>
              <a:gd name="connsiteX132" fmla="*/ 582486 w 2673672"/>
              <a:gd name="connsiteY132" fmla="*/ 2914174 h 4354354"/>
              <a:gd name="connsiteX133" fmla="*/ 513906 w 2673672"/>
              <a:gd name="connsiteY133" fmla="*/ 2959894 h 4354354"/>
              <a:gd name="connsiteX134" fmla="*/ 498666 w 2673672"/>
              <a:gd name="connsiteY134" fmla="*/ 2982754 h 4354354"/>
              <a:gd name="connsiteX135" fmla="*/ 529146 w 2673672"/>
              <a:gd name="connsiteY135" fmla="*/ 3081814 h 4354354"/>
              <a:gd name="connsiteX136" fmla="*/ 552006 w 2673672"/>
              <a:gd name="connsiteY136" fmla="*/ 3203734 h 4354354"/>
              <a:gd name="connsiteX137" fmla="*/ 590106 w 2673672"/>
              <a:gd name="connsiteY137" fmla="*/ 3302794 h 4354354"/>
              <a:gd name="connsiteX138" fmla="*/ 590106 w 2673672"/>
              <a:gd name="connsiteY138" fmla="*/ 3455194 h 4354354"/>
              <a:gd name="connsiteX139" fmla="*/ 552006 w 2673672"/>
              <a:gd name="connsiteY139" fmla="*/ 3493294 h 4354354"/>
              <a:gd name="connsiteX140" fmla="*/ 544386 w 2673672"/>
              <a:gd name="connsiteY140" fmla="*/ 3523774 h 4354354"/>
              <a:gd name="connsiteX141" fmla="*/ 529146 w 2673672"/>
              <a:gd name="connsiteY141" fmla="*/ 3554254 h 4354354"/>
              <a:gd name="connsiteX142" fmla="*/ 536766 w 2673672"/>
              <a:gd name="connsiteY142" fmla="*/ 3706654 h 4354354"/>
              <a:gd name="connsiteX143" fmla="*/ 590106 w 2673672"/>
              <a:gd name="connsiteY143" fmla="*/ 3699034 h 4354354"/>
              <a:gd name="connsiteX144" fmla="*/ 612966 w 2673672"/>
              <a:gd name="connsiteY144" fmla="*/ 3691414 h 4354354"/>
              <a:gd name="connsiteX145" fmla="*/ 658686 w 2673672"/>
              <a:gd name="connsiteY145" fmla="*/ 3714274 h 4354354"/>
              <a:gd name="connsiteX146" fmla="*/ 689166 w 2673672"/>
              <a:gd name="connsiteY146" fmla="*/ 3744754 h 4354354"/>
              <a:gd name="connsiteX147" fmla="*/ 818706 w 2673672"/>
              <a:gd name="connsiteY147" fmla="*/ 3767614 h 4354354"/>
              <a:gd name="connsiteX148" fmla="*/ 833946 w 2673672"/>
              <a:gd name="connsiteY148" fmla="*/ 3798094 h 4354354"/>
              <a:gd name="connsiteX149" fmla="*/ 856806 w 2673672"/>
              <a:gd name="connsiteY149" fmla="*/ 3813334 h 4354354"/>
              <a:gd name="connsiteX150" fmla="*/ 879666 w 2673672"/>
              <a:gd name="connsiteY150" fmla="*/ 3836194 h 4354354"/>
              <a:gd name="connsiteX151" fmla="*/ 887286 w 2673672"/>
              <a:gd name="connsiteY151" fmla="*/ 3866674 h 4354354"/>
              <a:gd name="connsiteX152" fmla="*/ 902526 w 2673672"/>
              <a:gd name="connsiteY152" fmla="*/ 3889534 h 4354354"/>
              <a:gd name="connsiteX153" fmla="*/ 925386 w 2673672"/>
              <a:gd name="connsiteY153" fmla="*/ 3927634 h 4354354"/>
              <a:gd name="connsiteX154" fmla="*/ 978726 w 2673672"/>
              <a:gd name="connsiteY154" fmla="*/ 3973354 h 4354354"/>
              <a:gd name="connsiteX155" fmla="*/ 993966 w 2673672"/>
              <a:gd name="connsiteY155" fmla="*/ 3996214 h 4354354"/>
              <a:gd name="connsiteX156" fmla="*/ 1016826 w 2673672"/>
              <a:gd name="connsiteY156" fmla="*/ 4034314 h 4354354"/>
              <a:gd name="connsiteX157" fmla="*/ 1047306 w 2673672"/>
              <a:gd name="connsiteY157" fmla="*/ 4110514 h 4354354"/>
              <a:gd name="connsiteX158" fmla="*/ 1054926 w 2673672"/>
              <a:gd name="connsiteY158" fmla="*/ 4133374 h 4354354"/>
              <a:gd name="connsiteX159" fmla="*/ 1131126 w 2673672"/>
              <a:gd name="connsiteY159" fmla="*/ 4163854 h 4354354"/>
              <a:gd name="connsiteX160" fmla="*/ 1184466 w 2673672"/>
              <a:gd name="connsiteY160" fmla="*/ 4240054 h 4354354"/>
              <a:gd name="connsiteX161" fmla="*/ 1245426 w 2673672"/>
              <a:gd name="connsiteY161" fmla="*/ 4247674 h 4354354"/>
              <a:gd name="connsiteX162" fmla="*/ 1253046 w 2673672"/>
              <a:gd name="connsiteY162" fmla="*/ 4301014 h 4354354"/>
              <a:gd name="connsiteX163" fmla="*/ 1298766 w 2673672"/>
              <a:gd name="connsiteY163" fmla="*/ 4354354 h 4354354"/>
              <a:gd name="connsiteX164" fmla="*/ 1336866 w 2673672"/>
              <a:gd name="connsiteY164" fmla="*/ 4255294 h 4354354"/>
              <a:gd name="connsiteX165" fmla="*/ 1397826 w 2673672"/>
              <a:gd name="connsiteY165" fmla="*/ 4224814 h 4354354"/>
              <a:gd name="connsiteX166" fmla="*/ 1451166 w 2673672"/>
              <a:gd name="connsiteY166" fmla="*/ 4209574 h 4354354"/>
              <a:gd name="connsiteX167" fmla="*/ 1489266 w 2673672"/>
              <a:gd name="connsiteY167" fmla="*/ 4186714 h 4354354"/>
              <a:gd name="connsiteX168" fmla="*/ 1534986 w 2673672"/>
              <a:gd name="connsiteY168" fmla="*/ 4156234 h 4354354"/>
              <a:gd name="connsiteX169" fmla="*/ 1565466 w 2673672"/>
              <a:gd name="connsiteY169" fmla="*/ 4148614 h 4354354"/>
              <a:gd name="connsiteX170" fmla="*/ 1626426 w 2673672"/>
              <a:gd name="connsiteY170" fmla="*/ 4087654 h 4354354"/>
              <a:gd name="connsiteX171" fmla="*/ 1656906 w 2673672"/>
              <a:gd name="connsiteY171" fmla="*/ 4064794 h 4354354"/>
              <a:gd name="connsiteX172" fmla="*/ 1809306 w 2673672"/>
              <a:gd name="connsiteY172" fmla="*/ 4026694 h 4354354"/>
              <a:gd name="connsiteX173" fmla="*/ 1839786 w 2673672"/>
              <a:gd name="connsiteY173" fmla="*/ 4011454 h 4354354"/>
              <a:gd name="connsiteX174" fmla="*/ 1885506 w 2673672"/>
              <a:gd name="connsiteY174" fmla="*/ 3996214 h 4354354"/>
              <a:gd name="connsiteX175" fmla="*/ 1908366 w 2673672"/>
              <a:gd name="connsiteY175" fmla="*/ 3980974 h 4354354"/>
              <a:gd name="connsiteX176" fmla="*/ 1969326 w 2673672"/>
              <a:gd name="connsiteY176" fmla="*/ 3935254 h 4354354"/>
              <a:gd name="connsiteX177" fmla="*/ 2030286 w 2673672"/>
              <a:gd name="connsiteY177" fmla="*/ 3897154 h 4354354"/>
              <a:gd name="connsiteX178" fmla="*/ 2060766 w 2673672"/>
              <a:gd name="connsiteY178" fmla="*/ 3881914 h 4354354"/>
              <a:gd name="connsiteX179" fmla="*/ 2114106 w 2673672"/>
              <a:gd name="connsiteY179" fmla="*/ 3843814 h 4354354"/>
              <a:gd name="connsiteX180" fmla="*/ 2144586 w 2673672"/>
              <a:gd name="connsiteY180" fmla="*/ 3813334 h 4354354"/>
              <a:gd name="connsiteX181" fmla="*/ 2182686 w 2673672"/>
              <a:gd name="connsiteY181" fmla="*/ 3714274 h 4354354"/>
              <a:gd name="connsiteX182" fmla="*/ 2144586 w 2673672"/>
              <a:gd name="connsiteY182" fmla="*/ 3630454 h 4354354"/>
              <a:gd name="connsiteX183" fmla="*/ 2121726 w 2673672"/>
              <a:gd name="connsiteY183" fmla="*/ 3622834 h 4354354"/>
              <a:gd name="connsiteX184" fmla="*/ 2106486 w 2673672"/>
              <a:gd name="connsiteY184" fmla="*/ 3706654 h 4354354"/>
              <a:gd name="connsiteX185" fmla="*/ 2091246 w 2673672"/>
              <a:gd name="connsiteY185" fmla="*/ 3683794 h 4354354"/>
              <a:gd name="connsiteX186" fmla="*/ 2030286 w 2673672"/>
              <a:gd name="connsiteY186" fmla="*/ 3691414 h 4354354"/>
              <a:gd name="connsiteX187" fmla="*/ 2037906 w 2673672"/>
              <a:gd name="connsiteY187" fmla="*/ 3729514 h 4354354"/>
              <a:gd name="connsiteX188" fmla="*/ 2060766 w 2673672"/>
              <a:gd name="connsiteY188" fmla="*/ 3744754 h 4354354"/>
              <a:gd name="connsiteX189" fmla="*/ 2076006 w 2673672"/>
              <a:gd name="connsiteY189" fmla="*/ 3775234 h 4354354"/>
              <a:gd name="connsiteX190" fmla="*/ 2068386 w 2673672"/>
              <a:gd name="connsiteY190" fmla="*/ 3820954 h 4354354"/>
              <a:gd name="connsiteX191" fmla="*/ 1992186 w 2673672"/>
              <a:gd name="connsiteY191" fmla="*/ 3775234 h 4354354"/>
              <a:gd name="connsiteX192" fmla="*/ 1976946 w 2673672"/>
              <a:gd name="connsiteY192" fmla="*/ 3676174 h 4354354"/>
              <a:gd name="connsiteX193" fmla="*/ 1954086 w 2673672"/>
              <a:gd name="connsiteY193" fmla="*/ 3653314 h 4354354"/>
              <a:gd name="connsiteX194" fmla="*/ 1961706 w 2673672"/>
              <a:gd name="connsiteY194" fmla="*/ 3607594 h 4354354"/>
              <a:gd name="connsiteX195" fmla="*/ 2007426 w 2673672"/>
              <a:gd name="connsiteY195" fmla="*/ 3599974 h 4354354"/>
              <a:gd name="connsiteX196" fmla="*/ 2015046 w 2673672"/>
              <a:gd name="connsiteY196" fmla="*/ 3546634 h 4354354"/>
              <a:gd name="connsiteX197" fmla="*/ 2045526 w 2673672"/>
              <a:gd name="connsiteY197" fmla="*/ 3554254 h 4354354"/>
              <a:gd name="connsiteX198" fmla="*/ 2076006 w 2673672"/>
              <a:gd name="connsiteY198" fmla="*/ 3516154 h 4354354"/>
              <a:gd name="connsiteX199" fmla="*/ 2106486 w 2673672"/>
              <a:gd name="connsiteY199" fmla="*/ 3485674 h 4354354"/>
              <a:gd name="connsiteX200" fmla="*/ 2121726 w 2673672"/>
              <a:gd name="connsiteY200" fmla="*/ 3462814 h 4354354"/>
              <a:gd name="connsiteX201" fmla="*/ 2152206 w 2673672"/>
              <a:gd name="connsiteY201" fmla="*/ 3439954 h 4354354"/>
              <a:gd name="connsiteX202" fmla="*/ 2220786 w 2673672"/>
              <a:gd name="connsiteY202" fmla="*/ 3348514 h 4354354"/>
              <a:gd name="connsiteX203" fmla="*/ 2228406 w 2673672"/>
              <a:gd name="connsiteY203" fmla="*/ 3318034 h 4354354"/>
              <a:gd name="connsiteX204" fmla="*/ 2251266 w 2673672"/>
              <a:gd name="connsiteY204" fmla="*/ 3257074 h 4354354"/>
              <a:gd name="connsiteX205" fmla="*/ 2258886 w 2673672"/>
              <a:gd name="connsiteY205" fmla="*/ 3211354 h 4354354"/>
              <a:gd name="connsiteX206" fmla="*/ 2281746 w 2673672"/>
              <a:gd name="connsiteY206" fmla="*/ 3165634 h 4354354"/>
              <a:gd name="connsiteX207" fmla="*/ 2296986 w 2673672"/>
              <a:gd name="connsiteY207" fmla="*/ 3127534 h 4354354"/>
              <a:gd name="connsiteX208" fmla="*/ 2335086 w 2673672"/>
              <a:gd name="connsiteY208" fmla="*/ 3112294 h 4354354"/>
              <a:gd name="connsiteX209" fmla="*/ 2357946 w 2673672"/>
              <a:gd name="connsiteY209" fmla="*/ 3097054 h 4354354"/>
              <a:gd name="connsiteX210" fmla="*/ 2477485 w 2673672"/>
              <a:gd name="connsiteY210" fmla="*/ 3067050 h 4354354"/>
              <a:gd name="connsiteX211" fmla="*/ 2575593 w 2673672"/>
              <a:gd name="connsiteY211" fmla="*/ 3063717 h 4354354"/>
              <a:gd name="connsiteX212" fmla="*/ 2667984 w 2673672"/>
              <a:gd name="connsiteY212" fmla="*/ 3054668 h 4354354"/>
              <a:gd name="connsiteX0" fmla="*/ 2678476 w 2684164"/>
              <a:gd name="connsiteY0" fmla="*/ 3054668 h 4354354"/>
              <a:gd name="connsiteX1" fmla="*/ 2673238 w 2684164"/>
              <a:gd name="connsiteY1" fmla="*/ 3028474 h 4354354"/>
              <a:gd name="connsiteX2" fmla="*/ 2665618 w 2684164"/>
              <a:gd name="connsiteY2" fmla="*/ 2975134 h 4354354"/>
              <a:gd name="connsiteX3" fmla="*/ 2623708 w 2684164"/>
              <a:gd name="connsiteY3" fmla="*/ 2967038 h 4354354"/>
              <a:gd name="connsiteX4" fmla="*/ 2560367 w 2684164"/>
              <a:gd name="connsiteY4" fmla="*/ 2966561 h 4354354"/>
              <a:gd name="connsiteX5" fmla="*/ 2519410 w 2684164"/>
              <a:gd name="connsiteY5" fmla="*/ 2908936 h 4354354"/>
              <a:gd name="connsiteX6" fmla="*/ 2457021 w 2684164"/>
              <a:gd name="connsiteY6" fmla="*/ 2905601 h 4354354"/>
              <a:gd name="connsiteX7" fmla="*/ 2410349 w 2684164"/>
              <a:gd name="connsiteY7" fmla="*/ 2889885 h 4354354"/>
              <a:gd name="connsiteX8" fmla="*/ 2376058 w 2684164"/>
              <a:gd name="connsiteY8" fmla="*/ 2876074 h 4354354"/>
              <a:gd name="connsiteX9" fmla="*/ 2347960 w 2684164"/>
              <a:gd name="connsiteY9" fmla="*/ 2856071 h 4354354"/>
              <a:gd name="connsiteX10" fmla="*/ 2293190 w 2684164"/>
              <a:gd name="connsiteY10" fmla="*/ 2824163 h 4354354"/>
              <a:gd name="connsiteX11" fmla="*/ 2218895 w 2684164"/>
              <a:gd name="connsiteY11" fmla="*/ 2864167 h 4354354"/>
              <a:gd name="connsiteX12" fmla="*/ 2178414 w 2684164"/>
              <a:gd name="connsiteY12" fmla="*/ 2825116 h 4354354"/>
              <a:gd name="connsiteX13" fmla="*/ 2143172 w 2684164"/>
              <a:gd name="connsiteY13" fmla="*/ 2746058 h 4354354"/>
              <a:gd name="connsiteX14" fmla="*/ 2123646 w 2684164"/>
              <a:gd name="connsiteY14" fmla="*/ 2684621 h 4354354"/>
              <a:gd name="connsiteX15" fmla="*/ 2105549 w 2684164"/>
              <a:gd name="connsiteY15" fmla="*/ 2649379 h 4354354"/>
              <a:gd name="connsiteX16" fmla="*/ 2104119 w 2684164"/>
              <a:gd name="connsiteY16" fmla="*/ 2600801 h 4354354"/>
              <a:gd name="connsiteX17" fmla="*/ 2026490 w 2684164"/>
              <a:gd name="connsiteY17" fmla="*/ 2686051 h 4354354"/>
              <a:gd name="connsiteX18" fmla="*/ 1959340 w 2684164"/>
              <a:gd name="connsiteY18" fmla="*/ 2754154 h 4354354"/>
              <a:gd name="connsiteX19" fmla="*/ 1912191 w 2684164"/>
              <a:gd name="connsiteY19" fmla="*/ 2713196 h 4354354"/>
              <a:gd name="connsiteX20" fmla="*/ 1775507 w 2684164"/>
              <a:gd name="connsiteY20" fmla="*/ 2699862 h 4354354"/>
              <a:gd name="connsiteX21" fmla="*/ 1677399 w 2684164"/>
              <a:gd name="connsiteY21" fmla="*/ 2689860 h 4354354"/>
              <a:gd name="connsiteX22" fmla="*/ 1606915 w 2684164"/>
              <a:gd name="connsiteY22" fmla="*/ 2582229 h 4354354"/>
              <a:gd name="connsiteX23" fmla="*/ 1542145 w 2684164"/>
              <a:gd name="connsiteY23" fmla="*/ 2584133 h 4354354"/>
              <a:gd name="connsiteX24" fmla="*/ 1517379 w 2684164"/>
              <a:gd name="connsiteY24" fmla="*/ 2563654 h 4354354"/>
              <a:gd name="connsiteX25" fmla="*/ 1469278 w 2684164"/>
              <a:gd name="connsiteY25" fmla="*/ 2381726 h 4354354"/>
              <a:gd name="connsiteX26" fmla="*/ 1438798 w 2684164"/>
              <a:gd name="connsiteY26" fmla="*/ 2289334 h 4354354"/>
              <a:gd name="connsiteX27" fmla="*/ 1400698 w 2684164"/>
              <a:gd name="connsiteY27" fmla="*/ 2220754 h 4354354"/>
              <a:gd name="connsiteX28" fmla="*/ 1385458 w 2684164"/>
              <a:gd name="connsiteY28" fmla="*/ 2197894 h 4354354"/>
              <a:gd name="connsiteX29" fmla="*/ 1374981 w 2684164"/>
              <a:gd name="connsiteY29" fmla="*/ 2152651 h 4354354"/>
              <a:gd name="connsiteX30" fmla="*/ 1369742 w 2684164"/>
              <a:gd name="connsiteY30" fmla="*/ 2052162 h 4354354"/>
              <a:gd name="connsiteX31" fmla="*/ 1384030 w 2684164"/>
              <a:gd name="connsiteY31" fmla="*/ 1982630 h 4354354"/>
              <a:gd name="connsiteX32" fmla="*/ 1315926 w 2684164"/>
              <a:gd name="connsiteY32" fmla="*/ 1917859 h 4354354"/>
              <a:gd name="connsiteX33" fmla="*/ 1282588 w 2684164"/>
              <a:gd name="connsiteY33" fmla="*/ 1912621 h 4354354"/>
              <a:gd name="connsiteX34" fmla="*/ 1184957 w 2684164"/>
              <a:gd name="connsiteY34" fmla="*/ 1853089 h 4354354"/>
              <a:gd name="connsiteX35" fmla="*/ 1126856 w 2684164"/>
              <a:gd name="connsiteY35" fmla="*/ 1863567 h 4354354"/>
              <a:gd name="connsiteX36" fmla="*/ 1074467 w 2684164"/>
              <a:gd name="connsiteY36" fmla="*/ 1897379 h 4354354"/>
              <a:gd name="connsiteX37" fmla="*/ 1025413 w 2684164"/>
              <a:gd name="connsiteY37" fmla="*/ 1923098 h 4354354"/>
              <a:gd name="connsiteX38" fmla="*/ 958738 w 2684164"/>
              <a:gd name="connsiteY38" fmla="*/ 1984058 h 4354354"/>
              <a:gd name="connsiteX39" fmla="*/ 909684 w 2684164"/>
              <a:gd name="connsiteY39" fmla="*/ 1941672 h 4354354"/>
              <a:gd name="connsiteX40" fmla="*/ 854917 w 2684164"/>
              <a:gd name="connsiteY40" fmla="*/ 1915002 h 4354354"/>
              <a:gd name="connsiteX41" fmla="*/ 823960 w 2684164"/>
              <a:gd name="connsiteY41" fmla="*/ 1889284 h 4354354"/>
              <a:gd name="connsiteX42" fmla="*/ 800624 w 2684164"/>
              <a:gd name="connsiteY42" fmla="*/ 1846898 h 4354354"/>
              <a:gd name="connsiteX43" fmla="*/ 814912 w 2684164"/>
              <a:gd name="connsiteY43" fmla="*/ 1789748 h 4354354"/>
              <a:gd name="connsiteX44" fmla="*/ 804433 w 2684164"/>
              <a:gd name="connsiteY44" fmla="*/ 1720215 h 4354354"/>
              <a:gd name="connsiteX45" fmla="*/ 783955 w 2684164"/>
              <a:gd name="connsiteY45" fmla="*/ 1625441 h 4354354"/>
              <a:gd name="connsiteX46" fmla="*/ 760141 w 2684164"/>
              <a:gd name="connsiteY46" fmla="*/ 1635919 h 4354354"/>
              <a:gd name="connsiteX47" fmla="*/ 701563 w 2684164"/>
              <a:gd name="connsiteY47" fmla="*/ 1571626 h 4354354"/>
              <a:gd name="connsiteX48" fmla="*/ 730138 w 2684164"/>
              <a:gd name="connsiteY48" fmla="*/ 1519714 h 4354354"/>
              <a:gd name="connsiteX49" fmla="*/ 777763 w 2684164"/>
              <a:gd name="connsiteY49" fmla="*/ 1455420 h 4354354"/>
              <a:gd name="connsiteX50" fmla="*/ 775858 w 2684164"/>
              <a:gd name="connsiteY50" fmla="*/ 1429227 h 4354354"/>
              <a:gd name="connsiteX51" fmla="*/ 818721 w 2684164"/>
              <a:gd name="connsiteY51" fmla="*/ 1375409 h 4354354"/>
              <a:gd name="connsiteX52" fmla="*/ 826818 w 2684164"/>
              <a:gd name="connsiteY52" fmla="*/ 1282542 h 4354354"/>
              <a:gd name="connsiteX53" fmla="*/ 812529 w 2684164"/>
              <a:gd name="connsiteY53" fmla="*/ 1198721 h 4354354"/>
              <a:gd name="connsiteX54" fmla="*/ 780144 w 2684164"/>
              <a:gd name="connsiteY54" fmla="*/ 1151573 h 4354354"/>
              <a:gd name="connsiteX55" fmla="*/ 761571 w 2684164"/>
              <a:gd name="connsiteY55" fmla="*/ 1070134 h 4354354"/>
              <a:gd name="connsiteX56" fmla="*/ 805387 w 2684164"/>
              <a:gd name="connsiteY56" fmla="*/ 1034892 h 4354354"/>
              <a:gd name="connsiteX57" fmla="*/ 808720 w 2684164"/>
              <a:gd name="connsiteY57" fmla="*/ 976789 h 4354354"/>
              <a:gd name="connsiteX58" fmla="*/ 821102 w 2684164"/>
              <a:gd name="connsiteY58" fmla="*/ 901065 h 4354354"/>
              <a:gd name="connsiteX59" fmla="*/ 830151 w 2684164"/>
              <a:gd name="connsiteY59" fmla="*/ 833914 h 4354354"/>
              <a:gd name="connsiteX60" fmla="*/ 844915 w 2684164"/>
              <a:gd name="connsiteY60" fmla="*/ 795814 h 4354354"/>
              <a:gd name="connsiteX61" fmla="*/ 860154 w 2684164"/>
              <a:gd name="connsiteY61" fmla="*/ 762475 h 4354354"/>
              <a:gd name="connsiteX62" fmla="*/ 833961 w 2684164"/>
              <a:gd name="connsiteY62" fmla="*/ 696754 h 4354354"/>
              <a:gd name="connsiteX63" fmla="*/ 818245 w 2684164"/>
              <a:gd name="connsiteY63" fmla="*/ 573405 h 4354354"/>
              <a:gd name="connsiteX64" fmla="*/ 787764 w 2684164"/>
              <a:gd name="connsiteY64" fmla="*/ 536259 h 4354354"/>
              <a:gd name="connsiteX65" fmla="*/ 770143 w 2684164"/>
              <a:gd name="connsiteY65" fmla="*/ 505777 h 4354354"/>
              <a:gd name="connsiteX66" fmla="*/ 747283 w 2684164"/>
              <a:gd name="connsiteY66" fmla="*/ 430054 h 4354354"/>
              <a:gd name="connsiteX67" fmla="*/ 720137 w 2684164"/>
              <a:gd name="connsiteY67" fmla="*/ 349091 h 4354354"/>
              <a:gd name="connsiteX68" fmla="*/ 732519 w 2684164"/>
              <a:gd name="connsiteY68" fmla="*/ 321469 h 4354354"/>
              <a:gd name="connsiteX69" fmla="*/ 729187 w 2684164"/>
              <a:gd name="connsiteY69" fmla="*/ 256223 h 4354354"/>
              <a:gd name="connsiteX70" fmla="*/ 710137 w 2684164"/>
              <a:gd name="connsiteY70" fmla="*/ 241935 h 4354354"/>
              <a:gd name="connsiteX71" fmla="*/ 702040 w 2684164"/>
              <a:gd name="connsiteY71" fmla="*/ 171451 h 4354354"/>
              <a:gd name="connsiteX72" fmla="*/ 668226 w 2684164"/>
              <a:gd name="connsiteY72" fmla="*/ 120015 h 4354354"/>
              <a:gd name="connsiteX73" fmla="*/ 679180 w 2684164"/>
              <a:gd name="connsiteY73" fmla="*/ 70485 h 4354354"/>
              <a:gd name="connsiteX74" fmla="*/ 650127 w 2684164"/>
              <a:gd name="connsiteY74" fmla="*/ 0 h 4354354"/>
              <a:gd name="connsiteX75" fmla="*/ 605837 w 2684164"/>
              <a:gd name="connsiteY75" fmla="*/ 10001 h 4354354"/>
              <a:gd name="connsiteX76" fmla="*/ 535352 w 2684164"/>
              <a:gd name="connsiteY76" fmla="*/ 85249 h 4354354"/>
              <a:gd name="connsiteX77" fmla="*/ 552497 w 2684164"/>
              <a:gd name="connsiteY77" fmla="*/ 158591 h 4354354"/>
              <a:gd name="connsiteX78" fmla="*/ 545831 w 2684164"/>
              <a:gd name="connsiteY78" fmla="*/ 234792 h 4354354"/>
              <a:gd name="connsiteX79" fmla="*/ 498205 w 2684164"/>
              <a:gd name="connsiteY79" fmla="*/ 313373 h 4354354"/>
              <a:gd name="connsiteX80" fmla="*/ 453913 w 2684164"/>
              <a:gd name="connsiteY80" fmla="*/ 408147 h 4354354"/>
              <a:gd name="connsiteX81" fmla="*/ 361044 w 2684164"/>
              <a:gd name="connsiteY81" fmla="*/ 381476 h 4354354"/>
              <a:gd name="connsiteX82" fmla="*/ 293418 w 2684164"/>
              <a:gd name="connsiteY82" fmla="*/ 441960 h 4354354"/>
              <a:gd name="connsiteX83" fmla="*/ 263413 w 2684164"/>
              <a:gd name="connsiteY83" fmla="*/ 513874 h 4354354"/>
              <a:gd name="connsiteX84" fmla="*/ 314848 w 2684164"/>
              <a:gd name="connsiteY84" fmla="*/ 574834 h 4354354"/>
              <a:gd name="connsiteX85" fmla="*/ 228646 w 2684164"/>
              <a:gd name="connsiteY85" fmla="*/ 711995 h 4354354"/>
              <a:gd name="connsiteX86" fmla="*/ 255318 w 2684164"/>
              <a:gd name="connsiteY86" fmla="*/ 758667 h 4354354"/>
              <a:gd name="connsiteX87" fmla="*/ 241029 w 2684164"/>
              <a:gd name="connsiteY87" fmla="*/ 834390 h 4354354"/>
              <a:gd name="connsiteX88" fmla="*/ 295798 w 2684164"/>
              <a:gd name="connsiteY88" fmla="*/ 849630 h 4354354"/>
              <a:gd name="connsiteX89" fmla="*/ 343899 w 2684164"/>
              <a:gd name="connsiteY89" fmla="*/ 872966 h 4354354"/>
              <a:gd name="connsiteX90" fmla="*/ 317230 w 2684164"/>
              <a:gd name="connsiteY90" fmla="*/ 957263 h 4354354"/>
              <a:gd name="connsiteX91" fmla="*/ 314849 w 2684164"/>
              <a:gd name="connsiteY91" fmla="*/ 1051560 h 4354354"/>
              <a:gd name="connsiteX92" fmla="*/ 231506 w 2684164"/>
              <a:gd name="connsiteY92" fmla="*/ 1096803 h 4354354"/>
              <a:gd name="connsiteX93" fmla="*/ 152447 w 2684164"/>
              <a:gd name="connsiteY93" fmla="*/ 1095376 h 4354354"/>
              <a:gd name="connsiteX94" fmla="*/ 159114 w 2684164"/>
              <a:gd name="connsiteY94" fmla="*/ 1245395 h 4354354"/>
              <a:gd name="connsiteX95" fmla="*/ 221503 w 2684164"/>
              <a:gd name="connsiteY95" fmla="*/ 1283494 h 4354354"/>
              <a:gd name="connsiteX96" fmla="*/ 210073 w 2684164"/>
              <a:gd name="connsiteY96" fmla="*/ 1344454 h 4354354"/>
              <a:gd name="connsiteX97" fmla="*/ 292464 w 2684164"/>
              <a:gd name="connsiteY97" fmla="*/ 1416368 h 4354354"/>
              <a:gd name="connsiteX98" fmla="*/ 272938 w 2684164"/>
              <a:gd name="connsiteY98" fmla="*/ 1466374 h 4354354"/>
              <a:gd name="connsiteX99" fmla="*/ 237219 w 2684164"/>
              <a:gd name="connsiteY99" fmla="*/ 1567339 h 4354354"/>
              <a:gd name="connsiteX100" fmla="*/ 212455 w 2684164"/>
              <a:gd name="connsiteY100" fmla="*/ 1594485 h 4354354"/>
              <a:gd name="connsiteX101" fmla="*/ 152923 w 2684164"/>
              <a:gd name="connsiteY101" fmla="*/ 1602105 h 4354354"/>
              <a:gd name="connsiteX102" fmla="*/ 96249 w 2684164"/>
              <a:gd name="connsiteY102" fmla="*/ 1652111 h 4354354"/>
              <a:gd name="connsiteX103" fmla="*/ 35289 w 2684164"/>
              <a:gd name="connsiteY103" fmla="*/ 1684497 h 4354354"/>
              <a:gd name="connsiteX104" fmla="*/ 11001 w 2684164"/>
              <a:gd name="connsiteY104" fmla="*/ 1750219 h 4354354"/>
              <a:gd name="connsiteX105" fmla="*/ 523 w 2684164"/>
              <a:gd name="connsiteY105" fmla="*/ 1875473 h 4354354"/>
              <a:gd name="connsiteX106" fmla="*/ 29098 w 2684164"/>
              <a:gd name="connsiteY106" fmla="*/ 1938814 h 4354354"/>
              <a:gd name="connsiteX107" fmla="*/ 59578 w 2684164"/>
              <a:gd name="connsiteY107" fmla="*/ 1976914 h 4354354"/>
              <a:gd name="connsiteX108" fmla="*/ 105298 w 2684164"/>
              <a:gd name="connsiteY108" fmla="*/ 2007394 h 4354354"/>
              <a:gd name="connsiteX109" fmla="*/ 166258 w 2684164"/>
              <a:gd name="connsiteY109" fmla="*/ 2037874 h 4354354"/>
              <a:gd name="connsiteX110" fmla="*/ 227218 w 2684164"/>
              <a:gd name="connsiteY110" fmla="*/ 2121694 h 4354354"/>
              <a:gd name="connsiteX111" fmla="*/ 265318 w 2684164"/>
              <a:gd name="connsiteY111" fmla="*/ 2182654 h 4354354"/>
              <a:gd name="connsiteX112" fmla="*/ 272938 w 2684164"/>
              <a:gd name="connsiteY112" fmla="*/ 2205514 h 4354354"/>
              <a:gd name="connsiteX113" fmla="*/ 311038 w 2684164"/>
              <a:gd name="connsiteY113" fmla="*/ 2281714 h 4354354"/>
              <a:gd name="connsiteX114" fmla="*/ 486298 w 2684164"/>
              <a:gd name="connsiteY114" fmla="*/ 2296954 h 4354354"/>
              <a:gd name="connsiteX115" fmla="*/ 554878 w 2684164"/>
              <a:gd name="connsiteY115" fmla="*/ 2380774 h 4354354"/>
              <a:gd name="connsiteX116" fmla="*/ 524398 w 2684164"/>
              <a:gd name="connsiteY116" fmla="*/ 2456974 h 4354354"/>
              <a:gd name="connsiteX117" fmla="*/ 501538 w 2684164"/>
              <a:gd name="connsiteY117" fmla="*/ 2464594 h 4354354"/>
              <a:gd name="connsiteX118" fmla="*/ 478678 w 2684164"/>
              <a:gd name="connsiteY118" fmla="*/ 2487454 h 4354354"/>
              <a:gd name="connsiteX119" fmla="*/ 471058 w 2684164"/>
              <a:gd name="connsiteY119" fmla="*/ 2533174 h 4354354"/>
              <a:gd name="connsiteX120" fmla="*/ 501538 w 2684164"/>
              <a:gd name="connsiteY120" fmla="*/ 2647474 h 4354354"/>
              <a:gd name="connsiteX121" fmla="*/ 524398 w 2684164"/>
              <a:gd name="connsiteY121" fmla="*/ 2670334 h 4354354"/>
              <a:gd name="connsiteX122" fmla="*/ 532018 w 2684164"/>
              <a:gd name="connsiteY122" fmla="*/ 2700814 h 4354354"/>
              <a:gd name="connsiteX123" fmla="*/ 562498 w 2684164"/>
              <a:gd name="connsiteY123" fmla="*/ 2685574 h 4354354"/>
              <a:gd name="connsiteX124" fmla="*/ 585358 w 2684164"/>
              <a:gd name="connsiteY124" fmla="*/ 2662714 h 4354354"/>
              <a:gd name="connsiteX125" fmla="*/ 638698 w 2684164"/>
              <a:gd name="connsiteY125" fmla="*/ 2632234 h 4354354"/>
              <a:gd name="connsiteX126" fmla="*/ 676798 w 2684164"/>
              <a:gd name="connsiteY126" fmla="*/ 2639854 h 4354354"/>
              <a:gd name="connsiteX127" fmla="*/ 692038 w 2684164"/>
              <a:gd name="connsiteY127" fmla="*/ 2662714 h 4354354"/>
              <a:gd name="connsiteX128" fmla="*/ 714898 w 2684164"/>
              <a:gd name="connsiteY128" fmla="*/ 2685574 h 4354354"/>
              <a:gd name="connsiteX129" fmla="*/ 722518 w 2684164"/>
              <a:gd name="connsiteY129" fmla="*/ 2708434 h 4354354"/>
              <a:gd name="connsiteX130" fmla="*/ 699658 w 2684164"/>
              <a:gd name="connsiteY130" fmla="*/ 2792254 h 4354354"/>
              <a:gd name="connsiteX131" fmla="*/ 615838 w 2684164"/>
              <a:gd name="connsiteY131" fmla="*/ 2868454 h 4354354"/>
              <a:gd name="connsiteX132" fmla="*/ 592978 w 2684164"/>
              <a:gd name="connsiteY132" fmla="*/ 2914174 h 4354354"/>
              <a:gd name="connsiteX133" fmla="*/ 524398 w 2684164"/>
              <a:gd name="connsiteY133" fmla="*/ 2959894 h 4354354"/>
              <a:gd name="connsiteX134" fmla="*/ 509158 w 2684164"/>
              <a:gd name="connsiteY134" fmla="*/ 2982754 h 4354354"/>
              <a:gd name="connsiteX135" fmla="*/ 539638 w 2684164"/>
              <a:gd name="connsiteY135" fmla="*/ 3081814 h 4354354"/>
              <a:gd name="connsiteX136" fmla="*/ 562498 w 2684164"/>
              <a:gd name="connsiteY136" fmla="*/ 3203734 h 4354354"/>
              <a:gd name="connsiteX137" fmla="*/ 600598 w 2684164"/>
              <a:gd name="connsiteY137" fmla="*/ 3302794 h 4354354"/>
              <a:gd name="connsiteX138" fmla="*/ 600598 w 2684164"/>
              <a:gd name="connsiteY138" fmla="*/ 3455194 h 4354354"/>
              <a:gd name="connsiteX139" fmla="*/ 562498 w 2684164"/>
              <a:gd name="connsiteY139" fmla="*/ 3493294 h 4354354"/>
              <a:gd name="connsiteX140" fmla="*/ 554878 w 2684164"/>
              <a:gd name="connsiteY140" fmla="*/ 3523774 h 4354354"/>
              <a:gd name="connsiteX141" fmla="*/ 539638 w 2684164"/>
              <a:gd name="connsiteY141" fmla="*/ 3554254 h 4354354"/>
              <a:gd name="connsiteX142" fmla="*/ 547258 w 2684164"/>
              <a:gd name="connsiteY142" fmla="*/ 3706654 h 4354354"/>
              <a:gd name="connsiteX143" fmla="*/ 600598 w 2684164"/>
              <a:gd name="connsiteY143" fmla="*/ 3699034 h 4354354"/>
              <a:gd name="connsiteX144" fmla="*/ 623458 w 2684164"/>
              <a:gd name="connsiteY144" fmla="*/ 3691414 h 4354354"/>
              <a:gd name="connsiteX145" fmla="*/ 669178 w 2684164"/>
              <a:gd name="connsiteY145" fmla="*/ 3714274 h 4354354"/>
              <a:gd name="connsiteX146" fmla="*/ 699658 w 2684164"/>
              <a:gd name="connsiteY146" fmla="*/ 3744754 h 4354354"/>
              <a:gd name="connsiteX147" fmla="*/ 829198 w 2684164"/>
              <a:gd name="connsiteY147" fmla="*/ 3767614 h 4354354"/>
              <a:gd name="connsiteX148" fmla="*/ 844438 w 2684164"/>
              <a:gd name="connsiteY148" fmla="*/ 3798094 h 4354354"/>
              <a:gd name="connsiteX149" fmla="*/ 867298 w 2684164"/>
              <a:gd name="connsiteY149" fmla="*/ 3813334 h 4354354"/>
              <a:gd name="connsiteX150" fmla="*/ 890158 w 2684164"/>
              <a:gd name="connsiteY150" fmla="*/ 3836194 h 4354354"/>
              <a:gd name="connsiteX151" fmla="*/ 897778 w 2684164"/>
              <a:gd name="connsiteY151" fmla="*/ 3866674 h 4354354"/>
              <a:gd name="connsiteX152" fmla="*/ 913018 w 2684164"/>
              <a:gd name="connsiteY152" fmla="*/ 3889534 h 4354354"/>
              <a:gd name="connsiteX153" fmla="*/ 935878 w 2684164"/>
              <a:gd name="connsiteY153" fmla="*/ 3927634 h 4354354"/>
              <a:gd name="connsiteX154" fmla="*/ 989218 w 2684164"/>
              <a:gd name="connsiteY154" fmla="*/ 3973354 h 4354354"/>
              <a:gd name="connsiteX155" fmla="*/ 1004458 w 2684164"/>
              <a:gd name="connsiteY155" fmla="*/ 3996214 h 4354354"/>
              <a:gd name="connsiteX156" fmla="*/ 1027318 w 2684164"/>
              <a:gd name="connsiteY156" fmla="*/ 4034314 h 4354354"/>
              <a:gd name="connsiteX157" fmla="*/ 1057798 w 2684164"/>
              <a:gd name="connsiteY157" fmla="*/ 4110514 h 4354354"/>
              <a:gd name="connsiteX158" fmla="*/ 1065418 w 2684164"/>
              <a:gd name="connsiteY158" fmla="*/ 4133374 h 4354354"/>
              <a:gd name="connsiteX159" fmla="*/ 1141618 w 2684164"/>
              <a:gd name="connsiteY159" fmla="*/ 4163854 h 4354354"/>
              <a:gd name="connsiteX160" fmla="*/ 1194958 w 2684164"/>
              <a:gd name="connsiteY160" fmla="*/ 4240054 h 4354354"/>
              <a:gd name="connsiteX161" fmla="*/ 1255918 w 2684164"/>
              <a:gd name="connsiteY161" fmla="*/ 4247674 h 4354354"/>
              <a:gd name="connsiteX162" fmla="*/ 1263538 w 2684164"/>
              <a:gd name="connsiteY162" fmla="*/ 4301014 h 4354354"/>
              <a:gd name="connsiteX163" fmla="*/ 1309258 w 2684164"/>
              <a:gd name="connsiteY163" fmla="*/ 4354354 h 4354354"/>
              <a:gd name="connsiteX164" fmla="*/ 1347358 w 2684164"/>
              <a:gd name="connsiteY164" fmla="*/ 4255294 h 4354354"/>
              <a:gd name="connsiteX165" fmla="*/ 1408318 w 2684164"/>
              <a:gd name="connsiteY165" fmla="*/ 4224814 h 4354354"/>
              <a:gd name="connsiteX166" fmla="*/ 1461658 w 2684164"/>
              <a:gd name="connsiteY166" fmla="*/ 4209574 h 4354354"/>
              <a:gd name="connsiteX167" fmla="*/ 1499758 w 2684164"/>
              <a:gd name="connsiteY167" fmla="*/ 4186714 h 4354354"/>
              <a:gd name="connsiteX168" fmla="*/ 1545478 w 2684164"/>
              <a:gd name="connsiteY168" fmla="*/ 4156234 h 4354354"/>
              <a:gd name="connsiteX169" fmla="*/ 1575958 w 2684164"/>
              <a:gd name="connsiteY169" fmla="*/ 4148614 h 4354354"/>
              <a:gd name="connsiteX170" fmla="*/ 1636918 w 2684164"/>
              <a:gd name="connsiteY170" fmla="*/ 4087654 h 4354354"/>
              <a:gd name="connsiteX171" fmla="*/ 1667398 w 2684164"/>
              <a:gd name="connsiteY171" fmla="*/ 4064794 h 4354354"/>
              <a:gd name="connsiteX172" fmla="*/ 1819798 w 2684164"/>
              <a:gd name="connsiteY172" fmla="*/ 4026694 h 4354354"/>
              <a:gd name="connsiteX173" fmla="*/ 1850278 w 2684164"/>
              <a:gd name="connsiteY173" fmla="*/ 4011454 h 4354354"/>
              <a:gd name="connsiteX174" fmla="*/ 1895998 w 2684164"/>
              <a:gd name="connsiteY174" fmla="*/ 3996214 h 4354354"/>
              <a:gd name="connsiteX175" fmla="*/ 1918858 w 2684164"/>
              <a:gd name="connsiteY175" fmla="*/ 3980974 h 4354354"/>
              <a:gd name="connsiteX176" fmla="*/ 1979818 w 2684164"/>
              <a:gd name="connsiteY176" fmla="*/ 3935254 h 4354354"/>
              <a:gd name="connsiteX177" fmla="*/ 2040778 w 2684164"/>
              <a:gd name="connsiteY177" fmla="*/ 3897154 h 4354354"/>
              <a:gd name="connsiteX178" fmla="*/ 2071258 w 2684164"/>
              <a:gd name="connsiteY178" fmla="*/ 3881914 h 4354354"/>
              <a:gd name="connsiteX179" fmla="*/ 2124598 w 2684164"/>
              <a:gd name="connsiteY179" fmla="*/ 3843814 h 4354354"/>
              <a:gd name="connsiteX180" fmla="*/ 2155078 w 2684164"/>
              <a:gd name="connsiteY180" fmla="*/ 3813334 h 4354354"/>
              <a:gd name="connsiteX181" fmla="*/ 2193178 w 2684164"/>
              <a:gd name="connsiteY181" fmla="*/ 3714274 h 4354354"/>
              <a:gd name="connsiteX182" fmla="*/ 2155078 w 2684164"/>
              <a:gd name="connsiteY182" fmla="*/ 3630454 h 4354354"/>
              <a:gd name="connsiteX183" fmla="*/ 2132218 w 2684164"/>
              <a:gd name="connsiteY183" fmla="*/ 3622834 h 4354354"/>
              <a:gd name="connsiteX184" fmla="*/ 2116978 w 2684164"/>
              <a:gd name="connsiteY184" fmla="*/ 3706654 h 4354354"/>
              <a:gd name="connsiteX185" fmla="*/ 2101738 w 2684164"/>
              <a:gd name="connsiteY185" fmla="*/ 3683794 h 4354354"/>
              <a:gd name="connsiteX186" fmla="*/ 2040778 w 2684164"/>
              <a:gd name="connsiteY186" fmla="*/ 3691414 h 4354354"/>
              <a:gd name="connsiteX187" fmla="*/ 2048398 w 2684164"/>
              <a:gd name="connsiteY187" fmla="*/ 3729514 h 4354354"/>
              <a:gd name="connsiteX188" fmla="*/ 2071258 w 2684164"/>
              <a:gd name="connsiteY188" fmla="*/ 3744754 h 4354354"/>
              <a:gd name="connsiteX189" fmla="*/ 2086498 w 2684164"/>
              <a:gd name="connsiteY189" fmla="*/ 3775234 h 4354354"/>
              <a:gd name="connsiteX190" fmla="*/ 2078878 w 2684164"/>
              <a:gd name="connsiteY190" fmla="*/ 3820954 h 4354354"/>
              <a:gd name="connsiteX191" fmla="*/ 2002678 w 2684164"/>
              <a:gd name="connsiteY191" fmla="*/ 3775234 h 4354354"/>
              <a:gd name="connsiteX192" fmla="*/ 1987438 w 2684164"/>
              <a:gd name="connsiteY192" fmla="*/ 3676174 h 4354354"/>
              <a:gd name="connsiteX193" fmla="*/ 1964578 w 2684164"/>
              <a:gd name="connsiteY193" fmla="*/ 3653314 h 4354354"/>
              <a:gd name="connsiteX194" fmla="*/ 1972198 w 2684164"/>
              <a:gd name="connsiteY194" fmla="*/ 3607594 h 4354354"/>
              <a:gd name="connsiteX195" fmla="*/ 2017918 w 2684164"/>
              <a:gd name="connsiteY195" fmla="*/ 3599974 h 4354354"/>
              <a:gd name="connsiteX196" fmla="*/ 2025538 w 2684164"/>
              <a:gd name="connsiteY196" fmla="*/ 3546634 h 4354354"/>
              <a:gd name="connsiteX197" fmla="*/ 2056018 w 2684164"/>
              <a:gd name="connsiteY197" fmla="*/ 3554254 h 4354354"/>
              <a:gd name="connsiteX198" fmla="*/ 2086498 w 2684164"/>
              <a:gd name="connsiteY198" fmla="*/ 3516154 h 4354354"/>
              <a:gd name="connsiteX199" fmla="*/ 2116978 w 2684164"/>
              <a:gd name="connsiteY199" fmla="*/ 3485674 h 4354354"/>
              <a:gd name="connsiteX200" fmla="*/ 2132218 w 2684164"/>
              <a:gd name="connsiteY200" fmla="*/ 3462814 h 4354354"/>
              <a:gd name="connsiteX201" fmla="*/ 2162698 w 2684164"/>
              <a:gd name="connsiteY201" fmla="*/ 3439954 h 4354354"/>
              <a:gd name="connsiteX202" fmla="*/ 2231278 w 2684164"/>
              <a:gd name="connsiteY202" fmla="*/ 3348514 h 4354354"/>
              <a:gd name="connsiteX203" fmla="*/ 2238898 w 2684164"/>
              <a:gd name="connsiteY203" fmla="*/ 3318034 h 4354354"/>
              <a:gd name="connsiteX204" fmla="*/ 2261758 w 2684164"/>
              <a:gd name="connsiteY204" fmla="*/ 3257074 h 4354354"/>
              <a:gd name="connsiteX205" fmla="*/ 2269378 w 2684164"/>
              <a:gd name="connsiteY205" fmla="*/ 3211354 h 4354354"/>
              <a:gd name="connsiteX206" fmla="*/ 2292238 w 2684164"/>
              <a:gd name="connsiteY206" fmla="*/ 3165634 h 4354354"/>
              <a:gd name="connsiteX207" fmla="*/ 2307478 w 2684164"/>
              <a:gd name="connsiteY207" fmla="*/ 3127534 h 4354354"/>
              <a:gd name="connsiteX208" fmla="*/ 2345578 w 2684164"/>
              <a:gd name="connsiteY208" fmla="*/ 3112294 h 4354354"/>
              <a:gd name="connsiteX209" fmla="*/ 2368438 w 2684164"/>
              <a:gd name="connsiteY209" fmla="*/ 3097054 h 4354354"/>
              <a:gd name="connsiteX210" fmla="*/ 2487977 w 2684164"/>
              <a:gd name="connsiteY210" fmla="*/ 3067050 h 4354354"/>
              <a:gd name="connsiteX211" fmla="*/ 2586085 w 2684164"/>
              <a:gd name="connsiteY211" fmla="*/ 3063717 h 4354354"/>
              <a:gd name="connsiteX212" fmla="*/ 2678476 w 2684164"/>
              <a:gd name="connsiteY212" fmla="*/ 3054668 h 4354354"/>
              <a:gd name="connsiteX0" fmla="*/ 2678476 w 2684164"/>
              <a:gd name="connsiteY0" fmla="*/ 3054668 h 4354354"/>
              <a:gd name="connsiteX1" fmla="*/ 2673238 w 2684164"/>
              <a:gd name="connsiteY1" fmla="*/ 3028474 h 4354354"/>
              <a:gd name="connsiteX2" fmla="*/ 2665618 w 2684164"/>
              <a:gd name="connsiteY2" fmla="*/ 2975134 h 4354354"/>
              <a:gd name="connsiteX3" fmla="*/ 2623708 w 2684164"/>
              <a:gd name="connsiteY3" fmla="*/ 2967038 h 4354354"/>
              <a:gd name="connsiteX4" fmla="*/ 2560367 w 2684164"/>
              <a:gd name="connsiteY4" fmla="*/ 2966561 h 4354354"/>
              <a:gd name="connsiteX5" fmla="*/ 2519410 w 2684164"/>
              <a:gd name="connsiteY5" fmla="*/ 2908936 h 4354354"/>
              <a:gd name="connsiteX6" fmla="*/ 2457021 w 2684164"/>
              <a:gd name="connsiteY6" fmla="*/ 2905601 h 4354354"/>
              <a:gd name="connsiteX7" fmla="*/ 2410349 w 2684164"/>
              <a:gd name="connsiteY7" fmla="*/ 2889885 h 4354354"/>
              <a:gd name="connsiteX8" fmla="*/ 2376058 w 2684164"/>
              <a:gd name="connsiteY8" fmla="*/ 2876074 h 4354354"/>
              <a:gd name="connsiteX9" fmla="*/ 2347960 w 2684164"/>
              <a:gd name="connsiteY9" fmla="*/ 2856071 h 4354354"/>
              <a:gd name="connsiteX10" fmla="*/ 2293190 w 2684164"/>
              <a:gd name="connsiteY10" fmla="*/ 2824163 h 4354354"/>
              <a:gd name="connsiteX11" fmla="*/ 2218895 w 2684164"/>
              <a:gd name="connsiteY11" fmla="*/ 2864167 h 4354354"/>
              <a:gd name="connsiteX12" fmla="*/ 2178414 w 2684164"/>
              <a:gd name="connsiteY12" fmla="*/ 2825116 h 4354354"/>
              <a:gd name="connsiteX13" fmla="*/ 2143172 w 2684164"/>
              <a:gd name="connsiteY13" fmla="*/ 2746058 h 4354354"/>
              <a:gd name="connsiteX14" fmla="*/ 2123646 w 2684164"/>
              <a:gd name="connsiteY14" fmla="*/ 2684621 h 4354354"/>
              <a:gd name="connsiteX15" fmla="*/ 2105549 w 2684164"/>
              <a:gd name="connsiteY15" fmla="*/ 2649379 h 4354354"/>
              <a:gd name="connsiteX16" fmla="*/ 2104119 w 2684164"/>
              <a:gd name="connsiteY16" fmla="*/ 2600801 h 4354354"/>
              <a:gd name="connsiteX17" fmla="*/ 2026490 w 2684164"/>
              <a:gd name="connsiteY17" fmla="*/ 2686051 h 4354354"/>
              <a:gd name="connsiteX18" fmla="*/ 1959340 w 2684164"/>
              <a:gd name="connsiteY18" fmla="*/ 2754154 h 4354354"/>
              <a:gd name="connsiteX19" fmla="*/ 1912191 w 2684164"/>
              <a:gd name="connsiteY19" fmla="*/ 2713196 h 4354354"/>
              <a:gd name="connsiteX20" fmla="*/ 1775507 w 2684164"/>
              <a:gd name="connsiteY20" fmla="*/ 2699862 h 4354354"/>
              <a:gd name="connsiteX21" fmla="*/ 1677399 w 2684164"/>
              <a:gd name="connsiteY21" fmla="*/ 2689860 h 4354354"/>
              <a:gd name="connsiteX22" fmla="*/ 1606915 w 2684164"/>
              <a:gd name="connsiteY22" fmla="*/ 2582229 h 4354354"/>
              <a:gd name="connsiteX23" fmla="*/ 1542145 w 2684164"/>
              <a:gd name="connsiteY23" fmla="*/ 2584133 h 4354354"/>
              <a:gd name="connsiteX24" fmla="*/ 1517379 w 2684164"/>
              <a:gd name="connsiteY24" fmla="*/ 2563654 h 4354354"/>
              <a:gd name="connsiteX25" fmla="*/ 1469278 w 2684164"/>
              <a:gd name="connsiteY25" fmla="*/ 2381726 h 4354354"/>
              <a:gd name="connsiteX26" fmla="*/ 1438798 w 2684164"/>
              <a:gd name="connsiteY26" fmla="*/ 2289334 h 4354354"/>
              <a:gd name="connsiteX27" fmla="*/ 1400698 w 2684164"/>
              <a:gd name="connsiteY27" fmla="*/ 2220754 h 4354354"/>
              <a:gd name="connsiteX28" fmla="*/ 1385458 w 2684164"/>
              <a:gd name="connsiteY28" fmla="*/ 2197894 h 4354354"/>
              <a:gd name="connsiteX29" fmla="*/ 1374981 w 2684164"/>
              <a:gd name="connsiteY29" fmla="*/ 2152651 h 4354354"/>
              <a:gd name="connsiteX30" fmla="*/ 1369742 w 2684164"/>
              <a:gd name="connsiteY30" fmla="*/ 2052162 h 4354354"/>
              <a:gd name="connsiteX31" fmla="*/ 1384030 w 2684164"/>
              <a:gd name="connsiteY31" fmla="*/ 1982630 h 4354354"/>
              <a:gd name="connsiteX32" fmla="*/ 1315926 w 2684164"/>
              <a:gd name="connsiteY32" fmla="*/ 1917859 h 4354354"/>
              <a:gd name="connsiteX33" fmla="*/ 1282588 w 2684164"/>
              <a:gd name="connsiteY33" fmla="*/ 1912621 h 4354354"/>
              <a:gd name="connsiteX34" fmla="*/ 1184957 w 2684164"/>
              <a:gd name="connsiteY34" fmla="*/ 1853089 h 4354354"/>
              <a:gd name="connsiteX35" fmla="*/ 1126856 w 2684164"/>
              <a:gd name="connsiteY35" fmla="*/ 1863567 h 4354354"/>
              <a:gd name="connsiteX36" fmla="*/ 1074467 w 2684164"/>
              <a:gd name="connsiteY36" fmla="*/ 1897379 h 4354354"/>
              <a:gd name="connsiteX37" fmla="*/ 1025413 w 2684164"/>
              <a:gd name="connsiteY37" fmla="*/ 1923098 h 4354354"/>
              <a:gd name="connsiteX38" fmla="*/ 958738 w 2684164"/>
              <a:gd name="connsiteY38" fmla="*/ 1984058 h 4354354"/>
              <a:gd name="connsiteX39" fmla="*/ 909684 w 2684164"/>
              <a:gd name="connsiteY39" fmla="*/ 1941672 h 4354354"/>
              <a:gd name="connsiteX40" fmla="*/ 854917 w 2684164"/>
              <a:gd name="connsiteY40" fmla="*/ 1915002 h 4354354"/>
              <a:gd name="connsiteX41" fmla="*/ 823960 w 2684164"/>
              <a:gd name="connsiteY41" fmla="*/ 1889284 h 4354354"/>
              <a:gd name="connsiteX42" fmla="*/ 800624 w 2684164"/>
              <a:gd name="connsiteY42" fmla="*/ 1846898 h 4354354"/>
              <a:gd name="connsiteX43" fmla="*/ 814912 w 2684164"/>
              <a:gd name="connsiteY43" fmla="*/ 1789748 h 4354354"/>
              <a:gd name="connsiteX44" fmla="*/ 804433 w 2684164"/>
              <a:gd name="connsiteY44" fmla="*/ 1720215 h 4354354"/>
              <a:gd name="connsiteX45" fmla="*/ 783955 w 2684164"/>
              <a:gd name="connsiteY45" fmla="*/ 1625441 h 4354354"/>
              <a:gd name="connsiteX46" fmla="*/ 760141 w 2684164"/>
              <a:gd name="connsiteY46" fmla="*/ 1635919 h 4354354"/>
              <a:gd name="connsiteX47" fmla="*/ 701563 w 2684164"/>
              <a:gd name="connsiteY47" fmla="*/ 1571626 h 4354354"/>
              <a:gd name="connsiteX48" fmla="*/ 730138 w 2684164"/>
              <a:gd name="connsiteY48" fmla="*/ 1519714 h 4354354"/>
              <a:gd name="connsiteX49" fmla="*/ 777763 w 2684164"/>
              <a:gd name="connsiteY49" fmla="*/ 1455420 h 4354354"/>
              <a:gd name="connsiteX50" fmla="*/ 775858 w 2684164"/>
              <a:gd name="connsiteY50" fmla="*/ 1429227 h 4354354"/>
              <a:gd name="connsiteX51" fmla="*/ 818721 w 2684164"/>
              <a:gd name="connsiteY51" fmla="*/ 1375409 h 4354354"/>
              <a:gd name="connsiteX52" fmla="*/ 826818 w 2684164"/>
              <a:gd name="connsiteY52" fmla="*/ 1282542 h 4354354"/>
              <a:gd name="connsiteX53" fmla="*/ 812529 w 2684164"/>
              <a:gd name="connsiteY53" fmla="*/ 1198721 h 4354354"/>
              <a:gd name="connsiteX54" fmla="*/ 780144 w 2684164"/>
              <a:gd name="connsiteY54" fmla="*/ 1151573 h 4354354"/>
              <a:gd name="connsiteX55" fmla="*/ 761571 w 2684164"/>
              <a:gd name="connsiteY55" fmla="*/ 1070134 h 4354354"/>
              <a:gd name="connsiteX56" fmla="*/ 805387 w 2684164"/>
              <a:gd name="connsiteY56" fmla="*/ 1034892 h 4354354"/>
              <a:gd name="connsiteX57" fmla="*/ 808720 w 2684164"/>
              <a:gd name="connsiteY57" fmla="*/ 976789 h 4354354"/>
              <a:gd name="connsiteX58" fmla="*/ 821102 w 2684164"/>
              <a:gd name="connsiteY58" fmla="*/ 901065 h 4354354"/>
              <a:gd name="connsiteX59" fmla="*/ 830151 w 2684164"/>
              <a:gd name="connsiteY59" fmla="*/ 833914 h 4354354"/>
              <a:gd name="connsiteX60" fmla="*/ 844915 w 2684164"/>
              <a:gd name="connsiteY60" fmla="*/ 795814 h 4354354"/>
              <a:gd name="connsiteX61" fmla="*/ 860154 w 2684164"/>
              <a:gd name="connsiteY61" fmla="*/ 762475 h 4354354"/>
              <a:gd name="connsiteX62" fmla="*/ 833961 w 2684164"/>
              <a:gd name="connsiteY62" fmla="*/ 696754 h 4354354"/>
              <a:gd name="connsiteX63" fmla="*/ 818245 w 2684164"/>
              <a:gd name="connsiteY63" fmla="*/ 573405 h 4354354"/>
              <a:gd name="connsiteX64" fmla="*/ 787764 w 2684164"/>
              <a:gd name="connsiteY64" fmla="*/ 536259 h 4354354"/>
              <a:gd name="connsiteX65" fmla="*/ 770143 w 2684164"/>
              <a:gd name="connsiteY65" fmla="*/ 505777 h 4354354"/>
              <a:gd name="connsiteX66" fmla="*/ 747283 w 2684164"/>
              <a:gd name="connsiteY66" fmla="*/ 430054 h 4354354"/>
              <a:gd name="connsiteX67" fmla="*/ 720137 w 2684164"/>
              <a:gd name="connsiteY67" fmla="*/ 349091 h 4354354"/>
              <a:gd name="connsiteX68" fmla="*/ 732519 w 2684164"/>
              <a:gd name="connsiteY68" fmla="*/ 321469 h 4354354"/>
              <a:gd name="connsiteX69" fmla="*/ 729187 w 2684164"/>
              <a:gd name="connsiteY69" fmla="*/ 256223 h 4354354"/>
              <a:gd name="connsiteX70" fmla="*/ 710137 w 2684164"/>
              <a:gd name="connsiteY70" fmla="*/ 241935 h 4354354"/>
              <a:gd name="connsiteX71" fmla="*/ 702040 w 2684164"/>
              <a:gd name="connsiteY71" fmla="*/ 171451 h 4354354"/>
              <a:gd name="connsiteX72" fmla="*/ 668226 w 2684164"/>
              <a:gd name="connsiteY72" fmla="*/ 120015 h 4354354"/>
              <a:gd name="connsiteX73" fmla="*/ 679180 w 2684164"/>
              <a:gd name="connsiteY73" fmla="*/ 70485 h 4354354"/>
              <a:gd name="connsiteX74" fmla="*/ 650127 w 2684164"/>
              <a:gd name="connsiteY74" fmla="*/ 0 h 4354354"/>
              <a:gd name="connsiteX75" fmla="*/ 605837 w 2684164"/>
              <a:gd name="connsiteY75" fmla="*/ 10001 h 4354354"/>
              <a:gd name="connsiteX76" fmla="*/ 535352 w 2684164"/>
              <a:gd name="connsiteY76" fmla="*/ 85249 h 4354354"/>
              <a:gd name="connsiteX77" fmla="*/ 552497 w 2684164"/>
              <a:gd name="connsiteY77" fmla="*/ 158591 h 4354354"/>
              <a:gd name="connsiteX78" fmla="*/ 545831 w 2684164"/>
              <a:gd name="connsiteY78" fmla="*/ 234792 h 4354354"/>
              <a:gd name="connsiteX79" fmla="*/ 498205 w 2684164"/>
              <a:gd name="connsiteY79" fmla="*/ 313373 h 4354354"/>
              <a:gd name="connsiteX80" fmla="*/ 453913 w 2684164"/>
              <a:gd name="connsiteY80" fmla="*/ 408147 h 4354354"/>
              <a:gd name="connsiteX81" fmla="*/ 361044 w 2684164"/>
              <a:gd name="connsiteY81" fmla="*/ 381476 h 4354354"/>
              <a:gd name="connsiteX82" fmla="*/ 293418 w 2684164"/>
              <a:gd name="connsiteY82" fmla="*/ 441960 h 4354354"/>
              <a:gd name="connsiteX83" fmla="*/ 263413 w 2684164"/>
              <a:gd name="connsiteY83" fmla="*/ 513874 h 4354354"/>
              <a:gd name="connsiteX84" fmla="*/ 314848 w 2684164"/>
              <a:gd name="connsiteY84" fmla="*/ 574834 h 4354354"/>
              <a:gd name="connsiteX85" fmla="*/ 228646 w 2684164"/>
              <a:gd name="connsiteY85" fmla="*/ 711995 h 4354354"/>
              <a:gd name="connsiteX86" fmla="*/ 255318 w 2684164"/>
              <a:gd name="connsiteY86" fmla="*/ 758667 h 4354354"/>
              <a:gd name="connsiteX87" fmla="*/ 241029 w 2684164"/>
              <a:gd name="connsiteY87" fmla="*/ 834390 h 4354354"/>
              <a:gd name="connsiteX88" fmla="*/ 295798 w 2684164"/>
              <a:gd name="connsiteY88" fmla="*/ 849630 h 4354354"/>
              <a:gd name="connsiteX89" fmla="*/ 343899 w 2684164"/>
              <a:gd name="connsiteY89" fmla="*/ 872966 h 4354354"/>
              <a:gd name="connsiteX90" fmla="*/ 317230 w 2684164"/>
              <a:gd name="connsiteY90" fmla="*/ 957263 h 4354354"/>
              <a:gd name="connsiteX91" fmla="*/ 314849 w 2684164"/>
              <a:gd name="connsiteY91" fmla="*/ 1051560 h 4354354"/>
              <a:gd name="connsiteX92" fmla="*/ 231506 w 2684164"/>
              <a:gd name="connsiteY92" fmla="*/ 1096803 h 4354354"/>
              <a:gd name="connsiteX93" fmla="*/ 152447 w 2684164"/>
              <a:gd name="connsiteY93" fmla="*/ 1095376 h 4354354"/>
              <a:gd name="connsiteX94" fmla="*/ 159114 w 2684164"/>
              <a:gd name="connsiteY94" fmla="*/ 1245395 h 4354354"/>
              <a:gd name="connsiteX95" fmla="*/ 221503 w 2684164"/>
              <a:gd name="connsiteY95" fmla="*/ 1283494 h 4354354"/>
              <a:gd name="connsiteX96" fmla="*/ 210073 w 2684164"/>
              <a:gd name="connsiteY96" fmla="*/ 1344454 h 4354354"/>
              <a:gd name="connsiteX97" fmla="*/ 292464 w 2684164"/>
              <a:gd name="connsiteY97" fmla="*/ 1416368 h 4354354"/>
              <a:gd name="connsiteX98" fmla="*/ 272938 w 2684164"/>
              <a:gd name="connsiteY98" fmla="*/ 1466374 h 4354354"/>
              <a:gd name="connsiteX99" fmla="*/ 237219 w 2684164"/>
              <a:gd name="connsiteY99" fmla="*/ 1567339 h 4354354"/>
              <a:gd name="connsiteX100" fmla="*/ 212455 w 2684164"/>
              <a:gd name="connsiteY100" fmla="*/ 1594485 h 4354354"/>
              <a:gd name="connsiteX101" fmla="*/ 152923 w 2684164"/>
              <a:gd name="connsiteY101" fmla="*/ 1602105 h 4354354"/>
              <a:gd name="connsiteX102" fmla="*/ 96249 w 2684164"/>
              <a:gd name="connsiteY102" fmla="*/ 1652111 h 4354354"/>
              <a:gd name="connsiteX103" fmla="*/ 35289 w 2684164"/>
              <a:gd name="connsiteY103" fmla="*/ 1684497 h 4354354"/>
              <a:gd name="connsiteX104" fmla="*/ 11001 w 2684164"/>
              <a:gd name="connsiteY104" fmla="*/ 1750219 h 4354354"/>
              <a:gd name="connsiteX105" fmla="*/ 523 w 2684164"/>
              <a:gd name="connsiteY105" fmla="*/ 1875473 h 4354354"/>
              <a:gd name="connsiteX106" fmla="*/ 29098 w 2684164"/>
              <a:gd name="connsiteY106" fmla="*/ 1938814 h 4354354"/>
              <a:gd name="connsiteX107" fmla="*/ 105298 w 2684164"/>
              <a:gd name="connsiteY107" fmla="*/ 2007394 h 4354354"/>
              <a:gd name="connsiteX108" fmla="*/ 166258 w 2684164"/>
              <a:gd name="connsiteY108" fmla="*/ 2037874 h 4354354"/>
              <a:gd name="connsiteX109" fmla="*/ 227218 w 2684164"/>
              <a:gd name="connsiteY109" fmla="*/ 2121694 h 4354354"/>
              <a:gd name="connsiteX110" fmla="*/ 265318 w 2684164"/>
              <a:gd name="connsiteY110" fmla="*/ 2182654 h 4354354"/>
              <a:gd name="connsiteX111" fmla="*/ 272938 w 2684164"/>
              <a:gd name="connsiteY111" fmla="*/ 2205514 h 4354354"/>
              <a:gd name="connsiteX112" fmla="*/ 311038 w 2684164"/>
              <a:gd name="connsiteY112" fmla="*/ 2281714 h 4354354"/>
              <a:gd name="connsiteX113" fmla="*/ 486298 w 2684164"/>
              <a:gd name="connsiteY113" fmla="*/ 2296954 h 4354354"/>
              <a:gd name="connsiteX114" fmla="*/ 554878 w 2684164"/>
              <a:gd name="connsiteY114" fmla="*/ 2380774 h 4354354"/>
              <a:gd name="connsiteX115" fmla="*/ 524398 w 2684164"/>
              <a:gd name="connsiteY115" fmla="*/ 2456974 h 4354354"/>
              <a:gd name="connsiteX116" fmla="*/ 501538 w 2684164"/>
              <a:gd name="connsiteY116" fmla="*/ 2464594 h 4354354"/>
              <a:gd name="connsiteX117" fmla="*/ 478678 w 2684164"/>
              <a:gd name="connsiteY117" fmla="*/ 2487454 h 4354354"/>
              <a:gd name="connsiteX118" fmla="*/ 471058 w 2684164"/>
              <a:gd name="connsiteY118" fmla="*/ 2533174 h 4354354"/>
              <a:gd name="connsiteX119" fmla="*/ 501538 w 2684164"/>
              <a:gd name="connsiteY119" fmla="*/ 2647474 h 4354354"/>
              <a:gd name="connsiteX120" fmla="*/ 524398 w 2684164"/>
              <a:gd name="connsiteY120" fmla="*/ 2670334 h 4354354"/>
              <a:gd name="connsiteX121" fmla="*/ 532018 w 2684164"/>
              <a:gd name="connsiteY121" fmla="*/ 2700814 h 4354354"/>
              <a:gd name="connsiteX122" fmla="*/ 562498 w 2684164"/>
              <a:gd name="connsiteY122" fmla="*/ 2685574 h 4354354"/>
              <a:gd name="connsiteX123" fmla="*/ 585358 w 2684164"/>
              <a:gd name="connsiteY123" fmla="*/ 2662714 h 4354354"/>
              <a:gd name="connsiteX124" fmla="*/ 638698 w 2684164"/>
              <a:gd name="connsiteY124" fmla="*/ 2632234 h 4354354"/>
              <a:gd name="connsiteX125" fmla="*/ 676798 w 2684164"/>
              <a:gd name="connsiteY125" fmla="*/ 2639854 h 4354354"/>
              <a:gd name="connsiteX126" fmla="*/ 692038 w 2684164"/>
              <a:gd name="connsiteY126" fmla="*/ 2662714 h 4354354"/>
              <a:gd name="connsiteX127" fmla="*/ 714898 w 2684164"/>
              <a:gd name="connsiteY127" fmla="*/ 2685574 h 4354354"/>
              <a:gd name="connsiteX128" fmla="*/ 722518 w 2684164"/>
              <a:gd name="connsiteY128" fmla="*/ 2708434 h 4354354"/>
              <a:gd name="connsiteX129" fmla="*/ 699658 w 2684164"/>
              <a:gd name="connsiteY129" fmla="*/ 2792254 h 4354354"/>
              <a:gd name="connsiteX130" fmla="*/ 615838 w 2684164"/>
              <a:gd name="connsiteY130" fmla="*/ 2868454 h 4354354"/>
              <a:gd name="connsiteX131" fmla="*/ 592978 w 2684164"/>
              <a:gd name="connsiteY131" fmla="*/ 2914174 h 4354354"/>
              <a:gd name="connsiteX132" fmla="*/ 524398 w 2684164"/>
              <a:gd name="connsiteY132" fmla="*/ 2959894 h 4354354"/>
              <a:gd name="connsiteX133" fmla="*/ 509158 w 2684164"/>
              <a:gd name="connsiteY133" fmla="*/ 2982754 h 4354354"/>
              <a:gd name="connsiteX134" fmla="*/ 539638 w 2684164"/>
              <a:gd name="connsiteY134" fmla="*/ 3081814 h 4354354"/>
              <a:gd name="connsiteX135" fmla="*/ 562498 w 2684164"/>
              <a:gd name="connsiteY135" fmla="*/ 3203734 h 4354354"/>
              <a:gd name="connsiteX136" fmla="*/ 600598 w 2684164"/>
              <a:gd name="connsiteY136" fmla="*/ 3302794 h 4354354"/>
              <a:gd name="connsiteX137" fmla="*/ 600598 w 2684164"/>
              <a:gd name="connsiteY137" fmla="*/ 3455194 h 4354354"/>
              <a:gd name="connsiteX138" fmla="*/ 562498 w 2684164"/>
              <a:gd name="connsiteY138" fmla="*/ 3493294 h 4354354"/>
              <a:gd name="connsiteX139" fmla="*/ 554878 w 2684164"/>
              <a:gd name="connsiteY139" fmla="*/ 3523774 h 4354354"/>
              <a:gd name="connsiteX140" fmla="*/ 539638 w 2684164"/>
              <a:gd name="connsiteY140" fmla="*/ 3554254 h 4354354"/>
              <a:gd name="connsiteX141" fmla="*/ 547258 w 2684164"/>
              <a:gd name="connsiteY141" fmla="*/ 3706654 h 4354354"/>
              <a:gd name="connsiteX142" fmla="*/ 600598 w 2684164"/>
              <a:gd name="connsiteY142" fmla="*/ 3699034 h 4354354"/>
              <a:gd name="connsiteX143" fmla="*/ 623458 w 2684164"/>
              <a:gd name="connsiteY143" fmla="*/ 3691414 h 4354354"/>
              <a:gd name="connsiteX144" fmla="*/ 669178 w 2684164"/>
              <a:gd name="connsiteY144" fmla="*/ 3714274 h 4354354"/>
              <a:gd name="connsiteX145" fmla="*/ 699658 w 2684164"/>
              <a:gd name="connsiteY145" fmla="*/ 3744754 h 4354354"/>
              <a:gd name="connsiteX146" fmla="*/ 829198 w 2684164"/>
              <a:gd name="connsiteY146" fmla="*/ 3767614 h 4354354"/>
              <a:gd name="connsiteX147" fmla="*/ 844438 w 2684164"/>
              <a:gd name="connsiteY147" fmla="*/ 3798094 h 4354354"/>
              <a:gd name="connsiteX148" fmla="*/ 867298 w 2684164"/>
              <a:gd name="connsiteY148" fmla="*/ 3813334 h 4354354"/>
              <a:gd name="connsiteX149" fmla="*/ 890158 w 2684164"/>
              <a:gd name="connsiteY149" fmla="*/ 3836194 h 4354354"/>
              <a:gd name="connsiteX150" fmla="*/ 897778 w 2684164"/>
              <a:gd name="connsiteY150" fmla="*/ 3866674 h 4354354"/>
              <a:gd name="connsiteX151" fmla="*/ 913018 w 2684164"/>
              <a:gd name="connsiteY151" fmla="*/ 3889534 h 4354354"/>
              <a:gd name="connsiteX152" fmla="*/ 935878 w 2684164"/>
              <a:gd name="connsiteY152" fmla="*/ 3927634 h 4354354"/>
              <a:gd name="connsiteX153" fmla="*/ 989218 w 2684164"/>
              <a:gd name="connsiteY153" fmla="*/ 3973354 h 4354354"/>
              <a:gd name="connsiteX154" fmla="*/ 1004458 w 2684164"/>
              <a:gd name="connsiteY154" fmla="*/ 3996214 h 4354354"/>
              <a:gd name="connsiteX155" fmla="*/ 1027318 w 2684164"/>
              <a:gd name="connsiteY155" fmla="*/ 4034314 h 4354354"/>
              <a:gd name="connsiteX156" fmla="*/ 1057798 w 2684164"/>
              <a:gd name="connsiteY156" fmla="*/ 4110514 h 4354354"/>
              <a:gd name="connsiteX157" fmla="*/ 1065418 w 2684164"/>
              <a:gd name="connsiteY157" fmla="*/ 4133374 h 4354354"/>
              <a:gd name="connsiteX158" fmla="*/ 1141618 w 2684164"/>
              <a:gd name="connsiteY158" fmla="*/ 4163854 h 4354354"/>
              <a:gd name="connsiteX159" fmla="*/ 1194958 w 2684164"/>
              <a:gd name="connsiteY159" fmla="*/ 4240054 h 4354354"/>
              <a:gd name="connsiteX160" fmla="*/ 1255918 w 2684164"/>
              <a:gd name="connsiteY160" fmla="*/ 4247674 h 4354354"/>
              <a:gd name="connsiteX161" fmla="*/ 1263538 w 2684164"/>
              <a:gd name="connsiteY161" fmla="*/ 4301014 h 4354354"/>
              <a:gd name="connsiteX162" fmla="*/ 1309258 w 2684164"/>
              <a:gd name="connsiteY162" fmla="*/ 4354354 h 4354354"/>
              <a:gd name="connsiteX163" fmla="*/ 1347358 w 2684164"/>
              <a:gd name="connsiteY163" fmla="*/ 4255294 h 4354354"/>
              <a:gd name="connsiteX164" fmla="*/ 1408318 w 2684164"/>
              <a:gd name="connsiteY164" fmla="*/ 4224814 h 4354354"/>
              <a:gd name="connsiteX165" fmla="*/ 1461658 w 2684164"/>
              <a:gd name="connsiteY165" fmla="*/ 4209574 h 4354354"/>
              <a:gd name="connsiteX166" fmla="*/ 1499758 w 2684164"/>
              <a:gd name="connsiteY166" fmla="*/ 4186714 h 4354354"/>
              <a:gd name="connsiteX167" fmla="*/ 1545478 w 2684164"/>
              <a:gd name="connsiteY167" fmla="*/ 4156234 h 4354354"/>
              <a:gd name="connsiteX168" fmla="*/ 1575958 w 2684164"/>
              <a:gd name="connsiteY168" fmla="*/ 4148614 h 4354354"/>
              <a:gd name="connsiteX169" fmla="*/ 1636918 w 2684164"/>
              <a:gd name="connsiteY169" fmla="*/ 4087654 h 4354354"/>
              <a:gd name="connsiteX170" fmla="*/ 1667398 w 2684164"/>
              <a:gd name="connsiteY170" fmla="*/ 4064794 h 4354354"/>
              <a:gd name="connsiteX171" fmla="*/ 1819798 w 2684164"/>
              <a:gd name="connsiteY171" fmla="*/ 4026694 h 4354354"/>
              <a:gd name="connsiteX172" fmla="*/ 1850278 w 2684164"/>
              <a:gd name="connsiteY172" fmla="*/ 4011454 h 4354354"/>
              <a:gd name="connsiteX173" fmla="*/ 1895998 w 2684164"/>
              <a:gd name="connsiteY173" fmla="*/ 3996214 h 4354354"/>
              <a:gd name="connsiteX174" fmla="*/ 1918858 w 2684164"/>
              <a:gd name="connsiteY174" fmla="*/ 3980974 h 4354354"/>
              <a:gd name="connsiteX175" fmla="*/ 1979818 w 2684164"/>
              <a:gd name="connsiteY175" fmla="*/ 3935254 h 4354354"/>
              <a:gd name="connsiteX176" fmla="*/ 2040778 w 2684164"/>
              <a:gd name="connsiteY176" fmla="*/ 3897154 h 4354354"/>
              <a:gd name="connsiteX177" fmla="*/ 2071258 w 2684164"/>
              <a:gd name="connsiteY177" fmla="*/ 3881914 h 4354354"/>
              <a:gd name="connsiteX178" fmla="*/ 2124598 w 2684164"/>
              <a:gd name="connsiteY178" fmla="*/ 3843814 h 4354354"/>
              <a:gd name="connsiteX179" fmla="*/ 2155078 w 2684164"/>
              <a:gd name="connsiteY179" fmla="*/ 3813334 h 4354354"/>
              <a:gd name="connsiteX180" fmla="*/ 2193178 w 2684164"/>
              <a:gd name="connsiteY180" fmla="*/ 3714274 h 4354354"/>
              <a:gd name="connsiteX181" fmla="*/ 2155078 w 2684164"/>
              <a:gd name="connsiteY181" fmla="*/ 3630454 h 4354354"/>
              <a:gd name="connsiteX182" fmla="*/ 2132218 w 2684164"/>
              <a:gd name="connsiteY182" fmla="*/ 3622834 h 4354354"/>
              <a:gd name="connsiteX183" fmla="*/ 2116978 w 2684164"/>
              <a:gd name="connsiteY183" fmla="*/ 3706654 h 4354354"/>
              <a:gd name="connsiteX184" fmla="*/ 2101738 w 2684164"/>
              <a:gd name="connsiteY184" fmla="*/ 3683794 h 4354354"/>
              <a:gd name="connsiteX185" fmla="*/ 2040778 w 2684164"/>
              <a:gd name="connsiteY185" fmla="*/ 3691414 h 4354354"/>
              <a:gd name="connsiteX186" fmla="*/ 2048398 w 2684164"/>
              <a:gd name="connsiteY186" fmla="*/ 3729514 h 4354354"/>
              <a:gd name="connsiteX187" fmla="*/ 2071258 w 2684164"/>
              <a:gd name="connsiteY187" fmla="*/ 3744754 h 4354354"/>
              <a:gd name="connsiteX188" fmla="*/ 2086498 w 2684164"/>
              <a:gd name="connsiteY188" fmla="*/ 3775234 h 4354354"/>
              <a:gd name="connsiteX189" fmla="*/ 2078878 w 2684164"/>
              <a:gd name="connsiteY189" fmla="*/ 3820954 h 4354354"/>
              <a:gd name="connsiteX190" fmla="*/ 2002678 w 2684164"/>
              <a:gd name="connsiteY190" fmla="*/ 3775234 h 4354354"/>
              <a:gd name="connsiteX191" fmla="*/ 1987438 w 2684164"/>
              <a:gd name="connsiteY191" fmla="*/ 3676174 h 4354354"/>
              <a:gd name="connsiteX192" fmla="*/ 1964578 w 2684164"/>
              <a:gd name="connsiteY192" fmla="*/ 3653314 h 4354354"/>
              <a:gd name="connsiteX193" fmla="*/ 1972198 w 2684164"/>
              <a:gd name="connsiteY193" fmla="*/ 3607594 h 4354354"/>
              <a:gd name="connsiteX194" fmla="*/ 2017918 w 2684164"/>
              <a:gd name="connsiteY194" fmla="*/ 3599974 h 4354354"/>
              <a:gd name="connsiteX195" fmla="*/ 2025538 w 2684164"/>
              <a:gd name="connsiteY195" fmla="*/ 3546634 h 4354354"/>
              <a:gd name="connsiteX196" fmla="*/ 2056018 w 2684164"/>
              <a:gd name="connsiteY196" fmla="*/ 3554254 h 4354354"/>
              <a:gd name="connsiteX197" fmla="*/ 2086498 w 2684164"/>
              <a:gd name="connsiteY197" fmla="*/ 3516154 h 4354354"/>
              <a:gd name="connsiteX198" fmla="*/ 2116978 w 2684164"/>
              <a:gd name="connsiteY198" fmla="*/ 3485674 h 4354354"/>
              <a:gd name="connsiteX199" fmla="*/ 2132218 w 2684164"/>
              <a:gd name="connsiteY199" fmla="*/ 3462814 h 4354354"/>
              <a:gd name="connsiteX200" fmla="*/ 2162698 w 2684164"/>
              <a:gd name="connsiteY200" fmla="*/ 3439954 h 4354354"/>
              <a:gd name="connsiteX201" fmla="*/ 2231278 w 2684164"/>
              <a:gd name="connsiteY201" fmla="*/ 3348514 h 4354354"/>
              <a:gd name="connsiteX202" fmla="*/ 2238898 w 2684164"/>
              <a:gd name="connsiteY202" fmla="*/ 3318034 h 4354354"/>
              <a:gd name="connsiteX203" fmla="*/ 2261758 w 2684164"/>
              <a:gd name="connsiteY203" fmla="*/ 3257074 h 4354354"/>
              <a:gd name="connsiteX204" fmla="*/ 2269378 w 2684164"/>
              <a:gd name="connsiteY204" fmla="*/ 3211354 h 4354354"/>
              <a:gd name="connsiteX205" fmla="*/ 2292238 w 2684164"/>
              <a:gd name="connsiteY205" fmla="*/ 3165634 h 4354354"/>
              <a:gd name="connsiteX206" fmla="*/ 2307478 w 2684164"/>
              <a:gd name="connsiteY206" fmla="*/ 3127534 h 4354354"/>
              <a:gd name="connsiteX207" fmla="*/ 2345578 w 2684164"/>
              <a:gd name="connsiteY207" fmla="*/ 3112294 h 4354354"/>
              <a:gd name="connsiteX208" fmla="*/ 2368438 w 2684164"/>
              <a:gd name="connsiteY208" fmla="*/ 3097054 h 4354354"/>
              <a:gd name="connsiteX209" fmla="*/ 2487977 w 2684164"/>
              <a:gd name="connsiteY209" fmla="*/ 3067050 h 4354354"/>
              <a:gd name="connsiteX210" fmla="*/ 2586085 w 2684164"/>
              <a:gd name="connsiteY210" fmla="*/ 3063717 h 4354354"/>
              <a:gd name="connsiteX211" fmla="*/ 2678476 w 2684164"/>
              <a:gd name="connsiteY211" fmla="*/ 3054668 h 4354354"/>
              <a:gd name="connsiteX0" fmla="*/ 2678476 w 2684164"/>
              <a:gd name="connsiteY0" fmla="*/ 3054668 h 4354354"/>
              <a:gd name="connsiteX1" fmla="*/ 2673238 w 2684164"/>
              <a:gd name="connsiteY1" fmla="*/ 3028474 h 4354354"/>
              <a:gd name="connsiteX2" fmla="*/ 2665618 w 2684164"/>
              <a:gd name="connsiteY2" fmla="*/ 2975134 h 4354354"/>
              <a:gd name="connsiteX3" fmla="*/ 2623708 w 2684164"/>
              <a:gd name="connsiteY3" fmla="*/ 2967038 h 4354354"/>
              <a:gd name="connsiteX4" fmla="*/ 2560367 w 2684164"/>
              <a:gd name="connsiteY4" fmla="*/ 2966561 h 4354354"/>
              <a:gd name="connsiteX5" fmla="*/ 2519410 w 2684164"/>
              <a:gd name="connsiteY5" fmla="*/ 2908936 h 4354354"/>
              <a:gd name="connsiteX6" fmla="*/ 2457021 w 2684164"/>
              <a:gd name="connsiteY6" fmla="*/ 2905601 h 4354354"/>
              <a:gd name="connsiteX7" fmla="*/ 2410349 w 2684164"/>
              <a:gd name="connsiteY7" fmla="*/ 2889885 h 4354354"/>
              <a:gd name="connsiteX8" fmla="*/ 2376058 w 2684164"/>
              <a:gd name="connsiteY8" fmla="*/ 2876074 h 4354354"/>
              <a:gd name="connsiteX9" fmla="*/ 2347960 w 2684164"/>
              <a:gd name="connsiteY9" fmla="*/ 2856071 h 4354354"/>
              <a:gd name="connsiteX10" fmla="*/ 2293190 w 2684164"/>
              <a:gd name="connsiteY10" fmla="*/ 2824163 h 4354354"/>
              <a:gd name="connsiteX11" fmla="*/ 2218895 w 2684164"/>
              <a:gd name="connsiteY11" fmla="*/ 2864167 h 4354354"/>
              <a:gd name="connsiteX12" fmla="*/ 2178414 w 2684164"/>
              <a:gd name="connsiteY12" fmla="*/ 2825116 h 4354354"/>
              <a:gd name="connsiteX13" fmla="*/ 2143172 w 2684164"/>
              <a:gd name="connsiteY13" fmla="*/ 2746058 h 4354354"/>
              <a:gd name="connsiteX14" fmla="*/ 2123646 w 2684164"/>
              <a:gd name="connsiteY14" fmla="*/ 2684621 h 4354354"/>
              <a:gd name="connsiteX15" fmla="*/ 2105549 w 2684164"/>
              <a:gd name="connsiteY15" fmla="*/ 2649379 h 4354354"/>
              <a:gd name="connsiteX16" fmla="*/ 2104119 w 2684164"/>
              <a:gd name="connsiteY16" fmla="*/ 2600801 h 4354354"/>
              <a:gd name="connsiteX17" fmla="*/ 2026490 w 2684164"/>
              <a:gd name="connsiteY17" fmla="*/ 2686051 h 4354354"/>
              <a:gd name="connsiteX18" fmla="*/ 1959340 w 2684164"/>
              <a:gd name="connsiteY18" fmla="*/ 2754154 h 4354354"/>
              <a:gd name="connsiteX19" fmla="*/ 1912191 w 2684164"/>
              <a:gd name="connsiteY19" fmla="*/ 2713196 h 4354354"/>
              <a:gd name="connsiteX20" fmla="*/ 1775507 w 2684164"/>
              <a:gd name="connsiteY20" fmla="*/ 2699862 h 4354354"/>
              <a:gd name="connsiteX21" fmla="*/ 1677399 w 2684164"/>
              <a:gd name="connsiteY21" fmla="*/ 2689860 h 4354354"/>
              <a:gd name="connsiteX22" fmla="*/ 1606915 w 2684164"/>
              <a:gd name="connsiteY22" fmla="*/ 2582229 h 4354354"/>
              <a:gd name="connsiteX23" fmla="*/ 1542145 w 2684164"/>
              <a:gd name="connsiteY23" fmla="*/ 2584133 h 4354354"/>
              <a:gd name="connsiteX24" fmla="*/ 1517379 w 2684164"/>
              <a:gd name="connsiteY24" fmla="*/ 2563654 h 4354354"/>
              <a:gd name="connsiteX25" fmla="*/ 1469278 w 2684164"/>
              <a:gd name="connsiteY25" fmla="*/ 2381726 h 4354354"/>
              <a:gd name="connsiteX26" fmla="*/ 1438798 w 2684164"/>
              <a:gd name="connsiteY26" fmla="*/ 2289334 h 4354354"/>
              <a:gd name="connsiteX27" fmla="*/ 1400698 w 2684164"/>
              <a:gd name="connsiteY27" fmla="*/ 2220754 h 4354354"/>
              <a:gd name="connsiteX28" fmla="*/ 1385458 w 2684164"/>
              <a:gd name="connsiteY28" fmla="*/ 2197894 h 4354354"/>
              <a:gd name="connsiteX29" fmla="*/ 1374981 w 2684164"/>
              <a:gd name="connsiteY29" fmla="*/ 2152651 h 4354354"/>
              <a:gd name="connsiteX30" fmla="*/ 1369742 w 2684164"/>
              <a:gd name="connsiteY30" fmla="*/ 2052162 h 4354354"/>
              <a:gd name="connsiteX31" fmla="*/ 1384030 w 2684164"/>
              <a:gd name="connsiteY31" fmla="*/ 1982630 h 4354354"/>
              <a:gd name="connsiteX32" fmla="*/ 1315926 w 2684164"/>
              <a:gd name="connsiteY32" fmla="*/ 1917859 h 4354354"/>
              <a:gd name="connsiteX33" fmla="*/ 1282588 w 2684164"/>
              <a:gd name="connsiteY33" fmla="*/ 1912621 h 4354354"/>
              <a:gd name="connsiteX34" fmla="*/ 1184957 w 2684164"/>
              <a:gd name="connsiteY34" fmla="*/ 1853089 h 4354354"/>
              <a:gd name="connsiteX35" fmla="*/ 1126856 w 2684164"/>
              <a:gd name="connsiteY35" fmla="*/ 1863567 h 4354354"/>
              <a:gd name="connsiteX36" fmla="*/ 1074467 w 2684164"/>
              <a:gd name="connsiteY36" fmla="*/ 1897379 h 4354354"/>
              <a:gd name="connsiteX37" fmla="*/ 1025413 w 2684164"/>
              <a:gd name="connsiteY37" fmla="*/ 1923098 h 4354354"/>
              <a:gd name="connsiteX38" fmla="*/ 958738 w 2684164"/>
              <a:gd name="connsiteY38" fmla="*/ 1984058 h 4354354"/>
              <a:gd name="connsiteX39" fmla="*/ 909684 w 2684164"/>
              <a:gd name="connsiteY39" fmla="*/ 1941672 h 4354354"/>
              <a:gd name="connsiteX40" fmla="*/ 854917 w 2684164"/>
              <a:gd name="connsiteY40" fmla="*/ 1915002 h 4354354"/>
              <a:gd name="connsiteX41" fmla="*/ 823960 w 2684164"/>
              <a:gd name="connsiteY41" fmla="*/ 1889284 h 4354354"/>
              <a:gd name="connsiteX42" fmla="*/ 800624 w 2684164"/>
              <a:gd name="connsiteY42" fmla="*/ 1846898 h 4354354"/>
              <a:gd name="connsiteX43" fmla="*/ 814912 w 2684164"/>
              <a:gd name="connsiteY43" fmla="*/ 1789748 h 4354354"/>
              <a:gd name="connsiteX44" fmla="*/ 804433 w 2684164"/>
              <a:gd name="connsiteY44" fmla="*/ 1720215 h 4354354"/>
              <a:gd name="connsiteX45" fmla="*/ 783955 w 2684164"/>
              <a:gd name="connsiteY45" fmla="*/ 1625441 h 4354354"/>
              <a:gd name="connsiteX46" fmla="*/ 760141 w 2684164"/>
              <a:gd name="connsiteY46" fmla="*/ 1635919 h 4354354"/>
              <a:gd name="connsiteX47" fmla="*/ 701563 w 2684164"/>
              <a:gd name="connsiteY47" fmla="*/ 1571626 h 4354354"/>
              <a:gd name="connsiteX48" fmla="*/ 730138 w 2684164"/>
              <a:gd name="connsiteY48" fmla="*/ 1519714 h 4354354"/>
              <a:gd name="connsiteX49" fmla="*/ 777763 w 2684164"/>
              <a:gd name="connsiteY49" fmla="*/ 1455420 h 4354354"/>
              <a:gd name="connsiteX50" fmla="*/ 775858 w 2684164"/>
              <a:gd name="connsiteY50" fmla="*/ 1429227 h 4354354"/>
              <a:gd name="connsiteX51" fmla="*/ 818721 w 2684164"/>
              <a:gd name="connsiteY51" fmla="*/ 1375409 h 4354354"/>
              <a:gd name="connsiteX52" fmla="*/ 826818 w 2684164"/>
              <a:gd name="connsiteY52" fmla="*/ 1282542 h 4354354"/>
              <a:gd name="connsiteX53" fmla="*/ 812529 w 2684164"/>
              <a:gd name="connsiteY53" fmla="*/ 1198721 h 4354354"/>
              <a:gd name="connsiteX54" fmla="*/ 780144 w 2684164"/>
              <a:gd name="connsiteY54" fmla="*/ 1151573 h 4354354"/>
              <a:gd name="connsiteX55" fmla="*/ 761571 w 2684164"/>
              <a:gd name="connsiteY55" fmla="*/ 1070134 h 4354354"/>
              <a:gd name="connsiteX56" fmla="*/ 805387 w 2684164"/>
              <a:gd name="connsiteY56" fmla="*/ 1034892 h 4354354"/>
              <a:gd name="connsiteX57" fmla="*/ 808720 w 2684164"/>
              <a:gd name="connsiteY57" fmla="*/ 976789 h 4354354"/>
              <a:gd name="connsiteX58" fmla="*/ 821102 w 2684164"/>
              <a:gd name="connsiteY58" fmla="*/ 901065 h 4354354"/>
              <a:gd name="connsiteX59" fmla="*/ 830151 w 2684164"/>
              <a:gd name="connsiteY59" fmla="*/ 833914 h 4354354"/>
              <a:gd name="connsiteX60" fmla="*/ 844915 w 2684164"/>
              <a:gd name="connsiteY60" fmla="*/ 795814 h 4354354"/>
              <a:gd name="connsiteX61" fmla="*/ 860154 w 2684164"/>
              <a:gd name="connsiteY61" fmla="*/ 762475 h 4354354"/>
              <a:gd name="connsiteX62" fmla="*/ 833961 w 2684164"/>
              <a:gd name="connsiteY62" fmla="*/ 696754 h 4354354"/>
              <a:gd name="connsiteX63" fmla="*/ 818245 w 2684164"/>
              <a:gd name="connsiteY63" fmla="*/ 573405 h 4354354"/>
              <a:gd name="connsiteX64" fmla="*/ 787764 w 2684164"/>
              <a:gd name="connsiteY64" fmla="*/ 536259 h 4354354"/>
              <a:gd name="connsiteX65" fmla="*/ 770143 w 2684164"/>
              <a:gd name="connsiteY65" fmla="*/ 505777 h 4354354"/>
              <a:gd name="connsiteX66" fmla="*/ 747283 w 2684164"/>
              <a:gd name="connsiteY66" fmla="*/ 430054 h 4354354"/>
              <a:gd name="connsiteX67" fmla="*/ 720137 w 2684164"/>
              <a:gd name="connsiteY67" fmla="*/ 349091 h 4354354"/>
              <a:gd name="connsiteX68" fmla="*/ 732519 w 2684164"/>
              <a:gd name="connsiteY68" fmla="*/ 321469 h 4354354"/>
              <a:gd name="connsiteX69" fmla="*/ 729187 w 2684164"/>
              <a:gd name="connsiteY69" fmla="*/ 256223 h 4354354"/>
              <a:gd name="connsiteX70" fmla="*/ 710137 w 2684164"/>
              <a:gd name="connsiteY70" fmla="*/ 241935 h 4354354"/>
              <a:gd name="connsiteX71" fmla="*/ 702040 w 2684164"/>
              <a:gd name="connsiteY71" fmla="*/ 171451 h 4354354"/>
              <a:gd name="connsiteX72" fmla="*/ 668226 w 2684164"/>
              <a:gd name="connsiteY72" fmla="*/ 120015 h 4354354"/>
              <a:gd name="connsiteX73" fmla="*/ 679180 w 2684164"/>
              <a:gd name="connsiteY73" fmla="*/ 70485 h 4354354"/>
              <a:gd name="connsiteX74" fmla="*/ 650127 w 2684164"/>
              <a:gd name="connsiteY74" fmla="*/ 0 h 4354354"/>
              <a:gd name="connsiteX75" fmla="*/ 605837 w 2684164"/>
              <a:gd name="connsiteY75" fmla="*/ 10001 h 4354354"/>
              <a:gd name="connsiteX76" fmla="*/ 535352 w 2684164"/>
              <a:gd name="connsiteY76" fmla="*/ 85249 h 4354354"/>
              <a:gd name="connsiteX77" fmla="*/ 552497 w 2684164"/>
              <a:gd name="connsiteY77" fmla="*/ 158591 h 4354354"/>
              <a:gd name="connsiteX78" fmla="*/ 545831 w 2684164"/>
              <a:gd name="connsiteY78" fmla="*/ 234792 h 4354354"/>
              <a:gd name="connsiteX79" fmla="*/ 498205 w 2684164"/>
              <a:gd name="connsiteY79" fmla="*/ 313373 h 4354354"/>
              <a:gd name="connsiteX80" fmla="*/ 453913 w 2684164"/>
              <a:gd name="connsiteY80" fmla="*/ 408147 h 4354354"/>
              <a:gd name="connsiteX81" fmla="*/ 361044 w 2684164"/>
              <a:gd name="connsiteY81" fmla="*/ 381476 h 4354354"/>
              <a:gd name="connsiteX82" fmla="*/ 293418 w 2684164"/>
              <a:gd name="connsiteY82" fmla="*/ 441960 h 4354354"/>
              <a:gd name="connsiteX83" fmla="*/ 263413 w 2684164"/>
              <a:gd name="connsiteY83" fmla="*/ 513874 h 4354354"/>
              <a:gd name="connsiteX84" fmla="*/ 314848 w 2684164"/>
              <a:gd name="connsiteY84" fmla="*/ 574834 h 4354354"/>
              <a:gd name="connsiteX85" fmla="*/ 228646 w 2684164"/>
              <a:gd name="connsiteY85" fmla="*/ 711995 h 4354354"/>
              <a:gd name="connsiteX86" fmla="*/ 255318 w 2684164"/>
              <a:gd name="connsiteY86" fmla="*/ 758667 h 4354354"/>
              <a:gd name="connsiteX87" fmla="*/ 241029 w 2684164"/>
              <a:gd name="connsiteY87" fmla="*/ 834390 h 4354354"/>
              <a:gd name="connsiteX88" fmla="*/ 295798 w 2684164"/>
              <a:gd name="connsiteY88" fmla="*/ 849630 h 4354354"/>
              <a:gd name="connsiteX89" fmla="*/ 343899 w 2684164"/>
              <a:gd name="connsiteY89" fmla="*/ 872966 h 4354354"/>
              <a:gd name="connsiteX90" fmla="*/ 317230 w 2684164"/>
              <a:gd name="connsiteY90" fmla="*/ 957263 h 4354354"/>
              <a:gd name="connsiteX91" fmla="*/ 314849 w 2684164"/>
              <a:gd name="connsiteY91" fmla="*/ 1051560 h 4354354"/>
              <a:gd name="connsiteX92" fmla="*/ 231506 w 2684164"/>
              <a:gd name="connsiteY92" fmla="*/ 1096803 h 4354354"/>
              <a:gd name="connsiteX93" fmla="*/ 152447 w 2684164"/>
              <a:gd name="connsiteY93" fmla="*/ 1095376 h 4354354"/>
              <a:gd name="connsiteX94" fmla="*/ 159114 w 2684164"/>
              <a:gd name="connsiteY94" fmla="*/ 1245395 h 4354354"/>
              <a:gd name="connsiteX95" fmla="*/ 221503 w 2684164"/>
              <a:gd name="connsiteY95" fmla="*/ 1283494 h 4354354"/>
              <a:gd name="connsiteX96" fmla="*/ 210073 w 2684164"/>
              <a:gd name="connsiteY96" fmla="*/ 1344454 h 4354354"/>
              <a:gd name="connsiteX97" fmla="*/ 292464 w 2684164"/>
              <a:gd name="connsiteY97" fmla="*/ 1416368 h 4354354"/>
              <a:gd name="connsiteX98" fmla="*/ 272938 w 2684164"/>
              <a:gd name="connsiteY98" fmla="*/ 1466374 h 4354354"/>
              <a:gd name="connsiteX99" fmla="*/ 237219 w 2684164"/>
              <a:gd name="connsiteY99" fmla="*/ 1567339 h 4354354"/>
              <a:gd name="connsiteX100" fmla="*/ 212455 w 2684164"/>
              <a:gd name="connsiteY100" fmla="*/ 1594485 h 4354354"/>
              <a:gd name="connsiteX101" fmla="*/ 152923 w 2684164"/>
              <a:gd name="connsiteY101" fmla="*/ 1602105 h 4354354"/>
              <a:gd name="connsiteX102" fmla="*/ 96249 w 2684164"/>
              <a:gd name="connsiteY102" fmla="*/ 1652111 h 4354354"/>
              <a:gd name="connsiteX103" fmla="*/ 35289 w 2684164"/>
              <a:gd name="connsiteY103" fmla="*/ 1684497 h 4354354"/>
              <a:gd name="connsiteX104" fmla="*/ 11001 w 2684164"/>
              <a:gd name="connsiteY104" fmla="*/ 1750219 h 4354354"/>
              <a:gd name="connsiteX105" fmla="*/ 523 w 2684164"/>
              <a:gd name="connsiteY105" fmla="*/ 1875473 h 4354354"/>
              <a:gd name="connsiteX106" fmla="*/ 29098 w 2684164"/>
              <a:gd name="connsiteY106" fmla="*/ 1938814 h 4354354"/>
              <a:gd name="connsiteX107" fmla="*/ 79104 w 2684164"/>
              <a:gd name="connsiteY107" fmla="*/ 1993107 h 4354354"/>
              <a:gd name="connsiteX108" fmla="*/ 166258 w 2684164"/>
              <a:gd name="connsiteY108" fmla="*/ 2037874 h 4354354"/>
              <a:gd name="connsiteX109" fmla="*/ 227218 w 2684164"/>
              <a:gd name="connsiteY109" fmla="*/ 2121694 h 4354354"/>
              <a:gd name="connsiteX110" fmla="*/ 265318 w 2684164"/>
              <a:gd name="connsiteY110" fmla="*/ 2182654 h 4354354"/>
              <a:gd name="connsiteX111" fmla="*/ 272938 w 2684164"/>
              <a:gd name="connsiteY111" fmla="*/ 2205514 h 4354354"/>
              <a:gd name="connsiteX112" fmla="*/ 311038 w 2684164"/>
              <a:gd name="connsiteY112" fmla="*/ 2281714 h 4354354"/>
              <a:gd name="connsiteX113" fmla="*/ 486298 w 2684164"/>
              <a:gd name="connsiteY113" fmla="*/ 2296954 h 4354354"/>
              <a:gd name="connsiteX114" fmla="*/ 554878 w 2684164"/>
              <a:gd name="connsiteY114" fmla="*/ 2380774 h 4354354"/>
              <a:gd name="connsiteX115" fmla="*/ 524398 w 2684164"/>
              <a:gd name="connsiteY115" fmla="*/ 2456974 h 4354354"/>
              <a:gd name="connsiteX116" fmla="*/ 501538 w 2684164"/>
              <a:gd name="connsiteY116" fmla="*/ 2464594 h 4354354"/>
              <a:gd name="connsiteX117" fmla="*/ 478678 w 2684164"/>
              <a:gd name="connsiteY117" fmla="*/ 2487454 h 4354354"/>
              <a:gd name="connsiteX118" fmla="*/ 471058 w 2684164"/>
              <a:gd name="connsiteY118" fmla="*/ 2533174 h 4354354"/>
              <a:gd name="connsiteX119" fmla="*/ 501538 w 2684164"/>
              <a:gd name="connsiteY119" fmla="*/ 2647474 h 4354354"/>
              <a:gd name="connsiteX120" fmla="*/ 524398 w 2684164"/>
              <a:gd name="connsiteY120" fmla="*/ 2670334 h 4354354"/>
              <a:gd name="connsiteX121" fmla="*/ 532018 w 2684164"/>
              <a:gd name="connsiteY121" fmla="*/ 2700814 h 4354354"/>
              <a:gd name="connsiteX122" fmla="*/ 562498 w 2684164"/>
              <a:gd name="connsiteY122" fmla="*/ 2685574 h 4354354"/>
              <a:gd name="connsiteX123" fmla="*/ 585358 w 2684164"/>
              <a:gd name="connsiteY123" fmla="*/ 2662714 h 4354354"/>
              <a:gd name="connsiteX124" fmla="*/ 638698 w 2684164"/>
              <a:gd name="connsiteY124" fmla="*/ 2632234 h 4354354"/>
              <a:gd name="connsiteX125" fmla="*/ 676798 w 2684164"/>
              <a:gd name="connsiteY125" fmla="*/ 2639854 h 4354354"/>
              <a:gd name="connsiteX126" fmla="*/ 692038 w 2684164"/>
              <a:gd name="connsiteY126" fmla="*/ 2662714 h 4354354"/>
              <a:gd name="connsiteX127" fmla="*/ 714898 w 2684164"/>
              <a:gd name="connsiteY127" fmla="*/ 2685574 h 4354354"/>
              <a:gd name="connsiteX128" fmla="*/ 722518 w 2684164"/>
              <a:gd name="connsiteY128" fmla="*/ 2708434 h 4354354"/>
              <a:gd name="connsiteX129" fmla="*/ 699658 w 2684164"/>
              <a:gd name="connsiteY129" fmla="*/ 2792254 h 4354354"/>
              <a:gd name="connsiteX130" fmla="*/ 615838 w 2684164"/>
              <a:gd name="connsiteY130" fmla="*/ 2868454 h 4354354"/>
              <a:gd name="connsiteX131" fmla="*/ 592978 w 2684164"/>
              <a:gd name="connsiteY131" fmla="*/ 2914174 h 4354354"/>
              <a:gd name="connsiteX132" fmla="*/ 524398 w 2684164"/>
              <a:gd name="connsiteY132" fmla="*/ 2959894 h 4354354"/>
              <a:gd name="connsiteX133" fmla="*/ 509158 w 2684164"/>
              <a:gd name="connsiteY133" fmla="*/ 2982754 h 4354354"/>
              <a:gd name="connsiteX134" fmla="*/ 539638 w 2684164"/>
              <a:gd name="connsiteY134" fmla="*/ 3081814 h 4354354"/>
              <a:gd name="connsiteX135" fmla="*/ 562498 w 2684164"/>
              <a:gd name="connsiteY135" fmla="*/ 3203734 h 4354354"/>
              <a:gd name="connsiteX136" fmla="*/ 600598 w 2684164"/>
              <a:gd name="connsiteY136" fmla="*/ 3302794 h 4354354"/>
              <a:gd name="connsiteX137" fmla="*/ 600598 w 2684164"/>
              <a:gd name="connsiteY137" fmla="*/ 3455194 h 4354354"/>
              <a:gd name="connsiteX138" fmla="*/ 562498 w 2684164"/>
              <a:gd name="connsiteY138" fmla="*/ 3493294 h 4354354"/>
              <a:gd name="connsiteX139" fmla="*/ 554878 w 2684164"/>
              <a:gd name="connsiteY139" fmla="*/ 3523774 h 4354354"/>
              <a:gd name="connsiteX140" fmla="*/ 539638 w 2684164"/>
              <a:gd name="connsiteY140" fmla="*/ 3554254 h 4354354"/>
              <a:gd name="connsiteX141" fmla="*/ 547258 w 2684164"/>
              <a:gd name="connsiteY141" fmla="*/ 3706654 h 4354354"/>
              <a:gd name="connsiteX142" fmla="*/ 600598 w 2684164"/>
              <a:gd name="connsiteY142" fmla="*/ 3699034 h 4354354"/>
              <a:gd name="connsiteX143" fmla="*/ 623458 w 2684164"/>
              <a:gd name="connsiteY143" fmla="*/ 3691414 h 4354354"/>
              <a:gd name="connsiteX144" fmla="*/ 669178 w 2684164"/>
              <a:gd name="connsiteY144" fmla="*/ 3714274 h 4354354"/>
              <a:gd name="connsiteX145" fmla="*/ 699658 w 2684164"/>
              <a:gd name="connsiteY145" fmla="*/ 3744754 h 4354354"/>
              <a:gd name="connsiteX146" fmla="*/ 829198 w 2684164"/>
              <a:gd name="connsiteY146" fmla="*/ 3767614 h 4354354"/>
              <a:gd name="connsiteX147" fmla="*/ 844438 w 2684164"/>
              <a:gd name="connsiteY147" fmla="*/ 3798094 h 4354354"/>
              <a:gd name="connsiteX148" fmla="*/ 867298 w 2684164"/>
              <a:gd name="connsiteY148" fmla="*/ 3813334 h 4354354"/>
              <a:gd name="connsiteX149" fmla="*/ 890158 w 2684164"/>
              <a:gd name="connsiteY149" fmla="*/ 3836194 h 4354354"/>
              <a:gd name="connsiteX150" fmla="*/ 897778 w 2684164"/>
              <a:gd name="connsiteY150" fmla="*/ 3866674 h 4354354"/>
              <a:gd name="connsiteX151" fmla="*/ 913018 w 2684164"/>
              <a:gd name="connsiteY151" fmla="*/ 3889534 h 4354354"/>
              <a:gd name="connsiteX152" fmla="*/ 935878 w 2684164"/>
              <a:gd name="connsiteY152" fmla="*/ 3927634 h 4354354"/>
              <a:gd name="connsiteX153" fmla="*/ 989218 w 2684164"/>
              <a:gd name="connsiteY153" fmla="*/ 3973354 h 4354354"/>
              <a:gd name="connsiteX154" fmla="*/ 1004458 w 2684164"/>
              <a:gd name="connsiteY154" fmla="*/ 3996214 h 4354354"/>
              <a:gd name="connsiteX155" fmla="*/ 1027318 w 2684164"/>
              <a:gd name="connsiteY155" fmla="*/ 4034314 h 4354354"/>
              <a:gd name="connsiteX156" fmla="*/ 1057798 w 2684164"/>
              <a:gd name="connsiteY156" fmla="*/ 4110514 h 4354354"/>
              <a:gd name="connsiteX157" fmla="*/ 1065418 w 2684164"/>
              <a:gd name="connsiteY157" fmla="*/ 4133374 h 4354354"/>
              <a:gd name="connsiteX158" fmla="*/ 1141618 w 2684164"/>
              <a:gd name="connsiteY158" fmla="*/ 4163854 h 4354354"/>
              <a:gd name="connsiteX159" fmla="*/ 1194958 w 2684164"/>
              <a:gd name="connsiteY159" fmla="*/ 4240054 h 4354354"/>
              <a:gd name="connsiteX160" fmla="*/ 1255918 w 2684164"/>
              <a:gd name="connsiteY160" fmla="*/ 4247674 h 4354354"/>
              <a:gd name="connsiteX161" fmla="*/ 1263538 w 2684164"/>
              <a:gd name="connsiteY161" fmla="*/ 4301014 h 4354354"/>
              <a:gd name="connsiteX162" fmla="*/ 1309258 w 2684164"/>
              <a:gd name="connsiteY162" fmla="*/ 4354354 h 4354354"/>
              <a:gd name="connsiteX163" fmla="*/ 1347358 w 2684164"/>
              <a:gd name="connsiteY163" fmla="*/ 4255294 h 4354354"/>
              <a:gd name="connsiteX164" fmla="*/ 1408318 w 2684164"/>
              <a:gd name="connsiteY164" fmla="*/ 4224814 h 4354354"/>
              <a:gd name="connsiteX165" fmla="*/ 1461658 w 2684164"/>
              <a:gd name="connsiteY165" fmla="*/ 4209574 h 4354354"/>
              <a:gd name="connsiteX166" fmla="*/ 1499758 w 2684164"/>
              <a:gd name="connsiteY166" fmla="*/ 4186714 h 4354354"/>
              <a:gd name="connsiteX167" fmla="*/ 1545478 w 2684164"/>
              <a:gd name="connsiteY167" fmla="*/ 4156234 h 4354354"/>
              <a:gd name="connsiteX168" fmla="*/ 1575958 w 2684164"/>
              <a:gd name="connsiteY168" fmla="*/ 4148614 h 4354354"/>
              <a:gd name="connsiteX169" fmla="*/ 1636918 w 2684164"/>
              <a:gd name="connsiteY169" fmla="*/ 4087654 h 4354354"/>
              <a:gd name="connsiteX170" fmla="*/ 1667398 w 2684164"/>
              <a:gd name="connsiteY170" fmla="*/ 4064794 h 4354354"/>
              <a:gd name="connsiteX171" fmla="*/ 1819798 w 2684164"/>
              <a:gd name="connsiteY171" fmla="*/ 4026694 h 4354354"/>
              <a:gd name="connsiteX172" fmla="*/ 1850278 w 2684164"/>
              <a:gd name="connsiteY172" fmla="*/ 4011454 h 4354354"/>
              <a:gd name="connsiteX173" fmla="*/ 1895998 w 2684164"/>
              <a:gd name="connsiteY173" fmla="*/ 3996214 h 4354354"/>
              <a:gd name="connsiteX174" fmla="*/ 1918858 w 2684164"/>
              <a:gd name="connsiteY174" fmla="*/ 3980974 h 4354354"/>
              <a:gd name="connsiteX175" fmla="*/ 1979818 w 2684164"/>
              <a:gd name="connsiteY175" fmla="*/ 3935254 h 4354354"/>
              <a:gd name="connsiteX176" fmla="*/ 2040778 w 2684164"/>
              <a:gd name="connsiteY176" fmla="*/ 3897154 h 4354354"/>
              <a:gd name="connsiteX177" fmla="*/ 2071258 w 2684164"/>
              <a:gd name="connsiteY177" fmla="*/ 3881914 h 4354354"/>
              <a:gd name="connsiteX178" fmla="*/ 2124598 w 2684164"/>
              <a:gd name="connsiteY178" fmla="*/ 3843814 h 4354354"/>
              <a:gd name="connsiteX179" fmla="*/ 2155078 w 2684164"/>
              <a:gd name="connsiteY179" fmla="*/ 3813334 h 4354354"/>
              <a:gd name="connsiteX180" fmla="*/ 2193178 w 2684164"/>
              <a:gd name="connsiteY180" fmla="*/ 3714274 h 4354354"/>
              <a:gd name="connsiteX181" fmla="*/ 2155078 w 2684164"/>
              <a:gd name="connsiteY181" fmla="*/ 3630454 h 4354354"/>
              <a:gd name="connsiteX182" fmla="*/ 2132218 w 2684164"/>
              <a:gd name="connsiteY182" fmla="*/ 3622834 h 4354354"/>
              <a:gd name="connsiteX183" fmla="*/ 2116978 w 2684164"/>
              <a:gd name="connsiteY183" fmla="*/ 3706654 h 4354354"/>
              <a:gd name="connsiteX184" fmla="*/ 2101738 w 2684164"/>
              <a:gd name="connsiteY184" fmla="*/ 3683794 h 4354354"/>
              <a:gd name="connsiteX185" fmla="*/ 2040778 w 2684164"/>
              <a:gd name="connsiteY185" fmla="*/ 3691414 h 4354354"/>
              <a:gd name="connsiteX186" fmla="*/ 2048398 w 2684164"/>
              <a:gd name="connsiteY186" fmla="*/ 3729514 h 4354354"/>
              <a:gd name="connsiteX187" fmla="*/ 2071258 w 2684164"/>
              <a:gd name="connsiteY187" fmla="*/ 3744754 h 4354354"/>
              <a:gd name="connsiteX188" fmla="*/ 2086498 w 2684164"/>
              <a:gd name="connsiteY188" fmla="*/ 3775234 h 4354354"/>
              <a:gd name="connsiteX189" fmla="*/ 2078878 w 2684164"/>
              <a:gd name="connsiteY189" fmla="*/ 3820954 h 4354354"/>
              <a:gd name="connsiteX190" fmla="*/ 2002678 w 2684164"/>
              <a:gd name="connsiteY190" fmla="*/ 3775234 h 4354354"/>
              <a:gd name="connsiteX191" fmla="*/ 1987438 w 2684164"/>
              <a:gd name="connsiteY191" fmla="*/ 3676174 h 4354354"/>
              <a:gd name="connsiteX192" fmla="*/ 1964578 w 2684164"/>
              <a:gd name="connsiteY192" fmla="*/ 3653314 h 4354354"/>
              <a:gd name="connsiteX193" fmla="*/ 1972198 w 2684164"/>
              <a:gd name="connsiteY193" fmla="*/ 3607594 h 4354354"/>
              <a:gd name="connsiteX194" fmla="*/ 2017918 w 2684164"/>
              <a:gd name="connsiteY194" fmla="*/ 3599974 h 4354354"/>
              <a:gd name="connsiteX195" fmla="*/ 2025538 w 2684164"/>
              <a:gd name="connsiteY195" fmla="*/ 3546634 h 4354354"/>
              <a:gd name="connsiteX196" fmla="*/ 2056018 w 2684164"/>
              <a:gd name="connsiteY196" fmla="*/ 3554254 h 4354354"/>
              <a:gd name="connsiteX197" fmla="*/ 2086498 w 2684164"/>
              <a:gd name="connsiteY197" fmla="*/ 3516154 h 4354354"/>
              <a:gd name="connsiteX198" fmla="*/ 2116978 w 2684164"/>
              <a:gd name="connsiteY198" fmla="*/ 3485674 h 4354354"/>
              <a:gd name="connsiteX199" fmla="*/ 2132218 w 2684164"/>
              <a:gd name="connsiteY199" fmla="*/ 3462814 h 4354354"/>
              <a:gd name="connsiteX200" fmla="*/ 2162698 w 2684164"/>
              <a:gd name="connsiteY200" fmla="*/ 3439954 h 4354354"/>
              <a:gd name="connsiteX201" fmla="*/ 2231278 w 2684164"/>
              <a:gd name="connsiteY201" fmla="*/ 3348514 h 4354354"/>
              <a:gd name="connsiteX202" fmla="*/ 2238898 w 2684164"/>
              <a:gd name="connsiteY202" fmla="*/ 3318034 h 4354354"/>
              <a:gd name="connsiteX203" fmla="*/ 2261758 w 2684164"/>
              <a:gd name="connsiteY203" fmla="*/ 3257074 h 4354354"/>
              <a:gd name="connsiteX204" fmla="*/ 2269378 w 2684164"/>
              <a:gd name="connsiteY204" fmla="*/ 3211354 h 4354354"/>
              <a:gd name="connsiteX205" fmla="*/ 2292238 w 2684164"/>
              <a:gd name="connsiteY205" fmla="*/ 3165634 h 4354354"/>
              <a:gd name="connsiteX206" fmla="*/ 2307478 w 2684164"/>
              <a:gd name="connsiteY206" fmla="*/ 3127534 h 4354354"/>
              <a:gd name="connsiteX207" fmla="*/ 2345578 w 2684164"/>
              <a:gd name="connsiteY207" fmla="*/ 3112294 h 4354354"/>
              <a:gd name="connsiteX208" fmla="*/ 2368438 w 2684164"/>
              <a:gd name="connsiteY208" fmla="*/ 3097054 h 4354354"/>
              <a:gd name="connsiteX209" fmla="*/ 2487977 w 2684164"/>
              <a:gd name="connsiteY209" fmla="*/ 3067050 h 4354354"/>
              <a:gd name="connsiteX210" fmla="*/ 2586085 w 2684164"/>
              <a:gd name="connsiteY210" fmla="*/ 3063717 h 4354354"/>
              <a:gd name="connsiteX211" fmla="*/ 2678476 w 2684164"/>
              <a:gd name="connsiteY211" fmla="*/ 3054668 h 4354354"/>
              <a:gd name="connsiteX0" fmla="*/ 2678476 w 2684164"/>
              <a:gd name="connsiteY0" fmla="*/ 3054668 h 4354354"/>
              <a:gd name="connsiteX1" fmla="*/ 2673238 w 2684164"/>
              <a:gd name="connsiteY1" fmla="*/ 3028474 h 4354354"/>
              <a:gd name="connsiteX2" fmla="*/ 2665618 w 2684164"/>
              <a:gd name="connsiteY2" fmla="*/ 2975134 h 4354354"/>
              <a:gd name="connsiteX3" fmla="*/ 2623708 w 2684164"/>
              <a:gd name="connsiteY3" fmla="*/ 2967038 h 4354354"/>
              <a:gd name="connsiteX4" fmla="*/ 2560367 w 2684164"/>
              <a:gd name="connsiteY4" fmla="*/ 2966561 h 4354354"/>
              <a:gd name="connsiteX5" fmla="*/ 2519410 w 2684164"/>
              <a:gd name="connsiteY5" fmla="*/ 2908936 h 4354354"/>
              <a:gd name="connsiteX6" fmla="*/ 2457021 w 2684164"/>
              <a:gd name="connsiteY6" fmla="*/ 2905601 h 4354354"/>
              <a:gd name="connsiteX7" fmla="*/ 2410349 w 2684164"/>
              <a:gd name="connsiteY7" fmla="*/ 2889885 h 4354354"/>
              <a:gd name="connsiteX8" fmla="*/ 2376058 w 2684164"/>
              <a:gd name="connsiteY8" fmla="*/ 2876074 h 4354354"/>
              <a:gd name="connsiteX9" fmla="*/ 2347960 w 2684164"/>
              <a:gd name="connsiteY9" fmla="*/ 2856071 h 4354354"/>
              <a:gd name="connsiteX10" fmla="*/ 2293190 w 2684164"/>
              <a:gd name="connsiteY10" fmla="*/ 2824163 h 4354354"/>
              <a:gd name="connsiteX11" fmla="*/ 2218895 w 2684164"/>
              <a:gd name="connsiteY11" fmla="*/ 2864167 h 4354354"/>
              <a:gd name="connsiteX12" fmla="*/ 2178414 w 2684164"/>
              <a:gd name="connsiteY12" fmla="*/ 2825116 h 4354354"/>
              <a:gd name="connsiteX13" fmla="*/ 2143172 w 2684164"/>
              <a:gd name="connsiteY13" fmla="*/ 2746058 h 4354354"/>
              <a:gd name="connsiteX14" fmla="*/ 2123646 w 2684164"/>
              <a:gd name="connsiteY14" fmla="*/ 2684621 h 4354354"/>
              <a:gd name="connsiteX15" fmla="*/ 2105549 w 2684164"/>
              <a:gd name="connsiteY15" fmla="*/ 2649379 h 4354354"/>
              <a:gd name="connsiteX16" fmla="*/ 2104119 w 2684164"/>
              <a:gd name="connsiteY16" fmla="*/ 2600801 h 4354354"/>
              <a:gd name="connsiteX17" fmla="*/ 2026490 w 2684164"/>
              <a:gd name="connsiteY17" fmla="*/ 2686051 h 4354354"/>
              <a:gd name="connsiteX18" fmla="*/ 1959340 w 2684164"/>
              <a:gd name="connsiteY18" fmla="*/ 2754154 h 4354354"/>
              <a:gd name="connsiteX19" fmla="*/ 1912191 w 2684164"/>
              <a:gd name="connsiteY19" fmla="*/ 2713196 h 4354354"/>
              <a:gd name="connsiteX20" fmla="*/ 1775507 w 2684164"/>
              <a:gd name="connsiteY20" fmla="*/ 2699862 h 4354354"/>
              <a:gd name="connsiteX21" fmla="*/ 1677399 w 2684164"/>
              <a:gd name="connsiteY21" fmla="*/ 2689860 h 4354354"/>
              <a:gd name="connsiteX22" fmla="*/ 1606915 w 2684164"/>
              <a:gd name="connsiteY22" fmla="*/ 2582229 h 4354354"/>
              <a:gd name="connsiteX23" fmla="*/ 1542145 w 2684164"/>
              <a:gd name="connsiteY23" fmla="*/ 2584133 h 4354354"/>
              <a:gd name="connsiteX24" fmla="*/ 1517379 w 2684164"/>
              <a:gd name="connsiteY24" fmla="*/ 2563654 h 4354354"/>
              <a:gd name="connsiteX25" fmla="*/ 1469278 w 2684164"/>
              <a:gd name="connsiteY25" fmla="*/ 2381726 h 4354354"/>
              <a:gd name="connsiteX26" fmla="*/ 1438798 w 2684164"/>
              <a:gd name="connsiteY26" fmla="*/ 2289334 h 4354354"/>
              <a:gd name="connsiteX27" fmla="*/ 1400698 w 2684164"/>
              <a:gd name="connsiteY27" fmla="*/ 2220754 h 4354354"/>
              <a:gd name="connsiteX28" fmla="*/ 1385458 w 2684164"/>
              <a:gd name="connsiteY28" fmla="*/ 2197894 h 4354354"/>
              <a:gd name="connsiteX29" fmla="*/ 1374981 w 2684164"/>
              <a:gd name="connsiteY29" fmla="*/ 2152651 h 4354354"/>
              <a:gd name="connsiteX30" fmla="*/ 1369742 w 2684164"/>
              <a:gd name="connsiteY30" fmla="*/ 2052162 h 4354354"/>
              <a:gd name="connsiteX31" fmla="*/ 1384030 w 2684164"/>
              <a:gd name="connsiteY31" fmla="*/ 1982630 h 4354354"/>
              <a:gd name="connsiteX32" fmla="*/ 1315926 w 2684164"/>
              <a:gd name="connsiteY32" fmla="*/ 1917859 h 4354354"/>
              <a:gd name="connsiteX33" fmla="*/ 1282588 w 2684164"/>
              <a:gd name="connsiteY33" fmla="*/ 1912621 h 4354354"/>
              <a:gd name="connsiteX34" fmla="*/ 1184957 w 2684164"/>
              <a:gd name="connsiteY34" fmla="*/ 1853089 h 4354354"/>
              <a:gd name="connsiteX35" fmla="*/ 1126856 w 2684164"/>
              <a:gd name="connsiteY35" fmla="*/ 1863567 h 4354354"/>
              <a:gd name="connsiteX36" fmla="*/ 1074467 w 2684164"/>
              <a:gd name="connsiteY36" fmla="*/ 1897379 h 4354354"/>
              <a:gd name="connsiteX37" fmla="*/ 1025413 w 2684164"/>
              <a:gd name="connsiteY37" fmla="*/ 1923098 h 4354354"/>
              <a:gd name="connsiteX38" fmla="*/ 958738 w 2684164"/>
              <a:gd name="connsiteY38" fmla="*/ 1984058 h 4354354"/>
              <a:gd name="connsiteX39" fmla="*/ 909684 w 2684164"/>
              <a:gd name="connsiteY39" fmla="*/ 1941672 h 4354354"/>
              <a:gd name="connsiteX40" fmla="*/ 854917 w 2684164"/>
              <a:gd name="connsiteY40" fmla="*/ 1915002 h 4354354"/>
              <a:gd name="connsiteX41" fmla="*/ 823960 w 2684164"/>
              <a:gd name="connsiteY41" fmla="*/ 1889284 h 4354354"/>
              <a:gd name="connsiteX42" fmla="*/ 800624 w 2684164"/>
              <a:gd name="connsiteY42" fmla="*/ 1846898 h 4354354"/>
              <a:gd name="connsiteX43" fmla="*/ 814912 w 2684164"/>
              <a:gd name="connsiteY43" fmla="*/ 1789748 h 4354354"/>
              <a:gd name="connsiteX44" fmla="*/ 804433 w 2684164"/>
              <a:gd name="connsiteY44" fmla="*/ 1720215 h 4354354"/>
              <a:gd name="connsiteX45" fmla="*/ 783955 w 2684164"/>
              <a:gd name="connsiteY45" fmla="*/ 1625441 h 4354354"/>
              <a:gd name="connsiteX46" fmla="*/ 760141 w 2684164"/>
              <a:gd name="connsiteY46" fmla="*/ 1635919 h 4354354"/>
              <a:gd name="connsiteX47" fmla="*/ 701563 w 2684164"/>
              <a:gd name="connsiteY47" fmla="*/ 1571626 h 4354354"/>
              <a:gd name="connsiteX48" fmla="*/ 730138 w 2684164"/>
              <a:gd name="connsiteY48" fmla="*/ 1519714 h 4354354"/>
              <a:gd name="connsiteX49" fmla="*/ 777763 w 2684164"/>
              <a:gd name="connsiteY49" fmla="*/ 1455420 h 4354354"/>
              <a:gd name="connsiteX50" fmla="*/ 775858 w 2684164"/>
              <a:gd name="connsiteY50" fmla="*/ 1429227 h 4354354"/>
              <a:gd name="connsiteX51" fmla="*/ 818721 w 2684164"/>
              <a:gd name="connsiteY51" fmla="*/ 1375409 h 4354354"/>
              <a:gd name="connsiteX52" fmla="*/ 826818 w 2684164"/>
              <a:gd name="connsiteY52" fmla="*/ 1282542 h 4354354"/>
              <a:gd name="connsiteX53" fmla="*/ 812529 w 2684164"/>
              <a:gd name="connsiteY53" fmla="*/ 1198721 h 4354354"/>
              <a:gd name="connsiteX54" fmla="*/ 780144 w 2684164"/>
              <a:gd name="connsiteY54" fmla="*/ 1151573 h 4354354"/>
              <a:gd name="connsiteX55" fmla="*/ 761571 w 2684164"/>
              <a:gd name="connsiteY55" fmla="*/ 1070134 h 4354354"/>
              <a:gd name="connsiteX56" fmla="*/ 805387 w 2684164"/>
              <a:gd name="connsiteY56" fmla="*/ 1034892 h 4354354"/>
              <a:gd name="connsiteX57" fmla="*/ 808720 w 2684164"/>
              <a:gd name="connsiteY57" fmla="*/ 976789 h 4354354"/>
              <a:gd name="connsiteX58" fmla="*/ 821102 w 2684164"/>
              <a:gd name="connsiteY58" fmla="*/ 901065 h 4354354"/>
              <a:gd name="connsiteX59" fmla="*/ 830151 w 2684164"/>
              <a:gd name="connsiteY59" fmla="*/ 833914 h 4354354"/>
              <a:gd name="connsiteX60" fmla="*/ 844915 w 2684164"/>
              <a:gd name="connsiteY60" fmla="*/ 795814 h 4354354"/>
              <a:gd name="connsiteX61" fmla="*/ 860154 w 2684164"/>
              <a:gd name="connsiteY61" fmla="*/ 762475 h 4354354"/>
              <a:gd name="connsiteX62" fmla="*/ 833961 w 2684164"/>
              <a:gd name="connsiteY62" fmla="*/ 696754 h 4354354"/>
              <a:gd name="connsiteX63" fmla="*/ 818245 w 2684164"/>
              <a:gd name="connsiteY63" fmla="*/ 573405 h 4354354"/>
              <a:gd name="connsiteX64" fmla="*/ 787764 w 2684164"/>
              <a:gd name="connsiteY64" fmla="*/ 536259 h 4354354"/>
              <a:gd name="connsiteX65" fmla="*/ 770143 w 2684164"/>
              <a:gd name="connsiteY65" fmla="*/ 505777 h 4354354"/>
              <a:gd name="connsiteX66" fmla="*/ 747283 w 2684164"/>
              <a:gd name="connsiteY66" fmla="*/ 430054 h 4354354"/>
              <a:gd name="connsiteX67" fmla="*/ 720137 w 2684164"/>
              <a:gd name="connsiteY67" fmla="*/ 349091 h 4354354"/>
              <a:gd name="connsiteX68" fmla="*/ 732519 w 2684164"/>
              <a:gd name="connsiteY68" fmla="*/ 321469 h 4354354"/>
              <a:gd name="connsiteX69" fmla="*/ 729187 w 2684164"/>
              <a:gd name="connsiteY69" fmla="*/ 256223 h 4354354"/>
              <a:gd name="connsiteX70" fmla="*/ 710137 w 2684164"/>
              <a:gd name="connsiteY70" fmla="*/ 241935 h 4354354"/>
              <a:gd name="connsiteX71" fmla="*/ 702040 w 2684164"/>
              <a:gd name="connsiteY71" fmla="*/ 171451 h 4354354"/>
              <a:gd name="connsiteX72" fmla="*/ 668226 w 2684164"/>
              <a:gd name="connsiteY72" fmla="*/ 120015 h 4354354"/>
              <a:gd name="connsiteX73" fmla="*/ 679180 w 2684164"/>
              <a:gd name="connsiteY73" fmla="*/ 70485 h 4354354"/>
              <a:gd name="connsiteX74" fmla="*/ 650127 w 2684164"/>
              <a:gd name="connsiteY74" fmla="*/ 0 h 4354354"/>
              <a:gd name="connsiteX75" fmla="*/ 605837 w 2684164"/>
              <a:gd name="connsiteY75" fmla="*/ 10001 h 4354354"/>
              <a:gd name="connsiteX76" fmla="*/ 535352 w 2684164"/>
              <a:gd name="connsiteY76" fmla="*/ 85249 h 4354354"/>
              <a:gd name="connsiteX77" fmla="*/ 552497 w 2684164"/>
              <a:gd name="connsiteY77" fmla="*/ 158591 h 4354354"/>
              <a:gd name="connsiteX78" fmla="*/ 545831 w 2684164"/>
              <a:gd name="connsiteY78" fmla="*/ 234792 h 4354354"/>
              <a:gd name="connsiteX79" fmla="*/ 498205 w 2684164"/>
              <a:gd name="connsiteY79" fmla="*/ 313373 h 4354354"/>
              <a:gd name="connsiteX80" fmla="*/ 453913 w 2684164"/>
              <a:gd name="connsiteY80" fmla="*/ 408147 h 4354354"/>
              <a:gd name="connsiteX81" fmla="*/ 361044 w 2684164"/>
              <a:gd name="connsiteY81" fmla="*/ 381476 h 4354354"/>
              <a:gd name="connsiteX82" fmla="*/ 293418 w 2684164"/>
              <a:gd name="connsiteY82" fmla="*/ 441960 h 4354354"/>
              <a:gd name="connsiteX83" fmla="*/ 263413 w 2684164"/>
              <a:gd name="connsiteY83" fmla="*/ 513874 h 4354354"/>
              <a:gd name="connsiteX84" fmla="*/ 314848 w 2684164"/>
              <a:gd name="connsiteY84" fmla="*/ 574834 h 4354354"/>
              <a:gd name="connsiteX85" fmla="*/ 228646 w 2684164"/>
              <a:gd name="connsiteY85" fmla="*/ 711995 h 4354354"/>
              <a:gd name="connsiteX86" fmla="*/ 255318 w 2684164"/>
              <a:gd name="connsiteY86" fmla="*/ 758667 h 4354354"/>
              <a:gd name="connsiteX87" fmla="*/ 241029 w 2684164"/>
              <a:gd name="connsiteY87" fmla="*/ 834390 h 4354354"/>
              <a:gd name="connsiteX88" fmla="*/ 295798 w 2684164"/>
              <a:gd name="connsiteY88" fmla="*/ 849630 h 4354354"/>
              <a:gd name="connsiteX89" fmla="*/ 343899 w 2684164"/>
              <a:gd name="connsiteY89" fmla="*/ 872966 h 4354354"/>
              <a:gd name="connsiteX90" fmla="*/ 317230 w 2684164"/>
              <a:gd name="connsiteY90" fmla="*/ 957263 h 4354354"/>
              <a:gd name="connsiteX91" fmla="*/ 314849 w 2684164"/>
              <a:gd name="connsiteY91" fmla="*/ 1051560 h 4354354"/>
              <a:gd name="connsiteX92" fmla="*/ 231506 w 2684164"/>
              <a:gd name="connsiteY92" fmla="*/ 1096803 h 4354354"/>
              <a:gd name="connsiteX93" fmla="*/ 152447 w 2684164"/>
              <a:gd name="connsiteY93" fmla="*/ 1095376 h 4354354"/>
              <a:gd name="connsiteX94" fmla="*/ 159114 w 2684164"/>
              <a:gd name="connsiteY94" fmla="*/ 1245395 h 4354354"/>
              <a:gd name="connsiteX95" fmla="*/ 221503 w 2684164"/>
              <a:gd name="connsiteY95" fmla="*/ 1283494 h 4354354"/>
              <a:gd name="connsiteX96" fmla="*/ 210073 w 2684164"/>
              <a:gd name="connsiteY96" fmla="*/ 1344454 h 4354354"/>
              <a:gd name="connsiteX97" fmla="*/ 292464 w 2684164"/>
              <a:gd name="connsiteY97" fmla="*/ 1416368 h 4354354"/>
              <a:gd name="connsiteX98" fmla="*/ 272938 w 2684164"/>
              <a:gd name="connsiteY98" fmla="*/ 1466374 h 4354354"/>
              <a:gd name="connsiteX99" fmla="*/ 237219 w 2684164"/>
              <a:gd name="connsiteY99" fmla="*/ 1567339 h 4354354"/>
              <a:gd name="connsiteX100" fmla="*/ 212455 w 2684164"/>
              <a:gd name="connsiteY100" fmla="*/ 1594485 h 4354354"/>
              <a:gd name="connsiteX101" fmla="*/ 152923 w 2684164"/>
              <a:gd name="connsiteY101" fmla="*/ 1602105 h 4354354"/>
              <a:gd name="connsiteX102" fmla="*/ 96249 w 2684164"/>
              <a:gd name="connsiteY102" fmla="*/ 1652111 h 4354354"/>
              <a:gd name="connsiteX103" fmla="*/ 35289 w 2684164"/>
              <a:gd name="connsiteY103" fmla="*/ 1684497 h 4354354"/>
              <a:gd name="connsiteX104" fmla="*/ 11001 w 2684164"/>
              <a:gd name="connsiteY104" fmla="*/ 1750219 h 4354354"/>
              <a:gd name="connsiteX105" fmla="*/ 523 w 2684164"/>
              <a:gd name="connsiteY105" fmla="*/ 1875473 h 4354354"/>
              <a:gd name="connsiteX106" fmla="*/ 29098 w 2684164"/>
              <a:gd name="connsiteY106" fmla="*/ 1938814 h 4354354"/>
              <a:gd name="connsiteX107" fmla="*/ 79104 w 2684164"/>
              <a:gd name="connsiteY107" fmla="*/ 1993107 h 4354354"/>
              <a:gd name="connsiteX108" fmla="*/ 166258 w 2684164"/>
              <a:gd name="connsiteY108" fmla="*/ 2037874 h 4354354"/>
              <a:gd name="connsiteX109" fmla="*/ 241505 w 2684164"/>
              <a:gd name="connsiteY109" fmla="*/ 2100263 h 4354354"/>
              <a:gd name="connsiteX110" fmla="*/ 265318 w 2684164"/>
              <a:gd name="connsiteY110" fmla="*/ 2182654 h 4354354"/>
              <a:gd name="connsiteX111" fmla="*/ 272938 w 2684164"/>
              <a:gd name="connsiteY111" fmla="*/ 2205514 h 4354354"/>
              <a:gd name="connsiteX112" fmla="*/ 311038 w 2684164"/>
              <a:gd name="connsiteY112" fmla="*/ 2281714 h 4354354"/>
              <a:gd name="connsiteX113" fmla="*/ 486298 w 2684164"/>
              <a:gd name="connsiteY113" fmla="*/ 2296954 h 4354354"/>
              <a:gd name="connsiteX114" fmla="*/ 554878 w 2684164"/>
              <a:gd name="connsiteY114" fmla="*/ 2380774 h 4354354"/>
              <a:gd name="connsiteX115" fmla="*/ 524398 w 2684164"/>
              <a:gd name="connsiteY115" fmla="*/ 2456974 h 4354354"/>
              <a:gd name="connsiteX116" fmla="*/ 501538 w 2684164"/>
              <a:gd name="connsiteY116" fmla="*/ 2464594 h 4354354"/>
              <a:gd name="connsiteX117" fmla="*/ 478678 w 2684164"/>
              <a:gd name="connsiteY117" fmla="*/ 2487454 h 4354354"/>
              <a:gd name="connsiteX118" fmla="*/ 471058 w 2684164"/>
              <a:gd name="connsiteY118" fmla="*/ 2533174 h 4354354"/>
              <a:gd name="connsiteX119" fmla="*/ 501538 w 2684164"/>
              <a:gd name="connsiteY119" fmla="*/ 2647474 h 4354354"/>
              <a:gd name="connsiteX120" fmla="*/ 524398 w 2684164"/>
              <a:gd name="connsiteY120" fmla="*/ 2670334 h 4354354"/>
              <a:gd name="connsiteX121" fmla="*/ 532018 w 2684164"/>
              <a:gd name="connsiteY121" fmla="*/ 2700814 h 4354354"/>
              <a:gd name="connsiteX122" fmla="*/ 562498 w 2684164"/>
              <a:gd name="connsiteY122" fmla="*/ 2685574 h 4354354"/>
              <a:gd name="connsiteX123" fmla="*/ 585358 w 2684164"/>
              <a:gd name="connsiteY123" fmla="*/ 2662714 h 4354354"/>
              <a:gd name="connsiteX124" fmla="*/ 638698 w 2684164"/>
              <a:gd name="connsiteY124" fmla="*/ 2632234 h 4354354"/>
              <a:gd name="connsiteX125" fmla="*/ 676798 w 2684164"/>
              <a:gd name="connsiteY125" fmla="*/ 2639854 h 4354354"/>
              <a:gd name="connsiteX126" fmla="*/ 692038 w 2684164"/>
              <a:gd name="connsiteY126" fmla="*/ 2662714 h 4354354"/>
              <a:gd name="connsiteX127" fmla="*/ 714898 w 2684164"/>
              <a:gd name="connsiteY127" fmla="*/ 2685574 h 4354354"/>
              <a:gd name="connsiteX128" fmla="*/ 722518 w 2684164"/>
              <a:gd name="connsiteY128" fmla="*/ 2708434 h 4354354"/>
              <a:gd name="connsiteX129" fmla="*/ 699658 w 2684164"/>
              <a:gd name="connsiteY129" fmla="*/ 2792254 h 4354354"/>
              <a:gd name="connsiteX130" fmla="*/ 615838 w 2684164"/>
              <a:gd name="connsiteY130" fmla="*/ 2868454 h 4354354"/>
              <a:gd name="connsiteX131" fmla="*/ 592978 w 2684164"/>
              <a:gd name="connsiteY131" fmla="*/ 2914174 h 4354354"/>
              <a:gd name="connsiteX132" fmla="*/ 524398 w 2684164"/>
              <a:gd name="connsiteY132" fmla="*/ 2959894 h 4354354"/>
              <a:gd name="connsiteX133" fmla="*/ 509158 w 2684164"/>
              <a:gd name="connsiteY133" fmla="*/ 2982754 h 4354354"/>
              <a:gd name="connsiteX134" fmla="*/ 539638 w 2684164"/>
              <a:gd name="connsiteY134" fmla="*/ 3081814 h 4354354"/>
              <a:gd name="connsiteX135" fmla="*/ 562498 w 2684164"/>
              <a:gd name="connsiteY135" fmla="*/ 3203734 h 4354354"/>
              <a:gd name="connsiteX136" fmla="*/ 600598 w 2684164"/>
              <a:gd name="connsiteY136" fmla="*/ 3302794 h 4354354"/>
              <a:gd name="connsiteX137" fmla="*/ 600598 w 2684164"/>
              <a:gd name="connsiteY137" fmla="*/ 3455194 h 4354354"/>
              <a:gd name="connsiteX138" fmla="*/ 562498 w 2684164"/>
              <a:gd name="connsiteY138" fmla="*/ 3493294 h 4354354"/>
              <a:gd name="connsiteX139" fmla="*/ 554878 w 2684164"/>
              <a:gd name="connsiteY139" fmla="*/ 3523774 h 4354354"/>
              <a:gd name="connsiteX140" fmla="*/ 539638 w 2684164"/>
              <a:gd name="connsiteY140" fmla="*/ 3554254 h 4354354"/>
              <a:gd name="connsiteX141" fmla="*/ 547258 w 2684164"/>
              <a:gd name="connsiteY141" fmla="*/ 3706654 h 4354354"/>
              <a:gd name="connsiteX142" fmla="*/ 600598 w 2684164"/>
              <a:gd name="connsiteY142" fmla="*/ 3699034 h 4354354"/>
              <a:gd name="connsiteX143" fmla="*/ 623458 w 2684164"/>
              <a:gd name="connsiteY143" fmla="*/ 3691414 h 4354354"/>
              <a:gd name="connsiteX144" fmla="*/ 669178 w 2684164"/>
              <a:gd name="connsiteY144" fmla="*/ 3714274 h 4354354"/>
              <a:gd name="connsiteX145" fmla="*/ 699658 w 2684164"/>
              <a:gd name="connsiteY145" fmla="*/ 3744754 h 4354354"/>
              <a:gd name="connsiteX146" fmla="*/ 829198 w 2684164"/>
              <a:gd name="connsiteY146" fmla="*/ 3767614 h 4354354"/>
              <a:gd name="connsiteX147" fmla="*/ 844438 w 2684164"/>
              <a:gd name="connsiteY147" fmla="*/ 3798094 h 4354354"/>
              <a:gd name="connsiteX148" fmla="*/ 867298 w 2684164"/>
              <a:gd name="connsiteY148" fmla="*/ 3813334 h 4354354"/>
              <a:gd name="connsiteX149" fmla="*/ 890158 w 2684164"/>
              <a:gd name="connsiteY149" fmla="*/ 3836194 h 4354354"/>
              <a:gd name="connsiteX150" fmla="*/ 897778 w 2684164"/>
              <a:gd name="connsiteY150" fmla="*/ 3866674 h 4354354"/>
              <a:gd name="connsiteX151" fmla="*/ 913018 w 2684164"/>
              <a:gd name="connsiteY151" fmla="*/ 3889534 h 4354354"/>
              <a:gd name="connsiteX152" fmla="*/ 935878 w 2684164"/>
              <a:gd name="connsiteY152" fmla="*/ 3927634 h 4354354"/>
              <a:gd name="connsiteX153" fmla="*/ 989218 w 2684164"/>
              <a:gd name="connsiteY153" fmla="*/ 3973354 h 4354354"/>
              <a:gd name="connsiteX154" fmla="*/ 1004458 w 2684164"/>
              <a:gd name="connsiteY154" fmla="*/ 3996214 h 4354354"/>
              <a:gd name="connsiteX155" fmla="*/ 1027318 w 2684164"/>
              <a:gd name="connsiteY155" fmla="*/ 4034314 h 4354354"/>
              <a:gd name="connsiteX156" fmla="*/ 1057798 w 2684164"/>
              <a:gd name="connsiteY156" fmla="*/ 4110514 h 4354354"/>
              <a:gd name="connsiteX157" fmla="*/ 1065418 w 2684164"/>
              <a:gd name="connsiteY157" fmla="*/ 4133374 h 4354354"/>
              <a:gd name="connsiteX158" fmla="*/ 1141618 w 2684164"/>
              <a:gd name="connsiteY158" fmla="*/ 4163854 h 4354354"/>
              <a:gd name="connsiteX159" fmla="*/ 1194958 w 2684164"/>
              <a:gd name="connsiteY159" fmla="*/ 4240054 h 4354354"/>
              <a:gd name="connsiteX160" fmla="*/ 1255918 w 2684164"/>
              <a:gd name="connsiteY160" fmla="*/ 4247674 h 4354354"/>
              <a:gd name="connsiteX161" fmla="*/ 1263538 w 2684164"/>
              <a:gd name="connsiteY161" fmla="*/ 4301014 h 4354354"/>
              <a:gd name="connsiteX162" fmla="*/ 1309258 w 2684164"/>
              <a:gd name="connsiteY162" fmla="*/ 4354354 h 4354354"/>
              <a:gd name="connsiteX163" fmla="*/ 1347358 w 2684164"/>
              <a:gd name="connsiteY163" fmla="*/ 4255294 h 4354354"/>
              <a:gd name="connsiteX164" fmla="*/ 1408318 w 2684164"/>
              <a:gd name="connsiteY164" fmla="*/ 4224814 h 4354354"/>
              <a:gd name="connsiteX165" fmla="*/ 1461658 w 2684164"/>
              <a:gd name="connsiteY165" fmla="*/ 4209574 h 4354354"/>
              <a:gd name="connsiteX166" fmla="*/ 1499758 w 2684164"/>
              <a:gd name="connsiteY166" fmla="*/ 4186714 h 4354354"/>
              <a:gd name="connsiteX167" fmla="*/ 1545478 w 2684164"/>
              <a:gd name="connsiteY167" fmla="*/ 4156234 h 4354354"/>
              <a:gd name="connsiteX168" fmla="*/ 1575958 w 2684164"/>
              <a:gd name="connsiteY168" fmla="*/ 4148614 h 4354354"/>
              <a:gd name="connsiteX169" fmla="*/ 1636918 w 2684164"/>
              <a:gd name="connsiteY169" fmla="*/ 4087654 h 4354354"/>
              <a:gd name="connsiteX170" fmla="*/ 1667398 w 2684164"/>
              <a:gd name="connsiteY170" fmla="*/ 4064794 h 4354354"/>
              <a:gd name="connsiteX171" fmla="*/ 1819798 w 2684164"/>
              <a:gd name="connsiteY171" fmla="*/ 4026694 h 4354354"/>
              <a:gd name="connsiteX172" fmla="*/ 1850278 w 2684164"/>
              <a:gd name="connsiteY172" fmla="*/ 4011454 h 4354354"/>
              <a:gd name="connsiteX173" fmla="*/ 1895998 w 2684164"/>
              <a:gd name="connsiteY173" fmla="*/ 3996214 h 4354354"/>
              <a:gd name="connsiteX174" fmla="*/ 1918858 w 2684164"/>
              <a:gd name="connsiteY174" fmla="*/ 3980974 h 4354354"/>
              <a:gd name="connsiteX175" fmla="*/ 1979818 w 2684164"/>
              <a:gd name="connsiteY175" fmla="*/ 3935254 h 4354354"/>
              <a:gd name="connsiteX176" fmla="*/ 2040778 w 2684164"/>
              <a:gd name="connsiteY176" fmla="*/ 3897154 h 4354354"/>
              <a:gd name="connsiteX177" fmla="*/ 2071258 w 2684164"/>
              <a:gd name="connsiteY177" fmla="*/ 3881914 h 4354354"/>
              <a:gd name="connsiteX178" fmla="*/ 2124598 w 2684164"/>
              <a:gd name="connsiteY178" fmla="*/ 3843814 h 4354354"/>
              <a:gd name="connsiteX179" fmla="*/ 2155078 w 2684164"/>
              <a:gd name="connsiteY179" fmla="*/ 3813334 h 4354354"/>
              <a:gd name="connsiteX180" fmla="*/ 2193178 w 2684164"/>
              <a:gd name="connsiteY180" fmla="*/ 3714274 h 4354354"/>
              <a:gd name="connsiteX181" fmla="*/ 2155078 w 2684164"/>
              <a:gd name="connsiteY181" fmla="*/ 3630454 h 4354354"/>
              <a:gd name="connsiteX182" fmla="*/ 2132218 w 2684164"/>
              <a:gd name="connsiteY182" fmla="*/ 3622834 h 4354354"/>
              <a:gd name="connsiteX183" fmla="*/ 2116978 w 2684164"/>
              <a:gd name="connsiteY183" fmla="*/ 3706654 h 4354354"/>
              <a:gd name="connsiteX184" fmla="*/ 2101738 w 2684164"/>
              <a:gd name="connsiteY184" fmla="*/ 3683794 h 4354354"/>
              <a:gd name="connsiteX185" fmla="*/ 2040778 w 2684164"/>
              <a:gd name="connsiteY185" fmla="*/ 3691414 h 4354354"/>
              <a:gd name="connsiteX186" fmla="*/ 2048398 w 2684164"/>
              <a:gd name="connsiteY186" fmla="*/ 3729514 h 4354354"/>
              <a:gd name="connsiteX187" fmla="*/ 2071258 w 2684164"/>
              <a:gd name="connsiteY187" fmla="*/ 3744754 h 4354354"/>
              <a:gd name="connsiteX188" fmla="*/ 2086498 w 2684164"/>
              <a:gd name="connsiteY188" fmla="*/ 3775234 h 4354354"/>
              <a:gd name="connsiteX189" fmla="*/ 2078878 w 2684164"/>
              <a:gd name="connsiteY189" fmla="*/ 3820954 h 4354354"/>
              <a:gd name="connsiteX190" fmla="*/ 2002678 w 2684164"/>
              <a:gd name="connsiteY190" fmla="*/ 3775234 h 4354354"/>
              <a:gd name="connsiteX191" fmla="*/ 1987438 w 2684164"/>
              <a:gd name="connsiteY191" fmla="*/ 3676174 h 4354354"/>
              <a:gd name="connsiteX192" fmla="*/ 1964578 w 2684164"/>
              <a:gd name="connsiteY192" fmla="*/ 3653314 h 4354354"/>
              <a:gd name="connsiteX193" fmla="*/ 1972198 w 2684164"/>
              <a:gd name="connsiteY193" fmla="*/ 3607594 h 4354354"/>
              <a:gd name="connsiteX194" fmla="*/ 2017918 w 2684164"/>
              <a:gd name="connsiteY194" fmla="*/ 3599974 h 4354354"/>
              <a:gd name="connsiteX195" fmla="*/ 2025538 w 2684164"/>
              <a:gd name="connsiteY195" fmla="*/ 3546634 h 4354354"/>
              <a:gd name="connsiteX196" fmla="*/ 2056018 w 2684164"/>
              <a:gd name="connsiteY196" fmla="*/ 3554254 h 4354354"/>
              <a:gd name="connsiteX197" fmla="*/ 2086498 w 2684164"/>
              <a:gd name="connsiteY197" fmla="*/ 3516154 h 4354354"/>
              <a:gd name="connsiteX198" fmla="*/ 2116978 w 2684164"/>
              <a:gd name="connsiteY198" fmla="*/ 3485674 h 4354354"/>
              <a:gd name="connsiteX199" fmla="*/ 2132218 w 2684164"/>
              <a:gd name="connsiteY199" fmla="*/ 3462814 h 4354354"/>
              <a:gd name="connsiteX200" fmla="*/ 2162698 w 2684164"/>
              <a:gd name="connsiteY200" fmla="*/ 3439954 h 4354354"/>
              <a:gd name="connsiteX201" fmla="*/ 2231278 w 2684164"/>
              <a:gd name="connsiteY201" fmla="*/ 3348514 h 4354354"/>
              <a:gd name="connsiteX202" fmla="*/ 2238898 w 2684164"/>
              <a:gd name="connsiteY202" fmla="*/ 3318034 h 4354354"/>
              <a:gd name="connsiteX203" fmla="*/ 2261758 w 2684164"/>
              <a:gd name="connsiteY203" fmla="*/ 3257074 h 4354354"/>
              <a:gd name="connsiteX204" fmla="*/ 2269378 w 2684164"/>
              <a:gd name="connsiteY204" fmla="*/ 3211354 h 4354354"/>
              <a:gd name="connsiteX205" fmla="*/ 2292238 w 2684164"/>
              <a:gd name="connsiteY205" fmla="*/ 3165634 h 4354354"/>
              <a:gd name="connsiteX206" fmla="*/ 2307478 w 2684164"/>
              <a:gd name="connsiteY206" fmla="*/ 3127534 h 4354354"/>
              <a:gd name="connsiteX207" fmla="*/ 2345578 w 2684164"/>
              <a:gd name="connsiteY207" fmla="*/ 3112294 h 4354354"/>
              <a:gd name="connsiteX208" fmla="*/ 2368438 w 2684164"/>
              <a:gd name="connsiteY208" fmla="*/ 3097054 h 4354354"/>
              <a:gd name="connsiteX209" fmla="*/ 2487977 w 2684164"/>
              <a:gd name="connsiteY209" fmla="*/ 3067050 h 4354354"/>
              <a:gd name="connsiteX210" fmla="*/ 2586085 w 2684164"/>
              <a:gd name="connsiteY210" fmla="*/ 3063717 h 4354354"/>
              <a:gd name="connsiteX211" fmla="*/ 2678476 w 2684164"/>
              <a:gd name="connsiteY211" fmla="*/ 3054668 h 4354354"/>
              <a:gd name="connsiteX0" fmla="*/ 2678476 w 2684164"/>
              <a:gd name="connsiteY0" fmla="*/ 3054668 h 4354354"/>
              <a:gd name="connsiteX1" fmla="*/ 2673238 w 2684164"/>
              <a:gd name="connsiteY1" fmla="*/ 3028474 h 4354354"/>
              <a:gd name="connsiteX2" fmla="*/ 2665618 w 2684164"/>
              <a:gd name="connsiteY2" fmla="*/ 2975134 h 4354354"/>
              <a:gd name="connsiteX3" fmla="*/ 2623708 w 2684164"/>
              <a:gd name="connsiteY3" fmla="*/ 2967038 h 4354354"/>
              <a:gd name="connsiteX4" fmla="*/ 2560367 w 2684164"/>
              <a:gd name="connsiteY4" fmla="*/ 2966561 h 4354354"/>
              <a:gd name="connsiteX5" fmla="*/ 2519410 w 2684164"/>
              <a:gd name="connsiteY5" fmla="*/ 2908936 h 4354354"/>
              <a:gd name="connsiteX6" fmla="*/ 2457021 w 2684164"/>
              <a:gd name="connsiteY6" fmla="*/ 2905601 h 4354354"/>
              <a:gd name="connsiteX7" fmla="*/ 2410349 w 2684164"/>
              <a:gd name="connsiteY7" fmla="*/ 2889885 h 4354354"/>
              <a:gd name="connsiteX8" fmla="*/ 2376058 w 2684164"/>
              <a:gd name="connsiteY8" fmla="*/ 2876074 h 4354354"/>
              <a:gd name="connsiteX9" fmla="*/ 2347960 w 2684164"/>
              <a:gd name="connsiteY9" fmla="*/ 2856071 h 4354354"/>
              <a:gd name="connsiteX10" fmla="*/ 2293190 w 2684164"/>
              <a:gd name="connsiteY10" fmla="*/ 2824163 h 4354354"/>
              <a:gd name="connsiteX11" fmla="*/ 2218895 w 2684164"/>
              <a:gd name="connsiteY11" fmla="*/ 2864167 h 4354354"/>
              <a:gd name="connsiteX12" fmla="*/ 2178414 w 2684164"/>
              <a:gd name="connsiteY12" fmla="*/ 2825116 h 4354354"/>
              <a:gd name="connsiteX13" fmla="*/ 2143172 w 2684164"/>
              <a:gd name="connsiteY13" fmla="*/ 2746058 h 4354354"/>
              <a:gd name="connsiteX14" fmla="*/ 2123646 w 2684164"/>
              <a:gd name="connsiteY14" fmla="*/ 2684621 h 4354354"/>
              <a:gd name="connsiteX15" fmla="*/ 2105549 w 2684164"/>
              <a:gd name="connsiteY15" fmla="*/ 2649379 h 4354354"/>
              <a:gd name="connsiteX16" fmla="*/ 2104119 w 2684164"/>
              <a:gd name="connsiteY16" fmla="*/ 2600801 h 4354354"/>
              <a:gd name="connsiteX17" fmla="*/ 2026490 w 2684164"/>
              <a:gd name="connsiteY17" fmla="*/ 2686051 h 4354354"/>
              <a:gd name="connsiteX18" fmla="*/ 1959340 w 2684164"/>
              <a:gd name="connsiteY18" fmla="*/ 2754154 h 4354354"/>
              <a:gd name="connsiteX19" fmla="*/ 1912191 w 2684164"/>
              <a:gd name="connsiteY19" fmla="*/ 2713196 h 4354354"/>
              <a:gd name="connsiteX20" fmla="*/ 1775507 w 2684164"/>
              <a:gd name="connsiteY20" fmla="*/ 2699862 h 4354354"/>
              <a:gd name="connsiteX21" fmla="*/ 1677399 w 2684164"/>
              <a:gd name="connsiteY21" fmla="*/ 2689860 h 4354354"/>
              <a:gd name="connsiteX22" fmla="*/ 1606915 w 2684164"/>
              <a:gd name="connsiteY22" fmla="*/ 2582229 h 4354354"/>
              <a:gd name="connsiteX23" fmla="*/ 1542145 w 2684164"/>
              <a:gd name="connsiteY23" fmla="*/ 2584133 h 4354354"/>
              <a:gd name="connsiteX24" fmla="*/ 1517379 w 2684164"/>
              <a:gd name="connsiteY24" fmla="*/ 2563654 h 4354354"/>
              <a:gd name="connsiteX25" fmla="*/ 1469278 w 2684164"/>
              <a:gd name="connsiteY25" fmla="*/ 2381726 h 4354354"/>
              <a:gd name="connsiteX26" fmla="*/ 1438798 w 2684164"/>
              <a:gd name="connsiteY26" fmla="*/ 2289334 h 4354354"/>
              <a:gd name="connsiteX27" fmla="*/ 1400698 w 2684164"/>
              <a:gd name="connsiteY27" fmla="*/ 2220754 h 4354354"/>
              <a:gd name="connsiteX28" fmla="*/ 1385458 w 2684164"/>
              <a:gd name="connsiteY28" fmla="*/ 2197894 h 4354354"/>
              <a:gd name="connsiteX29" fmla="*/ 1374981 w 2684164"/>
              <a:gd name="connsiteY29" fmla="*/ 2152651 h 4354354"/>
              <a:gd name="connsiteX30" fmla="*/ 1369742 w 2684164"/>
              <a:gd name="connsiteY30" fmla="*/ 2052162 h 4354354"/>
              <a:gd name="connsiteX31" fmla="*/ 1384030 w 2684164"/>
              <a:gd name="connsiteY31" fmla="*/ 1982630 h 4354354"/>
              <a:gd name="connsiteX32" fmla="*/ 1315926 w 2684164"/>
              <a:gd name="connsiteY32" fmla="*/ 1917859 h 4354354"/>
              <a:gd name="connsiteX33" fmla="*/ 1282588 w 2684164"/>
              <a:gd name="connsiteY33" fmla="*/ 1912621 h 4354354"/>
              <a:gd name="connsiteX34" fmla="*/ 1184957 w 2684164"/>
              <a:gd name="connsiteY34" fmla="*/ 1853089 h 4354354"/>
              <a:gd name="connsiteX35" fmla="*/ 1126856 w 2684164"/>
              <a:gd name="connsiteY35" fmla="*/ 1863567 h 4354354"/>
              <a:gd name="connsiteX36" fmla="*/ 1074467 w 2684164"/>
              <a:gd name="connsiteY36" fmla="*/ 1897379 h 4354354"/>
              <a:gd name="connsiteX37" fmla="*/ 1025413 w 2684164"/>
              <a:gd name="connsiteY37" fmla="*/ 1923098 h 4354354"/>
              <a:gd name="connsiteX38" fmla="*/ 958738 w 2684164"/>
              <a:gd name="connsiteY38" fmla="*/ 1984058 h 4354354"/>
              <a:gd name="connsiteX39" fmla="*/ 909684 w 2684164"/>
              <a:gd name="connsiteY39" fmla="*/ 1941672 h 4354354"/>
              <a:gd name="connsiteX40" fmla="*/ 854917 w 2684164"/>
              <a:gd name="connsiteY40" fmla="*/ 1915002 h 4354354"/>
              <a:gd name="connsiteX41" fmla="*/ 823960 w 2684164"/>
              <a:gd name="connsiteY41" fmla="*/ 1889284 h 4354354"/>
              <a:gd name="connsiteX42" fmla="*/ 800624 w 2684164"/>
              <a:gd name="connsiteY42" fmla="*/ 1846898 h 4354354"/>
              <a:gd name="connsiteX43" fmla="*/ 814912 w 2684164"/>
              <a:gd name="connsiteY43" fmla="*/ 1789748 h 4354354"/>
              <a:gd name="connsiteX44" fmla="*/ 804433 w 2684164"/>
              <a:gd name="connsiteY44" fmla="*/ 1720215 h 4354354"/>
              <a:gd name="connsiteX45" fmla="*/ 783955 w 2684164"/>
              <a:gd name="connsiteY45" fmla="*/ 1625441 h 4354354"/>
              <a:gd name="connsiteX46" fmla="*/ 760141 w 2684164"/>
              <a:gd name="connsiteY46" fmla="*/ 1635919 h 4354354"/>
              <a:gd name="connsiteX47" fmla="*/ 701563 w 2684164"/>
              <a:gd name="connsiteY47" fmla="*/ 1571626 h 4354354"/>
              <a:gd name="connsiteX48" fmla="*/ 730138 w 2684164"/>
              <a:gd name="connsiteY48" fmla="*/ 1519714 h 4354354"/>
              <a:gd name="connsiteX49" fmla="*/ 777763 w 2684164"/>
              <a:gd name="connsiteY49" fmla="*/ 1455420 h 4354354"/>
              <a:gd name="connsiteX50" fmla="*/ 775858 w 2684164"/>
              <a:gd name="connsiteY50" fmla="*/ 1429227 h 4354354"/>
              <a:gd name="connsiteX51" fmla="*/ 818721 w 2684164"/>
              <a:gd name="connsiteY51" fmla="*/ 1375409 h 4354354"/>
              <a:gd name="connsiteX52" fmla="*/ 826818 w 2684164"/>
              <a:gd name="connsiteY52" fmla="*/ 1282542 h 4354354"/>
              <a:gd name="connsiteX53" fmla="*/ 812529 w 2684164"/>
              <a:gd name="connsiteY53" fmla="*/ 1198721 h 4354354"/>
              <a:gd name="connsiteX54" fmla="*/ 780144 w 2684164"/>
              <a:gd name="connsiteY54" fmla="*/ 1151573 h 4354354"/>
              <a:gd name="connsiteX55" fmla="*/ 761571 w 2684164"/>
              <a:gd name="connsiteY55" fmla="*/ 1070134 h 4354354"/>
              <a:gd name="connsiteX56" fmla="*/ 805387 w 2684164"/>
              <a:gd name="connsiteY56" fmla="*/ 1034892 h 4354354"/>
              <a:gd name="connsiteX57" fmla="*/ 808720 w 2684164"/>
              <a:gd name="connsiteY57" fmla="*/ 976789 h 4354354"/>
              <a:gd name="connsiteX58" fmla="*/ 821102 w 2684164"/>
              <a:gd name="connsiteY58" fmla="*/ 901065 h 4354354"/>
              <a:gd name="connsiteX59" fmla="*/ 830151 w 2684164"/>
              <a:gd name="connsiteY59" fmla="*/ 833914 h 4354354"/>
              <a:gd name="connsiteX60" fmla="*/ 844915 w 2684164"/>
              <a:gd name="connsiteY60" fmla="*/ 795814 h 4354354"/>
              <a:gd name="connsiteX61" fmla="*/ 860154 w 2684164"/>
              <a:gd name="connsiteY61" fmla="*/ 762475 h 4354354"/>
              <a:gd name="connsiteX62" fmla="*/ 833961 w 2684164"/>
              <a:gd name="connsiteY62" fmla="*/ 696754 h 4354354"/>
              <a:gd name="connsiteX63" fmla="*/ 818245 w 2684164"/>
              <a:gd name="connsiteY63" fmla="*/ 573405 h 4354354"/>
              <a:gd name="connsiteX64" fmla="*/ 787764 w 2684164"/>
              <a:gd name="connsiteY64" fmla="*/ 536259 h 4354354"/>
              <a:gd name="connsiteX65" fmla="*/ 770143 w 2684164"/>
              <a:gd name="connsiteY65" fmla="*/ 505777 h 4354354"/>
              <a:gd name="connsiteX66" fmla="*/ 747283 w 2684164"/>
              <a:gd name="connsiteY66" fmla="*/ 430054 h 4354354"/>
              <a:gd name="connsiteX67" fmla="*/ 720137 w 2684164"/>
              <a:gd name="connsiteY67" fmla="*/ 349091 h 4354354"/>
              <a:gd name="connsiteX68" fmla="*/ 732519 w 2684164"/>
              <a:gd name="connsiteY68" fmla="*/ 321469 h 4354354"/>
              <a:gd name="connsiteX69" fmla="*/ 729187 w 2684164"/>
              <a:gd name="connsiteY69" fmla="*/ 256223 h 4354354"/>
              <a:gd name="connsiteX70" fmla="*/ 710137 w 2684164"/>
              <a:gd name="connsiteY70" fmla="*/ 241935 h 4354354"/>
              <a:gd name="connsiteX71" fmla="*/ 702040 w 2684164"/>
              <a:gd name="connsiteY71" fmla="*/ 171451 h 4354354"/>
              <a:gd name="connsiteX72" fmla="*/ 668226 w 2684164"/>
              <a:gd name="connsiteY72" fmla="*/ 120015 h 4354354"/>
              <a:gd name="connsiteX73" fmla="*/ 679180 w 2684164"/>
              <a:gd name="connsiteY73" fmla="*/ 70485 h 4354354"/>
              <a:gd name="connsiteX74" fmla="*/ 650127 w 2684164"/>
              <a:gd name="connsiteY74" fmla="*/ 0 h 4354354"/>
              <a:gd name="connsiteX75" fmla="*/ 605837 w 2684164"/>
              <a:gd name="connsiteY75" fmla="*/ 10001 h 4354354"/>
              <a:gd name="connsiteX76" fmla="*/ 535352 w 2684164"/>
              <a:gd name="connsiteY76" fmla="*/ 85249 h 4354354"/>
              <a:gd name="connsiteX77" fmla="*/ 552497 w 2684164"/>
              <a:gd name="connsiteY77" fmla="*/ 158591 h 4354354"/>
              <a:gd name="connsiteX78" fmla="*/ 545831 w 2684164"/>
              <a:gd name="connsiteY78" fmla="*/ 234792 h 4354354"/>
              <a:gd name="connsiteX79" fmla="*/ 498205 w 2684164"/>
              <a:gd name="connsiteY79" fmla="*/ 313373 h 4354354"/>
              <a:gd name="connsiteX80" fmla="*/ 453913 w 2684164"/>
              <a:gd name="connsiteY80" fmla="*/ 408147 h 4354354"/>
              <a:gd name="connsiteX81" fmla="*/ 361044 w 2684164"/>
              <a:gd name="connsiteY81" fmla="*/ 381476 h 4354354"/>
              <a:gd name="connsiteX82" fmla="*/ 293418 w 2684164"/>
              <a:gd name="connsiteY82" fmla="*/ 441960 h 4354354"/>
              <a:gd name="connsiteX83" fmla="*/ 263413 w 2684164"/>
              <a:gd name="connsiteY83" fmla="*/ 513874 h 4354354"/>
              <a:gd name="connsiteX84" fmla="*/ 314848 w 2684164"/>
              <a:gd name="connsiteY84" fmla="*/ 574834 h 4354354"/>
              <a:gd name="connsiteX85" fmla="*/ 228646 w 2684164"/>
              <a:gd name="connsiteY85" fmla="*/ 711995 h 4354354"/>
              <a:gd name="connsiteX86" fmla="*/ 255318 w 2684164"/>
              <a:gd name="connsiteY86" fmla="*/ 758667 h 4354354"/>
              <a:gd name="connsiteX87" fmla="*/ 241029 w 2684164"/>
              <a:gd name="connsiteY87" fmla="*/ 834390 h 4354354"/>
              <a:gd name="connsiteX88" fmla="*/ 295798 w 2684164"/>
              <a:gd name="connsiteY88" fmla="*/ 849630 h 4354354"/>
              <a:gd name="connsiteX89" fmla="*/ 343899 w 2684164"/>
              <a:gd name="connsiteY89" fmla="*/ 872966 h 4354354"/>
              <a:gd name="connsiteX90" fmla="*/ 317230 w 2684164"/>
              <a:gd name="connsiteY90" fmla="*/ 957263 h 4354354"/>
              <a:gd name="connsiteX91" fmla="*/ 314849 w 2684164"/>
              <a:gd name="connsiteY91" fmla="*/ 1051560 h 4354354"/>
              <a:gd name="connsiteX92" fmla="*/ 231506 w 2684164"/>
              <a:gd name="connsiteY92" fmla="*/ 1096803 h 4354354"/>
              <a:gd name="connsiteX93" fmla="*/ 152447 w 2684164"/>
              <a:gd name="connsiteY93" fmla="*/ 1095376 h 4354354"/>
              <a:gd name="connsiteX94" fmla="*/ 159114 w 2684164"/>
              <a:gd name="connsiteY94" fmla="*/ 1245395 h 4354354"/>
              <a:gd name="connsiteX95" fmla="*/ 221503 w 2684164"/>
              <a:gd name="connsiteY95" fmla="*/ 1283494 h 4354354"/>
              <a:gd name="connsiteX96" fmla="*/ 210073 w 2684164"/>
              <a:gd name="connsiteY96" fmla="*/ 1344454 h 4354354"/>
              <a:gd name="connsiteX97" fmla="*/ 292464 w 2684164"/>
              <a:gd name="connsiteY97" fmla="*/ 1416368 h 4354354"/>
              <a:gd name="connsiteX98" fmla="*/ 272938 w 2684164"/>
              <a:gd name="connsiteY98" fmla="*/ 1466374 h 4354354"/>
              <a:gd name="connsiteX99" fmla="*/ 237219 w 2684164"/>
              <a:gd name="connsiteY99" fmla="*/ 1567339 h 4354354"/>
              <a:gd name="connsiteX100" fmla="*/ 212455 w 2684164"/>
              <a:gd name="connsiteY100" fmla="*/ 1594485 h 4354354"/>
              <a:gd name="connsiteX101" fmla="*/ 152923 w 2684164"/>
              <a:gd name="connsiteY101" fmla="*/ 1602105 h 4354354"/>
              <a:gd name="connsiteX102" fmla="*/ 96249 w 2684164"/>
              <a:gd name="connsiteY102" fmla="*/ 1652111 h 4354354"/>
              <a:gd name="connsiteX103" fmla="*/ 35289 w 2684164"/>
              <a:gd name="connsiteY103" fmla="*/ 1684497 h 4354354"/>
              <a:gd name="connsiteX104" fmla="*/ 11001 w 2684164"/>
              <a:gd name="connsiteY104" fmla="*/ 1750219 h 4354354"/>
              <a:gd name="connsiteX105" fmla="*/ 523 w 2684164"/>
              <a:gd name="connsiteY105" fmla="*/ 1875473 h 4354354"/>
              <a:gd name="connsiteX106" fmla="*/ 29098 w 2684164"/>
              <a:gd name="connsiteY106" fmla="*/ 1938814 h 4354354"/>
              <a:gd name="connsiteX107" fmla="*/ 79104 w 2684164"/>
              <a:gd name="connsiteY107" fmla="*/ 1993107 h 4354354"/>
              <a:gd name="connsiteX108" fmla="*/ 166258 w 2684164"/>
              <a:gd name="connsiteY108" fmla="*/ 2037874 h 4354354"/>
              <a:gd name="connsiteX109" fmla="*/ 241505 w 2684164"/>
              <a:gd name="connsiteY109" fmla="*/ 2100263 h 4354354"/>
              <a:gd name="connsiteX110" fmla="*/ 265318 w 2684164"/>
              <a:gd name="connsiteY110" fmla="*/ 2182654 h 4354354"/>
              <a:gd name="connsiteX111" fmla="*/ 311038 w 2684164"/>
              <a:gd name="connsiteY111" fmla="*/ 2281714 h 4354354"/>
              <a:gd name="connsiteX112" fmla="*/ 486298 w 2684164"/>
              <a:gd name="connsiteY112" fmla="*/ 2296954 h 4354354"/>
              <a:gd name="connsiteX113" fmla="*/ 554878 w 2684164"/>
              <a:gd name="connsiteY113" fmla="*/ 2380774 h 4354354"/>
              <a:gd name="connsiteX114" fmla="*/ 524398 w 2684164"/>
              <a:gd name="connsiteY114" fmla="*/ 2456974 h 4354354"/>
              <a:gd name="connsiteX115" fmla="*/ 501538 w 2684164"/>
              <a:gd name="connsiteY115" fmla="*/ 2464594 h 4354354"/>
              <a:gd name="connsiteX116" fmla="*/ 478678 w 2684164"/>
              <a:gd name="connsiteY116" fmla="*/ 2487454 h 4354354"/>
              <a:gd name="connsiteX117" fmla="*/ 471058 w 2684164"/>
              <a:gd name="connsiteY117" fmla="*/ 2533174 h 4354354"/>
              <a:gd name="connsiteX118" fmla="*/ 501538 w 2684164"/>
              <a:gd name="connsiteY118" fmla="*/ 2647474 h 4354354"/>
              <a:gd name="connsiteX119" fmla="*/ 524398 w 2684164"/>
              <a:gd name="connsiteY119" fmla="*/ 2670334 h 4354354"/>
              <a:gd name="connsiteX120" fmla="*/ 532018 w 2684164"/>
              <a:gd name="connsiteY120" fmla="*/ 2700814 h 4354354"/>
              <a:gd name="connsiteX121" fmla="*/ 562498 w 2684164"/>
              <a:gd name="connsiteY121" fmla="*/ 2685574 h 4354354"/>
              <a:gd name="connsiteX122" fmla="*/ 585358 w 2684164"/>
              <a:gd name="connsiteY122" fmla="*/ 2662714 h 4354354"/>
              <a:gd name="connsiteX123" fmla="*/ 638698 w 2684164"/>
              <a:gd name="connsiteY123" fmla="*/ 2632234 h 4354354"/>
              <a:gd name="connsiteX124" fmla="*/ 676798 w 2684164"/>
              <a:gd name="connsiteY124" fmla="*/ 2639854 h 4354354"/>
              <a:gd name="connsiteX125" fmla="*/ 692038 w 2684164"/>
              <a:gd name="connsiteY125" fmla="*/ 2662714 h 4354354"/>
              <a:gd name="connsiteX126" fmla="*/ 714898 w 2684164"/>
              <a:gd name="connsiteY126" fmla="*/ 2685574 h 4354354"/>
              <a:gd name="connsiteX127" fmla="*/ 722518 w 2684164"/>
              <a:gd name="connsiteY127" fmla="*/ 2708434 h 4354354"/>
              <a:gd name="connsiteX128" fmla="*/ 699658 w 2684164"/>
              <a:gd name="connsiteY128" fmla="*/ 2792254 h 4354354"/>
              <a:gd name="connsiteX129" fmla="*/ 615838 w 2684164"/>
              <a:gd name="connsiteY129" fmla="*/ 2868454 h 4354354"/>
              <a:gd name="connsiteX130" fmla="*/ 592978 w 2684164"/>
              <a:gd name="connsiteY130" fmla="*/ 2914174 h 4354354"/>
              <a:gd name="connsiteX131" fmla="*/ 524398 w 2684164"/>
              <a:gd name="connsiteY131" fmla="*/ 2959894 h 4354354"/>
              <a:gd name="connsiteX132" fmla="*/ 509158 w 2684164"/>
              <a:gd name="connsiteY132" fmla="*/ 2982754 h 4354354"/>
              <a:gd name="connsiteX133" fmla="*/ 539638 w 2684164"/>
              <a:gd name="connsiteY133" fmla="*/ 3081814 h 4354354"/>
              <a:gd name="connsiteX134" fmla="*/ 562498 w 2684164"/>
              <a:gd name="connsiteY134" fmla="*/ 3203734 h 4354354"/>
              <a:gd name="connsiteX135" fmla="*/ 600598 w 2684164"/>
              <a:gd name="connsiteY135" fmla="*/ 3302794 h 4354354"/>
              <a:gd name="connsiteX136" fmla="*/ 600598 w 2684164"/>
              <a:gd name="connsiteY136" fmla="*/ 3455194 h 4354354"/>
              <a:gd name="connsiteX137" fmla="*/ 562498 w 2684164"/>
              <a:gd name="connsiteY137" fmla="*/ 3493294 h 4354354"/>
              <a:gd name="connsiteX138" fmla="*/ 554878 w 2684164"/>
              <a:gd name="connsiteY138" fmla="*/ 3523774 h 4354354"/>
              <a:gd name="connsiteX139" fmla="*/ 539638 w 2684164"/>
              <a:gd name="connsiteY139" fmla="*/ 3554254 h 4354354"/>
              <a:gd name="connsiteX140" fmla="*/ 547258 w 2684164"/>
              <a:gd name="connsiteY140" fmla="*/ 3706654 h 4354354"/>
              <a:gd name="connsiteX141" fmla="*/ 600598 w 2684164"/>
              <a:gd name="connsiteY141" fmla="*/ 3699034 h 4354354"/>
              <a:gd name="connsiteX142" fmla="*/ 623458 w 2684164"/>
              <a:gd name="connsiteY142" fmla="*/ 3691414 h 4354354"/>
              <a:gd name="connsiteX143" fmla="*/ 669178 w 2684164"/>
              <a:gd name="connsiteY143" fmla="*/ 3714274 h 4354354"/>
              <a:gd name="connsiteX144" fmla="*/ 699658 w 2684164"/>
              <a:gd name="connsiteY144" fmla="*/ 3744754 h 4354354"/>
              <a:gd name="connsiteX145" fmla="*/ 829198 w 2684164"/>
              <a:gd name="connsiteY145" fmla="*/ 3767614 h 4354354"/>
              <a:gd name="connsiteX146" fmla="*/ 844438 w 2684164"/>
              <a:gd name="connsiteY146" fmla="*/ 3798094 h 4354354"/>
              <a:gd name="connsiteX147" fmla="*/ 867298 w 2684164"/>
              <a:gd name="connsiteY147" fmla="*/ 3813334 h 4354354"/>
              <a:gd name="connsiteX148" fmla="*/ 890158 w 2684164"/>
              <a:gd name="connsiteY148" fmla="*/ 3836194 h 4354354"/>
              <a:gd name="connsiteX149" fmla="*/ 897778 w 2684164"/>
              <a:gd name="connsiteY149" fmla="*/ 3866674 h 4354354"/>
              <a:gd name="connsiteX150" fmla="*/ 913018 w 2684164"/>
              <a:gd name="connsiteY150" fmla="*/ 3889534 h 4354354"/>
              <a:gd name="connsiteX151" fmla="*/ 935878 w 2684164"/>
              <a:gd name="connsiteY151" fmla="*/ 3927634 h 4354354"/>
              <a:gd name="connsiteX152" fmla="*/ 989218 w 2684164"/>
              <a:gd name="connsiteY152" fmla="*/ 3973354 h 4354354"/>
              <a:gd name="connsiteX153" fmla="*/ 1004458 w 2684164"/>
              <a:gd name="connsiteY153" fmla="*/ 3996214 h 4354354"/>
              <a:gd name="connsiteX154" fmla="*/ 1027318 w 2684164"/>
              <a:gd name="connsiteY154" fmla="*/ 4034314 h 4354354"/>
              <a:gd name="connsiteX155" fmla="*/ 1057798 w 2684164"/>
              <a:gd name="connsiteY155" fmla="*/ 4110514 h 4354354"/>
              <a:gd name="connsiteX156" fmla="*/ 1065418 w 2684164"/>
              <a:gd name="connsiteY156" fmla="*/ 4133374 h 4354354"/>
              <a:gd name="connsiteX157" fmla="*/ 1141618 w 2684164"/>
              <a:gd name="connsiteY157" fmla="*/ 4163854 h 4354354"/>
              <a:gd name="connsiteX158" fmla="*/ 1194958 w 2684164"/>
              <a:gd name="connsiteY158" fmla="*/ 4240054 h 4354354"/>
              <a:gd name="connsiteX159" fmla="*/ 1255918 w 2684164"/>
              <a:gd name="connsiteY159" fmla="*/ 4247674 h 4354354"/>
              <a:gd name="connsiteX160" fmla="*/ 1263538 w 2684164"/>
              <a:gd name="connsiteY160" fmla="*/ 4301014 h 4354354"/>
              <a:gd name="connsiteX161" fmla="*/ 1309258 w 2684164"/>
              <a:gd name="connsiteY161" fmla="*/ 4354354 h 4354354"/>
              <a:gd name="connsiteX162" fmla="*/ 1347358 w 2684164"/>
              <a:gd name="connsiteY162" fmla="*/ 4255294 h 4354354"/>
              <a:gd name="connsiteX163" fmla="*/ 1408318 w 2684164"/>
              <a:gd name="connsiteY163" fmla="*/ 4224814 h 4354354"/>
              <a:gd name="connsiteX164" fmla="*/ 1461658 w 2684164"/>
              <a:gd name="connsiteY164" fmla="*/ 4209574 h 4354354"/>
              <a:gd name="connsiteX165" fmla="*/ 1499758 w 2684164"/>
              <a:gd name="connsiteY165" fmla="*/ 4186714 h 4354354"/>
              <a:gd name="connsiteX166" fmla="*/ 1545478 w 2684164"/>
              <a:gd name="connsiteY166" fmla="*/ 4156234 h 4354354"/>
              <a:gd name="connsiteX167" fmla="*/ 1575958 w 2684164"/>
              <a:gd name="connsiteY167" fmla="*/ 4148614 h 4354354"/>
              <a:gd name="connsiteX168" fmla="*/ 1636918 w 2684164"/>
              <a:gd name="connsiteY168" fmla="*/ 4087654 h 4354354"/>
              <a:gd name="connsiteX169" fmla="*/ 1667398 w 2684164"/>
              <a:gd name="connsiteY169" fmla="*/ 4064794 h 4354354"/>
              <a:gd name="connsiteX170" fmla="*/ 1819798 w 2684164"/>
              <a:gd name="connsiteY170" fmla="*/ 4026694 h 4354354"/>
              <a:gd name="connsiteX171" fmla="*/ 1850278 w 2684164"/>
              <a:gd name="connsiteY171" fmla="*/ 4011454 h 4354354"/>
              <a:gd name="connsiteX172" fmla="*/ 1895998 w 2684164"/>
              <a:gd name="connsiteY172" fmla="*/ 3996214 h 4354354"/>
              <a:gd name="connsiteX173" fmla="*/ 1918858 w 2684164"/>
              <a:gd name="connsiteY173" fmla="*/ 3980974 h 4354354"/>
              <a:gd name="connsiteX174" fmla="*/ 1979818 w 2684164"/>
              <a:gd name="connsiteY174" fmla="*/ 3935254 h 4354354"/>
              <a:gd name="connsiteX175" fmla="*/ 2040778 w 2684164"/>
              <a:gd name="connsiteY175" fmla="*/ 3897154 h 4354354"/>
              <a:gd name="connsiteX176" fmla="*/ 2071258 w 2684164"/>
              <a:gd name="connsiteY176" fmla="*/ 3881914 h 4354354"/>
              <a:gd name="connsiteX177" fmla="*/ 2124598 w 2684164"/>
              <a:gd name="connsiteY177" fmla="*/ 3843814 h 4354354"/>
              <a:gd name="connsiteX178" fmla="*/ 2155078 w 2684164"/>
              <a:gd name="connsiteY178" fmla="*/ 3813334 h 4354354"/>
              <a:gd name="connsiteX179" fmla="*/ 2193178 w 2684164"/>
              <a:gd name="connsiteY179" fmla="*/ 3714274 h 4354354"/>
              <a:gd name="connsiteX180" fmla="*/ 2155078 w 2684164"/>
              <a:gd name="connsiteY180" fmla="*/ 3630454 h 4354354"/>
              <a:gd name="connsiteX181" fmla="*/ 2132218 w 2684164"/>
              <a:gd name="connsiteY181" fmla="*/ 3622834 h 4354354"/>
              <a:gd name="connsiteX182" fmla="*/ 2116978 w 2684164"/>
              <a:gd name="connsiteY182" fmla="*/ 3706654 h 4354354"/>
              <a:gd name="connsiteX183" fmla="*/ 2101738 w 2684164"/>
              <a:gd name="connsiteY183" fmla="*/ 3683794 h 4354354"/>
              <a:gd name="connsiteX184" fmla="*/ 2040778 w 2684164"/>
              <a:gd name="connsiteY184" fmla="*/ 3691414 h 4354354"/>
              <a:gd name="connsiteX185" fmla="*/ 2048398 w 2684164"/>
              <a:gd name="connsiteY185" fmla="*/ 3729514 h 4354354"/>
              <a:gd name="connsiteX186" fmla="*/ 2071258 w 2684164"/>
              <a:gd name="connsiteY186" fmla="*/ 3744754 h 4354354"/>
              <a:gd name="connsiteX187" fmla="*/ 2086498 w 2684164"/>
              <a:gd name="connsiteY187" fmla="*/ 3775234 h 4354354"/>
              <a:gd name="connsiteX188" fmla="*/ 2078878 w 2684164"/>
              <a:gd name="connsiteY188" fmla="*/ 3820954 h 4354354"/>
              <a:gd name="connsiteX189" fmla="*/ 2002678 w 2684164"/>
              <a:gd name="connsiteY189" fmla="*/ 3775234 h 4354354"/>
              <a:gd name="connsiteX190" fmla="*/ 1987438 w 2684164"/>
              <a:gd name="connsiteY190" fmla="*/ 3676174 h 4354354"/>
              <a:gd name="connsiteX191" fmla="*/ 1964578 w 2684164"/>
              <a:gd name="connsiteY191" fmla="*/ 3653314 h 4354354"/>
              <a:gd name="connsiteX192" fmla="*/ 1972198 w 2684164"/>
              <a:gd name="connsiteY192" fmla="*/ 3607594 h 4354354"/>
              <a:gd name="connsiteX193" fmla="*/ 2017918 w 2684164"/>
              <a:gd name="connsiteY193" fmla="*/ 3599974 h 4354354"/>
              <a:gd name="connsiteX194" fmla="*/ 2025538 w 2684164"/>
              <a:gd name="connsiteY194" fmla="*/ 3546634 h 4354354"/>
              <a:gd name="connsiteX195" fmla="*/ 2056018 w 2684164"/>
              <a:gd name="connsiteY195" fmla="*/ 3554254 h 4354354"/>
              <a:gd name="connsiteX196" fmla="*/ 2086498 w 2684164"/>
              <a:gd name="connsiteY196" fmla="*/ 3516154 h 4354354"/>
              <a:gd name="connsiteX197" fmla="*/ 2116978 w 2684164"/>
              <a:gd name="connsiteY197" fmla="*/ 3485674 h 4354354"/>
              <a:gd name="connsiteX198" fmla="*/ 2132218 w 2684164"/>
              <a:gd name="connsiteY198" fmla="*/ 3462814 h 4354354"/>
              <a:gd name="connsiteX199" fmla="*/ 2162698 w 2684164"/>
              <a:gd name="connsiteY199" fmla="*/ 3439954 h 4354354"/>
              <a:gd name="connsiteX200" fmla="*/ 2231278 w 2684164"/>
              <a:gd name="connsiteY200" fmla="*/ 3348514 h 4354354"/>
              <a:gd name="connsiteX201" fmla="*/ 2238898 w 2684164"/>
              <a:gd name="connsiteY201" fmla="*/ 3318034 h 4354354"/>
              <a:gd name="connsiteX202" fmla="*/ 2261758 w 2684164"/>
              <a:gd name="connsiteY202" fmla="*/ 3257074 h 4354354"/>
              <a:gd name="connsiteX203" fmla="*/ 2269378 w 2684164"/>
              <a:gd name="connsiteY203" fmla="*/ 3211354 h 4354354"/>
              <a:gd name="connsiteX204" fmla="*/ 2292238 w 2684164"/>
              <a:gd name="connsiteY204" fmla="*/ 3165634 h 4354354"/>
              <a:gd name="connsiteX205" fmla="*/ 2307478 w 2684164"/>
              <a:gd name="connsiteY205" fmla="*/ 3127534 h 4354354"/>
              <a:gd name="connsiteX206" fmla="*/ 2345578 w 2684164"/>
              <a:gd name="connsiteY206" fmla="*/ 3112294 h 4354354"/>
              <a:gd name="connsiteX207" fmla="*/ 2368438 w 2684164"/>
              <a:gd name="connsiteY207" fmla="*/ 3097054 h 4354354"/>
              <a:gd name="connsiteX208" fmla="*/ 2487977 w 2684164"/>
              <a:gd name="connsiteY208" fmla="*/ 3067050 h 4354354"/>
              <a:gd name="connsiteX209" fmla="*/ 2586085 w 2684164"/>
              <a:gd name="connsiteY209" fmla="*/ 3063717 h 4354354"/>
              <a:gd name="connsiteX210" fmla="*/ 2678476 w 2684164"/>
              <a:gd name="connsiteY210" fmla="*/ 3054668 h 4354354"/>
              <a:gd name="connsiteX0" fmla="*/ 2678476 w 2684164"/>
              <a:gd name="connsiteY0" fmla="*/ 3054668 h 4354354"/>
              <a:gd name="connsiteX1" fmla="*/ 2673238 w 2684164"/>
              <a:gd name="connsiteY1" fmla="*/ 3028474 h 4354354"/>
              <a:gd name="connsiteX2" fmla="*/ 2665618 w 2684164"/>
              <a:gd name="connsiteY2" fmla="*/ 2975134 h 4354354"/>
              <a:gd name="connsiteX3" fmla="*/ 2623708 w 2684164"/>
              <a:gd name="connsiteY3" fmla="*/ 2967038 h 4354354"/>
              <a:gd name="connsiteX4" fmla="*/ 2560367 w 2684164"/>
              <a:gd name="connsiteY4" fmla="*/ 2966561 h 4354354"/>
              <a:gd name="connsiteX5" fmla="*/ 2519410 w 2684164"/>
              <a:gd name="connsiteY5" fmla="*/ 2908936 h 4354354"/>
              <a:gd name="connsiteX6" fmla="*/ 2457021 w 2684164"/>
              <a:gd name="connsiteY6" fmla="*/ 2905601 h 4354354"/>
              <a:gd name="connsiteX7" fmla="*/ 2410349 w 2684164"/>
              <a:gd name="connsiteY7" fmla="*/ 2889885 h 4354354"/>
              <a:gd name="connsiteX8" fmla="*/ 2376058 w 2684164"/>
              <a:gd name="connsiteY8" fmla="*/ 2876074 h 4354354"/>
              <a:gd name="connsiteX9" fmla="*/ 2347960 w 2684164"/>
              <a:gd name="connsiteY9" fmla="*/ 2856071 h 4354354"/>
              <a:gd name="connsiteX10" fmla="*/ 2293190 w 2684164"/>
              <a:gd name="connsiteY10" fmla="*/ 2824163 h 4354354"/>
              <a:gd name="connsiteX11" fmla="*/ 2218895 w 2684164"/>
              <a:gd name="connsiteY11" fmla="*/ 2864167 h 4354354"/>
              <a:gd name="connsiteX12" fmla="*/ 2178414 w 2684164"/>
              <a:gd name="connsiteY12" fmla="*/ 2825116 h 4354354"/>
              <a:gd name="connsiteX13" fmla="*/ 2143172 w 2684164"/>
              <a:gd name="connsiteY13" fmla="*/ 2746058 h 4354354"/>
              <a:gd name="connsiteX14" fmla="*/ 2123646 w 2684164"/>
              <a:gd name="connsiteY14" fmla="*/ 2684621 h 4354354"/>
              <a:gd name="connsiteX15" fmla="*/ 2105549 w 2684164"/>
              <a:gd name="connsiteY15" fmla="*/ 2649379 h 4354354"/>
              <a:gd name="connsiteX16" fmla="*/ 2104119 w 2684164"/>
              <a:gd name="connsiteY16" fmla="*/ 2600801 h 4354354"/>
              <a:gd name="connsiteX17" fmla="*/ 2026490 w 2684164"/>
              <a:gd name="connsiteY17" fmla="*/ 2686051 h 4354354"/>
              <a:gd name="connsiteX18" fmla="*/ 1959340 w 2684164"/>
              <a:gd name="connsiteY18" fmla="*/ 2754154 h 4354354"/>
              <a:gd name="connsiteX19" fmla="*/ 1912191 w 2684164"/>
              <a:gd name="connsiteY19" fmla="*/ 2713196 h 4354354"/>
              <a:gd name="connsiteX20" fmla="*/ 1775507 w 2684164"/>
              <a:gd name="connsiteY20" fmla="*/ 2699862 h 4354354"/>
              <a:gd name="connsiteX21" fmla="*/ 1677399 w 2684164"/>
              <a:gd name="connsiteY21" fmla="*/ 2689860 h 4354354"/>
              <a:gd name="connsiteX22" fmla="*/ 1606915 w 2684164"/>
              <a:gd name="connsiteY22" fmla="*/ 2582229 h 4354354"/>
              <a:gd name="connsiteX23" fmla="*/ 1542145 w 2684164"/>
              <a:gd name="connsiteY23" fmla="*/ 2584133 h 4354354"/>
              <a:gd name="connsiteX24" fmla="*/ 1517379 w 2684164"/>
              <a:gd name="connsiteY24" fmla="*/ 2563654 h 4354354"/>
              <a:gd name="connsiteX25" fmla="*/ 1469278 w 2684164"/>
              <a:gd name="connsiteY25" fmla="*/ 2381726 h 4354354"/>
              <a:gd name="connsiteX26" fmla="*/ 1438798 w 2684164"/>
              <a:gd name="connsiteY26" fmla="*/ 2289334 h 4354354"/>
              <a:gd name="connsiteX27" fmla="*/ 1400698 w 2684164"/>
              <a:gd name="connsiteY27" fmla="*/ 2220754 h 4354354"/>
              <a:gd name="connsiteX28" fmla="*/ 1385458 w 2684164"/>
              <a:gd name="connsiteY28" fmla="*/ 2197894 h 4354354"/>
              <a:gd name="connsiteX29" fmla="*/ 1374981 w 2684164"/>
              <a:gd name="connsiteY29" fmla="*/ 2152651 h 4354354"/>
              <a:gd name="connsiteX30" fmla="*/ 1369742 w 2684164"/>
              <a:gd name="connsiteY30" fmla="*/ 2052162 h 4354354"/>
              <a:gd name="connsiteX31" fmla="*/ 1384030 w 2684164"/>
              <a:gd name="connsiteY31" fmla="*/ 1982630 h 4354354"/>
              <a:gd name="connsiteX32" fmla="*/ 1315926 w 2684164"/>
              <a:gd name="connsiteY32" fmla="*/ 1917859 h 4354354"/>
              <a:gd name="connsiteX33" fmla="*/ 1282588 w 2684164"/>
              <a:gd name="connsiteY33" fmla="*/ 1912621 h 4354354"/>
              <a:gd name="connsiteX34" fmla="*/ 1184957 w 2684164"/>
              <a:gd name="connsiteY34" fmla="*/ 1853089 h 4354354"/>
              <a:gd name="connsiteX35" fmla="*/ 1126856 w 2684164"/>
              <a:gd name="connsiteY35" fmla="*/ 1863567 h 4354354"/>
              <a:gd name="connsiteX36" fmla="*/ 1074467 w 2684164"/>
              <a:gd name="connsiteY36" fmla="*/ 1897379 h 4354354"/>
              <a:gd name="connsiteX37" fmla="*/ 1025413 w 2684164"/>
              <a:gd name="connsiteY37" fmla="*/ 1923098 h 4354354"/>
              <a:gd name="connsiteX38" fmla="*/ 958738 w 2684164"/>
              <a:gd name="connsiteY38" fmla="*/ 1984058 h 4354354"/>
              <a:gd name="connsiteX39" fmla="*/ 909684 w 2684164"/>
              <a:gd name="connsiteY39" fmla="*/ 1941672 h 4354354"/>
              <a:gd name="connsiteX40" fmla="*/ 854917 w 2684164"/>
              <a:gd name="connsiteY40" fmla="*/ 1915002 h 4354354"/>
              <a:gd name="connsiteX41" fmla="*/ 823960 w 2684164"/>
              <a:gd name="connsiteY41" fmla="*/ 1889284 h 4354354"/>
              <a:gd name="connsiteX42" fmla="*/ 800624 w 2684164"/>
              <a:gd name="connsiteY42" fmla="*/ 1846898 h 4354354"/>
              <a:gd name="connsiteX43" fmla="*/ 814912 w 2684164"/>
              <a:gd name="connsiteY43" fmla="*/ 1789748 h 4354354"/>
              <a:gd name="connsiteX44" fmla="*/ 804433 w 2684164"/>
              <a:gd name="connsiteY44" fmla="*/ 1720215 h 4354354"/>
              <a:gd name="connsiteX45" fmla="*/ 783955 w 2684164"/>
              <a:gd name="connsiteY45" fmla="*/ 1625441 h 4354354"/>
              <a:gd name="connsiteX46" fmla="*/ 760141 w 2684164"/>
              <a:gd name="connsiteY46" fmla="*/ 1635919 h 4354354"/>
              <a:gd name="connsiteX47" fmla="*/ 701563 w 2684164"/>
              <a:gd name="connsiteY47" fmla="*/ 1571626 h 4354354"/>
              <a:gd name="connsiteX48" fmla="*/ 730138 w 2684164"/>
              <a:gd name="connsiteY48" fmla="*/ 1519714 h 4354354"/>
              <a:gd name="connsiteX49" fmla="*/ 777763 w 2684164"/>
              <a:gd name="connsiteY49" fmla="*/ 1455420 h 4354354"/>
              <a:gd name="connsiteX50" fmla="*/ 775858 w 2684164"/>
              <a:gd name="connsiteY50" fmla="*/ 1429227 h 4354354"/>
              <a:gd name="connsiteX51" fmla="*/ 818721 w 2684164"/>
              <a:gd name="connsiteY51" fmla="*/ 1375409 h 4354354"/>
              <a:gd name="connsiteX52" fmla="*/ 826818 w 2684164"/>
              <a:gd name="connsiteY52" fmla="*/ 1282542 h 4354354"/>
              <a:gd name="connsiteX53" fmla="*/ 812529 w 2684164"/>
              <a:gd name="connsiteY53" fmla="*/ 1198721 h 4354354"/>
              <a:gd name="connsiteX54" fmla="*/ 780144 w 2684164"/>
              <a:gd name="connsiteY54" fmla="*/ 1151573 h 4354354"/>
              <a:gd name="connsiteX55" fmla="*/ 761571 w 2684164"/>
              <a:gd name="connsiteY55" fmla="*/ 1070134 h 4354354"/>
              <a:gd name="connsiteX56" fmla="*/ 805387 w 2684164"/>
              <a:gd name="connsiteY56" fmla="*/ 1034892 h 4354354"/>
              <a:gd name="connsiteX57" fmla="*/ 808720 w 2684164"/>
              <a:gd name="connsiteY57" fmla="*/ 976789 h 4354354"/>
              <a:gd name="connsiteX58" fmla="*/ 821102 w 2684164"/>
              <a:gd name="connsiteY58" fmla="*/ 901065 h 4354354"/>
              <a:gd name="connsiteX59" fmla="*/ 830151 w 2684164"/>
              <a:gd name="connsiteY59" fmla="*/ 833914 h 4354354"/>
              <a:gd name="connsiteX60" fmla="*/ 844915 w 2684164"/>
              <a:gd name="connsiteY60" fmla="*/ 795814 h 4354354"/>
              <a:gd name="connsiteX61" fmla="*/ 860154 w 2684164"/>
              <a:gd name="connsiteY61" fmla="*/ 762475 h 4354354"/>
              <a:gd name="connsiteX62" fmla="*/ 833961 w 2684164"/>
              <a:gd name="connsiteY62" fmla="*/ 696754 h 4354354"/>
              <a:gd name="connsiteX63" fmla="*/ 818245 w 2684164"/>
              <a:gd name="connsiteY63" fmla="*/ 573405 h 4354354"/>
              <a:gd name="connsiteX64" fmla="*/ 787764 w 2684164"/>
              <a:gd name="connsiteY64" fmla="*/ 536259 h 4354354"/>
              <a:gd name="connsiteX65" fmla="*/ 770143 w 2684164"/>
              <a:gd name="connsiteY65" fmla="*/ 505777 h 4354354"/>
              <a:gd name="connsiteX66" fmla="*/ 747283 w 2684164"/>
              <a:gd name="connsiteY66" fmla="*/ 430054 h 4354354"/>
              <a:gd name="connsiteX67" fmla="*/ 720137 w 2684164"/>
              <a:gd name="connsiteY67" fmla="*/ 349091 h 4354354"/>
              <a:gd name="connsiteX68" fmla="*/ 732519 w 2684164"/>
              <a:gd name="connsiteY68" fmla="*/ 321469 h 4354354"/>
              <a:gd name="connsiteX69" fmla="*/ 729187 w 2684164"/>
              <a:gd name="connsiteY69" fmla="*/ 256223 h 4354354"/>
              <a:gd name="connsiteX70" fmla="*/ 710137 w 2684164"/>
              <a:gd name="connsiteY70" fmla="*/ 241935 h 4354354"/>
              <a:gd name="connsiteX71" fmla="*/ 702040 w 2684164"/>
              <a:gd name="connsiteY71" fmla="*/ 171451 h 4354354"/>
              <a:gd name="connsiteX72" fmla="*/ 668226 w 2684164"/>
              <a:gd name="connsiteY72" fmla="*/ 120015 h 4354354"/>
              <a:gd name="connsiteX73" fmla="*/ 679180 w 2684164"/>
              <a:gd name="connsiteY73" fmla="*/ 70485 h 4354354"/>
              <a:gd name="connsiteX74" fmla="*/ 650127 w 2684164"/>
              <a:gd name="connsiteY74" fmla="*/ 0 h 4354354"/>
              <a:gd name="connsiteX75" fmla="*/ 605837 w 2684164"/>
              <a:gd name="connsiteY75" fmla="*/ 10001 h 4354354"/>
              <a:gd name="connsiteX76" fmla="*/ 535352 w 2684164"/>
              <a:gd name="connsiteY76" fmla="*/ 85249 h 4354354"/>
              <a:gd name="connsiteX77" fmla="*/ 552497 w 2684164"/>
              <a:gd name="connsiteY77" fmla="*/ 158591 h 4354354"/>
              <a:gd name="connsiteX78" fmla="*/ 545831 w 2684164"/>
              <a:gd name="connsiteY78" fmla="*/ 234792 h 4354354"/>
              <a:gd name="connsiteX79" fmla="*/ 498205 w 2684164"/>
              <a:gd name="connsiteY79" fmla="*/ 313373 h 4354354"/>
              <a:gd name="connsiteX80" fmla="*/ 453913 w 2684164"/>
              <a:gd name="connsiteY80" fmla="*/ 408147 h 4354354"/>
              <a:gd name="connsiteX81" fmla="*/ 361044 w 2684164"/>
              <a:gd name="connsiteY81" fmla="*/ 381476 h 4354354"/>
              <a:gd name="connsiteX82" fmla="*/ 293418 w 2684164"/>
              <a:gd name="connsiteY82" fmla="*/ 441960 h 4354354"/>
              <a:gd name="connsiteX83" fmla="*/ 263413 w 2684164"/>
              <a:gd name="connsiteY83" fmla="*/ 513874 h 4354354"/>
              <a:gd name="connsiteX84" fmla="*/ 314848 w 2684164"/>
              <a:gd name="connsiteY84" fmla="*/ 574834 h 4354354"/>
              <a:gd name="connsiteX85" fmla="*/ 228646 w 2684164"/>
              <a:gd name="connsiteY85" fmla="*/ 711995 h 4354354"/>
              <a:gd name="connsiteX86" fmla="*/ 255318 w 2684164"/>
              <a:gd name="connsiteY86" fmla="*/ 758667 h 4354354"/>
              <a:gd name="connsiteX87" fmla="*/ 241029 w 2684164"/>
              <a:gd name="connsiteY87" fmla="*/ 834390 h 4354354"/>
              <a:gd name="connsiteX88" fmla="*/ 295798 w 2684164"/>
              <a:gd name="connsiteY88" fmla="*/ 849630 h 4354354"/>
              <a:gd name="connsiteX89" fmla="*/ 343899 w 2684164"/>
              <a:gd name="connsiteY89" fmla="*/ 872966 h 4354354"/>
              <a:gd name="connsiteX90" fmla="*/ 317230 w 2684164"/>
              <a:gd name="connsiteY90" fmla="*/ 957263 h 4354354"/>
              <a:gd name="connsiteX91" fmla="*/ 314849 w 2684164"/>
              <a:gd name="connsiteY91" fmla="*/ 1051560 h 4354354"/>
              <a:gd name="connsiteX92" fmla="*/ 231506 w 2684164"/>
              <a:gd name="connsiteY92" fmla="*/ 1096803 h 4354354"/>
              <a:gd name="connsiteX93" fmla="*/ 152447 w 2684164"/>
              <a:gd name="connsiteY93" fmla="*/ 1095376 h 4354354"/>
              <a:gd name="connsiteX94" fmla="*/ 159114 w 2684164"/>
              <a:gd name="connsiteY94" fmla="*/ 1245395 h 4354354"/>
              <a:gd name="connsiteX95" fmla="*/ 221503 w 2684164"/>
              <a:gd name="connsiteY95" fmla="*/ 1283494 h 4354354"/>
              <a:gd name="connsiteX96" fmla="*/ 210073 w 2684164"/>
              <a:gd name="connsiteY96" fmla="*/ 1344454 h 4354354"/>
              <a:gd name="connsiteX97" fmla="*/ 292464 w 2684164"/>
              <a:gd name="connsiteY97" fmla="*/ 1416368 h 4354354"/>
              <a:gd name="connsiteX98" fmla="*/ 272938 w 2684164"/>
              <a:gd name="connsiteY98" fmla="*/ 1466374 h 4354354"/>
              <a:gd name="connsiteX99" fmla="*/ 237219 w 2684164"/>
              <a:gd name="connsiteY99" fmla="*/ 1567339 h 4354354"/>
              <a:gd name="connsiteX100" fmla="*/ 212455 w 2684164"/>
              <a:gd name="connsiteY100" fmla="*/ 1594485 h 4354354"/>
              <a:gd name="connsiteX101" fmla="*/ 152923 w 2684164"/>
              <a:gd name="connsiteY101" fmla="*/ 1602105 h 4354354"/>
              <a:gd name="connsiteX102" fmla="*/ 96249 w 2684164"/>
              <a:gd name="connsiteY102" fmla="*/ 1652111 h 4354354"/>
              <a:gd name="connsiteX103" fmla="*/ 35289 w 2684164"/>
              <a:gd name="connsiteY103" fmla="*/ 1684497 h 4354354"/>
              <a:gd name="connsiteX104" fmla="*/ 11001 w 2684164"/>
              <a:gd name="connsiteY104" fmla="*/ 1750219 h 4354354"/>
              <a:gd name="connsiteX105" fmla="*/ 523 w 2684164"/>
              <a:gd name="connsiteY105" fmla="*/ 1875473 h 4354354"/>
              <a:gd name="connsiteX106" fmla="*/ 29098 w 2684164"/>
              <a:gd name="connsiteY106" fmla="*/ 1938814 h 4354354"/>
              <a:gd name="connsiteX107" fmla="*/ 79104 w 2684164"/>
              <a:gd name="connsiteY107" fmla="*/ 1993107 h 4354354"/>
              <a:gd name="connsiteX108" fmla="*/ 166258 w 2684164"/>
              <a:gd name="connsiteY108" fmla="*/ 2037874 h 4354354"/>
              <a:gd name="connsiteX109" fmla="*/ 241505 w 2684164"/>
              <a:gd name="connsiteY109" fmla="*/ 2100263 h 4354354"/>
              <a:gd name="connsiteX110" fmla="*/ 265318 w 2684164"/>
              <a:gd name="connsiteY110" fmla="*/ 2182654 h 4354354"/>
              <a:gd name="connsiteX111" fmla="*/ 318182 w 2684164"/>
              <a:gd name="connsiteY111" fmla="*/ 2265045 h 4354354"/>
              <a:gd name="connsiteX112" fmla="*/ 486298 w 2684164"/>
              <a:gd name="connsiteY112" fmla="*/ 2296954 h 4354354"/>
              <a:gd name="connsiteX113" fmla="*/ 554878 w 2684164"/>
              <a:gd name="connsiteY113" fmla="*/ 2380774 h 4354354"/>
              <a:gd name="connsiteX114" fmla="*/ 524398 w 2684164"/>
              <a:gd name="connsiteY114" fmla="*/ 2456974 h 4354354"/>
              <a:gd name="connsiteX115" fmla="*/ 501538 w 2684164"/>
              <a:gd name="connsiteY115" fmla="*/ 2464594 h 4354354"/>
              <a:gd name="connsiteX116" fmla="*/ 478678 w 2684164"/>
              <a:gd name="connsiteY116" fmla="*/ 2487454 h 4354354"/>
              <a:gd name="connsiteX117" fmla="*/ 471058 w 2684164"/>
              <a:gd name="connsiteY117" fmla="*/ 2533174 h 4354354"/>
              <a:gd name="connsiteX118" fmla="*/ 501538 w 2684164"/>
              <a:gd name="connsiteY118" fmla="*/ 2647474 h 4354354"/>
              <a:gd name="connsiteX119" fmla="*/ 524398 w 2684164"/>
              <a:gd name="connsiteY119" fmla="*/ 2670334 h 4354354"/>
              <a:gd name="connsiteX120" fmla="*/ 532018 w 2684164"/>
              <a:gd name="connsiteY120" fmla="*/ 2700814 h 4354354"/>
              <a:gd name="connsiteX121" fmla="*/ 562498 w 2684164"/>
              <a:gd name="connsiteY121" fmla="*/ 2685574 h 4354354"/>
              <a:gd name="connsiteX122" fmla="*/ 585358 w 2684164"/>
              <a:gd name="connsiteY122" fmla="*/ 2662714 h 4354354"/>
              <a:gd name="connsiteX123" fmla="*/ 638698 w 2684164"/>
              <a:gd name="connsiteY123" fmla="*/ 2632234 h 4354354"/>
              <a:gd name="connsiteX124" fmla="*/ 676798 w 2684164"/>
              <a:gd name="connsiteY124" fmla="*/ 2639854 h 4354354"/>
              <a:gd name="connsiteX125" fmla="*/ 692038 w 2684164"/>
              <a:gd name="connsiteY125" fmla="*/ 2662714 h 4354354"/>
              <a:gd name="connsiteX126" fmla="*/ 714898 w 2684164"/>
              <a:gd name="connsiteY126" fmla="*/ 2685574 h 4354354"/>
              <a:gd name="connsiteX127" fmla="*/ 722518 w 2684164"/>
              <a:gd name="connsiteY127" fmla="*/ 2708434 h 4354354"/>
              <a:gd name="connsiteX128" fmla="*/ 699658 w 2684164"/>
              <a:gd name="connsiteY128" fmla="*/ 2792254 h 4354354"/>
              <a:gd name="connsiteX129" fmla="*/ 615838 w 2684164"/>
              <a:gd name="connsiteY129" fmla="*/ 2868454 h 4354354"/>
              <a:gd name="connsiteX130" fmla="*/ 592978 w 2684164"/>
              <a:gd name="connsiteY130" fmla="*/ 2914174 h 4354354"/>
              <a:gd name="connsiteX131" fmla="*/ 524398 w 2684164"/>
              <a:gd name="connsiteY131" fmla="*/ 2959894 h 4354354"/>
              <a:gd name="connsiteX132" fmla="*/ 509158 w 2684164"/>
              <a:gd name="connsiteY132" fmla="*/ 2982754 h 4354354"/>
              <a:gd name="connsiteX133" fmla="*/ 539638 w 2684164"/>
              <a:gd name="connsiteY133" fmla="*/ 3081814 h 4354354"/>
              <a:gd name="connsiteX134" fmla="*/ 562498 w 2684164"/>
              <a:gd name="connsiteY134" fmla="*/ 3203734 h 4354354"/>
              <a:gd name="connsiteX135" fmla="*/ 600598 w 2684164"/>
              <a:gd name="connsiteY135" fmla="*/ 3302794 h 4354354"/>
              <a:gd name="connsiteX136" fmla="*/ 600598 w 2684164"/>
              <a:gd name="connsiteY136" fmla="*/ 3455194 h 4354354"/>
              <a:gd name="connsiteX137" fmla="*/ 562498 w 2684164"/>
              <a:gd name="connsiteY137" fmla="*/ 3493294 h 4354354"/>
              <a:gd name="connsiteX138" fmla="*/ 554878 w 2684164"/>
              <a:gd name="connsiteY138" fmla="*/ 3523774 h 4354354"/>
              <a:gd name="connsiteX139" fmla="*/ 539638 w 2684164"/>
              <a:gd name="connsiteY139" fmla="*/ 3554254 h 4354354"/>
              <a:gd name="connsiteX140" fmla="*/ 547258 w 2684164"/>
              <a:gd name="connsiteY140" fmla="*/ 3706654 h 4354354"/>
              <a:gd name="connsiteX141" fmla="*/ 600598 w 2684164"/>
              <a:gd name="connsiteY141" fmla="*/ 3699034 h 4354354"/>
              <a:gd name="connsiteX142" fmla="*/ 623458 w 2684164"/>
              <a:gd name="connsiteY142" fmla="*/ 3691414 h 4354354"/>
              <a:gd name="connsiteX143" fmla="*/ 669178 w 2684164"/>
              <a:gd name="connsiteY143" fmla="*/ 3714274 h 4354354"/>
              <a:gd name="connsiteX144" fmla="*/ 699658 w 2684164"/>
              <a:gd name="connsiteY144" fmla="*/ 3744754 h 4354354"/>
              <a:gd name="connsiteX145" fmla="*/ 829198 w 2684164"/>
              <a:gd name="connsiteY145" fmla="*/ 3767614 h 4354354"/>
              <a:gd name="connsiteX146" fmla="*/ 844438 w 2684164"/>
              <a:gd name="connsiteY146" fmla="*/ 3798094 h 4354354"/>
              <a:gd name="connsiteX147" fmla="*/ 867298 w 2684164"/>
              <a:gd name="connsiteY147" fmla="*/ 3813334 h 4354354"/>
              <a:gd name="connsiteX148" fmla="*/ 890158 w 2684164"/>
              <a:gd name="connsiteY148" fmla="*/ 3836194 h 4354354"/>
              <a:gd name="connsiteX149" fmla="*/ 897778 w 2684164"/>
              <a:gd name="connsiteY149" fmla="*/ 3866674 h 4354354"/>
              <a:gd name="connsiteX150" fmla="*/ 913018 w 2684164"/>
              <a:gd name="connsiteY150" fmla="*/ 3889534 h 4354354"/>
              <a:gd name="connsiteX151" fmla="*/ 935878 w 2684164"/>
              <a:gd name="connsiteY151" fmla="*/ 3927634 h 4354354"/>
              <a:gd name="connsiteX152" fmla="*/ 989218 w 2684164"/>
              <a:gd name="connsiteY152" fmla="*/ 3973354 h 4354354"/>
              <a:gd name="connsiteX153" fmla="*/ 1004458 w 2684164"/>
              <a:gd name="connsiteY153" fmla="*/ 3996214 h 4354354"/>
              <a:gd name="connsiteX154" fmla="*/ 1027318 w 2684164"/>
              <a:gd name="connsiteY154" fmla="*/ 4034314 h 4354354"/>
              <a:gd name="connsiteX155" fmla="*/ 1057798 w 2684164"/>
              <a:gd name="connsiteY155" fmla="*/ 4110514 h 4354354"/>
              <a:gd name="connsiteX156" fmla="*/ 1065418 w 2684164"/>
              <a:gd name="connsiteY156" fmla="*/ 4133374 h 4354354"/>
              <a:gd name="connsiteX157" fmla="*/ 1141618 w 2684164"/>
              <a:gd name="connsiteY157" fmla="*/ 4163854 h 4354354"/>
              <a:gd name="connsiteX158" fmla="*/ 1194958 w 2684164"/>
              <a:gd name="connsiteY158" fmla="*/ 4240054 h 4354354"/>
              <a:gd name="connsiteX159" fmla="*/ 1255918 w 2684164"/>
              <a:gd name="connsiteY159" fmla="*/ 4247674 h 4354354"/>
              <a:gd name="connsiteX160" fmla="*/ 1263538 w 2684164"/>
              <a:gd name="connsiteY160" fmla="*/ 4301014 h 4354354"/>
              <a:gd name="connsiteX161" fmla="*/ 1309258 w 2684164"/>
              <a:gd name="connsiteY161" fmla="*/ 4354354 h 4354354"/>
              <a:gd name="connsiteX162" fmla="*/ 1347358 w 2684164"/>
              <a:gd name="connsiteY162" fmla="*/ 4255294 h 4354354"/>
              <a:gd name="connsiteX163" fmla="*/ 1408318 w 2684164"/>
              <a:gd name="connsiteY163" fmla="*/ 4224814 h 4354354"/>
              <a:gd name="connsiteX164" fmla="*/ 1461658 w 2684164"/>
              <a:gd name="connsiteY164" fmla="*/ 4209574 h 4354354"/>
              <a:gd name="connsiteX165" fmla="*/ 1499758 w 2684164"/>
              <a:gd name="connsiteY165" fmla="*/ 4186714 h 4354354"/>
              <a:gd name="connsiteX166" fmla="*/ 1545478 w 2684164"/>
              <a:gd name="connsiteY166" fmla="*/ 4156234 h 4354354"/>
              <a:gd name="connsiteX167" fmla="*/ 1575958 w 2684164"/>
              <a:gd name="connsiteY167" fmla="*/ 4148614 h 4354354"/>
              <a:gd name="connsiteX168" fmla="*/ 1636918 w 2684164"/>
              <a:gd name="connsiteY168" fmla="*/ 4087654 h 4354354"/>
              <a:gd name="connsiteX169" fmla="*/ 1667398 w 2684164"/>
              <a:gd name="connsiteY169" fmla="*/ 4064794 h 4354354"/>
              <a:gd name="connsiteX170" fmla="*/ 1819798 w 2684164"/>
              <a:gd name="connsiteY170" fmla="*/ 4026694 h 4354354"/>
              <a:gd name="connsiteX171" fmla="*/ 1850278 w 2684164"/>
              <a:gd name="connsiteY171" fmla="*/ 4011454 h 4354354"/>
              <a:gd name="connsiteX172" fmla="*/ 1895998 w 2684164"/>
              <a:gd name="connsiteY172" fmla="*/ 3996214 h 4354354"/>
              <a:gd name="connsiteX173" fmla="*/ 1918858 w 2684164"/>
              <a:gd name="connsiteY173" fmla="*/ 3980974 h 4354354"/>
              <a:gd name="connsiteX174" fmla="*/ 1979818 w 2684164"/>
              <a:gd name="connsiteY174" fmla="*/ 3935254 h 4354354"/>
              <a:gd name="connsiteX175" fmla="*/ 2040778 w 2684164"/>
              <a:gd name="connsiteY175" fmla="*/ 3897154 h 4354354"/>
              <a:gd name="connsiteX176" fmla="*/ 2071258 w 2684164"/>
              <a:gd name="connsiteY176" fmla="*/ 3881914 h 4354354"/>
              <a:gd name="connsiteX177" fmla="*/ 2124598 w 2684164"/>
              <a:gd name="connsiteY177" fmla="*/ 3843814 h 4354354"/>
              <a:gd name="connsiteX178" fmla="*/ 2155078 w 2684164"/>
              <a:gd name="connsiteY178" fmla="*/ 3813334 h 4354354"/>
              <a:gd name="connsiteX179" fmla="*/ 2193178 w 2684164"/>
              <a:gd name="connsiteY179" fmla="*/ 3714274 h 4354354"/>
              <a:gd name="connsiteX180" fmla="*/ 2155078 w 2684164"/>
              <a:gd name="connsiteY180" fmla="*/ 3630454 h 4354354"/>
              <a:gd name="connsiteX181" fmla="*/ 2132218 w 2684164"/>
              <a:gd name="connsiteY181" fmla="*/ 3622834 h 4354354"/>
              <a:gd name="connsiteX182" fmla="*/ 2116978 w 2684164"/>
              <a:gd name="connsiteY182" fmla="*/ 3706654 h 4354354"/>
              <a:gd name="connsiteX183" fmla="*/ 2101738 w 2684164"/>
              <a:gd name="connsiteY183" fmla="*/ 3683794 h 4354354"/>
              <a:gd name="connsiteX184" fmla="*/ 2040778 w 2684164"/>
              <a:gd name="connsiteY184" fmla="*/ 3691414 h 4354354"/>
              <a:gd name="connsiteX185" fmla="*/ 2048398 w 2684164"/>
              <a:gd name="connsiteY185" fmla="*/ 3729514 h 4354354"/>
              <a:gd name="connsiteX186" fmla="*/ 2071258 w 2684164"/>
              <a:gd name="connsiteY186" fmla="*/ 3744754 h 4354354"/>
              <a:gd name="connsiteX187" fmla="*/ 2086498 w 2684164"/>
              <a:gd name="connsiteY187" fmla="*/ 3775234 h 4354354"/>
              <a:gd name="connsiteX188" fmla="*/ 2078878 w 2684164"/>
              <a:gd name="connsiteY188" fmla="*/ 3820954 h 4354354"/>
              <a:gd name="connsiteX189" fmla="*/ 2002678 w 2684164"/>
              <a:gd name="connsiteY189" fmla="*/ 3775234 h 4354354"/>
              <a:gd name="connsiteX190" fmla="*/ 1987438 w 2684164"/>
              <a:gd name="connsiteY190" fmla="*/ 3676174 h 4354354"/>
              <a:gd name="connsiteX191" fmla="*/ 1964578 w 2684164"/>
              <a:gd name="connsiteY191" fmla="*/ 3653314 h 4354354"/>
              <a:gd name="connsiteX192" fmla="*/ 1972198 w 2684164"/>
              <a:gd name="connsiteY192" fmla="*/ 3607594 h 4354354"/>
              <a:gd name="connsiteX193" fmla="*/ 2017918 w 2684164"/>
              <a:gd name="connsiteY193" fmla="*/ 3599974 h 4354354"/>
              <a:gd name="connsiteX194" fmla="*/ 2025538 w 2684164"/>
              <a:gd name="connsiteY194" fmla="*/ 3546634 h 4354354"/>
              <a:gd name="connsiteX195" fmla="*/ 2056018 w 2684164"/>
              <a:gd name="connsiteY195" fmla="*/ 3554254 h 4354354"/>
              <a:gd name="connsiteX196" fmla="*/ 2086498 w 2684164"/>
              <a:gd name="connsiteY196" fmla="*/ 3516154 h 4354354"/>
              <a:gd name="connsiteX197" fmla="*/ 2116978 w 2684164"/>
              <a:gd name="connsiteY197" fmla="*/ 3485674 h 4354354"/>
              <a:gd name="connsiteX198" fmla="*/ 2132218 w 2684164"/>
              <a:gd name="connsiteY198" fmla="*/ 3462814 h 4354354"/>
              <a:gd name="connsiteX199" fmla="*/ 2162698 w 2684164"/>
              <a:gd name="connsiteY199" fmla="*/ 3439954 h 4354354"/>
              <a:gd name="connsiteX200" fmla="*/ 2231278 w 2684164"/>
              <a:gd name="connsiteY200" fmla="*/ 3348514 h 4354354"/>
              <a:gd name="connsiteX201" fmla="*/ 2238898 w 2684164"/>
              <a:gd name="connsiteY201" fmla="*/ 3318034 h 4354354"/>
              <a:gd name="connsiteX202" fmla="*/ 2261758 w 2684164"/>
              <a:gd name="connsiteY202" fmla="*/ 3257074 h 4354354"/>
              <a:gd name="connsiteX203" fmla="*/ 2269378 w 2684164"/>
              <a:gd name="connsiteY203" fmla="*/ 3211354 h 4354354"/>
              <a:gd name="connsiteX204" fmla="*/ 2292238 w 2684164"/>
              <a:gd name="connsiteY204" fmla="*/ 3165634 h 4354354"/>
              <a:gd name="connsiteX205" fmla="*/ 2307478 w 2684164"/>
              <a:gd name="connsiteY205" fmla="*/ 3127534 h 4354354"/>
              <a:gd name="connsiteX206" fmla="*/ 2345578 w 2684164"/>
              <a:gd name="connsiteY206" fmla="*/ 3112294 h 4354354"/>
              <a:gd name="connsiteX207" fmla="*/ 2368438 w 2684164"/>
              <a:gd name="connsiteY207" fmla="*/ 3097054 h 4354354"/>
              <a:gd name="connsiteX208" fmla="*/ 2487977 w 2684164"/>
              <a:gd name="connsiteY208" fmla="*/ 3067050 h 4354354"/>
              <a:gd name="connsiteX209" fmla="*/ 2586085 w 2684164"/>
              <a:gd name="connsiteY209" fmla="*/ 3063717 h 4354354"/>
              <a:gd name="connsiteX210" fmla="*/ 2678476 w 2684164"/>
              <a:gd name="connsiteY210" fmla="*/ 3054668 h 4354354"/>
              <a:gd name="connsiteX0" fmla="*/ 2678476 w 2684164"/>
              <a:gd name="connsiteY0" fmla="*/ 3054668 h 4354354"/>
              <a:gd name="connsiteX1" fmla="*/ 2673238 w 2684164"/>
              <a:gd name="connsiteY1" fmla="*/ 3028474 h 4354354"/>
              <a:gd name="connsiteX2" fmla="*/ 2665618 w 2684164"/>
              <a:gd name="connsiteY2" fmla="*/ 2975134 h 4354354"/>
              <a:gd name="connsiteX3" fmla="*/ 2623708 w 2684164"/>
              <a:gd name="connsiteY3" fmla="*/ 2967038 h 4354354"/>
              <a:gd name="connsiteX4" fmla="*/ 2560367 w 2684164"/>
              <a:gd name="connsiteY4" fmla="*/ 2966561 h 4354354"/>
              <a:gd name="connsiteX5" fmla="*/ 2519410 w 2684164"/>
              <a:gd name="connsiteY5" fmla="*/ 2908936 h 4354354"/>
              <a:gd name="connsiteX6" fmla="*/ 2457021 w 2684164"/>
              <a:gd name="connsiteY6" fmla="*/ 2905601 h 4354354"/>
              <a:gd name="connsiteX7" fmla="*/ 2410349 w 2684164"/>
              <a:gd name="connsiteY7" fmla="*/ 2889885 h 4354354"/>
              <a:gd name="connsiteX8" fmla="*/ 2376058 w 2684164"/>
              <a:gd name="connsiteY8" fmla="*/ 2876074 h 4354354"/>
              <a:gd name="connsiteX9" fmla="*/ 2347960 w 2684164"/>
              <a:gd name="connsiteY9" fmla="*/ 2856071 h 4354354"/>
              <a:gd name="connsiteX10" fmla="*/ 2293190 w 2684164"/>
              <a:gd name="connsiteY10" fmla="*/ 2824163 h 4354354"/>
              <a:gd name="connsiteX11" fmla="*/ 2218895 w 2684164"/>
              <a:gd name="connsiteY11" fmla="*/ 2864167 h 4354354"/>
              <a:gd name="connsiteX12" fmla="*/ 2178414 w 2684164"/>
              <a:gd name="connsiteY12" fmla="*/ 2825116 h 4354354"/>
              <a:gd name="connsiteX13" fmla="*/ 2143172 w 2684164"/>
              <a:gd name="connsiteY13" fmla="*/ 2746058 h 4354354"/>
              <a:gd name="connsiteX14" fmla="*/ 2123646 w 2684164"/>
              <a:gd name="connsiteY14" fmla="*/ 2684621 h 4354354"/>
              <a:gd name="connsiteX15" fmla="*/ 2105549 w 2684164"/>
              <a:gd name="connsiteY15" fmla="*/ 2649379 h 4354354"/>
              <a:gd name="connsiteX16" fmla="*/ 2104119 w 2684164"/>
              <a:gd name="connsiteY16" fmla="*/ 2600801 h 4354354"/>
              <a:gd name="connsiteX17" fmla="*/ 2026490 w 2684164"/>
              <a:gd name="connsiteY17" fmla="*/ 2686051 h 4354354"/>
              <a:gd name="connsiteX18" fmla="*/ 1959340 w 2684164"/>
              <a:gd name="connsiteY18" fmla="*/ 2754154 h 4354354"/>
              <a:gd name="connsiteX19" fmla="*/ 1912191 w 2684164"/>
              <a:gd name="connsiteY19" fmla="*/ 2713196 h 4354354"/>
              <a:gd name="connsiteX20" fmla="*/ 1775507 w 2684164"/>
              <a:gd name="connsiteY20" fmla="*/ 2699862 h 4354354"/>
              <a:gd name="connsiteX21" fmla="*/ 1677399 w 2684164"/>
              <a:gd name="connsiteY21" fmla="*/ 2689860 h 4354354"/>
              <a:gd name="connsiteX22" fmla="*/ 1606915 w 2684164"/>
              <a:gd name="connsiteY22" fmla="*/ 2582229 h 4354354"/>
              <a:gd name="connsiteX23" fmla="*/ 1542145 w 2684164"/>
              <a:gd name="connsiteY23" fmla="*/ 2584133 h 4354354"/>
              <a:gd name="connsiteX24" fmla="*/ 1517379 w 2684164"/>
              <a:gd name="connsiteY24" fmla="*/ 2563654 h 4354354"/>
              <a:gd name="connsiteX25" fmla="*/ 1469278 w 2684164"/>
              <a:gd name="connsiteY25" fmla="*/ 2381726 h 4354354"/>
              <a:gd name="connsiteX26" fmla="*/ 1438798 w 2684164"/>
              <a:gd name="connsiteY26" fmla="*/ 2289334 h 4354354"/>
              <a:gd name="connsiteX27" fmla="*/ 1400698 w 2684164"/>
              <a:gd name="connsiteY27" fmla="*/ 2220754 h 4354354"/>
              <a:gd name="connsiteX28" fmla="*/ 1385458 w 2684164"/>
              <a:gd name="connsiteY28" fmla="*/ 2197894 h 4354354"/>
              <a:gd name="connsiteX29" fmla="*/ 1374981 w 2684164"/>
              <a:gd name="connsiteY29" fmla="*/ 2152651 h 4354354"/>
              <a:gd name="connsiteX30" fmla="*/ 1369742 w 2684164"/>
              <a:gd name="connsiteY30" fmla="*/ 2052162 h 4354354"/>
              <a:gd name="connsiteX31" fmla="*/ 1384030 w 2684164"/>
              <a:gd name="connsiteY31" fmla="*/ 1982630 h 4354354"/>
              <a:gd name="connsiteX32" fmla="*/ 1315926 w 2684164"/>
              <a:gd name="connsiteY32" fmla="*/ 1917859 h 4354354"/>
              <a:gd name="connsiteX33" fmla="*/ 1282588 w 2684164"/>
              <a:gd name="connsiteY33" fmla="*/ 1912621 h 4354354"/>
              <a:gd name="connsiteX34" fmla="*/ 1184957 w 2684164"/>
              <a:gd name="connsiteY34" fmla="*/ 1853089 h 4354354"/>
              <a:gd name="connsiteX35" fmla="*/ 1126856 w 2684164"/>
              <a:gd name="connsiteY35" fmla="*/ 1863567 h 4354354"/>
              <a:gd name="connsiteX36" fmla="*/ 1074467 w 2684164"/>
              <a:gd name="connsiteY36" fmla="*/ 1897379 h 4354354"/>
              <a:gd name="connsiteX37" fmla="*/ 1025413 w 2684164"/>
              <a:gd name="connsiteY37" fmla="*/ 1923098 h 4354354"/>
              <a:gd name="connsiteX38" fmla="*/ 958738 w 2684164"/>
              <a:gd name="connsiteY38" fmla="*/ 1984058 h 4354354"/>
              <a:gd name="connsiteX39" fmla="*/ 909684 w 2684164"/>
              <a:gd name="connsiteY39" fmla="*/ 1941672 h 4354354"/>
              <a:gd name="connsiteX40" fmla="*/ 854917 w 2684164"/>
              <a:gd name="connsiteY40" fmla="*/ 1915002 h 4354354"/>
              <a:gd name="connsiteX41" fmla="*/ 823960 w 2684164"/>
              <a:gd name="connsiteY41" fmla="*/ 1889284 h 4354354"/>
              <a:gd name="connsiteX42" fmla="*/ 800624 w 2684164"/>
              <a:gd name="connsiteY42" fmla="*/ 1846898 h 4354354"/>
              <a:gd name="connsiteX43" fmla="*/ 814912 w 2684164"/>
              <a:gd name="connsiteY43" fmla="*/ 1789748 h 4354354"/>
              <a:gd name="connsiteX44" fmla="*/ 804433 w 2684164"/>
              <a:gd name="connsiteY44" fmla="*/ 1720215 h 4354354"/>
              <a:gd name="connsiteX45" fmla="*/ 783955 w 2684164"/>
              <a:gd name="connsiteY45" fmla="*/ 1625441 h 4354354"/>
              <a:gd name="connsiteX46" fmla="*/ 760141 w 2684164"/>
              <a:gd name="connsiteY46" fmla="*/ 1635919 h 4354354"/>
              <a:gd name="connsiteX47" fmla="*/ 701563 w 2684164"/>
              <a:gd name="connsiteY47" fmla="*/ 1571626 h 4354354"/>
              <a:gd name="connsiteX48" fmla="*/ 730138 w 2684164"/>
              <a:gd name="connsiteY48" fmla="*/ 1519714 h 4354354"/>
              <a:gd name="connsiteX49" fmla="*/ 777763 w 2684164"/>
              <a:gd name="connsiteY49" fmla="*/ 1455420 h 4354354"/>
              <a:gd name="connsiteX50" fmla="*/ 775858 w 2684164"/>
              <a:gd name="connsiteY50" fmla="*/ 1429227 h 4354354"/>
              <a:gd name="connsiteX51" fmla="*/ 818721 w 2684164"/>
              <a:gd name="connsiteY51" fmla="*/ 1375409 h 4354354"/>
              <a:gd name="connsiteX52" fmla="*/ 826818 w 2684164"/>
              <a:gd name="connsiteY52" fmla="*/ 1282542 h 4354354"/>
              <a:gd name="connsiteX53" fmla="*/ 812529 w 2684164"/>
              <a:gd name="connsiteY53" fmla="*/ 1198721 h 4354354"/>
              <a:gd name="connsiteX54" fmla="*/ 780144 w 2684164"/>
              <a:gd name="connsiteY54" fmla="*/ 1151573 h 4354354"/>
              <a:gd name="connsiteX55" fmla="*/ 761571 w 2684164"/>
              <a:gd name="connsiteY55" fmla="*/ 1070134 h 4354354"/>
              <a:gd name="connsiteX56" fmla="*/ 805387 w 2684164"/>
              <a:gd name="connsiteY56" fmla="*/ 1034892 h 4354354"/>
              <a:gd name="connsiteX57" fmla="*/ 808720 w 2684164"/>
              <a:gd name="connsiteY57" fmla="*/ 976789 h 4354354"/>
              <a:gd name="connsiteX58" fmla="*/ 821102 w 2684164"/>
              <a:gd name="connsiteY58" fmla="*/ 901065 h 4354354"/>
              <a:gd name="connsiteX59" fmla="*/ 830151 w 2684164"/>
              <a:gd name="connsiteY59" fmla="*/ 833914 h 4354354"/>
              <a:gd name="connsiteX60" fmla="*/ 844915 w 2684164"/>
              <a:gd name="connsiteY60" fmla="*/ 795814 h 4354354"/>
              <a:gd name="connsiteX61" fmla="*/ 860154 w 2684164"/>
              <a:gd name="connsiteY61" fmla="*/ 762475 h 4354354"/>
              <a:gd name="connsiteX62" fmla="*/ 833961 w 2684164"/>
              <a:gd name="connsiteY62" fmla="*/ 696754 h 4354354"/>
              <a:gd name="connsiteX63" fmla="*/ 818245 w 2684164"/>
              <a:gd name="connsiteY63" fmla="*/ 573405 h 4354354"/>
              <a:gd name="connsiteX64" fmla="*/ 787764 w 2684164"/>
              <a:gd name="connsiteY64" fmla="*/ 536259 h 4354354"/>
              <a:gd name="connsiteX65" fmla="*/ 770143 w 2684164"/>
              <a:gd name="connsiteY65" fmla="*/ 505777 h 4354354"/>
              <a:gd name="connsiteX66" fmla="*/ 747283 w 2684164"/>
              <a:gd name="connsiteY66" fmla="*/ 430054 h 4354354"/>
              <a:gd name="connsiteX67" fmla="*/ 720137 w 2684164"/>
              <a:gd name="connsiteY67" fmla="*/ 349091 h 4354354"/>
              <a:gd name="connsiteX68" fmla="*/ 732519 w 2684164"/>
              <a:gd name="connsiteY68" fmla="*/ 321469 h 4354354"/>
              <a:gd name="connsiteX69" fmla="*/ 729187 w 2684164"/>
              <a:gd name="connsiteY69" fmla="*/ 256223 h 4354354"/>
              <a:gd name="connsiteX70" fmla="*/ 710137 w 2684164"/>
              <a:gd name="connsiteY70" fmla="*/ 241935 h 4354354"/>
              <a:gd name="connsiteX71" fmla="*/ 702040 w 2684164"/>
              <a:gd name="connsiteY71" fmla="*/ 171451 h 4354354"/>
              <a:gd name="connsiteX72" fmla="*/ 668226 w 2684164"/>
              <a:gd name="connsiteY72" fmla="*/ 120015 h 4354354"/>
              <a:gd name="connsiteX73" fmla="*/ 679180 w 2684164"/>
              <a:gd name="connsiteY73" fmla="*/ 70485 h 4354354"/>
              <a:gd name="connsiteX74" fmla="*/ 650127 w 2684164"/>
              <a:gd name="connsiteY74" fmla="*/ 0 h 4354354"/>
              <a:gd name="connsiteX75" fmla="*/ 605837 w 2684164"/>
              <a:gd name="connsiteY75" fmla="*/ 10001 h 4354354"/>
              <a:gd name="connsiteX76" fmla="*/ 535352 w 2684164"/>
              <a:gd name="connsiteY76" fmla="*/ 85249 h 4354354"/>
              <a:gd name="connsiteX77" fmla="*/ 552497 w 2684164"/>
              <a:gd name="connsiteY77" fmla="*/ 158591 h 4354354"/>
              <a:gd name="connsiteX78" fmla="*/ 545831 w 2684164"/>
              <a:gd name="connsiteY78" fmla="*/ 234792 h 4354354"/>
              <a:gd name="connsiteX79" fmla="*/ 498205 w 2684164"/>
              <a:gd name="connsiteY79" fmla="*/ 313373 h 4354354"/>
              <a:gd name="connsiteX80" fmla="*/ 453913 w 2684164"/>
              <a:gd name="connsiteY80" fmla="*/ 408147 h 4354354"/>
              <a:gd name="connsiteX81" fmla="*/ 361044 w 2684164"/>
              <a:gd name="connsiteY81" fmla="*/ 381476 h 4354354"/>
              <a:gd name="connsiteX82" fmla="*/ 293418 w 2684164"/>
              <a:gd name="connsiteY82" fmla="*/ 441960 h 4354354"/>
              <a:gd name="connsiteX83" fmla="*/ 263413 w 2684164"/>
              <a:gd name="connsiteY83" fmla="*/ 513874 h 4354354"/>
              <a:gd name="connsiteX84" fmla="*/ 314848 w 2684164"/>
              <a:gd name="connsiteY84" fmla="*/ 574834 h 4354354"/>
              <a:gd name="connsiteX85" fmla="*/ 228646 w 2684164"/>
              <a:gd name="connsiteY85" fmla="*/ 711995 h 4354354"/>
              <a:gd name="connsiteX86" fmla="*/ 255318 w 2684164"/>
              <a:gd name="connsiteY86" fmla="*/ 758667 h 4354354"/>
              <a:gd name="connsiteX87" fmla="*/ 241029 w 2684164"/>
              <a:gd name="connsiteY87" fmla="*/ 834390 h 4354354"/>
              <a:gd name="connsiteX88" fmla="*/ 295798 w 2684164"/>
              <a:gd name="connsiteY88" fmla="*/ 849630 h 4354354"/>
              <a:gd name="connsiteX89" fmla="*/ 343899 w 2684164"/>
              <a:gd name="connsiteY89" fmla="*/ 872966 h 4354354"/>
              <a:gd name="connsiteX90" fmla="*/ 317230 w 2684164"/>
              <a:gd name="connsiteY90" fmla="*/ 957263 h 4354354"/>
              <a:gd name="connsiteX91" fmla="*/ 314849 w 2684164"/>
              <a:gd name="connsiteY91" fmla="*/ 1051560 h 4354354"/>
              <a:gd name="connsiteX92" fmla="*/ 231506 w 2684164"/>
              <a:gd name="connsiteY92" fmla="*/ 1096803 h 4354354"/>
              <a:gd name="connsiteX93" fmla="*/ 152447 w 2684164"/>
              <a:gd name="connsiteY93" fmla="*/ 1095376 h 4354354"/>
              <a:gd name="connsiteX94" fmla="*/ 159114 w 2684164"/>
              <a:gd name="connsiteY94" fmla="*/ 1245395 h 4354354"/>
              <a:gd name="connsiteX95" fmla="*/ 221503 w 2684164"/>
              <a:gd name="connsiteY95" fmla="*/ 1283494 h 4354354"/>
              <a:gd name="connsiteX96" fmla="*/ 210073 w 2684164"/>
              <a:gd name="connsiteY96" fmla="*/ 1344454 h 4354354"/>
              <a:gd name="connsiteX97" fmla="*/ 292464 w 2684164"/>
              <a:gd name="connsiteY97" fmla="*/ 1416368 h 4354354"/>
              <a:gd name="connsiteX98" fmla="*/ 272938 w 2684164"/>
              <a:gd name="connsiteY98" fmla="*/ 1466374 h 4354354"/>
              <a:gd name="connsiteX99" fmla="*/ 237219 w 2684164"/>
              <a:gd name="connsiteY99" fmla="*/ 1567339 h 4354354"/>
              <a:gd name="connsiteX100" fmla="*/ 212455 w 2684164"/>
              <a:gd name="connsiteY100" fmla="*/ 1594485 h 4354354"/>
              <a:gd name="connsiteX101" fmla="*/ 152923 w 2684164"/>
              <a:gd name="connsiteY101" fmla="*/ 1602105 h 4354354"/>
              <a:gd name="connsiteX102" fmla="*/ 96249 w 2684164"/>
              <a:gd name="connsiteY102" fmla="*/ 1652111 h 4354354"/>
              <a:gd name="connsiteX103" fmla="*/ 35289 w 2684164"/>
              <a:gd name="connsiteY103" fmla="*/ 1684497 h 4354354"/>
              <a:gd name="connsiteX104" fmla="*/ 11001 w 2684164"/>
              <a:gd name="connsiteY104" fmla="*/ 1750219 h 4354354"/>
              <a:gd name="connsiteX105" fmla="*/ 523 w 2684164"/>
              <a:gd name="connsiteY105" fmla="*/ 1875473 h 4354354"/>
              <a:gd name="connsiteX106" fmla="*/ 29098 w 2684164"/>
              <a:gd name="connsiteY106" fmla="*/ 1938814 h 4354354"/>
              <a:gd name="connsiteX107" fmla="*/ 79104 w 2684164"/>
              <a:gd name="connsiteY107" fmla="*/ 1993107 h 4354354"/>
              <a:gd name="connsiteX108" fmla="*/ 166258 w 2684164"/>
              <a:gd name="connsiteY108" fmla="*/ 2037874 h 4354354"/>
              <a:gd name="connsiteX109" fmla="*/ 241505 w 2684164"/>
              <a:gd name="connsiteY109" fmla="*/ 2100263 h 4354354"/>
              <a:gd name="connsiteX110" fmla="*/ 265318 w 2684164"/>
              <a:gd name="connsiteY110" fmla="*/ 2182654 h 4354354"/>
              <a:gd name="connsiteX111" fmla="*/ 318182 w 2684164"/>
              <a:gd name="connsiteY111" fmla="*/ 2265045 h 4354354"/>
              <a:gd name="connsiteX112" fmla="*/ 429148 w 2684164"/>
              <a:gd name="connsiteY112" fmla="*/ 2289810 h 4354354"/>
              <a:gd name="connsiteX113" fmla="*/ 486298 w 2684164"/>
              <a:gd name="connsiteY113" fmla="*/ 2296954 h 4354354"/>
              <a:gd name="connsiteX114" fmla="*/ 554878 w 2684164"/>
              <a:gd name="connsiteY114" fmla="*/ 2380774 h 4354354"/>
              <a:gd name="connsiteX115" fmla="*/ 524398 w 2684164"/>
              <a:gd name="connsiteY115" fmla="*/ 2456974 h 4354354"/>
              <a:gd name="connsiteX116" fmla="*/ 501538 w 2684164"/>
              <a:gd name="connsiteY116" fmla="*/ 2464594 h 4354354"/>
              <a:gd name="connsiteX117" fmla="*/ 478678 w 2684164"/>
              <a:gd name="connsiteY117" fmla="*/ 2487454 h 4354354"/>
              <a:gd name="connsiteX118" fmla="*/ 471058 w 2684164"/>
              <a:gd name="connsiteY118" fmla="*/ 2533174 h 4354354"/>
              <a:gd name="connsiteX119" fmla="*/ 501538 w 2684164"/>
              <a:gd name="connsiteY119" fmla="*/ 2647474 h 4354354"/>
              <a:gd name="connsiteX120" fmla="*/ 524398 w 2684164"/>
              <a:gd name="connsiteY120" fmla="*/ 2670334 h 4354354"/>
              <a:gd name="connsiteX121" fmla="*/ 532018 w 2684164"/>
              <a:gd name="connsiteY121" fmla="*/ 2700814 h 4354354"/>
              <a:gd name="connsiteX122" fmla="*/ 562498 w 2684164"/>
              <a:gd name="connsiteY122" fmla="*/ 2685574 h 4354354"/>
              <a:gd name="connsiteX123" fmla="*/ 585358 w 2684164"/>
              <a:gd name="connsiteY123" fmla="*/ 2662714 h 4354354"/>
              <a:gd name="connsiteX124" fmla="*/ 638698 w 2684164"/>
              <a:gd name="connsiteY124" fmla="*/ 2632234 h 4354354"/>
              <a:gd name="connsiteX125" fmla="*/ 676798 w 2684164"/>
              <a:gd name="connsiteY125" fmla="*/ 2639854 h 4354354"/>
              <a:gd name="connsiteX126" fmla="*/ 692038 w 2684164"/>
              <a:gd name="connsiteY126" fmla="*/ 2662714 h 4354354"/>
              <a:gd name="connsiteX127" fmla="*/ 714898 w 2684164"/>
              <a:gd name="connsiteY127" fmla="*/ 2685574 h 4354354"/>
              <a:gd name="connsiteX128" fmla="*/ 722518 w 2684164"/>
              <a:gd name="connsiteY128" fmla="*/ 2708434 h 4354354"/>
              <a:gd name="connsiteX129" fmla="*/ 699658 w 2684164"/>
              <a:gd name="connsiteY129" fmla="*/ 2792254 h 4354354"/>
              <a:gd name="connsiteX130" fmla="*/ 615838 w 2684164"/>
              <a:gd name="connsiteY130" fmla="*/ 2868454 h 4354354"/>
              <a:gd name="connsiteX131" fmla="*/ 592978 w 2684164"/>
              <a:gd name="connsiteY131" fmla="*/ 2914174 h 4354354"/>
              <a:gd name="connsiteX132" fmla="*/ 524398 w 2684164"/>
              <a:gd name="connsiteY132" fmla="*/ 2959894 h 4354354"/>
              <a:gd name="connsiteX133" fmla="*/ 509158 w 2684164"/>
              <a:gd name="connsiteY133" fmla="*/ 2982754 h 4354354"/>
              <a:gd name="connsiteX134" fmla="*/ 539638 w 2684164"/>
              <a:gd name="connsiteY134" fmla="*/ 3081814 h 4354354"/>
              <a:gd name="connsiteX135" fmla="*/ 562498 w 2684164"/>
              <a:gd name="connsiteY135" fmla="*/ 3203734 h 4354354"/>
              <a:gd name="connsiteX136" fmla="*/ 600598 w 2684164"/>
              <a:gd name="connsiteY136" fmla="*/ 3302794 h 4354354"/>
              <a:gd name="connsiteX137" fmla="*/ 600598 w 2684164"/>
              <a:gd name="connsiteY137" fmla="*/ 3455194 h 4354354"/>
              <a:gd name="connsiteX138" fmla="*/ 562498 w 2684164"/>
              <a:gd name="connsiteY138" fmla="*/ 3493294 h 4354354"/>
              <a:gd name="connsiteX139" fmla="*/ 554878 w 2684164"/>
              <a:gd name="connsiteY139" fmla="*/ 3523774 h 4354354"/>
              <a:gd name="connsiteX140" fmla="*/ 539638 w 2684164"/>
              <a:gd name="connsiteY140" fmla="*/ 3554254 h 4354354"/>
              <a:gd name="connsiteX141" fmla="*/ 547258 w 2684164"/>
              <a:gd name="connsiteY141" fmla="*/ 3706654 h 4354354"/>
              <a:gd name="connsiteX142" fmla="*/ 600598 w 2684164"/>
              <a:gd name="connsiteY142" fmla="*/ 3699034 h 4354354"/>
              <a:gd name="connsiteX143" fmla="*/ 623458 w 2684164"/>
              <a:gd name="connsiteY143" fmla="*/ 3691414 h 4354354"/>
              <a:gd name="connsiteX144" fmla="*/ 669178 w 2684164"/>
              <a:gd name="connsiteY144" fmla="*/ 3714274 h 4354354"/>
              <a:gd name="connsiteX145" fmla="*/ 699658 w 2684164"/>
              <a:gd name="connsiteY145" fmla="*/ 3744754 h 4354354"/>
              <a:gd name="connsiteX146" fmla="*/ 829198 w 2684164"/>
              <a:gd name="connsiteY146" fmla="*/ 3767614 h 4354354"/>
              <a:gd name="connsiteX147" fmla="*/ 844438 w 2684164"/>
              <a:gd name="connsiteY147" fmla="*/ 3798094 h 4354354"/>
              <a:gd name="connsiteX148" fmla="*/ 867298 w 2684164"/>
              <a:gd name="connsiteY148" fmla="*/ 3813334 h 4354354"/>
              <a:gd name="connsiteX149" fmla="*/ 890158 w 2684164"/>
              <a:gd name="connsiteY149" fmla="*/ 3836194 h 4354354"/>
              <a:gd name="connsiteX150" fmla="*/ 897778 w 2684164"/>
              <a:gd name="connsiteY150" fmla="*/ 3866674 h 4354354"/>
              <a:gd name="connsiteX151" fmla="*/ 913018 w 2684164"/>
              <a:gd name="connsiteY151" fmla="*/ 3889534 h 4354354"/>
              <a:gd name="connsiteX152" fmla="*/ 935878 w 2684164"/>
              <a:gd name="connsiteY152" fmla="*/ 3927634 h 4354354"/>
              <a:gd name="connsiteX153" fmla="*/ 989218 w 2684164"/>
              <a:gd name="connsiteY153" fmla="*/ 3973354 h 4354354"/>
              <a:gd name="connsiteX154" fmla="*/ 1004458 w 2684164"/>
              <a:gd name="connsiteY154" fmla="*/ 3996214 h 4354354"/>
              <a:gd name="connsiteX155" fmla="*/ 1027318 w 2684164"/>
              <a:gd name="connsiteY155" fmla="*/ 4034314 h 4354354"/>
              <a:gd name="connsiteX156" fmla="*/ 1057798 w 2684164"/>
              <a:gd name="connsiteY156" fmla="*/ 4110514 h 4354354"/>
              <a:gd name="connsiteX157" fmla="*/ 1065418 w 2684164"/>
              <a:gd name="connsiteY157" fmla="*/ 4133374 h 4354354"/>
              <a:gd name="connsiteX158" fmla="*/ 1141618 w 2684164"/>
              <a:gd name="connsiteY158" fmla="*/ 4163854 h 4354354"/>
              <a:gd name="connsiteX159" fmla="*/ 1194958 w 2684164"/>
              <a:gd name="connsiteY159" fmla="*/ 4240054 h 4354354"/>
              <a:gd name="connsiteX160" fmla="*/ 1255918 w 2684164"/>
              <a:gd name="connsiteY160" fmla="*/ 4247674 h 4354354"/>
              <a:gd name="connsiteX161" fmla="*/ 1263538 w 2684164"/>
              <a:gd name="connsiteY161" fmla="*/ 4301014 h 4354354"/>
              <a:gd name="connsiteX162" fmla="*/ 1309258 w 2684164"/>
              <a:gd name="connsiteY162" fmla="*/ 4354354 h 4354354"/>
              <a:gd name="connsiteX163" fmla="*/ 1347358 w 2684164"/>
              <a:gd name="connsiteY163" fmla="*/ 4255294 h 4354354"/>
              <a:gd name="connsiteX164" fmla="*/ 1408318 w 2684164"/>
              <a:gd name="connsiteY164" fmla="*/ 4224814 h 4354354"/>
              <a:gd name="connsiteX165" fmla="*/ 1461658 w 2684164"/>
              <a:gd name="connsiteY165" fmla="*/ 4209574 h 4354354"/>
              <a:gd name="connsiteX166" fmla="*/ 1499758 w 2684164"/>
              <a:gd name="connsiteY166" fmla="*/ 4186714 h 4354354"/>
              <a:gd name="connsiteX167" fmla="*/ 1545478 w 2684164"/>
              <a:gd name="connsiteY167" fmla="*/ 4156234 h 4354354"/>
              <a:gd name="connsiteX168" fmla="*/ 1575958 w 2684164"/>
              <a:gd name="connsiteY168" fmla="*/ 4148614 h 4354354"/>
              <a:gd name="connsiteX169" fmla="*/ 1636918 w 2684164"/>
              <a:gd name="connsiteY169" fmla="*/ 4087654 h 4354354"/>
              <a:gd name="connsiteX170" fmla="*/ 1667398 w 2684164"/>
              <a:gd name="connsiteY170" fmla="*/ 4064794 h 4354354"/>
              <a:gd name="connsiteX171" fmla="*/ 1819798 w 2684164"/>
              <a:gd name="connsiteY171" fmla="*/ 4026694 h 4354354"/>
              <a:gd name="connsiteX172" fmla="*/ 1850278 w 2684164"/>
              <a:gd name="connsiteY172" fmla="*/ 4011454 h 4354354"/>
              <a:gd name="connsiteX173" fmla="*/ 1895998 w 2684164"/>
              <a:gd name="connsiteY173" fmla="*/ 3996214 h 4354354"/>
              <a:gd name="connsiteX174" fmla="*/ 1918858 w 2684164"/>
              <a:gd name="connsiteY174" fmla="*/ 3980974 h 4354354"/>
              <a:gd name="connsiteX175" fmla="*/ 1979818 w 2684164"/>
              <a:gd name="connsiteY175" fmla="*/ 3935254 h 4354354"/>
              <a:gd name="connsiteX176" fmla="*/ 2040778 w 2684164"/>
              <a:gd name="connsiteY176" fmla="*/ 3897154 h 4354354"/>
              <a:gd name="connsiteX177" fmla="*/ 2071258 w 2684164"/>
              <a:gd name="connsiteY177" fmla="*/ 3881914 h 4354354"/>
              <a:gd name="connsiteX178" fmla="*/ 2124598 w 2684164"/>
              <a:gd name="connsiteY178" fmla="*/ 3843814 h 4354354"/>
              <a:gd name="connsiteX179" fmla="*/ 2155078 w 2684164"/>
              <a:gd name="connsiteY179" fmla="*/ 3813334 h 4354354"/>
              <a:gd name="connsiteX180" fmla="*/ 2193178 w 2684164"/>
              <a:gd name="connsiteY180" fmla="*/ 3714274 h 4354354"/>
              <a:gd name="connsiteX181" fmla="*/ 2155078 w 2684164"/>
              <a:gd name="connsiteY181" fmla="*/ 3630454 h 4354354"/>
              <a:gd name="connsiteX182" fmla="*/ 2132218 w 2684164"/>
              <a:gd name="connsiteY182" fmla="*/ 3622834 h 4354354"/>
              <a:gd name="connsiteX183" fmla="*/ 2116978 w 2684164"/>
              <a:gd name="connsiteY183" fmla="*/ 3706654 h 4354354"/>
              <a:gd name="connsiteX184" fmla="*/ 2101738 w 2684164"/>
              <a:gd name="connsiteY184" fmla="*/ 3683794 h 4354354"/>
              <a:gd name="connsiteX185" fmla="*/ 2040778 w 2684164"/>
              <a:gd name="connsiteY185" fmla="*/ 3691414 h 4354354"/>
              <a:gd name="connsiteX186" fmla="*/ 2048398 w 2684164"/>
              <a:gd name="connsiteY186" fmla="*/ 3729514 h 4354354"/>
              <a:gd name="connsiteX187" fmla="*/ 2071258 w 2684164"/>
              <a:gd name="connsiteY187" fmla="*/ 3744754 h 4354354"/>
              <a:gd name="connsiteX188" fmla="*/ 2086498 w 2684164"/>
              <a:gd name="connsiteY188" fmla="*/ 3775234 h 4354354"/>
              <a:gd name="connsiteX189" fmla="*/ 2078878 w 2684164"/>
              <a:gd name="connsiteY189" fmla="*/ 3820954 h 4354354"/>
              <a:gd name="connsiteX190" fmla="*/ 2002678 w 2684164"/>
              <a:gd name="connsiteY190" fmla="*/ 3775234 h 4354354"/>
              <a:gd name="connsiteX191" fmla="*/ 1987438 w 2684164"/>
              <a:gd name="connsiteY191" fmla="*/ 3676174 h 4354354"/>
              <a:gd name="connsiteX192" fmla="*/ 1964578 w 2684164"/>
              <a:gd name="connsiteY192" fmla="*/ 3653314 h 4354354"/>
              <a:gd name="connsiteX193" fmla="*/ 1972198 w 2684164"/>
              <a:gd name="connsiteY193" fmla="*/ 3607594 h 4354354"/>
              <a:gd name="connsiteX194" fmla="*/ 2017918 w 2684164"/>
              <a:gd name="connsiteY194" fmla="*/ 3599974 h 4354354"/>
              <a:gd name="connsiteX195" fmla="*/ 2025538 w 2684164"/>
              <a:gd name="connsiteY195" fmla="*/ 3546634 h 4354354"/>
              <a:gd name="connsiteX196" fmla="*/ 2056018 w 2684164"/>
              <a:gd name="connsiteY196" fmla="*/ 3554254 h 4354354"/>
              <a:gd name="connsiteX197" fmla="*/ 2086498 w 2684164"/>
              <a:gd name="connsiteY197" fmla="*/ 3516154 h 4354354"/>
              <a:gd name="connsiteX198" fmla="*/ 2116978 w 2684164"/>
              <a:gd name="connsiteY198" fmla="*/ 3485674 h 4354354"/>
              <a:gd name="connsiteX199" fmla="*/ 2132218 w 2684164"/>
              <a:gd name="connsiteY199" fmla="*/ 3462814 h 4354354"/>
              <a:gd name="connsiteX200" fmla="*/ 2162698 w 2684164"/>
              <a:gd name="connsiteY200" fmla="*/ 3439954 h 4354354"/>
              <a:gd name="connsiteX201" fmla="*/ 2231278 w 2684164"/>
              <a:gd name="connsiteY201" fmla="*/ 3348514 h 4354354"/>
              <a:gd name="connsiteX202" fmla="*/ 2238898 w 2684164"/>
              <a:gd name="connsiteY202" fmla="*/ 3318034 h 4354354"/>
              <a:gd name="connsiteX203" fmla="*/ 2261758 w 2684164"/>
              <a:gd name="connsiteY203" fmla="*/ 3257074 h 4354354"/>
              <a:gd name="connsiteX204" fmla="*/ 2269378 w 2684164"/>
              <a:gd name="connsiteY204" fmla="*/ 3211354 h 4354354"/>
              <a:gd name="connsiteX205" fmla="*/ 2292238 w 2684164"/>
              <a:gd name="connsiteY205" fmla="*/ 3165634 h 4354354"/>
              <a:gd name="connsiteX206" fmla="*/ 2307478 w 2684164"/>
              <a:gd name="connsiteY206" fmla="*/ 3127534 h 4354354"/>
              <a:gd name="connsiteX207" fmla="*/ 2345578 w 2684164"/>
              <a:gd name="connsiteY207" fmla="*/ 3112294 h 4354354"/>
              <a:gd name="connsiteX208" fmla="*/ 2368438 w 2684164"/>
              <a:gd name="connsiteY208" fmla="*/ 3097054 h 4354354"/>
              <a:gd name="connsiteX209" fmla="*/ 2487977 w 2684164"/>
              <a:gd name="connsiteY209" fmla="*/ 3067050 h 4354354"/>
              <a:gd name="connsiteX210" fmla="*/ 2586085 w 2684164"/>
              <a:gd name="connsiteY210" fmla="*/ 3063717 h 4354354"/>
              <a:gd name="connsiteX211" fmla="*/ 2678476 w 2684164"/>
              <a:gd name="connsiteY211" fmla="*/ 3054668 h 4354354"/>
              <a:gd name="connsiteX0" fmla="*/ 2678476 w 2684164"/>
              <a:gd name="connsiteY0" fmla="*/ 3054668 h 4354354"/>
              <a:gd name="connsiteX1" fmla="*/ 2673238 w 2684164"/>
              <a:gd name="connsiteY1" fmla="*/ 3028474 h 4354354"/>
              <a:gd name="connsiteX2" fmla="*/ 2665618 w 2684164"/>
              <a:gd name="connsiteY2" fmla="*/ 2975134 h 4354354"/>
              <a:gd name="connsiteX3" fmla="*/ 2623708 w 2684164"/>
              <a:gd name="connsiteY3" fmla="*/ 2967038 h 4354354"/>
              <a:gd name="connsiteX4" fmla="*/ 2560367 w 2684164"/>
              <a:gd name="connsiteY4" fmla="*/ 2966561 h 4354354"/>
              <a:gd name="connsiteX5" fmla="*/ 2519410 w 2684164"/>
              <a:gd name="connsiteY5" fmla="*/ 2908936 h 4354354"/>
              <a:gd name="connsiteX6" fmla="*/ 2457021 w 2684164"/>
              <a:gd name="connsiteY6" fmla="*/ 2905601 h 4354354"/>
              <a:gd name="connsiteX7" fmla="*/ 2410349 w 2684164"/>
              <a:gd name="connsiteY7" fmla="*/ 2889885 h 4354354"/>
              <a:gd name="connsiteX8" fmla="*/ 2376058 w 2684164"/>
              <a:gd name="connsiteY8" fmla="*/ 2876074 h 4354354"/>
              <a:gd name="connsiteX9" fmla="*/ 2347960 w 2684164"/>
              <a:gd name="connsiteY9" fmla="*/ 2856071 h 4354354"/>
              <a:gd name="connsiteX10" fmla="*/ 2293190 w 2684164"/>
              <a:gd name="connsiteY10" fmla="*/ 2824163 h 4354354"/>
              <a:gd name="connsiteX11" fmla="*/ 2218895 w 2684164"/>
              <a:gd name="connsiteY11" fmla="*/ 2864167 h 4354354"/>
              <a:gd name="connsiteX12" fmla="*/ 2178414 w 2684164"/>
              <a:gd name="connsiteY12" fmla="*/ 2825116 h 4354354"/>
              <a:gd name="connsiteX13" fmla="*/ 2143172 w 2684164"/>
              <a:gd name="connsiteY13" fmla="*/ 2746058 h 4354354"/>
              <a:gd name="connsiteX14" fmla="*/ 2123646 w 2684164"/>
              <a:gd name="connsiteY14" fmla="*/ 2684621 h 4354354"/>
              <a:gd name="connsiteX15" fmla="*/ 2105549 w 2684164"/>
              <a:gd name="connsiteY15" fmla="*/ 2649379 h 4354354"/>
              <a:gd name="connsiteX16" fmla="*/ 2104119 w 2684164"/>
              <a:gd name="connsiteY16" fmla="*/ 2600801 h 4354354"/>
              <a:gd name="connsiteX17" fmla="*/ 2026490 w 2684164"/>
              <a:gd name="connsiteY17" fmla="*/ 2686051 h 4354354"/>
              <a:gd name="connsiteX18" fmla="*/ 1959340 w 2684164"/>
              <a:gd name="connsiteY18" fmla="*/ 2754154 h 4354354"/>
              <a:gd name="connsiteX19" fmla="*/ 1912191 w 2684164"/>
              <a:gd name="connsiteY19" fmla="*/ 2713196 h 4354354"/>
              <a:gd name="connsiteX20" fmla="*/ 1775507 w 2684164"/>
              <a:gd name="connsiteY20" fmla="*/ 2699862 h 4354354"/>
              <a:gd name="connsiteX21" fmla="*/ 1677399 w 2684164"/>
              <a:gd name="connsiteY21" fmla="*/ 2689860 h 4354354"/>
              <a:gd name="connsiteX22" fmla="*/ 1606915 w 2684164"/>
              <a:gd name="connsiteY22" fmla="*/ 2582229 h 4354354"/>
              <a:gd name="connsiteX23" fmla="*/ 1542145 w 2684164"/>
              <a:gd name="connsiteY23" fmla="*/ 2584133 h 4354354"/>
              <a:gd name="connsiteX24" fmla="*/ 1517379 w 2684164"/>
              <a:gd name="connsiteY24" fmla="*/ 2563654 h 4354354"/>
              <a:gd name="connsiteX25" fmla="*/ 1469278 w 2684164"/>
              <a:gd name="connsiteY25" fmla="*/ 2381726 h 4354354"/>
              <a:gd name="connsiteX26" fmla="*/ 1438798 w 2684164"/>
              <a:gd name="connsiteY26" fmla="*/ 2289334 h 4354354"/>
              <a:gd name="connsiteX27" fmla="*/ 1400698 w 2684164"/>
              <a:gd name="connsiteY27" fmla="*/ 2220754 h 4354354"/>
              <a:gd name="connsiteX28" fmla="*/ 1385458 w 2684164"/>
              <a:gd name="connsiteY28" fmla="*/ 2197894 h 4354354"/>
              <a:gd name="connsiteX29" fmla="*/ 1374981 w 2684164"/>
              <a:gd name="connsiteY29" fmla="*/ 2152651 h 4354354"/>
              <a:gd name="connsiteX30" fmla="*/ 1369742 w 2684164"/>
              <a:gd name="connsiteY30" fmla="*/ 2052162 h 4354354"/>
              <a:gd name="connsiteX31" fmla="*/ 1384030 w 2684164"/>
              <a:gd name="connsiteY31" fmla="*/ 1982630 h 4354354"/>
              <a:gd name="connsiteX32" fmla="*/ 1315926 w 2684164"/>
              <a:gd name="connsiteY32" fmla="*/ 1917859 h 4354354"/>
              <a:gd name="connsiteX33" fmla="*/ 1282588 w 2684164"/>
              <a:gd name="connsiteY33" fmla="*/ 1912621 h 4354354"/>
              <a:gd name="connsiteX34" fmla="*/ 1184957 w 2684164"/>
              <a:gd name="connsiteY34" fmla="*/ 1853089 h 4354354"/>
              <a:gd name="connsiteX35" fmla="*/ 1126856 w 2684164"/>
              <a:gd name="connsiteY35" fmla="*/ 1863567 h 4354354"/>
              <a:gd name="connsiteX36" fmla="*/ 1074467 w 2684164"/>
              <a:gd name="connsiteY36" fmla="*/ 1897379 h 4354354"/>
              <a:gd name="connsiteX37" fmla="*/ 1025413 w 2684164"/>
              <a:gd name="connsiteY37" fmla="*/ 1923098 h 4354354"/>
              <a:gd name="connsiteX38" fmla="*/ 958738 w 2684164"/>
              <a:gd name="connsiteY38" fmla="*/ 1984058 h 4354354"/>
              <a:gd name="connsiteX39" fmla="*/ 909684 w 2684164"/>
              <a:gd name="connsiteY39" fmla="*/ 1941672 h 4354354"/>
              <a:gd name="connsiteX40" fmla="*/ 854917 w 2684164"/>
              <a:gd name="connsiteY40" fmla="*/ 1915002 h 4354354"/>
              <a:gd name="connsiteX41" fmla="*/ 823960 w 2684164"/>
              <a:gd name="connsiteY41" fmla="*/ 1889284 h 4354354"/>
              <a:gd name="connsiteX42" fmla="*/ 800624 w 2684164"/>
              <a:gd name="connsiteY42" fmla="*/ 1846898 h 4354354"/>
              <a:gd name="connsiteX43" fmla="*/ 814912 w 2684164"/>
              <a:gd name="connsiteY43" fmla="*/ 1789748 h 4354354"/>
              <a:gd name="connsiteX44" fmla="*/ 804433 w 2684164"/>
              <a:gd name="connsiteY44" fmla="*/ 1720215 h 4354354"/>
              <a:gd name="connsiteX45" fmla="*/ 783955 w 2684164"/>
              <a:gd name="connsiteY45" fmla="*/ 1625441 h 4354354"/>
              <a:gd name="connsiteX46" fmla="*/ 760141 w 2684164"/>
              <a:gd name="connsiteY46" fmla="*/ 1635919 h 4354354"/>
              <a:gd name="connsiteX47" fmla="*/ 701563 w 2684164"/>
              <a:gd name="connsiteY47" fmla="*/ 1571626 h 4354354"/>
              <a:gd name="connsiteX48" fmla="*/ 730138 w 2684164"/>
              <a:gd name="connsiteY48" fmla="*/ 1519714 h 4354354"/>
              <a:gd name="connsiteX49" fmla="*/ 777763 w 2684164"/>
              <a:gd name="connsiteY49" fmla="*/ 1455420 h 4354354"/>
              <a:gd name="connsiteX50" fmla="*/ 775858 w 2684164"/>
              <a:gd name="connsiteY50" fmla="*/ 1429227 h 4354354"/>
              <a:gd name="connsiteX51" fmla="*/ 818721 w 2684164"/>
              <a:gd name="connsiteY51" fmla="*/ 1375409 h 4354354"/>
              <a:gd name="connsiteX52" fmla="*/ 826818 w 2684164"/>
              <a:gd name="connsiteY52" fmla="*/ 1282542 h 4354354"/>
              <a:gd name="connsiteX53" fmla="*/ 812529 w 2684164"/>
              <a:gd name="connsiteY53" fmla="*/ 1198721 h 4354354"/>
              <a:gd name="connsiteX54" fmla="*/ 780144 w 2684164"/>
              <a:gd name="connsiteY54" fmla="*/ 1151573 h 4354354"/>
              <a:gd name="connsiteX55" fmla="*/ 761571 w 2684164"/>
              <a:gd name="connsiteY55" fmla="*/ 1070134 h 4354354"/>
              <a:gd name="connsiteX56" fmla="*/ 805387 w 2684164"/>
              <a:gd name="connsiteY56" fmla="*/ 1034892 h 4354354"/>
              <a:gd name="connsiteX57" fmla="*/ 808720 w 2684164"/>
              <a:gd name="connsiteY57" fmla="*/ 976789 h 4354354"/>
              <a:gd name="connsiteX58" fmla="*/ 821102 w 2684164"/>
              <a:gd name="connsiteY58" fmla="*/ 901065 h 4354354"/>
              <a:gd name="connsiteX59" fmla="*/ 830151 w 2684164"/>
              <a:gd name="connsiteY59" fmla="*/ 833914 h 4354354"/>
              <a:gd name="connsiteX60" fmla="*/ 844915 w 2684164"/>
              <a:gd name="connsiteY60" fmla="*/ 795814 h 4354354"/>
              <a:gd name="connsiteX61" fmla="*/ 860154 w 2684164"/>
              <a:gd name="connsiteY61" fmla="*/ 762475 h 4354354"/>
              <a:gd name="connsiteX62" fmla="*/ 833961 w 2684164"/>
              <a:gd name="connsiteY62" fmla="*/ 696754 h 4354354"/>
              <a:gd name="connsiteX63" fmla="*/ 818245 w 2684164"/>
              <a:gd name="connsiteY63" fmla="*/ 573405 h 4354354"/>
              <a:gd name="connsiteX64" fmla="*/ 787764 w 2684164"/>
              <a:gd name="connsiteY64" fmla="*/ 536259 h 4354354"/>
              <a:gd name="connsiteX65" fmla="*/ 770143 w 2684164"/>
              <a:gd name="connsiteY65" fmla="*/ 505777 h 4354354"/>
              <a:gd name="connsiteX66" fmla="*/ 747283 w 2684164"/>
              <a:gd name="connsiteY66" fmla="*/ 430054 h 4354354"/>
              <a:gd name="connsiteX67" fmla="*/ 720137 w 2684164"/>
              <a:gd name="connsiteY67" fmla="*/ 349091 h 4354354"/>
              <a:gd name="connsiteX68" fmla="*/ 732519 w 2684164"/>
              <a:gd name="connsiteY68" fmla="*/ 321469 h 4354354"/>
              <a:gd name="connsiteX69" fmla="*/ 729187 w 2684164"/>
              <a:gd name="connsiteY69" fmla="*/ 256223 h 4354354"/>
              <a:gd name="connsiteX70" fmla="*/ 710137 w 2684164"/>
              <a:gd name="connsiteY70" fmla="*/ 241935 h 4354354"/>
              <a:gd name="connsiteX71" fmla="*/ 702040 w 2684164"/>
              <a:gd name="connsiteY71" fmla="*/ 171451 h 4354354"/>
              <a:gd name="connsiteX72" fmla="*/ 668226 w 2684164"/>
              <a:gd name="connsiteY72" fmla="*/ 120015 h 4354354"/>
              <a:gd name="connsiteX73" fmla="*/ 679180 w 2684164"/>
              <a:gd name="connsiteY73" fmla="*/ 70485 h 4354354"/>
              <a:gd name="connsiteX74" fmla="*/ 650127 w 2684164"/>
              <a:gd name="connsiteY74" fmla="*/ 0 h 4354354"/>
              <a:gd name="connsiteX75" fmla="*/ 605837 w 2684164"/>
              <a:gd name="connsiteY75" fmla="*/ 10001 h 4354354"/>
              <a:gd name="connsiteX76" fmla="*/ 535352 w 2684164"/>
              <a:gd name="connsiteY76" fmla="*/ 85249 h 4354354"/>
              <a:gd name="connsiteX77" fmla="*/ 552497 w 2684164"/>
              <a:gd name="connsiteY77" fmla="*/ 158591 h 4354354"/>
              <a:gd name="connsiteX78" fmla="*/ 545831 w 2684164"/>
              <a:gd name="connsiteY78" fmla="*/ 234792 h 4354354"/>
              <a:gd name="connsiteX79" fmla="*/ 498205 w 2684164"/>
              <a:gd name="connsiteY79" fmla="*/ 313373 h 4354354"/>
              <a:gd name="connsiteX80" fmla="*/ 453913 w 2684164"/>
              <a:gd name="connsiteY80" fmla="*/ 408147 h 4354354"/>
              <a:gd name="connsiteX81" fmla="*/ 361044 w 2684164"/>
              <a:gd name="connsiteY81" fmla="*/ 381476 h 4354354"/>
              <a:gd name="connsiteX82" fmla="*/ 293418 w 2684164"/>
              <a:gd name="connsiteY82" fmla="*/ 441960 h 4354354"/>
              <a:gd name="connsiteX83" fmla="*/ 263413 w 2684164"/>
              <a:gd name="connsiteY83" fmla="*/ 513874 h 4354354"/>
              <a:gd name="connsiteX84" fmla="*/ 314848 w 2684164"/>
              <a:gd name="connsiteY84" fmla="*/ 574834 h 4354354"/>
              <a:gd name="connsiteX85" fmla="*/ 228646 w 2684164"/>
              <a:gd name="connsiteY85" fmla="*/ 711995 h 4354354"/>
              <a:gd name="connsiteX86" fmla="*/ 255318 w 2684164"/>
              <a:gd name="connsiteY86" fmla="*/ 758667 h 4354354"/>
              <a:gd name="connsiteX87" fmla="*/ 241029 w 2684164"/>
              <a:gd name="connsiteY87" fmla="*/ 834390 h 4354354"/>
              <a:gd name="connsiteX88" fmla="*/ 295798 w 2684164"/>
              <a:gd name="connsiteY88" fmla="*/ 849630 h 4354354"/>
              <a:gd name="connsiteX89" fmla="*/ 343899 w 2684164"/>
              <a:gd name="connsiteY89" fmla="*/ 872966 h 4354354"/>
              <a:gd name="connsiteX90" fmla="*/ 317230 w 2684164"/>
              <a:gd name="connsiteY90" fmla="*/ 957263 h 4354354"/>
              <a:gd name="connsiteX91" fmla="*/ 314849 w 2684164"/>
              <a:gd name="connsiteY91" fmla="*/ 1051560 h 4354354"/>
              <a:gd name="connsiteX92" fmla="*/ 231506 w 2684164"/>
              <a:gd name="connsiteY92" fmla="*/ 1096803 h 4354354"/>
              <a:gd name="connsiteX93" fmla="*/ 152447 w 2684164"/>
              <a:gd name="connsiteY93" fmla="*/ 1095376 h 4354354"/>
              <a:gd name="connsiteX94" fmla="*/ 159114 w 2684164"/>
              <a:gd name="connsiteY94" fmla="*/ 1245395 h 4354354"/>
              <a:gd name="connsiteX95" fmla="*/ 221503 w 2684164"/>
              <a:gd name="connsiteY95" fmla="*/ 1283494 h 4354354"/>
              <a:gd name="connsiteX96" fmla="*/ 210073 w 2684164"/>
              <a:gd name="connsiteY96" fmla="*/ 1344454 h 4354354"/>
              <a:gd name="connsiteX97" fmla="*/ 292464 w 2684164"/>
              <a:gd name="connsiteY97" fmla="*/ 1416368 h 4354354"/>
              <a:gd name="connsiteX98" fmla="*/ 272938 w 2684164"/>
              <a:gd name="connsiteY98" fmla="*/ 1466374 h 4354354"/>
              <a:gd name="connsiteX99" fmla="*/ 237219 w 2684164"/>
              <a:gd name="connsiteY99" fmla="*/ 1567339 h 4354354"/>
              <a:gd name="connsiteX100" fmla="*/ 212455 w 2684164"/>
              <a:gd name="connsiteY100" fmla="*/ 1594485 h 4354354"/>
              <a:gd name="connsiteX101" fmla="*/ 152923 w 2684164"/>
              <a:gd name="connsiteY101" fmla="*/ 1602105 h 4354354"/>
              <a:gd name="connsiteX102" fmla="*/ 96249 w 2684164"/>
              <a:gd name="connsiteY102" fmla="*/ 1652111 h 4354354"/>
              <a:gd name="connsiteX103" fmla="*/ 35289 w 2684164"/>
              <a:gd name="connsiteY103" fmla="*/ 1684497 h 4354354"/>
              <a:gd name="connsiteX104" fmla="*/ 11001 w 2684164"/>
              <a:gd name="connsiteY104" fmla="*/ 1750219 h 4354354"/>
              <a:gd name="connsiteX105" fmla="*/ 523 w 2684164"/>
              <a:gd name="connsiteY105" fmla="*/ 1875473 h 4354354"/>
              <a:gd name="connsiteX106" fmla="*/ 29098 w 2684164"/>
              <a:gd name="connsiteY106" fmla="*/ 1938814 h 4354354"/>
              <a:gd name="connsiteX107" fmla="*/ 79104 w 2684164"/>
              <a:gd name="connsiteY107" fmla="*/ 1993107 h 4354354"/>
              <a:gd name="connsiteX108" fmla="*/ 166258 w 2684164"/>
              <a:gd name="connsiteY108" fmla="*/ 2037874 h 4354354"/>
              <a:gd name="connsiteX109" fmla="*/ 241505 w 2684164"/>
              <a:gd name="connsiteY109" fmla="*/ 2100263 h 4354354"/>
              <a:gd name="connsiteX110" fmla="*/ 265318 w 2684164"/>
              <a:gd name="connsiteY110" fmla="*/ 2182654 h 4354354"/>
              <a:gd name="connsiteX111" fmla="*/ 318182 w 2684164"/>
              <a:gd name="connsiteY111" fmla="*/ 2265045 h 4354354"/>
              <a:gd name="connsiteX112" fmla="*/ 443436 w 2684164"/>
              <a:gd name="connsiteY112" fmla="*/ 2258854 h 4354354"/>
              <a:gd name="connsiteX113" fmla="*/ 486298 w 2684164"/>
              <a:gd name="connsiteY113" fmla="*/ 2296954 h 4354354"/>
              <a:gd name="connsiteX114" fmla="*/ 554878 w 2684164"/>
              <a:gd name="connsiteY114" fmla="*/ 2380774 h 4354354"/>
              <a:gd name="connsiteX115" fmla="*/ 524398 w 2684164"/>
              <a:gd name="connsiteY115" fmla="*/ 2456974 h 4354354"/>
              <a:gd name="connsiteX116" fmla="*/ 501538 w 2684164"/>
              <a:gd name="connsiteY116" fmla="*/ 2464594 h 4354354"/>
              <a:gd name="connsiteX117" fmla="*/ 478678 w 2684164"/>
              <a:gd name="connsiteY117" fmla="*/ 2487454 h 4354354"/>
              <a:gd name="connsiteX118" fmla="*/ 471058 w 2684164"/>
              <a:gd name="connsiteY118" fmla="*/ 2533174 h 4354354"/>
              <a:gd name="connsiteX119" fmla="*/ 501538 w 2684164"/>
              <a:gd name="connsiteY119" fmla="*/ 2647474 h 4354354"/>
              <a:gd name="connsiteX120" fmla="*/ 524398 w 2684164"/>
              <a:gd name="connsiteY120" fmla="*/ 2670334 h 4354354"/>
              <a:gd name="connsiteX121" fmla="*/ 532018 w 2684164"/>
              <a:gd name="connsiteY121" fmla="*/ 2700814 h 4354354"/>
              <a:gd name="connsiteX122" fmla="*/ 562498 w 2684164"/>
              <a:gd name="connsiteY122" fmla="*/ 2685574 h 4354354"/>
              <a:gd name="connsiteX123" fmla="*/ 585358 w 2684164"/>
              <a:gd name="connsiteY123" fmla="*/ 2662714 h 4354354"/>
              <a:gd name="connsiteX124" fmla="*/ 638698 w 2684164"/>
              <a:gd name="connsiteY124" fmla="*/ 2632234 h 4354354"/>
              <a:gd name="connsiteX125" fmla="*/ 676798 w 2684164"/>
              <a:gd name="connsiteY125" fmla="*/ 2639854 h 4354354"/>
              <a:gd name="connsiteX126" fmla="*/ 692038 w 2684164"/>
              <a:gd name="connsiteY126" fmla="*/ 2662714 h 4354354"/>
              <a:gd name="connsiteX127" fmla="*/ 714898 w 2684164"/>
              <a:gd name="connsiteY127" fmla="*/ 2685574 h 4354354"/>
              <a:gd name="connsiteX128" fmla="*/ 722518 w 2684164"/>
              <a:gd name="connsiteY128" fmla="*/ 2708434 h 4354354"/>
              <a:gd name="connsiteX129" fmla="*/ 699658 w 2684164"/>
              <a:gd name="connsiteY129" fmla="*/ 2792254 h 4354354"/>
              <a:gd name="connsiteX130" fmla="*/ 615838 w 2684164"/>
              <a:gd name="connsiteY130" fmla="*/ 2868454 h 4354354"/>
              <a:gd name="connsiteX131" fmla="*/ 592978 w 2684164"/>
              <a:gd name="connsiteY131" fmla="*/ 2914174 h 4354354"/>
              <a:gd name="connsiteX132" fmla="*/ 524398 w 2684164"/>
              <a:gd name="connsiteY132" fmla="*/ 2959894 h 4354354"/>
              <a:gd name="connsiteX133" fmla="*/ 509158 w 2684164"/>
              <a:gd name="connsiteY133" fmla="*/ 2982754 h 4354354"/>
              <a:gd name="connsiteX134" fmla="*/ 539638 w 2684164"/>
              <a:gd name="connsiteY134" fmla="*/ 3081814 h 4354354"/>
              <a:gd name="connsiteX135" fmla="*/ 562498 w 2684164"/>
              <a:gd name="connsiteY135" fmla="*/ 3203734 h 4354354"/>
              <a:gd name="connsiteX136" fmla="*/ 600598 w 2684164"/>
              <a:gd name="connsiteY136" fmla="*/ 3302794 h 4354354"/>
              <a:gd name="connsiteX137" fmla="*/ 600598 w 2684164"/>
              <a:gd name="connsiteY137" fmla="*/ 3455194 h 4354354"/>
              <a:gd name="connsiteX138" fmla="*/ 562498 w 2684164"/>
              <a:gd name="connsiteY138" fmla="*/ 3493294 h 4354354"/>
              <a:gd name="connsiteX139" fmla="*/ 554878 w 2684164"/>
              <a:gd name="connsiteY139" fmla="*/ 3523774 h 4354354"/>
              <a:gd name="connsiteX140" fmla="*/ 539638 w 2684164"/>
              <a:gd name="connsiteY140" fmla="*/ 3554254 h 4354354"/>
              <a:gd name="connsiteX141" fmla="*/ 547258 w 2684164"/>
              <a:gd name="connsiteY141" fmla="*/ 3706654 h 4354354"/>
              <a:gd name="connsiteX142" fmla="*/ 600598 w 2684164"/>
              <a:gd name="connsiteY142" fmla="*/ 3699034 h 4354354"/>
              <a:gd name="connsiteX143" fmla="*/ 623458 w 2684164"/>
              <a:gd name="connsiteY143" fmla="*/ 3691414 h 4354354"/>
              <a:gd name="connsiteX144" fmla="*/ 669178 w 2684164"/>
              <a:gd name="connsiteY144" fmla="*/ 3714274 h 4354354"/>
              <a:gd name="connsiteX145" fmla="*/ 699658 w 2684164"/>
              <a:gd name="connsiteY145" fmla="*/ 3744754 h 4354354"/>
              <a:gd name="connsiteX146" fmla="*/ 829198 w 2684164"/>
              <a:gd name="connsiteY146" fmla="*/ 3767614 h 4354354"/>
              <a:gd name="connsiteX147" fmla="*/ 844438 w 2684164"/>
              <a:gd name="connsiteY147" fmla="*/ 3798094 h 4354354"/>
              <a:gd name="connsiteX148" fmla="*/ 867298 w 2684164"/>
              <a:gd name="connsiteY148" fmla="*/ 3813334 h 4354354"/>
              <a:gd name="connsiteX149" fmla="*/ 890158 w 2684164"/>
              <a:gd name="connsiteY149" fmla="*/ 3836194 h 4354354"/>
              <a:gd name="connsiteX150" fmla="*/ 897778 w 2684164"/>
              <a:gd name="connsiteY150" fmla="*/ 3866674 h 4354354"/>
              <a:gd name="connsiteX151" fmla="*/ 913018 w 2684164"/>
              <a:gd name="connsiteY151" fmla="*/ 3889534 h 4354354"/>
              <a:gd name="connsiteX152" fmla="*/ 935878 w 2684164"/>
              <a:gd name="connsiteY152" fmla="*/ 3927634 h 4354354"/>
              <a:gd name="connsiteX153" fmla="*/ 989218 w 2684164"/>
              <a:gd name="connsiteY153" fmla="*/ 3973354 h 4354354"/>
              <a:gd name="connsiteX154" fmla="*/ 1004458 w 2684164"/>
              <a:gd name="connsiteY154" fmla="*/ 3996214 h 4354354"/>
              <a:gd name="connsiteX155" fmla="*/ 1027318 w 2684164"/>
              <a:gd name="connsiteY155" fmla="*/ 4034314 h 4354354"/>
              <a:gd name="connsiteX156" fmla="*/ 1057798 w 2684164"/>
              <a:gd name="connsiteY156" fmla="*/ 4110514 h 4354354"/>
              <a:gd name="connsiteX157" fmla="*/ 1065418 w 2684164"/>
              <a:gd name="connsiteY157" fmla="*/ 4133374 h 4354354"/>
              <a:gd name="connsiteX158" fmla="*/ 1141618 w 2684164"/>
              <a:gd name="connsiteY158" fmla="*/ 4163854 h 4354354"/>
              <a:gd name="connsiteX159" fmla="*/ 1194958 w 2684164"/>
              <a:gd name="connsiteY159" fmla="*/ 4240054 h 4354354"/>
              <a:gd name="connsiteX160" fmla="*/ 1255918 w 2684164"/>
              <a:gd name="connsiteY160" fmla="*/ 4247674 h 4354354"/>
              <a:gd name="connsiteX161" fmla="*/ 1263538 w 2684164"/>
              <a:gd name="connsiteY161" fmla="*/ 4301014 h 4354354"/>
              <a:gd name="connsiteX162" fmla="*/ 1309258 w 2684164"/>
              <a:gd name="connsiteY162" fmla="*/ 4354354 h 4354354"/>
              <a:gd name="connsiteX163" fmla="*/ 1347358 w 2684164"/>
              <a:gd name="connsiteY163" fmla="*/ 4255294 h 4354354"/>
              <a:gd name="connsiteX164" fmla="*/ 1408318 w 2684164"/>
              <a:gd name="connsiteY164" fmla="*/ 4224814 h 4354354"/>
              <a:gd name="connsiteX165" fmla="*/ 1461658 w 2684164"/>
              <a:gd name="connsiteY165" fmla="*/ 4209574 h 4354354"/>
              <a:gd name="connsiteX166" fmla="*/ 1499758 w 2684164"/>
              <a:gd name="connsiteY166" fmla="*/ 4186714 h 4354354"/>
              <a:gd name="connsiteX167" fmla="*/ 1545478 w 2684164"/>
              <a:gd name="connsiteY167" fmla="*/ 4156234 h 4354354"/>
              <a:gd name="connsiteX168" fmla="*/ 1575958 w 2684164"/>
              <a:gd name="connsiteY168" fmla="*/ 4148614 h 4354354"/>
              <a:gd name="connsiteX169" fmla="*/ 1636918 w 2684164"/>
              <a:gd name="connsiteY169" fmla="*/ 4087654 h 4354354"/>
              <a:gd name="connsiteX170" fmla="*/ 1667398 w 2684164"/>
              <a:gd name="connsiteY170" fmla="*/ 4064794 h 4354354"/>
              <a:gd name="connsiteX171" fmla="*/ 1819798 w 2684164"/>
              <a:gd name="connsiteY171" fmla="*/ 4026694 h 4354354"/>
              <a:gd name="connsiteX172" fmla="*/ 1850278 w 2684164"/>
              <a:gd name="connsiteY172" fmla="*/ 4011454 h 4354354"/>
              <a:gd name="connsiteX173" fmla="*/ 1895998 w 2684164"/>
              <a:gd name="connsiteY173" fmla="*/ 3996214 h 4354354"/>
              <a:gd name="connsiteX174" fmla="*/ 1918858 w 2684164"/>
              <a:gd name="connsiteY174" fmla="*/ 3980974 h 4354354"/>
              <a:gd name="connsiteX175" fmla="*/ 1979818 w 2684164"/>
              <a:gd name="connsiteY175" fmla="*/ 3935254 h 4354354"/>
              <a:gd name="connsiteX176" fmla="*/ 2040778 w 2684164"/>
              <a:gd name="connsiteY176" fmla="*/ 3897154 h 4354354"/>
              <a:gd name="connsiteX177" fmla="*/ 2071258 w 2684164"/>
              <a:gd name="connsiteY177" fmla="*/ 3881914 h 4354354"/>
              <a:gd name="connsiteX178" fmla="*/ 2124598 w 2684164"/>
              <a:gd name="connsiteY178" fmla="*/ 3843814 h 4354354"/>
              <a:gd name="connsiteX179" fmla="*/ 2155078 w 2684164"/>
              <a:gd name="connsiteY179" fmla="*/ 3813334 h 4354354"/>
              <a:gd name="connsiteX180" fmla="*/ 2193178 w 2684164"/>
              <a:gd name="connsiteY180" fmla="*/ 3714274 h 4354354"/>
              <a:gd name="connsiteX181" fmla="*/ 2155078 w 2684164"/>
              <a:gd name="connsiteY181" fmla="*/ 3630454 h 4354354"/>
              <a:gd name="connsiteX182" fmla="*/ 2132218 w 2684164"/>
              <a:gd name="connsiteY182" fmla="*/ 3622834 h 4354354"/>
              <a:gd name="connsiteX183" fmla="*/ 2116978 w 2684164"/>
              <a:gd name="connsiteY183" fmla="*/ 3706654 h 4354354"/>
              <a:gd name="connsiteX184" fmla="*/ 2101738 w 2684164"/>
              <a:gd name="connsiteY184" fmla="*/ 3683794 h 4354354"/>
              <a:gd name="connsiteX185" fmla="*/ 2040778 w 2684164"/>
              <a:gd name="connsiteY185" fmla="*/ 3691414 h 4354354"/>
              <a:gd name="connsiteX186" fmla="*/ 2048398 w 2684164"/>
              <a:gd name="connsiteY186" fmla="*/ 3729514 h 4354354"/>
              <a:gd name="connsiteX187" fmla="*/ 2071258 w 2684164"/>
              <a:gd name="connsiteY187" fmla="*/ 3744754 h 4354354"/>
              <a:gd name="connsiteX188" fmla="*/ 2086498 w 2684164"/>
              <a:gd name="connsiteY188" fmla="*/ 3775234 h 4354354"/>
              <a:gd name="connsiteX189" fmla="*/ 2078878 w 2684164"/>
              <a:gd name="connsiteY189" fmla="*/ 3820954 h 4354354"/>
              <a:gd name="connsiteX190" fmla="*/ 2002678 w 2684164"/>
              <a:gd name="connsiteY190" fmla="*/ 3775234 h 4354354"/>
              <a:gd name="connsiteX191" fmla="*/ 1987438 w 2684164"/>
              <a:gd name="connsiteY191" fmla="*/ 3676174 h 4354354"/>
              <a:gd name="connsiteX192" fmla="*/ 1964578 w 2684164"/>
              <a:gd name="connsiteY192" fmla="*/ 3653314 h 4354354"/>
              <a:gd name="connsiteX193" fmla="*/ 1972198 w 2684164"/>
              <a:gd name="connsiteY193" fmla="*/ 3607594 h 4354354"/>
              <a:gd name="connsiteX194" fmla="*/ 2017918 w 2684164"/>
              <a:gd name="connsiteY194" fmla="*/ 3599974 h 4354354"/>
              <a:gd name="connsiteX195" fmla="*/ 2025538 w 2684164"/>
              <a:gd name="connsiteY195" fmla="*/ 3546634 h 4354354"/>
              <a:gd name="connsiteX196" fmla="*/ 2056018 w 2684164"/>
              <a:gd name="connsiteY196" fmla="*/ 3554254 h 4354354"/>
              <a:gd name="connsiteX197" fmla="*/ 2086498 w 2684164"/>
              <a:gd name="connsiteY197" fmla="*/ 3516154 h 4354354"/>
              <a:gd name="connsiteX198" fmla="*/ 2116978 w 2684164"/>
              <a:gd name="connsiteY198" fmla="*/ 3485674 h 4354354"/>
              <a:gd name="connsiteX199" fmla="*/ 2132218 w 2684164"/>
              <a:gd name="connsiteY199" fmla="*/ 3462814 h 4354354"/>
              <a:gd name="connsiteX200" fmla="*/ 2162698 w 2684164"/>
              <a:gd name="connsiteY200" fmla="*/ 3439954 h 4354354"/>
              <a:gd name="connsiteX201" fmla="*/ 2231278 w 2684164"/>
              <a:gd name="connsiteY201" fmla="*/ 3348514 h 4354354"/>
              <a:gd name="connsiteX202" fmla="*/ 2238898 w 2684164"/>
              <a:gd name="connsiteY202" fmla="*/ 3318034 h 4354354"/>
              <a:gd name="connsiteX203" fmla="*/ 2261758 w 2684164"/>
              <a:gd name="connsiteY203" fmla="*/ 3257074 h 4354354"/>
              <a:gd name="connsiteX204" fmla="*/ 2269378 w 2684164"/>
              <a:gd name="connsiteY204" fmla="*/ 3211354 h 4354354"/>
              <a:gd name="connsiteX205" fmla="*/ 2292238 w 2684164"/>
              <a:gd name="connsiteY205" fmla="*/ 3165634 h 4354354"/>
              <a:gd name="connsiteX206" fmla="*/ 2307478 w 2684164"/>
              <a:gd name="connsiteY206" fmla="*/ 3127534 h 4354354"/>
              <a:gd name="connsiteX207" fmla="*/ 2345578 w 2684164"/>
              <a:gd name="connsiteY207" fmla="*/ 3112294 h 4354354"/>
              <a:gd name="connsiteX208" fmla="*/ 2368438 w 2684164"/>
              <a:gd name="connsiteY208" fmla="*/ 3097054 h 4354354"/>
              <a:gd name="connsiteX209" fmla="*/ 2487977 w 2684164"/>
              <a:gd name="connsiteY209" fmla="*/ 3067050 h 4354354"/>
              <a:gd name="connsiteX210" fmla="*/ 2586085 w 2684164"/>
              <a:gd name="connsiteY210" fmla="*/ 3063717 h 4354354"/>
              <a:gd name="connsiteX211" fmla="*/ 2678476 w 2684164"/>
              <a:gd name="connsiteY211" fmla="*/ 3054668 h 4354354"/>
              <a:gd name="connsiteX0" fmla="*/ 2678476 w 2684164"/>
              <a:gd name="connsiteY0" fmla="*/ 3054668 h 4354354"/>
              <a:gd name="connsiteX1" fmla="*/ 2673238 w 2684164"/>
              <a:gd name="connsiteY1" fmla="*/ 3028474 h 4354354"/>
              <a:gd name="connsiteX2" fmla="*/ 2665618 w 2684164"/>
              <a:gd name="connsiteY2" fmla="*/ 2975134 h 4354354"/>
              <a:gd name="connsiteX3" fmla="*/ 2623708 w 2684164"/>
              <a:gd name="connsiteY3" fmla="*/ 2967038 h 4354354"/>
              <a:gd name="connsiteX4" fmla="*/ 2560367 w 2684164"/>
              <a:gd name="connsiteY4" fmla="*/ 2966561 h 4354354"/>
              <a:gd name="connsiteX5" fmla="*/ 2519410 w 2684164"/>
              <a:gd name="connsiteY5" fmla="*/ 2908936 h 4354354"/>
              <a:gd name="connsiteX6" fmla="*/ 2457021 w 2684164"/>
              <a:gd name="connsiteY6" fmla="*/ 2905601 h 4354354"/>
              <a:gd name="connsiteX7" fmla="*/ 2410349 w 2684164"/>
              <a:gd name="connsiteY7" fmla="*/ 2889885 h 4354354"/>
              <a:gd name="connsiteX8" fmla="*/ 2376058 w 2684164"/>
              <a:gd name="connsiteY8" fmla="*/ 2876074 h 4354354"/>
              <a:gd name="connsiteX9" fmla="*/ 2347960 w 2684164"/>
              <a:gd name="connsiteY9" fmla="*/ 2856071 h 4354354"/>
              <a:gd name="connsiteX10" fmla="*/ 2293190 w 2684164"/>
              <a:gd name="connsiteY10" fmla="*/ 2824163 h 4354354"/>
              <a:gd name="connsiteX11" fmla="*/ 2218895 w 2684164"/>
              <a:gd name="connsiteY11" fmla="*/ 2864167 h 4354354"/>
              <a:gd name="connsiteX12" fmla="*/ 2178414 w 2684164"/>
              <a:gd name="connsiteY12" fmla="*/ 2825116 h 4354354"/>
              <a:gd name="connsiteX13" fmla="*/ 2143172 w 2684164"/>
              <a:gd name="connsiteY13" fmla="*/ 2746058 h 4354354"/>
              <a:gd name="connsiteX14" fmla="*/ 2123646 w 2684164"/>
              <a:gd name="connsiteY14" fmla="*/ 2684621 h 4354354"/>
              <a:gd name="connsiteX15" fmla="*/ 2105549 w 2684164"/>
              <a:gd name="connsiteY15" fmla="*/ 2649379 h 4354354"/>
              <a:gd name="connsiteX16" fmla="*/ 2104119 w 2684164"/>
              <a:gd name="connsiteY16" fmla="*/ 2600801 h 4354354"/>
              <a:gd name="connsiteX17" fmla="*/ 2026490 w 2684164"/>
              <a:gd name="connsiteY17" fmla="*/ 2686051 h 4354354"/>
              <a:gd name="connsiteX18" fmla="*/ 1959340 w 2684164"/>
              <a:gd name="connsiteY18" fmla="*/ 2754154 h 4354354"/>
              <a:gd name="connsiteX19" fmla="*/ 1912191 w 2684164"/>
              <a:gd name="connsiteY19" fmla="*/ 2713196 h 4354354"/>
              <a:gd name="connsiteX20" fmla="*/ 1775507 w 2684164"/>
              <a:gd name="connsiteY20" fmla="*/ 2699862 h 4354354"/>
              <a:gd name="connsiteX21" fmla="*/ 1677399 w 2684164"/>
              <a:gd name="connsiteY21" fmla="*/ 2689860 h 4354354"/>
              <a:gd name="connsiteX22" fmla="*/ 1606915 w 2684164"/>
              <a:gd name="connsiteY22" fmla="*/ 2582229 h 4354354"/>
              <a:gd name="connsiteX23" fmla="*/ 1542145 w 2684164"/>
              <a:gd name="connsiteY23" fmla="*/ 2584133 h 4354354"/>
              <a:gd name="connsiteX24" fmla="*/ 1517379 w 2684164"/>
              <a:gd name="connsiteY24" fmla="*/ 2563654 h 4354354"/>
              <a:gd name="connsiteX25" fmla="*/ 1469278 w 2684164"/>
              <a:gd name="connsiteY25" fmla="*/ 2381726 h 4354354"/>
              <a:gd name="connsiteX26" fmla="*/ 1438798 w 2684164"/>
              <a:gd name="connsiteY26" fmla="*/ 2289334 h 4354354"/>
              <a:gd name="connsiteX27" fmla="*/ 1400698 w 2684164"/>
              <a:gd name="connsiteY27" fmla="*/ 2220754 h 4354354"/>
              <a:gd name="connsiteX28" fmla="*/ 1385458 w 2684164"/>
              <a:gd name="connsiteY28" fmla="*/ 2197894 h 4354354"/>
              <a:gd name="connsiteX29" fmla="*/ 1374981 w 2684164"/>
              <a:gd name="connsiteY29" fmla="*/ 2152651 h 4354354"/>
              <a:gd name="connsiteX30" fmla="*/ 1369742 w 2684164"/>
              <a:gd name="connsiteY30" fmla="*/ 2052162 h 4354354"/>
              <a:gd name="connsiteX31" fmla="*/ 1384030 w 2684164"/>
              <a:gd name="connsiteY31" fmla="*/ 1982630 h 4354354"/>
              <a:gd name="connsiteX32" fmla="*/ 1315926 w 2684164"/>
              <a:gd name="connsiteY32" fmla="*/ 1917859 h 4354354"/>
              <a:gd name="connsiteX33" fmla="*/ 1282588 w 2684164"/>
              <a:gd name="connsiteY33" fmla="*/ 1912621 h 4354354"/>
              <a:gd name="connsiteX34" fmla="*/ 1184957 w 2684164"/>
              <a:gd name="connsiteY34" fmla="*/ 1853089 h 4354354"/>
              <a:gd name="connsiteX35" fmla="*/ 1126856 w 2684164"/>
              <a:gd name="connsiteY35" fmla="*/ 1863567 h 4354354"/>
              <a:gd name="connsiteX36" fmla="*/ 1074467 w 2684164"/>
              <a:gd name="connsiteY36" fmla="*/ 1897379 h 4354354"/>
              <a:gd name="connsiteX37" fmla="*/ 1025413 w 2684164"/>
              <a:gd name="connsiteY37" fmla="*/ 1923098 h 4354354"/>
              <a:gd name="connsiteX38" fmla="*/ 958738 w 2684164"/>
              <a:gd name="connsiteY38" fmla="*/ 1984058 h 4354354"/>
              <a:gd name="connsiteX39" fmla="*/ 909684 w 2684164"/>
              <a:gd name="connsiteY39" fmla="*/ 1941672 h 4354354"/>
              <a:gd name="connsiteX40" fmla="*/ 854917 w 2684164"/>
              <a:gd name="connsiteY40" fmla="*/ 1915002 h 4354354"/>
              <a:gd name="connsiteX41" fmla="*/ 823960 w 2684164"/>
              <a:gd name="connsiteY41" fmla="*/ 1889284 h 4354354"/>
              <a:gd name="connsiteX42" fmla="*/ 800624 w 2684164"/>
              <a:gd name="connsiteY42" fmla="*/ 1846898 h 4354354"/>
              <a:gd name="connsiteX43" fmla="*/ 814912 w 2684164"/>
              <a:gd name="connsiteY43" fmla="*/ 1789748 h 4354354"/>
              <a:gd name="connsiteX44" fmla="*/ 804433 w 2684164"/>
              <a:gd name="connsiteY44" fmla="*/ 1720215 h 4354354"/>
              <a:gd name="connsiteX45" fmla="*/ 783955 w 2684164"/>
              <a:gd name="connsiteY45" fmla="*/ 1625441 h 4354354"/>
              <a:gd name="connsiteX46" fmla="*/ 760141 w 2684164"/>
              <a:gd name="connsiteY46" fmla="*/ 1635919 h 4354354"/>
              <a:gd name="connsiteX47" fmla="*/ 701563 w 2684164"/>
              <a:gd name="connsiteY47" fmla="*/ 1571626 h 4354354"/>
              <a:gd name="connsiteX48" fmla="*/ 730138 w 2684164"/>
              <a:gd name="connsiteY48" fmla="*/ 1519714 h 4354354"/>
              <a:gd name="connsiteX49" fmla="*/ 777763 w 2684164"/>
              <a:gd name="connsiteY49" fmla="*/ 1455420 h 4354354"/>
              <a:gd name="connsiteX50" fmla="*/ 775858 w 2684164"/>
              <a:gd name="connsiteY50" fmla="*/ 1429227 h 4354354"/>
              <a:gd name="connsiteX51" fmla="*/ 818721 w 2684164"/>
              <a:gd name="connsiteY51" fmla="*/ 1375409 h 4354354"/>
              <a:gd name="connsiteX52" fmla="*/ 826818 w 2684164"/>
              <a:gd name="connsiteY52" fmla="*/ 1282542 h 4354354"/>
              <a:gd name="connsiteX53" fmla="*/ 812529 w 2684164"/>
              <a:gd name="connsiteY53" fmla="*/ 1198721 h 4354354"/>
              <a:gd name="connsiteX54" fmla="*/ 780144 w 2684164"/>
              <a:gd name="connsiteY54" fmla="*/ 1151573 h 4354354"/>
              <a:gd name="connsiteX55" fmla="*/ 761571 w 2684164"/>
              <a:gd name="connsiteY55" fmla="*/ 1070134 h 4354354"/>
              <a:gd name="connsiteX56" fmla="*/ 805387 w 2684164"/>
              <a:gd name="connsiteY56" fmla="*/ 1034892 h 4354354"/>
              <a:gd name="connsiteX57" fmla="*/ 808720 w 2684164"/>
              <a:gd name="connsiteY57" fmla="*/ 976789 h 4354354"/>
              <a:gd name="connsiteX58" fmla="*/ 821102 w 2684164"/>
              <a:gd name="connsiteY58" fmla="*/ 901065 h 4354354"/>
              <a:gd name="connsiteX59" fmla="*/ 830151 w 2684164"/>
              <a:gd name="connsiteY59" fmla="*/ 833914 h 4354354"/>
              <a:gd name="connsiteX60" fmla="*/ 844915 w 2684164"/>
              <a:gd name="connsiteY60" fmla="*/ 795814 h 4354354"/>
              <a:gd name="connsiteX61" fmla="*/ 860154 w 2684164"/>
              <a:gd name="connsiteY61" fmla="*/ 762475 h 4354354"/>
              <a:gd name="connsiteX62" fmla="*/ 833961 w 2684164"/>
              <a:gd name="connsiteY62" fmla="*/ 696754 h 4354354"/>
              <a:gd name="connsiteX63" fmla="*/ 818245 w 2684164"/>
              <a:gd name="connsiteY63" fmla="*/ 573405 h 4354354"/>
              <a:gd name="connsiteX64" fmla="*/ 787764 w 2684164"/>
              <a:gd name="connsiteY64" fmla="*/ 536259 h 4354354"/>
              <a:gd name="connsiteX65" fmla="*/ 770143 w 2684164"/>
              <a:gd name="connsiteY65" fmla="*/ 505777 h 4354354"/>
              <a:gd name="connsiteX66" fmla="*/ 747283 w 2684164"/>
              <a:gd name="connsiteY66" fmla="*/ 430054 h 4354354"/>
              <a:gd name="connsiteX67" fmla="*/ 720137 w 2684164"/>
              <a:gd name="connsiteY67" fmla="*/ 349091 h 4354354"/>
              <a:gd name="connsiteX68" fmla="*/ 732519 w 2684164"/>
              <a:gd name="connsiteY68" fmla="*/ 321469 h 4354354"/>
              <a:gd name="connsiteX69" fmla="*/ 729187 w 2684164"/>
              <a:gd name="connsiteY69" fmla="*/ 256223 h 4354354"/>
              <a:gd name="connsiteX70" fmla="*/ 710137 w 2684164"/>
              <a:gd name="connsiteY70" fmla="*/ 241935 h 4354354"/>
              <a:gd name="connsiteX71" fmla="*/ 702040 w 2684164"/>
              <a:gd name="connsiteY71" fmla="*/ 171451 h 4354354"/>
              <a:gd name="connsiteX72" fmla="*/ 668226 w 2684164"/>
              <a:gd name="connsiteY72" fmla="*/ 120015 h 4354354"/>
              <a:gd name="connsiteX73" fmla="*/ 679180 w 2684164"/>
              <a:gd name="connsiteY73" fmla="*/ 70485 h 4354354"/>
              <a:gd name="connsiteX74" fmla="*/ 650127 w 2684164"/>
              <a:gd name="connsiteY74" fmla="*/ 0 h 4354354"/>
              <a:gd name="connsiteX75" fmla="*/ 605837 w 2684164"/>
              <a:gd name="connsiteY75" fmla="*/ 10001 h 4354354"/>
              <a:gd name="connsiteX76" fmla="*/ 535352 w 2684164"/>
              <a:gd name="connsiteY76" fmla="*/ 85249 h 4354354"/>
              <a:gd name="connsiteX77" fmla="*/ 552497 w 2684164"/>
              <a:gd name="connsiteY77" fmla="*/ 158591 h 4354354"/>
              <a:gd name="connsiteX78" fmla="*/ 545831 w 2684164"/>
              <a:gd name="connsiteY78" fmla="*/ 234792 h 4354354"/>
              <a:gd name="connsiteX79" fmla="*/ 498205 w 2684164"/>
              <a:gd name="connsiteY79" fmla="*/ 313373 h 4354354"/>
              <a:gd name="connsiteX80" fmla="*/ 453913 w 2684164"/>
              <a:gd name="connsiteY80" fmla="*/ 408147 h 4354354"/>
              <a:gd name="connsiteX81" fmla="*/ 361044 w 2684164"/>
              <a:gd name="connsiteY81" fmla="*/ 381476 h 4354354"/>
              <a:gd name="connsiteX82" fmla="*/ 293418 w 2684164"/>
              <a:gd name="connsiteY82" fmla="*/ 441960 h 4354354"/>
              <a:gd name="connsiteX83" fmla="*/ 263413 w 2684164"/>
              <a:gd name="connsiteY83" fmla="*/ 513874 h 4354354"/>
              <a:gd name="connsiteX84" fmla="*/ 314848 w 2684164"/>
              <a:gd name="connsiteY84" fmla="*/ 574834 h 4354354"/>
              <a:gd name="connsiteX85" fmla="*/ 228646 w 2684164"/>
              <a:gd name="connsiteY85" fmla="*/ 711995 h 4354354"/>
              <a:gd name="connsiteX86" fmla="*/ 255318 w 2684164"/>
              <a:gd name="connsiteY86" fmla="*/ 758667 h 4354354"/>
              <a:gd name="connsiteX87" fmla="*/ 241029 w 2684164"/>
              <a:gd name="connsiteY87" fmla="*/ 834390 h 4354354"/>
              <a:gd name="connsiteX88" fmla="*/ 295798 w 2684164"/>
              <a:gd name="connsiteY88" fmla="*/ 849630 h 4354354"/>
              <a:gd name="connsiteX89" fmla="*/ 343899 w 2684164"/>
              <a:gd name="connsiteY89" fmla="*/ 872966 h 4354354"/>
              <a:gd name="connsiteX90" fmla="*/ 317230 w 2684164"/>
              <a:gd name="connsiteY90" fmla="*/ 957263 h 4354354"/>
              <a:gd name="connsiteX91" fmla="*/ 314849 w 2684164"/>
              <a:gd name="connsiteY91" fmla="*/ 1051560 h 4354354"/>
              <a:gd name="connsiteX92" fmla="*/ 231506 w 2684164"/>
              <a:gd name="connsiteY92" fmla="*/ 1096803 h 4354354"/>
              <a:gd name="connsiteX93" fmla="*/ 152447 w 2684164"/>
              <a:gd name="connsiteY93" fmla="*/ 1095376 h 4354354"/>
              <a:gd name="connsiteX94" fmla="*/ 159114 w 2684164"/>
              <a:gd name="connsiteY94" fmla="*/ 1245395 h 4354354"/>
              <a:gd name="connsiteX95" fmla="*/ 221503 w 2684164"/>
              <a:gd name="connsiteY95" fmla="*/ 1283494 h 4354354"/>
              <a:gd name="connsiteX96" fmla="*/ 210073 w 2684164"/>
              <a:gd name="connsiteY96" fmla="*/ 1344454 h 4354354"/>
              <a:gd name="connsiteX97" fmla="*/ 292464 w 2684164"/>
              <a:gd name="connsiteY97" fmla="*/ 1416368 h 4354354"/>
              <a:gd name="connsiteX98" fmla="*/ 272938 w 2684164"/>
              <a:gd name="connsiteY98" fmla="*/ 1466374 h 4354354"/>
              <a:gd name="connsiteX99" fmla="*/ 237219 w 2684164"/>
              <a:gd name="connsiteY99" fmla="*/ 1567339 h 4354354"/>
              <a:gd name="connsiteX100" fmla="*/ 212455 w 2684164"/>
              <a:gd name="connsiteY100" fmla="*/ 1594485 h 4354354"/>
              <a:gd name="connsiteX101" fmla="*/ 152923 w 2684164"/>
              <a:gd name="connsiteY101" fmla="*/ 1602105 h 4354354"/>
              <a:gd name="connsiteX102" fmla="*/ 96249 w 2684164"/>
              <a:gd name="connsiteY102" fmla="*/ 1652111 h 4354354"/>
              <a:gd name="connsiteX103" fmla="*/ 35289 w 2684164"/>
              <a:gd name="connsiteY103" fmla="*/ 1684497 h 4354354"/>
              <a:gd name="connsiteX104" fmla="*/ 11001 w 2684164"/>
              <a:gd name="connsiteY104" fmla="*/ 1750219 h 4354354"/>
              <a:gd name="connsiteX105" fmla="*/ 523 w 2684164"/>
              <a:gd name="connsiteY105" fmla="*/ 1875473 h 4354354"/>
              <a:gd name="connsiteX106" fmla="*/ 29098 w 2684164"/>
              <a:gd name="connsiteY106" fmla="*/ 1938814 h 4354354"/>
              <a:gd name="connsiteX107" fmla="*/ 79104 w 2684164"/>
              <a:gd name="connsiteY107" fmla="*/ 1993107 h 4354354"/>
              <a:gd name="connsiteX108" fmla="*/ 166258 w 2684164"/>
              <a:gd name="connsiteY108" fmla="*/ 2037874 h 4354354"/>
              <a:gd name="connsiteX109" fmla="*/ 241505 w 2684164"/>
              <a:gd name="connsiteY109" fmla="*/ 2100263 h 4354354"/>
              <a:gd name="connsiteX110" fmla="*/ 265318 w 2684164"/>
              <a:gd name="connsiteY110" fmla="*/ 2182654 h 4354354"/>
              <a:gd name="connsiteX111" fmla="*/ 318182 w 2684164"/>
              <a:gd name="connsiteY111" fmla="*/ 2265045 h 4354354"/>
              <a:gd name="connsiteX112" fmla="*/ 443436 w 2684164"/>
              <a:gd name="connsiteY112" fmla="*/ 2258854 h 4354354"/>
              <a:gd name="connsiteX113" fmla="*/ 486298 w 2684164"/>
              <a:gd name="connsiteY113" fmla="*/ 2296954 h 4354354"/>
              <a:gd name="connsiteX114" fmla="*/ 526779 w 2684164"/>
              <a:gd name="connsiteY114" fmla="*/ 2346960 h 4354354"/>
              <a:gd name="connsiteX115" fmla="*/ 554878 w 2684164"/>
              <a:gd name="connsiteY115" fmla="*/ 2380774 h 4354354"/>
              <a:gd name="connsiteX116" fmla="*/ 524398 w 2684164"/>
              <a:gd name="connsiteY116" fmla="*/ 2456974 h 4354354"/>
              <a:gd name="connsiteX117" fmla="*/ 501538 w 2684164"/>
              <a:gd name="connsiteY117" fmla="*/ 2464594 h 4354354"/>
              <a:gd name="connsiteX118" fmla="*/ 478678 w 2684164"/>
              <a:gd name="connsiteY118" fmla="*/ 2487454 h 4354354"/>
              <a:gd name="connsiteX119" fmla="*/ 471058 w 2684164"/>
              <a:gd name="connsiteY119" fmla="*/ 2533174 h 4354354"/>
              <a:gd name="connsiteX120" fmla="*/ 501538 w 2684164"/>
              <a:gd name="connsiteY120" fmla="*/ 2647474 h 4354354"/>
              <a:gd name="connsiteX121" fmla="*/ 524398 w 2684164"/>
              <a:gd name="connsiteY121" fmla="*/ 2670334 h 4354354"/>
              <a:gd name="connsiteX122" fmla="*/ 532018 w 2684164"/>
              <a:gd name="connsiteY122" fmla="*/ 2700814 h 4354354"/>
              <a:gd name="connsiteX123" fmla="*/ 562498 w 2684164"/>
              <a:gd name="connsiteY123" fmla="*/ 2685574 h 4354354"/>
              <a:gd name="connsiteX124" fmla="*/ 585358 w 2684164"/>
              <a:gd name="connsiteY124" fmla="*/ 2662714 h 4354354"/>
              <a:gd name="connsiteX125" fmla="*/ 638698 w 2684164"/>
              <a:gd name="connsiteY125" fmla="*/ 2632234 h 4354354"/>
              <a:gd name="connsiteX126" fmla="*/ 676798 w 2684164"/>
              <a:gd name="connsiteY126" fmla="*/ 2639854 h 4354354"/>
              <a:gd name="connsiteX127" fmla="*/ 692038 w 2684164"/>
              <a:gd name="connsiteY127" fmla="*/ 2662714 h 4354354"/>
              <a:gd name="connsiteX128" fmla="*/ 714898 w 2684164"/>
              <a:gd name="connsiteY128" fmla="*/ 2685574 h 4354354"/>
              <a:gd name="connsiteX129" fmla="*/ 722518 w 2684164"/>
              <a:gd name="connsiteY129" fmla="*/ 2708434 h 4354354"/>
              <a:gd name="connsiteX130" fmla="*/ 699658 w 2684164"/>
              <a:gd name="connsiteY130" fmla="*/ 2792254 h 4354354"/>
              <a:gd name="connsiteX131" fmla="*/ 615838 w 2684164"/>
              <a:gd name="connsiteY131" fmla="*/ 2868454 h 4354354"/>
              <a:gd name="connsiteX132" fmla="*/ 592978 w 2684164"/>
              <a:gd name="connsiteY132" fmla="*/ 2914174 h 4354354"/>
              <a:gd name="connsiteX133" fmla="*/ 524398 w 2684164"/>
              <a:gd name="connsiteY133" fmla="*/ 2959894 h 4354354"/>
              <a:gd name="connsiteX134" fmla="*/ 509158 w 2684164"/>
              <a:gd name="connsiteY134" fmla="*/ 2982754 h 4354354"/>
              <a:gd name="connsiteX135" fmla="*/ 539638 w 2684164"/>
              <a:gd name="connsiteY135" fmla="*/ 3081814 h 4354354"/>
              <a:gd name="connsiteX136" fmla="*/ 562498 w 2684164"/>
              <a:gd name="connsiteY136" fmla="*/ 3203734 h 4354354"/>
              <a:gd name="connsiteX137" fmla="*/ 600598 w 2684164"/>
              <a:gd name="connsiteY137" fmla="*/ 3302794 h 4354354"/>
              <a:gd name="connsiteX138" fmla="*/ 600598 w 2684164"/>
              <a:gd name="connsiteY138" fmla="*/ 3455194 h 4354354"/>
              <a:gd name="connsiteX139" fmla="*/ 562498 w 2684164"/>
              <a:gd name="connsiteY139" fmla="*/ 3493294 h 4354354"/>
              <a:gd name="connsiteX140" fmla="*/ 554878 w 2684164"/>
              <a:gd name="connsiteY140" fmla="*/ 3523774 h 4354354"/>
              <a:gd name="connsiteX141" fmla="*/ 539638 w 2684164"/>
              <a:gd name="connsiteY141" fmla="*/ 3554254 h 4354354"/>
              <a:gd name="connsiteX142" fmla="*/ 547258 w 2684164"/>
              <a:gd name="connsiteY142" fmla="*/ 3706654 h 4354354"/>
              <a:gd name="connsiteX143" fmla="*/ 600598 w 2684164"/>
              <a:gd name="connsiteY143" fmla="*/ 3699034 h 4354354"/>
              <a:gd name="connsiteX144" fmla="*/ 623458 w 2684164"/>
              <a:gd name="connsiteY144" fmla="*/ 3691414 h 4354354"/>
              <a:gd name="connsiteX145" fmla="*/ 669178 w 2684164"/>
              <a:gd name="connsiteY145" fmla="*/ 3714274 h 4354354"/>
              <a:gd name="connsiteX146" fmla="*/ 699658 w 2684164"/>
              <a:gd name="connsiteY146" fmla="*/ 3744754 h 4354354"/>
              <a:gd name="connsiteX147" fmla="*/ 829198 w 2684164"/>
              <a:gd name="connsiteY147" fmla="*/ 3767614 h 4354354"/>
              <a:gd name="connsiteX148" fmla="*/ 844438 w 2684164"/>
              <a:gd name="connsiteY148" fmla="*/ 3798094 h 4354354"/>
              <a:gd name="connsiteX149" fmla="*/ 867298 w 2684164"/>
              <a:gd name="connsiteY149" fmla="*/ 3813334 h 4354354"/>
              <a:gd name="connsiteX150" fmla="*/ 890158 w 2684164"/>
              <a:gd name="connsiteY150" fmla="*/ 3836194 h 4354354"/>
              <a:gd name="connsiteX151" fmla="*/ 897778 w 2684164"/>
              <a:gd name="connsiteY151" fmla="*/ 3866674 h 4354354"/>
              <a:gd name="connsiteX152" fmla="*/ 913018 w 2684164"/>
              <a:gd name="connsiteY152" fmla="*/ 3889534 h 4354354"/>
              <a:gd name="connsiteX153" fmla="*/ 935878 w 2684164"/>
              <a:gd name="connsiteY153" fmla="*/ 3927634 h 4354354"/>
              <a:gd name="connsiteX154" fmla="*/ 989218 w 2684164"/>
              <a:gd name="connsiteY154" fmla="*/ 3973354 h 4354354"/>
              <a:gd name="connsiteX155" fmla="*/ 1004458 w 2684164"/>
              <a:gd name="connsiteY155" fmla="*/ 3996214 h 4354354"/>
              <a:gd name="connsiteX156" fmla="*/ 1027318 w 2684164"/>
              <a:gd name="connsiteY156" fmla="*/ 4034314 h 4354354"/>
              <a:gd name="connsiteX157" fmla="*/ 1057798 w 2684164"/>
              <a:gd name="connsiteY157" fmla="*/ 4110514 h 4354354"/>
              <a:gd name="connsiteX158" fmla="*/ 1065418 w 2684164"/>
              <a:gd name="connsiteY158" fmla="*/ 4133374 h 4354354"/>
              <a:gd name="connsiteX159" fmla="*/ 1141618 w 2684164"/>
              <a:gd name="connsiteY159" fmla="*/ 4163854 h 4354354"/>
              <a:gd name="connsiteX160" fmla="*/ 1194958 w 2684164"/>
              <a:gd name="connsiteY160" fmla="*/ 4240054 h 4354354"/>
              <a:gd name="connsiteX161" fmla="*/ 1255918 w 2684164"/>
              <a:gd name="connsiteY161" fmla="*/ 4247674 h 4354354"/>
              <a:gd name="connsiteX162" fmla="*/ 1263538 w 2684164"/>
              <a:gd name="connsiteY162" fmla="*/ 4301014 h 4354354"/>
              <a:gd name="connsiteX163" fmla="*/ 1309258 w 2684164"/>
              <a:gd name="connsiteY163" fmla="*/ 4354354 h 4354354"/>
              <a:gd name="connsiteX164" fmla="*/ 1347358 w 2684164"/>
              <a:gd name="connsiteY164" fmla="*/ 4255294 h 4354354"/>
              <a:gd name="connsiteX165" fmla="*/ 1408318 w 2684164"/>
              <a:gd name="connsiteY165" fmla="*/ 4224814 h 4354354"/>
              <a:gd name="connsiteX166" fmla="*/ 1461658 w 2684164"/>
              <a:gd name="connsiteY166" fmla="*/ 4209574 h 4354354"/>
              <a:gd name="connsiteX167" fmla="*/ 1499758 w 2684164"/>
              <a:gd name="connsiteY167" fmla="*/ 4186714 h 4354354"/>
              <a:gd name="connsiteX168" fmla="*/ 1545478 w 2684164"/>
              <a:gd name="connsiteY168" fmla="*/ 4156234 h 4354354"/>
              <a:gd name="connsiteX169" fmla="*/ 1575958 w 2684164"/>
              <a:gd name="connsiteY169" fmla="*/ 4148614 h 4354354"/>
              <a:gd name="connsiteX170" fmla="*/ 1636918 w 2684164"/>
              <a:gd name="connsiteY170" fmla="*/ 4087654 h 4354354"/>
              <a:gd name="connsiteX171" fmla="*/ 1667398 w 2684164"/>
              <a:gd name="connsiteY171" fmla="*/ 4064794 h 4354354"/>
              <a:gd name="connsiteX172" fmla="*/ 1819798 w 2684164"/>
              <a:gd name="connsiteY172" fmla="*/ 4026694 h 4354354"/>
              <a:gd name="connsiteX173" fmla="*/ 1850278 w 2684164"/>
              <a:gd name="connsiteY173" fmla="*/ 4011454 h 4354354"/>
              <a:gd name="connsiteX174" fmla="*/ 1895998 w 2684164"/>
              <a:gd name="connsiteY174" fmla="*/ 3996214 h 4354354"/>
              <a:gd name="connsiteX175" fmla="*/ 1918858 w 2684164"/>
              <a:gd name="connsiteY175" fmla="*/ 3980974 h 4354354"/>
              <a:gd name="connsiteX176" fmla="*/ 1979818 w 2684164"/>
              <a:gd name="connsiteY176" fmla="*/ 3935254 h 4354354"/>
              <a:gd name="connsiteX177" fmla="*/ 2040778 w 2684164"/>
              <a:gd name="connsiteY177" fmla="*/ 3897154 h 4354354"/>
              <a:gd name="connsiteX178" fmla="*/ 2071258 w 2684164"/>
              <a:gd name="connsiteY178" fmla="*/ 3881914 h 4354354"/>
              <a:gd name="connsiteX179" fmla="*/ 2124598 w 2684164"/>
              <a:gd name="connsiteY179" fmla="*/ 3843814 h 4354354"/>
              <a:gd name="connsiteX180" fmla="*/ 2155078 w 2684164"/>
              <a:gd name="connsiteY180" fmla="*/ 3813334 h 4354354"/>
              <a:gd name="connsiteX181" fmla="*/ 2193178 w 2684164"/>
              <a:gd name="connsiteY181" fmla="*/ 3714274 h 4354354"/>
              <a:gd name="connsiteX182" fmla="*/ 2155078 w 2684164"/>
              <a:gd name="connsiteY182" fmla="*/ 3630454 h 4354354"/>
              <a:gd name="connsiteX183" fmla="*/ 2132218 w 2684164"/>
              <a:gd name="connsiteY183" fmla="*/ 3622834 h 4354354"/>
              <a:gd name="connsiteX184" fmla="*/ 2116978 w 2684164"/>
              <a:gd name="connsiteY184" fmla="*/ 3706654 h 4354354"/>
              <a:gd name="connsiteX185" fmla="*/ 2101738 w 2684164"/>
              <a:gd name="connsiteY185" fmla="*/ 3683794 h 4354354"/>
              <a:gd name="connsiteX186" fmla="*/ 2040778 w 2684164"/>
              <a:gd name="connsiteY186" fmla="*/ 3691414 h 4354354"/>
              <a:gd name="connsiteX187" fmla="*/ 2048398 w 2684164"/>
              <a:gd name="connsiteY187" fmla="*/ 3729514 h 4354354"/>
              <a:gd name="connsiteX188" fmla="*/ 2071258 w 2684164"/>
              <a:gd name="connsiteY188" fmla="*/ 3744754 h 4354354"/>
              <a:gd name="connsiteX189" fmla="*/ 2086498 w 2684164"/>
              <a:gd name="connsiteY189" fmla="*/ 3775234 h 4354354"/>
              <a:gd name="connsiteX190" fmla="*/ 2078878 w 2684164"/>
              <a:gd name="connsiteY190" fmla="*/ 3820954 h 4354354"/>
              <a:gd name="connsiteX191" fmla="*/ 2002678 w 2684164"/>
              <a:gd name="connsiteY191" fmla="*/ 3775234 h 4354354"/>
              <a:gd name="connsiteX192" fmla="*/ 1987438 w 2684164"/>
              <a:gd name="connsiteY192" fmla="*/ 3676174 h 4354354"/>
              <a:gd name="connsiteX193" fmla="*/ 1964578 w 2684164"/>
              <a:gd name="connsiteY193" fmla="*/ 3653314 h 4354354"/>
              <a:gd name="connsiteX194" fmla="*/ 1972198 w 2684164"/>
              <a:gd name="connsiteY194" fmla="*/ 3607594 h 4354354"/>
              <a:gd name="connsiteX195" fmla="*/ 2017918 w 2684164"/>
              <a:gd name="connsiteY195" fmla="*/ 3599974 h 4354354"/>
              <a:gd name="connsiteX196" fmla="*/ 2025538 w 2684164"/>
              <a:gd name="connsiteY196" fmla="*/ 3546634 h 4354354"/>
              <a:gd name="connsiteX197" fmla="*/ 2056018 w 2684164"/>
              <a:gd name="connsiteY197" fmla="*/ 3554254 h 4354354"/>
              <a:gd name="connsiteX198" fmla="*/ 2086498 w 2684164"/>
              <a:gd name="connsiteY198" fmla="*/ 3516154 h 4354354"/>
              <a:gd name="connsiteX199" fmla="*/ 2116978 w 2684164"/>
              <a:gd name="connsiteY199" fmla="*/ 3485674 h 4354354"/>
              <a:gd name="connsiteX200" fmla="*/ 2132218 w 2684164"/>
              <a:gd name="connsiteY200" fmla="*/ 3462814 h 4354354"/>
              <a:gd name="connsiteX201" fmla="*/ 2162698 w 2684164"/>
              <a:gd name="connsiteY201" fmla="*/ 3439954 h 4354354"/>
              <a:gd name="connsiteX202" fmla="*/ 2231278 w 2684164"/>
              <a:gd name="connsiteY202" fmla="*/ 3348514 h 4354354"/>
              <a:gd name="connsiteX203" fmla="*/ 2238898 w 2684164"/>
              <a:gd name="connsiteY203" fmla="*/ 3318034 h 4354354"/>
              <a:gd name="connsiteX204" fmla="*/ 2261758 w 2684164"/>
              <a:gd name="connsiteY204" fmla="*/ 3257074 h 4354354"/>
              <a:gd name="connsiteX205" fmla="*/ 2269378 w 2684164"/>
              <a:gd name="connsiteY205" fmla="*/ 3211354 h 4354354"/>
              <a:gd name="connsiteX206" fmla="*/ 2292238 w 2684164"/>
              <a:gd name="connsiteY206" fmla="*/ 3165634 h 4354354"/>
              <a:gd name="connsiteX207" fmla="*/ 2307478 w 2684164"/>
              <a:gd name="connsiteY207" fmla="*/ 3127534 h 4354354"/>
              <a:gd name="connsiteX208" fmla="*/ 2345578 w 2684164"/>
              <a:gd name="connsiteY208" fmla="*/ 3112294 h 4354354"/>
              <a:gd name="connsiteX209" fmla="*/ 2368438 w 2684164"/>
              <a:gd name="connsiteY209" fmla="*/ 3097054 h 4354354"/>
              <a:gd name="connsiteX210" fmla="*/ 2487977 w 2684164"/>
              <a:gd name="connsiteY210" fmla="*/ 3067050 h 4354354"/>
              <a:gd name="connsiteX211" fmla="*/ 2586085 w 2684164"/>
              <a:gd name="connsiteY211" fmla="*/ 3063717 h 4354354"/>
              <a:gd name="connsiteX212" fmla="*/ 2678476 w 2684164"/>
              <a:gd name="connsiteY212" fmla="*/ 3054668 h 4354354"/>
              <a:gd name="connsiteX0" fmla="*/ 2678476 w 2684164"/>
              <a:gd name="connsiteY0" fmla="*/ 3054668 h 4354354"/>
              <a:gd name="connsiteX1" fmla="*/ 2673238 w 2684164"/>
              <a:gd name="connsiteY1" fmla="*/ 3028474 h 4354354"/>
              <a:gd name="connsiteX2" fmla="*/ 2665618 w 2684164"/>
              <a:gd name="connsiteY2" fmla="*/ 2975134 h 4354354"/>
              <a:gd name="connsiteX3" fmla="*/ 2623708 w 2684164"/>
              <a:gd name="connsiteY3" fmla="*/ 2967038 h 4354354"/>
              <a:gd name="connsiteX4" fmla="*/ 2560367 w 2684164"/>
              <a:gd name="connsiteY4" fmla="*/ 2966561 h 4354354"/>
              <a:gd name="connsiteX5" fmla="*/ 2519410 w 2684164"/>
              <a:gd name="connsiteY5" fmla="*/ 2908936 h 4354354"/>
              <a:gd name="connsiteX6" fmla="*/ 2457021 w 2684164"/>
              <a:gd name="connsiteY6" fmla="*/ 2905601 h 4354354"/>
              <a:gd name="connsiteX7" fmla="*/ 2410349 w 2684164"/>
              <a:gd name="connsiteY7" fmla="*/ 2889885 h 4354354"/>
              <a:gd name="connsiteX8" fmla="*/ 2376058 w 2684164"/>
              <a:gd name="connsiteY8" fmla="*/ 2876074 h 4354354"/>
              <a:gd name="connsiteX9" fmla="*/ 2347960 w 2684164"/>
              <a:gd name="connsiteY9" fmla="*/ 2856071 h 4354354"/>
              <a:gd name="connsiteX10" fmla="*/ 2293190 w 2684164"/>
              <a:gd name="connsiteY10" fmla="*/ 2824163 h 4354354"/>
              <a:gd name="connsiteX11" fmla="*/ 2218895 w 2684164"/>
              <a:gd name="connsiteY11" fmla="*/ 2864167 h 4354354"/>
              <a:gd name="connsiteX12" fmla="*/ 2178414 w 2684164"/>
              <a:gd name="connsiteY12" fmla="*/ 2825116 h 4354354"/>
              <a:gd name="connsiteX13" fmla="*/ 2143172 w 2684164"/>
              <a:gd name="connsiteY13" fmla="*/ 2746058 h 4354354"/>
              <a:gd name="connsiteX14" fmla="*/ 2123646 w 2684164"/>
              <a:gd name="connsiteY14" fmla="*/ 2684621 h 4354354"/>
              <a:gd name="connsiteX15" fmla="*/ 2105549 w 2684164"/>
              <a:gd name="connsiteY15" fmla="*/ 2649379 h 4354354"/>
              <a:gd name="connsiteX16" fmla="*/ 2104119 w 2684164"/>
              <a:gd name="connsiteY16" fmla="*/ 2600801 h 4354354"/>
              <a:gd name="connsiteX17" fmla="*/ 2026490 w 2684164"/>
              <a:gd name="connsiteY17" fmla="*/ 2686051 h 4354354"/>
              <a:gd name="connsiteX18" fmla="*/ 1959340 w 2684164"/>
              <a:gd name="connsiteY18" fmla="*/ 2754154 h 4354354"/>
              <a:gd name="connsiteX19" fmla="*/ 1912191 w 2684164"/>
              <a:gd name="connsiteY19" fmla="*/ 2713196 h 4354354"/>
              <a:gd name="connsiteX20" fmla="*/ 1775507 w 2684164"/>
              <a:gd name="connsiteY20" fmla="*/ 2699862 h 4354354"/>
              <a:gd name="connsiteX21" fmla="*/ 1677399 w 2684164"/>
              <a:gd name="connsiteY21" fmla="*/ 2689860 h 4354354"/>
              <a:gd name="connsiteX22" fmla="*/ 1606915 w 2684164"/>
              <a:gd name="connsiteY22" fmla="*/ 2582229 h 4354354"/>
              <a:gd name="connsiteX23" fmla="*/ 1542145 w 2684164"/>
              <a:gd name="connsiteY23" fmla="*/ 2584133 h 4354354"/>
              <a:gd name="connsiteX24" fmla="*/ 1517379 w 2684164"/>
              <a:gd name="connsiteY24" fmla="*/ 2563654 h 4354354"/>
              <a:gd name="connsiteX25" fmla="*/ 1469278 w 2684164"/>
              <a:gd name="connsiteY25" fmla="*/ 2381726 h 4354354"/>
              <a:gd name="connsiteX26" fmla="*/ 1438798 w 2684164"/>
              <a:gd name="connsiteY26" fmla="*/ 2289334 h 4354354"/>
              <a:gd name="connsiteX27" fmla="*/ 1400698 w 2684164"/>
              <a:gd name="connsiteY27" fmla="*/ 2220754 h 4354354"/>
              <a:gd name="connsiteX28" fmla="*/ 1385458 w 2684164"/>
              <a:gd name="connsiteY28" fmla="*/ 2197894 h 4354354"/>
              <a:gd name="connsiteX29" fmla="*/ 1374981 w 2684164"/>
              <a:gd name="connsiteY29" fmla="*/ 2152651 h 4354354"/>
              <a:gd name="connsiteX30" fmla="*/ 1369742 w 2684164"/>
              <a:gd name="connsiteY30" fmla="*/ 2052162 h 4354354"/>
              <a:gd name="connsiteX31" fmla="*/ 1384030 w 2684164"/>
              <a:gd name="connsiteY31" fmla="*/ 1982630 h 4354354"/>
              <a:gd name="connsiteX32" fmla="*/ 1315926 w 2684164"/>
              <a:gd name="connsiteY32" fmla="*/ 1917859 h 4354354"/>
              <a:gd name="connsiteX33" fmla="*/ 1282588 w 2684164"/>
              <a:gd name="connsiteY33" fmla="*/ 1912621 h 4354354"/>
              <a:gd name="connsiteX34" fmla="*/ 1184957 w 2684164"/>
              <a:gd name="connsiteY34" fmla="*/ 1853089 h 4354354"/>
              <a:gd name="connsiteX35" fmla="*/ 1126856 w 2684164"/>
              <a:gd name="connsiteY35" fmla="*/ 1863567 h 4354354"/>
              <a:gd name="connsiteX36" fmla="*/ 1074467 w 2684164"/>
              <a:gd name="connsiteY36" fmla="*/ 1897379 h 4354354"/>
              <a:gd name="connsiteX37" fmla="*/ 1025413 w 2684164"/>
              <a:gd name="connsiteY37" fmla="*/ 1923098 h 4354354"/>
              <a:gd name="connsiteX38" fmla="*/ 958738 w 2684164"/>
              <a:gd name="connsiteY38" fmla="*/ 1984058 h 4354354"/>
              <a:gd name="connsiteX39" fmla="*/ 909684 w 2684164"/>
              <a:gd name="connsiteY39" fmla="*/ 1941672 h 4354354"/>
              <a:gd name="connsiteX40" fmla="*/ 854917 w 2684164"/>
              <a:gd name="connsiteY40" fmla="*/ 1915002 h 4354354"/>
              <a:gd name="connsiteX41" fmla="*/ 823960 w 2684164"/>
              <a:gd name="connsiteY41" fmla="*/ 1889284 h 4354354"/>
              <a:gd name="connsiteX42" fmla="*/ 800624 w 2684164"/>
              <a:gd name="connsiteY42" fmla="*/ 1846898 h 4354354"/>
              <a:gd name="connsiteX43" fmla="*/ 814912 w 2684164"/>
              <a:gd name="connsiteY43" fmla="*/ 1789748 h 4354354"/>
              <a:gd name="connsiteX44" fmla="*/ 804433 w 2684164"/>
              <a:gd name="connsiteY44" fmla="*/ 1720215 h 4354354"/>
              <a:gd name="connsiteX45" fmla="*/ 783955 w 2684164"/>
              <a:gd name="connsiteY45" fmla="*/ 1625441 h 4354354"/>
              <a:gd name="connsiteX46" fmla="*/ 760141 w 2684164"/>
              <a:gd name="connsiteY46" fmla="*/ 1635919 h 4354354"/>
              <a:gd name="connsiteX47" fmla="*/ 701563 w 2684164"/>
              <a:gd name="connsiteY47" fmla="*/ 1571626 h 4354354"/>
              <a:gd name="connsiteX48" fmla="*/ 730138 w 2684164"/>
              <a:gd name="connsiteY48" fmla="*/ 1519714 h 4354354"/>
              <a:gd name="connsiteX49" fmla="*/ 777763 w 2684164"/>
              <a:gd name="connsiteY49" fmla="*/ 1455420 h 4354354"/>
              <a:gd name="connsiteX50" fmla="*/ 775858 w 2684164"/>
              <a:gd name="connsiteY50" fmla="*/ 1429227 h 4354354"/>
              <a:gd name="connsiteX51" fmla="*/ 818721 w 2684164"/>
              <a:gd name="connsiteY51" fmla="*/ 1375409 h 4354354"/>
              <a:gd name="connsiteX52" fmla="*/ 826818 w 2684164"/>
              <a:gd name="connsiteY52" fmla="*/ 1282542 h 4354354"/>
              <a:gd name="connsiteX53" fmla="*/ 812529 w 2684164"/>
              <a:gd name="connsiteY53" fmla="*/ 1198721 h 4354354"/>
              <a:gd name="connsiteX54" fmla="*/ 780144 w 2684164"/>
              <a:gd name="connsiteY54" fmla="*/ 1151573 h 4354354"/>
              <a:gd name="connsiteX55" fmla="*/ 761571 w 2684164"/>
              <a:gd name="connsiteY55" fmla="*/ 1070134 h 4354354"/>
              <a:gd name="connsiteX56" fmla="*/ 805387 w 2684164"/>
              <a:gd name="connsiteY56" fmla="*/ 1034892 h 4354354"/>
              <a:gd name="connsiteX57" fmla="*/ 808720 w 2684164"/>
              <a:gd name="connsiteY57" fmla="*/ 976789 h 4354354"/>
              <a:gd name="connsiteX58" fmla="*/ 821102 w 2684164"/>
              <a:gd name="connsiteY58" fmla="*/ 901065 h 4354354"/>
              <a:gd name="connsiteX59" fmla="*/ 830151 w 2684164"/>
              <a:gd name="connsiteY59" fmla="*/ 833914 h 4354354"/>
              <a:gd name="connsiteX60" fmla="*/ 844915 w 2684164"/>
              <a:gd name="connsiteY60" fmla="*/ 795814 h 4354354"/>
              <a:gd name="connsiteX61" fmla="*/ 860154 w 2684164"/>
              <a:gd name="connsiteY61" fmla="*/ 762475 h 4354354"/>
              <a:gd name="connsiteX62" fmla="*/ 833961 w 2684164"/>
              <a:gd name="connsiteY62" fmla="*/ 696754 h 4354354"/>
              <a:gd name="connsiteX63" fmla="*/ 818245 w 2684164"/>
              <a:gd name="connsiteY63" fmla="*/ 573405 h 4354354"/>
              <a:gd name="connsiteX64" fmla="*/ 787764 w 2684164"/>
              <a:gd name="connsiteY64" fmla="*/ 536259 h 4354354"/>
              <a:gd name="connsiteX65" fmla="*/ 770143 w 2684164"/>
              <a:gd name="connsiteY65" fmla="*/ 505777 h 4354354"/>
              <a:gd name="connsiteX66" fmla="*/ 747283 w 2684164"/>
              <a:gd name="connsiteY66" fmla="*/ 430054 h 4354354"/>
              <a:gd name="connsiteX67" fmla="*/ 720137 w 2684164"/>
              <a:gd name="connsiteY67" fmla="*/ 349091 h 4354354"/>
              <a:gd name="connsiteX68" fmla="*/ 732519 w 2684164"/>
              <a:gd name="connsiteY68" fmla="*/ 321469 h 4354354"/>
              <a:gd name="connsiteX69" fmla="*/ 729187 w 2684164"/>
              <a:gd name="connsiteY69" fmla="*/ 256223 h 4354354"/>
              <a:gd name="connsiteX70" fmla="*/ 710137 w 2684164"/>
              <a:gd name="connsiteY70" fmla="*/ 241935 h 4354354"/>
              <a:gd name="connsiteX71" fmla="*/ 702040 w 2684164"/>
              <a:gd name="connsiteY71" fmla="*/ 171451 h 4354354"/>
              <a:gd name="connsiteX72" fmla="*/ 668226 w 2684164"/>
              <a:gd name="connsiteY72" fmla="*/ 120015 h 4354354"/>
              <a:gd name="connsiteX73" fmla="*/ 679180 w 2684164"/>
              <a:gd name="connsiteY73" fmla="*/ 70485 h 4354354"/>
              <a:gd name="connsiteX74" fmla="*/ 650127 w 2684164"/>
              <a:gd name="connsiteY74" fmla="*/ 0 h 4354354"/>
              <a:gd name="connsiteX75" fmla="*/ 605837 w 2684164"/>
              <a:gd name="connsiteY75" fmla="*/ 10001 h 4354354"/>
              <a:gd name="connsiteX76" fmla="*/ 535352 w 2684164"/>
              <a:gd name="connsiteY76" fmla="*/ 85249 h 4354354"/>
              <a:gd name="connsiteX77" fmla="*/ 552497 w 2684164"/>
              <a:gd name="connsiteY77" fmla="*/ 158591 h 4354354"/>
              <a:gd name="connsiteX78" fmla="*/ 545831 w 2684164"/>
              <a:gd name="connsiteY78" fmla="*/ 234792 h 4354354"/>
              <a:gd name="connsiteX79" fmla="*/ 498205 w 2684164"/>
              <a:gd name="connsiteY79" fmla="*/ 313373 h 4354354"/>
              <a:gd name="connsiteX80" fmla="*/ 453913 w 2684164"/>
              <a:gd name="connsiteY80" fmla="*/ 408147 h 4354354"/>
              <a:gd name="connsiteX81" fmla="*/ 361044 w 2684164"/>
              <a:gd name="connsiteY81" fmla="*/ 381476 h 4354354"/>
              <a:gd name="connsiteX82" fmla="*/ 293418 w 2684164"/>
              <a:gd name="connsiteY82" fmla="*/ 441960 h 4354354"/>
              <a:gd name="connsiteX83" fmla="*/ 263413 w 2684164"/>
              <a:gd name="connsiteY83" fmla="*/ 513874 h 4354354"/>
              <a:gd name="connsiteX84" fmla="*/ 314848 w 2684164"/>
              <a:gd name="connsiteY84" fmla="*/ 574834 h 4354354"/>
              <a:gd name="connsiteX85" fmla="*/ 228646 w 2684164"/>
              <a:gd name="connsiteY85" fmla="*/ 711995 h 4354354"/>
              <a:gd name="connsiteX86" fmla="*/ 255318 w 2684164"/>
              <a:gd name="connsiteY86" fmla="*/ 758667 h 4354354"/>
              <a:gd name="connsiteX87" fmla="*/ 241029 w 2684164"/>
              <a:gd name="connsiteY87" fmla="*/ 834390 h 4354354"/>
              <a:gd name="connsiteX88" fmla="*/ 295798 w 2684164"/>
              <a:gd name="connsiteY88" fmla="*/ 849630 h 4354354"/>
              <a:gd name="connsiteX89" fmla="*/ 343899 w 2684164"/>
              <a:gd name="connsiteY89" fmla="*/ 872966 h 4354354"/>
              <a:gd name="connsiteX90" fmla="*/ 317230 w 2684164"/>
              <a:gd name="connsiteY90" fmla="*/ 957263 h 4354354"/>
              <a:gd name="connsiteX91" fmla="*/ 314849 w 2684164"/>
              <a:gd name="connsiteY91" fmla="*/ 1051560 h 4354354"/>
              <a:gd name="connsiteX92" fmla="*/ 231506 w 2684164"/>
              <a:gd name="connsiteY92" fmla="*/ 1096803 h 4354354"/>
              <a:gd name="connsiteX93" fmla="*/ 152447 w 2684164"/>
              <a:gd name="connsiteY93" fmla="*/ 1095376 h 4354354"/>
              <a:gd name="connsiteX94" fmla="*/ 159114 w 2684164"/>
              <a:gd name="connsiteY94" fmla="*/ 1245395 h 4354354"/>
              <a:gd name="connsiteX95" fmla="*/ 221503 w 2684164"/>
              <a:gd name="connsiteY95" fmla="*/ 1283494 h 4354354"/>
              <a:gd name="connsiteX96" fmla="*/ 210073 w 2684164"/>
              <a:gd name="connsiteY96" fmla="*/ 1344454 h 4354354"/>
              <a:gd name="connsiteX97" fmla="*/ 292464 w 2684164"/>
              <a:gd name="connsiteY97" fmla="*/ 1416368 h 4354354"/>
              <a:gd name="connsiteX98" fmla="*/ 272938 w 2684164"/>
              <a:gd name="connsiteY98" fmla="*/ 1466374 h 4354354"/>
              <a:gd name="connsiteX99" fmla="*/ 237219 w 2684164"/>
              <a:gd name="connsiteY99" fmla="*/ 1567339 h 4354354"/>
              <a:gd name="connsiteX100" fmla="*/ 212455 w 2684164"/>
              <a:gd name="connsiteY100" fmla="*/ 1594485 h 4354354"/>
              <a:gd name="connsiteX101" fmla="*/ 152923 w 2684164"/>
              <a:gd name="connsiteY101" fmla="*/ 1602105 h 4354354"/>
              <a:gd name="connsiteX102" fmla="*/ 96249 w 2684164"/>
              <a:gd name="connsiteY102" fmla="*/ 1652111 h 4354354"/>
              <a:gd name="connsiteX103" fmla="*/ 35289 w 2684164"/>
              <a:gd name="connsiteY103" fmla="*/ 1684497 h 4354354"/>
              <a:gd name="connsiteX104" fmla="*/ 11001 w 2684164"/>
              <a:gd name="connsiteY104" fmla="*/ 1750219 h 4354354"/>
              <a:gd name="connsiteX105" fmla="*/ 523 w 2684164"/>
              <a:gd name="connsiteY105" fmla="*/ 1875473 h 4354354"/>
              <a:gd name="connsiteX106" fmla="*/ 29098 w 2684164"/>
              <a:gd name="connsiteY106" fmla="*/ 1938814 h 4354354"/>
              <a:gd name="connsiteX107" fmla="*/ 79104 w 2684164"/>
              <a:gd name="connsiteY107" fmla="*/ 1993107 h 4354354"/>
              <a:gd name="connsiteX108" fmla="*/ 166258 w 2684164"/>
              <a:gd name="connsiteY108" fmla="*/ 2037874 h 4354354"/>
              <a:gd name="connsiteX109" fmla="*/ 241505 w 2684164"/>
              <a:gd name="connsiteY109" fmla="*/ 2100263 h 4354354"/>
              <a:gd name="connsiteX110" fmla="*/ 265318 w 2684164"/>
              <a:gd name="connsiteY110" fmla="*/ 2182654 h 4354354"/>
              <a:gd name="connsiteX111" fmla="*/ 318182 w 2684164"/>
              <a:gd name="connsiteY111" fmla="*/ 2265045 h 4354354"/>
              <a:gd name="connsiteX112" fmla="*/ 443436 w 2684164"/>
              <a:gd name="connsiteY112" fmla="*/ 2258854 h 4354354"/>
              <a:gd name="connsiteX113" fmla="*/ 486298 w 2684164"/>
              <a:gd name="connsiteY113" fmla="*/ 2296954 h 4354354"/>
              <a:gd name="connsiteX114" fmla="*/ 510111 w 2684164"/>
              <a:gd name="connsiteY114" fmla="*/ 2330292 h 4354354"/>
              <a:gd name="connsiteX115" fmla="*/ 554878 w 2684164"/>
              <a:gd name="connsiteY115" fmla="*/ 2380774 h 4354354"/>
              <a:gd name="connsiteX116" fmla="*/ 524398 w 2684164"/>
              <a:gd name="connsiteY116" fmla="*/ 2456974 h 4354354"/>
              <a:gd name="connsiteX117" fmla="*/ 501538 w 2684164"/>
              <a:gd name="connsiteY117" fmla="*/ 2464594 h 4354354"/>
              <a:gd name="connsiteX118" fmla="*/ 478678 w 2684164"/>
              <a:gd name="connsiteY118" fmla="*/ 2487454 h 4354354"/>
              <a:gd name="connsiteX119" fmla="*/ 471058 w 2684164"/>
              <a:gd name="connsiteY119" fmla="*/ 2533174 h 4354354"/>
              <a:gd name="connsiteX120" fmla="*/ 501538 w 2684164"/>
              <a:gd name="connsiteY120" fmla="*/ 2647474 h 4354354"/>
              <a:gd name="connsiteX121" fmla="*/ 524398 w 2684164"/>
              <a:gd name="connsiteY121" fmla="*/ 2670334 h 4354354"/>
              <a:gd name="connsiteX122" fmla="*/ 532018 w 2684164"/>
              <a:gd name="connsiteY122" fmla="*/ 2700814 h 4354354"/>
              <a:gd name="connsiteX123" fmla="*/ 562498 w 2684164"/>
              <a:gd name="connsiteY123" fmla="*/ 2685574 h 4354354"/>
              <a:gd name="connsiteX124" fmla="*/ 585358 w 2684164"/>
              <a:gd name="connsiteY124" fmla="*/ 2662714 h 4354354"/>
              <a:gd name="connsiteX125" fmla="*/ 638698 w 2684164"/>
              <a:gd name="connsiteY125" fmla="*/ 2632234 h 4354354"/>
              <a:gd name="connsiteX126" fmla="*/ 676798 w 2684164"/>
              <a:gd name="connsiteY126" fmla="*/ 2639854 h 4354354"/>
              <a:gd name="connsiteX127" fmla="*/ 692038 w 2684164"/>
              <a:gd name="connsiteY127" fmla="*/ 2662714 h 4354354"/>
              <a:gd name="connsiteX128" fmla="*/ 714898 w 2684164"/>
              <a:gd name="connsiteY128" fmla="*/ 2685574 h 4354354"/>
              <a:gd name="connsiteX129" fmla="*/ 722518 w 2684164"/>
              <a:gd name="connsiteY129" fmla="*/ 2708434 h 4354354"/>
              <a:gd name="connsiteX130" fmla="*/ 699658 w 2684164"/>
              <a:gd name="connsiteY130" fmla="*/ 2792254 h 4354354"/>
              <a:gd name="connsiteX131" fmla="*/ 615838 w 2684164"/>
              <a:gd name="connsiteY131" fmla="*/ 2868454 h 4354354"/>
              <a:gd name="connsiteX132" fmla="*/ 592978 w 2684164"/>
              <a:gd name="connsiteY132" fmla="*/ 2914174 h 4354354"/>
              <a:gd name="connsiteX133" fmla="*/ 524398 w 2684164"/>
              <a:gd name="connsiteY133" fmla="*/ 2959894 h 4354354"/>
              <a:gd name="connsiteX134" fmla="*/ 509158 w 2684164"/>
              <a:gd name="connsiteY134" fmla="*/ 2982754 h 4354354"/>
              <a:gd name="connsiteX135" fmla="*/ 539638 w 2684164"/>
              <a:gd name="connsiteY135" fmla="*/ 3081814 h 4354354"/>
              <a:gd name="connsiteX136" fmla="*/ 562498 w 2684164"/>
              <a:gd name="connsiteY136" fmla="*/ 3203734 h 4354354"/>
              <a:gd name="connsiteX137" fmla="*/ 600598 w 2684164"/>
              <a:gd name="connsiteY137" fmla="*/ 3302794 h 4354354"/>
              <a:gd name="connsiteX138" fmla="*/ 600598 w 2684164"/>
              <a:gd name="connsiteY138" fmla="*/ 3455194 h 4354354"/>
              <a:gd name="connsiteX139" fmla="*/ 562498 w 2684164"/>
              <a:gd name="connsiteY139" fmla="*/ 3493294 h 4354354"/>
              <a:gd name="connsiteX140" fmla="*/ 554878 w 2684164"/>
              <a:gd name="connsiteY140" fmla="*/ 3523774 h 4354354"/>
              <a:gd name="connsiteX141" fmla="*/ 539638 w 2684164"/>
              <a:gd name="connsiteY141" fmla="*/ 3554254 h 4354354"/>
              <a:gd name="connsiteX142" fmla="*/ 547258 w 2684164"/>
              <a:gd name="connsiteY142" fmla="*/ 3706654 h 4354354"/>
              <a:gd name="connsiteX143" fmla="*/ 600598 w 2684164"/>
              <a:gd name="connsiteY143" fmla="*/ 3699034 h 4354354"/>
              <a:gd name="connsiteX144" fmla="*/ 623458 w 2684164"/>
              <a:gd name="connsiteY144" fmla="*/ 3691414 h 4354354"/>
              <a:gd name="connsiteX145" fmla="*/ 669178 w 2684164"/>
              <a:gd name="connsiteY145" fmla="*/ 3714274 h 4354354"/>
              <a:gd name="connsiteX146" fmla="*/ 699658 w 2684164"/>
              <a:gd name="connsiteY146" fmla="*/ 3744754 h 4354354"/>
              <a:gd name="connsiteX147" fmla="*/ 829198 w 2684164"/>
              <a:gd name="connsiteY147" fmla="*/ 3767614 h 4354354"/>
              <a:gd name="connsiteX148" fmla="*/ 844438 w 2684164"/>
              <a:gd name="connsiteY148" fmla="*/ 3798094 h 4354354"/>
              <a:gd name="connsiteX149" fmla="*/ 867298 w 2684164"/>
              <a:gd name="connsiteY149" fmla="*/ 3813334 h 4354354"/>
              <a:gd name="connsiteX150" fmla="*/ 890158 w 2684164"/>
              <a:gd name="connsiteY150" fmla="*/ 3836194 h 4354354"/>
              <a:gd name="connsiteX151" fmla="*/ 897778 w 2684164"/>
              <a:gd name="connsiteY151" fmla="*/ 3866674 h 4354354"/>
              <a:gd name="connsiteX152" fmla="*/ 913018 w 2684164"/>
              <a:gd name="connsiteY152" fmla="*/ 3889534 h 4354354"/>
              <a:gd name="connsiteX153" fmla="*/ 935878 w 2684164"/>
              <a:gd name="connsiteY153" fmla="*/ 3927634 h 4354354"/>
              <a:gd name="connsiteX154" fmla="*/ 989218 w 2684164"/>
              <a:gd name="connsiteY154" fmla="*/ 3973354 h 4354354"/>
              <a:gd name="connsiteX155" fmla="*/ 1004458 w 2684164"/>
              <a:gd name="connsiteY155" fmla="*/ 3996214 h 4354354"/>
              <a:gd name="connsiteX156" fmla="*/ 1027318 w 2684164"/>
              <a:gd name="connsiteY156" fmla="*/ 4034314 h 4354354"/>
              <a:gd name="connsiteX157" fmla="*/ 1057798 w 2684164"/>
              <a:gd name="connsiteY157" fmla="*/ 4110514 h 4354354"/>
              <a:gd name="connsiteX158" fmla="*/ 1065418 w 2684164"/>
              <a:gd name="connsiteY158" fmla="*/ 4133374 h 4354354"/>
              <a:gd name="connsiteX159" fmla="*/ 1141618 w 2684164"/>
              <a:gd name="connsiteY159" fmla="*/ 4163854 h 4354354"/>
              <a:gd name="connsiteX160" fmla="*/ 1194958 w 2684164"/>
              <a:gd name="connsiteY160" fmla="*/ 4240054 h 4354354"/>
              <a:gd name="connsiteX161" fmla="*/ 1255918 w 2684164"/>
              <a:gd name="connsiteY161" fmla="*/ 4247674 h 4354354"/>
              <a:gd name="connsiteX162" fmla="*/ 1263538 w 2684164"/>
              <a:gd name="connsiteY162" fmla="*/ 4301014 h 4354354"/>
              <a:gd name="connsiteX163" fmla="*/ 1309258 w 2684164"/>
              <a:gd name="connsiteY163" fmla="*/ 4354354 h 4354354"/>
              <a:gd name="connsiteX164" fmla="*/ 1347358 w 2684164"/>
              <a:gd name="connsiteY164" fmla="*/ 4255294 h 4354354"/>
              <a:gd name="connsiteX165" fmla="*/ 1408318 w 2684164"/>
              <a:gd name="connsiteY165" fmla="*/ 4224814 h 4354354"/>
              <a:gd name="connsiteX166" fmla="*/ 1461658 w 2684164"/>
              <a:gd name="connsiteY166" fmla="*/ 4209574 h 4354354"/>
              <a:gd name="connsiteX167" fmla="*/ 1499758 w 2684164"/>
              <a:gd name="connsiteY167" fmla="*/ 4186714 h 4354354"/>
              <a:gd name="connsiteX168" fmla="*/ 1545478 w 2684164"/>
              <a:gd name="connsiteY168" fmla="*/ 4156234 h 4354354"/>
              <a:gd name="connsiteX169" fmla="*/ 1575958 w 2684164"/>
              <a:gd name="connsiteY169" fmla="*/ 4148614 h 4354354"/>
              <a:gd name="connsiteX170" fmla="*/ 1636918 w 2684164"/>
              <a:gd name="connsiteY170" fmla="*/ 4087654 h 4354354"/>
              <a:gd name="connsiteX171" fmla="*/ 1667398 w 2684164"/>
              <a:gd name="connsiteY171" fmla="*/ 4064794 h 4354354"/>
              <a:gd name="connsiteX172" fmla="*/ 1819798 w 2684164"/>
              <a:gd name="connsiteY172" fmla="*/ 4026694 h 4354354"/>
              <a:gd name="connsiteX173" fmla="*/ 1850278 w 2684164"/>
              <a:gd name="connsiteY173" fmla="*/ 4011454 h 4354354"/>
              <a:gd name="connsiteX174" fmla="*/ 1895998 w 2684164"/>
              <a:gd name="connsiteY174" fmla="*/ 3996214 h 4354354"/>
              <a:gd name="connsiteX175" fmla="*/ 1918858 w 2684164"/>
              <a:gd name="connsiteY175" fmla="*/ 3980974 h 4354354"/>
              <a:gd name="connsiteX176" fmla="*/ 1979818 w 2684164"/>
              <a:gd name="connsiteY176" fmla="*/ 3935254 h 4354354"/>
              <a:gd name="connsiteX177" fmla="*/ 2040778 w 2684164"/>
              <a:gd name="connsiteY177" fmla="*/ 3897154 h 4354354"/>
              <a:gd name="connsiteX178" fmla="*/ 2071258 w 2684164"/>
              <a:gd name="connsiteY178" fmla="*/ 3881914 h 4354354"/>
              <a:gd name="connsiteX179" fmla="*/ 2124598 w 2684164"/>
              <a:gd name="connsiteY179" fmla="*/ 3843814 h 4354354"/>
              <a:gd name="connsiteX180" fmla="*/ 2155078 w 2684164"/>
              <a:gd name="connsiteY180" fmla="*/ 3813334 h 4354354"/>
              <a:gd name="connsiteX181" fmla="*/ 2193178 w 2684164"/>
              <a:gd name="connsiteY181" fmla="*/ 3714274 h 4354354"/>
              <a:gd name="connsiteX182" fmla="*/ 2155078 w 2684164"/>
              <a:gd name="connsiteY182" fmla="*/ 3630454 h 4354354"/>
              <a:gd name="connsiteX183" fmla="*/ 2132218 w 2684164"/>
              <a:gd name="connsiteY183" fmla="*/ 3622834 h 4354354"/>
              <a:gd name="connsiteX184" fmla="*/ 2116978 w 2684164"/>
              <a:gd name="connsiteY184" fmla="*/ 3706654 h 4354354"/>
              <a:gd name="connsiteX185" fmla="*/ 2101738 w 2684164"/>
              <a:gd name="connsiteY185" fmla="*/ 3683794 h 4354354"/>
              <a:gd name="connsiteX186" fmla="*/ 2040778 w 2684164"/>
              <a:gd name="connsiteY186" fmla="*/ 3691414 h 4354354"/>
              <a:gd name="connsiteX187" fmla="*/ 2048398 w 2684164"/>
              <a:gd name="connsiteY187" fmla="*/ 3729514 h 4354354"/>
              <a:gd name="connsiteX188" fmla="*/ 2071258 w 2684164"/>
              <a:gd name="connsiteY188" fmla="*/ 3744754 h 4354354"/>
              <a:gd name="connsiteX189" fmla="*/ 2086498 w 2684164"/>
              <a:gd name="connsiteY189" fmla="*/ 3775234 h 4354354"/>
              <a:gd name="connsiteX190" fmla="*/ 2078878 w 2684164"/>
              <a:gd name="connsiteY190" fmla="*/ 3820954 h 4354354"/>
              <a:gd name="connsiteX191" fmla="*/ 2002678 w 2684164"/>
              <a:gd name="connsiteY191" fmla="*/ 3775234 h 4354354"/>
              <a:gd name="connsiteX192" fmla="*/ 1987438 w 2684164"/>
              <a:gd name="connsiteY192" fmla="*/ 3676174 h 4354354"/>
              <a:gd name="connsiteX193" fmla="*/ 1964578 w 2684164"/>
              <a:gd name="connsiteY193" fmla="*/ 3653314 h 4354354"/>
              <a:gd name="connsiteX194" fmla="*/ 1972198 w 2684164"/>
              <a:gd name="connsiteY194" fmla="*/ 3607594 h 4354354"/>
              <a:gd name="connsiteX195" fmla="*/ 2017918 w 2684164"/>
              <a:gd name="connsiteY195" fmla="*/ 3599974 h 4354354"/>
              <a:gd name="connsiteX196" fmla="*/ 2025538 w 2684164"/>
              <a:gd name="connsiteY196" fmla="*/ 3546634 h 4354354"/>
              <a:gd name="connsiteX197" fmla="*/ 2056018 w 2684164"/>
              <a:gd name="connsiteY197" fmla="*/ 3554254 h 4354354"/>
              <a:gd name="connsiteX198" fmla="*/ 2086498 w 2684164"/>
              <a:gd name="connsiteY198" fmla="*/ 3516154 h 4354354"/>
              <a:gd name="connsiteX199" fmla="*/ 2116978 w 2684164"/>
              <a:gd name="connsiteY199" fmla="*/ 3485674 h 4354354"/>
              <a:gd name="connsiteX200" fmla="*/ 2132218 w 2684164"/>
              <a:gd name="connsiteY200" fmla="*/ 3462814 h 4354354"/>
              <a:gd name="connsiteX201" fmla="*/ 2162698 w 2684164"/>
              <a:gd name="connsiteY201" fmla="*/ 3439954 h 4354354"/>
              <a:gd name="connsiteX202" fmla="*/ 2231278 w 2684164"/>
              <a:gd name="connsiteY202" fmla="*/ 3348514 h 4354354"/>
              <a:gd name="connsiteX203" fmla="*/ 2238898 w 2684164"/>
              <a:gd name="connsiteY203" fmla="*/ 3318034 h 4354354"/>
              <a:gd name="connsiteX204" fmla="*/ 2261758 w 2684164"/>
              <a:gd name="connsiteY204" fmla="*/ 3257074 h 4354354"/>
              <a:gd name="connsiteX205" fmla="*/ 2269378 w 2684164"/>
              <a:gd name="connsiteY205" fmla="*/ 3211354 h 4354354"/>
              <a:gd name="connsiteX206" fmla="*/ 2292238 w 2684164"/>
              <a:gd name="connsiteY206" fmla="*/ 3165634 h 4354354"/>
              <a:gd name="connsiteX207" fmla="*/ 2307478 w 2684164"/>
              <a:gd name="connsiteY207" fmla="*/ 3127534 h 4354354"/>
              <a:gd name="connsiteX208" fmla="*/ 2345578 w 2684164"/>
              <a:gd name="connsiteY208" fmla="*/ 3112294 h 4354354"/>
              <a:gd name="connsiteX209" fmla="*/ 2368438 w 2684164"/>
              <a:gd name="connsiteY209" fmla="*/ 3097054 h 4354354"/>
              <a:gd name="connsiteX210" fmla="*/ 2487977 w 2684164"/>
              <a:gd name="connsiteY210" fmla="*/ 3067050 h 4354354"/>
              <a:gd name="connsiteX211" fmla="*/ 2586085 w 2684164"/>
              <a:gd name="connsiteY211" fmla="*/ 3063717 h 4354354"/>
              <a:gd name="connsiteX212" fmla="*/ 2678476 w 2684164"/>
              <a:gd name="connsiteY212" fmla="*/ 3054668 h 4354354"/>
              <a:gd name="connsiteX0" fmla="*/ 2678476 w 2684164"/>
              <a:gd name="connsiteY0" fmla="*/ 3054668 h 4354354"/>
              <a:gd name="connsiteX1" fmla="*/ 2673238 w 2684164"/>
              <a:gd name="connsiteY1" fmla="*/ 3028474 h 4354354"/>
              <a:gd name="connsiteX2" fmla="*/ 2665618 w 2684164"/>
              <a:gd name="connsiteY2" fmla="*/ 2975134 h 4354354"/>
              <a:gd name="connsiteX3" fmla="*/ 2623708 w 2684164"/>
              <a:gd name="connsiteY3" fmla="*/ 2967038 h 4354354"/>
              <a:gd name="connsiteX4" fmla="*/ 2560367 w 2684164"/>
              <a:gd name="connsiteY4" fmla="*/ 2966561 h 4354354"/>
              <a:gd name="connsiteX5" fmla="*/ 2519410 w 2684164"/>
              <a:gd name="connsiteY5" fmla="*/ 2908936 h 4354354"/>
              <a:gd name="connsiteX6" fmla="*/ 2457021 w 2684164"/>
              <a:gd name="connsiteY6" fmla="*/ 2905601 h 4354354"/>
              <a:gd name="connsiteX7" fmla="*/ 2410349 w 2684164"/>
              <a:gd name="connsiteY7" fmla="*/ 2889885 h 4354354"/>
              <a:gd name="connsiteX8" fmla="*/ 2376058 w 2684164"/>
              <a:gd name="connsiteY8" fmla="*/ 2876074 h 4354354"/>
              <a:gd name="connsiteX9" fmla="*/ 2347960 w 2684164"/>
              <a:gd name="connsiteY9" fmla="*/ 2856071 h 4354354"/>
              <a:gd name="connsiteX10" fmla="*/ 2293190 w 2684164"/>
              <a:gd name="connsiteY10" fmla="*/ 2824163 h 4354354"/>
              <a:gd name="connsiteX11" fmla="*/ 2218895 w 2684164"/>
              <a:gd name="connsiteY11" fmla="*/ 2864167 h 4354354"/>
              <a:gd name="connsiteX12" fmla="*/ 2178414 w 2684164"/>
              <a:gd name="connsiteY12" fmla="*/ 2825116 h 4354354"/>
              <a:gd name="connsiteX13" fmla="*/ 2143172 w 2684164"/>
              <a:gd name="connsiteY13" fmla="*/ 2746058 h 4354354"/>
              <a:gd name="connsiteX14" fmla="*/ 2123646 w 2684164"/>
              <a:gd name="connsiteY14" fmla="*/ 2684621 h 4354354"/>
              <a:gd name="connsiteX15" fmla="*/ 2105549 w 2684164"/>
              <a:gd name="connsiteY15" fmla="*/ 2649379 h 4354354"/>
              <a:gd name="connsiteX16" fmla="*/ 2104119 w 2684164"/>
              <a:gd name="connsiteY16" fmla="*/ 2600801 h 4354354"/>
              <a:gd name="connsiteX17" fmla="*/ 2026490 w 2684164"/>
              <a:gd name="connsiteY17" fmla="*/ 2686051 h 4354354"/>
              <a:gd name="connsiteX18" fmla="*/ 1959340 w 2684164"/>
              <a:gd name="connsiteY18" fmla="*/ 2754154 h 4354354"/>
              <a:gd name="connsiteX19" fmla="*/ 1912191 w 2684164"/>
              <a:gd name="connsiteY19" fmla="*/ 2713196 h 4354354"/>
              <a:gd name="connsiteX20" fmla="*/ 1775507 w 2684164"/>
              <a:gd name="connsiteY20" fmla="*/ 2699862 h 4354354"/>
              <a:gd name="connsiteX21" fmla="*/ 1677399 w 2684164"/>
              <a:gd name="connsiteY21" fmla="*/ 2689860 h 4354354"/>
              <a:gd name="connsiteX22" fmla="*/ 1606915 w 2684164"/>
              <a:gd name="connsiteY22" fmla="*/ 2582229 h 4354354"/>
              <a:gd name="connsiteX23" fmla="*/ 1542145 w 2684164"/>
              <a:gd name="connsiteY23" fmla="*/ 2584133 h 4354354"/>
              <a:gd name="connsiteX24" fmla="*/ 1517379 w 2684164"/>
              <a:gd name="connsiteY24" fmla="*/ 2563654 h 4354354"/>
              <a:gd name="connsiteX25" fmla="*/ 1469278 w 2684164"/>
              <a:gd name="connsiteY25" fmla="*/ 2381726 h 4354354"/>
              <a:gd name="connsiteX26" fmla="*/ 1438798 w 2684164"/>
              <a:gd name="connsiteY26" fmla="*/ 2289334 h 4354354"/>
              <a:gd name="connsiteX27" fmla="*/ 1400698 w 2684164"/>
              <a:gd name="connsiteY27" fmla="*/ 2220754 h 4354354"/>
              <a:gd name="connsiteX28" fmla="*/ 1385458 w 2684164"/>
              <a:gd name="connsiteY28" fmla="*/ 2197894 h 4354354"/>
              <a:gd name="connsiteX29" fmla="*/ 1374981 w 2684164"/>
              <a:gd name="connsiteY29" fmla="*/ 2152651 h 4354354"/>
              <a:gd name="connsiteX30" fmla="*/ 1369742 w 2684164"/>
              <a:gd name="connsiteY30" fmla="*/ 2052162 h 4354354"/>
              <a:gd name="connsiteX31" fmla="*/ 1384030 w 2684164"/>
              <a:gd name="connsiteY31" fmla="*/ 1982630 h 4354354"/>
              <a:gd name="connsiteX32" fmla="*/ 1315926 w 2684164"/>
              <a:gd name="connsiteY32" fmla="*/ 1917859 h 4354354"/>
              <a:gd name="connsiteX33" fmla="*/ 1282588 w 2684164"/>
              <a:gd name="connsiteY33" fmla="*/ 1912621 h 4354354"/>
              <a:gd name="connsiteX34" fmla="*/ 1184957 w 2684164"/>
              <a:gd name="connsiteY34" fmla="*/ 1853089 h 4354354"/>
              <a:gd name="connsiteX35" fmla="*/ 1126856 w 2684164"/>
              <a:gd name="connsiteY35" fmla="*/ 1863567 h 4354354"/>
              <a:gd name="connsiteX36" fmla="*/ 1074467 w 2684164"/>
              <a:gd name="connsiteY36" fmla="*/ 1897379 h 4354354"/>
              <a:gd name="connsiteX37" fmla="*/ 1025413 w 2684164"/>
              <a:gd name="connsiteY37" fmla="*/ 1923098 h 4354354"/>
              <a:gd name="connsiteX38" fmla="*/ 958738 w 2684164"/>
              <a:gd name="connsiteY38" fmla="*/ 1984058 h 4354354"/>
              <a:gd name="connsiteX39" fmla="*/ 909684 w 2684164"/>
              <a:gd name="connsiteY39" fmla="*/ 1941672 h 4354354"/>
              <a:gd name="connsiteX40" fmla="*/ 854917 w 2684164"/>
              <a:gd name="connsiteY40" fmla="*/ 1915002 h 4354354"/>
              <a:gd name="connsiteX41" fmla="*/ 823960 w 2684164"/>
              <a:gd name="connsiteY41" fmla="*/ 1889284 h 4354354"/>
              <a:gd name="connsiteX42" fmla="*/ 800624 w 2684164"/>
              <a:gd name="connsiteY42" fmla="*/ 1846898 h 4354354"/>
              <a:gd name="connsiteX43" fmla="*/ 814912 w 2684164"/>
              <a:gd name="connsiteY43" fmla="*/ 1789748 h 4354354"/>
              <a:gd name="connsiteX44" fmla="*/ 804433 w 2684164"/>
              <a:gd name="connsiteY44" fmla="*/ 1720215 h 4354354"/>
              <a:gd name="connsiteX45" fmla="*/ 783955 w 2684164"/>
              <a:gd name="connsiteY45" fmla="*/ 1625441 h 4354354"/>
              <a:gd name="connsiteX46" fmla="*/ 760141 w 2684164"/>
              <a:gd name="connsiteY46" fmla="*/ 1635919 h 4354354"/>
              <a:gd name="connsiteX47" fmla="*/ 701563 w 2684164"/>
              <a:gd name="connsiteY47" fmla="*/ 1571626 h 4354354"/>
              <a:gd name="connsiteX48" fmla="*/ 730138 w 2684164"/>
              <a:gd name="connsiteY48" fmla="*/ 1519714 h 4354354"/>
              <a:gd name="connsiteX49" fmla="*/ 777763 w 2684164"/>
              <a:gd name="connsiteY49" fmla="*/ 1455420 h 4354354"/>
              <a:gd name="connsiteX50" fmla="*/ 775858 w 2684164"/>
              <a:gd name="connsiteY50" fmla="*/ 1429227 h 4354354"/>
              <a:gd name="connsiteX51" fmla="*/ 818721 w 2684164"/>
              <a:gd name="connsiteY51" fmla="*/ 1375409 h 4354354"/>
              <a:gd name="connsiteX52" fmla="*/ 826818 w 2684164"/>
              <a:gd name="connsiteY52" fmla="*/ 1282542 h 4354354"/>
              <a:gd name="connsiteX53" fmla="*/ 812529 w 2684164"/>
              <a:gd name="connsiteY53" fmla="*/ 1198721 h 4354354"/>
              <a:gd name="connsiteX54" fmla="*/ 780144 w 2684164"/>
              <a:gd name="connsiteY54" fmla="*/ 1151573 h 4354354"/>
              <a:gd name="connsiteX55" fmla="*/ 761571 w 2684164"/>
              <a:gd name="connsiteY55" fmla="*/ 1070134 h 4354354"/>
              <a:gd name="connsiteX56" fmla="*/ 805387 w 2684164"/>
              <a:gd name="connsiteY56" fmla="*/ 1034892 h 4354354"/>
              <a:gd name="connsiteX57" fmla="*/ 808720 w 2684164"/>
              <a:gd name="connsiteY57" fmla="*/ 976789 h 4354354"/>
              <a:gd name="connsiteX58" fmla="*/ 821102 w 2684164"/>
              <a:gd name="connsiteY58" fmla="*/ 901065 h 4354354"/>
              <a:gd name="connsiteX59" fmla="*/ 830151 w 2684164"/>
              <a:gd name="connsiteY59" fmla="*/ 833914 h 4354354"/>
              <a:gd name="connsiteX60" fmla="*/ 844915 w 2684164"/>
              <a:gd name="connsiteY60" fmla="*/ 795814 h 4354354"/>
              <a:gd name="connsiteX61" fmla="*/ 860154 w 2684164"/>
              <a:gd name="connsiteY61" fmla="*/ 762475 h 4354354"/>
              <a:gd name="connsiteX62" fmla="*/ 833961 w 2684164"/>
              <a:gd name="connsiteY62" fmla="*/ 696754 h 4354354"/>
              <a:gd name="connsiteX63" fmla="*/ 818245 w 2684164"/>
              <a:gd name="connsiteY63" fmla="*/ 573405 h 4354354"/>
              <a:gd name="connsiteX64" fmla="*/ 787764 w 2684164"/>
              <a:gd name="connsiteY64" fmla="*/ 536259 h 4354354"/>
              <a:gd name="connsiteX65" fmla="*/ 770143 w 2684164"/>
              <a:gd name="connsiteY65" fmla="*/ 505777 h 4354354"/>
              <a:gd name="connsiteX66" fmla="*/ 747283 w 2684164"/>
              <a:gd name="connsiteY66" fmla="*/ 430054 h 4354354"/>
              <a:gd name="connsiteX67" fmla="*/ 720137 w 2684164"/>
              <a:gd name="connsiteY67" fmla="*/ 349091 h 4354354"/>
              <a:gd name="connsiteX68" fmla="*/ 732519 w 2684164"/>
              <a:gd name="connsiteY68" fmla="*/ 321469 h 4354354"/>
              <a:gd name="connsiteX69" fmla="*/ 729187 w 2684164"/>
              <a:gd name="connsiteY69" fmla="*/ 256223 h 4354354"/>
              <a:gd name="connsiteX70" fmla="*/ 710137 w 2684164"/>
              <a:gd name="connsiteY70" fmla="*/ 241935 h 4354354"/>
              <a:gd name="connsiteX71" fmla="*/ 702040 w 2684164"/>
              <a:gd name="connsiteY71" fmla="*/ 171451 h 4354354"/>
              <a:gd name="connsiteX72" fmla="*/ 668226 w 2684164"/>
              <a:gd name="connsiteY72" fmla="*/ 120015 h 4354354"/>
              <a:gd name="connsiteX73" fmla="*/ 679180 w 2684164"/>
              <a:gd name="connsiteY73" fmla="*/ 70485 h 4354354"/>
              <a:gd name="connsiteX74" fmla="*/ 650127 w 2684164"/>
              <a:gd name="connsiteY74" fmla="*/ 0 h 4354354"/>
              <a:gd name="connsiteX75" fmla="*/ 605837 w 2684164"/>
              <a:gd name="connsiteY75" fmla="*/ 10001 h 4354354"/>
              <a:gd name="connsiteX76" fmla="*/ 535352 w 2684164"/>
              <a:gd name="connsiteY76" fmla="*/ 85249 h 4354354"/>
              <a:gd name="connsiteX77" fmla="*/ 552497 w 2684164"/>
              <a:gd name="connsiteY77" fmla="*/ 158591 h 4354354"/>
              <a:gd name="connsiteX78" fmla="*/ 545831 w 2684164"/>
              <a:gd name="connsiteY78" fmla="*/ 234792 h 4354354"/>
              <a:gd name="connsiteX79" fmla="*/ 498205 w 2684164"/>
              <a:gd name="connsiteY79" fmla="*/ 313373 h 4354354"/>
              <a:gd name="connsiteX80" fmla="*/ 453913 w 2684164"/>
              <a:gd name="connsiteY80" fmla="*/ 408147 h 4354354"/>
              <a:gd name="connsiteX81" fmla="*/ 361044 w 2684164"/>
              <a:gd name="connsiteY81" fmla="*/ 381476 h 4354354"/>
              <a:gd name="connsiteX82" fmla="*/ 293418 w 2684164"/>
              <a:gd name="connsiteY82" fmla="*/ 441960 h 4354354"/>
              <a:gd name="connsiteX83" fmla="*/ 263413 w 2684164"/>
              <a:gd name="connsiteY83" fmla="*/ 513874 h 4354354"/>
              <a:gd name="connsiteX84" fmla="*/ 314848 w 2684164"/>
              <a:gd name="connsiteY84" fmla="*/ 574834 h 4354354"/>
              <a:gd name="connsiteX85" fmla="*/ 228646 w 2684164"/>
              <a:gd name="connsiteY85" fmla="*/ 711995 h 4354354"/>
              <a:gd name="connsiteX86" fmla="*/ 255318 w 2684164"/>
              <a:gd name="connsiteY86" fmla="*/ 758667 h 4354354"/>
              <a:gd name="connsiteX87" fmla="*/ 241029 w 2684164"/>
              <a:gd name="connsiteY87" fmla="*/ 834390 h 4354354"/>
              <a:gd name="connsiteX88" fmla="*/ 295798 w 2684164"/>
              <a:gd name="connsiteY88" fmla="*/ 849630 h 4354354"/>
              <a:gd name="connsiteX89" fmla="*/ 343899 w 2684164"/>
              <a:gd name="connsiteY89" fmla="*/ 872966 h 4354354"/>
              <a:gd name="connsiteX90" fmla="*/ 317230 w 2684164"/>
              <a:gd name="connsiteY90" fmla="*/ 957263 h 4354354"/>
              <a:gd name="connsiteX91" fmla="*/ 314849 w 2684164"/>
              <a:gd name="connsiteY91" fmla="*/ 1051560 h 4354354"/>
              <a:gd name="connsiteX92" fmla="*/ 231506 w 2684164"/>
              <a:gd name="connsiteY92" fmla="*/ 1096803 h 4354354"/>
              <a:gd name="connsiteX93" fmla="*/ 152447 w 2684164"/>
              <a:gd name="connsiteY93" fmla="*/ 1095376 h 4354354"/>
              <a:gd name="connsiteX94" fmla="*/ 159114 w 2684164"/>
              <a:gd name="connsiteY94" fmla="*/ 1245395 h 4354354"/>
              <a:gd name="connsiteX95" fmla="*/ 221503 w 2684164"/>
              <a:gd name="connsiteY95" fmla="*/ 1283494 h 4354354"/>
              <a:gd name="connsiteX96" fmla="*/ 210073 w 2684164"/>
              <a:gd name="connsiteY96" fmla="*/ 1344454 h 4354354"/>
              <a:gd name="connsiteX97" fmla="*/ 292464 w 2684164"/>
              <a:gd name="connsiteY97" fmla="*/ 1416368 h 4354354"/>
              <a:gd name="connsiteX98" fmla="*/ 272938 w 2684164"/>
              <a:gd name="connsiteY98" fmla="*/ 1466374 h 4354354"/>
              <a:gd name="connsiteX99" fmla="*/ 237219 w 2684164"/>
              <a:gd name="connsiteY99" fmla="*/ 1567339 h 4354354"/>
              <a:gd name="connsiteX100" fmla="*/ 212455 w 2684164"/>
              <a:gd name="connsiteY100" fmla="*/ 1594485 h 4354354"/>
              <a:gd name="connsiteX101" fmla="*/ 152923 w 2684164"/>
              <a:gd name="connsiteY101" fmla="*/ 1602105 h 4354354"/>
              <a:gd name="connsiteX102" fmla="*/ 96249 w 2684164"/>
              <a:gd name="connsiteY102" fmla="*/ 1652111 h 4354354"/>
              <a:gd name="connsiteX103" fmla="*/ 35289 w 2684164"/>
              <a:gd name="connsiteY103" fmla="*/ 1684497 h 4354354"/>
              <a:gd name="connsiteX104" fmla="*/ 11001 w 2684164"/>
              <a:gd name="connsiteY104" fmla="*/ 1750219 h 4354354"/>
              <a:gd name="connsiteX105" fmla="*/ 523 w 2684164"/>
              <a:gd name="connsiteY105" fmla="*/ 1875473 h 4354354"/>
              <a:gd name="connsiteX106" fmla="*/ 29098 w 2684164"/>
              <a:gd name="connsiteY106" fmla="*/ 1938814 h 4354354"/>
              <a:gd name="connsiteX107" fmla="*/ 79104 w 2684164"/>
              <a:gd name="connsiteY107" fmla="*/ 1993107 h 4354354"/>
              <a:gd name="connsiteX108" fmla="*/ 166258 w 2684164"/>
              <a:gd name="connsiteY108" fmla="*/ 2037874 h 4354354"/>
              <a:gd name="connsiteX109" fmla="*/ 241505 w 2684164"/>
              <a:gd name="connsiteY109" fmla="*/ 2100263 h 4354354"/>
              <a:gd name="connsiteX110" fmla="*/ 265318 w 2684164"/>
              <a:gd name="connsiteY110" fmla="*/ 2182654 h 4354354"/>
              <a:gd name="connsiteX111" fmla="*/ 318182 w 2684164"/>
              <a:gd name="connsiteY111" fmla="*/ 2265045 h 4354354"/>
              <a:gd name="connsiteX112" fmla="*/ 443436 w 2684164"/>
              <a:gd name="connsiteY112" fmla="*/ 2258854 h 4354354"/>
              <a:gd name="connsiteX113" fmla="*/ 472010 w 2684164"/>
              <a:gd name="connsiteY113" fmla="*/ 2296954 h 4354354"/>
              <a:gd name="connsiteX114" fmla="*/ 510111 w 2684164"/>
              <a:gd name="connsiteY114" fmla="*/ 2330292 h 4354354"/>
              <a:gd name="connsiteX115" fmla="*/ 554878 w 2684164"/>
              <a:gd name="connsiteY115" fmla="*/ 2380774 h 4354354"/>
              <a:gd name="connsiteX116" fmla="*/ 524398 w 2684164"/>
              <a:gd name="connsiteY116" fmla="*/ 2456974 h 4354354"/>
              <a:gd name="connsiteX117" fmla="*/ 501538 w 2684164"/>
              <a:gd name="connsiteY117" fmla="*/ 2464594 h 4354354"/>
              <a:gd name="connsiteX118" fmla="*/ 478678 w 2684164"/>
              <a:gd name="connsiteY118" fmla="*/ 2487454 h 4354354"/>
              <a:gd name="connsiteX119" fmla="*/ 471058 w 2684164"/>
              <a:gd name="connsiteY119" fmla="*/ 2533174 h 4354354"/>
              <a:gd name="connsiteX120" fmla="*/ 501538 w 2684164"/>
              <a:gd name="connsiteY120" fmla="*/ 2647474 h 4354354"/>
              <a:gd name="connsiteX121" fmla="*/ 524398 w 2684164"/>
              <a:gd name="connsiteY121" fmla="*/ 2670334 h 4354354"/>
              <a:gd name="connsiteX122" fmla="*/ 532018 w 2684164"/>
              <a:gd name="connsiteY122" fmla="*/ 2700814 h 4354354"/>
              <a:gd name="connsiteX123" fmla="*/ 562498 w 2684164"/>
              <a:gd name="connsiteY123" fmla="*/ 2685574 h 4354354"/>
              <a:gd name="connsiteX124" fmla="*/ 585358 w 2684164"/>
              <a:gd name="connsiteY124" fmla="*/ 2662714 h 4354354"/>
              <a:gd name="connsiteX125" fmla="*/ 638698 w 2684164"/>
              <a:gd name="connsiteY125" fmla="*/ 2632234 h 4354354"/>
              <a:gd name="connsiteX126" fmla="*/ 676798 w 2684164"/>
              <a:gd name="connsiteY126" fmla="*/ 2639854 h 4354354"/>
              <a:gd name="connsiteX127" fmla="*/ 692038 w 2684164"/>
              <a:gd name="connsiteY127" fmla="*/ 2662714 h 4354354"/>
              <a:gd name="connsiteX128" fmla="*/ 714898 w 2684164"/>
              <a:gd name="connsiteY128" fmla="*/ 2685574 h 4354354"/>
              <a:gd name="connsiteX129" fmla="*/ 722518 w 2684164"/>
              <a:gd name="connsiteY129" fmla="*/ 2708434 h 4354354"/>
              <a:gd name="connsiteX130" fmla="*/ 699658 w 2684164"/>
              <a:gd name="connsiteY130" fmla="*/ 2792254 h 4354354"/>
              <a:gd name="connsiteX131" fmla="*/ 615838 w 2684164"/>
              <a:gd name="connsiteY131" fmla="*/ 2868454 h 4354354"/>
              <a:gd name="connsiteX132" fmla="*/ 592978 w 2684164"/>
              <a:gd name="connsiteY132" fmla="*/ 2914174 h 4354354"/>
              <a:gd name="connsiteX133" fmla="*/ 524398 w 2684164"/>
              <a:gd name="connsiteY133" fmla="*/ 2959894 h 4354354"/>
              <a:gd name="connsiteX134" fmla="*/ 509158 w 2684164"/>
              <a:gd name="connsiteY134" fmla="*/ 2982754 h 4354354"/>
              <a:gd name="connsiteX135" fmla="*/ 539638 w 2684164"/>
              <a:gd name="connsiteY135" fmla="*/ 3081814 h 4354354"/>
              <a:gd name="connsiteX136" fmla="*/ 562498 w 2684164"/>
              <a:gd name="connsiteY136" fmla="*/ 3203734 h 4354354"/>
              <a:gd name="connsiteX137" fmla="*/ 600598 w 2684164"/>
              <a:gd name="connsiteY137" fmla="*/ 3302794 h 4354354"/>
              <a:gd name="connsiteX138" fmla="*/ 600598 w 2684164"/>
              <a:gd name="connsiteY138" fmla="*/ 3455194 h 4354354"/>
              <a:gd name="connsiteX139" fmla="*/ 562498 w 2684164"/>
              <a:gd name="connsiteY139" fmla="*/ 3493294 h 4354354"/>
              <a:gd name="connsiteX140" fmla="*/ 554878 w 2684164"/>
              <a:gd name="connsiteY140" fmla="*/ 3523774 h 4354354"/>
              <a:gd name="connsiteX141" fmla="*/ 539638 w 2684164"/>
              <a:gd name="connsiteY141" fmla="*/ 3554254 h 4354354"/>
              <a:gd name="connsiteX142" fmla="*/ 547258 w 2684164"/>
              <a:gd name="connsiteY142" fmla="*/ 3706654 h 4354354"/>
              <a:gd name="connsiteX143" fmla="*/ 600598 w 2684164"/>
              <a:gd name="connsiteY143" fmla="*/ 3699034 h 4354354"/>
              <a:gd name="connsiteX144" fmla="*/ 623458 w 2684164"/>
              <a:gd name="connsiteY144" fmla="*/ 3691414 h 4354354"/>
              <a:gd name="connsiteX145" fmla="*/ 669178 w 2684164"/>
              <a:gd name="connsiteY145" fmla="*/ 3714274 h 4354354"/>
              <a:gd name="connsiteX146" fmla="*/ 699658 w 2684164"/>
              <a:gd name="connsiteY146" fmla="*/ 3744754 h 4354354"/>
              <a:gd name="connsiteX147" fmla="*/ 829198 w 2684164"/>
              <a:gd name="connsiteY147" fmla="*/ 3767614 h 4354354"/>
              <a:gd name="connsiteX148" fmla="*/ 844438 w 2684164"/>
              <a:gd name="connsiteY148" fmla="*/ 3798094 h 4354354"/>
              <a:gd name="connsiteX149" fmla="*/ 867298 w 2684164"/>
              <a:gd name="connsiteY149" fmla="*/ 3813334 h 4354354"/>
              <a:gd name="connsiteX150" fmla="*/ 890158 w 2684164"/>
              <a:gd name="connsiteY150" fmla="*/ 3836194 h 4354354"/>
              <a:gd name="connsiteX151" fmla="*/ 897778 w 2684164"/>
              <a:gd name="connsiteY151" fmla="*/ 3866674 h 4354354"/>
              <a:gd name="connsiteX152" fmla="*/ 913018 w 2684164"/>
              <a:gd name="connsiteY152" fmla="*/ 3889534 h 4354354"/>
              <a:gd name="connsiteX153" fmla="*/ 935878 w 2684164"/>
              <a:gd name="connsiteY153" fmla="*/ 3927634 h 4354354"/>
              <a:gd name="connsiteX154" fmla="*/ 989218 w 2684164"/>
              <a:gd name="connsiteY154" fmla="*/ 3973354 h 4354354"/>
              <a:gd name="connsiteX155" fmla="*/ 1004458 w 2684164"/>
              <a:gd name="connsiteY155" fmla="*/ 3996214 h 4354354"/>
              <a:gd name="connsiteX156" fmla="*/ 1027318 w 2684164"/>
              <a:gd name="connsiteY156" fmla="*/ 4034314 h 4354354"/>
              <a:gd name="connsiteX157" fmla="*/ 1057798 w 2684164"/>
              <a:gd name="connsiteY157" fmla="*/ 4110514 h 4354354"/>
              <a:gd name="connsiteX158" fmla="*/ 1065418 w 2684164"/>
              <a:gd name="connsiteY158" fmla="*/ 4133374 h 4354354"/>
              <a:gd name="connsiteX159" fmla="*/ 1141618 w 2684164"/>
              <a:gd name="connsiteY159" fmla="*/ 4163854 h 4354354"/>
              <a:gd name="connsiteX160" fmla="*/ 1194958 w 2684164"/>
              <a:gd name="connsiteY160" fmla="*/ 4240054 h 4354354"/>
              <a:gd name="connsiteX161" fmla="*/ 1255918 w 2684164"/>
              <a:gd name="connsiteY161" fmla="*/ 4247674 h 4354354"/>
              <a:gd name="connsiteX162" fmla="*/ 1263538 w 2684164"/>
              <a:gd name="connsiteY162" fmla="*/ 4301014 h 4354354"/>
              <a:gd name="connsiteX163" fmla="*/ 1309258 w 2684164"/>
              <a:gd name="connsiteY163" fmla="*/ 4354354 h 4354354"/>
              <a:gd name="connsiteX164" fmla="*/ 1347358 w 2684164"/>
              <a:gd name="connsiteY164" fmla="*/ 4255294 h 4354354"/>
              <a:gd name="connsiteX165" fmla="*/ 1408318 w 2684164"/>
              <a:gd name="connsiteY165" fmla="*/ 4224814 h 4354354"/>
              <a:gd name="connsiteX166" fmla="*/ 1461658 w 2684164"/>
              <a:gd name="connsiteY166" fmla="*/ 4209574 h 4354354"/>
              <a:gd name="connsiteX167" fmla="*/ 1499758 w 2684164"/>
              <a:gd name="connsiteY167" fmla="*/ 4186714 h 4354354"/>
              <a:gd name="connsiteX168" fmla="*/ 1545478 w 2684164"/>
              <a:gd name="connsiteY168" fmla="*/ 4156234 h 4354354"/>
              <a:gd name="connsiteX169" fmla="*/ 1575958 w 2684164"/>
              <a:gd name="connsiteY169" fmla="*/ 4148614 h 4354354"/>
              <a:gd name="connsiteX170" fmla="*/ 1636918 w 2684164"/>
              <a:gd name="connsiteY170" fmla="*/ 4087654 h 4354354"/>
              <a:gd name="connsiteX171" fmla="*/ 1667398 w 2684164"/>
              <a:gd name="connsiteY171" fmla="*/ 4064794 h 4354354"/>
              <a:gd name="connsiteX172" fmla="*/ 1819798 w 2684164"/>
              <a:gd name="connsiteY172" fmla="*/ 4026694 h 4354354"/>
              <a:gd name="connsiteX173" fmla="*/ 1850278 w 2684164"/>
              <a:gd name="connsiteY173" fmla="*/ 4011454 h 4354354"/>
              <a:gd name="connsiteX174" fmla="*/ 1895998 w 2684164"/>
              <a:gd name="connsiteY174" fmla="*/ 3996214 h 4354354"/>
              <a:gd name="connsiteX175" fmla="*/ 1918858 w 2684164"/>
              <a:gd name="connsiteY175" fmla="*/ 3980974 h 4354354"/>
              <a:gd name="connsiteX176" fmla="*/ 1979818 w 2684164"/>
              <a:gd name="connsiteY176" fmla="*/ 3935254 h 4354354"/>
              <a:gd name="connsiteX177" fmla="*/ 2040778 w 2684164"/>
              <a:gd name="connsiteY177" fmla="*/ 3897154 h 4354354"/>
              <a:gd name="connsiteX178" fmla="*/ 2071258 w 2684164"/>
              <a:gd name="connsiteY178" fmla="*/ 3881914 h 4354354"/>
              <a:gd name="connsiteX179" fmla="*/ 2124598 w 2684164"/>
              <a:gd name="connsiteY179" fmla="*/ 3843814 h 4354354"/>
              <a:gd name="connsiteX180" fmla="*/ 2155078 w 2684164"/>
              <a:gd name="connsiteY180" fmla="*/ 3813334 h 4354354"/>
              <a:gd name="connsiteX181" fmla="*/ 2193178 w 2684164"/>
              <a:gd name="connsiteY181" fmla="*/ 3714274 h 4354354"/>
              <a:gd name="connsiteX182" fmla="*/ 2155078 w 2684164"/>
              <a:gd name="connsiteY182" fmla="*/ 3630454 h 4354354"/>
              <a:gd name="connsiteX183" fmla="*/ 2132218 w 2684164"/>
              <a:gd name="connsiteY183" fmla="*/ 3622834 h 4354354"/>
              <a:gd name="connsiteX184" fmla="*/ 2116978 w 2684164"/>
              <a:gd name="connsiteY184" fmla="*/ 3706654 h 4354354"/>
              <a:gd name="connsiteX185" fmla="*/ 2101738 w 2684164"/>
              <a:gd name="connsiteY185" fmla="*/ 3683794 h 4354354"/>
              <a:gd name="connsiteX186" fmla="*/ 2040778 w 2684164"/>
              <a:gd name="connsiteY186" fmla="*/ 3691414 h 4354354"/>
              <a:gd name="connsiteX187" fmla="*/ 2048398 w 2684164"/>
              <a:gd name="connsiteY187" fmla="*/ 3729514 h 4354354"/>
              <a:gd name="connsiteX188" fmla="*/ 2071258 w 2684164"/>
              <a:gd name="connsiteY188" fmla="*/ 3744754 h 4354354"/>
              <a:gd name="connsiteX189" fmla="*/ 2086498 w 2684164"/>
              <a:gd name="connsiteY189" fmla="*/ 3775234 h 4354354"/>
              <a:gd name="connsiteX190" fmla="*/ 2078878 w 2684164"/>
              <a:gd name="connsiteY190" fmla="*/ 3820954 h 4354354"/>
              <a:gd name="connsiteX191" fmla="*/ 2002678 w 2684164"/>
              <a:gd name="connsiteY191" fmla="*/ 3775234 h 4354354"/>
              <a:gd name="connsiteX192" fmla="*/ 1987438 w 2684164"/>
              <a:gd name="connsiteY192" fmla="*/ 3676174 h 4354354"/>
              <a:gd name="connsiteX193" fmla="*/ 1964578 w 2684164"/>
              <a:gd name="connsiteY193" fmla="*/ 3653314 h 4354354"/>
              <a:gd name="connsiteX194" fmla="*/ 1972198 w 2684164"/>
              <a:gd name="connsiteY194" fmla="*/ 3607594 h 4354354"/>
              <a:gd name="connsiteX195" fmla="*/ 2017918 w 2684164"/>
              <a:gd name="connsiteY195" fmla="*/ 3599974 h 4354354"/>
              <a:gd name="connsiteX196" fmla="*/ 2025538 w 2684164"/>
              <a:gd name="connsiteY196" fmla="*/ 3546634 h 4354354"/>
              <a:gd name="connsiteX197" fmla="*/ 2056018 w 2684164"/>
              <a:gd name="connsiteY197" fmla="*/ 3554254 h 4354354"/>
              <a:gd name="connsiteX198" fmla="*/ 2086498 w 2684164"/>
              <a:gd name="connsiteY198" fmla="*/ 3516154 h 4354354"/>
              <a:gd name="connsiteX199" fmla="*/ 2116978 w 2684164"/>
              <a:gd name="connsiteY199" fmla="*/ 3485674 h 4354354"/>
              <a:gd name="connsiteX200" fmla="*/ 2132218 w 2684164"/>
              <a:gd name="connsiteY200" fmla="*/ 3462814 h 4354354"/>
              <a:gd name="connsiteX201" fmla="*/ 2162698 w 2684164"/>
              <a:gd name="connsiteY201" fmla="*/ 3439954 h 4354354"/>
              <a:gd name="connsiteX202" fmla="*/ 2231278 w 2684164"/>
              <a:gd name="connsiteY202" fmla="*/ 3348514 h 4354354"/>
              <a:gd name="connsiteX203" fmla="*/ 2238898 w 2684164"/>
              <a:gd name="connsiteY203" fmla="*/ 3318034 h 4354354"/>
              <a:gd name="connsiteX204" fmla="*/ 2261758 w 2684164"/>
              <a:gd name="connsiteY204" fmla="*/ 3257074 h 4354354"/>
              <a:gd name="connsiteX205" fmla="*/ 2269378 w 2684164"/>
              <a:gd name="connsiteY205" fmla="*/ 3211354 h 4354354"/>
              <a:gd name="connsiteX206" fmla="*/ 2292238 w 2684164"/>
              <a:gd name="connsiteY206" fmla="*/ 3165634 h 4354354"/>
              <a:gd name="connsiteX207" fmla="*/ 2307478 w 2684164"/>
              <a:gd name="connsiteY207" fmla="*/ 3127534 h 4354354"/>
              <a:gd name="connsiteX208" fmla="*/ 2345578 w 2684164"/>
              <a:gd name="connsiteY208" fmla="*/ 3112294 h 4354354"/>
              <a:gd name="connsiteX209" fmla="*/ 2368438 w 2684164"/>
              <a:gd name="connsiteY209" fmla="*/ 3097054 h 4354354"/>
              <a:gd name="connsiteX210" fmla="*/ 2487977 w 2684164"/>
              <a:gd name="connsiteY210" fmla="*/ 3067050 h 4354354"/>
              <a:gd name="connsiteX211" fmla="*/ 2586085 w 2684164"/>
              <a:gd name="connsiteY211" fmla="*/ 3063717 h 4354354"/>
              <a:gd name="connsiteX212" fmla="*/ 2678476 w 2684164"/>
              <a:gd name="connsiteY212" fmla="*/ 3054668 h 4354354"/>
              <a:gd name="connsiteX0" fmla="*/ 2678476 w 2684164"/>
              <a:gd name="connsiteY0" fmla="*/ 3054668 h 4354354"/>
              <a:gd name="connsiteX1" fmla="*/ 2673238 w 2684164"/>
              <a:gd name="connsiteY1" fmla="*/ 3028474 h 4354354"/>
              <a:gd name="connsiteX2" fmla="*/ 2665618 w 2684164"/>
              <a:gd name="connsiteY2" fmla="*/ 2975134 h 4354354"/>
              <a:gd name="connsiteX3" fmla="*/ 2623708 w 2684164"/>
              <a:gd name="connsiteY3" fmla="*/ 2967038 h 4354354"/>
              <a:gd name="connsiteX4" fmla="*/ 2560367 w 2684164"/>
              <a:gd name="connsiteY4" fmla="*/ 2966561 h 4354354"/>
              <a:gd name="connsiteX5" fmla="*/ 2519410 w 2684164"/>
              <a:gd name="connsiteY5" fmla="*/ 2908936 h 4354354"/>
              <a:gd name="connsiteX6" fmla="*/ 2457021 w 2684164"/>
              <a:gd name="connsiteY6" fmla="*/ 2905601 h 4354354"/>
              <a:gd name="connsiteX7" fmla="*/ 2410349 w 2684164"/>
              <a:gd name="connsiteY7" fmla="*/ 2889885 h 4354354"/>
              <a:gd name="connsiteX8" fmla="*/ 2376058 w 2684164"/>
              <a:gd name="connsiteY8" fmla="*/ 2876074 h 4354354"/>
              <a:gd name="connsiteX9" fmla="*/ 2347960 w 2684164"/>
              <a:gd name="connsiteY9" fmla="*/ 2856071 h 4354354"/>
              <a:gd name="connsiteX10" fmla="*/ 2293190 w 2684164"/>
              <a:gd name="connsiteY10" fmla="*/ 2824163 h 4354354"/>
              <a:gd name="connsiteX11" fmla="*/ 2218895 w 2684164"/>
              <a:gd name="connsiteY11" fmla="*/ 2864167 h 4354354"/>
              <a:gd name="connsiteX12" fmla="*/ 2178414 w 2684164"/>
              <a:gd name="connsiteY12" fmla="*/ 2825116 h 4354354"/>
              <a:gd name="connsiteX13" fmla="*/ 2143172 w 2684164"/>
              <a:gd name="connsiteY13" fmla="*/ 2746058 h 4354354"/>
              <a:gd name="connsiteX14" fmla="*/ 2123646 w 2684164"/>
              <a:gd name="connsiteY14" fmla="*/ 2684621 h 4354354"/>
              <a:gd name="connsiteX15" fmla="*/ 2105549 w 2684164"/>
              <a:gd name="connsiteY15" fmla="*/ 2649379 h 4354354"/>
              <a:gd name="connsiteX16" fmla="*/ 2104119 w 2684164"/>
              <a:gd name="connsiteY16" fmla="*/ 2600801 h 4354354"/>
              <a:gd name="connsiteX17" fmla="*/ 2026490 w 2684164"/>
              <a:gd name="connsiteY17" fmla="*/ 2686051 h 4354354"/>
              <a:gd name="connsiteX18" fmla="*/ 1959340 w 2684164"/>
              <a:gd name="connsiteY18" fmla="*/ 2754154 h 4354354"/>
              <a:gd name="connsiteX19" fmla="*/ 1912191 w 2684164"/>
              <a:gd name="connsiteY19" fmla="*/ 2713196 h 4354354"/>
              <a:gd name="connsiteX20" fmla="*/ 1775507 w 2684164"/>
              <a:gd name="connsiteY20" fmla="*/ 2699862 h 4354354"/>
              <a:gd name="connsiteX21" fmla="*/ 1677399 w 2684164"/>
              <a:gd name="connsiteY21" fmla="*/ 2689860 h 4354354"/>
              <a:gd name="connsiteX22" fmla="*/ 1606915 w 2684164"/>
              <a:gd name="connsiteY22" fmla="*/ 2582229 h 4354354"/>
              <a:gd name="connsiteX23" fmla="*/ 1542145 w 2684164"/>
              <a:gd name="connsiteY23" fmla="*/ 2584133 h 4354354"/>
              <a:gd name="connsiteX24" fmla="*/ 1517379 w 2684164"/>
              <a:gd name="connsiteY24" fmla="*/ 2563654 h 4354354"/>
              <a:gd name="connsiteX25" fmla="*/ 1469278 w 2684164"/>
              <a:gd name="connsiteY25" fmla="*/ 2381726 h 4354354"/>
              <a:gd name="connsiteX26" fmla="*/ 1438798 w 2684164"/>
              <a:gd name="connsiteY26" fmla="*/ 2289334 h 4354354"/>
              <a:gd name="connsiteX27" fmla="*/ 1400698 w 2684164"/>
              <a:gd name="connsiteY27" fmla="*/ 2220754 h 4354354"/>
              <a:gd name="connsiteX28" fmla="*/ 1385458 w 2684164"/>
              <a:gd name="connsiteY28" fmla="*/ 2197894 h 4354354"/>
              <a:gd name="connsiteX29" fmla="*/ 1374981 w 2684164"/>
              <a:gd name="connsiteY29" fmla="*/ 2152651 h 4354354"/>
              <a:gd name="connsiteX30" fmla="*/ 1369742 w 2684164"/>
              <a:gd name="connsiteY30" fmla="*/ 2052162 h 4354354"/>
              <a:gd name="connsiteX31" fmla="*/ 1384030 w 2684164"/>
              <a:gd name="connsiteY31" fmla="*/ 1982630 h 4354354"/>
              <a:gd name="connsiteX32" fmla="*/ 1315926 w 2684164"/>
              <a:gd name="connsiteY32" fmla="*/ 1917859 h 4354354"/>
              <a:gd name="connsiteX33" fmla="*/ 1282588 w 2684164"/>
              <a:gd name="connsiteY33" fmla="*/ 1912621 h 4354354"/>
              <a:gd name="connsiteX34" fmla="*/ 1184957 w 2684164"/>
              <a:gd name="connsiteY34" fmla="*/ 1853089 h 4354354"/>
              <a:gd name="connsiteX35" fmla="*/ 1126856 w 2684164"/>
              <a:gd name="connsiteY35" fmla="*/ 1863567 h 4354354"/>
              <a:gd name="connsiteX36" fmla="*/ 1074467 w 2684164"/>
              <a:gd name="connsiteY36" fmla="*/ 1897379 h 4354354"/>
              <a:gd name="connsiteX37" fmla="*/ 1025413 w 2684164"/>
              <a:gd name="connsiteY37" fmla="*/ 1923098 h 4354354"/>
              <a:gd name="connsiteX38" fmla="*/ 958738 w 2684164"/>
              <a:gd name="connsiteY38" fmla="*/ 1984058 h 4354354"/>
              <a:gd name="connsiteX39" fmla="*/ 909684 w 2684164"/>
              <a:gd name="connsiteY39" fmla="*/ 1941672 h 4354354"/>
              <a:gd name="connsiteX40" fmla="*/ 854917 w 2684164"/>
              <a:gd name="connsiteY40" fmla="*/ 1915002 h 4354354"/>
              <a:gd name="connsiteX41" fmla="*/ 823960 w 2684164"/>
              <a:gd name="connsiteY41" fmla="*/ 1889284 h 4354354"/>
              <a:gd name="connsiteX42" fmla="*/ 800624 w 2684164"/>
              <a:gd name="connsiteY42" fmla="*/ 1846898 h 4354354"/>
              <a:gd name="connsiteX43" fmla="*/ 814912 w 2684164"/>
              <a:gd name="connsiteY43" fmla="*/ 1789748 h 4354354"/>
              <a:gd name="connsiteX44" fmla="*/ 804433 w 2684164"/>
              <a:gd name="connsiteY44" fmla="*/ 1720215 h 4354354"/>
              <a:gd name="connsiteX45" fmla="*/ 783955 w 2684164"/>
              <a:gd name="connsiteY45" fmla="*/ 1625441 h 4354354"/>
              <a:gd name="connsiteX46" fmla="*/ 760141 w 2684164"/>
              <a:gd name="connsiteY46" fmla="*/ 1635919 h 4354354"/>
              <a:gd name="connsiteX47" fmla="*/ 701563 w 2684164"/>
              <a:gd name="connsiteY47" fmla="*/ 1571626 h 4354354"/>
              <a:gd name="connsiteX48" fmla="*/ 730138 w 2684164"/>
              <a:gd name="connsiteY48" fmla="*/ 1519714 h 4354354"/>
              <a:gd name="connsiteX49" fmla="*/ 777763 w 2684164"/>
              <a:gd name="connsiteY49" fmla="*/ 1455420 h 4354354"/>
              <a:gd name="connsiteX50" fmla="*/ 775858 w 2684164"/>
              <a:gd name="connsiteY50" fmla="*/ 1429227 h 4354354"/>
              <a:gd name="connsiteX51" fmla="*/ 818721 w 2684164"/>
              <a:gd name="connsiteY51" fmla="*/ 1375409 h 4354354"/>
              <a:gd name="connsiteX52" fmla="*/ 826818 w 2684164"/>
              <a:gd name="connsiteY52" fmla="*/ 1282542 h 4354354"/>
              <a:gd name="connsiteX53" fmla="*/ 812529 w 2684164"/>
              <a:gd name="connsiteY53" fmla="*/ 1198721 h 4354354"/>
              <a:gd name="connsiteX54" fmla="*/ 780144 w 2684164"/>
              <a:gd name="connsiteY54" fmla="*/ 1151573 h 4354354"/>
              <a:gd name="connsiteX55" fmla="*/ 761571 w 2684164"/>
              <a:gd name="connsiteY55" fmla="*/ 1070134 h 4354354"/>
              <a:gd name="connsiteX56" fmla="*/ 805387 w 2684164"/>
              <a:gd name="connsiteY56" fmla="*/ 1034892 h 4354354"/>
              <a:gd name="connsiteX57" fmla="*/ 808720 w 2684164"/>
              <a:gd name="connsiteY57" fmla="*/ 976789 h 4354354"/>
              <a:gd name="connsiteX58" fmla="*/ 821102 w 2684164"/>
              <a:gd name="connsiteY58" fmla="*/ 901065 h 4354354"/>
              <a:gd name="connsiteX59" fmla="*/ 830151 w 2684164"/>
              <a:gd name="connsiteY59" fmla="*/ 833914 h 4354354"/>
              <a:gd name="connsiteX60" fmla="*/ 844915 w 2684164"/>
              <a:gd name="connsiteY60" fmla="*/ 795814 h 4354354"/>
              <a:gd name="connsiteX61" fmla="*/ 860154 w 2684164"/>
              <a:gd name="connsiteY61" fmla="*/ 762475 h 4354354"/>
              <a:gd name="connsiteX62" fmla="*/ 833961 w 2684164"/>
              <a:gd name="connsiteY62" fmla="*/ 696754 h 4354354"/>
              <a:gd name="connsiteX63" fmla="*/ 818245 w 2684164"/>
              <a:gd name="connsiteY63" fmla="*/ 573405 h 4354354"/>
              <a:gd name="connsiteX64" fmla="*/ 787764 w 2684164"/>
              <a:gd name="connsiteY64" fmla="*/ 536259 h 4354354"/>
              <a:gd name="connsiteX65" fmla="*/ 770143 w 2684164"/>
              <a:gd name="connsiteY65" fmla="*/ 505777 h 4354354"/>
              <a:gd name="connsiteX66" fmla="*/ 747283 w 2684164"/>
              <a:gd name="connsiteY66" fmla="*/ 430054 h 4354354"/>
              <a:gd name="connsiteX67" fmla="*/ 720137 w 2684164"/>
              <a:gd name="connsiteY67" fmla="*/ 349091 h 4354354"/>
              <a:gd name="connsiteX68" fmla="*/ 732519 w 2684164"/>
              <a:gd name="connsiteY68" fmla="*/ 321469 h 4354354"/>
              <a:gd name="connsiteX69" fmla="*/ 729187 w 2684164"/>
              <a:gd name="connsiteY69" fmla="*/ 256223 h 4354354"/>
              <a:gd name="connsiteX70" fmla="*/ 710137 w 2684164"/>
              <a:gd name="connsiteY70" fmla="*/ 241935 h 4354354"/>
              <a:gd name="connsiteX71" fmla="*/ 702040 w 2684164"/>
              <a:gd name="connsiteY71" fmla="*/ 171451 h 4354354"/>
              <a:gd name="connsiteX72" fmla="*/ 668226 w 2684164"/>
              <a:gd name="connsiteY72" fmla="*/ 120015 h 4354354"/>
              <a:gd name="connsiteX73" fmla="*/ 679180 w 2684164"/>
              <a:gd name="connsiteY73" fmla="*/ 70485 h 4354354"/>
              <a:gd name="connsiteX74" fmla="*/ 650127 w 2684164"/>
              <a:gd name="connsiteY74" fmla="*/ 0 h 4354354"/>
              <a:gd name="connsiteX75" fmla="*/ 605837 w 2684164"/>
              <a:gd name="connsiteY75" fmla="*/ 10001 h 4354354"/>
              <a:gd name="connsiteX76" fmla="*/ 535352 w 2684164"/>
              <a:gd name="connsiteY76" fmla="*/ 85249 h 4354354"/>
              <a:gd name="connsiteX77" fmla="*/ 552497 w 2684164"/>
              <a:gd name="connsiteY77" fmla="*/ 158591 h 4354354"/>
              <a:gd name="connsiteX78" fmla="*/ 545831 w 2684164"/>
              <a:gd name="connsiteY78" fmla="*/ 234792 h 4354354"/>
              <a:gd name="connsiteX79" fmla="*/ 498205 w 2684164"/>
              <a:gd name="connsiteY79" fmla="*/ 313373 h 4354354"/>
              <a:gd name="connsiteX80" fmla="*/ 453913 w 2684164"/>
              <a:gd name="connsiteY80" fmla="*/ 408147 h 4354354"/>
              <a:gd name="connsiteX81" fmla="*/ 361044 w 2684164"/>
              <a:gd name="connsiteY81" fmla="*/ 381476 h 4354354"/>
              <a:gd name="connsiteX82" fmla="*/ 293418 w 2684164"/>
              <a:gd name="connsiteY82" fmla="*/ 441960 h 4354354"/>
              <a:gd name="connsiteX83" fmla="*/ 263413 w 2684164"/>
              <a:gd name="connsiteY83" fmla="*/ 513874 h 4354354"/>
              <a:gd name="connsiteX84" fmla="*/ 314848 w 2684164"/>
              <a:gd name="connsiteY84" fmla="*/ 574834 h 4354354"/>
              <a:gd name="connsiteX85" fmla="*/ 228646 w 2684164"/>
              <a:gd name="connsiteY85" fmla="*/ 711995 h 4354354"/>
              <a:gd name="connsiteX86" fmla="*/ 255318 w 2684164"/>
              <a:gd name="connsiteY86" fmla="*/ 758667 h 4354354"/>
              <a:gd name="connsiteX87" fmla="*/ 241029 w 2684164"/>
              <a:gd name="connsiteY87" fmla="*/ 834390 h 4354354"/>
              <a:gd name="connsiteX88" fmla="*/ 295798 w 2684164"/>
              <a:gd name="connsiteY88" fmla="*/ 849630 h 4354354"/>
              <a:gd name="connsiteX89" fmla="*/ 343899 w 2684164"/>
              <a:gd name="connsiteY89" fmla="*/ 872966 h 4354354"/>
              <a:gd name="connsiteX90" fmla="*/ 317230 w 2684164"/>
              <a:gd name="connsiteY90" fmla="*/ 957263 h 4354354"/>
              <a:gd name="connsiteX91" fmla="*/ 314849 w 2684164"/>
              <a:gd name="connsiteY91" fmla="*/ 1051560 h 4354354"/>
              <a:gd name="connsiteX92" fmla="*/ 231506 w 2684164"/>
              <a:gd name="connsiteY92" fmla="*/ 1096803 h 4354354"/>
              <a:gd name="connsiteX93" fmla="*/ 152447 w 2684164"/>
              <a:gd name="connsiteY93" fmla="*/ 1095376 h 4354354"/>
              <a:gd name="connsiteX94" fmla="*/ 159114 w 2684164"/>
              <a:gd name="connsiteY94" fmla="*/ 1245395 h 4354354"/>
              <a:gd name="connsiteX95" fmla="*/ 221503 w 2684164"/>
              <a:gd name="connsiteY95" fmla="*/ 1283494 h 4354354"/>
              <a:gd name="connsiteX96" fmla="*/ 210073 w 2684164"/>
              <a:gd name="connsiteY96" fmla="*/ 1344454 h 4354354"/>
              <a:gd name="connsiteX97" fmla="*/ 292464 w 2684164"/>
              <a:gd name="connsiteY97" fmla="*/ 1416368 h 4354354"/>
              <a:gd name="connsiteX98" fmla="*/ 272938 w 2684164"/>
              <a:gd name="connsiteY98" fmla="*/ 1466374 h 4354354"/>
              <a:gd name="connsiteX99" fmla="*/ 237219 w 2684164"/>
              <a:gd name="connsiteY99" fmla="*/ 1567339 h 4354354"/>
              <a:gd name="connsiteX100" fmla="*/ 212455 w 2684164"/>
              <a:gd name="connsiteY100" fmla="*/ 1594485 h 4354354"/>
              <a:gd name="connsiteX101" fmla="*/ 152923 w 2684164"/>
              <a:gd name="connsiteY101" fmla="*/ 1602105 h 4354354"/>
              <a:gd name="connsiteX102" fmla="*/ 96249 w 2684164"/>
              <a:gd name="connsiteY102" fmla="*/ 1652111 h 4354354"/>
              <a:gd name="connsiteX103" fmla="*/ 35289 w 2684164"/>
              <a:gd name="connsiteY103" fmla="*/ 1684497 h 4354354"/>
              <a:gd name="connsiteX104" fmla="*/ 11001 w 2684164"/>
              <a:gd name="connsiteY104" fmla="*/ 1750219 h 4354354"/>
              <a:gd name="connsiteX105" fmla="*/ 523 w 2684164"/>
              <a:gd name="connsiteY105" fmla="*/ 1875473 h 4354354"/>
              <a:gd name="connsiteX106" fmla="*/ 29098 w 2684164"/>
              <a:gd name="connsiteY106" fmla="*/ 1938814 h 4354354"/>
              <a:gd name="connsiteX107" fmla="*/ 79104 w 2684164"/>
              <a:gd name="connsiteY107" fmla="*/ 1993107 h 4354354"/>
              <a:gd name="connsiteX108" fmla="*/ 166258 w 2684164"/>
              <a:gd name="connsiteY108" fmla="*/ 2037874 h 4354354"/>
              <a:gd name="connsiteX109" fmla="*/ 241505 w 2684164"/>
              <a:gd name="connsiteY109" fmla="*/ 2100263 h 4354354"/>
              <a:gd name="connsiteX110" fmla="*/ 265318 w 2684164"/>
              <a:gd name="connsiteY110" fmla="*/ 2182654 h 4354354"/>
              <a:gd name="connsiteX111" fmla="*/ 318182 w 2684164"/>
              <a:gd name="connsiteY111" fmla="*/ 2265045 h 4354354"/>
              <a:gd name="connsiteX112" fmla="*/ 443436 w 2684164"/>
              <a:gd name="connsiteY112" fmla="*/ 2258854 h 4354354"/>
              <a:gd name="connsiteX113" fmla="*/ 472010 w 2684164"/>
              <a:gd name="connsiteY113" fmla="*/ 2296954 h 4354354"/>
              <a:gd name="connsiteX114" fmla="*/ 510111 w 2684164"/>
              <a:gd name="connsiteY114" fmla="*/ 2330292 h 4354354"/>
              <a:gd name="connsiteX115" fmla="*/ 533923 w 2684164"/>
              <a:gd name="connsiteY115" fmla="*/ 2354104 h 4354354"/>
              <a:gd name="connsiteX116" fmla="*/ 554878 w 2684164"/>
              <a:gd name="connsiteY116" fmla="*/ 2380774 h 4354354"/>
              <a:gd name="connsiteX117" fmla="*/ 524398 w 2684164"/>
              <a:gd name="connsiteY117" fmla="*/ 2456974 h 4354354"/>
              <a:gd name="connsiteX118" fmla="*/ 501538 w 2684164"/>
              <a:gd name="connsiteY118" fmla="*/ 2464594 h 4354354"/>
              <a:gd name="connsiteX119" fmla="*/ 478678 w 2684164"/>
              <a:gd name="connsiteY119" fmla="*/ 2487454 h 4354354"/>
              <a:gd name="connsiteX120" fmla="*/ 471058 w 2684164"/>
              <a:gd name="connsiteY120" fmla="*/ 2533174 h 4354354"/>
              <a:gd name="connsiteX121" fmla="*/ 501538 w 2684164"/>
              <a:gd name="connsiteY121" fmla="*/ 2647474 h 4354354"/>
              <a:gd name="connsiteX122" fmla="*/ 524398 w 2684164"/>
              <a:gd name="connsiteY122" fmla="*/ 2670334 h 4354354"/>
              <a:gd name="connsiteX123" fmla="*/ 532018 w 2684164"/>
              <a:gd name="connsiteY123" fmla="*/ 2700814 h 4354354"/>
              <a:gd name="connsiteX124" fmla="*/ 562498 w 2684164"/>
              <a:gd name="connsiteY124" fmla="*/ 2685574 h 4354354"/>
              <a:gd name="connsiteX125" fmla="*/ 585358 w 2684164"/>
              <a:gd name="connsiteY125" fmla="*/ 2662714 h 4354354"/>
              <a:gd name="connsiteX126" fmla="*/ 638698 w 2684164"/>
              <a:gd name="connsiteY126" fmla="*/ 2632234 h 4354354"/>
              <a:gd name="connsiteX127" fmla="*/ 676798 w 2684164"/>
              <a:gd name="connsiteY127" fmla="*/ 2639854 h 4354354"/>
              <a:gd name="connsiteX128" fmla="*/ 692038 w 2684164"/>
              <a:gd name="connsiteY128" fmla="*/ 2662714 h 4354354"/>
              <a:gd name="connsiteX129" fmla="*/ 714898 w 2684164"/>
              <a:gd name="connsiteY129" fmla="*/ 2685574 h 4354354"/>
              <a:gd name="connsiteX130" fmla="*/ 722518 w 2684164"/>
              <a:gd name="connsiteY130" fmla="*/ 2708434 h 4354354"/>
              <a:gd name="connsiteX131" fmla="*/ 699658 w 2684164"/>
              <a:gd name="connsiteY131" fmla="*/ 2792254 h 4354354"/>
              <a:gd name="connsiteX132" fmla="*/ 615838 w 2684164"/>
              <a:gd name="connsiteY132" fmla="*/ 2868454 h 4354354"/>
              <a:gd name="connsiteX133" fmla="*/ 592978 w 2684164"/>
              <a:gd name="connsiteY133" fmla="*/ 2914174 h 4354354"/>
              <a:gd name="connsiteX134" fmla="*/ 524398 w 2684164"/>
              <a:gd name="connsiteY134" fmla="*/ 2959894 h 4354354"/>
              <a:gd name="connsiteX135" fmla="*/ 509158 w 2684164"/>
              <a:gd name="connsiteY135" fmla="*/ 2982754 h 4354354"/>
              <a:gd name="connsiteX136" fmla="*/ 539638 w 2684164"/>
              <a:gd name="connsiteY136" fmla="*/ 3081814 h 4354354"/>
              <a:gd name="connsiteX137" fmla="*/ 562498 w 2684164"/>
              <a:gd name="connsiteY137" fmla="*/ 3203734 h 4354354"/>
              <a:gd name="connsiteX138" fmla="*/ 600598 w 2684164"/>
              <a:gd name="connsiteY138" fmla="*/ 3302794 h 4354354"/>
              <a:gd name="connsiteX139" fmla="*/ 600598 w 2684164"/>
              <a:gd name="connsiteY139" fmla="*/ 3455194 h 4354354"/>
              <a:gd name="connsiteX140" fmla="*/ 562498 w 2684164"/>
              <a:gd name="connsiteY140" fmla="*/ 3493294 h 4354354"/>
              <a:gd name="connsiteX141" fmla="*/ 554878 w 2684164"/>
              <a:gd name="connsiteY141" fmla="*/ 3523774 h 4354354"/>
              <a:gd name="connsiteX142" fmla="*/ 539638 w 2684164"/>
              <a:gd name="connsiteY142" fmla="*/ 3554254 h 4354354"/>
              <a:gd name="connsiteX143" fmla="*/ 547258 w 2684164"/>
              <a:gd name="connsiteY143" fmla="*/ 3706654 h 4354354"/>
              <a:gd name="connsiteX144" fmla="*/ 600598 w 2684164"/>
              <a:gd name="connsiteY144" fmla="*/ 3699034 h 4354354"/>
              <a:gd name="connsiteX145" fmla="*/ 623458 w 2684164"/>
              <a:gd name="connsiteY145" fmla="*/ 3691414 h 4354354"/>
              <a:gd name="connsiteX146" fmla="*/ 669178 w 2684164"/>
              <a:gd name="connsiteY146" fmla="*/ 3714274 h 4354354"/>
              <a:gd name="connsiteX147" fmla="*/ 699658 w 2684164"/>
              <a:gd name="connsiteY147" fmla="*/ 3744754 h 4354354"/>
              <a:gd name="connsiteX148" fmla="*/ 829198 w 2684164"/>
              <a:gd name="connsiteY148" fmla="*/ 3767614 h 4354354"/>
              <a:gd name="connsiteX149" fmla="*/ 844438 w 2684164"/>
              <a:gd name="connsiteY149" fmla="*/ 3798094 h 4354354"/>
              <a:gd name="connsiteX150" fmla="*/ 867298 w 2684164"/>
              <a:gd name="connsiteY150" fmla="*/ 3813334 h 4354354"/>
              <a:gd name="connsiteX151" fmla="*/ 890158 w 2684164"/>
              <a:gd name="connsiteY151" fmla="*/ 3836194 h 4354354"/>
              <a:gd name="connsiteX152" fmla="*/ 897778 w 2684164"/>
              <a:gd name="connsiteY152" fmla="*/ 3866674 h 4354354"/>
              <a:gd name="connsiteX153" fmla="*/ 913018 w 2684164"/>
              <a:gd name="connsiteY153" fmla="*/ 3889534 h 4354354"/>
              <a:gd name="connsiteX154" fmla="*/ 935878 w 2684164"/>
              <a:gd name="connsiteY154" fmla="*/ 3927634 h 4354354"/>
              <a:gd name="connsiteX155" fmla="*/ 989218 w 2684164"/>
              <a:gd name="connsiteY155" fmla="*/ 3973354 h 4354354"/>
              <a:gd name="connsiteX156" fmla="*/ 1004458 w 2684164"/>
              <a:gd name="connsiteY156" fmla="*/ 3996214 h 4354354"/>
              <a:gd name="connsiteX157" fmla="*/ 1027318 w 2684164"/>
              <a:gd name="connsiteY157" fmla="*/ 4034314 h 4354354"/>
              <a:gd name="connsiteX158" fmla="*/ 1057798 w 2684164"/>
              <a:gd name="connsiteY158" fmla="*/ 4110514 h 4354354"/>
              <a:gd name="connsiteX159" fmla="*/ 1065418 w 2684164"/>
              <a:gd name="connsiteY159" fmla="*/ 4133374 h 4354354"/>
              <a:gd name="connsiteX160" fmla="*/ 1141618 w 2684164"/>
              <a:gd name="connsiteY160" fmla="*/ 4163854 h 4354354"/>
              <a:gd name="connsiteX161" fmla="*/ 1194958 w 2684164"/>
              <a:gd name="connsiteY161" fmla="*/ 4240054 h 4354354"/>
              <a:gd name="connsiteX162" fmla="*/ 1255918 w 2684164"/>
              <a:gd name="connsiteY162" fmla="*/ 4247674 h 4354354"/>
              <a:gd name="connsiteX163" fmla="*/ 1263538 w 2684164"/>
              <a:gd name="connsiteY163" fmla="*/ 4301014 h 4354354"/>
              <a:gd name="connsiteX164" fmla="*/ 1309258 w 2684164"/>
              <a:gd name="connsiteY164" fmla="*/ 4354354 h 4354354"/>
              <a:gd name="connsiteX165" fmla="*/ 1347358 w 2684164"/>
              <a:gd name="connsiteY165" fmla="*/ 4255294 h 4354354"/>
              <a:gd name="connsiteX166" fmla="*/ 1408318 w 2684164"/>
              <a:gd name="connsiteY166" fmla="*/ 4224814 h 4354354"/>
              <a:gd name="connsiteX167" fmla="*/ 1461658 w 2684164"/>
              <a:gd name="connsiteY167" fmla="*/ 4209574 h 4354354"/>
              <a:gd name="connsiteX168" fmla="*/ 1499758 w 2684164"/>
              <a:gd name="connsiteY168" fmla="*/ 4186714 h 4354354"/>
              <a:gd name="connsiteX169" fmla="*/ 1545478 w 2684164"/>
              <a:gd name="connsiteY169" fmla="*/ 4156234 h 4354354"/>
              <a:gd name="connsiteX170" fmla="*/ 1575958 w 2684164"/>
              <a:gd name="connsiteY170" fmla="*/ 4148614 h 4354354"/>
              <a:gd name="connsiteX171" fmla="*/ 1636918 w 2684164"/>
              <a:gd name="connsiteY171" fmla="*/ 4087654 h 4354354"/>
              <a:gd name="connsiteX172" fmla="*/ 1667398 w 2684164"/>
              <a:gd name="connsiteY172" fmla="*/ 4064794 h 4354354"/>
              <a:gd name="connsiteX173" fmla="*/ 1819798 w 2684164"/>
              <a:gd name="connsiteY173" fmla="*/ 4026694 h 4354354"/>
              <a:gd name="connsiteX174" fmla="*/ 1850278 w 2684164"/>
              <a:gd name="connsiteY174" fmla="*/ 4011454 h 4354354"/>
              <a:gd name="connsiteX175" fmla="*/ 1895998 w 2684164"/>
              <a:gd name="connsiteY175" fmla="*/ 3996214 h 4354354"/>
              <a:gd name="connsiteX176" fmla="*/ 1918858 w 2684164"/>
              <a:gd name="connsiteY176" fmla="*/ 3980974 h 4354354"/>
              <a:gd name="connsiteX177" fmla="*/ 1979818 w 2684164"/>
              <a:gd name="connsiteY177" fmla="*/ 3935254 h 4354354"/>
              <a:gd name="connsiteX178" fmla="*/ 2040778 w 2684164"/>
              <a:gd name="connsiteY178" fmla="*/ 3897154 h 4354354"/>
              <a:gd name="connsiteX179" fmla="*/ 2071258 w 2684164"/>
              <a:gd name="connsiteY179" fmla="*/ 3881914 h 4354354"/>
              <a:gd name="connsiteX180" fmla="*/ 2124598 w 2684164"/>
              <a:gd name="connsiteY180" fmla="*/ 3843814 h 4354354"/>
              <a:gd name="connsiteX181" fmla="*/ 2155078 w 2684164"/>
              <a:gd name="connsiteY181" fmla="*/ 3813334 h 4354354"/>
              <a:gd name="connsiteX182" fmla="*/ 2193178 w 2684164"/>
              <a:gd name="connsiteY182" fmla="*/ 3714274 h 4354354"/>
              <a:gd name="connsiteX183" fmla="*/ 2155078 w 2684164"/>
              <a:gd name="connsiteY183" fmla="*/ 3630454 h 4354354"/>
              <a:gd name="connsiteX184" fmla="*/ 2132218 w 2684164"/>
              <a:gd name="connsiteY184" fmla="*/ 3622834 h 4354354"/>
              <a:gd name="connsiteX185" fmla="*/ 2116978 w 2684164"/>
              <a:gd name="connsiteY185" fmla="*/ 3706654 h 4354354"/>
              <a:gd name="connsiteX186" fmla="*/ 2101738 w 2684164"/>
              <a:gd name="connsiteY186" fmla="*/ 3683794 h 4354354"/>
              <a:gd name="connsiteX187" fmla="*/ 2040778 w 2684164"/>
              <a:gd name="connsiteY187" fmla="*/ 3691414 h 4354354"/>
              <a:gd name="connsiteX188" fmla="*/ 2048398 w 2684164"/>
              <a:gd name="connsiteY188" fmla="*/ 3729514 h 4354354"/>
              <a:gd name="connsiteX189" fmla="*/ 2071258 w 2684164"/>
              <a:gd name="connsiteY189" fmla="*/ 3744754 h 4354354"/>
              <a:gd name="connsiteX190" fmla="*/ 2086498 w 2684164"/>
              <a:gd name="connsiteY190" fmla="*/ 3775234 h 4354354"/>
              <a:gd name="connsiteX191" fmla="*/ 2078878 w 2684164"/>
              <a:gd name="connsiteY191" fmla="*/ 3820954 h 4354354"/>
              <a:gd name="connsiteX192" fmla="*/ 2002678 w 2684164"/>
              <a:gd name="connsiteY192" fmla="*/ 3775234 h 4354354"/>
              <a:gd name="connsiteX193" fmla="*/ 1987438 w 2684164"/>
              <a:gd name="connsiteY193" fmla="*/ 3676174 h 4354354"/>
              <a:gd name="connsiteX194" fmla="*/ 1964578 w 2684164"/>
              <a:gd name="connsiteY194" fmla="*/ 3653314 h 4354354"/>
              <a:gd name="connsiteX195" fmla="*/ 1972198 w 2684164"/>
              <a:gd name="connsiteY195" fmla="*/ 3607594 h 4354354"/>
              <a:gd name="connsiteX196" fmla="*/ 2017918 w 2684164"/>
              <a:gd name="connsiteY196" fmla="*/ 3599974 h 4354354"/>
              <a:gd name="connsiteX197" fmla="*/ 2025538 w 2684164"/>
              <a:gd name="connsiteY197" fmla="*/ 3546634 h 4354354"/>
              <a:gd name="connsiteX198" fmla="*/ 2056018 w 2684164"/>
              <a:gd name="connsiteY198" fmla="*/ 3554254 h 4354354"/>
              <a:gd name="connsiteX199" fmla="*/ 2086498 w 2684164"/>
              <a:gd name="connsiteY199" fmla="*/ 3516154 h 4354354"/>
              <a:gd name="connsiteX200" fmla="*/ 2116978 w 2684164"/>
              <a:gd name="connsiteY200" fmla="*/ 3485674 h 4354354"/>
              <a:gd name="connsiteX201" fmla="*/ 2132218 w 2684164"/>
              <a:gd name="connsiteY201" fmla="*/ 3462814 h 4354354"/>
              <a:gd name="connsiteX202" fmla="*/ 2162698 w 2684164"/>
              <a:gd name="connsiteY202" fmla="*/ 3439954 h 4354354"/>
              <a:gd name="connsiteX203" fmla="*/ 2231278 w 2684164"/>
              <a:gd name="connsiteY203" fmla="*/ 3348514 h 4354354"/>
              <a:gd name="connsiteX204" fmla="*/ 2238898 w 2684164"/>
              <a:gd name="connsiteY204" fmla="*/ 3318034 h 4354354"/>
              <a:gd name="connsiteX205" fmla="*/ 2261758 w 2684164"/>
              <a:gd name="connsiteY205" fmla="*/ 3257074 h 4354354"/>
              <a:gd name="connsiteX206" fmla="*/ 2269378 w 2684164"/>
              <a:gd name="connsiteY206" fmla="*/ 3211354 h 4354354"/>
              <a:gd name="connsiteX207" fmla="*/ 2292238 w 2684164"/>
              <a:gd name="connsiteY207" fmla="*/ 3165634 h 4354354"/>
              <a:gd name="connsiteX208" fmla="*/ 2307478 w 2684164"/>
              <a:gd name="connsiteY208" fmla="*/ 3127534 h 4354354"/>
              <a:gd name="connsiteX209" fmla="*/ 2345578 w 2684164"/>
              <a:gd name="connsiteY209" fmla="*/ 3112294 h 4354354"/>
              <a:gd name="connsiteX210" fmla="*/ 2368438 w 2684164"/>
              <a:gd name="connsiteY210" fmla="*/ 3097054 h 4354354"/>
              <a:gd name="connsiteX211" fmla="*/ 2487977 w 2684164"/>
              <a:gd name="connsiteY211" fmla="*/ 3067050 h 4354354"/>
              <a:gd name="connsiteX212" fmla="*/ 2586085 w 2684164"/>
              <a:gd name="connsiteY212" fmla="*/ 3063717 h 4354354"/>
              <a:gd name="connsiteX213" fmla="*/ 2678476 w 2684164"/>
              <a:gd name="connsiteY213" fmla="*/ 3054668 h 4354354"/>
              <a:gd name="connsiteX0" fmla="*/ 2678476 w 2684164"/>
              <a:gd name="connsiteY0" fmla="*/ 3054668 h 4354354"/>
              <a:gd name="connsiteX1" fmla="*/ 2673238 w 2684164"/>
              <a:gd name="connsiteY1" fmla="*/ 3028474 h 4354354"/>
              <a:gd name="connsiteX2" fmla="*/ 2665618 w 2684164"/>
              <a:gd name="connsiteY2" fmla="*/ 2975134 h 4354354"/>
              <a:gd name="connsiteX3" fmla="*/ 2623708 w 2684164"/>
              <a:gd name="connsiteY3" fmla="*/ 2967038 h 4354354"/>
              <a:gd name="connsiteX4" fmla="*/ 2560367 w 2684164"/>
              <a:gd name="connsiteY4" fmla="*/ 2966561 h 4354354"/>
              <a:gd name="connsiteX5" fmla="*/ 2519410 w 2684164"/>
              <a:gd name="connsiteY5" fmla="*/ 2908936 h 4354354"/>
              <a:gd name="connsiteX6" fmla="*/ 2457021 w 2684164"/>
              <a:gd name="connsiteY6" fmla="*/ 2905601 h 4354354"/>
              <a:gd name="connsiteX7" fmla="*/ 2410349 w 2684164"/>
              <a:gd name="connsiteY7" fmla="*/ 2889885 h 4354354"/>
              <a:gd name="connsiteX8" fmla="*/ 2376058 w 2684164"/>
              <a:gd name="connsiteY8" fmla="*/ 2876074 h 4354354"/>
              <a:gd name="connsiteX9" fmla="*/ 2347960 w 2684164"/>
              <a:gd name="connsiteY9" fmla="*/ 2856071 h 4354354"/>
              <a:gd name="connsiteX10" fmla="*/ 2293190 w 2684164"/>
              <a:gd name="connsiteY10" fmla="*/ 2824163 h 4354354"/>
              <a:gd name="connsiteX11" fmla="*/ 2218895 w 2684164"/>
              <a:gd name="connsiteY11" fmla="*/ 2864167 h 4354354"/>
              <a:gd name="connsiteX12" fmla="*/ 2178414 w 2684164"/>
              <a:gd name="connsiteY12" fmla="*/ 2825116 h 4354354"/>
              <a:gd name="connsiteX13" fmla="*/ 2143172 w 2684164"/>
              <a:gd name="connsiteY13" fmla="*/ 2746058 h 4354354"/>
              <a:gd name="connsiteX14" fmla="*/ 2123646 w 2684164"/>
              <a:gd name="connsiteY14" fmla="*/ 2684621 h 4354354"/>
              <a:gd name="connsiteX15" fmla="*/ 2105549 w 2684164"/>
              <a:gd name="connsiteY15" fmla="*/ 2649379 h 4354354"/>
              <a:gd name="connsiteX16" fmla="*/ 2104119 w 2684164"/>
              <a:gd name="connsiteY16" fmla="*/ 2600801 h 4354354"/>
              <a:gd name="connsiteX17" fmla="*/ 2026490 w 2684164"/>
              <a:gd name="connsiteY17" fmla="*/ 2686051 h 4354354"/>
              <a:gd name="connsiteX18" fmla="*/ 1959340 w 2684164"/>
              <a:gd name="connsiteY18" fmla="*/ 2754154 h 4354354"/>
              <a:gd name="connsiteX19" fmla="*/ 1912191 w 2684164"/>
              <a:gd name="connsiteY19" fmla="*/ 2713196 h 4354354"/>
              <a:gd name="connsiteX20" fmla="*/ 1775507 w 2684164"/>
              <a:gd name="connsiteY20" fmla="*/ 2699862 h 4354354"/>
              <a:gd name="connsiteX21" fmla="*/ 1677399 w 2684164"/>
              <a:gd name="connsiteY21" fmla="*/ 2689860 h 4354354"/>
              <a:gd name="connsiteX22" fmla="*/ 1606915 w 2684164"/>
              <a:gd name="connsiteY22" fmla="*/ 2582229 h 4354354"/>
              <a:gd name="connsiteX23" fmla="*/ 1542145 w 2684164"/>
              <a:gd name="connsiteY23" fmla="*/ 2584133 h 4354354"/>
              <a:gd name="connsiteX24" fmla="*/ 1517379 w 2684164"/>
              <a:gd name="connsiteY24" fmla="*/ 2563654 h 4354354"/>
              <a:gd name="connsiteX25" fmla="*/ 1469278 w 2684164"/>
              <a:gd name="connsiteY25" fmla="*/ 2381726 h 4354354"/>
              <a:gd name="connsiteX26" fmla="*/ 1438798 w 2684164"/>
              <a:gd name="connsiteY26" fmla="*/ 2289334 h 4354354"/>
              <a:gd name="connsiteX27" fmla="*/ 1400698 w 2684164"/>
              <a:gd name="connsiteY27" fmla="*/ 2220754 h 4354354"/>
              <a:gd name="connsiteX28" fmla="*/ 1385458 w 2684164"/>
              <a:gd name="connsiteY28" fmla="*/ 2197894 h 4354354"/>
              <a:gd name="connsiteX29" fmla="*/ 1374981 w 2684164"/>
              <a:gd name="connsiteY29" fmla="*/ 2152651 h 4354354"/>
              <a:gd name="connsiteX30" fmla="*/ 1369742 w 2684164"/>
              <a:gd name="connsiteY30" fmla="*/ 2052162 h 4354354"/>
              <a:gd name="connsiteX31" fmla="*/ 1384030 w 2684164"/>
              <a:gd name="connsiteY31" fmla="*/ 1982630 h 4354354"/>
              <a:gd name="connsiteX32" fmla="*/ 1315926 w 2684164"/>
              <a:gd name="connsiteY32" fmla="*/ 1917859 h 4354354"/>
              <a:gd name="connsiteX33" fmla="*/ 1282588 w 2684164"/>
              <a:gd name="connsiteY33" fmla="*/ 1912621 h 4354354"/>
              <a:gd name="connsiteX34" fmla="*/ 1184957 w 2684164"/>
              <a:gd name="connsiteY34" fmla="*/ 1853089 h 4354354"/>
              <a:gd name="connsiteX35" fmla="*/ 1126856 w 2684164"/>
              <a:gd name="connsiteY35" fmla="*/ 1863567 h 4354354"/>
              <a:gd name="connsiteX36" fmla="*/ 1074467 w 2684164"/>
              <a:gd name="connsiteY36" fmla="*/ 1897379 h 4354354"/>
              <a:gd name="connsiteX37" fmla="*/ 1025413 w 2684164"/>
              <a:gd name="connsiteY37" fmla="*/ 1923098 h 4354354"/>
              <a:gd name="connsiteX38" fmla="*/ 958738 w 2684164"/>
              <a:gd name="connsiteY38" fmla="*/ 1984058 h 4354354"/>
              <a:gd name="connsiteX39" fmla="*/ 909684 w 2684164"/>
              <a:gd name="connsiteY39" fmla="*/ 1941672 h 4354354"/>
              <a:gd name="connsiteX40" fmla="*/ 854917 w 2684164"/>
              <a:gd name="connsiteY40" fmla="*/ 1915002 h 4354354"/>
              <a:gd name="connsiteX41" fmla="*/ 823960 w 2684164"/>
              <a:gd name="connsiteY41" fmla="*/ 1889284 h 4354354"/>
              <a:gd name="connsiteX42" fmla="*/ 800624 w 2684164"/>
              <a:gd name="connsiteY42" fmla="*/ 1846898 h 4354354"/>
              <a:gd name="connsiteX43" fmla="*/ 814912 w 2684164"/>
              <a:gd name="connsiteY43" fmla="*/ 1789748 h 4354354"/>
              <a:gd name="connsiteX44" fmla="*/ 804433 w 2684164"/>
              <a:gd name="connsiteY44" fmla="*/ 1720215 h 4354354"/>
              <a:gd name="connsiteX45" fmla="*/ 783955 w 2684164"/>
              <a:gd name="connsiteY45" fmla="*/ 1625441 h 4354354"/>
              <a:gd name="connsiteX46" fmla="*/ 760141 w 2684164"/>
              <a:gd name="connsiteY46" fmla="*/ 1635919 h 4354354"/>
              <a:gd name="connsiteX47" fmla="*/ 701563 w 2684164"/>
              <a:gd name="connsiteY47" fmla="*/ 1571626 h 4354354"/>
              <a:gd name="connsiteX48" fmla="*/ 730138 w 2684164"/>
              <a:gd name="connsiteY48" fmla="*/ 1519714 h 4354354"/>
              <a:gd name="connsiteX49" fmla="*/ 777763 w 2684164"/>
              <a:gd name="connsiteY49" fmla="*/ 1455420 h 4354354"/>
              <a:gd name="connsiteX50" fmla="*/ 775858 w 2684164"/>
              <a:gd name="connsiteY50" fmla="*/ 1429227 h 4354354"/>
              <a:gd name="connsiteX51" fmla="*/ 818721 w 2684164"/>
              <a:gd name="connsiteY51" fmla="*/ 1375409 h 4354354"/>
              <a:gd name="connsiteX52" fmla="*/ 826818 w 2684164"/>
              <a:gd name="connsiteY52" fmla="*/ 1282542 h 4354354"/>
              <a:gd name="connsiteX53" fmla="*/ 812529 w 2684164"/>
              <a:gd name="connsiteY53" fmla="*/ 1198721 h 4354354"/>
              <a:gd name="connsiteX54" fmla="*/ 780144 w 2684164"/>
              <a:gd name="connsiteY54" fmla="*/ 1151573 h 4354354"/>
              <a:gd name="connsiteX55" fmla="*/ 761571 w 2684164"/>
              <a:gd name="connsiteY55" fmla="*/ 1070134 h 4354354"/>
              <a:gd name="connsiteX56" fmla="*/ 805387 w 2684164"/>
              <a:gd name="connsiteY56" fmla="*/ 1034892 h 4354354"/>
              <a:gd name="connsiteX57" fmla="*/ 808720 w 2684164"/>
              <a:gd name="connsiteY57" fmla="*/ 976789 h 4354354"/>
              <a:gd name="connsiteX58" fmla="*/ 821102 w 2684164"/>
              <a:gd name="connsiteY58" fmla="*/ 901065 h 4354354"/>
              <a:gd name="connsiteX59" fmla="*/ 830151 w 2684164"/>
              <a:gd name="connsiteY59" fmla="*/ 833914 h 4354354"/>
              <a:gd name="connsiteX60" fmla="*/ 844915 w 2684164"/>
              <a:gd name="connsiteY60" fmla="*/ 795814 h 4354354"/>
              <a:gd name="connsiteX61" fmla="*/ 860154 w 2684164"/>
              <a:gd name="connsiteY61" fmla="*/ 762475 h 4354354"/>
              <a:gd name="connsiteX62" fmla="*/ 833961 w 2684164"/>
              <a:gd name="connsiteY62" fmla="*/ 696754 h 4354354"/>
              <a:gd name="connsiteX63" fmla="*/ 818245 w 2684164"/>
              <a:gd name="connsiteY63" fmla="*/ 573405 h 4354354"/>
              <a:gd name="connsiteX64" fmla="*/ 787764 w 2684164"/>
              <a:gd name="connsiteY64" fmla="*/ 536259 h 4354354"/>
              <a:gd name="connsiteX65" fmla="*/ 770143 w 2684164"/>
              <a:gd name="connsiteY65" fmla="*/ 505777 h 4354354"/>
              <a:gd name="connsiteX66" fmla="*/ 747283 w 2684164"/>
              <a:gd name="connsiteY66" fmla="*/ 430054 h 4354354"/>
              <a:gd name="connsiteX67" fmla="*/ 720137 w 2684164"/>
              <a:gd name="connsiteY67" fmla="*/ 349091 h 4354354"/>
              <a:gd name="connsiteX68" fmla="*/ 732519 w 2684164"/>
              <a:gd name="connsiteY68" fmla="*/ 321469 h 4354354"/>
              <a:gd name="connsiteX69" fmla="*/ 729187 w 2684164"/>
              <a:gd name="connsiteY69" fmla="*/ 256223 h 4354354"/>
              <a:gd name="connsiteX70" fmla="*/ 710137 w 2684164"/>
              <a:gd name="connsiteY70" fmla="*/ 241935 h 4354354"/>
              <a:gd name="connsiteX71" fmla="*/ 702040 w 2684164"/>
              <a:gd name="connsiteY71" fmla="*/ 171451 h 4354354"/>
              <a:gd name="connsiteX72" fmla="*/ 668226 w 2684164"/>
              <a:gd name="connsiteY72" fmla="*/ 120015 h 4354354"/>
              <a:gd name="connsiteX73" fmla="*/ 679180 w 2684164"/>
              <a:gd name="connsiteY73" fmla="*/ 70485 h 4354354"/>
              <a:gd name="connsiteX74" fmla="*/ 650127 w 2684164"/>
              <a:gd name="connsiteY74" fmla="*/ 0 h 4354354"/>
              <a:gd name="connsiteX75" fmla="*/ 605837 w 2684164"/>
              <a:gd name="connsiteY75" fmla="*/ 10001 h 4354354"/>
              <a:gd name="connsiteX76" fmla="*/ 535352 w 2684164"/>
              <a:gd name="connsiteY76" fmla="*/ 85249 h 4354354"/>
              <a:gd name="connsiteX77" fmla="*/ 552497 w 2684164"/>
              <a:gd name="connsiteY77" fmla="*/ 158591 h 4354354"/>
              <a:gd name="connsiteX78" fmla="*/ 545831 w 2684164"/>
              <a:gd name="connsiteY78" fmla="*/ 234792 h 4354354"/>
              <a:gd name="connsiteX79" fmla="*/ 498205 w 2684164"/>
              <a:gd name="connsiteY79" fmla="*/ 313373 h 4354354"/>
              <a:gd name="connsiteX80" fmla="*/ 453913 w 2684164"/>
              <a:gd name="connsiteY80" fmla="*/ 408147 h 4354354"/>
              <a:gd name="connsiteX81" fmla="*/ 361044 w 2684164"/>
              <a:gd name="connsiteY81" fmla="*/ 381476 h 4354354"/>
              <a:gd name="connsiteX82" fmla="*/ 293418 w 2684164"/>
              <a:gd name="connsiteY82" fmla="*/ 441960 h 4354354"/>
              <a:gd name="connsiteX83" fmla="*/ 263413 w 2684164"/>
              <a:gd name="connsiteY83" fmla="*/ 513874 h 4354354"/>
              <a:gd name="connsiteX84" fmla="*/ 314848 w 2684164"/>
              <a:gd name="connsiteY84" fmla="*/ 574834 h 4354354"/>
              <a:gd name="connsiteX85" fmla="*/ 228646 w 2684164"/>
              <a:gd name="connsiteY85" fmla="*/ 711995 h 4354354"/>
              <a:gd name="connsiteX86" fmla="*/ 255318 w 2684164"/>
              <a:gd name="connsiteY86" fmla="*/ 758667 h 4354354"/>
              <a:gd name="connsiteX87" fmla="*/ 241029 w 2684164"/>
              <a:gd name="connsiteY87" fmla="*/ 834390 h 4354354"/>
              <a:gd name="connsiteX88" fmla="*/ 295798 w 2684164"/>
              <a:gd name="connsiteY88" fmla="*/ 849630 h 4354354"/>
              <a:gd name="connsiteX89" fmla="*/ 343899 w 2684164"/>
              <a:gd name="connsiteY89" fmla="*/ 872966 h 4354354"/>
              <a:gd name="connsiteX90" fmla="*/ 317230 w 2684164"/>
              <a:gd name="connsiteY90" fmla="*/ 957263 h 4354354"/>
              <a:gd name="connsiteX91" fmla="*/ 314849 w 2684164"/>
              <a:gd name="connsiteY91" fmla="*/ 1051560 h 4354354"/>
              <a:gd name="connsiteX92" fmla="*/ 231506 w 2684164"/>
              <a:gd name="connsiteY92" fmla="*/ 1096803 h 4354354"/>
              <a:gd name="connsiteX93" fmla="*/ 152447 w 2684164"/>
              <a:gd name="connsiteY93" fmla="*/ 1095376 h 4354354"/>
              <a:gd name="connsiteX94" fmla="*/ 159114 w 2684164"/>
              <a:gd name="connsiteY94" fmla="*/ 1245395 h 4354354"/>
              <a:gd name="connsiteX95" fmla="*/ 221503 w 2684164"/>
              <a:gd name="connsiteY95" fmla="*/ 1283494 h 4354354"/>
              <a:gd name="connsiteX96" fmla="*/ 210073 w 2684164"/>
              <a:gd name="connsiteY96" fmla="*/ 1344454 h 4354354"/>
              <a:gd name="connsiteX97" fmla="*/ 292464 w 2684164"/>
              <a:gd name="connsiteY97" fmla="*/ 1416368 h 4354354"/>
              <a:gd name="connsiteX98" fmla="*/ 272938 w 2684164"/>
              <a:gd name="connsiteY98" fmla="*/ 1466374 h 4354354"/>
              <a:gd name="connsiteX99" fmla="*/ 237219 w 2684164"/>
              <a:gd name="connsiteY99" fmla="*/ 1567339 h 4354354"/>
              <a:gd name="connsiteX100" fmla="*/ 212455 w 2684164"/>
              <a:gd name="connsiteY100" fmla="*/ 1594485 h 4354354"/>
              <a:gd name="connsiteX101" fmla="*/ 152923 w 2684164"/>
              <a:gd name="connsiteY101" fmla="*/ 1602105 h 4354354"/>
              <a:gd name="connsiteX102" fmla="*/ 96249 w 2684164"/>
              <a:gd name="connsiteY102" fmla="*/ 1652111 h 4354354"/>
              <a:gd name="connsiteX103" fmla="*/ 35289 w 2684164"/>
              <a:gd name="connsiteY103" fmla="*/ 1684497 h 4354354"/>
              <a:gd name="connsiteX104" fmla="*/ 11001 w 2684164"/>
              <a:gd name="connsiteY104" fmla="*/ 1750219 h 4354354"/>
              <a:gd name="connsiteX105" fmla="*/ 523 w 2684164"/>
              <a:gd name="connsiteY105" fmla="*/ 1875473 h 4354354"/>
              <a:gd name="connsiteX106" fmla="*/ 29098 w 2684164"/>
              <a:gd name="connsiteY106" fmla="*/ 1938814 h 4354354"/>
              <a:gd name="connsiteX107" fmla="*/ 79104 w 2684164"/>
              <a:gd name="connsiteY107" fmla="*/ 1993107 h 4354354"/>
              <a:gd name="connsiteX108" fmla="*/ 166258 w 2684164"/>
              <a:gd name="connsiteY108" fmla="*/ 2037874 h 4354354"/>
              <a:gd name="connsiteX109" fmla="*/ 241505 w 2684164"/>
              <a:gd name="connsiteY109" fmla="*/ 2100263 h 4354354"/>
              <a:gd name="connsiteX110" fmla="*/ 265318 w 2684164"/>
              <a:gd name="connsiteY110" fmla="*/ 2182654 h 4354354"/>
              <a:gd name="connsiteX111" fmla="*/ 318182 w 2684164"/>
              <a:gd name="connsiteY111" fmla="*/ 2265045 h 4354354"/>
              <a:gd name="connsiteX112" fmla="*/ 443436 w 2684164"/>
              <a:gd name="connsiteY112" fmla="*/ 2258854 h 4354354"/>
              <a:gd name="connsiteX113" fmla="*/ 472010 w 2684164"/>
              <a:gd name="connsiteY113" fmla="*/ 2296954 h 4354354"/>
              <a:gd name="connsiteX114" fmla="*/ 510111 w 2684164"/>
              <a:gd name="connsiteY114" fmla="*/ 2330292 h 4354354"/>
              <a:gd name="connsiteX115" fmla="*/ 541067 w 2684164"/>
              <a:gd name="connsiteY115" fmla="*/ 2318385 h 4354354"/>
              <a:gd name="connsiteX116" fmla="*/ 554878 w 2684164"/>
              <a:gd name="connsiteY116" fmla="*/ 2380774 h 4354354"/>
              <a:gd name="connsiteX117" fmla="*/ 524398 w 2684164"/>
              <a:gd name="connsiteY117" fmla="*/ 2456974 h 4354354"/>
              <a:gd name="connsiteX118" fmla="*/ 501538 w 2684164"/>
              <a:gd name="connsiteY118" fmla="*/ 2464594 h 4354354"/>
              <a:gd name="connsiteX119" fmla="*/ 478678 w 2684164"/>
              <a:gd name="connsiteY119" fmla="*/ 2487454 h 4354354"/>
              <a:gd name="connsiteX120" fmla="*/ 471058 w 2684164"/>
              <a:gd name="connsiteY120" fmla="*/ 2533174 h 4354354"/>
              <a:gd name="connsiteX121" fmla="*/ 501538 w 2684164"/>
              <a:gd name="connsiteY121" fmla="*/ 2647474 h 4354354"/>
              <a:gd name="connsiteX122" fmla="*/ 524398 w 2684164"/>
              <a:gd name="connsiteY122" fmla="*/ 2670334 h 4354354"/>
              <a:gd name="connsiteX123" fmla="*/ 532018 w 2684164"/>
              <a:gd name="connsiteY123" fmla="*/ 2700814 h 4354354"/>
              <a:gd name="connsiteX124" fmla="*/ 562498 w 2684164"/>
              <a:gd name="connsiteY124" fmla="*/ 2685574 h 4354354"/>
              <a:gd name="connsiteX125" fmla="*/ 585358 w 2684164"/>
              <a:gd name="connsiteY125" fmla="*/ 2662714 h 4354354"/>
              <a:gd name="connsiteX126" fmla="*/ 638698 w 2684164"/>
              <a:gd name="connsiteY126" fmla="*/ 2632234 h 4354354"/>
              <a:gd name="connsiteX127" fmla="*/ 676798 w 2684164"/>
              <a:gd name="connsiteY127" fmla="*/ 2639854 h 4354354"/>
              <a:gd name="connsiteX128" fmla="*/ 692038 w 2684164"/>
              <a:gd name="connsiteY128" fmla="*/ 2662714 h 4354354"/>
              <a:gd name="connsiteX129" fmla="*/ 714898 w 2684164"/>
              <a:gd name="connsiteY129" fmla="*/ 2685574 h 4354354"/>
              <a:gd name="connsiteX130" fmla="*/ 722518 w 2684164"/>
              <a:gd name="connsiteY130" fmla="*/ 2708434 h 4354354"/>
              <a:gd name="connsiteX131" fmla="*/ 699658 w 2684164"/>
              <a:gd name="connsiteY131" fmla="*/ 2792254 h 4354354"/>
              <a:gd name="connsiteX132" fmla="*/ 615838 w 2684164"/>
              <a:gd name="connsiteY132" fmla="*/ 2868454 h 4354354"/>
              <a:gd name="connsiteX133" fmla="*/ 592978 w 2684164"/>
              <a:gd name="connsiteY133" fmla="*/ 2914174 h 4354354"/>
              <a:gd name="connsiteX134" fmla="*/ 524398 w 2684164"/>
              <a:gd name="connsiteY134" fmla="*/ 2959894 h 4354354"/>
              <a:gd name="connsiteX135" fmla="*/ 509158 w 2684164"/>
              <a:gd name="connsiteY135" fmla="*/ 2982754 h 4354354"/>
              <a:gd name="connsiteX136" fmla="*/ 539638 w 2684164"/>
              <a:gd name="connsiteY136" fmla="*/ 3081814 h 4354354"/>
              <a:gd name="connsiteX137" fmla="*/ 562498 w 2684164"/>
              <a:gd name="connsiteY137" fmla="*/ 3203734 h 4354354"/>
              <a:gd name="connsiteX138" fmla="*/ 600598 w 2684164"/>
              <a:gd name="connsiteY138" fmla="*/ 3302794 h 4354354"/>
              <a:gd name="connsiteX139" fmla="*/ 600598 w 2684164"/>
              <a:gd name="connsiteY139" fmla="*/ 3455194 h 4354354"/>
              <a:gd name="connsiteX140" fmla="*/ 562498 w 2684164"/>
              <a:gd name="connsiteY140" fmla="*/ 3493294 h 4354354"/>
              <a:gd name="connsiteX141" fmla="*/ 554878 w 2684164"/>
              <a:gd name="connsiteY141" fmla="*/ 3523774 h 4354354"/>
              <a:gd name="connsiteX142" fmla="*/ 539638 w 2684164"/>
              <a:gd name="connsiteY142" fmla="*/ 3554254 h 4354354"/>
              <a:gd name="connsiteX143" fmla="*/ 547258 w 2684164"/>
              <a:gd name="connsiteY143" fmla="*/ 3706654 h 4354354"/>
              <a:gd name="connsiteX144" fmla="*/ 600598 w 2684164"/>
              <a:gd name="connsiteY144" fmla="*/ 3699034 h 4354354"/>
              <a:gd name="connsiteX145" fmla="*/ 623458 w 2684164"/>
              <a:gd name="connsiteY145" fmla="*/ 3691414 h 4354354"/>
              <a:gd name="connsiteX146" fmla="*/ 669178 w 2684164"/>
              <a:gd name="connsiteY146" fmla="*/ 3714274 h 4354354"/>
              <a:gd name="connsiteX147" fmla="*/ 699658 w 2684164"/>
              <a:gd name="connsiteY147" fmla="*/ 3744754 h 4354354"/>
              <a:gd name="connsiteX148" fmla="*/ 829198 w 2684164"/>
              <a:gd name="connsiteY148" fmla="*/ 3767614 h 4354354"/>
              <a:gd name="connsiteX149" fmla="*/ 844438 w 2684164"/>
              <a:gd name="connsiteY149" fmla="*/ 3798094 h 4354354"/>
              <a:gd name="connsiteX150" fmla="*/ 867298 w 2684164"/>
              <a:gd name="connsiteY150" fmla="*/ 3813334 h 4354354"/>
              <a:gd name="connsiteX151" fmla="*/ 890158 w 2684164"/>
              <a:gd name="connsiteY151" fmla="*/ 3836194 h 4354354"/>
              <a:gd name="connsiteX152" fmla="*/ 897778 w 2684164"/>
              <a:gd name="connsiteY152" fmla="*/ 3866674 h 4354354"/>
              <a:gd name="connsiteX153" fmla="*/ 913018 w 2684164"/>
              <a:gd name="connsiteY153" fmla="*/ 3889534 h 4354354"/>
              <a:gd name="connsiteX154" fmla="*/ 935878 w 2684164"/>
              <a:gd name="connsiteY154" fmla="*/ 3927634 h 4354354"/>
              <a:gd name="connsiteX155" fmla="*/ 989218 w 2684164"/>
              <a:gd name="connsiteY155" fmla="*/ 3973354 h 4354354"/>
              <a:gd name="connsiteX156" fmla="*/ 1004458 w 2684164"/>
              <a:gd name="connsiteY156" fmla="*/ 3996214 h 4354354"/>
              <a:gd name="connsiteX157" fmla="*/ 1027318 w 2684164"/>
              <a:gd name="connsiteY157" fmla="*/ 4034314 h 4354354"/>
              <a:gd name="connsiteX158" fmla="*/ 1057798 w 2684164"/>
              <a:gd name="connsiteY158" fmla="*/ 4110514 h 4354354"/>
              <a:gd name="connsiteX159" fmla="*/ 1065418 w 2684164"/>
              <a:gd name="connsiteY159" fmla="*/ 4133374 h 4354354"/>
              <a:gd name="connsiteX160" fmla="*/ 1141618 w 2684164"/>
              <a:gd name="connsiteY160" fmla="*/ 4163854 h 4354354"/>
              <a:gd name="connsiteX161" fmla="*/ 1194958 w 2684164"/>
              <a:gd name="connsiteY161" fmla="*/ 4240054 h 4354354"/>
              <a:gd name="connsiteX162" fmla="*/ 1255918 w 2684164"/>
              <a:gd name="connsiteY162" fmla="*/ 4247674 h 4354354"/>
              <a:gd name="connsiteX163" fmla="*/ 1263538 w 2684164"/>
              <a:gd name="connsiteY163" fmla="*/ 4301014 h 4354354"/>
              <a:gd name="connsiteX164" fmla="*/ 1309258 w 2684164"/>
              <a:gd name="connsiteY164" fmla="*/ 4354354 h 4354354"/>
              <a:gd name="connsiteX165" fmla="*/ 1347358 w 2684164"/>
              <a:gd name="connsiteY165" fmla="*/ 4255294 h 4354354"/>
              <a:gd name="connsiteX166" fmla="*/ 1408318 w 2684164"/>
              <a:gd name="connsiteY166" fmla="*/ 4224814 h 4354354"/>
              <a:gd name="connsiteX167" fmla="*/ 1461658 w 2684164"/>
              <a:gd name="connsiteY167" fmla="*/ 4209574 h 4354354"/>
              <a:gd name="connsiteX168" fmla="*/ 1499758 w 2684164"/>
              <a:gd name="connsiteY168" fmla="*/ 4186714 h 4354354"/>
              <a:gd name="connsiteX169" fmla="*/ 1545478 w 2684164"/>
              <a:gd name="connsiteY169" fmla="*/ 4156234 h 4354354"/>
              <a:gd name="connsiteX170" fmla="*/ 1575958 w 2684164"/>
              <a:gd name="connsiteY170" fmla="*/ 4148614 h 4354354"/>
              <a:gd name="connsiteX171" fmla="*/ 1636918 w 2684164"/>
              <a:gd name="connsiteY171" fmla="*/ 4087654 h 4354354"/>
              <a:gd name="connsiteX172" fmla="*/ 1667398 w 2684164"/>
              <a:gd name="connsiteY172" fmla="*/ 4064794 h 4354354"/>
              <a:gd name="connsiteX173" fmla="*/ 1819798 w 2684164"/>
              <a:gd name="connsiteY173" fmla="*/ 4026694 h 4354354"/>
              <a:gd name="connsiteX174" fmla="*/ 1850278 w 2684164"/>
              <a:gd name="connsiteY174" fmla="*/ 4011454 h 4354354"/>
              <a:gd name="connsiteX175" fmla="*/ 1895998 w 2684164"/>
              <a:gd name="connsiteY175" fmla="*/ 3996214 h 4354354"/>
              <a:gd name="connsiteX176" fmla="*/ 1918858 w 2684164"/>
              <a:gd name="connsiteY176" fmla="*/ 3980974 h 4354354"/>
              <a:gd name="connsiteX177" fmla="*/ 1979818 w 2684164"/>
              <a:gd name="connsiteY177" fmla="*/ 3935254 h 4354354"/>
              <a:gd name="connsiteX178" fmla="*/ 2040778 w 2684164"/>
              <a:gd name="connsiteY178" fmla="*/ 3897154 h 4354354"/>
              <a:gd name="connsiteX179" fmla="*/ 2071258 w 2684164"/>
              <a:gd name="connsiteY179" fmla="*/ 3881914 h 4354354"/>
              <a:gd name="connsiteX180" fmla="*/ 2124598 w 2684164"/>
              <a:gd name="connsiteY180" fmla="*/ 3843814 h 4354354"/>
              <a:gd name="connsiteX181" fmla="*/ 2155078 w 2684164"/>
              <a:gd name="connsiteY181" fmla="*/ 3813334 h 4354354"/>
              <a:gd name="connsiteX182" fmla="*/ 2193178 w 2684164"/>
              <a:gd name="connsiteY182" fmla="*/ 3714274 h 4354354"/>
              <a:gd name="connsiteX183" fmla="*/ 2155078 w 2684164"/>
              <a:gd name="connsiteY183" fmla="*/ 3630454 h 4354354"/>
              <a:gd name="connsiteX184" fmla="*/ 2132218 w 2684164"/>
              <a:gd name="connsiteY184" fmla="*/ 3622834 h 4354354"/>
              <a:gd name="connsiteX185" fmla="*/ 2116978 w 2684164"/>
              <a:gd name="connsiteY185" fmla="*/ 3706654 h 4354354"/>
              <a:gd name="connsiteX186" fmla="*/ 2101738 w 2684164"/>
              <a:gd name="connsiteY186" fmla="*/ 3683794 h 4354354"/>
              <a:gd name="connsiteX187" fmla="*/ 2040778 w 2684164"/>
              <a:gd name="connsiteY187" fmla="*/ 3691414 h 4354354"/>
              <a:gd name="connsiteX188" fmla="*/ 2048398 w 2684164"/>
              <a:gd name="connsiteY188" fmla="*/ 3729514 h 4354354"/>
              <a:gd name="connsiteX189" fmla="*/ 2071258 w 2684164"/>
              <a:gd name="connsiteY189" fmla="*/ 3744754 h 4354354"/>
              <a:gd name="connsiteX190" fmla="*/ 2086498 w 2684164"/>
              <a:gd name="connsiteY190" fmla="*/ 3775234 h 4354354"/>
              <a:gd name="connsiteX191" fmla="*/ 2078878 w 2684164"/>
              <a:gd name="connsiteY191" fmla="*/ 3820954 h 4354354"/>
              <a:gd name="connsiteX192" fmla="*/ 2002678 w 2684164"/>
              <a:gd name="connsiteY192" fmla="*/ 3775234 h 4354354"/>
              <a:gd name="connsiteX193" fmla="*/ 1987438 w 2684164"/>
              <a:gd name="connsiteY193" fmla="*/ 3676174 h 4354354"/>
              <a:gd name="connsiteX194" fmla="*/ 1964578 w 2684164"/>
              <a:gd name="connsiteY194" fmla="*/ 3653314 h 4354354"/>
              <a:gd name="connsiteX195" fmla="*/ 1972198 w 2684164"/>
              <a:gd name="connsiteY195" fmla="*/ 3607594 h 4354354"/>
              <a:gd name="connsiteX196" fmla="*/ 2017918 w 2684164"/>
              <a:gd name="connsiteY196" fmla="*/ 3599974 h 4354354"/>
              <a:gd name="connsiteX197" fmla="*/ 2025538 w 2684164"/>
              <a:gd name="connsiteY197" fmla="*/ 3546634 h 4354354"/>
              <a:gd name="connsiteX198" fmla="*/ 2056018 w 2684164"/>
              <a:gd name="connsiteY198" fmla="*/ 3554254 h 4354354"/>
              <a:gd name="connsiteX199" fmla="*/ 2086498 w 2684164"/>
              <a:gd name="connsiteY199" fmla="*/ 3516154 h 4354354"/>
              <a:gd name="connsiteX200" fmla="*/ 2116978 w 2684164"/>
              <a:gd name="connsiteY200" fmla="*/ 3485674 h 4354354"/>
              <a:gd name="connsiteX201" fmla="*/ 2132218 w 2684164"/>
              <a:gd name="connsiteY201" fmla="*/ 3462814 h 4354354"/>
              <a:gd name="connsiteX202" fmla="*/ 2162698 w 2684164"/>
              <a:gd name="connsiteY202" fmla="*/ 3439954 h 4354354"/>
              <a:gd name="connsiteX203" fmla="*/ 2231278 w 2684164"/>
              <a:gd name="connsiteY203" fmla="*/ 3348514 h 4354354"/>
              <a:gd name="connsiteX204" fmla="*/ 2238898 w 2684164"/>
              <a:gd name="connsiteY204" fmla="*/ 3318034 h 4354354"/>
              <a:gd name="connsiteX205" fmla="*/ 2261758 w 2684164"/>
              <a:gd name="connsiteY205" fmla="*/ 3257074 h 4354354"/>
              <a:gd name="connsiteX206" fmla="*/ 2269378 w 2684164"/>
              <a:gd name="connsiteY206" fmla="*/ 3211354 h 4354354"/>
              <a:gd name="connsiteX207" fmla="*/ 2292238 w 2684164"/>
              <a:gd name="connsiteY207" fmla="*/ 3165634 h 4354354"/>
              <a:gd name="connsiteX208" fmla="*/ 2307478 w 2684164"/>
              <a:gd name="connsiteY208" fmla="*/ 3127534 h 4354354"/>
              <a:gd name="connsiteX209" fmla="*/ 2345578 w 2684164"/>
              <a:gd name="connsiteY209" fmla="*/ 3112294 h 4354354"/>
              <a:gd name="connsiteX210" fmla="*/ 2368438 w 2684164"/>
              <a:gd name="connsiteY210" fmla="*/ 3097054 h 4354354"/>
              <a:gd name="connsiteX211" fmla="*/ 2487977 w 2684164"/>
              <a:gd name="connsiteY211" fmla="*/ 3067050 h 4354354"/>
              <a:gd name="connsiteX212" fmla="*/ 2586085 w 2684164"/>
              <a:gd name="connsiteY212" fmla="*/ 3063717 h 4354354"/>
              <a:gd name="connsiteX213" fmla="*/ 2678476 w 2684164"/>
              <a:gd name="connsiteY213" fmla="*/ 3054668 h 4354354"/>
              <a:gd name="connsiteX0" fmla="*/ 2678476 w 2684164"/>
              <a:gd name="connsiteY0" fmla="*/ 3054668 h 4354354"/>
              <a:gd name="connsiteX1" fmla="*/ 2673238 w 2684164"/>
              <a:gd name="connsiteY1" fmla="*/ 3028474 h 4354354"/>
              <a:gd name="connsiteX2" fmla="*/ 2665618 w 2684164"/>
              <a:gd name="connsiteY2" fmla="*/ 2975134 h 4354354"/>
              <a:gd name="connsiteX3" fmla="*/ 2623708 w 2684164"/>
              <a:gd name="connsiteY3" fmla="*/ 2967038 h 4354354"/>
              <a:gd name="connsiteX4" fmla="*/ 2560367 w 2684164"/>
              <a:gd name="connsiteY4" fmla="*/ 2966561 h 4354354"/>
              <a:gd name="connsiteX5" fmla="*/ 2519410 w 2684164"/>
              <a:gd name="connsiteY5" fmla="*/ 2908936 h 4354354"/>
              <a:gd name="connsiteX6" fmla="*/ 2457021 w 2684164"/>
              <a:gd name="connsiteY6" fmla="*/ 2905601 h 4354354"/>
              <a:gd name="connsiteX7" fmla="*/ 2410349 w 2684164"/>
              <a:gd name="connsiteY7" fmla="*/ 2889885 h 4354354"/>
              <a:gd name="connsiteX8" fmla="*/ 2376058 w 2684164"/>
              <a:gd name="connsiteY8" fmla="*/ 2876074 h 4354354"/>
              <a:gd name="connsiteX9" fmla="*/ 2347960 w 2684164"/>
              <a:gd name="connsiteY9" fmla="*/ 2856071 h 4354354"/>
              <a:gd name="connsiteX10" fmla="*/ 2293190 w 2684164"/>
              <a:gd name="connsiteY10" fmla="*/ 2824163 h 4354354"/>
              <a:gd name="connsiteX11" fmla="*/ 2218895 w 2684164"/>
              <a:gd name="connsiteY11" fmla="*/ 2864167 h 4354354"/>
              <a:gd name="connsiteX12" fmla="*/ 2178414 w 2684164"/>
              <a:gd name="connsiteY12" fmla="*/ 2825116 h 4354354"/>
              <a:gd name="connsiteX13" fmla="*/ 2143172 w 2684164"/>
              <a:gd name="connsiteY13" fmla="*/ 2746058 h 4354354"/>
              <a:gd name="connsiteX14" fmla="*/ 2123646 w 2684164"/>
              <a:gd name="connsiteY14" fmla="*/ 2684621 h 4354354"/>
              <a:gd name="connsiteX15" fmla="*/ 2105549 w 2684164"/>
              <a:gd name="connsiteY15" fmla="*/ 2649379 h 4354354"/>
              <a:gd name="connsiteX16" fmla="*/ 2104119 w 2684164"/>
              <a:gd name="connsiteY16" fmla="*/ 2600801 h 4354354"/>
              <a:gd name="connsiteX17" fmla="*/ 2026490 w 2684164"/>
              <a:gd name="connsiteY17" fmla="*/ 2686051 h 4354354"/>
              <a:gd name="connsiteX18" fmla="*/ 1959340 w 2684164"/>
              <a:gd name="connsiteY18" fmla="*/ 2754154 h 4354354"/>
              <a:gd name="connsiteX19" fmla="*/ 1912191 w 2684164"/>
              <a:gd name="connsiteY19" fmla="*/ 2713196 h 4354354"/>
              <a:gd name="connsiteX20" fmla="*/ 1775507 w 2684164"/>
              <a:gd name="connsiteY20" fmla="*/ 2699862 h 4354354"/>
              <a:gd name="connsiteX21" fmla="*/ 1677399 w 2684164"/>
              <a:gd name="connsiteY21" fmla="*/ 2689860 h 4354354"/>
              <a:gd name="connsiteX22" fmla="*/ 1606915 w 2684164"/>
              <a:gd name="connsiteY22" fmla="*/ 2582229 h 4354354"/>
              <a:gd name="connsiteX23" fmla="*/ 1542145 w 2684164"/>
              <a:gd name="connsiteY23" fmla="*/ 2584133 h 4354354"/>
              <a:gd name="connsiteX24" fmla="*/ 1517379 w 2684164"/>
              <a:gd name="connsiteY24" fmla="*/ 2563654 h 4354354"/>
              <a:gd name="connsiteX25" fmla="*/ 1469278 w 2684164"/>
              <a:gd name="connsiteY25" fmla="*/ 2381726 h 4354354"/>
              <a:gd name="connsiteX26" fmla="*/ 1438798 w 2684164"/>
              <a:gd name="connsiteY26" fmla="*/ 2289334 h 4354354"/>
              <a:gd name="connsiteX27" fmla="*/ 1400698 w 2684164"/>
              <a:gd name="connsiteY27" fmla="*/ 2220754 h 4354354"/>
              <a:gd name="connsiteX28" fmla="*/ 1385458 w 2684164"/>
              <a:gd name="connsiteY28" fmla="*/ 2197894 h 4354354"/>
              <a:gd name="connsiteX29" fmla="*/ 1374981 w 2684164"/>
              <a:gd name="connsiteY29" fmla="*/ 2152651 h 4354354"/>
              <a:gd name="connsiteX30" fmla="*/ 1369742 w 2684164"/>
              <a:gd name="connsiteY30" fmla="*/ 2052162 h 4354354"/>
              <a:gd name="connsiteX31" fmla="*/ 1384030 w 2684164"/>
              <a:gd name="connsiteY31" fmla="*/ 1982630 h 4354354"/>
              <a:gd name="connsiteX32" fmla="*/ 1315926 w 2684164"/>
              <a:gd name="connsiteY32" fmla="*/ 1917859 h 4354354"/>
              <a:gd name="connsiteX33" fmla="*/ 1282588 w 2684164"/>
              <a:gd name="connsiteY33" fmla="*/ 1912621 h 4354354"/>
              <a:gd name="connsiteX34" fmla="*/ 1184957 w 2684164"/>
              <a:gd name="connsiteY34" fmla="*/ 1853089 h 4354354"/>
              <a:gd name="connsiteX35" fmla="*/ 1126856 w 2684164"/>
              <a:gd name="connsiteY35" fmla="*/ 1863567 h 4354354"/>
              <a:gd name="connsiteX36" fmla="*/ 1074467 w 2684164"/>
              <a:gd name="connsiteY36" fmla="*/ 1897379 h 4354354"/>
              <a:gd name="connsiteX37" fmla="*/ 1025413 w 2684164"/>
              <a:gd name="connsiteY37" fmla="*/ 1923098 h 4354354"/>
              <a:gd name="connsiteX38" fmla="*/ 958738 w 2684164"/>
              <a:gd name="connsiteY38" fmla="*/ 1984058 h 4354354"/>
              <a:gd name="connsiteX39" fmla="*/ 909684 w 2684164"/>
              <a:gd name="connsiteY39" fmla="*/ 1941672 h 4354354"/>
              <a:gd name="connsiteX40" fmla="*/ 854917 w 2684164"/>
              <a:gd name="connsiteY40" fmla="*/ 1915002 h 4354354"/>
              <a:gd name="connsiteX41" fmla="*/ 823960 w 2684164"/>
              <a:gd name="connsiteY41" fmla="*/ 1889284 h 4354354"/>
              <a:gd name="connsiteX42" fmla="*/ 800624 w 2684164"/>
              <a:gd name="connsiteY42" fmla="*/ 1846898 h 4354354"/>
              <a:gd name="connsiteX43" fmla="*/ 814912 w 2684164"/>
              <a:gd name="connsiteY43" fmla="*/ 1789748 h 4354354"/>
              <a:gd name="connsiteX44" fmla="*/ 804433 w 2684164"/>
              <a:gd name="connsiteY44" fmla="*/ 1720215 h 4354354"/>
              <a:gd name="connsiteX45" fmla="*/ 783955 w 2684164"/>
              <a:gd name="connsiteY45" fmla="*/ 1625441 h 4354354"/>
              <a:gd name="connsiteX46" fmla="*/ 760141 w 2684164"/>
              <a:gd name="connsiteY46" fmla="*/ 1635919 h 4354354"/>
              <a:gd name="connsiteX47" fmla="*/ 701563 w 2684164"/>
              <a:gd name="connsiteY47" fmla="*/ 1571626 h 4354354"/>
              <a:gd name="connsiteX48" fmla="*/ 730138 w 2684164"/>
              <a:gd name="connsiteY48" fmla="*/ 1519714 h 4354354"/>
              <a:gd name="connsiteX49" fmla="*/ 777763 w 2684164"/>
              <a:gd name="connsiteY49" fmla="*/ 1455420 h 4354354"/>
              <a:gd name="connsiteX50" fmla="*/ 775858 w 2684164"/>
              <a:gd name="connsiteY50" fmla="*/ 1429227 h 4354354"/>
              <a:gd name="connsiteX51" fmla="*/ 818721 w 2684164"/>
              <a:gd name="connsiteY51" fmla="*/ 1375409 h 4354354"/>
              <a:gd name="connsiteX52" fmla="*/ 826818 w 2684164"/>
              <a:gd name="connsiteY52" fmla="*/ 1282542 h 4354354"/>
              <a:gd name="connsiteX53" fmla="*/ 812529 w 2684164"/>
              <a:gd name="connsiteY53" fmla="*/ 1198721 h 4354354"/>
              <a:gd name="connsiteX54" fmla="*/ 780144 w 2684164"/>
              <a:gd name="connsiteY54" fmla="*/ 1151573 h 4354354"/>
              <a:gd name="connsiteX55" fmla="*/ 761571 w 2684164"/>
              <a:gd name="connsiteY55" fmla="*/ 1070134 h 4354354"/>
              <a:gd name="connsiteX56" fmla="*/ 805387 w 2684164"/>
              <a:gd name="connsiteY56" fmla="*/ 1034892 h 4354354"/>
              <a:gd name="connsiteX57" fmla="*/ 808720 w 2684164"/>
              <a:gd name="connsiteY57" fmla="*/ 976789 h 4354354"/>
              <a:gd name="connsiteX58" fmla="*/ 821102 w 2684164"/>
              <a:gd name="connsiteY58" fmla="*/ 901065 h 4354354"/>
              <a:gd name="connsiteX59" fmla="*/ 830151 w 2684164"/>
              <a:gd name="connsiteY59" fmla="*/ 833914 h 4354354"/>
              <a:gd name="connsiteX60" fmla="*/ 844915 w 2684164"/>
              <a:gd name="connsiteY60" fmla="*/ 795814 h 4354354"/>
              <a:gd name="connsiteX61" fmla="*/ 860154 w 2684164"/>
              <a:gd name="connsiteY61" fmla="*/ 762475 h 4354354"/>
              <a:gd name="connsiteX62" fmla="*/ 833961 w 2684164"/>
              <a:gd name="connsiteY62" fmla="*/ 696754 h 4354354"/>
              <a:gd name="connsiteX63" fmla="*/ 818245 w 2684164"/>
              <a:gd name="connsiteY63" fmla="*/ 573405 h 4354354"/>
              <a:gd name="connsiteX64" fmla="*/ 787764 w 2684164"/>
              <a:gd name="connsiteY64" fmla="*/ 536259 h 4354354"/>
              <a:gd name="connsiteX65" fmla="*/ 770143 w 2684164"/>
              <a:gd name="connsiteY65" fmla="*/ 505777 h 4354354"/>
              <a:gd name="connsiteX66" fmla="*/ 747283 w 2684164"/>
              <a:gd name="connsiteY66" fmla="*/ 430054 h 4354354"/>
              <a:gd name="connsiteX67" fmla="*/ 720137 w 2684164"/>
              <a:gd name="connsiteY67" fmla="*/ 349091 h 4354354"/>
              <a:gd name="connsiteX68" fmla="*/ 732519 w 2684164"/>
              <a:gd name="connsiteY68" fmla="*/ 321469 h 4354354"/>
              <a:gd name="connsiteX69" fmla="*/ 729187 w 2684164"/>
              <a:gd name="connsiteY69" fmla="*/ 256223 h 4354354"/>
              <a:gd name="connsiteX70" fmla="*/ 710137 w 2684164"/>
              <a:gd name="connsiteY70" fmla="*/ 241935 h 4354354"/>
              <a:gd name="connsiteX71" fmla="*/ 702040 w 2684164"/>
              <a:gd name="connsiteY71" fmla="*/ 171451 h 4354354"/>
              <a:gd name="connsiteX72" fmla="*/ 668226 w 2684164"/>
              <a:gd name="connsiteY72" fmla="*/ 120015 h 4354354"/>
              <a:gd name="connsiteX73" fmla="*/ 679180 w 2684164"/>
              <a:gd name="connsiteY73" fmla="*/ 70485 h 4354354"/>
              <a:gd name="connsiteX74" fmla="*/ 650127 w 2684164"/>
              <a:gd name="connsiteY74" fmla="*/ 0 h 4354354"/>
              <a:gd name="connsiteX75" fmla="*/ 605837 w 2684164"/>
              <a:gd name="connsiteY75" fmla="*/ 10001 h 4354354"/>
              <a:gd name="connsiteX76" fmla="*/ 535352 w 2684164"/>
              <a:gd name="connsiteY76" fmla="*/ 85249 h 4354354"/>
              <a:gd name="connsiteX77" fmla="*/ 552497 w 2684164"/>
              <a:gd name="connsiteY77" fmla="*/ 158591 h 4354354"/>
              <a:gd name="connsiteX78" fmla="*/ 545831 w 2684164"/>
              <a:gd name="connsiteY78" fmla="*/ 234792 h 4354354"/>
              <a:gd name="connsiteX79" fmla="*/ 498205 w 2684164"/>
              <a:gd name="connsiteY79" fmla="*/ 313373 h 4354354"/>
              <a:gd name="connsiteX80" fmla="*/ 453913 w 2684164"/>
              <a:gd name="connsiteY80" fmla="*/ 408147 h 4354354"/>
              <a:gd name="connsiteX81" fmla="*/ 361044 w 2684164"/>
              <a:gd name="connsiteY81" fmla="*/ 381476 h 4354354"/>
              <a:gd name="connsiteX82" fmla="*/ 293418 w 2684164"/>
              <a:gd name="connsiteY82" fmla="*/ 441960 h 4354354"/>
              <a:gd name="connsiteX83" fmla="*/ 263413 w 2684164"/>
              <a:gd name="connsiteY83" fmla="*/ 513874 h 4354354"/>
              <a:gd name="connsiteX84" fmla="*/ 314848 w 2684164"/>
              <a:gd name="connsiteY84" fmla="*/ 574834 h 4354354"/>
              <a:gd name="connsiteX85" fmla="*/ 228646 w 2684164"/>
              <a:gd name="connsiteY85" fmla="*/ 711995 h 4354354"/>
              <a:gd name="connsiteX86" fmla="*/ 255318 w 2684164"/>
              <a:gd name="connsiteY86" fmla="*/ 758667 h 4354354"/>
              <a:gd name="connsiteX87" fmla="*/ 241029 w 2684164"/>
              <a:gd name="connsiteY87" fmla="*/ 834390 h 4354354"/>
              <a:gd name="connsiteX88" fmla="*/ 295798 w 2684164"/>
              <a:gd name="connsiteY88" fmla="*/ 849630 h 4354354"/>
              <a:gd name="connsiteX89" fmla="*/ 343899 w 2684164"/>
              <a:gd name="connsiteY89" fmla="*/ 872966 h 4354354"/>
              <a:gd name="connsiteX90" fmla="*/ 317230 w 2684164"/>
              <a:gd name="connsiteY90" fmla="*/ 957263 h 4354354"/>
              <a:gd name="connsiteX91" fmla="*/ 314849 w 2684164"/>
              <a:gd name="connsiteY91" fmla="*/ 1051560 h 4354354"/>
              <a:gd name="connsiteX92" fmla="*/ 231506 w 2684164"/>
              <a:gd name="connsiteY92" fmla="*/ 1096803 h 4354354"/>
              <a:gd name="connsiteX93" fmla="*/ 152447 w 2684164"/>
              <a:gd name="connsiteY93" fmla="*/ 1095376 h 4354354"/>
              <a:gd name="connsiteX94" fmla="*/ 159114 w 2684164"/>
              <a:gd name="connsiteY94" fmla="*/ 1245395 h 4354354"/>
              <a:gd name="connsiteX95" fmla="*/ 221503 w 2684164"/>
              <a:gd name="connsiteY95" fmla="*/ 1283494 h 4354354"/>
              <a:gd name="connsiteX96" fmla="*/ 210073 w 2684164"/>
              <a:gd name="connsiteY96" fmla="*/ 1344454 h 4354354"/>
              <a:gd name="connsiteX97" fmla="*/ 292464 w 2684164"/>
              <a:gd name="connsiteY97" fmla="*/ 1416368 h 4354354"/>
              <a:gd name="connsiteX98" fmla="*/ 272938 w 2684164"/>
              <a:gd name="connsiteY98" fmla="*/ 1466374 h 4354354"/>
              <a:gd name="connsiteX99" fmla="*/ 237219 w 2684164"/>
              <a:gd name="connsiteY99" fmla="*/ 1567339 h 4354354"/>
              <a:gd name="connsiteX100" fmla="*/ 212455 w 2684164"/>
              <a:gd name="connsiteY100" fmla="*/ 1594485 h 4354354"/>
              <a:gd name="connsiteX101" fmla="*/ 152923 w 2684164"/>
              <a:gd name="connsiteY101" fmla="*/ 1602105 h 4354354"/>
              <a:gd name="connsiteX102" fmla="*/ 96249 w 2684164"/>
              <a:gd name="connsiteY102" fmla="*/ 1652111 h 4354354"/>
              <a:gd name="connsiteX103" fmla="*/ 35289 w 2684164"/>
              <a:gd name="connsiteY103" fmla="*/ 1684497 h 4354354"/>
              <a:gd name="connsiteX104" fmla="*/ 11001 w 2684164"/>
              <a:gd name="connsiteY104" fmla="*/ 1750219 h 4354354"/>
              <a:gd name="connsiteX105" fmla="*/ 523 w 2684164"/>
              <a:gd name="connsiteY105" fmla="*/ 1875473 h 4354354"/>
              <a:gd name="connsiteX106" fmla="*/ 29098 w 2684164"/>
              <a:gd name="connsiteY106" fmla="*/ 1938814 h 4354354"/>
              <a:gd name="connsiteX107" fmla="*/ 79104 w 2684164"/>
              <a:gd name="connsiteY107" fmla="*/ 1993107 h 4354354"/>
              <a:gd name="connsiteX108" fmla="*/ 166258 w 2684164"/>
              <a:gd name="connsiteY108" fmla="*/ 2037874 h 4354354"/>
              <a:gd name="connsiteX109" fmla="*/ 241505 w 2684164"/>
              <a:gd name="connsiteY109" fmla="*/ 2100263 h 4354354"/>
              <a:gd name="connsiteX110" fmla="*/ 265318 w 2684164"/>
              <a:gd name="connsiteY110" fmla="*/ 2182654 h 4354354"/>
              <a:gd name="connsiteX111" fmla="*/ 318182 w 2684164"/>
              <a:gd name="connsiteY111" fmla="*/ 2265045 h 4354354"/>
              <a:gd name="connsiteX112" fmla="*/ 443436 w 2684164"/>
              <a:gd name="connsiteY112" fmla="*/ 2258854 h 4354354"/>
              <a:gd name="connsiteX113" fmla="*/ 472010 w 2684164"/>
              <a:gd name="connsiteY113" fmla="*/ 2296954 h 4354354"/>
              <a:gd name="connsiteX114" fmla="*/ 510111 w 2684164"/>
              <a:gd name="connsiteY114" fmla="*/ 2330292 h 4354354"/>
              <a:gd name="connsiteX115" fmla="*/ 541067 w 2684164"/>
              <a:gd name="connsiteY115" fmla="*/ 2318385 h 4354354"/>
              <a:gd name="connsiteX116" fmla="*/ 564403 w 2684164"/>
              <a:gd name="connsiteY116" fmla="*/ 2392680 h 4354354"/>
              <a:gd name="connsiteX117" fmla="*/ 524398 w 2684164"/>
              <a:gd name="connsiteY117" fmla="*/ 2456974 h 4354354"/>
              <a:gd name="connsiteX118" fmla="*/ 501538 w 2684164"/>
              <a:gd name="connsiteY118" fmla="*/ 2464594 h 4354354"/>
              <a:gd name="connsiteX119" fmla="*/ 478678 w 2684164"/>
              <a:gd name="connsiteY119" fmla="*/ 2487454 h 4354354"/>
              <a:gd name="connsiteX120" fmla="*/ 471058 w 2684164"/>
              <a:gd name="connsiteY120" fmla="*/ 2533174 h 4354354"/>
              <a:gd name="connsiteX121" fmla="*/ 501538 w 2684164"/>
              <a:gd name="connsiteY121" fmla="*/ 2647474 h 4354354"/>
              <a:gd name="connsiteX122" fmla="*/ 524398 w 2684164"/>
              <a:gd name="connsiteY122" fmla="*/ 2670334 h 4354354"/>
              <a:gd name="connsiteX123" fmla="*/ 532018 w 2684164"/>
              <a:gd name="connsiteY123" fmla="*/ 2700814 h 4354354"/>
              <a:gd name="connsiteX124" fmla="*/ 562498 w 2684164"/>
              <a:gd name="connsiteY124" fmla="*/ 2685574 h 4354354"/>
              <a:gd name="connsiteX125" fmla="*/ 585358 w 2684164"/>
              <a:gd name="connsiteY125" fmla="*/ 2662714 h 4354354"/>
              <a:gd name="connsiteX126" fmla="*/ 638698 w 2684164"/>
              <a:gd name="connsiteY126" fmla="*/ 2632234 h 4354354"/>
              <a:gd name="connsiteX127" fmla="*/ 676798 w 2684164"/>
              <a:gd name="connsiteY127" fmla="*/ 2639854 h 4354354"/>
              <a:gd name="connsiteX128" fmla="*/ 692038 w 2684164"/>
              <a:gd name="connsiteY128" fmla="*/ 2662714 h 4354354"/>
              <a:gd name="connsiteX129" fmla="*/ 714898 w 2684164"/>
              <a:gd name="connsiteY129" fmla="*/ 2685574 h 4354354"/>
              <a:gd name="connsiteX130" fmla="*/ 722518 w 2684164"/>
              <a:gd name="connsiteY130" fmla="*/ 2708434 h 4354354"/>
              <a:gd name="connsiteX131" fmla="*/ 699658 w 2684164"/>
              <a:gd name="connsiteY131" fmla="*/ 2792254 h 4354354"/>
              <a:gd name="connsiteX132" fmla="*/ 615838 w 2684164"/>
              <a:gd name="connsiteY132" fmla="*/ 2868454 h 4354354"/>
              <a:gd name="connsiteX133" fmla="*/ 592978 w 2684164"/>
              <a:gd name="connsiteY133" fmla="*/ 2914174 h 4354354"/>
              <a:gd name="connsiteX134" fmla="*/ 524398 w 2684164"/>
              <a:gd name="connsiteY134" fmla="*/ 2959894 h 4354354"/>
              <a:gd name="connsiteX135" fmla="*/ 509158 w 2684164"/>
              <a:gd name="connsiteY135" fmla="*/ 2982754 h 4354354"/>
              <a:gd name="connsiteX136" fmla="*/ 539638 w 2684164"/>
              <a:gd name="connsiteY136" fmla="*/ 3081814 h 4354354"/>
              <a:gd name="connsiteX137" fmla="*/ 562498 w 2684164"/>
              <a:gd name="connsiteY137" fmla="*/ 3203734 h 4354354"/>
              <a:gd name="connsiteX138" fmla="*/ 600598 w 2684164"/>
              <a:gd name="connsiteY138" fmla="*/ 3302794 h 4354354"/>
              <a:gd name="connsiteX139" fmla="*/ 600598 w 2684164"/>
              <a:gd name="connsiteY139" fmla="*/ 3455194 h 4354354"/>
              <a:gd name="connsiteX140" fmla="*/ 562498 w 2684164"/>
              <a:gd name="connsiteY140" fmla="*/ 3493294 h 4354354"/>
              <a:gd name="connsiteX141" fmla="*/ 554878 w 2684164"/>
              <a:gd name="connsiteY141" fmla="*/ 3523774 h 4354354"/>
              <a:gd name="connsiteX142" fmla="*/ 539638 w 2684164"/>
              <a:gd name="connsiteY142" fmla="*/ 3554254 h 4354354"/>
              <a:gd name="connsiteX143" fmla="*/ 547258 w 2684164"/>
              <a:gd name="connsiteY143" fmla="*/ 3706654 h 4354354"/>
              <a:gd name="connsiteX144" fmla="*/ 600598 w 2684164"/>
              <a:gd name="connsiteY144" fmla="*/ 3699034 h 4354354"/>
              <a:gd name="connsiteX145" fmla="*/ 623458 w 2684164"/>
              <a:gd name="connsiteY145" fmla="*/ 3691414 h 4354354"/>
              <a:gd name="connsiteX146" fmla="*/ 669178 w 2684164"/>
              <a:gd name="connsiteY146" fmla="*/ 3714274 h 4354354"/>
              <a:gd name="connsiteX147" fmla="*/ 699658 w 2684164"/>
              <a:gd name="connsiteY147" fmla="*/ 3744754 h 4354354"/>
              <a:gd name="connsiteX148" fmla="*/ 829198 w 2684164"/>
              <a:gd name="connsiteY148" fmla="*/ 3767614 h 4354354"/>
              <a:gd name="connsiteX149" fmla="*/ 844438 w 2684164"/>
              <a:gd name="connsiteY149" fmla="*/ 3798094 h 4354354"/>
              <a:gd name="connsiteX150" fmla="*/ 867298 w 2684164"/>
              <a:gd name="connsiteY150" fmla="*/ 3813334 h 4354354"/>
              <a:gd name="connsiteX151" fmla="*/ 890158 w 2684164"/>
              <a:gd name="connsiteY151" fmla="*/ 3836194 h 4354354"/>
              <a:gd name="connsiteX152" fmla="*/ 897778 w 2684164"/>
              <a:gd name="connsiteY152" fmla="*/ 3866674 h 4354354"/>
              <a:gd name="connsiteX153" fmla="*/ 913018 w 2684164"/>
              <a:gd name="connsiteY153" fmla="*/ 3889534 h 4354354"/>
              <a:gd name="connsiteX154" fmla="*/ 935878 w 2684164"/>
              <a:gd name="connsiteY154" fmla="*/ 3927634 h 4354354"/>
              <a:gd name="connsiteX155" fmla="*/ 989218 w 2684164"/>
              <a:gd name="connsiteY155" fmla="*/ 3973354 h 4354354"/>
              <a:gd name="connsiteX156" fmla="*/ 1004458 w 2684164"/>
              <a:gd name="connsiteY156" fmla="*/ 3996214 h 4354354"/>
              <a:gd name="connsiteX157" fmla="*/ 1027318 w 2684164"/>
              <a:gd name="connsiteY157" fmla="*/ 4034314 h 4354354"/>
              <a:gd name="connsiteX158" fmla="*/ 1057798 w 2684164"/>
              <a:gd name="connsiteY158" fmla="*/ 4110514 h 4354354"/>
              <a:gd name="connsiteX159" fmla="*/ 1065418 w 2684164"/>
              <a:gd name="connsiteY159" fmla="*/ 4133374 h 4354354"/>
              <a:gd name="connsiteX160" fmla="*/ 1141618 w 2684164"/>
              <a:gd name="connsiteY160" fmla="*/ 4163854 h 4354354"/>
              <a:gd name="connsiteX161" fmla="*/ 1194958 w 2684164"/>
              <a:gd name="connsiteY161" fmla="*/ 4240054 h 4354354"/>
              <a:gd name="connsiteX162" fmla="*/ 1255918 w 2684164"/>
              <a:gd name="connsiteY162" fmla="*/ 4247674 h 4354354"/>
              <a:gd name="connsiteX163" fmla="*/ 1263538 w 2684164"/>
              <a:gd name="connsiteY163" fmla="*/ 4301014 h 4354354"/>
              <a:gd name="connsiteX164" fmla="*/ 1309258 w 2684164"/>
              <a:gd name="connsiteY164" fmla="*/ 4354354 h 4354354"/>
              <a:gd name="connsiteX165" fmla="*/ 1347358 w 2684164"/>
              <a:gd name="connsiteY165" fmla="*/ 4255294 h 4354354"/>
              <a:gd name="connsiteX166" fmla="*/ 1408318 w 2684164"/>
              <a:gd name="connsiteY166" fmla="*/ 4224814 h 4354354"/>
              <a:gd name="connsiteX167" fmla="*/ 1461658 w 2684164"/>
              <a:gd name="connsiteY167" fmla="*/ 4209574 h 4354354"/>
              <a:gd name="connsiteX168" fmla="*/ 1499758 w 2684164"/>
              <a:gd name="connsiteY168" fmla="*/ 4186714 h 4354354"/>
              <a:gd name="connsiteX169" fmla="*/ 1545478 w 2684164"/>
              <a:gd name="connsiteY169" fmla="*/ 4156234 h 4354354"/>
              <a:gd name="connsiteX170" fmla="*/ 1575958 w 2684164"/>
              <a:gd name="connsiteY170" fmla="*/ 4148614 h 4354354"/>
              <a:gd name="connsiteX171" fmla="*/ 1636918 w 2684164"/>
              <a:gd name="connsiteY171" fmla="*/ 4087654 h 4354354"/>
              <a:gd name="connsiteX172" fmla="*/ 1667398 w 2684164"/>
              <a:gd name="connsiteY172" fmla="*/ 4064794 h 4354354"/>
              <a:gd name="connsiteX173" fmla="*/ 1819798 w 2684164"/>
              <a:gd name="connsiteY173" fmla="*/ 4026694 h 4354354"/>
              <a:gd name="connsiteX174" fmla="*/ 1850278 w 2684164"/>
              <a:gd name="connsiteY174" fmla="*/ 4011454 h 4354354"/>
              <a:gd name="connsiteX175" fmla="*/ 1895998 w 2684164"/>
              <a:gd name="connsiteY175" fmla="*/ 3996214 h 4354354"/>
              <a:gd name="connsiteX176" fmla="*/ 1918858 w 2684164"/>
              <a:gd name="connsiteY176" fmla="*/ 3980974 h 4354354"/>
              <a:gd name="connsiteX177" fmla="*/ 1979818 w 2684164"/>
              <a:gd name="connsiteY177" fmla="*/ 3935254 h 4354354"/>
              <a:gd name="connsiteX178" fmla="*/ 2040778 w 2684164"/>
              <a:gd name="connsiteY178" fmla="*/ 3897154 h 4354354"/>
              <a:gd name="connsiteX179" fmla="*/ 2071258 w 2684164"/>
              <a:gd name="connsiteY179" fmla="*/ 3881914 h 4354354"/>
              <a:gd name="connsiteX180" fmla="*/ 2124598 w 2684164"/>
              <a:gd name="connsiteY180" fmla="*/ 3843814 h 4354354"/>
              <a:gd name="connsiteX181" fmla="*/ 2155078 w 2684164"/>
              <a:gd name="connsiteY181" fmla="*/ 3813334 h 4354354"/>
              <a:gd name="connsiteX182" fmla="*/ 2193178 w 2684164"/>
              <a:gd name="connsiteY182" fmla="*/ 3714274 h 4354354"/>
              <a:gd name="connsiteX183" fmla="*/ 2155078 w 2684164"/>
              <a:gd name="connsiteY183" fmla="*/ 3630454 h 4354354"/>
              <a:gd name="connsiteX184" fmla="*/ 2132218 w 2684164"/>
              <a:gd name="connsiteY184" fmla="*/ 3622834 h 4354354"/>
              <a:gd name="connsiteX185" fmla="*/ 2116978 w 2684164"/>
              <a:gd name="connsiteY185" fmla="*/ 3706654 h 4354354"/>
              <a:gd name="connsiteX186" fmla="*/ 2101738 w 2684164"/>
              <a:gd name="connsiteY186" fmla="*/ 3683794 h 4354354"/>
              <a:gd name="connsiteX187" fmla="*/ 2040778 w 2684164"/>
              <a:gd name="connsiteY187" fmla="*/ 3691414 h 4354354"/>
              <a:gd name="connsiteX188" fmla="*/ 2048398 w 2684164"/>
              <a:gd name="connsiteY188" fmla="*/ 3729514 h 4354354"/>
              <a:gd name="connsiteX189" fmla="*/ 2071258 w 2684164"/>
              <a:gd name="connsiteY189" fmla="*/ 3744754 h 4354354"/>
              <a:gd name="connsiteX190" fmla="*/ 2086498 w 2684164"/>
              <a:gd name="connsiteY190" fmla="*/ 3775234 h 4354354"/>
              <a:gd name="connsiteX191" fmla="*/ 2078878 w 2684164"/>
              <a:gd name="connsiteY191" fmla="*/ 3820954 h 4354354"/>
              <a:gd name="connsiteX192" fmla="*/ 2002678 w 2684164"/>
              <a:gd name="connsiteY192" fmla="*/ 3775234 h 4354354"/>
              <a:gd name="connsiteX193" fmla="*/ 1987438 w 2684164"/>
              <a:gd name="connsiteY193" fmla="*/ 3676174 h 4354354"/>
              <a:gd name="connsiteX194" fmla="*/ 1964578 w 2684164"/>
              <a:gd name="connsiteY194" fmla="*/ 3653314 h 4354354"/>
              <a:gd name="connsiteX195" fmla="*/ 1972198 w 2684164"/>
              <a:gd name="connsiteY195" fmla="*/ 3607594 h 4354354"/>
              <a:gd name="connsiteX196" fmla="*/ 2017918 w 2684164"/>
              <a:gd name="connsiteY196" fmla="*/ 3599974 h 4354354"/>
              <a:gd name="connsiteX197" fmla="*/ 2025538 w 2684164"/>
              <a:gd name="connsiteY197" fmla="*/ 3546634 h 4354354"/>
              <a:gd name="connsiteX198" fmla="*/ 2056018 w 2684164"/>
              <a:gd name="connsiteY198" fmla="*/ 3554254 h 4354354"/>
              <a:gd name="connsiteX199" fmla="*/ 2086498 w 2684164"/>
              <a:gd name="connsiteY199" fmla="*/ 3516154 h 4354354"/>
              <a:gd name="connsiteX200" fmla="*/ 2116978 w 2684164"/>
              <a:gd name="connsiteY200" fmla="*/ 3485674 h 4354354"/>
              <a:gd name="connsiteX201" fmla="*/ 2132218 w 2684164"/>
              <a:gd name="connsiteY201" fmla="*/ 3462814 h 4354354"/>
              <a:gd name="connsiteX202" fmla="*/ 2162698 w 2684164"/>
              <a:gd name="connsiteY202" fmla="*/ 3439954 h 4354354"/>
              <a:gd name="connsiteX203" fmla="*/ 2231278 w 2684164"/>
              <a:gd name="connsiteY203" fmla="*/ 3348514 h 4354354"/>
              <a:gd name="connsiteX204" fmla="*/ 2238898 w 2684164"/>
              <a:gd name="connsiteY204" fmla="*/ 3318034 h 4354354"/>
              <a:gd name="connsiteX205" fmla="*/ 2261758 w 2684164"/>
              <a:gd name="connsiteY205" fmla="*/ 3257074 h 4354354"/>
              <a:gd name="connsiteX206" fmla="*/ 2269378 w 2684164"/>
              <a:gd name="connsiteY206" fmla="*/ 3211354 h 4354354"/>
              <a:gd name="connsiteX207" fmla="*/ 2292238 w 2684164"/>
              <a:gd name="connsiteY207" fmla="*/ 3165634 h 4354354"/>
              <a:gd name="connsiteX208" fmla="*/ 2307478 w 2684164"/>
              <a:gd name="connsiteY208" fmla="*/ 3127534 h 4354354"/>
              <a:gd name="connsiteX209" fmla="*/ 2345578 w 2684164"/>
              <a:gd name="connsiteY209" fmla="*/ 3112294 h 4354354"/>
              <a:gd name="connsiteX210" fmla="*/ 2368438 w 2684164"/>
              <a:gd name="connsiteY210" fmla="*/ 3097054 h 4354354"/>
              <a:gd name="connsiteX211" fmla="*/ 2487977 w 2684164"/>
              <a:gd name="connsiteY211" fmla="*/ 3067050 h 4354354"/>
              <a:gd name="connsiteX212" fmla="*/ 2586085 w 2684164"/>
              <a:gd name="connsiteY212" fmla="*/ 3063717 h 4354354"/>
              <a:gd name="connsiteX213" fmla="*/ 2678476 w 2684164"/>
              <a:gd name="connsiteY213" fmla="*/ 3054668 h 4354354"/>
              <a:gd name="connsiteX0" fmla="*/ 2678476 w 2684164"/>
              <a:gd name="connsiteY0" fmla="*/ 3054668 h 4354354"/>
              <a:gd name="connsiteX1" fmla="*/ 2673238 w 2684164"/>
              <a:gd name="connsiteY1" fmla="*/ 3028474 h 4354354"/>
              <a:gd name="connsiteX2" fmla="*/ 2665618 w 2684164"/>
              <a:gd name="connsiteY2" fmla="*/ 2975134 h 4354354"/>
              <a:gd name="connsiteX3" fmla="*/ 2623708 w 2684164"/>
              <a:gd name="connsiteY3" fmla="*/ 2967038 h 4354354"/>
              <a:gd name="connsiteX4" fmla="*/ 2560367 w 2684164"/>
              <a:gd name="connsiteY4" fmla="*/ 2966561 h 4354354"/>
              <a:gd name="connsiteX5" fmla="*/ 2519410 w 2684164"/>
              <a:gd name="connsiteY5" fmla="*/ 2908936 h 4354354"/>
              <a:gd name="connsiteX6" fmla="*/ 2457021 w 2684164"/>
              <a:gd name="connsiteY6" fmla="*/ 2905601 h 4354354"/>
              <a:gd name="connsiteX7" fmla="*/ 2410349 w 2684164"/>
              <a:gd name="connsiteY7" fmla="*/ 2889885 h 4354354"/>
              <a:gd name="connsiteX8" fmla="*/ 2376058 w 2684164"/>
              <a:gd name="connsiteY8" fmla="*/ 2876074 h 4354354"/>
              <a:gd name="connsiteX9" fmla="*/ 2347960 w 2684164"/>
              <a:gd name="connsiteY9" fmla="*/ 2856071 h 4354354"/>
              <a:gd name="connsiteX10" fmla="*/ 2293190 w 2684164"/>
              <a:gd name="connsiteY10" fmla="*/ 2824163 h 4354354"/>
              <a:gd name="connsiteX11" fmla="*/ 2218895 w 2684164"/>
              <a:gd name="connsiteY11" fmla="*/ 2864167 h 4354354"/>
              <a:gd name="connsiteX12" fmla="*/ 2178414 w 2684164"/>
              <a:gd name="connsiteY12" fmla="*/ 2825116 h 4354354"/>
              <a:gd name="connsiteX13" fmla="*/ 2143172 w 2684164"/>
              <a:gd name="connsiteY13" fmla="*/ 2746058 h 4354354"/>
              <a:gd name="connsiteX14" fmla="*/ 2123646 w 2684164"/>
              <a:gd name="connsiteY14" fmla="*/ 2684621 h 4354354"/>
              <a:gd name="connsiteX15" fmla="*/ 2105549 w 2684164"/>
              <a:gd name="connsiteY15" fmla="*/ 2649379 h 4354354"/>
              <a:gd name="connsiteX16" fmla="*/ 2104119 w 2684164"/>
              <a:gd name="connsiteY16" fmla="*/ 2600801 h 4354354"/>
              <a:gd name="connsiteX17" fmla="*/ 2026490 w 2684164"/>
              <a:gd name="connsiteY17" fmla="*/ 2686051 h 4354354"/>
              <a:gd name="connsiteX18" fmla="*/ 1959340 w 2684164"/>
              <a:gd name="connsiteY18" fmla="*/ 2754154 h 4354354"/>
              <a:gd name="connsiteX19" fmla="*/ 1912191 w 2684164"/>
              <a:gd name="connsiteY19" fmla="*/ 2713196 h 4354354"/>
              <a:gd name="connsiteX20" fmla="*/ 1775507 w 2684164"/>
              <a:gd name="connsiteY20" fmla="*/ 2699862 h 4354354"/>
              <a:gd name="connsiteX21" fmla="*/ 1677399 w 2684164"/>
              <a:gd name="connsiteY21" fmla="*/ 2689860 h 4354354"/>
              <a:gd name="connsiteX22" fmla="*/ 1606915 w 2684164"/>
              <a:gd name="connsiteY22" fmla="*/ 2582229 h 4354354"/>
              <a:gd name="connsiteX23" fmla="*/ 1542145 w 2684164"/>
              <a:gd name="connsiteY23" fmla="*/ 2584133 h 4354354"/>
              <a:gd name="connsiteX24" fmla="*/ 1517379 w 2684164"/>
              <a:gd name="connsiteY24" fmla="*/ 2563654 h 4354354"/>
              <a:gd name="connsiteX25" fmla="*/ 1469278 w 2684164"/>
              <a:gd name="connsiteY25" fmla="*/ 2381726 h 4354354"/>
              <a:gd name="connsiteX26" fmla="*/ 1438798 w 2684164"/>
              <a:gd name="connsiteY26" fmla="*/ 2289334 h 4354354"/>
              <a:gd name="connsiteX27" fmla="*/ 1400698 w 2684164"/>
              <a:gd name="connsiteY27" fmla="*/ 2220754 h 4354354"/>
              <a:gd name="connsiteX28" fmla="*/ 1385458 w 2684164"/>
              <a:gd name="connsiteY28" fmla="*/ 2197894 h 4354354"/>
              <a:gd name="connsiteX29" fmla="*/ 1374981 w 2684164"/>
              <a:gd name="connsiteY29" fmla="*/ 2152651 h 4354354"/>
              <a:gd name="connsiteX30" fmla="*/ 1369742 w 2684164"/>
              <a:gd name="connsiteY30" fmla="*/ 2052162 h 4354354"/>
              <a:gd name="connsiteX31" fmla="*/ 1384030 w 2684164"/>
              <a:gd name="connsiteY31" fmla="*/ 1982630 h 4354354"/>
              <a:gd name="connsiteX32" fmla="*/ 1315926 w 2684164"/>
              <a:gd name="connsiteY32" fmla="*/ 1917859 h 4354354"/>
              <a:gd name="connsiteX33" fmla="*/ 1282588 w 2684164"/>
              <a:gd name="connsiteY33" fmla="*/ 1912621 h 4354354"/>
              <a:gd name="connsiteX34" fmla="*/ 1184957 w 2684164"/>
              <a:gd name="connsiteY34" fmla="*/ 1853089 h 4354354"/>
              <a:gd name="connsiteX35" fmla="*/ 1126856 w 2684164"/>
              <a:gd name="connsiteY35" fmla="*/ 1863567 h 4354354"/>
              <a:gd name="connsiteX36" fmla="*/ 1074467 w 2684164"/>
              <a:gd name="connsiteY36" fmla="*/ 1897379 h 4354354"/>
              <a:gd name="connsiteX37" fmla="*/ 1025413 w 2684164"/>
              <a:gd name="connsiteY37" fmla="*/ 1923098 h 4354354"/>
              <a:gd name="connsiteX38" fmla="*/ 958738 w 2684164"/>
              <a:gd name="connsiteY38" fmla="*/ 1984058 h 4354354"/>
              <a:gd name="connsiteX39" fmla="*/ 909684 w 2684164"/>
              <a:gd name="connsiteY39" fmla="*/ 1941672 h 4354354"/>
              <a:gd name="connsiteX40" fmla="*/ 854917 w 2684164"/>
              <a:gd name="connsiteY40" fmla="*/ 1915002 h 4354354"/>
              <a:gd name="connsiteX41" fmla="*/ 823960 w 2684164"/>
              <a:gd name="connsiteY41" fmla="*/ 1889284 h 4354354"/>
              <a:gd name="connsiteX42" fmla="*/ 800624 w 2684164"/>
              <a:gd name="connsiteY42" fmla="*/ 1846898 h 4354354"/>
              <a:gd name="connsiteX43" fmla="*/ 814912 w 2684164"/>
              <a:gd name="connsiteY43" fmla="*/ 1789748 h 4354354"/>
              <a:gd name="connsiteX44" fmla="*/ 804433 w 2684164"/>
              <a:gd name="connsiteY44" fmla="*/ 1720215 h 4354354"/>
              <a:gd name="connsiteX45" fmla="*/ 783955 w 2684164"/>
              <a:gd name="connsiteY45" fmla="*/ 1625441 h 4354354"/>
              <a:gd name="connsiteX46" fmla="*/ 760141 w 2684164"/>
              <a:gd name="connsiteY46" fmla="*/ 1635919 h 4354354"/>
              <a:gd name="connsiteX47" fmla="*/ 701563 w 2684164"/>
              <a:gd name="connsiteY47" fmla="*/ 1571626 h 4354354"/>
              <a:gd name="connsiteX48" fmla="*/ 730138 w 2684164"/>
              <a:gd name="connsiteY48" fmla="*/ 1519714 h 4354354"/>
              <a:gd name="connsiteX49" fmla="*/ 777763 w 2684164"/>
              <a:gd name="connsiteY49" fmla="*/ 1455420 h 4354354"/>
              <a:gd name="connsiteX50" fmla="*/ 775858 w 2684164"/>
              <a:gd name="connsiteY50" fmla="*/ 1429227 h 4354354"/>
              <a:gd name="connsiteX51" fmla="*/ 818721 w 2684164"/>
              <a:gd name="connsiteY51" fmla="*/ 1375409 h 4354354"/>
              <a:gd name="connsiteX52" fmla="*/ 826818 w 2684164"/>
              <a:gd name="connsiteY52" fmla="*/ 1282542 h 4354354"/>
              <a:gd name="connsiteX53" fmla="*/ 812529 w 2684164"/>
              <a:gd name="connsiteY53" fmla="*/ 1198721 h 4354354"/>
              <a:gd name="connsiteX54" fmla="*/ 780144 w 2684164"/>
              <a:gd name="connsiteY54" fmla="*/ 1151573 h 4354354"/>
              <a:gd name="connsiteX55" fmla="*/ 761571 w 2684164"/>
              <a:gd name="connsiteY55" fmla="*/ 1070134 h 4354354"/>
              <a:gd name="connsiteX56" fmla="*/ 805387 w 2684164"/>
              <a:gd name="connsiteY56" fmla="*/ 1034892 h 4354354"/>
              <a:gd name="connsiteX57" fmla="*/ 808720 w 2684164"/>
              <a:gd name="connsiteY57" fmla="*/ 976789 h 4354354"/>
              <a:gd name="connsiteX58" fmla="*/ 821102 w 2684164"/>
              <a:gd name="connsiteY58" fmla="*/ 901065 h 4354354"/>
              <a:gd name="connsiteX59" fmla="*/ 830151 w 2684164"/>
              <a:gd name="connsiteY59" fmla="*/ 833914 h 4354354"/>
              <a:gd name="connsiteX60" fmla="*/ 844915 w 2684164"/>
              <a:gd name="connsiteY60" fmla="*/ 795814 h 4354354"/>
              <a:gd name="connsiteX61" fmla="*/ 860154 w 2684164"/>
              <a:gd name="connsiteY61" fmla="*/ 762475 h 4354354"/>
              <a:gd name="connsiteX62" fmla="*/ 833961 w 2684164"/>
              <a:gd name="connsiteY62" fmla="*/ 696754 h 4354354"/>
              <a:gd name="connsiteX63" fmla="*/ 818245 w 2684164"/>
              <a:gd name="connsiteY63" fmla="*/ 573405 h 4354354"/>
              <a:gd name="connsiteX64" fmla="*/ 787764 w 2684164"/>
              <a:gd name="connsiteY64" fmla="*/ 536259 h 4354354"/>
              <a:gd name="connsiteX65" fmla="*/ 770143 w 2684164"/>
              <a:gd name="connsiteY65" fmla="*/ 505777 h 4354354"/>
              <a:gd name="connsiteX66" fmla="*/ 747283 w 2684164"/>
              <a:gd name="connsiteY66" fmla="*/ 430054 h 4354354"/>
              <a:gd name="connsiteX67" fmla="*/ 720137 w 2684164"/>
              <a:gd name="connsiteY67" fmla="*/ 349091 h 4354354"/>
              <a:gd name="connsiteX68" fmla="*/ 732519 w 2684164"/>
              <a:gd name="connsiteY68" fmla="*/ 321469 h 4354354"/>
              <a:gd name="connsiteX69" fmla="*/ 729187 w 2684164"/>
              <a:gd name="connsiteY69" fmla="*/ 256223 h 4354354"/>
              <a:gd name="connsiteX70" fmla="*/ 710137 w 2684164"/>
              <a:gd name="connsiteY70" fmla="*/ 241935 h 4354354"/>
              <a:gd name="connsiteX71" fmla="*/ 702040 w 2684164"/>
              <a:gd name="connsiteY71" fmla="*/ 171451 h 4354354"/>
              <a:gd name="connsiteX72" fmla="*/ 668226 w 2684164"/>
              <a:gd name="connsiteY72" fmla="*/ 120015 h 4354354"/>
              <a:gd name="connsiteX73" fmla="*/ 679180 w 2684164"/>
              <a:gd name="connsiteY73" fmla="*/ 70485 h 4354354"/>
              <a:gd name="connsiteX74" fmla="*/ 650127 w 2684164"/>
              <a:gd name="connsiteY74" fmla="*/ 0 h 4354354"/>
              <a:gd name="connsiteX75" fmla="*/ 605837 w 2684164"/>
              <a:gd name="connsiteY75" fmla="*/ 10001 h 4354354"/>
              <a:gd name="connsiteX76" fmla="*/ 535352 w 2684164"/>
              <a:gd name="connsiteY76" fmla="*/ 85249 h 4354354"/>
              <a:gd name="connsiteX77" fmla="*/ 552497 w 2684164"/>
              <a:gd name="connsiteY77" fmla="*/ 158591 h 4354354"/>
              <a:gd name="connsiteX78" fmla="*/ 545831 w 2684164"/>
              <a:gd name="connsiteY78" fmla="*/ 234792 h 4354354"/>
              <a:gd name="connsiteX79" fmla="*/ 498205 w 2684164"/>
              <a:gd name="connsiteY79" fmla="*/ 313373 h 4354354"/>
              <a:gd name="connsiteX80" fmla="*/ 453913 w 2684164"/>
              <a:gd name="connsiteY80" fmla="*/ 408147 h 4354354"/>
              <a:gd name="connsiteX81" fmla="*/ 361044 w 2684164"/>
              <a:gd name="connsiteY81" fmla="*/ 381476 h 4354354"/>
              <a:gd name="connsiteX82" fmla="*/ 293418 w 2684164"/>
              <a:gd name="connsiteY82" fmla="*/ 441960 h 4354354"/>
              <a:gd name="connsiteX83" fmla="*/ 263413 w 2684164"/>
              <a:gd name="connsiteY83" fmla="*/ 513874 h 4354354"/>
              <a:gd name="connsiteX84" fmla="*/ 314848 w 2684164"/>
              <a:gd name="connsiteY84" fmla="*/ 574834 h 4354354"/>
              <a:gd name="connsiteX85" fmla="*/ 228646 w 2684164"/>
              <a:gd name="connsiteY85" fmla="*/ 711995 h 4354354"/>
              <a:gd name="connsiteX86" fmla="*/ 255318 w 2684164"/>
              <a:gd name="connsiteY86" fmla="*/ 758667 h 4354354"/>
              <a:gd name="connsiteX87" fmla="*/ 241029 w 2684164"/>
              <a:gd name="connsiteY87" fmla="*/ 834390 h 4354354"/>
              <a:gd name="connsiteX88" fmla="*/ 295798 w 2684164"/>
              <a:gd name="connsiteY88" fmla="*/ 849630 h 4354354"/>
              <a:gd name="connsiteX89" fmla="*/ 343899 w 2684164"/>
              <a:gd name="connsiteY89" fmla="*/ 872966 h 4354354"/>
              <a:gd name="connsiteX90" fmla="*/ 317230 w 2684164"/>
              <a:gd name="connsiteY90" fmla="*/ 957263 h 4354354"/>
              <a:gd name="connsiteX91" fmla="*/ 314849 w 2684164"/>
              <a:gd name="connsiteY91" fmla="*/ 1051560 h 4354354"/>
              <a:gd name="connsiteX92" fmla="*/ 231506 w 2684164"/>
              <a:gd name="connsiteY92" fmla="*/ 1096803 h 4354354"/>
              <a:gd name="connsiteX93" fmla="*/ 152447 w 2684164"/>
              <a:gd name="connsiteY93" fmla="*/ 1095376 h 4354354"/>
              <a:gd name="connsiteX94" fmla="*/ 159114 w 2684164"/>
              <a:gd name="connsiteY94" fmla="*/ 1245395 h 4354354"/>
              <a:gd name="connsiteX95" fmla="*/ 221503 w 2684164"/>
              <a:gd name="connsiteY95" fmla="*/ 1283494 h 4354354"/>
              <a:gd name="connsiteX96" fmla="*/ 210073 w 2684164"/>
              <a:gd name="connsiteY96" fmla="*/ 1344454 h 4354354"/>
              <a:gd name="connsiteX97" fmla="*/ 292464 w 2684164"/>
              <a:gd name="connsiteY97" fmla="*/ 1416368 h 4354354"/>
              <a:gd name="connsiteX98" fmla="*/ 272938 w 2684164"/>
              <a:gd name="connsiteY98" fmla="*/ 1466374 h 4354354"/>
              <a:gd name="connsiteX99" fmla="*/ 237219 w 2684164"/>
              <a:gd name="connsiteY99" fmla="*/ 1567339 h 4354354"/>
              <a:gd name="connsiteX100" fmla="*/ 212455 w 2684164"/>
              <a:gd name="connsiteY100" fmla="*/ 1594485 h 4354354"/>
              <a:gd name="connsiteX101" fmla="*/ 152923 w 2684164"/>
              <a:gd name="connsiteY101" fmla="*/ 1602105 h 4354354"/>
              <a:gd name="connsiteX102" fmla="*/ 96249 w 2684164"/>
              <a:gd name="connsiteY102" fmla="*/ 1652111 h 4354354"/>
              <a:gd name="connsiteX103" fmla="*/ 35289 w 2684164"/>
              <a:gd name="connsiteY103" fmla="*/ 1684497 h 4354354"/>
              <a:gd name="connsiteX104" fmla="*/ 11001 w 2684164"/>
              <a:gd name="connsiteY104" fmla="*/ 1750219 h 4354354"/>
              <a:gd name="connsiteX105" fmla="*/ 523 w 2684164"/>
              <a:gd name="connsiteY105" fmla="*/ 1875473 h 4354354"/>
              <a:gd name="connsiteX106" fmla="*/ 29098 w 2684164"/>
              <a:gd name="connsiteY106" fmla="*/ 1938814 h 4354354"/>
              <a:gd name="connsiteX107" fmla="*/ 79104 w 2684164"/>
              <a:gd name="connsiteY107" fmla="*/ 1993107 h 4354354"/>
              <a:gd name="connsiteX108" fmla="*/ 166258 w 2684164"/>
              <a:gd name="connsiteY108" fmla="*/ 2037874 h 4354354"/>
              <a:gd name="connsiteX109" fmla="*/ 241505 w 2684164"/>
              <a:gd name="connsiteY109" fmla="*/ 2100263 h 4354354"/>
              <a:gd name="connsiteX110" fmla="*/ 265318 w 2684164"/>
              <a:gd name="connsiteY110" fmla="*/ 2182654 h 4354354"/>
              <a:gd name="connsiteX111" fmla="*/ 318182 w 2684164"/>
              <a:gd name="connsiteY111" fmla="*/ 2265045 h 4354354"/>
              <a:gd name="connsiteX112" fmla="*/ 443436 w 2684164"/>
              <a:gd name="connsiteY112" fmla="*/ 2258854 h 4354354"/>
              <a:gd name="connsiteX113" fmla="*/ 472010 w 2684164"/>
              <a:gd name="connsiteY113" fmla="*/ 2296954 h 4354354"/>
              <a:gd name="connsiteX114" fmla="*/ 510111 w 2684164"/>
              <a:gd name="connsiteY114" fmla="*/ 2330292 h 4354354"/>
              <a:gd name="connsiteX115" fmla="*/ 541067 w 2684164"/>
              <a:gd name="connsiteY115" fmla="*/ 2318385 h 4354354"/>
              <a:gd name="connsiteX116" fmla="*/ 564403 w 2684164"/>
              <a:gd name="connsiteY116" fmla="*/ 2392680 h 4354354"/>
              <a:gd name="connsiteX117" fmla="*/ 543448 w 2684164"/>
              <a:gd name="connsiteY117" fmla="*/ 2461737 h 4354354"/>
              <a:gd name="connsiteX118" fmla="*/ 501538 w 2684164"/>
              <a:gd name="connsiteY118" fmla="*/ 2464594 h 4354354"/>
              <a:gd name="connsiteX119" fmla="*/ 478678 w 2684164"/>
              <a:gd name="connsiteY119" fmla="*/ 2487454 h 4354354"/>
              <a:gd name="connsiteX120" fmla="*/ 471058 w 2684164"/>
              <a:gd name="connsiteY120" fmla="*/ 2533174 h 4354354"/>
              <a:gd name="connsiteX121" fmla="*/ 501538 w 2684164"/>
              <a:gd name="connsiteY121" fmla="*/ 2647474 h 4354354"/>
              <a:gd name="connsiteX122" fmla="*/ 524398 w 2684164"/>
              <a:gd name="connsiteY122" fmla="*/ 2670334 h 4354354"/>
              <a:gd name="connsiteX123" fmla="*/ 532018 w 2684164"/>
              <a:gd name="connsiteY123" fmla="*/ 2700814 h 4354354"/>
              <a:gd name="connsiteX124" fmla="*/ 562498 w 2684164"/>
              <a:gd name="connsiteY124" fmla="*/ 2685574 h 4354354"/>
              <a:gd name="connsiteX125" fmla="*/ 585358 w 2684164"/>
              <a:gd name="connsiteY125" fmla="*/ 2662714 h 4354354"/>
              <a:gd name="connsiteX126" fmla="*/ 638698 w 2684164"/>
              <a:gd name="connsiteY126" fmla="*/ 2632234 h 4354354"/>
              <a:gd name="connsiteX127" fmla="*/ 676798 w 2684164"/>
              <a:gd name="connsiteY127" fmla="*/ 2639854 h 4354354"/>
              <a:gd name="connsiteX128" fmla="*/ 692038 w 2684164"/>
              <a:gd name="connsiteY128" fmla="*/ 2662714 h 4354354"/>
              <a:gd name="connsiteX129" fmla="*/ 714898 w 2684164"/>
              <a:gd name="connsiteY129" fmla="*/ 2685574 h 4354354"/>
              <a:gd name="connsiteX130" fmla="*/ 722518 w 2684164"/>
              <a:gd name="connsiteY130" fmla="*/ 2708434 h 4354354"/>
              <a:gd name="connsiteX131" fmla="*/ 699658 w 2684164"/>
              <a:gd name="connsiteY131" fmla="*/ 2792254 h 4354354"/>
              <a:gd name="connsiteX132" fmla="*/ 615838 w 2684164"/>
              <a:gd name="connsiteY132" fmla="*/ 2868454 h 4354354"/>
              <a:gd name="connsiteX133" fmla="*/ 592978 w 2684164"/>
              <a:gd name="connsiteY133" fmla="*/ 2914174 h 4354354"/>
              <a:gd name="connsiteX134" fmla="*/ 524398 w 2684164"/>
              <a:gd name="connsiteY134" fmla="*/ 2959894 h 4354354"/>
              <a:gd name="connsiteX135" fmla="*/ 509158 w 2684164"/>
              <a:gd name="connsiteY135" fmla="*/ 2982754 h 4354354"/>
              <a:gd name="connsiteX136" fmla="*/ 539638 w 2684164"/>
              <a:gd name="connsiteY136" fmla="*/ 3081814 h 4354354"/>
              <a:gd name="connsiteX137" fmla="*/ 562498 w 2684164"/>
              <a:gd name="connsiteY137" fmla="*/ 3203734 h 4354354"/>
              <a:gd name="connsiteX138" fmla="*/ 600598 w 2684164"/>
              <a:gd name="connsiteY138" fmla="*/ 3302794 h 4354354"/>
              <a:gd name="connsiteX139" fmla="*/ 600598 w 2684164"/>
              <a:gd name="connsiteY139" fmla="*/ 3455194 h 4354354"/>
              <a:gd name="connsiteX140" fmla="*/ 562498 w 2684164"/>
              <a:gd name="connsiteY140" fmla="*/ 3493294 h 4354354"/>
              <a:gd name="connsiteX141" fmla="*/ 554878 w 2684164"/>
              <a:gd name="connsiteY141" fmla="*/ 3523774 h 4354354"/>
              <a:gd name="connsiteX142" fmla="*/ 539638 w 2684164"/>
              <a:gd name="connsiteY142" fmla="*/ 3554254 h 4354354"/>
              <a:gd name="connsiteX143" fmla="*/ 547258 w 2684164"/>
              <a:gd name="connsiteY143" fmla="*/ 3706654 h 4354354"/>
              <a:gd name="connsiteX144" fmla="*/ 600598 w 2684164"/>
              <a:gd name="connsiteY144" fmla="*/ 3699034 h 4354354"/>
              <a:gd name="connsiteX145" fmla="*/ 623458 w 2684164"/>
              <a:gd name="connsiteY145" fmla="*/ 3691414 h 4354354"/>
              <a:gd name="connsiteX146" fmla="*/ 669178 w 2684164"/>
              <a:gd name="connsiteY146" fmla="*/ 3714274 h 4354354"/>
              <a:gd name="connsiteX147" fmla="*/ 699658 w 2684164"/>
              <a:gd name="connsiteY147" fmla="*/ 3744754 h 4354354"/>
              <a:gd name="connsiteX148" fmla="*/ 829198 w 2684164"/>
              <a:gd name="connsiteY148" fmla="*/ 3767614 h 4354354"/>
              <a:gd name="connsiteX149" fmla="*/ 844438 w 2684164"/>
              <a:gd name="connsiteY149" fmla="*/ 3798094 h 4354354"/>
              <a:gd name="connsiteX150" fmla="*/ 867298 w 2684164"/>
              <a:gd name="connsiteY150" fmla="*/ 3813334 h 4354354"/>
              <a:gd name="connsiteX151" fmla="*/ 890158 w 2684164"/>
              <a:gd name="connsiteY151" fmla="*/ 3836194 h 4354354"/>
              <a:gd name="connsiteX152" fmla="*/ 897778 w 2684164"/>
              <a:gd name="connsiteY152" fmla="*/ 3866674 h 4354354"/>
              <a:gd name="connsiteX153" fmla="*/ 913018 w 2684164"/>
              <a:gd name="connsiteY153" fmla="*/ 3889534 h 4354354"/>
              <a:gd name="connsiteX154" fmla="*/ 935878 w 2684164"/>
              <a:gd name="connsiteY154" fmla="*/ 3927634 h 4354354"/>
              <a:gd name="connsiteX155" fmla="*/ 989218 w 2684164"/>
              <a:gd name="connsiteY155" fmla="*/ 3973354 h 4354354"/>
              <a:gd name="connsiteX156" fmla="*/ 1004458 w 2684164"/>
              <a:gd name="connsiteY156" fmla="*/ 3996214 h 4354354"/>
              <a:gd name="connsiteX157" fmla="*/ 1027318 w 2684164"/>
              <a:gd name="connsiteY157" fmla="*/ 4034314 h 4354354"/>
              <a:gd name="connsiteX158" fmla="*/ 1057798 w 2684164"/>
              <a:gd name="connsiteY158" fmla="*/ 4110514 h 4354354"/>
              <a:gd name="connsiteX159" fmla="*/ 1065418 w 2684164"/>
              <a:gd name="connsiteY159" fmla="*/ 4133374 h 4354354"/>
              <a:gd name="connsiteX160" fmla="*/ 1141618 w 2684164"/>
              <a:gd name="connsiteY160" fmla="*/ 4163854 h 4354354"/>
              <a:gd name="connsiteX161" fmla="*/ 1194958 w 2684164"/>
              <a:gd name="connsiteY161" fmla="*/ 4240054 h 4354354"/>
              <a:gd name="connsiteX162" fmla="*/ 1255918 w 2684164"/>
              <a:gd name="connsiteY162" fmla="*/ 4247674 h 4354354"/>
              <a:gd name="connsiteX163" fmla="*/ 1263538 w 2684164"/>
              <a:gd name="connsiteY163" fmla="*/ 4301014 h 4354354"/>
              <a:gd name="connsiteX164" fmla="*/ 1309258 w 2684164"/>
              <a:gd name="connsiteY164" fmla="*/ 4354354 h 4354354"/>
              <a:gd name="connsiteX165" fmla="*/ 1347358 w 2684164"/>
              <a:gd name="connsiteY165" fmla="*/ 4255294 h 4354354"/>
              <a:gd name="connsiteX166" fmla="*/ 1408318 w 2684164"/>
              <a:gd name="connsiteY166" fmla="*/ 4224814 h 4354354"/>
              <a:gd name="connsiteX167" fmla="*/ 1461658 w 2684164"/>
              <a:gd name="connsiteY167" fmla="*/ 4209574 h 4354354"/>
              <a:gd name="connsiteX168" fmla="*/ 1499758 w 2684164"/>
              <a:gd name="connsiteY168" fmla="*/ 4186714 h 4354354"/>
              <a:gd name="connsiteX169" fmla="*/ 1545478 w 2684164"/>
              <a:gd name="connsiteY169" fmla="*/ 4156234 h 4354354"/>
              <a:gd name="connsiteX170" fmla="*/ 1575958 w 2684164"/>
              <a:gd name="connsiteY170" fmla="*/ 4148614 h 4354354"/>
              <a:gd name="connsiteX171" fmla="*/ 1636918 w 2684164"/>
              <a:gd name="connsiteY171" fmla="*/ 4087654 h 4354354"/>
              <a:gd name="connsiteX172" fmla="*/ 1667398 w 2684164"/>
              <a:gd name="connsiteY172" fmla="*/ 4064794 h 4354354"/>
              <a:gd name="connsiteX173" fmla="*/ 1819798 w 2684164"/>
              <a:gd name="connsiteY173" fmla="*/ 4026694 h 4354354"/>
              <a:gd name="connsiteX174" fmla="*/ 1850278 w 2684164"/>
              <a:gd name="connsiteY174" fmla="*/ 4011454 h 4354354"/>
              <a:gd name="connsiteX175" fmla="*/ 1895998 w 2684164"/>
              <a:gd name="connsiteY175" fmla="*/ 3996214 h 4354354"/>
              <a:gd name="connsiteX176" fmla="*/ 1918858 w 2684164"/>
              <a:gd name="connsiteY176" fmla="*/ 3980974 h 4354354"/>
              <a:gd name="connsiteX177" fmla="*/ 1979818 w 2684164"/>
              <a:gd name="connsiteY177" fmla="*/ 3935254 h 4354354"/>
              <a:gd name="connsiteX178" fmla="*/ 2040778 w 2684164"/>
              <a:gd name="connsiteY178" fmla="*/ 3897154 h 4354354"/>
              <a:gd name="connsiteX179" fmla="*/ 2071258 w 2684164"/>
              <a:gd name="connsiteY179" fmla="*/ 3881914 h 4354354"/>
              <a:gd name="connsiteX180" fmla="*/ 2124598 w 2684164"/>
              <a:gd name="connsiteY180" fmla="*/ 3843814 h 4354354"/>
              <a:gd name="connsiteX181" fmla="*/ 2155078 w 2684164"/>
              <a:gd name="connsiteY181" fmla="*/ 3813334 h 4354354"/>
              <a:gd name="connsiteX182" fmla="*/ 2193178 w 2684164"/>
              <a:gd name="connsiteY182" fmla="*/ 3714274 h 4354354"/>
              <a:gd name="connsiteX183" fmla="*/ 2155078 w 2684164"/>
              <a:gd name="connsiteY183" fmla="*/ 3630454 h 4354354"/>
              <a:gd name="connsiteX184" fmla="*/ 2132218 w 2684164"/>
              <a:gd name="connsiteY184" fmla="*/ 3622834 h 4354354"/>
              <a:gd name="connsiteX185" fmla="*/ 2116978 w 2684164"/>
              <a:gd name="connsiteY185" fmla="*/ 3706654 h 4354354"/>
              <a:gd name="connsiteX186" fmla="*/ 2101738 w 2684164"/>
              <a:gd name="connsiteY186" fmla="*/ 3683794 h 4354354"/>
              <a:gd name="connsiteX187" fmla="*/ 2040778 w 2684164"/>
              <a:gd name="connsiteY187" fmla="*/ 3691414 h 4354354"/>
              <a:gd name="connsiteX188" fmla="*/ 2048398 w 2684164"/>
              <a:gd name="connsiteY188" fmla="*/ 3729514 h 4354354"/>
              <a:gd name="connsiteX189" fmla="*/ 2071258 w 2684164"/>
              <a:gd name="connsiteY189" fmla="*/ 3744754 h 4354354"/>
              <a:gd name="connsiteX190" fmla="*/ 2086498 w 2684164"/>
              <a:gd name="connsiteY190" fmla="*/ 3775234 h 4354354"/>
              <a:gd name="connsiteX191" fmla="*/ 2078878 w 2684164"/>
              <a:gd name="connsiteY191" fmla="*/ 3820954 h 4354354"/>
              <a:gd name="connsiteX192" fmla="*/ 2002678 w 2684164"/>
              <a:gd name="connsiteY192" fmla="*/ 3775234 h 4354354"/>
              <a:gd name="connsiteX193" fmla="*/ 1987438 w 2684164"/>
              <a:gd name="connsiteY193" fmla="*/ 3676174 h 4354354"/>
              <a:gd name="connsiteX194" fmla="*/ 1964578 w 2684164"/>
              <a:gd name="connsiteY194" fmla="*/ 3653314 h 4354354"/>
              <a:gd name="connsiteX195" fmla="*/ 1972198 w 2684164"/>
              <a:gd name="connsiteY195" fmla="*/ 3607594 h 4354354"/>
              <a:gd name="connsiteX196" fmla="*/ 2017918 w 2684164"/>
              <a:gd name="connsiteY196" fmla="*/ 3599974 h 4354354"/>
              <a:gd name="connsiteX197" fmla="*/ 2025538 w 2684164"/>
              <a:gd name="connsiteY197" fmla="*/ 3546634 h 4354354"/>
              <a:gd name="connsiteX198" fmla="*/ 2056018 w 2684164"/>
              <a:gd name="connsiteY198" fmla="*/ 3554254 h 4354354"/>
              <a:gd name="connsiteX199" fmla="*/ 2086498 w 2684164"/>
              <a:gd name="connsiteY199" fmla="*/ 3516154 h 4354354"/>
              <a:gd name="connsiteX200" fmla="*/ 2116978 w 2684164"/>
              <a:gd name="connsiteY200" fmla="*/ 3485674 h 4354354"/>
              <a:gd name="connsiteX201" fmla="*/ 2132218 w 2684164"/>
              <a:gd name="connsiteY201" fmla="*/ 3462814 h 4354354"/>
              <a:gd name="connsiteX202" fmla="*/ 2162698 w 2684164"/>
              <a:gd name="connsiteY202" fmla="*/ 3439954 h 4354354"/>
              <a:gd name="connsiteX203" fmla="*/ 2231278 w 2684164"/>
              <a:gd name="connsiteY203" fmla="*/ 3348514 h 4354354"/>
              <a:gd name="connsiteX204" fmla="*/ 2238898 w 2684164"/>
              <a:gd name="connsiteY204" fmla="*/ 3318034 h 4354354"/>
              <a:gd name="connsiteX205" fmla="*/ 2261758 w 2684164"/>
              <a:gd name="connsiteY205" fmla="*/ 3257074 h 4354354"/>
              <a:gd name="connsiteX206" fmla="*/ 2269378 w 2684164"/>
              <a:gd name="connsiteY206" fmla="*/ 3211354 h 4354354"/>
              <a:gd name="connsiteX207" fmla="*/ 2292238 w 2684164"/>
              <a:gd name="connsiteY207" fmla="*/ 3165634 h 4354354"/>
              <a:gd name="connsiteX208" fmla="*/ 2307478 w 2684164"/>
              <a:gd name="connsiteY208" fmla="*/ 3127534 h 4354354"/>
              <a:gd name="connsiteX209" fmla="*/ 2345578 w 2684164"/>
              <a:gd name="connsiteY209" fmla="*/ 3112294 h 4354354"/>
              <a:gd name="connsiteX210" fmla="*/ 2368438 w 2684164"/>
              <a:gd name="connsiteY210" fmla="*/ 3097054 h 4354354"/>
              <a:gd name="connsiteX211" fmla="*/ 2487977 w 2684164"/>
              <a:gd name="connsiteY211" fmla="*/ 3067050 h 4354354"/>
              <a:gd name="connsiteX212" fmla="*/ 2586085 w 2684164"/>
              <a:gd name="connsiteY212" fmla="*/ 3063717 h 4354354"/>
              <a:gd name="connsiteX213" fmla="*/ 2678476 w 2684164"/>
              <a:gd name="connsiteY213" fmla="*/ 3054668 h 4354354"/>
              <a:gd name="connsiteX0" fmla="*/ 2678476 w 2684164"/>
              <a:gd name="connsiteY0" fmla="*/ 3054668 h 4354354"/>
              <a:gd name="connsiteX1" fmla="*/ 2673238 w 2684164"/>
              <a:gd name="connsiteY1" fmla="*/ 3028474 h 4354354"/>
              <a:gd name="connsiteX2" fmla="*/ 2665618 w 2684164"/>
              <a:gd name="connsiteY2" fmla="*/ 2975134 h 4354354"/>
              <a:gd name="connsiteX3" fmla="*/ 2623708 w 2684164"/>
              <a:gd name="connsiteY3" fmla="*/ 2967038 h 4354354"/>
              <a:gd name="connsiteX4" fmla="*/ 2560367 w 2684164"/>
              <a:gd name="connsiteY4" fmla="*/ 2966561 h 4354354"/>
              <a:gd name="connsiteX5" fmla="*/ 2519410 w 2684164"/>
              <a:gd name="connsiteY5" fmla="*/ 2908936 h 4354354"/>
              <a:gd name="connsiteX6" fmla="*/ 2457021 w 2684164"/>
              <a:gd name="connsiteY6" fmla="*/ 2905601 h 4354354"/>
              <a:gd name="connsiteX7" fmla="*/ 2410349 w 2684164"/>
              <a:gd name="connsiteY7" fmla="*/ 2889885 h 4354354"/>
              <a:gd name="connsiteX8" fmla="*/ 2376058 w 2684164"/>
              <a:gd name="connsiteY8" fmla="*/ 2876074 h 4354354"/>
              <a:gd name="connsiteX9" fmla="*/ 2347960 w 2684164"/>
              <a:gd name="connsiteY9" fmla="*/ 2856071 h 4354354"/>
              <a:gd name="connsiteX10" fmla="*/ 2293190 w 2684164"/>
              <a:gd name="connsiteY10" fmla="*/ 2824163 h 4354354"/>
              <a:gd name="connsiteX11" fmla="*/ 2218895 w 2684164"/>
              <a:gd name="connsiteY11" fmla="*/ 2864167 h 4354354"/>
              <a:gd name="connsiteX12" fmla="*/ 2178414 w 2684164"/>
              <a:gd name="connsiteY12" fmla="*/ 2825116 h 4354354"/>
              <a:gd name="connsiteX13" fmla="*/ 2143172 w 2684164"/>
              <a:gd name="connsiteY13" fmla="*/ 2746058 h 4354354"/>
              <a:gd name="connsiteX14" fmla="*/ 2123646 w 2684164"/>
              <a:gd name="connsiteY14" fmla="*/ 2684621 h 4354354"/>
              <a:gd name="connsiteX15" fmla="*/ 2105549 w 2684164"/>
              <a:gd name="connsiteY15" fmla="*/ 2649379 h 4354354"/>
              <a:gd name="connsiteX16" fmla="*/ 2104119 w 2684164"/>
              <a:gd name="connsiteY16" fmla="*/ 2600801 h 4354354"/>
              <a:gd name="connsiteX17" fmla="*/ 2026490 w 2684164"/>
              <a:gd name="connsiteY17" fmla="*/ 2686051 h 4354354"/>
              <a:gd name="connsiteX18" fmla="*/ 1959340 w 2684164"/>
              <a:gd name="connsiteY18" fmla="*/ 2754154 h 4354354"/>
              <a:gd name="connsiteX19" fmla="*/ 1912191 w 2684164"/>
              <a:gd name="connsiteY19" fmla="*/ 2713196 h 4354354"/>
              <a:gd name="connsiteX20" fmla="*/ 1775507 w 2684164"/>
              <a:gd name="connsiteY20" fmla="*/ 2699862 h 4354354"/>
              <a:gd name="connsiteX21" fmla="*/ 1677399 w 2684164"/>
              <a:gd name="connsiteY21" fmla="*/ 2689860 h 4354354"/>
              <a:gd name="connsiteX22" fmla="*/ 1606915 w 2684164"/>
              <a:gd name="connsiteY22" fmla="*/ 2582229 h 4354354"/>
              <a:gd name="connsiteX23" fmla="*/ 1542145 w 2684164"/>
              <a:gd name="connsiteY23" fmla="*/ 2584133 h 4354354"/>
              <a:gd name="connsiteX24" fmla="*/ 1517379 w 2684164"/>
              <a:gd name="connsiteY24" fmla="*/ 2563654 h 4354354"/>
              <a:gd name="connsiteX25" fmla="*/ 1469278 w 2684164"/>
              <a:gd name="connsiteY25" fmla="*/ 2381726 h 4354354"/>
              <a:gd name="connsiteX26" fmla="*/ 1438798 w 2684164"/>
              <a:gd name="connsiteY26" fmla="*/ 2289334 h 4354354"/>
              <a:gd name="connsiteX27" fmla="*/ 1400698 w 2684164"/>
              <a:gd name="connsiteY27" fmla="*/ 2220754 h 4354354"/>
              <a:gd name="connsiteX28" fmla="*/ 1385458 w 2684164"/>
              <a:gd name="connsiteY28" fmla="*/ 2197894 h 4354354"/>
              <a:gd name="connsiteX29" fmla="*/ 1374981 w 2684164"/>
              <a:gd name="connsiteY29" fmla="*/ 2152651 h 4354354"/>
              <a:gd name="connsiteX30" fmla="*/ 1369742 w 2684164"/>
              <a:gd name="connsiteY30" fmla="*/ 2052162 h 4354354"/>
              <a:gd name="connsiteX31" fmla="*/ 1384030 w 2684164"/>
              <a:gd name="connsiteY31" fmla="*/ 1982630 h 4354354"/>
              <a:gd name="connsiteX32" fmla="*/ 1315926 w 2684164"/>
              <a:gd name="connsiteY32" fmla="*/ 1917859 h 4354354"/>
              <a:gd name="connsiteX33" fmla="*/ 1282588 w 2684164"/>
              <a:gd name="connsiteY33" fmla="*/ 1912621 h 4354354"/>
              <a:gd name="connsiteX34" fmla="*/ 1184957 w 2684164"/>
              <a:gd name="connsiteY34" fmla="*/ 1853089 h 4354354"/>
              <a:gd name="connsiteX35" fmla="*/ 1126856 w 2684164"/>
              <a:gd name="connsiteY35" fmla="*/ 1863567 h 4354354"/>
              <a:gd name="connsiteX36" fmla="*/ 1074467 w 2684164"/>
              <a:gd name="connsiteY36" fmla="*/ 1897379 h 4354354"/>
              <a:gd name="connsiteX37" fmla="*/ 1025413 w 2684164"/>
              <a:gd name="connsiteY37" fmla="*/ 1923098 h 4354354"/>
              <a:gd name="connsiteX38" fmla="*/ 958738 w 2684164"/>
              <a:gd name="connsiteY38" fmla="*/ 1984058 h 4354354"/>
              <a:gd name="connsiteX39" fmla="*/ 909684 w 2684164"/>
              <a:gd name="connsiteY39" fmla="*/ 1941672 h 4354354"/>
              <a:gd name="connsiteX40" fmla="*/ 854917 w 2684164"/>
              <a:gd name="connsiteY40" fmla="*/ 1915002 h 4354354"/>
              <a:gd name="connsiteX41" fmla="*/ 823960 w 2684164"/>
              <a:gd name="connsiteY41" fmla="*/ 1889284 h 4354354"/>
              <a:gd name="connsiteX42" fmla="*/ 800624 w 2684164"/>
              <a:gd name="connsiteY42" fmla="*/ 1846898 h 4354354"/>
              <a:gd name="connsiteX43" fmla="*/ 814912 w 2684164"/>
              <a:gd name="connsiteY43" fmla="*/ 1789748 h 4354354"/>
              <a:gd name="connsiteX44" fmla="*/ 804433 w 2684164"/>
              <a:gd name="connsiteY44" fmla="*/ 1720215 h 4354354"/>
              <a:gd name="connsiteX45" fmla="*/ 783955 w 2684164"/>
              <a:gd name="connsiteY45" fmla="*/ 1625441 h 4354354"/>
              <a:gd name="connsiteX46" fmla="*/ 760141 w 2684164"/>
              <a:gd name="connsiteY46" fmla="*/ 1635919 h 4354354"/>
              <a:gd name="connsiteX47" fmla="*/ 701563 w 2684164"/>
              <a:gd name="connsiteY47" fmla="*/ 1571626 h 4354354"/>
              <a:gd name="connsiteX48" fmla="*/ 730138 w 2684164"/>
              <a:gd name="connsiteY48" fmla="*/ 1519714 h 4354354"/>
              <a:gd name="connsiteX49" fmla="*/ 777763 w 2684164"/>
              <a:gd name="connsiteY49" fmla="*/ 1455420 h 4354354"/>
              <a:gd name="connsiteX50" fmla="*/ 775858 w 2684164"/>
              <a:gd name="connsiteY50" fmla="*/ 1429227 h 4354354"/>
              <a:gd name="connsiteX51" fmla="*/ 818721 w 2684164"/>
              <a:gd name="connsiteY51" fmla="*/ 1375409 h 4354354"/>
              <a:gd name="connsiteX52" fmla="*/ 826818 w 2684164"/>
              <a:gd name="connsiteY52" fmla="*/ 1282542 h 4354354"/>
              <a:gd name="connsiteX53" fmla="*/ 812529 w 2684164"/>
              <a:gd name="connsiteY53" fmla="*/ 1198721 h 4354354"/>
              <a:gd name="connsiteX54" fmla="*/ 780144 w 2684164"/>
              <a:gd name="connsiteY54" fmla="*/ 1151573 h 4354354"/>
              <a:gd name="connsiteX55" fmla="*/ 761571 w 2684164"/>
              <a:gd name="connsiteY55" fmla="*/ 1070134 h 4354354"/>
              <a:gd name="connsiteX56" fmla="*/ 805387 w 2684164"/>
              <a:gd name="connsiteY56" fmla="*/ 1034892 h 4354354"/>
              <a:gd name="connsiteX57" fmla="*/ 808720 w 2684164"/>
              <a:gd name="connsiteY57" fmla="*/ 976789 h 4354354"/>
              <a:gd name="connsiteX58" fmla="*/ 821102 w 2684164"/>
              <a:gd name="connsiteY58" fmla="*/ 901065 h 4354354"/>
              <a:gd name="connsiteX59" fmla="*/ 830151 w 2684164"/>
              <a:gd name="connsiteY59" fmla="*/ 833914 h 4354354"/>
              <a:gd name="connsiteX60" fmla="*/ 844915 w 2684164"/>
              <a:gd name="connsiteY60" fmla="*/ 795814 h 4354354"/>
              <a:gd name="connsiteX61" fmla="*/ 860154 w 2684164"/>
              <a:gd name="connsiteY61" fmla="*/ 762475 h 4354354"/>
              <a:gd name="connsiteX62" fmla="*/ 833961 w 2684164"/>
              <a:gd name="connsiteY62" fmla="*/ 696754 h 4354354"/>
              <a:gd name="connsiteX63" fmla="*/ 818245 w 2684164"/>
              <a:gd name="connsiteY63" fmla="*/ 573405 h 4354354"/>
              <a:gd name="connsiteX64" fmla="*/ 787764 w 2684164"/>
              <a:gd name="connsiteY64" fmla="*/ 536259 h 4354354"/>
              <a:gd name="connsiteX65" fmla="*/ 770143 w 2684164"/>
              <a:gd name="connsiteY65" fmla="*/ 505777 h 4354354"/>
              <a:gd name="connsiteX66" fmla="*/ 747283 w 2684164"/>
              <a:gd name="connsiteY66" fmla="*/ 430054 h 4354354"/>
              <a:gd name="connsiteX67" fmla="*/ 720137 w 2684164"/>
              <a:gd name="connsiteY67" fmla="*/ 349091 h 4354354"/>
              <a:gd name="connsiteX68" fmla="*/ 732519 w 2684164"/>
              <a:gd name="connsiteY68" fmla="*/ 321469 h 4354354"/>
              <a:gd name="connsiteX69" fmla="*/ 729187 w 2684164"/>
              <a:gd name="connsiteY69" fmla="*/ 256223 h 4354354"/>
              <a:gd name="connsiteX70" fmla="*/ 710137 w 2684164"/>
              <a:gd name="connsiteY70" fmla="*/ 241935 h 4354354"/>
              <a:gd name="connsiteX71" fmla="*/ 702040 w 2684164"/>
              <a:gd name="connsiteY71" fmla="*/ 171451 h 4354354"/>
              <a:gd name="connsiteX72" fmla="*/ 668226 w 2684164"/>
              <a:gd name="connsiteY72" fmla="*/ 120015 h 4354354"/>
              <a:gd name="connsiteX73" fmla="*/ 679180 w 2684164"/>
              <a:gd name="connsiteY73" fmla="*/ 70485 h 4354354"/>
              <a:gd name="connsiteX74" fmla="*/ 650127 w 2684164"/>
              <a:gd name="connsiteY74" fmla="*/ 0 h 4354354"/>
              <a:gd name="connsiteX75" fmla="*/ 605837 w 2684164"/>
              <a:gd name="connsiteY75" fmla="*/ 10001 h 4354354"/>
              <a:gd name="connsiteX76" fmla="*/ 535352 w 2684164"/>
              <a:gd name="connsiteY76" fmla="*/ 85249 h 4354354"/>
              <a:gd name="connsiteX77" fmla="*/ 552497 w 2684164"/>
              <a:gd name="connsiteY77" fmla="*/ 158591 h 4354354"/>
              <a:gd name="connsiteX78" fmla="*/ 545831 w 2684164"/>
              <a:gd name="connsiteY78" fmla="*/ 234792 h 4354354"/>
              <a:gd name="connsiteX79" fmla="*/ 498205 w 2684164"/>
              <a:gd name="connsiteY79" fmla="*/ 313373 h 4354354"/>
              <a:gd name="connsiteX80" fmla="*/ 453913 w 2684164"/>
              <a:gd name="connsiteY80" fmla="*/ 408147 h 4354354"/>
              <a:gd name="connsiteX81" fmla="*/ 361044 w 2684164"/>
              <a:gd name="connsiteY81" fmla="*/ 381476 h 4354354"/>
              <a:gd name="connsiteX82" fmla="*/ 293418 w 2684164"/>
              <a:gd name="connsiteY82" fmla="*/ 441960 h 4354354"/>
              <a:gd name="connsiteX83" fmla="*/ 263413 w 2684164"/>
              <a:gd name="connsiteY83" fmla="*/ 513874 h 4354354"/>
              <a:gd name="connsiteX84" fmla="*/ 314848 w 2684164"/>
              <a:gd name="connsiteY84" fmla="*/ 574834 h 4354354"/>
              <a:gd name="connsiteX85" fmla="*/ 228646 w 2684164"/>
              <a:gd name="connsiteY85" fmla="*/ 711995 h 4354354"/>
              <a:gd name="connsiteX86" fmla="*/ 255318 w 2684164"/>
              <a:gd name="connsiteY86" fmla="*/ 758667 h 4354354"/>
              <a:gd name="connsiteX87" fmla="*/ 241029 w 2684164"/>
              <a:gd name="connsiteY87" fmla="*/ 834390 h 4354354"/>
              <a:gd name="connsiteX88" fmla="*/ 295798 w 2684164"/>
              <a:gd name="connsiteY88" fmla="*/ 849630 h 4354354"/>
              <a:gd name="connsiteX89" fmla="*/ 343899 w 2684164"/>
              <a:gd name="connsiteY89" fmla="*/ 872966 h 4354354"/>
              <a:gd name="connsiteX90" fmla="*/ 317230 w 2684164"/>
              <a:gd name="connsiteY90" fmla="*/ 957263 h 4354354"/>
              <a:gd name="connsiteX91" fmla="*/ 314849 w 2684164"/>
              <a:gd name="connsiteY91" fmla="*/ 1051560 h 4354354"/>
              <a:gd name="connsiteX92" fmla="*/ 231506 w 2684164"/>
              <a:gd name="connsiteY92" fmla="*/ 1096803 h 4354354"/>
              <a:gd name="connsiteX93" fmla="*/ 152447 w 2684164"/>
              <a:gd name="connsiteY93" fmla="*/ 1095376 h 4354354"/>
              <a:gd name="connsiteX94" fmla="*/ 159114 w 2684164"/>
              <a:gd name="connsiteY94" fmla="*/ 1245395 h 4354354"/>
              <a:gd name="connsiteX95" fmla="*/ 221503 w 2684164"/>
              <a:gd name="connsiteY95" fmla="*/ 1283494 h 4354354"/>
              <a:gd name="connsiteX96" fmla="*/ 210073 w 2684164"/>
              <a:gd name="connsiteY96" fmla="*/ 1344454 h 4354354"/>
              <a:gd name="connsiteX97" fmla="*/ 292464 w 2684164"/>
              <a:gd name="connsiteY97" fmla="*/ 1416368 h 4354354"/>
              <a:gd name="connsiteX98" fmla="*/ 272938 w 2684164"/>
              <a:gd name="connsiteY98" fmla="*/ 1466374 h 4354354"/>
              <a:gd name="connsiteX99" fmla="*/ 237219 w 2684164"/>
              <a:gd name="connsiteY99" fmla="*/ 1567339 h 4354354"/>
              <a:gd name="connsiteX100" fmla="*/ 212455 w 2684164"/>
              <a:gd name="connsiteY100" fmla="*/ 1594485 h 4354354"/>
              <a:gd name="connsiteX101" fmla="*/ 152923 w 2684164"/>
              <a:gd name="connsiteY101" fmla="*/ 1602105 h 4354354"/>
              <a:gd name="connsiteX102" fmla="*/ 96249 w 2684164"/>
              <a:gd name="connsiteY102" fmla="*/ 1652111 h 4354354"/>
              <a:gd name="connsiteX103" fmla="*/ 35289 w 2684164"/>
              <a:gd name="connsiteY103" fmla="*/ 1684497 h 4354354"/>
              <a:gd name="connsiteX104" fmla="*/ 11001 w 2684164"/>
              <a:gd name="connsiteY104" fmla="*/ 1750219 h 4354354"/>
              <a:gd name="connsiteX105" fmla="*/ 523 w 2684164"/>
              <a:gd name="connsiteY105" fmla="*/ 1875473 h 4354354"/>
              <a:gd name="connsiteX106" fmla="*/ 29098 w 2684164"/>
              <a:gd name="connsiteY106" fmla="*/ 1938814 h 4354354"/>
              <a:gd name="connsiteX107" fmla="*/ 79104 w 2684164"/>
              <a:gd name="connsiteY107" fmla="*/ 1993107 h 4354354"/>
              <a:gd name="connsiteX108" fmla="*/ 166258 w 2684164"/>
              <a:gd name="connsiteY108" fmla="*/ 2037874 h 4354354"/>
              <a:gd name="connsiteX109" fmla="*/ 241505 w 2684164"/>
              <a:gd name="connsiteY109" fmla="*/ 2100263 h 4354354"/>
              <a:gd name="connsiteX110" fmla="*/ 265318 w 2684164"/>
              <a:gd name="connsiteY110" fmla="*/ 2182654 h 4354354"/>
              <a:gd name="connsiteX111" fmla="*/ 318182 w 2684164"/>
              <a:gd name="connsiteY111" fmla="*/ 2265045 h 4354354"/>
              <a:gd name="connsiteX112" fmla="*/ 443436 w 2684164"/>
              <a:gd name="connsiteY112" fmla="*/ 2258854 h 4354354"/>
              <a:gd name="connsiteX113" fmla="*/ 472010 w 2684164"/>
              <a:gd name="connsiteY113" fmla="*/ 2296954 h 4354354"/>
              <a:gd name="connsiteX114" fmla="*/ 510111 w 2684164"/>
              <a:gd name="connsiteY114" fmla="*/ 2330292 h 4354354"/>
              <a:gd name="connsiteX115" fmla="*/ 541067 w 2684164"/>
              <a:gd name="connsiteY115" fmla="*/ 2318385 h 4354354"/>
              <a:gd name="connsiteX116" fmla="*/ 564403 w 2684164"/>
              <a:gd name="connsiteY116" fmla="*/ 2392680 h 4354354"/>
              <a:gd name="connsiteX117" fmla="*/ 543448 w 2684164"/>
              <a:gd name="connsiteY117" fmla="*/ 2461737 h 4354354"/>
              <a:gd name="connsiteX118" fmla="*/ 478678 w 2684164"/>
              <a:gd name="connsiteY118" fmla="*/ 2487454 h 4354354"/>
              <a:gd name="connsiteX119" fmla="*/ 471058 w 2684164"/>
              <a:gd name="connsiteY119" fmla="*/ 2533174 h 4354354"/>
              <a:gd name="connsiteX120" fmla="*/ 501538 w 2684164"/>
              <a:gd name="connsiteY120" fmla="*/ 2647474 h 4354354"/>
              <a:gd name="connsiteX121" fmla="*/ 524398 w 2684164"/>
              <a:gd name="connsiteY121" fmla="*/ 2670334 h 4354354"/>
              <a:gd name="connsiteX122" fmla="*/ 532018 w 2684164"/>
              <a:gd name="connsiteY122" fmla="*/ 2700814 h 4354354"/>
              <a:gd name="connsiteX123" fmla="*/ 562498 w 2684164"/>
              <a:gd name="connsiteY123" fmla="*/ 2685574 h 4354354"/>
              <a:gd name="connsiteX124" fmla="*/ 585358 w 2684164"/>
              <a:gd name="connsiteY124" fmla="*/ 2662714 h 4354354"/>
              <a:gd name="connsiteX125" fmla="*/ 638698 w 2684164"/>
              <a:gd name="connsiteY125" fmla="*/ 2632234 h 4354354"/>
              <a:gd name="connsiteX126" fmla="*/ 676798 w 2684164"/>
              <a:gd name="connsiteY126" fmla="*/ 2639854 h 4354354"/>
              <a:gd name="connsiteX127" fmla="*/ 692038 w 2684164"/>
              <a:gd name="connsiteY127" fmla="*/ 2662714 h 4354354"/>
              <a:gd name="connsiteX128" fmla="*/ 714898 w 2684164"/>
              <a:gd name="connsiteY128" fmla="*/ 2685574 h 4354354"/>
              <a:gd name="connsiteX129" fmla="*/ 722518 w 2684164"/>
              <a:gd name="connsiteY129" fmla="*/ 2708434 h 4354354"/>
              <a:gd name="connsiteX130" fmla="*/ 699658 w 2684164"/>
              <a:gd name="connsiteY130" fmla="*/ 2792254 h 4354354"/>
              <a:gd name="connsiteX131" fmla="*/ 615838 w 2684164"/>
              <a:gd name="connsiteY131" fmla="*/ 2868454 h 4354354"/>
              <a:gd name="connsiteX132" fmla="*/ 592978 w 2684164"/>
              <a:gd name="connsiteY132" fmla="*/ 2914174 h 4354354"/>
              <a:gd name="connsiteX133" fmla="*/ 524398 w 2684164"/>
              <a:gd name="connsiteY133" fmla="*/ 2959894 h 4354354"/>
              <a:gd name="connsiteX134" fmla="*/ 509158 w 2684164"/>
              <a:gd name="connsiteY134" fmla="*/ 2982754 h 4354354"/>
              <a:gd name="connsiteX135" fmla="*/ 539638 w 2684164"/>
              <a:gd name="connsiteY135" fmla="*/ 3081814 h 4354354"/>
              <a:gd name="connsiteX136" fmla="*/ 562498 w 2684164"/>
              <a:gd name="connsiteY136" fmla="*/ 3203734 h 4354354"/>
              <a:gd name="connsiteX137" fmla="*/ 600598 w 2684164"/>
              <a:gd name="connsiteY137" fmla="*/ 3302794 h 4354354"/>
              <a:gd name="connsiteX138" fmla="*/ 600598 w 2684164"/>
              <a:gd name="connsiteY138" fmla="*/ 3455194 h 4354354"/>
              <a:gd name="connsiteX139" fmla="*/ 562498 w 2684164"/>
              <a:gd name="connsiteY139" fmla="*/ 3493294 h 4354354"/>
              <a:gd name="connsiteX140" fmla="*/ 554878 w 2684164"/>
              <a:gd name="connsiteY140" fmla="*/ 3523774 h 4354354"/>
              <a:gd name="connsiteX141" fmla="*/ 539638 w 2684164"/>
              <a:gd name="connsiteY141" fmla="*/ 3554254 h 4354354"/>
              <a:gd name="connsiteX142" fmla="*/ 547258 w 2684164"/>
              <a:gd name="connsiteY142" fmla="*/ 3706654 h 4354354"/>
              <a:gd name="connsiteX143" fmla="*/ 600598 w 2684164"/>
              <a:gd name="connsiteY143" fmla="*/ 3699034 h 4354354"/>
              <a:gd name="connsiteX144" fmla="*/ 623458 w 2684164"/>
              <a:gd name="connsiteY144" fmla="*/ 3691414 h 4354354"/>
              <a:gd name="connsiteX145" fmla="*/ 669178 w 2684164"/>
              <a:gd name="connsiteY145" fmla="*/ 3714274 h 4354354"/>
              <a:gd name="connsiteX146" fmla="*/ 699658 w 2684164"/>
              <a:gd name="connsiteY146" fmla="*/ 3744754 h 4354354"/>
              <a:gd name="connsiteX147" fmla="*/ 829198 w 2684164"/>
              <a:gd name="connsiteY147" fmla="*/ 3767614 h 4354354"/>
              <a:gd name="connsiteX148" fmla="*/ 844438 w 2684164"/>
              <a:gd name="connsiteY148" fmla="*/ 3798094 h 4354354"/>
              <a:gd name="connsiteX149" fmla="*/ 867298 w 2684164"/>
              <a:gd name="connsiteY149" fmla="*/ 3813334 h 4354354"/>
              <a:gd name="connsiteX150" fmla="*/ 890158 w 2684164"/>
              <a:gd name="connsiteY150" fmla="*/ 3836194 h 4354354"/>
              <a:gd name="connsiteX151" fmla="*/ 897778 w 2684164"/>
              <a:gd name="connsiteY151" fmla="*/ 3866674 h 4354354"/>
              <a:gd name="connsiteX152" fmla="*/ 913018 w 2684164"/>
              <a:gd name="connsiteY152" fmla="*/ 3889534 h 4354354"/>
              <a:gd name="connsiteX153" fmla="*/ 935878 w 2684164"/>
              <a:gd name="connsiteY153" fmla="*/ 3927634 h 4354354"/>
              <a:gd name="connsiteX154" fmla="*/ 989218 w 2684164"/>
              <a:gd name="connsiteY154" fmla="*/ 3973354 h 4354354"/>
              <a:gd name="connsiteX155" fmla="*/ 1004458 w 2684164"/>
              <a:gd name="connsiteY155" fmla="*/ 3996214 h 4354354"/>
              <a:gd name="connsiteX156" fmla="*/ 1027318 w 2684164"/>
              <a:gd name="connsiteY156" fmla="*/ 4034314 h 4354354"/>
              <a:gd name="connsiteX157" fmla="*/ 1057798 w 2684164"/>
              <a:gd name="connsiteY157" fmla="*/ 4110514 h 4354354"/>
              <a:gd name="connsiteX158" fmla="*/ 1065418 w 2684164"/>
              <a:gd name="connsiteY158" fmla="*/ 4133374 h 4354354"/>
              <a:gd name="connsiteX159" fmla="*/ 1141618 w 2684164"/>
              <a:gd name="connsiteY159" fmla="*/ 4163854 h 4354354"/>
              <a:gd name="connsiteX160" fmla="*/ 1194958 w 2684164"/>
              <a:gd name="connsiteY160" fmla="*/ 4240054 h 4354354"/>
              <a:gd name="connsiteX161" fmla="*/ 1255918 w 2684164"/>
              <a:gd name="connsiteY161" fmla="*/ 4247674 h 4354354"/>
              <a:gd name="connsiteX162" fmla="*/ 1263538 w 2684164"/>
              <a:gd name="connsiteY162" fmla="*/ 4301014 h 4354354"/>
              <a:gd name="connsiteX163" fmla="*/ 1309258 w 2684164"/>
              <a:gd name="connsiteY163" fmla="*/ 4354354 h 4354354"/>
              <a:gd name="connsiteX164" fmla="*/ 1347358 w 2684164"/>
              <a:gd name="connsiteY164" fmla="*/ 4255294 h 4354354"/>
              <a:gd name="connsiteX165" fmla="*/ 1408318 w 2684164"/>
              <a:gd name="connsiteY165" fmla="*/ 4224814 h 4354354"/>
              <a:gd name="connsiteX166" fmla="*/ 1461658 w 2684164"/>
              <a:gd name="connsiteY166" fmla="*/ 4209574 h 4354354"/>
              <a:gd name="connsiteX167" fmla="*/ 1499758 w 2684164"/>
              <a:gd name="connsiteY167" fmla="*/ 4186714 h 4354354"/>
              <a:gd name="connsiteX168" fmla="*/ 1545478 w 2684164"/>
              <a:gd name="connsiteY168" fmla="*/ 4156234 h 4354354"/>
              <a:gd name="connsiteX169" fmla="*/ 1575958 w 2684164"/>
              <a:gd name="connsiteY169" fmla="*/ 4148614 h 4354354"/>
              <a:gd name="connsiteX170" fmla="*/ 1636918 w 2684164"/>
              <a:gd name="connsiteY170" fmla="*/ 4087654 h 4354354"/>
              <a:gd name="connsiteX171" fmla="*/ 1667398 w 2684164"/>
              <a:gd name="connsiteY171" fmla="*/ 4064794 h 4354354"/>
              <a:gd name="connsiteX172" fmla="*/ 1819798 w 2684164"/>
              <a:gd name="connsiteY172" fmla="*/ 4026694 h 4354354"/>
              <a:gd name="connsiteX173" fmla="*/ 1850278 w 2684164"/>
              <a:gd name="connsiteY173" fmla="*/ 4011454 h 4354354"/>
              <a:gd name="connsiteX174" fmla="*/ 1895998 w 2684164"/>
              <a:gd name="connsiteY174" fmla="*/ 3996214 h 4354354"/>
              <a:gd name="connsiteX175" fmla="*/ 1918858 w 2684164"/>
              <a:gd name="connsiteY175" fmla="*/ 3980974 h 4354354"/>
              <a:gd name="connsiteX176" fmla="*/ 1979818 w 2684164"/>
              <a:gd name="connsiteY176" fmla="*/ 3935254 h 4354354"/>
              <a:gd name="connsiteX177" fmla="*/ 2040778 w 2684164"/>
              <a:gd name="connsiteY177" fmla="*/ 3897154 h 4354354"/>
              <a:gd name="connsiteX178" fmla="*/ 2071258 w 2684164"/>
              <a:gd name="connsiteY178" fmla="*/ 3881914 h 4354354"/>
              <a:gd name="connsiteX179" fmla="*/ 2124598 w 2684164"/>
              <a:gd name="connsiteY179" fmla="*/ 3843814 h 4354354"/>
              <a:gd name="connsiteX180" fmla="*/ 2155078 w 2684164"/>
              <a:gd name="connsiteY180" fmla="*/ 3813334 h 4354354"/>
              <a:gd name="connsiteX181" fmla="*/ 2193178 w 2684164"/>
              <a:gd name="connsiteY181" fmla="*/ 3714274 h 4354354"/>
              <a:gd name="connsiteX182" fmla="*/ 2155078 w 2684164"/>
              <a:gd name="connsiteY182" fmla="*/ 3630454 h 4354354"/>
              <a:gd name="connsiteX183" fmla="*/ 2132218 w 2684164"/>
              <a:gd name="connsiteY183" fmla="*/ 3622834 h 4354354"/>
              <a:gd name="connsiteX184" fmla="*/ 2116978 w 2684164"/>
              <a:gd name="connsiteY184" fmla="*/ 3706654 h 4354354"/>
              <a:gd name="connsiteX185" fmla="*/ 2101738 w 2684164"/>
              <a:gd name="connsiteY185" fmla="*/ 3683794 h 4354354"/>
              <a:gd name="connsiteX186" fmla="*/ 2040778 w 2684164"/>
              <a:gd name="connsiteY186" fmla="*/ 3691414 h 4354354"/>
              <a:gd name="connsiteX187" fmla="*/ 2048398 w 2684164"/>
              <a:gd name="connsiteY187" fmla="*/ 3729514 h 4354354"/>
              <a:gd name="connsiteX188" fmla="*/ 2071258 w 2684164"/>
              <a:gd name="connsiteY188" fmla="*/ 3744754 h 4354354"/>
              <a:gd name="connsiteX189" fmla="*/ 2086498 w 2684164"/>
              <a:gd name="connsiteY189" fmla="*/ 3775234 h 4354354"/>
              <a:gd name="connsiteX190" fmla="*/ 2078878 w 2684164"/>
              <a:gd name="connsiteY190" fmla="*/ 3820954 h 4354354"/>
              <a:gd name="connsiteX191" fmla="*/ 2002678 w 2684164"/>
              <a:gd name="connsiteY191" fmla="*/ 3775234 h 4354354"/>
              <a:gd name="connsiteX192" fmla="*/ 1987438 w 2684164"/>
              <a:gd name="connsiteY192" fmla="*/ 3676174 h 4354354"/>
              <a:gd name="connsiteX193" fmla="*/ 1964578 w 2684164"/>
              <a:gd name="connsiteY193" fmla="*/ 3653314 h 4354354"/>
              <a:gd name="connsiteX194" fmla="*/ 1972198 w 2684164"/>
              <a:gd name="connsiteY194" fmla="*/ 3607594 h 4354354"/>
              <a:gd name="connsiteX195" fmla="*/ 2017918 w 2684164"/>
              <a:gd name="connsiteY195" fmla="*/ 3599974 h 4354354"/>
              <a:gd name="connsiteX196" fmla="*/ 2025538 w 2684164"/>
              <a:gd name="connsiteY196" fmla="*/ 3546634 h 4354354"/>
              <a:gd name="connsiteX197" fmla="*/ 2056018 w 2684164"/>
              <a:gd name="connsiteY197" fmla="*/ 3554254 h 4354354"/>
              <a:gd name="connsiteX198" fmla="*/ 2086498 w 2684164"/>
              <a:gd name="connsiteY198" fmla="*/ 3516154 h 4354354"/>
              <a:gd name="connsiteX199" fmla="*/ 2116978 w 2684164"/>
              <a:gd name="connsiteY199" fmla="*/ 3485674 h 4354354"/>
              <a:gd name="connsiteX200" fmla="*/ 2132218 w 2684164"/>
              <a:gd name="connsiteY200" fmla="*/ 3462814 h 4354354"/>
              <a:gd name="connsiteX201" fmla="*/ 2162698 w 2684164"/>
              <a:gd name="connsiteY201" fmla="*/ 3439954 h 4354354"/>
              <a:gd name="connsiteX202" fmla="*/ 2231278 w 2684164"/>
              <a:gd name="connsiteY202" fmla="*/ 3348514 h 4354354"/>
              <a:gd name="connsiteX203" fmla="*/ 2238898 w 2684164"/>
              <a:gd name="connsiteY203" fmla="*/ 3318034 h 4354354"/>
              <a:gd name="connsiteX204" fmla="*/ 2261758 w 2684164"/>
              <a:gd name="connsiteY204" fmla="*/ 3257074 h 4354354"/>
              <a:gd name="connsiteX205" fmla="*/ 2269378 w 2684164"/>
              <a:gd name="connsiteY205" fmla="*/ 3211354 h 4354354"/>
              <a:gd name="connsiteX206" fmla="*/ 2292238 w 2684164"/>
              <a:gd name="connsiteY206" fmla="*/ 3165634 h 4354354"/>
              <a:gd name="connsiteX207" fmla="*/ 2307478 w 2684164"/>
              <a:gd name="connsiteY207" fmla="*/ 3127534 h 4354354"/>
              <a:gd name="connsiteX208" fmla="*/ 2345578 w 2684164"/>
              <a:gd name="connsiteY208" fmla="*/ 3112294 h 4354354"/>
              <a:gd name="connsiteX209" fmla="*/ 2368438 w 2684164"/>
              <a:gd name="connsiteY209" fmla="*/ 3097054 h 4354354"/>
              <a:gd name="connsiteX210" fmla="*/ 2487977 w 2684164"/>
              <a:gd name="connsiteY210" fmla="*/ 3067050 h 4354354"/>
              <a:gd name="connsiteX211" fmla="*/ 2586085 w 2684164"/>
              <a:gd name="connsiteY211" fmla="*/ 3063717 h 4354354"/>
              <a:gd name="connsiteX212" fmla="*/ 2678476 w 2684164"/>
              <a:gd name="connsiteY212" fmla="*/ 3054668 h 4354354"/>
              <a:gd name="connsiteX0" fmla="*/ 2678476 w 2684164"/>
              <a:gd name="connsiteY0" fmla="*/ 3054668 h 4354354"/>
              <a:gd name="connsiteX1" fmla="*/ 2673238 w 2684164"/>
              <a:gd name="connsiteY1" fmla="*/ 3028474 h 4354354"/>
              <a:gd name="connsiteX2" fmla="*/ 2665618 w 2684164"/>
              <a:gd name="connsiteY2" fmla="*/ 2975134 h 4354354"/>
              <a:gd name="connsiteX3" fmla="*/ 2623708 w 2684164"/>
              <a:gd name="connsiteY3" fmla="*/ 2967038 h 4354354"/>
              <a:gd name="connsiteX4" fmla="*/ 2560367 w 2684164"/>
              <a:gd name="connsiteY4" fmla="*/ 2966561 h 4354354"/>
              <a:gd name="connsiteX5" fmla="*/ 2519410 w 2684164"/>
              <a:gd name="connsiteY5" fmla="*/ 2908936 h 4354354"/>
              <a:gd name="connsiteX6" fmla="*/ 2457021 w 2684164"/>
              <a:gd name="connsiteY6" fmla="*/ 2905601 h 4354354"/>
              <a:gd name="connsiteX7" fmla="*/ 2410349 w 2684164"/>
              <a:gd name="connsiteY7" fmla="*/ 2889885 h 4354354"/>
              <a:gd name="connsiteX8" fmla="*/ 2376058 w 2684164"/>
              <a:gd name="connsiteY8" fmla="*/ 2876074 h 4354354"/>
              <a:gd name="connsiteX9" fmla="*/ 2347960 w 2684164"/>
              <a:gd name="connsiteY9" fmla="*/ 2856071 h 4354354"/>
              <a:gd name="connsiteX10" fmla="*/ 2293190 w 2684164"/>
              <a:gd name="connsiteY10" fmla="*/ 2824163 h 4354354"/>
              <a:gd name="connsiteX11" fmla="*/ 2218895 w 2684164"/>
              <a:gd name="connsiteY11" fmla="*/ 2864167 h 4354354"/>
              <a:gd name="connsiteX12" fmla="*/ 2178414 w 2684164"/>
              <a:gd name="connsiteY12" fmla="*/ 2825116 h 4354354"/>
              <a:gd name="connsiteX13" fmla="*/ 2143172 w 2684164"/>
              <a:gd name="connsiteY13" fmla="*/ 2746058 h 4354354"/>
              <a:gd name="connsiteX14" fmla="*/ 2123646 w 2684164"/>
              <a:gd name="connsiteY14" fmla="*/ 2684621 h 4354354"/>
              <a:gd name="connsiteX15" fmla="*/ 2105549 w 2684164"/>
              <a:gd name="connsiteY15" fmla="*/ 2649379 h 4354354"/>
              <a:gd name="connsiteX16" fmla="*/ 2104119 w 2684164"/>
              <a:gd name="connsiteY16" fmla="*/ 2600801 h 4354354"/>
              <a:gd name="connsiteX17" fmla="*/ 2026490 w 2684164"/>
              <a:gd name="connsiteY17" fmla="*/ 2686051 h 4354354"/>
              <a:gd name="connsiteX18" fmla="*/ 1959340 w 2684164"/>
              <a:gd name="connsiteY18" fmla="*/ 2754154 h 4354354"/>
              <a:gd name="connsiteX19" fmla="*/ 1912191 w 2684164"/>
              <a:gd name="connsiteY19" fmla="*/ 2713196 h 4354354"/>
              <a:gd name="connsiteX20" fmla="*/ 1775507 w 2684164"/>
              <a:gd name="connsiteY20" fmla="*/ 2699862 h 4354354"/>
              <a:gd name="connsiteX21" fmla="*/ 1677399 w 2684164"/>
              <a:gd name="connsiteY21" fmla="*/ 2689860 h 4354354"/>
              <a:gd name="connsiteX22" fmla="*/ 1606915 w 2684164"/>
              <a:gd name="connsiteY22" fmla="*/ 2582229 h 4354354"/>
              <a:gd name="connsiteX23" fmla="*/ 1542145 w 2684164"/>
              <a:gd name="connsiteY23" fmla="*/ 2584133 h 4354354"/>
              <a:gd name="connsiteX24" fmla="*/ 1517379 w 2684164"/>
              <a:gd name="connsiteY24" fmla="*/ 2563654 h 4354354"/>
              <a:gd name="connsiteX25" fmla="*/ 1469278 w 2684164"/>
              <a:gd name="connsiteY25" fmla="*/ 2381726 h 4354354"/>
              <a:gd name="connsiteX26" fmla="*/ 1438798 w 2684164"/>
              <a:gd name="connsiteY26" fmla="*/ 2289334 h 4354354"/>
              <a:gd name="connsiteX27" fmla="*/ 1400698 w 2684164"/>
              <a:gd name="connsiteY27" fmla="*/ 2220754 h 4354354"/>
              <a:gd name="connsiteX28" fmla="*/ 1385458 w 2684164"/>
              <a:gd name="connsiteY28" fmla="*/ 2197894 h 4354354"/>
              <a:gd name="connsiteX29" fmla="*/ 1374981 w 2684164"/>
              <a:gd name="connsiteY29" fmla="*/ 2152651 h 4354354"/>
              <a:gd name="connsiteX30" fmla="*/ 1369742 w 2684164"/>
              <a:gd name="connsiteY30" fmla="*/ 2052162 h 4354354"/>
              <a:gd name="connsiteX31" fmla="*/ 1384030 w 2684164"/>
              <a:gd name="connsiteY31" fmla="*/ 1982630 h 4354354"/>
              <a:gd name="connsiteX32" fmla="*/ 1315926 w 2684164"/>
              <a:gd name="connsiteY32" fmla="*/ 1917859 h 4354354"/>
              <a:gd name="connsiteX33" fmla="*/ 1282588 w 2684164"/>
              <a:gd name="connsiteY33" fmla="*/ 1912621 h 4354354"/>
              <a:gd name="connsiteX34" fmla="*/ 1184957 w 2684164"/>
              <a:gd name="connsiteY34" fmla="*/ 1853089 h 4354354"/>
              <a:gd name="connsiteX35" fmla="*/ 1126856 w 2684164"/>
              <a:gd name="connsiteY35" fmla="*/ 1863567 h 4354354"/>
              <a:gd name="connsiteX36" fmla="*/ 1074467 w 2684164"/>
              <a:gd name="connsiteY36" fmla="*/ 1897379 h 4354354"/>
              <a:gd name="connsiteX37" fmla="*/ 1025413 w 2684164"/>
              <a:gd name="connsiteY37" fmla="*/ 1923098 h 4354354"/>
              <a:gd name="connsiteX38" fmla="*/ 958738 w 2684164"/>
              <a:gd name="connsiteY38" fmla="*/ 1984058 h 4354354"/>
              <a:gd name="connsiteX39" fmla="*/ 909684 w 2684164"/>
              <a:gd name="connsiteY39" fmla="*/ 1941672 h 4354354"/>
              <a:gd name="connsiteX40" fmla="*/ 854917 w 2684164"/>
              <a:gd name="connsiteY40" fmla="*/ 1915002 h 4354354"/>
              <a:gd name="connsiteX41" fmla="*/ 823960 w 2684164"/>
              <a:gd name="connsiteY41" fmla="*/ 1889284 h 4354354"/>
              <a:gd name="connsiteX42" fmla="*/ 800624 w 2684164"/>
              <a:gd name="connsiteY42" fmla="*/ 1846898 h 4354354"/>
              <a:gd name="connsiteX43" fmla="*/ 814912 w 2684164"/>
              <a:gd name="connsiteY43" fmla="*/ 1789748 h 4354354"/>
              <a:gd name="connsiteX44" fmla="*/ 804433 w 2684164"/>
              <a:gd name="connsiteY44" fmla="*/ 1720215 h 4354354"/>
              <a:gd name="connsiteX45" fmla="*/ 783955 w 2684164"/>
              <a:gd name="connsiteY45" fmla="*/ 1625441 h 4354354"/>
              <a:gd name="connsiteX46" fmla="*/ 760141 w 2684164"/>
              <a:gd name="connsiteY46" fmla="*/ 1635919 h 4354354"/>
              <a:gd name="connsiteX47" fmla="*/ 701563 w 2684164"/>
              <a:gd name="connsiteY47" fmla="*/ 1571626 h 4354354"/>
              <a:gd name="connsiteX48" fmla="*/ 730138 w 2684164"/>
              <a:gd name="connsiteY48" fmla="*/ 1519714 h 4354354"/>
              <a:gd name="connsiteX49" fmla="*/ 777763 w 2684164"/>
              <a:gd name="connsiteY49" fmla="*/ 1455420 h 4354354"/>
              <a:gd name="connsiteX50" fmla="*/ 775858 w 2684164"/>
              <a:gd name="connsiteY50" fmla="*/ 1429227 h 4354354"/>
              <a:gd name="connsiteX51" fmla="*/ 818721 w 2684164"/>
              <a:gd name="connsiteY51" fmla="*/ 1375409 h 4354354"/>
              <a:gd name="connsiteX52" fmla="*/ 826818 w 2684164"/>
              <a:gd name="connsiteY52" fmla="*/ 1282542 h 4354354"/>
              <a:gd name="connsiteX53" fmla="*/ 812529 w 2684164"/>
              <a:gd name="connsiteY53" fmla="*/ 1198721 h 4354354"/>
              <a:gd name="connsiteX54" fmla="*/ 780144 w 2684164"/>
              <a:gd name="connsiteY54" fmla="*/ 1151573 h 4354354"/>
              <a:gd name="connsiteX55" fmla="*/ 761571 w 2684164"/>
              <a:gd name="connsiteY55" fmla="*/ 1070134 h 4354354"/>
              <a:gd name="connsiteX56" fmla="*/ 805387 w 2684164"/>
              <a:gd name="connsiteY56" fmla="*/ 1034892 h 4354354"/>
              <a:gd name="connsiteX57" fmla="*/ 808720 w 2684164"/>
              <a:gd name="connsiteY57" fmla="*/ 976789 h 4354354"/>
              <a:gd name="connsiteX58" fmla="*/ 821102 w 2684164"/>
              <a:gd name="connsiteY58" fmla="*/ 901065 h 4354354"/>
              <a:gd name="connsiteX59" fmla="*/ 830151 w 2684164"/>
              <a:gd name="connsiteY59" fmla="*/ 833914 h 4354354"/>
              <a:gd name="connsiteX60" fmla="*/ 844915 w 2684164"/>
              <a:gd name="connsiteY60" fmla="*/ 795814 h 4354354"/>
              <a:gd name="connsiteX61" fmla="*/ 860154 w 2684164"/>
              <a:gd name="connsiteY61" fmla="*/ 762475 h 4354354"/>
              <a:gd name="connsiteX62" fmla="*/ 833961 w 2684164"/>
              <a:gd name="connsiteY62" fmla="*/ 696754 h 4354354"/>
              <a:gd name="connsiteX63" fmla="*/ 818245 w 2684164"/>
              <a:gd name="connsiteY63" fmla="*/ 573405 h 4354354"/>
              <a:gd name="connsiteX64" fmla="*/ 787764 w 2684164"/>
              <a:gd name="connsiteY64" fmla="*/ 536259 h 4354354"/>
              <a:gd name="connsiteX65" fmla="*/ 770143 w 2684164"/>
              <a:gd name="connsiteY65" fmla="*/ 505777 h 4354354"/>
              <a:gd name="connsiteX66" fmla="*/ 747283 w 2684164"/>
              <a:gd name="connsiteY66" fmla="*/ 430054 h 4354354"/>
              <a:gd name="connsiteX67" fmla="*/ 720137 w 2684164"/>
              <a:gd name="connsiteY67" fmla="*/ 349091 h 4354354"/>
              <a:gd name="connsiteX68" fmla="*/ 732519 w 2684164"/>
              <a:gd name="connsiteY68" fmla="*/ 321469 h 4354354"/>
              <a:gd name="connsiteX69" fmla="*/ 729187 w 2684164"/>
              <a:gd name="connsiteY69" fmla="*/ 256223 h 4354354"/>
              <a:gd name="connsiteX70" fmla="*/ 710137 w 2684164"/>
              <a:gd name="connsiteY70" fmla="*/ 241935 h 4354354"/>
              <a:gd name="connsiteX71" fmla="*/ 702040 w 2684164"/>
              <a:gd name="connsiteY71" fmla="*/ 171451 h 4354354"/>
              <a:gd name="connsiteX72" fmla="*/ 668226 w 2684164"/>
              <a:gd name="connsiteY72" fmla="*/ 120015 h 4354354"/>
              <a:gd name="connsiteX73" fmla="*/ 679180 w 2684164"/>
              <a:gd name="connsiteY73" fmla="*/ 70485 h 4354354"/>
              <a:gd name="connsiteX74" fmla="*/ 650127 w 2684164"/>
              <a:gd name="connsiteY74" fmla="*/ 0 h 4354354"/>
              <a:gd name="connsiteX75" fmla="*/ 605837 w 2684164"/>
              <a:gd name="connsiteY75" fmla="*/ 10001 h 4354354"/>
              <a:gd name="connsiteX76" fmla="*/ 535352 w 2684164"/>
              <a:gd name="connsiteY76" fmla="*/ 85249 h 4354354"/>
              <a:gd name="connsiteX77" fmla="*/ 552497 w 2684164"/>
              <a:gd name="connsiteY77" fmla="*/ 158591 h 4354354"/>
              <a:gd name="connsiteX78" fmla="*/ 545831 w 2684164"/>
              <a:gd name="connsiteY78" fmla="*/ 234792 h 4354354"/>
              <a:gd name="connsiteX79" fmla="*/ 498205 w 2684164"/>
              <a:gd name="connsiteY79" fmla="*/ 313373 h 4354354"/>
              <a:gd name="connsiteX80" fmla="*/ 453913 w 2684164"/>
              <a:gd name="connsiteY80" fmla="*/ 408147 h 4354354"/>
              <a:gd name="connsiteX81" fmla="*/ 361044 w 2684164"/>
              <a:gd name="connsiteY81" fmla="*/ 381476 h 4354354"/>
              <a:gd name="connsiteX82" fmla="*/ 293418 w 2684164"/>
              <a:gd name="connsiteY82" fmla="*/ 441960 h 4354354"/>
              <a:gd name="connsiteX83" fmla="*/ 263413 w 2684164"/>
              <a:gd name="connsiteY83" fmla="*/ 513874 h 4354354"/>
              <a:gd name="connsiteX84" fmla="*/ 314848 w 2684164"/>
              <a:gd name="connsiteY84" fmla="*/ 574834 h 4354354"/>
              <a:gd name="connsiteX85" fmla="*/ 228646 w 2684164"/>
              <a:gd name="connsiteY85" fmla="*/ 711995 h 4354354"/>
              <a:gd name="connsiteX86" fmla="*/ 255318 w 2684164"/>
              <a:gd name="connsiteY86" fmla="*/ 758667 h 4354354"/>
              <a:gd name="connsiteX87" fmla="*/ 241029 w 2684164"/>
              <a:gd name="connsiteY87" fmla="*/ 834390 h 4354354"/>
              <a:gd name="connsiteX88" fmla="*/ 295798 w 2684164"/>
              <a:gd name="connsiteY88" fmla="*/ 849630 h 4354354"/>
              <a:gd name="connsiteX89" fmla="*/ 343899 w 2684164"/>
              <a:gd name="connsiteY89" fmla="*/ 872966 h 4354354"/>
              <a:gd name="connsiteX90" fmla="*/ 317230 w 2684164"/>
              <a:gd name="connsiteY90" fmla="*/ 957263 h 4354354"/>
              <a:gd name="connsiteX91" fmla="*/ 314849 w 2684164"/>
              <a:gd name="connsiteY91" fmla="*/ 1051560 h 4354354"/>
              <a:gd name="connsiteX92" fmla="*/ 231506 w 2684164"/>
              <a:gd name="connsiteY92" fmla="*/ 1096803 h 4354354"/>
              <a:gd name="connsiteX93" fmla="*/ 152447 w 2684164"/>
              <a:gd name="connsiteY93" fmla="*/ 1095376 h 4354354"/>
              <a:gd name="connsiteX94" fmla="*/ 159114 w 2684164"/>
              <a:gd name="connsiteY94" fmla="*/ 1245395 h 4354354"/>
              <a:gd name="connsiteX95" fmla="*/ 221503 w 2684164"/>
              <a:gd name="connsiteY95" fmla="*/ 1283494 h 4354354"/>
              <a:gd name="connsiteX96" fmla="*/ 210073 w 2684164"/>
              <a:gd name="connsiteY96" fmla="*/ 1344454 h 4354354"/>
              <a:gd name="connsiteX97" fmla="*/ 292464 w 2684164"/>
              <a:gd name="connsiteY97" fmla="*/ 1416368 h 4354354"/>
              <a:gd name="connsiteX98" fmla="*/ 272938 w 2684164"/>
              <a:gd name="connsiteY98" fmla="*/ 1466374 h 4354354"/>
              <a:gd name="connsiteX99" fmla="*/ 237219 w 2684164"/>
              <a:gd name="connsiteY99" fmla="*/ 1567339 h 4354354"/>
              <a:gd name="connsiteX100" fmla="*/ 212455 w 2684164"/>
              <a:gd name="connsiteY100" fmla="*/ 1594485 h 4354354"/>
              <a:gd name="connsiteX101" fmla="*/ 152923 w 2684164"/>
              <a:gd name="connsiteY101" fmla="*/ 1602105 h 4354354"/>
              <a:gd name="connsiteX102" fmla="*/ 96249 w 2684164"/>
              <a:gd name="connsiteY102" fmla="*/ 1652111 h 4354354"/>
              <a:gd name="connsiteX103" fmla="*/ 35289 w 2684164"/>
              <a:gd name="connsiteY103" fmla="*/ 1684497 h 4354354"/>
              <a:gd name="connsiteX104" fmla="*/ 11001 w 2684164"/>
              <a:gd name="connsiteY104" fmla="*/ 1750219 h 4354354"/>
              <a:gd name="connsiteX105" fmla="*/ 523 w 2684164"/>
              <a:gd name="connsiteY105" fmla="*/ 1875473 h 4354354"/>
              <a:gd name="connsiteX106" fmla="*/ 29098 w 2684164"/>
              <a:gd name="connsiteY106" fmla="*/ 1938814 h 4354354"/>
              <a:gd name="connsiteX107" fmla="*/ 79104 w 2684164"/>
              <a:gd name="connsiteY107" fmla="*/ 1993107 h 4354354"/>
              <a:gd name="connsiteX108" fmla="*/ 166258 w 2684164"/>
              <a:gd name="connsiteY108" fmla="*/ 2037874 h 4354354"/>
              <a:gd name="connsiteX109" fmla="*/ 241505 w 2684164"/>
              <a:gd name="connsiteY109" fmla="*/ 2100263 h 4354354"/>
              <a:gd name="connsiteX110" fmla="*/ 265318 w 2684164"/>
              <a:gd name="connsiteY110" fmla="*/ 2182654 h 4354354"/>
              <a:gd name="connsiteX111" fmla="*/ 318182 w 2684164"/>
              <a:gd name="connsiteY111" fmla="*/ 2265045 h 4354354"/>
              <a:gd name="connsiteX112" fmla="*/ 443436 w 2684164"/>
              <a:gd name="connsiteY112" fmla="*/ 2258854 h 4354354"/>
              <a:gd name="connsiteX113" fmla="*/ 472010 w 2684164"/>
              <a:gd name="connsiteY113" fmla="*/ 2296954 h 4354354"/>
              <a:gd name="connsiteX114" fmla="*/ 510111 w 2684164"/>
              <a:gd name="connsiteY114" fmla="*/ 2330292 h 4354354"/>
              <a:gd name="connsiteX115" fmla="*/ 541067 w 2684164"/>
              <a:gd name="connsiteY115" fmla="*/ 2318385 h 4354354"/>
              <a:gd name="connsiteX116" fmla="*/ 564403 w 2684164"/>
              <a:gd name="connsiteY116" fmla="*/ 2392680 h 4354354"/>
              <a:gd name="connsiteX117" fmla="*/ 543448 w 2684164"/>
              <a:gd name="connsiteY117" fmla="*/ 2461737 h 4354354"/>
              <a:gd name="connsiteX118" fmla="*/ 497728 w 2684164"/>
              <a:gd name="connsiteY118" fmla="*/ 2511267 h 4354354"/>
              <a:gd name="connsiteX119" fmla="*/ 471058 w 2684164"/>
              <a:gd name="connsiteY119" fmla="*/ 2533174 h 4354354"/>
              <a:gd name="connsiteX120" fmla="*/ 501538 w 2684164"/>
              <a:gd name="connsiteY120" fmla="*/ 2647474 h 4354354"/>
              <a:gd name="connsiteX121" fmla="*/ 524398 w 2684164"/>
              <a:gd name="connsiteY121" fmla="*/ 2670334 h 4354354"/>
              <a:gd name="connsiteX122" fmla="*/ 532018 w 2684164"/>
              <a:gd name="connsiteY122" fmla="*/ 2700814 h 4354354"/>
              <a:gd name="connsiteX123" fmla="*/ 562498 w 2684164"/>
              <a:gd name="connsiteY123" fmla="*/ 2685574 h 4354354"/>
              <a:gd name="connsiteX124" fmla="*/ 585358 w 2684164"/>
              <a:gd name="connsiteY124" fmla="*/ 2662714 h 4354354"/>
              <a:gd name="connsiteX125" fmla="*/ 638698 w 2684164"/>
              <a:gd name="connsiteY125" fmla="*/ 2632234 h 4354354"/>
              <a:gd name="connsiteX126" fmla="*/ 676798 w 2684164"/>
              <a:gd name="connsiteY126" fmla="*/ 2639854 h 4354354"/>
              <a:gd name="connsiteX127" fmla="*/ 692038 w 2684164"/>
              <a:gd name="connsiteY127" fmla="*/ 2662714 h 4354354"/>
              <a:gd name="connsiteX128" fmla="*/ 714898 w 2684164"/>
              <a:gd name="connsiteY128" fmla="*/ 2685574 h 4354354"/>
              <a:gd name="connsiteX129" fmla="*/ 722518 w 2684164"/>
              <a:gd name="connsiteY129" fmla="*/ 2708434 h 4354354"/>
              <a:gd name="connsiteX130" fmla="*/ 699658 w 2684164"/>
              <a:gd name="connsiteY130" fmla="*/ 2792254 h 4354354"/>
              <a:gd name="connsiteX131" fmla="*/ 615838 w 2684164"/>
              <a:gd name="connsiteY131" fmla="*/ 2868454 h 4354354"/>
              <a:gd name="connsiteX132" fmla="*/ 592978 w 2684164"/>
              <a:gd name="connsiteY132" fmla="*/ 2914174 h 4354354"/>
              <a:gd name="connsiteX133" fmla="*/ 524398 w 2684164"/>
              <a:gd name="connsiteY133" fmla="*/ 2959894 h 4354354"/>
              <a:gd name="connsiteX134" fmla="*/ 509158 w 2684164"/>
              <a:gd name="connsiteY134" fmla="*/ 2982754 h 4354354"/>
              <a:gd name="connsiteX135" fmla="*/ 539638 w 2684164"/>
              <a:gd name="connsiteY135" fmla="*/ 3081814 h 4354354"/>
              <a:gd name="connsiteX136" fmla="*/ 562498 w 2684164"/>
              <a:gd name="connsiteY136" fmla="*/ 3203734 h 4354354"/>
              <a:gd name="connsiteX137" fmla="*/ 600598 w 2684164"/>
              <a:gd name="connsiteY137" fmla="*/ 3302794 h 4354354"/>
              <a:gd name="connsiteX138" fmla="*/ 600598 w 2684164"/>
              <a:gd name="connsiteY138" fmla="*/ 3455194 h 4354354"/>
              <a:gd name="connsiteX139" fmla="*/ 562498 w 2684164"/>
              <a:gd name="connsiteY139" fmla="*/ 3493294 h 4354354"/>
              <a:gd name="connsiteX140" fmla="*/ 554878 w 2684164"/>
              <a:gd name="connsiteY140" fmla="*/ 3523774 h 4354354"/>
              <a:gd name="connsiteX141" fmla="*/ 539638 w 2684164"/>
              <a:gd name="connsiteY141" fmla="*/ 3554254 h 4354354"/>
              <a:gd name="connsiteX142" fmla="*/ 547258 w 2684164"/>
              <a:gd name="connsiteY142" fmla="*/ 3706654 h 4354354"/>
              <a:gd name="connsiteX143" fmla="*/ 600598 w 2684164"/>
              <a:gd name="connsiteY143" fmla="*/ 3699034 h 4354354"/>
              <a:gd name="connsiteX144" fmla="*/ 623458 w 2684164"/>
              <a:gd name="connsiteY144" fmla="*/ 3691414 h 4354354"/>
              <a:gd name="connsiteX145" fmla="*/ 669178 w 2684164"/>
              <a:gd name="connsiteY145" fmla="*/ 3714274 h 4354354"/>
              <a:gd name="connsiteX146" fmla="*/ 699658 w 2684164"/>
              <a:gd name="connsiteY146" fmla="*/ 3744754 h 4354354"/>
              <a:gd name="connsiteX147" fmla="*/ 829198 w 2684164"/>
              <a:gd name="connsiteY147" fmla="*/ 3767614 h 4354354"/>
              <a:gd name="connsiteX148" fmla="*/ 844438 w 2684164"/>
              <a:gd name="connsiteY148" fmla="*/ 3798094 h 4354354"/>
              <a:gd name="connsiteX149" fmla="*/ 867298 w 2684164"/>
              <a:gd name="connsiteY149" fmla="*/ 3813334 h 4354354"/>
              <a:gd name="connsiteX150" fmla="*/ 890158 w 2684164"/>
              <a:gd name="connsiteY150" fmla="*/ 3836194 h 4354354"/>
              <a:gd name="connsiteX151" fmla="*/ 897778 w 2684164"/>
              <a:gd name="connsiteY151" fmla="*/ 3866674 h 4354354"/>
              <a:gd name="connsiteX152" fmla="*/ 913018 w 2684164"/>
              <a:gd name="connsiteY152" fmla="*/ 3889534 h 4354354"/>
              <a:gd name="connsiteX153" fmla="*/ 935878 w 2684164"/>
              <a:gd name="connsiteY153" fmla="*/ 3927634 h 4354354"/>
              <a:gd name="connsiteX154" fmla="*/ 989218 w 2684164"/>
              <a:gd name="connsiteY154" fmla="*/ 3973354 h 4354354"/>
              <a:gd name="connsiteX155" fmla="*/ 1004458 w 2684164"/>
              <a:gd name="connsiteY155" fmla="*/ 3996214 h 4354354"/>
              <a:gd name="connsiteX156" fmla="*/ 1027318 w 2684164"/>
              <a:gd name="connsiteY156" fmla="*/ 4034314 h 4354354"/>
              <a:gd name="connsiteX157" fmla="*/ 1057798 w 2684164"/>
              <a:gd name="connsiteY157" fmla="*/ 4110514 h 4354354"/>
              <a:gd name="connsiteX158" fmla="*/ 1065418 w 2684164"/>
              <a:gd name="connsiteY158" fmla="*/ 4133374 h 4354354"/>
              <a:gd name="connsiteX159" fmla="*/ 1141618 w 2684164"/>
              <a:gd name="connsiteY159" fmla="*/ 4163854 h 4354354"/>
              <a:gd name="connsiteX160" fmla="*/ 1194958 w 2684164"/>
              <a:gd name="connsiteY160" fmla="*/ 4240054 h 4354354"/>
              <a:gd name="connsiteX161" fmla="*/ 1255918 w 2684164"/>
              <a:gd name="connsiteY161" fmla="*/ 4247674 h 4354354"/>
              <a:gd name="connsiteX162" fmla="*/ 1263538 w 2684164"/>
              <a:gd name="connsiteY162" fmla="*/ 4301014 h 4354354"/>
              <a:gd name="connsiteX163" fmla="*/ 1309258 w 2684164"/>
              <a:gd name="connsiteY163" fmla="*/ 4354354 h 4354354"/>
              <a:gd name="connsiteX164" fmla="*/ 1347358 w 2684164"/>
              <a:gd name="connsiteY164" fmla="*/ 4255294 h 4354354"/>
              <a:gd name="connsiteX165" fmla="*/ 1408318 w 2684164"/>
              <a:gd name="connsiteY165" fmla="*/ 4224814 h 4354354"/>
              <a:gd name="connsiteX166" fmla="*/ 1461658 w 2684164"/>
              <a:gd name="connsiteY166" fmla="*/ 4209574 h 4354354"/>
              <a:gd name="connsiteX167" fmla="*/ 1499758 w 2684164"/>
              <a:gd name="connsiteY167" fmla="*/ 4186714 h 4354354"/>
              <a:gd name="connsiteX168" fmla="*/ 1545478 w 2684164"/>
              <a:gd name="connsiteY168" fmla="*/ 4156234 h 4354354"/>
              <a:gd name="connsiteX169" fmla="*/ 1575958 w 2684164"/>
              <a:gd name="connsiteY169" fmla="*/ 4148614 h 4354354"/>
              <a:gd name="connsiteX170" fmla="*/ 1636918 w 2684164"/>
              <a:gd name="connsiteY170" fmla="*/ 4087654 h 4354354"/>
              <a:gd name="connsiteX171" fmla="*/ 1667398 w 2684164"/>
              <a:gd name="connsiteY171" fmla="*/ 4064794 h 4354354"/>
              <a:gd name="connsiteX172" fmla="*/ 1819798 w 2684164"/>
              <a:gd name="connsiteY172" fmla="*/ 4026694 h 4354354"/>
              <a:gd name="connsiteX173" fmla="*/ 1850278 w 2684164"/>
              <a:gd name="connsiteY173" fmla="*/ 4011454 h 4354354"/>
              <a:gd name="connsiteX174" fmla="*/ 1895998 w 2684164"/>
              <a:gd name="connsiteY174" fmla="*/ 3996214 h 4354354"/>
              <a:gd name="connsiteX175" fmla="*/ 1918858 w 2684164"/>
              <a:gd name="connsiteY175" fmla="*/ 3980974 h 4354354"/>
              <a:gd name="connsiteX176" fmla="*/ 1979818 w 2684164"/>
              <a:gd name="connsiteY176" fmla="*/ 3935254 h 4354354"/>
              <a:gd name="connsiteX177" fmla="*/ 2040778 w 2684164"/>
              <a:gd name="connsiteY177" fmla="*/ 3897154 h 4354354"/>
              <a:gd name="connsiteX178" fmla="*/ 2071258 w 2684164"/>
              <a:gd name="connsiteY178" fmla="*/ 3881914 h 4354354"/>
              <a:gd name="connsiteX179" fmla="*/ 2124598 w 2684164"/>
              <a:gd name="connsiteY179" fmla="*/ 3843814 h 4354354"/>
              <a:gd name="connsiteX180" fmla="*/ 2155078 w 2684164"/>
              <a:gd name="connsiteY180" fmla="*/ 3813334 h 4354354"/>
              <a:gd name="connsiteX181" fmla="*/ 2193178 w 2684164"/>
              <a:gd name="connsiteY181" fmla="*/ 3714274 h 4354354"/>
              <a:gd name="connsiteX182" fmla="*/ 2155078 w 2684164"/>
              <a:gd name="connsiteY182" fmla="*/ 3630454 h 4354354"/>
              <a:gd name="connsiteX183" fmla="*/ 2132218 w 2684164"/>
              <a:gd name="connsiteY183" fmla="*/ 3622834 h 4354354"/>
              <a:gd name="connsiteX184" fmla="*/ 2116978 w 2684164"/>
              <a:gd name="connsiteY184" fmla="*/ 3706654 h 4354354"/>
              <a:gd name="connsiteX185" fmla="*/ 2101738 w 2684164"/>
              <a:gd name="connsiteY185" fmla="*/ 3683794 h 4354354"/>
              <a:gd name="connsiteX186" fmla="*/ 2040778 w 2684164"/>
              <a:gd name="connsiteY186" fmla="*/ 3691414 h 4354354"/>
              <a:gd name="connsiteX187" fmla="*/ 2048398 w 2684164"/>
              <a:gd name="connsiteY187" fmla="*/ 3729514 h 4354354"/>
              <a:gd name="connsiteX188" fmla="*/ 2071258 w 2684164"/>
              <a:gd name="connsiteY188" fmla="*/ 3744754 h 4354354"/>
              <a:gd name="connsiteX189" fmla="*/ 2086498 w 2684164"/>
              <a:gd name="connsiteY189" fmla="*/ 3775234 h 4354354"/>
              <a:gd name="connsiteX190" fmla="*/ 2078878 w 2684164"/>
              <a:gd name="connsiteY190" fmla="*/ 3820954 h 4354354"/>
              <a:gd name="connsiteX191" fmla="*/ 2002678 w 2684164"/>
              <a:gd name="connsiteY191" fmla="*/ 3775234 h 4354354"/>
              <a:gd name="connsiteX192" fmla="*/ 1987438 w 2684164"/>
              <a:gd name="connsiteY192" fmla="*/ 3676174 h 4354354"/>
              <a:gd name="connsiteX193" fmla="*/ 1964578 w 2684164"/>
              <a:gd name="connsiteY193" fmla="*/ 3653314 h 4354354"/>
              <a:gd name="connsiteX194" fmla="*/ 1972198 w 2684164"/>
              <a:gd name="connsiteY194" fmla="*/ 3607594 h 4354354"/>
              <a:gd name="connsiteX195" fmla="*/ 2017918 w 2684164"/>
              <a:gd name="connsiteY195" fmla="*/ 3599974 h 4354354"/>
              <a:gd name="connsiteX196" fmla="*/ 2025538 w 2684164"/>
              <a:gd name="connsiteY196" fmla="*/ 3546634 h 4354354"/>
              <a:gd name="connsiteX197" fmla="*/ 2056018 w 2684164"/>
              <a:gd name="connsiteY197" fmla="*/ 3554254 h 4354354"/>
              <a:gd name="connsiteX198" fmla="*/ 2086498 w 2684164"/>
              <a:gd name="connsiteY198" fmla="*/ 3516154 h 4354354"/>
              <a:gd name="connsiteX199" fmla="*/ 2116978 w 2684164"/>
              <a:gd name="connsiteY199" fmla="*/ 3485674 h 4354354"/>
              <a:gd name="connsiteX200" fmla="*/ 2132218 w 2684164"/>
              <a:gd name="connsiteY200" fmla="*/ 3462814 h 4354354"/>
              <a:gd name="connsiteX201" fmla="*/ 2162698 w 2684164"/>
              <a:gd name="connsiteY201" fmla="*/ 3439954 h 4354354"/>
              <a:gd name="connsiteX202" fmla="*/ 2231278 w 2684164"/>
              <a:gd name="connsiteY202" fmla="*/ 3348514 h 4354354"/>
              <a:gd name="connsiteX203" fmla="*/ 2238898 w 2684164"/>
              <a:gd name="connsiteY203" fmla="*/ 3318034 h 4354354"/>
              <a:gd name="connsiteX204" fmla="*/ 2261758 w 2684164"/>
              <a:gd name="connsiteY204" fmla="*/ 3257074 h 4354354"/>
              <a:gd name="connsiteX205" fmla="*/ 2269378 w 2684164"/>
              <a:gd name="connsiteY205" fmla="*/ 3211354 h 4354354"/>
              <a:gd name="connsiteX206" fmla="*/ 2292238 w 2684164"/>
              <a:gd name="connsiteY206" fmla="*/ 3165634 h 4354354"/>
              <a:gd name="connsiteX207" fmla="*/ 2307478 w 2684164"/>
              <a:gd name="connsiteY207" fmla="*/ 3127534 h 4354354"/>
              <a:gd name="connsiteX208" fmla="*/ 2345578 w 2684164"/>
              <a:gd name="connsiteY208" fmla="*/ 3112294 h 4354354"/>
              <a:gd name="connsiteX209" fmla="*/ 2368438 w 2684164"/>
              <a:gd name="connsiteY209" fmla="*/ 3097054 h 4354354"/>
              <a:gd name="connsiteX210" fmla="*/ 2487977 w 2684164"/>
              <a:gd name="connsiteY210" fmla="*/ 3067050 h 4354354"/>
              <a:gd name="connsiteX211" fmla="*/ 2586085 w 2684164"/>
              <a:gd name="connsiteY211" fmla="*/ 3063717 h 4354354"/>
              <a:gd name="connsiteX212" fmla="*/ 2678476 w 2684164"/>
              <a:gd name="connsiteY212" fmla="*/ 3054668 h 4354354"/>
              <a:gd name="connsiteX0" fmla="*/ 2678476 w 2684164"/>
              <a:gd name="connsiteY0" fmla="*/ 3054668 h 4354354"/>
              <a:gd name="connsiteX1" fmla="*/ 2673238 w 2684164"/>
              <a:gd name="connsiteY1" fmla="*/ 3028474 h 4354354"/>
              <a:gd name="connsiteX2" fmla="*/ 2665618 w 2684164"/>
              <a:gd name="connsiteY2" fmla="*/ 2975134 h 4354354"/>
              <a:gd name="connsiteX3" fmla="*/ 2623708 w 2684164"/>
              <a:gd name="connsiteY3" fmla="*/ 2967038 h 4354354"/>
              <a:gd name="connsiteX4" fmla="*/ 2560367 w 2684164"/>
              <a:gd name="connsiteY4" fmla="*/ 2966561 h 4354354"/>
              <a:gd name="connsiteX5" fmla="*/ 2519410 w 2684164"/>
              <a:gd name="connsiteY5" fmla="*/ 2908936 h 4354354"/>
              <a:gd name="connsiteX6" fmla="*/ 2457021 w 2684164"/>
              <a:gd name="connsiteY6" fmla="*/ 2905601 h 4354354"/>
              <a:gd name="connsiteX7" fmla="*/ 2410349 w 2684164"/>
              <a:gd name="connsiteY7" fmla="*/ 2889885 h 4354354"/>
              <a:gd name="connsiteX8" fmla="*/ 2376058 w 2684164"/>
              <a:gd name="connsiteY8" fmla="*/ 2876074 h 4354354"/>
              <a:gd name="connsiteX9" fmla="*/ 2347960 w 2684164"/>
              <a:gd name="connsiteY9" fmla="*/ 2856071 h 4354354"/>
              <a:gd name="connsiteX10" fmla="*/ 2293190 w 2684164"/>
              <a:gd name="connsiteY10" fmla="*/ 2824163 h 4354354"/>
              <a:gd name="connsiteX11" fmla="*/ 2218895 w 2684164"/>
              <a:gd name="connsiteY11" fmla="*/ 2864167 h 4354354"/>
              <a:gd name="connsiteX12" fmla="*/ 2178414 w 2684164"/>
              <a:gd name="connsiteY12" fmla="*/ 2825116 h 4354354"/>
              <a:gd name="connsiteX13" fmla="*/ 2143172 w 2684164"/>
              <a:gd name="connsiteY13" fmla="*/ 2746058 h 4354354"/>
              <a:gd name="connsiteX14" fmla="*/ 2123646 w 2684164"/>
              <a:gd name="connsiteY14" fmla="*/ 2684621 h 4354354"/>
              <a:gd name="connsiteX15" fmla="*/ 2105549 w 2684164"/>
              <a:gd name="connsiteY15" fmla="*/ 2649379 h 4354354"/>
              <a:gd name="connsiteX16" fmla="*/ 2104119 w 2684164"/>
              <a:gd name="connsiteY16" fmla="*/ 2600801 h 4354354"/>
              <a:gd name="connsiteX17" fmla="*/ 2026490 w 2684164"/>
              <a:gd name="connsiteY17" fmla="*/ 2686051 h 4354354"/>
              <a:gd name="connsiteX18" fmla="*/ 1959340 w 2684164"/>
              <a:gd name="connsiteY18" fmla="*/ 2754154 h 4354354"/>
              <a:gd name="connsiteX19" fmla="*/ 1912191 w 2684164"/>
              <a:gd name="connsiteY19" fmla="*/ 2713196 h 4354354"/>
              <a:gd name="connsiteX20" fmla="*/ 1775507 w 2684164"/>
              <a:gd name="connsiteY20" fmla="*/ 2699862 h 4354354"/>
              <a:gd name="connsiteX21" fmla="*/ 1677399 w 2684164"/>
              <a:gd name="connsiteY21" fmla="*/ 2689860 h 4354354"/>
              <a:gd name="connsiteX22" fmla="*/ 1606915 w 2684164"/>
              <a:gd name="connsiteY22" fmla="*/ 2582229 h 4354354"/>
              <a:gd name="connsiteX23" fmla="*/ 1542145 w 2684164"/>
              <a:gd name="connsiteY23" fmla="*/ 2584133 h 4354354"/>
              <a:gd name="connsiteX24" fmla="*/ 1517379 w 2684164"/>
              <a:gd name="connsiteY24" fmla="*/ 2563654 h 4354354"/>
              <a:gd name="connsiteX25" fmla="*/ 1469278 w 2684164"/>
              <a:gd name="connsiteY25" fmla="*/ 2381726 h 4354354"/>
              <a:gd name="connsiteX26" fmla="*/ 1438798 w 2684164"/>
              <a:gd name="connsiteY26" fmla="*/ 2289334 h 4354354"/>
              <a:gd name="connsiteX27" fmla="*/ 1400698 w 2684164"/>
              <a:gd name="connsiteY27" fmla="*/ 2220754 h 4354354"/>
              <a:gd name="connsiteX28" fmla="*/ 1385458 w 2684164"/>
              <a:gd name="connsiteY28" fmla="*/ 2197894 h 4354354"/>
              <a:gd name="connsiteX29" fmla="*/ 1374981 w 2684164"/>
              <a:gd name="connsiteY29" fmla="*/ 2152651 h 4354354"/>
              <a:gd name="connsiteX30" fmla="*/ 1369742 w 2684164"/>
              <a:gd name="connsiteY30" fmla="*/ 2052162 h 4354354"/>
              <a:gd name="connsiteX31" fmla="*/ 1384030 w 2684164"/>
              <a:gd name="connsiteY31" fmla="*/ 1982630 h 4354354"/>
              <a:gd name="connsiteX32" fmla="*/ 1315926 w 2684164"/>
              <a:gd name="connsiteY32" fmla="*/ 1917859 h 4354354"/>
              <a:gd name="connsiteX33" fmla="*/ 1282588 w 2684164"/>
              <a:gd name="connsiteY33" fmla="*/ 1912621 h 4354354"/>
              <a:gd name="connsiteX34" fmla="*/ 1184957 w 2684164"/>
              <a:gd name="connsiteY34" fmla="*/ 1853089 h 4354354"/>
              <a:gd name="connsiteX35" fmla="*/ 1126856 w 2684164"/>
              <a:gd name="connsiteY35" fmla="*/ 1863567 h 4354354"/>
              <a:gd name="connsiteX36" fmla="*/ 1074467 w 2684164"/>
              <a:gd name="connsiteY36" fmla="*/ 1897379 h 4354354"/>
              <a:gd name="connsiteX37" fmla="*/ 1025413 w 2684164"/>
              <a:gd name="connsiteY37" fmla="*/ 1923098 h 4354354"/>
              <a:gd name="connsiteX38" fmla="*/ 958738 w 2684164"/>
              <a:gd name="connsiteY38" fmla="*/ 1984058 h 4354354"/>
              <a:gd name="connsiteX39" fmla="*/ 909684 w 2684164"/>
              <a:gd name="connsiteY39" fmla="*/ 1941672 h 4354354"/>
              <a:gd name="connsiteX40" fmla="*/ 854917 w 2684164"/>
              <a:gd name="connsiteY40" fmla="*/ 1915002 h 4354354"/>
              <a:gd name="connsiteX41" fmla="*/ 823960 w 2684164"/>
              <a:gd name="connsiteY41" fmla="*/ 1889284 h 4354354"/>
              <a:gd name="connsiteX42" fmla="*/ 800624 w 2684164"/>
              <a:gd name="connsiteY42" fmla="*/ 1846898 h 4354354"/>
              <a:gd name="connsiteX43" fmla="*/ 814912 w 2684164"/>
              <a:gd name="connsiteY43" fmla="*/ 1789748 h 4354354"/>
              <a:gd name="connsiteX44" fmla="*/ 804433 w 2684164"/>
              <a:gd name="connsiteY44" fmla="*/ 1720215 h 4354354"/>
              <a:gd name="connsiteX45" fmla="*/ 783955 w 2684164"/>
              <a:gd name="connsiteY45" fmla="*/ 1625441 h 4354354"/>
              <a:gd name="connsiteX46" fmla="*/ 760141 w 2684164"/>
              <a:gd name="connsiteY46" fmla="*/ 1635919 h 4354354"/>
              <a:gd name="connsiteX47" fmla="*/ 701563 w 2684164"/>
              <a:gd name="connsiteY47" fmla="*/ 1571626 h 4354354"/>
              <a:gd name="connsiteX48" fmla="*/ 730138 w 2684164"/>
              <a:gd name="connsiteY48" fmla="*/ 1519714 h 4354354"/>
              <a:gd name="connsiteX49" fmla="*/ 777763 w 2684164"/>
              <a:gd name="connsiteY49" fmla="*/ 1455420 h 4354354"/>
              <a:gd name="connsiteX50" fmla="*/ 775858 w 2684164"/>
              <a:gd name="connsiteY50" fmla="*/ 1429227 h 4354354"/>
              <a:gd name="connsiteX51" fmla="*/ 818721 w 2684164"/>
              <a:gd name="connsiteY51" fmla="*/ 1375409 h 4354354"/>
              <a:gd name="connsiteX52" fmla="*/ 826818 w 2684164"/>
              <a:gd name="connsiteY52" fmla="*/ 1282542 h 4354354"/>
              <a:gd name="connsiteX53" fmla="*/ 812529 w 2684164"/>
              <a:gd name="connsiteY53" fmla="*/ 1198721 h 4354354"/>
              <a:gd name="connsiteX54" fmla="*/ 780144 w 2684164"/>
              <a:gd name="connsiteY54" fmla="*/ 1151573 h 4354354"/>
              <a:gd name="connsiteX55" fmla="*/ 761571 w 2684164"/>
              <a:gd name="connsiteY55" fmla="*/ 1070134 h 4354354"/>
              <a:gd name="connsiteX56" fmla="*/ 805387 w 2684164"/>
              <a:gd name="connsiteY56" fmla="*/ 1034892 h 4354354"/>
              <a:gd name="connsiteX57" fmla="*/ 808720 w 2684164"/>
              <a:gd name="connsiteY57" fmla="*/ 976789 h 4354354"/>
              <a:gd name="connsiteX58" fmla="*/ 821102 w 2684164"/>
              <a:gd name="connsiteY58" fmla="*/ 901065 h 4354354"/>
              <a:gd name="connsiteX59" fmla="*/ 830151 w 2684164"/>
              <a:gd name="connsiteY59" fmla="*/ 833914 h 4354354"/>
              <a:gd name="connsiteX60" fmla="*/ 844915 w 2684164"/>
              <a:gd name="connsiteY60" fmla="*/ 795814 h 4354354"/>
              <a:gd name="connsiteX61" fmla="*/ 860154 w 2684164"/>
              <a:gd name="connsiteY61" fmla="*/ 762475 h 4354354"/>
              <a:gd name="connsiteX62" fmla="*/ 833961 w 2684164"/>
              <a:gd name="connsiteY62" fmla="*/ 696754 h 4354354"/>
              <a:gd name="connsiteX63" fmla="*/ 818245 w 2684164"/>
              <a:gd name="connsiteY63" fmla="*/ 573405 h 4354354"/>
              <a:gd name="connsiteX64" fmla="*/ 787764 w 2684164"/>
              <a:gd name="connsiteY64" fmla="*/ 536259 h 4354354"/>
              <a:gd name="connsiteX65" fmla="*/ 770143 w 2684164"/>
              <a:gd name="connsiteY65" fmla="*/ 505777 h 4354354"/>
              <a:gd name="connsiteX66" fmla="*/ 747283 w 2684164"/>
              <a:gd name="connsiteY66" fmla="*/ 430054 h 4354354"/>
              <a:gd name="connsiteX67" fmla="*/ 720137 w 2684164"/>
              <a:gd name="connsiteY67" fmla="*/ 349091 h 4354354"/>
              <a:gd name="connsiteX68" fmla="*/ 732519 w 2684164"/>
              <a:gd name="connsiteY68" fmla="*/ 321469 h 4354354"/>
              <a:gd name="connsiteX69" fmla="*/ 729187 w 2684164"/>
              <a:gd name="connsiteY69" fmla="*/ 256223 h 4354354"/>
              <a:gd name="connsiteX70" fmla="*/ 710137 w 2684164"/>
              <a:gd name="connsiteY70" fmla="*/ 241935 h 4354354"/>
              <a:gd name="connsiteX71" fmla="*/ 702040 w 2684164"/>
              <a:gd name="connsiteY71" fmla="*/ 171451 h 4354354"/>
              <a:gd name="connsiteX72" fmla="*/ 668226 w 2684164"/>
              <a:gd name="connsiteY72" fmla="*/ 120015 h 4354354"/>
              <a:gd name="connsiteX73" fmla="*/ 679180 w 2684164"/>
              <a:gd name="connsiteY73" fmla="*/ 70485 h 4354354"/>
              <a:gd name="connsiteX74" fmla="*/ 650127 w 2684164"/>
              <a:gd name="connsiteY74" fmla="*/ 0 h 4354354"/>
              <a:gd name="connsiteX75" fmla="*/ 605837 w 2684164"/>
              <a:gd name="connsiteY75" fmla="*/ 10001 h 4354354"/>
              <a:gd name="connsiteX76" fmla="*/ 535352 w 2684164"/>
              <a:gd name="connsiteY76" fmla="*/ 85249 h 4354354"/>
              <a:gd name="connsiteX77" fmla="*/ 552497 w 2684164"/>
              <a:gd name="connsiteY77" fmla="*/ 158591 h 4354354"/>
              <a:gd name="connsiteX78" fmla="*/ 545831 w 2684164"/>
              <a:gd name="connsiteY78" fmla="*/ 234792 h 4354354"/>
              <a:gd name="connsiteX79" fmla="*/ 498205 w 2684164"/>
              <a:gd name="connsiteY79" fmla="*/ 313373 h 4354354"/>
              <a:gd name="connsiteX80" fmla="*/ 453913 w 2684164"/>
              <a:gd name="connsiteY80" fmla="*/ 408147 h 4354354"/>
              <a:gd name="connsiteX81" fmla="*/ 361044 w 2684164"/>
              <a:gd name="connsiteY81" fmla="*/ 381476 h 4354354"/>
              <a:gd name="connsiteX82" fmla="*/ 293418 w 2684164"/>
              <a:gd name="connsiteY82" fmla="*/ 441960 h 4354354"/>
              <a:gd name="connsiteX83" fmla="*/ 263413 w 2684164"/>
              <a:gd name="connsiteY83" fmla="*/ 513874 h 4354354"/>
              <a:gd name="connsiteX84" fmla="*/ 314848 w 2684164"/>
              <a:gd name="connsiteY84" fmla="*/ 574834 h 4354354"/>
              <a:gd name="connsiteX85" fmla="*/ 228646 w 2684164"/>
              <a:gd name="connsiteY85" fmla="*/ 711995 h 4354354"/>
              <a:gd name="connsiteX86" fmla="*/ 255318 w 2684164"/>
              <a:gd name="connsiteY86" fmla="*/ 758667 h 4354354"/>
              <a:gd name="connsiteX87" fmla="*/ 241029 w 2684164"/>
              <a:gd name="connsiteY87" fmla="*/ 834390 h 4354354"/>
              <a:gd name="connsiteX88" fmla="*/ 295798 w 2684164"/>
              <a:gd name="connsiteY88" fmla="*/ 849630 h 4354354"/>
              <a:gd name="connsiteX89" fmla="*/ 343899 w 2684164"/>
              <a:gd name="connsiteY89" fmla="*/ 872966 h 4354354"/>
              <a:gd name="connsiteX90" fmla="*/ 317230 w 2684164"/>
              <a:gd name="connsiteY90" fmla="*/ 957263 h 4354354"/>
              <a:gd name="connsiteX91" fmla="*/ 314849 w 2684164"/>
              <a:gd name="connsiteY91" fmla="*/ 1051560 h 4354354"/>
              <a:gd name="connsiteX92" fmla="*/ 231506 w 2684164"/>
              <a:gd name="connsiteY92" fmla="*/ 1096803 h 4354354"/>
              <a:gd name="connsiteX93" fmla="*/ 152447 w 2684164"/>
              <a:gd name="connsiteY93" fmla="*/ 1095376 h 4354354"/>
              <a:gd name="connsiteX94" fmla="*/ 159114 w 2684164"/>
              <a:gd name="connsiteY94" fmla="*/ 1245395 h 4354354"/>
              <a:gd name="connsiteX95" fmla="*/ 221503 w 2684164"/>
              <a:gd name="connsiteY95" fmla="*/ 1283494 h 4354354"/>
              <a:gd name="connsiteX96" fmla="*/ 210073 w 2684164"/>
              <a:gd name="connsiteY96" fmla="*/ 1344454 h 4354354"/>
              <a:gd name="connsiteX97" fmla="*/ 292464 w 2684164"/>
              <a:gd name="connsiteY97" fmla="*/ 1416368 h 4354354"/>
              <a:gd name="connsiteX98" fmla="*/ 272938 w 2684164"/>
              <a:gd name="connsiteY98" fmla="*/ 1466374 h 4354354"/>
              <a:gd name="connsiteX99" fmla="*/ 237219 w 2684164"/>
              <a:gd name="connsiteY99" fmla="*/ 1567339 h 4354354"/>
              <a:gd name="connsiteX100" fmla="*/ 212455 w 2684164"/>
              <a:gd name="connsiteY100" fmla="*/ 1594485 h 4354354"/>
              <a:gd name="connsiteX101" fmla="*/ 152923 w 2684164"/>
              <a:gd name="connsiteY101" fmla="*/ 1602105 h 4354354"/>
              <a:gd name="connsiteX102" fmla="*/ 96249 w 2684164"/>
              <a:gd name="connsiteY102" fmla="*/ 1652111 h 4354354"/>
              <a:gd name="connsiteX103" fmla="*/ 35289 w 2684164"/>
              <a:gd name="connsiteY103" fmla="*/ 1684497 h 4354354"/>
              <a:gd name="connsiteX104" fmla="*/ 11001 w 2684164"/>
              <a:gd name="connsiteY104" fmla="*/ 1750219 h 4354354"/>
              <a:gd name="connsiteX105" fmla="*/ 523 w 2684164"/>
              <a:gd name="connsiteY105" fmla="*/ 1875473 h 4354354"/>
              <a:gd name="connsiteX106" fmla="*/ 29098 w 2684164"/>
              <a:gd name="connsiteY106" fmla="*/ 1938814 h 4354354"/>
              <a:gd name="connsiteX107" fmla="*/ 79104 w 2684164"/>
              <a:gd name="connsiteY107" fmla="*/ 1993107 h 4354354"/>
              <a:gd name="connsiteX108" fmla="*/ 166258 w 2684164"/>
              <a:gd name="connsiteY108" fmla="*/ 2037874 h 4354354"/>
              <a:gd name="connsiteX109" fmla="*/ 241505 w 2684164"/>
              <a:gd name="connsiteY109" fmla="*/ 2100263 h 4354354"/>
              <a:gd name="connsiteX110" fmla="*/ 265318 w 2684164"/>
              <a:gd name="connsiteY110" fmla="*/ 2182654 h 4354354"/>
              <a:gd name="connsiteX111" fmla="*/ 318182 w 2684164"/>
              <a:gd name="connsiteY111" fmla="*/ 2265045 h 4354354"/>
              <a:gd name="connsiteX112" fmla="*/ 443436 w 2684164"/>
              <a:gd name="connsiteY112" fmla="*/ 2258854 h 4354354"/>
              <a:gd name="connsiteX113" fmla="*/ 472010 w 2684164"/>
              <a:gd name="connsiteY113" fmla="*/ 2296954 h 4354354"/>
              <a:gd name="connsiteX114" fmla="*/ 510111 w 2684164"/>
              <a:gd name="connsiteY114" fmla="*/ 2330292 h 4354354"/>
              <a:gd name="connsiteX115" fmla="*/ 541067 w 2684164"/>
              <a:gd name="connsiteY115" fmla="*/ 2318385 h 4354354"/>
              <a:gd name="connsiteX116" fmla="*/ 564403 w 2684164"/>
              <a:gd name="connsiteY116" fmla="*/ 2392680 h 4354354"/>
              <a:gd name="connsiteX117" fmla="*/ 543448 w 2684164"/>
              <a:gd name="connsiteY117" fmla="*/ 2461737 h 4354354"/>
              <a:gd name="connsiteX118" fmla="*/ 497728 w 2684164"/>
              <a:gd name="connsiteY118" fmla="*/ 2511267 h 4354354"/>
              <a:gd name="connsiteX119" fmla="*/ 499633 w 2684164"/>
              <a:gd name="connsiteY119" fmla="*/ 2549843 h 4354354"/>
              <a:gd name="connsiteX120" fmla="*/ 501538 w 2684164"/>
              <a:gd name="connsiteY120" fmla="*/ 2647474 h 4354354"/>
              <a:gd name="connsiteX121" fmla="*/ 524398 w 2684164"/>
              <a:gd name="connsiteY121" fmla="*/ 2670334 h 4354354"/>
              <a:gd name="connsiteX122" fmla="*/ 532018 w 2684164"/>
              <a:gd name="connsiteY122" fmla="*/ 2700814 h 4354354"/>
              <a:gd name="connsiteX123" fmla="*/ 562498 w 2684164"/>
              <a:gd name="connsiteY123" fmla="*/ 2685574 h 4354354"/>
              <a:gd name="connsiteX124" fmla="*/ 585358 w 2684164"/>
              <a:gd name="connsiteY124" fmla="*/ 2662714 h 4354354"/>
              <a:gd name="connsiteX125" fmla="*/ 638698 w 2684164"/>
              <a:gd name="connsiteY125" fmla="*/ 2632234 h 4354354"/>
              <a:gd name="connsiteX126" fmla="*/ 676798 w 2684164"/>
              <a:gd name="connsiteY126" fmla="*/ 2639854 h 4354354"/>
              <a:gd name="connsiteX127" fmla="*/ 692038 w 2684164"/>
              <a:gd name="connsiteY127" fmla="*/ 2662714 h 4354354"/>
              <a:gd name="connsiteX128" fmla="*/ 714898 w 2684164"/>
              <a:gd name="connsiteY128" fmla="*/ 2685574 h 4354354"/>
              <a:gd name="connsiteX129" fmla="*/ 722518 w 2684164"/>
              <a:gd name="connsiteY129" fmla="*/ 2708434 h 4354354"/>
              <a:gd name="connsiteX130" fmla="*/ 699658 w 2684164"/>
              <a:gd name="connsiteY130" fmla="*/ 2792254 h 4354354"/>
              <a:gd name="connsiteX131" fmla="*/ 615838 w 2684164"/>
              <a:gd name="connsiteY131" fmla="*/ 2868454 h 4354354"/>
              <a:gd name="connsiteX132" fmla="*/ 592978 w 2684164"/>
              <a:gd name="connsiteY132" fmla="*/ 2914174 h 4354354"/>
              <a:gd name="connsiteX133" fmla="*/ 524398 w 2684164"/>
              <a:gd name="connsiteY133" fmla="*/ 2959894 h 4354354"/>
              <a:gd name="connsiteX134" fmla="*/ 509158 w 2684164"/>
              <a:gd name="connsiteY134" fmla="*/ 2982754 h 4354354"/>
              <a:gd name="connsiteX135" fmla="*/ 539638 w 2684164"/>
              <a:gd name="connsiteY135" fmla="*/ 3081814 h 4354354"/>
              <a:gd name="connsiteX136" fmla="*/ 562498 w 2684164"/>
              <a:gd name="connsiteY136" fmla="*/ 3203734 h 4354354"/>
              <a:gd name="connsiteX137" fmla="*/ 600598 w 2684164"/>
              <a:gd name="connsiteY137" fmla="*/ 3302794 h 4354354"/>
              <a:gd name="connsiteX138" fmla="*/ 600598 w 2684164"/>
              <a:gd name="connsiteY138" fmla="*/ 3455194 h 4354354"/>
              <a:gd name="connsiteX139" fmla="*/ 562498 w 2684164"/>
              <a:gd name="connsiteY139" fmla="*/ 3493294 h 4354354"/>
              <a:gd name="connsiteX140" fmla="*/ 554878 w 2684164"/>
              <a:gd name="connsiteY140" fmla="*/ 3523774 h 4354354"/>
              <a:gd name="connsiteX141" fmla="*/ 539638 w 2684164"/>
              <a:gd name="connsiteY141" fmla="*/ 3554254 h 4354354"/>
              <a:gd name="connsiteX142" fmla="*/ 547258 w 2684164"/>
              <a:gd name="connsiteY142" fmla="*/ 3706654 h 4354354"/>
              <a:gd name="connsiteX143" fmla="*/ 600598 w 2684164"/>
              <a:gd name="connsiteY143" fmla="*/ 3699034 h 4354354"/>
              <a:gd name="connsiteX144" fmla="*/ 623458 w 2684164"/>
              <a:gd name="connsiteY144" fmla="*/ 3691414 h 4354354"/>
              <a:gd name="connsiteX145" fmla="*/ 669178 w 2684164"/>
              <a:gd name="connsiteY145" fmla="*/ 3714274 h 4354354"/>
              <a:gd name="connsiteX146" fmla="*/ 699658 w 2684164"/>
              <a:gd name="connsiteY146" fmla="*/ 3744754 h 4354354"/>
              <a:gd name="connsiteX147" fmla="*/ 829198 w 2684164"/>
              <a:gd name="connsiteY147" fmla="*/ 3767614 h 4354354"/>
              <a:gd name="connsiteX148" fmla="*/ 844438 w 2684164"/>
              <a:gd name="connsiteY148" fmla="*/ 3798094 h 4354354"/>
              <a:gd name="connsiteX149" fmla="*/ 867298 w 2684164"/>
              <a:gd name="connsiteY149" fmla="*/ 3813334 h 4354354"/>
              <a:gd name="connsiteX150" fmla="*/ 890158 w 2684164"/>
              <a:gd name="connsiteY150" fmla="*/ 3836194 h 4354354"/>
              <a:gd name="connsiteX151" fmla="*/ 897778 w 2684164"/>
              <a:gd name="connsiteY151" fmla="*/ 3866674 h 4354354"/>
              <a:gd name="connsiteX152" fmla="*/ 913018 w 2684164"/>
              <a:gd name="connsiteY152" fmla="*/ 3889534 h 4354354"/>
              <a:gd name="connsiteX153" fmla="*/ 935878 w 2684164"/>
              <a:gd name="connsiteY153" fmla="*/ 3927634 h 4354354"/>
              <a:gd name="connsiteX154" fmla="*/ 989218 w 2684164"/>
              <a:gd name="connsiteY154" fmla="*/ 3973354 h 4354354"/>
              <a:gd name="connsiteX155" fmla="*/ 1004458 w 2684164"/>
              <a:gd name="connsiteY155" fmla="*/ 3996214 h 4354354"/>
              <a:gd name="connsiteX156" fmla="*/ 1027318 w 2684164"/>
              <a:gd name="connsiteY156" fmla="*/ 4034314 h 4354354"/>
              <a:gd name="connsiteX157" fmla="*/ 1057798 w 2684164"/>
              <a:gd name="connsiteY157" fmla="*/ 4110514 h 4354354"/>
              <a:gd name="connsiteX158" fmla="*/ 1065418 w 2684164"/>
              <a:gd name="connsiteY158" fmla="*/ 4133374 h 4354354"/>
              <a:gd name="connsiteX159" fmla="*/ 1141618 w 2684164"/>
              <a:gd name="connsiteY159" fmla="*/ 4163854 h 4354354"/>
              <a:gd name="connsiteX160" fmla="*/ 1194958 w 2684164"/>
              <a:gd name="connsiteY160" fmla="*/ 4240054 h 4354354"/>
              <a:gd name="connsiteX161" fmla="*/ 1255918 w 2684164"/>
              <a:gd name="connsiteY161" fmla="*/ 4247674 h 4354354"/>
              <a:gd name="connsiteX162" fmla="*/ 1263538 w 2684164"/>
              <a:gd name="connsiteY162" fmla="*/ 4301014 h 4354354"/>
              <a:gd name="connsiteX163" fmla="*/ 1309258 w 2684164"/>
              <a:gd name="connsiteY163" fmla="*/ 4354354 h 4354354"/>
              <a:gd name="connsiteX164" fmla="*/ 1347358 w 2684164"/>
              <a:gd name="connsiteY164" fmla="*/ 4255294 h 4354354"/>
              <a:gd name="connsiteX165" fmla="*/ 1408318 w 2684164"/>
              <a:gd name="connsiteY165" fmla="*/ 4224814 h 4354354"/>
              <a:gd name="connsiteX166" fmla="*/ 1461658 w 2684164"/>
              <a:gd name="connsiteY166" fmla="*/ 4209574 h 4354354"/>
              <a:gd name="connsiteX167" fmla="*/ 1499758 w 2684164"/>
              <a:gd name="connsiteY167" fmla="*/ 4186714 h 4354354"/>
              <a:gd name="connsiteX168" fmla="*/ 1545478 w 2684164"/>
              <a:gd name="connsiteY168" fmla="*/ 4156234 h 4354354"/>
              <a:gd name="connsiteX169" fmla="*/ 1575958 w 2684164"/>
              <a:gd name="connsiteY169" fmla="*/ 4148614 h 4354354"/>
              <a:gd name="connsiteX170" fmla="*/ 1636918 w 2684164"/>
              <a:gd name="connsiteY170" fmla="*/ 4087654 h 4354354"/>
              <a:gd name="connsiteX171" fmla="*/ 1667398 w 2684164"/>
              <a:gd name="connsiteY171" fmla="*/ 4064794 h 4354354"/>
              <a:gd name="connsiteX172" fmla="*/ 1819798 w 2684164"/>
              <a:gd name="connsiteY172" fmla="*/ 4026694 h 4354354"/>
              <a:gd name="connsiteX173" fmla="*/ 1850278 w 2684164"/>
              <a:gd name="connsiteY173" fmla="*/ 4011454 h 4354354"/>
              <a:gd name="connsiteX174" fmla="*/ 1895998 w 2684164"/>
              <a:gd name="connsiteY174" fmla="*/ 3996214 h 4354354"/>
              <a:gd name="connsiteX175" fmla="*/ 1918858 w 2684164"/>
              <a:gd name="connsiteY175" fmla="*/ 3980974 h 4354354"/>
              <a:gd name="connsiteX176" fmla="*/ 1979818 w 2684164"/>
              <a:gd name="connsiteY176" fmla="*/ 3935254 h 4354354"/>
              <a:gd name="connsiteX177" fmla="*/ 2040778 w 2684164"/>
              <a:gd name="connsiteY177" fmla="*/ 3897154 h 4354354"/>
              <a:gd name="connsiteX178" fmla="*/ 2071258 w 2684164"/>
              <a:gd name="connsiteY178" fmla="*/ 3881914 h 4354354"/>
              <a:gd name="connsiteX179" fmla="*/ 2124598 w 2684164"/>
              <a:gd name="connsiteY179" fmla="*/ 3843814 h 4354354"/>
              <a:gd name="connsiteX180" fmla="*/ 2155078 w 2684164"/>
              <a:gd name="connsiteY180" fmla="*/ 3813334 h 4354354"/>
              <a:gd name="connsiteX181" fmla="*/ 2193178 w 2684164"/>
              <a:gd name="connsiteY181" fmla="*/ 3714274 h 4354354"/>
              <a:gd name="connsiteX182" fmla="*/ 2155078 w 2684164"/>
              <a:gd name="connsiteY182" fmla="*/ 3630454 h 4354354"/>
              <a:gd name="connsiteX183" fmla="*/ 2132218 w 2684164"/>
              <a:gd name="connsiteY183" fmla="*/ 3622834 h 4354354"/>
              <a:gd name="connsiteX184" fmla="*/ 2116978 w 2684164"/>
              <a:gd name="connsiteY184" fmla="*/ 3706654 h 4354354"/>
              <a:gd name="connsiteX185" fmla="*/ 2101738 w 2684164"/>
              <a:gd name="connsiteY185" fmla="*/ 3683794 h 4354354"/>
              <a:gd name="connsiteX186" fmla="*/ 2040778 w 2684164"/>
              <a:gd name="connsiteY186" fmla="*/ 3691414 h 4354354"/>
              <a:gd name="connsiteX187" fmla="*/ 2048398 w 2684164"/>
              <a:gd name="connsiteY187" fmla="*/ 3729514 h 4354354"/>
              <a:gd name="connsiteX188" fmla="*/ 2071258 w 2684164"/>
              <a:gd name="connsiteY188" fmla="*/ 3744754 h 4354354"/>
              <a:gd name="connsiteX189" fmla="*/ 2086498 w 2684164"/>
              <a:gd name="connsiteY189" fmla="*/ 3775234 h 4354354"/>
              <a:gd name="connsiteX190" fmla="*/ 2078878 w 2684164"/>
              <a:gd name="connsiteY190" fmla="*/ 3820954 h 4354354"/>
              <a:gd name="connsiteX191" fmla="*/ 2002678 w 2684164"/>
              <a:gd name="connsiteY191" fmla="*/ 3775234 h 4354354"/>
              <a:gd name="connsiteX192" fmla="*/ 1987438 w 2684164"/>
              <a:gd name="connsiteY192" fmla="*/ 3676174 h 4354354"/>
              <a:gd name="connsiteX193" fmla="*/ 1964578 w 2684164"/>
              <a:gd name="connsiteY193" fmla="*/ 3653314 h 4354354"/>
              <a:gd name="connsiteX194" fmla="*/ 1972198 w 2684164"/>
              <a:gd name="connsiteY194" fmla="*/ 3607594 h 4354354"/>
              <a:gd name="connsiteX195" fmla="*/ 2017918 w 2684164"/>
              <a:gd name="connsiteY195" fmla="*/ 3599974 h 4354354"/>
              <a:gd name="connsiteX196" fmla="*/ 2025538 w 2684164"/>
              <a:gd name="connsiteY196" fmla="*/ 3546634 h 4354354"/>
              <a:gd name="connsiteX197" fmla="*/ 2056018 w 2684164"/>
              <a:gd name="connsiteY197" fmla="*/ 3554254 h 4354354"/>
              <a:gd name="connsiteX198" fmla="*/ 2086498 w 2684164"/>
              <a:gd name="connsiteY198" fmla="*/ 3516154 h 4354354"/>
              <a:gd name="connsiteX199" fmla="*/ 2116978 w 2684164"/>
              <a:gd name="connsiteY199" fmla="*/ 3485674 h 4354354"/>
              <a:gd name="connsiteX200" fmla="*/ 2132218 w 2684164"/>
              <a:gd name="connsiteY200" fmla="*/ 3462814 h 4354354"/>
              <a:gd name="connsiteX201" fmla="*/ 2162698 w 2684164"/>
              <a:gd name="connsiteY201" fmla="*/ 3439954 h 4354354"/>
              <a:gd name="connsiteX202" fmla="*/ 2231278 w 2684164"/>
              <a:gd name="connsiteY202" fmla="*/ 3348514 h 4354354"/>
              <a:gd name="connsiteX203" fmla="*/ 2238898 w 2684164"/>
              <a:gd name="connsiteY203" fmla="*/ 3318034 h 4354354"/>
              <a:gd name="connsiteX204" fmla="*/ 2261758 w 2684164"/>
              <a:gd name="connsiteY204" fmla="*/ 3257074 h 4354354"/>
              <a:gd name="connsiteX205" fmla="*/ 2269378 w 2684164"/>
              <a:gd name="connsiteY205" fmla="*/ 3211354 h 4354354"/>
              <a:gd name="connsiteX206" fmla="*/ 2292238 w 2684164"/>
              <a:gd name="connsiteY206" fmla="*/ 3165634 h 4354354"/>
              <a:gd name="connsiteX207" fmla="*/ 2307478 w 2684164"/>
              <a:gd name="connsiteY207" fmla="*/ 3127534 h 4354354"/>
              <a:gd name="connsiteX208" fmla="*/ 2345578 w 2684164"/>
              <a:gd name="connsiteY208" fmla="*/ 3112294 h 4354354"/>
              <a:gd name="connsiteX209" fmla="*/ 2368438 w 2684164"/>
              <a:gd name="connsiteY209" fmla="*/ 3097054 h 4354354"/>
              <a:gd name="connsiteX210" fmla="*/ 2487977 w 2684164"/>
              <a:gd name="connsiteY210" fmla="*/ 3067050 h 4354354"/>
              <a:gd name="connsiteX211" fmla="*/ 2586085 w 2684164"/>
              <a:gd name="connsiteY211" fmla="*/ 3063717 h 4354354"/>
              <a:gd name="connsiteX212" fmla="*/ 2678476 w 2684164"/>
              <a:gd name="connsiteY212" fmla="*/ 3054668 h 4354354"/>
              <a:gd name="connsiteX0" fmla="*/ 2678476 w 2684164"/>
              <a:gd name="connsiteY0" fmla="*/ 3054668 h 4354354"/>
              <a:gd name="connsiteX1" fmla="*/ 2673238 w 2684164"/>
              <a:gd name="connsiteY1" fmla="*/ 3028474 h 4354354"/>
              <a:gd name="connsiteX2" fmla="*/ 2665618 w 2684164"/>
              <a:gd name="connsiteY2" fmla="*/ 2975134 h 4354354"/>
              <a:gd name="connsiteX3" fmla="*/ 2623708 w 2684164"/>
              <a:gd name="connsiteY3" fmla="*/ 2967038 h 4354354"/>
              <a:gd name="connsiteX4" fmla="*/ 2560367 w 2684164"/>
              <a:gd name="connsiteY4" fmla="*/ 2966561 h 4354354"/>
              <a:gd name="connsiteX5" fmla="*/ 2519410 w 2684164"/>
              <a:gd name="connsiteY5" fmla="*/ 2908936 h 4354354"/>
              <a:gd name="connsiteX6" fmla="*/ 2457021 w 2684164"/>
              <a:gd name="connsiteY6" fmla="*/ 2905601 h 4354354"/>
              <a:gd name="connsiteX7" fmla="*/ 2410349 w 2684164"/>
              <a:gd name="connsiteY7" fmla="*/ 2889885 h 4354354"/>
              <a:gd name="connsiteX8" fmla="*/ 2376058 w 2684164"/>
              <a:gd name="connsiteY8" fmla="*/ 2876074 h 4354354"/>
              <a:gd name="connsiteX9" fmla="*/ 2347960 w 2684164"/>
              <a:gd name="connsiteY9" fmla="*/ 2856071 h 4354354"/>
              <a:gd name="connsiteX10" fmla="*/ 2293190 w 2684164"/>
              <a:gd name="connsiteY10" fmla="*/ 2824163 h 4354354"/>
              <a:gd name="connsiteX11" fmla="*/ 2218895 w 2684164"/>
              <a:gd name="connsiteY11" fmla="*/ 2864167 h 4354354"/>
              <a:gd name="connsiteX12" fmla="*/ 2178414 w 2684164"/>
              <a:gd name="connsiteY12" fmla="*/ 2825116 h 4354354"/>
              <a:gd name="connsiteX13" fmla="*/ 2143172 w 2684164"/>
              <a:gd name="connsiteY13" fmla="*/ 2746058 h 4354354"/>
              <a:gd name="connsiteX14" fmla="*/ 2123646 w 2684164"/>
              <a:gd name="connsiteY14" fmla="*/ 2684621 h 4354354"/>
              <a:gd name="connsiteX15" fmla="*/ 2105549 w 2684164"/>
              <a:gd name="connsiteY15" fmla="*/ 2649379 h 4354354"/>
              <a:gd name="connsiteX16" fmla="*/ 2104119 w 2684164"/>
              <a:gd name="connsiteY16" fmla="*/ 2600801 h 4354354"/>
              <a:gd name="connsiteX17" fmla="*/ 2026490 w 2684164"/>
              <a:gd name="connsiteY17" fmla="*/ 2686051 h 4354354"/>
              <a:gd name="connsiteX18" fmla="*/ 1959340 w 2684164"/>
              <a:gd name="connsiteY18" fmla="*/ 2754154 h 4354354"/>
              <a:gd name="connsiteX19" fmla="*/ 1912191 w 2684164"/>
              <a:gd name="connsiteY19" fmla="*/ 2713196 h 4354354"/>
              <a:gd name="connsiteX20" fmla="*/ 1775507 w 2684164"/>
              <a:gd name="connsiteY20" fmla="*/ 2699862 h 4354354"/>
              <a:gd name="connsiteX21" fmla="*/ 1677399 w 2684164"/>
              <a:gd name="connsiteY21" fmla="*/ 2689860 h 4354354"/>
              <a:gd name="connsiteX22" fmla="*/ 1606915 w 2684164"/>
              <a:gd name="connsiteY22" fmla="*/ 2582229 h 4354354"/>
              <a:gd name="connsiteX23" fmla="*/ 1542145 w 2684164"/>
              <a:gd name="connsiteY23" fmla="*/ 2584133 h 4354354"/>
              <a:gd name="connsiteX24" fmla="*/ 1517379 w 2684164"/>
              <a:gd name="connsiteY24" fmla="*/ 2563654 h 4354354"/>
              <a:gd name="connsiteX25" fmla="*/ 1469278 w 2684164"/>
              <a:gd name="connsiteY25" fmla="*/ 2381726 h 4354354"/>
              <a:gd name="connsiteX26" fmla="*/ 1438798 w 2684164"/>
              <a:gd name="connsiteY26" fmla="*/ 2289334 h 4354354"/>
              <a:gd name="connsiteX27" fmla="*/ 1400698 w 2684164"/>
              <a:gd name="connsiteY27" fmla="*/ 2220754 h 4354354"/>
              <a:gd name="connsiteX28" fmla="*/ 1385458 w 2684164"/>
              <a:gd name="connsiteY28" fmla="*/ 2197894 h 4354354"/>
              <a:gd name="connsiteX29" fmla="*/ 1374981 w 2684164"/>
              <a:gd name="connsiteY29" fmla="*/ 2152651 h 4354354"/>
              <a:gd name="connsiteX30" fmla="*/ 1369742 w 2684164"/>
              <a:gd name="connsiteY30" fmla="*/ 2052162 h 4354354"/>
              <a:gd name="connsiteX31" fmla="*/ 1384030 w 2684164"/>
              <a:gd name="connsiteY31" fmla="*/ 1982630 h 4354354"/>
              <a:gd name="connsiteX32" fmla="*/ 1315926 w 2684164"/>
              <a:gd name="connsiteY32" fmla="*/ 1917859 h 4354354"/>
              <a:gd name="connsiteX33" fmla="*/ 1282588 w 2684164"/>
              <a:gd name="connsiteY33" fmla="*/ 1912621 h 4354354"/>
              <a:gd name="connsiteX34" fmla="*/ 1184957 w 2684164"/>
              <a:gd name="connsiteY34" fmla="*/ 1853089 h 4354354"/>
              <a:gd name="connsiteX35" fmla="*/ 1126856 w 2684164"/>
              <a:gd name="connsiteY35" fmla="*/ 1863567 h 4354354"/>
              <a:gd name="connsiteX36" fmla="*/ 1074467 w 2684164"/>
              <a:gd name="connsiteY36" fmla="*/ 1897379 h 4354354"/>
              <a:gd name="connsiteX37" fmla="*/ 1025413 w 2684164"/>
              <a:gd name="connsiteY37" fmla="*/ 1923098 h 4354354"/>
              <a:gd name="connsiteX38" fmla="*/ 958738 w 2684164"/>
              <a:gd name="connsiteY38" fmla="*/ 1984058 h 4354354"/>
              <a:gd name="connsiteX39" fmla="*/ 909684 w 2684164"/>
              <a:gd name="connsiteY39" fmla="*/ 1941672 h 4354354"/>
              <a:gd name="connsiteX40" fmla="*/ 854917 w 2684164"/>
              <a:gd name="connsiteY40" fmla="*/ 1915002 h 4354354"/>
              <a:gd name="connsiteX41" fmla="*/ 823960 w 2684164"/>
              <a:gd name="connsiteY41" fmla="*/ 1889284 h 4354354"/>
              <a:gd name="connsiteX42" fmla="*/ 800624 w 2684164"/>
              <a:gd name="connsiteY42" fmla="*/ 1846898 h 4354354"/>
              <a:gd name="connsiteX43" fmla="*/ 814912 w 2684164"/>
              <a:gd name="connsiteY43" fmla="*/ 1789748 h 4354354"/>
              <a:gd name="connsiteX44" fmla="*/ 804433 w 2684164"/>
              <a:gd name="connsiteY44" fmla="*/ 1720215 h 4354354"/>
              <a:gd name="connsiteX45" fmla="*/ 783955 w 2684164"/>
              <a:gd name="connsiteY45" fmla="*/ 1625441 h 4354354"/>
              <a:gd name="connsiteX46" fmla="*/ 760141 w 2684164"/>
              <a:gd name="connsiteY46" fmla="*/ 1635919 h 4354354"/>
              <a:gd name="connsiteX47" fmla="*/ 701563 w 2684164"/>
              <a:gd name="connsiteY47" fmla="*/ 1571626 h 4354354"/>
              <a:gd name="connsiteX48" fmla="*/ 730138 w 2684164"/>
              <a:gd name="connsiteY48" fmla="*/ 1519714 h 4354354"/>
              <a:gd name="connsiteX49" fmla="*/ 777763 w 2684164"/>
              <a:gd name="connsiteY49" fmla="*/ 1455420 h 4354354"/>
              <a:gd name="connsiteX50" fmla="*/ 775858 w 2684164"/>
              <a:gd name="connsiteY50" fmla="*/ 1429227 h 4354354"/>
              <a:gd name="connsiteX51" fmla="*/ 818721 w 2684164"/>
              <a:gd name="connsiteY51" fmla="*/ 1375409 h 4354354"/>
              <a:gd name="connsiteX52" fmla="*/ 826818 w 2684164"/>
              <a:gd name="connsiteY52" fmla="*/ 1282542 h 4354354"/>
              <a:gd name="connsiteX53" fmla="*/ 812529 w 2684164"/>
              <a:gd name="connsiteY53" fmla="*/ 1198721 h 4354354"/>
              <a:gd name="connsiteX54" fmla="*/ 780144 w 2684164"/>
              <a:gd name="connsiteY54" fmla="*/ 1151573 h 4354354"/>
              <a:gd name="connsiteX55" fmla="*/ 761571 w 2684164"/>
              <a:gd name="connsiteY55" fmla="*/ 1070134 h 4354354"/>
              <a:gd name="connsiteX56" fmla="*/ 805387 w 2684164"/>
              <a:gd name="connsiteY56" fmla="*/ 1034892 h 4354354"/>
              <a:gd name="connsiteX57" fmla="*/ 808720 w 2684164"/>
              <a:gd name="connsiteY57" fmla="*/ 976789 h 4354354"/>
              <a:gd name="connsiteX58" fmla="*/ 821102 w 2684164"/>
              <a:gd name="connsiteY58" fmla="*/ 901065 h 4354354"/>
              <a:gd name="connsiteX59" fmla="*/ 830151 w 2684164"/>
              <a:gd name="connsiteY59" fmla="*/ 833914 h 4354354"/>
              <a:gd name="connsiteX60" fmla="*/ 844915 w 2684164"/>
              <a:gd name="connsiteY60" fmla="*/ 795814 h 4354354"/>
              <a:gd name="connsiteX61" fmla="*/ 860154 w 2684164"/>
              <a:gd name="connsiteY61" fmla="*/ 762475 h 4354354"/>
              <a:gd name="connsiteX62" fmla="*/ 833961 w 2684164"/>
              <a:gd name="connsiteY62" fmla="*/ 696754 h 4354354"/>
              <a:gd name="connsiteX63" fmla="*/ 818245 w 2684164"/>
              <a:gd name="connsiteY63" fmla="*/ 573405 h 4354354"/>
              <a:gd name="connsiteX64" fmla="*/ 787764 w 2684164"/>
              <a:gd name="connsiteY64" fmla="*/ 536259 h 4354354"/>
              <a:gd name="connsiteX65" fmla="*/ 770143 w 2684164"/>
              <a:gd name="connsiteY65" fmla="*/ 505777 h 4354354"/>
              <a:gd name="connsiteX66" fmla="*/ 747283 w 2684164"/>
              <a:gd name="connsiteY66" fmla="*/ 430054 h 4354354"/>
              <a:gd name="connsiteX67" fmla="*/ 720137 w 2684164"/>
              <a:gd name="connsiteY67" fmla="*/ 349091 h 4354354"/>
              <a:gd name="connsiteX68" fmla="*/ 732519 w 2684164"/>
              <a:gd name="connsiteY68" fmla="*/ 321469 h 4354354"/>
              <a:gd name="connsiteX69" fmla="*/ 729187 w 2684164"/>
              <a:gd name="connsiteY69" fmla="*/ 256223 h 4354354"/>
              <a:gd name="connsiteX70" fmla="*/ 710137 w 2684164"/>
              <a:gd name="connsiteY70" fmla="*/ 241935 h 4354354"/>
              <a:gd name="connsiteX71" fmla="*/ 702040 w 2684164"/>
              <a:gd name="connsiteY71" fmla="*/ 171451 h 4354354"/>
              <a:gd name="connsiteX72" fmla="*/ 668226 w 2684164"/>
              <a:gd name="connsiteY72" fmla="*/ 120015 h 4354354"/>
              <a:gd name="connsiteX73" fmla="*/ 679180 w 2684164"/>
              <a:gd name="connsiteY73" fmla="*/ 70485 h 4354354"/>
              <a:gd name="connsiteX74" fmla="*/ 650127 w 2684164"/>
              <a:gd name="connsiteY74" fmla="*/ 0 h 4354354"/>
              <a:gd name="connsiteX75" fmla="*/ 605837 w 2684164"/>
              <a:gd name="connsiteY75" fmla="*/ 10001 h 4354354"/>
              <a:gd name="connsiteX76" fmla="*/ 535352 w 2684164"/>
              <a:gd name="connsiteY76" fmla="*/ 85249 h 4354354"/>
              <a:gd name="connsiteX77" fmla="*/ 552497 w 2684164"/>
              <a:gd name="connsiteY77" fmla="*/ 158591 h 4354354"/>
              <a:gd name="connsiteX78" fmla="*/ 545831 w 2684164"/>
              <a:gd name="connsiteY78" fmla="*/ 234792 h 4354354"/>
              <a:gd name="connsiteX79" fmla="*/ 498205 w 2684164"/>
              <a:gd name="connsiteY79" fmla="*/ 313373 h 4354354"/>
              <a:gd name="connsiteX80" fmla="*/ 453913 w 2684164"/>
              <a:gd name="connsiteY80" fmla="*/ 408147 h 4354354"/>
              <a:gd name="connsiteX81" fmla="*/ 361044 w 2684164"/>
              <a:gd name="connsiteY81" fmla="*/ 381476 h 4354354"/>
              <a:gd name="connsiteX82" fmla="*/ 293418 w 2684164"/>
              <a:gd name="connsiteY82" fmla="*/ 441960 h 4354354"/>
              <a:gd name="connsiteX83" fmla="*/ 263413 w 2684164"/>
              <a:gd name="connsiteY83" fmla="*/ 513874 h 4354354"/>
              <a:gd name="connsiteX84" fmla="*/ 314848 w 2684164"/>
              <a:gd name="connsiteY84" fmla="*/ 574834 h 4354354"/>
              <a:gd name="connsiteX85" fmla="*/ 228646 w 2684164"/>
              <a:gd name="connsiteY85" fmla="*/ 711995 h 4354354"/>
              <a:gd name="connsiteX86" fmla="*/ 255318 w 2684164"/>
              <a:gd name="connsiteY86" fmla="*/ 758667 h 4354354"/>
              <a:gd name="connsiteX87" fmla="*/ 241029 w 2684164"/>
              <a:gd name="connsiteY87" fmla="*/ 834390 h 4354354"/>
              <a:gd name="connsiteX88" fmla="*/ 295798 w 2684164"/>
              <a:gd name="connsiteY88" fmla="*/ 849630 h 4354354"/>
              <a:gd name="connsiteX89" fmla="*/ 343899 w 2684164"/>
              <a:gd name="connsiteY89" fmla="*/ 872966 h 4354354"/>
              <a:gd name="connsiteX90" fmla="*/ 317230 w 2684164"/>
              <a:gd name="connsiteY90" fmla="*/ 957263 h 4354354"/>
              <a:gd name="connsiteX91" fmla="*/ 314849 w 2684164"/>
              <a:gd name="connsiteY91" fmla="*/ 1051560 h 4354354"/>
              <a:gd name="connsiteX92" fmla="*/ 231506 w 2684164"/>
              <a:gd name="connsiteY92" fmla="*/ 1096803 h 4354354"/>
              <a:gd name="connsiteX93" fmla="*/ 152447 w 2684164"/>
              <a:gd name="connsiteY93" fmla="*/ 1095376 h 4354354"/>
              <a:gd name="connsiteX94" fmla="*/ 159114 w 2684164"/>
              <a:gd name="connsiteY94" fmla="*/ 1245395 h 4354354"/>
              <a:gd name="connsiteX95" fmla="*/ 221503 w 2684164"/>
              <a:gd name="connsiteY95" fmla="*/ 1283494 h 4354354"/>
              <a:gd name="connsiteX96" fmla="*/ 210073 w 2684164"/>
              <a:gd name="connsiteY96" fmla="*/ 1344454 h 4354354"/>
              <a:gd name="connsiteX97" fmla="*/ 292464 w 2684164"/>
              <a:gd name="connsiteY97" fmla="*/ 1416368 h 4354354"/>
              <a:gd name="connsiteX98" fmla="*/ 272938 w 2684164"/>
              <a:gd name="connsiteY98" fmla="*/ 1466374 h 4354354"/>
              <a:gd name="connsiteX99" fmla="*/ 237219 w 2684164"/>
              <a:gd name="connsiteY99" fmla="*/ 1567339 h 4354354"/>
              <a:gd name="connsiteX100" fmla="*/ 212455 w 2684164"/>
              <a:gd name="connsiteY100" fmla="*/ 1594485 h 4354354"/>
              <a:gd name="connsiteX101" fmla="*/ 152923 w 2684164"/>
              <a:gd name="connsiteY101" fmla="*/ 1602105 h 4354354"/>
              <a:gd name="connsiteX102" fmla="*/ 96249 w 2684164"/>
              <a:gd name="connsiteY102" fmla="*/ 1652111 h 4354354"/>
              <a:gd name="connsiteX103" fmla="*/ 35289 w 2684164"/>
              <a:gd name="connsiteY103" fmla="*/ 1684497 h 4354354"/>
              <a:gd name="connsiteX104" fmla="*/ 11001 w 2684164"/>
              <a:gd name="connsiteY104" fmla="*/ 1750219 h 4354354"/>
              <a:gd name="connsiteX105" fmla="*/ 523 w 2684164"/>
              <a:gd name="connsiteY105" fmla="*/ 1875473 h 4354354"/>
              <a:gd name="connsiteX106" fmla="*/ 29098 w 2684164"/>
              <a:gd name="connsiteY106" fmla="*/ 1938814 h 4354354"/>
              <a:gd name="connsiteX107" fmla="*/ 79104 w 2684164"/>
              <a:gd name="connsiteY107" fmla="*/ 1993107 h 4354354"/>
              <a:gd name="connsiteX108" fmla="*/ 166258 w 2684164"/>
              <a:gd name="connsiteY108" fmla="*/ 2037874 h 4354354"/>
              <a:gd name="connsiteX109" fmla="*/ 241505 w 2684164"/>
              <a:gd name="connsiteY109" fmla="*/ 2100263 h 4354354"/>
              <a:gd name="connsiteX110" fmla="*/ 265318 w 2684164"/>
              <a:gd name="connsiteY110" fmla="*/ 2182654 h 4354354"/>
              <a:gd name="connsiteX111" fmla="*/ 318182 w 2684164"/>
              <a:gd name="connsiteY111" fmla="*/ 2265045 h 4354354"/>
              <a:gd name="connsiteX112" fmla="*/ 443436 w 2684164"/>
              <a:gd name="connsiteY112" fmla="*/ 2258854 h 4354354"/>
              <a:gd name="connsiteX113" fmla="*/ 472010 w 2684164"/>
              <a:gd name="connsiteY113" fmla="*/ 2296954 h 4354354"/>
              <a:gd name="connsiteX114" fmla="*/ 510111 w 2684164"/>
              <a:gd name="connsiteY114" fmla="*/ 2330292 h 4354354"/>
              <a:gd name="connsiteX115" fmla="*/ 541067 w 2684164"/>
              <a:gd name="connsiteY115" fmla="*/ 2318385 h 4354354"/>
              <a:gd name="connsiteX116" fmla="*/ 564403 w 2684164"/>
              <a:gd name="connsiteY116" fmla="*/ 2392680 h 4354354"/>
              <a:gd name="connsiteX117" fmla="*/ 543448 w 2684164"/>
              <a:gd name="connsiteY117" fmla="*/ 2461737 h 4354354"/>
              <a:gd name="connsiteX118" fmla="*/ 497728 w 2684164"/>
              <a:gd name="connsiteY118" fmla="*/ 2511267 h 4354354"/>
              <a:gd name="connsiteX119" fmla="*/ 499633 w 2684164"/>
              <a:gd name="connsiteY119" fmla="*/ 2549843 h 4354354"/>
              <a:gd name="connsiteX120" fmla="*/ 500586 w 2684164"/>
              <a:gd name="connsiteY120" fmla="*/ 2596992 h 4354354"/>
              <a:gd name="connsiteX121" fmla="*/ 501538 w 2684164"/>
              <a:gd name="connsiteY121" fmla="*/ 2647474 h 4354354"/>
              <a:gd name="connsiteX122" fmla="*/ 524398 w 2684164"/>
              <a:gd name="connsiteY122" fmla="*/ 2670334 h 4354354"/>
              <a:gd name="connsiteX123" fmla="*/ 532018 w 2684164"/>
              <a:gd name="connsiteY123" fmla="*/ 2700814 h 4354354"/>
              <a:gd name="connsiteX124" fmla="*/ 562498 w 2684164"/>
              <a:gd name="connsiteY124" fmla="*/ 2685574 h 4354354"/>
              <a:gd name="connsiteX125" fmla="*/ 585358 w 2684164"/>
              <a:gd name="connsiteY125" fmla="*/ 2662714 h 4354354"/>
              <a:gd name="connsiteX126" fmla="*/ 638698 w 2684164"/>
              <a:gd name="connsiteY126" fmla="*/ 2632234 h 4354354"/>
              <a:gd name="connsiteX127" fmla="*/ 676798 w 2684164"/>
              <a:gd name="connsiteY127" fmla="*/ 2639854 h 4354354"/>
              <a:gd name="connsiteX128" fmla="*/ 692038 w 2684164"/>
              <a:gd name="connsiteY128" fmla="*/ 2662714 h 4354354"/>
              <a:gd name="connsiteX129" fmla="*/ 714898 w 2684164"/>
              <a:gd name="connsiteY129" fmla="*/ 2685574 h 4354354"/>
              <a:gd name="connsiteX130" fmla="*/ 722518 w 2684164"/>
              <a:gd name="connsiteY130" fmla="*/ 2708434 h 4354354"/>
              <a:gd name="connsiteX131" fmla="*/ 699658 w 2684164"/>
              <a:gd name="connsiteY131" fmla="*/ 2792254 h 4354354"/>
              <a:gd name="connsiteX132" fmla="*/ 615838 w 2684164"/>
              <a:gd name="connsiteY132" fmla="*/ 2868454 h 4354354"/>
              <a:gd name="connsiteX133" fmla="*/ 592978 w 2684164"/>
              <a:gd name="connsiteY133" fmla="*/ 2914174 h 4354354"/>
              <a:gd name="connsiteX134" fmla="*/ 524398 w 2684164"/>
              <a:gd name="connsiteY134" fmla="*/ 2959894 h 4354354"/>
              <a:gd name="connsiteX135" fmla="*/ 509158 w 2684164"/>
              <a:gd name="connsiteY135" fmla="*/ 2982754 h 4354354"/>
              <a:gd name="connsiteX136" fmla="*/ 539638 w 2684164"/>
              <a:gd name="connsiteY136" fmla="*/ 3081814 h 4354354"/>
              <a:gd name="connsiteX137" fmla="*/ 562498 w 2684164"/>
              <a:gd name="connsiteY137" fmla="*/ 3203734 h 4354354"/>
              <a:gd name="connsiteX138" fmla="*/ 600598 w 2684164"/>
              <a:gd name="connsiteY138" fmla="*/ 3302794 h 4354354"/>
              <a:gd name="connsiteX139" fmla="*/ 600598 w 2684164"/>
              <a:gd name="connsiteY139" fmla="*/ 3455194 h 4354354"/>
              <a:gd name="connsiteX140" fmla="*/ 562498 w 2684164"/>
              <a:gd name="connsiteY140" fmla="*/ 3493294 h 4354354"/>
              <a:gd name="connsiteX141" fmla="*/ 554878 w 2684164"/>
              <a:gd name="connsiteY141" fmla="*/ 3523774 h 4354354"/>
              <a:gd name="connsiteX142" fmla="*/ 539638 w 2684164"/>
              <a:gd name="connsiteY142" fmla="*/ 3554254 h 4354354"/>
              <a:gd name="connsiteX143" fmla="*/ 547258 w 2684164"/>
              <a:gd name="connsiteY143" fmla="*/ 3706654 h 4354354"/>
              <a:gd name="connsiteX144" fmla="*/ 600598 w 2684164"/>
              <a:gd name="connsiteY144" fmla="*/ 3699034 h 4354354"/>
              <a:gd name="connsiteX145" fmla="*/ 623458 w 2684164"/>
              <a:gd name="connsiteY145" fmla="*/ 3691414 h 4354354"/>
              <a:gd name="connsiteX146" fmla="*/ 669178 w 2684164"/>
              <a:gd name="connsiteY146" fmla="*/ 3714274 h 4354354"/>
              <a:gd name="connsiteX147" fmla="*/ 699658 w 2684164"/>
              <a:gd name="connsiteY147" fmla="*/ 3744754 h 4354354"/>
              <a:gd name="connsiteX148" fmla="*/ 829198 w 2684164"/>
              <a:gd name="connsiteY148" fmla="*/ 3767614 h 4354354"/>
              <a:gd name="connsiteX149" fmla="*/ 844438 w 2684164"/>
              <a:gd name="connsiteY149" fmla="*/ 3798094 h 4354354"/>
              <a:gd name="connsiteX150" fmla="*/ 867298 w 2684164"/>
              <a:gd name="connsiteY150" fmla="*/ 3813334 h 4354354"/>
              <a:gd name="connsiteX151" fmla="*/ 890158 w 2684164"/>
              <a:gd name="connsiteY151" fmla="*/ 3836194 h 4354354"/>
              <a:gd name="connsiteX152" fmla="*/ 897778 w 2684164"/>
              <a:gd name="connsiteY152" fmla="*/ 3866674 h 4354354"/>
              <a:gd name="connsiteX153" fmla="*/ 913018 w 2684164"/>
              <a:gd name="connsiteY153" fmla="*/ 3889534 h 4354354"/>
              <a:gd name="connsiteX154" fmla="*/ 935878 w 2684164"/>
              <a:gd name="connsiteY154" fmla="*/ 3927634 h 4354354"/>
              <a:gd name="connsiteX155" fmla="*/ 989218 w 2684164"/>
              <a:gd name="connsiteY155" fmla="*/ 3973354 h 4354354"/>
              <a:gd name="connsiteX156" fmla="*/ 1004458 w 2684164"/>
              <a:gd name="connsiteY156" fmla="*/ 3996214 h 4354354"/>
              <a:gd name="connsiteX157" fmla="*/ 1027318 w 2684164"/>
              <a:gd name="connsiteY157" fmla="*/ 4034314 h 4354354"/>
              <a:gd name="connsiteX158" fmla="*/ 1057798 w 2684164"/>
              <a:gd name="connsiteY158" fmla="*/ 4110514 h 4354354"/>
              <a:gd name="connsiteX159" fmla="*/ 1065418 w 2684164"/>
              <a:gd name="connsiteY159" fmla="*/ 4133374 h 4354354"/>
              <a:gd name="connsiteX160" fmla="*/ 1141618 w 2684164"/>
              <a:gd name="connsiteY160" fmla="*/ 4163854 h 4354354"/>
              <a:gd name="connsiteX161" fmla="*/ 1194958 w 2684164"/>
              <a:gd name="connsiteY161" fmla="*/ 4240054 h 4354354"/>
              <a:gd name="connsiteX162" fmla="*/ 1255918 w 2684164"/>
              <a:gd name="connsiteY162" fmla="*/ 4247674 h 4354354"/>
              <a:gd name="connsiteX163" fmla="*/ 1263538 w 2684164"/>
              <a:gd name="connsiteY163" fmla="*/ 4301014 h 4354354"/>
              <a:gd name="connsiteX164" fmla="*/ 1309258 w 2684164"/>
              <a:gd name="connsiteY164" fmla="*/ 4354354 h 4354354"/>
              <a:gd name="connsiteX165" fmla="*/ 1347358 w 2684164"/>
              <a:gd name="connsiteY165" fmla="*/ 4255294 h 4354354"/>
              <a:gd name="connsiteX166" fmla="*/ 1408318 w 2684164"/>
              <a:gd name="connsiteY166" fmla="*/ 4224814 h 4354354"/>
              <a:gd name="connsiteX167" fmla="*/ 1461658 w 2684164"/>
              <a:gd name="connsiteY167" fmla="*/ 4209574 h 4354354"/>
              <a:gd name="connsiteX168" fmla="*/ 1499758 w 2684164"/>
              <a:gd name="connsiteY168" fmla="*/ 4186714 h 4354354"/>
              <a:gd name="connsiteX169" fmla="*/ 1545478 w 2684164"/>
              <a:gd name="connsiteY169" fmla="*/ 4156234 h 4354354"/>
              <a:gd name="connsiteX170" fmla="*/ 1575958 w 2684164"/>
              <a:gd name="connsiteY170" fmla="*/ 4148614 h 4354354"/>
              <a:gd name="connsiteX171" fmla="*/ 1636918 w 2684164"/>
              <a:gd name="connsiteY171" fmla="*/ 4087654 h 4354354"/>
              <a:gd name="connsiteX172" fmla="*/ 1667398 w 2684164"/>
              <a:gd name="connsiteY172" fmla="*/ 4064794 h 4354354"/>
              <a:gd name="connsiteX173" fmla="*/ 1819798 w 2684164"/>
              <a:gd name="connsiteY173" fmla="*/ 4026694 h 4354354"/>
              <a:gd name="connsiteX174" fmla="*/ 1850278 w 2684164"/>
              <a:gd name="connsiteY174" fmla="*/ 4011454 h 4354354"/>
              <a:gd name="connsiteX175" fmla="*/ 1895998 w 2684164"/>
              <a:gd name="connsiteY175" fmla="*/ 3996214 h 4354354"/>
              <a:gd name="connsiteX176" fmla="*/ 1918858 w 2684164"/>
              <a:gd name="connsiteY176" fmla="*/ 3980974 h 4354354"/>
              <a:gd name="connsiteX177" fmla="*/ 1979818 w 2684164"/>
              <a:gd name="connsiteY177" fmla="*/ 3935254 h 4354354"/>
              <a:gd name="connsiteX178" fmla="*/ 2040778 w 2684164"/>
              <a:gd name="connsiteY178" fmla="*/ 3897154 h 4354354"/>
              <a:gd name="connsiteX179" fmla="*/ 2071258 w 2684164"/>
              <a:gd name="connsiteY179" fmla="*/ 3881914 h 4354354"/>
              <a:gd name="connsiteX180" fmla="*/ 2124598 w 2684164"/>
              <a:gd name="connsiteY180" fmla="*/ 3843814 h 4354354"/>
              <a:gd name="connsiteX181" fmla="*/ 2155078 w 2684164"/>
              <a:gd name="connsiteY181" fmla="*/ 3813334 h 4354354"/>
              <a:gd name="connsiteX182" fmla="*/ 2193178 w 2684164"/>
              <a:gd name="connsiteY182" fmla="*/ 3714274 h 4354354"/>
              <a:gd name="connsiteX183" fmla="*/ 2155078 w 2684164"/>
              <a:gd name="connsiteY183" fmla="*/ 3630454 h 4354354"/>
              <a:gd name="connsiteX184" fmla="*/ 2132218 w 2684164"/>
              <a:gd name="connsiteY184" fmla="*/ 3622834 h 4354354"/>
              <a:gd name="connsiteX185" fmla="*/ 2116978 w 2684164"/>
              <a:gd name="connsiteY185" fmla="*/ 3706654 h 4354354"/>
              <a:gd name="connsiteX186" fmla="*/ 2101738 w 2684164"/>
              <a:gd name="connsiteY186" fmla="*/ 3683794 h 4354354"/>
              <a:gd name="connsiteX187" fmla="*/ 2040778 w 2684164"/>
              <a:gd name="connsiteY187" fmla="*/ 3691414 h 4354354"/>
              <a:gd name="connsiteX188" fmla="*/ 2048398 w 2684164"/>
              <a:gd name="connsiteY188" fmla="*/ 3729514 h 4354354"/>
              <a:gd name="connsiteX189" fmla="*/ 2071258 w 2684164"/>
              <a:gd name="connsiteY189" fmla="*/ 3744754 h 4354354"/>
              <a:gd name="connsiteX190" fmla="*/ 2086498 w 2684164"/>
              <a:gd name="connsiteY190" fmla="*/ 3775234 h 4354354"/>
              <a:gd name="connsiteX191" fmla="*/ 2078878 w 2684164"/>
              <a:gd name="connsiteY191" fmla="*/ 3820954 h 4354354"/>
              <a:gd name="connsiteX192" fmla="*/ 2002678 w 2684164"/>
              <a:gd name="connsiteY192" fmla="*/ 3775234 h 4354354"/>
              <a:gd name="connsiteX193" fmla="*/ 1987438 w 2684164"/>
              <a:gd name="connsiteY193" fmla="*/ 3676174 h 4354354"/>
              <a:gd name="connsiteX194" fmla="*/ 1964578 w 2684164"/>
              <a:gd name="connsiteY194" fmla="*/ 3653314 h 4354354"/>
              <a:gd name="connsiteX195" fmla="*/ 1972198 w 2684164"/>
              <a:gd name="connsiteY195" fmla="*/ 3607594 h 4354354"/>
              <a:gd name="connsiteX196" fmla="*/ 2017918 w 2684164"/>
              <a:gd name="connsiteY196" fmla="*/ 3599974 h 4354354"/>
              <a:gd name="connsiteX197" fmla="*/ 2025538 w 2684164"/>
              <a:gd name="connsiteY197" fmla="*/ 3546634 h 4354354"/>
              <a:gd name="connsiteX198" fmla="*/ 2056018 w 2684164"/>
              <a:gd name="connsiteY198" fmla="*/ 3554254 h 4354354"/>
              <a:gd name="connsiteX199" fmla="*/ 2086498 w 2684164"/>
              <a:gd name="connsiteY199" fmla="*/ 3516154 h 4354354"/>
              <a:gd name="connsiteX200" fmla="*/ 2116978 w 2684164"/>
              <a:gd name="connsiteY200" fmla="*/ 3485674 h 4354354"/>
              <a:gd name="connsiteX201" fmla="*/ 2132218 w 2684164"/>
              <a:gd name="connsiteY201" fmla="*/ 3462814 h 4354354"/>
              <a:gd name="connsiteX202" fmla="*/ 2162698 w 2684164"/>
              <a:gd name="connsiteY202" fmla="*/ 3439954 h 4354354"/>
              <a:gd name="connsiteX203" fmla="*/ 2231278 w 2684164"/>
              <a:gd name="connsiteY203" fmla="*/ 3348514 h 4354354"/>
              <a:gd name="connsiteX204" fmla="*/ 2238898 w 2684164"/>
              <a:gd name="connsiteY204" fmla="*/ 3318034 h 4354354"/>
              <a:gd name="connsiteX205" fmla="*/ 2261758 w 2684164"/>
              <a:gd name="connsiteY205" fmla="*/ 3257074 h 4354354"/>
              <a:gd name="connsiteX206" fmla="*/ 2269378 w 2684164"/>
              <a:gd name="connsiteY206" fmla="*/ 3211354 h 4354354"/>
              <a:gd name="connsiteX207" fmla="*/ 2292238 w 2684164"/>
              <a:gd name="connsiteY207" fmla="*/ 3165634 h 4354354"/>
              <a:gd name="connsiteX208" fmla="*/ 2307478 w 2684164"/>
              <a:gd name="connsiteY208" fmla="*/ 3127534 h 4354354"/>
              <a:gd name="connsiteX209" fmla="*/ 2345578 w 2684164"/>
              <a:gd name="connsiteY209" fmla="*/ 3112294 h 4354354"/>
              <a:gd name="connsiteX210" fmla="*/ 2368438 w 2684164"/>
              <a:gd name="connsiteY210" fmla="*/ 3097054 h 4354354"/>
              <a:gd name="connsiteX211" fmla="*/ 2487977 w 2684164"/>
              <a:gd name="connsiteY211" fmla="*/ 3067050 h 4354354"/>
              <a:gd name="connsiteX212" fmla="*/ 2586085 w 2684164"/>
              <a:gd name="connsiteY212" fmla="*/ 3063717 h 4354354"/>
              <a:gd name="connsiteX213" fmla="*/ 2678476 w 2684164"/>
              <a:gd name="connsiteY213" fmla="*/ 3054668 h 4354354"/>
              <a:gd name="connsiteX0" fmla="*/ 2678476 w 2684164"/>
              <a:gd name="connsiteY0" fmla="*/ 3054668 h 4354354"/>
              <a:gd name="connsiteX1" fmla="*/ 2673238 w 2684164"/>
              <a:gd name="connsiteY1" fmla="*/ 3028474 h 4354354"/>
              <a:gd name="connsiteX2" fmla="*/ 2665618 w 2684164"/>
              <a:gd name="connsiteY2" fmla="*/ 2975134 h 4354354"/>
              <a:gd name="connsiteX3" fmla="*/ 2623708 w 2684164"/>
              <a:gd name="connsiteY3" fmla="*/ 2967038 h 4354354"/>
              <a:gd name="connsiteX4" fmla="*/ 2560367 w 2684164"/>
              <a:gd name="connsiteY4" fmla="*/ 2966561 h 4354354"/>
              <a:gd name="connsiteX5" fmla="*/ 2519410 w 2684164"/>
              <a:gd name="connsiteY5" fmla="*/ 2908936 h 4354354"/>
              <a:gd name="connsiteX6" fmla="*/ 2457021 w 2684164"/>
              <a:gd name="connsiteY6" fmla="*/ 2905601 h 4354354"/>
              <a:gd name="connsiteX7" fmla="*/ 2410349 w 2684164"/>
              <a:gd name="connsiteY7" fmla="*/ 2889885 h 4354354"/>
              <a:gd name="connsiteX8" fmla="*/ 2376058 w 2684164"/>
              <a:gd name="connsiteY8" fmla="*/ 2876074 h 4354354"/>
              <a:gd name="connsiteX9" fmla="*/ 2347960 w 2684164"/>
              <a:gd name="connsiteY9" fmla="*/ 2856071 h 4354354"/>
              <a:gd name="connsiteX10" fmla="*/ 2293190 w 2684164"/>
              <a:gd name="connsiteY10" fmla="*/ 2824163 h 4354354"/>
              <a:gd name="connsiteX11" fmla="*/ 2218895 w 2684164"/>
              <a:gd name="connsiteY11" fmla="*/ 2864167 h 4354354"/>
              <a:gd name="connsiteX12" fmla="*/ 2178414 w 2684164"/>
              <a:gd name="connsiteY12" fmla="*/ 2825116 h 4354354"/>
              <a:gd name="connsiteX13" fmla="*/ 2143172 w 2684164"/>
              <a:gd name="connsiteY13" fmla="*/ 2746058 h 4354354"/>
              <a:gd name="connsiteX14" fmla="*/ 2123646 w 2684164"/>
              <a:gd name="connsiteY14" fmla="*/ 2684621 h 4354354"/>
              <a:gd name="connsiteX15" fmla="*/ 2105549 w 2684164"/>
              <a:gd name="connsiteY15" fmla="*/ 2649379 h 4354354"/>
              <a:gd name="connsiteX16" fmla="*/ 2104119 w 2684164"/>
              <a:gd name="connsiteY16" fmla="*/ 2600801 h 4354354"/>
              <a:gd name="connsiteX17" fmla="*/ 2026490 w 2684164"/>
              <a:gd name="connsiteY17" fmla="*/ 2686051 h 4354354"/>
              <a:gd name="connsiteX18" fmla="*/ 1959340 w 2684164"/>
              <a:gd name="connsiteY18" fmla="*/ 2754154 h 4354354"/>
              <a:gd name="connsiteX19" fmla="*/ 1912191 w 2684164"/>
              <a:gd name="connsiteY19" fmla="*/ 2713196 h 4354354"/>
              <a:gd name="connsiteX20" fmla="*/ 1775507 w 2684164"/>
              <a:gd name="connsiteY20" fmla="*/ 2699862 h 4354354"/>
              <a:gd name="connsiteX21" fmla="*/ 1677399 w 2684164"/>
              <a:gd name="connsiteY21" fmla="*/ 2689860 h 4354354"/>
              <a:gd name="connsiteX22" fmla="*/ 1606915 w 2684164"/>
              <a:gd name="connsiteY22" fmla="*/ 2582229 h 4354354"/>
              <a:gd name="connsiteX23" fmla="*/ 1542145 w 2684164"/>
              <a:gd name="connsiteY23" fmla="*/ 2584133 h 4354354"/>
              <a:gd name="connsiteX24" fmla="*/ 1517379 w 2684164"/>
              <a:gd name="connsiteY24" fmla="*/ 2563654 h 4354354"/>
              <a:gd name="connsiteX25" fmla="*/ 1469278 w 2684164"/>
              <a:gd name="connsiteY25" fmla="*/ 2381726 h 4354354"/>
              <a:gd name="connsiteX26" fmla="*/ 1438798 w 2684164"/>
              <a:gd name="connsiteY26" fmla="*/ 2289334 h 4354354"/>
              <a:gd name="connsiteX27" fmla="*/ 1400698 w 2684164"/>
              <a:gd name="connsiteY27" fmla="*/ 2220754 h 4354354"/>
              <a:gd name="connsiteX28" fmla="*/ 1385458 w 2684164"/>
              <a:gd name="connsiteY28" fmla="*/ 2197894 h 4354354"/>
              <a:gd name="connsiteX29" fmla="*/ 1374981 w 2684164"/>
              <a:gd name="connsiteY29" fmla="*/ 2152651 h 4354354"/>
              <a:gd name="connsiteX30" fmla="*/ 1369742 w 2684164"/>
              <a:gd name="connsiteY30" fmla="*/ 2052162 h 4354354"/>
              <a:gd name="connsiteX31" fmla="*/ 1384030 w 2684164"/>
              <a:gd name="connsiteY31" fmla="*/ 1982630 h 4354354"/>
              <a:gd name="connsiteX32" fmla="*/ 1315926 w 2684164"/>
              <a:gd name="connsiteY32" fmla="*/ 1917859 h 4354354"/>
              <a:gd name="connsiteX33" fmla="*/ 1282588 w 2684164"/>
              <a:gd name="connsiteY33" fmla="*/ 1912621 h 4354354"/>
              <a:gd name="connsiteX34" fmla="*/ 1184957 w 2684164"/>
              <a:gd name="connsiteY34" fmla="*/ 1853089 h 4354354"/>
              <a:gd name="connsiteX35" fmla="*/ 1126856 w 2684164"/>
              <a:gd name="connsiteY35" fmla="*/ 1863567 h 4354354"/>
              <a:gd name="connsiteX36" fmla="*/ 1074467 w 2684164"/>
              <a:gd name="connsiteY36" fmla="*/ 1897379 h 4354354"/>
              <a:gd name="connsiteX37" fmla="*/ 1025413 w 2684164"/>
              <a:gd name="connsiteY37" fmla="*/ 1923098 h 4354354"/>
              <a:gd name="connsiteX38" fmla="*/ 958738 w 2684164"/>
              <a:gd name="connsiteY38" fmla="*/ 1984058 h 4354354"/>
              <a:gd name="connsiteX39" fmla="*/ 909684 w 2684164"/>
              <a:gd name="connsiteY39" fmla="*/ 1941672 h 4354354"/>
              <a:gd name="connsiteX40" fmla="*/ 854917 w 2684164"/>
              <a:gd name="connsiteY40" fmla="*/ 1915002 h 4354354"/>
              <a:gd name="connsiteX41" fmla="*/ 823960 w 2684164"/>
              <a:gd name="connsiteY41" fmla="*/ 1889284 h 4354354"/>
              <a:gd name="connsiteX42" fmla="*/ 800624 w 2684164"/>
              <a:gd name="connsiteY42" fmla="*/ 1846898 h 4354354"/>
              <a:gd name="connsiteX43" fmla="*/ 814912 w 2684164"/>
              <a:gd name="connsiteY43" fmla="*/ 1789748 h 4354354"/>
              <a:gd name="connsiteX44" fmla="*/ 804433 w 2684164"/>
              <a:gd name="connsiteY44" fmla="*/ 1720215 h 4354354"/>
              <a:gd name="connsiteX45" fmla="*/ 783955 w 2684164"/>
              <a:gd name="connsiteY45" fmla="*/ 1625441 h 4354354"/>
              <a:gd name="connsiteX46" fmla="*/ 760141 w 2684164"/>
              <a:gd name="connsiteY46" fmla="*/ 1635919 h 4354354"/>
              <a:gd name="connsiteX47" fmla="*/ 701563 w 2684164"/>
              <a:gd name="connsiteY47" fmla="*/ 1571626 h 4354354"/>
              <a:gd name="connsiteX48" fmla="*/ 730138 w 2684164"/>
              <a:gd name="connsiteY48" fmla="*/ 1519714 h 4354354"/>
              <a:gd name="connsiteX49" fmla="*/ 777763 w 2684164"/>
              <a:gd name="connsiteY49" fmla="*/ 1455420 h 4354354"/>
              <a:gd name="connsiteX50" fmla="*/ 775858 w 2684164"/>
              <a:gd name="connsiteY50" fmla="*/ 1429227 h 4354354"/>
              <a:gd name="connsiteX51" fmla="*/ 818721 w 2684164"/>
              <a:gd name="connsiteY51" fmla="*/ 1375409 h 4354354"/>
              <a:gd name="connsiteX52" fmla="*/ 826818 w 2684164"/>
              <a:gd name="connsiteY52" fmla="*/ 1282542 h 4354354"/>
              <a:gd name="connsiteX53" fmla="*/ 812529 w 2684164"/>
              <a:gd name="connsiteY53" fmla="*/ 1198721 h 4354354"/>
              <a:gd name="connsiteX54" fmla="*/ 780144 w 2684164"/>
              <a:gd name="connsiteY54" fmla="*/ 1151573 h 4354354"/>
              <a:gd name="connsiteX55" fmla="*/ 761571 w 2684164"/>
              <a:gd name="connsiteY55" fmla="*/ 1070134 h 4354354"/>
              <a:gd name="connsiteX56" fmla="*/ 805387 w 2684164"/>
              <a:gd name="connsiteY56" fmla="*/ 1034892 h 4354354"/>
              <a:gd name="connsiteX57" fmla="*/ 808720 w 2684164"/>
              <a:gd name="connsiteY57" fmla="*/ 976789 h 4354354"/>
              <a:gd name="connsiteX58" fmla="*/ 821102 w 2684164"/>
              <a:gd name="connsiteY58" fmla="*/ 901065 h 4354354"/>
              <a:gd name="connsiteX59" fmla="*/ 830151 w 2684164"/>
              <a:gd name="connsiteY59" fmla="*/ 833914 h 4354354"/>
              <a:gd name="connsiteX60" fmla="*/ 844915 w 2684164"/>
              <a:gd name="connsiteY60" fmla="*/ 795814 h 4354354"/>
              <a:gd name="connsiteX61" fmla="*/ 860154 w 2684164"/>
              <a:gd name="connsiteY61" fmla="*/ 762475 h 4354354"/>
              <a:gd name="connsiteX62" fmla="*/ 833961 w 2684164"/>
              <a:gd name="connsiteY62" fmla="*/ 696754 h 4354354"/>
              <a:gd name="connsiteX63" fmla="*/ 818245 w 2684164"/>
              <a:gd name="connsiteY63" fmla="*/ 573405 h 4354354"/>
              <a:gd name="connsiteX64" fmla="*/ 787764 w 2684164"/>
              <a:gd name="connsiteY64" fmla="*/ 536259 h 4354354"/>
              <a:gd name="connsiteX65" fmla="*/ 770143 w 2684164"/>
              <a:gd name="connsiteY65" fmla="*/ 505777 h 4354354"/>
              <a:gd name="connsiteX66" fmla="*/ 747283 w 2684164"/>
              <a:gd name="connsiteY66" fmla="*/ 430054 h 4354354"/>
              <a:gd name="connsiteX67" fmla="*/ 720137 w 2684164"/>
              <a:gd name="connsiteY67" fmla="*/ 349091 h 4354354"/>
              <a:gd name="connsiteX68" fmla="*/ 732519 w 2684164"/>
              <a:gd name="connsiteY68" fmla="*/ 321469 h 4354354"/>
              <a:gd name="connsiteX69" fmla="*/ 729187 w 2684164"/>
              <a:gd name="connsiteY69" fmla="*/ 256223 h 4354354"/>
              <a:gd name="connsiteX70" fmla="*/ 710137 w 2684164"/>
              <a:gd name="connsiteY70" fmla="*/ 241935 h 4354354"/>
              <a:gd name="connsiteX71" fmla="*/ 702040 w 2684164"/>
              <a:gd name="connsiteY71" fmla="*/ 171451 h 4354354"/>
              <a:gd name="connsiteX72" fmla="*/ 668226 w 2684164"/>
              <a:gd name="connsiteY72" fmla="*/ 120015 h 4354354"/>
              <a:gd name="connsiteX73" fmla="*/ 679180 w 2684164"/>
              <a:gd name="connsiteY73" fmla="*/ 70485 h 4354354"/>
              <a:gd name="connsiteX74" fmla="*/ 650127 w 2684164"/>
              <a:gd name="connsiteY74" fmla="*/ 0 h 4354354"/>
              <a:gd name="connsiteX75" fmla="*/ 605837 w 2684164"/>
              <a:gd name="connsiteY75" fmla="*/ 10001 h 4354354"/>
              <a:gd name="connsiteX76" fmla="*/ 535352 w 2684164"/>
              <a:gd name="connsiteY76" fmla="*/ 85249 h 4354354"/>
              <a:gd name="connsiteX77" fmla="*/ 552497 w 2684164"/>
              <a:gd name="connsiteY77" fmla="*/ 158591 h 4354354"/>
              <a:gd name="connsiteX78" fmla="*/ 545831 w 2684164"/>
              <a:gd name="connsiteY78" fmla="*/ 234792 h 4354354"/>
              <a:gd name="connsiteX79" fmla="*/ 498205 w 2684164"/>
              <a:gd name="connsiteY79" fmla="*/ 313373 h 4354354"/>
              <a:gd name="connsiteX80" fmla="*/ 453913 w 2684164"/>
              <a:gd name="connsiteY80" fmla="*/ 408147 h 4354354"/>
              <a:gd name="connsiteX81" fmla="*/ 361044 w 2684164"/>
              <a:gd name="connsiteY81" fmla="*/ 381476 h 4354354"/>
              <a:gd name="connsiteX82" fmla="*/ 293418 w 2684164"/>
              <a:gd name="connsiteY82" fmla="*/ 441960 h 4354354"/>
              <a:gd name="connsiteX83" fmla="*/ 263413 w 2684164"/>
              <a:gd name="connsiteY83" fmla="*/ 513874 h 4354354"/>
              <a:gd name="connsiteX84" fmla="*/ 314848 w 2684164"/>
              <a:gd name="connsiteY84" fmla="*/ 574834 h 4354354"/>
              <a:gd name="connsiteX85" fmla="*/ 228646 w 2684164"/>
              <a:gd name="connsiteY85" fmla="*/ 711995 h 4354354"/>
              <a:gd name="connsiteX86" fmla="*/ 255318 w 2684164"/>
              <a:gd name="connsiteY86" fmla="*/ 758667 h 4354354"/>
              <a:gd name="connsiteX87" fmla="*/ 241029 w 2684164"/>
              <a:gd name="connsiteY87" fmla="*/ 834390 h 4354354"/>
              <a:gd name="connsiteX88" fmla="*/ 295798 w 2684164"/>
              <a:gd name="connsiteY88" fmla="*/ 849630 h 4354354"/>
              <a:gd name="connsiteX89" fmla="*/ 343899 w 2684164"/>
              <a:gd name="connsiteY89" fmla="*/ 872966 h 4354354"/>
              <a:gd name="connsiteX90" fmla="*/ 317230 w 2684164"/>
              <a:gd name="connsiteY90" fmla="*/ 957263 h 4354354"/>
              <a:gd name="connsiteX91" fmla="*/ 314849 w 2684164"/>
              <a:gd name="connsiteY91" fmla="*/ 1051560 h 4354354"/>
              <a:gd name="connsiteX92" fmla="*/ 231506 w 2684164"/>
              <a:gd name="connsiteY92" fmla="*/ 1096803 h 4354354"/>
              <a:gd name="connsiteX93" fmla="*/ 152447 w 2684164"/>
              <a:gd name="connsiteY93" fmla="*/ 1095376 h 4354354"/>
              <a:gd name="connsiteX94" fmla="*/ 159114 w 2684164"/>
              <a:gd name="connsiteY94" fmla="*/ 1245395 h 4354354"/>
              <a:gd name="connsiteX95" fmla="*/ 221503 w 2684164"/>
              <a:gd name="connsiteY95" fmla="*/ 1283494 h 4354354"/>
              <a:gd name="connsiteX96" fmla="*/ 210073 w 2684164"/>
              <a:gd name="connsiteY96" fmla="*/ 1344454 h 4354354"/>
              <a:gd name="connsiteX97" fmla="*/ 292464 w 2684164"/>
              <a:gd name="connsiteY97" fmla="*/ 1416368 h 4354354"/>
              <a:gd name="connsiteX98" fmla="*/ 272938 w 2684164"/>
              <a:gd name="connsiteY98" fmla="*/ 1466374 h 4354354"/>
              <a:gd name="connsiteX99" fmla="*/ 237219 w 2684164"/>
              <a:gd name="connsiteY99" fmla="*/ 1567339 h 4354354"/>
              <a:gd name="connsiteX100" fmla="*/ 212455 w 2684164"/>
              <a:gd name="connsiteY100" fmla="*/ 1594485 h 4354354"/>
              <a:gd name="connsiteX101" fmla="*/ 152923 w 2684164"/>
              <a:gd name="connsiteY101" fmla="*/ 1602105 h 4354354"/>
              <a:gd name="connsiteX102" fmla="*/ 96249 w 2684164"/>
              <a:gd name="connsiteY102" fmla="*/ 1652111 h 4354354"/>
              <a:gd name="connsiteX103" fmla="*/ 35289 w 2684164"/>
              <a:gd name="connsiteY103" fmla="*/ 1684497 h 4354354"/>
              <a:gd name="connsiteX104" fmla="*/ 11001 w 2684164"/>
              <a:gd name="connsiteY104" fmla="*/ 1750219 h 4354354"/>
              <a:gd name="connsiteX105" fmla="*/ 523 w 2684164"/>
              <a:gd name="connsiteY105" fmla="*/ 1875473 h 4354354"/>
              <a:gd name="connsiteX106" fmla="*/ 29098 w 2684164"/>
              <a:gd name="connsiteY106" fmla="*/ 1938814 h 4354354"/>
              <a:gd name="connsiteX107" fmla="*/ 79104 w 2684164"/>
              <a:gd name="connsiteY107" fmla="*/ 1993107 h 4354354"/>
              <a:gd name="connsiteX108" fmla="*/ 166258 w 2684164"/>
              <a:gd name="connsiteY108" fmla="*/ 2037874 h 4354354"/>
              <a:gd name="connsiteX109" fmla="*/ 241505 w 2684164"/>
              <a:gd name="connsiteY109" fmla="*/ 2100263 h 4354354"/>
              <a:gd name="connsiteX110" fmla="*/ 265318 w 2684164"/>
              <a:gd name="connsiteY110" fmla="*/ 2182654 h 4354354"/>
              <a:gd name="connsiteX111" fmla="*/ 318182 w 2684164"/>
              <a:gd name="connsiteY111" fmla="*/ 2265045 h 4354354"/>
              <a:gd name="connsiteX112" fmla="*/ 443436 w 2684164"/>
              <a:gd name="connsiteY112" fmla="*/ 2258854 h 4354354"/>
              <a:gd name="connsiteX113" fmla="*/ 472010 w 2684164"/>
              <a:gd name="connsiteY113" fmla="*/ 2296954 h 4354354"/>
              <a:gd name="connsiteX114" fmla="*/ 510111 w 2684164"/>
              <a:gd name="connsiteY114" fmla="*/ 2330292 h 4354354"/>
              <a:gd name="connsiteX115" fmla="*/ 541067 w 2684164"/>
              <a:gd name="connsiteY115" fmla="*/ 2318385 h 4354354"/>
              <a:gd name="connsiteX116" fmla="*/ 564403 w 2684164"/>
              <a:gd name="connsiteY116" fmla="*/ 2392680 h 4354354"/>
              <a:gd name="connsiteX117" fmla="*/ 543448 w 2684164"/>
              <a:gd name="connsiteY117" fmla="*/ 2461737 h 4354354"/>
              <a:gd name="connsiteX118" fmla="*/ 497728 w 2684164"/>
              <a:gd name="connsiteY118" fmla="*/ 2511267 h 4354354"/>
              <a:gd name="connsiteX119" fmla="*/ 499633 w 2684164"/>
              <a:gd name="connsiteY119" fmla="*/ 2549843 h 4354354"/>
              <a:gd name="connsiteX120" fmla="*/ 491061 w 2684164"/>
              <a:gd name="connsiteY120" fmla="*/ 2611279 h 4354354"/>
              <a:gd name="connsiteX121" fmla="*/ 501538 w 2684164"/>
              <a:gd name="connsiteY121" fmla="*/ 2647474 h 4354354"/>
              <a:gd name="connsiteX122" fmla="*/ 524398 w 2684164"/>
              <a:gd name="connsiteY122" fmla="*/ 2670334 h 4354354"/>
              <a:gd name="connsiteX123" fmla="*/ 532018 w 2684164"/>
              <a:gd name="connsiteY123" fmla="*/ 2700814 h 4354354"/>
              <a:gd name="connsiteX124" fmla="*/ 562498 w 2684164"/>
              <a:gd name="connsiteY124" fmla="*/ 2685574 h 4354354"/>
              <a:gd name="connsiteX125" fmla="*/ 585358 w 2684164"/>
              <a:gd name="connsiteY125" fmla="*/ 2662714 h 4354354"/>
              <a:gd name="connsiteX126" fmla="*/ 638698 w 2684164"/>
              <a:gd name="connsiteY126" fmla="*/ 2632234 h 4354354"/>
              <a:gd name="connsiteX127" fmla="*/ 676798 w 2684164"/>
              <a:gd name="connsiteY127" fmla="*/ 2639854 h 4354354"/>
              <a:gd name="connsiteX128" fmla="*/ 692038 w 2684164"/>
              <a:gd name="connsiteY128" fmla="*/ 2662714 h 4354354"/>
              <a:gd name="connsiteX129" fmla="*/ 714898 w 2684164"/>
              <a:gd name="connsiteY129" fmla="*/ 2685574 h 4354354"/>
              <a:gd name="connsiteX130" fmla="*/ 722518 w 2684164"/>
              <a:gd name="connsiteY130" fmla="*/ 2708434 h 4354354"/>
              <a:gd name="connsiteX131" fmla="*/ 699658 w 2684164"/>
              <a:gd name="connsiteY131" fmla="*/ 2792254 h 4354354"/>
              <a:gd name="connsiteX132" fmla="*/ 615838 w 2684164"/>
              <a:gd name="connsiteY132" fmla="*/ 2868454 h 4354354"/>
              <a:gd name="connsiteX133" fmla="*/ 592978 w 2684164"/>
              <a:gd name="connsiteY133" fmla="*/ 2914174 h 4354354"/>
              <a:gd name="connsiteX134" fmla="*/ 524398 w 2684164"/>
              <a:gd name="connsiteY134" fmla="*/ 2959894 h 4354354"/>
              <a:gd name="connsiteX135" fmla="*/ 509158 w 2684164"/>
              <a:gd name="connsiteY135" fmla="*/ 2982754 h 4354354"/>
              <a:gd name="connsiteX136" fmla="*/ 539638 w 2684164"/>
              <a:gd name="connsiteY136" fmla="*/ 3081814 h 4354354"/>
              <a:gd name="connsiteX137" fmla="*/ 562498 w 2684164"/>
              <a:gd name="connsiteY137" fmla="*/ 3203734 h 4354354"/>
              <a:gd name="connsiteX138" fmla="*/ 600598 w 2684164"/>
              <a:gd name="connsiteY138" fmla="*/ 3302794 h 4354354"/>
              <a:gd name="connsiteX139" fmla="*/ 600598 w 2684164"/>
              <a:gd name="connsiteY139" fmla="*/ 3455194 h 4354354"/>
              <a:gd name="connsiteX140" fmla="*/ 562498 w 2684164"/>
              <a:gd name="connsiteY140" fmla="*/ 3493294 h 4354354"/>
              <a:gd name="connsiteX141" fmla="*/ 554878 w 2684164"/>
              <a:gd name="connsiteY141" fmla="*/ 3523774 h 4354354"/>
              <a:gd name="connsiteX142" fmla="*/ 539638 w 2684164"/>
              <a:gd name="connsiteY142" fmla="*/ 3554254 h 4354354"/>
              <a:gd name="connsiteX143" fmla="*/ 547258 w 2684164"/>
              <a:gd name="connsiteY143" fmla="*/ 3706654 h 4354354"/>
              <a:gd name="connsiteX144" fmla="*/ 600598 w 2684164"/>
              <a:gd name="connsiteY144" fmla="*/ 3699034 h 4354354"/>
              <a:gd name="connsiteX145" fmla="*/ 623458 w 2684164"/>
              <a:gd name="connsiteY145" fmla="*/ 3691414 h 4354354"/>
              <a:gd name="connsiteX146" fmla="*/ 669178 w 2684164"/>
              <a:gd name="connsiteY146" fmla="*/ 3714274 h 4354354"/>
              <a:gd name="connsiteX147" fmla="*/ 699658 w 2684164"/>
              <a:gd name="connsiteY147" fmla="*/ 3744754 h 4354354"/>
              <a:gd name="connsiteX148" fmla="*/ 829198 w 2684164"/>
              <a:gd name="connsiteY148" fmla="*/ 3767614 h 4354354"/>
              <a:gd name="connsiteX149" fmla="*/ 844438 w 2684164"/>
              <a:gd name="connsiteY149" fmla="*/ 3798094 h 4354354"/>
              <a:gd name="connsiteX150" fmla="*/ 867298 w 2684164"/>
              <a:gd name="connsiteY150" fmla="*/ 3813334 h 4354354"/>
              <a:gd name="connsiteX151" fmla="*/ 890158 w 2684164"/>
              <a:gd name="connsiteY151" fmla="*/ 3836194 h 4354354"/>
              <a:gd name="connsiteX152" fmla="*/ 897778 w 2684164"/>
              <a:gd name="connsiteY152" fmla="*/ 3866674 h 4354354"/>
              <a:gd name="connsiteX153" fmla="*/ 913018 w 2684164"/>
              <a:gd name="connsiteY153" fmla="*/ 3889534 h 4354354"/>
              <a:gd name="connsiteX154" fmla="*/ 935878 w 2684164"/>
              <a:gd name="connsiteY154" fmla="*/ 3927634 h 4354354"/>
              <a:gd name="connsiteX155" fmla="*/ 989218 w 2684164"/>
              <a:gd name="connsiteY155" fmla="*/ 3973354 h 4354354"/>
              <a:gd name="connsiteX156" fmla="*/ 1004458 w 2684164"/>
              <a:gd name="connsiteY156" fmla="*/ 3996214 h 4354354"/>
              <a:gd name="connsiteX157" fmla="*/ 1027318 w 2684164"/>
              <a:gd name="connsiteY157" fmla="*/ 4034314 h 4354354"/>
              <a:gd name="connsiteX158" fmla="*/ 1057798 w 2684164"/>
              <a:gd name="connsiteY158" fmla="*/ 4110514 h 4354354"/>
              <a:gd name="connsiteX159" fmla="*/ 1065418 w 2684164"/>
              <a:gd name="connsiteY159" fmla="*/ 4133374 h 4354354"/>
              <a:gd name="connsiteX160" fmla="*/ 1141618 w 2684164"/>
              <a:gd name="connsiteY160" fmla="*/ 4163854 h 4354354"/>
              <a:gd name="connsiteX161" fmla="*/ 1194958 w 2684164"/>
              <a:gd name="connsiteY161" fmla="*/ 4240054 h 4354354"/>
              <a:gd name="connsiteX162" fmla="*/ 1255918 w 2684164"/>
              <a:gd name="connsiteY162" fmla="*/ 4247674 h 4354354"/>
              <a:gd name="connsiteX163" fmla="*/ 1263538 w 2684164"/>
              <a:gd name="connsiteY163" fmla="*/ 4301014 h 4354354"/>
              <a:gd name="connsiteX164" fmla="*/ 1309258 w 2684164"/>
              <a:gd name="connsiteY164" fmla="*/ 4354354 h 4354354"/>
              <a:gd name="connsiteX165" fmla="*/ 1347358 w 2684164"/>
              <a:gd name="connsiteY165" fmla="*/ 4255294 h 4354354"/>
              <a:gd name="connsiteX166" fmla="*/ 1408318 w 2684164"/>
              <a:gd name="connsiteY166" fmla="*/ 4224814 h 4354354"/>
              <a:gd name="connsiteX167" fmla="*/ 1461658 w 2684164"/>
              <a:gd name="connsiteY167" fmla="*/ 4209574 h 4354354"/>
              <a:gd name="connsiteX168" fmla="*/ 1499758 w 2684164"/>
              <a:gd name="connsiteY168" fmla="*/ 4186714 h 4354354"/>
              <a:gd name="connsiteX169" fmla="*/ 1545478 w 2684164"/>
              <a:gd name="connsiteY169" fmla="*/ 4156234 h 4354354"/>
              <a:gd name="connsiteX170" fmla="*/ 1575958 w 2684164"/>
              <a:gd name="connsiteY170" fmla="*/ 4148614 h 4354354"/>
              <a:gd name="connsiteX171" fmla="*/ 1636918 w 2684164"/>
              <a:gd name="connsiteY171" fmla="*/ 4087654 h 4354354"/>
              <a:gd name="connsiteX172" fmla="*/ 1667398 w 2684164"/>
              <a:gd name="connsiteY172" fmla="*/ 4064794 h 4354354"/>
              <a:gd name="connsiteX173" fmla="*/ 1819798 w 2684164"/>
              <a:gd name="connsiteY173" fmla="*/ 4026694 h 4354354"/>
              <a:gd name="connsiteX174" fmla="*/ 1850278 w 2684164"/>
              <a:gd name="connsiteY174" fmla="*/ 4011454 h 4354354"/>
              <a:gd name="connsiteX175" fmla="*/ 1895998 w 2684164"/>
              <a:gd name="connsiteY175" fmla="*/ 3996214 h 4354354"/>
              <a:gd name="connsiteX176" fmla="*/ 1918858 w 2684164"/>
              <a:gd name="connsiteY176" fmla="*/ 3980974 h 4354354"/>
              <a:gd name="connsiteX177" fmla="*/ 1979818 w 2684164"/>
              <a:gd name="connsiteY177" fmla="*/ 3935254 h 4354354"/>
              <a:gd name="connsiteX178" fmla="*/ 2040778 w 2684164"/>
              <a:gd name="connsiteY178" fmla="*/ 3897154 h 4354354"/>
              <a:gd name="connsiteX179" fmla="*/ 2071258 w 2684164"/>
              <a:gd name="connsiteY179" fmla="*/ 3881914 h 4354354"/>
              <a:gd name="connsiteX180" fmla="*/ 2124598 w 2684164"/>
              <a:gd name="connsiteY180" fmla="*/ 3843814 h 4354354"/>
              <a:gd name="connsiteX181" fmla="*/ 2155078 w 2684164"/>
              <a:gd name="connsiteY181" fmla="*/ 3813334 h 4354354"/>
              <a:gd name="connsiteX182" fmla="*/ 2193178 w 2684164"/>
              <a:gd name="connsiteY182" fmla="*/ 3714274 h 4354354"/>
              <a:gd name="connsiteX183" fmla="*/ 2155078 w 2684164"/>
              <a:gd name="connsiteY183" fmla="*/ 3630454 h 4354354"/>
              <a:gd name="connsiteX184" fmla="*/ 2132218 w 2684164"/>
              <a:gd name="connsiteY184" fmla="*/ 3622834 h 4354354"/>
              <a:gd name="connsiteX185" fmla="*/ 2116978 w 2684164"/>
              <a:gd name="connsiteY185" fmla="*/ 3706654 h 4354354"/>
              <a:gd name="connsiteX186" fmla="*/ 2101738 w 2684164"/>
              <a:gd name="connsiteY186" fmla="*/ 3683794 h 4354354"/>
              <a:gd name="connsiteX187" fmla="*/ 2040778 w 2684164"/>
              <a:gd name="connsiteY187" fmla="*/ 3691414 h 4354354"/>
              <a:gd name="connsiteX188" fmla="*/ 2048398 w 2684164"/>
              <a:gd name="connsiteY188" fmla="*/ 3729514 h 4354354"/>
              <a:gd name="connsiteX189" fmla="*/ 2071258 w 2684164"/>
              <a:gd name="connsiteY189" fmla="*/ 3744754 h 4354354"/>
              <a:gd name="connsiteX190" fmla="*/ 2086498 w 2684164"/>
              <a:gd name="connsiteY190" fmla="*/ 3775234 h 4354354"/>
              <a:gd name="connsiteX191" fmla="*/ 2078878 w 2684164"/>
              <a:gd name="connsiteY191" fmla="*/ 3820954 h 4354354"/>
              <a:gd name="connsiteX192" fmla="*/ 2002678 w 2684164"/>
              <a:gd name="connsiteY192" fmla="*/ 3775234 h 4354354"/>
              <a:gd name="connsiteX193" fmla="*/ 1987438 w 2684164"/>
              <a:gd name="connsiteY193" fmla="*/ 3676174 h 4354354"/>
              <a:gd name="connsiteX194" fmla="*/ 1964578 w 2684164"/>
              <a:gd name="connsiteY194" fmla="*/ 3653314 h 4354354"/>
              <a:gd name="connsiteX195" fmla="*/ 1972198 w 2684164"/>
              <a:gd name="connsiteY195" fmla="*/ 3607594 h 4354354"/>
              <a:gd name="connsiteX196" fmla="*/ 2017918 w 2684164"/>
              <a:gd name="connsiteY196" fmla="*/ 3599974 h 4354354"/>
              <a:gd name="connsiteX197" fmla="*/ 2025538 w 2684164"/>
              <a:gd name="connsiteY197" fmla="*/ 3546634 h 4354354"/>
              <a:gd name="connsiteX198" fmla="*/ 2056018 w 2684164"/>
              <a:gd name="connsiteY198" fmla="*/ 3554254 h 4354354"/>
              <a:gd name="connsiteX199" fmla="*/ 2086498 w 2684164"/>
              <a:gd name="connsiteY199" fmla="*/ 3516154 h 4354354"/>
              <a:gd name="connsiteX200" fmla="*/ 2116978 w 2684164"/>
              <a:gd name="connsiteY200" fmla="*/ 3485674 h 4354354"/>
              <a:gd name="connsiteX201" fmla="*/ 2132218 w 2684164"/>
              <a:gd name="connsiteY201" fmla="*/ 3462814 h 4354354"/>
              <a:gd name="connsiteX202" fmla="*/ 2162698 w 2684164"/>
              <a:gd name="connsiteY202" fmla="*/ 3439954 h 4354354"/>
              <a:gd name="connsiteX203" fmla="*/ 2231278 w 2684164"/>
              <a:gd name="connsiteY203" fmla="*/ 3348514 h 4354354"/>
              <a:gd name="connsiteX204" fmla="*/ 2238898 w 2684164"/>
              <a:gd name="connsiteY204" fmla="*/ 3318034 h 4354354"/>
              <a:gd name="connsiteX205" fmla="*/ 2261758 w 2684164"/>
              <a:gd name="connsiteY205" fmla="*/ 3257074 h 4354354"/>
              <a:gd name="connsiteX206" fmla="*/ 2269378 w 2684164"/>
              <a:gd name="connsiteY206" fmla="*/ 3211354 h 4354354"/>
              <a:gd name="connsiteX207" fmla="*/ 2292238 w 2684164"/>
              <a:gd name="connsiteY207" fmla="*/ 3165634 h 4354354"/>
              <a:gd name="connsiteX208" fmla="*/ 2307478 w 2684164"/>
              <a:gd name="connsiteY208" fmla="*/ 3127534 h 4354354"/>
              <a:gd name="connsiteX209" fmla="*/ 2345578 w 2684164"/>
              <a:gd name="connsiteY209" fmla="*/ 3112294 h 4354354"/>
              <a:gd name="connsiteX210" fmla="*/ 2368438 w 2684164"/>
              <a:gd name="connsiteY210" fmla="*/ 3097054 h 4354354"/>
              <a:gd name="connsiteX211" fmla="*/ 2487977 w 2684164"/>
              <a:gd name="connsiteY211" fmla="*/ 3067050 h 4354354"/>
              <a:gd name="connsiteX212" fmla="*/ 2586085 w 2684164"/>
              <a:gd name="connsiteY212" fmla="*/ 3063717 h 4354354"/>
              <a:gd name="connsiteX213" fmla="*/ 2678476 w 2684164"/>
              <a:gd name="connsiteY213" fmla="*/ 3054668 h 4354354"/>
              <a:gd name="connsiteX0" fmla="*/ 2678476 w 2684164"/>
              <a:gd name="connsiteY0" fmla="*/ 3054668 h 4354354"/>
              <a:gd name="connsiteX1" fmla="*/ 2673238 w 2684164"/>
              <a:gd name="connsiteY1" fmla="*/ 3028474 h 4354354"/>
              <a:gd name="connsiteX2" fmla="*/ 2665618 w 2684164"/>
              <a:gd name="connsiteY2" fmla="*/ 2975134 h 4354354"/>
              <a:gd name="connsiteX3" fmla="*/ 2623708 w 2684164"/>
              <a:gd name="connsiteY3" fmla="*/ 2967038 h 4354354"/>
              <a:gd name="connsiteX4" fmla="*/ 2560367 w 2684164"/>
              <a:gd name="connsiteY4" fmla="*/ 2966561 h 4354354"/>
              <a:gd name="connsiteX5" fmla="*/ 2519410 w 2684164"/>
              <a:gd name="connsiteY5" fmla="*/ 2908936 h 4354354"/>
              <a:gd name="connsiteX6" fmla="*/ 2457021 w 2684164"/>
              <a:gd name="connsiteY6" fmla="*/ 2905601 h 4354354"/>
              <a:gd name="connsiteX7" fmla="*/ 2410349 w 2684164"/>
              <a:gd name="connsiteY7" fmla="*/ 2889885 h 4354354"/>
              <a:gd name="connsiteX8" fmla="*/ 2376058 w 2684164"/>
              <a:gd name="connsiteY8" fmla="*/ 2876074 h 4354354"/>
              <a:gd name="connsiteX9" fmla="*/ 2347960 w 2684164"/>
              <a:gd name="connsiteY9" fmla="*/ 2856071 h 4354354"/>
              <a:gd name="connsiteX10" fmla="*/ 2293190 w 2684164"/>
              <a:gd name="connsiteY10" fmla="*/ 2824163 h 4354354"/>
              <a:gd name="connsiteX11" fmla="*/ 2218895 w 2684164"/>
              <a:gd name="connsiteY11" fmla="*/ 2864167 h 4354354"/>
              <a:gd name="connsiteX12" fmla="*/ 2178414 w 2684164"/>
              <a:gd name="connsiteY12" fmla="*/ 2825116 h 4354354"/>
              <a:gd name="connsiteX13" fmla="*/ 2143172 w 2684164"/>
              <a:gd name="connsiteY13" fmla="*/ 2746058 h 4354354"/>
              <a:gd name="connsiteX14" fmla="*/ 2123646 w 2684164"/>
              <a:gd name="connsiteY14" fmla="*/ 2684621 h 4354354"/>
              <a:gd name="connsiteX15" fmla="*/ 2105549 w 2684164"/>
              <a:gd name="connsiteY15" fmla="*/ 2649379 h 4354354"/>
              <a:gd name="connsiteX16" fmla="*/ 2104119 w 2684164"/>
              <a:gd name="connsiteY16" fmla="*/ 2600801 h 4354354"/>
              <a:gd name="connsiteX17" fmla="*/ 2026490 w 2684164"/>
              <a:gd name="connsiteY17" fmla="*/ 2686051 h 4354354"/>
              <a:gd name="connsiteX18" fmla="*/ 1959340 w 2684164"/>
              <a:gd name="connsiteY18" fmla="*/ 2754154 h 4354354"/>
              <a:gd name="connsiteX19" fmla="*/ 1912191 w 2684164"/>
              <a:gd name="connsiteY19" fmla="*/ 2713196 h 4354354"/>
              <a:gd name="connsiteX20" fmla="*/ 1775507 w 2684164"/>
              <a:gd name="connsiteY20" fmla="*/ 2699862 h 4354354"/>
              <a:gd name="connsiteX21" fmla="*/ 1677399 w 2684164"/>
              <a:gd name="connsiteY21" fmla="*/ 2689860 h 4354354"/>
              <a:gd name="connsiteX22" fmla="*/ 1606915 w 2684164"/>
              <a:gd name="connsiteY22" fmla="*/ 2582229 h 4354354"/>
              <a:gd name="connsiteX23" fmla="*/ 1542145 w 2684164"/>
              <a:gd name="connsiteY23" fmla="*/ 2584133 h 4354354"/>
              <a:gd name="connsiteX24" fmla="*/ 1517379 w 2684164"/>
              <a:gd name="connsiteY24" fmla="*/ 2563654 h 4354354"/>
              <a:gd name="connsiteX25" fmla="*/ 1469278 w 2684164"/>
              <a:gd name="connsiteY25" fmla="*/ 2381726 h 4354354"/>
              <a:gd name="connsiteX26" fmla="*/ 1438798 w 2684164"/>
              <a:gd name="connsiteY26" fmla="*/ 2289334 h 4354354"/>
              <a:gd name="connsiteX27" fmla="*/ 1400698 w 2684164"/>
              <a:gd name="connsiteY27" fmla="*/ 2220754 h 4354354"/>
              <a:gd name="connsiteX28" fmla="*/ 1385458 w 2684164"/>
              <a:gd name="connsiteY28" fmla="*/ 2197894 h 4354354"/>
              <a:gd name="connsiteX29" fmla="*/ 1374981 w 2684164"/>
              <a:gd name="connsiteY29" fmla="*/ 2152651 h 4354354"/>
              <a:gd name="connsiteX30" fmla="*/ 1369742 w 2684164"/>
              <a:gd name="connsiteY30" fmla="*/ 2052162 h 4354354"/>
              <a:gd name="connsiteX31" fmla="*/ 1384030 w 2684164"/>
              <a:gd name="connsiteY31" fmla="*/ 1982630 h 4354354"/>
              <a:gd name="connsiteX32" fmla="*/ 1315926 w 2684164"/>
              <a:gd name="connsiteY32" fmla="*/ 1917859 h 4354354"/>
              <a:gd name="connsiteX33" fmla="*/ 1282588 w 2684164"/>
              <a:gd name="connsiteY33" fmla="*/ 1912621 h 4354354"/>
              <a:gd name="connsiteX34" fmla="*/ 1184957 w 2684164"/>
              <a:gd name="connsiteY34" fmla="*/ 1853089 h 4354354"/>
              <a:gd name="connsiteX35" fmla="*/ 1126856 w 2684164"/>
              <a:gd name="connsiteY35" fmla="*/ 1863567 h 4354354"/>
              <a:gd name="connsiteX36" fmla="*/ 1074467 w 2684164"/>
              <a:gd name="connsiteY36" fmla="*/ 1897379 h 4354354"/>
              <a:gd name="connsiteX37" fmla="*/ 1025413 w 2684164"/>
              <a:gd name="connsiteY37" fmla="*/ 1923098 h 4354354"/>
              <a:gd name="connsiteX38" fmla="*/ 958738 w 2684164"/>
              <a:gd name="connsiteY38" fmla="*/ 1984058 h 4354354"/>
              <a:gd name="connsiteX39" fmla="*/ 909684 w 2684164"/>
              <a:gd name="connsiteY39" fmla="*/ 1941672 h 4354354"/>
              <a:gd name="connsiteX40" fmla="*/ 854917 w 2684164"/>
              <a:gd name="connsiteY40" fmla="*/ 1915002 h 4354354"/>
              <a:gd name="connsiteX41" fmla="*/ 823960 w 2684164"/>
              <a:gd name="connsiteY41" fmla="*/ 1889284 h 4354354"/>
              <a:gd name="connsiteX42" fmla="*/ 800624 w 2684164"/>
              <a:gd name="connsiteY42" fmla="*/ 1846898 h 4354354"/>
              <a:gd name="connsiteX43" fmla="*/ 814912 w 2684164"/>
              <a:gd name="connsiteY43" fmla="*/ 1789748 h 4354354"/>
              <a:gd name="connsiteX44" fmla="*/ 804433 w 2684164"/>
              <a:gd name="connsiteY44" fmla="*/ 1720215 h 4354354"/>
              <a:gd name="connsiteX45" fmla="*/ 783955 w 2684164"/>
              <a:gd name="connsiteY45" fmla="*/ 1625441 h 4354354"/>
              <a:gd name="connsiteX46" fmla="*/ 760141 w 2684164"/>
              <a:gd name="connsiteY46" fmla="*/ 1635919 h 4354354"/>
              <a:gd name="connsiteX47" fmla="*/ 701563 w 2684164"/>
              <a:gd name="connsiteY47" fmla="*/ 1571626 h 4354354"/>
              <a:gd name="connsiteX48" fmla="*/ 730138 w 2684164"/>
              <a:gd name="connsiteY48" fmla="*/ 1519714 h 4354354"/>
              <a:gd name="connsiteX49" fmla="*/ 777763 w 2684164"/>
              <a:gd name="connsiteY49" fmla="*/ 1455420 h 4354354"/>
              <a:gd name="connsiteX50" fmla="*/ 775858 w 2684164"/>
              <a:gd name="connsiteY50" fmla="*/ 1429227 h 4354354"/>
              <a:gd name="connsiteX51" fmla="*/ 818721 w 2684164"/>
              <a:gd name="connsiteY51" fmla="*/ 1375409 h 4354354"/>
              <a:gd name="connsiteX52" fmla="*/ 826818 w 2684164"/>
              <a:gd name="connsiteY52" fmla="*/ 1282542 h 4354354"/>
              <a:gd name="connsiteX53" fmla="*/ 812529 w 2684164"/>
              <a:gd name="connsiteY53" fmla="*/ 1198721 h 4354354"/>
              <a:gd name="connsiteX54" fmla="*/ 780144 w 2684164"/>
              <a:gd name="connsiteY54" fmla="*/ 1151573 h 4354354"/>
              <a:gd name="connsiteX55" fmla="*/ 761571 w 2684164"/>
              <a:gd name="connsiteY55" fmla="*/ 1070134 h 4354354"/>
              <a:gd name="connsiteX56" fmla="*/ 805387 w 2684164"/>
              <a:gd name="connsiteY56" fmla="*/ 1034892 h 4354354"/>
              <a:gd name="connsiteX57" fmla="*/ 808720 w 2684164"/>
              <a:gd name="connsiteY57" fmla="*/ 976789 h 4354354"/>
              <a:gd name="connsiteX58" fmla="*/ 821102 w 2684164"/>
              <a:gd name="connsiteY58" fmla="*/ 901065 h 4354354"/>
              <a:gd name="connsiteX59" fmla="*/ 830151 w 2684164"/>
              <a:gd name="connsiteY59" fmla="*/ 833914 h 4354354"/>
              <a:gd name="connsiteX60" fmla="*/ 844915 w 2684164"/>
              <a:gd name="connsiteY60" fmla="*/ 795814 h 4354354"/>
              <a:gd name="connsiteX61" fmla="*/ 860154 w 2684164"/>
              <a:gd name="connsiteY61" fmla="*/ 762475 h 4354354"/>
              <a:gd name="connsiteX62" fmla="*/ 833961 w 2684164"/>
              <a:gd name="connsiteY62" fmla="*/ 696754 h 4354354"/>
              <a:gd name="connsiteX63" fmla="*/ 818245 w 2684164"/>
              <a:gd name="connsiteY63" fmla="*/ 573405 h 4354354"/>
              <a:gd name="connsiteX64" fmla="*/ 787764 w 2684164"/>
              <a:gd name="connsiteY64" fmla="*/ 536259 h 4354354"/>
              <a:gd name="connsiteX65" fmla="*/ 770143 w 2684164"/>
              <a:gd name="connsiteY65" fmla="*/ 505777 h 4354354"/>
              <a:gd name="connsiteX66" fmla="*/ 747283 w 2684164"/>
              <a:gd name="connsiteY66" fmla="*/ 430054 h 4354354"/>
              <a:gd name="connsiteX67" fmla="*/ 720137 w 2684164"/>
              <a:gd name="connsiteY67" fmla="*/ 349091 h 4354354"/>
              <a:gd name="connsiteX68" fmla="*/ 732519 w 2684164"/>
              <a:gd name="connsiteY68" fmla="*/ 321469 h 4354354"/>
              <a:gd name="connsiteX69" fmla="*/ 729187 w 2684164"/>
              <a:gd name="connsiteY69" fmla="*/ 256223 h 4354354"/>
              <a:gd name="connsiteX70" fmla="*/ 710137 w 2684164"/>
              <a:gd name="connsiteY70" fmla="*/ 241935 h 4354354"/>
              <a:gd name="connsiteX71" fmla="*/ 702040 w 2684164"/>
              <a:gd name="connsiteY71" fmla="*/ 171451 h 4354354"/>
              <a:gd name="connsiteX72" fmla="*/ 668226 w 2684164"/>
              <a:gd name="connsiteY72" fmla="*/ 120015 h 4354354"/>
              <a:gd name="connsiteX73" fmla="*/ 679180 w 2684164"/>
              <a:gd name="connsiteY73" fmla="*/ 70485 h 4354354"/>
              <a:gd name="connsiteX74" fmla="*/ 650127 w 2684164"/>
              <a:gd name="connsiteY74" fmla="*/ 0 h 4354354"/>
              <a:gd name="connsiteX75" fmla="*/ 605837 w 2684164"/>
              <a:gd name="connsiteY75" fmla="*/ 10001 h 4354354"/>
              <a:gd name="connsiteX76" fmla="*/ 535352 w 2684164"/>
              <a:gd name="connsiteY76" fmla="*/ 85249 h 4354354"/>
              <a:gd name="connsiteX77" fmla="*/ 552497 w 2684164"/>
              <a:gd name="connsiteY77" fmla="*/ 158591 h 4354354"/>
              <a:gd name="connsiteX78" fmla="*/ 545831 w 2684164"/>
              <a:gd name="connsiteY78" fmla="*/ 234792 h 4354354"/>
              <a:gd name="connsiteX79" fmla="*/ 498205 w 2684164"/>
              <a:gd name="connsiteY79" fmla="*/ 313373 h 4354354"/>
              <a:gd name="connsiteX80" fmla="*/ 453913 w 2684164"/>
              <a:gd name="connsiteY80" fmla="*/ 408147 h 4354354"/>
              <a:gd name="connsiteX81" fmla="*/ 361044 w 2684164"/>
              <a:gd name="connsiteY81" fmla="*/ 381476 h 4354354"/>
              <a:gd name="connsiteX82" fmla="*/ 293418 w 2684164"/>
              <a:gd name="connsiteY82" fmla="*/ 441960 h 4354354"/>
              <a:gd name="connsiteX83" fmla="*/ 263413 w 2684164"/>
              <a:gd name="connsiteY83" fmla="*/ 513874 h 4354354"/>
              <a:gd name="connsiteX84" fmla="*/ 314848 w 2684164"/>
              <a:gd name="connsiteY84" fmla="*/ 574834 h 4354354"/>
              <a:gd name="connsiteX85" fmla="*/ 228646 w 2684164"/>
              <a:gd name="connsiteY85" fmla="*/ 711995 h 4354354"/>
              <a:gd name="connsiteX86" fmla="*/ 255318 w 2684164"/>
              <a:gd name="connsiteY86" fmla="*/ 758667 h 4354354"/>
              <a:gd name="connsiteX87" fmla="*/ 241029 w 2684164"/>
              <a:gd name="connsiteY87" fmla="*/ 834390 h 4354354"/>
              <a:gd name="connsiteX88" fmla="*/ 295798 w 2684164"/>
              <a:gd name="connsiteY88" fmla="*/ 849630 h 4354354"/>
              <a:gd name="connsiteX89" fmla="*/ 343899 w 2684164"/>
              <a:gd name="connsiteY89" fmla="*/ 872966 h 4354354"/>
              <a:gd name="connsiteX90" fmla="*/ 317230 w 2684164"/>
              <a:gd name="connsiteY90" fmla="*/ 957263 h 4354354"/>
              <a:gd name="connsiteX91" fmla="*/ 314849 w 2684164"/>
              <a:gd name="connsiteY91" fmla="*/ 1051560 h 4354354"/>
              <a:gd name="connsiteX92" fmla="*/ 231506 w 2684164"/>
              <a:gd name="connsiteY92" fmla="*/ 1096803 h 4354354"/>
              <a:gd name="connsiteX93" fmla="*/ 152447 w 2684164"/>
              <a:gd name="connsiteY93" fmla="*/ 1095376 h 4354354"/>
              <a:gd name="connsiteX94" fmla="*/ 159114 w 2684164"/>
              <a:gd name="connsiteY94" fmla="*/ 1245395 h 4354354"/>
              <a:gd name="connsiteX95" fmla="*/ 221503 w 2684164"/>
              <a:gd name="connsiteY95" fmla="*/ 1283494 h 4354354"/>
              <a:gd name="connsiteX96" fmla="*/ 210073 w 2684164"/>
              <a:gd name="connsiteY96" fmla="*/ 1344454 h 4354354"/>
              <a:gd name="connsiteX97" fmla="*/ 292464 w 2684164"/>
              <a:gd name="connsiteY97" fmla="*/ 1416368 h 4354354"/>
              <a:gd name="connsiteX98" fmla="*/ 272938 w 2684164"/>
              <a:gd name="connsiteY98" fmla="*/ 1466374 h 4354354"/>
              <a:gd name="connsiteX99" fmla="*/ 237219 w 2684164"/>
              <a:gd name="connsiteY99" fmla="*/ 1567339 h 4354354"/>
              <a:gd name="connsiteX100" fmla="*/ 212455 w 2684164"/>
              <a:gd name="connsiteY100" fmla="*/ 1594485 h 4354354"/>
              <a:gd name="connsiteX101" fmla="*/ 152923 w 2684164"/>
              <a:gd name="connsiteY101" fmla="*/ 1602105 h 4354354"/>
              <a:gd name="connsiteX102" fmla="*/ 96249 w 2684164"/>
              <a:gd name="connsiteY102" fmla="*/ 1652111 h 4354354"/>
              <a:gd name="connsiteX103" fmla="*/ 35289 w 2684164"/>
              <a:gd name="connsiteY103" fmla="*/ 1684497 h 4354354"/>
              <a:gd name="connsiteX104" fmla="*/ 11001 w 2684164"/>
              <a:gd name="connsiteY104" fmla="*/ 1750219 h 4354354"/>
              <a:gd name="connsiteX105" fmla="*/ 523 w 2684164"/>
              <a:gd name="connsiteY105" fmla="*/ 1875473 h 4354354"/>
              <a:gd name="connsiteX106" fmla="*/ 29098 w 2684164"/>
              <a:gd name="connsiteY106" fmla="*/ 1938814 h 4354354"/>
              <a:gd name="connsiteX107" fmla="*/ 79104 w 2684164"/>
              <a:gd name="connsiteY107" fmla="*/ 1993107 h 4354354"/>
              <a:gd name="connsiteX108" fmla="*/ 166258 w 2684164"/>
              <a:gd name="connsiteY108" fmla="*/ 2037874 h 4354354"/>
              <a:gd name="connsiteX109" fmla="*/ 241505 w 2684164"/>
              <a:gd name="connsiteY109" fmla="*/ 2100263 h 4354354"/>
              <a:gd name="connsiteX110" fmla="*/ 265318 w 2684164"/>
              <a:gd name="connsiteY110" fmla="*/ 2182654 h 4354354"/>
              <a:gd name="connsiteX111" fmla="*/ 318182 w 2684164"/>
              <a:gd name="connsiteY111" fmla="*/ 2265045 h 4354354"/>
              <a:gd name="connsiteX112" fmla="*/ 443436 w 2684164"/>
              <a:gd name="connsiteY112" fmla="*/ 2258854 h 4354354"/>
              <a:gd name="connsiteX113" fmla="*/ 472010 w 2684164"/>
              <a:gd name="connsiteY113" fmla="*/ 2296954 h 4354354"/>
              <a:gd name="connsiteX114" fmla="*/ 510111 w 2684164"/>
              <a:gd name="connsiteY114" fmla="*/ 2330292 h 4354354"/>
              <a:gd name="connsiteX115" fmla="*/ 541067 w 2684164"/>
              <a:gd name="connsiteY115" fmla="*/ 2318385 h 4354354"/>
              <a:gd name="connsiteX116" fmla="*/ 564403 w 2684164"/>
              <a:gd name="connsiteY116" fmla="*/ 2392680 h 4354354"/>
              <a:gd name="connsiteX117" fmla="*/ 543448 w 2684164"/>
              <a:gd name="connsiteY117" fmla="*/ 2461737 h 4354354"/>
              <a:gd name="connsiteX118" fmla="*/ 497728 w 2684164"/>
              <a:gd name="connsiteY118" fmla="*/ 2511267 h 4354354"/>
              <a:gd name="connsiteX119" fmla="*/ 499633 w 2684164"/>
              <a:gd name="connsiteY119" fmla="*/ 2549843 h 4354354"/>
              <a:gd name="connsiteX120" fmla="*/ 491061 w 2684164"/>
              <a:gd name="connsiteY120" fmla="*/ 2611279 h 4354354"/>
              <a:gd name="connsiteX121" fmla="*/ 524398 w 2684164"/>
              <a:gd name="connsiteY121" fmla="*/ 2670334 h 4354354"/>
              <a:gd name="connsiteX122" fmla="*/ 532018 w 2684164"/>
              <a:gd name="connsiteY122" fmla="*/ 2700814 h 4354354"/>
              <a:gd name="connsiteX123" fmla="*/ 562498 w 2684164"/>
              <a:gd name="connsiteY123" fmla="*/ 2685574 h 4354354"/>
              <a:gd name="connsiteX124" fmla="*/ 585358 w 2684164"/>
              <a:gd name="connsiteY124" fmla="*/ 2662714 h 4354354"/>
              <a:gd name="connsiteX125" fmla="*/ 638698 w 2684164"/>
              <a:gd name="connsiteY125" fmla="*/ 2632234 h 4354354"/>
              <a:gd name="connsiteX126" fmla="*/ 676798 w 2684164"/>
              <a:gd name="connsiteY126" fmla="*/ 2639854 h 4354354"/>
              <a:gd name="connsiteX127" fmla="*/ 692038 w 2684164"/>
              <a:gd name="connsiteY127" fmla="*/ 2662714 h 4354354"/>
              <a:gd name="connsiteX128" fmla="*/ 714898 w 2684164"/>
              <a:gd name="connsiteY128" fmla="*/ 2685574 h 4354354"/>
              <a:gd name="connsiteX129" fmla="*/ 722518 w 2684164"/>
              <a:gd name="connsiteY129" fmla="*/ 2708434 h 4354354"/>
              <a:gd name="connsiteX130" fmla="*/ 699658 w 2684164"/>
              <a:gd name="connsiteY130" fmla="*/ 2792254 h 4354354"/>
              <a:gd name="connsiteX131" fmla="*/ 615838 w 2684164"/>
              <a:gd name="connsiteY131" fmla="*/ 2868454 h 4354354"/>
              <a:gd name="connsiteX132" fmla="*/ 592978 w 2684164"/>
              <a:gd name="connsiteY132" fmla="*/ 2914174 h 4354354"/>
              <a:gd name="connsiteX133" fmla="*/ 524398 w 2684164"/>
              <a:gd name="connsiteY133" fmla="*/ 2959894 h 4354354"/>
              <a:gd name="connsiteX134" fmla="*/ 509158 w 2684164"/>
              <a:gd name="connsiteY134" fmla="*/ 2982754 h 4354354"/>
              <a:gd name="connsiteX135" fmla="*/ 539638 w 2684164"/>
              <a:gd name="connsiteY135" fmla="*/ 3081814 h 4354354"/>
              <a:gd name="connsiteX136" fmla="*/ 562498 w 2684164"/>
              <a:gd name="connsiteY136" fmla="*/ 3203734 h 4354354"/>
              <a:gd name="connsiteX137" fmla="*/ 600598 w 2684164"/>
              <a:gd name="connsiteY137" fmla="*/ 3302794 h 4354354"/>
              <a:gd name="connsiteX138" fmla="*/ 600598 w 2684164"/>
              <a:gd name="connsiteY138" fmla="*/ 3455194 h 4354354"/>
              <a:gd name="connsiteX139" fmla="*/ 562498 w 2684164"/>
              <a:gd name="connsiteY139" fmla="*/ 3493294 h 4354354"/>
              <a:gd name="connsiteX140" fmla="*/ 554878 w 2684164"/>
              <a:gd name="connsiteY140" fmla="*/ 3523774 h 4354354"/>
              <a:gd name="connsiteX141" fmla="*/ 539638 w 2684164"/>
              <a:gd name="connsiteY141" fmla="*/ 3554254 h 4354354"/>
              <a:gd name="connsiteX142" fmla="*/ 547258 w 2684164"/>
              <a:gd name="connsiteY142" fmla="*/ 3706654 h 4354354"/>
              <a:gd name="connsiteX143" fmla="*/ 600598 w 2684164"/>
              <a:gd name="connsiteY143" fmla="*/ 3699034 h 4354354"/>
              <a:gd name="connsiteX144" fmla="*/ 623458 w 2684164"/>
              <a:gd name="connsiteY144" fmla="*/ 3691414 h 4354354"/>
              <a:gd name="connsiteX145" fmla="*/ 669178 w 2684164"/>
              <a:gd name="connsiteY145" fmla="*/ 3714274 h 4354354"/>
              <a:gd name="connsiteX146" fmla="*/ 699658 w 2684164"/>
              <a:gd name="connsiteY146" fmla="*/ 3744754 h 4354354"/>
              <a:gd name="connsiteX147" fmla="*/ 829198 w 2684164"/>
              <a:gd name="connsiteY147" fmla="*/ 3767614 h 4354354"/>
              <a:gd name="connsiteX148" fmla="*/ 844438 w 2684164"/>
              <a:gd name="connsiteY148" fmla="*/ 3798094 h 4354354"/>
              <a:gd name="connsiteX149" fmla="*/ 867298 w 2684164"/>
              <a:gd name="connsiteY149" fmla="*/ 3813334 h 4354354"/>
              <a:gd name="connsiteX150" fmla="*/ 890158 w 2684164"/>
              <a:gd name="connsiteY150" fmla="*/ 3836194 h 4354354"/>
              <a:gd name="connsiteX151" fmla="*/ 897778 w 2684164"/>
              <a:gd name="connsiteY151" fmla="*/ 3866674 h 4354354"/>
              <a:gd name="connsiteX152" fmla="*/ 913018 w 2684164"/>
              <a:gd name="connsiteY152" fmla="*/ 3889534 h 4354354"/>
              <a:gd name="connsiteX153" fmla="*/ 935878 w 2684164"/>
              <a:gd name="connsiteY153" fmla="*/ 3927634 h 4354354"/>
              <a:gd name="connsiteX154" fmla="*/ 989218 w 2684164"/>
              <a:gd name="connsiteY154" fmla="*/ 3973354 h 4354354"/>
              <a:gd name="connsiteX155" fmla="*/ 1004458 w 2684164"/>
              <a:gd name="connsiteY155" fmla="*/ 3996214 h 4354354"/>
              <a:gd name="connsiteX156" fmla="*/ 1027318 w 2684164"/>
              <a:gd name="connsiteY156" fmla="*/ 4034314 h 4354354"/>
              <a:gd name="connsiteX157" fmla="*/ 1057798 w 2684164"/>
              <a:gd name="connsiteY157" fmla="*/ 4110514 h 4354354"/>
              <a:gd name="connsiteX158" fmla="*/ 1065418 w 2684164"/>
              <a:gd name="connsiteY158" fmla="*/ 4133374 h 4354354"/>
              <a:gd name="connsiteX159" fmla="*/ 1141618 w 2684164"/>
              <a:gd name="connsiteY159" fmla="*/ 4163854 h 4354354"/>
              <a:gd name="connsiteX160" fmla="*/ 1194958 w 2684164"/>
              <a:gd name="connsiteY160" fmla="*/ 4240054 h 4354354"/>
              <a:gd name="connsiteX161" fmla="*/ 1255918 w 2684164"/>
              <a:gd name="connsiteY161" fmla="*/ 4247674 h 4354354"/>
              <a:gd name="connsiteX162" fmla="*/ 1263538 w 2684164"/>
              <a:gd name="connsiteY162" fmla="*/ 4301014 h 4354354"/>
              <a:gd name="connsiteX163" fmla="*/ 1309258 w 2684164"/>
              <a:gd name="connsiteY163" fmla="*/ 4354354 h 4354354"/>
              <a:gd name="connsiteX164" fmla="*/ 1347358 w 2684164"/>
              <a:gd name="connsiteY164" fmla="*/ 4255294 h 4354354"/>
              <a:gd name="connsiteX165" fmla="*/ 1408318 w 2684164"/>
              <a:gd name="connsiteY165" fmla="*/ 4224814 h 4354354"/>
              <a:gd name="connsiteX166" fmla="*/ 1461658 w 2684164"/>
              <a:gd name="connsiteY166" fmla="*/ 4209574 h 4354354"/>
              <a:gd name="connsiteX167" fmla="*/ 1499758 w 2684164"/>
              <a:gd name="connsiteY167" fmla="*/ 4186714 h 4354354"/>
              <a:gd name="connsiteX168" fmla="*/ 1545478 w 2684164"/>
              <a:gd name="connsiteY168" fmla="*/ 4156234 h 4354354"/>
              <a:gd name="connsiteX169" fmla="*/ 1575958 w 2684164"/>
              <a:gd name="connsiteY169" fmla="*/ 4148614 h 4354354"/>
              <a:gd name="connsiteX170" fmla="*/ 1636918 w 2684164"/>
              <a:gd name="connsiteY170" fmla="*/ 4087654 h 4354354"/>
              <a:gd name="connsiteX171" fmla="*/ 1667398 w 2684164"/>
              <a:gd name="connsiteY171" fmla="*/ 4064794 h 4354354"/>
              <a:gd name="connsiteX172" fmla="*/ 1819798 w 2684164"/>
              <a:gd name="connsiteY172" fmla="*/ 4026694 h 4354354"/>
              <a:gd name="connsiteX173" fmla="*/ 1850278 w 2684164"/>
              <a:gd name="connsiteY173" fmla="*/ 4011454 h 4354354"/>
              <a:gd name="connsiteX174" fmla="*/ 1895998 w 2684164"/>
              <a:gd name="connsiteY174" fmla="*/ 3996214 h 4354354"/>
              <a:gd name="connsiteX175" fmla="*/ 1918858 w 2684164"/>
              <a:gd name="connsiteY175" fmla="*/ 3980974 h 4354354"/>
              <a:gd name="connsiteX176" fmla="*/ 1979818 w 2684164"/>
              <a:gd name="connsiteY176" fmla="*/ 3935254 h 4354354"/>
              <a:gd name="connsiteX177" fmla="*/ 2040778 w 2684164"/>
              <a:gd name="connsiteY177" fmla="*/ 3897154 h 4354354"/>
              <a:gd name="connsiteX178" fmla="*/ 2071258 w 2684164"/>
              <a:gd name="connsiteY178" fmla="*/ 3881914 h 4354354"/>
              <a:gd name="connsiteX179" fmla="*/ 2124598 w 2684164"/>
              <a:gd name="connsiteY179" fmla="*/ 3843814 h 4354354"/>
              <a:gd name="connsiteX180" fmla="*/ 2155078 w 2684164"/>
              <a:gd name="connsiteY180" fmla="*/ 3813334 h 4354354"/>
              <a:gd name="connsiteX181" fmla="*/ 2193178 w 2684164"/>
              <a:gd name="connsiteY181" fmla="*/ 3714274 h 4354354"/>
              <a:gd name="connsiteX182" fmla="*/ 2155078 w 2684164"/>
              <a:gd name="connsiteY182" fmla="*/ 3630454 h 4354354"/>
              <a:gd name="connsiteX183" fmla="*/ 2132218 w 2684164"/>
              <a:gd name="connsiteY183" fmla="*/ 3622834 h 4354354"/>
              <a:gd name="connsiteX184" fmla="*/ 2116978 w 2684164"/>
              <a:gd name="connsiteY184" fmla="*/ 3706654 h 4354354"/>
              <a:gd name="connsiteX185" fmla="*/ 2101738 w 2684164"/>
              <a:gd name="connsiteY185" fmla="*/ 3683794 h 4354354"/>
              <a:gd name="connsiteX186" fmla="*/ 2040778 w 2684164"/>
              <a:gd name="connsiteY186" fmla="*/ 3691414 h 4354354"/>
              <a:gd name="connsiteX187" fmla="*/ 2048398 w 2684164"/>
              <a:gd name="connsiteY187" fmla="*/ 3729514 h 4354354"/>
              <a:gd name="connsiteX188" fmla="*/ 2071258 w 2684164"/>
              <a:gd name="connsiteY188" fmla="*/ 3744754 h 4354354"/>
              <a:gd name="connsiteX189" fmla="*/ 2086498 w 2684164"/>
              <a:gd name="connsiteY189" fmla="*/ 3775234 h 4354354"/>
              <a:gd name="connsiteX190" fmla="*/ 2078878 w 2684164"/>
              <a:gd name="connsiteY190" fmla="*/ 3820954 h 4354354"/>
              <a:gd name="connsiteX191" fmla="*/ 2002678 w 2684164"/>
              <a:gd name="connsiteY191" fmla="*/ 3775234 h 4354354"/>
              <a:gd name="connsiteX192" fmla="*/ 1987438 w 2684164"/>
              <a:gd name="connsiteY192" fmla="*/ 3676174 h 4354354"/>
              <a:gd name="connsiteX193" fmla="*/ 1964578 w 2684164"/>
              <a:gd name="connsiteY193" fmla="*/ 3653314 h 4354354"/>
              <a:gd name="connsiteX194" fmla="*/ 1972198 w 2684164"/>
              <a:gd name="connsiteY194" fmla="*/ 3607594 h 4354354"/>
              <a:gd name="connsiteX195" fmla="*/ 2017918 w 2684164"/>
              <a:gd name="connsiteY195" fmla="*/ 3599974 h 4354354"/>
              <a:gd name="connsiteX196" fmla="*/ 2025538 w 2684164"/>
              <a:gd name="connsiteY196" fmla="*/ 3546634 h 4354354"/>
              <a:gd name="connsiteX197" fmla="*/ 2056018 w 2684164"/>
              <a:gd name="connsiteY197" fmla="*/ 3554254 h 4354354"/>
              <a:gd name="connsiteX198" fmla="*/ 2086498 w 2684164"/>
              <a:gd name="connsiteY198" fmla="*/ 3516154 h 4354354"/>
              <a:gd name="connsiteX199" fmla="*/ 2116978 w 2684164"/>
              <a:gd name="connsiteY199" fmla="*/ 3485674 h 4354354"/>
              <a:gd name="connsiteX200" fmla="*/ 2132218 w 2684164"/>
              <a:gd name="connsiteY200" fmla="*/ 3462814 h 4354354"/>
              <a:gd name="connsiteX201" fmla="*/ 2162698 w 2684164"/>
              <a:gd name="connsiteY201" fmla="*/ 3439954 h 4354354"/>
              <a:gd name="connsiteX202" fmla="*/ 2231278 w 2684164"/>
              <a:gd name="connsiteY202" fmla="*/ 3348514 h 4354354"/>
              <a:gd name="connsiteX203" fmla="*/ 2238898 w 2684164"/>
              <a:gd name="connsiteY203" fmla="*/ 3318034 h 4354354"/>
              <a:gd name="connsiteX204" fmla="*/ 2261758 w 2684164"/>
              <a:gd name="connsiteY204" fmla="*/ 3257074 h 4354354"/>
              <a:gd name="connsiteX205" fmla="*/ 2269378 w 2684164"/>
              <a:gd name="connsiteY205" fmla="*/ 3211354 h 4354354"/>
              <a:gd name="connsiteX206" fmla="*/ 2292238 w 2684164"/>
              <a:gd name="connsiteY206" fmla="*/ 3165634 h 4354354"/>
              <a:gd name="connsiteX207" fmla="*/ 2307478 w 2684164"/>
              <a:gd name="connsiteY207" fmla="*/ 3127534 h 4354354"/>
              <a:gd name="connsiteX208" fmla="*/ 2345578 w 2684164"/>
              <a:gd name="connsiteY208" fmla="*/ 3112294 h 4354354"/>
              <a:gd name="connsiteX209" fmla="*/ 2368438 w 2684164"/>
              <a:gd name="connsiteY209" fmla="*/ 3097054 h 4354354"/>
              <a:gd name="connsiteX210" fmla="*/ 2487977 w 2684164"/>
              <a:gd name="connsiteY210" fmla="*/ 3067050 h 4354354"/>
              <a:gd name="connsiteX211" fmla="*/ 2586085 w 2684164"/>
              <a:gd name="connsiteY211" fmla="*/ 3063717 h 4354354"/>
              <a:gd name="connsiteX212" fmla="*/ 2678476 w 2684164"/>
              <a:gd name="connsiteY212" fmla="*/ 3054668 h 4354354"/>
              <a:gd name="connsiteX0" fmla="*/ 2678476 w 2684164"/>
              <a:gd name="connsiteY0" fmla="*/ 3054668 h 4354354"/>
              <a:gd name="connsiteX1" fmla="*/ 2673238 w 2684164"/>
              <a:gd name="connsiteY1" fmla="*/ 3028474 h 4354354"/>
              <a:gd name="connsiteX2" fmla="*/ 2665618 w 2684164"/>
              <a:gd name="connsiteY2" fmla="*/ 2975134 h 4354354"/>
              <a:gd name="connsiteX3" fmla="*/ 2623708 w 2684164"/>
              <a:gd name="connsiteY3" fmla="*/ 2967038 h 4354354"/>
              <a:gd name="connsiteX4" fmla="*/ 2560367 w 2684164"/>
              <a:gd name="connsiteY4" fmla="*/ 2966561 h 4354354"/>
              <a:gd name="connsiteX5" fmla="*/ 2519410 w 2684164"/>
              <a:gd name="connsiteY5" fmla="*/ 2908936 h 4354354"/>
              <a:gd name="connsiteX6" fmla="*/ 2457021 w 2684164"/>
              <a:gd name="connsiteY6" fmla="*/ 2905601 h 4354354"/>
              <a:gd name="connsiteX7" fmla="*/ 2410349 w 2684164"/>
              <a:gd name="connsiteY7" fmla="*/ 2889885 h 4354354"/>
              <a:gd name="connsiteX8" fmla="*/ 2376058 w 2684164"/>
              <a:gd name="connsiteY8" fmla="*/ 2876074 h 4354354"/>
              <a:gd name="connsiteX9" fmla="*/ 2347960 w 2684164"/>
              <a:gd name="connsiteY9" fmla="*/ 2856071 h 4354354"/>
              <a:gd name="connsiteX10" fmla="*/ 2293190 w 2684164"/>
              <a:gd name="connsiteY10" fmla="*/ 2824163 h 4354354"/>
              <a:gd name="connsiteX11" fmla="*/ 2218895 w 2684164"/>
              <a:gd name="connsiteY11" fmla="*/ 2864167 h 4354354"/>
              <a:gd name="connsiteX12" fmla="*/ 2178414 w 2684164"/>
              <a:gd name="connsiteY12" fmla="*/ 2825116 h 4354354"/>
              <a:gd name="connsiteX13" fmla="*/ 2143172 w 2684164"/>
              <a:gd name="connsiteY13" fmla="*/ 2746058 h 4354354"/>
              <a:gd name="connsiteX14" fmla="*/ 2123646 w 2684164"/>
              <a:gd name="connsiteY14" fmla="*/ 2684621 h 4354354"/>
              <a:gd name="connsiteX15" fmla="*/ 2105549 w 2684164"/>
              <a:gd name="connsiteY15" fmla="*/ 2649379 h 4354354"/>
              <a:gd name="connsiteX16" fmla="*/ 2104119 w 2684164"/>
              <a:gd name="connsiteY16" fmla="*/ 2600801 h 4354354"/>
              <a:gd name="connsiteX17" fmla="*/ 2026490 w 2684164"/>
              <a:gd name="connsiteY17" fmla="*/ 2686051 h 4354354"/>
              <a:gd name="connsiteX18" fmla="*/ 1959340 w 2684164"/>
              <a:gd name="connsiteY18" fmla="*/ 2754154 h 4354354"/>
              <a:gd name="connsiteX19" fmla="*/ 1912191 w 2684164"/>
              <a:gd name="connsiteY19" fmla="*/ 2713196 h 4354354"/>
              <a:gd name="connsiteX20" fmla="*/ 1775507 w 2684164"/>
              <a:gd name="connsiteY20" fmla="*/ 2699862 h 4354354"/>
              <a:gd name="connsiteX21" fmla="*/ 1677399 w 2684164"/>
              <a:gd name="connsiteY21" fmla="*/ 2689860 h 4354354"/>
              <a:gd name="connsiteX22" fmla="*/ 1606915 w 2684164"/>
              <a:gd name="connsiteY22" fmla="*/ 2582229 h 4354354"/>
              <a:gd name="connsiteX23" fmla="*/ 1542145 w 2684164"/>
              <a:gd name="connsiteY23" fmla="*/ 2584133 h 4354354"/>
              <a:gd name="connsiteX24" fmla="*/ 1517379 w 2684164"/>
              <a:gd name="connsiteY24" fmla="*/ 2563654 h 4354354"/>
              <a:gd name="connsiteX25" fmla="*/ 1469278 w 2684164"/>
              <a:gd name="connsiteY25" fmla="*/ 2381726 h 4354354"/>
              <a:gd name="connsiteX26" fmla="*/ 1438798 w 2684164"/>
              <a:gd name="connsiteY26" fmla="*/ 2289334 h 4354354"/>
              <a:gd name="connsiteX27" fmla="*/ 1400698 w 2684164"/>
              <a:gd name="connsiteY27" fmla="*/ 2220754 h 4354354"/>
              <a:gd name="connsiteX28" fmla="*/ 1385458 w 2684164"/>
              <a:gd name="connsiteY28" fmla="*/ 2197894 h 4354354"/>
              <a:gd name="connsiteX29" fmla="*/ 1374981 w 2684164"/>
              <a:gd name="connsiteY29" fmla="*/ 2152651 h 4354354"/>
              <a:gd name="connsiteX30" fmla="*/ 1369742 w 2684164"/>
              <a:gd name="connsiteY30" fmla="*/ 2052162 h 4354354"/>
              <a:gd name="connsiteX31" fmla="*/ 1384030 w 2684164"/>
              <a:gd name="connsiteY31" fmla="*/ 1982630 h 4354354"/>
              <a:gd name="connsiteX32" fmla="*/ 1315926 w 2684164"/>
              <a:gd name="connsiteY32" fmla="*/ 1917859 h 4354354"/>
              <a:gd name="connsiteX33" fmla="*/ 1282588 w 2684164"/>
              <a:gd name="connsiteY33" fmla="*/ 1912621 h 4354354"/>
              <a:gd name="connsiteX34" fmla="*/ 1184957 w 2684164"/>
              <a:gd name="connsiteY34" fmla="*/ 1853089 h 4354354"/>
              <a:gd name="connsiteX35" fmla="*/ 1126856 w 2684164"/>
              <a:gd name="connsiteY35" fmla="*/ 1863567 h 4354354"/>
              <a:gd name="connsiteX36" fmla="*/ 1074467 w 2684164"/>
              <a:gd name="connsiteY36" fmla="*/ 1897379 h 4354354"/>
              <a:gd name="connsiteX37" fmla="*/ 1025413 w 2684164"/>
              <a:gd name="connsiteY37" fmla="*/ 1923098 h 4354354"/>
              <a:gd name="connsiteX38" fmla="*/ 958738 w 2684164"/>
              <a:gd name="connsiteY38" fmla="*/ 1984058 h 4354354"/>
              <a:gd name="connsiteX39" fmla="*/ 909684 w 2684164"/>
              <a:gd name="connsiteY39" fmla="*/ 1941672 h 4354354"/>
              <a:gd name="connsiteX40" fmla="*/ 854917 w 2684164"/>
              <a:gd name="connsiteY40" fmla="*/ 1915002 h 4354354"/>
              <a:gd name="connsiteX41" fmla="*/ 823960 w 2684164"/>
              <a:gd name="connsiteY41" fmla="*/ 1889284 h 4354354"/>
              <a:gd name="connsiteX42" fmla="*/ 800624 w 2684164"/>
              <a:gd name="connsiteY42" fmla="*/ 1846898 h 4354354"/>
              <a:gd name="connsiteX43" fmla="*/ 814912 w 2684164"/>
              <a:gd name="connsiteY43" fmla="*/ 1789748 h 4354354"/>
              <a:gd name="connsiteX44" fmla="*/ 804433 w 2684164"/>
              <a:gd name="connsiteY44" fmla="*/ 1720215 h 4354354"/>
              <a:gd name="connsiteX45" fmla="*/ 783955 w 2684164"/>
              <a:gd name="connsiteY45" fmla="*/ 1625441 h 4354354"/>
              <a:gd name="connsiteX46" fmla="*/ 760141 w 2684164"/>
              <a:gd name="connsiteY46" fmla="*/ 1635919 h 4354354"/>
              <a:gd name="connsiteX47" fmla="*/ 701563 w 2684164"/>
              <a:gd name="connsiteY47" fmla="*/ 1571626 h 4354354"/>
              <a:gd name="connsiteX48" fmla="*/ 730138 w 2684164"/>
              <a:gd name="connsiteY48" fmla="*/ 1519714 h 4354354"/>
              <a:gd name="connsiteX49" fmla="*/ 777763 w 2684164"/>
              <a:gd name="connsiteY49" fmla="*/ 1455420 h 4354354"/>
              <a:gd name="connsiteX50" fmla="*/ 775858 w 2684164"/>
              <a:gd name="connsiteY50" fmla="*/ 1429227 h 4354354"/>
              <a:gd name="connsiteX51" fmla="*/ 818721 w 2684164"/>
              <a:gd name="connsiteY51" fmla="*/ 1375409 h 4354354"/>
              <a:gd name="connsiteX52" fmla="*/ 826818 w 2684164"/>
              <a:gd name="connsiteY52" fmla="*/ 1282542 h 4354354"/>
              <a:gd name="connsiteX53" fmla="*/ 812529 w 2684164"/>
              <a:gd name="connsiteY53" fmla="*/ 1198721 h 4354354"/>
              <a:gd name="connsiteX54" fmla="*/ 780144 w 2684164"/>
              <a:gd name="connsiteY54" fmla="*/ 1151573 h 4354354"/>
              <a:gd name="connsiteX55" fmla="*/ 761571 w 2684164"/>
              <a:gd name="connsiteY55" fmla="*/ 1070134 h 4354354"/>
              <a:gd name="connsiteX56" fmla="*/ 805387 w 2684164"/>
              <a:gd name="connsiteY56" fmla="*/ 1034892 h 4354354"/>
              <a:gd name="connsiteX57" fmla="*/ 808720 w 2684164"/>
              <a:gd name="connsiteY57" fmla="*/ 976789 h 4354354"/>
              <a:gd name="connsiteX58" fmla="*/ 821102 w 2684164"/>
              <a:gd name="connsiteY58" fmla="*/ 901065 h 4354354"/>
              <a:gd name="connsiteX59" fmla="*/ 830151 w 2684164"/>
              <a:gd name="connsiteY59" fmla="*/ 833914 h 4354354"/>
              <a:gd name="connsiteX60" fmla="*/ 844915 w 2684164"/>
              <a:gd name="connsiteY60" fmla="*/ 795814 h 4354354"/>
              <a:gd name="connsiteX61" fmla="*/ 860154 w 2684164"/>
              <a:gd name="connsiteY61" fmla="*/ 762475 h 4354354"/>
              <a:gd name="connsiteX62" fmla="*/ 833961 w 2684164"/>
              <a:gd name="connsiteY62" fmla="*/ 696754 h 4354354"/>
              <a:gd name="connsiteX63" fmla="*/ 818245 w 2684164"/>
              <a:gd name="connsiteY63" fmla="*/ 573405 h 4354354"/>
              <a:gd name="connsiteX64" fmla="*/ 787764 w 2684164"/>
              <a:gd name="connsiteY64" fmla="*/ 536259 h 4354354"/>
              <a:gd name="connsiteX65" fmla="*/ 770143 w 2684164"/>
              <a:gd name="connsiteY65" fmla="*/ 505777 h 4354354"/>
              <a:gd name="connsiteX66" fmla="*/ 747283 w 2684164"/>
              <a:gd name="connsiteY66" fmla="*/ 430054 h 4354354"/>
              <a:gd name="connsiteX67" fmla="*/ 720137 w 2684164"/>
              <a:gd name="connsiteY67" fmla="*/ 349091 h 4354354"/>
              <a:gd name="connsiteX68" fmla="*/ 732519 w 2684164"/>
              <a:gd name="connsiteY68" fmla="*/ 321469 h 4354354"/>
              <a:gd name="connsiteX69" fmla="*/ 729187 w 2684164"/>
              <a:gd name="connsiteY69" fmla="*/ 256223 h 4354354"/>
              <a:gd name="connsiteX70" fmla="*/ 710137 w 2684164"/>
              <a:gd name="connsiteY70" fmla="*/ 241935 h 4354354"/>
              <a:gd name="connsiteX71" fmla="*/ 702040 w 2684164"/>
              <a:gd name="connsiteY71" fmla="*/ 171451 h 4354354"/>
              <a:gd name="connsiteX72" fmla="*/ 668226 w 2684164"/>
              <a:gd name="connsiteY72" fmla="*/ 120015 h 4354354"/>
              <a:gd name="connsiteX73" fmla="*/ 679180 w 2684164"/>
              <a:gd name="connsiteY73" fmla="*/ 70485 h 4354354"/>
              <a:gd name="connsiteX74" fmla="*/ 650127 w 2684164"/>
              <a:gd name="connsiteY74" fmla="*/ 0 h 4354354"/>
              <a:gd name="connsiteX75" fmla="*/ 605837 w 2684164"/>
              <a:gd name="connsiteY75" fmla="*/ 10001 h 4354354"/>
              <a:gd name="connsiteX76" fmla="*/ 535352 w 2684164"/>
              <a:gd name="connsiteY76" fmla="*/ 85249 h 4354354"/>
              <a:gd name="connsiteX77" fmla="*/ 552497 w 2684164"/>
              <a:gd name="connsiteY77" fmla="*/ 158591 h 4354354"/>
              <a:gd name="connsiteX78" fmla="*/ 545831 w 2684164"/>
              <a:gd name="connsiteY78" fmla="*/ 234792 h 4354354"/>
              <a:gd name="connsiteX79" fmla="*/ 498205 w 2684164"/>
              <a:gd name="connsiteY79" fmla="*/ 313373 h 4354354"/>
              <a:gd name="connsiteX80" fmla="*/ 453913 w 2684164"/>
              <a:gd name="connsiteY80" fmla="*/ 408147 h 4354354"/>
              <a:gd name="connsiteX81" fmla="*/ 361044 w 2684164"/>
              <a:gd name="connsiteY81" fmla="*/ 381476 h 4354354"/>
              <a:gd name="connsiteX82" fmla="*/ 293418 w 2684164"/>
              <a:gd name="connsiteY82" fmla="*/ 441960 h 4354354"/>
              <a:gd name="connsiteX83" fmla="*/ 263413 w 2684164"/>
              <a:gd name="connsiteY83" fmla="*/ 513874 h 4354354"/>
              <a:gd name="connsiteX84" fmla="*/ 314848 w 2684164"/>
              <a:gd name="connsiteY84" fmla="*/ 574834 h 4354354"/>
              <a:gd name="connsiteX85" fmla="*/ 228646 w 2684164"/>
              <a:gd name="connsiteY85" fmla="*/ 711995 h 4354354"/>
              <a:gd name="connsiteX86" fmla="*/ 255318 w 2684164"/>
              <a:gd name="connsiteY86" fmla="*/ 758667 h 4354354"/>
              <a:gd name="connsiteX87" fmla="*/ 241029 w 2684164"/>
              <a:gd name="connsiteY87" fmla="*/ 834390 h 4354354"/>
              <a:gd name="connsiteX88" fmla="*/ 295798 w 2684164"/>
              <a:gd name="connsiteY88" fmla="*/ 849630 h 4354354"/>
              <a:gd name="connsiteX89" fmla="*/ 343899 w 2684164"/>
              <a:gd name="connsiteY89" fmla="*/ 872966 h 4354354"/>
              <a:gd name="connsiteX90" fmla="*/ 317230 w 2684164"/>
              <a:gd name="connsiteY90" fmla="*/ 957263 h 4354354"/>
              <a:gd name="connsiteX91" fmla="*/ 314849 w 2684164"/>
              <a:gd name="connsiteY91" fmla="*/ 1051560 h 4354354"/>
              <a:gd name="connsiteX92" fmla="*/ 231506 w 2684164"/>
              <a:gd name="connsiteY92" fmla="*/ 1096803 h 4354354"/>
              <a:gd name="connsiteX93" fmla="*/ 152447 w 2684164"/>
              <a:gd name="connsiteY93" fmla="*/ 1095376 h 4354354"/>
              <a:gd name="connsiteX94" fmla="*/ 159114 w 2684164"/>
              <a:gd name="connsiteY94" fmla="*/ 1245395 h 4354354"/>
              <a:gd name="connsiteX95" fmla="*/ 221503 w 2684164"/>
              <a:gd name="connsiteY95" fmla="*/ 1283494 h 4354354"/>
              <a:gd name="connsiteX96" fmla="*/ 210073 w 2684164"/>
              <a:gd name="connsiteY96" fmla="*/ 1344454 h 4354354"/>
              <a:gd name="connsiteX97" fmla="*/ 292464 w 2684164"/>
              <a:gd name="connsiteY97" fmla="*/ 1416368 h 4354354"/>
              <a:gd name="connsiteX98" fmla="*/ 272938 w 2684164"/>
              <a:gd name="connsiteY98" fmla="*/ 1466374 h 4354354"/>
              <a:gd name="connsiteX99" fmla="*/ 237219 w 2684164"/>
              <a:gd name="connsiteY99" fmla="*/ 1567339 h 4354354"/>
              <a:gd name="connsiteX100" fmla="*/ 212455 w 2684164"/>
              <a:gd name="connsiteY100" fmla="*/ 1594485 h 4354354"/>
              <a:gd name="connsiteX101" fmla="*/ 152923 w 2684164"/>
              <a:gd name="connsiteY101" fmla="*/ 1602105 h 4354354"/>
              <a:gd name="connsiteX102" fmla="*/ 96249 w 2684164"/>
              <a:gd name="connsiteY102" fmla="*/ 1652111 h 4354354"/>
              <a:gd name="connsiteX103" fmla="*/ 35289 w 2684164"/>
              <a:gd name="connsiteY103" fmla="*/ 1684497 h 4354354"/>
              <a:gd name="connsiteX104" fmla="*/ 11001 w 2684164"/>
              <a:gd name="connsiteY104" fmla="*/ 1750219 h 4354354"/>
              <a:gd name="connsiteX105" fmla="*/ 523 w 2684164"/>
              <a:gd name="connsiteY105" fmla="*/ 1875473 h 4354354"/>
              <a:gd name="connsiteX106" fmla="*/ 29098 w 2684164"/>
              <a:gd name="connsiteY106" fmla="*/ 1938814 h 4354354"/>
              <a:gd name="connsiteX107" fmla="*/ 79104 w 2684164"/>
              <a:gd name="connsiteY107" fmla="*/ 1993107 h 4354354"/>
              <a:gd name="connsiteX108" fmla="*/ 166258 w 2684164"/>
              <a:gd name="connsiteY108" fmla="*/ 2037874 h 4354354"/>
              <a:gd name="connsiteX109" fmla="*/ 241505 w 2684164"/>
              <a:gd name="connsiteY109" fmla="*/ 2100263 h 4354354"/>
              <a:gd name="connsiteX110" fmla="*/ 265318 w 2684164"/>
              <a:gd name="connsiteY110" fmla="*/ 2182654 h 4354354"/>
              <a:gd name="connsiteX111" fmla="*/ 318182 w 2684164"/>
              <a:gd name="connsiteY111" fmla="*/ 2265045 h 4354354"/>
              <a:gd name="connsiteX112" fmla="*/ 443436 w 2684164"/>
              <a:gd name="connsiteY112" fmla="*/ 2258854 h 4354354"/>
              <a:gd name="connsiteX113" fmla="*/ 472010 w 2684164"/>
              <a:gd name="connsiteY113" fmla="*/ 2296954 h 4354354"/>
              <a:gd name="connsiteX114" fmla="*/ 510111 w 2684164"/>
              <a:gd name="connsiteY114" fmla="*/ 2330292 h 4354354"/>
              <a:gd name="connsiteX115" fmla="*/ 541067 w 2684164"/>
              <a:gd name="connsiteY115" fmla="*/ 2318385 h 4354354"/>
              <a:gd name="connsiteX116" fmla="*/ 564403 w 2684164"/>
              <a:gd name="connsiteY116" fmla="*/ 2392680 h 4354354"/>
              <a:gd name="connsiteX117" fmla="*/ 543448 w 2684164"/>
              <a:gd name="connsiteY117" fmla="*/ 2461737 h 4354354"/>
              <a:gd name="connsiteX118" fmla="*/ 497728 w 2684164"/>
              <a:gd name="connsiteY118" fmla="*/ 2511267 h 4354354"/>
              <a:gd name="connsiteX119" fmla="*/ 499633 w 2684164"/>
              <a:gd name="connsiteY119" fmla="*/ 2549843 h 4354354"/>
              <a:gd name="connsiteX120" fmla="*/ 491061 w 2684164"/>
              <a:gd name="connsiteY120" fmla="*/ 2611279 h 4354354"/>
              <a:gd name="connsiteX121" fmla="*/ 524398 w 2684164"/>
              <a:gd name="connsiteY121" fmla="*/ 2648902 h 4354354"/>
              <a:gd name="connsiteX122" fmla="*/ 532018 w 2684164"/>
              <a:gd name="connsiteY122" fmla="*/ 2700814 h 4354354"/>
              <a:gd name="connsiteX123" fmla="*/ 562498 w 2684164"/>
              <a:gd name="connsiteY123" fmla="*/ 2685574 h 4354354"/>
              <a:gd name="connsiteX124" fmla="*/ 585358 w 2684164"/>
              <a:gd name="connsiteY124" fmla="*/ 2662714 h 4354354"/>
              <a:gd name="connsiteX125" fmla="*/ 638698 w 2684164"/>
              <a:gd name="connsiteY125" fmla="*/ 2632234 h 4354354"/>
              <a:gd name="connsiteX126" fmla="*/ 676798 w 2684164"/>
              <a:gd name="connsiteY126" fmla="*/ 2639854 h 4354354"/>
              <a:gd name="connsiteX127" fmla="*/ 692038 w 2684164"/>
              <a:gd name="connsiteY127" fmla="*/ 2662714 h 4354354"/>
              <a:gd name="connsiteX128" fmla="*/ 714898 w 2684164"/>
              <a:gd name="connsiteY128" fmla="*/ 2685574 h 4354354"/>
              <a:gd name="connsiteX129" fmla="*/ 722518 w 2684164"/>
              <a:gd name="connsiteY129" fmla="*/ 2708434 h 4354354"/>
              <a:gd name="connsiteX130" fmla="*/ 699658 w 2684164"/>
              <a:gd name="connsiteY130" fmla="*/ 2792254 h 4354354"/>
              <a:gd name="connsiteX131" fmla="*/ 615838 w 2684164"/>
              <a:gd name="connsiteY131" fmla="*/ 2868454 h 4354354"/>
              <a:gd name="connsiteX132" fmla="*/ 592978 w 2684164"/>
              <a:gd name="connsiteY132" fmla="*/ 2914174 h 4354354"/>
              <a:gd name="connsiteX133" fmla="*/ 524398 w 2684164"/>
              <a:gd name="connsiteY133" fmla="*/ 2959894 h 4354354"/>
              <a:gd name="connsiteX134" fmla="*/ 509158 w 2684164"/>
              <a:gd name="connsiteY134" fmla="*/ 2982754 h 4354354"/>
              <a:gd name="connsiteX135" fmla="*/ 539638 w 2684164"/>
              <a:gd name="connsiteY135" fmla="*/ 3081814 h 4354354"/>
              <a:gd name="connsiteX136" fmla="*/ 562498 w 2684164"/>
              <a:gd name="connsiteY136" fmla="*/ 3203734 h 4354354"/>
              <a:gd name="connsiteX137" fmla="*/ 600598 w 2684164"/>
              <a:gd name="connsiteY137" fmla="*/ 3302794 h 4354354"/>
              <a:gd name="connsiteX138" fmla="*/ 600598 w 2684164"/>
              <a:gd name="connsiteY138" fmla="*/ 3455194 h 4354354"/>
              <a:gd name="connsiteX139" fmla="*/ 562498 w 2684164"/>
              <a:gd name="connsiteY139" fmla="*/ 3493294 h 4354354"/>
              <a:gd name="connsiteX140" fmla="*/ 554878 w 2684164"/>
              <a:gd name="connsiteY140" fmla="*/ 3523774 h 4354354"/>
              <a:gd name="connsiteX141" fmla="*/ 539638 w 2684164"/>
              <a:gd name="connsiteY141" fmla="*/ 3554254 h 4354354"/>
              <a:gd name="connsiteX142" fmla="*/ 547258 w 2684164"/>
              <a:gd name="connsiteY142" fmla="*/ 3706654 h 4354354"/>
              <a:gd name="connsiteX143" fmla="*/ 600598 w 2684164"/>
              <a:gd name="connsiteY143" fmla="*/ 3699034 h 4354354"/>
              <a:gd name="connsiteX144" fmla="*/ 623458 w 2684164"/>
              <a:gd name="connsiteY144" fmla="*/ 3691414 h 4354354"/>
              <a:gd name="connsiteX145" fmla="*/ 669178 w 2684164"/>
              <a:gd name="connsiteY145" fmla="*/ 3714274 h 4354354"/>
              <a:gd name="connsiteX146" fmla="*/ 699658 w 2684164"/>
              <a:gd name="connsiteY146" fmla="*/ 3744754 h 4354354"/>
              <a:gd name="connsiteX147" fmla="*/ 829198 w 2684164"/>
              <a:gd name="connsiteY147" fmla="*/ 3767614 h 4354354"/>
              <a:gd name="connsiteX148" fmla="*/ 844438 w 2684164"/>
              <a:gd name="connsiteY148" fmla="*/ 3798094 h 4354354"/>
              <a:gd name="connsiteX149" fmla="*/ 867298 w 2684164"/>
              <a:gd name="connsiteY149" fmla="*/ 3813334 h 4354354"/>
              <a:gd name="connsiteX150" fmla="*/ 890158 w 2684164"/>
              <a:gd name="connsiteY150" fmla="*/ 3836194 h 4354354"/>
              <a:gd name="connsiteX151" fmla="*/ 897778 w 2684164"/>
              <a:gd name="connsiteY151" fmla="*/ 3866674 h 4354354"/>
              <a:gd name="connsiteX152" fmla="*/ 913018 w 2684164"/>
              <a:gd name="connsiteY152" fmla="*/ 3889534 h 4354354"/>
              <a:gd name="connsiteX153" fmla="*/ 935878 w 2684164"/>
              <a:gd name="connsiteY153" fmla="*/ 3927634 h 4354354"/>
              <a:gd name="connsiteX154" fmla="*/ 989218 w 2684164"/>
              <a:gd name="connsiteY154" fmla="*/ 3973354 h 4354354"/>
              <a:gd name="connsiteX155" fmla="*/ 1004458 w 2684164"/>
              <a:gd name="connsiteY155" fmla="*/ 3996214 h 4354354"/>
              <a:gd name="connsiteX156" fmla="*/ 1027318 w 2684164"/>
              <a:gd name="connsiteY156" fmla="*/ 4034314 h 4354354"/>
              <a:gd name="connsiteX157" fmla="*/ 1057798 w 2684164"/>
              <a:gd name="connsiteY157" fmla="*/ 4110514 h 4354354"/>
              <a:gd name="connsiteX158" fmla="*/ 1065418 w 2684164"/>
              <a:gd name="connsiteY158" fmla="*/ 4133374 h 4354354"/>
              <a:gd name="connsiteX159" fmla="*/ 1141618 w 2684164"/>
              <a:gd name="connsiteY159" fmla="*/ 4163854 h 4354354"/>
              <a:gd name="connsiteX160" fmla="*/ 1194958 w 2684164"/>
              <a:gd name="connsiteY160" fmla="*/ 4240054 h 4354354"/>
              <a:gd name="connsiteX161" fmla="*/ 1255918 w 2684164"/>
              <a:gd name="connsiteY161" fmla="*/ 4247674 h 4354354"/>
              <a:gd name="connsiteX162" fmla="*/ 1263538 w 2684164"/>
              <a:gd name="connsiteY162" fmla="*/ 4301014 h 4354354"/>
              <a:gd name="connsiteX163" fmla="*/ 1309258 w 2684164"/>
              <a:gd name="connsiteY163" fmla="*/ 4354354 h 4354354"/>
              <a:gd name="connsiteX164" fmla="*/ 1347358 w 2684164"/>
              <a:gd name="connsiteY164" fmla="*/ 4255294 h 4354354"/>
              <a:gd name="connsiteX165" fmla="*/ 1408318 w 2684164"/>
              <a:gd name="connsiteY165" fmla="*/ 4224814 h 4354354"/>
              <a:gd name="connsiteX166" fmla="*/ 1461658 w 2684164"/>
              <a:gd name="connsiteY166" fmla="*/ 4209574 h 4354354"/>
              <a:gd name="connsiteX167" fmla="*/ 1499758 w 2684164"/>
              <a:gd name="connsiteY167" fmla="*/ 4186714 h 4354354"/>
              <a:gd name="connsiteX168" fmla="*/ 1545478 w 2684164"/>
              <a:gd name="connsiteY168" fmla="*/ 4156234 h 4354354"/>
              <a:gd name="connsiteX169" fmla="*/ 1575958 w 2684164"/>
              <a:gd name="connsiteY169" fmla="*/ 4148614 h 4354354"/>
              <a:gd name="connsiteX170" fmla="*/ 1636918 w 2684164"/>
              <a:gd name="connsiteY170" fmla="*/ 4087654 h 4354354"/>
              <a:gd name="connsiteX171" fmla="*/ 1667398 w 2684164"/>
              <a:gd name="connsiteY171" fmla="*/ 4064794 h 4354354"/>
              <a:gd name="connsiteX172" fmla="*/ 1819798 w 2684164"/>
              <a:gd name="connsiteY172" fmla="*/ 4026694 h 4354354"/>
              <a:gd name="connsiteX173" fmla="*/ 1850278 w 2684164"/>
              <a:gd name="connsiteY173" fmla="*/ 4011454 h 4354354"/>
              <a:gd name="connsiteX174" fmla="*/ 1895998 w 2684164"/>
              <a:gd name="connsiteY174" fmla="*/ 3996214 h 4354354"/>
              <a:gd name="connsiteX175" fmla="*/ 1918858 w 2684164"/>
              <a:gd name="connsiteY175" fmla="*/ 3980974 h 4354354"/>
              <a:gd name="connsiteX176" fmla="*/ 1979818 w 2684164"/>
              <a:gd name="connsiteY176" fmla="*/ 3935254 h 4354354"/>
              <a:gd name="connsiteX177" fmla="*/ 2040778 w 2684164"/>
              <a:gd name="connsiteY177" fmla="*/ 3897154 h 4354354"/>
              <a:gd name="connsiteX178" fmla="*/ 2071258 w 2684164"/>
              <a:gd name="connsiteY178" fmla="*/ 3881914 h 4354354"/>
              <a:gd name="connsiteX179" fmla="*/ 2124598 w 2684164"/>
              <a:gd name="connsiteY179" fmla="*/ 3843814 h 4354354"/>
              <a:gd name="connsiteX180" fmla="*/ 2155078 w 2684164"/>
              <a:gd name="connsiteY180" fmla="*/ 3813334 h 4354354"/>
              <a:gd name="connsiteX181" fmla="*/ 2193178 w 2684164"/>
              <a:gd name="connsiteY181" fmla="*/ 3714274 h 4354354"/>
              <a:gd name="connsiteX182" fmla="*/ 2155078 w 2684164"/>
              <a:gd name="connsiteY182" fmla="*/ 3630454 h 4354354"/>
              <a:gd name="connsiteX183" fmla="*/ 2132218 w 2684164"/>
              <a:gd name="connsiteY183" fmla="*/ 3622834 h 4354354"/>
              <a:gd name="connsiteX184" fmla="*/ 2116978 w 2684164"/>
              <a:gd name="connsiteY184" fmla="*/ 3706654 h 4354354"/>
              <a:gd name="connsiteX185" fmla="*/ 2101738 w 2684164"/>
              <a:gd name="connsiteY185" fmla="*/ 3683794 h 4354354"/>
              <a:gd name="connsiteX186" fmla="*/ 2040778 w 2684164"/>
              <a:gd name="connsiteY186" fmla="*/ 3691414 h 4354354"/>
              <a:gd name="connsiteX187" fmla="*/ 2048398 w 2684164"/>
              <a:gd name="connsiteY187" fmla="*/ 3729514 h 4354354"/>
              <a:gd name="connsiteX188" fmla="*/ 2071258 w 2684164"/>
              <a:gd name="connsiteY188" fmla="*/ 3744754 h 4354354"/>
              <a:gd name="connsiteX189" fmla="*/ 2086498 w 2684164"/>
              <a:gd name="connsiteY189" fmla="*/ 3775234 h 4354354"/>
              <a:gd name="connsiteX190" fmla="*/ 2078878 w 2684164"/>
              <a:gd name="connsiteY190" fmla="*/ 3820954 h 4354354"/>
              <a:gd name="connsiteX191" fmla="*/ 2002678 w 2684164"/>
              <a:gd name="connsiteY191" fmla="*/ 3775234 h 4354354"/>
              <a:gd name="connsiteX192" fmla="*/ 1987438 w 2684164"/>
              <a:gd name="connsiteY192" fmla="*/ 3676174 h 4354354"/>
              <a:gd name="connsiteX193" fmla="*/ 1964578 w 2684164"/>
              <a:gd name="connsiteY193" fmla="*/ 3653314 h 4354354"/>
              <a:gd name="connsiteX194" fmla="*/ 1972198 w 2684164"/>
              <a:gd name="connsiteY194" fmla="*/ 3607594 h 4354354"/>
              <a:gd name="connsiteX195" fmla="*/ 2017918 w 2684164"/>
              <a:gd name="connsiteY195" fmla="*/ 3599974 h 4354354"/>
              <a:gd name="connsiteX196" fmla="*/ 2025538 w 2684164"/>
              <a:gd name="connsiteY196" fmla="*/ 3546634 h 4354354"/>
              <a:gd name="connsiteX197" fmla="*/ 2056018 w 2684164"/>
              <a:gd name="connsiteY197" fmla="*/ 3554254 h 4354354"/>
              <a:gd name="connsiteX198" fmla="*/ 2086498 w 2684164"/>
              <a:gd name="connsiteY198" fmla="*/ 3516154 h 4354354"/>
              <a:gd name="connsiteX199" fmla="*/ 2116978 w 2684164"/>
              <a:gd name="connsiteY199" fmla="*/ 3485674 h 4354354"/>
              <a:gd name="connsiteX200" fmla="*/ 2132218 w 2684164"/>
              <a:gd name="connsiteY200" fmla="*/ 3462814 h 4354354"/>
              <a:gd name="connsiteX201" fmla="*/ 2162698 w 2684164"/>
              <a:gd name="connsiteY201" fmla="*/ 3439954 h 4354354"/>
              <a:gd name="connsiteX202" fmla="*/ 2231278 w 2684164"/>
              <a:gd name="connsiteY202" fmla="*/ 3348514 h 4354354"/>
              <a:gd name="connsiteX203" fmla="*/ 2238898 w 2684164"/>
              <a:gd name="connsiteY203" fmla="*/ 3318034 h 4354354"/>
              <a:gd name="connsiteX204" fmla="*/ 2261758 w 2684164"/>
              <a:gd name="connsiteY204" fmla="*/ 3257074 h 4354354"/>
              <a:gd name="connsiteX205" fmla="*/ 2269378 w 2684164"/>
              <a:gd name="connsiteY205" fmla="*/ 3211354 h 4354354"/>
              <a:gd name="connsiteX206" fmla="*/ 2292238 w 2684164"/>
              <a:gd name="connsiteY206" fmla="*/ 3165634 h 4354354"/>
              <a:gd name="connsiteX207" fmla="*/ 2307478 w 2684164"/>
              <a:gd name="connsiteY207" fmla="*/ 3127534 h 4354354"/>
              <a:gd name="connsiteX208" fmla="*/ 2345578 w 2684164"/>
              <a:gd name="connsiteY208" fmla="*/ 3112294 h 4354354"/>
              <a:gd name="connsiteX209" fmla="*/ 2368438 w 2684164"/>
              <a:gd name="connsiteY209" fmla="*/ 3097054 h 4354354"/>
              <a:gd name="connsiteX210" fmla="*/ 2487977 w 2684164"/>
              <a:gd name="connsiteY210" fmla="*/ 3067050 h 4354354"/>
              <a:gd name="connsiteX211" fmla="*/ 2586085 w 2684164"/>
              <a:gd name="connsiteY211" fmla="*/ 3063717 h 4354354"/>
              <a:gd name="connsiteX212" fmla="*/ 2678476 w 2684164"/>
              <a:gd name="connsiteY212" fmla="*/ 3054668 h 4354354"/>
              <a:gd name="connsiteX0" fmla="*/ 2678476 w 2684164"/>
              <a:gd name="connsiteY0" fmla="*/ 3054668 h 4354354"/>
              <a:gd name="connsiteX1" fmla="*/ 2673238 w 2684164"/>
              <a:gd name="connsiteY1" fmla="*/ 3028474 h 4354354"/>
              <a:gd name="connsiteX2" fmla="*/ 2665618 w 2684164"/>
              <a:gd name="connsiteY2" fmla="*/ 2975134 h 4354354"/>
              <a:gd name="connsiteX3" fmla="*/ 2623708 w 2684164"/>
              <a:gd name="connsiteY3" fmla="*/ 2967038 h 4354354"/>
              <a:gd name="connsiteX4" fmla="*/ 2560367 w 2684164"/>
              <a:gd name="connsiteY4" fmla="*/ 2966561 h 4354354"/>
              <a:gd name="connsiteX5" fmla="*/ 2519410 w 2684164"/>
              <a:gd name="connsiteY5" fmla="*/ 2908936 h 4354354"/>
              <a:gd name="connsiteX6" fmla="*/ 2457021 w 2684164"/>
              <a:gd name="connsiteY6" fmla="*/ 2905601 h 4354354"/>
              <a:gd name="connsiteX7" fmla="*/ 2410349 w 2684164"/>
              <a:gd name="connsiteY7" fmla="*/ 2889885 h 4354354"/>
              <a:gd name="connsiteX8" fmla="*/ 2376058 w 2684164"/>
              <a:gd name="connsiteY8" fmla="*/ 2876074 h 4354354"/>
              <a:gd name="connsiteX9" fmla="*/ 2347960 w 2684164"/>
              <a:gd name="connsiteY9" fmla="*/ 2856071 h 4354354"/>
              <a:gd name="connsiteX10" fmla="*/ 2293190 w 2684164"/>
              <a:gd name="connsiteY10" fmla="*/ 2824163 h 4354354"/>
              <a:gd name="connsiteX11" fmla="*/ 2218895 w 2684164"/>
              <a:gd name="connsiteY11" fmla="*/ 2864167 h 4354354"/>
              <a:gd name="connsiteX12" fmla="*/ 2178414 w 2684164"/>
              <a:gd name="connsiteY12" fmla="*/ 2825116 h 4354354"/>
              <a:gd name="connsiteX13" fmla="*/ 2143172 w 2684164"/>
              <a:gd name="connsiteY13" fmla="*/ 2746058 h 4354354"/>
              <a:gd name="connsiteX14" fmla="*/ 2123646 w 2684164"/>
              <a:gd name="connsiteY14" fmla="*/ 2684621 h 4354354"/>
              <a:gd name="connsiteX15" fmla="*/ 2105549 w 2684164"/>
              <a:gd name="connsiteY15" fmla="*/ 2649379 h 4354354"/>
              <a:gd name="connsiteX16" fmla="*/ 2104119 w 2684164"/>
              <a:gd name="connsiteY16" fmla="*/ 2600801 h 4354354"/>
              <a:gd name="connsiteX17" fmla="*/ 2026490 w 2684164"/>
              <a:gd name="connsiteY17" fmla="*/ 2686051 h 4354354"/>
              <a:gd name="connsiteX18" fmla="*/ 1959340 w 2684164"/>
              <a:gd name="connsiteY18" fmla="*/ 2754154 h 4354354"/>
              <a:gd name="connsiteX19" fmla="*/ 1912191 w 2684164"/>
              <a:gd name="connsiteY19" fmla="*/ 2713196 h 4354354"/>
              <a:gd name="connsiteX20" fmla="*/ 1775507 w 2684164"/>
              <a:gd name="connsiteY20" fmla="*/ 2699862 h 4354354"/>
              <a:gd name="connsiteX21" fmla="*/ 1677399 w 2684164"/>
              <a:gd name="connsiteY21" fmla="*/ 2689860 h 4354354"/>
              <a:gd name="connsiteX22" fmla="*/ 1606915 w 2684164"/>
              <a:gd name="connsiteY22" fmla="*/ 2582229 h 4354354"/>
              <a:gd name="connsiteX23" fmla="*/ 1542145 w 2684164"/>
              <a:gd name="connsiteY23" fmla="*/ 2584133 h 4354354"/>
              <a:gd name="connsiteX24" fmla="*/ 1517379 w 2684164"/>
              <a:gd name="connsiteY24" fmla="*/ 2563654 h 4354354"/>
              <a:gd name="connsiteX25" fmla="*/ 1469278 w 2684164"/>
              <a:gd name="connsiteY25" fmla="*/ 2381726 h 4354354"/>
              <a:gd name="connsiteX26" fmla="*/ 1438798 w 2684164"/>
              <a:gd name="connsiteY26" fmla="*/ 2289334 h 4354354"/>
              <a:gd name="connsiteX27" fmla="*/ 1400698 w 2684164"/>
              <a:gd name="connsiteY27" fmla="*/ 2220754 h 4354354"/>
              <a:gd name="connsiteX28" fmla="*/ 1385458 w 2684164"/>
              <a:gd name="connsiteY28" fmla="*/ 2197894 h 4354354"/>
              <a:gd name="connsiteX29" fmla="*/ 1374981 w 2684164"/>
              <a:gd name="connsiteY29" fmla="*/ 2152651 h 4354354"/>
              <a:gd name="connsiteX30" fmla="*/ 1369742 w 2684164"/>
              <a:gd name="connsiteY30" fmla="*/ 2052162 h 4354354"/>
              <a:gd name="connsiteX31" fmla="*/ 1384030 w 2684164"/>
              <a:gd name="connsiteY31" fmla="*/ 1982630 h 4354354"/>
              <a:gd name="connsiteX32" fmla="*/ 1315926 w 2684164"/>
              <a:gd name="connsiteY32" fmla="*/ 1917859 h 4354354"/>
              <a:gd name="connsiteX33" fmla="*/ 1282588 w 2684164"/>
              <a:gd name="connsiteY33" fmla="*/ 1912621 h 4354354"/>
              <a:gd name="connsiteX34" fmla="*/ 1184957 w 2684164"/>
              <a:gd name="connsiteY34" fmla="*/ 1853089 h 4354354"/>
              <a:gd name="connsiteX35" fmla="*/ 1126856 w 2684164"/>
              <a:gd name="connsiteY35" fmla="*/ 1863567 h 4354354"/>
              <a:gd name="connsiteX36" fmla="*/ 1074467 w 2684164"/>
              <a:gd name="connsiteY36" fmla="*/ 1897379 h 4354354"/>
              <a:gd name="connsiteX37" fmla="*/ 1025413 w 2684164"/>
              <a:gd name="connsiteY37" fmla="*/ 1923098 h 4354354"/>
              <a:gd name="connsiteX38" fmla="*/ 958738 w 2684164"/>
              <a:gd name="connsiteY38" fmla="*/ 1984058 h 4354354"/>
              <a:gd name="connsiteX39" fmla="*/ 909684 w 2684164"/>
              <a:gd name="connsiteY39" fmla="*/ 1941672 h 4354354"/>
              <a:gd name="connsiteX40" fmla="*/ 854917 w 2684164"/>
              <a:gd name="connsiteY40" fmla="*/ 1915002 h 4354354"/>
              <a:gd name="connsiteX41" fmla="*/ 823960 w 2684164"/>
              <a:gd name="connsiteY41" fmla="*/ 1889284 h 4354354"/>
              <a:gd name="connsiteX42" fmla="*/ 800624 w 2684164"/>
              <a:gd name="connsiteY42" fmla="*/ 1846898 h 4354354"/>
              <a:gd name="connsiteX43" fmla="*/ 814912 w 2684164"/>
              <a:gd name="connsiteY43" fmla="*/ 1789748 h 4354354"/>
              <a:gd name="connsiteX44" fmla="*/ 804433 w 2684164"/>
              <a:gd name="connsiteY44" fmla="*/ 1720215 h 4354354"/>
              <a:gd name="connsiteX45" fmla="*/ 783955 w 2684164"/>
              <a:gd name="connsiteY45" fmla="*/ 1625441 h 4354354"/>
              <a:gd name="connsiteX46" fmla="*/ 760141 w 2684164"/>
              <a:gd name="connsiteY46" fmla="*/ 1635919 h 4354354"/>
              <a:gd name="connsiteX47" fmla="*/ 701563 w 2684164"/>
              <a:gd name="connsiteY47" fmla="*/ 1571626 h 4354354"/>
              <a:gd name="connsiteX48" fmla="*/ 730138 w 2684164"/>
              <a:gd name="connsiteY48" fmla="*/ 1519714 h 4354354"/>
              <a:gd name="connsiteX49" fmla="*/ 777763 w 2684164"/>
              <a:gd name="connsiteY49" fmla="*/ 1455420 h 4354354"/>
              <a:gd name="connsiteX50" fmla="*/ 775858 w 2684164"/>
              <a:gd name="connsiteY50" fmla="*/ 1429227 h 4354354"/>
              <a:gd name="connsiteX51" fmla="*/ 818721 w 2684164"/>
              <a:gd name="connsiteY51" fmla="*/ 1375409 h 4354354"/>
              <a:gd name="connsiteX52" fmla="*/ 826818 w 2684164"/>
              <a:gd name="connsiteY52" fmla="*/ 1282542 h 4354354"/>
              <a:gd name="connsiteX53" fmla="*/ 812529 w 2684164"/>
              <a:gd name="connsiteY53" fmla="*/ 1198721 h 4354354"/>
              <a:gd name="connsiteX54" fmla="*/ 780144 w 2684164"/>
              <a:gd name="connsiteY54" fmla="*/ 1151573 h 4354354"/>
              <a:gd name="connsiteX55" fmla="*/ 761571 w 2684164"/>
              <a:gd name="connsiteY55" fmla="*/ 1070134 h 4354354"/>
              <a:gd name="connsiteX56" fmla="*/ 805387 w 2684164"/>
              <a:gd name="connsiteY56" fmla="*/ 1034892 h 4354354"/>
              <a:gd name="connsiteX57" fmla="*/ 808720 w 2684164"/>
              <a:gd name="connsiteY57" fmla="*/ 976789 h 4354354"/>
              <a:gd name="connsiteX58" fmla="*/ 821102 w 2684164"/>
              <a:gd name="connsiteY58" fmla="*/ 901065 h 4354354"/>
              <a:gd name="connsiteX59" fmla="*/ 830151 w 2684164"/>
              <a:gd name="connsiteY59" fmla="*/ 833914 h 4354354"/>
              <a:gd name="connsiteX60" fmla="*/ 844915 w 2684164"/>
              <a:gd name="connsiteY60" fmla="*/ 795814 h 4354354"/>
              <a:gd name="connsiteX61" fmla="*/ 860154 w 2684164"/>
              <a:gd name="connsiteY61" fmla="*/ 762475 h 4354354"/>
              <a:gd name="connsiteX62" fmla="*/ 833961 w 2684164"/>
              <a:gd name="connsiteY62" fmla="*/ 696754 h 4354354"/>
              <a:gd name="connsiteX63" fmla="*/ 818245 w 2684164"/>
              <a:gd name="connsiteY63" fmla="*/ 573405 h 4354354"/>
              <a:gd name="connsiteX64" fmla="*/ 787764 w 2684164"/>
              <a:gd name="connsiteY64" fmla="*/ 536259 h 4354354"/>
              <a:gd name="connsiteX65" fmla="*/ 770143 w 2684164"/>
              <a:gd name="connsiteY65" fmla="*/ 505777 h 4354354"/>
              <a:gd name="connsiteX66" fmla="*/ 747283 w 2684164"/>
              <a:gd name="connsiteY66" fmla="*/ 430054 h 4354354"/>
              <a:gd name="connsiteX67" fmla="*/ 720137 w 2684164"/>
              <a:gd name="connsiteY67" fmla="*/ 349091 h 4354354"/>
              <a:gd name="connsiteX68" fmla="*/ 732519 w 2684164"/>
              <a:gd name="connsiteY68" fmla="*/ 321469 h 4354354"/>
              <a:gd name="connsiteX69" fmla="*/ 729187 w 2684164"/>
              <a:gd name="connsiteY69" fmla="*/ 256223 h 4354354"/>
              <a:gd name="connsiteX70" fmla="*/ 710137 w 2684164"/>
              <a:gd name="connsiteY70" fmla="*/ 241935 h 4354354"/>
              <a:gd name="connsiteX71" fmla="*/ 702040 w 2684164"/>
              <a:gd name="connsiteY71" fmla="*/ 171451 h 4354354"/>
              <a:gd name="connsiteX72" fmla="*/ 668226 w 2684164"/>
              <a:gd name="connsiteY72" fmla="*/ 120015 h 4354354"/>
              <a:gd name="connsiteX73" fmla="*/ 679180 w 2684164"/>
              <a:gd name="connsiteY73" fmla="*/ 70485 h 4354354"/>
              <a:gd name="connsiteX74" fmla="*/ 650127 w 2684164"/>
              <a:gd name="connsiteY74" fmla="*/ 0 h 4354354"/>
              <a:gd name="connsiteX75" fmla="*/ 605837 w 2684164"/>
              <a:gd name="connsiteY75" fmla="*/ 10001 h 4354354"/>
              <a:gd name="connsiteX76" fmla="*/ 535352 w 2684164"/>
              <a:gd name="connsiteY76" fmla="*/ 85249 h 4354354"/>
              <a:gd name="connsiteX77" fmla="*/ 552497 w 2684164"/>
              <a:gd name="connsiteY77" fmla="*/ 158591 h 4354354"/>
              <a:gd name="connsiteX78" fmla="*/ 545831 w 2684164"/>
              <a:gd name="connsiteY78" fmla="*/ 234792 h 4354354"/>
              <a:gd name="connsiteX79" fmla="*/ 498205 w 2684164"/>
              <a:gd name="connsiteY79" fmla="*/ 313373 h 4354354"/>
              <a:gd name="connsiteX80" fmla="*/ 453913 w 2684164"/>
              <a:gd name="connsiteY80" fmla="*/ 408147 h 4354354"/>
              <a:gd name="connsiteX81" fmla="*/ 361044 w 2684164"/>
              <a:gd name="connsiteY81" fmla="*/ 381476 h 4354354"/>
              <a:gd name="connsiteX82" fmla="*/ 293418 w 2684164"/>
              <a:gd name="connsiteY82" fmla="*/ 441960 h 4354354"/>
              <a:gd name="connsiteX83" fmla="*/ 263413 w 2684164"/>
              <a:gd name="connsiteY83" fmla="*/ 513874 h 4354354"/>
              <a:gd name="connsiteX84" fmla="*/ 314848 w 2684164"/>
              <a:gd name="connsiteY84" fmla="*/ 574834 h 4354354"/>
              <a:gd name="connsiteX85" fmla="*/ 228646 w 2684164"/>
              <a:gd name="connsiteY85" fmla="*/ 711995 h 4354354"/>
              <a:gd name="connsiteX86" fmla="*/ 255318 w 2684164"/>
              <a:gd name="connsiteY86" fmla="*/ 758667 h 4354354"/>
              <a:gd name="connsiteX87" fmla="*/ 241029 w 2684164"/>
              <a:gd name="connsiteY87" fmla="*/ 834390 h 4354354"/>
              <a:gd name="connsiteX88" fmla="*/ 295798 w 2684164"/>
              <a:gd name="connsiteY88" fmla="*/ 849630 h 4354354"/>
              <a:gd name="connsiteX89" fmla="*/ 343899 w 2684164"/>
              <a:gd name="connsiteY89" fmla="*/ 872966 h 4354354"/>
              <a:gd name="connsiteX90" fmla="*/ 317230 w 2684164"/>
              <a:gd name="connsiteY90" fmla="*/ 957263 h 4354354"/>
              <a:gd name="connsiteX91" fmla="*/ 314849 w 2684164"/>
              <a:gd name="connsiteY91" fmla="*/ 1051560 h 4354354"/>
              <a:gd name="connsiteX92" fmla="*/ 231506 w 2684164"/>
              <a:gd name="connsiteY92" fmla="*/ 1096803 h 4354354"/>
              <a:gd name="connsiteX93" fmla="*/ 152447 w 2684164"/>
              <a:gd name="connsiteY93" fmla="*/ 1095376 h 4354354"/>
              <a:gd name="connsiteX94" fmla="*/ 159114 w 2684164"/>
              <a:gd name="connsiteY94" fmla="*/ 1245395 h 4354354"/>
              <a:gd name="connsiteX95" fmla="*/ 221503 w 2684164"/>
              <a:gd name="connsiteY95" fmla="*/ 1283494 h 4354354"/>
              <a:gd name="connsiteX96" fmla="*/ 210073 w 2684164"/>
              <a:gd name="connsiteY96" fmla="*/ 1344454 h 4354354"/>
              <a:gd name="connsiteX97" fmla="*/ 292464 w 2684164"/>
              <a:gd name="connsiteY97" fmla="*/ 1416368 h 4354354"/>
              <a:gd name="connsiteX98" fmla="*/ 272938 w 2684164"/>
              <a:gd name="connsiteY98" fmla="*/ 1466374 h 4354354"/>
              <a:gd name="connsiteX99" fmla="*/ 237219 w 2684164"/>
              <a:gd name="connsiteY99" fmla="*/ 1567339 h 4354354"/>
              <a:gd name="connsiteX100" fmla="*/ 212455 w 2684164"/>
              <a:gd name="connsiteY100" fmla="*/ 1594485 h 4354354"/>
              <a:gd name="connsiteX101" fmla="*/ 152923 w 2684164"/>
              <a:gd name="connsiteY101" fmla="*/ 1602105 h 4354354"/>
              <a:gd name="connsiteX102" fmla="*/ 96249 w 2684164"/>
              <a:gd name="connsiteY102" fmla="*/ 1652111 h 4354354"/>
              <a:gd name="connsiteX103" fmla="*/ 35289 w 2684164"/>
              <a:gd name="connsiteY103" fmla="*/ 1684497 h 4354354"/>
              <a:gd name="connsiteX104" fmla="*/ 11001 w 2684164"/>
              <a:gd name="connsiteY104" fmla="*/ 1750219 h 4354354"/>
              <a:gd name="connsiteX105" fmla="*/ 523 w 2684164"/>
              <a:gd name="connsiteY105" fmla="*/ 1875473 h 4354354"/>
              <a:gd name="connsiteX106" fmla="*/ 29098 w 2684164"/>
              <a:gd name="connsiteY106" fmla="*/ 1938814 h 4354354"/>
              <a:gd name="connsiteX107" fmla="*/ 79104 w 2684164"/>
              <a:gd name="connsiteY107" fmla="*/ 1993107 h 4354354"/>
              <a:gd name="connsiteX108" fmla="*/ 166258 w 2684164"/>
              <a:gd name="connsiteY108" fmla="*/ 2037874 h 4354354"/>
              <a:gd name="connsiteX109" fmla="*/ 241505 w 2684164"/>
              <a:gd name="connsiteY109" fmla="*/ 2100263 h 4354354"/>
              <a:gd name="connsiteX110" fmla="*/ 265318 w 2684164"/>
              <a:gd name="connsiteY110" fmla="*/ 2182654 h 4354354"/>
              <a:gd name="connsiteX111" fmla="*/ 318182 w 2684164"/>
              <a:gd name="connsiteY111" fmla="*/ 2265045 h 4354354"/>
              <a:gd name="connsiteX112" fmla="*/ 443436 w 2684164"/>
              <a:gd name="connsiteY112" fmla="*/ 2258854 h 4354354"/>
              <a:gd name="connsiteX113" fmla="*/ 472010 w 2684164"/>
              <a:gd name="connsiteY113" fmla="*/ 2296954 h 4354354"/>
              <a:gd name="connsiteX114" fmla="*/ 510111 w 2684164"/>
              <a:gd name="connsiteY114" fmla="*/ 2330292 h 4354354"/>
              <a:gd name="connsiteX115" fmla="*/ 541067 w 2684164"/>
              <a:gd name="connsiteY115" fmla="*/ 2318385 h 4354354"/>
              <a:gd name="connsiteX116" fmla="*/ 564403 w 2684164"/>
              <a:gd name="connsiteY116" fmla="*/ 2392680 h 4354354"/>
              <a:gd name="connsiteX117" fmla="*/ 543448 w 2684164"/>
              <a:gd name="connsiteY117" fmla="*/ 2461737 h 4354354"/>
              <a:gd name="connsiteX118" fmla="*/ 497728 w 2684164"/>
              <a:gd name="connsiteY118" fmla="*/ 2511267 h 4354354"/>
              <a:gd name="connsiteX119" fmla="*/ 499633 w 2684164"/>
              <a:gd name="connsiteY119" fmla="*/ 2549843 h 4354354"/>
              <a:gd name="connsiteX120" fmla="*/ 491061 w 2684164"/>
              <a:gd name="connsiteY120" fmla="*/ 2611279 h 4354354"/>
              <a:gd name="connsiteX121" fmla="*/ 524398 w 2684164"/>
              <a:gd name="connsiteY121" fmla="*/ 2648902 h 4354354"/>
              <a:gd name="connsiteX122" fmla="*/ 532018 w 2684164"/>
              <a:gd name="connsiteY122" fmla="*/ 2681764 h 4354354"/>
              <a:gd name="connsiteX123" fmla="*/ 562498 w 2684164"/>
              <a:gd name="connsiteY123" fmla="*/ 2685574 h 4354354"/>
              <a:gd name="connsiteX124" fmla="*/ 585358 w 2684164"/>
              <a:gd name="connsiteY124" fmla="*/ 2662714 h 4354354"/>
              <a:gd name="connsiteX125" fmla="*/ 638698 w 2684164"/>
              <a:gd name="connsiteY125" fmla="*/ 2632234 h 4354354"/>
              <a:gd name="connsiteX126" fmla="*/ 676798 w 2684164"/>
              <a:gd name="connsiteY126" fmla="*/ 2639854 h 4354354"/>
              <a:gd name="connsiteX127" fmla="*/ 692038 w 2684164"/>
              <a:gd name="connsiteY127" fmla="*/ 2662714 h 4354354"/>
              <a:gd name="connsiteX128" fmla="*/ 714898 w 2684164"/>
              <a:gd name="connsiteY128" fmla="*/ 2685574 h 4354354"/>
              <a:gd name="connsiteX129" fmla="*/ 722518 w 2684164"/>
              <a:gd name="connsiteY129" fmla="*/ 2708434 h 4354354"/>
              <a:gd name="connsiteX130" fmla="*/ 699658 w 2684164"/>
              <a:gd name="connsiteY130" fmla="*/ 2792254 h 4354354"/>
              <a:gd name="connsiteX131" fmla="*/ 615838 w 2684164"/>
              <a:gd name="connsiteY131" fmla="*/ 2868454 h 4354354"/>
              <a:gd name="connsiteX132" fmla="*/ 592978 w 2684164"/>
              <a:gd name="connsiteY132" fmla="*/ 2914174 h 4354354"/>
              <a:gd name="connsiteX133" fmla="*/ 524398 w 2684164"/>
              <a:gd name="connsiteY133" fmla="*/ 2959894 h 4354354"/>
              <a:gd name="connsiteX134" fmla="*/ 509158 w 2684164"/>
              <a:gd name="connsiteY134" fmla="*/ 2982754 h 4354354"/>
              <a:gd name="connsiteX135" fmla="*/ 539638 w 2684164"/>
              <a:gd name="connsiteY135" fmla="*/ 3081814 h 4354354"/>
              <a:gd name="connsiteX136" fmla="*/ 562498 w 2684164"/>
              <a:gd name="connsiteY136" fmla="*/ 3203734 h 4354354"/>
              <a:gd name="connsiteX137" fmla="*/ 600598 w 2684164"/>
              <a:gd name="connsiteY137" fmla="*/ 3302794 h 4354354"/>
              <a:gd name="connsiteX138" fmla="*/ 600598 w 2684164"/>
              <a:gd name="connsiteY138" fmla="*/ 3455194 h 4354354"/>
              <a:gd name="connsiteX139" fmla="*/ 562498 w 2684164"/>
              <a:gd name="connsiteY139" fmla="*/ 3493294 h 4354354"/>
              <a:gd name="connsiteX140" fmla="*/ 554878 w 2684164"/>
              <a:gd name="connsiteY140" fmla="*/ 3523774 h 4354354"/>
              <a:gd name="connsiteX141" fmla="*/ 539638 w 2684164"/>
              <a:gd name="connsiteY141" fmla="*/ 3554254 h 4354354"/>
              <a:gd name="connsiteX142" fmla="*/ 547258 w 2684164"/>
              <a:gd name="connsiteY142" fmla="*/ 3706654 h 4354354"/>
              <a:gd name="connsiteX143" fmla="*/ 600598 w 2684164"/>
              <a:gd name="connsiteY143" fmla="*/ 3699034 h 4354354"/>
              <a:gd name="connsiteX144" fmla="*/ 623458 w 2684164"/>
              <a:gd name="connsiteY144" fmla="*/ 3691414 h 4354354"/>
              <a:gd name="connsiteX145" fmla="*/ 669178 w 2684164"/>
              <a:gd name="connsiteY145" fmla="*/ 3714274 h 4354354"/>
              <a:gd name="connsiteX146" fmla="*/ 699658 w 2684164"/>
              <a:gd name="connsiteY146" fmla="*/ 3744754 h 4354354"/>
              <a:gd name="connsiteX147" fmla="*/ 829198 w 2684164"/>
              <a:gd name="connsiteY147" fmla="*/ 3767614 h 4354354"/>
              <a:gd name="connsiteX148" fmla="*/ 844438 w 2684164"/>
              <a:gd name="connsiteY148" fmla="*/ 3798094 h 4354354"/>
              <a:gd name="connsiteX149" fmla="*/ 867298 w 2684164"/>
              <a:gd name="connsiteY149" fmla="*/ 3813334 h 4354354"/>
              <a:gd name="connsiteX150" fmla="*/ 890158 w 2684164"/>
              <a:gd name="connsiteY150" fmla="*/ 3836194 h 4354354"/>
              <a:gd name="connsiteX151" fmla="*/ 897778 w 2684164"/>
              <a:gd name="connsiteY151" fmla="*/ 3866674 h 4354354"/>
              <a:gd name="connsiteX152" fmla="*/ 913018 w 2684164"/>
              <a:gd name="connsiteY152" fmla="*/ 3889534 h 4354354"/>
              <a:gd name="connsiteX153" fmla="*/ 935878 w 2684164"/>
              <a:gd name="connsiteY153" fmla="*/ 3927634 h 4354354"/>
              <a:gd name="connsiteX154" fmla="*/ 989218 w 2684164"/>
              <a:gd name="connsiteY154" fmla="*/ 3973354 h 4354354"/>
              <a:gd name="connsiteX155" fmla="*/ 1004458 w 2684164"/>
              <a:gd name="connsiteY155" fmla="*/ 3996214 h 4354354"/>
              <a:gd name="connsiteX156" fmla="*/ 1027318 w 2684164"/>
              <a:gd name="connsiteY156" fmla="*/ 4034314 h 4354354"/>
              <a:gd name="connsiteX157" fmla="*/ 1057798 w 2684164"/>
              <a:gd name="connsiteY157" fmla="*/ 4110514 h 4354354"/>
              <a:gd name="connsiteX158" fmla="*/ 1065418 w 2684164"/>
              <a:gd name="connsiteY158" fmla="*/ 4133374 h 4354354"/>
              <a:gd name="connsiteX159" fmla="*/ 1141618 w 2684164"/>
              <a:gd name="connsiteY159" fmla="*/ 4163854 h 4354354"/>
              <a:gd name="connsiteX160" fmla="*/ 1194958 w 2684164"/>
              <a:gd name="connsiteY160" fmla="*/ 4240054 h 4354354"/>
              <a:gd name="connsiteX161" fmla="*/ 1255918 w 2684164"/>
              <a:gd name="connsiteY161" fmla="*/ 4247674 h 4354354"/>
              <a:gd name="connsiteX162" fmla="*/ 1263538 w 2684164"/>
              <a:gd name="connsiteY162" fmla="*/ 4301014 h 4354354"/>
              <a:gd name="connsiteX163" fmla="*/ 1309258 w 2684164"/>
              <a:gd name="connsiteY163" fmla="*/ 4354354 h 4354354"/>
              <a:gd name="connsiteX164" fmla="*/ 1347358 w 2684164"/>
              <a:gd name="connsiteY164" fmla="*/ 4255294 h 4354354"/>
              <a:gd name="connsiteX165" fmla="*/ 1408318 w 2684164"/>
              <a:gd name="connsiteY165" fmla="*/ 4224814 h 4354354"/>
              <a:gd name="connsiteX166" fmla="*/ 1461658 w 2684164"/>
              <a:gd name="connsiteY166" fmla="*/ 4209574 h 4354354"/>
              <a:gd name="connsiteX167" fmla="*/ 1499758 w 2684164"/>
              <a:gd name="connsiteY167" fmla="*/ 4186714 h 4354354"/>
              <a:gd name="connsiteX168" fmla="*/ 1545478 w 2684164"/>
              <a:gd name="connsiteY168" fmla="*/ 4156234 h 4354354"/>
              <a:gd name="connsiteX169" fmla="*/ 1575958 w 2684164"/>
              <a:gd name="connsiteY169" fmla="*/ 4148614 h 4354354"/>
              <a:gd name="connsiteX170" fmla="*/ 1636918 w 2684164"/>
              <a:gd name="connsiteY170" fmla="*/ 4087654 h 4354354"/>
              <a:gd name="connsiteX171" fmla="*/ 1667398 w 2684164"/>
              <a:gd name="connsiteY171" fmla="*/ 4064794 h 4354354"/>
              <a:gd name="connsiteX172" fmla="*/ 1819798 w 2684164"/>
              <a:gd name="connsiteY172" fmla="*/ 4026694 h 4354354"/>
              <a:gd name="connsiteX173" fmla="*/ 1850278 w 2684164"/>
              <a:gd name="connsiteY173" fmla="*/ 4011454 h 4354354"/>
              <a:gd name="connsiteX174" fmla="*/ 1895998 w 2684164"/>
              <a:gd name="connsiteY174" fmla="*/ 3996214 h 4354354"/>
              <a:gd name="connsiteX175" fmla="*/ 1918858 w 2684164"/>
              <a:gd name="connsiteY175" fmla="*/ 3980974 h 4354354"/>
              <a:gd name="connsiteX176" fmla="*/ 1979818 w 2684164"/>
              <a:gd name="connsiteY176" fmla="*/ 3935254 h 4354354"/>
              <a:gd name="connsiteX177" fmla="*/ 2040778 w 2684164"/>
              <a:gd name="connsiteY177" fmla="*/ 3897154 h 4354354"/>
              <a:gd name="connsiteX178" fmla="*/ 2071258 w 2684164"/>
              <a:gd name="connsiteY178" fmla="*/ 3881914 h 4354354"/>
              <a:gd name="connsiteX179" fmla="*/ 2124598 w 2684164"/>
              <a:gd name="connsiteY179" fmla="*/ 3843814 h 4354354"/>
              <a:gd name="connsiteX180" fmla="*/ 2155078 w 2684164"/>
              <a:gd name="connsiteY180" fmla="*/ 3813334 h 4354354"/>
              <a:gd name="connsiteX181" fmla="*/ 2193178 w 2684164"/>
              <a:gd name="connsiteY181" fmla="*/ 3714274 h 4354354"/>
              <a:gd name="connsiteX182" fmla="*/ 2155078 w 2684164"/>
              <a:gd name="connsiteY182" fmla="*/ 3630454 h 4354354"/>
              <a:gd name="connsiteX183" fmla="*/ 2132218 w 2684164"/>
              <a:gd name="connsiteY183" fmla="*/ 3622834 h 4354354"/>
              <a:gd name="connsiteX184" fmla="*/ 2116978 w 2684164"/>
              <a:gd name="connsiteY184" fmla="*/ 3706654 h 4354354"/>
              <a:gd name="connsiteX185" fmla="*/ 2101738 w 2684164"/>
              <a:gd name="connsiteY185" fmla="*/ 3683794 h 4354354"/>
              <a:gd name="connsiteX186" fmla="*/ 2040778 w 2684164"/>
              <a:gd name="connsiteY186" fmla="*/ 3691414 h 4354354"/>
              <a:gd name="connsiteX187" fmla="*/ 2048398 w 2684164"/>
              <a:gd name="connsiteY187" fmla="*/ 3729514 h 4354354"/>
              <a:gd name="connsiteX188" fmla="*/ 2071258 w 2684164"/>
              <a:gd name="connsiteY188" fmla="*/ 3744754 h 4354354"/>
              <a:gd name="connsiteX189" fmla="*/ 2086498 w 2684164"/>
              <a:gd name="connsiteY189" fmla="*/ 3775234 h 4354354"/>
              <a:gd name="connsiteX190" fmla="*/ 2078878 w 2684164"/>
              <a:gd name="connsiteY190" fmla="*/ 3820954 h 4354354"/>
              <a:gd name="connsiteX191" fmla="*/ 2002678 w 2684164"/>
              <a:gd name="connsiteY191" fmla="*/ 3775234 h 4354354"/>
              <a:gd name="connsiteX192" fmla="*/ 1987438 w 2684164"/>
              <a:gd name="connsiteY192" fmla="*/ 3676174 h 4354354"/>
              <a:gd name="connsiteX193" fmla="*/ 1964578 w 2684164"/>
              <a:gd name="connsiteY193" fmla="*/ 3653314 h 4354354"/>
              <a:gd name="connsiteX194" fmla="*/ 1972198 w 2684164"/>
              <a:gd name="connsiteY194" fmla="*/ 3607594 h 4354354"/>
              <a:gd name="connsiteX195" fmla="*/ 2017918 w 2684164"/>
              <a:gd name="connsiteY195" fmla="*/ 3599974 h 4354354"/>
              <a:gd name="connsiteX196" fmla="*/ 2025538 w 2684164"/>
              <a:gd name="connsiteY196" fmla="*/ 3546634 h 4354354"/>
              <a:gd name="connsiteX197" fmla="*/ 2056018 w 2684164"/>
              <a:gd name="connsiteY197" fmla="*/ 3554254 h 4354354"/>
              <a:gd name="connsiteX198" fmla="*/ 2086498 w 2684164"/>
              <a:gd name="connsiteY198" fmla="*/ 3516154 h 4354354"/>
              <a:gd name="connsiteX199" fmla="*/ 2116978 w 2684164"/>
              <a:gd name="connsiteY199" fmla="*/ 3485674 h 4354354"/>
              <a:gd name="connsiteX200" fmla="*/ 2132218 w 2684164"/>
              <a:gd name="connsiteY200" fmla="*/ 3462814 h 4354354"/>
              <a:gd name="connsiteX201" fmla="*/ 2162698 w 2684164"/>
              <a:gd name="connsiteY201" fmla="*/ 3439954 h 4354354"/>
              <a:gd name="connsiteX202" fmla="*/ 2231278 w 2684164"/>
              <a:gd name="connsiteY202" fmla="*/ 3348514 h 4354354"/>
              <a:gd name="connsiteX203" fmla="*/ 2238898 w 2684164"/>
              <a:gd name="connsiteY203" fmla="*/ 3318034 h 4354354"/>
              <a:gd name="connsiteX204" fmla="*/ 2261758 w 2684164"/>
              <a:gd name="connsiteY204" fmla="*/ 3257074 h 4354354"/>
              <a:gd name="connsiteX205" fmla="*/ 2269378 w 2684164"/>
              <a:gd name="connsiteY205" fmla="*/ 3211354 h 4354354"/>
              <a:gd name="connsiteX206" fmla="*/ 2292238 w 2684164"/>
              <a:gd name="connsiteY206" fmla="*/ 3165634 h 4354354"/>
              <a:gd name="connsiteX207" fmla="*/ 2307478 w 2684164"/>
              <a:gd name="connsiteY207" fmla="*/ 3127534 h 4354354"/>
              <a:gd name="connsiteX208" fmla="*/ 2345578 w 2684164"/>
              <a:gd name="connsiteY208" fmla="*/ 3112294 h 4354354"/>
              <a:gd name="connsiteX209" fmla="*/ 2368438 w 2684164"/>
              <a:gd name="connsiteY209" fmla="*/ 3097054 h 4354354"/>
              <a:gd name="connsiteX210" fmla="*/ 2487977 w 2684164"/>
              <a:gd name="connsiteY210" fmla="*/ 3067050 h 4354354"/>
              <a:gd name="connsiteX211" fmla="*/ 2586085 w 2684164"/>
              <a:gd name="connsiteY211" fmla="*/ 3063717 h 4354354"/>
              <a:gd name="connsiteX212" fmla="*/ 2678476 w 2684164"/>
              <a:gd name="connsiteY212" fmla="*/ 3054668 h 4354354"/>
              <a:gd name="connsiteX0" fmla="*/ 2678476 w 2684164"/>
              <a:gd name="connsiteY0" fmla="*/ 3054668 h 4354354"/>
              <a:gd name="connsiteX1" fmla="*/ 2673238 w 2684164"/>
              <a:gd name="connsiteY1" fmla="*/ 3028474 h 4354354"/>
              <a:gd name="connsiteX2" fmla="*/ 2665618 w 2684164"/>
              <a:gd name="connsiteY2" fmla="*/ 2975134 h 4354354"/>
              <a:gd name="connsiteX3" fmla="*/ 2623708 w 2684164"/>
              <a:gd name="connsiteY3" fmla="*/ 2967038 h 4354354"/>
              <a:gd name="connsiteX4" fmla="*/ 2560367 w 2684164"/>
              <a:gd name="connsiteY4" fmla="*/ 2966561 h 4354354"/>
              <a:gd name="connsiteX5" fmla="*/ 2519410 w 2684164"/>
              <a:gd name="connsiteY5" fmla="*/ 2908936 h 4354354"/>
              <a:gd name="connsiteX6" fmla="*/ 2457021 w 2684164"/>
              <a:gd name="connsiteY6" fmla="*/ 2905601 h 4354354"/>
              <a:gd name="connsiteX7" fmla="*/ 2410349 w 2684164"/>
              <a:gd name="connsiteY7" fmla="*/ 2889885 h 4354354"/>
              <a:gd name="connsiteX8" fmla="*/ 2376058 w 2684164"/>
              <a:gd name="connsiteY8" fmla="*/ 2876074 h 4354354"/>
              <a:gd name="connsiteX9" fmla="*/ 2347960 w 2684164"/>
              <a:gd name="connsiteY9" fmla="*/ 2856071 h 4354354"/>
              <a:gd name="connsiteX10" fmla="*/ 2293190 w 2684164"/>
              <a:gd name="connsiteY10" fmla="*/ 2824163 h 4354354"/>
              <a:gd name="connsiteX11" fmla="*/ 2218895 w 2684164"/>
              <a:gd name="connsiteY11" fmla="*/ 2864167 h 4354354"/>
              <a:gd name="connsiteX12" fmla="*/ 2178414 w 2684164"/>
              <a:gd name="connsiteY12" fmla="*/ 2825116 h 4354354"/>
              <a:gd name="connsiteX13" fmla="*/ 2143172 w 2684164"/>
              <a:gd name="connsiteY13" fmla="*/ 2746058 h 4354354"/>
              <a:gd name="connsiteX14" fmla="*/ 2123646 w 2684164"/>
              <a:gd name="connsiteY14" fmla="*/ 2684621 h 4354354"/>
              <a:gd name="connsiteX15" fmla="*/ 2105549 w 2684164"/>
              <a:gd name="connsiteY15" fmla="*/ 2649379 h 4354354"/>
              <a:gd name="connsiteX16" fmla="*/ 2104119 w 2684164"/>
              <a:gd name="connsiteY16" fmla="*/ 2600801 h 4354354"/>
              <a:gd name="connsiteX17" fmla="*/ 2026490 w 2684164"/>
              <a:gd name="connsiteY17" fmla="*/ 2686051 h 4354354"/>
              <a:gd name="connsiteX18" fmla="*/ 1959340 w 2684164"/>
              <a:gd name="connsiteY18" fmla="*/ 2754154 h 4354354"/>
              <a:gd name="connsiteX19" fmla="*/ 1912191 w 2684164"/>
              <a:gd name="connsiteY19" fmla="*/ 2713196 h 4354354"/>
              <a:gd name="connsiteX20" fmla="*/ 1775507 w 2684164"/>
              <a:gd name="connsiteY20" fmla="*/ 2699862 h 4354354"/>
              <a:gd name="connsiteX21" fmla="*/ 1677399 w 2684164"/>
              <a:gd name="connsiteY21" fmla="*/ 2689860 h 4354354"/>
              <a:gd name="connsiteX22" fmla="*/ 1606915 w 2684164"/>
              <a:gd name="connsiteY22" fmla="*/ 2582229 h 4354354"/>
              <a:gd name="connsiteX23" fmla="*/ 1542145 w 2684164"/>
              <a:gd name="connsiteY23" fmla="*/ 2584133 h 4354354"/>
              <a:gd name="connsiteX24" fmla="*/ 1517379 w 2684164"/>
              <a:gd name="connsiteY24" fmla="*/ 2563654 h 4354354"/>
              <a:gd name="connsiteX25" fmla="*/ 1469278 w 2684164"/>
              <a:gd name="connsiteY25" fmla="*/ 2381726 h 4354354"/>
              <a:gd name="connsiteX26" fmla="*/ 1438798 w 2684164"/>
              <a:gd name="connsiteY26" fmla="*/ 2289334 h 4354354"/>
              <a:gd name="connsiteX27" fmla="*/ 1400698 w 2684164"/>
              <a:gd name="connsiteY27" fmla="*/ 2220754 h 4354354"/>
              <a:gd name="connsiteX28" fmla="*/ 1385458 w 2684164"/>
              <a:gd name="connsiteY28" fmla="*/ 2197894 h 4354354"/>
              <a:gd name="connsiteX29" fmla="*/ 1374981 w 2684164"/>
              <a:gd name="connsiteY29" fmla="*/ 2152651 h 4354354"/>
              <a:gd name="connsiteX30" fmla="*/ 1369742 w 2684164"/>
              <a:gd name="connsiteY30" fmla="*/ 2052162 h 4354354"/>
              <a:gd name="connsiteX31" fmla="*/ 1384030 w 2684164"/>
              <a:gd name="connsiteY31" fmla="*/ 1982630 h 4354354"/>
              <a:gd name="connsiteX32" fmla="*/ 1315926 w 2684164"/>
              <a:gd name="connsiteY32" fmla="*/ 1917859 h 4354354"/>
              <a:gd name="connsiteX33" fmla="*/ 1282588 w 2684164"/>
              <a:gd name="connsiteY33" fmla="*/ 1912621 h 4354354"/>
              <a:gd name="connsiteX34" fmla="*/ 1184957 w 2684164"/>
              <a:gd name="connsiteY34" fmla="*/ 1853089 h 4354354"/>
              <a:gd name="connsiteX35" fmla="*/ 1126856 w 2684164"/>
              <a:gd name="connsiteY35" fmla="*/ 1863567 h 4354354"/>
              <a:gd name="connsiteX36" fmla="*/ 1074467 w 2684164"/>
              <a:gd name="connsiteY36" fmla="*/ 1897379 h 4354354"/>
              <a:gd name="connsiteX37" fmla="*/ 1025413 w 2684164"/>
              <a:gd name="connsiteY37" fmla="*/ 1923098 h 4354354"/>
              <a:gd name="connsiteX38" fmla="*/ 958738 w 2684164"/>
              <a:gd name="connsiteY38" fmla="*/ 1984058 h 4354354"/>
              <a:gd name="connsiteX39" fmla="*/ 909684 w 2684164"/>
              <a:gd name="connsiteY39" fmla="*/ 1941672 h 4354354"/>
              <a:gd name="connsiteX40" fmla="*/ 854917 w 2684164"/>
              <a:gd name="connsiteY40" fmla="*/ 1915002 h 4354354"/>
              <a:gd name="connsiteX41" fmla="*/ 823960 w 2684164"/>
              <a:gd name="connsiteY41" fmla="*/ 1889284 h 4354354"/>
              <a:gd name="connsiteX42" fmla="*/ 800624 w 2684164"/>
              <a:gd name="connsiteY42" fmla="*/ 1846898 h 4354354"/>
              <a:gd name="connsiteX43" fmla="*/ 814912 w 2684164"/>
              <a:gd name="connsiteY43" fmla="*/ 1789748 h 4354354"/>
              <a:gd name="connsiteX44" fmla="*/ 804433 w 2684164"/>
              <a:gd name="connsiteY44" fmla="*/ 1720215 h 4354354"/>
              <a:gd name="connsiteX45" fmla="*/ 783955 w 2684164"/>
              <a:gd name="connsiteY45" fmla="*/ 1625441 h 4354354"/>
              <a:gd name="connsiteX46" fmla="*/ 760141 w 2684164"/>
              <a:gd name="connsiteY46" fmla="*/ 1635919 h 4354354"/>
              <a:gd name="connsiteX47" fmla="*/ 701563 w 2684164"/>
              <a:gd name="connsiteY47" fmla="*/ 1571626 h 4354354"/>
              <a:gd name="connsiteX48" fmla="*/ 730138 w 2684164"/>
              <a:gd name="connsiteY48" fmla="*/ 1519714 h 4354354"/>
              <a:gd name="connsiteX49" fmla="*/ 777763 w 2684164"/>
              <a:gd name="connsiteY49" fmla="*/ 1455420 h 4354354"/>
              <a:gd name="connsiteX50" fmla="*/ 775858 w 2684164"/>
              <a:gd name="connsiteY50" fmla="*/ 1429227 h 4354354"/>
              <a:gd name="connsiteX51" fmla="*/ 818721 w 2684164"/>
              <a:gd name="connsiteY51" fmla="*/ 1375409 h 4354354"/>
              <a:gd name="connsiteX52" fmla="*/ 826818 w 2684164"/>
              <a:gd name="connsiteY52" fmla="*/ 1282542 h 4354354"/>
              <a:gd name="connsiteX53" fmla="*/ 812529 w 2684164"/>
              <a:gd name="connsiteY53" fmla="*/ 1198721 h 4354354"/>
              <a:gd name="connsiteX54" fmla="*/ 780144 w 2684164"/>
              <a:gd name="connsiteY54" fmla="*/ 1151573 h 4354354"/>
              <a:gd name="connsiteX55" fmla="*/ 761571 w 2684164"/>
              <a:gd name="connsiteY55" fmla="*/ 1070134 h 4354354"/>
              <a:gd name="connsiteX56" fmla="*/ 805387 w 2684164"/>
              <a:gd name="connsiteY56" fmla="*/ 1034892 h 4354354"/>
              <a:gd name="connsiteX57" fmla="*/ 808720 w 2684164"/>
              <a:gd name="connsiteY57" fmla="*/ 976789 h 4354354"/>
              <a:gd name="connsiteX58" fmla="*/ 821102 w 2684164"/>
              <a:gd name="connsiteY58" fmla="*/ 901065 h 4354354"/>
              <a:gd name="connsiteX59" fmla="*/ 830151 w 2684164"/>
              <a:gd name="connsiteY59" fmla="*/ 833914 h 4354354"/>
              <a:gd name="connsiteX60" fmla="*/ 844915 w 2684164"/>
              <a:gd name="connsiteY60" fmla="*/ 795814 h 4354354"/>
              <a:gd name="connsiteX61" fmla="*/ 860154 w 2684164"/>
              <a:gd name="connsiteY61" fmla="*/ 762475 h 4354354"/>
              <a:gd name="connsiteX62" fmla="*/ 833961 w 2684164"/>
              <a:gd name="connsiteY62" fmla="*/ 696754 h 4354354"/>
              <a:gd name="connsiteX63" fmla="*/ 818245 w 2684164"/>
              <a:gd name="connsiteY63" fmla="*/ 573405 h 4354354"/>
              <a:gd name="connsiteX64" fmla="*/ 787764 w 2684164"/>
              <a:gd name="connsiteY64" fmla="*/ 536259 h 4354354"/>
              <a:gd name="connsiteX65" fmla="*/ 770143 w 2684164"/>
              <a:gd name="connsiteY65" fmla="*/ 505777 h 4354354"/>
              <a:gd name="connsiteX66" fmla="*/ 747283 w 2684164"/>
              <a:gd name="connsiteY66" fmla="*/ 430054 h 4354354"/>
              <a:gd name="connsiteX67" fmla="*/ 720137 w 2684164"/>
              <a:gd name="connsiteY67" fmla="*/ 349091 h 4354354"/>
              <a:gd name="connsiteX68" fmla="*/ 732519 w 2684164"/>
              <a:gd name="connsiteY68" fmla="*/ 321469 h 4354354"/>
              <a:gd name="connsiteX69" fmla="*/ 729187 w 2684164"/>
              <a:gd name="connsiteY69" fmla="*/ 256223 h 4354354"/>
              <a:gd name="connsiteX70" fmla="*/ 710137 w 2684164"/>
              <a:gd name="connsiteY70" fmla="*/ 241935 h 4354354"/>
              <a:gd name="connsiteX71" fmla="*/ 702040 w 2684164"/>
              <a:gd name="connsiteY71" fmla="*/ 171451 h 4354354"/>
              <a:gd name="connsiteX72" fmla="*/ 668226 w 2684164"/>
              <a:gd name="connsiteY72" fmla="*/ 120015 h 4354354"/>
              <a:gd name="connsiteX73" fmla="*/ 679180 w 2684164"/>
              <a:gd name="connsiteY73" fmla="*/ 70485 h 4354354"/>
              <a:gd name="connsiteX74" fmla="*/ 650127 w 2684164"/>
              <a:gd name="connsiteY74" fmla="*/ 0 h 4354354"/>
              <a:gd name="connsiteX75" fmla="*/ 605837 w 2684164"/>
              <a:gd name="connsiteY75" fmla="*/ 10001 h 4354354"/>
              <a:gd name="connsiteX76" fmla="*/ 535352 w 2684164"/>
              <a:gd name="connsiteY76" fmla="*/ 85249 h 4354354"/>
              <a:gd name="connsiteX77" fmla="*/ 552497 w 2684164"/>
              <a:gd name="connsiteY77" fmla="*/ 158591 h 4354354"/>
              <a:gd name="connsiteX78" fmla="*/ 545831 w 2684164"/>
              <a:gd name="connsiteY78" fmla="*/ 234792 h 4354354"/>
              <a:gd name="connsiteX79" fmla="*/ 498205 w 2684164"/>
              <a:gd name="connsiteY79" fmla="*/ 313373 h 4354354"/>
              <a:gd name="connsiteX80" fmla="*/ 453913 w 2684164"/>
              <a:gd name="connsiteY80" fmla="*/ 408147 h 4354354"/>
              <a:gd name="connsiteX81" fmla="*/ 361044 w 2684164"/>
              <a:gd name="connsiteY81" fmla="*/ 381476 h 4354354"/>
              <a:gd name="connsiteX82" fmla="*/ 293418 w 2684164"/>
              <a:gd name="connsiteY82" fmla="*/ 441960 h 4354354"/>
              <a:gd name="connsiteX83" fmla="*/ 263413 w 2684164"/>
              <a:gd name="connsiteY83" fmla="*/ 513874 h 4354354"/>
              <a:gd name="connsiteX84" fmla="*/ 314848 w 2684164"/>
              <a:gd name="connsiteY84" fmla="*/ 574834 h 4354354"/>
              <a:gd name="connsiteX85" fmla="*/ 228646 w 2684164"/>
              <a:gd name="connsiteY85" fmla="*/ 711995 h 4354354"/>
              <a:gd name="connsiteX86" fmla="*/ 255318 w 2684164"/>
              <a:gd name="connsiteY86" fmla="*/ 758667 h 4354354"/>
              <a:gd name="connsiteX87" fmla="*/ 241029 w 2684164"/>
              <a:gd name="connsiteY87" fmla="*/ 834390 h 4354354"/>
              <a:gd name="connsiteX88" fmla="*/ 295798 w 2684164"/>
              <a:gd name="connsiteY88" fmla="*/ 849630 h 4354354"/>
              <a:gd name="connsiteX89" fmla="*/ 343899 w 2684164"/>
              <a:gd name="connsiteY89" fmla="*/ 872966 h 4354354"/>
              <a:gd name="connsiteX90" fmla="*/ 317230 w 2684164"/>
              <a:gd name="connsiteY90" fmla="*/ 957263 h 4354354"/>
              <a:gd name="connsiteX91" fmla="*/ 314849 w 2684164"/>
              <a:gd name="connsiteY91" fmla="*/ 1051560 h 4354354"/>
              <a:gd name="connsiteX92" fmla="*/ 231506 w 2684164"/>
              <a:gd name="connsiteY92" fmla="*/ 1096803 h 4354354"/>
              <a:gd name="connsiteX93" fmla="*/ 152447 w 2684164"/>
              <a:gd name="connsiteY93" fmla="*/ 1095376 h 4354354"/>
              <a:gd name="connsiteX94" fmla="*/ 159114 w 2684164"/>
              <a:gd name="connsiteY94" fmla="*/ 1245395 h 4354354"/>
              <a:gd name="connsiteX95" fmla="*/ 221503 w 2684164"/>
              <a:gd name="connsiteY95" fmla="*/ 1283494 h 4354354"/>
              <a:gd name="connsiteX96" fmla="*/ 210073 w 2684164"/>
              <a:gd name="connsiteY96" fmla="*/ 1344454 h 4354354"/>
              <a:gd name="connsiteX97" fmla="*/ 292464 w 2684164"/>
              <a:gd name="connsiteY97" fmla="*/ 1416368 h 4354354"/>
              <a:gd name="connsiteX98" fmla="*/ 272938 w 2684164"/>
              <a:gd name="connsiteY98" fmla="*/ 1466374 h 4354354"/>
              <a:gd name="connsiteX99" fmla="*/ 237219 w 2684164"/>
              <a:gd name="connsiteY99" fmla="*/ 1567339 h 4354354"/>
              <a:gd name="connsiteX100" fmla="*/ 212455 w 2684164"/>
              <a:gd name="connsiteY100" fmla="*/ 1594485 h 4354354"/>
              <a:gd name="connsiteX101" fmla="*/ 152923 w 2684164"/>
              <a:gd name="connsiteY101" fmla="*/ 1602105 h 4354354"/>
              <a:gd name="connsiteX102" fmla="*/ 96249 w 2684164"/>
              <a:gd name="connsiteY102" fmla="*/ 1652111 h 4354354"/>
              <a:gd name="connsiteX103" fmla="*/ 35289 w 2684164"/>
              <a:gd name="connsiteY103" fmla="*/ 1684497 h 4354354"/>
              <a:gd name="connsiteX104" fmla="*/ 11001 w 2684164"/>
              <a:gd name="connsiteY104" fmla="*/ 1750219 h 4354354"/>
              <a:gd name="connsiteX105" fmla="*/ 523 w 2684164"/>
              <a:gd name="connsiteY105" fmla="*/ 1875473 h 4354354"/>
              <a:gd name="connsiteX106" fmla="*/ 29098 w 2684164"/>
              <a:gd name="connsiteY106" fmla="*/ 1938814 h 4354354"/>
              <a:gd name="connsiteX107" fmla="*/ 79104 w 2684164"/>
              <a:gd name="connsiteY107" fmla="*/ 1993107 h 4354354"/>
              <a:gd name="connsiteX108" fmla="*/ 166258 w 2684164"/>
              <a:gd name="connsiteY108" fmla="*/ 2037874 h 4354354"/>
              <a:gd name="connsiteX109" fmla="*/ 241505 w 2684164"/>
              <a:gd name="connsiteY109" fmla="*/ 2100263 h 4354354"/>
              <a:gd name="connsiteX110" fmla="*/ 265318 w 2684164"/>
              <a:gd name="connsiteY110" fmla="*/ 2182654 h 4354354"/>
              <a:gd name="connsiteX111" fmla="*/ 318182 w 2684164"/>
              <a:gd name="connsiteY111" fmla="*/ 2265045 h 4354354"/>
              <a:gd name="connsiteX112" fmla="*/ 443436 w 2684164"/>
              <a:gd name="connsiteY112" fmla="*/ 2258854 h 4354354"/>
              <a:gd name="connsiteX113" fmla="*/ 472010 w 2684164"/>
              <a:gd name="connsiteY113" fmla="*/ 2296954 h 4354354"/>
              <a:gd name="connsiteX114" fmla="*/ 510111 w 2684164"/>
              <a:gd name="connsiteY114" fmla="*/ 2330292 h 4354354"/>
              <a:gd name="connsiteX115" fmla="*/ 541067 w 2684164"/>
              <a:gd name="connsiteY115" fmla="*/ 2318385 h 4354354"/>
              <a:gd name="connsiteX116" fmla="*/ 564403 w 2684164"/>
              <a:gd name="connsiteY116" fmla="*/ 2392680 h 4354354"/>
              <a:gd name="connsiteX117" fmla="*/ 543448 w 2684164"/>
              <a:gd name="connsiteY117" fmla="*/ 2461737 h 4354354"/>
              <a:gd name="connsiteX118" fmla="*/ 497728 w 2684164"/>
              <a:gd name="connsiteY118" fmla="*/ 2511267 h 4354354"/>
              <a:gd name="connsiteX119" fmla="*/ 499633 w 2684164"/>
              <a:gd name="connsiteY119" fmla="*/ 2549843 h 4354354"/>
              <a:gd name="connsiteX120" fmla="*/ 491061 w 2684164"/>
              <a:gd name="connsiteY120" fmla="*/ 2611279 h 4354354"/>
              <a:gd name="connsiteX121" fmla="*/ 524398 w 2684164"/>
              <a:gd name="connsiteY121" fmla="*/ 2648902 h 4354354"/>
              <a:gd name="connsiteX122" fmla="*/ 532018 w 2684164"/>
              <a:gd name="connsiteY122" fmla="*/ 2681764 h 4354354"/>
              <a:gd name="connsiteX123" fmla="*/ 562498 w 2684164"/>
              <a:gd name="connsiteY123" fmla="*/ 2661762 h 4354354"/>
              <a:gd name="connsiteX124" fmla="*/ 585358 w 2684164"/>
              <a:gd name="connsiteY124" fmla="*/ 2662714 h 4354354"/>
              <a:gd name="connsiteX125" fmla="*/ 638698 w 2684164"/>
              <a:gd name="connsiteY125" fmla="*/ 2632234 h 4354354"/>
              <a:gd name="connsiteX126" fmla="*/ 676798 w 2684164"/>
              <a:gd name="connsiteY126" fmla="*/ 2639854 h 4354354"/>
              <a:gd name="connsiteX127" fmla="*/ 692038 w 2684164"/>
              <a:gd name="connsiteY127" fmla="*/ 2662714 h 4354354"/>
              <a:gd name="connsiteX128" fmla="*/ 714898 w 2684164"/>
              <a:gd name="connsiteY128" fmla="*/ 2685574 h 4354354"/>
              <a:gd name="connsiteX129" fmla="*/ 722518 w 2684164"/>
              <a:gd name="connsiteY129" fmla="*/ 2708434 h 4354354"/>
              <a:gd name="connsiteX130" fmla="*/ 699658 w 2684164"/>
              <a:gd name="connsiteY130" fmla="*/ 2792254 h 4354354"/>
              <a:gd name="connsiteX131" fmla="*/ 615838 w 2684164"/>
              <a:gd name="connsiteY131" fmla="*/ 2868454 h 4354354"/>
              <a:gd name="connsiteX132" fmla="*/ 592978 w 2684164"/>
              <a:gd name="connsiteY132" fmla="*/ 2914174 h 4354354"/>
              <a:gd name="connsiteX133" fmla="*/ 524398 w 2684164"/>
              <a:gd name="connsiteY133" fmla="*/ 2959894 h 4354354"/>
              <a:gd name="connsiteX134" fmla="*/ 509158 w 2684164"/>
              <a:gd name="connsiteY134" fmla="*/ 2982754 h 4354354"/>
              <a:gd name="connsiteX135" fmla="*/ 539638 w 2684164"/>
              <a:gd name="connsiteY135" fmla="*/ 3081814 h 4354354"/>
              <a:gd name="connsiteX136" fmla="*/ 562498 w 2684164"/>
              <a:gd name="connsiteY136" fmla="*/ 3203734 h 4354354"/>
              <a:gd name="connsiteX137" fmla="*/ 600598 w 2684164"/>
              <a:gd name="connsiteY137" fmla="*/ 3302794 h 4354354"/>
              <a:gd name="connsiteX138" fmla="*/ 600598 w 2684164"/>
              <a:gd name="connsiteY138" fmla="*/ 3455194 h 4354354"/>
              <a:gd name="connsiteX139" fmla="*/ 562498 w 2684164"/>
              <a:gd name="connsiteY139" fmla="*/ 3493294 h 4354354"/>
              <a:gd name="connsiteX140" fmla="*/ 554878 w 2684164"/>
              <a:gd name="connsiteY140" fmla="*/ 3523774 h 4354354"/>
              <a:gd name="connsiteX141" fmla="*/ 539638 w 2684164"/>
              <a:gd name="connsiteY141" fmla="*/ 3554254 h 4354354"/>
              <a:gd name="connsiteX142" fmla="*/ 547258 w 2684164"/>
              <a:gd name="connsiteY142" fmla="*/ 3706654 h 4354354"/>
              <a:gd name="connsiteX143" fmla="*/ 600598 w 2684164"/>
              <a:gd name="connsiteY143" fmla="*/ 3699034 h 4354354"/>
              <a:gd name="connsiteX144" fmla="*/ 623458 w 2684164"/>
              <a:gd name="connsiteY144" fmla="*/ 3691414 h 4354354"/>
              <a:gd name="connsiteX145" fmla="*/ 669178 w 2684164"/>
              <a:gd name="connsiteY145" fmla="*/ 3714274 h 4354354"/>
              <a:gd name="connsiteX146" fmla="*/ 699658 w 2684164"/>
              <a:gd name="connsiteY146" fmla="*/ 3744754 h 4354354"/>
              <a:gd name="connsiteX147" fmla="*/ 829198 w 2684164"/>
              <a:gd name="connsiteY147" fmla="*/ 3767614 h 4354354"/>
              <a:gd name="connsiteX148" fmla="*/ 844438 w 2684164"/>
              <a:gd name="connsiteY148" fmla="*/ 3798094 h 4354354"/>
              <a:gd name="connsiteX149" fmla="*/ 867298 w 2684164"/>
              <a:gd name="connsiteY149" fmla="*/ 3813334 h 4354354"/>
              <a:gd name="connsiteX150" fmla="*/ 890158 w 2684164"/>
              <a:gd name="connsiteY150" fmla="*/ 3836194 h 4354354"/>
              <a:gd name="connsiteX151" fmla="*/ 897778 w 2684164"/>
              <a:gd name="connsiteY151" fmla="*/ 3866674 h 4354354"/>
              <a:gd name="connsiteX152" fmla="*/ 913018 w 2684164"/>
              <a:gd name="connsiteY152" fmla="*/ 3889534 h 4354354"/>
              <a:gd name="connsiteX153" fmla="*/ 935878 w 2684164"/>
              <a:gd name="connsiteY153" fmla="*/ 3927634 h 4354354"/>
              <a:gd name="connsiteX154" fmla="*/ 989218 w 2684164"/>
              <a:gd name="connsiteY154" fmla="*/ 3973354 h 4354354"/>
              <a:gd name="connsiteX155" fmla="*/ 1004458 w 2684164"/>
              <a:gd name="connsiteY155" fmla="*/ 3996214 h 4354354"/>
              <a:gd name="connsiteX156" fmla="*/ 1027318 w 2684164"/>
              <a:gd name="connsiteY156" fmla="*/ 4034314 h 4354354"/>
              <a:gd name="connsiteX157" fmla="*/ 1057798 w 2684164"/>
              <a:gd name="connsiteY157" fmla="*/ 4110514 h 4354354"/>
              <a:gd name="connsiteX158" fmla="*/ 1065418 w 2684164"/>
              <a:gd name="connsiteY158" fmla="*/ 4133374 h 4354354"/>
              <a:gd name="connsiteX159" fmla="*/ 1141618 w 2684164"/>
              <a:gd name="connsiteY159" fmla="*/ 4163854 h 4354354"/>
              <a:gd name="connsiteX160" fmla="*/ 1194958 w 2684164"/>
              <a:gd name="connsiteY160" fmla="*/ 4240054 h 4354354"/>
              <a:gd name="connsiteX161" fmla="*/ 1255918 w 2684164"/>
              <a:gd name="connsiteY161" fmla="*/ 4247674 h 4354354"/>
              <a:gd name="connsiteX162" fmla="*/ 1263538 w 2684164"/>
              <a:gd name="connsiteY162" fmla="*/ 4301014 h 4354354"/>
              <a:gd name="connsiteX163" fmla="*/ 1309258 w 2684164"/>
              <a:gd name="connsiteY163" fmla="*/ 4354354 h 4354354"/>
              <a:gd name="connsiteX164" fmla="*/ 1347358 w 2684164"/>
              <a:gd name="connsiteY164" fmla="*/ 4255294 h 4354354"/>
              <a:gd name="connsiteX165" fmla="*/ 1408318 w 2684164"/>
              <a:gd name="connsiteY165" fmla="*/ 4224814 h 4354354"/>
              <a:gd name="connsiteX166" fmla="*/ 1461658 w 2684164"/>
              <a:gd name="connsiteY166" fmla="*/ 4209574 h 4354354"/>
              <a:gd name="connsiteX167" fmla="*/ 1499758 w 2684164"/>
              <a:gd name="connsiteY167" fmla="*/ 4186714 h 4354354"/>
              <a:gd name="connsiteX168" fmla="*/ 1545478 w 2684164"/>
              <a:gd name="connsiteY168" fmla="*/ 4156234 h 4354354"/>
              <a:gd name="connsiteX169" fmla="*/ 1575958 w 2684164"/>
              <a:gd name="connsiteY169" fmla="*/ 4148614 h 4354354"/>
              <a:gd name="connsiteX170" fmla="*/ 1636918 w 2684164"/>
              <a:gd name="connsiteY170" fmla="*/ 4087654 h 4354354"/>
              <a:gd name="connsiteX171" fmla="*/ 1667398 w 2684164"/>
              <a:gd name="connsiteY171" fmla="*/ 4064794 h 4354354"/>
              <a:gd name="connsiteX172" fmla="*/ 1819798 w 2684164"/>
              <a:gd name="connsiteY172" fmla="*/ 4026694 h 4354354"/>
              <a:gd name="connsiteX173" fmla="*/ 1850278 w 2684164"/>
              <a:gd name="connsiteY173" fmla="*/ 4011454 h 4354354"/>
              <a:gd name="connsiteX174" fmla="*/ 1895998 w 2684164"/>
              <a:gd name="connsiteY174" fmla="*/ 3996214 h 4354354"/>
              <a:gd name="connsiteX175" fmla="*/ 1918858 w 2684164"/>
              <a:gd name="connsiteY175" fmla="*/ 3980974 h 4354354"/>
              <a:gd name="connsiteX176" fmla="*/ 1979818 w 2684164"/>
              <a:gd name="connsiteY176" fmla="*/ 3935254 h 4354354"/>
              <a:gd name="connsiteX177" fmla="*/ 2040778 w 2684164"/>
              <a:gd name="connsiteY177" fmla="*/ 3897154 h 4354354"/>
              <a:gd name="connsiteX178" fmla="*/ 2071258 w 2684164"/>
              <a:gd name="connsiteY178" fmla="*/ 3881914 h 4354354"/>
              <a:gd name="connsiteX179" fmla="*/ 2124598 w 2684164"/>
              <a:gd name="connsiteY179" fmla="*/ 3843814 h 4354354"/>
              <a:gd name="connsiteX180" fmla="*/ 2155078 w 2684164"/>
              <a:gd name="connsiteY180" fmla="*/ 3813334 h 4354354"/>
              <a:gd name="connsiteX181" fmla="*/ 2193178 w 2684164"/>
              <a:gd name="connsiteY181" fmla="*/ 3714274 h 4354354"/>
              <a:gd name="connsiteX182" fmla="*/ 2155078 w 2684164"/>
              <a:gd name="connsiteY182" fmla="*/ 3630454 h 4354354"/>
              <a:gd name="connsiteX183" fmla="*/ 2132218 w 2684164"/>
              <a:gd name="connsiteY183" fmla="*/ 3622834 h 4354354"/>
              <a:gd name="connsiteX184" fmla="*/ 2116978 w 2684164"/>
              <a:gd name="connsiteY184" fmla="*/ 3706654 h 4354354"/>
              <a:gd name="connsiteX185" fmla="*/ 2101738 w 2684164"/>
              <a:gd name="connsiteY185" fmla="*/ 3683794 h 4354354"/>
              <a:gd name="connsiteX186" fmla="*/ 2040778 w 2684164"/>
              <a:gd name="connsiteY186" fmla="*/ 3691414 h 4354354"/>
              <a:gd name="connsiteX187" fmla="*/ 2048398 w 2684164"/>
              <a:gd name="connsiteY187" fmla="*/ 3729514 h 4354354"/>
              <a:gd name="connsiteX188" fmla="*/ 2071258 w 2684164"/>
              <a:gd name="connsiteY188" fmla="*/ 3744754 h 4354354"/>
              <a:gd name="connsiteX189" fmla="*/ 2086498 w 2684164"/>
              <a:gd name="connsiteY189" fmla="*/ 3775234 h 4354354"/>
              <a:gd name="connsiteX190" fmla="*/ 2078878 w 2684164"/>
              <a:gd name="connsiteY190" fmla="*/ 3820954 h 4354354"/>
              <a:gd name="connsiteX191" fmla="*/ 2002678 w 2684164"/>
              <a:gd name="connsiteY191" fmla="*/ 3775234 h 4354354"/>
              <a:gd name="connsiteX192" fmla="*/ 1987438 w 2684164"/>
              <a:gd name="connsiteY192" fmla="*/ 3676174 h 4354354"/>
              <a:gd name="connsiteX193" fmla="*/ 1964578 w 2684164"/>
              <a:gd name="connsiteY193" fmla="*/ 3653314 h 4354354"/>
              <a:gd name="connsiteX194" fmla="*/ 1972198 w 2684164"/>
              <a:gd name="connsiteY194" fmla="*/ 3607594 h 4354354"/>
              <a:gd name="connsiteX195" fmla="*/ 2017918 w 2684164"/>
              <a:gd name="connsiteY195" fmla="*/ 3599974 h 4354354"/>
              <a:gd name="connsiteX196" fmla="*/ 2025538 w 2684164"/>
              <a:gd name="connsiteY196" fmla="*/ 3546634 h 4354354"/>
              <a:gd name="connsiteX197" fmla="*/ 2056018 w 2684164"/>
              <a:gd name="connsiteY197" fmla="*/ 3554254 h 4354354"/>
              <a:gd name="connsiteX198" fmla="*/ 2086498 w 2684164"/>
              <a:gd name="connsiteY198" fmla="*/ 3516154 h 4354354"/>
              <a:gd name="connsiteX199" fmla="*/ 2116978 w 2684164"/>
              <a:gd name="connsiteY199" fmla="*/ 3485674 h 4354354"/>
              <a:gd name="connsiteX200" fmla="*/ 2132218 w 2684164"/>
              <a:gd name="connsiteY200" fmla="*/ 3462814 h 4354354"/>
              <a:gd name="connsiteX201" fmla="*/ 2162698 w 2684164"/>
              <a:gd name="connsiteY201" fmla="*/ 3439954 h 4354354"/>
              <a:gd name="connsiteX202" fmla="*/ 2231278 w 2684164"/>
              <a:gd name="connsiteY202" fmla="*/ 3348514 h 4354354"/>
              <a:gd name="connsiteX203" fmla="*/ 2238898 w 2684164"/>
              <a:gd name="connsiteY203" fmla="*/ 3318034 h 4354354"/>
              <a:gd name="connsiteX204" fmla="*/ 2261758 w 2684164"/>
              <a:gd name="connsiteY204" fmla="*/ 3257074 h 4354354"/>
              <a:gd name="connsiteX205" fmla="*/ 2269378 w 2684164"/>
              <a:gd name="connsiteY205" fmla="*/ 3211354 h 4354354"/>
              <a:gd name="connsiteX206" fmla="*/ 2292238 w 2684164"/>
              <a:gd name="connsiteY206" fmla="*/ 3165634 h 4354354"/>
              <a:gd name="connsiteX207" fmla="*/ 2307478 w 2684164"/>
              <a:gd name="connsiteY207" fmla="*/ 3127534 h 4354354"/>
              <a:gd name="connsiteX208" fmla="*/ 2345578 w 2684164"/>
              <a:gd name="connsiteY208" fmla="*/ 3112294 h 4354354"/>
              <a:gd name="connsiteX209" fmla="*/ 2368438 w 2684164"/>
              <a:gd name="connsiteY209" fmla="*/ 3097054 h 4354354"/>
              <a:gd name="connsiteX210" fmla="*/ 2487977 w 2684164"/>
              <a:gd name="connsiteY210" fmla="*/ 3067050 h 4354354"/>
              <a:gd name="connsiteX211" fmla="*/ 2586085 w 2684164"/>
              <a:gd name="connsiteY211" fmla="*/ 3063717 h 4354354"/>
              <a:gd name="connsiteX212" fmla="*/ 2678476 w 2684164"/>
              <a:gd name="connsiteY212" fmla="*/ 3054668 h 4354354"/>
              <a:gd name="connsiteX0" fmla="*/ 2678476 w 2684164"/>
              <a:gd name="connsiteY0" fmla="*/ 3054668 h 4354354"/>
              <a:gd name="connsiteX1" fmla="*/ 2673238 w 2684164"/>
              <a:gd name="connsiteY1" fmla="*/ 3028474 h 4354354"/>
              <a:gd name="connsiteX2" fmla="*/ 2665618 w 2684164"/>
              <a:gd name="connsiteY2" fmla="*/ 2975134 h 4354354"/>
              <a:gd name="connsiteX3" fmla="*/ 2623708 w 2684164"/>
              <a:gd name="connsiteY3" fmla="*/ 2967038 h 4354354"/>
              <a:gd name="connsiteX4" fmla="*/ 2560367 w 2684164"/>
              <a:gd name="connsiteY4" fmla="*/ 2966561 h 4354354"/>
              <a:gd name="connsiteX5" fmla="*/ 2519410 w 2684164"/>
              <a:gd name="connsiteY5" fmla="*/ 2908936 h 4354354"/>
              <a:gd name="connsiteX6" fmla="*/ 2457021 w 2684164"/>
              <a:gd name="connsiteY6" fmla="*/ 2905601 h 4354354"/>
              <a:gd name="connsiteX7" fmla="*/ 2410349 w 2684164"/>
              <a:gd name="connsiteY7" fmla="*/ 2889885 h 4354354"/>
              <a:gd name="connsiteX8" fmla="*/ 2376058 w 2684164"/>
              <a:gd name="connsiteY8" fmla="*/ 2876074 h 4354354"/>
              <a:gd name="connsiteX9" fmla="*/ 2347960 w 2684164"/>
              <a:gd name="connsiteY9" fmla="*/ 2856071 h 4354354"/>
              <a:gd name="connsiteX10" fmla="*/ 2293190 w 2684164"/>
              <a:gd name="connsiteY10" fmla="*/ 2824163 h 4354354"/>
              <a:gd name="connsiteX11" fmla="*/ 2218895 w 2684164"/>
              <a:gd name="connsiteY11" fmla="*/ 2864167 h 4354354"/>
              <a:gd name="connsiteX12" fmla="*/ 2178414 w 2684164"/>
              <a:gd name="connsiteY12" fmla="*/ 2825116 h 4354354"/>
              <a:gd name="connsiteX13" fmla="*/ 2143172 w 2684164"/>
              <a:gd name="connsiteY13" fmla="*/ 2746058 h 4354354"/>
              <a:gd name="connsiteX14" fmla="*/ 2123646 w 2684164"/>
              <a:gd name="connsiteY14" fmla="*/ 2684621 h 4354354"/>
              <a:gd name="connsiteX15" fmla="*/ 2105549 w 2684164"/>
              <a:gd name="connsiteY15" fmla="*/ 2649379 h 4354354"/>
              <a:gd name="connsiteX16" fmla="*/ 2104119 w 2684164"/>
              <a:gd name="connsiteY16" fmla="*/ 2600801 h 4354354"/>
              <a:gd name="connsiteX17" fmla="*/ 2026490 w 2684164"/>
              <a:gd name="connsiteY17" fmla="*/ 2686051 h 4354354"/>
              <a:gd name="connsiteX18" fmla="*/ 1959340 w 2684164"/>
              <a:gd name="connsiteY18" fmla="*/ 2754154 h 4354354"/>
              <a:gd name="connsiteX19" fmla="*/ 1912191 w 2684164"/>
              <a:gd name="connsiteY19" fmla="*/ 2713196 h 4354354"/>
              <a:gd name="connsiteX20" fmla="*/ 1775507 w 2684164"/>
              <a:gd name="connsiteY20" fmla="*/ 2699862 h 4354354"/>
              <a:gd name="connsiteX21" fmla="*/ 1677399 w 2684164"/>
              <a:gd name="connsiteY21" fmla="*/ 2689860 h 4354354"/>
              <a:gd name="connsiteX22" fmla="*/ 1606915 w 2684164"/>
              <a:gd name="connsiteY22" fmla="*/ 2582229 h 4354354"/>
              <a:gd name="connsiteX23" fmla="*/ 1542145 w 2684164"/>
              <a:gd name="connsiteY23" fmla="*/ 2584133 h 4354354"/>
              <a:gd name="connsiteX24" fmla="*/ 1517379 w 2684164"/>
              <a:gd name="connsiteY24" fmla="*/ 2563654 h 4354354"/>
              <a:gd name="connsiteX25" fmla="*/ 1469278 w 2684164"/>
              <a:gd name="connsiteY25" fmla="*/ 2381726 h 4354354"/>
              <a:gd name="connsiteX26" fmla="*/ 1438798 w 2684164"/>
              <a:gd name="connsiteY26" fmla="*/ 2289334 h 4354354"/>
              <a:gd name="connsiteX27" fmla="*/ 1400698 w 2684164"/>
              <a:gd name="connsiteY27" fmla="*/ 2220754 h 4354354"/>
              <a:gd name="connsiteX28" fmla="*/ 1385458 w 2684164"/>
              <a:gd name="connsiteY28" fmla="*/ 2197894 h 4354354"/>
              <a:gd name="connsiteX29" fmla="*/ 1374981 w 2684164"/>
              <a:gd name="connsiteY29" fmla="*/ 2152651 h 4354354"/>
              <a:gd name="connsiteX30" fmla="*/ 1369742 w 2684164"/>
              <a:gd name="connsiteY30" fmla="*/ 2052162 h 4354354"/>
              <a:gd name="connsiteX31" fmla="*/ 1384030 w 2684164"/>
              <a:gd name="connsiteY31" fmla="*/ 1982630 h 4354354"/>
              <a:gd name="connsiteX32" fmla="*/ 1315926 w 2684164"/>
              <a:gd name="connsiteY32" fmla="*/ 1917859 h 4354354"/>
              <a:gd name="connsiteX33" fmla="*/ 1282588 w 2684164"/>
              <a:gd name="connsiteY33" fmla="*/ 1912621 h 4354354"/>
              <a:gd name="connsiteX34" fmla="*/ 1184957 w 2684164"/>
              <a:gd name="connsiteY34" fmla="*/ 1853089 h 4354354"/>
              <a:gd name="connsiteX35" fmla="*/ 1126856 w 2684164"/>
              <a:gd name="connsiteY35" fmla="*/ 1863567 h 4354354"/>
              <a:gd name="connsiteX36" fmla="*/ 1074467 w 2684164"/>
              <a:gd name="connsiteY36" fmla="*/ 1897379 h 4354354"/>
              <a:gd name="connsiteX37" fmla="*/ 1025413 w 2684164"/>
              <a:gd name="connsiteY37" fmla="*/ 1923098 h 4354354"/>
              <a:gd name="connsiteX38" fmla="*/ 958738 w 2684164"/>
              <a:gd name="connsiteY38" fmla="*/ 1984058 h 4354354"/>
              <a:gd name="connsiteX39" fmla="*/ 909684 w 2684164"/>
              <a:gd name="connsiteY39" fmla="*/ 1941672 h 4354354"/>
              <a:gd name="connsiteX40" fmla="*/ 854917 w 2684164"/>
              <a:gd name="connsiteY40" fmla="*/ 1915002 h 4354354"/>
              <a:gd name="connsiteX41" fmla="*/ 823960 w 2684164"/>
              <a:gd name="connsiteY41" fmla="*/ 1889284 h 4354354"/>
              <a:gd name="connsiteX42" fmla="*/ 800624 w 2684164"/>
              <a:gd name="connsiteY42" fmla="*/ 1846898 h 4354354"/>
              <a:gd name="connsiteX43" fmla="*/ 814912 w 2684164"/>
              <a:gd name="connsiteY43" fmla="*/ 1789748 h 4354354"/>
              <a:gd name="connsiteX44" fmla="*/ 804433 w 2684164"/>
              <a:gd name="connsiteY44" fmla="*/ 1720215 h 4354354"/>
              <a:gd name="connsiteX45" fmla="*/ 783955 w 2684164"/>
              <a:gd name="connsiteY45" fmla="*/ 1625441 h 4354354"/>
              <a:gd name="connsiteX46" fmla="*/ 760141 w 2684164"/>
              <a:gd name="connsiteY46" fmla="*/ 1635919 h 4354354"/>
              <a:gd name="connsiteX47" fmla="*/ 701563 w 2684164"/>
              <a:gd name="connsiteY47" fmla="*/ 1571626 h 4354354"/>
              <a:gd name="connsiteX48" fmla="*/ 730138 w 2684164"/>
              <a:gd name="connsiteY48" fmla="*/ 1519714 h 4354354"/>
              <a:gd name="connsiteX49" fmla="*/ 777763 w 2684164"/>
              <a:gd name="connsiteY49" fmla="*/ 1455420 h 4354354"/>
              <a:gd name="connsiteX50" fmla="*/ 775858 w 2684164"/>
              <a:gd name="connsiteY50" fmla="*/ 1429227 h 4354354"/>
              <a:gd name="connsiteX51" fmla="*/ 818721 w 2684164"/>
              <a:gd name="connsiteY51" fmla="*/ 1375409 h 4354354"/>
              <a:gd name="connsiteX52" fmla="*/ 826818 w 2684164"/>
              <a:gd name="connsiteY52" fmla="*/ 1282542 h 4354354"/>
              <a:gd name="connsiteX53" fmla="*/ 812529 w 2684164"/>
              <a:gd name="connsiteY53" fmla="*/ 1198721 h 4354354"/>
              <a:gd name="connsiteX54" fmla="*/ 780144 w 2684164"/>
              <a:gd name="connsiteY54" fmla="*/ 1151573 h 4354354"/>
              <a:gd name="connsiteX55" fmla="*/ 761571 w 2684164"/>
              <a:gd name="connsiteY55" fmla="*/ 1070134 h 4354354"/>
              <a:gd name="connsiteX56" fmla="*/ 805387 w 2684164"/>
              <a:gd name="connsiteY56" fmla="*/ 1034892 h 4354354"/>
              <a:gd name="connsiteX57" fmla="*/ 808720 w 2684164"/>
              <a:gd name="connsiteY57" fmla="*/ 976789 h 4354354"/>
              <a:gd name="connsiteX58" fmla="*/ 821102 w 2684164"/>
              <a:gd name="connsiteY58" fmla="*/ 901065 h 4354354"/>
              <a:gd name="connsiteX59" fmla="*/ 830151 w 2684164"/>
              <a:gd name="connsiteY59" fmla="*/ 833914 h 4354354"/>
              <a:gd name="connsiteX60" fmla="*/ 844915 w 2684164"/>
              <a:gd name="connsiteY60" fmla="*/ 795814 h 4354354"/>
              <a:gd name="connsiteX61" fmla="*/ 860154 w 2684164"/>
              <a:gd name="connsiteY61" fmla="*/ 762475 h 4354354"/>
              <a:gd name="connsiteX62" fmla="*/ 833961 w 2684164"/>
              <a:gd name="connsiteY62" fmla="*/ 696754 h 4354354"/>
              <a:gd name="connsiteX63" fmla="*/ 818245 w 2684164"/>
              <a:gd name="connsiteY63" fmla="*/ 573405 h 4354354"/>
              <a:gd name="connsiteX64" fmla="*/ 787764 w 2684164"/>
              <a:gd name="connsiteY64" fmla="*/ 536259 h 4354354"/>
              <a:gd name="connsiteX65" fmla="*/ 770143 w 2684164"/>
              <a:gd name="connsiteY65" fmla="*/ 505777 h 4354354"/>
              <a:gd name="connsiteX66" fmla="*/ 747283 w 2684164"/>
              <a:gd name="connsiteY66" fmla="*/ 430054 h 4354354"/>
              <a:gd name="connsiteX67" fmla="*/ 720137 w 2684164"/>
              <a:gd name="connsiteY67" fmla="*/ 349091 h 4354354"/>
              <a:gd name="connsiteX68" fmla="*/ 732519 w 2684164"/>
              <a:gd name="connsiteY68" fmla="*/ 321469 h 4354354"/>
              <a:gd name="connsiteX69" fmla="*/ 729187 w 2684164"/>
              <a:gd name="connsiteY69" fmla="*/ 256223 h 4354354"/>
              <a:gd name="connsiteX70" fmla="*/ 710137 w 2684164"/>
              <a:gd name="connsiteY70" fmla="*/ 241935 h 4354354"/>
              <a:gd name="connsiteX71" fmla="*/ 702040 w 2684164"/>
              <a:gd name="connsiteY71" fmla="*/ 171451 h 4354354"/>
              <a:gd name="connsiteX72" fmla="*/ 668226 w 2684164"/>
              <a:gd name="connsiteY72" fmla="*/ 120015 h 4354354"/>
              <a:gd name="connsiteX73" fmla="*/ 679180 w 2684164"/>
              <a:gd name="connsiteY73" fmla="*/ 70485 h 4354354"/>
              <a:gd name="connsiteX74" fmla="*/ 650127 w 2684164"/>
              <a:gd name="connsiteY74" fmla="*/ 0 h 4354354"/>
              <a:gd name="connsiteX75" fmla="*/ 605837 w 2684164"/>
              <a:gd name="connsiteY75" fmla="*/ 10001 h 4354354"/>
              <a:gd name="connsiteX76" fmla="*/ 535352 w 2684164"/>
              <a:gd name="connsiteY76" fmla="*/ 85249 h 4354354"/>
              <a:gd name="connsiteX77" fmla="*/ 552497 w 2684164"/>
              <a:gd name="connsiteY77" fmla="*/ 158591 h 4354354"/>
              <a:gd name="connsiteX78" fmla="*/ 545831 w 2684164"/>
              <a:gd name="connsiteY78" fmla="*/ 234792 h 4354354"/>
              <a:gd name="connsiteX79" fmla="*/ 498205 w 2684164"/>
              <a:gd name="connsiteY79" fmla="*/ 313373 h 4354354"/>
              <a:gd name="connsiteX80" fmla="*/ 453913 w 2684164"/>
              <a:gd name="connsiteY80" fmla="*/ 408147 h 4354354"/>
              <a:gd name="connsiteX81" fmla="*/ 361044 w 2684164"/>
              <a:gd name="connsiteY81" fmla="*/ 381476 h 4354354"/>
              <a:gd name="connsiteX82" fmla="*/ 293418 w 2684164"/>
              <a:gd name="connsiteY82" fmla="*/ 441960 h 4354354"/>
              <a:gd name="connsiteX83" fmla="*/ 263413 w 2684164"/>
              <a:gd name="connsiteY83" fmla="*/ 513874 h 4354354"/>
              <a:gd name="connsiteX84" fmla="*/ 314848 w 2684164"/>
              <a:gd name="connsiteY84" fmla="*/ 574834 h 4354354"/>
              <a:gd name="connsiteX85" fmla="*/ 228646 w 2684164"/>
              <a:gd name="connsiteY85" fmla="*/ 711995 h 4354354"/>
              <a:gd name="connsiteX86" fmla="*/ 255318 w 2684164"/>
              <a:gd name="connsiteY86" fmla="*/ 758667 h 4354354"/>
              <a:gd name="connsiteX87" fmla="*/ 241029 w 2684164"/>
              <a:gd name="connsiteY87" fmla="*/ 834390 h 4354354"/>
              <a:gd name="connsiteX88" fmla="*/ 295798 w 2684164"/>
              <a:gd name="connsiteY88" fmla="*/ 849630 h 4354354"/>
              <a:gd name="connsiteX89" fmla="*/ 343899 w 2684164"/>
              <a:gd name="connsiteY89" fmla="*/ 872966 h 4354354"/>
              <a:gd name="connsiteX90" fmla="*/ 317230 w 2684164"/>
              <a:gd name="connsiteY90" fmla="*/ 957263 h 4354354"/>
              <a:gd name="connsiteX91" fmla="*/ 314849 w 2684164"/>
              <a:gd name="connsiteY91" fmla="*/ 1051560 h 4354354"/>
              <a:gd name="connsiteX92" fmla="*/ 231506 w 2684164"/>
              <a:gd name="connsiteY92" fmla="*/ 1096803 h 4354354"/>
              <a:gd name="connsiteX93" fmla="*/ 152447 w 2684164"/>
              <a:gd name="connsiteY93" fmla="*/ 1095376 h 4354354"/>
              <a:gd name="connsiteX94" fmla="*/ 159114 w 2684164"/>
              <a:gd name="connsiteY94" fmla="*/ 1245395 h 4354354"/>
              <a:gd name="connsiteX95" fmla="*/ 221503 w 2684164"/>
              <a:gd name="connsiteY95" fmla="*/ 1283494 h 4354354"/>
              <a:gd name="connsiteX96" fmla="*/ 210073 w 2684164"/>
              <a:gd name="connsiteY96" fmla="*/ 1344454 h 4354354"/>
              <a:gd name="connsiteX97" fmla="*/ 292464 w 2684164"/>
              <a:gd name="connsiteY97" fmla="*/ 1416368 h 4354354"/>
              <a:gd name="connsiteX98" fmla="*/ 272938 w 2684164"/>
              <a:gd name="connsiteY98" fmla="*/ 1466374 h 4354354"/>
              <a:gd name="connsiteX99" fmla="*/ 237219 w 2684164"/>
              <a:gd name="connsiteY99" fmla="*/ 1567339 h 4354354"/>
              <a:gd name="connsiteX100" fmla="*/ 212455 w 2684164"/>
              <a:gd name="connsiteY100" fmla="*/ 1594485 h 4354354"/>
              <a:gd name="connsiteX101" fmla="*/ 152923 w 2684164"/>
              <a:gd name="connsiteY101" fmla="*/ 1602105 h 4354354"/>
              <a:gd name="connsiteX102" fmla="*/ 96249 w 2684164"/>
              <a:gd name="connsiteY102" fmla="*/ 1652111 h 4354354"/>
              <a:gd name="connsiteX103" fmla="*/ 35289 w 2684164"/>
              <a:gd name="connsiteY103" fmla="*/ 1684497 h 4354354"/>
              <a:gd name="connsiteX104" fmla="*/ 11001 w 2684164"/>
              <a:gd name="connsiteY104" fmla="*/ 1750219 h 4354354"/>
              <a:gd name="connsiteX105" fmla="*/ 523 w 2684164"/>
              <a:gd name="connsiteY105" fmla="*/ 1875473 h 4354354"/>
              <a:gd name="connsiteX106" fmla="*/ 29098 w 2684164"/>
              <a:gd name="connsiteY106" fmla="*/ 1938814 h 4354354"/>
              <a:gd name="connsiteX107" fmla="*/ 79104 w 2684164"/>
              <a:gd name="connsiteY107" fmla="*/ 1993107 h 4354354"/>
              <a:gd name="connsiteX108" fmla="*/ 166258 w 2684164"/>
              <a:gd name="connsiteY108" fmla="*/ 2037874 h 4354354"/>
              <a:gd name="connsiteX109" fmla="*/ 241505 w 2684164"/>
              <a:gd name="connsiteY109" fmla="*/ 2100263 h 4354354"/>
              <a:gd name="connsiteX110" fmla="*/ 265318 w 2684164"/>
              <a:gd name="connsiteY110" fmla="*/ 2182654 h 4354354"/>
              <a:gd name="connsiteX111" fmla="*/ 318182 w 2684164"/>
              <a:gd name="connsiteY111" fmla="*/ 2265045 h 4354354"/>
              <a:gd name="connsiteX112" fmla="*/ 443436 w 2684164"/>
              <a:gd name="connsiteY112" fmla="*/ 2258854 h 4354354"/>
              <a:gd name="connsiteX113" fmla="*/ 472010 w 2684164"/>
              <a:gd name="connsiteY113" fmla="*/ 2296954 h 4354354"/>
              <a:gd name="connsiteX114" fmla="*/ 510111 w 2684164"/>
              <a:gd name="connsiteY114" fmla="*/ 2330292 h 4354354"/>
              <a:gd name="connsiteX115" fmla="*/ 541067 w 2684164"/>
              <a:gd name="connsiteY115" fmla="*/ 2318385 h 4354354"/>
              <a:gd name="connsiteX116" fmla="*/ 564403 w 2684164"/>
              <a:gd name="connsiteY116" fmla="*/ 2392680 h 4354354"/>
              <a:gd name="connsiteX117" fmla="*/ 543448 w 2684164"/>
              <a:gd name="connsiteY117" fmla="*/ 2461737 h 4354354"/>
              <a:gd name="connsiteX118" fmla="*/ 497728 w 2684164"/>
              <a:gd name="connsiteY118" fmla="*/ 2511267 h 4354354"/>
              <a:gd name="connsiteX119" fmla="*/ 499633 w 2684164"/>
              <a:gd name="connsiteY119" fmla="*/ 2549843 h 4354354"/>
              <a:gd name="connsiteX120" fmla="*/ 491061 w 2684164"/>
              <a:gd name="connsiteY120" fmla="*/ 2611279 h 4354354"/>
              <a:gd name="connsiteX121" fmla="*/ 524398 w 2684164"/>
              <a:gd name="connsiteY121" fmla="*/ 2648902 h 4354354"/>
              <a:gd name="connsiteX122" fmla="*/ 532018 w 2684164"/>
              <a:gd name="connsiteY122" fmla="*/ 2681764 h 4354354"/>
              <a:gd name="connsiteX123" fmla="*/ 562498 w 2684164"/>
              <a:gd name="connsiteY123" fmla="*/ 2661762 h 4354354"/>
              <a:gd name="connsiteX124" fmla="*/ 638698 w 2684164"/>
              <a:gd name="connsiteY124" fmla="*/ 2632234 h 4354354"/>
              <a:gd name="connsiteX125" fmla="*/ 676798 w 2684164"/>
              <a:gd name="connsiteY125" fmla="*/ 2639854 h 4354354"/>
              <a:gd name="connsiteX126" fmla="*/ 692038 w 2684164"/>
              <a:gd name="connsiteY126" fmla="*/ 2662714 h 4354354"/>
              <a:gd name="connsiteX127" fmla="*/ 714898 w 2684164"/>
              <a:gd name="connsiteY127" fmla="*/ 2685574 h 4354354"/>
              <a:gd name="connsiteX128" fmla="*/ 722518 w 2684164"/>
              <a:gd name="connsiteY128" fmla="*/ 2708434 h 4354354"/>
              <a:gd name="connsiteX129" fmla="*/ 699658 w 2684164"/>
              <a:gd name="connsiteY129" fmla="*/ 2792254 h 4354354"/>
              <a:gd name="connsiteX130" fmla="*/ 615838 w 2684164"/>
              <a:gd name="connsiteY130" fmla="*/ 2868454 h 4354354"/>
              <a:gd name="connsiteX131" fmla="*/ 592978 w 2684164"/>
              <a:gd name="connsiteY131" fmla="*/ 2914174 h 4354354"/>
              <a:gd name="connsiteX132" fmla="*/ 524398 w 2684164"/>
              <a:gd name="connsiteY132" fmla="*/ 2959894 h 4354354"/>
              <a:gd name="connsiteX133" fmla="*/ 509158 w 2684164"/>
              <a:gd name="connsiteY133" fmla="*/ 2982754 h 4354354"/>
              <a:gd name="connsiteX134" fmla="*/ 539638 w 2684164"/>
              <a:gd name="connsiteY134" fmla="*/ 3081814 h 4354354"/>
              <a:gd name="connsiteX135" fmla="*/ 562498 w 2684164"/>
              <a:gd name="connsiteY135" fmla="*/ 3203734 h 4354354"/>
              <a:gd name="connsiteX136" fmla="*/ 600598 w 2684164"/>
              <a:gd name="connsiteY136" fmla="*/ 3302794 h 4354354"/>
              <a:gd name="connsiteX137" fmla="*/ 600598 w 2684164"/>
              <a:gd name="connsiteY137" fmla="*/ 3455194 h 4354354"/>
              <a:gd name="connsiteX138" fmla="*/ 562498 w 2684164"/>
              <a:gd name="connsiteY138" fmla="*/ 3493294 h 4354354"/>
              <a:gd name="connsiteX139" fmla="*/ 554878 w 2684164"/>
              <a:gd name="connsiteY139" fmla="*/ 3523774 h 4354354"/>
              <a:gd name="connsiteX140" fmla="*/ 539638 w 2684164"/>
              <a:gd name="connsiteY140" fmla="*/ 3554254 h 4354354"/>
              <a:gd name="connsiteX141" fmla="*/ 547258 w 2684164"/>
              <a:gd name="connsiteY141" fmla="*/ 3706654 h 4354354"/>
              <a:gd name="connsiteX142" fmla="*/ 600598 w 2684164"/>
              <a:gd name="connsiteY142" fmla="*/ 3699034 h 4354354"/>
              <a:gd name="connsiteX143" fmla="*/ 623458 w 2684164"/>
              <a:gd name="connsiteY143" fmla="*/ 3691414 h 4354354"/>
              <a:gd name="connsiteX144" fmla="*/ 669178 w 2684164"/>
              <a:gd name="connsiteY144" fmla="*/ 3714274 h 4354354"/>
              <a:gd name="connsiteX145" fmla="*/ 699658 w 2684164"/>
              <a:gd name="connsiteY145" fmla="*/ 3744754 h 4354354"/>
              <a:gd name="connsiteX146" fmla="*/ 829198 w 2684164"/>
              <a:gd name="connsiteY146" fmla="*/ 3767614 h 4354354"/>
              <a:gd name="connsiteX147" fmla="*/ 844438 w 2684164"/>
              <a:gd name="connsiteY147" fmla="*/ 3798094 h 4354354"/>
              <a:gd name="connsiteX148" fmla="*/ 867298 w 2684164"/>
              <a:gd name="connsiteY148" fmla="*/ 3813334 h 4354354"/>
              <a:gd name="connsiteX149" fmla="*/ 890158 w 2684164"/>
              <a:gd name="connsiteY149" fmla="*/ 3836194 h 4354354"/>
              <a:gd name="connsiteX150" fmla="*/ 897778 w 2684164"/>
              <a:gd name="connsiteY150" fmla="*/ 3866674 h 4354354"/>
              <a:gd name="connsiteX151" fmla="*/ 913018 w 2684164"/>
              <a:gd name="connsiteY151" fmla="*/ 3889534 h 4354354"/>
              <a:gd name="connsiteX152" fmla="*/ 935878 w 2684164"/>
              <a:gd name="connsiteY152" fmla="*/ 3927634 h 4354354"/>
              <a:gd name="connsiteX153" fmla="*/ 989218 w 2684164"/>
              <a:gd name="connsiteY153" fmla="*/ 3973354 h 4354354"/>
              <a:gd name="connsiteX154" fmla="*/ 1004458 w 2684164"/>
              <a:gd name="connsiteY154" fmla="*/ 3996214 h 4354354"/>
              <a:gd name="connsiteX155" fmla="*/ 1027318 w 2684164"/>
              <a:gd name="connsiteY155" fmla="*/ 4034314 h 4354354"/>
              <a:gd name="connsiteX156" fmla="*/ 1057798 w 2684164"/>
              <a:gd name="connsiteY156" fmla="*/ 4110514 h 4354354"/>
              <a:gd name="connsiteX157" fmla="*/ 1065418 w 2684164"/>
              <a:gd name="connsiteY157" fmla="*/ 4133374 h 4354354"/>
              <a:gd name="connsiteX158" fmla="*/ 1141618 w 2684164"/>
              <a:gd name="connsiteY158" fmla="*/ 4163854 h 4354354"/>
              <a:gd name="connsiteX159" fmla="*/ 1194958 w 2684164"/>
              <a:gd name="connsiteY159" fmla="*/ 4240054 h 4354354"/>
              <a:gd name="connsiteX160" fmla="*/ 1255918 w 2684164"/>
              <a:gd name="connsiteY160" fmla="*/ 4247674 h 4354354"/>
              <a:gd name="connsiteX161" fmla="*/ 1263538 w 2684164"/>
              <a:gd name="connsiteY161" fmla="*/ 4301014 h 4354354"/>
              <a:gd name="connsiteX162" fmla="*/ 1309258 w 2684164"/>
              <a:gd name="connsiteY162" fmla="*/ 4354354 h 4354354"/>
              <a:gd name="connsiteX163" fmla="*/ 1347358 w 2684164"/>
              <a:gd name="connsiteY163" fmla="*/ 4255294 h 4354354"/>
              <a:gd name="connsiteX164" fmla="*/ 1408318 w 2684164"/>
              <a:gd name="connsiteY164" fmla="*/ 4224814 h 4354354"/>
              <a:gd name="connsiteX165" fmla="*/ 1461658 w 2684164"/>
              <a:gd name="connsiteY165" fmla="*/ 4209574 h 4354354"/>
              <a:gd name="connsiteX166" fmla="*/ 1499758 w 2684164"/>
              <a:gd name="connsiteY166" fmla="*/ 4186714 h 4354354"/>
              <a:gd name="connsiteX167" fmla="*/ 1545478 w 2684164"/>
              <a:gd name="connsiteY167" fmla="*/ 4156234 h 4354354"/>
              <a:gd name="connsiteX168" fmla="*/ 1575958 w 2684164"/>
              <a:gd name="connsiteY168" fmla="*/ 4148614 h 4354354"/>
              <a:gd name="connsiteX169" fmla="*/ 1636918 w 2684164"/>
              <a:gd name="connsiteY169" fmla="*/ 4087654 h 4354354"/>
              <a:gd name="connsiteX170" fmla="*/ 1667398 w 2684164"/>
              <a:gd name="connsiteY170" fmla="*/ 4064794 h 4354354"/>
              <a:gd name="connsiteX171" fmla="*/ 1819798 w 2684164"/>
              <a:gd name="connsiteY171" fmla="*/ 4026694 h 4354354"/>
              <a:gd name="connsiteX172" fmla="*/ 1850278 w 2684164"/>
              <a:gd name="connsiteY172" fmla="*/ 4011454 h 4354354"/>
              <a:gd name="connsiteX173" fmla="*/ 1895998 w 2684164"/>
              <a:gd name="connsiteY173" fmla="*/ 3996214 h 4354354"/>
              <a:gd name="connsiteX174" fmla="*/ 1918858 w 2684164"/>
              <a:gd name="connsiteY174" fmla="*/ 3980974 h 4354354"/>
              <a:gd name="connsiteX175" fmla="*/ 1979818 w 2684164"/>
              <a:gd name="connsiteY175" fmla="*/ 3935254 h 4354354"/>
              <a:gd name="connsiteX176" fmla="*/ 2040778 w 2684164"/>
              <a:gd name="connsiteY176" fmla="*/ 3897154 h 4354354"/>
              <a:gd name="connsiteX177" fmla="*/ 2071258 w 2684164"/>
              <a:gd name="connsiteY177" fmla="*/ 3881914 h 4354354"/>
              <a:gd name="connsiteX178" fmla="*/ 2124598 w 2684164"/>
              <a:gd name="connsiteY178" fmla="*/ 3843814 h 4354354"/>
              <a:gd name="connsiteX179" fmla="*/ 2155078 w 2684164"/>
              <a:gd name="connsiteY179" fmla="*/ 3813334 h 4354354"/>
              <a:gd name="connsiteX180" fmla="*/ 2193178 w 2684164"/>
              <a:gd name="connsiteY180" fmla="*/ 3714274 h 4354354"/>
              <a:gd name="connsiteX181" fmla="*/ 2155078 w 2684164"/>
              <a:gd name="connsiteY181" fmla="*/ 3630454 h 4354354"/>
              <a:gd name="connsiteX182" fmla="*/ 2132218 w 2684164"/>
              <a:gd name="connsiteY182" fmla="*/ 3622834 h 4354354"/>
              <a:gd name="connsiteX183" fmla="*/ 2116978 w 2684164"/>
              <a:gd name="connsiteY183" fmla="*/ 3706654 h 4354354"/>
              <a:gd name="connsiteX184" fmla="*/ 2101738 w 2684164"/>
              <a:gd name="connsiteY184" fmla="*/ 3683794 h 4354354"/>
              <a:gd name="connsiteX185" fmla="*/ 2040778 w 2684164"/>
              <a:gd name="connsiteY185" fmla="*/ 3691414 h 4354354"/>
              <a:gd name="connsiteX186" fmla="*/ 2048398 w 2684164"/>
              <a:gd name="connsiteY186" fmla="*/ 3729514 h 4354354"/>
              <a:gd name="connsiteX187" fmla="*/ 2071258 w 2684164"/>
              <a:gd name="connsiteY187" fmla="*/ 3744754 h 4354354"/>
              <a:gd name="connsiteX188" fmla="*/ 2086498 w 2684164"/>
              <a:gd name="connsiteY188" fmla="*/ 3775234 h 4354354"/>
              <a:gd name="connsiteX189" fmla="*/ 2078878 w 2684164"/>
              <a:gd name="connsiteY189" fmla="*/ 3820954 h 4354354"/>
              <a:gd name="connsiteX190" fmla="*/ 2002678 w 2684164"/>
              <a:gd name="connsiteY190" fmla="*/ 3775234 h 4354354"/>
              <a:gd name="connsiteX191" fmla="*/ 1987438 w 2684164"/>
              <a:gd name="connsiteY191" fmla="*/ 3676174 h 4354354"/>
              <a:gd name="connsiteX192" fmla="*/ 1964578 w 2684164"/>
              <a:gd name="connsiteY192" fmla="*/ 3653314 h 4354354"/>
              <a:gd name="connsiteX193" fmla="*/ 1972198 w 2684164"/>
              <a:gd name="connsiteY193" fmla="*/ 3607594 h 4354354"/>
              <a:gd name="connsiteX194" fmla="*/ 2017918 w 2684164"/>
              <a:gd name="connsiteY194" fmla="*/ 3599974 h 4354354"/>
              <a:gd name="connsiteX195" fmla="*/ 2025538 w 2684164"/>
              <a:gd name="connsiteY195" fmla="*/ 3546634 h 4354354"/>
              <a:gd name="connsiteX196" fmla="*/ 2056018 w 2684164"/>
              <a:gd name="connsiteY196" fmla="*/ 3554254 h 4354354"/>
              <a:gd name="connsiteX197" fmla="*/ 2086498 w 2684164"/>
              <a:gd name="connsiteY197" fmla="*/ 3516154 h 4354354"/>
              <a:gd name="connsiteX198" fmla="*/ 2116978 w 2684164"/>
              <a:gd name="connsiteY198" fmla="*/ 3485674 h 4354354"/>
              <a:gd name="connsiteX199" fmla="*/ 2132218 w 2684164"/>
              <a:gd name="connsiteY199" fmla="*/ 3462814 h 4354354"/>
              <a:gd name="connsiteX200" fmla="*/ 2162698 w 2684164"/>
              <a:gd name="connsiteY200" fmla="*/ 3439954 h 4354354"/>
              <a:gd name="connsiteX201" fmla="*/ 2231278 w 2684164"/>
              <a:gd name="connsiteY201" fmla="*/ 3348514 h 4354354"/>
              <a:gd name="connsiteX202" fmla="*/ 2238898 w 2684164"/>
              <a:gd name="connsiteY202" fmla="*/ 3318034 h 4354354"/>
              <a:gd name="connsiteX203" fmla="*/ 2261758 w 2684164"/>
              <a:gd name="connsiteY203" fmla="*/ 3257074 h 4354354"/>
              <a:gd name="connsiteX204" fmla="*/ 2269378 w 2684164"/>
              <a:gd name="connsiteY204" fmla="*/ 3211354 h 4354354"/>
              <a:gd name="connsiteX205" fmla="*/ 2292238 w 2684164"/>
              <a:gd name="connsiteY205" fmla="*/ 3165634 h 4354354"/>
              <a:gd name="connsiteX206" fmla="*/ 2307478 w 2684164"/>
              <a:gd name="connsiteY206" fmla="*/ 3127534 h 4354354"/>
              <a:gd name="connsiteX207" fmla="*/ 2345578 w 2684164"/>
              <a:gd name="connsiteY207" fmla="*/ 3112294 h 4354354"/>
              <a:gd name="connsiteX208" fmla="*/ 2368438 w 2684164"/>
              <a:gd name="connsiteY208" fmla="*/ 3097054 h 4354354"/>
              <a:gd name="connsiteX209" fmla="*/ 2487977 w 2684164"/>
              <a:gd name="connsiteY209" fmla="*/ 3067050 h 4354354"/>
              <a:gd name="connsiteX210" fmla="*/ 2586085 w 2684164"/>
              <a:gd name="connsiteY210" fmla="*/ 3063717 h 4354354"/>
              <a:gd name="connsiteX211" fmla="*/ 2678476 w 2684164"/>
              <a:gd name="connsiteY211" fmla="*/ 3054668 h 4354354"/>
              <a:gd name="connsiteX0" fmla="*/ 2678476 w 2684164"/>
              <a:gd name="connsiteY0" fmla="*/ 3054668 h 4354354"/>
              <a:gd name="connsiteX1" fmla="*/ 2673238 w 2684164"/>
              <a:gd name="connsiteY1" fmla="*/ 3028474 h 4354354"/>
              <a:gd name="connsiteX2" fmla="*/ 2665618 w 2684164"/>
              <a:gd name="connsiteY2" fmla="*/ 2975134 h 4354354"/>
              <a:gd name="connsiteX3" fmla="*/ 2623708 w 2684164"/>
              <a:gd name="connsiteY3" fmla="*/ 2967038 h 4354354"/>
              <a:gd name="connsiteX4" fmla="*/ 2560367 w 2684164"/>
              <a:gd name="connsiteY4" fmla="*/ 2966561 h 4354354"/>
              <a:gd name="connsiteX5" fmla="*/ 2519410 w 2684164"/>
              <a:gd name="connsiteY5" fmla="*/ 2908936 h 4354354"/>
              <a:gd name="connsiteX6" fmla="*/ 2457021 w 2684164"/>
              <a:gd name="connsiteY6" fmla="*/ 2905601 h 4354354"/>
              <a:gd name="connsiteX7" fmla="*/ 2410349 w 2684164"/>
              <a:gd name="connsiteY7" fmla="*/ 2889885 h 4354354"/>
              <a:gd name="connsiteX8" fmla="*/ 2376058 w 2684164"/>
              <a:gd name="connsiteY8" fmla="*/ 2876074 h 4354354"/>
              <a:gd name="connsiteX9" fmla="*/ 2347960 w 2684164"/>
              <a:gd name="connsiteY9" fmla="*/ 2856071 h 4354354"/>
              <a:gd name="connsiteX10" fmla="*/ 2293190 w 2684164"/>
              <a:gd name="connsiteY10" fmla="*/ 2824163 h 4354354"/>
              <a:gd name="connsiteX11" fmla="*/ 2218895 w 2684164"/>
              <a:gd name="connsiteY11" fmla="*/ 2864167 h 4354354"/>
              <a:gd name="connsiteX12" fmla="*/ 2178414 w 2684164"/>
              <a:gd name="connsiteY12" fmla="*/ 2825116 h 4354354"/>
              <a:gd name="connsiteX13" fmla="*/ 2143172 w 2684164"/>
              <a:gd name="connsiteY13" fmla="*/ 2746058 h 4354354"/>
              <a:gd name="connsiteX14" fmla="*/ 2123646 w 2684164"/>
              <a:gd name="connsiteY14" fmla="*/ 2684621 h 4354354"/>
              <a:gd name="connsiteX15" fmla="*/ 2105549 w 2684164"/>
              <a:gd name="connsiteY15" fmla="*/ 2649379 h 4354354"/>
              <a:gd name="connsiteX16" fmla="*/ 2104119 w 2684164"/>
              <a:gd name="connsiteY16" fmla="*/ 2600801 h 4354354"/>
              <a:gd name="connsiteX17" fmla="*/ 2026490 w 2684164"/>
              <a:gd name="connsiteY17" fmla="*/ 2686051 h 4354354"/>
              <a:gd name="connsiteX18" fmla="*/ 1959340 w 2684164"/>
              <a:gd name="connsiteY18" fmla="*/ 2754154 h 4354354"/>
              <a:gd name="connsiteX19" fmla="*/ 1912191 w 2684164"/>
              <a:gd name="connsiteY19" fmla="*/ 2713196 h 4354354"/>
              <a:gd name="connsiteX20" fmla="*/ 1775507 w 2684164"/>
              <a:gd name="connsiteY20" fmla="*/ 2699862 h 4354354"/>
              <a:gd name="connsiteX21" fmla="*/ 1677399 w 2684164"/>
              <a:gd name="connsiteY21" fmla="*/ 2689860 h 4354354"/>
              <a:gd name="connsiteX22" fmla="*/ 1606915 w 2684164"/>
              <a:gd name="connsiteY22" fmla="*/ 2582229 h 4354354"/>
              <a:gd name="connsiteX23" fmla="*/ 1542145 w 2684164"/>
              <a:gd name="connsiteY23" fmla="*/ 2584133 h 4354354"/>
              <a:gd name="connsiteX24" fmla="*/ 1517379 w 2684164"/>
              <a:gd name="connsiteY24" fmla="*/ 2563654 h 4354354"/>
              <a:gd name="connsiteX25" fmla="*/ 1469278 w 2684164"/>
              <a:gd name="connsiteY25" fmla="*/ 2381726 h 4354354"/>
              <a:gd name="connsiteX26" fmla="*/ 1438798 w 2684164"/>
              <a:gd name="connsiteY26" fmla="*/ 2289334 h 4354354"/>
              <a:gd name="connsiteX27" fmla="*/ 1400698 w 2684164"/>
              <a:gd name="connsiteY27" fmla="*/ 2220754 h 4354354"/>
              <a:gd name="connsiteX28" fmla="*/ 1385458 w 2684164"/>
              <a:gd name="connsiteY28" fmla="*/ 2197894 h 4354354"/>
              <a:gd name="connsiteX29" fmla="*/ 1374981 w 2684164"/>
              <a:gd name="connsiteY29" fmla="*/ 2152651 h 4354354"/>
              <a:gd name="connsiteX30" fmla="*/ 1369742 w 2684164"/>
              <a:gd name="connsiteY30" fmla="*/ 2052162 h 4354354"/>
              <a:gd name="connsiteX31" fmla="*/ 1384030 w 2684164"/>
              <a:gd name="connsiteY31" fmla="*/ 1982630 h 4354354"/>
              <a:gd name="connsiteX32" fmla="*/ 1315926 w 2684164"/>
              <a:gd name="connsiteY32" fmla="*/ 1917859 h 4354354"/>
              <a:gd name="connsiteX33" fmla="*/ 1282588 w 2684164"/>
              <a:gd name="connsiteY33" fmla="*/ 1912621 h 4354354"/>
              <a:gd name="connsiteX34" fmla="*/ 1184957 w 2684164"/>
              <a:gd name="connsiteY34" fmla="*/ 1853089 h 4354354"/>
              <a:gd name="connsiteX35" fmla="*/ 1126856 w 2684164"/>
              <a:gd name="connsiteY35" fmla="*/ 1863567 h 4354354"/>
              <a:gd name="connsiteX36" fmla="*/ 1074467 w 2684164"/>
              <a:gd name="connsiteY36" fmla="*/ 1897379 h 4354354"/>
              <a:gd name="connsiteX37" fmla="*/ 1025413 w 2684164"/>
              <a:gd name="connsiteY37" fmla="*/ 1923098 h 4354354"/>
              <a:gd name="connsiteX38" fmla="*/ 958738 w 2684164"/>
              <a:gd name="connsiteY38" fmla="*/ 1984058 h 4354354"/>
              <a:gd name="connsiteX39" fmla="*/ 909684 w 2684164"/>
              <a:gd name="connsiteY39" fmla="*/ 1941672 h 4354354"/>
              <a:gd name="connsiteX40" fmla="*/ 854917 w 2684164"/>
              <a:gd name="connsiteY40" fmla="*/ 1915002 h 4354354"/>
              <a:gd name="connsiteX41" fmla="*/ 823960 w 2684164"/>
              <a:gd name="connsiteY41" fmla="*/ 1889284 h 4354354"/>
              <a:gd name="connsiteX42" fmla="*/ 800624 w 2684164"/>
              <a:gd name="connsiteY42" fmla="*/ 1846898 h 4354354"/>
              <a:gd name="connsiteX43" fmla="*/ 814912 w 2684164"/>
              <a:gd name="connsiteY43" fmla="*/ 1789748 h 4354354"/>
              <a:gd name="connsiteX44" fmla="*/ 804433 w 2684164"/>
              <a:gd name="connsiteY44" fmla="*/ 1720215 h 4354354"/>
              <a:gd name="connsiteX45" fmla="*/ 783955 w 2684164"/>
              <a:gd name="connsiteY45" fmla="*/ 1625441 h 4354354"/>
              <a:gd name="connsiteX46" fmla="*/ 760141 w 2684164"/>
              <a:gd name="connsiteY46" fmla="*/ 1635919 h 4354354"/>
              <a:gd name="connsiteX47" fmla="*/ 701563 w 2684164"/>
              <a:gd name="connsiteY47" fmla="*/ 1571626 h 4354354"/>
              <a:gd name="connsiteX48" fmla="*/ 730138 w 2684164"/>
              <a:gd name="connsiteY48" fmla="*/ 1519714 h 4354354"/>
              <a:gd name="connsiteX49" fmla="*/ 777763 w 2684164"/>
              <a:gd name="connsiteY49" fmla="*/ 1455420 h 4354354"/>
              <a:gd name="connsiteX50" fmla="*/ 775858 w 2684164"/>
              <a:gd name="connsiteY50" fmla="*/ 1429227 h 4354354"/>
              <a:gd name="connsiteX51" fmla="*/ 818721 w 2684164"/>
              <a:gd name="connsiteY51" fmla="*/ 1375409 h 4354354"/>
              <a:gd name="connsiteX52" fmla="*/ 826818 w 2684164"/>
              <a:gd name="connsiteY52" fmla="*/ 1282542 h 4354354"/>
              <a:gd name="connsiteX53" fmla="*/ 812529 w 2684164"/>
              <a:gd name="connsiteY53" fmla="*/ 1198721 h 4354354"/>
              <a:gd name="connsiteX54" fmla="*/ 780144 w 2684164"/>
              <a:gd name="connsiteY54" fmla="*/ 1151573 h 4354354"/>
              <a:gd name="connsiteX55" fmla="*/ 761571 w 2684164"/>
              <a:gd name="connsiteY55" fmla="*/ 1070134 h 4354354"/>
              <a:gd name="connsiteX56" fmla="*/ 805387 w 2684164"/>
              <a:gd name="connsiteY56" fmla="*/ 1034892 h 4354354"/>
              <a:gd name="connsiteX57" fmla="*/ 808720 w 2684164"/>
              <a:gd name="connsiteY57" fmla="*/ 976789 h 4354354"/>
              <a:gd name="connsiteX58" fmla="*/ 821102 w 2684164"/>
              <a:gd name="connsiteY58" fmla="*/ 901065 h 4354354"/>
              <a:gd name="connsiteX59" fmla="*/ 830151 w 2684164"/>
              <a:gd name="connsiteY59" fmla="*/ 833914 h 4354354"/>
              <a:gd name="connsiteX60" fmla="*/ 844915 w 2684164"/>
              <a:gd name="connsiteY60" fmla="*/ 795814 h 4354354"/>
              <a:gd name="connsiteX61" fmla="*/ 860154 w 2684164"/>
              <a:gd name="connsiteY61" fmla="*/ 762475 h 4354354"/>
              <a:gd name="connsiteX62" fmla="*/ 833961 w 2684164"/>
              <a:gd name="connsiteY62" fmla="*/ 696754 h 4354354"/>
              <a:gd name="connsiteX63" fmla="*/ 818245 w 2684164"/>
              <a:gd name="connsiteY63" fmla="*/ 573405 h 4354354"/>
              <a:gd name="connsiteX64" fmla="*/ 787764 w 2684164"/>
              <a:gd name="connsiteY64" fmla="*/ 536259 h 4354354"/>
              <a:gd name="connsiteX65" fmla="*/ 770143 w 2684164"/>
              <a:gd name="connsiteY65" fmla="*/ 505777 h 4354354"/>
              <a:gd name="connsiteX66" fmla="*/ 747283 w 2684164"/>
              <a:gd name="connsiteY66" fmla="*/ 430054 h 4354354"/>
              <a:gd name="connsiteX67" fmla="*/ 720137 w 2684164"/>
              <a:gd name="connsiteY67" fmla="*/ 349091 h 4354354"/>
              <a:gd name="connsiteX68" fmla="*/ 732519 w 2684164"/>
              <a:gd name="connsiteY68" fmla="*/ 321469 h 4354354"/>
              <a:gd name="connsiteX69" fmla="*/ 729187 w 2684164"/>
              <a:gd name="connsiteY69" fmla="*/ 256223 h 4354354"/>
              <a:gd name="connsiteX70" fmla="*/ 710137 w 2684164"/>
              <a:gd name="connsiteY70" fmla="*/ 241935 h 4354354"/>
              <a:gd name="connsiteX71" fmla="*/ 702040 w 2684164"/>
              <a:gd name="connsiteY71" fmla="*/ 171451 h 4354354"/>
              <a:gd name="connsiteX72" fmla="*/ 668226 w 2684164"/>
              <a:gd name="connsiteY72" fmla="*/ 120015 h 4354354"/>
              <a:gd name="connsiteX73" fmla="*/ 679180 w 2684164"/>
              <a:gd name="connsiteY73" fmla="*/ 70485 h 4354354"/>
              <a:gd name="connsiteX74" fmla="*/ 650127 w 2684164"/>
              <a:gd name="connsiteY74" fmla="*/ 0 h 4354354"/>
              <a:gd name="connsiteX75" fmla="*/ 605837 w 2684164"/>
              <a:gd name="connsiteY75" fmla="*/ 10001 h 4354354"/>
              <a:gd name="connsiteX76" fmla="*/ 535352 w 2684164"/>
              <a:gd name="connsiteY76" fmla="*/ 85249 h 4354354"/>
              <a:gd name="connsiteX77" fmla="*/ 552497 w 2684164"/>
              <a:gd name="connsiteY77" fmla="*/ 158591 h 4354354"/>
              <a:gd name="connsiteX78" fmla="*/ 545831 w 2684164"/>
              <a:gd name="connsiteY78" fmla="*/ 234792 h 4354354"/>
              <a:gd name="connsiteX79" fmla="*/ 498205 w 2684164"/>
              <a:gd name="connsiteY79" fmla="*/ 313373 h 4354354"/>
              <a:gd name="connsiteX80" fmla="*/ 453913 w 2684164"/>
              <a:gd name="connsiteY80" fmla="*/ 408147 h 4354354"/>
              <a:gd name="connsiteX81" fmla="*/ 361044 w 2684164"/>
              <a:gd name="connsiteY81" fmla="*/ 381476 h 4354354"/>
              <a:gd name="connsiteX82" fmla="*/ 293418 w 2684164"/>
              <a:gd name="connsiteY82" fmla="*/ 441960 h 4354354"/>
              <a:gd name="connsiteX83" fmla="*/ 263413 w 2684164"/>
              <a:gd name="connsiteY83" fmla="*/ 513874 h 4354354"/>
              <a:gd name="connsiteX84" fmla="*/ 314848 w 2684164"/>
              <a:gd name="connsiteY84" fmla="*/ 574834 h 4354354"/>
              <a:gd name="connsiteX85" fmla="*/ 228646 w 2684164"/>
              <a:gd name="connsiteY85" fmla="*/ 711995 h 4354354"/>
              <a:gd name="connsiteX86" fmla="*/ 255318 w 2684164"/>
              <a:gd name="connsiteY86" fmla="*/ 758667 h 4354354"/>
              <a:gd name="connsiteX87" fmla="*/ 241029 w 2684164"/>
              <a:gd name="connsiteY87" fmla="*/ 834390 h 4354354"/>
              <a:gd name="connsiteX88" fmla="*/ 295798 w 2684164"/>
              <a:gd name="connsiteY88" fmla="*/ 849630 h 4354354"/>
              <a:gd name="connsiteX89" fmla="*/ 343899 w 2684164"/>
              <a:gd name="connsiteY89" fmla="*/ 872966 h 4354354"/>
              <a:gd name="connsiteX90" fmla="*/ 317230 w 2684164"/>
              <a:gd name="connsiteY90" fmla="*/ 957263 h 4354354"/>
              <a:gd name="connsiteX91" fmla="*/ 314849 w 2684164"/>
              <a:gd name="connsiteY91" fmla="*/ 1051560 h 4354354"/>
              <a:gd name="connsiteX92" fmla="*/ 231506 w 2684164"/>
              <a:gd name="connsiteY92" fmla="*/ 1096803 h 4354354"/>
              <a:gd name="connsiteX93" fmla="*/ 152447 w 2684164"/>
              <a:gd name="connsiteY93" fmla="*/ 1095376 h 4354354"/>
              <a:gd name="connsiteX94" fmla="*/ 159114 w 2684164"/>
              <a:gd name="connsiteY94" fmla="*/ 1245395 h 4354354"/>
              <a:gd name="connsiteX95" fmla="*/ 221503 w 2684164"/>
              <a:gd name="connsiteY95" fmla="*/ 1283494 h 4354354"/>
              <a:gd name="connsiteX96" fmla="*/ 210073 w 2684164"/>
              <a:gd name="connsiteY96" fmla="*/ 1344454 h 4354354"/>
              <a:gd name="connsiteX97" fmla="*/ 292464 w 2684164"/>
              <a:gd name="connsiteY97" fmla="*/ 1416368 h 4354354"/>
              <a:gd name="connsiteX98" fmla="*/ 272938 w 2684164"/>
              <a:gd name="connsiteY98" fmla="*/ 1466374 h 4354354"/>
              <a:gd name="connsiteX99" fmla="*/ 237219 w 2684164"/>
              <a:gd name="connsiteY99" fmla="*/ 1567339 h 4354354"/>
              <a:gd name="connsiteX100" fmla="*/ 212455 w 2684164"/>
              <a:gd name="connsiteY100" fmla="*/ 1594485 h 4354354"/>
              <a:gd name="connsiteX101" fmla="*/ 152923 w 2684164"/>
              <a:gd name="connsiteY101" fmla="*/ 1602105 h 4354354"/>
              <a:gd name="connsiteX102" fmla="*/ 96249 w 2684164"/>
              <a:gd name="connsiteY102" fmla="*/ 1652111 h 4354354"/>
              <a:gd name="connsiteX103" fmla="*/ 35289 w 2684164"/>
              <a:gd name="connsiteY103" fmla="*/ 1684497 h 4354354"/>
              <a:gd name="connsiteX104" fmla="*/ 11001 w 2684164"/>
              <a:gd name="connsiteY104" fmla="*/ 1750219 h 4354354"/>
              <a:gd name="connsiteX105" fmla="*/ 523 w 2684164"/>
              <a:gd name="connsiteY105" fmla="*/ 1875473 h 4354354"/>
              <a:gd name="connsiteX106" fmla="*/ 29098 w 2684164"/>
              <a:gd name="connsiteY106" fmla="*/ 1938814 h 4354354"/>
              <a:gd name="connsiteX107" fmla="*/ 79104 w 2684164"/>
              <a:gd name="connsiteY107" fmla="*/ 1993107 h 4354354"/>
              <a:gd name="connsiteX108" fmla="*/ 166258 w 2684164"/>
              <a:gd name="connsiteY108" fmla="*/ 2037874 h 4354354"/>
              <a:gd name="connsiteX109" fmla="*/ 241505 w 2684164"/>
              <a:gd name="connsiteY109" fmla="*/ 2100263 h 4354354"/>
              <a:gd name="connsiteX110" fmla="*/ 265318 w 2684164"/>
              <a:gd name="connsiteY110" fmla="*/ 2182654 h 4354354"/>
              <a:gd name="connsiteX111" fmla="*/ 318182 w 2684164"/>
              <a:gd name="connsiteY111" fmla="*/ 2265045 h 4354354"/>
              <a:gd name="connsiteX112" fmla="*/ 443436 w 2684164"/>
              <a:gd name="connsiteY112" fmla="*/ 2258854 h 4354354"/>
              <a:gd name="connsiteX113" fmla="*/ 472010 w 2684164"/>
              <a:gd name="connsiteY113" fmla="*/ 2296954 h 4354354"/>
              <a:gd name="connsiteX114" fmla="*/ 510111 w 2684164"/>
              <a:gd name="connsiteY114" fmla="*/ 2330292 h 4354354"/>
              <a:gd name="connsiteX115" fmla="*/ 541067 w 2684164"/>
              <a:gd name="connsiteY115" fmla="*/ 2318385 h 4354354"/>
              <a:gd name="connsiteX116" fmla="*/ 564403 w 2684164"/>
              <a:gd name="connsiteY116" fmla="*/ 2392680 h 4354354"/>
              <a:gd name="connsiteX117" fmla="*/ 543448 w 2684164"/>
              <a:gd name="connsiteY117" fmla="*/ 2461737 h 4354354"/>
              <a:gd name="connsiteX118" fmla="*/ 497728 w 2684164"/>
              <a:gd name="connsiteY118" fmla="*/ 2511267 h 4354354"/>
              <a:gd name="connsiteX119" fmla="*/ 499633 w 2684164"/>
              <a:gd name="connsiteY119" fmla="*/ 2549843 h 4354354"/>
              <a:gd name="connsiteX120" fmla="*/ 491061 w 2684164"/>
              <a:gd name="connsiteY120" fmla="*/ 2611279 h 4354354"/>
              <a:gd name="connsiteX121" fmla="*/ 524398 w 2684164"/>
              <a:gd name="connsiteY121" fmla="*/ 2648902 h 4354354"/>
              <a:gd name="connsiteX122" fmla="*/ 532018 w 2684164"/>
              <a:gd name="connsiteY122" fmla="*/ 2681764 h 4354354"/>
              <a:gd name="connsiteX123" fmla="*/ 562498 w 2684164"/>
              <a:gd name="connsiteY123" fmla="*/ 2661762 h 4354354"/>
              <a:gd name="connsiteX124" fmla="*/ 602979 w 2684164"/>
              <a:gd name="connsiteY124" fmla="*/ 2644617 h 4354354"/>
              <a:gd name="connsiteX125" fmla="*/ 638698 w 2684164"/>
              <a:gd name="connsiteY125" fmla="*/ 2632234 h 4354354"/>
              <a:gd name="connsiteX126" fmla="*/ 676798 w 2684164"/>
              <a:gd name="connsiteY126" fmla="*/ 2639854 h 4354354"/>
              <a:gd name="connsiteX127" fmla="*/ 692038 w 2684164"/>
              <a:gd name="connsiteY127" fmla="*/ 2662714 h 4354354"/>
              <a:gd name="connsiteX128" fmla="*/ 714898 w 2684164"/>
              <a:gd name="connsiteY128" fmla="*/ 2685574 h 4354354"/>
              <a:gd name="connsiteX129" fmla="*/ 722518 w 2684164"/>
              <a:gd name="connsiteY129" fmla="*/ 2708434 h 4354354"/>
              <a:gd name="connsiteX130" fmla="*/ 699658 w 2684164"/>
              <a:gd name="connsiteY130" fmla="*/ 2792254 h 4354354"/>
              <a:gd name="connsiteX131" fmla="*/ 615838 w 2684164"/>
              <a:gd name="connsiteY131" fmla="*/ 2868454 h 4354354"/>
              <a:gd name="connsiteX132" fmla="*/ 592978 w 2684164"/>
              <a:gd name="connsiteY132" fmla="*/ 2914174 h 4354354"/>
              <a:gd name="connsiteX133" fmla="*/ 524398 w 2684164"/>
              <a:gd name="connsiteY133" fmla="*/ 2959894 h 4354354"/>
              <a:gd name="connsiteX134" fmla="*/ 509158 w 2684164"/>
              <a:gd name="connsiteY134" fmla="*/ 2982754 h 4354354"/>
              <a:gd name="connsiteX135" fmla="*/ 539638 w 2684164"/>
              <a:gd name="connsiteY135" fmla="*/ 3081814 h 4354354"/>
              <a:gd name="connsiteX136" fmla="*/ 562498 w 2684164"/>
              <a:gd name="connsiteY136" fmla="*/ 3203734 h 4354354"/>
              <a:gd name="connsiteX137" fmla="*/ 600598 w 2684164"/>
              <a:gd name="connsiteY137" fmla="*/ 3302794 h 4354354"/>
              <a:gd name="connsiteX138" fmla="*/ 600598 w 2684164"/>
              <a:gd name="connsiteY138" fmla="*/ 3455194 h 4354354"/>
              <a:gd name="connsiteX139" fmla="*/ 562498 w 2684164"/>
              <a:gd name="connsiteY139" fmla="*/ 3493294 h 4354354"/>
              <a:gd name="connsiteX140" fmla="*/ 554878 w 2684164"/>
              <a:gd name="connsiteY140" fmla="*/ 3523774 h 4354354"/>
              <a:gd name="connsiteX141" fmla="*/ 539638 w 2684164"/>
              <a:gd name="connsiteY141" fmla="*/ 3554254 h 4354354"/>
              <a:gd name="connsiteX142" fmla="*/ 547258 w 2684164"/>
              <a:gd name="connsiteY142" fmla="*/ 3706654 h 4354354"/>
              <a:gd name="connsiteX143" fmla="*/ 600598 w 2684164"/>
              <a:gd name="connsiteY143" fmla="*/ 3699034 h 4354354"/>
              <a:gd name="connsiteX144" fmla="*/ 623458 w 2684164"/>
              <a:gd name="connsiteY144" fmla="*/ 3691414 h 4354354"/>
              <a:gd name="connsiteX145" fmla="*/ 669178 w 2684164"/>
              <a:gd name="connsiteY145" fmla="*/ 3714274 h 4354354"/>
              <a:gd name="connsiteX146" fmla="*/ 699658 w 2684164"/>
              <a:gd name="connsiteY146" fmla="*/ 3744754 h 4354354"/>
              <a:gd name="connsiteX147" fmla="*/ 829198 w 2684164"/>
              <a:gd name="connsiteY147" fmla="*/ 3767614 h 4354354"/>
              <a:gd name="connsiteX148" fmla="*/ 844438 w 2684164"/>
              <a:gd name="connsiteY148" fmla="*/ 3798094 h 4354354"/>
              <a:gd name="connsiteX149" fmla="*/ 867298 w 2684164"/>
              <a:gd name="connsiteY149" fmla="*/ 3813334 h 4354354"/>
              <a:gd name="connsiteX150" fmla="*/ 890158 w 2684164"/>
              <a:gd name="connsiteY150" fmla="*/ 3836194 h 4354354"/>
              <a:gd name="connsiteX151" fmla="*/ 897778 w 2684164"/>
              <a:gd name="connsiteY151" fmla="*/ 3866674 h 4354354"/>
              <a:gd name="connsiteX152" fmla="*/ 913018 w 2684164"/>
              <a:gd name="connsiteY152" fmla="*/ 3889534 h 4354354"/>
              <a:gd name="connsiteX153" fmla="*/ 935878 w 2684164"/>
              <a:gd name="connsiteY153" fmla="*/ 3927634 h 4354354"/>
              <a:gd name="connsiteX154" fmla="*/ 989218 w 2684164"/>
              <a:gd name="connsiteY154" fmla="*/ 3973354 h 4354354"/>
              <a:gd name="connsiteX155" fmla="*/ 1004458 w 2684164"/>
              <a:gd name="connsiteY155" fmla="*/ 3996214 h 4354354"/>
              <a:gd name="connsiteX156" fmla="*/ 1027318 w 2684164"/>
              <a:gd name="connsiteY156" fmla="*/ 4034314 h 4354354"/>
              <a:gd name="connsiteX157" fmla="*/ 1057798 w 2684164"/>
              <a:gd name="connsiteY157" fmla="*/ 4110514 h 4354354"/>
              <a:gd name="connsiteX158" fmla="*/ 1065418 w 2684164"/>
              <a:gd name="connsiteY158" fmla="*/ 4133374 h 4354354"/>
              <a:gd name="connsiteX159" fmla="*/ 1141618 w 2684164"/>
              <a:gd name="connsiteY159" fmla="*/ 4163854 h 4354354"/>
              <a:gd name="connsiteX160" fmla="*/ 1194958 w 2684164"/>
              <a:gd name="connsiteY160" fmla="*/ 4240054 h 4354354"/>
              <a:gd name="connsiteX161" fmla="*/ 1255918 w 2684164"/>
              <a:gd name="connsiteY161" fmla="*/ 4247674 h 4354354"/>
              <a:gd name="connsiteX162" fmla="*/ 1263538 w 2684164"/>
              <a:gd name="connsiteY162" fmla="*/ 4301014 h 4354354"/>
              <a:gd name="connsiteX163" fmla="*/ 1309258 w 2684164"/>
              <a:gd name="connsiteY163" fmla="*/ 4354354 h 4354354"/>
              <a:gd name="connsiteX164" fmla="*/ 1347358 w 2684164"/>
              <a:gd name="connsiteY164" fmla="*/ 4255294 h 4354354"/>
              <a:gd name="connsiteX165" fmla="*/ 1408318 w 2684164"/>
              <a:gd name="connsiteY165" fmla="*/ 4224814 h 4354354"/>
              <a:gd name="connsiteX166" fmla="*/ 1461658 w 2684164"/>
              <a:gd name="connsiteY166" fmla="*/ 4209574 h 4354354"/>
              <a:gd name="connsiteX167" fmla="*/ 1499758 w 2684164"/>
              <a:gd name="connsiteY167" fmla="*/ 4186714 h 4354354"/>
              <a:gd name="connsiteX168" fmla="*/ 1545478 w 2684164"/>
              <a:gd name="connsiteY168" fmla="*/ 4156234 h 4354354"/>
              <a:gd name="connsiteX169" fmla="*/ 1575958 w 2684164"/>
              <a:gd name="connsiteY169" fmla="*/ 4148614 h 4354354"/>
              <a:gd name="connsiteX170" fmla="*/ 1636918 w 2684164"/>
              <a:gd name="connsiteY170" fmla="*/ 4087654 h 4354354"/>
              <a:gd name="connsiteX171" fmla="*/ 1667398 w 2684164"/>
              <a:gd name="connsiteY171" fmla="*/ 4064794 h 4354354"/>
              <a:gd name="connsiteX172" fmla="*/ 1819798 w 2684164"/>
              <a:gd name="connsiteY172" fmla="*/ 4026694 h 4354354"/>
              <a:gd name="connsiteX173" fmla="*/ 1850278 w 2684164"/>
              <a:gd name="connsiteY173" fmla="*/ 4011454 h 4354354"/>
              <a:gd name="connsiteX174" fmla="*/ 1895998 w 2684164"/>
              <a:gd name="connsiteY174" fmla="*/ 3996214 h 4354354"/>
              <a:gd name="connsiteX175" fmla="*/ 1918858 w 2684164"/>
              <a:gd name="connsiteY175" fmla="*/ 3980974 h 4354354"/>
              <a:gd name="connsiteX176" fmla="*/ 1979818 w 2684164"/>
              <a:gd name="connsiteY176" fmla="*/ 3935254 h 4354354"/>
              <a:gd name="connsiteX177" fmla="*/ 2040778 w 2684164"/>
              <a:gd name="connsiteY177" fmla="*/ 3897154 h 4354354"/>
              <a:gd name="connsiteX178" fmla="*/ 2071258 w 2684164"/>
              <a:gd name="connsiteY178" fmla="*/ 3881914 h 4354354"/>
              <a:gd name="connsiteX179" fmla="*/ 2124598 w 2684164"/>
              <a:gd name="connsiteY179" fmla="*/ 3843814 h 4354354"/>
              <a:gd name="connsiteX180" fmla="*/ 2155078 w 2684164"/>
              <a:gd name="connsiteY180" fmla="*/ 3813334 h 4354354"/>
              <a:gd name="connsiteX181" fmla="*/ 2193178 w 2684164"/>
              <a:gd name="connsiteY181" fmla="*/ 3714274 h 4354354"/>
              <a:gd name="connsiteX182" fmla="*/ 2155078 w 2684164"/>
              <a:gd name="connsiteY182" fmla="*/ 3630454 h 4354354"/>
              <a:gd name="connsiteX183" fmla="*/ 2132218 w 2684164"/>
              <a:gd name="connsiteY183" fmla="*/ 3622834 h 4354354"/>
              <a:gd name="connsiteX184" fmla="*/ 2116978 w 2684164"/>
              <a:gd name="connsiteY184" fmla="*/ 3706654 h 4354354"/>
              <a:gd name="connsiteX185" fmla="*/ 2101738 w 2684164"/>
              <a:gd name="connsiteY185" fmla="*/ 3683794 h 4354354"/>
              <a:gd name="connsiteX186" fmla="*/ 2040778 w 2684164"/>
              <a:gd name="connsiteY186" fmla="*/ 3691414 h 4354354"/>
              <a:gd name="connsiteX187" fmla="*/ 2048398 w 2684164"/>
              <a:gd name="connsiteY187" fmla="*/ 3729514 h 4354354"/>
              <a:gd name="connsiteX188" fmla="*/ 2071258 w 2684164"/>
              <a:gd name="connsiteY188" fmla="*/ 3744754 h 4354354"/>
              <a:gd name="connsiteX189" fmla="*/ 2086498 w 2684164"/>
              <a:gd name="connsiteY189" fmla="*/ 3775234 h 4354354"/>
              <a:gd name="connsiteX190" fmla="*/ 2078878 w 2684164"/>
              <a:gd name="connsiteY190" fmla="*/ 3820954 h 4354354"/>
              <a:gd name="connsiteX191" fmla="*/ 2002678 w 2684164"/>
              <a:gd name="connsiteY191" fmla="*/ 3775234 h 4354354"/>
              <a:gd name="connsiteX192" fmla="*/ 1987438 w 2684164"/>
              <a:gd name="connsiteY192" fmla="*/ 3676174 h 4354354"/>
              <a:gd name="connsiteX193" fmla="*/ 1964578 w 2684164"/>
              <a:gd name="connsiteY193" fmla="*/ 3653314 h 4354354"/>
              <a:gd name="connsiteX194" fmla="*/ 1972198 w 2684164"/>
              <a:gd name="connsiteY194" fmla="*/ 3607594 h 4354354"/>
              <a:gd name="connsiteX195" fmla="*/ 2017918 w 2684164"/>
              <a:gd name="connsiteY195" fmla="*/ 3599974 h 4354354"/>
              <a:gd name="connsiteX196" fmla="*/ 2025538 w 2684164"/>
              <a:gd name="connsiteY196" fmla="*/ 3546634 h 4354354"/>
              <a:gd name="connsiteX197" fmla="*/ 2056018 w 2684164"/>
              <a:gd name="connsiteY197" fmla="*/ 3554254 h 4354354"/>
              <a:gd name="connsiteX198" fmla="*/ 2086498 w 2684164"/>
              <a:gd name="connsiteY198" fmla="*/ 3516154 h 4354354"/>
              <a:gd name="connsiteX199" fmla="*/ 2116978 w 2684164"/>
              <a:gd name="connsiteY199" fmla="*/ 3485674 h 4354354"/>
              <a:gd name="connsiteX200" fmla="*/ 2132218 w 2684164"/>
              <a:gd name="connsiteY200" fmla="*/ 3462814 h 4354354"/>
              <a:gd name="connsiteX201" fmla="*/ 2162698 w 2684164"/>
              <a:gd name="connsiteY201" fmla="*/ 3439954 h 4354354"/>
              <a:gd name="connsiteX202" fmla="*/ 2231278 w 2684164"/>
              <a:gd name="connsiteY202" fmla="*/ 3348514 h 4354354"/>
              <a:gd name="connsiteX203" fmla="*/ 2238898 w 2684164"/>
              <a:gd name="connsiteY203" fmla="*/ 3318034 h 4354354"/>
              <a:gd name="connsiteX204" fmla="*/ 2261758 w 2684164"/>
              <a:gd name="connsiteY204" fmla="*/ 3257074 h 4354354"/>
              <a:gd name="connsiteX205" fmla="*/ 2269378 w 2684164"/>
              <a:gd name="connsiteY205" fmla="*/ 3211354 h 4354354"/>
              <a:gd name="connsiteX206" fmla="*/ 2292238 w 2684164"/>
              <a:gd name="connsiteY206" fmla="*/ 3165634 h 4354354"/>
              <a:gd name="connsiteX207" fmla="*/ 2307478 w 2684164"/>
              <a:gd name="connsiteY207" fmla="*/ 3127534 h 4354354"/>
              <a:gd name="connsiteX208" fmla="*/ 2345578 w 2684164"/>
              <a:gd name="connsiteY208" fmla="*/ 3112294 h 4354354"/>
              <a:gd name="connsiteX209" fmla="*/ 2368438 w 2684164"/>
              <a:gd name="connsiteY209" fmla="*/ 3097054 h 4354354"/>
              <a:gd name="connsiteX210" fmla="*/ 2487977 w 2684164"/>
              <a:gd name="connsiteY210" fmla="*/ 3067050 h 4354354"/>
              <a:gd name="connsiteX211" fmla="*/ 2586085 w 2684164"/>
              <a:gd name="connsiteY211" fmla="*/ 3063717 h 4354354"/>
              <a:gd name="connsiteX212" fmla="*/ 2678476 w 2684164"/>
              <a:gd name="connsiteY212" fmla="*/ 3054668 h 4354354"/>
              <a:gd name="connsiteX0" fmla="*/ 2678476 w 2684164"/>
              <a:gd name="connsiteY0" fmla="*/ 3054668 h 4354354"/>
              <a:gd name="connsiteX1" fmla="*/ 2673238 w 2684164"/>
              <a:gd name="connsiteY1" fmla="*/ 3028474 h 4354354"/>
              <a:gd name="connsiteX2" fmla="*/ 2665618 w 2684164"/>
              <a:gd name="connsiteY2" fmla="*/ 2975134 h 4354354"/>
              <a:gd name="connsiteX3" fmla="*/ 2623708 w 2684164"/>
              <a:gd name="connsiteY3" fmla="*/ 2967038 h 4354354"/>
              <a:gd name="connsiteX4" fmla="*/ 2560367 w 2684164"/>
              <a:gd name="connsiteY4" fmla="*/ 2966561 h 4354354"/>
              <a:gd name="connsiteX5" fmla="*/ 2519410 w 2684164"/>
              <a:gd name="connsiteY5" fmla="*/ 2908936 h 4354354"/>
              <a:gd name="connsiteX6" fmla="*/ 2457021 w 2684164"/>
              <a:gd name="connsiteY6" fmla="*/ 2905601 h 4354354"/>
              <a:gd name="connsiteX7" fmla="*/ 2410349 w 2684164"/>
              <a:gd name="connsiteY7" fmla="*/ 2889885 h 4354354"/>
              <a:gd name="connsiteX8" fmla="*/ 2376058 w 2684164"/>
              <a:gd name="connsiteY8" fmla="*/ 2876074 h 4354354"/>
              <a:gd name="connsiteX9" fmla="*/ 2347960 w 2684164"/>
              <a:gd name="connsiteY9" fmla="*/ 2856071 h 4354354"/>
              <a:gd name="connsiteX10" fmla="*/ 2293190 w 2684164"/>
              <a:gd name="connsiteY10" fmla="*/ 2824163 h 4354354"/>
              <a:gd name="connsiteX11" fmla="*/ 2218895 w 2684164"/>
              <a:gd name="connsiteY11" fmla="*/ 2864167 h 4354354"/>
              <a:gd name="connsiteX12" fmla="*/ 2178414 w 2684164"/>
              <a:gd name="connsiteY12" fmla="*/ 2825116 h 4354354"/>
              <a:gd name="connsiteX13" fmla="*/ 2143172 w 2684164"/>
              <a:gd name="connsiteY13" fmla="*/ 2746058 h 4354354"/>
              <a:gd name="connsiteX14" fmla="*/ 2123646 w 2684164"/>
              <a:gd name="connsiteY14" fmla="*/ 2684621 h 4354354"/>
              <a:gd name="connsiteX15" fmla="*/ 2105549 w 2684164"/>
              <a:gd name="connsiteY15" fmla="*/ 2649379 h 4354354"/>
              <a:gd name="connsiteX16" fmla="*/ 2104119 w 2684164"/>
              <a:gd name="connsiteY16" fmla="*/ 2600801 h 4354354"/>
              <a:gd name="connsiteX17" fmla="*/ 2026490 w 2684164"/>
              <a:gd name="connsiteY17" fmla="*/ 2686051 h 4354354"/>
              <a:gd name="connsiteX18" fmla="*/ 1959340 w 2684164"/>
              <a:gd name="connsiteY18" fmla="*/ 2754154 h 4354354"/>
              <a:gd name="connsiteX19" fmla="*/ 1912191 w 2684164"/>
              <a:gd name="connsiteY19" fmla="*/ 2713196 h 4354354"/>
              <a:gd name="connsiteX20" fmla="*/ 1775507 w 2684164"/>
              <a:gd name="connsiteY20" fmla="*/ 2699862 h 4354354"/>
              <a:gd name="connsiteX21" fmla="*/ 1677399 w 2684164"/>
              <a:gd name="connsiteY21" fmla="*/ 2689860 h 4354354"/>
              <a:gd name="connsiteX22" fmla="*/ 1606915 w 2684164"/>
              <a:gd name="connsiteY22" fmla="*/ 2582229 h 4354354"/>
              <a:gd name="connsiteX23" fmla="*/ 1542145 w 2684164"/>
              <a:gd name="connsiteY23" fmla="*/ 2584133 h 4354354"/>
              <a:gd name="connsiteX24" fmla="*/ 1517379 w 2684164"/>
              <a:gd name="connsiteY24" fmla="*/ 2563654 h 4354354"/>
              <a:gd name="connsiteX25" fmla="*/ 1469278 w 2684164"/>
              <a:gd name="connsiteY25" fmla="*/ 2381726 h 4354354"/>
              <a:gd name="connsiteX26" fmla="*/ 1438798 w 2684164"/>
              <a:gd name="connsiteY26" fmla="*/ 2289334 h 4354354"/>
              <a:gd name="connsiteX27" fmla="*/ 1400698 w 2684164"/>
              <a:gd name="connsiteY27" fmla="*/ 2220754 h 4354354"/>
              <a:gd name="connsiteX28" fmla="*/ 1385458 w 2684164"/>
              <a:gd name="connsiteY28" fmla="*/ 2197894 h 4354354"/>
              <a:gd name="connsiteX29" fmla="*/ 1374981 w 2684164"/>
              <a:gd name="connsiteY29" fmla="*/ 2152651 h 4354354"/>
              <a:gd name="connsiteX30" fmla="*/ 1369742 w 2684164"/>
              <a:gd name="connsiteY30" fmla="*/ 2052162 h 4354354"/>
              <a:gd name="connsiteX31" fmla="*/ 1384030 w 2684164"/>
              <a:gd name="connsiteY31" fmla="*/ 1982630 h 4354354"/>
              <a:gd name="connsiteX32" fmla="*/ 1315926 w 2684164"/>
              <a:gd name="connsiteY32" fmla="*/ 1917859 h 4354354"/>
              <a:gd name="connsiteX33" fmla="*/ 1282588 w 2684164"/>
              <a:gd name="connsiteY33" fmla="*/ 1912621 h 4354354"/>
              <a:gd name="connsiteX34" fmla="*/ 1184957 w 2684164"/>
              <a:gd name="connsiteY34" fmla="*/ 1853089 h 4354354"/>
              <a:gd name="connsiteX35" fmla="*/ 1126856 w 2684164"/>
              <a:gd name="connsiteY35" fmla="*/ 1863567 h 4354354"/>
              <a:gd name="connsiteX36" fmla="*/ 1074467 w 2684164"/>
              <a:gd name="connsiteY36" fmla="*/ 1897379 h 4354354"/>
              <a:gd name="connsiteX37" fmla="*/ 1025413 w 2684164"/>
              <a:gd name="connsiteY37" fmla="*/ 1923098 h 4354354"/>
              <a:gd name="connsiteX38" fmla="*/ 958738 w 2684164"/>
              <a:gd name="connsiteY38" fmla="*/ 1984058 h 4354354"/>
              <a:gd name="connsiteX39" fmla="*/ 909684 w 2684164"/>
              <a:gd name="connsiteY39" fmla="*/ 1941672 h 4354354"/>
              <a:gd name="connsiteX40" fmla="*/ 854917 w 2684164"/>
              <a:gd name="connsiteY40" fmla="*/ 1915002 h 4354354"/>
              <a:gd name="connsiteX41" fmla="*/ 823960 w 2684164"/>
              <a:gd name="connsiteY41" fmla="*/ 1889284 h 4354354"/>
              <a:gd name="connsiteX42" fmla="*/ 800624 w 2684164"/>
              <a:gd name="connsiteY42" fmla="*/ 1846898 h 4354354"/>
              <a:gd name="connsiteX43" fmla="*/ 814912 w 2684164"/>
              <a:gd name="connsiteY43" fmla="*/ 1789748 h 4354354"/>
              <a:gd name="connsiteX44" fmla="*/ 804433 w 2684164"/>
              <a:gd name="connsiteY44" fmla="*/ 1720215 h 4354354"/>
              <a:gd name="connsiteX45" fmla="*/ 783955 w 2684164"/>
              <a:gd name="connsiteY45" fmla="*/ 1625441 h 4354354"/>
              <a:gd name="connsiteX46" fmla="*/ 760141 w 2684164"/>
              <a:gd name="connsiteY46" fmla="*/ 1635919 h 4354354"/>
              <a:gd name="connsiteX47" fmla="*/ 701563 w 2684164"/>
              <a:gd name="connsiteY47" fmla="*/ 1571626 h 4354354"/>
              <a:gd name="connsiteX48" fmla="*/ 730138 w 2684164"/>
              <a:gd name="connsiteY48" fmla="*/ 1519714 h 4354354"/>
              <a:gd name="connsiteX49" fmla="*/ 777763 w 2684164"/>
              <a:gd name="connsiteY49" fmla="*/ 1455420 h 4354354"/>
              <a:gd name="connsiteX50" fmla="*/ 775858 w 2684164"/>
              <a:gd name="connsiteY50" fmla="*/ 1429227 h 4354354"/>
              <a:gd name="connsiteX51" fmla="*/ 818721 w 2684164"/>
              <a:gd name="connsiteY51" fmla="*/ 1375409 h 4354354"/>
              <a:gd name="connsiteX52" fmla="*/ 826818 w 2684164"/>
              <a:gd name="connsiteY52" fmla="*/ 1282542 h 4354354"/>
              <a:gd name="connsiteX53" fmla="*/ 812529 w 2684164"/>
              <a:gd name="connsiteY53" fmla="*/ 1198721 h 4354354"/>
              <a:gd name="connsiteX54" fmla="*/ 780144 w 2684164"/>
              <a:gd name="connsiteY54" fmla="*/ 1151573 h 4354354"/>
              <a:gd name="connsiteX55" fmla="*/ 761571 w 2684164"/>
              <a:gd name="connsiteY55" fmla="*/ 1070134 h 4354354"/>
              <a:gd name="connsiteX56" fmla="*/ 805387 w 2684164"/>
              <a:gd name="connsiteY56" fmla="*/ 1034892 h 4354354"/>
              <a:gd name="connsiteX57" fmla="*/ 808720 w 2684164"/>
              <a:gd name="connsiteY57" fmla="*/ 976789 h 4354354"/>
              <a:gd name="connsiteX58" fmla="*/ 821102 w 2684164"/>
              <a:gd name="connsiteY58" fmla="*/ 901065 h 4354354"/>
              <a:gd name="connsiteX59" fmla="*/ 830151 w 2684164"/>
              <a:gd name="connsiteY59" fmla="*/ 833914 h 4354354"/>
              <a:gd name="connsiteX60" fmla="*/ 844915 w 2684164"/>
              <a:gd name="connsiteY60" fmla="*/ 795814 h 4354354"/>
              <a:gd name="connsiteX61" fmla="*/ 860154 w 2684164"/>
              <a:gd name="connsiteY61" fmla="*/ 762475 h 4354354"/>
              <a:gd name="connsiteX62" fmla="*/ 833961 w 2684164"/>
              <a:gd name="connsiteY62" fmla="*/ 696754 h 4354354"/>
              <a:gd name="connsiteX63" fmla="*/ 818245 w 2684164"/>
              <a:gd name="connsiteY63" fmla="*/ 573405 h 4354354"/>
              <a:gd name="connsiteX64" fmla="*/ 787764 w 2684164"/>
              <a:gd name="connsiteY64" fmla="*/ 536259 h 4354354"/>
              <a:gd name="connsiteX65" fmla="*/ 770143 w 2684164"/>
              <a:gd name="connsiteY65" fmla="*/ 505777 h 4354354"/>
              <a:gd name="connsiteX66" fmla="*/ 747283 w 2684164"/>
              <a:gd name="connsiteY66" fmla="*/ 430054 h 4354354"/>
              <a:gd name="connsiteX67" fmla="*/ 720137 w 2684164"/>
              <a:gd name="connsiteY67" fmla="*/ 349091 h 4354354"/>
              <a:gd name="connsiteX68" fmla="*/ 732519 w 2684164"/>
              <a:gd name="connsiteY68" fmla="*/ 321469 h 4354354"/>
              <a:gd name="connsiteX69" fmla="*/ 729187 w 2684164"/>
              <a:gd name="connsiteY69" fmla="*/ 256223 h 4354354"/>
              <a:gd name="connsiteX70" fmla="*/ 710137 w 2684164"/>
              <a:gd name="connsiteY70" fmla="*/ 241935 h 4354354"/>
              <a:gd name="connsiteX71" fmla="*/ 702040 w 2684164"/>
              <a:gd name="connsiteY71" fmla="*/ 171451 h 4354354"/>
              <a:gd name="connsiteX72" fmla="*/ 668226 w 2684164"/>
              <a:gd name="connsiteY72" fmla="*/ 120015 h 4354354"/>
              <a:gd name="connsiteX73" fmla="*/ 679180 w 2684164"/>
              <a:gd name="connsiteY73" fmla="*/ 70485 h 4354354"/>
              <a:gd name="connsiteX74" fmla="*/ 650127 w 2684164"/>
              <a:gd name="connsiteY74" fmla="*/ 0 h 4354354"/>
              <a:gd name="connsiteX75" fmla="*/ 605837 w 2684164"/>
              <a:gd name="connsiteY75" fmla="*/ 10001 h 4354354"/>
              <a:gd name="connsiteX76" fmla="*/ 535352 w 2684164"/>
              <a:gd name="connsiteY76" fmla="*/ 85249 h 4354354"/>
              <a:gd name="connsiteX77" fmla="*/ 552497 w 2684164"/>
              <a:gd name="connsiteY77" fmla="*/ 158591 h 4354354"/>
              <a:gd name="connsiteX78" fmla="*/ 545831 w 2684164"/>
              <a:gd name="connsiteY78" fmla="*/ 234792 h 4354354"/>
              <a:gd name="connsiteX79" fmla="*/ 498205 w 2684164"/>
              <a:gd name="connsiteY79" fmla="*/ 313373 h 4354354"/>
              <a:gd name="connsiteX80" fmla="*/ 453913 w 2684164"/>
              <a:gd name="connsiteY80" fmla="*/ 408147 h 4354354"/>
              <a:gd name="connsiteX81" fmla="*/ 361044 w 2684164"/>
              <a:gd name="connsiteY81" fmla="*/ 381476 h 4354354"/>
              <a:gd name="connsiteX82" fmla="*/ 293418 w 2684164"/>
              <a:gd name="connsiteY82" fmla="*/ 441960 h 4354354"/>
              <a:gd name="connsiteX83" fmla="*/ 263413 w 2684164"/>
              <a:gd name="connsiteY83" fmla="*/ 513874 h 4354354"/>
              <a:gd name="connsiteX84" fmla="*/ 314848 w 2684164"/>
              <a:gd name="connsiteY84" fmla="*/ 574834 h 4354354"/>
              <a:gd name="connsiteX85" fmla="*/ 228646 w 2684164"/>
              <a:gd name="connsiteY85" fmla="*/ 711995 h 4354354"/>
              <a:gd name="connsiteX86" fmla="*/ 255318 w 2684164"/>
              <a:gd name="connsiteY86" fmla="*/ 758667 h 4354354"/>
              <a:gd name="connsiteX87" fmla="*/ 241029 w 2684164"/>
              <a:gd name="connsiteY87" fmla="*/ 834390 h 4354354"/>
              <a:gd name="connsiteX88" fmla="*/ 295798 w 2684164"/>
              <a:gd name="connsiteY88" fmla="*/ 849630 h 4354354"/>
              <a:gd name="connsiteX89" fmla="*/ 343899 w 2684164"/>
              <a:gd name="connsiteY89" fmla="*/ 872966 h 4354354"/>
              <a:gd name="connsiteX90" fmla="*/ 317230 w 2684164"/>
              <a:gd name="connsiteY90" fmla="*/ 957263 h 4354354"/>
              <a:gd name="connsiteX91" fmla="*/ 314849 w 2684164"/>
              <a:gd name="connsiteY91" fmla="*/ 1051560 h 4354354"/>
              <a:gd name="connsiteX92" fmla="*/ 231506 w 2684164"/>
              <a:gd name="connsiteY92" fmla="*/ 1096803 h 4354354"/>
              <a:gd name="connsiteX93" fmla="*/ 152447 w 2684164"/>
              <a:gd name="connsiteY93" fmla="*/ 1095376 h 4354354"/>
              <a:gd name="connsiteX94" fmla="*/ 159114 w 2684164"/>
              <a:gd name="connsiteY94" fmla="*/ 1245395 h 4354354"/>
              <a:gd name="connsiteX95" fmla="*/ 221503 w 2684164"/>
              <a:gd name="connsiteY95" fmla="*/ 1283494 h 4354354"/>
              <a:gd name="connsiteX96" fmla="*/ 210073 w 2684164"/>
              <a:gd name="connsiteY96" fmla="*/ 1344454 h 4354354"/>
              <a:gd name="connsiteX97" fmla="*/ 292464 w 2684164"/>
              <a:gd name="connsiteY97" fmla="*/ 1416368 h 4354354"/>
              <a:gd name="connsiteX98" fmla="*/ 272938 w 2684164"/>
              <a:gd name="connsiteY98" fmla="*/ 1466374 h 4354354"/>
              <a:gd name="connsiteX99" fmla="*/ 237219 w 2684164"/>
              <a:gd name="connsiteY99" fmla="*/ 1567339 h 4354354"/>
              <a:gd name="connsiteX100" fmla="*/ 212455 w 2684164"/>
              <a:gd name="connsiteY100" fmla="*/ 1594485 h 4354354"/>
              <a:gd name="connsiteX101" fmla="*/ 152923 w 2684164"/>
              <a:gd name="connsiteY101" fmla="*/ 1602105 h 4354354"/>
              <a:gd name="connsiteX102" fmla="*/ 96249 w 2684164"/>
              <a:gd name="connsiteY102" fmla="*/ 1652111 h 4354354"/>
              <a:gd name="connsiteX103" fmla="*/ 35289 w 2684164"/>
              <a:gd name="connsiteY103" fmla="*/ 1684497 h 4354354"/>
              <a:gd name="connsiteX104" fmla="*/ 11001 w 2684164"/>
              <a:gd name="connsiteY104" fmla="*/ 1750219 h 4354354"/>
              <a:gd name="connsiteX105" fmla="*/ 523 w 2684164"/>
              <a:gd name="connsiteY105" fmla="*/ 1875473 h 4354354"/>
              <a:gd name="connsiteX106" fmla="*/ 29098 w 2684164"/>
              <a:gd name="connsiteY106" fmla="*/ 1938814 h 4354354"/>
              <a:gd name="connsiteX107" fmla="*/ 79104 w 2684164"/>
              <a:gd name="connsiteY107" fmla="*/ 1993107 h 4354354"/>
              <a:gd name="connsiteX108" fmla="*/ 166258 w 2684164"/>
              <a:gd name="connsiteY108" fmla="*/ 2037874 h 4354354"/>
              <a:gd name="connsiteX109" fmla="*/ 241505 w 2684164"/>
              <a:gd name="connsiteY109" fmla="*/ 2100263 h 4354354"/>
              <a:gd name="connsiteX110" fmla="*/ 265318 w 2684164"/>
              <a:gd name="connsiteY110" fmla="*/ 2182654 h 4354354"/>
              <a:gd name="connsiteX111" fmla="*/ 318182 w 2684164"/>
              <a:gd name="connsiteY111" fmla="*/ 2265045 h 4354354"/>
              <a:gd name="connsiteX112" fmla="*/ 443436 w 2684164"/>
              <a:gd name="connsiteY112" fmla="*/ 2258854 h 4354354"/>
              <a:gd name="connsiteX113" fmla="*/ 472010 w 2684164"/>
              <a:gd name="connsiteY113" fmla="*/ 2296954 h 4354354"/>
              <a:gd name="connsiteX114" fmla="*/ 510111 w 2684164"/>
              <a:gd name="connsiteY114" fmla="*/ 2330292 h 4354354"/>
              <a:gd name="connsiteX115" fmla="*/ 541067 w 2684164"/>
              <a:gd name="connsiteY115" fmla="*/ 2318385 h 4354354"/>
              <a:gd name="connsiteX116" fmla="*/ 564403 w 2684164"/>
              <a:gd name="connsiteY116" fmla="*/ 2392680 h 4354354"/>
              <a:gd name="connsiteX117" fmla="*/ 543448 w 2684164"/>
              <a:gd name="connsiteY117" fmla="*/ 2461737 h 4354354"/>
              <a:gd name="connsiteX118" fmla="*/ 497728 w 2684164"/>
              <a:gd name="connsiteY118" fmla="*/ 2511267 h 4354354"/>
              <a:gd name="connsiteX119" fmla="*/ 499633 w 2684164"/>
              <a:gd name="connsiteY119" fmla="*/ 2549843 h 4354354"/>
              <a:gd name="connsiteX120" fmla="*/ 491061 w 2684164"/>
              <a:gd name="connsiteY120" fmla="*/ 2611279 h 4354354"/>
              <a:gd name="connsiteX121" fmla="*/ 524398 w 2684164"/>
              <a:gd name="connsiteY121" fmla="*/ 2648902 h 4354354"/>
              <a:gd name="connsiteX122" fmla="*/ 532018 w 2684164"/>
              <a:gd name="connsiteY122" fmla="*/ 2681764 h 4354354"/>
              <a:gd name="connsiteX123" fmla="*/ 562498 w 2684164"/>
              <a:gd name="connsiteY123" fmla="*/ 2661762 h 4354354"/>
              <a:gd name="connsiteX124" fmla="*/ 564879 w 2684164"/>
              <a:gd name="connsiteY124" fmla="*/ 2639854 h 4354354"/>
              <a:gd name="connsiteX125" fmla="*/ 638698 w 2684164"/>
              <a:gd name="connsiteY125" fmla="*/ 2632234 h 4354354"/>
              <a:gd name="connsiteX126" fmla="*/ 676798 w 2684164"/>
              <a:gd name="connsiteY126" fmla="*/ 2639854 h 4354354"/>
              <a:gd name="connsiteX127" fmla="*/ 692038 w 2684164"/>
              <a:gd name="connsiteY127" fmla="*/ 2662714 h 4354354"/>
              <a:gd name="connsiteX128" fmla="*/ 714898 w 2684164"/>
              <a:gd name="connsiteY128" fmla="*/ 2685574 h 4354354"/>
              <a:gd name="connsiteX129" fmla="*/ 722518 w 2684164"/>
              <a:gd name="connsiteY129" fmla="*/ 2708434 h 4354354"/>
              <a:gd name="connsiteX130" fmla="*/ 699658 w 2684164"/>
              <a:gd name="connsiteY130" fmla="*/ 2792254 h 4354354"/>
              <a:gd name="connsiteX131" fmla="*/ 615838 w 2684164"/>
              <a:gd name="connsiteY131" fmla="*/ 2868454 h 4354354"/>
              <a:gd name="connsiteX132" fmla="*/ 592978 w 2684164"/>
              <a:gd name="connsiteY132" fmla="*/ 2914174 h 4354354"/>
              <a:gd name="connsiteX133" fmla="*/ 524398 w 2684164"/>
              <a:gd name="connsiteY133" fmla="*/ 2959894 h 4354354"/>
              <a:gd name="connsiteX134" fmla="*/ 509158 w 2684164"/>
              <a:gd name="connsiteY134" fmla="*/ 2982754 h 4354354"/>
              <a:gd name="connsiteX135" fmla="*/ 539638 w 2684164"/>
              <a:gd name="connsiteY135" fmla="*/ 3081814 h 4354354"/>
              <a:gd name="connsiteX136" fmla="*/ 562498 w 2684164"/>
              <a:gd name="connsiteY136" fmla="*/ 3203734 h 4354354"/>
              <a:gd name="connsiteX137" fmla="*/ 600598 w 2684164"/>
              <a:gd name="connsiteY137" fmla="*/ 3302794 h 4354354"/>
              <a:gd name="connsiteX138" fmla="*/ 600598 w 2684164"/>
              <a:gd name="connsiteY138" fmla="*/ 3455194 h 4354354"/>
              <a:gd name="connsiteX139" fmla="*/ 562498 w 2684164"/>
              <a:gd name="connsiteY139" fmla="*/ 3493294 h 4354354"/>
              <a:gd name="connsiteX140" fmla="*/ 554878 w 2684164"/>
              <a:gd name="connsiteY140" fmla="*/ 3523774 h 4354354"/>
              <a:gd name="connsiteX141" fmla="*/ 539638 w 2684164"/>
              <a:gd name="connsiteY141" fmla="*/ 3554254 h 4354354"/>
              <a:gd name="connsiteX142" fmla="*/ 547258 w 2684164"/>
              <a:gd name="connsiteY142" fmla="*/ 3706654 h 4354354"/>
              <a:gd name="connsiteX143" fmla="*/ 600598 w 2684164"/>
              <a:gd name="connsiteY143" fmla="*/ 3699034 h 4354354"/>
              <a:gd name="connsiteX144" fmla="*/ 623458 w 2684164"/>
              <a:gd name="connsiteY144" fmla="*/ 3691414 h 4354354"/>
              <a:gd name="connsiteX145" fmla="*/ 669178 w 2684164"/>
              <a:gd name="connsiteY145" fmla="*/ 3714274 h 4354354"/>
              <a:gd name="connsiteX146" fmla="*/ 699658 w 2684164"/>
              <a:gd name="connsiteY146" fmla="*/ 3744754 h 4354354"/>
              <a:gd name="connsiteX147" fmla="*/ 829198 w 2684164"/>
              <a:gd name="connsiteY147" fmla="*/ 3767614 h 4354354"/>
              <a:gd name="connsiteX148" fmla="*/ 844438 w 2684164"/>
              <a:gd name="connsiteY148" fmla="*/ 3798094 h 4354354"/>
              <a:gd name="connsiteX149" fmla="*/ 867298 w 2684164"/>
              <a:gd name="connsiteY149" fmla="*/ 3813334 h 4354354"/>
              <a:gd name="connsiteX150" fmla="*/ 890158 w 2684164"/>
              <a:gd name="connsiteY150" fmla="*/ 3836194 h 4354354"/>
              <a:gd name="connsiteX151" fmla="*/ 897778 w 2684164"/>
              <a:gd name="connsiteY151" fmla="*/ 3866674 h 4354354"/>
              <a:gd name="connsiteX152" fmla="*/ 913018 w 2684164"/>
              <a:gd name="connsiteY152" fmla="*/ 3889534 h 4354354"/>
              <a:gd name="connsiteX153" fmla="*/ 935878 w 2684164"/>
              <a:gd name="connsiteY153" fmla="*/ 3927634 h 4354354"/>
              <a:gd name="connsiteX154" fmla="*/ 989218 w 2684164"/>
              <a:gd name="connsiteY154" fmla="*/ 3973354 h 4354354"/>
              <a:gd name="connsiteX155" fmla="*/ 1004458 w 2684164"/>
              <a:gd name="connsiteY155" fmla="*/ 3996214 h 4354354"/>
              <a:gd name="connsiteX156" fmla="*/ 1027318 w 2684164"/>
              <a:gd name="connsiteY156" fmla="*/ 4034314 h 4354354"/>
              <a:gd name="connsiteX157" fmla="*/ 1057798 w 2684164"/>
              <a:gd name="connsiteY157" fmla="*/ 4110514 h 4354354"/>
              <a:gd name="connsiteX158" fmla="*/ 1065418 w 2684164"/>
              <a:gd name="connsiteY158" fmla="*/ 4133374 h 4354354"/>
              <a:gd name="connsiteX159" fmla="*/ 1141618 w 2684164"/>
              <a:gd name="connsiteY159" fmla="*/ 4163854 h 4354354"/>
              <a:gd name="connsiteX160" fmla="*/ 1194958 w 2684164"/>
              <a:gd name="connsiteY160" fmla="*/ 4240054 h 4354354"/>
              <a:gd name="connsiteX161" fmla="*/ 1255918 w 2684164"/>
              <a:gd name="connsiteY161" fmla="*/ 4247674 h 4354354"/>
              <a:gd name="connsiteX162" fmla="*/ 1263538 w 2684164"/>
              <a:gd name="connsiteY162" fmla="*/ 4301014 h 4354354"/>
              <a:gd name="connsiteX163" fmla="*/ 1309258 w 2684164"/>
              <a:gd name="connsiteY163" fmla="*/ 4354354 h 4354354"/>
              <a:gd name="connsiteX164" fmla="*/ 1347358 w 2684164"/>
              <a:gd name="connsiteY164" fmla="*/ 4255294 h 4354354"/>
              <a:gd name="connsiteX165" fmla="*/ 1408318 w 2684164"/>
              <a:gd name="connsiteY165" fmla="*/ 4224814 h 4354354"/>
              <a:gd name="connsiteX166" fmla="*/ 1461658 w 2684164"/>
              <a:gd name="connsiteY166" fmla="*/ 4209574 h 4354354"/>
              <a:gd name="connsiteX167" fmla="*/ 1499758 w 2684164"/>
              <a:gd name="connsiteY167" fmla="*/ 4186714 h 4354354"/>
              <a:gd name="connsiteX168" fmla="*/ 1545478 w 2684164"/>
              <a:gd name="connsiteY168" fmla="*/ 4156234 h 4354354"/>
              <a:gd name="connsiteX169" fmla="*/ 1575958 w 2684164"/>
              <a:gd name="connsiteY169" fmla="*/ 4148614 h 4354354"/>
              <a:gd name="connsiteX170" fmla="*/ 1636918 w 2684164"/>
              <a:gd name="connsiteY170" fmla="*/ 4087654 h 4354354"/>
              <a:gd name="connsiteX171" fmla="*/ 1667398 w 2684164"/>
              <a:gd name="connsiteY171" fmla="*/ 4064794 h 4354354"/>
              <a:gd name="connsiteX172" fmla="*/ 1819798 w 2684164"/>
              <a:gd name="connsiteY172" fmla="*/ 4026694 h 4354354"/>
              <a:gd name="connsiteX173" fmla="*/ 1850278 w 2684164"/>
              <a:gd name="connsiteY173" fmla="*/ 4011454 h 4354354"/>
              <a:gd name="connsiteX174" fmla="*/ 1895998 w 2684164"/>
              <a:gd name="connsiteY174" fmla="*/ 3996214 h 4354354"/>
              <a:gd name="connsiteX175" fmla="*/ 1918858 w 2684164"/>
              <a:gd name="connsiteY175" fmla="*/ 3980974 h 4354354"/>
              <a:gd name="connsiteX176" fmla="*/ 1979818 w 2684164"/>
              <a:gd name="connsiteY176" fmla="*/ 3935254 h 4354354"/>
              <a:gd name="connsiteX177" fmla="*/ 2040778 w 2684164"/>
              <a:gd name="connsiteY177" fmla="*/ 3897154 h 4354354"/>
              <a:gd name="connsiteX178" fmla="*/ 2071258 w 2684164"/>
              <a:gd name="connsiteY178" fmla="*/ 3881914 h 4354354"/>
              <a:gd name="connsiteX179" fmla="*/ 2124598 w 2684164"/>
              <a:gd name="connsiteY179" fmla="*/ 3843814 h 4354354"/>
              <a:gd name="connsiteX180" fmla="*/ 2155078 w 2684164"/>
              <a:gd name="connsiteY180" fmla="*/ 3813334 h 4354354"/>
              <a:gd name="connsiteX181" fmla="*/ 2193178 w 2684164"/>
              <a:gd name="connsiteY181" fmla="*/ 3714274 h 4354354"/>
              <a:gd name="connsiteX182" fmla="*/ 2155078 w 2684164"/>
              <a:gd name="connsiteY182" fmla="*/ 3630454 h 4354354"/>
              <a:gd name="connsiteX183" fmla="*/ 2132218 w 2684164"/>
              <a:gd name="connsiteY183" fmla="*/ 3622834 h 4354354"/>
              <a:gd name="connsiteX184" fmla="*/ 2116978 w 2684164"/>
              <a:gd name="connsiteY184" fmla="*/ 3706654 h 4354354"/>
              <a:gd name="connsiteX185" fmla="*/ 2101738 w 2684164"/>
              <a:gd name="connsiteY185" fmla="*/ 3683794 h 4354354"/>
              <a:gd name="connsiteX186" fmla="*/ 2040778 w 2684164"/>
              <a:gd name="connsiteY186" fmla="*/ 3691414 h 4354354"/>
              <a:gd name="connsiteX187" fmla="*/ 2048398 w 2684164"/>
              <a:gd name="connsiteY187" fmla="*/ 3729514 h 4354354"/>
              <a:gd name="connsiteX188" fmla="*/ 2071258 w 2684164"/>
              <a:gd name="connsiteY188" fmla="*/ 3744754 h 4354354"/>
              <a:gd name="connsiteX189" fmla="*/ 2086498 w 2684164"/>
              <a:gd name="connsiteY189" fmla="*/ 3775234 h 4354354"/>
              <a:gd name="connsiteX190" fmla="*/ 2078878 w 2684164"/>
              <a:gd name="connsiteY190" fmla="*/ 3820954 h 4354354"/>
              <a:gd name="connsiteX191" fmla="*/ 2002678 w 2684164"/>
              <a:gd name="connsiteY191" fmla="*/ 3775234 h 4354354"/>
              <a:gd name="connsiteX192" fmla="*/ 1987438 w 2684164"/>
              <a:gd name="connsiteY192" fmla="*/ 3676174 h 4354354"/>
              <a:gd name="connsiteX193" fmla="*/ 1964578 w 2684164"/>
              <a:gd name="connsiteY193" fmla="*/ 3653314 h 4354354"/>
              <a:gd name="connsiteX194" fmla="*/ 1972198 w 2684164"/>
              <a:gd name="connsiteY194" fmla="*/ 3607594 h 4354354"/>
              <a:gd name="connsiteX195" fmla="*/ 2017918 w 2684164"/>
              <a:gd name="connsiteY195" fmla="*/ 3599974 h 4354354"/>
              <a:gd name="connsiteX196" fmla="*/ 2025538 w 2684164"/>
              <a:gd name="connsiteY196" fmla="*/ 3546634 h 4354354"/>
              <a:gd name="connsiteX197" fmla="*/ 2056018 w 2684164"/>
              <a:gd name="connsiteY197" fmla="*/ 3554254 h 4354354"/>
              <a:gd name="connsiteX198" fmla="*/ 2086498 w 2684164"/>
              <a:gd name="connsiteY198" fmla="*/ 3516154 h 4354354"/>
              <a:gd name="connsiteX199" fmla="*/ 2116978 w 2684164"/>
              <a:gd name="connsiteY199" fmla="*/ 3485674 h 4354354"/>
              <a:gd name="connsiteX200" fmla="*/ 2132218 w 2684164"/>
              <a:gd name="connsiteY200" fmla="*/ 3462814 h 4354354"/>
              <a:gd name="connsiteX201" fmla="*/ 2162698 w 2684164"/>
              <a:gd name="connsiteY201" fmla="*/ 3439954 h 4354354"/>
              <a:gd name="connsiteX202" fmla="*/ 2231278 w 2684164"/>
              <a:gd name="connsiteY202" fmla="*/ 3348514 h 4354354"/>
              <a:gd name="connsiteX203" fmla="*/ 2238898 w 2684164"/>
              <a:gd name="connsiteY203" fmla="*/ 3318034 h 4354354"/>
              <a:gd name="connsiteX204" fmla="*/ 2261758 w 2684164"/>
              <a:gd name="connsiteY204" fmla="*/ 3257074 h 4354354"/>
              <a:gd name="connsiteX205" fmla="*/ 2269378 w 2684164"/>
              <a:gd name="connsiteY205" fmla="*/ 3211354 h 4354354"/>
              <a:gd name="connsiteX206" fmla="*/ 2292238 w 2684164"/>
              <a:gd name="connsiteY206" fmla="*/ 3165634 h 4354354"/>
              <a:gd name="connsiteX207" fmla="*/ 2307478 w 2684164"/>
              <a:gd name="connsiteY207" fmla="*/ 3127534 h 4354354"/>
              <a:gd name="connsiteX208" fmla="*/ 2345578 w 2684164"/>
              <a:gd name="connsiteY208" fmla="*/ 3112294 h 4354354"/>
              <a:gd name="connsiteX209" fmla="*/ 2368438 w 2684164"/>
              <a:gd name="connsiteY209" fmla="*/ 3097054 h 4354354"/>
              <a:gd name="connsiteX210" fmla="*/ 2487977 w 2684164"/>
              <a:gd name="connsiteY210" fmla="*/ 3067050 h 4354354"/>
              <a:gd name="connsiteX211" fmla="*/ 2586085 w 2684164"/>
              <a:gd name="connsiteY211" fmla="*/ 3063717 h 4354354"/>
              <a:gd name="connsiteX212" fmla="*/ 2678476 w 2684164"/>
              <a:gd name="connsiteY212" fmla="*/ 3054668 h 4354354"/>
              <a:gd name="connsiteX0" fmla="*/ 2678476 w 2684164"/>
              <a:gd name="connsiteY0" fmla="*/ 3054668 h 4354354"/>
              <a:gd name="connsiteX1" fmla="*/ 2673238 w 2684164"/>
              <a:gd name="connsiteY1" fmla="*/ 3028474 h 4354354"/>
              <a:gd name="connsiteX2" fmla="*/ 2665618 w 2684164"/>
              <a:gd name="connsiteY2" fmla="*/ 2975134 h 4354354"/>
              <a:gd name="connsiteX3" fmla="*/ 2623708 w 2684164"/>
              <a:gd name="connsiteY3" fmla="*/ 2967038 h 4354354"/>
              <a:gd name="connsiteX4" fmla="*/ 2560367 w 2684164"/>
              <a:gd name="connsiteY4" fmla="*/ 2966561 h 4354354"/>
              <a:gd name="connsiteX5" fmla="*/ 2519410 w 2684164"/>
              <a:gd name="connsiteY5" fmla="*/ 2908936 h 4354354"/>
              <a:gd name="connsiteX6" fmla="*/ 2457021 w 2684164"/>
              <a:gd name="connsiteY6" fmla="*/ 2905601 h 4354354"/>
              <a:gd name="connsiteX7" fmla="*/ 2410349 w 2684164"/>
              <a:gd name="connsiteY7" fmla="*/ 2889885 h 4354354"/>
              <a:gd name="connsiteX8" fmla="*/ 2376058 w 2684164"/>
              <a:gd name="connsiteY8" fmla="*/ 2876074 h 4354354"/>
              <a:gd name="connsiteX9" fmla="*/ 2347960 w 2684164"/>
              <a:gd name="connsiteY9" fmla="*/ 2856071 h 4354354"/>
              <a:gd name="connsiteX10" fmla="*/ 2293190 w 2684164"/>
              <a:gd name="connsiteY10" fmla="*/ 2824163 h 4354354"/>
              <a:gd name="connsiteX11" fmla="*/ 2218895 w 2684164"/>
              <a:gd name="connsiteY11" fmla="*/ 2864167 h 4354354"/>
              <a:gd name="connsiteX12" fmla="*/ 2178414 w 2684164"/>
              <a:gd name="connsiteY12" fmla="*/ 2825116 h 4354354"/>
              <a:gd name="connsiteX13" fmla="*/ 2143172 w 2684164"/>
              <a:gd name="connsiteY13" fmla="*/ 2746058 h 4354354"/>
              <a:gd name="connsiteX14" fmla="*/ 2123646 w 2684164"/>
              <a:gd name="connsiteY14" fmla="*/ 2684621 h 4354354"/>
              <a:gd name="connsiteX15" fmla="*/ 2105549 w 2684164"/>
              <a:gd name="connsiteY15" fmla="*/ 2649379 h 4354354"/>
              <a:gd name="connsiteX16" fmla="*/ 2104119 w 2684164"/>
              <a:gd name="connsiteY16" fmla="*/ 2600801 h 4354354"/>
              <a:gd name="connsiteX17" fmla="*/ 2026490 w 2684164"/>
              <a:gd name="connsiteY17" fmla="*/ 2686051 h 4354354"/>
              <a:gd name="connsiteX18" fmla="*/ 1959340 w 2684164"/>
              <a:gd name="connsiteY18" fmla="*/ 2754154 h 4354354"/>
              <a:gd name="connsiteX19" fmla="*/ 1912191 w 2684164"/>
              <a:gd name="connsiteY19" fmla="*/ 2713196 h 4354354"/>
              <a:gd name="connsiteX20" fmla="*/ 1775507 w 2684164"/>
              <a:gd name="connsiteY20" fmla="*/ 2699862 h 4354354"/>
              <a:gd name="connsiteX21" fmla="*/ 1677399 w 2684164"/>
              <a:gd name="connsiteY21" fmla="*/ 2689860 h 4354354"/>
              <a:gd name="connsiteX22" fmla="*/ 1606915 w 2684164"/>
              <a:gd name="connsiteY22" fmla="*/ 2582229 h 4354354"/>
              <a:gd name="connsiteX23" fmla="*/ 1542145 w 2684164"/>
              <a:gd name="connsiteY23" fmla="*/ 2584133 h 4354354"/>
              <a:gd name="connsiteX24" fmla="*/ 1517379 w 2684164"/>
              <a:gd name="connsiteY24" fmla="*/ 2563654 h 4354354"/>
              <a:gd name="connsiteX25" fmla="*/ 1469278 w 2684164"/>
              <a:gd name="connsiteY25" fmla="*/ 2381726 h 4354354"/>
              <a:gd name="connsiteX26" fmla="*/ 1438798 w 2684164"/>
              <a:gd name="connsiteY26" fmla="*/ 2289334 h 4354354"/>
              <a:gd name="connsiteX27" fmla="*/ 1400698 w 2684164"/>
              <a:gd name="connsiteY27" fmla="*/ 2220754 h 4354354"/>
              <a:gd name="connsiteX28" fmla="*/ 1385458 w 2684164"/>
              <a:gd name="connsiteY28" fmla="*/ 2197894 h 4354354"/>
              <a:gd name="connsiteX29" fmla="*/ 1374981 w 2684164"/>
              <a:gd name="connsiteY29" fmla="*/ 2152651 h 4354354"/>
              <a:gd name="connsiteX30" fmla="*/ 1369742 w 2684164"/>
              <a:gd name="connsiteY30" fmla="*/ 2052162 h 4354354"/>
              <a:gd name="connsiteX31" fmla="*/ 1384030 w 2684164"/>
              <a:gd name="connsiteY31" fmla="*/ 1982630 h 4354354"/>
              <a:gd name="connsiteX32" fmla="*/ 1315926 w 2684164"/>
              <a:gd name="connsiteY32" fmla="*/ 1917859 h 4354354"/>
              <a:gd name="connsiteX33" fmla="*/ 1282588 w 2684164"/>
              <a:gd name="connsiteY33" fmla="*/ 1912621 h 4354354"/>
              <a:gd name="connsiteX34" fmla="*/ 1184957 w 2684164"/>
              <a:gd name="connsiteY34" fmla="*/ 1853089 h 4354354"/>
              <a:gd name="connsiteX35" fmla="*/ 1126856 w 2684164"/>
              <a:gd name="connsiteY35" fmla="*/ 1863567 h 4354354"/>
              <a:gd name="connsiteX36" fmla="*/ 1074467 w 2684164"/>
              <a:gd name="connsiteY36" fmla="*/ 1897379 h 4354354"/>
              <a:gd name="connsiteX37" fmla="*/ 1025413 w 2684164"/>
              <a:gd name="connsiteY37" fmla="*/ 1923098 h 4354354"/>
              <a:gd name="connsiteX38" fmla="*/ 958738 w 2684164"/>
              <a:gd name="connsiteY38" fmla="*/ 1984058 h 4354354"/>
              <a:gd name="connsiteX39" fmla="*/ 909684 w 2684164"/>
              <a:gd name="connsiteY39" fmla="*/ 1941672 h 4354354"/>
              <a:gd name="connsiteX40" fmla="*/ 854917 w 2684164"/>
              <a:gd name="connsiteY40" fmla="*/ 1915002 h 4354354"/>
              <a:gd name="connsiteX41" fmla="*/ 823960 w 2684164"/>
              <a:gd name="connsiteY41" fmla="*/ 1889284 h 4354354"/>
              <a:gd name="connsiteX42" fmla="*/ 800624 w 2684164"/>
              <a:gd name="connsiteY42" fmla="*/ 1846898 h 4354354"/>
              <a:gd name="connsiteX43" fmla="*/ 814912 w 2684164"/>
              <a:gd name="connsiteY43" fmla="*/ 1789748 h 4354354"/>
              <a:gd name="connsiteX44" fmla="*/ 804433 w 2684164"/>
              <a:gd name="connsiteY44" fmla="*/ 1720215 h 4354354"/>
              <a:gd name="connsiteX45" fmla="*/ 783955 w 2684164"/>
              <a:gd name="connsiteY45" fmla="*/ 1625441 h 4354354"/>
              <a:gd name="connsiteX46" fmla="*/ 760141 w 2684164"/>
              <a:gd name="connsiteY46" fmla="*/ 1635919 h 4354354"/>
              <a:gd name="connsiteX47" fmla="*/ 701563 w 2684164"/>
              <a:gd name="connsiteY47" fmla="*/ 1571626 h 4354354"/>
              <a:gd name="connsiteX48" fmla="*/ 730138 w 2684164"/>
              <a:gd name="connsiteY48" fmla="*/ 1519714 h 4354354"/>
              <a:gd name="connsiteX49" fmla="*/ 777763 w 2684164"/>
              <a:gd name="connsiteY49" fmla="*/ 1455420 h 4354354"/>
              <a:gd name="connsiteX50" fmla="*/ 775858 w 2684164"/>
              <a:gd name="connsiteY50" fmla="*/ 1429227 h 4354354"/>
              <a:gd name="connsiteX51" fmla="*/ 818721 w 2684164"/>
              <a:gd name="connsiteY51" fmla="*/ 1375409 h 4354354"/>
              <a:gd name="connsiteX52" fmla="*/ 826818 w 2684164"/>
              <a:gd name="connsiteY52" fmla="*/ 1282542 h 4354354"/>
              <a:gd name="connsiteX53" fmla="*/ 812529 w 2684164"/>
              <a:gd name="connsiteY53" fmla="*/ 1198721 h 4354354"/>
              <a:gd name="connsiteX54" fmla="*/ 780144 w 2684164"/>
              <a:gd name="connsiteY54" fmla="*/ 1151573 h 4354354"/>
              <a:gd name="connsiteX55" fmla="*/ 761571 w 2684164"/>
              <a:gd name="connsiteY55" fmla="*/ 1070134 h 4354354"/>
              <a:gd name="connsiteX56" fmla="*/ 805387 w 2684164"/>
              <a:gd name="connsiteY56" fmla="*/ 1034892 h 4354354"/>
              <a:gd name="connsiteX57" fmla="*/ 808720 w 2684164"/>
              <a:gd name="connsiteY57" fmla="*/ 976789 h 4354354"/>
              <a:gd name="connsiteX58" fmla="*/ 821102 w 2684164"/>
              <a:gd name="connsiteY58" fmla="*/ 901065 h 4354354"/>
              <a:gd name="connsiteX59" fmla="*/ 830151 w 2684164"/>
              <a:gd name="connsiteY59" fmla="*/ 833914 h 4354354"/>
              <a:gd name="connsiteX60" fmla="*/ 844915 w 2684164"/>
              <a:gd name="connsiteY60" fmla="*/ 795814 h 4354354"/>
              <a:gd name="connsiteX61" fmla="*/ 860154 w 2684164"/>
              <a:gd name="connsiteY61" fmla="*/ 762475 h 4354354"/>
              <a:gd name="connsiteX62" fmla="*/ 833961 w 2684164"/>
              <a:gd name="connsiteY62" fmla="*/ 696754 h 4354354"/>
              <a:gd name="connsiteX63" fmla="*/ 818245 w 2684164"/>
              <a:gd name="connsiteY63" fmla="*/ 573405 h 4354354"/>
              <a:gd name="connsiteX64" fmla="*/ 787764 w 2684164"/>
              <a:gd name="connsiteY64" fmla="*/ 536259 h 4354354"/>
              <a:gd name="connsiteX65" fmla="*/ 770143 w 2684164"/>
              <a:gd name="connsiteY65" fmla="*/ 505777 h 4354354"/>
              <a:gd name="connsiteX66" fmla="*/ 747283 w 2684164"/>
              <a:gd name="connsiteY66" fmla="*/ 430054 h 4354354"/>
              <a:gd name="connsiteX67" fmla="*/ 720137 w 2684164"/>
              <a:gd name="connsiteY67" fmla="*/ 349091 h 4354354"/>
              <a:gd name="connsiteX68" fmla="*/ 732519 w 2684164"/>
              <a:gd name="connsiteY68" fmla="*/ 321469 h 4354354"/>
              <a:gd name="connsiteX69" fmla="*/ 729187 w 2684164"/>
              <a:gd name="connsiteY69" fmla="*/ 256223 h 4354354"/>
              <a:gd name="connsiteX70" fmla="*/ 710137 w 2684164"/>
              <a:gd name="connsiteY70" fmla="*/ 241935 h 4354354"/>
              <a:gd name="connsiteX71" fmla="*/ 702040 w 2684164"/>
              <a:gd name="connsiteY71" fmla="*/ 171451 h 4354354"/>
              <a:gd name="connsiteX72" fmla="*/ 668226 w 2684164"/>
              <a:gd name="connsiteY72" fmla="*/ 120015 h 4354354"/>
              <a:gd name="connsiteX73" fmla="*/ 679180 w 2684164"/>
              <a:gd name="connsiteY73" fmla="*/ 70485 h 4354354"/>
              <a:gd name="connsiteX74" fmla="*/ 650127 w 2684164"/>
              <a:gd name="connsiteY74" fmla="*/ 0 h 4354354"/>
              <a:gd name="connsiteX75" fmla="*/ 605837 w 2684164"/>
              <a:gd name="connsiteY75" fmla="*/ 10001 h 4354354"/>
              <a:gd name="connsiteX76" fmla="*/ 535352 w 2684164"/>
              <a:gd name="connsiteY76" fmla="*/ 85249 h 4354354"/>
              <a:gd name="connsiteX77" fmla="*/ 552497 w 2684164"/>
              <a:gd name="connsiteY77" fmla="*/ 158591 h 4354354"/>
              <a:gd name="connsiteX78" fmla="*/ 545831 w 2684164"/>
              <a:gd name="connsiteY78" fmla="*/ 234792 h 4354354"/>
              <a:gd name="connsiteX79" fmla="*/ 498205 w 2684164"/>
              <a:gd name="connsiteY79" fmla="*/ 313373 h 4354354"/>
              <a:gd name="connsiteX80" fmla="*/ 453913 w 2684164"/>
              <a:gd name="connsiteY80" fmla="*/ 408147 h 4354354"/>
              <a:gd name="connsiteX81" fmla="*/ 361044 w 2684164"/>
              <a:gd name="connsiteY81" fmla="*/ 381476 h 4354354"/>
              <a:gd name="connsiteX82" fmla="*/ 293418 w 2684164"/>
              <a:gd name="connsiteY82" fmla="*/ 441960 h 4354354"/>
              <a:gd name="connsiteX83" fmla="*/ 263413 w 2684164"/>
              <a:gd name="connsiteY83" fmla="*/ 513874 h 4354354"/>
              <a:gd name="connsiteX84" fmla="*/ 314848 w 2684164"/>
              <a:gd name="connsiteY84" fmla="*/ 574834 h 4354354"/>
              <a:gd name="connsiteX85" fmla="*/ 228646 w 2684164"/>
              <a:gd name="connsiteY85" fmla="*/ 711995 h 4354354"/>
              <a:gd name="connsiteX86" fmla="*/ 255318 w 2684164"/>
              <a:gd name="connsiteY86" fmla="*/ 758667 h 4354354"/>
              <a:gd name="connsiteX87" fmla="*/ 241029 w 2684164"/>
              <a:gd name="connsiteY87" fmla="*/ 834390 h 4354354"/>
              <a:gd name="connsiteX88" fmla="*/ 295798 w 2684164"/>
              <a:gd name="connsiteY88" fmla="*/ 849630 h 4354354"/>
              <a:gd name="connsiteX89" fmla="*/ 343899 w 2684164"/>
              <a:gd name="connsiteY89" fmla="*/ 872966 h 4354354"/>
              <a:gd name="connsiteX90" fmla="*/ 317230 w 2684164"/>
              <a:gd name="connsiteY90" fmla="*/ 957263 h 4354354"/>
              <a:gd name="connsiteX91" fmla="*/ 314849 w 2684164"/>
              <a:gd name="connsiteY91" fmla="*/ 1051560 h 4354354"/>
              <a:gd name="connsiteX92" fmla="*/ 231506 w 2684164"/>
              <a:gd name="connsiteY92" fmla="*/ 1096803 h 4354354"/>
              <a:gd name="connsiteX93" fmla="*/ 152447 w 2684164"/>
              <a:gd name="connsiteY93" fmla="*/ 1095376 h 4354354"/>
              <a:gd name="connsiteX94" fmla="*/ 159114 w 2684164"/>
              <a:gd name="connsiteY94" fmla="*/ 1245395 h 4354354"/>
              <a:gd name="connsiteX95" fmla="*/ 221503 w 2684164"/>
              <a:gd name="connsiteY95" fmla="*/ 1283494 h 4354354"/>
              <a:gd name="connsiteX96" fmla="*/ 210073 w 2684164"/>
              <a:gd name="connsiteY96" fmla="*/ 1344454 h 4354354"/>
              <a:gd name="connsiteX97" fmla="*/ 292464 w 2684164"/>
              <a:gd name="connsiteY97" fmla="*/ 1416368 h 4354354"/>
              <a:gd name="connsiteX98" fmla="*/ 272938 w 2684164"/>
              <a:gd name="connsiteY98" fmla="*/ 1466374 h 4354354"/>
              <a:gd name="connsiteX99" fmla="*/ 237219 w 2684164"/>
              <a:gd name="connsiteY99" fmla="*/ 1567339 h 4354354"/>
              <a:gd name="connsiteX100" fmla="*/ 212455 w 2684164"/>
              <a:gd name="connsiteY100" fmla="*/ 1594485 h 4354354"/>
              <a:gd name="connsiteX101" fmla="*/ 152923 w 2684164"/>
              <a:gd name="connsiteY101" fmla="*/ 1602105 h 4354354"/>
              <a:gd name="connsiteX102" fmla="*/ 96249 w 2684164"/>
              <a:gd name="connsiteY102" fmla="*/ 1652111 h 4354354"/>
              <a:gd name="connsiteX103" fmla="*/ 35289 w 2684164"/>
              <a:gd name="connsiteY103" fmla="*/ 1684497 h 4354354"/>
              <a:gd name="connsiteX104" fmla="*/ 11001 w 2684164"/>
              <a:gd name="connsiteY104" fmla="*/ 1750219 h 4354354"/>
              <a:gd name="connsiteX105" fmla="*/ 523 w 2684164"/>
              <a:gd name="connsiteY105" fmla="*/ 1875473 h 4354354"/>
              <a:gd name="connsiteX106" fmla="*/ 29098 w 2684164"/>
              <a:gd name="connsiteY106" fmla="*/ 1938814 h 4354354"/>
              <a:gd name="connsiteX107" fmla="*/ 79104 w 2684164"/>
              <a:gd name="connsiteY107" fmla="*/ 1993107 h 4354354"/>
              <a:gd name="connsiteX108" fmla="*/ 166258 w 2684164"/>
              <a:gd name="connsiteY108" fmla="*/ 2037874 h 4354354"/>
              <a:gd name="connsiteX109" fmla="*/ 241505 w 2684164"/>
              <a:gd name="connsiteY109" fmla="*/ 2100263 h 4354354"/>
              <a:gd name="connsiteX110" fmla="*/ 265318 w 2684164"/>
              <a:gd name="connsiteY110" fmla="*/ 2182654 h 4354354"/>
              <a:gd name="connsiteX111" fmla="*/ 318182 w 2684164"/>
              <a:gd name="connsiteY111" fmla="*/ 2265045 h 4354354"/>
              <a:gd name="connsiteX112" fmla="*/ 443436 w 2684164"/>
              <a:gd name="connsiteY112" fmla="*/ 2258854 h 4354354"/>
              <a:gd name="connsiteX113" fmla="*/ 472010 w 2684164"/>
              <a:gd name="connsiteY113" fmla="*/ 2296954 h 4354354"/>
              <a:gd name="connsiteX114" fmla="*/ 510111 w 2684164"/>
              <a:gd name="connsiteY114" fmla="*/ 2330292 h 4354354"/>
              <a:gd name="connsiteX115" fmla="*/ 541067 w 2684164"/>
              <a:gd name="connsiteY115" fmla="*/ 2318385 h 4354354"/>
              <a:gd name="connsiteX116" fmla="*/ 564403 w 2684164"/>
              <a:gd name="connsiteY116" fmla="*/ 2392680 h 4354354"/>
              <a:gd name="connsiteX117" fmla="*/ 543448 w 2684164"/>
              <a:gd name="connsiteY117" fmla="*/ 2461737 h 4354354"/>
              <a:gd name="connsiteX118" fmla="*/ 497728 w 2684164"/>
              <a:gd name="connsiteY118" fmla="*/ 2511267 h 4354354"/>
              <a:gd name="connsiteX119" fmla="*/ 499633 w 2684164"/>
              <a:gd name="connsiteY119" fmla="*/ 2549843 h 4354354"/>
              <a:gd name="connsiteX120" fmla="*/ 491061 w 2684164"/>
              <a:gd name="connsiteY120" fmla="*/ 2611279 h 4354354"/>
              <a:gd name="connsiteX121" fmla="*/ 524398 w 2684164"/>
              <a:gd name="connsiteY121" fmla="*/ 2648902 h 4354354"/>
              <a:gd name="connsiteX122" fmla="*/ 532018 w 2684164"/>
              <a:gd name="connsiteY122" fmla="*/ 2681764 h 4354354"/>
              <a:gd name="connsiteX123" fmla="*/ 564879 w 2684164"/>
              <a:gd name="connsiteY123" fmla="*/ 2639854 h 4354354"/>
              <a:gd name="connsiteX124" fmla="*/ 638698 w 2684164"/>
              <a:gd name="connsiteY124" fmla="*/ 2632234 h 4354354"/>
              <a:gd name="connsiteX125" fmla="*/ 676798 w 2684164"/>
              <a:gd name="connsiteY125" fmla="*/ 2639854 h 4354354"/>
              <a:gd name="connsiteX126" fmla="*/ 692038 w 2684164"/>
              <a:gd name="connsiteY126" fmla="*/ 2662714 h 4354354"/>
              <a:gd name="connsiteX127" fmla="*/ 714898 w 2684164"/>
              <a:gd name="connsiteY127" fmla="*/ 2685574 h 4354354"/>
              <a:gd name="connsiteX128" fmla="*/ 722518 w 2684164"/>
              <a:gd name="connsiteY128" fmla="*/ 2708434 h 4354354"/>
              <a:gd name="connsiteX129" fmla="*/ 699658 w 2684164"/>
              <a:gd name="connsiteY129" fmla="*/ 2792254 h 4354354"/>
              <a:gd name="connsiteX130" fmla="*/ 615838 w 2684164"/>
              <a:gd name="connsiteY130" fmla="*/ 2868454 h 4354354"/>
              <a:gd name="connsiteX131" fmla="*/ 592978 w 2684164"/>
              <a:gd name="connsiteY131" fmla="*/ 2914174 h 4354354"/>
              <a:gd name="connsiteX132" fmla="*/ 524398 w 2684164"/>
              <a:gd name="connsiteY132" fmla="*/ 2959894 h 4354354"/>
              <a:gd name="connsiteX133" fmla="*/ 509158 w 2684164"/>
              <a:gd name="connsiteY133" fmla="*/ 2982754 h 4354354"/>
              <a:gd name="connsiteX134" fmla="*/ 539638 w 2684164"/>
              <a:gd name="connsiteY134" fmla="*/ 3081814 h 4354354"/>
              <a:gd name="connsiteX135" fmla="*/ 562498 w 2684164"/>
              <a:gd name="connsiteY135" fmla="*/ 3203734 h 4354354"/>
              <a:gd name="connsiteX136" fmla="*/ 600598 w 2684164"/>
              <a:gd name="connsiteY136" fmla="*/ 3302794 h 4354354"/>
              <a:gd name="connsiteX137" fmla="*/ 600598 w 2684164"/>
              <a:gd name="connsiteY137" fmla="*/ 3455194 h 4354354"/>
              <a:gd name="connsiteX138" fmla="*/ 562498 w 2684164"/>
              <a:gd name="connsiteY138" fmla="*/ 3493294 h 4354354"/>
              <a:gd name="connsiteX139" fmla="*/ 554878 w 2684164"/>
              <a:gd name="connsiteY139" fmla="*/ 3523774 h 4354354"/>
              <a:gd name="connsiteX140" fmla="*/ 539638 w 2684164"/>
              <a:gd name="connsiteY140" fmla="*/ 3554254 h 4354354"/>
              <a:gd name="connsiteX141" fmla="*/ 547258 w 2684164"/>
              <a:gd name="connsiteY141" fmla="*/ 3706654 h 4354354"/>
              <a:gd name="connsiteX142" fmla="*/ 600598 w 2684164"/>
              <a:gd name="connsiteY142" fmla="*/ 3699034 h 4354354"/>
              <a:gd name="connsiteX143" fmla="*/ 623458 w 2684164"/>
              <a:gd name="connsiteY143" fmla="*/ 3691414 h 4354354"/>
              <a:gd name="connsiteX144" fmla="*/ 669178 w 2684164"/>
              <a:gd name="connsiteY144" fmla="*/ 3714274 h 4354354"/>
              <a:gd name="connsiteX145" fmla="*/ 699658 w 2684164"/>
              <a:gd name="connsiteY145" fmla="*/ 3744754 h 4354354"/>
              <a:gd name="connsiteX146" fmla="*/ 829198 w 2684164"/>
              <a:gd name="connsiteY146" fmla="*/ 3767614 h 4354354"/>
              <a:gd name="connsiteX147" fmla="*/ 844438 w 2684164"/>
              <a:gd name="connsiteY147" fmla="*/ 3798094 h 4354354"/>
              <a:gd name="connsiteX148" fmla="*/ 867298 w 2684164"/>
              <a:gd name="connsiteY148" fmla="*/ 3813334 h 4354354"/>
              <a:gd name="connsiteX149" fmla="*/ 890158 w 2684164"/>
              <a:gd name="connsiteY149" fmla="*/ 3836194 h 4354354"/>
              <a:gd name="connsiteX150" fmla="*/ 897778 w 2684164"/>
              <a:gd name="connsiteY150" fmla="*/ 3866674 h 4354354"/>
              <a:gd name="connsiteX151" fmla="*/ 913018 w 2684164"/>
              <a:gd name="connsiteY151" fmla="*/ 3889534 h 4354354"/>
              <a:gd name="connsiteX152" fmla="*/ 935878 w 2684164"/>
              <a:gd name="connsiteY152" fmla="*/ 3927634 h 4354354"/>
              <a:gd name="connsiteX153" fmla="*/ 989218 w 2684164"/>
              <a:gd name="connsiteY153" fmla="*/ 3973354 h 4354354"/>
              <a:gd name="connsiteX154" fmla="*/ 1004458 w 2684164"/>
              <a:gd name="connsiteY154" fmla="*/ 3996214 h 4354354"/>
              <a:gd name="connsiteX155" fmla="*/ 1027318 w 2684164"/>
              <a:gd name="connsiteY155" fmla="*/ 4034314 h 4354354"/>
              <a:gd name="connsiteX156" fmla="*/ 1057798 w 2684164"/>
              <a:gd name="connsiteY156" fmla="*/ 4110514 h 4354354"/>
              <a:gd name="connsiteX157" fmla="*/ 1065418 w 2684164"/>
              <a:gd name="connsiteY157" fmla="*/ 4133374 h 4354354"/>
              <a:gd name="connsiteX158" fmla="*/ 1141618 w 2684164"/>
              <a:gd name="connsiteY158" fmla="*/ 4163854 h 4354354"/>
              <a:gd name="connsiteX159" fmla="*/ 1194958 w 2684164"/>
              <a:gd name="connsiteY159" fmla="*/ 4240054 h 4354354"/>
              <a:gd name="connsiteX160" fmla="*/ 1255918 w 2684164"/>
              <a:gd name="connsiteY160" fmla="*/ 4247674 h 4354354"/>
              <a:gd name="connsiteX161" fmla="*/ 1263538 w 2684164"/>
              <a:gd name="connsiteY161" fmla="*/ 4301014 h 4354354"/>
              <a:gd name="connsiteX162" fmla="*/ 1309258 w 2684164"/>
              <a:gd name="connsiteY162" fmla="*/ 4354354 h 4354354"/>
              <a:gd name="connsiteX163" fmla="*/ 1347358 w 2684164"/>
              <a:gd name="connsiteY163" fmla="*/ 4255294 h 4354354"/>
              <a:gd name="connsiteX164" fmla="*/ 1408318 w 2684164"/>
              <a:gd name="connsiteY164" fmla="*/ 4224814 h 4354354"/>
              <a:gd name="connsiteX165" fmla="*/ 1461658 w 2684164"/>
              <a:gd name="connsiteY165" fmla="*/ 4209574 h 4354354"/>
              <a:gd name="connsiteX166" fmla="*/ 1499758 w 2684164"/>
              <a:gd name="connsiteY166" fmla="*/ 4186714 h 4354354"/>
              <a:gd name="connsiteX167" fmla="*/ 1545478 w 2684164"/>
              <a:gd name="connsiteY167" fmla="*/ 4156234 h 4354354"/>
              <a:gd name="connsiteX168" fmla="*/ 1575958 w 2684164"/>
              <a:gd name="connsiteY168" fmla="*/ 4148614 h 4354354"/>
              <a:gd name="connsiteX169" fmla="*/ 1636918 w 2684164"/>
              <a:gd name="connsiteY169" fmla="*/ 4087654 h 4354354"/>
              <a:gd name="connsiteX170" fmla="*/ 1667398 w 2684164"/>
              <a:gd name="connsiteY170" fmla="*/ 4064794 h 4354354"/>
              <a:gd name="connsiteX171" fmla="*/ 1819798 w 2684164"/>
              <a:gd name="connsiteY171" fmla="*/ 4026694 h 4354354"/>
              <a:gd name="connsiteX172" fmla="*/ 1850278 w 2684164"/>
              <a:gd name="connsiteY172" fmla="*/ 4011454 h 4354354"/>
              <a:gd name="connsiteX173" fmla="*/ 1895998 w 2684164"/>
              <a:gd name="connsiteY173" fmla="*/ 3996214 h 4354354"/>
              <a:gd name="connsiteX174" fmla="*/ 1918858 w 2684164"/>
              <a:gd name="connsiteY174" fmla="*/ 3980974 h 4354354"/>
              <a:gd name="connsiteX175" fmla="*/ 1979818 w 2684164"/>
              <a:gd name="connsiteY175" fmla="*/ 3935254 h 4354354"/>
              <a:gd name="connsiteX176" fmla="*/ 2040778 w 2684164"/>
              <a:gd name="connsiteY176" fmla="*/ 3897154 h 4354354"/>
              <a:gd name="connsiteX177" fmla="*/ 2071258 w 2684164"/>
              <a:gd name="connsiteY177" fmla="*/ 3881914 h 4354354"/>
              <a:gd name="connsiteX178" fmla="*/ 2124598 w 2684164"/>
              <a:gd name="connsiteY178" fmla="*/ 3843814 h 4354354"/>
              <a:gd name="connsiteX179" fmla="*/ 2155078 w 2684164"/>
              <a:gd name="connsiteY179" fmla="*/ 3813334 h 4354354"/>
              <a:gd name="connsiteX180" fmla="*/ 2193178 w 2684164"/>
              <a:gd name="connsiteY180" fmla="*/ 3714274 h 4354354"/>
              <a:gd name="connsiteX181" fmla="*/ 2155078 w 2684164"/>
              <a:gd name="connsiteY181" fmla="*/ 3630454 h 4354354"/>
              <a:gd name="connsiteX182" fmla="*/ 2132218 w 2684164"/>
              <a:gd name="connsiteY182" fmla="*/ 3622834 h 4354354"/>
              <a:gd name="connsiteX183" fmla="*/ 2116978 w 2684164"/>
              <a:gd name="connsiteY183" fmla="*/ 3706654 h 4354354"/>
              <a:gd name="connsiteX184" fmla="*/ 2101738 w 2684164"/>
              <a:gd name="connsiteY184" fmla="*/ 3683794 h 4354354"/>
              <a:gd name="connsiteX185" fmla="*/ 2040778 w 2684164"/>
              <a:gd name="connsiteY185" fmla="*/ 3691414 h 4354354"/>
              <a:gd name="connsiteX186" fmla="*/ 2048398 w 2684164"/>
              <a:gd name="connsiteY186" fmla="*/ 3729514 h 4354354"/>
              <a:gd name="connsiteX187" fmla="*/ 2071258 w 2684164"/>
              <a:gd name="connsiteY187" fmla="*/ 3744754 h 4354354"/>
              <a:gd name="connsiteX188" fmla="*/ 2086498 w 2684164"/>
              <a:gd name="connsiteY188" fmla="*/ 3775234 h 4354354"/>
              <a:gd name="connsiteX189" fmla="*/ 2078878 w 2684164"/>
              <a:gd name="connsiteY189" fmla="*/ 3820954 h 4354354"/>
              <a:gd name="connsiteX190" fmla="*/ 2002678 w 2684164"/>
              <a:gd name="connsiteY190" fmla="*/ 3775234 h 4354354"/>
              <a:gd name="connsiteX191" fmla="*/ 1987438 w 2684164"/>
              <a:gd name="connsiteY191" fmla="*/ 3676174 h 4354354"/>
              <a:gd name="connsiteX192" fmla="*/ 1964578 w 2684164"/>
              <a:gd name="connsiteY192" fmla="*/ 3653314 h 4354354"/>
              <a:gd name="connsiteX193" fmla="*/ 1972198 w 2684164"/>
              <a:gd name="connsiteY193" fmla="*/ 3607594 h 4354354"/>
              <a:gd name="connsiteX194" fmla="*/ 2017918 w 2684164"/>
              <a:gd name="connsiteY194" fmla="*/ 3599974 h 4354354"/>
              <a:gd name="connsiteX195" fmla="*/ 2025538 w 2684164"/>
              <a:gd name="connsiteY195" fmla="*/ 3546634 h 4354354"/>
              <a:gd name="connsiteX196" fmla="*/ 2056018 w 2684164"/>
              <a:gd name="connsiteY196" fmla="*/ 3554254 h 4354354"/>
              <a:gd name="connsiteX197" fmla="*/ 2086498 w 2684164"/>
              <a:gd name="connsiteY197" fmla="*/ 3516154 h 4354354"/>
              <a:gd name="connsiteX198" fmla="*/ 2116978 w 2684164"/>
              <a:gd name="connsiteY198" fmla="*/ 3485674 h 4354354"/>
              <a:gd name="connsiteX199" fmla="*/ 2132218 w 2684164"/>
              <a:gd name="connsiteY199" fmla="*/ 3462814 h 4354354"/>
              <a:gd name="connsiteX200" fmla="*/ 2162698 w 2684164"/>
              <a:gd name="connsiteY200" fmla="*/ 3439954 h 4354354"/>
              <a:gd name="connsiteX201" fmla="*/ 2231278 w 2684164"/>
              <a:gd name="connsiteY201" fmla="*/ 3348514 h 4354354"/>
              <a:gd name="connsiteX202" fmla="*/ 2238898 w 2684164"/>
              <a:gd name="connsiteY202" fmla="*/ 3318034 h 4354354"/>
              <a:gd name="connsiteX203" fmla="*/ 2261758 w 2684164"/>
              <a:gd name="connsiteY203" fmla="*/ 3257074 h 4354354"/>
              <a:gd name="connsiteX204" fmla="*/ 2269378 w 2684164"/>
              <a:gd name="connsiteY204" fmla="*/ 3211354 h 4354354"/>
              <a:gd name="connsiteX205" fmla="*/ 2292238 w 2684164"/>
              <a:gd name="connsiteY205" fmla="*/ 3165634 h 4354354"/>
              <a:gd name="connsiteX206" fmla="*/ 2307478 w 2684164"/>
              <a:gd name="connsiteY206" fmla="*/ 3127534 h 4354354"/>
              <a:gd name="connsiteX207" fmla="*/ 2345578 w 2684164"/>
              <a:gd name="connsiteY207" fmla="*/ 3112294 h 4354354"/>
              <a:gd name="connsiteX208" fmla="*/ 2368438 w 2684164"/>
              <a:gd name="connsiteY208" fmla="*/ 3097054 h 4354354"/>
              <a:gd name="connsiteX209" fmla="*/ 2487977 w 2684164"/>
              <a:gd name="connsiteY209" fmla="*/ 3067050 h 4354354"/>
              <a:gd name="connsiteX210" fmla="*/ 2586085 w 2684164"/>
              <a:gd name="connsiteY210" fmla="*/ 3063717 h 4354354"/>
              <a:gd name="connsiteX211" fmla="*/ 2678476 w 2684164"/>
              <a:gd name="connsiteY211" fmla="*/ 3054668 h 4354354"/>
              <a:gd name="connsiteX0" fmla="*/ 2678476 w 2684164"/>
              <a:gd name="connsiteY0" fmla="*/ 3054668 h 4354354"/>
              <a:gd name="connsiteX1" fmla="*/ 2673238 w 2684164"/>
              <a:gd name="connsiteY1" fmla="*/ 3028474 h 4354354"/>
              <a:gd name="connsiteX2" fmla="*/ 2665618 w 2684164"/>
              <a:gd name="connsiteY2" fmla="*/ 2975134 h 4354354"/>
              <a:gd name="connsiteX3" fmla="*/ 2623708 w 2684164"/>
              <a:gd name="connsiteY3" fmla="*/ 2967038 h 4354354"/>
              <a:gd name="connsiteX4" fmla="*/ 2560367 w 2684164"/>
              <a:gd name="connsiteY4" fmla="*/ 2966561 h 4354354"/>
              <a:gd name="connsiteX5" fmla="*/ 2519410 w 2684164"/>
              <a:gd name="connsiteY5" fmla="*/ 2908936 h 4354354"/>
              <a:gd name="connsiteX6" fmla="*/ 2457021 w 2684164"/>
              <a:gd name="connsiteY6" fmla="*/ 2905601 h 4354354"/>
              <a:gd name="connsiteX7" fmla="*/ 2410349 w 2684164"/>
              <a:gd name="connsiteY7" fmla="*/ 2889885 h 4354354"/>
              <a:gd name="connsiteX8" fmla="*/ 2376058 w 2684164"/>
              <a:gd name="connsiteY8" fmla="*/ 2876074 h 4354354"/>
              <a:gd name="connsiteX9" fmla="*/ 2347960 w 2684164"/>
              <a:gd name="connsiteY9" fmla="*/ 2856071 h 4354354"/>
              <a:gd name="connsiteX10" fmla="*/ 2293190 w 2684164"/>
              <a:gd name="connsiteY10" fmla="*/ 2824163 h 4354354"/>
              <a:gd name="connsiteX11" fmla="*/ 2218895 w 2684164"/>
              <a:gd name="connsiteY11" fmla="*/ 2864167 h 4354354"/>
              <a:gd name="connsiteX12" fmla="*/ 2178414 w 2684164"/>
              <a:gd name="connsiteY12" fmla="*/ 2825116 h 4354354"/>
              <a:gd name="connsiteX13" fmla="*/ 2143172 w 2684164"/>
              <a:gd name="connsiteY13" fmla="*/ 2746058 h 4354354"/>
              <a:gd name="connsiteX14" fmla="*/ 2123646 w 2684164"/>
              <a:gd name="connsiteY14" fmla="*/ 2684621 h 4354354"/>
              <a:gd name="connsiteX15" fmla="*/ 2105549 w 2684164"/>
              <a:gd name="connsiteY15" fmla="*/ 2649379 h 4354354"/>
              <a:gd name="connsiteX16" fmla="*/ 2104119 w 2684164"/>
              <a:gd name="connsiteY16" fmla="*/ 2600801 h 4354354"/>
              <a:gd name="connsiteX17" fmla="*/ 2026490 w 2684164"/>
              <a:gd name="connsiteY17" fmla="*/ 2686051 h 4354354"/>
              <a:gd name="connsiteX18" fmla="*/ 1959340 w 2684164"/>
              <a:gd name="connsiteY18" fmla="*/ 2754154 h 4354354"/>
              <a:gd name="connsiteX19" fmla="*/ 1912191 w 2684164"/>
              <a:gd name="connsiteY19" fmla="*/ 2713196 h 4354354"/>
              <a:gd name="connsiteX20" fmla="*/ 1775507 w 2684164"/>
              <a:gd name="connsiteY20" fmla="*/ 2699862 h 4354354"/>
              <a:gd name="connsiteX21" fmla="*/ 1677399 w 2684164"/>
              <a:gd name="connsiteY21" fmla="*/ 2689860 h 4354354"/>
              <a:gd name="connsiteX22" fmla="*/ 1606915 w 2684164"/>
              <a:gd name="connsiteY22" fmla="*/ 2582229 h 4354354"/>
              <a:gd name="connsiteX23" fmla="*/ 1542145 w 2684164"/>
              <a:gd name="connsiteY23" fmla="*/ 2584133 h 4354354"/>
              <a:gd name="connsiteX24" fmla="*/ 1517379 w 2684164"/>
              <a:gd name="connsiteY24" fmla="*/ 2563654 h 4354354"/>
              <a:gd name="connsiteX25" fmla="*/ 1469278 w 2684164"/>
              <a:gd name="connsiteY25" fmla="*/ 2381726 h 4354354"/>
              <a:gd name="connsiteX26" fmla="*/ 1438798 w 2684164"/>
              <a:gd name="connsiteY26" fmla="*/ 2289334 h 4354354"/>
              <a:gd name="connsiteX27" fmla="*/ 1400698 w 2684164"/>
              <a:gd name="connsiteY27" fmla="*/ 2220754 h 4354354"/>
              <a:gd name="connsiteX28" fmla="*/ 1385458 w 2684164"/>
              <a:gd name="connsiteY28" fmla="*/ 2197894 h 4354354"/>
              <a:gd name="connsiteX29" fmla="*/ 1374981 w 2684164"/>
              <a:gd name="connsiteY29" fmla="*/ 2152651 h 4354354"/>
              <a:gd name="connsiteX30" fmla="*/ 1369742 w 2684164"/>
              <a:gd name="connsiteY30" fmla="*/ 2052162 h 4354354"/>
              <a:gd name="connsiteX31" fmla="*/ 1384030 w 2684164"/>
              <a:gd name="connsiteY31" fmla="*/ 1982630 h 4354354"/>
              <a:gd name="connsiteX32" fmla="*/ 1315926 w 2684164"/>
              <a:gd name="connsiteY32" fmla="*/ 1917859 h 4354354"/>
              <a:gd name="connsiteX33" fmla="*/ 1282588 w 2684164"/>
              <a:gd name="connsiteY33" fmla="*/ 1912621 h 4354354"/>
              <a:gd name="connsiteX34" fmla="*/ 1184957 w 2684164"/>
              <a:gd name="connsiteY34" fmla="*/ 1853089 h 4354354"/>
              <a:gd name="connsiteX35" fmla="*/ 1126856 w 2684164"/>
              <a:gd name="connsiteY35" fmla="*/ 1863567 h 4354354"/>
              <a:gd name="connsiteX36" fmla="*/ 1074467 w 2684164"/>
              <a:gd name="connsiteY36" fmla="*/ 1897379 h 4354354"/>
              <a:gd name="connsiteX37" fmla="*/ 1025413 w 2684164"/>
              <a:gd name="connsiteY37" fmla="*/ 1923098 h 4354354"/>
              <a:gd name="connsiteX38" fmla="*/ 958738 w 2684164"/>
              <a:gd name="connsiteY38" fmla="*/ 1984058 h 4354354"/>
              <a:gd name="connsiteX39" fmla="*/ 909684 w 2684164"/>
              <a:gd name="connsiteY39" fmla="*/ 1941672 h 4354354"/>
              <a:gd name="connsiteX40" fmla="*/ 854917 w 2684164"/>
              <a:gd name="connsiteY40" fmla="*/ 1915002 h 4354354"/>
              <a:gd name="connsiteX41" fmla="*/ 823960 w 2684164"/>
              <a:gd name="connsiteY41" fmla="*/ 1889284 h 4354354"/>
              <a:gd name="connsiteX42" fmla="*/ 800624 w 2684164"/>
              <a:gd name="connsiteY42" fmla="*/ 1846898 h 4354354"/>
              <a:gd name="connsiteX43" fmla="*/ 814912 w 2684164"/>
              <a:gd name="connsiteY43" fmla="*/ 1789748 h 4354354"/>
              <a:gd name="connsiteX44" fmla="*/ 804433 w 2684164"/>
              <a:gd name="connsiteY44" fmla="*/ 1720215 h 4354354"/>
              <a:gd name="connsiteX45" fmla="*/ 783955 w 2684164"/>
              <a:gd name="connsiteY45" fmla="*/ 1625441 h 4354354"/>
              <a:gd name="connsiteX46" fmla="*/ 760141 w 2684164"/>
              <a:gd name="connsiteY46" fmla="*/ 1635919 h 4354354"/>
              <a:gd name="connsiteX47" fmla="*/ 701563 w 2684164"/>
              <a:gd name="connsiteY47" fmla="*/ 1571626 h 4354354"/>
              <a:gd name="connsiteX48" fmla="*/ 730138 w 2684164"/>
              <a:gd name="connsiteY48" fmla="*/ 1519714 h 4354354"/>
              <a:gd name="connsiteX49" fmla="*/ 777763 w 2684164"/>
              <a:gd name="connsiteY49" fmla="*/ 1455420 h 4354354"/>
              <a:gd name="connsiteX50" fmla="*/ 775858 w 2684164"/>
              <a:gd name="connsiteY50" fmla="*/ 1429227 h 4354354"/>
              <a:gd name="connsiteX51" fmla="*/ 818721 w 2684164"/>
              <a:gd name="connsiteY51" fmla="*/ 1375409 h 4354354"/>
              <a:gd name="connsiteX52" fmla="*/ 826818 w 2684164"/>
              <a:gd name="connsiteY52" fmla="*/ 1282542 h 4354354"/>
              <a:gd name="connsiteX53" fmla="*/ 812529 w 2684164"/>
              <a:gd name="connsiteY53" fmla="*/ 1198721 h 4354354"/>
              <a:gd name="connsiteX54" fmla="*/ 780144 w 2684164"/>
              <a:gd name="connsiteY54" fmla="*/ 1151573 h 4354354"/>
              <a:gd name="connsiteX55" fmla="*/ 761571 w 2684164"/>
              <a:gd name="connsiteY55" fmla="*/ 1070134 h 4354354"/>
              <a:gd name="connsiteX56" fmla="*/ 805387 w 2684164"/>
              <a:gd name="connsiteY56" fmla="*/ 1034892 h 4354354"/>
              <a:gd name="connsiteX57" fmla="*/ 808720 w 2684164"/>
              <a:gd name="connsiteY57" fmla="*/ 976789 h 4354354"/>
              <a:gd name="connsiteX58" fmla="*/ 821102 w 2684164"/>
              <a:gd name="connsiteY58" fmla="*/ 901065 h 4354354"/>
              <a:gd name="connsiteX59" fmla="*/ 830151 w 2684164"/>
              <a:gd name="connsiteY59" fmla="*/ 833914 h 4354354"/>
              <a:gd name="connsiteX60" fmla="*/ 844915 w 2684164"/>
              <a:gd name="connsiteY60" fmla="*/ 795814 h 4354354"/>
              <a:gd name="connsiteX61" fmla="*/ 860154 w 2684164"/>
              <a:gd name="connsiteY61" fmla="*/ 762475 h 4354354"/>
              <a:gd name="connsiteX62" fmla="*/ 833961 w 2684164"/>
              <a:gd name="connsiteY62" fmla="*/ 696754 h 4354354"/>
              <a:gd name="connsiteX63" fmla="*/ 818245 w 2684164"/>
              <a:gd name="connsiteY63" fmla="*/ 573405 h 4354354"/>
              <a:gd name="connsiteX64" fmla="*/ 787764 w 2684164"/>
              <a:gd name="connsiteY64" fmla="*/ 536259 h 4354354"/>
              <a:gd name="connsiteX65" fmla="*/ 770143 w 2684164"/>
              <a:gd name="connsiteY65" fmla="*/ 505777 h 4354354"/>
              <a:gd name="connsiteX66" fmla="*/ 747283 w 2684164"/>
              <a:gd name="connsiteY66" fmla="*/ 430054 h 4354354"/>
              <a:gd name="connsiteX67" fmla="*/ 720137 w 2684164"/>
              <a:gd name="connsiteY67" fmla="*/ 349091 h 4354354"/>
              <a:gd name="connsiteX68" fmla="*/ 732519 w 2684164"/>
              <a:gd name="connsiteY68" fmla="*/ 321469 h 4354354"/>
              <a:gd name="connsiteX69" fmla="*/ 729187 w 2684164"/>
              <a:gd name="connsiteY69" fmla="*/ 256223 h 4354354"/>
              <a:gd name="connsiteX70" fmla="*/ 710137 w 2684164"/>
              <a:gd name="connsiteY70" fmla="*/ 241935 h 4354354"/>
              <a:gd name="connsiteX71" fmla="*/ 702040 w 2684164"/>
              <a:gd name="connsiteY71" fmla="*/ 171451 h 4354354"/>
              <a:gd name="connsiteX72" fmla="*/ 668226 w 2684164"/>
              <a:gd name="connsiteY72" fmla="*/ 120015 h 4354354"/>
              <a:gd name="connsiteX73" fmla="*/ 679180 w 2684164"/>
              <a:gd name="connsiteY73" fmla="*/ 70485 h 4354354"/>
              <a:gd name="connsiteX74" fmla="*/ 650127 w 2684164"/>
              <a:gd name="connsiteY74" fmla="*/ 0 h 4354354"/>
              <a:gd name="connsiteX75" fmla="*/ 605837 w 2684164"/>
              <a:gd name="connsiteY75" fmla="*/ 10001 h 4354354"/>
              <a:gd name="connsiteX76" fmla="*/ 535352 w 2684164"/>
              <a:gd name="connsiteY76" fmla="*/ 85249 h 4354354"/>
              <a:gd name="connsiteX77" fmla="*/ 552497 w 2684164"/>
              <a:gd name="connsiteY77" fmla="*/ 158591 h 4354354"/>
              <a:gd name="connsiteX78" fmla="*/ 545831 w 2684164"/>
              <a:gd name="connsiteY78" fmla="*/ 234792 h 4354354"/>
              <a:gd name="connsiteX79" fmla="*/ 498205 w 2684164"/>
              <a:gd name="connsiteY79" fmla="*/ 313373 h 4354354"/>
              <a:gd name="connsiteX80" fmla="*/ 453913 w 2684164"/>
              <a:gd name="connsiteY80" fmla="*/ 408147 h 4354354"/>
              <a:gd name="connsiteX81" fmla="*/ 361044 w 2684164"/>
              <a:gd name="connsiteY81" fmla="*/ 381476 h 4354354"/>
              <a:gd name="connsiteX82" fmla="*/ 293418 w 2684164"/>
              <a:gd name="connsiteY82" fmla="*/ 441960 h 4354354"/>
              <a:gd name="connsiteX83" fmla="*/ 263413 w 2684164"/>
              <a:gd name="connsiteY83" fmla="*/ 513874 h 4354354"/>
              <a:gd name="connsiteX84" fmla="*/ 314848 w 2684164"/>
              <a:gd name="connsiteY84" fmla="*/ 574834 h 4354354"/>
              <a:gd name="connsiteX85" fmla="*/ 228646 w 2684164"/>
              <a:gd name="connsiteY85" fmla="*/ 711995 h 4354354"/>
              <a:gd name="connsiteX86" fmla="*/ 255318 w 2684164"/>
              <a:gd name="connsiteY86" fmla="*/ 758667 h 4354354"/>
              <a:gd name="connsiteX87" fmla="*/ 241029 w 2684164"/>
              <a:gd name="connsiteY87" fmla="*/ 834390 h 4354354"/>
              <a:gd name="connsiteX88" fmla="*/ 295798 w 2684164"/>
              <a:gd name="connsiteY88" fmla="*/ 849630 h 4354354"/>
              <a:gd name="connsiteX89" fmla="*/ 343899 w 2684164"/>
              <a:gd name="connsiteY89" fmla="*/ 872966 h 4354354"/>
              <a:gd name="connsiteX90" fmla="*/ 317230 w 2684164"/>
              <a:gd name="connsiteY90" fmla="*/ 957263 h 4354354"/>
              <a:gd name="connsiteX91" fmla="*/ 314849 w 2684164"/>
              <a:gd name="connsiteY91" fmla="*/ 1051560 h 4354354"/>
              <a:gd name="connsiteX92" fmla="*/ 231506 w 2684164"/>
              <a:gd name="connsiteY92" fmla="*/ 1096803 h 4354354"/>
              <a:gd name="connsiteX93" fmla="*/ 152447 w 2684164"/>
              <a:gd name="connsiteY93" fmla="*/ 1095376 h 4354354"/>
              <a:gd name="connsiteX94" fmla="*/ 159114 w 2684164"/>
              <a:gd name="connsiteY94" fmla="*/ 1245395 h 4354354"/>
              <a:gd name="connsiteX95" fmla="*/ 221503 w 2684164"/>
              <a:gd name="connsiteY95" fmla="*/ 1283494 h 4354354"/>
              <a:gd name="connsiteX96" fmla="*/ 210073 w 2684164"/>
              <a:gd name="connsiteY96" fmla="*/ 1344454 h 4354354"/>
              <a:gd name="connsiteX97" fmla="*/ 292464 w 2684164"/>
              <a:gd name="connsiteY97" fmla="*/ 1416368 h 4354354"/>
              <a:gd name="connsiteX98" fmla="*/ 272938 w 2684164"/>
              <a:gd name="connsiteY98" fmla="*/ 1466374 h 4354354"/>
              <a:gd name="connsiteX99" fmla="*/ 237219 w 2684164"/>
              <a:gd name="connsiteY99" fmla="*/ 1567339 h 4354354"/>
              <a:gd name="connsiteX100" fmla="*/ 212455 w 2684164"/>
              <a:gd name="connsiteY100" fmla="*/ 1594485 h 4354354"/>
              <a:gd name="connsiteX101" fmla="*/ 152923 w 2684164"/>
              <a:gd name="connsiteY101" fmla="*/ 1602105 h 4354354"/>
              <a:gd name="connsiteX102" fmla="*/ 96249 w 2684164"/>
              <a:gd name="connsiteY102" fmla="*/ 1652111 h 4354354"/>
              <a:gd name="connsiteX103" fmla="*/ 35289 w 2684164"/>
              <a:gd name="connsiteY103" fmla="*/ 1684497 h 4354354"/>
              <a:gd name="connsiteX104" fmla="*/ 11001 w 2684164"/>
              <a:gd name="connsiteY104" fmla="*/ 1750219 h 4354354"/>
              <a:gd name="connsiteX105" fmla="*/ 523 w 2684164"/>
              <a:gd name="connsiteY105" fmla="*/ 1875473 h 4354354"/>
              <a:gd name="connsiteX106" fmla="*/ 29098 w 2684164"/>
              <a:gd name="connsiteY106" fmla="*/ 1938814 h 4354354"/>
              <a:gd name="connsiteX107" fmla="*/ 79104 w 2684164"/>
              <a:gd name="connsiteY107" fmla="*/ 1993107 h 4354354"/>
              <a:gd name="connsiteX108" fmla="*/ 166258 w 2684164"/>
              <a:gd name="connsiteY108" fmla="*/ 2037874 h 4354354"/>
              <a:gd name="connsiteX109" fmla="*/ 241505 w 2684164"/>
              <a:gd name="connsiteY109" fmla="*/ 2100263 h 4354354"/>
              <a:gd name="connsiteX110" fmla="*/ 265318 w 2684164"/>
              <a:gd name="connsiteY110" fmla="*/ 2182654 h 4354354"/>
              <a:gd name="connsiteX111" fmla="*/ 318182 w 2684164"/>
              <a:gd name="connsiteY111" fmla="*/ 2265045 h 4354354"/>
              <a:gd name="connsiteX112" fmla="*/ 443436 w 2684164"/>
              <a:gd name="connsiteY112" fmla="*/ 2258854 h 4354354"/>
              <a:gd name="connsiteX113" fmla="*/ 472010 w 2684164"/>
              <a:gd name="connsiteY113" fmla="*/ 2296954 h 4354354"/>
              <a:gd name="connsiteX114" fmla="*/ 510111 w 2684164"/>
              <a:gd name="connsiteY114" fmla="*/ 2330292 h 4354354"/>
              <a:gd name="connsiteX115" fmla="*/ 541067 w 2684164"/>
              <a:gd name="connsiteY115" fmla="*/ 2318385 h 4354354"/>
              <a:gd name="connsiteX116" fmla="*/ 564403 w 2684164"/>
              <a:gd name="connsiteY116" fmla="*/ 2392680 h 4354354"/>
              <a:gd name="connsiteX117" fmla="*/ 543448 w 2684164"/>
              <a:gd name="connsiteY117" fmla="*/ 2461737 h 4354354"/>
              <a:gd name="connsiteX118" fmla="*/ 497728 w 2684164"/>
              <a:gd name="connsiteY118" fmla="*/ 2511267 h 4354354"/>
              <a:gd name="connsiteX119" fmla="*/ 499633 w 2684164"/>
              <a:gd name="connsiteY119" fmla="*/ 2549843 h 4354354"/>
              <a:gd name="connsiteX120" fmla="*/ 491061 w 2684164"/>
              <a:gd name="connsiteY120" fmla="*/ 2611279 h 4354354"/>
              <a:gd name="connsiteX121" fmla="*/ 524398 w 2684164"/>
              <a:gd name="connsiteY121" fmla="*/ 2648902 h 4354354"/>
              <a:gd name="connsiteX122" fmla="*/ 532018 w 2684164"/>
              <a:gd name="connsiteY122" fmla="*/ 2681764 h 4354354"/>
              <a:gd name="connsiteX123" fmla="*/ 564879 w 2684164"/>
              <a:gd name="connsiteY123" fmla="*/ 2639854 h 4354354"/>
              <a:gd name="connsiteX124" fmla="*/ 638698 w 2684164"/>
              <a:gd name="connsiteY124" fmla="*/ 2632234 h 4354354"/>
              <a:gd name="connsiteX125" fmla="*/ 676798 w 2684164"/>
              <a:gd name="connsiteY125" fmla="*/ 2639854 h 4354354"/>
              <a:gd name="connsiteX126" fmla="*/ 692038 w 2684164"/>
              <a:gd name="connsiteY126" fmla="*/ 2662714 h 4354354"/>
              <a:gd name="connsiteX127" fmla="*/ 714898 w 2684164"/>
              <a:gd name="connsiteY127" fmla="*/ 2685574 h 4354354"/>
              <a:gd name="connsiteX128" fmla="*/ 722518 w 2684164"/>
              <a:gd name="connsiteY128" fmla="*/ 2708434 h 4354354"/>
              <a:gd name="connsiteX129" fmla="*/ 699658 w 2684164"/>
              <a:gd name="connsiteY129" fmla="*/ 2792254 h 4354354"/>
              <a:gd name="connsiteX130" fmla="*/ 615838 w 2684164"/>
              <a:gd name="connsiteY130" fmla="*/ 2868454 h 4354354"/>
              <a:gd name="connsiteX131" fmla="*/ 592978 w 2684164"/>
              <a:gd name="connsiteY131" fmla="*/ 2914174 h 4354354"/>
              <a:gd name="connsiteX132" fmla="*/ 524398 w 2684164"/>
              <a:gd name="connsiteY132" fmla="*/ 2959894 h 4354354"/>
              <a:gd name="connsiteX133" fmla="*/ 509158 w 2684164"/>
              <a:gd name="connsiteY133" fmla="*/ 2982754 h 4354354"/>
              <a:gd name="connsiteX134" fmla="*/ 539638 w 2684164"/>
              <a:gd name="connsiteY134" fmla="*/ 3081814 h 4354354"/>
              <a:gd name="connsiteX135" fmla="*/ 562498 w 2684164"/>
              <a:gd name="connsiteY135" fmla="*/ 3203734 h 4354354"/>
              <a:gd name="connsiteX136" fmla="*/ 600598 w 2684164"/>
              <a:gd name="connsiteY136" fmla="*/ 3302794 h 4354354"/>
              <a:gd name="connsiteX137" fmla="*/ 600598 w 2684164"/>
              <a:gd name="connsiteY137" fmla="*/ 3455194 h 4354354"/>
              <a:gd name="connsiteX138" fmla="*/ 562498 w 2684164"/>
              <a:gd name="connsiteY138" fmla="*/ 3493294 h 4354354"/>
              <a:gd name="connsiteX139" fmla="*/ 554878 w 2684164"/>
              <a:gd name="connsiteY139" fmla="*/ 3523774 h 4354354"/>
              <a:gd name="connsiteX140" fmla="*/ 539638 w 2684164"/>
              <a:gd name="connsiteY140" fmla="*/ 3554254 h 4354354"/>
              <a:gd name="connsiteX141" fmla="*/ 547258 w 2684164"/>
              <a:gd name="connsiteY141" fmla="*/ 3706654 h 4354354"/>
              <a:gd name="connsiteX142" fmla="*/ 600598 w 2684164"/>
              <a:gd name="connsiteY142" fmla="*/ 3699034 h 4354354"/>
              <a:gd name="connsiteX143" fmla="*/ 623458 w 2684164"/>
              <a:gd name="connsiteY143" fmla="*/ 3691414 h 4354354"/>
              <a:gd name="connsiteX144" fmla="*/ 669178 w 2684164"/>
              <a:gd name="connsiteY144" fmla="*/ 3714274 h 4354354"/>
              <a:gd name="connsiteX145" fmla="*/ 699658 w 2684164"/>
              <a:gd name="connsiteY145" fmla="*/ 3744754 h 4354354"/>
              <a:gd name="connsiteX146" fmla="*/ 829198 w 2684164"/>
              <a:gd name="connsiteY146" fmla="*/ 3767614 h 4354354"/>
              <a:gd name="connsiteX147" fmla="*/ 844438 w 2684164"/>
              <a:gd name="connsiteY147" fmla="*/ 3798094 h 4354354"/>
              <a:gd name="connsiteX148" fmla="*/ 867298 w 2684164"/>
              <a:gd name="connsiteY148" fmla="*/ 3813334 h 4354354"/>
              <a:gd name="connsiteX149" fmla="*/ 890158 w 2684164"/>
              <a:gd name="connsiteY149" fmla="*/ 3836194 h 4354354"/>
              <a:gd name="connsiteX150" fmla="*/ 897778 w 2684164"/>
              <a:gd name="connsiteY150" fmla="*/ 3866674 h 4354354"/>
              <a:gd name="connsiteX151" fmla="*/ 913018 w 2684164"/>
              <a:gd name="connsiteY151" fmla="*/ 3889534 h 4354354"/>
              <a:gd name="connsiteX152" fmla="*/ 935878 w 2684164"/>
              <a:gd name="connsiteY152" fmla="*/ 3927634 h 4354354"/>
              <a:gd name="connsiteX153" fmla="*/ 989218 w 2684164"/>
              <a:gd name="connsiteY153" fmla="*/ 3973354 h 4354354"/>
              <a:gd name="connsiteX154" fmla="*/ 1004458 w 2684164"/>
              <a:gd name="connsiteY154" fmla="*/ 3996214 h 4354354"/>
              <a:gd name="connsiteX155" fmla="*/ 1027318 w 2684164"/>
              <a:gd name="connsiteY155" fmla="*/ 4034314 h 4354354"/>
              <a:gd name="connsiteX156" fmla="*/ 1057798 w 2684164"/>
              <a:gd name="connsiteY156" fmla="*/ 4110514 h 4354354"/>
              <a:gd name="connsiteX157" fmla="*/ 1065418 w 2684164"/>
              <a:gd name="connsiteY157" fmla="*/ 4133374 h 4354354"/>
              <a:gd name="connsiteX158" fmla="*/ 1141618 w 2684164"/>
              <a:gd name="connsiteY158" fmla="*/ 4163854 h 4354354"/>
              <a:gd name="connsiteX159" fmla="*/ 1194958 w 2684164"/>
              <a:gd name="connsiteY159" fmla="*/ 4240054 h 4354354"/>
              <a:gd name="connsiteX160" fmla="*/ 1255918 w 2684164"/>
              <a:gd name="connsiteY160" fmla="*/ 4247674 h 4354354"/>
              <a:gd name="connsiteX161" fmla="*/ 1263538 w 2684164"/>
              <a:gd name="connsiteY161" fmla="*/ 4301014 h 4354354"/>
              <a:gd name="connsiteX162" fmla="*/ 1309258 w 2684164"/>
              <a:gd name="connsiteY162" fmla="*/ 4354354 h 4354354"/>
              <a:gd name="connsiteX163" fmla="*/ 1347358 w 2684164"/>
              <a:gd name="connsiteY163" fmla="*/ 4255294 h 4354354"/>
              <a:gd name="connsiteX164" fmla="*/ 1408318 w 2684164"/>
              <a:gd name="connsiteY164" fmla="*/ 4224814 h 4354354"/>
              <a:gd name="connsiteX165" fmla="*/ 1461658 w 2684164"/>
              <a:gd name="connsiteY165" fmla="*/ 4209574 h 4354354"/>
              <a:gd name="connsiteX166" fmla="*/ 1499758 w 2684164"/>
              <a:gd name="connsiteY166" fmla="*/ 4186714 h 4354354"/>
              <a:gd name="connsiteX167" fmla="*/ 1545478 w 2684164"/>
              <a:gd name="connsiteY167" fmla="*/ 4156234 h 4354354"/>
              <a:gd name="connsiteX168" fmla="*/ 1575958 w 2684164"/>
              <a:gd name="connsiteY168" fmla="*/ 4148614 h 4354354"/>
              <a:gd name="connsiteX169" fmla="*/ 1636918 w 2684164"/>
              <a:gd name="connsiteY169" fmla="*/ 4087654 h 4354354"/>
              <a:gd name="connsiteX170" fmla="*/ 1667398 w 2684164"/>
              <a:gd name="connsiteY170" fmla="*/ 4064794 h 4354354"/>
              <a:gd name="connsiteX171" fmla="*/ 1819798 w 2684164"/>
              <a:gd name="connsiteY171" fmla="*/ 4026694 h 4354354"/>
              <a:gd name="connsiteX172" fmla="*/ 1850278 w 2684164"/>
              <a:gd name="connsiteY172" fmla="*/ 4011454 h 4354354"/>
              <a:gd name="connsiteX173" fmla="*/ 1895998 w 2684164"/>
              <a:gd name="connsiteY173" fmla="*/ 3996214 h 4354354"/>
              <a:gd name="connsiteX174" fmla="*/ 1918858 w 2684164"/>
              <a:gd name="connsiteY174" fmla="*/ 3980974 h 4354354"/>
              <a:gd name="connsiteX175" fmla="*/ 1979818 w 2684164"/>
              <a:gd name="connsiteY175" fmla="*/ 3935254 h 4354354"/>
              <a:gd name="connsiteX176" fmla="*/ 2040778 w 2684164"/>
              <a:gd name="connsiteY176" fmla="*/ 3897154 h 4354354"/>
              <a:gd name="connsiteX177" fmla="*/ 2071258 w 2684164"/>
              <a:gd name="connsiteY177" fmla="*/ 3881914 h 4354354"/>
              <a:gd name="connsiteX178" fmla="*/ 2124598 w 2684164"/>
              <a:gd name="connsiteY178" fmla="*/ 3843814 h 4354354"/>
              <a:gd name="connsiteX179" fmla="*/ 2155078 w 2684164"/>
              <a:gd name="connsiteY179" fmla="*/ 3813334 h 4354354"/>
              <a:gd name="connsiteX180" fmla="*/ 2193178 w 2684164"/>
              <a:gd name="connsiteY180" fmla="*/ 3714274 h 4354354"/>
              <a:gd name="connsiteX181" fmla="*/ 2155078 w 2684164"/>
              <a:gd name="connsiteY181" fmla="*/ 3630454 h 4354354"/>
              <a:gd name="connsiteX182" fmla="*/ 2132218 w 2684164"/>
              <a:gd name="connsiteY182" fmla="*/ 3622834 h 4354354"/>
              <a:gd name="connsiteX183" fmla="*/ 2116978 w 2684164"/>
              <a:gd name="connsiteY183" fmla="*/ 3706654 h 4354354"/>
              <a:gd name="connsiteX184" fmla="*/ 2101738 w 2684164"/>
              <a:gd name="connsiteY184" fmla="*/ 3683794 h 4354354"/>
              <a:gd name="connsiteX185" fmla="*/ 2040778 w 2684164"/>
              <a:gd name="connsiteY185" fmla="*/ 3691414 h 4354354"/>
              <a:gd name="connsiteX186" fmla="*/ 2048398 w 2684164"/>
              <a:gd name="connsiteY186" fmla="*/ 3729514 h 4354354"/>
              <a:gd name="connsiteX187" fmla="*/ 2071258 w 2684164"/>
              <a:gd name="connsiteY187" fmla="*/ 3744754 h 4354354"/>
              <a:gd name="connsiteX188" fmla="*/ 2086498 w 2684164"/>
              <a:gd name="connsiteY188" fmla="*/ 3775234 h 4354354"/>
              <a:gd name="connsiteX189" fmla="*/ 2078878 w 2684164"/>
              <a:gd name="connsiteY189" fmla="*/ 3820954 h 4354354"/>
              <a:gd name="connsiteX190" fmla="*/ 2002678 w 2684164"/>
              <a:gd name="connsiteY190" fmla="*/ 3775234 h 4354354"/>
              <a:gd name="connsiteX191" fmla="*/ 1987438 w 2684164"/>
              <a:gd name="connsiteY191" fmla="*/ 3676174 h 4354354"/>
              <a:gd name="connsiteX192" fmla="*/ 1964578 w 2684164"/>
              <a:gd name="connsiteY192" fmla="*/ 3653314 h 4354354"/>
              <a:gd name="connsiteX193" fmla="*/ 1972198 w 2684164"/>
              <a:gd name="connsiteY193" fmla="*/ 3607594 h 4354354"/>
              <a:gd name="connsiteX194" fmla="*/ 2017918 w 2684164"/>
              <a:gd name="connsiteY194" fmla="*/ 3599974 h 4354354"/>
              <a:gd name="connsiteX195" fmla="*/ 2025538 w 2684164"/>
              <a:gd name="connsiteY195" fmla="*/ 3546634 h 4354354"/>
              <a:gd name="connsiteX196" fmla="*/ 2056018 w 2684164"/>
              <a:gd name="connsiteY196" fmla="*/ 3554254 h 4354354"/>
              <a:gd name="connsiteX197" fmla="*/ 2086498 w 2684164"/>
              <a:gd name="connsiteY197" fmla="*/ 3516154 h 4354354"/>
              <a:gd name="connsiteX198" fmla="*/ 2116978 w 2684164"/>
              <a:gd name="connsiteY198" fmla="*/ 3485674 h 4354354"/>
              <a:gd name="connsiteX199" fmla="*/ 2132218 w 2684164"/>
              <a:gd name="connsiteY199" fmla="*/ 3462814 h 4354354"/>
              <a:gd name="connsiteX200" fmla="*/ 2162698 w 2684164"/>
              <a:gd name="connsiteY200" fmla="*/ 3439954 h 4354354"/>
              <a:gd name="connsiteX201" fmla="*/ 2231278 w 2684164"/>
              <a:gd name="connsiteY201" fmla="*/ 3348514 h 4354354"/>
              <a:gd name="connsiteX202" fmla="*/ 2238898 w 2684164"/>
              <a:gd name="connsiteY202" fmla="*/ 3318034 h 4354354"/>
              <a:gd name="connsiteX203" fmla="*/ 2261758 w 2684164"/>
              <a:gd name="connsiteY203" fmla="*/ 3257074 h 4354354"/>
              <a:gd name="connsiteX204" fmla="*/ 2269378 w 2684164"/>
              <a:gd name="connsiteY204" fmla="*/ 3211354 h 4354354"/>
              <a:gd name="connsiteX205" fmla="*/ 2292238 w 2684164"/>
              <a:gd name="connsiteY205" fmla="*/ 3165634 h 4354354"/>
              <a:gd name="connsiteX206" fmla="*/ 2307478 w 2684164"/>
              <a:gd name="connsiteY206" fmla="*/ 3127534 h 4354354"/>
              <a:gd name="connsiteX207" fmla="*/ 2345578 w 2684164"/>
              <a:gd name="connsiteY207" fmla="*/ 3112294 h 4354354"/>
              <a:gd name="connsiteX208" fmla="*/ 2368438 w 2684164"/>
              <a:gd name="connsiteY208" fmla="*/ 3097054 h 4354354"/>
              <a:gd name="connsiteX209" fmla="*/ 2487977 w 2684164"/>
              <a:gd name="connsiteY209" fmla="*/ 3067050 h 4354354"/>
              <a:gd name="connsiteX210" fmla="*/ 2586085 w 2684164"/>
              <a:gd name="connsiteY210" fmla="*/ 3063717 h 4354354"/>
              <a:gd name="connsiteX211" fmla="*/ 2678476 w 2684164"/>
              <a:gd name="connsiteY211" fmla="*/ 3054668 h 4354354"/>
              <a:gd name="connsiteX0" fmla="*/ 2678476 w 2684164"/>
              <a:gd name="connsiteY0" fmla="*/ 3054668 h 4354354"/>
              <a:gd name="connsiteX1" fmla="*/ 2673238 w 2684164"/>
              <a:gd name="connsiteY1" fmla="*/ 3028474 h 4354354"/>
              <a:gd name="connsiteX2" fmla="*/ 2665618 w 2684164"/>
              <a:gd name="connsiteY2" fmla="*/ 2975134 h 4354354"/>
              <a:gd name="connsiteX3" fmla="*/ 2623708 w 2684164"/>
              <a:gd name="connsiteY3" fmla="*/ 2967038 h 4354354"/>
              <a:gd name="connsiteX4" fmla="*/ 2560367 w 2684164"/>
              <a:gd name="connsiteY4" fmla="*/ 2966561 h 4354354"/>
              <a:gd name="connsiteX5" fmla="*/ 2519410 w 2684164"/>
              <a:gd name="connsiteY5" fmla="*/ 2908936 h 4354354"/>
              <a:gd name="connsiteX6" fmla="*/ 2457021 w 2684164"/>
              <a:gd name="connsiteY6" fmla="*/ 2905601 h 4354354"/>
              <a:gd name="connsiteX7" fmla="*/ 2410349 w 2684164"/>
              <a:gd name="connsiteY7" fmla="*/ 2889885 h 4354354"/>
              <a:gd name="connsiteX8" fmla="*/ 2376058 w 2684164"/>
              <a:gd name="connsiteY8" fmla="*/ 2876074 h 4354354"/>
              <a:gd name="connsiteX9" fmla="*/ 2347960 w 2684164"/>
              <a:gd name="connsiteY9" fmla="*/ 2856071 h 4354354"/>
              <a:gd name="connsiteX10" fmla="*/ 2293190 w 2684164"/>
              <a:gd name="connsiteY10" fmla="*/ 2824163 h 4354354"/>
              <a:gd name="connsiteX11" fmla="*/ 2218895 w 2684164"/>
              <a:gd name="connsiteY11" fmla="*/ 2864167 h 4354354"/>
              <a:gd name="connsiteX12" fmla="*/ 2178414 w 2684164"/>
              <a:gd name="connsiteY12" fmla="*/ 2825116 h 4354354"/>
              <a:gd name="connsiteX13" fmla="*/ 2143172 w 2684164"/>
              <a:gd name="connsiteY13" fmla="*/ 2746058 h 4354354"/>
              <a:gd name="connsiteX14" fmla="*/ 2123646 w 2684164"/>
              <a:gd name="connsiteY14" fmla="*/ 2684621 h 4354354"/>
              <a:gd name="connsiteX15" fmla="*/ 2105549 w 2684164"/>
              <a:gd name="connsiteY15" fmla="*/ 2649379 h 4354354"/>
              <a:gd name="connsiteX16" fmla="*/ 2104119 w 2684164"/>
              <a:gd name="connsiteY16" fmla="*/ 2600801 h 4354354"/>
              <a:gd name="connsiteX17" fmla="*/ 2026490 w 2684164"/>
              <a:gd name="connsiteY17" fmla="*/ 2686051 h 4354354"/>
              <a:gd name="connsiteX18" fmla="*/ 1959340 w 2684164"/>
              <a:gd name="connsiteY18" fmla="*/ 2754154 h 4354354"/>
              <a:gd name="connsiteX19" fmla="*/ 1912191 w 2684164"/>
              <a:gd name="connsiteY19" fmla="*/ 2713196 h 4354354"/>
              <a:gd name="connsiteX20" fmla="*/ 1775507 w 2684164"/>
              <a:gd name="connsiteY20" fmla="*/ 2699862 h 4354354"/>
              <a:gd name="connsiteX21" fmla="*/ 1677399 w 2684164"/>
              <a:gd name="connsiteY21" fmla="*/ 2689860 h 4354354"/>
              <a:gd name="connsiteX22" fmla="*/ 1606915 w 2684164"/>
              <a:gd name="connsiteY22" fmla="*/ 2582229 h 4354354"/>
              <a:gd name="connsiteX23" fmla="*/ 1542145 w 2684164"/>
              <a:gd name="connsiteY23" fmla="*/ 2584133 h 4354354"/>
              <a:gd name="connsiteX24" fmla="*/ 1517379 w 2684164"/>
              <a:gd name="connsiteY24" fmla="*/ 2563654 h 4354354"/>
              <a:gd name="connsiteX25" fmla="*/ 1469278 w 2684164"/>
              <a:gd name="connsiteY25" fmla="*/ 2381726 h 4354354"/>
              <a:gd name="connsiteX26" fmla="*/ 1438798 w 2684164"/>
              <a:gd name="connsiteY26" fmla="*/ 2289334 h 4354354"/>
              <a:gd name="connsiteX27" fmla="*/ 1400698 w 2684164"/>
              <a:gd name="connsiteY27" fmla="*/ 2220754 h 4354354"/>
              <a:gd name="connsiteX28" fmla="*/ 1385458 w 2684164"/>
              <a:gd name="connsiteY28" fmla="*/ 2197894 h 4354354"/>
              <a:gd name="connsiteX29" fmla="*/ 1374981 w 2684164"/>
              <a:gd name="connsiteY29" fmla="*/ 2152651 h 4354354"/>
              <a:gd name="connsiteX30" fmla="*/ 1369742 w 2684164"/>
              <a:gd name="connsiteY30" fmla="*/ 2052162 h 4354354"/>
              <a:gd name="connsiteX31" fmla="*/ 1384030 w 2684164"/>
              <a:gd name="connsiteY31" fmla="*/ 1982630 h 4354354"/>
              <a:gd name="connsiteX32" fmla="*/ 1315926 w 2684164"/>
              <a:gd name="connsiteY32" fmla="*/ 1917859 h 4354354"/>
              <a:gd name="connsiteX33" fmla="*/ 1282588 w 2684164"/>
              <a:gd name="connsiteY33" fmla="*/ 1912621 h 4354354"/>
              <a:gd name="connsiteX34" fmla="*/ 1184957 w 2684164"/>
              <a:gd name="connsiteY34" fmla="*/ 1853089 h 4354354"/>
              <a:gd name="connsiteX35" fmla="*/ 1126856 w 2684164"/>
              <a:gd name="connsiteY35" fmla="*/ 1863567 h 4354354"/>
              <a:gd name="connsiteX36" fmla="*/ 1074467 w 2684164"/>
              <a:gd name="connsiteY36" fmla="*/ 1897379 h 4354354"/>
              <a:gd name="connsiteX37" fmla="*/ 1025413 w 2684164"/>
              <a:gd name="connsiteY37" fmla="*/ 1923098 h 4354354"/>
              <a:gd name="connsiteX38" fmla="*/ 958738 w 2684164"/>
              <a:gd name="connsiteY38" fmla="*/ 1984058 h 4354354"/>
              <a:gd name="connsiteX39" fmla="*/ 909684 w 2684164"/>
              <a:gd name="connsiteY39" fmla="*/ 1941672 h 4354354"/>
              <a:gd name="connsiteX40" fmla="*/ 854917 w 2684164"/>
              <a:gd name="connsiteY40" fmla="*/ 1915002 h 4354354"/>
              <a:gd name="connsiteX41" fmla="*/ 823960 w 2684164"/>
              <a:gd name="connsiteY41" fmla="*/ 1889284 h 4354354"/>
              <a:gd name="connsiteX42" fmla="*/ 800624 w 2684164"/>
              <a:gd name="connsiteY42" fmla="*/ 1846898 h 4354354"/>
              <a:gd name="connsiteX43" fmla="*/ 814912 w 2684164"/>
              <a:gd name="connsiteY43" fmla="*/ 1789748 h 4354354"/>
              <a:gd name="connsiteX44" fmla="*/ 804433 w 2684164"/>
              <a:gd name="connsiteY44" fmla="*/ 1720215 h 4354354"/>
              <a:gd name="connsiteX45" fmla="*/ 783955 w 2684164"/>
              <a:gd name="connsiteY45" fmla="*/ 1625441 h 4354354"/>
              <a:gd name="connsiteX46" fmla="*/ 760141 w 2684164"/>
              <a:gd name="connsiteY46" fmla="*/ 1635919 h 4354354"/>
              <a:gd name="connsiteX47" fmla="*/ 701563 w 2684164"/>
              <a:gd name="connsiteY47" fmla="*/ 1571626 h 4354354"/>
              <a:gd name="connsiteX48" fmla="*/ 730138 w 2684164"/>
              <a:gd name="connsiteY48" fmla="*/ 1519714 h 4354354"/>
              <a:gd name="connsiteX49" fmla="*/ 777763 w 2684164"/>
              <a:gd name="connsiteY49" fmla="*/ 1455420 h 4354354"/>
              <a:gd name="connsiteX50" fmla="*/ 775858 w 2684164"/>
              <a:gd name="connsiteY50" fmla="*/ 1429227 h 4354354"/>
              <a:gd name="connsiteX51" fmla="*/ 818721 w 2684164"/>
              <a:gd name="connsiteY51" fmla="*/ 1375409 h 4354354"/>
              <a:gd name="connsiteX52" fmla="*/ 826818 w 2684164"/>
              <a:gd name="connsiteY52" fmla="*/ 1282542 h 4354354"/>
              <a:gd name="connsiteX53" fmla="*/ 812529 w 2684164"/>
              <a:gd name="connsiteY53" fmla="*/ 1198721 h 4354354"/>
              <a:gd name="connsiteX54" fmla="*/ 780144 w 2684164"/>
              <a:gd name="connsiteY54" fmla="*/ 1151573 h 4354354"/>
              <a:gd name="connsiteX55" fmla="*/ 761571 w 2684164"/>
              <a:gd name="connsiteY55" fmla="*/ 1070134 h 4354354"/>
              <a:gd name="connsiteX56" fmla="*/ 805387 w 2684164"/>
              <a:gd name="connsiteY56" fmla="*/ 1034892 h 4354354"/>
              <a:gd name="connsiteX57" fmla="*/ 808720 w 2684164"/>
              <a:gd name="connsiteY57" fmla="*/ 976789 h 4354354"/>
              <a:gd name="connsiteX58" fmla="*/ 821102 w 2684164"/>
              <a:gd name="connsiteY58" fmla="*/ 901065 h 4354354"/>
              <a:gd name="connsiteX59" fmla="*/ 830151 w 2684164"/>
              <a:gd name="connsiteY59" fmla="*/ 833914 h 4354354"/>
              <a:gd name="connsiteX60" fmla="*/ 844915 w 2684164"/>
              <a:gd name="connsiteY60" fmla="*/ 795814 h 4354354"/>
              <a:gd name="connsiteX61" fmla="*/ 860154 w 2684164"/>
              <a:gd name="connsiteY61" fmla="*/ 762475 h 4354354"/>
              <a:gd name="connsiteX62" fmla="*/ 833961 w 2684164"/>
              <a:gd name="connsiteY62" fmla="*/ 696754 h 4354354"/>
              <a:gd name="connsiteX63" fmla="*/ 818245 w 2684164"/>
              <a:gd name="connsiteY63" fmla="*/ 573405 h 4354354"/>
              <a:gd name="connsiteX64" fmla="*/ 787764 w 2684164"/>
              <a:gd name="connsiteY64" fmla="*/ 536259 h 4354354"/>
              <a:gd name="connsiteX65" fmla="*/ 770143 w 2684164"/>
              <a:gd name="connsiteY65" fmla="*/ 505777 h 4354354"/>
              <a:gd name="connsiteX66" fmla="*/ 747283 w 2684164"/>
              <a:gd name="connsiteY66" fmla="*/ 430054 h 4354354"/>
              <a:gd name="connsiteX67" fmla="*/ 720137 w 2684164"/>
              <a:gd name="connsiteY67" fmla="*/ 349091 h 4354354"/>
              <a:gd name="connsiteX68" fmla="*/ 732519 w 2684164"/>
              <a:gd name="connsiteY68" fmla="*/ 321469 h 4354354"/>
              <a:gd name="connsiteX69" fmla="*/ 729187 w 2684164"/>
              <a:gd name="connsiteY69" fmla="*/ 256223 h 4354354"/>
              <a:gd name="connsiteX70" fmla="*/ 710137 w 2684164"/>
              <a:gd name="connsiteY70" fmla="*/ 241935 h 4354354"/>
              <a:gd name="connsiteX71" fmla="*/ 702040 w 2684164"/>
              <a:gd name="connsiteY71" fmla="*/ 171451 h 4354354"/>
              <a:gd name="connsiteX72" fmla="*/ 668226 w 2684164"/>
              <a:gd name="connsiteY72" fmla="*/ 120015 h 4354354"/>
              <a:gd name="connsiteX73" fmla="*/ 679180 w 2684164"/>
              <a:gd name="connsiteY73" fmla="*/ 70485 h 4354354"/>
              <a:gd name="connsiteX74" fmla="*/ 650127 w 2684164"/>
              <a:gd name="connsiteY74" fmla="*/ 0 h 4354354"/>
              <a:gd name="connsiteX75" fmla="*/ 605837 w 2684164"/>
              <a:gd name="connsiteY75" fmla="*/ 10001 h 4354354"/>
              <a:gd name="connsiteX76" fmla="*/ 535352 w 2684164"/>
              <a:gd name="connsiteY76" fmla="*/ 85249 h 4354354"/>
              <a:gd name="connsiteX77" fmla="*/ 552497 w 2684164"/>
              <a:gd name="connsiteY77" fmla="*/ 158591 h 4354354"/>
              <a:gd name="connsiteX78" fmla="*/ 545831 w 2684164"/>
              <a:gd name="connsiteY78" fmla="*/ 234792 h 4354354"/>
              <a:gd name="connsiteX79" fmla="*/ 498205 w 2684164"/>
              <a:gd name="connsiteY79" fmla="*/ 313373 h 4354354"/>
              <a:gd name="connsiteX80" fmla="*/ 453913 w 2684164"/>
              <a:gd name="connsiteY80" fmla="*/ 408147 h 4354354"/>
              <a:gd name="connsiteX81" fmla="*/ 361044 w 2684164"/>
              <a:gd name="connsiteY81" fmla="*/ 381476 h 4354354"/>
              <a:gd name="connsiteX82" fmla="*/ 293418 w 2684164"/>
              <a:gd name="connsiteY82" fmla="*/ 441960 h 4354354"/>
              <a:gd name="connsiteX83" fmla="*/ 263413 w 2684164"/>
              <a:gd name="connsiteY83" fmla="*/ 513874 h 4354354"/>
              <a:gd name="connsiteX84" fmla="*/ 314848 w 2684164"/>
              <a:gd name="connsiteY84" fmla="*/ 574834 h 4354354"/>
              <a:gd name="connsiteX85" fmla="*/ 228646 w 2684164"/>
              <a:gd name="connsiteY85" fmla="*/ 711995 h 4354354"/>
              <a:gd name="connsiteX86" fmla="*/ 255318 w 2684164"/>
              <a:gd name="connsiteY86" fmla="*/ 758667 h 4354354"/>
              <a:gd name="connsiteX87" fmla="*/ 241029 w 2684164"/>
              <a:gd name="connsiteY87" fmla="*/ 834390 h 4354354"/>
              <a:gd name="connsiteX88" fmla="*/ 295798 w 2684164"/>
              <a:gd name="connsiteY88" fmla="*/ 849630 h 4354354"/>
              <a:gd name="connsiteX89" fmla="*/ 343899 w 2684164"/>
              <a:gd name="connsiteY89" fmla="*/ 872966 h 4354354"/>
              <a:gd name="connsiteX90" fmla="*/ 317230 w 2684164"/>
              <a:gd name="connsiteY90" fmla="*/ 957263 h 4354354"/>
              <a:gd name="connsiteX91" fmla="*/ 314849 w 2684164"/>
              <a:gd name="connsiteY91" fmla="*/ 1051560 h 4354354"/>
              <a:gd name="connsiteX92" fmla="*/ 231506 w 2684164"/>
              <a:gd name="connsiteY92" fmla="*/ 1096803 h 4354354"/>
              <a:gd name="connsiteX93" fmla="*/ 152447 w 2684164"/>
              <a:gd name="connsiteY93" fmla="*/ 1095376 h 4354354"/>
              <a:gd name="connsiteX94" fmla="*/ 159114 w 2684164"/>
              <a:gd name="connsiteY94" fmla="*/ 1245395 h 4354354"/>
              <a:gd name="connsiteX95" fmla="*/ 221503 w 2684164"/>
              <a:gd name="connsiteY95" fmla="*/ 1283494 h 4354354"/>
              <a:gd name="connsiteX96" fmla="*/ 210073 w 2684164"/>
              <a:gd name="connsiteY96" fmla="*/ 1344454 h 4354354"/>
              <a:gd name="connsiteX97" fmla="*/ 292464 w 2684164"/>
              <a:gd name="connsiteY97" fmla="*/ 1416368 h 4354354"/>
              <a:gd name="connsiteX98" fmla="*/ 272938 w 2684164"/>
              <a:gd name="connsiteY98" fmla="*/ 1466374 h 4354354"/>
              <a:gd name="connsiteX99" fmla="*/ 237219 w 2684164"/>
              <a:gd name="connsiteY99" fmla="*/ 1567339 h 4354354"/>
              <a:gd name="connsiteX100" fmla="*/ 212455 w 2684164"/>
              <a:gd name="connsiteY100" fmla="*/ 1594485 h 4354354"/>
              <a:gd name="connsiteX101" fmla="*/ 152923 w 2684164"/>
              <a:gd name="connsiteY101" fmla="*/ 1602105 h 4354354"/>
              <a:gd name="connsiteX102" fmla="*/ 96249 w 2684164"/>
              <a:gd name="connsiteY102" fmla="*/ 1652111 h 4354354"/>
              <a:gd name="connsiteX103" fmla="*/ 35289 w 2684164"/>
              <a:gd name="connsiteY103" fmla="*/ 1684497 h 4354354"/>
              <a:gd name="connsiteX104" fmla="*/ 11001 w 2684164"/>
              <a:gd name="connsiteY104" fmla="*/ 1750219 h 4354354"/>
              <a:gd name="connsiteX105" fmla="*/ 523 w 2684164"/>
              <a:gd name="connsiteY105" fmla="*/ 1875473 h 4354354"/>
              <a:gd name="connsiteX106" fmla="*/ 29098 w 2684164"/>
              <a:gd name="connsiteY106" fmla="*/ 1938814 h 4354354"/>
              <a:gd name="connsiteX107" fmla="*/ 79104 w 2684164"/>
              <a:gd name="connsiteY107" fmla="*/ 1993107 h 4354354"/>
              <a:gd name="connsiteX108" fmla="*/ 166258 w 2684164"/>
              <a:gd name="connsiteY108" fmla="*/ 2037874 h 4354354"/>
              <a:gd name="connsiteX109" fmla="*/ 241505 w 2684164"/>
              <a:gd name="connsiteY109" fmla="*/ 2100263 h 4354354"/>
              <a:gd name="connsiteX110" fmla="*/ 265318 w 2684164"/>
              <a:gd name="connsiteY110" fmla="*/ 2182654 h 4354354"/>
              <a:gd name="connsiteX111" fmla="*/ 318182 w 2684164"/>
              <a:gd name="connsiteY111" fmla="*/ 2265045 h 4354354"/>
              <a:gd name="connsiteX112" fmla="*/ 443436 w 2684164"/>
              <a:gd name="connsiteY112" fmla="*/ 2258854 h 4354354"/>
              <a:gd name="connsiteX113" fmla="*/ 472010 w 2684164"/>
              <a:gd name="connsiteY113" fmla="*/ 2296954 h 4354354"/>
              <a:gd name="connsiteX114" fmla="*/ 510111 w 2684164"/>
              <a:gd name="connsiteY114" fmla="*/ 2330292 h 4354354"/>
              <a:gd name="connsiteX115" fmla="*/ 541067 w 2684164"/>
              <a:gd name="connsiteY115" fmla="*/ 2318385 h 4354354"/>
              <a:gd name="connsiteX116" fmla="*/ 564403 w 2684164"/>
              <a:gd name="connsiteY116" fmla="*/ 2392680 h 4354354"/>
              <a:gd name="connsiteX117" fmla="*/ 543448 w 2684164"/>
              <a:gd name="connsiteY117" fmla="*/ 2461737 h 4354354"/>
              <a:gd name="connsiteX118" fmla="*/ 497728 w 2684164"/>
              <a:gd name="connsiteY118" fmla="*/ 2511267 h 4354354"/>
              <a:gd name="connsiteX119" fmla="*/ 499633 w 2684164"/>
              <a:gd name="connsiteY119" fmla="*/ 2549843 h 4354354"/>
              <a:gd name="connsiteX120" fmla="*/ 491061 w 2684164"/>
              <a:gd name="connsiteY120" fmla="*/ 2611279 h 4354354"/>
              <a:gd name="connsiteX121" fmla="*/ 524398 w 2684164"/>
              <a:gd name="connsiteY121" fmla="*/ 2648902 h 4354354"/>
              <a:gd name="connsiteX122" fmla="*/ 532018 w 2684164"/>
              <a:gd name="connsiteY122" fmla="*/ 2681764 h 4354354"/>
              <a:gd name="connsiteX123" fmla="*/ 564879 w 2684164"/>
              <a:gd name="connsiteY123" fmla="*/ 2642236 h 4354354"/>
              <a:gd name="connsiteX124" fmla="*/ 638698 w 2684164"/>
              <a:gd name="connsiteY124" fmla="*/ 2632234 h 4354354"/>
              <a:gd name="connsiteX125" fmla="*/ 676798 w 2684164"/>
              <a:gd name="connsiteY125" fmla="*/ 2639854 h 4354354"/>
              <a:gd name="connsiteX126" fmla="*/ 692038 w 2684164"/>
              <a:gd name="connsiteY126" fmla="*/ 2662714 h 4354354"/>
              <a:gd name="connsiteX127" fmla="*/ 714898 w 2684164"/>
              <a:gd name="connsiteY127" fmla="*/ 2685574 h 4354354"/>
              <a:gd name="connsiteX128" fmla="*/ 722518 w 2684164"/>
              <a:gd name="connsiteY128" fmla="*/ 2708434 h 4354354"/>
              <a:gd name="connsiteX129" fmla="*/ 699658 w 2684164"/>
              <a:gd name="connsiteY129" fmla="*/ 2792254 h 4354354"/>
              <a:gd name="connsiteX130" fmla="*/ 615838 w 2684164"/>
              <a:gd name="connsiteY130" fmla="*/ 2868454 h 4354354"/>
              <a:gd name="connsiteX131" fmla="*/ 592978 w 2684164"/>
              <a:gd name="connsiteY131" fmla="*/ 2914174 h 4354354"/>
              <a:gd name="connsiteX132" fmla="*/ 524398 w 2684164"/>
              <a:gd name="connsiteY132" fmla="*/ 2959894 h 4354354"/>
              <a:gd name="connsiteX133" fmla="*/ 509158 w 2684164"/>
              <a:gd name="connsiteY133" fmla="*/ 2982754 h 4354354"/>
              <a:gd name="connsiteX134" fmla="*/ 539638 w 2684164"/>
              <a:gd name="connsiteY134" fmla="*/ 3081814 h 4354354"/>
              <a:gd name="connsiteX135" fmla="*/ 562498 w 2684164"/>
              <a:gd name="connsiteY135" fmla="*/ 3203734 h 4354354"/>
              <a:gd name="connsiteX136" fmla="*/ 600598 w 2684164"/>
              <a:gd name="connsiteY136" fmla="*/ 3302794 h 4354354"/>
              <a:gd name="connsiteX137" fmla="*/ 600598 w 2684164"/>
              <a:gd name="connsiteY137" fmla="*/ 3455194 h 4354354"/>
              <a:gd name="connsiteX138" fmla="*/ 562498 w 2684164"/>
              <a:gd name="connsiteY138" fmla="*/ 3493294 h 4354354"/>
              <a:gd name="connsiteX139" fmla="*/ 554878 w 2684164"/>
              <a:gd name="connsiteY139" fmla="*/ 3523774 h 4354354"/>
              <a:gd name="connsiteX140" fmla="*/ 539638 w 2684164"/>
              <a:gd name="connsiteY140" fmla="*/ 3554254 h 4354354"/>
              <a:gd name="connsiteX141" fmla="*/ 547258 w 2684164"/>
              <a:gd name="connsiteY141" fmla="*/ 3706654 h 4354354"/>
              <a:gd name="connsiteX142" fmla="*/ 600598 w 2684164"/>
              <a:gd name="connsiteY142" fmla="*/ 3699034 h 4354354"/>
              <a:gd name="connsiteX143" fmla="*/ 623458 w 2684164"/>
              <a:gd name="connsiteY143" fmla="*/ 3691414 h 4354354"/>
              <a:gd name="connsiteX144" fmla="*/ 669178 w 2684164"/>
              <a:gd name="connsiteY144" fmla="*/ 3714274 h 4354354"/>
              <a:gd name="connsiteX145" fmla="*/ 699658 w 2684164"/>
              <a:gd name="connsiteY145" fmla="*/ 3744754 h 4354354"/>
              <a:gd name="connsiteX146" fmla="*/ 829198 w 2684164"/>
              <a:gd name="connsiteY146" fmla="*/ 3767614 h 4354354"/>
              <a:gd name="connsiteX147" fmla="*/ 844438 w 2684164"/>
              <a:gd name="connsiteY147" fmla="*/ 3798094 h 4354354"/>
              <a:gd name="connsiteX148" fmla="*/ 867298 w 2684164"/>
              <a:gd name="connsiteY148" fmla="*/ 3813334 h 4354354"/>
              <a:gd name="connsiteX149" fmla="*/ 890158 w 2684164"/>
              <a:gd name="connsiteY149" fmla="*/ 3836194 h 4354354"/>
              <a:gd name="connsiteX150" fmla="*/ 897778 w 2684164"/>
              <a:gd name="connsiteY150" fmla="*/ 3866674 h 4354354"/>
              <a:gd name="connsiteX151" fmla="*/ 913018 w 2684164"/>
              <a:gd name="connsiteY151" fmla="*/ 3889534 h 4354354"/>
              <a:gd name="connsiteX152" fmla="*/ 935878 w 2684164"/>
              <a:gd name="connsiteY152" fmla="*/ 3927634 h 4354354"/>
              <a:gd name="connsiteX153" fmla="*/ 989218 w 2684164"/>
              <a:gd name="connsiteY153" fmla="*/ 3973354 h 4354354"/>
              <a:gd name="connsiteX154" fmla="*/ 1004458 w 2684164"/>
              <a:gd name="connsiteY154" fmla="*/ 3996214 h 4354354"/>
              <a:gd name="connsiteX155" fmla="*/ 1027318 w 2684164"/>
              <a:gd name="connsiteY155" fmla="*/ 4034314 h 4354354"/>
              <a:gd name="connsiteX156" fmla="*/ 1057798 w 2684164"/>
              <a:gd name="connsiteY156" fmla="*/ 4110514 h 4354354"/>
              <a:gd name="connsiteX157" fmla="*/ 1065418 w 2684164"/>
              <a:gd name="connsiteY157" fmla="*/ 4133374 h 4354354"/>
              <a:gd name="connsiteX158" fmla="*/ 1141618 w 2684164"/>
              <a:gd name="connsiteY158" fmla="*/ 4163854 h 4354354"/>
              <a:gd name="connsiteX159" fmla="*/ 1194958 w 2684164"/>
              <a:gd name="connsiteY159" fmla="*/ 4240054 h 4354354"/>
              <a:gd name="connsiteX160" fmla="*/ 1255918 w 2684164"/>
              <a:gd name="connsiteY160" fmla="*/ 4247674 h 4354354"/>
              <a:gd name="connsiteX161" fmla="*/ 1263538 w 2684164"/>
              <a:gd name="connsiteY161" fmla="*/ 4301014 h 4354354"/>
              <a:gd name="connsiteX162" fmla="*/ 1309258 w 2684164"/>
              <a:gd name="connsiteY162" fmla="*/ 4354354 h 4354354"/>
              <a:gd name="connsiteX163" fmla="*/ 1347358 w 2684164"/>
              <a:gd name="connsiteY163" fmla="*/ 4255294 h 4354354"/>
              <a:gd name="connsiteX164" fmla="*/ 1408318 w 2684164"/>
              <a:gd name="connsiteY164" fmla="*/ 4224814 h 4354354"/>
              <a:gd name="connsiteX165" fmla="*/ 1461658 w 2684164"/>
              <a:gd name="connsiteY165" fmla="*/ 4209574 h 4354354"/>
              <a:gd name="connsiteX166" fmla="*/ 1499758 w 2684164"/>
              <a:gd name="connsiteY166" fmla="*/ 4186714 h 4354354"/>
              <a:gd name="connsiteX167" fmla="*/ 1545478 w 2684164"/>
              <a:gd name="connsiteY167" fmla="*/ 4156234 h 4354354"/>
              <a:gd name="connsiteX168" fmla="*/ 1575958 w 2684164"/>
              <a:gd name="connsiteY168" fmla="*/ 4148614 h 4354354"/>
              <a:gd name="connsiteX169" fmla="*/ 1636918 w 2684164"/>
              <a:gd name="connsiteY169" fmla="*/ 4087654 h 4354354"/>
              <a:gd name="connsiteX170" fmla="*/ 1667398 w 2684164"/>
              <a:gd name="connsiteY170" fmla="*/ 4064794 h 4354354"/>
              <a:gd name="connsiteX171" fmla="*/ 1819798 w 2684164"/>
              <a:gd name="connsiteY171" fmla="*/ 4026694 h 4354354"/>
              <a:gd name="connsiteX172" fmla="*/ 1850278 w 2684164"/>
              <a:gd name="connsiteY172" fmla="*/ 4011454 h 4354354"/>
              <a:gd name="connsiteX173" fmla="*/ 1895998 w 2684164"/>
              <a:gd name="connsiteY173" fmla="*/ 3996214 h 4354354"/>
              <a:gd name="connsiteX174" fmla="*/ 1918858 w 2684164"/>
              <a:gd name="connsiteY174" fmla="*/ 3980974 h 4354354"/>
              <a:gd name="connsiteX175" fmla="*/ 1979818 w 2684164"/>
              <a:gd name="connsiteY175" fmla="*/ 3935254 h 4354354"/>
              <a:gd name="connsiteX176" fmla="*/ 2040778 w 2684164"/>
              <a:gd name="connsiteY176" fmla="*/ 3897154 h 4354354"/>
              <a:gd name="connsiteX177" fmla="*/ 2071258 w 2684164"/>
              <a:gd name="connsiteY177" fmla="*/ 3881914 h 4354354"/>
              <a:gd name="connsiteX178" fmla="*/ 2124598 w 2684164"/>
              <a:gd name="connsiteY178" fmla="*/ 3843814 h 4354354"/>
              <a:gd name="connsiteX179" fmla="*/ 2155078 w 2684164"/>
              <a:gd name="connsiteY179" fmla="*/ 3813334 h 4354354"/>
              <a:gd name="connsiteX180" fmla="*/ 2193178 w 2684164"/>
              <a:gd name="connsiteY180" fmla="*/ 3714274 h 4354354"/>
              <a:gd name="connsiteX181" fmla="*/ 2155078 w 2684164"/>
              <a:gd name="connsiteY181" fmla="*/ 3630454 h 4354354"/>
              <a:gd name="connsiteX182" fmla="*/ 2132218 w 2684164"/>
              <a:gd name="connsiteY182" fmla="*/ 3622834 h 4354354"/>
              <a:gd name="connsiteX183" fmla="*/ 2116978 w 2684164"/>
              <a:gd name="connsiteY183" fmla="*/ 3706654 h 4354354"/>
              <a:gd name="connsiteX184" fmla="*/ 2101738 w 2684164"/>
              <a:gd name="connsiteY184" fmla="*/ 3683794 h 4354354"/>
              <a:gd name="connsiteX185" fmla="*/ 2040778 w 2684164"/>
              <a:gd name="connsiteY185" fmla="*/ 3691414 h 4354354"/>
              <a:gd name="connsiteX186" fmla="*/ 2048398 w 2684164"/>
              <a:gd name="connsiteY186" fmla="*/ 3729514 h 4354354"/>
              <a:gd name="connsiteX187" fmla="*/ 2071258 w 2684164"/>
              <a:gd name="connsiteY187" fmla="*/ 3744754 h 4354354"/>
              <a:gd name="connsiteX188" fmla="*/ 2086498 w 2684164"/>
              <a:gd name="connsiteY188" fmla="*/ 3775234 h 4354354"/>
              <a:gd name="connsiteX189" fmla="*/ 2078878 w 2684164"/>
              <a:gd name="connsiteY189" fmla="*/ 3820954 h 4354354"/>
              <a:gd name="connsiteX190" fmla="*/ 2002678 w 2684164"/>
              <a:gd name="connsiteY190" fmla="*/ 3775234 h 4354354"/>
              <a:gd name="connsiteX191" fmla="*/ 1987438 w 2684164"/>
              <a:gd name="connsiteY191" fmla="*/ 3676174 h 4354354"/>
              <a:gd name="connsiteX192" fmla="*/ 1964578 w 2684164"/>
              <a:gd name="connsiteY192" fmla="*/ 3653314 h 4354354"/>
              <a:gd name="connsiteX193" fmla="*/ 1972198 w 2684164"/>
              <a:gd name="connsiteY193" fmla="*/ 3607594 h 4354354"/>
              <a:gd name="connsiteX194" fmla="*/ 2017918 w 2684164"/>
              <a:gd name="connsiteY194" fmla="*/ 3599974 h 4354354"/>
              <a:gd name="connsiteX195" fmla="*/ 2025538 w 2684164"/>
              <a:gd name="connsiteY195" fmla="*/ 3546634 h 4354354"/>
              <a:gd name="connsiteX196" fmla="*/ 2056018 w 2684164"/>
              <a:gd name="connsiteY196" fmla="*/ 3554254 h 4354354"/>
              <a:gd name="connsiteX197" fmla="*/ 2086498 w 2684164"/>
              <a:gd name="connsiteY197" fmla="*/ 3516154 h 4354354"/>
              <a:gd name="connsiteX198" fmla="*/ 2116978 w 2684164"/>
              <a:gd name="connsiteY198" fmla="*/ 3485674 h 4354354"/>
              <a:gd name="connsiteX199" fmla="*/ 2132218 w 2684164"/>
              <a:gd name="connsiteY199" fmla="*/ 3462814 h 4354354"/>
              <a:gd name="connsiteX200" fmla="*/ 2162698 w 2684164"/>
              <a:gd name="connsiteY200" fmla="*/ 3439954 h 4354354"/>
              <a:gd name="connsiteX201" fmla="*/ 2231278 w 2684164"/>
              <a:gd name="connsiteY201" fmla="*/ 3348514 h 4354354"/>
              <a:gd name="connsiteX202" fmla="*/ 2238898 w 2684164"/>
              <a:gd name="connsiteY202" fmla="*/ 3318034 h 4354354"/>
              <a:gd name="connsiteX203" fmla="*/ 2261758 w 2684164"/>
              <a:gd name="connsiteY203" fmla="*/ 3257074 h 4354354"/>
              <a:gd name="connsiteX204" fmla="*/ 2269378 w 2684164"/>
              <a:gd name="connsiteY204" fmla="*/ 3211354 h 4354354"/>
              <a:gd name="connsiteX205" fmla="*/ 2292238 w 2684164"/>
              <a:gd name="connsiteY205" fmla="*/ 3165634 h 4354354"/>
              <a:gd name="connsiteX206" fmla="*/ 2307478 w 2684164"/>
              <a:gd name="connsiteY206" fmla="*/ 3127534 h 4354354"/>
              <a:gd name="connsiteX207" fmla="*/ 2345578 w 2684164"/>
              <a:gd name="connsiteY207" fmla="*/ 3112294 h 4354354"/>
              <a:gd name="connsiteX208" fmla="*/ 2368438 w 2684164"/>
              <a:gd name="connsiteY208" fmla="*/ 3097054 h 4354354"/>
              <a:gd name="connsiteX209" fmla="*/ 2487977 w 2684164"/>
              <a:gd name="connsiteY209" fmla="*/ 3067050 h 4354354"/>
              <a:gd name="connsiteX210" fmla="*/ 2586085 w 2684164"/>
              <a:gd name="connsiteY210" fmla="*/ 3063717 h 4354354"/>
              <a:gd name="connsiteX211" fmla="*/ 2678476 w 2684164"/>
              <a:gd name="connsiteY211" fmla="*/ 3054668 h 4354354"/>
              <a:gd name="connsiteX0" fmla="*/ 2678476 w 2684164"/>
              <a:gd name="connsiteY0" fmla="*/ 3054668 h 4354354"/>
              <a:gd name="connsiteX1" fmla="*/ 2673238 w 2684164"/>
              <a:gd name="connsiteY1" fmla="*/ 3028474 h 4354354"/>
              <a:gd name="connsiteX2" fmla="*/ 2665618 w 2684164"/>
              <a:gd name="connsiteY2" fmla="*/ 2975134 h 4354354"/>
              <a:gd name="connsiteX3" fmla="*/ 2623708 w 2684164"/>
              <a:gd name="connsiteY3" fmla="*/ 2967038 h 4354354"/>
              <a:gd name="connsiteX4" fmla="*/ 2560367 w 2684164"/>
              <a:gd name="connsiteY4" fmla="*/ 2966561 h 4354354"/>
              <a:gd name="connsiteX5" fmla="*/ 2519410 w 2684164"/>
              <a:gd name="connsiteY5" fmla="*/ 2908936 h 4354354"/>
              <a:gd name="connsiteX6" fmla="*/ 2457021 w 2684164"/>
              <a:gd name="connsiteY6" fmla="*/ 2905601 h 4354354"/>
              <a:gd name="connsiteX7" fmla="*/ 2410349 w 2684164"/>
              <a:gd name="connsiteY7" fmla="*/ 2889885 h 4354354"/>
              <a:gd name="connsiteX8" fmla="*/ 2376058 w 2684164"/>
              <a:gd name="connsiteY8" fmla="*/ 2876074 h 4354354"/>
              <a:gd name="connsiteX9" fmla="*/ 2347960 w 2684164"/>
              <a:gd name="connsiteY9" fmla="*/ 2856071 h 4354354"/>
              <a:gd name="connsiteX10" fmla="*/ 2293190 w 2684164"/>
              <a:gd name="connsiteY10" fmla="*/ 2824163 h 4354354"/>
              <a:gd name="connsiteX11" fmla="*/ 2218895 w 2684164"/>
              <a:gd name="connsiteY11" fmla="*/ 2864167 h 4354354"/>
              <a:gd name="connsiteX12" fmla="*/ 2178414 w 2684164"/>
              <a:gd name="connsiteY12" fmla="*/ 2825116 h 4354354"/>
              <a:gd name="connsiteX13" fmla="*/ 2143172 w 2684164"/>
              <a:gd name="connsiteY13" fmla="*/ 2746058 h 4354354"/>
              <a:gd name="connsiteX14" fmla="*/ 2123646 w 2684164"/>
              <a:gd name="connsiteY14" fmla="*/ 2684621 h 4354354"/>
              <a:gd name="connsiteX15" fmla="*/ 2105549 w 2684164"/>
              <a:gd name="connsiteY15" fmla="*/ 2649379 h 4354354"/>
              <a:gd name="connsiteX16" fmla="*/ 2104119 w 2684164"/>
              <a:gd name="connsiteY16" fmla="*/ 2600801 h 4354354"/>
              <a:gd name="connsiteX17" fmla="*/ 2026490 w 2684164"/>
              <a:gd name="connsiteY17" fmla="*/ 2686051 h 4354354"/>
              <a:gd name="connsiteX18" fmla="*/ 1959340 w 2684164"/>
              <a:gd name="connsiteY18" fmla="*/ 2754154 h 4354354"/>
              <a:gd name="connsiteX19" fmla="*/ 1912191 w 2684164"/>
              <a:gd name="connsiteY19" fmla="*/ 2713196 h 4354354"/>
              <a:gd name="connsiteX20" fmla="*/ 1775507 w 2684164"/>
              <a:gd name="connsiteY20" fmla="*/ 2699862 h 4354354"/>
              <a:gd name="connsiteX21" fmla="*/ 1677399 w 2684164"/>
              <a:gd name="connsiteY21" fmla="*/ 2689860 h 4354354"/>
              <a:gd name="connsiteX22" fmla="*/ 1606915 w 2684164"/>
              <a:gd name="connsiteY22" fmla="*/ 2582229 h 4354354"/>
              <a:gd name="connsiteX23" fmla="*/ 1542145 w 2684164"/>
              <a:gd name="connsiteY23" fmla="*/ 2584133 h 4354354"/>
              <a:gd name="connsiteX24" fmla="*/ 1517379 w 2684164"/>
              <a:gd name="connsiteY24" fmla="*/ 2563654 h 4354354"/>
              <a:gd name="connsiteX25" fmla="*/ 1469278 w 2684164"/>
              <a:gd name="connsiteY25" fmla="*/ 2381726 h 4354354"/>
              <a:gd name="connsiteX26" fmla="*/ 1438798 w 2684164"/>
              <a:gd name="connsiteY26" fmla="*/ 2289334 h 4354354"/>
              <a:gd name="connsiteX27" fmla="*/ 1400698 w 2684164"/>
              <a:gd name="connsiteY27" fmla="*/ 2220754 h 4354354"/>
              <a:gd name="connsiteX28" fmla="*/ 1385458 w 2684164"/>
              <a:gd name="connsiteY28" fmla="*/ 2197894 h 4354354"/>
              <a:gd name="connsiteX29" fmla="*/ 1374981 w 2684164"/>
              <a:gd name="connsiteY29" fmla="*/ 2152651 h 4354354"/>
              <a:gd name="connsiteX30" fmla="*/ 1369742 w 2684164"/>
              <a:gd name="connsiteY30" fmla="*/ 2052162 h 4354354"/>
              <a:gd name="connsiteX31" fmla="*/ 1384030 w 2684164"/>
              <a:gd name="connsiteY31" fmla="*/ 1982630 h 4354354"/>
              <a:gd name="connsiteX32" fmla="*/ 1315926 w 2684164"/>
              <a:gd name="connsiteY32" fmla="*/ 1917859 h 4354354"/>
              <a:gd name="connsiteX33" fmla="*/ 1282588 w 2684164"/>
              <a:gd name="connsiteY33" fmla="*/ 1912621 h 4354354"/>
              <a:gd name="connsiteX34" fmla="*/ 1184957 w 2684164"/>
              <a:gd name="connsiteY34" fmla="*/ 1853089 h 4354354"/>
              <a:gd name="connsiteX35" fmla="*/ 1126856 w 2684164"/>
              <a:gd name="connsiteY35" fmla="*/ 1863567 h 4354354"/>
              <a:gd name="connsiteX36" fmla="*/ 1074467 w 2684164"/>
              <a:gd name="connsiteY36" fmla="*/ 1897379 h 4354354"/>
              <a:gd name="connsiteX37" fmla="*/ 1025413 w 2684164"/>
              <a:gd name="connsiteY37" fmla="*/ 1923098 h 4354354"/>
              <a:gd name="connsiteX38" fmla="*/ 958738 w 2684164"/>
              <a:gd name="connsiteY38" fmla="*/ 1984058 h 4354354"/>
              <a:gd name="connsiteX39" fmla="*/ 909684 w 2684164"/>
              <a:gd name="connsiteY39" fmla="*/ 1941672 h 4354354"/>
              <a:gd name="connsiteX40" fmla="*/ 854917 w 2684164"/>
              <a:gd name="connsiteY40" fmla="*/ 1915002 h 4354354"/>
              <a:gd name="connsiteX41" fmla="*/ 823960 w 2684164"/>
              <a:gd name="connsiteY41" fmla="*/ 1889284 h 4354354"/>
              <a:gd name="connsiteX42" fmla="*/ 800624 w 2684164"/>
              <a:gd name="connsiteY42" fmla="*/ 1846898 h 4354354"/>
              <a:gd name="connsiteX43" fmla="*/ 814912 w 2684164"/>
              <a:gd name="connsiteY43" fmla="*/ 1789748 h 4354354"/>
              <a:gd name="connsiteX44" fmla="*/ 804433 w 2684164"/>
              <a:gd name="connsiteY44" fmla="*/ 1720215 h 4354354"/>
              <a:gd name="connsiteX45" fmla="*/ 783955 w 2684164"/>
              <a:gd name="connsiteY45" fmla="*/ 1625441 h 4354354"/>
              <a:gd name="connsiteX46" fmla="*/ 760141 w 2684164"/>
              <a:gd name="connsiteY46" fmla="*/ 1635919 h 4354354"/>
              <a:gd name="connsiteX47" fmla="*/ 701563 w 2684164"/>
              <a:gd name="connsiteY47" fmla="*/ 1571626 h 4354354"/>
              <a:gd name="connsiteX48" fmla="*/ 730138 w 2684164"/>
              <a:gd name="connsiteY48" fmla="*/ 1519714 h 4354354"/>
              <a:gd name="connsiteX49" fmla="*/ 777763 w 2684164"/>
              <a:gd name="connsiteY49" fmla="*/ 1455420 h 4354354"/>
              <a:gd name="connsiteX50" fmla="*/ 775858 w 2684164"/>
              <a:gd name="connsiteY50" fmla="*/ 1429227 h 4354354"/>
              <a:gd name="connsiteX51" fmla="*/ 818721 w 2684164"/>
              <a:gd name="connsiteY51" fmla="*/ 1375409 h 4354354"/>
              <a:gd name="connsiteX52" fmla="*/ 826818 w 2684164"/>
              <a:gd name="connsiteY52" fmla="*/ 1282542 h 4354354"/>
              <a:gd name="connsiteX53" fmla="*/ 812529 w 2684164"/>
              <a:gd name="connsiteY53" fmla="*/ 1198721 h 4354354"/>
              <a:gd name="connsiteX54" fmla="*/ 780144 w 2684164"/>
              <a:gd name="connsiteY54" fmla="*/ 1151573 h 4354354"/>
              <a:gd name="connsiteX55" fmla="*/ 761571 w 2684164"/>
              <a:gd name="connsiteY55" fmla="*/ 1070134 h 4354354"/>
              <a:gd name="connsiteX56" fmla="*/ 805387 w 2684164"/>
              <a:gd name="connsiteY56" fmla="*/ 1034892 h 4354354"/>
              <a:gd name="connsiteX57" fmla="*/ 808720 w 2684164"/>
              <a:gd name="connsiteY57" fmla="*/ 976789 h 4354354"/>
              <a:gd name="connsiteX58" fmla="*/ 821102 w 2684164"/>
              <a:gd name="connsiteY58" fmla="*/ 901065 h 4354354"/>
              <a:gd name="connsiteX59" fmla="*/ 830151 w 2684164"/>
              <a:gd name="connsiteY59" fmla="*/ 833914 h 4354354"/>
              <a:gd name="connsiteX60" fmla="*/ 844915 w 2684164"/>
              <a:gd name="connsiteY60" fmla="*/ 795814 h 4354354"/>
              <a:gd name="connsiteX61" fmla="*/ 860154 w 2684164"/>
              <a:gd name="connsiteY61" fmla="*/ 762475 h 4354354"/>
              <a:gd name="connsiteX62" fmla="*/ 833961 w 2684164"/>
              <a:gd name="connsiteY62" fmla="*/ 696754 h 4354354"/>
              <a:gd name="connsiteX63" fmla="*/ 818245 w 2684164"/>
              <a:gd name="connsiteY63" fmla="*/ 573405 h 4354354"/>
              <a:gd name="connsiteX64" fmla="*/ 787764 w 2684164"/>
              <a:gd name="connsiteY64" fmla="*/ 536259 h 4354354"/>
              <a:gd name="connsiteX65" fmla="*/ 770143 w 2684164"/>
              <a:gd name="connsiteY65" fmla="*/ 505777 h 4354354"/>
              <a:gd name="connsiteX66" fmla="*/ 747283 w 2684164"/>
              <a:gd name="connsiteY66" fmla="*/ 430054 h 4354354"/>
              <a:gd name="connsiteX67" fmla="*/ 720137 w 2684164"/>
              <a:gd name="connsiteY67" fmla="*/ 349091 h 4354354"/>
              <a:gd name="connsiteX68" fmla="*/ 732519 w 2684164"/>
              <a:gd name="connsiteY68" fmla="*/ 321469 h 4354354"/>
              <a:gd name="connsiteX69" fmla="*/ 729187 w 2684164"/>
              <a:gd name="connsiteY69" fmla="*/ 256223 h 4354354"/>
              <a:gd name="connsiteX70" fmla="*/ 710137 w 2684164"/>
              <a:gd name="connsiteY70" fmla="*/ 241935 h 4354354"/>
              <a:gd name="connsiteX71" fmla="*/ 702040 w 2684164"/>
              <a:gd name="connsiteY71" fmla="*/ 171451 h 4354354"/>
              <a:gd name="connsiteX72" fmla="*/ 668226 w 2684164"/>
              <a:gd name="connsiteY72" fmla="*/ 120015 h 4354354"/>
              <a:gd name="connsiteX73" fmla="*/ 679180 w 2684164"/>
              <a:gd name="connsiteY73" fmla="*/ 70485 h 4354354"/>
              <a:gd name="connsiteX74" fmla="*/ 650127 w 2684164"/>
              <a:gd name="connsiteY74" fmla="*/ 0 h 4354354"/>
              <a:gd name="connsiteX75" fmla="*/ 605837 w 2684164"/>
              <a:gd name="connsiteY75" fmla="*/ 10001 h 4354354"/>
              <a:gd name="connsiteX76" fmla="*/ 535352 w 2684164"/>
              <a:gd name="connsiteY76" fmla="*/ 85249 h 4354354"/>
              <a:gd name="connsiteX77" fmla="*/ 552497 w 2684164"/>
              <a:gd name="connsiteY77" fmla="*/ 158591 h 4354354"/>
              <a:gd name="connsiteX78" fmla="*/ 545831 w 2684164"/>
              <a:gd name="connsiteY78" fmla="*/ 234792 h 4354354"/>
              <a:gd name="connsiteX79" fmla="*/ 498205 w 2684164"/>
              <a:gd name="connsiteY79" fmla="*/ 313373 h 4354354"/>
              <a:gd name="connsiteX80" fmla="*/ 453913 w 2684164"/>
              <a:gd name="connsiteY80" fmla="*/ 408147 h 4354354"/>
              <a:gd name="connsiteX81" fmla="*/ 361044 w 2684164"/>
              <a:gd name="connsiteY81" fmla="*/ 381476 h 4354354"/>
              <a:gd name="connsiteX82" fmla="*/ 293418 w 2684164"/>
              <a:gd name="connsiteY82" fmla="*/ 441960 h 4354354"/>
              <a:gd name="connsiteX83" fmla="*/ 263413 w 2684164"/>
              <a:gd name="connsiteY83" fmla="*/ 513874 h 4354354"/>
              <a:gd name="connsiteX84" fmla="*/ 314848 w 2684164"/>
              <a:gd name="connsiteY84" fmla="*/ 574834 h 4354354"/>
              <a:gd name="connsiteX85" fmla="*/ 228646 w 2684164"/>
              <a:gd name="connsiteY85" fmla="*/ 711995 h 4354354"/>
              <a:gd name="connsiteX86" fmla="*/ 255318 w 2684164"/>
              <a:gd name="connsiteY86" fmla="*/ 758667 h 4354354"/>
              <a:gd name="connsiteX87" fmla="*/ 241029 w 2684164"/>
              <a:gd name="connsiteY87" fmla="*/ 834390 h 4354354"/>
              <a:gd name="connsiteX88" fmla="*/ 295798 w 2684164"/>
              <a:gd name="connsiteY88" fmla="*/ 849630 h 4354354"/>
              <a:gd name="connsiteX89" fmla="*/ 343899 w 2684164"/>
              <a:gd name="connsiteY89" fmla="*/ 872966 h 4354354"/>
              <a:gd name="connsiteX90" fmla="*/ 317230 w 2684164"/>
              <a:gd name="connsiteY90" fmla="*/ 957263 h 4354354"/>
              <a:gd name="connsiteX91" fmla="*/ 314849 w 2684164"/>
              <a:gd name="connsiteY91" fmla="*/ 1051560 h 4354354"/>
              <a:gd name="connsiteX92" fmla="*/ 231506 w 2684164"/>
              <a:gd name="connsiteY92" fmla="*/ 1096803 h 4354354"/>
              <a:gd name="connsiteX93" fmla="*/ 152447 w 2684164"/>
              <a:gd name="connsiteY93" fmla="*/ 1095376 h 4354354"/>
              <a:gd name="connsiteX94" fmla="*/ 159114 w 2684164"/>
              <a:gd name="connsiteY94" fmla="*/ 1245395 h 4354354"/>
              <a:gd name="connsiteX95" fmla="*/ 221503 w 2684164"/>
              <a:gd name="connsiteY95" fmla="*/ 1283494 h 4354354"/>
              <a:gd name="connsiteX96" fmla="*/ 210073 w 2684164"/>
              <a:gd name="connsiteY96" fmla="*/ 1344454 h 4354354"/>
              <a:gd name="connsiteX97" fmla="*/ 292464 w 2684164"/>
              <a:gd name="connsiteY97" fmla="*/ 1416368 h 4354354"/>
              <a:gd name="connsiteX98" fmla="*/ 272938 w 2684164"/>
              <a:gd name="connsiteY98" fmla="*/ 1466374 h 4354354"/>
              <a:gd name="connsiteX99" fmla="*/ 237219 w 2684164"/>
              <a:gd name="connsiteY99" fmla="*/ 1567339 h 4354354"/>
              <a:gd name="connsiteX100" fmla="*/ 212455 w 2684164"/>
              <a:gd name="connsiteY100" fmla="*/ 1594485 h 4354354"/>
              <a:gd name="connsiteX101" fmla="*/ 152923 w 2684164"/>
              <a:gd name="connsiteY101" fmla="*/ 1602105 h 4354354"/>
              <a:gd name="connsiteX102" fmla="*/ 96249 w 2684164"/>
              <a:gd name="connsiteY102" fmla="*/ 1652111 h 4354354"/>
              <a:gd name="connsiteX103" fmla="*/ 35289 w 2684164"/>
              <a:gd name="connsiteY103" fmla="*/ 1684497 h 4354354"/>
              <a:gd name="connsiteX104" fmla="*/ 11001 w 2684164"/>
              <a:gd name="connsiteY104" fmla="*/ 1750219 h 4354354"/>
              <a:gd name="connsiteX105" fmla="*/ 523 w 2684164"/>
              <a:gd name="connsiteY105" fmla="*/ 1875473 h 4354354"/>
              <a:gd name="connsiteX106" fmla="*/ 29098 w 2684164"/>
              <a:gd name="connsiteY106" fmla="*/ 1938814 h 4354354"/>
              <a:gd name="connsiteX107" fmla="*/ 79104 w 2684164"/>
              <a:gd name="connsiteY107" fmla="*/ 1993107 h 4354354"/>
              <a:gd name="connsiteX108" fmla="*/ 166258 w 2684164"/>
              <a:gd name="connsiteY108" fmla="*/ 2037874 h 4354354"/>
              <a:gd name="connsiteX109" fmla="*/ 241505 w 2684164"/>
              <a:gd name="connsiteY109" fmla="*/ 2100263 h 4354354"/>
              <a:gd name="connsiteX110" fmla="*/ 265318 w 2684164"/>
              <a:gd name="connsiteY110" fmla="*/ 2182654 h 4354354"/>
              <a:gd name="connsiteX111" fmla="*/ 318182 w 2684164"/>
              <a:gd name="connsiteY111" fmla="*/ 2265045 h 4354354"/>
              <a:gd name="connsiteX112" fmla="*/ 443436 w 2684164"/>
              <a:gd name="connsiteY112" fmla="*/ 2258854 h 4354354"/>
              <a:gd name="connsiteX113" fmla="*/ 472010 w 2684164"/>
              <a:gd name="connsiteY113" fmla="*/ 2296954 h 4354354"/>
              <a:gd name="connsiteX114" fmla="*/ 510111 w 2684164"/>
              <a:gd name="connsiteY114" fmla="*/ 2330292 h 4354354"/>
              <a:gd name="connsiteX115" fmla="*/ 541067 w 2684164"/>
              <a:gd name="connsiteY115" fmla="*/ 2318385 h 4354354"/>
              <a:gd name="connsiteX116" fmla="*/ 564403 w 2684164"/>
              <a:gd name="connsiteY116" fmla="*/ 2392680 h 4354354"/>
              <a:gd name="connsiteX117" fmla="*/ 543448 w 2684164"/>
              <a:gd name="connsiteY117" fmla="*/ 2461737 h 4354354"/>
              <a:gd name="connsiteX118" fmla="*/ 497728 w 2684164"/>
              <a:gd name="connsiteY118" fmla="*/ 2511267 h 4354354"/>
              <a:gd name="connsiteX119" fmla="*/ 499633 w 2684164"/>
              <a:gd name="connsiteY119" fmla="*/ 2549843 h 4354354"/>
              <a:gd name="connsiteX120" fmla="*/ 491061 w 2684164"/>
              <a:gd name="connsiteY120" fmla="*/ 2611279 h 4354354"/>
              <a:gd name="connsiteX121" fmla="*/ 524398 w 2684164"/>
              <a:gd name="connsiteY121" fmla="*/ 2648902 h 4354354"/>
              <a:gd name="connsiteX122" fmla="*/ 532018 w 2684164"/>
              <a:gd name="connsiteY122" fmla="*/ 2681764 h 4354354"/>
              <a:gd name="connsiteX123" fmla="*/ 564879 w 2684164"/>
              <a:gd name="connsiteY123" fmla="*/ 2642236 h 4354354"/>
              <a:gd name="connsiteX124" fmla="*/ 588692 w 2684164"/>
              <a:gd name="connsiteY124" fmla="*/ 2586991 h 4354354"/>
              <a:gd name="connsiteX125" fmla="*/ 676798 w 2684164"/>
              <a:gd name="connsiteY125" fmla="*/ 2639854 h 4354354"/>
              <a:gd name="connsiteX126" fmla="*/ 692038 w 2684164"/>
              <a:gd name="connsiteY126" fmla="*/ 2662714 h 4354354"/>
              <a:gd name="connsiteX127" fmla="*/ 714898 w 2684164"/>
              <a:gd name="connsiteY127" fmla="*/ 2685574 h 4354354"/>
              <a:gd name="connsiteX128" fmla="*/ 722518 w 2684164"/>
              <a:gd name="connsiteY128" fmla="*/ 2708434 h 4354354"/>
              <a:gd name="connsiteX129" fmla="*/ 699658 w 2684164"/>
              <a:gd name="connsiteY129" fmla="*/ 2792254 h 4354354"/>
              <a:gd name="connsiteX130" fmla="*/ 615838 w 2684164"/>
              <a:gd name="connsiteY130" fmla="*/ 2868454 h 4354354"/>
              <a:gd name="connsiteX131" fmla="*/ 592978 w 2684164"/>
              <a:gd name="connsiteY131" fmla="*/ 2914174 h 4354354"/>
              <a:gd name="connsiteX132" fmla="*/ 524398 w 2684164"/>
              <a:gd name="connsiteY132" fmla="*/ 2959894 h 4354354"/>
              <a:gd name="connsiteX133" fmla="*/ 509158 w 2684164"/>
              <a:gd name="connsiteY133" fmla="*/ 2982754 h 4354354"/>
              <a:gd name="connsiteX134" fmla="*/ 539638 w 2684164"/>
              <a:gd name="connsiteY134" fmla="*/ 3081814 h 4354354"/>
              <a:gd name="connsiteX135" fmla="*/ 562498 w 2684164"/>
              <a:gd name="connsiteY135" fmla="*/ 3203734 h 4354354"/>
              <a:gd name="connsiteX136" fmla="*/ 600598 w 2684164"/>
              <a:gd name="connsiteY136" fmla="*/ 3302794 h 4354354"/>
              <a:gd name="connsiteX137" fmla="*/ 600598 w 2684164"/>
              <a:gd name="connsiteY137" fmla="*/ 3455194 h 4354354"/>
              <a:gd name="connsiteX138" fmla="*/ 562498 w 2684164"/>
              <a:gd name="connsiteY138" fmla="*/ 3493294 h 4354354"/>
              <a:gd name="connsiteX139" fmla="*/ 554878 w 2684164"/>
              <a:gd name="connsiteY139" fmla="*/ 3523774 h 4354354"/>
              <a:gd name="connsiteX140" fmla="*/ 539638 w 2684164"/>
              <a:gd name="connsiteY140" fmla="*/ 3554254 h 4354354"/>
              <a:gd name="connsiteX141" fmla="*/ 547258 w 2684164"/>
              <a:gd name="connsiteY141" fmla="*/ 3706654 h 4354354"/>
              <a:gd name="connsiteX142" fmla="*/ 600598 w 2684164"/>
              <a:gd name="connsiteY142" fmla="*/ 3699034 h 4354354"/>
              <a:gd name="connsiteX143" fmla="*/ 623458 w 2684164"/>
              <a:gd name="connsiteY143" fmla="*/ 3691414 h 4354354"/>
              <a:gd name="connsiteX144" fmla="*/ 669178 w 2684164"/>
              <a:gd name="connsiteY144" fmla="*/ 3714274 h 4354354"/>
              <a:gd name="connsiteX145" fmla="*/ 699658 w 2684164"/>
              <a:gd name="connsiteY145" fmla="*/ 3744754 h 4354354"/>
              <a:gd name="connsiteX146" fmla="*/ 829198 w 2684164"/>
              <a:gd name="connsiteY146" fmla="*/ 3767614 h 4354354"/>
              <a:gd name="connsiteX147" fmla="*/ 844438 w 2684164"/>
              <a:gd name="connsiteY147" fmla="*/ 3798094 h 4354354"/>
              <a:gd name="connsiteX148" fmla="*/ 867298 w 2684164"/>
              <a:gd name="connsiteY148" fmla="*/ 3813334 h 4354354"/>
              <a:gd name="connsiteX149" fmla="*/ 890158 w 2684164"/>
              <a:gd name="connsiteY149" fmla="*/ 3836194 h 4354354"/>
              <a:gd name="connsiteX150" fmla="*/ 897778 w 2684164"/>
              <a:gd name="connsiteY150" fmla="*/ 3866674 h 4354354"/>
              <a:gd name="connsiteX151" fmla="*/ 913018 w 2684164"/>
              <a:gd name="connsiteY151" fmla="*/ 3889534 h 4354354"/>
              <a:gd name="connsiteX152" fmla="*/ 935878 w 2684164"/>
              <a:gd name="connsiteY152" fmla="*/ 3927634 h 4354354"/>
              <a:gd name="connsiteX153" fmla="*/ 989218 w 2684164"/>
              <a:gd name="connsiteY153" fmla="*/ 3973354 h 4354354"/>
              <a:gd name="connsiteX154" fmla="*/ 1004458 w 2684164"/>
              <a:gd name="connsiteY154" fmla="*/ 3996214 h 4354354"/>
              <a:gd name="connsiteX155" fmla="*/ 1027318 w 2684164"/>
              <a:gd name="connsiteY155" fmla="*/ 4034314 h 4354354"/>
              <a:gd name="connsiteX156" fmla="*/ 1057798 w 2684164"/>
              <a:gd name="connsiteY156" fmla="*/ 4110514 h 4354354"/>
              <a:gd name="connsiteX157" fmla="*/ 1065418 w 2684164"/>
              <a:gd name="connsiteY157" fmla="*/ 4133374 h 4354354"/>
              <a:gd name="connsiteX158" fmla="*/ 1141618 w 2684164"/>
              <a:gd name="connsiteY158" fmla="*/ 4163854 h 4354354"/>
              <a:gd name="connsiteX159" fmla="*/ 1194958 w 2684164"/>
              <a:gd name="connsiteY159" fmla="*/ 4240054 h 4354354"/>
              <a:gd name="connsiteX160" fmla="*/ 1255918 w 2684164"/>
              <a:gd name="connsiteY160" fmla="*/ 4247674 h 4354354"/>
              <a:gd name="connsiteX161" fmla="*/ 1263538 w 2684164"/>
              <a:gd name="connsiteY161" fmla="*/ 4301014 h 4354354"/>
              <a:gd name="connsiteX162" fmla="*/ 1309258 w 2684164"/>
              <a:gd name="connsiteY162" fmla="*/ 4354354 h 4354354"/>
              <a:gd name="connsiteX163" fmla="*/ 1347358 w 2684164"/>
              <a:gd name="connsiteY163" fmla="*/ 4255294 h 4354354"/>
              <a:gd name="connsiteX164" fmla="*/ 1408318 w 2684164"/>
              <a:gd name="connsiteY164" fmla="*/ 4224814 h 4354354"/>
              <a:gd name="connsiteX165" fmla="*/ 1461658 w 2684164"/>
              <a:gd name="connsiteY165" fmla="*/ 4209574 h 4354354"/>
              <a:gd name="connsiteX166" fmla="*/ 1499758 w 2684164"/>
              <a:gd name="connsiteY166" fmla="*/ 4186714 h 4354354"/>
              <a:gd name="connsiteX167" fmla="*/ 1545478 w 2684164"/>
              <a:gd name="connsiteY167" fmla="*/ 4156234 h 4354354"/>
              <a:gd name="connsiteX168" fmla="*/ 1575958 w 2684164"/>
              <a:gd name="connsiteY168" fmla="*/ 4148614 h 4354354"/>
              <a:gd name="connsiteX169" fmla="*/ 1636918 w 2684164"/>
              <a:gd name="connsiteY169" fmla="*/ 4087654 h 4354354"/>
              <a:gd name="connsiteX170" fmla="*/ 1667398 w 2684164"/>
              <a:gd name="connsiteY170" fmla="*/ 4064794 h 4354354"/>
              <a:gd name="connsiteX171" fmla="*/ 1819798 w 2684164"/>
              <a:gd name="connsiteY171" fmla="*/ 4026694 h 4354354"/>
              <a:gd name="connsiteX172" fmla="*/ 1850278 w 2684164"/>
              <a:gd name="connsiteY172" fmla="*/ 4011454 h 4354354"/>
              <a:gd name="connsiteX173" fmla="*/ 1895998 w 2684164"/>
              <a:gd name="connsiteY173" fmla="*/ 3996214 h 4354354"/>
              <a:gd name="connsiteX174" fmla="*/ 1918858 w 2684164"/>
              <a:gd name="connsiteY174" fmla="*/ 3980974 h 4354354"/>
              <a:gd name="connsiteX175" fmla="*/ 1979818 w 2684164"/>
              <a:gd name="connsiteY175" fmla="*/ 3935254 h 4354354"/>
              <a:gd name="connsiteX176" fmla="*/ 2040778 w 2684164"/>
              <a:gd name="connsiteY176" fmla="*/ 3897154 h 4354354"/>
              <a:gd name="connsiteX177" fmla="*/ 2071258 w 2684164"/>
              <a:gd name="connsiteY177" fmla="*/ 3881914 h 4354354"/>
              <a:gd name="connsiteX178" fmla="*/ 2124598 w 2684164"/>
              <a:gd name="connsiteY178" fmla="*/ 3843814 h 4354354"/>
              <a:gd name="connsiteX179" fmla="*/ 2155078 w 2684164"/>
              <a:gd name="connsiteY179" fmla="*/ 3813334 h 4354354"/>
              <a:gd name="connsiteX180" fmla="*/ 2193178 w 2684164"/>
              <a:gd name="connsiteY180" fmla="*/ 3714274 h 4354354"/>
              <a:gd name="connsiteX181" fmla="*/ 2155078 w 2684164"/>
              <a:gd name="connsiteY181" fmla="*/ 3630454 h 4354354"/>
              <a:gd name="connsiteX182" fmla="*/ 2132218 w 2684164"/>
              <a:gd name="connsiteY182" fmla="*/ 3622834 h 4354354"/>
              <a:gd name="connsiteX183" fmla="*/ 2116978 w 2684164"/>
              <a:gd name="connsiteY183" fmla="*/ 3706654 h 4354354"/>
              <a:gd name="connsiteX184" fmla="*/ 2101738 w 2684164"/>
              <a:gd name="connsiteY184" fmla="*/ 3683794 h 4354354"/>
              <a:gd name="connsiteX185" fmla="*/ 2040778 w 2684164"/>
              <a:gd name="connsiteY185" fmla="*/ 3691414 h 4354354"/>
              <a:gd name="connsiteX186" fmla="*/ 2048398 w 2684164"/>
              <a:gd name="connsiteY186" fmla="*/ 3729514 h 4354354"/>
              <a:gd name="connsiteX187" fmla="*/ 2071258 w 2684164"/>
              <a:gd name="connsiteY187" fmla="*/ 3744754 h 4354354"/>
              <a:gd name="connsiteX188" fmla="*/ 2086498 w 2684164"/>
              <a:gd name="connsiteY188" fmla="*/ 3775234 h 4354354"/>
              <a:gd name="connsiteX189" fmla="*/ 2078878 w 2684164"/>
              <a:gd name="connsiteY189" fmla="*/ 3820954 h 4354354"/>
              <a:gd name="connsiteX190" fmla="*/ 2002678 w 2684164"/>
              <a:gd name="connsiteY190" fmla="*/ 3775234 h 4354354"/>
              <a:gd name="connsiteX191" fmla="*/ 1987438 w 2684164"/>
              <a:gd name="connsiteY191" fmla="*/ 3676174 h 4354354"/>
              <a:gd name="connsiteX192" fmla="*/ 1964578 w 2684164"/>
              <a:gd name="connsiteY192" fmla="*/ 3653314 h 4354354"/>
              <a:gd name="connsiteX193" fmla="*/ 1972198 w 2684164"/>
              <a:gd name="connsiteY193" fmla="*/ 3607594 h 4354354"/>
              <a:gd name="connsiteX194" fmla="*/ 2017918 w 2684164"/>
              <a:gd name="connsiteY194" fmla="*/ 3599974 h 4354354"/>
              <a:gd name="connsiteX195" fmla="*/ 2025538 w 2684164"/>
              <a:gd name="connsiteY195" fmla="*/ 3546634 h 4354354"/>
              <a:gd name="connsiteX196" fmla="*/ 2056018 w 2684164"/>
              <a:gd name="connsiteY196" fmla="*/ 3554254 h 4354354"/>
              <a:gd name="connsiteX197" fmla="*/ 2086498 w 2684164"/>
              <a:gd name="connsiteY197" fmla="*/ 3516154 h 4354354"/>
              <a:gd name="connsiteX198" fmla="*/ 2116978 w 2684164"/>
              <a:gd name="connsiteY198" fmla="*/ 3485674 h 4354354"/>
              <a:gd name="connsiteX199" fmla="*/ 2132218 w 2684164"/>
              <a:gd name="connsiteY199" fmla="*/ 3462814 h 4354354"/>
              <a:gd name="connsiteX200" fmla="*/ 2162698 w 2684164"/>
              <a:gd name="connsiteY200" fmla="*/ 3439954 h 4354354"/>
              <a:gd name="connsiteX201" fmla="*/ 2231278 w 2684164"/>
              <a:gd name="connsiteY201" fmla="*/ 3348514 h 4354354"/>
              <a:gd name="connsiteX202" fmla="*/ 2238898 w 2684164"/>
              <a:gd name="connsiteY202" fmla="*/ 3318034 h 4354354"/>
              <a:gd name="connsiteX203" fmla="*/ 2261758 w 2684164"/>
              <a:gd name="connsiteY203" fmla="*/ 3257074 h 4354354"/>
              <a:gd name="connsiteX204" fmla="*/ 2269378 w 2684164"/>
              <a:gd name="connsiteY204" fmla="*/ 3211354 h 4354354"/>
              <a:gd name="connsiteX205" fmla="*/ 2292238 w 2684164"/>
              <a:gd name="connsiteY205" fmla="*/ 3165634 h 4354354"/>
              <a:gd name="connsiteX206" fmla="*/ 2307478 w 2684164"/>
              <a:gd name="connsiteY206" fmla="*/ 3127534 h 4354354"/>
              <a:gd name="connsiteX207" fmla="*/ 2345578 w 2684164"/>
              <a:gd name="connsiteY207" fmla="*/ 3112294 h 4354354"/>
              <a:gd name="connsiteX208" fmla="*/ 2368438 w 2684164"/>
              <a:gd name="connsiteY208" fmla="*/ 3097054 h 4354354"/>
              <a:gd name="connsiteX209" fmla="*/ 2487977 w 2684164"/>
              <a:gd name="connsiteY209" fmla="*/ 3067050 h 4354354"/>
              <a:gd name="connsiteX210" fmla="*/ 2586085 w 2684164"/>
              <a:gd name="connsiteY210" fmla="*/ 3063717 h 4354354"/>
              <a:gd name="connsiteX211" fmla="*/ 2678476 w 2684164"/>
              <a:gd name="connsiteY211" fmla="*/ 3054668 h 4354354"/>
              <a:gd name="connsiteX0" fmla="*/ 2678476 w 2684164"/>
              <a:gd name="connsiteY0" fmla="*/ 3054668 h 4354354"/>
              <a:gd name="connsiteX1" fmla="*/ 2673238 w 2684164"/>
              <a:gd name="connsiteY1" fmla="*/ 3028474 h 4354354"/>
              <a:gd name="connsiteX2" fmla="*/ 2665618 w 2684164"/>
              <a:gd name="connsiteY2" fmla="*/ 2975134 h 4354354"/>
              <a:gd name="connsiteX3" fmla="*/ 2623708 w 2684164"/>
              <a:gd name="connsiteY3" fmla="*/ 2967038 h 4354354"/>
              <a:gd name="connsiteX4" fmla="*/ 2560367 w 2684164"/>
              <a:gd name="connsiteY4" fmla="*/ 2966561 h 4354354"/>
              <a:gd name="connsiteX5" fmla="*/ 2519410 w 2684164"/>
              <a:gd name="connsiteY5" fmla="*/ 2908936 h 4354354"/>
              <a:gd name="connsiteX6" fmla="*/ 2457021 w 2684164"/>
              <a:gd name="connsiteY6" fmla="*/ 2905601 h 4354354"/>
              <a:gd name="connsiteX7" fmla="*/ 2410349 w 2684164"/>
              <a:gd name="connsiteY7" fmla="*/ 2889885 h 4354354"/>
              <a:gd name="connsiteX8" fmla="*/ 2376058 w 2684164"/>
              <a:gd name="connsiteY8" fmla="*/ 2876074 h 4354354"/>
              <a:gd name="connsiteX9" fmla="*/ 2347960 w 2684164"/>
              <a:gd name="connsiteY9" fmla="*/ 2856071 h 4354354"/>
              <a:gd name="connsiteX10" fmla="*/ 2293190 w 2684164"/>
              <a:gd name="connsiteY10" fmla="*/ 2824163 h 4354354"/>
              <a:gd name="connsiteX11" fmla="*/ 2218895 w 2684164"/>
              <a:gd name="connsiteY11" fmla="*/ 2864167 h 4354354"/>
              <a:gd name="connsiteX12" fmla="*/ 2178414 w 2684164"/>
              <a:gd name="connsiteY12" fmla="*/ 2825116 h 4354354"/>
              <a:gd name="connsiteX13" fmla="*/ 2143172 w 2684164"/>
              <a:gd name="connsiteY13" fmla="*/ 2746058 h 4354354"/>
              <a:gd name="connsiteX14" fmla="*/ 2123646 w 2684164"/>
              <a:gd name="connsiteY14" fmla="*/ 2684621 h 4354354"/>
              <a:gd name="connsiteX15" fmla="*/ 2105549 w 2684164"/>
              <a:gd name="connsiteY15" fmla="*/ 2649379 h 4354354"/>
              <a:gd name="connsiteX16" fmla="*/ 2104119 w 2684164"/>
              <a:gd name="connsiteY16" fmla="*/ 2600801 h 4354354"/>
              <a:gd name="connsiteX17" fmla="*/ 2026490 w 2684164"/>
              <a:gd name="connsiteY17" fmla="*/ 2686051 h 4354354"/>
              <a:gd name="connsiteX18" fmla="*/ 1959340 w 2684164"/>
              <a:gd name="connsiteY18" fmla="*/ 2754154 h 4354354"/>
              <a:gd name="connsiteX19" fmla="*/ 1912191 w 2684164"/>
              <a:gd name="connsiteY19" fmla="*/ 2713196 h 4354354"/>
              <a:gd name="connsiteX20" fmla="*/ 1775507 w 2684164"/>
              <a:gd name="connsiteY20" fmla="*/ 2699862 h 4354354"/>
              <a:gd name="connsiteX21" fmla="*/ 1677399 w 2684164"/>
              <a:gd name="connsiteY21" fmla="*/ 2689860 h 4354354"/>
              <a:gd name="connsiteX22" fmla="*/ 1606915 w 2684164"/>
              <a:gd name="connsiteY22" fmla="*/ 2582229 h 4354354"/>
              <a:gd name="connsiteX23" fmla="*/ 1542145 w 2684164"/>
              <a:gd name="connsiteY23" fmla="*/ 2584133 h 4354354"/>
              <a:gd name="connsiteX24" fmla="*/ 1517379 w 2684164"/>
              <a:gd name="connsiteY24" fmla="*/ 2563654 h 4354354"/>
              <a:gd name="connsiteX25" fmla="*/ 1469278 w 2684164"/>
              <a:gd name="connsiteY25" fmla="*/ 2381726 h 4354354"/>
              <a:gd name="connsiteX26" fmla="*/ 1438798 w 2684164"/>
              <a:gd name="connsiteY26" fmla="*/ 2289334 h 4354354"/>
              <a:gd name="connsiteX27" fmla="*/ 1400698 w 2684164"/>
              <a:gd name="connsiteY27" fmla="*/ 2220754 h 4354354"/>
              <a:gd name="connsiteX28" fmla="*/ 1385458 w 2684164"/>
              <a:gd name="connsiteY28" fmla="*/ 2197894 h 4354354"/>
              <a:gd name="connsiteX29" fmla="*/ 1374981 w 2684164"/>
              <a:gd name="connsiteY29" fmla="*/ 2152651 h 4354354"/>
              <a:gd name="connsiteX30" fmla="*/ 1369742 w 2684164"/>
              <a:gd name="connsiteY30" fmla="*/ 2052162 h 4354354"/>
              <a:gd name="connsiteX31" fmla="*/ 1384030 w 2684164"/>
              <a:gd name="connsiteY31" fmla="*/ 1982630 h 4354354"/>
              <a:gd name="connsiteX32" fmla="*/ 1315926 w 2684164"/>
              <a:gd name="connsiteY32" fmla="*/ 1917859 h 4354354"/>
              <a:gd name="connsiteX33" fmla="*/ 1282588 w 2684164"/>
              <a:gd name="connsiteY33" fmla="*/ 1912621 h 4354354"/>
              <a:gd name="connsiteX34" fmla="*/ 1184957 w 2684164"/>
              <a:gd name="connsiteY34" fmla="*/ 1853089 h 4354354"/>
              <a:gd name="connsiteX35" fmla="*/ 1126856 w 2684164"/>
              <a:gd name="connsiteY35" fmla="*/ 1863567 h 4354354"/>
              <a:gd name="connsiteX36" fmla="*/ 1074467 w 2684164"/>
              <a:gd name="connsiteY36" fmla="*/ 1897379 h 4354354"/>
              <a:gd name="connsiteX37" fmla="*/ 1025413 w 2684164"/>
              <a:gd name="connsiteY37" fmla="*/ 1923098 h 4354354"/>
              <a:gd name="connsiteX38" fmla="*/ 958738 w 2684164"/>
              <a:gd name="connsiteY38" fmla="*/ 1984058 h 4354354"/>
              <a:gd name="connsiteX39" fmla="*/ 909684 w 2684164"/>
              <a:gd name="connsiteY39" fmla="*/ 1941672 h 4354354"/>
              <a:gd name="connsiteX40" fmla="*/ 854917 w 2684164"/>
              <a:gd name="connsiteY40" fmla="*/ 1915002 h 4354354"/>
              <a:gd name="connsiteX41" fmla="*/ 823960 w 2684164"/>
              <a:gd name="connsiteY41" fmla="*/ 1889284 h 4354354"/>
              <a:gd name="connsiteX42" fmla="*/ 800624 w 2684164"/>
              <a:gd name="connsiteY42" fmla="*/ 1846898 h 4354354"/>
              <a:gd name="connsiteX43" fmla="*/ 814912 w 2684164"/>
              <a:gd name="connsiteY43" fmla="*/ 1789748 h 4354354"/>
              <a:gd name="connsiteX44" fmla="*/ 804433 w 2684164"/>
              <a:gd name="connsiteY44" fmla="*/ 1720215 h 4354354"/>
              <a:gd name="connsiteX45" fmla="*/ 783955 w 2684164"/>
              <a:gd name="connsiteY45" fmla="*/ 1625441 h 4354354"/>
              <a:gd name="connsiteX46" fmla="*/ 760141 w 2684164"/>
              <a:gd name="connsiteY46" fmla="*/ 1635919 h 4354354"/>
              <a:gd name="connsiteX47" fmla="*/ 701563 w 2684164"/>
              <a:gd name="connsiteY47" fmla="*/ 1571626 h 4354354"/>
              <a:gd name="connsiteX48" fmla="*/ 730138 w 2684164"/>
              <a:gd name="connsiteY48" fmla="*/ 1519714 h 4354354"/>
              <a:gd name="connsiteX49" fmla="*/ 777763 w 2684164"/>
              <a:gd name="connsiteY49" fmla="*/ 1455420 h 4354354"/>
              <a:gd name="connsiteX50" fmla="*/ 775858 w 2684164"/>
              <a:gd name="connsiteY50" fmla="*/ 1429227 h 4354354"/>
              <a:gd name="connsiteX51" fmla="*/ 818721 w 2684164"/>
              <a:gd name="connsiteY51" fmla="*/ 1375409 h 4354354"/>
              <a:gd name="connsiteX52" fmla="*/ 826818 w 2684164"/>
              <a:gd name="connsiteY52" fmla="*/ 1282542 h 4354354"/>
              <a:gd name="connsiteX53" fmla="*/ 812529 w 2684164"/>
              <a:gd name="connsiteY53" fmla="*/ 1198721 h 4354354"/>
              <a:gd name="connsiteX54" fmla="*/ 780144 w 2684164"/>
              <a:gd name="connsiteY54" fmla="*/ 1151573 h 4354354"/>
              <a:gd name="connsiteX55" fmla="*/ 761571 w 2684164"/>
              <a:gd name="connsiteY55" fmla="*/ 1070134 h 4354354"/>
              <a:gd name="connsiteX56" fmla="*/ 805387 w 2684164"/>
              <a:gd name="connsiteY56" fmla="*/ 1034892 h 4354354"/>
              <a:gd name="connsiteX57" fmla="*/ 808720 w 2684164"/>
              <a:gd name="connsiteY57" fmla="*/ 976789 h 4354354"/>
              <a:gd name="connsiteX58" fmla="*/ 821102 w 2684164"/>
              <a:gd name="connsiteY58" fmla="*/ 901065 h 4354354"/>
              <a:gd name="connsiteX59" fmla="*/ 830151 w 2684164"/>
              <a:gd name="connsiteY59" fmla="*/ 833914 h 4354354"/>
              <a:gd name="connsiteX60" fmla="*/ 844915 w 2684164"/>
              <a:gd name="connsiteY60" fmla="*/ 795814 h 4354354"/>
              <a:gd name="connsiteX61" fmla="*/ 860154 w 2684164"/>
              <a:gd name="connsiteY61" fmla="*/ 762475 h 4354354"/>
              <a:gd name="connsiteX62" fmla="*/ 833961 w 2684164"/>
              <a:gd name="connsiteY62" fmla="*/ 696754 h 4354354"/>
              <a:gd name="connsiteX63" fmla="*/ 818245 w 2684164"/>
              <a:gd name="connsiteY63" fmla="*/ 573405 h 4354354"/>
              <a:gd name="connsiteX64" fmla="*/ 787764 w 2684164"/>
              <a:gd name="connsiteY64" fmla="*/ 536259 h 4354354"/>
              <a:gd name="connsiteX65" fmla="*/ 770143 w 2684164"/>
              <a:gd name="connsiteY65" fmla="*/ 505777 h 4354354"/>
              <a:gd name="connsiteX66" fmla="*/ 747283 w 2684164"/>
              <a:gd name="connsiteY66" fmla="*/ 430054 h 4354354"/>
              <a:gd name="connsiteX67" fmla="*/ 720137 w 2684164"/>
              <a:gd name="connsiteY67" fmla="*/ 349091 h 4354354"/>
              <a:gd name="connsiteX68" fmla="*/ 732519 w 2684164"/>
              <a:gd name="connsiteY68" fmla="*/ 321469 h 4354354"/>
              <a:gd name="connsiteX69" fmla="*/ 729187 w 2684164"/>
              <a:gd name="connsiteY69" fmla="*/ 256223 h 4354354"/>
              <a:gd name="connsiteX70" fmla="*/ 710137 w 2684164"/>
              <a:gd name="connsiteY70" fmla="*/ 241935 h 4354354"/>
              <a:gd name="connsiteX71" fmla="*/ 702040 w 2684164"/>
              <a:gd name="connsiteY71" fmla="*/ 171451 h 4354354"/>
              <a:gd name="connsiteX72" fmla="*/ 668226 w 2684164"/>
              <a:gd name="connsiteY72" fmla="*/ 120015 h 4354354"/>
              <a:gd name="connsiteX73" fmla="*/ 679180 w 2684164"/>
              <a:gd name="connsiteY73" fmla="*/ 70485 h 4354354"/>
              <a:gd name="connsiteX74" fmla="*/ 650127 w 2684164"/>
              <a:gd name="connsiteY74" fmla="*/ 0 h 4354354"/>
              <a:gd name="connsiteX75" fmla="*/ 605837 w 2684164"/>
              <a:gd name="connsiteY75" fmla="*/ 10001 h 4354354"/>
              <a:gd name="connsiteX76" fmla="*/ 535352 w 2684164"/>
              <a:gd name="connsiteY76" fmla="*/ 85249 h 4354354"/>
              <a:gd name="connsiteX77" fmla="*/ 552497 w 2684164"/>
              <a:gd name="connsiteY77" fmla="*/ 158591 h 4354354"/>
              <a:gd name="connsiteX78" fmla="*/ 545831 w 2684164"/>
              <a:gd name="connsiteY78" fmla="*/ 234792 h 4354354"/>
              <a:gd name="connsiteX79" fmla="*/ 498205 w 2684164"/>
              <a:gd name="connsiteY79" fmla="*/ 313373 h 4354354"/>
              <a:gd name="connsiteX80" fmla="*/ 453913 w 2684164"/>
              <a:gd name="connsiteY80" fmla="*/ 408147 h 4354354"/>
              <a:gd name="connsiteX81" fmla="*/ 361044 w 2684164"/>
              <a:gd name="connsiteY81" fmla="*/ 381476 h 4354354"/>
              <a:gd name="connsiteX82" fmla="*/ 293418 w 2684164"/>
              <a:gd name="connsiteY82" fmla="*/ 441960 h 4354354"/>
              <a:gd name="connsiteX83" fmla="*/ 263413 w 2684164"/>
              <a:gd name="connsiteY83" fmla="*/ 513874 h 4354354"/>
              <a:gd name="connsiteX84" fmla="*/ 314848 w 2684164"/>
              <a:gd name="connsiteY84" fmla="*/ 574834 h 4354354"/>
              <a:gd name="connsiteX85" fmla="*/ 228646 w 2684164"/>
              <a:gd name="connsiteY85" fmla="*/ 711995 h 4354354"/>
              <a:gd name="connsiteX86" fmla="*/ 255318 w 2684164"/>
              <a:gd name="connsiteY86" fmla="*/ 758667 h 4354354"/>
              <a:gd name="connsiteX87" fmla="*/ 241029 w 2684164"/>
              <a:gd name="connsiteY87" fmla="*/ 834390 h 4354354"/>
              <a:gd name="connsiteX88" fmla="*/ 295798 w 2684164"/>
              <a:gd name="connsiteY88" fmla="*/ 849630 h 4354354"/>
              <a:gd name="connsiteX89" fmla="*/ 343899 w 2684164"/>
              <a:gd name="connsiteY89" fmla="*/ 872966 h 4354354"/>
              <a:gd name="connsiteX90" fmla="*/ 317230 w 2684164"/>
              <a:gd name="connsiteY90" fmla="*/ 957263 h 4354354"/>
              <a:gd name="connsiteX91" fmla="*/ 314849 w 2684164"/>
              <a:gd name="connsiteY91" fmla="*/ 1051560 h 4354354"/>
              <a:gd name="connsiteX92" fmla="*/ 231506 w 2684164"/>
              <a:gd name="connsiteY92" fmla="*/ 1096803 h 4354354"/>
              <a:gd name="connsiteX93" fmla="*/ 152447 w 2684164"/>
              <a:gd name="connsiteY93" fmla="*/ 1095376 h 4354354"/>
              <a:gd name="connsiteX94" fmla="*/ 159114 w 2684164"/>
              <a:gd name="connsiteY94" fmla="*/ 1245395 h 4354354"/>
              <a:gd name="connsiteX95" fmla="*/ 221503 w 2684164"/>
              <a:gd name="connsiteY95" fmla="*/ 1283494 h 4354354"/>
              <a:gd name="connsiteX96" fmla="*/ 210073 w 2684164"/>
              <a:gd name="connsiteY96" fmla="*/ 1344454 h 4354354"/>
              <a:gd name="connsiteX97" fmla="*/ 292464 w 2684164"/>
              <a:gd name="connsiteY97" fmla="*/ 1416368 h 4354354"/>
              <a:gd name="connsiteX98" fmla="*/ 272938 w 2684164"/>
              <a:gd name="connsiteY98" fmla="*/ 1466374 h 4354354"/>
              <a:gd name="connsiteX99" fmla="*/ 237219 w 2684164"/>
              <a:gd name="connsiteY99" fmla="*/ 1567339 h 4354354"/>
              <a:gd name="connsiteX100" fmla="*/ 212455 w 2684164"/>
              <a:gd name="connsiteY100" fmla="*/ 1594485 h 4354354"/>
              <a:gd name="connsiteX101" fmla="*/ 152923 w 2684164"/>
              <a:gd name="connsiteY101" fmla="*/ 1602105 h 4354354"/>
              <a:gd name="connsiteX102" fmla="*/ 96249 w 2684164"/>
              <a:gd name="connsiteY102" fmla="*/ 1652111 h 4354354"/>
              <a:gd name="connsiteX103" fmla="*/ 35289 w 2684164"/>
              <a:gd name="connsiteY103" fmla="*/ 1684497 h 4354354"/>
              <a:gd name="connsiteX104" fmla="*/ 11001 w 2684164"/>
              <a:gd name="connsiteY104" fmla="*/ 1750219 h 4354354"/>
              <a:gd name="connsiteX105" fmla="*/ 523 w 2684164"/>
              <a:gd name="connsiteY105" fmla="*/ 1875473 h 4354354"/>
              <a:gd name="connsiteX106" fmla="*/ 29098 w 2684164"/>
              <a:gd name="connsiteY106" fmla="*/ 1938814 h 4354354"/>
              <a:gd name="connsiteX107" fmla="*/ 79104 w 2684164"/>
              <a:gd name="connsiteY107" fmla="*/ 1993107 h 4354354"/>
              <a:gd name="connsiteX108" fmla="*/ 166258 w 2684164"/>
              <a:gd name="connsiteY108" fmla="*/ 2037874 h 4354354"/>
              <a:gd name="connsiteX109" fmla="*/ 241505 w 2684164"/>
              <a:gd name="connsiteY109" fmla="*/ 2100263 h 4354354"/>
              <a:gd name="connsiteX110" fmla="*/ 265318 w 2684164"/>
              <a:gd name="connsiteY110" fmla="*/ 2182654 h 4354354"/>
              <a:gd name="connsiteX111" fmla="*/ 318182 w 2684164"/>
              <a:gd name="connsiteY111" fmla="*/ 2265045 h 4354354"/>
              <a:gd name="connsiteX112" fmla="*/ 443436 w 2684164"/>
              <a:gd name="connsiteY112" fmla="*/ 2258854 h 4354354"/>
              <a:gd name="connsiteX113" fmla="*/ 472010 w 2684164"/>
              <a:gd name="connsiteY113" fmla="*/ 2296954 h 4354354"/>
              <a:gd name="connsiteX114" fmla="*/ 510111 w 2684164"/>
              <a:gd name="connsiteY114" fmla="*/ 2330292 h 4354354"/>
              <a:gd name="connsiteX115" fmla="*/ 541067 w 2684164"/>
              <a:gd name="connsiteY115" fmla="*/ 2318385 h 4354354"/>
              <a:gd name="connsiteX116" fmla="*/ 564403 w 2684164"/>
              <a:gd name="connsiteY116" fmla="*/ 2392680 h 4354354"/>
              <a:gd name="connsiteX117" fmla="*/ 543448 w 2684164"/>
              <a:gd name="connsiteY117" fmla="*/ 2461737 h 4354354"/>
              <a:gd name="connsiteX118" fmla="*/ 497728 w 2684164"/>
              <a:gd name="connsiteY118" fmla="*/ 2511267 h 4354354"/>
              <a:gd name="connsiteX119" fmla="*/ 499633 w 2684164"/>
              <a:gd name="connsiteY119" fmla="*/ 2549843 h 4354354"/>
              <a:gd name="connsiteX120" fmla="*/ 491061 w 2684164"/>
              <a:gd name="connsiteY120" fmla="*/ 2611279 h 4354354"/>
              <a:gd name="connsiteX121" fmla="*/ 524398 w 2684164"/>
              <a:gd name="connsiteY121" fmla="*/ 2648902 h 4354354"/>
              <a:gd name="connsiteX122" fmla="*/ 532018 w 2684164"/>
              <a:gd name="connsiteY122" fmla="*/ 2681764 h 4354354"/>
              <a:gd name="connsiteX123" fmla="*/ 564879 w 2684164"/>
              <a:gd name="connsiteY123" fmla="*/ 2642236 h 4354354"/>
              <a:gd name="connsiteX124" fmla="*/ 588692 w 2684164"/>
              <a:gd name="connsiteY124" fmla="*/ 2586991 h 4354354"/>
              <a:gd name="connsiteX125" fmla="*/ 655366 w 2684164"/>
              <a:gd name="connsiteY125" fmla="*/ 2589848 h 4354354"/>
              <a:gd name="connsiteX126" fmla="*/ 692038 w 2684164"/>
              <a:gd name="connsiteY126" fmla="*/ 2662714 h 4354354"/>
              <a:gd name="connsiteX127" fmla="*/ 714898 w 2684164"/>
              <a:gd name="connsiteY127" fmla="*/ 2685574 h 4354354"/>
              <a:gd name="connsiteX128" fmla="*/ 722518 w 2684164"/>
              <a:gd name="connsiteY128" fmla="*/ 2708434 h 4354354"/>
              <a:gd name="connsiteX129" fmla="*/ 699658 w 2684164"/>
              <a:gd name="connsiteY129" fmla="*/ 2792254 h 4354354"/>
              <a:gd name="connsiteX130" fmla="*/ 615838 w 2684164"/>
              <a:gd name="connsiteY130" fmla="*/ 2868454 h 4354354"/>
              <a:gd name="connsiteX131" fmla="*/ 592978 w 2684164"/>
              <a:gd name="connsiteY131" fmla="*/ 2914174 h 4354354"/>
              <a:gd name="connsiteX132" fmla="*/ 524398 w 2684164"/>
              <a:gd name="connsiteY132" fmla="*/ 2959894 h 4354354"/>
              <a:gd name="connsiteX133" fmla="*/ 509158 w 2684164"/>
              <a:gd name="connsiteY133" fmla="*/ 2982754 h 4354354"/>
              <a:gd name="connsiteX134" fmla="*/ 539638 w 2684164"/>
              <a:gd name="connsiteY134" fmla="*/ 3081814 h 4354354"/>
              <a:gd name="connsiteX135" fmla="*/ 562498 w 2684164"/>
              <a:gd name="connsiteY135" fmla="*/ 3203734 h 4354354"/>
              <a:gd name="connsiteX136" fmla="*/ 600598 w 2684164"/>
              <a:gd name="connsiteY136" fmla="*/ 3302794 h 4354354"/>
              <a:gd name="connsiteX137" fmla="*/ 600598 w 2684164"/>
              <a:gd name="connsiteY137" fmla="*/ 3455194 h 4354354"/>
              <a:gd name="connsiteX138" fmla="*/ 562498 w 2684164"/>
              <a:gd name="connsiteY138" fmla="*/ 3493294 h 4354354"/>
              <a:gd name="connsiteX139" fmla="*/ 554878 w 2684164"/>
              <a:gd name="connsiteY139" fmla="*/ 3523774 h 4354354"/>
              <a:gd name="connsiteX140" fmla="*/ 539638 w 2684164"/>
              <a:gd name="connsiteY140" fmla="*/ 3554254 h 4354354"/>
              <a:gd name="connsiteX141" fmla="*/ 547258 w 2684164"/>
              <a:gd name="connsiteY141" fmla="*/ 3706654 h 4354354"/>
              <a:gd name="connsiteX142" fmla="*/ 600598 w 2684164"/>
              <a:gd name="connsiteY142" fmla="*/ 3699034 h 4354354"/>
              <a:gd name="connsiteX143" fmla="*/ 623458 w 2684164"/>
              <a:gd name="connsiteY143" fmla="*/ 3691414 h 4354354"/>
              <a:gd name="connsiteX144" fmla="*/ 669178 w 2684164"/>
              <a:gd name="connsiteY144" fmla="*/ 3714274 h 4354354"/>
              <a:gd name="connsiteX145" fmla="*/ 699658 w 2684164"/>
              <a:gd name="connsiteY145" fmla="*/ 3744754 h 4354354"/>
              <a:gd name="connsiteX146" fmla="*/ 829198 w 2684164"/>
              <a:gd name="connsiteY146" fmla="*/ 3767614 h 4354354"/>
              <a:gd name="connsiteX147" fmla="*/ 844438 w 2684164"/>
              <a:gd name="connsiteY147" fmla="*/ 3798094 h 4354354"/>
              <a:gd name="connsiteX148" fmla="*/ 867298 w 2684164"/>
              <a:gd name="connsiteY148" fmla="*/ 3813334 h 4354354"/>
              <a:gd name="connsiteX149" fmla="*/ 890158 w 2684164"/>
              <a:gd name="connsiteY149" fmla="*/ 3836194 h 4354354"/>
              <a:gd name="connsiteX150" fmla="*/ 897778 w 2684164"/>
              <a:gd name="connsiteY150" fmla="*/ 3866674 h 4354354"/>
              <a:gd name="connsiteX151" fmla="*/ 913018 w 2684164"/>
              <a:gd name="connsiteY151" fmla="*/ 3889534 h 4354354"/>
              <a:gd name="connsiteX152" fmla="*/ 935878 w 2684164"/>
              <a:gd name="connsiteY152" fmla="*/ 3927634 h 4354354"/>
              <a:gd name="connsiteX153" fmla="*/ 989218 w 2684164"/>
              <a:gd name="connsiteY153" fmla="*/ 3973354 h 4354354"/>
              <a:gd name="connsiteX154" fmla="*/ 1004458 w 2684164"/>
              <a:gd name="connsiteY154" fmla="*/ 3996214 h 4354354"/>
              <a:gd name="connsiteX155" fmla="*/ 1027318 w 2684164"/>
              <a:gd name="connsiteY155" fmla="*/ 4034314 h 4354354"/>
              <a:gd name="connsiteX156" fmla="*/ 1057798 w 2684164"/>
              <a:gd name="connsiteY156" fmla="*/ 4110514 h 4354354"/>
              <a:gd name="connsiteX157" fmla="*/ 1065418 w 2684164"/>
              <a:gd name="connsiteY157" fmla="*/ 4133374 h 4354354"/>
              <a:gd name="connsiteX158" fmla="*/ 1141618 w 2684164"/>
              <a:gd name="connsiteY158" fmla="*/ 4163854 h 4354354"/>
              <a:gd name="connsiteX159" fmla="*/ 1194958 w 2684164"/>
              <a:gd name="connsiteY159" fmla="*/ 4240054 h 4354354"/>
              <a:gd name="connsiteX160" fmla="*/ 1255918 w 2684164"/>
              <a:gd name="connsiteY160" fmla="*/ 4247674 h 4354354"/>
              <a:gd name="connsiteX161" fmla="*/ 1263538 w 2684164"/>
              <a:gd name="connsiteY161" fmla="*/ 4301014 h 4354354"/>
              <a:gd name="connsiteX162" fmla="*/ 1309258 w 2684164"/>
              <a:gd name="connsiteY162" fmla="*/ 4354354 h 4354354"/>
              <a:gd name="connsiteX163" fmla="*/ 1347358 w 2684164"/>
              <a:gd name="connsiteY163" fmla="*/ 4255294 h 4354354"/>
              <a:gd name="connsiteX164" fmla="*/ 1408318 w 2684164"/>
              <a:gd name="connsiteY164" fmla="*/ 4224814 h 4354354"/>
              <a:gd name="connsiteX165" fmla="*/ 1461658 w 2684164"/>
              <a:gd name="connsiteY165" fmla="*/ 4209574 h 4354354"/>
              <a:gd name="connsiteX166" fmla="*/ 1499758 w 2684164"/>
              <a:gd name="connsiteY166" fmla="*/ 4186714 h 4354354"/>
              <a:gd name="connsiteX167" fmla="*/ 1545478 w 2684164"/>
              <a:gd name="connsiteY167" fmla="*/ 4156234 h 4354354"/>
              <a:gd name="connsiteX168" fmla="*/ 1575958 w 2684164"/>
              <a:gd name="connsiteY168" fmla="*/ 4148614 h 4354354"/>
              <a:gd name="connsiteX169" fmla="*/ 1636918 w 2684164"/>
              <a:gd name="connsiteY169" fmla="*/ 4087654 h 4354354"/>
              <a:gd name="connsiteX170" fmla="*/ 1667398 w 2684164"/>
              <a:gd name="connsiteY170" fmla="*/ 4064794 h 4354354"/>
              <a:gd name="connsiteX171" fmla="*/ 1819798 w 2684164"/>
              <a:gd name="connsiteY171" fmla="*/ 4026694 h 4354354"/>
              <a:gd name="connsiteX172" fmla="*/ 1850278 w 2684164"/>
              <a:gd name="connsiteY172" fmla="*/ 4011454 h 4354354"/>
              <a:gd name="connsiteX173" fmla="*/ 1895998 w 2684164"/>
              <a:gd name="connsiteY173" fmla="*/ 3996214 h 4354354"/>
              <a:gd name="connsiteX174" fmla="*/ 1918858 w 2684164"/>
              <a:gd name="connsiteY174" fmla="*/ 3980974 h 4354354"/>
              <a:gd name="connsiteX175" fmla="*/ 1979818 w 2684164"/>
              <a:gd name="connsiteY175" fmla="*/ 3935254 h 4354354"/>
              <a:gd name="connsiteX176" fmla="*/ 2040778 w 2684164"/>
              <a:gd name="connsiteY176" fmla="*/ 3897154 h 4354354"/>
              <a:gd name="connsiteX177" fmla="*/ 2071258 w 2684164"/>
              <a:gd name="connsiteY177" fmla="*/ 3881914 h 4354354"/>
              <a:gd name="connsiteX178" fmla="*/ 2124598 w 2684164"/>
              <a:gd name="connsiteY178" fmla="*/ 3843814 h 4354354"/>
              <a:gd name="connsiteX179" fmla="*/ 2155078 w 2684164"/>
              <a:gd name="connsiteY179" fmla="*/ 3813334 h 4354354"/>
              <a:gd name="connsiteX180" fmla="*/ 2193178 w 2684164"/>
              <a:gd name="connsiteY180" fmla="*/ 3714274 h 4354354"/>
              <a:gd name="connsiteX181" fmla="*/ 2155078 w 2684164"/>
              <a:gd name="connsiteY181" fmla="*/ 3630454 h 4354354"/>
              <a:gd name="connsiteX182" fmla="*/ 2132218 w 2684164"/>
              <a:gd name="connsiteY182" fmla="*/ 3622834 h 4354354"/>
              <a:gd name="connsiteX183" fmla="*/ 2116978 w 2684164"/>
              <a:gd name="connsiteY183" fmla="*/ 3706654 h 4354354"/>
              <a:gd name="connsiteX184" fmla="*/ 2101738 w 2684164"/>
              <a:gd name="connsiteY184" fmla="*/ 3683794 h 4354354"/>
              <a:gd name="connsiteX185" fmla="*/ 2040778 w 2684164"/>
              <a:gd name="connsiteY185" fmla="*/ 3691414 h 4354354"/>
              <a:gd name="connsiteX186" fmla="*/ 2048398 w 2684164"/>
              <a:gd name="connsiteY186" fmla="*/ 3729514 h 4354354"/>
              <a:gd name="connsiteX187" fmla="*/ 2071258 w 2684164"/>
              <a:gd name="connsiteY187" fmla="*/ 3744754 h 4354354"/>
              <a:gd name="connsiteX188" fmla="*/ 2086498 w 2684164"/>
              <a:gd name="connsiteY188" fmla="*/ 3775234 h 4354354"/>
              <a:gd name="connsiteX189" fmla="*/ 2078878 w 2684164"/>
              <a:gd name="connsiteY189" fmla="*/ 3820954 h 4354354"/>
              <a:gd name="connsiteX190" fmla="*/ 2002678 w 2684164"/>
              <a:gd name="connsiteY190" fmla="*/ 3775234 h 4354354"/>
              <a:gd name="connsiteX191" fmla="*/ 1987438 w 2684164"/>
              <a:gd name="connsiteY191" fmla="*/ 3676174 h 4354354"/>
              <a:gd name="connsiteX192" fmla="*/ 1964578 w 2684164"/>
              <a:gd name="connsiteY192" fmla="*/ 3653314 h 4354354"/>
              <a:gd name="connsiteX193" fmla="*/ 1972198 w 2684164"/>
              <a:gd name="connsiteY193" fmla="*/ 3607594 h 4354354"/>
              <a:gd name="connsiteX194" fmla="*/ 2017918 w 2684164"/>
              <a:gd name="connsiteY194" fmla="*/ 3599974 h 4354354"/>
              <a:gd name="connsiteX195" fmla="*/ 2025538 w 2684164"/>
              <a:gd name="connsiteY195" fmla="*/ 3546634 h 4354354"/>
              <a:gd name="connsiteX196" fmla="*/ 2056018 w 2684164"/>
              <a:gd name="connsiteY196" fmla="*/ 3554254 h 4354354"/>
              <a:gd name="connsiteX197" fmla="*/ 2086498 w 2684164"/>
              <a:gd name="connsiteY197" fmla="*/ 3516154 h 4354354"/>
              <a:gd name="connsiteX198" fmla="*/ 2116978 w 2684164"/>
              <a:gd name="connsiteY198" fmla="*/ 3485674 h 4354354"/>
              <a:gd name="connsiteX199" fmla="*/ 2132218 w 2684164"/>
              <a:gd name="connsiteY199" fmla="*/ 3462814 h 4354354"/>
              <a:gd name="connsiteX200" fmla="*/ 2162698 w 2684164"/>
              <a:gd name="connsiteY200" fmla="*/ 3439954 h 4354354"/>
              <a:gd name="connsiteX201" fmla="*/ 2231278 w 2684164"/>
              <a:gd name="connsiteY201" fmla="*/ 3348514 h 4354354"/>
              <a:gd name="connsiteX202" fmla="*/ 2238898 w 2684164"/>
              <a:gd name="connsiteY202" fmla="*/ 3318034 h 4354354"/>
              <a:gd name="connsiteX203" fmla="*/ 2261758 w 2684164"/>
              <a:gd name="connsiteY203" fmla="*/ 3257074 h 4354354"/>
              <a:gd name="connsiteX204" fmla="*/ 2269378 w 2684164"/>
              <a:gd name="connsiteY204" fmla="*/ 3211354 h 4354354"/>
              <a:gd name="connsiteX205" fmla="*/ 2292238 w 2684164"/>
              <a:gd name="connsiteY205" fmla="*/ 3165634 h 4354354"/>
              <a:gd name="connsiteX206" fmla="*/ 2307478 w 2684164"/>
              <a:gd name="connsiteY206" fmla="*/ 3127534 h 4354354"/>
              <a:gd name="connsiteX207" fmla="*/ 2345578 w 2684164"/>
              <a:gd name="connsiteY207" fmla="*/ 3112294 h 4354354"/>
              <a:gd name="connsiteX208" fmla="*/ 2368438 w 2684164"/>
              <a:gd name="connsiteY208" fmla="*/ 3097054 h 4354354"/>
              <a:gd name="connsiteX209" fmla="*/ 2487977 w 2684164"/>
              <a:gd name="connsiteY209" fmla="*/ 3067050 h 4354354"/>
              <a:gd name="connsiteX210" fmla="*/ 2586085 w 2684164"/>
              <a:gd name="connsiteY210" fmla="*/ 3063717 h 4354354"/>
              <a:gd name="connsiteX211" fmla="*/ 2678476 w 2684164"/>
              <a:gd name="connsiteY211" fmla="*/ 3054668 h 4354354"/>
              <a:gd name="connsiteX0" fmla="*/ 2678476 w 2684164"/>
              <a:gd name="connsiteY0" fmla="*/ 3054668 h 4354354"/>
              <a:gd name="connsiteX1" fmla="*/ 2673238 w 2684164"/>
              <a:gd name="connsiteY1" fmla="*/ 3028474 h 4354354"/>
              <a:gd name="connsiteX2" fmla="*/ 2665618 w 2684164"/>
              <a:gd name="connsiteY2" fmla="*/ 2975134 h 4354354"/>
              <a:gd name="connsiteX3" fmla="*/ 2623708 w 2684164"/>
              <a:gd name="connsiteY3" fmla="*/ 2967038 h 4354354"/>
              <a:gd name="connsiteX4" fmla="*/ 2560367 w 2684164"/>
              <a:gd name="connsiteY4" fmla="*/ 2966561 h 4354354"/>
              <a:gd name="connsiteX5" fmla="*/ 2519410 w 2684164"/>
              <a:gd name="connsiteY5" fmla="*/ 2908936 h 4354354"/>
              <a:gd name="connsiteX6" fmla="*/ 2457021 w 2684164"/>
              <a:gd name="connsiteY6" fmla="*/ 2905601 h 4354354"/>
              <a:gd name="connsiteX7" fmla="*/ 2410349 w 2684164"/>
              <a:gd name="connsiteY7" fmla="*/ 2889885 h 4354354"/>
              <a:gd name="connsiteX8" fmla="*/ 2376058 w 2684164"/>
              <a:gd name="connsiteY8" fmla="*/ 2876074 h 4354354"/>
              <a:gd name="connsiteX9" fmla="*/ 2347960 w 2684164"/>
              <a:gd name="connsiteY9" fmla="*/ 2856071 h 4354354"/>
              <a:gd name="connsiteX10" fmla="*/ 2293190 w 2684164"/>
              <a:gd name="connsiteY10" fmla="*/ 2824163 h 4354354"/>
              <a:gd name="connsiteX11" fmla="*/ 2218895 w 2684164"/>
              <a:gd name="connsiteY11" fmla="*/ 2864167 h 4354354"/>
              <a:gd name="connsiteX12" fmla="*/ 2178414 w 2684164"/>
              <a:gd name="connsiteY12" fmla="*/ 2825116 h 4354354"/>
              <a:gd name="connsiteX13" fmla="*/ 2143172 w 2684164"/>
              <a:gd name="connsiteY13" fmla="*/ 2746058 h 4354354"/>
              <a:gd name="connsiteX14" fmla="*/ 2123646 w 2684164"/>
              <a:gd name="connsiteY14" fmla="*/ 2684621 h 4354354"/>
              <a:gd name="connsiteX15" fmla="*/ 2105549 w 2684164"/>
              <a:gd name="connsiteY15" fmla="*/ 2649379 h 4354354"/>
              <a:gd name="connsiteX16" fmla="*/ 2104119 w 2684164"/>
              <a:gd name="connsiteY16" fmla="*/ 2600801 h 4354354"/>
              <a:gd name="connsiteX17" fmla="*/ 2026490 w 2684164"/>
              <a:gd name="connsiteY17" fmla="*/ 2686051 h 4354354"/>
              <a:gd name="connsiteX18" fmla="*/ 1959340 w 2684164"/>
              <a:gd name="connsiteY18" fmla="*/ 2754154 h 4354354"/>
              <a:gd name="connsiteX19" fmla="*/ 1912191 w 2684164"/>
              <a:gd name="connsiteY19" fmla="*/ 2713196 h 4354354"/>
              <a:gd name="connsiteX20" fmla="*/ 1775507 w 2684164"/>
              <a:gd name="connsiteY20" fmla="*/ 2699862 h 4354354"/>
              <a:gd name="connsiteX21" fmla="*/ 1677399 w 2684164"/>
              <a:gd name="connsiteY21" fmla="*/ 2689860 h 4354354"/>
              <a:gd name="connsiteX22" fmla="*/ 1606915 w 2684164"/>
              <a:gd name="connsiteY22" fmla="*/ 2582229 h 4354354"/>
              <a:gd name="connsiteX23" fmla="*/ 1542145 w 2684164"/>
              <a:gd name="connsiteY23" fmla="*/ 2584133 h 4354354"/>
              <a:gd name="connsiteX24" fmla="*/ 1517379 w 2684164"/>
              <a:gd name="connsiteY24" fmla="*/ 2563654 h 4354354"/>
              <a:gd name="connsiteX25" fmla="*/ 1469278 w 2684164"/>
              <a:gd name="connsiteY25" fmla="*/ 2381726 h 4354354"/>
              <a:gd name="connsiteX26" fmla="*/ 1438798 w 2684164"/>
              <a:gd name="connsiteY26" fmla="*/ 2289334 h 4354354"/>
              <a:gd name="connsiteX27" fmla="*/ 1400698 w 2684164"/>
              <a:gd name="connsiteY27" fmla="*/ 2220754 h 4354354"/>
              <a:gd name="connsiteX28" fmla="*/ 1385458 w 2684164"/>
              <a:gd name="connsiteY28" fmla="*/ 2197894 h 4354354"/>
              <a:gd name="connsiteX29" fmla="*/ 1374981 w 2684164"/>
              <a:gd name="connsiteY29" fmla="*/ 2152651 h 4354354"/>
              <a:gd name="connsiteX30" fmla="*/ 1369742 w 2684164"/>
              <a:gd name="connsiteY30" fmla="*/ 2052162 h 4354354"/>
              <a:gd name="connsiteX31" fmla="*/ 1384030 w 2684164"/>
              <a:gd name="connsiteY31" fmla="*/ 1982630 h 4354354"/>
              <a:gd name="connsiteX32" fmla="*/ 1315926 w 2684164"/>
              <a:gd name="connsiteY32" fmla="*/ 1917859 h 4354354"/>
              <a:gd name="connsiteX33" fmla="*/ 1282588 w 2684164"/>
              <a:gd name="connsiteY33" fmla="*/ 1912621 h 4354354"/>
              <a:gd name="connsiteX34" fmla="*/ 1184957 w 2684164"/>
              <a:gd name="connsiteY34" fmla="*/ 1853089 h 4354354"/>
              <a:gd name="connsiteX35" fmla="*/ 1126856 w 2684164"/>
              <a:gd name="connsiteY35" fmla="*/ 1863567 h 4354354"/>
              <a:gd name="connsiteX36" fmla="*/ 1074467 w 2684164"/>
              <a:gd name="connsiteY36" fmla="*/ 1897379 h 4354354"/>
              <a:gd name="connsiteX37" fmla="*/ 1025413 w 2684164"/>
              <a:gd name="connsiteY37" fmla="*/ 1923098 h 4354354"/>
              <a:gd name="connsiteX38" fmla="*/ 958738 w 2684164"/>
              <a:gd name="connsiteY38" fmla="*/ 1984058 h 4354354"/>
              <a:gd name="connsiteX39" fmla="*/ 909684 w 2684164"/>
              <a:gd name="connsiteY39" fmla="*/ 1941672 h 4354354"/>
              <a:gd name="connsiteX40" fmla="*/ 854917 w 2684164"/>
              <a:gd name="connsiteY40" fmla="*/ 1915002 h 4354354"/>
              <a:gd name="connsiteX41" fmla="*/ 823960 w 2684164"/>
              <a:gd name="connsiteY41" fmla="*/ 1889284 h 4354354"/>
              <a:gd name="connsiteX42" fmla="*/ 800624 w 2684164"/>
              <a:gd name="connsiteY42" fmla="*/ 1846898 h 4354354"/>
              <a:gd name="connsiteX43" fmla="*/ 814912 w 2684164"/>
              <a:gd name="connsiteY43" fmla="*/ 1789748 h 4354354"/>
              <a:gd name="connsiteX44" fmla="*/ 804433 w 2684164"/>
              <a:gd name="connsiteY44" fmla="*/ 1720215 h 4354354"/>
              <a:gd name="connsiteX45" fmla="*/ 783955 w 2684164"/>
              <a:gd name="connsiteY45" fmla="*/ 1625441 h 4354354"/>
              <a:gd name="connsiteX46" fmla="*/ 760141 w 2684164"/>
              <a:gd name="connsiteY46" fmla="*/ 1635919 h 4354354"/>
              <a:gd name="connsiteX47" fmla="*/ 701563 w 2684164"/>
              <a:gd name="connsiteY47" fmla="*/ 1571626 h 4354354"/>
              <a:gd name="connsiteX48" fmla="*/ 730138 w 2684164"/>
              <a:gd name="connsiteY48" fmla="*/ 1519714 h 4354354"/>
              <a:gd name="connsiteX49" fmla="*/ 777763 w 2684164"/>
              <a:gd name="connsiteY49" fmla="*/ 1455420 h 4354354"/>
              <a:gd name="connsiteX50" fmla="*/ 775858 w 2684164"/>
              <a:gd name="connsiteY50" fmla="*/ 1429227 h 4354354"/>
              <a:gd name="connsiteX51" fmla="*/ 818721 w 2684164"/>
              <a:gd name="connsiteY51" fmla="*/ 1375409 h 4354354"/>
              <a:gd name="connsiteX52" fmla="*/ 826818 w 2684164"/>
              <a:gd name="connsiteY52" fmla="*/ 1282542 h 4354354"/>
              <a:gd name="connsiteX53" fmla="*/ 812529 w 2684164"/>
              <a:gd name="connsiteY53" fmla="*/ 1198721 h 4354354"/>
              <a:gd name="connsiteX54" fmla="*/ 780144 w 2684164"/>
              <a:gd name="connsiteY54" fmla="*/ 1151573 h 4354354"/>
              <a:gd name="connsiteX55" fmla="*/ 761571 w 2684164"/>
              <a:gd name="connsiteY55" fmla="*/ 1070134 h 4354354"/>
              <a:gd name="connsiteX56" fmla="*/ 805387 w 2684164"/>
              <a:gd name="connsiteY56" fmla="*/ 1034892 h 4354354"/>
              <a:gd name="connsiteX57" fmla="*/ 808720 w 2684164"/>
              <a:gd name="connsiteY57" fmla="*/ 976789 h 4354354"/>
              <a:gd name="connsiteX58" fmla="*/ 821102 w 2684164"/>
              <a:gd name="connsiteY58" fmla="*/ 901065 h 4354354"/>
              <a:gd name="connsiteX59" fmla="*/ 830151 w 2684164"/>
              <a:gd name="connsiteY59" fmla="*/ 833914 h 4354354"/>
              <a:gd name="connsiteX60" fmla="*/ 844915 w 2684164"/>
              <a:gd name="connsiteY60" fmla="*/ 795814 h 4354354"/>
              <a:gd name="connsiteX61" fmla="*/ 860154 w 2684164"/>
              <a:gd name="connsiteY61" fmla="*/ 762475 h 4354354"/>
              <a:gd name="connsiteX62" fmla="*/ 833961 w 2684164"/>
              <a:gd name="connsiteY62" fmla="*/ 696754 h 4354354"/>
              <a:gd name="connsiteX63" fmla="*/ 818245 w 2684164"/>
              <a:gd name="connsiteY63" fmla="*/ 573405 h 4354354"/>
              <a:gd name="connsiteX64" fmla="*/ 787764 w 2684164"/>
              <a:gd name="connsiteY64" fmla="*/ 536259 h 4354354"/>
              <a:gd name="connsiteX65" fmla="*/ 770143 w 2684164"/>
              <a:gd name="connsiteY65" fmla="*/ 505777 h 4354354"/>
              <a:gd name="connsiteX66" fmla="*/ 747283 w 2684164"/>
              <a:gd name="connsiteY66" fmla="*/ 430054 h 4354354"/>
              <a:gd name="connsiteX67" fmla="*/ 720137 w 2684164"/>
              <a:gd name="connsiteY67" fmla="*/ 349091 h 4354354"/>
              <a:gd name="connsiteX68" fmla="*/ 732519 w 2684164"/>
              <a:gd name="connsiteY68" fmla="*/ 321469 h 4354354"/>
              <a:gd name="connsiteX69" fmla="*/ 729187 w 2684164"/>
              <a:gd name="connsiteY69" fmla="*/ 256223 h 4354354"/>
              <a:gd name="connsiteX70" fmla="*/ 710137 w 2684164"/>
              <a:gd name="connsiteY70" fmla="*/ 241935 h 4354354"/>
              <a:gd name="connsiteX71" fmla="*/ 702040 w 2684164"/>
              <a:gd name="connsiteY71" fmla="*/ 171451 h 4354354"/>
              <a:gd name="connsiteX72" fmla="*/ 668226 w 2684164"/>
              <a:gd name="connsiteY72" fmla="*/ 120015 h 4354354"/>
              <a:gd name="connsiteX73" fmla="*/ 679180 w 2684164"/>
              <a:gd name="connsiteY73" fmla="*/ 70485 h 4354354"/>
              <a:gd name="connsiteX74" fmla="*/ 650127 w 2684164"/>
              <a:gd name="connsiteY74" fmla="*/ 0 h 4354354"/>
              <a:gd name="connsiteX75" fmla="*/ 605837 w 2684164"/>
              <a:gd name="connsiteY75" fmla="*/ 10001 h 4354354"/>
              <a:gd name="connsiteX76" fmla="*/ 535352 w 2684164"/>
              <a:gd name="connsiteY76" fmla="*/ 85249 h 4354354"/>
              <a:gd name="connsiteX77" fmla="*/ 552497 w 2684164"/>
              <a:gd name="connsiteY77" fmla="*/ 158591 h 4354354"/>
              <a:gd name="connsiteX78" fmla="*/ 545831 w 2684164"/>
              <a:gd name="connsiteY78" fmla="*/ 234792 h 4354354"/>
              <a:gd name="connsiteX79" fmla="*/ 498205 w 2684164"/>
              <a:gd name="connsiteY79" fmla="*/ 313373 h 4354354"/>
              <a:gd name="connsiteX80" fmla="*/ 453913 w 2684164"/>
              <a:gd name="connsiteY80" fmla="*/ 408147 h 4354354"/>
              <a:gd name="connsiteX81" fmla="*/ 361044 w 2684164"/>
              <a:gd name="connsiteY81" fmla="*/ 381476 h 4354354"/>
              <a:gd name="connsiteX82" fmla="*/ 293418 w 2684164"/>
              <a:gd name="connsiteY82" fmla="*/ 441960 h 4354354"/>
              <a:gd name="connsiteX83" fmla="*/ 263413 w 2684164"/>
              <a:gd name="connsiteY83" fmla="*/ 513874 h 4354354"/>
              <a:gd name="connsiteX84" fmla="*/ 314848 w 2684164"/>
              <a:gd name="connsiteY84" fmla="*/ 574834 h 4354354"/>
              <a:gd name="connsiteX85" fmla="*/ 228646 w 2684164"/>
              <a:gd name="connsiteY85" fmla="*/ 711995 h 4354354"/>
              <a:gd name="connsiteX86" fmla="*/ 255318 w 2684164"/>
              <a:gd name="connsiteY86" fmla="*/ 758667 h 4354354"/>
              <a:gd name="connsiteX87" fmla="*/ 241029 w 2684164"/>
              <a:gd name="connsiteY87" fmla="*/ 834390 h 4354354"/>
              <a:gd name="connsiteX88" fmla="*/ 295798 w 2684164"/>
              <a:gd name="connsiteY88" fmla="*/ 849630 h 4354354"/>
              <a:gd name="connsiteX89" fmla="*/ 343899 w 2684164"/>
              <a:gd name="connsiteY89" fmla="*/ 872966 h 4354354"/>
              <a:gd name="connsiteX90" fmla="*/ 317230 w 2684164"/>
              <a:gd name="connsiteY90" fmla="*/ 957263 h 4354354"/>
              <a:gd name="connsiteX91" fmla="*/ 314849 w 2684164"/>
              <a:gd name="connsiteY91" fmla="*/ 1051560 h 4354354"/>
              <a:gd name="connsiteX92" fmla="*/ 231506 w 2684164"/>
              <a:gd name="connsiteY92" fmla="*/ 1096803 h 4354354"/>
              <a:gd name="connsiteX93" fmla="*/ 152447 w 2684164"/>
              <a:gd name="connsiteY93" fmla="*/ 1095376 h 4354354"/>
              <a:gd name="connsiteX94" fmla="*/ 159114 w 2684164"/>
              <a:gd name="connsiteY94" fmla="*/ 1245395 h 4354354"/>
              <a:gd name="connsiteX95" fmla="*/ 221503 w 2684164"/>
              <a:gd name="connsiteY95" fmla="*/ 1283494 h 4354354"/>
              <a:gd name="connsiteX96" fmla="*/ 210073 w 2684164"/>
              <a:gd name="connsiteY96" fmla="*/ 1344454 h 4354354"/>
              <a:gd name="connsiteX97" fmla="*/ 292464 w 2684164"/>
              <a:gd name="connsiteY97" fmla="*/ 1416368 h 4354354"/>
              <a:gd name="connsiteX98" fmla="*/ 272938 w 2684164"/>
              <a:gd name="connsiteY98" fmla="*/ 1466374 h 4354354"/>
              <a:gd name="connsiteX99" fmla="*/ 237219 w 2684164"/>
              <a:gd name="connsiteY99" fmla="*/ 1567339 h 4354354"/>
              <a:gd name="connsiteX100" fmla="*/ 212455 w 2684164"/>
              <a:gd name="connsiteY100" fmla="*/ 1594485 h 4354354"/>
              <a:gd name="connsiteX101" fmla="*/ 152923 w 2684164"/>
              <a:gd name="connsiteY101" fmla="*/ 1602105 h 4354354"/>
              <a:gd name="connsiteX102" fmla="*/ 96249 w 2684164"/>
              <a:gd name="connsiteY102" fmla="*/ 1652111 h 4354354"/>
              <a:gd name="connsiteX103" fmla="*/ 35289 w 2684164"/>
              <a:gd name="connsiteY103" fmla="*/ 1684497 h 4354354"/>
              <a:gd name="connsiteX104" fmla="*/ 11001 w 2684164"/>
              <a:gd name="connsiteY104" fmla="*/ 1750219 h 4354354"/>
              <a:gd name="connsiteX105" fmla="*/ 523 w 2684164"/>
              <a:gd name="connsiteY105" fmla="*/ 1875473 h 4354354"/>
              <a:gd name="connsiteX106" fmla="*/ 29098 w 2684164"/>
              <a:gd name="connsiteY106" fmla="*/ 1938814 h 4354354"/>
              <a:gd name="connsiteX107" fmla="*/ 79104 w 2684164"/>
              <a:gd name="connsiteY107" fmla="*/ 1993107 h 4354354"/>
              <a:gd name="connsiteX108" fmla="*/ 166258 w 2684164"/>
              <a:gd name="connsiteY108" fmla="*/ 2037874 h 4354354"/>
              <a:gd name="connsiteX109" fmla="*/ 241505 w 2684164"/>
              <a:gd name="connsiteY109" fmla="*/ 2100263 h 4354354"/>
              <a:gd name="connsiteX110" fmla="*/ 265318 w 2684164"/>
              <a:gd name="connsiteY110" fmla="*/ 2182654 h 4354354"/>
              <a:gd name="connsiteX111" fmla="*/ 318182 w 2684164"/>
              <a:gd name="connsiteY111" fmla="*/ 2265045 h 4354354"/>
              <a:gd name="connsiteX112" fmla="*/ 443436 w 2684164"/>
              <a:gd name="connsiteY112" fmla="*/ 2258854 h 4354354"/>
              <a:gd name="connsiteX113" fmla="*/ 472010 w 2684164"/>
              <a:gd name="connsiteY113" fmla="*/ 2296954 h 4354354"/>
              <a:gd name="connsiteX114" fmla="*/ 510111 w 2684164"/>
              <a:gd name="connsiteY114" fmla="*/ 2330292 h 4354354"/>
              <a:gd name="connsiteX115" fmla="*/ 541067 w 2684164"/>
              <a:gd name="connsiteY115" fmla="*/ 2318385 h 4354354"/>
              <a:gd name="connsiteX116" fmla="*/ 564403 w 2684164"/>
              <a:gd name="connsiteY116" fmla="*/ 2392680 h 4354354"/>
              <a:gd name="connsiteX117" fmla="*/ 543448 w 2684164"/>
              <a:gd name="connsiteY117" fmla="*/ 2461737 h 4354354"/>
              <a:gd name="connsiteX118" fmla="*/ 497728 w 2684164"/>
              <a:gd name="connsiteY118" fmla="*/ 2511267 h 4354354"/>
              <a:gd name="connsiteX119" fmla="*/ 499633 w 2684164"/>
              <a:gd name="connsiteY119" fmla="*/ 2549843 h 4354354"/>
              <a:gd name="connsiteX120" fmla="*/ 491061 w 2684164"/>
              <a:gd name="connsiteY120" fmla="*/ 2611279 h 4354354"/>
              <a:gd name="connsiteX121" fmla="*/ 524398 w 2684164"/>
              <a:gd name="connsiteY121" fmla="*/ 2648902 h 4354354"/>
              <a:gd name="connsiteX122" fmla="*/ 532018 w 2684164"/>
              <a:gd name="connsiteY122" fmla="*/ 2681764 h 4354354"/>
              <a:gd name="connsiteX123" fmla="*/ 564879 w 2684164"/>
              <a:gd name="connsiteY123" fmla="*/ 2642236 h 4354354"/>
              <a:gd name="connsiteX124" fmla="*/ 598217 w 2684164"/>
              <a:gd name="connsiteY124" fmla="*/ 2584610 h 4354354"/>
              <a:gd name="connsiteX125" fmla="*/ 655366 w 2684164"/>
              <a:gd name="connsiteY125" fmla="*/ 2589848 h 4354354"/>
              <a:gd name="connsiteX126" fmla="*/ 692038 w 2684164"/>
              <a:gd name="connsiteY126" fmla="*/ 2662714 h 4354354"/>
              <a:gd name="connsiteX127" fmla="*/ 714898 w 2684164"/>
              <a:gd name="connsiteY127" fmla="*/ 2685574 h 4354354"/>
              <a:gd name="connsiteX128" fmla="*/ 722518 w 2684164"/>
              <a:gd name="connsiteY128" fmla="*/ 2708434 h 4354354"/>
              <a:gd name="connsiteX129" fmla="*/ 699658 w 2684164"/>
              <a:gd name="connsiteY129" fmla="*/ 2792254 h 4354354"/>
              <a:gd name="connsiteX130" fmla="*/ 615838 w 2684164"/>
              <a:gd name="connsiteY130" fmla="*/ 2868454 h 4354354"/>
              <a:gd name="connsiteX131" fmla="*/ 592978 w 2684164"/>
              <a:gd name="connsiteY131" fmla="*/ 2914174 h 4354354"/>
              <a:gd name="connsiteX132" fmla="*/ 524398 w 2684164"/>
              <a:gd name="connsiteY132" fmla="*/ 2959894 h 4354354"/>
              <a:gd name="connsiteX133" fmla="*/ 509158 w 2684164"/>
              <a:gd name="connsiteY133" fmla="*/ 2982754 h 4354354"/>
              <a:gd name="connsiteX134" fmla="*/ 539638 w 2684164"/>
              <a:gd name="connsiteY134" fmla="*/ 3081814 h 4354354"/>
              <a:gd name="connsiteX135" fmla="*/ 562498 w 2684164"/>
              <a:gd name="connsiteY135" fmla="*/ 3203734 h 4354354"/>
              <a:gd name="connsiteX136" fmla="*/ 600598 w 2684164"/>
              <a:gd name="connsiteY136" fmla="*/ 3302794 h 4354354"/>
              <a:gd name="connsiteX137" fmla="*/ 600598 w 2684164"/>
              <a:gd name="connsiteY137" fmla="*/ 3455194 h 4354354"/>
              <a:gd name="connsiteX138" fmla="*/ 562498 w 2684164"/>
              <a:gd name="connsiteY138" fmla="*/ 3493294 h 4354354"/>
              <a:gd name="connsiteX139" fmla="*/ 554878 w 2684164"/>
              <a:gd name="connsiteY139" fmla="*/ 3523774 h 4354354"/>
              <a:gd name="connsiteX140" fmla="*/ 539638 w 2684164"/>
              <a:gd name="connsiteY140" fmla="*/ 3554254 h 4354354"/>
              <a:gd name="connsiteX141" fmla="*/ 547258 w 2684164"/>
              <a:gd name="connsiteY141" fmla="*/ 3706654 h 4354354"/>
              <a:gd name="connsiteX142" fmla="*/ 600598 w 2684164"/>
              <a:gd name="connsiteY142" fmla="*/ 3699034 h 4354354"/>
              <a:gd name="connsiteX143" fmla="*/ 623458 w 2684164"/>
              <a:gd name="connsiteY143" fmla="*/ 3691414 h 4354354"/>
              <a:gd name="connsiteX144" fmla="*/ 669178 w 2684164"/>
              <a:gd name="connsiteY144" fmla="*/ 3714274 h 4354354"/>
              <a:gd name="connsiteX145" fmla="*/ 699658 w 2684164"/>
              <a:gd name="connsiteY145" fmla="*/ 3744754 h 4354354"/>
              <a:gd name="connsiteX146" fmla="*/ 829198 w 2684164"/>
              <a:gd name="connsiteY146" fmla="*/ 3767614 h 4354354"/>
              <a:gd name="connsiteX147" fmla="*/ 844438 w 2684164"/>
              <a:gd name="connsiteY147" fmla="*/ 3798094 h 4354354"/>
              <a:gd name="connsiteX148" fmla="*/ 867298 w 2684164"/>
              <a:gd name="connsiteY148" fmla="*/ 3813334 h 4354354"/>
              <a:gd name="connsiteX149" fmla="*/ 890158 w 2684164"/>
              <a:gd name="connsiteY149" fmla="*/ 3836194 h 4354354"/>
              <a:gd name="connsiteX150" fmla="*/ 897778 w 2684164"/>
              <a:gd name="connsiteY150" fmla="*/ 3866674 h 4354354"/>
              <a:gd name="connsiteX151" fmla="*/ 913018 w 2684164"/>
              <a:gd name="connsiteY151" fmla="*/ 3889534 h 4354354"/>
              <a:gd name="connsiteX152" fmla="*/ 935878 w 2684164"/>
              <a:gd name="connsiteY152" fmla="*/ 3927634 h 4354354"/>
              <a:gd name="connsiteX153" fmla="*/ 989218 w 2684164"/>
              <a:gd name="connsiteY153" fmla="*/ 3973354 h 4354354"/>
              <a:gd name="connsiteX154" fmla="*/ 1004458 w 2684164"/>
              <a:gd name="connsiteY154" fmla="*/ 3996214 h 4354354"/>
              <a:gd name="connsiteX155" fmla="*/ 1027318 w 2684164"/>
              <a:gd name="connsiteY155" fmla="*/ 4034314 h 4354354"/>
              <a:gd name="connsiteX156" fmla="*/ 1057798 w 2684164"/>
              <a:gd name="connsiteY156" fmla="*/ 4110514 h 4354354"/>
              <a:gd name="connsiteX157" fmla="*/ 1065418 w 2684164"/>
              <a:gd name="connsiteY157" fmla="*/ 4133374 h 4354354"/>
              <a:gd name="connsiteX158" fmla="*/ 1141618 w 2684164"/>
              <a:gd name="connsiteY158" fmla="*/ 4163854 h 4354354"/>
              <a:gd name="connsiteX159" fmla="*/ 1194958 w 2684164"/>
              <a:gd name="connsiteY159" fmla="*/ 4240054 h 4354354"/>
              <a:gd name="connsiteX160" fmla="*/ 1255918 w 2684164"/>
              <a:gd name="connsiteY160" fmla="*/ 4247674 h 4354354"/>
              <a:gd name="connsiteX161" fmla="*/ 1263538 w 2684164"/>
              <a:gd name="connsiteY161" fmla="*/ 4301014 h 4354354"/>
              <a:gd name="connsiteX162" fmla="*/ 1309258 w 2684164"/>
              <a:gd name="connsiteY162" fmla="*/ 4354354 h 4354354"/>
              <a:gd name="connsiteX163" fmla="*/ 1347358 w 2684164"/>
              <a:gd name="connsiteY163" fmla="*/ 4255294 h 4354354"/>
              <a:gd name="connsiteX164" fmla="*/ 1408318 w 2684164"/>
              <a:gd name="connsiteY164" fmla="*/ 4224814 h 4354354"/>
              <a:gd name="connsiteX165" fmla="*/ 1461658 w 2684164"/>
              <a:gd name="connsiteY165" fmla="*/ 4209574 h 4354354"/>
              <a:gd name="connsiteX166" fmla="*/ 1499758 w 2684164"/>
              <a:gd name="connsiteY166" fmla="*/ 4186714 h 4354354"/>
              <a:gd name="connsiteX167" fmla="*/ 1545478 w 2684164"/>
              <a:gd name="connsiteY167" fmla="*/ 4156234 h 4354354"/>
              <a:gd name="connsiteX168" fmla="*/ 1575958 w 2684164"/>
              <a:gd name="connsiteY168" fmla="*/ 4148614 h 4354354"/>
              <a:gd name="connsiteX169" fmla="*/ 1636918 w 2684164"/>
              <a:gd name="connsiteY169" fmla="*/ 4087654 h 4354354"/>
              <a:gd name="connsiteX170" fmla="*/ 1667398 w 2684164"/>
              <a:gd name="connsiteY170" fmla="*/ 4064794 h 4354354"/>
              <a:gd name="connsiteX171" fmla="*/ 1819798 w 2684164"/>
              <a:gd name="connsiteY171" fmla="*/ 4026694 h 4354354"/>
              <a:gd name="connsiteX172" fmla="*/ 1850278 w 2684164"/>
              <a:gd name="connsiteY172" fmla="*/ 4011454 h 4354354"/>
              <a:gd name="connsiteX173" fmla="*/ 1895998 w 2684164"/>
              <a:gd name="connsiteY173" fmla="*/ 3996214 h 4354354"/>
              <a:gd name="connsiteX174" fmla="*/ 1918858 w 2684164"/>
              <a:gd name="connsiteY174" fmla="*/ 3980974 h 4354354"/>
              <a:gd name="connsiteX175" fmla="*/ 1979818 w 2684164"/>
              <a:gd name="connsiteY175" fmla="*/ 3935254 h 4354354"/>
              <a:gd name="connsiteX176" fmla="*/ 2040778 w 2684164"/>
              <a:gd name="connsiteY176" fmla="*/ 3897154 h 4354354"/>
              <a:gd name="connsiteX177" fmla="*/ 2071258 w 2684164"/>
              <a:gd name="connsiteY177" fmla="*/ 3881914 h 4354354"/>
              <a:gd name="connsiteX178" fmla="*/ 2124598 w 2684164"/>
              <a:gd name="connsiteY178" fmla="*/ 3843814 h 4354354"/>
              <a:gd name="connsiteX179" fmla="*/ 2155078 w 2684164"/>
              <a:gd name="connsiteY179" fmla="*/ 3813334 h 4354354"/>
              <a:gd name="connsiteX180" fmla="*/ 2193178 w 2684164"/>
              <a:gd name="connsiteY180" fmla="*/ 3714274 h 4354354"/>
              <a:gd name="connsiteX181" fmla="*/ 2155078 w 2684164"/>
              <a:gd name="connsiteY181" fmla="*/ 3630454 h 4354354"/>
              <a:gd name="connsiteX182" fmla="*/ 2132218 w 2684164"/>
              <a:gd name="connsiteY182" fmla="*/ 3622834 h 4354354"/>
              <a:gd name="connsiteX183" fmla="*/ 2116978 w 2684164"/>
              <a:gd name="connsiteY183" fmla="*/ 3706654 h 4354354"/>
              <a:gd name="connsiteX184" fmla="*/ 2101738 w 2684164"/>
              <a:gd name="connsiteY184" fmla="*/ 3683794 h 4354354"/>
              <a:gd name="connsiteX185" fmla="*/ 2040778 w 2684164"/>
              <a:gd name="connsiteY185" fmla="*/ 3691414 h 4354354"/>
              <a:gd name="connsiteX186" fmla="*/ 2048398 w 2684164"/>
              <a:gd name="connsiteY186" fmla="*/ 3729514 h 4354354"/>
              <a:gd name="connsiteX187" fmla="*/ 2071258 w 2684164"/>
              <a:gd name="connsiteY187" fmla="*/ 3744754 h 4354354"/>
              <a:gd name="connsiteX188" fmla="*/ 2086498 w 2684164"/>
              <a:gd name="connsiteY188" fmla="*/ 3775234 h 4354354"/>
              <a:gd name="connsiteX189" fmla="*/ 2078878 w 2684164"/>
              <a:gd name="connsiteY189" fmla="*/ 3820954 h 4354354"/>
              <a:gd name="connsiteX190" fmla="*/ 2002678 w 2684164"/>
              <a:gd name="connsiteY190" fmla="*/ 3775234 h 4354354"/>
              <a:gd name="connsiteX191" fmla="*/ 1987438 w 2684164"/>
              <a:gd name="connsiteY191" fmla="*/ 3676174 h 4354354"/>
              <a:gd name="connsiteX192" fmla="*/ 1964578 w 2684164"/>
              <a:gd name="connsiteY192" fmla="*/ 3653314 h 4354354"/>
              <a:gd name="connsiteX193" fmla="*/ 1972198 w 2684164"/>
              <a:gd name="connsiteY193" fmla="*/ 3607594 h 4354354"/>
              <a:gd name="connsiteX194" fmla="*/ 2017918 w 2684164"/>
              <a:gd name="connsiteY194" fmla="*/ 3599974 h 4354354"/>
              <a:gd name="connsiteX195" fmla="*/ 2025538 w 2684164"/>
              <a:gd name="connsiteY195" fmla="*/ 3546634 h 4354354"/>
              <a:gd name="connsiteX196" fmla="*/ 2056018 w 2684164"/>
              <a:gd name="connsiteY196" fmla="*/ 3554254 h 4354354"/>
              <a:gd name="connsiteX197" fmla="*/ 2086498 w 2684164"/>
              <a:gd name="connsiteY197" fmla="*/ 3516154 h 4354354"/>
              <a:gd name="connsiteX198" fmla="*/ 2116978 w 2684164"/>
              <a:gd name="connsiteY198" fmla="*/ 3485674 h 4354354"/>
              <a:gd name="connsiteX199" fmla="*/ 2132218 w 2684164"/>
              <a:gd name="connsiteY199" fmla="*/ 3462814 h 4354354"/>
              <a:gd name="connsiteX200" fmla="*/ 2162698 w 2684164"/>
              <a:gd name="connsiteY200" fmla="*/ 3439954 h 4354354"/>
              <a:gd name="connsiteX201" fmla="*/ 2231278 w 2684164"/>
              <a:gd name="connsiteY201" fmla="*/ 3348514 h 4354354"/>
              <a:gd name="connsiteX202" fmla="*/ 2238898 w 2684164"/>
              <a:gd name="connsiteY202" fmla="*/ 3318034 h 4354354"/>
              <a:gd name="connsiteX203" fmla="*/ 2261758 w 2684164"/>
              <a:gd name="connsiteY203" fmla="*/ 3257074 h 4354354"/>
              <a:gd name="connsiteX204" fmla="*/ 2269378 w 2684164"/>
              <a:gd name="connsiteY204" fmla="*/ 3211354 h 4354354"/>
              <a:gd name="connsiteX205" fmla="*/ 2292238 w 2684164"/>
              <a:gd name="connsiteY205" fmla="*/ 3165634 h 4354354"/>
              <a:gd name="connsiteX206" fmla="*/ 2307478 w 2684164"/>
              <a:gd name="connsiteY206" fmla="*/ 3127534 h 4354354"/>
              <a:gd name="connsiteX207" fmla="*/ 2345578 w 2684164"/>
              <a:gd name="connsiteY207" fmla="*/ 3112294 h 4354354"/>
              <a:gd name="connsiteX208" fmla="*/ 2368438 w 2684164"/>
              <a:gd name="connsiteY208" fmla="*/ 3097054 h 4354354"/>
              <a:gd name="connsiteX209" fmla="*/ 2487977 w 2684164"/>
              <a:gd name="connsiteY209" fmla="*/ 3067050 h 4354354"/>
              <a:gd name="connsiteX210" fmla="*/ 2586085 w 2684164"/>
              <a:gd name="connsiteY210" fmla="*/ 3063717 h 4354354"/>
              <a:gd name="connsiteX211" fmla="*/ 2678476 w 2684164"/>
              <a:gd name="connsiteY211" fmla="*/ 3054668 h 4354354"/>
              <a:gd name="connsiteX0" fmla="*/ 2678476 w 2684164"/>
              <a:gd name="connsiteY0" fmla="*/ 3054668 h 4354354"/>
              <a:gd name="connsiteX1" fmla="*/ 2673238 w 2684164"/>
              <a:gd name="connsiteY1" fmla="*/ 3028474 h 4354354"/>
              <a:gd name="connsiteX2" fmla="*/ 2665618 w 2684164"/>
              <a:gd name="connsiteY2" fmla="*/ 2975134 h 4354354"/>
              <a:gd name="connsiteX3" fmla="*/ 2623708 w 2684164"/>
              <a:gd name="connsiteY3" fmla="*/ 2967038 h 4354354"/>
              <a:gd name="connsiteX4" fmla="*/ 2560367 w 2684164"/>
              <a:gd name="connsiteY4" fmla="*/ 2966561 h 4354354"/>
              <a:gd name="connsiteX5" fmla="*/ 2519410 w 2684164"/>
              <a:gd name="connsiteY5" fmla="*/ 2908936 h 4354354"/>
              <a:gd name="connsiteX6" fmla="*/ 2457021 w 2684164"/>
              <a:gd name="connsiteY6" fmla="*/ 2905601 h 4354354"/>
              <a:gd name="connsiteX7" fmla="*/ 2410349 w 2684164"/>
              <a:gd name="connsiteY7" fmla="*/ 2889885 h 4354354"/>
              <a:gd name="connsiteX8" fmla="*/ 2376058 w 2684164"/>
              <a:gd name="connsiteY8" fmla="*/ 2876074 h 4354354"/>
              <a:gd name="connsiteX9" fmla="*/ 2347960 w 2684164"/>
              <a:gd name="connsiteY9" fmla="*/ 2856071 h 4354354"/>
              <a:gd name="connsiteX10" fmla="*/ 2293190 w 2684164"/>
              <a:gd name="connsiteY10" fmla="*/ 2824163 h 4354354"/>
              <a:gd name="connsiteX11" fmla="*/ 2218895 w 2684164"/>
              <a:gd name="connsiteY11" fmla="*/ 2864167 h 4354354"/>
              <a:gd name="connsiteX12" fmla="*/ 2178414 w 2684164"/>
              <a:gd name="connsiteY12" fmla="*/ 2825116 h 4354354"/>
              <a:gd name="connsiteX13" fmla="*/ 2143172 w 2684164"/>
              <a:gd name="connsiteY13" fmla="*/ 2746058 h 4354354"/>
              <a:gd name="connsiteX14" fmla="*/ 2123646 w 2684164"/>
              <a:gd name="connsiteY14" fmla="*/ 2684621 h 4354354"/>
              <a:gd name="connsiteX15" fmla="*/ 2105549 w 2684164"/>
              <a:gd name="connsiteY15" fmla="*/ 2649379 h 4354354"/>
              <a:gd name="connsiteX16" fmla="*/ 2104119 w 2684164"/>
              <a:gd name="connsiteY16" fmla="*/ 2600801 h 4354354"/>
              <a:gd name="connsiteX17" fmla="*/ 2026490 w 2684164"/>
              <a:gd name="connsiteY17" fmla="*/ 2686051 h 4354354"/>
              <a:gd name="connsiteX18" fmla="*/ 1959340 w 2684164"/>
              <a:gd name="connsiteY18" fmla="*/ 2754154 h 4354354"/>
              <a:gd name="connsiteX19" fmla="*/ 1912191 w 2684164"/>
              <a:gd name="connsiteY19" fmla="*/ 2713196 h 4354354"/>
              <a:gd name="connsiteX20" fmla="*/ 1775507 w 2684164"/>
              <a:gd name="connsiteY20" fmla="*/ 2699862 h 4354354"/>
              <a:gd name="connsiteX21" fmla="*/ 1677399 w 2684164"/>
              <a:gd name="connsiteY21" fmla="*/ 2689860 h 4354354"/>
              <a:gd name="connsiteX22" fmla="*/ 1606915 w 2684164"/>
              <a:gd name="connsiteY22" fmla="*/ 2582229 h 4354354"/>
              <a:gd name="connsiteX23" fmla="*/ 1542145 w 2684164"/>
              <a:gd name="connsiteY23" fmla="*/ 2584133 h 4354354"/>
              <a:gd name="connsiteX24" fmla="*/ 1517379 w 2684164"/>
              <a:gd name="connsiteY24" fmla="*/ 2563654 h 4354354"/>
              <a:gd name="connsiteX25" fmla="*/ 1469278 w 2684164"/>
              <a:gd name="connsiteY25" fmla="*/ 2381726 h 4354354"/>
              <a:gd name="connsiteX26" fmla="*/ 1438798 w 2684164"/>
              <a:gd name="connsiteY26" fmla="*/ 2289334 h 4354354"/>
              <a:gd name="connsiteX27" fmla="*/ 1400698 w 2684164"/>
              <a:gd name="connsiteY27" fmla="*/ 2220754 h 4354354"/>
              <a:gd name="connsiteX28" fmla="*/ 1385458 w 2684164"/>
              <a:gd name="connsiteY28" fmla="*/ 2197894 h 4354354"/>
              <a:gd name="connsiteX29" fmla="*/ 1374981 w 2684164"/>
              <a:gd name="connsiteY29" fmla="*/ 2152651 h 4354354"/>
              <a:gd name="connsiteX30" fmla="*/ 1369742 w 2684164"/>
              <a:gd name="connsiteY30" fmla="*/ 2052162 h 4354354"/>
              <a:gd name="connsiteX31" fmla="*/ 1384030 w 2684164"/>
              <a:gd name="connsiteY31" fmla="*/ 1982630 h 4354354"/>
              <a:gd name="connsiteX32" fmla="*/ 1315926 w 2684164"/>
              <a:gd name="connsiteY32" fmla="*/ 1917859 h 4354354"/>
              <a:gd name="connsiteX33" fmla="*/ 1282588 w 2684164"/>
              <a:gd name="connsiteY33" fmla="*/ 1912621 h 4354354"/>
              <a:gd name="connsiteX34" fmla="*/ 1184957 w 2684164"/>
              <a:gd name="connsiteY34" fmla="*/ 1853089 h 4354354"/>
              <a:gd name="connsiteX35" fmla="*/ 1126856 w 2684164"/>
              <a:gd name="connsiteY35" fmla="*/ 1863567 h 4354354"/>
              <a:gd name="connsiteX36" fmla="*/ 1074467 w 2684164"/>
              <a:gd name="connsiteY36" fmla="*/ 1897379 h 4354354"/>
              <a:gd name="connsiteX37" fmla="*/ 1025413 w 2684164"/>
              <a:gd name="connsiteY37" fmla="*/ 1923098 h 4354354"/>
              <a:gd name="connsiteX38" fmla="*/ 958738 w 2684164"/>
              <a:gd name="connsiteY38" fmla="*/ 1984058 h 4354354"/>
              <a:gd name="connsiteX39" fmla="*/ 909684 w 2684164"/>
              <a:gd name="connsiteY39" fmla="*/ 1941672 h 4354354"/>
              <a:gd name="connsiteX40" fmla="*/ 854917 w 2684164"/>
              <a:gd name="connsiteY40" fmla="*/ 1915002 h 4354354"/>
              <a:gd name="connsiteX41" fmla="*/ 823960 w 2684164"/>
              <a:gd name="connsiteY41" fmla="*/ 1889284 h 4354354"/>
              <a:gd name="connsiteX42" fmla="*/ 800624 w 2684164"/>
              <a:gd name="connsiteY42" fmla="*/ 1846898 h 4354354"/>
              <a:gd name="connsiteX43" fmla="*/ 814912 w 2684164"/>
              <a:gd name="connsiteY43" fmla="*/ 1789748 h 4354354"/>
              <a:gd name="connsiteX44" fmla="*/ 804433 w 2684164"/>
              <a:gd name="connsiteY44" fmla="*/ 1720215 h 4354354"/>
              <a:gd name="connsiteX45" fmla="*/ 783955 w 2684164"/>
              <a:gd name="connsiteY45" fmla="*/ 1625441 h 4354354"/>
              <a:gd name="connsiteX46" fmla="*/ 760141 w 2684164"/>
              <a:gd name="connsiteY46" fmla="*/ 1635919 h 4354354"/>
              <a:gd name="connsiteX47" fmla="*/ 701563 w 2684164"/>
              <a:gd name="connsiteY47" fmla="*/ 1571626 h 4354354"/>
              <a:gd name="connsiteX48" fmla="*/ 730138 w 2684164"/>
              <a:gd name="connsiteY48" fmla="*/ 1519714 h 4354354"/>
              <a:gd name="connsiteX49" fmla="*/ 777763 w 2684164"/>
              <a:gd name="connsiteY49" fmla="*/ 1455420 h 4354354"/>
              <a:gd name="connsiteX50" fmla="*/ 775858 w 2684164"/>
              <a:gd name="connsiteY50" fmla="*/ 1429227 h 4354354"/>
              <a:gd name="connsiteX51" fmla="*/ 818721 w 2684164"/>
              <a:gd name="connsiteY51" fmla="*/ 1375409 h 4354354"/>
              <a:gd name="connsiteX52" fmla="*/ 826818 w 2684164"/>
              <a:gd name="connsiteY52" fmla="*/ 1282542 h 4354354"/>
              <a:gd name="connsiteX53" fmla="*/ 812529 w 2684164"/>
              <a:gd name="connsiteY53" fmla="*/ 1198721 h 4354354"/>
              <a:gd name="connsiteX54" fmla="*/ 780144 w 2684164"/>
              <a:gd name="connsiteY54" fmla="*/ 1151573 h 4354354"/>
              <a:gd name="connsiteX55" fmla="*/ 761571 w 2684164"/>
              <a:gd name="connsiteY55" fmla="*/ 1070134 h 4354354"/>
              <a:gd name="connsiteX56" fmla="*/ 805387 w 2684164"/>
              <a:gd name="connsiteY56" fmla="*/ 1034892 h 4354354"/>
              <a:gd name="connsiteX57" fmla="*/ 808720 w 2684164"/>
              <a:gd name="connsiteY57" fmla="*/ 976789 h 4354354"/>
              <a:gd name="connsiteX58" fmla="*/ 821102 w 2684164"/>
              <a:gd name="connsiteY58" fmla="*/ 901065 h 4354354"/>
              <a:gd name="connsiteX59" fmla="*/ 830151 w 2684164"/>
              <a:gd name="connsiteY59" fmla="*/ 833914 h 4354354"/>
              <a:gd name="connsiteX60" fmla="*/ 844915 w 2684164"/>
              <a:gd name="connsiteY60" fmla="*/ 795814 h 4354354"/>
              <a:gd name="connsiteX61" fmla="*/ 860154 w 2684164"/>
              <a:gd name="connsiteY61" fmla="*/ 762475 h 4354354"/>
              <a:gd name="connsiteX62" fmla="*/ 833961 w 2684164"/>
              <a:gd name="connsiteY62" fmla="*/ 696754 h 4354354"/>
              <a:gd name="connsiteX63" fmla="*/ 818245 w 2684164"/>
              <a:gd name="connsiteY63" fmla="*/ 573405 h 4354354"/>
              <a:gd name="connsiteX64" fmla="*/ 787764 w 2684164"/>
              <a:gd name="connsiteY64" fmla="*/ 536259 h 4354354"/>
              <a:gd name="connsiteX65" fmla="*/ 770143 w 2684164"/>
              <a:gd name="connsiteY65" fmla="*/ 505777 h 4354354"/>
              <a:gd name="connsiteX66" fmla="*/ 747283 w 2684164"/>
              <a:gd name="connsiteY66" fmla="*/ 430054 h 4354354"/>
              <a:gd name="connsiteX67" fmla="*/ 720137 w 2684164"/>
              <a:gd name="connsiteY67" fmla="*/ 349091 h 4354354"/>
              <a:gd name="connsiteX68" fmla="*/ 732519 w 2684164"/>
              <a:gd name="connsiteY68" fmla="*/ 321469 h 4354354"/>
              <a:gd name="connsiteX69" fmla="*/ 729187 w 2684164"/>
              <a:gd name="connsiteY69" fmla="*/ 256223 h 4354354"/>
              <a:gd name="connsiteX70" fmla="*/ 710137 w 2684164"/>
              <a:gd name="connsiteY70" fmla="*/ 241935 h 4354354"/>
              <a:gd name="connsiteX71" fmla="*/ 702040 w 2684164"/>
              <a:gd name="connsiteY71" fmla="*/ 171451 h 4354354"/>
              <a:gd name="connsiteX72" fmla="*/ 668226 w 2684164"/>
              <a:gd name="connsiteY72" fmla="*/ 120015 h 4354354"/>
              <a:gd name="connsiteX73" fmla="*/ 679180 w 2684164"/>
              <a:gd name="connsiteY73" fmla="*/ 70485 h 4354354"/>
              <a:gd name="connsiteX74" fmla="*/ 650127 w 2684164"/>
              <a:gd name="connsiteY74" fmla="*/ 0 h 4354354"/>
              <a:gd name="connsiteX75" fmla="*/ 605837 w 2684164"/>
              <a:gd name="connsiteY75" fmla="*/ 10001 h 4354354"/>
              <a:gd name="connsiteX76" fmla="*/ 535352 w 2684164"/>
              <a:gd name="connsiteY76" fmla="*/ 85249 h 4354354"/>
              <a:gd name="connsiteX77" fmla="*/ 552497 w 2684164"/>
              <a:gd name="connsiteY77" fmla="*/ 158591 h 4354354"/>
              <a:gd name="connsiteX78" fmla="*/ 545831 w 2684164"/>
              <a:gd name="connsiteY78" fmla="*/ 234792 h 4354354"/>
              <a:gd name="connsiteX79" fmla="*/ 498205 w 2684164"/>
              <a:gd name="connsiteY79" fmla="*/ 313373 h 4354354"/>
              <a:gd name="connsiteX80" fmla="*/ 453913 w 2684164"/>
              <a:gd name="connsiteY80" fmla="*/ 408147 h 4354354"/>
              <a:gd name="connsiteX81" fmla="*/ 361044 w 2684164"/>
              <a:gd name="connsiteY81" fmla="*/ 381476 h 4354354"/>
              <a:gd name="connsiteX82" fmla="*/ 293418 w 2684164"/>
              <a:gd name="connsiteY82" fmla="*/ 441960 h 4354354"/>
              <a:gd name="connsiteX83" fmla="*/ 263413 w 2684164"/>
              <a:gd name="connsiteY83" fmla="*/ 513874 h 4354354"/>
              <a:gd name="connsiteX84" fmla="*/ 314848 w 2684164"/>
              <a:gd name="connsiteY84" fmla="*/ 574834 h 4354354"/>
              <a:gd name="connsiteX85" fmla="*/ 228646 w 2684164"/>
              <a:gd name="connsiteY85" fmla="*/ 711995 h 4354354"/>
              <a:gd name="connsiteX86" fmla="*/ 255318 w 2684164"/>
              <a:gd name="connsiteY86" fmla="*/ 758667 h 4354354"/>
              <a:gd name="connsiteX87" fmla="*/ 241029 w 2684164"/>
              <a:gd name="connsiteY87" fmla="*/ 834390 h 4354354"/>
              <a:gd name="connsiteX88" fmla="*/ 295798 w 2684164"/>
              <a:gd name="connsiteY88" fmla="*/ 849630 h 4354354"/>
              <a:gd name="connsiteX89" fmla="*/ 343899 w 2684164"/>
              <a:gd name="connsiteY89" fmla="*/ 872966 h 4354354"/>
              <a:gd name="connsiteX90" fmla="*/ 317230 w 2684164"/>
              <a:gd name="connsiteY90" fmla="*/ 957263 h 4354354"/>
              <a:gd name="connsiteX91" fmla="*/ 314849 w 2684164"/>
              <a:gd name="connsiteY91" fmla="*/ 1051560 h 4354354"/>
              <a:gd name="connsiteX92" fmla="*/ 231506 w 2684164"/>
              <a:gd name="connsiteY92" fmla="*/ 1096803 h 4354354"/>
              <a:gd name="connsiteX93" fmla="*/ 152447 w 2684164"/>
              <a:gd name="connsiteY93" fmla="*/ 1095376 h 4354354"/>
              <a:gd name="connsiteX94" fmla="*/ 159114 w 2684164"/>
              <a:gd name="connsiteY94" fmla="*/ 1245395 h 4354354"/>
              <a:gd name="connsiteX95" fmla="*/ 221503 w 2684164"/>
              <a:gd name="connsiteY95" fmla="*/ 1283494 h 4354354"/>
              <a:gd name="connsiteX96" fmla="*/ 210073 w 2684164"/>
              <a:gd name="connsiteY96" fmla="*/ 1344454 h 4354354"/>
              <a:gd name="connsiteX97" fmla="*/ 292464 w 2684164"/>
              <a:gd name="connsiteY97" fmla="*/ 1416368 h 4354354"/>
              <a:gd name="connsiteX98" fmla="*/ 272938 w 2684164"/>
              <a:gd name="connsiteY98" fmla="*/ 1466374 h 4354354"/>
              <a:gd name="connsiteX99" fmla="*/ 237219 w 2684164"/>
              <a:gd name="connsiteY99" fmla="*/ 1567339 h 4354354"/>
              <a:gd name="connsiteX100" fmla="*/ 212455 w 2684164"/>
              <a:gd name="connsiteY100" fmla="*/ 1594485 h 4354354"/>
              <a:gd name="connsiteX101" fmla="*/ 152923 w 2684164"/>
              <a:gd name="connsiteY101" fmla="*/ 1602105 h 4354354"/>
              <a:gd name="connsiteX102" fmla="*/ 96249 w 2684164"/>
              <a:gd name="connsiteY102" fmla="*/ 1652111 h 4354354"/>
              <a:gd name="connsiteX103" fmla="*/ 35289 w 2684164"/>
              <a:gd name="connsiteY103" fmla="*/ 1684497 h 4354354"/>
              <a:gd name="connsiteX104" fmla="*/ 11001 w 2684164"/>
              <a:gd name="connsiteY104" fmla="*/ 1750219 h 4354354"/>
              <a:gd name="connsiteX105" fmla="*/ 523 w 2684164"/>
              <a:gd name="connsiteY105" fmla="*/ 1875473 h 4354354"/>
              <a:gd name="connsiteX106" fmla="*/ 29098 w 2684164"/>
              <a:gd name="connsiteY106" fmla="*/ 1938814 h 4354354"/>
              <a:gd name="connsiteX107" fmla="*/ 79104 w 2684164"/>
              <a:gd name="connsiteY107" fmla="*/ 1993107 h 4354354"/>
              <a:gd name="connsiteX108" fmla="*/ 166258 w 2684164"/>
              <a:gd name="connsiteY108" fmla="*/ 2037874 h 4354354"/>
              <a:gd name="connsiteX109" fmla="*/ 241505 w 2684164"/>
              <a:gd name="connsiteY109" fmla="*/ 2100263 h 4354354"/>
              <a:gd name="connsiteX110" fmla="*/ 265318 w 2684164"/>
              <a:gd name="connsiteY110" fmla="*/ 2182654 h 4354354"/>
              <a:gd name="connsiteX111" fmla="*/ 318182 w 2684164"/>
              <a:gd name="connsiteY111" fmla="*/ 2265045 h 4354354"/>
              <a:gd name="connsiteX112" fmla="*/ 443436 w 2684164"/>
              <a:gd name="connsiteY112" fmla="*/ 2258854 h 4354354"/>
              <a:gd name="connsiteX113" fmla="*/ 472010 w 2684164"/>
              <a:gd name="connsiteY113" fmla="*/ 2296954 h 4354354"/>
              <a:gd name="connsiteX114" fmla="*/ 510111 w 2684164"/>
              <a:gd name="connsiteY114" fmla="*/ 2330292 h 4354354"/>
              <a:gd name="connsiteX115" fmla="*/ 541067 w 2684164"/>
              <a:gd name="connsiteY115" fmla="*/ 2318385 h 4354354"/>
              <a:gd name="connsiteX116" fmla="*/ 564403 w 2684164"/>
              <a:gd name="connsiteY116" fmla="*/ 2392680 h 4354354"/>
              <a:gd name="connsiteX117" fmla="*/ 543448 w 2684164"/>
              <a:gd name="connsiteY117" fmla="*/ 2461737 h 4354354"/>
              <a:gd name="connsiteX118" fmla="*/ 497728 w 2684164"/>
              <a:gd name="connsiteY118" fmla="*/ 2511267 h 4354354"/>
              <a:gd name="connsiteX119" fmla="*/ 499633 w 2684164"/>
              <a:gd name="connsiteY119" fmla="*/ 2549843 h 4354354"/>
              <a:gd name="connsiteX120" fmla="*/ 491061 w 2684164"/>
              <a:gd name="connsiteY120" fmla="*/ 2611279 h 4354354"/>
              <a:gd name="connsiteX121" fmla="*/ 524398 w 2684164"/>
              <a:gd name="connsiteY121" fmla="*/ 2648902 h 4354354"/>
              <a:gd name="connsiteX122" fmla="*/ 532018 w 2684164"/>
              <a:gd name="connsiteY122" fmla="*/ 2681764 h 4354354"/>
              <a:gd name="connsiteX123" fmla="*/ 564879 w 2684164"/>
              <a:gd name="connsiteY123" fmla="*/ 2642236 h 4354354"/>
              <a:gd name="connsiteX124" fmla="*/ 598217 w 2684164"/>
              <a:gd name="connsiteY124" fmla="*/ 2584610 h 4354354"/>
              <a:gd name="connsiteX125" fmla="*/ 655366 w 2684164"/>
              <a:gd name="connsiteY125" fmla="*/ 2589848 h 4354354"/>
              <a:gd name="connsiteX126" fmla="*/ 714898 w 2684164"/>
              <a:gd name="connsiteY126" fmla="*/ 2685574 h 4354354"/>
              <a:gd name="connsiteX127" fmla="*/ 722518 w 2684164"/>
              <a:gd name="connsiteY127" fmla="*/ 2708434 h 4354354"/>
              <a:gd name="connsiteX128" fmla="*/ 699658 w 2684164"/>
              <a:gd name="connsiteY128" fmla="*/ 2792254 h 4354354"/>
              <a:gd name="connsiteX129" fmla="*/ 615838 w 2684164"/>
              <a:gd name="connsiteY129" fmla="*/ 2868454 h 4354354"/>
              <a:gd name="connsiteX130" fmla="*/ 592978 w 2684164"/>
              <a:gd name="connsiteY130" fmla="*/ 2914174 h 4354354"/>
              <a:gd name="connsiteX131" fmla="*/ 524398 w 2684164"/>
              <a:gd name="connsiteY131" fmla="*/ 2959894 h 4354354"/>
              <a:gd name="connsiteX132" fmla="*/ 509158 w 2684164"/>
              <a:gd name="connsiteY132" fmla="*/ 2982754 h 4354354"/>
              <a:gd name="connsiteX133" fmla="*/ 539638 w 2684164"/>
              <a:gd name="connsiteY133" fmla="*/ 3081814 h 4354354"/>
              <a:gd name="connsiteX134" fmla="*/ 562498 w 2684164"/>
              <a:gd name="connsiteY134" fmla="*/ 3203734 h 4354354"/>
              <a:gd name="connsiteX135" fmla="*/ 600598 w 2684164"/>
              <a:gd name="connsiteY135" fmla="*/ 3302794 h 4354354"/>
              <a:gd name="connsiteX136" fmla="*/ 600598 w 2684164"/>
              <a:gd name="connsiteY136" fmla="*/ 3455194 h 4354354"/>
              <a:gd name="connsiteX137" fmla="*/ 562498 w 2684164"/>
              <a:gd name="connsiteY137" fmla="*/ 3493294 h 4354354"/>
              <a:gd name="connsiteX138" fmla="*/ 554878 w 2684164"/>
              <a:gd name="connsiteY138" fmla="*/ 3523774 h 4354354"/>
              <a:gd name="connsiteX139" fmla="*/ 539638 w 2684164"/>
              <a:gd name="connsiteY139" fmla="*/ 3554254 h 4354354"/>
              <a:gd name="connsiteX140" fmla="*/ 547258 w 2684164"/>
              <a:gd name="connsiteY140" fmla="*/ 3706654 h 4354354"/>
              <a:gd name="connsiteX141" fmla="*/ 600598 w 2684164"/>
              <a:gd name="connsiteY141" fmla="*/ 3699034 h 4354354"/>
              <a:gd name="connsiteX142" fmla="*/ 623458 w 2684164"/>
              <a:gd name="connsiteY142" fmla="*/ 3691414 h 4354354"/>
              <a:gd name="connsiteX143" fmla="*/ 669178 w 2684164"/>
              <a:gd name="connsiteY143" fmla="*/ 3714274 h 4354354"/>
              <a:gd name="connsiteX144" fmla="*/ 699658 w 2684164"/>
              <a:gd name="connsiteY144" fmla="*/ 3744754 h 4354354"/>
              <a:gd name="connsiteX145" fmla="*/ 829198 w 2684164"/>
              <a:gd name="connsiteY145" fmla="*/ 3767614 h 4354354"/>
              <a:gd name="connsiteX146" fmla="*/ 844438 w 2684164"/>
              <a:gd name="connsiteY146" fmla="*/ 3798094 h 4354354"/>
              <a:gd name="connsiteX147" fmla="*/ 867298 w 2684164"/>
              <a:gd name="connsiteY147" fmla="*/ 3813334 h 4354354"/>
              <a:gd name="connsiteX148" fmla="*/ 890158 w 2684164"/>
              <a:gd name="connsiteY148" fmla="*/ 3836194 h 4354354"/>
              <a:gd name="connsiteX149" fmla="*/ 897778 w 2684164"/>
              <a:gd name="connsiteY149" fmla="*/ 3866674 h 4354354"/>
              <a:gd name="connsiteX150" fmla="*/ 913018 w 2684164"/>
              <a:gd name="connsiteY150" fmla="*/ 3889534 h 4354354"/>
              <a:gd name="connsiteX151" fmla="*/ 935878 w 2684164"/>
              <a:gd name="connsiteY151" fmla="*/ 3927634 h 4354354"/>
              <a:gd name="connsiteX152" fmla="*/ 989218 w 2684164"/>
              <a:gd name="connsiteY152" fmla="*/ 3973354 h 4354354"/>
              <a:gd name="connsiteX153" fmla="*/ 1004458 w 2684164"/>
              <a:gd name="connsiteY153" fmla="*/ 3996214 h 4354354"/>
              <a:gd name="connsiteX154" fmla="*/ 1027318 w 2684164"/>
              <a:gd name="connsiteY154" fmla="*/ 4034314 h 4354354"/>
              <a:gd name="connsiteX155" fmla="*/ 1057798 w 2684164"/>
              <a:gd name="connsiteY155" fmla="*/ 4110514 h 4354354"/>
              <a:gd name="connsiteX156" fmla="*/ 1065418 w 2684164"/>
              <a:gd name="connsiteY156" fmla="*/ 4133374 h 4354354"/>
              <a:gd name="connsiteX157" fmla="*/ 1141618 w 2684164"/>
              <a:gd name="connsiteY157" fmla="*/ 4163854 h 4354354"/>
              <a:gd name="connsiteX158" fmla="*/ 1194958 w 2684164"/>
              <a:gd name="connsiteY158" fmla="*/ 4240054 h 4354354"/>
              <a:gd name="connsiteX159" fmla="*/ 1255918 w 2684164"/>
              <a:gd name="connsiteY159" fmla="*/ 4247674 h 4354354"/>
              <a:gd name="connsiteX160" fmla="*/ 1263538 w 2684164"/>
              <a:gd name="connsiteY160" fmla="*/ 4301014 h 4354354"/>
              <a:gd name="connsiteX161" fmla="*/ 1309258 w 2684164"/>
              <a:gd name="connsiteY161" fmla="*/ 4354354 h 4354354"/>
              <a:gd name="connsiteX162" fmla="*/ 1347358 w 2684164"/>
              <a:gd name="connsiteY162" fmla="*/ 4255294 h 4354354"/>
              <a:gd name="connsiteX163" fmla="*/ 1408318 w 2684164"/>
              <a:gd name="connsiteY163" fmla="*/ 4224814 h 4354354"/>
              <a:gd name="connsiteX164" fmla="*/ 1461658 w 2684164"/>
              <a:gd name="connsiteY164" fmla="*/ 4209574 h 4354354"/>
              <a:gd name="connsiteX165" fmla="*/ 1499758 w 2684164"/>
              <a:gd name="connsiteY165" fmla="*/ 4186714 h 4354354"/>
              <a:gd name="connsiteX166" fmla="*/ 1545478 w 2684164"/>
              <a:gd name="connsiteY166" fmla="*/ 4156234 h 4354354"/>
              <a:gd name="connsiteX167" fmla="*/ 1575958 w 2684164"/>
              <a:gd name="connsiteY167" fmla="*/ 4148614 h 4354354"/>
              <a:gd name="connsiteX168" fmla="*/ 1636918 w 2684164"/>
              <a:gd name="connsiteY168" fmla="*/ 4087654 h 4354354"/>
              <a:gd name="connsiteX169" fmla="*/ 1667398 w 2684164"/>
              <a:gd name="connsiteY169" fmla="*/ 4064794 h 4354354"/>
              <a:gd name="connsiteX170" fmla="*/ 1819798 w 2684164"/>
              <a:gd name="connsiteY170" fmla="*/ 4026694 h 4354354"/>
              <a:gd name="connsiteX171" fmla="*/ 1850278 w 2684164"/>
              <a:gd name="connsiteY171" fmla="*/ 4011454 h 4354354"/>
              <a:gd name="connsiteX172" fmla="*/ 1895998 w 2684164"/>
              <a:gd name="connsiteY172" fmla="*/ 3996214 h 4354354"/>
              <a:gd name="connsiteX173" fmla="*/ 1918858 w 2684164"/>
              <a:gd name="connsiteY173" fmla="*/ 3980974 h 4354354"/>
              <a:gd name="connsiteX174" fmla="*/ 1979818 w 2684164"/>
              <a:gd name="connsiteY174" fmla="*/ 3935254 h 4354354"/>
              <a:gd name="connsiteX175" fmla="*/ 2040778 w 2684164"/>
              <a:gd name="connsiteY175" fmla="*/ 3897154 h 4354354"/>
              <a:gd name="connsiteX176" fmla="*/ 2071258 w 2684164"/>
              <a:gd name="connsiteY176" fmla="*/ 3881914 h 4354354"/>
              <a:gd name="connsiteX177" fmla="*/ 2124598 w 2684164"/>
              <a:gd name="connsiteY177" fmla="*/ 3843814 h 4354354"/>
              <a:gd name="connsiteX178" fmla="*/ 2155078 w 2684164"/>
              <a:gd name="connsiteY178" fmla="*/ 3813334 h 4354354"/>
              <a:gd name="connsiteX179" fmla="*/ 2193178 w 2684164"/>
              <a:gd name="connsiteY179" fmla="*/ 3714274 h 4354354"/>
              <a:gd name="connsiteX180" fmla="*/ 2155078 w 2684164"/>
              <a:gd name="connsiteY180" fmla="*/ 3630454 h 4354354"/>
              <a:gd name="connsiteX181" fmla="*/ 2132218 w 2684164"/>
              <a:gd name="connsiteY181" fmla="*/ 3622834 h 4354354"/>
              <a:gd name="connsiteX182" fmla="*/ 2116978 w 2684164"/>
              <a:gd name="connsiteY182" fmla="*/ 3706654 h 4354354"/>
              <a:gd name="connsiteX183" fmla="*/ 2101738 w 2684164"/>
              <a:gd name="connsiteY183" fmla="*/ 3683794 h 4354354"/>
              <a:gd name="connsiteX184" fmla="*/ 2040778 w 2684164"/>
              <a:gd name="connsiteY184" fmla="*/ 3691414 h 4354354"/>
              <a:gd name="connsiteX185" fmla="*/ 2048398 w 2684164"/>
              <a:gd name="connsiteY185" fmla="*/ 3729514 h 4354354"/>
              <a:gd name="connsiteX186" fmla="*/ 2071258 w 2684164"/>
              <a:gd name="connsiteY186" fmla="*/ 3744754 h 4354354"/>
              <a:gd name="connsiteX187" fmla="*/ 2086498 w 2684164"/>
              <a:gd name="connsiteY187" fmla="*/ 3775234 h 4354354"/>
              <a:gd name="connsiteX188" fmla="*/ 2078878 w 2684164"/>
              <a:gd name="connsiteY188" fmla="*/ 3820954 h 4354354"/>
              <a:gd name="connsiteX189" fmla="*/ 2002678 w 2684164"/>
              <a:gd name="connsiteY189" fmla="*/ 3775234 h 4354354"/>
              <a:gd name="connsiteX190" fmla="*/ 1987438 w 2684164"/>
              <a:gd name="connsiteY190" fmla="*/ 3676174 h 4354354"/>
              <a:gd name="connsiteX191" fmla="*/ 1964578 w 2684164"/>
              <a:gd name="connsiteY191" fmla="*/ 3653314 h 4354354"/>
              <a:gd name="connsiteX192" fmla="*/ 1972198 w 2684164"/>
              <a:gd name="connsiteY192" fmla="*/ 3607594 h 4354354"/>
              <a:gd name="connsiteX193" fmla="*/ 2017918 w 2684164"/>
              <a:gd name="connsiteY193" fmla="*/ 3599974 h 4354354"/>
              <a:gd name="connsiteX194" fmla="*/ 2025538 w 2684164"/>
              <a:gd name="connsiteY194" fmla="*/ 3546634 h 4354354"/>
              <a:gd name="connsiteX195" fmla="*/ 2056018 w 2684164"/>
              <a:gd name="connsiteY195" fmla="*/ 3554254 h 4354354"/>
              <a:gd name="connsiteX196" fmla="*/ 2086498 w 2684164"/>
              <a:gd name="connsiteY196" fmla="*/ 3516154 h 4354354"/>
              <a:gd name="connsiteX197" fmla="*/ 2116978 w 2684164"/>
              <a:gd name="connsiteY197" fmla="*/ 3485674 h 4354354"/>
              <a:gd name="connsiteX198" fmla="*/ 2132218 w 2684164"/>
              <a:gd name="connsiteY198" fmla="*/ 3462814 h 4354354"/>
              <a:gd name="connsiteX199" fmla="*/ 2162698 w 2684164"/>
              <a:gd name="connsiteY199" fmla="*/ 3439954 h 4354354"/>
              <a:gd name="connsiteX200" fmla="*/ 2231278 w 2684164"/>
              <a:gd name="connsiteY200" fmla="*/ 3348514 h 4354354"/>
              <a:gd name="connsiteX201" fmla="*/ 2238898 w 2684164"/>
              <a:gd name="connsiteY201" fmla="*/ 3318034 h 4354354"/>
              <a:gd name="connsiteX202" fmla="*/ 2261758 w 2684164"/>
              <a:gd name="connsiteY202" fmla="*/ 3257074 h 4354354"/>
              <a:gd name="connsiteX203" fmla="*/ 2269378 w 2684164"/>
              <a:gd name="connsiteY203" fmla="*/ 3211354 h 4354354"/>
              <a:gd name="connsiteX204" fmla="*/ 2292238 w 2684164"/>
              <a:gd name="connsiteY204" fmla="*/ 3165634 h 4354354"/>
              <a:gd name="connsiteX205" fmla="*/ 2307478 w 2684164"/>
              <a:gd name="connsiteY205" fmla="*/ 3127534 h 4354354"/>
              <a:gd name="connsiteX206" fmla="*/ 2345578 w 2684164"/>
              <a:gd name="connsiteY206" fmla="*/ 3112294 h 4354354"/>
              <a:gd name="connsiteX207" fmla="*/ 2368438 w 2684164"/>
              <a:gd name="connsiteY207" fmla="*/ 3097054 h 4354354"/>
              <a:gd name="connsiteX208" fmla="*/ 2487977 w 2684164"/>
              <a:gd name="connsiteY208" fmla="*/ 3067050 h 4354354"/>
              <a:gd name="connsiteX209" fmla="*/ 2586085 w 2684164"/>
              <a:gd name="connsiteY209" fmla="*/ 3063717 h 4354354"/>
              <a:gd name="connsiteX210" fmla="*/ 2678476 w 2684164"/>
              <a:gd name="connsiteY210" fmla="*/ 3054668 h 4354354"/>
              <a:gd name="connsiteX0" fmla="*/ 2678476 w 2684164"/>
              <a:gd name="connsiteY0" fmla="*/ 3054668 h 4354354"/>
              <a:gd name="connsiteX1" fmla="*/ 2673238 w 2684164"/>
              <a:gd name="connsiteY1" fmla="*/ 3028474 h 4354354"/>
              <a:gd name="connsiteX2" fmla="*/ 2665618 w 2684164"/>
              <a:gd name="connsiteY2" fmla="*/ 2975134 h 4354354"/>
              <a:gd name="connsiteX3" fmla="*/ 2623708 w 2684164"/>
              <a:gd name="connsiteY3" fmla="*/ 2967038 h 4354354"/>
              <a:gd name="connsiteX4" fmla="*/ 2560367 w 2684164"/>
              <a:gd name="connsiteY4" fmla="*/ 2966561 h 4354354"/>
              <a:gd name="connsiteX5" fmla="*/ 2519410 w 2684164"/>
              <a:gd name="connsiteY5" fmla="*/ 2908936 h 4354354"/>
              <a:gd name="connsiteX6" fmla="*/ 2457021 w 2684164"/>
              <a:gd name="connsiteY6" fmla="*/ 2905601 h 4354354"/>
              <a:gd name="connsiteX7" fmla="*/ 2410349 w 2684164"/>
              <a:gd name="connsiteY7" fmla="*/ 2889885 h 4354354"/>
              <a:gd name="connsiteX8" fmla="*/ 2376058 w 2684164"/>
              <a:gd name="connsiteY8" fmla="*/ 2876074 h 4354354"/>
              <a:gd name="connsiteX9" fmla="*/ 2347960 w 2684164"/>
              <a:gd name="connsiteY9" fmla="*/ 2856071 h 4354354"/>
              <a:gd name="connsiteX10" fmla="*/ 2293190 w 2684164"/>
              <a:gd name="connsiteY10" fmla="*/ 2824163 h 4354354"/>
              <a:gd name="connsiteX11" fmla="*/ 2218895 w 2684164"/>
              <a:gd name="connsiteY11" fmla="*/ 2864167 h 4354354"/>
              <a:gd name="connsiteX12" fmla="*/ 2178414 w 2684164"/>
              <a:gd name="connsiteY12" fmla="*/ 2825116 h 4354354"/>
              <a:gd name="connsiteX13" fmla="*/ 2143172 w 2684164"/>
              <a:gd name="connsiteY13" fmla="*/ 2746058 h 4354354"/>
              <a:gd name="connsiteX14" fmla="*/ 2123646 w 2684164"/>
              <a:gd name="connsiteY14" fmla="*/ 2684621 h 4354354"/>
              <a:gd name="connsiteX15" fmla="*/ 2105549 w 2684164"/>
              <a:gd name="connsiteY15" fmla="*/ 2649379 h 4354354"/>
              <a:gd name="connsiteX16" fmla="*/ 2104119 w 2684164"/>
              <a:gd name="connsiteY16" fmla="*/ 2600801 h 4354354"/>
              <a:gd name="connsiteX17" fmla="*/ 2026490 w 2684164"/>
              <a:gd name="connsiteY17" fmla="*/ 2686051 h 4354354"/>
              <a:gd name="connsiteX18" fmla="*/ 1959340 w 2684164"/>
              <a:gd name="connsiteY18" fmla="*/ 2754154 h 4354354"/>
              <a:gd name="connsiteX19" fmla="*/ 1912191 w 2684164"/>
              <a:gd name="connsiteY19" fmla="*/ 2713196 h 4354354"/>
              <a:gd name="connsiteX20" fmla="*/ 1775507 w 2684164"/>
              <a:gd name="connsiteY20" fmla="*/ 2699862 h 4354354"/>
              <a:gd name="connsiteX21" fmla="*/ 1677399 w 2684164"/>
              <a:gd name="connsiteY21" fmla="*/ 2689860 h 4354354"/>
              <a:gd name="connsiteX22" fmla="*/ 1606915 w 2684164"/>
              <a:gd name="connsiteY22" fmla="*/ 2582229 h 4354354"/>
              <a:gd name="connsiteX23" fmla="*/ 1542145 w 2684164"/>
              <a:gd name="connsiteY23" fmla="*/ 2584133 h 4354354"/>
              <a:gd name="connsiteX24" fmla="*/ 1517379 w 2684164"/>
              <a:gd name="connsiteY24" fmla="*/ 2563654 h 4354354"/>
              <a:gd name="connsiteX25" fmla="*/ 1469278 w 2684164"/>
              <a:gd name="connsiteY25" fmla="*/ 2381726 h 4354354"/>
              <a:gd name="connsiteX26" fmla="*/ 1438798 w 2684164"/>
              <a:gd name="connsiteY26" fmla="*/ 2289334 h 4354354"/>
              <a:gd name="connsiteX27" fmla="*/ 1400698 w 2684164"/>
              <a:gd name="connsiteY27" fmla="*/ 2220754 h 4354354"/>
              <a:gd name="connsiteX28" fmla="*/ 1385458 w 2684164"/>
              <a:gd name="connsiteY28" fmla="*/ 2197894 h 4354354"/>
              <a:gd name="connsiteX29" fmla="*/ 1374981 w 2684164"/>
              <a:gd name="connsiteY29" fmla="*/ 2152651 h 4354354"/>
              <a:gd name="connsiteX30" fmla="*/ 1369742 w 2684164"/>
              <a:gd name="connsiteY30" fmla="*/ 2052162 h 4354354"/>
              <a:gd name="connsiteX31" fmla="*/ 1384030 w 2684164"/>
              <a:gd name="connsiteY31" fmla="*/ 1982630 h 4354354"/>
              <a:gd name="connsiteX32" fmla="*/ 1315926 w 2684164"/>
              <a:gd name="connsiteY32" fmla="*/ 1917859 h 4354354"/>
              <a:gd name="connsiteX33" fmla="*/ 1282588 w 2684164"/>
              <a:gd name="connsiteY33" fmla="*/ 1912621 h 4354354"/>
              <a:gd name="connsiteX34" fmla="*/ 1184957 w 2684164"/>
              <a:gd name="connsiteY34" fmla="*/ 1853089 h 4354354"/>
              <a:gd name="connsiteX35" fmla="*/ 1126856 w 2684164"/>
              <a:gd name="connsiteY35" fmla="*/ 1863567 h 4354354"/>
              <a:gd name="connsiteX36" fmla="*/ 1074467 w 2684164"/>
              <a:gd name="connsiteY36" fmla="*/ 1897379 h 4354354"/>
              <a:gd name="connsiteX37" fmla="*/ 1025413 w 2684164"/>
              <a:gd name="connsiteY37" fmla="*/ 1923098 h 4354354"/>
              <a:gd name="connsiteX38" fmla="*/ 958738 w 2684164"/>
              <a:gd name="connsiteY38" fmla="*/ 1984058 h 4354354"/>
              <a:gd name="connsiteX39" fmla="*/ 909684 w 2684164"/>
              <a:gd name="connsiteY39" fmla="*/ 1941672 h 4354354"/>
              <a:gd name="connsiteX40" fmla="*/ 854917 w 2684164"/>
              <a:gd name="connsiteY40" fmla="*/ 1915002 h 4354354"/>
              <a:gd name="connsiteX41" fmla="*/ 823960 w 2684164"/>
              <a:gd name="connsiteY41" fmla="*/ 1889284 h 4354354"/>
              <a:gd name="connsiteX42" fmla="*/ 800624 w 2684164"/>
              <a:gd name="connsiteY42" fmla="*/ 1846898 h 4354354"/>
              <a:gd name="connsiteX43" fmla="*/ 814912 w 2684164"/>
              <a:gd name="connsiteY43" fmla="*/ 1789748 h 4354354"/>
              <a:gd name="connsiteX44" fmla="*/ 804433 w 2684164"/>
              <a:gd name="connsiteY44" fmla="*/ 1720215 h 4354354"/>
              <a:gd name="connsiteX45" fmla="*/ 783955 w 2684164"/>
              <a:gd name="connsiteY45" fmla="*/ 1625441 h 4354354"/>
              <a:gd name="connsiteX46" fmla="*/ 760141 w 2684164"/>
              <a:gd name="connsiteY46" fmla="*/ 1635919 h 4354354"/>
              <a:gd name="connsiteX47" fmla="*/ 701563 w 2684164"/>
              <a:gd name="connsiteY47" fmla="*/ 1571626 h 4354354"/>
              <a:gd name="connsiteX48" fmla="*/ 730138 w 2684164"/>
              <a:gd name="connsiteY48" fmla="*/ 1519714 h 4354354"/>
              <a:gd name="connsiteX49" fmla="*/ 777763 w 2684164"/>
              <a:gd name="connsiteY49" fmla="*/ 1455420 h 4354354"/>
              <a:gd name="connsiteX50" fmla="*/ 775858 w 2684164"/>
              <a:gd name="connsiteY50" fmla="*/ 1429227 h 4354354"/>
              <a:gd name="connsiteX51" fmla="*/ 818721 w 2684164"/>
              <a:gd name="connsiteY51" fmla="*/ 1375409 h 4354354"/>
              <a:gd name="connsiteX52" fmla="*/ 826818 w 2684164"/>
              <a:gd name="connsiteY52" fmla="*/ 1282542 h 4354354"/>
              <a:gd name="connsiteX53" fmla="*/ 812529 w 2684164"/>
              <a:gd name="connsiteY53" fmla="*/ 1198721 h 4354354"/>
              <a:gd name="connsiteX54" fmla="*/ 780144 w 2684164"/>
              <a:gd name="connsiteY54" fmla="*/ 1151573 h 4354354"/>
              <a:gd name="connsiteX55" fmla="*/ 761571 w 2684164"/>
              <a:gd name="connsiteY55" fmla="*/ 1070134 h 4354354"/>
              <a:gd name="connsiteX56" fmla="*/ 805387 w 2684164"/>
              <a:gd name="connsiteY56" fmla="*/ 1034892 h 4354354"/>
              <a:gd name="connsiteX57" fmla="*/ 808720 w 2684164"/>
              <a:gd name="connsiteY57" fmla="*/ 976789 h 4354354"/>
              <a:gd name="connsiteX58" fmla="*/ 821102 w 2684164"/>
              <a:gd name="connsiteY58" fmla="*/ 901065 h 4354354"/>
              <a:gd name="connsiteX59" fmla="*/ 830151 w 2684164"/>
              <a:gd name="connsiteY59" fmla="*/ 833914 h 4354354"/>
              <a:gd name="connsiteX60" fmla="*/ 844915 w 2684164"/>
              <a:gd name="connsiteY60" fmla="*/ 795814 h 4354354"/>
              <a:gd name="connsiteX61" fmla="*/ 860154 w 2684164"/>
              <a:gd name="connsiteY61" fmla="*/ 762475 h 4354354"/>
              <a:gd name="connsiteX62" fmla="*/ 833961 w 2684164"/>
              <a:gd name="connsiteY62" fmla="*/ 696754 h 4354354"/>
              <a:gd name="connsiteX63" fmla="*/ 818245 w 2684164"/>
              <a:gd name="connsiteY63" fmla="*/ 573405 h 4354354"/>
              <a:gd name="connsiteX64" fmla="*/ 787764 w 2684164"/>
              <a:gd name="connsiteY64" fmla="*/ 536259 h 4354354"/>
              <a:gd name="connsiteX65" fmla="*/ 770143 w 2684164"/>
              <a:gd name="connsiteY65" fmla="*/ 505777 h 4354354"/>
              <a:gd name="connsiteX66" fmla="*/ 747283 w 2684164"/>
              <a:gd name="connsiteY66" fmla="*/ 430054 h 4354354"/>
              <a:gd name="connsiteX67" fmla="*/ 720137 w 2684164"/>
              <a:gd name="connsiteY67" fmla="*/ 349091 h 4354354"/>
              <a:gd name="connsiteX68" fmla="*/ 732519 w 2684164"/>
              <a:gd name="connsiteY68" fmla="*/ 321469 h 4354354"/>
              <a:gd name="connsiteX69" fmla="*/ 729187 w 2684164"/>
              <a:gd name="connsiteY69" fmla="*/ 256223 h 4354354"/>
              <a:gd name="connsiteX70" fmla="*/ 710137 w 2684164"/>
              <a:gd name="connsiteY70" fmla="*/ 241935 h 4354354"/>
              <a:gd name="connsiteX71" fmla="*/ 702040 w 2684164"/>
              <a:gd name="connsiteY71" fmla="*/ 171451 h 4354354"/>
              <a:gd name="connsiteX72" fmla="*/ 668226 w 2684164"/>
              <a:gd name="connsiteY72" fmla="*/ 120015 h 4354354"/>
              <a:gd name="connsiteX73" fmla="*/ 679180 w 2684164"/>
              <a:gd name="connsiteY73" fmla="*/ 70485 h 4354354"/>
              <a:gd name="connsiteX74" fmla="*/ 650127 w 2684164"/>
              <a:gd name="connsiteY74" fmla="*/ 0 h 4354354"/>
              <a:gd name="connsiteX75" fmla="*/ 605837 w 2684164"/>
              <a:gd name="connsiteY75" fmla="*/ 10001 h 4354354"/>
              <a:gd name="connsiteX76" fmla="*/ 535352 w 2684164"/>
              <a:gd name="connsiteY76" fmla="*/ 85249 h 4354354"/>
              <a:gd name="connsiteX77" fmla="*/ 552497 w 2684164"/>
              <a:gd name="connsiteY77" fmla="*/ 158591 h 4354354"/>
              <a:gd name="connsiteX78" fmla="*/ 545831 w 2684164"/>
              <a:gd name="connsiteY78" fmla="*/ 234792 h 4354354"/>
              <a:gd name="connsiteX79" fmla="*/ 498205 w 2684164"/>
              <a:gd name="connsiteY79" fmla="*/ 313373 h 4354354"/>
              <a:gd name="connsiteX80" fmla="*/ 453913 w 2684164"/>
              <a:gd name="connsiteY80" fmla="*/ 408147 h 4354354"/>
              <a:gd name="connsiteX81" fmla="*/ 361044 w 2684164"/>
              <a:gd name="connsiteY81" fmla="*/ 381476 h 4354354"/>
              <a:gd name="connsiteX82" fmla="*/ 293418 w 2684164"/>
              <a:gd name="connsiteY82" fmla="*/ 441960 h 4354354"/>
              <a:gd name="connsiteX83" fmla="*/ 263413 w 2684164"/>
              <a:gd name="connsiteY83" fmla="*/ 513874 h 4354354"/>
              <a:gd name="connsiteX84" fmla="*/ 314848 w 2684164"/>
              <a:gd name="connsiteY84" fmla="*/ 574834 h 4354354"/>
              <a:gd name="connsiteX85" fmla="*/ 228646 w 2684164"/>
              <a:gd name="connsiteY85" fmla="*/ 711995 h 4354354"/>
              <a:gd name="connsiteX86" fmla="*/ 255318 w 2684164"/>
              <a:gd name="connsiteY86" fmla="*/ 758667 h 4354354"/>
              <a:gd name="connsiteX87" fmla="*/ 241029 w 2684164"/>
              <a:gd name="connsiteY87" fmla="*/ 834390 h 4354354"/>
              <a:gd name="connsiteX88" fmla="*/ 295798 w 2684164"/>
              <a:gd name="connsiteY88" fmla="*/ 849630 h 4354354"/>
              <a:gd name="connsiteX89" fmla="*/ 343899 w 2684164"/>
              <a:gd name="connsiteY89" fmla="*/ 872966 h 4354354"/>
              <a:gd name="connsiteX90" fmla="*/ 317230 w 2684164"/>
              <a:gd name="connsiteY90" fmla="*/ 957263 h 4354354"/>
              <a:gd name="connsiteX91" fmla="*/ 314849 w 2684164"/>
              <a:gd name="connsiteY91" fmla="*/ 1051560 h 4354354"/>
              <a:gd name="connsiteX92" fmla="*/ 231506 w 2684164"/>
              <a:gd name="connsiteY92" fmla="*/ 1096803 h 4354354"/>
              <a:gd name="connsiteX93" fmla="*/ 152447 w 2684164"/>
              <a:gd name="connsiteY93" fmla="*/ 1095376 h 4354354"/>
              <a:gd name="connsiteX94" fmla="*/ 159114 w 2684164"/>
              <a:gd name="connsiteY94" fmla="*/ 1245395 h 4354354"/>
              <a:gd name="connsiteX95" fmla="*/ 221503 w 2684164"/>
              <a:gd name="connsiteY95" fmla="*/ 1283494 h 4354354"/>
              <a:gd name="connsiteX96" fmla="*/ 210073 w 2684164"/>
              <a:gd name="connsiteY96" fmla="*/ 1344454 h 4354354"/>
              <a:gd name="connsiteX97" fmla="*/ 292464 w 2684164"/>
              <a:gd name="connsiteY97" fmla="*/ 1416368 h 4354354"/>
              <a:gd name="connsiteX98" fmla="*/ 272938 w 2684164"/>
              <a:gd name="connsiteY98" fmla="*/ 1466374 h 4354354"/>
              <a:gd name="connsiteX99" fmla="*/ 237219 w 2684164"/>
              <a:gd name="connsiteY99" fmla="*/ 1567339 h 4354354"/>
              <a:gd name="connsiteX100" fmla="*/ 212455 w 2684164"/>
              <a:gd name="connsiteY100" fmla="*/ 1594485 h 4354354"/>
              <a:gd name="connsiteX101" fmla="*/ 152923 w 2684164"/>
              <a:gd name="connsiteY101" fmla="*/ 1602105 h 4354354"/>
              <a:gd name="connsiteX102" fmla="*/ 96249 w 2684164"/>
              <a:gd name="connsiteY102" fmla="*/ 1652111 h 4354354"/>
              <a:gd name="connsiteX103" fmla="*/ 35289 w 2684164"/>
              <a:gd name="connsiteY103" fmla="*/ 1684497 h 4354354"/>
              <a:gd name="connsiteX104" fmla="*/ 11001 w 2684164"/>
              <a:gd name="connsiteY104" fmla="*/ 1750219 h 4354354"/>
              <a:gd name="connsiteX105" fmla="*/ 523 w 2684164"/>
              <a:gd name="connsiteY105" fmla="*/ 1875473 h 4354354"/>
              <a:gd name="connsiteX106" fmla="*/ 29098 w 2684164"/>
              <a:gd name="connsiteY106" fmla="*/ 1938814 h 4354354"/>
              <a:gd name="connsiteX107" fmla="*/ 79104 w 2684164"/>
              <a:gd name="connsiteY107" fmla="*/ 1993107 h 4354354"/>
              <a:gd name="connsiteX108" fmla="*/ 166258 w 2684164"/>
              <a:gd name="connsiteY108" fmla="*/ 2037874 h 4354354"/>
              <a:gd name="connsiteX109" fmla="*/ 241505 w 2684164"/>
              <a:gd name="connsiteY109" fmla="*/ 2100263 h 4354354"/>
              <a:gd name="connsiteX110" fmla="*/ 265318 w 2684164"/>
              <a:gd name="connsiteY110" fmla="*/ 2182654 h 4354354"/>
              <a:gd name="connsiteX111" fmla="*/ 318182 w 2684164"/>
              <a:gd name="connsiteY111" fmla="*/ 2265045 h 4354354"/>
              <a:gd name="connsiteX112" fmla="*/ 443436 w 2684164"/>
              <a:gd name="connsiteY112" fmla="*/ 2258854 h 4354354"/>
              <a:gd name="connsiteX113" fmla="*/ 472010 w 2684164"/>
              <a:gd name="connsiteY113" fmla="*/ 2296954 h 4354354"/>
              <a:gd name="connsiteX114" fmla="*/ 510111 w 2684164"/>
              <a:gd name="connsiteY114" fmla="*/ 2330292 h 4354354"/>
              <a:gd name="connsiteX115" fmla="*/ 541067 w 2684164"/>
              <a:gd name="connsiteY115" fmla="*/ 2318385 h 4354354"/>
              <a:gd name="connsiteX116" fmla="*/ 564403 w 2684164"/>
              <a:gd name="connsiteY116" fmla="*/ 2392680 h 4354354"/>
              <a:gd name="connsiteX117" fmla="*/ 543448 w 2684164"/>
              <a:gd name="connsiteY117" fmla="*/ 2461737 h 4354354"/>
              <a:gd name="connsiteX118" fmla="*/ 497728 w 2684164"/>
              <a:gd name="connsiteY118" fmla="*/ 2511267 h 4354354"/>
              <a:gd name="connsiteX119" fmla="*/ 499633 w 2684164"/>
              <a:gd name="connsiteY119" fmla="*/ 2549843 h 4354354"/>
              <a:gd name="connsiteX120" fmla="*/ 491061 w 2684164"/>
              <a:gd name="connsiteY120" fmla="*/ 2611279 h 4354354"/>
              <a:gd name="connsiteX121" fmla="*/ 524398 w 2684164"/>
              <a:gd name="connsiteY121" fmla="*/ 2648902 h 4354354"/>
              <a:gd name="connsiteX122" fmla="*/ 532018 w 2684164"/>
              <a:gd name="connsiteY122" fmla="*/ 2681764 h 4354354"/>
              <a:gd name="connsiteX123" fmla="*/ 564879 w 2684164"/>
              <a:gd name="connsiteY123" fmla="*/ 2642236 h 4354354"/>
              <a:gd name="connsiteX124" fmla="*/ 598217 w 2684164"/>
              <a:gd name="connsiteY124" fmla="*/ 2584610 h 4354354"/>
              <a:gd name="connsiteX125" fmla="*/ 655366 w 2684164"/>
              <a:gd name="connsiteY125" fmla="*/ 2589848 h 4354354"/>
              <a:gd name="connsiteX126" fmla="*/ 717279 w 2684164"/>
              <a:gd name="connsiteY126" fmla="*/ 2680812 h 4354354"/>
              <a:gd name="connsiteX127" fmla="*/ 722518 w 2684164"/>
              <a:gd name="connsiteY127" fmla="*/ 2708434 h 4354354"/>
              <a:gd name="connsiteX128" fmla="*/ 699658 w 2684164"/>
              <a:gd name="connsiteY128" fmla="*/ 2792254 h 4354354"/>
              <a:gd name="connsiteX129" fmla="*/ 615838 w 2684164"/>
              <a:gd name="connsiteY129" fmla="*/ 2868454 h 4354354"/>
              <a:gd name="connsiteX130" fmla="*/ 592978 w 2684164"/>
              <a:gd name="connsiteY130" fmla="*/ 2914174 h 4354354"/>
              <a:gd name="connsiteX131" fmla="*/ 524398 w 2684164"/>
              <a:gd name="connsiteY131" fmla="*/ 2959894 h 4354354"/>
              <a:gd name="connsiteX132" fmla="*/ 509158 w 2684164"/>
              <a:gd name="connsiteY132" fmla="*/ 2982754 h 4354354"/>
              <a:gd name="connsiteX133" fmla="*/ 539638 w 2684164"/>
              <a:gd name="connsiteY133" fmla="*/ 3081814 h 4354354"/>
              <a:gd name="connsiteX134" fmla="*/ 562498 w 2684164"/>
              <a:gd name="connsiteY134" fmla="*/ 3203734 h 4354354"/>
              <a:gd name="connsiteX135" fmla="*/ 600598 w 2684164"/>
              <a:gd name="connsiteY135" fmla="*/ 3302794 h 4354354"/>
              <a:gd name="connsiteX136" fmla="*/ 600598 w 2684164"/>
              <a:gd name="connsiteY136" fmla="*/ 3455194 h 4354354"/>
              <a:gd name="connsiteX137" fmla="*/ 562498 w 2684164"/>
              <a:gd name="connsiteY137" fmla="*/ 3493294 h 4354354"/>
              <a:gd name="connsiteX138" fmla="*/ 554878 w 2684164"/>
              <a:gd name="connsiteY138" fmla="*/ 3523774 h 4354354"/>
              <a:gd name="connsiteX139" fmla="*/ 539638 w 2684164"/>
              <a:gd name="connsiteY139" fmla="*/ 3554254 h 4354354"/>
              <a:gd name="connsiteX140" fmla="*/ 547258 w 2684164"/>
              <a:gd name="connsiteY140" fmla="*/ 3706654 h 4354354"/>
              <a:gd name="connsiteX141" fmla="*/ 600598 w 2684164"/>
              <a:gd name="connsiteY141" fmla="*/ 3699034 h 4354354"/>
              <a:gd name="connsiteX142" fmla="*/ 623458 w 2684164"/>
              <a:gd name="connsiteY142" fmla="*/ 3691414 h 4354354"/>
              <a:gd name="connsiteX143" fmla="*/ 669178 w 2684164"/>
              <a:gd name="connsiteY143" fmla="*/ 3714274 h 4354354"/>
              <a:gd name="connsiteX144" fmla="*/ 699658 w 2684164"/>
              <a:gd name="connsiteY144" fmla="*/ 3744754 h 4354354"/>
              <a:gd name="connsiteX145" fmla="*/ 829198 w 2684164"/>
              <a:gd name="connsiteY145" fmla="*/ 3767614 h 4354354"/>
              <a:gd name="connsiteX146" fmla="*/ 844438 w 2684164"/>
              <a:gd name="connsiteY146" fmla="*/ 3798094 h 4354354"/>
              <a:gd name="connsiteX147" fmla="*/ 867298 w 2684164"/>
              <a:gd name="connsiteY147" fmla="*/ 3813334 h 4354354"/>
              <a:gd name="connsiteX148" fmla="*/ 890158 w 2684164"/>
              <a:gd name="connsiteY148" fmla="*/ 3836194 h 4354354"/>
              <a:gd name="connsiteX149" fmla="*/ 897778 w 2684164"/>
              <a:gd name="connsiteY149" fmla="*/ 3866674 h 4354354"/>
              <a:gd name="connsiteX150" fmla="*/ 913018 w 2684164"/>
              <a:gd name="connsiteY150" fmla="*/ 3889534 h 4354354"/>
              <a:gd name="connsiteX151" fmla="*/ 935878 w 2684164"/>
              <a:gd name="connsiteY151" fmla="*/ 3927634 h 4354354"/>
              <a:gd name="connsiteX152" fmla="*/ 989218 w 2684164"/>
              <a:gd name="connsiteY152" fmla="*/ 3973354 h 4354354"/>
              <a:gd name="connsiteX153" fmla="*/ 1004458 w 2684164"/>
              <a:gd name="connsiteY153" fmla="*/ 3996214 h 4354354"/>
              <a:gd name="connsiteX154" fmla="*/ 1027318 w 2684164"/>
              <a:gd name="connsiteY154" fmla="*/ 4034314 h 4354354"/>
              <a:gd name="connsiteX155" fmla="*/ 1057798 w 2684164"/>
              <a:gd name="connsiteY155" fmla="*/ 4110514 h 4354354"/>
              <a:gd name="connsiteX156" fmla="*/ 1065418 w 2684164"/>
              <a:gd name="connsiteY156" fmla="*/ 4133374 h 4354354"/>
              <a:gd name="connsiteX157" fmla="*/ 1141618 w 2684164"/>
              <a:gd name="connsiteY157" fmla="*/ 4163854 h 4354354"/>
              <a:gd name="connsiteX158" fmla="*/ 1194958 w 2684164"/>
              <a:gd name="connsiteY158" fmla="*/ 4240054 h 4354354"/>
              <a:gd name="connsiteX159" fmla="*/ 1255918 w 2684164"/>
              <a:gd name="connsiteY159" fmla="*/ 4247674 h 4354354"/>
              <a:gd name="connsiteX160" fmla="*/ 1263538 w 2684164"/>
              <a:gd name="connsiteY160" fmla="*/ 4301014 h 4354354"/>
              <a:gd name="connsiteX161" fmla="*/ 1309258 w 2684164"/>
              <a:gd name="connsiteY161" fmla="*/ 4354354 h 4354354"/>
              <a:gd name="connsiteX162" fmla="*/ 1347358 w 2684164"/>
              <a:gd name="connsiteY162" fmla="*/ 4255294 h 4354354"/>
              <a:gd name="connsiteX163" fmla="*/ 1408318 w 2684164"/>
              <a:gd name="connsiteY163" fmla="*/ 4224814 h 4354354"/>
              <a:gd name="connsiteX164" fmla="*/ 1461658 w 2684164"/>
              <a:gd name="connsiteY164" fmla="*/ 4209574 h 4354354"/>
              <a:gd name="connsiteX165" fmla="*/ 1499758 w 2684164"/>
              <a:gd name="connsiteY165" fmla="*/ 4186714 h 4354354"/>
              <a:gd name="connsiteX166" fmla="*/ 1545478 w 2684164"/>
              <a:gd name="connsiteY166" fmla="*/ 4156234 h 4354354"/>
              <a:gd name="connsiteX167" fmla="*/ 1575958 w 2684164"/>
              <a:gd name="connsiteY167" fmla="*/ 4148614 h 4354354"/>
              <a:gd name="connsiteX168" fmla="*/ 1636918 w 2684164"/>
              <a:gd name="connsiteY168" fmla="*/ 4087654 h 4354354"/>
              <a:gd name="connsiteX169" fmla="*/ 1667398 w 2684164"/>
              <a:gd name="connsiteY169" fmla="*/ 4064794 h 4354354"/>
              <a:gd name="connsiteX170" fmla="*/ 1819798 w 2684164"/>
              <a:gd name="connsiteY170" fmla="*/ 4026694 h 4354354"/>
              <a:gd name="connsiteX171" fmla="*/ 1850278 w 2684164"/>
              <a:gd name="connsiteY171" fmla="*/ 4011454 h 4354354"/>
              <a:gd name="connsiteX172" fmla="*/ 1895998 w 2684164"/>
              <a:gd name="connsiteY172" fmla="*/ 3996214 h 4354354"/>
              <a:gd name="connsiteX173" fmla="*/ 1918858 w 2684164"/>
              <a:gd name="connsiteY173" fmla="*/ 3980974 h 4354354"/>
              <a:gd name="connsiteX174" fmla="*/ 1979818 w 2684164"/>
              <a:gd name="connsiteY174" fmla="*/ 3935254 h 4354354"/>
              <a:gd name="connsiteX175" fmla="*/ 2040778 w 2684164"/>
              <a:gd name="connsiteY175" fmla="*/ 3897154 h 4354354"/>
              <a:gd name="connsiteX176" fmla="*/ 2071258 w 2684164"/>
              <a:gd name="connsiteY176" fmla="*/ 3881914 h 4354354"/>
              <a:gd name="connsiteX177" fmla="*/ 2124598 w 2684164"/>
              <a:gd name="connsiteY177" fmla="*/ 3843814 h 4354354"/>
              <a:gd name="connsiteX178" fmla="*/ 2155078 w 2684164"/>
              <a:gd name="connsiteY178" fmla="*/ 3813334 h 4354354"/>
              <a:gd name="connsiteX179" fmla="*/ 2193178 w 2684164"/>
              <a:gd name="connsiteY179" fmla="*/ 3714274 h 4354354"/>
              <a:gd name="connsiteX180" fmla="*/ 2155078 w 2684164"/>
              <a:gd name="connsiteY180" fmla="*/ 3630454 h 4354354"/>
              <a:gd name="connsiteX181" fmla="*/ 2132218 w 2684164"/>
              <a:gd name="connsiteY181" fmla="*/ 3622834 h 4354354"/>
              <a:gd name="connsiteX182" fmla="*/ 2116978 w 2684164"/>
              <a:gd name="connsiteY182" fmla="*/ 3706654 h 4354354"/>
              <a:gd name="connsiteX183" fmla="*/ 2101738 w 2684164"/>
              <a:gd name="connsiteY183" fmla="*/ 3683794 h 4354354"/>
              <a:gd name="connsiteX184" fmla="*/ 2040778 w 2684164"/>
              <a:gd name="connsiteY184" fmla="*/ 3691414 h 4354354"/>
              <a:gd name="connsiteX185" fmla="*/ 2048398 w 2684164"/>
              <a:gd name="connsiteY185" fmla="*/ 3729514 h 4354354"/>
              <a:gd name="connsiteX186" fmla="*/ 2071258 w 2684164"/>
              <a:gd name="connsiteY186" fmla="*/ 3744754 h 4354354"/>
              <a:gd name="connsiteX187" fmla="*/ 2086498 w 2684164"/>
              <a:gd name="connsiteY187" fmla="*/ 3775234 h 4354354"/>
              <a:gd name="connsiteX188" fmla="*/ 2078878 w 2684164"/>
              <a:gd name="connsiteY188" fmla="*/ 3820954 h 4354354"/>
              <a:gd name="connsiteX189" fmla="*/ 2002678 w 2684164"/>
              <a:gd name="connsiteY189" fmla="*/ 3775234 h 4354354"/>
              <a:gd name="connsiteX190" fmla="*/ 1987438 w 2684164"/>
              <a:gd name="connsiteY190" fmla="*/ 3676174 h 4354354"/>
              <a:gd name="connsiteX191" fmla="*/ 1964578 w 2684164"/>
              <a:gd name="connsiteY191" fmla="*/ 3653314 h 4354354"/>
              <a:gd name="connsiteX192" fmla="*/ 1972198 w 2684164"/>
              <a:gd name="connsiteY192" fmla="*/ 3607594 h 4354354"/>
              <a:gd name="connsiteX193" fmla="*/ 2017918 w 2684164"/>
              <a:gd name="connsiteY193" fmla="*/ 3599974 h 4354354"/>
              <a:gd name="connsiteX194" fmla="*/ 2025538 w 2684164"/>
              <a:gd name="connsiteY194" fmla="*/ 3546634 h 4354354"/>
              <a:gd name="connsiteX195" fmla="*/ 2056018 w 2684164"/>
              <a:gd name="connsiteY195" fmla="*/ 3554254 h 4354354"/>
              <a:gd name="connsiteX196" fmla="*/ 2086498 w 2684164"/>
              <a:gd name="connsiteY196" fmla="*/ 3516154 h 4354354"/>
              <a:gd name="connsiteX197" fmla="*/ 2116978 w 2684164"/>
              <a:gd name="connsiteY197" fmla="*/ 3485674 h 4354354"/>
              <a:gd name="connsiteX198" fmla="*/ 2132218 w 2684164"/>
              <a:gd name="connsiteY198" fmla="*/ 3462814 h 4354354"/>
              <a:gd name="connsiteX199" fmla="*/ 2162698 w 2684164"/>
              <a:gd name="connsiteY199" fmla="*/ 3439954 h 4354354"/>
              <a:gd name="connsiteX200" fmla="*/ 2231278 w 2684164"/>
              <a:gd name="connsiteY200" fmla="*/ 3348514 h 4354354"/>
              <a:gd name="connsiteX201" fmla="*/ 2238898 w 2684164"/>
              <a:gd name="connsiteY201" fmla="*/ 3318034 h 4354354"/>
              <a:gd name="connsiteX202" fmla="*/ 2261758 w 2684164"/>
              <a:gd name="connsiteY202" fmla="*/ 3257074 h 4354354"/>
              <a:gd name="connsiteX203" fmla="*/ 2269378 w 2684164"/>
              <a:gd name="connsiteY203" fmla="*/ 3211354 h 4354354"/>
              <a:gd name="connsiteX204" fmla="*/ 2292238 w 2684164"/>
              <a:gd name="connsiteY204" fmla="*/ 3165634 h 4354354"/>
              <a:gd name="connsiteX205" fmla="*/ 2307478 w 2684164"/>
              <a:gd name="connsiteY205" fmla="*/ 3127534 h 4354354"/>
              <a:gd name="connsiteX206" fmla="*/ 2345578 w 2684164"/>
              <a:gd name="connsiteY206" fmla="*/ 3112294 h 4354354"/>
              <a:gd name="connsiteX207" fmla="*/ 2368438 w 2684164"/>
              <a:gd name="connsiteY207" fmla="*/ 3097054 h 4354354"/>
              <a:gd name="connsiteX208" fmla="*/ 2487977 w 2684164"/>
              <a:gd name="connsiteY208" fmla="*/ 3067050 h 4354354"/>
              <a:gd name="connsiteX209" fmla="*/ 2586085 w 2684164"/>
              <a:gd name="connsiteY209" fmla="*/ 3063717 h 4354354"/>
              <a:gd name="connsiteX210" fmla="*/ 2678476 w 2684164"/>
              <a:gd name="connsiteY210" fmla="*/ 3054668 h 4354354"/>
              <a:gd name="connsiteX0" fmla="*/ 2678476 w 2684164"/>
              <a:gd name="connsiteY0" fmla="*/ 3054668 h 4354354"/>
              <a:gd name="connsiteX1" fmla="*/ 2673238 w 2684164"/>
              <a:gd name="connsiteY1" fmla="*/ 3028474 h 4354354"/>
              <a:gd name="connsiteX2" fmla="*/ 2665618 w 2684164"/>
              <a:gd name="connsiteY2" fmla="*/ 2975134 h 4354354"/>
              <a:gd name="connsiteX3" fmla="*/ 2623708 w 2684164"/>
              <a:gd name="connsiteY3" fmla="*/ 2967038 h 4354354"/>
              <a:gd name="connsiteX4" fmla="*/ 2560367 w 2684164"/>
              <a:gd name="connsiteY4" fmla="*/ 2966561 h 4354354"/>
              <a:gd name="connsiteX5" fmla="*/ 2519410 w 2684164"/>
              <a:gd name="connsiteY5" fmla="*/ 2908936 h 4354354"/>
              <a:gd name="connsiteX6" fmla="*/ 2457021 w 2684164"/>
              <a:gd name="connsiteY6" fmla="*/ 2905601 h 4354354"/>
              <a:gd name="connsiteX7" fmla="*/ 2410349 w 2684164"/>
              <a:gd name="connsiteY7" fmla="*/ 2889885 h 4354354"/>
              <a:gd name="connsiteX8" fmla="*/ 2376058 w 2684164"/>
              <a:gd name="connsiteY8" fmla="*/ 2876074 h 4354354"/>
              <a:gd name="connsiteX9" fmla="*/ 2347960 w 2684164"/>
              <a:gd name="connsiteY9" fmla="*/ 2856071 h 4354354"/>
              <a:gd name="connsiteX10" fmla="*/ 2293190 w 2684164"/>
              <a:gd name="connsiteY10" fmla="*/ 2824163 h 4354354"/>
              <a:gd name="connsiteX11" fmla="*/ 2218895 w 2684164"/>
              <a:gd name="connsiteY11" fmla="*/ 2864167 h 4354354"/>
              <a:gd name="connsiteX12" fmla="*/ 2178414 w 2684164"/>
              <a:gd name="connsiteY12" fmla="*/ 2825116 h 4354354"/>
              <a:gd name="connsiteX13" fmla="*/ 2143172 w 2684164"/>
              <a:gd name="connsiteY13" fmla="*/ 2746058 h 4354354"/>
              <a:gd name="connsiteX14" fmla="*/ 2123646 w 2684164"/>
              <a:gd name="connsiteY14" fmla="*/ 2684621 h 4354354"/>
              <a:gd name="connsiteX15" fmla="*/ 2105549 w 2684164"/>
              <a:gd name="connsiteY15" fmla="*/ 2649379 h 4354354"/>
              <a:gd name="connsiteX16" fmla="*/ 2104119 w 2684164"/>
              <a:gd name="connsiteY16" fmla="*/ 2600801 h 4354354"/>
              <a:gd name="connsiteX17" fmla="*/ 2026490 w 2684164"/>
              <a:gd name="connsiteY17" fmla="*/ 2686051 h 4354354"/>
              <a:gd name="connsiteX18" fmla="*/ 1959340 w 2684164"/>
              <a:gd name="connsiteY18" fmla="*/ 2754154 h 4354354"/>
              <a:gd name="connsiteX19" fmla="*/ 1912191 w 2684164"/>
              <a:gd name="connsiteY19" fmla="*/ 2713196 h 4354354"/>
              <a:gd name="connsiteX20" fmla="*/ 1775507 w 2684164"/>
              <a:gd name="connsiteY20" fmla="*/ 2699862 h 4354354"/>
              <a:gd name="connsiteX21" fmla="*/ 1677399 w 2684164"/>
              <a:gd name="connsiteY21" fmla="*/ 2689860 h 4354354"/>
              <a:gd name="connsiteX22" fmla="*/ 1606915 w 2684164"/>
              <a:gd name="connsiteY22" fmla="*/ 2582229 h 4354354"/>
              <a:gd name="connsiteX23" fmla="*/ 1542145 w 2684164"/>
              <a:gd name="connsiteY23" fmla="*/ 2584133 h 4354354"/>
              <a:gd name="connsiteX24" fmla="*/ 1517379 w 2684164"/>
              <a:gd name="connsiteY24" fmla="*/ 2563654 h 4354354"/>
              <a:gd name="connsiteX25" fmla="*/ 1469278 w 2684164"/>
              <a:gd name="connsiteY25" fmla="*/ 2381726 h 4354354"/>
              <a:gd name="connsiteX26" fmla="*/ 1438798 w 2684164"/>
              <a:gd name="connsiteY26" fmla="*/ 2289334 h 4354354"/>
              <a:gd name="connsiteX27" fmla="*/ 1400698 w 2684164"/>
              <a:gd name="connsiteY27" fmla="*/ 2220754 h 4354354"/>
              <a:gd name="connsiteX28" fmla="*/ 1385458 w 2684164"/>
              <a:gd name="connsiteY28" fmla="*/ 2197894 h 4354354"/>
              <a:gd name="connsiteX29" fmla="*/ 1374981 w 2684164"/>
              <a:gd name="connsiteY29" fmla="*/ 2152651 h 4354354"/>
              <a:gd name="connsiteX30" fmla="*/ 1369742 w 2684164"/>
              <a:gd name="connsiteY30" fmla="*/ 2052162 h 4354354"/>
              <a:gd name="connsiteX31" fmla="*/ 1384030 w 2684164"/>
              <a:gd name="connsiteY31" fmla="*/ 1982630 h 4354354"/>
              <a:gd name="connsiteX32" fmla="*/ 1315926 w 2684164"/>
              <a:gd name="connsiteY32" fmla="*/ 1917859 h 4354354"/>
              <a:gd name="connsiteX33" fmla="*/ 1282588 w 2684164"/>
              <a:gd name="connsiteY33" fmla="*/ 1912621 h 4354354"/>
              <a:gd name="connsiteX34" fmla="*/ 1184957 w 2684164"/>
              <a:gd name="connsiteY34" fmla="*/ 1853089 h 4354354"/>
              <a:gd name="connsiteX35" fmla="*/ 1126856 w 2684164"/>
              <a:gd name="connsiteY35" fmla="*/ 1863567 h 4354354"/>
              <a:gd name="connsiteX36" fmla="*/ 1074467 w 2684164"/>
              <a:gd name="connsiteY36" fmla="*/ 1897379 h 4354354"/>
              <a:gd name="connsiteX37" fmla="*/ 1025413 w 2684164"/>
              <a:gd name="connsiteY37" fmla="*/ 1923098 h 4354354"/>
              <a:gd name="connsiteX38" fmla="*/ 958738 w 2684164"/>
              <a:gd name="connsiteY38" fmla="*/ 1984058 h 4354354"/>
              <a:gd name="connsiteX39" fmla="*/ 909684 w 2684164"/>
              <a:gd name="connsiteY39" fmla="*/ 1941672 h 4354354"/>
              <a:gd name="connsiteX40" fmla="*/ 854917 w 2684164"/>
              <a:gd name="connsiteY40" fmla="*/ 1915002 h 4354354"/>
              <a:gd name="connsiteX41" fmla="*/ 823960 w 2684164"/>
              <a:gd name="connsiteY41" fmla="*/ 1889284 h 4354354"/>
              <a:gd name="connsiteX42" fmla="*/ 800624 w 2684164"/>
              <a:gd name="connsiteY42" fmla="*/ 1846898 h 4354354"/>
              <a:gd name="connsiteX43" fmla="*/ 814912 w 2684164"/>
              <a:gd name="connsiteY43" fmla="*/ 1789748 h 4354354"/>
              <a:gd name="connsiteX44" fmla="*/ 804433 w 2684164"/>
              <a:gd name="connsiteY44" fmla="*/ 1720215 h 4354354"/>
              <a:gd name="connsiteX45" fmla="*/ 783955 w 2684164"/>
              <a:gd name="connsiteY45" fmla="*/ 1625441 h 4354354"/>
              <a:gd name="connsiteX46" fmla="*/ 760141 w 2684164"/>
              <a:gd name="connsiteY46" fmla="*/ 1635919 h 4354354"/>
              <a:gd name="connsiteX47" fmla="*/ 701563 w 2684164"/>
              <a:gd name="connsiteY47" fmla="*/ 1571626 h 4354354"/>
              <a:gd name="connsiteX48" fmla="*/ 730138 w 2684164"/>
              <a:gd name="connsiteY48" fmla="*/ 1519714 h 4354354"/>
              <a:gd name="connsiteX49" fmla="*/ 777763 w 2684164"/>
              <a:gd name="connsiteY49" fmla="*/ 1455420 h 4354354"/>
              <a:gd name="connsiteX50" fmla="*/ 775858 w 2684164"/>
              <a:gd name="connsiteY50" fmla="*/ 1429227 h 4354354"/>
              <a:gd name="connsiteX51" fmla="*/ 818721 w 2684164"/>
              <a:gd name="connsiteY51" fmla="*/ 1375409 h 4354354"/>
              <a:gd name="connsiteX52" fmla="*/ 826818 w 2684164"/>
              <a:gd name="connsiteY52" fmla="*/ 1282542 h 4354354"/>
              <a:gd name="connsiteX53" fmla="*/ 812529 w 2684164"/>
              <a:gd name="connsiteY53" fmla="*/ 1198721 h 4354354"/>
              <a:gd name="connsiteX54" fmla="*/ 780144 w 2684164"/>
              <a:gd name="connsiteY54" fmla="*/ 1151573 h 4354354"/>
              <a:gd name="connsiteX55" fmla="*/ 761571 w 2684164"/>
              <a:gd name="connsiteY55" fmla="*/ 1070134 h 4354354"/>
              <a:gd name="connsiteX56" fmla="*/ 805387 w 2684164"/>
              <a:gd name="connsiteY56" fmla="*/ 1034892 h 4354354"/>
              <a:gd name="connsiteX57" fmla="*/ 808720 w 2684164"/>
              <a:gd name="connsiteY57" fmla="*/ 976789 h 4354354"/>
              <a:gd name="connsiteX58" fmla="*/ 821102 w 2684164"/>
              <a:gd name="connsiteY58" fmla="*/ 901065 h 4354354"/>
              <a:gd name="connsiteX59" fmla="*/ 830151 w 2684164"/>
              <a:gd name="connsiteY59" fmla="*/ 833914 h 4354354"/>
              <a:gd name="connsiteX60" fmla="*/ 844915 w 2684164"/>
              <a:gd name="connsiteY60" fmla="*/ 795814 h 4354354"/>
              <a:gd name="connsiteX61" fmla="*/ 860154 w 2684164"/>
              <a:gd name="connsiteY61" fmla="*/ 762475 h 4354354"/>
              <a:gd name="connsiteX62" fmla="*/ 833961 w 2684164"/>
              <a:gd name="connsiteY62" fmla="*/ 696754 h 4354354"/>
              <a:gd name="connsiteX63" fmla="*/ 818245 w 2684164"/>
              <a:gd name="connsiteY63" fmla="*/ 573405 h 4354354"/>
              <a:gd name="connsiteX64" fmla="*/ 787764 w 2684164"/>
              <a:gd name="connsiteY64" fmla="*/ 536259 h 4354354"/>
              <a:gd name="connsiteX65" fmla="*/ 770143 w 2684164"/>
              <a:gd name="connsiteY65" fmla="*/ 505777 h 4354354"/>
              <a:gd name="connsiteX66" fmla="*/ 747283 w 2684164"/>
              <a:gd name="connsiteY66" fmla="*/ 430054 h 4354354"/>
              <a:gd name="connsiteX67" fmla="*/ 720137 w 2684164"/>
              <a:gd name="connsiteY67" fmla="*/ 349091 h 4354354"/>
              <a:gd name="connsiteX68" fmla="*/ 732519 w 2684164"/>
              <a:gd name="connsiteY68" fmla="*/ 321469 h 4354354"/>
              <a:gd name="connsiteX69" fmla="*/ 729187 w 2684164"/>
              <a:gd name="connsiteY69" fmla="*/ 256223 h 4354354"/>
              <a:gd name="connsiteX70" fmla="*/ 710137 w 2684164"/>
              <a:gd name="connsiteY70" fmla="*/ 241935 h 4354354"/>
              <a:gd name="connsiteX71" fmla="*/ 702040 w 2684164"/>
              <a:gd name="connsiteY71" fmla="*/ 171451 h 4354354"/>
              <a:gd name="connsiteX72" fmla="*/ 668226 w 2684164"/>
              <a:gd name="connsiteY72" fmla="*/ 120015 h 4354354"/>
              <a:gd name="connsiteX73" fmla="*/ 679180 w 2684164"/>
              <a:gd name="connsiteY73" fmla="*/ 70485 h 4354354"/>
              <a:gd name="connsiteX74" fmla="*/ 650127 w 2684164"/>
              <a:gd name="connsiteY74" fmla="*/ 0 h 4354354"/>
              <a:gd name="connsiteX75" fmla="*/ 605837 w 2684164"/>
              <a:gd name="connsiteY75" fmla="*/ 10001 h 4354354"/>
              <a:gd name="connsiteX76" fmla="*/ 535352 w 2684164"/>
              <a:gd name="connsiteY76" fmla="*/ 85249 h 4354354"/>
              <a:gd name="connsiteX77" fmla="*/ 552497 w 2684164"/>
              <a:gd name="connsiteY77" fmla="*/ 158591 h 4354354"/>
              <a:gd name="connsiteX78" fmla="*/ 545831 w 2684164"/>
              <a:gd name="connsiteY78" fmla="*/ 234792 h 4354354"/>
              <a:gd name="connsiteX79" fmla="*/ 498205 w 2684164"/>
              <a:gd name="connsiteY79" fmla="*/ 313373 h 4354354"/>
              <a:gd name="connsiteX80" fmla="*/ 453913 w 2684164"/>
              <a:gd name="connsiteY80" fmla="*/ 408147 h 4354354"/>
              <a:gd name="connsiteX81" fmla="*/ 361044 w 2684164"/>
              <a:gd name="connsiteY81" fmla="*/ 381476 h 4354354"/>
              <a:gd name="connsiteX82" fmla="*/ 293418 w 2684164"/>
              <a:gd name="connsiteY82" fmla="*/ 441960 h 4354354"/>
              <a:gd name="connsiteX83" fmla="*/ 263413 w 2684164"/>
              <a:gd name="connsiteY83" fmla="*/ 513874 h 4354354"/>
              <a:gd name="connsiteX84" fmla="*/ 314848 w 2684164"/>
              <a:gd name="connsiteY84" fmla="*/ 574834 h 4354354"/>
              <a:gd name="connsiteX85" fmla="*/ 228646 w 2684164"/>
              <a:gd name="connsiteY85" fmla="*/ 711995 h 4354354"/>
              <a:gd name="connsiteX86" fmla="*/ 255318 w 2684164"/>
              <a:gd name="connsiteY86" fmla="*/ 758667 h 4354354"/>
              <a:gd name="connsiteX87" fmla="*/ 241029 w 2684164"/>
              <a:gd name="connsiteY87" fmla="*/ 834390 h 4354354"/>
              <a:gd name="connsiteX88" fmla="*/ 295798 w 2684164"/>
              <a:gd name="connsiteY88" fmla="*/ 849630 h 4354354"/>
              <a:gd name="connsiteX89" fmla="*/ 343899 w 2684164"/>
              <a:gd name="connsiteY89" fmla="*/ 872966 h 4354354"/>
              <a:gd name="connsiteX90" fmla="*/ 317230 w 2684164"/>
              <a:gd name="connsiteY90" fmla="*/ 957263 h 4354354"/>
              <a:gd name="connsiteX91" fmla="*/ 314849 w 2684164"/>
              <a:gd name="connsiteY91" fmla="*/ 1051560 h 4354354"/>
              <a:gd name="connsiteX92" fmla="*/ 231506 w 2684164"/>
              <a:gd name="connsiteY92" fmla="*/ 1096803 h 4354354"/>
              <a:gd name="connsiteX93" fmla="*/ 152447 w 2684164"/>
              <a:gd name="connsiteY93" fmla="*/ 1095376 h 4354354"/>
              <a:gd name="connsiteX94" fmla="*/ 159114 w 2684164"/>
              <a:gd name="connsiteY94" fmla="*/ 1245395 h 4354354"/>
              <a:gd name="connsiteX95" fmla="*/ 221503 w 2684164"/>
              <a:gd name="connsiteY95" fmla="*/ 1283494 h 4354354"/>
              <a:gd name="connsiteX96" fmla="*/ 210073 w 2684164"/>
              <a:gd name="connsiteY96" fmla="*/ 1344454 h 4354354"/>
              <a:gd name="connsiteX97" fmla="*/ 292464 w 2684164"/>
              <a:gd name="connsiteY97" fmla="*/ 1416368 h 4354354"/>
              <a:gd name="connsiteX98" fmla="*/ 272938 w 2684164"/>
              <a:gd name="connsiteY98" fmla="*/ 1466374 h 4354354"/>
              <a:gd name="connsiteX99" fmla="*/ 237219 w 2684164"/>
              <a:gd name="connsiteY99" fmla="*/ 1567339 h 4354354"/>
              <a:gd name="connsiteX100" fmla="*/ 212455 w 2684164"/>
              <a:gd name="connsiteY100" fmla="*/ 1594485 h 4354354"/>
              <a:gd name="connsiteX101" fmla="*/ 152923 w 2684164"/>
              <a:gd name="connsiteY101" fmla="*/ 1602105 h 4354354"/>
              <a:gd name="connsiteX102" fmla="*/ 96249 w 2684164"/>
              <a:gd name="connsiteY102" fmla="*/ 1652111 h 4354354"/>
              <a:gd name="connsiteX103" fmla="*/ 35289 w 2684164"/>
              <a:gd name="connsiteY103" fmla="*/ 1684497 h 4354354"/>
              <a:gd name="connsiteX104" fmla="*/ 11001 w 2684164"/>
              <a:gd name="connsiteY104" fmla="*/ 1750219 h 4354354"/>
              <a:gd name="connsiteX105" fmla="*/ 523 w 2684164"/>
              <a:gd name="connsiteY105" fmla="*/ 1875473 h 4354354"/>
              <a:gd name="connsiteX106" fmla="*/ 29098 w 2684164"/>
              <a:gd name="connsiteY106" fmla="*/ 1938814 h 4354354"/>
              <a:gd name="connsiteX107" fmla="*/ 79104 w 2684164"/>
              <a:gd name="connsiteY107" fmla="*/ 1993107 h 4354354"/>
              <a:gd name="connsiteX108" fmla="*/ 166258 w 2684164"/>
              <a:gd name="connsiteY108" fmla="*/ 2037874 h 4354354"/>
              <a:gd name="connsiteX109" fmla="*/ 241505 w 2684164"/>
              <a:gd name="connsiteY109" fmla="*/ 2100263 h 4354354"/>
              <a:gd name="connsiteX110" fmla="*/ 265318 w 2684164"/>
              <a:gd name="connsiteY110" fmla="*/ 2182654 h 4354354"/>
              <a:gd name="connsiteX111" fmla="*/ 318182 w 2684164"/>
              <a:gd name="connsiteY111" fmla="*/ 2265045 h 4354354"/>
              <a:gd name="connsiteX112" fmla="*/ 443436 w 2684164"/>
              <a:gd name="connsiteY112" fmla="*/ 2258854 h 4354354"/>
              <a:gd name="connsiteX113" fmla="*/ 472010 w 2684164"/>
              <a:gd name="connsiteY113" fmla="*/ 2296954 h 4354354"/>
              <a:gd name="connsiteX114" fmla="*/ 510111 w 2684164"/>
              <a:gd name="connsiteY114" fmla="*/ 2330292 h 4354354"/>
              <a:gd name="connsiteX115" fmla="*/ 541067 w 2684164"/>
              <a:gd name="connsiteY115" fmla="*/ 2318385 h 4354354"/>
              <a:gd name="connsiteX116" fmla="*/ 564403 w 2684164"/>
              <a:gd name="connsiteY116" fmla="*/ 2392680 h 4354354"/>
              <a:gd name="connsiteX117" fmla="*/ 543448 w 2684164"/>
              <a:gd name="connsiteY117" fmla="*/ 2461737 h 4354354"/>
              <a:gd name="connsiteX118" fmla="*/ 497728 w 2684164"/>
              <a:gd name="connsiteY118" fmla="*/ 2511267 h 4354354"/>
              <a:gd name="connsiteX119" fmla="*/ 499633 w 2684164"/>
              <a:gd name="connsiteY119" fmla="*/ 2549843 h 4354354"/>
              <a:gd name="connsiteX120" fmla="*/ 491061 w 2684164"/>
              <a:gd name="connsiteY120" fmla="*/ 2611279 h 4354354"/>
              <a:gd name="connsiteX121" fmla="*/ 524398 w 2684164"/>
              <a:gd name="connsiteY121" fmla="*/ 2648902 h 4354354"/>
              <a:gd name="connsiteX122" fmla="*/ 532018 w 2684164"/>
              <a:gd name="connsiteY122" fmla="*/ 2681764 h 4354354"/>
              <a:gd name="connsiteX123" fmla="*/ 564879 w 2684164"/>
              <a:gd name="connsiteY123" fmla="*/ 2642236 h 4354354"/>
              <a:gd name="connsiteX124" fmla="*/ 598217 w 2684164"/>
              <a:gd name="connsiteY124" fmla="*/ 2584610 h 4354354"/>
              <a:gd name="connsiteX125" fmla="*/ 655366 w 2684164"/>
              <a:gd name="connsiteY125" fmla="*/ 2589848 h 4354354"/>
              <a:gd name="connsiteX126" fmla="*/ 717279 w 2684164"/>
              <a:gd name="connsiteY126" fmla="*/ 2680812 h 4354354"/>
              <a:gd name="connsiteX127" fmla="*/ 755855 w 2684164"/>
              <a:gd name="connsiteY127" fmla="*/ 2739390 h 4354354"/>
              <a:gd name="connsiteX128" fmla="*/ 699658 w 2684164"/>
              <a:gd name="connsiteY128" fmla="*/ 2792254 h 4354354"/>
              <a:gd name="connsiteX129" fmla="*/ 615838 w 2684164"/>
              <a:gd name="connsiteY129" fmla="*/ 2868454 h 4354354"/>
              <a:gd name="connsiteX130" fmla="*/ 592978 w 2684164"/>
              <a:gd name="connsiteY130" fmla="*/ 2914174 h 4354354"/>
              <a:gd name="connsiteX131" fmla="*/ 524398 w 2684164"/>
              <a:gd name="connsiteY131" fmla="*/ 2959894 h 4354354"/>
              <a:gd name="connsiteX132" fmla="*/ 509158 w 2684164"/>
              <a:gd name="connsiteY132" fmla="*/ 2982754 h 4354354"/>
              <a:gd name="connsiteX133" fmla="*/ 539638 w 2684164"/>
              <a:gd name="connsiteY133" fmla="*/ 3081814 h 4354354"/>
              <a:gd name="connsiteX134" fmla="*/ 562498 w 2684164"/>
              <a:gd name="connsiteY134" fmla="*/ 3203734 h 4354354"/>
              <a:gd name="connsiteX135" fmla="*/ 600598 w 2684164"/>
              <a:gd name="connsiteY135" fmla="*/ 3302794 h 4354354"/>
              <a:gd name="connsiteX136" fmla="*/ 600598 w 2684164"/>
              <a:gd name="connsiteY136" fmla="*/ 3455194 h 4354354"/>
              <a:gd name="connsiteX137" fmla="*/ 562498 w 2684164"/>
              <a:gd name="connsiteY137" fmla="*/ 3493294 h 4354354"/>
              <a:gd name="connsiteX138" fmla="*/ 554878 w 2684164"/>
              <a:gd name="connsiteY138" fmla="*/ 3523774 h 4354354"/>
              <a:gd name="connsiteX139" fmla="*/ 539638 w 2684164"/>
              <a:gd name="connsiteY139" fmla="*/ 3554254 h 4354354"/>
              <a:gd name="connsiteX140" fmla="*/ 547258 w 2684164"/>
              <a:gd name="connsiteY140" fmla="*/ 3706654 h 4354354"/>
              <a:gd name="connsiteX141" fmla="*/ 600598 w 2684164"/>
              <a:gd name="connsiteY141" fmla="*/ 3699034 h 4354354"/>
              <a:gd name="connsiteX142" fmla="*/ 623458 w 2684164"/>
              <a:gd name="connsiteY142" fmla="*/ 3691414 h 4354354"/>
              <a:gd name="connsiteX143" fmla="*/ 669178 w 2684164"/>
              <a:gd name="connsiteY143" fmla="*/ 3714274 h 4354354"/>
              <a:gd name="connsiteX144" fmla="*/ 699658 w 2684164"/>
              <a:gd name="connsiteY144" fmla="*/ 3744754 h 4354354"/>
              <a:gd name="connsiteX145" fmla="*/ 829198 w 2684164"/>
              <a:gd name="connsiteY145" fmla="*/ 3767614 h 4354354"/>
              <a:gd name="connsiteX146" fmla="*/ 844438 w 2684164"/>
              <a:gd name="connsiteY146" fmla="*/ 3798094 h 4354354"/>
              <a:gd name="connsiteX147" fmla="*/ 867298 w 2684164"/>
              <a:gd name="connsiteY147" fmla="*/ 3813334 h 4354354"/>
              <a:gd name="connsiteX148" fmla="*/ 890158 w 2684164"/>
              <a:gd name="connsiteY148" fmla="*/ 3836194 h 4354354"/>
              <a:gd name="connsiteX149" fmla="*/ 897778 w 2684164"/>
              <a:gd name="connsiteY149" fmla="*/ 3866674 h 4354354"/>
              <a:gd name="connsiteX150" fmla="*/ 913018 w 2684164"/>
              <a:gd name="connsiteY150" fmla="*/ 3889534 h 4354354"/>
              <a:gd name="connsiteX151" fmla="*/ 935878 w 2684164"/>
              <a:gd name="connsiteY151" fmla="*/ 3927634 h 4354354"/>
              <a:gd name="connsiteX152" fmla="*/ 989218 w 2684164"/>
              <a:gd name="connsiteY152" fmla="*/ 3973354 h 4354354"/>
              <a:gd name="connsiteX153" fmla="*/ 1004458 w 2684164"/>
              <a:gd name="connsiteY153" fmla="*/ 3996214 h 4354354"/>
              <a:gd name="connsiteX154" fmla="*/ 1027318 w 2684164"/>
              <a:gd name="connsiteY154" fmla="*/ 4034314 h 4354354"/>
              <a:gd name="connsiteX155" fmla="*/ 1057798 w 2684164"/>
              <a:gd name="connsiteY155" fmla="*/ 4110514 h 4354354"/>
              <a:gd name="connsiteX156" fmla="*/ 1065418 w 2684164"/>
              <a:gd name="connsiteY156" fmla="*/ 4133374 h 4354354"/>
              <a:gd name="connsiteX157" fmla="*/ 1141618 w 2684164"/>
              <a:gd name="connsiteY157" fmla="*/ 4163854 h 4354354"/>
              <a:gd name="connsiteX158" fmla="*/ 1194958 w 2684164"/>
              <a:gd name="connsiteY158" fmla="*/ 4240054 h 4354354"/>
              <a:gd name="connsiteX159" fmla="*/ 1255918 w 2684164"/>
              <a:gd name="connsiteY159" fmla="*/ 4247674 h 4354354"/>
              <a:gd name="connsiteX160" fmla="*/ 1263538 w 2684164"/>
              <a:gd name="connsiteY160" fmla="*/ 4301014 h 4354354"/>
              <a:gd name="connsiteX161" fmla="*/ 1309258 w 2684164"/>
              <a:gd name="connsiteY161" fmla="*/ 4354354 h 4354354"/>
              <a:gd name="connsiteX162" fmla="*/ 1347358 w 2684164"/>
              <a:gd name="connsiteY162" fmla="*/ 4255294 h 4354354"/>
              <a:gd name="connsiteX163" fmla="*/ 1408318 w 2684164"/>
              <a:gd name="connsiteY163" fmla="*/ 4224814 h 4354354"/>
              <a:gd name="connsiteX164" fmla="*/ 1461658 w 2684164"/>
              <a:gd name="connsiteY164" fmla="*/ 4209574 h 4354354"/>
              <a:gd name="connsiteX165" fmla="*/ 1499758 w 2684164"/>
              <a:gd name="connsiteY165" fmla="*/ 4186714 h 4354354"/>
              <a:gd name="connsiteX166" fmla="*/ 1545478 w 2684164"/>
              <a:gd name="connsiteY166" fmla="*/ 4156234 h 4354354"/>
              <a:gd name="connsiteX167" fmla="*/ 1575958 w 2684164"/>
              <a:gd name="connsiteY167" fmla="*/ 4148614 h 4354354"/>
              <a:gd name="connsiteX168" fmla="*/ 1636918 w 2684164"/>
              <a:gd name="connsiteY168" fmla="*/ 4087654 h 4354354"/>
              <a:gd name="connsiteX169" fmla="*/ 1667398 w 2684164"/>
              <a:gd name="connsiteY169" fmla="*/ 4064794 h 4354354"/>
              <a:gd name="connsiteX170" fmla="*/ 1819798 w 2684164"/>
              <a:gd name="connsiteY170" fmla="*/ 4026694 h 4354354"/>
              <a:gd name="connsiteX171" fmla="*/ 1850278 w 2684164"/>
              <a:gd name="connsiteY171" fmla="*/ 4011454 h 4354354"/>
              <a:gd name="connsiteX172" fmla="*/ 1895998 w 2684164"/>
              <a:gd name="connsiteY172" fmla="*/ 3996214 h 4354354"/>
              <a:gd name="connsiteX173" fmla="*/ 1918858 w 2684164"/>
              <a:gd name="connsiteY173" fmla="*/ 3980974 h 4354354"/>
              <a:gd name="connsiteX174" fmla="*/ 1979818 w 2684164"/>
              <a:gd name="connsiteY174" fmla="*/ 3935254 h 4354354"/>
              <a:gd name="connsiteX175" fmla="*/ 2040778 w 2684164"/>
              <a:gd name="connsiteY175" fmla="*/ 3897154 h 4354354"/>
              <a:gd name="connsiteX176" fmla="*/ 2071258 w 2684164"/>
              <a:gd name="connsiteY176" fmla="*/ 3881914 h 4354354"/>
              <a:gd name="connsiteX177" fmla="*/ 2124598 w 2684164"/>
              <a:gd name="connsiteY177" fmla="*/ 3843814 h 4354354"/>
              <a:gd name="connsiteX178" fmla="*/ 2155078 w 2684164"/>
              <a:gd name="connsiteY178" fmla="*/ 3813334 h 4354354"/>
              <a:gd name="connsiteX179" fmla="*/ 2193178 w 2684164"/>
              <a:gd name="connsiteY179" fmla="*/ 3714274 h 4354354"/>
              <a:gd name="connsiteX180" fmla="*/ 2155078 w 2684164"/>
              <a:gd name="connsiteY180" fmla="*/ 3630454 h 4354354"/>
              <a:gd name="connsiteX181" fmla="*/ 2132218 w 2684164"/>
              <a:gd name="connsiteY181" fmla="*/ 3622834 h 4354354"/>
              <a:gd name="connsiteX182" fmla="*/ 2116978 w 2684164"/>
              <a:gd name="connsiteY182" fmla="*/ 3706654 h 4354354"/>
              <a:gd name="connsiteX183" fmla="*/ 2101738 w 2684164"/>
              <a:gd name="connsiteY183" fmla="*/ 3683794 h 4354354"/>
              <a:gd name="connsiteX184" fmla="*/ 2040778 w 2684164"/>
              <a:gd name="connsiteY184" fmla="*/ 3691414 h 4354354"/>
              <a:gd name="connsiteX185" fmla="*/ 2048398 w 2684164"/>
              <a:gd name="connsiteY185" fmla="*/ 3729514 h 4354354"/>
              <a:gd name="connsiteX186" fmla="*/ 2071258 w 2684164"/>
              <a:gd name="connsiteY186" fmla="*/ 3744754 h 4354354"/>
              <a:gd name="connsiteX187" fmla="*/ 2086498 w 2684164"/>
              <a:gd name="connsiteY187" fmla="*/ 3775234 h 4354354"/>
              <a:gd name="connsiteX188" fmla="*/ 2078878 w 2684164"/>
              <a:gd name="connsiteY188" fmla="*/ 3820954 h 4354354"/>
              <a:gd name="connsiteX189" fmla="*/ 2002678 w 2684164"/>
              <a:gd name="connsiteY189" fmla="*/ 3775234 h 4354354"/>
              <a:gd name="connsiteX190" fmla="*/ 1987438 w 2684164"/>
              <a:gd name="connsiteY190" fmla="*/ 3676174 h 4354354"/>
              <a:gd name="connsiteX191" fmla="*/ 1964578 w 2684164"/>
              <a:gd name="connsiteY191" fmla="*/ 3653314 h 4354354"/>
              <a:gd name="connsiteX192" fmla="*/ 1972198 w 2684164"/>
              <a:gd name="connsiteY192" fmla="*/ 3607594 h 4354354"/>
              <a:gd name="connsiteX193" fmla="*/ 2017918 w 2684164"/>
              <a:gd name="connsiteY193" fmla="*/ 3599974 h 4354354"/>
              <a:gd name="connsiteX194" fmla="*/ 2025538 w 2684164"/>
              <a:gd name="connsiteY194" fmla="*/ 3546634 h 4354354"/>
              <a:gd name="connsiteX195" fmla="*/ 2056018 w 2684164"/>
              <a:gd name="connsiteY195" fmla="*/ 3554254 h 4354354"/>
              <a:gd name="connsiteX196" fmla="*/ 2086498 w 2684164"/>
              <a:gd name="connsiteY196" fmla="*/ 3516154 h 4354354"/>
              <a:gd name="connsiteX197" fmla="*/ 2116978 w 2684164"/>
              <a:gd name="connsiteY197" fmla="*/ 3485674 h 4354354"/>
              <a:gd name="connsiteX198" fmla="*/ 2132218 w 2684164"/>
              <a:gd name="connsiteY198" fmla="*/ 3462814 h 4354354"/>
              <a:gd name="connsiteX199" fmla="*/ 2162698 w 2684164"/>
              <a:gd name="connsiteY199" fmla="*/ 3439954 h 4354354"/>
              <a:gd name="connsiteX200" fmla="*/ 2231278 w 2684164"/>
              <a:gd name="connsiteY200" fmla="*/ 3348514 h 4354354"/>
              <a:gd name="connsiteX201" fmla="*/ 2238898 w 2684164"/>
              <a:gd name="connsiteY201" fmla="*/ 3318034 h 4354354"/>
              <a:gd name="connsiteX202" fmla="*/ 2261758 w 2684164"/>
              <a:gd name="connsiteY202" fmla="*/ 3257074 h 4354354"/>
              <a:gd name="connsiteX203" fmla="*/ 2269378 w 2684164"/>
              <a:gd name="connsiteY203" fmla="*/ 3211354 h 4354354"/>
              <a:gd name="connsiteX204" fmla="*/ 2292238 w 2684164"/>
              <a:gd name="connsiteY204" fmla="*/ 3165634 h 4354354"/>
              <a:gd name="connsiteX205" fmla="*/ 2307478 w 2684164"/>
              <a:gd name="connsiteY205" fmla="*/ 3127534 h 4354354"/>
              <a:gd name="connsiteX206" fmla="*/ 2345578 w 2684164"/>
              <a:gd name="connsiteY206" fmla="*/ 3112294 h 4354354"/>
              <a:gd name="connsiteX207" fmla="*/ 2368438 w 2684164"/>
              <a:gd name="connsiteY207" fmla="*/ 3097054 h 4354354"/>
              <a:gd name="connsiteX208" fmla="*/ 2487977 w 2684164"/>
              <a:gd name="connsiteY208" fmla="*/ 3067050 h 4354354"/>
              <a:gd name="connsiteX209" fmla="*/ 2586085 w 2684164"/>
              <a:gd name="connsiteY209" fmla="*/ 3063717 h 4354354"/>
              <a:gd name="connsiteX210" fmla="*/ 2678476 w 2684164"/>
              <a:gd name="connsiteY210" fmla="*/ 3054668 h 4354354"/>
              <a:gd name="connsiteX0" fmla="*/ 2678476 w 2684164"/>
              <a:gd name="connsiteY0" fmla="*/ 3054668 h 4354354"/>
              <a:gd name="connsiteX1" fmla="*/ 2673238 w 2684164"/>
              <a:gd name="connsiteY1" fmla="*/ 3028474 h 4354354"/>
              <a:gd name="connsiteX2" fmla="*/ 2665618 w 2684164"/>
              <a:gd name="connsiteY2" fmla="*/ 2975134 h 4354354"/>
              <a:gd name="connsiteX3" fmla="*/ 2623708 w 2684164"/>
              <a:gd name="connsiteY3" fmla="*/ 2967038 h 4354354"/>
              <a:gd name="connsiteX4" fmla="*/ 2560367 w 2684164"/>
              <a:gd name="connsiteY4" fmla="*/ 2966561 h 4354354"/>
              <a:gd name="connsiteX5" fmla="*/ 2519410 w 2684164"/>
              <a:gd name="connsiteY5" fmla="*/ 2908936 h 4354354"/>
              <a:gd name="connsiteX6" fmla="*/ 2457021 w 2684164"/>
              <a:gd name="connsiteY6" fmla="*/ 2905601 h 4354354"/>
              <a:gd name="connsiteX7" fmla="*/ 2410349 w 2684164"/>
              <a:gd name="connsiteY7" fmla="*/ 2889885 h 4354354"/>
              <a:gd name="connsiteX8" fmla="*/ 2376058 w 2684164"/>
              <a:gd name="connsiteY8" fmla="*/ 2876074 h 4354354"/>
              <a:gd name="connsiteX9" fmla="*/ 2347960 w 2684164"/>
              <a:gd name="connsiteY9" fmla="*/ 2856071 h 4354354"/>
              <a:gd name="connsiteX10" fmla="*/ 2293190 w 2684164"/>
              <a:gd name="connsiteY10" fmla="*/ 2824163 h 4354354"/>
              <a:gd name="connsiteX11" fmla="*/ 2218895 w 2684164"/>
              <a:gd name="connsiteY11" fmla="*/ 2864167 h 4354354"/>
              <a:gd name="connsiteX12" fmla="*/ 2178414 w 2684164"/>
              <a:gd name="connsiteY12" fmla="*/ 2825116 h 4354354"/>
              <a:gd name="connsiteX13" fmla="*/ 2143172 w 2684164"/>
              <a:gd name="connsiteY13" fmla="*/ 2746058 h 4354354"/>
              <a:gd name="connsiteX14" fmla="*/ 2123646 w 2684164"/>
              <a:gd name="connsiteY14" fmla="*/ 2684621 h 4354354"/>
              <a:gd name="connsiteX15" fmla="*/ 2105549 w 2684164"/>
              <a:gd name="connsiteY15" fmla="*/ 2649379 h 4354354"/>
              <a:gd name="connsiteX16" fmla="*/ 2104119 w 2684164"/>
              <a:gd name="connsiteY16" fmla="*/ 2600801 h 4354354"/>
              <a:gd name="connsiteX17" fmla="*/ 2026490 w 2684164"/>
              <a:gd name="connsiteY17" fmla="*/ 2686051 h 4354354"/>
              <a:gd name="connsiteX18" fmla="*/ 1959340 w 2684164"/>
              <a:gd name="connsiteY18" fmla="*/ 2754154 h 4354354"/>
              <a:gd name="connsiteX19" fmla="*/ 1912191 w 2684164"/>
              <a:gd name="connsiteY19" fmla="*/ 2713196 h 4354354"/>
              <a:gd name="connsiteX20" fmla="*/ 1775507 w 2684164"/>
              <a:gd name="connsiteY20" fmla="*/ 2699862 h 4354354"/>
              <a:gd name="connsiteX21" fmla="*/ 1677399 w 2684164"/>
              <a:gd name="connsiteY21" fmla="*/ 2689860 h 4354354"/>
              <a:gd name="connsiteX22" fmla="*/ 1606915 w 2684164"/>
              <a:gd name="connsiteY22" fmla="*/ 2582229 h 4354354"/>
              <a:gd name="connsiteX23" fmla="*/ 1542145 w 2684164"/>
              <a:gd name="connsiteY23" fmla="*/ 2584133 h 4354354"/>
              <a:gd name="connsiteX24" fmla="*/ 1517379 w 2684164"/>
              <a:gd name="connsiteY24" fmla="*/ 2563654 h 4354354"/>
              <a:gd name="connsiteX25" fmla="*/ 1469278 w 2684164"/>
              <a:gd name="connsiteY25" fmla="*/ 2381726 h 4354354"/>
              <a:gd name="connsiteX26" fmla="*/ 1438798 w 2684164"/>
              <a:gd name="connsiteY26" fmla="*/ 2289334 h 4354354"/>
              <a:gd name="connsiteX27" fmla="*/ 1400698 w 2684164"/>
              <a:gd name="connsiteY27" fmla="*/ 2220754 h 4354354"/>
              <a:gd name="connsiteX28" fmla="*/ 1385458 w 2684164"/>
              <a:gd name="connsiteY28" fmla="*/ 2197894 h 4354354"/>
              <a:gd name="connsiteX29" fmla="*/ 1374981 w 2684164"/>
              <a:gd name="connsiteY29" fmla="*/ 2152651 h 4354354"/>
              <a:gd name="connsiteX30" fmla="*/ 1369742 w 2684164"/>
              <a:gd name="connsiteY30" fmla="*/ 2052162 h 4354354"/>
              <a:gd name="connsiteX31" fmla="*/ 1384030 w 2684164"/>
              <a:gd name="connsiteY31" fmla="*/ 1982630 h 4354354"/>
              <a:gd name="connsiteX32" fmla="*/ 1315926 w 2684164"/>
              <a:gd name="connsiteY32" fmla="*/ 1917859 h 4354354"/>
              <a:gd name="connsiteX33" fmla="*/ 1282588 w 2684164"/>
              <a:gd name="connsiteY33" fmla="*/ 1912621 h 4354354"/>
              <a:gd name="connsiteX34" fmla="*/ 1184957 w 2684164"/>
              <a:gd name="connsiteY34" fmla="*/ 1853089 h 4354354"/>
              <a:gd name="connsiteX35" fmla="*/ 1126856 w 2684164"/>
              <a:gd name="connsiteY35" fmla="*/ 1863567 h 4354354"/>
              <a:gd name="connsiteX36" fmla="*/ 1074467 w 2684164"/>
              <a:gd name="connsiteY36" fmla="*/ 1897379 h 4354354"/>
              <a:gd name="connsiteX37" fmla="*/ 1025413 w 2684164"/>
              <a:gd name="connsiteY37" fmla="*/ 1923098 h 4354354"/>
              <a:gd name="connsiteX38" fmla="*/ 958738 w 2684164"/>
              <a:gd name="connsiteY38" fmla="*/ 1984058 h 4354354"/>
              <a:gd name="connsiteX39" fmla="*/ 909684 w 2684164"/>
              <a:gd name="connsiteY39" fmla="*/ 1941672 h 4354354"/>
              <a:gd name="connsiteX40" fmla="*/ 854917 w 2684164"/>
              <a:gd name="connsiteY40" fmla="*/ 1915002 h 4354354"/>
              <a:gd name="connsiteX41" fmla="*/ 823960 w 2684164"/>
              <a:gd name="connsiteY41" fmla="*/ 1889284 h 4354354"/>
              <a:gd name="connsiteX42" fmla="*/ 800624 w 2684164"/>
              <a:gd name="connsiteY42" fmla="*/ 1846898 h 4354354"/>
              <a:gd name="connsiteX43" fmla="*/ 814912 w 2684164"/>
              <a:gd name="connsiteY43" fmla="*/ 1789748 h 4354354"/>
              <a:gd name="connsiteX44" fmla="*/ 804433 w 2684164"/>
              <a:gd name="connsiteY44" fmla="*/ 1720215 h 4354354"/>
              <a:gd name="connsiteX45" fmla="*/ 783955 w 2684164"/>
              <a:gd name="connsiteY45" fmla="*/ 1625441 h 4354354"/>
              <a:gd name="connsiteX46" fmla="*/ 760141 w 2684164"/>
              <a:gd name="connsiteY46" fmla="*/ 1635919 h 4354354"/>
              <a:gd name="connsiteX47" fmla="*/ 701563 w 2684164"/>
              <a:gd name="connsiteY47" fmla="*/ 1571626 h 4354354"/>
              <a:gd name="connsiteX48" fmla="*/ 730138 w 2684164"/>
              <a:gd name="connsiteY48" fmla="*/ 1519714 h 4354354"/>
              <a:gd name="connsiteX49" fmla="*/ 777763 w 2684164"/>
              <a:gd name="connsiteY49" fmla="*/ 1455420 h 4354354"/>
              <a:gd name="connsiteX50" fmla="*/ 775858 w 2684164"/>
              <a:gd name="connsiteY50" fmla="*/ 1429227 h 4354354"/>
              <a:gd name="connsiteX51" fmla="*/ 818721 w 2684164"/>
              <a:gd name="connsiteY51" fmla="*/ 1375409 h 4354354"/>
              <a:gd name="connsiteX52" fmla="*/ 826818 w 2684164"/>
              <a:gd name="connsiteY52" fmla="*/ 1282542 h 4354354"/>
              <a:gd name="connsiteX53" fmla="*/ 812529 w 2684164"/>
              <a:gd name="connsiteY53" fmla="*/ 1198721 h 4354354"/>
              <a:gd name="connsiteX54" fmla="*/ 780144 w 2684164"/>
              <a:gd name="connsiteY54" fmla="*/ 1151573 h 4354354"/>
              <a:gd name="connsiteX55" fmla="*/ 761571 w 2684164"/>
              <a:gd name="connsiteY55" fmla="*/ 1070134 h 4354354"/>
              <a:gd name="connsiteX56" fmla="*/ 805387 w 2684164"/>
              <a:gd name="connsiteY56" fmla="*/ 1034892 h 4354354"/>
              <a:gd name="connsiteX57" fmla="*/ 808720 w 2684164"/>
              <a:gd name="connsiteY57" fmla="*/ 976789 h 4354354"/>
              <a:gd name="connsiteX58" fmla="*/ 821102 w 2684164"/>
              <a:gd name="connsiteY58" fmla="*/ 901065 h 4354354"/>
              <a:gd name="connsiteX59" fmla="*/ 830151 w 2684164"/>
              <a:gd name="connsiteY59" fmla="*/ 833914 h 4354354"/>
              <a:gd name="connsiteX60" fmla="*/ 844915 w 2684164"/>
              <a:gd name="connsiteY60" fmla="*/ 795814 h 4354354"/>
              <a:gd name="connsiteX61" fmla="*/ 860154 w 2684164"/>
              <a:gd name="connsiteY61" fmla="*/ 762475 h 4354354"/>
              <a:gd name="connsiteX62" fmla="*/ 833961 w 2684164"/>
              <a:gd name="connsiteY62" fmla="*/ 696754 h 4354354"/>
              <a:gd name="connsiteX63" fmla="*/ 818245 w 2684164"/>
              <a:gd name="connsiteY63" fmla="*/ 573405 h 4354354"/>
              <a:gd name="connsiteX64" fmla="*/ 787764 w 2684164"/>
              <a:gd name="connsiteY64" fmla="*/ 536259 h 4354354"/>
              <a:gd name="connsiteX65" fmla="*/ 770143 w 2684164"/>
              <a:gd name="connsiteY65" fmla="*/ 505777 h 4354354"/>
              <a:gd name="connsiteX66" fmla="*/ 747283 w 2684164"/>
              <a:gd name="connsiteY66" fmla="*/ 430054 h 4354354"/>
              <a:gd name="connsiteX67" fmla="*/ 720137 w 2684164"/>
              <a:gd name="connsiteY67" fmla="*/ 349091 h 4354354"/>
              <a:gd name="connsiteX68" fmla="*/ 732519 w 2684164"/>
              <a:gd name="connsiteY68" fmla="*/ 321469 h 4354354"/>
              <a:gd name="connsiteX69" fmla="*/ 729187 w 2684164"/>
              <a:gd name="connsiteY69" fmla="*/ 256223 h 4354354"/>
              <a:gd name="connsiteX70" fmla="*/ 710137 w 2684164"/>
              <a:gd name="connsiteY70" fmla="*/ 241935 h 4354354"/>
              <a:gd name="connsiteX71" fmla="*/ 702040 w 2684164"/>
              <a:gd name="connsiteY71" fmla="*/ 171451 h 4354354"/>
              <a:gd name="connsiteX72" fmla="*/ 668226 w 2684164"/>
              <a:gd name="connsiteY72" fmla="*/ 120015 h 4354354"/>
              <a:gd name="connsiteX73" fmla="*/ 679180 w 2684164"/>
              <a:gd name="connsiteY73" fmla="*/ 70485 h 4354354"/>
              <a:gd name="connsiteX74" fmla="*/ 650127 w 2684164"/>
              <a:gd name="connsiteY74" fmla="*/ 0 h 4354354"/>
              <a:gd name="connsiteX75" fmla="*/ 605837 w 2684164"/>
              <a:gd name="connsiteY75" fmla="*/ 10001 h 4354354"/>
              <a:gd name="connsiteX76" fmla="*/ 535352 w 2684164"/>
              <a:gd name="connsiteY76" fmla="*/ 85249 h 4354354"/>
              <a:gd name="connsiteX77" fmla="*/ 552497 w 2684164"/>
              <a:gd name="connsiteY77" fmla="*/ 158591 h 4354354"/>
              <a:gd name="connsiteX78" fmla="*/ 545831 w 2684164"/>
              <a:gd name="connsiteY78" fmla="*/ 234792 h 4354354"/>
              <a:gd name="connsiteX79" fmla="*/ 498205 w 2684164"/>
              <a:gd name="connsiteY79" fmla="*/ 313373 h 4354354"/>
              <a:gd name="connsiteX80" fmla="*/ 453913 w 2684164"/>
              <a:gd name="connsiteY80" fmla="*/ 408147 h 4354354"/>
              <a:gd name="connsiteX81" fmla="*/ 361044 w 2684164"/>
              <a:gd name="connsiteY81" fmla="*/ 381476 h 4354354"/>
              <a:gd name="connsiteX82" fmla="*/ 293418 w 2684164"/>
              <a:gd name="connsiteY82" fmla="*/ 441960 h 4354354"/>
              <a:gd name="connsiteX83" fmla="*/ 263413 w 2684164"/>
              <a:gd name="connsiteY83" fmla="*/ 513874 h 4354354"/>
              <a:gd name="connsiteX84" fmla="*/ 314848 w 2684164"/>
              <a:gd name="connsiteY84" fmla="*/ 574834 h 4354354"/>
              <a:gd name="connsiteX85" fmla="*/ 228646 w 2684164"/>
              <a:gd name="connsiteY85" fmla="*/ 711995 h 4354354"/>
              <a:gd name="connsiteX86" fmla="*/ 255318 w 2684164"/>
              <a:gd name="connsiteY86" fmla="*/ 758667 h 4354354"/>
              <a:gd name="connsiteX87" fmla="*/ 241029 w 2684164"/>
              <a:gd name="connsiteY87" fmla="*/ 834390 h 4354354"/>
              <a:gd name="connsiteX88" fmla="*/ 295798 w 2684164"/>
              <a:gd name="connsiteY88" fmla="*/ 849630 h 4354354"/>
              <a:gd name="connsiteX89" fmla="*/ 343899 w 2684164"/>
              <a:gd name="connsiteY89" fmla="*/ 872966 h 4354354"/>
              <a:gd name="connsiteX90" fmla="*/ 317230 w 2684164"/>
              <a:gd name="connsiteY90" fmla="*/ 957263 h 4354354"/>
              <a:gd name="connsiteX91" fmla="*/ 314849 w 2684164"/>
              <a:gd name="connsiteY91" fmla="*/ 1051560 h 4354354"/>
              <a:gd name="connsiteX92" fmla="*/ 231506 w 2684164"/>
              <a:gd name="connsiteY92" fmla="*/ 1096803 h 4354354"/>
              <a:gd name="connsiteX93" fmla="*/ 152447 w 2684164"/>
              <a:gd name="connsiteY93" fmla="*/ 1095376 h 4354354"/>
              <a:gd name="connsiteX94" fmla="*/ 159114 w 2684164"/>
              <a:gd name="connsiteY94" fmla="*/ 1245395 h 4354354"/>
              <a:gd name="connsiteX95" fmla="*/ 221503 w 2684164"/>
              <a:gd name="connsiteY95" fmla="*/ 1283494 h 4354354"/>
              <a:gd name="connsiteX96" fmla="*/ 210073 w 2684164"/>
              <a:gd name="connsiteY96" fmla="*/ 1344454 h 4354354"/>
              <a:gd name="connsiteX97" fmla="*/ 292464 w 2684164"/>
              <a:gd name="connsiteY97" fmla="*/ 1416368 h 4354354"/>
              <a:gd name="connsiteX98" fmla="*/ 272938 w 2684164"/>
              <a:gd name="connsiteY98" fmla="*/ 1466374 h 4354354"/>
              <a:gd name="connsiteX99" fmla="*/ 237219 w 2684164"/>
              <a:gd name="connsiteY99" fmla="*/ 1567339 h 4354354"/>
              <a:gd name="connsiteX100" fmla="*/ 212455 w 2684164"/>
              <a:gd name="connsiteY100" fmla="*/ 1594485 h 4354354"/>
              <a:gd name="connsiteX101" fmla="*/ 152923 w 2684164"/>
              <a:gd name="connsiteY101" fmla="*/ 1602105 h 4354354"/>
              <a:gd name="connsiteX102" fmla="*/ 96249 w 2684164"/>
              <a:gd name="connsiteY102" fmla="*/ 1652111 h 4354354"/>
              <a:gd name="connsiteX103" fmla="*/ 35289 w 2684164"/>
              <a:gd name="connsiteY103" fmla="*/ 1684497 h 4354354"/>
              <a:gd name="connsiteX104" fmla="*/ 11001 w 2684164"/>
              <a:gd name="connsiteY104" fmla="*/ 1750219 h 4354354"/>
              <a:gd name="connsiteX105" fmla="*/ 523 w 2684164"/>
              <a:gd name="connsiteY105" fmla="*/ 1875473 h 4354354"/>
              <a:gd name="connsiteX106" fmla="*/ 29098 w 2684164"/>
              <a:gd name="connsiteY106" fmla="*/ 1938814 h 4354354"/>
              <a:gd name="connsiteX107" fmla="*/ 79104 w 2684164"/>
              <a:gd name="connsiteY107" fmla="*/ 1993107 h 4354354"/>
              <a:gd name="connsiteX108" fmla="*/ 166258 w 2684164"/>
              <a:gd name="connsiteY108" fmla="*/ 2037874 h 4354354"/>
              <a:gd name="connsiteX109" fmla="*/ 241505 w 2684164"/>
              <a:gd name="connsiteY109" fmla="*/ 2100263 h 4354354"/>
              <a:gd name="connsiteX110" fmla="*/ 265318 w 2684164"/>
              <a:gd name="connsiteY110" fmla="*/ 2182654 h 4354354"/>
              <a:gd name="connsiteX111" fmla="*/ 318182 w 2684164"/>
              <a:gd name="connsiteY111" fmla="*/ 2265045 h 4354354"/>
              <a:gd name="connsiteX112" fmla="*/ 443436 w 2684164"/>
              <a:gd name="connsiteY112" fmla="*/ 2258854 h 4354354"/>
              <a:gd name="connsiteX113" fmla="*/ 472010 w 2684164"/>
              <a:gd name="connsiteY113" fmla="*/ 2296954 h 4354354"/>
              <a:gd name="connsiteX114" fmla="*/ 510111 w 2684164"/>
              <a:gd name="connsiteY114" fmla="*/ 2330292 h 4354354"/>
              <a:gd name="connsiteX115" fmla="*/ 541067 w 2684164"/>
              <a:gd name="connsiteY115" fmla="*/ 2318385 h 4354354"/>
              <a:gd name="connsiteX116" fmla="*/ 564403 w 2684164"/>
              <a:gd name="connsiteY116" fmla="*/ 2392680 h 4354354"/>
              <a:gd name="connsiteX117" fmla="*/ 543448 w 2684164"/>
              <a:gd name="connsiteY117" fmla="*/ 2461737 h 4354354"/>
              <a:gd name="connsiteX118" fmla="*/ 497728 w 2684164"/>
              <a:gd name="connsiteY118" fmla="*/ 2511267 h 4354354"/>
              <a:gd name="connsiteX119" fmla="*/ 499633 w 2684164"/>
              <a:gd name="connsiteY119" fmla="*/ 2549843 h 4354354"/>
              <a:gd name="connsiteX120" fmla="*/ 491061 w 2684164"/>
              <a:gd name="connsiteY120" fmla="*/ 2611279 h 4354354"/>
              <a:gd name="connsiteX121" fmla="*/ 524398 w 2684164"/>
              <a:gd name="connsiteY121" fmla="*/ 2648902 h 4354354"/>
              <a:gd name="connsiteX122" fmla="*/ 532018 w 2684164"/>
              <a:gd name="connsiteY122" fmla="*/ 2681764 h 4354354"/>
              <a:gd name="connsiteX123" fmla="*/ 564879 w 2684164"/>
              <a:gd name="connsiteY123" fmla="*/ 2642236 h 4354354"/>
              <a:gd name="connsiteX124" fmla="*/ 598217 w 2684164"/>
              <a:gd name="connsiteY124" fmla="*/ 2584610 h 4354354"/>
              <a:gd name="connsiteX125" fmla="*/ 655366 w 2684164"/>
              <a:gd name="connsiteY125" fmla="*/ 2589848 h 4354354"/>
              <a:gd name="connsiteX126" fmla="*/ 717279 w 2684164"/>
              <a:gd name="connsiteY126" fmla="*/ 2680812 h 4354354"/>
              <a:gd name="connsiteX127" fmla="*/ 755855 w 2684164"/>
              <a:gd name="connsiteY127" fmla="*/ 2739390 h 4354354"/>
              <a:gd name="connsiteX128" fmla="*/ 713945 w 2684164"/>
              <a:gd name="connsiteY128" fmla="*/ 2816067 h 4354354"/>
              <a:gd name="connsiteX129" fmla="*/ 615838 w 2684164"/>
              <a:gd name="connsiteY129" fmla="*/ 2868454 h 4354354"/>
              <a:gd name="connsiteX130" fmla="*/ 592978 w 2684164"/>
              <a:gd name="connsiteY130" fmla="*/ 2914174 h 4354354"/>
              <a:gd name="connsiteX131" fmla="*/ 524398 w 2684164"/>
              <a:gd name="connsiteY131" fmla="*/ 2959894 h 4354354"/>
              <a:gd name="connsiteX132" fmla="*/ 509158 w 2684164"/>
              <a:gd name="connsiteY132" fmla="*/ 2982754 h 4354354"/>
              <a:gd name="connsiteX133" fmla="*/ 539638 w 2684164"/>
              <a:gd name="connsiteY133" fmla="*/ 3081814 h 4354354"/>
              <a:gd name="connsiteX134" fmla="*/ 562498 w 2684164"/>
              <a:gd name="connsiteY134" fmla="*/ 3203734 h 4354354"/>
              <a:gd name="connsiteX135" fmla="*/ 600598 w 2684164"/>
              <a:gd name="connsiteY135" fmla="*/ 3302794 h 4354354"/>
              <a:gd name="connsiteX136" fmla="*/ 600598 w 2684164"/>
              <a:gd name="connsiteY136" fmla="*/ 3455194 h 4354354"/>
              <a:gd name="connsiteX137" fmla="*/ 562498 w 2684164"/>
              <a:gd name="connsiteY137" fmla="*/ 3493294 h 4354354"/>
              <a:gd name="connsiteX138" fmla="*/ 554878 w 2684164"/>
              <a:gd name="connsiteY138" fmla="*/ 3523774 h 4354354"/>
              <a:gd name="connsiteX139" fmla="*/ 539638 w 2684164"/>
              <a:gd name="connsiteY139" fmla="*/ 3554254 h 4354354"/>
              <a:gd name="connsiteX140" fmla="*/ 547258 w 2684164"/>
              <a:gd name="connsiteY140" fmla="*/ 3706654 h 4354354"/>
              <a:gd name="connsiteX141" fmla="*/ 600598 w 2684164"/>
              <a:gd name="connsiteY141" fmla="*/ 3699034 h 4354354"/>
              <a:gd name="connsiteX142" fmla="*/ 623458 w 2684164"/>
              <a:gd name="connsiteY142" fmla="*/ 3691414 h 4354354"/>
              <a:gd name="connsiteX143" fmla="*/ 669178 w 2684164"/>
              <a:gd name="connsiteY143" fmla="*/ 3714274 h 4354354"/>
              <a:gd name="connsiteX144" fmla="*/ 699658 w 2684164"/>
              <a:gd name="connsiteY144" fmla="*/ 3744754 h 4354354"/>
              <a:gd name="connsiteX145" fmla="*/ 829198 w 2684164"/>
              <a:gd name="connsiteY145" fmla="*/ 3767614 h 4354354"/>
              <a:gd name="connsiteX146" fmla="*/ 844438 w 2684164"/>
              <a:gd name="connsiteY146" fmla="*/ 3798094 h 4354354"/>
              <a:gd name="connsiteX147" fmla="*/ 867298 w 2684164"/>
              <a:gd name="connsiteY147" fmla="*/ 3813334 h 4354354"/>
              <a:gd name="connsiteX148" fmla="*/ 890158 w 2684164"/>
              <a:gd name="connsiteY148" fmla="*/ 3836194 h 4354354"/>
              <a:gd name="connsiteX149" fmla="*/ 897778 w 2684164"/>
              <a:gd name="connsiteY149" fmla="*/ 3866674 h 4354354"/>
              <a:gd name="connsiteX150" fmla="*/ 913018 w 2684164"/>
              <a:gd name="connsiteY150" fmla="*/ 3889534 h 4354354"/>
              <a:gd name="connsiteX151" fmla="*/ 935878 w 2684164"/>
              <a:gd name="connsiteY151" fmla="*/ 3927634 h 4354354"/>
              <a:gd name="connsiteX152" fmla="*/ 989218 w 2684164"/>
              <a:gd name="connsiteY152" fmla="*/ 3973354 h 4354354"/>
              <a:gd name="connsiteX153" fmla="*/ 1004458 w 2684164"/>
              <a:gd name="connsiteY153" fmla="*/ 3996214 h 4354354"/>
              <a:gd name="connsiteX154" fmla="*/ 1027318 w 2684164"/>
              <a:gd name="connsiteY154" fmla="*/ 4034314 h 4354354"/>
              <a:gd name="connsiteX155" fmla="*/ 1057798 w 2684164"/>
              <a:gd name="connsiteY155" fmla="*/ 4110514 h 4354354"/>
              <a:gd name="connsiteX156" fmla="*/ 1065418 w 2684164"/>
              <a:gd name="connsiteY156" fmla="*/ 4133374 h 4354354"/>
              <a:gd name="connsiteX157" fmla="*/ 1141618 w 2684164"/>
              <a:gd name="connsiteY157" fmla="*/ 4163854 h 4354354"/>
              <a:gd name="connsiteX158" fmla="*/ 1194958 w 2684164"/>
              <a:gd name="connsiteY158" fmla="*/ 4240054 h 4354354"/>
              <a:gd name="connsiteX159" fmla="*/ 1255918 w 2684164"/>
              <a:gd name="connsiteY159" fmla="*/ 4247674 h 4354354"/>
              <a:gd name="connsiteX160" fmla="*/ 1263538 w 2684164"/>
              <a:gd name="connsiteY160" fmla="*/ 4301014 h 4354354"/>
              <a:gd name="connsiteX161" fmla="*/ 1309258 w 2684164"/>
              <a:gd name="connsiteY161" fmla="*/ 4354354 h 4354354"/>
              <a:gd name="connsiteX162" fmla="*/ 1347358 w 2684164"/>
              <a:gd name="connsiteY162" fmla="*/ 4255294 h 4354354"/>
              <a:gd name="connsiteX163" fmla="*/ 1408318 w 2684164"/>
              <a:gd name="connsiteY163" fmla="*/ 4224814 h 4354354"/>
              <a:gd name="connsiteX164" fmla="*/ 1461658 w 2684164"/>
              <a:gd name="connsiteY164" fmla="*/ 4209574 h 4354354"/>
              <a:gd name="connsiteX165" fmla="*/ 1499758 w 2684164"/>
              <a:gd name="connsiteY165" fmla="*/ 4186714 h 4354354"/>
              <a:gd name="connsiteX166" fmla="*/ 1545478 w 2684164"/>
              <a:gd name="connsiteY166" fmla="*/ 4156234 h 4354354"/>
              <a:gd name="connsiteX167" fmla="*/ 1575958 w 2684164"/>
              <a:gd name="connsiteY167" fmla="*/ 4148614 h 4354354"/>
              <a:gd name="connsiteX168" fmla="*/ 1636918 w 2684164"/>
              <a:gd name="connsiteY168" fmla="*/ 4087654 h 4354354"/>
              <a:gd name="connsiteX169" fmla="*/ 1667398 w 2684164"/>
              <a:gd name="connsiteY169" fmla="*/ 4064794 h 4354354"/>
              <a:gd name="connsiteX170" fmla="*/ 1819798 w 2684164"/>
              <a:gd name="connsiteY170" fmla="*/ 4026694 h 4354354"/>
              <a:gd name="connsiteX171" fmla="*/ 1850278 w 2684164"/>
              <a:gd name="connsiteY171" fmla="*/ 4011454 h 4354354"/>
              <a:gd name="connsiteX172" fmla="*/ 1895998 w 2684164"/>
              <a:gd name="connsiteY172" fmla="*/ 3996214 h 4354354"/>
              <a:gd name="connsiteX173" fmla="*/ 1918858 w 2684164"/>
              <a:gd name="connsiteY173" fmla="*/ 3980974 h 4354354"/>
              <a:gd name="connsiteX174" fmla="*/ 1979818 w 2684164"/>
              <a:gd name="connsiteY174" fmla="*/ 3935254 h 4354354"/>
              <a:gd name="connsiteX175" fmla="*/ 2040778 w 2684164"/>
              <a:gd name="connsiteY175" fmla="*/ 3897154 h 4354354"/>
              <a:gd name="connsiteX176" fmla="*/ 2071258 w 2684164"/>
              <a:gd name="connsiteY176" fmla="*/ 3881914 h 4354354"/>
              <a:gd name="connsiteX177" fmla="*/ 2124598 w 2684164"/>
              <a:gd name="connsiteY177" fmla="*/ 3843814 h 4354354"/>
              <a:gd name="connsiteX178" fmla="*/ 2155078 w 2684164"/>
              <a:gd name="connsiteY178" fmla="*/ 3813334 h 4354354"/>
              <a:gd name="connsiteX179" fmla="*/ 2193178 w 2684164"/>
              <a:gd name="connsiteY179" fmla="*/ 3714274 h 4354354"/>
              <a:gd name="connsiteX180" fmla="*/ 2155078 w 2684164"/>
              <a:gd name="connsiteY180" fmla="*/ 3630454 h 4354354"/>
              <a:gd name="connsiteX181" fmla="*/ 2132218 w 2684164"/>
              <a:gd name="connsiteY181" fmla="*/ 3622834 h 4354354"/>
              <a:gd name="connsiteX182" fmla="*/ 2116978 w 2684164"/>
              <a:gd name="connsiteY182" fmla="*/ 3706654 h 4354354"/>
              <a:gd name="connsiteX183" fmla="*/ 2101738 w 2684164"/>
              <a:gd name="connsiteY183" fmla="*/ 3683794 h 4354354"/>
              <a:gd name="connsiteX184" fmla="*/ 2040778 w 2684164"/>
              <a:gd name="connsiteY184" fmla="*/ 3691414 h 4354354"/>
              <a:gd name="connsiteX185" fmla="*/ 2048398 w 2684164"/>
              <a:gd name="connsiteY185" fmla="*/ 3729514 h 4354354"/>
              <a:gd name="connsiteX186" fmla="*/ 2071258 w 2684164"/>
              <a:gd name="connsiteY186" fmla="*/ 3744754 h 4354354"/>
              <a:gd name="connsiteX187" fmla="*/ 2086498 w 2684164"/>
              <a:gd name="connsiteY187" fmla="*/ 3775234 h 4354354"/>
              <a:gd name="connsiteX188" fmla="*/ 2078878 w 2684164"/>
              <a:gd name="connsiteY188" fmla="*/ 3820954 h 4354354"/>
              <a:gd name="connsiteX189" fmla="*/ 2002678 w 2684164"/>
              <a:gd name="connsiteY189" fmla="*/ 3775234 h 4354354"/>
              <a:gd name="connsiteX190" fmla="*/ 1987438 w 2684164"/>
              <a:gd name="connsiteY190" fmla="*/ 3676174 h 4354354"/>
              <a:gd name="connsiteX191" fmla="*/ 1964578 w 2684164"/>
              <a:gd name="connsiteY191" fmla="*/ 3653314 h 4354354"/>
              <a:gd name="connsiteX192" fmla="*/ 1972198 w 2684164"/>
              <a:gd name="connsiteY192" fmla="*/ 3607594 h 4354354"/>
              <a:gd name="connsiteX193" fmla="*/ 2017918 w 2684164"/>
              <a:gd name="connsiteY193" fmla="*/ 3599974 h 4354354"/>
              <a:gd name="connsiteX194" fmla="*/ 2025538 w 2684164"/>
              <a:gd name="connsiteY194" fmla="*/ 3546634 h 4354354"/>
              <a:gd name="connsiteX195" fmla="*/ 2056018 w 2684164"/>
              <a:gd name="connsiteY195" fmla="*/ 3554254 h 4354354"/>
              <a:gd name="connsiteX196" fmla="*/ 2086498 w 2684164"/>
              <a:gd name="connsiteY196" fmla="*/ 3516154 h 4354354"/>
              <a:gd name="connsiteX197" fmla="*/ 2116978 w 2684164"/>
              <a:gd name="connsiteY197" fmla="*/ 3485674 h 4354354"/>
              <a:gd name="connsiteX198" fmla="*/ 2132218 w 2684164"/>
              <a:gd name="connsiteY198" fmla="*/ 3462814 h 4354354"/>
              <a:gd name="connsiteX199" fmla="*/ 2162698 w 2684164"/>
              <a:gd name="connsiteY199" fmla="*/ 3439954 h 4354354"/>
              <a:gd name="connsiteX200" fmla="*/ 2231278 w 2684164"/>
              <a:gd name="connsiteY200" fmla="*/ 3348514 h 4354354"/>
              <a:gd name="connsiteX201" fmla="*/ 2238898 w 2684164"/>
              <a:gd name="connsiteY201" fmla="*/ 3318034 h 4354354"/>
              <a:gd name="connsiteX202" fmla="*/ 2261758 w 2684164"/>
              <a:gd name="connsiteY202" fmla="*/ 3257074 h 4354354"/>
              <a:gd name="connsiteX203" fmla="*/ 2269378 w 2684164"/>
              <a:gd name="connsiteY203" fmla="*/ 3211354 h 4354354"/>
              <a:gd name="connsiteX204" fmla="*/ 2292238 w 2684164"/>
              <a:gd name="connsiteY204" fmla="*/ 3165634 h 4354354"/>
              <a:gd name="connsiteX205" fmla="*/ 2307478 w 2684164"/>
              <a:gd name="connsiteY205" fmla="*/ 3127534 h 4354354"/>
              <a:gd name="connsiteX206" fmla="*/ 2345578 w 2684164"/>
              <a:gd name="connsiteY206" fmla="*/ 3112294 h 4354354"/>
              <a:gd name="connsiteX207" fmla="*/ 2368438 w 2684164"/>
              <a:gd name="connsiteY207" fmla="*/ 3097054 h 4354354"/>
              <a:gd name="connsiteX208" fmla="*/ 2487977 w 2684164"/>
              <a:gd name="connsiteY208" fmla="*/ 3067050 h 4354354"/>
              <a:gd name="connsiteX209" fmla="*/ 2586085 w 2684164"/>
              <a:gd name="connsiteY209" fmla="*/ 3063717 h 4354354"/>
              <a:gd name="connsiteX210" fmla="*/ 2678476 w 2684164"/>
              <a:gd name="connsiteY210" fmla="*/ 3054668 h 4354354"/>
              <a:gd name="connsiteX0" fmla="*/ 2678476 w 2684164"/>
              <a:gd name="connsiteY0" fmla="*/ 3054668 h 4354354"/>
              <a:gd name="connsiteX1" fmla="*/ 2673238 w 2684164"/>
              <a:gd name="connsiteY1" fmla="*/ 3028474 h 4354354"/>
              <a:gd name="connsiteX2" fmla="*/ 2665618 w 2684164"/>
              <a:gd name="connsiteY2" fmla="*/ 2975134 h 4354354"/>
              <a:gd name="connsiteX3" fmla="*/ 2623708 w 2684164"/>
              <a:gd name="connsiteY3" fmla="*/ 2967038 h 4354354"/>
              <a:gd name="connsiteX4" fmla="*/ 2560367 w 2684164"/>
              <a:gd name="connsiteY4" fmla="*/ 2966561 h 4354354"/>
              <a:gd name="connsiteX5" fmla="*/ 2519410 w 2684164"/>
              <a:gd name="connsiteY5" fmla="*/ 2908936 h 4354354"/>
              <a:gd name="connsiteX6" fmla="*/ 2457021 w 2684164"/>
              <a:gd name="connsiteY6" fmla="*/ 2905601 h 4354354"/>
              <a:gd name="connsiteX7" fmla="*/ 2410349 w 2684164"/>
              <a:gd name="connsiteY7" fmla="*/ 2889885 h 4354354"/>
              <a:gd name="connsiteX8" fmla="*/ 2376058 w 2684164"/>
              <a:gd name="connsiteY8" fmla="*/ 2876074 h 4354354"/>
              <a:gd name="connsiteX9" fmla="*/ 2347960 w 2684164"/>
              <a:gd name="connsiteY9" fmla="*/ 2856071 h 4354354"/>
              <a:gd name="connsiteX10" fmla="*/ 2293190 w 2684164"/>
              <a:gd name="connsiteY10" fmla="*/ 2824163 h 4354354"/>
              <a:gd name="connsiteX11" fmla="*/ 2218895 w 2684164"/>
              <a:gd name="connsiteY11" fmla="*/ 2864167 h 4354354"/>
              <a:gd name="connsiteX12" fmla="*/ 2178414 w 2684164"/>
              <a:gd name="connsiteY12" fmla="*/ 2825116 h 4354354"/>
              <a:gd name="connsiteX13" fmla="*/ 2143172 w 2684164"/>
              <a:gd name="connsiteY13" fmla="*/ 2746058 h 4354354"/>
              <a:gd name="connsiteX14" fmla="*/ 2123646 w 2684164"/>
              <a:gd name="connsiteY14" fmla="*/ 2684621 h 4354354"/>
              <a:gd name="connsiteX15" fmla="*/ 2105549 w 2684164"/>
              <a:gd name="connsiteY15" fmla="*/ 2649379 h 4354354"/>
              <a:gd name="connsiteX16" fmla="*/ 2104119 w 2684164"/>
              <a:gd name="connsiteY16" fmla="*/ 2600801 h 4354354"/>
              <a:gd name="connsiteX17" fmla="*/ 2026490 w 2684164"/>
              <a:gd name="connsiteY17" fmla="*/ 2686051 h 4354354"/>
              <a:gd name="connsiteX18" fmla="*/ 1959340 w 2684164"/>
              <a:gd name="connsiteY18" fmla="*/ 2754154 h 4354354"/>
              <a:gd name="connsiteX19" fmla="*/ 1912191 w 2684164"/>
              <a:gd name="connsiteY19" fmla="*/ 2713196 h 4354354"/>
              <a:gd name="connsiteX20" fmla="*/ 1775507 w 2684164"/>
              <a:gd name="connsiteY20" fmla="*/ 2699862 h 4354354"/>
              <a:gd name="connsiteX21" fmla="*/ 1677399 w 2684164"/>
              <a:gd name="connsiteY21" fmla="*/ 2689860 h 4354354"/>
              <a:gd name="connsiteX22" fmla="*/ 1606915 w 2684164"/>
              <a:gd name="connsiteY22" fmla="*/ 2582229 h 4354354"/>
              <a:gd name="connsiteX23" fmla="*/ 1542145 w 2684164"/>
              <a:gd name="connsiteY23" fmla="*/ 2584133 h 4354354"/>
              <a:gd name="connsiteX24" fmla="*/ 1517379 w 2684164"/>
              <a:gd name="connsiteY24" fmla="*/ 2563654 h 4354354"/>
              <a:gd name="connsiteX25" fmla="*/ 1469278 w 2684164"/>
              <a:gd name="connsiteY25" fmla="*/ 2381726 h 4354354"/>
              <a:gd name="connsiteX26" fmla="*/ 1438798 w 2684164"/>
              <a:gd name="connsiteY26" fmla="*/ 2289334 h 4354354"/>
              <a:gd name="connsiteX27" fmla="*/ 1400698 w 2684164"/>
              <a:gd name="connsiteY27" fmla="*/ 2220754 h 4354354"/>
              <a:gd name="connsiteX28" fmla="*/ 1385458 w 2684164"/>
              <a:gd name="connsiteY28" fmla="*/ 2197894 h 4354354"/>
              <a:gd name="connsiteX29" fmla="*/ 1374981 w 2684164"/>
              <a:gd name="connsiteY29" fmla="*/ 2152651 h 4354354"/>
              <a:gd name="connsiteX30" fmla="*/ 1369742 w 2684164"/>
              <a:gd name="connsiteY30" fmla="*/ 2052162 h 4354354"/>
              <a:gd name="connsiteX31" fmla="*/ 1384030 w 2684164"/>
              <a:gd name="connsiteY31" fmla="*/ 1982630 h 4354354"/>
              <a:gd name="connsiteX32" fmla="*/ 1315926 w 2684164"/>
              <a:gd name="connsiteY32" fmla="*/ 1917859 h 4354354"/>
              <a:gd name="connsiteX33" fmla="*/ 1282588 w 2684164"/>
              <a:gd name="connsiteY33" fmla="*/ 1912621 h 4354354"/>
              <a:gd name="connsiteX34" fmla="*/ 1184957 w 2684164"/>
              <a:gd name="connsiteY34" fmla="*/ 1853089 h 4354354"/>
              <a:gd name="connsiteX35" fmla="*/ 1126856 w 2684164"/>
              <a:gd name="connsiteY35" fmla="*/ 1863567 h 4354354"/>
              <a:gd name="connsiteX36" fmla="*/ 1074467 w 2684164"/>
              <a:gd name="connsiteY36" fmla="*/ 1897379 h 4354354"/>
              <a:gd name="connsiteX37" fmla="*/ 1025413 w 2684164"/>
              <a:gd name="connsiteY37" fmla="*/ 1923098 h 4354354"/>
              <a:gd name="connsiteX38" fmla="*/ 958738 w 2684164"/>
              <a:gd name="connsiteY38" fmla="*/ 1984058 h 4354354"/>
              <a:gd name="connsiteX39" fmla="*/ 909684 w 2684164"/>
              <a:gd name="connsiteY39" fmla="*/ 1941672 h 4354354"/>
              <a:gd name="connsiteX40" fmla="*/ 854917 w 2684164"/>
              <a:gd name="connsiteY40" fmla="*/ 1915002 h 4354354"/>
              <a:gd name="connsiteX41" fmla="*/ 823960 w 2684164"/>
              <a:gd name="connsiteY41" fmla="*/ 1889284 h 4354354"/>
              <a:gd name="connsiteX42" fmla="*/ 800624 w 2684164"/>
              <a:gd name="connsiteY42" fmla="*/ 1846898 h 4354354"/>
              <a:gd name="connsiteX43" fmla="*/ 814912 w 2684164"/>
              <a:gd name="connsiteY43" fmla="*/ 1789748 h 4354354"/>
              <a:gd name="connsiteX44" fmla="*/ 804433 w 2684164"/>
              <a:gd name="connsiteY44" fmla="*/ 1720215 h 4354354"/>
              <a:gd name="connsiteX45" fmla="*/ 783955 w 2684164"/>
              <a:gd name="connsiteY45" fmla="*/ 1625441 h 4354354"/>
              <a:gd name="connsiteX46" fmla="*/ 760141 w 2684164"/>
              <a:gd name="connsiteY46" fmla="*/ 1635919 h 4354354"/>
              <a:gd name="connsiteX47" fmla="*/ 701563 w 2684164"/>
              <a:gd name="connsiteY47" fmla="*/ 1571626 h 4354354"/>
              <a:gd name="connsiteX48" fmla="*/ 730138 w 2684164"/>
              <a:gd name="connsiteY48" fmla="*/ 1519714 h 4354354"/>
              <a:gd name="connsiteX49" fmla="*/ 777763 w 2684164"/>
              <a:gd name="connsiteY49" fmla="*/ 1455420 h 4354354"/>
              <a:gd name="connsiteX50" fmla="*/ 775858 w 2684164"/>
              <a:gd name="connsiteY50" fmla="*/ 1429227 h 4354354"/>
              <a:gd name="connsiteX51" fmla="*/ 818721 w 2684164"/>
              <a:gd name="connsiteY51" fmla="*/ 1375409 h 4354354"/>
              <a:gd name="connsiteX52" fmla="*/ 826818 w 2684164"/>
              <a:gd name="connsiteY52" fmla="*/ 1282542 h 4354354"/>
              <a:gd name="connsiteX53" fmla="*/ 812529 w 2684164"/>
              <a:gd name="connsiteY53" fmla="*/ 1198721 h 4354354"/>
              <a:gd name="connsiteX54" fmla="*/ 780144 w 2684164"/>
              <a:gd name="connsiteY54" fmla="*/ 1151573 h 4354354"/>
              <a:gd name="connsiteX55" fmla="*/ 761571 w 2684164"/>
              <a:gd name="connsiteY55" fmla="*/ 1070134 h 4354354"/>
              <a:gd name="connsiteX56" fmla="*/ 805387 w 2684164"/>
              <a:gd name="connsiteY56" fmla="*/ 1034892 h 4354354"/>
              <a:gd name="connsiteX57" fmla="*/ 808720 w 2684164"/>
              <a:gd name="connsiteY57" fmla="*/ 976789 h 4354354"/>
              <a:gd name="connsiteX58" fmla="*/ 821102 w 2684164"/>
              <a:gd name="connsiteY58" fmla="*/ 901065 h 4354354"/>
              <a:gd name="connsiteX59" fmla="*/ 830151 w 2684164"/>
              <a:gd name="connsiteY59" fmla="*/ 833914 h 4354354"/>
              <a:gd name="connsiteX60" fmla="*/ 844915 w 2684164"/>
              <a:gd name="connsiteY60" fmla="*/ 795814 h 4354354"/>
              <a:gd name="connsiteX61" fmla="*/ 860154 w 2684164"/>
              <a:gd name="connsiteY61" fmla="*/ 762475 h 4354354"/>
              <a:gd name="connsiteX62" fmla="*/ 833961 w 2684164"/>
              <a:gd name="connsiteY62" fmla="*/ 696754 h 4354354"/>
              <a:gd name="connsiteX63" fmla="*/ 818245 w 2684164"/>
              <a:gd name="connsiteY63" fmla="*/ 573405 h 4354354"/>
              <a:gd name="connsiteX64" fmla="*/ 787764 w 2684164"/>
              <a:gd name="connsiteY64" fmla="*/ 536259 h 4354354"/>
              <a:gd name="connsiteX65" fmla="*/ 770143 w 2684164"/>
              <a:gd name="connsiteY65" fmla="*/ 505777 h 4354354"/>
              <a:gd name="connsiteX66" fmla="*/ 747283 w 2684164"/>
              <a:gd name="connsiteY66" fmla="*/ 430054 h 4354354"/>
              <a:gd name="connsiteX67" fmla="*/ 720137 w 2684164"/>
              <a:gd name="connsiteY67" fmla="*/ 349091 h 4354354"/>
              <a:gd name="connsiteX68" fmla="*/ 732519 w 2684164"/>
              <a:gd name="connsiteY68" fmla="*/ 321469 h 4354354"/>
              <a:gd name="connsiteX69" fmla="*/ 729187 w 2684164"/>
              <a:gd name="connsiteY69" fmla="*/ 256223 h 4354354"/>
              <a:gd name="connsiteX70" fmla="*/ 710137 w 2684164"/>
              <a:gd name="connsiteY70" fmla="*/ 241935 h 4354354"/>
              <a:gd name="connsiteX71" fmla="*/ 702040 w 2684164"/>
              <a:gd name="connsiteY71" fmla="*/ 171451 h 4354354"/>
              <a:gd name="connsiteX72" fmla="*/ 668226 w 2684164"/>
              <a:gd name="connsiteY72" fmla="*/ 120015 h 4354354"/>
              <a:gd name="connsiteX73" fmla="*/ 679180 w 2684164"/>
              <a:gd name="connsiteY73" fmla="*/ 70485 h 4354354"/>
              <a:gd name="connsiteX74" fmla="*/ 650127 w 2684164"/>
              <a:gd name="connsiteY74" fmla="*/ 0 h 4354354"/>
              <a:gd name="connsiteX75" fmla="*/ 605837 w 2684164"/>
              <a:gd name="connsiteY75" fmla="*/ 10001 h 4354354"/>
              <a:gd name="connsiteX76" fmla="*/ 535352 w 2684164"/>
              <a:gd name="connsiteY76" fmla="*/ 85249 h 4354354"/>
              <a:gd name="connsiteX77" fmla="*/ 552497 w 2684164"/>
              <a:gd name="connsiteY77" fmla="*/ 158591 h 4354354"/>
              <a:gd name="connsiteX78" fmla="*/ 545831 w 2684164"/>
              <a:gd name="connsiteY78" fmla="*/ 234792 h 4354354"/>
              <a:gd name="connsiteX79" fmla="*/ 498205 w 2684164"/>
              <a:gd name="connsiteY79" fmla="*/ 313373 h 4354354"/>
              <a:gd name="connsiteX80" fmla="*/ 453913 w 2684164"/>
              <a:gd name="connsiteY80" fmla="*/ 408147 h 4354354"/>
              <a:gd name="connsiteX81" fmla="*/ 361044 w 2684164"/>
              <a:gd name="connsiteY81" fmla="*/ 381476 h 4354354"/>
              <a:gd name="connsiteX82" fmla="*/ 293418 w 2684164"/>
              <a:gd name="connsiteY82" fmla="*/ 441960 h 4354354"/>
              <a:gd name="connsiteX83" fmla="*/ 263413 w 2684164"/>
              <a:gd name="connsiteY83" fmla="*/ 513874 h 4354354"/>
              <a:gd name="connsiteX84" fmla="*/ 314848 w 2684164"/>
              <a:gd name="connsiteY84" fmla="*/ 574834 h 4354354"/>
              <a:gd name="connsiteX85" fmla="*/ 228646 w 2684164"/>
              <a:gd name="connsiteY85" fmla="*/ 711995 h 4354354"/>
              <a:gd name="connsiteX86" fmla="*/ 255318 w 2684164"/>
              <a:gd name="connsiteY86" fmla="*/ 758667 h 4354354"/>
              <a:gd name="connsiteX87" fmla="*/ 241029 w 2684164"/>
              <a:gd name="connsiteY87" fmla="*/ 834390 h 4354354"/>
              <a:gd name="connsiteX88" fmla="*/ 295798 w 2684164"/>
              <a:gd name="connsiteY88" fmla="*/ 849630 h 4354354"/>
              <a:gd name="connsiteX89" fmla="*/ 343899 w 2684164"/>
              <a:gd name="connsiteY89" fmla="*/ 872966 h 4354354"/>
              <a:gd name="connsiteX90" fmla="*/ 317230 w 2684164"/>
              <a:gd name="connsiteY90" fmla="*/ 957263 h 4354354"/>
              <a:gd name="connsiteX91" fmla="*/ 314849 w 2684164"/>
              <a:gd name="connsiteY91" fmla="*/ 1051560 h 4354354"/>
              <a:gd name="connsiteX92" fmla="*/ 231506 w 2684164"/>
              <a:gd name="connsiteY92" fmla="*/ 1096803 h 4354354"/>
              <a:gd name="connsiteX93" fmla="*/ 152447 w 2684164"/>
              <a:gd name="connsiteY93" fmla="*/ 1095376 h 4354354"/>
              <a:gd name="connsiteX94" fmla="*/ 159114 w 2684164"/>
              <a:gd name="connsiteY94" fmla="*/ 1245395 h 4354354"/>
              <a:gd name="connsiteX95" fmla="*/ 221503 w 2684164"/>
              <a:gd name="connsiteY95" fmla="*/ 1283494 h 4354354"/>
              <a:gd name="connsiteX96" fmla="*/ 210073 w 2684164"/>
              <a:gd name="connsiteY96" fmla="*/ 1344454 h 4354354"/>
              <a:gd name="connsiteX97" fmla="*/ 292464 w 2684164"/>
              <a:gd name="connsiteY97" fmla="*/ 1416368 h 4354354"/>
              <a:gd name="connsiteX98" fmla="*/ 272938 w 2684164"/>
              <a:gd name="connsiteY98" fmla="*/ 1466374 h 4354354"/>
              <a:gd name="connsiteX99" fmla="*/ 237219 w 2684164"/>
              <a:gd name="connsiteY99" fmla="*/ 1567339 h 4354354"/>
              <a:gd name="connsiteX100" fmla="*/ 212455 w 2684164"/>
              <a:gd name="connsiteY100" fmla="*/ 1594485 h 4354354"/>
              <a:gd name="connsiteX101" fmla="*/ 152923 w 2684164"/>
              <a:gd name="connsiteY101" fmla="*/ 1602105 h 4354354"/>
              <a:gd name="connsiteX102" fmla="*/ 96249 w 2684164"/>
              <a:gd name="connsiteY102" fmla="*/ 1652111 h 4354354"/>
              <a:gd name="connsiteX103" fmla="*/ 35289 w 2684164"/>
              <a:gd name="connsiteY103" fmla="*/ 1684497 h 4354354"/>
              <a:gd name="connsiteX104" fmla="*/ 11001 w 2684164"/>
              <a:gd name="connsiteY104" fmla="*/ 1750219 h 4354354"/>
              <a:gd name="connsiteX105" fmla="*/ 523 w 2684164"/>
              <a:gd name="connsiteY105" fmla="*/ 1875473 h 4354354"/>
              <a:gd name="connsiteX106" fmla="*/ 29098 w 2684164"/>
              <a:gd name="connsiteY106" fmla="*/ 1938814 h 4354354"/>
              <a:gd name="connsiteX107" fmla="*/ 79104 w 2684164"/>
              <a:gd name="connsiteY107" fmla="*/ 1993107 h 4354354"/>
              <a:gd name="connsiteX108" fmla="*/ 166258 w 2684164"/>
              <a:gd name="connsiteY108" fmla="*/ 2037874 h 4354354"/>
              <a:gd name="connsiteX109" fmla="*/ 241505 w 2684164"/>
              <a:gd name="connsiteY109" fmla="*/ 2100263 h 4354354"/>
              <a:gd name="connsiteX110" fmla="*/ 265318 w 2684164"/>
              <a:gd name="connsiteY110" fmla="*/ 2182654 h 4354354"/>
              <a:gd name="connsiteX111" fmla="*/ 318182 w 2684164"/>
              <a:gd name="connsiteY111" fmla="*/ 2265045 h 4354354"/>
              <a:gd name="connsiteX112" fmla="*/ 443436 w 2684164"/>
              <a:gd name="connsiteY112" fmla="*/ 2258854 h 4354354"/>
              <a:gd name="connsiteX113" fmla="*/ 472010 w 2684164"/>
              <a:gd name="connsiteY113" fmla="*/ 2296954 h 4354354"/>
              <a:gd name="connsiteX114" fmla="*/ 510111 w 2684164"/>
              <a:gd name="connsiteY114" fmla="*/ 2330292 h 4354354"/>
              <a:gd name="connsiteX115" fmla="*/ 541067 w 2684164"/>
              <a:gd name="connsiteY115" fmla="*/ 2318385 h 4354354"/>
              <a:gd name="connsiteX116" fmla="*/ 564403 w 2684164"/>
              <a:gd name="connsiteY116" fmla="*/ 2392680 h 4354354"/>
              <a:gd name="connsiteX117" fmla="*/ 543448 w 2684164"/>
              <a:gd name="connsiteY117" fmla="*/ 2461737 h 4354354"/>
              <a:gd name="connsiteX118" fmla="*/ 497728 w 2684164"/>
              <a:gd name="connsiteY118" fmla="*/ 2511267 h 4354354"/>
              <a:gd name="connsiteX119" fmla="*/ 499633 w 2684164"/>
              <a:gd name="connsiteY119" fmla="*/ 2549843 h 4354354"/>
              <a:gd name="connsiteX120" fmla="*/ 491061 w 2684164"/>
              <a:gd name="connsiteY120" fmla="*/ 2611279 h 4354354"/>
              <a:gd name="connsiteX121" fmla="*/ 524398 w 2684164"/>
              <a:gd name="connsiteY121" fmla="*/ 2648902 h 4354354"/>
              <a:gd name="connsiteX122" fmla="*/ 532018 w 2684164"/>
              <a:gd name="connsiteY122" fmla="*/ 2681764 h 4354354"/>
              <a:gd name="connsiteX123" fmla="*/ 564879 w 2684164"/>
              <a:gd name="connsiteY123" fmla="*/ 2642236 h 4354354"/>
              <a:gd name="connsiteX124" fmla="*/ 598217 w 2684164"/>
              <a:gd name="connsiteY124" fmla="*/ 2584610 h 4354354"/>
              <a:gd name="connsiteX125" fmla="*/ 655366 w 2684164"/>
              <a:gd name="connsiteY125" fmla="*/ 2589848 h 4354354"/>
              <a:gd name="connsiteX126" fmla="*/ 717279 w 2684164"/>
              <a:gd name="connsiteY126" fmla="*/ 2680812 h 4354354"/>
              <a:gd name="connsiteX127" fmla="*/ 755855 w 2684164"/>
              <a:gd name="connsiteY127" fmla="*/ 2739390 h 4354354"/>
              <a:gd name="connsiteX128" fmla="*/ 713945 w 2684164"/>
              <a:gd name="connsiteY128" fmla="*/ 2816067 h 4354354"/>
              <a:gd name="connsiteX129" fmla="*/ 639651 w 2684164"/>
              <a:gd name="connsiteY129" fmla="*/ 2868454 h 4354354"/>
              <a:gd name="connsiteX130" fmla="*/ 592978 w 2684164"/>
              <a:gd name="connsiteY130" fmla="*/ 2914174 h 4354354"/>
              <a:gd name="connsiteX131" fmla="*/ 524398 w 2684164"/>
              <a:gd name="connsiteY131" fmla="*/ 2959894 h 4354354"/>
              <a:gd name="connsiteX132" fmla="*/ 509158 w 2684164"/>
              <a:gd name="connsiteY132" fmla="*/ 2982754 h 4354354"/>
              <a:gd name="connsiteX133" fmla="*/ 539638 w 2684164"/>
              <a:gd name="connsiteY133" fmla="*/ 3081814 h 4354354"/>
              <a:gd name="connsiteX134" fmla="*/ 562498 w 2684164"/>
              <a:gd name="connsiteY134" fmla="*/ 3203734 h 4354354"/>
              <a:gd name="connsiteX135" fmla="*/ 600598 w 2684164"/>
              <a:gd name="connsiteY135" fmla="*/ 3302794 h 4354354"/>
              <a:gd name="connsiteX136" fmla="*/ 600598 w 2684164"/>
              <a:gd name="connsiteY136" fmla="*/ 3455194 h 4354354"/>
              <a:gd name="connsiteX137" fmla="*/ 562498 w 2684164"/>
              <a:gd name="connsiteY137" fmla="*/ 3493294 h 4354354"/>
              <a:gd name="connsiteX138" fmla="*/ 554878 w 2684164"/>
              <a:gd name="connsiteY138" fmla="*/ 3523774 h 4354354"/>
              <a:gd name="connsiteX139" fmla="*/ 539638 w 2684164"/>
              <a:gd name="connsiteY139" fmla="*/ 3554254 h 4354354"/>
              <a:gd name="connsiteX140" fmla="*/ 547258 w 2684164"/>
              <a:gd name="connsiteY140" fmla="*/ 3706654 h 4354354"/>
              <a:gd name="connsiteX141" fmla="*/ 600598 w 2684164"/>
              <a:gd name="connsiteY141" fmla="*/ 3699034 h 4354354"/>
              <a:gd name="connsiteX142" fmla="*/ 623458 w 2684164"/>
              <a:gd name="connsiteY142" fmla="*/ 3691414 h 4354354"/>
              <a:gd name="connsiteX143" fmla="*/ 669178 w 2684164"/>
              <a:gd name="connsiteY143" fmla="*/ 3714274 h 4354354"/>
              <a:gd name="connsiteX144" fmla="*/ 699658 w 2684164"/>
              <a:gd name="connsiteY144" fmla="*/ 3744754 h 4354354"/>
              <a:gd name="connsiteX145" fmla="*/ 829198 w 2684164"/>
              <a:gd name="connsiteY145" fmla="*/ 3767614 h 4354354"/>
              <a:gd name="connsiteX146" fmla="*/ 844438 w 2684164"/>
              <a:gd name="connsiteY146" fmla="*/ 3798094 h 4354354"/>
              <a:gd name="connsiteX147" fmla="*/ 867298 w 2684164"/>
              <a:gd name="connsiteY147" fmla="*/ 3813334 h 4354354"/>
              <a:gd name="connsiteX148" fmla="*/ 890158 w 2684164"/>
              <a:gd name="connsiteY148" fmla="*/ 3836194 h 4354354"/>
              <a:gd name="connsiteX149" fmla="*/ 897778 w 2684164"/>
              <a:gd name="connsiteY149" fmla="*/ 3866674 h 4354354"/>
              <a:gd name="connsiteX150" fmla="*/ 913018 w 2684164"/>
              <a:gd name="connsiteY150" fmla="*/ 3889534 h 4354354"/>
              <a:gd name="connsiteX151" fmla="*/ 935878 w 2684164"/>
              <a:gd name="connsiteY151" fmla="*/ 3927634 h 4354354"/>
              <a:gd name="connsiteX152" fmla="*/ 989218 w 2684164"/>
              <a:gd name="connsiteY152" fmla="*/ 3973354 h 4354354"/>
              <a:gd name="connsiteX153" fmla="*/ 1004458 w 2684164"/>
              <a:gd name="connsiteY153" fmla="*/ 3996214 h 4354354"/>
              <a:gd name="connsiteX154" fmla="*/ 1027318 w 2684164"/>
              <a:gd name="connsiteY154" fmla="*/ 4034314 h 4354354"/>
              <a:gd name="connsiteX155" fmla="*/ 1057798 w 2684164"/>
              <a:gd name="connsiteY155" fmla="*/ 4110514 h 4354354"/>
              <a:gd name="connsiteX156" fmla="*/ 1065418 w 2684164"/>
              <a:gd name="connsiteY156" fmla="*/ 4133374 h 4354354"/>
              <a:gd name="connsiteX157" fmla="*/ 1141618 w 2684164"/>
              <a:gd name="connsiteY157" fmla="*/ 4163854 h 4354354"/>
              <a:gd name="connsiteX158" fmla="*/ 1194958 w 2684164"/>
              <a:gd name="connsiteY158" fmla="*/ 4240054 h 4354354"/>
              <a:gd name="connsiteX159" fmla="*/ 1255918 w 2684164"/>
              <a:gd name="connsiteY159" fmla="*/ 4247674 h 4354354"/>
              <a:gd name="connsiteX160" fmla="*/ 1263538 w 2684164"/>
              <a:gd name="connsiteY160" fmla="*/ 4301014 h 4354354"/>
              <a:gd name="connsiteX161" fmla="*/ 1309258 w 2684164"/>
              <a:gd name="connsiteY161" fmla="*/ 4354354 h 4354354"/>
              <a:gd name="connsiteX162" fmla="*/ 1347358 w 2684164"/>
              <a:gd name="connsiteY162" fmla="*/ 4255294 h 4354354"/>
              <a:gd name="connsiteX163" fmla="*/ 1408318 w 2684164"/>
              <a:gd name="connsiteY163" fmla="*/ 4224814 h 4354354"/>
              <a:gd name="connsiteX164" fmla="*/ 1461658 w 2684164"/>
              <a:gd name="connsiteY164" fmla="*/ 4209574 h 4354354"/>
              <a:gd name="connsiteX165" fmla="*/ 1499758 w 2684164"/>
              <a:gd name="connsiteY165" fmla="*/ 4186714 h 4354354"/>
              <a:gd name="connsiteX166" fmla="*/ 1545478 w 2684164"/>
              <a:gd name="connsiteY166" fmla="*/ 4156234 h 4354354"/>
              <a:gd name="connsiteX167" fmla="*/ 1575958 w 2684164"/>
              <a:gd name="connsiteY167" fmla="*/ 4148614 h 4354354"/>
              <a:gd name="connsiteX168" fmla="*/ 1636918 w 2684164"/>
              <a:gd name="connsiteY168" fmla="*/ 4087654 h 4354354"/>
              <a:gd name="connsiteX169" fmla="*/ 1667398 w 2684164"/>
              <a:gd name="connsiteY169" fmla="*/ 4064794 h 4354354"/>
              <a:gd name="connsiteX170" fmla="*/ 1819798 w 2684164"/>
              <a:gd name="connsiteY170" fmla="*/ 4026694 h 4354354"/>
              <a:gd name="connsiteX171" fmla="*/ 1850278 w 2684164"/>
              <a:gd name="connsiteY171" fmla="*/ 4011454 h 4354354"/>
              <a:gd name="connsiteX172" fmla="*/ 1895998 w 2684164"/>
              <a:gd name="connsiteY172" fmla="*/ 3996214 h 4354354"/>
              <a:gd name="connsiteX173" fmla="*/ 1918858 w 2684164"/>
              <a:gd name="connsiteY173" fmla="*/ 3980974 h 4354354"/>
              <a:gd name="connsiteX174" fmla="*/ 1979818 w 2684164"/>
              <a:gd name="connsiteY174" fmla="*/ 3935254 h 4354354"/>
              <a:gd name="connsiteX175" fmla="*/ 2040778 w 2684164"/>
              <a:gd name="connsiteY175" fmla="*/ 3897154 h 4354354"/>
              <a:gd name="connsiteX176" fmla="*/ 2071258 w 2684164"/>
              <a:gd name="connsiteY176" fmla="*/ 3881914 h 4354354"/>
              <a:gd name="connsiteX177" fmla="*/ 2124598 w 2684164"/>
              <a:gd name="connsiteY177" fmla="*/ 3843814 h 4354354"/>
              <a:gd name="connsiteX178" fmla="*/ 2155078 w 2684164"/>
              <a:gd name="connsiteY178" fmla="*/ 3813334 h 4354354"/>
              <a:gd name="connsiteX179" fmla="*/ 2193178 w 2684164"/>
              <a:gd name="connsiteY179" fmla="*/ 3714274 h 4354354"/>
              <a:gd name="connsiteX180" fmla="*/ 2155078 w 2684164"/>
              <a:gd name="connsiteY180" fmla="*/ 3630454 h 4354354"/>
              <a:gd name="connsiteX181" fmla="*/ 2132218 w 2684164"/>
              <a:gd name="connsiteY181" fmla="*/ 3622834 h 4354354"/>
              <a:gd name="connsiteX182" fmla="*/ 2116978 w 2684164"/>
              <a:gd name="connsiteY182" fmla="*/ 3706654 h 4354354"/>
              <a:gd name="connsiteX183" fmla="*/ 2101738 w 2684164"/>
              <a:gd name="connsiteY183" fmla="*/ 3683794 h 4354354"/>
              <a:gd name="connsiteX184" fmla="*/ 2040778 w 2684164"/>
              <a:gd name="connsiteY184" fmla="*/ 3691414 h 4354354"/>
              <a:gd name="connsiteX185" fmla="*/ 2048398 w 2684164"/>
              <a:gd name="connsiteY185" fmla="*/ 3729514 h 4354354"/>
              <a:gd name="connsiteX186" fmla="*/ 2071258 w 2684164"/>
              <a:gd name="connsiteY186" fmla="*/ 3744754 h 4354354"/>
              <a:gd name="connsiteX187" fmla="*/ 2086498 w 2684164"/>
              <a:gd name="connsiteY187" fmla="*/ 3775234 h 4354354"/>
              <a:gd name="connsiteX188" fmla="*/ 2078878 w 2684164"/>
              <a:gd name="connsiteY188" fmla="*/ 3820954 h 4354354"/>
              <a:gd name="connsiteX189" fmla="*/ 2002678 w 2684164"/>
              <a:gd name="connsiteY189" fmla="*/ 3775234 h 4354354"/>
              <a:gd name="connsiteX190" fmla="*/ 1987438 w 2684164"/>
              <a:gd name="connsiteY190" fmla="*/ 3676174 h 4354354"/>
              <a:gd name="connsiteX191" fmla="*/ 1964578 w 2684164"/>
              <a:gd name="connsiteY191" fmla="*/ 3653314 h 4354354"/>
              <a:gd name="connsiteX192" fmla="*/ 1972198 w 2684164"/>
              <a:gd name="connsiteY192" fmla="*/ 3607594 h 4354354"/>
              <a:gd name="connsiteX193" fmla="*/ 2017918 w 2684164"/>
              <a:gd name="connsiteY193" fmla="*/ 3599974 h 4354354"/>
              <a:gd name="connsiteX194" fmla="*/ 2025538 w 2684164"/>
              <a:gd name="connsiteY194" fmla="*/ 3546634 h 4354354"/>
              <a:gd name="connsiteX195" fmla="*/ 2056018 w 2684164"/>
              <a:gd name="connsiteY195" fmla="*/ 3554254 h 4354354"/>
              <a:gd name="connsiteX196" fmla="*/ 2086498 w 2684164"/>
              <a:gd name="connsiteY196" fmla="*/ 3516154 h 4354354"/>
              <a:gd name="connsiteX197" fmla="*/ 2116978 w 2684164"/>
              <a:gd name="connsiteY197" fmla="*/ 3485674 h 4354354"/>
              <a:gd name="connsiteX198" fmla="*/ 2132218 w 2684164"/>
              <a:gd name="connsiteY198" fmla="*/ 3462814 h 4354354"/>
              <a:gd name="connsiteX199" fmla="*/ 2162698 w 2684164"/>
              <a:gd name="connsiteY199" fmla="*/ 3439954 h 4354354"/>
              <a:gd name="connsiteX200" fmla="*/ 2231278 w 2684164"/>
              <a:gd name="connsiteY200" fmla="*/ 3348514 h 4354354"/>
              <a:gd name="connsiteX201" fmla="*/ 2238898 w 2684164"/>
              <a:gd name="connsiteY201" fmla="*/ 3318034 h 4354354"/>
              <a:gd name="connsiteX202" fmla="*/ 2261758 w 2684164"/>
              <a:gd name="connsiteY202" fmla="*/ 3257074 h 4354354"/>
              <a:gd name="connsiteX203" fmla="*/ 2269378 w 2684164"/>
              <a:gd name="connsiteY203" fmla="*/ 3211354 h 4354354"/>
              <a:gd name="connsiteX204" fmla="*/ 2292238 w 2684164"/>
              <a:gd name="connsiteY204" fmla="*/ 3165634 h 4354354"/>
              <a:gd name="connsiteX205" fmla="*/ 2307478 w 2684164"/>
              <a:gd name="connsiteY205" fmla="*/ 3127534 h 4354354"/>
              <a:gd name="connsiteX206" fmla="*/ 2345578 w 2684164"/>
              <a:gd name="connsiteY206" fmla="*/ 3112294 h 4354354"/>
              <a:gd name="connsiteX207" fmla="*/ 2368438 w 2684164"/>
              <a:gd name="connsiteY207" fmla="*/ 3097054 h 4354354"/>
              <a:gd name="connsiteX208" fmla="*/ 2487977 w 2684164"/>
              <a:gd name="connsiteY208" fmla="*/ 3067050 h 4354354"/>
              <a:gd name="connsiteX209" fmla="*/ 2586085 w 2684164"/>
              <a:gd name="connsiteY209" fmla="*/ 3063717 h 4354354"/>
              <a:gd name="connsiteX210" fmla="*/ 2678476 w 2684164"/>
              <a:gd name="connsiteY210" fmla="*/ 3054668 h 4354354"/>
              <a:gd name="connsiteX0" fmla="*/ 2678476 w 2684164"/>
              <a:gd name="connsiteY0" fmla="*/ 3054668 h 4354354"/>
              <a:gd name="connsiteX1" fmla="*/ 2673238 w 2684164"/>
              <a:gd name="connsiteY1" fmla="*/ 3028474 h 4354354"/>
              <a:gd name="connsiteX2" fmla="*/ 2665618 w 2684164"/>
              <a:gd name="connsiteY2" fmla="*/ 2975134 h 4354354"/>
              <a:gd name="connsiteX3" fmla="*/ 2623708 w 2684164"/>
              <a:gd name="connsiteY3" fmla="*/ 2967038 h 4354354"/>
              <a:gd name="connsiteX4" fmla="*/ 2560367 w 2684164"/>
              <a:gd name="connsiteY4" fmla="*/ 2966561 h 4354354"/>
              <a:gd name="connsiteX5" fmla="*/ 2519410 w 2684164"/>
              <a:gd name="connsiteY5" fmla="*/ 2908936 h 4354354"/>
              <a:gd name="connsiteX6" fmla="*/ 2457021 w 2684164"/>
              <a:gd name="connsiteY6" fmla="*/ 2905601 h 4354354"/>
              <a:gd name="connsiteX7" fmla="*/ 2410349 w 2684164"/>
              <a:gd name="connsiteY7" fmla="*/ 2889885 h 4354354"/>
              <a:gd name="connsiteX8" fmla="*/ 2376058 w 2684164"/>
              <a:gd name="connsiteY8" fmla="*/ 2876074 h 4354354"/>
              <a:gd name="connsiteX9" fmla="*/ 2347960 w 2684164"/>
              <a:gd name="connsiteY9" fmla="*/ 2856071 h 4354354"/>
              <a:gd name="connsiteX10" fmla="*/ 2293190 w 2684164"/>
              <a:gd name="connsiteY10" fmla="*/ 2824163 h 4354354"/>
              <a:gd name="connsiteX11" fmla="*/ 2218895 w 2684164"/>
              <a:gd name="connsiteY11" fmla="*/ 2864167 h 4354354"/>
              <a:gd name="connsiteX12" fmla="*/ 2178414 w 2684164"/>
              <a:gd name="connsiteY12" fmla="*/ 2825116 h 4354354"/>
              <a:gd name="connsiteX13" fmla="*/ 2143172 w 2684164"/>
              <a:gd name="connsiteY13" fmla="*/ 2746058 h 4354354"/>
              <a:gd name="connsiteX14" fmla="*/ 2123646 w 2684164"/>
              <a:gd name="connsiteY14" fmla="*/ 2684621 h 4354354"/>
              <a:gd name="connsiteX15" fmla="*/ 2105549 w 2684164"/>
              <a:gd name="connsiteY15" fmla="*/ 2649379 h 4354354"/>
              <a:gd name="connsiteX16" fmla="*/ 2104119 w 2684164"/>
              <a:gd name="connsiteY16" fmla="*/ 2600801 h 4354354"/>
              <a:gd name="connsiteX17" fmla="*/ 2026490 w 2684164"/>
              <a:gd name="connsiteY17" fmla="*/ 2686051 h 4354354"/>
              <a:gd name="connsiteX18" fmla="*/ 1959340 w 2684164"/>
              <a:gd name="connsiteY18" fmla="*/ 2754154 h 4354354"/>
              <a:gd name="connsiteX19" fmla="*/ 1912191 w 2684164"/>
              <a:gd name="connsiteY19" fmla="*/ 2713196 h 4354354"/>
              <a:gd name="connsiteX20" fmla="*/ 1775507 w 2684164"/>
              <a:gd name="connsiteY20" fmla="*/ 2699862 h 4354354"/>
              <a:gd name="connsiteX21" fmla="*/ 1677399 w 2684164"/>
              <a:gd name="connsiteY21" fmla="*/ 2689860 h 4354354"/>
              <a:gd name="connsiteX22" fmla="*/ 1606915 w 2684164"/>
              <a:gd name="connsiteY22" fmla="*/ 2582229 h 4354354"/>
              <a:gd name="connsiteX23" fmla="*/ 1542145 w 2684164"/>
              <a:gd name="connsiteY23" fmla="*/ 2584133 h 4354354"/>
              <a:gd name="connsiteX24" fmla="*/ 1517379 w 2684164"/>
              <a:gd name="connsiteY24" fmla="*/ 2563654 h 4354354"/>
              <a:gd name="connsiteX25" fmla="*/ 1469278 w 2684164"/>
              <a:gd name="connsiteY25" fmla="*/ 2381726 h 4354354"/>
              <a:gd name="connsiteX26" fmla="*/ 1438798 w 2684164"/>
              <a:gd name="connsiteY26" fmla="*/ 2289334 h 4354354"/>
              <a:gd name="connsiteX27" fmla="*/ 1400698 w 2684164"/>
              <a:gd name="connsiteY27" fmla="*/ 2220754 h 4354354"/>
              <a:gd name="connsiteX28" fmla="*/ 1385458 w 2684164"/>
              <a:gd name="connsiteY28" fmla="*/ 2197894 h 4354354"/>
              <a:gd name="connsiteX29" fmla="*/ 1374981 w 2684164"/>
              <a:gd name="connsiteY29" fmla="*/ 2152651 h 4354354"/>
              <a:gd name="connsiteX30" fmla="*/ 1369742 w 2684164"/>
              <a:gd name="connsiteY30" fmla="*/ 2052162 h 4354354"/>
              <a:gd name="connsiteX31" fmla="*/ 1384030 w 2684164"/>
              <a:gd name="connsiteY31" fmla="*/ 1982630 h 4354354"/>
              <a:gd name="connsiteX32" fmla="*/ 1315926 w 2684164"/>
              <a:gd name="connsiteY32" fmla="*/ 1917859 h 4354354"/>
              <a:gd name="connsiteX33" fmla="*/ 1282588 w 2684164"/>
              <a:gd name="connsiteY33" fmla="*/ 1912621 h 4354354"/>
              <a:gd name="connsiteX34" fmla="*/ 1184957 w 2684164"/>
              <a:gd name="connsiteY34" fmla="*/ 1853089 h 4354354"/>
              <a:gd name="connsiteX35" fmla="*/ 1126856 w 2684164"/>
              <a:gd name="connsiteY35" fmla="*/ 1863567 h 4354354"/>
              <a:gd name="connsiteX36" fmla="*/ 1074467 w 2684164"/>
              <a:gd name="connsiteY36" fmla="*/ 1897379 h 4354354"/>
              <a:gd name="connsiteX37" fmla="*/ 1025413 w 2684164"/>
              <a:gd name="connsiteY37" fmla="*/ 1923098 h 4354354"/>
              <a:gd name="connsiteX38" fmla="*/ 958738 w 2684164"/>
              <a:gd name="connsiteY38" fmla="*/ 1984058 h 4354354"/>
              <a:gd name="connsiteX39" fmla="*/ 909684 w 2684164"/>
              <a:gd name="connsiteY39" fmla="*/ 1941672 h 4354354"/>
              <a:gd name="connsiteX40" fmla="*/ 854917 w 2684164"/>
              <a:gd name="connsiteY40" fmla="*/ 1915002 h 4354354"/>
              <a:gd name="connsiteX41" fmla="*/ 823960 w 2684164"/>
              <a:gd name="connsiteY41" fmla="*/ 1889284 h 4354354"/>
              <a:gd name="connsiteX42" fmla="*/ 800624 w 2684164"/>
              <a:gd name="connsiteY42" fmla="*/ 1846898 h 4354354"/>
              <a:gd name="connsiteX43" fmla="*/ 814912 w 2684164"/>
              <a:gd name="connsiteY43" fmla="*/ 1789748 h 4354354"/>
              <a:gd name="connsiteX44" fmla="*/ 804433 w 2684164"/>
              <a:gd name="connsiteY44" fmla="*/ 1720215 h 4354354"/>
              <a:gd name="connsiteX45" fmla="*/ 783955 w 2684164"/>
              <a:gd name="connsiteY45" fmla="*/ 1625441 h 4354354"/>
              <a:gd name="connsiteX46" fmla="*/ 760141 w 2684164"/>
              <a:gd name="connsiteY46" fmla="*/ 1635919 h 4354354"/>
              <a:gd name="connsiteX47" fmla="*/ 701563 w 2684164"/>
              <a:gd name="connsiteY47" fmla="*/ 1571626 h 4354354"/>
              <a:gd name="connsiteX48" fmla="*/ 730138 w 2684164"/>
              <a:gd name="connsiteY48" fmla="*/ 1519714 h 4354354"/>
              <a:gd name="connsiteX49" fmla="*/ 777763 w 2684164"/>
              <a:gd name="connsiteY49" fmla="*/ 1455420 h 4354354"/>
              <a:gd name="connsiteX50" fmla="*/ 775858 w 2684164"/>
              <a:gd name="connsiteY50" fmla="*/ 1429227 h 4354354"/>
              <a:gd name="connsiteX51" fmla="*/ 818721 w 2684164"/>
              <a:gd name="connsiteY51" fmla="*/ 1375409 h 4354354"/>
              <a:gd name="connsiteX52" fmla="*/ 826818 w 2684164"/>
              <a:gd name="connsiteY52" fmla="*/ 1282542 h 4354354"/>
              <a:gd name="connsiteX53" fmla="*/ 812529 w 2684164"/>
              <a:gd name="connsiteY53" fmla="*/ 1198721 h 4354354"/>
              <a:gd name="connsiteX54" fmla="*/ 780144 w 2684164"/>
              <a:gd name="connsiteY54" fmla="*/ 1151573 h 4354354"/>
              <a:gd name="connsiteX55" fmla="*/ 761571 w 2684164"/>
              <a:gd name="connsiteY55" fmla="*/ 1070134 h 4354354"/>
              <a:gd name="connsiteX56" fmla="*/ 805387 w 2684164"/>
              <a:gd name="connsiteY56" fmla="*/ 1034892 h 4354354"/>
              <a:gd name="connsiteX57" fmla="*/ 808720 w 2684164"/>
              <a:gd name="connsiteY57" fmla="*/ 976789 h 4354354"/>
              <a:gd name="connsiteX58" fmla="*/ 821102 w 2684164"/>
              <a:gd name="connsiteY58" fmla="*/ 901065 h 4354354"/>
              <a:gd name="connsiteX59" fmla="*/ 830151 w 2684164"/>
              <a:gd name="connsiteY59" fmla="*/ 833914 h 4354354"/>
              <a:gd name="connsiteX60" fmla="*/ 844915 w 2684164"/>
              <a:gd name="connsiteY60" fmla="*/ 795814 h 4354354"/>
              <a:gd name="connsiteX61" fmla="*/ 860154 w 2684164"/>
              <a:gd name="connsiteY61" fmla="*/ 762475 h 4354354"/>
              <a:gd name="connsiteX62" fmla="*/ 833961 w 2684164"/>
              <a:gd name="connsiteY62" fmla="*/ 696754 h 4354354"/>
              <a:gd name="connsiteX63" fmla="*/ 818245 w 2684164"/>
              <a:gd name="connsiteY63" fmla="*/ 573405 h 4354354"/>
              <a:gd name="connsiteX64" fmla="*/ 787764 w 2684164"/>
              <a:gd name="connsiteY64" fmla="*/ 536259 h 4354354"/>
              <a:gd name="connsiteX65" fmla="*/ 770143 w 2684164"/>
              <a:gd name="connsiteY65" fmla="*/ 505777 h 4354354"/>
              <a:gd name="connsiteX66" fmla="*/ 747283 w 2684164"/>
              <a:gd name="connsiteY66" fmla="*/ 430054 h 4354354"/>
              <a:gd name="connsiteX67" fmla="*/ 720137 w 2684164"/>
              <a:gd name="connsiteY67" fmla="*/ 349091 h 4354354"/>
              <a:gd name="connsiteX68" fmla="*/ 732519 w 2684164"/>
              <a:gd name="connsiteY68" fmla="*/ 321469 h 4354354"/>
              <a:gd name="connsiteX69" fmla="*/ 729187 w 2684164"/>
              <a:gd name="connsiteY69" fmla="*/ 256223 h 4354354"/>
              <a:gd name="connsiteX70" fmla="*/ 710137 w 2684164"/>
              <a:gd name="connsiteY70" fmla="*/ 241935 h 4354354"/>
              <a:gd name="connsiteX71" fmla="*/ 702040 w 2684164"/>
              <a:gd name="connsiteY71" fmla="*/ 171451 h 4354354"/>
              <a:gd name="connsiteX72" fmla="*/ 668226 w 2684164"/>
              <a:gd name="connsiteY72" fmla="*/ 120015 h 4354354"/>
              <a:gd name="connsiteX73" fmla="*/ 679180 w 2684164"/>
              <a:gd name="connsiteY73" fmla="*/ 70485 h 4354354"/>
              <a:gd name="connsiteX74" fmla="*/ 650127 w 2684164"/>
              <a:gd name="connsiteY74" fmla="*/ 0 h 4354354"/>
              <a:gd name="connsiteX75" fmla="*/ 605837 w 2684164"/>
              <a:gd name="connsiteY75" fmla="*/ 10001 h 4354354"/>
              <a:gd name="connsiteX76" fmla="*/ 535352 w 2684164"/>
              <a:gd name="connsiteY76" fmla="*/ 85249 h 4354354"/>
              <a:gd name="connsiteX77" fmla="*/ 552497 w 2684164"/>
              <a:gd name="connsiteY77" fmla="*/ 158591 h 4354354"/>
              <a:gd name="connsiteX78" fmla="*/ 545831 w 2684164"/>
              <a:gd name="connsiteY78" fmla="*/ 234792 h 4354354"/>
              <a:gd name="connsiteX79" fmla="*/ 498205 w 2684164"/>
              <a:gd name="connsiteY79" fmla="*/ 313373 h 4354354"/>
              <a:gd name="connsiteX80" fmla="*/ 453913 w 2684164"/>
              <a:gd name="connsiteY80" fmla="*/ 408147 h 4354354"/>
              <a:gd name="connsiteX81" fmla="*/ 361044 w 2684164"/>
              <a:gd name="connsiteY81" fmla="*/ 381476 h 4354354"/>
              <a:gd name="connsiteX82" fmla="*/ 293418 w 2684164"/>
              <a:gd name="connsiteY82" fmla="*/ 441960 h 4354354"/>
              <a:gd name="connsiteX83" fmla="*/ 263413 w 2684164"/>
              <a:gd name="connsiteY83" fmla="*/ 513874 h 4354354"/>
              <a:gd name="connsiteX84" fmla="*/ 314848 w 2684164"/>
              <a:gd name="connsiteY84" fmla="*/ 574834 h 4354354"/>
              <a:gd name="connsiteX85" fmla="*/ 228646 w 2684164"/>
              <a:gd name="connsiteY85" fmla="*/ 711995 h 4354354"/>
              <a:gd name="connsiteX86" fmla="*/ 255318 w 2684164"/>
              <a:gd name="connsiteY86" fmla="*/ 758667 h 4354354"/>
              <a:gd name="connsiteX87" fmla="*/ 241029 w 2684164"/>
              <a:gd name="connsiteY87" fmla="*/ 834390 h 4354354"/>
              <a:gd name="connsiteX88" fmla="*/ 295798 w 2684164"/>
              <a:gd name="connsiteY88" fmla="*/ 849630 h 4354354"/>
              <a:gd name="connsiteX89" fmla="*/ 343899 w 2684164"/>
              <a:gd name="connsiteY89" fmla="*/ 872966 h 4354354"/>
              <a:gd name="connsiteX90" fmla="*/ 317230 w 2684164"/>
              <a:gd name="connsiteY90" fmla="*/ 957263 h 4354354"/>
              <a:gd name="connsiteX91" fmla="*/ 314849 w 2684164"/>
              <a:gd name="connsiteY91" fmla="*/ 1051560 h 4354354"/>
              <a:gd name="connsiteX92" fmla="*/ 231506 w 2684164"/>
              <a:gd name="connsiteY92" fmla="*/ 1096803 h 4354354"/>
              <a:gd name="connsiteX93" fmla="*/ 152447 w 2684164"/>
              <a:gd name="connsiteY93" fmla="*/ 1095376 h 4354354"/>
              <a:gd name="connsiteX94" fmla="*/ 159114 w 2684164"/>
              <a:gd name="connsiteY94" fmla="*/ 1245395 h 4354354"/>
              <a:gd name="connsiteX95" fmla="*/ 221503 w 2684164"/>
              <a:gd name="connsiteY95" fmla="*/ 1283494 h 4354354"/>
              <a:gd name="connsiteX96" fmla="*/ 210073 w 2684164"/>
              <a:gd name="connsiteY96" fmla="*/ 1344454 h 4354354"/>
              <a:gd name="connsiteX97" fmla="*/ 292464 w 2684164"/>
              <a:gd name="connsiteY97" fmla="*/ 1416368 h 4354354"/>
              <a:gd name="connsiteX98" fmla="*/ 272938 w 2684164"/>
              <a:gd name="connsiteY98" fmla="*/ 1466374 h 4354354"/>
              <a:gd name="connsiteX99" fmla="*/ 237219 w 2684164"/>
              <a:gd name="connsiteY99" fmla="*/ 1567339 h 4354354"/>
              <a:gd name="connsiteX100" fmla="*/ 212455 w 2684164"/>
              <a:gd name="connsiteY100" fmla="*/ 1594485 h 4354354"/>
              <a:gd name="connsiteX101" fmla="*/ 152923 w 2684164"/>
              <a:gd name="connsiteY101" fmla="*/ 1602105 h 4354354"/>
              <a:gd name="connsiteX102" fmla="*/ 96249 w 2684164"/>
              <a:gd name="connsiteY102" fmla="*/ 1652111 h 4354354"/>
              <a:gd name="connsiteX103" fmla="*/ 35289 w 2684164"/>
              <a:gd name="connsiteY103" fmla="*/ 1684497 h 4354354"/>
              <a:gd name="connsiteX104" fmla="*/ 11001 w 2684164"/>
              <a:gd name="connsiteY104" fmla="*/ 1750219 h 4354354"/>
              <a:gd name="connsiteX105" fmla="*/ 523 w 2684164"/>
              <a:gd name="connsiteY105" fmla="*/ 1875473 h 4354354"/>
              <a:gd name="connsiteX106" fmla="*/ 29098 w 2684164"/>
              <a:gd name="connsiteY106" fmla="*/ 1938814 h 4354354"/>
              <a:gd name="connsiteX107" fmla="*/ 79104 w 2684164"/>
              <a:gd name="connsiteY107" fmla="*/ 1993107 h 4354354"/>
              <a:gd name="connsiteX108" fmla="*/ 166258 w 2684164"/>
              <a:gd name="connsiteY108" fmla="*/ 2037874 h 4354354"/>
              <a:gd name="connsiteX109" fmla="*/ 241505 w 2684164"/>
              <a:gd name="connsiteY109" fmla="*/ 2100263 h 4354354"/>
              <a:gd name="connsiteX110" fmla="*/ 265318 w 2684164"/>
              <a:gd name="connsiteY110" fmla="*/ 2182654 h 4354354"/>
              <a:gd name="connsiteX111" fmla="*/ 318182 w 2684164"/>
              <a:gd name="connsiteY111" fmla="*/ 2265045 h 4354354"/>
              <a:gd name="connsiteX112" fmla="*/ 443436 w 2684164"/>
              <a:gd name="connsiteY112" fmla="*/ 2258854 h 4354354"/>
              <a:gd name="connsiteX113" fmla="*/ 472010 w 2684164"/>
              <a:gd name="connsiteY113" fmla="*/ 2296954 h 4354354"/>
              <a:gd name="connsiteX114" fmla="*/ 510111 w 2684164"/>
              <a:gd name="connsiteY114" fmla="*/ 2330292 h 4354354"/>
              <a:gd name="connsiteX115" fmla="*/ 541067 w 2684164"/>
              <a:gd name="connsiteY115" fmla="*/ 2318385 h 4354354"/>
              <a:gd name="connsiteX116" fmla="*/ 564403 w 2684164"/>
              <a:gd name="connsiteY116" fmla="*/ 2392680 h 4354354"/>
              <a:gd name="connsiteX117" fmla="*/ 543448 w 2684164"/>
              <a:gd name="connsiteY117" fmla="*/ 2461737 h 4354354"/>
              <a:gd name="connsiteX118" fmla="*/ 497728 w 2684164"/>
              <a:gd name="connsiteY118" fmla="*/ 2511267 h 4354354"/>
              <a:gd name="connsiteX119" fmla="*/ 499633 w 2684164"/>
              <a:gd name="connsiteY119" fmla="*/ 2549843 h 4354354"/>
              <a:gd name="connsiteX120" fmla="*/ 491061 w 2684164"/>
              <a:gd name="connsiteY120" fmla="*/ 2611279 h 4354354"/>
              <a:gd name="connsiteX121" fmla="*/ 524398 w 2684164"/>
              <a:gd name="connsiteY121" fmla="*/ 2648902 h 4354354"/>
              <a:gd name="connsiteX122" fmla="*/ 532018 w 2684164"/>
              <a:gd name="connsiteY122" fmla="*/ 2681764 h 4354354"/>
              <a:gd name="connsiteX123" fmla="*/ 564879 w 2684164"/>
              <a:gd name="connsiteY123" fmla="*/ 2642236 h 4354354"/>
              <a:gd name="connsiteX124" fmla="*/ 598217 w 2684164"/>
              <a:gd name="connsiteY124" fmla="*/ 2584610 h 4354354"/>
              <a:gd name="connsiteX125" fmla="*/ 655366 w 2684164"/>
              <a:gd name="connsiteY125" fmla="*/ 2589848 h 4354354"/>
              <a:gd name="connsiteX126" fmla="*/ 717279 w 2684164"/>
              <a:gd name="connsiteY126" fmla="*/ 2680812 h 4354354"/>
              <a:gd name="connsiteX127" fmla="*/ 755855 w 2684164"/>
              <a:gd name="connsiteY127" fmla="*/ 2739390 h 4354354"/>
              <a:gd name="connsiteX128" fmla="*/ 713945 w 2684164"/>
              <a:gd name="connsiteY128" fmla="*/ 2816067 h 4354354"/>
              <a:gd name="connsiteX129" fmla="*/ 639651 w 2684164"/>
              <a:gd name="connsiteY129" fmla="*/ 2868454 h 4354354"/>
              <a:gd name="connsiteX130" fmla="*/ 592978 w 2684164"/>
              <a:gd name="connsiteY130" fmla="*/ 2914174 h 4354354"/>
              <a:gd name="connsiteX131" fmla="*/ 526779 w 2684164"/>
              <a:gd name="connsiteY131" fmla="*/ 2938462 h 4354354"/>
              <a:gd name="connsiteX132" fmla="*/ 509158 w 2684164"/>
              <a:gd name="connsiteY132" fmla="*/ 2982754 h 4354354"/>
              <a:gd name="connsiteX133" fmla="*/ 539638 w 2684164"/>
              <a:gd name="connsiteY133" fmla="*/ 3081814 h 4354354"/>
              <a:gd name="connsiteX134" fmla="*/ 562498 w 2684164"/>
              <a:gd name="connsiteY134" fmla="*/ 3203734 h 4354354"/>
              <a:gd name="connsiteX135" fmla="*/ 600598 w 2684164"/>
              <a:gd name="connsiteY135" fmla="*/ 3302794 h 4354354"/>
              <a:gd name="connsiteX136" fmla="*/ 600598 w 2684164"/>
              <a:gd name="connsiteY136" fmla="*/ 3455194 h 4354354"/>
              <a:gd name="connsiteX137" fmla="*/ 562498 w 2684164"/>
              <a:gd name="connsiteY137" fmla="*/ 3493294 h 4354354"/>
              <a:gd name="connsiteX138" fmla="*/ 554878 w 2684164"/>
              <a:gd name="connsiteY138" fmla="*/ 3523774 h 4354354"/>
              <a:gd name="connsiteX139" fmla="*/ 539638 w 2684164"/>
              <a:gd name="connsiteY139" fmla="*/ 3554254 h 4354354"/>
              <a:gd name="connsiteX140" fmla="*/ 547258 w 2684164"/>
              <a:gd name="connsiteY140" fmla="*/ 3706654 h 4354354"/>
              <a:gd name="connsiteX141" fmla="*/ 600598 w 2684164"/>
              <a:gd name="connsiteY141" fmla="*/ 3699034 h 4354354"/>
              <a:gd name="connsiteX142" fmla="*/ 623458 w 2684164"/>
              <a:gd name="connsiteY142" fmla="*/ 3691414 h 4354354"/>
              <a:gd name="connsiteX143" fmla="*/ 669178 w 2684164"/>
              <a:gd name="connsiteY143" fmla="*/ 3714274 h 4354354"/>
              <a:gd name="connsiteX144" fmla="*/ 699658 w 2684164"/>
              <a:gd name="connsiteY144" fmla="*/ 3744754 h 4354354"/>
              <a:gd name="connsiteX145" fmla="*/ 829198 w 2684164"/>
              <a:gd name="connsiteY145" fmla="*/ 3767614 h 4354354"/>
              <a:gd name="connsiteX146" fmla="*/ 844438 w 2684164"/>
              <a:gd name="connsiteY146" fmla="*/ 3798094 h 4354354"/>
              <a:gd name="connsiteX147" fmla="*/ 867298 w 2684164"/>
              <a:gd name="connsiteY147" fmla="*/ 3813334 h 4354354"/>
              <a:gd name="connsiteX148" fmla="*/ 890158 w 2684164"/>
              <a:gd name="connsiteY148" fmla="*/ 3836194 h 4354354"/>
              <a:gd name="connsiteX149" fmla="*/ 897778 w 2684164"/>
              <a:gd name="connsiteY149" fmla="*/ 3866674 h 4354354"/>
              <a:gd name="connsiteX150" fmla="*/ 913018 w 2684164"/>
              <a:gd name="connsiteY150" fmla="*/ 3889534 h 4354354"/>
              <a:gd name="connsiteX151" fmla="*/ 935878 w 2684164"/>
              <a:gd name="connsiteY151" fmla="*/ 3927634 h 4354354"/>
              <a:gd name="connsiteX152" fmla="*/ 989218 w 2684164"/>
              <a:gd name="connsiteY152" fmla="*/ 3973354 h 4354354"/>
              <a:gd name="connsiteX153" fmla="*/ 1004458 w 2684164"/>
              <a:gd name="connsiteY153" fmla="*/ 3996214 h 4354354"/>
              <a:gd name="connsiteX154" fmla="*/ 1027318 w 2684164"/>
              <a:gd name="connsiteY154" fmla="*/ 4034314 h 4354354"/>
              <a:gd name="connsiteX155" fmla="*/ 1057798 w 2684164"/>
              <a:gd name="connsiteY155" fmla="*/ 4110514 h 4354354"/>
              <a:gd name="connsiteX156" fmla="*/ 1065418 w 2684164"/>
              <a:gd name="connsiteY156" fmla="*/ 4133374 h 4354354"/>
              <a:gd name="connsiteX157" fmla="*/ 1141618 w 2684164"/>
              <a:gd name="connsiteY157" fmla="*/ 4163854 h 4354354"/>
              <a:gd name="connsiteX158" fmla="*/ 1194958 w 2684164"/>
              <a:gd name="connsiteY158" fmla="*/ 4240054 h 4354354"/>
              <a:gd name="connsiteX159" fmla="*/ 1255918 w 2684164"/>
              <a:gd name="connsiteY159" fmla="*/ 4247674 h 4354354"/>
              <a:gd name="connsiteX160" fmla="*/ 1263538 w 2684164"/>
              <a:gd name="connsiteY160" fmla="*/ 4301014 h 4354354"/>
              <a:gd name="connsiteX161" fmla="*/ 1309258 w 2684164"/>
              <a:gd name="connsiteY161" fmla="*/ 4354354 h 4354354"/>
              <a:gd name="connsiteX162" fmla="*/ 1347358 w 2684164"/>
              <a:gd name="connsiteY162" fmla="*/ 4255294 h 4354354"/>
              <a:gd name="connsiteX163" fmla="*/ 1408318 w 2684164"/>
              <a:gd name="connsiteY163" fmla="*/ 4224814 h 4354354"/>
              <a:gd name="connsiteX164" fmla="*/ 1461658 w 2684164"/>
              <a:gd name="connsiteY164" fmla="*/ 4209574 h 4354354"/>
              <a:gd name="connsiteX165" fmla="*/ 1499758 w 2684164"/>
              <a:gd name="connsiteY165" fmla="*/ 4186714 h 4354354"/>
              <a:gd name="connsiteX166" fmla="*/ 1545478 w 2684164"/>
              <a:gd name="connsiteY166" fmla="*/ 4156234 h 4354354"/>
              <a:gd name="connsiteX167" fmla="*/ 1575958 w 2684164"/>
              <a:gd name="connsiteY167" fmla="*/ 4148614 h 4354354"/>
              <a:gd name="connsiteX168" fmla="*/ 1636918 w 2684164"/>
              <a:gd name="connsiteY168" fmla="*/ 4087654 h 4354354"/>
              <a:gd name="connsiteX169" fmla="*/ 1667398 w 2684164"/>
              <a:gd name="connsiteY169" fmla="*/ 4064794 h 4354354"/>
              <a:gd name="connsiteX170" fmla="*/ 1819798 w 2684164"/>
              <a:gd name="connsiteY170" fmla="*/ 4026694 h 4354354"/>
              <a:gd name="connsiteX171" fmla="*/ 1850278 w 2684164"/>
              <a:gd name="connsiteY171" fmla="*/ 4011454 h 4354354"/>
              <a:gd name="connsiteX172" fmla="*/ 1895998 w 2684164"/>
              <a:gd name="connsiteY172" fmla="*/ 3996214 h 4354354"/>
              <a:gd name="connsiteX173" fmla="*/ 1918858 w 2684164"/>
              <a:gd name="connsiteY173" fmla="*/ 3980974 h 4354354"/>
              <a:gd name="connsiteX174" fmla="*/ 1979818 w 2684164"/>
              <a:gd name="connsiteY174" fmla="*/ 3935254 h 4354354"/>
              <a:gd name="connsiteX175" fmla="*/ 2040778 w 2684164"/>
              <a:gd name="connsiteY175" fmla="*/ 3897154 h 4354354"/>
              <a:gd name="connsiteX176" fmla="*/ 2071258 w 2684164"/>
              <a:gd name="connsiteY176" fmla="*/ 3881914 h 4354354"/>
              <a:gd name="connsiteX177" fmla="*/ 2124598 w 2684164"/>
              <a:gd name="connsiteY177" fmla="*/ 3843814 h 4354354"/>
              <a:gd name="connsiteX178" fmla="*/ 2155078 w 2684164"/>
              <a:gd name="connsiteY178" fmla="*/ 3813334 h 4354354"/>
              <a:gd name="connsiteX179" fmla="*/ 2193178 w 2684164"/>
              <a:gd name="connsiteY179" fmla="*/ 3714274 h 4354354"/>
              <a:gd name="connsiteX180" fmla="*/ 2155078 w 2684164"/>
              <a:gd name="connsiteY180" fmla="*/ 3630454 h 4354354"/>
              <a:gd name="connsiteX181" fmla="*/ 2132218 w 2684164"/>
              <a:gd name="connsiteY181" fmla="*/ 3622834 h 4354354"/>
              <a:gd name="connsiteX182" fmla="*/ 2116978 w 2684164"/>
              <a:gd name="connsiteY182" fmla="*/ 3706654 h 4354354"/>
              <a:gd name="connsiteX183" fmla="*/ 2101738 w 2684164"/>
              <a:gd name="connsiteY183" fmla="*/ 3683794 h 4354354"/>
              <a:gd name="connsiteX184" fmla="*/ 2040778 w 2684164"/>
              <a:gd name="connsiteY184" fmla="*/ 3691414 h 4354354"/>
              <a:gd name="connsiteX185" fmla="*/ 2048398 w 2684164"/>
              <a:gd name="connsiteY185" fmla="*/ 3729514 h 4354354"/>
              <a:gd name="connsiteX186" fmla="*/ 2071258 w 2684164"/>
              <a:gd name="connsiteY186" fmla="*/ 3744754 h 4354354"/>
              <a:gd name="connsiteX187" fmla="*/ 2086498 w 2684164"/>
              <a:gd name="connsiteY187" fmla="*/ 3775234 h 4354354"/>
              <a:gd name="connsiteX188" fmla="*/ 2078878 w 2684164"/>
              <a:gd name="connsiteY188" fmla="*/ 3820954 h 4354354"/>
              <a:gd name="connsiteX189" fmla="*/ 2002678 w 2684164"/>
              <a:gd name="connsiteY189" fmla="*/ 3775234 h 4354354"/>
              <a:gd name="connsiteX190" fmla="*/ 1987438 w 2684164"/>
              <a:gd name="connsiteY190" fmla="*/ 3676174 h 4354354"/>
              <a:gd name="connsiteX191" fmla="*/ 1964578 w 2684164"/>
              <a:gd name="connsiteY191" fmla="*/ 3653314 h 4354354"/>
              <a:gd name="connsiteX192" fmla="*/ 1972198 w 2684164"/>
              <a:gd name="connsiteY192" fmla="*/ 3607594 h 4354354"/>
              <a:gd name="connsiteX193" fmla="*/ 2017918 w 2684164"/>
              <a:gd name="connsiteY193" fmla="*/ 3599974 h 4354354"/>
              <a:gd name="connsiteX194" fmla="*/ 2025538 w 2684164"/>
              <a:gd name="connsiteY194" fmla="*/ 3546634 h 4354354"/>
              <a:gd name="connsiteX195" fmla="*/ 2056018 w 2684164"/>
              <a:gd name="connsiteY195" fmla="*/ 3554254 h 4354354"/>
              <a:gd name="connsiteX196" fmla="*/ 2086498 w 2684164"/>
              <a:gd name="connsiteY196" fmla="*/ 3516154 h 4354354"/>
              <a:gd name="connsiteX197" fmla="*/ 2116978 w 2684164"/>
              <a:gd name="connsiteY197" fmla="*/ 3485674 h 4354354"/>
              <a:gd name="connsiteX198" fmla="*/ 2132218 w 2684164"/>
              <a:gd name="connsiteY198" fmla="*/ 3462814 h 4354354"/>
              <a:gd name="connsiteX199" fmla="*/ 2162698 w 2684164"/>
              <a:gd name="connsiteY199" fmla="*/ 3439954 h 4354354"/>
              <a:gd name="connsiteX200" fmla="*/ 2231278 w 2684164"/>
              <a:gd name="connsiteY200" fmla="*/ 3348514 h 4354354"/>
              <a:gd name="connsiteX201" fmla="*/ 2238898 w 2684164"/>
              <a:gd name="connsiteY201" fmla="*/ 3318034 h 4354354"/>
              <a:gd name="connsiteX202" fmla="*/ 2261758 w 2684164"/>
              <a:gd name="connsiteY202" fmla="*/ 3257074 h 4354354"/>
              <a:gd name="connsiteX203" fmla="*/ 2269378 w 2684164"/>
              <a:gd name="connsiteY203" fmla="*/ 3211354 h 4354354"/>
              <a:gd name="connsiteX204" fmla="*/ 2292238 w 2684164"/>
              <a:gd name="connsiteY204" fmla="*/ 3165634 h 4354354"/>
              <a:gd name="connsiteX205" fmla="*/ 2307478 w 2684164"/>
              <a:gd name="connsiteY205" fmla="*/ 3127534 h 4354354"/>
              <a:gd name="connsiteX206" fmla="*/ 2345578 w 2684164"/>
              <a:gd name="connsiteY206" fmla="*/ 3112294 h 4354354"/>
              <a:gd name="connsiteX207" fmla="*/ 2368438 w 2684164"/>
              <a:gd name="connsiteY207" fmla="*/ 3097054 h 4354354"/>
              <a:gd name="connsiteX208" fmla="*/ 2487977 w 2684164"/>
              <a:gd name="connsiteY208" fmla="*/ 3067050 h 4354354"/>
              <a:gd name="connsiteX209" fmla="*/ 2586085 w 2684164"/>
              <a:gd name="connsiteY209" fmla="*/ 3063717 h 4354354"/>
              <a:gd name="connsiteX210" fmla="*/ 2678476 w 2684164"/>
              <a:gd name="connsiteY210" fmla="*/ 3054668 h 4354354"/>
              <a:gd name="connsiteX0" fmla="*/ 2678476 w 2684164"/>
              <a:gd name="connsiteY0" fmla="*/ 3054668 h 4354354"/>
              <a:gd name="connsiteX1" fmla="*/ 2673238 w 2684164"/>
              <a:gd name="connsiteY1" fmla="*/ 3028474 h 4354354"/>
              <a:gd name="connsiteX2" fmla="*/ 2665618 w 2684164"/>
              <a:gd name="connsiteY2" fmla="*/ 2975134 h 4354354"/>
              <a:gd name="connsiteX3" fmla="*/ 2623708 w 2684164"/>
              <a:gd name="connsiteY3" fmla="*/ 2967038 h 4354354"/>
              <a:gd name="connsiteX4" fmla="*/ 2560367 w 2684164"/>
              <a:gd name="connsiteY4" fmla="*/ 2966561 h 4354354"/>
              <a:gd name="connsiteX5" fmla="*/ 2519410 w 2684164"/>
              <a:gd name="connsiteY5" fmla="*/ 2908936 h 4354354"/>
              <a:gd name="connsiteX6" fmla="*/ 2457021 w 2684164"/>
              <a:gd name="connsiteY6" fmla="*/ 2905601 h 4354354"/>
              <a:gd name="connsiteX7" fmla="*/ 2410349 w 2684164"/>
              <a:gd name="connsiteY7" fmla="*/ 2889885 h 4354354"/>
              <a:gd name="connsiteX8" fmla="*/ 2376058 w 2684164"/>
              <a:gd name="connsiteY8" fmla="*/ 2876074 h 4354354"/>
              <a:gd name="connsiteX9" fmla="*/ 2347960 w 2684164"/>
              <a:gd name="connsiteY9" fmla="*/ 2856071 h 4354354"/>
              <a:gd name="connsiteX10" fmla="*/ 2293190 w 2684164"/>
              <a:gd name="connsiteY10" fmla="*/ 2824163 h 4354354"/>
              <a:gd name="connsiteX11" fmla="*/ 2218895 w 2684164"/>
              <a:gd name="connsiteY11" fmla="*/ 2864167 h 4354354"/>
              <a:gd name="connsiteX12" fmla="*/ 2178414 w 2684164"/>
              <a:gd name="connsiteY12" fmla="*/ 2825116 h 4354354"/>
              <a:gd name="connsiteX13" fmla="*/ 2143172 w 2684164"/>
              <a:gd name="connsiteY13" fmla="*/ 2746058 h 4354354"/>
              <a:gd name="connsiteX14" fmla="*/ 2123646 w 2684164"/>
              <a:gd name="connsiteY14" fmla="*/ 2684621 h 4354354"/>
              <a:gd name="connsiteX15" fmla="*/ 2105549 w 2684164"/>
              <a:gd name="connsiteY15" fmla="*/ 2649379 h 4354354"/>
              <a:gd name="connsiteX16" fmla="*/ 2104119 w 2684164"/>
              <a:gd name="connsiteY16" fmla="*/ 2600801 h 4354354"/>
              <a:gd name="connsiteX17" fmla="*/ 2026490 w 2684164"/>
              <a:gd name="connsiteY17" fmla="*/ 2686051 h 4354354"/>
              <a:gd name="connsiteX18" fmla="*/ 1959340 w 2684164"/>
              <a:gd name="connsiteY18" fmla="*/ 2754154 h 4354354"/>
              <a:gd name="connsiteX19" fmla="*/ 1912191 w 2684164"/>
              <a:gd name="connsiteY19" fmla="*/ 2713196 h 4354354"/>
              <a:gd name="connsiteX20" fmla="*/ 1775507 w 2684164"/>
              <a:gd name="connsiteY20" fmla="*/ 2699862 h 4354354"/>
              <a:gd name="connsiteX21" fmla="*/ 1677399 w 2684164"/>
              <a:gd name="connsiteY21" fmla="*/ 2689860 h 4354354"/>
              <a:gd name="connsiteX22" fmla="*/ 1606915 w 2684164"/>
              <a:gd name="connsiteY22" fmla="*/ 2582229 h 4354354"/>
              <a:gd name="connsiteX23" fmla="*/ 1542145 w 2684164"/>
              <a:gd name="connsiteY23" fmla="*/ 2584133 h 4354354"/>
              <a:gd name="connsiteX24" fmla="*/ 1517379 w 2684164"/>
              <a:gd name="connsiteY24" fmla="*/ 2563654 h 4354354"/>
              <a:gd name="connsiteX25" fmla="*/ 1469278 w 2684164"/>
              <a:gd name="connsiteY25" fmla="*/ 2381726 h 4354354"/>
              <a:gd name="connsiteX26" fmla="*/ 1438798 w 2684164"/>
              <a:gd name="connsiteY26" fmla="*/ 2289334 h 4354354"/>
              <a:gd name="connsiteX27" fmla="*/ 1400698 w 2684164"/>
              <a:gd name="connsiteY27" fmla="*/ 2220754 h 4354354"/>
              <a:gd name="connsiteX28" fmla="*/ 1385458 w 2684164"/>
              <a:gd name="connsiteY28" fmla="*/ 2197894 h 4354354"/>
              <a:gd name="connsiteX29" fmla="*/ 1374981 w 2684164"/>
              <a:gd name="connsiteY29" fmla="*/ 2152651 h 4354354"/>
              <a:gd name="connsiteX30" fmla="*/ 1369742 w 2684164"/>
              <a:gd name="connsiteY30" fmla="*/ 2052162 h 4354354"/>
              <a:gd name="connsiteX31" fmla="*/ 1384030 w 2684164"/>
              <a:gd name="connsiteY31" fmla="*/ 1982630 h 4354354"/>
              <a:gd name="connsiteX32" fmla="*/ 1315926 w 2684164"/>
              <a:gd name="connsiteY32" fmla="*/ 1917859 h 4354354"/>
              <a:gd name="connsiteX33" fmla="*/ 1282588 w 2684164"/>
              <a:gd name="connsiteY33" fmla="*/ 1912621 h 4354354"/>
              <a:gd name="connsiteX34" fmla="*/ 1184957 w 2684164"/>
              <a:gd name="connsiteY34" fmla="*/ 1853089 h 4354354"/>
              <a:gd name="connsiteX35" fmla="*/ 1126856 w 2684164"/>
              <a:gd name="connsiteY35" fmla="*/ 1863567 h 4354354"/>
              <a:gd name="connsiteX36" fmla="*/ 1074467 w 2684164"/>
              <a:gd name="connsiteY36" fmla="*/ 1897379 h 4354354"/>
              <a:gd name="connsiteX37" fmla="*/ 1025413 w 2684164"/>
              <a:gd name="connsiteY37" fmla="*/ 1923098 h 4354354"/>
              <a:gd name="connsiteX38" fmla="*/ 958738 w 2684164"/>
              <a:gd name="connsiteY38" fmla="*/ 1984058 h 4354354"/>
              <a:gd name="connsiteX39" fmla="*/ 909684 w 2684164"/>
              <a:gd name="connsiteY39" fmla="*/ 1941672 h 4354354"/>
              <a:gd name="connsiteX40" fmla="*/ 854917 w 2684164"/>
              <a:gd name="connsiteY40" fmla="*/ 1915002 h 4354354"/>
              <a:gd name="connsiteX41" fmla="*/ 823960 w 2684164"/>
              <a:gd name="connsiteY41" fmla="*/ 1889284 h 4354354"/>
              <a:gd name="connsiteX42" fmla="*/ 800624 w 2684164"/>
              <a:gd name="connsiteY42" fmla="*/ 1846898 h 4354354"/>
              <a:gd name="connsiteX43" fmla="*/ 814912 w 2684164"/>
              <a:gd name="connsiteY43" fmla="*/ 1789748 h 4354354"/>
              <a:gd name="connsiteX44" fmla="*/ 804433 w 2684164"/>
              <a:gd name="connsiteY44" fmla="*/ 1720215 h 4354354"/>
              <a:gd name="connsiteX45" fmla="*/ 783955 w 2684164"/>
              <a:gd name="connsiteY45" fmla="*/ 1625441 h 4354354"/>
              <a:gd name="connsiteX46" fmla="*/ 760141 w 2684164"/>
              <a:gd name="connsiteY46" fmla="*/ 1635919 h 4354354"/>
              <a:gd name="connsiteX47" fmla="*/ 701563 w 2684164"/>
              <a:gd name="connsiteY47" fmla="*/ 1571626 h 4354354"/>
              <a:gd name="connsiteX48" fmla="*/ 730138 w 2684164"/>
              <a:gd name="connsiteY48" fmla="*/ 1519714 h 4354354"/>
              <a:gd name="connsiteX49" fmla="*/ 777763 w 2684164"/>
              <a:gd name="connsiteY49" fmla="*/ 1455420 h 4354354"/>
              <a:gd name="connsiteX50" fmla="*/ 775858 w 2684164"/>
              <a:gd name="connsiteY50" fmla="*/ 1429227 h 4354354"/>
              <a:gd name="connsiteX51" fmla="*/ 818721 w 2684164"/>
              <a:gd name="connsiteY51" fmla="*/ 1375409 h 4354354"/>
              <a:gd name="connsiteX52" fmla="*/ 826818 w 2684164"/>
              <a:gd name="connsiteY52" fmla="*/ 1282542 h 4354354"/>
              <a:gd name="connsiteX53" fmla="*/ 812529 w 2684164"/>
              <a:gd name="connsiteY53" fmla="*/ 1198721 h 4354354"/>
              <a:gd name="connsiteX54" fmla="*/ 780144 w 2684164"/>
              <a:gd name="connsiteY54" fmla="*/ 1151573 h 4354354"/>
              <a:gd name="connsiteX55" fmla="*/ 761571 w 2684164"/>
              <a:gd name="connsiteY55" fmla="*/ 1070134 h 4354354"/>
              <a:gd name="connsiteX56" fmla="*/ 805387 w 2684164"/>
              <a:gd name="connsiteY56" fmla="*/ 1034892 h 4354354"/>
              <a:gd name="connsiteX57" fmla="*/ 808720 w 2684164"/>
              <a:gd name="connsiteY57" fmla="*/ 976789 h 4354354"/>
              <a:gd name="connsiteX58" fmla="*/ 821102 w 2684164"/>
              <a:gd name="connsiteY58" fmla="*/ 901065 h 4354354"/>
              <a:gd name="connsiteX59" fmla="*/ 830151 w 2684164"/>
              <a:gd name="connsiteY59" fmla="*/ 833914 h 4354354"/>
              <a:gd name="connsiteX60" fmla="*/ 844915 w 2684164"/>
              <a:gd name="connsiteY60" fmla="*/ 795814 h 4354354"/>
              <a:gd name="connsiteX61" fmla="*/ 860154 w 2684164"/>
              <a:gd name="connsiteY61" fmla="*/ 762475 h 4354354"/>
              <a:gd name="connsiteX62" fmla="*/ 833961 w 2684164"/>
              <a:gd name="connsiteY62" fmla="*/ 696754 h 4354354"/>
              <a:gd name="connsiteX63" fmla="*/ 818245 w 2684164"/>
              <a:gd name="connsiteY63" fmla="*/ 573405 h 4354354"/>
              <a:gd name="connsiteX64" fmla="*/ 787764 w 2684164"/>
              <a:gd name="connsiteY64" fmla="*/ 536259 h 4354354"/>
              <a:gd name="connsiteX65" fmla="*/ 770143 w 2684164"/>
              <a:gd name="connsiteY65" fmla="*/ 505777 h 4354354"/>
              <a:gd name="connsiteX66" fmla="*/ 747283 w 2684164"/>
              <a:gd name="connsiteY66" fmla="*/ 430054 h 4354354"/>
              <a:gd name="connsiteX67" fmla="*/ 720137 w 2684164"/>
              <a:gd name="connsiteY67" fmla="*/ 349091 h 4354354"/>
              <a:gd name="connsiteX68" fmla="*/ 732519 w 2684164"/>
              <a:gd name="connsiteY68" fmla="*/ 321469 h 4354354"/>
              <a:gd name="connsiteX69" fmla="*/ 729187 w 2684164"/>
              <a:gd name="connsiteY69" fmla="*/ 256223 h 4354354"/>
              <a:gd name="connsiteX70" fmla="*/ 710137 w 2684164"/>
              <a:gd name="connsiteY70" fmla="*/ 241935 h 4354354"/>
              <a:gd name="connsiteX71" fmla="*/ 702040 w 2684164"/>
              <a:gd name="connsiteY71" fmla="*/ 171451 h 4354354"/>
              <a:gd name="connsiteX72" fmla="*/ 668226 w 2684164"/>
              <a:gd name="connsiteY72" fmla="*/ 120015 h 4354354"/>
              <a:gd name="connsiteX73" fmla="*/ 679180 w 2684164"/>
              <a:gd name="connsiteY73" fmla="*/ 70485 h 4354354"/>
              <a:gd name="connsiteX74" fmla="*/ 650127 w 2684164"/>
              <a:gd name="connsiteY74" fmla="*/ 0 h 4354354"/>
              <a:gd name="connsiteX75" fmla="*/ 605837 w 2684164"/>
              <a:gd name="connsiteY75" fmla="*/ 10001 h 4354354"/>
              <a:gd name="connsiteX76" fmla="*/ 535352 w 2684164"/>
              <a:gd name="connsiteY76" fmla="*/ 85249 h 4354354"/>
              <a:gd name="connsiteX77" fmla="*/ 552497 w 2684164"/>
              <a:gd name="connsiteY77" fmla="*/ 158591 h 4354354"/>
              <a:gd name="connsiteX78" fmla="*/ 545831 w 2684164"/>
              <a:gd name="connsiteY78" fmla="*/ 234792 h 4354354"/>
              <a:gd name="connsiteX79" fmla="*/ 498205 w 2684164"/>
              <a:gd name="connsiteY79" fmla="*/ 313373 h 4354354"/>
              <a:gd name="connsiteX80" fmla="*/ 453913 w 2684164"/>
              <a:gd name="connsiteY80" fmla="*/ 408147 h 4354354"/>
              <a:gd name="connsiteX81" fmla="*/ 361044 w 2684164"/>
              <a:gd name="connsiteY81" fmla="*/ 381476 h 4354354"/>
              <a:gd name="connsiteX82" fmla="*/ 293418 w 2684164"/>
              <a:gd name="connsiteY82" fmla="*/ 441960 h 4354354"/>
              <a:gd name="connsiteX83" fmla="*/ 263413 w 2684164"/>
              <a:gd name="connsiteY83" fmla="*/ 513874 h 4354354"/>
              <a:gd name="connsiteX84" fmla="*/ 314848 w 2684164"/>
              <a:gd name="connsiteY84" fmla="*/ 574834 h 4354354"/>
              <a:gd name="connsiteX85" fmla="*/ 228646 w 2684164"/>
              <a:gd name="connsiteY85" fmla="*/ 711995 h 4354354"/>
              <a:gd name="connsiteX86" fmla="*/ 255318 w 2684164"/>
              <a:gd name="connsiteY86" fmla="*/ 758667 h 4354354"/>
              <a:gd name="connsiteX87" fmla="*/ 241029 w 2684164"/>
              <a:gd name="connsiteY87" fmla="*/ 834390 h 4354354"/>
              <a:gd name="connsiteX88" fmla="*/ 295798 w 2684164"/>
              <a:gd name="connsiteY88" fmla="*/ 849630 h 4354354"/>
              <a:gd name="connsiteX89" fmla="*/ 343899 w 2684164"/>
              <a:gd name="connsiteY89" fmla="*/ 872966 h 4354354"/>
              <a:gd name="connsiteX90" fmla="*/ 317230 w 2684164"/>
              <a:gd name="connsiteY90" fmla="*/ 957263 h 4354354"/>
              <a:gd name="connsiteX91" fmla="*/ 314849 w 2684164"/>
              <a:gd name="connsiteY91" fmla="*/ 1051560 h 4354354"/>
              <a:gd name="connsiteX92" fmla="*/ 231506 w 2684164"/>
              <a:gd name="connsiteY92" fmla="*/ 1096803 h 4354354"/>
              <a:gd name="connsiteX93" fmla="*/ 152447 w 2684164"/>
              <a:gd name="connsiteY93" fmla="*/ 1095376 h 4354354"/>
              <a:gd name="connsiteX94" fmla="*/ 159114 w 2684164"/>
              <a:gd name="connsiteY94" fmla="*/ 1245395 h 4354354"/>
              <a:gd name="connsiteX95" fmla="*/ 221503 w 2684164"/>
              <a:gd name="connsiteY95" fmla="*/ 1283494 h 4354354"/>
              <a:gd name="connsiteX96" fmla="*/ 210073 w 2684164"/>
              <a:gd name="connsiteY96" fmla="*/ 1344454 h 4354354"/>
              <a:gd name="connsiteX97" fmla="*/ 292464 w 2684164"/>
              <a:gd name="connsiteY97" fmla="*/ 1416368 h 4354354"/>
              <a:gd name="connsiteX98" fmla="*/ 272938 w 2684164"/>
              <a:gd name="connsiteY98" fmla="*/ 1466374 h 4354354"/>
              <a:gd name="connsiteX99" fmla="*/ 237219 w 2684164"/>
              <a:gd name="connsiteY99" fmla="*/ 1567339 h 4354354"/>
              <a:gd name="connsiteX100" fmla="*/ 212455 w 2684164"/>
              <a:gd name="connsiteY100" fmla="*/ 1594485 h 4354354"/>
              <a:gd name="connsiteX101" fmla="*/ 152923 w 2684164"/>
              <a:gd name="connsiteY101" fmla="*/ 1602105 h 4354354"/>
              <a:gd name="connsiteX102" fmla="*/ 96249 w 2684164"/>
              <a:gd name="connsiteY102" fmla="*/ 1652111 h 4354354"/>
              <a:gd name="connsiteX103" fmla="*/ 35289 w 2684164"/>
              <a:gd name="connsiteY103" fmla="*/ 1684497 h 4354354"/>
              <a:gd name="connsiteX104" fmla="*/ 11001 w 2684164"/>
              <a:gd name="connsiteY104" fmla="*/ 1750219 h 4354354"/>
              <a:gd name="connsiteX105" fmla="*/ 523 w 2684164"/>
              <a:gd name="connsiteY105" fmla="*/ 1875473 h 4354354"/>
              <a:gd name="connsiteX106" fmla="*/ 29098 w 2684164"/>
              <a:gd name="connsiteY106" fmla="*/ 1938814 h 4354354"/>
              <a:gd name="connsiteX107" fmla="*/ 79104 w 2684164"/>
              <a:gd name="connsiteY107" fmla="*/ 1993107 h 4354354"/>
              <a:gd name="connsiteX108" fmla="*/ 166258 w 2684164"/>
              <a:gd name="connsiteY108" fmla="*/ 2037874 h 4354354"/>
              <a:gd name="connsiteX109" fmla="*/ 241505 w 2684164"/>
              <a:gd name="connsiteY109" fmla="*/ 2100263 h 4354354"/>
              <a:gd name="connsiteX110" fmla="*/ 265318 w 2684164"/>
              <a:gd name="connsiteY110" fmla="*/ 2182654 h 4354354"/>
              <a:gd name="connsiteX111" fmla="*/ 318182 w 2684164"/>
              <a:gd name="connsiteY111" fmla="*/ 2265045 h 4354354"/>
              <a:gd name="connsiteX112" fmla="*/ 443436 w 2684164"/>
              <a:gd name="connsiteY112" fmla="*/ 2258854 h 4354354"/>
              <a:gd name="connsiteX113" fmla="*/ 472010 w 2684164"/>
              <a:gd name="connsiteY113" fmla="*/ 2296954 h 4354354"/>
              <a:gd name="connsiteX114" fmla="*/ 510111 w 2684164"/>
              <a:gd name="connsiteY114" fmla="*/ 2330292 h 4354354"/>
              <a:gd name="connsiteX115" fmla="*/ 541067 w 2684164"/>
              <a:gd name="connsiteY115" fmla="*/ 2318385 h 4354354"/>
              <a:gd name="connsiteX116" fmla="*/ 564403 w 2684164"/>
              <a:gd name="connsiteY116" fmla="*/ 2392680 h 4354354"/>
              <a:gd name="connsiteX117" fmla="*/ 543448 w 2684164"/>
              <a:gd name="connsiteY117" fmla="*/ 2461737 h 4354354"/>
              <a:gd name="connsiteX118" fmla="*/ 497728 w 2684164"/>
              <a:gd name="connsiteY118" fmla="*/ 2511267 h 4354354"/>
              <a:gd name="connsiteX119" fmla="*/ 499633 w 2684164"/>
              <a:gd name="connsiteY119" fmla="*/ 2549843 h 4354354"/>
              <a:gd name="connsiteX120" fmla="*/ 491061 w 2684164"/>
              <a:gd name="connsiteY120" fmla="*/ 2611279 h 4354354"/>
              <a:gd name="connsiteX121" fmla="*/ 524398 w 2684164"/>
              <a:gd name="connsiteY121" fmla="*/ 2648902 h 4354354"/>
              <a:gd name="connsiteX122" fmla="*/ 532018 w 2684164"/>
              <a:gd name="connsiteY122" fmla="*/ 2681764 h 4354354"/>
              <a:gd name="connsiteX123" fmla="*/ 564879 w 2684164"/>
              <a:gd name="connsiteY123" fmla="*/ 2642236 h 4354354"/>
              <a:gd name="connsiteX124" fmla="*/ 598217 w 2684164"/>
              <a:gd name="connsiteY124" fmla="*/ 2584610 h 4354354"/>
              <a:gd name="connsiteX125" fmla="*/ 655366 w 2684164"/>
              <a:gd name="connsiteY125" fmla="*/ 2589848 h 4354354"/>
              <a:gd name="connsiteX126" fmla="*/ 717279 w 2684164"/>
              <a:gd name="connsiteY126" fmla="*/ 2680812 h 4354354"/>
              <a:gd name="connsiteX127" fmla="*/ 755855 w 2684164"/>
              <a:gd name="connsiteY127" fmla="*/ 2739390 h 4354354"/>
              <a:gd name="connsiteX128" fmla="*/ 713945 w 2684164"/>
              <a:gd name="connsiteY128" fmla="*/ 2816067 h 4354354"/>
              <a:gd name="connsiteX129" fmla="*/ 642032 w 2684164"/>
              <a:gd name="connsiteY129" fmla="*/ 2851785 h 4354354"/>
              <a:gd name="connsiteX130" fmla="*/ 592978 w 2684164"/>
              <a:gd name="connsiteY130" fmla="*/ 2914174 h 4354354"/>
              <a:gd name="connsiteX131" fmla="*/ 526779 w 2684164"/>
              <a:gd name="connsiteY131" fmla="*/ 2938462 h 4354354"/>
              <a:gd name="connsiteX132" fmla="*/ 509158 w 2684164"/>
              <a:gd name="connsiteY132" fmla="*/ 2982754 h 4354354"/>
              <a:gd name="connsiteX133" fmla="*/ 539638 w 2684164"/>
              <a:gd name="connsiteY133" fmla="*/ 3081814 h 4354354"/>
              <a:gd name="connsiteX134" fmla="*/ 562498 w 2684164"/>
              <a:gd name="connsiteY134" fmla="*/ 3203734 h 4354354"/>
              <a:gd name="connsiteX135" fmla="*/ 600598 w 2684164"/>
              <a:gd name="connsiteY135" fmla="*/ 3302794 h 4354354"/>
              <a:gd name="connsiteX136" fmla="*/ 600598 w 2684164"/>
              <a:gd name="connsiteY136" fmla="*/ 3455194 h 4354354"/>
              <a:gd name="connsiteX137" fmla="*/ 562498 w 2684164"/>
              <a:gd name="connsiteY137" fmla="*/ 3493294 h 4354354"/>
              <a:gd name="connsiteX138" fmla="*/ 554878 w 2684164"/>
              <a:gd name="connsiteY138" fmla="*/ 3523774 h 4354354"/>
              <a:gd name="connsiteX139" fmla="*/ 539638 w 2684164"/>
              <a:gd name="connsiteY139" fmla="*/ 3554254 h 4354354"/>
              <a:gd name="connsiteX140" fmla="*/ 547258 w 2684164"/>
              <a:gd name="connsiteY140" fmla="*/ 3706654 h 4354354"/>
              <a:gd name="connsiteX141" fmla="*/ 600598 w 2684164"/>
              <a:gd name="connsiteY141" fmla="*/ 3699034 h 4354354"/>
              <a:gd name="connsiteX142" fmla="*/ 623458 w 2684164"/>
              <a:gd name="connsiteY142" fmla="*/ 3691414 h 4354354"/>
              <a:gd name="connsiteX143" fmla="*/ 669178 w 2684164"/>
              <a:gd name="connsiteY143" fmla="*/ 3714274 h 4354354"/>
              <a:gd name="connsiteX144" fmla="*/ 699658 w 2684164"/>
              <a:gd name="connsiteY144" fmla="*/ 3744754 h 4354354"/>
              <a:gd name="connsiteX145" fmla="*/ 829198 w 2684164"/>
              <a:gd name="connsiteY145" fmla="*/ 3767614 h 4354354"/>
              <a:gd name="connsiteX146" fmla="*/ 844438 w 2684164"/>
              <a:gd name="connsiteY146" fmla="*/ 3798094 h 4354354"/>
              <a:gd name="connsiteX147" fmla="*/ 867298 w 2684164"/>
              <a:gd name="connsiteY147" fmla="*/ 3813334 h 4354354"/>
              <a:gd name="connsiteX148" fmla="*/ 890158 w 2684164"/>
              <a:gd name="connsiteY148" fmla="*/ 3836194 h 4354354"/>
              <a:gd name="connsiteX149" fmla="*/ 897778 w 2684164"/>
              <a:gd name="connsiteY149" fmla="*/ 3866674 h 4354354"/>
              <a:gd name="connsiteX150" fmla="*/ 913018 w 2684164"/>
              <a:gd name="connsiteY150" fmla="*/ 3889534 h 4354354"/>
              <a:gd name="connsiteX151" fmla="*/ 935878 w 2684164"/>
              <a:gd name="connsiteY151" fmla="*/ 3927634 h 4354354"/>
              <a:gd name="connsiteX152" fmla="*/ 989218 w 2684164"/>
              <a:gd name="connsiteY152" fmla="*/ 3973354 h 4354354"/>
              <a:gd name="connsiteX153" fmla="*/ 1004458 w 2684164"/>
              <a:gd name="connsiteY153" fmla="*/ 3996214 h 4354354"/>
              <a:gd name="connsiteX154" fmla="*/ 1027318 w 2684164"/>
              <a:gd name="connsiteY154" fmla="*/ 4034314 h 4354354"/>
              <a:gd name="connsiteX155" fmla="*/ 1057798 w 2684164"/>
              <a:gd name="connsiteY155" fmla="*/ 4110514 h 4354354"/>
              <a:gd name="connsiteX156" fmla="*/ 1065418 w 2684164"/>
              <a:gd name="connsiteY156" fmla="*/ 4133374 h 4354354"/>
              <a:gd name="connsiteX157" fmla="*/ 1141618 w 2684164"/>
              <a:gd name="connsiteY157" fmla="*/ 4163854 h 4354354"/>
              <a:gd name="connsiteX158" fmla="*/ 1194958 w 2684164"/>
              <a:gd name="connsiteY158" fmla="*/ 4240054 h 4354354"/>
              <a:gd name="connsiteX159" fmla="*/ 1255918 w 2684164"/>
              <a:gd name="connsiteY159" fmla="*/ 4247674 h 4354354"/>
              <a:gd name="connsiteX160" fmla="*/ 1263538 w 2684164"/>
              <a:gd name="connsiteY160" fmla="*/ 4301014 h 4354354"/>
              <a:gd name="connsiteX161" fmla="*/ 1309258 w 2684164"/>
              <a:gd name="connsiteY161" fmla="*/ 4354354 h 4354354"/>
              <a:gd name="connsiteX162" fmla="*/ 1347358 w 2684164"/>
              <a:gd name="connsiteY162" fmla="*/ 4255294 h 4354354"/>
              <a:gd name="connsiteX163" fmla="*/ 1408318 w 2684164"/>
              <a:gd name="connsiteY163" fmla="*/ 4224814 h 4354354"/>
              <a:gd name="connsiteX164" fmla="*/ 1461658 w 2684164"/>
              <a:gd name="connsiteY164" fmla="*/ 4209574 h 4354354"/>
              <a:gd name="connsiteX165" fmla="*/ 1499758 w 2684164"/>
              <a:gd name="connsiteY165" fmla="*/ 4186714 h 4354354"/>
              <a:gd name="connsiteX166" fmla="*/ 1545478 w 2684164"/>
              <a:gd name="connsiteY166" fmla="*/ 4156234 h 4354354"/>
              <a:gd name="connsiteX167" fmla="*/ 1575958 w 2684164"/>
              <a:gd name="connsiteY167" fmla="*/ 4148614 h 4354354"/>
              <a:gd name="connsiteX168" fmla="*/ 1636918 w 2684164"/>
              <a:gd name="connsiteY168" fmla="*/ 4087654 h 4354354"/>
              <a:gd name="connsiteX169" fmla="*/ 1667398 w 2684164"/>
              <a:gd name="connsiteY169" fmla="*/ 4064794 h 4354354"/>
              <a:gd name="connsiteX170" fmla="*/ 1819798 w 2684164"/>
              <a:gd name="connsiteY170" fmla="*/ 4026694 h 4354354"/>
              <a:gd name="connsiteX171" fmla="*/ 1850278 w 2684164"/>
              <a:gd name="connsiteY171" fmla="*/ 4011454 h 4354354"/>
              <a:gd name="connsiteX172" fmla="*/ 1895998 w 2684164"/>
              <a:gd name="connsiteY172" fmla="*/ 3996214 h 4354354"/>
              <a:gd name="connsiteX173" fmla="*/ 1918858 w 2684164"/>
              <a:gd name="connsiteY173" fmla="*/ 3980974 h 4354354"/>
              <a:gd name="connsiteX174" fmla="*/ 1979818 w 2684164"/>
              <a:gd name="connsiteY174" fmla="*/ 3935254 h 4354354"/>
              <a:gd name="connsiteX175" fmla="*/ 2040778 w 2684164"/>
              <a:gd name="connsiteY175" fmla="*/ 3897154 h 4354354"/>
              <a:gd name="connsiteX176" fmla="*/ 2071258 w 2684164"/>
              <a:gd name="connsiteY176" fmla="*/ 3881914 h 4354354"/>
              <a:gd name="connsiteX177" fmla="*/ 2124598 w 2684164"/>
              <a:gd name="connsiteY177" fmla="*/ 3843814 h 4354354"/>
              <a:gd name="connsiteX178" fmla="*/ 2155078 w 2684164"/>
              <a:gd name="connsiteY178" fmla="*/ 3813334 h 4354354"/>
              <a:gd name="connsiteX179" fmla="*/ 2193178 w 2684164"/>
              <a:gd name="connsiteY179" fmla="*/ 3714274 h 4354354"/>
              <a:gd name="connsiteX180" fmla="*/ 2155078 w 2684164"/>
              <a:gd name="connsiteY180" fmla="*/ 3630454 h 4354354"/>
              <a:gd name="connsiteX181" fmla="*/ 2132218 w 2684164"/>
              <a:gd name="connsiteY181" fmla="*/ 3622834 h 4354354"/>
              <a:gd name="connsiteX182" fmla="*/ 2116978 w 2684164"/>
              <a:gd name="connsiteY182" fmla="*/ 3706654 h 4354354"/>
              <a:gd name="connsiteX183" fmla="*/ 2101738 w 2684164"/>
              <a:gd name="connsiteY183" fmla="*/ 3683794 h 4354354"/>
              <a:gd name="connsiteX184" fmla="*/ 2040778 w 2684164"/>
              <a:gd name="connsiteY184" fmla="*/ 3691414 h 4354354"/>
              <a:gd name="connsiteX185" fmla="*/ 2048398 w 2684164"/>
              <a:gd name="connsiteY185" fmla="*/ 3729514 h 4354354"/>
              <a:gd name="connsiteX186" fmla="*/ 2071258 w 2684164"/>
              <a:gd name="connsiteY186" fmla="*/ 3744754 h 4354354"/>
              <a:gd name="connsiteX187" fmla="*/ 2086498 w 2684164"/>
              <a:gd name="connsiteY187" fmla="*/ 3775234 h 4354354"/>
              <a:gd name="connsiteX188" fmla="*/ 2078878 w 2684164"/>
              <a:gd name="connsiteY188" fmla="*/ 3820954 h 4354354"/>
              <a:gd name="connsiteX189" fmla="*/ 2002678 w 2684164"/>
              <a:gd name="connsiteY189" fmla="*/ 3775234 h 4354354"/>
              <a:gd name="connsiteX190" fmla="*/ 1987438 w 2684164"/>
              <a:gd name="connsiteY190" fmla="*/ 3676174 h 4354354"/>
              <a:gd name="connsiteX191" fmla="*/ 1964578 w 2684164"/>
              <a:gd name="connsiteY191" fmla="*/ 3653314 h 4354354"/>
              <a:gd name="connsiteX192" fmla="*/ 1972198 w 2684164"/>
              <a:gd name="connsiteY192" fmla="*/ 3607594 h 4354354"/>
              <a:gd name="connsiteX193" fmla="*/ 2017918 w 2684164"/>
              <a:gd name="connsiteY193" fmla="*/ 3599974 h 4354354"/>
              <a:gd name="connsiteX194" fmla="*/ 2025538 w 2684164"/>
              <a:gd name="connsiteY194" fmla="*/ 3546634 h 4354354"/>
              <a:gd name="connsiteX195" fmla="*/ 2056018 w 2684164"/>
              <a:gd name="connsiteY195" fmla="*/ 3554254 h 4354354"/>
              <a:gd name="connsiteX196" fmla="*/ 2086498 w 2684164"/>
              <a:gd name="connsiteY196" fmla="*/ 3516154 h 4354354"/>
              <a:gd name="connsiteX197" fmla="*/ 2116978 w 2684164"/>
              <a:gd name="connsiteY197" fmla="*/ 3485674 h 4354354"/>
              <a:gd name="connsiteX198" fmla="*/ 2132218 w 2684164"/>
              <a:gd name="connsiteY198" fmla="*/ 3462814 h 4354354"/>
              <a:gd name="connsiteX199" fmla="*/ 2162698 w 2684164"/>
              <a:gd name="connsiteY199" fmla="*/ 3439954 h 4354354"/>
              <a:gd name="connsiteX200" fmla="*/ 2231278 w 2684164"/>
              <a:gd name="connsiteY200" fmla="*/ 3348514 h 4354354"/>
              <a:gd name="connsiteX201" fmla="*/ 2238898 w 2684164"/>
              <a:gd name="connsiteY201" fmla="*/ 3318034 h 4354354"/>
              <a:gd name="connsiteX202" fmla="*/ 2261758 w 2684164"/>
              <a:gd name="connsiteY202" fmla="*/ 3257074 h 4354354"/>
              <a:gd name="connsiteX203" fmla="*/ 2269378 w 2684164"/>
              <a:gd name="connsiteY203" fmla="*/ 3211354 h 4354354"/>
              <a:gd name="connsiteX204" fmla="*/ 2292238 w 2684164"/>
              <a:gd name="connsiteY204" fmla="*/ 3165634 h 4354354"/>
              <a:gd name="connsiteX205" fmla="*/ 2307478 w 2684164"/>
              <a:gd name="connsiteY205" fmla="*/ 3127534 h 4354354"/>
              <a:gd name="connsiteX206" fmla="*/ 2345578 w 2684164"/>
              <a:gd name="connsiteY206" fmla="*/ 3112294 h 4354354"/>
              <a:gd name="connsiteX207" fmla="*/ 2368438 w 2684164"/>
              <a:gd name="connsiteY207" fmla="*/ 3097054 h 4354354"/>
              <a:gd name="connsiteX208" fmla="*/ 2487977 w 2684164"/>
              <a:gd name="connsiteY208" fmla="*/ 3067050 h 4354354"/>
              <a:gd name="connsiteX209" fmla="*/ 2586085 w 2684164"/>
              <a:gd name="connsiteY209" fmla="*/ 3063717 h 4354354"/>
              <a:gd name="connsiteX210" fmla="*/ 2678476 w 2684164"/>
              <a:gd name="connsiteY210" fmla="*/ 3054668 h 4354354"/>
              <a:gd name="connsiteX0" fmla="*/ 2678476 w 2684164"/>
              <a:gd name="connsiteY0" fmla="*/ 3054668 h 4354354"/>
              <a:gd name="connsiteX1" fmla="*/ 2673238 w 2684164"/>
              <a:gd name="connsiteY1" fmla="*/ 3028474 h 4354354"/>
              <a:gd name="connsiteX2" fmla="*/ 2665618 w 2684164"/>
              <a:gd name="connsiteY2" fmla="*/ 2975134 h 4354354"/>
              <a:gd name="connsiteX3" fmla="*/ 2623708 w 2684164"/>
              <a:gd name="connsiteY3" fmla="*/ 2967038 h 4354354"/>
              <a:gd name="connsiteX4" fmla="*/ 2560367 w 2684164"/>
              <a:gd name="connsiteY4" fmla="*/ 2966561 h 4354354"/>
              <a:gd name="connsiteX5" fmla="*/ 2519410 w 2684164"/>
              <a:gd name="connsiteY5" fmla="*/ 2908936 h 4354354"/>
              <a:gd name="connsiteX6" fmla="*/ 2457021 w 2684164"/>
              <a:gd name="connsiteY6" fmla="*/ 2905601 h 4354354"/>
              <a:gd name="connsiteX7" fmla="*/ 2410349 w 2684164"/>
              <a:gd name="connsiteY7" fmla="*/ 2889885 h 4354354"/>
              <a:gd name="connsiteX8" fmla="*/ 2376058 w 2684164"/>
              <a:gd name="connsiteY8" fmla="*/ 2876074 h 4354354"/>
              <a:gd name="connsiteX9" fmla="*/ 2347960 w 2684164"/>
              <a:gd name="connsiteY9" fmla="*/ 2856071 h 4354354"/>
              <a:gd name="connsiteX10" fmla="*/ 2293190 w 2684164"/>
              <a:gd name="connsiteY10" fmla="*/ 2824163 h 4354354"/>
              <a:gd name="connsiteX11" fmla="*/ 2218895 w 2684164"/>
              <a:gd name="connsiteY11" fmla="*/ 2864167 h 4354354"/>
              <a:gd name="connsiteX12" fmla="*/ 2178414 w 2684164"/>
              <a:gd name="connsiteY12" fmla="*/ 2825116 h 4354354"/>
              <a:gd name="connsiteX13" fmla="*/ 2143172 w 2684164"/>
              <a:gd name="connsiteY13" fmla="*/ 2746058 h 4354354"/>
              <a:gd name="connsiteX14" fmla="*/ 2123646 w 2684164"/>
              <a:gd name="connsiteY14" fmla="*/ 2684621 h 4354354"/>
              <a:gd name="connsiteX15" fmla="*/ 2105549 w 2684164"/>
              <a:gd name="connsiteY15" fmla="*/ 2649379 h 4354354"/>
              <a:gd name="connsiteX16" fmla="*/ 2104119 w 2684164"/>
              <a:gd name="connsiteY16" fmla="*/ 2600801 h 4354354"/>
              <a:gd name="connsiteX17" fmla="*/ 2026490 w 2684164"/>
              <a:gd name="connsiteY17" fmla="*/ 2686051 h 4354354"/>
              <a:gd name="connsiteX18" fmla="*/ 1959340 w 2684164"/>
              <a:gd name="connsiteY18" fmla="*/ 2754154 h 4354354"/>
              <a:gd name="connsiteX19" fmla="*/ 1912191 w 2684164"/>
              <a:gd name="connsiteY19" fmla="*/ 2713196 h 4354354"/>
              <a:gd name="connsiteX20" fmla="*/ 1775507 w 2684164"/>
              <a:gd name="connsiteY20" fmla="*/ 2699862 h 4354354"/>
              <a:gd name="connsiteX21" fmla="*/ 1677399 w 2684164"/>
              <a:gd name="connsiteY21" fmla="*/ 2689860 h 4354354"/>
              <a:gd name="connsiteX22" fmla="*/ 1606915 w 2684164"/>
              <a:gd name="connsiteY22" fmla="*/ 2582229 h 4354354"/>
              <a:gd name="connsiteX23" fmla="*/ 1542145 w 2684164"/>
              <a:gd name="connsiteY23" fmla="*/ 2584133 h 4354354"/>
              <a:gd name="connsiteX24" fmla="*/ 1517379 w 2684164"/>
              <a:gd name="connsiteY24" fmla="*/ 2563654 h 4354354"/>
              <a:gd name="connsiteX25" fmla="*/ 1469278 w 2684164"/>
              <a:gd name="connsiteY25" fmla="*/ 2381726 h 4354354"/>
              <a:gd name="connsiteX26" fmla="*/ 1438798 w 2684164"/>
              <a:gd name="connsiteY26" fmla="*/ 2289334 h 4354354"/>
              <a:gd name="connsiteX27" fmla="*/ 1400698 w 2684164"/>
              <a:gd name="connsiteY27" fmla="*/ 2220754 h 4354354"/>
              <a:gd name="connsiteX28" fmla="*/ 1385458 w 2684164"/>
              <a:gd name="connsiteY28" fmla="*/ 2197894 h 4354354"/>
              <a:gd name="connsiteX29" fmla="*/ 1374981 w 2684164"/>
              <a:gd name="connsiteY29" fmla="*/ 2152651 h 4354354"/>
              <a:gd name="connsiteX30" fmla="*/ 1369742 w 2684164"/>
              <a:gd name="connsiteY30" fmla="*/ 2052162 h 4354354"/>
              <a:gd name="connsiteX31" fmla="*/ 1384030 w 2684164"/>
              <a:gd name="connsiteY31" fmla="*/ 1982630 h 4354354"/>
              <a:gd name="connsiteX32" fmla="*/ 1315926 w 2684164"/>
              <a:gd name="connsiteY32" fmla="*/ 1917859 h 4354354"/>
              <a:gd name="connsiteX33" fmla="*/ 1282588 w 2684164"/>
              <a:gd name="connsiteY33" fmla="*/ 1912621 h 4354354"/>
              <a:gd name="connsiteX34" fmla="*/ 1184957 w 2684164"/>
              <a:gd name="connsiteY34" fmla="*/ 1853089 h 4354354"/>
              <a:gd name="connsiteX35" fmla="*/ 1126856 w 2684164"/>
              <a:gd name="connsiteY35" fmla="*/ 1863567 h 4354354"/>
              <a:gd name="connsiteX36" fmla="*/ 1074467 w 2684164"/>
              <a:gd name="connsiteY36" fmla="*/ 1897379 h 4354354"/>
              <a:gd name="connsiteX37" fmla="*/ 1025413 w 2684164"/>
              <a:gd name="connsiteY37" fmla="*/ 1923098 h 4354354"/>
              <a:gd name="connsiteX38" fmla="*/ 958738 w 2684164"/>
              <a:gd name="connsiteY38" fmla="*/ 1984058 h 4354354"/>
              <a:gd name="connsiteX39" fmla="*/ 909684 w 2684164"/>
              <a:gd name="connsiteY39" fmla="*/ 1941672 h 4354354"/>
              <a:gd name="connsiteX40" fmla="*/ 854917 w 2684164"/>
              <a:gd name="connsiteY40" fmla="*/ 1915002 h 4354354"/>
              <a:gd name="connsiteX41" fmla="*/ 823960 w 2684164"/>
              <a:gd name="connsiteY41" fmla="*/ 1889284 h 4354354"/>
              <a:gd name="connsiteX42" fmla="*/ 800624 w 2684164"/>
              <a:gd name="connsiteY42" fmla="*/ 1846898 h 4354354"/>
              <a:gd name="connsiteX43" fmla="*/ 814912 w 2684164"/>
              <a:gd name="connsiteY43" fmla="*/ 1789748 h 4354354"/>
              <a:gd name="connsiteX44" fmla="*/ 804433 w 2684164"/>
              <a:gd name="connsiteY44" fmla="*/ 1720215 h 4354354"/>
              <a:gd name="connsiteX45" fmla="*/ 783955 w 2684164"/>
              <a:gd name="connsiteY45" fmla="*/ 1625441 h 4354354"/>
              <a:gd name="connsiteX46" fmla="*/ 760141 w 2684164"/>
              <a:gd name="connsiteY46" fmla="*/ 1635919 h 4354354"/>
              <a:gd name="connsiteX47" fmla="*/ 701563 w 2684164"/>
              <a:gd name="connsiteY47" fmla="*/ 1571626 h 4354354"/>
              <a:gd name="connsiteX48" fmla="*/ 730138 w 2684164"/>
              <a:gd name="connsiteY48" fmla="*/ 1519714 h 4354354"/>
              <a:gd name="connsiteX49" fmla="*/ 777763 w 2684164"/>
              <a:gd name="connsiteY49" fmla="*/ 1455420 h 4354354"/>
              <a:gd name="connsiteX50" fmla="*/ 775858 w 2684164"/>
              <a:gd name="connsiteY50" fmla="*/ 1429227 h 4354354"/>
              <a:gd name="connsiteX51" fmla="*/ 818721 w 2684164"/>
              <a:gd name="connsiteY51" fmla="*/ 1375409 h 4354354"/>
              <a:gd name="connsiteX52" fmla="*/ 826818 w 2684164"/>
              <a:gd name="connsiteY52" fmla="*/ 1282542 h 4354354"/>
              <a:gd name="connsiteX53" fmla="*/ 812529 w 2684164"/>
              <a:gd name="connsiteY53" fmla="*/ 1198721 h 4354354"/>
              <a:gd name="connsiteX54" fmla="*/ 780144 w 2684164"/>
              <a:gd name="connsiteY54" fmla="*/ 1151573 h 4354354"/>
              <a:gd name="connsiteX55" fmla="*/ 761571 w 2684164"/>
              <a:gd name="connsiteY55" fmla="*/ 1070134 h 4354354"/>
              <a:gd name="connsiteX56" fmla="*/ 805387 w 2684164"/>
              <a:gd name="connsiteY56" fmla="*/ 1034892 h 4354354"/>
              <a:gd name="connsiteX57" fmla="*/ 808720 w 2684164"/>
              <a:gd name="connsiteY57" fmla="*/ 976789 h 4354354"/>
              <a:gd name="connsiteX58" fmla="*/ 821102 w 2684164"/>
              <a:gd name="connsiteY58" fmla="*/ 901065 h 4354354"/>
              <a:gd name="connsiteX59" fmla="*/ 830151 w 2684164"/>
              <a:gd name="connsiteY59" fmla="*/ 833914 h 4354354"/>
              <a:gd name="connsiteX60" fmla="*/ 844915 w 2684164"/>
              <a:gd name="connsiteY60" fmla="*/ 795814 h 4354354"/>
              <a:gd name="connsiteX61" fmla="*/ 860154 w 2684164"/>
              <a:gd name="connsiteY61" fmla="*/ 762475 h 4354354"/>
              <a:gd name="connsiteX62" fmla="*/ 833961 w 2684164"/>
              <a:gd name="connsiteY62" fmla="*/ 696754 h 4354354"/>
              <a:gd name="connsiteX63" fmla="*/ 818245 w 2684164"/>
              <a:gd name="connsiteY63" fmla="*/ 573405 h 4354354"/>
              <a:gd name="connsiteX64" fmla="*/ 787764 w 2684164"/>
              <a:gd name="connsiteY64" fmla="*/ 536259 h 4354354"/>
              <a:gd name="connsiteX65" fmla="*/ 770143 w 2684164"/>
              <a:gd name="connsiteY65" fmla="*/ 505777 h 4354354"/>
              <a:gd name="connsiteX66" fmla="*/ 747283 w 2684164"/>
              <a:gd name="connsiteY66" fmla="*/ 430054 h 4354354"/>
              <a:gd name="connsiteX67" fmla="*/ 720137 w 2684164"/>
              <a:gd name="connsiteY67" fmla="*/ 349091 h 4354354"/>
              <a:gd name="connsiteX68" fmla="*/ 732519 w 2684164"/>
              <a:gd name="connsiteY68" fmla="*/ 321469 h 4354354"/>
              <a:gd name="connsiteX69" fmla="*/ 729187 w 2684164"/>
              <a:gd name="connsiteY69" fmla="*/ 256223 h 4354354"/>
              <a:gd name="connsiteX70" fmla="*/ 710137 w 2684164"/>
              <a:gd name="connsiteY70" fmla="*/ 241935 h 4354354"/>
              <a:gd name="connsiteX71" fmla="*/ 702040 w 2684164"/>
              <a:gd name="connsiteY71" fmla="*/ 171451 h 4354354"/>
              <a:gd name="connsiteX72" fmla="*/ 668226 w 2684164"/>
              <a:gd name="connsiteY72" fmla="*/ 120015 h 4354354"/>
              <a:gd name="connsiteX73" fmla="*/ 679180 w 2684164"/>
              <a:gd name="connsiteY73" fmla="*/ 70485 h 4354354"/>
              <a:gd name="connsiteX74" fmla="*/ 650127 w 2684164"/>
              <a:gd name="connsiteY74" fmla="*/ 0 h 4354354"/>
              <a:gd name="connsiteX75" fmla="*/ 605837 w 2684164"/>
              <a:gd name="connsiteY75" fmla="*/ 10001 h 4354354"/>
              <a:gd name="connsiteX76" fmla="*/ 535352 w 2684164"/>
              <a:gd name="connsiteY76" fmla="*/ 85249 h 4354354"/>
              <a:gd name="connsiteX77" fmla="*/ 552497 w 2684164"/>
              <a:gd name="connsiteY77" fmla="*/ 158591 h 4354354"/>
              <a:gd name="connsiteX78" fmla="*/ 545831 w 2684164"/>
              <a:gd name="connsiteY78" fmla="*/ 234792 h 4354354"/>
              <a:gd name="connsiteX79" fmla="*/ 498205 w 2684164"/>
              <a:gd name="connsiteY79" fmla="*/ 313373 h 4354354"/>
              <a:gd name="connsiteX80" fmla="*/ 453913 w 2684164"/>
              <a:gd name="connsiteY80" fmla="*/ 408147 h 4354354"/>
              <a:gd name="connsiteX81" fmla="*/ 361044 w 2684164"/>
              <a:gd name="connsiteY81" fmla="*/ 381476 h 4354354"/>
              <a:gd name="connsiteX82" fmla="*/ 293418 w 2684164"/>
              <a:gd name="connsiteY82" fmla="*/ 441960 h 4354354"/>
              <a:gd name="connsiteX83" fmla="*/ 263413 w 2684164"/>
              <a:gd name="connsiteY83" fmla="*/ 513874 h 4354354"/>
              <a:gd name="connsiteX84" fmla="*/ 314848 w 2684164"/>
              <a:gd name="connsiteY84" fmla="*/ 574834 h 4354354"/>
              <a:gd name="connsiteX85" fmla="*/ 228646 w 2684164"/>
              <a:gd name="connsiteY85" fmla="*/ 711995 h 4354354"/>
              <a:gd name="connsiteX86" fmla="*/ 255318 w 2684164"/>
              <a:gd name="connsiteY86" fmla="*/ 758667 h 4354354"/>
              <a:gd name="connsiteX87" fmla="*/ 241029 w 2684164"/>
              <a:gd name="connsiteY87" fmla="*/ 834390 h 4354354"/>
              <a:gd name="connsiteX88" fmla="*/ 295798 w 2684164"/>
              <a:gd name="connsiteY88" fmla="*/ 849630 h 4354354"/>
              <a:gd name="connsiteX89" fmla="*/ 343899 w 2684164"/>
              <a:gd name="connsiteY89" fmla="*/ 872966 h 4354354"/>
              <a:gd name="connsiteX90" fmla="*/ 317230 w 2684164"/>
              <a:gd name="connsiteY90" fmla="*/ 957263 h 4354354"/>
              <a:gd name="connsiteX91" fmla="*/ 314849 w 2684164"/>
              <a:gd name="connsiteY91" fmla="*/ 1051560 h 4354354"/>
              <a:gd name="connsiteX92" fmla="*/ 231506 w 2684164"/>
              <a:gd name="connsiteY92" fmla="*/ 1096803 h 4354354"/>
              <a:gd name="connsiteX93" fmla="*/ 152447 w 2684164"/>
              <a:gd name="connsiteY93" fmla="*/ 1095376 h 4354354"/>
              <a:gd name="connsiteX94" fmla="*/ 159114 w 2684164"/>
              <a:gd name="connsiteY94" fmla="*/ 1245395 h 4354354"/>
              <a:gd name="connsiteX95" fmla="*/ 221503 w 2684164"/>
              <a:gd name="connsiteY95" fmla="*/ 1283494 h 4354354"/>
              <a:gd name="connsiteX96" fmla="*/ 210073 w 2684164"/>
              <a:gd name="connsiteY96" fmla="*/ 1344454 h 4354354"/>
              <a:gd name="connsiteX97" fmla="*/ 292464 w 2684164"/>
              <a:gd name="connsiteY97" fmla="*/ 1416368 h 4354354"/>
              <a:gd name="connsiteX98" fmla="*/ 272938 w 2684164"/>
              <a:gd name="connsiteY98" fmla="*/ 1466374 h 4354354"/>
              <a:gd name="connsiteX99" fmla="*/ 237219 w 2684164"/>
              <a:gd name="connsiteY99" fmla="*/ 1567339 h 4354354"/>
              <a:gd name="connsiteX100" fmla="*/ 212455 w 2684164"/>
              <a:gd name="connsiteY100" fmla="*/ 1594485 h 4354354"/>
              <a:gd name="connsiteX101" fmla="*/ 152923 w 2684164"/>
              <a:gd name="connsiteY101" fmla="*/ 1602105 h 4354354"/>
              <a:gd name="connsiteX102" fmla="*/ 96249 w 2684164"/>
              <a:gd name="connsiteY102" fmla="*/ 1652111 h 4354354"/>
              <a:gd name="connsiteX103" fmla="*/ 35289 w 2684164"/>
              <a:gd name="connsiteY103" fmla="*/ 1684497 h 4354354"/>
              <a:gd name="connsiteX104" fmla="*/ 11001 w 2684164"/>
              <a:gd name="connsiteY104" fmla="*/ 1750219 h 4354354"/>
              <a:gd name="connsiteX105" fmla="*/ 523 w 2684164"/>
              <a:gd name="connsiteY105" fmla="*/ 1875473 h 4354354"/>
              <a:gd name="connsiteX106" fmla="*/ 29098 w 2684164"/>
              <a:gd name="connsiteY106" fmla="*/ 1938814 h 4354354"/>
              <a:gd name="connsiteX107" fmla="*/ 79104 w 2684164"/>
              <a:gd name="connsiteY107" fmla="*/ 1993107 h 4354354"/>
              <a:gd name="connsiteX108" fmla="*/ 166258 w 2684164"/>
              <a:gd name="connsiteY108" fmla="*/ 2037874 h 4354354"/>
              <a:gd name="connsiteX109" fmla="*/ 241505 w 2684164"/>
              <a:gd name="connsiteY109" fmla="*/ 2100263 h 4354354"/>
              <a:gd name="connsiteX110" fmla="*/ 265318 w 2684164"/>
              <a:gd name="connsiteY110" fmla="*/ 2182654 h 4354354"/>
              <a:gd name="connsiteX111" fmla="*/ 318182 w 2684164"/>
              <a:gd name="connsiteY111" fmla="*/ 2265045 h 4354354"/>
              <a:gd name="connsiteX112" fmla="*/ 443436 w 2684164"/>
              <a:gd name="connsiteY112" fmla="*/ 2258854 h 4354354"/>
              <a:gd name="connsiteX113" fmla="*/ 472010 w 2684164"/>
              <a:gd name="connsiteY113" fmla="*/ 2296954 h 4354354"/>
              <a:gd name="connsiteX114" fmla="*/ 510111 w 2684164"/>
              <a:gd name="connsiteY114" fmla="*/ 2330292 h 4354354"/>
              <a:gd name="connsiteX115" fmla="*/ 541067 w 2684164"/>
              <a:gd name="connsiteY115" fmla="*/ 2318385 h 4354354"/>
              <a:gd name="connsiteX116" fmla="*/ 564403 w 2684164"/>
              <a:gd name="connsiteY116" fmla="*/ 2392680 h 4354354"/>
              <a:gd name="connsiteX117" fmla="*/ 543448 w 2684164"/>
              <a:gd name="connsiteY117" fmla="*/ 2461737 h 4354354"/>
              <a:gd name="connsiteX118" fmla="*/ 497728 w 2684164"/>
              <a:gd name="connsiteY118" fmla="*/ 2511267 h 4354354"/>
              <a:gd name="connsiteX119" fmla="*/ 499633 w 2684164"/>
              <a:gd name="connsiteY119" fmla="*/ 2549843 h 4354354"/>
              <a:gd name="connsiteX120" fmla="*/ 491061 w 2684164"/>
              <a:gd name="connsiteY120" fmla="*/ 2611279 h 4354354"/>
              <a:gd name="connsiteX121" fmla="*/ 524398 w 2684164"/>
              <a:gd name="connsiteY121" fmla="*/ 2648902 h 4354354"/>
              <a:gd name="connsiteX122" fmla="*/ 532018 w 2684164"/>
              <a:gd name="connsiteY122" fmla="*/ 2681764 h 4354354"/>
              <a:gd name="connsiteX123" fmla="*/ 564879 w 2684164"/>
              <a:gd name="connsiteY123" fmla="*/ 2642236 h 4354354"/>
              <a:gd name="connsiteX124" fmla="*/ 598217 w 2684164"/>
              <a:gd name="connsiteY124" fmla="*/ 2584610 h 4354354"/>
              <a:gd name="connsiteX125" fmla="*/ 655366 w 2684164"/>
              <a:gd name="connsiteY125" fmla="*/ 2589848 h 4354354"/>
              <a:gd name="connsiteX126" fmla="*/ 717279 w 2684164"/>
              <a:gd name="connsiteY126" fmla="*/ 2680812 h 4354354"/>
              <a:gd name="connsiteX127" fmla="*/ 755855 w 2684164"/>
              <a:gd name="connsiteY127" fmla="*/ 2739390 h 4354354"/>
              <a:gd name="connsiteX128" fmla="*/ 713945 w 2684164"/>
              <a:gd name="connsiteY128" fmla="*/ 2816067 h 4354354"/>
              <a:gd name="connsiteX129" fmla="*/ 642032 w 2684164"/>
              <a:gd name="connsiteY129" fmla="*/ 2851785 h 4354354"/>
              <a:gd name="connsiteX130" fmla="*/ 592978 w 2684164"/>
              <a:gd name="connsiteY130" fmla="*/ 2914174 h 4354354"/>
              <a:gd name="connsiteX131" fmla="*/ 526779 w 2684164"/>
              <a:gd name="connsiteY131" fmla="*/ 2938462 h 4354354"/>
              <a:gd name="connsiteX132" fmla="*/ 497252 w 2684164"/>
              <a:gd name="connsiteY132" fmla="*/ 2980373 h 4354354"/>
              <a:gd name="connsiteX133" fmla="*/ 539638 w 2684164"/>
              <a:gd name="connsiteY133" fmla="*/ 3081814 h 4354354"/>
              <a:gd name="connsiteX134" fmla="*/ 562498 w 2684164"/>
              <a:gd name="connsiteY134" fmla="*/ 3203734 h 4354354"/>
              <a:gd name="connsiteX135" fmla="*/ 600598 w 2684164"/>
              <a:gd name="connsiteY135" fmla="*/ 3302794 h 4354354"/>
              <a:gd name="connsiteX136" fmla="*/ 600598 w 2684164"/>
              <a:gd name="connsiteY136" fmla="*/ 3455194 h 4354354"/>
              <a:gd name="connsiteX137" fmla="*/ 562498 w 2684164"/>
              <a:gd name="connsiteY137" fmla="*/ 3493294 h 4354354"/>
              <a:gd name="connsiteX138" fmla="*/ 554878 w 2684164"/>
              <a:gd name="connsiteY138" fmla="*/ 3523774 h 4354354"/>
              <a:gd name="connsiteX139" fmla="*/ 539638 w 2684164"/>
              <a:gd name="connsiteY139" fmla="*/ 3554254 h 4354354"/>
              <a:gd name="connsiteX140" fmla="*/ 547258 w 2684164"/>
              <a:gd name="connsiteY140" fmla="*/ 3706654 h 4354354"/>
              <a:gd name="connsiteX141" fmla="*/ 600598 w 2684164"/>
              <a:gd name="connsiteY141" fmla="*/ 3699034 h 4354354"/>
              <a:gd name="connsiteX142" fmla="*/ 623458 w 2684164"/>
              <a:gd name="connsiteY142" fmla="*/ 3691414 h 4354354"/>
              <a:gd name="connsiteX143" fmla="*/ 669178 w 2684164"/>
              <a:gd name="connsiteY143" fmla="*/ 3714274 h 4354354"/>
              <a:gd name="connsiteX144" fmla="*/ 699658 w 2684164"/>
              <a:gd name="connsiteY144" fmla="*/ 3744754 h 4354354"/>
              <a:gd name="connsiteX145" fmla="*/ 829198 w 2684164"/>
              <a:gd name="connsiteY145" fmla="*/ 3767614 h 4354354"/>
              <a:gd name="connsiteX146" fmla="*/ 844438 w 2684164"/>
              <a:gd name="connsiteY146" fmla="*/ 3798094 h 4354354"/>
              <a:gd name="connsiteX147" fmla="*/ 867298 w 2684164"/>
              <a:gd name="connsiteY147" fmla="*/ 3813334 h 4354354"/>
              <a:gd name="connsiteX148" fmla="*/ 890158 w 2684164"/>
              <a:gd name="connsiteY148" fmla="*/ 3836194 h 4354354"/>
              <a:gd name="connsiteX149" fmla="*/ 897778 w 2684164"/>
              <a:gd name="connsiteY149" fmla="*/ 3866674 h 4354354"/>
              <a:gd name="connsiteX150" fmla="*/ 913018 w 2684164"/>
              <a:gd name="connsiteY150" fmla="*/ 3889534 h 4354354"/>
              <a:gd name="connsiteX151" fmla="*/ 935878 w 2684164"/>
              <a:gd name="connsiteY151" fmla="*/ 3927634 h 4354354"/>
              <a:gd name="connsiteX152" fmla="*/ 989218 w 2684164"/>
              <a:gd name="connsiteY152" fmla="*/ 3973354 h 4354354"/>
              <a:gd name="connsiteX153" fmla="*/ 1004458 w 2684164"/>
              <a:gd name="connsiteY153" fmla="*/ 3996214 h 4354354"/>
              <a:gd name="connsiteX154" fmla="*/ 1027318 w 2684164"/>
              <a:gd name="connsiteY154" fmla="*/ 4034314 h 4354354"/>
              <a:gd name="connsiteX155" fmla="*/ 1057798 w 2684164"/>
              <a:gd name="connsiteY155" fmla="*/ 4110514 h 4354354"/>
              <a:gd name="connsiteX156" fmla="*/ 1065418 w 2684164"/>
              <a:gd name="connsiteY156" fmla="*/ 4133374 h 4354354"/>
              <a:gd name="connsiteX157" fmla="*/ 1141618 w 2684164"/>
              <a:gd name="connsiteY157" fmla="*/ 4163854 h 4354354"/>
              <a:gd name="connsiteX158" fmla="*/ 1194958 w 2684164"/>
              <a:gd name="connsiteY158" fmla="*/ 4240054 h 4354354"/>
              <a:gd name="connsiteX159" fmla="*/ 1255918 w 2684164"/>
              <a:gd name="connsiteY159" fmla="*/ 4247674 h 4354354"/>
              <a:gd name="connsiteX160" fmla="*/ 1263538 w 2684164"/>
              <a:gd name="connsiteY160" fmla="*/ 4301014 h 4354354"/>
              <a:gd name="connsiteX161" fmla="*/ 1309258 w 2684164"/>
              <a:gd name="connsiteY161" fmla="*/ 4354354 h 4354354"/>
              <a:gd name="connsiteX162" fmla="*/ 1347358 w 2684164"/>
              <a:gd name="connsiteY162" fmla="*/ 4255294 h 4354354"/>
              <a:gd name="connsiteX163" fmla="*/ 1408318 w 2684164"/>
              <a:gd name="connsiteY163" fmla="*/ 4224814 h 4354354"/>
              <a:gd name="connsiteX164" fmla="*/ 1461658 w 2684164"/>
              <a:gd name="connsiteY164" fmla="*/ 4209574 h 4354354"/>
              <a:gd name="connsiteX165" fmla="*/ 1499758 w 2684164"/>
              <a:gd name="connsiteY165" fmla="*/ 4186714 h 4354354"/>
              <a:gd name="connsiteX166" fmla="*/ 1545478 w 2684164"/>
              <a:gd name="connsiteY166" fmla="*/ 4156234 h 4354354"/>
              <a:gd name="connsiteX167" fmla="*/ 1575958 w 2684164"/>
              <a:gd name="connsiteY167" fmla="*/ 4148614 h 4354354"/>
              <a:gd name="connsiteX168" fmla="*/ 1636918 w 2684164"/>
              <a:gd name="connsiteY168" fmla="*/ 4087654 h 4354354"/>
              <a:gd name="connsiteX169" fmla="*/ 1667398 w 2684164"/>
              <a:gd name="connsiteY169" fmla="*/ 4064794 h 4354354"/>
              <a:gd name="connsiteX170" fmla="*/ 1819798 w 2684164"/>
              <a:gd name="connsiteY170" fmla="*/ 4026694 h 4354354"/>
              <a:gd name="connsiteX171" fmla="*/ 1850278 w 2684164"/>
              <a:gd name="connsiteY171" fmla="*/ 4011454 h 4354354"/>
              <a:gd name="connsiteX172" fmla="*/ 1895998 w 2684164"/>
              <a:gd name="connsiteY172" fmla="*/ 3996214 h 4354354"/>
              <a:gd name="connsiteX173" fmla="*/ 1918858 w 2684164"/>
              <a:gd name="connsiteY173" fmla="*/ 3980974 h 4354354"/>
              <a:gd name="connsiteX174" fmla="*/ 1979818 w 2684164"/>
              <a:gd name="connsiteY174" fmla="*/ 3935254 h 4354354"/>
              <a:gd name="connsiteX175" fmla="*/ 2040778 w 2684164"/>
              <a:gd name="connsiteY175" fmla="*/ 3897154 h 4354354"/>
              <a:gd name="connsiteX176" fmla="*/ 2071258 w 2684164"/>
              <a:gd name="connsiteY176" fmla="*/ 3881914 h 4354354"/>
              <a:gd name="connsiteX177" fmla="*/ 2124598 w 2684164"/>
              <a:gd name="connsiteY177" fmla="*/ 3843814 h 4354354"/>
              <a:gd name="connsiteX178" fmla="*/ 2155078 w 2684164"/>
              <a:gd name="connsiteY178" fmla="*/ 3813334 h 4354354"/>
              <a:gd name="connsiteX179" fmla="*/ 2193178 w 2684164"/>
              <a:gd name="connsiteY179" fmla="*/ 3714274 h 4354354"/>
              <a:gd name="connsiteX180" fmla="*/ 2155078 w 2684164"/>
              <a:gd name="connsiteY180" fmla="*/ 3630454 h 4354354"/>
              <a:gd name="connsiteX181" fmla="*/ 2132218 w 2684164"/>
              <a:gd name="connsiteY181" fmla="*/ 3622834 h 4354354"/>
              <a:gd name="connsiteX182" fmla="*/ 2116978 w 2684164"/>
              <a:gd name="connsiteY182" fmla="*/ 3706654 h 4354354"/>
              <a:gd name="connsiteX183" fmla="*/ 2101738 w 2684164"/>
              <a:gd name="connsiteY183" fmla="*/ 3683794 h 4354354"/>
              <a:gd name="connsiteX184" fmla="*/ 2040778 w 2684164"/>
              <a:gd name="connsiteY184" fmla="*/ 3691414 h 4354354"/>
              <a:gd name="connsiteX185" fmla="*/ 2048398 w 2684164"/>
              <a:gd name="connsiteY185" fmla="*/ 3729514 h 4354354"/>
              <a:gd name="connsiteX186" fmla="*/ 2071258 w 2684164"/>
              <a:gd name="connsiteY186" fmla="*/ 3744754 h 4354354"/>
              <a:gd name="connsiteX187" fmla="*/ 2086498 w 2684164"/>
              <a:gd name="connsiteY187" fmla="*/ 3775234 h 4354354"/>
              <a:gd name="connsiteX188" fmla="*/ 2078878 w 2684164"/>
              <a:gd name="connsiteY188" fmla="*/ 3820954 h 4354354"/>
              <a:gd name="connsiteX189" fmla="*/ 2002678 w 2684164"/>
              <a:gd name="connsiteY189" fmla="*/ 3775234 h 4354354"/>
              <a:gd name="connsiteX190" fmla="*/ 1987438 w 2684164"/>
              <a:gd name="connsiteY190" fmla="*/ 3676174 h 4354354"/>
              <a:gd name="connsiteX191" fmla="*/ 1964578 w 2684164"/>
              <a:gd name="connsiteY191" fmla="*/ 3653314 h 4354354"/>
              <a:gd name="connsiteX192" fmla="*/ 1972198 w 2684164"/>
              <a:gd name="connsiteY192" fmla="*/ 3607594 h 4354354"/>
              <a:gd name="connsiteX193" fmla="*/ 2017918 w 2684164"/>
              <a:gd name="connsiteY193" fmla="*/ 3599974 h 4354354"/>
              <a:gd name="connsiteX194" fmla="*/ 2025538 w 2684164"/>
              <a:gd name="connsiteY194" fmla="*/ 3546634 h 4354354"/>
              <a:gd name="connsiteX195" fmla="*/ 2056018 w 2684164"/>
              <a:gd name="connsiteY195" fmla="*/ 3554254 h 4354354"/>
              <a:gd name="connsiteX196" fmla="*/ 2086498 w 2684164"/>
              <a:gd name="connsiteY196" fmla="*/ 3516154 h 4354354"/>
              <a:gd name="connsiteX197" fmla="*/ 2116978 w 2684164"/>
              <a:gd name="connsiteY197" fmla="*/ 3485674 h 4354354"/>
              <a:gd name="connsiteX198" fmla="*/ 2132218 w 2684164"/>
              <a:gd name="connsiteY198" fmla="*/ 3462814 h 4354354"/>
              <a:gd name="connsiteX199" fmla="*/ 2162698 w 2684164"/>
              <a:gd name="connsiteY199" fmla="*/ 3439954 h 4354354"/>
              <a:gd name="connsiteX200" fmla="*/ 2231278 w 2684164"/>
              <a:gd name="connsiteY200" fmla="*/ 3348514 h 4354354"/>
              <a:gd name="connsiteX201" fmla="*/ 2238898 w 2684164"/>
              <a:gd name="connsiteY201" fmla="*/ 3318034 h 4354354"/>
              <a:gd name="connsiteX202" fmla="*/ 2261758 w 2684164"/>
              <a:gd name="connsiteY202" fmla="*/ 3257074 h 4354354"/>
              <a:gd name="connsiteX203" fmla="*/ 2269378 w 2684164"/>
              <a:gd name="connsiteY203" fmla="*/ 3211354 h 4354354"/>
              <a:gd name="connsiteX204" fmla="*/ 2292238 w 2684164"/>
              <a:gd name="connsiteY204" fmla="*/ 3165634 h 4354354"/>
              <a:gd name="connsiteX205" fmla="*/ 2307478 w 2684164"/>
              <a:gd name="connsiteY205" fmla="*/ 3127534 h 4354354"/>
              <a:gd name="connsiteX206" fmla="*/ 2345578 w 2684164"/>
              <a:gd name="connsiteY206" fmla="*/ 3112294 h 4354354"/>
              <a:gd name="connsiteX207" fmla="*/ 2368438 w 2684164"/>
              <a:gd name="connsiteY207" fmla="*/ 3097054 h 4354354"/>
              <a:gd name="connsiteX208" fmla="*/ 2487977 w 2684164"/>
              <a:gd name="connsiteY208" fmla="*/ 3067050 h 4354354"/>
              <a:gd name="connsiteX209" fmla="*/ 2586085 w 2684164"/>
              <a:gd name="connsiteY209" fmla="*/ 3063717 h 4354354"/>
              <a:gd name="connsiteX210" fmla="*/ 2678476 w 2684164"/>
              <a:gd name="connsiteY210" fmla="*/ 3054668 h 4354354"/>
              <a:gd name="connsiteX0" fmla="*/ 2678476 w 2684164"/>
              <a:gd name="connsiteY0" fmla="*/ 3054668 h 4354354"/>
              <a:gd name="connsiteX1" fmla="*/ 2673238 w 2684164"/>
              <a:gd name="connsiteY1" fmla="*/ 3028474 h 4354354"/>
              <a:gd name="connsiteX2" fmla="*/ 2665618 w 2684164"/>
              <a:gd name="connsiteY2" fmla="*/ 2975134 h 4354354"/>
              <a:gd name="connsiteX3" fmla="*/ 2623708 w 2684164"/>
              <a:gd name="connsiteY3" fmla="*/ 2967038 h 4354354"/>
              <a:gd name="connsiteX4" fmla="*/ 2560367 w 2684164"/>
              <a:gd name="connsiteY4" fmla="*/ 2966561 h 4354354"/>
              <a:gd name="connsiteX5" fmla="*/ 2519410 w 2684164"/>
              <a:gd name="connsiteY5" fmla="*/ 2908936 h 4354354"/>
              <a:gd name="connsiteX6" fmla="*/ 2457021 w 2684164"/>
              <a:gd name="connsiteY6" fmla="*/ 2905601 h 4354354"/>
              <a:gd name="connsiteX7" fmla="*/ 2410349 w 2684164"/>
              <a:gd name="connsiteY7" fmla="*/ 2889885 h 4354354"/>
              <a:gd name="connsiteX8" fmla="*/ 2376058 w 2684164"/>
              <a:gd name="connsiteY8" fmla="*/ 2876074 h 4354354"/>
              <a:gd name="connsiteX9" fmla="*/ 2347960 w 2684164"/>
              <a:gd name="connsiteY9" fmla="*/ 2856071 h 4354354"/>
              <a:gd name="connsiteX10" fmla="*/ 2293190 w 2684164"/>
              <a:gd name="connsiteY10" fmla="*/ 2824163 h 4354354"/>
              <a:gd name="connsiteX11" fmla="*/ 2218895 w 2684164"/>
              <a:gd name="connsiteY11" fmla="*/ 2864167 h 4354354"/>
              <a:gd name="connsiteX12" fmla="*/ 2178414 w 2684164"/>
              <a:gd name="connsiteY12" fmla="*/ 2825116 h 4354354"/>
              <a:gd name="connsiteX13" fmla="*/ 2143172 w 2684164"/>
              <a:gd name="connsiteY13" fmla="*/ 2746058 h 4354354"/>
              <a:gd name="connsiteX14" fmla="*/ 2123646 w 2684164"/>
              <a:gd name="connsiteY14" fmla="*/ 2684621 h 4354354"/>
              <a:gd name="connsiteX15" fmla="*/ 2105549 w 2684164"/>
              <a:gd name="connsiteY15" fmla="*/ 2649379 h 4354354"/>
              <a:gd name="connsiteX16" fmla="*/ 2104119 w 2684164"/>
              <a:gd name="connsiteY16" fmla="*/ 2600801 h 4354354"/>
              <a:gd name="connsiteX17" fmla="*/ 2026490 w 2684164"/>
              <a:gd name="connsiteY17" fmla="*/ 2686051 h 4354354"/>
              <a:gd name="connsiteX18" fmla="*/ 1959340 w 2684164"/>
              <a:gd name="connsiteY18" fmla="*/ 2754154 h 4354354"/>
              <a:gd name="connsiteX19" fmla="*/ 1912191 w 2684164"/>
              <a:gd name="connsiteY19" fmla="*/ 2713196 h 4354354"/>
              <a:gd name="connsiteX20" fmla="*/ 1775507 w 2684164"/>
              <a:gd name="connsiteY20" fmla="*/ 2699862 h 4354354"/>
              <a:gd name="connsiteX21" fmla="*/ 1677399 w 2684164"/>
              <a:gd name="connsiteY21" fmla="*/ 2689860 h 4354354"/>
              <a:gd name="connsiteX22" fmla="*/ 1606915 w 2684164"/>
              <a:gd name="connsiteY22" fmla="*/ 2582229 h 4354354"/>
              <a:gd name="connsiteX23" fmla="*/ 1542145 w 2684164"/>
              <a:gd name="connsiteY23" fmla="*/ 2584133 h 4354354"/>
              <a:gd name="connsiteX24" fmla="*/ 1517379 w 2684164"/>
              <a:gd name="connsiteY24" fmla="*/ 2563654 h 4354354"/>
              <a:gd name="connsiteX25" fmla="*/ 1469278 w 2684164"/>
              <a:gd name="connsiteY25" fmla="*/ 2381726 h 4354354"/>
              <a:gd name="connsiteX26" fmla="*/ 1438798 w 2684164"/>
              <a:gd name="connsiteY26" fmla="*/ 2289334 h 4354354"/>
              <a:gd name="connsiteX27" fmla="*/ 1400698 w 2684164"/>
              <a:gd name="connsiteY27" fmla="*/ 2220754 h 4354354"/>
              <a:gd name="connsiteX28" fmla="*/ 1385458 w 2684164"/>
              <a:gd name="connsiteY28" fmla="*/ 2197894 h 4354354"/>
              <a:gd name="connsiteX29" fmla="*/ 1374981 w 2684164"/>
              <a:gd name="connsiteY29" fmla="*/ 2152651 h 4354354"/>
              <a:gd name="connsiteX30" fmla="*/ 1369742 w 2684164"/>
              <a:gd name="connsiteY30" fmla="*/ 2052162 h 4354354"/>
              <a:gd name="connsiteX31" fmla="*/ 1384030 w 2684164"/>
              <a:gd name="connsiteY31" fmla="*/ 1982630 h 4354354"/>
              <a:gd name="connsiteX32" fmla="*/ 1315926 w 2684164"/>
              <a:gd name="connsiteY32" fmla="*/ 1917859 h 4354354"/>
              <a:gd name="connsiteX33" fmla="*/ 1282588 w 2684164"/>
              <a:gd name="connsiteY33" fmla="*/ 1912621 h 4354354"/>
              <a:gd name="connsiteX34" fmla="*/ 1184957 w 2684164"/>
              <a:gd name="connsiteY34" fmla="*/ 1853089 h 4354354"/>
              <a:gd name="connsiteX35" fmla="*/ 1126856 w 2684164"/>
              <a:gd name="connsiteY35" fmla="*/ 1863567 h 4354354"/>
              <a:gd name="connsiteX36" fmla="*/ 1074467 w 2684164"/>
              <a:gd name="connsiteY36" fmla="*/ 1897379 h 4354354"/>
              <a:gd name="connsiteX37" fmla="*/ 1025413 w 2684164"/>
              <a:gd name="connsiteY37" fmla="*/ 1923098 h 4354354"/>
              <a:gd name="connsiteX38" fmla="*/ 958738 w 2684164"/>
              <a:gd name="connsiteY38" fmla="*/ 1984058 h 4354354"/>
              <a:gd name="connsiteX39" fmla="*/ 909684 w 2684164"/>
              <a:gd name="connsiteY39" fmla="*/ 1941672 h 4354354"/>
              <a:gd name="connsiteX40" fmla="*/ 854917 w 2684164"/>
              <a:gd name="connsiteY40" fmla="*/ 1915002 h 4354354"/>
              <a:gd name="connsiteX41" fmla="*/ 823960 w 2684164"/>
              <a:gd name="connsiteY41" fmla="*/ 1889284 h 4354354"/>
              <a:gd name="connsiteX42" fmla="*/ 800624 w 2684164"/>
              <a:gd name="connsiteY42" fmla="*/ 1846898 h 4354354"/>
              <a:gd name="connsiteX43" fmla="*/ 814912 w 2684164"/>
              <a:gd name="connsiteY43" fmla="*/ 1789748 h 4354354"/>
              <a:gd name="connsiteX44" fmla="*/ 804433 w 2684164"/>
              <a:gd name="connsiteY44" fmla="*/ 1720215 h 4354354"/>
              <a:gd name="connsiteX45" fmla="*/ 783955 w 2684164"/>
              <a:gd name="connsiteY45" fmla="*/ 1625441 h 4354354"/>
              <a:gd name="connsiteX46" fmla="*/ 760141 w 2684164"/>
              <a:gd name="connsiteY46" fmla="*/ 1635919 h 4354354"/>
              <a:gd name="connsiteX47" fmla="*/ 701563 w 2684164"/>
              <a:gd name="connsiteY47" fmla="*/ 1571626 h 4354354"/>
              <a:gd name="connsiteX48" fmla="*/ 730138 w 2684164"/>
              <a:gd name="connsiteY48" fmla="*/ 1519714 h 4354354"/>
              <a:gd name="connsiteX49" fmla="*/ 777763 w 2684164"/>
              <a:gd name="connsiteY49" fmla="*/ 1455420 h 4354354"/>
              <a:gd name="connsiteX50" fmla="*/ 775858 w 2684164"/>
              <a:gd name="connsiteY50" fmla="*/ 1429227 h 4354354"/>
              <a:gd name="connsiteX51" fmla="*/ 818721 w 2684164"/>
              <a:gd name="connsiteY51" fmla="*/ 1375409 h 4354354"/>
              <a:gd name="connsiteX52" fmla="*/ 826818 w 2684164"/>
              <a:gd name="connsiteY52" fmla="*/ 1282542 h 4354354"/>
              <a:gd name="connsiteX53" fmla="*/ 812529 w 2684164"/>
              <a:gd name="connsiteY53" fmla="*/ 1198721 h 4354354"/>
              <a:gd name="connsiteX54" fmla="*/ 780144 w 2684164"/>
              <a:gd name="connsiteY54" fmla="*/ 1151573 h 4354354"/>
              <a:gd name="connsiteX55" fmla="*/ 761571 w 2684164"/>
              <a:gd name="connsiteY55" fmla="*/ 1070134 h 4354354"/>
              <a:gd name="connsiteX56" fmla="*/ 805387 w 2684164"/>
              <a:gd name="connsiteY56" fmla="*/ 1034892 h 4354354"/>
              <a:gd name="connsiteX57" fmla="*/ 808720 w 2684164"/>
              <a:gd name="connsiteY57" fmla="*/ 976789 h 4354354"/>
              <a:gd name="connsiteX58" fmla="*/ 821102 w 2684164"/>
              <a:gd name="connsiteY58" fmla="*/ 901065 h 4354354"/>
              <a:gd name="connsiteX59" fmla="*/ 830151 w 2684164"/>
              <a:gd name="connsiteY59" fmla="*/ 833914 h 4354354"/>
              <a:gd name="connsiteX60" fmla="*/ 844915 w 2684164"/>
              <a:gd name="connsiteY60" fmla="*/ 795814 h 4354354"/>
              <a:gd name="connsiteX61" fmla="*/ 860154 w 2684164"/>
              <a:gd name="connsiteY61" fmla="*/ 762475 h 4354354"/>
              <a:gd name="connsiteX62" fmla="*/ 833961 w 2684164"/>
              <a:gd name="connsiteY62" fmla="*/ 696754 h 4354354"/>
              <a:gd name="connsiteX63" fmla="*/ 818245 w 2684164"/>
              <a:gd name="connsiteY63" fmla="*/ 573405 h 4354354"/>
              <a:gd name="connsiteX64" fmla="*/ 787764 w 2684164"/>
              <a:gd name="connsiteY64" fmla="*/ 536259 h 4354354"/>
              <a:gd name="connsiteX65" fmla="*/ 770143 w 2684164"/>
              <a:gd name="connsiteY65" fmla="*/ 505777 h 4354354"/>
              <a:gd name="connsiteX66" fmla="*/ 747283 w 2684164"/>
              <a:gd name="connsiteY66" fmla="*/ 430054 h 4354354"/>
              <a:gd name="connsiteX67" fmla="*/ 720137 w 2684164"/>
              <a:gd name="connsiteY67" fmla="*/ 349091 h 4354354"/>
              <a:gd name="connsiteX68" fmla="*/ 732519 w 2684164"/>
              <a:gd name="connsiteY68" fmla="*/ 321469 h 4354354"/>
              <a:gd name="connsiteX69" fmla="*/ 729187 w 2684164"/>
              <a:gd name="connsiteY69" fmla="*/ 256223 h 4354354"/>
              <a:gd name="connsiteX70" fmla="*/ 710137 w 2684164"/>
              <a:gd name="connsiteY70" fmla="*/ 241935 h 4354354"/>
              <a:gd name="connsiteX71" fmla="*/ 702040 w 2684164"/>
              <a:gd name="connsiteY71" fmla="*/ 171451 h 4354354"/>
              <a:gd name="connsiteX72" fmla="*/ 668226 w 2684164"/>
              <a:gd name="connsiteY72" fmla="*/ 120015 h 4354354"/>
              <a:gd name="connsiteX73" fmla="*/ 679180 w 2684164"/>
              <a:gd name="connsiteY73" fmla="*/ 70485 h 4354354"/>
              <a:gd name="connsiteX74" fmla="*/ 650127 w 2684164"/>
              <a:gd name="connsiteY74" fmla="*/ 0 h 4354354"/>
              <a:gd name="connsiteX75" fmla="*/ 605837 w 2684164"/>
              <a:gd name="connsiteY75" fmla="*/ 10001 h 4354354"/>
              <a:gd name="connsiteX76" fmla="*/ 535352 w 2684164"/>
              <a:gd name="connsiteY76" fmla="*/ 85249 h 4354354"/>
              <a:gd name="connsiteX77" fmla="*/ 552497 w 2684164"/>
              <a:gd name="connsiteY77" fmla="*/ 158591 h 4354354"/>
              <a:gd name="connsiteX78" fmla="*/ 545831 w 2684164"/>
              <a:gd name="connsiteY78" fmla="*/ 234792 h 4354354"/>
              <a:gd name="connsiteX79" fmla="*/ 498205 w 2684164"/>
              <a:gd name="connsiteY79" fmla="*/ 313373 h 4354354"/>
              <a:gd name="connsiteX80" fmla="*/ 453913 w 2684164"/>
              <a:gd name="connsiteY80" fmla="*/ 408147 h 4354354"/>
              <a:gd name="connsiteX81" fmla="*/ 361044 w 2684164"/>
              <a:gd name="connsiteY81" fmla="*/ 381476 h 4354354"/>
              <a:gd name="connsiteX82" fmla="*/ 293418 w 2684164"/>
              <a:gd name="connsiteY82" fmla="*/ 441960 h 4354354"/>
              <a:gd name="connsiteX83" fmla="*/ 263413 w 2684164"/>
              <a:gd name="connsiteY83" fmla="*/ 513874 h 4354354"/>
              <a:gd name="connsiteX84" fmla="*/ 314848 w 2684164"/>
              <a:gd name="connsiteY84" fmla="*/ 574834 h 4354354"/>
              <a:gd name="connsiteX85" fmla="*/ 228646 w 2684164"/>
              <a:gd name="connsiteY85" fmla="*/ 711995 h 4354354"/>
              <a:gd name="connsiteX86" fmla="*/ 255318 w 2684164"/>
              <a:gd name="connsiteY86" fmla="*/ 758667 h 4354354"/>
              <a:gd name="connsiteX87" fmla="*/ 241029 w 2684164"/>
              <a:gd name="connsiteY87" fmla="*/ 834390 h 4354354"/>
              <a:gd name="connsiteX88" fmla="*/ 295798 w 2684164"/>
              <a:gd name="connsiteY88" fmla="*/ 849630 h 4354354"/>
              <a:gd name="connsiteX89" fmla="*/ 343899 w 2684164"/>
              <a:gd name="connsiteY89" fmla="*/ 872966 h 4354354"/>
              <a:gd name="connsiteX90" fmla="*/ 317230 w 2684164"/>
              <a:gd name="connsiteY90" fmla="*/ 957263 h 4354354"/>
              <a:gd name="connsiteX91" fmla="*/ 314849 w 2684164"/>
              <a:gd name="connsiteY91" fmla="*/ 1051560 h 4354354"/>
              <a:gd name="connsiteX92" fmla="*/ 231506 w 2684164"/>
              <a:gd name="connsiteY92" fmla="*/ 1096803 h 4354354"/>
              <a:gd name="connsiteX93" fmla="*/ 152447 w 2684164"/>
              <a:gd name="connsiteY93" fmla="*/ 1095376 h 4354354"/>
              <a:gd name="connsiteX94" fmla="*/ 159114 w 2684164"/>
              <a:gd name="connsiteY94" fmla="*/ 1245395 h 4354354"/>
              <a:gd name="connsiteX95" fmla="*/ 221503 w 2684164"/>
              <a:gd name="connsiteY95" fmla="*/ 1283494 h 4354354"/>
              <a:gd name="connsiteX96" fmla="*/ 210073 w 2684164"/>
              <a:gd name="connsiteY96" fmla="*/ 1344454 h 4354354"/>
              <a:gd name="connsiteX97" fmla="*/ 292464 w 2684164"/>
              <a:gd name="connsiteY97" fmla="*/ 1416368 h 4354354"/>
              <a:gd name="connsiteX98" fmla="*/ 272938 w 2684164"/>
              <a:gd name="connsiteY98" fmla="*/ 1466374 h 4354354"/>
              <a:gd name="connsiteX99" fmla="*/ 237219 w 2684164"/>
              <a:gd name="connsiteY99" fmla="*/ 1567339 h 4354354"/>
              <a:gd name="connsiteX100" fmla="*/ 212455 w 2684164"/>
              <a:gd name="connsiteY100" fmla="*/ 1594485 h 4354354"/>
              <a:gd name="connsiteX101" fmla="*/ 152923 w 2684164"/>
              <a:gd name="connsiteY101" fmla="*/ 1602105 h 4354354"/>
              <a:gd name="connsiteX102" fmla="*/ 96249 w 2684164"/>
              <a:gd name="connsiteY102" fmla="*/ 1652111 h 4354354"/>
              <a:gd name="connsiteX103" fmla="*/ 35289 w 2684164"/>
              <a:gd name="connsiteY103" fmla="*/ 1684497 h 4354354"/>
              <a:gd name="connsiteX104" fmla="*/ 11001 w 2684164"/>
              <a:gd name="connsiteY104" fmla="*/ 1750219 h 4354354"/>
              <a:gd name="connsiteX105" fmla="*/ 523 w 2684164"/>
              <a:gd name="connsiteY105" fmla="*/ 1875473 h 4354354"/>
              <a:gd name="connsiteX106" fmla="*/ 29098 w 2684164"/>
              <a:gd name="connsiteY106" fmla="*/ 1938814 h 4354354"/>
              <a:gd name="connsiteX107" fmla="*/ 79104 w 2684164"/>
              <a:gd name="connsiteY107" fmla="*/ 1993107 h 4354354"/>
              <a:gd name="connsiteX108" fmla="*/ 166258 w 2684164"/>
              <a:gd name="connsiteY108" fmla="*/ 2037874 h 4354354"/>
              <a:gd name="connsiteX109" fmla="*/ 241505 w 2684164"/>
              <a:gd name="connsiteY109" fmla="*/ 2100263 h 4354354"/>
              <a:gd name="connsiteX110" fmla="*/ 265318 w 2684164"/>
              <a:gd name="connsiteY110" fmla="*/ 2182654 h 4354354"/>
              <a:gd name="connsiteX111" fmla="*/ 318182 w 2684164"/>
              <a:gd name="connsiteY111" fmla="*/ 2265045 h 4354354"/>
              <a:gd name="connsiteX112" fmla="*/ 443436 w 2684164"/>
              <a:gd name="connsiteY112" fmla="*/ 2258854 h 4354354"/>
              <a:gd name="connsiteX113" fmla="*/ 472010 w 2684164"/>
              <a:gd name="connsiteY113" fmla="*/ 2296954 h 4354354"/>
              <a:gd name="connsiteX114" fmla="*/ 510111 w 2684164"/>
              <a:gd name="connsiteY114" fmla="*/ 2330292 h 4354354"/>
              <a:gd name="connsiteX115" fmla="*/ 541067 w 2684164"/>
              <a:gd name="connsiteY115" fmla="*/ 2318385 h 4354354"/>
              <a:gd name="connsiteX116" fmla="*/ 564403 w 2684164"/>
              <a:gd name="connsiteY116" fmla="*/ 2392680 h 4354354"/>
              <a:gd name="connsiteX117" fmla="*/ 543448 w 2684164"/>
              <a:gd name="connsiteY117" fmla="*/ 2461737 h 4354354"/>
              <a:gd name="connsiteX118" fmla="*/ 497728 w 2684164"/>
              <a:gd name="connsiteY118" fmla="*/ 2511267 h 4354354"/>
              <a:gd name="connsiteX119" fmla="*/ 499633 w 2684164"/>
              <a:gd name="connsiteY119" fmla="*/ 2549843 h 4354354"/>
              <a:gd name="connsiteX120" fmla="*/ 491061 w 2684164"/>
              <a:gd name="connsiteY120" fmla="*/ 2611279 h 4354354"/>
              <a:gd name="connsiteX121" fmla="*/ 524398 w 2684164"/>
              <a:gd name="connsiteY121" fmla="*/ 2648902 h 4354354"/>
              <a:gd name="connsiteX122" fmla="*/ 532018 w 2684164"/>
              <a:gd name="connsiteY122" fmla="*/ 2681764 h 4354354"/>
              <a:gd name="connsiteX123" fmla="*/ 564879 w 2684164"/>
              <a:gd name="connsiteY123" fmla="*/ 2642236 h 4354354"/>
              <a:gd name="connsiteX124" fmla="*/ 598217 w 2684164"/>
              <a:gd name="connsiteY124" fmla="*/ 2584610 h 4354354"/>
              <a:gd name="connsiteX125" fmla="*/ 655366 w 2684164"/>
              <a:gd name="connsiteY125" fmla="*/ 2589848 h 4354354"/>
              <a:gd name="connsiteX126" fmla="*/ 717279 w 2684164"/>
              <a:gd name="connsiteY126" fmla="*/ 2680812 h 4354354"/>
              <a:gd name="connsiteX127" fmla="*/ 755855 w 2684164"/>
              <a:gd name="connsiteY127" fmla="*/ 2739390 h 4354354"/>
              <a:gd name="connsiteX128" fmla="*/ 713945 w 2684164"/>
              <a:gd name="connsiteY128" fmla="*/ 2816067 h 4354354"/>
              <a:gd name="connsiteX129" fmla="*/ 642032 w 2684164"/>
              <a:gd name="connsiteY129" fmla="*/ 2851785 h 4354354"/>
              <a:gd name="connsiteX130" fmla="*/ 592978 w 2684164"/>
              <a:gd name="connsiteY130" fmla="*/ 2914174 h 4354354"/>
              <a:gd name="connsiteX131" fmla="*/ 526779 w 2684164"/>
              <a:gd name="connsiteY131" fmla="*/ 2938462 h 4354354"/>
              <a:gd name="connsiteX132" fmla="*/ 497252 w 2684164"/>
              <a:gd name="connsiteY132" fmla="*/ 2980373 h 4354354"/>
              <a:gd name="connsiteX133" fmla="*/ 527732 w 2684164"/>
              <a:gd name="connsiteY133" fmla="*/ 3081814 h 4354354"/>
              <a:gd name="connsiteX134" fmla="*/ 562498 w 2684164"/>
              <a:gd name="connsiteY134" fmla="*/ 3203734 h 4354354"/>
              <a:gd name="connsiteX135" fmla="*/ 600598 w 2684164"/>
              <a:gd name="connsiteY135" fmla="*/ 3302794 h 4354354"/>
              <a:gd name="connsiteX136" fmla="*/ 600598 w 2684164"/>
              <a:gd name="connsiteY136" fmla="*/ 3455194 h 4354354"/>
              <a:gd name="connsiteX137" fmla="*/ 562498 w 2684164"/>
              <a:gd name="connsiteY137" fmla="*/ 3493294 h 4354354"/>
              <a:gd name="connsiteX138" fmla="*/ 554878 w 2684164"/>
              <a:gd name="connsiteY138" fmla="*/ 3523774 h 4354354"/>
              <a:gd name="connsiteX139" fmla="*/ 539638 w 2684164"/>
              <a:gd name="connsiteY139" fmla="*/ 3554254 h 4354354"/>
              <a:gd name="connsiteX140" fmla="*/ 547258 w 2684164"/>
              <a:gd name="connsiteY140" fmla="*/ 3706654 h 4354354"/>
              <a:gd name="connsiteX141" fmla="*/ 600598 w 2684164"/>
              <a:gd name="connsiteY141" fmla="*/ 3699034 h 4354354"/>
              <a:gd name="connsiteX142" fmla="*/ 623458 w 2684164"/>
              <a:gd name="connsiteY142" fmla="*/ 3691414 h 4354354"/>
              <a:gd name="connsiteX143" fmla="*/ 669178 w 2684164"/>
              <a:gd name="connsiteY143" fmla="*/ 3714274 h 4354354"/>
              <a:gd name="connsiteX144" fmla="*/ 699658 w 2684164"/>
              <a:gd name="connsiteY144" fmla="*/ 3744754 h 4354354"/>
              <a:gd name="connsiteX145" fmla="*/ 829198 w 2684164"/>
              <a:gd name="connsiteY145" fmla="*/ 3767614 h 4354354"/>
              <a:gd name="connsiteX146" fmla="*/ 844438 w 2684164"/>
              <a:gd name="connsiteY146" fmla="*/ 3798094 h 4354354"/>
              <a:gd name="connsiteX147" fmla="*/ 867298 w 2684164"/>
              <a:gd name="connsiteY147" fmla="*/ 3813334 h 4354354"/>
              <a:gd name="connsiteX148" fmla="*/ 890158 w 2684164"/>
              <a:gd name="connsiteY148" fmla="*/ 3836194 h 4354354"/>
              <a:gd name="connsiteX149" fmla="*/ 897778 w 2684164"/>
              <a:gd name="connsiteY149" fmla="*/ 3866674 h 4354354"/>
              <a:gd name="connsiteX150" fmla="*/ 913018 w 2684164"/>
              <a:gd name="connsiteY150" fmla="*/ 3889534 h 4354354"/>
              <a:gd name="connsiteX151" fmla="*/ 935878 w 2684164"/>
              <a:gd name="connsiteY151" fmla="*/ 3927634 h 4354354"/>
              <a:gd name="connsiteX152" fmla="*/ 989218 w 2684164"/>
              <a:gd name="connsiteY152" fmla="*/ 3973354 h 4354354"/>
              <a:gd name="connsiteX153" fmla="*/ 1004458 w 2684164"/>
              <a:gd name="connsiteY153" fmla="*/ 3996214 h 4354354"/>
              <a:gd name="connsiteX154" fmla="*/ 1027318 w 2684164"/>
              <a:gd name="connsiteY154" fmla="*/ 4034314 h 4354354"/>
              <a:gd name="connsiteX155" fmla="*/ 1057798 w 2684164"/>
              <a:gd name="connsiteY155" fmla="*/ 4110514 h 4354354"/>
              <a:gd name="connsiteX156" fmla="*/ 1065418 w 2684164"/>
              <a:gd name="connsiteY156" fmla="*/ 4133374 h 4354354"/>
              <a:gd name="connsiteX157" fmla="*/ 1141618 w 2684164"/>
              <a:gd name="connsiteY157" fmla="*/ 4163854 h 4354354"/>
              <a:gd name="connsiteX158" fmla="*/ 1194958 w 2684164"/>
              <a:gd name="connsiteY158" fmla="*/ 4240054 h 4354354"/>
              <a:gd name="connsiteX159" fmla="*/ 1255918 w 2684164"/>
              <a:gd name="connsiteY159" fmla="*/ 4247674 h 4354354"/>
              <a:gd name="connsiteX160" fmla="*/ 1263538 w 2684164"/>
              <a:gd name="connsiteY160" fmla="*/ 4301014 h 4354354"/>
              <a:gd name="connsiteX161" fmla="*/ 1309258 w 2684164"/>
              <a:gd name="connsiteY161" fmla="*/ 4354354 h 4354354"/>
              <a:gd name="connsiteX162" fmla="*/ 1347358 w 2684164"/>
              <a:gd name="connsiteY162" fmla="*/ 4255294 h 4354354"/>
              <a:gd name="connsiteX163" fmla="*/ 1408318 w 2684164"/>
              <a:gd name="connsiteY163" fmla="*/ 4224814 h 4354354"/>
              <a:gd name="connsiteX164" fmla="*/ 1461658 w 2684164"/>
              <a:gd name="connsiteY164" fmla="*/ 4209574 h 4354354"/>
              <a:gd name="connsiteX165" fmla="*/ 1499758 w 2684164"/>
              <a:gd name="connsiteY165" fmla="*/ 4186714 h 4354354"/>
              <a:gd name="connsiteX166" fmla="*/ 1545478 w 2684164"/>
              <a:gd name="connsiteY166" fmla="*/ 4156234 h 4354354"/>
              <a:gd name="connsiteX167" fmla="*/ 1575958 w 2684164"/>
              <a:gd name="connsiteY167" fmla="*/ 4148614 h 4354354"/>
              <a:gd name="connsiteX168" fmla="*/ 1636918 w 2684164"/>
              <a:gd name="connsiteY168" fmla="*/ 4087654 h 4354354"/>
              <a:gd name="connsiteX169" fmla="*/ 1667398 w 2684164"/>
              <a:gd name="connsiteY169" fmla="*/ 4064794 h 4354354"/>
              <a:gd name="connsiteX170" fmla="*/ 1819798 w 2684164"/>
              <a:gd name="connsiteY170" fmla="*/ 4026694 h 4354354"/>
              <a:gd name="connsiteX171" fmla="*/ 1850278 w 2684164"/>
              <a:gd name="connsiteY171" fmla="*/ 4011454 h 4354354"/>
              <a:gd name="connsiteX172" fmla="*/ 1895998 w 2684164"/>
              <a:gd name="connsiteY172" fmla="*/ 3996214 h 4354354"/>
              <a:gd name="connsiteX173" fmla="*/ 1918858 w 2684164"/>
              <a:gd name="connsiteY173" fmla="*/ 3980974 h 4354354"/>
              <a:gd name="connsiteX174" fmla="*/ 1979818 w 2684164"/>
              <a:gd name="connsiteY174" fmla="*/ 3935254 h 4354354"/>
              <a:gd name="connsiteX175" fmla="*/ 2040778 w 2684164"/>
              <a:gd name="connsiteY175" fmla="*/ 3897154 h 4354354"/>
              <a:gd name="connsiteX176" fmla="*/ 2071258 w 2684164"/>
              <a:gd name="connsiteY176" fmla="*/ 3881914 h 4354354"/>
              <a:gd name="connsiteX177" fmla="*/ 2124598 w 2684164"/>
              <a:gd name="connsiteY177" fmla="*/ 3843814 h 4354354"/>
              <a:gd name="connsiteX178" fmla="*/ 2155078 w 2684164"/>
              <a:gd name="connsiteY178" fmla="*/ 3813334 h 4354354"/>
              <a:gd name="connsiteX179" fmla="*/ 2193178 w 2684164"/>
              <a:gd name="connsiteY179" fmla="*/ 3714274 h 4354354"/>
              <a:gd name="connsiteX180" fmla="*/ 2155078 w 2684164"/>
              <a:gd name="connsiteY180" fmla="*/ 3630454 h 4354354"/>
              <a:gd name="connsiteX181" fmla="*/ 2132218 w 2684164"/>
              <a:gd name="connsiteY181" fmla="*/ 3622834 h 4354354"/>
              <a:gd name="connsiteX182" fmla="*/ 2116978 w 2684164"/>
              <a:gd name="connsiteY182" fmla="*/ 3706654 h 4354354"/>
              <a:gd name="connsiteX183" fmla="*/ 2101738 w 2684164"/>
              <a:gd name="connsiteY183" fmla="*/ 3683794 h 4354354"/>
              <a:gd name="connsiteX184" fmla="*/ 2040778 w 2684164"/>
              <a:gd name="connsiteY184" fmla="*/ 3691414 h 4354354"/>
              <a:gd name="connsiteX185" fmla="*/ 2048398 w 2684164"/>
              <a:gd name="connsiteY185" fmla="*/ 3729514 h 4354354"/>
              <a:gd name="connsiteX186" fmla="*/ 2071258 w 2684164"/>
              <a:gd name="connsiteY186" fmla="*/ 3744754 h 4354354"/>
              <a:gd name="connsiteX187" fmla="*/ 2086498 w 2684164"/>
              <a:gd name="connsiteY187" fmla="*/ 3775234 h 4354354"/>
              <a:gd name="connsiteX188" fmla="*/ 2078878 w 2684164"/>
              <a:gd name="connsiteY188" fmla="*/ 3820954 h 4354354"/>
              <a:gd name="connsiteX189" fmla="*/ 2002678 w 2684164"/>
              <a:gd name="connsiteY189" fmla="*/ 3775234 h 4354354"/>
              <a:gd name="connsiteX190" fmla="*/ 1987438 w 2684164"/>
              <a:gd name="connsiteY190" fmla="*/ 3676174 h 4354354"/>
              <a:gd name="connsiteX191" fmla="*/ 1964578 w 2684164"/>
              <a:gd name="connsiteY191" fmla="*/ 3653314 h 4354354"/>
              <a:gd name="connsiteX192" fmla="*/ 1972198 w 2684164"/>
              <a:gd name="connsiteY192" fmla="*/ 3607594 h 4354354"/>
              <a:gd name="connsiteX193" fmla="*/ 2017918 w 2684164"/>
              <a:gd name="connsiteY193" fmla="*/ 3599974 h 4354354"/>
              <a:gd name="connsiteX194" fmla="*/ 2025538 w 2684164"/>
              <a:gd name="connsiteY194" fmla="*/ 3546634 h 4354354"/>
              <a:gd name="connsiteX195" fmla="*/ 2056018 w 2684164"/>
              <a:gd name="connsiteY195" fmla="*/ 3554254 h 4354354"/>
              <a:gd name="connsiteX196" fmla="*/ 2086498 w 2684164"/>
              <a:gd name="connsiteY196" fmla="*/ 3516154 h 4354354"/>
              <a:gd name="connsiteX197" fmla="*/ 2116978 w 2684164"/>
              <a:gd name="connsiteY197" fmla="*/ 3485674 h 4354354"/>
              <a:gd name="connsiteX198" fmla="*/ 2132218 w 2684164"/>
              <a:gd name="connsiteY198" fmla="*/ 3462814 h 4354354"/>
              <a:gd name="connsiteX199" fmla="*/ 2162698 w 2684164"/>
              <a:gd name="connsiteY199" fmla="*/ 3439954 h 4354354"/>
              <a:gd name="connsiteX200" fmla="*/ 2231278 w 2684164"/>
              <a:gd name="connsiteY200" fmla="*/ 3348514 h 4354354"/>
              <a:gd name="connsiteX201" fmla="*/ 2238898 w 2684164"/>
              <a:gd name="connsiteY201" fmla="*/ 3318034 h 4354354"/>
              <a:gd name="connsiteX202" fmla="*/ 2261758 w 2684164"/>
              <a:gd name="connsiteY202" fmla="*/ 3257074 h 4354354"/>
              <a:gd name="connsiteX203" fmla="*/ 2269378 w 2684164"/>
              <a:gd name="connsiteY203" fmla="*/ 3211354 h 4354354"/>
              <a:gd name="connsiteX204" fmla="*/ 2292238 w 2684164"/>
              <a:gd name="connsiteY204" fmla="*/ 3165634 h 4354354"/>
              <a:gd name="connsiteX205" fmla="*/ 2307478 w 2684164"/>
              <a:gd name="connsiteY205" fmla="*/ 3127534 h 4354354"/>
              <a:gd name="connsiteX206" fmla="*/ 2345578 w 2684164"/>
              <a:gd name="connsiteY206" fmla="*/ 3112294 h 4354354"/>
              <a:gd name="connsiteX207" fmla="*/ 2368438 w 2684164"/>
              <a:gd name="connsiteY207" fmla="*/ 3097054 h 4354354"/>
              <a:gd name="connsiteX208" fmla="*/ 2487977 w 2684164"/>
              <a:gd name="connsiteY208" fmla="*/ 3067050 h 4354354"/>
              <a:gd name="connsiteX209" fmla="*/ 2586085 w 2684164"/>
              <a:gd name="connsiteY209" fmla="*/ 3063717 h 4354354"/>
              <a:gd name="connsiteX210" fmla="*/ 2678476 w 2684164"/>
              <a:gd name="connsiteY210" fmla="*/ 3054668 h 4354354"/>
              <a:gd name="connsiteX0" fmla="*/ 2678476 w 2684164"/>
              <a:gd name="connsiteY0" fmla="*/ 3054668 h 4354354"/>
              <a:gd name="connsiteX1" fmla="*/ 2673238 w 2684164"/>
              <a:gd name="connsiteY1" fmla="*/ 3028474 h 4354354"/>
              <a:gd name="connsiteX2" fmla="*/ 2665618 w 2684164"/>
              <a:gd name="connsiteY2" fmla="*/ 2975134 h 4354354"/>
              <a:gd name="connsiteX3" fmla="*/ 2623708 w 2684164"/>
              <a:gd name="connsiteY3" fmla="*/ 2967038 h 4354354"/>
              <a:gd name="connsiteX4" fmla="*/ 2560367 w 2684164"/>
              <a:gd name="connsiteY4" fmla="*/ 2966561 h 4354354"/>
              <a:gd name="connsiteX5" fmla="*/ 2519410 w 2684164"/>
              <a:gd name="connsiteY5" fmla="*/ 2908936 h 4354354"/>
              <a:gd name="connsiteX6" fmla="*/ 2457021 w 2684164"/>
              <a:gd name="connsiteY6" fmla="*/ 2905601 h 4354354"/>
              <a:gd name="connsiteX7" fmla="*/ 2410349 w 2684164"/>
              <a:gd name="connsiteY7" fmla="*/ 2889885 h 4354354"/>
              <a:gd name="connsiteX8" fmla="*/ 2376058 w 2684164"/>
              <a:gd name="connsiteY8" fmla="*/ 2876074 h 4354354"/>
              <a:gd name="connsiteX9" fmla="*/ 2347960 w 2684164"/>
              <a:gd name="connsiteY9" fmla="*/ 2856071 h 4354354"/>
              <a:gd name="connsiteX10" fmla="*/ 2293190 w 2684164"/>
              <a:gd name="connsiteY10" fmla="*/ 2824163 h 4354354"/>
              <a:gd name="connsiteX11" fmla="*/ 2218895 w 2684164"/>
              <a:gd name="connsiteY11" fmla="*/ 2864167 h 4354354"/>
              <a:gd name="connsiteX12" fmla="*/ 2178414 w 2684164"/>
              <a:gd name="connsiteY12" fmla="*/ 2825116 h 4354354"/>
              <a:gd name="connsiteX13" fmla="*/ 2143172 w 2684164"/>
              <a:gd name="connsiteY13" fmla="*/ 2746058 h 4354354"/>
              <a:gd name="connsiteX14" fmla="*/ 2123646 w 2684164"/>
              <a:gd name="connsiteY14" fmla="*/ 2684621 h 4354354"/>
              <a:gd name="connsiteX15" fmla="*/ 2105549 w 2684164"/>
              <a:gd name="connsiteY15" fmla="*/ 2649379 h 4354354"/>
              <a:gd name="connsiteX16" fmla="*/ 2104119 w 2684164"/>
              <a:gd name="connsiteY16" fmla="*/ 2600801 h 4354354"/>
              <a:gd name="connsiteX17" fmla="*/ 2026490 w 2684164"/>
              <a:gd name="connsiteY17" fmla="*/ 2686051 h 4354354"/>
              <a:gd name="connsiteX18" fmla="*/ 1959340 w 2684164"/>
              <a:gd name="connsiteY18" fmla="*/ 2754154 h 4354354"/>
              <a:gd name="connsiteX19" fmla="*/ 1912191 w 2684164"/>
              <a:gd name="connsiteY19" fmla="*/ 2713196 h 4354354"/>
              <a:gd name="connsiteX20" fmla="*/ 1775507 w 2684164"/>
              <a:gd name="connsiteY20" fmla="*/ 2699862 h 4354354"/>
              <a:gd name="connsiteX21" fmla="*/ 1677399 w 2684164"/>
              <a:gd name="connsiteY21" fmla="*/ 2689860 h 4354354"/>
              <a:gd name="connsiteX22" fmla="*/ 1606915 w 2684164"/>
              <a:gd name="connsiteY22" fmla="*/ 2582229 h 4354354"/>
              <a:gd name="connsiteX23" fmla="*/ 1542145 w 2684164"/>
              <a:gd name="connsiteY23" fmla="*/ 2584133 h 4354354"/>
              <a:gd name="connsiteX24" fmla="*/ 1517379 w 2684164"/>
              <a:gd name="connsiteY24" fmla="*/ 2563654 h 4354354"/>
              <a:gd name="connsiteX25" fmla="*/ 1469278 w 2684164"/>
              <a:gd name="connsiteY25" fmla="*/ 2381726 h 4354354"/>
              <a:gd name="connsiteX26" fmla="*/ 1438798 w 2684164"/>
              <a:gd name="connsiteY26" fmla="*/ 2289334 h 4354354"/>
              <a:gd name="connsiteX27" fmla="*/ 1400698 w 2684164"/>
              <a:gd name="connsiteY27" fmla="*/ 2220754 h 4354354"/>
              <a:gd name="connsiteX28" fmla="*/ 1385458 w 2684164"/>
              <a:gd name="connsiteY28" fmla="*/ 2197894 h 4354354"/>
              <a:gd name="connsiteX29" fmla="*/ 1374981 w 2684164"/>
              <a:gd name="connsiteY29" fmla="*/ 2152651 h 4354354"/>
              <a:gd name="connsiteX30" fmla="*/ 1369742 w 2684164"/>
              <a:gd name="connsiteY30" fmla="*/ 2052162 h 4354354"/>
              <a:gd name="connsiteX31" fmla="*/ 1384030 w 2684164"/>
              <a:gd name="connsiteY31" fmla="*/ 1982630 h 4354354"/>
              <a:gd name="connsiteX32" fmla="*/ 1315926 w 2684164"/>
              <a:gd name="connsiteY32" fmla="*/ 1917859 h 4354354"/>
              <a:gd name="connsiteX33" fmla="*/ 1282588 w 2684164"/>
              <a:gd name="connsiteY33" fmla="*/ 1912621 h 4354354"/>
              <a:gd name="connsiteX34" fmla="*/ 1184957 w 2684164"/>
              <a:gd name="connsiteY34" fmla="*/ 1853089 h 4354354"/>
              <a:gd name="connsiteX35" fmla="*/ 1126856 w 2684164"/>
              <a:gd name="connsiteY35" fmla="*/ 1863567 h 4354354"/>
              <a:gd name="connsiteX36" fmla="*/ 1074467 w 2684164"/>
              <a:gd name="connsiteY36" fmla="*/ 1897379 h 4354354"/>
              <a:gd name="connsiteX37" fmla="*/ 1025413 w 2684164"/>
              <a:gd name="connsiteY37" fmla="*/ 1923098 h 4354354"/>
              <a:gd name="connsiteX38" fmla="*/ 958738 w 2684164"/>
              <a:gd name="connsiteY38" fmla="*/ 1984058 h 4354354"/>
              <a:gd name="connsiteX39" fmla="*/ 909684 w 2684164"/>
              <a:gd name="connsiteY39" fmla="*/ 1941672 h 4354354"/>
              <a:gd name="connsiteX40" fmla="*/ 854917 w 2684164"/>
              <a:gd name="connsiteY40" fmla="*/ 1915002 h 4354354"/>
              <a:gd name="connsiteX41" fmla="*/ 823960 w 2684164"/>
              <a:gd name="connsiteY41" fmla="*/ 1889284 h 4354354"/>
              <a:gd name="connsiteX42" fmla="*/ 800624 w 2684164"/>
              <a:gd name="connsiteY42" fmla="*/ 1846898 h 4354354"/>
              <a:gd name="connsiteX43" fmla="*/ 814912 w 2684164"/>
              <a:gd name="connsiteY43" fmla="*/ 1789748 h 4354354"/>
              <a:gd name="connsiteX44" fmla="*/ 804433 w 2684164"/>
              <a:gd name="connsiteY44" fmla="*/ 1720215 h 4354354"/>
              <a:gd name="connsiteX45" fmla="*/ 783955 w 2684164"/>
              <a:gd name="connsiteY45" fmla="*/ 1625441 h 4354354"/>
              <a:gd name="connsiteX46" fmla="*/ 760141 w 2684164"/>
              <a:gd name="connsiteY46" fmla="*/ 1635919 h 4354354"/>
              <a:gd name="connsiteX47" fmla="*/ 701563 w 2684164"/>
              <a:gd name="connsiteY47" fmla="*/ 1571626 h 4354354"/>
              <a:gd name="connsiteX48" fmla="*/ 730138 w 2684164"/>
              <a:gd name="connsiteY48" fmla="*/ 1519714 h 4354354"/>
              <a:gd name="connsiteX49" fmla="*/ 777763 w 2684164"/>
              <a:gd name="connsiteY49" fmla="*/ 1455420 h 4354354"/>
              <a:gd name="connsiteX50" fmla="*/ 775858 w 2684164"/>
              <a:gd name="connsiteY50" fmla="*/ 1429227 h 4354354"/>
              <a:gd name="connsiteX51" fmla="*/ 818721 w 2684164"/>
              <a:gd name="connsiteY51" fmla="*/ 1375409 h 4354354"/>
              <a:gd name="connsiteX52" fmla="*/ 826818 w 2684164"/>
              <a:gd name="connsiteY52" fmla="*/ 1282542 h 4354354"/>
              <a:gd name="connsiteX53" fmla="*/ 812529 w 2684164"/>
              <a:gd name="connsiteY53" fmla="*/ 1198721 h 4354354"/>
              <a:gd name="connsiteX54" fmla="*/ 780144 w 2684164"/>
              <a:gd name="connsiteY54" fmla="*/ 1151573 h 4354354"/>
              <a:gd name="connsiteX55" fmla="*/ 761571 w 2684164"/>
              <a:gd name="connsiteY55" fmla="*/ 1070134 h 4354354"/>
              <a:gd name="connsiteX56" fmla="*/ 805387 w 2684164"/>
              <a:gd name="connsiteY56" fmla="*/ 1034892 h 4354354"/>
              <a:gd name="connsiteX57" fmla="*/ 808720 w 2684164"/>
              <a:gd name="connsiteY57" fmla="*/ 976789 h 4354354"/>
              <a:gd name="connsiteX58" fmla="*/ 821102 w 2684164"/>
              <a:gd name="connsiteY58" fmla="*/ 901065 h 4354354"/>
              <a:gd name="connsiteX59" fmla="*/ 830151 w 2684164"/>
              <a:gd name="connsiteY59" fmla="*/ 833914 h 4354354"/>
              <a:gd name="connsiteX60" fmla="*/ 844915 w 2684164"/>
              <a:gd name="connsiteY60" fmla="*/ 795814 h 4354354"/>
              <a:gd name="connsiteX61" fmla="*/ 860154 w 2684164"/>
              <a:gd name="connsiteY61" fmla="*/ 762475 h 4354354"/>
              <a:gd name="connsiteX62" fmla="*/ 833961 w 2684164"/>
              <a:gd name="connsiteY62" fmla="*/ 696754 h 4354354"/>
              <a:gd name="connsiteX63" fmla="*/ 818245 w 2684164"/>
              <a:gd name="connsiteY63" fmla="*/ 573405 h 4354354"/>
              <a:gd name="connsiteX64" fmla="*/ 787764 w 2684164"/>
              <a:gd name="connsiteY64" fmla="*/ 536259 h 4354354"/>
              <a:gd name="connsiteX65" fmla="*/ 770143 w 2684164"/>
              <a:gd name="connsiteY65" fmla="*/ 505777 h 4354354"/>
              <a:gd name="connsiteX66" fmla="*/ 747283 w 2684164"/>
              <a:gd name="connsiteY66" fmla="*/ 430054 h 4354354"/>
              <a:gd name="connsiteX67" fmla="*/ 720137 w 2684164"/>
              <a:gd name="connsiteY67" fmla="*/ 349091 h 4354354"/>
              <a:gd name="connsiteX68" fmla="*/ 732519 w 2684164"/>
              <a:gd name="connsiteY68" fmla="*/ 321469 h 4354354"/>
              <a:gd name="connsiteX69" fmla="*/ 729187 w 2684164"/>
              <a:gd name="connsiteY69" fmla="*/ 256223 h 4354354"/>
              <a:gd name="connsiteX70" fmla="*/ 710137 w 2684164"/>
              <a:gd name="connsiteY70" fmla="*/ 241935 h 4354354"/>
              <a:gd name="connsiteX71" fmla="*/ 702040 w 2684164"/>
              <a:gd name="connsiteY71" fmla="*/ 171451 h 4354354"/>
              <a:gd name="connsiteX72" fmla="*/ 668226 w 2684164"/>
              <a:gd name="connsiteY72" fmla="*/ 120015 h 4354354"/>
              <a:gd name="connsiteX73" fmla="*/ 679180 w 2684164"/>
              <a:gd name="connsiteY73" fmla="*/ 70485 h 4354354"/>
              <a:gd name="connsiteX74" fmla="*/ 650127 w 2684164"/>
              <a:gd name="connsiteY74" fmla="*/ 0 h 4354354"/>
              <a:gd name="connsiteX75" fmla="*/ 605837 w 2684164"/>
              <a:gd name="connsiteY75" fmla="*/ 10001 h 4354354"/>
              <a:gd name="connsiteX76" fmla="*/ 535352 w 2684164"/>
              <a:gd name="connsiteY76" fmla="*/ 85249 h 4354354"/>
              <a:gd name="connsiteX77" fmla="*/ 552497 w 2684164"/>
              <a:gd name="connsiteY77" fmla="*/ 158591 h 4354354"/>
              <a:gd name="connsiteX78" fmla="*/ 545831 w 2684164"/>
              <a:gd name="connsiteY78" fmla="*/ 234792 h 4354354"/>
              <a:gd name="connsiteX79" fmla="*/ 498205 w 2684164"/>
              <a:gd name="connsiteY79" fmla="*/ 313373 h 4354354"/>
              <a:gd name="connsiteX80" fmla="*/ 453913 w 2684164"/>
              <a:gd name="connsiteY80" fmla="*/ 408147 h 4354354"/>
              <a:gd name="connsiteX81" fmla="*/ 361044 w 2684164"/>
              <a:gd name="connsiteY81" fmla="*/ 381476 h 4354354"/>
              <a:gd name="connsiteX82" fmla="*/ 293418 w 2684164"/>
              <a:gd name="connsiteY82" fmla="*/ 441960 h 4354354"/>
              <a:gd name="connsiteX83" fmla="*/ 263413 w 2684164"/>
              <a:gd name="connsiteY83" fmla="*/ 513874 h 4354354"/>
              <a:gd name="connsiteX84" fmla="*/ 314848 w 2684164"/>
              <a:gd name="connsiteY84" fmla="*/ 574834 h 4354354"/>
              <a:gd name="connsiteX85" fmla="*/ 228646 w 2684164"/>
              <a:gd name="connsiteY85" fmla="*/ 711995 h 4354354"/>
              <a:gd name="connsiteX86" fmla="*/ 255318 w 2684164"/>
              <a:gd name="connsiteY86" fmla="*/ 758667 h 4354354"/>
              <a:gd name="connsiteX87" fmla="*/ 241029 w 2684164"/>
              <a:gd name="connsiteY87" fmla="*/ 834390 h 4354354"/>
              <a:gd name="connsiteX88" fmla="*/ 295798 w 2684164"/>
              <a:gd name="connsiteY88" fmla="*/ 849630 h 4354354"/>
              <a:gd name="connsiteX89" fmla="*/ 343899 w 2684164"/>
              <a:gd name="connsiteY89" fmla="*/ 872966 h 4354354"/>
              <a:gd name="connsiteX90" fmla="*/ 317230 w 2684164"/>
              <a:gd name="connsiteY90" fmla="*/ 957263 h 4354354"/>
              <a:gd name="connsiteX91" fmla="*/ 314849 w 2684164"/>
              <a:gd name="connsiteY91" fmla="*/ 1051560 h 4354354"/>
              <a:gd name="connsiteX92" fmla="*/ 231506 w 2684164"/>
              <a:gd name="connsiteY92" fmla="*/ 1096803 h 4354354"/>
              <a:gd name="connsiteX93" fmla="*/ 152447 w 2684164"/>
              <a:gd name="connsiteY93" fmla="*/ 1095376 h 4354354"/>
              <a:gd name="connsiteX94" fmla="*/ 159114 w 2684164"/>
              <a:gd name="connsiteY94" fmla="*/ 1245395 h 4354354"/>
              <a:gd name="connsiteX95" fmla="*/ 221503 w 2684164"/>
              <a:gd name="connsiteY95" fmla="*/ 1283494 h 4354354"/>
              <a:gd name="connsiteX96" fmla="*/ 210073 w 2684164"/>
              <a:gd name="connsiteY96" fmla="*/ 1344454 h 4354354"/>
              <a:gd name="connsiteX97" fmla="*/ 292464 w 2684164"/>
              <a:gd name="connsiteY97" fmla="*/ 1416368 h 4354354"/>
              <a:gd name="connsiteX98" fmla="*/ 272938 w 2684164"/>
              <a:gd name="connsiteY98" fmla="*/ 1466374 h 4354354"/>
              <a:gd name="connsiteX99" fmla="*/ 237219 w 2684164"/>
              <a:gd name="connsiteY99" fmla="*/ 1567339 h 4354354"/>
              <a:gd name="connsiteX100" fmla="*/ 212455 w 2684164"/>
              <a:gd name="connsiteY100" fmla="*/ 1594485 h 4354354"/>
              <a:gd name="connsiteX101" fmla="*/ 152923 w 2684164"/>
              <a:gd name="connsiteY101" fmla="*/ 1602105 h 4354354"/>
              <a:gd name="connsiteX102" fmla="*/ 96249 w 2684164"/>
              <a:gd name="connsiteY102" fmla="*/ 1652111 h 4354354"/>
              <a:gd name="connsiteX103" fmla="*/ 35289 w 2684164"/>
              <a:gd name="connsiteY103" fmla="*/ 1684497 h 4354354"/>
              <a:gd name="connsiteX104" fmla="*/ 11001 w 2684164"/>
              <a:gd name="connsiteY104" fmla="*/ 1750219 h 4354354"/>
              <a:gd name="connsiteX105" fmla="*/ 523 w 2684164"/>
              <a:gd name="connsiteY105" fmla="*/ 1875473 h 4354354"/>
              <a:gd name="connsiteX106" fmla="*/ 29098 w 2684164"/>
              <a:gd name="connsiteY106" fmla="*/ 1938814 h 4354354"/>
              <a:gd name="connsiteX107" fmla="*/ 79104 w 2684164"/>
              <a:gd name="connsiteY107" fmla="*/ 1993107 h 4354354"/>
              <a:gd name="connsiteX108" fmla="*/ 166258 w 2684164"/>
              <a:gd name="connsiteY108" fmla="*/ 2037874 h 4354354"/>
              <a:gd name="connsiteX109" fmla="*/ 241505 w 2684164"/>
              <a:gd name="connsiteY109" fmla="*/ 2100263 h 4354354"/>
              <a:gd name="connsiteX110" fmla="*/ 265318 w 2684164"/>
              <a:gd name="connsiteY110" fmla="*/ 2182654 h 4354354"/>
              <a:gd name="connsiteX111" fmla="*/ 318182 w 2684164"/>
              <a:gd name="connsiteY111" fmla="*/ 2265045 h 4354354"/>
              <a:gd name="connsiteX112" fmla="*/ 443436 w 2684164"/>
              <a:gd name="connsiteY112" fmla="*/ 2258854 h 4354354"/>
              <a:gd name="connsiteX113" fmla="*/ 472010 w 2684164"/>
              <a:gd name="connsiteY113" fmla="*/ 2296954 h 4354354"/>
              <a:gd name="connsiteX114" fmla="*/ 510111 w 2684164"/>
              <a:gd name="connsiteY114" fmla="*/ 2330292 h 4354354"/>
              <a:gd name="connsiteX115" fmla="*/ 541067 w 2684164"/>
              <a:gd name="connsiteY115" fmla="*/ 2318385 h 4354354"/>
              <a:gd name="connsiteX116" fmla="*/ 564403 w 2684164"/>
              <a:gd name="connsiteY116" fmla="*/ 2392680 h 4354354"/>
              <a:gd name="connsiteX117" fmla="*/ 543448 w 2684164"/>
              <a:gd name="connsiteY117" fmla="*/ 2461737 h 4354354"/>
              <a:gd name="connsiteX118" fmla="*/ 497728 w 2684164"/>
              <a:gd name="connsiteY118" fmla="*/ 2511267 h 4354354"/>
              <a:gd name="connsiteX119" fmla="*/ 499633 w 2684164"/>
              <a:gd name="connsiteY119" fmla="*/ 2549843 h 4354354"/>
              <a:gd name="connsiteX120" fmla="*/ 491061 w 2684164"/>
              <a:gd name="connsiteY120" fmla="*/ 2611279 h 4354354"/>
              <a:gd name="connsiteX121" fmla="*/ 524398 w 2684164"/>
              <a:gd name="connsiteY121" fmla="*/ 2648902 h 4354354"/>
              <a:gd name="connsiteX122" fmla="*/ 532018 w 2684164"/>
              <a:gd name="connsiteY122" fmla="*/ 2681764 h 4354354"/>
              <a:gd name="connsiteX123" fmla="*/ 564879 w 2684164"/>
              <a:gd name="connsiteY123" fmla="*/ 2642236 h 4354354"/>
              <a:gd name="connsiteX124" fmla="*/ 598217 w 2684164"/>
              <a:gd name="connsiteY124" fmla="*/ 2584610 h 4354354"/>
              <a:gd name="connsiteX125" fmla="*/ 655366 w 2684164"/>
              <a:gd name="connsiteY125" fmla="*/ 2589848 h 4354354"/>
              <a:gd name="connsiteX126" fmla="*/ 717279 w 2684164"/>
              <a:gd name="connsiteY126" fmla="*/ 2680812 h 4354354"/>
              <a:gd name="connsiteX127" fmla="*/ 755855 w 2684164"/>
              <a:gd name="connsiteY127" fmla="*/ 2739390 h 4354354"/>
              <a:gd name="connsiteX128" fmla="*/ 713945 w 2684164"/>
              <a:gd name="connsiteY128" fmla="*/ 2816067 h 4354354"/>
              <a:gd name="connsiteX129" fmla="*/ 642032 w 2684164"/>
              <a:gd name="connsiteY129" fmla="*/ 2851785 h 4354354"/>
              <a:gd name="connsiteX130" fmla="*/ 592978 w 2684164"/>
              <a:gd name="connsiteY130" fmla="*/ 2914174 h 4354354"/>
              <a:gd name="connsiteX131" fmla="*/ 526779 w 2684164"/>
              <a:gd name="connsiteY131" fmla="*/ 2938462 h 4354354"/>
              <a:gd name="connsiteX132" fmla="*/ 497252 w 2684164"/>
              <a:gd name="connsiteY132" fmla="*/ 2980373 h 4354354"/>
              <a:gd name="connsiteX133" fmla="*/ 527732 w 2684164"/>
              <a:gd name="connsiteY133" fmla="*/ 3081814 h 4354354"/>
              <a:gd name="connsiteX134" fmla="*/ 533923 w 2684164"/>
              <a:gd name="connsiteY134" fmla="*/ 3196590 h 4354354"/>
              <a:gd name="connsiteX135" fmla="*/ 600598 w 2684164"/>
              <a:gd name="connsiteY135" fmla="*/ 3302794 h 4354354"/>
              <a:gd name="connsiteX136" fmla="*/ 600598 w 2684164"/>
              <a:gd name="connsiteY136" fmla="*/ 3455194 h 4354354"/>
              <a:gd name="connsiteX137" fmla="*/ 562498 w 2684164"/>
              <a:gd name="connsiteY137" fmla="*/ 3493294 h 4354354"/>
              <a:gd name="connsiteX138" fmla="*/ 554878 w 2684164"/>
              <a:gd name="connsiteY138" fmla="*/ 3523774 h 4354354"/>
              <a:gd name="connsiteX139" fmla="*/ 539638 w 2684164"/>
              <a:gd name="connsiteY139" fmla="*/ 3554254 h 4354354"/>
              <a:gd name="connsiteX140" fmla="*/ 547258 w 2684164"/>
              <a:gd name="connsiteY140" fmla="*/ 3706654 h 4354354"/>
              <a:gd name="connsiteX141" fmla="*/ 600598 w 2684164"/>
              <a:gd name="connsiteY141" fmla="*/ 3699034 h 4354354"/>
              <a:gd name="connsiteX142" fmla="*/ 623458 w 2684164"/>
              <a:gd name="connsiteY142" fmla="*/ 3691414 h 4354354"/>
              <a:gd name="connsiteX143" fmla="*/ 669178 w 2684164"/>
              <a:gd name="connsiteY143" fmla="*/ 3714274 h 4354354"/>
              <a:gd name="connsiteX144" fmla="*/ 699658 w 2684164"/>
              <a:gd name="connsiteY144" fmla="*/ 3744754 h 4354354"/>
              <a:gd name="connsiteX145" fmla="*/ 829198 w 2684164"/>
              <a:gd name="connsiteY145" fmla="*/ 3767614 h 4354354"/>
              <a:gd name="connsiteX146" fmla="*/ 844438 w 2684164"/>
              <a:gd name="connsiteY146" fmla="*/ 3798094 h 4354354"/>
              <a:gd name="connsiteX147" fmla="*/ 867298 w 2684164"/>
              <a:gd name="connsiteY147" fmla="*/ 3813334 h 4354354"/>
              <a:gd name="connsiteX148" fmla="*/ 890158 w 2684164"/>
              <a:gd name="connsiteY148" fmla="*/ 3836194 h 4354354"/>
              <a:gd name="connsiteX149" fmla="*/ 897778 w 2684164"/>
              <a:gd name="connsiteY149" fmla="*/ 3866674 h 4354354"/>
              <a:gd name="connsiteX150" fmla="*/ 913018 w 2684164"/>
              <a:gd name="connsiteY150" fmla="*/ 3889534 h 4354354"/>
              <a:gd name="connsiteX151" fmla="*/ 935878 w 2684164"/>
              <a:gd name="connsiteY151" fmla="*/ 3927634 h 4354354"/>
              <a:gd name="connsiteX152" fmla="*/ 989218 w 2684164"/>
              <a:gd name="connsiteY152" fmla="*/ 3973354 h 4354354"/>
              <a:gd name="connsiteX153" fmla="*/ 1004458 w 2684164"/>
              <a:gd name="connsiteY153" fmla="*/ 3996214 h 4354354"/>
              <a:gd name="connsiteX154" fmla="*/ 1027318 w 2684164"/>
              <a:gd name="connsiteY154" fmla="*/ 4034314 h 4354354"/>
              <a:gd name="connsiteX155" fmla="*/ 1057798 w 2684164"/>
              <a:gd name="connsiteY155" fmla="*/ 4110514 h 4354354"/>
              <a:gd name="connsiteX156" fmla="*/ 1065418 w 2684164"/>
              <a:gd name="connsiteY156" fmla="*/ 4133374 h 4354354"/>
              <a:gd name="connsiteX157" fmla="*/ 1141618 w 2684164"/>
              <a:gd name="connsiteY157" fmla="*/ 4163854 h 4354354"/>
              <a:gd name="connsiteX158" fmla="*/ 1194958 w 2684164"/>
              <a:gd name="connsiteY158" fmla="*/ 4240054 h 4354354"/>
              <a:gd name="connsiteX159" fmla="*/ 1255918 w 2684164"/>
              <a:gd name="connsiteY159" fmla="*/ 4247674 h 4354354"/>
              <a:gd name="connsiteX160" fmla="*/ 1263538 w 2684164"/>
              <a:gd name="connsiteY160" fmla="*/ 4301014 h 4354354"/>
              <a:gd name="connsiteX161" fmla="*/ 1309258 w 2684164"/>
              <a:gd name="connsiteY161" fmla="*/ 4354354 h 4354354"/>
              <a:gd name="connsiteX162" fmla="*/ 1347358 w 2684164"/>
              <a:gd name="connsiteY162" fmla="*/ 4255294 h 4354354"/>
              <a:gd name="connsiteX163" fmla="*/ 1408318 w 2684164"/>
              <a:gd name="connsiteY163" fmla="*/ 4224814 h 4354354"/>
              <a:gd name="connsiteX164" fmla="*/ 1461658 w 2684164"/>
              <a:gd name="connsiteY164" fmla="*/ 4209574 h 4354354"/>
              <a:gd name="connsiteX165" fmla="*/ 1499758 w 2684164"/>
              <a:gd name="connsiteY165" fmla="*/ 4186714 h 4354354"/>
              <a:gd name="connsiteX166" fmla="*/ 1545478 w 2684164"/>
              <a:gd name="connsiteY166" fmla="*/ 4156234 h 4354354"/>
              <a:gd name="connsiteX167" fmla="*/ 1575958 w 2684164"/>
              <a:gd name="connsiteY167" fmla="*/ 4148614 h 4354354"/>
              <a:gd name="connsiteX168" fmla="*/ 1636918 w 2684164"/>
              <a:gd name="connsiteY168" fmla="*/ 4087654 h 4354354"/>
              <a:gd name="connsiteX169" fmla="*/ 1667398 w 2684164"/>
              <a:gd name="connsiteY169" fmla="*/ 4064794 h 4354354"/>
              <a:gd name="connsiteX170" fmla="*/ 1819798 w 2684164"/>
              <a:gd name="connsiteY170" fmla="*/ 4026694 h 4354354"/>
              <a:gd name="connsiteX171" fmla="*/ 1850278 w 2684164"/>
              <a:gd name="connsiteY171" fmla="*/ 4011454 h 4354354"/>
              <a:gd name="connsiteX172" fmla="*/ 1895998 w 2684164"/>
              <a:gd name="connsiteY172" fmla="*/ 3996214 h 4354354"/>
              <a:gd name="connsiteX173" fmla="*/ 1918858 w 2684164"/>
              <a:gd name="connsiteY173" fmla="*/ 3980974 h 4354354"/>
              <a:gd name="connsiteX174" fmla="*/ 1979818 w 2684164"/>
              <a:gd name="connsiteY174" fmla="*/ 3935254 h 4354354"/>
              <a:gd name="connsiteX175" fmla="*/ 2040778 w 2684164"/>
              <a:gd name="connsiteY175" fmla="*/ 3897154 h 4354354"/>
              <a:gd name="connsiteX176" fmla="*/ 2071258 w 2684164"/>
              <a:gd name="connsiteY176" fmla="*/ 3881914 h 4354354"/>
              <a:gd name="connsiteX177" fmla="*/ 2124598 w 2684164"/>
              <a:gd name="connsiteY177" fmla="*/ 3843814 h 4354354"/>
              <a:gd name="connsiteX178" fmla="*/ 2155078 w 2684164"/>
              <a:gd name="connsiteY178" fmla="*/ 3813334 h 4354354"/>
              <a:gd name="connsiteX179" fmla="*/ 2193178 w 2684164"/>
              <a:gd name="connsiteY179" fmla="*/ 3714274 h 4354354"/>
              <a:gd name="connsiteX180" fmla="*/ 2155078 w 2684164"/>
              <a:gd name="connsiteY180" fmla="*/ 3630454 h 4354354"/>
              <a:gd name="connsiteX181" fmla="*/ 2132218 w 2684164"/>
              <a:gd name="connsiteY181" fmla="*/ 3622834 h 4354354"/>
              <a:gd name="connsiteX182" fmla="*/ 2116978 w 2684164"/>
              <a:gd name="connsiteY182" fmla="*/ 3706654 h 4354354"/>
              <a:gd name="connsiteX183" fmla="*/ 2101738 w 2684164"/>
              <a:gd name="connsiteY183" fmla="*/ 3683794 h 4354354"/>
              <a:gd name="connsiteX184" fmla="*/ 2040778 w 2684164"/>
              <a:gd name="connsiteY184" fmla="*/ 3691414 h 4354354"/>
              <a:gd name="connsiteX185" fmla="*/ 2048398 w 2684164"/>
              <a:gd name="connsiteY185" fmla="*/ 3729514 h 4354354"/>
              <a:gd name="connsiteX186" fmla="*/ 2071258 w 2684164"/>
              <a:gd name="connsiteY186" fmla="*/ 3744754 h 4354354"/>
              <a:gd name="connsiteX187" fmla="*/ 2086498 w 2684164"/>
              <a:gd name="connsiteY187" fmla="*/ 3775234 h 4354354"/>
              <a:gd name="connsiteX188" fmla="*/ 2078878 w 2684164"/>
              <a:gd name="connsiteY188" fmla="*/ 3820954 h 4354354"/>
              <a:gd name="connsiteX189" fmla="*/ 2002678 w 2684164"/>
              <a:gd name="connsiteY189" fmla="*/ 3775234 h 4354354"/>
              <a:gd name="connsiteX190" fmla="*/ 1987438 w 2684164"/>
              <a:gd name="connsiteY190" fmla="*/ 3676174 h 4354354"/>
              <a:gd name="connsiteX191" fmla="*/ 1964578 w 2684164"/>
              <a:gd name="connsiteY191" fmla="*/ 3653314 h 4354354"/>
              <a:gd name="connsiteX192" fmla="*/ 1972198 w 2684164"/>
              <a:gd name="connsiteY192" fmla="*/ 3607594 h 4354354"/>
              <a:gd name="connsiteX193" fmla="*/ 2017918 w 2684164"/>
              <a:gd name="connsiteY193" fmla="*/ 3599974 h 4354354"/>
              <a:gd name="connsiteX194" fmla="*/ 2025538 w 2684164"/>
              <a:gd name="connsiteY194" fmla="*/ 3546634 h 4354354"/>
              <a:gd name="connsiteX195" fmla="*/ 2056018 w 2684164"/>
              <a:gd name="connsiteY195" fmla="*/ 3554254 h 4354354"/>
              <a:gd name="connsiteX196" fmla="*/ 2086498 w 2684164"/>
              <a:gd name="connsiteY196" fmla="*/ 3516154 h 4354354"/>
              <a:gd name="connsiteX197" fmla="*/ 2116978 w 2684164"/>
              <a:gd name="connsiteY197" fmla="*/ 3485674 h 4354354"/>
              <a:gd name="connsiteX198" fmla="*/ 2132218 w 2684164"/>
              <a:gd name="connsiteY198" fmla="*/ 3462814 h 4354354"/>
              <a:gd name="connsiteX199" fmla="*/ 2162698 w 2684164"/>
              <a:gd name="connsiteY199" fmla="*/ 3439954 h 4354354"/>
              <a:gd name="connsiteX200" fmla="*/ 2231278 w 2684164"/>
              <a:gd name="connsiteY200" fmla="*/ 3348514 h 4354354"/>
              <a:gd name="connsiteX201" fmla="*/ 2238898 w 2684164"/>
              <a:gd name="connsiteY201" fmla="*/ 3318034 h 4354354"/>
              <a:gd name="connsiteX202" fmla="*/ 2261758 w 2684164"/>
              <a:gd name="connsiteY202" fmla="*/ 3257074 h 4354354"/>
              <a:gd name="connsiteX203" fmla="*/ 2269378 w 2684164"/>
              <a:gd name="connsiteY203" fmla="*/ 3211354 h 4354354"/>
              <a:gd name="connsiteX204" fmla="*/ 2292238 w 2684164"/>
              <a:gd name="connsiteY204" fmla="*/ 3165634 h 4354354"/>
              <a:gd name="connsiteX205" fmla="*/ 2307478 w 2684164"/>
              <a:gd name="connsiteY205" fmla="*/ 3127534 h 4354354"/>
              <a:gd name="connsiteX206" fmla="*/ 2345578 w 2684164"/>
              <a:gd name="connsiteY206" fmla="*/ 3112294 h 4354354"/>
              <a:gd name="connsiteX207" fmla="*/ 2368438 w 2684164"/>
              <a:gd name="connsiteY207" fmla="*/ 3097054 h 4354354"/>
              <a:gd name="connsiteX208" fmla="*/ 2487977 w 2684164"/>
              <a:gd name="connsiteY208" fmla="*/ 3067050 h 4354354"/>
              <a:gd name="connsiteX209" fmla="*/ 2586085 w 2684164"/>
              <a:gd name="connsiteY209" fmla="*/ 3063717 h 4354354"/>
              <a:gd name="connsiteX210" fmla="*/ 2678476 w 2684164"/>
              <a:gd name="connsiteY210" fmla="*/ 3054668 h 4354354"/>
              <a:gd name="connsiteX0" fmla="*/ 2678476 w 2684164"/>
              <a:gd name="connsiteY0" fmla="*/ 3054668 h 4354354"/>
              <a:gd name="connsiteX1" fmla="*/ 2673238 w 2684164"/>
              <a:gd name="connsiteY1" fmla="*/ 3028474 h 4354354"/>
              <a:gd name="connsiteX2" fmla="*/ 2665618 w 2684164"/>
              <a:gd name="connsiteY2" fmla="*/ 2975134 h 4354354"/>
              <a:gd name="connsiteX3" fmla="*/ 2623708 w 2684164"/>
              <a:gd name="connsiteY3" fmla="*/ 2967038 h 4354354"/>
              <a:gd name="connsiteX4" fmla="*/ 2560367 w 2684164"/>
              <a:gd name="connsiteY4" fmla="*/ 2966561 h 4354354"/>
              <a:gd name="connsiteX5" fmla="*/ 2519410 w 2684164"/>
              <a:gd name="connsiteY5" fmla="*/ 2908936 h 4354354"/>
              <a:gd name="connsiteX6" fmla="*/ 2457021 w 2684164"/>
              <a:gd name="connsiteY6" fmla="*/ 2905601 h 4354354"/>
              <a:gd name="connsiteX7" fmla="*/ 2410349 w 2684164"/>
              <a:gd name="connsiteY7" fmla="*/ 2889885 h 4354354"/>
              <a:gd name="connsiteX8" fmla="*/ 2376058 w 2684164"/>
              <a:gd name="connsiteY8" fmla="*/ 2876074 h 4354354"/>
              <a:gd name="connsiteX9" fmla="*/ 2347960 w 2684164"/>
              <a:gd name="connsiteY9" fmla="*/ 2856071 h 4354354"/>
              <a:gd name="connsiteX10" fmla="*/ 2293190 w 2684164"/>
              <a:gd name="connsiteY10" fmla="*/ 2824163 h 4354354"/>
              <a:gd name="connsiteX11" fmla="*/ 2218895 w 2684164"/>
              <a:gd name="connsiteY11" fmla="*/ 2864167 h 4354354"/>
              <a:gd name="connsiteX12" fmla="*/ 2178414 w 2684164"/>
              <a:gd name="connsiteY12" fmla="*/ 2825116 h 4354354"/>
              <a:gd name="connsiteX13" fmla="*/ 2143172 w 2684164"/>
              <a:gd name="connsiteY13" fmla="*/ 2746058 h 4354354"/>
              <a:gd name="connsiteX14" fmla="*/ 2123646 w 2684164"/>
              <a:gd name="connsiteY14" fmla="*/ 2684621 h 4354354"/>
              <a:gd name="connsiteX15" fmla="*/ 2105549 w 2684164"/>
              <a:gd name="connsiteY15" fmla="*/ 2649379 h 4354354"/>
              <a:gd name="connsiteX16" fmla="*/ 2104119 w 2684164"/>
              <a:gd name="connsiteY16" fmla="*/ 2600801 h 4354354"/>
              <a:gd name="connsiteX17" fmla="*/ 2026490 w 2684164"/>
              <a:gd name="connsiteY17" fmla="*/ 2686051 h 4354354"/>
              <a:gd name="connsiteX18" fmla="*/ 1959340 w 2684164"/>
              <a:gd name="connsiteY18" fmla="*/ 2754154 h 4354354"/>
              <a:gd name="connsiteX19" fmla="*/ 1912191 w 2684164"/>
              <a:gd name="connsiteY19" fmla="*/ 2713196 h 4354354"/>
              <a:gd name="connsiteX20" fmla="*/ 1775507 w 2684164"/>
              <a:gd name="connsiteY20" fmla="*/ 2699862 h 4354354"/>
              <a:gd name="connsiteX21" fmla="*/ 1677399 w 2684164"/>
              <a:gd name="connsiteY21" fmla="*/ 2689860 h 4354354"/>
              <a:gd name="connsiteX22" fmla="*/ 1606915 w 2684164"/>
              <a:gd name="connsiteY22" fmla="*/ 2582229 h 4354354"/>
              <a:gd name="connsiteX23" fmla="*/ 1542145 w 2684164"/>
              <a:gd name="connsiteY23" fmla="*/ 2584133 h 4354354"/>
              <a:gd name="connsiteX24" fmla="*/ 1517379 w 2684164"/>
              <a:gd name="connsiteY24" fmla="*/ 2563654 h 4354354"/>
              <a:gd name="connsiteX25" fmla="*/ 1469278 w 2684164"/>
              <a:gd name="connsiteY25" fmla="*/ 2381726 h 4354354"/>
              <a:gd name="connsiteX26" fmla="*/ 1438798 w 2684164"/>
              <a:gd name="connsiteY26" fmla="*/ 2289334 h 4354354"/>
              <a:gd name="connsiteX27" fmla="*/ 1400698 w 2684164"/>
              <a:gd name="connsiteY27" fmla="*/ 2220754 h 4354354"/>
              <a:gd name="connsiteX28" fmla="*/ 1385458 w 2684164"/>
              <a:gd name="connsiteY28" fmla="*/ 2197894 h 4354354"/>
              <a:gd name="connsiteX29" fmla="*/ 1374981 w 2684164"/>
              <a:gd name="connsiteY29" fmla="*/ 2152651 h 4354354"/>
              <a:gd name="connsiteX30" fmla="*/ 1369742 w 2684164"/>
              <a:gd name="connsiteY30" fmla="*/ 2052162 h 4354354"/>
              <a:gd name="connsiteX31" fmla="*/ 1384030 w 2684164"/>
              <a:gd name="connsiteY31" fmla="*/ 1982630 h 4354354"/>
              <a:gd name="connsiteX32" fmla="*/ 1315926 w 2684164"/>
              <a:gd name="connsiteY32" fmla="*/ 1917859 h 4354354"/>
              <a:gd name="connsiteX33" fmla="*/ 1282588 w 2684164"/>
              <a:gd name="connsiteY33" fmla="*/ 1912621 h 4354354"/>
              <a:gd name="connsiteX34" fmla="*/ 1184957 w 2684164"/>
              <a:gd name="connsiteY34" fmla="*/ 1853089 h 4354354"/>
              <a:gd name="connsiteX35" fmla="*/ 1126856 w 2684164"/>
              <a:gd name="connsiteY35" fmla="*/ 1863567 h 4354354"/>
              <a:gd name="connsiteX36" fmla="*/ 1074467 w 2684164"/>
              <a:gd name="connsiteY36" fmla="*/ 1897379 h 4354354"/>
              <a:gd name="connsiteX37" fmla="*/ 1025413 w 2684164"/>
              <a:gd name="connsiteY37" fmla="*/ 1923098 h 4354354"/>
              <a:gd name="connsiteX38" fmla="*/ 958738 w 2684164"/>
              <a:gd name="connsiteY38" fmla="*/ 1984058 h 4354354"/>
              <a:gd name="connsiteX39" fmla="*/ 909684 w 2684164"/>
              <a:gd name="connsiteY39" fmla="*/ 1941672 h 4354354"/>
              <a:gd name="connsiteX40" fmla="*/ 854917 w 2684164"/>
              <a:gd name="connsiteY40" fmla="*/ 1915002 h 4354354"/>
              <a:gd name="connsiteX41" fmla="*/ 823960 w 2684164"/>
              <a:gd name="connsiteY41" fmla="*/ 1889284 h 4354354"/>
              <a:gd name="connsiteX42" fmla="*/ 800624 w 2684164"/>
              <a:gd name="connsiteY42" fmla="*/ 1846898 h 4354354"/>
              <a:gd name="connsiteX43" fmla="*/ 814912 w 2684164"/>
              <a:gd name="connsiteY43" fmla="*/ 1789748 h 4354354"/>
              <a:gd name="connsiteX44" fmla="*/ 804433 w 2684164"/>
              <a:gd name="connsiteY44" fmla="*/ 1720215 h 4354354"/>
              <a:gd name="connsiteX45" fmla="*/ 783955 w 2684164"/>
              <a:gd name="connsiteY45" fmla="*/ 1625441 h 4354354"/>
              <a:gd name="connsiteX46" fmla="*/ 760141 w 2684164"/>
              <a:gd name="connsiteY46" fmla="*/ 1635919 h 4354354"/>
              <a:gd name="connsiteX47" fmla="*/ 701563 w 2684164"/>
              <a:gd name="connsiteY47" fmla="*/ 1571626 h 4354354"/>
              <a:gd name="connsiteX48" fmla="*/ 730138 w 2684164"/>
              <a:gd name="connsiteY48" fmla="*/ 1519714 h 4354354"/>
              <a:gd name="connsiteX49" fmla="*/ 777763 w 2684164"/>
              <a:gd name="connsiteY49" fmla="*/ 1455420 h 4354354"/>
              <a:gd name="connsiteX50" fmla="*/ 775858 w 2684164"/>
              <a:gd name="connsiteY50" fmla="*/ 1429227 h 4354354"/>
              <a:gd name="connsiteX51" fmla="*/ 818721 w 2684164"/>
              <a:gd name="connsiteY51" fmla="*/ 1375409 h 4354354"/>
              <a:gd name="connsiteX52" fmla="*/ 826818 w 2684164"/>
              <a:gd name="connsiteY52" fmla="*/ 1282542 h 4354354"/>
              <a:gd name="connsiteX53" fmla="*/ 812529 w 2684164"/>
              <a:gd name="connsiteY53" fmla="*/ 1198721 h 4354354"/>
              <a:gd name="connsiteX54" fmla="*/ 780144 w 2684164"/>
              <a:gd name="connsiteY54" fmla="*/ 1151573 h 4354354"/>
              <a:gd name="connsiteX55" fmla="*/ 761571 w 2684164"/>
              <a:gd name="connsiteY55" fmla="*/ 1070134 h 4354354"/>
              <a:gd name="connsiteX56" fmla="*/ 805387 w 2684164"/>
              <a:gd name="connsiteY56" fmla="*/ 1034892 h 4354354"/>
              <a:gd name="connsiteX57" fmla="*/ 808720 w 2684164"/>
              <a:gd name="connsiteY57" fmla="*/ 976789 h 4354354"/>
              <a:gd name="connsiteX58" fmla="*/ 821102 w 2684164"/>
              <a:gd name="connsiteY58" fmla="*/ 901065 h 4354354"/>
              <a:gd name="connsiteX59" fmla="*/ 830151 w 2684164"/>
              <a:gd name="connsiteY59" fmla="*/ 833914 h 4354354"/>
              <a:gd name="connsiteX60" fmla="*/ 844915 w 2684164"/>
              <a:gd name="connsiteY60" fmla="*/ 795814 h 4354354"/>
              <a:gd name="connsiteX61" fmla="*/ 860154 w 2684164"/>
              <a:gd name="connsiteY61" fmla="*/ 762475 h 4354354"/>
              <a:gd name="connsiteX62" fmla="*/ 833961 w 2684164"/>
              <a:gd name="connsiteY62" fmla="*/ 696754 h 4354354"/>
              <a:gd name="connsiteX63" fmla="*/ 818245 w 2684164"/>
              <a:gd name="connsiteY63" fmla="*/ 573405 h 4354354"/>
              <a:gd name="connsiteX64" fmla="*/ 787764 w 2684164"/>
              <a:gd name="connsiteY64" fmla="*/ 536259 h 4354354"/>
              <a:gd name="connsiteX65" fmla="*/ 770143 w 2684164"/>
              <a:gd name="connsiteY65" fmla="*/ 505777 h 4354354"/>
              <a:gd name="connsiteX66" fmla="*/ 747283 w 2684164"/>
              <a:gd name="connsiteY66" fmla="*/ 430054 h 4354354"/>
              <a:gd name="connsiteX67" fmla="*/ 720137 w 2684164"/>
              <a:gd name="connsiteY67" fmla="*/ 349091 h 4354354"/>
              <a:gd name="connsiteX68" fmla="*/ 732519 w 2684164"/>
              <a:gd name="connsiteY68" fmla="*/ 321469 h 4354354"/>
              <a:gd name="connsiteX69" fmla="*/ 729187 w 2684164"/>
              <a:gd name="connsiteY69" fmla="*/ 256223 h 4354354"/>
              <a:gd name="connsiteX70" fmla="*/ 710137 w 2684164"/>
              <a:gd name="connsiteY70" fmla="*/ 241935 h 4354354"/>
              <a:gd name="connsiteX71" fmla="*/ 702040 w 2684164"/>
              <a:gd name="connsiteY71" fmla="*/ 171451 h 4354354"/>
              <a:gd name="connsiteX72" fmla="*/ 668226 w 2684164"/>
              <a:gd name="connsiteY72" fmla="*/ 120015 h 4354354"/>
              <a:gd name="connsiteX73" fmla="*/ 679180 w 2684164"/>
              <a:gd name="connsiteY73" fmla="*/ 70485 h 4354354"/>
              <a:gd name="connsiteX74" fmla="*/ 650127 w 2684164"/>
              <a:gd name="connsiteY74" fmla="*/ 0 h 4354354"/>
              <a:gd name="connsiteX75" fmla="*/ 605837 w 2684164"/>
              <a:gd name="connsiteY75" fmla="*/ 10001 h 4354354"/>
              <a:gd name="connsiteX76" fmla="*/ 535352 w 2684164"/>
              <a:gd name="connsiteY76" fmla="*/ 85249 h 4354354"/>
              <a:gd name="connsiteX77" fmla="*/ 552497 w 2684164"/>
              <a:gd name="connsiteY77" fmla="*/ 158591 h 4354354"/>
              <a:gd name="connsiteX78" fmla="*/ 545831 w 2684164"/>
              <a:gd name="connsiteY78" fmla="*/ 234792 h 4354354"/>
              <a:gd name="connsiteX79" fmla="*/ 498205 w 2684164"/>
              <a:gd name="connsiteY79" fmla="*/ 313373 h 4354354"/>
              <a:gd name="connsiteX80" fmla="*/ 453913 w 2684164"/>
              <a:gd name="connsiteY80" fmla="*/ 408147 h 4354354"/>
              <a:gd name="connsiteX81" fmla="*/ 361044 w 2684164"/>
              <a:gd name="connsiteY81" fmla="*/ 381476 h 4354354"/>
              <a:gd name="connsiteX82" fmla="*/ 293418 w 2684164"/>
              <a:gd name="connsiteY82" fmla="*/ 441960 h 4354354"/>
              <a:gd name="connsiteX83" fmla="*/ 263413 w 2684164"/>
              <a:gd name="connsiteY83" fmla="*/ 513874 h 4354354"/>
              <a:gd name="connsiteX84" fmla="*/ 314848 w 2684164"/>
              <a:gd name="connsiteY84" fmla="*/ 574834 h 4354354"/>
              <a:gd name="connsiteX85" fmla="*/ 228646 w 2684164"/>
              <a:gd name="connsiteY85" fmla="*/ 711995 h 4354354"/>
              <a:gd name="connsiteX86" fmla="*/ 255318 w 2684164"/>
              <a:gd name="connsiteY86" fmla="*/ 758667 h 4354354"/>
              <a:gd name="connsiteX87" fmla="*/ 241029 w 2684164"/>
              <a:gd name="connsiteY87" fmla="*/ 834390 h 4354354"/>
              <a:gd name="connsiteX88" fmla="*/ 295798 w 2684164"/>
              <a:gd name="connsiteY88" fmla="*/ 849630 h 4354354"/>
              <a:gd name="connsiteX89" fmla="*/ 343899 w 2684164"/>
              <a:gd name="connsiteY89" fmla="*/ 872966 h 4354354"/>
              <a:gd name="connsiteX90" fmla="*/ 317230 w 2684164"/>
              <a:gd name="connsiteY90" fmla="*/ 957263 h 4354354"/>
              <a:gd name="connsiteX91" fmla="*/ 314849 w 2684164"/>
              <a:gd name="connsiteY91" fmla="*/ 1051560 h 4354354"/>
              <a:gd name="connsiteX92" fmla="*/ 231506 w 2684164"/>
              <a:gd name="connsiteY92" fmla="*/ 1096803 h 4354354"/>
              <a:gd name="connsiteX93" fmla="*/ 152447 w 2684164"/>
              <a:gd name="connsiteY93" fmla="*/ 1095376 h 4354354"/>
              <a:gd name="connsiteX94" fmla="*/ 159114 w 2684164"/>
              <a:gd name="connsiteY94" fmla="*/ 1245395 h 4354354"/>
              <a:gd name="connsiteX95" fmla="*/ 221503 w 2684164"/>
              <a:gd name="connsiteY95" fmla="*/ 1283494 h 4354354"/>
              <a:gd name="connsiteX96" fmla="*/ 210073 w 2684164"/>
              <a:gd name="connsiteY96" fmla="*/ 1344454 h 4354354"/>
              <a:gd name="connsiteX97" fmla="*/ 292464 w 2684164"/>
              <a:gd name="connsiteY97" fmla="*/ 1416368 h 4354354"/>
              <a:gd name="connsiteX98" fmla="*/ 272938 w 2684164"/>
              <a:gd name="connsiteY98" fmla="*/ 1466374 h 4354354"/>
              <a:gd name="connsiteX99" fmla="*/ 237219 w 2684164"/>
              <a:gd name="connsiteY99" fmla="*/ 1567339 h 4354354"/>
              <a:gd name="connsiteX100" fmla="*/ 212455 w 2684164"/>
              <a:gd name="connsiteY100" fmla="*/ 1594485 h 4354354"/>
              <a:gd name="connsiteX101" fmla="*/ 152923 w 2684164"/>
              <a:gd name="connsiteY101" fmla="*/ 1602105 h 4354354"/>
              <a:gd name="connsiteX102" fmla="*/ 96249 w 2684164"/>
              <a:gd name="connsiteY102" fmla="*/ 1652111 h 4354354"/>
              <a:gd name="connsiteX103" fmla="*/ 35289 w 2684164"/>
              <a:gd name="connsiteY103" fmla="*/ 1684497 h 4354354"/>
              <a:gd name="connsiteX104" fmla="*/ 11001 w 2684164"/>
              <a:gd name="connsiteY104" fmla="*/ 1750219 h 4354354"/>
              <a:gd name="connsiteX105" fmla="*/ 523 w 2684164"/>
              <a:gd name="connsiteY105" fmla="*/ 1875473 h 4354354"/>
              <a:gd name="connsiteX106" fmla="*/ 29098 w 2684164"/>
              <a:gd name="connsiteY106" fmla="*/ 1938814 h 4354354"/>
              <a:gd name="connsiteX107" fmla="*/ 79104 w 2684164"/>
              <a:gd name="connsiteY107" fmla="*/ 1993107 h 4354354"/>
              <a:gd name="connsiteX108" fmla="*/ 166258 w 2684164"/>
              <a:gd name="connsiteY108" fmla="*/ 2037874 h 4354354"/>
              <a:gd name="connsiteX109" fmla="*/ 241505 w 2684164"/>
              <a:gd name="connsiteY109" fmla="*/ 2100263 h 4354354"/>
              <a:gd name="connsiteX110" fmla="*/ 265318 w 2684164"/>
              <a:gd name="connsiteY110" fmla="*/ 2182654 h 4354354"/>
              <a:gd name="connsiteX111" fmla="*/ 318182 w 2684164"/>
              <a:gd name="connsiteY111" fmla="*/ 2265045 h 4354354"/>
              <a:gd name="connsiteX112" fmla="*/ 443436 w 2684164"/>
              <a:gd name="connsiteY112" fmla="*/ 2258854 h 4354354"/>
              <a:gd name="connsiteX113" fmla="*/ 472010 w 2684164"/>
              <a:gd name="connsiteY113" fmla="*/ 2296954 h 4354354"/>
              <a:gd name="connsiteX114" fmla="*/ 510111 w 2684164"/>
              <a:gd name="connsiteY114" fmla="*/ 2330292 h 4354354"/>
              <a:gd name="connsiteX115" fmla="*/ 541067 w 2684164"/>
              <a:gd name="connsiteY115" fmla="*/ 2318385 h 4354354"/>
              <a:gd name="connsiteX116" fmla="*/ 564403 w 2684164"/>
              <a:gd name="connsiteY116" fmla="*/ 2392680 h 4354354"/>
              <a:gd name="connsiteX117" fmla="*/ 543448 w 2684164"/>
              <a:gd name="connsiteY117" fmla="*/ 2461737 h 4354354"/>
              <a:gd name="connsiteX118" fmla="*/ 497728 w 2684164"/>
              <a:gd name="connsiteY118" fmla="*/ 2511267 h 4354354"/>
              <a:gd name="connsiteX119" fmla="*/ 499633 w 2684164"/>
              <a:gd name="connsiteY119" fmla="*/ 2549843 h 4354354"/>
              <a:gd name="connsiteX120" fmla="*/ 491061 w 2684164"/>
              <a:gd name="connsiteY120" fmla="*/ 2611279 h 4354354"/>
              <a:gd name="connsiteX121" fmla="*/ 524398 w 2684164"/>
              <a:gd name="connsiteY121" fmla="*/ 2648902 h 4354354"/>
              <a:gd name="connsiteX122" fmla="*/ 532018 w 2684164"/>
              <a:gd name="connsiteY122" fmla="*/ 2681764 h 4354354"/>
              <a:gd name="connsiteX123" fmla="*/ 564879 w 2684164"/>
              <a:gd name="connsiteY123" fmla="*/ 2642236 h 4354354"/>
              <a:gd name="connsiteX124" fmla="*/ 598217 w 2684164"/>
              <a:gd name="connsiteY124" fmla="*/ 2584610 h 4354354"/>
              <a:gd name="connsiteX125" fmla="*/ 655366 w 2684164"/>
              <a:gd name="connsiteY125" fmla="*/ 2589848 h 4354354"/>
              <a:gd name="connsiteX126" fmla="*/ 717279 w 2684164"/>
              <a:gd name="connsiteY126" fmla="*/ 2680812 h 4354354"/>
              <a:gd name="connsiteX127" fmla="*/ 755855 w 2684164"/>
              <a:gd name="connsiteY127" fmla="*/ 2739390 h 4354354"/>
              <a:gd name="connsiteX128" fmla="*/ 713945 w 2684164"/>
              <a:gd name="connsiteY128" fmla="*/ 2816067 h 4354354"/>
              <a:gd name="connsiteX129" fmla="*/ 642032 w 2684164"/>
              <a:gd name="connsiteY129" fmla="*/ 2851785 h 4354354"/>
              <a:gd name="connsiteX130" fmla="*/ 592978 w 2684164"/>
              <a:gd name="connsiteY130" fmla="*/ 2914174 h 4354354"/>
              <a:gd name="connsiteX131" fmla="*/ 526779 w 2684164"/>
              <a:gd name="connsiteY131" fmla="*/ 2938462 h 4354354"/>
              <a:gd name="connsiteX132" fmla="*/ 497252 w 2684164"/>
              <a:gd name="connsiteY132" fmla="*/ 2980373 h 4354354"/>
              <a:gd name="connsiteX133" fmla="*/ 527732 w 2684164"/>
              <a:gd name="connsiteY133" fmla="*/ 3081814 h 4354354"/>
              <a:gd name="connsiteX134" fmla="*/ 533923 w 2684164"/>
              <a:gd name="connsiteY134" fmla="*/ 3220403 h 4354354"/>
              <a:gd name="connsiteX135" fmla="*/ 600598 w 2684164"/>
              <a:gd name="connsiteY135" fmla="*/ 3302794 h 4354354"/>
              <a:gd name="connsiteX136" fmla="*/ 600598 w 2684164"/>
              <a:gd name="connsiteY136" fmla="*/ 3455194 h 4354354"/>
              <a:gd name="connsiteX137" fmla="*/ 562498 w 2684164"/>
              <a:gd name="connsiteY137" fmla="*/ 3493294 h 4354354"/>
              <a:gd name="connsiteX138" fmla="*/ 554878 w 2684164"/>
              <a:gd name="connsiteY138" fmla="*/ 3523774 h 4354354"/>
              <a:gd name="connsiteX139" fmla="*/ 539638 w 2684164"/>
              <a:gd name="connsiteY139" fmla="*/ 3554254 h 4354354"/>
              <a:gd name="connsiteX140" fmla="*/ 547258 w 2684164"/>
              <a:gd name="connsiteY140" fmla="*/ 3706654 h 4354354"/>
              <a:gd name="connsiteX141" fmla="*/ 600598 w 2684164"/>
              <a:gd name="connsiteY141" fmla="*/ 3699034 h 4354354"/>
              <a:gd name="connsiteX142" fmla="*/ 623458 w 2684164"/>
              <a:gd name="connsiteY142" fmla="*/ 3691414 h 4354354"/>
              <a:gd name="connsiteX143" fmla="*/ 669178 w 2684164"/>
              <a:gd name="connsiteY143" fmla="*/ 3714274 h 4354354"/>
              <a:gd name="connsiteX144" fmla="*/ 699658 w 2684164"/>
              <a:gd name="connsiteY144" fmla="*/ 3744754 h 4354354"/>
              <a:gd name="connsiteX145" fmla="*/ 829198 w 2684164"/>
              <a:gd name="connsiteY145" fmla="*/ 3767614 h 4354354"/>
              <a:gd name="connsiteX146" fmla="*/ 844438 w 2684164"/>
              <a:gd name="connsiteY146" fmla="*/ 3798094 h 4354354"/>
              <a:gd name="connsiteX147" fmla="*/ 867298 w 2684164"/>
              <a:gd name="connsiteY147" fmla="*/ 3813334 h 4354354"/>
              <a:gd name="connsiteX148" fmla="*/ 890158 w 2684164"/>
              <a:gd name="connsiteY148" fmla="*/ 3836194 h 4354354"/>
              <a:gd name="connsiteX149" fmla="*/ 897778 w 2684164"/>
              <a:gd name="connsiteY149" fmla="*/ 3866674 h 4354354"/>
              <a:gd name="connsiteX150" fmla="*/ 913018 w 2684164"/>
              <a:gd name="connsiteY150" fmla="*/ 3889534 h 4354354"/>
              <a:gd name="connsiteX151" fmla="*/ 935878 w 2684164"/>
              <a:gd name="connsiteY151" fmla="*/ 3927634 h 4354354"/>
              <a:gd name="connsiteX152" fmla="*/ 989218 w 2684164"/>
              <a:gd name="connsiteY152" fmla="*/ 3973354 h 4354354"/>
              <a:gd name="connsiteX153" fmla="*/ 1004458 w 2684164"/>
              <a:gd name="connsiteY153" fmla="*/ 3996214 h 4354354"/>
              <a:gd name="connsiteX154" fmla="*/ 1027318 w 2684164"/>
              <a:gd name="connsiteY154" fmla="*/ 4034314 h 4354354"/>
              <a:gd name="connsiteX155" fmla="*/ 1057798 w 2684164"/>
              <a:gd name="connsiteY155" fmla="*/ 4110514 h 4354354"/>
              <a:gd name="connsiteX156" fmla="*/ 1065418 w 2684164"/>
              <a:gd name="connsiteY156" fmla="*/ 4133374 h 4354354"/>
              <a:gd name="connsiteX157" fmla="*/ 1141618 w 2684164"/>
              <a:gd name="connsiteY157" fmla="*/ 4163854 h 4354354"/>
              <a:gd name="connsiteX158" fmla="*/ 1194958 w 2684164"/>
              <a:gd name="connsiteY158" fmla="*/ 4240054 h 4354354"/>
              <a:gd name="connsiteX159" fmla="*/ 1255918 w 2684164"/>
              <a:gd name="connsiteY159" fmla="*/ 4247674 h 4354354"/>
              <a:gd name="connsiteX160" fmla="*/ 1263538 w 2684164"/>
              <a:gd name="connsiteY160" fmla="*/ 4301014 h 4354354"/>
              <a:gd name="connsiteX161" fmla="*/ 1309258 w 2684164"/>
              <a:gd name="connsiteY161" fmla="*/ 4354354 h 4354354"/>
              <a:gd name="connsiteX162" fmla="*/ 1347358 w 2684164"/>
              <a:gd name="connsiteY162" fmla="*/ 4255294 h 4354354"/>
              <a:gd name="connsiteX163" fmla="*/ 1408318 w 2684164"/>
              <a:gd name="connsiteY163" fmla="*/ 4224814 h 4354354"/>
              <a:gd name="connsiteX164" fmla="*/ 1461658 w 2684164"/>
              <a:gd name="connsiteY164" fmla="*/ 4209574 h 4354354"/>
              <a:gd name="connsiteX165" fmla="*/ 1499758 w 2684164"/>
              <a:gd name="connsiteY165" fmla="*/ 4186714 h 4354354"/>
              <a:gd name="connsiteX166" fmla="*/ 1545478 w 2684164"/>
              <a:gd name="connsiteY166" fmla="*/ 4156234 h 4354354"/>
              <a:gd name="connsiteX167" fmla="*/ 1575958 w 2684164"/>
              <a:gd name="connsiteY167" fmla="*/ 4148614 h 4354354"/>
              <a:gd name="connsiteX168" fmla="*/ 1636918 w 2684164"/>
              <a:gd name="connsiteY168" fmla="*/ 4087654 h 4354354"/>
              <a:gd name="connsiteX169" fmla="*/ 1667398 w 2684164"/>
              <a:gd name="connsiteY169" fmla="*/ 4064794 h 4354354"/>
              <a:gd name="connsiteX170" fmla="*/ 1819798 w 2684164"/>
              <a:gd name="connsiteY170" fmla="*/ 4026694 h 4354354"/>
              <a:gd name="connsiteX171" fmla="*/ 1850278 w 2684164"/>
              <a:gd name="connsiteY171" fmla="*/ 4011454 h 4354354"/>
              <a:gd name="connsiteX172" fmla="*/ 1895998 w 2684164"/>
              <a:gd name="connsiteY172" fmla="*/ 3996214 h 4354354"/>
              <a:gd name="connsiteX173" fmla="*/ 1918858 w 2684164"/>
              <a:gd name="connsiteY173" fmla="*/ 3980974 h 4354354"/>
              <a:gd name="connsiteX174" fmla="*/ 1979818 w 2684164"/>
              <a:gd name="connsiteY174" fmla="*/ 3935254 h 4354354"/>
              <a:gd name="connsiteX175" fmla="*/ 2040778 w 2684164"/>
              <a:gd name="connsiteY175" fmla="*/ 3897154 h 4354354"/>
              <a:gd name="connsiteX176" fmla="*/ 2071258 w 2684164"/>
              <a:gd name="connsiteY176" fmla="*/ 3881914 h 4354354"/>
              <a:gd name="connsiteX177" fmla="*/ 2124598 w 2684164"/>
              <a:gd name="connsiteY177" fmla="*/ 3843814 h 4354354"/>
              <a:gd name="connsiteX178" fmla="*/ 2155078 w 2684164"/>
              <a:gd name="connsiteY178" fmla="*/ 3813334 h 4354354"/>
              <a:gd name="connsiteX179" fmla="*/ 2193178 w 2684164"/>
              <a:gd name="connsiteY179" fmla="*/ 3714274 h 4354354"/>
              <a:gd name="connsiteX180" fmla="*/ 2155078 w 2684164"/>
              <a:gd name="connsiteY180" fmla="*/ 3630454 h 4354354"/>
              <a:gd name="connsiteX181" fmla="*/ 2132218 w 2684164"/>
              <a:gd name="connsiteY181" fmla="*/ 3622834 h 4354354"/>
              <a:gd name="connsiteX182" fmla="*/ 2116978 w 2684164"/>
              <a:gd name="connsiteY182" fmla="*/ 3706654 h 4354354"/>
              <a:gd name="connsiteX183" fmla="*/ 2101738 w 2684164"/>
              <a:gd name="connsiteY183" fmla="*/ 3683794 h 4354354"/>
              <a:gd name="connsiteX184" fmla="*/ 2040778 w 2684164"/>
              <a:gd name="connsiteY184" fmla="*/ 3691414 h 4354354"/>
              <a:gd name="connsiteX185" fmla="*/ 2048398 w 2684164"/>
              <a:gd name="connsiteY185" fmla="*/ 3729514 h 4354354"/>
              <a:gd name="connsiteX186" fmla="*/ 2071258 w 2684164"/>
              <a:gd name="connsiteY186" fmla="*/ 3744754 h 4354354"/>
              <a:gd name="connsiteX187" fmla="*/ 2086498 w 2684164"/>
              <a:gd name="connsiteY187" fmla="*/ 3775234 h 4354354"/>
              <a:gd name="connsiteX188" fmla="*/ 2078878 w 2684164"/>
              <a:gd name="connsiteY188" fmla="*/ 3820954 h 4354354"/>
              <a:gd name="connsiteX189" fmla="*/ 2002678 w 2684164"/>
              <a:gd name="connsiteY189" fmla="*/ 3775234 h 4354354"/>
              <a:gd name="connsiteX190" fmla="*/ 1987438 w 2684164"/>
              <a:gd name="connsiteY190" fmla="*/ 3676174 h 4354354"/>
              <a:gd name="connsiteX191" fmla="*/ 1964578 w 2684164"/>
              <a:gd name="connsiteY191" fmla="*/ 3653314 h 4354354"/>
              <a:gd name="connsiteX192" fmla="*/ 1972198 w 2684164"/>
              <a:gd name="connsiteY192" fmla="*/ 3607594 h 4354354"/>
              <a:gd name="connsiteX193" fmla="*/ 2017918 w 2684164"/>
              <a:gd name="connsiteY193" fmla="*/ 3599974 h 4354354"/>
              <a:gd name="connsiteX194" fmla="*/ 2025538 w 2684164"/>
              <a:gd name="connsiteY194" fmla="*/ 3546634 h 4354354"/>
              <a:gd name="connsiteX195" fmla="*/ 2056018 w 2684164"/>
              <a:gd name="connsiteY195" fmla="*/ 3554254 h 4354354"/>
              <a:gd name="connsiteX196" fmla="*/ 2086498 w 2684164"/>
              <a:gd name="connsiteY196" fmla="*/ 3516154 h 4354354"/>
              <a:gd name="connsiteX197" fmla="*/ 2116978 w 2684164"/>
              <a:gd name="connsiteY197" fmla="*/ 3485674 h 4354354"/>
              <a:gd name="connsiteX198" fmla="*/ 2132218 w 2684164"/>
              <a:gd name="connsiteY198" fmla="*/ 3462814 h 4354354"/>
              <a:gd name="connsiteX199" fmla="*/ 2162698 w 2684164"/>
              <a:gd name="connsiteY199" fmla="*/ 3439954 h 4354354"/>
              <a:gd name="connsiteX200" fmla="*/ 2231278 w 2684164"/>
              <a:gd name="connsiteY200" fmla="*/ 3348514 h 4354354"/>
              <a:gd name="connsiteX201" fmla="*/ 2238898 w 2684164"/>
              <a:gd name="connsiteY201" fmla="*/ 3318034 h 4354354"/>
              <a:gd name="connsiteX202" fmla="*/ 2261758 w 2684164"/>
              <a:gd name="connsiteY202" fmla="*/ 3257074 h 4354354"/>
              <a:gd name="connsiteX203" fmla="*/ 2269378 w 2684164"/>
              <a:gd name="connsiteY203" fmla="*/ 3211354 h 4354354"/>
              <a:gd name="connsiteX204" fmla="*/ 2292238 w 2684164"/>
              <a:gd name="connsiteY204" fmla="*/ 3165634 h 4354354"/>
              <a:gd name="connsiteX205" fmla="*/ 2307478 w 2684164"/>
              <a:gd name="connsiteY205" fmla="*/ 3127534 h 4354354"/>
              <a:gd name="connsiteX206" fmla="*/ 2345578 w 2684164"/>
              <a:gd name="connsiteY206" fmla="*/ 3112294 h 4354354"/>
              <a:gd name="connsiteX207" fmla="*/ 2368438 w 2684164"/>
              <a:gd name="connsiteY207" fmla="*/ 3097054 h 4354354"/>
              <a:gd name="connsiteX208" fmla="*/ 2487977 w 2684164"/>
              <a:gd name="connsiteY208" fmla="*/ 3067050 h 4354354"/>
              <a:gd name="connsiteX209" fmla="*/ 2586085 w 2684164"/>
              <a:gd name="connsiteY209" fmla="*/ 3063717 h 4354354"/>
              <a:gd name="connsiteX210" fmla="*/ 2678476 w 2684164"/>
              <a:gd name="connsiteY210" fmla="*/ 3054668 h 4354354"/>
              <a:gd name="connsiteX0" fmla="*/ 2678476 w 2684164"/>
              <a:gd name="connsiteY0" fmla="*/ 3054668 h 4354354"/>
              <a:gd name="connsiteX1" fmla="*/ 2673238 w 2684164"/>
              <a:gd name="connsiteY1" fmla="*/ 3028474 h 4354354"/>
              <a:gd name="connsiteX2" fmla="*/ 2665618 w 2684164"/>
              <a:gd name="connsiteY2" fmla="*/ 2975134 h 4354354"/>
              <a:gd name="connsiteX3" fmla="*/ 2623708 w 2684164"/>
              <a:gd name="connsiteY3" fmla="*/ 2967038 h 4354354"/>
              <a:gd name="connsiteX4" fmla="*/ 2560367 w 2684164"/>
              <a:gd name="connsiteY4" fmla="*/ 2966561 h 4354354"/>
              <a:gd name="connsiteX5" fmla="*/ 2519410 w 2684164"/>
              <a:gd name="connsiteY5" fmla="*/ 2908936 h 4354354"/>
              <a:gd name="connsiteX6" fmla="*/ 2457021 w 2684164"/>
              <a:gd name="connsiteY6" fmla="*/ 2905601 h 4354354"/>
              <a:gd name="connsiteX7" fmla="*/ 2410349 w 2684164"/>
              <a:gd name="connsiteY7" fmla="*/ 2889885 h 4354354"/>
              <a:gd name="connsiteX8" fmla="*/ 2376058 w 2684164"/>
              <a:gd name="connsiteY8" fmla="*/ 2876074 h 4354354"/>
              <a:gd name="connsiteX9" fmla="*/ 2347960 w 2684164"/>
              <a:gd name="connsiteY9" fmla="*/ 2856071 h 4354354"/>
              <a:gd name="connsiteX10" fmla="*/ 2293190 w 2684164"/>
              <a:gd name="connsiteY10" fmla="*/ 2824163 h 4354354"/>
              <a:gd name="connsiteX11" fmla="*/ 2218895 w 2684164"/>
              <a:gd name="connsiteY11" fmla="*/ 2864167 h 4354354"/>
              <a:gd name="connsiteX12" fmla="*/ 2178414 w 2684164"/>
              <a:gd name="connsiteY12" fmla="*/ 2825116 h 4354354"/>
              <a:gd name="connsiteX13" fmla="*/ 2143172 w 2684164"/>
              <a:gd name="connsiteY13" fmla="*/ 2746058 h 4354354"/>
              <a:gd name="connsiteX14" fmla="*/ 2123646 w 2684164"/>
              <a:gd name="connsiteY14" fmla="*/ 2684621 h 4354354"/>
              <a:gd name="connsiteX15" fmla="*/ 2105549 w 2684164"/>
              <a:gd name="connsiteY15" fmla="*/ 2649379 h 4354354"/>
              <a:gd name="connsiteX16" fmla="*/ 2104119 w 2684164"/>
              <a:gd name="connsiteY16" fmla="*/ 2600801 h 4354354"/>
              <a:gd name="connsiteX17" fmla="*/ 2026490 w 2684164"/>
              <a:gd name="connsiteY17" fmla="*/ 2686051 h 4354354"/>
              <a:gd name="connsiteX18" fmla="*/ 1959340 w 2684164"/>
              <a:gd name="connsiteY18" fmla="*/ 2754154 h 4354354"/>
              <a:gd name="connsiteX19" fmla="*/ 1912191 w 2684164"/>
              <a:gd name="connsiteY19" fmla="*/ 2713196 h 4354354"/>
              <a:gd name="connsiteX20" fmla="*/ 1775507 w 2684164"/>
              <a:gd name="connsiteY20" fmla="*/ 2699862 h 4354354"/>
              <a:gd name="connsiteX21" fmla="*/ 1677399 w 2684164"/>
              <a:gd name="connsiteY21" fmla="*/ 2689860 h 4354354"/>
              <a:gd name="connsiteX22" fmla="*/ 1606915 w 2684164"/>
              <a:gd name="connsiteY22" fmla="*/ 2582229 h 4354354"/>
              <a:gd name="connsiteX23" fmla="*/ 1542145 w 2684164"/>
              <a:gd name="connsiteY23" fmla="*/ 2584133 h 4354354"/>
              <a:gd name="connsiteX24" fmla="*/ 1517379 w 2684164"/>
              <a:gd name="connsiteY24" fmla="*/ 2563654 h 4354354"/>
              <a:gd name="connsiteX25" fmla="*/ 1469278 w 2684164"/>
              <a:gd name="connsiteY25" fmla="*/ 2381726 h 4354354"/>
              <a:gd name="connsiteX26" fmla="*/ 1438798 w 2684164"/>
              <a:gd name="connsiteY26" fmla="*/ 2289334 h 4354354"/>
              <a:gd name="connsiteX27" fmla="*/ 1400698 w 2684164"/>
              <a:gd name="connsiteY27" fmla="*/ 2220754 h 4354354"/>
              <a:gd name="connsiteX28" fmla="*/ 1385458 w 2684164"/>
              <a:gd name="connsiteY28" fmla="*/ 2197894 h 4354354"/>
              <a:gd name="connsiteX29" fmla="*/ 1374981 w 2684164"/>
              <a:gd name="connsiteY29" fmla="*/ 2152651 h 4354354"/>
              <a:gd name="connsiteX30" fmla="*/ 1369742 w 2684164"/>
              <a:gd name="connsiteY30" fmla="*/ 2052162 h 4354354"/>
              <a:gd name="connsiteX31" fmla="*/ 1384030 w 2684164"/>
              <a:gd name="connsiteY31" fmla="*/ 1982630 h 4354354"/>
              <a:gd name="connsiteX32" fmla="*/ 1315926 w 2684164"/>
              <a:gd name="connsiteY32" fmla="*/ 1917859 h 4354354"/>
              <a:gd name="connsiteX33" fmla="*/ 1282588 w 2684164"/>
              <a:gd name="connsiteY33" fmla="*/ 1912621 h 4354354"/>
              <a:gd name="connsiteX34" fmla="*/ 1184957 w 2684164"/>
              <a:gd name="connsiteY34" fmla="*/ 1853089 h 4354354"/>
              <a:gd name="connsiteX35" fmla="*/ 1126856 w 2684164"/>
              <a:gd name="connsiteY35" fmla="*/ 1863567 h 4354354"/>
              <a:gd name="connsiteX36" fmla="*/ 1074467 w 2684164"/>
              <a:gd name="connsiteY36" fmla="*/ 1897379 h 4354354"/>
              <a:gd name="connsiteX37" fmla="*/ 1025413 w 2684164"/>
              <a:gd name="connsiteY37" fmla="*/ 1923098 h 4354354"/>
              <a:gd name="connsiteX38" fmla="*/ 958738 w 2684164"/>
              <a:gd name="connsiteY38" fmla="*/ 1984058 h 4354354"/>
              <a:gd name="connsiteX39" fmla="*/ 909684 w 2684164"/>
              <a:gd name="connsiteY39" fmla="*/ 1941672 h 4354354"/>
              <a:gd name="connsiteX40" fmla="*/ 854917 w 2684164"/>
              <a:gd name="connsiteY40" fmla="*/ 1915002 h 4354354"/>
              <a:gd name="connsiteX41" fmla="*/ 823960 w 2684164"/>
              <a:gd name="connsiteY41" fmla="*/ 1889284 h 4354354"/>
              <a:gd name="connsiteX42" fmla="*/ 800624 w 2684164"/>
              <a:gd name="connsiteY42" fmla="*/ 1846898 h 4354354"/>
              <a:gd name="connsiteX43" fmla="*/ 814912 w 2684164"/>
              <a:gd name="connsiteY43" fmla="*/ 1789748 h 4354354"/>
              <a:gd name="connsiteX44" fmla="*/ 804433 w 2684164"/>
              <a:gd name="connsiteY44" fmla="*/ 1720215 h 4354354"/>
              <a:gd name="connsiteX45" fmla="*/ 783955 w 2684164"/>
              <a:gd name="connsiteY45" fmla="*/ 1625441 h 4354354"/>
              <a:gd name="connsiteX46" fmla="*/ 760141 w 2684164"/>
              <a:gd name="connsiteY46" fmla="*/ 1635919 h 4354354"/>
              <a:gd name="connsiteX47" fmla="*/ 701563 w 2684164"/>
              <a:gd name="connsiteY47" fmla="*/ 1571626 h 4354354"/>
              <a:gd name="connsiteX48" fmla="*/ 730138 w 2684164"/>
              <a:gd name="connsiteY48" fmla="*/ 1519714 h 4354354"/>
              <a:gd name="connsiteX49" fmla="*/ 777763 w 2684164"/>
              <a:gd name="connsiteY49" fmla="*/ 1455420 h 4354354"/>
              <a:gd name="connsiteX50" fmla="*/ 775858 w 2684164"/>
              <a:gd name="connsiteY50" fmla="*/ 1429227 h 4354354"/>
              <a:gd name="connsiteX51" fmla="*/ 818721 w 2684164"/>
              <a:gd name="connsiteY51" fmla="*/ 1375409 h 4354354"/>
              <a:gd name="connsiteX52" fmla="*/ 826818 w 2684164"/>
              <a:gd name="connsiteY52" fmla="*/ 1282542 h 4354354"/>
              <a:gd name="connsiteX53" fmla="*/ 812529 w 2684164"/>
              <a:gd name="connsiteY53" fmla="*/ 1198721 h 4354354"/>
              <a:gd name="connsiteX54" fmla="*/ 780144 w 2684164"/>
              <a:gd name="connsiteY54" fmla="*/ 1151573 h 4354354"/>
              <a:gd name="connsiteX55" fmla="*/ 761571 w 2684164"/>
              <a:gd name="connsiteY55" fmla="*/ 1070134 h 4354354"/>
              <a:gd name="connsiteX56" fmla="*/ 805387 w 2684164"/>
              <a:gd name="connsiteY56" fmla="*/ 1034892 h 4354354"/>
              <a:gd name="connsiteX57" fmla="*/ 808720 w 2684164"/>
              <a:gd name="connsiteY57" fmla="*/ 976789 h 4354354"/>
              <a:gd name="connsiteX58" fmla="*/ 821102 w 2684164"/>
              <a:gd name="connsiteY58" fmla="*/ 901065 h 4354354"/>
              <a:gd name="connsiteX59" fmla="*/ 830151 w 2684164"/>
              <a:gd name="connsiteY59" fmla="*/ 833914 h 4354354"/>
              <a:gd name="connsiteX60" fmla="*/ 844915 w 2684164"/>
              <a:gd name="connsiteY60" fmla="*/ 795814 h 4354354"/>
              <a:gd name="connsiteX61" fmla="*/ 860154 w 2684164"/>
              <a:gd name="connsiteY61" fmla="*/ 762475 h 4354354"/>
              <a:gd name="connsiteX62" fmla="*/ 833961 w 2684164"/>
              <a:gd name="connsiteY62" fmla="*/ 696754 h 4354354"/>
              <a:gd name="connsiteX63" fmla="*/ 818245 w 2684164"/>
              <a:gd name="connsiteY63" fmla="*/ 573405 h 4354354"/>
              <a:gd name="connsiteX64" fmla="*/ 787764 w 2684164"/>
              <a:gd name="connsiteY64" fmla="*/ 536259 h 4354354"/>
              <a:gd name="connsiteX65" fmla="*/ 770143 w 2684164"/>
              <a:gd name="connsiteY65" fmla="*/ 505777 h 4354354"/>
              <a:gd name="connsiteX66" fmla="*/ 747283 w 2684164"/>
              <a:gd name="connsiteY66" fmla="*/ 430054 h 4354354"/>
              <a:gd name="connsiteX67" fmla="*/ 720137 w 2684164"/>
              <a:gd name="connsiteY67" fmla="*/ 349091 h 4354354"/>
              <a:gd name="connsiteX68" fmla="*/ 732519 w 2684164"/>
              <a:gd name="connsiteY68" fmla="*/ 321469 h 4354354"/>
              <a:gd name="connsiteX69" fmla="*/ 729187 w 2684164"/>
              <a:gd name="connsiteY69" fmla="*/ 256223 h 4354354"/>
              <a:gd name="connsiteX70" fmla="*/ 710137 w 2684164"/>
              <a:gd name="connsiteY70" fmla="*/ 241935 h 4354354"/>
              <a:gd name="connsiteX71" fmla="*/ 702040 w 2684164"/>
              <a:gd name="connsiteY71" fmla="*/ 171451 h 4354354"/>
              <a:gd name="connsiteX72" fmla="*/ 668226 w 2684164"/>
              <a:gd name="connsiteY72" fmla="*/ 120015 h 4354354"/>
              <a:gd name="connsiteX73" fmla="*/ 679180 w 2684164"/>
              <a:gd name="connsiteY73" fmla="*/ 70485 h 4354354"/>
              <a:gd name="connsiteX74" fmla="*/ 650127 w 2684164"/>
              <a:gd name="connsiteY74" fmla="*/ 0 h 4354354"/>
              <a:gd name="connsiteX75" fmla="*/ 605837 w 2684164"/>
              <a:gd name="connsiteY75" fmla="*/ 10001 h 4354354"/>
              <a:gd name="connsiteX76" fmla="*/ 535352 w 2684164"/>
              <a:gd name="connsiteY76" fmla="*/ 85249 h 4354354"/>
              <a:gd name="connsiteX77" fmla="*/ 552497 w 2684164"/>
              <a:gd name="connsiteY77" fmla="*/ 158591 h 4354354"/>
              <a:gd name="connsiteX78" fmla="*/ 545831 w 2684164"/>
              <a:gd name="connsiteY78" fmla="*/ 234792 h 4354354"/>
              <a:gd name="connsiteX79" fmla="*/ 498205 w 2684164"/>
              <a:gd name="connsiteY79" fmla="*/ 313373 h 4354354"/>
              <a:gd name="connsiteX80" fmla="*/ 453913 w 2684164"/>
              <a:gd name="connsiteY80" fmla="*/ 408147 h 4354354"/>
              <a:gd name="connsiteX81" fmla="*/ 361044 w 2684164"/>
              <a:gd name="connsiteY81" fmla="*/ 381476 h 4354354"/>
              <a:gd name="connsiteX82" fmla="*/ 293418 w 2684164"/>
              <a:gd name="connsiteY82" fmla="*/ 441960 h 4354354"/>
              <a:gd name="connsiteX83" fmla="*/ 263413 w 2684164"/>
              <a:gd name="connsiteY83" fmla="*/ 513874 h 4354354"/>
              <a:gd name="connsiteX84" fmla="*/ 314848 w 2684164"/>
              <a:gd name="connsiteY84" fmla="*/ 574834 h 4354354"/>
              <a:gd name="connsiteX85" fmla="*/ 228646 w 2684164"/>
              <a:gd name="connsiteY85" fmla="*/ 711995 h 4354354"/>
              <a:gd name="connsiteX86" fmla="*/ 255318 w 2684164"/>
              <a:gd name="connsiteY86" fmla="*/ 758667 h 4354354"/>
              <a:gd name="connsiteX87" fmla="*/ 241029 w 2684164"/>
              <a:gd name="connsiteY87" fmla="*/ 834390 h 4354354"/>
              <a:gd name="connsiteX88" fmla="*/ 295798 w 2684164"/>
              <a:gd name="connsiteY88" fmla="*/ 849630 h 4354354"/>
              <a:gd name="connsiteX89" fmla="*/ 343899 w 2684164"/>
              <a:gd name="connsiteY89" fmla="*/ 872966 h 4354354"/>
              <a:gd name="connsiteX90" fmla="*/ 317230 w 2684164"/>
              <a:gd name="connsiteY90" fmla="*/ 957263 h 4354354"/>
              <a:gd name="connsiteX91" fmla="*/ 314849 w 2684164"/>
              <a:gd name="connsiteY91" fmla="*/ 1051560 h 4354354"/>
              <a:gd name="connsiteX92" fmla="*/ 231506 w 2684164"/>
              <a:gd name="connsiteY92" fmla="*/ 1096803 h 4354354"/>
              <a:gd name="connsiteX93" fmla="*/ 152447 w 2684164"/>
              <a:gd name="connsiteY93" fmla="*/ 1095376 h 4354354"/>
              <a:gd name="connsiteX94" fmla="*/ 159114 w 2684164"/>
              <a:gd name="connsiteY94" fmla="*/ 1245395 h 4354354"/>
              <a:gd name="connsiteX95" fmla="*/ 221503 w 2684164"/>
              <a:gd name="connsiteY95" fmla="*/ 1283494 h 4354354"/>
              <a:gd name="connsiteX96" fmla="*/ 210073 w 2684164"/>
              <a:gd name="connsiteY96" fmla="*/ 1344454 h 4354354"/>
              <a:gd name="connsiteX97" fmla="*/ 292464 w 2684164"/>
              <a:gd name="connsiteY97" fmla="*/ 1416368 h 4354354"/>
              <a:gd name="connsiteX98" fmla="*/ 272938 w 2684164"/>
              <a:gd name="connsiteY98" fmla="*/ 1466374 h 4354354"/>
              <a:gd name="connsiteX99" fmla="*/ 237219 w 2684164"/>
              <a:gd name="connsiteY99" fmla="*/ 1567339 h 4354354"/>
              <a:gd name="connsiteX100" fmla="*/ 212455 w 2684164"/>
              <a:gd name="connsiteY100" fmla="*/ 1594485 h 4354354"/>
              <a:gd name="connsiteX101" fmla="*/ 152923 w 2684164"/>
              <a:gd name="connsiteY101" fmla="*/ 1602105 h 4354354"/>
              <a:gd name="connsiteX102" fmla="*/ 96249 w 2684164"/>
              <a:gd name="connsiteY102" fmla="*/ 1652111 h 4354354"/>
              <a:gd name="connsiteX103" fmla="*/ 35289 w 2684164"/>
              <a:gd name="connsiteY103" fmla="*/ 1684497 h 4354354"/>
              <a:gd name="connsiteX104" fmla="*/ 11001 w 2684164"/>
              <a:gd name="connsiteY104" fmla="*/ 1750219 h 4354354"/>
              <a:gd name="connsiteX105" fmla="*/ 523 w 2684164"/>
              <a:gd name="connsiteY105" fmla="*/ 1875473 h 4354354"/>
              <a:gd name="connsiteX106" fmla="*/ 29098 w 2684164"/>
              <a:gd name="connsiteY106" fmla="*/ 1938814 h 4354354"/>
              <a:gd name="connsiteX107" fmla="*/ 79104 w 2684164"/>
              <a:gd name="connsiteY107" fmla="*/ 1993107 h 4354354"/>
              <a:gd name="connsiteX108" fmla="*/ 166258 w 2684164"/>
              <a:gd name="connsiteY108" fmla="*/ 2037874 h 4354354"/>
              <a:gd name="connsiteX109" fmla="*/ 241505 w 2684164"/>
              <a:gd name="connsiteY109" fmla="*/ 2100263 h 4354354"/>
              <a:gd name="connsiteX110" fmla="*/ 265318 w 2684164"/>
              <a:gd name="connsiteY110" fmla="*/ 2182654 h 4354354"/>
              <a:gd name="connsiteX111" fmla="*/ 318182 w 2684164"/>
              <a:gd name="connsiteY111" fmla="*/ 2265045 h 4354354"/>
              <a:gd name="connsiteX112" fmla="*/ 443436 w 2684164"/>
              <a:gd name="connsiteY112" fmla="*/ 2258854 h 4354354"/>
              <a:gd name="connsiteX113" fmla="*/ 472010 w 2684164"/>
              <a:gd name="connsiteY113" fmla="*/ 2296954 h 4354354"/>
              <a:gd name="connsiteX114" fmla="*/ 510111 w 2684164"/>
              <a:gd name="connsiteY114" fmla="*/ 2330292 h 4354354"/>
              <a:gd name="connsiteX115" fmla="*/ 541067 w 2684164"/>
              <a:gd name="connsiteY115" fmla="*/ 2318385 h 4354354"/>
              <a:gd name="connsiteX116" fmla="*/ 564403 w 2684164"/>
              <a:gd name="connsiteY116" fmla="*/ 2392680 h 4354354"/>
              <a:gd name="connsiteX117" fmla="*/ 543448 w 2684164"/>
              <a:gd name="connsiteY117" fmla="*/ 2461737 h 4354354"/>
              <a:gd name="connsiteX118" fmla="*/ 497728 w 2684164"/>
              <a:gd name="connsiteY118" fmla="*/ 2511267 h 4354354"/>
              <a:gd name="connsiteX119" fmla="*/ 499633 w 2684164"/>
              <a:gd name="connsiteY119" fmla="*/ 2549843 h 4354354"/>
              <a:gd name="connsiteX120" fmla="*/ 491061 w 2684164"/>
              <a:gd name="connsiteY120" fmla="*/ 2611279 h 4354354"/>
              <a:gd name="connsiteX121" fmla="*/ 524398 w 2684164"/>
              <a:gd name="connsiteY121" fmla="*/ 2648902 h 4354354"/>
              <a:gd name="connsiteX122" fmla="*/ 532018 w 2684164"/>
              <a:gd name="connsiteY122" fmla="*/ 2681764 h 4354354"/>
              <a:gd name="connsiteX123" fmla="*/ 564879 w 2684164"/>
              <a:gd name="connsiteY123" fmla="*/ 2642236 h 4354354"/>
              <a:gd name="connsiteX124" fmla="*/ 598217 w 2684164"/>
              <a:gd name="connsiteY124" fmla="*/ 2584610 h 4354354"/>
              <a:gd name="connsiteX125" fmla="*/ 655366 w 2684164"/>
              <a:gd name="connsiteY125" fmla="*/ 2589848 h 4354354"/>
              <a:gd name="connsiteX126" fmla="*/ 717279 w 2684164"/>
              <a:gd name="connsiteY126" fmla="*/ 2680812 h 4354354"/>
              <a:gd name="connsiteX127" fmla="*/ 755855 w 2684164"/>
              <a:gd name="connsiteY127" fmla="*/ 2739390 h 4354354"/>
              <a:gd name="connsiteX128" fmla="*/ 713945 w 2684164"/>
              <a:gd name="connsiteY128" fmla="*/ 2816067 h 4354354"/>
              <a:gd name="connsiteX129" fmla="*/ 642032 w 2684164"/>
              <a:gd name="connsiteY129" fmla="*/ 2851785 h 4354354"/>
              <a:gd name="connsiteX130" fmla="*/ 592978 w 2684164"/>
              <a:gd name="connsiteY130" fmla="*/ 2914174 h 4354354"/>
              <a:gd name="connsiteX131" fmla="*/ 526779 w 2684164"/>
              <a:gd name="connsiteY131" fmla="*/ 2938462 h 4354354"/>
              <a:gd name="connsiteX132" fmla="*/ 497252 w 2684164"/>
              <a:gd name="connsiteY132" fmla="*/ 2980373 h 4354354"/>
              <a:gd name="connsiteX133" fmla="*/ 527732 w 2684164"/>
              <a:gd name="connsiteY133" fmla="*/ 3081814 h 4354354"/>
              <a:gd name="connsiteX134" fmla="*/ 533923 w 2684164"/>
              <a:gd name="connsiteY134" fmla="*/ 3220403 h 4354354"/>
              <a:gd name="connsiteX135" fmla="*/ 600598 w 2684164"/>
              <a:gd name="connsiteY135" fmla="*/ 3302794 h 4354354"/>
              <a:gd name="connsiteX136" fmla="*/ 607742 w 2684164"/>
              <a:gd name="connsiteY136" fmla="*/ 3342323 h 4354354"/>
              <a:gd name="connsiteX137" fmla="*/ 600598 w 2684164"/>
              <a:gd name="connsiteY137" fmla="*/ 3455194 h 4354354"/>
              <a:gd name="connsiteX138" fmla="*/ 562498 w 2684164"/>
              <a:gd name="connsiteY138" fmla="*/ 3493294 h 4354354"/>
              <a:gd name="connsiteX139" fmla="*/ 554878 w 2684164"/>
              <a:gd name="connsiteY139" fmla="*/ 3523774 h 4354354"/>
              <a:gd name="connsiteX140" fmla="*/ 539638 w 2684164"/>
              <a:gd name="connsiteY140" fmla="*/ 3554254 h 4354354"/>
              <a:gd name="connsiteX141" fmla="*/ 547258 w 2684164"/>
              <a:gd name="connsiteY141" fmla="*/ 3706654 h 4354354"/>
              <a:gd name="connsiteX142" fmla="*/ 600598 w 2684164"/>
              <a:gd name="connsiteY142" fmla="*/ 3699034 h 4354354"/>
              <a:gd name="connsiteX143" fmla="*/ 623458 w 2684164"/>
              <a:gd name="connsiteY143" fmla="*/ 3691414 h 4354354"/>
              <a:gd name="connsiteX144" fmla="*/ 669178 w 2684164"/>
              <a:gd name="connsiteY144" fmla="*/ 3714274 h 4354354"/>
              <a:gd name="connsiteX145" fmla="*/ 699658 w 2684164"/>
              <a:gd name="connsiteY145" fmla="*/ 3744754 h 4354354"/>
              <a:gd name="connsiteX146" fmla="*/ 829198 w 2684164"/>
              <a:gd name="connsiteY146" fmla="*/ 3767614 h 4354354"/>
              <a:gd name="connsiteX147" fmla="*/ 844438 w 2684164"/>
              <a:gd name="connsiteY147" fmla="*/ 3798094 h 4354354"/>
              <a:gd name="connsiteX148" fmla="*/ 867298 w 2684164"/>
              <a:gd name="connsiteY148" fmla="*/ 3813334 h 4354354"/>
              <a:gd name="connsiteX149" fmla="*/ 890158 w 2684164"/>
              <a:gd name="connsiteY149" fmla="*/ 3836194 h 4354354"/>
              <a:gd name="connsiteX150" fmla="*/ 897778 w 2684164"/>
              <a:gd name="connsiteY150" fmla="*/ 3866674 h 4354354"/>
              <a:gd name="connsiteX151" fmla="*/ 913018 w 2684164"/>
              <a:gd name="connsiteY151" fmla="*/ 3889534 h 4354354"/>
              <a:gd name="connsiteX152" fmla="*/ 935878 w 2684164"/>
              <a:gd name="connsiteY152" fmla="*/ 3927634 h 4354354"/>
              <a:gd name="connsiteX153" fmla="*/ 989218 w 2684164"/>
              <a:gd name="connsiteY153" fmla="*/ 3973354 h 4354354"/>
              <a:gd name="connsiteX154" fmla="*/ 1004458 w 2684164"/>
              <a:gd name="connsiteY154" fmla="*/ 3996214 h 4354354"/>
              <a:gd name="connsiteX155" fmla="*/ 1027318 w 2684164"/>
              <a:gd name="connsiteY155" fmla="*/ 4034314 h 4354354"/>
              <a:gd name="connsiteX156" fmla="*/ 1057798 w 2684164"/>
              <a:gd name="connsiteY156" fmla="*/ 4110514 h 4354354"/>
              <a:gd name="connsiteX157" fmla="*/ 1065418 w 2684164"/>
              <a:gd name="connsiteY157" fmla="*/ 4133374 h 4354354"/>
              <a:gd name="connsiteX158" fmla="*/ 1141618 w 2684164"/>
              <a:gd name="connsiteY158" fmla="*/ 4163854 h 4354354"/>
              <a:gd name="connsiteX159" fmla="*/ 1194958 w 2684164"/>
              <a:gd name="connsiteY159" fmla="*/ 4240054 h 4354354"/>
              <a:gd name="connsiteX160" fmla="*/ 1255918 w 2684164"/>
              <a:gd name="connsiteY160" fmla="*/ 4247674 h 4354354"/>
              <a:gd name="connsiteX161" fmla="*/ 1263538 w 2684164"/>
              <a:gd name="connsiteY161" fmla="*/ 4301014 h 4354354"/>
              <a:gd name="connsiteX162" fmla="*/ 1309258 w 2684164"/>
              <a:gd name="connsiteY162" fmla="*/ 4354354 h 4354354"/>
              <a:gd name="connsiteX163" fmla="*/ 1347358 w 2684164"/>
              <a:gd name="connsiteY163" fmla="*/ 4255294 h 4354354"/>
              <a:gd name="connsiteX164" fmla="*/ 1408318 w 2684164"/>
              <a:gd name="connsiteY164" fmla="*/ 4224814 h 4354354"/>
              <a:gd name="connsiteX165" fmla="*/ 1461658 w 2684164"/>
              <a:gd name="connsiteY165" fmla="*/ 4209574 h 4354354"/>
              <a:gd name="connsiteX166" fmla="*/ 1499758 w 2684164"/>
              <a:gd name="connsiteY166" fmla="*/ 4186714 h 4354354"/>
              <a:gd name="connsiteX167" fmla="*/ 1545478 w 2684164"/>
              <a:gd name="connsiteY167" fmla="*/ 4156234 h 4354354"/>
              <a:gd name="connsiteX168" fmla="*/ 1575958 w 2684164"/>
              <a:gd name="connsiteY168" fmla="*/ 4148614 h 4354354"/>
              <a:gd name="connsiteX169" fmla="*/ 1636918 w 2684164"/>
              <a:gd name="connsiteY169" fmla="*/ 4087654 h 4354354"/>
              <a:gd name="connsiteX170" fmla="*/ 1667398 w 2684164"/>
              <a:gd name="connsiteY170" fmla="*/ 4064794 h 4354354"/>
              <a:gd name="connsiteX171" fmla="*/ 1819798 w 2684164"/>
              <a:gd name="connsiteY171" fmla="*/ 4026694 h 4354354"/>
              <a:gd name="connsiteX172" fmla="*/ 1850278 w 2684164"/>
              <a:gd name="connsiteY172" fmla="*/ 4011454 h 4354354"/>
              <a:gd name="connsiteX173" fmla="*/ 1895998 w 2684164"/>
              <a:gd name="connsiteY173" fmla="*/ 3996214 h 4354354"/>
              <a:gd name="connsiteX174" fmla="*/ 1918858 w 2684164"/>
              <a:gd name="connsiteY174" fmla="*/ 3980974 h 4354354"/>
              <a:gd name="connsiteX175" fmla="*/ 1979818 w 2684164"/>
              <a:gd name="connsiteY175" fmla="*/ 3935254 h 4354354"/>
              <a:gd name="connsiteX176" fmla="*/ 2040778 w 2684164"/>
              <a:gd name="connsiteY176" fmla="*/ 3897154 h 4354354"/>
              <a:gd name="connsiteX177" fmla="*/ 2071258 w 2684164"/>
              <a:gd name="connsiteY177" fmla="*/ 3881914 h 4354354"/>
              <a:gd name="connsiteX178" fmla="*/ 2124598 w 2684164"/>
              <a:gd name="connsiteY178" fmla="*/ 3843814 h 4354354"/>
              <a:gd name="connsiteX179" fmla="*/ 2155078 w 2684164"/>
              <a:gd name="connsiteY179" fmla="*/ 3813334 h 4354354"/>
              <a:gd name="connsiteX180" fmla="*/ 2193178 w 2684164"/>
              <a:gd name="connsiteY180" fmla="*/ 3714274 h 4354354"/>
              <a:gd name="connsiteX181" fmla="*/ 2155078 w 2684164"/>
              <a:gd name="connsiteY181" fmla="*/ 3630454 h 4354354"/>
              <a:gd name="connsiteX182" fmla="*/ 2132218 w 2684164"/>
              <a:gd name="connsiteY182" fmla="*/ 3622834 h 4354354"/>
              <a:gd name="connsiteX183" fmla="*/ 2116978 w 2684164"/>
              <a:gd name="connsiteY183" fmla="*/ 3706654 h 4354354"/>
              <a:gd name="connsiteX184" fmla="*/ 2101738 w 2684164"/>
              <a:gd name="connsiteY184" fmla="*/ 3683794 h 4354354"/>
              <a:gd name="connsiteX185" fmla="*/ 2040778 w 2684164"/>
              <a:gd name="connsiteY185" fmla="*/ 3691414 h 4354354"/>
              <a:gd name="connsiteX186" fmla="*/ 2048398 w 2684164"/>
              <a:gd name="connsiteY186" fmla="*/ 3729514 h 4354354"/>
              <a:gd name="connsiteX187" fmla="*/ 2071258 w 2684164"/>
              <a:gd name="connsiteY187" fmla="*/ 3744754 h 4354354"/>
              <a:gd name="connsiteX188" fmla="*/ 2086498 w 2684164"/>
              <a:gd name="connsiteY188" fmla="*/ 3775234 h 4354354"/>
              <a:gd name="connsiteX189" fmla="*/ 2078878 w 2684164"/>
              <a:gd name="connsiteY189" fmla="*/ 3820954 h 4354354"/>
              <a:gd name="connsiteX190" fmla="*/ 2002678 w 2684164"/>
              <a:gd name="connsiteY190" fmla="*/ 3775234 h 4354354"/>
              <a:gd name="connsiteX191" fmla="*/ 1987438 w 2684164"/>
              <a:gd name="connsiteY191" fmla="*/ 3676174 h 4354354"/>
              <a:gd name="connsiteX192" fmla="*/ 1964578 w 2684164"/>
              <a:gd name="connsiteY192" fmla="*/ 3653314 h 4354354"/>
              <a:gd name="connsiteX193" fmla="*/ 1972198 w 2684164"/>
              <a:gd name="connsiteY193" fmla="*/ 3607594 h 4354354"/>
              <a:gd name="connsiteX194" fmla="*/ 2017918 w 2684164"/>
              <a:gd name="connsiteY194" fmla="*/ 3599974 h 4354354"/>
              <a:gd name="connsiteX195" fmla="*/ 2025538 w 2684164"/>
              <a:gd name="connsiteY195" fmla="*/ 3546634 h 4354354"/>
              <a:gd name="connsiteX196" fmla="*/ 2056018 w 2684164"/>
              <a:gd name="connsiteY196" fmla="*/ 3554254 h 4354354"/>
              <a:gd name="connsiteX197" fmla="*/ 2086498 w 2684164"/>
              <a:gd name="connsiteY197" fmla="*/ 3516154 h 4354354"/>
              <a:gd name="connsiteX198" fmla="*/ 2116978 w 2684164"/>
              <a:gd name="connsiteY198" fmla="*/ 3485674 h 4354354"/>
              <a:gd name="connsiteX199" fmla="*/ 2132218 w 2684164"/>
              <a:gd name="connsiteY199" fmla="*/ 3462814 h 4354354"/>
              <a:gd name="connsiteX200" fmla="*/ 2162698 w 2684164"/>
              <a:gd name="connsiteY200" fmla="*/ 3439954 h 4354354"/>
              <a:gd name="connsiteX201" fmla="*/ 2231278 w 2684164"/>
              <a:gd name="connsiteY201" fmla="*/ 3348514 h 4354354"/>
              <a:gd name="connsiteX202" fmla="*/ 2238898 w 2684164"/>
              <a:gd name="connsiteY202" fmla="*/ 3318034 h 4354354"/>
              <a:gd name="connsiteX203" fmla="*/ 2261758 w 2684164"/>
              <a:gd name="connsiteY203" fmla="*/ 3257074 h 4354354"/>
              <a:gd name="connsiteX204" fmla="*/ 2269378 w 2684164"/>
              <a:gd name="connsiteY204" fmla="*/ 3211354 h 4354354"/>
              <a:gd name="connsiteX205" fmla="*/ 2292238 w 2684164"/>
              <a:gd name="connsiteY205" fmla="*/ 3165634 h 4354354"/>
              <a:gd name="connsiteX206" fmla="*/ 2307478 w 2684164"/>
              <a:gd name="connsiteY206" fmla="*/ 3127534 h 4354354"/>
              <a:gd name="connsiteX207" fmla="*/ 2345578 w 2684164"/>
              <a:gd name="connsiteY207" fmla="*/ 3112294 h 4354354"/>
              <a:gd name="connsiteX208" fmla="*/ 2368438 w 2684164"/>
              <a:gd name="connsiteY208" fmla="*/ 3097054 h 4354354"/>
              <a:gd name="connsiteX209" fmla="*/ 2487977 w 2684164"/>
              <a:gd name="connsiteY209" fmla="*/ 3067050 h 4354354"/>
              <a:gd name="connsiteX210" fmla="*/ 2586085 w 2684164"/>
              <a:gd name="connsiteY210" fmla="*/ 3063717 h 4354354"/>
              <a:gd name="connsiteX211" fmla="*/ 2678476 w 2684164"/>
              <a:gd name="connsiteY211" fmla="*/ 3054668 h 4354354"/>
              <a:gd name="connsiteX0" fmla="*/ 2678476 w 2684164"/>
              <a:gd name="connsiteY0" fmla="*/ 3054668 h 4354354"/>
              <a:gd name="connsiteX1" fmla="*/ 2673238 w 2684164"/>
              <a:gd name="connsiteY1" fmla="*/ 3028474 h 4354354"/>
              <a:gd name="connsiteX2" fmla="*/ 2665618 w 2684164"/>
              <a:gd name="connsiteY2" fmla="*/ 2975134 h 4354354"/>
              <a:gd name="connsiteX3" fmla="*/ 2623708 w 2684164"/>
              <a:gd name="connsiteY3" fmla="*/ 2967038 h 4354354"/>
              <a:gd name="connsiteX4" fmla="*/ 2560367 w 2684164"/>
              <a:gd name="connsiteY4" fmla="*/ 2966561 h 4354354"/>
              <a:gd name="connsiteX5" fmla="*/ 2519410 w 2684164"/>
              <a:gd name="connsiteY5" fmla="*/ 2908936 h 4354354"/>
              <a:gd name="connsiteX6" fmla="*/ 2457021 w 2684164"/>
              <a:gd name="connsiteY6" fmla="*/ 2905601 h 4354354"/>
              <a:gd name="connsiteX7" fmla="*/ 2410349 w 2684164"/>
              <a:gd name="connsiteY7" fmla="*/ 2889885 h 4354354"/>
              <a:gd name="connsiteX8" fmla="*/ 2376058 w 2684164"/>
              <a:gd name="connsiteY8" fmla="*/ 2876074 h 4354354"/>
              <a:gd name="connsiteX9" fmla="*/ 2347960 w 2684164"/>
              <a:gd name="connsiteY9" fmla="*/ 2856071 h 4354354"/>
              <a:gd name="connsiteX10" fmla="*/ 2293190 w 2684164"/>
              <a:gd name="connsiteY10" fmla="*/ 2824163 h 4354354"/>
              <a:gd name="connsiteX11" fmla="*/ 2218895 w 2684164"/>
              <a:gd name="connsiteY11" fmla="*/ 2864167 h 4354354"/>
              <a:gd name="connsiteX12" fmla="*/ 2178414 w 2684164"/>
              <a:gd name="connsiteY12" fmla="*/ 2825116 h 4354354"/>
              <a:gd name="connsiteX13" fmla="*/ 2143172 w 2684164"/>
              <a:gd name="connsiteY13" fmla="*/ 2746058 h 4354354"/>
              <a:gd name="connsiteX14" fmla="*/ 2123646 w 2684164"/>
              <a:gd name="connsiteY14" fmla="*/ 2684621 h 4354354"/>
              <a:gd name="connsiteX15" fmla="*/ 2105549 w 2684164"/>
              <a:gd name="connsiteY15" fmla="*/ 2649379 h 4354354"/>
              <a:gd name="connsiteX16" fmla="*/ 2104119 w 2684164"/>
              <a:gd name="connsiteY16" fmla="*/ 2600801 h 4354354"/>
              <a:gd name="connsiteX17" fmla="*/ 2026490 w 2684164"/>
              <a:gd name="connsiteY17" fmla="*/ 2686051 h 4354354"/>
              <a:gd name="connsiteX18" fmla="*/ 1959340 w 2684164"/>
              <a:gd name="connsiteY18" fmla="*/ 2754154 h 4354354"/>
              <a:gd name="connsiteX19" fmla="*/ 1912191 w 2684164"/>
              <a:gd name="connsiteY19" fmla="*/ 2713196 h 4354354"/>
              <a:gd name="connsiteX20" fmla="*/ 1775507 w 2684164"/>
              <a:gd name="connsiteY20" fmla="*/ 2699862 h 4354354"/>
              <a:gd name="connsiteX21" fmla="*/ 1677399 w 2684164"/>
              <a:gd name="connsiteY21" fmla="*/ 2689860 h 4354354"/>
              <a:gd name="connsiteX22" fmla="*/ 1606915 w 2684164"/>
              <a:gd name="connsiteY22" fmla="*/ 2582229 h 4354354"/>
              <a:gd name="connsiteX23" fmla="*/ 1542145 w 2684164"/>
              <a:gd name="connsiteY23" fmla="*/ 2584133 h 4354354"/>
              <a:gd name="connsiteX24" fmla="*/ 1517379 w 2684164"/>
              <a:gd name="connsiteY24" fmla="*/ 2563654 h 4354354"/>
              <a:gd name="connsiteX25" fmla="*/ 1469278 w 2684164"/>
              <a:gd name="connsiteY25" fmla="*/ 2381726 h 4354354"/>
              <a:gd name="connsiteX26" fmla="*/ 1438798 w 2684164"/>
              <a:gd name="connsiteY26" fmla="*/ 2289334 h 4354354"/>
              <a:gd name="connsiteX27" fmla="*/ 1400698 w 2684164"/>
              <a:gd name="connsiteY27" fmla="*/ 2220754 h 4354354"/>
              <a:gd name="connsiteX28" fmla="*/ 1385458 w 2684164"/>
              <a:gd name="connsiteY28" fmla="*/ 2197894 h 4354354"/>
              <a:gd name="connsiteX29" fmla="*/ 1374981 w 2684164"/>
              <a:gd name="connsiteY29" fmla="*/ 2152651 h 4354354"/>
              <a:gd name="connsiteX30" fmla="*/ 1369742 w 2684164"/>
              <a:gd name="connsiteY30" fmla="*/ 2052162 h 4354354"/>
              <a:gd name="connsiteX31" fmla="*/ 1384030 w 2684164"/>
              <a:gd name="connsiteY31" fmla="*/ 1982630 h 4354354"/>
              <a:gd name="connsiteX32" fmla="*/ 1315926 w 2684164"/>
              <a:gd name="connsiteY32" fmla="*/ 1917859 h 4354354"/>
              <a:gd name="connsiteX33" fmla="*/ 1282588 w 2684164"/>
              <a:gd name="connsiteY33" fmla="*/ 1912621 h 4354354"/>
              <a:gd name="connsiteX34" fmla="*/ 1184957 w 2684164"/>
              <a:gd name="connsiteY34" fmla="*/ 1853089 h 4354354"/>
              <a:gd name="connsiteX35" fmla="*/ 1126856 w 2684164"/>
              <a:gd name="connsiteY35" fmla="*/ 1863567 h 4354354"/>
              <a:gd name="connsiteX36" fmla="*/ 1074467 w 2684164"/>
              <a:gd name="connsiteY36" fmla="*/ 1897379 h 4354354"/>
              <a:gd name="connsiteX37" fmla="*/ 1025413 w 2684164"/>
              <a:gd name="connsiteY37" fmla="*/ 1923098 h 4354354"/>
              <a:gd name="connsiteX38" fmla="*/ 958738 w 2684164"/>
              <a:gd name="connsiteY38" fmla="*/ 1984058 h 4354354"/>
              <a:gd name="connsiteX39" fmla="*/ 909684 w 2684164"/>
              <a:gd name="connsiteY39" fmla="*/ 1941672 h 4354354"/>
              <a:gd name="connsiteX40" fmla="*/ 854917 w 2684164"/>
              <a:gd name="connsiteY40" fmla="*/ 1915002 h 4354354"/>
              <a:gd name="connsiteX41" fmla="*/ 823960 w 2684164"/>
              <a:gd name="connsiteY41" fmla="*/ 1889284 h 4354354"/>
              <a:gd name="connsiteX42" fmla="*/ 800624 w 2684164"/>
              <a:gd name="connsiteY42" fmla="*/ 1846898 h 4354354"/>
              <a:gd name="connsiteX43" fmla="*/ 814912 w 2684164"/>
              <a:gd name="connsiteY43" fmla="*/ 1789748 h 4354354"/>
              <a:gd name="connsiteX44" fmla="*/ 804433 w 2684164"/>
              <a:gd name="connsiteY44" fmla="*/ 1720215 h 4354354"/>
              <a:gd name="connsiteX45" fmla="*/ 783955 w 2684164"/>
              <a:gd name="connsiteY45" fmla="*/ 1625441 h 4354354"/>
              <a:gd name="connsiteX46" fmla="*/ 760141 w 2684164"/>
              <a:gd name="connsiteY46" fmla="*/ 1635919 h 4354354"/>
              <a:gd name="connsiteX47" fmla="*/ 701563 w 2684164"/>
              <a:gd name="connsiteY47" fmla="*/ 1571626 h 4354354"/>
              <a:gd name="connsiteX48" fmla="*/ 730138 w 2684164"/>
              <a:gd name="connsiteY48" fmla="*/ 1519714 h 4354354"/>
              <a:gd name="connsiteX49" fmla="*/ 777763 w 2684164"/>
              <a:gd name="connsiteY49" fmla="*/ 1455420 h 4354354"/>
              <a:gd name="connsiteX50" fmla="*/ 775858 w 2684164"/>
              <a:gd name="connsiteY50" fmla="*/ 1429227 h 4354354"/>
              <a:gd name="connsiteX51" fmla="*/ 818721 w 2684164"/>
              <a:gd name="connsiteY51" fmla="*/ 1375409 h 4354354"/>
              <a:gd name="connsiteX52" fmla="*/ 826818 w 2684164"/>
              <a:gd name="connsiteY52" fmla="*/ 1282542 h 4354354"/>
              <a:gd name="connsiteX53" fmla="*/ 812529 w 2684164"/>
              <a:gd name="connsiteY53" fmla="*/ 1198721 h 4354354"/>
              <a:gd name="connsiteX54" fmla="*/ 780144 w 2684164"/>
              <a:gd name="connsiteY54" fmla="*/ 1151573 h 4354354"/>
              <a:gd name="connsiteX55" fmla="*/ 761571 w 2684164"/>
              <a:gd name="connsiteY55" fmla="*/ 1070134 h 4354354"/>
              <a:gd name="connsiteX56" fmla="*/ 805387 w 2684164"/>
              <a:gd name="connsiteY56" fmla="*/ 1034892 h 4354354"/>
              <a:gd name="connsiteX57" fmla="*/ 808720 w 2684164"/>
              <a:gd name="connsiteY57" fmla="*/ 976789 h 4354354"/>
              <a:gd name="connsiteX58" fmla="*/ 821102 w 2684164"/>
              <a:gd name="connsiteY58" fmla="*/ 901065 h 4354354"/>
              <a:gd name="connsiteX59" fmla="*/ 830151 w 2684164"/>
              <a:gd name="connsiteY59" fmla="*/ 833914 h 4354354"/>
              <a:gd name="connsiteX60" fmla="*/ 844915 w 2684164"/>
              <a:gd name="connsiteY60" fmla="*/ 795814 h 4354354"/>
              <a:gd name="connsiteX61" fmla="*/ 860154 w 2684164"/>
              <a:gd name="connsiteY61" fmla="*/ 762475 h 4354354"/>
              <a:gd name="connsiteX62" fmla="*/ 833961 w 2684164"/>
              <a:gd name="connsiteY62" fmla="*/ 696754 h 4354354"/>
              <a:gd name="connsiteX63" fmla="*/ 818245 w 2684164"/>
              <a:gd name="connsiteY63" fmla="*/ 573405 h 4354354"/>
              <a:gd name="connsiteX64" fmla="*/ 787764 w 2684164"/>
              <a:gd name="connsiteY64" fmla="*/ 536259 h 4354354"/>
              <a:gd name="connsiteX65" fmla="*/ 770143 w 2684164"/>
              <a:gd name="connsiteY65" fmla="*/ 505777 h 4354354"/>
              <a:gd name="connsiteX66" fmla="*/ 747283 w 2684164"/>
              <a:gd name="connsiteY66" fmla="*/ 430054 h 4354354"/>
              <a:gd name="connsiteX67" fmla="*/ 720137 w 2684164"/>
              <a:gd name="connsiteY67" fmla="*/ 349091 h 4354354"/>
              <a:gd name="connsiteX68" fmla="*/ 732519 w 2684164"/>
              <a:gd name="connsiteY68" fmla="*/ 321469 h 4354354"/>
              <a:gd name="connsiteX69" fmla="*/ 729187 w 2684164"/>
              <a:gd name="connsiteY69" fmla="*/ 256223 h 4354354"/>
              <a:gd name="connsiteX70" fmla="*/ 710137 w 2684164"/>
              <a:gd name="connsiteY70" fmla="*/ 241935 h 4354354"/>
              <a:gd name="connsiteX71" fmla="*/ 702040 w 2684164"/>
              <a:gd name="connsiteY71" fmla="*/ 171451 h 4354354"/>
              <a:gd name="connsiteX72" fmla="*/ 668226 w 2684164"/>
              <a:gd name="connsiteY72" fmla="*/ 120015 h 4354354"/>
              <a:gd name="connsiteX73" fmla="*/ 679180 w 2684164"/>
              <a:gd name="connsiteY73" fmla="*/ 70485 h 4354354"/>
              <a:gd name="connsiteX74" fmla="*/ 650127 w 2684164"/>
              <a:gd name="connsiteY74" fmla="*/ 0 h 4354354"/>
              <a:gd name="connsiteX75" fmla="*/ 605837 w 2684164"/>
              <a:gd name="connsiteY75" fmla="*/ 10001 h 4354354"/>
              <a:gd name="connsiteX76" fmla="*/ 535352 w 2684164"/>
              <a:gd name="connsiteY76" fmla="*/ 85249 h 4354354"/>
              <a:gd name="connsiteX77" fmla="*/ 552497 w 2684164"/>
              <a:gd name="connsiteY77" fmla="*/ 158591 h 4354354"/>
              <a:gd name="connsiteX78" fmla="*/ 545831 w 2684164"/>
              <a:gd name="connsiteY78" fmla="*/ 234792 h 4354354"/>
              <a:gd name="connsiteX79" fmla="*/ 498205 w 2684164"/>
              <a:gd name="connsiteY79" fmla="*/ 313373 h 4354354"/>
              <a:gd name="connsiteX80" fmla="*/ 453913 w 2684164"/>
              <a:gd name="connsiteY80" fmla="*/ 408147 h 4354354"/>
              <a:gd name="connsiteX81" fmla="*/ 361044 w 2684164"/>
              <a:gd name="connsiteY81" fmla="*/ 381476 h 4354354"/>
              <a:gd name="connsiteX82" fmla="*/ 293418 w 2684164"/>
              <a:gd name="connsiteY82" fmla="*/ 441960 h 4354354"/>
              <a:gd name="connsiteX83" fmla="*/ 263413 w 2684164"/>
              <a:gd name="connsiteY83" fmla="*/ 513874 h 4354354"/>
              <a:gd name="connsiteX84" fmla="*/ 314848 w 2684164"/>
              <a:gd name="connsiteY84" fmla="*/ 574834 h 4354354"/>
              <a:gd name="connsiteX85" fmla="*/ 228646 w 2684164"/>
              <a:gd name="connsiteY85" fmla="*/ 711995 h 4354354"/>
              <a:gd name="connsiteX86" fmla="*/ 255318 w 2684164"/>
              <a:gd name="connsiteY86" fmla="*/ 758667 h 4354354"/>
              <a:gd name="connsiteX87" fmla="*/ 241029 w 2684164"/>
              <a:gd name="connsiteY87" fmla="*/ 834390 h 4354354"/>
              <a:gd name="connsiteX88" fmla="*/ 295798 w 2684164"/>
              <a:gd name="connsiteY88" fmla="*/ 849630 h 4354354"/>
              <a:gd name="connsiteX89" fmla="*/ 343899 w 2684164"/>
              <a:gd name="connsiteY89" fmla="*/ 872966 h 4354354"/>
              <a:gd name="connsiteX90" fmla="*/ 317230 w 2684164"/>
              <a:gd name="connsiteY90" fmla="*/ 957263 h 4354354"/>
              <a:gd name="connsiteX91" fmla="*/ 314849 w 2684164"/>
              <a:gd name="connsiteY91" fmla="*/ 1051560 h 4354354"/>
              <a:gd name="connsiteX92" fmla="*/ 231506 w 2684164"/>
              <a:gd name="connsiteY92" fmla="*/ 1096803 h 4354354"/>
              <a:gd name="connsiteX93" fmla="*/ 152447 w 2684164"/>
              <a:gd name="connsiteY93" fmla="*/ 1095376 h 4354354"/>
              <a:gd name="connsiteX94" fmla="*/ 159114 w 2684164"/>
              <a:gd name="connsiteY94" fmla="*/ 1245395 h 4354354"/>
              <a:gd name="connsiteX95" fmla="*/ 221503 w 2684164"/>
              <a:gd name="connsiteY95" fmla="*/ 1283494 h 4354354"/>
              <a:gd name="connsiteX96" fmla="*/ 210073 w 2684164"/>
              <a:gd name="connsiteY96" fmla="*/ 1344454 h 4354354"/>
              <a:gd name="connsiteX97" fmla="*/ 292464 w 2684164"/>
              <a:gd name="connsiteY97" fmla="*/ 1416368 h 4354354"/>
              <a:gd name="connsiteX98" fmla="*/ 272938 w 2684164"/>
              <a:gd name="connsiteY98" fmla="*/ 1466374 h 4354354"/>
              <a:gd name="connsiteX99" fmla="*/ 237219 w 2684164"/>
              <a:gd name="connsiteY99" fmla="*/ 1567339 h 4354354"/>
              <a:gd name="connsiteX100" fmla="*/ 212455 w 2684164"/>
              <a:gd name="connsiteY100" fmla="*/ 1594485 h 4354354"/>
              <a:gd name="connsiteX101" fmla="*/ 152923 w 2684164"/>
              <a:gd name="connsiteY101" fmla="*/ 1602105 h 4354354"/>
              <a:gd name="connsiteX102" fmla="*/ 96249 w 2684164"/>
              <a:gd name="connsiteY102" fmla="*/ 1652111 h 4354354"/>
              <a:gd name="connsiteX103" fmla="*/ 35289 w 2684164"/>
              <a:gd name="connsiteY103" fmla="*/ 1684497 h 4354354"/>
              <a:gd name="connsiteX104" fmla="*/ 11001 w 2684164"/>
              <a:gd name="connsiteY104" fmla="*/ 1750219 h 4354354"/>
              <a:gd name="connsiteX105" fmla="*/ 523 w 2684164"/>
              <a:gd name="connsiteY105" fmla="*/ 1875473 h 4354354"/>
              <a:gd name="connsiteX106" fmla="*/ 29098 w 2684164"/>
              <a:gd name="connsiteY106" fmla="*/ 1938814 h 4354354"/>
              <a:gd name="connsiteX107" fmla="*/ 79104 w 2684164"/>
              <a:gd name="connsiteY107" fmla="*/ 1993107 h 4354354"/>
              <a:gd name="connsiteX108" fmla="*/ 166258 w 2684164"/>
              <a:gd name="connsiteY108" fmla="*/ 2037874 h 4354354"/>
              <a:gd name="connsiteX109" fmla="*/ 241505 w 2684164"/>
              <a:gd name="connsiteY109" fmla="*/ 2100263 h 4354354"/>
              <a:gd name="connsiteX110" fmla="*/ 265318 w 2684164"/>
              <a:gd name="connsiteY110" fmla="*/ 2182654 h 4354354"/>
              <a:gd name="connsiteX111" fmla="*/ 318182 w 2684164"/>
              <a:gd name="connsiteY111" fmla="*/ 2265045 h 4354354"/>
              <a:gd name="connsiteX112" fmla="*/ 443436 w 2684164"/>
              <a:gd name="connsiteY112" fmla="*/ 2258854 h 4354354"/>
              <a:gd name="connsiteX113" fmla="*/ 472010 w 2684164"/>
              <a:gd name="connsiteY113" fmla="*/ 2296954 h 4354354"/>
              <a:gd name="connsiteX114" fmla="*/ 510111 w 2684164"/>
              <a:gd name="connsiteY114" fmla="*/ 2330292 h 4354354"/>
              <a:gd name="connsiteX115" fmla="*/ 541067 w 2684164"/>
              <a:gd name="connsiteY115" fmla="*/ 2318385 h 4354354"/>
              <a:gd name="connsiteX116" fmla="*/ 564403 w 2684164"/>
              <a:gd name="connsiteY116" fmla="*/ 2392680 h 4354354"/>
              <a:gd name="connsiteX117" fmla="*/ 543448 w 2684164"/>
              <a:gd name="connsiteY117" fmla="*/ 2461737 h 4354354"/>
              <a:gd name="connsiteX118" fmla="*/ 497728 w 2684164"/>
              <a:gd name="connsiteY118" fmla="*/ 2511267 h 4354354"/>
              <a:gd name="connsiteX119" fmla="*/ 499633 w 2684164"/>
              <a:gd name="connsiteY119" fmla="*/ 2549843 h 4354354"/>
              <a:gd name="connsiteX120" fmla="*/ 491061 w 2684164"/>
              <a:gd name="connsiteY120" fmla="*/ 2611279 h 4354354"/>
              <a:gd name="connsiteX121" fmla="*/ 524398 w 2684164"/>
              <a:gd name="connsiteY121" fmla="*/ 2648902 h 4354354"/>
              <a:gd name="connsiteX122" fmla="*/ 532018 w 2684164"/>
              <a:gd name="connsiteY122" fmla="*/ 2681764 h 4354354"/>
              <a:gd name="connsiteX123" fmla="*/ 564879 w 2684164"/>
              <a:gd name="connsiteY123" fmla="*/ 2642236 h 4354354"/>
              <a:gd name="connsiteX124" fmla="*/ 598217 w 2684164"/>
              <a:gd name="connsiteY124" fmla="*/ 2584610 h 4354354"/>
              <a:gd name="connsiteX125" fmla="*/ 655366 w 2684164"/>
              <a:gd name="connsiteY125" fmla="*/ 2589848 h 4354354"/>
              <a:gd name="connsiteX126" fmla="*/ 717279 w 2684164"/>
              <a:gd name="connsiteY126" fmla="*/ 2680812 h 4354354"/>
              <a:gd name="connsiteX127" fmla="*/ 755855 w 2684164"/>
              <a:gd name="connsiteY127" fmla="*/ 2739390 h 4354354"/>
              <a:gd name="connsiteX128" fmla="*/ 713945 w 2684164"/>
              <a:gd name="connsiteY128" fmla="*/ 2816067 h 4354354"/>
              <a:gd name="connsiteX129" fmla="*/ 642032 w 2684164"/>
              <a:gd name="connsiteY129" fmla="*/ 2851785 h 4354354"/>
              <a:gd name="connsiteX130" fmla="*/ 592978 w 2684164"/>
              <a:gd name="connsiteY130" fmla="*/ 2914174 h 4354354"/>
              <a:gd name="connsiteX131" fmla="*/ 526779 w 2684164"/>
              <a:gd name="connsiteY131" fmla="*/ 2938462 h 4354354"/>
              <a:gd name="connsiteX132" fmla="*/ 497252 w 2684164"/>
              <a:gd name="connsiteY132" fmla="*/ 2980373 h 4354354"/>
              <a:gd name="connsiteX133" fmla="*/ 527732 w 2684164"/>
              <a:gd name="connsiteY133" fmla="*/ 3081814 h 4354354"/>
              <a:gd name="connsiteX134" fmla="*/ 533923 w 2684164"/>
              <a:gd name="connsiteY134" fmla="*/ 3220403 h 4354354"/>
              <a:gd name="connsiteX135" fmla="*/ 600598 w 2684164"/>
              <a:gd name="connsiteY135" fmla="*/ 3302794 h 4354354"/>
              <a:gd name="connsiteX136" fmla="*/ 614886 w 2684164"/>
              <a:gd name="connsiteY136" fmla="*/ 3342323 h 4354354"/>
              <a:gd name="connsiteX137" fmla="*/ 600598 w 2684164"/>
              <a:gd name="connsiteY137" fmla="*/ 3455194 h 4354354"/>
              <a:gd name="connsiteX138" fmla="*/ 562498 w 2684164"/>
              <a:gd name="connsiteY138" fmla="*/ 3493294 h 4354354"/>
              <a:gd name="connsiteX139" fmla="*/ 554878 w 2684164"/>
              <a:gd name="connsiteY139" fmla="*/ 3523774 h 4354354"/>
              <a:gd name="connsiteX140" fmla="*/ 539638 w 2684164"/>
              <a:gd name="connsiteY140" fmla="*/ 3554254 h 4354354"/>
              <a:gd name="connsiteX141" fmla="*/ 547258 w 2684164"/>
              <a:gd name="connsiteY141" fmla="*/ 3706654 h 4354354"/>
              <a:gd name="connsiteX142" fmla="*/ 600598 w 2684164"/>
              <a:gd name="connsiteY142" fmla="*/ 3699034 h 4354354"/>
              <a:gd name="connsiteX143" fmla="*/ 623458 w 2684164"/>
              <a:gd name="connsiteY143" fmla="*/ 3691414 h 4354354"/>
              <a:gd name="connsiteX144" fmla="*/ 669178 w 2684164"/>
              <a:gd name="connsiteY144" fmla="*/ 3714274 h 4354354"/>
              <a:gd name="connsiteX145" fmla="*/ 699658 w 2684164"/>
              <a:gd name="connsiteY145" fmla="*/ 3744754 h 4354354"/>
              <a:gd name="connsiteX146" fmla="*/ 829198 w 2684164"/>
              <a:gd name="connsiteY146" fmla="*/ 3767614 h 4354354"/>
              <a:gd name="connsiteX147" fmla="*/ 844438 w 2684164"/>
              <a:gd name="connsiteY147" fmla="*/ 3798094 h 4354354"/>
              <a:gd name="connsiteX148" fmla="*/ 867298 w 2684164"/>
              <a:gd name="connsiteY148" fmla="*/ 3813334 h 4354354"/>
              <a:gd name="connsiteX149" fmla="*/ 890158 w 2684164"/>
              <a:gd name="connsiteY149" fmla="*/ 3836194 h 4354354"/>
              <a:gd name="connsiteX150" fmla="*/ 897778 w 2684164"/>
              <a:gd name="connsiteY150" fmla="*/ 3866674 h 4354354"/>
              <a:gd name="connsiteX151" fmla="*/ 913018 w 2684164"/>
              <a:gd name="connsiteY151" fmla="*/ 3889534 h 4354354"/>
              <a:gd name="connsiteX152" fmla="*/ 935878 w 2684164"/>
              <a:gd name="connsiteY152" fmla="*/ 3927634 h 4354354"/>
              <a:gd name="connsiteX153" fmla="*/ 989218 w 2684164"/>
              <a:gd name="connsiteY153" fmla="*/ 3973354 h 4354354"/>
              <a:gd name="connsiteX154" fmla="*/ 1004458 w 2684164"/>
              <a:gd name="connsiteY154" fmla="*/ 3996214 h 4354354"/>
              <a:gd name="connsiteX155" fmla="*/ 1027318 w 2684164"/>
              <a:gd name="connsiteY155" fmla="*/ 4034314 h 4354354"/>
              <a:gd name="connsiteX156" fmla="*/ 1057798 w 2684164"/>
              <a:gd name="connsiteY156" fmla="*/ 4110514 h 4354354"/>
              <a:gd name="connsiteX157" fmla="*/ 1065418 w 2684164"/>
              <a:gd name="connsiteY157" fmla="*/ 4133374 h 4354354"/>
              <a:gd name="connsiteX158" fmla="*/ 1141618 w 2684164"/>
              <a:gd name="connsiteY158" fmla="*/ 4163854 h 4354354"/>
              <a:gd name="connsiteX159" fmla="*/ 1194958 w 2684164"/>
              <a:gd name="connsiteY159" fmla="*/ 4240054 h 4354354"/>
              <a:gd name="connsiteX160" fmla="*/ 1255918 w 2684164"/>
              <a:gd name="connsiteY160" fmla="*/ 4247674 h 4354354"/>
              <a:gd name="connsiteX161" fmla="*/ 1263538 w 2684164"/>
              <a:gd name="connsiteY161" fmla="*/ 4301014 h 4354354"/>
              <a:gd name="connsiteX162" fmla="*/ 1309258 w 2684164"/>
              <a:gd name="connsiteY162" fmla="*/ 4354354 h 4354354"/>
              <a:gd name="connsiteX163" fmla="*/ 1347358 w 2684164"/>
              <a:gd name="connsiteY163" fmla="*/ 4255294 h 4354354"/>
              <a:gd name="connsiteX164" fmla="*/ 1408318 w 2684164"/>
              <a:gd name="connsiteY164" fmla="*/ 4224814 h 4354354"/>
              <a:gd name="connsiteX165" fmla="*/ 1461658 w 2684164"/>
              <a:gd name="connsiteY165" fmla="*/ 4209574 h 4354354"/>
              <a:gd name="connsiteX166" fmla="*/ 1499758 w 2684164"/>
              <a:gd name="connsiteY166" fmla="*/ 4186714 h 4354354"/>
              <a:gd name="connsiteX167" fmla="*/ 1545478 w 2684164"/>
              <a:gd name="connsiteY167" fmla="*/ 4156234 h 4354354"/>
              <a:gd name="connsiteX168" fmla="*/ 1575958 w 2684164"/>
              <a:gd name="connsiteY168" fmla="*/ 4148614 h 4354354"/>
              <a:gd name="connsiteX169" fmla="*/ 1636918 w 2684164"/>
              <a:gd name="connsiteY169" fmla="*/ 4087654 h 4354354"/>
              <a:gd name="connsiteX170" fmla="*/ 1667398 w 2684164"/>
              <a:gd name="connsiteY170" fmla="*/ 4064794 h 4354354"/>
              <a:gd name="connsiteX171" fmla="*/ 1819798 w 2684164"/>
              <a:gd name="connsiteY171" fmla="*/ 4026694 h 4354354"/>
              <a:gd name="connsiteX172" fmla="*/ 1850278 w 2684164"/>
              <a:gd name="connsiteY172" fmla="*/ 4011454 h 4354354"/>
              <a:gd name="connsiteX173" fmla="*/ 1895998 w 2684164"/>
              <a:gd name="connsiteY173" fmla="*/ 3996214 h 4354354"/>
              <a:gd name="connsiteX174" fmla="*/ 1918858 w 2684164"/>
              <a:gd name="connsiteY174" fmla="*/ 3980974 h 4354354"/>
              <a:gd name="connsiteX175" fmla="*/ 1979818 w 2684164"/>
              <a:gd name="connsiteY175" fmla="*/ 3935254 h 4354354"/>
              <a:gd name="connsiteX176" fmla="*/ 2040778 w 2684164"/>
              <a:gd name="connsiteY176" fmla="*/ 3897154 h 4354354"/>
              <a:gd name="connsiteX177" fmla="*/ 2071258 w 2684164"/>
              <a:gd name="connsiteY177" fmla="*/ 3881914 h 4354354"/>
              <a:gd name="connsiteX178" fmla="*/ 2124598 w 2684164"/>
              <a:gd name="connsiteY178" fmla="*/ 3843814 h 4354354"/>
              <a:gd name="connsiteX179" fmla="*/ 2155078 w 2684164"/>
              <a:gd name="connsiteY179" fmla="*/ 3813334 h 4354354"/>
              <a:gd name="connsiteX180" fmla="*/ 2193178 w 2684164"/>
              <a:gd name="connsiteY180" fmla="*/ 3714274 h 4354354"/>
              <a:gd name="connsiteX181" fmla="*/ 2155078 w 2684164"/>
              <a:gd name="connsiteY181" fmla="*/ 3630454 h 4354354"/>
              <a:gd name="connsiteX182" fmla="*/ 2132218 w 2684164"/>
              <a:gd name="connsiteY182" fmla="*/ 3622834 h 4354354"/>
              <a:gd name="connsiteX183" fmla="*/ 2116978 w 2684164"/>
              <a:gd name="connsiteY183" fmla="*/ 3706654 h 4354354"/>
              <a:gd name="connsiteX184" fmla="*/ 2101738 w 2684164"/>
              <a:gd name="connsiteY184" fmla="*/ 3683794 h 4354354"/>
              <a:gd name="connsiteX185" fmla="*/ 2040778 w 2684164"/>
              <a:gd name="connsiteY185" fmla="*/ 3691414 h 4354354"/>
              <a:gd name="connsiteX186" fmla="*/ 2048398 w 2684164"/>
              <a:gd name="connsiteY186" fmla="*/ 3729514 h 4354354"/>
              <a:gd name="connsiteX187" fmla="*/ 2071258 w 2684164"/>
              <a:gd name="connsiteY187" fmla="*/ 3744754 h 4354354"/>
              <a:gd name="connsiteX188" fmla="*/ 2086498 w 2684164"/>
              <a:gd name="connsiteY188" fmla="*/ 3775234 h 4354354"/>
              <a:gd name="connsiteX189" fmla="*/ 2078878 w 2684164"/>
              <a:gd name="connsiteY189" fmla="*/ 3820954 h 4354354"/>
              <a:gd name="connsiteX190" fmla="*/ 2002678 w 2684164"/>
              <a:gd name="connsiteY190" fmla="*/ 3775234 h 4354354"/>
              <a:gd name="connsiteX191" fmla="*/ 1987438 w 2684164"/>
              <a:gd name="connsiteY191" fmla="*/ 3676174 h 4354354"/>
              <a:gd name="connsiteX192" fmla="*/ 1964578 w 2684164"/>
              <a:gd name="connsiteY192" fmla="*/ 3653314 h 4354354"/>
              <a:gd name="connsiteX193" fmla="*/ 1972198 w 2684164"/>
              <a:gd name="connsiteY193" fmla="*/ 3607594 h 4354354"/>
              <a:gd name="connsiteX194" fmla="*/ 2017918 w 2684164"/>
              <a:gd name="connsiteY194" fmla="*/ 3599974 h 4354354"/>
              <a:gd name="connsiteX195" fmla="*/ 2025538 w 2684164"/>
              <a:gd name="connsiteY195" fmla="*/ 3546634 h 4354354"/>
              <a:gd name="connsiteX196" fmla="*/ 2056018 w 2684164"/>
              <a:gd name="connsiteY196" fmla="*/ 3554254 h 4354354"/>
              <a:gd name="connsiteX197" fmla="*/ 2086498 w 2684164"/>
              <a:gd name="connsiteY197" fmla="*/ 3516154 h 4354354"/>
              <a:gd name="connsiteX198" fmla="*/ 2116978 w 2684164"/>
              <a:gd name="connsiteY198" fmla="*/ 3485674 h 4354354"/>
              <a:gd name="connsiteX199" fmla="*/ 2132218 w 2684164"/>
              <a:gd name="connsiteY199" fmla="*/ 3462814 h 4354354"/>
              <a:gd name="connsiteX200" fmla="*/ 2162698 w 2684164"/>
              <a:gd name="connsiteY200" fmla="*/ 3439954 h 4354354"/>
              <a:gd name="connsiteX201" fmla="*/ 2231278 w 2684164"/>
              <a:gd name="connsiteY201" fmla="*/ 3348514 h 4354354"/>
              <a:gd name="connsiteX202" fmla="*/ 2238898 w 2684164"/>
              <a:gd name="connsiteY202" fmla="*/ 3318034 h 4354354"/>
              <a:gd name="connsiteX203" fmla="*/ 2261758 w 2684164"/>
              <a:gd name="connsiteY203" fmla="*/ 3257074 h 4354354"/>
              <a:gd name="connsiteX204" fmla="*/ 2269378 w 2684164"/>
              <a:gd name="connsiteY204" fmla="*/ 3211354 h 4354354"/>
              <a:gd name="connsiteX205" fmla="*/ 2292238 w 2684164"/>
              <a:gd name="connsiteY205" fmla="*/ 3165634 h 4354354"/>
              <a:gd name="connsiteX206" fmla="*/ 2307478 w 2684164"/>
              <a:gd name="connsiteY206" fmla="*/ 3127534 h 4354354"/>
              <a:gd name="connsiteX207" fmla="*/ 2345578 w 2684164"/>
              <a:gd name="connsiteY207" fmla="*/ 3112294 h 4354354"/>
              <a:gd name="connsiteX208" fmla="*/ 2368438 w 2684164"/>
              <a:gd name="connsiteY208" fmla="*/ 3097054 h 4354354"/>
              <a:gd name="connsiteX209" fmla="*/ 2487977 w 2684164"/>
              <a:gd name="connsiteY209" fmla="*/ 3067050 h 4354354"/>
              <a:gd name="connsiteX210" fmla="*/ 2586085 w 2684164"/>
              <a:gd name="connsiteY210" fmla="*/ 3063717 h 4354354"/>
              <a:gd name="connsiteX211" fmla="*/ 2678476 w 2684164"/>
              <a:gd name="connsiteY211" fmla="*/ 3054668 h 4354354"/>
              <a:gd name="connsiteX0" fmla="*/ 2678476 w 2684164"/>
              <a:gd name="connsiteY0" fmla="*/ 3054668 h 4354354"/>
              <a:gd name="connsiteX1" fmla="*/ 2673238 w 2684164"/>
              <a:gd name="connsiteY1" fmla="*/ 3028474 h 4354354"/>
              <a:gd name="connsiteX2" fmla="*/ 2665618 w 2684164"/>
              <a:gd name="connsiteY2" fmla="*/ 2975134 h 4354354"/>
              <a:gd name="connsiteX3" fmla="*/ 2623708 w 2684164"/>
              <a:gd name="connsiteY3" fmla="*/ 2967038 h 4354354"/>
              <a:gd name="connsiteX4" fmla="*/ 2560367 w 2684164"/>
              <a:gd name="connsiteY4" fmla="*/ 2966561 h 4354354"/>
              <a:gd name="connsiteX5" fmla="*/ 2519410 w 2684164"/>
              <a:gd name="connsiteY5" fmla="*/ 2908936 h 4354354"/>
              <a:gd name="connsiteX6" fmla="*/ 2457021 w 2684164"/>
              <a:gd name="connsiteY6" fmla="*/ 2905601 h 4354354"/>
              <a:gd name="connsiteX7" fmla="*/ 2410349 w 2684164"/>
              <a:gd name="connsiteY7" fmla="*/ 2889885 h 4354354"/>
              <a:gd name="connsiteX8" fmla="*/ 2376058 w 2684164"/>
              <a:gd name="connsiteY8" fmla="*/ 2876074 h 4354354"/>
              <a:gd name="connsiteX9" fmla="*/ 2347960 w 2684164"/>
              <a:gd name="connsiteY9" fmla="*/ 2856071 h 4354354"/>
              <a:gd name="connsiteX10" fmla="*/ 2293190 w 2684164"/>
              <a:gd name="connsiteY10" fmla="*/ 2824163 h 4354354"/>
              <a:gd name="connsiteX11" fmla="*/ 2218895 w 2684164"/>
              <a:gd name="connsiteY11" fmla="*/ 2864167 h 4354354"/>
              <a:gd name="connsiteX12" fmla="*/ 2178414 w 2684164"/>
              <a:gd name="connsiteY12" fmla="*/ 2825116 h 4354354"/>
              <a:gd name="connsiteX13" fmla="*/ 2143172 w 2684164"/>
              <a:gd name="connsiteY13" fmla="*/ 2746058 h 4354354"/>
              <a:gd name="connsiteX14" fmla="*/ 2123646 w 2684164"/>
              <a:gd name="connsiteY14" fmla="*/ 2684621 h 4354354"/>
              <a:gd name="connsiteX15" fmla="*/ 2105549 w 2684164"/>
              <a:gd name="connsiteY15" fmla="*/ 2649379 h 4354354"/>
              <a:gd name="connsiteX16" fmla="*/ 2104119 w 2684164"/>
              <a:gd name="connsiteY16" fmla="*/ 2600801 h 4354354"/>
              <a:gd name="connsiteX17" fmla="*/ 2026490 w 2684164"/>
              <a:gd name="connsiteY17" fmla="*/ 2686051 h 4354354"/>
              <a:gd name="connsiteX18" fmla="*/ 1959340 w 2684164"/>
              <a:gd name="connsiteY18" fmla="*/ 2754154 h 4354354"/>
              <a:gd name="connsiteX19" fmla="*/ 1912191 w 2684164"/>
              <a:gd name="connsiteY19" fmla="*/ 2713196 h 4354354"/>
              <a:gd name="connsiteX20" fmla="*/ 1775507 w 2684164"/>
              <a:gd name="connsiteY20" fmla="*/ 2699862 h 4354354"/>
              <a:gd name="connsiteX21" fmla="*/ 1677399 w 2684164"/>
              <a:gd name="connsiteY21" fmla="*/ 2689860 h 4354354"/>
              <a:gd name="connsiteX22" fmla="*/ 1606915 w 2684164"/>
              <a:gd name="connsiteY22" fmla="*/ 2582229 h 4354354"/>
              <a:gd name="connsiteX23" fmla="*/ 1542145 w 2684164"/>
              <a:gd name="connsiteY23" fmla="*/ 2584133 h 4354354"/>
              <a:gd name="connsiteX24" fmla="*/ 1517379 w 2684164"/>
              <a:gd name="connsiteY24" fmla="*/ 2563654 h 4354354"/>
              <a:gd name="connsiteX25" fmla="*/ 1469278 w 2684164"/>
              <a:gd name="connsiteY25" fmla="*/ 2381726 h 4354354"/>
              <a:gd name="connsiteX26" fmla="*/ 1438798 w 2684164"/>
              <a:gd name="connsiteY26" fmla="*/ 2289334 h 4354354"/>
              <a:gd name="connsiteX27" fmla="*/ 1400698 w 2684164"/>
              <a:gd name="connsiteY27" fmla="*/ 2220754 h 4354354"/>
              <a:gd name="connsiteX28" fmla="*/ 1385458 w 2684164"/>
              <a:gd name="connsiteY28" fmla="*/ 2197894 h 4354354"/>
              <a:gd name="connsiteX29" fmla="*/ 1374981 w 2684164"/>
              <a:gd name="connsiteY29" fmla="*/ 2152651 h 4354354"/>
              <a:gd name="connsiteX30" fmla="*/ 1369742 w 2684164"/>
              <a:gd name="connsiteY30" fmla="*/ 2052162 h 4354354"/>
              <a:gd name="connsiteX31" fmla="*/ 1384030 w 2684164"/>
              <a:gd name="connsiteY31" fmla="*/ 1982630 h 4354354"/>
              <a:gd name="connsiteX32" fmla="*/ 1315926 w 2684164"/>
              <a:gd name="connsiteY32" fmla="*/ 1917859 h 4354354"/>
              <a:gd name="connsiteX33" fmla="*/ 1282588 w 2684164"/>
              <a:gd name="connsiteY33" fmla="*/ 1912621 h 4354354"/>
              <a:gd name="connsiteX34" fmla="*/ 1184957 w 2684164"/>
              <a:gd name="connsiteY34" fmla="*/ 1853089 h 4354354"/>
              <a:gd name="connsiteX35" fmla="*/ 1126856 w 2684164"/>
              <a:gd name="connsiteY35" fmla="*/ 1863567 h 4354354"/>
              <a:gd name="connsiteX36" fmla="*/ 1074467 w 2684164"/>
              <a:gd name="connsiteY36" fmla="*/ 1897379 h 4354354"/>
              <a:gd name="connsiteX37" fmla="*/ 1025413 w 2684164"/>
              <a:gd name="connsiteY37" fmla="*/ 1923098 h 4354354"/>
              <a:gd name="connsiteX38" fmla="*/ 958738 w 2684164"/>
              <a:gd name="connsiteY38" fmla="*/ 1984058 h 4354354"/>
              <a:gd name="connsiteX39" fmla="*/ 909684 w 2684164"/>
              <a:gd name="connsiteY39" fmla="*/ 1941672 h 4354354"/>
              <a:gd name="connsiteX40" fmla="*/ 854917 w 2684164"/>
              <a:gd name="connsiteY40" fmla="*/ 1915002 h 4354354"/>
              <a:gd name="connsiteX41" fmla="*/ 823960 w 2684164"/>
              <a:gd name="connsiteY41" fmla="*/ 1889284 h 4354354"/>
              <a:gd name="connsiteX42" fmla="*/ 800624 w 2684164"/>
              <a:gd name="connsiteY42" fmla="*/ 1846898 h 4354354"/>
              <a:gd name="connsiteX43" fmla="*/ 814912 w 2684164"/>
              <a:gd name="connsiteY43" fmla="*/ 1789748 h 4354354"/>
              <a:gd name="connsiteX44" fmla="*/ 804433 w 2684164"/>
              <a:gd name="connsiteY44" fmla="*/ 1720215 h 4354354"/>
              <a:gd name="connsiteX45" fmla="*/ 783955 w 2684164"/>
              <a:gd name="connsiteY45" fmla="*/ 1625441 h 4354354"/>
              <a:gd name="connsiteX46" fmla="*/ 760141 w 2684164"/>
              <a:gd name="connsiteY46" fmla="*/ 1635919 h 4354354"/>
              <a:gd name="connsiteX47" fmla="*/ 701563 w 2684164"/>
              <a:gd name="connsiteY47" fmla="*/ 1571626 h 4354354"/>
              <a:gd name="connsiteX48" fmla="*/ 730138 w 2684164"/>
              <a:gd name="connsiteY48" fmla="*/ 1519714 h 4354354"/>
              <a:gd name="connsiteX49" fmla="*/ 777763 w 2684164"/>
              <a:gd name="connsiteY49" fmla="*/ 1455420 h 4354354"/>
              <a:gd name="connsiteX50" fmla="*/ 775858 w 2684164"/>
              <a:gd name="connsiteY50" fmla="*/ 1429227 h 4354354"/>
              <a:gd name="connsiteX51" fmla="*/ 818721 w 2684164"/>
              <a:gd name="connsiteY51" fmla="*/ 1375409 h 4354354"/>
              <a:gd name="connsiteX52" fmla="*/ 826818 w 2684164"/>
              <a:gd name="connsiteY52" fmla="*/ 1282542 h 4354354"/>
              <a:gd name="connsiteX53" fmla="*/ 812529 w 2684164"/>
              <a:gd name="connsiteY53" fmla="*/ 1198721 h 4354354"/>
              <a:gd name="connsiteX54" fmla="*/ 780144 w 2684164"/>
              <a:gd name="connsiteY54" fmla="*/ 1151573 h 4354354"/>
              <a:gd name="connsiteX55" fmla="*/ 761571 w 2684164"/>
              <a:gd name="connsiteY55" fmla="*/ 1070134 h 4354354"/>
              <a:gd name="connsiteX56" fmla="*/ 805387 w 2684164"/>
              <a:gd name="connsiteY56" fmla="*/ 1034892 h 4354354"/>
              <a:gd name="connsiteX57" fmla="*/ 808720 w 2684164"/>
              <a:gd name="connsiteY57" fmla="*/ 976789 h 4354354"/>
              <a:gd name="connsiteX58" fmla="*/ 821102 w 2684164"/>
              <a:gd name="connsiteY58" fmla="*/ 901065 h 4354354"/>
              <a:gd name="connsiteX59" fmla="*/ 830151 w 2684164"/>
              <a:gd name="connsiteY59" fmla="*/ 833914 h 4354354"/>
              <a:gd name="connsiteX60" fmla="*/ 844915 w 2684164"/>
              <a:gd name="connsiteY60" fmla="*/ 795814 h 4354354"/>
              <a:gd name="connsiteX61" fmla="*/ 860154 w 2684164"/>
              <a:gd name="connsiteY61" fmla="*/ 762475 h 4354354"/>
              <a:gd name="connsiteX62" fmla="*/ 833961 w 2684164"/>
              <a:gd name="connsiteY62" fmla="*/ 696754 h 4354354"/>
              <a:gd name="connsiteX63" fmla="*/ 818245 w 2684164"/>
              <a:gd name="connsiteY63" fmla="*/ 573405 h 4354354"/>
              <a:gd name="connsiteX64" fmla="*/ 787764 w 2684164"/>
              <a:gd name="connsiteY64" fmla="*/ 536259 h 4354354"/>
              <a:gd name="connsiteX65" fmla="*/ 770143 w 2684164"/>
              <a:gd name="connsiteY65" fmla="*/ 505777 h 4354354"/>
              <a:gd name="connsiteX66" fmla="*/ 747283 w 2684164"/>
              <a:gd name="connsiteY66" fmla="*/ 430054 h 4354354"/>
              <a:gd name="connsiteX67" fmla="*/ 720137 w 2684164"/>
              <a:gd name="connsiteY67" fmla="*/ 349091 h 4354354"/>
              <a:gd name="connsiteX68" fmla="*/ 732519 w 2684164"/>
              <a:gd name="connsiteY68" fmla="*/ 321469 h 4354354"/>
              <a:gd name="connsiteX69" fmla="*/ 729187 w 2684164"/>
              <a:gd name="connsiteY69" fmla="*/ 256223 h 4354354"/>
              <a:gd name="connsiteX70" fmla="*/ 710137 w 2684164"/>
              <a:gd name="connsiteY70" fmla="*/ 241935 h 4354354"/>
              <a:gd name="connsiteX71" fmla="*/ 702040 w 2684164"/>
              <a:gd name="connsiteY71" fmla="*/ 171451 h 4354354"/>
              <a:gd name="connsiteX72" fmla="*/ 668226 w 2684164"/>
              <a:gd name="connsiteY72" fmla="*/ 120015 h 4354354"/>
              <a:gd name="connsiteX73" fmla="*/ 679180 w 2684164"/>
              <a:gd name="connsiteY73" fmla="*/ 70485 h 4354354"/>
              <a:gd name="connsiteX74" fmla="*/ 650127 w 2684164"/>
              <a:gd name="connsiteY74" fmla="*/ 0 h 4354354"/>
              <a:gd name="connsiteX75" fmla="*/ 605837 w 2684164"/>
              <a:gd name="connsiteY75" fmla="*/ 10001 h 4354354"/>
              <a:gd name="connsiteX76" fmla="*/ 535352 w 2684164"/>
              <a:gd name="connsiteY76" fmla="*/ 85249 h 4354354"/>
              <a:gd name="connsiteX77" fmla="*/ 552497 w 2684164"/>
              <a:gd name="connsiteY77" fmla="*/ 158591 h 4354354"/>
              <a:gd name="connsiteX78" fmla="*/ 545831 w 2684164"/>
              <a:gd name="connsiteY78" fmla="*/ 234792 h 4354354"/>
              <a:gd name="connsiteX79" fmla="*/ 498205 w 2684164"/>
              <a:gd name="connsiteY79" fmla="*/ 313373 h 4354354"/>
              <a:gd name="connsiteX80" fmla="*/ 453913 w 2684164"/>
              <a:gd name="connsiteY80" fmla="*/ 408147 h 4354354"/>
              <a:gd name="connsiteX81" fmla="*/ 361044 w 2684164"/>
              <a:gd name="connsiteY81" fmla="*/ 381476 h 4354354"/>
              <a:gd name="connsiteX82" fmla="*/ 293418 w 2684164"/>
              <a:gd name="connsiteY82" fmla="*/ 441960 h 4354354"/>
              <a:gd name="connsiteX83" fmla="*/ 263413 w 2684164"/>
              <a:gd name="connsiteY83" fmla="*/ 513874 h 4354354"/>
              <a:gd name="connsiteX84" fmla="*/ 314848 w 2684164"/>
              <a:gd name="connsiteY84" fmla="*/ 574834 h 4354354"/>
              <a:gd name="connsiteX85" fmla="*/ 228646 w 2684164"/>
              <a:gd name="connsiteY85" fmla="*/ 711995 h 4354354"/>
              <a:gd name="connsiteX86" fmla="*/ 255318 w 2684164"/>
              <a:gd name="connsiteY86" fmla="*/ 758667 h 4354354"/>
              <a:gd name="connsiteX87" fmla="*/ 241029 w 2684164"/>
              <a:gd name="connsiteY87" fmla="*/ 834390 h 4354354"/>
              <a:gd name="connsiteX88" fmla="*/ 295798 w 2684164"/>
              <a:gd name="connsiteY88" fmla="*/ 849630 h 4354354"/>
              <a:gd name="connsiteX89" fmla="*/ 343899 w 2684164"/>
              <a:gd name="connsiteY89" fmla="*/ 872966 h 4354354"/>
              <a:gd name="connsiteX90" fmla="*/ 317230 w 2684164"/>
              <a:gd name="connsiteY90" fmla="*/ 957263 h 4354354"/>
              <a:gd name="connsiteX91" fmla="*/ 314849 w 2684164"/>
              <a:gd name="connsiteY91" fmla="*/ 1051560 h 4354354"/>
              <a:gd name="connsiteX92" fmla="*/ 231506 w 2684164"/>
              <a:gd name="connsiteY92" fmla="*/ 1096803 h 4354354"/>
              <a:gd name="connsiteX93" fmla="*/ 152447 w 2684164"/>
              <a:gd name="connsiteY93" fmla="*/ 1095376 h 4354354"/>
              <a:gd name="connsiteX94" fmla="*/ 159114 w 2684164"/>
              <a:gd name="connsiteY94" fmla="*/ 1245395 h 4354354"/>
              <a:gd name="connsiteX95" fmla="*/ 221503 w 2684164"/>
              <a:gd name="connsiteY95" fmla="*/ 1283494 h 4354354"/>
              <a:gd name="connsiteX96" fmla="*/ 210073 w 2684164"/>
              <a:gd name="connsiteY96" fmla="*/ 1344454 h 4354354"/>
              <a:gd name="connsiteX97" fmla="*/ 292464 w 2684164"/>
              <a:gd name="connsiteY97" fmla="*/ 1416368 h 4354354"/>
              <a:gd name="connsiteX98" fmla="*/ 272938 w 2684164"/>
              <a:gd name="connsiteY98" fmla="*/ 1466374 h 4354354"/>
              <a:gd name="connsiteX99" fmla="*/ 237219 w 2684164"/>
              <a:gd name="connsiteY99" fmla="*/ 1567339 h 4354354"/>
              <a:gd name="connsiteX100" fmla="*/ 212455 w 2684164"/>
              <a:gd name="connsiteY100" fmla="*/ 1594485 h 4354354"/>
              <a:gd name="connsiteX101" fmla="*/ 152923 w 2684164"/>
              <a:gd name="connsiteY101" fmla="*/ 1602105 h 4354354"/>
              <a:gd name="connsiteX102" fmla="*/ 96249 w 2684164"/>
              <a:gd name="connsiteY102" fmla="*/ 1652111 h 4354354"/>
              <a:gd name="connsiteX103" fmla="*/ 35289 w 2684164"/>
              <a:gd name="connsiteY103" fmla="*/ 1684497 h 4354354"/>
              <a:gd name="connsiteX104" fmla="*/ 11001 w 2684164"/>
              <a:gd name="connsiteY104" fmla="*/ 1750219 h 4354354"/>
              <a:gd name="connsiteX105" fmla="*/ 523 w 2684164"/>
              <a:gd name="connsiteY105" fmla="*/ 1875473 h 4354354"/>
              <a:gd name="connsiteX106" fmla="*/ 29098 w 2684164"/>
              <a:gd name="connsiteY106" fmla="*/ 1938814 h 4354354"/>
              <a:gd name="connsiteX107" fmla="*/ 79104 w 2684164"/>
              <a:gd name="connsiteY107" fmla="*/ 1993107 h 4354354"/>
              <a:gd name="connsiteX108" fmla="*/ 166258 w 2684164"/>
              <a:gd name="connsiteY108" fmla="*/ 2037874 h 4354354"/>
              <a:gd name="connsiteX109" fmla="*/ 241505 w 2684164"/>
              <a:gd name="connsiteY109" fmla="*/ 2100263 h 4354354"/>
              <a:gd name="connsiteX110" fmla="*/ 265318 w 2684164"/>
              <a:gd name="connsiteY110" fmla="*/ 2182654 h 4354354"/>
              <a:gd name="connsiteX111" fmla="*/ 318182 w 2684164"/>
              <a:gd name="connsiteY111" fmla="*/ 2265045 h 4354354"/>
              <a:gd name="connsiteX112" fmla="*/ 443436 w 2684164"/>
              <a:gd name="connsiteY112" fmla="*/ 2258854 h 4354354"/>
              <a:gd name="connsiteX113" fmla="*/ 472010 w 2684164"/>
              <a:gd name="connsiteY113" fmla="*/ 2296954 h 4354354"/>
              <a:gd name="connsiteX114" fmla="*/ 510111 w 2684164"/>
              <a:gd name="connsiteY114" fmla="*/ 2330292 h 4354354"/>
              <a:gd name="connsiteX115" fmla="*/ 541067 w 2684164"/>
              <a:gd name="connsiteY115" fmla="*/ 2318385 h 4354354"/>
              <a:gd name="connsiteX116" fmla="*/ 564403 w 2684164"/>
              <a:gd name="connsiteY116" fmla="*/ 2392680 h 4354354"/>
              <a:gd name="connsiteX117" fmla="*/ 543448 w 2684164"/>
              <a:gd name="connsiteY117" fmla="*/ 2461737 h 4354354"/>
              <a:gd name="connsiteX118" fmla="*/ 497728 w 2684164"/>
              <a:gd name="connsiteY118" fmla="*/ 2511267 h 4354354"/>
              <a:gd name="connsiteX119" fmla="*/ 499633 w 2684164"/>
              <a:gd name="connsiteY119" fmla="*/ 2549843 h 4354354"/>
              <a:gd name="connsiteX120" fmla="*/ 491061 w 2684164"/>
              <a:gd name="connsiteY120" fmla="*/ 2611279 h 4354354"/>
              <a:gd name="connsiteX121" fmla="*/ 524398 w 2684164"/>
              <a:gd name="connsiteY121" fmla="*/ 2648902 h 4354354"/>
              <a:gd name="connsiteX122" fmla="*/ 532018 w 2684164"/>
              <a:gd name="connsiteY122" fmla="*/ 2681764 h 4354354"/>
              <a:gd name="connsiteX123" fmla="*/ 564879 w 2684164"/>
              <a:gd name="connsiteY123" fmla="*/ 2642236 h 4354354"/>
              <a:gd name="connsiteX124" fmla="*/ 598217 w 2684164"/>
              <a:gd name="connsiteY124" fmla="*/ 2584610 h 4354354"/>
              <a:gd name="connsiteX125" fmla="*/ 655366 w 2684164"/>
              <a:gd name="connsiteY125" fmla="*/ 2589848 h 4354354"/>
              <a:gd name="connsiteX126" fmla="*/ 717279 w 2684164"/>
              <a:gd name="connsiteY126" fmla="*/ 2680812 h 4354354"/>
              <a:gd name="connsiteX127" fmla="*/ 755855 w 2684164"/>
              <a:gd name="connsiteY127" fmla="*/ 2739390 h 4354354"/>
              <a:gd name="connsiteX128" fmla="*/ 713945 w 2684164"/>
              <a:gd name="connsiteY128" fmla="*/ 2816067 h 4354354"/>
              <a:gd name="connsiteX129" fmla="*/ 642032 w 2684164"/>
              <a:gd name="connsiteY129" fmla="*/ 2851785 h 4354354"/>
              <a:gd name="connsiteX130" fmla="*/ 592978 w 2684164"/>
              <a:gd name="connsiteY130" fmla="*/ 2914174 h 4354354"/>
              <a:gd name="connsiteX131" fmla="*/ 526779 w 2684164"/>
              <a:gd name="connsiteY131" fmla="*/ 2938462 h 4354354"/>
              <a:gd name="connsiteX132" fmla="*/ 497252 w 2684164"/>
              <a:gd name="connsiteY132" fmla="*/ 2980373 h 4354354"/>
              <a:gd name="connsiteX133" fmla="*/ 527732 w 2684164"/>
              <a:gd name="connsiteY133" fmla="*/ 3081814 h 4354354"/>
              <a:gd name="connsiteX134" fmla="*/ 533923 w 2684164"/>
              <a:gd name="connsiteY134" fmla="*/ 3220403 h 4354354"/>
              <a:gd name="connsiteX135" fmla="*/ 588692 w 2684164"/>
              <a:gd name="connsiteY135" fmla="*/ 3276601 h 4354354"/>
              <a:gd name="connsiteX136" fmla="*/ 614886 w 2684164"/>
              <a:gd name="connsiteY136" fmla="*/ 3342323 h 4354354"/>
              <a:gd name="connsiteX137" fmla="*/ 600598 w 2684164"/>
              <a:gd name="connsiteY137" fmla="*/ 3455194 h 4354354"/>
              <a:gd name="connsiteX138" fmla="*/ 562498 w 2684164"/>
              <a:gd name="connsiteY138" fmla="*/ 3493294 h 4354354"/>
              <a:gd name="connsiteX139" fmla="*/ 554878 w 2684164"/>
              <a:gd name="connsiteY139" fmla="*/ 3523774 h 4354354"/>
              <a:gd name="connsiteX140" fmla="*/ 539638 w 2684164"/>
              <a:gd name="connsiteY140" fmla="*/ 3554254 h 4354354"/>
              <a:gd name="connsiteX141" fmla="*/ 547258 w 2684164"/>
              <a:gd name="connsiteY141" fmla="*/ 3706654 h 4354354"/>
              <a:gd name="connsiteX142" fmla="*/ 600598 w 2684164"/>
              <a:gd name="connsiteY142" fmla="*/ 3699034 h 4354354"/>
              <a:gd name="connsiteX143" fmla="*/ 623458 w 2684164"/>
              <a:gd name="connsiteY143" fmla="*/ 3691414 h 4354354"/>
              <a:gd name="connsiteX144" fmla="*/ 669178 w 2684164"/>
              <a:gd name="connsiteY144" fmla="*/ 3714274 h 4354354"/>
              <a:gd name="connsiteX145" fmla="*/ 699658 w 2684164"/>
              <a:gd name="connsiteY145" fmla="*/ 3744754 h 4354354"/>
              <a:gd name="connsiteX146" fmla="*/ 829198 w 2684164"/>
              <a:gd name="connsiteY146" fmla="*/ 3767614 h 4354354"/>
              <a:gd name="connsiteX147" fmla="*/ 844438 w 2684164"/>
              <a:gd name="connsiteY147" fmla="*/ 3798094 h 4354354"/>
              <a:gd name="connsiteX148" fmla="*/ 867298 w 2684164"/>
              <a:gd name="connsiteY148" fmla="*/ 3813334 h 4354354"/>
              <a:gd name="connsiteX149" fmla="*/ 890158 w 2684164"/>
              <a:gd name="connsiteY149" fmla="*/ 3836194 h 4354354"/>
              <a:gd name="connsiteX150" fmla="*/ 897778 w 2684164"/>
              <a:gd name="connsiteY150" fmla="*/ 3866674 h 4354354"/>
              <a:gd name="connsiteX151" fmla="*/ 913018 w 2684164"/>
              <a:gd name="connsiteY151" fmla="*/ 3889534 h 4354354"/>
              <a:gd name="connsiteX152" fmla="*/ 935878 w 2684164"/>
              <a:gd name="connsiteY152" fmla="*/ 3927634 h 4354354"/>
              <a:gd name="connsiteX153" fmla="*/ 989218 w 2684164"/>
              <a:gd name="connsiteY153" fmla="*/ 3973354 h 4354354"/>
              <a:gd name="connsiteX154" fmla="*/ 1004458 w 2684164"/>
              <a:gd name="connsiteY154" fmla="*/ 3996214 h 4354354"/>
              <a:gd name="connsiteX155" fmla="*/ 1027318 w 2684164"/>
              <a:gd name="connsiteY155" fmla="*/ 4034314 h 4354354"/>
              <a:gd name="connsiteX156" fmla="*/ 1057798 w 2684164"/>
              <a:gd name="connsiteY156" fmla="*/ 4110514 h 4354354"/>
              <a:gd name="connsiteX157" fmla="*/ 1065418 w 2684164"/>
              <a:gd name="connsiteY157" fmla="*/ 4133374 h 4354354"/>
              <a:gd name="connsiteX158" fmla="*/ 1141618 w 2684164"/>
              <a:gd name="connsiteY158" fmla="*/ 4163854 h 4354354"/>
              <a:gd name="connsiteX159" fmla="*/ 1194958 w 2684164"/>
              <a:gd name="connsiteY159" fmla="*/ 4240054 h 4354354"/>
              <a:gd name="connsiteX160" fmla="*/ 1255918 w 2684164"/>
              <a:gd name="connsiteY160" fmla="*/ 4247674 h 4354354"/>
              <a:gd name="connsiteX161" fmla="*/ 1263538 w 2684164"/>
              <a:gd name="connsiteY161" fmla="*/ 4301014 h 4354354"/>
              <a:gd name="connsiteX162" fmla="*/ 1309258 w 2684164"/>
              <a:gd name="connsiteY162" fmla="*/ 4354354 h 4354354"/>
              <a:gd name="connsiteX163" fmla="*/ 1347358 w 2684164"/>
              <a:gd name="connsiteY163" fmla="*/ 4255294 h 4354354"/>
              <a:gd name="connsiteX164" fmla="*/ 1408318 w 2684164"/>
              <a:gd name="connsiteY164" fmla="*/ 4224814 h 4354354"/>
              <a:gd name="connsiteX165" fmla="*/ 1461658 w 2684164"/>
              <a:gd name="connsiteY165" fmla="*/ 4209574 h 4354354"/>
              <a:gd name="connsiteX166" fmla="*/ 1499758 w 2684164"/>
              <a:gd name="connsiteY166" fmla="*/ 4186714 h 4354354"/>
              <a:gd name="connsiteX167" fmla="*/ 1545478 w 2684164"/>
              <a:gd name="connsiteY167" fmla="*/ 4156234 h 4354354"/>
              <a:gd name="connsiteX168" fmla="*/ 1575958 w 2684164"/>
              <a:gd name="connsiteY168" fmla="*/ 4148614 h 4354354"/>
              <a:gd name="connsiteX169" fmla="*/ 1636918 w 2684164"/>
              <a:gd name="connsiteY169" fmla="*/ 4087654 h 4354354"/>
              <a:gd name="connsiteX170" fmla="*/ 1667398 w 2684164"/>
              <a:gd name="connsiteY170" fmla="*/ 4064794 h 4354354"/>
              <a:gd name="connsiteX171" fmla="*/ 1819798 w 2684164"/>
              <a:gd name="connsiteY171" fmla="*/ 4026694 h 4354354"/>
              <a:gd name="connsiteX172" fmla="*/ 1850278 w 2684164"/>
              <a:gd name="connsiteY172" fmla="*/ 4011454 h 4354354"/>
              <a:gd name="connsiteX173" fmla="*/ 1895998 w 2684164"/>
              <a:gd name="connsiteY173" fmla="*/ 3996214 h 4354354"/>
              <a:gd name="connsiteX174" fmla="*/ 1918858 w 2684164"/>
              <a:gd name="connsiteY174" fmla="*/ 3980974 h 4354354"/>
              <a:gd name="connsiteX175" fmla="*/ 1979818 w 2684164"/>
              <a:gd name="connsiteY175" fmla="*/ 3935254 h 4354354"/>
              <a:gd name="connsiteX176" fmla="*/ 2040778 w 2684164"/>
              <a:gd name="connsiteY176" fmla="*/ 3897154 h 4354354"/>
              <a:gd name="connsiteX177" fmla="*/ 2071258 w 2684164"/>
              <a:gd name="connsiteY177" fmla="*/ 3881914 h 4354354"/>
              <a:gd name="connsiteX178" fmla="*/ 2124598 w 2684164"/>
              <a:gd name="connsiteY178" fmla="*/ 3843814 h 4354354"/>
              <a:gd name="connsiteX179" fmla="*/ 2155078 w 2684164"/>
              <a:gd name="connsiteY179" fmla="*/ 3813334 h 4354354"/>
              <a:gd name="connsiteX180" fmla="*/ 2193178 w 2684164"/>
              <a:gd name="connsiteY180" fmla="*/ 3714274 h 4354354"/>
              <a:gd name="connsiteX181" fmla="*/ 2155078 w 2684164"/>
              <a:gd name="connsiteY181" fmla="*/ 3630454 h 4354354"/>
              <a:gd name="connsiteX182" fmla="*/ 2132218 w 2684164"/>
              <a:gd name="connsiteY182" fmla="*/ 3622834 h 4354354"/>
              <a:gd name="connsiteX183" fmla="*/ 2116978 w 2684164"/>
              <a:gd name="connsiteY183" fmla="*/ 3706654 h 4354354"/>
              <a:gd name="connsiteX184" fmla="*/ 2101738 w 2684164"/>
              <a:gd name="connsiteY184" fmla="*/ 3683794 h 4354354"/>
              <a:gd name="connsiteX185" fmla="*/ 2040778 w 2684164"/>
              <a:gd name="connsiteY185" fmla="*/ 3691414 h 4354354"/>
              <a:gd name="connsiteX186" fmla="*/ 2048398 w 2684164"/>
              <a:gd name="connsiteY186" fmla="*/ 3729514 h 4354354"/>
              <a:gd name="connsiteX187" fmla="*/ 2071258 w 2684164"/>
              <a:gd name="connsiteY187" fmla="*/ 3744754 h 4354354"/>
              <a:gd name="connsiteX188" fmla="*/ 2086498 w 2684164"/>
              <a:gd name="connsiteY188" fmla="*/ 3775234 h 4354354"/>
              <a:gd name="connsiteX189" fmla="*/ 2078878 w 2684164"/>
              <a:gd name="connsiteY189" fmla="*/ 3820954 h 4354354"/>
              <a:gd name="connsiteX190" fmla="*/ 2002678 w 2684164"/>
              <a:gd name="connsiteY190" fmla="*/ 3775234 h 4354354"/>
              <a:gd name="connsiteX191" fmla="*/ 1987438 w 2684164"/>
              <a:gd name="connsiteY191" fmla="*/ 3676174 h 4354354"/>
              <a:gd name="connsiteX192" fmla="*/ 1964578 w 2684164"/>
              <a:gd name="connsiteY192" fmla="*/ 3653314 h 4354354"/>
              <a:gd name="connsiteX193" fmla="*/ 1972198 w 2684164"/>
              <a:gd name="connsiteY193" fmla="*/ 3607594 h 4354354"/>
              <a:gd name="connsiteX194" fmla="*/ 2017918 w 2684164"/>
              <a:gd name="connsiteY194" fmla="*/ 3599974 h 4354354"/>
              <a:gd name="connsiteX195" fmla="*/ 2025538 w 2684164"/>
              <a:gd name="connsiteY195" fmla="*/ 3546634 h 4354354"/>
              <a:gd name="connsiteX196" fmla="*/ 2056018 w 2684164"/>
              <a:gd name="connsiteY196" fmla="*/ 3554254 h 4354354"/>
              <a:gd name="connsiteX197" fmla="*/ 2086498 w 2684164"/>
              <a:gd name="connsiteY197" fmla="*/ 3516154 h 4354354"/>
              <a:gd name="connsiteX198" fmla="*/ 2116978 w 2684164"/>
              <a:gd name="connsiteY198" fmla="*/ 3485674 h 4354354"/>
              <a:gd name="connsiteX199" fmla="*/ 2132218 w 2684164"/>
              <a:gd name="connsiteY199" fmla="*/ 3462814 h 4354354"/>
              <a:gd name="connsiteX200" fmla="*/ 2162698 w 2684164"/>
              <a:gd name="connsiteY200" fmla="*/ 3439954 h 4354354"/>
              <a:gd name="connsiteX201" fmla="*/ 2231278 w 2684164"/>
              <a:gd name="connsiteY201" fmla="*/ 3348514 h 4354354"/>
              <a:gd name="connsiteX202" fmla="*/ 2238898 w 2684164"/>
              <a:gd name="connsiteY202" fmla="*/ 3318034 h 4354354"/>
              <a:gd name="connsiteX203" fmla="*/ 2261758 w 2684164"/>
              <a:gd name="connsiteY203" fmla="*/ 3257074 h 4354354"/>
              <a:gd name="connsiteX204" fmla="*/ 2269378 w 2684164"/>
              <a:gd name="connsiteY204" fmla="*/ 3211354 h 4354354"/>
              <a:gd name="connsiteX205" fmla="*/ 2292238 w 2684164"/>
              <a:gd name="connsiteY205" fmla="*/ 3165634 h 4354354"/>
              <a:gd name="connsiteX206" fmla="*/ 2307478 w 2684164"/>
              <a:gd name="connsiteY206" fmla="*/ 3127534 h 4354354"/>
              <a:gd name="connsiteX207" fmla="*/ 2345578 w 2684164"/>
              <a:gd name="connsiteY207" fmla="*/ 3112294 h 4354354"/>
              <a:gd name="connsiteX208" fmla="*/ 2368438 w 2684164"/>
              <a:gd name="connsiteY208" fmla="*/ 3097054 h 4354354"/>
              <a:gd name="connsiteX209" fmla="*/ 2487977 w 2684164"/>
              <a:gd name="connsiteY209" fmla="*/ 3067050 h 4354354"/>
              <a:gd name="connsiteX210" fmla="*/ 2586085 w 2684164"/>
              <a:gd name="connsiteY210" fmla="*/ 3063717 h 4354354"/>
              <a:gd name="connsiteX211" fmla="*/ 2678476 w 2684164"/>
              <a:gd name="connsiteY211" fmla="*/ 3054668 h 4354354"/>
              <a:gd name="connsiteX0" fmla="*/ 2678476 w 2684164"/>
              <a:gd name="connsiteY0" fmla="*/ 3054668 h 4354354"/>
              <a:gd name="connsiteX1" fmla="*/ 2673238 w 2684164"/>
              <a:gd name="connsiteY1" fmla="*/ 3028474 h 4354354"/>
              <a:gd name="connsiteX2" fmla="*/ 2665618 w 2684164"/>
              <a:gd name="connsiteY2" fmla="*/ 2975134 h 4354354"/>
              <a:gd name="connsiteX3" fmla="*/ 2623708 w 2684164"/>
              <a:gd name="connsiteY3" fmla="*/ 2967038 h 4354354"/>
              <a:gd name="connsiteX4" fmla="*/ 2560367 w 2684164"/>
              <a:gd name="connsiteY4" fmla="*/ 2966561 h 4354354"/>
              <a:gd name="connsiteX5" fmla="*/ 2519410 w 2684164"/>
              <a:gd name="connsiteY5" fmla="*/ 2908936 h 4354354"/>
              <a:gd name="connsiteX6" fmla="*/ 2457021 w 2684164"/>
              <a:gd name="connsiteY6" fmla="*/ 2905601 h 4354354"/>
              <a:gd name="connsiteX7" fmla="*/ 2410349 w 2684164"/>
              <a:gd name="connsiteY7" fmla="*/ 2889885 h 4354354"/>
              <a:gd name="connsiteX8" fmla="*/ 2376058 w 2684164"/>
              <a:gd name="connsiteY8" fmla="*/ 2876074 h 4354354"/>
              <a:gd name="connsiteX9" fmla="*/ 2347960 w 2684164"/>
              <a:gd name="connsiteY9" fmla="*/ 2856071 h 4354354"/>
              <a:gd name="connsiteX10" fmla="*/ 2293190 w 2684164"/>
              <a:gd name="connsiteY10" fmla="*/ 2824163 h 4354354"/>
              <a:gd name="connsiteX11" fmla="*/ 2218895 w 2684164"/>
              <a:gd name="connsiteY11" fmla="*/ 2864167 h 4354354"/>
              <a:gd name="connsiteX12" fmla="*/ 2178414 w 2684164"/>
              <a:gd name="connsiteY12" fmla="*/ 2825116 h 4354354"/>
              <a:gd name="connsiteX13" fmla="*/ 2143172 w 2684164"/>
              <a:gd name="connsiteY13" fmla="*/ 2746058 h 4354354"/>
              <a:gd name="connsiteX14" fmla="*/ 2123646 w 2684164"/>
              <a:gd name="connsiteY14" fmla="*/ 2684621 h 4354354"/>
              <a:gd name="connsiteX15" fmla="*/ 2105549 w 2684164"/>
              <a:gd name="connsiteY15" fmla="*/ 2649379 h 4354354"/>
              <a:gd name="connsiteX16" fmla="*/ 2104119 w 2684164"/>
              <a:gd name="connsiteY16" fmla="*/ 2600801 h 4354354"/>
              <a:gd name="connsiteX17" fmla="*/ 2026490 w 2684164"/>
              <a:gd name="connsiteY17" fmla="*/ 2686051 h 4354354"/>
              <a:gd name="connsiteX18" fmla="*/ 1959340 w 2684164"/>
              <a:gd name="connsiteY18" fmla="*/ 2754154 h 4354354"/>
              <a:gd name="connsiteX19" fmla="*/ 1912191 w 2684164"/>
              <a:gd name="connsiteY19" fmla="*/ 2713196 h 4354354"/>
              <a:gd name="connsiteX20" fmla="*/ 1775507 w 2684164"/>
              <a:gd name="connsiteY20" fmla="*/ 2699862 h 4354354"/>
              <a:gd name="connsiteX21" fmla="*/ 1677399 w 2684164"/>
              <a:gd name="connsiteY21" fmla="*/ 2689860 h 4354354"/>
              <a:gd name="connsiteX22" fmla="*/ 1606915 w 2684164"/>
              <a:gd name="connsiteY22" fmla="*/ 2582229 h 4354354"/>
              <a:gd name="connsiteX23" fmla="*/ 1542145 w 2684164"/>
              <a:gd name="connsiteY23" fmla="*/ 2584133 h 4354354"/>
              <a:gd name="connsiteX24" fmla="*/ 1517379 w 2684164"/>
              <a:gd name="connsiteY24" fmla="*/ 2563654 h 4354354"/>
              <a:gd name="connsiteX25" fmla="*/ 1469278 w 2684164"/>
              <a:gd name="connsiteY25" fmla="*/ 2381726 h 4354354"/>
              <a:gd name="connsiteX26" fmla="*/ 1438798 w 2684164"/>
              <a:gd name="connsiteY26" fmla="*/ 2289334 h 4354354"/>
              <a:gd name="connsiteX27" fmla="*/ 1400698 w 2684164"/>
              <a:gd name="connsiteY27" fmla="*/ 2220754 h 4354354"/>
              <a:gd name="connsiteX28" fmla="*/ 1385458 w 2684164"/>
              <a:gd name="connsiteY28" fmla="*/ 2197894 h 4354354"/>
              <a:gd name="connsiteX29" fmla="*/ 1374981 w 2684164"/>
              <a:gd name="connsiteY29" fmla="*/ 2152651 h 4354354"/>
              <a:gd name="connsiteX30" fmla="*/ 1369742 w 2684164"/>
              <a:gd name="connsiteY30" fmla="*/ 2052162 h 4354354"/>
              <a:gd name="connsiteX31" fmla="*/ 1384030 w 2684164"/>
              <a:gd name="connsiteY31" fmla="*/ 1982630 h 4354354"/>
              <a:gd name="connsiteX32" fmla="*/ 1315926 w 2684164"/>
              <a:gd name="connsiteY32" fmla="*/ 1917859 h 4354354"/>
              <a:gd name="connsiteX33" fmla="*/ 1282588 w 2684164"/>
              <a:gd name="connsiteY33" fmla="*/ 1912621 h 4354354"/>
              <a:gd name="connsiteX34" fmla="*/ 1184957 w 2684164"/>
              <a:gd name="connsiteY34" fmla="*/ 1853089 h 4354354"/>
              <a:gd name="connsiteX35" fmla="*/ 1126856 w 2684164"/>
              <a:gd name="connsiteY35" fmla="*/ 1863567 h 4354354"/>
              <a:gd name="connsiteX36" fmla="*/ 1074467 w 2684164"/>
              <a:gd name="connsiteY36" fmla="*/ 1897379 h 4354354"/>
              <a:gd name="connsiteX37" fmla="*/ 1025413 w 2684164"/>
              <a:gd name="connsiteY37" fmla="*/ 1923098 h 4354354"/>
              <a:gd name="connsiteX38" fmla="*/ 958738 w 2684164"/>
              <a:gd name="connsiteY38" fmla="*/ 1984058 h 4354354"/>
              <a:gd name="connsiteX39" fmla="*/ 909684 w 2684164"/>
              <a:gd name="connsiteY39" fmla="*/ 1941672 h 4354354"/>
              <a:gd name="connsiteX40" fmla="*/ 854917 w 2684164"/>
              <a:gd name="connsiteY40" fmla="*/ 1915002 h 4354354"/>
              <a:gd name="connsiteX41" fmla="*/ 823960 w 2684164"/>
              <a:gd name="connsiteY41" fmla="*/ 1889284 h 4354354"/>
              <a:gd name="connsiteX42" fmla="*/ 800624 w 2684164"/>
              <a:gd name="connsiteY42" fmla="*/ 1846898 h 4354354"/>
              <a:gd name="connsiteX43" fmla="*/ 814912 w 2684164"/>
              <a:gd name="connsiteY43" fmla="*/ 1789748 h 4354354"/>
              <a:gd name="connsiteX44" fmla="*/ 804433 w 2684164"/>
              <a:gd name="connsiteY44" fmla="*/ 1720215 h 4354354"/>
              <a:gd name="connsiteX45" fmla="*/ 783955 w 2684164"/>
              <a:gd name="connsiteY45" fmla="*/ 1625441 h 4354354"/>
              <a:gd name="connsiteX46" fmla="*/ 760141 w 2684164"/>
              <a:gd name="connsiteY46" fmla="*/ 1635919 h 4354354"/>
              <a:gd name="connsiteX47" fmla="*/ 701563 w 2684164"/>
              <a:gd name="connsiteY47" fmla="*/ 1571626 h 4354354"/>
              <a:gd name="connsiteX48" fmla="*/ 730138 w 2684164"/>
              <a:gd name="connsiteY48" fmla="*/ 1519714 h 4354354"/>
              <a:gd name="connsiteX49" fmla="*/ 777763 w 2684164"/>
              <a:gd name="connsiteY49" fmla="*/ 1455420 h 4354354"/>
              <a:gd name="connsiteX50" fmla="*/ 775858 w 2684164"/>
              <a:gd name="connsiteY50" fmla="*/ 1429227 h 4354354"/>
              <a:gd name="connsiteX51" fmla="*/ 818721 w 2684164"/>
              <a:gd name="connsiteY51" fmla="*/ 1375409 h 4354354"/>
              <a:gd name="connsiteX52" fmla="*/ 826818 w 2684164"/>
              <a:gd name="connsiteY52" fmla="*/ 1282542 h 4354354"/>
              <a:gd name="connsiteX53" fmla="*/ 812529 w 2684164"/>
              <a:gd name="connsiteY53" fmla="*/ 1198721 h 4354354"/>
              <a:gd name="connsiteX54" fmla="*/ 780144 w 2684164"/>
              <a:gd name="connsiteY54" fmla="*/ 1151573 h 4354354"/>
              <a:gd name="connsiteX55" fmla="*/ 761571 w 2684164"/>
              <a:gd name="connsiteY55" fmla="*/ 1070134 h 4354354"/>
              <a:gd name="connsiteX56" fmla="*/ 805387 w 2684164"/>
              <a:gd name="connsiteY56" fmla="*/ 1034892 h 4354354"/>
              <a:gd name="connsiteX57" fmla="*/ 808720 w 2684164"/>
              <a:gd name="connsiteY57" fmla="*/ 976789 h 4354354"/>
              <a:gd name="connsiteX58" fmla="*/ 821102 w 2684164"/>
              <a:gd name="connsiteY58" fmla="*/ 901065 h 4354354"/>
              <a:gd name="connsiteX59" fmla="*/ 830151 w 2684164"/>
              <a:gd name="connsiteY59" fmla="*/ 833914 h 4354354"/>
              <a:gd name="connsiteX60" fmla="*/ 844915 w 2684164"/>
              <a:gd name="connsiteY60" fmla="*/ 795814 h 4354354"/>
              <a:gd name="connsiteX61" fmla="*/ 860154 w 2684164"/>
              <a:gd name="connsiteY61" fmla="*/ 762475 h 4354354"/>
              <a:gd name="connsiteX62" fmla="*/ 833961 w 2684164"/>
              <a:gd name="connsiteY62" fmla="*/ 696754 h 4354354"/>
              <a:gd name="connsiteX63" fmla="*/ 818245 w 2684164"/>
              <a:gd name="connsiteY63" fmla="*/ 573405 h 4354354"/>
              <a:gd name="connsiteX64" fmla="*/ 787764 w 2684164"/>
              <a:gd name="connsiteY64" fmla="*/ 536259 h 4354354"/>
              <a:gd name="connsiteX65" fmla="*/ 770143 w 2684164"/>
              <a:gd name="connsiteY65" fmla="*/ 505777 h 4354354"/>
              <a:gd name="connsiteX66" fmla="*/ 747283 w 2684164"/>
              <a:gd name="connsiteY66" fmla="*/ 430054 h 4354354"/>
              <a:gd name="connsiteX67" fmla="*/ 720137 w 2684164"/>
              <a:gd name="connsiteY67" fmla="*/ 349091 h 4354354"/>
              <a:gd name="connsiteX68" fmla="*/ 732519 w 2684164"/>
              <a:gd name="connsiteY68" fmla="*/ 321469 h 4354354"/>
              <a:gd name="connsiteX69" fmla="*/ 729187 w 2684164"/>
              <a:gd name="connsiteY69" fmla="*/ 256223 h 4354354"/>
              <a:gd name="connsiteX70" fmla="*/ 710137 w 2684164"/>
              <a:gd name="connsiteY70" fmla="*/ 241935 h 4354354"/>
              <a:gd name="connsiteX71" fmla="*/ 702040 w 2684164"/>
              <a:gd name="connsiteY71" fmla="*/ 171451 h 4354354"/>
              <a:gd name="connsiteX72" fmla="*/ 668226 w 2684164"/>
              <a:gd name="connsiteY72" fmla="*/ 120015 h 4354354"/>
              <a:gd name="connsiteX73" fmla="*/ 679180 w 2684164"/>
              <a:gd name="connsiteY73" fmla="*/ 70485 h 4354354"/>
              <a:gd name="connsiteX74" fmla="*/ 650127 w 2684164"/>
              <a:gd name="connsiteY74" fmla="*/ 0 h 4354354"/>
              <a:gd name="connsiteX75" fmla="*/ 605837 w 2684164"/>
              <a:gd name="connsiteY75" fmla="*/ 10001 h 4354354"/>
              <a:gd name="connsiteX76" fmla="*/ 535352 w 2684164"/>
              <a:gd name="connsiteY76" fmla="*/ 85249 h 4354354"/>
              <a:gd name="connsiteX77" fmla="*/ 552497 w 2684164"/>
              <a:gd name="connsiteY77" fmla="*/ 158591 h 4354354"/>
              <a:gd name="connsiteX78" fmla="*/ 545831 w 2684164"/>
              <a:gd name="connsiteY78" fmla="*/ 234792 h 4354354"/>
              <a:gd name="connsiteX79" fmla="*/ 498205 w 2684164"/>
              <a:gd name="connsiteY79" fmla="*/ 313373 h 4354354"/>
              <a:gd name="connsiteX80" fmla="*/ 453913 w 2684164"/>
              <a:gd name="connsiteY80" fmla="*/ 408147 h 4354354"/>
              <a:gd name="connsiteX81" fmla="*/ 361044 w 2684164"/>
              <a:gd name="connsiteY81" fmla="*/ 381476 h 4354354"/>
              <a:gd name="connsiteX82" fmla="*/ 293418 w 2684164"/>
              <a:gd name="connsiteY82" fmla="*/ 441960 h 4354354"/>
              <a:gd name="connsiteX83" fmla="*/ 263413 w 2684164"/>
              <a:gd name="connsiteY83" fmla="*/ 513874 h 4354354"/>
              <a:gd name="connsiteX84" fmla="*/ 314848 w 2684164"/>
              <a:gd name="connsiteY84" fmla="*/ 574834 h 4354354"/>
              <a:gd name="connsiteX85" fmla="*/ 228646 w 2684164"/>
              <a:gd name="connsiteY85" fmla="*/ 711995 h 4354354"/>
              <a:gd name="connsiteX86" fmla="*/ 255318 w 2684164"/>
              <a:gd name="connsiteY86" fmla="*/ 758667 h 4354354"/>
              <a:gd name="connsiteX87" fmla="*/ 241029 w 2684164"/>
              <a:gd name="connsiteY87" fmla="*/ 834390 h 4354354"/>
              <a:gd name="connsiteX88" fmla="*/ 295798 w 2684164"/>
              <a:gd name="connsiteY88" fmla="*/ 849630 h 4354354"/>
              <a:gd name="connsiteX89" fmla="*/ 343899 w 2684164"/>
              <a:gd name="connsiteY89" fmla="*/ 872966 h 4354354"/>
              <a:gd name="connsiteX90" fmla="*/ 317230 w 2684164"/>
              <a:gd name="connsiteY90" fmla="*/ 957263 h 4354354"/>
              <a:gd name="connsiteX91" fmla="*/ 314849 w 2684164"/>
              <a:gd name="connsiteY91" fmla="*/ 1051560 h 4354354"/>
              <a:gd name="connsiteX92" fmla="*/ 231506 w 2684164"/>
              <a:gd name="connsiteY92" fmla="*/ 1096803 h 4354354"/>
              <a:gd name="connsiteX93" fmla="*/ 152447 w 2684164"/>
              <a:gd name="connsiteY93" fmla="*/ 1095376 h 4354354"/>
              <a:gd name="connsiteX94" fmla="*/ 159114 w 2684164"/>
              <a:gd name="connsiteY94" fmla="*/ 1245395 h 4354354"/>
              <a:gd name="connsiteX95" fmla="*/ 221503 w 2684164"/>
              <a:gd name="connsiteY95" fmla="*/ 1283494 h 4354354"/>
              <a:gd name="connsiteX96" fmla="*/ 210073 w 2684164"/>
              <a:gd name="connsiteY96" fmla="*/ 1344454 h 4354354"/>
              <a:gd name="connsiteX97" fmla="*/ 292464 w 2684164"/>
              <a:gd name="connsiteY97" fmla="*/ 1416368 h 4354354"/>
              <a:gd name="connsiteX98" fmla="*/ 272938 w 2684164"/>
              <a:gd name="connsiteY98" fmla="*/ 1466374 h 4354354"/>
              <a:gd name="connsiteX99" fmla="*/ 237219 w 2684164"/>
              <a:gd name="connsiteY99" fmla="*/ 1567339 h 4354354"/>
              <a:gd name="connsiteX100" fmla="*/ 212455 w 2684164"/>
              <a:gd name="connsiteY100" fmla="*/ 1594485 h 4354354"/>
              <a:gd name="connsiteX101" fmla="*/ 152923 w 2684164"/>
              <a:gd name="connsiteY101" fmla="*/ 1602105 h 4354354"/>
              <a:gd name="connsiteX102" fmla="*/ 96249 w 2684164"/>
              <a:gd name="connsiteY102" fmla="*/ 1652111 h 4354354"/>
              <a:gd name="connsiteX103" fmla="*/ 35289 w 2684164"/>
              <a:gd name="connsiteY103" fmla="*/ 1684497 h 4354354"/>
              <a:gd name="connsiteX104" fmla="*/ 11001 w 2684164"/>
              <a:gd name="connsiteY104" fmla="*/ 1750219 h 4354354"/>
              <a:gd name="connsiteX105" fmla="*/ 523 w 2684164"/>
              <a:gd name="connsiteY105" fmla="*/ 1875473 h 4354354"/>
              <a:gd name="connsiteX106" fmla="*/ 29098 w 2684164"/>
              <a:gd name="connsiteY106" fmla="*/ 1938814 h 4354354"/>
              <a:gd name="connsiteX107" fmla="*/ 79104 w 2684164"/>
              <a:gd name="connsiteY107" fmla="*/ 1993107 h 4354354"/>
              <a:gd name="connsiteX108" fmla="*/ 166258 w 2684164"/>
              <a:gd name="connsiteY108" fmla="*/ 2037874 h 4354354"/>
              <a:gd name="connsiteX109" fmla="*/ 241505 w 2684164"/>
              <a:gd name="connsiteY109" fmla="*/ 2100263 h 4354354"/>
              <a:gd name="connsiteX110" fmla="*/ 265318 w 2684164"/>
              <a:gd name="connsiteY110" fmla="*/ 2182654 h 4354354"/>
              <a:gd name="connsiteX111" fmla="*/ 318182 w 2684164"/>
              <a:gd name="connsiteY111" fmla="*/ 2265045 h 4354354"/>
              <a:gd name="connsiteX112" fmla="*/ 443436 w 2684164"/>
              <a:gd name="connsiteY112" fmla="*/ 2258854 h 4354354"/>
              <a:gd name="connsiteX113" fmla="*/ 472010 w 2684164"/>
              <a:gd name="connsiteY113" fmla="*/ 2296954 h 4354354"/>
              <a:gd name="connsiteX114" fmla="*/ 510111 w 2684164"/>
              <a:gd name="connsiteY114" fmla="*/ 2330292 h 4354354"/>
              <a:gd name="connsiteX115" fmla="*/ 541067 w 2684164"/>
              <a:gd name="connsiteY115" fmla="*/ 2318385 h 4354354"/>
              <a:gd name="connsiteX116" fmla="*/ 564403 w 2684164"/>
              <a:gd name="connsiteY116" fmla="*/ 2392680 h 4354354"/>
              <a:gd name="connsiteX117" fmla="*/ 543448 w 2684164"/>
              <a:gd name="connsiteY117" fmla="*/ 2461737 h 4354354"/>
              <a:gd name="connsiteX118" fmla="*/ 497728 w 2684164"/>
              <a:gd name="connsiteY118" fmla="*/ 2511267 h 4354354"/>
              <a:gd name="connsiteX119" fmla="*/ 499633 w 2684164"/>
              <a:gd name="connsiteY119" fmla="*/ 2549843 h 4354354"/>
              <a:gd name="connsiteX120" fmla="*/ 491061 w 2684164"/>
              <a:gd name="connsiteY120" fmla="*/ 2611279 h 4354354"/>
              <a:gd name="connsiteX121" fmla="*/ 524398 w 2684164"/>
              <a:gd name="connsiteY121" fmla="*/ 2648902 h 4354354"/>
              <a:gd name="connsiteX122" fmla="*/ 532018 w 2684164"/>
              <a:gd name="connsiteY122" fmla="*/ 2681764 h 4354354"/>
              <a:gd name="connsiteX123" fmla="*/ 564879 w 2684164"/>
              <a:gd name="connsiteY123" fmla="*/ 2642236 h 4354354"/>
              <a:gd name="connsiteX124" fmla="*/ 598217 w 2684164"/>
              <a:gd name="connsiteY124" fmla="*/ 2584610 h 4354354"/>
              <a:gd name="connsiteX125" fmla="*/ 655366 w 2684164"/>
              <a:gd name="connsiteY125" fmla="*/ 2589848 h 4354354"/>
              <a:gd name="connsiteX126" fmla="*/ 717279 w 2684164"/>
              <a:gd name="connsiteY126" fmla="*/ 2680812 h 4354354"/>
              <a:gd name="connsiteX127" fmla="*/ 755855 w 2684164"/>
              <a:gd name="connsiteY127" fmla="*/ 2739390 h 4354354"/>
              <a:gd name="connsiteX128" fmla="*/ 713945 w 2684164"/>
              <a:gd name="connsiteY128" fmla="*/ 2816067 h 4354354"/>
              <a:gd name="connsiteX129" fmla="*/ 642032 w 2684164"/>
              <a:gd name="connsiteY129" fmla="*/ 2851785 h 4354354"/>
              <a:gd name="connsiteX130" fmla="*/ 592978 w 2684164"/>
              <a:gd name="connsiteY130" fmla="*/ 2914174 h 4354354"/>
              <a:gd name="connsiteX131" fmla="*/ 526779 w 2684164"/>
              <a:gd name="connsiteY131" fmla="*/ 2938462 h 4354354"/>
              <a:gd name="connsiteX132" fmla="*/ 497252 w 2684164"/>
              <a:gd name="connsiteY132" fmla="*/ 2980373 h 4354354"/>
              <a:gd name="connsiteX133" fmla="*/ 527732 w 2684164"/>
              <a:gd name="connsiteY133" fmla="*/ 3081814 h 4354354"/>
              <a:gd name="connsiteX134" fmla="*/ 533923 w 2684164"/>
              <a:gd name="connsiteY134" fmla="*/ 3220403 h 4354354"/>
              <a:gd name="connsiteX135" fmla="*/ 588692 w 2684164"/>
              <a:gd name="connsiteY135" fmla="*/ 3276601 h 4354354"/>
              <a:gd name="connsiteX136" fmla="*/ 614886 w 2684164"/>
              <a:gd name="connsiteY136" fmla="*/ 3342323 h 4354354"/>
              <a:gd name="connsiteX137" fmla="*/ 612504 w 2684164"/>
              <a:gd name="connsiteY137" fmla="*/ 3394710 h 4354354"/>
              <a:gd name="connsiteX138" fmla="*/ 600598 w 2684164"/>
              <a:gd name="connsiteY138" fmla="*/ 3455194 h 4354354"/>
              <a:gd name="connsiteX139" fmla="*/ 562498 w 2684164"/>
              <a:gd name="connsiteY139" fmla="*/ 3493294 h 4354354"/>
              <a:gd name="connsiteX140" fmla="*/ 554878 w 2684164"/>
              <a:gd name="connsiteY140" fmla="*/ 3523774 h 4354354"/>
              <a:gd name="connsiteX141" fmla="*/ 539638 w 2684164"/>
              <a:gd name="connsiteY141" fmla="*/ 3554254 h 4354354"/>
              <a:gd name="connsiteX142" fmla="*/ 547258 w 2684164"/>
              <a:gd name="connsiteY142" fmla="*/ 3706654 h 4354354"/>
              <a:gd name="connsiteX143" fmla="*/ 600598 w 2684164"/>
              <a:gd name="connsiteY143" fmla="*/ 3699034 h 4354354"/>
              <a:gd name="connsiteX144" fmla="*/ 623458 w 2684164"/>
              <a:gd name="connsiteY144" fmla="*/ 3691414 h 4354354"/>
              <a:gd name="connsiteX145" fmla="*/ 669178 w 2684164"/>
              <a:gd name="connsiteY145" fmla="*/ 3714274 h 4354354"/>
              <a:gd name="connsiteX146" fmla="*/ 699658 w 2684164"/>
              <a:gd name="connsiteY146" fmla="*/ 3744754 h 4354354"/>
              <a:gd name="connsiteX147" fmla="*/ 829198 w 2684164"/>
              <a:gd name="connsiteY147" fmla="*/ 3767614 h 4354354"/>
              <a:gd name="connsiteX148" fmla="*/ 844438 w 2684164"/>
              <a:gd name="connsiteY148" fmla="*/ 3798094 h 4354354"/>
              <a:gd name="connsiteX149" fmla="*/ 867298 w 2684164"/>
              <a:gd name="connsiteY149" fmla="*/ 3813334 h 4354354"/>
              <a:gd name="connsiteX150" fmla="*/ 890158 w 2684164"/>
              <a:gd name="connsiteY150" fmla="*/ 3836194 h 4354354"/>
              <a:gd name="connsiteX151" fmla="*/ 897778 w 2684164"/>
              <a:gd name="connsiteY151" fmla="*/ 3866674 h 4354354"/>
              <a:gd name="connsiteX152" fmla="*/ 913018 w 2684164"/>
              <a:gd name="connsiteY152" fmla="*/ 3889534 h 4354354"/>
              <a:gd name="connsiteX153" fmla="*/ 935878 w 2684164"/>
              <a:gd name="connsiteY153" fmla="*/ 3927634 h 4354354"/>
              <a:gd name="connsiteX154" fmla="*/ 989218 w 2684164"/>
              <a:gd name="connsiteY154" fmla="*/ 3973354 h 4354354"/>
              <a:gd name="connsiteX155" fmla="*/ 1004458 w 2684164"/>
              <a:gd name="connsiteY155" fmla="*/ 3996214 h 4354354"/>
              <a:gd name="connsiteX156" fmla="*/ 1027318 w 2684164"/>
              <a:gd name="connsiteY156" fmla="*/ 4034314 h 4354354"/>
              <a:gd name="connsiteX157" fmla="*/ 1057798 w 2684164"/>
              <a:gd name="connsiteY157" fmla="*/ 4110514 h 4354354"/>
              <a:gd name="connsiteX158" fmla="*/ 1065418 w 2684164"/>
              <a:gd name="connsiteY158" fmla="*/ 4133374 h 4354354"/>
              <a:gd name="connsiteX159" fmla="*/ 1141618 w 2684164"/>
              <a:gd name="connsiteY159" fmla="*/ 4163854 h 4354354"/>
              <a:gd name="connsiteX160" fmla="*/ 1194958 w 2684164"/>
              <a:gd name="connsiteY160" fmla="*/ 4240054 h 4354354"/>
              <a:gd name="connsiteX161" fmla="*/ 1255918 w 2684164"/>
              <a:gd name="connsiteY161" fmla="*/ 4247674 h 4354354"/>
              <a:gd name="connsiteX162" fmla="*/ 1263538 w 2684164"/>
              <a:gd name="connsiteY162" fmla="*/ 4301014 h 4354354"/>
              <a:gd name="connsiteX163" fmla="*/ 1309258 w 2684164"/>
              <a:gd name="connsiteY163" fmla="*/ 4354354 h 4354354"/>
              <a:gd name="connsiteX164" fmla="*/ 1347358 w 2684164"/>
              <a:gd name="connsiteY164" fmla="*/ 4255294 h 4354354"/>
              <a:gd name="connsiteX165" fmla="*/ 1408318 w 2684164"/>
              <a:gd name="connsiteY165" fmla="*/ 4224814 h 4354354"/>
              <a:gd name="connsiteX166" fmla="*/ 1461658 w 2684164"/>
              <a:gd name="connsiteY166" fmla="*/ 4209574 h 4354354"/>
              <a:gd name="connsiteX167" fmla="*/ 1499758 w 2684164"/>
              <a:gd name="connsiteY167" fmla="*/ 4186714 h 4354354"/>
              <a:gd name="connsiteX168" fmla="*/ 1545478 w 2684164"/>
              <a:gd name="connsiteY168" fmla="*/ 4156234 h 4354354"/>
              <a:gd name="connsiteX169" fmla="*/ 1575958 w 2684164"/>
              <a:gd name="connsiteY169" fmla="*/ 4148614 h 4354354"/>
              <a:gd name="connsiteX170" fmla="*/ 1636918 w 2684164"/>
              <a:gd name="connsiteY170" fmla="*/ 4087654 h 4354354"/>
              <a:gd name="connsiteX171" fmla="*/ 1667398 w 2684164"/>
              <a:gd name="connsiteY171" fmla="*/ 4064794 h 4354354"/>
              <a:gd name="connsiteX172" fmla="*/ 1819798 w 2684164"/>
              <a:gd name="connsiteY172" fmla="*/ 4026694 h 4354354"/>
              <a:gd name="connsiteX173" fmla="*/ 1850278 w 2684164"/>
              <a:gd name="connsiteY173" fmla="*/ 4011454 h 4354354"/>
              <a:gd name="connsiteX174" fmla="*/ 1895998 w 2684164"/>
              <a:gd name="connsiteY174" fmla="*/ 3996214 h 4354354"/>
              <a:gd name="connsiteX175" fmla="*/ 1918858 w 2684164"/>
              <a:gd name="connsiteY175" fmla="*/ 3980974 h 4354354"/>
              <a:gd name="connsiteX176" fmla="*/ 1979818 w 2684164"/>
              <a:gd name="connsiteY176" fmla="*/ 3935254 h 4354354"/>
              <a:gd name="connsiteX177" fmla="*/ 2040778 w 2684164"/>
              <a:gd name="connsiteY177" fmla="*/ 3897154 h 4354354"/>
              <a:gd name="connsiteX178" fmla="*/ 2071258 w 2684164"/>
              <a:gd name="connsiteY178" fmla="*/ 3881914 h 4354354"/>
              <a:gd name="connsiteX179" fmla="*/ 2124598 w 2684164"/>
              <a:gd name="connsiteY179" fmla="*/ 3843814 h 4354354"/>
              <a:gd name="connsiteX180" fmla="*/ 2155078 w 2684164"/>
              <a:gd name="connsiteY180" fmla="*/ 3813334 h 4354354"/>
              <a:gd name="connsiteX181" fmla="*/ 2193178 w 2684164"/>
              <a:gd name="connsiteY181" fmla="*/ 3714274 h 4354354"/>
              <a:gd name="connsiteX182" fmla="*/ 2155078 w 2684164"/>
              <a:gd name="connsiteY182" fmla="*/ 3630454 h 4354354"/>
              <a:gd name="connsiteX183" fmla="*/ 2132218 w 2684164"/>
              <a:gd name="connsiteY183" fmla="*/ 3622834 h 4354354"/>
              <a:gd name="connsiteX184" fmla="*/ 2116978 w 2684164"/>
              <a:gd name="connsiteY184" fmla="*/ 3706654 h 4354354"/>
              <a:gd name="connsiteX185" fmla="*/ 2101738 w 2684164"/>
              <a:gd name="connsiteY185" fmla="*/ 3683794 h 4354354"/>
              <a:gd name="connsiteX186" fmla="*/ 2040778 w 2684164"/>
              <a:gd name="connsiteY186" fmla="*/ 3691414 h 4354354"/>
              <a:gd name="connsiteX187" fmla="*/ 2048398 w 2684164"/>
              <a:gd name="connsiteY187" fmla="*/ 3729514 h 4354354"/>
              <a:gd name="connsiteX188" fmla="*/ 2071258 w 2684164"/>
              <a:gd name="connsiteY188" fmla="*/ 3744754 h 4354354"/>
              <a:gd name="connsiteX189" fmla="*/ 2086498 w 2684164"/>
              <a:gd name="connsiteY189" fmla="*/ 3775234 h 4354354"/>
              <a:gd name="connsiteX190" fmla="*/ 2078878 w 2684164"/>
              <a:gd name="connsiteY190" fmla="*/ 3820954 h 4354354"/>
              <a:gd name="connsiteX191" fmla="*/ 2002678 w 2684164"/>
              <a:gd name="connsiteY191" fmla="*/ 3775234 h 4354354"/>
              <a:gd name="connsiteX192" fmla="*/ 1987438 w 2684164"/>
              <a:gd name="connsiteY192" fmla="*/ 3676174 h 4354354"/>
              <a:gd name="connsiteX193" fmla="*/ 1964578 w 2684164"/>
              <a:gd name="connsiteY193" fmla="*/ 3653314 h 4354354"/>
              <a:gd name="connsiteX194" fmla="*/ 1972198 w 2684164"/>
              <a:gd name="connsiteY194" fmla="*/ 3607594 h 4354354"/>
              <a:gd name="connsiteX195" fmla="*/ 2017918 w 2684164"/>
              <a:gd name="connsiteY195" fmla="*/ 3599974 h 4354354"/>
              <a:gd name="connsiteX196" fmla="*/ 2025538 w 2684164"/>
              <a:gd name="connsiteY196" fmla="*/ 3546634 h 4354354"/>
              <a:gd name="connsiteX197" fmla="*/ 2056018 w 2684164"/>
              <a:gd name="connsiteY197" fmla="*/ 3554254 h 4354354"/>
              <a:gd name="connsiteX198" fmla="*/ 2086498 w 2684164"/>
              <a:gd name="connsiteY198" fmla="*/ 3516154 h 4354354"/>
              <a:gd name="connsiteX199" fmla="*/ 2116978 w 2684164"/>
              <a:gd name="connsiteY199" fmla="*/ 3485674 h 4354354"/>
              <a:gd name="connsiteX200" fmla="*/ 2132218 w 2684164"/>
              <a:gd name="connsiteY200" fmla="*/ 3462814 h 4354354"/>
              <a:gd name="connsiteX201" fmla="*/ 2162698 w 2684164"/>
              <a:gd name="connsiteY201" fmla="*/ 3439954 h 4354354"/>
              <a:gd name="connsiteX202" fmla="*/ 2231278 w 2684164"/>
              <a:gd name="connsiteY202" fmla="*/ 3348514 h 4354354"/>
              <a:gd name="connsiteX203" fmla="*/ 2238898 w 2684164"/>
              <a:gd name="connsiteY203" fmla="*/ 3318034 h 4354354"/>
              <a:gd name="connsiteX204" fmla="*/ 2261758 w 2684164"/>
              <a:gd name="connsiteY204" fmla="*/ 3257074 h 4354354"/>
              <a:gd name="connsiteX205" fmla="*/ 2269378 w 2684164"/>
              <a:gd name="connsiteY205" fmla="*/ 3211354 h 4354354"/>
              <a:gd name="connsiteX206" fmla="*/ 2292238 w 2684164"/>
              <a:gd name="connsiteY206" fmla="*/ 3165634 h 4354354"/>
              <a:gd name="connsiteX207" fmla="*/ 2307478 w 2684164"/>
              <a:gd name="connsiteY207" fmla="*/ 3127534 h 4354354"/>
              <a:gd name="connsiteX208" fmla="*/ 2345578 w 2684164"/>
              <a:gd name="connsiteY208" fmla="*/ 3112294 h 4354354"/>
              <a:gd name="connsiteX209" fmla="*/ 2368438 w 2684164"/>
              <a:gd name="connsiteY209" fmla="*/ 3097054 h 4354354"/>
              <a:gd name="connsiteX210" fmla="*/ 2487977 w 2684164"/>
              <a:gd name="connsiteY210" fmla="*/ 3067050 h 4354354"/>
              <a:gd name="connsiteX211" fmla="*/ 2586085 w 2684164"/>
              <a:gd name="connsiteY211" fmla="*/ 3063717 h 4354354"/>
              <a:gd name="connsiteX212" fmla="*/ 2678476 w 2684164"/>
              <a:gd name="connsiteY212" fmla="*/ 3054668 h 4354354"/>
              <a:gd name="connsiteX0" fmla="*/ 2678476 w 2684164"/>
              <a:gd name="connsiteY0" fmla="*/ 3054668 h 4354354"/>
              <a:gd name="connsiteX1" fmla="*/ 2673238 w 2684164"/>
              <a:gd name="connsiteY1" fmla="*/ 3028474 h 4354354"/>
              <a:gd name="connsiteX2" fmla="*/ 2665618 w 2684164"/>
              <a:gd name="connsiteY2" fmla="*/ 2975134 h 4354354"/>
              <a:gd name="connsiteX3" fmla="*/ 2623708 w 2684164"/>
              <a:gd name="connsiteY3" fmla="*/ 2967038 h 4354354"/>
              <a:gd name="connsiteX4" fmla="*/ 2560367 w 2684164"/>
              <a:gd name="connsiteY4" fmla="*/ 2966561 h 4354354"/>
              <a:gd name="connsiteX5" fmla="*/ 2519410 w 2684164"/>
              <a:gd name="connsiteY5" fmla="*/ 2908936 h 4354354"/>
              <a:gd name="connsiteX6" fmla="*/ 2457021 w 2684164"/>
              <a:gd name="connsiteY6" fmla="*/ 2905601 h 4354354"/>
              <a:gd name="connsiteX7" fmla="*/ 2410349 w 2684164"/>
              <a:gd name="connsiteY7" fmla="*/ 2889885 h 4354354"/>
              <a:gd name="connsiteX8" fmla="*/ 2376058 w 2684164"/>
              <a:gd name="connsiteY8" fmla="*/ 2876074 h 4354354"/>
              <a:gd name="connsiteX9" fmla="*/ 2347960 w 2684164"/>
              <a:gd name="connsiteY9" fmla="*/ 2856071 h 4354354"/>
              <a:gd name="connsiteX10" fmla="*/ 2293190 w 2684164"/>
              <a:gd name="connsiteY10" fmla="*/ 2824163 h 4354354"/>
              <a:gd name="connsiteX11" fmla="*/ 2218895 w 2684164"/>
              <a:gd name="connsiteY11" fmla="*/ 2864167 h 4354354"/>
              <a:gd name="connsiteX12" fmla="*/ 2178414 w 2684164"/>
              <a:gd name="connsiteY12" fmla="*/ 2825116 h 4354354"/>
              <a:gd name="connsiteX13" fmla="*/ 2143172 w 2684164"/>
              <a:gd name="connsiteY13" fmla="*/ 2746058 h 4354354"/>
              <a:gd name="connsiteX14" fmla="*/ 2123646 w 2684164"/>
              <a:gd name="connsiteY14" fmla="*/ 2684621 h 4354354"/>
              <a:gd name="connsiteX15" fmla="*/ 2105549 w 2684164"/>
              <a:gd name="connsiteY15" fmla="*/ 2649379 h 4354354"/>
              <a:gd name="connsiteX16" fmla="*/ 2104119 w 2684164"/>
              <a:gd name="connsiteY16" fmla="*/ 2600801 h 4354354"/>
              <a:gd name="connsiteX17" fmla="*/ 2026490 w 2684164"/>
              <a:gd name="connsiteY17" fmla="*/ 2686051 h 4354354"/>
              <a:gd name="connsiteX18" fmla="*/ 1959340 w 2684164"/>
              <a:gd name="connsiteY18" fmla="*/ 2754154 h 4354354"/>
              <a:gd name="connsiteX19" fmla="*/ 1912191 w 2684164"/>
              <a:gd name="connsiteY19" fmla="*/ 2713196 h 4354354"/>
              <a:gd name="connsiteX20" fmla="*/ 1775507 w 2684164"/>
              <a:gd name="connsiteY20" fmla="*/ 2699862 h 4354354"/>
              <a:gd name="connsiteX21" fmla="*/ 1677399 w 2684164"/>
              <a:gd name="connsiteY21" fmla="*/ 2689860 h 4354354"/>
              <a:gd name="connsiteX22" fmla="*/ 1606915 w 2684164"/>
              <a:gd name="connsiteY22" fmla="*/ 2582229 h 4354354"/>
              <a:gd name="connsiteX23" fmla="*/ 1542145 w 2684164"/>
              <a:gd name="connsiteY23" fmla="*/ 2584133 h 4354354"/>
              <a:gd name="connsiteX24" fmla="*/ 1517379 w 2684164"/>
              <a:gd name="connsiteY24" fmla="*/ 2563654 h 4354354"/>
              <a:gd name="connsiteX25" fmla="*/ 1469278 w 2684164"/>
              <a:gd name="connsiteY25" fmla="*/ 2381726 h 4354354"/>
              <a:gd name="connsiteX26" fmla="*/ 1438798 w 2684164"/>
              <a:gd name="connsiteY26" fmla="*/ 2289334 h 4354354"/>
              <a:gd name="connsiteX27" fmla="*/ 1400698 w 2684164"/>
              <a:gd name="connsiteY27" fmla="*/ 2220754 h 4354354"/>
              <a:gd name="connsiteX28" fmla="*/ 1385458 w 2684164"/>
              <a:gd name="connsiteY28" fmla="*/ 2197894 h 4354354"/>
              <a:gd name="connsiteX29" fmla="*/ 1374981 w 2684164"/>
              <a:gd name="connsiteY29" fmla="*/ 2152651 h 4354354"/>
              <a:gd name="connsiteX30" fmla="*/ 1369742 w 2684164"/>
              <a:gd name="connsiteY30" fmla="*/ 2052162 h 4354354"/>
              <a:gd name="connsiteX31" fmla="*/ 1384030 w 2684164"/>
              <a:gd name="connsiteY31" fmla="*/ 1982630 h 4354354"/>
              <a:gd name="connsiteX32" fmla="*/ 1315926 w 2684164"/>
              <a:gd name="connsiteY32" fmla="*/ 1917859 h 4354354"/>
              <a:gd name="connsiteX33" fmla="*/ 1282588 w 2684164"/>
              <a:gd name="connsiteY33" fmla="*/ 1912621 h 4354354"/>
              <a:gd name="connsiteX34" fmla="*/ 1184957 w 2684164"/>
              <a:gd name="connsiteY34" fmla="*/ 1853089 h 4354354"/>
              <a:gd name="connsiteX35" fmla="*/ 1126856 w 2684164"/>
              <a:gd name="connsiteY35" fmla="*/ 1863567 h 4354354"/>
              <a:gd name="connsiteX36" fmla="*/ 1074467 w 2684164"/>
              <a:gd name="connsiteY36" fmla="*/ 1897379 h 4354354"/>
              <a:gd name="connsiteX37" fmla="*/ 1025413 w 2684164"/>
              <a:gd name="connsiteY37" fmla="*/ 1923098 h 4354354"/>
              <a:gd name="connsiteX38" fmla="*/ 958738 w 2684164"/>
              <a:gd name="connsiteY38" fmla="*/ 1984058 h 4354354"/>
              <a:gd name="connsiteX39" fmla="*/ 909684 w 2684164"/>
              <a:gd name="connsiteY39" fmla="*/ 1941672 h 4354354"/>
              <a:gd name="connsiteX40" fmla="*/ 854917 w 2684164"/>
              <a:gd name="connsiteY40" fmla="*/ 1915002 h 4354354"/>
              <a:gd name="connsiteX41" fmla="*/ 823960 w 2684164"/>
              <a:gd name="connsiteY41" fmla="*/ 1889284 h 4354354"/>
              <a:gd name="connsiteX42" fmla="*/ 800624 w 2684164"/>
              <a:gd name="connsiteY42" fmla="*/ 1846898 h 4354354"/>
              <a:gd name="connsiteX43" fmla="*/ 814912 w 2684164"/>
              <a:gd name="connsiteY43" fmla="*/ 1789748 h 4354354"/>
              <a:gd name="connsiteX44" fmla="*/ 804433 w 2684164"/>
              <a:gd name="connsiteY44" fmla="*/ 1720215 h 4354354"/>
              <a:gd name="connsiteX45" fmla="*/ 783955 w 2684164"/>
              <a:gd name="connsiteY45" fmla="*/ 1625441 h 4354354"/>
              <a:gd name="connsiteX46" fmla="*/ 760141 w 2684164"/>
              <a:gd name="connsiteY46" fmla="*/ 1635919 h 4354354"/>
              <a:gd name="connsiteX47" fmla="*/ 701563 w 2684164"/>
              <a:gd name="connsiteY47" fmla="*/ 1571626 h 4354354"/>
              <a:gd name="connsiteX48" fmla="*/ 730138 w 2684164"/>
              <a:gd name="connsiteY48" fmla="*/ 1519714 h 4354354"/>
              <a:gd name="connsiteX49" fmla="*/ 777763 w 2684164"/>
              <a:gd name="connsiteY49" fmla="*/ 1455420 h 4354354"/>
              <a:gd name="connsiteX50" fmla="*/ 775858 w 2684164"/>
              <a:gd name="connsiteY50" fmla="*/ 1429227 h 4354354"/>
              <a:gd name="connsiteX51" fmla="*/ 818721 w 2684164"/>
              <a:gd name="connsiteY51" fmla="*/ 1375409 h 4354354"/>
              <a:gd name="connsiteX52" fmla="*/ 826818 w 2684164"/>
              <a:gd name="connsiteY52" fmla="*/ 1282542 h 4354354"/>
              <a:gd name="connsiteX53" fmla="*/ 812529 w 2684164"/>
              <a:gd name="connsiteY53" fmla="*/ 1198721 h 4354354"/>
              <a:gd name="connsiteX54" fmla="*/ 780144 w 2684164"/>
              <a:gd name="connsiteY54" fmla="*/ 1151573 h 4354354"/>
              <a:gd name="connsiteX55" fmla="*/ 761571 w 2684164"/>
              <a:gd name="connsiteY55" fmla="*/ 1070134 h 4354354"/>
              <a:gd name="connsiteX56" fmla="*/ 805387 w 2684164"/>
              <a:gd name="connsiteY56" fmla="*/ 1034892 h 4354354"/>
              <a:gd name="connsiteX57" fmla="*/ 808720 w 2684164"/>
              <a:gd name="connsiteY57" fmla="*/ 976789 h 4354354"/>
              <a:gd name="connsiteX58" fmla="*/ 821102 w 2684164"/>
              <a:gd name="connsiteY58" fmla="*/ 901065 h 4354354"/>
              <a:gd name="connsiteX59" fmla="*/ 830151 w 2684164"/>
              <a:gd name="connsiteY59" fmla="*/ 833914 h 4354354"/>
              <a:gd name="connsiteX60" fmla="*/ 844915 w 2684164"/>
              <a:gd name="connsiteY60" fmla="*/ 795814 h 4354354"/>
              <a:gd name="connsiteX61" fmla="*/ 860154 w 2684164"/>
              <a:gd name="connsiteY61" fmla="*/ 762475 h 4354354"/>
              <a:gd name="connsiteX62" fmla="*/ 833961 w 2684164"/>
              <a:gd name="connsiteY62" fmla="*/ 696754 h 4354354"/>
              <a:gd name="connsiteX63" fmla="*/ 818245 w 2684164"/>
              <a:gd name="connsiteY63" fmla="*/ 573405 h 4354354"/>
              <a:gd name="connsiteX64" fmla="*/ 787764 w 2684164"/>
              <a:gd name="connsiteY64" fmla="*/ 536259 h 4354354"/>
              <a:gd name="connsiteX65" fmla="*/ 770143 w 2684164"/>
              <a:gd name="connsiteY65" fmla="*/ 505777 h 4354354"/>
              <a:gd name="connsiteX66" fmla="*/ 747283 w 2684164"/>
              <a:gd name="connsiteY66" fmla="*/ 430054 h 4354354"/>
              <a:gd name="connsiteX67" fmla="*/ 720137 w 2684164"/>
              <a:gd name="connsiteY67" fmla="*/ 349091 h 4354354"/>
              <a:gd name="connsiteX68" fmla="*/ 732519 w 2684164"/>
              <a:gd name="connsiteY68" fmla="*/ 321469 h 4354354"/>
              <a:gd name="connsiteX69" fmla="*/ 729187 w 2684164"/>
              <a:gd name="connsiteY69" fmla="*/ 256223 h 4354354"/>
              <a:gd name="connsiteX70" fmla="*/ 710137 w 2684164"/>
              <a:gd name="connsiteY70" fmla="*/ 241935 h 4354354"/>
              <a:gd name="connsiteX71" fmla="*/ 702040 w 2684164"/>
              <a:gd name="connsiteY71" fmla="*/ 171451 h 4354354"/>
              <a:gd name="connsiteX72" fmla="*/ 668226 w 2684164"/>
              <a:gd name="connsiteY72" fmla="*/ 120015 h 4354354"/>
              <a:gd name="connsiteX73" fmla="*/ 679180 w 2684164"/>
              <a:gd name="connsiteY73" fmla="*/ 70485 h 4354354"/>
              <a:gd name="connsiteX74" fmla="*/ 650127 w 2684164"/>
              <a:gd name="connsiteY74" fmla="*/ 0 h 4354354"/>
              <a:gd name="connsiteX75" fmla="*/ 605837 w 2684164"/>
              <a:gd name="connsiteY75" fmla="*/ 10001 h 4354354"/>
              <a:gd name="connsiteX76" fmla="*/ 535352 w 2684164"/>
              <a:gd name="connsiteY76" fmla="*/ 85249 h 4354354"/>
              <a:gd name="connsiteX77" fmla="*/ 552497 w 2684164"/>
              <a:gd name="connsiteY77" fmla="*/ 158591 h 4354354"/>
              <a:gd name="connsiteX78" fmla="*/ 545831 w 2684164"/>
              <a:gd name="connsiteY78" fmla="*/ 234792 h 4354354"/>
              <a:gd name="connsiteX79" fmla="*/ 498205 w 2684164"/>
              <a:gd name="connsiteY79" fmla="*/ 313373 h 4354354"/>
              <a:gd name="connsiteX80" fmla="*/ 453913 w 2684164"/>
              <a:gd name="connsiteY80" fmla="*/ 408147 h 4354354"/>
              <a:gd name="connsiteX81" fmla="*/ 361044 w 2684164"/>
              <a:gd name="connsiteY81" fmla="*/ 381476 h 4354354"/>
              <a:gd name="connsiteX82" fmla="*/ 293418 w 2684164"/>
              <a:gd name="connsiteY82" fmla="*/ 441960 h 4354354"/>
              <a:gd name="connsiteX83" fmla="*/ 263413 w 2684164"/>
              <a:gd name="connsiteY83" fmla="*/ 513874 h 4354354"/>
              <a:gd name="connsiteX84" fmla="*/ 314848 w 2684164"/>
              <a:gd name="connsiteY84" fmla="*/ 574834 h 4354354"/>
              <a:gd name="connsiteX85" fmla="*/ 228646 w 2684164"/>
              <a:gd name="connsiteY85" fmla="*/ 711995 h 4354354"/>
              <a:gd name="connsiteX86" fmla="*/ 255318 w 2684164"/>
              <a:gd name="connsiteY86" fmla="*/ 758667 h 4354354"/>
              <a:gd name="connsiteX87" fmla="*/ 241029 w 2684164"/>
              <a:gd name="connsiteY87" fmla="*/ 834390 h 4354354"/>
              <a:gd name="connsiteX88" fmla="*/ 295798 w 2684164"/>
              <a:gd name="connsiteY88" fmla="*/ 849630 h 4354354"/>
              <a:gd name="connsiteX89" fmla="*/ 343899 w 2684164"/>
              <a:gd name="connsiteY89" fmla="*/ 872966 h 4354354"/>
              <a:gd name="connsiteX90" fmla="*/ 317230 w 2684164"/>
              <a:gd name="connsiteY90" fmla="*/ 957263 h 4354354"/>
              <a:gd name="connsiteX91" fmla="*/ 314849 w 2684164"/>
              <a:gd name="connsiteY91" fmla="*/ 1051560 h 4354354"/>
              <a:gd name="connsiteX92" fmla="*/ 231506 w 2684164"/>
              <a:gd name="connsiteY92" fmla="*/ 1096803 h 4354354"/>
              <a:gd name="connsiteX93" fmla="*/ 152447 w 2684164"/>
              <a:gd name="connsiteY93" fmla="*/ 1095376 h 4354354"/>
              <a:gd name="connsiteX94" fmla="*/ 159114 w 2684164"/>
              <a:gd name="connsiteY94" fmla="*/ 1245395 h 4354354"/>
              <a:gd name="connsiteX95" fmla="*/ 221503 w 2684164"/>
              <a:gd name="connsiteY95" fmla="*/ 1283494 h 4354354"/>
              <a:gd name="connsiteX96" fmla="*/ 210073 w 2684164"/>
              <a:gd name="connsiteY96" fmla="*/ 1344454 h 4354354"/>
              <a:gd name="connsiteX97" fmla="*/ 292464 w 2684164"/>
              <a:gd name="connsiteY97" fmla="*/ 1416368 h 4354354"/>
              <a:gd name="connsiteX98" fmla="*/ 272938 w 2684164"/>
              <a:gd name="connsiteY98" fmla="*/ 1466374 h 4354354"/>
              <a:gd name="connsiteX99" fmla="*/ 237219 w 2684164"/>
              <a:gd name="connsiteY99" fmla="*/ 1567339 h 4354354"/>
              <a:gd name="connsiteX100" fmla="*/ 212455 w 2684164"/>
              <a:gd name="connsiteY100" fmla="*/ 1594485 h 4354354"/>
              <a:gd name="connsiteX101" fmla="*/ 152923 w 2684164"/>
              <a:gd name="connsiteY101" fmla="*/ 1602105 h 4354354"/>
              <a:gd name="connsiteX102" fmla="*/ 96249 w 2684164"/>
              <a:gd name="connsiteY102" fmla="*/ 1652111 h 4354354"/>
              <a:gd name="connsiteX103" fmla="*/ 35289 w 2684164"/>
              <a:gd name="connsiteY103" fmla="*/ 1684497 h 4354354"/>
              <a:gd name="connsiteX104" fmla="*/ 11001 w 2684164"/>
              <a:gd name="connsiteY104" fmla="*/ 1750219 h 4354354"/>
              <a:gd name="connsiteX105" fmla="*/ 523 w 2684164"/>
              <a:gd name="connsiteY105" fmla="*/ 1875473 h 4354354"/>
              <a:gd name="connsiteX106" fmla="*/ 29098 w 2684164"/>
              <a:gd name="connsiteY106" fmla="*/ 1938814 h 4354354"/>
              <a:gd name="connsiteX107" fmla="*/ 79104 w 2684164"/>
              <a:gd name="connsiteY107" fmla="*/ 1993107 h 4354354"/>
              <a:gd name="connsiteX108" fmla="*/ 166258 w 2684164"/>
              <a:gd name="connsiteY108" fmla="*/ 2037874 h 4354354"/>
              <a:gd name="connsiteX109" fmla="*/ 241505 w 2684164"/>
              <a:gd name="connsiteY109" fmla="*/ 2100263 h 4354354"/>
              <a:gd name="connsiteX110" fmla="*/ 265318 w 2684164"/>
              <a:gd name="connsiteY110" fmla="*/ 2182654 h 4354354"/>
              <a:gd name="connsiteX111" fmla="*/ 318182 w 2684164"/>
              <a:gd name="connsiteY111" fmla="*/ 2265045 h 4354354"/>
              <a:gd name="connsiteX112" fmla="*/ 443436 w 2684164"/>
              <a:gd name="connsiteY112" fmla="*/ 2258854 h 4354354"/>
              <a:gd name="connsiteX113" fmla="*/ 472010 w 2684164"/>
              <a:gd name="connsiteY113" fmla="*/ 2296954 h 4354354"/>
              <a:gd name="connsiteX114" fmla="*/ 510111 w 2684164"/>
              <a:gd name="connsiteY114" fmla="*/ 2330292 h 4354354"/>
              <a:gd name="connsiteX115" fmla="*/ 541067 w 2684164"/>
              <a:gd name="connsiteY115" fmla="*/ 2318385 h 4354354"/>
              <a:gd name="connsiteX116" fmla="*/ 564403 w 2684164"/>
              <a:gd name="connsiteY116" fmla="*/ 2392680 h 4354354"/>
              <a:gd name="connsiteX117" fmla="*/ 543448 w 2684164"/>
              <a:gd name="connsiteY117" fmla="*/ 2461737 h 4354354"/>
              <a:gd name="connsiteX118" fmla="*/ 497728 w 2684164"/>
              <a:gd name="connsiteY118" fmla="*/ 2511267 h 4354354"/>
              <a:gd name="connsiteX119" fmla="*/ 499633 w 2684164"/>
              <a:gd name="connsiteY119" fmla="*/ 2549843 h 4354354"/>
              <a:gd name="connsiteX120" fmla="*/ 491061 w 2684164"/>
              <a:gd name="connsiteY120" fmla="*/ 2611279 h 4354354"/>
              <a:gd name="connsiteX121" fmla="*/ 524398 w 2684164"/>
              <a:gd name="connsiteY121" fmla="*/ 2648902 h 4354354"/>
              <a:gd name="connsiteX122" fmla="*/ 532018 w 2684164"/>
              <a:gd name="connsiteY122" fmla="*/ 2681764 h 4354354"/>
              <a:gd name="connsiteX123" fmla="*/ 564879 w 2684164"/>
              <a:gd name="connsiteY123" fmla="*/ 2642236 h 4354354"/>
              <a:gd name="connsiteX124" fmla="*/ 598217 w 2684164"/>
              <a:gd name="connsiteY124" fmla="*/ 2584610 h 4354354"/>
              <a:gd name="connsiteX125" fmla="*/ 655366 w 2684164"/>
              <a:gd name="connsiteY125" fmla="*/ 2589848 h 4354354"/>
              <a:gd name="connsiteX126" fmla="*/ 717279 w 2684164"/>
              <a:gd name="connsiteY126" fmla="*/ 2680812 h 4354354"/>
              <a:gd name="connsiteX127" fmla="*/ 755855 w 2684164"/>
              <a:gd name="connsiteY127" fmla="*/ 2739390 h 4354354"/>
              <a:gd name="connsiteX128" fmla="*/ 713945 w 2684164"/>
              <a:gd name="connsiteY128" fmla="*/ 2816067 h 4354354"/>
              <a:gd name="connsiteX129" fmla="*/ 642032 w 2684164"/>
              <a:gd name="connsiteY129" fmla="*/ 2851785 h 4354354"/>
              <a:gd name="connsiteX130" fmla="*/ 592978 w 2684164"/>
              <a:gd name="connsiteY130" fmla="*/ 2914174 h 4354354"/>
              <a:gd name="connsiteX131" fmla="*/ 526779 w 2684164"/>
              <a:gd name="connsiteY131" fmla="*/ 2938462 h 4354354"/>
              <a:gd name="connsiteX132" fmla="*/ 497252 w 2684164"/>
              <a:gd name="connsiteY132" fmla="*/ 2980373 h 4354354"/>
              <a:gd name="connsiteX133" fmla="*/ 527732 w 2684164"/>
              <a:gd name="connsiteY133" fmla="*/ 3081814 h 4354354"/>
              <a:gd name="connsiteX134" fmla="*/ 533923 w 2684164"/>
              <a:gd name="connsiteY134" fmla="*/ 3220403 h 4354354"/>
              <a:gd name="connsiteX135" fmla="*/ 588692 w 2684164"/>
              <a:gd name="connsiteY135" fmla="*/ 3276601 h 4354354"/>
              <a:gd name="connsiteX136" fmla="*/ 614886 w 2684164"/>
              <a:gd name="connsiteY136" fmla="*/ 3342323 h 4354354"/>
              <a:gd name="connsiteX137" fmla="*/ 586311 w 2684164"/>
              <a:gd name="connsiteY137" fmla="*/ 3392329 h 4354354"/>
              <a:gd name="connsiteX138" fmla="*/ 600598 w 2684164"/>
              <a:gd name="connsiteY138" fmla="*/ 3455194 h 4354354"/>
              <a:gd name="connsiteX139" fmla="*/ 562498 w 2684164"/>
              <a:gd name="connsiteY139" fmla="*/ 3493294 h 4354354"/>
              <a:gd name="connsiteX140" fmla="*/ 554878 w 2684164"/>
              <a:gd name="connsiteY140" fmla="*/ 3523774 h 4354354"/>
              <a:gd name="connsiteX141" fmla="*/ 539638 w 2684164"/>
              <a:gd name="connsiteY141" fmla="*/ 3554254 h 4354354"/>
              <a:gd name="connsiteX142" fmla="*/ 547258 w 2684164"/>
              <a:gd name="connsiteY142" fmla="*/ 3706654 h 4354354"/>
              <a:gd name="connsiteX143" fmla="*/ 600598 w 2684164"/>
              <a:gd name="connsiteY143" fmla="*/ 3699034 h 4354354"/>
              <a:gd name="connsiteX144" fmla="*/ 623458 w 2684164"/>
              <a:gd name="connsiteY144" fmla="*/ 3691414 h 4354354"/>
              <a:gd name="connsiteX145" fmla="*/ 669178 w 2684164"/>
              <a:gd name="connsiteY145" fmla="*/ 3714274 h 4354354"/>
              <a:gd name="connsiteX146" fmla="*/ 699658 w 2684164"/>
              <a:gd name="connsiteY146" fmla="*/ 3744754 h 4354354"/>
              <a:gd name="connsiteX147" fmla="*/ 829198 w 2684164"/>
              <a:gd name="connsiteY147" fmla="*/ 3767614 h 4354354"/>
              <a:gd name="connsiteX148" fmla="*/ 844438 w 2684164"/>
              <a:gd name="connsiteY148" fmla="*/ 3798094 h 4354354"/>
              <a:gd name="connsiteX149" fmla="*/ 867298 w 2684164"/>
              <a:gd name="connsiteY149" fmla="*/ 3813334 h 4354354"/>
              <a:gd name="connsiteX150" fmla="*/ 890158 w 2684164"/>
              <a:gd name="connsiteY150" fmla="*/ 3836194 h 4354354"/>
              <a:gd name="connsiteX151" fmla="*/ 897778 w 2684164"/>
              <a:gd name="connsiteY151" fmla="*/ 3866674 h 4354354"/>
              <a:gd name="connsiteX152" fmla="*/ 913018 w 2684164"/>
              <a:gd name="connsiteY152" fmla="*/ 3889534 h 4354354"/>
              <a:gd name="connsiteX153" fmla="*/ 935878 w 2684164"/>
              <a:gd name="connsiteY153" fmla="*/ 3927634 h 4354354"/>
              <a:gd name="connsiteX154" fmla="*/ 989218 w 2684164"/>
              <a:gd name="connsiteY154" fmla="*/ 3973354 h 4354354"/>
              <a:gd name="connsiteX155" fmla="*/ 1004458 w 2684164"/>
              <a:gd name="connsiteY155" fmla="*/ 3996214 h 4354354"/>
              <a:gd name="connsiteX156" fmla="*/ 1027318 w 2684164"/>
              <a:gd name="connsiteY156" fmla="*/ 4034314 h 4354354"/>
              <a:gd name="connsiteX157" fmla="*/ 1057798 w 2684164"/>
              <a:gd name="connsiteY157" fmla="*/ 4110514 h 4354354"/>
              <a:gd name="connsiteX158" fmla="*/ 1065418 w 2684164"/>
              <a:gd name="connsiteY158" fmla="*/ 4133374 h 4354354"/>
              <a:gd name="connsiteX159" fmla="*/ 1141618 w 2684164"/>
              <a:gd name="connsiteY159" fmla="*/ 4163854 h 4354354"/>
              <a:gd name="connsiteX160" fmla="*/ 1194958 w 2684164"/>
              <a:gd name="connsiteY160" fmla="*/ 4240054 h 4354354"/>
              <a:gd name="connsiteX161" fmla="*/ 1255918 w 2684164"/>
              <a:gd name="connsiteY161" fmla="*/ 4247674 h 4354354"/>
              <a:gd name="connsiteX162" fmla="*/ 1263538 w 2684164"/>
              <a:gd name="connsiteY162" fmla="*/ 4301014 h 4354354"/>
              <a:gd name="connsiteX163" fmla="*/ 1309258 w 2684164"/>
              <a:gd name="connsiteY163" fmla="*/ 4354354 h 4354354"/>
              <a:gd name="connsiteX164" fmla="*/ 1347358 w 2684164"/>
              <a:gd name="connsiteY164" fmla="*/ 4255294 h 4354354"/>
              <a:gd name="connsiteX165" fmla="*/ 1408318 w 2684164"/>
              <a:gd name="connsiteY165" fmla="*/ 4224814 h 4354354"/>
              <a:gd name="connsiteX166" fmla="*/ 1461658 w 2684164"/>
              <a:gd name="connsiteY166" fmla="*/ 4209574 h 4354354"/>
              <a:gd name="connsiteX167" fmla="*/ 1499758 w 2684164"/>
              <a:gd name="connsiteY167" fmla="*/ 4186714 h 4354354"/>
              <a:gd name="connsiteX168" fmla="*/ 1545478 w 2684164"/>
              <a:gd name="connsiteY168" fmla="*/ 4156234 h 4354354"/>
              <a:gd name="connsiteX169" fmla="*/ 1575958 w 2684164"/>
              <a:gd name="connsiteY169" fmla="*/ 4148614 h 4354354"/>
              <a:gd name="connsiteX170" fmla="*/ 1636918 w 2684164"/>
              <a:gd name="connsiteY170" fmla="*/ 4087654 h 4354354"/>
              <a:gd name="connsiteX171" fmla="*/ 1667398 w 2684164"/>
              <a:gd name="connsiteY171" fmla="*/ 4064794 h 4354354"/>
              <a:gd name="connsiteX172" fmla="*/ 1819798 w 2684164"/>
              <a:gd name="connsiteY172" fmla="*/ 4026694 h 4354354"/>
              <a:gd name="connsiteX173" fmla="*/ 1850278 w 2684164"/>
              <a:gd name="connsiteY173" fmla="*/ 4011454 h 4354354"/>
              <a:gd name="connsiteX174" fmla="*/ 1895998 w 2684164"/>
              <a:gd name="connsiteY174" fmla="*/ 3996214 h 4354354"/>
              <a:gd name="connsiteX175" fmla="*/ 1918858 w 2684164"/>
              <a:gd name="connsiteY175" fmla="*/ 3980974 h 4354354"/>
              <a:gd name="connsiteX176" fmla="*/ 1979818 w 2684164"/>
              <a:gd name="connsiteY176" fmla="*/ 3935254 h 4354354"/>
              <a:gd name="connsiteX177" fmla="*/ 2040778 w 2684164"/>
              <a:gd name="connsiteY177" fmla="*/ 3897154 h 4354354"/>
              <a:gd name="connsiteX178" fmla="*/ 2071258 w 2684164"/>
              <a:gd name="connsiteY178" fmla="*/ 3881914 h 4354354"/>
              <a:gd name="connsiteX179" fmla="*/ 2124598 w 2684164"/>
              <a:gd name="connsiteY179" fmla="*/ 3843814 h 4354354"/>
              <a:gd name="connsiteX180" fmla="*/ 2155078 w 2684164"/>
              <a:gd name="connsiteY180" fmla="*/ 3813334 h 4354354"/>
              <a:gd name="connsiteX181" fmla="*/ 2193178 w 2684164"/>
              <a:gd name="connsiteY181" fmla="*/ 3714274 h 4354354"/>
              <a:gd name="connsiteX182" fmla="*/ 2155078 w 2684164"/>
              <a:gd name="connsiteY182" fmla="*/ 3630454 h 4354354"/>
              <a:gd name="connsiteX183" fmla="*/ 2132218 w 2684164"/>
              <a:gd name="connsiteY183" fmla="*/ 3622834 h 4354354"/>
              <a:gd name="connsiteX184" fmla="*/ 2116978 w 2684164"/>
              <a:gd name="connsiteY184" fmla="*/ 3706654 h 4354354"/>
              <a:gd name="connsiteX185" fmla="*/ 2101738 w 2684164"/>
              <a:gd name="connsiteY185" fmla="*/ 3683794 h 4354354"/>
              <a:gd name="connsiteX186" fmla="*/ 2040778 w 2684164"/>
              <a:gd name="connsiteY186" fmla="*/ 3691414 h 4354354"/>
              <a:gd name="connsiteX187" fmla="*/ 2048398 w 2684164"/>
              <a:gd name="connsiteY187" fmla="*/ 3729514 h 4354354"/>
              <a:gd name="connsiteX188" fmla="*/ 2071258 w 2684164"/>
              <a:gd name="connsiteY188" fmla="*/ 3744754 h 4354354"/>
              <a:gd name="connsiteX189" fmla="*/ 2086498 w 2684164"/>
              <a:gd name="connsiteY189" fmla="*/ 3775234 h 4354354"/>
              <a:gd name="connsiteX190" fmla="*/ 2078878 w 2684164"/>
              <a:gd name="connsiteY190" fmla="*/ 3820954 h 4354354"/>
              <a:gd name="connsiteX191" fmla="*/ 2002678 w 2684164"/>
              <a:gd name="connsiteY191" fmla="*/ 3775234 h 4354354"/>
              <a:gd name="connsiteX192" fmla="*/ 1987438 w 2684164"/>
              <a:gd name="connsiteY192" fmla="*/ 3676174 h 4354354"/>
              <a:gd name="connsiteX193" fmla="*/ 1964578 w 2684164"/>
              <a:gd name="connsiteY193" fmla="*/ 3653314 h 4354354"/>
              <a:gd name="connsiteX194" fmla="*/ 1972198 w 2684164"/>
              <a:gd name="connsiteY194" fmla="*/ 3607594 h 4354354"/>
              <a:gd name="connsiteX195" fmla="*/ 2017918 w 2684164"/>
              <a:gd name="connsiteY195" fmla="*/ 3599974 h 4354354"/>
              <a:gd name="connsiteX196" fmla="*/ 2025538 w 2684164"/>
              <a:gd name="connsiteY196" fmla="*/ 3546634 h 4354354"/>
              <a:gd name="connsiteX197" fmla="*/ 2056018 w 2684164"/>
              <a:gd name="connsiteY197" fmla="*/ 3554254 h 4354354"/>
              <a:gd name="connsiteX198" fmla="*/ 2086498 w 2684164"/>
              <a:gd name="connsiteY198" fmla="*/ 3516154 h 4354354"/>
              <a:gd name="connsiteX199" fmla="*/ 2116978 w 2684164"/>
              <a:gd name="connsiteY199" fmla="*/ 3485674 h 4354354"/>
              <a:gd name="connsiteX200" fmla="*/ 2132218 w 2684164"/>
              <a:gd name="connsiteY200" fmla="*/ 3462814 h 4354354"/>
              <a:gd name="connsiteX201" fmla="*/ 2162698 w 2684164"/>
              <a:gd name="connsiteY201" fmla="*/ 3439954 h 4354354"/>
              <a:gd name="connsiteX202" fmla="*/ 2231278 w 2684164"/>
              <a:gd name="connsiteY202" fmla="*/ 3348514 h 4354354"/>
              <a:gd name="connsiteX203" fmla="*/ 2238898 w 2684164"/>
              <a:gd name="connsiteY203" fmla="*/ 3318034 h 4354354"/>
              <a:gd name="connsiteX204" fmla="*/ 2261758 w 2684164"/>
              <a:gd name="connsiteY204" fmla="*/ 3257074 h 4354354"/>
              <a:gd name="connsiteX205" fmla="*/ 2269378 w 2684164"/>
              <a:gd name="connsiteY205" fmla="*/ 3211354 h 4354354"/>
              <a:gd name="connsiteX206" fmla="*/ 2292238 w 2684164"/>
              <a:gd name="connsiteY206" fmla="*/ 3165634 h 4354354"/>
              <a:gd name="connsiteX207" fmla="*/ 2307478 w 2684164"/>
              <a:gd name="connsiteY207" fmla="*/ 3127534 h 4354354"/>
              <a:gd name="connsiteX208" fmla="*/ 2345578 w 2684164"/>
              <a:gd name="connsiteY208" fmla="*/ 3112294 h 4354354"/>
              <a:gd name="connsiteX209" fmla="*/ 2368438 w 2684164"/>
              <a:gd name="connsiteY209" fmla="*/ 3097054 h 4354354"/>
              <a:gd name="connsiteX210" fmla="*/ 2487977 w 2684164"/>
              <a:gd name="connsiteY210" fmla="*/ 3067050 h 4354354"/>
              <a:gd name="connsiteX211" fmla="*/ 2586085 w 2684164"/>
              <a:gd name="connsiteY211" fmla="*/ 3063717 h 4354354"/>
              <a:gd name="connsiteX212" fmla="*/ 2678476 w 2684164"/>
              <a:gd name="connsiteY212" fmla="*/ 3054668 h 4354354"/>
              <a:gd name="connsiteX0" fmla="*/ 2678476 w 2684164"/>
              <a:gd name="connsiteY0" fmla="*/ 3054668 h 4354354"/>
              <a:gd name="connsiteX1" fmla="*/ 2673238 w 2684164"/>
              <a:gd name="connsiteY1" fmla="*/ 3028474 h 4354354"/>
              <a:gd name="connsiteX2" fmla="*/ 2665618 w 2684164"/>
              <a:gd name="connsiteY2" fmla="*/ 2975134 h 4354354"/>
              <a:gd name="connsiteX3" fmla="*/ 2623708 w 2684164"/>
              <a:gd name="connsiteY3" fmla="*/ 2967038 h 4354354"/>
              <a:gd name="connsiteX4" fmla="*/ 2560367 w 2684164"/>
              <a:gd name="connsiteY4" fmla="*/ 2966561 h 4354354"/>
              <a:gd name="connsiteX5" fmla="*/ 2519410 w 2684164"/>
              <a:gd name="connsiteY5" fmla="*/ 2908936 h 4354354"/>
              <a:gd name="connsiteX6" fmla="*/ 2457021 w 2684164"/>
              <a:gd name="connsiteY6" fmla="*/ 2905601 h 4354354"/>
              <a:gd name="connsiteX7" fmla="*/ 2410349 w 2684164"/>
              <a:gd name="connsiteY7" fmla="*/ 2889885 h 4354354"/>
              <a:gd name="connsiteX8" fmla="*/ 2376058 w 2684164"/>
              <a:gd name="connsiteY8" fmla="*/ 2876074 h 4354354"/>
              <a:gd name="connsiteX9" fmla="*/ 2347960 w 2684164"/>
              <a:gd name="connsiteY9" fmla="*/ 2856071 h 4354354"/>
              <a:gd name="connsiteX10" fmla="*/ 2293190 w 2684164"/>
              <a:gd name="connsiteY10" fmla="*/ 2824163 h 4354354"/>
              <a:gd name="connsiteX11" fmla="*/ 2218895 w 2684164"/>
              <a:gd name="connsiteY11" fmla="*/ 2864167 h 4354354"/>
              <a:gd name="connsiteX12" fmla="*/ 2178414 w 2684164"/>
              <a:gd name="connsiteY12" fmla="*/ 2825116 h 4354354"/>
              <a:gd name="connsiteX13" fmla="*/ 2143172 w 2684164"/>
              <a:gd name="connsiteY13" fmla="*/ 2746058 h 4354354"/>
              <a:gd name="connsiteX14" fmla="*/ 2123646 w 2684164"/>
              <a:gd name="connsiteY14" fmla="*/ 2684621 h 4354354"/>
              <a:gd name="connsiteX15" fmla="*/ 2105549 w 2684164"/>
              <a:gd name="connsiteY15" fmla="*/ 2649379 h 4354354"/>
              <a:gd name="connsiteX16" fmla="*/ 2104119 w 2684164"/>
              <a:gd name="connsiteY16" fmla="*/ 2600801 h 4354354"/>
              <a:gd name="connsiteX17" fmla="*/ 2026490 w 2684164"/>
              <a:gd name="connsiteY17" fmla="*/ 2686051 h 4354354"/>
              <a:gd name="connsiteX18" fmla="*/ 1959340 w 2684164"/>
              <a:gd name="connsiteY18" fmla="*/ 2754154 h 4354354"/>
              <a:gd name="connsiteX19" fmla="*/ 1912191 w 2684164"/>
              <a:gd name="connsiteY19" fmla="*/ 2713196 h 4354354"/>
              <a:gd name="connsiteX20" fmla="*/ 1775507 w 2684164"/>
              <a:gd name="connsiteY20" fmla="*/ 2699862 h 4354354"/>
              <a:gd name="connsiteX21" fmla="*/ 1677399 w 2684164"/>
              <a:gd name="connsiteY21" fmla="*/ 2689860 h 4354354"/>
              <a:gd name="connsiteX22" fmla="*/ 1606915 w 2684164"/>
              <a:gd name="connsiteY22" fmla="*/ 2582229 h 4354354"/>
              <a:gd name="connsiteX23" fmla="*/ 1542145 w 2684164"/>
              <a:gd name="connsiteY23" fmla="*/ 2584133 h 4354354"/>
              <a:gd name="connsiteX24" fmla="*/ 1517379 w 2684164"/>
              <a:gd name="connsiteY24" fmla="*/ 2563654 h 4354354"/>
              <a:gd name="connsiteX25" fmla="*/ 1469278 w 2684164"/>
              <a:gd name="connsiteY25" fmla="*/ 2381726 h 4354354"/>
              <a:gd name="connsiteX26" fmla="*/ 1438798 w 2684164"/>
              <a:gd name="connsiteY26" fmla="*/ 2289334 h 4354354"/>
              <a:gd name="connsiteX27" fmla="*/ 1400698 w 2684164"/>
              <a:gd name="connsiteY27" fmla="*/ 2220754 h 4354354"/>
              <a:gd name="connsiteX28" fmla="*/ 1385458 w 2684164"/>
              <a:gd name="connsiteY28" fmla="*/ 2197894 h 4354354"/>
              <a:gd name="connsiteX29" fmla="*/ 1374981 w 2684164"/>
              <a:gd name="connsiteY29" fmla="*/ 2152651 h 4354354"/>
              <a:gd name="connsiteX30" fmla="*/ 1369742 w 2684164"/>
              <a:gd name="connsiteY30" fmla="*/ 2052162 h 4354354"/>
              <a:gd name="connsiteX31" fmla="*/ 1384030 w 2684164"/>
              <a:gd name="connsiteY31" fmla="*/ 1982630 h 4354354"/>
              <a:gd name="connsiteX32" fmla="*/ 1315926 w 2684164"/>
              <a:gd name="connsiteY32" fmla="*/ 1917859 h 4354354"/>
              <a:gd name="connsiteX33" fmla="*/ 1282588 w 2684164"/>
              <a:gd name="connsiteY33" fmla="*/ 1912621 h 4354354"/>
              <a:gd name="connsiteX34" fmla="*/ 1184957 w 2684164"/>
              <a:gd name="connsiteY34" fmla="*/ 1853089 h 4354354"/>
              <a:gd name="connsiteX35" fmla="*/ 1126856 w 2684164"/>
              <a:gd name="connsiteY35" fmla="*/ 1863567 h 4354354"/>
              <a:gd name="connsiteX36" fmla="*/ 1074467 w 2684164"/>
              <a:gd name="connsiteY36" fmla="*/ 1897379 h 4354354"/>
              <a:gd name="connsiteX37" fmla="*/ 1025413 w 2684164"/>
              <a:gd name="connsiteY37" fmla="*/ 1923098 h 4354354"/>
              <a:gd name="connsiteX38" fmla="*/ 958738 w 2684164"/>
              <a:gd name="connsiteY38" fmla="*/ 1984058 h 4354354"/>
              <a:gd name="connsiteX39" fmla="*/ 909684 w 2684164"/>
              <a:gd name="connsiteY39" fmla="*/ 1941672 h 4354354"/>
              <a:gd name="connsiteX40" fmla="*/ 854917 w 2684164"/>
              <a:gd name="connsiteY40" fmla="*/ 1915002 h 4354354"/>
              <a:gd name="connsiteX41" fmla="*/ 823960 w 2684164"/>
              <a:gd name="connsiteY41" fmla="*/ 1889284 h 4354354"/>
              <a:gd name="connsiteX42" fmla="*/ 800624 w 2684164"/>
              <a:gd name="connsiteY42" fmla="*/ 1846898 h 4354354"/>
              <a:gd name="connsiteX43" fmla="*/ 814912 w 2684164"/>
              <a:gd name="connsiteY43" fmla="*/ 1789748 h 4354354"/>
              <a:gd name="connsiteX44" fmla="*/ 804433 w 2684164"/>
              <a:gd name="connsiteY44" fmla="*/ 1720215 h 4354354"/>
              <a:gd name="connsiteX45" fmla="*/ 783955 w 2684164"/>
              <a:gd name="connsiteY45" fmla="*/ 1625441 h 4354354"/>
              <a:gd name="connsiteX46" fmla="*/ 760141 w 2684164"/>
              <a:gd name="connsiteY46" fmla="*/ 1635919 h 4354354"/>
              <a:gd name="connsiteX47" fmla="*/ 701563 w 2684164"/>
              <a:gd name="connsiteY47" fmla="*/ 1571626 h 4354354"/>
              <a:gd name="connsiteX48" fmla="*/ 730138 w 2684164"/>
              <a:gd name="connsiteY48" fmla="*/ 1519714 h 4354354"/>
              <a:gd name="connsiteX49" fmla="*/ 777763 w 2684164"/>
              <a:gd name="connsiteY49" fmla="*/ 1455420 h 4354354"/>
              <a:gd name="connsiteX50" fmla="*/ 775858 w 2684164"/>
              <a:gd name="connsiteY50" fmla="*/ 1429227 h 4354354"/>
              <a:gd name="connsiteX51" fmla="*/ 818721 w 2684164"/>
              <a:gd name="connsiteY51" fmla="*/ 1375409 h 4354354"/>
              <a:gd name="connsiteX52" fmla="*/ 826818 w 2684164"/>
              <a:gd name="connsiteY52" fmla="*/ 1282542 h 4354354"/>
              <a:gd name="connsiteX53" fmla="*/ 812529 w 2684164"/>
              <a:gd name="connsiteY53" fmla="*/ 1198721 h 4354354"/>
              <a:gd name="connsiteX54" fmla="*/ 780144 w 2684164"/>
              <a:gd name="connsiteY54" fmla="*/ 1151573 h 4354354"/>
              <a:gd name="connsiteX55" fmla="*/ 761571 w 2684164"/>
              <a:gd name="connsiteY55" fmla="*/ 1070134 h 4354354"/>
              <a:gd name="connsiteX56" fmla="*/ 805387 w 2684164"/>
              <a:gd name="connsiteY56" fmla="*/ 1034892 h 4354354"/>
              <a:gd name="connsiteX57" fmla="*/ 808720 w 2684164"/>
              <a:gd name="connsiteY57" fmla="*/ 976789 h 4354354"/>
              <a:gd name="connsiteX58" fmla="*/ 821102 w 2684164"/>
              <a:gd name="connsiteY58" fmla="*/ 901065 h 4354354"/>
              <a:gd name="connsiteX59" fmla="*/ 830151 w 2684164"/>
              <a:gd name="connsiteY59" fmla="*/ 833914 h 4354354"/>
              <a:gd name="connsiteX60" fmla="*/ 844915 w 2684164"/>
              <a:gd name="connsiteY60" fmla="*/ 795814 h 4354354"/>
              <a:gd name="connsiteX61" fmla="*/ 860154 w 2684164"/>
              <a:gd name="connsiteY61" fmla="*/ 762475 h 4354354"/>
              <a:gd name="connsiteX62" fmla="*/ 833961 w 2684164"/>
              <a:gd name="connsiteY62" fmla="*/ 696754 h 4354354"/>
              <a:gd name="connsiteX63" fmla="*/ 818245 w 2684164"/>
              <a:gd name="connsiteY63" fmla="*/ 573405 h 4354354"/>
              <a:gd name="connsiteX64" fmla="*/ 787764 w 2684164"/>
              <a:gd name="connsiteY64" fmla="*/ 536259 h 4354354"/>
              <a:gd name="connsiteX65" fmla="*/ 770143 w 2684164"/>
              <a:gd name="connsiteY65" fmla="*/ 505777 h 4354354"/>
              <a:gd name="connsiteX66" fmla="*/ 747283 w 2684164"/>
              <a:gd name="connsiteY66" fmla="*/ 430054 h 4354354"/>
              <a:gd name="connsiteX67" fmla="*/ 720137 w 2684164"/>
              <a:gd name="connsiteY67" fmla="*/ 349091 h 4354354"/>
              <a:gd name="connsiteX68" fmla="*/ 732519 w 2684164"/>
              <a:gd name="connsiteY68" fmla="*/ 321469 h 4354354"/>
              <a:gd name="connsiteX69" fmla="*/ 729187 w 2684164"/>
              <a:gd name="connsiteY69" fmla="*/ 256223 h 4354354"/>
              <a:gd name="connsiteX70" fmla="*/ 710137 w 2684164"/>
              <a:gd name="connsiteY70" fmla="*/ 241935 h 4354354"/>
              <a:gd name="connsiteX71" fmla="*/ 702040 w 2684164"/>
              <a:gd name="connsiteY71" fmla="*/ 171451 h 4354354"/>
              <a:gd name="connsiteX72" fmla="*/ 668226 w 2684164"/>
              <a:gd name="connsiteY72" fmla="*/ 120015 h 4354354"/>
              <a:gd name="connsiteX73" fmla="*/ 679180 w 2684164"/>
              <a:gd name="connsiteY73" fmla="*/ 70485 h 4354354"/>
              <a:gd name="connsiteX74" fmla="*/ 650127 w 2684164"/>
              <a:gd name="connsiteY74" fmla="*/ 0 h 4354354"/>
              <a:gd name="connsiteX75" fmla="*/ 605837 w 2684164"/>
              <a:gd name="connsiteY75" fmla="*/ 10001 h 4354354"/>
              <a:gd name="connsiteX76" fmla="*/ 535352 w 2684164"/>
              <a:gd name="connsiteY76" fmla="*/ 85249 h 4354354"/>
              <a:gd name="connsiteX77" fmla="*/ 552497 w 2684164"/>
              <a:gd name="connsiteY77" fmla="*/ 158591 h 4354354"/>
              <a:gd name="connsiteX78" fmla="*/ 545831 w 2684164"/>
              <a:gd name="connsiteY78" fmla="*/ 234792 h 4354354"/>
              <a:gd name="connsiteX79" fmla="*/ 498205 w 2684164"/>
              <a:gd name="connsiteY79" fmla="*/ 313373 h 4354354"/>
              <a:gd name="connsiteX80" fmla="*/ 453913 w 2684164"/>
              <a:gd name="connsiteY80" fmla="*/ 408147 h 4354354"/>
              <a:gd name="connsiteX81" fmla="*/ 361044 w 2684164"/>
              <a:gd name="connsiteY81" fmla="*/ 381476 h 4354354"/>
              <a:gd name="connsiteX82" fmla="*/ 293418 w 2684164"/>
              <a:gd name="connsiteY82" fmla="*/ 441960 h 4354354"/>
              <a:gd name="connsiteX83" fmla="*/ 263413 w 2684164"/>
              <a:gd name="connsiteY83" fmla="*/ 513874 h 4354354"/>
              <a:gd name="connsiteX84" fmla="*/ 314848 w 2684164"/>
              <a:gd name="connsiteY84" fmla="*/ 574834 h 4354354"/>
              <a:gd name="connsiteX85" fmla="*/ 228646 w 2684164"/>
              <a:gd name="connsiteY85" fmla="*/ 711995 h 4354354"/>
              <a:gd name="connsiteX86" fmla="*/ 255318 w 2684164"/>
              <a:gd name="connsiteY86" fmla="*/ 758667 h 4354354"/>
              <a:gd name="connsiteX87" fmla="*/ 241029 w 2684164"/>
              <a:gd name="connsiteY87" fmla="*/ 834390 h 4354354"/>
              <a:gd name="connsiteX88" fmla="*/ 295798 w 2684164"/>
              <a:gd name="connsiteY88" fmla="*/ 849630 h 4354354"/>
              <a:gd name="connsiteX89" fmla="*/ 343899 w 2684164"/>
              <a:gd name="connsiteY89" fmla="*/ 872966 h 4354354"/>
              <a:gd name="connsiteX90" fmla="*/ 317230 w 2684164"/>
              <a:gd name="connsiteY90" fmla="*/ 957263 h 4354354"/>
              <a:gd name="connsiteX91" fmla="*/ 314849 w 2684164"/>
              <a:gd name="connsiteY91" fmla="*/ 1051560 h 4354354"/>
              <a:gd name="connsiteX92" fmla="*/ 231506 w 2684164"/>
              <a:gd name="connsiteY92" fmla="*/ 1096803 h 4354354"/>
              <a:gd name="connsiteX93" fmla="*/ 152447 w 2684164"/>
              <a:gd name="connsiteY93" fmla="*/ 1095376 h 4354354"/>
              <a:gd name="connsiteX94" fmla="*/ 159114 w 2684164"/>
              <a:gd name="connsiteY94" fmla="*/ 1245395 h 4354354"/>
              <a:gd name="connsiteX95" fmla="*/ 221503 w 2684164"/>
              <a:gd name="connsiteY95" fmla="*/ 1283494 h 4354354"/>
              <a:gd name="connsiteX96" fmla="*/ 210073 w 2684164"/>
              <a:gd name="connsiteY96" fmla="*/ 1344454 h 4354354"/>
              <a:gd name="connsiteX97" fmla="*/ 292464 w 2684164"/>
              <a:gd name="connsiteY97" fmla="*/ 1416368 h 4354354"/>
              <a:gd name="connsiteX98" fmla="*/ 272938 w 2684164"/>
              <a:gd name="connsiteY98" fmla="*/ 1466374 h 4354354"/>
              <a:gd name="connsiteX99" fmla="*/ 237219 w 2684164"/>
              <a:gd name="connsiteY99" fmla="*/ 1567339 h 4354354"/>
              <a:gd name="connsiteX100" fmla="*/ 212455 w 2684164"/>
              <a:gd name="connsiteY100" fmla="*/ 1594485 h 4354354"/>
              <a:gd name="connsiteX101" fmla="*/ 152923 w 2684164"/>
              <a:gd name="connsiteY101" fmla="*/ 1602105 h 4354354"/>
              <a:gd name="connsiteX102" fmla="*/ 96249 w 2684164"/>
              <a:gd name="connsiteY102" fmla="*/ 1652111 h 4354354"/>
              <a:gd name="connsiteX103" fmla="*/ 35289 w 2684164"/>
              <a:gd name="connsiteY103" fmla="*/ 1684497 h 4354354"/>
              <a:gd name="connsiteX104" fmla="*/ 11001 w 2684164"/>
              <a:gd name="connsiteY104" fmla="*/ 1750219 h 4354354"/>
              <a:gd name="connsiteX105" fmla="*/ 523 w 2684164"/>
              <a:gd name="connsiteY105" fmla="*/ 1875473 h 4354354"/>
              <a:gd name="connsiteX106" fmla="*/ 29098 w 2684164"/>
              <a:gd name="connsiteY106" fmla="*/ 1938814 h 4354354"/>
              <a:gd name="connsiteX107" fmla="*/ 79104 w 2684164"/>
              <a:gd name="connsiteY107" fmla="*/ 1993107 h 4354354"/>
              <a:gd name="connsiteX108" fmla="*/ 166258 w 2684164"/>
              <a:gd name="connsiteY108" fmla="*/ 2037874 h 4354354"/>
              <a:gd name="connsiteX109" fmla="*/ 241505 w 2684164"/>
              <a:gd name="connsiteY109" fmla="*/ 2100263 h 4354354"/>
              <a:gd name="connsiteX110" fmla="*/ 265318 w 2684164"/>
              <a:gd name="connsiteY110" fmla="*/ 2182654 h 4354354"/>
              <a:gd name="connsiteX111" fmla="*/ 318182 w 2684164"/>
              <a:gd name="connsiteY111" fmla="*/ 2265045 h 4354354"/>
              <a:gd name="connsiteX112" fmla="*/ 443436 w 2684164"/>
              <a:gd name="connsiteY112" fmla="*/ 2258854 h 4354354"/>
              <a:gd name="connsiteX113" fmla="*/ 472010 w 2684164"/>
              <a:gd name="connsiteY113" fmla="*/ 2296954 h 4354354"/>
              <a:gd name="connsiteX114" fmla="*/ 510111 w 2684164"/>
              <a:gd name="connsiteY114" fmla="*/ 2330292 h 4354354"/>
              <a:gd name="connsiteX115" fmla="*/ 541067 w 2684164"/>
              <a:gd name="connsiteY115" fmla="*/ 2318385 h 4354354"/>
              <a:gd name="connsiteX116" fmla="*/ 564403 w 2684164"/>
              <a:gd name="connsiteY116" fmla="*/ 2392680 h 4354354"/>
              <a:gd name="connsiteX117" fmla="*/ 543448 w 2684164"/>
              <a:gd name="connsiteY117" fmla="*/ 2461737 h 4354354"/>
              <a:gd name="connsiteX118" fmla="*/ 497728 w 2684164"/>
              <a:gd name="connsiteY118" fmla="*/ 2511267 h 4354354"/>
              <a:gd name="connsiteX119" fmla="*/ 499633 w 2684164"/>
              <a:gd name="connsiteY119" fmla="*/ 2549843 h 4354354"/>
              <a:gd name="connsiteX120" fmla="*/ 491061 w 2684164"/>
              <a:gd name="connsiteY120" fmla="*/ 2611279 h 4354354"/>
              <a:gd name="connsiteX121" fmla="*/ 524398 w 2684164"/>
              <a:gd name="connsiteY121" fmla="*/ 2648902 h 4354354"/>
              <a:gd name="connsiteX122" fmla="*/ 532018 w 2684164"/>
              <a:gd name="connsiteY122" fmla="*/ 2681764 h 4354354"/>
              <a:gd name="connsiteX123" fmla="*/ 564879 w 2684164"/>
              <a:gd name="connsiteY123" fmla="*/ 2642236 h 4354354"/>
              <a:gd name="connsiteX124" fmla="*/ 598217 w 2684164"/>
              <a:gd name="connsiteY124" fmla="*/ 2584610 h 4354354"/>
              <a:gd name="connsiteX125" fmla="*/ 655366 w 2684164"/>
              <a:gd name="connsiteY125" fmla="*/ 2589848 h 4354354"/>
              <a:gd name="connsiteX126" fmla="*/ 717279 w 2684164"/>
              <a:gd name="connsiteY126" fmla="*/ 2680812 h 4354354"/>
              <a:gd name="connsiteX127" fmla="*/ 755855 w 2684164"/>
              <a:gd name="connsiteY127" fmla="*/ 2739390 h 4354354"/>
              <a:gd name="connsiteX128" fmla="*/ 713945 w 2684164"/>
              <a:gd name="connsiteY128" fmla="*/ 2816067 h 4354354"/>
              <a:gd name="connsiteX129" fmla="*/ 642032 w 2684164"/>
              <a:gd name="connsiteY129" fmla="*/ 2851785 h 4354354"/>
              <a:gd name="connsiteX130" fmla="*/ 592978 w 2684164"/>
              <a:gd name="connsiteY130" fmla="*/ 2914174 h 4354354"/>
              <a:gd name="connsiteX131" fmla="*/ 526779 w 2684164"/>
              <a:gd name="connsiteY131" fmla="*/ 2938462 h 4354354"/>
              <a:gd name="connsiteX132" fmla="*/ 497252 w 2684164"/>
              <a:gd name="connsiteY132" fmla="*/ 2980373 h 4354354"/>
              <a:gd name="connsiteX133" fmla="*/ 527732 w 2684164"/>
              <a:gd name="connsiteY133" fmla="*/ 3081814 h 4354354"/>
              <a:gd name="connsiteX134" fmla="*/ 533923 w 2684164"/>
              <a:gd name="connsiteY134" fmla="*/ 3220403 h 4354354"/>
              <a:gd name="connsiteX135" fmla="*/ 588692 w 2684164"/>
              <a:gd name="connsiteY135" fmla="*/ 3276601 h 4354354"/>
              <a:gd name="connsiteX136" fmla="*/ 614886 w 2684164"/>
              <a:gd name="connsiteY136" fmla="*/ 3342323 h 4354354"/>
              <a:gd name="connsiteX137" fmla="*/ 586311 w 2684164"/>
              <a:gd name="connsiteY137" fmla="*/ 3392329 h 4354354"/>
              <a:gd name="connsiteX138" fmla="*/ 586310 w 2684164"/>
              <a:gd name="connsiteY138" fmla="*/ 3450432 h 4354354"/>
              <a:gd name="connsiteX139" fmla="*/ 562498 w 2684164"/>
              <a:gd name="connsiteY139" fmla="*/ 3493294 h 4354354"/>
              <a:gd name="connsiteX140" fmla="*/ 554878 w 2684164"/>
              <a:gd name="connsiteY140" fmla="*/ 3523774 h 4354354"/>
              <a:gd name="connsiteX141" fmla="*/ 539638 w 2684164"/>
              <a:gd name="connsiteY141" fmla="*/ 3554254 h 4354354"/>
              <a:gd name="connsiteX142" fmla="*/ 547258 w 2684164"/>
              <a:gd name="connsiteY142" fmla="*/ 3706654 h 4354354"/>
              <a:gd name="connsiteX143" fmla="*/ 600598 w 2684164"/>
              <a:gd name="connsiteY143" fmla="*/ 3699034 h 4354354"/>
              <a:gd name="connsiteX144" fmla="*/ 623458 w 2684164"/>
              <a:gd name="connsiteY144" fmla="*/ 3691414 h 4354354"/>
              <a:gd name="connsiteX145" fmla="*/ 669178 w 2684164"/>
              <a:gd name="connsiteY145" fmla="*/ 3714274 h 4354354"/>
              <a:gd name="connsiteX146" fmla="*/ 699658 w 2684164"/>
              <a:gd name="connsiteY146" fmla="*/ 3744754 h 4354354"/>
              <a:gd name="connsiteX147" fmla="*/ 829198 w 2684164"/>
              <a:gd name="connsiteY147" fmla="*/ 3767614 h 4354354"/>
              <a:gd name="connsiteX148" fmla="*/ 844438 w 2684164"/>
              <a:gd name="connsiteY148" fmla="*/ 3798094 h 4354354"/>
              <a:gd name="connsiteX149" fmla="*/ 867298 w 2684164"/>
              <a:gd name="connsiteY149" fmla="*/ 3813334 h 4354354"/>
              <a:gd name="connsiteX150" fmla="*/ 890158 w 2684164"/>
              <a:gd name="connsiteY150" fmla="*/ 3836194 h 4354354"/>
              <a:gd name="connsiteX151" fmla="*/ 897778 w 2684164"/>
              <a:gd name="connsiteY151" fmla="*/ 3866674 h 4354354"/>
              <a:gd name="connsiteX152" fmla="*/ 913018 w 2684164"/>
              <a:gd name="connsiteY152" fmla="*/ 3889534 h 4354354"/>
              <a:gd name="connsiteX153" fmla="*/ 935878 w 2684164"/>
              <a:gd name="connsiteY153" fmla="*/ 3927634 h 4354354"/>
              <a:gd name="connsiteX154" fmla="*/ 989218 w 2684164"/>
              <a:gd name="connsiteY154" fmla="*/ 3973354 h 4354354"/>
              <a:gd name="connsiteX155" fmla="*/ 1004458 w 2684164"/>
              <a:gd name="connsiteY155" fmla="*/ 3996214 h 4354354"/>
              <a:gd name="connsiteX156" fmla="*/ 1027318 w 2684164"/>
              <a:gd name="connsiteY156" fmla="*/ 4034314 h 4354354"/>
              <a:gd name="connsiteX157" fmla="*/ 1057798 w 2684164"/>
              <a:gd name="connsiteY157" fmla="*/ 4110514 h 4354354"/>
              <a:gd name="connsiteX158" fmla="*/ 1065418 w 2684164"/>
              <a:gd name="connsiteY158" fmla="*/ 4133374 h 4354354"/>
              <a:gd name="connsiteX159" fmla="*/ 1141618 w 2684164"/>
              <a:gd name="connsiteY159" fmla="*/ 4163854 h 4354354"/>
              <a:gd name="connsiteX160" fmla="*/ 1194958 w 2684164"/>
              <a:gd name="connsiteY160" fmla="*/ 4240054 h 4354354"/>
              <a:gd name="connsiteX161" fmla="*/ 1255918 w 2684164"/>
              <a:gd name="connsiteY161" fmla="*/ 4247674 h 4354354"/>
              <a:gd name="connsiteX162" fmla="*/ 1263538 w 2684164"/>
              <a:gd name="connsiteY162" fmla="*/ 4301014 h 4354354"/>
              <a:gd name="connsiteX163" fmla="*/ 1309258 w 2684164"/>
              <a:gd name="connsiteY163" fmla="*/ 4354354 h 4354354"/>
              <a:gd name="connsiteX164" fmla="*/ 1347358 w 2684164"/>
              <a:gd name="connsiteY164" fmla="*/ 4255294 h 4354354"/>
              <a:gd name="connsiteX165" fmla="*/ 1408318 w 2684164"/>
              <a:gd name="connsiteY165" fmla="*/ 4224814 h 4354354"/>
              <a:gd name="connsiteX166" fmla="*/ 1461658 w 2684164"/>
              <a:gd name="connsiteY166" fmla="*/ 4209574 h 4354354"/>
              <a:gd name="connsiteX167" fmla="*/ 1499758 w 2684164"/>
              <a:gd name="connsiteY167" fmla="*/ 4186714 h 4354354"/>
              <a:gd name="connsiteX168" fmla="*/ 1545478 w 2684164"/>
              <a:gd name="connsiteY168" fmla="*/ 4156234 h 4354354"/>
              <a:gd name="connsiteX169" fmla="*/ 1575958 w 2684164"/>
              <a:gd name="connsiteY169" fmla="*/ 4148614 h 4354354"/>
              <a:gd name="connsiteX170" fmla="*/ 1636918 w 2684164"/>
              <a:gd name="connsiteY170" fmla="*/ 4087654 h 4354354"/>
              <a:gd name="connsiteX171" fmla="*/ 1667398 w 2684164"/>
              <a:gd name="connsiteY171" fmla="*/ 4064794 h 4354354"/>
              <a:gd name="connsiteX172" fmla="*/ 1819798 w 2684164"/>
              <a:gd name="connsiteY172" fmla="*/ 4026694 h 4354354"/>
              <a:gd name="connsiteX173" fmla="*/ 1850278 w 2684164"/>
              <a:gd name="connsiteY173" fmla="*/ 4011454 h 4354354"/>
              <a:gd name="connsiteX174" fmla="*/ 1895998 w 2684164"/>
              <a:gd name="connsiteY174" fmla="*/ 3996214 h 4354354"/>
              <a:gd name="connsiteX175" fmla="*/ 1918858 w 2684164"/>
              <a:gd name="connsiteY175" fmla="*/ 3980974 h 4354354"/>
              <a:gd name="connsiteX176" fmla="*/ 1979818 w 2684164"/>
              <a:gd name="connsiteY176" fmla="*/ 3935254 h 4354354"/>
              <a:gd name="connsiteX177" fmla="*/ 2040778 w 2684164"/>
              <a:gd name="connsiteY177" fmla="*/ 3897154 h 4354354"/>
              <a:gd name="connsiteX178" fmla="*/ 2071258 w 2684164"/>
              <a:gd name="connsiteY178" fmla="*/ 3881914 h 4354354"/>
              <a:gd name="connsiteX179" fmla="*/ 2124598 w 2684164"/>
              <a:gd name="connsiteY179" fmla="*/ 3843814 h 4354354"/>
              <a:gd name="connsiteX180" fmla="*/ 2155078 w 2684164"/>
              <a:gd name="connsiteY180" fmla="*/ 3813334 h 4354354"/>
              <a:gd name="connsiteX181" fmla="*/ 2193178 w 2684164"/>
              <a:gd name="connsiteY181" fmla="*/ 3714274 h 4354354"/>
              <a:gd name="connsiteX182" fmla="*/ 2155078 w 2684164"/>
              <a:gd name="connsiteY182" fmla="*/ 3630454 h 4354354"/>
              <a:gd name="connsiteX183" fmla="*/ 2132218 w 2684164"/>
              <a:gd name="connsiteY183" fmla="*/ 3622834 h 4354354"/>
              <a:gd name="connsiteX184" fmla="*/ 2116978 w 2684164"/>
              <a:gd name="connsiteY184" fmla="*/ 3706654 h 4354354"/>
              <a:gd name="connsiteX185" fmla="*/ 2101738 w 2684164"/>
              <a:gd name="connsiteY185" fmla="*/ 3683794 h 4354354"/>
              <a:gd name="connsiteX186" fmla="*/ 2040778 w 2684164"/>
              <a:gd name="connsiteY186" fmla="*/ 3691414 h 4354354"/>
              <a:gd name="connsiteX187" fmla="*/ 2048398 w 2684164"/>
              <a:gd name="connsiteY187" fmla="*/ 3729514 h 4354354"/>
              <a:gd name="connsiteX188" fmla="*/ 2071258 w 2684164"/>
              <a:gd name="connsiteY188" fmla="*/ 3744754 h 4354354"/>
              <a:gd name="connsiteX189" fmla="*/ 2086498 w 2684164"/>
              <a:gd name="connsiteY189" fmla="*/ 3775234 h 4354354"/>
              <a:gd name="connsiteX190" fmla="*/ 2078878 w 2684164"/>
              <a:gd name="connsiteY190" fmla="*/ 3820954 h 4354354"/>
              <a:gd name="connsiteX191" fmla="*/ 2002678 w 2684164"/>
              <a:gd name="connsiteY191" fmla="*/ 3775234 h 4354354"/>
              <a:gd name="connsiteX192" fmla="*/ 1987438 w 2684164"/>
              <a:gd name="connsiteY192" fmla="*/ 3676174 h 4354354"/>
              <a:gd name="connsiteX193" fmla="*/ 1964578 w 2684164"/>
              <a:gd name="connsiteY193" fmla="*/ 3653314 h 4354354"/>
              <a:gd name="connsiteX194" fmla="*/ 1972198 w 2684164"/>
              <a:gd name="connsiteY194" fmla="*/ 3607594 h 4354354"/>
              <a:gd name="connsiteX195" fmla="*/ 2017918 w 2684164"/>
              <a:gd name="connsiteY195" fmla="*/ 3599974 h 4354354"/>
              <a:gd name="connsiteX196" fmla="*/ 2025538 w 2684164"/>
              <a:gd name="connsiteY196" fmla="*/ 3546634 h 4354354"/>
              <a:gd name="connsiteX197" fmla="*/ 2056018 w 2684164"/>
              <a:gd name="connsiteY197" fmla="*/ 3554254 h 4354354"/>
              <a:gd name="connsiteX198" fmla="*/ 2086498 w 2684164"/>
              <a:gd name="connsiteY198" fmla="*/ 3516154 h 4354354"/>
              <a:gd name="connsiteX199" fmla="*/ 2116978 w 2684164"/>
              <a:gd name="connsiteY199" fmla="*/ 3485674 h 4354354"/>
              <a:gd name="connsiteX200" fmla="*/ 2132218 w 2684164"/>
              <a:gd name="connsiteY200" fmla="*/ 3462814 h 4354354"/>
              <a:gd name="connsiteX201" fmla="*/ 2162698 w 2684164"/>
              <a:gd name="connsiteY201" fmla="*/ 3439954 h 4354354"/>
              <a:gd name="connsiteX202" fmla="*/ 2231278 w 2684164"/>
              <a:gd name="connsiteY202" fmla="*/ 3348514 h 4354354"/>
              <a:gd name="connsiteX203" fmla="*/ 2238898 w 2684164"/>
              <a:gd name="connsiteY203" fmla="*/ 3318034 h 4354354"/>
              <a:gd name="connsiteX204" fmla="*/ 2261758 w 2684164"/>
              <a:gd name="connsiteY204" fmla="*/ 3257074 h 4354354"/>
              <a:gd name="connsiteX205" fmla="*/ 2269378 w 2684164"/>
              <a:gd name="connsiteY205" fmla="*/ 3211354 h 4354354"/>
              <a:gd name="connsiteX206" fmla="*/ 2292238 w 2684164"/>
              <a:gd name="connsiteY206" fmla="*/ 3165634 h 4354354"/>
              <a:gd name="connsiteX207" fmla="*/ 2307478 w 2684164"/>
              <a:gd name="connsiteY207" fmla="*/ 3127534 h 4354354"/>
              <a:gd name="connsiteX208" fmla="*/ 2345578 w 2684164"/>
              <a:gd name="connsiteY208" fmla="*/ 3112294 h 4354354"/>
              <a:gd name="connsiteX209" fmla="*/ 2368438 w 2684164"/>
              <a:gd name="connsiteY209" fmla="*/ 3097054 h 4354354"/>
              <a:gd name="connsiteX210" fmla="*/ 2487977 w 2684164"/>
              <a:gd name="connsiteY210" fmla="*/ 3067050 h 4354354"/>
              <a:gd name="connsiteX211" fmla="*/ 2586085 w 2684164"/>
              <a:gd name="connsiteY211" fmla="*/ 3063717 h 4354354"/>
              <a:gd name="connsiteX212" fmla="*/ 2678476 w 2684164"/>
              <a:gd name="connsiteY212" fmla="*/ 3054668 h 4354354"/>
              <a:gd name="connsiteX0" fmla="*/ 2678476 w 2684164"/>
              <a:gd name="connsiteY0" fmla="*/ 3054668 h 4354354"/>
              <a:gd name="connsiteX1" fmla="*/ 2673238 w 2684164"/>
              <a:gd name="connsiteY1" fmla="*/ 3028474 h 4354354"/>
              <a:gd name="connsiteX2" fmla="*/ 2665618 w 2684164"/>
              <a:gd name="connsiteY2" fmla="*/ 2975134 h 4354354"/>
              <a:gd name="connsiteX3" fmla="*/ 2623708 w 2684164"/>
              <a:gd name="connsiteY3" fmla="*/ 2967038 h 4354354"/>
              <a:gd name="connsiteX4" fmla="*/ 2560367 w 2684164"/>
              <a:gd name="connsiteY4" fmla="*/ 2966561 h 4354354"/>
              <a:gd name="connsiteX5" fmla="*/ 2519410 w 2684164"/>
              <a:gd name="connsiteY5" fmla="*/ 2908936 h 4354354"/>
              <a:gd name="connsiteX6" fmla="*/ 2457021 w 2684164"/>
              <a:gd name="connsiteY6" fmla="*/ 2905601 h 4354354"/>
              <a:gd name="connsiteX7" fmla="*/ 2410349 w 2684164"/>
              <a:gd name="connsiteY7" fmla="*/ 2889885 h 4354354"/>
              <a:gd name="connsiteX8" fmla="*/ 2376058 w 2684164"/>
              <a:gd name="connsiteY8" fmla="*/ 2876074 h 4354354"/>
              <a:gd name="connsiteX9" fmla="*/ 2347960 w 2684164"/>
              <a:gd name="connsiteY9" fmla="*/ 2856071 h 4354354"/>
              <a:gd name="connsiteX10" fmla="*/ 2293190 w 2684164"/>
              <a:gd name="connsiteY10" fmla="*/ 2824163 h 4354354"/>
              <a:gd name="connsiteX11" fmla="*/ 2218895 w 2684164"/>
              <a:gd name="connsiteY11" fmla="*/ 2864167 h 4354354"/>
              <a:gd name="connsiteX12" fmla="*/ 2178414 w 2684164"/>
              <a:gd name="connsiteY12" fmla="*/ 2825116 h 4354354"/>
              <a:gd name="connsiteX13" fmla="*/ 2143172 w 2684164"/>
              <a:gd name="connsiteY13" fmla="*/ 2746058 h 4354354"/>
              <a:gd name="connsiteX14" fmla="*/ 2123646 w 2684164"/>
              <a:gd name="connsiteY14" fmla="*/ 2684621 h 4354354"/>
              <a:gd name="connsiteX15" fmla="*/ 2105549 w 2684164"/>
              <a:gd name="connsiteY15" fmla="*/ 2649379 h 4354354"/>
              <a:gd name="connsiteX16" fmla="*/ 2104119 w 2684164"/>
              <a:gd name="connsiteY16" fmla="*/ 2600801 h 4354354"/>
              <a:gd name="connsiteX17" fmla="*/ 2026490 w 2684164"/>
              <a:gd name="connsiteY17" fmla="*/ 2686051 h 4354354"/>
              <a:gd name="connsiteX18" fmla="*/ 1959340 w 2684164"/>
              <a:gd name="connsiteY18" fmla="*/ 2754154 h 4354354"/>
              <a:gd name="connsiteX19" fmla="*/ 1912191 w 2684164"/>
              <a:gd name="connsiteY19" fmla="*/ 2713196 h 4354354"/>
              <a:gd name="connsiteX20" fmla="*/ 1775507 w 2684164"/>
              <a:gd name="connsiteY20" fmla="*/ 2699862 h 4354354"/>
              <a:gd name="connsiteX21" fmla="*/ 1677399 w 2684164"/>
              <a:gd name="connsiteY21" fmla="*/ 2689860 h 4354354"/>
              <a:gd name="connsiteX22" fmla="*/ 1606915 w 2684164"/>
              <a:gd name="connsiteY22" fmla="*/ 2582229 h 4354354"/>
              <a:gd name="connsiteX23" fmla="*/ 1542145 w 2684164"/>
              <a:gd name="connsiteY23" fmla="*/ 2584133 h 4354354"/>
              <a:gd name="connsiteX24" fmla="*/ 1517379 w 2684164"/>
              <a:gd name="connsiteY24" fmla="*/ 2563654 h 4354354"/>
              <a:gd name="connsiteX25" fmla="*/ 1469278 w 2684164"/>
              <a:gd name="connsiteY25" fmla="*/ 2381726 h 4354354"/>
              <a:gd name="connsiteX26" fmla="*/ 1438798 w 2684164"/>
              <a:gd name="connsiteY26" fmla="*/ 2289334 h 4354354"/>
              <a:gd name="connsiteX27" fmla="*/ 1400698 w 2684164"/>
              <a:gd name="connsiteY27" fmla="*/ 2220754 h 4354354"/>
              <a:gd name="connsiteX28" fmla="*/ 1385458 w 2684164"/>
              <a:gd name="connsiteY28" fmla="*/ 2197894 h 4354354"/>
              <a:gd name="connsiteX29" fmla="*/ 1374981 w 2684164"/>
              <a:gd name="connsiteY29" fmla="*/ 2152651 h 4354354"/>
              <a:gd name="connsiteX30" fmla="*/ 1369742 w 2684164"/>
              <a:gd name="connsiteY30" fmla="*/ 2052162 h 4354354"/>
              <a:gd name="connsiteX31" fmla="*/ 1384030 w 2684164"/>
              <a:gd name="connsiteY31" fmla="*/ 1982630 h 4354354"/>
              <a:gd name="connsiteX32" fmla="*/ 1315926 w 2684164"/>
              <a:gd name="connsiteY32" fmla="*/ 1917859 h 4354354"/>
              <a:gd name="connsiteX33" fmla="*/ 1282588 w 2684164"/>
              <a:gd name="connsiteY33" fmla="*/ 1912621 h 4354354"/>
              <a:gd name="connsiteX34" fmla="*/ 1184957 w 2684164"/>
              <a:gd name="connsiteY34" fmla="*/ 1853089 h 4354354"/>
              <a:gd name="connsiteX35" fmla="*/ 1126856 w 2684164"/>
              <a:gd name="connsiteY35" fmla="*/ 1863567 h 4354354"/>
              <a:gd name="connsiteX36" fmla="*/ 1074467 w 2684164"/>
              <a:gd name="connsiteY36" fmla="*/ 1897379 h 4354354"/>
              <a:gd name="connsiteX37" fmla="*/ 1025413 w 2684164"/>
              <a:gd name="connsiteY37" fmla="*/ 1923098 h 4354354"/>
              <a:gd name="connsiteX38" fmla="*/ 958738 w 2684164"/>
              <a:gd name="connsiteY38" fmla="*/ 1984058 h 4354354"/>
              <a:gd name="connsiteX39" fmla="*/ 909684 w 2684164"/>
              <a:gd name="connsiteY39" fmla="*/ 1941672 h 4354354"/>
              <a:gd name="connsiteX40" fmla="*/ 854917 w 2684164"/>
              <a:gd name="connsiteY40" fmla="*/ 1915002 h 4354354"/>
              <a:gd name="connsiteX41" fmla="*/ 823960 w 2684164"/>
              <a:gd name="connsiteY41" fmla="*/ 1889284 h 4354354"/>
              <a:gd name="connsiteX42" fmla="*/ 800624 w 2684164"/>
              <a:gd name="connsiteY42" fmla="*/ 1846898 h 4354354"/>
              <a:gd name="connsiteX43" fmla="*/ 814912 w 2684164"/>
              <a:gd name="connsiteY43" fmla="*/ 1789748 h 4354354"/>
              <a:gd name="connsiteX44" fmla="*/ 804433 w 2684164"/>
              <a:gd name="connsiteY44" fmla="*/ 1720215 h 4354354"/>
              <a:gd name="connsiteX45" fmla="*/ 783955 w 2684164"/>
              <a:gd name="connsiteY45" fmla="*/ 1625441 h 4354354"/>
              <a:gd name="connsiteX46" fmla="*/ 760141 w 2684164"/>
              <a:gd name="connsiteY46" fmla="*/ 1635919 h 4354354"/>
              <a:gd name="connsiteX47" fmla="*/ 701563 w 2684164"/>
              <a:gd name="connsiteY47" fmla="*/ 1571626 h 4354354"/>
              <a:gd name="connsiteX48" fmla="*/ 730138 w 2684164"/>
              <a:gd name="connsiteY48" fmla="*/ 1519714 h 4354354"/>
              <a:gd name="connsiteX49" fmla="*/ 777763 w 2684164"/>
              <a:gd name="connsiteY49" fmla="*/ 1455420 h 4354354"/>
              <a:gd name="connsiteX50" fmla="*/ 775858 w 2684164"/>
              <a:gd name="connsiteY50" fmla="*/ 1429227 h 4354354"/>
              <a:gd name="connsiteX51" fmla="*/ 818721 w 2684164"/>
              <a:gd name="connsiteY51" fmla="*/ 1375409 h 4354354"/>
              <a:gd name="connsiteX52" fmla="*/ 826818 w 2684164"/>
              <a:gd name="connsiteY52" fmla="*/ 1282542 h 4354354"/>
              <a:gd name="connsiteX53" fmla="*/ 812529 w 2684164"/>
              <a:gd name="connsiteY53" fmla="*/ 1198721 h 4354354"/>
              <a:gd name="connsiteX54" fmla="*/ 780144 w 2684164"/>
              <a:gd name="connsiteY54" fmla="*/ 1151573 h 4354354"/>
              <a:gd name="connsiteX55" fmla="*/ 761571 w 2684164"/>
              <a:gd name="connsiteY55" fmla="*/ 1070134 h 4354354"/>
              <a:gd name="connsiteX56" fmla="*/ 805387 w 2684164"/>
              <a:gd name="connsiteY56" fmla="*/ 1034892 h 4354354"/>
              <a:gd name="connsiteX57" fmla="*/ 808720 w 2684164"/>
              <a:gd name="connsiteY57" fmla="*/ 976789 h 4354354"/>
              <a:gd name="connsiteX58" fmla="*/ 821102 w 2684164"/>
              <a:gd name="connsiteY58" fmla="*/ 901065 h 4354354"/>
              <a:gd name="connsiteX59" fmla="*/ 830151 w 2684164"/>
              <a:gd name="connsiteY59" fmla="*/ 833914 h 4354354"/>
              <a:gd name="connsiteX60" fmla="*/ 844915 w 2684164"/>
              <a:gd name="connsiteY60" fmla="*/ 795814 h 4354354"/>
              <a:gd name="connsiteX61" fmla="*/ 860154 w 2684164"/>
              <a:gd name="connsiteY61" fmla="*/ 762475 h 4354354"/>
              <a:gd name="connsiteX62" fmla="*/ 833961 w 2684164"/>
              <a:gd name="connsiteY62" fmla="*/ 696754 h 4354354"/>
              <a:gd name="connsiteX63" fmla="*/ 818245 w 2684164"/>
              <a:gd name="connsiteY63" fmla="*/ 573405 h 4354354"/>
              <a:gd name="connsiteX64" fmla="*/ 787764 w 2684164"/>
              <a:gd name="connsiteY64" fmla="*/ 536259 h 4354354"/>
              <a:gd name="connsiteX65" fmla="*/ 770143 w 2684164"/>
              <a:gd name="connsiteY65" fmla="*/ 505777 h 4354354"/>
              <a:gd name="connsiteX66" fmla="*/ 747283 w 2684164"/>
              <a:gd name="connsiteY66" fmla="*/ 430054 h 4354354"/>
              <a:gd name="connsiteX67" fmla="*/ 720137 w 2684164"/>
              <a:gd name="connsiteY67" fmla="*/ 349091 h 4354354"/>
              <a:gd name="connsiteX68" fmla="*/ 732519 w 2684164"/>
              <a:gd name="connsiteY68" fmla="*/ 321469 h 4354354"/>
              <a:gd name="connsiteX69" fmla="*/ 729187 w 2684164"/>
              <a:gd name="connsiteY69" fmla="*/ 256223 h 4354354"/>
              <a:gd name="connsiteX70" fmla="*/ 710137 w 2684164"/>
              <a:gd name="connsiteY70" fmla="*/ 241935 h 4354354"/>
              <a:gd name="connsiteX71" fmla="*/ 702040 w 2684164"/>
              <a:gd name="connsiteY71" fmla="*/ 171451 h 4354354"/>
              <a:gd name="connsiteX72" fmla="*/ 668226 w 2684164"/>
              <a:gd name="connsiteY72" fmla="*/ 120015 h 4354354"/>
              <a:gd name="connsiteX73" fmla="*/ 679180 w 2684164"/>
              <a:gd name="connsiteY73" fmla="*/ 70485 h 4354354"/>
              <a:gd name="connsiteX74" fmla="*/ 650127 w 2684164"/>
              <a:gd name="connsiteY74" fmla="*/ 0 h 4354354"/>
              <a:gd name="connsiteX75" fmla="*/ 605837 w 2684164"/>
              <a:gd name="connsiteY75" fmla="*/ 10001 h 4354354"/>
              <a:gd name="connsiteX76" fmla="*/ 535352 w 2684164"/>
              <a:gd name="connsiteY76" fmla="*/ 85249 h 4354354"/>
              <a:gd name="connsiteX77" fmla="*/ 552497 w 2684164"/>
              <a:gd name="connsiteY77" fmla="*/ 158591 h 4354354"/>
              <a:gd name="connsiteX78" fmla="*/ 545831 w 2684164"/>
              <a:gd name="connsiteY78" fmla="*/ 234792 h 4354354"/>
              <a:gd name="connsiteX79" fmla="*/ 498205 w 2684164"/>
              <a:gd name="connsiteY79" fmla="*/ 313373 h 4354354"/>
              <a:gd name="connsiteX80" fmla="*/ 453913 w 2684164"/>
              <a:gd name="connsiteY80" fmla="*/ 408147 h 4354354"/>
              <a:gd name="connsiteX81" fmla="*/ 361044 w 2684164"/>
              <a:gd name="connsiteY81" fmla="*/ 381476 h 4354354"/>
              <a:gd name="connsiteX82" fmla="*/ 293418 w 2684164"/>
              <a:gd name="connsiteY82" fmla="*/ 441960 h 4354354"/>
              <a:gd name="connsiteX83" fmla="*/ 263413 w 2684164"/>
              <a:gd name="connsiteY83" fmla="*/ 513874 h 4354354"/>
              <a:gd name="connsiteX84" fmla="*/ 314848 w 2684164"/>
              <a:gd name="connsiteY84" fmla="*/ 574834 h 4354354"/>
              <a:gd name="connsiteX85" fmla="*/ 228646 w 2684164"/>
              <a:gd name="connsiteY85" fmla="*/ 711995 h 4354354"/>
              <a:gd name="connsiteX86" fmla="*/ 255318 w 2684164"/>
              <a:gd name="connsiteY86" fmla="*/ 758667 h 4354354"/>
              <a:gd name="connsiteX87" fmla="*/ 241029 w 2684164"/>
              <a:gd name="connsiteY87" fmla="*/ 834390 h 4354354"/>
              <a:gd name="connsiteX88" fmla="*/ 295798 w 2684164"/>
              <a:gd name="connsiteY88" fmla="*/ 849630 h 4354354"/>
              <a:gd name="connsiteX89" fmla="*/ 343899 w 2684164"/>
              <a:gd name="connsiteY89" fmla="*/ 872966 h 4354354"/>
              <a:gd name="connsiteX90" fmla="*/ 317230 w 2684164"/>
              <a:gd name="connsiteY90" fmla="*/ 957263 h 4354354"/>
              <a:gd name="connsiteX91" fmla="*/ 314849 w 2684164"/>
              <a:gd name="connsiteY91" fmla="*/ 1051560 h 4354354"/>
              <a:gd name="connsiteX92" fmla="*/ 231506 w 2684164"/>
              <a:gd name="connsiteY92" fmla="*/ 1096803 h 4354354"/>
              <a:gd name="connsiteX93" fmla="*/ 152447 w 2684164"/>
              <a:gd name="connsiteY93" fmla="*/ 1095376 h 4354354"/>
              <a:gd name="connsiteX94" fmla="*/ 159114 w 2684164"/>
              <a:gd name="connsiteY94" fmla="*/ 1245395 h 4354354"/>
              <a:gd name="connsiteX95" fmla="*/ 221503 w 2684164"/>
              <a:gd name="connsiteY95" fmla="*/ 1283494 h 4354354"/>
              <a:gd name="connsiteX96" fmla="*/ 210073 w 2684164"/>
              <a:gd name="connsiteY96" fmla="*/ 1344454 h 4354354"/>
              <a:gd name="connsiteX97" fmla="*/ 292464 w 2684164"/>
              <a:gd name="connsiteY97" fmla="*/ 1416368 h 4354354"/>
              <a:gd name="connsiteX98" fmla="*/ 272938 w 2684164"/>
              <a:gd name="connsiteY98" fmla="*/ 1466374 h 4354354"/>
              <a:gd name="connsiteX99" fmla="*/ 237219 w 2684164"/>
              <a:gd name="connsiteY99" fmla="*/ 1567339 h 4354354"/>
              <a:gd name="connsiteX100" fmla="*/ 212455 w 2684164"/>
              <a:gd name="connsiteY100" fmla="*/ 1594485 h 4354354"/>
              <a:gd name="connsiteX101" fmla="*/ 152923 w 2684164"/>
              <a:gd name="connsiteY101" fmla="*/ 1602105 h 4354354"/>
              <a:gd name="connsiteX102" fmla="*/ 96249 w 2684164"/>
              <a:gd name="connsiteY102" fmla="*/ 1652111 h 4354354"/>
              <a:gd name="connsiteX103" fmla="*/ 35289 w 2684164"/>
              <a:gd name="connsiteY103" fmla="*/ 1684497 h 4354354"/>
              <a:gd name="connsiteX104" fmla="*/ 11001 w 2684164"/>
              <a:gd name="connsiteY104" fmla="*/ 1750219 h 4354354"/>
              <a:gd name="connsiteX105" fmla="*/ 523 w 2684164"/>
              <a:gd name="connsiteY105" fmla="*/ 1875473 h 4354354"/>
              <a:gd name="connsiteX106" fmla="*/ 29098 w 2684164"/>
              <a:gd name="connsiteY106" fmla="*/ 1938814 h 4354354"/>
              <a:gd name="connsiteX107" fmla="*/ 79104 w 2684164"/>
              <a:gd name="connsiteY107" fmla="*/ 1993107 h 4354354"/>
              <a:gd name="connsiteX108" fmla="*/ 166258 w 2684164"/>
              <a:gd name="connsiteY108" fmla="*/ 2037874 h 4354354"/>
              <a:gd name="connsiteX109" fmla="*/ 241505 w 2684164"/>
              <a:gd name="connsiteY109" fmla="*/ 2100263 h 4354354"/>
              <a:gd name="connsiteX110" fmla="*/ 265318 w 2684164"/>
              <a:gd name="connsiteY110" fmla="*/ 2182654 h 4354354"/>
              <a:gd name="connsiteX111" fmla="*/ 318182 w 2684164"/>
              <a:gd name="connsiteY111" fmla="*/ 2265045 h 4354354"/>
              <a:gd name="connsiteX112" fmla="*/ 443436 w 2684164"/>
              <a:gd name="connsiteY112" fmla="*/ 2258854 h 4354354"/>
              <a:gd name="connsiteX113" fmla="*/ 472010 w 2684164"/>
              <a:gd name="connsiteY113" fmla="*/ 2296954 h 4354354"/>
              <a:gd name="connsiteX114" fmla="*/ 510111 w 2684164"/>
              <a:gd name="connsiteY114" fmla="*/ 2330292 h 4354354"/>
              <a:gd name="connsiteX115" fmla="*/ 541067 w 2684164"/>
              <a:gd name="connsiteY115" fmla="*/ 2318385 h 4354354"/>
              <a:gd name="connsiteX116" fmla="*/ 564403 w 2684164"/>
              <a:gd name="connsiteY116" fmla="*/ 2392680 h 4354354"/>
              <a:gd name="connsiteX117" fmla="*/ 543448 w 2684164"/>
              <a:gd name="connsiteY117" fmla="*/ 2461737 h 4354354"/>
              <a:gd name="connsiteX118" fmla="*/ 497728 w 2684164"/>
              <a:gd name="connsiteY118" fmla="*/ 2511267 h 4354354"/>
              <a:gd name="connsiteX119" fmla="*/ 499633 w 2684164"/>
              <a:gd name="connsiteY119" fmla="*/ 2549843 h 4354354"/>
              <a:gd name="connsiteX120" fmla="*/ 491061 w 2684164"/>
              <a:gd name="connsiteY120" fmla="*/ 2611279 h 4354354"/>
              <a:gd name="connsiteX121" fmla="*/ 524398 w 2684164"/>
              <a:gd name="connsiteY121" fmla="*/ 2648902 h 4354354"/>
              <a:gd name="connsiteX122" fmla="*/ 532018 w 2684164"/>
              <a:gd name="connsiteY122" fmla="*/ 2681764 h 4354354"/>
              <a:gd name="connsiteX123" fmla="*/ 564879 w 2684164"/>
              <a:gd name="connsiteY123" fmla="*/ 2642236 h 4354354"/>
              <a:gd name="connsiteX124" fmla="*/ 598217 w 2684164"/>
              <a:gd name="connsiteY124" fmla="*/ 2584610 h 4354354"/>
              <a:gd name="connsiteX125" fmla="*/ 655366 w 2684164"/>
              <a:gd name="connsiteY125" fmla="*/ 2589848 h 4354354"/>
              <a:gd name="connsiteX126" fmla="*/ 717279 w 2684164"/>
              <a:gd name="connsiteY126" fmla="*/ 2680812 h 4354354"/>
              <a:gd name="connsiteX127" fmla="*/ 755855 w 2684164"/>
              <a:gd name="connsiteY127" fmla="*/ 2739390 h 4354354"/>
              <a:gd name="connsiteX128" fmla="*/ 713945 w 2684164"/>
              <a:gd name="connsiteY128" fmla="*/ 2816067 h 4354354"/>
              <a:gd name="connsiteX129" fmla="*/ 642032 w 2684164"/>
              <a:gd name="connsiteY129" fmla="*/ 2851785 h 4354354"/>
              <a:gd name="connsiteX130" fmla="*/ 592978 w 2684164"/>
              <a:gd name="connsiteY130" fmla="*/ 2914174 h 4354354"/>
              <a:gd name="connsiteX131" fmla="*/ 526779 w 2684164"/>
              <a:gd name="connsiteY131" fmla="*/ 2938462 h 4354354"/>
              <a:gd name="connsiteX132" fmla="*/ 497252 w 2684164"/>
              <a:gd name="connsiteY132" fmla="*/ 2980373 h 4354354"/>
              <a:gd name="connsiteX133" fmla="*/ 527732 w 2684164"/>
              <a:gd name="connsiteY133" fmla="*/ 3081814 h 4354354"/>
              <a:gd name="connsiteX134" fmla="*/ 533923 w 2684164"/>
              <a:gd name="connsiteY134" fmla="*/ 3220403 h 4354354"/>
              <a:gd name="connsiteX135" fmla="*/ 588692 w 2684164"/>
              <a:gd name="connsiteY135" fmla="*/ 3276601 h 4354354"/>
              <a:gd name="connsiteX136" fmla="*/ 614886 w 2684164"/>
              <a:gd name="connsiteY136" fmla="*/ 3342323 h 4354354"/>
              <a:gd name="connsiteX137" fmla="*/ 586311 w 2684164"/>
              <a:gd name="connsiteY137" fmla="*/ 3392329 h 4354354"/>
              <a:gd name="connsiteX138" fmla="*/ 586310 w 2684164"/>
              <a:gd name="connsiteY138" fmla="*/ 3450432 h 4354354"/>
              <a:gd name="connsiteX139" fmla="*/ 562498 w 2684164"/>
              <a:gd name="connsiteY139" fmla="*/ 3493294 h 4354354"/>
              <a:gd name="connsiteX140" fmla="*/ 554878 w 2684164"/>
              <a:gd name="connsiteY140" fmla="*/ 3523774 h 4354354"/>
              <a:gd name="connsiteX141" fmla="*/ 546781 w 2684164"/>
              <a:gd name="connsiteY141" fmla="*/ 3561398 h 4354354"/>
              <a:gd name="connsiteX142" fmla="*/ 547258 w 2684164"/>
              <a:gd name="connsiteY142" fmla="*/ 3706654 h 4354354"/>
              <a:gd name="connsiteX143" fmla="*/ 600598 w 2684164"/>
              <a:gd name="connsiteY143" fmla="*/ 3699034 h 4354354"/>
              <a:gd name="connsiteX144" fmla="*/ 623458 w 2684164"/>
              <a:gd name="connsiteY144" fmla="*/ 3691414 h 4354354"/>
              <a:gd name="connsiteX145" fmla="*/ 669178 w 2684164"/>
              <a:gd name="connsiteY145" fmla="*/ 3714274 h 4354354"/>
              <a:gd name="connsiteX146" fmla="*/ 699658 w 2684164"/>
              <a:gd name="connsiteY146" fmla="*/ 3744754 h 4354354"/>
              <a:gd name="connsiteX147" fmla="*/ 829198 w 2684164"/>
              <a:gd name="connsiteY147" fmla="*/ 3767614 h 4354354"/>
              <a:gd name="connsiteX148" fmla="*/ 844438 w 2684164"/>
              <a:gd name="connsiteY148" fmla="*/ 3798094 h 4354354"/>
              <a:gd name="connsiteX149" fmla="*/ 867298 w 2684164"/>
              <a:gd name="connsiteY149" fmla="*/ 3813334 h 4354354"/>
              <a:gd name="connsiteX150" fmla="*/ 890158 w 2684164"/>
              <a:gd name="connsiteY150" fmla="*/ 3836194 h 4354354"/>
              <a:gd name="connsiteX151" fmla="*/ 897778 w 2684164"/>
              <a:gd name="connsiteY151" fmla="*/ 3866674 h 4354354"/>
              <a:gd name="connsiteX152" fmla="*/ 913018 w 2684164"/>
              <a:gd name="connsiteY152" fmla="*/ 3889534 h 4354354"/>
              <a:gd name="connsiteX153" fmla="*/ 935878 w 2684164"/>
              <a:gd name="connsiteY153" fmla="*/ 3927634 h 4354354"/>
              <a:gd name="connsiteX154" fmla="*/ 989218 w 2684164"/>
              <a:gd name="connsiteY154" fmla="*/ 3973354 h 4354354"/>
              <a:gd name="connsiteX155" fmla="*/ 1004458 w 2684164"/>
              <a:gd name="connsiteY155" fmla="*/ 3996214 h 4354354"/>
              <a:gd name="connsiteX156" fmla="*/ 1027318 w 2684164"/>
              <a:gd name="connsiteY156" fmla="*/ 4034314 h 4354354"/>
              <a:gd name="connsiteX157" fmla="*/ 1057798 w 2684164"/>
              <a:gd name="connsiteY157" fmla="*/ 4110514 h 4354354"/>
              <a:gd name="connsiteX158" fmla="*/ 1065418 w 2684164"/>
              <a:gd name="connsiteY158" fmla="*/ 4133374 h 4354354"/>
              <a:gd name="connsiteX159" fmla="*/ 1141618 w 2684164"/>
              <a:gd name="connsiteY159" fmla="*/ 4163854 h 4354354"/>
              <a:gd name="connsiteX160" fmla="*/ 1194958 w 2684164"/>
              <a:gd name="connsiteY160" fmla="*/ 4240054 h 4354354"/>
              <a:gd name="connsiteX161" fmla="*/ 1255918 w 2684164"/>
              <a:gd name="connsiteY161" fmla="*/ 4247674 h 4354354"/>
              <a:gd name="connsiteX162" fmla="*/ 1263538 w 2684164"/>
              <a:gd name="connsiteY162" fmla="*/ 4301014 h 4354354"/>
              <a:gd name="connsiteX163" fmla="*/ 1309258 w 2684164"/>
              <a:gd name="connsiteY163" fmla="*/ 4354354 h 4354354"/>
              <a:gd name="connsiteX164" fmla="*/ 1347358 w 2684164"/>
              <a:gd name="connsiteY164" fmla="*/ 4255294 h 4354354"/>
              <a:gd name="connsiteX165" fmla="*/ 1408318 w 2684164"/>
              <a:gd name="connsiteY165" fmla="*/ 4224814 h 4354354"/>
              <a:gd name="connsiteX166" fmla="*/ 1461658 w 2684164"/>
              <a:gd name="connsiteY166" fmla="*/ 4209574 h 4354354"/>
              <a:gd name="connsiteX167" fmla="*/ 1499758 w 2684164"/>
              <a:gd name="connsiteY167" fmla="*/ 4186714 h 4354354"/>
              <a:gd name="connsiteX168" fmla="*/ 1545478 w 2684164"/>
              <a:gd name="connsiteY168" fmla="*/ 4156234 h 4354354"/>
              <a:gd name="connsiteX169" fmla="*/ 1575958 w 2684164"/>
              <a:gd name="connsiteY169" fmla="*/ 4148614 h 4354354"/>
              <a:gd name="connsiteX170" fmla="*/ 1636918 w 2684164"/>
              <a:gd name="connsiteY170" fmla="*/ 4087654 h 4354354"/>
              <a:gd name="connsiteX171" fmla="*/ 1667398 w 2684164"/>
              <a:gd name="connsiteY171" fmla="*/ 4064794 h 4354354"/>
              <a:gd name="connsiteX172" fmla="*/ 1819798 w 2684164"/>
              <a:gd name="connsiteY172" fmla="*/ 4026694 h 4354354"/>
              <a:gd name="connsiteX173" fmla="*/ 1850278 w 2684164"/>
              <a:gd name="connsiteY173" fmla="*/ 4011454 h 4354354"/>
              <a:gd name="connsiteX174" fmla="*/ 1895998 w 2684164"/>
              <a:gd name="connsiteY174" fmla="*/ 3996214 h 4354354"/>
              <a:gd name="connsiteX175" fmla="*/ 1918858 w 2684164"/>
              <a:gd name="connsiteY175" fmla="*/ 3980974 h 4354354"/>
              <a:gd name="connsiteX176" fmla="*/ 1979818 w 2684164"/>
              <a:gd name="connsiteY176" fmla="*/ 3935254 h 4354354"/>
              <a:gd name="connsiteX177" fmla="*/ 2040778 w 2684164"/>
              <a:gd name="connsiteY177" fmla="*/ 3897154 h 4354354"/>
              <a:gd name="connsiteX178" fmla="*/ 2071258 w 2684164"/>
              <a:gd name="connsiteY178" fmla="*/ 3881914 h 4354354"/>
              <a:gd name="connsiteX179" fmla="*/ 2124598 w 2684164"/>
              <a:gd name="connsiteY179" fmla="*/ 3843814 h 4354354"/>
              <a:gd name="connsiteX180" fmla="*/ 2155078 w 2684164"/>
              <a:gd name="connsiteY180" fmla="*/ 3813334 h 4354354"/>
              <a:gd name="connsiteX181" fmla="*/ 2193178 w 2684164"/>
              <a:gd name="connsiteY181" fmla="*/ 3714274 h 4354354"/>
              <a:gd name="connsiteX182" fmla="*/ 2155078 w 2684164"/>
              <a:gd name="connsiteY182" fmla="*/ 3630454 h 4354354"/>
              <a:gd name="connsiteX183" fmla="*/ 2132218 w 2684164"/>
              <a:gd name="connsiteY183" fmla="*/ 3622834 h 4354354"/>
              <a:gd name="connsiteX184" fmla="*/ 2116978 w 2684164"/>
              <a:gd name="connsiteY184" fmla="*/ 3706654 h 4354354"/>
              <a:gd name="connsiteX185" fmla="*/ 2101738 w 2684164"/>
              <a:gd name="connsiteY185" fmla="*/ 3683794 h 4354354"/>
              <a:gd name="connsiteX186" fmla="*/ 2040778 w 2684164"/>
              <a:gd name="connsiteY186" fmla="*/ 3691414 h 4354354"/>
              <a:gd name="connsiteX187" fmla="*/ 2048398 w 2684164"/>
              <a:gd name="connsiteY187" fmla="*/ 3729514 h 4354354"/>
              <a:gd name="connsiteX188" fmla="*/ 2071258 w 2684164"/>
              <a:gd name="connsiteY188" fmla="*/ 3744754 h 4354354"/>
              <a:gd name="connsiteX189" fmla="*/ 2086498 w 2684164"/>
              <a:gd name="connsiteY189" fmla="*/ 3775234 h 4354354"/>
              <a:gd name="connsiteX190" fmla="*/ 2078878 w 2684164"/>
              <a:gd name="connsiteY190" fmla="*/ 3820954 h 4354354"/>
              <a:gd name="connsiteX191" fmla="*/ 2002678 w 2684164"/>
              <a:gd name="connsiteY191" fmla="*/ 3775234 h 4354354"/>
              <a:gd name="connsiteX192" fmla="*/ 1987438 w 2684164"/>
              <a:gd name="connsiteY192" fmla="*/ 3676174 h 4354354"/>
              <a:gd name="connsiteX193" fmla="*/ 1964578 w 2684164"/>
              <a:gd name="connsiteY193" fmla="*/ 3653314 h 4354354"/>
              <a:gd name="connsiteX194" fmla="*/ 1972198 w 2684164"/>
              <a:gd name="connsiteY194" fmla="*/ 3607594 h 4354354"/>
              <a:gd name="connsiteX195" fmla="*/ 2017918 w 2684164"/>
              <a:gd name="connsiteY195" fmla="*/ 3599974 h 4354354"/>
              <a:gd name="connsiteX196" fmla="*/ 2025538 w 2684164"/>
              <a:gd name="connsiteY196" fmla="*/ 3546634 h 4354354"/>
              <a:gd name="connsiteX197" fmla="*/ 2056018 w 2684164"/>
              <a:gd name="connsiteY197" fmla="*/ 3554254 h 4354354"/>
              <a:gd name="connsiteX198" fmla="*/ 2086498 w 2684164"/>
              <a:gd name="connsiteY198" fmla="*/ 3516154 h 4354354"/>
              <a:gd name="connsiteX199" fmla="*/ 2116978 w 2684164"/>
              <a:gd name="connsiteY199" fmla="*/ 3485674 h 4354354"/>
              <a:gd name="connsiteX200" fmla="*/ 2132218 w 2684164"/>
              <a:gd name="connsiteY200" fmla="*/ 3462814 h 4354354"/>
              <a:gd name="connsiteX201" fmla="*/ 2162698 w 2684164"/>
              <a:gd name="connsiteY201" fmla="*/ 3439954 h 4354354"/>
              <a:gd name="connsiteX202" fmla="*/ 2231278 w 2684164"/>
              <a:gd name="connsiteY202" fmla="*/ 3348514 h 4354354"/>
              <a:gd name="connsiteX203" fmla="*/ 2238898 w 2684164"/>
              <a:gd name="connsiteY203" fmla="*/ 3318034 h 4354354"/>
              <a:gd name="connsiteX204" fmla="*/ 2261758 w 2684164"/>
              <a:gd name="connsiteY204" fmla="*/ 3257074 h 4354354"/>
              <a:gd name="connsiteX205" fmla="*/ 2269378 w 2684164"/>
              <a:gd name="connsiteY205" fmla="*/ 3211354 h 4354354"/>
              <a:gd name="connsiteX206" fmla="*/ 2292238 w 2684164"/>
              <a:gd name="connsiteY206" fmla="*/ 3165634 h 4354354"/>
              <a:gd name="connsiteX207" fmla="*/ 2307478 w 2684164"/>
              <a:gd name="connsiteY207" fmla="*/ 3127534 h 4354354"/>
              <a:gd name="connsiteX208" fmla="*/ 2345578 w 2684164"/>
              <a:gd name="connsiteY208" fmla="*/ 3112294 h 4354354"/>
              <a:gd name="connsiteX209" fmla="*/ 2368438 w 2684164"/>
              <a:gd name="connsiteY209" fmla="*/ 3097054 h 4354354"/>
              <a:gd name="connsiteX210" fmla="*/ 2487977 w 2684164"/>
              <a:gd name="connsiteY210" fmla="*/ 3067050 h 4354354"/>
              <a:gd name="connsiteX211" fmla="*/ 2586085 w 2684164"/>
              <a:gd name="connsiteY211" fmla="*/ 3063717 h 4354354"/>
              <a:gd name="connsiteX212" fmla="*/ 2678476 w 2684164"/>
              <a:gd name="connsiteY212" fmla="*/ 3054668 h 4354354"/>
              <a:gd name="connsiteX0" fmla="*/ 2678476 w 2684164"/>
              <a:gd name="connsiteY0" fmla="*/ 3054668 h 4354354"/>
              <a:gd name="connsiteX1" fmla="*/ 2673238 w 2684164"/>
              <a:gd name="connsiteY1" fmla="*/ 3028474 h 4354354"/>
              <a:gd name="connsiteX2" fmla="*/ 2665618 w 2684164"/>
              <a:gd name="connsiteY2" fmla="*/ 2975134 h 4354354"/>
              <a:gd name="connsiteX3" fmla="*/ 2623708 w 2684164"/>
              <a:gd name="connsiteY3" fmla="*/ 2967038 h 4354354"/>
              <a:gd name="connsiteX4" fmla="*/ 2560367 w 2684164"/>
              <a:gd name="connsiteY4" fmla="*/ 2966561 h 4354354"/>
              <a:gd name="connsiteX5" fmla="*/ 2519410 w 2684164"/>
              <a:gd name="connsiteY5" fmla="*/ 2908936 h 4354354"/>
              <a:gd name="connsiteX6" fmla="*/ 2457021 w 2684164"/>
              <a:gd name="connsiteY6" fmla="*/ 2905601 h 4354354"/>
              <a:gd name="connsiteX7" fmla="*/ 2410349 w 2684164"/>
              <a:gd name="connsiteY7" fmla="*/ 2889885 h 4354354"/>
              <a:gd name="connsiteX8" fmla="*/ 2376058 w 2684164"/>
              <a:gd name="connsiteY8" fmla="*/ 2876074 h 4354354"/>
              <a:gd name="connsiteX9" fmla="*/ 2347960 w 2684164"/>
              <a:gd name="connsiteY9" fmla="*/ 2856071 h 4354354"/>
              <a:gd name="connsiteX10" fmla="*/ 2293190 w 2684164"/>
              <a:gd name="connsiteY10" fmla="*/ 2824163 h 4354354"/>
              <a:gd name="connsiteX11" fmla="*/ 2218895 w 2684164"/>
              <a:gd name="connsiteY11" fmla="*/ 2864167 h 4354354"/>
              <a:gd name="connsiteX12" fmla="*/ 2178414 w 2684164"/>
              <a:gd name="connsiteY12" fmla="*/ 2825116 h 4354354"/>
              <a:gd name="connsiteX13" fmla="*/ 2143172 w 2684164"/>
              <a:gd name="connsiteY13" fmla="*/ 2746058 h 4354354"/>
              <a:gd name="connsiteX14" fmla="*/ 2123646 w 2684164"/>
              <a:gd name="connsiteY14" fmla="*/ 2684621 h 4354354"/>
              <a:gd name="connsiteX15" fmla="*/ 2105549 w 2684164"/>
              <a:gd name="connsiteY15" fmla="*/ 2649379 h 4354354"/>
              <a:gd name="connsiteX16" fmla="*/ 2104119 w 2684164"/>
              <a:gd name="connsiteY16" fmla="*/ 2600801 h 4354354"/>
              <a:gd name="connsiteX17" fmla="*/ 2026490 w 2684164"/>
              <a:gd name="connsiteY17" fmla="*/ 2686051 h 4354354"/>
              <a:gd name="connsiteX18" fmla="*/ 1959340 w 2684164"/>
              <a:gd name="connsiteY18" fmla="*/ 2754154 h 4354354"/>
              <a:gd name="connsiteX19" fmla="*/ 1912191 w 2684164"/>
              <a:gd name="connsiteY19" fmla="*/ 2713196 h 4354354"/>
              <a:gd name="connsiteX20" fmla="*/ 1775507 w 2684164"/>
              <a:gd name="connsiteY20" fmla="*/ 2699862 h 4354354"/>
              <a:gd name="connsiteX21" fmla="*/ 1677399 w 2684164"/>
              <a:gd name="connsiteY21" fmla="*/ 2689860 h 4354354"/>
              <a:gd name="connsiteX22" fmla="*/ 1606915 w 2684164"/>
              <a:gd name="connsiteY22" fmla="*/ 2582229 h 4354354"/>
              <a:gd name="connsiteX23" fmla="*/ 1542145 w 2684164"/>
              <a:gd name="connsiteY23" fmla="*/ 2584133 h 4354354"/>
              <a:gd name="connsiteX24" fmla="*/ 1517379 w 2684164"/>
              <a:gd name="connsiteY24" fmla="*/ 2563654 h 4354354"/>
              <a:gd name="connsiteX25" fmla="*/ 1469278 w 2684164"/>
              <a:gd name="connsiteY25" fmla="*/ 2381726 h 4354354"/>
              <a:gd name="connsiteX26" fmla="*/ 1438798 w 2684164"/>
              <a:gd name="connsiteY26" fmla="*/ 2289334 h 4354354"/>
              <a:gd name="connsiteX27" fmla="*/ 1400698 w 2684164"/>
              <a:gd name="connsiteY27" fmla="*/ 2220754 h 4354354"/>
              <a:gd name="connsiteX28" fmla="*/ 1385458 w 2684164"/>
              <a:gd name="connsiteY28" fmla="*/ 2197894 h 4354354"/>
              <a:gd name="connsiteX29" fmla="*/ 1374981 w 2684164"/>
              <a:gd name="connsiteY29" fmla="*/ 2152651 h 4354354"/>
              <a:gd name="connsiteX30" fmla="*/ 1369742 w 2684164"/>
              <a:gd name="connsiteY30" fmla="*/ 2052162 h 4354354"/>
              <a:gd name="connsiteX31" fmla="*/ 1384030 w 2684164"/>
              <a:gd name="connsiteY31" fmla="*/ 1982630 h 4354354"/>
              <a:gd name="connsiteX32" fmla="*/ 1315926 w 2684164"/>
              <a:gd name="connsiteY32" fmla="*/ 1917859 h 4354354"/>
              <a:gd name="connsiteX33" fmla="*/ 1282588 w 2684164"/>
              <a:gd name="connsiteY33" fmla="*/ 1912621 h 4354354"/>
              <a:gd name="connsiteX34" fmla="*/ 1184957 w 2684164"/>
              <a:gd name="connsiteY34" fmla="*/ 1853089 h 4354354"/>
              <a:gd name="connsiteX35" fmla="*/ 1126856 w 2684164"/>
              <a:gd name="connsiteY35" fmla="*/ 1863567 h 4354354"/>
              <a:gd name="connsiteX36" fmla="*/ 1074467 w 2684164"/>
              <a:gd name="connsiteY36" fmla="*/ 1897379 h 4354354"/>
              <a:gd name="connsiteX37" fmla="*/ 1025413 w 2684164"/>
              <a:gd name="connsiteY37" fmla="*/ 1923098 h 4354354"/>
              <a:gd name="connsiteX38" fmla="*/ 958738 w 2684164"/>
              <a:gd name="connsiteY38" fmla="*/ 1984058 h 4354354"/>
              <a:gd name="connsiteX39" fmla="*/ 909684 w 2684164"/>
              <a:gd name="connsiteY39" fmla="*/ 1941672 h 4354354"/>
              <a:gd name="connsiteX40" fmla="*/ 854917 w 2684164"/>
              <a:gd name="connsiteY40" fmla="*/ 1915002 h 4354354"/>
              <a:gd name="connsiteX41" fmla="*/ 823960 w 2684164"/>
              <a:gd name="connsiteY41" fmla="*/ 1889284 h 4354354"/>
              <a:gd name="connsiteX42" fmla="*/ 800624 w 2684164"/>
              <a:gd name="connsiteY42" fmla="*/ 1846898 h 4354354"/>
              <a:gd name="connsiteX43" fmla="*/ 814912 w 2684164"/>
              <a:gd name="connsiteY43" fmla="*/ 1789748 h 4354354"/>
              <a:gd name="connsiteX44" fmla="*/ 804433 w 2684164"/>
              <a:gd name="connsiteY44" fmla="*/ 1720215 h 4354354"/>
              <a:gd name="connsiteX45" fmla="*/ 783955 w 2684164"/>
              <a:gd name="connsiteY45" fmla="*/ 1625441 h 4354354"/>
              <a:gd name="connsiteX46" fmla="*/ 760141 w 2684164"/>
              <a:gd name="connsiteY46" fmla="*/ 1635919 h 4354354"/>
              <a:gd name="connsiteX47" fmla="*/ 701563 w 2684164"/>
              <a:gd name="connsiteY47" fmla="*/ 1571626 h 4354354"/>
              <a:gd name="connsiteX48" fmla="*/ 730138 w 2684164"/>
              <a:gd name="connsiteY48" fmla="*/ 1519714 h 4354354"/>
              <a:gd name="connsiteX49" fmla="*/ 777763 w 2684164"/>
              <a:gd name="connsiteY49" fmla="*/ 1455420 h 4354354"/>
              <a:gd name="connsiteX50" fmla="*/ 775858 w 2684164"/>
              <a:gd name="connsiteY50" fmla="*/ 1429227 h 4354354"/>
              <a:gd name="connsiteX51" fmla="*/ 818721 w 2684164"/>
              <a:gd name="connsiteY51" fmla="*/ 1375409 h 4354354"/>
              <a:gd name="connsiteX52" fmla="*/ 826818 w 2684164"/>
              <a:gd name="connsiteY52" fmla="*/ 1282542 h 4354354"/>
              <a:gd name="connsiteX53" fmla="*/ 812529 w 2684164"/>
              <a:gd name="connsiteY53" fmla="*/ 1198721 h 4354354"/>
              <a:gd name="connsiteX54" fmla="*/ 780144 w 2684164"/>
              <a:gd name="connsiteY54" fmla="*/ 1151573 h 4354354"/>
              <a:gd name="connsiteX55" fmla="*/ 761571 w 2684164"/>
              <a:gd name="connsiteY55" fmla="*/ 1070134 h 4354354"/>
              <a:gd name="connsiteX56" fmla="*/ 805387 w 2684164"/>
              <a:gd name="connsiteY56" fmla="*/ 1034892 h 4354354"/>
              <a:gd name="connsiteX57" fmla="*/ 808720 w 2684164"/>
              <a:gd name="connsiteY57" fmla="*/ 976789 h 4354354"/>
              <a:gd name="connsiteX58" fmla="*/ 821102 w 2684164"/>
              <a:gd name="connsiteY58" fmla="*/ 901065 h 4354354"/>
              <a:gd name="connsiteX59" fmla="*/ 830151 w 2684164"/>
              <a:gd name="connsiteY59" fmla="*/ 833914 h 4354354"/>
              <a:gd name="connsiteX60" fmla="*/ 844915 w 2684164"/>
              <a:gd name="connsiteY60" fmla="*/ 795814 h 4354354"/>
              <a:gd name="connsiteX61" fmla="*/ 860154 w 2684164"/>
              <a:gd name="connsiteY61" fmla="*/ 762475 h 4354354"/>
              <a:gd name="connsiteX62" fmla="*/ 833961 w 2684164"/>
              <a:gd name="connsiteY62" fmla="*/ 696754 h 4354354"/>
              <a:gd name="connsiteX63" fmla="*/ 818245 w 2684164"/>
              <a:gd name="connsiteY63" fmla="*/ 573405 h 4354354"/>
              <a:gd name="connsiteX64" fmla="*/ 787764 w 2684164"/>
              <a:gd name="connsiteY64" fmla="*/ 536259 h 4354354"/>
              <a:gd name="connsiteX65" fmla="*/ 770143 w 2684164"/>
              <a:gd name="connsiteY65" fmla="*/ 505777 h 4354354"/>
              <a:gd name="connsiteX66" fmla="*/ 747283 w 2684164"/>
              <a:gd name="connsiteY66" fmla="*/ 430054 h 4354354"/>
              <a:gd name="connsiteX67" fmla="*/ 720137 w 2684164"/>
              <a:gd name="connsiteY67" fmla="*/ 349091 h 4354354"/>
              <a:gd name="connsiteX68" fmla="*/ 732519 w 2684164"/>
              <a:gd name="connsiteY68" fmla="*/ 321469 h 4354354"/>
              <a:gd name="connsiteX69" fmla="*/ 729187 w 2684164"/>
              <a:gd name="connsiteY69" fmla="*/ 256223 h 4354354"/>
              <a:gd name="connsiteX70" fmla="*/ 710137 w 2684164"/>
              <a:gd name="connsiteY70" fmla="*/ 241935 h 4354354"/>
              <a:gd name="connsiteX71" fmla="*/ 702040 w 2684164"/>
              <a:gd name="connsiteY71" fmla="*/ 171451 h 4354354"/>
              <a:gd name="connsiteX72" fmla="*/ 668226 w 2684164"/>
              <a:gd name="connsiteY72" fmla="*/ 120015 h 4354354"/>
              <a:gd name="connsiteX73" fmla="*/ 679180 w 2684164"/>
              <a:gd name="connsiteY73" fmla="*/ 70485 h 4354354"/>
              <a:gd name="connsiteX74" fmla="*/ 650127 w 2684164"/>
              <a:gd name="connsiteY74" fmla="*/ 0 h 4354354"/>
              <a:gd name="connsiteX75" fmla="*/ 605837 w 2684164"/>
              <a:gd name="connsiteY75" fmla="*/ 10001 h 4354354"/>
              <a:gd name="connsiteX76" fmla="*/ 535352 w 2684164"/>
              <a:gd name="connsiteY76" fmla="*/ 85249 h 4354354"/>
              <a:gd name="connsiteX77" fmla="*/ 552497 w 2684164"/>
              <a:gd name="connsiteY77" fmla="*/ 158591 h 4354354"/>
              <a:gd name="connsiteX78" fmla="*/ 545831 w 2684164"/>
              <a:gd name="connsiteY78" fmla="*/ 234792 h 4354354"/>
              <a:gd name="connsiteX79" fmla="*/ 498205 w 2684164"/>
              <a:gd name="connsiteY79" fmla="*/ 313373 h 4354354"/>
              <a:gd name="connsiteX80" fmla="*/ 453913 w 2684164"/>
              <a:gd name="connsiteY80" fmla="*/ 408147 h 4354354"/>
              <a:gd name="connsiteX81" fmla="*/ 361044 w 2684164"/>
              <a:gd name="connsiteY81" fmla="*/ 381476 h 4354354"/>
              <a:gd name="connsiteX82" fmla="*/ 293418 w 2684164"/>
              <a:gd name="connsiteY82" fmla="*/ 441960 h 4354354"/>
              <a:gd name="connsiteX83" fmla="*/ 263413 w 2684164"/>
              <a:gd name="connsiteY83" fmla="*/ 513874 h 4354354"/>
              <a:gd name="connsiteX84" fmla="*/ 314848 w 2684164"/>
              <a:gd name="connsiteY84" fmla="*/ 574834 h 4354354"/>
              <a:gd name="connsiteX85" fmla="*/ 228646 w 2684164"/>
              <a:gd name="connsiteY85" fmla="*/ 711995 h 4354354"/>
              <a:gd name="connsiteX86" fmla="*/ 255318 w 2684164"/>
              <a:gd name="connsiteY86" fmla="*/ 758667 h 4354354"/>
              <a:gd name="connsiteX87" fmla="*/ 241029 w 2684164"/>
              <a:gd name="connsiteY87" fmla="*/ 834390 h 4354354"/>
              <a:gd name="connsiteX88" fmla="*/ 295798 w 2684164"/>
              <a:gd name="connsiteY88" fmla="*/ 849630 h 4354354"/>
              <a:gd name="connsiteX89" fmla="*/ 343899 w 2684164"/>
              <a:gd name="connsiteY89" fmla="*/ 872966 h 4354354"/>
              <a:gd name="connsiteX90" fmla="*/ 317230 w 2684164"/>
              <a:gd name="connsiteY90" fmla="*/ 957263 h 4354354"/>
              <a:gd name="connsiteX91" fmla="*/ 314849 w 2684164"/>
              <a:gd name="connsiteY91" fmla="*/ 1051560 h 4354354"/>
              <a:gd name="connsiteX92" fmla="*/ 231506 w 2684164"/>
              <a:gd name="connsiteY92" fmla="*/ 1096803 h 4354354"/>
              <a:gd name="connsiteX93" fmla="*/ 152447 w 2684164"/>
              <a:gd name="connsiteY93" fmla="*/ 1095376 h 4354354"/>
              <a:gd name="connsiteX94" fmla="*/ 159114 w 2684164"/>
              <a:gd name="connsiteY94" fmla="*/ 1245395 h 4354354"/>
              <a:gd name="connsiteX95" fmla="*/ 221503 w 2684164"/>
              <a:gd name="connsiteY95" fmla="*/ 1283494 h 4354354"/>
              <a:gd name="connsiteX96" fmla="*/ 210073 w 2684164"/>
              <a:gd name="connsiteY96" fmla="*/ 1344454 h 4354354"/>
              <a:gd name="connsiteX97" fmla="*/ 292464 w 2684164"/>
              <a:gd name="connsiteY97" fmla="*/ 1416368 h 4354354"/>
              <a:gd name="connsiteX98" fmla="*/ 272938 w 2684164"/>
              <a:gd name="connsiteY98" fmla="*/ 1466374 h 4354354"/>
              <a:gd name="connsiteX99" fmla="*/ 237219 w 2684164"/>
              <a:gd name="connsiteY99" fmla="*/ 1567339 h 4354354"/>
              <a:gd name="connsiteX100" fmla="*/ 212455 w 2684164"/>
              <a:gd name="connsiteY100" fmla="*/ 1594485 h 4354354"/>
              <a:gd name="connsiteX101" fmla="*/ 152923 w 2684164"/>
              <a:gd name="connsiteY101" fmla="*/ 1602105 h 4354354"/>
              <a:gd name="connsiteX102" fmla="*/ 96249 w 2684164"/>
              <a:gd name="connsiteY102" fmla="*/ 1652111 h 4354354"/>
              <a:gd name="connsiteX103" fmla="*/ 35289 w 2684164"/>
              <a:gd name="connsiteY103" fmla="*/ 1684497 h 4354354"/>
              <a:gd name="connsiteX104" fmla="*/ 11001 w 2684164"/>
              <a:gd name="connsiteY104" fmla="*/ 1750219 h 4354354"/>
              <a:gd name="connsiteX105" fmla="*/ 523 w 2684164"/>
              <a:gd name="connsiteY105" fmla="*/ 1875473 h 4354354"/>
              <a:gd name="connsiteX106" fmla="*/ 29098 w 2684164"/>
              <a:gd name="connsiteY106" fmla="*/ 1938814 h 4354354"/>
              <a:gd name="connsiteX107" fmla="*/ 79104 w 2684164"/>
              <a:gd name="connsiteY107" fmla="*/ 1993107 h 4354354"/>
              <a:gd name="connsiteX108" fmla="*/ 166258 w 2684164"/>
              <a:gd name="connsiteY108" fmla="*/ 2037874 h 4354354"/>
              <a:gd name="connsiteX109" fmla="*/ 241505 w 2684164"/>
              <a:gd name="connsiteY109" fmla="*/ 2100263 h 4354354"/>
              <a:gd name="connsiteX110" fmla="*/ 265318 w 2684164"/>
              <a:gd name="connsiteY110" fmla="*/ 2182654 h 4354354"/>
              <a:gd name="connsiteX111" fmla="*/ 318182 w 2684164"/>
              <a:gd name="connsiteY111" fmla="*/ 2265045 h 4354354"/>
              <a:gd name="connsiteX112" fmla="*/ 443436 w 2684164"/>
              <a:gd name="connsiteY112" fmla="*/ 2258854 h 4354354"/>
              <a:gd name="connsiteX113" fmla="*/ 472010 w 2684164"/>
              <a:gd name="connsiteY113" fmla="*/ 2296954 h 4354354"/>
              <a:gd name="connsiteX114" fmla="*/ 510111 w 2684164"/>
              <a:gd name="connsiteY114" fmla="*/ 2330292 h 4354354"/>
              <a:gd name="connsiteX115" fmla="*/ 541067 w 2684164"/>
              <a:gd name="connsiteY115" fmla="*/ 2318385 h 4354354"/>
              <a:gd name="connsiteX116" fmla="*/ 564403 w 2684164"/>
              <a:gd name="connsiteY116" fmla="*/ 2392680 h 4354354"/>
              <a:gd name="connsiteX117" fmla="*/ 543448 w 2684164"/>
              <a:gd name="connsiteY117" fmla="*/ 2461737 h 4354354"/>
              <a:gd name="connsiteX118" fmla="*/ 497728 w 2684164"/>
              <a:gd name="connsiteY118" fmla="*/ 2511267 h 4354354"/>
              <a:gd name="connsiteX119" fmla="*/ 499633 w 2684164"/>
              <a:gd name="connsiteY119" fmla="*/ 2549843 h 4354354"/>
              <a:gd name="connsiteX120" fmla="*/ 491061 w 2684164"/>
              <a:gd name="connsiteY120" fmla="*/ 2611279 h 4354354"/>
              <a:gd name="connsiteX121" fmla="*/ 524398 w 2684164"/>
              <a:gd name="connsiteY121" fmla="*/ 2648902 h 4354354"/>
              <a:gd name="connsiteX122" fmla="*/ 532018 w 2684164"/>
              <a:gd name="connsiteY122" fmla="*/ 2681764 h 4354354"/>
              <a:gd name="connsiteX123" fmla="*/ 564879 w 2684164"/>
              <a:gd name="connsiteY123" fmla="*/ 2642236 h 4354354"/>
              <a:gd name="connsiteX124" fmla="*/ 598217 w 2684164"/>
              <a:gd name="connsiteY124" fmla="*/ 2584610 h 4354354"/>
              <a:gd name="connsiteX125" fmla="*/ 655366 w 2684164"/>
              <a:gd name="connsiteY125" fmla="*/ 2589848 h 4354354"/>
              <a:gd name="connsiteX126" fmla="*/ 717279 w 2684164"/>
              <a:gd name="connsiteY126" fmla="*/ 2680812 h 4354354"/>
              <a:gd name="connsiteX127" fmla="*/ 755855 w 2684164"/>
              <a:gd name="connsiteY127" fmla="*/ 2739390 h 4354354"/>
              <a:gd name="connsiteX128" fmla="*/ 713945 w 2684164"/>
              <a:gd name="connsiteY128" fmla="*/ 2816067 h 4354354"/>
              <a:gd name="connsiteX129" fmla="*/ 642032 w 2684164"/>
              <a:gd name="connsiteY129" fmla="*/ 2851785 h 4354354"/>
              <a:gd name="connsiteX130" fmla="*/ 592978 w 2684164"/>
              <a:gd name="connsiteY130" fmla="*/ 2914174 h 4354354"/>
              <a:gd name="connsiteX131" fmla="*/ 526779 w 2684164"/>
              <a:gd name="connsiteY131" fmla="*/ 2938462 h 4354354"/>
              <a:gd name="connsiteX132" fmla="*/ 497252 w 2684164"/>
              <a:gd name="connsiteY132" fmla="*/ 2980373 h 4354354"/>
              <a:gd name="connsiteX133" fmla="*/ 527732 w 2684164"/>
              <a:gd name="connsiteY133" fmla="*/ 3081814 h 4354354"/>
              <a:gd name="connsiteX134" fmla="*/ 533923 w 2684164"/>
              <a:gd name="connsiteY134" fmla="*/ 3220403 h 4354354"/>
              <a:gd name="connsiteX135" fmla="*/ 588692 w 2684164"/>
              <a:gd name="connsiteY135" fmla="*/ 3276601 h 4354354"/>
              <a:gd name="connsiteX136" fmla="*/ 614886 w 2684164"/>
              <a:gd name="connsiteY136" fmla="*/ 3342323 h 4354354"/>
              <a:gd name="connsiteX137" fmla="*/ 586311 w 2684164"/>
              <a:gd name="connsiteY137" fmla="*/ 3392329 h 4354354"/>
              <a:gd name="connsiteX138" fmla="*/ 586310 w 2684164"/>
              <a:gd name="connsiteY138" fmla="*/ 3450432 h 4354354"/>
              <a:gd name="connsiteX139" fmla="*/ 562498 w 2684164"/>
              <a:gd name="connsiteY139" fmla="*/ 3493294 h 4354354"/>
              <a:gd name="connsiteX140" fmla="*/ 546781 w 2684164"/>
              <a:gd name="connsiteY140" fmla="*/ 3561398 h 4354354"/>
              <a:gd name="connsiteX141" fmla="*/ 547258 w 2684164"/>
              <a:gd name="connsiteY141" fmla="*/ 3706654 h 4354354"/>
              <a:gd name="connsiteX142" fmla="*/ 600598 w 2684164"/>
              <a:gd name="connsiteY142" fmla="*/ 3699034 h 4354354"/>
              <a:gd name="connsiteX143" fmla="*/ 623458 w 2684164"/>
              <a:gd name="connsiteY143" fmla="*/ 3691414 h 4354354"/>
              <a:gd name="connsiteX144" fmla="*/ 669178 w 2684164"/>
              <a:gd name="connsiteY144" fmla="*/ 3714274 h 4354354"/>
              <a:gd name="connsiteX145" fmla="*/ 699658 w 2684164"/>
              <a:gd name="connsiteY145" fmla="*/ 3744754 h 4354354"/>
              <a:gd name="connsiteX146" fmla="*/ 829198 w 2684164"/>
              <a:gd name="connsiteY146" fmla="*/ 3767614 h 4354354"/>
              <a:gd name="connsiteX147" fmla="*/ 844438 w 2684164"/>
              <a:gd name="connsiteY147" fmla="*/ 3798094 h 4354354"/>
              <a:gd name="connsiteX148" fmla="*/ 867298 w 2684164"/>
              <a:gd name="connsiteY148" fmla="*/ 3813334 h 4354354"/>
              <a:gd name="connsiteX149" fmla="*/ 890158 w 2684164"/>
              <a:gd name="connsiteY149" fmla="*/ 3836194 h 4354354"/>
              <a:gd name="connsiteX150" fmla="*/ 897778 w 2684164"/>
              <a:gd name="connsiteY150" fmla="*/ 3866674 h 4354354"/>
              <a:gd name="connsiteX151" fmla="*/ 913018 w 2684164"/>
              <a:gd name="connsiteY151" fmla="*/ 3889534 h 4354354"/>
              <a:gd name="connsiteX152" fmla="*/ 935878 w 2684164"/>
              <a:gd name="connsiteY152" fmla="*/ 3927634 h 4354354"/>
              <a:gd name="connsiteX153" fmla="*/ 989218 w 2684164"/>
              <a:gd name="connsiteY153" fmla="*/ 3973354 h 4354354"/>
              <a:gd name="connsiteX154" fmla="*/ 1004458 w 2684164"/>
              <a:gd name="connsiteY154" fmla="*/ 3996214 h 4354354"/>
              <a:gd name="connsiteX155" fmla="*/ 1027318 w 2684164"/>
              <a:gd name="connsiteY155" fmla="*/ 4034314 h 4354354"/>
              <a:gd name="connsiteX156" fmla="*/ 1057798 w 2684164"/>
              <a:gd name="connsiteY156" fmla="*/ 4110514 h 4354354"/>
              <a:gd name="connsiteX157" fmla="*/ 1065418 w 2684164"/>
              <a:gd name="connsiteY157" fmla="*/ 4133374 h 4354354"/>
              <a:gd name="connsiteX158" fmla="*/ 1141618 w 2684164"/>
              <a:gd name="connsiteY158" fmla="*/ 4163854 h 4354354"/>
              <a:gd name="connsiteX159" fmla="*/ 1194958 w 2684164"/>
              <a:gd name="connsiteY159" fmla="*/ 4240054 h 4354354"/>
              <a:gd name="connsiteX160" fmla="*/ 1255918 w 2684164"/>
              <a:gd name="connsiteY160" fmla="*/ 4247674 h 4354354"/>
              <a:gd name="connsiteX161" fmla="*/ 1263538 w 2684164"/>
              <a:gd name="connsiteY161" fmla="*/ 4301014 h 4354354"/>
              <a:gd name="connsiteX162" fmla="*/ 1309258 w 2684164"/>
              <a:gd name="connsiteY162" fmla="*/ 4354354 h 4354354"/>
              <a:gd name="connsiteX163" fmla="*/ 1347358 w 2684164"/>
              <a:gd name="connsiteY163" fmla="*/ 4255294 h 4354354"/>
              <a:gd name="connsiteX164" fmla="*/ 1408318 w 2684164"/>
              <a:gd name="connsiteY164" fmla="*/ 4224814 h 4354354"/>
              <a:gd name="connsiteX165" fmla="*/ 1461658 w 2684164"/>
              <a:gd name="connsiteY165" fmla="*/ 4209574 h 4354354"/>
              <a:gd name="connsiteX166" fmla="*/ 1499758 w 2684164"/>
              <a:gd name="connsiteY166" fmla="*/ 4186714 h 4354354"/>
              <a:gd name="connsiteX167" fmla="*/ 1545478 w 2684164"/>
              <a:gd name="connsiteY167" fmla="*/ 4156234 h 4354354"/>
              <a:gd name="connsiteX168" fmla="*/ 1575958 w 2684164"/>
              <a:gd name="connsiteY168" fmla="*/ 4148614 h 4354354"/>
              <a:gd name="connsiteX169" fmla="*/ 1636918 w 2684164"/>
              <a:gd name="connsiteY169" fmla="*/ 4087654 h 4354354"/>
              <a:gd name="connsiteX170" fmla="*/ 1667398 w 2684164"/>
              <a:gd name="connsiteY170" fmla="*/ 4064794 h 4354354"/>
              <a:gd name="connsiteX171" fmla="*/ 1819798 w 2684164"/>
              <a:gd name="connsiteY171" fmla="*/ 4026694 h 4354354"/>
              <a:gd name="connsiteX172" fmla="*/ 1850278 w 2684164"/>
              <a:gd name="connsiteY172" fmla="*/ 4011454 h 4354354"/>
              <a:gd name="connsiteX173" fmla="*/ 1895998 w 2684164"/>
              <a:gd name="connsiteY173" fmla="*/ 3996214 h 4354354"/>
              <a:gd name="connsiteX174" fmla="*/ 1918858 w 2684164"/>
              <a:gd name="connsiteY174" fmla="*/ 3980974 h 4354354"/>
              <a:gd name="connsiteX175" fmla="*/ 1979818 w 2684164"/>
              <a:gd name="connsiteY175" fmla="*/ 3935254 h 4354354"/>
              <a:gd name="connsiteX176" fmla="*/ 2040778 w 2684164"/>
              <a:gd name="connsiteY176" fmla="*/ 3897154 h 4354354"/>
              <a:gd name="connsiteX177" fmla="*/ 2071258 w 2684164"/>
              <a:gd name="connsiteY177" fmla="*/ 3881914 h 4354354"/>
              <a:gd name="connsiteX178" fmla="*/ 2124598 w 2684164"/>
              <a:gd name="connsiteY178" fmla="*/ 3843814 h 4354354"/>
              <a:gd name="connsiteX179" fmla="*/ 2155078 w 2684164"/>
              <a:gd name="connsiteY179" fmla="*/ 3813334 h 4354354"/>
              <a:gd name="connsiteX180" fmla="*/ 2193178 w 2684164"/>
              <a:gd name="connsiteY180" fmla="*/ 3714274 h 4354354"/>
              <a:gd name="connsiteX181" fmla="*/ 2155078 w 2684164"/>
              <a:gd name="connsiteY181" fmla="*/ 3630454 h 4354354"/>
              <a:gd name="connsiteX182" fmla="*/ 2132218 w 2684164"/>
              <a:gd name="connsiteY182" fmla="*/ 3622834 h 4354354"/>
              <a:gd name="connsiteX183" fmla="*/ 2116978 w 2684164"/>
              <a:gd name="connsiteY183" fmla="*/ 3706654 h 4354354"/>
              <a:gd name="connsiteX184" fmla="*/ 2101738 w 2684164"/>
              <a:gd name="connsiteY184" fmla="*/ 3683794 h 4354354"/>
              <a:gd name="connsiteX185" fmla="*/ 2040778 w 2684164"/>
              <a:gd name="connsiteY185" fmla="*/ 3691414 h 4354354"/>
              <a:gd name="connsiteX186" fmla="*/ 2048398 w 2684164"/>
              <a:gd name="connsiteY186" fmla="*/ 3729514 h 4354354"/>
              <a:gd name="connsiteX187" fmla="*/ 2071258 w 2684164"/>
              <a:gd name="connsiteY187" fmla="*/ 3744754 h 4354354"/>
              <a:gd name="connsiteX188" fmla="*/ 2086498 w 2684164"/>
              <a:gd name="connsiteY188" fmla="*/ 3775234 h 4354354"/>
              <a:gd name="connsiteX189" fmla="*/ 2078878 w 2684164"/>
              <a:gd name="connsiteY189" fmla="*/ 3820954 h 4354354"/>
              <a:gd name="connsiteX190" fmla="*/ 2002678 w 2684164"/>
              <a:gd name="connsiteY190" fmla="*/ 3775234 h 4354354"/>
              <a:gd name="connsiteX191" fmla="*/ 1987438 w 2684164"/>
              <a:gd name="connsiteY191" fmla="*/ 3676174 h 4354354"/>
              <a:gd name="connsiteX192" fmla="*/ 1964578 w 2684164"/>
              <a:gd name="connsiteY192" fmla="*/ 3653314 h 4354354"/>
              <a:gd name="connsiteX193" fmla="*/ 1972198 w 2684164"/>
              <a:gd name="connsiteY193" fmla="*/ 3607594 h 4354354"/>
              <a:gd name="connsiteX194" fmla="*/ 2017918 w 2684164"/>
              <a:gd name="connsiteY194" fmla="*/ 3599974 h 4354354"/>
              <a:gd name="connsiteX195" fmla="*/ 2025538 w 2684164"/>
              <a:gd name="connsiteY195" fmla="*/ 3546634 h 4354354"/>
              <a:gd name="connsiteX196" fmla="*/ 2056018 w 2684164"/>
              <a:gd name="connsiteY196" fmla="*/ 3554254 h 4354354"/>
              <a:gd name="connsiteX197" fmla="*/ 2086498 w 2684164"/>
              <a:gd name="connsiteY197" fmla="*/ 3516154 h 4354354"/>
              <a:gd name="connsiteX198" fmla="*/ 2116978 w 2684164"/>
              <a:gd name="connsiteY198" fmla="*/ 3485674 h 4354354"/>
              <a:gd name="connsiteX199" fmla="*/ 2132218 w 2684164"/>
              <a:gd name="connsiteY199" fmla="*/ 3462814 h 4354354"/>
              <a:gd name="connsiteX200" fmla="*/ 2162698 w 2684164"/>
              <a:gd name="connsiteY200" fmla="*/ 3439954 h 4354354"/>
              <a:gd name="connsiteX201" fmla="*/ 2231278 w 2684164"/>
              <a:gd name="connsiteY201" fmla="*/ 3348514 h 4354354"/>
              <a:gd name="connsiteX202" fmla="*/ 2238898 w 2684164"/>
              <a:gd name="connsiteY202" fmla="*/ 3318034 h 4354354"/>
              <a:gd name="connsiteX203" fmla="*/ 2261758 w 2684164"/>
              <a:gd name="connsiteY203" fmla="*/ 3257074 h 4354354"/>
              <a:gd name="connsiteX204" fmla="*/ 2269378 w 2684164"/>
              <a:gd name="connsiteY204" fmla="*/ 3211354 h 4354354"/>
              <a:gd name="connsiteX205" fmla="*/ 2292238 w 2684164"/>
              <a:gd name="connsiteY205" fmla="*/ 3165634 h 4354354"/>
              <a:gd name="connsiteX206" fmla="*/ 2307478 w 2684164"/>
              <a:gd name="connsiteY206" fmla="*/ 3127534 h 4354354"/>
              <a:gd name="connsiteX207" fmla="*/ 2345578 w 2684164"/>
              <a:gd name="connsiteY207" fmla="*/ 3112294 h 4354354"/>
              <a:gd name="connsiteX208" fmla="*/ 2368438 w 2684164"/>
              <a:gd name="connsiteY208" fmla="*/ 3097054 h 4354354"/>
              <a:gd name="connsiteX209" fmla="*/ 2487977 w 2684164"/>
              <a:gd name="connsiteY209" fmla="*/ 3067050 h 4354354"/>
              <a:gd name="connsiteX210" fmla="*/ 2586085 w 2684164"/>
              <a:gd name="connsiteY210" fmla="*/ 3063717 h 4354354"/>
              <a:gd name="connsiteX211" fmla="*/ 2678476 w 2684164"/>
              <a:gd name="connsiteY211" fmla="*/ 3054668 h 4354354"/>
              <a:gd name="connsiteX0" fmla="*/ 2678476 w 2684164"/>
              <a:gd name="connsiteY0" fmla="*/ 3054668 h 4354354"/>
              <a:gd name="connsiteX1" fmla="*/ 2673238 w 2684164"/>
              <a:gd name="connsiteY1" fmla="*/ 3028474 h 4354354"/>
              <a:gd name="connsiteX2" fmla="*/ 2665618 w 2684164"/>
              <a:gd name="connsiteY2" fmla="*/ 2975134 h 4354354"/>
              <a:gd name="connsiteX3" fmla="*/ 2623708 w 2684164"/>
              <a:gd name="connsiteY3" fmla="*/ 2967038 h 4354354"/>
              <a:gd name="connsiteX4" fmla="*/ 2560367 w 2684164"/>
              <a:gd name="connsiteY4" fmla="*/ 2966561 h 4354354"/>
              <a:gd name="connsiteX5" fmla="*/ 2519410 w 2684164"/>
              <a:gd name="connsiteY5" fmla="*/ 2908936 h 4354354"/>
              <a:gd name="connsiteX6" fmla="*/ 2457021 w 2684164"/>
              <a:gd name="connsiteY6" fmla="*/ 2905601 h 4354354"/>
              <a:gd name="connsiteX7" fmla="*/ 2410349 w 2684164"/>
              <a:gd name="connsiteY7" fmla="*/ 2889885 h 4354354"/>
              <a:gd name="connsiteX8" fmla="*/ 2376058 w 2684164"/>
              <a:gd name="connsiteY8" fmla="*/ 2876074 h 4354354"/>
              <a:gd name="connsiteX9" fmla="*/ 2347960 w 2684164"/>
              <a:gd name="connsiteY9" fmla="*/ 2856071 h 4354354"/>
              <a:gd name="connsiteX10" fmla="*/ 2293190 w 2684164"/>
              <a:gd name="connsiteY10" fmla="*/ 2824163 h 4354354"/>
              <a:gd name="connsiteX11" fmla="*/ 2218895 w 2684164"/>
              <a:gd name="connsiteY11" fmla="*/ 2864167 h 4354354"/>
              <a:gd name="connsiteX12" fmla="*/ 2178414 w 2684164"/>
              <a:gd name="connsiteY12" fmla="*/ 2825116 h 4354354"/>
              <a:gd name="connsiteX13" fmla="*/ 2143172 w 2684164"/>
              <a:gd name="connsiteY13" fmla="*/ 2746058 h 4354354"/>
              <a:gd name="connsiteX14" fmla="*/ 2123646 w 2684164"/>
              <a:gd name="connsiteY14" fmla="*/ 2684621 h 4354354"/>
              <a:gd name="connsiteX15" fmla="*/ 2105549 w 2684164"/>
              <a:gd name="connsiteY15" fmla="*/ 2649379 h 4354354"/>
              <a:gd name="connsiteX16" fmla="*/ 2104119 w 2684164"/>
              <a:gd name="connsiteY16" fmla="*/ 2600801 h 4354354"/>
              <a:gd name="connsiteX17" fmla="*/ 2026490 w 2684164"/>
              <a:gd name="connsiteY17" fmla="*/ 2686051 h 4354354"/>
              <a:gd name="connsiteX18" fmla="*/ 1959340 w 2684164"/>
              <a:gd name="connsiteY18" fmla="*/ 2754154 h 4354354"/>
              <a:gd name="connsiteX19" fmla="*/ 1912191 w 2684164"/>
              <a:gd name="connsiteY19" fmla="*/ 2713196 h 4354354"/>
              <a:gd name="connsiteX20" fmla="*/ 1775507 w 2684164"/>
              <a:gd name="connsiteY20" fmla="*/ 2699862 h 4354354"/>
              <a:gd name="connsiteX21" fmla="*/ 1677399 w 2684164"/>
              <a:gd name="connsiteY21" fmla="*/ 2689860 h 4354354"/>
              <a:gd name="connsiteX22" fmla="*/ 1606915 w 2684164"/>
              <a:gd name="connsiteY22" fmla="*/ 2582229 h 4354354"/>
              <a:gd name="connsiteX23" fmla="*/ 1542145 w 2684164"/>
              <a:gd name="connsiteY23" fmla="*/ 2584133 h 4354354"/>
              <a:gd name="connsiteX24" fmla="*/ 1517379 w 2684164"/>
              <a:gd name="connsiteY24" fmla="*/ 2563654 h 4354354"/>
              <a:gd name="connsiteX25" fmla="*/ 1469278 w 2684164"/>
              <a:gd name="connsiteY25" fmla="*/ 2381726 h 4354354"/>
              <a:gd name="connsiteX26" fmla="*/ 1438798 w 2684164"/>
              <a:gd name="connsiteY26" fmla="*/ 2289334 h 4354354"/>
              <a:gd name="connsiteX27" fmla="*/ 1400698 w 2684164"/>
              <a:gd name="connsiteY27" fmla="*/ 2220754 h 4354354"/>
              <a:gd name="connsiteX28" fmla="*/ 1385458 w 2684164"/>
              <a:gd name="connsiteY28" fmla="*/ 2197894 h 4354354"/>
              <a:gd name="connsiteX29" fmla="*/ 1374981 w 2684164"/>
              <a:gd name="connsiteY29" fmla="*/ 2152651 h 4354354"/>
              <a:gd name="connsiteX30" fmla="*/ 1369742 w 2684164"/>
              <a:gd name="connsiteY30" fmla="*/ 2052162 h 4354354"/>
              <a:gd name="connsiteX31" fmla="*/ 1384030 w 2684164"/>
              <a:gd name="connsiteY31" fmla="*/ 1982630 h 4354354"/>
              <a:gd name="connsiteX32" fmla="*/ 1315926 w 2684164"/>
              <a:gd name="connsiteY32" fmla="*/ 1917859 h 4354354"/>
              <a:gd name="connsiteX33" fmla="*/ 1282588 w 2684164"/>
              <a:gd name="connsiteY33" fmla="*/ 1912621 h 4354354"/>
              <a:gd name="connsiteX34" fmla="*/ 1184957 w 2684164"/>
              <a:gd name="connsiteY34" fmla="*/ 1853089 h 4354354"/>
              <a:gd name="connsiteX35" fmla="*/ 1126856 w 2684164"/>
              <a:gd name="connsiteY35" fmla="*/ 1863567 h 4354354"/>
              <a:gd name="connsiteX36" fmla="*/ 1074467 w 2684164"/>
              <a:gd name="connsiteY36" fmla="*/ 1897379 h 4354354"/>
              <a:gd name="connsiteX37" fmla="*/ 1025413 w 2684164"/>
              <a:gd name="connsiteY37" fmla="*/ 1923098 h 4354354"/>
              <a:gd name="connsiteX38" fmla="*/ 958738 w 2684164"/>
              <a:gd name="connsiteY38" fmla="*/ 1984058 h 4354354"/>
              <a:gd name="connsiteX39" fmla="*/ 909684 w 2684164"/>
              <a:gd name="connsiteY39" fmla="*/ 1941672 h 4354354"/>
              <a:gd name="connsiteX40" fmla="*/ 854917 w 2684164"/>
              <a:gd name="connsiteY40" fmla="*/ 1915002 h 4354354"/>
              <a:gd name="connsiteX41" fmla="*/ 823960 w 2684164"/>
              <a:gd name="connsiteY41" fmla="*/ 1889284 h 4354354"/>
              <a:gd name="connsiteX42" fmla="*/ 800624 w 2684164"/>
              <a:gd name="connsiteY42" fmla="*/ 1846898 h 4354354"/>
              <a:gd name="connsiteX43" fmla="*/ 814912 w 2684164"/>
              <a:gd name="connsiteY43" fmla="*/ 1789748 h 4354354"/>
              <a:gd name="connsiteX44" fmla="*/ 804433 w 2684164"/>
              <a:gd name="connsiteY44" fmla="*/ 1720215 h 4354354"/>
              <a:gd name="connsiteX45" fmla="*/ 783955 w 2684164"/>
              <a:gd name="connsiteY45" fmla="*/ 1625441 h 4354354"/>
              <a:gd name="connsiteX46" fmla="*/ 760141 w 2684164"/>
              <a:gd name="connsiteY46" fmla="*/ 1635919 h 4354354"/>
              <a:gd name="connsiteX47" fmla="*/ 701563 w 2684164"/>
              <a:gd name="connsiteY47" fmla="*/ 1571626 h 4354354"/>
              <a:gd name="connsiteX48" fmla="*/ 730138 w 2684164"/>
              <a:gd name="connsiteY48" fmla="*/ 1519714 h 4354354"/>
              <a:gd name="connsiteX49" fmla="*/ 777763 w 2684164"/>
              <a:gd name="connsiteY49" fmla="*/ 1455420 h 4354354"/>
              <a:gd name="connsiteX50" fmla="*/ 775858 w 2684164"/>
              <a:gd name="connsiteY50" fmla="*/ 1429227 h 4354354"/>
              <a:gd name="connsiteX51" fmla="*/ 818721 w 2684164"/>
              <a:gd name="connsiteY51" fmla="*/ 1375409 h 4354354"/>
              <a:gd name="connsiteX52" fmla="*/ 826818 w 2684164"/>
              <a:gd name="connsiteY52" fmla="*/ 1282542 h 4354354"/>
              <a:gd name="connsiteX53" fmla="*/ 812529 w 2684164"/>
              <a:gd name="connsiteY53" fmla="*/ 1198721 h 4354354"/>
              <a:gd name="connsiteX54" fmla="*/ 780144 w 2684164"/>
              <a:gd name="connsiteY54" fmla="*/ 1151573 h 4354354"/>
              <a:gd name="connsiteX55" fmla="*/ 761571 w 2684164"/>
              <a:gd name="connsiteY55" fmla="*/ 1070134 h 4354354"/>
              <a:gd name="connsiteX56" fmla="*/ 805387 w 2684164"/>
              <a:gd name="connsiteY56" fmla="*/ 1034892 h 4354354"/>
              <a:gd name="connsiteX57" fmla="*/ 808720 w 2684164"/>
              <a:gd name="connsiteY57" fmla="*/ 976789 h 4354354"/>
              <a:gd name="connsiteX58" fmla="*/ 821102 w 2684164"/>
              <a:gd name="connsiteY58" fmla="*/ 901065 h 4354354"/>
              <a:gd name="connsiteX59" fmla="*/ 830151 w 2684164"/>
              <a:gd name="connsiteY59" fmla="*/ 833914 h 4354354"/>
              <a:gd name="connsiteX60" fmla="*/ 844915 w 2684164"/>
              <a:gd name="connsiteY60" fmla="*/ 795814 h 4354354"/>
              <a:gd name="connsiteX61" fmla="*/ 860154 w 2684164"/>
              <a:gd name="connsiteY61" fmla="*/ 762475 h 4354354"/>
              <a:gd name="connsiteX62" fmla="*/ 833961 w 2684164"/>
              <a:gd name="connsiteY62" fmla="*/ 696754 h 4354354"/>
              <a:gd name="connsiteX63" fmla="*/ 818245 w 2684164"/>
              <a:gd name="connsiteY63" fmla="*/ 573405 h 4354354"/>
              <a:gd name="connsiteX64" fmla="*/ 787764 w 2684164"/>
              <a:gd name="connsiteY64" fmla="*/ 536259 h 4354354"/>
              <a:gd name="connsiteX65" fmla="*/ 770143 w 2684164"/>
              <a:gd name="connsiteY65" fmla="*/ 505777 h 4354354"/>
              <a:gd name="connsiteX66" fmla="*/ 747283 w 2684164"/>
              <a:gd name="connsiteY66" fmla="*/ 430054 h 4354354"/>
              <a:gd name="connsiteX67" fmla="*/ 720137 w 2684164"/>
              <a:gd name="connsiteY67" fmla="*/ 349091 h 4354354"/>
              <a:gd name="connsiteX68" fmla="*/ 732519 w 2684164"/>
              <a:gd name="connsiteY68" fmla="*/ 321469 h 4354354"/>
              <a:gd name="connsiteX69" fmla="*/ 729187 w 2684164"/>
              <a:gd name="connsiteY69" fmla="*/ 256223 h 4354354"/>
              <a:gd name="connsiteX70" fmla="*/ 710137 w 2684164"/>
              <a:gd name="connsiteY70" fmla="*/ 241935 h 4354354"/>
              <a:gd name="connsiteX71" fmla="*/ 702040 w 2684164"/>
              <a:gd name="connsiteY71" fmla="*/ 171451 h 4354354"/>
              <a:gd name="connsiteX72" fmla="*/ 668226 w 2684164"/>
              <a:gd name="connsiteY72" fmla="*/ 120015 h 4354354"/>
              <a:gd name="connsiteX73" fmla="*/ 679180 w 2684164"/>
              <a:gd name="connsiteY73" fmla="*/ 70485 h 4354354"/>
              <a:gd name="connsiteX74" fmla="*/ 650127 w 2684164"/>
              <a:gd name="connsiteY74" fmla="*/ 0 h 4354354"/>
              <a:gd name="connsiteX75" fmla="*/ 605837 w 2684164"/>
              <a:gd name="connsiteY75" fmla="*/ 10001 h 4354354"/>
              <a:gd name="connsiteX76" fmla="*/ 535352 w 2684164"/>
              <a:gd name="connsiteY76" fmla="*/ 85249 h 4354354"/>
              <a:gd name="connsiteX77" fmla="*/ 552497 w 2684164"/>
              <a:gd name="connsiteY77" fmla="*/ 158591 h 4354354"/>
              <a:gd name="connsiteX78" fmla="*/ 545831 w 2684164"/>
              <a:gd name="connsiteY78" fmla="*/ 234792 h 4354354"/>
              <a:gd name="connsiteX79" fmla="*/ 498205 w 2684164"/>
              <a:gd name="connsiteY79" fmla="*/ 313373 h 4354354"/>
              <a:gd name="connsiteX80" fmla="*/ 453913 w 2684164"/>
              <a:gd name="connsiteY80" fmla="*/ 408147 h 4354354"/>
              <a:gd name="connsiteX81" fmla="*/ 361044 w 2684164"/>
              <a:gd name="connsiteY81" fmla="*/ 381476 h 4354354"/>
              <a:gd name="connsiteX82" fmla="*/ 293418 w 2684164"/>
              <a:gd name="connsiteY82" fmla="*/ 441960 h 4354354"/>
              <a:gd name="connsiteX83" fmla="*/ 263413 w 2684164"/>
              <a:gd name="connsiteY83" fmla="*/ 513874 h 4354354"/>
              <a:gd name="connsiteX84" fmla="*/ 314848 w 2684164"/>
              <a:gd name="connsiteY84" fmla="*/ 574834 h 4354354"/>
              <a:gd name="connsiteX85" fmla="*/ 228646 w 2684164"/>
              <a:gd name="connsiteY85" fmla="*/ 711995 h 4354354"/>
              <a:gd name="connsiteX86" fmla="*/ 255318 w 2684164"/>
              <a:gd name="connsiteY86" fmla="*/ 758667 h 4354354"/>
              <a:gd name="connsiteX87" fmla="*/ 241029 w 2684164"/>
              <a:gd name="connsiteY87" fmla="*/ 834390 h 4354354"/>
              <a:gd name="connsiteX88" fmla="*/ 295798 w 2684164"/>
              <a:gd name="connsiteY88" fmla="*/ 849630 h 4354354"/>
              <a:gd name="connsiteX89" fmla="*/ 343899 w 2684164"/>
              <a:gd name="connsiteY89" fmla="*/ 872966 h 4354354"/>
              <a:gd name="connsiteX90" fmla="*/ 317230 w 2684164"/>
              <a:gd name="connsiteY90" fmla="*/ 957263 h 4354354"/>
              <a:gd name="connsiteX91" fmla="*/ 314849 w 2684164"/>
              <a:gd name="connsiteY91" fmla="*/ 1051560 h 4354354"/>
              <a:gd name="connsiteX92" fmla="*/ 231506 w 2684164"/>
              <a:gd name="connsiteY92" fmla="*/ 1096803 h 4354354"/>
              <a:gd name="connsiteX93" fmla="*/ 152447 w 2684164"/>
              <a:gd name="connsiteY93" fmla="*/ 1095376 h 4354354"/>
              <a:gd name="connsiteX94" fmla="*/ 159114 w 2684164"/>
              <a:gd name="connsiteY94" fmla="*/ 1245395 h 4354354"/>
              <a:gd name="connsiteX95" fmla="*/ 221503 w 2684164"/>
              <a:gd name="connsiteY95" fmla="*/ 1283494 h 4354354"/>
              <a:gd name="connsiteX96" fmla="*/ 210073 w 2684164"/>
              <a:gd name="connsiteY96" fmla="*/ 1344454 h 4354354"/>
              <a:gd name="connsiteX97" fmla="*/ 292464 w 2684164"/>
              <a:gd name="connsiteY97" fmla="*/ 1416368 h 4354354"/>
              <a:gd name="connsiteX98" fmla="*/ 272938 w 2684164"/>
              <a:gd name="connsiteY98" fmla="*/ 1466374 h 4354354"/>
              <a:gd name="connsiteX99" fmla="*/ 237219 w 2684164"/>
              <a:gd name="connsiteY99" fmla="*/ 1567339 h 4354354"/>
              <a:gd name="connsiteX100" fmla="*/ 212455 w 2684164"/>
              <a:gd name="connsiteY100" fmla="*/ 1594485 h 4354354"/>
              <a:gd name="connsiteX101" fmla="*/ 152923 w 2684164"/>
              <a:gd name="connsiteY101" fmla="*/ 1602105 h 4354354"/>
              <a:gd name="connsiteX102" fmla="*/ 96249 w 2684164"/>
              <a:gd name="connsiteY102" fmla="*/ 1652111 h 4354354"/>
              <a:gd name="connsiteX103" fmla="*/ 35289 w 2684164"/>
              <a:gd name="connsiteY103" fmla="*/ 1684497 h 4354354"/>
              <a:gd name="connsiteX104" fmla="*/ 11001 w 2684164"/>
              <a:gd name="connsiteY104" fmla="*/ 1750219 h 4354354"/>
              <a:gd name="connsiteX105" fmla="*/ 523 w 2684164"/>
              <a:gd name="connsiteY105" fmla="*/ 1875473 h 4354354"/>
              <a:gd name="connsiteX106" fmla="*/ 29098 w 2684164"/>
              <a:gd name="connsiteY106" fmla="*/ 1938814 h 4354354"/>
              <a:gd name="connsiteX107" fmla="*/ 79104 w 2684164"/>
              <a:gd name="connsiteY107" fmla="*/ 1993107 h 4354354"/>
              <a:gd name="connsiteX108" fmla="*/ 166258 w 2684164"/>
              <a:gd name="connsiteY108" fmla="*/ 2037874 h 4354354"/>
              <a:gd name="connsiteX109" fmla="*/ 241505 w 2684164"/>
              <a:gd name="connsiteY109" fmla="*/ 2100263 h 4354354"/>
              <a:gd name="connsiteX110" fmla="*/ 265318 w 2684164"/>
              <a:gd name="connsiteY110" fmla="*/ 2182654 h 4354354"/>
              <a:gd name="connsiteX111" fmla="*/ 318182 w 2684164"/>
              <a:gd name="connsiteY111" fmla="*/ 2265045 h 4354354"/>
              <a:gd name="connsiteX112" fmla="*/ 443436 w 2684164"/>
              <a:gd name="connsiteY112" fmla="*/ 2258854 h 4354354"/>
              <a:gd name="connsiteX113" fmla="*/ 472010 w 2684164"/>
              <a:gd name="connsiteY113" fmla="*/ 2296954 h 4354354"/>
              <a:gd name="connsiteX114" fmla="*/ 510111 w 2684164"/>
              <a:gd name="connsiteY114" fmla="*/ 2330292 h 4354354"/>
              <a:gd name="connsiteX115" fmla="*/ 541067 w 2684164"/>
              <a:gd name="connsiteY115" fmla="*/ 2318385 h 4354354"/>
              <a:gd name="connsiteX116" fmla="*/ 564403 w 2684164"/>
              <a:gd name="connsiteY116" fmla="*/ 2392680 h 4354354"/>
              <a:gd name="connsiteX117" fmla="*/ 543448 w 2684164"/>
              <a:gd name="connsiteY117" fmla="*/ 2461737 h 4354354"/>
              <a:gd name="connsiteX118" fmla="*/ 497728 w 2684164"/>
              <a:gd name="connsiteY118" fmla="*/ 2511267 h 4354354"/>
              <a:gd name="connsiteX119" fmla="*/ 499633 w 2684164"/>
              <a:gd name="connsiteY119" fmla="*/ 2549843 h 4354354"/>
              <a:gd name="connsiteX120" fmla="*/ 491061 w 2684164"/>
              <a:gd name="connsiteY120" fmla="*/ 2611279 h 4354354"/>
              <a:gd name="connsiteX121" fmla="*/ 524398 w 2684164"/>
              <a:gd name="connsiteY121" fmla="*/ 2648902 h 4354354"/>
              <a:gd name="connsiteX122" fmla="*/ 532018 w 2684164"/>
              <a:gd name="connsiteY122" fmla="*/ 2681764 h 4354354"/>
              <a:gd name="connsiteX123" fmla="*/ 564879 w 2684164"/>
              <a:gd name="connsiteY123" fmla="*/ 2642236 h 4354354"/>
              <a:gd name="connsiteX124" fmla="*/ 598217 w 2684164"/>
              <a:gd name="connsiteY124" fmla="*/ 2584610 h 4354354"/>
              <a:gd name="connsiteX125" fmla="*/ 655366 w 2684164"/>
              <a:gd name="connsiteY125" fmla="*/ 2589848 h 4354354"/>
              <a:gd name="connsiteX126" fmla="*/ 717279 w 2684164"/>
              <a:gd name="connsiteY126" fmla="*/ 2680812 h 4354354"/>
              <a:gd name="connsiteX127" fmla="*/ 755855 w 2684164"/>
              <a:gd name="connsiteY127" fmla="*/ 2739390 h 4354354"/>
              <a:gd name="connsiteX128" fmla="*/ 713945 w 2684164"/>
              <a:gd name="connsiteY128" fmla="*/ 2816067 h 4354354"/>
              <a:gd name="connsiteX129" fmla="*/ 642032 w 2684164"/>
              <a:gd name="connsiteY129" fmla="*/ 2851785 h 4354354"/>
              <a:gd name="connsiteX130" fmla="*/ 592978 w 2684164"/>
              <a:gd name="connsiteY130" fmla="*/ 2914174 h 4354354"/>
              <a:gd name="connsiteX131" fmla="*/ 526779 w 2684164"/>
              <a:gd name="connsiteY131" fmla="*/ 2938462 h 4354354"/>
              <a:gd name="connsiteX132" fmla="*/ 497252 w 2684164"/>
              <a:gd name="connsiteY132" fmla="*/ 2980373 h 4354354"/>
              <a:gd name="connsiteX133" fmla="*/ 527732 w 2684164"/>
              <a:gd name="connsiteY133" fmla="*/ 3081814 h 4354354"/>
              <a:gd name="connsiteX134" fmla="*/ 533923 w 2684164"/>
              <a:gd name="connsiteY134" fmla="*/ 3220403 h 4354354"/>
              <a:gd name="connsiteX135" fmla="*/ 588692 w 2684164"/>
              <a:gd name="connsiteY135" fmla="*/ 3276601 h 4354354"/>
              <a:gd name="connsiteX136" fmla="*/ 614886 w 2684164"/>
              <a:gd name="connsiteY136" fmla="*/ 3342323 h 4354354"/>
              <a:gd name="connsiteX137" fmla="*/ 586311 w 2684164"/>
              <a:gd name="connsiteY137" fmla="*/ 3392329 h 4354354"/>
              <a:gd name="connsiteX138" fmla="*/ 586310 w 2684164"/>
              <a:gd name="connsiteY138" fmla="*/ 3450432 h 4354354"/>
              <a:gd name="connsiteX139" fmla="*/ 562498 w 2684164"/>
              <a:gd name="connsiteY139" fmla="*/ 3493294 h 4354354"/>
              <a:gd name="connsiteX140" fmla="*/ 546781 w 2684164"/>
              <a:gd name="connsiteY140" fmla="*/ 3561398 h 4354354"/>
              <a:gd name="connsiteX141" fmla="*/ 543448 w 2684164"/>
              <a:gd name="connsiteY141" fmla="*/ 3642360 h 4354354"/>
              <a:gd name="connsiteX142" fmla="*/ 547258 w 2684164"/>
              <a:gd name="connsiteY142" fmla="*/ 3706654 h 4354354"/>
              <a:gd name="connsiteX143" fmla="*/ 600598 w 2684164"/>
              <a:gd name="connsiteY143" fmla="*/ 3699034 h 4354354"/>
              <a:gd name="connsiteX144" fmla="*/ 623458 w 2684164"/>
              <a:gd name="connsiteY144" fmla="*/ 3691414 h 4354354"/>
              <a:gd name="connsiteX145" fmla="*/ 669178 w 2684164"/>
              <a:gd name="connsiteY145" fmla="*/ 3714274 h 4354354"/>
              <a:gd name="connsiteX146" fmla="*/ 699658 w 2684164"/>
              <a:gd name="connsiteY146" fmla="*/ 3744754 h 4354354"/>
              <a:gd name="connsiteX147" fmla="*/ 829198 w 2684164"/>
              <a:gd name="connsiteY147" fmla="*/ 3767614 h 4354354"/>
              <a:gd name="connsiteX148" fmla="*/ 844438 w 2684164"/>
              <a:gd name="connsiteY148" fmla="*/ 3798094 h 4354354"/>
              <a:gd name="connsiteX149" fmla="*/ 867298 w 2684164"/>
              <a:gd name="connsiteY149" fmla="*/ 3813334 h 4354354"/>
              <a:gd name="connsiteX150" fmla="*/ 890158 w 2684164"/>
              <a:gd name="connsiteY150" fmla="*/ 3836194 h 4354354"/>
              <a:gd name="connsiteX151" fmla="*/ 897778 w 2684164"/>
              <a:gd name="connsiteY151" fmla="*/ 3866674 h 4354354"/>
              <a:gd name="connsiteX152" fmla="*/ 913018 w 2684164"/>
              <a:gd name="connsiteY152" fmla="*/ 3889534 h 4354354"/>
              <a:gd name="connsiteX153" fmla="*/ 935878 w 2684164"/>
              <a:gd name="connsiteY153" fmla="*/ 3927634 h 4354354"/>
              <a:gd name="connsiteX154" fmla="*/ 989218 w 2684164"/>
              <a:gd name="connsiteY154" fmla="*/ 3973354 h 4354354"/>
              <a:gd name="connsiteX155" fmla="*/ 1004458 w 2684164"/>
              <a:gd name="connsiteY155" fmla="*/ 3996214 h 4354354"/>
              <a:gd name="connsiteX156" fmla="*/ 1027318 w 2684164"/>
              <a:gd name="connsiteY156" fmla="*/ 4034314 h 4354354"/>
              <a:gd name="connsiteX157" fmla="*/ 1057798 w 2684164"/>
              <a:gd name="connsiteY157" fmla="*/ 4110514 h 4354354"/>
              <a:gd name="connsiteX158" fmla="*/ 1065418 w 2684164"/>
              <a:gd name="connsiteY158" fmla="*/ 4133374 h 4354354"/>
              <a:gd name="connsiteX159" fmla="*/ 1141618 w 2684164"/>
              <a:gd name="connsiteY159" fmla="*/ 4163854 h 4354354"/>
              <a:gd name="connsiteX160" fmla="*/ 1194958 w 2684164"/>
              <a:gd name="connsiteY160" fmla="*/ 4240054 h 4354354"/>
              <a:gd name="connsiteX161" fmla="*/ 1255918 w 2684164"/>
              <a:gd name="connsiteY161" fmla="*/ 4247674 h 4354354"/>
              <a:gd name="connsiteX162" fmla="*/ 1263538 w 2684164"/>
              <a:gd name="connsiteY162" fmla="*/ 4301014 h 4354354"/>
              <a:gd name="connsiteX163" fmla="*/ 1309258 w 2684164"/>
              <a:gd name="connsiteY163" fmla="*/ 4354354 h 4354354"/>
              <a:gd name="connsiteX164" fmla="*/ 1347358 w 2684164"/>
              <a:gd name="connsiteY164" fmla="*/ 4255294 h 4354354"/>
              <a:gd name="connsiteX165" fmla="*/ 1408318 w 2684164"/>
              <a:gd name="connsiteY165" fmla="*/ 4224814 h 4354354"/>
              <a:gd name="connsiteX166" fmla="*/ 1461658 w 2684164"/>
              <a:gd name="connsiteY166" fmla="*/ 4209574 h 4354354"/>
              <a:gd name="connsiteX167" fmla="*/ 1499758 w 2684164"/>
              <a:gd name="connsiteY167" fmla="*/ 4186714 h 4354354"/>
              <a:gd name="connsiteX168" fmla="*/ 1545478 w 2684164"/>
              <a:gd name="connsiteY168" fmla="*/ 4156234 h 4354354"/>
              <a:gd name="connsiteX169" fmla="*/ 1575958 w 2684164"/>
              <a:gd name="connsiteY169" fmla="*/ 4148614 h 4354354"/>
              <a:gd name="connsiteX170" fmla="*/ 1636918 w 2684164"/>
              <a:gd name="connsiteY170" fmla="*/ 4087654 h 4354354"/>
              <a:gd name="connsiteX171" fmla="*/ 1667398 w 2684164"/>
              <a:gd name="connsiteY171" fmla="*/ 4064794 h 4354354"/>
              <a:gd name="connsiteX172" fmla="*/ 1819798 w 2684164"/>
              <a:gd name="connsiteY172" fmla="*/ 4026694 h 4354354"/>
              <a:gd name="connsiteX173" fmla="*/ 1850278 w 2684164"/>
              <a:gd name="connsiteY173" fmla="*/ 4011454 h 4354354"/>
              <a:gd name="connsiteX174" fmla="*/ 1895998 w 2684164"/>
              <a:gd name="connsiteY174" fmla="*/ 3996214 h 4354354"/>
              <a:gd name="connsiteX175" fmla="*/ 1918858 w 2684164"/>
              <a:gd name="connsiteY175" fmla="*/ 3980974 h 4354354"/>
              <a:gd name="connsiteX176" fmla="*/ 1979818 w 2684164"/>
              <a:gd name="connsiteY176" fmla="*/ 3935254 h 4354354"/>
              <a:gd name="connsiteX177" fmla="*/ 2040778 w 2684164"/>
              <a:gd name="connsiteY177" fmla="*/ 3897154 h 4354354"/>
              <a:gd name="connsiteX178" fmla="*/ 2071258 w 2684164"/>
              <a:gd name="connsiteY178" fmla="*/ 3881914 h 4354354"/>
              <a:gd name="connsiteX179" fmla="*/ 2124598 w 2684164"/>
              <a:gd name="connsiteY179" fmla="*/ 3843814 h 4354354"/>
              <a:gd name="connsiteX180" fmla="*/ 2155078 w 2684164"/>
              <a:gd name="connsiteY180" fmla="*/ 3813334 h 4354354"/>
              <a:gd name="connsiteX181" fmla="*/ 2193178 w 2684164"/>
              <a:gd name="connsiteY181" fmla="*/ 3714274 h 4354354"/>
              <a:gd name="connsiteX182" fmla="*/ 2155078 w 2684164"/>
              <a:gd name="connsiteY182" fmla="*/ 3630454 h 4354354"/>
              <a:gd name="connsiteX183" fmla="*/ 2132218 w 2684164"/>
              <a:gd name="connsiteY183" fmla="*/ 3622834 h 4354354"/>
              <a:gd name="connsiteX184" fmla="*/ 2116978 w 2684164"/>
              <a:gd name="connsiteY184" fmla="*/ 3706654 h 4354354"/>
              <a:gd name="connsiteX185" fmla="*/ 2101738 w 2684164"/>
              <a:gd name="connsiteY185" fmla="*/ 3683794 h 4354354"/>
              <a:gd name="connsiteX186" fmla="*/ 2040778 w 2684164"/>
              <a:gd name="connsiteY186" fmla="*/ 3691414 h 4354354"/>
              <a:gd name="connsiteX187" fmla="*/ 2048398 w 2684164"/>
              <a:gd name="connsiteY187" fmla="*/ 3729514 h 4354354"/>
              <a:gd name="connsiteX188" fmla="*/ 2071258 w 2684164"/>
              <a:gd name="connsiteY188" fmla="*/ 3744754 h 4354354"/>
              <a:gd name="connsiteX189" fmla="*/ 2086498 w 2684164"/>
              <a:gd name="connsiteY189" fmla="*/ 3775234 h 4354354"/>
              <a:gd name="connsiteX190" fmla="*/ 2078878 w 2684164"/>
              <a:gd name="connsiteY190" fmla="*/ 3820954 h 4354354"/>
              <a:gd name="connsiteX191" fmla="*/ 2002678 w 2684164"/>
              <a:gd name="connsiteY191" fmla="*/ 3775234 h 4354354"/>
              <a:gd name="connsiteX192" fmla="*/ 1987438 w 2684164"/>
              <a:gd name="connsiteY192" fmla="*/ 3676174 h 4354354"/>
              <a:gd name="connsiteX193" fmla="*/ 1964578 w 2684164"/>
              <a:gd name="connsiteY193" fmla="*/ 3653314 h 4354354"/>
              <a:gd name="connsiteX194" fmla="*/ 1972198 w 2684164"/>
              <a:gd name="connsiteY194" fmla="*/ 3607594 h 4354354"/>
              <a:gd name="connsiteX195" fmla="*/ 2017918 w 2684164"/>
              <a:gd name="connsiteY195" fmla="*/ 3599974 h 4354354"/>
              <a:gd name="connsiteX196" fmla="*/ 2025538 w 2684164"/>
              <a:gd name="connsiteY196" fmla="*/ 3546634 h 4354354"/>
              <a:gd name="connsiteX197" fmla="*/ 2056018 w 2684164"/>
              <a:gd name="connsiteY197" fmla="*/ 3554254 h 4354354"/>
              <a:gd name="connsiteX198" fmla="*/ 2086498 w 2684164"/>
              <a:gd name="connsiteY198" fmla="*/ 3516154 h 4354354"/>
              <a:gd name="connsiteX199" fmla="*/ 2116978 w 2684164"/>
              <a:gd name="connsiteY199" fmla="*/ 3485674 h 4354354"/>
              <a:gd name="connsiteX200" fmla="*/ 2132218 w 2684164"/>
              <a:gd name="connsiteY200" fmla="*/ 3462814 h 4354354"/>
              <a:gd name="connsiteX201" fmla="*/ 2162698 w 2684164"/>
              <a:gd name="connsiteY201" fmla="*/ 3439954 h 4354354"/>
              <a:gd name="connsiteX202" fmla="*/ 2231278 w 2684164"/>
              <a:gd name="connsiteY202" fmla="*/ 3348514 h 4354354"/>
              <a:gd name="connsiteX203" fmla="*/ 2238898 w 2684164"/>
              <a:gd name="connsiteY203" fmla="*/ 3318034 h 4354354"/>
              <a:gd name="connsiteX204" fmla="*/ 2261758 w 2684164"/>
              <a:gd name="connsiteY204" fmla="*/ 3257074 h 4354354"/>
              <a:gd name="connsiteX205" fmla="*/ 2269378 w 2684164"/>
              <a:gd name="connsiteY205" fmla="*/ 3211354 h 4354354"/>
              <a:gd name="connsiteX206" fmla="*/ 2292238 w 2684164"/>
              <a:gd name="connsiteY206" fmla="*/ 3165634 h 4354354"/>
              <a:gd name="connsiteX207" fmla="*/ 2307478 w 2684164"/>
              <a:gd name="connsiteY207" fmla="*/ 3127534 h 4354354"/>
              <a:gd name="connsiteX208" fmla="*/ 2345578 w 2684164"/>
              <a:gd name="connsiteY208" fmla="*/ 3112294 h 4354354"/>
              <a:gd name="connsiteX209" fmla="*/ 2368438 w 2684164"/>
              <a:gd name="connsiteY209" fmla="*/ 3097054 h 4354354"/>
              <a:gd name="connsiteX210" fmla="*/ 2487977 w 2684164"/>
              <a:gd name="connsiteY210" fmla="*/ 3067050 h 4354354"/>
              <a:gd name="connsiteX211" fmla="*/ 2586085 w 2684164"/>
              <a:gd name="connsiteY211" fmla="*/ 3063717 h 4354354"/>
              <a:gd name="connsiteX212" fmla="*/ 2678476 w 2684164"/>
              <a:gd name="connsiteY212" fmla="*/ 3054668 h 4354354"/>
              <a:gd name="connsiteX0" fmla="*/ 2678476 w 2684164"/>
              <a:gd name="connsiteY0" fmla="*/ 3054668 h 4354354"/>
              <a:gd name="connsiteX1" fmla="*/ 2673238 w 2684164"/>
              <a:gd name="connsiteY1" fmla="*/ 3028474 h 4354354"/>
              <a:gd name="connsiteX2" fmla="*/ 2665618 w 2684164"/>
              <a:gd name="connsiteY2" fmla="*/ 2975134 h 4354354"/>
              <a:gd name="connsiteX3" fmla="*/ 2623708 w 2684164"/>
              <a:gd name="connsiteY3" fmla="*/ 2967038 h 4354354"/>
              <a:gd name="connsiteX4" fmla="*/ 2560367 w 2684164"/>
              <a:gd name="connsiteY4" fmla="*/ 2966561 h 4354354"/>
              <a:gd name="connsiteX5" fmla="*/ 2519410 w 2684164"/>
              <a:gd name="connsiteY5" fmla="*/ 2908936 h 4354354"/>
              <a:gd name="connsiteX6" fmla="*/ 2457021 w 2684164"/>
              <a:gd name="connsiteY6" fmla="*/ 2905601 h 4354354"/>
              <a:gd name="connsiteX7" fmla="*/ 2410349 w 2684164"/>
              <a:gd name="connsiteY7" fmla="*/ 2889885 h 4354354"/>
              <a:gd name="connsiteX8" fmla="*/ 2376058 w 2684164"/>
              <a:gd name="connsiteY8" fmla="*/ 2876074 h 4354354"/>
              <a:gd name="connsiteX9" fmla="*/ 2347960 w 2684164"/>
              <a:gd name="connsiteY9" fmla="*/ 2856071 h 4354354"/>
              <a:gd name="connsiteX10" fmla="*/ 2293190 w 2684164"/>
              <a:gd name="connsiteY10" fmla="*/ 2824163 h 4354354"/>
              <a:gd name="connsiteX11" fmla="*/ 2218895 w 2684164"/>
              <a:gd name="connsiteY11" fmla="*/ 2864167 h 4354354"/>
              <a:gd name="connsiteX12" fmla="*/ 2178414 w 2684164"/>
              <a:gd name="connsiteY12" fmla="*/ 2825116 h 4354354"/>
              <a:gd name="connsiteX13" fmla="*/ 2143172 w 2684164"/>
              <a:gd name="connsiteY13" fmla="*/ 2746058 h 4354354"/>
              <a:gd name="connsiteX14" fmla="*/ 2123646 w 2684164"/>
              <a:gd name="connsiteY14" fmla="*/ 2684621 h 4354354"/>
              <a:gd name="connsiteX15" fmla="*/ 2105549 w 2684164"/>
              <a:gd name="connsiteY15" fmla="*/ 2649379 h 4354354"/>
              <a:gd name="connsiteX16" fmla="*/ 2104119 w 2684164"/>
              <a:gd name="connsiteY16" fmla="*/ 2600801 h 4354354"/>
              <a:gd name="connsiteX17" fmla="*/ 2026490 w 2684164"/>
              <a:gd name="connsiteY17" fmla="*/ 2686051 h 4354354"/>
              <a:gd name="connsiteX18" fmla="*/ 1959340 w 2684164"/>
              <a:gd name="connsiteY18" fmla="*/ 2754154 h 4354354"/>
              <a:gd name="connsiteX19" fmla="*/ 1912191 w 2684164"/>
              <a:gd name="connsiteY19" fmla="*/ 2713196 h 4354354"/>
              <a:gd name="connsiteX20" fmla="*/ 1775507 w 2684164"/>
              <a:gd name="connsiteY20" fmla="*/ 2699862 h 4354354"/>
              <a:gd name="connsiteX21" fmla="*/ 1677399 w 2684164"/>
              <a:gd name="connsiteY21" fmla="*/ 2689860 h 4354354"/>
              <a:gd name="connsiteX22" fmla="*/ 1606915 w 2684164"/>
              <a:gd name="connsiteY22" fmla="*/ 2582229 h 4354354"/>
              <a:gd name="connsiteX23" fmla="*/ 1542145 w 2684164"/>
              <a:gd name="connsiteY23" fmla="*/ 2584133 h 4354354"/>
              <a:gd name="connsiteX24" fmla="*/ 1517379 w 2684164"/>
              <a:gd name="connsiteY24" fmla="*/ 2563654 h 4354354"/>
              <a:gd name="connsiteX25" fmla="*/ 1469278 w 2684164"/>
              <a:gd name="connsiteY25" fmla="*/ 2381726 h 4354354"/>
              <a:gd name="connsiteX26" fmla="*/ 1438798 w 2684164"/>
              <a:gd name="connsiteY26" fmla="*/ 2289334 h 4354354"/>
              <a:gd name="connsiteX27" fmla="*/ 1400698 w 2684164"/>
              <a:gd name="connsiteY27" fmla="*/ 2220754 h 4354354"/>
              <a:gd name="connsiteX28" fmla="*/ 1385458 w 2684164"/>
              <a:gd name="connsiteY28" fmla="*/ 2197894 h 4354354"/>
              <a:gd name="connsiteX29" fmla="*/ 1374981 w 2684164"/>
              <a:gd name="connsiteY29" fmla="*/ 2152651 h 4354354"/>
              <a:gd name="connsiteX30" fmla="*/ 1369742 w 2684164"/>
              <a:gd name="connsiteY30" fmla="*/ 2052162 h 4354354"/>
              <a:gd name="connsiteX31" fmla="*/ 1384030 w 2684164"/>
              <a:gd name="connsiteY31" fmla="*/ 1982630 h 4354354"/>
              <a:gd name="connsiteX32" fmla="*/ 1315926 w 2684164"/>
              <a:gd name="connsiteY32" fmla="*/ 1917859 h 4354354"/>
              <a:gd name="connsiteX33" fmla="*/ 1282588 w 2684164"/>
              <a:gd name="connsiteY33" fmla="*/ 1912621 h 4354354"/>
              <a:gd name="connsiteX34" fmla="*/ 1184957 w 2684164"/>
              <a:gd name="connsiteY34" fmla="*/ 1853089 h 4354354"/>
              <a:gd name="connsiteX35" fmla="*/ 1126856 w 2684164"/>
              <a:gd name="connsiteY35" fmla="*/ 1863567 h 4354354"/>
              <a:gd name="connsiteX36" fmla="*/ 1074467 w 2684164"/>
              <a:gd name="connsiteY36" fmla="*/ 1897379 h 4354354"/>
              <a:gd name="connsiteX37" fmla="*/ 1025413 w 2684164"/>
              <a:gd name="connsiteY37" fmla="*/ 1923098 h 4354354"/>
              <a:gd name="connsiteX38" fmla="*/ 958738 w 2684164"/>
              <a:gd name="connsiteY38" fmla="*/ 1984058 h 4354354"/>
              <a:gd name="connsiteX39" fmla="*/ 909684 w 2684164"/>
              <a:gd name="connsiteY39" fmla="*/ 1941672 h 4354354"/>
              <a:gd name="connsiteX40" fmla="*/ 854917 w 2684164"/>
              <a:gd name="connsiteY40" fmla="*/ 1915002 h 4354354"/>
              <a:gd name="connsiteX41" fmla="*/ 823960 w 2684164"/>
              <a:gd name="connsiteY41" fmla="*/ 1889284 h 4354354"/>
              <a:gd name="connsiteX42" fmla="*/ 800624 w 2684164"/>
              <a:gd name="connsiteY42" fmla="*/ 1846898 h 4354354"/>
              <a:gd name="connsiteX43" fmla="*/ 814912 w 2684164"/>
              <a:gd name="connsiteY43" fmla="*/ 1789748 h 4354354"/>
              <a:gd name="connsiteX44" fmla="*/ 804433 w 2684164"/>
              <a:gd name="connsiteY44" fmla="*/ 1720215 h 4354354"/>
              <a:gd name="connsiteX45" fmla="*/ 783955 w 2684164"/>
              <a:gd name="connsiteY45" fmla="*/ 1625441 h 4354354"/>
              <a:gd name="connsiteX46" fmla="*/ 760141 w 2684164"/>
              <a:gd name="connsiteY46" fmla="*/ 1635919 h 4354354"/>
              <a:gd name="connsiteX47" fmla="*/ 701563 w 2684164"/>
              <a:gd name="connsiteY47" fmla="*/ 1571626 h 4354354"/>
              <a:gd name="connsiteX48" fmla="*/ 730138 w 2684164"/>
              <a:gd name="connsiteY48" fmla="*/ 1519714 h 4354354"/>
              <a:gd name="connsiteX49" fmla="*/ 777763 w 2684164"/>
              <a:gd name="connsiteY49" fmla="*/ 1455420 h 4354354"/>
              <a:gd name="connsiteX50" fmla="*/ 775858 w 2684164"/>
              <a:gd name="connsiteY50" fmla="*/ 1429227 h 4354354"/>
              <a:gd name="connsiteX51" fmla="*/ 818721 w 2684164"/>
              <a:gd name="connsiteY51" fmla="*/ 1375409 h 4354354"/>
              <a:gd name="connsiteX52" fmla="*/ 826818 w 2684164"/>
              <a:gd name="connsiteY52" fmla="*/ 1282542 h 4354354"/>
              <a:gd name="connsiteX53" fmla="*/ 812529 w 2684164"/>
              <a:gd name="connsiteY53" fmla="*/ 1198721 h 4354354"/>
              <a:gd name="connsiteX54" fmla="*/ 780144 w 2684164"/>
              <a:gd name="connsiteY54" fmla="*/ 1151573 h 4354354"/>
              <a:gd name="connsiteX55" fmla="*/ 761571 w 2684164"/>
              <a:gd name="connsiteY55" fmla="*/ 1070134 h 4354354"/>
              <a:gd name="connsiteX56" fmla="*/ 805387 w 2684164"/>
              <a:gd name="connsiteY56" fmla="*/ 1034892 h 4354354"/>
              <a:gd name="connsiteX57" fmla="*/ 808720 w 2684164"/>
              <a:gd name="connsiteY57" fmla="*/ 976789 h 4354354"/>
              <a:gd name="connsiteX58" fmla="*/ 821102 w 2684164"/>
              <a:gd name="connsiteY58" fmla="*/ 901065 h 4354354"/>
              <a:gd name="connsiteX59" fmla="*/ 830151 w 2684164"/>
              <a:gd name="connsiteY59" fmla="*/ 833914 h 4354354"/>
              <a:gd name="connsiteX60" fmla="*/ 844915 w 2684164"/>
              <a:gd name="connsiteY60" fmla="*/ 795814 h 4354354"/>
              <a:gd name="connsiteX61" fmla="*/ 860154 w 2684164"/>
              <a:gd name="connsiteY61" fmla="*/ 762475 h 4354354"/>
              <a:gd name="connsiteX62" fmla="*/ 833961 w 2684164"/>
              <a:gd name="connsiteY62" fmla="*/ 696754 h 4354354"/>
              <a:gd name="connsiteX63" fmla="*/ 818245 w 2684164"/>
              <a:gd name="connsiteY63" fmla="*/ 573405 h 4354354"/>
              <a:gd name="connsiteX64" fmla="*/ 787764 w 2684164"/>
              <a:gd name="connsiteY64" fmla="*/ 536259 h 4354354"/>
              <a:gd name="connsiteX65" fmla="*/ 770143 w 2684164"/>
              <a:gd name="connsiteY65" fmla="*/ 505777 h 4354354"/>
              <a:gd name="connsiteX66" fmla="*/ 747283 w 2684164"/>
              <a:gd name="connsiteY66" fmla="*/ 430054 h 4354354"/>
              <a:gd name="connsiteX67" fmla="*/ 720137 w 2684164"/>
              <a:gd name="connsiteY67" fmla="*/ 349091 h 4354354"/>
              <a:gd name="connsiteX68" fmla="*/ 732519 w 2684164"/>
              <a:gd name="connsiteY68" fmla="*/ 321469 h 4354354"/>
              <a:gd name="connsiteX69" fmla="*/ 729187 w 2684164"/>
              <a:gd name="connsiteY69" fmla="*/ 256223 h 4354354"/>
              <a:gd name="connsiteX70" fmla="*/ 710137 w 2684164"/>
              <a:gd name="connsiteY70" fmla="*/ 241935 h 4354354"/>
              <a:gd name="connsiteX71" fmla="*/ 702040 w 2684164"/>
              <a:gd name="connsiteY71" fmla="*/ 171451 h 4354354"/>
              <a:gd name="connsiteX72" fmla="*/ 668226 w 2684164"/>
              <a:gd name="connsiteY72" fmla="*/ 120015 h 4354354"/>
              <a:gd name="connsiteX73" fmla="*/ 679180 w 2684164"/>
              <a:gd name="connsiteY73" fmla="*/ 70485 h 4354354"/>
              <a:gd name="connsiteX74" fmla="*/ 650127 w 2684164"/>
              <a:gd name="connsiteY74" fmla="*/ 0 h 4354354"/>
              <a:gd name="connsiteX75" fmla="*/ 605837 w 2684164"/>
              <a:gd name="connsiteY75" fmla="*/ 10001 h 4354354"/>
              <a:gd name="connsiteX76" fmla="*/ 535352 w 2684164"/>
              <a:gd name="connsiteY76" fmla="*/ 85249 h 4354354"/>
              <a:gd name="connsiteX77" fmla="*/ 552497 w 2684164"/>
              <a:gd name="connsiteY77" fmla="*/ 158591 h 4354354"/>
              <a:gd name="connsiteX78" fmla="*/ 545831 w 2684164"/>
              <a:gd name="connsiteY78" fmla="*/ 234792 h 4354354"/>
              <a:gd name="connsiteX79" fmla="*/ 498205 w 2684164"/>
              <a:gd name="connsiteY79" fmla="*/ 313373 h 4354354"/>
              <a:gd name="connsiteX80" fmla="*/ 453913 w 2684164"/>
              <a:gd name="connsiteY80" fmla="*/ 408147 h 4354354"/>
              <a:gd name="connsiteX81" fmla="*/ 361044 w 2684164"/>
              <a:gd name="connsiteY81" fmla="*/ 381476 h 4354354"/>
              <a:gd name="connsiteX82" fmla="*/ 293418 w 2684164"/>
              <a:gd name="connsiteY82" fmla="*/ 441960 h 4354354"/>
              <a:gd name="connsiteX83" fmla="*/ 263413 w 2684164"/>
              <a:gd name="connsiteY83" fmla="*/ 513874 h 4354354"/>
              <a:gd name="connsiteX84" fmla="*/ 314848 w 2684164"/>
              <a:gd name="connsiteY84" fmla="*/ 574834 h 4354354"/>
              <a:gd name="connsiteX85" fmla="*/ 228646 w 2684164"/>
              <a:gd name="connsiteY85" fmla="*/ 711995 h 4354354"/>
              <a:gd name="connsiteX86" fmla="*/ 255318 w 2684164"/>
              <a:gd name="connsiteY86" fmla="*/ 758667 h 4354354"/>
              <a:gd name="connsiteX87" fmla="*/ 241029 w 2684164"/>
              <a:gd name="connsiteY87" fmla="*/ 834390 h 4354354"/>
              <a:gd name="connsiteX88" fmla="*/ 295798 w 2684164"/>
              <a:gd name="connsiteY88" fmla="*/ 849630 h 4354354"/>
              <a:gd name="connsiteX89" fmla="*/ 343899 w 2684164"/>
              <a:gd name="connsiteY89" fmla="*/ 872966 h 4354354"/>
              <a:gd name="connsiteX90" fmla="*/ 317230 w 2684164"/>
              <a:gd name="connsiteY90" fmla="*/ 957263 h 4354354"/>
              <a:gd name="connsiteX91" fmla="*/ 314849 w 2684164"/>
              <a:gd name="connsiteY91" fmla="*/ 1051560 h 4354354"/>
              <a:gd name="connsiteX92" fmla="*/ 231506 w 2684164"/>
              <a:gd name="connsiteY92" fmla="*/ 1096803 h 4354354"/>
              <a:gd name="connsiteX93" fmla="*/ 152447 w 2684164"/>
              <a:gd name="connsiteY93" fmla="*/ 1095376 h 4354354"/>
              <a:gd name="connsiteX94" fmla="*/ 159114 w 2684164"/>
              <a:gd name="connsiteY94" fmla="*/ 1245395 h 4354354"/>
              <a:gd name="connsiteX95" fmla="*/ 221503 w 2684164"/>
              <a:gd name="connsiteY95" fmla="*/ 1283494 h 4354354"/>
              <a:gd name="connsiteX96" fmla="*/ 210073 w 2684164"/>
              <a:gd name="connsiteY96" fmla="*/ 1344454 h 4354354"/>
              <a:gd name="connsiteX97" fmla="*/ 292464 w 2684164"/>
              <a:gd name="connsiteY97" fmla="*/ 1416368 h 4354354"/>
              <a:gd name="connsiteX98" fmla="*/ 272938 w 2684164"/>
              <a:gd name="connsiteY98" fmla="*/ 1466374 h 4354354"/>
              <a:gd name="connsiteX99" fmla="*/ 237219 w 2684164"/>
              <a:gd name="connsiteY99" fmla="*/ 1567339 h 4354354"/>
              <a:gd name="connsiteX100" fmla="*/ 212455 w 2684164"/>
              <a:gd name="connsiteY100" fmla="*/ 1594485 h 4354354"/>
              <a:gd name="connsiteX101" fmla="*/ 152923 w 2684164"/>
              <a:gd name="connsiteY101" fmla="*/ 1602105 h 4354354"/>
              <a:gd name="connsiteX102" fmla="*/ 96249 w 2684164"/>
              <a:gd name="connsiteY102" fmla="*/ 1652111 h 4354354"/>
              <a:gd name="connsiteX103" fmla="*/ 35289 w 2684164"/>
              <a:gd name="connsiteY103" fmla="*/ 1684497 h 4354354"/>
              <a:gd name="connsiteX104" fmla="*/ 11001 w 2684164"/>
              <a:gd name="connsiteY104" fmla="*/ 1750219 h 4354354"/>
              <a:gd name="connsiteX105" fmla="*/ 523 w 2684164"/>
              <a:gd name="connsiteY105" fmla="*/ 1875473 h 4354354"/>
              <a:gd name="connsiteX106" fmla="*/ 29098 w 2684164"/>
              <a:gd name="connsiteY106" fmla="*/ 1938814 h 4354354"/>
              <a:gd name="connsiteX107" fmla="*/ 79104 w 2684164"/>
              <a:gd name="connsiteY107" fmla="*/ 1993107 h 4354354"/>
              <a:gd name="connsiteX108" fmla="*/ 166258 w 2684164"/>
              <a:gd name="connsiteY108" fmla="*/ 2037874 h 4354354"/>
              <a:gd name="connsiteX109" fmla="*/ 241505 w 2684164"/>
              <a:gd name="connsiteY109" fmla="*/ 2100263 h 4354354"/>
              <a:gd name="connsiteX110" fmla="*/ 265318 w 2684164"/>
              <a:gd name="connsiteY110" fmla="*/ 2182654 h 4354354"/>
              <a:gd name="connsiteX111" fmla="*/ 318182 w 2684164"/>
              <a:gd name="connsiteY111" fmla="*/ 2265045 h 4354354"/>
              <a:gd name="connsiteX112" fmla="*/ 443436 w 2684164"/>
              <a:gd name="connsiteY112" fmla="*/ 2258854 h 4354354"/>
              <a:gd name="connsiteX113" fmla="*/ 472010 w 2684164"/>
              <a:gd name="connsiteY113" fmla="*/ 2296954 h 4354354"/>
              <a:gd name="connsiteX114" fmla="*/ 510111 w 2684164"/>
              <a:gd name="connsiteY114" fmla="*/ 2330292 h 4354354"/>
              <a:gd name="connsiteX115" fmla="*/ 541067 w 2684164"/>
              <a:gd name="connsiteY115" fmla="*/ 2318385 h 4354354"/>
              <a:gd name="connsiteX116" fmla="*/ 564403 w 2684164"/>
              <a:gd name="connsiteY116" fmla="*/ 2392680 h 4354354"/>
              <a:gd name="connsiteX117" fmla="*/ 543448 w 2684164"/>
              <a:gd name="connsiteY117" fmla="*/ 2461737 h 4354354"/>
              <a:gd name="connsiteX118" fmla="*/ 497728 w 2684164"/>
              <a:gd name="connsiteY118" fmla="*/ 2511267 h 4354354"/>
              <a:gd name="connsiteX119" fmla="*/ 499633 w 2684164"/>
              <a:gd name="connsiteY119" fmla="*/ 2549843 h 4354354"/>
              <a:gd name="connsiteX120" fmla="*/ 491061 w 2684164"/>
              <a:gd name="connsiteY120" fmla="*/ 2611279 h 4354354"/>
              <a:gd name="connsiteX121" fmla="*/ 524398 w 2684164"/>
              <a:gd name="connsiteY121" fmla="*/ 2648902 h 4354354"/>
              <a:gd name="connsiteX122" fmla="*/ 532018 w 2684164"/>
              <a:gd name="connsiteY122" fmla="*/ 2681764 h 4354354"/>
              <a:gd name="connsiteX123" fmla="*/ 564879 w 2684164"/>
              <a:gd name="connsiteY123" fmla="*/ 2642236 h 4354354"/>
              <a:gd name="connsiteX124" fmla="*/ 598217 w 2684164"/>
              <a:gd name="connsiteY124" fmla="*/ 2584610 h 4354354"/>
              <a:gd name="connsiteX125" fmla="*/ 655366 w 2684164"/>
              <a:gd name="connsiteY125" fmla="*/ 2589848 h 4354354"/>
              <a:gd name="connsiteX126" fmla="*/ 717279 w 2684164"/>
              <a:gd name="connsiteY126" fmla="*/ 2680812 h 4354354"/>
              <a:gd name="connsiteX127" fmla="*/ 755855 w 2684164"/>
              <a:gd name="connsiteY127" fmla="*/ 2739390 h 4354354"/>
              <a:gd name="connsiteX128" fmla="*/ 713945 w 2684164"/>
              <a:gd name="connsiteY128" fmla="*/ 2816067 h 4354354"/>
              <a:gd name="connsiteX129" fmla="*/ 642032 w 2684164"/>
              <a:gd name="connsiteY129" fmla="*/ 2851785 h 4354354"/>
              <a:gd name="connsiteX130" fmla="*/ 592978 w 2684164"/>
              <a:gd name="connsiteY130" fmla="*/ 2914174 h 4354354"/>
              <a:gd name="connsiteX131" fmla="*/ 526779 w 2684164"/>
              <a:gd name="connsiteY131" fmla="*/ 2938462 h 4354354"/>
              <a:gd name="connsiteX132" fmla="*/ 497252 w 2684164"/>
              <a:gd name="connsiteY132" fmla="*/ 2980373 h 4354354"/>
              <a:gd name="connsiteX133" fmla="*/ 527732 w 2684164"/>
              <a:gd name="connsiteY133" fmla="*/ 3081814 h 4354354"/>
              <a:gd name="connsiteX134" fmla="*/ 533923 w 2684164"/>
              <a:gd name="connsiteY134" fmla="*/ 3220403 h 4354354"/>
              <a:gd name="connsiteX135" fmla="*/ 588692 w 2684164"/>
              <a:gd name="connsiteY135" fmla="*/ 3276601 h 4354354"/>
              <a:gd name="connsiteX136" fmla="*/ 614886 w 2684164"/>
              <a:gd name="connsiteY136" fmla="*/ 3342323 h 4354354"/>
              <a:gd name="connsiteX137" fmla="*/ 586311 w 2684164"/>
              <a:gd name="connsiteY137" fmla="*/ 3392329 h 4354354"/>
              <a:gd name="connsiteX138" fmla="*/ 586310 w 2684164"/>
              <a:gd name="connsiteY138" fmla="*/ 3450432 h 4354354"/>
              <a:gd name="connsiteX139" fmla="*/ 562498 w 2684164"/>
              <a:gd name="connsiteY139" fmla="*/ 3493294 h 4354354"/>
              <a:gd name="connsiteX140" fmla="*/ 546781 w 2684164"/>
              <a:gd name="connsiteY140" fmla="*/ 3561398 h 4354354"/>
              <a:gd name="connsiteX141" fmla="*/ 538686 w 2684164"/>
              <a:gd name="connsiteY141" fmla="*/ 3611404 h 4354354"/>
              <a:gd name="connsiteX142" fmla="*/ 547258 w 2684164"/>
              <a:gd name="connsiteY142" fmla="*/ 3706654 h 4354354"/>
              <a:gd name="connsiteX143" fmla="*/ 600598 w 2684164"/>
              <a:gd name="connsiteY143" fmla="*/ 3699034 h 4354354"/>
              <a:gd name="connsiteX144" fmla="*/ 623458 w 2684164"/>
              <a:gd name="connsiteY144" fmla="*/ 3691414 h 4354354"/>
              <a:gd name="connsiteX145" fmla="*/ 669178 w 2684164"/>
              <a:gd name="connsiteY145" fmla="*/ 3714274 h 4354354"/>
              <a:gd name="connsiteX146" fmla="*/ 699658 w 2684164"/>
              <a:gd name="connsiteY146" fmla="*/ 3744754 h 4354354"/>
              <a:gd name="connsiteX147" fmla="*/ 829198 w 2684164"/>
              <a:gd name="connsiteY147" fmla="*/ 3767614 h 4354354"/>
              <a:gd name="connsiteX148" fmla="*/ 844438 w 2684164"/>
              <a:gd name="connsiteY148" fmla="*/ 3798094 h 4354354"/>
              <a:gd name="connsiteX149" fmla="*/ 867298 w 2684164"/>
              <a:gd name="connsiteY149" fmla="*/ 3813334 h 4354354"/>
              <a:gd name="connsiteX150" fmla="*/ 890158 w 2684164"/>
              <a:gd name="connsiteY150" fmla="*/ 3836194 h 4354354"/>
              <a:gd name="connsiteX151" fmla="*/ 897778 w 2684164"/>
              <a:gd name="connsiteY151" fmla="*/ 3866674 h 4354354"/>
              <a:gd name="connsiteX152" fmla="*/ 913018 w 2684164"/>
              <a:gd name="connsiteY152" fmla="*/ 3889534 h 4354354"/>
              <a:gd name="connsiteX153" fmla="*/ 935878 w 2684164"/>
              <a:gd name="connsiteY153" fmla="*/ 3927634 h 4354354"/>
              <a:gd name="connsiteX154" fmla="*/ 989218 w 2684164"/>
              <a:gd name="connsiteY154" fmla="*/ 3973354 h 4354354"/>
              <a:gd name="connsiteX155" fmla="*/ 1004458 w 2684164"/>
              <a:gd name="connsiteY155" fmla="*/ 3996214 h 4354354"/>
              <a:gd name="connsiteX156" fmla="*/ 1027318 w 2684164"/>
              <a:gd name="connsiteY156" fmla="*/ 4034314 h 4354354"/>
              <a:gd name="connsiteX157" fmla="*/ 1057798 w 2684164"/>
              <a:gd name="connsiteY157" fmla="*/ 4110514 h 4354354"/>
              <a:gd name="connsiteX158" fmla="*/ 1065418 w 2684164"/>
              <a:gd name="connsiteY158" fmla="*/ 4133374 h 4354354"/>
              <a:gd name="connsiteX159" fmla="*/ 1141618 w 2684164"/>
              <a:gd name="connsiteY159" fmla="*/ 4163854 h 4354354"/>
              <a:gd name="connsiteX160" fmla="*/ 1194958 w 2684164"/>
              <a:gd name="connsiteY160" fmla="*/ 4240054 h 4354354"/>
              <a:gd name="connsiteX161" fmla="*/ 1255918 w 2684164"/>
              <a:gd name="connsiteY161" fmla="*/ 4247674 h 4354354"/>
              <a:gd name="connsiteX162" fmla="*/ 1263538 w 2684164"/>
              <a:gd name="connsiteY162" fmla="*/ 4301014 h 4354354"/>
              <a:gd name="connsiteX163" fmla="*/ 1309258 w 2684164"/>
              <a:gd name="connsiteY163" fmla="*/ 4354354 h 4354354"/>
              <a:gd name="connsiteX164" fmla="*/ 1347358 w 2684164"/>
              <a:gd name="connsiteY164" fmla="*/ 4255294 h 4354354"/>
              <a:gd name="connsiteX165" fmla="*/ 1408318 w 2684164"/>
              <a:gd name="connsiteY165" fmla="*/ 4224814 h 4354354"/>
              <a:gd name="connsiteX166" fmla="*/ 1461658 w 2684164"/>
              <a:gd name="connsiteY166" fmla="*/ 4209574 h 4354354"/>
              <a:gd name="connsiteX167" fmla="*/ 1499758 w 2684164"/>
              <a:gd name="connsiteY167" fmla="*/ 4186714 h 4354354"/>
              <a:gd name="connsiteX168" fmla="*/ 1545478 w 2684164"/>
              <a:gd name="connsiteY168" fmla="*/ 4156234 h 4354354"/>
              <a:gd name="connsiteX169" fmla="*/ 1575958 w 2684164"/>
              <a:gd name="connsiteY169" fmla="*/ 4148614 h 4354354"/>
              <a:gd name="connsiteX170" fmla="*/ 1636918 w 2684164"/>
              <a:gd name="connsiteY170" fmla="*/ 4087654 h 4354354"/>
              <a:gd name="connsiteX171" fmla="*/ 1667398 w 2684164"/>
              <a:gd name="connsiteY171" fmla="*/ 4064794 h 4354354"/>
              <a:gd name="connsiteX172" fmla="*/ 1819798 w 2684164"/>
              <a:gd name="connsiteY172" fmla="*/ 4026694 h 4354354"/>
              <a:gd name="connsiteX173" fmla="*/ 1850278 w 2684164"/>
              <a:gd name="connsiteY173" fmla="*/ 4011454 h 4354354"/>
              <a:gd name="connsiteX174" fmla="*/ 1895998 w 2684164"/>
              <a:gd name="connsiteY174" fmla="*/ 3996214 h 4354354"/>
              <a:gd name="connsiteX175" fmla="*/ 1918858 w 2684164"/>
              <a:gd name="connsiteY175" fmla="*/ 3980974 h 4354354"/>
              <a:gd name="connsiteX176" fmla="*/ 1979818 w 2684164"/>
              <a:gd name="connsiteY176" fmla="*/ 3935254 h 4354354"/>
              <a:gd name="connsiteX177" fmla="*/ 2040778 w 2684164"/>
              <a:gd name="connsiteY177" fmla="*/ 3897154 h 4354354"/>
              <a:gd name="connsiteX178" fmla="*/ 2071258 w 2684164"/>
              <a:gd name="connsiteY178" fmla="*/ 3881914 h 4354354"/>
              <a:gd name="connsiteX179" fmla="*/ 2124598 w 2684164"/>
              <a:gd name="connsiteY179" fmla="*/ 3843814 h 4354354"/>
              <a:gd name="connsiteX180" fmla="*/ 2155078 w 2684164"/>
              <a:gd name="connsiteY180" fmla="*/ 3813334 h 4354354"/>
              <a:gd name="connsiteX181" fmla="*/ 2193178 w 2684164"/>
              <a:gd name="connsiteY181" fmla="*/ 3714274 h 4354354"/>
              <a:gd name="connsiteX182" fmla="*/ 2155078 w 2684164"/>
              <a:gd name="connsiteY182" fmla="*/ 3630454 h 4354354"/>
              <a:gd name="connsiteX183" fmla="*/ 2132218 w 2684164"/>
              <a:gd name="connsiteY183" fmla="*/ 3622834 h 4354354"/>
              <a:gd name="connsiteX184" fmla="*/ 2116978 w 2684164"/>
              <a:gd name="connsiteY184" fmla="*/ 3706654 h 4354354"/>
              <a:gd name="connsiteX185" fmla="*/ 2101738 w 2684164"/>
              <a:gd name="connsiteY185" fmla="*/ 3683794 h 4354354"/>
              <a:gd name="connsiteX186" fmla="*/ 2040778 w 2684164"/>
              <a:gd name="connsiteY186" fmla="*/ 3691414 h 4354354"/>
              <a:gd name="connsiteX187" fmla="*/ 2048398 w 2684164"/>
              <a:gd name="connsiteY187" fmla="*/ 3729514 h 4354354"/>
              <a:gd name="connsiteX188" fmla="*/ 2071258 w 2684164"/>
              <a:gd name="connsiteY188" fmla="*/ 3744754 h 4354354"/>
              <a:gd name="connsiteX189" fmla="*/ 2086498 w 2684164"/>
              <a:gd name="connsiteY189" fmla="*/ 3775234 h 4354354"/>
              <a:gd name="connsiteX190" fmla="*/ 2078878 w 2684164"/>
              <a:gd name="connsiteY190" fmla="*/ 3820954 h 4354354"/>
              <a:gd name="connsiteX191" fmla="*/ 2002678 w 2684164"/>
              <a:gd name="connsiteY191" fmla="*/ 3775234 h 4354354"/>
              <a:gd name="connsiteX192" fmla="*/ 1987438 w 2684164"/>
              <a:gd name="connsiteY192" fmla="*/ 3676174 h 4354354"/>
              <a:gd name="connsiteX193" fmla="*/ 1964578 w 2684164"/>
              <a:gd name="connsiteY193" fmla="*/ 3653314 h 4354354"/>
              <a:gd name="connsiteX194" fmla="*/ 1972198 w 2684164"/>
              <a:gd name="connsiteY194" fmla="*/ 3607594 h 4354354"/>
              <a:gd name="connsiteX195" fmla="*/ 2017918 w 2684164"/>
              <a:gd name="connsiteY195" fmla="*/ 3599974 h 4354354"/>
              <a:gd name="connsiteX196" fmla="*/ 2025538 w 2684164"/>
              <a:gd name="connsiteY196" fmla="*/ 3546634 h 4354354"/>
              <a:gd name="connsiteX197" fmla="*/ 2056018 w 2684164"/>
              <a:gd name="connsiteY197" fmla="*/ 3554254 h 4354354"/>
              <a:gd name="connsiteX198" fmla="*/ 2086498 w 2684164"/>
              <a:gd name="connsiteY198" fmla="*/ 3516154 h 4354354"/>
              <a:gd name="connsiteX199" fmla="*/ 2116978 w 2684164"/>
              <a:gd name="connsiteY199" fmla="*/ 3485674 h 4354354"/>
              <a:gd name="connsiteX200" fmla="*/ 2132218 w 2684164"/>
              <a:gd name="connsiteY200" fmla="*/ 3462814 h 4354354"/>
              <a:gd name="connsiteX201" fmla="*/ 2162698 w 2684164"/>
              <a:gd name="connsiteY201" fmla="*/ 3439954 h 4354354"/>
              <a:gd name="connsiteX202" fmla="*/ 2231278 w 2684164"/>
              <a:gd name="connsiteY202" fmla="*/ 3348514 h 4354354"/>
              <a:gd name="connsiteX203" fmla="*/ 2238898 w 2684164"/>
              <a:gd name="connsiteY203" fmla="*/ 3318034 h 4354354"/>
              <a:gd name="connsiteX204" fmla="*/ 2261758 w 2684164"/>
              <a:gd name="connsiteY204" fmla="*/ 3257074 h 4354354"/>
              <a:gd name="connsiteX205" fmla="*/ 2269378 w 2684164"/>
              <a:gd name="connsiteY205" fmla="*/ 3211354 h 4354354"/>
              <a:gd name="connsiteX206" fmla="*/ 2292238 w 2684164"/>
              <a:gd name="connsiteY206" fmla="*/ 3165634 h 4354354"/>
              <a:gd name="connsiteX207" fmla="*/ 2307478 w 2684164"/>
              <a:gd name="connsiteY207" fmla="*/ 3127534 h 4354354"/>
              <a:gd name="connsiteX208" fmla="*/ 2345578 w 2684164"/>
              <a:gd name="connsiteY208" fmla="*/ 3112294 h 4354354"/>
              <a:gd name="connsiteX209" fmla="*/ 2368438 w 2684164"/>
              <a:gd name="connsiteY209" fmla="*/ 3097054 h 4354354"/>
              <a:gd name="connsiteX210" fmla="*/ 2487977 w 2684164"/>
              <a:gd name="connsiteY210" fmla="*/ 3067050 h 4354354"/>
              <a:gd name="connsiteX211" fmla="*/ 2586085 w 2684164"/>
              <a:gd name="connsiteY211" fmla="*/ 3063717 h 4354354"/>
              <a:gd name="connsiteX212" fmla="*/ 2678476 w 2684164"/>
              <a:gd name="connsiteY212" fmla="*/ 3054668 h 4354354"/>
              <a:gd name="connsiteX0" fmla="*/ 2678476 w 2684164"/>
              <a:gd name="connsiteY0" fmla="*/ 3054668 h 4354354"/>
              <a:gd name="connsiteX1" fmla="*/ 2673238 w 2684164"/>
              <a:gd name="connsiteY1" fmla="*/ 3028474 h 4354354"/>
              <a:gd name="connsiteX2" fmla="*/ 2665618 w 2684164"/>
              <a:gd name="connsiteY2" fmla="*/ 2975134 h 4354354"/>
              <a:gd name="connsiteX3" fmla="*/ 2623708 w 2684164"/>
              <a:gd name="connsiteY3" fmla="*/ 2967038 h 4354354"/>
              <a:gd name="connsiteX4" fmla="*/ 2560367 w 2684164"/>
              <a:gd name="connsiteY4" fmla="*/ 2966561 h 4354354"/>
              <a:gd name="connsiteX5" fmla="*/ 2519410 w 2684164"/>
              <a:gd name="connsiteY5" fmla="*/ 2908936 h 4354354"/>
              <a:gd name="connsiteX6" fmla="*/ 2457021 w 2684164"/>
              <a:gd name="connsiteY6" fmla="*/ 2905601 h 4354354"/>
              <a:gd name="connsiteX7" fmla="*/ 2410349 w 2684164"/>
              <a:gd name="connsiteY7" fmla="*/ 2889885 h 4354354"/>
              <a:gd name="connsiteX8" fmla="*/ 2376058 w 2684164"/>
              <a:gd name="connsiteY8" fmla="*/ 2876074 h 4354354"/>
              <a:gd name="connsiteX9" fmla="*/ 2347960 w 2684164"/>
              <a:gd name="connsiteY9" fmla="*/ 2856071 h 4354354"/>
              <a:gd name="connsiteX10" fmla="*/ 2293190 w 2684164"/>
              <a:gd name="connsiteY10" fmla="*/ 2824163 h 4354354"/>
              <a:gd name="connsiteX11" fmla="*/ 2218895 w 2684164"/>
              <a:gd name="connsiteY11" fmla="*/ 2864167 h 4354354"/>
              <a:gd name="connsiteX12" fmla="*/ 2178414 w 2684164"/>
              <a:gd name="connsiteY12" fmla="*/ 2825116 h 4354354"/>
              <a:gd name="connsiteX13" fmla="*/ 2143172 w 2684164"/>
              <a:gd name="connsiteY13" fmla="*/ 2746058 h 4354354"/>
              <a:gd name="connsiteX14" fmla="*/ 2123646 w 2684164"/>
              <a:gd name="connsiteY14" fmla="*/ 2684621 h 4354354"/>
              <a:gd name="connsiteX15" fmla="*/ 2105549 w 2684164"/>
              <a:gd name="connsiteY15" fmla="*/ 2649379 h 4354354"/>
              <a:gd name="connsiteX16" fmla="*/ 2104119 w 2684164"/>
              <a:gd name="connsiteY16" fmla="*/ 2600801 h 4354354"/>
              <a:gd name="connsiteX17" fmla="*/ 2026490 w 2684164"/>
              <a:gd name="connsiteY17" fmla="*/ 2686051 h 4354354"/>
              <a:gd name="connsiteX18" fmla="*/ 1959340 w 2684164"/>
              <a:gd name="connsiteY18" fmla="*/ 2754154 h 4354354"/>
              <a:gd name="connsiteX19" fmla="*/ 1912191 w 2684164"/>
              <a:gd name="connsiteY19" fmla="*/ 2713196 h 4354354"/>
              <a:gd name="connsiteX20" fmla="*/ 1775507 w 2684164"/>
              <a:gd name="connsiteY20" fmla="*/ 2699862 h 4354354"/>
              <a:gd name="connsiteX21" fmla="*/ 1677399 w 2684164"/>
              <a:gd name="connsiteY21" fmla="*/ 2689860 h 4354354"/>
              <a:gd name="connsiteX22" fmla="*/ 1606915 w 2684164"/>
              <a:gd name="connsiteY22" fmla="*/ 2582229 h 4354354"/>
              <a:gd name="connsiteX23" fmla="*/ 1542145 w 2684164"/>
              <a:gd name="connsiteY23" fmla="*/ 2584133 h 4354354"/>
              <a:gd name="connsiteX24" fmla="*/ 1517379 w 2684164"/>
              <a:gd name="connsiteY24" fmla="*/ 2563654 h 4354354"/>
              <a:gd name="connsiteX25" fmla="*/ 1469278 w 2684164"/>
              <a:gd name="connsiteY25" fmla="*/ 2381726 h 4354354"/>
              <a:gd name="connsiteX26" fmla="*/ 1438798 w 2684164"/>
              <a:gd name="connsiteY26" fmla="*/ 2289334 h 4354354"/>
              <a:gd name="connsiteX27" fmla="*/ 1400698 w 2684164"/>
              <a:gd name="connsiteY27" fmla="*/ 2220754 h 4354354"/>
              <a:gd name="connsiteX28" fmla="*/ 1385458 w 2684164"/>
              <a:gd name="connsiteY28" fmla="*/ 2197894 h 4354354"/>
              <a:gd name="connsiteX29" fmla="*/ 1374981 w 2684164"/>
              <a:gd name="connsiteY29" fmla="*/ 2152651 h 4354354"/>
              <a:gd name="connsiteX30" fmla="*/ 1369742 w 2684164"/>
              <a:gd name="connsiteY30" fmla="*/ 2052162 h 4354354"/>
              <a:gd name="connsiteX31" fmla="*/ 1384030 w 2684164"/>
              <a:gd name="connsiteY31" fmla="*/ 1982630 h 4354354"/>
              <a:gd name="connsiteX32" fmla="*/ 1315926 w 2684164"/>
              <a:gd name="connsiteY32" fmla="*/ 1917859 h 4354354"/>
              <a:gd name="connsiteX33" fmla="*/ 1282588 w 2684164"/>
              <a:gd name="connsiteY33" fmla="*/ 1912621 h 4354354"/>
              <a:gd name="connsiteX34" fmla="*/ 1184957 w 2684164"/>
              <a:gd name="connsiteY34" fmla="*/ 1853089 h 4354354"/>
              <a:gd name="connsiteX35" fmla="*/ 1126856 w 2684164"/>
              <a:gd name="connsiteY35" fmla="*/ 1863567 h 4354354"/>
              <a:gd name="connsiteX36" fmla="*/ 1074467 w 2684164"/>
              <a:gd name="connsiteY36" fmla="*/ 1897379 h 4354354"/>
              <a:gd name="connsiteX37" fmla="*/ 1025413 w 2684164"/>
              <a:gd name="connsiteY37" fmla="*/ 1923098 h 4354354"/>
              <a:gd name="connsiteX38" fmla="*/ 958738 w 2684164"/>
              <a:gd name="connsiteY38" fmla="*/ 1984058 h 4354354"/>
              <a:gd name="connsiteX39" fmla="*/ 909684 w 2684164"/>
              <a:gd name="connsiteY39" fmla="*/ 1941672 h 4354354"/>
              <a:gd name="connsiteX40" fmla="*/ 854917 w 2684164"/>
              <a:gd name="connsiteY40" fmla="*/ 1915002 h 4354354"/>
              <a:gd name="connsiteX41" fmla="*/ 823960 w 2684164"/>
              <a:gd name="connsiteY41" fmla="*/ 1889284 h 4354354"/>
              <a:gd name="connsiteX42" fmla="*/ 800624 w 2684164"/>
              <a:gd name="connsiteY42" fmla="*/ 1846898 h 4354354"/>
              <a:gd name="connsiteX43" fmla="*/ 814912 w 2684164"/>
              <a:gd name="connsiteY43" fmla="*/ 1789748 h 4354354"/>
              <a:gd name="connsiteX44" fmla="*/ 804433 w 2684164"/>
              <a:gd name="connsiteY44" fmla="*/ 1720215 h 4354354"/>
              <a:gd name="connsiteX45" fmla="*/ 783955 w 2684164"/>
              <a:gd name="connsiteY45" fmla="*/ 1625441 h 4354354"/>
              <a:gd name="connsiteX46" fmla="*/ 760141 w 2684164"/>
              <a:gd name="connsiteY46" fmla="*/ 1635919 h 4354354"/>
              <a:gd name="connsiteX47" fmla="*/ 701563 w 2684164"/>
              <a:gd name="connsiteY47" fmla="*/ 1571626 h 4354354"/>
              <a:gd name="connsiteX48" fmla="*/ 730138 w 2684164"/>
              <a:gd name="connsiteY48" fmla="*/ 1519714 h 4354354"/>
              <a:gd name="connsiteX49" fmla="*/ 777763 w 2684164"/>
              <a:gd name="connsiteY49" fmla="*/ 1455420 h 4354354"/>
              <a:gd name="connsiteX50" fmla="*/ 775858 w 2684164"/>
              <a:gd name="connsiteY50" fmla="*/ 1429227 h 4354354"/>
              <a:gd name="connsiteX51" fmla="*/ 818721 w 2684164"/>
              <a:gd name="connsiteY51" fmla="*/ 1375409 h 4354354"/>
              <a:gd name="connsiteX52" fmla="*/ 826818 w 2684164"/>
              <a:gd name="connsiteY52" fmla="*/ 1282542 h 4354354"/>
              <a:gd name="connsiteX53" fmla="*/ 812529 w 2684164"/>
              <a:gd name="connsiteY53" fmla="*/ 1198721 h 4354354"/>
              <a:gd name="connsiteX54" fmla="*/ 780144 w 2684164"/>
              <a:gd name="connsiteY54" fmla="*/ 1151573 h 4354354"/>
              <a:gd name="connsiteX55" fmla="*/ 761571 w 2684164"/>
              <a:gd name="connsiteY55" fmla="*/ 1070134 h 4354354"/>
              <a:gd name="connsiteX56" fmla="*/ 805387 w 2684164"/>
              <a:gd name="connsiteY56" fmla="*/ 1034892 h 4354354"/>
              <a:gd name="connsiteX57" fmla="*/ 808720 w 2684164"/>
              <a:gd name="connsiteY57" fmla="*/ 976789 h 4354354"/>
              <a:gd name="connsiteX58" fmla="*/ 821102 w 2684164"/>
              <a:gd name="connsiteY58" fmla="*/ 901065 h 4354354"/>
              <a:gd name="connsiteX59" fmla="*/ 830151 w 2684164"/>
              <a:gd name="connsiteY59" fmla="*/ 833914 h 4354354"/>
              <a:gd name="connsiteX60" fmla="*/ 844915 w 2684164"/>
              <a:gd name="connsiteY60" fmla="*/ 795814 h 4354354"/>
              <a:gd name="connsiteX61" fmla="*/ 860154 w 2684164"/>
              <a:gd name="connsiteY61" fmla="*/ 762475 h 4354354"/>
              <a:gd name="connsiteX62" fmla="*/ 833961 w 2684164"/>
              <a:gd name="connsiteY62" fmla="*/ 696754 h 4354354"/>
              <a:gd name="connsiteX63" fmla="*/ 818245 w 2684164"/>
              <a:gd name="connsiteY63" fmla="*/ 573405 h 4354354"/>
              <a:gd name="connsiteX64" fmla="*/ 787764 w 2684164"/>
              <a:gd name="connsiteY64" fmla="*/ 536259 h 4354354"/>
              <a:gd name="connsiteX65" fmla="*/ 770143 w 2684164"/>
              <a:gd name="connsiteY65" fmla="*/ 505777 h 4354354"/>
              <a:gd name="connsiteX66" fmla="*/ 747283 w 2684164"/>
              <a:gd name="connsiteY66" fmla="*/ 430054 h 4354354"/>
              <a:gd name="connsiteX67" fmla="*/ 720137 w 2684164"/>
              <a:gd name="connsiteY67" fmla="*/ 349091 h 4354354"/>
              <a:gd name="connsiteX68" fmla="*/ 732519 w 2684164"/>
              <a:gd name="connsiteY68" fmla="*/ 321469 h 4354354"/>
              <a:gd name="connsiteX69" fmla="*/ 729187 w 2684164"/>
              <a:gd name="connsiteY69" fmla="*/ 256223 h 4354354"/>
              <a:gd name="connsiteX70" fmla="*/ 710137 w 2684164"/>
              <a:gd name="connsiteY70" fmla="*/ 241935 h 4354354"/>
              <a:gd name="connsiteX71" fmla="*/ 702040 w 2684164"/>
              <a:gd name="connsiteY71" fmla="*/ 171451 h 4354354"/>
              <a:gd name="connsiteX72" fmla="*/ 668226 w 2684164"/>
              <a:gd name="connsiteY72" fmla="*/ 120015 h 4354354"/>
              <a:gd name="connsiteX73" fmla="*/ 679180 w 2684164"/>
              <a:gd name="connsiteY73" fmla="*/ 70485 h 4354354"/>
              <a:gd name="connsiteX74" fmla="*/ 650127 w 2684164"/>
              <a:gd name="connsiteY74" fmla="*/ 0 h 4354354"/>
              <a:gd name="connsiteX75" fmla="*/ 605837 w 2684164"/>
              <a:gd name="connsiteY75" fmla="*/ 10001 h 4354354"/>
              <a:gd name="connsiteX76" fmla="*/ 535352 w 2684164"/>
              <a:gd name="connsiteY76" fmla="*/ 85249 h 4354354"/>
              <a:gd name="connsiteX77" fmla="*/ 552497 w 2684164"/>
              <a:gd name="connsiteY77" fmla="*/ 158591 h 4354354"/>
              <a:gd name="connsiteX78" fmla="*/ 545831 w 2684164"/>
              <a:gd name="connsiteY78" fmla="*/ 234792 h 4354354"/>
              <a:gd name="connsiteX79" fmla="*/ 498205 w 2684164"/>
              <a:gd name="connsiteY79" fmla="*/ 313373 h 4354354"/>
              <a:gd name="connsiteX80" fmla="*/ 453913 w 2684164"/>
              <a:gd name="connsiteY80" fmla="*/ 408147 h 4354354"/>
              <a:gd name="connsiteX81" fmla="*/ 361044 w 2684164"/>
              <a:gd name="connsiteY81" fmla="*/ 381476 h 4354354"/>
              <a:gd name="connsiteX82" fmla="*/ 293418 w 2684164"/>
              <a:gd name="connsiteY82" fmla="*/ 441960 h 4354354"/>
              <a:gd name="connsiteX83" fmla="*/ 263413 w 2684164"/>
              <a:gd name="connsiteY83" fmla="*/ 513874 h 4354354"/>
              <a:gd name="connsiteX84" fmla="*/ 314848 w 2684164"/>
              <a:gd name="connsiteY84" fmla="*/ 574834 h 4354354"/>
              <a:gd name="connsiteX85" fmla="*/ 228646 w 2684164"/>
              <a:gd name="connsiteY85" fmla="*/ 711995 h 4354354"/>
              <a:gd name="connsiteX86" fmla="*/ 255318 w 2684164"/>
              <a:gd name="connsiteY86" fmla="*/ 758667 h 4354354"/>
              <a:gd name="connsiteX87" fmla="*/ 241029 w 2684164"/>
              <a:gd name="connsiteY87" fmla="*/ 834390 h 4354354"/>
              <a:gd name="connsiteX88" fmla="*/ 295798 w 2684164"/>
              <a:gd name="connsiteY88" fmla="*/ 849630 h 4354354"/>
              <a:gd name="connsiteX89" fmla="*/ 343899 w 2684164"/>
              <a:gd name="connsiteY89" fmla="*/ 872966 h 4354354"/>
              <a:gd name="connsiteX90" fmla="*/ 317230 w 2684164"/>
              <a:gd name="connsiteY90" fmla="*/ 957263 h 4354354"/>
              <a:gd name="connsiteX91" fmla="*/ 314849 w 2684164"/>
              <a:gd name="connsiteY91" fmla="*/ 1051560 h 4354354"/>
              <a:gd name="connsiteX92" fmla="*/ 231506 w 2684164"/>
              <a:gd name="connsiteY92" fmla="*/ 1096803 h 4354354"/>
              <a:gd name="connsiteX93" fmla="*/ 152447 w 2684164"/>
              <a:gd name="connsiteY93" fmla="*/ 1095376 h 4354354"/>
              <a:gd name="connsiteX94" fmla="*/ 159114 w 2684164"/>
              <a:gd name="connsiteY94" fmla="*/ 1245395 h 4354354"/>
              <a:gd name="connsiteX95" fmla="*/ 221503 w 2684164"/>
              <a:gd name="connsiteY95" fmla="*/ 1283494 h 4354354"/>
              <a:gd name="connsiteX96" fmla="*/ 210073 w 2684164"/>
              <a:gd name="connsiteY96" fmla="*/ 1344454 h 4354354"/>
              <a:gd name="connsiteX97" fmla="*/ 292464 w 2684164"/>
              <a:gd name="connsiteY97" fmla="*/ 1416368 h 4354354"/>
              <a:gd name="connsiteX98" fmla="*/ 272938 w 2684164"/>
              <a:gd name="connsiteY98" fmla="*/ 1466374 h 4354354"/>
              <a:gd name="connsiteX99" fmla="*/ 237219 w 2684164"/>
              <a:gd name="connsiteY99" fmla="*/ 1567339 h 4354354"/>
              <a:gd name="connsiteX100" fmla="*/ 212455 w 2684164"/>
              <a:gd name="connsiteY100" fmla="*/ 1594485 h 4354354"/>
              <a:gd name="connsiteX101" fmla="*/ 152923 w 2684164"/>
              <a:gd name="connsiteY101" fmla="*/ 1602105 h 4354354"/>
              <a:gd name="connsiteX102" fmla="*/ 96249 w 2684164"/>
              <a:gd name="connsiteY102" fmla="*/ 1652111 h 4354354"/>
              <a:gd name="connsiteX103" fmla="*/ 35289 w 2684164"/>
              <a:gd name="connsiteY103" fmla="*/ 1684497 h 4354354"/>
              <a:gd name="connsiteX104" fmla="*/ 11001 w 2684164"/>
              <a:gd name="connsiteY104" fmla="*/ 1750219 h 4354354"/>
              <a:gd name="connsiteX105" fmla="*/ 523 w 2684164"/>
              <a:gd name="connsiteY105" fmla="*/ 1875473 h 4354354"/>
              <a:gd name="connsiteX106" fmla="*/ 29098 w 2684164"/>
              <a:gd name="connsiteY106" fmla="*/ 1938814 h 4354354"/>
              <a:gd name="connsiteX107" fmla="*/ 79104 w 2684164"/>
              <a:gd name="connsiteY107" fmla="*/ 1993107 h 4354354"/>
              <a:gd name="connsiteX108" fmla="*/ 166258 w 2684164"/>
              <a:gd name="connsiteY108" fmla="*/ 2037874 h 4354354"/>
              <a:gd name="connsiteX109" fmla="*/ 241505 w 2684164"/>
              <a:gd name="connsiteY109" fmla="*/ 2100263 h 4354354"/>
              <a:gd name="connsiteX110" fmla="*/ 265318 w 2684164"/>
              <a:gd name="connsiteY110" fmla="*/ 2182654 h 4354354"/>
              <a:gd name="connsiteX111" fmla="*/ 318182 w 2684164"/>
              <a:gd name="connsiteY111" fmla="*/ 2265045 h 4354354"/>
              <a:gd name="connsiteX112" fmla="*/ 443436 w 2684164"/>
              <a:gd name="connsiteY112" fmla="*/ 2258854 h 4354354"/>
              <a:gd name="connsiteX113" fmla="*/ 472010 w 2684164"/>
              <a:gd name="connsiteY113" fmla="*/ 2296954 h 4354354"/>
              <a:gd name="connsiteX114" fmla="*/ 510111 w 2684164"/>
              <a:gd name="connsiteY114" fmla="*/ 2330292 h 4354354"/>
              <a:gd name="connsiteX115" fmla="*/ 541067 w 2684164"/>
              <a:gd name="connsiteY115" fmla="*/ 2318385 h 4354354"/>
              <a:gd name="connsiteX116" fmla="*/ 564403 w 2684164"/>
              <a:gd name="connsiteY116" fmla="*/ 2392680 h 4354354"/>
              <a:gd name="connsiteX117" fmla="*/ 543448 w 2684164"/>
              <a:gd name="connsiteY117" fmla="*/ 2461737 h 4354354"/>
              <a:gd name="connsiteX118" fmla="*/ 497728 w 2684164"/>
              <a:gd name="connsiteY118" fmla="*/ 2511267 h 4354354"/>
              <a:gd name="connsiteX119" fmla="*/ 499633 w 2684164"/>
              <a:gd name="connsiteY119" fmla="*/ 2549843 h 4354354"/>
              <a:gd name="connsiteX120" fmla="*/ 491061 w 2684164"/>
              <a:gd name="connsiteY120" fmla="*/ 2611279 h 4354354"/>
              <a:gd name="connsiteX121" fmla="*/ 524398 w 2684164"/>
              <a:gd name="connsiteY121" fmla="*/ 2648902 h 4354354"/>
              <a:gd name="connsiteX122" fmla="*/ 532018 w 2684164"/>
              <a:gd name="connsiteY122" fmla="*/ 2681764 h 4354354"/>
              <a:gd name="connsiteX123" fmla="*/ 564879 w 2684164"/>
              <a:gd name="connsiteY123" fmla="*/ 2642236 h 4354354"/>
              <a:gd name="connsiteX124" fmla="*/ 598217 w 2684164"/>
              <a:gd name="connsiteY124" fmla="*/ 2584610 h 4354354"/>
              <a:gd name="connsiteX125" fmla="*/ 655366 w 2684164"/>
              <a:gd name="connsiteY125" fmla="*/ 2589848 h 4354354"/>
              <a:gd name="connsiteX126" fmla="*/ 717279 w 2684164"/>
              <a:gd name="connsiteY126" fmla="*/ 2680812 h 4354354"/>
              <a:gd name="connsiteX127" fmla="*/ 755855 w 2684164"/>
              <a:gd name="connsiteY127" fmla="*/ 2739390 h 4354354"/>
              <a:gd name="connsiteX128" fmla="*/ 713945 w 2684164"/>
              <a:gd name="connsiteY128" fmla="*/ 2816067 h 4354354"/>
              <a:gd name="connsiteX129" fmla="*/ 642032 w 2684164"/>
              <a:gd name="connsiteY129" fmla="*/ 2851785 h 4354354"/>
              <a:gd name="connsiteX130" fmla="*/ 592978 w 2684164"/>
              <a:gd name="connsiteY130" fmla="*/ 2914174 h 4354354"/>
              <a:gd name="connsiteX131" fmla="*/ 526779 w 2684164"/>
              <a:gd name="connsiteY131" fmla="*/ 2938462 h 4354354"/>
              <a:gd name="connsiteX132" fmla="*/ 497252 w 2684164"/>
              <a:gd name="connsiteY132" fmla="*/ 2980373 h 4354354"/>
              <a:gd name="connsiteX133" fmla="*/ 527732 w 2684164"/>
              <a:gd name="connsiteY133" fmla="*/ 3081814 h 4354354"/>
              <a:gd name="connsiteX134" fmla="*/ 533923 w 2684164"/>
              <a:gd name="connsiteY134" fmla="*/ 3220403 h 4354354"/>
              <a:gd name="connsiteX135" fmla="*/ 588692 w 2684164"/>
              <a:gd name="connsiteY135" fmla="*/ 3276601 h 4354354"/>
              <a:gd name="connsiteX136" fmla="*/ 614886 w 2684164"/>
              <a:gd name="connsiteY136" fmla="*/ 3342323 h 4354354"/>
              <a:gd name="connsiteX137" fmla="*/ 586311 w 2684164"/>
              <a:gd name="connsiteY137" fmla="*/ 3392329 h 4354354"/>
              <a:gd name="connsiteX138" fmla="*/ 586310 w 2684164"/>
              <a:gd name="connsiteY138" fmla="*/ 3450432 h 4354354"/>
              <a:gd name="connsiteX139" fmla="*/ 562498 w 2684164"/>
              <a:gd name="connsiteY139" fmla="*/ 3493294 h 4354354"/>
              <a:gd name="connsiteX140" fmla="*/ 546781 w 2684164"/>
              <a:gd name="connsiteY140" fmla="*/ 3561398 h 4354354"/>
              <a:gd name="connsiteX141" fmla="*/ 538686 w 2684164"/>
              <a:gd name="connsiteY141" fmla="*/ 3611404 h 4354354"/>
              <a:gd name="connsiteX142" fmla="*/ 541067 w 2684164"/>
              <a:gd name="connsiteY142" fmla="*/ 3668554 h 4354354"/>
              <a:gd name="connsiteX143" fmla="*/ 547258 w 2684164"/>
              <a:gd name="connsiteY143" fmla="*/ 3706654 h 4354354"/>
              <a:gd name="connsiteX144" fmla="*/ 600598 w 2684164"/>
              <a:gd name="connsiteY144" fmla="*/ 3699034 h 4354354"/>
              <a:gd name="connsiteX145" fmla="*/ 623458 w 2684164"/>
              <a:gd name="connsiteY145" fmla="*/ 3691414 h 4354354"/>
              <a:gd name="connsiteX146" fmla="*/ 669178 w 2684164"/>
              <a:gd name="connsiteY146" fmla="*/ 3714274 h 4354354"/>
              <a:gd name="connsiteX147" fmla="*/ 699658 w 2684164"/>
              <a:gd name="connsiteY147" fmla="*/ 3744754 h 4354354"/>
              <a:gd name="connsiteX148" fmla="*/ 829198 w 2684164"/>
              <a:gd name="connsiteY148" fmla="*/ 3767614 h 4354354"/>
              <a:gd name="connsiteX149" fmla="*/ 844438 w 2684164"/>
              <a:gd name="connsiteY149" fmla="*/ 3798094 h 4354354"/>
              <a:gd name="connsiteX150" fmla="*/ 867298 w 2684164"/>
              <a:gd name="connsiteY150" fmla="*/ 3813334 h 4354354"/>
              <a:gd name="connsiteX151" fmla="*/ 890158 w 2684164"/>
              <a:gd name="connsiteY151" fmla="*/ 3836194 h 4354354"/>
              <a:gd name="connsiteX152" fmla="*/ 897778 w 2684164"/>
              <a:gd name="connsiteY152" fmla="*/ 3866674 h 4354354"/>
              <a:gd name="connsiteX153" fmla="*/ 913018 w 2684164"/>
              <a:gd name="connsiteY153" fmla="*/ 3889534 h 4354354"/>
              <a:gd name="connsiteX154" fmla="*/ 935878 w 2684164"/>
              <a:gd name="connsiteY154" fmla="*/ 3927634 h 4354354"/>
              <a:gd name="connsiteX155" fmla="*/ 989218 w 2684164"/>
              <a:gd name="connsiteY155" fmla="*/ 3973354 h 4354354"/>
              <a:gd name="connsiteX156" fmla="*/ 1004458 w 2684164"/>
              <a:gd name="connsiteY156" fmla="*/ 3996214 h 4354354"/>
              <a:gd name="connsiteX157" fmla="*/ 1027318 w 2684164"/>
              <a:gd name="connsiteY157" fmla="*/ 4034314 h 4354354"/>
              <a:gd name="connsiteX158" fmla="*/ 1057798 w 2684164"/>
              <a:gd name="connsiteY158" fmla="*/ 4110514 h 4354354"/>
              <a:gd name="connsiteX159" fmla="*/ 1065418 w 2684164"/>
              <a:gd name="connsiteY159" fmla="*/ 4133374 h 4354354"/>
              <a:gd name="connsiteX160" fmla="*/ 1141618 w 2684164"/>
              <a:gd name="connsiteY160" fmla="*/ 4163854 h 4354354"/>
              <a:gd name="connsiteX161" fmla="*/ 1194958 w 2684164"/>
              <a:gd name="connsiteY161" fmla="*/ 4240054 h 4354354"/>
              <a:gd name="connsiteX162" fmla="*/ 1255918 w 2684164"/>
              <a:gd name="connsiteY162" fmla="*/ 4247674 h 4354354"/>
              <a:gd name="connsiteX163" fmla="*/ 1263538 w 2684164"/>
              <a:gd name="connsiteY163" fmla="*/ 4301014 h 4354354"/>
              <a:gd name="connsiteX164" fmla="*/ 1309258 w 2684164"/>
              <a:gd name="connsiteY164" fmla="*/ 4354354 h 4354354"/>
              <a:gd name="connsiteX165" fmla="*/ 1347358 w 2684164"/>
              <a:gd name="connsiteY165" fmla="*/ 4255294 h 4354354"/>
              <a:gd name="connsiteX166" fmla="*/ 1408318 w 2684164"/>
              <a:gd name="connsiteY166" fmla="*/ 4224814 h 4354354"/>
              <a:gd name="connsiteX167" fmla="*/ 1461658 w 2684164"/>
              <a:gd name="connsiteY167" fmla="*/ 4209574 h 4354354"/>
              <a:gd name="connsiteX168" fmla="*/ 1499758 w 2684164"/>
              <a:gd name="connsiteY168" fmla="*/ 4186714 h 4354354"/>
              <a:gd name="connsiteX169" fmla="*/ 1545478 w 2684164"/>
              <a:gd name="connsiteY169" fmla="*/ 4156234 h 4354354"/>
              <a:gd name="connsiteX170" fmla="*/ 1575958 w 2684164"/>
              <a:gd name="connsiteY170" fmla="*/ 4148614 h 4354354"/>
              <a:gd name="connsiteX171" fmla="*/ 1636918 w 2684164"/>
              <a:gd name="connsiteY171" fmla="*/ 4087654 h 4354354"/>
              <a:gd name="connsiteX172" fmla="*/ 1667398 w 2684164"/>
              <a:gd name="connsiteY172" fmla="*/ 4064794 h 4354354"/>
              <a:gd name="connsiteX173" fmla="*/ 1819798 w 2684164"/>
              <a:gd name="connsiteY173" fmla="*/ 4026694 h 4354354"/>
              <a:gd name="connsiteX174" fmla="*/ 1850278 w 2684164"/>
              <a:gd name="connsiteY174" fmla="*/ 4011454 h 4354354"/>
              <a:gd name="connsiteX175" fmla="*/ 1895998 w 2684164"/>
              <a:gd name="connsiteY175" fmla="*/ 3996214 h 4354354"/>
              <a:gd name="connsiteX176" fmla="*/ 1918858 w 2684164"/>
              <a:gd name="connsiteY176" fmla="*/ 3980974 h 4354354"/>
              <a:gd name="connsiteX177" fmla="*/ 1979818 w 2684164"/>
              <a:gd name="connsiteY177" fmla="*/ 3935254 h 4354354"/>
              <a:gd name="connsiteX178" fmla="*/ 2040778 w 2684164"/>
              <a:gd name="connsiteY178" fmla="*/ 3897154 h 4354354"/>
              <a:gd name="connsiteX179" fmla="*/ 2071258 w 2684164"/>
              <a:gd name="connsiteY179" fmla="*/ 3881914 h 4354354"/>
              <a:gd name="connsiteX180" fmla="*/ 2124598 w 2684164"/>
              <a:gd name="connsiteY180" fmla="*/ 3843814 h 4354354"/>
              <a:gd name="connsiteX181" fmla="*/ 2155078 w 2684164"/>
              <a:gd name="connsiteY181" fmla="*/ 3813334 h 4354354"/>
              <a:gd name="connsiteX182" fmla="*/ 2193178 w 2684164"/>
              <a:gd name="connsiteY182" fmla="*/ 3714274 h 4354354"/>
              <a:gd name="connsiteX183" fmla="*/ 2155078 w 2684164"/>
              <a:gd name="connsiteY183" fmla="*/ 3630454 h 4354354"/>
              <a:gd name="connsiteX184" fmla="*/ 2132218 w 2684164"/>
              <a:gd name="connsiteY184" fmla="*/ 3622834 h 4354354"/>
              <a:gd name="connsiteX185" fmla="*/ 2116978 w 2684164"/>
              <a:gd name="connsiteY185" fmla="*/ 3706654 h 4354354"/>
              <a:gd name="connsiteX186" fmla="*/ 2101738 w 2684164"/>
              <a:gd name="connsiteY186" fmla="*/ 3683794 h 4354354"/>
              <a:gd name="connsiteX187" fmla="*/ 2040778 w 2684164"/>
              <a:gd name="connsiteY187" fmla="*/ 3691414 h 4354354"/>
              <a:gd name="connsiteX188" fmla="*/ 2048398 w 2684164"/>
              <a:gd name="connsiteY188" fmla="*/ 3729514 h 4354354"/>
              <a:gd name="connsiteX189" fmla="*/ 2071258 w 2684164"/>
              <a:gd name="connsiteY189" fmla="*/ 3744754 h 4354354"/>
              <a:gd name="connsiteX190" fmla="*/ 2086498 w 2684164"/>
              <a:gd name="connsiteY190" fmla="*/ 3775234 h 4354354"/>
              <a:gd name="connsiteX191" fmla="*/ 2078878 w 2684164"/>
              <a:gd name="connsiteY191" fmla="*/ 3820954 h 4354354"/>
              <a:gd name="connsiteX192" fmla="*/ 2002678 w 2684164"/>
              <a:gd name="connsiteY192" fmla="*/ 3775234 h 4354354"/>
              <a:gd name="connsiteX193" fmla="*/ 1987438 w 2684164"/>
              <a:gd name="connsiteY193" fmla="*/ 3676174 h 4354354"/>
              <a:gd name="connsiteX194" fmla="*/ 1964578 w 2684164"/>
              <a:gd name="connsiteY194" fmla="*/ 3653314 h 4354354"/>
              <a:gd name="connsiteX195" fmla="*/ 1972198 w 2684164"/>
              <a:gd name="connsiteY195" fmla="*/ 3607594 h 4354354"/>
              <a:gd name="connsiteX196" fmla="*/ 2017918 w 2684164"/>
              <a:gd name="connsiteY196" fmla="*/ 3599974 h 4354354"/>
              <a:gd name="connsiteX197" fmla="*/ 2025538 w 2684164"/>
              <a:gd name="connsiteY197" fmla="*/ 3546634 h 4354354"/>
              <a:gd name="connsiteX198" fmla="*/ 2056018 w 2684164"/>
              <a:gd name="connsiteY198" fmla="*/ 3554254 h 4354354"/>
              <a:gd name="connsiteX199" fmla="*/ 2086498 w 2684164"/>
              <a:gd name="connsiteY199" fmla="*/ 3516154 h 4354354"/>
              <a:gd name="connsiteX200" fmla="*/ 2116978 w 2684164"/>
              <a:gd name="connsiteY200" fmla="*/ 3485674 h 4354354"/>
              <a:gd name="connsiteX201" fmla="*/ 2132218 w 2684164"/>
              <a:gd name="connsiteY201" fmla="*/ 3462814 h 4354354"/>
              <a:gd name="connsiteX202" fmla="*/ 2162698 w 2684164"/>
              <a:gd name="connsiteY202" fmla="*/ 3439954 h 4354354"/>
              <a:gd name="connsiteX203" fmla="*/ 2231278 w 2684164"/>
              <a:gd name="connsiteY203" fmla="*/ 3348514 h 4354354"/>
              <a:gd name="connsiteX204" fmla="*/ 2238898 w 2684164"/>
              <a:gd name="connsiteY204" fmla="*/ 3318034 h 4354354"/>
              <a:gd name="connsiteX205" fmla="*/ 2261758 w 2684164"/>
              <a:gd name="connsiteY205" fmla="*/ 3257074 h 4354354"/>
              <a:gd name="connsiteX206" fmla="*/ 2269378 w 2684164"/>
              <a:gd name="connsiteY206" fmla="*/ 3211354 h 4354354"/>
              <a:gd name="connsiteX207" fmla="*/ 2292238 w 2684164"/>
              <a:gd name="connsiteY207" fmla="*/ 3165634 h 4354354"/>
              <a:gd name="connsiteX208" fmla="*/ 2307478 w 2684164"/>
              <a:gd name="connsiteY208" fmla="*/ 3127534 h 4354354"/>
              <a:gd name="connsiteX209" fmla="*/ 2345578 w 2684164"/>
              <a:gd name="connsiteY209" fmla="*/ 3112294 h 4354354"/>
              <a:gd name="connsiteX210" fmla="*/ 2368438 w 2684164"/>
              <a:gd name="connsiteY210" fmla="*/ 3097054 h 4354354"/>
              <a:gd name="connsiteX211" fmla="*/ 2487977 w 2684164"/>
              <a:gd name="connsiteY211" fmla="*/ 3067050 h 4354354"/>
              <a:gd name="connsiteX212" fmla="*/ 2586085 w 2684164"/>
              <a:gd name="connsiteY212" fmla="*/ 3063717 h 4354354"/>
              <a:gd name="connsiteX213" fmla="*/ 2678476 w 2684164"/>
              <a:gd name="connsiteY213" fmla="*/ 3054668 h 4354354"/>
              <a:gd name="connsiteX0" fmla="*/ 2678476 w 2684164"/>
              <a:gd name="connsiteY0" fmla="*/ 3054668 h 4354354"/>
              <a:gd name="connsiteX1" fmla="*/ 2673238 w 2684164"/>
              <a:gd name="connsiteY1" fmla="*/ 3028474 h 4354354"/>
              <a:gd name="connsiteX2" fmla="*/ 2665618 w 2684164"/>
              <a:gd name="connsiteY2" fmla="*/ 2975134 h 4354354"/>
              <a:gd name="connsiteX3" fmla="*/ 2623708 w 2684164"/>
              <a:gd name="connsiteY3" fmla="*/ 2967038 h 4354354"/>
              <a:gd name="connsiteX4" fmla="*/ 2560367 w 2684164"/>
              <a:gd name="connsiteY4" fmla="*/ 2966561 h 4354354"/>
              <a:gd name="connsiteX5" fmla="*/ 2519410 w 2684164"/>
              <a:gd name="connsiteY5" fmla="*/ 2908936 h 4354354"/>
              <a:gd name="connsiteX6" fmla="*/ 2457021 w 2684164"/>
              <a:gd name="connsiteY6" fmla="*/ 2905601 h 4354354"/>
              <a:gd name="connsiteX7" fmla="*/ 2410349 w 2684164"/>
              <a:gd name="connsiteY7" fmla="*/ 2889885 h 4354354"/>
              <a:gd name="connsiteX8" fmla="*/ 2376058 w 2684164"/>
              <a:gd name="connsiteY8" fmla="*/ 2876074 h 4354354"/>
              <a:gd name="connsiteX9" fmla="*/ 2347960 w 2684164"/>
              <a:gd name="connsiteY9" fmla="*/ 2856071 h 4354354"/>
              <a:gd name="connsiteX10" fmla="*/ 2293190 w 2684164"/>
              <a:gd name="connsiteY10" fmla="*/ 2824163 h 4354354"/>
              <a:gd name="connsiteX11" fmla="*/ 2218895 w 2684164"/>
              <a:gd name="connsiteY11" fmla="*/ 2864167 h 4354354"/>
              <a:gd name="connsiteX12" fmla="*/ 2178414 w 2684164"/>
              <a:gd name="connsiteY12" fmla="*/ 2825116 h 4354354"/>
              <a:gd name="connsiteX13" fmla="*/ 2143172 w 2684164"/>
              <a:gd name="connsiteY13" fmla="*/ 2746058 h 4354354"/>
              <a:gd name="connsiteX14" fmla="*/ 2123646 w 2684164"/>
              <a:gd name="connsiteY14" fmla="*/ 2684621 h 4354354"/>
              <a:gd name="connsiteX15" fmla="*/ 2105549 w 2684164"/>
              <a:gd name="connsiteY15" fmla="*/ 2649379 h 4354354"/>
              <a:gd name="connsiteX16" fmla="*/ 2104119 w 2684164"/>
              <a:gd name="connsiteY16" fmla="*/ 2600801 h 4354354"/>
              <a:gd name="connsiteX17" fmla="*/ 2026490 w 2684164"/>
              <a:gd name="connsiteY17" fmla="*/ 2686051 h 4354354"/>
              <a:gd name="connsiteX18" fmla="*/ 1959340 w 2684164"/>
              <a:gd name="connsiteY18" fmla="*/ 2754154 h 4354354"/>
              <a:gd name="connsiteX19" fmla="*/ 1912191 w 2684164"/>
              <a:gd name="connsiteY19" fmla="*/ 2713196 h 4354354"/>
              <a:gd name="connsiteX20" fmla="*/ 1775507 w 2684164"/>
              <a:gd name="connsiteY20" fmla="*/ 2699862 h 4354354"/>
              <a:gd name="connsiteX21" fmla="*/ 1677399 w 2684164"/>
              <a:gd name="connsiteY21" fmla="*/ 2689860 h 4354354"/>
              <a:gd name="connsiteX22" fmla="*/ 1606915 w 2684164"/>
              <a:gd name="connsiteY22" fmla="*/ 2582229 h 4354354"/>
              <a:gd name="connsiteX23" fmla="*/ 1542145 w 2684164"/>
              <a:gd name="connsiteY23" fmla="*/ 2584133 h 4354354"/>
              <a:gd name="connsiteX24" fmla="*/ 1517379 w 2684164"/>
              <a:gd name="connsiteY24" fmla="*/ 2563654 h 4354354"/>
              <a:gd name="connsiteX25" fmla="*/ 1469278 w 2684164"/>
              <a:gd name="connsiteY25" fmla="*/ 2381726 h 4354354"/>
              <a:gd name="connsiteX26" fmla="*/ 1438798 w 2684164"/>
              <a:gd name="connsiteY26" fmla="*/ 2289334 h 4354354"/>
              <a:gd name="connsiteX27" fmla="*/ 1400698 w 2684164"/>
              <a:gd name="connsiteY27" fmla="*/ 2220754 h 4354354"/>
              <a:gd name="connsiteX28" fmla="*/ 1385458 w 2684164"/>
              <a:gd name="connsiteY28" fmla="*/ 2197894 h 4354354"/>
              <a:gd name="connsiteX29" fmla="*/ 1374981 w 2684164"/>
              <a:gd name="connsiteY29" fmla="*/ 2152651 h 4354354"/>
              <a:gd name="connsiteX30" fmla="*/ 1369742 w 2684164"/>
              <a:gd name="connsiteY30" fmla="*/ 2052162 h 4354354"/>
              <a:gd name="connsiteX31" fmla="*/ 1384030 w 2684164"/>
              <a:gd name="connsiteY31" fmla="*/ 1982630 h 4354354"/>
              <a:gd name="connsiteX32" fmla="*/ 1315926 w 2684164"/>
              <a:gd name="connsiteY32" fmla="*/ 1917859 h 4354354"/>
              <a:gd name="connsiteX33" fmla="*/ 1282588 w 2684164"/>
              <a:gd name="connsiteY33" fmla="*/ 1912621 h 4354354"/>
              <a:gd name="connsiteX34" fmla="*/ 1184957 w 2684164"/>
              <a:gd name="connsiteY34" fmla="*/ 1853089 h 4354354"/>
              <a:gd name="connsiteX35" fmla="*/ 1126856 w 2684164"/>
              <a:gd name="connsiteY35" fmla="*/ 1863567 h 4354354"/>
              <a:gd name="connsiteX36" fmla="*/ 1074467 w 2684164"/>
              <a:gd name="connsiteY36" fmla="*/ 1897379 h 4354354"/>
              <a:gd name="connsiteX37" fmla="*/ 1025413 w 2684164"/>
              <a:gd name="connsiteY37" fmla="*/ 1923098 h 4354354"/>
              <a:gd name="connsiteX38" fmla="*/ 958738 w 2684164"/>
              <a:gd name="connsiteY38" fmla="*/ 1984058 h 4354354"/>
              <a:gd name="connsiteX39" fmla="*/ 909684 w 2684164"/>
              <a:gd name="connsiteY39" fmla="*/ 1941672 h 4354354"/>
              <a:gd name="connsiteX40" fmla="*/ 854917 w 2684164"/>
              <a:gd name="connsiteY40" fmla="*/ 1915002 h 4354354"/>
              <a:gd name="connsiteX41" fmla="*/ 823960 w 2684164"/>
              <a:gd name="connsiteY41" fmla="*/ 1889284 h 4354354"/>
              <a:gd name="connsiteX42" fmla="*/ 800624 w 2684164"/>
              <a:gd name="connsiteY42" fmla="*/ 1846898 h 4354354"/>
              <a:gd name="connsiteX43" fmla="*/ 814912 w 2684164"/>
              <a:gd name="connsiteY43" fmla="*/ 1789748 h 4354354"/>
              <a:gd name="connsiteX44" fmla="*/ 804433 w 2684164"/>
              <a:gd name="connsiteY44" fmla="*/ 1720215 h 4354354"/>
              <a:gd name="connsiteX45" fmla="*/ 783955 w 2684164"/>
              <a:gd name="connsiteY45" fmla="*/ 1625441 h 4354354"/>
              <a:gd name="connsiteX46" fmla="*/ 760141 w 2684164"/>
              <a:gd name="connsiteY46" fmla="*/ 1635919 h 4354354"/>
              <a:gd name="connsiteX47" fmla="*/ 701563 w 2684164"/>
              <a:gd name="connsiteY47" fmla="*/ 1571626 h 4354354"/>
              <a:gd name="connsiteX48" fmla="*/ 730138 w 2684164"/>
              <a:gd name="connsiteY48" fmla="*/ 1519714 h 4354354"/>
              <a:gd name="connsiteX49" fmla="*/ 777763 w 2684164"/>
              <a:gd name="connsiteY49" fmla="*/ 1455420 h 4354354"/>
              <a:gd name="connsiteX50" fmla="*/ 775858 w 2684164"/>
              <a:gd name="connsiteY50" fmla="*/ 1429227 h 4354354"/>
              <a:gd name="connsiteX51" fmla="*/ 818721 w 2684164"/>
              <a:gd name="connsiteY51" fmla="*/ 1375409 h 4354354"/>
              <a:gd name="connsiteX52" fmla="*/ 826818 w 2684164"/>
              <a:gd name="connsiteY52" fmla="*/ 1282542 h 4354354"/>
              <a:gd name="connsiteX53" fmla="*/ 812529 w 2684164"/>
              <a:gd name="connsiteY53" fmla="*/ 1198721 h 4354354"/>
              <a:gd name="connsiteX54" fmla="*/ 780144 w 2684164"/>
              <a:gd name="connsiteY54" fmla="*/ 1151573 h 4354354"/>
              <a:gd name="connsiteX55" fmla="*/ 761571 w 2684164"/>
              <a:gd name="connsiteY55" fmla="*/ 1070134 h 4354354"/>
              <a:gd name="connsiteX56" fmla="*/ 805387 w 2684164"/>
              <a:gd name="connsiteY56" fmla="*/ 1034892 h 4354354"/>
              <a:gd name="connsiteX57" fmla="*/ 808720 w 2684164"/>
              <a:gd name="connsiteY57" fmla="*/ 976789 h 4354354"/>
              <a:gd name="connsiteX58" fmla="*/ 821102 w 2684164"/>
              <a:gd name="connsiteY58" fmla="*/ 901065 h 4354354"/>
              <a:gd name="connsiteX59" fmla="*/ 830151 w 2684164"/>
              <a:gd name="connsiteY59" fmla="*/ 833914 h 4354354"/>
              <a:gd name="connsiteX60" fmla="*/ 844915 w 2684164"/>
              <a:gd name="connsiteY60" fmla="*/ 795814 h 4354354"/>
              <a:gd name="connsiteX61" fmla="*/ 860154 w 2684164"/>
              <a:gd name="connsiteY61" fmla="*/ 762475 h 4354354"/>
              <a:gd name="connsiteX62" fmla="*/ 833961 w 2684164"/>
              <a:gd name="connsiteY62" fmla="*/ 696754 h 4354354"/>
              <a:gd name="connsiteX63" fmla="*/ 818245 w 2684164"/>
              <a:gd name="connsiteY63" fmla="*/ 573405 h 4354354"/>
              <a:gd name="connsiteX64" fmla="*/ 787764 w 2684164"/>
              <a:gd name="connsiteY64" fmla="*/ 536259 h 4354354"/>
              <a:gd name="connsiteX65" fmla="*/ 770143 w 2684164"/>
              <a:gd name="connsiteY65" fmla="*/ 505777 h 4354354"/>
              <a:gd name="connsiteX66" fmla="*/ 747283 w 2684164"/>
              <a:gd name="connsiteY66" fmla="*/ 430054 h 4354354"/>
              <a:gd name="connsiteX67" fmla="*/ 720137 w 2684164"/>
              <a:gd name="connsiteY67" fmla="*/ 349091 h 4354354"/>
              <a:gd name="connsiteX68" fmla="*/ 732519 w 2684164"/>
              <a:gd name="connsiteY68" fmla="*/ 321469 h 4354354"/>
              <a:gd name="connsiteX69" fmla="*/ 729187 w 2684164"/>
              <a:gd name="connsiteY69" fmla="*/ 256223 h 4354354"/>
              <a:gd name="connsiteX70" fmla="*/ 710137 w 2684164"/>
              <a:gd name="connsiteY70" fmla="*/ 241935 h 4354354"/>
              <a:gd name="connsiteX71" fmla="*/ 702040 w 2684164"/>
              <a:gd name="connsiteY71" fmla="*/ 171451 h 4354354"/>
              <a:gd name="connsiteX72" fmla="*/ 668226 w 2684164"/>
              <a:gd name="connsiteY72" fmla="*/ 120015 h 4354354"/>
              <a:gd name="connsiteX73" fmla="*/ 679180 w 2684164"/>
              <a:gd name="connsiteY73" fmla="*/ 70485 h 4354354"/>
              <a:gd name="connsiteX74" fmla="*/ 650127 w 2684164"/>
              <a:gd name="connsiteY74" fmla="*/ 0 h 4354354"/>
              <a:gd name="connsiteX75" fmla="*/ 605837 w 2684164"/>
              <a:gd name="connsiteY75" fmla="*/ 10001 h 4354354"/>
              <a:gd name="connsiteX76" fmla="*/ 535352 w 2684164"/>
              <a:gd name="connsiteY76" fmla="*/ 85249 h 4354354"/>
              <a:gd name="connsiteX77" fmla="*/ 552497 w 2684164"/>
              <a:gd name="connsiteY77" fmla="*/ 158591 h 4354354"/>
              <a:gd name="connsiteX78" fmla="*/ 545831 w 2684164"/>
              <a:gd name="connsiteY78" fmla="*/ 234792 h 4354354"/>
              <a:gd name="connsiteX79" fmla="*/ 498205 w 2684164"/>
              <a:gd name="connsiteY79" fmla="*/ 313373 h 4354354"/>
              <a:gd name="connsiteX80" fmla="*/ 453913 w 2684164"/>
              <a:gd name="connsiteY80" fmla="*/ 408147 h 4354354"/>
              <a:gd name="connsiteX81" fmla="*/ 361044 w 2684164"/>
              <a:gd name="connsiteY81" fmla="*/ 381476 h 4354354"/>
              <a:gd name="connsiteX82" fmla="*/ 293418 w 2684164"/>
              <a:gd name="connsiteY82" fmla="*/ 441960 h 4354354"/>
              <a:gd name="connsiteX83" fmla="*/ 263413 w 2684164"/>
              <a:gd name="connsiteY83" fmla="*/ 513874 h 4354354"/>
              <a:gd name="connsiteX84" fmla="*/ 314848 w 2684164"/>
              <a:gd name="connsiteY84" fmla="*/ 574834 h 4354354"/>
              <a:gd name="connsiteX85" fmla="*/ 228646 w 2684164"/>
              <a:gd name="connsiteY85" fmla="*/ 711995 h 4354354"/>
              <a:gd name="connsiteX86" fmla="*/ 255318 w 2684164"/>
              <a:gd name="connsiteY86" fmla="*/ 758667 h 4354354"/>
              <a:gd name="connsiteX87" fmla="*/ 241029 w 2684164"/>
              <a:gd name="connsiteY87" fmla="*/ 834390 h 4354354"/>
              <a:gd name="connsiteX88" fmla="*/ 295798 w 2684164"/>
              <a:gd name="connsiteY88" fmla="*/ 849630 h 4354354"/>
              <a:gd name="connsiteX89" fmla="*/ 343899 w 2684164"/>
              <a:gd name="connsiteY89" fmla="*/ 872966 h 4354354"/>
              <a:gd name="connsiteX90" fmla="*/ 317230 w 2684164"/>
              <a:gd name="connsiteY90" fmla="*/ 957263 h 4354354"/>
              <a:gd name="connsiteX91" fmla="*/ 314849 w 2684164"/>
              <a:gd name="connsiteY91" fmla="*/ 1051560 h 4354354"/>
              <a:gd name="connsiteX92" fmla="*/ 231506 w 2684164"/>
              <a:gd name="connsiteY92" fmla="*/ 1096803 h 4354354"/>
              <a:gd name="connsiteX93" fmla="*/ 152447 w 2684164"/>
              <a:gd name="connsiteY93" fmla="*/ 1095376 h 4354354"/>
              <a:gd name="connsiteX94" fmla="*/ 159114 w 2684164"/>
              <a:gd name="connsiteY94" fmla="*/ 1245395 h 4354354"/>
              <a:gd name="connsiteX95" fmla="*/ 221503 w 2684164"/>
              <a:gd name="connsiteY95" fmla="*/ 1283494 h 4354354"/>
              <a:gd name="connsiteX96" fmla="*/ 210073 w 2684164"/>
              <a:gd name="connsiteY96" fmla="*/ 1344454 h 4354354"/>
              <a:gd name="connsiteX97" fmla="*/ 292464 w 2684164"/>
              <a:gd name="connsiteY97" fmla="*/ 1416368 h 4354354"/>
              <a:gd name="connsiteX98" fmla="*/ 272938 w 2684164"/>
              <a:gd name="connsiteY98" fmla="*/ 1466374 h 4354354"/>
              <a:gd name="connsiteX99" fmla="*/ 237219 w 2684164"/>
              <a:gd name="connsiteY99" fmla="*/ 1567339 h 4354354"/>
              <a:gd name="connsiteX100" fmla="*/ 212455 w 2684164"/>
              <a:gd name="connsiteY100" fmla="*/ 1594485 h 4354354"/>
              <a:gd name="connsiteX101" fmla="*/ 152923 w 2684164"/>
              <a:gd name="connsiteY101" fmla="*/ 1602105 h 4354354"/>
              <a:gd name="connsiteX102" fmla="*/ 96249 w 2684164"/>
              <a:gd name="connsiteY102" fmla="*/ 1652111 h 4354354"/>
              <a:gd name="connsiteX103" fmla="*/ 35289 w 2684164"/>
              <a:gd name="connsiteY103" fmla="*/ 1684497 h 4354354"/>
              <a:gd name="connsiteX104" fmla="*/ 11001 w 2684164"/>
              <a:gd name="connsiteY104" fmla="*/ 1750219 h 4354354"/>
              <a:gd name="connsiteX105" fmla="*/ 523 w 2684164"/>
              <a:gd name="connsiteY105" fmla="*/ 1875473 h 4354354"/>
              <a:gd name="connsiteX106" fmla="*/ 29098 w 2684164"/>
              <a:gd name="connsiteY106" fmla="*/ 1938814 h 4354354"/>
              <a:gd name="connsiteX107" fmla="*/ 79104 w 2684164"/>
              <a:gd name="connsiteY107" fmla="*/ 1993107 h 4354354"/>
              <a:gd name="connsiteX108" fmla="*/ 166258 w 2684164"/>
              <a:gd name="connsiteY108" fmla="*/ 2037874 h 4354354"/>
              <a:gd name="connsiteX109" fmla="*/ 241505 w 2684164"/>
              <a:gd name="connsiteY109" fmla="*/ 2100263 h 4354354"/>
              <a:gd name="connsiteX110" fmla="*/ 265318 w 2684164"/>
              <a:gd name="connsiteY110" fmla="*/ 2182654 h 4354354"/>
              <a:gd name="connsiteX111" fmla="*/ 318182 w 2684164"/>
              <a:gd name="connsiteY111" fmla="*/ 2265045 h 4354354"/>
              <a:gd name="connsiteX112" fmla="*/ 443436 w 2684164"/>
              <a:gd name="connsiteY112" fmla="*/ 2258854 h 4354354"/>
              <a:gd name="connsiteX113" fmla="*/ 472010 w 2684164"/>
              <a:gd name="connsiteY113" fmla="*/ 2296954 h 4354354"/>
              <a:gd name="connsiteX114" fmla="*/ 510111 w 2684164"/>
              <a:gd name="connsiteY114" fmla="*/ 2330292 h 4354354"/>
              <a:gd name="connsiteX115" fmla="*/ 541067 w 2684164"/>
              <a:gd name="connsiteY115" fmla="*/ 2318385 h 4354354"/>
              <a:gd name="connsiteX116" fmla="*/ 564403 w 2684164"/>
              <a:gd name="connsiteY116" fmla="*/ 2392680 h 4354354"/>
              <a:gd name="connsiteX117" fmla="*/ 543448 w 2684164"/>
              <a:gd name="connsiteY117" fmla="*/ 2461737 h 4354354"/>
              <a:gd name="connsiteX118" fmla="*/ 497728 w 2684164"/>
              <a:gd name="connsiteY118" fmla="*/ 2511267 h 4354354"/>
              <a:gd name="connsiteX119" fmla="*/ 499633 w 2684164"/>
              <a:gd name="connsiteY119" fmla="*/ 2549843 h 4354354"/>
              <a:gd name="connsiteX120" fmla="*/ 491061 w 2684164"/>
              <a:gd name="connsiteY120" fmla="*/ 2611279 h 4354354"/>
              <a:gd name="connsiteX121" fmla="*/ 524398 w 2684164"/>
              <a:gd name="connsiteY121" fmla="*/ 2648902 h 4354354"/>
              <a:gd name="connsiteX122" fmla="*/ 532018 w 2684164"/>
              <a:gd name="connsiteY122" fmla="*/ 2681764 h 4354354"/>
              <a:gd name="connsiteX123" fmla="*/ 564879 w 2684164"/>
              <a:gd name="connsiteY123" fmla="*/ 2642236 h 4354354"/>
              <a:gd name="connsiteX124" fmla="*/ 598217 w 2684164"/>
              <a:gd name="connsiteY124" fmla="*/ 2584610 h 4354354"/>
              <a:gd name="connsiteX125" fmla="*/ 655366 w 2684164"/>
              <a:gd name="connsiteY125" fmla="*/ 2589848 h 4354354"/>
              <a:gd name="connsiteX126" fmla="*/ 717279 w 2684164"/>
              <a:gd name="connsiteY126" fmla="*/ 2680812 h 4354354"/>
              <a:gd name="connsiteX127" fmla="*/ 755855 w 2684164"/>
              <a:gd name="connsiteY127" fmla="*/ 2739390 h 4354354"/>
              <a:gd name="connsiteX128" fmla="*/ 713945 w 2684164"/>
              <a:gd name="connsiteY128" fmla="*/ 2816067 h 4354354"/>
              <a:gd name="connsiteX129" fmla="*/ 642032 w 2684164"/>
              <a:gd name="connsiteY129" fmla="*/ 2851785 h 4354354"/>
              <a:gd name="connsiteX130" fmla="*/ 592978 w 2684164"/>
              <a:gd name="connsiteY130" fmla="*/ 2914174 h 4354354"/>
              <a:gd name="connsiteX131" fmla="*/ 526779 w 2684164"/>
              <a:gd name="connsiteY131" fmla="*/ 2938462 h 4354354"/>
              <a:gd name="connsiteX132" fmla="*/ 497252 w 2684164"/>
              <a:gd name="connsiteY132" fmla="*/ 2980373 h 4354354"/>
              <a:gd name="connsiteX133" fmla="*/ 527732 w 2684164"/>
              <a:gd name="connsiteY133" fmla="*/ 3081814 h 4354354"/>
              <a:gd name="connsiteX134" fmla="*/ 533923 w 2684164"/>
              <a:gd name="connsiteY134" fmla="*/ 3220403 h 4354354"/>
              <a:gd name="connsiteX135" fmla="*/ 588692 w 2684164"/>
              <a:gd name="connsiteY135" fmla="*/ 3276601 h 4354354"/>
              <a:gd name="connsiteX136" fmla="*/ 614886 w 2684164"/>
              <a:gd name="connsiteY136" fmla="*/ 3342323 h 4354354"/>
              <a:gd name="connsiteX137" fmla="*/ 586311 w 2684164"/>
              <a:gd name="connsiteY137" fmla="*/ 3392329 h 4354354"/>
              <a:gd name="connsiteX138" fmla="*/ 586310 w 2684164"/>
              <a:gd name="connsiteY138" fmla="*/ 3450432 h 4354354"/>
              <a:gd name="connsiteX139" fmla="*/ 562498 w 2684164"/>
              <a:gd name="connsiteY139" fmla="*/ 3493294 h 4354354"/>
              <a:gd name="connsiteX140" fmla="*/ 546781 w 2684164"/>
              <a:gd name="connsiteY140" fmla="*/ 3561398 h 4354354"/>
              <a:gd name="connsiteX141" fmla="*/ 538686 w 2684164"/>
              <a:gd name="connsiteY141" fmla="*/ 3611404 h 4354354"/>
              <a:gd name="connsiteX142" fmla="*/ 519635 w 2684164"/>
              <a:gd name="connsiteY142" fmla="*/ 3654266 h 4354354"/>
              <a:gd name="connsiteX143" fmla="*/ 547258 w 2684164"/>
              <a:gd name="connsiteY143" fmla="*/ 3706654 h 4354354"/>
              <a:gd name="connsiteX144" fmla="*/ 600598 w 2684164"/>
              <a:gd name="connsiteY144" fmla="*/ 3699034 h 4354354"/>
              <a:gd name="connsiteX145" fmla="*/ 623458 w 2684164"/>
              <a:gd name="connsiteY145" fmla="*/ 3691414 h 4354354"/>
              <a:gd name="connsiteX146" fmla="*/ 669178 w 2684164"/>
              <a:gd name="connsiteY146" fmla="*/ 3714274 h 4354354"/>
              <a:gd name="connsiteX147" fmla="*/ 699658 w 2684164"/>
              <a:gd name="connsiteY147" fmla="*/ 3744754 h 4354354"/>
              <a:gd name="connsiteX148" fmla="*/ 829198 w 2684164"/>
              <a:gd name="connsiteY148" fmla="*/ 3767614 h 4354354"/>
              <a:gd name="connsiteX149" fmla="*/ 844438 w 2684164"/>
              <a:gd name="connsiteY149" fmla="*/ 3798094 h 4354354"/>
              <a:gd name="connsiteX150" fmla="*/ 867298 w 2684164"/>
              <a:gd name="connsiteY150" fmla="*/ 3813334 h 4354354"/>
              <a:gd name="connsiteX151" fmla="*/ 890158 w 2684164"/>
              <a:gd name="connsiteY151" fmla="*/ 3836194 h 4354354"/>
              <a:gd name="connsiteX152" fmla="*/ 897778 w 2684164"/>
              <a:gd name="connsiteY152" fmla="*/ 3866674 h 4354354"/>
              <a:gd name="connsiteX153" fmla="*/ 913018 w 2684164"/>
              <a:gd name="connsiteY153" fmla="*/ 3889534 h 4354354"/>
              <a:gd name="connsiteX154" fmla="*/ 935878 w 2684164"/>
              <a:gd name="connsiteY154" fmla="*/ 3927634 h 4354354"/>
              <a:gd name="connsiteX155" fmla="*/ 989218 w 2684164"/>
              <a:gd name="connsiteY155" fmla="*/ 3973354 h 4354354"/>
              <a:gd name="connsiteX156" fmla="*/ 1004458 w 2684164"/>
              <a:gd name="connsiteY156" fmla="*/ 3996214 h 4354354"/>
              <a:gd name="connsiteX157" fmla="*/ 1027318 w 2684164"/>
              <a:gd name="connsiteY157" fmla="*/ 4034314 h 4354354"/>
              <a:gd name="connsiteX158" fmla="*/ 1057798 w 2684164"/>
              <a:gd name="connsiteY158" fmla="*/ 4110514 h 4354354"/>
              <a:gd name="connsiteX159" fmla="*/ 1065418 w 2684164"/>
              <a:gd name="connsiteY159" fmla="*/ 4133374 h 4354354"/>
              <a:gd name="connsiteX160" fmla="*/ 1141618 w 2684164"/>
              <a:gd name="connsiteY160" fmla="*/ 4163854 h 4354354"/>
              <a:gd name="connsiteX161" fmla="*/ 1194958 w 2684164"/>
              <a:gd name="connsiteY161" fmla="*/ 4240054 h 4354354"/>
              <a:gd name="connsiteX162" fmla="*/ 1255918 w 2684164"/>
              <a:gd name="connsiteY162" fmla="*/ 4247674 h 4354354"/>
              <a:gd name="connsiteX163" fmla="*/ 1263538 w 2684164"/>
              <a:gd name="connsiteY163" fmla="*/ 4301014 h 4354354"/>
              <a:gd name="connsiteX164" fmla="*/ 1309258 w 2684164"/>
              <a:gd name="connsiteY164" fmla="*/ 4354354 h 4354354"/>
              <a:gd name="connsiteX165" fmla="*/ 1347358 w 2684164"/>
              <a:gd name="connsiteY165" fmla="*/ 4255294 h 4354354"/>
              <a:gd name="connsiteX166" fmla="*/ 1408318 w 2684164"/>
              <a:gd name="connsiteY166" fmla="*/ 4224814 h 4354354"/>
              <a:gd name="connsiteX167" fmla="*/ 1461658 w 2684164"/>
              <a:gd name="connsiteY167" fmla="*/ 4209574 h 4354354"/>
              <a:gd name="connsiteX168" fmla="*/ 1499758 w 2684164"/>
              <a:gd name="connsiteY168" fmla="*/ 4186714 h 4354354"/>
              <a:gd name="connsiteX169" fmla="*/ 1545478 w 2684164"/>
              <a:gd name="connsiteY169" fmla="*/ 4156234 h 4354354"/>
              <a:gd name="connsiteX170" fmla="*/ 1575958 w 2684164"/>
              <a:gd name="connsiteY170" fmla="*/ 4148614 h 4354354"/>
              <a:gd name="connsiteX171" fmla="*/ 1636918 w 2684164"/>
              <a:gd name="connsiteY171" fmla="*/ 4087654 h 4354354"/>
              <a:gd name="connsiteX172" fmla="*/ 1667398 w 2684164"/>
              <a:gd name="connsiteY172" fmla="*/ 4064794 h 4354354"/>
              <a:gd name="connsiteX173" fmla="*/ 1819798 w 2684164"/>
              <a:gd name="connsiteY173" fmla="*/ 4026694 h 4354354"/>
              <a:gd name="connsiteX174" fmla="*/ 1850278 w 2684164"/>
              <a:gd name="connsiteY174" fmla="*/ 4011454 h 4354354"/>
              <a:gd name="connsiteX175" fmla="*/ 1895998 w 2684164"/>
              <a:gd name="connsiteY175" fmla="*/ 3996214 h 4354354"/>
              <a:gd name="connsiteX176" fmla="*/ 1918858 w 2684164"/>
              <a:gd name="connsiteY176" fmla="*/ 3980974 h 4354354"/>
              <a:gd name="connsiteX177" fmla="*/ 1979818 w 2684164"/>
              <a:gd name="connsiteY177" fmla="*/ 3935254 h 4354354"/>
              <a:gd name="connsiteX178" fmla="*/ 2040778 w 2684164"/>
              <a:gd name="connsiteY178" fmla="*/ 3897154 h 4354354"/>
              <a:gd name="connsiteX179" fmla="*/ 2071258 w 2684164"/>
              <a:gd name="connsiteY179" fmla="*/ 3881914 h 4354354"/>
              <a:gd name="connsiteX180" fmla="*/ 2124598 w 2684164"/>
              <a:gd name="connsiteY180" fmla="*/ 3843814 h 4354354"/>
              <a:gd name="connsiteX181" fmla="*/ 2155078 w 2684164"/>
              <a:gd name="connsiteY181" fmla="*/ 3813334 h 4354354"/>
              <a:gd name="connsiteX182" fmla="*/ 2193178 w 2684164"/>
              <a:gd name="connsiteY182" fmla="*/ 3714274 h 4354354"/>
              <a:gd name="connsiteX183" fmla="*/ 2155078 w 2684164"/>
              <a:gd name="connsiteY183" fmla="*/ 3630454 h 4354354"/>
              <a:gd name="connsiteX184" fmla="*/ 2132218 w 2684164"/>
              <a:gd name="connsiteY184" fmla="*/ 3622834 h 4354354"/>
              <a:gd name="connsiteX185" fmla="*/ 2116978 w 2684164"/>
              <a:gd name="connsiteY185" fmla="*/ 3706654 h 4354354"/>
              <a:gd name="connsiteX186" fmla="*/ 2101738 w 2684164"/>
              <a:gd name="connsiteY186" fmla="*/ 3683794 h 4354354"/>
              <a:gd name="connsiteX187" fmla="*/ 2040778 w 2684164"/>
              <a:gd name="connsiteY187" fmla="*/ 3691414 h 4354354"/>
              <a:gd name="connsiteX188" fmla="*/ 2048398 w 2684164"/>
              <a:gd name="connsiteY188" fmla="*/ 3729514 h 4354354"/>
              <a:gd name="connsiteX189" fmla="*/ 2071258 w 2684164"/>
              <a:gd name="connsiteY189" fmla="*/ 3744754 h 4354354"/>
              <a:gd name="connsiteX190" fmla="*/ 2086498 w 2684164"/>
              <a:gd name="connsiteY190" fmla="*/ 3775234 h 4354354"/>
              <a:gd name="connsiteX191" fmla="*/ 2078878 w 2684164"/>
              <a:gd name="connsiteY191" fmla="*/ 3820954 h 4354354"/>
              <a:gd name="connsiteX192" fmla="*/ 2002678 w 2684164"/>
              <a:gd name="connsiteY192" fmla="*/ 3775234 h 4354354"/>
              <a:gd name="connsiteX193" fmla="*/ 1987438 w 2684164"/>
              <a:gd name="connsiteY193" fmla="*/ 3676174 h 4354354"/>
              <a:gd name="connsiteX194" fmla="*/ 1964578 w 2684164"/>
              <a:gd name="connsiteY194" fmla="*/ 3653314 h 4354354"/>
              <a:gd name="connsiteX195" fmla="*/ 1972198 w 2684164"/>
              <a:gd name="connsiteY195" fmla="*/ 3607594 h 4354354"/>
              <a:gd name="connsiteX196" fmla="*/ 2017918 w 2684164"/>
              <a:gd name="connsiteY196" fmla="*/ 3599974 h 4354354"/>
              <a:gd name="connsiteX197" fmla="*/ 2025538 w 2684164"/>
              <a:gd name="connsiteY197" fmla="*/ 3546634 h 4354354"/>
              <a:gd name="connsiteX198" fmla="*/ 2056018 w 2684164"/>
              <a:gd name="connsiteY198" fmla="*/ 3554254 h 4354354"/>
              <a:gd name="connsiteX199" fmla="*/ 2086498 w 2684164"/>
              <a:gd name="connsiteY199" fmla="*/ 3516154 h 4354354"/>
              <a:gd name="connsiteX200" fmla="*/ 2116978 w 2684164"/>
              <a:gd name="connsiteY200" fmla="*/ 3485674 h 4354354"/>
              <a:gd name="connsiteX201" fmla="*/ 2132218 w 2684164"/>
              <a:gd name="connsiteY201" fmla="*/ 3462814 h 4354354"/>
              <a:gd name="connsiteX202" fmla="*/ 2162698 w 2684164"/>
              <a:gd name="connsiteY202" fmla="*/ 3439954 h 4354354"/>
              <a:gd name="connsiteX203" fmla="*/ 2231278 w 2684164"/>
              <a:gd name="connsiteY203" fmla="*/ 3348514 h 4354354"/>
              <a:gd name="connsiteX204" fmla="*/ 2238898 w 2684164"/>
              <a:gd name="connsiteY204" fmla="*/ 3318034 h 4354354"/>
              <a:gd name="connsiteX205" fmla="*/ 2261758 w 2684164"/>
              <a:gd name="connsiteY205" fmla="*/ 3257074 h 4354354"/>
              <a:gd name="connsiteX206" fmla="*/ 2269378 w 2684164"/>
              <a:gd name="connsiteY206" fmla="*/ 3211354 h 4354354"/>
              <a:gd name="connsiteX207" fmla="*/ 2292238 w 2684164"/>
              <a:gd name="connsiteY207" fmla="*/ 3165634 h 4354354"/>
              <a:gd name="connsiteX208" fmla="*/ 2307478 w 2684164"/>
              <a:gd name="connsiteY208" fmla="*/ 3127534 h 4354354"/>
              <a:gd name="connsiteX209" fmla="*/ 2345578 w 2684164"/>
              <a:gd name="connsiteY209" fmla="*/ 3112294 h 4354354"/>
              <a:gd name="connsiteX210" fmla="*/ 2368438 w 2684164"/>
              <a:gd name="connsiteY210" fmla="*/ 3097054 h 4354354"/>
              <a:gd name="connsiteX211" fmla="*/ 2487977 w 2684164"/>
              <a:gd name="connsiteY211" fmla="*/ 3067050 h 4354354"/>
              <a:gd name="connsiteX212" fmla="*/ 2586085 w 2684164"/>
              <a:gd name="connsiteY212" fmla="*/ 3063717 h 4354354"/>
              <a:gd name="connsiteX213" fmla="*/ 2678476 w 2684164"/>
              <a:gd name="connsiteY213" fmla="*/ 3054668 h 4354354"/>
              <a:gd name="connsiteX0" fmla="*/ 2678476 w 2684164"/>
              <a:gd name="connsiteY0" fmla="*/ 3054668 h 4354354"/>
              <a:gd name="connsiteX1" fmla="*/ 2673238 w 2684164"/>
              <a:gd name="connsiteY1" fmla="*/ 3028474 h 4354354"/>
              <a:gd name="connsiteX2" fmla="*/ 2665618 w 2684164"/>
              <a:gd name="connsiteY2" fmla="*/ 2975134 h 4354354"/>
              <a:gd name="connsiteX3" fmla="*/ 2623708 w 2684164"/>
              <a:gd name="connsiteY3" fmla="*/ 2967038 h 4354354"/>
              <a:gd name="connsiteX4" fmla="*/ 2560367 w 2684164"/>
              <a:gd name="connsiteY4" fmla="*/ 2966561 h 4354354"/>
              <a:gd name="connsiteX5" fmla="*/ 2519410 w 2684164"/>
              <a:gd name="connsiteY5" fmla="*/ 2908936 h 4354354"/>
              <a:gd name="connsiteX6" fmla="*/ 2457021 w 2684164"/>
              <a:gd name="connsiteY6" fmla="*/ 2905601 h 4354354"/>
              <a:gd name="connsiteX7" fmla="*/ 2410349 w 2684164"/>
              <a:gd name="connsiteY7" fmla="*/ 2889885 h 4354354"/>
              <a:gd name="connsiteX8" fmla="*/ 2376058 w 2684164"/>
              <a:gd name="connsiteY8" fmla="*/ 2876074 h 4354354"/>
              <a:gd name="connsiteX9" fmla="*/ 2347960 w 2684164"/>
              <a:gd name="connsiteY9" fmla="*/ 2856071 h 4354354"/>
              <a:gd name="connsiteX10" fmla="*/ 2293190 w 2684164"/>
              <a:gd name="connsiteY10" fmla="*/ 2824163 h 4354354"/>
              <a:gd name="connsiteX11" fmla="*/ 2218895 w 2684164"/>
              <a:gd name="connsiteY11" fmla="*/ 2864167 h 4354354"/>
              <a:gd name="connsiteX12" fmla="*/ 2178414 w 2684164"/>
              <a:gd name="connsiteY12" fmla="*/ 2825116 h 4354354"/>
              <a:gd name="connsiteX13" fmla="*/ 2143172 w 2684164"/>
              <a:gd name="connsiteY13" fmla="*/ 2746058 h 4354354"/>
              <a:gd name="connsiteX14" fmla="*/ 2123646 w 2684164"/>
              <a:gd name="connsiteY14" fmla="*/ 2684621 h 4354354"/>
              <a:gd name="connsiteX15" fmla="*/ 2105549 w 2684164"/>
              <a:gd name="connsiteY15" fmla="*/ 2649379 h 4354354"/>
              <a:gd name="connsiteX16" fmla="*/ 2104119 w 2684164"/>
              <a:gd name="connsiteY16" fmla="*/ 2600801 h 4354354"/>
              <a:gd name="connsiteX17" fmla="*/ 2026490 w 2684164"/>
              <a:gd name="connsiteY17" fmla="*/ 2686051 h 4354354"/>
              <a:gd name="connsiteX18" fmla="*/ 1959340 w 2684164"/>
              <a:gd name="connsiteY18" fmla="*/ 2754154 h 4354354"/>
              <a:gd name="connsiteX19" fmla="*/ 1912191 w 2684164"/>
              <a:gd name="connsiteY19" fmla="*/ 2713196 h 4354354"/>
              <a:gd name="connsiteX20" fmla="*/ 1775507 w 2684164"/>
              <a:gd name="connsiteY20" fmla="*/ 2699862 h 4354354"/>
              <a:gd name="connsiteX21" fmla="*/ 1677399 w 2684164"/>
              <a:gd name="connsiteY21" fmla="*/ 2689860 h 4354354"/>
              <a:gd name="connsiteX22" fmla="*/ 1606915 w 2684164"/>
              <a:gd name="connsiteY22" fmla="*/ 2582229 h 4354354"/>
              <a:gd name="connsiteX23" fmla="*/ 1542145 w 2684164"/>
              <a:gd name="connsiteY23" fmla="*/ 2584133 h 4354354"/>
              <a:gd name="connsiteX24" fmla="*/ 1517379 w 2684164"/>
              <a:gd name="connsiteY24" fmla="*/ 2563654 h 4354354"/>
              <a:gd name="connsiteX25" fmla="*/ 1469278 w 2684164"/>
              <a:gd name="connsiteY25" fmla="*/ 2381726 h 4354354"/>
              <a:gd name="connsiteX26" fmla="*/ 1438798 w 2684164"/>
              <a:gd name="connsiteY26" fmla="*/ 2289334 h 4354354"/>
              <a:gd name="connsiteX27" fmla="*/ 1400698 w 2684164"/>
              <a:gd name="connsiteY27" fmla="*/ 2220754 h 4354354"/>
              <a:gd name="connsiteX28" fmla="*/ 1385458 w 2684164"/>
              <a:gd name="connsiteY28" fmla="*/ 2197894 h 4354354"/>
              <a:gd name="connsiteX29" fmla="*/ 1374981 w 2684164"/>
              <a:gd name="connsiteY29" fmla="*/ 2152651 h 4354354"/>
              <a:gd name="connsiteX30" fmla="*/ 1369742 w 2684164"/>
              <a:gd name="connsiteY30" fmla="*/ 2052162 h 4354354"/>
              <a:gd name="connsiteX31" fmla="*/ 1384030 w 2684164"/>
              <a:gd name="connsiteY31" fmla="*/ 1982630 h 4354354"/>
              <a:gd name="connsiteX32" fmla="*/ 1315926 w 2684164"/>
              <a:gd name="connsiteY32" fmla="*/ 1917859 h 4354354"/>
              <a:gd name="connsiteX33" fmla="*/ 1282588 w 2684164"/>
              <a:gd name="connsiteY33" fmla="*/ 1912621 h 4354354"/>
              <a:gd name="connsiteX34" fmla="*/ 1184957 w 2684164"/>
              <a:gd name="connsiteY34" fmla="*/ 1853089 h 4354354"/>
              <a:gd name="connsiteX35" fmla="*/ 1126856 w 2684164"/>
              <a:gd name="connsiteY35" fmla="*/ 1863567 h 4354354"/>
              <a:gd name="connsiteX36" fmla="*/ 1074467 w 2684164"/>
              <a:gd name="connsiteY36" fmla="*/ 1897379 h 4354354"/>
              <a:gd name="connsiteX37" fmla="*/ 1025413 w 2684164"/>
              <a:gd name="connsiteY37" fmla="*/ 1923098 h 4354354"/>
              <a:gd name="connsiteX38" fmla="*/ 958738 w 2684164"/>
              <a:gd name="connsiteY38" fmla="*/ 1984058 h 4354354"/>
              <a:gd name="connsiteX39" fmla="*/ 909684 w 2684164"/>
              <a:gd name="connsiteY39" fmla="*/ 1941672 h 4354354"/>
              <a:gd name="connsiteX40" fmla="*/ 854917 w 2684164"/>
              <a:gd name="connsiteY40" fmla="*/ 1915002 h 4354354"/>
              <a:gd name="connsiteX41" fmla="*/ 823960 w 2684164"/>
              <a:gd name="connsiteY41" fmla="*/ 1889284 h 4354354"/>
              <a:gd name="connsiteX42" fmla="*/ 800624 w 2684164"/>
              <a:gd name="connsiteY42" fmla="*/ 1846898 h 4354354"/>
              <a:gd name="connsiteX43" fmla="*/ 814912 w 2684164"/>
              <a:gd name="connsiteY43" fmla="*/ 1789748 h 4354354"/>
              <a:gd name="connsiteX44" fmla="*/ 804433 w 2684164"/>
              <a:gd name="connsiteY44" fmla="*/ 1720215 h 4354354"/>
              <a:gd name="connsiteX45" fmla="*/ 783955 w 2684164"/>
              <a:gd name="connsiteY45" fmla="*/ 1625441 h 4354354"/>
              <a:gd name="connsiteX46" fmla="*/ 760141 w 2684164"/>
              <a:gd name="connsiteY46" fmla="*/ 1635919 h 4354354"/>
              <a:gd name="connsiteX47" fmla="*/ 701563 w 2684164"/>
              <a:gd name="connsiteY47" fmla="*/ 1571626 h 4354354"/>
              <a:gd name="connsiteX48" fmla="*/ 730138 w 2684164"/>
              <a:gd name="connsiteY48" fmla="*/ 1519714 h 4354354"/>
              <a:gd name="connsiteX49" fmla="*/ 777763 w 2684164"/>
              <a:gd name="connsiteY49" fmla="*/ 1455420 h 4354354"/>
              <a:gd name="connsiteX50" fmla="*/ 775858 w 2684164"/>
              <a:gd name="connsiteY50" fmla="*/ 1429227 h 4354354"/>
              <a:gd name="connsiteX51" fmla="*/ 818721 w 2684164"/>
              <a:gd name="connsiteY51" fmla="*/ 1375409 h 4354354"/>
              <a:gd name="connsiteX52" fmla="*/ 826818 w 2684164"/>
              <a:gd name="connsiteY52" fmla="*/ 1282542 h 4354354"/>
              <a:gd name="connsiteX53" fmla="*/ 812529 w 2684164"/>
              <a:gd name="connsiteY53" fmla="*/ 1198721 h 4354354"/>
              <a:gd name="connsiteX54" fmla="*/ 780144 w 2684164"/>
              <a:gd name="connsiteY54" fmla="*/ 1151573 h 4354354"/>
              <a:gd name="connsiteX55" fmla="*/ 761571 w 2684164"/>
              <a:gd name="connsiteY55" fmla="*/ 1070134 h 4354354"/>
              <a:gd name="connsiteX56" fmla="*/ 805387 w 2684164"/>
              <a:gd name="connsiteY56" fmla="*/ 1034892 h 4354354"/>
              <a:gd name="connsiteX57" fmla="*/ 808720 w 2684164"/>
              <a:gd name="connsiteY57" fmla="*/ 976789 h 4354354"/>
              <a:gd name="connsiteX58" fmla="*/ 821102 w 2684164"/>
              <a:gd name="connsiteY58" fmla="*/ 901065 h 4354354"/>
              <a:gd name="connsiteX59" fmla="*/ 830151 w 2684164"/>
              <a:gd name="connsiteY59" fmla="*/ 833914 h 4354354"/>
              <a:gd name="connsiteX60" fmla="*/ 844915 w 2684164"/>
              <a:gd name="connsiteY60" fmla="*/ 795814 h 4354354"/>
              <a:gd name="connsiteX61" fmla="*/ 860154 w 2684164"/>
              <a:gd name="connsiteY61" fmla="*/ 762475 h 4354354"/>
              <a:gd name="connsiteX62" fmla="*/ 833961 w 2684164"/>
              <a:gd name="connsiteY62" fmla="*/ 696754 h 4354354"/>
              <a:gd name="connsiteX63" fmla="*/ 818245 w 2684164"/>
              <a:gd name="connsiteY63" fmla="*/ 573405 h 4354354"/>
              <a:gd name="connsiteX64" fmla="*/ 787764 w 2684164"/>
              <a:gd name="connsiteY64" fmla="*/ 536259 h 4354354"/>
              <a:gd name="connsiteX65" fmla="*/ 770143 w 2684164"/>
              <a:gd name="connsiteY65" fmla="*/ 505777 h 4354354"/>
              <a:gd name="connsiteX66" fmla="*/ 747283 w 2684164"/>
              <a:gd name="connsiteY66" fmla="*/ 430054 h 4354354"/>
              <a:gd name="connsiteX67" fmla="*/ 720137 w 2684164"/>
              <a:gd name="connsiteY67" fmla="*/ 349091 h 4354354"/>
              <a:gd name="connsiteX68" fmla="*/ 732519 w 2684164"/>
              <a:gd name="connsiteY68" fmla="*/ 321469 h 4354354"/>
              <a:gd name="connsiteX69" fmla="*/ 729187 w 2684164"/>
              <a:gd name="connsiteY69" fmla="*/ 256223 h 4354354"/>
              <a:gd name="connsiteX70" fmla="*/ 710137 w 2684164"/>
              <a:gd name="connsiteY70" fmla="*/ 241935 h 4354354"/>
              <a:gd name="connsiteX71" fmla="*/ 702040 w 2684164"/>
              <a:gd name="connsiteY71" fmla="*/ 171451 h 4354354"/>
              <a:gd name="connsiteX72" fmla="*/ 668226 w 2684164"/>
              <a:gd name="connsiteY72" fmla="*/ 120015 h 4354354"/>
              <a:gd name="connsiteX73" fmla="*/ 679180 w 2684164"/>
              <a:gd name="connsiteY73" fmla="*/ 70485 h 4354354"/>
              <a:gd name="connsiteX74" fmla="*/ 650127 w 2684164"/>
              <a:gd name="connsiteY74" fmla="*/ 0 h 4354354"/>
              <a:gd name="connsiteX75" fmla="*/ 605837 w 2684164"/>
              <a:gd name="connsiteY75" fmla="*/ 10001 h 4354354"/>
              <a:gd name="connsiteX76" fmla="*/ 535352 w 2684164"/>
              <a:gd name="connsiteY76" fmla="*/ 85249 h 4354354"/>
              <a:gd name="connsiteX77" fmla="*/ 552497 w 2684164"/>
              <a:gd name="connsiteY77" fmla="*/ 158591 h 4354354"/>
              <a:gd name="connsiteX78" fmla="*/ 545831 w 2684164"/>
              <a:gd name="connsiteY78" fmla="*/ 234792 h 4354354"/>
              <a:gd name="connsiteX79" fmla="*/ 498205 w 2684164"/>
              <a:gd name="connsiteY79" fmla="*/ 313373 h 4354354"/>
              <a:gd name="connsiteX80" fmla="*/ 453913 w 2684164"/>
              <a:gd name="connsiteY80" fmla="*/ 408147 h 4354354"/>
              <a:gd name="connsiteX81" fmla="*/ 361044 w 2684164"/>
              <a:gd name="connsiteY81" fmla="*/ 381476 h 4354354"/>
              <a:gd name="connsiteX82" fmla="*/ 293418 w 2684164"/>
              <a:gd name="connsiteY82" fmla="*/ 441960 h 4354354"/>
              <a:gd name="connsiteX83" fmla="*/ 263413 w 2684164"/>
              <a:gd name="connsiteY83" fmla="*/ 513874 h 4354354"/>
              <a:gd name="connsiteX84" fmla="*/ 314848 w 2684164"/>
              <a:gd name="connsiteY84" fmla="*/ 574834 h 4354354"/>
              <a:gd name="connsiteX85" fmla="*/ 228646 w 2684164"/>
              <a:gd name="connsiteY85" fmla="*/ 711995 h 4354354"/>
              <a:gd name="connsiteX86" fmla="*/ 255318 w 2684164"/>
              <a:gd name="connsiteY86" fmla="*/ 758667 h 4354354"/>
              <a:gd name="connsiteX87" fmla="*/ 241029 w 2684164"/>
              <a:gd name="connsiteY87" fmla="*/ 834390 h 4354354"/>
              <a:gd name="connsiteX88" fmla="*/ 295798 w 2684164"/>
              <a:gd name="connsiteY88" fmla="*/ 849630 h 4354354"/>
              <a:gd name="connsiteX89" fmla="*/ 343899 w 2684164"/>
              <a:gd name="connsiteY89" fmla="*/ 872966 h 4354354"/>
              <a:gd name="connsiteX90" fmla="*/ 317230 w 2684164"/>
              <a:gd name="connsiteY90" fmla="*/ 957263 h 4354354"/>
              <a:gd name="connsiteX91" fmla="*/ 314849 w 2684164"/>
              <a:gd name="connsiteY91" fmla="*/ 1051560 h 4354354"/>
              <a:gd name="connsiteX92" fmla="*/ 231506 w 2684164"/>
              <a:gd name="connsiteY92" fmla="*/ 1096803 h 4354354"/>
              <a:gd name="connsiteX93" fmla="*/ 152447 w 2684164"/>
              <a:gd name="connsiteY93" fmla="*/ 1095376 h 4354354"/>
              <a:gd name="connsiteX94" fmla="*/ 159114 w 2684164"/>
              <a:gd name="connsiteY94" fmla="*/ 1245395 h 4354354"/>
              <a:gd name="connsiteX95" fmla="*/ 221503 w 2684164"/>
              <a:gd name="connsiteY95" fmla="*/ 1283494 h 4354354"/>
              <a:gd name="connsiteX96" fmla="*/ 210073 w 2684164"/>
              <a:gd name="connsiteY96" fmla="*/ 1344454 h 4354354"/>
              <a:gd name="connsiteX97" fmla="*/ 292464 w 2684164"/>
              <a:gd name="connsiteY97" fmla="*/ 1416368 h 4354354"/>
              <a:gd name="connsiteX98" fmla="*/ 272938 w 2684164"/>
              <a:gd name="connsiteY98" fmla="*/ 1466374 h 4354354"/>
              <a:gd name="connsiteX99" fmla="*/ 237219 w 2684164"/>
              <a:gd name="connsiteY99" fmla="*/ 1567339 h 4354354"/>
              <a:gd name="connsiteX100" fmla="*/ 212455 w 2684164"/>
              <a:gd name="connsiteY100" fmla="*/ 1594485 h 4354354"/>
              <a:gd name="connsiteX101" fmla="*/ 152923 w 2684164"/>
              <a:gd name="connsiteY101" fmla="*/ 1602105 h 4354354"/>
              <a:gd name="connsiteX102" fmla="*/ 96249 w 2684164"/>
              <a:gd name="connsiteY102" fmla="*/ 1652111 h 4354354"/>
              <a:gd name="connsiteX103" fmla="*/ 35289 w 2684164"/>
              <a:gd name="connsiteY103" fmla="*/ 1684497 h 4354354"/>
              <a:gd name="connsiteX104" fmla="*/ 11001 w 2684164"/>
              <a:gd name="connsiteY104" fmla="*/ 1750219 h 4354354"/>
              <a:gd name="connsiteX105" fmla="*/ 523 w 2684164"/>
              <a:gd name="connsiteY105" fmla="*/ 1875473 h 4354354"/>
              <a:gd name="connsiteX106" fmla="*/ 29098 w 2684164"/>
              <a:gd name="connsiteY106" fmla="*/ 1938814 h 4354354"/>
              <a:gd name="connsiteX107" fmla="*/ 79104 w 2684164"/>
              <a:gd name="connsiteY107" fmla="*/ 1993107 h 4354354"/>
              <a:gd name="connsiteX108" fmla="*/ 166258 w 2684164"/>
              <a:gd name="connsiteY108" fmla="*/ 2037874 h 4354354"/>
              <a:gd name="connsiteX109" fmla="*/ 241505 w 2684164"/>
              <a:gd name="connsiteY109" fmla="*/ 2100263 h 4354354"/>
              <a:gd name="connsiteX110" fmla="*/ 265318 w 2684164"/>
              <a:gd name="connsiteY110" fmla="*/ 2182654 h 4354354"/>
              <a:gd name="connsiteX111" fmla="*/ 318182 w 2684164"/>
              <a:gd name="connsiteY111" fmla="*/ 2265045 h 4354354"/>
              <a:gd name="connsiteX112" fmla="*/ 443436 w 2684164"/>
              <a:gd name="connsiteY112" fmla="*/ 2258854 h 4354354"/>
              <a:gd name="connsiteX113" fmla="*/ 472010 w 2684164"/>
              <a:gd name="connsiteY113" fmla="*/ 2296954 h 4354354"/>
              <a:gd name="connsiteX114" fmla="*/ 510111 w 2684164"/>
              <a:gd name="connsiteY114" fmla="*/ 2330292 h 4354354"/>
              <a:gd name="connsiteX115" fmla="*/ 541067 w 2684164"/>
              <a:gd name="connsiteY115" fmla="*/ 2318385 h 4354354"/>
              <a:gd name="connsiteX116" fmla="*/ 564403 w 2684164"/>
              <a:gd name="connsiteY116" fmla="*/ 2392680 h 4354354"/>
              <a:gd name="connsiteX117" fmla="*/ 543448 w 2684164"/>
              <a:gd name="connsiteY117" fmla="*/ 2461737 h 4354354"/>
              <a:gd name="connsiteX118" fmla="*/ 497728 w 2684164"/>
              <a:gd name="connsiteY118" fmla="*/ 2511267 h 4354354"/>
              <a:gd name="connsiteX119" fmla="*/ 499633 w 2684164"/>
              <a:gd name="connsiteY119" fmla="*/ 2549843 h 4354354"/>
              <a:gd name="connsiteX120" fmla="*/ 491061 w 2684164"/>
              <a:gd name="connsiteY120" fmla="*/ 2611279 h 4354354"/>
              <a:gd name="connsiteX121" fmla="*/ 524398 w 2684164"/>
              <a:gd name="connsiteY121" fmla="*/ 2648902 h 4354354"/>
              <a:gd name="connsiteX122" fmla="*/ 532018 w 2684164"/>
              <a:gd name="connsiteY122" fmla="*/ 2681764 h 4354354"/>
              <a:gd name="connsiteX123" fmla="*/ 564879 w 2684164"/>
              <a:gd name="connsiteY123" fmla="*/ 2642236 h 4354354"/>
              <a:gd name="connsiteX124" fmla="*/ 598217 w 2684164"/>
              <a:gd name="connsiteY124" fmla="*/ 2584610 h 4354354"/>
              <a:gd name="connsiteX125" fmla="*/ 655366 w 2684164"/>
              <a:gd name="connsiteY125" fmla="*/ 2589848 h 4354354"/>
              <a:gd name="connsiteX126" fmla="*/ 717279 w 2684164"/>
              <a:gd name="connsiteY126" fmla="*/ 2680812 h 4354354"/>
              <a:gd name="connsiteX127" fmla="*/ 755855 w 2684164"/>
              <a:gd name="connsiteY127" fmla="*/ 2739390 h 4354354"/>
              <a:gd name="connsiteX128" fmla="*/ 713945 w 2684164"/>
              <a:gd name="connsiteY128" fmla="*/ 2816067 h 4354354"/>
              <a:gd name="connsiteX129" fmla="*/ 642032 w 2684164"/>
              <a:gd name="connsiteY129" fmla="*/ 2851785 h 4354354"/>
              <a:gd name="connsiteX130" fmla="*/ 592978 w 2684164"/>
              <a:gd name="connsiteY130" fmla="*/ 2914174 h 4354354"/>
              <a:gd name="connsiteX131" fmla="*/ 526779 w 2684164"/>
              <a:gd name="connsiteY131" fmla="*/ 2938462 h 4354354"/>
              <a:gd name="connsiteX132" fmla="*/ 497252 w 2684164"/>
              <a:gd name="connsiteY132" fmla="*/ 2980373 h 4354354"/>
              <a:gd name="connsiteX133" fmla="*/ 527732 w 2684164"/>
              <a:gd name="connsiteY133" fmla="*/ 3081814 h 4354354"/>
              <a:gd name="connsiteX134" fmla="*/ 533923 w 2684164"/>
              <a:gd name="connsiteY134" fmla="*/ 3220403 h 4354354"/>
              <a:gd name="connsiteX135" fmla="*/ 588692 w 2684164"/>
              <a:gd name="connsiteY135" fmla="*/ 3276601 h 4354354"/>
              <a:gd name="connsiteX136" fmla="*/ 614886 w 2684164"/>
              <a:gd name="connsiteY136" fmla="*/ 3342323 h 4354354"/>
              <a:gd name="connsiteX137" fmla="*/ 586311 w 2684164"/>
              <a:gd name="connsiteY137" fmla="*/ 3392329 h 4354354"/>
              <a:gd name="connsiteX138" fmla="*/ 586310 w 2684164"/>
              <a:gd name="connsiteY138" fmla="*/ 3450432 h 4354354"/>
              <a:gd name="connsiteX139" fmla="*/ 562498 w 2684164"/>
              <a:gd name="connsiteY139" fmla="*/ 3493294 h 4354354"/>
              <a:gd name="connsiteX140" fmla="*/ 546781 w 2684164"/>
              <a:gd name="connsiteY140" fmla="*/ 3561398 h 4354354"/>
              <a:gd name="connsiteX141" fmla="*/ 538686 w 2684164"/>
              <a:gd name="connsiteY141" fmla="*/ 3611404 h 4354354"/>
              <a:gd name="connsiteX142" fmla="*/ 519635 w 2684164"/>
              <a:gd name="connsiteY142" fmla="*/ 3654266 h 4354354"/>
              <a:gd name="connsiteX143" fmla="*/ 547258 w 2684164"/>
              <a:gd name="connsiteY143" fmla="*/ 3685223 h 4354354"/>
              <a:gd name="connsiteX144" fmla="*/ 600598 w 2684164"/>
              <a:gd name="connsiteY144" fmla="*/ 3699034 h 4354354"/>
              <a:gd name="connsiteX145" fmla="*/ 623458 w 2684164"/>
              <a:gd name="connsiteY145" fmla="*/ 3691414 h 4354354"/>
              <a:gd name="connsiteX146" fmla="*/ 669178 w 2684164"/>
              <a:gd name="connsiteY146" fmla="*/ 3714274 h 4354354"/>
              <a:gd name="connsiteX147" fmla="*/ 699658 w 2684164"/>
              <a:gd name="connsiteY147" fmla="*/ 3744754 h 4354354"/>
              <a:gd name="connsiteX148" fmla="*/ 829198 w 2684164"/>
              <a:gd name="connsiteY148" fmla="*/ 3767614 h 4354354"/>
              <a:gd name="connsiteX149" fmla="*/ 844438 w 2684164"/>
              <a:gd name="connsiteY149" fmla="*/ 3798094 h 4354354"/>
              <a:gd name="connsiteX150" fmla="*/ 867298 w 2684164"/>
              <a:gd name="connsiteY150" fmla="*/ 3813334 h 4354354"/>
              <a:gd name="connsiteX151" fmla="*/ 890158 w 2684164"/>
              <a:gd name="connsiteY151" fmla="*/ 3836194 h 4354354"/>
              <a:gd name="connsiteX152" fmla="*/ 897778 w 2684164"/>
              <a:gd name="connsiteY152" fmla="*/ 3866674 h 4354354"/>
              <a:gd name="connsiteX153" fmla="*/ 913018 w 2684164"/>
              <a:gd name="connsiteY153" fmla="*/ 3889534 h 4354354"/>
              <a:gd name="connsiteX154" fmla="*/ 935878 w 2684164"/>
              <a:gd name="connsiteY154" fmla="*/ 3927634 h 4354354"/>
              <a:gd name="connsiteX155" fmla="*/ 989218 w 2684164"/>
              <a:gd name="connsiteY155" fmla="*/ 3973354 h 4354354"/>
              <a:gd name="connsiteX156" fmla="*/ 1004458 w 2684164"/>
              <a:gd name="connsiteY156" fmla="*/ 3996214 h 4354354"/>
              <a:gd name="connsiteX157" fmla="*/ 1027318 w 2684164"/>
              <a:gd name="connsiteY157" fmla="*/ 4034314 h 4354354"/>
              <a:gd name="connsiteX158" fmla="*/ 1057798 w 2684164"/>
              <a:gd name="connsiteY158" fmla="*/ 4110514 h 4354354"/>
              <a:gd name="connsiteX159" fmla="*/ 1065418 w 2684164"/>
              <a:gd name="connsiteY159" fmla="*/ 4133374 h 4354354"/>
              <a:gd name="connsiteX160" fmla="*/ 1141618 w 2684164"/>
              <a:gd name="connsiteY160" fmla="*/ 4163854 h 4354354"/>
              <a:gd name="connsiteX161" fmla="*/ 1194958 w 2684164"/>
              <a:gd name="connsiteY161" fmla="*/ 4240054 h 4354354"/>
              <a:gd name="connsiteX162" fmla="*/ 1255918 w 2684164"/>
              <a:gd name="connsiteY162" fmla="*/ 4247674 h 4354354"/>
              <a:gd name="connsiteX163" fmla="*/ 1263538 w 2684164"/>
              <a:gd name="connsiteY163" fmla="*/ 4301014 h 4354354"/>
              <a:gd name="connsiteX164" fmla="*/ 1309258 w 2684164"/>
              <a:gd name="connsiteY164" fmla="*/ 4354354 h 4354354"/>
              <a:gd name="connsiteX165" fmla="*/ 1347358 w 2684164"/>
              <a:gd name="connsiteY165" fmla="*/ 4255294 h 4354354"/>
              <a:gd name="connsiteX166" fmla="*/ 1408318 w 2684164"/>
              <a:gd name="connsiteY166" fmla="*/ 4224814 h 4354354"/>
              <a:gd name="connsiteX167" fmla="*/ 1461658 w 2684164"/>
              <a:gd name="connsiteY167" fmla="*/ 4209574 h 4354354"/>
              <a:gd name="connsiteX168" fmla="*/ 1499758 w 2684164"/>
              <a:gd name="connsiteY168" fmla="*/ 4186714 h 4354354"/>
              <a:gd name="connsiteX169" fmla="*/ 1545478 w 2684164"/>
              <a:gd name="connsiteY169" fmla="*/ 4156234 h 4354354"/>
              <a:gd name="connsiteX170" fmla="*/ 1575958 w 2684164"/>
              <a:gd name="connsiteY170" fmla="*/ 4148614 h 4354354"/>
              <a:gd name="connsiteX171" fmla="*/ 1636918 w 2684164"/>
              <a:gd name="connsiteY171" fmla="*/ 4087654 h 4354354"/>
              <a:gd name="connsiteX172" fmla="*/ 1667398 w 2684164"/>
              <a:gd name="connsiteY172" fmla="*/ 4064794 h 4354354"/>
              <a:gd name="connsiteX173" fmla="*/ 1819798 w 2684164"/>
              <a:gd name="connsiteY173" fmla="*/ 4026694 h 4354354"/>
              <a:gd name="connsiteX174" fmla="*/ 1850278 w 2684164"/>
              <a:gd name="connsiteY174" fmla="*/ 4011454 h 4354354"/>
              <a:gd name="connsiteX175" fmla="*/ 1895998 w 2684164"/>
              <a:gd name="connsiteY175" fmla="*/ 3996214 h 4354354"/>
              <a:gd name="connsiteX176" fmla="*/ 1918858 w 2684164"/>
              <a:gd name="connsiteY176" fmla="*/ 3980974 h 4354354"/>
              <a:gd name="connsiteX177" fmla="*/ 1979818 w 2684164"/>
              <a:gd name="connsiteY177" fmla="*/ 3935254 h 4354354"/>
              <a:gd name="connsiteX178" fmla="*/ 2040778 w 2684164"/>
              <a:gd name="connsiteY178" fmla="*/ 3897154 h 4354354"/>
              <a:gd name="connsiteX179" fmla="*/ 2071258 w 2684164"/>
              <a:gd name="connsiteY179" fmla="*/ 3881914 h 4354354"/>
              <a:gd name="connsiteX180" fmla="*/ 2124598 w 2684164"/>
              <a:gd name="connsiteY180" fmla="*/ 3843814 h 4354354"/>
              <a:gd name="connsiteX181" fmla="*/ 2155078 w 2684164"/>
              <a:gd name="connsiteY181" fmla="*/ 3813334 h 4354354"/>
              <a:gd name="connsiteX182" fmla="*/ 2193178 w 2684164"/>
              <a:gd name="connsiteY182" fmla="*/ 3714274 h 4354354"/>
              <a:gd name="connsiteX183" fmla="*/ 2155078 w 2684164"/>
              <a:gd name="connsiteY183" fmla="*/ 3630454 h 4354354"/>
              <a:gd name="connsiteX184" fmla="*/ 2132218 w 2684164"/>
              <a:gd name="connsiteY184" fmla="*/ 3622834 h 4354354"/>
              <a:gd name="connsiteX185" fmla="*/ 2116978 w 2684164"/>
              <a:gd name="connsiteY185" fmla="*/ 3706654 h 4354354"/>
              <a:gd name="connsiteX186" fmla="*/ 2101738 w 2684164"/>
              <a:gd name="connsiteY186" fmla="*/ 3683794 h 4354354"/>
              <a:gd name="connsiteX187" fmla="*/ 2040778 w 2684164"/>
              <a:gd name="connsiteY187" fmla="*/ 3691414 h 4354354"/>
              <a:gd name="connsiteX188" fmla="*/ 2048398 w 2684164"/>
              <a:gd name="connsiteY188" fmla="*/ 3729514 h 4354354"/>
              <a:gd name="connsiteX189" fmla="*/ 2071258 w 2684164"/>
              <a:gd name="connsiteY189" fmla="*/ 3744754 h 4354354"/>
              <a:gd name="connsiteX190" fmla="*/ 2086498 w 2684164"/>
              <a:gd name="connsiteY190" fmla="*/ 3775234 h 4354354"/>
              <a:gd name="connsiteX191" fmla="*/ 2078878 w 2684164"/>
              <a:gd name="connsiteY191" fmla="*/ 3820954 h 4354354"/>
              <a:gd name="connsiteX192" fmla="*/ 2002678 w 2684164"/>
              <a:gd name="connsiteY192" fmla="*/ 3775234 h 4354354"/>
              <a:gd name="connsiteX193" fmla="*/ 1987438 w 2684164"/>
              <a:gd name="connsiteY193" fmla="*/ 3676174 h 4354354"/>
              <a:gd name="connsiteX194" fmla="*/ 1964578 w 2684164"/>
              <a:gd name="connsiteY194" fmla="*/ 3653314 h 4354354"/>
              <a:gd name="connsiteX195" fmla="*/ 1972198 w 2684164"/>
              <a:gd name="connsiteY195" fmla="*/ 3607594 h 4354354"/>
              <a:gd name="connsiteX196" fmla="*/ 2017918 w 2684164"/>
              <a:gd name="connsiteY196" fmla="*/ 3599974 h 4354354"/>
              <a:gd name="connsiteX197" fmla="*/ 2025538 w 2684164"/>
              <a:gd name="connsiteY197" fmla="*/ 3546634 h 4354354"/>
              <a:gd name="connsiteX198" fmla="*/ 2056018 w 2684164"/>
              <a:gd name="connsiteY198" fmla="*/ 3554254 h 4354354"/>
              <a:gd name="connsiteX199" fmla="*/ 2086498 w 2684164"/>
              <a:gd name="connsiteY199" fmla="*/ 3516154 h 4354354"/>
              <a:gd name="connsiteX200" fmla="*/ 2116978 w 2684164"/>
              <a:gd name="connsiteY200" fmla="*/ 3485674 h 4354354"/>
              <a:gd name="connsiteX201" fmla="*/ 2132218 w 2684164"/>
              <a:gd name="connsiteY201" fmla="*/ 3462814 h 4354354"/>
              <a:gd name="connsiteX202" fmla="*/ 2162698 w 2684164"/>
              <a:gd name="connsiteY202" fmla="*/ 3439954 h 4354354"/>
              <a:gd name="connsiteX203" fmla="*/ 2231278 w 2684164"/>
              <a:gd name="connsiteY203" fmla="*/ 3348514 h 4354354"/>
              <a:gd name="connsiteX204" fmla="*/ 2238898 w 2684164"/>
              <a:gd name="connsiteY204" fmla="*/ 3318034 h 4354354"/>
              <a:gd name="connsiteX205" fmla="*/ 2261758 w 2684164"/>
              <a:gd name="connsiteY205" fmla="*/ 3257074 h 4354354"/>
              <a:gd name="connsiteX206" fmla="*/ 2269378 w 2684164"/>
              <a:gd name="connsiteY206" fmla="*/ 3211354 h 4354354"/>
              <a:gd name="connsiteX207" fmla="*/ 2292238 w 2684164"/>
              <a:gd name="connsiteY207" fmla="*/ 3165634 h 4354354"/>
              <a:gd name="connsiteX208" fmla="*/ 2307478 w 2684164"/>
              <a:gd name="connsiteY208" fmla="*/ 3127534 h 4354354"/>
              <a:gd name="connsiteX209" fmla="*/ 2345578 w 2684164"/>
              <a:gd name="connsiteY209" fmla="*/ 3112294 h 4354354"/>
              <a:gd name="connsiteX210" fmla="*/ 2368438 w 2684164"/>
              <a:gd name="connsiteY210" fmla="*/ 3097054 h 4354354"/>
              <a:gd name="connsiteX211" fmla="*/ 2487977 w 2684164"/>
              <a:gd name="connsiteY211" fmla="*/ 3067050 h 4354354"/>
              <a:gd name="connsiteX212" fmla="*/ 2586085 w 2684164"/>
              <a:gd name="connsiteY212" fmla="*/ 3063717 h 4354354"/>
              <a:gd name="connsiteX213" fmla="*/ 2678476 w 2684164"/>
              <a:gd name="connsiteY213" fmla="*/ 3054668 h 4354354"/>
              <a:gd name="connsiteX0" fmla="*/ 2678476 w 2684164"/>
              <a:gd name="connsiteY0" fmla="*/ 3054668 h 4354354"/>
              <a:gd name="connsiteX1" fmla="*/ 2673238 w 2684164"/>
              <a:gd name="connsiteY1" fmla="*/ 3028474 h 4354354"/>
              <a:gd name="connsiteX2" fmla="*/ 2665618 w 2684164"/>
              <a:gd name="connsiteY2" fmla="*/ 2975134 h 4354354"/>
              <a:gd name="connsiteX3" fmla="*/ 2623708 w 2684164"/>
              <a:gd name="connsiteY3" fmla="*/ 2967038 h 4354354"/>
              <a:gd name="connsiteX4" fmla="*/ 2560367 w 2684164"/>
              <a:gd name="connsiteY4" fmla="*/ 2966561 h 4354354"/>
              <a:gd name="connsiteX5" fmla="*/ 2519410 w 2684164"/>
              <a:gd name="connsiteY5" fmla="*/ 2908936 h 4354354"/>
              <a:gd name="connsiteX6" fmla="*/ 2457021 w 2684164"/>
              <a:gd name="connsiteY6" fmla="*/ 2905601 h 4354354"/>
              <a:gd name="connsiteX7" fmla="*/ 2410349 w 2684164"/>
              <a:gd name="connsiteY7" fmla="*/ 2889885 h 4354354"/>
              <a:gd name="connsiteX8" fmla="*/ 2376058 w 2684164"/>
              <a:gd name="connsiteY8" fmla="*/ 2876074 h 4354354"/>
              <a:gd name="connsiteX9" fmla="*/ 2347960 w 2684164"/>
              <a:gd name="connsiteY9" fmla="*/ 2856071 h 4354354"/>
              <a:gd name="connsiteX10" fmla="*/ 2293190 w 2684164"/>
              <a:gd name="connsiteY10" fmla="*/ 2824163 h 4354354"/>
              <a:gd name="connsiteX11" fmla="*/ 2218895 w 2684164"/>
              <a:gd name="connsiteY11" fmla="*/ 2864167 h 4354354"/>
              <a:gd name="connsiteX12" fmla="*/ 2178414 w 2684164"/>
              <a:gd name="connsiteY12" fmla="*/ 2825116 h 4354354"/>
              <a:gd name="connsiteX13" fmla="*/ 2143172 w 2684164"/>
              <a:gd name="connsiteY13" fmla="*/ 2746058 h 4354354"/>
              <a:gd name="connsiteX14" fmla="*/ 2123646 w 2684164"/>
              <a:gd name="connsiteY14" fmla="*/ 2684621 h 4354354"/>
              <a:gd name="connsiteX15" fmla="*/ 2105549 w 2684164"/>
              <a:gd name="connsiteY15" fmla="*/ 2649379 h 4354354"/>
              <a:gd name="connsiteX16" fmla="*/ 2104119 w 2684164"/>
              <a:gd name="connsiteY16" fmla="*/ 2600801 h 4354354"/>
              <a:gd name="connsiteX17" fmla="*/ 2026490 w 2684164"/>
              <a:gd name="connsiteY17" fmla="*/ 2686051 h 4354354"/>
              <a:gd name="connsiteX18" fmla="*/ 1959340 w 2684164"/>
              <a:gd name="connsiteY18" fmla="*/ 2754154 h 4354354"/>
              <a:gd name="connsiteX19" fmla="*/ 1912191 w 2684164"/>
              <a:gd name="connsiteY19" fmla="*/ 2713196 h 4354354"/>
              <a:gd name="connsiteX20" fmla="*/ 1775507 w 2684164"/>
              <a:gd name="connsiteY20" fmla="*/ 2699862 h 4354354"/>
              <a:gd name="connsiteX21" fmla="*/ 1677399 w 2684164"/>
              <a:gd name="connsiteY21" fmla="*/ 2689860 h 4354354"/>
              <a:gd name="connsiteX22" fmla="*/ 1606915 w 2684164"/>
              <a:gd name="connsiteY22" fmla="*/ 2582229 h 4354354"/>
              <a:gd name="connsiteX23" fmla="*/ 1542145 w 2684164"/>
              <a:gd name="connsiteY23" fmla="*/ 2584133 h 4354354"/>
              <a:gd name="connsiteX24" fmla="*/ 1517379 w 2684164"/>
              <a:gd name="connsiteY24" fmla="*/ 2563654 h 4354354"/>
              <a:gd name="connsiteX25" fmla="*/ 1469278 w 2684164"/>
              <a:gd name="connsiteY25" fmla="*/ 2381726 h 4354354"/>
              <a:gd name="connsiteX26" fmla="*/ 1438798 w 2684164"/>
              <a:gd name="connsiteY26" fmla="*/ 2289334 h 4354354"/>
              <a:gd name="connsiteX27" fmla="*/ 1400698 w 2684164"/>
              <a:gd name="connsiteY27" fmla="*/ 2220754 h 4354354"/>
              <a:gd name="connsiteX28" fmla="*/ 1385458 w 2684164"/>
              <a:gd name="connsiteY28" fmla="*/ 2197894 h 4354354"/>
              <a:gd name="connsiteX29" fmla="*/ 1374981 w 2684164"/>
              <a:gd name="connsiteY29" fmla="*/ 2152651 h 4354354"/>
              <a:gd name="connsiteX30" fmla="*/ 1369742 w 2684164"/>
              <a:gd name="connsiteY30" fmla="*/ 2052162 h 4354354"/>
              <a:gd name="connsiteX31" fmla="*/ 1384030 w 2684164"/>
              <a:gd name="connsiteY31" fmla="*/ 1982630 h 4354354"/>
              <a:gd name="connsiteX32" fmla="*/ 1315926 w 2684164"/>
              <a:gd name="connsiteY32" fmla="*/ 1917859 h 4354354"/>
              <a:gd name="connsiteX33" fmla="*/ 1282588 w 2684164"/>
              <a:gd name="connsiteY33" fmla="*/ 1912621 h 4354354"/>
              <a:gd name="connsiteX34" fmla="*/ 1184957 w 2684164"/>
              <a:gd name="connsiteY34" fmla="*/ 1853089 h 4354354"/>
              <a:gd name="connsiteX35" fmla="*/ 1126856 w 2684164"/>
              <a:gd name="connsiteY35" fmla="*/ 1863567 h 4354354"/>
              <a:gd name="connsiteX36" fmla="*/ 1074467 w 2684164"/>
              <a:gd name="connsiteY36" fmla="*/ 1897379 h 4354354"/>
              <a:gd name="connsiteX37" fmla="*/ 1025413 w 2684164"/>
              <a:gd name="connsiteY37" fmla="*/ 1923098 h 4354354"/>
              <a:gd name="connsiteX38" fmla="*/ 958738 w 2684164"/>
              <a:gd name="connsiteY38" fmla="*/ 1984058 h 4354354"/>
              <a:gd name="connsiteX39" fmla="*/ 909684 w 2684164"/>
              <a:gd name="connsiteY39" fmla="*/ 1941672 h 4354354"/>
              <a:gd name="connsiteX40" fmla="*/ 854917 w 2684164"/>
              <a:gd name="connsiteY40" fmla="*/ 1915002 h 4354354"/>
              <a:gd name="connsiteX41" fmla="*/ 823960 w 2684164"/>
              <a:gd name="connsiteY41" fmla="*/ 1889284 h 4354354"/>
              <a:gd name="connsiteX42" fmla="*/ 800624 w 2684164"/>
              <a:gd name="connsiteY42" fmla="*/ 1846898 h 4354354"/>
              <a:gd name="connsiteX43" fmla="*/ 814912 w 2684164"/>
              <a:gd name="connsiteY43" fmla="*/ 1789748 h 4354354"/>
              <a:gd name="connsiteX44" fmla="*/ 804433 w 2684164"/>
              <a:gd name="connsiteY44" fmla="*/ 1720215 h 4354354"/>
              <a:gd name="connsiteX45" fmla="*/ 783955 w 2684164"/>
              <a:gd name="connsiteY45" fmla="*/ 1625441 h 4354354"/>
              <a:gd name="connsiteX46" fmla="*/ 760141 w 2684164"/>
              <a:gd name="connsiteY46" fmla="*/ 1635919 h 4354354"/>
              <a:gd name="connsiteX47" fmla="*/ 701563 w 2684164"/>
              <a:gd name="connsiteY47" fmla="*/ 1571626 h 4354354"/>
              <a:gd name="connsiteX48" fmla="*/ 730138 w 2684164"/>
              <a:gd name="connsiteY48" fmla="*/ 1519714 h 4354354"/>
              <a:gd name="connsiteX49" fmla="*/ 777763 w 2684164"/>
              <a:gd name="connsiteY49" fmla="*/ 1455420 h 4354354"/>
              <a:gd name="connsiteX50" fmla="*/ 775858 w 2684164"/>
              <a:gd name="connsiteY50" fmla="*/ 1429227 h 4354354"/>
              <a:gd name="connsiteX51" fmla="*/ 818721 w 2684164"/>
              <a:gd name="connsiteY51" fmla="*/ 1375409 h 4354354"/>
              <a:gd name="connsiteX52" fmla="*/ 826818 w 2684164"/>
              <a:gd name="connsiteY52" fmla="*/ 1282542 h 4354354"/>
              <a:gd name="connsiteX53" fmla="*/ 812529 w 2684164"/>
              <a:gd name="connsiteY53" fmla="*/ 1198721 h 4354354"/>
              <a:gd name="connsiteX54" fmla="*/ 780144 w 2684164"/>
              <a:gd name="connsiteY54" fmla="*/ 1151573 h 4354354"/>
              <a:gd name="connsiteX55" fmla="*/ 761571 w 2684164"/>
              <a:gd name="connsiteY55" fmla="*/ 1070134 h 4354354"/>
              <a:gd name="connsiteX56" fmla="*/ 805387 w 2684164"/>
              <a:gd name="connsiteY56" fmla="*/ 1034892 h 4354354"/>
              <a:gd name="connsiteX57" fmla="*/ 808720 w 2684164"/>
              <a:gd name="connsiteY57" fmla="*/ 976789 h 4354354"/>
              <a:gd name="connsiteX58" fmla="*/ 821102 w 2684164"/>
              <a:gd name="connsiteY58" fmla="*/ 901065 h 4354354"/>
              <a:gd name="connsiteX59" fmla="*/ 830151 w 2684164"/>
              <a:gd name="connsiteY59" fmla="*/ 833914 h 4354354"/>
              <a:gd name="connsiteX60" fmla="*/ 844915 w 2684164"/>
              <a:gd name="connsiteY60" fmla="*/ 795814 h 4354354"/>
              <a:gd name="connsiteX61" fmla="*/ 860154 w 2684164"/>
              <a:gd name="connsiteY61" fmla="*/ 762475 h 4354354"/>
              <a:gd name="connsiteX62" fmla="*/ 833961 w 2684164"/>
              <a:gd name="connsiteY62" fmla="*/ 696754 h 4354354"/>
              <a:gd name="connsiteX63" fmla="*/ 818245 w 2684164"/>
              <a:gd name="connsiteY63" fmla="*/ 573405 h 4354354"/>
              <a:gd name="connsiteX64" fmla="*/ 787764 w 2684164"/>
              <a:gd name="connsiteY64" fmla="*/ 536259 h 4354354"/>
              <a:gd name="connsiteX65" fmla="*/ 770143 w 2684164"/>
              <a:gd name="connsiteY65" fmla="*/ 505777 h 4354354"/>
              <a:gd name="connsiteX66" fmla="*/ 747283 w 2684164"/>
              <a:gd name="connsiteY66" fmla="*/ 430054 h 4354354"/>
              <a:gd name="connsiteX67" fmla="*/ 720137 w 2684164"/>
              <a:gd name="connsiteY67" fmla="*/ 349091 h 4354354"/>
              <a:gd name="connsiteX68" fmla="*/ 732519 w 2684164"/>
              <a:gd name="connsiteY68" fmla="*/ 321469 h 4354354"/>
              <a:gd name="connsiteX69" fmla="*/ 729187 w 2684164"/>
              <a:gd name="connsiteY69" fmla="*/ 256223 h 4354354"/>
              <a:gd name="connsiteX70" fmla="*/ 710137 w 2684164"/>
              <a:gd name="connsiteY70" fmla="*/ 241935 h 4354354"/>
              <a:gd name="connsiteX71" fmla="*/ 702040 w 2684164"/>
              <a:gd name="connsiteY71" fmla="*/ 171451 h 4354354"/>
              <a:gd name="connsiteX72" fmla="*/ 668226 w 2684164"/>
              <a:gd name="connsiteY72" fmla="*/ 120015 h 4354354"/>
              <a:gd name="connsiteX73" fmla="*/ 679180 w 2684164"/>
              <a:gd name="connsiteY73" fmla="*/ 70485 h 4354354"/>
              <a:gd name="connsiteX74" fmla="*/ 650127 w 2684164"/>
              <a:gd name="connsiteY74" fmla="*/ 0 h 4354354"/>
              <a:gd name="connsiteX75" fmla="*/ 605837 w 2684164"/>
              <a:gd name="connsiteY75" fmla="*/ 10001 h 4354354"/>
              <a:gd name="connsiteX76" fmla="*/ 535352 w 2684164"/>
              <a:gd name="connsiteY76" fmla="*/ 85249 h 4354354"/>
              <a:gd name="connsiteX77" fmla="*/ 552497 w 2684164"/>
              <a:gd name="connsiteY77" fmla="*/ 158591 h 4354354"/>
              <a:gd name="connsiteX78" fmla="*/ 545831 w 2684164"/>
              <a:gd name="connsiteY78" fmla="*/ 234792 h 4354354"/>
              <a:gd name="connsiteX79" fmla="*/ 498205 w 2684164"/>
              <a:gd name="connsiteY79" fmla="*/ 313373 h 4354354"/>
              <a:gd name="connsiteX80" fmla="*/ 453913 w 2684164"/>
              <a:gd name="connsiteY80" fmla="*/ 408147 h 4354354"/>
              <a:gd name="connsiteX81" fmla="*/ 361044 w 2684164"/>
              <a:gd name="connsiteY81" fmla="*/ 381476 h 4354354"/>
              <a:gd name="connsiteX82" fmla="*/ 293418 w 2684164"/>
              <a:gd name="connsiteY82" fmla="*/ 441960 h 4354354"/>
              <a:gd name="connsiteX83" fmla="*/ 263413 w 2684164"/>
              <a:gd name="connsiteY83" fmla="*/ 513874 h 4354354"/>
              <a:gd name="connsiteX84" fmla="*/ 314848 w 2684164"/>
              <a:gd name="connsiteY84" fmla="*/ 574834 h 4354354"/>
              <a:gd name="connsiteX85" fmla="*/ 228646 w 2684164"/>
              <a:gd name="connsiteY85" fmla="*/ 711995 h 4354354"/>
              <a:gd name="connsiteX86" fmla="*/ 255318 w 2684164"/>
              <a:gd name="connsiteY86" fmla="*/ 758667 h 4354354"/>
              <a:gd name="connsiteX87" fmla="*/ 241029 w 2684164"/>
              <a:gd name="connsiteY87" fmla="*/ 834390 h 4354354"/>
              <a:gd name="connsiteX88" fmla="*/ 295798 w 2684164"/>
              <a:gd name="connsiteY88" fmla="*/ 849630 h 4354354"/>
              <a:gd name="connsiteX89" fmla="*/ 343899 w 2684164"/>
              <a:gd name="connsiteY89" fmla="*/ 872966 h 4354354"/>
              <a:gd name="connsiteX90" fmla="*/ 317230 w 2684164"/>
              <a:gd name="connsiteY90" fmla="*/ 957263 h 4354354"/>
              <a:gd name="connsiteX91" fmla="*/ 314849 w 2684164"/>
              <a:gd name="connsiteY91" fmla="*/ 1051560 h 4354354"/>
              <a:gd name="connsiteX92" fmla="*/ 231506 w 2684164"/>
              <a:gd name="connsiteY92" fmla="*/ 1096803 h 4354354"/>
              <a:gd name="connsiteX93" fmla="*/ 152447 w 2684164"/>
              <a:gd name="connsiteY93" fmla="*/ 1095376 h 4354354"/>
              <a:gd name="connsiteX94" fmla="*/ 159114 w 2684164"/>
              <a:gd name="connsiteY94" fmla="*/ 1245395 h 4354354"/>
              <a:gd name="connsiteX95" fmla="*/ 221503 w 2684164"/>
              <a:gd name="connsiteY95" fmla="*/ 1283494 h 4354354"/>
              <a:gd name="connsiteX96" fmla="*/ 210073 w 2684164"/>
              <a:gd name="connsiteY96" fmla="*/ 1344454 h 4354354"/>
              <a:gd name="connsiteX97" fmla="*/ 292464 w 2684164"/>
              <a:gd name="connsiteY97" fmla="*/ 1416368 h 4354354"/>
              <a:gd name="connsiteX98" fmla="*/ 272938 w 2684164"/>
              <a:gd name="connsiteY98" fmla="*/ 1466374 h 4354354"/>
              <a:gd name="connsiteX99" fmla="*/ 237219 w 2684164"/>
              <a:gd name="connsiteY99" fmla="*/ 1567339 h 4354354"/>
              <a:gd name="connsiteX100" fmla="*/ 212455 w 2684164"/>
              <a:gd name="connsiteY100" fmla="*/ 1594485 h 4354354"/>
              <a:gd name="connsiteX101" fmla="*/ 152923 w 2684164"/>
              <a:gd name="connsiteY101" fmla="*/ 1602105 h 4354354"/>
              <a:gd name="connsiteX102" fmla="*/ 96249 w 2684164"/>
              <a:gd name="connsiteY102" fmla="*/ 1652111 h 4354354"/>
              <a:gd name="connsiteX103" fmla="*/ 35289 w 2684164"/>
              <a:gd name="connsiteY103" fmla="*/ 1684497 h 4354354"/>
              <a:gd name="connsiteX104" fmla="*/ 11001 w 2684164"/>
              <a:gd name="connsiteY104" fmla="*/ 1750219 h 4354354"/>
              <a:gd name="connsiteX105" fmla="*/ 523 w 2684164"/>
              <a:gd name="connsiteY105" fmla="*/ 1875473 h 4354354"/>
              <a:gd name="connsiteX106" fmla="*/ 29098 w 2684164"/>
              <a:gd name="connsiteY106" fmla="*/ 1938814 h 4354354"/>
              <a:gd name="connsiteX107" fmla="*/ 79104 w 2684164"/>
              <a:gd name="connsiteY107" fmla="*/ 1993107 h 4354354"/>
              <a:gd name="connsiteX108" fmla="*/ 166258 w 2684164"/>
              <a:gd name="connsiteY108" fmla="*/ 2037874 h 4354354"/>
              <a:gd name="connsiteX109" fmla="*/ 241505 w 2684164"/>
              <a:gd name="connsiteY109" fmla="*/ 2100263 h 4354354"/>
              <a:gd name="connsiteX110" fmla="*/ 265318 w 2684164"/>
              <a:gd name="connsiteY110" fmla="*/ 2182654 h 4354354"/>
              <a:gd name="connsiteX111" fmla="*/ 318182 w 2684164"/>
              <a:gd name="connsiteY111" fmla="*/ 2265045 h 4354354"/>
              <a:gd name="connsiteX112" fmla="*/ 443436 w 2684164"/>
              <a:gd name="connsiteY112" fmla="*/ 2258854 h 4354354"/>
              <a:gd name="connsiteX113" fmla="*/ 472010 w 2684164"/>
              <a:gd name="connsiteY113" fmla="*/ 2296954 h 4354354"/>
              <a:gd name="connsiteX114" fmla="*/ 510111 w 2684164"/>
              <a:gd name="connsiteY114" fmla="*/ 2330292 h 4354354"/>
              <a:gd name="connsiteX115" fmla="*/ 541067 w 2684164"/>
              <a:gd name="connsiteY115" fmla="*/ 2318385 h 4354354"/>
              <a:gd name="connsiteX116" fmla="*/ 564403 w 2684164"/>
              <a:gd name="connsiteY116" fmla="*/ 2392680 h 4354354"/>
              <a:gd name="connsiteX117" fmla="*/ 543448 w 2684164"/>
              <a:gd name="connsiteY117" fmla="*/ 2461737 h 4354354"/>
              <a:gd name="connsiteX118" fmla="*/ 497728 w 2684164"/>
              <a:gd name="connsiteY118" fmla="*/ 2511267 h 4354354"/>
              <a:gd name="connsiteX119" fmla="*/ 499633 w 2684164"/>
              <a:gd name="connsiteY119" fmla="*/ 2549843 h 4354354"/>
              <a:gd name="connsiteX120" fmla="*/ 491061 w 2684164"/>
              <a:gd name="connsiteY120" fmla="*/ 2611279 h 4354354"/>
              <a:gd name="connsiteX121" fmla="*/ 524398 w 2684164"/>
              <a:gd name="connsiteY121" fmla="*/ 2648902 h 4354354"/>
              <a:gd name="connsiteX122" fmla="*/ 532018 w 2684164"/>
              <a:gd name="connsiteY122" fmla="*/ 2681764 h 4354354"/>
              <a:gd name="connsiteX123" fmla="*/ 564879 w 2684164"/>
              <a:gd name="connsiteY123" fmla="*/ 2642236 h 4354354"/>
              <a:gd name="connsiteX124" fmla="*/ 598217 w 2684164"/>
              <a:gd name="connsiteY124" fmla="*/ 2584610 h 4354354"/>
              <a:gd name="connsiteX125" fmla="*/ 655366 w 2684164"/>
              <a:gd name="connsiteY125" fmla="*/ 2589848 h 4354354"/>
              <a:gd name="connsiteX126" fmla="*/ 717279 w 2684164"/>
              <a:gd name="connsiteY126" fmla="*/ 2680812 h 4354354"/>
              <a:gd name="connsiteX127" fmla="*/ 755855 w 2684164"/>
              <a:gd name="connsiteY127" fmla="*/ 2739390 h 4354354"/>
              <a:gd name="connsiteX128" fmla="*/ 713945 w 2684164"/>
              <a:gd name="connsiteY128" fmla="*/ 2816067 h 4354354"/>
              <a:gd name="connsiteX129" fmla="*/ 642032 w 2684164"/>
              <a:gd name="connsiteY129" fmla="*/ 2851785 h 4354354"/>
              <a:gd name="connsiteX130" fmla="*/ 592978 w 2684164"/>
              <a:gd name="connsiteY130" fmla="*/ 2914174 h 4354354"/>
              <a:gd name="connsiteX131" fmla="*/ 526779 w 2684164"/>
              <a:gd name="connsiteY131" fmla="*/ 2938462 h 4354354"/>
              <a:gd name="connsiteX132" fmla="*/ 497252 w 2684164"/>
              <a:gd name="connsiteY132" fmla="*/ 2980373 h 4354354"/>
              <a:gd name="connsiteX133" fmla="*/ 527732 w 2684164"/>
              <a:gd name="connsiteY133" fmla="*/ 3081814 h 4354354"/>
              <a:gd name="connsiteX134" fmla="*/ 533923 w 2684164"/>
              <a:gd name="connsiteY134" fmla="*/ 3220403 h 4354354"/>
              <a:gd name="connsiteX135" fmla="*/ 588692 w 2684164"/>
              <a:gd name="connsiteY135" fmla="*/ 3276601 h 4354354"/>
              <a:gd name="connsiteX136" fmla="*/ 614886 w 2684164"/>
              <a:gd name="connsiteY136" fmla="*/ 3342323 h 4354354"/>
              <a:gd name="connsiteX137" fmla="*/ 586311 w 2684164"/>
              <a:gd name="connsiteY137" fmla="*/ 3392329 h 4354354"/>
              <a:gd name="connsiteX138" fmla="*/ 586310 w 2684164"/>
              <a:gd name="connsiteY138" fmla="*/ 3450432 h 4354354"/>
              <a:gd name="connsiteX139" fmla="*/ 562498 w 2684164"/>
              <a:gd name="connsiteY139" fmla="*/ 3493294 h 4354354"/>
              <a:gd name="connsiteX140" fmla="*/ 546781 w 2684164"/>
              <a:gd name="connsiteY140" fmla="*/ 3561398 h 4354354"/>
              <a:gd name="connsiteX141" fmla="*/ 538686 w 2684164"/>
              <a:gd name="connsiteY141" fmla="*/ 3611404 h 4354354"/>
              <a:gd name="connsiteX142" fmla="*/ 519635 w 2684164"/>
              <a:gd name="connsiteY142" fmla="*/ 3654266 h 4354354"/>
              <a:gd name="connsiteX143" fmla="*/ 547258 w 2684164"/>
              <a:gd name="connsiteY143" fmla="*/ 3685223 h 4354354"/>
              <a:gd name="connsiteX144" fmla="*/ 600598 w 2684164"/>
              <a:gd name="connsiteY144" fmla="*/ 3699034 h 4354354"/>
              <a:gd name="connsiteX145" fmla="*/ 669178 w 2684164"/>
              <a:gd name="connsiteY145" fmla="*/ 3714274 h 4354354"/>
              <a:gd name="connsiteX146" fmla="*/ 699658 w 2684164"/>
              <a:gd name="connsiteY146" fmla="*/ 3744754 h 4354354"/>
              <a:gd name="connsiteX147" fmla="*/ 829198 w 2684164"/>
              <a:gd name="connsiteY147" fmla="*/ 3767614 h 4354354"/>
              <a:gd name="connsiteX148" fmla="*/ 844438 w 2684164"/>
              <a:gd name="connsiteY148" fmla="*/ 3798094 h 4354354"/>
              <a:gd name="connsiteX149" fmla="*/ 867298 w 2684164"/>
              <a:gd name="connsiteY149" fmla="*/ 3813334 h 4354354"/>
              <a:gd name="connsiteX150" fmla="*/ 890158 w 2684164"/>
              <a:gd name="connsiteY150" fmla="*/ 3836194 h 4354354"/>
              <a:gd name="connsiteX151" fmla="*/ 897778 w 2684164"/>
              <a:gd name="connsiteY151" fmla="*/ 3866674 h 4354354"/>
              <a:gd name="connsiteX152" fmla="*/ 913018 w 2684164"/>
              <a:gd name="connsiteY152" fmla="*/ 3889534 h 4354354"/>
              <a:gd name="connsiteX153" fmla="*/ 935878 w 2684164"/>
              <a:gd name="connsiteY153" fmla="*/ 3927634 h 4354354"/>
              <a:gd name="connsiteX154" fmla="*/ 989218 w 2684164"/>
              <a:gd name="connsiteY154" fmla="*/ 3973354 h 4354354"/>
              <a:gd name="connsiteX155" fmla="*/ 1004458 w 2684164"/>
              <a:gd name="connsiteY155" fmla="*/ 3996214 h 4354354"/>
              <a:gd name="connsiteX156" fmla="*/ 1027318 w 2684164"/>
              <a:gd name="connsiteY156" fmla="*/ 4034314 h 4354354"/>
              <a:gd name="connsiteX157" fmla="*/ 1057798 w 2684164"/>
              <a:gd name="connsiteY157" fmla="*/ 4110514 h 4354354"/>
              <a:gd name="connsiteX158" fmla="*/ 1065418 w 2684164"/>
              <a:gd name="connsiteY158" fmla="*/ 4133374 h 4354354"/>
              <a:gd name="connsiteX159" fmla="*/ 1141618 w 2684164"/>
              <a:gd name="connsiteY159" fmla="*/ 4163854 h 4354354"/>
              <a:gd name="connsiteX160" fmla="*/ 1194958 w 2684164"/>
              <a:gd name="connsiteY160" fmla="*/ 4240054 h 4354354"/>
              <a:gd name="connsiteX161" fmla="*/ 1255918 w 2684164"/>
              <a:gd name="connsiteY161" fmla="*/ 4247674 h 4354354"/>
              <a:gd name="connsiteX162" fmla="*/ 1263538 w 2684164"/>
              <a:gd name="connsiteY162" fmla="*/ 4301014 h 4354354"/>
              <a:gd name="connsiteX163" fmla="*/ 1309258 w 2684164"/>
              <a:gd name="connsiteY163" fmla="*/ 4354354 h 4354354"/>
              <a:gd name="connsiteX164" fmla="*/ 1347358 w 2684164"/>
              <a:gd name="connsiteY164" fmla="*/ 4255294 h 4354354"/>
              <a:gd name="connsiteX165" fmla="*/ 1408318 w 2684164"/>
              <a:gd name="connsiteY165" fmla="*/ 4224814 h 4354354"/>
              <a:gd name="connsiteX166" fmla="*/ 1461658 w 2684164"/>
              <a:gd name="connsiteY166" fmla="*/ 4209574 h 4354354"/>
              <a:gd name="connsiteX167" fmla="*/ 1499758 w 2684164"/>
              <a:gd name="connsiteY167" fmla="*/ 4186714 h 4354354"/>
              <a:gd name="connsiteX168" fmla="*/ 1545478 w 2684164"/>
              <a:gd name="connsiteY168" fmla="*/ 4156234 h 4354354"/>
              <a:gd name="connsiteX169" fmla="*/ 1575958 w 2684164"/>
              <a:gd name="connsiteY169" fmla="*/ 4148614 h 4354354"/>
              <a:gd name="connsiteX170" fmla="*/ 1636918 w 2684164"/>
              <a:gd name="connsiteY170" fmla="*/ 4087654 h 4354354"/>
              <a:gd name="connsiteX171" fmla="*/ 1667398 w 2684164"/>
              <a:gd name="connsiteY171" fmla="*/ 4064794 h 4354354"/>
              <a:gd name="connsiteX172" fmla="*/ 1819798 w 2684164"/>
              <a:gd name="connsiteY172" fmla="*/ 4026694 h 4354354"/>
              <a:gd name="connsiteX173" fmla="*/ 1850278 w 2684164"/>
              <a:gd name="connsiteY173" fmla="*/ 4011454 h 4354354"/>
              <a:gd name="connsiteX174" fmla="*/ 1895998 w 2684164"/>
              <a:gd name="connsiteY174" fmla="*/ 3996214 h 4354354"/>
              <a:gd name="connsiteX175" fmla="*/ 1918858 w 2684164"/>
              <a:gd name="connsiteY175" fmla="*/ 3980974 h 4354354"/>
              <a:gd name="connsiteX176" fmla="*/ 1979818 w 2684164"/>
              <a:gd name="connsiteY176" fmla="*/ 3935254 h 4354354"/>
              <a:gd name="connsiteX177" fmla="*/ 2040778 w 2684164"/>
              <a:gd name="connsiteY177" fmla="*/ 3897154 h 4354354"/>
              <a:gd name="connsiteX178" fmla="*/ 2071258 w 2684164"/>
              <a:gd name="connsiteY178" fmla="*/ 3881914 h 4354354"/>
              <a:gd name="connsiteX179" fmla="*/ 2124598 w 2684164"/>
              <a:gd name="connsiteY179" fmla="*/ 3843814 h 4354354"/>
              <a:gd name="connsiteX180" fmla="*/ 2155078 w 2684164"/>
              <a:gd name="connsiteY180" fmla="*/ 3813334 h 4354354"/>
              <a:gd name="connsiteX181" fmla="*/ 2193178 w 2684164"/>
              <a:gd name="connsiteY181" fmla="*/ 3714274 h 4354354"/>
              <a:gd name="connsiteX182" fmla="*/ 2155078 w 2684164"/>
              <a:gd name="connsiteY182" fmla="*/ 3630454 h 4354354"/>
              <a:gd name="connsiteX183" fmla="*/ 2132218 w 2684164"/>
              <a:gd name="connsiteY183" fmla="*/ 3622834 h 4354354"/>
              <a:gd name="connsiteX184" fmla="*/ 2116978 w 2684164"/>
              <a:gd name="connsiteY184" fmla="*/ 3706654 h 4354354"/>
              <a:gd name="connsiteX185" fmla="*/ 2101738 w 2684164"/>
              <a:gd name="connsiteY185" fmla="*/ 3683794 h 4354354"/>
              <a:gd name="connsiteX186" fmla="*/ 2040778 w 2684164"/>
              <a:gd name="connsiteY186" fmla="*/ 3691414 h 4354354"/>
              <a:gd name="connsiteX187" fmla="*/ 2048398 w 2684164"/>
              <a:gd name="connsiteY187" fmla="*/ 3729514 h 4354354"/>
              <a:gd name="connsiteX188" fmla="*/ 2071258 w 2684164"/>
              <a:gd name="connsiteY188" fmla="*/ 3744754 h 4354354"/>
              <a:gd name="connsiteX189" fmla="*/ 2086498 w 2684164"/>
              <a:gd name="connsiteY189" fmla="*/ 3775234 h 4354354"/>
              <a:gd name="connsiteX190" fmla="*/ 2078878 w 2684164"/>
              <a:gd name="connsiteY190" fmla="*/ 3820954 h 4354354"/>
              <a:gd name="connsiteX191" fmla="*/ 2002678 w 2684164"/>
              <a:gd name="connsiteY191" fmla="*/ 3775234 h 4354354"/>
              <a:gd name="connsiteX192" fmla="*/ 1987438 w 2684164"/>
              <a:gd name="connsiteY192" fmla="*/ 3676174 h 4354354"/>
              <a:gd name="connsiteX193" fmla="*/ 1964578 w 2684164"/>
              <a:gd name="connsiteY193" fmla="*/ 3653314 h 4354354"/>
              <a:gd name="connsiteX194" fmla="*/ 1972198 w 2684164"/>
              <a:gd name="connsiteY194" fmla="*/ 3607594 h 4354354"/>
              <a:gd name="connsiteX195" fmla="*/ 2017918 w 2684164"/>
              <a:gd name="connsiteY195" fmla="*/ 3599974 h 4354354"/>
              <a:gd name="connsiteX196" fmla="*/ 2025538 w 2684164"/>
              <a:gd name="connsiteY196" fmla="*/ 3546634 h 4354354"/>
              <a:gd name="connsiteX197" fmla="*/ 2056018 w 2684164"/>
              <a:gd name="connsiteY197" fmla="*/ 3554254 h 4354354"/>
              <a:gd name="connsiteX198" fmla="*/ 2086498 w 2684164"/>
              <a:gd name="connsiteY198" fmla="*/ 3516154 h 4354354"/>
              <a:gd name="connsiteX199" fmla="*/ 2116978 w 2684164"/>
              <a:gd name="connsiteY199" fmla="*/ 3485674 h 4354354"/>
              <a:gd name="connsiteX200" fmla="*/ 2132218 w 2684164"/>
              <a:gd name="connsiteY200" fmla="*/ 3462814 h 4354354"/>
              <a:gd name="connsiteX201" fmla="*/ 2162698 w 2684164"/>
              <a:gd name="connsiteY201" fmla="*/ 3439954 h 4354354"/>
              <a:gd name="connsiteX202" fmla="*/ 2231278 w 2684164"/>
              <a:gd name="connsiteY202" fmla="*/ 3348514 h 4354354"/>
              <a:gd name="connsiteX203" fmla="*/ 2238898 w 2684164"/>
              <a:gd name="connsiteY203" fmla="*/ 3318034 h 4354354"/>
              <a:gd name="connsiteX204" fmla="*/ 2261758 w 2684164"/>
              <a:gd name="connsiteY204" fmla="*/ 3257074 h 4354354"/>
              <a:gd name="connsiteX205" fmla="*/ 2269378 w 2684164"/>
              <a:gd name="connsiteY205" fmla="*/ 3211354 h 4354354"/>
              <a:gd name="connsiteX206" fmla="*/ 2292238 w 2684164"/>
              <a:gd name="connsiteY206" fmla="*/ 3165634 h 4354354"/>
              <a:gd name="connsiteX207" fmla="*/ 2307478 w 2684164"/>
              <a:gd name="connsiteY207" fmla="*/ 3127534 h 4354354"/>
              <a:gd name="connsiteX208" fmla="*/ 2345578 w 2684164"/>
              <a:gd name="connsiteY208" fmla="*/ 3112294 h 4354354"/>
              <a:gd name="connsiteX209" fmla="*/ 2368438 w 2684164"/>
              <a:gd name="connsiteY209" fmla="*/ 3097054 h 4354354"/>
              <a:gd name="connsiteX210" fmla="*/ 2487977 w 2684164"/>
              <a:gd name="connsiteY210" fmla="*/ 3067050 h 4354354"/>
              <a:gd name="connsiteX211" fmla="*/ 2586085 w 2684164"/>
              <a:gd name="connsiteY211" fmla="*/ 3063717 h 4354354"/>
              <a:gd name="connsiteX212" fmla="*/ 2678476 w 2684164"/>
              <a:gd name="connsiteY212" fmla="*/ 3054668 h 4354354"/>
              <a:gd name="connsiteX0" fmla="*/ 2678476 w 2684164"/>
              <a:gd name="connsiteY0" fmla="*/ 3054668 h 4354354"/>
              <a:gd name="connsiteX1" fmla="*/ 2673238 w 2684164"/>
              <a:gd name="connsiteY1" fmla="*/ 3028474 h 4354354"/>
              <a:gd name="connsiteX2" fmla="*/ 2665618 w 2684164"/>
              <a:gd name="connsiteY2" fmla="*/ 2975134 h 4354354"/>
              <a:gd name="connsiteX3" fmla="*/ 2623708 w 2684164"/>
              <a:gd name="connsiteY3" fmla="*/ 2967038 h 4354354"/>
              <a:gd name="connsiteX4" fmla="*/ 2560367 w 2684164"/>
              <a:gd name="connsiteY4" fmla="*/ 2966561 h 4354354"/>
              <a:gd name="connsiteX5" fmla="*/ 2519410 w 2684164"/>
              <a:gd name="connsiteY5" fmla="*/ 2908936 h 4354354"/>
              <a:gd name="connsiteX6" fmla="*/ 2457021 w 2684164"/>
              <a:gd name="connsiteY6" fmla="*/ 2905601 h 4354354"/>
              <a:gd name="connsiteX7" fmla="*/ 2410349 w 2684164"/>
              <a:gd name="connsiteY7" fmla="*/ 2889885 h 4354354"/>
              <a:gd name="connsiteX8" fmla="*/ 2376058 w 2684164"/>
              <a:gd name="connsiteY8" fmla="*/ 2876074 h 4354354"/>
              <a:gd name="connsiteX9" fmla="*/ 2347960 w 2684164"/>
              <a:gd name="connsiteY9" fmla="*/ 2856071 h 4354354"/>
              <a:gd name="connsiteX10" fmla="*/ 2293190 w 2684164"/>
              <a:gd name="connsiteY10" fmla="*/ 2824163 h 4354354"/>
              <a:gd name="connsiteX11" fmla="*/ 2218895 w 2684164"/>
              <a:gd name="connsiteY11" fmla="*/ 2864167 h 4354354"/>
              <a:gd name="connsiteX12" fmla="*/ 2178414 w 2684164"/>
              <a:gd name="connsiteY12" fmla="*/ 2825116 h 4354354"/>
              <a:gd name="connsiteX13" fmla="*/ 2143172 w 2684164"/>
              <a:gd name="connsiteY13" fmla="*/ 2746058 h 4354354"/>
              <a:gd name="connsiteX14" fmla="*/ 2123646 w 2684164"/>
              <a:gd name="connsiteY14" fmla="*/ 2684621 h 4354354"/>
              <a:gd name="connsiteX15" fmla="*/ 2105549 w 2684164"/>
              <a:gd name="connsiteY15" fmla="*/ 2649379 h 4354354"/>
              <a:gd name="connsiteX16" fmla="*/ 2104119 w 2684164"/>
              <a:gd name="connsiteY16" fmla="*/ 2600801 h 4354354"/>
              <a:gd name="connsiteX17" fmla="*/ 2026490 w 2684164"/>
              <a:gd name="connsiteY17" fmla="*/ 2686051 h 4354354"/>
              <a:gd name="connsiteX18" fmla="*/ 1959340 w 2684164"/>
              <a:gd name="connsiteY18" fmla="*/ 2754154 h 4354354"/>
              <a:gd name="connsiteX19" fmla="*/ 1912191 w 2684164"/>
              <a:gd name="connsiteY19" fmla="*/ 2713196 h 4354354"/>
              <a:gd name="connsiteX20" fmla="*/ 1775507 w 2684164"/>
              <a:gd name="connsiteY20" fmla="*/ 2699862 h 4354354"/>
              <a:gd name="connsiteX21" fmla="*/ 1677399 w 2684164"/>
              <a:gd name="connsiteY21" fmla="*/ 2689860 h 4354354"/>
              <a:gd name="connsiteX22" fmla="*/ 1606915 w 2684164"/>
              <a:gd name="connsiteY22" fmla="*/ 2582229 h 4354354"/>
              <a:gd name="connsiteX23" fmla="*/ 1542145 w 2684164"/>
              <a:gd name="connsiteY23" fmla="*/ 2584133 h 4354354"/>
              <a:gd name="connsiteX24" fmla="*/ 1517379 w 2684164"/>
              <a:gd name="connsiteY24" fmla="*/ 2563654 h 4354354"/>
              <a:gd name="connsiteX25" fmla="*/ 1469278 w 2684164"/>
              <a:gd name="connsiteY25" fmla="*/ 2381726 h 4354354"/>
              <a:gd name="connsiteX26" fmla="*/ 1438798 w 2684164"/>
              <a:gd name="connsiteY26" fmla="*/ 2289334 h 4354354"/>
              <a:gd name="connsiteX27" fmla="*/ 1400698 w 2684164"/>
              <a:gd name="connsiteY27" fmla="*/ 2220754 h 4354354"/>
              <a:gd name="connsiteX28" fmla="*/ 1385458 w 2684164"/>
              <a:gd name="connsiteY28" fmla="*/ 2197894 h 4354354"/>
              <a:gd name="connsiteX29" fmla="*/ 1374981 w 2684164"/>
              <a:gd name="connsiteY29" fmla="*/ 2152651 h 4354354"/>
              <a:gd name="connsiteX30" fmla="*/ 1369742 w 2684164"/>
              <a:gd name="connsiteY30" fmla="*/ 2052162 h 4354354"/>
              <a:gd name="connsiteX31" fmla="*/ 1384030 w 2684164"/>
              <a:gd name="connsiteY31" fmla="*/ 1982630 h 4354354"/>
              <a:gd name="connsiteX32" fmla="*/ 1315926 w 2684164"/>
              <a:gd name="connsiteY32" fmla="*/ 1917859 h 4354354"/>
              <a:gd name="connsiteX33" fmla="*/ 1282588 w 2684164"/>
              <a:gd name="connsiteY33" fmla="*/ 1912621 h 4354354"/>
              <a:gd name="connsiteX34" fmla="*/ 1184957 w 2684164"/>
              <a:gd name="connsiteY34" fmla="*/ 1853089 h 4354354"/>
              <a:gd name="connsiteX35" fmla="*/ 1126856 w 2684164"/>
              <a:gd name="connsiteY35" fmla="*/ 1863567 h 4354354"/>
              <a:gd name="connsiteX36" fmla="*/ 1074467 w 2684164"/>
              <a:gd name="connsiteY36" fmla="*/ 1897379 h 4354354"/>
              <a:gd name="connsiteX37" fmla="*/ 1025413 w 2684164"/>
              <a:gd name="connsiteY37" fmla="*/ 1923098 h 4354354"/>
              <a:gd name="connsiteX38" fmla="*/ 958738 w 2684164"/>
              <a:gd name="connsiteY38" fmla="*/ 1984058 h 4354354"/>
              <a:gd name="connsiteX39" fmla="*/ 909684 w 2684164"/>
              <a:gd name="connsiteY39" fmla="*/ 1941672 h 4354354"/>
              <a:gd name="connsiteX40" fmla="*/ 854917 w 2684164"/>
              <a:gd name="connsiteY40" fmla="*/ 1915002 h 4354354"/>
              <a:gd name="connsiteX41" fmla="*/ 823960 w 2684164"/>
              <a:gd name="connsiteY41" fmla="*/ 1889284 h 4354354"/>
              <a:gd name="connsiteX42" fmla="*/ 800624 w 2684164"/>
              <a:gd name="connsiteY42" fmla="*/ 1846898 h 4354354"/>
              <a:gd name="connsiteX43" fmla="*/ 814912 w 2684164"/>
              <a:gd name="connsiteY43" fmla="*/ 1789748 h 4354354"/>
              <a:gd name="connsiteX44" fmla="*/ 804433 w 2684164"/>
              <a:gd name="connsiteY44" fmla="*/ 1720215 h 4354354"/>
              <a:gd name="connsiteX45" fmla="*/ 783955 w 2684164"/>
              <a:gd name="connsiteY45" fmla="*/ 1625441 h 4354354"/>
              <a:gd name="connsiteX46" fmla="*/ 760141 w 2684164"/>
              <a:gd name="connsiteY46" fmla="*/ 1635919 h 4354354"/>
              <a:gd name="connsiteX47" fmla="*/ 701563 w 2684164"/>
              <a:gd name="connsiteY47" fmla="*/ 1571626 h 4354354"/>
              <a:gd name="connsiteX48" fmla="*/ 730138 w 2684164"/>
              <a:gd name="connsiteY48" fmla="*/ 1519714 h 4354354"/>
              <a:gd name="connsiteX49" fmla="*/ 777763 w 2684164"/>
              <a:gd name="connsiteY49" fmla="*/ 1455420 h 4354354"/>
              <a:gd name="connsiteX50" fmla="*/ 775858 w 2684164"/>
              <a:gd name="connsiteY50" fmla="*/ 1429227 h 4354354"/>
              <a:gd name="connsiteX51" fmla="*/ 818721 w 2684164"/>
              <a:gd name="connsiteY51" fmla="*/ 1375409 h 4354354"/>
              <a:gd name="connsiteX52" fmla="*/ 826818 w 2684164"/>
              <a:gd name="connsiteY52" fmla="*/ 1282542 h 4354354"/>
              <a:gd name="connsiteX53" fmla="*/ 812529 w 2684164"/>
              <a:gd name="connsiteY53" fmla="*/ 1198721 h 4354354"/>
              <a:gd name="connsiteX54" fmla="*/ 780144 w 2684164"/>
              <a:gd name="connsiteY54" fmla="*/ 1151573 h 4354354"/>
              <a:gd name="connsiteX55" fmla="*/ 761571 w 2684164"/>
              <a:gd name="connsiteY55" fmla="*/ 1070134 h 4354354"/>
              <a:gd name="connsiteX56" fmla="*/ 805387 w 2684164"/>
              <a:gd name="connsiteY56" fmla="*/ 1034892 h 4354354"/>
              <a:gd name="connsiteX57" fmla="*/ 808720 w 2684164"/>
              <a:gd name="connsiteY57" fmla="*/ 976789 h 4354354"/>
              <a:gd name="connsiteX58" fmla="*/ 821102 w 2684164"/>
              <a:gd name="connsiteY58" fmla="*/ 901065 h 4354354"/>
              <a:gd name="connsiteX59" fmla="*/ 830151 w 2684164"/>
              <a:gd name="connsiteY59" fmla="*/ 833914 h 4354354"/>
              <a:gd name="connsiteX60" fmla="*/ 844915 w 2684164"/>
              <a:gd name="connsiteY60" fmla="*/ 795814 h 4354354"/>
              <a:gd name="connsiteX61" fmla="*/ 860154 w 2684164"/>
              <a:gd name="connsiteY61" fmla="*/ 762475 h 4354354"/>
              <a:gd name="connsiteX62" fmla="*/ 833961 w 2684164"/>
              <a:gd name="connsiteY62" fmla="*/ 696754 h 4354354"/>
              <a:gd name="connsiteX63" fmla="*/ 818245 w 2684164"/>
              <a:gd name="connsiteY63" fmla="*/ 573405 h 4354354"/>
              <a:gd name="connsiteX64" fmla="*/ 787764 w 2684164"/>
              <a:gd name="connsiteY64" fmla="*/ 536259 h 4354354"/>
              <a:gd name="connsiteX65" fmla="*/ 770143 w 2684164"/>
              <a:gd name="connsiteY65" fmla="*/ 505777 h 4354354"/>
              <a:gd name="connsiteX66" fmla="*/ 747283 w 2684164"/>
              <a:gd name="connsiteY66" fmla="*/ 430054 h 4354354"/>
              <a:gd name="connsiteX67" fmla="*/ 720137 w 2684164"/>
              <a:gd name="connsiteY67" fmla="*/ 349091 h 4354354"/>
              <a:gd name="connsiteX68" fmla="*/ 732519 w 2684164"/>
              <a:gd name="connsiteY68" fmla="*/ 321469 h 4354354"/>
              <a:gd name="connsiteX69" fmla="*/ 729187 w 2684164"/>
              <a:gd name="connsiteY69" fmla="*/ 256223 h 4354354"/>
              <a:gd name="connsiteX70" fmla="*/ 710137 w 2684164"/>
              <a:gd name="connsiteY70" fmla="*/ 241935 h 4354354"/>
              <a:gd name="connsiteX71" fmla="*/ 702040 w 2684164"/>
              <a:gd name="connsiteY71" fmla="*/ 171451 h 4354354"/>
              <a:gd name="connsiteX72" fmla="*/ 668226 w 2684164"/>
              <a:gd name="connsiteY72" fmla="*/ 120015 h 4354354"/>
              <a:gd name="connsiteX73" fmla="*/ 679180 w 2684164"/>
              <a:gd name="connsiteY73" fmla="*/ 70485 h 4354354"/>
              <a:gd name="connsiteX74" fmla="*/ 650127 w 2684164"/>
              <a:gd name="connsiteY74" fmla="*/ 0 h 4354354"/>
              <a:gd name="connsiteX75" fmla="*/ 605837 w 2684164"/>
              <a:gd name="connsiteY75" fmla="*/ 10001 h 4354354"/>
              <a:gd name="connsiteX76" fmla="*/ 535352 w 2684164"/>
              <a:gd name="connsiteY76" fmla="*/ 85249 h 4354354"/>
              <a:gd name="connsiteX77" fmla="*/ 552497 w 2684164"/>
              <a:gd name="connsiteY77" fmla="*/ 158591 h 4354354"/>
              <a:gd name="connsiteX78" fmla="*/ 545831 w 2684164"/>
              <a:gd name="connsiteY78" fmla="*/ 234792 h 4354354"/>
              <a:gd name="connsiteX79" fmla="*/ 498205 w 2684164"/>
              <a:gd name="connsiteY79" fmla="*/ 313373 h 4354354"/>
              <a:gd name="connsiteX80" fmla="*/ 453913 w 2684164"/>
              <a:gd name="connsiteY80" fmla="*/ 408147 h 4354354"/>
              <a:gd name="connsiteX81" fmla="*/ 361044 w 2684164"/>
              <a:gd name="connsiteY81" fmla="*/ 381476 h 4354354"/>
              <a:gd name="connsiteX82" fmla="*/ 293418 w 2684164"/>
              <a:gd name="connsiteY82" fmla="*/ 441960 h 4354354"/>
              <a:gd name="connsiteX83" fmla="*/ 263413 w 2684164"/>
              <a:gd name="connsiteY83" fmla="*/ 513874 h 4354354"/>
              <a:gd name="connsiteX84" fmla="*/ 314848 w 2684164"/>
              <a:gd name="connsiteY84" fmla="*/ 574834 h 4354354"/>
              <a:gd name="connsiteX85" fmla="*/ 228646 w 2684164"/>
              <a:gd name="connsiteY85" fmla="*/ 711995 h 4354354"/>
              <a:gd name="connsiteX86" fmla="*/ 255318 w 2684164"/>
              <a:gd name="connsiteY86" fmla="*/ 758667 h 4354354"/>
              <a:gd name="connsiteX87" fmla="*/ 241029 w 2684164"/>
              <a:gd name="connsiteY87" fmla="*/ 834390 h 4354354"/>
              <a:gd name="connsiteX88" fmla="*/ 295798 w 2684164"/>
              <a:gd name="connsiteY88" fmla="*/ 849630 h 4354354"/>
              <a:gd name="connsiteX89" fmla="*/ 343899 w 2684164"/>
              <a:gd name="connsiteY89" fmla="*/ 872966 h 4354354"/>
              <a:gd name="connsiteX90" fmla="*/ 317230 w 2684164"/>
              <a:gd name="connsiteY90" fmla="*/ 957263 h 4354354"/>
              <a:gd name="connsiteX91" fmla="*/ 314849 w 2684164"/>
              <a:gd name="connsiteY91" fmla="*/ 1051560 h 4354354"/>
              <a:gd name="connsiteX92" fmla="*/ 231506 w 2684164"/>
              <a:gd name="connsiteY92" fmla="*/ 1096803 h 4354354"/>
              <a:gd name="connsiteX93" fmla="*/ 152447 w 2684164"/>
              <a:gd name="connsiteY93" fmla="*/ 1095376 h 4354354"/>
              <a:gd name="connsiteX94" fmla="*/ 159114 w 2684164"/>
              <a:gd name="connsiteY94" fmla="*/ 1245395 h 4354354"/>
              <a:gd name="connsiteX95" fmla="*/ 221503 w 2684164"/>
              <a:gd name="connsiteY95" fmla="*/ 1283494 h 4354354"/>
              <a:gd name="connsiteX96" fmla="*/ 210073 w 2684164"/>
              <a:gd name="connsiteY96" fmla="*/ 1344454 h 4354354"/>
              <a:gd name="connsiteX97" fmla="*/ 292464 w 2684164"/>
              <a:gd name="connsiteY97" fmla="*/ 1416368 h 4354354"/>
              <a:gd name="connsiteX98" fmla="*/ 272938 w 2684164"/>
              <a:gd name="connsiteY98" fmla="*/ 1466374 h 4354354"/>
              <a:gd name="connsiteX99" fmla="*/ 237219 w 2684164"/>
              <a:gd name="connsiteY99" fmla="*/ 1567339 h 4354354"/>
              <a:gd name="connsiteX100" fmla="*/ 212455 w 2684164"/>
              <a:gd name="connsiteY100" fmla="*/ 1594485 h 4354354"/>
              <a:gd name="connsiteX101" fmla="*/ 152923 w 2684164"/>
              <a:gd name="connsiteY101" fmla="*/ 1602105 h 4354354"/>
              <a:gd name="connsiteX102" fmla="*/ 96249 w 2684164"/>
              <a:gd name="connsiteY102" fmla="*/ 1652111 h 4354354"/>
              <a:gd name="connsiteX103" fmla="*/ 35289 w 2684164"/>
              <a:gd name="connsiteY103" fmla="*/ 1684497 h 4354354"/>
              <a:gd name="connsiteX104" fmla="*/ 11001 w 2684164"/>
              <a:gd name="connsiteY104" fmla="*/ 1750219 h 4354354"/>
              <a:gd name="connsiteX105" fmla="*/ 523 w 2684164"/>
              <a:gd name="connsiteY105" fmla="*/ 1875473 h 4354354"/>
              <a:gd name="connsiteX106" fmla="*/ 29098 w 2684164"/>
              <a:gd name="connsiteY106" fmla="*/ 1938814 h 4354354"/>
              <a:gd name="connsiteX107" fmla="*/ 79104 w 2684164"/>
              <a:gd name="connsiteY107" fmla="*/ 1993107 h 4354354"/>
              <a:gd name="connsiteX108" fmla="*/ 166258 w 2684164"/>
              <a:gd name="connsiteY108" fmla="*/ 2037874 h 4354354"/>
              <a:gd name="connsiteX109" fmla="*/ 241505 w 2684164"/>
              <a:gd name="connsiteY109" fmla="*/ 2100263 h 4354354"/>
              <a:gd name="connsiteX110" fmla="*/ 265318 w 2684164"/>
              <a:gd name="connsiteY110" fmla="*/ 2182654 h 4354354"/>
              <a:gd name="connsiteX111" fmla="*/ 318182 w 2684164"/>
              <a:gd name="connsiteY111" fmla="*/ 2265045 h 4354354"/>
              <a:gd name="connsiteX112" fmla="*/ 443436 w 2684164"/>
              <a:gd name="connsiteY112" fmla="*/ 2258854 h 4354354"/>
              <a:gd name="connsiteX113" fmla="*/ 472010 w 2684164"/>
              <a:gd name="connsiteY113" fmla="*/ 2296954 h 4354354"/>
              <a:gd name="connsiteX114" fmla="*/ 510111 w 2684164"/>
              <a:gd name="connsiteY114" fmla="*/ 2330292 h 4354354"/>
              <a:gd name="connsiteX115" fmla="*/ 541067 w 2684164"/>
              <a:gd name="connsiteY115" fmla="*/ 2318385 h 4354354"/>
              <a:gd name="connsiteX116" fmla="*/ 564403 w 2684164"/>
              <a:gd name="connsiteY116" fmla="*/ 2392680 h 4354354"/>
              <a:gd name="connsiteX117" fmla="*/ 543448 w 2684164"/>
              <a:gd name="connsiteY117" fmla="*/ 2461737 h 4354354"/>
              <a:gd name="connsiteX118" fmla="*/ 497728 w 2684164"/>
              <a:gd name="connsiteY118" fmla="*/ 2511267 h 4354354"/>
              <a:gd name="connsiteX119" fmla="*/ 499633 w 2684164"/>
              <a:gd name="connsiteY119" fmla="*/ 2549843 h 4354354"/>
              <a:gd name="connsiteX120" fmla="*/ 491061 w 2684164"/>
              <a:gd name="connsiteY120" fmla="*/ 2611279 h 4354354"/>
              <a:gd name="connsiteX121" fmla="*/ 524398 w 2684164"/>
              <a:gd name="connsiteY121" fmla="*/ 2648902 h 4354354"/>
              <a:gd name="connsiteX122" fmla="*/ 532018 w 2684164"/>
              <a:gd name="connsiteY122" fmla="*/ 2681764 h 4354354"/>
              <a:gd name="connsiteX123" fmla="*/ 564879 w 2684164"/>
              <a:gd name="connsiteY123" fmla="*/ 2642236 h 4354354"/>
              <a:gd name="connsiteX124" fmla="*/ 598217 w 2684164"/>
              <a:gd name="connsiteY124" fmla="*/ 2584610 h 4354354"/>
              <a:gd name="connsiteX125" fmla="*/ 655366 w 2684164"/>
              <a:gd name="connsiteY125" fmla="*/ 2589848 h 4354354"/>
              <a:gd name="connsiteX126" fmla="*/ 717279 w 2684164"/>
              <a:gd name="connsiteY126" fmla="*/ 2680812 h 4354354"/>
              <a:gd name="connsiteX127" fmla="*/ 755855 w 2684164"/>
              <a:gd name="connsiteY127" fmla="*/ 2739390 h 4354354"/>
              <a:gd name="connsiteX128" fmla="*/ 713945 w 2684164"/>
              <a:gd name="connsiteY128" fmla="*/ 2816067 h 4354354"/>
              <a:gd name="connsiteX129" fmla="*/ 642032 w 2684164"/>
              <a:gd name="connsiteY129" fmla="*/ 2851785 h 4354354"/>
              <a:gd name="connsiteX130" fmla="*/ 592978 w 2684164"/>
              <a:gd name="connsiteY130" fmla="*/ 2914174 h 4354354"/>
              <a:gd name="connsiteX131" fmla="*/ 526779 w 2684164"/>
              <a:gd name="connsiteY131" fmla="*/ 2938462 h 4354354"/>
              <a:gd name="connsiteX132" fmla="*/ 497252 w 2684164"/>
              <a:gd name="connsiteY132" fmla="*/ 2980373 h 4354354"/>
              <a:gd name="connsiteX133" fmla="*/ 527732 w 2684164"/>
              <a:gd name="connsiteY133" fmla="*/ 3081814 h 4354354"/>
              <a:gd name="connsiteX134" fmla="*/ 533923 w 2684164"/>
              <a:gd name="connsiteY134" fmla="*/ 3220403 h 4354354"/>
              <a:gd name="connsiteX135" fmla="*/ 588692 w 2684164"/>
              <a:gd name="connsiteY135" fmla="*/ 3276601 h 4354354"/>
              <a:gd name="connsiteX136" fmla="*/ 614886 w 2684164"/>
              <a:gd name="connsiteY136" fmla="*/ 3342323 h 4354354"/>
              <a:gd name="connsiteX137" fmla="*/ 586311 w 2684164"/>
              <a:gd name="connsiteY137" fmla="*/ 3392329 h 4354354"/>
              <a:gd name="connsiteX138" fmla="*/ 586310 w 2684164"/>
              <a:gd name="connsiteY138" fmla="*/ 3450432 h 4354354"/>
              <a:gd name="connsiteX139" fmla="*/ 562498 w 2684164"/>
              <a:gd name="connsiteY139" fmla="*/ 3493294 h 4354354"/>
              <a:gd name="connsiteX140" fmla="*/ 546781 w 2684164"/>
              <a:gd name="connsiteY140" fmla="*/ 3561398 h 4354354"/>
              <a:gd name="connsiteX141" fmla="*/ 538686 w 2684164"/>
              <a:gd name="connsiteY141" fmla="*/ 3611404 h 4354354"/>
              <a:gd name="connsiteX142" fmla="*/ 519635 w 2684164"/>
              <a:gd name="connsiteY142" fmla="*/ 3654266 h 4354354"/>
              <a:gd name="connsiteX143" fmla="*/ 547258 w 2684164"/>
              <a:gd name="connsiteY143" fmla="*/ 3685223 h 4354354"/>
              <a:gd name="connsiteX144" fmla="*/ 600598 w 2684164"/>
              <a:gd name="connsiteY144" fmla="*/ 3699034 h 4354354"/>
              <a:gd name="connsiteX145" fmla="*/ 659653 w 2684164"/>
              <a:gd name="connsiteY145" fmla="*/ 3678556 h 4354354"/>
              <a:gd name="connsiteX146" fmla="*/ 699658 w 2684164"/>
              <a:gd name="connsiteY146" fmla="*/ 3744754 h 4354354"/>
              <a:gd name="connsiteX147" fmla="*/ 829198 w 2684164"/>
              <a:gd name="connsiteY147" fmla="*/ 3767614 h 4354354"/>
              <a:gd name="connsiteX148" fmla="*/ 844438 w 2684164"/>
              <a:gd name="connsiteY148" fmla="*/ 3798094 h 4354354"/>
              <a:gd name="connsiteX149" fmla="*/ 867298 w 2684164"/>
              <a:gd name="connsiteY149" fmla="*/ 3813334 h 4354354"/>
              <a:gd name="connsiteX150" fmla="*/ 890158 w 2684164"/>
              <a:gd name="connsiteY150" fmla="*/ 3836194 h 4354354"/>
              <a:gd name="connsiteX151" fmla="*/ 897778 w 2684164"/>
              <a:gd name="connsiteY151" fmla="*/ 3866674 h 4354354"/>
              <a:gd name="connsiteX152" fmla="*/ 913018 w 2684164"/>
              <a:gd name="connsiteY152" fmla="*/ 3889534 h 4354354"/>
              <a:gd name="connsiteX153" fmla="*/ 935878 w 2684164"/>
              <a:gd name="connsiteY153" fmla="*/ 3927634 h 4354354"/>
              <a:gd name="connsiteX154" fmla="*/ 989218 w 2684164"/>
              <a:gd name="connsiteY154" fmla="*/ 3973354 h 4354354"/>
              <a:gd name="connsiteX155" fmla="*/ 1004458 w 2684164"/>
              <a:gd name="connsiteY155" fmla="*/ 3996214 h 4354354"/>
              <a:gd name="connsiteX156" fmla="*/ 1027318 w 2684164"/>
              <a:gd name="connsiteY156" fmla="*/ 4034314 h 4354354"/>
              <a:gd name="connsiteX157" fmla="*/ 1057798 w 2684164"/>
              <a:gd name="connsiteY157" fmla="*/ 4110514 h 4354354"/>
              <a:gd name="connsiteX158" fmla="*/ 1065418 w 2684164"/>
              <a:gd name="connsiteY158" fmla="*/ 4133374 h 4354354"/>
              <a:gd name="connsiteX159" fmla="*/ 1141618 w 2684164"/>
              <a:gd name="connsiteY159" fmla="*/ 4163854 h 4354354"/>
              <a:gd name="connsiteX160" fmla="*/ 1194958 w 2684164"/>
              <a:gd name="connsiteY160" fmla="*/ 4240054 h 4354354"/>
              <a:gd name="connsiteX161" fmla="*/ 1255918 w 2684164"/>
              <a:gd name="connsiteY161" fmla="*/ 4247674 h 4354354"/>
              <a:gd name="connsiteX162" fmla="*/ 1263538 w 2684164"/>
              <a:gd name="connsiteY162" fmla="*/ 4301014 h 4354354"/>
              <a:gd name="connsiteX163" fmla="*/ 1309258 w 2684164"/>
              <a:gd name="connsiteY163" fmla="*/ 4354354 h 4354354"/>
              <a:gd name="connsiteX164" fmla="*/ 1347358 w 2684164"/>
              <a:gd name="connsiteY164" fmla="*/ 4255294 h 4354354"/>
              <a:gd name="connsiteX165" fmla="*/ 1408318 w 2684164"/>
              <a:gd name="connsiteY165" fmla="*/ 4224814 h 4354354"/>
              <a:gd name="connsiteX166" fmla="*/ 1461658 w 2684164"/>
              <a:gd name="connsiteY166" fmla="*/ 4209574 h 4354354"/>
              <a:gd name="connsiteX167" fmla="*/ 1499758 w 2684164"/>
              <a:gd name="connsiteY167" fmla="*/ 4186714 h 4354354"/>
              <a:gd name="connsiteX168" fmla="*/ 1545478 w 2684164"/>
              <a:gd name="connsiteY168" fmla="*/ 4156234 h 4354354"/>
              <a:gd name="connsiteX169" fmla="*/ 1575958 w 2684164"/>
              <a:gd name="connsiteY169" fmla="*/ 4148614 h 4354354"/>
              <a:gd name="connsiteX170" fmla="*/ 1636918 w 2684164"/>
              <a:gd name="connsiteY170" fmla="*/ 4087654 h 4354354"/>
              <a:gd name="connsiteX171" fmla="*/ 1667398 w 2684164"/>
              <a:gd name="connsiteY171" fmla="*/ 4064794 h 4354354"/>
              <a:gd name="connsiteX172" fmla="*/ 1819798 w 2684164"/>
              <a:gd name="connsiteY172" fmla="*/ 4026694 h 4354354"/>
              <a:gd name="connsiteX173" fmla="*/ 1850278 w 2684164"/>
              <a:gd name="connsiteY173" fmla="*/ 4011454 h 4354354"/>
              <a:gd name="connsiteX174" fmla="*/ 1895998 w 2684164"/>
              <a:gd name="connsiteY174" fmla="*/ 3996214 h 4354354"/>
              <a:gd name="connsiteX175" fmla="*/ 1918858 w 2684164"/>
              <a:gd name="connsiteY175" fmla="*/ 3980974 h 4354354"/>
              <a:gd name="connsiteX176" fmla="*/ 1979818 w 2684164"/>
              <a:gd name="connsiteY176" fmla="*/ 3935254 h 4354354"/>
              <a:gd name="connsiteX177" fmla="*/ 2040778 w 2684164"/>
              <a:gd name="connsiteY177" fmla="*/ 3897154 h 4354354"/>
              <a:gd name="connsiteX178" fmla="*/ 2071258 w 2684164"/>
              <a:gd name="connsiteY178" fmla="*/ 3881914 h 4354354"/>
              <a:gd name="connsiteX179" fmla="*/ 2124598 w 2684164"/>
              <a:gd name="connsiteY179" fmla="*/ 3843814 h 4354354"/>
              <a:gd name="connsiteX180" fmla="*/ 2155078 w 2684164"/>
              <a:gd name="connsiteY180" fmla="*/ 3813334 h 4354354"/>
              <a:gd name="connsiteX181" fmla="*/ 2193178 w 2684164"/>
              <a:gd name="connsiteY181" fmla="*/ 3714274 h 4354354"/>
              <a:gd name="connsiteX182" fmla="*/ 2155078 w 2684164"/>
              <a:gd name="connsiteY182" fmla="*/ 3630454 h 4354354"/>
              <a:gd name="connsiteX183" fmla="*/ 2132218 w 2684164"/>
              <a:gd name="connsiteY183" fmla="*/ 3622834 h 4354354"/>
              <a:gd name="connsiteX184" fmla="*/ 2116978 w 2684164"/>
              <a:gd name="connsiteY184" fmla="*/ 3706654 h 4354354"/>
              <a:gd name="connsiteX185" fmla="*/ 2101738 w 2684164"/>
              <a:gd name="connsiteY185" fmla="*/ 3683794 h 4354354"/>
              <a:gd name="connsiteX186" fmla="*/ 2040778 w 2684164"/>
              <a:gd name="connsiteY186" fmla="*/ 3691414 h 4354354"/>
              <a:gd name="connsiteX187" fmla="*/ 2048398 w 2684164"/>
              <a:gd name="connsiteY187" fmla="*/ 3729514 h 4354354"/>
              <a:gd name="connsiteX188" fmla="*/ 2071258 w 2684164"/>
              <a:gd name="connsiteY188" fmla="*/ 3744754 h 4354354"/>
              <a:gd name="connsiteX189" fmla="*/ 2086498 w 2684164"/>
              <a:gd name="connsiteY189" fmla="*/ 3775234 h 4354354"/>
              <a:gd name="connsiteX190" fmla="*/ 2078878 w 2684164"/>
              <a:gd name="connsiteY190" fmla="*/ 3820954 h 4354354"/>
              <a:gd name="connsiteX191" fmla="*/ 2002678 w 2684164"/>
              <a:gd name="connsiteY191" fmla="*/ 3775234 h 4354354"/>
              <a:gd name="connsiteX192" fmla="*/ 1987438 w 2684164"/>
              <a:gd name="connsiteY192" fmla="*/ 3676174 h 4354354"/>
              <a:gd name="connsiteX193" fmla="*/ 1964578 w 2684164"/>
              <a:gd name="connsiteY193" fmla="*/ 3653314 h 4354354"/>
              <a:gd name="connsiteX194" fmla="*/ 1972198 w 2684164"/>
              <a:gd name="connsiteY194" fmla="*/ 3607594 h 4354354"/>
              <a:gd name="connsiteX195" fmla="*/ 2017918 w 2684164"/>
              <a:gd name="connsiteY195" fmla="*/ 3599974 h 4354354"/>
              <a:gd name="connsiteX196" fmla="*/ 2025538 w 2684164"/>
              <a:gd name="connsiteY196" fmla="*/ 3546634 h 4354354"/>
              <a:gd name="connsiteX197" fmla="*/ 2056018 w 2684164"/>
              <a:gd name="connsiteY197" fmla="*/ 3554254 h 4354354"/>
              <a:gd name="connsiteX198" fmla="*/ 2086498 w 2684164"/>
              <a:gd name="connsiteY198" fmla="*/ 3516154 h 4354354"/>
              <a:gd name="connsiteX199" fmla="*/ 2116978 w 2684164"/>
              <a:gd name="connsiteY199" fmla="*/ 3485674 h 4354354"/>
              <a:gd name="connsiteX200" fmla="*/ 2132218 w 2684164"/>
              <a:gd name="connsiteY200" fmla="*/ 3462814 h 4354354"/>
              <a:gd name="connsiteX201" fmla="*/ 2162698 w 2684164"/>
              <a:gd name="connsiteY201" fmla="*/ 3439954 h 4354354"/>
              <a:gd name="connsiteX202" fmla="*/ 2231278 w 2684164"/>
              <a:gd name="connsiteY202" fmla="*/ 3348514 h 4354354"/>
              <a:gd name="connsiteX203" fmla="*/ 2238898 w 2684164"/>
              <a:gd name="connsiteY203" fmla="*/ 3318034 h 4354354"/>
              <a:gd name="connsiteX204" fmla="*/ 2261758 w 2684164"/>
              <a:gd name="connsiteY204" fmla="*/ 3257074 h 4354354"/>
              <a:gd name="connsiteX205" fmla="*/ 2269378 w 2684164"/>
              <a:gd name="connsiteY205" fmla="*/ 3211354 h 4354354"/>
              <a:gd name="connsiteX206" fmla="*/ 2292238 w 2684164"/>
              <a:gd name="connsiteY206" fmla="*/ 3165634 h 4354354"/>
              <a:gd name="connsiteX207" fmla="*/ 2307478 w 2684164"/>
              <a:gd name="connsiteY207" fmla="*/ 3127534 h 4354354"/>
              <a:gd name="connsiteX208" fmla="*/ 2345578 w 2684164"/>
              <a:gd name="connsiteY208" fmla="*/ 3112294 h 4354354"/>
              <a:gd name="connsiteX209" fmla="*/ 2368438 w 2684164"/>
              <a:gd name="connsiteY209" fmla="*/ 3097054 h 4354354"/>
              <a:gd name="connsiteX210" fmla="*/ 2487977 w 2684164"/>
              <a:gd name="connsiteY210" fmla="*/ 3067050 h 4354354"/>
              <a:gd name="connsiteX211" fmla="*/ 2586085 w 2684164"/>
              <a:gd name="connsiteY211" fmla="*/ 3063717 h 4354354"/>
              <a:gd name="connsiteX212" fmla="*/ 2678476 w 2684164"/>
              <a:gd name="connsiteY212" fmla="*/ 3054668 h 4354354"/>
              <a:gd name="connsiteX0" fmla="*/ 2678476 w 2684164"/>
              <a:gd name="connsiteY0" fmla="*/ 3054668 h 4354354"/>
              <a:gd name="connsiteX1" fmla="*/ 2673238 w 2684164"/>
              <a:gd name="connsiteY1" fmla="*/ 3028474 h 4354354"/>
              <a:gd name="connsiteX2" fmla="*/ 2665618 w 2684164"/>
              <a:gd name="connsiteY2" fmla="*/ 2975134 h 4354354"/>
              <a:gd name="connsiteX3" fmla="*/ 2623708 w 2684164"/>
              <a:gd name="connsiteY3" fmla="*/ 2967038 h 4354354"/>
              <a:gd name="connsiteX4" fmla="*/ 2560367 w 2684164"/>
              <a:gd name="connsiteY4" fmla="*/ 2966561 h 4354354"/>
              <a:gd name="connsiteX5" fmla="*/ 2519410 w 2684164"/>
              <a:gd name="connsiteY5" fmla="*/ 2908936 h 4354354"/>
              <a:gd name="connsiteX6" fmla="*/ 2457021 w 2684164"/>
              <a:gd name="connsiteY6" fmla="*/ 2905601 h 4354354"/>
              <a:gd name="connsiteX7" fmla="*/ 2410349 w 2684164"/>
              <a:gd name="connsiteY7" fmla="*/ 2889885 h 4354354"/>
              <a:gd name="connsiteX8" fmla="*/ 2376058 w 2684164"/>
              <a:gd name="connsiteY8" fmla="*/ 2876074 h 4354354"/>
              <a:gd name="connsiteX9" fmla="*/ 2347960 w 2684164"/>
              <a:gd name="connsiteY9" fmla="*/ 2856071 h 4354354"/>
              <a:gd name="connsiteX10" fmla="*/ 2293190 w 2684164"/>
              <a:gd name="connsiteY10" fmla="*/ 2824163 h 4354354"/>
              <a:gd name="connsiteX11" fmla="*/ 2218895 w 2684164"/>
              <a:gd name="connsiteY11" fmla="*/ 2864167 h 4354354"/>
              <a:gd name="connsiteX12" fmla="*/ 2178414 w 2684164"/>
              <a:gd name="connsiteY12" fmla="*/ 2825116 h 4354354"/>
              <a:gd name="connsiteX13" fmla="*/ 2143172 w 2684164"/>
              <a:gd name="connsiteY13" fmla="*/ 2746058 h 4354354"/>
              <a:gd name="connsiteX14" fmla="*/ 2123646 w 2684164"/>
              <a:gd name="connsiteY14" fmla="*/ 2684621 h 4354354"/>
              <a:gd name="connsiteX15" fmla="*/ 2105549 w 2684164"/>
              <a:gd name="connsiteY15" fmla="*/ 2649379 h 4354354"/>
              <a:gd name="connsiteX16" fmla="*/ 2104119 w 2684164"/>
              <a:gd name="connsiteY16" fmla="*/ 2600801 h 4354354"/>
              <a:gd name="connsiteX17" fmla="*/ 2026490 w 2684164"/>
              <a:gd name="connsiteY17" fmla="*/ 2686051 h 4354354"/>
              <a:gd name="connsiteX18" fmla="*/ 1959340 w 2684164"/>
              <a:gd name="connsiteY18" fmla="*/ 2754154 h 4354354"/>
              <a:gd name="connsiteX19" fmla="*/ 1912191 w 2684164"/>
              <a:gd name="connsiteY19" fmla="*/ 2713196 h 4354354"/>
              <a:gd name="connsiteX20" fmla="*/ 1775507 w 2684164"/>
              <a:gd name="connsiteY20" fmla="*/ 2699862 h 4354354"/>
              <a:gd name="connsiteX21" fmla="*/ 1677399 w 2684164"/>
              <a:gd name="connsiteY21" fmla="*/ 2689860 h 4354354"/>
              <a:gd name="connsiteX22" fmla="*/ 1606915 w 2684164"/>
              <a:gd name="connsiteY22" fmla="*/ 2582229 h 4354354"/>
              <a:gd name="connsiteX23" fmla="*/ 1542145 w 2684164"/>
              <a:gd name="connsiteY23" fmla="*/ 2584133 h 4354354"/>
              <a:gd name="connsiteX24" fmla="*/ 1517379 w 2684164"/>
              <a:gd name="connsiteY24" fmla="*/ 2563654 h 4354354"/>
              <a:gd name="connsiteX25" fmla="*/ 1469278 w 2684164"/>
              <a:gd name="connsiteY25" fmla="*/ 2381726 h 4354354"/>
              <a:gd name="connsiteX26" fmla="*/ 1438798 w 2684164"/>
              <a:gd name="connsiteY26" fmla="*/ 2289334 h 4354354"/>
              <a:gd name="connsiteX27" fmla="*/ 1400698 w 2684164"/>
              <a:gd name="connsiteY27" fmla="*/ 2220754 h 4354354"/>
              <a:gd name="connsiteX28" fmla="*/ 1385458 w 2684164"/>
              <a:gd name="connsiteY28" fmla="*/ 2197894 h 4354354"/>
              <a:gd name="connsiteX29" fmla="*/ 1374981 w 2684164"/>
              <a:gd name="connsiteY29" fmla="*/ 2152651 h 4354354"/>
              <a:gd name="connsiteX30" fmla="*/ 1369742 w 2684164"/>
              <a:gd name="connsiteY30" fmla="*/ 2052162 h 4354354"/>
              <a:gd name="connsiteX31" fmla="*/ 1384030 w 2684164"/>
              <a:gd name="connsiteY31" fmla="*/ 1982630 h 4354354"/>
              <a:gd name="connsiteX32" fmla="*/ 1315926 w 2684164"/>
              <a:gd name="connsiteY32" fmla="*/ 1917859 h 4354354"/>
              <a:gd name="connsiteX33" fmla="*/ 1282588 w 2684164"/>
              <a:gd name="connsiteY33" fmla="*/ 1912621 h 4354354"/>
              <a:gd name="connsiteX34" fmla="*/ 1184957 w 2684164"/>
              <a:gd name="connsiteY34" fmla="*/ 1853089 h 4354354"/>
              <a:gd name="connsiteX35" fmla="*/ 1126856 w 2684164"/>
              <a:gd name="connsiteY35" fmla="*/ 1863567 h 4354354"/>
              <a:gd name="connsiteX36" fmla="*/ 1074467 w 2684164"/>
              <a:gd name="connsiteY36" fmla="*/ 1897379 h 4354354"/>
              <a:gd name="connsiteX37" fmla="*/ 1025413 w 2684164"/>
              <a:gd name="connsiteY37" fmla="*/ 1923098 h 4354354"/>
              <a:gd name="connsiteX38" fmla="*/ 958738 w 2684164"/>
              <a:gd name="connsiteY38" fmla="*/ 1984058 h 4354354"/>
              <a:gd name="connsiteX39" fmla="*/ 909684 w 2684164"/>
              <a:gd name="connsiteY39" fmla="*/ 1941672 h 4354354"/>
              <a:gd name="connsiteX40" fmla="*/ 854917 w 2684164"/>
              <a:gd name="connsiteY40" fmla="*/ 1915002 h 4354354"/>
              <a:gd name="connsiteX41" fmla="*/ 823960 w 2684164"/>
              <a:gd name="connsiteY41" fmla="*/ 1889284 h 4354354"/>
              <a:gd name="connsiteX42" fmla="*/ 800624 w 2684164"/>
              <a:gd name="connsiteY42" fmla="*/ 1846898 h 4354354"/>
              <a:gd name="connsiteX43" fmla="*/ 814912 w 2684164"/>
              <a:gd name="connsiteY43" fmla="*/ 1789748 h 4354354"/>
              <a:gd name="connsiteX44" fmla="*/ 804433 w 2684164"/>
              <a:gd name="connsiteY44" fmla="*/ 1720215 h 4354354"/>
              <a:gd name="connsiteX45" fmla="*/ 783955 w 2684164"/>
              <a:gd name="connsiteY45" fmla="*/ 1625441 h 4354354"/>
              <a:gd name="connsiteX46" fmla="*/ 760141 w 2684164"/>
              <a:gd name="connsiteY46" fmla="*/ 1635919 h 4354354"/>
              <a:gd name="connsiteX47" fmla="*/ 701563 w 2684164"/>
              <a:gd name="connsiteY47" fmla="*/ 1571626 h 4354354"/>
              <a:gd name="connsiteX48" fmla="*/ 730138 w 2684164"/>
              <a:gd name="connsiteY48" fmla="*/ 1519714 h 4354354"/>
              <a:gd name="connsiteX49" fmla="*/ 777763 w 2684164"/>
              <a:gd name="connsiteY49" fmla="*/ 1455420 h 4354354"/>
              <a:gd name="connsiteX50" fmla="*/ 775858 w 2684164"/>
              <a:gd name="connsiteY50" fmla="*/ 1429227 h 4354354"/>
              <a:gd name="connsiteX51" fmla="*/ 818721 w 2684164"/>
              <a:gd name="connsiteY51" fmla="*/ 1375409 h 4354354"/>
              <a:gd name="connsiteX52" fmla="*/ 826818 w 2684164"/>
              <a:gd name="connsiteY52" fmla="*/ 1282542 h 4354354"/>
              <a:gd name="connsiteX53" fmla="*/ 812529 w 2684164"/>
              <a:gd name="connsiteY53" fmla="*/ 1198721 h 4354354"/>
              <a:gd name="connsiteX54" fmla="*/ 780144 w 2684164"/>
              <a:gd name="connsiteY54" fmla="*/ 1151573 h 4354354"/>
              <a:gd name="connsiteX55" fmla="*/ 761571 w 2684164"/>
              <a:gd name="connsiteY55" fmla="*/ 1070134 h 4354354"/>
              <a:gd name="connsiteX56" fmla="*/ 805387 w 2684164"/>
              <a:gd name="connsiteY56" fmla="*/ 1034892 h 4354354"/>
              <a:gd name="connsiteX57" fmla="*/ 808720 w 2684164"/>
              <a:gd name="connsiteY57" fmla="*/ 976789 h 4354354"/>
              <a:gd name="connsiteX58" fmla="*/ 821102 w 2684164"/>
              <a:gd name="connsiteY58" fmla="*/ 901065 h 4354354"/>
              <a:gd name="connsiteX59" fmla="*/ 830151 w 2684164"/>
              <a:gd name="connsiteY59" fmla="*/ 833914 h 4354354"/>
              <a:gd name="connsiteX60" fmla="*/ 844915 w 2684164"/>
              <a:gd name="connsiteY60" fmla="*/ 795814 h 4354354"/>
              <a:gd name="connsiteX61" fmla="*/ 860154 w 2684164"/>
              <a:gd name="connsiteY61" fmla="*/ 762475 h 4354354"/>
              <a:gd name="connsiteX62" fmla="*/ 833961 w 2684164"/>
              <a:gd name="connsiteY62" fmla="*/ 696754 h 4354354"/>
              <a:gd name="connsiteX63" fmla="*/ 818245 w 2684164"/>
              <a:gd name="connsiteY63" fmla="*/ 573405 h 4354354"/>
              <a:gd name="connsiteX64" fmla="*/ 787764 w 2684164"/>
              <a:gd name="connsiteY64" fmla="*/ 536259 h 4354354"/>
              <a:gd name="connsiteX65" fmla="*/ 770143 w 2684164"/>
              <a:gd name="connsiteY65" fmla="*/ 505777 h 4354354"/>
              <a:gd name="connsiteX66" fmla="*/ 747283 w 2684164"/>
              <a:gd name="connsiteY66" fmla="*/ 430054 h 4354354"/>
              <a:gd name="connsiteX67" fmla="*/ 720137 w 2684164"/>
              <a:gd name="connsiteY67" fmla="*/ 349091 h 4354354"/>
              <a:gd name="connsiteX68" fmla="*/ 732519 w 2684164"/>
              <a:gd name="connsiteY68" fmla="*/ 321469 h 4354354"/>
              <a:gd name="connsiteX69" fmla="*/ 729187 w 2684164"/>
              <a:gd name="connsiteY69" fmla="*/ 256223 h 4354354"/>
              <a:gd name="connsiteX70" fmla="*/ 710137 w 2684164"/>
              <a:gd name="connsiteY70" fmla="*/ 241935 h 4354354"/>
              <a:gd name="connsiteX71" fmla="*/ 702040 w 2684164"/>
              <a:gd name="connsiteY71" fmla="*/ 171451 h 4354354"/>
              <a:gd name="connsiteX72" fmla="*/ 668226 w 2684164"/>
              <a:gd name="connsiteY72" fmla="*/ 120015 h 4354354"/>
              <a:gd name="connsiteX73" fmla="*/ 679180 w 2684164"/>
              <a:gd name="connsiteY73" fmla="*/ 70485 h 4354354"/>
              <a:gd name="connsiteX74" fmla="*/ 650127 w 2684164"/>
              <a:gd name="connsiteY74" fmla="*/ 0 h 4354354"/>
              <a:gd name="connsiteX75" fmla="*/ 605837 w 2684164"/>
              <a:gd name="connsiteY75" fmla="*/ 10001 h 4354354"/>
              <a:gd name="connsiteX76" fmla="*/ 535352 w 2684164"/>
              <a:gd name="connsiteY76" fmla="*/ 85249 h 4354354"/>
              <a:gd name="connsiteX77" fmla="*/ 552497 w 2684164"/>
              <a:gd name="connsiteY77" fmla="*/ 158591 h 4354354"/>
              <a:gd name="connsiteX78" fmla="*/ 545831 w 2684164"/>
              <a:gd name="connsiteY78" fmla="*/ 234792 h 4354354"/>
              <a:gd name="connsiteX79" fmla="*/ 498205 w 2684164"/>
              <a:gd name="connsiteY79" fmla="*/ 313373 h 4354354"/>
              <a:gd name="connsiteX80" fmla="*/ 453913 w 2684164"/>
              <a:gd name="connsiteY80" fmla="*/ 408147 h 4354354"/>
              <a:gd name="connsiteX81" fmla="*/ 361044 w 2684164"/>
              <a:gd name="connsiteY81" fmla="*/ 381476 h 4354354"/>
              <a:gd name="connsiteX82" fmla="*/ 293418 w 2684164"/>
              <a:gd name="connsiteY82" fmla="*/ 441960 h 4354354"/>
              <a:gd name="connsiteX83" fmla="*/ 263413 w 2684164"/>
              <a:gd name="connsiteY83" fmla="*/ 513874 h 4354354"/>
              <a:gd name="connsiteX84" fmla="*/ 314848 w 2684164"/>
              <a:gd name="connsiteY84" fmla="*/ 574834 h 4354354"/>
              <a:gd name="connsiteX85" fmla="*/ 228646 w 2684164"/>
              <a:gd name="connsiteY85" fmla="*/ 711995 h 4354354"/>
              <a:gd name="connsiteX86" fmla="*/ 255318 w 2684164"/>
              <a:gd name="connsiteY86" fmla="*/ 758667 h 4354354"/>
              <a:gd name="connsiteX87" fmla="*/ 241029 w 2684164"/>
              <a:gd name="connsiteY87" fmla="*/ 834390 h 4354354"/>
              <a:gd name="connsiteX88" fmla="*/ 295798 w 2684164"/>
              <a:gd name="connsiteY88" fmla="*/ 849630 h 4354354"/>
              <a:gd name="connsiteX89" fmla="*/ 343899 w 2684164"/>
              <a:gd name="connsiteY89" fmla="*/ 872966 h 4354354"/>
              <a:gd name="connsiteX90" fmla="*/ 317230 w 2684164"/>
              <a:gd name="connsiteY90" fmla="*/ 957263 h 4354354"/>
              <a:gd name="connsiteX91" fmla="*/ 314849 w 2684164"/>
              <a:gd name="connsiteY91" fmla="*/ 1051560 h 4354354"/>
              <a:gd name="connsiteX92" fmla="*/ 231506 w 2684164"/>
              <a:gd name="connsiteY92" fmla="*/ 1096803 h 4354354"/>
              <a:gd name="connsiteX93" fmla="*/ 152447 w 2684164"/>
              <a:gd name="connsiteY93" fmla="*/ 1095376 h 4354354"/>
              <a:gd name="connsiteX94" fmla="*/ 159114 w 2684164"/>
              <a:gd name="connsiteY94" fmla="*/ 1245395 h 4354354"/>
              <a:gd name="connsiteX95" fmla="*/ 221503 w 2684164"/>
              <a:gd name="connsiteY95" fmla="*/ 1283494 h 4354354"/>
              <a:gd name="connsiteX96" fmla="*/ 210073 w 2684164"/>
              <a:gd name="connsiteY96" fmla="*/ 1344454 h 4354354"/>
              <a:gd name="connsiteX97" fmla="*/ 292464 w 2684164"/>
              <a:gd name="connsiteY97" fmla="*/ 1416368 h 4354354"/>
              <a:gd name="connsiteX98" fmla="*/ 272938 w 2684164"/>
              <a:gd name="connsiteY98" fmla="*/ 1466374 h 4354354"/>
              <a:gd name="connsiteX99" fmla="*/ 237219 w 2684164"/>
              <a:gd name="connsiteY99" fmla="*/ 1567339 h 4354354"/>
              <a:gd name="connsiteX100" fmla="*/ 212455 w 2684164"/>
              <a:gd name="connsiteY100" fmla="*/ 1594485 h 4354354"/>
              <a:gd name="connsiteX101" fmla="*/ 152923 w 2684164"/>
              <a:gd name="connsiteY101" fmla="*/ 1602105 h 4354354"/>
              <a:gd name="connsiteX102" fmla="*/ 96249 w 2684164"/>
              <a:gd name="connsiteY102" fmla="*/ 1652111 h 4354354"/>
              <a:gd name="connsiteX103" fmla="*/ 35289 w 2684164"/>
              <a:gd name="connsiteY103" fmla="*/ 1684497 h 4354354"/>
              <a:gd name="connsiteX104" fmla="*/ 11001 w 2684164"/>
              <a:gd name="connsiteY104" fmla="*/ 1750219 h 4354354"/>
              <a:gd name="connsiteX105" fmla="*/ 523 w 2684164"/>
              <a:gd name="connsiteY105" fmla="*/ 1875473 h 4354354"/>
              <a:gd name="connsiteX106" fmla="*/ 29098 w 2684164"/>
              <a:gd name="connsiteY106" fmla="*/ 1938814 h 4354354"/>
              <a:gd name="connsiteX107" fmla="*/ 79104 w 2684164"/>
              <a:gd name="connsiteY107" fmla="*/ 1993107 h 4354354"/>
              <a:gd name="connsiteX108" fmla="*/ 166258 w 2684164"/>
              <a:gd name="connsiteY108" fmla="*/ 2037874 h 4354354"/>
              <a:gd name="connsiteX109" fmla="*/ 241505 w 2684164"/>
              <a:gd name="connsiteY109" fmla="*/ 2100263 h 4354354"/>
              <a:gd name="connsiteX110" fmla="*/ 265318 w 2684164"/>
              <a:gd name="connsiteY110" fmla="*/ 2182654 h 4354354"/>
              <a:gd name="connsiteX111" fmla="*/ 318182 w 2684164"/>
              <a:gd name="connsiteY111" fmla="*/ 2265045 h 4354354"/>
              <a:gd name="connsiteX112" fmla="*/ 443436 w 2684164"/>
              <a:gd name="connsiteY112" fmla="*/ 2258854 h 4354354"/>
              <a:gd name="connsiteX113" fmla="*/ 472010 w 2684164"/>
              <a:gd name="connsiteY113" fmla="*/ 2296954 h 4354354"/>
              <a:gd name="connsiteX114" fmla="*/ 510111 w 2684164"/>
              <a:gd name="connsiteY114" fmla="*/ 2330292 h 4354354"/>
              <a:gd name="connsiteX115" fmla="*/ 541067 w 2684164"/>
              <a:gd name="connsiteY115" fmla="*/ 2318385 h 4354354"/>
              <a:gd name="connsiteX116" fmla="*/ 564403 w 2684164"/>
              <a:gd name="connsiteY116" fmla="*/ 2392680 h 4354354"/>
              <a:gd name="connsiteX117" fmla="*/ 543448 w 2684164"/>
              <a:gd name="connsiteY117" fmla="*/ 2461737 h 4354354"/>
              <a:gd name="connsiteX118" fmla="*/ 497728 w 2684164"/>
              <a:gd name="connsiteY118" fmla="*/ 2511267 h 4354354"/>
              <a:gd name="connsiteX119" fmla="*/ 499633 w 2684164"/>
              <a:gd name="connsiteY119" fmla="*/ 2549843 h 4354354"/>
              <a:gd name="connsiteX120" fmla="*/ 491061 w 2684164"/>
              <a:gd name="connsiteY120" fmla="*/ 2611279 h 4354354"/>
              <a:gd name="connsiteX121" fmla="*/ 524398 w 2684164"/>
              <a:gd name="connsiteY121" fmla="*/ 2648902 h 4354354"/>
              <a:gd name="connsiteX122" fmla="*/ 532018 w 2684164"/>
              <a:gd name="connsiteY122" fmla="*/ 2681764 h 4354354"/>
              <a:gd name="connsiteX123" fmla="*/ 564879 w 2684164"/>
              <a:gd name="connsiteY123" fmla="*/ 2642236 h 4354354"/>
              <a:gd name="connsiteX124" fmla="*/ 598217 w 2684164"/>
              <a:gd name="connsiteY124" fmla="*/ 2584610 h 4354354"/>
              <a:gd name="connsiteX125" fmla="*/ 655366 w 2684164"/>
              <a:gd name="connsiteY125" fmla="*/ 2589848 h 4354354"/>
              <a:gd name="connsiteX126" fmla="*/ 717279 w 2684164"/>
              <a:gd name="connsiteY126" fmla="*/ 2680812 h 4354354"/>
              <a:gd name="connsiteX127" fmla="*/ 755855 w 2684164"/>
              <a:gd name="connsiteY127" fmla="*/ 2739390 h 4354354"/>
              <a:gd name="connsiteX128" fmla="*/ 713945 w 2684164"/>
              <a:gd name="connsiteY128" fmla="*/ 2816067 h 4354354"/>
              <a:gd name="connsiteX129" fmla="*/ 642032 w 2684164"/>
              <a:gd name="connsiteY129" fmla="*/ 2851785 h 4354354"/>
              <a:gd name="connsiteX130" fmla="*/ 592978 w 2684164"/>
              <a:gd name="connsiteY130" fmla="*/ 2914174 h 4354354"/>
              <a:gd name="connsiteX131" fmla="*/ 526779 w 2684164"/>
              <a:gd name="connsiteY131" fmla="*/ 2938462 h 4354354"/>
              <a:gd name="connsiteX132" fmla="*/ 497252 w 2684164"/>
              <a:gd name="connsiteY132" fmla="*/ 2980373 h 4354354"/>
              <a:gd name="connsiteX133" fmla="*/ 527732 w 2684164"/>
              <a:gd name="connsiteY133" fmla="*/ 3081814 h 4354354"/>
              <a:gd name="connsiteX134" fmla="*/ 533923 w 2684164"/>
              <a:gd name="connsiteY134" fmla="*/ 3220403 h 4354354"/>
              <a:gd name="connsiteX135" fmla="*/ 588692 w 2684164"/>
              <a:gd name="connsiteY135" fmla="*/ 3276601 h 4354354"/>
              <a:gd name="connsiteX136" fmla="*/ 614886 w 2684164"/>
              <a:gd name="connsiteY136" fmla="*/ 3342323 h 4354354"/>
              <a:gd name="connsiteX137" fmla="*/ 586311 w 2684164"/>
              <a:gd name="connsiteY137" fmla="*/ 3392329 h 4354354"/>
              <a:gd name="connsiteX138" fmla="*/ 586310 w 2684164"/>
              <a:gd name="connsiteY138" fmla="*/ 3450432 h 4354354"/>
              <a:gd name="connsiteX139" fmla="*/ 562498 w 2684164"/>
              <a:gd name="connsiteY139" fmla="*/ 3493294 h 4354354"/>
              <a:gd name="connsiteX140" fmla="*/ 546781 w 2684164"/>
              <a:gd name="connsiteY140" fmla="*/ 3561398 h 4354354"/>
              <a:gd name="connsiteX141" fmla="*/ 538686 w 2684164"/>
              <a:gd name="connsiteY141" fmla="*/ 3611404 h 4354354"/>
              <a:gd name="connsiteX142" fmla="*/ 519635 w 2684164"/>
              <a:gd name="connsiteY142" fmla="*/ 3654266 h 4354354"/>
              <a:gd name="connsiteX143" fmla="*/ 547258 w 2684164"/>
              <a:gd name="connsiteY143" fmla="*/ 3685223 h 4354354"/>
              <a:gd name="connsiteX144" fmla="*/ 600598 w 2684164"/>
              <a:gd name="connsiteY144" fmla="*/ 3699034 h 4354354"/>
              <a:gd name="connsiteX145" fmla="*/ 659653 w 2684164"/>
              <a:gd name="connsiteY145" fmla="*/ 3678556 h 4354354"/>
              <a:gd name="connsiteX146" fmla="*/ 671083 w 2684164"/>
              <a:gd name="connsiteY146" fmla="*/ 3730466 h 4354354"/>
              <a:gd name="connsiteX147" fmla="*/ 829198 w 2684164"/>
              <a:gd name="connsiteY147" fmla="*/ 3767614 h 4354354"/>
              <a:gd name="connsiteX148" fmla="*/ 844438 w 2684164"/>
              <a:gd name="connsiteY148" fmla="*/ 3798094 h 4354354"/>
              <a:gd name="connsiteX149" fmla="*/ 867298 w 2684164"/>
              <a:gd name="connsiteY149" fmla="*/ 3813334 h 4354354"/>
              <a:gd name="connsiteX150" fmla="*/ 890158 w 2684164"/>
              <a:gd name="connsiteY150" fmla="*/ 3836194 h 4354354"/>
              <a:gd name="connsiteX151" fmla="*/ 897778 w 2684164"/>
              <a:gd name="connsiteY151" fmla="*/ 3866674 h 4354354"/>
              <a:gd name="connsiteX152" fmla="*/ 913018 w 2684164"/>
              <a:gd name="connsiteY152" fmla="*/ 3889534 h 4354354"/>
              <a:gd name="connsiteX153" fmla="*/ 935878 w 2684164"/>
              <a:gd name="connsiteY153" fmla="*/ 3927634 h 4354354"/>
              <a:gd name="connsiteX154" fmla="*/ 989218 w 2684164"/>
              <a:gd name="connsiteY154" fmla="*/ 3973354 h 4354354"/>
              <a:gd name="connsiteX155" fmla="*/ 1004458 w 2684164"/>
              <a:gd name="connsiteY155" fmla="*/ 3996214 h 4354354"/>
              <a:gd name="connsiteX156" fmla="*/ 1027318 w 2684164"/>
              <a:gd name="connsiteY156" fmla="*/ 4034314 h 4354354"/>
              <a:gd name="connsiteX157" fmla="*/ 1057798 w 2684164"/>
              <a:gd name="connsiteY157" fmla="*/ 4110514 h 4354354"/>
              <a:gd name="connsiteX158" fmla="*/ 1065418 w 2684164"/>
              <a:gd name="connsiteY158" fmla="*/ 4133374 h 4354354"/>
              <a:gd name="connsiteX159" fmla="*/ 1141618 w 2684164"/>
              <a:gd name="connsiteY159" fmla="*/ 4163854 h 4354354"/>
              <a:gd name="connsiteX160" fmla="*/ 1194958 w 2684164"/>
              <a:gd name="connsiteY160" fmla="*/ 4240054 h 4354354"/>
              <a:gd name="connsiteX161" fmla="*/ 1255918 w 2684164"/>
              <a:gd name="connsiteY161" fmla="*/ 4247674 h 4354354"/>
              <a:gd name="connsiteX162" fmla="*/ 1263538 w 2684164"/>
              <a:gd name="connsiteY162" fmla="*/ 4301014 h 4354354"/>
              <a:gd name="connsiteX163" fmla="*/ 1309258 w 2684164"/>
              <a:gd name="connsiteY163" fmla="*/ 4354354 h 4354354"/>
              <a:gd name="connsiteX164" fmla="*/ 1347358 w 2684164"/>
              <a:gd name="connsiteY164" fmla="*/ 4255294 h 4354354"/>
              <a:gd name="connsiteX165" fmla="*/ 1408318 w 2684164"/>
              <a:gd name="connsiteY165" fmla="*/ 4224814 h 4354354"/>
              <a:gd name="connsiteX166" fmla="*/ 1461658 w 2684164"/>
              <a:gd name="connsiteY166" fmla="*/ 4209574 h 4354354"/>
              <a:gd name="connsiteX167" fmla="*/ 1499758 w 2684164"/>
              <a:gd name="connsiteY167" fmla="*/ 4186714 h 4354354"/>
              <a:gd name="connsiteX168" fmla="*/ 1545478 w 2684164"/>
              <a:gd name="connsiteY168" fmla="*/ 4156234 h 4354354"/>
              <a:gd name="connsiteX169" fmla="*/ 1575958 w 2684164"/>
              <a:gd name="connsiteY169" fmla="*/ 4148614 h 4354354"/>
              <a:gd name="connsiteX170" fmla="*/ 1636918 w 2684164"/>
              <a:gd name="connsiteY170" fmla="*/ 4087654 h 4354354"/>
              <a:gd name="connsiteX171" fmla="*/ 1667398 w 2684164"/>
              <a:gd name="connsiteY171" fmla="*/ 4064794 h 4354354"/>
              <a:gd name="connsiteX172" fmla="*/ 1819798 w 2684164"/>
              <a:gd name="connsiteY172" fmla="*/ 4026694 h 4354354"/>
              <a:gd name="connsiteX173" fmla="*/ 1850278 w 2684164"/>
              <a:gd name="connsiteY173" fmla="*/ 4011454 h 4354354"/>
              <a:gd name="connsiteX174" fmla="*/ 1895998 w 2684164"/>
              <a:gd name="connsiteY174" fmla="*/ 3996214 h 4354354"/>
              <a:gd name="connsiteX175" fmla="*/ 1918858 w 2684164"/>
              <a:gd name="connsiteY175" fmla="*/ 3980974 h 4354354"/>
              <a:gd name="connsiteX176" fmla="*/ 1979818 w 2684164"/>
              <a:gd name="connsiteY176" fmla="*/ 3935254 h 4354354"/>
              <a:gd name="connsiteX177" fmla="*/ 2040778 w 2684164"/>
              <a:gd name="connsiteY177" fmla="*/ 3897154 h 4354354"/>
              <a:gd name="connsiteX178" fmla="*/ 2071258 w 2684164"/>
              <a:gd name="connsiteY178" fmla="*/ 3881914 h 4354354"/>
              <a:gd name="connsiteX179" fmla="*/ 2124598 w 2684164"/>
              <a:gd name="connsiteY179" fmla="*/ 3843814 h 4354354"/>
              <a:gd name="connsiteX180" fmla="*/ 2155078 w 2684164"/>
              <a:gd name="connsiteY180" fmla="*/ 3813334 h 4354354"/>
              <a:gd name="connsiteX181" fmla="*/ 2193178 w 2684164"/>
              <a:gd name="connsiteY181" fmla="*/ 3714274 h 4354354"/>
              <a:gd name="connsiteX182" fmla="*/ 2155078 w 2684164"/>
              <a:gd name="connsiteY182" fmla="*/ 3630454 h 4354354"/>
              <a:gd name="connsiteX183" fmla="*/ 2132218 w 2684164"/>
              <a:gd name="connsiteY183" fmla="*/ 3622834 h 4354354"/>
              <a:gd name="connsiteX184" fmla="*/ 2116978 w 2684164"/>
              <a:gd name="connsiteY184" fmla="*/ 3706654 h 4354354"/>
              <a:gd name="connsiteX185" fmla="*/ 2101738 w 2684164"/>
              <a:gd name="connsiteY185" fmla="*/ 3683794 h 4354354"/>
              <a:gd name="connsiteX186" fmla="*/ 2040778 w 2684164"/>
              <a:gd name="connsiteY186" fmla="*/ 3691414 h 4354354"/>
              <a:gd name="connsiteX187" fmla="*/ 2048398 w 2684164"/>
              <a:gd name="connsiteY187" fmla="*/ 3729514 h 4354354"/>
              <a:gd name="connsiteX188" fmla="*/ 2071258 w 2684164"/>
              <a:gd name="connsiteY188" fmla="*/ 3744754 h 4354354"/>
              <a:gd name="connsiteX189" fmla="*/ 2086498 w 2684164"/>
              <a:gd name="connsiteY189" fmla="*/ 3775234 h 4354354"/>
              <a:gd name="connsiteX190" fmla="*/ 2078878 w 2684164"/>
              <a:gd name="connsiteY190" fmla="*/ 3820954 h 4354354"/>
              <a:gd name="connsiteX191" fmla="*/ 2002678 w 2684164"/>
              <a:gd name="connsiteY191" fmla="*/ 3775234 h 4354354"/>
              <a:gd name="connsiteX192" fmla="*/ 1987438 w 2684164"/>
              <a:gd name="connsiteY192" fmla="*/ 3676174 h 4354354"/>
              <a:gd name="connsiteX193" fmla="*/ 1964578 w 2684164"/>
              <a:gd name="connsiteY193" fmla="*/ 3653314 h 4354354"/>
              <a:gd name="connsiteX194" fmla="*/ 1972198 w 2684164"/>
              <a:gd name="connsiteY194" fmla="*/ 3607594 h 4354354"/>
              <a:gd name="connsiteX195" fmla="*/ 2017918 w 2684164"/>
              <a:gd name="connsiteY195" fmla="*/ 3599974 h 4354354"/>
              <a:gd name="connsiteX196" fmla="*/ 2025538 w 2684164"/>
              <a:gd name="connsiteY196" fmla="*/ 3546634 h 4354354"/>
              <a:gd name="connsiteX197" fmla="*/ 2056018 w 2684164"/>
              <a:gd name="connsiteY197" fmla="*/ 3554254 h 4354354"/>
              <a:gd name="connsiteX198" fmla="*/ 2086498 w 2684164"/>
              <a:gd name="connsiteY198" fmla="*/ 3516154 h 4354354"/>
              <a:gd name="connsiteX199" fmla="*/ 2116978 w 2684164"/>
              <a:gd name="connsiteY199" fmla="*/ 3485674 h 4354354"/>
              <a:gd name="connsiteX200" fmla="*/ 2132218 w 2684164"/>
              <a:gd name="connsiteY200" fmla="*/ 3462814 h 4354354"/>
              <a:gd name="connsiteX201" fmla="*/ 2162698 w 2684164"/>
              <a:gd name="connsiteY201" fmla="*/ 3439954 h 4354354"/>
              <a:gd name="connsiteX202" fmla="*/ 2231278 w 2684164"/>
              <a:gd name="connsiteY202" fmla="*/ 3348514 h 4354354"/>
              <a:gd name="connsiteX203" fmla="*/ 2238898 w 2684164"/>
              <a:gd name="connsiteY203" fmla="*/ 3318034 h 4354354"/>
              <a:gd name="connsiteX204" fmla="*/ 2261758 w 2684164"/>
              <a:gd name="connsiteY204" fmla="*/ 3257074 h 4354354"/>
              <a:gd name="connsiteX205" fmla="*/ 2269378 w 2684164"/>
              <a:gd name="connsiteY205" fmla="*/ 3211354 h 4354354"/>
              <a:gd name="connsiteX206" fmla="*/ 2292238 w 2684164"/>
              <a:gd name="connsiteY206" fmla="*/ 3165634 h 4354354"/>
              <a:gd name="connsiteX207" fmla="*/ 2307478 w 2684164"/>
              <a:gd name="connsiteY207" fmla="*/ 3127534 h 4354354"/>
              <a:gd name="connsiteX208" fmla="*/ 2345578 w 2684164"/>
              <a:gd name="connsiteY208" fmla="*/ 3112294 h 4354354"/>
              <a:gd name="connsiteX209" fmla="*/ 2368438 w 2684164"/>
              <a:gd name="connsiteY209" fmla="*/ 3097054 h 4354354"/>
              <a:gd name="connsiteX210" fmla="*/ 2487977 w 2684164"/>
              <a:gd name="connsiteY210" fmla="*/ 3067050 h 4354354"/>
              <a:gd name="connsiteX211" fmla="*/ 2586085 w 2684164"/>
              <a:gd name="connsiteY211" fmla="*/ 3063717 h 4354354"/>
              <a:gd name="connsiteX212" fmla="*/ 2678476 w 2684164"/>
              <a:gd name="connsiteY212" fmla="*/ 3054668 h 4354354"/>
              <a:gd name="connsiteX0" fmla="*/ 2678476 w 2684164"/>
              <a:gd name="connsiteY0" fmla="*/ 3054668 h 4354354"/>
              <a:gd name="connsiteX1" fmla="*/ 2673238 w 2684164"/>
              <a:gd name="connsiteY1" fmla="*/ 3028474 h 4354354"/>
              <a:gd name="connsiteX2" fmla="*/ 2665618 w 2684164"/>
              <a:gd name="connsiteY2" fmla="*/ 2975134 h 4354354"/>
              <a:gd name="connsiteX3" fmla="*/ 2623708 w 2684164"/>
              <a:gd name="connsiteY3" fmla="*/ 2967038 h 4354354"/>
              <a:gd name="connsiteX4" fmla="*/ 2560367 w 2684164"/>
              <a:gd name="connsiteY4" fmla="*/ 2966561 h 4354354"/>
              <a:gd name="connsiteX5" fmla="*/ 2519410 w 2684164"/>
              <a:gd name="connsiteY5" fmla="*/ 2908936 h 4354354"/>
              <a:gd name="connsiteX6" fmla="*/ 2457021 w 2684164"/>
              <a:gd name="connsiteY6" fmla="*/ 2905601 h 4354354"/>
              <a:gd name="connsiteX7" fmla="*/ 2410349 w 2684164"/>
              <a:gd name="connsiteY7" fmla="*/ 2889885 h 4354354"/>
              <a:gd name="connsiteX8" fmla="*/ 2376058 w 2684164"/>
              <a:gd name="connsiteY8" fmla="*/ 2876074 h 4354354"/>
              <a:gd name="connsiteX9" fmla="*/ 2347960 w 2684164"/>
              <a:gd name="connsiteY9" fmla="*/ 2856071 h 4354354"/>
              <a:gd name="connsiteX10" fmla="*/ 2293190 w 2684164"/>
              <a:gd name="connsiteY10" fmla="*/ 2824163 h 4354354"/>
              <a:gd name="connsiteX11" fmla="*/ 2218895 w 2684164"/>
              <a:gd name="connsiteY11" fmla="*/ 2864167 h 4354354"/>
              <a:gd name="connsiteX12" fmla="*/ 2178414 w 2684164"/>
              <a:gd name="connsiteY12" fmla="*/ 2825116 h 4354354"/>
              <a:gd name="connsiteX13" fmla="*/ 2143172 w 2684164"/>
              <a:gd name="connsiteY13" fmla="*/ 2746058 h 4354354"/>
              <a:gd name="connsiteX14" fmla="*/ 2123646 w 2684164"/>
              <a:gd name="connsiteY14" fmla="*/ 2684621 h 4354354"/>
              <a:gd name="connsiteX15" fmla="*/ 2105549 w 2684164"/>
              <a:gd name="connsiteY15" fmla="*/ 2649379 h 4354354"/>
              <a:gd name="connsiteX16" fmla="*/ 2104119 w 2684164"/>
              <a:gd name="connsiteY16" fmla="*/ 2600801 h 4354354"/>
              <a:gd name="connsiteX17" fmla="*/ 2026490 w 2684164"/>
              <a:gd name="connsiteY17" fmla="*/ 2686051 h 4354354"/>
              <a:gd name="connsiteX18" fmla="*/ 1959340 w 2684164"/>
              <a:gd name="connsiteY18" fmla="*/ 2754154 h 4354354"/>
              <a:gd name="connsiteX19" fmla="*/ 1912191 w 2684164"/>
              <a:gd name="connsiteY19" fmla="*/ 2713196 h 4354354"/>
              <a:gd name="connsiteX20" fmla="*/ 1775507 w 2684164"/>
              <a:gd name="connsiteY20" fmla="*/ 2699862 h 4354354"/>
              <a:gd name="connsiteX21" fmla="*/ 1677399 w 2684164"/>
              <a:gd name="connsiteY21" fmla="*/ 2689860 h 4354354"/>
              <a:gd name="connsiteX22" fmla="*/ 1606915 w 2684164"/>
              <a:gd name="connsiteY22" fmla="*/ 2582229 h 4354354"/>
              <a:gd name="connsiteX23" fmla="*/ 1542145 w 2684164"/>
              <a:gd name="connsiteY23" fmla="*/ 2584133 h 4354354"/>
              <a:gd name="connsiteX24" fmla="*/ 1517379 w 2684164"/>
              <a:gd name="connsiteY24" fmla="*/ 2563654 h 4354354"/>
              <a:gd name="connsiteX25" fmla="*/ 1469278 w 2684164"/>
              <a:gd name="connsiteY25" fmla="*/ 2381726 h 4354354"/>
              <a:gd name="connsiteX26" fmla="*/ 1438798 w 2684164"/>
              <a:gd name="connsiteY26" fmla="*/ 2289334 h 4354354"/>
              <a:gd name="connsiteX27" fmla="*/ 1400698 w 2684164"/>
              <a:gd name="connsiteY27" fmla="*/ 2220754 h 4354354"/>
              <a:gd name="connsiteX28" fmla="*/ 1385458 w 2684164"/>
              <a:gd name="connsiteY28" fmla="*/ 2197894 h 4354354"/>
              <a:gd name="connsiteX29" fmla="*/ 1374981 w 2684164"/>
              <a:gd name="connsiteY29" fmla="*/ 2152651 h 4354354"/>
              <a:gd name="connsiteX30" fmla="*/ 1369742 w 2684164"/>
              <a:gd name="connsiteY30" fmla="*/ 2052162 h 4354354"/>
              <a:gd name="connsiteX31" fmla="*/ 1384030 w 2684164"/>
              <a:gd name="connsiteY31" fmla="*/ 1982630 h 4354354"/>
              <a:gd name="connsiteX32" fmla="*/ 1315926 w 2684164"/>
              <a:gd name="connsiteY32" fmla="*/ 1917859 h 4354354"/>
              <a:gd name="connsiteX33" fmla="*/ 1282588 w 2684164"/>
              <a:gd name="connsiteY33" fmla="*/ 1912621 h 4354354"/>
              <a:gd name="connsiteX34" fmla="*/ 1184957 w 2684164"/>
              <a:gd name="connsiteY34" fmla="*/ 1853089 h 4354354"/>
              <a:gd name="connsiteX35" fmla="*/ 1126856 w 2684164"/>
              <a:gd name="connsiteY35" fmla="*/ 1863567 h 4354354"/>
              <a:gd name="connsiteX36" fmla="*/ 1074467 w 2684164"/>
              <a:gd name="connsiteY36" fmla="*/ 1897379 h 4354354"/>
              <a:gd name="connsiteX37" fmla="*/ 1025413 w 2684164"/>
              <a:gd name="connsiteY37" fmla="*/ 1923098 h 4354354"/>
              <a:gd name="connsiteX38" fmla="*/ 958738 w 2684164"/>
              <a:gd name="connsiteY38" fmla="*/ 1984058 h 4354354"/>
              <a:gd name="connsiteX39" fmla="*/ 909684 w 2684164"/>
              <a:gd name="connsiteY39" fmla="*/ 1941672 h 4354354"/>
              <a:gd name="connsiteX40" fmla="*/ 854917 w 2684164"/>
              <a:gd name="connsiteY40" fmla="*/ 1915002 h 4354354"/>
              <a:gd name="connsiteX41" fmla="*/ 823960 w 2684164"/>
              <a:gd name="connsiteY41" fmla="*/ 1889284 h 4354354"/>
              <a:gd name="connsiteX42" fmla="*/ 800624 w 2684164"/>
              <a:gd name="connsiteY42" fmla="*/ 1846898 h 4354354"/>
              <a:gd name="connsiteX43" fmla="*/ 814912 w 2684164"/>
              <a:gd name="connsiteY43" fmla="*/ 1789748 h 4354354"/>
              <a:gd name="connsiteX44" fmla="*/ 804433 w 2684164"/>
              <a:gd name="connsiteY44" fmla="*/ 1720215 h 4354354"/>
              <a:gd name="connsiteX45" fmla="*/ 783955 w 2684164"/>
              <a:gd name="connsiteY45" fmla="*/ 1625441 h 4354354"/>
              <a:gd name="connsiteX46" fmla="*/ 760141 w 2684164"/>
              <a:gd name="connsiteY46" fmla="*/ 1635919 h 4354354"/>
              <a:gd name="connsiteX47" fmla="*/ 701563 w 2684164"/>
              <a:gd name="connsiteY47" fmla="*/ 1571626 h 4354354"/>
              <a:gd name="connsiteX48" fmla="*/ 730138 w 2684164"/>
              <a:gd name="connsiteY48" fmla="*/ 1519714 h 4354354"/>
              <a:gd name="connsiteX49" fmla="*/ 777763 w 2684164"/>
              <a:gd name="connsiteY49" fmla="*/ 1455420 h 4354354"/>
              <a:gd name="connsiteX50" fmla="*/ 775858 w 2684164"/>
              <a:gd name="connsiteY50" fmla="*/ 1429227 h 4354354"/>
              <a:gd name="connsiteX51" fmla="*/ 818721 w 2684164"/>
              <a:gd name="connsiteY51" fmla="*/ 1375409 h 4354354"/>
              <a:gd name="connsiteX52" fmla="*/ 826818 w 2684164"/>
              <a:gd name="connsiteY52" fmla="*/ 1282542 h 4354354"/>
              <a:gd name="connsiteX53" fmla="*/ 812529 w 2684164"/>
              <a:gd name="connsiteY53" fmla="*/ 1198721 h 4354354"/>
              <a:gd name="connsiteX54" fmla="*/ 780144 w 2684164"/>
              <a:gd name="connsiteY54" fmla="*/ 1151573 h 4354354"/>
              <a:gd name="connsiteX55" fmla="*/ 761571 w 2684164"/>
              <a:gd name="connsiteY55" fmla="*/ 1070134 h 4354354"/>
              <a:gd name="connsiteX56" fmla="*/ 805387 w 2684164"/>
              <a:gd name="connsiteY56" fmla="*/ 1034892 h 4354354"/>
              <a:gd name="connsiteX57" fmla="*/ 808720 w 2684164"/>
              <a:gd name="connsiteY57" fmla="*/ 976789 h 4354354"/>
              <a:gd name="connsiteX58" fmla="*/ 821102 w 2684164"/>
              <a:gd name="connsiteY58" fmla="*/ 901065 h 4354354"/>
              <a:gd name="connsiteX59" fmla="*/ 830151 w 2684164"/>
              <a:gd name="connsiteY59" fmla="*/ 833914 h 4354354"/>
              <a:gd name="connsiteX60" fmla="*/ 844915 w 2684164"/>
              <a:gd name="connsiteY60" fmla="*/ 795814 h 4354354"/>
              <a:gd name="connsiteX61" fmla="*/ 860154 w 2684164"/>
              <a:gd name="connsiteY61" fmla="*/ 762475 h 4354354"/>
              <a:gd name="connsiteX62" fmla="*/ 833961 w 2684164"/>
              <a:gd name="connsiteY62" fmla="*/ 696754 h 4354354"/>
              <a:gd name="connsiteX63" fmla="*/ 818245 w 2684164"/>
              <a:gd name="connsiteY63" fmla="*/ 573405 h 4354354"/>
              <a:gd name="connsiteX64" fmla="*/ 787764 w 2684164"/>
              <a:gd name="connsiteY64" fmla="*/ 536259 h 4354354"/>
              <a:gd name="connsiteX65" fmla="*/ 770143 w 2684164"/>
              <a:gd name="connsiteY65" fmla="*/ 505777 h 4354354"/>
              <a:gd name="connsiteX66" fmla="*/ 747283 w 2684164"/>
              <a:gd name="connsiteY66" fmla="*/ 430054 h 4354354"/>
              <a:gd name="connsiteX67" fmla="*/ 720137 w 2684164"/>
              <a:gd name="connsiteY67" fmla="*/ 349091 h 4354354"/>
              <a:gd name="connsiteX68" fmla="*/ 732519 w 2684164"/>
              <a:gd name="connsiteY68" fmla="*/ 321469 h 4354354"/>
              <a:gd name="connsiteX69" fmla="*/ 729187 w 2684164"/>
              <a:gd name="connsiteY69" fmla="*/ 256223 h 4354354"/>
              <a:gd name="connsiteX70" fmla="*/ 710137 w 2684164"/>
              <a:gd name="connsiteY70" fmla="*/ 241935 h 4354354"/>
              <a:gd name="connsiteX71" fmla="*/ 702040 w 2684164"/>
              <a:gd name="connsiteY71" fmla="*/ 171451 h 4354354"/>
              <a:gd name="connsiteX72" fmla="*/ 668226 w 2684164"/>
              <a:gd name="connsiteY72" fmla="*/ 120015 h 4354354"/>
              <a:gd name="connsiteX73" fmla="*/ 679180 w 2684164"/>
              <a:gd name="connsiteY73" fmla="*/ 70485 h 4354354"/>
              <a:gd name="connsiteX74" fmla="*/ 650127 w 2684164"/>
              <a:gd name="connsiteY74" fmla="*/ 0 h 4354354"/>
              <a:gd name="connsiteX75" fmla="*/ 605837 w 2684164"/>
              <a:gd name="connsiteY75" fmla="*/ 10001 h 4354354"/>
              <a:gd name="connsiteX76" fmla="*/ 535352 w 2684164"/>
              <a:gd name="connsiteY76" fmla="*/ 85249 h 4354354"/>
              <a:gd name="connsiteX77" fmla="*/ 552497 w 2684164"/>
              <a:gd name="connsiteY77" fmla="*/ 158591 h 4354354"/>
              <a:gd name="connsiteX78" fmla="*/ 545831 w 2684164"/>
              <a:gd name="connsiteY78" fmla="*/ 234792 h 4354354"/>
              <a:gd name="connsiteX79" fmla="*/ 498205 w 2684164"/>
              <a:gd name="connsiteY79" fmla="*/ 313373 h 4354354"/>
              <a:gd name="connsiteX80" fmla="*/ 453913 w 2684164"/>
              <a:gd name="connsiteY80" fmla="*/ 408147 h 4354354"/>
              <a:gd name="connsiteX81" fmla="*/ 361044 w 2684164"/>
              <a:gd name="connsiteY81" fmla="*/ 381476 h 4354354"/>
              <a:gd name="connsiteX82" fmla="*/ 293418 w 2684164"/>
              <a:gd name="connsiteY82" fmla="*/ 441960 h 4354354"/>
              <a:gd name="connsiteX83" fmla="*/ 263413 w 2684164"/>
              <a:gd name="connsiteY83" fmla="*/ 513874 h 4354354"/>
              <a:gd name="connsiteX84" fmla="*/ 314848 w 2684164"/>
              <a:gd name="connsiteY84" fmla="*/ 574834 h 4354354"/>
              <a:gd name="connsiteX85" fmla="*/ 228646 w 2684164"/>
              <a:gd name="connsiteY85" fmla="*/ 711995 h 4354354"/>
              <a:gd name="connsiteX86" fmla="*/ 255318 w 2684164"/>
              <a:gd name="connsiteY86" fmla="*/ 758667 h 4354354"/>
              <a:gd name="connsiteX87" fmla="*/ 241029 w 2684164"/>
              <a:gd name="connsiteY87" fmla="*/ 834390 h 4354354"/>
              <a:gd name="connsiteX88" fmla="*/ 295798 w 2684164"/>
              <a:gd name="connsiteY88" fmla="*/ 849630 h 4354354"/>
              <a:gd name="connsiteX89" fmla="*/ 343899 w 2684164"/>
              <a:gd name="connsiteY89" fmla="*/ 872966 h 4354354"/>
              <a:gd name="connsiteX90" fmla="*/ 317230 w 2684164"/>
              <a:gd name="connsiteY90" fmla="*/ 957263 h 4354354"/>
              <a:gd name="connsiteX91" fmla="*/ 314849 w 2684164"/>
              <a:gd name="connsiteY91" fmla="*/ 1051560 h 4354354"/>
              <a:gd name="connsiteX92" fmla="*/ 231506 w 2684164"/>
              <a:gd name="connsiteY92" fmla="*/ 1096803 h 4354354"/>
              <a:gd name="connsiteX93" fmla="*/ 152447 w 2684164"/>
              <a:gd name="connsiteY93" fmla="*/ 1095376 h 4354354"/>
              <a:gd name="connsiteX94" fmla="*/ 159114 w 2684164"/>
              <a:gd name="connsiteY94" fmla="*/ 1245395 h 4354354"/>
              <a:gd name="connsiteX95" fmla="*/ 221503 w 2684164"/>
              <a:gd name="connsiteY95" fmla="*/ 1283494 h 4354354"/>
              <a:gd name="connsiteX96" fmla="*/ 210073 w 2684164"/>
              <a:gd name="connsiteY96" fmla="*/ 1344454 h 4354354"/>
              <a:gd name="connsiteX97" fmla="*/ 292464 w 2684164"/>
              <a:gd name="connsiteY97" fmla="*/ 1416368 h 4354354"/>
              <a:gd name="connsiteX98" fmla="*/ 272938 w 2684164"/>
              <a:gd name="connsiteY98" fmla="*/ 1466374 h 4354354"/>
              <a:gd name="connsiteX99" fmla="*/ 237219 w 2684164"/>
              <a:gd name="connsiteY99" fmla="*/ 1567339 h 4354354"/>
              <a:gd name="connsiteX100" fmla="*/ 212455 w 2684164"/>
              <a:gd name="connsiteY100" fmla="*/ 1594485 h 4354354"/>
              <a:gd name="connsiteX101" fmla="*/ 152923 w 2684164"/>
              <a:gd name="connsiteY101" fmla="*/ 1602105 h 4354354"/>
              <a:gd name="connsiteX102" fmla="*/ 96249 w 2684164"/>
              <a:gd name="connsiteY102" fmla="*/ 1652111 h 4354354"/>
              <a:gd name="connsiteX103" fmla="*/ 35289 w 2684164"/>
              <a:gd name="connsiteY103" fmla="*/ 1684497 h 4354354"/>
              <a:gd name="connsiteX104" fmla="*/ 11001 w 2684164"/>
              <a:gd name="connsiteY104" fmla="*/ 1750219 h 4354354"/>
              <a:gd name="connsiteX105" fmla="*/ 523 w 2684164"/>
              <a:gd name="connsiteY105" fmla="*/ 1875473 h 4354354"/>
              <a:gd name="connsiteX106" fmla="*/ 29098 w 2684164"/>
              <a:gd name="connsiteY106" fmla="*/ 1938814 h 4354354"/>
              <a:gd name="connsiteX107" fmla="*/ 79104 w 2684164"/>
              <a:gd name="connsiteY107" fmla="*/ 1993107 h 4354354"/>
              <a:gd name="connsiteX108" fmla="*/ 166258 w 2684164"/>
              <a:gd name="connsiteY108" fmla="*/ 2037874 h 4354354"/>
              <a:gd name="connsiteX109" fmla="*/ 241505 w 2684164"/>
              <a:gd name="connsiteY109" fmla="*/ 2100263 h 4354354"/>
              <a:gd name="connsiteX110" fmla="*/ 265318 w 2684164"/>
              <a:gd name="connsiteY110" fmla="*/ 2182654 h 4354354"/>
              <a:gd name="connsiteX111" fmla="*/ 318182 w 2684164"/>
              <a:gd name="connsiteY111" fmla="*/ 2265045 h 4354354"/>
              <a:gd name="connsiteX112" fmla="*/ 443436 w 2684164"/>
              <a:gd name="connsiteY112" fmla="*/ 2258854 h 4354354"/>
              <a:gd name="connsiteX113" fmla="*/ 472010 w 2684164"/>
              <a:gd name="connsiteY113" fmla="*/ 2296954 h 4354354"/>
              <a:gd name="connsiteX114" fmla="*/ 510111 w 2684164"/>
              <a:gd name="connsiteY114" fmla="*/ 2330292 h 4354354"/>
              <a:gd name="connsiteX115" fmla="*/ 541067 w 2684164"/>
              <a:gd name="connsiteY115" fmla="*/ 2318385 h 4354354"/>
              <a:gd name="connsiteX116" fmla="*/ 564403 w 2684164"/>
              <a:gd name="connsiteY116" fmla="*/ 2392680 h 4354354"/>
              <a:gd name="connsiteX117" fmla="*/ 543448 w 2684164"/>
              <a:gd name="connsiteY117" fmla="*/ 2461737 h 4354354"/>
              <a:gd name="connsiteX118" fmla="*/ 497728 w 2684164"/>
              <a:gd name="connsiteY118" fmla="*/ 2511267 h 4354354"/>
              <a:gd name="connsiteX119" fmla="*/ 499633 w 2684164"/>
              <a:gd name="connsiteY119" fmla="*/ 2549843 h 4354354"/>
              <a:gd name="connsiteX120" fmla="*/ 491061 w 2684164"/>
              <a:gd name="connsiteY120" fmla="*/ 2611279 h 4354354"/>
              <a:gd name="connsiteX121" fmla="*/ 524398 w 2684164"/>
              <a:gd name="connsiteY121" fmla="*/ 2648902 h 4354354"/>
              <a:gd name="connsiteX122" fmla="*/ 532018 w 2684164"/>
              <a:gd name="connsiteY122" fmla="*/ 2681764 h 4354354"/>
              <a:gd name="connsiteX123" fmla="*/ 564879 w 2684164"/>
              <a:gd name="connsiteY123" fmla="*/ 2642236 h 4354354"/>
              <a:gd name="connsiteX124" fmla="*/ 598217 w 2684164"/>
              <a:gd name="connsiteY124" fmla="*/ 2584610 h 4354354"/>
              <a:gd name="connsiteX125" fmla="*/ 655366 w 2684164"/>
              <a:gd name="connsiteY125" fmla="*/ 2589848 h 4354354"/>
              <a:gd name="connsiteX126" fmla="*/ 717279 w 2684164"/>
              <a:gd name="connsiteY126" fmla="*/ 2680812 h 4354354"/>
              <a:gd name="connsiteX127" fmla="*/ 755855 w 2684164"/>
              <a:gd name="connsiteY127" fmla="*/ 2739390 h 4354354"/>
              <a:gd name="connsiteX128" fmla="*/ 713945 w 2684164"/>
              <a:gd name="connsiteY128" fmla="*/ 2816067 h 4354354"/>
              <a:gd name="connsiteX129" fmla="*/ 642032 w 2684164"/>
              <a:gd name="connsiteY129" fmla="*/ 2851785 h 4354354"/>
              <a:gd name="connsiteX130" fmla="*/ 592978 w 2684164"/>
              <a:gd name="connsiteY130" fmla="*/ 2914174 h 4354354"/>
              <a:gd name="connsiteX131" fmla="*/ 526779 w 2684164"/>
              <a:gd name="connsiteY131" fmla="*/ 2938462 h 4354354"/>
              <a:gd name="connsiteX132" fmla="*/ 497252 w 2684164"/>
              <a:gd name="connsiteY132" fmla="*/ 2980373 h 4354354"/>
              <a:gd name="connsiteX133" fmla="*/ 527732 w 2684164"/>
              <a:gd name="connsiteY133" fmla="*/ 3081814 h 4354354"/>
              <a:gd name="connsiteX134" fmla="*/ 533923 w 2684164"/>
              <a:gd name="connsiteY134" fmla="*/ 3220403 h 4354354"/>
              <a:gd name="connsiteX135" fmla="*/ 588692 w 2684164"/>
              <a:gd name="connsiteY135" fmla="*/ 3276601 h 4354354"/>
              <a:gd name="connsiteX136" fmla="*/ 614886 w 2684164"/>
              <a:gd name="connsiteY136" fmla="*/ 3342323 h 4354354"/>
              <a:gd name="connsiteX137" fmla="*/ 586311 w 2684164"/>
              <a:gd name="connsiteY137" fmla="*/ 3392329 h 4354354"/>
              <a:gd name="connsiteX138" fmla="*/ 586310 w 2684164"/>
              <a:gd name="connsiteY138" fmla="*/ 3450432 h 4354354"/>
              <a:gd name="connsiteX139" fmla="*/ 562498 w 2684164"/>
              <a:gd name="connsiteY139" fmla="*/ 3493294 h 4354354"/>
              <a:gd name="connsiteX140" fmla="*/ 546781 w 2684164"/>
              <a:gd name="connsiteY140" fmla="*/ 3561398 h 4354354"/>
              <a:gd name="connsiteX141" fmla="*/ 538686 w 2684164"/>
              <a:gd name="connsiteY141" fmla="*/ 3611404 h 4354354"/>
              <a:gd name="connsiteX142" fmla="*/ 519635 w 2684164"/>
              <a:gd name="connsiteY142" fmla="*/ 3654266 h 4354354"/>
              <a:gd name="connsiteX143" fmla="*/ 547258 w 2684164"/>
              <a:gd name="connsiteY143" fmla="*/ 3685223 h 4354354"/>
              <a:gd name="connsiteX144" fmla="*/ 600598 w 2684164"/>
              <a:gd name="connsiteY144" fmla="*/ 3699034 h 4354354"/>
              <a:gd name="connsiteX145" fmla="*/ 659653 w 2684164"/>
              <a:gd name="connsiteY145" fmla="*/ 3678556 h 4354354"/>
              <a:gd name="connsiteX146" fmla="*/ 671083 w 2684164"/>
              <a:gd name="connsiteY146" fmla="*/ 3730466 h 4354354"/>
              <a:gd name="connsiteX147" fmla="*/ 755379 w 2684164"/>
              <a:gd name="connsiteY147" fmla="*/ 3751898 h 4354354"/>
              <a:gd name="connsiteX148" fmla="*/ 829198 w 2684164"/>
              <a:gd name="connsiteY148" fmla="*/ 3767614 h 4354354"/>
              <a:gd name="connsiteX149" fmla="*/ 844438 w 2684164"/>
              <a:gd name="connsiteY149" fmla="*/ 3798094 h 4354354"/>
              <a:gd name="connsiteX150" fmla="*/ 867298 w 2684164"/>
              <a:gd name="connsiteY150" fmla="*/ 3813334 h 4354354"/>
              <a:gd name="connsiteX151" fmla="*/ 890158 w 2684164"/>
              <a:gd name="connsiteY151" fmla="*/ 3836194 h 4354354"/>
              <a:gd name="connsiteX152" fmla="*/ 897778 w 2684164"/>
              <a:gd name="connsiteY152" fmla="*/ 3866674 h 4354354"/>
              <a:gd name="connsiteX153" fmla="*/ 913018 w 2684164"/>
              <a:gd name="connsiteY153" fmla="*/ 3889534 h 4354354"/>
              <a:gd name="connsiteX154" fmla="*/ 935878 w 2684164"/>
              <a:gd name="connsiteY154" fmla="*/ 3927634 h 4354354"/>
              <a:gd name="connsiteX155" fmla="*/ 989218 w 2684164"/>
              <a:gd name="connsiteY155" fmla="*/ 3973354 h 4354354"/>
              <a:gd name="connsiteX156" fmla="*/ 1004458 w 2684164"/>
              <a:gd name="connsiteY156" fmla="*/ 3996214 h 4354354"/>
              <a:gd name="connsiteX157" fmla="*/ 1027318 w 2684164"/>
              <a:gd name="connsiteY157" fmla="*/ 4034314 h 4354354"/>
              <a:gd name="connsiteX158" fmla="*/ 1057798 w 2684164"/>
              <a:gd name="connsiteY158" fmla="*/ 4110514 h 4354354"/>
              <a:gd name="connsiteX159" fmla="*/ 1065418 w 2684164"/>
              <a:gd name="connsiteY159" fmla="*/ 4133374 h 4354354"/>
              <a:gd name="connsiteX160" fmla="*/ 1141618 w 2684164"/>
              <a:gd name="connsiteY160" fmla="*/ 4163854 h 4354354"/>
              <a:gd name="connsiteX161" fmla="*/ 1194958 w 2684164"/>
              <a:gd name="connsiteY161" fmla="*/ 4240054 h 4354354"/>
              <a:gd name="connsiteX162" fmla="*/ 1255918 w 2684164"/>
              <a:gd name="connsiteY162" fmla="*/ 4247674 h 4354354"/>
              <a:gd name="connsiteX163" fmla="*/ 1263538 w 2684164"/>
              <a:gd name="connsiteY163" fmla="*/ 4301014 h 4354354"/>
              <a:gd name="connsiteX164" fmla="*/ 1309258 w 2684164"/>
              <a:gd name="connsiteY164" fmla="*/ 4354354 h 4354354"/>
              <a:gd name="connsiteX165" fmla="*/ 1347358 w 2684164"/>
              <a:gd name="connsiteY165" fmla="*/ 4255294 h 4354354"/>
              <a:gd name="connsiteX166" fmla="*/ 1408318 w 2684164"/>
              <a:gd name="connsiteY166" fmla="*/ 4224814 h 4354354"/>
              <a:gd name="connsiteX167" fmla="*/ 1461658 w 2684164"/>
              <a:gd name="connsiteY167" fmla="*/ 4209574 h 4354354"/>
              <a:gd name="connsiteX168" fmla="*/ 1499758 w 2684164"/>
              <a:gd name="connsiteY168" fmla="*/ 4186714 h 4354354"/>
              <a:gd name="connsiteX169" fmla="*/ 1545478 w 2684164"/>
              <a:gd name="connsiteY169" fmla="*/ 4156234 h 4354354"/>
              <a:gd name="connsiteX170" fmla="*/ 1575958 w 2684164"/>
              <a:gd name="connsiteY170" fmla="*/ 4148614 h 4354354"/>
              <a:gd name="connsiteX171" fmla="*/ 1636918 w 2684164"/>
              <a:gd name="connsiteY171" fmla="*/ 4087654 h 4354354"/>
              <a:gd name="connsiteX172" fmla="*/ 1667398 w 2684164"/>
              <a:gd name="connsiteY172" fmla="*/ 4064794 h 4354354"/>
              <a:gd name="connsiteX173" fmla="*/ 1819798 w 2684164"/>
              <a:gd name="connsiteY173" fmla="*/ 4026694 h 4354354"/>
              <a:gd name="connsiteX174" fmla="*/ 1850278 w 2684164"/>
              <a:gd name="connsiteY174" fmla="*/ 4011454 h 4354354"/>
              <a:gd name="connsiteX175" fmla="*/ 1895998 w 2684164"/>
              <a:gd name="connsiteY175" fmla="*/ 3996214 h 4354354"/>
              <a:gd name="connsiteX176" fmla="*/ 1918858 w 2684164"/>
              <a:gd name="connsiteY176" fmla="*/ 3980974 h 4354354"/>
              <a:gd name="connsiteX177" fmla="*/ 1979818 w 2684164"/>
              <a:gd name="connsiteY177" fmla="*/ 3935254 h 4354354"/>
              <a:gd name="connsiteX178" fmla="*/ 2040778 w 2684164"/>
              <a:gd name="connsiteY178" fmla="*/ 3897154 h 4354354"/>
              <a:gd name="connsiteX179" fmla="*/ 2071258 w 2684164"/>
              <a:gd name="connsiteY179" fmla="*/ 3881914 h 4354354"/>
              <a:gd name="connsiteX180" fmla="*/ 2124598 w 2684164"/>
              <a:gd name="connsiteY180" fmla="*/ 3843814 h 4354354"/>
              <a:gd name="connsiteX181" fmla="*/ 2155078 w 2684164"/>
              <a:gd name="connsiteY181" fmla="*/ 3813334 h 4354354"/>
              <a:gd name="connsiteX182" fmla="*/ 2193178 w 2684164"/>
              <a:gd name="connsiteY182" fmla="*/ 3714274 h 4354354"/>
              <a:gd name="connsiteX183" fmla="*/ 2155078 w 2684164"/>
              <a:gd name="connsiteY183" fmla="*/ 3630454 h 4354354"/>
              <a:gd name="connsiteX184" fmla="*/ 2132218 w 2684164"/>
              <a:gd name="connsiteY184" fmla="*/ 3622834 h 4354354"/>
              <a:gd name="connsiteX185" fmla="*/ 2116978 w 2684164"/>
              <a:gd name="connsiteY185" fmla="*/ 3706654 h 4354354"/>
              <a:gd name="connsiteX186" fmla="*/ 2101738 w 2684164"/>
              <a:gd name="connsiteY186" fmla="*/ 3683794 h 4354354"/>
              <a:gd name="connsiteX187" fmla="*/ 2040778 w 2684164"/>
              <a:gd name="connsiteY187" fmla="*/ 3691414 h 4354354"/>
              <a:gd name="connsiteX188" fmla="*/ 2048398 w 2684164"/>
              <a:gd name="connsiteY188" fmla="*/ 3729514 h 4354354"/>
              <a:gd name="connsiteX189" fmla="*/ 2071258 w 2684164"/>
              <a:gd name="connsiteY189" fmla="*/ 3744754 h 4354354"/>
              <a:gd name="connsiteX190" fmla="*/ 2086498 w 2684164"/>
              <a:gd name="connsiteY190" fmla="*/ 3775234 h 4354354"/>
              <a:gd name="connsiteX191" fmla="*/ 2078878 w 2684164"/>
              <a:gd name="connsiteY191" fmla="*/ 3820954 h 4354354"/>
              <a:gd name="connsiteX192" fmla="*/ 2002678 w 2684164"/>
              <a:gd name="connsiteY192" fmla="*/ 3775234 h 4354354"/>
              <a:gd name="connsiteX193" fmla="*/ 1987438 w 2684164"/>
              <a:gd name="connsiteY193" fmla="*/ 3676174 h 4354354"/>
              <a:gd name="connsiteX194" fmla="*/ 1964578 w 2684164"/>
              <a:gd name="connsiteY194" fmla="*/ 3653314 h 4354354"/>
              <a:gd name="connsiteX195" fmla="*/ 1972198 w 2684164"/>
              <a:gd name="connsiteY195" fmla="*/ 3607594 h 4354354"/>
              <a:gd name="connsiteX196" fmla="*/ 2017918 w 2684164"/>
              <a:gd name="connsiteY196" fmla="*/ 3599974 h 4354354"/>
              <a:gd name="connsiteX197" fmla="*/ 2025538 w 2684164"/>
              <a:gd name="connsiteY197" fmla="*/ 3546634 h 4354354"/>
              <a:gd name="connsiteX198" fmla="*/ 2056018 w 2684164"/>
              <a:gd name="connsiteY198" fmla="*/ 3554254 h 4354354"/>
              <a:gd name="connsiteX199" fmla="*/ 2086498 w 2684164"/>
              <a:gd name="connsiteY199" fmla="*/ 3516154 h 4354354"/>
              <a:gd name="connsiteX200" fmla="*/ 2116978 w 2684164"/>
              <a:gd name="connsiteY200" fmla="*/ 3485674 h 4354354"/>
              <a:gd name="connsiteX201" fmla="*/ 2132218 w 2684164"/>
              <a:gd name="connsiteY201" fmla="*/ 3462814 h 4354354"/>
              <a:gd name="connsiteX202" fmla="*/ 2162698 w 2684164"/>
              <a:gd name="connsiteY202" fmla="*/ 3439954 h 4354354"/>
              <a:gd name="connsiteX203" fmla="*/ 2231278 w 2684164"/>
              <a:gd name="connsiteY203" fmla="*/ 3348514 h 4354354"/>
              <a:gd name="connsiteX204" fmla="*/ 2238898 w 2684164"/>
              <a:gd name="connsiteY204" fmla="*/ 3318034 h 4354354"/>
              <a:gd name="connsiteX205" fmla="*/ 2261758 w 2684164"/>
              <a:gd name="connsiteY205" fmla="*/ 3257074 h 4354354"/>
              <a:gd name="connsiteX206" fmla="*/ 2269378 w 2684164"/>
              <a:gd name="connsiteY206" fmla="*/ 3211354 h 4354354"/>
              <a:gd name="connsiteX207" fmla="*/ 2292238 w 2684164"/>
              <a:gd name="connsiteY207" fmla="*/ 3165634 h 4354354"/>
              <a:gd name="connsiteX208" fmla="*/ 2307478 w 2684164"/>
              <a:gd name="connsiteY208" fmla="*/ 3127534 h 4354354"/>
              <a:gd name="connsiteX209" fmla="*/ 2345578 w 2684164"/>
              <a:gd name="connsiteY209" fmla="*/ 3112294 h 4354354"/>
              <a:gd name="connsiteX210" fmla="*/ 2368438 w 2684164"/>
              <a:gd name="connsiteY210" fmla="*/ 3097054 h 4354354"/>
              <a:gd name="connsiteX211" fmla="*/ 2487977 w 2684164"/>
              <a:gd name="connsiteY211" fmla="*/ 3067050 h 4354354"/>
              <a:gd name="connsiteX212" fmla="*/ 2586085 w 2684164"/>
              <a:gd name="connsiteY212" fmla="*/ 3063717 h 4354354"/>
              <a:gd name="connsiteX213" fmla="*/ 2678476 w 2684164"/>
              <a:gd name="connsiteY213" fmla="*/ 3054668 h 4354354"/>
              <a:gd name="connsiteX0" fmla="*/ 2678476 w 2684164"/>
              <a:gd name="connsiteY0" fmla="*/ 3054668 h 4354354"/>
              <a:gd name="connsiteX1" fmla="*/ 2673238 w 2684164"/>
              <a:gd name="connsiteY1" fmla="*/ 3028474 h 4354354"/>
              <a:gd name="connsiteX2" fmla="*/ 2665618 w 2684164"/>
              <a:gd name="connsiteY2" fmla="*/ 2975134 h 4354354"/>
              <a:gd name="connsiteX3" fmla="*/ 2623708 w 2684164"/>
              <a:gd name="connsiteY3" fmla="*/ 2967038 h 4354354"/>
              <a:gd name="connsiteX4" fmla="*/ 2560367 w 2684164"/>
              <a:gd name="connsiteY4" fmla="*/ 2966561 h 4354354"/>
              <a:gd name="connsiteX5" fmla="*/ 2519410 w 2684164"/>
              <a:gd name="connsiteY5" fmla="*/ 2908936 h 4354354"/>
              <a:gd name="connsiteX6" fmla="*/ 2457021 w 2684164"/>
              <a:gd name="connsiteY6" fmla="*/ 2905601 h 4354354"/>
              <a:gd name="connsiteX7" fmla="*/ 2410349 w 2684164"/>
              <a:gd name="connsiteY7" fmla="*/ 2889885 h 4354354"/>
              <a:gd name="connsiteX8" fmla="*/ 2376058 w 2684164"/>
              <a:gd name="connsiteY8" fmla="*/ 2876074 h 4354354"/>
              <a:gd name="connsiteX9" fmla="*/ 2347960 w 2684164"/>
              <a:gd name="connsiteY9" fmla="*/ 2856071 h 4354354"/>
              <a:gd name="connsiteX10" fmla="*/ 2293190 w 2684164"/>
              <a:gd name="connsiteY10" fmla="*/ 2824163 h 4354354"/>
              <a:gd name="connsiteX11" fmla="*/ 2218895 w 2684164"/>
              <a:gd name="connsiteY11" fmla="*/ 2864167 h 4354354"/>
              <a:gd name="connsiteX12" fmla="*/ 2178414 w 2684164"/>
              <a:gd name="connsiteY12" fmla="*/ 2825116 h 4354354"/>
              <a:gd name="connsiteX13" fmla="*/ 2143172 w 2684164"/>
              <a:gd name="connsiteY13" fmla="*/ 2746058 h 4354354"/>
              <a:gd name="connsiteX14" fmla="*/ 2123646 w 2684164"/>
              <a:gd name="connsiteY14" fmla="*/ 2684621 h 4354354"/>
              <a:gd name="connsiteX15" fmla="*/ 2105549 w 2684164"/>
              <a:gd name="connsiteY15" fmla="*/ 2649379 h 4354354"/>
              <a:gd name="connsiteX16" fmla="*/ 2104119 w 2684164"/>
              <a:gd name="connsiteY16" fmla="*/ 2600801 h 4354354"/>
              <a:gd name="connsiteX17" fmla="*/ 2026490 w 2684164"/>
              <a:gd name="connsiteY17" fmla="*/ 2686051 h 4354354"/>
              <a:gd name="connsiteX18" fmla="*/ 1959340 w 2684164"/>
              <a:gd name="connsiteY18" fmla="*/ 2754154 h 4354354"/>
              <a:gd name="connsiteX19" fmla="*/ 1912191 w 2684164"/>
              <a:gd name="connsiteY19" fmla="*/ 2713196 h 4354354"/>
              <a:gd name="connsiteX20" fmla="*/ 1775507 w 2684164"/>
              <a:gd name="connsiteY20" fmla="*/ 2699862 h 4354354"/>
              <a:gd name="connsiteX21" fmla="*/ 1677399 w 2684164"/>
              <a:gd name="connsiteY21" fmla="*/ 2689860 h 4354354"/>
              <a:gd name="connsiteX22" fmla="*/ 1606915 w 2684164"/>
              <a:gd name="connsiteY22" fmla="*/ 2582229 h 4354354"/>
              <a:gd name="connsiteX23" fmla="*/ 1542145 w 2684164"/>
              <a:gd name="connsiteY23" fmla="*/ 2584133 h 4354354"/>
              <a:gd name="connsiteX24" fmla="*/ 1517379 w 2684164"/>
              <a:gd name="connsiteY24" fmla="*/ 2563654 h 4354354"/>
              <a:gd name="connsiteX25" fmla="*/ 1469278 w 2684164"/>
              <a:gd name="connsiteY25" fmla="*/ 2381726 h 4354354"/>
              <a:gd name="connsiteX26" fmla="*/ 1438798 w 2684164"/>
              <a:gd name="connsiteY26" fmla="*/ 2289334 h 4354354"/>
              <a:gd name="connsiteX27" fmla="*/ 1400698 w 2684164"/>
              <a:gd name="connsiteY27" fmla="*/ 2220754 h 4354354"/>
              <a:gd name="connsiteX28" fmla="*/ 1385458 w 2684164"/>
              <a:gd name="connsiteY28" fmla="*/ 2197894 h 4354354"/>
              <a:gd name="connsiteX29" fmla="*/ 1374981 w 2684164"/>
              <a:gd name="connsiteY29" fmla="*/ 2152651 h 4354354"/>
              <a:gd name="connsiteX30" fmla="*/ 1369742 w 2684164"/>
              <a:gd name="connsiteY30" fmla="*/ 2052162 h 4354354"/>
              <a:gd name="connsiteX31" fmla="*/ 1384030 w 2684164"/>
              <a:gd name="connsiteY31" fmla="*/ 1982630 h 4354354"/>
              <a:gd name="connsiteX32" fmla="*/ 1315926 w 2684164"/>
              <a:gd name="connsiteY32" fmla="*/ 1917859 h 4354354"/>
              <a:gd name="connsiteX33" fmla="*/ 1282588 w 2684164"/>
              <a:gd name="connsiteY33" fmla="*/ 1912621 h 4354354"/>
              <a:gd name="connsiteX34" fmla="*/ 1184957 w 2684164"/>
              <a:gd name="connsiteY34" fmla="*/ 1853089 h 4354354"/>
              <a:gd name="connsiteX35" fmla="*/ 1126856 w 2684164"/>
              <a:gd name="connsiteY35" fmla="*/ 1863567 h 4354354"/>
              <a:gd name="connsiteX36" fmla="*/ 1074467 w 2684164"/>
              <a:gd name="connsiteY36" fmla="*/ 1897379 h 4354354"/>
              <a:gd name="connsiteX37" fmla="*/ 1025413 w 2684164"/>
              <a:gd name="connsiteY37" fmla="*/ 1923098 h 4354354"/>
              <a:gd name="connsiteX38" fmla="*/ 958738 w 2684164"/>
              <a:gd name="connsiteY38" fmla="*/ 1984058 h 4354354"/>
              <a:gd name="connsiteX39" fmla="*/ 909684 w 2684164"/>
              <a:gd name="connsiteY39" fmla="*/ 1941672 h 4354354"/>
              <a:gd name="connsiteX40" fmla="*/ 854917 w 2684164"/>
              <a:gd name="connsiteY40" fmla="*/ 1915002 h 4354354"/>
              <a:gd name="connsiteX41" fmla="*/ 823960 w 2684164"/>
              <a:gd name="connsiteY41" fmla="*/ 1889284 h 4354354"/>
              <a:gd name="connsiteX42" fmla="*/ 800624 w 2684164"/>
              <a:gd name="connsiteY42" fmla="*/ 1846898 h 4354354"/>
              <a:gd name="connsiteX43" fmla="*/ 814912 w 2684164"/>
              <a:gd name="connsiteY43" fmla="*/ 1789748 h 4354354"/>
              <a:gd name="connsiteX44" fmla="*/ 804433 w 2684164"/>
              <a:gd name="connsiteY44" fmla="*/ 1720215 h 4354354"/>
              <a:gd name="connsiteX45" fmla="*/ 783955 w 2684164"/>
              <a:gd name="connsiteY45" fmla="*/ 1625441 h 4354354"/>
              <a:gd name="connsiteX46" fmla="*/ 760141 w 2684164"/>
              <a:gd name="connsiteY46" fmla="*/ 1635919 h 4354354"/>
              <a:gd name="connsiteX47" fmla="*/ 701563 w 2684164"/>
              <a:gd name="connsiteY47" fmla="*/ 1571626 h 4354354"/>
              <a:gd name="connsiteX48" fmla="*/ 730138 w 2684164"/>
              <a:gd name="connsiteY48" fmla="*/ 1519714 h 4354354"/>
              <a:gd name="connsiteX49" fmla="*/ 777763 w 2684164"/>
              <a:gd name="connsiteY49" fmla="*/ 1455420 h 4354354"/>
              <a:gd name="connsiteX50" fmla="*/ 775858 w 2684164"/>
              <a:gd name="connsiteY50" fmla="*/ 1429227 h 4354354"/>
              <a:gd name="connsiteX51" fmla="*/ 818721 w 2684164"/>
              <a:gd name="connsiteY51" fmla="*/ 1375409 h 4354354"/>
              <a:gd name="connsiteX52" fmla="*/ 826818 w 2684164"/>
              <a:gd name="connsiteY52" fmla="*/ 1282542 h 4354354"/>
              <a:gd name="connsiteX53" fmla="*/ 812529 w 2684164"/>
              <a:gd name="connsiteY53" fmla="*/ 1198721 h 4354354"/>
              <a:gd name="connsiteX54" fmla="*/ 780144 w 2684164"/>
              <a:gd name="connsiteY54" fmla="*/ 1151573 h 4354354"/>
              <a:gd name="connsiteX55" fmla="*/ 761571 w 2684164"/>
              <a:gd name="connsiteY55" fmla="*/ 1070134 h 4354354"/>
              <a:gd name="connsiteX56" fmla="*/ 805387 w 2684164"/>
              <a:gd name="connsiteY56" fmla="*/ 1034892 h 4354354"/>
              <a:gd name="connsiteX57" fmla="*/ 808720 w 2684164"/>
              <a:gd name="connsiteY57" fmla="*/ 976789 h 4354354"/>
              <a:gd name="connsiteX58" fmla="*/ 821102 w 2684164"/>
              <a:gd name="connsiteY58" fmla="*/ 901065 h 4354354"/>
              <a:gd name="connsiteX59" fmla="*/ 830151 w 2684164"/>
              <a:gd name="connsiteY59" fmla="*/ 833914 h 4354354"/>
              <a:gd name="connsiteX60" fmla="*/ 844915 w 2684164"/>
              <a:gd name="connsiteY60" fmla="*/ 795814 h 4354354"/>
              <a:gd name="connsiteX61" fmla="*/ 860154 w 2684164"/>
              <a:gd name="connsiteY61" fmla="*/ 762475 h 4354354"/>
              <a:gd name="connsiteX62" fmla="*/ 833961 w 2684164"/>
              <a:gd name="connsiteY62" fmla="*/ 696754 h 4354354"/>
              <a:gd name="connsiteX63" fmla="*/ 818245 w 2684164"/>
              <a:gd name="connsiteY63" fmla="*/ 573405 h 4354354"/>
              <a:gd name="connsiteX64" fmla="*/ 787764 w 2684164"/>
              <a:gd name="connsiteY64" fmla="*/ 536259 h 4354354"/>
              <a:gd name="connsiteX65" fmla="*/ 770143 w 2684164"/>
              <a:gd name="connsiteY65" fmla="*/ 505777 h 4354354"/>
              <a:gd name="connsiteX66" fmla="*/ 747283 w 2684164"/>
              <a:gd name="connsiteY66" fmla="*/ 430054 h 4354354"/>
              <a:gd name="connsiteX67" fmla="*/ 720137 w 2684164"/>
              <a:gd name="connsiteY67" fmla="*/ 349091 h 4354354"/>
              <a:gd name="connsiteX68" fmla="*/ 732519 w 2684164"/>
              <a:gd name="connsiteY68" fmla="*/ 321469 h 4354354"/>
              <a:gd name="connsiteX69" fmla="*/ 729187 w 2684164"/>
              <a:gd name="connsiteY69" fmla="*/ 256223 h 4354354"/>
              <a:gd name="connsiteX70" fmla="*/ 710137 w 2684164"/>
              <a:gd name="connsiteY70" fmla="*/ 241935 h 4354354"/>
              <a:gd name="connsiteX71" fmla="*/ 702040 w 2684164"/>
              <a:gd name="connsiteY71" fmla="*/ 171451 h 4354354"/>
              <a:gd name="connsiteX72" fmla="*/ 668226 w 2684164"/>
              <a:gd name="connsiteY72" fmla="*/ 120015 h 4354354"/>
              <a:gd name="connsiteX73" fmla="*/ 679180 w 2684164"/>
              <a:gd name="connsiteY73" fmla="*/ 70485 h 4354354"/>
              <a:gd name="connsiteX74" fmla="*/ 650127 w 2684164"/>
              <a:gd name="connsiteY74" fmla="*/ 0 h 4354354"/>
              <a:gd name="connsiteX75" fmla="*/ 605837 w 2684164"/>
              <a:gd name="connsiteY75" fmla="*/ 10001 h 4354354"/>
              <a:gd name="connsiteX76" fmla="*/ 535352 w 2684164"/>
              <a:gd name="connsiteY76" fmla="*/ 85249 h 4354354"/>
              <a:gd name="connsiteX77" fmla="*/ 552497 w 2684164"/>
              <a:gd name="connsiteY77" fmla="*/ 158591 h 4354354"/>
              <a:gd name="connsiteX78" fmla="*/ 545831 w 2684164"/>
              <a:gd name="connsiteY78" fmla="*/ 234792 h 4354354"/>
              <a:gd name="connsiteX79" fmla="*/ 498205 w 2684164"/>
              <a:gd name="connsiteY79" fmla="*/ 313373 h 4354354"/>
              <a:gd name="connsiteX80" fmla="*/ 453913 w 2684164"/>
              <a:gd name="connsiteY80" fmla="*/ 408147 h 4354354"/>
              <a:gd name="connsiteX81" fmla="*/ 361044 w 2684164"/>
              <a:gd name="connsiteY81" fmla="*/ 381476 h 4354354"/>
              <a:gd name="connsiteX82" fmla="*/ 293418 w 2684164"/>
              <a:gd name="connsiteY82" fmla="*/ 441960 h 4354354"/>
              <a:gd name="connsiteX83" fmla="*/ 263413 w 2684164"/>
              <a:gd name="connsiteY83" fmla="*/ 513874 h 4354354"/>
              <a:gd name="connsiteX84" fmla="*/ 314848 w 2684164"/>
              <a:gd name="connsiteY84" fmla="*/ 574834 h 4354354"/>
              <a:gd name="connsiteX85" fmla="*/ 228646 w 2684164"/>
              <a:gd name="connsiteY85" fmla="*/ 711995 h 4354354"/>
              <a:gd name="connsiteX86" fmla="*/ 255318 w 2684164"/>
              <a:gd name="connsiteY86" fmla="*/ 758667 h 4354354"/>
              <a:gd name="connsiteX87" fmla="*/ 241029 w 2684164"/>
              <a:gd name="connsiteY87" fmla="*/ 834390 h 4354354"/>
              <a:gd name="connsiteX88" fmla="*/ 295798 w 2684164"/>
              <a:gd name="connsiteY88" fmla="*/ 849630 h 4354354"/>
              <a:gd name="connsiteX89" fmla="*/ 343899 w 2684164"/>
              <a:gd name="connsiteY89" fmla="*/ 872966 h 4354354"/>
              <a:gd name="connsiteX90" fmla="*/ 317230 w 2684164"/>
              <a:gd name="connsiteY90" fmla="*/ 957263 h 4354354"/>
              <a:gd name="connsiteX91" fmla="*/ 314849 w 2684164"/>
              <a:gd name="connsiteY91" fmla="*/ 1051560 h 4354354"/>
              <a:gd name="connsiteX92" fmla="*/ 231506 w 2684164"/>
              <a:gd name="connsiteY92" fmla="*/ 1096803 h 4354354"/>
              <a:gd name="connsiteX93" fmla="*/ 152447 w 2684164"/>
              <a:gd name="connsiteY93" fmla="*/ 1095376 h 4354354"/>
              <a:gd name="connsiteX94" fmla="*/ 159114 w 2684164"/>
              <a:gd name="connsiteY94" fmla="*/ 1245395 h 4354354"/>
              <a:gd name="connsiteX95" fmla="*/ 221503 w 2684164"/>
              <a:gd name="connsiteY95" fmla="*/ 1283494 h 4354354"/>
              <a:gd name="connsiteX96" fmla="*/ 210073 w 2684164"/>
              <a:gd name="connsiteY96" fmla="*/ 1344454 h 4354354"/>
              <a:gd name="connsiteX97" fmla="*/ 292464 w 2684164"/>
              <a:gd name="connsiteY97" fmla="*/ 1416368 h 4354354"/>
              <a:gd name="connsiteX98" fmla="*/ 272938 w 2684164"/>
              <a:gd name="connsiteY98" fmla="*/ 1466374 h 4354354"/>
              <a:gd name="connsiteX99" fmla="*/ 237219 w 2684164"/>
              <a:gd name="connsiteY99" fmla="*/ 1567339 h 4354354"/>
              <a:gd name="connsiteX100" fmla="*/ 212455 w 2684164"/>
              <a:gd name="connsiteY100" fmla="*/ 1594485 h 4354354"/>
              <a:gd name="connsiteX101" fmla="*/ 152923 w 2684164"/>
              <a:gd name="connsiteY101" fmla="*/ 1602105 h 4354354"/>
              <a:gd name="connsiteX102" fmla="*/ 96249 w 2684164"/>
              <a:gd name="connsiteY102" fmla="*/ 1652111 h 4354354"/>
              <a:gd name="connsiteX103" fmla="*/ 35289 w 2684164"/>
              <a:gd name="connsiteY103" fmla="*/ 1684497 h 4354354"/>
              <a:gd name="connsiteX104" fmla="*/ 11001 w 2684164"/>
              <a:gd name="connsiteY104" fmla="*/ 1750219 h 4354354"/>
              <a:gd name="connsiteX105" fmla="*/ 523 w 2684164"/>
              <a:gd name="connsiteY105" fmla="*/ 1875473 h 4354354"/>
              <a:gd name="connsiteX106" fmla="*/ 29098 w 2684164"/>
              <a:gd name="connsiteY106" fmla="*/ 1938814 h 4354354"/>
              <a:gd name="connsiteX107" fmla="*/ 79104 w 2684164"/>
              <a:gd name="connsiteY107" fmla="*/ 1993107 h 4354354"/>
              <a:gd name="connsiteX108" fmla="*/ 166258 w 2684164"/>
              <a:gd name="connsiteY108" fmla="*/ 2037874 h 4354354"/>
              <a:gd name="connsiteX109" fmla="*/ 241505 w 2684164"/>
              <a:gd name="connsiteY109" fmla="*/ 2100263 h 4354354"/>
              <a:gd name="connsiteX110" fmla="*/ 265318 w 2684164"/>
              <a:gd name="connsiteY110" fmla="*/ 2182654 h 4354354"/>
              <a:gd name="connsiteX111" fmla="*/ 318182 w 2684164"/>
              <a:gd name="connsiteY111" fmla="*/ 2265045 h 4354354"/>
              <a:gd name="connsiteX112" fmla="*/ 443436 w 2684164"/>
              <a:gd name="connsiteY112" fmla="*/ 2258854 h 4354354"/>
              <a:gd name="connsiteX113" fmla="*/ 472010 w 2684164"/>
              <a:gd name="connsiteY113" fmla="*/ 2296954 h 4354354"/>
              <a:gd name="connsiteX114" fmla="*/ 510111 w 2684164"/>
              <a:gd name="connsiteY114" fmla="*/ 2330292 h 4354354"/>
              <a:gd name="connsiteX115" fmla="*/ 541067 w 2684164"/>
              <a:gd name="connsiteY115" fmla="*/ 2318385 h 4354354"/>
              <a:gd name="connsiteX116" fmla="*/ 564403 w 2684164"/>
              <a:gd name="connsiteY116" fmla="*/ 2392680 h 4354354"/>
              <a:gd name="connsiteX117" fmla="*/ 543448 w 2684164"/>
              <a:gd name="connsiteY117" fmla="*/ 2461737 h 4354354"/>
              <a:gd name="connsiteX118" fmla="*/ 497728 w 2684164"/>
              <a:gd name="connsiteY118" fmla="*/ 2511267 h 4354354"/>
              <a:gd name="connsiteX119" fmla="*/ 499633 w 2684164"/>
              <a:gd name="connsiteY119" fmla="*/ 2549843 h 4354354"/>
              <a:gd name="connsiteX120" fmla="*/ 491061 w 2684164"/>
              <a:gd name="connsiteY120" fmla="*/ 2611279 h 4354354"/>
              <a:gd name="connsiteX121" fmla="*/ 524398 w 2684164"/>
              <a:gd name="connsiteY121" fmla="*/ 2648902 h 4354354"/>
              <a:gd name="connsiteX122" fmla="*/ 532018 w 2684164"/>
              <a:gd name="connsiteY122" fmla="*/ 2681764 h 4354354"/>
              <a:gd name="connsiteX123" fmla="*/ 564879 w 2684164"/>
              <a:gd name="connsiteY123" fmla="*/ 2642236 h 4354354"/>
              <a:gd name="connsiteX124" fmla="*/ 598217 w 2684164"/>
              <a:gd name="connsiteY124" fmla="*/ 2584610 h 4354354"/>
              <a:gd name="connsiteX125" fmla="*/ 655366 w 2684164"/>
              <a:gd name="connsiteY125" fmla="*/ 2589848 h 4354354"/>
              <a:gd name="connsiteX126" fmla="*/ 717279 w 2684164"/>
              <a:gd name="connsiteY126" fmla="*/ 2680812 h 4354354"/>
              <a:gd name="connsiteX127" fmla="*/ 755855 w 2684164"/>
              <a:gd name="connsiteY127" fmla="*/ 2739390 h 4354354"/>
              <a:gd name="connsiteX128" fmla="*/ 713945 w 2684164"/>
              <a:gd name="connsiteY128" fmla="*/ 2816067 h 4354354"/>
              <a:gd name="connsiteX129" fmla="*/ 642032 w 2684164"/>
              <a:gd name="connsiteY129" fmla="*/ 2851785 h 4354354"/>
              <a:gd name="connsiteX130" fmla="*/ 592978 w 2684164"/>
              <a:gd name="connsiteY130" fmla="*/ 2914174 h 4354354"/>
              <a:gd name="connsiteX131" fmla="*/ 526779 w 2684164"/>
              <a:gd name="connsiteY131" fmla="*/ 2938462 h 4354354"/>
              <a:gd name="connsiteX132" fmla="*/ 497252 w 2684164"/>
              <a:gd name="connsiteY132" fmla="*/ 2980373 h 4354354"/>
              <a:gd name="connsiteX133" fmla="*/ 527732 w 2684164"/>
              <a:gd name="connsiteY133" fmla="*/ 3081814 h 4354354"/>
              <a:gd name="connsiteX134" fmla="*/ 533923 w 2684164"/>
              <a:gd name="connsiteY134" fmla="*/ 3220403 h 4354354"/>
              <a:gd name="connsiteX135" fmla="*/ 588692 w 2684164"/>
              <a:gd name="connsiteY135" fmla="*/ 3276601 h 4354354"/>
              <a:gd name="connsiteX136" fmla="*/ 614886 w 2684164"/>
              <a:gd name="connsiteY136" fmla="*/ 3342323 h 4354354"/>
              <a:gd name="connsiteX137" fmla="*/ 586311 w 2684164"/>
              <a:gd name="connsiteY137" fmla="*/ 3392329 h 4354354"/>
              <a:gd name="connsiteX138" fmla="*/ 586310 w 2684164"/>
              <a:gd name="connsiteY138" fmla="*/ 3450432 h 4354354"/>
              <a:gd name="connsiteX139" fmla="*/ 562498 w 2684164"/>
              <a:gd name="connsiteY139" fmla="*/ 3493294 h 4354354"/>
              <a:gd name="connsiteX140" fmla="*/ 546781 w 2684164"/>
              <a:gd name="connsiteY140" fmla="*/ 3561398 h 4354354"/>
              <a:gd name="connsiteX141" fmla="*/ 538686 w 2684164"/>
              <a:gd name="connsiteY141" fmla="*/ 3611404 h 4354354"/>
              <a:gd name="connsiteX142" fmla="*/ 519635 w 2684164"/>
              <a:gd name="connsiteY142" fmla="*/ 3654266 h 4354354"/>
              <a:gd name="connsiteX143" fmla="*/ 547258 w 2684164"/>
              <a:gd name="connsiteY143" fmla="*/ 3685223 h 4354354"/>
              <a:gd name="connsiteX144" fmla="*/ 600598 w 2684164"/>
              <a:gd name="connsiteY144" fmla="*/ 3699034 h 4354354"/>
              <a:gd name="connsiteX145" fmla="*/ 659653 w 2684164"/>
              <a:gd name="connsiteY145" fmla="*/ 3678556 h 4354354"/>
              <a:gd name="connsiteX146" fmla="*/ 671083 w 2684164"/>
              <a:gd name="connsiteY146" fmla="*/ 3730466 h 4354354"/>
              <a:gd name="connsiteX147" fmla="*/ 717279 w 2684164"/>
              <a:gd name="connsiteY147" fmla="*/ 3725704 h 4354354"/>
              <a:gd name="connsiteX148" fmla="*/ 829198 w 2684164"/>
              <a:gd name="connsiteY148" fmla="*/ 3767614 h 4354354"/>
              <a:gd name="connsiteX149" fmla="*/ 844438 w 2684164"/>
              <a:gd name="connsiteY149" fmla="*/ 3798094 h 4354354"/>
              <a:gd name="connsiteX150" fmla="*/ 867298 w 2684164"/>
              <a:gd name="connsiteY150" fmla="*/ 3813334 h 4354354"/>
              <a:gd name="connsiteX151" fmla="*/ 890158 w 2684164"/>
              <a:gd name="connsiteY151" fmla="*/ 3836194 h 4354354"/>
              <a:gd name="connsiteX152" fmla="*/ 897778 w 2684164"/>
              <a:gd name="connsiteY152" fmla="*/ 3866674 h 4354354"/>
              <a:gd name="connsiteX153" fmla="*/ 913018 w 2684164"/>
              <a:gd name="connsiteY153" fmla="*/ 3889534 h 4354354"/>
              <a:gd name="connsiteX154" fmla="*/ 935878 w 2684164"/>
              <a:gd name="connsiteY154" fmla="*/ 3927634 h 4354354"/>
              <a:gd name="connsiteX155" fmla="*/ 989218 w 2684164"/>
              <a:gd name="connsiteY155" fmla="*/ 3973354 h 4354354"/>
              <a:gd name="connsiteX156" fmla="*/ 1004458 w 2684164"/>
              <a:gd name="connsiteY156" fmla="*/ 3996214 h 4354354"/>
              <a:gd name="connsiteX157" fmla="*/ 1027318 w 2684164"/>
              <a:gd name="connsiteY157" fmla="*/ 4034314 h 4354354"/>
              <a:gd name="connsiteX158" fmla="*/ 1057798 w 2684164"/>
              <a:gd name="connsiteY158" fmla="*/ 4110514 h 4354354"/>
              <a:gd name="connsiteX159" fmla="*/ 1065418 w 2684164"/>
              <a:gd name="connsiteY159" fmla="*/ 4133374 h 4354354"/>
              <a:gd name="connsiteX160" fmla="*/ 1141618 w 2684164"/>
              <a:gd name="connsiteY160" fmla="*/ 4163854 h 4354354"/>
              <a:gd name="connsiteX161" fmla="*/ 1194958 w 2684164"/>
              <a:gd name="connsiteY161" fmla="*/ 4240054 h 4354354"/>
              <a:gd name="connsiteX162" fmla="*/ 1255918 w 2684164"/>
              <a:gd name="connsiteY162" fmla="*/ 4247674 h 4354354"/>
              <a:gd name="connsiteX163" fmla="*/ 1263538 w 2684164"/>
              <a:gd name="connsiteY163" fmla="*/ 4301014 h 4354354"/>
              <a:gd name="connsiteX164" fmla="*/ 1309258 w 2684164"/>
              <a:gd name="connsiteY164" fmla="*/ 4354354 h 4354354"/>
              <a:gd name="connsiteX165" fmla="*/ 1347358 w 2684164"/>
              <a:gd name="connsiteY165" fmla="*/ 4255294 h 4354354"/>
              <a:gd name="connsiteX166" fmla="*/ 1408318 w 2684164"/>
              <a:gd name="connsiteY166" fmla="*/ 4224814 h 4354354"/>
              <a:gd name="connsiteX167" fmla="*/ 1461658 w 2684164"/>
              <a:gd name="connsiteY167" fmla="*/ 4209574 h 4354354"/>
              <a:gd name="connsiteX168" fmla="*/ 1499758 w 2684164"/>
              <a:gd name="connsiteY168" fmla="*/ 4186714 h 4354354"/>
              <a:gd name="connsiteX169" fmla="*/ 1545478 w 2684164"/>
              <a:gd name="connsiteY169" fmla="*/ 4156234 h 4354354"/>
              <a:gd name="connsiteX170" fmla="*/ 1575958 w 2684164"/>
              <a:gd name="connsiteY170" fmla="*/ 4148614 h 4354354"/>
              <a:gd name="connsiteX171" fmla="*/ 1636918 w 2684164"/>
              <a:gd name="connsiteY171" fmla="*/ 4087654 h 4354354"/>
              <a:gd name="connsiteX172" fmla="*/ 1667398 w 2684164"/>
              <a:gd name="connsiteY172" fmla="*/ 4064794 h 4354354"/>
              <a:gd name="connsiteX173" fmla="*/ 1819798 w 2684164"/>
              <a:gd name="connsiteY173" fmla="*/ 4026694 h 4354354"/>
              <a:gd name="connsiteX174" fmla="*/ 1850278 w 2684164"/>
              <a:gd name="connsiteY174" fmla="*/ 4011454 h 4354354"/>
              <a:gd name="connsiteX175" fmla="*/ 1895998 w 2684164"/>
              <a:gd name="connsiteY175" fmla="*/ 3996214 h 4354354"/>
              <a:gd name="connsiteX176" fmla="*/ 1918858 w 2684164"/>
              <a:gd name="connsiteY176" fmla="*/ 3980974 h 4354354"/>
              <a:gd name="connsiteX177" fmla="*/ 1979818 w 2684164"/>
              <a:gd name="connsiteY177" fmla="*/ 3935254 h 4354354"/>
              <a:gd name="connsiteX178" fmla="*/ 2040778 w 2684164"/>
              <a:gd name="connsiteY178" fmla="*/ 3897154 h 4354354"/>
              <a:gd name="connsiteX179" fmla="*/ 2071258 w 2684164"/>
              <a:gd name="connsiteY179" fmla="*/ 3881914 h 4354354"/>
              <a:gd name="connsiteX180" fmla="*/ 2124598 w 2684164"/>
              <a:gd name="connsiteY180" fmla="*/ 3843814 h 4354354"/>
              <a:gd name="connsiteX181" fmla="*/ 2155078 w 2684164"/>
              <a:gd name="connsiteY181" fmla="*/ 3813334 h 4354354"/>
              <a:gd name="connsiteX182" fmla="*/ 2193178 w 2684164"/>
              <a:gd name="connsiteY182" fmla="*/ 3714274 h 4354354"/>
              <a:gd name="connsiteX183" fmla="*/ 2155078 w 2684164"/>
              <a:gd name="connsiteY183" fmla="*/ 3630454 h 4354354"/>
              <a:gd name="connsiteX184" fmla="*/ 2132218 w 2684164"/>
              <a:gd name="connsiteY184" fmla="*/ 3622834 h 4354354"/>
              <a:gd name="connsiteX185" fmla="*/ 2116978 w 2684164"/>
              <a:gd name="connsiteY185" fmla="*/ 3706654 h 4354354"/>
              <a:gd name="connsiteX186" fmla="*/ 2101738 w 2684164"/>
              <a:gd name="connsiteY186" fmla="*/ 3683794 h 4354354"/>
              <a:gd name="connsiteX187" fmla="*/ 2040778 w 2684164"/>
              <a:gd name="connsiteY187" fmla="*/ 3691414 h 4354354"/>
              <a:gd name="connsiteX188" fmla="*/ 2048398 w 2684164"/>
              <a:gd name="connsiteY188" fmla="*/ 3729514 h 4354354"/>
              <a:gd name="connsiteX189" fmla="*/ 2071258 w 2684164"/>
              <a:gd name="connsiteY189" fmla="*/ 3744754 h 4354354"/>
              <a:gd name="connsiteX190" fmla="*/ 2086498 w 2684164"/>
              <a:gd name="connsiteY190" fmla="*/ 3775234 h 4354354"/>
              <a:gd name="connsiteX191" fmla="*/ 2078878 w 2684164"/>
              <a:gd name="connsiteY191" fmla="*/ 3820954 h 4354354"/>
              <a:gd name="connsiteX192" fmla="*/ 2002678 w 2684164"/>
              <a:gd name="connsiteY192" fmla="*/ 3775234 h 4354354"/>
              <a:gd name="connsiteX193" fmla="*/ 1987438 w 2684164"/>
              <a:gd name="connsiteY193" fmla="*/ 3676174 h 4354354"/>
              <a:gd name="connsiteX194" fmla="*/ 1964578 w 2684164"/>
              <a:gd name="connsiteY194" fmla="*/ 3653314 h 4354354"/>
              <a:gd name="connsiteX195" fmla="*/ 1972198 w 2684164"/>
              <a:gd name="connsiteY195" fmla="*/ 3607594 h 4354354"/>
              <a:gd name="connsiteX196" fmla="*/ 2017918 w 2684164"/>
              <a:gd name="connsiteY196" fmla="*/ 3599974 h 4354354"/>
              <a:gd name="connsiteX197" fmla="*/ 2025538 w 2684164"/>
              <a:gd name="connsiteY197" fmla="*/ 3546634 h 4354354"/>
              <a:gd name="connsiteX198" fmla="*/ 2056018 w 2684164"/>
              <a:gd name="connsiteY198" fmla="*/ 3554254 h 4354354"/>
              <a:gd name="connsiteX199" fmla="*/ 2086498 w 2684164"/>
              <a:gd name="connsiteY199" fmla="*/ 3516154 h 4354354"/>
              <a:gd name="connsiteX200" fmla="*/ 2116978 w 2684164"/>
              <a:gd name="connsiteY200" fmla="*/ 3485674 h 4354354"/>
              <a:gd name="connsiteX201" fmla="*/ 2132218 w 2684164"/>
              <a:gd name="connsiteY201" fmla="*/ 3462814 h 4354354"/>
              <a:gd name="connsiteX202" fmla="*/ 2162698 w 2684164"/>
              <a:gd name="connsiteY202" fmla="*/ 3439954 h 4354354"/>
              <a:gd name="connsiteX203" fmla="*/ 2231278 w 2684164"/>
              <a:gd name="connsiteY203" fmla="*/ 3348514 h 4354354"/>
              <a:gd name="connsiteX204" fmla="*/ 2238898 w 2684164"/>
              <a:gd name="connsiteY204" fmla="*/ 3318034 h 4354354"/>
              <a:gd name="connsiteX205" fmla="*/ 2261758 w 2684164"/>
              <a:gd name="connsiteY205" fmla="*/ 3257074 h 4354354"/>
              <a:gd name="connsiteX206" fmla="*/ 2269378 w 2684164"/>
              <a:gd name="connsiteY206" fmla="*/ 3211354 h 4354354"/>
              <a:gd name="connsiteX207" fmla="*/ 2292238 w 2684164"/>
              <a:gd name="connsiteY207" fmla="*/ 3165634 h 4354354"/>
              <a:gd name="connsiteX208" fmla="*/ 2307478 w 2684164"/>
              <a:gd name="connsiteY208" fmla="*/ 3127534 h 4354354"/>
              <a:gd name="connsiteX209" fmla="*/ 2345578 w 2684164"/>
              <a:gd name="connsiteY209" fmla="*/ 3112294 h 4354354"/>
              <a:gd name="connsiteX210" fmla="*/ 2368438 w 2684164"/>
              <a:gd name="connsiteY210" fmla="*/ 3097054 h 4354354"/>
              <a:gd name="connsiteX211" fmla="*/ 2487977 w 2684164"/>
              <a:gd name="connsiteY211" fmla="*/ 3067050 h 4354354"/>
              <a:gd name="connsiteX212" fmla="*/ 2586085 w 2684164"/>
              <a:gd name="connsiteY212" fmla="*/ 3063717 h 4354354"/>
              <a:gd name="connsiteX213" fmla="*/ 2678476 w 2684164"/>
              <a:gd name="connsiteY213" fmla="*/ 3054668 h 4354354"/>
              <a:gd name="connsiteX0" fmla="*/ 2678476 w 2684164"/>
              <a:gd name="connsiteY0" fmla="*/ 3054668 h 4354354"/>
              <a:gd name="connsiteX1" fmla="*/ 2673238 w 2684164"/>
              <a:gd name="connsiteY1" fmla="*/ 3028474 h 4354354"/>
              <a:gd name="connsiteX2" fmla="*/ 2665618 w 2684164"/>
              <a:gd name="connsiteY2" fmla="*/ 2975134 h 4354354"/>
              <a:gd name="connsiteX3" fmla="*/ 2623708 w 2684164"/>
              <a:gd name="connsiteY3" fmla="*/ 2967038 h 4354354"/>
              <a:gd name="connsiteX4" fmla="*/ 2560367 w 2684164"/>
              <a:gd name="connsiteY4" fmla="*/ 2966561 h 4354354"/>
              <a:gd name="connsiteX5" fmla="*/ 2519410 w 2684164"/>
              <a:gd name="connsiteY5" fmla="*/ 2908936 h 4354354"/>
              <a:gd name="connsiteX6" fmla="*/ 2457021 w 2684164"/>
              <a:gd name="connsiteY6" fmla="*/ 2905601 h 4354354"/>
              <a:gd name="connsiteX7" fmla="*/ 2410349 w 2684164"/>
              <a:gd name="connsiteY7" fmla="*/ 2889885 h 4354354"/>
              <a:gd name="connsiteX8" fmla="*/ 2376058 w 2684164"/>
              <a:gd name="connsiteY8" fmla="*/ 2876074 h 4354354"/>
              <a:gd name="connsiteX9" fmla="*/ 2347960 w 2684164"/>
              <a:gd name="connsiteY9" fmla="*/ 2856071 h 4354354"/>
              <a:gd name="connsiteX10" fmla="*/ 2293190 w 2684164"/>
              <a:gd name="connsiteY10" fmla="*/ 2824163 h 4354354"/>
              <a:gd name="connsiteX11" fmla="*/ 2218895 w 2684164"/>
              <a:gd name="connsiteY11" fmla="*/ 2864167 h 4354354"/>
              <a:gd name="connsiteX12" fmla="*/ 2178414 w 2684164"/>
              <a:gd name="connsiteY12" fmla="*/ 2825116 h 4354354"/>
              <a:gd name="connsiteX13" fmla="*/ 2143172 w 2684164"/>
              <a:gd name="connsiteY13" fmla="*/ 2746058 h 4354354"/>
              <a:gd name="connsiteX14" fmla="*/ 2123646 w 2684164"/>
              <a:gd name="connsiteY14" fmla="*/ 2684621 h 4354354"/>
              <a:gd name="connsiteX15" fmla="*/ 2105549 w 2684164"/>
              <a:gd name="connsiteY15" fmla="*/ 2649379 h 4354354"/>
              <a:gd name="connsiteX16" fmla="*/ 2104119 w 2684164"/>
              <a:gd name="connsiteY16" fmla="*/ 2600801 h 4354354"/>
              <a:gd name="connsiteX17" fmla="*/ 2026490 w 2684164"/>
              <a:gd name="connsiteY17" fmla="*/ 2686051 h 4354354"/>
              <a:gd name="connsiteX18" fmla="*/ 1959340 w 2684164"/>
              <a:gd name="connsiteY18" fmla="*/ 2754154 h 4354354"/>
              <a:gd name="connsiteX19" fmla="*/ 1912191 w 2684164"/>
              <a:gd name="connsiteY19" fmla="*/ 2713196 h 4354354"/>
              <a:gd name="connsiteX20" fmla="*/ 1775507 w 2684164"/>
              <a:gd name="connsiteY20" fmla="*/ 2699862 h 4354354"/>
              <a:gd name="connsiteX21" fmla="*/ 1677399 w 2684164"/>
              <a:gd name="connsiteY21" fmla="*/ 2689860 h 4354354"/>
              <a:gd name="connsiteX22" fmla="*/ 1606915 w 2684164"/>
              <a:gd name="connsiteY22" fmla="*/ 2582229 h 4354354"/>
              <a:gd name="connsiteX23" fmla="*/ 1542145 w 2684164"/>
              <a:gd name="connsiteY23" fmla="*/ 2584133 h 4354354"/>
              <a:gd name="connsiteX24" fmla="*/ 1517379 w 2684164"/>
              <a:gd name="connsiteY24" fmla="*/ 2563654 h 4354354"/>
              <a:gd name="connsiteX25" fmla="*/ 1469278 w 2684164"/>
              <a:gd name="connsiteY25" fmla="*/ 2381726 h 4354354"/>
              <a:gd name="connsiteX26" fmla="*/ 1438798 w 2684164"/>
              <a:gd name="connsiteY26" fmla="*/ 2289334 h 4354354"/>
              <a:gd name="connsiteX27" fmla="*/ 1400698 w 2684164"/>
              <a:gd name="connsiteY27" fmla="*/ 2220754 h 4354354"/>
              <a:gd name="connsiteX28" fmla="*/ 1385458 w 2684164"/>
              <a:gd name="connsiteY28" fmla="*/ 2197894 h 4354354"/>
              <a:gd name="connsiteX29" fmla="*/ 1374981 w 2684164"/>
              <a:gd name="connsiteY29" fmla="*/ 2152651 h 4354354"/>
              <a:gd name="connsiteX30" fmla="*/ 1369742 w 2684164"/>
              <a:gd name="connsiteY30" fmla="*/ 2052162 h 4354354"/>
              <a:gd name="connsiteX31" fmla="*/ 1384030 w 2684164"/>
              <a:gd name="connsiteY31" fmla="*/ 1982630 h 4354354"/>
              <a:gd name="connsiteX32" fmla="*/ 1315926 w 2684164"/>
              <a:gd name="connsiteY32" fmla="*/ 1917859 h 4354354"/>
              <a:gd name="connsiteX33" fmla="*/ 1282588 w 2684164"/>
              <a:gd name="connsiteY33" fmla="*/ 1912621 h 4354354"/>
              <a:gd name="connsiteX34" fmla="*/ 1184957 w 2684164"/>
              <a:gd name="connsiteY34" fmla="*/ 1853089 h 4354354"/>
              <a:gd name="connsiteX35" fmla="*/ 1126856 w 2684164"/>
              <a:gd name="connsiteY35" fmla="*/ 1863567 h 4354354"/>
              <a:gd name="connsiteX36" fmla="*/ 1074467 w 2684164"/>
              <a:gd name="connsiteY36" fmla="*/ 1897379 h 4354354"/>
              <a:gd name="connsiteX37" fmla="*/ 1025413 w 2684164"/>
              <a:gd name="connsiteY37" fmla="*/ 1923098 h 4354354"/>
              <a:gd name="connsiteX38" fmla="*/ 958738 w 2684164"/>
              <a:gd name="connsiteY38" fmla="*/ 1984058 h 4354354"/>
              <a:gd name="connsiteX39" fmla="*/ 909684 w 2684164"/>
              <a:gd name="connsiteY39" fmla="*/ 1941672 h 4354354"/>
              <a:gd name="connsiteX40" fmla="*/ 854917 w 2684164"/>
              <a:gd name="connsiteY40" fmla="*/ 1915002 h 4354354"/>
              <a:gd name="connsiteX41" fmla="*/ 823960 w 2684164"/>
              <a:gd name="connsiteY41" fmla="*/ 1889284 h 4354354"/>
              <a:gd name="connsiteX42" fmla="*/ 800624 w 2684164"/>
              <a:gd name="connsiteY42" fmla="*/ 1846898 h 4354354"/>
              <a:gd name="connsiteX43" fmla="*/ 814912 w 2684164"/>
              <a:gd name="connsiteY43" fmla="*/ 1789748 h 4354354"/>
              <a:gd name="connsiteX44" fmla="*/ 804433 w 2684164"/>
              <a:gd name="connsiteY44" fmla="*/ 1720215 h 4354354"/>
              <a:gd name="connsiteX45" fmla="*/ 783955 w 2684164"/>
              <a:gd name="connsiteY45" fmla="*/ 1625441 h 4354354"/>
              <a:gd name="connsiteX46" fmla="*/ 760141 w 2684164"/>
              <a:gd name="connsiteY46" fmla="*/ 1635919 h 4354354"/>
              <a:gd name="connsiteX47" fmla="*/ 701563 w 2684164"/>
              <a:gd name="connsiteY47" fmla="*/ 1571626 h 4354354"/>
              <a:gd name="connsiteX48" fmla="*/ 730138 w 2684164"/>
              <a:gd name="connsiteY48" fmla="*/ 1519714 h 4354354"/>
              <a:gd name="connsiteX49" fmla="*/ 777763 w 2684164"/>
              <a:gd name="connsiteY49" fmla="*/ 1455420 h 4354354"/>
              <a:gd name="connsiteX50" fmla="*/ 775858 w 2684164"/>
              <a:gd name="connsiteY50" fmla="*/ 1429227 h 4354354"/>
              <a:gd name="connsiteX51" fmla="*/ 818721 w 2684164"/>
              <a:gd name="connsiteY51" fmla="*/ 1375409 h 4354354"/>
              <a:gd name="connsiteX52" fmla="*/ 826818 w 2684164"/>
              <a:gd name="connsiteY52" fmla="*/ 1282542 h 4354354"/>
              <a:gd name="connsiteX53" fmla="*/ 812529 w 2684164"/>
              <a:gd name="connsiteY53" fmla="*/ 1198721 h 4354354"/>
              <a:gd name="connsiteX54" fmla="*/ 780144 w 2684164"/>
              <a:gd name="connsiteY54" fmla="*/ 1151573 h 4354354"/>
              <a:gd name="connsiteX55" fmla="*/ 761571 w 2684164"/>
              <a:gd name="connsiteY55" fmla="*/ 1070134 h 4354354"/>
              <a:gd name="connsiteX56" fmla="*/ 805387 w 2684164"/>
              <a:gd name="connsiteY56" fmla="*/ 1034892 h 4354354"/>
              <a:gd name="connsiteX57" fmla="*/ 808720 w 2684164"/>
              <a:gd name="connsiteY57" fmla="*/ 976789 h 4354354"/>
              <a:gd name="connsiteX58" fmla="*/ 821102 w 2684164"/>
              <a:gd name="connsiteY58" fmla="*/ 901065 h 4354354"/>
              <a:gd name="connsiteX59" fmla="*/ 830151 w 2684164"/>
              <a:gd name="connsiteY59" fmla="*/ 833914 h 4354354"/>
              <a:gd name="connsiteX60" fmla="*/ 844915 w 2684164"/>
              <a:gd name="connsiteY60" fmla="*/ 795814 h 4354354"/>
              <a:gd name="connsiteX61" fmla="*/ 860154 w 2684164"/>
              <a:gd name="connsiteY61" fmla="*/ 762475 h 4354354"/>
              <a:gd name="connsiteX62" fmla="*/ 833961 w 2684164"/>
              <a:gd name="connsiteY62" fmla="*/ 696754 h 4354354"/>
              <a:gd name="connsiteX63" fmla="*/ 818245 w 2684164"/>
              <a:gd name="connsiteY63" fmla="*/ 573405 h 4354354"/>
              <a:gd name="connsiteX64" fmla="*/ 787764 w 2684164"/>
              <a:gd name="connsiteY64" fmla="*/ 536259 h 4354354"/>
              <a:gd name="connsiteX65" fmla="*/ 770143 w 2684164"/>
              <a:gd name="connsiteY65" fmla="*/ 505777 h 4354354"/>
              <a:gd name="connsiteX66" fmla="*/ 747283 w 2684164"/>
              <a:gd name="connsiteY66" fmla="*/ 430054 h 4354354"/>
              <a:gd name="connsiteX67" fmla="*/ 720137 w 2684164"/>
              <a:gd name="connsiteY67" fmla="*/ 349091 h 4354354"/>
              <a:gd name="connsiteX68" fmla="*/ 732519 w 2684164"/>
              <a:gd name="connsiteY68" fmla="*/ 321469 h 4354354"/>
              <a:gd name="connsiteX69" fmla="*/ 729187 w 2684164"/>
              <a:gd name="connsiteY69" fmla="*/ 256223 h 4354354"/>
              <a:gd name="connsiteX70" fmla="*/ 710137 w 2684164"/>
              <a:gd name="connsiteY70" fmla="*/ 241935 h 4354354"/>
              <a:gd name="connsiteX71" fmla="*/ 702040 w 2684164"/>
              <a:gd name="connsiteY71" fmla="*/ 171451 h 4354354"/>
              <a:gd name="connsiteX72" fmla="*/ 668226 w 2684164"/>
              <a:gd name="connsiteY72" fmla="*/ 120015 h 4354354"/>
              <a:gd name="connsiteX73" fmla="*/ 679180 w 2684164"/>
              <a:gd name="connsiteY73" fmla="*/ 70485 h 4354354"/>
              <a:gd name="connsiteX74" fmla="*/ 650127 w 2684164"/>
              <a:gd name="connsiteY74" fmla="*/ 0 h 4354354"/>
              <a:gd name="connsiteX75" fmla="*/ 605837 w 2684164"/>
              <a:gd name="connsiteY75" fmla="*/ 10001 h 4354354"/>
              <a:gd name="connsiteX76" fmla="*/ 535352 w 2684164"/>
              <a:gd name="connsiteY76" fmla="*/ 85249 h 4354354"/>
              <a:gd name="connsiteX77" fmla="*/ 552497 w 2684164"/>
              <a:gd name="connsiteY77" fmla="*/ 158591 h 4354354"/>
              <a:gd name="connsiteX78" fmla="*/ 545831 w 2684164"/>
              <a:gd name="connsiteY78" fmla="*/ 234792 h 4354354"/>
              <a:gd name="connsiteX79" fmla="*/ 498205 w 2684164"/>
              <a:gd name="connsiteY79" fmla="*/ 313373 h 4354354"/>
              <a:gd name="connsiteX80" fmla="*/ 453913 w 2684164"/>
              <a:gd name="connsiteY80" fmla="*/ 408147 h 4354354"/>
              <a:gd name="connsiteX81" fmla="*/ 361044 w 2684164"/>
              <a:gd name="connsiteY81" fmla="*/ 381476 h 4354354"/>
              <a:gd name="connsiteX82" fmla="*/ 293418 w 2684164"/>
              <a:gd name="connsiteY82" fmla="*/ 441960 h 4354354"/>
              <a:gd name="connsiteX83" fmla="*/ 263413 w 2684164"/>
              <a:gd name="connsiteY83" fmla="*/ 513874 h 4354354"/>
              <a:gd name="connsiteX84" fmla="*/ 314848 w 2684164"/>
              <a:gd name="connsiteY84" fmla="*/ 574834 h 4354354"/>
              <a:gd name="connsiteX85" fmla="*/ 228646 w 2684164"/>
              <a:gd name="connsiteY85" fmla="*/ 711995 h 4354354"/>
              <a:gd name="connsiteX86" fmla="*/ 255318 w 2684164"/>
              <a:gd name="connsiteY86" fmla="*/ 758667 h 4354354"/>
              <a:gd name="connsiteX87" fmla="*/ 241029 w 2684164"/>
              <a:gd name="connsiteY87" fmla="*/ 834390 h 4354354"/>
              <a:gd name="connsiteX88" fmla="*/ 295798 w 2684164"/>
              <a:gd name="connsiteY88" fmla="*/ 849630 h 4354354"/>
              <a:gd name="connsiteX89" fmla="*/ 343899 w 2684164"/>
              <a:gd name="connsiteY89" fmla="*/ 872966 h 4354354"/>
              <a:gd name="connsiteX90" fmla="*/ 317230 w 2684164"/>
              <a:gd name="connsiteY90" fmla="*/ 957263 h 4354354"/>
              <a:gd name="connsiteX91" fmla="*/ 314849 w 2684164"/>
              <a:gd name="connsiteY91" fmla="*/ 1051560 h 4354354"/>
              <a:gd name="connsiteX92" fmla="*/ 231506 w 2684164"/>
              <a:gd name="connsiteY92" fmla="*/ 1096803 h 4354354"/>
              <a:gd name="connsiteX93" fmla="*/ 152447 w 2684164"/>
              <a:gd name="connsiteY93" fmla="*/ 1095376 h 4354354"/>
              <a:gd name="connsiteX94" fmla="*/ 159114 w 2684164"/>
              <a:gd name="connsiteY94" fmla="*/ 1245395 h 4354354"/>
              <a:gd name="connsiteX95" fmla="*/ 221503 w 2684164"/>
              <a:gd name="connsiteY95" fmla="*/ 1283494 h 4354354"/>
              <a:gd name="connsiteX96" fmla="*/ 210073 w 2684164"/>
              <a:gd name="connsiteY96" fmla="*/ 1344454 h 4354354"/>
              <a:gd name="connsiteX97" fmla="*/ 292464 w 2684164"/>
              <a:gd name="connsiteY97" fmla="*/ 1416368 h 4354354"/>
              <a:gd name="connsiteX98" fmla="*/ 272938 w 2684164"/>
              <a:gd name="connsiteY98" fmla="*/ 1466374 h 4354354"/>
              <a:gd name="connsiteX99" fmla="*/ 237219 w 2684164"/>
              <a:gd name="connsiteY99" fmla="*/ 1567339 h 4354354"/>
              <a:gd name="connsiteX100" fmla="*/ 212455 w 2684164"/>
              <a:gd name="connsiteY100" fmla="*/ 1594485 h 4354354"/>
              <a:gd name="connsiteX101" fmla="*/ 152923 w 2684164"/>
              <a:gd name="connsiteY101" fmla="*/ 1602105 h 4354354"/>
              <a:gd name="connsiteX102" fmla="*/ 96249 w 2684164"/>
              <a:gd name="connsiteY102" fmla="*/ 1652111 h 4354354"/>
              <a:gd name="connsiteX103" fmla="*/ 35289 w 2684164"/>
              <a:gd name="connsiteY103" fmla="*/ 1684497 h 4354354"/>
              <a:gd name="connsiteX104" fmla="*/ 11001 w 2684164"/>
              <a:gd name="connsiteY104" fmla="*/ 1750219 h 4354354"/>
              <a:gd name="connsiteX105" fmla="*/ 523 w 2684164"/>
              <a:gd name="connsiteY105" fmla="*/ 1875473 h 4354354"/>
              <a:gd name="connsiteX106" fmla="*/ 29098 w 2684164"/>
              <a:gd name="connsiteY106" fmla="*/ 1938814 h 4354354"/>
              <a:gd name="connsiteX107" fmla="*/ 79104 w 2684164"/>
              <a:gd name="connsiteY107" fmla="*/ 1993107 h 4354354"/>
              <a:gd name="connsiteX108" fmla="*/ 166258 w 2684164"/>
              <a:gd name="connsiteY108" fmla="*/ 2037874 h 4354354"/>
              <a:gd name="connsiteX109" fmla="*/ 241505 w 2684164"/>
              <a:gd name="connsiteY109" fmla="*/ 2100263 h 4354354"/>
              <a:gd name="connsiteX110" fmla="*/ 265318 w 2684164"/>
              <a:gd name="connsiteY110" fmla="*/ 2182654 h 4354354"/>
              <a:gd name="connsiteX111" fmla="*/ 318182 w 2684164"/>
              <a:gd name="connsiteY111" fmla="*/ 2265045 h 4354354"/>
              <a:gd name="connsiteX112" fmla="*/ 443436 w 2684164"/>
              <a:gd name="connsiteY112" fmla="*/ 2258854 h 4354354"/>
              <a:gd name="connsiteX113" fmla="*/ 472010 w 2684164"/>
              <a:gd name="connsiteY113" fmla="*/ 2296954 h 4354354"/>
              <a:gd name="connsiteX114" fmla="*/ 510111 w 2684164"/>
              <a:gd name="connsiteY114" fmla="*/ 2330292 h 4354354"/>
              <a:gd name="connsiteX115" fmla="*/ 541067 w 2684164"/>
              <a:gd name="connsiteY115" fmla="*/ 2318385 h 4354354"/>
              <a:gd name="connsiteX116" fmla="*/ 564403 w 2684164"/>
              <a:gd name="connsiteY116" fmla="*/ 2392680 h 4354354"/>
              <a:gd name="connsiteX117" fmla="*/ 543448 w 2684164"/>
              <a:gd name="connsiteY117" fmla="*/ 2461737 h 4354354"/>
              <a:gd name="connsiteX118" fmla="*/ 497728 w 2684164"/>
              <a:gd name="connsiteY118" fmla="*/ 2511267 h 4354354"/>
              <a:gd name="connsiteX119" fmla="*/ 499633 w 2684164"/>
              <a:gd name="connsiteY119" fmla="*/ 2549843 h 4354354"/>
              <a:gd name="connsiteX120" fmla="*/ 491061 w 2684164"/>
              <a:gd name="connsiteY120" fmla="*/ 2611279 h 4354354"/>
              <a:gd name="connsiteX121" fmla="*/ 524398 w 2684164"/>
              <a:gd name="connsiteY121" fmla="*/ 2648902 h 4354354"/>
              <a:gd name="connsiteX122" fmla="*/ 532018 w 2684164"/>
              <a:gd name="connsiteY122" fmla="*/ 2681764 h 4354354"/>
              <a:gd name="connsiteX123" fmla="*/ 564879 w 2684164"/>
              <a:gd name="connsiteY123" fmla="*/ 2642236 h 4354354"/>
              <a:gd name="connsiteX124" fmla="*/ 598217 w 2684164"/>
              <a:gd name="connsiteY124" fmla="*/ 2584610 h 4354354"/>
              <a:gd name="connsiteX125" fmla="*/ 655366 w 2684164"/>
              <a:gd name="connsiteY125" fmla="*/ 2589848 h 4354354"/>
              <a:gd name="connsiteX126" fmla="*/ 717279 w 2684164"/>
              <a:gd name="connsiteY126" fmla="*/ 2680812 h 4354354"/>
              <a:gd name="connsiteX127" fmla="*/ 755855 w 2684164"/>
              <a:gd name="connsiteY127" fmla="*/ 2739390 h 4354354"/>
              <a:gd name="connsiteX128" fmla="*/ 713945 w 2684164"/>
              <a:gd name="connsiteY128" fmla="*/ 2816067 h 4354354"/>
              <a:gd name="connsiteX129" fmla="*/ 642032 w 2684164"/>
              <a:gd name="connsiteY129" fmla="*/ 2851785 h 4354354"/>
              <a:gd name="connsiteX130" fmla="*/ 592978 w 2684164"/>
              <a:gd name="connsiteY130" fmla="*/ 2914174 h 4354354"/>
              <a:gd name="connsiteX131" fmla="*/ 526779 w 2684164"/>
              <a:gd name="connsiteY131" fmla="*/ 2938462 h 4354354"/>
              <a:gd name="connsiteX132" fmla="*/ 497252 w 2684164"/>
              <a:gd name="connsiteY132" fmla="*/ 2980373 h 4354354"/>
              <a:gd name="connsiteX133" fmla="*/ 527732 w 2684164"/>
              <a:gd name="connsiteY133" fmla="*/ 3081814 h 4354354"/>
              <a:gd name="connsiteX134" fmla="*/ 533923 w 2684164"/>
              <a:gd name="connsiteY134" fmla="*/ 3220403 h 4354354"/>
              <a:gd name="connsiteX135" fmla="*/ 588692 w 2684164"/>
              <a:gd name="connsiteY135" fmla="*/ 3276601 h 4354354"/>
              <a:gd name="connsiteX136" fmla="*/ 614886 w 2684164"/>
              <a:gd name="connsiteY136" fmla="*/ 3342323 h 4354354"/>
              <a:gd name="connsiteX137" fmla="*/ 586311 w 2684164"/>
              <a:gd name="connsiteY137" fmla="*/ 3392329 h 4354354"/>
              <a:gd name="connsiteX138" fmla="*/ 586310 w 2684164"/>
              <a:gd name="connsiteY138" fmla="*/ 3450432 h 4354354"/>
              <a:gd name="connsiteX139" fmla="*/ 562498 w 2684164"/>
              <a:gd name="connsiteY139" fmla="*/ 3493294 h 4354354"/>
              <a:gd name="connsiteX140" fmla="*/ 546781 w 2684164"/>
              <a:gd name="connsiteY140" fmla="*/ 3561398 h 4354354"/>
              <a:gd name="connsiteX141" fmla="*/ 538686 w 2684164"/>
              <a:gd name="connsiteY141" fmla="*/ 3611404 h 4354354"/>
              <a:gd name="connsiteX142" fmla="*/ 519635 w 2684164"/>
              <a:gd name="connsiteY142" fmla="*/ 3654266 h 4354354"/>
              <a:gd name="connsiteX143" fmla="*/ 547258 w 2684164"/>
              <a:gd name="connsiteY143" fmla="*/ 3685223 h 4354354"/>
              <a:gd name="connsiteX144" fmla="*/ 600598 w 2684164"/>
              <a:gd name="connsiteY144" fmla="*/ 3699034 h 4354354"/>
              <a:gd name="connsiteX145" fmla="*/ 659653 w 2684164"/>
              <a:gd name="connsiteY145" fmla="*/ 3678556 h 4354354"/>
              <a:gd name="connsiteX146" fmla="*/ 671083 w 2684164"/>
              <a:gd name="connsiteY146" fmla="*/ 3730466 h 4354354"/>
              <a:gd name="connsiteX147" fmla="*/ 717279 w 2684164"/>
              <a:gd name="connsiteY147" fmla="*/ 3725704 h 4354354"/>
              <a:gd name="connsiteX148" fmla="*/ 781573 w 2684164"/>
              <a:gd name="connsiteY148" fmla="*/ 3743801 h 4354354"/>
              <a:gd name="connsiteX149" fmla="*/ 844438 w 2684164"/>
              <a:gd name="connsiteY149" fmla="*/ 3798094 h 4354354"/>
              <a:gd name="connsiteX150" fmla="*/ 867298 w 2684164"/>
              <a:gd name="connsiteY150" fmla="*/ 3813334 h 4354354"/>
              <a:gd name="connsiteX151" fmla="*/ 890158 w 2684164"/>
              <a:gd name="connsiteY151" fmla="*/ 3836194 h 4354354"/>
              <a:gd name="connsiteX152" fmla="*/ 897778 w 2684164"/>
              <a:gd name="connsiteY152" fmla="*/ 3866674 h 4354354"/>
              <a:gd name="connsiteX153" fmla="*/ 913018 w 2684164"/>
              <a:gd name="connsiteY153" fmla="*/ 3889534 h 4354354"/>
              <a:gd name="connsiteX154" fmla="*/ 935878 w 2684164"/>
              <a:gd name="connsiteY154" fmla="*/ 3927634 h 4354354"/>
              <a:gd name="connsiteX155" fmla="*/ 989218 w 2684164"/>
              <a:gd name="connsiteY155" fmla="*/ 3973354 h 4354354"/>
              <a:gd name="connsiteX156" fmla="*/ 1004458 w 2684164"/>
              <a:gd name="connsiteY156" fmla="*/ 3996214 h 4354354"/>
              <a:gd name="connsiteX157" fmla="*/ 1027318 w 2684164"/>
              <a:gd name="connsiteY157" fmla="*/ 4034314 h 4354354"/>
              <a:gd name="connsiteX158" fmla="*/ 1057798 w 2684164"/>
              <a:gd name="connsiteY158" fmla="*/ 4110514 h 4354354"/>
              <a:gd name="connsiteX159" fmla="*/ 1065418 w 2684164"/>
              <a:gd name="connsiteY159" fmla="*/ 4133374 h 4354354"/>
              <a:gd name="connsiteX160" fmla="*/ 1141618 w 2684164"/>
              <a:gd name="connsiteY160" fmla="*/ 4163854 h 4354354"/>
              <a:gd name="connsiteX161" fmla="*/ 1194958 w 2684164"/>
              <a:gd name="connsiteY161" fmla="*/ 4240054 h 4354354"/>
              <a:gd name="connsiteX162" fmla="*/ 1255918 w 2684164"/>
              <a:gd name="connsiteY162" fmla="*/ 4247674 h 4354354"/>
              <a:gd name="connsiteX163" fmla="*/ 1263538 w 2684164"/>
              <a:gd name="connsiteY163" fmla="*/ 4301014 h 4354354"/>
              <a:gd name="connsiteX164" fmla="*/ 1309258 w 2684164"/>
              <a:gd name="connsiteY164" fmla="*/ 4354354 h 4354354"/>
              <a:gd name="connsiteX165" fmla="*/ 1347358 w 2684164"/>
              <a:gd name="connsiteY165" fmla="*/ 4255294 h 4354354"/>
              <a:gd name="connsiteX166" fmla="*/ 1408318 w 2684164"/>
              <a:gd name="connsiteY166" fmla="*/ 4224814 h 4354354"/>
              <a:gd name="connsiteX167" fmla="*/ 1461658 w 2684164"/>
              <a:gd name="connsiteY167" fmla="*/ 4209574 h 4354354"/>
              <a:gd name="connsiteX168" fmla="*/ 1499758 w 2684164"/>
              <a:gd name="connsiteY168" fmla="*/ 4186714 h 4354354"/>
              <a:gd name="connsiteX169" fmla="*/ 1545478 w 2684164"/>
              <a:gd name="connsiteY169" fmla="*/ 4156234 h 4354354"/>
              <a:gd name="connsiteX170" fmla="*/ 1575958 w 2684164"/>
              <a:gd name="connsiteY170" fmla="*/ 4148614 h 4354354"/>
              <a:gd name="connsiteX171" fmla="*/ 1636918 w 2684164"/>
              <a:gd name="connsiteY171" fmla="*/ 4087654 h 4354354"/>
              <a:gd name="connsiteX172" fmla="*/ 1667398 w 2684164"/>
              <a:gd name="connsiteY172" fmla="*/ 4064794 h 4354354"/>
              <a:gd name="connsiteX173" fmla="*/ 1819798 w 2684164"/>
              <a:gd name="connsiteY173" fmla="*/ 4026694 h 4354354"/>
              <a:gd name="connsiteX174" fmla="*/ 1850278 w 2684164"/>
              <a:gd name="connsiteY174" fmla="*/ 4011454 h 4354354"/>
              <a:gd name="connsiteX175" fmla="*/ 1895998 w 2684164"/>
              <a:gd name="connsiteY175" fmla="*/ 3996214 h 4354354"/>
              <a:gd name="connsiteX176" fmla="*/ 1918858 w 2684164"/>
              <a:gd name="connsiteY176" fmla="*/ 3980974 h 4354354"/>
              <a:gd name="connsiteX177" fmla="*/ 1979818 w 2684164"/>
              <a:gd name="connsiteY177" fmla="*/ 3935254 h 4354354"/>
              <a:gd name="connsiteX178" fmla="*/ 2040778 w 2684164"/>
              <a:gd name="connsiteY178" fmla="*/ 3897154 h 4354354"/>
              <a:gd name="connsiteX179" fmla="*/ 2071258 w 2684164"/>
              <a:gd name="connsiteY179" fmla="*/ 3881914 h 4354354"/>
              <a:gd name="connsiteX180" fmla="*/ 2124598 w 2684164"/>
              <a:gd name="connsiteY180" fmla="*/ 3843814 h 4354354"/>
              <a:gd name="connsiteX181" fmla="*/ 2155078 w 2684164"/>
              <a:gd name="connsiteY181" fmla="*/ 3813334 h 4354354"/>
              <a:gd name="connsiteX182" fmla="*/ 2193178 w 2684164"/>
              <a:gd name="connsiteY182" fmla="*/ 3714274 h 4354354"/>
              <a:gd name="connsiteX183" fmla="*/ 2155078 w 2684164"/>
              <a:gd name="connsiteY183" fmla="*/ 3630454 h 4354354"/>
              <a:gd name="connsiteX184" fmla="*/ 2132218 w 2684164"/>
              <a:gd name="connsiteY184" fmla="*/ 3622834 h 4354354"/>
              <a:gd name="connsiteX185" fmla="*/ 2116978 w 2684164"/>
              <a:gd name="connsiteY185" fmla="*/ 3706654 h 4354354"/>
              <a:gd name="connsiteX186" fmla="*/ 2101738 w 2684164"/>
              <a:gd name="connsiteY186" fmla="*/ 3683794 h 4354354"/>
              <a:gd name="connsiteX187" fmla="*/ 2040778 w 2684164"/>
              <a:gd name="connsiteY187" fmla="*/ 3691414 h 4354354"/>
              <a:gd name="connsiteX188" fmla="*/ 2048398 w 2684164"/>
              <a:gd name="connsiteY188" fmla="*/ 3729514 h 4354354"/>
              <a:gd name="connsiteX189" fmla="*/ 2071258 w 2684164"/>
              <a:gd name="connsiteY189" fmla="*/ 3744754 h 4354354"/>
              <a:gd name="connsiteX190" fmla="*/ 2086498 w 2684164"/>
              <a:gd name="connsiteY190" fmla="*/ 3775234 h 4354354"/>
              <a:gd name="connsiteX191" fmla="*/ 2078878 w 2684164"/>
              <a:gd name="connsiteY191" fmla="*/ 3820954 h 4354354"/>
              <a:gd name="connsiteX192" fmla="*/ 2002678 w 2684164"/>
              <a:gd name="connsiteY192" fmla="*/ 3775234 h 4354354"/>
              <a:gd name="connsiteX193" fmla="*/ 1987438 w 2684164"/>
              <a:gd name="connsiteY193" fmla="*/ 3676174 h 4354354"/>
              <a:gd name="connsiteX194" fmla="*/ 1964578 w 2684164"/>
              <a:gd name="connsiteY194" fmla="*/ 3653314 h 4354354"/>
              <a:gd name="connsiteX195" fmla="*/ 1972198 w 2684164"/>
              <a:gd name="connsiteY195" fmla="*/ 3607594 h 4354354"/>
              <a:gd name="connsiteX196" fmla="*/ 2017918 w 2684164"/>
              <a:gd name="connsiteY196" fmla="*/ 3599974 h 4354354"/>
              <a:gd name="connsiteX197" fmla="*/ 2025538 w 2684164"/>
              <a:gd name="connsiteY197" fmla="*/ 3546634 h 4354354"/>
              <a:gd name="connsiteX198" fmla="*/ 2056018 w 2684164"/>
              <a:gd name="connsiteY198" fmla="*/ 3554254 h 4354354"/>
              <a:gd name="connsiteX199" fmla="*/ 2086498 w 2684164"/>
              <a:gd name="connsiteY199" fmla="*/ 3516154 h 4354354"/>
              <a:gd name="connsiteX200" fmla="*/ 2116978 w 2684164"/>
              <a:gd name="connsiteY200" fmla="*/ 3485674 h 4354354"/>
              <a:gd name="connsiteX201" fmla="*/ 2132218 w 2684164"/>
              <a:gd name="connsiteY201" fmla="*/ 3462814 h 4354354"/>
              <a:gd name="connsiteX202" fmla="*/ 2162698 w 2684164"/>
              <a:gd name="connsiteY202" fmla="*/ 3439954 h 4354354"/>
              <a:gd name="connsiteX203" fmla="*/ 2231278 w 2684164"/>
              <a:gd name="connsiteY203" fmla="*/ 3348514 h 4354354"/>
              <a:gd name="connsiteX204" fmla="*/ 2238898 w 2684164"/>
              <a:gd name="connsiteY204" fmla="*/ 3318034 h 4354354"/>
              <a:gd name="connsiteX205" fmla="*/ 2261758 w 2684164"/>
              <a:gd name="connsiteY205" fmla="*/ 3257074 h 4354354"/>
              <a:gd name="connsiteX206" fmla="*/ 2269378 w 2684164"/>
              <a:gd name="connsiteY206" fmla="*/ 3211354 h 4354354"/>
              <a:gd name="connsiteX207" fmla="*/ 2292238 w 2684164"/>
              <a:gd name="connsiteY207" fmla="*/ 3165634 h 4354354"/>
              <a:gd name="connsiteX208" fmla="*/ 2307478 w 2684164"/>
              <a:gd name="connsiteY208" fmla="*/ 3127534 h 4354354"/>
              <a:gd name="connsiteX209" fmla="*/ 2345578 w 2684164"/>
              <a:gd name="connsiteY209" fmla="*/ 3112294 h 4354354"/>
              <a:gd name="connsiteX210" fmla="*/ 2368438 w 2684164"/>
              <a:gd name="connsiteY210" fmla="*/ 3097054 h 4354354"/>
              <a:gd name="connsiteX211" fmla="*/ 2487977 w 2684164"/>
              <a:gd name="connsiteY211" fmla="*/ 3067050 h 4354354"/>
              <a:gd name="connsiteX212" fmla="*/ 2586085 w 2684164"/>
              <a:gd name="connsiteY212" fmla="*/ 3063717 h 4354354"/>
              <a:gd name="connsiteX213" fmla="*/ 2678476 w 2684164"/>
              <a:gd name="connsiteY213" fmla="*/ 3054668 h 4354354"/>
              <a:gd name="connsiteX0" fmla="*/ 2678476 w 2684164"/>
              <a:gd name="connsiteY0" fmla="*/ 3054668 h 4354354"/>
              <a:gd name="connsiteX1" fmla="*/ 2673238 w 2684164"/>
              <a:gd name="connsiteY1" fmla="*/ 3028474 h 4354354"/>
              <a:gd name="connsiteX2" fmla="*/ 2665618 w 2684164"/>
              <a:gd name="connsiteY2" fmla="*/ 2975134 h 4354354"/>
              <a:gd name="connsiteX3" fmla="*/ 2623708 w 2684164"/>
              <a:gd name="connsiteY3" fmla="*/ 2967038 h 4354354"/>
              <a:gd name="connsiteX4" fmla="*/ 2560367 w 2684164"/>
              <a:gd name="connsiteY4" fmla="*/ 2966561 h 4354354"/>
              <a:gd name="connsiteX5" fmla="*/ 2519410 w 2684164"/>
              <a:gd name="connsiteY5" fmla="*/ 2908936 h 4354354"/>
              <a:gd name="connsiteX6" fmla="*/ 2457021 w 2684164"/>
              <a:gd name="connsiteY6" fmla="*/ 2905601 h 4354354"/>
              <a:gd name="connsiteX7" fmla="*/ 2410349 w 2684164"/>
              <a:gd name="connsiteY7" fmla="*/ 2889885 h 4354354"/>
              <a:gd name="connsiteX8" fmla="*/ 2376058 w 2684164"/>
              <a:gd name="connsiteY8" fmla="*/ 2876074 h 4354354"/>
              <a:gd name="connsiteX9" fmla="*/ 2347960 w 2684164"/>
              <a:gd name="connsiteY9" fmla="*/ 2856071 h 4354354"/>
              <a:gd name="connsiteX10" fmla="*/ 2293190 w 2684164"/>
              <a:gd name="connsiteY10" fmla="*/ 2824163 h 4354354"/>
              <a:gd name="connsiteX11" fmla="*/ 2218895 w 2684164"/>
              <a:gd name="connsiteY11" fmla="*/ 2864167 h 4354354"/>
              <a:gd name="connsiteX12" fmla="*/ 2178414 w 2684164"/>
              <a:gd name="connsiteY12" fmla="*/ 2825116 h 4354354"/>
              <a:gd name="connsiteX13" fmla="*/ 2143172 w 2684164"/>
              <a:gd name="connsiteY13" fmla="*/ 2746058 h 4354354"/>
              <a:gd name="connsiteX14" fmla="*/ 2123646 w 2684164"/>
              <a:gd name="connsiteY14" fmla="*/ 2684621 h 4354354"/>
              <a:gd name="connsiteX15" fmla="*/ 2105549 w 2684164"/>
              <a:gd name="connsiteY15" fmla="*/ 2649379 h 4354354"/>
              <a:gd name="connsiteX16" fmla="*/ 2104119 w 2684164"/>
              <a:gd name="connsiteY16" fmla="*/ 2600801 h 4354354"/>
              <a:gd name="connsiteX17" fmla="*/ 2026490 w 2684164"/>
              <a:gd name="connsiteY17" fmla="*/ 2686051 h 4354354"/>
              <a:gd name="connsiteX18" fmla="*/ 1959340 w 2684164"/>
              <a:gd name="connsiteY18" fmla="*/ 2754154 h 4354354"/>
              <a:gd name="connsiteX19" fmla="*/ 1912191 w 2684164"/>
              <a:gd name="connsiteY19" fmla="*/ 2713196 h 4354354"/>
              <a:gd name="connsiteX20" fmla="*/ 1775507 w 2684164"/>
              <a:gd name="connsiteY20" fmla="*/ 2699862 h 4354354"/>
              <a:gd name="connsiteX21" fmla="*/ 1677399 w 2684164"/>
              <a:gd name="connsiteY21" fmla="*/ 2689860 h 4354354"/>
              <a:gd name="connsiteX22" fmla="*/ 1606915 w 2684164"/>
              <a:gd name="connsiteY22" fmla="*/ 2582229 h 4354354"/>
              <a:gd name="connsiteX23" fmla="*/ 1542145 w 2684164"/>
              <a:gd name="connsiteY23" fmla="*/ 2584133 h 4354354"/>
              <a:gd name="connsiteX24" fmla="*/ 1517379 w 2684164"/>
              <a:gd name="connsiteY24" fmla="*/ 2563654 h 4354354"/>
              <a:gd name="connsiteX25" fmla="*/ 1469278 w 2684164"/>
              <a:gd name="connsiteY25" fmla="*/ 2381726 h 4354354"/>
              <a:gd name="connsiteX26" fmla="*/ 1438798 w 2684164"/>
              <a:gd name="connsiteY26" fmla="*/ 2289334 h 4354354"/>
              <a:gd name="connsiteX27" fmla="*/ 1400698 w 2684164"/>
              <a:gd name="connsiteY27" fmla="*/ 2220754 h 4354354"/>
              <a:gd name="connsiteX28" fmla="*/ 1385458 w 2684164"/>
              <a:gd name="connsiteY28" fmla="*/ 2197894 h 4354354"/>
              <a:gd name="connsiteX29" fmla="*/ 1374981 w 2684164"/>
              <a:gd name="connsiteY29" fmla="*/ 2152651 h 4354354"/>
              <a:gd name="connsiteX30" fmla="*/ 1369742 w 2684164"/>
              <a:gd name="connsiteY30" fmla="*/ 2052162 h 4354354"/>
              <a:gd name="connsiteX31" fmla="*/ 1384030 w 2684164"/>
              <a:gd name="connsiteY31" fmla="*/ 1982630 h 4354354"/>
              <a:gd name="connsiteX32" fmla="*/ 1315926 w 2684164"/>
              <a:gd name="connsiteY32" fmla="*/ 1917859 h 4354354"/>
              <a:gd name="connsiteX33" fmla="*/ 1282588 w 2684164"/>
              <a:gd name="connsiteY33" fmla="*/ 1912621 h 4354354"/>
              <a:gd name="connsiteX34" fmla="*/ 1184957 w 2684164"/>
              <a:gd name="connsiteY34" fmla="*/ 1853089 h 4354354"/>
              <a:gd name="connsiteX35" fmla="*/ 1126856 w 2684164"/>
              <a:gd name="connsiteY35" fmla="*/ 1863567 h 4354354"/>
              <a:gd name="connsiteX36" fmla="*/ 1074467 w 2684164"/>
              <a:gd name="connsiteY36" fmla="*/ 1897379 h 4354354"/>
              <a:gd name="connsiteX37" fmla="*/ 1025413 w 2684164"/>
              <a:gd name="connsiteY37" fmla="*/ 1923098 h 4354354"/>
              <a:gd name="connsiteX38" fmla="*/ 958738 w 2684164"/>
              <a:gd name="connsiteY38" fmla="*/ 1984058 h 4354354"/>
              <a:gd name="connsiteX39" fmla="*/ 909684 w 2684164"/>
              <a:gd name="connsiteY39" fmla="*/ 1941672 h 4354354"/>
              <a:gd name="connsiteX40" fmla="*/ 854917 w 2684164"/>
              <a:gd name="connsiteY40" fmla="*/ 1915002 h 4354354"/>
              <a:gd name="connsiteX41" fmla="*/ 823960 w 2684164"/>
              <a:gd name="connsiteY41" fmla="*/ 1889284 h 4354354"/>
              <a:gd name="connsiteX42" fmla="*/ 800624 w 2684164"/>
              <a:gd name="connsiteY42" fmla="*/ 1846898 h 4354354"/>
              <a:gd name="connsiteX43" fmla="*/ 814912 w 2684164"/>
              <a:gd name="connsiteY43" fmla="*/ 1789748 h 4354354"/>
              <a:gd name="connsiteX44" fmla="*/ 804433 w 2684164"/>
              <a:gd name="connsiteY44" fmla="*/ 1720215 h 4354354"/>
              <a:gd name="connsiteX45" fmla="*/ 783955 w 2684164"/>
              <a:gd name="connsiteY45" fmla="*/ 1625441 h 4354354"/>
              <a:gd name="connsiteX46" fmla="*/ 760141 w 2684164"/>
              <a:gd name="connsiteY46" fmla="*/ 1635919 h 4354354"/>
              <a:gd name="connsiteX47" fmla="*/ 701563 w 2684164"/>
              <a:gd name="connsiteY47" fmla="*/ 1571626 h 4354354"/>
              <a:gd name="connsiteX48" fmla="*/ 730138 w 2684164"/>
              <a:gd name="connsiteY48" fmla="*/ 1519714 h 4354354"/>
              <a:gd name="connsiteX49" fmla="*/ 777763 w 2684164"/>
              <a:gd name="connsiteY49" fmla="*/ 1455420 h 4354354"/>
              <a:gd name="connsiteX50" fmla="*/ 775858 w 2684164"/>
              <a:gd name="connsiteY50" fmla="*/ 1429227 h 4354354"/>
              <a:gd name="connsiteX51" fmla="*/ 818721 w 2684164"/>
              <a:gd name="connsiteY51" fmla="*/ 1375409 h 4354354"/>
              <a:gd name="connsiteX52" fmla="*/ 826818 w 2684164"/>
              <a:gd name="connsiteY52" fmla="*/ 1282542 h 4354354"/>
              <a:gd name="connsiteX53" fmla="*/ 812529 w 2684164"/>
              <a:gd name="connsiteY53" fmla="*/ 1198721 h 4354354"/>
              <a:gd name="connsiteX54" fmla="*/ 780144 w 2684164"/>
              <a:gd name="connsiteY54" fmla="*/ 1151573 h 4354354"/>
              <a:gd name="connsiteX55" fmla="*/ 761571 w 2684164"/>
              <a:gd name="connsiteY55" fmla="*/ 1070134 h 4354354"/>
              <a:gd name="connsiteX56" fmla="*/ 805387 w 2684164"/>
              <a:gd name="connsiteY56" fmla="*/ 1034892 h 4354354"/>
              <a:gd name="connsiteX57" fmla="*/ 808720 w 2684164"/>
              <a:gd name="connsiteY57" fmla="*/ 976789 h 4354354"/>
              <a:gd name="connsiteX58" fmla="*/ 821102 w 2684164"/>
              <a:gd name="connsiteY58" fmla="*/ 901065 h 4354354"/>
              <a:gd name="connsiteX59" fmla="*/ 830151 w 2684164"/>
              <a:gd name="connsiteY59" fmla="*/ 833914 h 4354354"/>
              <a:gd name="connsiteX60" fmla="*/ 844915 w 2684164"/>
              <a:gd name="connsiteY60" fmla="*/ 795814 h 4354354"/>
              <a:gd name="connsiteX61" fmla="*/ 860154 w 2684164"/>
              <a:gd name="connsiteY61" fmla="*/ 762475 h 4354354"/>
              <a:gd name="connsiteX62" fmla="*/ 833961 w 2684164"/>
              <a:gd name="connsiteY62" fmla="*/ 696754 h 4354354"/>
              <a:gd name="connsiteX63" fmla="*/ 818245 w 2684164"/>
              <a:gd name="connsiteY63" fmla="*/ 573405 h 4354354"/>
              <a:gd name="connsiteX64" fmla="*/ 787764 w 2684164"/>
              <a:gd name="connsiteY64" fmla="*/ 536259 h 4354354"/>
              <a:gd name="connsiteX65" fmla="*/ 770143 w 2684164"/>
              <a:gd name="connsiteY65" fmla="*/ 505777 h 4354354"/>
              <a:gd name="connsiteX66" fmla="*/ 747283 w 2684164"/>
              <a:gd name="connsiteY66" fmla="*/ 430054 h 4354354"/>
              <a:gd name="connsiteX67" fmla="*/ 720137 w 2684164"/>
              <a:gd name="connsiteY67" fmla="*/ 349091 h 4354354"/>
              <a:gd name="connsiteX68" fmla="*/ 732519 w 2684164"/>
              <a:gd name="connsiteY68" fmla="*/ 321469 h 4354354"/>
              <a:gd name="connsiteX69" fmla="*/ 729187 w 2684164"/>
              <a:gd name="connsiteY69" fmla="*/ 256223 h 4354354"/>
              <a:gd name="connsiteX70" fmla="*/ 710137 w 2684164"/>
              <a:gd name="connsiteY70" fmla="*/ 241935 h 4354354"/>
              <a:gd name="connsiteX71" fmla="*/ 702040 w 2684164"/>
              <a:gd name="connsiteY71" fmla="*/ 171451 h 4354354"/>
              <a:gd name="connsiteX72" fmla="*/ 668226 w 2684164"/>
              <a:gd name="connsiteY72" fmla="*/ 120015 h 4354354"/>
              <a:gd name="connsiteX73" fmla="*/ 679180 w 2684164"/>
              <a:gd name="connsiteY73" fmla="*/ 70485 h 4354354"/>
              <a:gd name="connsiteX74" fmla="*/ 650127 w 2684164"/>
              <a:gd name="connsiteY74" fmla="*/ 0 h 4354354"/>
              <a:gd name="connsiteX75" fmla="*/ 605837 w 2684164"/>
              <a:gd name="connsiteY75" fmla="*/ 10001 h 4354354"/>
              <a:gd name="connsiteX76" fmla="*/ 535352 w 2684164"/>
              <a:gd name="connsiteY76" fmla="*/ 85249 h 4354354"/>
              <a:gd name="connsiteX77" fmla="*/ 552497 w 2684164"/>
              <a:gd name="connsiteY77" fmla="*/ 158591 h 4354354"/>
              <a:gd name="connsiteX78" fmla="*/ 545831 w 2684164"/>
              <a:gd name="connsiteY78" fmla="*/ 234792 h 4354354"/>
              <a:gd name="connsiteX79" fmla="*/ 498205 w 2684164"/>
              <a:gd name="connsiteY79" fmla="*/ 313373 h 4354354"/>
              <a:gd name="connsiteX80" fmla="*/ 453913 w 2684164"/>
              <a:gd name="connsiteY80" fmla="*/ 408147 h 4354354"/>
              <a:gd name="connsiteX81" fmla="*/ 361044 w 2684164"/>
              <a:gd name="connsiteY81" fmla="*/ 381476 h 4354354"/>
              <a:gd name="connsiteX82" fmla="*/ 293418 w 2684164"/>
              <a:gd name="connsiteY82" fmla="*/ 441960 h 4354354"/>
              <a:gd name="connsiteX83" fmla="*/ 263413 w 2684164"/>
              <a:gd name="connsiteY83" fmla="*/ 513874 h 4354354"/>
              <a:gd name="connsiteX84" fmla="*/ 314848 w 2684164"/>
              <a:gd name="connsiteY84" fmla="*/ 574834 h 4354354"/>
              <a:gd name="connsiteX85" fmla="*/ 228646 w 2684164"/>
              <a:gd name="connsiteY85" fmla="*/ 711995 h 4354354"/>
              <a:gd name="connsiteX86" fmla="*/ 255318 w 2684164"/>
              <a:gd name="connsiteY86" fmla="*/ 758667 h 4354354"/>
              <a:gd name="connsiteX87" fmla="*/ 241029 w 2684164"/>
              <a:gd name="connsiteY87" fmla="*/ 834390 h 4354354"/>
              <a:gd name="connsiteX88" fmla="*/ 295798 w 2684164"/>
              <a:gd name="connsiteY88" fmla="*/ 849630 h 4354354"/>
              <a:gd name="connsiteX89" fmla="*/ 343899 w 2684164"/>
              <a:gd name="connsiteY89" fmla="*/ 872966 h 4354354"/>
              <a:gd name="connsiteX90" fmla="*/ 317230 w 2684164"/>
              <a:gd name="connsiteY90" fmla="*/ 957263 h 4354354"/>
              <a:gd name="connsiteX91" fmla="*/ 314849 w 2684164"/>
              <a:gd name="connsiteY91" fmla="*/ 1051560 h 4354354"/>
              <a:gd name="connsiteX92" fmla="*/ 231506 w 2684164"/>
              <a:gd name="connsiteY92" fmla="*/ 1096803 h 4354354"/>
              <a:gd name="connsiteX93" fmla="*/ 152447 w 2684164"/>
              <a:gd name="connsiteY93" fmla="*/ 1095376 h 4354354"/>
              <a:gd name="connsiteX94" fmla="*/ 159114 w 2684164"/>
              <a:gd name="connsiteY94" fmla="*/ 1245395 h 4354354"/>
              <a:gd name="connsiteX95" fmla="*/ 221503 w 2684164"/>
              <a:gd name="connsiteY95" fmla="*/ 1283494 h 4354354"/>
              <a:gd name="connsiteX96" fmla="*/ 210073 w 2684164"/>
              <a:gd name="connsiteY96" fmla="*/ 1344454 h 4354354"/>
              <a:gd name="connsiteX97" fmla="*/ 292464 w 2684164"/>
              <a:gd name="connsiteY97" fmla="*/ 1416368 h 4354354"/>
              <a:gd name="connsiteX98" fmla="*/ 272938 w 2684164"/>
              <a:gd name="connsiteY98" fmla="*/ 1466374 h 4354354"/>
              <a:gd name="connsiteX99" fmla="*/ 237219 w 2684164"/>
              <a:gd name="connsiteY99" fmla="*/ 1567339 h 4354354"/>
              <a:gd name="connsiteX100" fmla="*/ 212455 w 2684164"/>
              <a:gd name="connsiteY100" fmla="*/ 1594485 h 4354354"/>
              <a:gd name="connsiteX101" fmla="*/ 152923 w 2684164"/>
              <a:gd name="connsiteY101" fmla="*/ 1602105 h 4354354"/>
              <a:gd name="connsiteX102" fmla="*/ 96249 w 2684164"/>
              <a:gd name="connsiteY102" fmla="*/ 1652111 h 4354354"/>
              <a:gd name="connsiteX103" fmla="*/ 35289 w 2684164"/>
              <a:gd name="connsiteY103" fmla="*/ 1684497 h 4354354"/>
              <a:gd name="connsiteX104" fmla="*/ 11001 w 2684164"/>
              <a:gd name="connsiteY104" fmla="*/ 1750219 h 4354354"/>
              <a:gd name="connsiteX105" fmla="*/ 523 w 2684164"/>
              <a:gd name="connsiteY105" fmla="*/ 1875473 h 4354354"/>
              <a:gd name="connsiteX106" fmla="*/ 29098 w 2684164"/>
              <a:gd name="connsiteY106" fmla="*/ 1938814 h 4354354"/>
              <a:gd name="connsiteX107" fmla="*/ 79104 w 2684164"/>
              <a:gd name="connsiteY107" fmla="*/ 1993107 h 4354354"/>
              <a:gd name="connsiteX108" fmla="*/ 166258 w 2684164"/>
              <a:gd name="connsiteY108" fmla="*/ 2037874 h 4354354"/>
              <a:gd name="connsiteX109" fmla="*/ 241505 w 2684164"/>
              <a:gd name="connsiteY109" fmla="*/ 2100263 h 4354354"/>
              <a:gd name="connsiteX110" fmla="*/ 265318 w 2684164"/>
              <a:gd name="connsiteY110" fmla="*/ 2182654 h 4354354"/>
              <a:gd name="connsiteX111" fmla="*/ 318182 w 2684164"/>
              <a:gd name="connsiteY111" fmla="*/ 2265045 h 4354354"/>
              <a:gd name="connsiteX112" fmla="*/ 443436 w 2684164"/>
              <a:gd name="connsiteY112" fmla="*/ 2258854 h 4354354"/>
              <a:gd name="connsiteX113" fmla="*/ 472010 w 2684164"/>
              <a:gd name="connsiteY113" fmla="*/ 2296954 h 4354354"/>
              <a:gd name="connsiteX114" fmla="*/ 510111 w 2684164"/>
              <a:gd name="connsiteY114" fmla="*/ 2330292 h 4354354"/>
              <a:gd name="connsiteX115" fmla="*/ 541067 w 2684164"/>
              <a:gd name="connsiteY115" fmla="*/ 2318385 h 4354354"/>
              <a:gd name="connsiteX116" fmla="*/ 564403 w 2684164"/>
              <a:gd name="connsiteY116" fmla="*/ 2392680 h 4354354"/>
              <a:gd name="connsiteX117" fmla="*/ 543448 w 2684164"/>
              <a:gd name="connsiteY117" fmla="*/ 2461737 h 4354354"/>
              <a:gd name="connsiteX118" fmla="*/ 497728 w 2684164"/>
              <a:gd name="connsiteY118" fmla="*/ 2511267 h 4354354"/>
              <a:gd name="connsiteX119" fmla="*/ 499633 w 2684164"/>
              <a:gd name="connsiteY119" fmla="*/ 2549843 h 4354354"/>
              <a:gd name="connsiteX120" fmla="*/ 491061 w 2684164"/>
              <a:gd name="connsiteY120" fmla="*/ 2611279 h 4354354"/>
              <a:gd name="connsiteX121" fmla="*/ 524398 w 2684164"/>
              <a:gd name="connsiteY121" fmla="*/ 2648902 h 4354354"/>
              <a:gd name="connsiteX122" fmla="*/ 532018 w 2684164"/>
              <a:gd name="connsiteY122" fmla="*/ 2681764 h 4354354"/>
              <a:gd name="connsiteX123" fmla="*/ 564879 w 2684164"/>
              <a:gd name="connsiteY123" fmla="*/ 2642236 h 4354354"/>
              <a:gd name="connsiteX124" fmla="*/ 598217 w 2684164"/>
              <a:gd name="connsiteY124" fmla="*/ 2584610 h 4354354"/>
              <a:gd name="connsiteX125" fmla="*/ 655366 w 2684164"/>
              <a:gd name="connsiteY125" fmla="*/ 2589848 h 4354354"/>
              <a:gd name="connsiteX126" fmla="*/ 717279 w 2684164"/>
              <a:gd name="connsiteY126" fmla="*/ 2680812 h 4354354"/>
              <a:gd name="connsiteX127" fmla="*/ 755855 w 2684164"/>
              <a:gd name="connsiteY127" fmla="*/ 2739390 h 4354354"/>
              <a:gd name="connsiteX128" fmla="*/ 713945 w 2684164"/>
              <a:gd name="connsiteY128" fmla="*/ 2816067 h 4354354"/>
              <a:gd name="connsiteX129" fmla="*/ 642032 w 2684164"/>
              <a:gd name="connsiteY129" fmla="*/ 2851785 h 4354354"/>
              <a:gd name="connsiteX130" fmla="*/ 592978 w 2684164"/>
              <a:gd name="connsiteY130" fmla="*/ 2914174 h 4354354"/>
              <a:gd name="connsiteX131" fmla="*/ 526779 w 2684164"/>
              <a:gd name="connsiteY131" fmla="*/ 2938462 h 4354354"/>
              <a:gd name="connsiteX132" fmla="*/ 497252 w 2684164"/>
              <a:gd name="connsiteY132" fmla="*/ 2980373 h 4354354"/>
              <a:gd name="connsiteX133" fmla="*/ 527732 w 2684164"/>
              <a:gd name="connsiteY133" fmla="*/ 3081814 h 4354354"/>
              <a:gd name="connsiteX134" fmla="*/ 533923 w 2684164"/>
              <a:gd name="connsiteY134" fmla="*/ 3220403 h 4354354"/>
              <a:gd name="connsiteX135" fmla="*/ 588692 w 2684164"/>
              <a:gd name="connsiteY135" fmla="*/ 3276601 h 4354354"/>
              <a:gd name="connsiteX136" fmla="*/ 614886 w 2684164"/>
              <a:gd name="connsiteY136" fmla="*/ 3342323 h 4354354"/>
              <a:gd name="connsiteX137" fmla="*/ 586311 w 2684164"/>
              <a:gd name="connsiteY137" fmla="*/ 3392329 h 4354354"/>
              <a:gd name="connsiteX138" fmla="*/ 586310 w 2684164"/>
              <a:gd name="connsiteY138" fmla="*/ 3450432 h 4354354"/>
              <a:gd name="connsiteX139" fmla="*/ 562498 w 2684164"/>
              <a:gd name="connsiteY139" fmla="*/ 3493294 h 4354354"/>
              <a:gd name="connsiteX140" fmla="*/ 546781 w 2684164"/>
              <a:gd name="connsiteY140" fmla="*/ 3561398 h 4354354"/>
              <a:gd name="connsiteX141" fmla="*/ 538686 w 2684164"/>
              <a:gd name="connsiteY141" fmla="*/ 3611404 h 4354354"/>
              <a:gd name="connsiteX142" fmla="*/ 519635 w 2684164"/>
              <a:gd name="connsiteY142" fmla="*/ 3654266 h 4354354"/>
              <a:gd name="connsiteX143" fmla="*/ 547258 w 2684164"/>
              <a:gd name="connsiteY143" fmla="*/ 3685223 h 4354354"/>
              <a:gd name="connsiteX144" fmla="*/ 600598 w 2684164"/>
              <a:gd name="connsiteY144" fmla="*/ 3699034 h 4354354"/>
              <a:gd name="connsiteX145" fmla="*/ 659653 w 2684164"/>
              <a:gd name="connsiteY145" fmla="*/ 3678556 h 4354354"/>
              <a:gd name="connsiteX146" fmla="*/ 671083 w 2684164"/>
              <a:gd name="connsiteY146" fmla="*/ 3730466 h 4354354"/>
              <a:gd name="connsiteX147" fmla="*/ 717279 w 2684164"/>
              <a:gd name="connsiteY147" fmla="*/ 3725704 h 4354354"/>
              <a:gd name="connsiteX148" fmla="*/ 781573 w 2684164"/>
              <a:gd name="connsiteY148" fmla="*/ 3743801 h 4354354"/>
              <a:gd name="connsiteX149" fmla="*/ 814911 w 2684164"/>
              <a:gd name="connsiteY149" fmla="*/ 3778092 h 4354354"/>
              <a:gd name="connsiteX150" fmla="*/ 844438 w 2684164"/>
              <a:gd name="connsiteY150" fmla="*/ 3798094 h 4354354"/>
              <a:gd name="connsiteX151" fmla="*/ 867298 w 2684164"/>
              <a:gd name="connsiteY151" fmla="*/ 3813334 h 4354354"/>
              <a:gd name="connsiteX152" fmla="*/ 890158 w 2684164"/>
              <a:gd name="connsiteY152" fmla="*/ 3836194 h 4354354"/>
              <a:gd name="connsiteX153" fmla="*/ 897778 w 2684164"/>
              <a:gd name="connsiteY153" fmla="*/ 3866674 h 4354354"/>
              <a:gd name="connsiteX154" fmla="*/ 913018 w 2684164"/>
              <a:gd name="connsiteY154" fmla="*/ 3889534 h 4354354"/>
              <a:gd name="connsiteX155" fmla="*/ 935878 w 2684164"/>
              <a:gd name="connsiteY155" fmla="*/ 3927634 h 4354354"/>
              <a:gd name="connsiteX156" fmla="*/ 989218 w 2684164"/>
              <a:gd name="connsiteY156" fmla="*/ 3973354 h 4354354"/>
              <a:gd name="connsiteX157" fmla="*/ 1004458 w 2684164"/>
              <a:gd name="connsiteY157" fmla="*/ 3996214 h 4354354"/>
              <a:gd name="connsiteX158" fmla="*/ 1027318 w 2684164"/>
              <a:gd name="connsiteY158" fmla="*/ 4034314 h 4354354"/>
              <a:gd name="connsiteX159" fmla="*/ 1057798 w 2684164"/>
              <a:gd name="connsiteY159" fmla="*/ 4110514 h 4354354"/>
              <a:gd name="connsiteX160" fmla="*/ 1065418 w 2684164"/>
              <a:gd name="connsiteY160" fmla="*/ 4133374 h 4354354"/>
              <a:gd name="connsiteX161" fmla="*/ 1141618 w 2684164"/>
              <a:gd name="connsiteY161" fmla="*/ 4163854 h 4354354"/>
              <a:gd name="connsiteX162" fmla="*/ 1194958 w 2684164"/>
              <a:gd name="connsiteY162" fmla="*/ 4240054 h 4354354"/>
              <a:gd name="connsiteX163" fmla="*/ 1255918 w 2684164"/>
              <a:gd name="connsiteY163" fmla="*/ 4247674 h 4354354"/>
              <a:gd name="connsiteX164" fmla="*/ 1263538 w 2684164"/>
              <a:gd name="connsiteY164" fmla="*/ 4301014 h 4354354"/>
              <a:gd name="connsiteX165" fmla="*/ 1309258 w 2684164"/>
              <a:gd name="connsiteY165" fmla="*/ 4354354 h 4354354"/>
              <a:gd name="connsiteX166" fmla="*/ 1347358 w 2684164"/>
              <a:gd name="connsiteY166" fmla="*/ 4255294 h 4354354"/>
              <a:gd name="connsiteX167" fmla="*/ 1408318 w 2684164"/>
              <a:gd name="connsiteY167" fmla="*/ 4224814 h 4354354"/>
              <a:gd name="connsiteX168" fmla="*/ 1461658 w 2684164"/>
              <a:gd name="connsiteY168" fmla="*/ 4209574 h 4354354"/>
              <a:gd name="connsiteX169" fmla="*/ 1499758 w 2684164"/>
              <a:gd name="connsiteY169" fmla="*/ 4186714 h 4354354"/>
              <a:gd name="connsiteX170" fmla="*/ 1545478 w 2684164"/>
              <a:gd name="connsiteY170" fmla="*/ 4156234 h 4354354"/>
              <a:gd name="connsiteX171" fmla="*/ 1575958 w 2684164"/>
              <a:gd name="connsiteY171" fmla="*/ 4148614 h 4354354"/>
              <a:gd name="connsiteX172" fmla="*/ 1636918 w 2684164"/>
              <a:gd name="connsiteY172" fmla="*/ 4087654 h 4354354"/>
              <a:gd name="connsiteX173" fmla="*/ 1667398 w 2684164"/>
              <a:gd name="connsiteY173" fmla="*/ 4064794 h 4354354"/>
              <a:gd name="connsiteX174" fmla="*/ 1819798 w 2684164"/>
              <a:gd name="connsiteY174" fmla="*/ 4026694 h 4354354"/>
              <a:gd name="connsiteX175" fmla="*/ 1850278 w 2684164"/>
              <a:gd name="connsiteY175" fmla="*/ 4011454 h 4354354"/>
              <a:gd name="connsiteX176" fmla="*/ 1895998 w 2684164"/>
              <a:gd name="connsiteY176" fmla="*/ 3996214 h 4354354"/>
              <a:gd name="connsiteX177" fmla="*/ 1918858 w 2684164"/>
              <a:gd name="connsiteY177" fmla="*/ 3980974 h 4354354"/>
              <a:gd name="connsiteX178" fmla="*/ 1979818 w 2684164"/>
              <a:gd name="connsiteY178" fmla="*/ 3935254 h 4354354"/>
              <a:gd name="connsiteX179" fmla="*/ 2040778 w 2684164"/>
              <a:gd name="connsiteY179" fmla="*/ 3897154 h 4354354"/>
              <a:gd name="connsiteX180" fmla="*/ 2071258 w 2684164"/>
              <a:gd name="connsiteY180" fmla="*/ 3881914 h 4354354"/>
              <a:gd name="connsiteX181" fmla="*/ 2124598 w 2684164"/>
              <a:gd name="connsiteY181" fmla="*/ 3843814 h 4354354"/>
              <a:gd name="connsiteX182" fmla="*/ 2155078 w 2684164"/>
              <a:gd name="connsiteY182" fmla="*/ 3813334 h 4354354"/>
              <a:gd name="connsiteX183" fmla="*/ 2193178 w 2684164"/>
              <a:gd name="connsiteY183" fmla="*/ 3714274 h 4354354"/>
              <a:gd name="connsiteX184" fmla="*/ 2155078 w 2684164"/>
              <a:gd name="connsiteY184" fmla="*/ 3630454 h 4354354"/>
              <a:gd name="connsiteX185" fmla="*/ 2132218 w 2684164"/>
              <a:gd name="connsiteY185" fmla="*/ 3622834 h 4354354"/>
              <a:gd name="connsiteX186" fmla="*/ 2116978 w 2684164"/>
              <a:gd name="connsiteY186" fmla="*/ 3706654 h 4354354"/>
              <a:gd name="connsiteX187" fmla="*/ 2101738 w 2684164"/>
              <a:gd name="connsiteY187" fmla="*/ 3683794 h 4354354"/>
              <a:gd name="connsiteX188" fmla="*/ 2040778 w 2684164"/>
              <a:gd name="connsiteY188" fmla="*/ 3691414 h 4354354"/>
              <a:gd name="connsiteX189" fmla="*/ 2048398 w 2684164"/>
              <a:gd name="connsiteY189" fmla="*/ 3729514 h 4354354"/>
              <a:gd name="connsiteX190" fmla="*/ 2071258 w 2684164"/>
              <a:gd name="connsiteY190" fmla="*/ 3744754 h 4354354"/>
              <a:gd name="connsiteX191" fmla="*/ 2086498 w 2684164"/>
              <a:gd name="connsiteY191" fmla="*/ 3775234 h 4354354"/>
              <a:gd name="connsiteX192" fmla="*/ 2078878 w 2684164"/>
              <a:gd name="connsiteY192" fmla="*/ 3820954 h 4354354"/>
              <a:gd name="connsiteX193" fmla="*/ 2002678 w 2684164"/>
              <a:gd name="connsiteY193" fmla="*/ 3775234 h 4354354"/>
              <a:gd name="connsiteX194" fmla="*/ 1987438 w 2684164"/>
              <a:gd name="connsiteY194" fmla="*/ 3676174 h 4354354"/>
              <a:gd name="connsiteX195" fmla="*/ 1964578 w 2684164"/>
              <a:gd name="connsiteY195" fmla="*/ 3653314 h 4354354"/>
              <a:gd name="connsiteX196" fmla="*/ 1972198 w 2684164"/>
              <a:gd name="connsiteY196" fmla="*/ 3607594 h 4354354"/>
              <a:gd name="connsiteX197" fmla="*/ 2017918 w 2684164"/>
              <a:gd name="connsiteY197" fmla="*/ 3599974 h 4354354"/>
              <a:gd name="connsiteX198" fmla="*/ 2025538 w 2684164"/>
              <a:gd name="connsiteY198" fmla="*/ 3546634 h 4354354"/>
              <a:gd name="connsiteX199" fmla="*/ 2056018 w 2684164"/>
              <a:gd name="connsiteY199" fmla="*/ 3554254 h 4354354"/>
              <a:gd name="connsiteX200" fmla="*/ 2086498 w 2684164"/>
              <a:gd name="connsiteY200" fmla="*/ 3516154 h 4354354"/>
              <a:gd name="connsiteX201" fmla="*/ 2116978 w 2684164"/>
              <a:gd name="connsiteY201" fmla="*/ 3485674 h 4354354"/>
              <a:gd name="connsiteX202" fmla="*/ 2132218 w 2684164"/>
              <a:gd name="connsiteY202" fmla="*/ 3462814 h 4354354"/>
              <a:gd name="connsiteX203" fmla="*/ 2162698 w 2684164"/>
              <a:gd name="connsiteY203" fmla="*/ 3439954 h 4354354"/>
              <a:gd name="connsiteX204" fmla="*/ 2231278 w 2684164"/>
              <a:gd name="connsiteY204" fmla="*/ 3348514 h 4354354"/>
              <a:gd name="connsiteX205" fmla="*/ 2238898 w 2684164"/>
              <a:gd name="connsiteY205" fmla="*/ 3318034 h 4354354"/>
              <a:gd name="connsiteX206" fmla="*/ 2261758 w 2684164"/>
              <a:gd name="connsiteY206" fmla="*/ 3257074 h 4354354"/>
              <a:gd name="connsiteX207" fmla="*/ 2269378 w 2684164"/>
              <a:gd name="connsiteY207" fmla="*/ 3211354 h 4354354"/>
              <a:gd name="connsiteX208" fmla="*/ 2292238 w 2684164"/>
              <a:gd name="connsiteY208" fmla="*/ 3165634 h 4354354"/>
              <a:gd name="connsiteX209" fmla="*/ 2307478 w 2684164"/>
              <a:gd name="connsiteY209" fmla="*/ 3127534 h 4354354"/>
              <a:gd name="connsiteX210" fmla="*/ 2345578 w 2684164"/>
              <a:gd name="connsiteY210" fmla="*/ 3112294 h 4354354"/>
              <a:gd name="connsiteX211" fmla="*/ 2368438 w 2684164"/>
              <a:gd name="connsiteY211" fmla="*/ 3097054 h 4354354"/>
              <a:gd name="connsiteX212" fmla="*/ 2487977 w 2684164"/>
              <a:gd name="connsiteY212" fmla="*/ 3067050 h 4354354"/>
              <a:gd name="connsiteX213" fmla="*/ 2586085 w 2684164"/>
              <a:gd name="connsiteY213" fmla="*/ 3063717 h 4354354"/>
              <a:gd name="connsiteX214" fmla="*/ 2678476 w 2684164"/>
              <a:gd name="connsiteY214" fmla="*/ 3054668 h 4354354"/>
              <a:gd name="connsiteX0" fmla="*/ 2678476 w 2684164"/>
              <a:gd name="connsiteY0" fmla="*/ 3054668 h 4354354"/>
              <a:gd name="connsiteX1" fmla="*/ 2673238 w 2684164"/>
              <a:gd name="connsiteY1" fmla="*/ 3028474 h 4354354"/>
              <a:gd name="connsiteX2" fmla="*/ 2665618 w 2684164"/>
              <a:gd name="connsiteY2" fmla="*/ 2975134 h 4354354"/>
              <a:gd name="connsiteX3" fmla="*/ 2623708 w 2684164"/>
              <a:gd name="connsiteY3" fmla="*/ 2967038 h 4354354"/>
              <a:gd name="connsiteX4" fmla="*/ 2560367 w 2684164"/>
              <a:gd name="connsiteY4" fmla="*/ 2966561 h 4354354"/>
              <a:gd name="connsiteX5" fmla="*/ 2519410 w 2684164"/>
              <a:gd name="connsiteY5" fmla="*/ 2908936 h 4354354"/>
              <a:gd name="connsiteX6" fmla="*/ 2457021 w 2684164"/>
              <a:gd name="connsiteY6" fmla="*/ 2905601 h 4354354"/>
              <a:gd name="connsiteX7" fmla="*/ 2410349 w 2684164"/>
              <a:gd name="connsiteY7" fmla="*/ 2889885 h 4354354"/>
              <a:gd name="connsiteX8" fmla="*/ 2376058 w 2684164"/>
              <a:gd name="connsiteY8" fmla="*/ 2876074 h 4354354"/>
              <a:gd name="connsiteX9" fmla="*/ 2347960 w 2684164"/>
              <a:gd name="connsiteY9" fmla="*/ 2856071 h 4354354"/>
              <a:gd name="connsiteX10" fmla="*/ 2293190 w 2684164"/>
              <a:gd name="connsiteY10" fmla="*/ 2824163 h 4354354"/>
              <a:gd name="connsiteX11" fmla="*/ 2218895 w 2684164"/>
              <a:gd name="connsiteY11" fmla="*/ 2864167 h 4354354"/>
              <a:gd name="connsiteX12" fmla="*/ 2178414 w 2684164"/>
              <a:gd name="connsiteY12" fmla="*/ 2825116 h 4354354"/>
              <a:gd name="connsiteX13" fmla="*/ 2143172 w 2684164"/>
              <a:gd name="connsiteY13" fmla="*/ 2746058 h 4354354"/>
              <a:gd name="connsiteX14" fmla="*/ 2123646 w 2684164"/>
              <a:gd name="connsiteY14" fmla="*/ 2684621 h 4354354"/>
              <a:gd name="connsiteX15" fmla="*/ 2105549 w 2684164"/>
              <a:gd name="connsiteY15" fmla="*/ 2649379 h 4354354"/>
              <a:gd name="connsiteX16" fmla="*/ 2104119 w 2684164"/>
              <a:gd name="connsiteY16" fmla="*/ 2600801 h 4354354"/>
              <a:gd name="connsiteX17" fmla="*/ 2026490 w 2684164"/>
              <a:gd name="connsiteY17" fmla="*/ 2686051 h 4354354"/>
              <a:gd name="connsiteX18" fmla="*/ 1959340 w 2684164"/>
              <a:gd name="connsiteY18" fmla="*/ 2754154 h 4354354"/>
              <a:gd name="connsiteX19" fmla="*/ 1912191 w 2684164"/>
              <a:gd name="connsiteY19" fmla="*/ 2713196 h 4354354"/>
              <a:gd name="connsiteX20" fmla="*/ 1775507 w 2684164"/>
              <a:gd name="connsiteY20" fmla="*/ 2699862 h 4354354"/>
              <a:gd name="connsiteX21" fmla="*/ 1677399 w 2684164"/>
              <a:gd name="connsiteY21" fmla="*/ 2689860 h 4354354"/>
              <a:gd name="connsiteX22" fmla="*/ 1606915 w 2684164"/>
              <a:gd name="connsiteY22" fmla="*/ 2582229 h 4354354"/>
              <a:gd name="connsiteX23" fmla="*/ 1542145 w 2684164"/>
              <a:gd name="connsiteY23" fmla="*/ 2584133 h 4354354"/>
              <a:gd name="connsiteX24" fmla="*/ 1517379 w 2684164"/>
              <a:gd name="connsiteY24" fmla="*/ 2563654 h 4354354"/>
              <a:gd name="connsiteX25" fmla="*/ 1469278 w 2684164"/>
              <a:gd name="connsiteY25" fmla="*/ 2381726 h 4354354"/>
              <a:gd name="connsiteX26" fmla="*/ 1438798 w 2684164"/>
              <a:gd name="connsiteY26" fmla="*/ 2289334 h 4354354"/>
              <a:gd name="connsiteX27" fmla="*/ 1400698 w 2684164"/>
              <a:gd name="connsiteY27" fmla="*/ 2220754 h 4354354"/>
              <a:gd name="connsiteX28" fmla="*/ 1385458 w 2684164"/>
              <a:gd name="connsiteY28" fmla="*/ 2197894 h 4354354"/>
              <a:gd name="connsiteX29" fmla="*/ 1374981 w 2684164"/>
              <a:gd name="connsiteY29" fmla="*/ 2152651 h 4354354"/>
              <a:gd name="connsiteX30" fmla="*/ 1369742 w 2684164"/>
              <a:gd name="connsiteY30" fmla="*/ 2052162 h 4354354"/>
              <a:gd name="connsiteX31" fmla="*/ 1384030 w 2684164"/>
              <a:gd name="connsiteY31" fmla="*/ 1982630 h 4354354"/>
              <a:gd name="connsiteX32" fmla="*/ 1315926 w 2684164"/>
              <a:gd name="connsiteY32" fmla="*/ 1917859 h 4354354"/>
              <a:gd name="connsiteX33" fmla="*/ 1282588 w 2684164"/>
              <a:gd name="connsiteY33" fmla="*/ 1912621 h 4354354"/>
              <a:gd name="connsiteX34" fmla="*/ 1184957 w 2684164"/>
              <a:gd name="connsiteY34" fmla="*/ 1853089 h 4354354"/>
              <a:gd name="connsiteX35" fmla="*/ 1126856 w 2684164"/>
              <a:gd name="connsiteY35" fmla="*/ 1863567 h 4354354"/>
              <a:gd name="connsiteX36" fmla="*/ 1074467 w 2684164"/>
              <a:gd name="connsiteY36" fmla="*/ 1897379 h 4354354"/>
              <a:gd name="connsiteX37" fmla="*/ 1025413 w 2684164"/>
              <a:gd name="connsiteY37" fmla="*/ 1923098 h 4354354"/>
              <a:gd name="connsiteX38" fmla="*/ 958738 w 2684164"/>
              <a:gd name="connsiteY38" fmla="*/ 1984058 h 4354354"/>
              <a:gd name="connsiteX39" fmla="*/ 909684 w 2684164"/>
              <a:gd name="connsiteY39" fmla="*/ 1941672 h 4354354"/>
              <a:gd name="connsiteX40" fmla="*/ 854917 w 2684164"/>
              <a:gd name="connsiteY40" fmla="*/ 1915002 h 4354354"/>
              <a:gd name="connsiteX41" fmla="*/ 823960 w 2684164"/>
              <a:gd name="connsiteY41" fmla="*/ 1889284 h 4354354"/>
              <a:gd name="connsiteX42" fmla="*/ 800624 w 2684164"/>
              <a:gd name="connsiteY42" fmla="*/ 1846898 h 4354354"/>
              <a:gd name="connsiteX43" fmla="*/ 814912 w 2684164"/>
              <a:gd name="connsiteY43" fmla="*/ 1789748 h 4354354"/>
              <a:gd name="connsiteX44" fmla="*/ 804433 w 2684164"/>
              <a:gd name="connsiteY44" fmla="*/ 1720215 h 4354354"/>
              <a:gd name="connsiteX45" fmla="*/ 783955 w 2684164"/>
              <a:gd name="connsiteY45" fmla="*/ 1625441 h 4354354"/>
              <a:gd name="connsiteX46" fmla="*/ 760141 w 2684164"/>
              <a:gd name="connsiteY46" fmla="*/ 1635919 h 4354354"/>
              <a:gd name="connsiteX47" fmla="*/ 701563 w 2684164"/>
              <a:gd name="connsiteY47" fmla="*/ 1571626 h 4354354"/>
              <a:gd name="connsiteX48" fmla="*/ 730138 w 2684164"/>
              <a:gd name="connsiteY48" fmla="*/ 1519714 h 4354354"/>
              <a:gd name="connsiteX49" fmla="*/ 777763 w 2684164"/>
              <a:gd name="connsiteY49" fmla="*/ 1455420 h 4354354"/>
              <a:gd name="connsiteX50" fmla="*/ 775858 w 2684164"/>
              <a:gd name="connsiteY50" fmla="*/ 1429227 h 4354354"/>
              <a:gd name="connsiteX51" fmla="*/ 818721 w 2684164"/>
              <a:gd name="connsiteY51" fmla="*/ 1375409 h 4354354"/>
              <a:gd name="connsiteX52" fmla="*/ 826818 w 2684164"/>
              <a:gd name="connsiteY52" fmla="*/ 1282542 h 4354354"/>
              <a:gd name="connsiteX53" fmla="*/ 812529 w 2684164"/>
              <a:gd name="connsiteY53" fmla="*/ 1198721 h 4354354"/>
              <a:gd name="connsiteX54" fmla="*/ 780144 w 2684164"/>
              <a:gd name="connsiteY54" fmla="*/ 1151573 h 4354354"/>
              <a:gd name="connsiteX55" fmla="*/ 761571 w 2684164"/>
              <a:gd name="connsiteY55" fmla="*/ 1070134 h 4354354"/>
              <a:gd name="connsiteX56" fmla="*/ 805387 w 2684164"/>
              <a:gd name="connsiteY56" fmla="*/ 1034892 h 4354354"/>
              <a:gd name="connsiteX57" fmla="*/ 808720 w 2684164"/>
              <a:gd name="connsiteY57" fmla="*/ 976789 h 4354354"/>
              <a:gd name="connsiteX58" fmla="*/ 821102 w 2684164"/>
              <a:gd name="connsiteY58" fmla="*/ 901065 h 4354354"/>
              <a:gd name="connsiteX59" fmla="*/ 830151 w 2684164"/>
              <a:gd name="connsiteY59" fmla="*/ 833914 h 4354354"/>
              <a:gd name="connsiteX60" fmla="*/ 844915 w 2684164"/>
              <a:gd name="connsiteY60" fmla="*/ 795814 h 4354354"/>
              <a:gd name="connsiteX61" fmla="*/ 860154 w 2684164"/>
              <a:gd name="connsiteY61" fmla="*/ 762475 h 4354354"/>
              <a:gd name="connsiteX62" fmla="*/ 833961 w 2684164"/>
              <a:gd name="connsiteY62" fmla="*/ 696754 h 4354354"/>
              <a:gd name="connsiteX63" fmla="*/ 818245 w 2684164"/>
              <a:gd name="connsiteY63" fmla="*/ 573405 h 4354354"/>
              <a:gd name="connsiteX64" fmla="*/ 787764 w 2684164"/>
              <a:gd name="connsiteY64" fmla="*/ 536259 h 4354354"/>
              <a:gd name="connsiteX65" fmla="*/ 770143 w 2684164"/>
              <a:gd name="connsiteY65" fmla="*/ 505777 h 4354354"/>
              <a:gd name="connsiteX66" fmla="*/ 747283 w 2684164"/>
              <a:gd name="connsiteY66" fmla="*/ 430054 h 4354354"/>
              <a:gd name="connsiteX67" fmla="*/ 720137 w 2684164"/>
              <a:gd name="connsiteY67" fmla="*/ 349091 h 4354354"/>
              <a:gd name="connsiteX68" fmla="*/ 732519 w 2684164"/>
              <a:gd name="connsiteY68" fmla="*/ 321469 h 4354354"/>
              <a:gd name="connsiteX69" fmla="*/ 729187 w 2684164"/>
              <a:gd name="connsiteY69" fmla="*/ 256223 h 4354354"/>
              <a:gd name="connsiteX70" fmla="*/ 710137 w 2684164"/>
              <a:gd name="connsiteY70" fmla="*/ 241935 h 4354354"/>
              <a:gd name="connsiteX71" fmla="*/ 702040 w 2684164"/>
              <a:gd name="connsiteY71" fmla="*/ 171451 h 4354354"/>
              <a:gd name="connsiteX72" fmla="*/ 668226 w 2684164"/>
              <a:gd name="connsiteY72" fmla="*/ 120015 h 4354354"/>
              <a:gd name="connsiteX73" fmla="*/ 679180 w 2684164"/>
              <a:gd name="connsiteY73" fmla="*/ 70485 h 4354354"/>
              <a:gd name="connsiteX74" fmla="*/ 650127 w 2684164"/>
              <a:gd name="connsiteY74" fmla="*/ 0 h 4354354"/>
              <a:gd name="connsiteX75" fmla="*/ 605837 w 2684164"/>
              <a:gd name="connsiteY75" fmla="*/ 10001 h 4354354"/>
              <a:gd name="connsiteX76" fmla="*/ 535352 w 2684164"/>
              <a:gd name="connsiteY76" fmla="*/ 85249 h 4354354"/>
              <a:gd name="connsiteX77" fmla="*/ 552497 w 2684164"/>
              <a:gd name="connsiteY77" fmla="*/ 158591 h 4354354"/>
              <a:gd name="connsiteX78" fmla="*/ 545831 w 2684164"/>
              <a:gd name="connsiteY78" fmla="*/ 234792 h 4354354"/>
              <a:gd name="connsiteX79" fmla="*/ 498205 w 2684164"/>
              <a:gd name="connsiteY79" fmla="*/ 313373 h 4354354"/>
              <a:gd name="connsiteX80" fmla="*/ 453913 w 2684164"/>
              <a:gd name="connsiteY80" fmla="*/ 408147 h 4354354"/>
              <a:gd name="connsiteX81" fmla="*/ 361044 w 2684164"/>
              <a:gd name="connsiteY81" fmla="*/ 381476 h 4354354"/>
              <a:gd name="connsiteX82" fmla="*/ 293418 w 2684164"/>
              <a:gd name="connsiteY82" fmla="*/ 441960 h 4354354"/>
              <a:gd name="connsiteX83" fmla="*/ 263413 w 2684164"/>
              <a:gd name="connsiteY83" fmla="*/ 513874 h 4354354"/>
              <a:gd name="connsiteX84" fmla="*/ 314848 w 2684164"/>
              <a:gd name="connsiteY84" fmla="*/ 574834 h 4354354"/>
              <a:gd name="connsiteX85" fmla="*/ 228646 w 2684164"/>
              <a:gd name="connsiteY85" fmla="*/ 711995 h 4354354"/>
              <a:gd name="connsiteX86" fmla="*/ 255318 w 2684164"/>
              <a:gd name="connsiteY86" fmla="*/ 758667 h 4354354"/>
              <a:gd name="connsiteX87" fmla="*/ 241029 w 2684164"/>
              <a:gd name="connsiteY87" fmla="*/ 834390 h 4354354"/>
              <a:gd name="connsiteX88" fmla="*/ 295798 w 2684164"/>
              <a:gd name="connsiteY88" fmla="*/ 849630 h 4354354"/>
              <a:gd name="connsiteX89" fmla="*/ 343899 w 2684164"/>
              <a:gd name="connsiteY89" fmla="*/ 872966 h 4354354"/>
              <a:gd name="connsiteX90" fmla="*/ 317230 w 2684164"/>
              <a:gd name="connsiteY90" fmla="*/ 957263 h 4354354"/>
              <a:gd name="connsiteX91" fmla="*/ 314849 w 2684164"/>
              <a:gd name="connsiteY91" fmla="*/ 1051560 h 4354354"/>
              <a:gd name="connsiteX92" fmla="*/ 231506 w 2684164"/>
              <a:gd name="connsiteY92" fmla="*/ 1096803 h 4354354"/>
              <a:gd name="connsiteX93" fmla="*/ 152447 w 2684164"/>
              <a:gd name="connsiteY93" fmla="*/ 1095376 h 4354354"/>
              <a:gd name="connsiteX94" fmla="*/ 159114 w 2684164"/>
              <a:gd name="connsiteY94" fmla="*/ 1245395 h 4354354"/>
              <a:gd name="connsiteX95" fmla="*/ 221503 w 2684164"/>
              <a:gd name="connsiteY95" fmla="*/ 1283494 h 4354354"/>
              <a:gd name="connsiteX96" fmla="*/ 210073 w 2684164"/>
              <a:gd name="connsiteY96" fmla="*/ 1344454 h 4354354"/>
              <a:gd name="connsiteX97" fmla="*/ 292464 w 2684164"/>
              <a:gd name="connsiteY97" fmla="*/ 1416368 h 4354354"/>
              <a:gd name="connsiteX98" fmla="*/ 272938 w 2684164"/>
              <a:gd name="connsiteY98" fmla="*/ 1466374 h 4354354"/>
              <a:gd name="connsiteX99" fmla="*/ 237219 w 2684164"/>
              <a:gd name="connsiteY99" fmla="*/ 1567339 h 4354354"/>
              <a:gd name="connsiteX100" fmla="*/ 212455 w 2684164"/>
              <a:gd name="connsiteY100" fmla="*/ 1594485 h 4354354"/>
              <a:gd name="connsiteX101" fmla="*/ 152923 w 2684164"/>
              <a:gd name="connsiteY101" fmla="*/ 1602105 h 4354354"/>
              <a:gd name="connsiteX102" fmla="*/ 96249 w 2684164"/>
              <a:gd name="connsiteY102" fmla="*/ 1652111 h 4354354"/>
              <a:gd name="connsiteX103" fmla="*/ 35289 w 2684164"/>
              <a:gd name="connsiteY103" fmla="*/ 1684497 h 4354354"/>
              <a:gd name="connsiteX104" fmla="*/ 11001 w 2684164"/>
              <a:gd name="connsiteY104" fmla="*/ 1750219 h 4354354"/>
              <a:gd name="connsiteX105" fmla="*/ 523 w 2684164"/>
              <a:gd name="connsiteY105" fmla="*/ 1875473 h 4354354"/>
              <a:gd name="connsiteX106" fmla="*/ 29098 w 2684164"/>
              <a:gd name="connsiteY106" fmla="*/ 1938814 h 4354354"/>
              <a:gd name="connsiteX107" fmla="*/ 79104 w 2684164"/>
              <a:gd name="connsiteY107" fmla="*/ 1993107 h 4354354"/>
              <a:gd name="connsiteX108" fmla="*/ 166258 w 2684164"/>
              <a:gd name="connsiteY108" fmla="*/ 2037874 h 4354354"/>
              <a:gd name="connsiteX109" fmla="*/ 241505 w 2684164"/>
              <a:gd name="connsiteY109" fmla="*/ 2100263 h 4354354"/>
              <a:gd name="connsiteX110" fmla="*/ 265318 w 2684164"/>
              <a:gd name="connsiteY110" fmla="*/ 2182654 h 4354354"/>
              <a:gd name="connsiteX111" fmla="*/ 318182 w 2684164"/>
              <a:gd name="connsiteY111" fmla="*/ 2265045 h 4354354"/>
              <a:gd name="connsiteX112" fmla="*/ 443436 w 2684164"/>
              <a:gd name="connsiteY112" fmla="*/ 2258854 h 4354354"/>
              <a:gd name="connsiteX113" fmla="*/ 472010 w 2684164"/>
              <a:gd name="connsiteY113" fmla="*/ 2296954 h 4354354"/>
              <a:gd name="connsiteX114" fmla="*/ 510111 w 2684164"/>
              <a:gd name="connsiteY114" fmla="*/ 2330292 h 4354354"/>
              <a:gd name="connsiteX115" fmla="*/ 541067 w 2684164"/>
              <a:gd name="connsiteY115" fmla="*/ 2318385 h 4354354"/>
              <a:gd name="connsiteX116" fmla="*/ 564403 w 2684164"/>
              <a:gd name="connsiteY116" fmla="*/ 2392680 h 4354354"/>
              <a:gd name="connsiteX117" fmla="*/ 543448 w 2684164"/>
              <a:gd name="connsiteY117" fmla="*/ 2461737 h 4354354"/>
              <a:gd name="connsiteX118" fmla="*/ 497728 w 2684164"/>
              <a:gd name="connsiteY118" fmla="*/ 2511267 h 4354354"/>
              <a:gd name="connsiteX119" fmla="*/ 499633 w 2684164"/>
              <a:gd name="connsiteY119" fmla="*/ 2549843 h 4354354"/>
              <a:gd name="connsiteX120" fmla="*/ 491061 w 2684164"/>
              <a:gd name="connsiteY120" fmla="*/ 2611279 h 4354354"/>
              <a:gd name="connsiteX121" fmla="*/ 524398 w 2684164"/>
              <a:gd name="connsiteY121" fmla="*/ 2648902 h 4354354"/>
              <a:gd name="connsiteX122" fmla="*/ 532018 w 2684164"/>
              <a:gd name="connsiteY122" fmla="*/ 2681764 h 4354354"/>
              <a:gd name="connsiteX123" fmla="*/ 564879 w 2684164"/>
              <a:gd name="connsiteY123" fmla="*/ 2642236 h 4354354"/>
              <a:gd name="connsiteX124" fmla="*/ 598217 w 2684164"/>
              <a:gd name="connsiteY124" fmla="*/ 2584610 h 4354354"/>
              <a:gd name="connsiteX125" fmla="*/ 655366 w 2684164"/>
              <a:gd name="connsiteY125" fmla="*/ 2589848 h 4354354"/>
              <a:gd name="connsiteX126" fmla="*/ 717279 w 2684164"/>
              <a:gd name="connsiteY126" fmla="*/ 2680812 h 4354354"/>
              <a:gd name="connsiteX127" fmla="*/ 755855 w 2684164"/>
              <a:gd name="connsiteY127" fmla="*/ 2739390 h 4354354"/>
              <a:gd name="connsiteX128" fmla="*/ 713945 w 2684164"/>
              <a:gd name="connsiteY128" fmla="*/ 2816067 h 4354354"/>
              <a:gd name="connsiteX129" fmla="*/ 642032 w 2684164"/>
              <a:gd name="connsiteY129" fmla="*/ 2851785 h 4354354"/>
              <a:gd name="connsiteX130" fmla="*/ 592978 w 2684164"/>
              <a:gd name="connsiteY130" fmla="*/ 2914174 h 4354354"/>
              <a:gd name="connsiteX131" fmla="*/ 526779 w 2684164"/>
              <a:gd name="connsiteY131" fmla="*/ 2938462 h 4354354"/>
              <a:gd name="connsiteX132" fmla="*/ 497252 w 2684164"/>
              <a:gd name="connsiteY132" fmla="*/ 2980373 h 4354354"/>
              <a:gd name="connsiteX133" fmla="*/ 527732 w 2684164"/>
              <a:gd name="connsiteY133" fmla="*/ 3081814 h 4354354"/>
              <a:gd name="connsiteX134" fmla="*/ 533923 w 2684164"/>
              <a:gd name="connsiteY134" fmla="*/ 3220403 h 4354354"/>
              <a:gd name="connsiteX135" fmla="*/ 588692 w 2684164"/>
              <a:gd name="connsiteY135" fmla="*/ 3276601 h 4354354"/>
              <a:gd name="connsiteX136" fmla="*/ 614886 w 2684164"/>
              <a:gd name="connsiteY136" fmla="*/ 3342323 h 4354354"/>
              <a:gd name="connsiteX137" fmla="*/ 586311 w 2684164"/>
              <a:gd name="connsiteY137" fmla="*/ 3392329 h 4354354"/>
              <a:gd name="connsiteX138" fmla="*/ 586310 w 2684164"/>
              <a:gd name="connsiteY138" fmla="*/ 3450432 h 4354354"/>
              <a:gd name="connsiteX139" fmla="*/ 562498 w 2684164"/>
              <a:gd name="connsiteY139" fmla="*/ 3493294 h 4354354"/>
              <a:gd name="connsiteX140" fmla="*/ 546781 w 2684164"/>
              <a:gd name="connsiteY140" fmla="*/ 3561398 h 4354354"/>
              <a:gd name="connsiteX141" fmla="*/ 538686 w 2684164"/>
              <a:gd name="connsiteY141" fmla="*/ 3611404 h 4354354"/>
              <a:gd name="connsiteX142" fmla="*/ 519635 w 2684164"/>
              <a:gd name="connsiteY142" fmla="*/ 3654266 h 4354354"/>
              <a:gd name="connsiteX143" fmla="*/ 547258 w 2684164"/>
              <a:gd name="connsiteY143" fmla="*/ 3685223 h 4354354"/>
              <a:gd name="connsiteX144" fmla="*/ 600598 w 2684164"/>
              <a:gd name="connsiteY144" fmla="*/ 3699034 h 4354354"/>
              <a:gd name="connsiteX145" fmla="*/ 659653 w 2684164"/>
              <a:gd name="connsiteY145" fmla="*/ 3678556 h 4354354"/>
              <a:gd name="connsiteX146" fmla="*/ 671083 w 2684164"/>
              <a:gd name="connsiteY146" fmla="*/ 3730466 h 4354354"/>
              <a:gd name="connsiteX147" fmla="*/ 717279 w 2684164"/>
              <a:gd name="connsiteY147" fmla="*/ 3725704 h 4354354"/>
              <a:gd name="connsiteX148" fmla="*/ 781573 w 2684164"/>
              <a:gd name="connsiteY148" fmla="*/ 3743801 h 4354354"/>
              <a:gd name="connsiteX149" fmla="*/ 807767 w 2684164"/>
              <a:gd name="connsiteY149" fmla="*/ 3792379 h 4354354"/>
              <a:gd name="connsiteX150" fmla="*/ 844438 w 2684164"/>
              <a:gd name="connsiteY150" fmla="*/ 3798094 h 4354354"/>
              <a:gd name="connsiteX151" fmla="*/ 867298 w 2684164"/>
              <a:gd name="connsiteY151" fmla="*/ 3813334 h 4354354"/>
              <a:gd name="connsiteX152" fmla="*/ 890158 w 2684164"/>
              <a:gd name="connsiteY152" fmla="*/ 3836194 h 4354354"/>
              <a:gd name="connsiteX153" fmla="*/ 897778 w 2684164"/>
              <a:gd name="connsiteY153" fmla="*/ 3866674 h 4354354"/>
              <a:gd name="connsiteX154" fmla="*/ 913018 w 2684164"/>
              <a:gd name="connsiteY154" fmla="*/ 3889534 h 4354354"/>
              <a:gd name="connsiteX155" fmla="*/ 935878 w 2684164"/>
              <a:gd name="connsiteY155" fmla="*/ 3927634 h 4354354"/>
              <a:gd name="connsiteX156" fmla="*/ 989218 w 2684164"/>
              <a:gd name="connsiteY156" fmla="*/ 3973354 h 4354354"/>
              <a:gd name="connsiteX157" fmla="*/ 1004458 w 2684164"/>
              <a:gd name="connsiteY157" fmla="*/ 3996214 h 4354354"/>
              <a:gd name="connsiteX158" fmla="*/ 1027318 w 2684164"/>
              <a:gd name="connsiteY158" fmla="*/ 4034314 h 4354354"/>
              <a:gd name="connsiteX159" fmla="*/ 1057798 w 2684164"/>
              <a:gd name="connsiteY159" fmla="*/ 4110514 h 4354354"/>
              <a:gd name="connsiteX160" fmla="*/ 1065418 w 2684164"/>
              <a:gd name="connsiteY160" fmla="*/ 4133374 h 4354354"/>
              <a:gd name="connsiteX161" fmla="*/ 1141618 w 2684164"/>
              <a:gd name="connsiteY161" fmla="*/ 4163854 h 4354354"/>
              <a:gd name="connsiteX162" fmla="*/ 1194958 w 2684164"/>
              <a:gd name="connsiteY162" fmla="*/ 4240054 h 4354354"/>
              <a:gd name="connsiteX163" fmla="*/ 1255918 w 2684164"/>
              <a:gd name="connsiteY163" fmla="*/ 4247674 h 4354354"/>
              <a:gd name="connsiteX164" fmla="*/ 1263538 w 2684164"/>
              <a:gd name="connsiteY164" fmla="*/ 4301014 h 4354354"/>
              <a:gd name="connsiteX165" fmla="*/ 1309258 w 2684164"/>
              <a:gd name="connsiteY165" fmla="*/ 4354354 h 4354354"/>
              <a:gd name="connsiteX166" fmla="*/ 1347358 w 2684164"/>
              <a:gd name="connsiteY166" fmla="*/ 4255294 h 4354354"/>
              <a:gd name="connsiteX167" fmla="*/ 1408318 w 2684164"/>
              <a:gd name="connsiteY167" fmla="*/ 4224814 h 4354354"/>
              <a:gd name="connsiteX168" fmla="*/ 1461658 w 2684164"/>
              <a:gd name="connsiteY168" fmla="*/ 4209574 h 4354354"/>
              <a:gd name="connsiteX169" fmla="*/ 1499758 w 2684164"/>
              <a:gd name="connsiteY169" fmla="*/ 4186714 h 4354354"/>
              <a:gd name="connsiteX170" fmla="*/ 1545478 w 2684164"/>
              <a:gd name="connsiteY170" fmla="*/ 4156234 h 4354354"/>
              <a:gd name="connsiteX171" fmla="*/ 1575958 w 2684164"/>
              <a:gd name="connsiteY171" fmla="*/ 4148614 h 4354354"/>
              <a:gd name="connsiteX172" fmla="*/ 1636918 w 2684164"/>
              <a:gd name="connsiteY172" fmla="*/ 4087654 h 4354354"/>
              <a:gd name="connsiteX173" fmla="*/ 1667398 w 2684164"/>
              <a:gd name="connsiteY173" fmla="*/ 4064794 h 4354354"/>
              <a:gd name="connsiteX174" fmla="*/ 1819798 w 2684164"/>
              <a:gd name="connsiteY174" fmla="*/ 4026694 h 4354354"/>
              <a:gd name="connsiteX175" fmla="*/ 1850278 w 2684164"/>
              <a:gd name="connsiteY175" fmla="*/ 4011454 h 4354354"/>
              <a:gd name="connsiteX176" fmla="*/ 1895998 w 2684164"/>
              <a:gd name="connsiteY176" fmla="*/ 3996214 h 4354354"/>
              <a:gd name="connsiteX177" fmla="*/ 1918858 w 2684164"/>
              <a:gd name="connsiteY177" fmla="*/ 3980974 h 4354354"/>
              <a:gd name="connsiteX178" fmla="*/ 1979818 w 2684164"/>
              <a:gd name="connsiteY178" fmla="*/ 3935254 h 4354354"/>
              <a:gd name="connsiteX179" fmla="*/ 2040778 w 2684164"/>
              <a:gd name="connsiteY179" fmla="*/ 3897154 h 4354354"/>
              <a:gd name="connsiteX180" fmla="*/ 2071258 w 2684164"/>
              <a:gd name="connsiteY180" fmla="*/ 3881914 h 4354354"/>
              <a:gd name="connsiteX181" fmla="*/ 2124598 w 2684164"/>
              <a:gd name="connsiteY181" fmla="*/ 3843814 h 4354354"/>
              <a:gd name="connsiteX182" fmla="*/ 2155078 w 2684164"/>
              <a:gd name="connsiteY182" fmla="*/ 3813334 h 4354354"/>
              <a:gd name="connsiteX183" fmla="*/ 2193178 w 2684164"/>
              <a:gd name="connsiteY183" fmla="*/ 3714274 h 4354354"/>
              <a:gd name="connsiteX184" fmla="*/ 2155078 w 2684164"/>
              <a:gd name="connsiteY184" fmla="*/ 3630454 h 4354354"/>
              <a:gd name="connsiteX185" fmla="*/ 2132218 w 2684164"/>
              <a:gd name="connsiteY185" fmla="*/ 3622834 h 4354354"/>
              <a:gd name="connsiteX186" fmla="*/ 2116978 w 2684164"/>
              <a:gd name="connsiteY186" fmla="*/ 3706654 h 4354354"/>
              <a:gd name="connsiteX187" fmla="*/ 2101738 w 2684164"/>
              <a:gd name="connsiteY187" fmla="*/ 3683794 h 4354354"/>
              <a:gd name="connsiteX188" fmla="*/ 2040778 w 2684164"/>
              <a:gd name="connsiteY188" fmla="*/ 3691414 h 4354354"/>
              <a:gd name="connsiteX189" fmla="*/ 2048398 w 2684164"/>
              <a:gd name="connsiteY189" fmla="*/ 3729514 h 4354354"/>
              <a:gd name="connsiteX190" fmla="*/ 2071258 w 2684164"/>
              <a:gd name="connsiteY190" fmla="*/ 3744754 h 4354354"/>
              <a:gd name="connsiteX191" fmla="*/ 2086498 w 2684164"/>
              <a:gd name="connsiteY191" fmla="*/ 3775234 h 4354354"/>
              <a:gd name="connsiteX192" fmla="*/ 2078878 w 2684164"/>
              <a:gd name="connsiteY192" fmla="*/ 3820954 h 4354354"/>
              <a:gd name="connsiteX193" fmla="*/ 2002678 w 2684164"/>
              <a:gd name="connsiteY193" fmla="*/ 3775234 h 4354354"/>
              <a:gd name="connsiteX194" fmla="*/ 1987438 w 2684164"/>
              <a:gd name="connsiteY194" fmla="*/ 3676174 h 4354354"/>
              <a:gd name="connsiteX195" fmla="*/ 1964578 w 2684164"/>
              <a:gd name="connsiteY195" fmla="*/ 3653314 h 4354354"/>
              <a:gd name="connsiteX196" fmla="*/ 1972198 w 2684164"/>
              <a:gd name="connsiteY196" fmla="*/ 3607594 h 4354354"/>
              <a:gd name="connsiteX197" fmla="*/ 2017918 w 2684164"/>
              <a:gd name="connsiteY197" fmla="*/ 3599974 h 4354354"/>
              <a:gd name="connsiteX198" fmla="*/ 2025538 w 2684164"/>
              <a:gd name="connsiteY198" fmla="*/ 3546634 h 4354354"/>
              <a:gd name="connsiteX199" fmla="*/ 2056018 w 2684164"/>
              <a:gd name="connsiteY199" fmla="*/ 3554254 h 4354354"/>
              <a:gd name="connsiteX200" fmla="*/ 2086498 w 2684164"/>
              <a:gd name="connsiteY200" fmla="*/ 3516154 h 4354354"/>
              <a:gd name="connsiteX201" fmla="*/ 2116978 w 2684164"/>
              <a:gd name="connsiteY201" fmla="*/ 3485674 h 4354354"/>
              <a:gd name="connsiteX202" fmla="*/ 2132218 w 2684164"/>
              <a:gd name="connsiteY202" fmla="*/ 3462814 h 4354354"/>
              <a:gd name="connsiteX203" fmla="*/ 2162698 w 2684164"/>
              <a:gd name="connsiteY203" fmla="*/ 3439954 h 4354354"/>
              <a:gd name="connsiteX204" fmla="*/ 2231278 w 2684164"/>
              <a:gd name="connsiteY204" fmla="*/ 3348514 h 4354354"/>
              <a:gd name="connsiteX205" fmla="*/ 2238898 w 2684164"/>
              <a:gd name="connsiteY205" fmla="*/ 3318034 h 4354354"/>
              <a:gd name="connsiteX206" fmla="*/ 2261758 w 2684164"/>
              <a:gd name="connsiteY206" fmla="*/ 3257074 h 4354354"/>
              <a:gd name="connsiteX207" fmla="*/ 2269378 w 2684164"/>
              <a:gd name="connsiteY207" fmla="*/ 3211354 h 4354354"/>
              <a:gd name="connsiteX208" fmla="*/ 2292238 w 2684164"/>
              <a:gd name="connsiteY208" fmla="*/ 3165634 h 4354354"/>
              <a:gd name="connsiteX209" fmla="*/ 2307478 w 2684164"/>
              <a:gd name="connsiteY209" fmla="*/ 3127534 h 4354354"/>
              <a:gd name="connsiteX210" fmla="*/ 2345578 w 2684164"/>
              <a:gd name="connsiteY210" fmla="*/ 3112294 h 4354354"/>
              <a:gd name="connsiteX211" fmla="*/ 2368438 w 2684164"/>
              <a:gd name="connsiteY211" fmla="*/ 3097054 h 4354354"/>
              <a:gd name="connsiteX212" fmla="*/ 2487977 w 2684164"/>
              <a:gd name="connsiteY212" fmla="*/ 3067050 h 4354354"/>
              <a:gd name="connsiteX213" fmla="*/ 2586085 w 2684164"/>
              <a:gd name="connsiteY213" fmla="*/ 3063717 h 4354354"/>
              <a:gd name="connsiteX214" fmla="*/ 2678476 w 2684164"/>
              <a:gd name="connsiteY214" fmla="*/ 3054668 h 4354354"/>
              <a:gd name="connsiteX0" fmla="*/ 2678476 w 2684164"/>
              <a:gd name="connsiteY0" fmla="*/ 3054668 h 4354354"/>
              <a:gd name="connsiteX1" fmla="*/ 2673238 w 2684164"/>
              <a:gd name="connsiteY1" fmla="*/ 3028474 h 4354354"/>
              <a:gd name="connsiteX2" fmla="*/ 2665618 w 2684164"/>
              <a:gd name="connsiteY2" fmla="*/ 2975134 h 4354354"/>
              <a:gd name="connsiteX3" fmla="*/ 2623708 w 2684164"/>
              <a:gd name="connsiteY3" fmla="*/ 2967038 h 4354354"/>
              <a:gd name="connsiteX4" fmla="*/ 2560367 w 2684164"/>
              <a:gd name="connsiteY4" fmla="*/ 2966561 h 4354354"/>
              <a:gd name="connsiteX5" fmla="*/ 2519410 w 2684164"/>
              <a:gd name="connsiteY5" fmla="*/ 2908936 h 4354354"/>
              <a:gd name="connsiteX6" fmla="*/ 2457021 w 2684164"/>
              <a:gd name="connsiteY6" fmla="*/ 2905601 h 4354354"/>
              <a:gd name="connsiteX7" fmla="*/ 2410349 w 2684164"/>
              <a:gd name="connsiteY7" fmla="*/ 2889885 h 4354354"/>
              <a:gd name="connsiteX8" fmla="*/ 2376058 w 2684164"/>
              <a:gd name="connsiteY8" fmla="*/ 2876074 h 4354354"/>
              <a:gd name="connsiteX9" fmla="*/ 2347960 w 2684164"/>
              <a:gd name="connsiteY9" fmla="*/ 2856071 h 4354354"/>
              <a:gd name="connsiteX10" fmla="*/ 2293190 w 2684164"/>
              <a:gd name="connsiteY10" fmla="*/ 2824163 h 4354354"/>
              <a:gd name="connsiteX11" fmla="*/ 2218895 w 2684164"/>
              <a:gd name="connsiteY11" fmla="*/ 2864167 h 4354354"/>
              <a:gd name="connsiteX12" fmla="*/ 2178414 w 2684164"/>
              <a:gd name="connsiteY12" fmla="*/ 2825116 h 4354354"/>
              <a:gd name="connsiteX13" fmla="*/ 2143172 w 2684164"/>
              <a:gd name="connsiteY13" fmla="*/ 2746058 h 4354354"/>
              <a:gd name="connsiteX14" fmla="*/ 2123646 w 2684164"/>
              <a:gd name="connsiteY14" fmla="*/ 2684621 h 4354354"/>
              <a:gd name="connsiteX15" fmla="*/ 2105549 w 2684164"/>
              <a:gd name="connsiteY15" fmla="*/ 2649379 h 4354354"/>
              <a:gd name="connsiteX16" fmla="*/ 2104119 w 2684164"/>
              <a:gd name="connsiteY16" fmla="*/ 2600801 h 4354354"/>
              <a:gd name="connsiteX17" fmla="*/ 2026490 w 2684164"/>
              <a:gd name="connsiteY17" fmla="*/ 2686051 h 4354354"/>
              <a:gd name="connsiteX18" fmla="*/ 1959340 w 2684164"/>
              <a:gd name="connsiteY18" fmla="*/ 2754154 h 4354354"/>
              <a:gd name="connsiteX19" fmla="*/ 1912191 w 2684164"/>
              <a:gd name="connsiteY19" fmla="*/ 2713196 h 4354354"/>
              <a:gd name="connsiteX20" fmla="*/ 1775507 w 2684164"/>
              <a:gd name="connsiteY20" fmla="*/ 2699862 h 4354354"/>
              <a:gd name="connsiteX21" fmla="*/ 1677399 w 2684164"/>
              <a:gd name="connsiteY21" fmla="*/ 2689860 h 4354354"/>
              <a:gd name="connsiteX22" fmla="*/ 1606915 w 2684164"/>
              <a:gd name="connsiteY22" fmla="*/ 2582229 h 4354354"/>
              <a:gd name="connsiteX23" fmla="*/ 1542145 w 2684164"/>
              <a:gd name="connsiteY23" fmla="*/ 2584133 h 4354354"/>
              <a:gd name="connsiteX24" fmla="*/ 1517379 w 2684164"/>
              <a:gd name="connsiteY24" fmla="*/ 2563654 h 4354354"/>
              <a:gd name="connsiteX25" fmla="*/ 1469278 w 2684164"/>
              <a:gd name="connsiteY25" fmla="*/ 2381726 h 4354354"/>
              <a:gd name="connsiteX26" fmla="*/ 1438798 w 2684164"/>
              <a:gd name="connsiteY26" fmla="*/ 2289334 h 4354354"/>
              <a:gd name="connsiteX27" fmla="*/ 1400698 w 2684164"/>
              <a:gd name="connsiteY27" fmla="*/ 2220754 h 4354354"/>
              <a:gd name="connsiteX28" fmla="*/ 1385458 w 2684164"/>
              <a:gd name="connsiteY28" fmla="*/ 2197894 h 4354354"/>
              <a:gd name="connsiteX29" fmla="*/ 1374981 w 2684164"/>
              <a:gd name="connsiteY29" fmla="*/ 2152651 h 4354354"/>
              <a:gd name="connsiteX30" fmla="*/ 1369742 w 2684164"/>
              <a:gd name="connsiteY30" fmla="*/ 2052162 h 4354354"/>
              <a:gd name="connsiteX31" fmla="*/ 1384030 w 2684164"/>
              <a:gd name="connsiteY31" fmla="*/ 1982630 h 4354354"/>
              <a:gd name="connsiteX32" fmla="*/ 1315926 w 2684164"/>
              <a:gd name="connsiteY32" fmla="*/ 1917859 h 4354354"/>
              <a:gd name="connsiteX33" fmla="*/ 1282588 w 2684164"/>
              <a:gd name="connsiteY33" fmla="*/ 1912621 h 4354354"/>
              <a:gd name="connsiteX34" fmla="*/ 1184957 w 2684164"/>
              <a:gd name="connsiteY34" fmla="*/ 1853089 h 4354354"/>
              <a:gd name="connsiteX35" fmla="*/ 1126856 w 2684164"/>
              <a:gd name="connsiteY35" fmla="*/ 1863567 h 4354354"/>
              <a:gd name="connsiteX36" fmla="*/ 1074467 w 2684164"/>
              <a:gd name="connsiteY36" fmla="*/ 1897379 h 4354354"/>
              <a:gd name="connsiteX37" fmla="*/ 1025413 w 2684164"/>
              <a:gd name="connsiteY37" fmla="*/ 1923098 h 4354354"/>
              <a:gd name="connsiteX38" fmla="*/ 958738 w 2684164"/>
              <a:gd name="connsiteY38" fmla="*/ 1984058 h 4354354"/>
              <a:gd name="connsiteX39" fmla="*/ 909684 w 2684164"/>
              <a:gd name="connsiteY39" fmla="*/ 1941672 h 4354354"/>
              <a:gd name="connsiteX40" fmla="*/ 854917 w 2684164"/>
              <a:gd name="connsiteY40" fmla="*/ 1915002 h 4354354"/>
              <a:gd name="connsiteX41" fmla="*/ 823960 w 2684164"/>
              <a:gd name="connsiteY41" fmla="*/ 1889284 h 4354354"/>
              <a:gd name="connsiteX42" fmla="*/ 800624 w 2684164"/>
              <a:gd name="connsiteY42" fmla="*/ 1846898 h 4354354"/>
              <a:gd name="connsiteX43" fmla="*/ 814912 w 2684164"/>
              <a:gd name="connsiteY43" fmla="*/ 1789748 h 4354354"/>
              <a:gd name="connsiteX44" fmla="*/ 804433 w 2684164"/>
              <a:gd name="connsiteY44" fmla="*/ 1720215 h 4354354"/>
              <a:gd name="connsiteX45" fmla="*/ 783955 w 2684164"/>
              <a:gd name="connsiteY45" fmla="*/ 1625441 h 4354354"/>
              <a:gd name="connsiteX46" fmla="*/ 760141 w 2684164"/>
              <a:gd name="connsiteY46" fmla="*/ 1635919 h 4354354"/>
              <a:gd name="connsiteX47" fmla="*/ 701563 w 2684164"/>
              <a:gd name="connsiteY47" fmla="*/ 1571626 h 4354354"/>
              <a:gd name="connsiteX48" fmla="*/ 730138 w 2684164"/>
              <a:gd name="connsiteY48" fmla="*/ 1519714 h 4354354"/>
              <a:gd name="connsiteX49" fmla="*/ 777763 w 2684164"/>
              <a:gd name="connsiteY49" fmla="*/ 1455420 h 4354354"/>
              <a:gd name="connsiteX50" fmla="*/ 775858 w 2684164"/>
              <a:gd name="connsiteY50" fmla="*/ 1429227 h 4354354"/>
              <a:gd name="connsiteX51" fmla="*/ 818721 w 2684164"/>
              <a:gd name="connsiteY51" fmla="*/ 1375409 h 4354354"/>
              <a:gd name="connsiteX52" fmla="*/ 826818 w 2684164"/>
              <a:gd name="connsiteY52" fmla="*/ 1282542 h 4354354"/>
              <a:gd name="connsiteX53" fmla="*/ 812529 w 2684164"/>
              <a:gd name="connsiteY53" fmla="*/ 1198721 h 4354354"/>
              <a:gd name="connsiteX54" fmla="*/ 780144 w 2684164"/>
              <a:gd name="connsiteY54" fmla="*/ 1151573 h 4354354"/>
              <a:gd name="connsiteX55" fmla="*/ 761571 w 2684164"/>
              <a:gd name="connsiteY55" fmla="*/ 1070134 h 4354354"/>
              <a:gd name="connsiteX56" fmla="*/ 805387 w 2684164"/>
              <a:gd name="connsiteY56" fmla="*/ 1034892 h 4354354"/>
              <a:gd name="connsiteX57" fmla="*/ 808720 w 2684164"/>
              <a:gd name="connsiteY57" fmla="*/ 976789 h 4354354"/>
              <a:gd name="connsiteX58" fmla="*/ 821102 w 2684164"/>
              <a:gd name="connsiteY58" fmla="*/ 901065 h 4354354"/>
              <a:gd name="connsiteX59" fmla="*/ 830151 w 2684164"/>
              <a:gd name="connsiteY59" fmla="*/ 833914 h 4354354"/>
              <a:gd name="connsiteX60" fmla="*/ 844915 w 2684164"/>
              <a:gd name="connsiteY60" fmla="*/ 795814 h 4354354"/>
              <a:gd name="connsiteX61" fmla="*/ 860154 w 2684164"/>
              <a:gd name="connsiteY61" fmla="*/ 762475 h 4354354"/>
              <a:gd name="connsiteX62" fmla="*/ 833961 w 2684164"/>
              <a:gd name="connsiteY62" fmla="*/ 696754 h 4354354"/>
              <a:gd name="connsiteX63" fmla="*/ 818245 w 2684164"/>
              <a:gd name="connsiteY63" fmla="*/ 573405 h 4354354"/>
              <a:gd name="connsiteX64" fmla="*/ 787764 w 2684164"/>
              <a:gd name="connsiteY64" fmla="*/ 536259 h 4354354"/>
              <a:gd name="connsiteX65" fmla="*/ 770143 w 2684164"/>
              <a:gd name="connsiteY65" fmla="*/ 505777 h 4354354"/>
              <a:gd name="connsiteX66" fmla="*/ 747283 w 2684164"/>
              <a:gd name="connsiteY66" fmla="*/ 430054 h 4354354"/>
              <a:gd name="connsiteX67" fmla="*/ 720137 w 2684164"/>
              <a:gd name="connsiteY67" fmla="*/ 349091 h 4354354"/>
              <a:gd name="connsiteX68" fmla="*/ 732519 w 2684164"/>
              <a:gd name="connsiteY68" fmla="*/ 321469 h 4354354"/>
              <a:gd name="connsiteX69" fmla="*/ 729187 w 2684164"/>
              <a:gd name="connsiteY69" fmla="*/ 256223 h 4354354"/>
              <a:gd name="connsiteX70" fmla="*/ 710137 w 2684164"/>
              <a:gd name="connsiteY70" fmla="*/ 241935 h 4354354"/>
              <a:gd name="connsiteX71" fmla="*/ 702040 w 2684164"/>
              <a:gd name="connsiteY71" fmla="*/ 171451 h 4354354"/>
              <a:gd name="connsiteX72" fmla="*/ 668226 w 2684164"/>
              <a:gd name="connsiteY72" fmla="*/ 120015 h 4354354"/>
              <a:gd name="connsiteX73" fmla="*/ 679180 w 2684164"/>
              <a:gd name="connsiteY73" fmla="*/ 70485 h 4354354"/>
              <a:gd name="connsiteX74" fmla="*/ 650127 w 2684164"/>
              <a:gd name="connsiteY74" fmla="*/ 0 h 4354354"/>
              <a:gd name="connsiteX75" fmla="*/ 605837 w 2684164"/>
              <a:gd name="connsiteY75" fmla="*/ 10001 h 4354354"/>
              <a:gd name="connsiteX76" fmla="*/ 535352 w 2684164"/>
              <a:gd name="connsiteY76" fmla="*/ 85249 h 4354354"/>
              <a:gd name="connsiteX77" fmla="*/ 552497 w 2684164"/>
              <a:gd name="connsiteY77" fmla="*/ 158591 h 4354354"/>
              <a:gd name="connsiteX78" fmla="*/ 545831 w 2684164"/>
              <a:gd name="connsiteY78" fmla="*/ 234792 h 4354354"/>
              <a:gd name="connsiteX79" fmla="*/ 498205 w 2684164"/>
              <a:gd name="connsiteY79" fmla="*/ 313373 h 4354354"/>
              <a:gd name="connsiteX80" fmla="*/ 453913 w 2684164"/>
              <a:gd name="connsiteY80" fmla="*/ 408147 h 4354354"/>
              <a:gd name="connsiteX81" fmla="*/ 361044 w 2684164"/>
              <a:gd name="connsiteY81" fmla="*/ 381476 h 4354354"/>
              <a:gd name="connsiteX82" fmla="*/ 293418 w 2684164"/>
              <a:gd name="connsiteY82" fmla="*/ 441960 h 4354354"/>
              <a:gd name="connsiteX83" fmla="*/ 263413 w 2684164"/>
              <a:gd name="connsiteY83" fmla="*/ 513874 h 4354354"/>
              <a:gd name="connsiteX84" fmla="*/ 314848 w 2684164"/>
              <a:gd name="connsiteY84" fmla="*/ 574834 h 4354354"/>
              <a:gd name="connsiteX85" fmla="*/ 228646 w 2684164"/>
              <a:gd name="connsiteY85" fmla="*/ 711995 h 4354354"/>
              <a:gd name="connsiteX86" fmla="*/ 255318 w 2684164"/>
              <a:gd name="connsiteY86" fmla="*/ 758667 h 4354354"/>
              <a:gd name="connsiteX87" fmla="*/ 241029 w 2684164"/>
              <a:gd name="connsiteY87" fmla="*/ 834390 h 4354354"/>
              <a:gd name="connsiteX88" fmla="*/ 295798 w 2684164"/>
              <a:gd name="connsiteY88" fmla="*/ 849630 h 4354354"/>
              <a:gd name="connsiteX89" fmla="*/ 343899 w 2684164"/>
              <a:gd name="connsiteY89" fmla="*/ 872966 h 4354354"/>
              <a:gd name="connsiteX90" fmla="*/ 317230 w 2684164"/>
              <a:gd name="connsiteY90" fmla="*/ 957263 h 4354354"/>
              <a:gd name="connsiteX91" fmla="*/ 314849 w 2684164"/>
              <a:gd name="connsiteY91" fmla="*/ 1051560 h 4354354"/>
              <a:gd name="connsiteX92" fmla="*/ 231506 w 2684164"/>
              <a:gd name="connsiteY92" fmla="*/ 1096803 h 4354354"/>
              <a:gd name="connsiteX93" fmla="*/ 152447 w 2684164"/>
              <a:gd name="connsiteY93" fmla="*/ 1095376 h 4354354"/>
              <a:gd name="connsiteX94" fmla="*/ 159114 w 2684164"/>
              <a:gd name="connsiteY94" fmla="*/ 1245395 h 4354354"/>
              <a:gd name="connsiteX95" fmla="*/ 221503 w 2684164"/>
              <a:gd name="connsiteY95" fmla="*/ 1283494 h 4354354"/>
              <a:gd name="connsiteX96" fmla="*/ 210073 w 2684164"/>
              <a:gd name="connsiteY96" fmla="*/ 1344454 h 4354354"/>
              <a:gd name="connsiteX97" fmla="*/ 292464 w 2684164"/>
              <a:gd name="connsiteY97" fmla="*/ 1416368 h 4354354"/>
              <a:gd name="connsiteX98" fmla="*/ 272938 w 2684164"/>
              <a:gd name="connsiteY98" fmla="*/ 1466374 h 4354354"/>
              <a:gd name="connsiteX99" fmla="*/ 237219 w 2684164"/>
              <a:gd name="connsiteY99" fmla="*/ 1567339 h 4354354"/>
              <a:gd name="connsiteX100" fmla="*/ 212455 w 2684164"/>
              <a:gd name="connsiteY100" fmla="*/ 1594485 h 4354354"/>
              <a:gd name="connsiteX101" fmla="*/ 152923 w 2684164"/>
              <a:gd name="connsiteY101" fmla="*/ 1602105 h 4354354"/>
              <a:gd name="connsiteX102" fmla="*/ 96249 w 2684164"/>
              <a:gd name="connsiteY102" fmla="*/ 1652111 h 4354354"/>
              <a:gd name="connsiteX103" fmla="*/ 35289 w 2684164"/>
              <a:gd name="connsiteY103" fmla="*/ 1684497 h 4354354"/>
              <a:gd name="connsiteX104" fmla="*/ 11001 w 2684164"/>
              <a:gd name="connsiteY104" fmla="*/ 1750219 h 4354354"/>
              <a:gd name="connsiteX105" fmla="*/ 523 w 2684164"/>
              <a:gd name="connsiteY105" fmla="*/ 1875473 h 4354354"/>
              <a:gd name="connsiteX106" fmla="*/ 29098 w 2684164"/>
              <a:gd name="connsiteY106" fmla="*/ 1938814 h 4354354"/>
              <a:gd name="connsiteX107" fmla="*/ 79104 w 2684164"/>
              <a:gd name="connsiteY107" fmla="*/ 1993107 h 4354354"/>
              <a:gd name="connsiteX108" fmla="*/ 166258 w 2684164"/>
              <a:gd name="connsiteY108" fmla="*/ 2037874 h 4354354"/>
              <a:gd name="connsiteX109" fmla="*/ 241505 w 2684164"/>
              <a:gd name="connsiteY109" fmla="*/ 2100263 h 4354354"/>
              <a:gd name="connsiteX110" fmla="*/ 265318 w 2684164"/>
              <a:gd name="connsiteY110" fmla="*/ 2182654 h 4354354"/>
              <a:gd name="connsiteX111" fmla="*/ 318182 w 2684164"/>
              <a:gd name="connsiteY111" fmla="*/ 2265045 h 4354354"/>
              <a:gd name="connsiteX112" fmla="*/ 443436 w 2684164"/>
              <a:gd name="connsiteY112" fmla="*/ 2258854 h 4354354"/>
              <a:gd name="connsiteX113" fmla="*/ 472010 w 2684164"/>
              <a:gd name="connsiteY113" fmla="*/ 2296954 h 4354354"/>
              <a:gd name="connsiteX114" fmla="*/ 510111 w 2684164"/>
              <a:gd name="connsiteY114" fmla="*/ 2330292 h 4354354"/>
              <a:gd name="connsiteX115" fmla="*/ 541067 w 2684164"/>
              <a:gd name="connsiteY115" fmla="*/ 2318385 h 4354354"/>
              <a:gd name="connsiteX116" fmla="*/ 564403 w 2684164"/>
              <a:gd name="connsiteY116" fmla="*/ 2392680 h 4354354"/>
              <a:gd name="connsiteX117" fmla="*/ 543448 w 2684164"/>
              <a:gd name="connsiteY117" fmla="*/ 2461737 h 4354354"/>
              <a:gd name="connsiteX118" fmla="*/ 497728 w 2684164"/>
              <a:gd name="connsiteY118" fmla="*/ 2511267 h 4354354"/>
              <a:gd name="connsiteX119" fmla="*/ 499633 w 2684164"/>
              <a:gd name="connsiteY119" fmla="*/ 2549843 h 4354354"/>
              <a:gd name="connsiteX120" fmla="*/ 491061 w 2684164"/>
              <a:gd name="connsiteY120" fmla="*/ 2611279 h 4354354"/>
              <a:gd name="connsiteX121" fmla="*/ 524398 w 2684164"/>
              <a:gd name="connsiteY121" fmla="*/ 2648902 h 4354354"/>
              <a:gd name="connsiteX122" fmla="*/ 532018 w 2684164"/>
              <a:gd name="connsiteY122" fmla="*/ 2681764 h 4354354"/>
              <a:gd name="connsiteX123" fmla="*/ 564879 w 2684164"/>
              <a:gd name="connsiteY123" fmla="*/ 2642236 h 4354354"/>
              <a:gd name="connsiteX124" fmla="*/ 598217 w 2684164"/>
              <a:gd name="connsiteY124" fmla="*/ 2584610 h 4354354"/>
              <a:gd name="connsiteX125" fmla="*/ 655366 w 2684164"/>
              <a:gd name="connsiteY125" fmla="*/ 2589848 h 4354354"/>
              <a:gd name="connsiteX126" fmla="*/ 717279 w 2684164"/>
              <a:gd name="connsiteY126" fmla="*/ 2680812 h 4354354"/>
              <a:gd name="connsiteX127" fmla="*/ 755855 w 2684164"/>
              <a:gd name="connsiteY127" fmla="*/ 2739390 h 4354354"/>
              <a:gd name="connsiteX128" fmla="*/ 713945 w 2684164"/>
              <a:gd name="connsiteY128" fmla="*/ 2816067 h 4354354"/>
              <a:gd name="connsiteX129" fmla="*/ 642032 w 2684164"/>
              <a:gd name="connsiteY129" fmla="*/ 2851785 h 4354354"/>
              <a:gd name="connsiteX130" fmla="*/ 592978 w 2684164"/>
              <a:gd name="connsiteY130" fmla="*/ 2914174 h 4354354"/>
              <a:gd name="connsiteX131" fmla="*/ 526779 w 2684164"/>
              <a:gd name="connsiteY131" fmla="*/ 2938462 h 4354354"/>
              <a:gd name="connsiteX132" fmla="*/ 497252 w 2684164"/>
              <a:gd name="connsiteY132" fmla="*/ 2980373 h 4354354"/>
              <a:gd name="connsiteX133" fmla="*/ 527732 w 2684164"/>
              <a:gd name="connsiteY133" fmla="*/ 3081814 h 4354354"/>
              <a:gd name="connsiteX134" fmla="*/ 533923 w 2684164"/>
              <a:gd name="connsiteY134" fmla="*/ 3220403 h 4354354"/>
              <a:gd name="connsiteX135" fmla="*/ 588692 w 2684164"/>
              <a:gd name="connsiteY135" fmla="*/ 3276601 h 4354354"/>
              <a:gd name="connsiteX136" fmla="*/ 614886 w 2684164"/>
              <a:gd name="connsiteY136" fmla="*/ 3342323 h 4354354"/>
              <a:gd name="connsiteX137" fmla="*/ 586311 w 2684164"/>
              <a:gd name="connsiteY137" fmla="*/ 3392329 h 4354354"/>
              <a:gd name="connsiteX138" fmla="*/ 586310 w 2684164"/>
              <a:gd name="connsiteY138" fmla="*/ 3450432 h 4354354"/>
              <a:gd name="connsiteX139" fmla="*/ 562498 w 2684164"/>
              <a:gd name="connsiteY139" fmla="*/ 3493294 h 4354354"/>
              <a:gd name="connsiteX140" fmla="*/ 546781 w 2684164"/>
              <a:gd name="connsiteY140" fmla="*/ 3561398 h 4354354"/>
              <a:gd name="connsiteX141" fmla="*/ 538686 w 2684164"/>
              <a:gd name="connsiteY141" fmla="*/ 3611404 h 4354354"/>
              <a:gd name="connsiteX142" fmla="*/ 519635 w 2684164"/>
              <a:gd name="connsiteY142" fmla="*/ 3654266 h 4354354"/>
              <a:gd name="connsiteX143" fmla="*/ 547258 w 2684164"/>
              <a:gd name="connsiteY143" fmla="*/ 3685223 h 4354354"/>
              <a:gd name="connsiteX144" fmla="*/ 600598 w 2684164"/>
              <a:gd name="connsiteY144" fmla="*/ 3699034 h 4354354"/>
              <a:gd name="connsiteX145" fmla="*/ 659653 w 2684164"/>
              <a:gd name="connsiteY145" fmla="*/ 3678556 h 4354354"/>
              <a:gd name="connsiteX146" fmla="*/ 661558 w 2684164"/>
              <a:gd name="connsiteY146" fmla="*/ 3725703 h 4354354"/>
              <a:gd name="connsiteX147" fmla="*/ 717279 w 2684164"/>
              <a:gd name="connsiteY147" fmla="*/ 3725704 h 4354354"/>
              <a:gd name="connsiteX148" fmla="*/ 781573 w 2684164"/>
              <a:gd name="connsiteY148" fmla="*/ 3743801 h 4354354"/>
              <a:gd name="connsiteX149" fmla="*/ 807767 w 2684164"/>
              <a:gd name="connsiteY149" fmla="*/ 3792379 h 4354354"/>
              <a:gd name="connsiteX150" fmla="*/ 844438 w 2684164"/>
              <a:gd name="connsiteY150" fmla="*/ 3798094 h 4354354"/>
              <a:gd name="connsiteX151" fmla="*/ 867298 w 2684164"/>
              <a:gd name="connsiteY151" fmla="*/ 3813334 h 4354354"/>
              <a:gd name="connsiteX152" fmla="*/ 890158 w 2684164"/>
              <a:gd name="connsiteY152" fmla="*/ 3836194 h 4354354"/>
              <a:gd name="connsiteX153" fmla="*/ 897778 w 2684164"/>
              <a:gd name="connsiteY153" fmla="*/ 3866674 h 4354354"/>
              <a:gd name="connsiteX154" fmla="*/ 913018 w 2684164"/>
              <a:gd name="connsiteY154" fmla="*/ 3889534 h 4354354"/>
              <a:gd name="connsiteX155" fmla="*/ 935878 w 2684164"/>
              <a:gd name="connsiteY155" fmla="*/ 3927634 h 4354354"/>
              <a:gd name="connsiteX156" fmla="*/ 989218 w 2684164"/>
              <a:gd name="connsiteY156" fmla="*/ 3973354 h 4354354"/>
              <a:gd name="connsiteX157" fmla="*/ 1004458 w 2684164"/>
              <a:gd name="connsiteY157" fmla="*/ 3996214 h 4354354"/>
              <a:gd name="connsiteX158" fmla="*/ 1027318 w 2684164"/>
              <a:gd name="connsiteY158" fmla="*/ 4034314 h 4354354"/>
              <a:gd name="connsiteX159" fmla="*/ 1057798 w 2684164"/>
              <a:gd name="connsiteY159" fmla="*/ 4110514 h 4354354"/>
              <a:gd name="connsiteX160" fmla="*/ 1065418 w 2684164"/>
              <a:gd name="connsiteY160" fmla="*/ 4133374 h 4354354"/>
              <a:gd name="connsiteX161" fmla="*/ 1141618 w 2684164"/>
              <a:gd name="connsiteY161" fmla="*/ 4163854 h 4354354"/>
              <a:gd name="connsiteX162" fmla="*/ 1194958 w 2684164"/>
              <a:gd name="connsiteY162" fmla="*/ 4240054 h 4354354"/>
              <a:gd name="connsiteX163" fmla="*/ 1255918 w 2684164"/>
              <a:gd name="connsiteY163" fmla="*/ 4247674 h 4354354"/>
              <a:gd name="connsiteX164" fmla="*/ 1263538 w 2684164"/>
              <a:gd name="connsiteY164" fmla="*/ 4301014 h 4354354"/>
              <a:gd name="connsiteX165" fmla="*/ 1309258 w 2684164"/>
              <a:gd name="connsiteY165" fmla="*/ 4354354 h 4354354"/>
              <a:gd name="connsiteX166" fmla="*/ 1347358 w 2684164"/>
              <a:gd name="connsiteY166" fmla="*/ 4255294 h 4354354"/>
              <a:gd name="connsiteX167" fmla="*/ 1408318 w 2684164"/>
              <a:gd name="connsiteY167" fmla="*/ 4224814 h 4354354"/>
              <a:gd name="connsiteX168" fmla="*/ 1461658 w 2684164"/>
              <a:gd name="connsiteY168" fmla="*/ 4209574 h 4354354"/>
              <a:gd name="connsiteX169" fmla="*/ 1499758 w 2684164"/>
              <a:gd name="connsiteY169" fmla="*/ 4186714 h 4354354"/>
              <a:gd name="connsiteX170" fmla="*/ 1545478 w 2684164"/>
              <a:gd name="connsiteY170" fmla="*/ 4156234 h 4354354"/>
              <a:gd name="connsiteX171" fmla="*/ 1575958 w 2684164"/>
              <a:gd name="connsiteY171" fmla="*/ 4148614 h 4354354"/>
              <a:gd name="connsiteX172" fmla="*/ 1636918 w 2684164"/>
              <a:gd name="connsiteY172" fmla="*/ 4087654 h 4354354"/>
              <a:gd name="connsiteX173" fmla="*/ 1667398 w 2684164"/>
              <a:gd name="connsiteY173" fmla="*/ 4064794 h 4354354"/>
              <a:gd name="connsiteX174" fmla="*/ 1819798 w 2684164"/>
              <a:gd name="connsiteY174" fmla="*/ 4026694 h 4354354"/>
              <a:gd name="connsiteX175" fmla="*/ 1850278 w 2684164"/>
              <a:gd name="connsiteY175" fmla="*/ 4011454 h 4354354"/>
              <a:gd name="connsiteX176" fmla="*/ 1895998 w 2684164"/>
              <a:gd name="connsiteY176" fmla="*/ 3996214 h 4354354"/>
              <a:gd name="connsiteX177" fmla="*/ 1918858 w 2684164"/>
              <a:gd name="connsiteY177" fmla="*/ 3980974 h 4354354"/>
              <a:gd name="connsiteX178" fmla="*/ 1979818 w 2684164"/>
              <a:gd name="connsiteY178" fmla="*/ 3935254 h 4354354"/>
              <a:gd name="connsiteX179" fmla="*/ 2040778 w 2684164"/>
              <a:gd name="connsiteY179" fmla="*/ 3897154 h 4354354"/>
              <a:gd name="connsiteX180" fmla="*/ 2071258 w 2684164"/>
              <a:gd name="connsiteY180" fmla="*/ 3881914 h 4354354"/>
              <a:gd name="connsiteX181" fmla="*/ 2124598 w 2684164"/>
              <a:gd name="connsiteY181" fmla="*/ 3843814 h 4354354"/>
              <a:gd name="connsiteX182" fmla="*/ 2155078 w 2684164"/>
              <a:gd name="connsiteY182" fmla="*/ 3813334 h 4354354"/>
              <a:gd name="connsiteX183" fmla="*/ 2193178 w 2684164"/>
              <a:gd name="connsiteY183" fmla="*/ 3714274 h 4354354"/>
              <a:gd name="connsiteX184" fmla="*/ 2155078 w 2684164"/>
              <a:gd name="connsiteY184" fmla="*/ 3630454 h 4354354"/>
              <a:gd name="connsiteX185" fmla="*/ 2132218 w 2684164"/>
              <a:gd name="connsiteY185" fmla="*/ 3622834 h 4354354"/>
              <a:gd name="connsiteX186" fmla="*/ 2116978 w 2684164"/>
              <a:gd name="connsiteY186" fmla="*/ 3706654 h 4354354"/>
              <a:gd name="connsiteX187" fmla="*/ 2101738 w 2684164"/>
              <a:gd name="connsiteY187" fmla="*/ 3683794 h 4354354"/>
              <a:gd name="connsiteX188" fmla="*/ 2040778 w 2684164"/>
              <a:gd name="connsiteY188" fmla="*/ 3691414 h 4354354"/>
              <a:gd name="connsiteX189" fmla="*/ 2048398 w 2684164"/>
              <a:gd name="connsiteY189" fmla="*/ 3729514 h 4354354"/>
              <a:gd name="connsiteX190" fmla="*/ 2071258 w 2684164"/>
              <a:gd name="connsiteY190" fmla="*/ 3744754 h 4354354"/>
              <a:gd name="connsiteX191" fmla="*/ 2086498 w 2684164"/>
              <a:gd name="connsiteY191" fmla="*/ 3775234 h 4354354"/>
              <a:gd name="connsiteX192" fmla="*/ 2078878 w 2684164"/>
              <a:gd name="connsiteY192" fmla="*/ 3820954 h 4354354"/>
              <a:gd name="connsiteX193" fmla="*/ 2002678 w 2684164"/>
              <a:gd name="connsiteY193" fmla="*/ 3775234 h 4354354"/>
              <a:gd name="connsiteX194" fmla="*/ 1987438 w 2684164"/>
              <a:gd name="connsiteY194" fmla="*/ 3676174 h 4354354"/>
              <a:gd name="connsiteX195" fmla="*/ 1964578 w 2684164"/>
              <a:gd name="connsiteY195" fmla="*/ 3653314 h 4354354"/>
              <a:gd name="connsiteX196" fmla="*/ 1972198 w 2684164"/>
              <a:gd name="connsiteY196" fmla="*/ 3607594 h 4354354"/>
              <a:gd name="connsiteX197" fmla="*/ 2017918 w 2684164"/>
              <a:gd name="connsiteY197" fmla="*/ 3599974 h 4354354"/>
              <a:gd name="connsiteX198" fmla="*/ 2025538 w 2684164"/>
              <a:gd name="connsiteY198" fmla="*/ 3546634 h 4354354"/>
              <a:gd name="connsiteX199" fmla="*/ 2056018 w 2684164"/>
              <a:gd name="connsiteY199" fmla="*/ 3554254 h 4354354"/>
              <a:gd name="connsiteX200" fmla="*/ 2086498 w 2684164"/>
              <a:gd name="connsiteY200" fmla="*/ 3516154 h 4354354"/>
              <a:gd name="connsiteX201" fmla="*/ 2116978 w 2684164"/>
              <a:gd name="connsiteY201" fmla="*/ 3485674 h 4354354"/>
              <a:gd name="connsiteX202" fmla="*/ 2132218 w 2684164"/>
              <a:gd name="connsiteY202" fmla="*/ 3462814 h 4354354"/>
              <a:gd name="connsiteX203" fmla="*/ 2162698 w 2684164"/>
              <a:gd name="connsiteY203" fmla="*/ 3439954 h 4354354"/>
              <a:gd name="connsiteX204" fmla="*/ 2231278 w 2684164"/>
              <a:gd name="connsiteY204" fmla="*/ 3348514 h 4354354"/>
              <a:gd name="connsiteX205" fmla="*/ 2238898 w 2684164"/>
              <a:gd name="connsiteY205" fmla="*/ 3318034 h 4354354"/>
              <a:gd name="connsiteX206" fmla="*/ 2261758 w 2684164"/>
              <a:gd name="connsiteY206" fmla="*/ 3257074 h 4354354"/>
              <a:gd name="connsiteX207" fmla="*/ 2269378 w 2684164"/>
              <a:gd name="connsiteY207" fmla="*/ 3211354 h 4354354"/>
              <a:gd name="connsiteX208" fmla="*/ 2292238 w 2684164"/>
              <a:gd name="connsiteY208" fmla="*/ 3165634 h 4354354"/>
              <a:gd name="connsiteX209" fmla="*/ 2307478 w 2684164"/>
              <a:gd name="connsiteY209" fmla="*/ 3127534 h 4354354"/>
              <a:gd name="connsiteX210" fmla="*/ 2345578 w 2684164"/>
              <a:gd name="connsiteY210" fmla="*/ 3112294 h 4354354"/>
              <a:gd name="connsiteX211" fmla="*/ 2368438 w 2684164"/>
              <a:gd name="connsiteY211" fmla="*/ 3097054 h 4354354"/>
              <a:gd name="connsiteX212" fmla="*/ 2487977 w 2684164"/>
              <a:gd name="connsiteY212" fmla="*/ 3067050 h 4354354"/>
              <a:gd name="connsiteX213" fmla="*/ 2586085 w 2684164"/>
              <a:gd name="connsiteY213" fmla="*/ 3063717 h 4354354"/>
              <a:gd name="connsiteX214" fmla="*/ 2678476 w 2684164"/>
              <a:gd name="connsiteY214" fmla="*/ 3054668 h 4354354"/>
              <a:gd name="connsiteX0" fmla="*/ 2678476 w 2684164"/>
              <a:gd name="connsiteY0" fmla="*/ 3054668 h 4354354"/>
              <a:gd name="connsiteX1" fmla="*/ 2673238 w 2684164"/>
              <a:gd name="connsiteY1" fmla="*/ 3028474 h 4354354"/>
              <a:gd name="connsiteX2" fmla="*/ 2665618 w 2684164"/>
              <a:gd name="connsiteY2" fmla="*/ 2975134 h 4354354"/>
              <a:gd name="connsiteX3" fmla="*/ 2623708 w 2684164"/>
              <a:gd name="connsiteY3" fmla="*/ 2967038 h 4354354"/>
              <a:gd name="connsiteX4" fmla="*/ 2560367 w 2684164"/>
              <a:gd name="connsiteY4" fmla="*/ 2966561 h 4354354"/>
              <a:gd name="connsiteX5" fmla="*/ 2519410 w 2684164"/>
              <a:gd name="connsiteY5" fmla="*/ 2908936 h 4354354"/>
              <a:gd name="connsiteX6" fmla="*/ 2457021 w 2684164"/>
              <a:gd name="connsiteY6" fmla="*/ 2905601 h 4354354"/>
              <a:gd name="connsiteX7" fmla="*/ 2410349 w 2684164"/>
              <a:gd name="connsiteY7" fmla="*/ 2889885 h 4354354"/>
              <a:gd name="connsiteX8" fmla="*/ 2376058 w 2684164"/>
              <a:gd name="connsiteY8" fmla="*/ 2876074 h 4354354"/>
              <a:gd name="connsiteX9" fmla="*/ 2347960 w 2684164"/>
              <a:gd name="connsiteY9" fmla="*/ 2856071 h 4354354"/>
              <a:gd name="connsiteX10" fmla="*/ 2293190 w 2684164"/>
              <a:gd name="connsiteY10" fmla="*/ 2824163 h 4354354"/>
              <a:gd name="connsiteX11" fmla="*/ 2218895 w 2684164"/>
              <a:gd name="connsiteY11" fmla="*/ 2864167 h 4354354"/>
              <a:gd name="connsiteX12" fmla="*/ 2178414 w 2684164"/>
              <a:gd name="connsiteY12" fmla="*/ 2825116 h 4354354"/>
              <a:gd name="connsiteX13" fmla="*/ 2143172 w 2684164"/>
              <a:gd name="connsiteY13" fmla="*/ 2746058 h 4354354"/>
              <a:gd name="connsiteX14" fmla="*/ 2123646 w 2684164"/>
              <a:gd name="connsiteY14" fmla="*/ 2684621 h 4354354"/>
              <a:gd name="connsiteX15" fmla="*/ 2105549 w 2684164"/>
              <a:gd name="connsiteY15" fmla="*/ 2649379 h 4354354"/>
              <a:gd name="connsiteX16" fmla="*/ 2104119 w 2684164"/>
              <a:gd name="connsiteY16" fmla="*/ 2600801 h 4354354"/>
              <a:gd name="connsiteX17" fmla="*/ 2026490 w 2684164"/>
              <a:gd name="connsiteY17" fmla="*/ 2686051 h 4354354"/>
              <a:gd name="connsiteX18" fmla="*/ 1959340 w 2684164"/>
              <a:gd name="connsiteY18" fmla="*/ 2754154 h 4354354"/>
              <a:gd name="connsiteX19" fmla="*/ 1912191 w 2684164"/>
              <a:gd name="connsiteY19" fmla="*/ 2713196 h 4354354"/>
              <a:gd name="connsiteX20" fmla="*/ 1775507 w 2684164"/>
              <a:gd name="connsiteY20" fmla="*/ 2699862 h 4354354"/>
              <a:gd name="connsiteX21" fmla="*/ 1677399 w 2684164"/>
              <a:gd name="connsiteY21" fmla="*/ 2689860 h 4354354"/>
              <a:gd name="connsiteX22" fmla="*/ 1606915 w 2684164"/>
              <a:gd name="connsiteY22" fmla="*/ 2582229 h 4354354"/>
              <a:gd name="connsiteX23" fmla="*/ 1542145 w 2684164"/>
              <a:gd name="connsiteY23" fmla="*/ 2584133 h 4354354"/>
              <a:gd name="connsiteX24" fmla="*/ 1517379 w 2684164"/>
              <a:gd name="connsiteY24" fmla="*/ 2563654 h 4354354"/>
              <a:gd name="connsiteX25" fmla="*/ 1469278 w 2684164"/>
              <a:gd name="connsiteY25" fmla="*/ 2381726 h 4354354"/>
              <a:gd name="connsiteX26" fmla="*/ 1438798 w 2684164"/>
              <a:gd name="connsiteY26" fmla="*/ 2289334 h 4354354"/>
              <a:gd name="connsiteX27" fmla="*/ 1400698 w 2684164"/>
              <a:gd name="connsiteY27" fmla="*/ 2220754 h 4354354"/>
              <a:gd name="connsiteX28" fmla="*/ 1385458 w 2684164"/>
              <a:gd name="connsiteY28" fmla="*/ 2197894 h 4354354"/>
              <a:gd name="connsiteX29" fmla="*/ 1374981 w 2684164"/>
              <a:gd name="connsiteY29" fmla="*/ 2152651 h 4354354"/>
              <a:gd name="connsiteX30" fmla="*/ 1369742 w 2684164"/>
              <a:gd name="connsiteY30" fmla="*/ 2052162 h 4354354"/>
              <a:gd name="connsiteX31" fmla="*/ 1384030 w 2684164"/>
              <a:gd name="connsiteY31" fmla="*/ 1982630 h 4354354"/>
              <a:gd name="connsiteX32" fmla="*/ 1315926 w 2684164"/>
              <a:gd name="connsiteY32" fmla="*/ 1917859 h 4354354"/>
              <a:gd name="connsiteX33" fmla="*/ 1282588 w 2684164"/>
              <a:gd name="connsiteY33" fmla="*/ 1912621 h 4354354"/>
              <a:gd name="connsiteX34" fmla="*/ 1184957 w 2684164"/>
              <a:gd name="connsiteY34" fmla="*/ 1853089 h 4354354"/>
              <a:gd name="connsiteX35" fmla="*/ 1126856 w 2684164"/>
              <a:gd name="connsiteY35" fmla="*/ 1863567 h 4354354"/>
              <a:gd name="connsiteX36" fmla="*/ 1074467 w 2684164"/>
              <a:gd name="connsiteY36" fmla="*/ 1897379 h 4354354"/>
              <a:gd name="connsiteX37" fmla="*/ 1025413 w 2684164"/>
              <a:gd name="connsiteY37" fmla="*/ 1923098 h 4354354"/>
              <a:gd name="connsiteX38" fmla="*/ 958738 w 2684164"/>
              <a:gd name="connsiteY38" fmla="*/ 1984058 h 4354354"/>
              <a:gd name="connsiteX39" fmla="*/ 909684 w 2684164"/>
              <a:gd name="connsiteY39" fmla="*/ 1941672 h 4354354"/>
              <a:gd name="connsiteX40" fmla="*/ 854917 w 2684164"/>
              <a:gd name="connsiteY40" fmla="*/ 1915002 h 4354354"/>
              <a:gd name="connsiteX41" fmla="*/ 823960 w 2684164"/>
              <a:gd name="connsiteY41" fmla="*/ 1889284 h 4354354"/>
              <a:gd name="connsiteX42" fmla="*/ 800624 w 2684164"/>
              <a:gd name="connsiteY42" fmla="*/ 1846898 h 4354354"/>
              <a:gd name="connsiteX43" fmla="*/ 814912 w 2684164"/>
              <a:gd name="connsiteY43" fmla="*/ 1789748 h 4354354"/>
              <a:gd name="connsiteX44" fmla="*/ 804433 w 2684164"/>
              <a:gd name="connsiteY44" fmla="*/ 1720215 h 4354354"/>
              <a:gd name="connsiteX45" fmla="*/ 783955 w 2684164"/>
              <a:gd name="connsiteY45" fmla="*/ 1625441 h 4354354"/>
              <a:gd name="connsiteX46" fmla="*/ 760141 w 2684164"/>
              <a:gd name="connsiteY46" fmla="*/ 1635919 h 4354354"/>
              <a:gd name="connsiteX47" fmla="*/ 701563 w 2684164"/>
              <a:gd name="connsiteY47" fmla="*/ 1571626 h 4354354"/>
              <a:gd name="connsiteX48" fmla="*/ 730138 w 2684164"/>
              <a:gd name="connsiteY48" fmla="*/ 1519714 h 4354354"/>
              <a:gd name="connsiteX49" fmla="*/ 777763 w 2684164"/>
              <a:gd name="connsiteY49" fmla="*/ 1455420 h 4354354"/>
              <a:gd name="connsiteX50" fmla="*/ 775858 w 2684164"/>
              <a:gd name="connsiteY50" fmla="*/ 1429227 h 4354354"/>
              <a:gd name="connsiteX51" fmla="*/ 818721 w 2684164"/>
              <a:gd name="connsiteY51" fmla="*/ 1375409 h 4354354"/>
              <a:gd name="connsiteX52" fmla="*/ 826818 w 2684164"/>
              <a:gd name="connsiteY52" fmla="*/ 1282542 h 4354354"/>
              <a:gd name="connsiteX53" fmla="*/ 812529 w 2684164"/>
              <a:gd name="connsiteY53" fmla="*/ 1198721 h 4354354"/>
              <a:gd name="connsiteX54" fmla="*/ 780144 w 2684164"/>
              <a:gd name="connsiteY54" fmla="*/ 1151573 h 4354354"/>
              <a:gd name="connsiteX55" fmla="*/ 761571 w 2684164"/>
              <a:gd name="connsiteY55" fmla="*/ 1070134 h 4354354"/>
              <a:gd name="connsiteX56" fmla="*/ 805387 w 2684164"/>
              <a:gd name="connsiteY56" fmla="*/ 1034892 h 4354354"/>
              <a:gd name="connsiteX57" fmla="*/ 808720 w 2684164"/>
              <a:gd name="connsiteY57" fmla="*/ 976789 h 4354354"/>
              <a:gd name="connsiteX58" fmla="*/ 821102 w 2684164"/>
              <a:gd name="connsiteY58" fmla="*/ 901065 h 4354354"/>
              <a:gd name="connsiteX59" fmla="*/ 830151 w 2684164"/>
              <a:gd name="connsiteY59" fmla="*/ 833914 h 4354354"/>
              <a:gd name="connsiteX60" fmla="*/ 844915 w 2684164"/>
              <a:gd name="connsiteY60" fmla="*/ 795814 h 4354354"/>
              <a:gd name="connsiteX61" fmla="*/ 860154 w 2684164"/>
              <a:gd name="connsiteY61" fmla="*/ 762475 h 4354354"/>
              <a:gd name="connsiteX62" fmla="*/ 833961 w 2684164"/>
              <a:gd name="connsiteY62" fmla="*/ 696754 h 4354354"/>
              <a:gd name="connsiteX63" fmla="*/ 818245 w 2684164"/>
              <a:gd name="connsiteY63" fmla="*/ 573405 h 4354354"/>
              <a:gd name="connsiteX64" fmla="*/ 787764 w 2684164"/>
              <a:gd name="connsiteY64" fmla="*/ 536259 h 4354354"/>
              <a:gd name="connsiteX65" fmla="*/ 770143 w 2684164"/>
              <a:gd name="connsiteY65" fmla="*/ 505777 h 4354354"/>
              <a:gd name="connsiteX66" fmla="*/ 747283 w 2684164"/>
              <a:gd name="connsiteY66" fmla="*/ 430054 h 4354354"/>
              <a:gd name="connsiteX67" fmla="*/ 720137 w 2684164"/>
              <a:gd name="connsiteY67" fmla="*/ 349091 h 4354354"/>
              <a:gd name="connsiteX68" fmla="*/ 732519 w 2684164"/>
              <a:gd name="connsiteY68" fmla="*/ 321469 h 4354354"/>
              <a:gd name="connsiteX69" fmla="*/ 729187 w 2684164"/>
              <a:gd name="connsiteY69" fmla="*/ 256223 h 4354354"/>
              <a:gd name="connsiteX70" fmla="*/ 710137 w 2684164"/>
              <a:gd name="connsiteY70" fmla="*/ 241935 h 4354354"/>
              <a:gd name="connsiteX71" fmla="*/ 702040 w 2684164"/>
              <a:gd name="connsiteY71" fmla="*/ 171451 h 4354354"/>
              <a:gd name="connsiteX72" fmla="*/ 668226 w 2684164"/>
              <a:gd name="connsiteY72" fmla="*/ 120015 h 4354354"/>
              <a:gd name="connsiteX73" fmla="*/ 679180 w 2684164"/>
              <a:gd name="connsiteY73" fmla="*/ 70485 h 4354354"/>
              <a:gd name="connsiteX74" fmla="*/ 650127 w 2684164"/>
              <a:gd name="connsiteY74" fmla="*/ 0 h 4354354"/>
              <a:gd name="connsiteX75" fmla="*/ 605837 w 2684164"/>
              <a:gd name="connsiteY75" fmla="*/ 10001 h 4354354"/>
              <a:gd name="connsiteX76" fmla="*/ 535352 w 2684164"/>
              <a:gd name="connsiteY76" fmla="*/ 85249 h 4354354"/>
              <a:gd name="connsiteX77" fmla="*/ 552497 w 2684164"/>
              <a:gd name="connsiteY77" fmla="*/ 158591 h 4354354"/>
              <a:gd name="connsiteX78" fmla="*/ 545831 w 2684164"/>
              <a:gd name="connsiteY78" fmla="*/ 234792 h 4354354"/>
              <a:gd name="connsiteX79" fmla="*/ 498205 w 2684164"/>
              <a:gd name="connsiteY79" fmla="*/ 313373 h 4354354"/>
              <a:gd name="connsiteX80" fmla="*/ 453913 w 2684164"/>
              <a:gd name="connsiteY80" fmla="*/ 408147 h 4354354"/>
              <a:gd name="connsiteX81" fmla="*/ 361044 w 2684164"/>
              <a:gd name="connsiteY81" fmla="*/ 381476 h 4354354"/>
              <a:gd name="connsiteX82" fmla="*/ 293418 w 2684164"/>
              <a:gd name="connsiteY82" fmla="*/ 441960 h 4354354"/>
              <a:gd name="connsiteX83" fmla="*/ 263413 w 2684164"/>
              <a:gd name="connsiteY83" fmla="*/ 513874 h 4354354"/>
              <a:gd name="connsiteX84" fmla="*/ 314848 w 2684164"/>
              <a:gd name="connsiteY84" fmla="*/ 574834 h 4354354"/>
              <a:gd name="connsiteX85" fmla="*/ 228646 w 2684164"/>
              <a:gd name="connsiteY85" fmla="*/ 711995 h 4354354"/>
              <a:gd name="connsiteX86" fmla="*/ 255318 w 2684164"/>
              <a:gd name="connsiteY86" fmla="*/ 758667 h 4354354"/>
              <a:gd name="connsiteX87" fmla="*/ 241029 w 2684164"/>
              <a:gd name="connsiteY87" fmla="*/ 834390 h 4354354"/>
              <a:gd name="connsiteX88" fmla="*/ 295798 w 2684164"/>
              <a:gd name="connsiteY88" fmla="*/ 849630 h 4354354"/>
              <a:gd name="connsiteX89" fmla="*/ 343899 w 2684164"/>
              <a:gd name="connsiteY89" fmla="*/ 872966 h 4354354"/>
              <a:gd name="connsiteX90" fmla="*/ 317230 w 2684164"/>
              <a:gd name="connsiteY90" fmla="*/ 957263 h 4354354"/>
              <a:gd name="connsiteX91" fmla="*/ 314849 w 2684164"/>
              <a:gd name="connsiteY91" fmla="*/ 1051560 h 4354354"/>
              <a:gd name="connsiteX92" fmla="*/ 231506 w 2684164"/>
              <a:gd name="connsiteY92" fmla="*/ 1096803 h 4354354"/>
              <a:gd name="connsiteX93" fmla="*/ 152447 w 2684164"/>
              <a:gd name="connsiteY93" fmla="*/ 1095376 h 4354354"/>
              <a:gd name="connsiteX94" fmla="*/ 159114 w 2684164"/>
              <a:gd name="connsiteY94" fmla="*/ 1245395 h 4354354"/>
              <a:gd name="connsiteX95" fmla="*/ 221503 w 2684164"/>
              <a:gd name="connsiteY95" fmla="*/ 1283494 h 4354354"/>
              <a:gd name="connsiteX96" fmla="*/ 210073 w 2684164"/>
              <a:gd name="connsiteY96" fmla="*/ 1344454 h 4354354"/>
              <a:gd name="connsiteX97" fmla="*/ 292464 w 2684164"/>
              <a:gd name="connsiteY97" fmla="*/ 1416368 h 4354354"/>
              <a:gd name="connsiteX98" fmla="*/ 272938 w 2684164"/>
              <a:gd name="connsiteY98" fmla="*/ 1466374 h 4354354"/>
              <a:gd name="connsiteX99" fmla="*/ 237219 w 2684164"/>
              <a:gd name="connsiteY99" fmla="*/ 1567339 h 4354354"/>
              <a:gd name="connsiteX100" fmla="*/ 212455 w 2684164"/>
              <a:gd name="connsiteY100" fmla="*/ 1594485 h 4354354"/>
              <a:gd name="connsiteX101" fmla="*/ 152923 w 2684164"/>
              <a:gd name="connsiteY101" fmla="*/ 1602105 h 4354354"/>
              <a:gd name="connsiteX102" fmla="*/ 96249 w 2684164"/>
              <a:gd name="connsiteY102" fmla="*/ 1652111 h 4354354"/>
              <a:gd name="connsiteX103" fmla="*/ 35289 w 2684164"/>
              <a:gd name="connsiteY103" fmla="*/ 1684497 h 4354354"/>
              <a:gd name="connsiteX104" fmla="*/ 11001 w 2684164"/>
              <a:gd name="connsiteY104" fmla="*/ 1750219 h 4354354"/>
              <a:gd name="connsiteX105" fmla="*/ 523 w 2684164"/>
              <a:gd name="connsiteY105" fmla="*/ 1875473 h 4354354"/>
              <a:gd name="connsiteX106" fmla="*/ 29098 w 2684164"/>
              <a:gd name="connsiteY106" fmla="*/ 1938814 h 4354354"/>
              <a:gd name="connsiteX107" fmla="*/ 79104 w 2684164"/>
              <a:gd name="connsiteY107" fmla="*/ 1993107 h 4354354"/>
              <a:gd name="connsiteX108" fmla="*/ 166258 w 2684164"/>
              <a:gd name="connsiteY108" fmla="*/ 2037874 h 4354354"/>
              <a:gd name="connsiteX109" fmla="*/ 241505 w 2684164"/>
              <a:gd name="connsiteY109" fmla="*/ 2100263 h 4354354"/>
              <a:gd name="connsiteX110" fmla="*/ 265318 w 2684164"/>
              <a:gd name="connsiteY110" fmla="*/ 2182654 h 4354354"/>
              <a:gd name="connsiteX111" fmla="*/ 318182 w 2684164"/>
              <a:gd name="connsiteY111" fmla="*/ 2265045 h 4354354"/>
              <a:gd name="connsiteX112" fmla="*/ 443436 w 2684164"/>
              <a:gd name="connsiteY112" fmla="*/ 2258854 h 4354354"/>
              <a:gd name="connsiteX113" fmla="*/ 472010 w 2684164"/>
              <a:gd name="connsiteY113" fmla="*/ 2296954 h 4354354"/>
              <a:gd name="connsiteX114" fmla="*/ 510111 w 2684164"/>
              <a:gd name="connsiteY114" fmla="*/ 2330292 h 4354354"/>
              <a:gd name="connsiteX115" fmla="*/ 541067 w 2684164"/>
              <a:gd name="connsiteY115" fmla="*/ 2318385 h 4354354"/>
              <a:gd name="connsiteX116" fmla="*/ 564403 w 2684164"/>
              <a:gd name="connsiteY116" fmla="*/ 2392680 h 4354354"/>
              <a:gd name="connsiteX117" fmla="*/ 543448 w 2684164"/>
              <a:gd name="connsiteY117" fmla="*/ 2461737 h 4354354"/>
              <a:gd name="connsiteX118" fmla="*/ 497728 w 2684164"/>
              <a:gd name="connsiteY118" fmla="*/ 2511267 h 4354354"/>
              <a:gd name="connsiteX119" fmla="*/ 499633 w 2684164"/>
              <a:gd name="connsiteY119" fmla="*/ 2549843 h 4354354"/>
              <a:gd name="connsiteX120" fmla="*/ 491061 w 2684164"/>
              <a:gd name="connsiteY120" fmla="*/ 2611279 h 4354354"/>
              <a:gd name="connsiteX121" fmla="*/ 524398 w 2684164"/>
              <a:gd name="connsiteY121" fmla="*/ 2648902 h 4354354"/>
              <a:gd name="connsiteX122" fmla="*/ 532018 w 2684164"/>
              <a:gd name="connsiteY122" fmla="*/ 2681764 h 4354354"/>
              <a:gd name="connsiteX123" fmla="*/ 564879 w 2684164"/>
              <a:gd name="connsiteY123" fmla="*/ 2642236 h 4354354"/>
              <a:gd name="connsiteX124" fmla="*/ 598217 w 2684164"/>
              <a:gd name="connsiteY124" fmla="*/ 2584610 h 4354354"/>
              <a:gd name="connsiteX125" fmla="*/ 655366 w 2684164"/>
              <a:gd name="connsiteY125" fmla="*/ 2589848 h 4354354"/>
              <a:gd name="connsiteX126" fmla="*/ 717279 w 2684164"/>
              <a:gd name="connsiteY126" fmla="*/ 2680812 h 4354354"/>
              <a:gd name="connsiteX127" fmla="*/ 755855 w 2684164"/>
              <a:gd name="connsiteY127" fmla="*/ 2739390 h 4354354"/>
              <a:gd name="connsiteX128" fmla="*/ 713945 w 2684164"/>
              <a:gd name="connsiteY128" fmla="*/ 2816067 h 4354354"/>
              <a:gd name="connsiteX129" fmla="*/ 642032 w 2684164"/>
              <a:gd name="connsiteY129" fmla="*/ 2851785 h 4354354"/>
              <a:gd name="connsiteX130" fmla="*/ 592978 w 2684164"/>
              <a:gd name="connsiteY130" fmla="*/ 2914174 h 4354354"/>
              <a:gd name="connsiteX131" fmla="*/ 526779 w 2684164"/>
              <a:gd name="connsiteY131" fmla="*/ 2938462 h 4354354"/>
              <a:gd name="connsiteX132" fmla="*/ 497252 w 2684164"/>
              <a:gd name="connsiteY132" fmla="*/ 2980373 h 4354354"/>
              <a:gd name="connsiteX133" fmla="*/ 527732 w 2684164"/>
              <a:gd name="connsiteY133" fmla="*/ 3081814 h 4354354"/>
              <a:gd name="connsiteX134" fmla="*/ 533923 w 2684164"/>
              <a:gd name="connsiteY134" fmla="*/ 3220403 h 4354354"/>
              <a:gd name="connsiteX135" fmla="*/ 588692 w 2684164"/>
              <a:gd name="connsiteY135" fmla="*/ 3276601 h 4354354"/>
              <a:gd name="connsiteX136" fmla="*/ 614886 w 2684164"/>
              <a:gd name="connsiteY136" fmla="*/ 3342323 h 4354354"/>
              <a:gd name="connsiteX137" fmla="*/ 586311 w 2684164"/>
              <a:gd name="connsiteY137" fmla="*/ 3392329 h 4354354"/>
              <a:gd name="connsiteX138" fmla="*/ 586310 w 2684164"/>
              <a:gd name="connsiteY138" fmla="*/ 3450432 h 4354354"/>
              <a:gd name="connsiteX139" fmla="*/ 562498 w 2684164"/>
              <a:gd name="connsiteY139" fmla="*/ 3493294 h 4354354"/>
              <a:gd name="connsiteX140" fmla="*/ 546781 w 2684164"/>
              <a:gd name="connsiteY140" fmla="*/ 3561398 h 4354354"/>
              <a:gd name="connsiteX141" fmla="*/ 538686 w 2684164"/>
              <a:gd name="connsiteY141" fmla="*/ 3611404 h 4354354"/>
              <a:gd name="connsiteX142" fmla="*/ 519635 w 2684164"/>
              <a:gd name="connsiteY142" fmla="*/ 3654266 h 4354354"/>
              <a:gd name="connsiteX143" fmla="*/ 547258 w 2684164"/>
              <a:gd name="connsiteY143" fmla="*/ 3685223 h 4354354"/>
              <a:gd name="connsiteX144" fmla="*/ 600598 w 2684164"/>
              <a:gd name="connsiteY144" fmla="*/ 3699034 h 4354354"/>
              <a:gd name="connsiteX145" fmla="*/ 659653 w 2684164"/>
              <a:gd name="connsiteY145" fmla="*/ 3678556 h 4354354"/>
              <a:gd name="connsiteX146" fmla="*/ 661558 w 2684164"/>
              <a:gd name="connsiteY146" fmla="*/ 3725703 h 4354354"/>
              <a:gd name="connsiteX147" fmla="*/ 717279 w 2684164"/>
              <a:gd name="connsiteY147" fmla="*/ 3725704 h 4354354"/>
              <a:gd name="connsiteX148" fmla="*/ 781573 w 2684164"/>
              <a:gd name="connsiteY148" fmla="*/ 3743801 h 4354354"/>
              <a:gd name="connsiteX149" fmla="*/ 807767 w 2684164"/>
              <a:gd name="connsiteY149" fmla="*/ 3792379 h 4354354"/>
              <a:gd name="connsiteX150" fmla="*/ 844438 w 2684164"/>
              <a:gd name="connsiteY150" fmla="*/ 3798094 h 4354354"/>
              <a:gd name="connsiteX151" fmla="*/ 872061 w 2684164"/>
              <a:gd name="connsiteY151" fmla="*/ 3815716 h 4354354"/>
              <a:gd name="connsiteX152" fmla="*/ 890158 w 2684164"/>
              <a:gd name="connsiteY152" fmla="*/ 3836194 h 4354354"/>
              <a:gd name="connsiteX153" fmla="*/ 897778 w 2684164"/>
              <a:gd name="connsiteY153" fmla="*/ 3866674 h 4354354"/>
              <a:gd name="connsiteX154" fmla="*/ 913018 w 2684164"/>
              <a:gd name="connsiteY154" fmla="*/ 3889534 h 4354354"/>
              <a:gd name="connsiteX155" fmla="*/ 935878 w 2684164"/>
              <a:gd name="connsiteY155" fmla="*/ 3927634 h 4354354"/>
              <a:gd name="connsiteX156" fmla="*/ 989218 w 2684164"/>
              <a:gd name="connsiteY156" fmla="*/ 3973354 h 4354354"/>
              <a:gd name="connsiteX157" fmla="*/ 1004458 w 2684164"/>
              <a:gd name="connsiteY157" fmla="*/ 3996214 h 4354354"/>
              <a:gd name="connsiteX158" fmla="*/ 1027318 w 2684164"/>
              <a:gd name="connsiteY158" fmla="*/ 4034314 h 4354354"/>
              <a:gd name="connsiteX159" fmla="*/ 1057798 w 2684164"/>
              <a:gd name="connsiteY159" fmla="*/ 4110514 h 4354354"/>
              <a:gd name="connsiteX160" fmla="*/ 1065418 w 2684164"/>
              <a:gd name="connsiteY160" fmla="*/ 4133374 h 4354354"/>
              <a:gd name="connsiteX161" fmla="*/ 1141618 w 2684164"/>
              <a:gd name="connsiteY161" fmla="*/ 4163854 h 4354354"/>
              <a:gd name="connsiteX162" fmla="*/ 1194958 w 2684164"/>
              <a:gd name="connsiteY162" fmla="*/ 4240054 h 4354354"/>
              <a:gd name="connsiteX163" fmla="*/ 1255918 w 2684164"/>
              <a:gd name="connsiteY163" fmla="*/ 4247674 h 4354354"/>
              <a:gd name="connsiteX164" fmla="*/ 1263538 w 2684164"/>
              <a:gd name="connsiteY164" fmla="*/ 4301014 h 4354354"/>
              <a:gd name="connsiteX165" fmla="*/ 1309258 w 2684164"/>
              <a:gd name="connsiteY165" fmla="*/ 4354354 h 4354354"/>
              <a:gd name="connsiteX166" fmla="*/ 1347358 w 2684164"/>
              <a:gd name="connsiteY166" fmla="*/ 4255294 h 4354354"/>
              <a:gd name="connsiteX167" fmla="*/ 1408318 w 2684164"/>
              <a:gd name="connsiteY167" fmla="*/ 4224814 h 4354354"/>
              <a:gd name="connsiteX168" fmla="*/ 1461658 w 2684164"/>
              <a:gd name="connsiteY168" fmla="*/ 4209574 h 4354354"/>
              <a:gd name="connsiteX169" fmla="*/ 1499758 w 2684164"/>
              <a:gd name="connsiteY169" fmla="*/ 4186714 h 4354354"/>
              <a:gd name="connsiteX170" fmla="*/ 1545478 w 2684164"/>
              <a:gd name="connsiteY170" fmla="*/ 4156234 h 4354354"/>
              <a:gd name="connsiteX171" fmla="*/ 1575958 w 2684164"/>
              <a:gd name="connsiteY171" fmla="*/ 4148614 h 4354354"/>
              <a:gd name="connsiteX172" fmla="*/ 1636918 w 2684164"/>
              <a:gd name="connsiteY172" fmla="*/ 4087654 h 4354354"/>
              <a:gd name="connsiteX173" fmla="*/ 1667398 w 2684164"/>
              <a:gd name="connsiteY173" fmla="*/ 4064794 h 4354354"/>
              <a:gd name="connsiteX174" fmla="*/ 1819798 w 2684164"/>
              <a:gd name="connsiteY174" fmla="*/ 4026694 h 4354354"/>
              <a:gd name="connsiteX175" fmla="*/ 1850278 w 2684164"/>
              <a:gd name="connsiteY175" fmla="*/ 4011454 h 4354354"/>
              <a:gd name="connsiteX176" fmla="*/ 1895998 w 2684164"/>
              <a:gd name="connsiteY176" fmla="*/ 3996214 h 4354354"/>
              <a:gd name="connsiteX177" fmla="*/ 1918858 w 2684164"/>
              <a:gd name="connsiteY177" fmla="*/ 3980974 h 4354354"/>
              <a:gd name="connsiteX178" fmla="*/ 1979818 w 2684164"/>
              <a:gd name="connsiteY178" fmla="*/ 3935254 h 4354354"/>
              <a:gd name="connsiteX179" fmla="*/ 2040778 w 2684164"/>
              <a:gd name="connsiteY179" fmla="*/ 3897154 h 4354354"/>
              <a:gd name="connsiteX180" fmla="*/ 2071258 w 2684164"/>
              <a:gd name="connsiteY180" fmla="*/ 3881914 h 4354354"/>
              <a:gd name="connsiteX181" fmla="*/ 2124598 w 2684164"/>
              <a:gd name="connsiteY181" fmla="*/ 3843814 h 4354354"/>
              <a:gd name="connsiteX182" fmla="*/ 2155078 w 2684164"/>
              <a:gd name="connsiteY182" fmla="*/ 3813334 h 4354354"/>
              <a:gd name="connsiteX183" fmla="*/ 2193178 w 2684164"/>
              <a:gd name="connsiteY183" fmla="*/ 3714274 h 4354354"/>
              <a:gd name="connsiteX184" fmla="*/ 2155078 w 2684164"/>
              <a:gd name="connsiteY184" fmla="*/ 3630454 h 4354354"/>
              <a:gd name="connsiteX185" fmla="*/ 2132218 w 2684164"/>
              <a:gd name="connsiteY185" fmla="*/ 3622834 h 4354354"/>
              <a:gd name="connsiteX186" fmla="*/ 2116978 w 2684164"/>
              <a:gd name="connsiteY186" fmla="*/ 3706654 h 4354354"/>
              <a:gd name="connsiteX187" fmla="*/ 2101738 w 2684164"/>
              <a:gd name="connsiteY187" fmla="*/ 3683794 h 4354354"/>
              <a:gd name="connsiteX188" fmla="*/ 2040778 w 2684164"/>
              <a:gd name="connsiteY188" fmla="*/ 3691414 h 4354354"/>
              <a:gd name="connsiteX189" fmla="*/ 2048398 w 2684164"/>
              <a:gd name="connsiteY189" fmla="*/ 3729514 h 4354354"/>
              <a:gd name="connsiteX190" fmla="*/ 2071258 w 2684164"/>
              <a:gd name="connsiteY190" fmla="*/ 3744754 h 4354354"/>
              <a:gd name="connsiteX191" fmla="*/ 2086498 w 2684164"/>
              <a:gd name="connsiteY191" fmla="*/ 3775234 h 4354354"/>
              <a:gd name="connsiteX192" fmla="*/ 2078878 w 2684164"/>
              <a:gd name="connsiteY192" fmla="*/ 3820954 h 4354354"/>
              <a:gd name="connsiteX193" fmla="*/ 2002678 w 2684164"/>
              <a:gd name="connsiteY193" fmla="*/ 3775234 h 4354354"/>
              <a:gd name="connsiteX194" fmla="*/ 1987438 w 2684164"/>
              <a:gd name="connsiteY194" fmla="*/ 3676174 h 4354354"/>
              <a:gd name="connsiteX195" fmla="*/ 1964578 w 2684164"/>
              <a:gd name="connsiteY195" fmla="*/ 3653314 h 4354354"/>
              <a:gd name="connsiteX196" fmla="*/ 1972198 w 2684164"/>
              <a:gd name="connsiteY196" fmla="*/ 3607594 h 4354354"/>
              <a:gd name="connsiteX197" fmla="*/ 2017918 w 2684164"/>
              <a:gd name="connsiteY197" fmla="*/ 3599974 h 4354354"/>
              <a:gd name="connsiteX198" fmla="*/ 2025538 w 2684164"/>
              <a:gd name="connsiteY198" fmla="*/ 3546634 h 4354354"/>
              <a:gd name="connsiteX199" fmla="*/ 2056018 w 2684164"/>
              <a:gd name="connsiteY199" fmla="*/ 3554254 h 4354354"/>
              <a:gd name="connsiteX200" fmla="*/ 2086498 w 2684164"/>
              <a:gd name="connsiteY200" fmla="*/ 3516154 h 4354354"/>
              <a:gd name="connsiteX201" fmla="*/ 2116978 w 2684164"/>
              <a:gd name="connsiteY201" fmla="*/ 3485674 h 4354354"/>
              <a:gd name="connsiteX202" fmla="*/ 2132218 w 2684164"/>
              <a:gd name="connsiteY202" fmla="*/ 3462814 h 4354354"/>
              <a:gd name="connsiteX203" fmla="*/ 2162698 w 2684164"/>
              <a:gd name="connsiteY203" fmla="*/ 3439954 h 4354354"/>
              <a:gd name="connsiteX204" fmla="*/ 2231278 w 2684164"/>
              <a:gd name="connsiteY204" fmla="*/ 3348514 h 4354354"/>
              <a:gd name="connsiteX205" fmla="*/ 2238898 w 2684164"/>
              <a:gd name="connsiteY205" fmla="*/ 3318034 h 4354354"/>
              <a:gd name="connsiteX206" fmla="*/ 2261758 w 2684164"/>
              <a:gd name="connsiteY206" fmla="*/ 3257074 h 4354354"/>
              <a:gd name="connsiteX207" fmla="*/ 2269378 w 2684164"/>
              <a:gd name="connsiteY207" fmla="*/ 3211354 h 4354354"/>
              <a:gd name="connsiteX208" fmla="*/ 2292238 w 2684164"/>
              <a:gd name="connsiteY208" fmla="*/ 3165634 h 4354354"/>
              <a:gd name="connsiteX209" fmla="*/ 2307478 w 2684164"/>
              <a:gd name="connsiteY209" fmla="*/ 3127534 h 4354354"/>
              <a:gd name="connsiteX210" fmla="*/ 2345578 w 2684164"/>
              <a:gd name="connsiteY210" fmla="*/ 3112294 h 4354354"/>
              <a:gd name="connsiteX211" fmla="*/ 2368438 w 2684164"/>
              <a:gd name="connsiteY211" fmla="*/ 3097054 h 4354354"/>
              <a:gd name="connsiteX212" fmla="*/ 2487977 w 2684164"/>
              <a:gd name="connsiteY212" fmla="*/ 3067050 h 4354354"/>
              <a:gd name="connsiteX213" fmla="*/ 2586085 w 2684164"/>
              <a:gd name="connsiteY213" fmla="*/ 3063717 h 4354354"/>
              <a:gd name="connsiteX214" fmla="*/ 2678476 w 2684164"/>
              <a:gd name="connsiteY214" fmla="*/ 3054668 h 4354354"/>
              <a:gd name="connsiteX0" fmla="*/ 2678476 w 2684164"/>
              <a:gd name="connsiteY0" fmla="*/ 3054668 h 4354354"/>
              <a:gd name="connsiteX1" fmla="*/ 2673238 w 2684164"/>
              <a:gd name="connsiteY1" fmla="*/ 3028474 h 4354354"/>
              <a:gd name="connsiteX2" fmla="*/ 2665618 w 2684164"/>
              <a:gd name="connsiteY2" fmla="*/ 2975134 h 4354354"/>
              <a:gd name="connsiteX3" fmla="*/ 2623708 w 2684164"/>
              <a:gd name="connsiteY3" fmla="*/ 2967038 h 4354354"/>
              <a:gd name="connsiteX4" fmla="*/ 2560367 w 2684164"/>
              <a:gd name="connsiteY4" fmla="*/ 2966561 h 4354354"/>
              <a:gd name="connsiteX5" fmla="*/ 2519410 w 2684164"/>
              <a:gd name="connsiteY5" fmla="*/ 2908936 h 4354354"/>
              <a:gd name="connsiteX6" fmla="*/ 2457021 w 2684164"/>
              <a:gd name="connsiteY6" fmla="*/ 2905601 h 4354354"/>
              <a:gd name="connsiteX7" fmla="*/ 2410349 w 2684164"/>
              <a:gd name="connsiteY7" fmla="*/ 2889885 h 4354354"/>
              <a:gd name="connsiteX8" fmla="*/ 2376058 w 2684164"/>
              <a:gd name="connsiteY8" fmla="*/ 2876074 h 4354354"/>
              <a:gd name="connsiteX9" fmla="*/ 2347960 w 2684164"/>
              <a:gd name="connsiteY9" fmla="*/ 2856071 h 4354354"/>
              <a:gd name="connsiteX10" fmla="*/ 2293190 w 2684164"/>
              <a:gd name="connsiteY10" fmla="*/ 2824163 h 4354354"/>
              <a:gd name="connsiteX11" fmla="*/ 2218895 w 2684164"/>
              <a:gd name="connsiteY11" fmla="*/ 2864167 h 4354354"/>
              <a:gd name="connsiteX12" fmla="*/ 2178414 w 2684164"/>
              <a:gd name="connsiteY12" fmla="*/ 2825116 h 4354354"/>
              <a:gd name="connsiteX13" fmla="*/ 2143172 w 2684164"/>
              <a:gd name="connsiteY13" fmla="*/ 2746058 h 4354354"/>
              <a:gd name="connsiteX14" fmla="*/ 2123646 w 2684164"/>
              <a:gd name="connsiteY14" fmla="*/ 2684621 h 4354354"/>
              <a:gd name="connsiteX15" fmla="*/ 2105549 w 2684164"/>
              <a:gd name="connsiteY15" fmla="*/ 2649379 h 4354354"/>
              <a:gd name="connsiteX16" fmla="*/ 2104119 w 2684164"/>
              <a:gd name="connsiteY16" fmla="*/ 2600801 h 4354354"/>
              <a:gd name="connsiteX17" fmla="*/ 2026490 w 2684164"/>
              <a:gd name="connsiteY17" fmla="*/ 2686051 h 4354354"/>
              <a:gd name="connsiteX18" fmla="*/ 1959340 w 2684164"/>
              <a:gd name="connsiteY18" fmla="*/ 2754154 h 4354354"/>
              <a:gd name="connsiteX19" fmla="*/ 1912191 w 2684164"/>
              <a:gd name="connsiteY19" fmla="*/ 2713196 h 4354354"/>
              <a:gd name="connsiteX20" fmla="*/ 1775507 w 2684164"/>
              <a:gd name="connsiteY20" fmla="*/ 2699862 h 4354354"/>
              <a:gd name="connsiteX21" fmla="*/ 1677399 w 2684164"/>
              <a:gd name="connsiteY21" fmla="*/ 2689860 h 4354354"/>
              <a:gd name="connsiteX22" fmla="*/ 1606915 w 2684164"/>
              <a:gd name="connsiteY22" fmla="*/ 2582229 h 4354354"/>
              <a:gd name="connsiteX23" fmla="*/ 1542145 w 2684164"/>
              <a:gd name="connsiteY23" fmla="*/ 2584133 h 4354354"/>
              <a:gd name="connsiteX24" fmla="*/ 1517379 w 2684164"/>
              <a:gd name="connsiteY24" fmla="*/ 2563654 h 4354354"/>
              <a:gd name="connsiteX25" fmla="*/ 1469278 w 2684164"/>
              <a:gd name="connsiteY25" fmla="*/ 2381726 h 4354354"/>
              <a:gd name="connsiteX26" fmla="*/ 1438798 w 2684164"/>
              <a:gd name="connsiteY26" fmla="*/ 2289334 h 4354354"/>
              <a:gd name="connsiteX27" fmla="*/ 1400698 w 2684164"/>
              <a:gd name="connsiteY27" fmla="*/ 2220754 h 4354354"/>
              <a:gd name="connsiteX28" fmla="*/ 1385458 w 2684164"/>
              <a:gd name="connsiteY28" fmla="*/ 2197894 h 4354354"/>
              <a:gd name="connsiteX29" fmla="*/ 1374981 w 2684164"/>
              <a:gd name="connsiteY29" fmla="*/ 2152651 h 4354354"/>
              <a:gd name="connsiteX30" fmla="*/ 1369742 w 2684164"/>
              <a:gd name="connsiteY30" fmla="*/ 2052162 h 4354354"/>
              <a:gd name="connsiteX31" fmla="*/ 1384030 w 2684164"/>
              <a:gd name="connsiteY31" fmla="*/ 1982630 h 4354354"/>
              <a:gd name="connsiteX32" fmla="*/ 1315926 w 2684164"/>
              <a:gd name="connsiteY32" fmla="*/ 1917859 h 4354354"/>
              <a:gd name="connsiteX33" fmla="*/ 1282588 w 2684164"/>
              <a:gd name="connsiteY33" fmla="*/ 1912621 h 4354354"/>
              <a:gd name="connsiteX34" fmla="*/ 1184957 w 2684164"/>
              <a:gd name="connsiteY34" fmla="*/ 1853089 h 4354354"/>
              <a:gd name="connsiteX35" fmla="*/ 1126856 w 2684164"/>
              <a:gd name="connsiteY35" fmla="*/ 1863567 h 4354354"/>
              <a:gd name="connsiteX36" fmla="*/ 1074467 w 2684164"/>
              <a:gd name="connsiteY36" fmla="*/ 1897379 h 4354354"/>
              <a:gd name="connsiteX37" fmla="*/ 1025413 w 2684164"/>
              <a:gd name="connsiteY37" fmla="*/ 1923098 h 4354354"/>
              <a:gd name="connsiteX38" fmla="*/ 958738 w 2684164"/>
              <a:gd name="connsiteY38" fmla="*/ 1984058 h 4354354"/>
              <a:gd name="connsiteX39" fmla="*/ 909684 w 2684164"/>
              <a:gd name="connsiteY39" fmla="*/ 1941672 h 4354354"/>
              <a:gd name="connsiteX40" fmla="*/ 854917 w 2684164"/>
              <a:gd name="connsiteY40" fmla="*/ 1915002 h 4354354"/>
              <a:gd name="connsiteX41" fmla="*/ 823960 w 2684164"/>
              <a:gd name="connsiteY41" fmla="*/ 1889284 h 4354354"/>
              <a:gd name="connsiteX42" fmla="*/ 800624 w 2684164"/>
              <a:gd name="connsiteY42" fmla="*/ 1846898 h 4354354"/>
              <a:gd name="connsiteX43" fmla="*/ 814912 w 2684164"/>
              <a:gd name="connsiteY43" fmla="*/ 1789748 h 4354354"/>
              <a:gd name="connsiteX44" fmla="*/ 804433 w 2684164"/>
              <a:gd name="connsiteY44" fmla="*/ 1720215 h 4354354"/>
              <a:gd name="connsiteX45" fmla="*/ 783955 w 2684164"/>
              <a:gd name="connsiteY45" fmla="*/ 1625441 h 4354354"/>
              <a:gd name="connsiteX46" fmla="*/ 760141 w 2684164"/>
              <a:gd name="connsiteY46" fmla="*/ 1635919 h 4354354"/>
              <a:gd name="connsiteX47" fmla="*/ 701563 w 2684164"/>
              <a:gd name="connsiteY47" fmla="*/ 1571626 h 4354354"/>
              <a:gd name="connsiteX48" fmla="*/ 730138 w 2684164"/>
              <a:gd name="connsiteY48" fmla="*/ 1519714 h 4354354"/>
              <a:gd name="connsiteX49" fmla="*/ 777763 w 2684164"/>
              <a:gd name="connsiteY49" fmla="*/ 1455420 h 4354354"/>
              <a:gd name="connsiteX50" fmla="*/ 775858 w 2684164"/>
              <a:gd name="connsiteY50" fmla="*/ 1429227 h 4354354"/>
              <a:gd name="connsiteX51" fmla="*/ 818721 w 2684164"/>
              <a:gd name="connsiteY51" fmla="*/ 1375409 h 4354354"/>
              <a:gd name="connsiteX52" fmla="*/ 826818 w 2684164"/>
              <a:gd name="connsiteY52" fmla="*/ 1282542 h 4354354"/>
              <a:gd name="connsiteX53" fmla="*/ 812529 w 2684164"/>
              <a:gd name="connsiteY53" fmla="*/ 1198721 h 4354354"/>
              <a:gd name="connsiteX54" fmla="*/ 780144 w 2684164"/>
              <a:gd name="connsiteY54" fmla="*/ 1151573 h 4354354"/>
              <a:gd name="connsiteX55" fmla="*/ 761571 w 2684164"/>
              <a:gd name="connsiteY55" fmla="*/ 1070134 h 4354354"/>
              <a:gd name="connsiteX56" fmla="*/ 805387 w 2684164"/>
              <a:gd name="connsiteY56" fmla="*/ 1034892 h 4354354"/>
              <a:gd name="connsiteX57" fmla="*/ 808720 w 2684164"/>
              <a:gd name="connsiteY57" fmla="*/ 976789 h 4354354"/>
              <a:gd name="connsiteX58" fmla="*/ 821102 w 2684164"/>
              <a:gd name="connsiteY58" fmla="*/ 901065 h 4354354"/>
              <a:gd name="connsiteX59" fmla="*/ 830151 w 2684164"/>
              <a:gd name="connsiteY59" fmla="*/ 833914 h 4354354"/>
              <a:gd name="connsiteX60" fmla="*/ 844915 w 2684164"/>
              <a:gd name="connsiteY60" fmla="*/ 795814 h 4354354"/>
              <a:gd name="connsiteX61" fmla="*/ 860154 w 2684164"/>
              <a:gd name="connsiteY61" fmla="*/ 762475 h 4354354"/>
              <a:gd name="connsiteX62" fmla="*/ 833961 w 2684164"/>
              <a:gd name="connsiteY62" fmla="*/ 696754 h 4354354"/>
              <a:gd name="connsiteX63" fmla="*/ 818245 w 2684164"/>
              <a:gd name="connsiteY63" fmla="*/ 573405 h 4354354"/>
              <a:gd name="connsiteX64" fmla="*/ 787764 w 2684164"/>
              <a:gd name="connsiteY64" fmla="*/ 536259 h 4354354"/>
              <a:gd name="connsiteX65" fmla="*/ 770143 w 2684164"/>
              <a:gd name="connsiteY65" fmla="*/ 505777 h 4354354"/>
              <a:gd name="connsiteX66" fmla="*/ 747283 w 2684164"/>
              <a:gd name="connsiteY66" fmla="*/ 430054 h 4354354"/>
              <a:gd name="connsiteX67" fmla="*/ 720137 w 2684164"/>
              <a:gd name="connsiteY67" fmla="*/ 349091 h 4354354"/>
              <a:gd name="connsiteX68" fmla="*/ 732519 w 2684164"/>
              <a:gd name="connsiteY68" fmla="*/ 321469 h 4354354"/>
              <a:gd name="connsiteX69" fmla="*/ 729187 w 2684164"/>
              <a:gd name="connsiteY69" fmla="*/ 256223 h 4354354"/>
              <a:gd name="connsiteX70" fmla="*/ 710137 w 2684164"/>
              <a:gd name="connsiteY70" fmla="*/ 241935 h 4354354"/>
              <a:gd name="connsiteX71" fmla="*/ 702040 w 2684164"/>
              <a:gd name="connsiteY71" fmla="*/ 171451 h 4354354"/>
              <a:gd name="connsiteX72" fmla="*/ 668226 w 2684164"/>
              <a:gd name="connsiteY72" fmla="*/ 120015 h 4354354"/>
              <a:gd name="connsiteX73" fmla="*/ 679180 w 2684164"/>
              <a:gd name="connsiteY73" fmla="*/ 70485 h 4354354"/>
              <a:gd name="connsiteX74" fmla="*/ 650127 w 2684164"/>
              <a:gd name="connsiteY74" fmla="*/ 0 h 4354354"/>
              <a:gd name="connsiteX75" fmla="*/ 605837 w 2684164"/>
              <a:gd name="connsiteY75" fmla="*/ 10001 h 4354354"/>
              <a:gd name="connsiteX76" fmla="*/ 535352 w 2684164"/>
              <a:gd name="connsiteY76" fmla="*/ 85249 h 4354354"/>
              <a:gd name="connsiteX77" fmla="*/ 552497 w 2684164"/>
              <a:gd name="connsiteY77" fmla="*/ 158591 h 4354354"/>
              <a:gd name="connsiteX78" fmla="*/ 545831 w 2684164"/>
              <a:gd name="connsiteY78" fmla="*/ 234792 h 4354354"/>
              <a:gd name="connsiteX79" fmla="*/ 498205 w 2684164"/>
              <a:gd name="connsiteY79" fmla="*/ 313373 h 4354354"/>
              <a:gd name="connsiteX80" fmla="*/ 453913 w 2684164"/>
              <a:gd name="connsiteY80" fmla="*/ 408147 h 4354354"/>
              <a:gd name="connsiteX81" fmla="*/ 361044 w 2684164"/>
              <a:gd name="connsiteY81" fmla="*/ 381476 h 4354354"/>
              <a:gd name="connsiteX82" fmla="*/ 293418 w 2684164"/>
              <a:gd name="connsiteY82" fmla="*/ 441960 h 4354354"/>
              <a:gd name="connsiteX83" fmla="*/ 263413 w 2684164"/>
              <a:gd name="connsiteY83" fmla="*/ 513874 h 4354354"/>
              <a:gd name="connsiteX84" fmla="*/ 314848 w 2684164"/>
              <a:gd name="connsiteY84" fmla="*/ 574834 h 4354354"/>
              <a:gd name="connsiteX85" fmla="*/ 228646 w 2684164"/>
              <a:gd name="connsiteY85" fmla="*/ 711995 h 4354354"/>
              <a:gd name="connsiteX86" fmla="*/ 255318 w 2684164"/>
              <a:gd name="connsiteY86" fmla="*/ 758667 h 4354354"/>
              <a:gd name="connsiteX87" fmla="*/ 241029 w 2684164"/>
              <a:gd name="connsiteY87" fmla="*/ 834390 h 4354354"/>
              <a:gd name="connsiteX88" fmla="*/ 295798 w 2684164"/>
              <a:gd name="connsiteY88" fmla="*/ 849630 h 4354354"/>
              <a:gd name="connsiteX89" fmla="*/ 343899 w 2684164"/>
              <a:gd name="connsiteY89" fmla="*/ 872966 h 4354354"/>
              <a:gd name="connsiteX90" fmla="*/ 317230 w 2684164"/>
              <a:gd name="connsiteY90" fmla="*/ 957263 h 4354354"/>
              <a:gd name="connsiteX91" fmla="*/ 314849 w 2684164"/>
              <a:gd name="connsiteY91" fmla="*/ 1051560 h 4354354"/>
              <a:gd name="connsiteX92" fmla="*/ 231506 w 2684164"/>
              <a:gd name="connsiteY92" fmla="*/ 1096803 h 4354354"/>
              <a:gd name="connsiteX93" fmla="*/ 152447 w 2684164"/>
              <a:gd name="connsiteY93" fmla="*/ 1095376 h 4354354"/>
              <a:gd name="connsiteX94" fmla="*/ 159114 w 2684164"/>
              <a:gd name="connsiteY94" fmla="*/ 1245395 h 4354354"/>
              <a:gd name="connsiteX95" fmla="*/ 221503 w 2684164"/>
              <a:gd name="connsiteY95" fmla="*/ 1283494 h 4354354"/>
              <a:gd name="connsiteX96" fmla="*/ 210073 w 2684164"/>
              <a:gd name="connsiteY96" fmla="*/ 1344454 h 4354354"/>
              <a:gd name="connsiteX97" fmla="*/ 292464 w 2684164"/>
              <a:gd name="connsiteY97" fmla="*/ 1416368 h 4354354"/>
              <a:gd name="connsiteX98" fmla="*/ 272938 w 2684164"/>
              <a:gd name="connsiteY98" fmla="*/ 1466374 h 4354354"/>
              <a:gd name="connsiteX99" fmla="*/ 237219 w 2684164"/>
              <a:gd name="connsiteY99" fmla="*/ 1567339 h 4354354"/>
              <a:gd name="connsiteX100" fmla="*/ 212455 w 2684164"/>
              <a:gd name="connsiteY100" fmla="*/ 1594485 h 4354354"/>
              <a:gd name="connsiteX101" fmla="*/ 152923 w 2684164"/>
              <a:gd name="connsiteY101" fmla="*/ 1602105 h 4354354"/>
              <a:gd name="connsiteX102" fmla="*/ 96249 w 2684164"/>
              <a:gd name="connsiteY102" fmla="*/ 1652111 h 4354354"/>
              <a:gd name="connsiteX103" fmla="*/ 35289 w 2684164"/>
              <a:gd name="connsiteY103" fmla="*/ 1684497 h 4354354"/>
              <a:gd name="connsiteX104" fmla="*/ 11001 w 2684164"/>
              <a:gd name="connsiteY104" fmla="*/ 1750219 h 4354354"/>
              <a:gd name="connsiteX105" fmla="*/ 523 w 2684164"/>
              <a:gd name="connsiteY105" fmla="*/ 1875473 h 4354354"/>
              <a:gd name="connsiteX106" fmla="*/ 29098 w 2684164"/>
              <a:gd name="connsiteY106" fmla="*/ 1938814 h 4354354"/>
              <a:gd name="connsiteX107" fmla="*/ 79104 w 2684164"/>
              <a:gd name="connsiteY107" fmla="*/ 1993107 h 4354354"/>
              <a:gd name="connsiteX108" fmla="*/ 166258 w 2684164"/>
              <a:gd name="connsiteY108" fmla="*/ 2037874 h 4354354"/>
              <a:gd name="connsiteX109" fmla="*/ 241505 w 2684164"/>
              <a:gd name="connsiteY109" fmla="*/ 2100263 h 4354354"/>
              <a:gd name="connsiteX110" fmla="*/ 265318 w 2684164"/>
              <a:gd name="connsiteY110" fmla="*/ 2182654 h 4354354"/>
              <a:gd name="connsiteX111" fmla="*/ 318182 w 2684164"/>
              <a:gd name="connsiteY111" fmla="*/ 2265045 h 4354354"/>
              <a:gd name="connsiteX112" fmla="*/ 443436 w 2684164"/>
              <a:gd name="connsiteY112" fmla="*/ 2258854 h 4354354"/>
              <a:gd name="connsiteX113" fmla="*/ 472010 w 2684164"/>
              <a:gd name="connsiteY113" fmla="*/ 2296954 h 4354354"/>
              <a:gd name="connsiteX114" fmla="*/ 510111 w 2684164"/>
              <a:gd name="connsiteY114" fmla="*/ 2330292 h 4354354"/>
              <a:gd name="connsiteX115" fmla="*/ 541067 w 2684164"/>
              <a:gd name="connsiteY115" fmla="*/ 2318385 h 4354354"/>
              <a:gd name="connsiteX116" fmla="*/ 564403 w 2684164"/>
              <a:gd name="connsiteY116" fmla="*/ 2392680 h 4354354"/>
              <a:gd name="connsiteX117" fmla="*/ 543448 w 2684164"/>
              <a:gd name="connsiteY117" fmla="*/ 2461737 h 4354354"/>
              <a:gd name="connsiteX118" fmla="*/ 497728 w 2684164"/>
              <a:gd name="connsiteY118" fmla="*/ 2511267 h 4354354"/>
              <a:gd name="connsiteX119" fmla="*/ 499633 w 2684164"/>
              <a:gd name="connsiteY119" fmla="*/ 2549843 h 4354354"/>
              <a:gd name="connsiteX120" fmla="*/ 491061 w 2684164"/>
              <a:gd name="connsiteY120" fmla="*/ 2611279 h 4354354"/>
              <a:gd name="connsiteX121" fmla="*/ 524398 w 2684164"/>
              <a:gd name="connsiteY121" fmla="*/ 2648902 h 4354354"/>
              <a:gd name="connsiteX122" fmla="*/ 532018 w 2684164"/>
              <a:gd name="connsiteY122" fmla="*/ 2681764 h 4354354"/>
              <a:gd name="connsiteX123" fmla="*/ 564879 w 2684164"/>
              <a:gd name="connsiteY123" fmla="*/ 2642236 h 4354354"/>
              <a:gd name="connsiteX124" fmla="*/ 598217 w 2684164"/>
              <a:gd name="connsiteY124" fmla="*/ 2584610 h 4354354"/>
              <a:gd name="connsiteX125" fmla="*/ 655366 w 2684164"/>
              <a:gd name="connsiteY125" fmla="*/ 2589848 h 4354354"/>
              <a:gd name="connsiteX126" fmla="*/ 717279 w 2684164"/>
              <a:gd name="connsiteY126" fmla="*/ 2680812 h 4354354"/>
              <a:gd name="connsiteX127" fmla="*/ 755855 w 2684164"/>
              <a:gd name="connsiteY127" fmla="*/ 2739390 h 4354354"/>
              <a:gd name="connsiteX128" fmla="*/ 713945 w 2684164"/>
              <a:gd name="connsiteY128" fmla="*/ 2816067 h 4354354"/>
              <a:gd name="connsiteX129" fmla="*/ 642032 w 2684164"/>
              <a:gd name="connsiteY129" fmla="*/ 2851785 h 4354354"/>
              <a:gd name="connsiteX130" fmla="*/ 592978 w 2684164"/>
              <a:gd name="connsiteY130" fmla="*/ 2914174 h 4354354"/>
              <a:gd name="connsiteX131" fmla="*/ 526779 w 2684164"/>
              <a:gd name="connsiteY131" fmla="*/ 2938462 h 4354354"/>
              <a:gd name="connsiteX132" fmla="*/ 497252 w 2684164"/>
              <a:gd name="connsiteY132" fmla="*/ 2980373 h 4354354"/>
              <a:gd name="connsiteX133" fmla="*/ 527732 w 2684164"/>
              <a:gd name="connsiteY133" fmla="*/ 3081814 h 4354354"/>
              <a:gd name="connsiteX134" fmla="*/ 533923 w 2684164"/>
              <a:gd name="connsiteY134" fmla="*/ 3220403 h 4354354"/>
              <a:gd name="connsiteX135" fmla="*/ 588692 w 2684164"/>
              <a:gd name="connsiteY135" fmla="*/ 3276601 h 4354354"/>
              <a:gd name="connsiteX136" fmla="*/ 614886 w 2684164"/>
              <a:gd name="connsiteY136" fmla="*/ 3342323 h 4354354"/>
              <a:gd name="connsiteX137" fmla="*/ 586311 w 2684164"/>
              <a:gd name="connsiteY137" fmla="*/ 3392329 h 4354354"/>
              <a:gd name="connsiteX138" fmla="*/ 586310 w 2684164"/>
              <a:gd name="connsiteY138" fmla="*/ 3450432 h 4354354"/>
              <a:gd name="connsiteX139" fmla="*/ 562498 w 2684164"/>
              <a:gd name="connsiteY139" fmla="*/ 3493294 h 4354354"/>
              <a:gd name="connsiteX140" fmla="*/ 546781 w 2684164"/>
              <a:gd name="connsiteY140" fmla="*/ 3561398 h 4354354"/>
              <a:gd name="connsiteX141" fmla="*/ 538686 w 2684164"/>
              <a:gd name="connsiteY141" fmla="*/ 3611404 h 4354354"/>
              <a:gd name="connsiteX142" fmla="*/ 519635 w 2684164"/>
              <a:gd name="connsiteY142" fmla="*/ 3654266 h 4354354"/>
              <a:gd name="connsiteX143" fmla="*/ 547258 w 2684164"/>
              <a:gd name="connsiteY143" fmla="*/ 3685223 h 4354354"/>
              <a:gd name="connsiteX144" fmla="*/ 600598 w 2684164"/>
              <a:gd name="connsiteY144" fmla="*/ 3699034 h 4354354"/>
              <a:gd name="connsiteX145" fmla="*/ 659653 w 2684164"/>
              <a:gd name="connsiteY145" fmla="*/ 3678556 h 4354354"/>
              <a:gd name="connsiteX146" fmla="*/ 661558 w 2684164"/>
              <a:gd name="connsiteY146" fmla="*/ 3725703 h 4354354"/>
              <a:gd name="connsiteX147" fmla="*/ 717279 w 2684164"/>
              <a:gd name="connsiteY147" fmla="*/ 3725704 h 4354354"/>
              <a:gd name="connsiteX148" fmla="*/ 781573 w 2684164"/>
              <a:gd name="connsiteY148" fmla="*/ 3743801 h 4354354"/>
              <a:gd name="connsiteX149" fmla="*/ 807767 w 2684164"/>
              <a:gd name="connsiteY149" fmla="*/ 3792379 h 4354354"/>
              <a:gd name="connsiteX150" fmla="*/ 844438 w 2684164"/>
              <a:gd name="connsiteY150" fmla="*/ 3798094 h 4354354"/>
              <a:gd name="connsiteX151" fmla="*/ 872061 w 2684164"/>
              <a:gd name="connsiteY151" fmla="*/ 3815716 h 4354354"/>
              <a:gd name="connsiteX152" fmla="*/ 890158 w 2684164"/>
              <a:gd name="connsiteY152" fmla="*/ 3836194 h 4354354"/>
              <a:gd name="connsiteX153" fmla="*/ 897778 w 2684164"/>
              <a:gd name="connsiteY153" fmla="*/ 3866674 h 4354354"/>
              <a:gd name="connsiteX154" fmla="*/ 913018 w 2684164"/>
              <a:gd name="connsiteY154" fmla="*/ 3889534 h 4354354"/>
              <a:gd name="connsiteX155" fmla="*/ 957309 w 2684164"/>
              <a:gd name="connsiteY155" fmla="*/ 3908584 h 4354354"/>
              <a:gd name="connsiteX156" fmla="*/ 989218 w 2684164"/>
              <a:gd name="connsiteY156" fmla="*/ 3973354 h 4354354"/>
              <a:gd name="connsiteX157" fmla="*/ 1004458 w 2684164"/>
              <a:gd name="connsiteY157" fmla="*/ 3996214 h 4354354"/>
              <a:gd name="connsiteX158" fmla="*/ 1027318 w 2684164"/>
              <a:gd name="connsiteY158" fmla="*/ 4034314 h 4354354"/>
              <a:gd name="connsiteX159" fmla="*/ 1057798 w 2684164"/>
              <a:gd name="connsiteY159" fmla="*/ 4110514 h 4354354"/>
              <a:gd name="connsiteX160" fmla="*/ 1065418 w 2684164"/>
              <a:gd name="connsiteY160" fmla="*/ 4133374 h 4354354"/>
              <a:gd name="connsiteX161" fmla="*/ 1141618 w 2684164"/>
              <a:gd name="connsiteY161" fmla="*/ 4163854 h 4354354"/>
              <a:gd name="connsiteX162" fmla="*/ 1194958 w 2684164"/>
              <a:gd name="connsiteY162" fmla="*/ 4240054 h 4354354"/>
              <a:gd name="connsiteX163" fmla="*/ 1255918 w 2684164"/>
              <a:gd name="connsiteY163" fmla="*/ 4247674 h 4354354"/>
              <a:gd name="connsiteX164" fmla="*/ 1263538 w 2684164"/>
              <a:gd name="connsiteY164" fmla="*/ 4301014 h 4354354"/>
              <a:gd name="connsiteX165" fmla="*/ 1309258 w 2684164"/>
              <a:gd name="connsiteY165" fmla="*/ 4354354 h 4354354"/>
              <a:gd name="connsiteX166" fmla="*/ 1347358 w 2684164"/>
              <a:gd name="connsiteY166" fmla="*/ 4255294 h 4354354"/>
              <a:gd name="connsiteX167" fmla="*/ 1408318 w 2684164"/>
              <a:gd name="connsiteY167" fmla="*/ 4224814 h 4354354"/>
              <a:gd name="connsiteX168" fmla="*/ 1461658 w 2684164"/>
              <a:gd name="connsiteY168" fmla="*/ 4209574 h 4354354"/>
              <a:gd name="connsiteX169" fmla="*/ 1499758 w 2684164"/>
              <a:gd name="connsiteY169" fmla="*/ 4186714 h 4354354"/>
              <a:gd name="connsiteX170" fmla="*/ 1545478 w 2684164"/>
              <a:gd name="connsiteY170" fmla="*/ 4156234 h 4354354"/>
              <a:gd name="connsiteX171" fmla="*/ 1575958 w 2684164"/>
              <a:gd name="connsiteY171" fmla="*/ 4148614 h 4354354"/>
              <a:gd name="connsiteX172" fmla="*/ 1636918 w 2684164"/>
              <a:gd name="connsiteY172" fmla="*/ 4087654 h 4354354"/>
              <a:gd name="connsiteX173" fmla="*/ 1667398 w 2684164"/>
              <a:gd name="connsiteY173" fmla="*/ 4064794 h 4354354"/>
              <a:gd name="connsiteX174" fmla="*/ 1819798 w 2684164"/>
              <a:gd name="connsiteY174" fmla="*/ 4026694 h 4354354"/>
              <a:gd name="connsiteX175" fmla="*/ 1850278 w 2684164"/>
              <a:gd name="connsiteY175" fmla="*/ 4011454 h 4354354"/>
              <a:gd name="connsiteX176" fmla="*/ 1895998 w 2684164"/>
              <a:gd name="connsiteY176" fmla="*/ 3996214 h 4354354"/>
              <a:gd name="connsiteX177" fmla="*/ 1918858 w 2684164"/>
              <a:gd name="connsiteY177" fmla="*/ 3980974 h 4354354"/>
              <a:gd name="connsiteX178" fmla="*/ 1979818 w 2684164"/>
              <a:gd name="connsiteY178" fmla="*/ 3935254 h 4354354"/>
              <a:gd name="connsiteX179" fmla="*/ 2040778 w 2684164"/>
              <a:gd name="connsiteY179" fmla="*/ 3897154 h 4354354"/>
              <a:gd name="connsiteX180" fmla="*/ 2071258 w 2684164"/>
              <a:gd name="connsiteY180" fmla="*/ 3881914 h 4354354"/>
              <a:gd name="connsiteX181" fmla="*/ 2124598 w 2684164"/>
              <a:gd name="connsiteY181" fmla="*/ 3843814 h 4354354"/>
              <a:gd name="connsiteX182" fmla="*/ 2155078 w 2684164"/>
              <a:gd name="connsiteY182" fmla="*/ 3813334 h 4354354"/>
              <a:gd name="connsiteX183" fmla="*/ 2193178 w 2684164"/>
              <a:gd name="connsiteY183" fmla="*/ 3714274 h 4354354"/>
              <a:gd name="connsiteX184" fmla="*/ 2155078 w 2684164"/>
              <a:gd name="connsiteY184" fmla="*/ 3630454 h 4354354"/>
              <a:gd name="connsiteX185" fmla="*/ 2132218 w 2684164"/>
              <a:gd name="connsiteY185" fmla="*/ 3622834 h 4354354"/>
              <a:gd name="connsiteX186" fmla="*/ 2116978 w 2684164"/>
              <a:gd name="connsiteY186" fmla="*/ 3706654 h 4354354"/>
              <a:gd name="connsiteX187" fmla="*/ 2101738 w 2684164"/>
              <a:gd name="connsiteY187" fmla="*/ 3683794 h 4354354"/>
              <a:gd name="connsiteX188" fmla="*/ 2040778 w 2684164"/>
              <a:gd name="connsiteY188" fmla="*/ 3691414 h 4354354"/>
              <a:gd name="connsiteX189" fmla="*/ 2048398 w 2684164"/>
              <a:gd name="connsiteY189" fmla="*/ 3729514 h 4354354"/>
              <a:gd name="connsiteX190" fmla="*/ 2071258 w 2684164"/>
              <a:gd name="connsiteY190" fmla="*/ 3744754 h 4354354"/>
              <a:gd name="connsiteX191" fmla="*/ 2086498 w 2684164"/>
              <a:gd name="connsiteY191" fmla="*/ 3775234 h 4354354"/>
              <a:gd name="connsiteX192" fmla="*/ 2078878 w 2684164"/>
              <a:gd name="connsiteY192" fmla="*/ 3820954 h 4354354"/>
              <a:gd name="connsiteX193" fmla="*/ 2002678 w 2684164"/>
              <a:gd name="connsiteY193" fmla="*/ 3775234 h 4354354"/>
              <a:gd name="connsiteX194" fmla="*/ 1987438 w 2684164"/>
              <a:gd name="connsiteY194" fmla="*/ 3676174 h 4354354"/>
              <a:gd name="connsiteX195" fmla="*/ 1964578 w 2684164"/>
              <a:gd name="connsiteY195" fmla="*/ 3653314 h 4354354"/>
              <a:gd name="connsiteX196" fmla="*/ 1972198 w 2684164"/>
              <a:gd name="connsiteY196" fmla="*/ 3607594 h 4354354"/>
              <a:gd name="connsiteX197" fmla="*/ 2017918 w 2684164"/>
              <a:gd name="connsiteY197" fmla="*/ 3599974 h 4354354"/>
              <a:gd name="connsiteX198" fmla="*/ 2025538 w 2684164"/>
              <a:gd name="connsiteY198" fmla="*/ 3546634 h 4354354"/>
              <a:gd name="connsiteX199" fmla="*/ 2056018 w 2684164"/>
              <a:gd name="connsiteY199" fmla="*/ 3554254 h 4354354"/>
              <a:gd name="connsiteX200" fmla="*/ 2086498 w 2684164"/>
              <a:gd name="connsiteY200" fmla="*/ 3516154 h 4354354"/>
              <a:gd name="connsiteX201" fmla="*/ 2116978 w 2684164"/>
              <a:gd name="connsiteY201" fmla="*/ 3485674 h 4354354"/>
              <a:gd name="connsiteX202" fmla="*/ 2132218 w 2684164"/>
              <a:gd name="connsiteY202" fmla="*/ 3462814 h 4354354"/>
              <a:gd name="connsiteX203" fmla="*/ 2162698 w 2684164"/>
              <a:gd name="connsiteY203" fmla="*/ 3439954 h 4354354"/>
              <a:gd name="connsiteX204" fmla="*/ 2231278 w 2684164"/>
              <a:gd name="connsiteY204" fmla="*/ 3348514 h 4354354"/>
              <a:gd name="connsiteX205" fmla="*/ 2238898 w 2684164"/>
              <a:gd name="connsiteY205" fmla="*/ 3318034 h 4354354"/>
              <a:gd name="connsiteX206" fmla="*/ 2261758 w 2684164"/>
              <a:gd name="connsiteY206" fmla="*/ 3257074 h 4354354"/>
              <a:gd name="connsiteX207" fmla="*/ 2269378 w 2684164"/>
              <a:gd name="connsiteY207" fmla="*/ 3211354 h 4354354"/>
              <a:gd name="connsiteX208" fmla="*/ 2292238 w 2684164"/>
              <a:gd name="connsiteY208" fmla="*/ 3165634 h 4354354"/>
              <a:gd name="connsiteX209" fmla="*/ 2307478 w 2684164"/>
              <a:gd name="connsiteY209" fmla="*/ 3127534 h 4354354"/>
              <a:gd name="connsiteX210" fmla="*/ 2345578 w 2684164"/>
              <a:gd name="connsiteY210" fmla="*/ 3112294 h 4354354"/>
              <a:gd name="connsiteX211" fmla="*/ 2368438 w 2684164"/>
              <a:gd name="connsiteY211" fmla="*/ 3097054 h 4354354"/>
              <a:gd name="connsiteX212" fmla="*/ 2487977 w 2684164"/>
              <a:gd name="connsiteY212" fmla="*/ 3067050 h 4354354"/>
              <a:gd name="connsiteX213" fmla="*/ 2586085 w 2684164"/>
              <a:gd name="connsiteY213" fmla="*/ 3063717 h 4354354"/>
              <a:gd name="connsiteX214" fmla="*/ 2678476 w 2684164"/>
              <a:gd name="connsiteY214" fmla="*/ 3054668 h 4354354"/>
              <a:gd name="connsiteX0" fmla="*/ 2678476 w 2684164"/>
              <a:gd name="connsiteY0" fmla="*/ 3054668 h 4354354"/>
              <a:gd name="connsiteX1" fmla="*/ 2673238 w 2684164"/>
              <a:gd name="connsiteY1" fmla="*/ 3028474 h 4354354"/>
              <a:gd name="connsiteX2" fmla="*/ 2665618 w 2684164"/>
              <a:gd name="connsiteY2" fmla="*/ 2975134 h 4354354"/>
              <a:gd name="connsiteX3" fmla="*/ 2623708 w 2684164"/>
              <a:gd name="connsiteY3" fmla="*/ 2967038 h 4354354"/>
              <a:gd name="connsiteX4" fmla="*/ 2560367 w 2684164"/>
              <a:gd name="connsiteY4" fmla="*/ 2966561 h 4354354"/>
              <a:gd name="connsiteX5" fmla="*/ 2519410 w 2684164"/>
              <a:gd name="connsiteY5" fmla="*/ 2908936 h 4354354"/>
              <a:gd name="connsiteX6" fmla="*/ 2457021 w 2684164"/>
              <a:gd name="connsiteY6" fmla="*/ 2905601 h 4354354"/>
              <a:gd name="connsiteX7" fmla="*/ 2410349 w 2684164"/>
              <a:gd name="connsiteY7" fmla="*/ 2889885 h 4354354"/>
              <a:gd name="connsiteX8" fmla="*/ 2376058 w 2684164"/>
              <a:gd name="connsiteY8" fmla="*/ 2876074 h 4354354"/>
              <a:gd name="connsiteX9" fmla="*/ 2347960 w 2684164"/>
              <a:gd name="connsiteY9" fmla="*/ 2856071 h 4354354"/>
              <a:gd name="connsiteX10" fmla="*/ 2293190 w 2684164"/>
              <a:gd name="connsiteY10" fmla="*/ 2824163 h 4354354"/>
              <a:gd name="connsiteX11" fmla="*/ 2218895 w 2684164"/>
              <a:gd name="connsiteY11" fmla="*/ 2864167 h 4354354"/>
              <a:gd name="connsiteX12" fmla="*/ 2178414 w 2684164"/>
              <a:gd name="connsiteY12" fmla="*/ 2825116 h 4354354"/>
              <a:gd name="connsiteX13" fmla="*/ 2143172 w 2684164"/>
              <a:gd name="connsiteY13" fmla="*/ 2746058 h 4354354"/>
              <a:gd name="connsiteX14" fmla="*/ 2123646 w 2684164"/>
              <a:gd name="connsiteY14" fmla="*/ 2684621 h 4354354"/>
              <a:gd name="connsiteX15" fmla="*/ 2105549 w 2684164"/>
              <a:gd name="connsiteY15" fmla="*/ 2649379 h 4354354"/>
              <a:gd name="connsiteX16" fmla="*/ 2104119 w 2684164"/>
              <a:gd name="connsiteY16" fmla="*/ 2600801 h 4354354"/>
              <a:gd name="connsiteX17" fmla="*/ 2026490 w 2684164"/>
              <a:gd name="connsiteY17" fmla="*/ 2686051 h 4354354"/>
              <a:gd name="connsiteX18" fmla="*/ 1959340 w 2684164"/>
              <a:gd name="connsiteY18" fmla="*/ 2754154 h 4354354"/>
              <a:gd name="connsiteX19" fmla="*/ 1912191 w 2684164"/>
              <a:gd name="connsiteY19" fmla="*/ 2713196 h 4354354"/>
              <a:gd name="connsiteX20" fmla="*/ 1775507 w 2684164"/>
              <a:gd name="connsiteY20" fmla="*/ 2699862 h 4354354"/>
              <a:gd name="connsiteX21" fmla="*/ 1677399 w 2684164"/>
              <a:gd name="connsiteY21" fmla="*/ 2689860 h 4354354"/>
              <a:gd name="connsiteX22" fmla="*/ 1606915 w 2684164"/>
              <a:gd name="connsiteY22" fmla="*/ 2582229 h 4354354"/>
              <a:gd name="connsiteX23" fmla="*/ 1542145 w 2684164"/>
              <a:gd name="connsiteY23" fmla="*/ 2584133 h 4354354"/>
              <a:gd name="connsiteX24" fmla="*/ 1517379 w 2684164"/>
              <a:gd name="connsiteY24" fmla="*/ 2563654 h 4354354"/>
              <a:gd name="connsiteX25" fmla="*/ 1469278 w 2684164"/>
              <a:gd name="connsiteY25" fmla="*/ 2381726 h 4354354"/>
              <a:gd name="connsiteX26" fmla="*/ 1438798 w 2684164"/>
              <a:gd name="connsiteY26" fmla="*/ 2289334 h 4354354"/>
              <a:gd name="connsiteX27" fmla="*/ 1400698 w 2684164"/>
              <a:gd name="connsiteY27" fmla="*/ 2220754 h 4354354"/>
              <a:gd name="connsiteX28" fmla="*/ 1385458 w 2684164"/>
              <a:gd name="connsiteY28" fmla="*/ 2197894 h 4354354"/>
              <a:gd name="connsiteX29" fmla="*/ 1374981 w 2684164"/>
              <a:gd name="connsiteY29" fmla="*/ 2152651 h 4354354"/>
              <a:gd name="connsiteX30" fmla="*/ 1369742 w 2684164"/>
              <a:gd name="connsiteY30" fmla="*/ 2052162 h 4354354"/>
              <a:gd name="connsiteX31" fmla="*/ 1384030 w 2684164"/>
              <a:gd name="connsiteY31" fmla="*/ 1982630 h 4354354"/>
              <a:gd name="connsiteX32" fmla="*/ 1315926 w 2684164"/>
              <a:gd name="connsiteY32" fmla="*/ 1917859 h 4354354"/>
              <a:gd name="connsiteX33" fmla="*/ 1282588 w 2684164"/>
              <a:gd name="connsiteY33" fmla="*/ 1912621 h 4354354"/>
              <a:gd name="connsiteX34" fmla="*/ 1184957 w 2684164"/>
              <a:gd name="connsiteY34" fmla="*/ 1853089 h 4354354"/>
              <a:gd name="connsiteX35" fmla="*/ 1126856 w 2684164"/>
              <a:gd name="connsiteY35" fmla="*/ 1863567 h 4354354"/>
              <a:gd name="connsiteX36" fmla="*/ 1074467 w 2684164"/>
              <a:gd name="connsiteY36" fmla="*/ 1897379 h 4354354"/>
              <a:gd name="connsiteX37" fmla="*/ 1025413 w 2684164"/>
              <a:gd name="connsiteY37" fmla="*/ 1923098 h 4354354"/>
              <a:gd name="connsiteX38" fmla="*/ 958738 w 2684164"/>
              <a:gd name="connsiteY38" fmla="*/ 1984058 h 4354354"/>
              <a:gd name="connsiteX39" fmla="*/ 909684 w 2684164"/>
              <a:gd name="connsiteY39" fmla="*/ 1941672 h 4354354"/>
              <a:gd name="connsiteX40" fmla="*/ 854917 w 2684164"/>
              <a:gd name="connsiteY40" fmla="*/ 1915002 h 4354354"/>
              <a:gd name="connsiteX41" fmla="*/ 823960 w 2684164"/>
              <a:gd name="connsiteY41" fmla="*/ 1889284 h 4354354"/>
              <a:gd name="connsiteX42" fmla="*/ 800624 w 2684164"/>
              <a:gd name="connsiteY42" fmla="*/ 1846898 h 4354354"/>
              <a:gd name="connsiteX43" fmla="*/ 814912 w 2684164"/>
              <a:gd name="connsiteY43" fmla="*/ 1789748 h 4354354"/>
              <a:gd name="connsiteX44" fmla="*/ 804433 w 2684164"/>
              <a:gd name="connsiteY44" fmla="*/ 1720215 h 4354354"/>
              <a:gd name="connsiteX45" fmla="*/ 783955 w 2684164"/>
              <a:gd name="connsiteY45" fmla="*/ 1625441 h 4354354"/>
              <a:gd name="connsiteX46" fmla="*/ 760141 w 2684164"/>
              <a:gd name="connsiteY46" fmla="*/ 1635919 h 4354354"/>
              <a:gd name="connsiteX47" fmla="*/ 701563 w 2684164"/>
              <a:gd name="connsiteY47" fmla="*/ 1571626 h 4354354"/>
              <a:gd name="connsiteX48" fmla="*/ 730138 w 2684164"/>
              <a:gd name="connsiteY48" fmla="*/ 1519714 h 4354354"/>
              <a:gd name="connsiteX49" fmla="*/ 777763 w 2684164"/>
              <a:gd name="connsiteY49" fmla="*/ 1455420 h 4354354"/>
              <a:gd name="connsiteX50" fmla="*/ 775858 w 2684164"/>
              <a:gd name="connsiteY50" fmla="*/ 1429227 h 4354354"/>
              <a:gd name="connsiteX51" fmla="*/ 818721 w 2684164"/>
              <a:gd name="connsiteY51" fmla="*/ 1375409 h 4354354"/>
              <a:gd name="connsiteX52" fmla="*/ 826818 w 2684164"/>
              <a:gd name="connsiteY52" fmla="*/ 1282542 h 4354354"/>
              <a:gd name="connsiteX53" fmla="*/ 812529 w 2684164"/>
              <a:gd name="connsiteY53" fmla="*/ 1198721 h 4354354"/>
              <a:gd name="connsiteX54" fmla="*/ 780144 w 2684164"/>
              <a:gd name="connsiteY54" fmla="*/ 1151573 h 4354354"/>
              <a:gd name="connsiteX55" fmla="*/ 761571 w 2684164"/>
              <a:gd name="connsiteY55" fmla="*/ 1070134 h 4354354"/>
              <a:gd name="connsiteX56" fmla="*/ 805387 w 2684164"/>
              <a:gd name="connsiteY56" fmla="*/ 1034892 h 4354354"/>
              <a:gd name="connsiteX57" fmla="*/ 808720 w 2684164"/>
              <a:gd name="connsiteY57" fmla="*/ 976789 h 4354354"/>
              <a:gd name="connsiteX58" fmla="*/ 821102 w 2684164"/>
              <a:gd name="connsiteY58" fmla="*/ 901065 h 4354354"/>
              <a:gd name="connsiteX59" fmla="*/ 830151 w 2684164"/>
              <a:gd name="connsiteY59" fmla="*/ 833914 h 4354354"/>
              <a:gd name="connsiteX60" fmla="*/ 844915 w 2684164"/>
              <a:gd name="connsiteY60" fmla="*/ 795814 h 4354354"/>
              <a:gd name="connsiteX61" fmla="*/ 860154 w 2684164"/>
              <a:gd name="connsiteY61" fmla="*/ 762475 h 4354354"/>
              <a:gd name="connsiteX62" fmla="*/ 833961 w 2684164"/>
              <a:gd name="connsiteY62" fmla="*/ 696754 h 4354354"/>
              <a:gd name="connsiteX63" fmla="*/ 818245 w 2684164"/>
              <a:gd name="connsiteY63" fmla="*/ 573405 h 4354354"/>
              <a:gd name="connsiteX64" fmla="*/ 787764 w 2684164"/>
              <a:gd name="connsiteY64" fmla="*/ 536259 h 4354354"/>
              <a:gd name="connsiteX65" fmla="*/ 770143 w 2684164"/>
              <a:gd name="connsiteY65" fmla="*/ 505777 h 4354354"/>
              <a:gd name="connsiteX66" fmla="*/ 747283 w 2684164"/>
              <a:gd name="connsiteY66" fmla="*/ 430054 h 4354354"/>
              <a:gd name="connsiteX67" fmla="*/ 720137 w 2684164"/>
              <a:gd name="connsiteY67" fmla="*/ 349091 h 4354354"/>
              <a:gd name="connsiteX68" fmla="*/ 732519 w 2684164"/>
              <a:gd name="connsiteY68" fmla="*/ 321469 h 4354354"/>
              <a:gd name="connsiteX69" fmla="*/ 729187 w 2684164"/>
              <a:gd name="connsiteY69" fmla="*/ 256223 h 4354354"/>
              <a:gd name="connsiteX70" fmla="*/ 710137 w 2684164"/>
              <a:gd name="connsiteY70" fmla="*/ 241935 h 4354354"/>
              <a:gd name="connsiteX71" fmla="*/ 702040 w 2684164"/>
              <a:gd name="connsiteY71" fmla="*/ 171451 h 4354354"/>
              <a:gd name="connsiteX72" fmla="*/ 668226 w 2684164"/>
              <a:gd name="connsiteY72" fmla="*/ 120015 h 4354354"/>
              <a:gd name="connsiteX73" fmla="*/ 679180 w 2684164"/>
              <a:gd name="connsiteY73" fmla="*/ 70485 h 4354354"/>
              <a:gd name="connsiteX74" fmla="*/ 650127 w 2684164"/>
              <a:gd name="connsiteY74" fmla="*/ 0 h 4354354"/>
              <a:gd name="connsiteX75" fmla="*/ 605837 w 2684164"/>
              <a:gd name="connsiteY75" fmla="*/ 10001 h 4354354"/>
              <a:gd name="connsiteX76" fmla="*/ 535352 w 2684164"/>
              <a:gd name="connsiteY76" fmla="*/ 85249 h 4354354"/>
              <a:gd name="connsiteX77" fmla="*/ 552497 w 2684164"/>
              <a:gd name="connsiteY77" fmla="*/ 158591 h 4354354"/>
              <a:gd name="connsiteX78" fmla="*/ 545831 w 2684164"/>
              <a:gd name="connsiteY78" fmla="*/ 234792 h 4354354"/>
              <a:gd name="connsiteX79" fmla="*/ 498205 w 2684164"/>
              <a:gd name="connsiteY79" fmla="*/ 313373 h 4354354"/>
              <a:gd name="connsiteX80" fmla="*/ 453913 w 2684164"/>
              <a:gd name="connsiteY80" fmla="*/ 408147 h 4354354"/>
              <a:gd name="connsiteX81" fmla="*/ 361044 w 2684164"/>
              <a:gd name="connsiteY81" fmla="*/ 381476 h 4354354"/>
              <a:gd name="connsiteX82" fmla="*/ 293418 w 2684164"/>
              <a:gd name="connsiteY82" fmla="*/ 441960 h 4354354"/>
              <a:gd name="connsiteX83" fmla="*/ 263413 w 2684164"/>
              <a:gd name="connsiteY83" fmla="*/ 513874 h 4354354"/>
              <a:gd name="connsiteX84" fmla="*/ 314848 w 2684164"/>
              <a:gd name="connsiteY84" fmla="*/ 574834 h 4354354"/>
              <a:gd name="connsiteX85" fmla="*/ 228646 w 2684164"/>
              <a:gd name="connsiteY85" fmla="*/ 711995 h 4354354"/>
              <a:gd name="connsiteX86" fmla="*/ 255318 w 2684164"/>
              <a:gd name="connsiteY86" fmla="*/ 758667 h 4354354"/>
              <a:gd name="connsiteX87" fmla="*/ 241029 w 2684164"/>
              <a:gd name="connsiteY87" fmla="*/ 834390 h 4354354"/>
              <a:gd name="connsiteX88" fmla="*/ 295798 w 2684164"/>
              <a:gd name="connsiteY88" fmla="*/ 849630 h 4354354"/>
              <a:gd name="connsiteX89" fmla="*/ 343899 w 2684164"/>
              <a:gd name="connsiteY89" fmla="*/ 872966 h 4354354"/>
              <a:gd name="connsiteX90" fmla="*/ 317230 w 2684164"/>
              <a:gd name="connsiteY90" fmla="*/ 957263 h 4354354"/>
              <a:gd name="connsiteX91" fmla="*/ 314849 w 2684164"/>
              <a:gd name="connsiteY91" fmla="*/ 1051560 h 4354354"/>
              <a:gd name="connsiteX92" fmla="*/ 231506 w 2684164"/>
              <a:gd name="connsiteY92" fmla="*/ 1096803 h 4354354"/>
              <a:gd name="connsiteX93" fmla="*/ 152447 w 2684164"/>
              <a:gd name="connsiteY93" fmla="*/ 1095376 h 4354354"/>
              <a:gd name="connsiteX94" fmla="*/ 159114 w 2684164"/>
              <a:gd name="connsiteY94" fmla="*/ 1245395 h 4354354"/>
              <a:gd name="connsiteX95" fmla="*/ 221503 w 2684164"/>
              <a:gd name="connsiteY95" fmla="*/ 1283494 h 4354354"/>
              <a:gd name="connsiteX96" fmla="*/ 210073 w 2684164"/>
              <a:gd name="connsiteY96" fmla="*/ 1344454 h 4354354"/>
              <a:gd name="connsiteX97" fmla="*/ 292464 w 2684164"/>
              <a:gd name="connsiteY97" fmla="*/ 1416368 h 4354354"/>
              <a:gd name="connsiteX98" fmla="*/ 272938 w 2684164"/>
              <a:gd name="connsiteY98" fmla="*/ 1466374 h 4354354"/>
              <a:gd name="connsiteX99" fmla="*/ 237219 w 2684164"/>
              <a:gd name="connsiteY99" fmla="*/ 1567339 h 4354354"/>
              <a:gd name="connsiteX100" fmla="*/ 212455 w 2684164"/>
              <a:gd name="connsiteY100" fmla="*/ 1594485 h 4354354"/>
              <a:gd name="connsiteX101" fmla="*/ 152923 w 2684164"/>
              <a:gd name="connsiteY101" fmla="*/ 1602105 h 4354354"/>
              <a:gd name="connsiteX102" fmla="*/ 96249 w 2684164"/>
              <a:gd name="connsiteY102" fmla="*/ 1652111 h 4354354"/>
              <a:gd name="connsiteX103" fmla="*/ 35289 w 2684164"/>
              <a:gd name="connsiteY103" fmla="*/ 1684497 h 4354354"/>
              <a:gd name="connsiteX104" fmla="*/ 11001 w 2684164"/>
              <a:gd name="connsiteY104" fmla="*/ 1750219 h 4354354"/>
              <a:gd name="connsiteX105" fmla="*/ 523 w 2684164"/>
              <a:gd name="connsiteY105" fmla="*/ 1875473 h 4354354"/>
              <a:gd name="connsiteX106" fmla="*/ 29098 w 2684164"/>
              <a:gd name="connsiteY106" fmla="*/ 1938814 h 4354354"/>
              <a:gd name="connsiteX107" fmla="*/ 79104 w 2684164"/>
              <a:gd name="connsiteY107" fmla="*/ 1993107 h 4354354"/>
              <a:gd name="connsiteX108" fmla="*/ 166258 w 2684164"/>
              <a:gd name="connsiteY108" fmla="*/ 2037874 h 4354354"/>
              <a:gd name="connsiteX109" fmla="*/ 241505 w 2684164"/>
              <a:gd name="connsiteY109" fmla="*/ 2100263 h 4354354"/>
              <a:gd name="connsiteX110" fmla="*/ 265318 w 2684164"/>
              <a:gd name="connsiteY110" fmla="*/ 2182654 h 4354354"/>
              <a:gd name="connsiteX111" fmla="*/ 318182 w 2684164"/>
              <a:gd name="connsiteY111" fmla="*/ 2265045 h 4354354"/>
              <a:gd name="connsiteX112" fmla="*/ 443436 w 2684164"/>
              <a:gd name="connsiteY112" fmla="*/ 2258854 h 4354354"/>
              <a:gd name="connsiteX113" fmla="*/ 472010 w 2684164"/>
              <a:gd name="connsiteY113" fmla="*/ 2296954 h 4354354"/>
              <a:gd name="connsiteX114" fmla="*/ 510111 w 2684164"/>
              <a:gd name="connsiteY114" fmla="*/ 2330292 h 4354354"/>
              <a:gd name="connsiteX115" fmla="*/ 541067 w 2684164"/>
              <a:gd name="connsiteY115" fmla="*/ 2318385 h 4354354"/>
              <a:gd name="connsiteX116" fmla="*/ 564403 w 2684164"/>
              <a:gd name="connsiteY116" fmla="*/ 2392680 h 4354354"/>
              <a:gd name="connsiteX117" fmla="*/ 543448 w 2684164"/>
              <a:gd name="connsiteY117" fmla="*/ 2461737 h 4354354"/>
              <a:gd name="connsiteX118" fmla="*/ 497728 w 2684164"/>
              <a:gd name="connsiteY118" fmla="*/ 2511267 h 4354354"/>
              <a:gd name="connsiteX119" fmla="*/ 499633 w 2684164"/>
              <a:gd name="connsiteY119" fmla="*/ 2549843 h 4354354"/>
              <a:gd name="connsiteX120" fmla="*/ 491061 w 2684164"/>
              <a:gd name="connsiteY120" fmla="*/ 2611279 h 4354354"/>
              <a:gd name="connsiteX121" fmla="*/ 524398 w 2684164"/>
              <a:gd name="connsiteY121" fmla="*/ 2648902 h 4354354"/>
              <a:gd name="connsiteX122" fmla="*/ 532018 w 2684164"/>
              <a:gd name="connsiteY122" fmla="*/ 2681764 h 4354354"/>
              <a:gd name="connsiteX123" fmla="*/ 564879 w 2684164"/>
              <a:gd name="connsiteY123" fmla="*/ 2642236 h 4354354"/>
              <a:gd name="connsiteX124" fmla="*/ 598217 w 2684164"/>
              <a:gd name="connsiteY124" fmla="*/ 2584610 h 4354354"/>
              <a:gd name="connsiteX125" fmla="*/ 655366 w 2684164"/>
              <a:gd name="connsiteY125" fmla="*/ 2589848 h 4354354"/>
              <a:gd name="connsiteX126" fmla="*/ 717279 w 2684164"/>
              <a:gd name="connsiteY126" fmla="*/ 2680812 h 4354354"/>
              <a:gd name="connsiteX127" fmla="*/ 755855 w 2684164"/>
              <a:gd name="connsiteY127" fmla="*/ 2739390 h 4354354"/>
              <a:gd name="connsiteX128" fmla="*/ 713945 w 2684164"/>
              <a:gd name="connsiteY128" fmla="*/ 2816067 h 4354354"/>
              <a:gd name="connsiteX129" fmla="*/ 642032 w 2684164"/>
              <a:gd name="connsiteY129" fmla="*/ 2851785 h 4354354"/>
              <a:gd name="connsiteX130" fmla="*/ 592978 w 2684164"/>
              <a:gd name="connsiteY130" fmla="*/ 2914174 h 4354354"/>
              <a:gd name="connsiteX131" fmla="*/ 526779 w 2684164"/>
              <a:gd name="connsiteY131" fmla="*/ 2938462 h 4354354"/>
              <a:gd name="connsiteX132" fmla="*/ 497252 w 2684164"/>
              <a:gd name="connsiteY132" fmla="*/ 2980373 h 4354354"/>
              <a:gd name="connsiteX133" fmla="*/ 527732 w 2684164"/>
              <a:gd name="connsiteY133" fmla="*/ 3081814 h 4354354"/>
              <a:gd name="connsiteX134" fmla="*/ 533923 w 2684164"/>
              <a:gd name="connsiteY134" fmla="*/ 3220403 h 4354354"/>
              <a:gd name="connsiteX135" fmla="*/ 588692 w 2684164"/>
              <a:gd name="connsiteY135" fmla="*/ 3276601 h 4354354"/>
              <a:gd name="connsiteX136" fmla="*/ 614886 w 2684164"/>
              <a:gd name="connsiteY136" fmla="*/ 3342323 h 4354354"/>
              <a:gd name="connsiteX137" fmla="*/ 586311 w 2684164"/>
              <a:gd name="connsiteY137" fmla="*/ 3392329 h 4354354"/>
              <a:gd name="connsiteX138" fmla="*/ 586310 w 2684164"/>
              <a:gd name="connsiteY138" fmla="*/ 3450432 h 4354354"/>
              <a:gd name="connsiteX139" fmla="*/ 562498 w 2684164"/>
              <a:gd name="connsiteY139" fmla="*/ 3493294 h 4354354"/>
              <a:gd name="connsiteX140" fmla="*/ 546781 w 2684164"/>
              <a:gd name="connsiteY140" fmla="*/ 3561398 h 4354354"/>
              <a:gd name="connsiteX141" fmla="*/ 538686 w 2684164"/>
              <a:gd name="connsiteY141" fmla="*/ 3611404 h 4354354"/>
              <a:gd name="connsiteX142" fmla="*/ 519635 w 2684164"/>
              <a:gd name="connsiteY142" fmla="*/ 3654266 h 4354354"/>
              <a:gd name="connsiteX143" fmla="*/ 547258 w 2684164"/>
              <a:gd name="connsiteY143" fmla="*/ 3685223 h 4354354"/>
              <a:gd name="connsiteX144" fmla="*/ 600598 w 2684164"/>
              <a:gd name="connsiteY144" fmla="*/ 3699034 h 4354354"/>
              <a:gd name="connsiteX145" fmla="*/ 659653 w 2684164"/>
              <a:gd name="connsiteY145" fmla="*/ 3678556 h 4354354"/>
              <a:gd name="connsiteX146" fmla="*/ 661558 w 2684164"/>
              <a:gd name="connsiteY146" fmla="*/ 3725703 h 4354354"/>
              <a:gd name="connsiteX147" fmla="*/ 717279 w 2684164"/>
              <a:gd name="connsiteY147" fmla="*/ 3725704 h 4354354"/>
              <a:gd name="connsiteX148" fmla="*/ 781573 w 2684164"/>
              <a:gd name="connsiteY148" fmla="*/ 3743801 h 4354354"/>
              <a:gd name="connsiteX149" fmla="*/ 807767 w 2684164"/>
              <a:gd name="connsiteY149" fmla="*/ 3792379 h 4354354"/>
              <a:gd name="connsiteX150" fmla="*/ 844438 w 2684164"/>
              <a:gd name="connsiteY150" fmla="*/ 3798094 h 4354354"/>
              <a:gd name="connsiteX151" fmla="*/ 872061 w 2684164"/>
              <a:gd name="connsiteY151" fmla="*/ 3815716 h 4354354"/>
              <a:gd name="connsiteX152" fmla="*/ 890158 w 2684164"/>
              <a:gd name="connsiteY152" fmla="*/ 3836194 h 4354354"/>
              <a:gd name="connsiteX153" fmla="*/ 897778 w 2684164"/>
              <a:gd name="connsiteY153" fmla="*/ 3866674 h 4354354"/>
              <a:gd name="connsiteX154" fmla="*/ 913018 w 2684164"/>
              <a:gd name="connsiteY154" fmla="*/ 3889534 h 4354354"/>
              <a:gd name="connsiteX155" fmla="*/ 947784 w 2684164"/>
              <a:gd name="connsiteY155" fmla="*/ 3920490 h 4354354"/>
              <a:gd name="connsiteX156" fmla="*/ 989218 w 2684164"/>
              <a:gd name="connsiteY156" fmla="*/ 3973354 h 4354354"/>
              <a:gd name="connsiteX157" fmla="*/ 1004458 w 2684164"/>
              <a:gd name="connsiteY157" fmla="*/ 3996214 h 4354354"/>
              <a:gd name="connsiteX158" fmla="*/ 1027318 w 2684164"/>
              <a:gd name="connsiteY158" fmla="*/ 4034314 h 4354354"/>
              <a:gd name="connsiteX159" fmla="*/ 1057798 w 2684164"/>
              <a:gd name="connsiteY159" fmla="*/ 4110514 h 4354354"/>
              <a:gd name="connsiteX160" fmla="*/ 1065418 w 2684164"/>
              <a:gd name="connsiteY160" fmla="*/ 4133374 h 4354354"/>
              <a:gd name="connsiteX161" fmla="*/ 1141618 w 2684164"/>
              <a:gd name="connsiteY161" fmla="*/ 4163854 h 4354354"/>
              <a:gd name="connsiteX162" fmla="*/ 1194958 w 2684164"/>
              <a:gd name="connsiteY162" fmla="*/ 4240054 h 4354354"/>
              <a:gd name="connsiteX163" fmla="*/ 1255918 w 2684164"/>
              <a:gd name="connsiteY163" fmla="*/ 4247674 h 4354354"/>
              <a:gd name="connsiteX164" fmla="*/ 1263538 w 2684164"/>
              <a:gd name="connsiteY164" fmla="*/ 4301014 h 4354354"/>
              <a:gd name="connsiteX165" fmla="*/ 1309258 w 2684164"/>
              <a:gd name="connsiteY165" fmla="*/ 4354354 h 4354354"/>
              <a:gd name="connsiteX166" fmla="*/ 1347358 w 2684164"/>
              <a:gd name="connsiteY166" fmla="*/ 4255294 h 4354354"/>
              <a:gd name="connsiteX167" fmla="*/ 1408318 w 2684164"/>
              <a:gd name="connsiteY167" fmla="*/ 4224814 h 4354354"/>
              <a:gd name="connsiteX168" fmla="*/ 1461658 w 2684164"/>
              <a:gd name="connsiteY168" fmla="*/ 4209574 h 4354354"/>
              <a:gd name="connsiteX169" fmla="*/ 1499758 w 2684164"/>
              <a:gd name="connsiteY169" fmla="*/ 4186714 h 4354354"/>
              <a:gd name="connsiteX170" fmla="*/ 1545478 w 2684164"/>
              <a:gd name="connsiteY170" fmla="*/ 4156234 h 4354354"/>
              <a:gd name="connsiteX171" fmla="*/ 1575958 w 2684164"/>
              <a:gd name="connsiteY171" fmla="*/ 4148614 h 4354354"/>
              <a:gd name="connsiteX172" fmla="*/ 1636918 w 2684164"/>
              <a:gd name="connsiteY172" fmla="*/ 4087654 h 4354354"/>
              <a:gd name="connsiteX173" fmla="*/ 1667398 w 2684164"/>
              <a:gd name="connsiteY173" fmla="*/ 4064794 h 4354354"/>
              <a:gd name="connsiteX174" fmla="*/ 1819798 w 2684164"/>
              <a:gd name="connsiteY174" fmla="*/ 4026694 h 4354354"/>
              <a:gd name="connsiteX175" fmla="*/ 1850278 w 2684164"/>
              <a:gd name="connsiteY175" fmla="*/ 4011454 h 4354354"/>
              <a:gd name="connsiteX176" fmla="*/ 1895998 w 2684164"/>
              <a:gd name="connsiteY176" fmla="*/ 3996214 h 4354354"/>
              <a:gd name="connsiteX177" fmla="*/ 1918858 w 2684164"/>
              <a:gd name="connsiteY177" fmla="*/ 3980974 h 4354354"/>
              <a:gd name="connsiteX178" fmla="*/ 1979818 w 2684164"/>
              <a:gd name="connsiteY178" fmla="*/ 3935254 h 4354354"/>
              <a:gd name="connsiteX179" fmla="*/ 2040778 w 2684164"/>
              <a:gd name="connsiteY179" fmla="*/ 3897154 h 4354354"/>
              <a:gd name="connsiteX180" fmla="*/ 2071258 w 2684164"/>
              <a:gd name="connsiteY180" fmla="*/ 3881914 h 4354354"/>
              <a:gd name="connsiteX181" fmla="*/ 2124598 w 2684164"/>
              <a:gd name="connsiteY181" fmla="*/ 3843814 h 4354354"/>
              <a:gd name="connsiteX182" fmla="*/ 2155078 w 2684164"/>
              <a:gd name="connsiteY182" fmla="*/ 3813334 h 4354354"/>
              <a:gd name="connsiteX183" fmla="*/ 2193178 w 2684164"/>
              <a:gd name="connsiteY183" fmla="*/ 3714274 h 4354354"/>
              <a:gd name="connsiteX184" fmla="*/ 2155078 w 2684164"/>
              <a:gd name="connsiteY184" fmla="*/ 3630454 h 4354354"/>
              <a:gd name="connsiteX185" fmla="*/ 2132218 w 2684164"/>
              <a:gd name="connsiteY185" fmla="*/ 3622834 h 4354354"/>
              <a:gd name="connsiteX186" fmla="*/ 2116978 w 2684164"/>
              <a:gd name="connsiteY186" fmla="*/ 3706654 h 4354354"/>
              <a:gd name="connsiteX187" fmla="*/ 2101738 w 2684164"/>
              <a:gd name="connsiteY187" fmla="*/ 3683794 h 4354354"/>
              <a:gd name="connsiteX188" fmla="*/ 2040778 w 2684164"/>
              <a:gd name="connsiteY188" fmla="*/ 3691414 h 4354354"/>
              <a:gd name="connsiteX189" fmla="*/ 2048398 w 2684164"/>
              <a:gd name="connsiteY189" fmla="*/ 3729514 h 4354354"/>
              <a:gd name="connsiteX190" fmla="*/ 2071258 w 2684164"/>
              <a:gd name="connsiteY190" fmla="*/ 3744754 h 4354354"/>
              <a:gd name="connsiteX191" fmla="*/ 2086498 w 2684164"/>
              <a:gd name="connsiteY191" fmla="*/ 3775234 h 4354354"/>
              <a:gd name="connsiteX192" fmla="*/ 2078878 w 2684164"/>
              <a:gd name="connsiteY192" fmla="*/ 3820954 h 4354354"/>
              <a:gd name="connsiteX193" fmla="*/ 2002678 w 2684164"/>
              <a:gd name="connsiteY193" fmla="*/ 3775234 h 4354354"/>
              <a:gd name="connsiteX194" fmla="*/ 1987438 w 2684164"/>
              <a:gd name="connsiteY194" fmla="*/ 3676174 h 4354354"/>
              <a:gd name="connsiteX195" fmla="*/ 1964578 w 2684164"/>
              <a:gd name="connsiteY195" fmla="*/ 3653314 h 4354354"/>
              <a:gd name="connsiteX196" fmla="*/ 1972198 w 2684164"/>
              <a:gd name="connsiteY196" fmla="*/ 3607594 h 4354354"/>
              <a:gd name="connsiteX197" fmla="*/ 2017918 w 2684164"/>
              <a:gd name="connsiteY197" fmla="*/ 3599974 h 4354354"/>
              <a:gd name="connsiteX198" fmla="*/ 2025538 w 2684164"/>
              <a:gd name="connsiteY198" fmla="*/ 3546634 h 4354354"/>
              <a:gd name="connsiteX199" fmla="*/ 2056018 w 2684164"/>
              <a:gd name="connsiteY199" fmla="*/ 3554254 h 4354354"/>
              <a:gd name="connsiteX200" fmla="*/ 2086498 w 2684164"/>
              <a:gd name="connsiteY200" fmla="*/ 3516154 h 4354354"/>
              <a:gd name="connsiteX201" fmla="*/ 2116978 w 2684164"/>
              <a:gd name="connsiteY201" fmla="*/ 3485674 h 4354354"/>
              <a:gd name="connsiteX202" fmla="*/ 2132218 w 2684164"/>
              <a:gd name="connsiteY202" fmla="*/ 3462814 h 4354354"/>
              <a:gd name="connsiteX203" fmla="*/ 2162698 w 2684164"/>
              <a:gd name="connsiteY203" fmla="*/ 3439954 h 4354354"/>
              <a:gd name="connsiteX204" fmla="*/ 2231278 w 2684164"/>
              <a:gd name="connsiteY204" fmla="*/ 3348514 h 4354354"/>
              <a:gd name="connsiteX205" fmla="*/ 2238898 w 2684164"/>
              <a:gd name="connsiteY205" fmla="*/ 3318034 h 4354354"/>
              <a:gd name="connsiteX206" fmla="*/ 2261758 w 2684164"/>
              <a:gd name="connsiteY206" fmla="*/ 3257074 h 4354354"/>
              <a:gd name="connsiteX207" fmla="*/ 2269378 w 2684164"/>
              <a:gd name="connsiteY207" fmla="*/ 3211354 h 4354354"/>
              <a:gd name="connsiteX208" fmla="*/ 2292238 w 2684164"/>
              <a:gd name="connsiteY208" fmla="*/ 3165634 h 4354354"/>
              <a:gd name="connsiteX209" fmla="*/ 2307478 w 2684164"/>
              <a:gd name="connsiteY209" fmla="*/ 3127534 h 4354354"/>
              <a:gd name="connsiteX210" fmla="*/ 2345578 w 2684164"/>
              <a:gd name="connsiteY210" fmla="*/ 3112294 h 4354354"/>
              <a:gd name="connsiteX211" fmla="*/ 2368438 w 2684164"/>
              <a:gd name="connsiteY211" fmla="*/ 3097054 h 4354354"/>
              <a:gd name="connsiteX212" fmla="*/ 2487977 w 2684164"/>
              <a:gd name="connsiteY212" fmla="*/ 3067050 h 4354354"/>
              <a:gd name="connsiteX213" fmla="*/ 2586085 w 2684164"/>
              <a:gd name="connsiteY213" fmla="*/ 3063717 h 4354354"/>
              <a:gd name="connsiteX214" fmla="*/ 2678476 w 2684164"/>
              <a:gd name="connsiteY214" fmla="*/ 3054668 h 4354354"/>
              <a:gd name="connsiteX0" fmla="*/ 2678476 w 2684164"/>
              <a:gd name="connsiteY0" fmla="*/ 3054668 h 4354354"/>
              <a:gd name="connsiteX1" fmla="*/ 2673238 w 2684164"/>
              <a:gd name="connsiteY1" fmla="*/ 3028474 h 4354354"/>
              <a:gd name="connsiteX2" fmla="*/ 2665618 w 2684164"/>
              <a:gd name="connsiteY2" fmla="*/ 2975134 h 4354354"/>
              <a:gd name="connsiteX3" fmla="*/ 2623708 w 2684164"/>
              <a:gd name="connsiteY3" fmla="*/ 2967038 h 4354354"/>
              <a:gd name="connsiteX4" fmla="*/ 2560367 w 2684164"/>
              <a:gd name="connsiteY4" fmla="*/ 2966561 h 4354354"/>
              <a:gd name="connsiteX5" fmla="*/ 2519410 w 2684164"/>
              <a:gd name="connsiteY5" fmla="*/ 2908936 h 4354354"/>
              <a:gd name="connsiteX6" fmla="*/ 2457021 w 2684164"/>
              <a:gd name="connsiteY6" fmla="*/ 2905601 h 4354354"/>
              <a:gd name="connsiteX7" fmla="*/ 2410349 w 2684164"/>
              <a:gd name="connsiteY7" fmla="*/ 2889885 h 4354354"/>
              <a:gd name="connsiteX8" fmla="*/ 2376058 w 2684164"/>
              <a:gd name="connsiteY8" fmla="*/ 2876074 h 4354354"/>
              <a:gd name="connsiteX9" fmla="*/ 2347960 w 2684164"/>
              <a:gd name="connsiteY9" fmla="*/ 2856071 h 4354354"/>
              <a:gd name="connsiteX10" fmla="*/ 2293190 w 2684164"/>
              <a:gd name="connsiteY10" fmla="*/ 2824163 h 4354354"/>
              <a:gd name="connsiteX11" fmla="*/ 2218895 w 2684164"/>
              <a:gd name="connsiteY11" fmla="*/ 2864167 h 4354354"/>
              <a:gd name="connsiteX12" fmla="*/ 2178414 w 2684164"/>
              <a:gd name="connsiteY12" fmla="*/ 2825116 h 4354354"/>
              <a:gd name="connsiteX13" fmla="*/ 2143172 w 2684164"/>
              <a:gd name="connsiteY13" fmla="*/ 2746058 h 4354354"/>
              <a:gd name="connsiteX14" fmla="*/ 2123646 w 2684164"/>
              <a:gd name="connsiteY14" fmla="*/ 2684621 h 4354354"/>
              <a:gd name="connsiteX15" fmla="*/ 2105549 w 2684164"/>
              <a:gd name="connsiteY15" fmla="*/ 2649379 h 4354354"/>
              <a:gd name="connsiteX16" fmla="*/ 2104119 w 2684164"/>
              <a:gd name="connsiteY16" fmla="*/ 2600801 h 4354354"/>
              <a:gd name="connsiteX17" fmla="*/ 2026490 w 2684164"/>
              <a:gd name="connsiteY17" fmla="*/ 2686051 h 4354354"/>
              <a:gd name="connsiteX18" fmla="*/ 1959340 w 2684164"/>
              <a:gd name="connsiteY18" fmla="*/ 2754154 h 4354354"/>
              <a:gd name="connsiteX19" fmla="*/ 1912191 w 2684164"/>
              <a:gd name="connsiteY19" fmla="*/ 2713196 h 4354354"/>
              <a:gd name="connsiteX20" fmla="*/ 1775507 w 2684164"/>
              <a:gd name="connsiteY20" fmla="*/ 2699862 h 4354354"/>
              <a:gd name="connsiteX21" fmla="*/ 1677399 w 2684164"/>
              <a:gd name="connsiteY21" fmla="*/ 2689860 h 4354354"/>
              <a:gd name="connsiteX22" fmla="*/ 1606915 w 2684164"/>
              <a:gd name="connsiteY22" fmla="*/ 2582229 h 4354354"/>
              <a:gd name="connsiteX23" fmla="*/ 1542145 w 2684164"/>
              <a:gd name="connsiteY23" fmla="*/ 2584133 h 4354354"/>
              <a:gd name="connsiteX24" fmla="*/ 1517379 w 2684164"/>
              <a:gd name="connsiteY24" fmla="*/ 2563654 h 4354354"/>
              <a:gd name="connsiteX25" fmla="*/ 1469278 w 2684164"/>
              <a:gd name="connsiteY25" fmla="*/ 2381726 h 4354354"/>
              <a:gd name="connsiteX26" fmla="*/ 1438798 w 2684164"/>
              <a:gd name="connsiteY26" fmla="*/ 2289334 h 4354354"/>
              <a:gd name="connsiteX27" fmla="*/ 1400698 w 2684164"/>
              <a:gd name="connsiteY27" fmla="*/ 2220754 h 4354354"/>
              <a:gd name="connsiteX28" fmla="*/ 1385458 w 2684164"/>
              <a:gd name="connsiteY28" fmla="*/ 2197894 h 4354354"/>
              <a:gd name="connsiteX29" fmla="*/ 1374981 w 2684164"/>
              <a:gd name="connsiteY29" fmla="*/ 2152651 h 4354354"/>
              <a:gd name="connsiteX30" fmla="*/ 1369742 w 2684164"/>
              <a:gd name="connsiteY30" fmla="*/ 2052162 h 4354354"/>
              <a:gd name="connsiteX31" fmla="*/ 1384030 w 2684164"/>
              <a:gd name="connsiteY31" fmla="*/ 1982630 h 4354354"/>
              <a:gd name="connsiteX32" fmla="*/ 1315926 w 2684164"/>
              <a:gd name="connsiteY32" fmla="*/ 1917859 h 4354354"/>
              <a:gd name="connsiteX33" fmla="*/ 1282588 w 2684164"/>
              <a:gd name="connsiteY33" fmla="*/ 1912621 h 4354354"/>
              <a:gd name="connsiteX34" fmla="*/ 1184957 w 2684164"/>
              <a:gd name="connsiteY34" fmla="*/ 1853089 h 4354354"/>
              <a:gd name="connsiteX35" fmla="*/ 1126856 w 2684164"/>
              <a:gd name="connsiteY35" fmla="*/ 1863567 h 4354354"/>
              <a:gd name="connsiteX36" fmla="*/ 1074467 w 2684164"/>
              <a:gd name="connsiteY36" fmla="*/ 1897379 h 4354354"/>
              <a:gd name="connsiteX37" fmla="*/ 1025413 w 2684164"/>
              <a:gd name="connsiteY37" fmla="*/ 1923098 h 4354354"/>
              <a:gd name="connsiteX38" fmla="*/ 958738 w 2684164"/>
              <a:gd name="connsiteY38" fmla="*/ 1984058 h 4354354"/>
              <a:gd name="connsiteX39" fmla="*/ 909684 w 2684164"/>
              <a:gd name="connsiteY39" fmla="*/ 1941672 h 4354354"/>
              <a:gd name="connsiteX40" fmla="*/ 854917 w 2684164"/>
              <a:gd name="connsiteY40" fmla="*/ 1915002 h 4354354"/>
              <a:gd name="connsiteX41" fmla="*/ 823960 w 2684164"/>
              <a:gd name="connsiteY41" fmla="*/ 1889284 h 4354354"/>
              <a:gd name="connsiteX42" fmla="*/ 800624 w 2684164"/>
              <a:gd name="connsiteY42" fmla="*/ 1846898 h 4354354"/>
              <a:gd name="connsiteX43" fmla="*/ 814912 w 2684164"/>
              <a:gd name="connsiteY43" fmla="*/ 1789748 h 4354354"/>
              <a:gd name="connsiteX44" fmla="*/ 804433 w 2684164"/>
              <a:gd name="connsiteY44" fmla="*/ 1720215 h 4354354"/>
              <a:gd name="connsiteX45" fmla="*/ 783955 w 2684164"/>
              <a:gd name="connsiteY45" fmla="*/ 1625441 h 4354354"/>
              <a:gd name="connsiteX46" fmla="*/ 760141 w 2684164"/>
              <a:gd name="connsiteY46" fmla="*/ 1635919 h 4354354"/>
              <a:gd name="connsiteX47" fmla="*/ 701563 w 2684164"/>
              <a:gd name="connsiteY47" fmla="*/ 1571626 h 4354354"/>
              <a:gd name="connsiteX48" fmla="*/ 730138 w 2684164"/>
              <a:gd name="connsiteY48" fmla="*/ 1519714 h 4354354"/>
              <a:gd name="connsiteX49" fmla="*/ 777763 w 2684164"/>
              <a:gd name="connsiteY49" fmla="*/ 1455420 h 4354354"/>
              <a:gd name="connsiteX50" fmla="*/ 775858 w 2684164"/>
              <a:gd name="connsiteY50" fmla="*/ 1429227 h 4354354"/>
              <a:gd name="connsiteX51" fmla="*/ 818721 w 2684164"/>
              <a:gd name="connsiteY51" fmla="*/ 1375409 h 4354354"/>
              <a:gd name="connsiteX52" fmla="*/ 826818 w 2684164"/>
              <a:gd name="connsiteY52" fmla="*/ 1282542 h 4354354"/>
              <a:gd name="connsiteX53" fmla="*/ 812529 w 2684164"/>
              <a:gd name="connsiteY53" fmla="*/ 1198721 h 4354354"/>
              <a:gd name="connsiteX54" fmla="*/ 780144 w 2684164"/>
              <a:gd name="connsiteY54" fmla="*/ 1151573 h 4354354"/>
              <a:gd name="connsiteX55" fmla="*/ 761571 w 2684164"/>
              <a:gd name="connsiteY55" fmla="*/ 1070134 h 4354354"/>
              <a:gd name="connsiteX56" fmla="*/ 805387 w 2684164"/>
              <a:gd name="connsiteY56" fmla="*/ 1034892 h 4354354"/>
              <a:gd name="connsiteX57" fmla="*/ 808720 w 2684164"/>
              <a:gd name="connsiteY57" fmla="*/ 976789 h 4354354"/>
              <a:gd name="connsiteX58" fmla="*/ 821102 w 2684164"/>
              <a:gd name="connsiteY58" fmla="*/ 901065 h 4354354"/>
              <a:gd name="connsiteX59" fmla="*/ 830151 w 2684164"/>
              <a:gd name="connsiteY59" fmla="*/ 833914 h 4354354"/>
              <a:gd name="connsiteX60" fmla="*/ 844915 w 2684164"/>
              <a:gd name="connsiteY60" fmla="*/ 795814 h 4354354"/>
              <a:gd name="connsiteX61" fmla="*/ 860154 w 2684164"/>
              <a:gd name="connsiteY61" fmla="*/ 762475 h 4354354"/>
              <a:gd name="connsiteX62" fmla="*/ 833961 w 2684164"/>
              <a:gd name="connsiteY62" fmla="*/ 696754 h 4354354"/>
              <a:gd name="connsiteX63" fmla="*/ 818245 w 2684164"/>
              <a:gd name="connsiteY63" fmla="*/ 573405 h 4354354"/>
              <a:gd name="connsiteX64" fmla="*/ 787764 w 2684164"/>
              <a:gd name="connsiteY64" fmla="*/ 536259 h 4354354"/>
              <a:gd name="connsiteX65" fmla="*/ 770143 w 2684164"/>
              <a:gd name="connsiteY65" fmla="*/ 505777 h 4354354"/>
              <a:gd name="connsiteX66" fmla="*/ 747283 w 2684164"/>
              <a:gd name="connsiteY66" fmla="*/ 430054 h 4354354"/>
              <a:gd name="connsiteX67" fmla="*/ 720137 w 2684164"/>
              <a:gd name="connsiteY67" fmla="*/ 349091 h 4354354"/>
              <a:gd name="connsiteX68" fmla="*/ 732519 w 2684164"/>
              <a:gd name="connsiteY68" fmla="*/ 321469 h 4354354"/>
              <a:gd name="connsiteX69" fmla="*/ 729187 w 2684164"/>
              <a:gd name="connsiteY69" fmla="*/ 256223 h 4354354"/>
              <a:gd name="connsiteX70" fmla="*/ 710137 w 2684164"/>
              <a:gd name="connsiteY70" fmla="*/ 241935 h 4354354"/>
              <a:gd name="connsiteX71" fmla="*/ 702040 w 2684164"/>
              <a:gd name="connsiteY71" fmla="*/ 171451 h 4354354"/>
              <a:gd name="connsiteX72" fmla="*/ 668226 w 2684164"/>
              <a:gd name="connsiteY72" fmla="*/ 120015 h 4354354"/>
              <a:gd name="connsiteX73" fmla="*/ 679180 w 2684164"/>
              <a:gd name="connsiteY73" fmla="*/ 70485 h 4354354"/>
              <a:gd name="connsiteX74" fmla="*/ 650127 w 2684164"/>
              <a:gd name="connsiteY74" fmla="*/ 0 h 4354354"/>
              <a:gd name="connsiteX75" fmla="*/ 605837 w 2684164"/>
              <a:gd name="connsiteY75" fmla="*/ 10001 h 4354354"/>
              <a:gd name="connsiteX76" fmla="*/ 535352 w 2684164"/>
              <a:gd name="connsiteY76" fmla="*/ 85249 h 4354354"/>
              <a:gd name="connsiteX77" fmla="*/ 552497 w 2684164"/>
              <a:gd name="connsiteY77" fmla="*/ 158591 h 4354354"/>
              <a:gd name="connsiteX78" fmla="*/ 545831 w 2684164"/>
              <a:gd name="connsiteY78" fmla="*/ 234792 h 4354354"/>
              <a:gd name="connsiteX79" fmla="*/ 498205 w 2684164"/>
              <a:gd name="connsiteY79" fmla="*/ 313373 h 4354354"/>
              <a:gd name="connsiteX80" fmla="*/ 453913 w 2684164"/>
              <a:gd name="connsiteY80" fmla="*/ 408147 h 4354354"/>
              <a:gd name="connsiteX81" fmla="*/ 361044 w 2684164"/>
              <a:gd name="connsiteY81" fmla="*/ 381476 h 4354354"/>
              <a:gd name="connsiteX82" fmla="*/ 293418 w 2684164"/>
              <a:gd name="connsiteY82" fmla="*/ 441960 h 4354354"/>
              <a:gd name="connsiteX83" fmla="*/ 263413 w 2684164"/>
              <a:gd name="connsiteY83" fmla="*/ 513874 h 4354354"/>
              <a:gd name="connsiteX84" fmla="*/ 314848 w 2684164"/>
              <a:gd name="connsiteY84" fmla="*/ 574834 h 4354354"/>
              <a:gd name="connsiteX85" fmla="*/ 228646 w 2684164"/>
              <a:gd name="connsiteY85" fmla="*/ 711995 h 4354354"/>
              <a:gd name="connsiteX86" fmla="*/ 255318 w 2684164"/>
              <a:gd name="connsiteY86" fmla="*/ 758667 h 4354354"/>
              <a:gd name="connsiteX87" fmla="*/ 241029 w 2684164"/>
              <a:gd name="connsiteY87" fmla="*/ 834390 h 4354354"/>
              <a:gd name="connsiteX88" fmla="*/ 295798 w 2684164"/>
              <a:gd name="connsiteY88" fmla="*/ 849630 h 4354354"/>
              <a:gd name="connsiteX89" fmla="*/ 343899 w 2684164"/>
              <a:gd name="connsiteY89" fmla="*/ 872966 h 4354354"/>
              <a:gd name="connsiteX90" fmla="*/ 317230 w 2684164"/>
              <a:gd name="connsiteY90" fmla="*/ 957263 h 4354354"/>
              <a:gd name="connsiteX91" fmla="*/ 314849 w 2684164"/>
              <a:gd name="connsiteY91" fmla="*/ 1051560 h 4354354"/>
              <a:gd name="connsiteX92" fmla="*/ 231506 w 2684164"/>
              <a:gd name="connsiteY92" fmla="*/ 1096803 h 4354354"/>
              <a:gd name="connsiteX93" fmla="*/ 152447 w 2684164"/>
              <a:gd name="connsiteY93" fmla="*/ 1095376 h 4354354"/>
              <a:gd name="connsiteX94" fmla="*/ 159114 w 2684164"/>
              <a:gd name="connsiteY94" fmla="*/ 1245395 h 4354354"/>
              <a:gd name="connsiteX95" fmla="*/ 221503 w 2684164"/>
              <a:gd name="connsiteY95" fmla="*/ 1283494 h 4354354"/>
              <a:gd name="connsiteX96" fmla="*/ 210073 w 2684164"/>
              <a:gd name="connsiteY96" fmla="*/ 1344454 h 4354354"/>
              <a:gd name="connsiteX97" fmla="*/ 292464 w 2684164"/>
              <a:gd name="connsiteY97" fmla="*/ 1416368 h 4354354"/>
              <a:gd name="connsiteX98" fmla="*/ 272938 w 2684164"/>
              <a:gd name="connsiteY98" fmla="*/ 1466374 h 4354354"/>
              <a:gd name="connsiteX99" fmla="*/ 237219 w 2684164"/>
              <a:gd name="connsiteY99" fmla="*/ 1567339 h 4354354"/>
              <a:gd name="connsiteX100" fmla="*/ 212455 w 2684164"/>
              <a:gd name="connsiteY100" fmla="*/ 1594485 h 4354354"/>
              <a:gd name="connsiteX101" fmla="*/ 152923 w 2684164"/>
              <a:gd name="connsiteY101" fmla="*/ 1602105 h 4354354"/>
              <a:gd name="connsiteX102" fmla="*/ 96249 w 2684164"/>
              <a:gd name="connsiteY102" fmla="*/ 1652111 h 4354354"/>
              <a:gd name="connsiteX103" fmla="*/ 35289 w 2684164"/>
              <a:gd name="connsiteY103" fmla="*/ 1684497 h 4354354"/>
              <a:gd name="connsiteX104" fmla="*/ 11001 w 2684164"/>
              <a:gd name="connsiteY104" fmla="*/ 1750219 h 4354354"/>
              <a:gd name="connsiteX105" fmla="*/ 523 w 2684164"/>
              <a:gd name="connsiteY105" fmla="*/ 1875473 h 4354354"/>
              <a:gd name="connsiteX106" fmla="*/ 29098 w 2684164"/>
              <a:gd name="connsiteY106" fmla="*/ 1938814 h 4354354"/>
              <a:gd name="connsiteX107" fmla="*/ 79104 w 2684164"/>
              <a:gd name="connsiteY107" fmla="*/ 1993107 h 4354354"/>
              <a:gd name="connsiteX108" fmla="*/ 166258 w 2684164"/>
              <a:gd name="connsiteY108" fmla="*/ 2037874 h 4354354"/>
              <a:gd name="connsiteX109" fmla="*/ 241505 w 2684164"/>
              <a:gd name="connsiteY109" fmla="*/ 2100263 h 4354354"/>
              <a:gd name="connsiteX110" fmla="*/ 265318 w 2684164"/>
              <a:gd name="connsiteY110" fmla="*/ 2182654 h 4354354"/>
              <a:gd name="connsiteX111" fmla="*/ 318182 w 2684164"/>
              <a:gd name="connsiteY111" fmla="*/ 2265045 h 4354354"/>
              <a:gd name="connsiteX112" fmla="*/ 443436 w 2684164"/>
              <a:gd name="connsiteY112" fmla="*/ 2258854 h 4354354"/>
              <a:gd name="connsiteX113" fmla="*/ 472010 w 2684164"/>
              <a:gd name="connsiteY113" fmla="*/ 2296954 h 4354354"/>
              <a:gd name="connsiteX114" fmla="*/ 510111 w 2684164"/>
              <a:gd name="connsiteY114" fmla="*/ 2330292 h 4354354"/>
              <a:gd name="connsiteX115" fmla="*/ 541067 w 2684164"/>
              <a:gd name="connsiteY115" fmla="*/ 2318385 h 4354354"/>
              <a:gd name="connsiteX116" fmla="*/ 564403 w 2684164"/>
              <a:gd name="connsiteY116" fmla="*/ 2392680 h 4354354"/>
              <a:gd name="connsiteX117" fmla="*/ 543448 w 2684164"/>
              <a:gd name="connsiteY117" fmla="*/ 2461737 h 4354354"/>
              <a:gd name="connsiteX118" fmla="*/ 497728 w 2684164"/>
              <a:gd name="connsiteY118" fmla="*/ 2511267 h 4354354"/>
              <a:gd name="connsiteX119" fmla="*/ 499633 w 2684164"/>
              <a:gd name="connsiteY119" fmla="*/ 2549843 h 4354354"/>
              <a:gd name="connsiteX120" fmla="*/ 491061 w 2684164"/>
              <a:gd name="connsiteY120" fmla="*/ 2611279 h 4354354"/>
              <a:gd name="connsiteX121" fmla="*/ 524398 w 2684164"/>
              <a:gd name="connsiteY121" fmla="*/ 2648902 h 4354354"/>
              <a:gd name="connsiteX122" fmla="*/ 532018 w 2684164"/>
              <a:gd name="connsiteY122" fmla="*/ 2681764 h 4354354"/>
              <a:gd name="connsiteX123" fmla="*/ 564879 w 2684164"/>
              <a:gd name="connsiteY123" fmla="*/ 2642236 h 4354354"/>
              <a:gd name="connsiteX124" fmla="*/ 598217 w 2684164"/>
              <a:gd name="connsiteY124" fmla="*/ 2584610 h 4354354"/>
              <a:gd name="connsiteX125" fmla="*/ 655366 w 2684164"/>
              <a:gd name="connsiteY125" fmla="*/ 2589848 h 4354354"/>
              <a:gd name="connsiteX126" fmla="*/ 717279 w 2684164"/>
              <a:gd name="connsiteY126" fmla="*/ 2680812 h 4354354"/>
              <a:gd name="connsiteX127" fmla="*/ 755855 w 2684164"/>
              <a:gd name="connsiteY127" fmla="*/ 2739390 h 4354354"/>
              <a:gd name="connsiteX128" fmla="*/ 713945 w 2684164"/>
              <a:gd name="connsiteY128" fmla="*/ 2816067 h 4354354"/>
              <a:gd name="connsiteX129" fmla="*/ 642032 w 2684164"/>
              <a:gd name="connsiteY129" fmla="*/ 2851785 h 4354354"/>
              <a:gd name="connsiteX130" fmla="*/ 592978 w 2684164"/>
              <a:gd name="connsiteY130" fmla="*/ 2914174 h 4354354"/>
              <a:gd name="connsiteX131" fmla="*/ 526779 w 2684164"/>
              <a:gd name="connsiteY131" fmla="*/ 2938462 h 4354354"/>
              <a:gd name="connsiteX132" fmla="*/ 497252 w 2684164"/>
              <a:gd name="connsiteY132" fmla="*/ 2980373 h 4354354"/>
              <a:gd name="connsiteX133" fmla="*/ 527732 w 2684164"/>
              <a:gd name="connsiteY133" fmla="*/ 3081814 h 4354354"/>
              <a:gd name="connsiteX134" fmla="*/ 533923 w 2684164"/>
              <a:gd name="connsiteY134" fmla="*/ 3220403 h 4354354"/>
              <a:gd name="connsiteX135" fmla="*/ 588692 w 2684164"/>
              <a:gd name="connsiteY135" fmla="*/ 3276601 h 4354354"/>
              <a:gd name="connsiteX136" fmla="*/ 614886 w 2684164"/>
              <a:gd name="connsiteY136" fmla="*/ 3342323 h 4354354"/>
              <a:gd name="connsiteX137" fmla="*/ 586311 w 2684164"/>
              <a:gd name="connsiteY137" fmla="*/ 3392329 h 4354354"/>
              <a:gd name="connsiteX138" fmla="*/ 586310 w 2684164"/>
              <a:gd name="connsiteY138" fmla="*/ 3450432 h 4354354"/>
              <a:gd name="connsiteX139" fmla="*/ 562498 w 2684164"/>
              <a:gd name="connsiteY139" fmla="*/ 3493294 h 4354354"/>
              <a:gd name="connsiteX140" fmla="*/ 546781 w 2684164"/>
              <a:gd name="connsiteY140" fmla="*/ 3561398 h 4354354"/>
              <a:gd name="connsiteX141" fmla="*/ 538686 w 2684164"/>
              <a:gd name="connsiteY141" fmla="*/ 3611404 h 4354354"/>
              <a:gd name="connsiteX142" fmla="*/ 519635 w 2684164"/>
              <a:gd name="connsiteY142" fmla="*/ 3654266 h 4354354"/>
              <a:gd name="connsiteX143" fmla="*/ 547258 w 2684164"/>
              <a:gd name="connsiteY143" fmla="*/ 3685223 h 4354354"/>
              <a:gd name="connsiteX144" fmla="*/ 600598 w 2684164"/>
              <a:gd name="connsiteY144" fmla="*/ 3699034 h 4354354"/>
              <a:gd name="connsiteX145" fmla="*/ 659653 w 2684164"/>
              <a:gd name="connsiteY145" fmla="*/ 3678556 h 4354354"/>
              <a:gd name="connsiteX146" fmla="*/ 661558 w 2684164"/>
              <a:gd name="connsiteY146" fmla="*/ 3725703 h 4354354"/>
              <a:gd name="connsiteX147" fmla="*/ 717279 w 2684164"/>
              <a:gd name="connsiteY147" fmla="*/ 3725704 h 4354354"/>
              <a:gd name="connsiteX148" fmla="*/ 781573 w 2684164"/>
              <a:gd name="connsiteY148" fmla="*/ 3743801 h 4354354"/>
              <a:gd name="connsiteX149" fmla="*/ 807767 w 2684164"/>
              <a:gd name="connsiteY149" fmla="*/ 3792379 h 4354354"/>
              <a:gd name="connsiteX150" fmla="*/ 844438 w 2684164"/>
              <a:gd name="connsiteY150" fmla="*/ 3798094 h 4354354"/>
              <a:gd name="connsiteX151" fmla="*/ 872061 w 2684164"/>
              <a:gd name="connsiteY151" fmla="*/ 3815716 h 4354354"/>
              <a:gd name="connsiteX152" fmla="*/ 890158 w 2684164"/>
              <a:gd name="connsiteY152" fmla="*/ 3836194 h 4354354"/>
              <a:gd name="connsiteX153" fmla="*/ 897778 w 2684164"/>
              <a:gd name="connsiteY153" fmla="*/ 3866674 h 4354354"/>
              <a:gd name="connsiteX154" fmla="*/ 913018 w 2684164"/>
              <a:gd name="connsiteY154" fmla="*/ 3889534 h 4354354"/>
              <a:gd name="connsiteX155" fmla="*/ 957309 w 2684164"/>
              <a:gd name="connsiteY155" fmla="*/ 3922872 h 4354354"/>
              <a:gd name="connsiteX156" fmla="*/ 989218 w 2684164"/>
              <a:gd name="connsiteY156" fmla="*/ 3973354 h 4354354"/>
              <a:gd name="connsiteX157" fmla="*/ 1004458 w 2684164"/>
              <a:gd name="connsiteY157" fmla="*/ 3996214 h 4354354"/>
              <a:gd name="connsiteX158" fmla="*/ 1027318 w 2684164"/>
              <a:gd name="connsiteY158" fmla="*/ 4034314 h 4354354"/>
              <a:gd name="connsiteX159" fmla="*/ 1057798 w 2684164"/>
              <a:gd name="connsiteY159" fmla="*/ 4110514 h 4354354"/>
              <a:gd name="connsiteX160" fmla="*/ 1065418 w 2684164"/>
              <a:gd name="connsiteY160" fmla="*/ 4133374 h 4354354"/>
              <a:gd name="connsiteX161" fmla="*/ 1141618 w 2684164"/>
              <a:gd name="connsiteY161" fmla="*/ 4163854 h 4354354"/>
              <a:gd name="connsiteX162" fmla="*/ 1194958 w 2684164"/>
              <a:gd name="connsiteY162" fmla="*/ 4240054 h 4354354"/>
              <a:gd name="connsiteX163" fmla="*/ 1255918 w 2684164"/>
              <a:gd name="connsiteY163" fmla="*/ 4247674 h 4354354"/>
              <a:gd name="connsiteX164" fmla="*/ 1263538 w 2684164"/>
              <a:gd name="connsiteY164" fmla="*/ 4301014 h 4354354"/>
              <a:gd name="connsiteX165" fmla="*/ 1309258 w 2684164"/>
              <a:gd name="connsiteY165" fmla="*/ 4354354 h 4354354"/>
              <a:gd name="connsiteX166" fmla="*/ 1347358 w 2684164"/>
              <a:gd name="connsiteY166" fmla="*/ 4255294 h 4354354"/>
              <a:gd name="connsiteX167" fmla="*/ 1408318 w 2684164"/>
              <a:gd name="connsiteY167" fmla="*/ 4224814 h 4354354"/>
              <a:gd name="connsiteX168" fmla="*/ 1461658 w 2684164"/>
              <a:gd name="connsiteY168" fmla="*/ 4209574 h 4354354"/>
              <a:gd name="connsiteX169" fmla="*/ 1499758 w 2684164"/>
              <a:gd name="connsiteY169" fmla="*/ 4186714 h 4354354"/>
              <a:gd name="connsiteX170" fmla="*/ 1545478 w 2684164"/>
              <a:gd name="connsiteY170" fmla="*/ 4156234 h 4354354"/>
              <a:gd name="connsiteX171" fmla="*/ 1575958 w 2684164"/>
              <a:gd name="connsiteY171" fmla="*/ 4148614 h 4354354"/>
              <a:gd name="connsiteX172" fmla="*/ 1636918 w 2684164"/>
              <a:gd name="connsiteY172" fmla="*/ 4087654 h 4354354"/>
              <a:gd name="connsiteX173" fmla="*/ 1667398 w 2684164"/>
              <a:gd name="connsiteY173" fmla="*/ 4064794 h 4354354"/>
              <a:gd name="connsiteX174" fmla="*/ 1819798 w 2684164"/>
              <a:gd name="connsiteY174" fmla="*/ 4026694 h 4354354"/>
              <a:gd name="connsiteX175" fmla="*/ 1850278 w 2684164"/>
              <a:gd name="connsiteY175" fmla="*/ 4011454 h 4354354"/>
              <a:gd name="connsiteX176" fmla="*/ 1895998 w 2684164"/>
              <a:gd name="connsiteY176" fmla="*/ 3996214 h 4354354"/>
              <a:gd name="connsiteX177" fmla="*/ 1918858 w 2684164"/>
              <a:gd name="connsiteY177" fmla="*/ 3980974 h 4354354"/>
              <a:gd name="connsiteX178" fmla="*/ 1979818 w 2684164"/>
              <a:gd name="connsiteY178" fmla="*/ 3935254 h 4354354"/>
              <a:gd name="connsiteX179" fmla="*/ 2040778 w 2684164"/>
              <a:gd name="connsiteY179" fmla="*/ 3897154 h 4354354"/>
              <a:gd name="connsiteX180" fmla="*/ 2071258 w 2684164"/>
              <a:gd name="connsiteY180" fmla="*/ 3881914 h 4354354"/>
              <a:gd name="connsiteX181" fmla="*/ 2124598 w 2684164"/>
              <a:gd name="connsiteY181" fmla="*/ 3843814 h 4354354"/>
              <a:gd name="connsiteX182" fmla="*/ 2155078 w 2684164"/>
              <a:gd name="connsiteY182" fmla="*/ 3813334 h 4354354"/>
              <a:gd name="connsiteX183" fmla="*/ 2193178 w 2684164"/>
              <a:gd name="connsiteY183" fmla="*/ 3714274 h 4354354"/>
              <a:gd name="connsiteX184" fmla="*/ 2155078 w 2684164"/>
              <a:gd name="connsiteY184" fmla="*/ 3630454 h 4354354"/>
              <a:gd name="connsiteX185" fmla="*/ 2132218 w 2684164"/>
              <a:gd name="connsiteY185" fmla="*/ 3622834 h 4354354"/>
              <a:gd name="connsiteX186" fmla="*/ 2116978 w 2684164"/>
              <a:gd name="connsiteY186" fmla="*/ 3706654 h 4354354"/>
              <a:gd name="connsiteX187" fmla="*/ 2101738 w 2684164"/>
              <a:gd name="connsiteY187" fmla="*/ 3683794 h 4354354"/>
              <a:gd name="connsiteX188" fmla="*/ 2040778 w 2684164"/>
              <a:gd name="connsiteY188" fmla="*/ 3691414 h 4354354"/>
              <a:gd name="connsiteX189" fmla="*/ 2048398 w 2684164"/>
              <a:gd name="connsiteY189" fmla="*/ 3729514 h 4354354"/>
              <a:gd name="connsiteX190" fmla="*/ 2071258 w 2684164"/>
              <a:gd name="connsiteY190" fmla="*/ 3744754 h 4354354"/>
              <a:gd name="connsiteX191" fmla="*/ 2086498 w 2684164"/>
              <a:gd name="connsiteY191" fmla="*/ 3775234 h 4354354"/>
              <a:gd name="connsiteX192" fmla="*/ 2078878 w 2684164"/>
              <a:gd name="connsiteY192" fmla="*/ 3820954 h 4354354"/>
              <a:gd name="connsiteX193" fmla="*/ 2002678 w 2684164"/>
              <a:gd name="connsiteY193" fmla="*/ 3775234 h 4354354"/>
              <a:gd name="connsiteX194" fmla="*/ 1987438 w 2684164"/>
              <a:gd name="connsiteY194" fmla="*/ 3676174 h 4354354"/>
              <a:gd name="connsiteX195" fmla="*/ 1964578 w 2684164"/>
              <a:gd name="connsiteY195" fmla="*/ 3653314 h 4354354"/>
              <a:gd name="connsiteX196" fmla="*/ 1972198 w 2684164"/>
              <a:gd name="connsiteY196" fmla="*/ 3607594 h 4354354"/>
              <a:gd name="connsiteX197" fmla="*/ 2017918 w 2684164"/>
              <a:gd name="connsiteY197" fmla="*/ 3599974 h 4354354"/>
              <a:gd name="connsiteX198" fmla="*/ 2025538 w 2684164"/>
              <a:gd name="connsiteY198" fmla="*/ 3546634 h 4354354"/>
              <a:gd name="connsiteX199" fmla="*/ 2056018 w 2684164"/>
              <a:gd name="connsiteY199" fmla="*/ 3554254 h 4354354"/>
              <a:gd name="connsiteX200" fmla="*/ 2086498 w 2684164"/>
              <a:gd name="connsiteY200" fmla="*/ 3516154 h 4354354"/>
              <a:gd name="connsiteX201" fmla="*/ 2116978 w 2684164"/>
              <a:gd name="connsiteY201" fmla="*/ 3485674 h 4354354"/>
              <a:gd name="connsiteX202" fmla="*/ 2132218 w 2684164"/>
              <a:gd name="connsiteY202" fmla="*/ 3462814 h 4354354"/>
              <a:gd name="connsiteX203" fmla="*/ 2162698 w 2684164"/>
              <a:gd name="connsiteY203" fmla="*/ 3439954 h 4354354"/>
              <a:gd name="connsiteX204" fmla="*/ 2231278 w 2684164"/>
              <a:gd name="connsiteY204" fmla="*/ 3348514 h 4354354"/>
              <a:gd name="connsiteX205" fmla="*/ 2238898 w 2684164"/>
              <a:gd name="connsiteY205" fmla="*/ 3318034 h 4354354"/>
              <a:gd name="connsiteX206" fmla="*/ 2261758 w 2684164"/>
              <a:gd name="connsiteY206" fmla="*/ 3257074 h 4354354"/>
              <a:gd name="connsiteX207" fmla="*/ 2269378 w 2684164"/>
              <a:gd name="connsiteY207" fmla="*/ 3211354 h 4354354"/>
              <a:gd name="connsiteX208" fmla="*/ 2292238 w 2684164"/>
              <a:gd name="connsiteY208" fmla="*/ 3165634 h 4354354"/>
              <a:gd name="connsiteX209" fmla="*/ 2307478 w 2684164"/>
              <a:gd name="connsiteY209" fmla="*/ 3127534 h 4354354"/>
              <a:gd name="connsiteX210" fmla="*/ 2345578 w 2684164"/>
              <a:gd name="connsiteY210" fmla="*/ 3112294 h 4354354"/>
              <a:gd name="connsiteX211" fmla="*/ 2368438 w 2684164"/>
              <a:gd name="connsiteY211" fmla="*/ 3097054 h 4354354"/>
              <a:gd name="connsiteX212" fmla="*/ 2487977 w 2684164"/>
              <a:gd name="connsiteY212" fmla="*/ 3067050 h 4354354"/>
              <a:gd name="connsiteX213" fmla="*/ 2586085 w 2684164"/>
              <a:gd name="connsiteY213" fmla="*/ 3063717 h 4354354"/>
              <a:gd name="connsiteX214" fmla="*/ 2678476 w 2684164"/>
              <a:gd name="connsiteY214" fmla="*/ 3054668 h 4354354"/>
              <a:gd name="connsiteX0" fmla="*/ 2678476 w 2684164"/>
              <a:gd name="connsiteY0" fmla="*/ 3054668 h 4354354"/>
              <a:gd name="connsiteX1" fmla="*/ 2673238 w 2684164"/>
              <a:gd name="connsiteY1" fmla="*/ 3028474 h 4354354"/>
              <a:gd name="connsiteX2" fmla="*/ 2665618 w 2684164"/>
              <a:gd name="connsiteY2" fmla="*/ 2975134 h 4354354"/>
              <a:gd name="connsiteX3" fmla="*/ 2623708 w 2684164"/>
              <a:gd name="connsiteY3" fmla="*/ 2967038 h 4354354"/>
              <a:gd name="connsiteX4" fmla="*/ 2560367 w 2684164"/>
              <a:gd name="connsiteY4" fmla="*/ 2966561 h 4354354"/>
              <a:gd name="connsiteX5" fmla="*/ 2519410 w 2684164"/>
              <a:gd name="connsiteY5" fmla="*/ 2908936 h 4354354"/>
              <a:gd name="connsiteX6" fmla="*/ 2457021 w 2684164"/>
              <a:gd name="connsiteY6" fmla="*/ 2905601 h 4354354"/>
              <a:gd name="connsiteX7" fmla="*/ 2410349 w 2684164"/>
              <a:gd name="connsiteY7" fmla="*/ 2889885 h 4354354"/>
              <a:gd name="connsiteX8" fmla="*/ 2376058 w 2684164"/>
              <a:gd name="connsiteY8" fmla="*/ 2876074 h 4354354"/>
              <a:gd name="connsiteX9" fmla="*/ 2347960 w 2684164"/>
              <a:gd name="connsiteY9" fmla="*/ 2856071 h 4354354"/>
              <a:gd name="connsiteX10" fmla="*/ 2293190 w 2684164"/>
              <a:gd name="connsiteY10" fmla="*/ 2824163 h 4354354"/>
              <a:gd name="connsiteX11" fmla="*/ 2218895 w 2684164"/>
              <a:gd name="connsiteY11" fmla="*/ 2864167 h 4354354"/>
              <a:gd name="connsiteX12" fmla="*/ 2178414 w 2684164"/>
              <a:gd name="connsiteY12" fmla="*/ 2825116 h 4354354"/>
              <a:gd name="connsiteX13" fmla="*/ 2143172 w 2684164"/>
              <a:gd name="connsiteY13" fmla="*/ 2746058 h 4354354"/>
              <a:gd name="connsiteX14" fmla="*/ 2123646 w 2684164"/>
              <a:gd name="connsiteY14" fmla="*/ 2684621 h 4354354"/>
              <a:gd name="connsiteX15" fmla="*/ 2105549 w 2684164"/>
              <a:gd name="connsiteY15" fmla="*/ 2649379 h 4354354"/>
              <a:gd name="connsiteX16" fmla="*/ 2104119 w 2684164"/>
              <a:gd name="connsiteY16" fmla="*/ 2600801 h 4354354"/>
              <a:gd name="connsiteX17" fmla="*/ 2026490 w 2684164"/>
              <a:gd name="connsiteY17" fmla="*/ 2686051 h 4354354"/>
              <a:gd name="connsiteX18" fmla="*/ 1959340 w 2684164"/>
              <a:gd name="connsiteY18" fmla="*/ 2754154 h 4354354"/>
              <a:gd name="connsiteX19" fmla="*/ 1912191 w 2684164"/>
              <a:gd name="connsiteY19" fmla="*/ 2713196 h 4354354"/>
              <a:gd name="connsiteX20" fmla="*/ 1775507 w 2684164"/>
              <a:gd name="connsiteY20" fmla="*/ 2699862 h 4354354"/>
              <a:gd name="connsiteX21" fmla="*/ 1677399 w 2684164"/>
              <a:gd name="connsiteY21" fmla="*/ 2689860 h 4354354"/>
              <a:gd name="connsiteX22" fmla="*/ 1606915 w 2684164"/>
              <a:gd name="connsiteY22" fmla="*/ 2582229 h 4354354"/>
              <a:gd name="connsiteX23" fmla="*/ 1542145 w 2684164"/>
              <a:gd name="connsiteY23" fmla="*/ 2584133 h 4354354"/>
              <a:gd name="connsiteX24" fmla="*/ 1517379 w 2684164"/>
              <a:gd name="connsiteY24" fmla="*/ 2563654 h 4354354"/>
              <a:gd name="connsiteX25" fmla="*/ 1469278 w 2684164"/>
              <a:gd name="connsiteY25" fmla="*/ 2381726 h 4354354"/>
              <a:gd name="connsiteX26" fmla="*/ 1438798 w 2684164"/>
              <a:gd name="connsiteY26" fmla="*/ 2289334 h 4354354"/>
              <a:gd name="connsiteX27" fmla="*/ 1400698 w 2684164"/>
              <a:gd name="connsiteY27" fmla="*/ 2220754 h 4354354"/>
              <a:gd name="connsiteX28" fmla="*/ 1385458 w 2684164"/>
              <a:gd name="connsiteY28" fmla="*/ 2197894 h 4354354"/>
              <a:gd name="connsiteX29" fmla="*/ 1374981 w 2684164"/>
              <a:gd name="connsiteY29" fmla="*/ 2152651 h 4354354"/>
              <a:gd name="connsiteX30" fmla="*/ 1369742 w 2684164"/>
              <a:gd name="connsiteY30" fmla="*/ 2052162 h 4354354"/>
              <a:gd name="connsiteX31" fmla="*/ 1384030 w 2684164"/>
              <a:gd name="connsiteY31" fmla="*/ 1982630 h 4354354"/>
              <a:gd name="connsiteX32" fmla="*/ 1315926 w 2684164"/>
              <a:gd name="connsiteY32" fmla="*/ 1917859 h 4354354"/>
              <a:gd name="connsiteX33" fmla="*/ 1282588 w 2684164"/>
              <a:gd name="connsiteY33" fmla="*/ 1912621 h 4354354"/>
              <a:gd name="connsiteX34" fmla="*/ 1184957 w 2684164"/>
              <a:gd name="connsiteY34" fmla="*/ 1853089 h 4354354"/>
              <a:gd name="connsiteX35" fmla="*/ 1126856 w 2684164"/>
              <a:gd name="connsiteY35" fmla="*/ 1863567 h 4354354"/>
              <a:gd name="connsiteX36" fmla="*/ 1074467 w 2684164"/>
              <a:gd name="connsiteY36" fmla="*/ 1897379 h 4354354"/>
              <a:gd name="connsiteX37" fmla="*/ 1025413 w 2684164"/>
              <a:gd name="connsiteY37" fmla="*/ 1923098 h 4354354"/>
              <a:gd name="connsiteX38" fmla="*/ 958738 w 2684164"/>
              <a:gd name="connsiteY38" fmla="*/ 1984058 h 4354354"/>
              <a:gd name="connsiteX39" fmla="*/ 909684 w 2684164"/>
              <a:gd name="connsiteY39" fmla="*/ 1941672 h 4354354"/>
              <a:gd name="connsiteX40" fmla="*/ 854917 w 2684164"/>
              <a:gd name="connsiteY40" fmla="*/ 1915002 h 4354354"/>
              <a:gd name="connsiteX41" fmla="*/ 823960 w 2684164"/>
              <a:gd name="connsiteY41" fmla="*/ 1889284 h 4354354"/>
              <a:gd name="connsiteX42" fmla="*/ 800624 w 2684164"/>
              <a:gd name="connsiteY42" fmla="*/ 1846898 h 4354354"/>
              <a:gd name="connsiteX43" fmla="*/ 814912 w 2684164"/>
              <a:gd name="connsiteY43" fmla="*/ 1789748 h 4354354"/>
              <a:gd name="connsiteX44" fmla="*/ 804433 w 2684164"/>
              <a:gd name="connsiteY44" fmla="*/ 1720215 h 4354354"/>
              <a:gd name="connsiteX45" fmla="*/ 783955 w 2684164"/>
              <a:gd name="connsiteY45" fmla="*/ 1625441 h 4354354"/>
              <a:gd name="connsiteX46" fmla="*/ 760141 w 2684164"/>
              <a:gd name="connsiteY46" fmla="*/ 1635919 h 4354354"/>
              <a:gd name="connsiteX47" fmla="*/ 701563 w 2684164"/>
              <a:gd name="connsiteY47" fmla="*/ 1571626 h 4354354"/>
              <a:gd name="connsiteX48" fmla="*/ 730138 w 2684164"/>
              <a:gd name="connsiteY48" fmla="*/ 1519714 h 4354354"/>
              <a:gd name="connsiteX49" fmla="*/ 777763 w 2684164"/>
              <a:gd name="connsiteY49" fmla="*/ 1455420 h 4354354"/>
              <a:gd name="connsiteX50" fmla="*/ 775858 w 2684164"/>
              <a:gd name="connsiteY50" fmla="*/ 1429227 h 4354354"/>
              <a:gd name="connsiteX51" fmla="*/ 818721 w 2684164"/>
              <a:gd name="connsiteY51" fmla="*/ 1375409 h 4354354"/>
              <a:gd name="connsiteX52" fmla="*/ 826818 w 2684164"/>
              <a:gd name="connsiteY52" fmla="*/ 1282542 h 4354354"/>
              <a:gd name="connsiteX53" fmla="*/ 812529 w 2684164"/>
              <a:gd name="connsiteY53" fmla="*/ 1198721 h 4354354"/>
              <a:gd name="connsiteX54" fmla="*/ 780144 w 2684164"/>
              <a:gd name="connsiteY54" fmla="*/ 1151573 h 4354354"/>
              <a:gd name="connsiteX55" fmla="*/ 761571 w 2684164"/>
              <a:gd name="connsiteY55" fmla="*/ 1070134 h 4354354"/>
              <a:gd name="connsiteX56" fmla="*/ 805387 w 2684164"/>
              <a:gd name="connsiteY56" fmla="*/ 1034892 h 4354354"/>
              <a:gd name="connsiteX57" fmla="*/ 808720 w 2684164"/>
              <a:gd name="connsiteY57" fmla="*/ 976789 h 4354354"/>
              <a:gd name="connsiteX58" fmla="*/ 821102 w 2684164"/>
              <a:gd name="connsiteY58" fmla="*/ 901065 h 4354354"/>
              <a:gd name="connsiteX59" fmla="*/ 830151 w 2684164"/>
              <a:gd name="connsiteY59" fmla="*/ 833914 h 4354354"/>
              <a:gd name="connsiteX60" fmla="*/ 844915 w 2684164"/>
              <a:gd name="connsiteY60" fmla="*/ 795814 h 4354354"/>
              <a:gd name="connsiteX61" fmla="*/ 860154 w 2684164"/>
              <a:gd name="connsiteY61" fmla="*/ 762475 h 4354354"/>
              <a:gd name="connsiteX62" fmla="*/ 833961 w 2684164"/>
              <a:gd name="connsiteY62" fmla="*/ 696754 h 4354354"/>
              <a:gd name="connsiteX63" fmla="*/ 818245 w 2684164"/>
              <a:gd name="connsiteY63" fmla="*/ 573405 h 4354354"/>
              <a:gd name="connsiteX64" fmla="*/ 787764 w 2684164"/>
              <a:gd name="connsiteY64" fmla="*/ 536259 h 4354354"/>
              <a:gd name="connsiteX65" fmla="*/ 770143 w 2684164"/>
              <a:gd name="connsiteY65" fmla="*/ 505777 h 4354354"/>
              <a:gd name="connsiteX66" fmla="*/ 747283 w 2684164"/>
              <a:gd name="connsiteY66" fmla="*/ 430054 h 4354354"/>
              <a:gd name="connsiteX67" fmla="*/ 720137 w 2684164"/>
              <a:gd name="connsiteY67" fmla="*/ 349091 h 4354354"/>
              <a:gd name="connsiteX68" fmla="*/ 732519 w 2684164"/>
              <a:gd name="connsiteY68" fmla="*/ 321469 h 4354354"/>
              <a:gd name="connsiteX69" fmla="*/ 729187 w 2684164"/>
              <a:gd name="connsiteY69" fmla="*/ 256223 h 4354354"/>
              <a:gd name="connsiteX70" fmla="*/ 710137 w 2684164"/>
              <a:gd name="connsiteY70" fmla="*/ 241935 h 4354354"/>
              <a:gd name="connsiteX71" fmla="*/ 702040 w 2684164"/>
              <a:gd name="connsiteY71" fmla="*/ 171451 h 4354354"/>
              <a:gd name="connsiteX72" fmla="*/ 668226 w 2684164"/>
              <a:gd name="connsiteY72" fmla="*/ 120015 h 4354354"/>
              <a:gd name="connsiteX73" fmla="*/ 679180 w 2684164"/>
              <a:gd name="connsiteY73" fmla="*/ 70485 h 4354354"/>
              <a:gd name="connsiteX74" fmla="*/ 650127 w 2684164"/>
              <a:gd name="connsiteY74" fmla="*/ 0 h 4354354"/>
              <a:gd name="connsiteX75" fmla="*/ 605837 w 2684164"/>
              <a:gd name="connsiteY75" fmla="*/ 10001 h 4354354"/>
              <a:gd name="connsiteX76" fmla="*/ 535352 w 2684164"/>
              <a:gd name="connsiteY76" fmla="*/ 85249 h 4354354"/>
              <a:gd name="connsiteX77" fmla="*/ 552497 w 2684164"/>
              <a:gd name="connsiteY77" fmla="*/ 158591 h 4354354"/>
              <a:gd name="connsiteX78" fmla="*/ 545831 w 2684164"/>
              <a:gd name="connsiteY78" fmla="*/ 234792 h 4354354"/>
              <a:gd name="connsiteX79" fmla="*/ 498205 w 2684164"/>
              <a:gd name="connsiteY79" fmla="*/ 313373 h 4354354"/>
              <a:gd name="connsiteX80" fmla="*/ 453913 w 2684164"/>
              <a:gd name="connsiteY80" fmla="*/ 408147 h 4354354"/>
              <a:gd name="connsiteX81" fmla="*/ 361044 w 2684164"/>
              <a:gd name="connsiteY81" fmla="*/ 381476 h 4354354"/>
              <a:gd name="connsiteX82" fmla="*/ 293418 w 2684164"/>
              <a:gd name="connsiteY82" fmla="*/ 441960 h 4354354"/>
              <a:gd name="connsiteX83" fmla="*/ 263413 w 2684164"/>
              <a:gd name="connsiteY83" fmla="*/ 513874 h 4354354"/>
              <a:gd name="connsiteX84" fmla="*/ 314848 w 2684164"/>
              <a:gd name="connsiteY84" fmla="*/ 574834 h 4354354"/>
              <a:gd name="connsiteX85" fmla="*/ 228646 w 2684164"/>
              <a:gd name="connsiteY85" fmla="*/ 711995 h 4354354"/>
              <a:gd name="connsiteX86" fmla="*/ 255318 w 2684164"/>
              <a:gd name="connsiteY86" fmla="*/ 758667 h 4354354"/>
              <a:gd name="connsiteX87" fmla="*/ 241029 w 2684164"/>
              <a:gd name="connsiteY87" fmla="*/ 834390 h 4354354"/>
              <a:gd name="connsiteX88" fmla="*/ 295798 w 2684164"/>
              <a:gd name="connsiteY88" fmla="*/ 849630 h 4354354"/>
              <a:gd name="connsiteX89" fmla="*/ 343899 w 2684164"/>
              <a:gd name="connsiteY89" fmla="*/ 872966 h 4354354"/>
              <a:gd name="connsiteX90" fmla="*/ 317230 w 2684164"/>
              <a:gd name="connsiteY90" fmla="*/ 957263 h 4354354"/>
              <a:gd name="connsiteX91" fmla="*/ 314849 w 2684164"/>
              <a:gd name="connsiteY91" fmla="*/ 1051560 h 4354354"/>
              <a:gd name="connsiteX92" fmla="*/ 231506 w 2684164"/>
              <a:gd name="connsiteY92" fmla="*/ 1096803 h 4354354"/>
              <a:gd name="connsiteX93" fmla="*/ 152447 w 2684164"/>
              <a:gd name="connsiteY93" fmla="*/ 1095376 h 4354354"/>
              <a:gd name="connsiteX94" fmla="*/ 159114 w 2684164"/>
              <a:gd name="connsiteY94" fmla="*/ 1245395 h 4354354"/>
              <a:gd name="connsiteX95" fmla="*/ 221503 w 2684164"/>
              <a:gd name="connsiteY95" fmla="*/ 1283494 h 4354354"/>
              <a:gd name="connsiteX96" fmla="*/ 210073 w 2684164"/>
              <a:gd name="connsiteY96" fmla="*/ 1344454 h 4354354"/>
              <a:gd name="connsiteX97" fmla="*/ 292464 w 2684164"/>
              <a:gd name="connsiteY97" fmla="*/ 1416368 h 4354354"/>
              <a:gd name="connsiteX98" fmla="*/ 272938 w 2684164"/>
              <a:gd name="connsiteY98" fmla="*/ 1466374 h 4354354"/>
              <a:gd name="connsiteX99" fmla="*/ 237219 w 2684164"/>
              <a:gd name="connsiteY99" fmla="*/ 1567339 h 4354354"/>
              <a:gd name="connsiteX100" fmla="*/ 212455 w 2684164"/>
              <a:gd name="connsiteY100" fmla="*/ 1594485 h 4354354"/>
              <a:gd name="connsiteX101" fmla="*/ 152923 w 2684164"/>
              <a:gd name="connsiteY101" fmla="*/ 1602105 h 4354354"/>
              <a:gd name="connsiteX102" fmla="*/ 96249 w 2684164"/>
              <a:gd name="connsiteY102" fmla="*/ 1652111 h 4354354"/>
              <a:gd name="connsiteX103" fmla="*/ 35289 w 2684164"/>
              <a:gd name="connsiteY103" fmla="*/ 1684497 h 4354354"/>
              <a:gd name="connsiteX104" fmla="*/ 11001 w 2684164"/>
              <a:gd name="connsiteY104" fmla="*/ 1750219 h 4354354"/>
              <a:gd name="connsiteX105" fmla="*/ 523 w 2684164"/>
              <a:gd name="connsiteY105" fmla="*/ 1875473 h 4354354"/>
              <a:gd name="connsiteX106" fmla="*/ 29098 w 2684164"/>
              <a:gd name="connsiteY106" fmla="*/ 1938814 h 4354354"/>
              <a:gd name="connsiteX107" fmla="*/ 79104 w 2684164"/>
              <a:gd name="connsiteY107" fmla="*/ 1993107 h 4354354"/>
              <a:gd name="connsiteX108" fmla="*/ 166258 w 2684164"/>
              <a:gd name="connsiteY108" fmla="*/ 2037874 h 4354354"/>
              <a:gd name="connsiteX109" fmla="*/ 241505 w 2684164"/>
              <a:gd name="connsiteY109" fmla="*/ 2100263 h 4354354"/>
              <a:gd name="connsiteX110" fmla="*/ 265318 w 2684164"/>
              <a:gd name="connsiteY110" fmla="*/ 2182654 h 4354354"/>
              <a:gd name="connsiteX111" fmla="*/ 318182 w 2684164"/>
              <a:gd name="connsiteY111" fmla="*/ 2265045 h 4354354"/>
              <a:gd name="connsiteX112" fmla="*/ 443436 w 2684164"/>
              <a:gd name="connsiteY112" fmla="*/ 2258854 h 4354354"/>
              <a:gd name="connsiteX113" fmla="*/ 472010 w 2684164"/>
              <a:gd name="connsiteY113" fmla="*/ 2296954 h 4354354"/>
              <a:gd name="connsiteX114" fmla="*/ 510111 w 2684164"/>
              <a:gd name="connsiteY114" fmla="*/ 2330292 h 4354354"/>
              <a:gd name="connsiteX115" fmla="*/ 541067 w 2684164"/>
              <a:gd name="connsiteY115" fmla="*/ 2318385 h 4354354"/>
              <a:gd name="connsiteX116" fmla="*/ 564403 w 2684164"/>
              <a:gd name="connsiteY116" fmla="*/ 2392680 h 4354354"/>
              <a:gd name="connsiteX117" fmla="*/ 543448 w 2684164"/>
              <a:gd name="connsiteY117" fmla="*/ 2461737 h 4354354"/>
              <a:gd name="connsiteX118" fmla="*/ 497728 w 2684164"/>
              <a:gd name="connsiteY118" fmla="*/ 2511267 h 4354354"/>
              <a:gd name="connsiteX119" fmla="*/ 499633 w 2684164"/>
              <a:gd name="connsiteY119" fmla="*/ 2549843 h 4354354"/>
              <a:gd name="connsiteX120" fmla="*/ 491061 w 2684164"/>
              <a:gd name="connsiteY120" fmla="*/ 2611279 h 4354354"/>
              <a:gd name="connsiteX121" fmla="*/ 524398 w 2684164"/>
              <a:gd name="connsiteY121" fmla="*/ 2648902 h 4354354"/>
              <a:gd name="connsiteX122" fmla="*/ 532018 w 2684164"/>
              <a:gd name="connsiteY122" fmla="*/ 2681764 h 4354354"/>
              <a:gd name="connsiteX123" fmla="*/ 564879 w 2684164"/>
              <a:gd name="connsiteY123" fmla="*/ 2642236 h 4354354"/>
              <a:gd name="connsiteX124" fmla="*/ 598217 w 2684164"/>
              <a:gd name="connsiteY124" fmla="*/ 2584610 h 4354354"/>
              <a:gd name="connsiteX125" fmla="*/ 655366 w 2684164"/>
              <a:gd name="connsiteY125" fmla="*/ 2589848 h 4354354"/>
              <a:gd name="connsiteX126" fmla="*/ 717279 w 2684164"/>
              <a:gd name="connsiteY126" fmla="*/ 2680812 h 4354354"/>
              <a:gd name="connsiteX127" fmla="*/ 755855 w 2684164"/>
              <a:gd name="connsiteY127" fmla="*/ 2739390 h 4354354"/>
              <a:gd name="connsiteX128" fmla="*/ 713945 w 2684164"/>
              <a:gd name="connsiteY128" fmla="*/ 2816067 h 4354354"/>
              <a:gd name="connsiteX129" fmla="*/ 642032 w 2684164"/>
              <a:gd name="connsiteY129" fmla="*/ 2851785 h 4354354"/>
              <a:gd name="connsiteX130" fmla="*/ 592978 w 2684164"/>
              <a:gd name="connsiteY130" fmla="*/ 2914174 h 4354354"/>
              <a:gd name="connsiteX131" fmla="*/ 526779 w 2684164"/>
              <a:gd name="connsiteY131" fmla="*/ 2938462 h 4354354"/>
              <a:gd name="connsiteX132" fmla="*/ 497252 w 2684164"/>
              <a:gd name="connsiteY132" fmla="*/ 2980373 h 4354354"/>
              <a:gd name="connsiteX133" fmla="*/ 527732 w 2684164"/>
              <a:gd name="connsiteY133" fmla="*/ 3081814 h 4354354"/>
              <a:gd name="connsiteX134" fmla="*/ 533923 w 2684164"/>
              <a:gd name="connsiteY134" fmla="*/ 3220403 h 4354354"/>
              <a:gd name="connsiteX135" fmla="*/ 588692 w 2684164"/>
              <a:gd name="connsiteY135" fmla="*/ 3276601 h 4354354"/>
              <a:gd name="connsiteX136" fmla="*/ 614886 w 2684164"/>
              <a:gd name="connsiteY136" fmla="*/ 3342323 h 4354354"/>
              <a:gd name="connsiteX137" fmla="*/ 586311 w 2684164"/>
              <a:gd name="connsiteY137" fmla="*/ 3392329 h 4354354"/>
              <a:gd name="connsiteX138" fmla="*/ 586310 w 2684164"/>
              <a:gd name="connsiteY138" fmla="*/ 3450432 h 4354354"/>
              <a:gd name="connsiteX139" fmla="*/ 562498 w 2684164"/>
              <a:gd name="connsiteY139" fmla="*/ 3493294 h 4354354"/>
              <a:gd name="connsiteX140" fmla="*/ 546781 w 2684164"/>
              <a:gd name="connsiteY140" fmla="*/ 3561398 h 4354354"/>
              <a:gd name="connsiteX141" fmla="*/ 538686 w 2684164"/>
              <a:gd name="connsiteY141" fmla="*/ 3611404 h 4354354"/>
              <a:gd name="connsiteX142" fmla="*/ 519635 w 2684164"/>
              <a:gd name="connsiteY142" fmla="*/ 3654266 h 4354354"/>
              <a:gd name="connsiteX143" fmla="*/ 547258 w 2684164"/>
              <a:gd name="connsiteY143" fmla="*/ 3685223 h 4354354"/>
              <a:gd name="connsiteX144" fmla="*/ 600598 w 2684164"/>
              <a:gd name="connsiteY144" fmla="*/ 3699034 h 4354354"/>
              <a:gd name="connsiteX145" fmla="*/ 659653 w 2684164"/>
              <a:gd name="connsiteY145" fmla="*/ 3678556 h 4354354"/>
              <a:gd name="connsiteX146" fmla="*/ 661558 w 2684164"/>
              <a:gd name="connsiteY146" fmla="*/ 3725703 h 4354354"/>
              <a:gd name="connsiteX147" fmla="*/ 717279 w 2684164"/>
              <a:gd name="connsiteY147" fmla="*/ 3725704 h 4354354"/>
              <a:gd name="connsiteX148" fmla="*/ 781573 w 2684164"/>
              <a:gd name="connsiteY148" fmla="*/ 3743801 h 4354354"/>
              <a:gd name="connsiteX149" fmla="*/ 807767 w 2684164"/>
              <a:gd name="connsiteY149" fmla="*/ 3792379 h 4354354"/>
              <a:gd name="connsiteX150" fmla="*/ 844438 w 2684164"/>
              <a:gd name="connsiteY150" fmla="*/ 3798094 h 4354354"/>
              <a:gd name="connsiteX151" fmla="*/ 872061 w 2684164"/>
              <a:gd name="connsiteY151" fmla="*/ 3815716 h 4354354"/>
              <a:gd name="connsiteX152" fmla="*/ 890158 w 2684164"/>
              <a:gd name="connsiteY152" fmla="*/ 3836194 h 4354354"/>
              <a:gd name="connsiteX153" fmla="*/ 897778 w 2684164"/>
              <a:gd name="connsiteY153" fmla="*/ 3866674 h 4354354"/>
              <a:gd name="connsiteX154" fmla="*/ 913018 w 2684164"/>
              <a:gd name="connsiteY154" fmla="*/ 3889534 h 4354354"/>
              <a:gd name="connsiteX155" fmla="*/ 957309 w 2684164"/>
              <a:gd name="connsiteY155" fmla="*/ 3922872 h 4354354"/>
              <a:gd name="connsiteX156" fmla="*/ 989218 w 2684164"/>
              <a:gd name="connsiteY156" fmla="*/ 3973354 h 4354354"/>
              <a:gd name="connsiteX157" fmla="*/ 1004458 w 2684164"/>
              <a:gd name="connsiteY157" fmla="*/ 3996214 h 4354354"/>
              <a:gd name="connsiteX158" fmla="*/ 1027318 w 2684164"/>
              <a:gd name="connsiteY158" fmla="*/ 4034314 h 4354354"/>
              <a:gd name="connsiteX159" fmla="*/ 1057798 w 2684164"/>
              <a:gd name="connsiteY159" fmla="*/ 4110514 h 4354354"/>
              <a:gd name="connsiteX160" fmla="*/ 1141618 w 2684164"/>
              <a:gd name="connsiteY160" fmla="*/ 4163854 h 4354354"/>
              <a:gd name="connsiteX161" fmla="*/ 1194958 w 2684164"/>
              <a:gd name="connsiteY161" fmla="*/ 4240054 h 4354354"/>
              <a:gd name="connsiteX162" fmla="*/ 1255918 w 2684164"/>
              <a:gd name="connsiteY162" fmla="*/ 4247674 h 4354354"/>
              <a:gd name="connsiteX163" fmla="*/ 1263538 w 2684164"/>
              <a:gd name="connsiteY163" fmla="*/ 4301014 h 4354354"/>
              <a:gd name="connsiteX164" fmla="*/ 1309258 w 2684164"/>
              <a:gd name="connsiteY164" fmla="*/ 4354354 h 4354354"/>
              <a:gd name="connsiteX165" fmla="*/ 1347358 w 2684164"/>
              <a:gd name="connsiteY165" fmla="*/ 4255294 h 4354354"/>
              <a:gd name="connsiteX166" fmla="*/ 1408318 w 2684164"/>
              <a:gd name="connsiteY166" fmla="*/ 4224814 h 4354354"/>
              <a:gd name="connsiteX167" fmla="*/ 1461658 w 2684164"/>
              <a:gd name="connsiteY167" fmla="*/ 4209574 h 4354354"/>
              <a:gd name="connsiteX168" fmla="*/ 1499758 w 2684164"/>
              <a:gd name="connsiteY168" fmla="*/ 4186714 h 4354354"/>
              <a:gd name="connsiteX169" fmla="*/ 1545478 w 2684164"/>
              <a:gd name="connsiteY169" fmla="*/ 4156234 h 4354354"/>
              <a:gd name="connsiteX170" fmla="*/ 1575958 w 2684164"/>
              <a:gd name="connsiteY170" fmla="*/ 4148614 h 4354354"/>
              <a:gd name="connsiteX171" fmla="*/ 1636918 w 2684164"/>
              <a:gd name="connsiteY171" fmla="*/ 4087654 h 4354354"/>
              <a:gd name="connsiteX172" fmla="*/ 1667398 w 2684164"/>
              <a:gd name="connsiteY172" fmla="*/ 4064794 h 4354354"/>
              <a:gd name="connsiteX173" fmla="*/ 1819798 w 2684164"/>
              <a:gd name="connsiteY173" fmla="*/ 4026694 h 4354354"/>
              <a:gd name="connsiteX174" fmla="*/ 1850278 w 2684164"/>
              <a:gd name="connsiteY174" fmla="*/ 4011454 h 4354354"/>
              <a:gd name="connsiteX175" fmla="*/ 1895998 w 2684164"/>
              <a:gd name="connsiteY175" fmla="*/ 3996214 h 4354354"/>
              <a:gd name="connsiteX176" fmla="*/ 1918858 w 2684164"/>
              <a:gd name="connsiteY176" fmla="*/ 3980974 h 4354354"/>
              <a:gd name="connsiteX177" fmla="*/ 1979818 w 2684164"/>
              <a:gd name="connsiteY177" fmla="*/ 3935254 h 4354354"/>
              <a:gd name="connsiteX178" fmla="*/ 2040778 w 2684164"/>
              <a:gd name="connsiteY178" fmla="*/ 3897154 h 4354354"/>
              <a:gd name="connsiteX179" fmla="*/ 2071258 w 2684164"/>
              <a:gd name="connsiteY179" fmla="*/ 3881914 h 4354354"/>
              <a:gd name="connsiteX180" fmla="*/ 2124598 w 2684164"/>
              <a:gd name="connsiteY180" fmla="*/ 3843814 h 4354354"/>
              <a:gd name="connsiteX181" fmla="*/ 2155078 w 2684164"/>
              <a:gd name="connsiteY181" fmla="*/ 3813334 h 4354354"/>
              <a:gd name="connsiteX182" fmla="*/ 2193178 w 2684164"/>
              <a:gd name="connsiteY182" fmla="*/ 3714274 h 4354354"/>
              <a:gd name="connsiteX183" fmla="*/ 2155078 w 2684164"/>
              <a:gd name="connsiteY183" fmla="*/ 3630454 h 4354354"/>
              <a:gd name="connsiteX184" fmla="*/ 2132218 w 2684164"/>
              <a:gd name="connsiteY184" fmla="*/ 3622834 h 4354354"/>
              <a:gd name="connsiteX185" fmla="*/ 2116978 w 2684164"/>
              <a:gd name="connsiteY185" fmla="*/ 3706654 h 4354354"/>
              <a:gd name="connsiteX186" fmla="*/ 2101738 w 2684164"/>
              <a:gd name="connsiteY186" fmla="*/ 3683794 h 4354354"/>
              <a:gd name="connsiteX187" fmla="*/ 2040778 w 2684164"/>
              <a:gd name="connsiteY187" fmla="*/ 3691414 h 4354354"/>
              <a:gd name="connsiteX188" fmla="*/ 2048398 w 2684164"/>
              <a:gd name="connsiteY188" fmla="*/ 3729514 h 4354354"/>
              <a:gd name="connsiteX189" fmla="*/ 2071258 w 2684164"/>
              <a:gd name="connsiteY189" fmla="*/ 3744754 h 4354354"/>
              <a:gd name="connsiteX190" fmla="*/ 2086498 w 2684164"/>
              <a:gd name="connsiteY190" fmla="*/ 3775234 h 4354354"/>
              <a:gd name="connsiteX191" fmla="*/ 2078878 w 2684164"/>
              <a:gd name="connsiteY191" fmla="*/ 3820954 h 4354354"/>
              <a:gd name="connsiteX192" fmla="*/ 2002678 w 2684164"/>
              <a:gd name="connsiteY192" fmla="*/ 3775234 h 4354354"/>
              <a:gd name="connsiteX193" fmla="*/ 1987438 w 2684164"/>
              <a:gd name="connsiteY193" fmla="*/ 3676174 h 4354354"/>
              <a:gd name="connsiteX194" fmla="*/ 1964578 w 2684164"/>
              <a:gd name="connsiteY194" fmla="*/ 3653314 h 4354354"/>
              <a:gd name="connsiteX195" fmla="*/ 1972198 w 2684164"/>
              <a:gd name="connsiteY195" fmla="*/ 3607594 h 4354354"/>
              <a:gd name="connsiteX196" fmla="*/ 2017918 w 2684164"/>
              <a:gd name="connsiteY196" fmla="*/ 3599974 h 4354354"/>
              <a:gd name="connsiteX197" fmla="*/ 2025538 w 2684164"/>
              <a:gd name="connsiteY197" fmla="*/ 3546634 h 4354354"/>
              <a:gd name="connsiteX198" fmla="*/ 2056018 w 2684164"/>
              <a:gd name="connsiteY198" fmla="*/ 3554254 h 4354354"/>
              <a:gd name="connsiteX199" fmla="*/ 2086498 w 2684164"/>
              <a:gd name="connsiteY199" fmla="*/ 3516154 h 4354354"/>
              <a:gd name="connsiteX200" fmla="*/ 2116978 w 2684164"/>
              <a:gd name="connsiteY200" fmla="*/ 3485674 h 4354354"/>
              <a:gd name="connsiteX201" fmla="*/ 2132218 w 2684164"/>
              <a:gd name="connsiteY201" fmla="*/ 3462814 h 4354354"/>
              <a:gd name="connsiteX202" fmla="*/ 2162698 w 2684164"/>
              <a:gd name="connsiteY202" fmla="*/ 3439954 h 4354354"/>
              <a:gd name="connsiteX203" fmla="*/ 2231278 w 2684164"/>
              <a:gd name="connsiteY203" fmla="*/ 3348514 h 4354354"/>
              <a:gd name="connsiteX204" fmla="*/ 2238898 w 2684164"/>
              <a:gd name="connsiteY204" fmla="*/ 3318034 h 4354354"/>
              <a:gd name="connsiteX205" fmla="*/ 2261758 w 2684164"/>
              <a:gd name="connsiteY205" fmla="*/ 3257074 h 4354354"/>
              <a:gd name="connsiteX206" fmla="*/ 2269378 w 2684164"/>
              <a:gd name="connsiteY206" fmla="*/ 3211354 h 4354354"/>
              <a:gd name="connsiteX207" fmla="*/ 2292238 w 2684164"/>
              <a:gd name="connsiteY207" fmla="*/ 3165634 h 4354354"/>
              <a:gd name="connsiteX208" fmla="*/ 2307478 w 2684164"/>
              <a:gd name="connsiteY208" fmla="*/ 3127534 h 4354354"/>
              <a:gd name="connsiteX209" fmla="*/ 2345578 w 2684164"/>
              <a:gd name="connsiteY209" fmla="*/ 3112294 h 4354354"/>
              <a:gd name="connsiteX210" fmla="*/ 2368438 w 2684164"/>
              <a:gd name="connsiteY210" fmla="*/ 3097054 h 4354354"/>
              <a:gd name="connsiteX211" fmla="*/ 2487977 w 2684164"/>
              <a:gd name="connsiteY211" fmla="*/ 3067050 h 4354354"/>
              <a:gd name="connsiteX212" fmla="*/ 2586085 w 2684164"/>
              <a:gd name="connsiteY212" fmla="*/ 3063717 h 4354354"/>
              <a:gd name="connsiteX213" fmla="*/ 2678476 w 2684164"/>
              <a:gd name="connsiteY213" fmla="*/ 3054668 h 4354354"/>
              <a:gd name="connsiteX0" fmla="*/ 2678476 w 2684164"/>
              <a:gd name="connsiteY0" fmla="*/ 3054668 h 4354354"/>
              <a:gd name="connsiteX1" fmla="*/ 2673238 w 2684164"/>
              <a:gd name="connsiteY1" fmla="*/ 3028474 h 4354354"/>
              <a:gd name="connsiteX2" fmla="*/ 2665618 w 2684164"/>
              <a:gd name="connsiteY2" fmla="*/ 2975134 h 4354354"/>
              <a:gd name="connsiteX3" fmla="*/ 2623708 w 2684164"/>
              <a:gd name="connsiteY3" fmla="*/ 2967038 h 4354354"/>
              <a:gd name="connsiteX4" fmla="*/ 2560367 w 2684164"/>
              <a:gd name="connsiteY4" fmla="*/ 2966561 h 4354354"/>
              <a:gd name="connsiteX5" fmla="*/ 2519410 w 2684164"/>
              <a:gd name="connsiteY5" fmla="*/ 2908936 h 4354354"/>
              <a:gd name="connsiteX6" fmla="*/ 2457021 w 2684164"/>
              <a:gd name="connsiteY6" fmla="*/ 2905601 h 4354354"/>
              <a:gd name="connsiteX7" fmla="*/ 2410349 w 2684164"/>
              <a:gd name="connsiteY7" fmla="*/ 2889885 h 4354354"/>
              <a:gd name="connsiteX8" fmla="*/ 2376058 w 2684164"/>
              <a:gd name="connsiteY8" fmla="*/ 2876074 h 4354354"/>
              <a:gd name="connsiteX9" fmla="*/ 2347960 w 2684164"/>
              <a:gd name="connsiteY9" fmla="*/ 2856071 h 4354354"/>
              <a:gd name="connsiteX10" fmla="*/ 2293190 w 2684164"/>
              <a:gd name="connsiteY10" fmla="*/ 2824163 h 4354354"/>
              <a:gd name="connsiteX11" fmla="*/ 2218895 w 2684164"/>
              <a:gd name="connsiteY11" fmla="*/ 2864167 h 4354354"/>
              <a:gd name="connsiteX12" fmla="*/ 2178414 w 2684164"/>
              <a:gd name="connsiteY12" fmla="*/ 2825116 h 4354354"/>
              <a:gd name="connsiteX13" fmla="*/ 2143172 w 2684164"/>
              <a:gd name="connsiteY13" fmla="*/ 2746058 h 4354354"/>
              <a:gd name="connsiteX14" fmla="*/ 2123646 w 2684164"/>
              <a:gd name="connsiteY14" fmla="*/ 2684621 h 4354354"/>
              <a:gd name="connsiteX15" fmla="*/ 2105549 w 2684164"/>
              <a:gd name="connsiteY15" fmla="*/ 2649379 h 4354354"/>
              <a:gd name="connsiteX16" fmla="*/ 2104119 w 2684164"/>
              <a:gd name="connsiteY16" fmla="*/ 2600801 h 4354354"/>
              <a:gd name="connsiteX17" fmla="*/ 2026490 w 2684164"/>
              <a:gd name="connsiteY17" fmla="*/ 2686051 h 4354354"/>
              <a:gd name="connsiteX18" fmla="*/ 1959340 w 2684164"/>
              <a:gd name="connsiteY18" fmla="*/ 2754154 h 4354354"/>
              <a:gd name="connsiteX19" fmla="*/ 1912191 w 2684164"/>
              <a:gd name="connsiteY19" fmla="*/ 2713196 h 4354354"/>
              <a:gd name="connsiteX20" fmla="*/ 1775507 w 2684164"/>
              <a:gd name="connsiteY20" fmla="*/ 2699862 h 4354354"/>
              <a:gd name="connsiteX21" fmla="*/ 1677399 w 2684164"/>
              <a:gd name="connsiteY21" fmla="*/ 2689860 h 4354354"/>
              <a:gd name="connsiteX22" fmla="*/ 1606915 w 2684164"/>
              <a:gd name="connsiteY22" fmla="*/ 2582229 h 4354354"/>
              <a:gd name="connsiteX23" fmla="*/ 1542145 w 2684164"/>
              <a:gd name="connsiteY23" fmla="*/ 2584133 h 4354354"/>
              <a:gd name="connsiteX24" fmla="*/ 1517379 w 2684164"/>
              <a:gd name="connsiteY24" fmla="*/ 2563654 h 4354354"/>
              <a:gd name="connsiteX25" fmla="*/ 1469278 w 2684164"/>
              <a:gd name="connsiteY25" fmla="*/ 2381726 h 4354354"/>
              <a:gd name="connsiteX26" fmla="*/ 1438798 w 2684164"/>
              <a:gd name="connsiteY26" fmla="*/ 2289334 h 4354354"/>
              <a:gd name="connsiteX27" fmla="*/ 1400698 w 2684164"/>
              <a:gd name="connsiteY27" fmla="*/ 2220754 h 4354354"/>
              <a:gd name="connsiteX28" fmla="*/ 1385458 w 2684164"/>
              <a:gd name="connsiteY28" fmla="*/ 2197894 h 4354354"/>
              <a:gd name="connsiteX29" fmla="*/ 1374981 w 2684164"/>
              <a:gd name="connsiteY29" fmla="*/ 2152651 h 4354354"/>
              <a:gd name="connsiteX30" fmla="*/ 1369742 w 2684164"/>
              <a:gd name="connsiteY30" fmla="*/ 2052162 h 4354354"/>
              <a:gd name="connsiteX31" fmla="*/ 1384030 w 2684164"/>
              <a:gd name="connsiteY31" fmla="*/ 1982630 h 4354354"/>
              <a:gd name="connsiteX32" fmla="*/ 1315926 w 2684164"/>
              <a:gd name="connsiteY32" fmla="*/ 1917859 h 4354354"/>
              <a:gd name="connsiteX33" fmla="*/ 1282588 w 2684164"/>
              <a:gd name="connsiteY33" fmla="*/ 1912621 h 4354354"/>
              <a:gd name="connsiteX34" fmla="*/ 1184957 w 2684164"/>
              <a:gd name="connsiteY34" fmla="*/ 1853089 h 4354354"/>
              <a:gd name="connsiteX35" fmla="*/ 1126856 w 2684164"/>
              <a:gd name="connsiteY35" fmla="*/ 1863567 h 4354354"/>
              <a:gd name="connsiteX36" fmla="*/ 1074467 w 2684164"/>
              <a:gd name="connsiteY36" fmla="*/ 1897379 h 4354354"/>
              <a:gd name="connsiteX37" fmla="*/ 1025413 w 2684164"/>
              <a:gd name="connsiteY37" fmla="*/ 1923098 h 4354354"/>
              <a:gd name="connsiteX38" fmla="*/ 958738 w 2684164"/>
              <a:gd name="connsiteY38" fmla="*/ 1984058 h 4354354"/>
              <a:gd name="connsiteX39" fmla="*/ 909684 w 2684164"/>
              <a:gd name="connsiteY39" fmla="*/ 1941672 h 4354354"/>
              <a:gd name="connsiteX40" fmla="*/ 854917 w 2684164"/>
              <a:gd name="connsiteY40" fmla="*/ 1915002 h 4354354"/>
              <a:gd name="connsiteX41" fmla="*/ 823960 w 2684164"/>
              <a:gd name="connsiteY41" fmla="*/ 1889284 h 4354354"/>
              <a:gd name="connsiteX42" fmla="*/ 800624 w 2684164"/>
              <a:gd name="connsiteY42" fmla="*/ 1846898 h 4354354"/>
              <a:gd name="connsiteX43" fmla="*/ 814912 w 2684164"/>
              <a:gd name="connsiteY43" fmla="*/ 1789748 h 4354354"/>
              <a:gd name="connsiteX44" fmla="*/ 804433 w 2684164"/>
              <a:gd name="connsiteY44" fmla="*/ 1720215 h 4354354"/>
              <a:gd name="connsiteX45" fmla="*/ 783955 w 2684164"/>
              <a:gd name="connsiteY45" fmla="*/ 1625441 h 4354354"/>
              <a:gd name="connsiteX46" fmla="*/ 760141 w 2684164"/>
              <a:gd name="connsiteY46" fmla="*/ 1635919 h 4354354"/>
              <a:gd name="connsiteX47" fmla="*/ 701563 w 2684164"/>
              <a:gd name="connsiteY47" fmla="*/ 1571626 h 4354354"/>
              <a:gd name="connsiteX48" fmla="*/ 730138 w 2684164"/>
              <a:gd name="connsiteY48" fmla="*/ 1519714 h 4354354"/>
              <a:gd name="connsiteX49" fmla="*/ 777763 w 2684164"/>
              <a:gd name="connsiteY49" fmla="*/ 1455420 h 4354354"/>
              <a:gd name="connsiteX50" fmla="*/ 775858 w 2684164"/>
              <a:gd name="connsiteY50" fmla="*/ 1429227 h 4354354"/>
              <a:gd name="connsiteX51" fmla="*/ 818721 w 2684164"/>
              <a:gd name="connsiteY51" fmla="*/ 1375409 h 4354354"/>
              <a:gd name="connsiteX52" fmla="*/ 826818 w 2684164"/>
              <a:gd name="connsiteY52" fmla="*/ 1282542 h 4354354"/>
              <a:gd name="connsiteX53" fmla="*/ 812529 w 2684164"/>
              <a:gd name="connsiteY53" fmla="*/ 1198721 h 4354354"/>
              <a:gd name="connsiteX54" fmla="*/ 780144 w 2684164"/>
              <a:gd name="connsiteY54" fmla="*/ 1151573 h 4354354"/>
              <a:gd name="connsiteX55" fmla="*/ 761571 w 2684164"/>
              <a:gd name="connsiteY55" fmla="*/ 1070134 h 4354354"/>
              <a:gd name="connsiteX56" fmla="*/ 805387 w 2684164"/>
              <a:gd name="connsiteY56" fmla="*/ 1034892 h 4354354"/>
              <a:gd name="connsiteX57" fmla="*/ 808720 w 2684164"/>
              <a:gd name="connsiteY57" fmla="*/ 976789 h 4354354"/>
              <a:gd name="connsiteX58" fmla="*/ 821102 w 2684164"/>
              <a:gd name="connsiteY58" fmla="*/ 901065 h 4354354"/>
              <a:gd name="connsiteX59" fmla="*/ 830151 w 2684164"/>
              <a:gd name="connsiteY59" fmla="*/ 833914 h 4354354"/>
              <a:gd name="connsiteX60" fmla="*/ 844915 w 2684164"/>
              <a:gd name="connsiteY60" fmla="*/ 795814 h 4354354"/>
              <a:gd name="connsiteX61" fmla="*/ 860154 w 2684164"/>
              <a:gd name="connsiteY61" fmla="*/ 762475 h 4354354"/>
              <a:gd name="connsiteX62" fmla="*/ 833961 w 2684164"/>
              <a:gd name="connsiteY62" fmla="*/ 696754 h 4354354"/>
              <a:gd name="connsiteX63" fmla="*/ 818245 w 2684164"/>
              <a:gd name="connsiteY63" fmla="*/ 573405 h 4354354"/>
              <a:gd name="connsiteX64" fmla="*/ 787764 w 2684164"/>
              <a:gd name="connsiteY64" fmla="*/ 536259 h 4354354"/>
              <a:gd name="connsiteX65" fmla="*/ 770143 w 2684164"/>
              <a:gd name="connsiteY65" fmla="*/ 505777 h 4354354"/>
              <a:gd name="connsiteX66" fmla="*/ 747283 w 2684164"/>
              <a:gd name="connsiteY66" fmla="*/ 430054 h 4354354"/>
              <a:gd name="connsiteX67" fmla="*/ 720137 w 2684164"/>
              <a:gd name="connsiteY67" fmla="*/ 349091 h 4354354"/>
              <a:gd name="connsiteX68" fmla="*/ 732519 w 2684164"/>
              <a:gd name="connsiteY68" fmla="*/ 321469 h 4354354"/>
              <a:gd name="connsiteX69" fmla="*/ 729187 w 2684164"/>
              <a:gd name="connsiteY69" fmla="*/ 256223 h 4354354"/>
              <a:gd name="connsiteX70" fmla="*/ 710137 w 2684164"/>
              <a:gd name="connsiteY70" fmla="*/ 241935 h 4354354"/>
              <a:gd name="connsiteX71" fmla="*/ 702040 w 2684164"/>
              <a:gd name="connsiteY71" fmla="*/ 171451 h 4354354"/>
              <a:gd name="connsiteX72" fmla="*/ 668226 w 2684164"/>
              <a:gd name="connsiteY72" fmla="*/ 120015 h 4354354"/>
              <a:gd name="connsiteX73" fmla="*/ 679180 w 2684164"/>
              <a:gd name="connsiteY73" fmla="*/ 70485 h 4354354"/>
              <a:gd name="connsiteX74" fmla="*/ 650127 w 2684164"/>
              <a:gd name="connsiteY74" fmla="*/ 0 h 4354354"/>
              <a:gd name="connsiteX75" fmla="*/ 605837 w 2684164"/>
              <a:gd name="connsiteY75" fmla="*/ 10001 h 4354354"/>
              <a:gd name="connsiteX76" fmla="*/ 535352 w 2684164"/>
              <a:gd name="connsiteY76" fmla="*/ 85249 h 4354354"/>
              <a:gd name="connsiteX77" fmla="*/ 552497 w 2684164"/>
              <a:gd name="connsiteY77" fmla="*/ 158591 h 4354354"/>
              <a:gd name="connsiteX78" fmla="*/ 545831 w 2684164"/>
              <a:gd name="connsiteY78" fmla="*/ 234792 h 4354354"/>
              <a:gd name="connsiteX79" fmla="*/ 498205 w 2684164"/>
              <a:gd name="connsiteY79" fmla="*/ 313373 h 4354354"/>
              <a:gd name="connsiteX80" fmla="*/ 453913 w 2684164"/>
              <a:gd name="connsiteY80" fmla="*/ 408147 h 4354354"/>
              <a:gd name="connsiteX81" fmla="*/ 361044 w 2684164"/>
              <a:gd name="connsiteY81" fmla="*/ 381476 h 4354354"/>
              <a:gd name="connsiteX82" fmla="*/ 293418 w 2684164"/>
              <a:gd name="connsiteY82" fmla="*/ 441960 h 4354354"/>
              <a:gd name="connsiteX83" fmla="*/ 263413 w 2684164"/>
              <a:gd name="connsiteY83" fmla="*/ 513874 h 4354354"/>
              <a:gd name="connsiteX84" fmla="*/ 314848 w 2684164"/>
              <a:gd name="connsiteY84" fmla="*/ 574834 h 4354354"/>
              <a:gd name="connsiteX85" fmla="*/ 228646 w 2684164"/>
              <a:gd name="connsiteY85" fmla="*/ 711995 h 4354354"/>
              <a:gd name="connsiteX86" fmla="*/ 255318 w 2684164"/>
              <a:gd name="connsiteY86" fmla="*/ 758667 h 4354354"/>
              <a:gd name="connsiteX87" fmla="*/ 241029 w 2684164"/>
              <a:gd name="connsiteY87" fmla="*/ 834390 h 4354354"/>
              <a:gd name="connsiteX88" fmla="*/ 295798 w 2684164"/>
              <a:gd name="connsiteY88" fmla="*/ 849630 h 4354354"/>
              <a:gd name="connsiteX89" fmla="*/ 343899 w 2684164"/>
              <a:gd name="connsiteY89" fmla="*/ 872966 h 4354354"/>
              <a:gd name="connsiteX90" fmla="*/ 317230 w 2684164"/>
              <a:gd name="connsiteY90" fmla="*/ 957263 h 4354354"/>
              <a:gd name="connsiteX91" fmla="*/ 314849 w 2684164"/>
              <a:gd name="connsiteY91" fmla="*/ 1051560 h 4354354"/>
              <a:gd name="connsiteX92" fmla="*/ 231506 w 2684164"/>
              <a:gd name="connsiteY92" fmla="*/ 1096803 h 4354354"/>
              <a:gd name="connsiteX93" fmla="*/ 152447 w 2684164"/>
              <a:gd name="connsiteY93" fmla="*/ 1095376 h 4354354"/>
              <a:gd name="connsiteX94" fmla="*/ 159114 w 2684164"/>
              <a:gd name="connsiteY94" fmla="*/ 1245395 h 4354354"/>
              <a:gd name="connsiteX95" fmla="*/ 221503 w 2684164"/>
              <a:gd name="connsiteY95" fmla="*/ 1283494 h 4354354"/>
              <a:gd name="connsiteX96" fmla="*/ 210073 w 2684164"/>
              <a:gd name="connsiteY96" fmla="*/ 1344454 h 4354354"/>
              <a:gd name="connsiteX97" fmla="*/ 292464 w 2684164"/>
              <a:gd name="connsiteY97" fmla="*/ 1416368 h 4354354"/>
              <a:gd name="connsiteX98" fmla="*/ 272938 w 2684164"/>
              <a:gd name="connsiteY98" fmla="*/ 1466374 h 4354354"/>
              <a:gd name="connsiteX99" fmla="*/ 237219 w 2684164"/>
              <a:gd name="connsiteY99" fmla="*/ 1567339 h 4354354"/>
              <a:gd name="connsiteX100" fmla="*/ 212455 w 2684164"/>
              <a:gd name="connsiteY100" fmla="*/ 1594485 h 4354354"/>
              <a:gd name="connsiteX101" fmla="*/ 152923 w 2684164"/>
              <a:gd name="connsiteY101" fmla="*/ 1602105 h 4354354"/>
              <a:gd name="connsiteX102" fmla="*/ 96249 w 2684164"/>
              <a:gd name="connsiteY102" fmla="*/ 1652111 h 4354354"/>
              <a:gd name="connsiteX103" fmla="*/ 35289 w 2684164"/>
              <a:gd name="connsiteY103" fmla="*/ 1684497 h 4354354"/>
              <a:gd name="connsiteX104" fmla="*/ 11001 w 2684164"/>
              <a:gd name="connsiteY104" fmla="*/ 1750219 h 4354354"/>
              <a:gd name="connsiteX105" fmla="*/ 523 w 2684164"/>
              <a:gd name="connsiteY105" fmla="*/ 1875473 h 4354354"/>
              <a:gd name="connsiteX106" fmla="*/ 29098 w 2684164"/>
              <a:gd name="connsiteY106" fmla="*/ 1938814 h 4354354"/>
              <a:gd name="connsiteX107" fmla="*/ 79104 w 2684164"/>
              <a:gd name="connsiteY107" fmla="*/ 1993107 h 4354354"/>
              <a:gd name="connsiteX108" fmla="*/ 166258 w 2684164"/>
              <a:gd name="connsiteY108" fmla="*/ 2037874 h 4354354"/>
              <a:gd name="connsiteX109" fmla="*/ 241505 w 2684164"/>
              <a:gd name="connsiteY109" fmla="*/ 2100263 h 4354354"/>
              <a:gd name="connsiteX110" fmla="*/ 265318 w 2684164"/>
              <a:gd name="connsiteY110" fmla="*/ 2182654 h 4354354"/>
              <a:gd name="connsiteX111" fmla="*/ 318182 w 2684164"/>
              <a:gd name="connsiteY111" fmla="*/ 2265045 h 4354354"/>
              <a:gd name="connsiteX112" fmla="*/ 443436 w 2684164"/>
              <a:gd name="connsiteY112" fmla="*/ 2258854 h 4354354"/>
              <a:gd name="connsiteX113" fmla="*/ 472010 w 2684164"/>
              <a:gd name="connsiteY113" fmla="*/ 2296954 h 4354354"/>
              <a:gd name="connsiteX114" fmla="*/ 510111 w 2684164"/>
              <a:gd name="connsiteY114" fmla="*/ 2330292 h 4354354"/>
              <a:gd name="connsiteX115" fmla="*/ 541067 w 2684164"/>
              <a:gd name="connsiteY115" fmla="*/ 2318385 h 4354354"/>
              <a:gd name="connsiteX116" fmla="*/ 564403 w 2684164"/>
              <a:gd name="connsiteY116" fmla="*/ 2392680 h 4354354"/>
              <a:gd name="connsiteX117" fmla="*/ 543448 w 2684164"/>
              <a:gd name="connsiteY117" fmla="*/ 2461737 h 4354354"/>
              <a:gd name="connsiteX118" fmla="*/ 497728 w 2684164"/>
              <a:gd name="connsiteY118" fmla="*/ 2511267 h 4354354"/>
              <a:gd name="connsiteX119" fmla="*/ 499633 w 2684164"/>
              <a:gd name="connsiteY119" fmla="*/ 2549843 h 4354354"/>
              <a:gd name="connsiteX120" fmla="*/ 491061 w 2684164"/>
              <a:gd name="connsiteY120" fmla="*/ 2611279 h 4354354"/>
              <a:gd name="connsiteX121" fmla="*/ 524398 w 2684164"/>
              <a:gd name="connsiteY121" fmla="*/ 2648902 h 4354354"/>
              <a:gd name="connsiteX122" fmla="*/ 532018 w 2684164"/>
              <a:gd name="connsiteY122" fmla="*/ 2681764 h 4354354"/>
              <a:gd name="connsiteX123" fmla="*/ 564879 w 2684164"/>
              <a:gd name="connsiteY123" fmla="*/ 2642236 h 4354354"/>
              <a:gd name="connsiteX124" fmla="*/ 598217 w 2684164"/>
              <a:gd name="connsiteY124" fmla="*/ 2584610 h 4354354"/>
              <a:gd name="connsiteX125" fmla="*/ 655366 w 2684164"/>
              <a:gd name="connsiteY125" fmla="*/ 2589848 h 4354354"/>
              <a:gd name="connsiteX126" fmla="*/ 717279 w 2684164"/>
              <a:gd name="connsiteY126" fmla="*/ 2680812 h 4354354"/>
              <a:gd name="connsiteX127" fmla="*/ 755855 w 2684164"/>
              <a:gd name="connsiteY127" fmla="*/ 2739390 h 4354354"/>
              <a:gd name="connsiteX128" fmla="*/ 713945 w 2684164"/>
              <a:gd name="connsiteY128" fmla="*/ 2816067 h 4354354"/>
              <a:gd name="connsiteX129" fmla="*/ 642032 w 2684164"/>
              <a:gd name="connsiteY129" fmla="*/ 2851785 h 4354354"/>
              <a:gd name="connsiteX130" fmla="*/ 592978 w 2684164"/>
              <a:gd name="connsiteY130" fmla="*/ 2914174 h 4354354"/>
              <a:gd name="connsiteX131" fmla="*/ 526779 w 2684164"/>
              <a:gd name="connsiteY131" fmla="*/ 2938462 h 4354354"/>
              <a:gd name="connsiteX132" fmla="*/ 497252 w 2684164"/>
              <a:gd name="connsiteY132" fmla="*/ 2980373 h 4354354"/>
              <a:gd name="connsiteX133" fmla="*/ 527732 w 2684164"/>
              <a:gd name="connsiteY133" fmla="*/ 3081814 h 4354354"/>
              <a:gd name="connsiteX134" fmla="*/ 533923 w 2684164"/>
              <a:gd name="connsiteY134" fmla="*/ 3220403 h 4354354"/>
              <a:gd name="connsiteX135" fmla="*/ 588692 w 2684164"/>
              <a:gd name="connsiteY135" fmla="*/ 3276601 h 4354354"/>
              <a:gd name="connsiteX136" fmla="*/ 614886 w 2684164"/>
              <a:gd name="connsiteY136" fmla="*/ 3342323 h 4354354"/>
              <a:gd name="connsiteX137" fmla="*/ 586311 w 2684164"/>
              <a:gd name="connsiteY137" fmla="*/ 3392329 h 4354354"/>
              <a:gd name="connsiteX138" fmla="*/ 586310 w 2684164"/>
              <a:gd name="connsiteY138" fmla="*/ 3450432 h 4354354"/>
              <a:gd name="connsiteX139" fmla="*/ 562498 w 2684164"/>
              <a:gd name="connsiteY139" fmla="*/ 3493294 h 4354354"/>
              <a:gd name="connsiteX140" fmla="*/ 546781 w 2684164"/>
              <a:gd name="connsiteY140" fmla="*/ 3561398 h 4354354"/>
              <a:gd name="connsiteX141" fmla="*/ 538686 w 2684164"/>
              <a:gd name="connsiteY141" fmla="*/ 3611404 h 4354354"/>
              <a:gd name="connsiteX142" fmla="*/ 519635 w 2684164"/>
              <a:gd name="connsiteY142" fmla="*/ 3654266 h 4354354"/>
              <a:gd name="connsiteX143" fmla="*/ 547258 w 2684164"/>
              <a:gd name="connsiteY143" fmla="*/ 3685223 h 4354354"/>
              <a:gd name="connsiteX144" fmla="*/ 600598 w 2684164"/>
              <a:gd name="connsiteY144" fmla="*/ 3699034 h 4354354"/>
              <a:gd name="connsiteX145" fmla="*/ 659653 w 2684164"/>
              <a:gd name="connsiteY145" fmla="*/ 3678556 h 4354354"/>
              <a:gd name="connsiteX146" fmla="*/ 661558 w 2684164"/>
              <a:gd name="connsiteY146" fmla="*/ 3725703 h 4354354"/>
              <a:gd name="connsiteX147" fmla="*/ 717279 w 2684164"/>
              <a:gd name="connsiteY147" fmla="*/ 3725704 h 4354354"/>
              <a:gd name="connsiteX148" fmla="*/ 781573 w 2684164"/>
              <a:gd name="connsiteY148" fmla="*/ 3743801 h 4354354"/>
              <a:gd name="connsiteX149" fmla="*/ 807767 w 2684164"/>
              <a:gd name="connsiteY149" fmla="*/ 3792379 h 4354354"/>
              <a:gd name="connsiteX150" fmla="*/ 844438 w 2684164"/>
              <a:gd name="connsiteY150" fmla="*/ 3798094 h 4354354"/>
              <a:gd name="connsiteX151" fmla="*/ 872061 w 2684164"/>
              <a:gd name="connsiteY151" fmla="*/ 3815716 h 4354354"/>
              <a:gd name="connsiteX152" fmla="*/ 890158 w 2684164"/>
              <a:gd name="connsiteY152" fmla="*/ 3836194 h 4354354"/>
              <a:gd name="connsiteX153" fmla="*/ 897778 w 2684164"/>
              <a:gd name="connsiteY153" fmla="*/ 3866674 h 4354354"/>
              <a:gd name="connsiteX154" fmla="*/ 913018 w 2684164"/>
              <a:gd name="connsiteY154" fmla="*/ 3889534 h 4354354"/>
              <a:gd name="connsiteX155" fmla="*/ 957309 w 2684164"/>
              <a:gd name="connsiteY155" fmla="*/ 3922872 h 4354354"/>
              <a:gd name="connsiteX156" fmla="*/ 989218 w 2684164"/>
              <a:gd name="connsiteY156" fmla="*/ 3973354 h 4354354"/>
              <a:gd name="connsiteX157" fmla="*/ 1004458 w 2684164"/>
              <a:gd name="connsiteY157" fmla="*/ 3996214 h 4354354"/>
              <a:gd name="connsiteX158" fmla="*/ 1027318 w 2684164"/>
              <a:gd name="connsiteY158" fmla="*/ 4034314 h 4354354"/>
              <a:gd name="connsiteX159" fmla="*/ 1060179 w 2684164"/>
              <a:gd name="connsiteY159" fmla="*/ 4120039 h 4354354"/>
              <a:gd name="connsiteX160" fmla="*/ 1141618 w 2684164"/>
              <a:gd name="connsiteY160" fmla="*/ 4163854 h 4354354"/>
              <a:gd name="connsiteX161" fmla="*/ 1194958 w 2684164"/>
              <a:gd name="connsiteY161" fmla="*/ 4240054 h 4354354"/>
              <a:gd name="connsiteX162" fmla="*/ 1255918 w 2684164"/>
              <a:gd name="connsiteY162" fmla="*/ 4247674 h 4354354"/>
              <a:gd name="connsiteX163" fmla="*/ 1263538 w 2684164"/>
              <a:gd name="connsiteY163" fmla="*/ 4301014 h 4354354"/>
              <a:gd name="connsiteX164" fmla="*/ 1309258 w 2684164"/>
              <a:gd name="connsiteY164" fmla="*/ 4354354 h 4354354"/>
              <a:gd name="connsiteX165" fmla="*/ 1347358 w 2684164"/>
              <a:gd name="connsiteY165" fmla="*/ 4255294 h 4354354"/>
              <a:gd name="connsiteX166" fmla="*/ 1408318 w 2684164"/>
              <a:gd name="connsiteY166" fmla="*/ 4224814 h 4354354"/>
              <a:gd name="connsiteX167" fmla="*/ 1461658 w 2684164"/>
              <a:gd name="connsiteY167" fmla="*/ 4209574 h 4354354"/>
              <a:gd name="connsiteX168" fmla="*/ 1499758 w 2684164"/>
              <a:gd name="connsiteY168" fmla="*/ 4186714 h 4354354"/>
              <a:gd name="connsiteX169" fmla="*/ 1545478 w 2684164"/>
              <a:gd name="connsiteY169" fmla="*/ 4156234 h 4354354"/>
              <a:gd name="connsiteX170" fmla="*/ 1575958 w 2684164"/>
              <a:gd name="connsiteY170" fmla="*/ 4148614 h 4354354"/>
              <a:gd name="connsiteX171" fmla="*/ 1636918 w 2684164"/>
              <a:gd name="connsiteY171" fmla="*/ 4087654 h 4354354"/>
              <a:gd name="connsiteX172" fmla="*/ 1667398 w 2684164"/>
              <a:gd name="connsiteY172" fmla="*/ 4064794 h 4354354"/>
              <a:gd name="connsiteX173" fmla="*/ 1819798 w 2684164"/>
              <a:gd name="connsiteY173" fmla="*/ 4026694 h 4354354"/>
              <a:gd name="connsiteX174" fmla="*/ 1850278 w 2684164"/>
              <a:gd name="connsiteY174" fmla="*/ 4011454 h 4354354"/>
              <a:gd name="connsiteX175" fmla="*/ 1895998 w 2684164"/>
              <a:gd name="connsiteY175" fmla="*/ 3996214 h 4354354"/>
              <a:gd name="connsiteX176" fmla="*/ 1918858 w 2684164"/>
              <a:gd name="connsiteY176" fmla="*/ 3980974 h 4354354"/>
              <a:gd name="connsiteX177" fmla="*/ 1979818 w 2684164"/>
              <a:gd name="connsiteY177" fmla="*/ 3935254 h 4354354"/>
              <a:gd name="connsiteX178" fmla="*/ 2040778 w 2684164"/>
              <a:gd name="connsiteY178" fmla="*/ 3897154 h 4354354"/>
              <a:gd name="connsiteX179" fmla="*/ 2071258 w 2684164"/>
              <a:gd name="connsiteY179" fmla="*/ 3881914 h 4354354"/>
              <a:gd name="connsiteX180" fmla="*/ 2124598 w 2684164"/>
              <a:gd name="connsiteY180" fmla="*/ 3843814 h 4354354"/>
              <a:gd name="connsiteX181" fmla="*/ 2155078 w 2684164"/>
              <a:gd name="connsiteY181" fmla="*/ 3813334 h 4354354"/>
              <a:gd name="connsiteX182" fmla="*/ 2193178 w 2684164"/>
              <a:gd name="connsiteY182" fmla="*/ 3714274 h 4354354"/>
              <a:gd name="connsiteX183" fmla="*/ 2155078 w 2684164"/>
              <a:gd name="connsiteY183" fmla="*/ 3630454 h 4354354"/>
              <a:gd name="connsiteX184" fmla="*/ 2132218 w 2684164"/>
              <a:gd name="connsiteY184" fmla="*/ 3622834 h 4354354"/>
              <a:gd name="connsiteX185" fmla="*/ 2116978 w 2684164"/>
              <a:gd name="connsiteY185" fmla="*/ 3706654 h 4354354"/>
              <a:gd name="connsiteX186" fmla="*/ 2101738 w 2684164"/>
              <a:gd name="connsiteY186" fmla="*/ 3683794 h 4354354"/>
              <a:gd name="connsiteX187" fmla="*/ 2040778 w 2684164"/>
              <a:gd name="connsiteY187" fmla="*/ 3691414 h 4354354"/>
              <a:gd name="connsiteX188" fmla="*/ 2048398 w 2684164"/>
              <a:gd name="connsiteY188" fmla="*/ 3729514 h 4354354"/>
              <a:gd name="connsiteX189" fmla="*/ 2071258 w 2684164"/>
              <a:gd name="connsiteY189" fmla="*/ 3744754 h 4354354"/>
              <a:gd name="connsiteX190" fmla="*/ 2086498 w 2684164"/>
              <a:gd name="connsiteY190" fmla="*/ 3775234 h 4354354"/>
              <a:gd name="connsiteX191" fmla="*/ 2078878 w 2684164"/>
              <a:gd name="connsiteY191" fmla="*/ 3820954 h 4354354"/>
              <a:gd name="connsiteX192" fmla="*/ 2002678 w 2684164"/>
              <a:gd name="connsiteY192" fmla="*/ 3775234 h 4354354"/>
              <a:gd name="connsiteX193" fmla="*/ 1987438 w 2684164"/>
              <a:gd name="connsiteY193" fmla="*/ 3676174 h 4354354"/>
              <a:gd name="connsiteX194" fmla="*/ 1964578 w 2684164"/>
              <a:gd name="connsiteY194" fmla="*/ 3653314 h 4354354"/>
              <a:gd name="connsiteX195" fmla="*/ 1972198 w 2684164"/>
              <a:gd name="connsiteY195" fmla="*/ 3607594 h 4354354"/>
              <a:gd name="connsiteX196" fmla="*/ 2017918 w 2684164"/>
              <a:gd name="connsiteY196" fmla="*/ 3599974 h 4354354"/>
              <a:gd name="connsiteX197" fmla="*/ 2025538 w 2684164"/>
              <a:gd name="connsiteY197" fmla="*/ 3546634 h 4354354"/>
              <a:gd name="connsiteX198" fmla="*/ 2056018 w 2684164"/>
              <a:gd name="connsiteY198" fmla="*/ 3554254 h 4354354"/>
              <a:gd name="connsiteX199" fmla="*/ 2086498 w 2684164"/>
              <a:gd name="connsiteY199" fmla="*/ 3516154 h 4354354"/>
              <a:gd name="connsiteX200" fmla="*/ 2116978 w 2684164"/>
              <a:gd name="connsiteY200" fmla="*/ 3485674 h 4354354"/>
              <a:gd name="connsiteX201" fmla="*/ 2132218 w 2684164"/>
              <a:gd name="connsiteY201" fmla="*/ 3462814 h 4354354"/>
              <a:gd name="connsiteX202" fmla="*/ 2162698 w 2684164"/>
              <a:gd name="connsiteY202" fmla="*/ 3439954 h 4354354"/>
              <a:gd name="connsiteX203" fmla="*/ 2231278 w 2684164"/>
              <a:gd name="connsiteY203" fmla="*/ 3348514 h 4354354"/>
              <a:gd name="connsiteX204" fmla="*/ 2238898 w 2684164"/>
              <a:gd name="connsiteY204" fmla="*/ 3318034 h 4354354"/>
              <a:gd name="connsiteX205" fmla="*/ 2261758 w 2684164"/>
              <a:gd name="connsiteY205" fmla="*/ 3257074 h 4354354"/>
              <a:gd name="connsiteX206" fmla="*/ 2269378 w 2684164"/>
              <a:gd name="connsiteY206" fmla="*/ 3211354 h 4354354"/>
              <a:gd name="connsiteX207" fmla="*/ 2292238 w 2684164"/>
              <a:gd name="connsiteY207" fmla="*/ 3165634 h 4354354"/>
              <a:gd name="connsiteX208" fmla="*/ 2307478 w 2684164"/>
              <a:gd name="connsiteY208" fmla="*/ 3127534 h 4354354"/>
              <a:gd name="connsiteX209" fmla="*/ 2345578 w 2684164"/>
              <a:gd name="connsiteY209" fmla="*/ 3112294 h 4354354"/>
              <a:gd name="connsiteX210" fmla="*/ 2368438 w 2684164"/>
              <a:gd name="connsiteY210" fmla="*/ 3097054 h 4354354"/>
              <a:gd name="connsiteX211" fmla="*/ 2487977 w 2684164"/>
              <a:gd name="connsiteY211" fmla="*/ 3067050 h 4354354"/>
              <a:gd name="connsiteX212" fmla="*/ 2586085 w 2684164"/>
              <a:gd name="connsiteY212" fmla="*/ 3063717 h 4354354"/>
              <a:gd name="connsiteX213" fmla="*/ 2678476 w 2684164"/>
              <a:gd name="connsiteY213" fmla="*/ 3054668 h 4354354"/>
              <a:gd name="connsiteX0" fmla="*/ 2678476 w 2684164"/>
              <a:gd name="connsiteY0" fmla="*/ 3054668 h 4354354"/>
              <a:gd name="connsiteX1" fmla="*/ 2673238 w 2684164"/>
              <a:gd name="connsiteY1" fmla="*/ 3028474 h 4354354"/>
              <a:gd name="connsiteX2" fmla="*/ 2665618 w 2684164"/>
              <a:gd name="connsiteY2" fmla="*/ 2975134 h 4354354"/>
              <a:gd name="connsiteX3" fmla="*/ 2623708 w 2684164"/>
              <a:gd name="connsiteY3" fmla="*/ 2967038 h 4354354"/>
              <a:gd name="connsiteX4" fmla="*/ 2560367 w 2684164"/>
              <a:gd name="connsiteY4" fmla="*/ 2966561 h 4354354"/>
              <a:gd name="connsiteX5" fmla="*/ 2519410 w 2684164"/>
              <a:gd name="connsiteY5" fmla="*/ 2908936 h 4354354"/>
              <a:gd name="connsiteX6" fmla="*/ 2457021 w 2684164"/>
              <a:gd name="connsiteY6" fmla="*/ 2905601 h 4354354"/>
              <a:gd name="connsiteX7" fmla="*/ 2410349 w 2684164"/>
              <a:gd name="connsiteY7" fmla="*/ 2889885 h 4354354"/>
              <a:gd name="connsiteX8" fmla="*/ 2376058 w 2684164"/>
              <a:gd name="connsiteY8" fmla="*/ 2876074 h 4354354"/>
              <a:gd name="connsiteX9" fmla="*/ 2347960 w 2684164"/>
              <a:gd name="connsiteY9" fmla="*/ 2856071 h 4354354"/>
              <a:gd name="connsiteX10" fmla="*/ 2293190 w 2684164"/>
              <a:gd name="connsiteY10" fmla="*/ 2824163 h 4354354"/>
              <a:gd name="connsiteX11" fmla="*/ 2218895 w 2684164"/>
              <a:gd name="connsiteY11" fmla="*/ 2864167 h 4354354"/>
              <a:gd name="connsiteX12" fmla="*/ 2178414 w 2684164"/>
              <a:gd name="connsiteY12" fmla="*/ 2825116 h 4354354"/>
              <a:gd name="connsiteX13" fmla="*/ 2143172 w 2684164"/>
              <a:gd name="connsiteY13" fmla="*/ 2746058 h 4354354"/>
              <a:gd name="connsiteX14" fmla="*/ 2123646 w 2684164"/>
              <a:gd name="connsiteY14" fmla="*/ 2684621 h 4354354"/>
              <a:gd name="connsiteX15" fmla="*/ 2105549 w 2684164"/>
              <a:gd name="connsiteY15" fmla="*/ 2649379 h 4354354"/>
              <a:gd name="connsiteX16" fmla="*/ 2104119 w 2684164"/>
              <a:gd name="connsiteY16" fmla="*/ 2600801 h 4354354"/>
              <a:gd name="connsiteX17" fmla="*/ 2026490 w 2684164"/>
              <a:gd name="connsiteY17" fmla="*/ 2686051 h 4354354"/>
              <a:gd name="connsiteX18" fmla="*/ 1959340 w 2684164"/>
              <a:gd name="connsiteY18" fmla="*/ 2754154 h 4354354"/>
              <a:gd name="connsiteX19" fmla="*/ 1912191 w 2684164"/>
              <a:gd name="connsiteY19" fmla="*/ 2713196 h 4354354"/>
              <a:gd name="connsiteX20" fmla="*/ 1775507 w 2684164"/>
              <a:gd name="connsiteY20" fmla="*/ 2699862 h 4354354"/>
              <a:gd name="connsiteX21" fmla="*/ 1677399 w 2684164"/>
              <a:gd name="connsiteY21" fmla="*/ 2689860 h 4354354"/>
              <a:gd name="connsiteX22" fmla="*/ 1606915 w 2684164"/>
              <a:gd name="connsiteY22" fmla="*/ 2582229 h 4354354"/>
              <a:gd name="connsiteX23" fmla="*/ 1542145 w 2684164"/>
              <a:gd name="connsiteY23" fmla="*/ 2584133 h 4354354"/>
              <a:gd name="connsiteX24" fmla="*/ 1517379 w 2684164"/>
              <a:gd name="connsiteY24" fmla="*/ 2563654 h 4354354"/>
              <a:gd name="connsiteX25" fmla="*/ 1469278 w 2684164"/>
              <a:gd name="connsiteY25" fmla="*/ 2381726 h 4354354"/>
              <a:gd name="connsiteX26" fmla="*/ 1438798 w 2684164"/>
              <a:gd name="connsiteY26" fmla="*/ 2289334 h 4354354"/>
              <a:gd name="connsiteX27" fmla="*/ 1400698 w 2684164"/>
              <a:gd name="connsiteY27" fmla="*/ 2220754 h 4354354"/>
              <a:gd name="connsiteX28" fmla="*/ 1385458 w 2684164"/>
              <a:gd name="connsiteY28" fmla="*/ 2197894 h 4354354"/>
              <a:gd name="connsiteX29" fmla="*/ 1374981 w 2684164"/>
              <a:gd name="connsiteY29" fmla="*/ 2152651 h 4354354"/>
              <a:gd name="connsiteX30" fmla="*/ 1369742 w 2684164"/>
              <a:gd name="connsiteY30" fmla="*/ 2052162 h 4354354"/>
              <a:gd name="connsiteX31" fmla="*/ 1384030 w 2684164"/>
              <a:gd name="connsiteY31" fmla="*/ 1982630 h 4354354"/>
              <a:gd name="connsiteX32" fmla="*/ 1315926 w 2684164"/>
              <a:gd name="connsiteY32" fmla="*/ 1917859 h 4354354"/>
              <a:gd name="connsiteX33" fmla="*/ 1282588 w 2684164"/>
              <a:gd name="connsiteY33" fmla="*/ 1912621 h 4354354"/>
              <a:gd name="connsiteX34" fmla="*/ 1184957 w 2684164"/>
              <a:gd name="connsiteY34" fmla="*/ 1853089 h 4354354"/>
              <a:gd name="connsiteX35" fmla="*/ 1126856 w 2684164"/>
              <a:gd name="connsiteY35" fmla="*/ 1863567 h 4354354"/>
              <a:gd name="connsiteX36" fmla="*/ 1074467 w 2684164"/>
              <a:gd name="connsiteY36" fmla="*/ 1897379 h 4354354"/>
              <a:gd name="connsiteX37" fmla="*/ 1025413 w 2684164"/>
              <a:gd name="connsiteY37" fmla="*/ 1923098 h 4354354"/>
              <a:gd name="connsiteX38" fmla="*/ 958738 w 2684164"/>
              <a:gd name="connsiteY38" fmla="*/ 1984058 h 4354354"/>
              <a:gd name="connsiteX39" fmla="*/ 909684 w 2684164"/>
              <a:gd name="connsiteY39" fmla="*/ 1941672 h 4354354"/>
              <a:gd name="connsiteX40" fmla="*/ 854917 w 2684164"/>
              <a:gd name="connsiteY40" fmla="*/ 1915002 h 4354354"/>
              <a:gd name="connsiteX41" fmla="*/ 823960 w 2684164"/>
              <a:gd name="connsiteY41" fmla="*/ 1889284 h 4354354"/>
              <a:gd name="connsiteX42" fmla="*/ 800624 w 2684164"/>
              <a:gd name="connsiteY42" fmla="*/ 1846898 h 4354354"/>
              <a:gd name="connsiteX43" fmla="*/ 814912 w 2684164"/>
              <a:gd name="connsiteY43" fmla="*/ 1789748 h 4354354"/>
              <a:gd name="connsiteX44" fmla="*/ 804433 w 2684164"/>
              <a:gd name="connsiteY44" fmla="*/ 1720215 h 4354354"/>
              <a:gd name="connsiteX45" fmla="*/ 783955 w 2684164"/>
              <a:gd name="connsiteY45" fmla="*/ 1625441 h 4354354"/>
              <a:gd name="connsiteX46" fmla="*/ 760141 w 2684164"/>
              <a:gd name="connsiteY46" fmla="*/ 1635919 h 4354354"/>
              <a:gd name="connsiteX47" fmla="*/ 701563 w 2684164"/>
              <a:gd name="connsiteY47" fmla="*/ 1571626 h 4354354"/>
              <a:gd name="connsiteX48" fmla="*/ 730138 w 2684164"/>
              <a:gd name="connsiteY48" fmla="*/ 1519714 h 4354354"/>
              <a:gd name="connsiteX49" fmla="*/ 777763 w 2684164"/>
              <a:gd name="connsiteY49" fmla="*/ 1455420 h 4354354"/>
              <a:gd name="connsiteX50" fmla="*/ 775858 w 2684164"/>
              <a:gd name="connsiteY50" fmla="*/ 1429227 h 4354354"/>
              <a:gd name="connsiteX51" fmla="*/ 818721 w 2684164"/>
              <a:gd name="connsiteY51" fmla="*/ 1375409 h 4354354"/>
              <a:gd name="connsiteX52" fmla="*/ 826818 w 2684164"/>
              <a:gd name="connsiteY52" fmla="*/ 1282542 h 4354354"/>
              <a:gd name="connsiteX53" fmla="*/ 812529 w 2684164"/>
              <a:gd name="connsiteY53" fmla="*/ 1198721 h 4354354"/>
              <a:gd name="connsiteX54" fmla="*/ 780144 w 2684164"/>
              <a:gd name="connsiteY54" fmla="*/ 1151573 h 4354354"/>
              <a:gd name="connsiteX55" fmla="*/ 761571 w 2684164"/>
              <a:gd name="connsiteY55" fmla="*/ 1070134 h 4354354"/>
              <a:gd name="connsiteX56" fmla="*/ 805387 w 2684164"/>
              <a:gd name="connsiteY56" fmla="*/ 1034892 h 4354354"/>
              <a:gd name="connsiteX57" fmla="*/ 808720 w 2684164"/>
              <a:gd name="connsiteY57" fmla="*/ 976789 h 4354354"/>
              <a:gd name="connsiteX58" fmla="*/ 821102 w 2684164"/>
              <a:gd name="connsiteY58" fmla="*/ 901065 h 4354354"/>
              <a:gd name="connsiteX59" fmla="*/ 830151 w 2684164"/>
              <a:gd name="connsiteY59" fmla="*/ 833914 h 4354354"/>
              <a:gd name="connsiteX60" fmla="*/ 844915 w 2684164"/>
              <a:gd name="connsiteY60" fmla="*/ 795814 h 4354354"/>
              <a:gd name="connsiteX61" fmla="*/ 860154 w 2684164"/>
              <a:gd name="connsiteY61" fmla="*/ 762475 h 4354354"/>
              <a:gd name="connsiteX62" fmla="*/ 833961 w 2684164"/>
              <a:gd name="connsiteY62" fmla="*/ 696754 h 4354354"/>
              <a:gd name="connsiteX63" fmla="*/ 818245 w 2684164"/>
              <a:gd name="connsiteY63" fmla="*/ 573405 h 4354354"/>
              <a:gd name="connsiteX64" fmla="*/ 787764 w 2684164"/>
              <a:gd name="connsiteY64" fmla="*/ 536259 h 4354354"/>
              <a:gd name="connsiteX65" fmla="*/ 770143 w 2684164"/>
              <a:gd name="connsiteY65" fmla="*/ 505777 h 4354354"/>
              <a:gd name="connsiteX66" fmla="*/ 747283 w 2684164"/>
              <a:gd name="connsiteY66" fmla="*/ 430054 h 4354354"/>
              <a:gd name="connsiteX67" fmla="*/ 720137 w 2684164"/>
              <a:gd name="connsiteY67" fmla="*/ 349091 h 4354354"/>
              <a:gd name="connsiteX68" fmla="*/ 732519 w 2684164"/>
              <a:gd name="connsiteY68" fmla="*/ 321469 h 4354354"/>
              <a:gd name="connsiteX69" fmla="*/ 729187 w 2684164"/>
              <a:gd name="connsiteY69" fmla="*/ 256223 h 4354354"/>
              <a:gd name="connsiteX70" fmla="*/ 710137 w 2684164"/>
              <a:gd name="connsiteY70" fmla="*/ 241935 h 4354354"/>
              <a:gd name="connsiteX71" fmla="*/ 702040 w 2684164"/>
              <a:gd name="connsiteY71" fmla="*/ 171451 h 4354354"/>
              <a:gd name="connsiteX72" fmla="*/ 668226 w 2684164"/>
              <a:gd name="connsiteY72" fmla="*/ 120015 h 4354354"/>
              <a:gd name="connsiteX73" fmla="*/ 679180 w 2684164"/>
              <a:gd name="connsiteY73" fmla="*/ 70485 h 4354354"/>
              <a:gd name="connsiteX74" fmla="*/ 650127 w 2684164"/>
              <a:gd name="connsiteY74" fmla="*/ 0 h 4354354"/>
              <a:gd name="connsiteX75" fmla="*/ 605837 w 2684164"/>
              <a:gd name="connsiteY75" fmla="*/ 10001 h 4354354"/>
              <a:gd name="connsiteX76" fmla="*/ 535352 w 2684164"/>
              <a:gd name="connsiteY76" fmla="*/ 85249 h 4354354"/>
              <a:gd name="connsiteX77" fmla="*/ 552497 w 2684164"/>
              <a:gd name="connsiteY77" fmla="*/ 158591 h 4354354"/>
              <a:gd name="connsiteX78" fmla="*/ 545831 w 2684164"/>
              <a:gd name="connsiteY78" fmla="*/ 234792 h 4354354"/>
              <a:gd name="connsiteX79" fmla="*/ 498205 w 2684164"/>
              <a:gd name="connsiteY79" fmla="*/ 313373 h 4354354"/>
              <a:gd name="connsiteX80" fmla="*/ 453913 w 2684164"/>
              <a:gd name="connsiteY80" fmla="*/ 408147 h 4354354"/>
              <a:gd name="connsiteX81" fmla="*/ 361044 w 2684164"/>
              <a:gd name="connsiteY81" fmla="*/ 381476 h 4354354"/>
              <a:gd name="connsiteX82" fmla="*/ 293418 w 2684164"/>
              <a:gd name="connsiteY82" fmla="*/ 441960 h 4354354"/>
              <a:gd name="connsiteX83" fmla="*/ 263413 w 2684164"/>
              <a:gd name="connsiteY83" fmla="*/ 513874 h 4354354"/>
              <a:gd name="connsiteX84" fmla="*/ 314848 w 2684164"/>
              <a:gd name="connsiteY84" fmla="*/ 574834 h 4354354"/>
              <a:gd name="connsiteX85" fmla="*/ 228646 w 2684164"/>
              <a:gd name="connsiteY85" fmla="*/ 711995 h 4354354"/>
              <a:gd name="connsiteX86" fmla="*/ 255318 w 2684164"/>
              <a:gd name="connsiteY86" fmla="*/ 758667 h 4354354"/>
              <a:gd name="connsiteX87" fmla="*/ 241029 w 2684164"/>
              <a:gd name="connsiteY87" fmla="*/ 834390 h 4354354"/>
              <a:gd name="connsiteX88" fmla="*/ 295798 w 2684164"/>
              <a:gd name="connsiteY88" fmla="*/ 849630 h 4354354"/>
              <a:gd name="connsiteX89" fmla="*/ 343899 w 2684164"/>
              <a:gd name="connsiteY89" fmla="*/ 872966 h 4354354"/>
              <a:gd name="connsiteX90" fmla="*/ 317230 w 2684164"/>
              <a:gd name="connsiteY90" fmla="*/ 957263 h 4354354"/>
              <a:gd name="connsiteX91" fmla="*/ 314849 w 2684164"/>
              <a:gd name="connsiteY91" fmla="*/ 1051560 h 4354354"/>
              <a:gd name="connsiteX92" fmla="*/ 231506 w 2684164"/>
              <a:gd name="connsiteY92" fmla="*/ 1096803 h 4354354"/>
              <a:gd name="connsiteX93" fmla="*/ 152447 w 2684164"/>
              <a:gd name="connsiteY93" fmla="*/ 1095376 h 4354354"/>
              <a:gd name="connsiteX94" fmla="*/ 159114 w 2684164"/>
              <a:gd name="connsiteY94" fmla="*/ 1245395 h 4354354"/>
              <a:gd name="connsiteX95" fmla="*/ 221503 w 2684164"/>
              <a:gd name="connsiteY95" fmla="*/ 1283494 h 4354354"/>
              <a:gd name="connsiteX96" fmla="*/ 210073 w 2684164"/>
              <a:gd name="connsiteY96" fmla="*/ 1344454 h 4354354"/>
              <a:gd name="connsiteX97" fmla="*/ 292464 w 2684164"/>
              <a:gd name="connsiteY97" fmla="*/ 1416368 h 4354354"/>
              <a:gd name="connsiteX98" fmla="*/ 272938 w 2684164"/>
              <a:gd name="connsiteY98" fmla="*/ 1466374 h 4354354"/>
              <a:gd name="connsiteX99" fmla="*/ 237219 w 2684164"/>
              <a:gd name="connsiteY99" fmla="*/ 1567339 h 4354354"/>
              <a:gd name="connsiteX100" fmla="*/ 212455 w 2684164"/>
              <a:gd name="connsiteY100" fmla="*/ 1594485 h 4354354"/>
              <a:gd name="connsiteX101" fmla="*/ 152923 w 2684164"/>
              <a:gd name="connsiteY101" fmla="*/ 1602105 h 4354354"/>
              <a:gd name="connsiteX102" fmla="*/ 96249 w 2684164"/>
              <a:gd name="connsiteY102" fmla="*/ 1652111 h 4354354"/>
              <a:gd name="connsiteX103" fmla="*/ 35289 w 2684164"/>
              <a:gd name="connsiteY103" fmla="*/ 1684497 h 4354354"/>
              <a:gd name="connsiteX104" fmla="*/ 11001 w 2684164"/>
              <a:gd name="connsiteY104" fmla="*/ 1750219 h 4354354"/>
              <a:gd name="connsiteX105" fmla="*/ 523 w 2684164"/>
              <a:gd name="connsiteY105" fmla="*/ 1875473 h 4354354"/>
              <a:gd name="connsiteX106" fmla="*/ 29098 w 2684164"/>
              <a:gd name="connsiteY106" fmla="*/ 1938814 h 4354354"/>
              <a:gd name="connsiteX107" fmla="*/ 79104 w 2684164"/>
              <a:gd name="connsiteY107" fmla="*/ 1993107 h 4354354"/>
              <a:gd name="connsiteX108" fmla="*/ 166258 w 2684164"/>
              <a:gd name="connsiteY108" fmla="*/ 2037874 h 4354354"/>
              <a:gd name="connsiteX109" fmla="*/ 241505 w 2684164"/>
              <a:gd name="connsiteY109" fmla="*/ 2100263 h 4354354"/>
              <a:gd name="connsiteX110" fmla="*/ 265318 w 2684164"/>
              <a:gd name="connsiteY110" fmla="*/ 2182654 h 4354354"/>
              <a:gd name="connsiteX111" fmla="*/ 318182 w 2684164"/>
              <a:gd name="connsiteY111" fmla="*/ 2265045 h 4354354"/>
              <a:gd name="connsiteX112" fmla="*/ 443436 w 2684164"/>
              <a:gd name="connsiteY112" fmla="*/ 2258854 h 4354354"/>
              <a:gd name="connsiteX113" fmla="*/ 472010 w 2684164"/>
              <a:gd name="connsiteY113" fmla="*/ 2296954 h 4354354"/>
              <a:gd name="connsiteX114" fmla="*/ 510111 w 2684164"/>
              <a:gd name="connsiteY114" fmla="*/ 2330292 h 4354354"/>
              <a:gd name="connsiteX115" fmla="*/ 541067 w 2684164"/>
              <a:gd name="connsiteY115" fmla="*/ 2318385 h 4354354"/>
              <a:gd name="connsiteX116" fmla="*/ 564403 w 2684164"/>
              <a:gd name="connsiteY116" fmla="*/ 2392680 h 4354354"/>
              <a:gd name="connsiteX117" fmla="*/ 543448 w 2684164"/>
              <a:gd name="connsiteY117" fmla="*/ 2461737 h 4354354"/>
              <a:gd name="connsiteX118" fmla="*/ 497728 w 2684164"/>
              <a:gd name="connsiteY118" fmla="*/ 2511267 h 4354354"/>
              <a:gd name="connsiteX119" fmla="*/ 499633 w 2684164"/>
              <a:gd name="connsiteY119" fmla="*/ 2549843 h 4354354"/>
              <a:gd name="connsiteX120" fmla="*/ 491061 w 2684164"/>
              <a:gd name="connsiteY120" fmla="*/ 2611279 h 4354354"/>
              <a:gd name="connsiteX121" fmla="*/ 524398 w 2684164"/>
              <a:gd name="connsiteY121" fmla="*/ 2648902 h 4354354"/>
              <a:gd name="connsiteX122" fmla="*/ 532018 w 2684164"/>
              <a:gd name="connsiteY122" fmla="*/ 2681764 h 4354354"/>
              <a:gd name="connsiteX123" fmla="*/ 564879 w 2684164"/>
              <a:gd name="connsiteY123" fmla="*/ 2642236 h 4354354"/>
              <a:gd name="connsiteX124" fmla="*/ 598217 w 2684164"/>
              <a:gd name="connsiteY124" fmla="*/ 2584610 h 4354354"/>
              <a:gd name="connsiteX125" fmla="*/ 655366 w 2684164"/>
              <a:gd name="connsiteY125" fmla="*/ 2589848 h 4354354"/>
              <a:gd name="connsiteX126" fmla="*/ 717279 w 2684164"/>
              <a:gd name="connsiteY126" fmla="*/ 2680812 h 4354354"/>
              <a:gd name="connsiteX127" fmla="*/ 755855 w 2684164"/>
              <a:gd name="connsiteY127" fmla="*/ 2739390 h 4354354"/>
              <a:gd name="connsiteX128" fmla="*/ 713945 w 2684164"/>
              <a:gd name="connsiteY128" fmla="*/ 2816067 h 4354354"/>
              <a:gd name="connsiteX129" fmla="*/ 642032 w 2684164"/>
              <a:gd name="connsiteY129" fmla="*/ 2851785 h 4354354"/>
              <a:gd name="connsiteX130" fmla="*/ 592978 w 2684164"/>
              <a:gd name="connsiteY130" fmla="*/ 2914174 h 4354354"/>
              <a:gd name="connsiteX131" fmla="*/ 526779 w 2684164"/>
              <a:gd name="connsiteY131" fmla="*/ 2938462 h 4354354"/>
              <a:gd name="connsiteX132" fmla="*/ 497252 w 2684164"/>
              <a:gd name="connsiteY132" fmla="*/ 2980373 h 4354354"/>
              <a:gd name="connsiteX133" fmla="*/ 527732 w 2684164"/>
              <a:gd name="connsiteY133" fmla="*/ 3081814 h 4354354"/>
              <a:gd name="connsiteX134" fmla="*/ 533923 w 2684164"/>
              <a:gd name="connsiteY134" fmla="*/ 3220403 h 4354354"/>
              <a:gd name="connsiteX135" fmla="*/ 588692 w 2684164"/>
              <a:gd name="connsiteY135" fmla="*/ 3276601 h 4354354"/>
              <a:gd name="connsiteX136" fmla="*/ 614886 w 2684164"/>
              <a:gd name="connsiteY136" fmla="*/ 3342323 h 4354354"/>
              <a:gd name="connsiteX137" fmla="*/ 586311 w 2684164"/>
              <a:gd name="connsiteY137" fmla="*/ 3392329 h 4354354"/>
              <a:gd name="connsiteX138" fmla="*/ 586310 w 2684164"/>
              <a:gd name="connsiteY138" fmla="*/ 3450432 h 4354354"/>
              <a:gd name="connsiteX139" fmla="*/ 562498 w 2684164"/>
              <a:gd name="connsiteY139" fmla="*/ 3493294 h 4354354"/>
              <a:gd name="connsiteX140" fmla="*/ 546781 w 2684164"/>
              <a:gd name="connsiteY140" fmla="*/ 3561398 h 4354354"/>
              <a:gd name="connsiteX141" fmla="*/ 538686 w 2684164"/>
              <a:gd name="connsiteY141" fmla="*/ 3611404 h 4354354"/>
              <a:gd name="connsiteX142" fmla="*/ 519635 w 2684164"/>
              <a:gd name="connsiteY142" fmla="*/ 3654266 h 4354354"/>
              <a:gd name="connsiteX143" fmla="*/ 547258 w 2684164"/>
              <a:gd name="connsiteY143" fmla="*/ 3685223 h 4354354"/>
              <a:gd name="connsiteX144" fmla="*/ 600598 w 2684164"/>
              <a:gd name="connsiteY144" fmla="*/ 3699034 h 4354354"/>
              <a:gd name="connsiteX145" fmla="*/ 659653 w 2684164"/>
              <a:gd name="connsiteY145" fmla="*/ 3678556 h 4354354"/>
              <a:gd name="connsiteX146" fmla="*/ 661558 w 2684164"/>
              <a:gd name="connsiteY146" fmla="*/ 3725703 h 4354354"/>
              <a:gd name="connsiteX147" fmla="*/ 717279 w 2684164"/>
              <a:gd name="connsiteY147" fmla="*/ 3725704 h 4354354"/>
              <a:gd name="connsiteX148" fmla="*/ 781573 w 2684164"/>
              <a:gd name="connsiteY148" fmla="*/ 3743801 h 4354354"/>
              <a:gd name="connsiteX149" fmla="*/ 807767 w 2684164"/>
              <a:gd name="connsiteY149" fmla="*/ 3792379 h 4354354"/>
              <a:gd name="connsiteX150" fmla="*/ 844438 w 2684164"/>
              <a:gd name="connsiteY150" fmla="*/ 3798094 h 4354354"/>
              <a:gd name="connsiteX151" fmla="*/ 872061 w 2684164"/>
              <a:gd name="connsiteY151" fmla="*/ 3815716 h 4354354"/>
              <a:gd name="connsiteX152" fmla="*/ 890158 w 2684164"/>
              <a:gd name="connsiteY152" fmla="*/ 3836194 h 4354354"/>
              <a:gd name="connsiteX153" fmla="*/ 897778 w 2684164"/>
              <a:gd name="connsiteY153" fmla="*/ 3866674 h 4354354"/>
              <a:gd name="connsiteX154" fmla="*/ 913018 w 2684164"/>
              <a:gd name="connsiteY154" fmla="*/ 3889534 h 4354354"/>
              <a:gd name="connsiteX155" fmla="*/ 957309 w 2684164"/>
              <a:gd name="connsiteY155" fmla="*/ 3922872 h 4354354"/>
              <a:gd name="connsiteX156" fmla="*/ 989218 w 2684164"/>
              <a:gd name="connsiteY156" fmla="*/ 3973354 h 4354354"/>
              <a:gd name="connsiteX157" fmla="*/ 1004458 w 2684164"/>
              <a:gd name="connsiteY157" fmla="*/ 3996214 h 4354354"/>
              <a:gd name="connsiteX158" fmla="*/ 1027318 w 2684164"/>
              <a:gd name="connsiteY158" fmla="*/ 4034314 h 4354354"/>
              <a:gd name="connsiteX159" fmla="*/ 1060179 w 2684164"/>
              <a:gd name="connsiteY159" fmla="*/ 4120039 h 4354354"/>
              <a:gd name="connsiteX160" fmla="*/ 1136856 w 2684164"/>
              <a:gd name="connsiteY160" fmla="*/ 4154329 h 4354354"/>
              <a:gd name="connsiteX161" fmla="*/ 1194958 w 2684164"/>
              <a:gd name="connsiteY161" fmla="*/ 4240054 h 4354354"/>
              <a:gd name="connsiteX162" fmla="*/ 1255918 w 2684164"/>
              <a:gd name="connsiteY162" fmla="*/ 4247674 h 4354354"/>
              <a:gd name="connsiteX163" fmla="*/ 1263538 w 2684164"/>
              <a:gd name="connsiteY163" fmla="*/ 4301014 h 4354354"/>
              <a:gd name="connsiteX164" fmla="*/ 1309258 w 2684164"/>
              <a:gd name="connsiteY164" fmla="*/ 4354354 h 4354354"/>
              <a:gd name="connsiteX165" fmla="*/ 1347358 w 2684164"/>
              <a:gd name="connsiteY165" fmla="*/ 4255294 h 4354354"/>
              <a:gd name="connsiteX166" fmla="*/ 1408318 w 2684164"/>
              <a:gd name="connsiteY166" fmla="*/ 4224814 h 4354354"/>
              <a:gd name="connsiteX167" fmla="*/ 1461658 w 2684164"/>
              <a:gd name="connsiteY167" fmla="*/ 4209574 h 4354354"/>
              <a:gd name="connsiteX168" fmla="*/ 1499758 w 2684164"/>
              <a:gd name="connsiteY168" fmla="*/ 4186714 h 4354354"/>
              <a:gd name="connsiteX169" fmla="*/ 1545478 w 2684164"/>
              <a:gd name="connsiteY169" fmla="*/ 4156234 h 4354354"/>
              <a:gd name="connsiteX170" fmla="*/ 1575958 w 2684164"/>
              <a:gd name="connsiteY170" fmla="*/ 4148614 h 4354354"/>
              <a:gd name="connsiteX171" fmla="*/ 1636918 w 2684164"/>
              <a:gd name="connsiteY171" fmla="*/ 4087654 h 4354354"/>
              <a:gd name="connsiteX172" fmla="*/ 1667398 w 2684164"/>
              <a:gd name="connsiteY172" fmla="*/ 4064794 h 4354354"/>
              <a:gd name="connsiteX173" fmla="*/ 1819798 w 2684164"/>
              <a:gd name="connsiteY173" fmla="*/ 4026694 h 4354354"/>
              <a:gd name="connsiteX174" fmla="*/ 1850278 w 2684164"/>
              <a:gd name="connsiteY174" fmla="*/ 4011454 h 4354354"/>
              <a:gd name="connsiteX175" fmla="*/ 1895998 w 2684164"/>
              <a:gd name="connsiteY175" fmla="*/ 3996214 h 4354354"/>
              <a:gd name="connsiteX176" fmla="*/ 1918858 w 2684164"/>
              <a:gd name="connsiteY176" fmla="*/ 3980974 h 4354354"/>
              <a:gd name="connsiteX177" fmla="*/ 1979818 w 2684164"/>
              <a:gd name="connsiteY177" fmla="*/ 3935254 h 4354354"/>
              <a:gd name="connsiteX178" fmla="*/ 2040778 w 2684164"/>
              <a:gd name="connsiteY178" fmla="*/ 3897154 h 4354354"/>
              <a:gd name="connsiteX179" fmla="*/ 2071258 w 2684164"/>
              <a:gd name="connsiteY179" fmla="*/ 3881914 h 4354354"/>
              <a:gd name="connsiteX180" fmla="*/ 2124598 w 2684164"/>
              <a:gd name="connsiteY180" fmla="*/ 3843814 h 4354354"/>
              <a:gd name="connsiteX181" fmla="*/ 2155078 w 2684164"/>
              <a:gd name="connsiteY181" fmla="*/ 3813334 h 4354354"/>
              <a:gd name="connsiteX182" fmla="*/ 2193178 w 2684164"/>
              <a:gd name="connsiteY182" fmla="*/ 3714274 h 4354354"/>
              <a:gd name="connsiteX183" fmla="*/ 2155078 w 2684164"/>
              <a:gd name="connsiteY183" fmla="*/ 3630454 h 4354354"/>
              <a:gd name="connsiteX184" fmla="*/ 2132218 w 2684164"/>
              <a:gd name="connsiteY184" fmla="*/ 3622834 h 4354354"/>
              <a:gd name="connsiteX185" fmla="*/ 2116978 w 2684164"/>
              <a:gd name="connsiteY185" fmla="*/ 3706654 h 4354354"/>
              <a:gd name="connsiteX186" fmla="*/ 2101738 w 2684164"/>
              <a:gd name="connsiteY186" fmla="*/ 3683794 h 4354354"/>
              <a:gd name="connsiteX187" fmla="*/ 2040778 w 2684164"/>
              <a:gd name="connsiteY187" fmla="*/ 3691414 h 4354354"/>
              <a:gd name="connsiteX188" fmla="*/ 2048398 w 2684164"/>
              <a:gd name="connsiteY188" fmla="*/ 3729514 h 4354354"/>
              <a:gd name="connsiteX189" fmla="*/ 2071258 w 2684164"/>
              <a:gd name="connsiteY189" fmla="*/ 3744754 h 4354354"/>
              <a:gd name="connsiteX190" fmla="*/ 2086498 w 2684164"/>
              <a:gd name="connsiteY190" fmla="*/ 3775234 h 4354354"/>
              <a:gd name="connsiteX191" fmla="*/ 2078878 w 2684164"/>
              <a:gd name="connsiteY191" fmla="*/ 3820954 h 4354354"/>
              <a:gd name="connsiteX192" fmla="*/ 2002678 w 2684164"/>
              <a:gd name="connsiteY192" fmla="*/ 3775234 h 4354354"/>
              <a:gd name="connsiteX193" fmla="*/ 1987438 w 2684164"/>
              <a:gd name="connsiteY193" fmla="*/ 3676174 h 4354354"/>
              <a:gd name="connsiteX194" fmla="*/ 1964578 w 2684164"/>
              <a:gd name="connsiteY194" fmla="*/ 3653314 h 4354354"/>
              <a:gd name="connsiteX195" fmla="*/ 1972198 w 2684164"/>
              <a:gd name="connsiteY195" fmla="*/ 3607594 h 4354354"/>
              <a:gd name="connsiteX196" fmla="*/ 2017918 w 2684164"/>
              <a:gd name="connsiteY196" fmla="*/ 3599974 h 4354354"/>
              <a:gd name="connsiteX197" fmla="*/ 2025538 w 2684164"/>
              <a:gd name="connsiteY197" fmla="*/ 3546634 h 4354354"/>
              <a:gd name="connsiteX198" fmla="*/ 2056018 w 2684164"/>
              <a:gd name="connsiteY198" fmla="*/ 3554254 h 4354354"/>
              <a:gd name="connsiteX199" fmla="*/ 2086498 w 2684164"/>
              <a:gd name="connsiteY199" fmla="*/ 3516154 h 4354354"/>
              <a:gd name="connsiteX200" fmla="*/ 2116978 w 2684164"/>
              <a:gd name="connsiteY200" fmla="*/ 3485674 h 4354354"/>
              <a:gd name="connsiteX201" fmla="*/ 2132218 w 2684164"/>
              <a:gd name="connsiteY201" fmla="*/ 3462814 h 4354354"/>
              <a:gd name="connsiteX202" fmla="*/ 2162698 w 2684164"/>
              <a:gd name="connsiteY202" fmla="*/ 3439954 h 4354354"/>
              <a:gd name="connsiteX203" fmla="*/ 2231278 w 2684164"/>
              <a:gd name="connsiteY203" fmla="*/ 3348514 h 4354354"/>
              <a:gd name="connsiteX204" fmla="*/ 2238898 w 2684164"/>
              <a:gd name="connsiteY204" fmla="*/ 3318034 h 4354354"/>
              <a:gd name="connsiteX205" fmla="*/ 2261758 w 2684164"/>
              <a:gd name="connsiteY205" fmla="*/ 3257074 h 4354354"/>
              <a:gd name="connsiteX206" fmla="*/ 2269378 w 2684164"/>
              <a:gd name="connsiteY206" fmla="*/ 3211354 h 4354354"/>
              <a:gd name="connsiteX207" fmla="*/ 2292238 w 2684164"/>
              <a:gd name="connsiteY207" fmla="*/ 3165634 h 4354354"/>
              <a:gd name="connsiteX208" fmla="*/ 2307478 w 2684164"/>
              <a:gd name="connsiteY208" fmla="*/ 3127534 h 4354354"/>
              <a:gd name="connsiteX209" fmla="*/ 2345578 w 2684164"/>
              <a:gd name="connsiteY209" fmla="*/ 3112294 h 4354354"/>
              <a:gd name="connsiteX210" fmla="*/ 2368438 w 2684164"/>
              <a:gd name="connsiteY210" fmla="*/ 3097054 h 4354354"/>
              <a:gd name="connsiteX211" fmla="*/ 2487977 w 2684164"/>
              <a:gd name="connsiteY211" fmla="*/ 3067050 h 4354354"/>
              <a:gd name="connsiteX212" fmla="*/ 2586085 w 2684164"/>
              <a:gd name="connsiteY212" fmla="*/ 3063717 h 4354354"/>
              <a:gd name="connsiteX213" fmla="*/ 2678476 w 2684164"/>
              <a:gd name="connsiteY213" fmla="*/ 3054668 h 4354354"/>
              <a:gd name="connsiteX0" fmla="*/ 2678476 w 2684164"/>
              <a:gd name="connsiteY0" fmla="*/ 3054668 h 4354354"/>
              <a:gd name="connsiteX1" fmla="*/ 2673238 w 2684164"/>
              <a:gd name="connsiteY1" fmla="*/ 3028474 h 4354354"/>
              <a:gd name="connsiteX2" fmla="*/ 2665618 w 2684164"/>
              <a:gd name="connsiteY2" fmla="*/ 2975134 h 4354354"/>
              <a:gd name="connsiteX3" fmla="*/ 2623708 w 2684164"/>
              <a:gd name="connsiteY3" fmla="*/ 2967038 h 4354354"/>
              <a:gd name="connsiteX4" fmla="*/ 2560367 w 2684164"/>
              <a:gd name="connsiteY4" fmla="*/ 2966561 h 4354354"/>
              <a:gd name="connsiteX5" fmla="*/ 2519410 w 2684164"/>
              <a:gd name="connsiteY5" fmla="*/ 2908936 h 4354354"/>
              <a:gd name="connsiteX6" fmla="*/ 2457021 w 2684164"/>
              <a:gd name="connsiteY6" fmla="*/ 2905601 h 4354354"/>
              <a:gd name="connsiteX7" fmla="*/ 2410349 w 2684164"/>
              <a:gd name="connsiteY7" fmla="*/ 2889885 h 4354354"/>
              <a:gd name="connsiteX8" fmla="*/ 2376058 w 2684164"/>
              <a:gd name="connsiteY8" fmla="*/ 2876074 h 4354354"/>
              <a:gd name="connsiteX9" fmla="*/ 2347960 w 2684164"/>
              <a:gd name="connsiteY9" fmla="*/ 2856071 h 4354354"/>
              <a:gd name="connsiteX10" fmla="*/ 2293190 w 2684164"/>
              <a:gd name="connsiteY10" fmla="*/ 2824163 h 4354354"/>
              <a:gd name="connsiteX11" fmla="*/ 2218895 w 2684164"/>
              <a:gd name="connsiteY11" fmla="*/ 2864167 h 4354354"/>
              <a:gd name="connsiteX12" fmla="*/ 2178414 w 2684164"/>
              <a:gd name="connsiteY12" fmla="*/ 2825116 h 4354354"/>
              <a:gd name="connsiteX13" fmla="*/ 2143172 w 2684164"/>
              <a:gd name="connsiteY13" fmla="*/ 2746058 h 4354354"/>
              <a:gd name="connsiteX14" fmla="*/ 2123646 w 2684164"/>
              <a:gd name="connsiteY14" fmla="*/ 2684621 h 4354354"/>
              <a:gd name="connsiteX15" fmla="*/ 2105549 w 2684164"/>
              <a:gd name="connsiteY15" fmla="*/ 2649379 h 4354354"/>
              <a:gd name="connsiteX16" fmla="*/ 2104119 w 2684164"/>
              <a:gd name="connsiteY16" fmla="*/ 2600801 h 4354354"/>
              <a:gd name="connsiteX17" fmla="*/ 2026490 w 2684164"/>
              <a:gd name="connsiteY17" fmla="*/ 2686051 h 4354354"/>
              <a:gd name="connsiteX18" fmla="*/ 1959340 w 2684164"/>
              <a:gd name="connsiteY18" fmla="*/ 2754154 h 4354354"/>
              <a:gd name="connsiteX19" fmla="*/ 1912191 w 2684164"/>
              <a:gd name="connsiteY19" fmla="*/ 2713196 h 4354354"/>
              <a:gd name="connsiteX20" fmla="*/ 1775507 w 2684164"/>
              <a:gd name="connsiteY20" fmla="*/ 2699862 h 4354354"/>
              <a:gd name="connsiteX21" fmla="*/ 1677399 w 2684164"/>
              <a:gd name="connsiteY21" fmla="*/ 2689860 h 4354354"/>
              <a:gd name="connsiteX22" fmla="*/ 1606915 w 2684164"/>
              <a:gd name="connsiteY22" fmla="*/ 2582229 h 4354354"/>
              <a:gd name="connsiteX23" fmla="*/ 1542145 w 2684164"/>
              <a:gd name="connsiteY23" fmla="*/ 2584133 h 4354354"/>
              <a:gd name="connsiteX24" fmla="*/ 1517379 w 2684164"/>
              <a:gd name="connsiteY24" fmla="*/ 2563654 h 4354354"/>
              <a:gd name="connsiteX25" fmla="*/ 1469278 w 2684164"/>
              <a:gd name="connsiteY25" fmla="*/ 2381726 h 4354354"/>
              <a:gd name="connsiteX26" fmla="*/ 1438798 w 2684164"/>
              <a:gd name="connsiteY26" fmla="*/ 2289334 h 4354354"/>
              <a:gd name="connsiteX27" fmla="*/ 1400698 w 2684164"/>
              <a:gd name="connsiteY27" fmla="*/ 2220754 h 4354354"/>
              <a:gd name="connsiteX28" fmla="*/ 1385458 w 2684164"/>
              <a:gd name="connsiteY28" fmla="*/ 2197894 h 4354354"/>
              <a:gd name="connsiteX29" fmla="*/ 1374981 w 2684164"/>
              <a:gd name="connsiteY29" fmla="*/ 2152651 h 4354354"/>
              <a:gd name="connsiteX30" fmla="*/ 1369742 w 2684164"/>
              <a:gd name="connsiteY30" fmla="*/ 2052162 h 4354354"/>
              <a:gd name="connsiteX31" fmla="*/ 1384030 w 2684164"/>
              <a:gd name="connsiteY31" fmla="*/ 1982630 h 4354354"/>
              <a:gd name="connsiteX32" fmla="*/ 1315926 w 2684164"/>
              <a:gd name="connsiteY32" fmla="*/ 1917859 h 4354354"/>
              <a:gd name="connsiteX33" fmla="*/ 1282588 w 2684164"/>
              <a:gd name="connsiteY33" fmla="*/ 1912621 h 4354354"/>
              <a:gd name="connsiteX34" fmla="*/ 1184957 w 2684164"/>
              <a:gd name="connsiteY34" fmla="*/ 1853089 h 4354354"/>
              <a:gd name="connsiteX35" fmla="*/ 1126856 w 2684164"/>
              <a:gd name="connsiteY35" fmla="*/ 1863567 h 4354354"/>
              <a:gd name="connsiteX36" fmla="*/ 1074467 w 2684164"/>
              <a:gd name="connsiteY36" fmla="*/ 1897379 h 4354354"/>
              <a:gd name="connsiteX37" fmla="*/ 1025413 w 2684164"/>
              <a:gd name="connsiteY37" fmla="*/ 1923098 h 4354354"/>
              <a:gd name="connsiteX38" fmla="*/ 958738 w 2684164"/>
              <a:gd name="connsiteY38" fmla="*/ 1984058 h 4354354"/>
              <a:gd name="connsiteX39" fmla="*/ 909684 w 2684164"/>
              <a:gd name="connsiteY39" fmla="*/ 1941672 h 4354354"/>
              <a:gd name="connsiteX40" fmla="*/ 854917 w 2684164"/>
              <a:gd name="connsiteY40" fmla="*/ 1915002 h 4354354"/>
              <a:gd name="connsiteX41" fmla="*/ 823960 w 2684164"/>
              <a:gd name="connsiteY41" fmla="*/ 1889284 h 4354354"/>
              <a:gd name="connsiteX42" fmla="*/ 800624 w 2684164"/>
              <a:gd name="connsiteY42" fmla="*/ 1846898 h 4354354"/>
              <a:gd name="connsiteX43" fmla="*/ 814912 w 2684164"/>
              <a:gd name="connsiteY43" fmla="*/ 1789748 h 4354354"/>
              <a:gd name="connsiteX44" fmla="*/ 804433 w 2684164"/>
              <a:gd name="connsiteY44" fmla="*/ 1720215 h 4354354"/>
              <a:gd name="connsiteX45" fmla="*/ 783955 w 2684164"/>
              <a:gd name="connsiteY45" fmla="*/ 1625441 h 4354354"/>
              <a:gd name="connsiteX46" fmla="*/ 760141 w 2684164"/>
              <a:gd name="connsiteY46" fmla="*/ 1635919 h 4354354"/>
              <a:gd name="connsiteX47" fmla="*/ 701563 w 2684164"/>
              <a:gd name="connsiteY47" fmla="*/ 1571626 h 4354354"/>
              <a:gd name="connsiteX48" fmla="*/ 730138 w 2684164"/>
              <a:gd name="connsiteY48" fmla="*/ 1519714 h 4354354"/>
              <a:gd name="connsiteX49" fmla="*/ 777763 w 2684164"/>
              <a:gd name="connsiteY49" fmla="*/ 1455420 h 4354354"/>
              <a:gd name="connsiteX50" fmla="*/ 775858 w 2684164"/>
              <a:gd name="connsiteY50" fmla="*/ 1429227 h 4354354"/>
              <a:gd name="connsiteX51" fmla="*/ 818721 w 2684164"/>
              <a:gd name="connsiteY51" fmla="*/ 1375409 h 4354354"/>
              <a:gd name="connsiteX52" fmla="*/ 826818 w 2684164"/>
              <a:gd name="connsiteY52" fmla="*/ 1282542 h 4354354"/>
              <a:gd name="connsiteX53" fmla="*/ 812529 w 2684164"/>
              <a:gd name="connsiteY53" fmla="*/ 1198721 h 4354354"/>
              <a:gd name="connsiteX54" fmla="*/ 780144 w 2684164"/>
              <a:gd name="connsiteY54" fmla="*/ 1151573 h 4354354"/>
              <a:gd name="connsiteX55" fmla="*/ 761571 w 2684164"/>
              <a:gd name="connsiteY55" fmla="*/ 1070134 h 4354354"/>
              <a:gd name="connsiteX56" fmla="*/ 805387 w 2684164"/>
              <a:gd name="connsiteY56" fmla="*/ 1034892 h 4354354"/>
              <a:gd name="connsiteX57" fmla="*/ 808720 w 2684164"/>
              <a:gd name="connsiteY57" fmla="*/ 976789 h 4354354"/>
              <a:gd name="connsiteX58" fmla="*/ 821102 w 2684164"/>
              <a:gd name="connsiteY58" fmla="*/ 901065 h 4354354"/>
              <a:gd name="connsiteX59" fmla="*/ 830151 w 2684164"/>
              <a:gd name="connsiteY59" fmla="*/ 833914 h 4354354"/>
              <a:gd name="connsiteX60" fmla="*/ 844915 w 2684164"/>
              <a:gd name="connsiteY60" fmla="*/ 795814 h 4354354"/>
              <a:gd name="connsiteX61" fmla="*/ 860154 w 2684164"/>
              <a:gd name="connsiteY61" fmla="*/ 762475 h 4354354"/>
              <a:gd name="connsiteX62" fmla="*/ 833961 w 2684164"/>
              <a:gd name="connsiteY62" fmla="*/ 696754 h 4354354"/>
              <a:gd name="connsiteX63" fmla="*/ 818245 w 2684164"/>
              <a:gd name="connsiteY63" fmla="*/ 573405 h 4354354"/>
              <a:gd name="connsiteX64" fmla="*/ 787764 w 2684164"/>
              <a:gd name="connsiteY64" fmla="*/ 536259 h 4354354"/>
              <a:gd name="connsiteX65" fmla="*/ 770143 w 2684164"/>
              <a:gd name="connsiteY65" fmla="*/ 505777 h 4354354"/>
              <a:gd name="connsiteX66" fmla="*/ 747283 w 2684164"/>
              <a:gd name="connsiteY66" fmla="*/ 430054 h 4354354"/>
              <a:gd name="connsiteX67" fmla="*/ 720137 w 2684164"/>
              <a:gd name="connsiteY67" fmla="*/ 349091 h 4354354"/>
              <a:gd name="connsiteX68" fmla="*/ 732519 w 2684164"/>
              <a:gd name="connsiteY68" fmla="*/ 321469 h 4354354"/>
              <a:gd name="connsiteX69" fmla="*/ 729187 w 2684164"/>
              <a:gd name="connsiteY69" fmla="*/ 256223 h 4354354"/>
              <a:gd name="connsiteX70" fmla="*/ 710137 w 2684164"/>
              <a:gd name="connsiteY70" fmla="*/ 241935 h 4354354"/>
              <a:gd name="connsiteX71" fmla="*/ 702040 w 2684164"/>
              <a:gd name="connsiteY71" fmla="*/ 171451 h 4354354"/>
              <a:gd name="connsiteX72" fmla="*/ 668226 w 2684164"/>
              <a:gd name="connsiteY72" fmla="*/ 120015 h 4354354"/>
              <a:gd name="connsiteX73" fmla="*/ 679180 w 2684164"/>
              <a:gd name="connsiteY73" fmla="*/ 70485 h 4354354"/>
              <a:gd name="connsiteX74" fmla="*/ 650127 w 2684164"/>
              <a:gd name="connsiteY74" fmla="*/ 0 h 4354354"/>
              <a:gd name="connsiteX75" fmla="*/ 605837 w 2684164"/>
              <a:gd name="connsiteY75" fmla="*/ 10001 h 4354354"/>
              <a:gd name="connsiteX76" fmla="*/ 535352 w 2684164"/>
              <a:gd name="connsiteY76" fmla="*/ 85249 h 4354354"/>
              <a:gd name="connsiteX77" fmla="*/ 552497 w 2684164"/>
              <a:gd name="connsiteY77" fmla="*/ 158591 h 4354354"/>
              <a:gd name="connsiteX78" fmla="*/ 545831 w 2684164"/>
              <a:gd name="connsiteY78" fmla="*/ 234792 h 4354354"/>
              <a:gd name="connsiteX79" fmla="*/ 498205 w 2684164"/>
              <a:gd name="connsiteY79" fmla="*/ 313373 h 4354354"/>
              <a:gd name="connsiteX80" fmla="*/ 453913 w 2684164"/>
              <a:gd name="connsiteY80" fmla="*/ 408147 h 4354354"/>
              <a:gd name="connsiteX81" fmla="*/ 361044 w 2684164"/>
              <a:gd name="connsiteY81" fmla="*/ 381476 h 4354354"/>
              <a:gd name="connsiteX82" fmla="*/ 293418 w 2684164"/>
              <a:gd name="connsiteY82" fmla="*/ 441960 h 4354354"/>
              <a:gd name="connsiteX83" fmla="*/ 263413 w 2684164"/>
              <a:gd name="connsiteY83" fmla="*/ 513874 h 4354354"/>
              <a:gd name="connsiteX84" fmla="*/ 314848 w 2684164"/>
              <a:gd name="connsiteY84" fmla="*/ 574834 h 4354354"/>
              <a:gd name="connsiteX85" fmla="*/ 228646 w 2684164"/>
              <a:gd name="connsiteY85" fmla="*/ 711995 h 4354354"/>
              <a:gd name="connsiteX86" fmla="*/ 255318 w 2684164"/>
              <a:gd name="connsiteY86" fmla="*/ 758667 h 4354354"/>
              <a:gd name="connsiteX87" fmla="*/ 241029 w 2684164"/>
              <a:gd name="connsiteY87" fmla="*/ 834390 h 4354354"/>
              <a:gd name="connsiteX88" fmla="*/ 295798 w 2684164"/>
              <a:gd name="connsiteY88" fmla="*/ 849630 h 4354354"/>
              <a:gd name="connsiteX89" fmla="*/ 343899 w 2684164"/>
              <a:gd name="connsiteY89" fmla="*/ 872966 h 4354354"/>
              <a:gd name="connsiteX90" fmla="*/ 317230 w 2684164"/>
              <a:gd name="connsiteY90" fmla="*/ 957263 h 4354354"/>
              <a:gd name="connsiteX91" fmla="*/ 314849 w 2684164"/>
              <a:gd name="connsiteY91" fmla="*/ 1051560 h 4354354"/>
              <a:gd name="connsiteX92" fmla="*/ 231506 w 2684164"/>
              <a:gd name="connsiteY92" fmla="*/ 1096803 h 4354354"/>
              <a:gd name="connsiteX93" fmla="*/ 152447 w 2684164"/>
              <a:gd name="connsiteY93" fmla="*/ 1095376 h 4354354"/>
              <a:gd name="connsiteX94" fmla="*/ 159114 w 2684164"/>
              <a:gd name="connsiteY94" fmla="*/ 1245395 h 4354354"/>
              <a:gd name="connsiteX95" fmla="*/ 221503 w 2684164"/>
              <a:gd name="connsiteY95" fmla="*/ 1283494 h 4354354"/>
              <a:gd name="connsiteX96" fmla="*/ 210073 w 2684164"/>
              <a:gd name="connsiteY96" fmla="*/ 1344454 h 4354354"/>
              <a:gd name="connsiteX97" fmla="*/ 292464 w 2684164"/>
              <a:gd name="connsiteY97" fmla="*/ 1416368 h 4354354"/>
              <a:gd name="connsiteX98" fmla="*/ 272938 w 2684164"/>
              <a:gd name="connsiteY98" fmla="*/ 1466374 h 4354354"/>
              <a:gd name="connsiteX99" fmla="*/ 237219 w 2684164"/>
              <a:gd name="connsiteY99" fmla="*/ 1567339 h 4354354"/>
              <a:gd name="connsiteX100" fmla="*/ 212455 w 2684164"/>
              <a:gd name="connsiteY100" fmla="*/ 1594485 h 4354354"/>
              <a:gd name="connsiteX101" fmla="*/ 152923 w 2684164"/>
              <a:gd name="connsiteY101" fmla="*/ 1602105 h 4354354"/>
              <a:gd name="connsiteX102" fmla="*/ 96249 w 2684164"/>
              <a:gd name="connsiteY102" fmla="*/ 1652111 h 4354354"/>
              <a:gd name="connsiteX103" fmla="*/ 35289 w 2684164"/>
              <a:gd name="connsiteY103" fmla="*/ 1684497 h 4354354"/>
              <a:gd name="connsiteX104" fmla="*/ 11001 w 2684164"/>
              <a:gd name="connsiteY104" fmla="*/ 1750219 h 4354354"/>
              <a:gd name="connsiteX105" fmla="*/ 523 w 2684164"/>
              <a:gd name="connsiteY105" fmla="*/ 1875473 h 4354354"/>
              <a:gd name="connsiteX106" fmla="*/ 29098 w 2684164"/>
              <a:gd name="connsiteY106" fmla="*/ 1938814 h 4354354"/>
              <a:gd name="connsiteX107" fmla="*/ 79104 w 2684164"/>
              <a:gd name="connsiteY107" fmla="*/ 1993107 h 4354354"/>
              <a:gd name="connsiteX108" fmla="*/ 166258 w 2684164"/>
              <a:gd name="connsiteY108" fmla="*/ 2037874 h 4354354"/>
              <a:gd name="connsiteX109" fmla="*/ 241505 w 2684164"/>
              <a:gd name="connsiteY109" fmla="*/ 2100263 h 4354354"/>
              <a:gd name="connsiteX110" fmla="*/ 265318 w 2684164"/>
              <a:gd name="connsiteY110" fmla="*/ 2182654 h 4354354"/>
              <a:gd name="connsiteX111" fmla="*/ 318182 w 2684164"/>
              <a:gd name="connsiteY111" fmla="*/ 2265045 h 4354354"/>
              <a:gd name="connsiteX112" fmla="*/ 443436 w 2684164"/>
              <a:gd name="connsiteY112" fmla="*/ 2258854 h 4354354"/>
              <a:gd name="connsiteX113" fmla="*/ 472010 w 2684164"/>
              <a:gd name="connsiteY113" fmla="*/ 2296954 h 4354354"/>
              <a:gd name="connsiteX114" fmla="*/ 510111 w 2684164"/>
              <a:gd name="connsiteY114" fmla="*/ 2330292 h 4354354"/>
              <a:gd name="connsiteX115" fmla="*/ 541067 w 2684164"/>
              <a:gd name="connsiteY115" fmla="*/ 2318385 h 4354354"/>
              <a:gd name="connsiteX116" fmla="*/ 564403 w 2684164"/>
              <a:gd name="connsiteY116" fmla="*/ 2392680 h 4354354"/>
              <a:gd name="connsiteX117" fmla="*/ 543448 w 2684164"/>
              <a:gd name="connsiteY117" fmla="*/ 2461737 h 4354354"/>
              <a:gd name="connsiteX118" fmla="*/ 497728 w 2684164"/>
              <a:gd name="connsiteY118" fmla="*/ 2511267 h 4354354"/>
              <a:gd name="connsiteX119" fmla="*/ 499633 w 2684164"/>
              <a:gd name="connsiteY119" fmla="*/ 2549843 h 4354354"/>
              <a:gd name="connsiteX120" fmla="*/ 491061 w 2684164"/>
              <a:gd name="connsiteY120" fmla="*/ 2611279 h 4354354"/>
              <a:gd name="connsiteX121" fmla="*/ 524398 w 2684164"/>
              <a:gd name="connsiteY121" fmla="*/ 2648902 h 4354354"/>
              <a:gd name="connsiteX122" fmla="*/ 532018 w 2684164"/>
              <a:gd name="connsiteY122" fmla="*/ 2681764 h 4354354"/>
              <a:gd name="connsiteX123" fmla="*/ 564879 w 2684164"/>
              <a:gd name="connsiteY123" fmla="*/ 2642236 h 4354354"/>
              <a:gd name="connsiteX124" fmla="*/ 598217 w 2684164"/>
              <a:gd name="connsiteY124" fmla="*/ 2584610 h 4354354"/>
              <a:gd name="connsiteX125" fmla="*/ 655366 w 2684164"/>
              <a:gd name="connsiteY125" fmla="*/ 2589848 h 4354354"/>
              <a:gd name="connsiteX126" fmla="*/ 717279 w 2684164"/>
              <a:gd name="connsiteY126" fmla="*/ 2680812 h 4354354"/>
              <a:gd name="connsiteX127" fmla="*/ 755855 w 2684164"/>
              <a:gd name="connsiteY127" fmla="*/ 2739390 h 4354354"/>
              <a:gd name="connsiteX128" fmla="*/ 713945 w 2684164"/>
              <a:gd name="connsiteY128" fmla="*/ 2816067 h 4354354"/>
              <a:gd name="connsiteX129" fmla="*/ 642032 w 2684164"/>
              <a:gd name="connsiteY129" fmla="*/ 2851785 h 4354354"/>
              <a:gd name="connsiteX130" fmla="*/ 592978 w 2684164"/>
              <a:gd name="connsiteY130" fmla="*/ 2914174 h 4354354"/>
              <a:gd name="connsiteX131" fmla="*/ 526779 w 2684164"/>
              <a:gd name="connsiteY131" fmla="*/ 2938462 h 4354354"/>
              <a:gd name="connsiteX132" fmla="*/ 497252 w 2684164"/>
              <a:gd name="connsiteY132" fmla="*/ 2980373 h 4354354"/>
              <a:gd name="connsiteX133" fmla="*/ 527732 w 2684164"/>
              <a:gd name="connsiteY133" fmla="*/ 3081814 h 4354354"/>
              <a:gd name="connsiteX134" fmla="*/ 533923 w 2684164"/>
              <a:gd name="connsiteY134" fmla="*/ 3220403 h 4354354"/>
              <a:gd name="connsiteX135" fmla="*/ 588692 w 2684164"/>
              <a:gd name="connsiteY135" fmla="*/ 3276601 h 4354354"/>
              <a:gd name="connsiteX136" fmla="*/ 614886 w 2684164"/>
              <a:gd name="connsiteY136" fmla="*/ 3342323 h 4354354"/>
              <a:gd name="connsiteX137" fmla="*/ 586311 w 2684164"/>
              <a:gd name="connsiteY137" fmla="*/ 3392329 h 4354354"/>
              <a:gd name="connsiteX138" fmla="*/ 586310 w 2684164"/>
              <a:gd name="connsiteY138" fmla="*/ 3450432 h 4354354"/>
              <a:gd name="connsiteX139" fmla="*/ 562498 w 2684164"/>
              <a:gd name="connsiteY139" fmla="*/ 3493294 h 4354354"/>
              <a:gd name="connsiteX140" fmla="*/ 546781 w 2684164"/>
              <a:gd name="connsiteY140" fmla="*/ 3561398 h 4354354"/>
              <a:gd name="connsiteX141" fmla="*/ 538686 w 2684164"/>
              <a:gd name="connsiteY141" fmla="*/ 3611404 h 4354354"/>
              <a:gd name="connsiteX142" fmla="*/ 519635 w 2684164"/>
              <a:gd name="connsiteY142" fmla="*/ 3654266 h 4354354"/>
              <a:gd name="connsiteX143" fmla="*/ 547258 w 2684164"/>
              <a:gd name="connsiteY143" fmla="*/ 3685223 h 4354354"/>
              <a:gd name="connsiteX144" fmla="*/ 600598 w 2684164"/>
              <a:gd name="connsiteY144" fmla="*/ 3699034 h 4354354"/>
              <a:gd name="connsiteX145" fmla="*/ 659653 w 2684164"/>
              <a:gd name="connsiteY145" fmla="*/ 3678556 h 4354354"/>
              <a:gd name="connsiteX146" fmla="*/ 661558 w 2684164"/>
              <a:gd name="connsiteY146" fmla="*/ 3725703 h 4354354"/>
              <a:gd name="connsiteX147" fmla="*/ 717279 w 2684164"/>
              <a:gd name="connsiteY147" fmla="*/ 3725704 h 4354354"/>
              <a:gd name="connsiteX148" fmla="*/ 781573 w 2684164"/>
              <a:gd name="connsiteY148" fmla="*/ 3743801 h 4354354"/>
              <a:gd name="connsiteX149" fmla="*/ 807767 w 2684164"/>
              <a:gd name="connsiteY149" fmla="*/ 3792379 h 4354354"/>
              <a:gd name="connsiteX150" fmla="*/ 844438 w 2684164"/>
              <a:gd name="connsiteY150" fmla="*/ 3798094 h 4354354"/>
              <a:gd name="connsiteX151" fmla="*/ 872061 w 2684164"/>
              <a:gd name="connsiteY151" fmla="*/ 3815716 h 4354354"/>
              <a:gd name="connsiteX152" fmla="*/ 890158 w 2684164"/>
              <a:gd name="connsiteY152" fmla="*/ 3836194 h 4354354"/>
              <a:gd name="connsiteX153" fmla="*/ 897778 w 2684164"/>
              <a:gd name="connsiteY153" fmla="*/ 3866674 h 4354354"/>
              <a:gd name="connsiteX154" fmla="*/ 913018 w 2684164"/>
              <a:gd name="connsiteY154" fmla="*/ 3889534 h 4354354"/>
              <a:gd name="connsiteX155" fmla="*/ 957309 w 2684164"/>
              <a:gd name="connsiteY155" fmla="*/ 3922872 h 4354354"/>
              <a:gd name="connsiteX156" fmla="*/ 989218 w 2684164"/>
              <a:gd name="connsiteY156" fmla="*/ 3973354 h 4354354"/>
              <a:gd name="connsiteX157" fmla="*/ 1004458 w 2684164"/>
              <a:gd name="connsiteY157" fmla="*/ 3996214 h 4354354"/>
              <a:gd name="connsiteX158" fmla="*/ 1027318 w 2684164"/>
              <a:gd name="connsiteY158" fmla="*/ 4034314 h 4354354"/>
              <a:gd name="connsiteX159" fmla="*/ 1060179 w 2684164"/>
              <a:gd name="connsiteY159" fmla="*/ 4120039 h 4354354"/>
              <a:gd name="connsiteX160" fmla="*/ 1136856 w 2684164"/>
              <a:gd name="connsiteY160" fmla="*/ 4154329 h 4354354"/>
              <a:gd name="connsiteX161" fmla="*/ 1166383 w 2684164"/>
              <a:gd name="connsiteY161" fmla="*/ 4216241 h 4354354"/>
              <a:gd name="connsiteX162" fmla="*/ 1255918 w 2684164"/>
              <a:gd name="connsiteY162" fmla="*/ 4247674 h 4354354"/>
              <a:gd name="connsiteX163" fmla="*/ 1263538 w 2684164"/>
              <a:gd name="connsiteY163" fmla="*/ 4301014 h 4354354"/>
              <a:gd name="connsiteX164" fmla="*/ 1309258 w 2684164"/>
              <a:gd name="connsiteY164" fmla="*/ 4354354 h 4354354"/>
              <a:gd name="connsiteX165" fmla="*/ 1347358 w 2684164"/>
              <a:gd name="connsiteY165" fmla="*/ 4255294 h 4354354"/>
              <a:gd name="connsiteX166" fmla="*/ 1408318 w 2684164"/>
              <a:gd name="connsiteY166" fmla="*/ 4224814 h 4354354"/>
              <a:gd name="connsiteX167" fmla="*/ 1461658 w 2684164"/>
              <a:gd name="connsiteY167" fmla="*/ 4209574 h 4354354"/>
              <a:gd name="connsiteX168" fmla="*/ 1499758 w 2684164"/>
              <a:gd name="connsiteY168" fmla="*/ 4186714 h 4354354"/>
              <a:gd name="connsiteX169" fmla="*/ 1545478 w 2684164"/>
              <a:gd name="connsiteY169" fmla="*/ 4156234 h 4354354"/>
              <a:gd name="connsiteX170" fmla="*/ 1575958 w 2684164"/>
              <a:gd name="connsiteY170" fmla="*/ 4148614 h 4354354"/>
              <a:gd name="connsiteX171" fmla="*/ 1636918 w 2684164"/>
              <a:gd name="connsiteY171" fmla="*/ 4087654 h 4354354"/>
              <a:gd name="connsiteX172" fmla="*/ 1667398 w 2684164"/>
              <a:gd name="connsiteY172" fmla="*/ 4064794 h 4354354"/>
              <a:gd name="connsiteX173" fmla="*/ 1819798 w 2684164"/>
              <a:gd name="connsiteY173" fmla="*/ 4026694 h 4354354"/>
              <a:gd name="connsiteX174" fmla="*/ 1850278 w 2684164"/>
              <a:gd name="connsiteY174" fmla="*/ 4011454 h 4354354"/>
              <a:gd name="connsiteX175" fmla="*/ 1895998 w 2684164"/>
              <a:gd name="connsiteY175" fmla="*/ 3996214 h 4354354"/>
              <a:gd name="connsiteX176" fmla="*/ 1918858 w 2684164"/>
              <a:gd name="connsiteY176" fmla="*/ 3980974 h 4354354"/>
              <a:gd name="connsiteX177" fmla="*/ 1979818 w 2684164"/>
              <a:gd name="connsiteY177" fmla="*/ 3935254 h 4354354"/>
              <a:gd name="connsiteX178" fmla="*/ 2040778 w 2684164"/>
              <a:gd name="connsiteY178" fmla="*/ 3897154 h 4354354"/>
              <a:gd name="connsiteX179" fmla="*/ 2071258 w 2684164"/>
              <a:gd name="connsiteY179" fmla="*/ 3881914 h 4354354"/>
              <a:gd name="connsiteX180" fmla="*/ 2124598 w 2684164"/>
              <a:gd name="connsiteY180" fmla="*/ 3843814 h 4354354"/>
              <a:gd name="connsiteX181" fmla="*/ 2155078 w 2684164"/>
              <a:gd name="connsiteY181" fmla="*/ 3813334 h 4354354"/>
              <a:gd name="connsiteX182" fmla="*/ 2193178 w 2684164"/>
              <a:gd name="connsiteY182" fmla="*/ 3714274 h 4354354"/>
              <a:gd name="connsiteX183" fmla="*/ 2155078 w 2684164"/>
              <a:gd name="connsiteY183" fmla="*/ 3630454 h 4354354"/>
              <a:gd name="connsiteX184" fmla="*/ 2132218 w 2684164"/>
              <a:gd name="connsiteY184" fmla="*/ 3622834 h 4354354"/>
              <a:gd name="connsiteX185" fmla="*/ 2116978 w 2684164"/>
              <a:gd name="connsiteY185" fmla="*/ 3706654 h 4354354"/>
              <a:gd name="connsiteX186" fmla="*/ 2101738 w 2684164"/>
              <a:gd name="connsiteY186" fmla="*/ 3683794 h 4354354"/>
              <a:gd name="connsiteX187" fmla="*/ 2040778 w 2684164"/>
              <a:gd name="connsiteY187" fmla="*/ 3691414 h 4354354"/>
              <a:gd name="connsiteX188" fmla="*/ 2048398 w 2684164"/>
              <a:gd name="connsiteY188" fmla="*/ 3729514 h 4354354"/>
              <a:gd name="connsiteX189" fmla="*/ 2071258 w 2684164"/>
              <a:gd name="connsiteY189" fmla="*/ 3744754 h 4354354"/>
              <a:gd name="connsiteX190" fmla="*/ 2086498 w 2684164"/>
              <a:gd name="connsiteY190" fmla="*/ 3775234 h 4354354"/>
              <a:gd name="connsiteX191" fmla="*/ 2078878 w 2684164"/>
              <a:gd name="connsiteY191" fmla="*/ 3820954 h 4354354"/>
              <a:gd name="connsiteX192" fmla="*/ 2002678 w 2684164"/>
              <a:gd name="connsiteY192" fmla="*/ 3775234 h 4354354"/>
              <a:gd name="connsiteX193" fmla="*/ 1987438 w 2684164"/>
              <a:gd name="connsiteY193" fmla="*/ 3676174 h 4354354"/>
              <a:gd name="connsiteX194" fmla="*/ 1964578 w 2684164"/>
              <a:gd name="connsiteY194" fmla="*/ 3653314 h 4354354"/>
              <a:gd name="connsiteX195" fmla="*/ 1972198 w 2684164"/>
              <a:gd name="connsiteY195" fmla="*/ 3607594 h 4354354"/>
              <a:gd name="connsiteX196" fmla="*/ 2017918 w 2684164"/>
              <a:gd name="connsiteY196" fmla="*/ 3599974 h 4354354"/>
              <a:gd name="connsiteX197" fmla="*/ 2025538 w 2684164"/>
              <a:gd name="connsiteY197" fmla="*/ 3546634 h 4354354"/>
              <a:gd name="connsiteX198" fmla="*/ 2056018 w 2684164"/>
              <a:gd name="connsiteY198" fmla="*/ 3554254 h 4354354"/>
              <a:gd name="connsiteX199" fmla="*/ 2086498 w 2684164"/>
              <a:gd name="connsiteY199" fmla="*/ 3516154 h 4354354"/>
              <a:gd name="connsiteX200" fmla="*/ 2116978 w 2684164"/>
              <a:gd name="connsiteY200" fmla="*/ 3485674 h 4354354"/>
              <a:gd name="connsiteX201" fmla="*/ 2132218 w 2684164"/>
              <a:gd name="connsiteY201" fmla="*/ 3462814 h 4354354"/>
              <a:gd name="connsiteX202" fmla="*/ 2162698 w 2684164"/>
              <a:gd name="connsiteY202" fmla="*/ 3439954 h 4354354"/>
              <a:gd name="connsiteX203" fmla="*/ 2231278 w 2684164"/>
              <a:gd name="connsiteY203" fmla="*/ 3348514 h 4354354"/>
              <a:gd name="connsiteX204" fmla="*/ 2238898 w 2684164"/>
              <a:gd name="connsiteY204" fmla="*/ 3318034 h 4354354"/>
              <a:gd name="connsiteX205" fmla="*/ 2261758 w 2684164"/>
              <a:gd name="connsiteY205" fmla="*/ 3257074 h 4354354"/>
              <a:gd name="connsiteX206" fmla="*/ 2269378 w 2684164"/>
              <a:gd name="connsiteY206" fmla="*/ 3211354 h 4354354"/>
              <a:gd name="connsiteX207" fmla="*/ 2292238 w 2684164"/>
              <a:gd name="connsiteY207" fmla="*/ 3165634 h 4354354"/>
              <a:gd name="connsiteX208" fmla="*/ 2307478 w 2684164"/>
              <a:gd name="connsiteY208" fmla="*/ 3127534 h 4354354"/>
              <a:gd name="connsiteX209" fmla="*/ 2345578 w 2684164"/>
              <a:gd name="connsiteY209" fmla="*/ 3112294 h 4354354"/>
              <a:gd name="connsiteX210" fmla="*/ 2368438 w 2684164"/>
              <a:gd name="connsiteY210" fmla="*/ 3097054 h 4354354"/>
              <a:gd name="connsiteX211" fmla="*/ 2487977 w 2684164"/>
              <a:gd name="connsiteY211" fmla="*/ 3067050 h 4354354"/>
              <a:gd name="connsiteX212" fmla="*/ 2586085 w 2684164"/>
              <a:gd name="connsiteY212" fmla="*/ 3063717 h 4354354"/>
              <a:gd name="connsiteX213" fmla="*/ 2678476 w 2684164"/>
              <a:gd name="connsiteY213" fmla="*/ 3054668 h 4354354"/>
              <a:gd name="connsiteX0" fmla="*/ 2678476 w 2684164"/>
              <a:gd name="connsiteY0" fmla="*/ 3054668 h 4354354"/>
              <a:gd name="connsiteX1" fmla="*/ 2673238 w 2684164"/>
              <a:gd name="connsiteY1" fmla="*/ 3028474 h 4354354"/>
              <a:gd name="connsiteX2" fmla="*/ 2665618 w 2684164"/>
              <a:gd name="connsiteY2" fmla="*/ 2975134 h 4354354"/>
              <a:gd name="connsiteX3" fmla="*/ 2623708 w 2684164"/>
              <a:gd name="connsiteY3" fmla="*/ 2967038 h 4354354"/>
              <a:gd name="connsiteX4" fmla="*/ 2560367 w 2684164"/>
              <a:gd name="connsiteY4" fmla="*/ 2966561 h 4354354"/>
              <a:gd name="connsiteX5" fmla="*/ 2519410 w 2684164"/>
              <a:gd name="connsiteY5" fmla="*/ 2908936 h 4354354"/>
              <a:gd name="connsiteX6" fmla="*/ 2457021 w 2684164"/>
              <a:gd name="connsiteY6" fmla="*/ 2905601 h 4354354"/>
              <a:gd name="connsiteX7" fmla="*/ 2410349 w 2684164"/>
              <a:gd name="connsiteY7" fmla="*/ 2889885 h 4354354"/>
              <a:gd name="connsiteX8" fmla="*/ 2376058 w 2684164"/>
              <a:gd name="connsiteY8" fmla="*/ 2876074 h 4354354"/>
              <a:gd name="connsiteX9" fmla="*/ 2347960 w 2684164"/>
              <a:gd name="connsiteY9" fmla="*/ 2856071 h 4354354"/>
              <a:gd name="connsiteX10" fmla="*/ 2293190 w 2684164"/>
              <a:gd name="connsiteY10" fmla="*/ 2824163 h 4354354"/>
              <a:gd name="connsiteX11" fmla="*/ 2218895 w 2684164"/>
              <a:gd name="connsiteY11" fmla="*/ 2864167 h 4354354"/>
              <a:gd name="connsiteX12" fmla="*/ 2178414 w 2684164"/>
              <a:gd name="connsiteY12" fmla="*/ 2825116 h 4354354"/>
              <a:gd name="connsiteX13" fmla="*/ 2143172 w 2684164"/>
              <a:gd name="connsiteY13" fmla="*/ 2746058 h 4354354"/>
              <a:gd name="connsiteX14" fmla="*/ 2123646 w 2684164"/>
              <a:gd name="connsiteY14" fmla="*/ 2684621 h 4354354"/>
              <a:gd name="connsiteX15" fmla="*/ 2105549 w 2684164"/>
              <a:gd name="connsiteY15" fmla="*/ 2649379 h 4354354"/>
              <a:gd name="connsiteX16" fmla="*/ 2104119 w 2684164"/>
              <a:gd name="connsiteY16" fmla="*/ 2600801 h 4354354"/>
              <a:gd name="connsiteX17" fmla="*/ 2026490 w 2684164"/>
              <a:gd name="connsiteY17" fmla="*/ 2686051 h 4354354"/>
              <a:gd name="connsiteX18" fmla="*/ 1959340 w 2684164"/>
              <a:gd name="connsiteY18" fmla="*/ 2754154 h 4354354"/>
              <a:gd name="connsiteX19" fmla="*/ 1912191 w 2684164"/>
              <a:gd name="connsiteY19" fmla="*/ 2713196 h 4354354"/>
              <a:gd name="connsiteX20" fmla="*/ 1775507 w 2684164"/>
              <a:gd name="connsiteY20" fmla="*/ 2699862 h 4354354"/>
              <a:gd name="connsiteX21" fmla="*/ 1677399 w 2684164"/>
              <a:gd name="connsiteY21" fmla="*/ 2689860 h 4354354"/>
              <a:gd name="connsiteX22" fmla="*/ 1606915 w 2684164"/>
              <a:gd name="connsiteY22" fmla="*/ 2582229 h 4354354"/>
              <a:gd name="connsiteX23" fmla="*/ 1542145 w 2684164"/>
              <a:gd name="connsiteY23" fmla="*/ 2584133 h 4354354"/>
              <a:gd name="connsiteX24" fmla="*/ 1517379 w 2684164"/>
              <a:gd name="connsiteY24" fmla="*/ 2563654 h 4354354"/>
              <a:gd name="connsiteX25" fmla="*/ 1469278 w 2684164"/>
              <a:gd name="connsiteY25" fmla="*/ 2381726 h 4354354"/>
              <a:gd name="connsiteX26" fmla="*/ 1438798 w 2684164"/>
              <a:gd name="connsiteY26" fmla="*/ 2289334 h 4354354"/>
              <a:gd name="connsiteX27" fmla="*/ 1400698 w 2684164"/>
              <a:gd name="connsiteY27" fmla="*/ 2220754 h 4354354"/>
              <a:gd name="connsiteX28" fmla="*/ 1385458 w 2684164"/>
              <a:gd name="connsiteY28" fmla="*/ 2197894 h 4354354"/>
              <a:gd name="connsiteX29" fmla="*/ 1374981 w 2684164"/>
              <a:gd name="connsiteY29" fmla="*/ 2152651 h 4354354"/>
              <a:gd name="connsiteX30" fmla="*/ 1369742 w 2684164"/>
              <a:gd name="connsiteY30" fmla="*/ 2052162 h 4354354"/>
              <a:gd name="connsiteX31" fmla="*/ 1384030 w 2684164"/>
              <a:gd name="connsiteY31" fmla="*/ 1982630 h 4354354"/>
              <a:gd name="connsiteX32" fmla="*/ 1315926 w 2684164"/>
              <a:gd name="connsiteY32" fmla="*/ 1917859 h 4354354"/>
              <a:gd name="connsiteX33" fmla="*/ 1282588 w 2684164"/>
              <a:gd name="connsiteY33" fmla="*/ 1912621 h 4354354"/>
              <a:gd name="connsiteX34" fmla="*/ 1184957 w 2684164"/>
              <a:gd name="connsiteY34" fmla="*/ 1853089 h 4354354"/>
              <a:gd name="connsiteX35" fmla="*/ 1126856 w 2684164"/>
              <a:gd name="connsiteY35" fmla="*/ 1863567 h 4354354"/>
              <a:gd name="connsiteX36" fmla="*/ 1074467 w 2684164"/>
              <a:gd name="connsiteY36" fmla="*/ 1897379 h 4354354"/>
              <a:gd name="connsiteX37" fmla="*/ 1025413 w 2684164"/>
              <a:gd name="connsiteY37" fmla="*/ 1923098 h 4354354"/>
              <a:gd name="connsiteX38" fmla="*/ 958738 w 2684164"/>
              <a:gd name="connsiteY38" fmla="*/ 1984058 h 4354354"/>
              <a:gd name="connsiteX39" fmla="*/ 909684 w 2684164"/>
              <a:gd name="connsiteY39" fmla="*/ 1941672 h 4354354"/>
              <a:gd name="connsiteX40" fmla="*/ 854917 w 2684164"/>
              <a:gd name="connsiteY40" fmla="*/ 1915002 h 4354354"/>
              <a:gd name="connsiteX41" fmla="*/ 823960 w 2684164"/>
              <a:gd name="connsiteY41" fmla="*/ 1889284 h 4354354"/>
              <a:gd name="connsiteX42" fmla="*/ 800624 w 2684164"/>
              <a:gd name="connsiteY42" fmla="*/ 1846898 h 4354354"/>
              <a:gd name="connsiteX43" fmla="*/ 814912 w 2684164"/>
              <a:gd name="connsiteY43" fmla="*/ 1789748 h 4354354"/>
              <a:gd name="connsiteX44" fmla="*/ 804433 w 2684164"/>
              <a:gd name="connsiteY44" fmla="*/ 1720215 h 4354354"/>
              <a:gd name="connsiteX45" fmla="*/ 783955 w 2684164"/>
              <a:gd name="connsiteY45" fmla="*/ 1625441 h 4354354"/>
              <a:gd name="connsiteX46" fmla="*/ 760141 w 2684164"/>
              <a:gd name="connsiteY46" fmla="*/ 1635919 h 4354354"/>
              <a:gd name="connsiteX47" fmla="*/ 701563 w 2684164"/>
              <a:gd name="connsiteY47" fmla="*/ 1571626 h 4354354"/>
              <a:gd name="connsiteX48" fmla="*/ 730138 w 2684164"/>
              <a:gd name="connsiteY48" fmla="*/ 1519714 h 4354354"/>
              <a:gd name="connsiteX49" fmla="*/ 777763 w 2684164"/>
              <a:gd name="connsiteY49" fmla="*/ 1455420 h 4354354"/>
              <a:gd name="connsiteX50" fmla="*/ 775858 w 2684164"/>
              <a:gd name="connsiteY50" fmla="*/ 1429227 h 4354354"/>
              <a:gd name="connsiteX51" fmla="*/ 818721 w 2684164"/>
              <a:gd name="connsiteY51" fmla="*/ 1375409 h 4354354"/>
              <a:gd name="connsiteX52" fmla="*/ 826818 w 2684164"/>
              <a:gd name="connsiteY52" fmla="*/ 1282542 h 4354354"/>
              <a:gd name="connsiteX53" fmla="*/ 812529 w 2684164"/>
              <a:gd name="connsiteY53" fmla="*/ 1198721 h 4354354"/>
              <a:gd name="connsiteX54" fmla="*/ 780144 w 2684164"/>
              <a:gd name="connsiteY54" fmla="*/ 1151573 h 4354354"/>
              <a:gd name="connsiteX55" fmla="*/ 761571 w 2684164"/>
              <a:gd name="connsiteY55" fmla="*/ 1070134 h 4354354"/>
              <a:gd name="connsiteX56" fmla="*/ 805387 w 2684164"/>
              <a:gd name="connsiteY56" fmla="*/ 1034892 h 4354354"/>
              <a:gd name="connsiteX57" fmla="*/ 808720 w 2684164"/>
              <a:gd name="connsiteY57" fmla="*/ 976789 h 4354354"/>
              <a:gd name="connsiteX58" fmla="*/ 821102 w 2684164"/>
              <a:gd name="connsiteY58" fmla="*/ 901065 h 4354354"/>
              <a:gd name="connsiteX59" fmla="*/ 830151 w 2684164"/>
              <a:gd name="connsiteY59" fmla="*/ 833914 h 4354354"/>
              <a:gd name="connsiteX60" fmla="*/ 844915 w 2684164"/>
              <a:gd name="connsiteY60" fmla="*/ 795814 h 4354354"/>
              <a:gd name="connsiteX61" fmla="*/ 860154 w 2684164"/>
              <a:gd name="connsiteY61" fmla="*/ 762475 h 4354354"/>
              <a:gd name="connsiteX62" fmla="*/ 833961 w 2684164"/>
              <a:gd name="connsiteY62" fmla="*/ 696754 h 4354354"/>
              <a:gd name="connsiteX63" fmla="*/ 818245 w 2684164"/>
              <a:gd name="connsiteY63" fmla="*/ 573405 h 4354354"/>
              <a:gd name="connsiteX64" fmla="*/ 787764 w 2684164"/>
              <a:gd name="connsiteY64" fmla="*/ 536259 h 4354354"/>
              <a:gd name="connsiteX65" fmla="*/ 770143 w 2684164"/>
              <a:gd name="connsiteY65" fmla="*/ 505777 h 4354354"/>
              <a:gd name="connsiteX66" fmla="*/ 747283 w 2684164"/>
              <a:gd name="connsiteY66" fmla="*/ 430054 h 4354354"/>
              <a:gd name="connsiteX67" fmla="*/ 720137 w 2684164"/>
              <a:gd name="connsiteY67" fmla="*/ 349091 h 4354354"/>
              <a:gd name="connsiteX68" fmla="*/ 732519 w 2684164"/>
              <a:gd name="connsiteY68" fmla="*/ 321469 h 4354354"/>
              <a:gd name="connsiteX69" fmla="*/ 729187 w 2684164"/>
              <a:gd name="connsiteY69" fmla="*/ 256223 h 4354354"/>
              <a:gd name="connsiteX70" fmla="*/ 710137 w 2684164"/>
              <a:gd name="connsiteY70" fmla="*/ 241935 h 4354354"/>
              <a:gd name="connsiteX71" fmla="*/ 702040 w 2684164"/>
              <a:gd name="connsiteY71" fmla="*/ 171451 h 4354354"/>
              <a:gd name="connsiteX72" fmla="*/ 668226 w 2684164"/>
              <a:gd name="connsiteY72" fmla="*/ 120015 h 4354354"/>
              <a:gd name="connsiteX73" fmla="*/ 679180 w 2684164"/>
              <a:gd name="connsiteY73" fmla="*/ 70485 h 4354354"/>
              <a:gd name="connsiteX74" fmla="*/ 650127 w 2684164"/>
              <a:gd name="connsiteY74" fmla="*/ 0 h 4354354"/>
              <a:gd name="connsiteX75" fmla="*/ 605837 w 2684164"/>
              <a:gd name="connsiteY75" fmla="*/ 10001 h 4354354"/>
              <a:gd name="connsiteX76" fmla="*/ 535352 w 2684164"/>
              <a:gd name="connsiteY76" fmla="*/ 85249 h 4354354"/>
              <a:gd name="connsiteX77" fmla="*/ 552497 w 2684164"/>
              <a:gd name="connsiteY77" fmla="*/ 158591 h 4354354"/>
              <a:gd name="connsiteX78" fmla="*/ 545831 w 2684164"/>
              <a:gd name="connsiteY78" fmla="*/ 234792 h 4354354"/>
              <a:gd name="connsiteX79" fmla="*/ 498205 w 2684164"/>
              <a:gd name="connsiteY79" fmla="*/ 313373 h 4354354"/>
              <a:gd name="connsiteX80" fmla="*/ 453913 w 2684164"/>
              <a:gd name="connsiteY80" fmla="*/ 408147 h 4354354"/>
              <a:gd name="connsiteX81" fmla="*/ 361044 w 2684164"/>
              <a:gd name="connsiteY81" fmla="*/ 381476 h 4354354"/>
              <a:gd name="connsiteX82" fmla="*/ 293418 w 2684164"/>
              <a:gd name="connsiteY82" fmla="*/ 441960 h 4354354"/>
              <a:gd name="connsiteX83" fmla="*/ 263413 w 2684164"/>
              <a:gd name="connsiteY83" fmla="*/ 513874 h 4354354"/>
              <a:gd name="connsiteX84" fmla="*/ 314848 w 2684164"/>
              <a:gd name="connsiteY84" fmla="*/ 574834 h 4354354"/>
              <a:gd name="connsiteX85" fmla="*/ 228646 w 2684164"/>
              <a:gd name="connsiteY85" fmla="*/ 711995 h 4354354"/>
              <a:gd name="connsiteX86" fmla="*/ 255318 w 2684164"/>
              <a:gd name="connsiteY86" fmla="*/ 758667 h 4354354"/>
              <a:gd name="connsiteX87" fmla="*/ 241029 w 2684164"/>
              <a:gd name="connsiteY87" fmla="*/ 834390 h 4354354"/>
              <a:gd name="connsiteX88" fmla="*/ 295798 w 2684164"/>
              <a:gd name="connsiteY88" fmla="*/ 849630 h 4354354"/>
              <a:gd name="connsiteX89" fmla="*/ 343899 w 2684164"/>
              <a:gd name="connsiteY89" fmla="*/ 872966 h 4354354"/>
              <a:gd name="connsiteX90" fmla="*/ 317230 w 2684164"/>
              <a:gd name="connsiteY90" fmla="*/ 957263 h 4354354"/>
              <a:gd name="connsiteX91" fmla="*/ 314849 w 2684164"/>
              <a:gd name="connsiteY91" fmla="*/ 1051560 h 4354354"/>
              <a:gd name="connsiteX92" fmla="*/ 231506 w 2684164"/>
              <a:gd name="connsiteY92" fmla="*/ 1096803 h 4354354"/>
              <a:gd name="connsiteX93" fmla="*/ 152447 w 2684164"/>
              <a:gd name="connsiteY93" fmla="*/ 1095376 h 4354354"/>
              <a:gd name="connsiteX94" fmla="*/ 159114 w 2684164"/>
              <a:gd name="connsiteY94" fmla="*/ 1245395 h 4354354"/>
              <a:gd name="connsiteX95" fmla="*/ 221503 w 2684164"/>
              <a:gd name="connsiteY95" fmla="*/ 1283494 h 4354354"/>
              <a:gd name="connsiteX96" fmla="*/ 210073 w 2684164"/>
              <a:gd name="connsiteY96" fmla="*/ 1344454 h 4354354"/>
              <a:gd name="connsiteX97" fmla="*/ 292464 w 2684164"/>
              <a:gd name="connsiteY97" fmla="*/ 1416368 h 4354354"/>
              <a:gd name="connsiteX98" fmla="*/ 272938 w 2684164"/>
              <a:gd name="connsiteY98" fmla="*/ 1466374 h 4354354"/>
              <a:gd name="connsiteX99" fmla="*/ 237219 w 2684164"/>
              <a:gd name="connsiteY99" fmla="*/ 1567339 h 4354354"/>
              <a:gd name="connsiteX100" fmla="*/ 212455 w 2684164"/>
              <a:gd name="connsiteY100" fmla="*/ 1594485 h 4354354"/>
              <a:gd name="connsiteX101" fmla="*/ 152923 w 2684164"/>
              <a:gd name="connsiteY101" fmla="*/ 1602105 h 4354354"/>
              <a:gd name="connsiteX102" fmla="*/ 96249 w 2684164"/>
              <a:gd name="connsiteY102" fmla="*/ 1652111 h 4354354"/>
              <a:gd name="connsiteX103" fmla="*/ 35289 w 2684164"/>
              <a:gd name="connsiteY103" fmla="*/ 1684497 h 4354354"/>
              <a:gd name="connsiteX104" fmla="*/ 11001 w 2684164"/>
              <a:gd name="connsiteY104" fmla="*/ 1750219 h 4354354"/>
              <a:gd name="connsiteX105" fmla="*/ 523 w 2684164"/>
              <a:gd name="connsiteY105" fmla="*/ 1875473 h 4354354"/>
              <a:gd name="connsiteX106" fmla="*/ 29098 w 2684164"/>
              <a:gd name="connsiteY106" fmla="*/ 1938814 h 4354354"/>
              <a:gd name="connsiteX107" fmla="*/ 79104 w 2684164"/>
              <a:gd name="connsiteY107" fmla="*/ 1993107 h 4354354"/>
              <a:gd name="connsiteX108" fmla="*/ 166258 w 2684164"/>
              <a:gd name="connsiteY108" fmla="*/ 2037874 h 4354354"/>
              <a:gd name="connsiteX109" fmla="*/ 241505 w 2684164"/>
              <a:gd name="connsiteY109" fmla="*/ 2100263 h 4354354"/>
              <a:gd name="connsiteX110" fmla="*/ 265318 w 2684164"/>
              <a:gd name="connsiteY110" fmla="*/ 2182654 h 4354354"/>
              <a:gd name="connsiteX111" fmla="*/ 318182 w 2684164"/>
              <a:gd name="connsiteY111" fmla="*/ 2265045 h 4354354"/>
              <a:gd name="connsiteX112" fmla="*/ 443436 w 2684164"/>
              <a:gd name="connsiteY112" fmla="*/ 2258854 h 4354354"/>
              <a:gd name="connsiteX113" fmla="*/ 472010 w 2684164"/>
              <a:gd name="connsiteY113" fmla="*/ 2296954 h 4354354"/>
              <a:gd name="connsiteX114" fmla="*/ 510111 w 2684164"/>
              <a:gd name="connsiteY114" fmla="*/ 2330292 h 4354354"/>
              <a:gd name="connsiteX115" fmla="*/ 541067 w 2684164"/>
              <a:gd name="connsiteY115" fmla="*/ 2318385 h 4354354"/>
              <a:gd name="connsiteX116" fmla="*/ 564403 w 2684164"/>
              <a:gd name="connsiteY116" fmla="*/ 2392680 h 4354354"/>
              <a:gd name="connsiteX117" fmla="*/ 543448 w 2684164"/>
              <a:gd name="connsiteY117" fmla="*/ 2461737 h 4354354"/>
              <a:gd name="connsiteX118" fmla="*/ 497728 w 2684164"/>
              <a:gd name="connsiteY118" fmla="*/ 2511267 h 4354354"/>
              <a:gd name="connsiteX119" fmla="*/ 499633 w 2684164"/>
              <a:gd name="connsiteY119" fmla="*/ 2549843 h 4354354"/>
              <a:gd name="connsiteX120" fmla="*/ 491061 w 2684164"/>
              <a:gd name="connsiteY120" fmla="*/ 2611279 h 4354354"/>
              <a:gd name="connsiteX121" fmla="*/ 524398 w 2684164"/>
              <a:gd name="connsiteY121" fmla="*/ 2648902 h 4354354"/>
              <a:gd name="connsiteX122" fmla="*/ 532018 w 2684164"/>
              <a:gd name="connsiteY122" fmla="*/ 2681764 h 4354354"/>
              <a:gd name="connsiteX123" fmla="*/ 564879 w 2684164"/>
              <a:gd name="connsiteY123" fmla="*/ 2642236 h 4354354"/>
              <a:gd name="connsiteX124" fmla="*/ 598217 w 2684164"/>
              <a:gd name="connsiteY124" fmla="*/ 2584610 h 4354354"/>
              <a:gd name="connsiteX125" fmla="*/ 655366 w 2684164"/>
              <a:gd name="connsiteY125" fmla="*/ 2589848 h 4354354"/>
              <a:gd name="connsiteX126" fmla="*/ 717279 w 2684164"/>
              <a:gd name="connsiteY126" fmla="*/ 2680812 h 4354354"/>
              <a:gd name="connsiteX127" fmla="*/ 755855 w 2684164"/>
              <a:gd name="connsiteY127" fmla="*/ 2739390 h 4354354"/>
              <a:gd name="connsiteX128" fmla="*/ 713945 w 2684164"/>
              <a:gd name="connsiteY128" fmla="*/ 2816067 h 4354354"/>
              <a:gd name="connsiteX129" fmla="*/ 642032 w 2684164"/>
              <a:gd name="connsiteY129" fmla="*/ 2851785 h 4354354"/>
              <a:gd name="connsiteX130" fmla="*/ 592978 w 2684164"/>
              <a:gd name="connsiteY130" fmla="*/ 2914174 h 4354354"/>
              <a:gd name="connsiteX131" fmla="*/ 526779 w 2684164"/>
              <a:gd name="connsiteY131" fmla="*/ 2938462 h 4354354"/>
              <a:gd name="connsiteX132" fmla="*/ 497252 w 2684164"/>
              <a:gd name="connsiteY132" fmla="*/ 2980373 h 4354354"/>
              <a:gd name="connsiteX133" fmla="*/ 527732 w 2684164"/>
              <a:gd name="connsiteY133" fmla="*/ 3081814 h 4354354"/>
              <a:gd name="connsiteX134" fmla="*/ 533923 w 2684164"/>
              <a:gd name="connsiteY134" fmla="*/ 3220403 h 4354354"/>
              <a:gd name="connsiteX135" fmla="*/ 588692 w 2684164"/>
              <a:gd name="connsiteY135" fmla="*/ 3276601 h 4354354"/>
              <a:gd name="connsiteX136" fmla="*/ 614886 w 2684164"/>
              <a:gd name="connsiteY136" fmla="*/ 3342323 h 4354354"/>
              <a:gd name="connsiteX137" fmla="*/ 586311 w 2684164"/>
              <a:gd name="connsiteY137" fmla="*/ 3392329 h 4354354"/>
              <a:gd name="connsiteX138" fmla="*/ 586310 w 2684164"/>
              <a:gd name="connsiteY138" fmla="*/ 3450432 h 4354354"/>
              <a:gd name="connsiteX139" fmla="*/ 562498 w 2684164"/>
              <a:gd name="connsiteY139" fmla="*/ 3493294 h 4354354"/>
              <a:gd name="connsiteX140" fmla="*/ 546781 w 2684164"/>
              <a:gd name="connsiteY140" fmla="*/ 3561398 h 4354354"/>
              <a:gd name="connsiteX141" fmla="*/ 538686 w 2684164"/>
              <a:gd name="connsiteY141" fmla="*/ 3611404 h 4354354"/>
              <a:gd name="connsiteX142" fmla="*/ 519635 w 2684164"/>
              <a:gd name="connsiteY142" fmla="*/ 3654266 h 4354354"/>
              <a:gd name="connsiteX143" fmla="*/ 547258 w 2684164"/>
              <a:gd name="connsiteY143" fmla="*/ 3685223 h 4354354"/>
              <a:gd name="connsiteX144" fmla="*/ 600598 w 2684164"/>
              <a:gd name="connsiteY144" fmla="*/ 3699034 h 4354354"/>
              <a:gd name="connsiteX145" fmla="*/ 659653 w 2684164"/>
              <a:gd name="connsiteY145" fmla="*/ 3678556 h 4354354"/>
              <a:gd name="connsiteX146" fmla="*/ 661558 w 2684164"/>
              <a:gd name="connsiteY146" fmla="*/ 3725703 h 4354354"/>
              <a:gd name="connsiteX147" fmla="*/ 717279 w 2684164"/>
              <a:gd name="connsiteY147" fmla="*/ 3725704 h 4354354"/>
              <a:gd name="connsiteX148" fmla="*/ 781573 w 2684164"/>
              <a:gd name="connsiteY148" fmla="*/ 3743801 h 4354354"/>
              <a:gd name="connsiteX149" fmla="*/ 807767 w 2684164"/>
              <a:gd name="connsiteY149" fmla="*/ 3792379 h 4354354"/>
              <a:gd name="connsiteX150" fmla="*/ 844438 w 2684164"/>
              <a:gd name="connsiteY150" fmla="*/ 3798094 h 4354354"/>
              <a:gd name="connsiteX151" fmla="*/ 872061 w 2684164"/>
              <a:gd name="connsiteY151" fmla="*/ 3815716 h 4354354"/>
              <a:gd name="connsiteX152" fmla="*/ 890158 w 2684164"/>
              <a:gd name="connsiteY152" fmla="*/ 3836194 h 4354354"/>
              <a:gd name="connsiteX153" fmla="*/ 897778 w 2684164"/>
              <a:gd name="connsiteY153" fmla="*/ 3866674 h 4354354"/>
              <a:gd name="connsiteX154" fmla="*/ 913018 w 2684164"/>
              <a:gd name="connsiteY154" fmla="*/ 3889534 h 4354354"/>
              <a:gd name="connsiteX155" fmla="*/ 957309 w 2684164"/>
              <a:gd name="connsiteY155" fmla="*/ 3922872 h 4354354"/>
              <a:gd name="connsiteX156" fmla="*/ 989218 w 2684164"/>
              <a:gd name="connsiteY156" fmla="*/ 3973354 h 4354354"/>
              <a:gd name="connsiteX157" fmla="*/ 1004458 w 2684164"/>
              <a:gd name="connsiteY157" fmla="*/ 3996214 h 4354354"/>
              <a:gd name="connsiteX158" fmla="*/ 1027318 w 2684164"/>
              <a:gd name="connsiteY158" fmla="*/ 4034314 h 4354354"/>
              <a:gd name="connsiteX159" fmla="*/ 1060179 w 2684164"/>
              <a:gd name="connsiteY159" fmla="*/ 4120039 h 4354354"/>
              <a:gd name="connsiteX160" fmla="*/ 1136856 w 2684164"/>
              <a:gd name="connsiteY160" fmla="*/ 4154329 h 4354354"/>
              <a:gd name="connsiteX161" fmla="*/ 1166383 w 2684164"/>
              <a:gd name="connsiteY161" fmla="*/ 4216241 h 4354354"/>
              <a:gd name="connsiteX162" fmla="*/ 1212579 w 2684164"/>
              <a:gd name="connsiteY162" fmla="*/ 4240054 h 4354354"/>
              <a:gd name="connsiteX163" fmla="*/ 1255918 w 2684164"/>
              <a:gd name="connsiteY163" fmla="*/ 4247674 h 4354354"/>
              <a:gd name="connsiteX164" fmla="*/ 1263538 w 2684164"/>
              <a:gd name="connsiteY164" fmla="*/ 4301014 h 4354354"/>
              <a:gd name="connsiteX165" fmla="*/ 1309258 w 2684164"/>
              <a:gd name="connsiteY165" fmla="*/ 4354354 h 4354354"/>
              <a:gd name="connsiteX166" fmla="*/ 1347358 w 2684164"/>
              <a:gd name="connsiteY166" fmla="*/ 4255294 h 4354354"/>
              <a:gd name="connsiteX167" fmla="*/ 1408318 w 2684164"/>
              <a:gd name="connsiteY167" fmla="*/ 4224814 h 4354354"/>
              <a:gd name="connsiteX168" fmla="*/ 1461658 w 2684164"/>
              <a:gd name="connsiteY168" fmla="*/ 4209574 h 4354354"/>
              <a:gd name="connsiteX169" fmla="*/ 1499758 w 2684164"/>
              <a:gd name="connsiteY169" fmla="*/ 4186714 h 4354354"/>
              <a:gd name="connsiteX170" fmla="*/ 1545478 w 2684164"/>
              <a:gd name="connsiteY170" fmla="*/ 4156234 h 4354354"/>
              <a:gd name="connsiteX171" fmla="*/ 1575958 w 2684164"/>
              <a:gd name="connsiteY171" fmla="*/ 4148614 h 4354354"/>
              <a:gd name="connsiteX172" fmla="*/ 1636918 w 2684164"/>
              <a:gd name="connsiteY172" fmla="*/ 4087654 h 4354354"/>
              <a:gd name="connsiteX173" fmla="*/ 1667398 w 2684164"/>
              <a:gd name="connsiteY173" fmla="*/ 4064794 h 4354354"/>
              <a:gd name="connsiteX174" fmla="*/ 1819798 w 2684164"/>
              <a:gd name="connsiteY174" fmla="*/ 4026694 h 4354354"/>
              <a:gd name="connsiteX175" fmla="*/ 1850278 w 2684164"/>
              <a:gd name="connsiteY175" fmla="*/ 4011454 h 4354354"/>
              <a:gd name="connsiteX176" fmla="*/ 1895998 w 2684164"/>
              <a:gd name="connsiteY176" fmla="*/ 3996214 h 4354354"/>
              <a:gd name="connsiteX177" fmla="*/ 1918858 w 2684164"/>
              <a:gd name="connsiteY177" fmla="*/ 3980974 h 4354354"/>
              <a:gd name="connsiteX178" fmla="*/ 1979818 w 2684164"/>
              <a:gd name="connsiteY178" fmla="*/ 3935254 h 4354354"/>
              <a:gd name="connsiteX179" fmla="*/ 2040778 w 2684164"/>
              <a:gd name="connsiteY179" fmla="*/ 3897154 h 4354354"/>
              <a:gd name="connsiteX180" fmla="*/ 2071258 w 2684164"/>
              <a:gd name="connsiteY180" fmla="*/ 3881914 h 4354354"/>
              <a:gd name="connsiteX181" fmla="*/ 2124598 w 2684164"/>
              <a:gd name="connsiteY181" fmla="*/ 3843814 h 4354354"/>
              <a:gd name="connsiteX182" fmla="*/ 2155078 w 2684164"/>
              <a:gd name="connsiteY182" fmla="*/ 3813334 h 4354354"/>
              <a:gd name="connsiteX183" fmla="*/ 2193178 w 2684164"/>
              <a:gd name="connsiteY183" fmla="*/ 3714274 h 4354354"/>
              <a:gd name="connsiteX184" fmla="*/ 2155078 w 2684164"/>
              <a:gd name="connsiteY184" fmla="*/ 3630454 h 4354354"/>
              <a:gd name="connsiteX185" fmla="*/ 2132218 w 2684164"/>
              <a:gd name="connsiteY185" fmla="*/ 3622834 h 4354354"/>
              <a:gd name="connsiteX186" fmla="*/ 2116978 w 2684164"/>
              <a:gd name="connsiteY186" fmla="*/ 3706654 h 4354354"/>
              <a:gd name="connsiteX187" fmla="*/ 2101738 w 2684164"/>
              <a:gd name="connsiteY187" fmla="*/ 3683794 h 4354354"/>
              <a:gd name="connsiteX188" fmla="*/ 2040778 w 2684164"/>
              <a:gd name="connsiteY188" fmla="*/ 3691414 h 4354354"/>
              <a:gd name="connsiteX189" fmla="*/ 2048398 w 2684164"/>
              <a:gd name="connsiteY189" fmla="*/ 3729514 h 4354354"/>
              <a:gd name="connsiteX190" fmla="*/ 2071258 w 2684164"/>
              <a:gd name="connsiteY190" fmla="*/ 3744754 h 4354354"/>
              <a:gd name="connsiteX191" fmla="*/ 2086498 w 2684164"/>
              <a:gd name="connsiteY191" fmla="*/ 3775234 h 4354354"/>
              <a:gd name="connsiteX192" fmla="*/ 2078878 w 2684164"/>
              <a:gd name="connsiteY192" fmla="*/ 3820954 h 4354354"/>
              <a:gd name="connsiteX193" fmla="*/ 2002678 w 2684164"/>
              <a:gd name="connsiteY193" fmla="*/ 3775234 h 4354354"/>
              <a:gd name="connsiteX194" fmla="*/ 1987438 w 2684164"/>
              <a:gd name="connsiteY194" fmla="*/ 3676174 h 4354354"/>
              <a:gd name="connsiteX195" fmla="*/ 1964578 w 2684164"/>
              <a:gd name="connsiteY195" fmla="*/ 3653314 h 4354354"/>
              <a:gd name="connsiteX196" fmla="*/ 1972198 w 2684164"/>
              <a:gd name="connsiteY196" fmla="*/ 3607594 h 4354354"/>
              <a:gd name="connsiteX197" fmla="*/ 2017918 w 2684164"/>
              <a:gd name="connsiteY197" fmla="*/ 3599974 h 4354354"/>
              <a:gd name="connsiteX198" fmla="*/ 2025538 w 2684164"/>
              <a:gd name="connsiteY198" fmla="*/ 3546634 h 4354354"/>
              <a:gd name="connsiteX199" fmla="*/ 2056018 w 2684164"/>
              <a:gd name="connsiteY199" fmla="*/ 3554254 h 4354354"/>
              <a:gd name="connsiteX200" fmla="*/ 2086498 w 2684164"/>
              <a:gd name="connsiteY200" fmla="*/ 3516154 h 4354354"/>
              <a:gd name="connsiteX201" fmla="*/ 2116978 w 2684164"/>
              <a:gd name="connsiteY201" fmla="*/ 3485674 h 4354354"/>
              <a:gd name="connsiteX202" fmla="*/ 2132218 w 2684164"/>
              <a:gd name="connsiteY202" fmla="*/ 3462814 h 4354354"/>
              <a:gd name="connsiteX203" fmla="*/ 2162698 w 2684164"/>
              <a:gd name="connsiteY203" fmla="*/ 3439954 h 4354354"/>
              <a:gd name="connsiteX204" fmla="*/ 2231278 w 2684164"/>
              <a:gd name="connsiteY204" fmla="*/ 3348514 h 4354354"/>
              <a:gd name="connsiteX205" fmla="*/ 2238898 w 2684164"/>
              <a:gd name="connsiteY205" fmla="*/ 3318034 h 4354354"/>
              <a:gd name="connsiteX206" fmla="*/ 2261758 w 2684164"/>
              <a:gd name="connsiteY206" fmla="*/ 3257074 h 4354354"/>
              <a:gd name="connsiteX207" fmla="*/ 2269378 w 2684164"/>
              <a:gd name="connsiteY207" fmla="*/ 3211354 h 4354354"/>
              <a:gd name="connsiteX208" fmla="*/ 2292238 w 2684164"/>
              <a:gd name="connsiteY208" fmla="*/ 3165634 h 4354354"/>
              <a:gd name="connsiteX209" fmla="*/ 2307478 w 2684164"/>
              <a:gd name="connsiteY209" fmla="*/ 3127534 h 4354354"/>
              <a:gd name="connsiteX210" fmla="*/ 2345578 w 2684164"/>
              <a:gd name="connsiteY210" fmla="*/ 3112294 h 4354354"/>
              <a:gd name="connsiteX211" fmla="*/ 2368438 w 2684164"/>
              <a:gd name="connsiteY211" fmla="*/ 3097054 h 4354354"/>
              <a:gd name="connsiteX212" fmla="*/ 2487977 w 2684164"/>
              <a:gd name="connsiteY212" fmla="*/ 3067050 h 4354354"/>
              <a:gd name="connsiteX213" fmla="*/ 2586085 w 2684164"/>
              <a:gd name="connsiteY213" fmla="*/ 3063717 h 4354354"/>
              <a:gd name="connsiteX214" fmla="*/ 2678476 w 2684164"/>
              <a:gd name="connsiteY214" fmla="*/ 3054668 h 4354354"/>
              <a:gd name="connsiteX0" fmla="*/ 2678476 w 2684164"/>
              <a:gd name="connsiteY0" fmla="*/ 3054668 h 4354354"/>
              <a:gd name="connsiteX1" fmla="*/ 2673238 w 2684164"/>
              <a:gd name="connsiteY1" fmla="*/ 3028474 h 4354354"/>
              <a:gd name="connsiteX2" fmla="*/ 2665618 w 2684164"/>
              <a:gd name="connsiteY2" fmla="*/ 2975134 h 4354354"/>
              <a:gd name="connsiteX3" fmla="*/ 2623708 w 2684164"/>
              <a:gd name="connsiteY3" fmla="*/ 2967038 h 4354354"/>
              <a:gd name="connsiteX4" fmla="*/ 2560367 w 2684164"/>
              <a:gd name="connsiteY4" fmla="*/ 2966561 h 4354354"/>
              <a:gd name="connsiteX5" fmla="*/ 2519410 w 2684164"/>
              <a:gd name="connsiteY5" fmla="*/ 2908936 h 4354354"/>
              <a:gd name="connsiteX6" fmla="*/ 2457021 w 2684164"/>
              <a:gd name="connsiteY6" fmla="*/ 2905601 h 4354354"/>
              <a:gd name="connsiteX7" fmla="*/ 2410349 w 2684164"/>
              <a:gd name="connsiteY7" fmla="*/ 2889885 h 4354354"/>
              <a:gd name="connsiteX8" fmla="*/ 2376058 w 2684164"/>
              <a:gd name="connsiteY8" fmla="*/ 2876074 h 4354354"/>
              <a:gd name="connsiteX9" fmla="*/ 2347960 w 2684164"/>
              <a:gd name="connsiteY9" fmla="*/ 2856071 h 4354354"/>
              <a:gd name="connsiteX10" fmla="*/ 2293190 w 2684164"/>
              <a:gd name="connsiteY10" fmla="*/ 2824163 h 4354354"/>
              <a:gd name="connsiteX11" fmla="*/ 2218895 w 2684164"/>
              <a:gd name="connsiteY11" fmla="*/ 2864167 h 4354354"/>
              <a:gd name="connsiteX12" fmla="*/ 2178414 w 2684164"/>
              <a:gd name="connsiteY12" fmla="*/ 2825116 h 4354354"/>
              <a:gd name="connsiteX13" fmla="*/ 2143172 w 2684164"/>
              <a:gd name="connsiteY13" fmla="*/ 2746058 h 4354354"/>
              <a:gd name="connsiteX14" fmla="*/ 2123646 w 2684164"/>
              <a:gd name="connsiteY14" fmla="*/ 2684621 h 4354354"/>
              <a:gd name="connsiteX15" fmla="*/ 2105549 w 2684164"/>
              <a:gd name="connsiteY15" fmla="*/ 2649379 h 4354354"/>
              <a:gd name="connsiteX16" fmla="*/ 2104119 w 2684164"/>
              <a:gd name="connsiteY16" fmla="*/ 2600801 h 4354354"/>
              <a:gd name="connsiteX17" fmla="*/ 2026490 w 2684164"/>
              <a:gd name="connsiteY17" fmla="*/ 2686051 h 4354354"/>
              <a:gd name="connsiteX18" fmla="*/ 1959340 w 2684164"/>
              <a:gd name="connsiteY18" fmla="*/ 2754154 h 4354354"/>
              <a:gd name="connsiteX19" fmla="*/ 1912191 w 2684164"/>
              <a:gd name="connsiteY19" fmla="*/ 2713196 h 4354354"/>
              <a:gd name="connsiteX20" fmla="*/ 1775507 w 2684164"/>
              <a:gd name="connsiteY20" fmla="*/ 2699862 h 4354354"/>
              <a:gd name="connsiteX21" fmla="*/ 1677399 w 2684164"/>
              <a:gd name="connsiteY21" fmla="*/ 2689860 h 4354354"/>
              <a:gd name="connsiteX22" fmla="*/ 1606915 w 2684164"/>
              <a:gd name="connsiteY22" fmla="*/ 2582229 h 4354354"/>
              <a:gd name="connsiteX23" fmla="*/ 1542145 w 2684164"/>
              <a:gd name="connsiteY23" fmla="*/ 2584133 h 4354354"/>
              <a:gd name="connsiteX24" fmla="*/ 1517379 w 2684164"/>
              <a:gd name="connsiteY24" fmla="*/ 2563654 h 4354354"/>
              <a:gd name="connsiteX25" fmla="*/ 1469278 w 2684164"/>
              <a:gd name="connsiteY25" fmla="*/ 2381726 h 4354354"/>
              <a:gd name="connsiteX26" fmla="*/ 1438798 w 2684164"/>
              <a:gd name="connsiteY26" fmla="*/ 2289334 h 4354354"/>
              <a:gd name="connsiteX27" fmla="*/ 1400698 w 2684164"/>
              <a:gd name="connsiteY27" fmla="*/ 2220754 h 4354354"/>
              <a:gd name="connsiteX28" fmla="*/ 1385458 w 2684164"/>
              <a:gd name="connsiteY28" fmla="*/ 2197894 h 4354354"/>
              <a:gd name="connsiteX29" fmla="*/ 1374981 w 2684164"/>
              <a:gd name="connsiteY29" fmla="*/ 2152651 h 4354354"/>
              <a:gd name="connsiteX30" fmla="*/ 1369742 w 2684164"/>
              <a:gd name="connsiteY30" fmla="*/ 2052162 h 4354354"/>
              <a:gd name="connsiteX31" fmla="*/ 1384030 w 2684164"/>
              <a:gd name="connsiteY31" fmla="*/ 1982630 h 4354354"/>
              <a:gd name="connsiteX32" fmla="*/ 1315926 w 2684164"/>
              <a:gd name="connsiteY32" fmla="*/ 1917859 h 4354354"/>
              <a:gd name="connsiteX33" fmla="*/ 1282588 w 2684164"/>
              <a:gd name="connsiteY33" fmla="*/ 1912621 h 4354354"/>
              <a:gd name="connsiteX34" fmla="*/ 1184957 w 2684164"/>
              <a:gd name="connsiteY34" fmla="*/ 1853089 h 4354354"/>
              <a:gd name="connsiteX35" fmla="*/ 1126856 w 2684164"/>
              <a:gd name="connsiteY35" fmla="*/ 1863567 h 4354354"/>
              <a:gd name="connsiteX36" fmla="*/ 1074467 w 2684164"/>
              <a:gd name="connsiteY36" fmla="*/ 1897379 h 4354354"/>
              <a:gd name="connsiteX37" fmla="*/ 1025413 w 2684164"/>
              <a:gd name="connsiteY37" fmla="*/ 1923098 h 4354354"/>
              <a:gd name="connsiteX38" fmla="*/ 958738 w 2684164"/>
              <a:gd name="connsiteY38" fmla="*/ 1984058 h 4354354"/>
              <a:gd name="connsiteX39" fmla="*/ 909684 w 2684164"/>
              <a:gd name="connsiteY39" fmla="*/ 1941672 h 4354354"/>
              <a:gd name="connsiteX40" fmla="*/ 854917 w 2684164"/>
              <a:gd name="connsiteY40" fmla="*/ 1915002 h 4354354"/>
              <a:gd name="connsiteX41" fmla="*/ 823960 w 2684164"/>
              <a:gd name="connsiteY41" fmla="*/ 1889284 h 4354354"/>
              <a:gd name="connsiteX42" fmla="*/ 800624 w 2684164"/>
              <a:gd name="connsiteY42" fmla="*/ 1846898 h 4354354"/>
              <a:gd name="connsiteX43" fmla="*/ 814912 w 2684164"/>
              <a:gd name="connsiteY43" fmla="*/ 1789748 h 4354354"/>
              <a:gd name="connsiteX44" fmla="*/ 804433 w 2684164"/>
              <a:gd name="connsiteY44" fmla="*/ 1720215 h 4354354"/>
              <a:gd name="connsiteX45" fmla="*/ 783955 w 2684164"/>
              <a:gd name="connsiteY45" fmla="*/ 1625441 h 4354354"/>
              <a:gd name="connsiteX46" fmla="*/ 760141 w 2684164"/>
              <a:gd name="connsiteY46" fmla="*/ 1635919 h 4354354"/>
              <a:gd name="connsiteX47" fmla="*/ 701563 w 2684164"/>
              <a:gd name="connsiteY47" fmla="*/ 1571626 h 4354354"/>
              <a:gd name="connsiteX48" fmla="*/ 730138 w 2684164"/>
              <a:gd name="connsiteY48" fmla="*/ 1519714 h 4354354"/>
              <a:gd name="connsiteX49" fmla="*/ 777763 w 2684164"/>
              <a:gd name="connsiteY49" fmla="*/ 1455420 h 4354354"/>
              <a:gd name="connsiteX50" fmla="*/ 775858 w 2684164"/>
              <a:gd name="connsiteY50" fmla="*/ 1429227 h 4354354"/>
              <a:gd name="connsiteX51" fmla="*/ 818721 w 2684164"/>
              <a:gd name="connsiteY51" fmla="*/ 1375409 h 4354354"/>
              <a:gd name="connsiteX52" fmla="*/ 826818 w 2684164"/>
              <a:gd name="connsiteY52" fmla="*/ 1282542 h 4354354"/>
              <a:gd name="connsiteX53" fmla="*/ 812529 w 2684164"/>
              <a:gd name="connsiteY53" fmla="*/ 1198721 h 4354354"/>
              <a:gd name="connsiteX54" fmla="*/ 780144 w 2684164"/>
              <a:gd name="connsiteY54" fmla="*/ 1151573 h 4354354"/>
              <a:gd name="connsiteX55" fmla="*/ 761571 w 2684164"/>
              <a:gd name="connsiteY55" fmla="*/ 1070134 h 4354354"/>
              <a:gd name="connsiteX56" fmla="*/ 805387 w 2684164"/>
              <a:gd name="connsiteY56" fmla="*/ 1034892 h 4354354"/>
              <a:gd name="connsiteX57" fmla="*/ 808720 w 2684164"/>
              <a:gd name="connsiteY57" fmla="*/ 976789 h 4354354"/>
              <a:gd name="connsiteX58" fmla="*/ 821102 w 2684164"/>
              <a:gd name="connsiteY58" fmla="*/ 901065 h 4354354"/>
              <a:gd name="connsiteX59" fmla="*/ 830151 w 2684164"/>
              <a:gd name="connsiteY59" fmla="*/ 833914 h 4354354"/>
              <a:gd name="connsiteX60" fmla="*/ 844915 w 2684164"/>
              <a:gd name="connsiteY60" fmla="*/ 795814 h 4354354"/>
              <a:gd name="connsiteX61" fmla="*/ 860154 w 2684164"/>
              <a:gd name="connsiteY61" fmla="*/ 762475 h 4354354"/>
              <a:gd name="connsiteX62" fmla="*/ 833961 w 2684164"/>
              <a:gd name="connsiteY62" fmla="*/ 696754 h 4354354"/>
              <a:gd name="connsiteX63" fmla="*/ 818245 w 2684164"/>
              <a:gd name="connsiteY63" fmla="*/ 573405 h 4354354"/>
              <a:gd name="connsiteX64" fmla="*/ 787764 w 2684164"/>
              <a:gd name="connsiteY64" fmla="*/ 536259 h 4354354"/>
              <a:gd name="connsiteX65" fmla="*/ 770143 w 2684164"/>
              <a:gd name="connsiteY65" fmla="*/ 505777 h 4354354"/>
              <a:gd name="connsiteX66" fmla="*/ 747283 w 2684164"/>
              <a:gd name="connsiteY66" fmla="*/ 430054 h 4354354"/>
              <a:gd name="connsiteX67" fmla="*/ 720137 w 2684164"/>
              <a:gd name="connsiteY67" fmla="*/ 349091 h 4354354"/>
              <a:gd name="connsiteX68" fmla="*/ 732519 w 2684164"/>
              <a:gd name="connsiteY68" fmla="*/ 321469 h 4354354"/>
              <a:gd name="connsiteX69" fmla="*/ 729187 w 2684164"/>
              <a:gd name="connsiteY69" fmla="*/ 256223 h 4354354"/>
              <a:gd name="connsiteX70" fmla="*/ 710137 w 2684164"/>
              <a:gd name="connsiteY70" fmla="*/ 241935 h 4354354"/>
              <a:gd name="connsiteX71" fmla="*/ 702040 w 2684164"/>
              <a:gd name="connsiteY71" fmla="*/ 171451 h 4354354"/>
              <a:gd name="connsiteX72" fmla="*/ 668226 w 2684164"/>
              <a:gd name="connsiteY72" fmla="*/ 120015 h 4354354"/>
              <a:gd name="connsiteX73" fmla="*/ 679180 w 2684164"/>
              <a:gd name="connsiteY73" fmla="*/ 70485 h 4354354"/>
              <a:gd name="connsiteX74" fmla="*/ 650127 w 2684164"/>
              <a:gd name="connsiteY74" fmla="*/ 0 h 4354354"/>
              <a:gd name="connsiteX75" fmla="*/ 605837 w 2684164"/>
              <a:gd name="connsiteY75" fmla="*/ 10001 h 4354354"/>
              <a:gd name="connsiteX76" fmla="*/ 535352 w 2684164"/>
              <a:gd name="connsiteY76" fmla="*/ 85249 h 4354354"/>
              <a:gd name="connsiteX77" fmla="*/ 552497 w 2684164"/>
              <a:gd name="connsiteY77" fmla="*/ 158591 h 4354354"/>
              <a:gd name="connsiteX78" fmla="*/ 545831 w 2684164"/>
              <a:gd name="connsiteY78" fmla="*/ 234792 h 4354354"/>
              <a:gd name="connsiteX79" fmla="*/ 498205 w 2684164"/>
              <a:gd name="connsiteY79" fmla="*/ 313373 h 4354354"/>
              <a:gd name="connsiteX80" fmla="*/ 453913 w 2684164"/>
              <a:gd name="connsiteY80" fmla="*/ 408147 h 4354354"/>
              <a:gd name="connsiteX81" fmla="*/ 361044 w 2684164"/>
              <a:gd name="connsiteY81" fmla="*/ 381476 h 4354354"/>
              <a:gd name="connsiteX82" fmla="*/ 293418 w 2684164"/>
              <a:gd name="connsiteY82" fmla="*/ 441960 h 4354354"/>
              <a:gd name="connsiteX83" fmla="*/ 263413 w 2684164"/>
              <a:gd name="connsiteY83" fmla="*/ 513874 h 4354354"/>
              <a:gd name="connsiteX84" fmla="*/ 314848 w 2684164"/>
              <a:gd name="connsiteY84" fmla="*/ 574834 h 4354354"/>
              <a:gd name="connsiteX85" fmla="*/ 228646 w 2684164"/>
              <a:gd name="connsiteY85" fmla="*/ 711995 h 4354354"/>
              <a:gd name="connsiteX86" fmla="*/ 255318 w 2684164"/>
              <a:gd name="connsiteY86" fmla="*/ 758667 h 4354354"/>
              <a:gd name="connsiteX87" fmla="*/ 241029 w 2684164"/>
              <a:gd name="connsiteY87" fmla="*/ 834390 h 4354354"/>
              <a:gd name="connsiteX88" fmla="*/ 295798 w 2684164"/>
              <a:gd name="connsiteY88" fmla="*/ 849630 h 4354354"/>
              <a:gd name="connsiteX89" fmla="*/ 343899 w 2684164"/>
              <a:gd name="connsiteY89" fmla="*/ 872966 h 4354354"/>
              <a:gd name="connsiteX90" fmla="*/ 317230 w 2684164"/>
              <a:gd name="connsiteY90" fmla="*/ 957263 h 4354354"/>
              <a:gd name="connsiteX91" fmla="*/ 314849 w 2684164"/>
              <a:gd name="connsiteY91" fmla="*/ 1051560 h 4354354"/>
              <a:gd name="connsiteX92" fmla="*/ 231506 w 2684164"/>
              <a:gd name="connsiteY92" fmla="*/ 1096803 h 4354354"/>
              <a:gd name="connsiteX93" fmla="*/ 152447 w 2684164"/>
              <a:gd name="connsiteY93" fmla="*/ 1095376 h 4354354"/>
              <a:gd name="connsiteX94" fmla="*/ 159114 w 2684164"/>
              <a:gd name="connsiteY94" fmla="*/ 1245395 h 4354354"/>
              <a:gd name="connsiteX95" fmla="*/ 221503 w 2684164"/>
              <a:gd name="connsiteY95" fmla="*/ 1283494 h 4354354"/>
              <a:gd name="connsiteX96" fmla="*/ 210073 w 2684164"/>
              <a:gd name="connsiteY96" fmla="*/ 1344454 h 4354354"/>
              <a:gd name="connsiteX97" fmla="*/ 292464 w 2684164"/>
              <a:gd name="connsiteY97" fmla="*/ 1416368 h 4354354"/>
              <a:gd name="connsiteX98" fmla="*/ 272938 w 2684164"/>
              <a:gd name="connsiteY98" fmla="*/ 1466374 h 4354354"/>
              <a:gd name="connsiteX99" fmla="*/ 237219 w 2684164"/>
              <a:gd name="connsiteY99" fmla="*/ 1567339 h 4354354"/>
              <a:gd name="connsiteX100" fmla="*/ 212455 w 2684164"/>
              <a:gd name="connsiteY100" fmla="*/ 1594485 h 4354354"/>
              <a:gd name="connsiteX101" fmla="*/ 152923 w 2684164"/>
              <a:gd name="connsiteY101" fmla="*/ 1602105 h 4354354"/>
              <a:gd name="connsiteX102" fmla="*/ 96249 w 2684164"/>
              <a:gd name="connsiteY102" fmla="*/ 1652111 h 4354354"/>
              <a:gd name="connsiteX103" fmla="*/ 35289 w 2684164"/>
              <a:gd name="connsiteY103" fmla="*/ 1684497 h 4354354"/>
              <a:gd name="connsiteX104" fmla="*/ 11001 w 2684164"/>
              <a:gd name="connsiteY104" fmla="*/ 1750219 h 4354354"/>
              <a:gd name="connsiteX105" fmla="*/ 523 w 2684164"/>
              <a:gd name="connsiteY105" fmla="*/ 1875473 h 4354354"/>
              <a:gd name="connsiteX106" fmla="*/ 29098 w 2684164"/>
              <a:gd name="connsiteY106" fmla="*/ 1938814 h 4354354"/>
              <a:gd name="connsiteX107" fmla="*/ 79104 w 2684164"/>
              <a:gd name="connsiteY107" fmla="*/ 1993107 h 4354354"/>
              <a:gd name="connsiteX108" fmla="*/ 166258 w 2684164"/>
              <a:gd name="connsiteY108" fmla="*/ 2037874 h 4354354"/>
              <a:gd name="connsiteX109" fmla="*/ 241505 w 2684164"/>
              <a:gd name="connsiteY109" fmla="*/ 2100263 h 4354354"/>
              <a:gd name="connsiteX110" fmla="*/ 265318 w 2684164"/>
              <a:gd name="connsiteY110" fmla="*/ 2182654 h 4354354"/>
              <a:gd name="connsiteX111" fmla="*/ 318182 w 2684164"/>
              <a:gd name="connsiteY111" fmla="*/ 2265045 h 4354354"/>
              <a:gd name="connsiteX112" fmla="*/ 443436 w 2684164"/>
              <a:gd name="connsiteY112" fmla="*/ 2258854 h 4354354"/>
              <a:gd name="connsiteX113" fmla="*/ 472010 w 2684164"/>
              <a:gd name="connsiteY113" fmla="*/ 2296954 h 4354354"/>
              <a:gd name="connsiteX114" fmla="*/ 510111 w 2684164"/>
              <a:gd name="connsiteY114" fmla="*/ 2330292 h 4354354"/>
              <a:gd name="connsiteX115" fmla="*/ 541067 w 2684164"/>
              <a:gd name="connsiteY115" fmla="*/ 2318385 h 4354354"/>
              <a:gd name="connsiteX116" fmla="*/ 564403 w 2684164"/>
              <a:gd name="connsiteY116" fmla="*/ 2392680 h 4354354"/>
              <a:gd name="connsiteX117" fmla="*/ 543448 w 2684164"/>
              <a:gd name="connsiteY117" fmla="*/ 2461737 h 4354354"/>
              <a:gd name="connsiteX118" fmla="*/ 497728 w 2684164"/>
              <a:gd name="connsiteY118" fmla="*/ 2511267 h 4354354"/>
              <a:gd name="connsiteX119" fmla="*/ 499633 w 2684164"/>
              <a:gd name="connsiteY119" fmla="*/ 2549843 h 4354354"/>
              <a:gd name="connsiteX120" fmla="*/ 491061 w 2684164"/>
              <a:gd name="connsiteY120" fmla="*/ 2611279 h 4354354"/>
              <a:gd name="connsiteX121" fmla="*/ 524398 w 2684164"/>
              <a:gd name="connsiteY121" fmla="*/ 2648902 h 4354354"/>
              <a:gd name="connsiteX122" fmla="*/ 532018 w 2684164"/>
              <a:gd name="connsiteY122" fmla="*/ 2681764 h 4354354"/>
              <a:gd name="connsiteX123" fmla="*/ 564879 w 2684164"/>
              <a:gd name="connsiteY123" fmla="*/ 2642236 h 4354354"/>
              <a:gd name="connsiteX124" fmla="*/ 598217 w 2684164"/>
              <a:gd name="connsiteY124" fmla="*/ 2584610 h 4354354"/>
              <a:gd name="connsiteX125" fmla="*/ 655366 w 2684164"/>
              <a:gd name="connsiteY125" fmla="*/ 2589848 h 4354354"/>
              <a:gd name="connsiteX126" fmla="*/ 717279 w 2684164"/>
              <a:gd name="connsiteY126" fmla="*/ 2680812 h 4354354"/>
              <a:gd name="connsiteX127" fmla="*/ 755855 w 2684164"/>
              <a:gd name="connsiteY127" fmla="*/ 2739390 h 4354354"/>
              <a:gd name="connsiteX128" fmla="*/ 713945 w 2684164"/>
              <a:gd name="connsiteY128" fmla="*/ 2816067 h 4354354"/>
              <a:gd name="connsiteX129" fmla="*/ 642032 w 2684164"/>
              <a:gd name="connsiteY129" fmla="*/ 2851785 h 4354354"/>
              <a:gd name="connsiteX130" fmla="*/ 592978 w 2684164"/>
              <a:gd name="connsiteY130" fmla="*/ 2914174 h 4354354"/>
              <a:gd name="connsiteX131" fmla="*/ 526779 w 2684164"/>
              <a:gd name="connsiteY131" fmla="*/ 2938462 h 4354354"/>
              <a:gd name="connsiteX132" fmla="*/ 497252 w 2684164"/>
              <a:gd name="connsiteY132" fmla="*/ 2980373 h 4354354"/>
              <a:gd name="connsiteX133" fmla="*/ 527732 w 2684164"/>
              <a:gd name="connsiteY133" fmla="*/ 3081814 h 4354354"/>
              <a:gd name="connsiteX134" fmla="*/ 533923 w 2684164"/>
              <a:gd name="connsiteY134" fmla="*/ 3220403 h 4354354"/>
              <a:gd name="connsiteX135" fmla="*/ 588692 w 2684164"/>
              <a:gd name="connsiteY135" fmla="*/ 3276601 h 4354354"/>
              <a:gd name="connsiteX136" fmla="*/ 614886 w 2684164"/>
              <a:gd name="connsiteY136" fmla="*/ 3342323 h 4354354"/>
              <a:gd name="connsiteX137" fmla="*/ 586311 w 2684164"/>
              <a:gd name="connsiteY137" fmla="*/ 3392329 h 4354354"/>
              <a:gd name="connsiteX138" fmla="*/ 586310 w 2684164"/>
              <a:gd name="connsiteY138" fmla="*/ 3450432 h 4354354"/>
              <a:gd name="connsiteX139" fmla="*/ 562498 w 2684164"/>
              <a:gd name="connsiteY139" fmla="*/ 3493294 h 4354354"/>
              <a:gd name="connsiteX140" fmla="*/ 546781 w 2684164"/>
              <a:gd name="connsiteY140" fmla="*/ 3561398 h 4354354"/>
              <a:gd name="connsiteX141" fmla="*/ 538686 w 2684164"/>
              <a:gd name="connsiteY141" fmla="*/ 3611404 h 4354354"/>
              <a:gd name="connsiteX142" fmla="*/ 519635 w 2684164"/>
              <a:gd name="connsiteY142" fmla="*/ 3654266 h 4354354"/>
              <a:gd name="connsiteX143" fmla="*/ 547258 w 2684164"/>
              <a:gd name="connsiteY143" fmla="*/ 3685223 h 4354354"/>
              <a:gd name="connsiteX144" fmla="*/ 600598 w 2684164"/>
              <a:gd name="connsiteY144" fmla="*/ 3699034 h 4354354"/>
              <a:gd name="connsiteX145" fmla="*/ 659653 w 2684164"/>
              <a:gd name="connsiteY145" fmla="*/ 3678556 h 4354354"/>
              <a:gd name="connsiteX146" fmla="*/ 661558 w 2684164"/>
              <a:gd name="connsiteY146" fmla="*/ 3725703 h 4354354"/>
              <a:gd name="connsiteX147" fmla="*/ 717279 w 2684164"/>
              <a:gd name="connsiteY147" fmla="*/ 3725704 h 4354354"/>
              <a:gd name="connsiteX148" fmla="*/ 781573 w 2684164"/>
              <a:gd name="connsiteY148" fmla="*/ 3743801 h 4354354"/>
              <a:gd name="connsiteX149" fmla="*/ 807767 w 2684164"/>
              <a:gd name="connsiteY149" fmla="*/ 3792379 h 4354354"/>
              <a:gd name="connsiteX150" fmla="*/ 844438 w 2684164"/>
              <a:gd name="connsiteY150" fmla="*/ 3798094 h 4354354"/>
              <a:gd name="connsiteX151" fmla="*/ 872061 w 2684164"/>
              <a:gd name="connsiteY151" fmla="*/ 3815716 h 4354354"/>
              <a:gd name="connsiteX152" fmla="*/ 890158 w 2684164"/>
              <a:gd name="connsiteY152" fmla="*/ 3836194 h 4354354"/>
              <a:gd name="connsiteX153" fmla="*/ 897778 w 2684164"/>
              <a:gd name="connsiteY153" fmla="*/ 3866674 h 4354354"/>
              <a:gd name="connsiteX154" fmla="*/ 913018 w 2684164"/>
              <a:gd name="connsiteY154" fmla="*/ 3889534 h 4354354"/>
              <a:gd name="connsiteX155" fmla="*/ 957309 w 2684164"/>
              <a:gd name="connsiteY155" fmla="*/ 3922872 h 4354354"/>
              <a:gd name="connsiteX156" fmla="*/ 989218 w 2684164"/>
              <a:gd name="connsiteY156" fmla="*/ 3973354 h 4354354"/>
              <a:gd name="connsiteX157" fmla="*/ 1004458 w 2684164"/>
              <a:gd name="connsiteY157" fmla="*/ 3996214 h 4354354"/>
              <a:gd name="connsiteX158" fmla="*/ 1027318 w 2684164"/>
              <a:gd name="connsiteY158" fmla="*/ 4034314 h 4354354"/>
              <a:gd name="connsiteX159" fmla="*/ 1060179 w 2684164"/>
              <a:gd name="connsiteY159" fmla="*/ 4120039 h 4354354"/>
              <a:gd name="connsiteX160" fmla="*/ 1136856 w 2684164"/>
              <a:gd name="connsiteY160" fmla="*/ 4154329 h 4354354"/>
              <a:gd name="connsiteX161" fmla="*/ 1166383 w 2684164"/>
              <a:gd name="connsiteY161" fmla="*/ 4216241 h 4354354"/>
              <a:gd name="connsiteX162" fmla="*/ 1203054 w 2684164"/>
              <a:gd name="connsiteY162" fmla="*/ 4211479 h 4354354"/>
              <a:gd name="connsiteX163" fmla="*/ 1255918 w 2684164"/>
              <a:gd name="connsiteY163" fmla="*/ 4247674 h 4354354"/>
              <a:gd name="connsiteX164" fmla="*/ 1263538 w 2684164"/>
              <a:gd name="connsiteY164" fmla="*/ 4301014 h 4354354"/>
              <a:gd name="connsiteX165" fmla="*/ 1309258 w 2684164"/>
              <a:gd name="connsiteY165" fmla="*/ 4354354 h 4354354"/>
              <a:gd name="connsiteX166" fmla="*/ 1347358 w 2684164"/>
              <a:gd name="connsiteY166" fmla="*/ 4255294 h 4354354"/>
              <a:gd name="connsiteX167" fmla="*/ 1408318 w 2684164"/>
              <a:gd name="connsiteY167" fmla="*/ 4224814 h 4354354"/>
              <a:gd name="connsiteX168" fmla="*/ 1461658 w 2684164"/>
              <a:gd name="connsiteY168" fmla="*/ 4209574 h 4354354"/>
              <a:gd name="connsiteX169" fmla="*/ 1499758 w 2684164"/>
              <a:gd name="connsiteY169" fmla="*/ 4186714 h 4354354"/>
              <a:gd name="connsiteX170" fmla="*/ 1545478 w 2684164"/>
              <a:gd name="connsiteY170" fmla="*/ 4156234 h 4354354"/>
              <a:gd name="connsiteX171" fmla="*/ 1575958 w 2684164"/>
              <a:gd name="connsiteY171" fmla="*/ 4148614 h 4354354"/>
              <a:gd name="connsiteX172" fmla="*/ 1636918 w 2684164"/>
              <a:gd name="connsiteY172" fmla="*/ 4087654 h 4354354"/>
              <a:gd name="connsiteX173" fmla="*/ 1667398 w 2684164"/>
              <a:gd name="connsiteY173" fmla="*/ 4064794 h 4354354"/>
              <a:gd name="connsiteX174" fmla="*/ 1819798 w 2684164"/>
              <a:gd name="connsiteY174" fmla="*/ 4026694 h 4354354"/>
              <a:gd name="connsiteX175" fmla="*/ 1850278 w 2684164"/>
              <a:gd name="connsiteY175" fmla="*/ 4011454 h 4354354"/>
              <a:gd name="connsiteX176" fmla="*/ 1895998 w 2684164"/>
              <a:gd name="connsiteY176" fmla="*/ 3996214 h 4354354"/>
              <a:gd name="connsiteX177" fmla="*/ 1918858 w 2684164"/>
              <a:gd name="connsiteY177" fmla="*/ 3980974 h 4354354"/>
              <a:gd name="connsiteX178" fmla="*/ 1979818 w 2684164"/>
              <a:gd name="connsiteY178" fmla="*/ 3935254 h 4354354"/>
              <a:gd name="connsiteX179" fmla="*/ 2040778 w 2684164"/>
              <a:gd name="connsiteY179" fmla="*/ 3897154 h 4354354"/>
              <a:gd name="connsiteX180" fmla="*/ 2071258 w 2684164"/>
              <a:gd name="connsiteY180" fmla="*/ 3881914 h 4354354"/>
              <a:gd name="connsiteX181" fmla="*/ 2124598 w 2684164"/>
              <a:gd name="connsiteY181" fmla="*/ 3843814 h 4354354"/>
              <a:gd name="connsiteX182" fmla="*/ 2155078 w 2684164"/>
              <a:gd name="connsiteY182" fmla="*/ 3813334 h 4354354"/>
              <a:gd name="connsiteX183" fmla="*/ 2193178 w 2684164"/>
              <a:gd name="connsiteY183" fmla="*/ 3714274 h 4354354"/>
              <a:gd name="connsiteX184" fmla="*/ 2155078 w 2684164"/>
              <a:gd name="connsiteY184" fmla="*/ 3630454 h 4354354"/>
              <a:gd name="connsiteX185" fmla="*/ 2132218 w 2684164"/>
              <a:gd name="connsiteY185" fmla="*/ 3622834 h 4354354"/>
              <a:gd name="connsiteX186" fmla="*/ 2116978 w 2684164"/>
              <a:gd name="connsiteY186" fmla="*/ 3706654 h 4354354"/>
              <a:gd name="connsiteX187" fmla="*/ 2101738 w 2684164"/>
              <a:gd name="connsiteY187" fmla="*/ 3683794 h 4354354"/>
              <a:gd name="connsiteX188" fmla="*/ 2040778 w 2684164"/>
              <a:gd name="connsiteY188" fmla="*/ 3691414 h 4354354"/>
              <a:gd name="connsiteX189" fmla="*/ 2048398 w 2684164"/>
              <a:gd name="connsiteY189" fmla="*/ 3729514 h 4354354"/>
              <a:gd name="connsiteX190" fmla="*/ 2071258 w 2684164"/>
              <a:gd name="connsiteY190" fmla="*/ 3744754 h 4354354"/>
              <a:gd name="connsiteX191" fmla="*/ 2086498 w 2684164"/>
              <a:gd name="connsiteY191" fmla="*/ 3775234 h 4354354"/>
              <a:gd name="connsiteX192" fmla="*/ 2078878 w 2684164"/>
              <a:gd name="connsiteY192" fmla="*/ 3820954 h 4354354"/>
              <a:gd name="connsiteX193" fmla="*/ 2002678 w 2684164"/>
              <a:gd name="connsiteY193" fmla="*/ 3775234 h 4354354"/>
              <a:gd name="connsiteX194" fmla="*/ 1987438 w 2684164"/>
              <a:gd name="connsiteY194" fmla="*/ 3676174 h 4354354"/>
              <a:gd name="connsiteX195" fmla="*/ 1964578 w 2684164"/>
              <a:gd name="connsiteY195" fmla="*/ 3653314 h 4354354"/>
              <a:gd name="connsiteX196" fmla="*/ 1972198 w 2684164"/>
              <a:gd name="connsiteY196" fmla="*/ 3607594 h 4354354"/>
              <a:gd name="connsiteX197" fmla="*/ 2017918 w 2684164"/>
              <a:gd name="connsiteY197" fmla="*/ 3599974 h 4354354"/>
              <a:gd name="connsiteX198" fmla="*/ 2025538 w 2684164"/>
              <a:gd name="connsiteY198" fmla="*/ 3546634 h 4354354"/>
              <a:gd name="connsiteX199" fmla="*/ 2056018 w 2684164"/>
              <a:gd name="connsiteY199" fmla="*/ 3554254 h 4354354"/>
              <a:gd name="connsiteX200" fmla="*/ 2086498 w 2684164"/>
              <a:gd name="connsiteY200" fmla="*/ 3516154 h 4354354"/>
              <a:gd name="connsiteX201" fmla="*/ 2116978 w 2684164"/>
              <a:gd name="connsiteY201" fmla="*/ 3485674 h 4354354"/>
              <a:gd name="connsiteX202" fmla="*/ 2132218 w 2684164"/>
              <a:gd name="connsiteY202" fmla="*/ 3462814 h 4354354"/>
              <a:gd name="connsiteX203" fmla="*/ 2162698 w 2684164"/>
              <a:gd name="connsiteY203" fmla="*/ 3439954 h 4354354"/>
              <a:gd name="connsiteX204" fmla="*/ 2231278 w 2684164"/>
              <a:gd name="connsiteY204" fmla="*/ 3348514 h 4354354"/>
              <a:gd name="connsiteX205" fmla="*/ 2238898 w 2684164"/>
              <a:gd name="connsiteY205" fmla="*/ 3318034 h 4354354"/>
              <a:gd name="connsiteX206" fmla="*/ 2261758 w 2684164"/>
              <a:gd name="connsiteY206" fmla="*/ 3257074 h 4354354"/>
              <a:gd name="connsiteX207" fmla="*/ 2269378 w 2684164"/>
              <a:gd name="connsiteY207" fmla="*/ 3211354 h 4354354"/>
              <a:gd name="connsiteX208" fmla="*/ 2292238 w 2684164"/>
              <a:gd name="connsiteY208" fmla="*/ 3165634 h 4354354"/>
              <a:gd name="connsiteX209" fmla="*/ 2307478 w 2684164"/>
              <a:gd name="connsiteY209" fmla="*/ 3127534 h 4354354"/>
              <a:gd name="connsiteX210" fmla="*/ 2345578 w 2684164"/>
              <a:gd name="connsiteY210" fmla="*/ 3112294 h 4354354"/>
              <a:gd name="connsiteX211" fmla="*/ 2368438 w 2684164"/>
              <a:gd name="connsiteY211" fmla="*/ 3097054 h 4354354"/>
              <a:gd name="connsiteX212" fmla="*/ 2487977 w 2684164"/>
              <a:gd name="connsiteY212" fmla="*/ 3067050 h 4354354"/>
              <a:gd name="connsiteX213" fmla="*/ 2586085 w 2684164"/>
              <a:gd name="connsiteY213" fmla="*/ 3063717 h 4354354"/>
              <a:gd name="connsiteX214" fmla="*/ 2678476 w 2684164"/>
              <a:gd name="connsiteY214" fmla="*/ 3054668 h 4354354"/>
              <a:gd name="connsiteX0" fmla="*/ 2678476 w 2684164"/>
              <a:gd name="connsiteY0" fmla="*/ 3054668 h 4354354"/>
              <a:gd name="connsiteX1" fmla="*/ 2673238 w 2684164"/>
              <a:gd name="connsiteY1" fmla="*/ 3028474 h 4354354"/>
              <a:gd name="connsiteX2" fmla="*/ 2665618 w 2684164"/>
              <a:gd name="connsiteY2" fmla="*/ 2975134 h 4354354"/>
              <a:gd name="connsiteX3" fmla="*/ 2623708 w 2684164"/>
              <a:gd name="connsiteY3" fmla="*/ 2967038 h 4354354"/>
              <a:gd name="connsiteX4" fmla="*/ 2560367 w 2684164"/>
              <a:gd name="connsiteY4" fmla="*/ 2966561 h 4354354"/>
              <a:gd name="connsiteX5" fmla="*/ 2519410 w 2684164"/>
              <a:gd name="connsiteY5" fmla="*/ 2908936 h 4354354"/>
              <a:gd name="connsiteX6" fmla="*/ 2457021 w 2684164"/>
              <a:gd name="connsiteY6" fmla="*/ 2905601 h 4354354"/>
              <a:gd name="connsiteX7" fmla="*/ 2410349 w 2684164"/>
              <a:gd name="connsiteY7" fmla="*/ 2889885 h 4354354"/>
              <a:gd name="connsiteX8" fmla="*/ 2376058 w 2684164"/>
              <a:gd name="connsiteY8" fmla="*/ 2876074 h 4354354"/>
              <a:gd name="connsiteX9" fmla="*/ 2347960 w 2684164"/>
              <a:gd name="connsiteY9" fmla="*/ 2856071 h 4354354"/>
              <a:gd name="connsiteX10" fmla="*/ 2293190 w 2684164"/>
              <a:gd name="connsiteY10" fmla="*/ 2824163 h 4354354"/>
              <a:gd name="connsiteX11" fmla="*/ 2218895 w 2684164"/>
              <a:gd name="connsiteY11" fmla="*/ 2864167 h 4354354"/>
              <a:gd name="connsiteX12" fmla="*/ 2178414 w 2684164"/>
              <a:gd name="connsiteY12" fmla="*/ 2825116 h 4354354"/>
              <a:gd name="connsiteX13" fmla="*/ 2143172 w 2684164"/>
              <a:gd name="connsiteY13" fmla="*/ 2746058 h 4354354"/>
              <a:gd name="connsiteX14" fmla="*/ 2123646 w 2684164"/>
              <a:gd name="connsiteY14" fmla="*/ 2684621 h 4354354"/>
              <a:gd name="connsiteX15" fmla="*/ 2105549 w 2684164"/>
              <a:gd name="connsiteY15" fmla="*/ 2649379 h 4354354"/>
              <a:gd name="connsiteX16" fmla="*/ 2104119 w 2684164"/>
              <a:gd name="connsiteY16" fmla="*/ 2600801 h 4354354"/>
              <a:gd name="connsiteX17" fmla="*/ 2026490 w 2684164"/>
              <a:gd name="connsiteY17" fmla="*/ 2686051 h 4354354"/>
              <a:gd name="connsiteX18" fmla="*/ 1959340 w 2684164"/>
              <a:gd name="connsiteY18" fmla="*/ 2754154 h 4354354"/>
              <a:gd name="connsiteX19" fmla="*/ 1912191 w 2684164"/>
              <a:gd name="connsiteY19" fmla="*/ 2713196 h 4354354"/>
              <a:gd name="connsiteX20" fmla="*/ 1775507 w 2684164"/>
              <a:gd name="connsiteY20" fmla="*/ 2699862 h 4354354"/>
              <a:gd name="connsiteX21" fmla="*/ 1677399 w 2684164"/>
              <a:gd name="connsiteY21" fmla="*/ 2689860 h 4354354"/>
              <a:gd name="connsiteX22" fmla="*/ 1606915 w 2684164"/>
              <a:gd name="connsiteY22" fmla="*/ 2582229 h 4354354"/>
              <a:gd name="connsiteX23" fmla="*/ 1542145 w 2684164"/>
              <a:gd name="connsiteY23" fmla="*/ 2584133 h 4354354"/>
              <a:gd name="connsiteX24" fmla="*/ 1517379 w 2684164"/>
              <a:gd name="connsiteY24" fmla="*/ 2563654 h 4354354"/>
              <a:gd name="connsiteX25" fmla="*/ 1469278 w 2684164"/>
              <a:gd name="connsiteY25" fmla="*/ 2381726 h 4354354"/>
              <a:gd name="connsiteX26" fmla="*/ 1438798 w 2684164"/>
              <a:gd name="connsiteY26" fmla="*/ 2289334 h 4354354"/>
              <a:gd name="connsiteX27" fmla="*/ 1400698 w 2684164"/>
              <a:gd name="connsiteY27" fmla="*/ 2220754 h 4354354"/>
              <a:gd name="connsiteX28" fmla="*/ 1385458 w 2684164"/>
              <a:gd name="connsiteY28" fmla="*/ 2197894 h 4354354"/>
              <a:gd name="connsiteX29" fmla="*/ 1374981 w 2684164"/>
              <a:gd name="connsiteY29" fmla="*/ 2152651 h 4354354"/>
              <a:gd name="connsiteX30" fmla="*/ 1369742 w 2684164"/>
              <a:gd name="connsiteY30" fmla="*/ 2052162 h 4354354"/>
              <a:gd name="connsiteX31" fmla="*/ 1384030 w 2684164"/>
              <a:gd name="connsiteY31" fmla="*/ 1982630 h 4354354"/>
              <a:gd name="connsiteX32" fmla="*/ 1315926 w 2684164"/>
              <a:gd name="connsiteY32" fmla="*/ 1917859 h 4354354"/>
              <a:gd name="connsiteX33" fmla="*/ 1282588 w 2684164"/>
              <a:gd name="connsiteY33" fmla="*/ 1912621 h 4354354"/>
              <a:gd name="connsiteX34" fmla="*/ 1184957 w 2684164"/>
              <a:gd name="connsiteY34" fmla="*/ 1853089 h 4354354"/>
              <a:gd name="connsiteX35" fmla="*/ 1126856 w 2684164"/>
              <a:gd name="connsiteY35" fmla="*/ 1863567 h 4354354"/>
              <a:gd name="connsiteX36" fmla="*/ 1074467 w 2684164"/>
              <a:gd name="connsiteY36" fmla="*/ 1897379 h 4354354"/>
              <a:gd name="connsiteX37" fmla="*/ 1025413 w 2684164"/>
              <a:gd name="connsiteY37" fmla="*/ 1923098 h 4354354"/>
              <a:gd name="connsiteX38" fmla="*/ 958738 w 2684164"/>
              <a:gd name="connsiteY38" fmla="*/ 1984058 h 4354354"/>
              <a:gd name="connsiteX39" fmla="*/ 909684 w 2684164"/>
              <a:gd name="connsiteY39" fmla="*/ 1941672 h 4354354"/>
              <a:gd name="connsiteX40" fmla="*/ 854917 w 2684164"/>
              <a:gd name="connsiteY40" fmla="*/ 1915002 h 4354354"/>
              <a:gd name="connsiteX41" fmla="*/ 823960 w 2684164"/>
              <a:gd name="connsiteY41" fmla="*/ 1889284 h 4354354"/>
              <a:gd name="connsiteX42" fmla="*/ 800624 w 2684164"/>
              <a:gd name="connsiteY42" fmla="*/ 1846898 h 4354354"/>
              <a:gd name="connsiteX43" fmla="*/ 814912 w 2684164"/>
              <a:gd name="connsiteY43" fmla="*/ 1789748 h 4354354"/>
              <a:gd name="connsiteX44" fmla="*/ 804433 w 2684164"/>
              <a:gd name="connsiteY44" fmla="*/ 1720215 h 4354354"/>
              <a:gd name="connsiteX45" fmla="*/ 783955 w 2684164"/>
              <a:gd name="connsiteY45" fmla="*/ 1625441 h 4354354"/>
              <a:gd name="connsiteX46" fmla="*/ 760141 w 2684164"/>
              <a:gd name="connsiteY46" fmla="*/ 1635919 h 4354354"/>
              <a:gd name="connsiteX47" fmla="*/ 701563 w 2684164"/>
              <a:gd name="connsiteY47" fmla="*/ 1571626 h 4354354"/>
              <a:gd name="connsiteX48" fmla="*/ 730138 w 2684164"/>
              <a:gd name="connsiteY48" fmla="*/ 1519714 h 4354354"/>
              <a:gd name="connsiteX49" fmla="*/ 777763 w 2684164"/>
              <a:gd name="connsiteY49" fmla="*/ 1455420 h 4354354"/>
              <a:gd name="connsiteX50" fmla="*/ 775858 w 2684164"/>
              <a:gd name="connsiteY50" fmla="*/ 1429227 h 4354354"/>
              <a:gd name="connsiteX51" fmla="*/ 818721 w 2684164"/>
              <a:gd name="connsiteY51" fmla="*/ 1375409 h 4354354"/>
              <a:gd name="connsiteX52" fmla="*/ 826818 w 2684164"/>
              <a:gd name="connsiteY52" fmla="*/ 1282542 h 4354354"/>
              <a:gd name="connsiteX53" fmla="*/ 812529 w 2684164"/>
              <a:gd name="connsiteY53" fmla="*/ 1198721 h 4354354"/>
              <a:gd name="connsiteX54" fmla="*/ 780144 w 2684164"/>
              <a:gd name="connsiteY54" fmla="*/ 1151573 h 4354354"/>
              <a:gd name="connsiteX55" fmla="*/ 761571 w 2684164"/>
              <a:gd name="connsiteY55" fmla="*/ 1070134 h 4354354"/>
              <a:gd name="connsiteX56" fmla="*/ 805387 w 2684164"/>
              <a:gd name="connsiteY56" fmla="*/ 1034892 h 4354354"/>
              <a:gd name="connsiteX57" fmla="*/ 808720 w 2684164"/>
              <a:gd name="connsiteY57" fmla="*/ 976789 h 4354354"/>
              <a:gd name="connsiteX58" fmla="*/ 821102 w 2684164"/>
              <a:gd name="connsiteY58" fmla="*/ 901065 h 4354354"/>
              <a:gd name="connsiteX59" fmla="*/ 830151 w 2684164"/>
              <a:gd name="connsiteY59" fmla="*/ 833914 h 4354354"/>
              <a:gd name="connsiteX60" fmla="*/ 844915 w 2684164"/>
              <a:gd name="connsiteY60" fmla="*/ 795814 h 4354354"/>
              <a:gd name="connsiteX61" fmla="*/ 860154 w 2684164"/>
              <a:gd name="connsiteY61" fmla="*/ 762475 h 4354354"/>
              <a:gd name="connsiteX62" fmla="*/ 833961 w 2684164"/>
              <a:gd name="connsiteY62" fmla="*/ 696754 h 4354354"/>
              <a:gd name="connsiteX63" fmla="*/ 818245 w 2684164"/>
              <a:gd name="connsiteY63" fmla="*/ 573405 h 4354354"/>
              <a:gd name="connsiteX64" fmla="*/ 787764 w 2684164"/>
              <a:gd name="connsiteY64" fmla="*/ 536259 h 4354354"/>
              <a:gd name="connsiteX65" fmla="*/ 770143 w 2684164"/>
              <a:gd name="connsiteY65" fmla="*/ 505777 h 4354354"/>
              <a:gd name="connsiteX66" fmla="*/ 747283 w 2684164"/>
              <a:gd name="connsiteY66" fmla="*/ 430054 h 4354354"/>
              <a:gd name="connsiteX67" fmla="*/ 720137 w 2684164"/>
              <a:gd name="connsiteY67" fmla="*/ 349091 h 4354354"/>
              <a:gd name="connsiteX68" fmla="*/ 732519 w 2684164"/>
              <a:gd name="connsiteY68" fmla="*/ 321469 h 4354354"/>
              <a:gd name="connsiteX69" fmla="*/ 729187 w 2684164"/>
              <a:gd name="connsiteY69" fmla="*/ 256223 h 4354354"/>
              <a:gd name="connsiteX70" fmla="*/ 710137 w 2684164"/>
              <a:gd name="connsiteY70" fmla="*/ 241935 h 4354354"/>
              <a:gd name="connsiteX71" fmla="*/ 702040 w 2684164"/>
              <a:gd name="connsiteY71" fmla="*/ 171451 h 4354354"/>
              <a:gd name="connsiteX72" fmla="*/ 668226 w 2684164"/>
              <a:gd name="connsiteY72" fmla="*/ 120015 h 4354354"/>
              <a:gd name="connsiteX73" fmla="*/ 679180 w 2684164"/>
              <a:gd name="connsiteY73" fmla="*/ 70485 h 4354354"/>
              <a:gd name="connsiteX74" fmla="*/ 650127 w 2684164"/>
              <a:gd name="connsiteY74" fmla="*/ 0 h 4354354"/>
              <a:gd name="connsiteX75" fmla="*/ 605837 w 2684164"/>
              <a:gd name="connsiteY75" fmla="*/ 10001 h 4354354"/>
              <a:gd name="connsiteX76" fmla="*/ 535352 w 2684164"/>
              <a:gd name="connsiteY76" fmla="*/ 85249 h 4354354"/>
              <a:gd name="connsiteX77" fmla="*/ 552497 w 2684164"/>
              <a:gd name="connsiteY77" fmla="*/ 158591 h 4354354"/>
              <a:gd name="connsiteX78" fmla="*/ 545831 w 2684164"/>
              <a:gd name="connsiteY78" fmla="*/ 234792 h 4354354"/>
              <a:gd name="connsiteX79" fmla="*/ 498205 w 2684164"/>
              <a:gd name="connsiteY79" fmla="*/ 313373 h 4354354"/>
              <a:gd name="connsiteX80" fmla="*/ 453913 w 2684164"/>
              <a:gd name="connsiteY80" fmla="*/ 408147 h 4354354"/>
              <a:gd name="connsiteX81" fmla="*/ 361044 w 2684164"/>
              <a:gd name="connsiteY81" fmla="*/ 381476 h 4354354"/>
              <a:gd name="connsiteX82" fmla="*/ 293418 w 2684164"/>
              <a:gd name="connsiteY82" fmla="*/ 441960 h 4354354"/>
              <a:gd name="connsiteX83" fmla="*/ 263413 w 2684164"/>
              <a:gd name="connsiteY83" fmla="*/ 513874 h 4354354"/>
              <a:gd name="connsiteX84" fmla="*/ 314848 w 2684164"/>
              <a:gd name="connsiteY84" fmla="*/ 574834 h 4354354"/>
              <a:gd name="connsiteX85" fmla="*/ 228646 w 2684164"/>
              <a:gd name="connsiteY85" fmla="*/ 711995 h 4354354"/>
              <a:gd name="connsiteX86" fmla="*/ 255318 w 2684164"/>
              <a:gd name="connsiteY86" fmla="*/ 758667 h 4354354"/>
              <a:gd name="connsiteX87" fmla="*/ 241029 w 2684164"/>
              <a:gd name="connsiteY87" fmla="*/ 834390 h 4354354"/>
              <a:gd name="connsiteX88" fmla="*/ 295798 w 2684164"/>
              <a:gd name="connsiteY88" fmla="*/ 849630 h 4354354"/>
              <a:gd name="connsiteX89" fmla="*/ 343899 w 2684164"/>
              <a:gd name="connsiteY89" fmla="*/ 872966 h 4354354"/>
              <a:gd name="connsiteX90" fmla="*/ 317230 w 2684164"/>
              <a:gd name="connsiteY90" fmla="*/ 957263 h 4354354"/>
              <a:gd name="connsiteX91" fmla="*/ 314849 w 2684164"/>
              <a:gd name="connsiteY91" fmla="*/ 1051560 h 4354354"/>
              <a:gd name="connsiteX92" fmla="*/ 231506 w 2684164"/>
              <a:gd name="connsiteY92" fmla="*/ 1096803 h 4354354"/>
              <a:gd name="connsiteX93" fmla="*/ 152447 w 2684164"/>
              <a:gd name="connsiteY93" fmla="*/ 1095376 h 4354354"/>
              <a:gd name="connsiteX94" fmla="*/ 159114 w 2684164"/>
              <a:gd name="connsiteY94" fmla="*/ 1245395 h 4354354"/>
              <a:gd name="connsiteX95" fmla="*/ 221503 w 2684164"/>
              <a:gd name="connsiteY95" fmla="*/ 1283494 h 4354354"/>
              <a:gd name="connsiteX96" fmla="*/ 210073 w 2684164"/>
              <a:gd name="connsiteY96" fmla="*/ 1344454 h 4354354"/>
              <a:gd name="connsiteX97" fmla="*/ 292464 w 2684164"/>
              <a:gd name="connsiteY97" fmla="*/ 1416368 h 4354354"/>
              <a:gd name="connsiteX98" fmla="*/ 272938 w 2684164"/>
              <a:gd name="connsiteY98" fmla="*/ 1466374 h 4354354"/>
              <a:gd name="connsiteX99" fmla="*/ 237219 w 2684164"/>
              <a:gd name="connsiteY99" fmla="*/ 1567339 h 4354354"/>
              <a:gd name="connsiteX100" fmla="*/ 212455 w 2684164"/>
              <a:gd name="connsiteY100" fmla="*/ 1594485 h 4354354"/>
              <a:gd name="connsiteX101" fmla="*/ 152923 w 2684164"/>
              <a:gd name="connsiteY101" fmla="*/ 1602105 h 4354354"/>
              <a:gd name="connsiteX102" fmla="*/ 96249 w 2684164"/>
              <a:gd name="connsiteY102" fmla="*/ 1652111 h 4354354"/>
              <a:gd name="connsiteX103" fmla="*/ 35289 w 2684164"/>
              <a:gd name="connsiteY103" fmla="*/ 1684497 h 4354354"/>
              <a:gd name="connsiteX104" fmla="*/ 11001 w 2684164"/>
              <a:gd name="connsiteY104" fmla="*/ 1750219 h 4354354"/>
              <a:gd name="connsiteX105" fmla="*/ 523 w 2684164"/>
              <a:gd name="connsiteY105" fmla="*/ 1875473 h 4354354"/>
              <a:gd name="connsiteX106" fmla="*/ 29098 w 2684164"/>
              <a:gd name="connsiteY106" fmla="*/ 1938814 h 4354354"/>
              <a:gd name="connsiteX107" fmla="*/ 79104 w 2684164"/>
              <a:gd name="connsiteY107" fmla="*/ 1993107 h 4354354"/>
              <a:gd name="connsiteX108" fmla="*/ 166258 w 2684164"/>
              <a:gd name="connsiteY108" fmla="*/ 2037874 h 4354354"/>
              <a:gd name="connsiteX109" fmla="*/ 241505 w 2684164"/>
              <a:gd name="connsiteY109" fmla="*/ 2100263 h 4354354"/>
              <a:gd name="connsiteX110" fmla="*/ 265318 w 2684164"/>
              <a:gd name="connsiteY110" fmla="*/ 2182654 h 4354354"/>
              <a:gd name="connsiteX111" fmla="*/ 318182 w 2684164"/>
              <a:gd name="connsiteY111" fmla="*/ 2265045 h 4354354"/>
              <a:gd name="connsiteX112" fmla="*/ 443436 w 2684164"/>
              <a:gd name="connsiteY112" fmla="*/ 2258854 h 4354354"/>
              <a:gd name="connsiteX113" fmla="*/ 472010 w 2684164"/>
              <a:gd name="connsiteY113" fmla="*/ 2296954 h 4354354"/>
              <a:gd name="connsiteX114" fmla="*/ 510111 w 2684164"/>
              <a:gd name="connsiteY114" fmla="*/ 2330292 h 4354354"/>
              <a:gd name="connsiteX115" fmla="*/ 541067 w 2684164"/>
              <a:gd name="connsiteY115" fmla="*/ 2318385 h 4354354"/>
              <a:gd name="connsiteX116" fmla="*/ 564403 w 2684164"/>
              <a:gd name="connsiteY116" fmla="*/ 2392680 h 4354354"/>
              <a:gd name="connsiteX117" fmla="*/ 543448 w 2684164"/>
              <a:gd name="connsiteY117" fmla="*/ 2461737 h 4354354"/>
              <a:gd name="connsiteX118" fmla="*/ 497728 w 2684164"/>
              <a:gd name="connsiteY118" fmla="*/ 2511267 h 4354354"/>
              <a:gd name="connsiteX119" fmla="*/ 499633 w 2684164"/>
              <a:gd name="connsiteY119" fmla="*/ 2549843 h 4354354"/>
              <a:gd name="connsiteX120" fmla="*/ 491061 w 2684164"/>
              <a:gd name="connsiteY120" fmla="*/ 2611279 h 4354354"/>
              <a:gd name="connsiteX121" fmla="*/ 524398 w 2684164"/>
              <a:gd name="connsiteY121" fmla="*/ 2648902 h 4354354"/>
              <a:gd name="connsiteX122" fmla="*/ 532018 w 2684164"/>
              <a:gd name="connsiteY122" fmla="*/ 2681764 h 4354354"/>
              <a:gd name="connsiteX123" fmla="*/ 564879 w 2684164"/>
              <a:gd name="connsiteY123" fmla="*/ 2642236 h 4354354"/>
              <a:gd name="connsiteX124" fmla="*/ 598217 w 2684164"/>
              <a:gd name="connsiteY124" fmla="*/ 2584610 h 4354354"/>
              <a:gd name="connsiteX125" fmla="*/ 655366 w 2684164"/>
              <a:gd name="connsiteY125" fmla="*/ 2589848 h 4354354"/>
              <a:gd name="connsiteX126" fmla="*/ 717279 w 2684164"/>
              <a:gd name="connsiteY126" fmla="*/ 2680812 h 4354354"/>
              <a:gd name="connsiteX127" fmla="*/ 755855 w 2684164"/>
              <a:gd name="connsiteY127" fmla="*/ 2739390 h 4354354"/>
              <a:gd name="connsiteX128" fmla="*/ 713945 w 2684164"/>
              <a:gd name="connsiteY128" fmla="*/ 2816067 h 4354354"/>
              <a:gd name="connsiteX129" fmla="*/ 642032 w 2684164"/>
              <a:gd name="connsiteY129" fmla="*/ 2851785 h 4354354"/>
              <a:gd name="connsiteX130" fmla="*/ 592978 w 2684164"/>
              <a:gd name="connsiteY130" fmla="*/ 2914174 h 4354354"/>
              <a:gd name="connsiteX131" fmla="*/ 526779 w 2684164"/>
              <a:gd name="connsiteY131" fmla="*/ 2938462 h 4354354"/>
              <a:gd name="connsiteX132" fmla="*/ 497252 w 2684164"/>
              <a:gd name="connsiteY132" fmla="*/ 2980373 h 4354354"/>
              <a:gd name="connsiteX133" fmla="*/ 527732 w 2684164"/>
              <a:gd name="connsiteY133" fmla="*/ 3081814 h 4354354"/>
              <a:gd name="connsiteX134" fmla="*/ 533923 w 2684164"/>
              <a:gd name="connsiteY134" fmla="*/ 3220403 h 4354354"/>
              <a:gd name="connsiteX135" fmla="*/ 588692 w 2684164"/>
              <a:gd name="connsiteY135" fmla="*/ 3276601 h 4354354"/>
              <a:gd name="connsiteX136" fmla="*/ 614886 w 2684164"/>
              <a:gd name="connsiteY136" fmla="*/ 3342323 h 4354354"/>
              <a:gd name="connsiteX137" fmla="*/ 586311 w 2684164"/>
              <a:gd name="connsiteY137" fmla="*/ 3392329 h 4354354"/>
              <a:gd name="connsiteX138" fmla="*/ 586310 w 2684164"/>
              <a:gd name="connsiteY138" fmla="*/ 3450432 h 4354354"/>
              <a:gd name="connsiteX139" fmla="*/ 562498 w 2684164"/>
              <a:gd name="connsiteY139" fmla="*/ 3493294 h 4354354"/>
              <a:gd name="connsiteX140" fmla="*/ 546781 w 2684164"/>
              <a:gd name="connsiteY140" fmla="*/ 3561398 h 4354354"/>
              <a:gd name="connsiteX141" fmla="*/ 538686 w 2684164"/>
              <a:gd name="connsiteY141" fmla="*/ 3611404 h 4354354"/>
              <a:gd name="connsiteX142" fmla="*/ 519635 w 2684164"/>
              <a:gd name="connsiteY142" fmla="*/ 3654266 h 4354354"/>
              <a:gd name="connsiteX143" fmla="*/ 547258 w 2684164"/>
              <a:gd name="connsiteY143" fmla="*/ 3685223 h 4354354"/>
              <a:gd name="connsiteX144" fmla="*/ 600598 w 2684164"/>
              <a:gd name="connsiteY144" fmla="*/ 3699034 h 4354354"/>
              <a:gd name="connsiteX145" fmla="*/ 659653 w 2684164"/>
              <a:gd name="connsiteY145" fmla="*/ 3678556 h 4354354"/>
              <a:gd name="connsiteX146" fmla="*/ 661558 w 2684164"/>
              <a:gd name="connsiteY146" fmla="*/ 3725703 h 4354354"/>
              <a:gd name="connsiteX147" fmla="*/ 717279 w 2684164"/>
              <a:gd name="connsiteY147" fmla="*/ 3725704 h 4354354"/>
              <a:gd name="connsiteX148" fmla="*/ 781573 w 2684164"/>
              <a:gd name="connsiteY148" fmla="*/ 3743801 h 4354354"/>
              <a:gd name="connsiteX149" fmla="*/ 807767 w 2684164"/>
              <a:gd name="connsiteY149" fmla="*/ 3792379 h 4354354"/>
              <a:gd name="connsiteX150" fmla="*/ 844438 w 2684164"/>
              <a:gd name="connsiteY150" fmla="*/ 3798094 h 4354354"/>
              <a:gd name="connsiteX151" fmla="*/ 872061 w 2684164"/>
              <a:gd name="connsiteY151" fmla="*/ 3815716 h 4354354"/>
              <a:gd name="connsiteX152" fmla="*/ 890158 w 2684164"/>
              <a:gd name="connsiteY152" fmla="*/ 3836194 h 4354354"/>
              <a:gd name="connsiteX153" fmla="*/ 897778 w 2684164"/>
              <a:gd name="connsiteY153" fmla="*/ 3866674 h 4354354"/>
              <a:gd name="connsiteX154" fmla="*/ 913018 w 2684164"/>
              <a:gd name="connsiteY154" fmla="*/ 3889534 h 4354354"/>
              <a:gd name="connsiteX155" fmla="*/ 957309 w 2684164"/>
              <a:gd name="connsiteY155" fmla="*/ 3922872 h 4354354"/>
              <a:gd name="connsiteX156" fmla="*/ 989218 w 2684164"/>
              <a:gd name="connsiteY156" fmla="*/ 3973354 h 4354354"/>
              <a:gd name="connsiteX157" fmla="*/ 1004458 w 2684164"/>
              <a:gd name="connsiteY157" fmla="*/ 3996214 h 4354354"/>
              <a:gd name="connsiteX158" fmla="*/ 1027318 w 2684164"/>
              <a:gd name="connsiteY158" fmla="*/ 4034314 h 4354354"/>
              <a:gd name="connsiteX159" fmla="*/ 1060179 w 2684164"/>
              <a:gd name="connsiteY159" fmla="*/ 4120039 h 4354354"/>
              <a:gd name="connsiteX160" fmla="*/ 1136856 w 2684164"/>
              <a:gd name="connsiteY160" fmla="*/ 4154329 h 4354354"/>
              <a:gd name="connsiteX161" fmla="*/ 1166383 w 2684164"/>
              <a:gd name="connsiteY161" fmla="*/ 4216241 h 4354354"/>
              <a:gd name="connsiteX162" fmla="*/ 1203054 w 2684164"/>
              <a:gd name="connsiteY162" fmla="*/ 4211479 h 4354354"/>
              <a:gd name="connsiteX163" fmla="*/ 1246393 w 2684164"/>
              <a:gd name="connsiteY163" fmla="*/ 4259581 h 4354354"/>
              <a:gd name="connsiteX164" fmla="*/ 1263538 w 2684164"/>
              <a:gd name="connsiteY164" fmla="*/ 4301014 h 4354354"/>
              <a:gd name="connsiteX165" fmla="*/ 1309258 w 2684164"/>
              <a:gd name="connsiteY165" fmla="*/ 4354354 h 4354354"/>
              <a:gd name="connsiteX166" fmla="*/ 1347358 w 2684164"/>
              <a:gd name="connsiteY166" fmla="*/ 4255294 h 4354354"/>
              <a:gd name="connsiteX167" fmla="*/ 1408318 w 2684164"/>
              <a:gd name="connsiteY167" fmla="*/ 4224814 h 4354354"/>
              <a:gd name="connsiteX168" fmla="*/ 1461658 w 2684164"/>
              <a:gd name="connsiteY168" fmla="*/ 4209574 h 4354354"/>
              <a:gd name="connsiteX169" fmla="*/ 1499758 w 2684164"/>
              <a:gd name="connsiteY169" fmla="*/ 4186714 h 4354354"/>
              <a:gd name="connsiteX170" fmla="*/ 1545478 w 2684164"/>
              <a:gd name="connsiteY170" fmla="*/ 4156234 h 4354354"/>
              <a:gd name="connsiteX171" fmla="*/ 1575958 w 2684164"/>
              <a:gd name="connsiteY171" fmla="*/ 4148614 h 4354354"/>
              <a:gd name="connsiteX172" fmla="*/ 1636918 w 2684164"/>
              <a:gd name="connsiteY172" fmla="*/ 4087654 h 4354354"/>
              <a:gd name="connsiteX173" fmla="*/ 1667398 w 2684164"/>
              <a:gd name="connsiteY173" fmla="*/ 4064794 h 4354354"/>
              <a:gd name="connsiteX174" fmla="*/ 1819798 w 2684164"/>
              <a:gd name="connsiteY174" fmla="*/ 4026694 h 4354354"/>
              <a:gd name="connsiteX175" fmla="*/ 1850278 w 2684164"/>
              <a:gd name="connsiteY175" fmla="*/ 4011454 h 4354354"/>
              <a:gd name="connsiteX176" fmla="*/ 1895998 w 2684164"/>
              <a:gd name="connsiteY176" fmla="*/ 3996214 h 4354354"/>
              <a:gd name="connsiteX177" fmla="*/ 1918858 w 2684164"/>
              <a:gd name="connsiteY177" fmla="*/ 3980974 h 4354354"/>
              <a:gd name="connsiteX178" fmla="*/ 1979818 w 2684164"/>
              <a:gd name="connsiteY178" fmla="*/ 3935254 h 4354354"/>
              <a:gd name="connsiteX179" fmla="*/ 2040778 w 2684164"/>
              <a:gd name="connsiteY179" fmla="*/ 3897154 h 4354354"/>
              <a:gd name="connsiteX180" fmla="*/ 2071258 w 2684164"/>
              <a:gd name="connsiteY180" fmla="*/ 3881914 h 4354354"/>
              <a:gd name="connsiteX181" fmla="*/ 2124598 w 2684164"/>
              <a:gd name="connsiteY181" fmla="*/ 3843814 h 4354354"/>
              <a:gd name="connsiteX182" fmla="*/ 2155078 w 2684164"/>
              <a:gd name="connsiteY182" fmla="*/ 3813334 h 4354354"/>
              <a:gd name="connsiteX183" fmla="*/ 2193178 w 2684164"/>
              <a:gd name="connsiteY183" fmla="*/ 3714274 h 4354354"/>
              <a:gd name="connsiteX184" fmla="*/ 2155078 w 2684164"/>
              <a:gd name="connsiteY184" fmla="*/ 3630454 h 4354354"/>
              <a:gd name="connsiteX185" fmla="*/ 2132218 w 2684164"/>
              <a:gd name="connsiteY185" fmla="*/ 3622834 h 4354354"/>
              <a:gd name="connsiteX186" fmla="*/ 2116978 w 2684164"/>
              <a:gd name="connsiteY186" fmla="*/ 3706654 h 4354354"/>
              <a:gd name="connsiteX187" fmla="*/ 2101738 w 2684164"/>
              <a:gd name="connsiteY187" fmla="*/ 3683794 h 4354354"/>
              <a:gd name="connsiteX188" fmla="*/ 2040778 w 2684164"/>
              <a:gd name="connsiteY188" fmla="*/ 3691414 h 4354354"/>
              <a:gd name="connsiteX189" fmla="*/ 2048398 w 2684164"/>
              <a:gd name="connsiteY189" fmla="*/ 3729514 h 4354354"/>
              <a:gd name="connsiteX190" fmla="*/ 2071258 w 2684164"/>
              <a:gd name="connsiteY190" fmla="*/ 3744754 h 4354354"/>
              <a:gd name="connsiteX191" fmla="*/ 2086498 w 2684164"/>
              <a:gd name="connsiteY191" fmla="*/ 3775234 h 4354354"/>
              <a:gd name="connsiteX192" fmla="*/ 2078878 w 2684164"/>
              <a:gd name="connsiteY192" fmla="*/ 3820954 h 4354354"/>
              <a:gd name="connsiteX193" fmla="*/ 2002678 w 2684164"/>
              <a:gd name="connsiteY193" fmla="*/ 3775234 h 4354354"/>
              <a:gd name="connsiteX194" fmla="*/ 1987438 w 2684164"/>
              <a:gd name="connsiteY194" fmla="*/ 3676174 h 4354354"/>
              <a:gd name="connsiteX195" fmla="*/ 1964578 w 2684164"/>
              <a:gd name="connsiteY195" fmla="*/ 3653314 h 4354354"/>
              <a:gd name="connsiteX196" fmla="*/ 1972198 w 2684164"/>
              <a:gd name="connsiteY196" fmla="*/ 3607594 h 4354354"/>
              <a:gd name="connsiteX197" fmla="*/ 2017918 w 2684164"/>
              <a:gd name="connsiteY197" fmla="*/ 3599974 h 4354354"/>
              <a:gd name="connsiteX198" fmla="*/ 2025538 w 2684164"/>
              <a:gd name="connsiteY198" fmla="*/ 3546634 h 4354354"/>
              <a:gd name="connsiteX199" fmla="*/ 2056018 w 2684164"/>
              <a:gd name="connsiteY199" fmla="*/ 3554254 h 4354354"/>
              <a:gd name="connsiteX200" fmla="*/ 2086498 w 2684164"/>
              <a:gd name="connsiteY200" fmla="*/ 3516154 h 4354354"/>
              <a:gd name="connsiteX201" fmla="*/ 2116978 w 2684164"/>
              <a:gd name="connsiteY201" fmla="*/ 3485674 h 4354354"/>
              <a:gd name="connsiteX202" fmla="*/ 2132218 w 2684164"/>
              <a:gd name="connsiteY202" fmla="*/ 3462814 h 4354354"/>
              <a:gd name="connsiteX203" fmla="*/ 2162698 w 2684164"/>
              <a:gd name="connsiteY203" fmla="*/ 3439954 h 4354354"/>
              <a:gd name="connsiteX204" fmla="*/ 2231278 w 2684164"/>
              <a:gd name="connsiteY204" fmla="*/ 3348514 h 4354354"/>
              <a:gd name="connsiteX205" fmla="*/ 2238898 w 2684164"/>
              <a:gd name="connsiteY205" fmla="*/ 3318034 h 4354354"/>
              <a:gd name="connsiteX206" fmla="*/ 2261758 w 2684164"/>
              <a:gd name="connsiteY206" fmla="*/ 3257074 h 4354354"/>
              <a:gd name="connsiteX207" fmla="*/ 2269378 w 2684164"/>
              <a:gd name="connsiteY207" fmla="*/ 3211354 h 4354354"/>
              <a:gd name="connsiteX208" fmla="*/ 2292238 w 2684164"/>
              <a:gd name="connsiteY208" fmla="*/ 3165634 h 4354354"/>
              <a:gd name="connsiteX209" fmla="*/ 2307478 w 2684164"/>
              <a:gd name="connsiteY209" fmla="*/ 3127534 h 4354354"/>
              <a:gd name="connsiteX210" fmla="*/ 2345578 w 2684164"/>
              <a:gd name="connsiteY210" fmla="*/ 3112294 h 4354354"/>
              <a:gd name="connsiteX211" fmla="*/ 2368438 w 2684164"/>
              <a:gd name="connsiteY211" fmla="*/ 3097054 h 4354354"/>
              <a:gd name="connsiteX212" fmla="*/ 2487977 w 2684164"/>
              <a:gd name="connsiteY212" fmla="*/ 3067050 h 4354354"/>
              <a:gd name="connsiteX213" fmla="*/ 2586085 w 2684164"/>
              <a:gd name="connsiteY213" fmla="*/ 3063717 h 4354354"/>
              <a:gd name="connsiteX214" fmla="*/ 2678476 w 2684164"/>
              <a:gd name="connsiteY214" fmla="*/ 3054668 h 4354354"/>
              <a:gd name="connsiteX0" fmla="*/ 2678476 w 2684164"/>
              <a:gd name="connsiteY0" fmla="*/ 3054668 h 4354359"/>
              <a:gd name="connsiteX1" fmla="*/ 2673238 w 2684164"/>
              <a:gd name="connsiteY1" fmla="*/ 3028474 h 4354359"/>
              <a:gd name="connsiteX2" fmla="*/ 2665618 w 2684164"/>
              <a:gd name="connsiteY2" fmla="*/ 2975134 h 4354359"/>
              <a:gd name="connsiteX3" fmla="*/ 2623708 w 2684164"/>
              <a:gd name="connsiteY3" fmla="*/ 2967038 h 4354359"/>
              <a:gd name="connsiteX4" fmla="*/ 2560367 w 2684164"/>
              <a:gd name="connsiteY4" fmla="*/ 2966561 h 4354359"/>
              <a:gd name="connsiteX5" fmla="*/ 2519410 w 2684164"/>
              <a:gd name="connsiteY5" fmla="*/ 2908936 h 4354359"/>
              <a:gd name="connsiteX6" fmla="*/ 2457021 w 2684164"/>
              <a:gd name="connsiteY6" fmla="*/ 2905601 h 4354359"/>
              <a:gd name="connsiteX7" fmla="*/ 2410349 w 2684164"/>
              <a:gd name="connsiteY7" fmla="*/ 2889885 h 4354359"/>
              <a:gd name="connsiteX8" fmla="*/ 2376058 w 2684164"/>
              <a:gd name="connsiteY8" fmla="*/ 2876074 h 4354359"/>
              <a:gd name="connsiteX9" fmla="*/ 2347960 w 2684164"/>
              <a:gd name="connsiteY9" fmla="*/ 2856071 h 4354359"/>
              <a:gd name="connsiteX10" fmla="*/ 2293190 w 2684164"/>
              <a:gd name="connsiteY10" fmla="*/ 2824163 h 4354359"/>
              <a:gd name="connsiteX11" fmla="*/ 2218895 w 2684164"/>
              <a:gd name="connsiteY11" fmla="*/ 2864167 h 4354359"/>
              <a:gd name="connsiteX12" fmla="*/ 2178414 w 2684164"/>
              <a:gd name="connsiteY12" fmla="*/ 2825116 h 4354359"/>
              <a:gd name="connsiteX13" fmla="*/ 2143172 w 2684164"/>
              <a:gd name="connsiteY13" fmla="*/ 2746058 h 4354359"/>
              <a:gd name="connsiteX14" fmla="*/ 2123646 w 2684164"/>
              <a:gd name="connsiteY14" fmla="*/ 2684621 h 4354359"/>
              <a:gd name="connsiteX15" fmla="*/ 2105549 w 2684164"/>
              <a:gd name="connsiteY15" fmla="*/ 2649379 h 4354359"/>
              <a:gd name="connsiteX16" fmla="*/ 2104119 w 2684164"/>
              <a:gd name="connsiteY16" fmla="*/ 2600801 h 4354359"/>
              <a:gd name="connsiteX17" fmla="*/ 2026490 w 2684164"/>
              <a:gd name="connsiteY17" fmla="*/ 2686051 h 4354359"/>
              <a:gd name="connsiteX18" fmla="*/ 1959340 w 2684164"/>
              <a:gd name="connsiteY18" fmla="*/ 2754154 h 4354359"/>
              <a:gd name="connsiteX19" fmla="*/ 1912191 w 2684164"/>
              <a:gd name="connsiteY19" fmla="*/ 2713196 h 4354359"/>
              <a:gd name="connsiteX20" fmla="*/ 1775507 w 2684164"/>
              <a:gd name="connsiteY20" fmla="*/ 2699862 h 4354359"/>
              <a:gd name="connsiteX21" fmla="*/ 1677399 w 2684164"/>
              <a:gd name="connsiteY21" fmla="*/ 2689860 h 4354359"/>
              <a:gd name="connsiteX22" fmla="*/ 1606915 w 2684164"/>
              <a:gd name="connsiteY22" fmla="*/ 2582229 h 4354359"/>
              <a:gd name="connsiteX23" fmla="*/ 1542145 w 2684164"/>
              <a:gd name="connsiteY23" fmla="*/ 2584133 h 4354359"/>
              <a:gd name="connsiteX24" fmla="*/ 1517379 w 2684164"/>
              <a:gd name="connsiteY24" fmla="*/ 2563654 h 4354359"/>
              <a:gd name="connsiteX25" fmla="*/ 1469278 w 2684164"/>
              <a:gd name="connsiteY25" fmla="*/ 2381726 h 4354359"/>
              <a:gd name="connsiteX26" fmla="*/ 1438798 w 2684164"/>
              <a:gd name="connsiteY26" fmla="*/ 2289334 h 4354359"/>
              <a:gd name="connsiteX27" fmla="*/ 1400698 w 2684164"/>
              <a:gd name="connsiteY27" fmla="*/ 2220754 h 4354359"/>
              <a:gd name="connsiteX28" fmla="*/ 1385458 w 2684164"/>
              <a:gd name="connsiteY28" fmla="*/ 2197894 h 4354359"/>
              <a:gd name="connsiteX29" fmla="*/ 1374981 w 2684164"/>
              <a:gd name="connsiteY29" fmla="*/ 2152651 h 4354359"/>
              <a:gd name="connsiteX30" fmla="*/ 1369742 w 2684164"/>
              <a:gd name="connsiteY30" fmla="*/ 2052162 h 4354359"/>
              <a:gd name="connsiteX31" fmla="*/ 1384030 w 2684164"/>
              <a:gd name="connsiteY31" fmla="*/ 1982630 h 4354359"/>
              <a:gd name="connsiteX32" fmla="*/ 1315926 w 2684164"/>
              <a:gd name="connsiteY32" fmla="*/ 1917859 h 4354359"/>
              <a:gd name="connsiteX33" fmla="*/ 1282588 w 2684164"/>
              <a:gd name="connsiteY33" fmla="*/ 1912621 h 4354359"/>
              <a:gd name="connsiteX34" fmla="*/ 1184957 w 2684164"/>
              <a:gd name="connsiteY34" fmla="*/ 1853089 h 4354359"/>
              <a:gd name="connsiteX35" fmla="*/ 1126856 w 2684164"/>
              <a:gd name="connsiteY35" fmla="*/ 1863567 h 4354359"/>
              <a:gd name="connsiteX36" fmla="*/ 1074467 w 2684164"/>
              <a:gd name="connsiteY36" fmla="*/ 1897379 h 4354359"/>
              <a:gd name="connsiteX37" fmla="*/ 1025413 w 2684164"/>
              <a:gd name="connsiteY37" fmla="*/ 1923098 h 4354359"/>
              <a:gd name="connsiteX38" fmla="*/ 958738 w 2684164"/>
              <a:gd name="connsiteY38" fmla="*/ 1984058 h 4354359"/>
              <a:gd name="connsiteX39" fmla="*/ 909684 w 2684164"/>
              <a:gd name="connsiteY39" fmla="*/ 1941672 h 4354359"/>
              <a:gd name="connsiteX40" fmla="*/ 854917 w 2684164"/>
              <a:gd name="connsiteY40" fmla="*/ 1915002 h 4354359"/>
              <a:gd name="connsiteX41" fmla="*/ 823960 w 2684164"/>
              <a:gd name="connsiteY41" fmla="*/ 1889284 h 4354359"/>
              <a:gd name="connsiteX42" fmla="*/ 800624 w 2684164"/>
              <a:gd name="connsiteY42" fmla="*/ 1846898 h 4354359"/>
              <a:gd name="connsiteX43" fmla="*/ 814912 w 2684164"/>
              <a:gd name="connsiteY43" fmla="*/ 1789748 h 4354359"/>
              <a:gd name="connsiteX44" fmla="*/ 804433 w 2684164"/>
              <a:gd name="connsiteY44" fmla="*/ 1720215 h 4354359"/>
              <a:gd name="connsiteX45" fmla="*/ 783955 w 2684164"/>
              <a:gd name="connsiteY45" fmla="*/ 1625441 h 4354359"/>
              <a:gd name="connsiteX46" fmla="*/ 760141 w 2684164"/>
              <a:gd name="connsiteY46" fmla="*/ 1635919 h 4354359"/>
              <a:gd name="connsiteX47" fmla="*/ 701563 w 2684164"/>
              <a:gd name="connsiteY47" fmla="*/ 1571626 h 4354359"/>
              <a:gd name="connsiteX48" fmla="*/ 730138 w 2684164"/>
              <a:gd name="connsiteY48" fmla="*/ 1519714 h 4354359"/>
              <a:gd name="connsiteX49" fmla="*/ 777763 w 2684164"/>
              <a:gd name="connsiteY49" fmla="*/ 1455420 h 4354359"/>
              <a:gd name="connsiteX50" fmla="*/ 775858 w 2684164"/>
              <a:gd name="connsiteY50" fmla="*/ 1429227 h 4354359"/>
              <a:gd name="connsiteX51" fmla="*/ 818721 w 2684164"/>
              <a:gd name="connsiteY51" fmla="*/ 1375409 h 4354359"/>
              <a:gd name="connsiteX52" fmla="*/ 826818 w 2684164"/>
              <a:gd name="connsiteY52" fmla="*/ 1282542 h 4354359"/>
              <a:gd name="connsiteX53" fmla="*/ 812529 w 2684164"/>
              <a:gd name="connsiteY53" fmla="*/ 1198721 h 4354359"/>
              <a:gd name="connsiteX54" fmla="*/ 780144 w 2684164"/>
              <a:gd name="connsiteY54" fmla="*/ 1151573 h 4354359"/>
              <a:gd name="connsiteX55" fmla="*/ 761571 w 2684164"/>
              <a:gd name="connsiteY55" fmla="*/ 1070134 h 4354359"/>
              <a:gd name="connsiteX56" fmla="*/ 805387 w 2684164"/>
              <a:gd name="connsiteY56" fmla="*/ 1034892 h 4354359"/>
              <a:gd name="connsiteX57" fmla="*/ 808720 w 2684164"/>
              <a:gd name="connsiteY57" fmla="*/ 976789 h 4354359"/>
              <a:gd name="connsiteX58" fmla="*/ 821102 w 2684164"/>
              <a:gd name="connsiteY58" fmla="*/ 901065 h 4354359"/>
              <a:gd name="connsiteX59" fmla="*/ 830151 w 2684164"/>
              <a:gd name="connsiteY59" fmla="*/ 833914 h 4354359"/>
              <a:gd name="connsiteX60" fmla="*/ 844915 w 2684164"/>
              <a:gd name="connsiteY60" fmla="*/ 795814 h 4354359"/>
              <a:gd name="connsiteX61" fmla="*/ 860154 w 2684164"/>
              <a:gd name="connsiteY61" fmla="*/ 762475 h 4354359"/>
              <a:gd name="connsiteX62" fmla="*/ 833961 w 2684164"/>
              <a:gd name="connsiteY62" fmla="*/ 696754 h 4354359"/>
              <a:gd name="connsiteX63" fmla="*/ 818245 w 2684164"/>
              <a:gd name="connsiteY63" fmla="*/ 573405 h 4354359"/>
              <a:gd name="connsiteX64" fmla="*/ 787764 w 2684164"/>
              <a:gd name="connsiteY64" fmla="*/ 536259 h 4354359"/>
              <a:gd name="connsiteX65" fmla="*/ 770143 w 2684164"/>
              <a:gd name="connsiteY65" fmla="*/ 505777 h 4354359"/>
              <a:gd name="connsiteX66" fmla="*/ 747283 w 2684164"/>
              <a:gd name="connsiteY66" fmla="*/ 430054 h 4354359"/>
              <a:gd name="connsiteX67" fmla="*/ 720137 w 2684164"/>
              <a:gd name="connsiteY67" fmla="*/ 349091 h 4354359"/>
              <a:gd name="connsiteX68" fmla="*/ 732519 w 2684164"/>
              <a:gd name="connsiteY68" fmla="*/ 321469 h 4354359"/>
              <a:gd name="connsiteX69" fmla="*/ 729187 w 2684164"/>
              <a:gd name="connsiteY69" fmla="*/ 256223 h 4354359"/>
              <a:gd name="connsiteX70" fmla="*/ 710137 w 2684164"/>
              <a:gd name="connsiteY70" fmla="*/ 241935 h 4354359"/>
              <a:gd name="connsiteX71" fmla="*/ 702040 w 2684164"/>
              <a:gd name="connsiteY71" fmla="*/ 171451 h 4354359"/>
              <a:gd name="connsiteX72" fmla="*/ 668226 w 2684164"/>
              <a:gd name="connsiteY72" fmla="*/ 120015 h 4354359"/>
              <a:gd name="connsiteX73" fmla="*/ 679180 w 2684164"/>
              <a:gd name="connsiteY73" fmla="*/ 70485 h 4354359"/>
              <a:gd name="connsiteX74" fmla="*/ 650127 w 2684164"/>
              <a:gd name="connsiteY74" fmla="*/ 0 h 4354359"/>
              <a:gd name="connsiteX75" fmla="*/ 605837 w 2684164"/>
              <a:gd name="connsiteY75" fmla="*/ 10001 h 4354359"/>
              <a:gd name="connsiteX76" fmla="*/ 535352 w 2684164"/>
              <a:gd name="connsiteY76" fmla="*/ 85249 h 4354359"/>
              <a:gd name="connsiteX77" fmla="*/ 552497 w 2684164"/>
              <a:gd name="connsiteY77" fmla="*/ 158591 h 4354359"/>
              <a:gd name="connsiteX78" fmla="*/ 545831 w 2684164"/>
              <a:gd name="connsiteY78" fmla="*/ 234792 h 4354359"/>
              <a:gd name="connsiteX79" fmla="*/ 498205 w 2684164"/>
              <a:gd name="connsiteY79" fmla="*/ 313373 h 4354359"/>
              <a:gd name="connsiteX80" fmla="*/ 453913 w 2684164"/>
              <a:gd name="connsiteY80" fmla="*/ 408147 h 4354359"/>
              <a:gd name="connsiteX81" fmla="*/ 361044 w 2684164"/>
              <a:gd name="connsiteY81" fmla="*/ 381476 h 4354359"/>
              <a:gd name="connsiteX82" fmla="*/ 293418 w 2684164"/>
              <a:gd name="connsiteY82" fmla="*/ 441960 h 4354359"/>
              <a:gd name="connsiteX83" fmla="*/ 263413 w 2684164"/>
              <a:gd name="connsiteY83" fmla="*/ 513874 h 4354359"/>
              <a:gd name="connsiteX84" fmla="*/ 314848 w 2684164"/>
              <a:gd name="connsiteY84" fmla="*/ 574834 h 4354359"/>
              <a:gd name="connsiteX85" fmla="*/ 228646 w 2684164"/>
              <a:gd name="connsiteY85" fmla="*/ 711995 h 4354359"/>
              <a:gd name="connsiteX86" fmla="*/ 255318 w 2684164"/>
              <a:gd name="connsiteY86" fmla="*/ 758667 h 4354359"/>
              <a:gd name="connsiteX87" fmla="*/ 241029 w 2684164"/>
              <a:gd name="connsiteY87" fmla="*/ 834390 h 4354359"/>
              <a:gd name="connsiteX88" fmla="*/ 295798 w 2684164"/>
              <a:gd name="connsiteY88" fmla="*/ 849630 h 4354359"/>
              <a:gd name="connsiteX89" fmla="*/ 343899 w 2684164"/>
              <a:gd name="connsiteY89" fmla="*/ 872966 h 4354359"/>
              <a:gd name="connsiteX90" fmla="*/ 317230 w 2684164"/>
              <a:gd name="connsiteY90" fmla="*/ 957263 h 4354359"/>
              <a:gd name="connsiteX91" fmla="*/ 314849 w 2684164"/>
              <a:gd name="connsiteY91" fmla="*/ 1051560 h 4354359"/>
              <a:gd name="connsiteX92" fmla="*/ 231506 w 2684164"/>
              <a:gd name="connsiteY92" fmla="*/ 1096803 h 4354359"/>
              <a:gd name="connsiteX93" fmla="*/ 152447 w 2684164"/>
              <a:gd name="connsiteY93" fmla="*/ 1095376 h 4354359"/>
              <a:gd name="connsiteX94" fmla="*/ 159114 w 2684164"/>
              <a:gd name="connsiteY94" fmla="*/ 1245395 h 4354359"/>
              <a:gd name="connsiteX95" fmla="*/ 221503 w 2684164"/>
              <a:gd name="connsiteY95" fmla="*/ 1283494 h 4354359"/>
              <a:gd name="connsiteX96" fmla="*/ 210073 w 2684164"/>
              <a:gd name="connsiteY96" fmla="*/ 1344454 h 4354359"/>
              <a:gd name="connsiteX97" fmla="*/ 292464 w 2684164"/>
              <a:gd name="connsiteY97" fmla="*/ 1416368 h 4354359"/>
              <a:gd name="connsiteX98" fmla="*/ 272938 w 2684164"/>
              <a:gd name="connsiteY98" fmla="*/ 1466374 h 4354359"/>
              <a:gd name="connsiteX99" fmla="*/ 237219 w 2684164"/>
              <a:gd name="connsiteY99" fmla="*/ 1567339 h 4354359"/>
              <a:gd name="connsiteX100" fmla="*/ 212455 w 2684164"/>
              <a:gd name="connsiteY100" fmla="*/ 1594485 h 4354359"/>
              <a:gd name="connsiteX101" fmla="*/ 152923 w 2684164"/>
              <a:gd name="connsiteY101" fmla="*/ 1602105 h 4354359"/>
              <a:gd name="connsiteX102" fmla="*/ 96249 w 2684164"/>
              <a:gd name="connsiteY102" fmla="*/ 1652111 h 4354359"/>
              <a:gd name="connsiteX103" fmla="*/ 35289 w 2684164"/>
              <a:gd name="connsiteY103" fmla="*/ 1684497 h 4354359"/>
              <a:gd name="connsiteX104" fmla="*/ 11001 w 2684164"/>
              <a:gd name="connsiteY104" fmla="*/ 1750219 h 4354359"/>
              <a:gd name="connsiteX105" fmla="*/ 523 w 2684164"/>
              <a:gd name="connsiteY105" fmla="*/ 1875473 h 4354359"/>
              <a:gd name="connsiteX106" fmla="*/ 29098 w 2684164"/>
              <a:gd name="connsiteY106" fmla="*/ 1938814 h 4354359"/>
              <a:gd name="connsiteX107" fmla="*/ 79104 w 2684164"/>
              <a:gd name="connsiteY107" fmla="*/ 1993107 h 4354359"/>
              <a:gd name="connsiteX108" fmla="*/ 166258 w 2684164"/>
              <a:gd name="connsiteY108" fmla="*/ 2037874 h 4354359"/>
              <a:gd name="connsiteX109" fmla="*/ 241505 w 2684164"/>
              <a:gd name="connsiteY109" fmla="*/ 2100263 h 4354359"/>
              <a:gd name="connsiteX110" fmla="*/ 265318 w 2684164"/>
              <a:gd name="connsiteY110" fmla="*/ 2182654 h 4354359"/>
              <a:gd name="connsiteX111" fmla="*/ 318182 w 2684164"/>
              <a:gd name="connsiteY111" fmla="*/ 2265045 h 4354359"/>
              <a:gd name="connsiteX112" fmla="*/ 443436 w 2684164"/>
              <a:gd name="connsiteY112" fmla="*/ 2258854 h 4354359"/>
              <a:gd name="connsiteX113" fmla="*/ 472010 w 2684164"/>
              <a:gd name="connsiteY113" fmla="*/ 2296954 h 4354359"/>
              <a:gd name="connsiteX114" fmla="*/ 510111 w 2684164"/>
              <a:gd name="connsiteY114" fmla="*/ 2330292 h 4354359"/>
              <a:gd name="connsiteX115" fmla="*/ 541067 w 2684164"/>
              <a:gd name="connsiteY115" fmla="*/ 2318385 h 4354359"/>
              <a:gd name="connsiteX116" fmla="*/ 564403 w 2684164"/>
              <a:gd name="connsiteY116" fmla="*/ 2392680 h 4354359"/>
              <a:gd name="connsiteX117" fmla="*/ 543448 w 2684164"/>
              <a:gd name="connsiteY117" fmla="*/ 2461737 h 4354359"/>
              <a:gd name="connsiteX118" fmla="*/ 497728 w 2684164"/>
              <a:gd name="connsiteY118" fmla="*/ 2511267 h 4354359"/>
              <a:gd name="connsiteX119" fmla="*/ 499633 w 2684164"/>
              <a:gd name="connsiteY119" fmla="*/ 2549843 h 4354359"/>
              <a:gd name="connsiteX120" fmla="*/ 491061 w 2684164"/>
              <a:gd name="connsiteY120" fmla="*/ 2611279 h 4354359"/>
              <a:gd name="connsiteX121" fmla="*/ 524398 w 2684164"/>
              <a:gd name="connsiteY121" fmla="*/ 2648902 h 4354359"/>
              <a:gd name="connsiteX122" fmla="*/ 532018 w 2684164"/>
              <a:gd name="connsiteY122" fmla="*/ 2681764 h 4354359"/>
              <a:gd name="connsiteX123" fmla="*/ 564879 w 2684164"/>
              <a:gd name="connsiteY123" fmla="*/ 2642236 h 4354359"/>
              <a:gd name="connsiteX124" fmla="*/ 598217 w 2684164"/>
              <a:gd name="connsiteY124" fmla="*/ 2584610 h 4354359"/>
              <a:gd name="connsiteX125" fmla="*/ 655366 w 2684164"/>
              <a:gd name="connsiteY125" fmla="*/ 2589848 h 4354359"/>
              <a:gd name="connsiteX126" fmla="*/ 717279 w 2684164"/>
              <a:gd name="connsiteY126" fmla="*/ 2680812 h 4354359"/>
              <a:gd name="connsiteX127" fmla="*/ 755855 w 2684164"/>
              <a:gd name="connsiteY127" fmla="*/ 2739390 h 4354359"/>
              <a:gd name="connsiteX128" fmla="*/ 713945 w 2684164"/>
              <a:gd name="connsiteY128" fmla="*/ 2816067 h 4354359"/>
              <a:gd name="connsiteX129" fmla="*/ 642032 w 2684164"/>
              <a:gd name="connsiteY129" fmla="*/ 2851785 h 4354359"/>
              <a:gd name="connsiteX130" fmla="*/ 592978 w 2684164"/>
              <a:gd name="connsiteY130" fmla="*/ 2914174 h 4354359"/>
              <a:gd name="connsiteX131" fmla="*/ 526779 w 2684164"/>
              <a:gd name="connsiteY131" fmla="*/ 2938462 h 4354359"/>
              <a:gd name="connsiteX132" fmla="*/ 497252 w 2684164"/>
              <a:gd name="connsiteY132" fmla="*/ 2980373 h 4354359"/>
              <a:gd name="connsiteX133" fmla="*/ 527732 w 2684164"/>
              <a:gd name="connsiteY133" fmla="*/ 3081814 h 4354359"/>
              <a:gd name="connsiteX134" fmla="*/ 533923 w 2684164"/>
              <a:gd name="connsiteY134" fmla="*/ 3220403 h 4354359"/>
              <a:gd name="connsiteX135" fmla="*/ 588692 w 2684164"/>
              <a:gd name="connsiteY135" fmla="*/ 3276601 h 4354359"/>
              <a:gd name="connsiteX136" fmla="*/ 614886 w 2684164"/>
              <a:gd name="connsiteY136" fmla="*/ 3342323 h 4354359"/>
              <a:gd name="connsiteX137" fmla="*/ 586311 w 2684164"/>
              <a:gd name="connsiteY137" fmla="*/ 3392329 h 4354359"/>
              <a:gd name="connsiteX138" fmla="*/ 586310 w 2684164"/>
              <a:gd name="connsiteY138" fmla="*/ 3450432 h 4354359"/>
              <a:gd name="connsiteX139" fmla="*/ 562498 w 2684164"/>
              <a:gd name="connsiteY139" fmla="*/ 3493294 h 4354359"/>
              <a:gd name="connsiteX140" fmla="*/ 546781 w 2684164"/>
              <a:gd name="connsiteY140" fmla="*/ 3561398 h 4354359"/>
              <a:gd name="connsiteX141" fmla="*/ 538686 w 2684164"/>
              <a:gd name="connsiteY141" fmla="*/ 3611404 h 4354359"/>
              <a:gd name="connsiteX142" fmla="*/ 519635 w 2684164"/>
              <a:gd name="connsiteY142" fmla="*/ 3654266 h 4354359"/>
              <a:gd name="connsiteX143" fmla="*/ 547258 w 2684164"/>
              <a:gd name="connsiteY143" fmla="*/ 3685223 h 4354359"/>
              <a:gd name="connsiteX144" fmla="*/ 600598 w 2684164"/>
              <a:gd name="connsiteY144" fmla="*/ 3699034 h 4354359"/>
              <a:gd name="connsiteX145" fmla="*/ 659653 w 2684164"/>
              <a:gd name="connsiteY145" fmla="*/ 3678556 h 4354359"/>
              <a:gd name="connsiteX146" fmla="*/ 661558 w 2684164"/>
              <a:gd name="connsiteY146" fmla="*/ 3725703 h 4354359"/>
              <a:gd name="connsiteX147" fmla="*/ 717279 w 2684164"/>
              <a:gd name="connsiteY147" fmla="*/ 3725704 h 4354359"/>
              <a:gd name="connsiteX148" fmla="*/ 781573 w 2684164"/>
              <a:gd name="connsiteY148" fmla="*/ 3743801 h 4354359"/>
              <a:gd name="connsiteX149" fmla="*/ 807767 w 2684164"/>
              <a:gd name="connsiteY149" fmla="*/ 3792379 h 4354359"/>
              <a:gd name="connsiteX150" fmla="*/ 844438 w 2684164"/>
              <a:gd name="connsiteY150" fmla="*/ 3798094 h 4354359"/>
              <a:gd name="connsiteX151" fmla="*/ 872061 w 2684164"/>
              <a:gd name="connsiteY151" fmla="*/ 3815716 h 4354359"/>
              <a:gd name="connsiteX152" fmla="*/ 890158 w 2684164"/>
              <a:gd name="connsiteY152" fmla="*/ 3836194 h 4354359"/>
              <a:gd name="connsiteX153" fmla="*/ 897778 w 2684164"/>
              <a:gd name="connsiteY153" fmla="*/ 3866674 h 4354359"/>
              <a:gd name="connsiteX154" fmla="*/ 913018 w 2684164"/>
              <a:gd name="connsiteY154" fmla="*/ 3889534 h 4354359"/>
              <a:gd name="connsiteX155" fmla="*/ 957309 w 2684164"/>
              <a:gd name="connsiteY155" fmla="*/ 3922872 h 4354359"/>
              <a:gd name="connsiteX156" fmla="*/ 989218 w 2684164"/>
              <a:gd name="connsiteY156" fmla="*/ 3973354 h 4354359"/>
              <a:gd name="connsiteX157" fmla="*/ 1004458 w 2684164"/>
              <a:gd name="connsiteY157" fmla="*/ 3996214 h 4354359"/>
              <a:gd name="connsiteX158" fmla="*/ 1027318 w 2684164"/>
              <a:gd name="connsiteY158" fmla="*/ 4034314 h 4354359"/>
              <a:gd name="connsiteX159" fmla="*/ 1060179 w 2684164"/>
              <a:gd name="connsiteY159" fmla="*/ 4120039 h 4354359"/>
              <a:gd name="connsiteX160" fmla="*/ 1136856 w 2684164"/>
              <a:gd name="connsiteY160" fmla="*/ 4154329 h 4354359"/>
              <a:gd name="connsiteX161" fmla="*/ 1166383 w 2684164"/>
              <a:gd name="connsiteY161" fmla="*/ 4216241 h 4354359"/>
              <a:gd name="connsiteX162" fmla="*/ 1203054 w 2684164"/>
              <a:gd name="connsiteY162" fmla="*/ 4211479 h 4354359"/>
              <a:gd name="connsiteX163" fmla="*/ 1246393 w 2684164"/>
              <a:gd name="connsiteY163" fmla="*/ 4259581 h 4354359"/>
              <a:gd name="connsiteX164" fmla="*/ 1309258 w 2684164"/>
              <a:gd name="connsiteY164" fmla="*/ 4354354 h 4354359"/>
              <a:gd name="connsiteX165" fmla="*/ 1347358 w 2684164"/>
              <a:gd name="connsiteY165" fmla="*/ 4255294 h 4354359"/>
              <a:gd name="connsiteX166" fmla="*/ 1408318 w 2684164"/>
              <a:gd name="connsiteY166" fmla="*/ 4224814 h 4354359"/>
              <a:gd name="connsiteX167" fmla="*/ 1461658 w 2684164"/>
              <a:gd name="connsiteY167" fmla="*/ 4209574 h 4354359"/>
              <a:gd name="connsiteX168" fmla="*/ 1499758 w 2684164"/>
              <a:gd name="connsiteY168" fmla="*/ 4186714 h 4354359"/>
              <a:gd name="connsiteX169" fmla="*/ 1545478 w 2684164"/>
              <a:gd name="connsiteY169" fmla="*/ 4156234 h 4354359"/>
              <a:gd name="connsiteX170" fmla="*/ 1575958 w 2684164"/>
              <a:gd name="connsiteY170" fmla="*/ 4148614 h 4354359"/>
              <a:gd name="connsiteX171" fmla="*/ 1636918 w 2684164"/>
              <a:gd name="connsiteY171" fmla="*/ 4087654 h 4354359"/>
              <a:gd name="connsiteX172" fmla="*/ 1667398 w 2684164"/>
              <a:gd name="connsiteY172" fmla="*/ 4064794 h 4354359"/>
              <a:gd name="connsiteX173" fmla="*/ 1819798 w 2684164"/>
              <a:gd name="connsiteY173" fmla="*/ 4026694 h 4354359"/>
              <a:gd name="connsiteX174" fmla="*/ 1850278 w 2684164"/>
              <a:gd name="connsiteY174" fmla="*/ 4011454 h 4354359"/>
              <a:gd name="connsiteX175" fmla="*/ 1895998 w 2684164"/>
              <a:gd name="connsiteY175" fmla="*/ 3996214 h 4354359"/>
              <a:gd name="connsiteX176" fmla="*/ 1918858 w 2684164"/>
              <a:gd name="connsiteY176" fmla="*/ 3980974 h 4354359"/>
              <a:gd name="connsiteX177" fmla="*/ 1979818 w 2684164"/>
              <a:gd name="connsiteY177" fmla="*/ 3935254 h 4354359"/>
              <a:gd name="connsiteX178" fmla="*/ 2040778 w 2684164"/>
              <a:gd name="connsiteY178" fmla="*/ 3897154 h 4354359"/>
              <a:gd name="connsiteX179" fmla="*/ 2071258 w 2684164"/>
              <a:gd name="connsiteY179" fmla="*/ 3881914 h 4354359"/>
              <a:gd name="connsiteX180" fmla="*/ 2124598 w 2684164"/>
              <a:gd name="connsiteY180" fmla="*/ 3843814 h 4354359"/>
              <a:gd name="connsiteX181" fmla="*/ 2155078 w 2684164"/>
              <a:gd name="connsiteY181" fmla="*/ 3813334 h 4354359"/>
              <a:gd name="connsiteX182" fmla="*/ 2193178 w 2684164"/>
              <a:gd name="connsiteY182" fmla="*/ 3714274 h 4354359"/>
              <a:gd name="connsiteX183" fmla="*/ 2155078 w 2684164"/>
              <a:gd name="connsiteY183" fmla="*/ 3630454 h 4354359"/>
              <a:gd name="connsiteX184" fmla="*/ 2132218 w 2684164"/>
              <a:gd name="connsiteY184" fmla="*/ 3622834 h 4354359"/>
              <a:gd name="connsiteX185" fmla="*/ 2116978 w 2684164"/>
              <a:gd name="connsiteY185" fmla="*/ 3706654 h 4354359"/>
              <a:gd name="connsiteX186" fmla="*/ 2101738 w 2684164"/>
              <a:gd name="connsiteY186" fmla="*/ 3683794 h 4354359"/>
              <a:gd name="connsiteX187" fmla="*/ 2040778 w 2684164"/>
              <a:gd name="connsiteY187" fmla="*/ 3691414 h 4354359"/>
              <a:gd name="connsiteX188" fmla="*/ 2048398 w 2684164"/>
              <a:gd name="connsiteY188" fmla="*/ 3729514 h 4354359"/>
              <a:gd name="connsiteX189" fmla="*/ 2071258 w 2684164"/>
              <a:gd name="connsiteY189" fmla="*/ 3744754 h 4354359"/>
              <a:gd name="connsiteX190" fmla="*/ 2086498 w 2684164"/>
              <a:gd name="connsiteY190" fmla="*/ 3775234 h 4354359"/>
              <a:gd name="connsiteX191" fmla="*/ 2078878 w 2684164"/>
              <a:gd name="connsiteY191" fmla="*/ 3820954 h 4354359"/>
              <a:gd name="connsiteX192" fmla="*/ 2002678 w 2684164"/>
              <a:gd name="connsiteY192" fmla="*/ 3775234 h 4354359"/>
              <a:gd name="connsiteX193" fmla="*/ 1987438 w 2684164"/>
              <a:gd name="connsiteY193" fmla="*/ 3676174 h 4354359"/>
              <a:gd name="connsiteX194" fmla="*/ 1964578 w 2684164"/>
              <a:gd name="connsiteY194" fmla="*/ 3653314 h 4354359"/>
              <a:gd name="connsiteX195" fmla="*/ 1972198 w 2684164"/>
              <a:gd name="connsiteY195" fmla="*/ 3607594 h 4354359"/>
              <a:gd name="connsiteX196" fmla="*/ 2017918 w 2684164"/>
              <a:gd name="connsiteY196" fmla="*/ 3599974 h 4354359"/>
              <a:gd name="connsiteX197" fmla="*/ 2025538 w 2684164"/>
              <a:gd name="connsiteY197" fmla="*/ 3546634 h 4354359"/>
              <a:gd name="connsiteX198" fmla="*/ 2056018 w 2684164"/>
              <a:gd name="connsiteY198" fmla="*/ 3554254 h 4354359"/>
              <a:gd name="connsiteX199" fmla="*/ 2086498 w 2684164"/>
              <a:gd name="connsiteY199" fmla="*/ 3516154 h 4354359"/>
              <a:gd name="connsiteX200" fmla="*/ 2116978 w 2684164"/>
              <a:gd name="connsiteY200" fmla="*/ 3485674 h 4354359"/>
              <a:gd name="connsiteX201" fmla="*/ 2132218 w 2684164"/>
              <a:gd name="connsiteY201" fmla="*/ 3462814 h 4354359"/>
              <a:gd name="connsiteX202" fmla="*/ 2162698 w 2684164"/>
              <a:gd name="connsiteY202" fmla="*/ 3439954 h 4354359"/>
              <a:gd name="connsiteX203" fmla="*/ 2231278 w 2684164"/>
              <a:gd name="connsiteY203" fmla="*/ 3348514 h 4354359"/>
              <a:gd name="connsiteX204" fmla="*/ 2238898 w 2684164"/>
              <a:gd name="connsiteY204" fmla="*/ 3318034 h 4354359"/>
              <a:gd name="connsiteX205" fmla="*/ 2261758 w 2684164"/>
              <a:gd name="connsiteY205" fmla="*/ 3257074 h 4354359"/>
              <a:gd name="connsiteX206" fmla="*/ 2269378 w 2684164"/>
              <a:gd name="connsiteY206" fmla="*/ 3211354 h 4354359"/>
              <a:gd name="connsiteX207" fmla="*/ 2292238 w 2684164"/>
              <a:gd name="connsiteY207" fmla="*/ 3165634 h 4354359"/>
              <a:gd name="connsiteX208" fmla="*/ 2307478 w 2684164"/>
              <a:gd name="connsiteY208" fmla="*/ 3127534 h 4354359"/>
              <a:gd name="connsiteX209" fmla="*/ 2345578 w 2684164"/>
              <a:gd name="connsiteY209" fmla="*/ 3112294 h 4354359"/>
              <a:gd name="connsiteX210" fmla="*/ 2368438 w 2684164"/>
              <a:gd name="connsiteY210" fmla="*/ 3097054 h 4354359"/>
              <a:gd name="connsiteX211" fmla="*/ 2487977 w 2684164"/>
              <a:gd name="connsiteY211" fmla="*/ 3067050 h 4354359"/>
              <a:gd name="connsiteX212" fmla="*/ 2586085 w 2684164"/>
              <a:gd name="connsiteY212" fmla="*/ 3063717 h 4354359"/>
              <a:gd name="connsiteX213" fmla="*/ 2678476 w 2684164"/>
              <a:gd name="connsiteY213" fmla="*/ 3054668 h 4354359"/>
              <a:gd name="connsiteX0" fmla="*/ 2678476 w 2684164"/>
              <a:gd name="connsiteY0" fmla="*/ 3054668 h 4340073"/>
              <a:gd name="connsiteX1" fmla="*/ 2673238 w 2684164"/>
              <a:gd name="connsiteY1" fmla="*/ 3028474 h 4340073"/>
              <a:gd name="connsiteX2" fmla="*/ 2665618 w 2684164"/>
              <a:gd name="connsiteY2" fmla="*/ 2975134 h 4340073"/>
              <a:gd name="connsiteX3" fmla="*/ 2623708 w 2684164"/>
              <a:gd name="connsiteY3" fmla="*/ 2967038 h 4340073"/>
              <a:gd name="connsiteX4" fmla="*/ 2560367 w 2684164"/>
              <a:gd name="connsiteY4" fmla="*/ 2966561 h 4340073"/>
              <a:gd name="connsiteX5" fmla="*/ 2519410 w 2684164"/>
              <a:gd name="connsiteY5" fmla="*/ 2908936 h 4340073"/>
              <a:gd name="connsiteX6" fmla="*/ 2457021 w 2684164"/>
              <a:gd name="connsiteY6" fmla="*/ 2905601 h 4340073"/>
              <a:gd name="connsiteX7" fmla="*/ 2410349 w 2684164"/>
              <a:gd name="connsiteY7" fmla="*/ 2889885 h 4340073"/>
              <a:gd name="connsiteX8" fmla="*/ 2376058 w 2684164"/>
              <a:gd name="connsiteY8" fmla="*/ 2876074 h 4340073"/>
              <a:gd name="connsiteX9" fmla="*/ 2347960 w 2684164"/>
              <a:gd name="connsiteY9" fmla="*/ 2856071 h 4340073"/>
              <a:gd name="connsiteX10" fmla="*/ 2293190 w 2684164"/>
              <a:gd name="connsiteY10" fmla="*/ 2824163 h 4340073"/>
              <a:gd name="connsiteX11" fmla="*/ 2218895 w 2684164"/>
              <a:gd name="connsiteY11" fmla="*/ 2864167 h 4340073"/>
              <a:gd name="connsiteX12" fmla="*/ 2178414 w 2684164"/>
              <a:gd name="connsiteY12" fmla="*/ 2825116 h 4340073"/>
              <a:gd name="connsiteX13" fmla="*/ 2143172 w 2684164"/>
              <a:gd name="connsiteY13" fmla="*/ 2746058 h 4340073"/>
              <a:gd name="connsiteX14" fmla="*/ 2123646 w 2684164"/>
              <a:gd name="connsiteY14" fmla="*/ 2684621 h 4340073"/>
              <a:gd name="connsiteX15" fmla="*/ 2105549 w 2684164"/>
              <a:gd name="connsiteY15" fmla="*/ 2649379 h 4340073"/>
              <a:gd name="connsiteX16" fmla="*/ 2104119 w 2684164"/>
              <a:gd name="connsiteY16" fmla="*/ 2600801 h 4340073"/>
              <a:gd name="connsiteX17" fmla="*/ 2026490 w 2684164"/>
              <a:gd name="connsiteY17" fmla="*/ 2686051 h 4340073"/>
              <a:gd name="connsiteX18" fmla="*/ 1959340 w 2684164"/>
              <a:gd name="connsiteY18" fmla="*/ 2754154 h 4340073"/>
              <a:gd name="connsiteX19" fmla="*/ 1912191 w 2684164"/>
              <a:gd name="connsiteY19" fmla="*/ 2713196 h 4340073"/>
              <a:gd name="connsiteX20" fmla="*/ 1775507 w 2684164"/>
              <a:gd name="connsiteY20" fmla="*/ 2699862 h 4340073"/>
              <a:gd name="connsiteX21" fmla="*/ 1677399 w 2684164"/>
              <a:gd name="connsiteY21" fmla="*/ 2689860 h 4340073"/>
              <a:gd name="connsiteX22" fmla="*/ 1606915 w 2684164"/>
              <a:gd name="connsiteY22" fmla="*/ 2582229 h 4340073"/>
              <a:gd name="connsiteX23" fmla="*/ 1542145 w 2684164"/>
              <a:gd name="connsiteY23" fmla="*/ 2584133 h 4340073"/>
              <a:gd name="connsiteX24" fmla="*/ 1517379 w 2684164"/>
              <a:gd name="connsiteY24" fmla="*/ 2563654 h 4340073"/>
              <a:gd name="connsiteX25" fmla="*/ 1469278 w 2684164"/>
              <a:gd name="connsiteY25" fmla="*/ 2381726 h 4340073"/>
              <a:gd name="connsiteX26" fmla="*/ 1438798 w 2684164"/>
              <a:gd name="connsiteY26" fmla="*/ 2289334 h 4340073"/>
              <a:gd name="connsiteX27" fmla="*/ 1400698 w 2684164"/>
              <a:gd name="connsiteY27" fmla="*/ 2220754 h 4340073"/>
              <a:gd name="connsiteX28" fmla="*/ 1385458 w 2684164"/>
              <a:gd name="connsiteY28" fmla="*/ 2197894 h 4340073"/>
              <a:gd name="connsiteX29" fmla="*/ 1374981 w 2684164"/>
              <a:gd name="connsiteY29" fmla="*/ 2152651 h 4340073"/>
              <a:gd name="connsiteX30" fmla="*/ 1369742 w 2684164"/>
              <a:gd name="connsiteY30" fmla="*/ 2052162 h 4340073"/>
              <a:gd name="connsiteX31" fmla="*/ 1384030 w 2684164"/>
              <a:gd name="connsiteY31" fmla="*/ 1982630 h 4340073"/>
              <a:gd name="connsiteX32" fmla="*/ 1315926 w 2684164"/>
              <a:gd name="connsiteY32" fmla="*/ 1917859 h 4340073"/>
              <a:gd name="connsiteX33" fmla="*/ 1282588 w 2684164"/>
              <a:gd name="connsiteY33" fmla="*/ 1912621 h 4340073"/>
              <a:gd name="connsiteX34" fmla="*/ 1184957 w 2684164"/>
              <a:gd name="connsiteY34" fmla="*/ 1853089 h 4340073"/>
              <a:gd name="connsiteX35" fmla="*/ 1126856 w 2684164"/>
              <a:gd name="connsiteY35" fmla="*/ 1863567 h 4340073"/>
              <a:gd name="connsiteX36" fmla="*/ 1074467 w 2684164"/>
              <a:gd name="connsiteY36" fmla="*/ 1897379 h 4340073"/>
              <a:gd name="connsiteX37" fmla="*/ 1025413 w 2684164"/>
              <a:gd name="connsiteY37" fmla="*/ 1923098 h 4340073"/>
              <a:gd name="connsiteX38" fmla="*/ 958738 w 2684164"/>
              <a:gd name="connsiteY38" fmla="*/ 1984058 h 4340073"/>
              <a:gd name="connsiteX39" fmla="*/ 909684 w 2684164"/>
              <a:gd name="connsiteY39" fmla="*/ 1941672 h 4340073"/>
              <a:gd name="connsiteX40" fmla="*/ 854917 w 2684164"/>
              <a:gd name="connsiteY40" fmla="*/ 1915002 h 4340073"/>
              <a:gd name="connsiteX41" fmla="*/ 823960 w 2684164"/>
              <a:gd name="connsiteY41" fmla="*/ 1889284 h 4340073"/>
              <a:gd name="connsiteX42" fmla="*/ 800624 w 2684164"/>
              <a:gd name="connsiteY42" fmla="*/ 1846898 h 4340073"/>
              <a:gd name="connsiteX43" fmla="*/ 814912 w 2684164"/>
              <a:gd name="connsiteY43" fmla="*/ 1789748 h 4340073"/>
              <a:gd name="connsiteX44" fmla="*/ 804433 w 2684164"/>
              <a:gd name="connsiteY44" fmla="*/ 1720215 h 4340073"/>
              <a:gd name="connsiteX45" fmla="*/ 783955 w 2684164"/>
              <a:gd name="connsiteY45" fmla="*/ 1625441 h 4340073"/>
              <a:gd name="connsiteX46" fmla="*/ 760141 w 2684164"/>
              <a:gd name="connsiteY46" fmla="*/ 1635919 h 4340073"/>
              <a:gd name="connsiteX47" fmla="*/ 701563 w 2684164"/>
              <a:gd name="connsiteY47" fmla="*/ 1571626 h 4340073"/>
              <a:gd name="connsiteX48" fmla="*/ 730138 w 2684164"/>
              <a:gd name="connsiteY48" fmla="*/ 1519714 h 4340073"/>
              <a:gd name="connsiteX49" fmla="*/ 777763 w 2684164"/>
              <a:gd name="connsiteY49" fmla="*/ 1455420 h 4340073"/>
              <a:gd name="connsiteX50" fmla="*/ 775858 w 2684164"/>
              <a:gd name="connsiteY50" fmla="*/ 1429227 h 4340073"/>
              <a:gd name="connsiteX51" fmla="*/ 818721 w 2684164"/>
              <a:gd name="connsiteY51" fmla="*/ 1375409 h 4340073"/>
              <a:gd name="connsiteX52" fmla="*/ 826818 w 2684164"/>
              <a:gd name="connsiteY52" fmla="*/ 1282542 h 4340073"/>
              <a:gd name="connsiteX53" fmla="*/ 812529 w 2684164"/>
              <a:gd name="connsiteY53" fmla="*/ 1198721 h 4340073"/>
              <a:gd name="connsiteX54" fmla="*/ 780144 w 2684164"/>
              <a:gd name="connsiteY54" fmla="*/ 1151573 h 4340073"/>
              <a:gd name="connsiteX55" fmla="*/ 761571 w 2684164"/>
              <a:gd name="connsiteY55" fmla="*/ 1070134 h 4340073"/>
              <a:gd name="connsiteX56" fmla="*/ 805387 w 2684164"/>
              <a:gd name="connsiteY56" fmla="*/ 1034892 h 4340073"/>
              <a:gd name="connsiteX57" fmla="*/ 808720 w 2684164"/>
              <a:gd name="connsiteY57" fmla="*/ 976789 h 4340073"/>
              <a:gd name="connsiteX58" fmla="*/ 821102 w 2684164"/>
              <a:gd name="connsiteY58" fmla="*/ 901065 h 4340073"/>
              <a:gd name="connsiteX59" fmla="*/ 830151 w 2684164"/>
              <a:gd name="connsiteY59" fmla="*/ 833914 h 4340073"/>
              <a:gd name="connsiteX60" fmla="*/ 844915 w 2684164"/>
              <a:gd name="connsiteY60" fmla="*/ 795814 h 4340073"/>
              <a:gd name="connsiteX61" fmla="*/ 860154 w 2684164"/>
              <a:gd name="connsiteY61" fmla="*/ 762475 h 4340073"/>
              <a:gd name="connsiteX62" fmla="*/ 833961 w 2684164"/>
              <a:gd name="connsiteY62" fmla="*/ 696754 h 4340073"/>
              <a:gd name="connsiteX63" fmla="*/ 818245 w 2684164"/>
              <a:gd name="connsiteY63" fmla="*/ 573405 h 4340073"/>
              <a:gd name="connsiteX64" fmla="*/ 787764 w 2684164"/>
              <a:gd name="connsiteY64" fmla="*/ 536259 h 4340073"/>
              <a:gd name="connsiteX65" fmla="*/ 770143 w 2684164"/>
              <a:gd name="connsiteY65" fmla="*/ 505777 h 4340073"/>
              <a:gd name="connsiteX66" fmla="*/ 747283 w 2684164"/>
              <a:gd name="connsiteY66" fmla="*/ 430054 h 4340073"/>
              <a:gd name="connsiteX67" fmla="*/ 720137 w 2684164"/>
              <a:gd name="connsiteY67" fmla="*/ 349091 h 4340073"/>
              <a:gd name="connsiteX68" fmla="*/ 732519 w 2684164"/>
              <a:gd name="connsiteY68" fmla="*/ 321469 h 4340073"/>
              <a:gd name="connsiteX69" fmla="*/ 729187 w 2684164"/>
              <a:gd name="connsiteY69" fmla="*/ 256223 h 4340073"/>
              <a:gd name="connsiteX70" fmla="*/ 710137 w 2684164"/>
              <a:gd name="connsiteY70" fmla="*/ 241935 h 4340073"/>
              <a:gd name="connsiteX71" fmla="*/ 702040 w 2684164"/>
              <a:gd name="connsiteY71" fmla="*/ 171451 h 4340073"/>
              <a:gd name="connsiteX72" fmla="*/ 668226 w 2684164"/>
              <a:gd name="connsiteY72" fmla="*/ 120015 h 4340073"/>
              <a:gd name="connsiteX73" fmla="*/ 679180 w 2684164"/>
              <a:gd name="connsiteY73" fmla="*/ 70485 h 4340073"/>
              <a:gd name="connsiteX74" fmla="*/ 650127 w 2684164"/>
              <a:gd name="connsiteY74" fmla="*/ 0 h 4340073"/>
              <a:gd name="connsiteX75" fmla="*/ 605837 w 2684164"/>
              <a:gd name="connsiteY75" fmla="*/ 10001 h 4340073"/>
              <a:gd name="connsiteX76" fmla="*/ 535352 w 2684164"/>
              <a:gd name="connsiteY76" fmla="*/ 85249 h 4340073"/>
              <a:gd name="connsiteX77" fmla="*/ 552497 w 2684164"/>
              <a:gd name="connsiteY77" fmla="*/ 158591 h 4340073"/>
              <a:gd name="connsiteX78" fmla="*/ 545831 w 2684164"/>
              <a:gd name="connsiteY78" fmla="*/ 234792 h 4340073"/>
              <a:gd name="connsiteX79" fmla="*/ 498205 w 2684164"/>
              <a:gd name="connsiteY79" fmla="*/ 313373 h 4340073"/>
              <a:gd name="connsiteX80" fmla="*/ 453913 w 2684164"/>
              <a:gd name="connsiteY80" fmla="*/ 408147 h 4340073"/>
              <a:gd name="connsiteX81" fmla="*/ 361044 w 2684164"/>
              <a:gd name="connsiteY81" fmla="*/ 381476 h 4340073"/>
              <a:gd name="connsiteX82" fmla="*/ 293418 w 2684164"/>
              <a:gd name="connsiteY82" fmla="*/ 441960 h 4340073"/>
              <a:gd name="connsiteX83" fmla="*/ 263413 w 2684164"/>
              <a:gd name="connsiteY83" fmla="*/ 513874 h 4340073"/>
              <a:gd name="connsiteX84" fmla="*/ 314848 w 2684164"/>
              <a:gd name="connsiteY84" fmla="*/ 574834 h 4340073"/>
              <a:gd name="connsiteX85" fmla="*/ 228646 w 2684164"/>
              <a:gd name="connsiteY85" fmla="*/ 711995 h 4340073"/>
              <a:gd name="connsiteX86" fmla="*/ 255318 w 2684164"/>
              <a:gd name="connsiteY86" fmla="*/ 758667 h 4340073"/>
              <a:gd name="connsiteX87" fmla="*/ 241029 w 2684164"/>
              <a:gd name="connsiteY87" fmla="*/ 834390 h 4340073"/>
              <a:gd name="connsiteX88" fmla="*/ 295798 w 2684164"/>
              <a:gd name="connsiteY88" fmla="*/ 849630 h 4340073"/>
              <a:gd name="connsiteX89" fmla="*/ 343899 w 2684164"/>
              <a:gd name="connsiteY89" fmla="*/ 872966 h 4340073"/>
              <a:gd name="connsiteX90" fmla="*/ 317230 w 2684164"/>
              <a:gd name="connsiteY90" fmla="*/ 957263 h 4340073"/>
              <a:gd name="connsiteX91" fmla="*/ 314849 w 2684164"/>
              <a:gd name="connsiteY91" fmla="*/ 1051560 h 4340073"/>
              <a:gd name="connsiteX92" fmla="*/ 231506 w 2684164"/>
              <a:gd name="connsiteY92" fmla="*/ 1096803 h 4340073"/>
              <a:gd name="connsiteX93" fmla="*/ 152447 w 2684164"/>
              <a:gd name="connsiteY93" fmla="*/ 1095376 h 4340073"/>
              <a:gd name="connsiteX94" fmla="*/ 159114 w 2684164"/>
              <a:gd name="connsiteY94" fmla="*/ 1245395 h 4340073"/>
              <a:gd name="connsiteX95" fmla="*/ 221503 w 2684164"/>
              <a:gd name="connsiteY95" fmla="*/ 1283494 h 4340073"/>
              <a:gd name="connsiteX96" fmla="*/ 210073 w 2684164"/>
              <a:gd name="connsiteY96" fmla="*/ 1344454 h 4340073"/>
              <a:gd name="connsiteX97" fmla="*/ 292464 w 2684164"/>
              <a:gd name="connsiteY97" fmla="*/ 1416368 h 4340073"/>
              <a:gd name="connsiteX98" fmla="*/ 272938 w 2684164"/>
              <a:gd name="connsiteY98" fmla="*/ 1466374 h 4340073"/>
              <a:gd name="connsiteX99" fmla="*/ 237219 w 2684164"/>
              <a:gd name="connsiteY99" fmla="*/ 1567339 h 4340073"/>
              <a:gd name="connsiteX100" fmla="*/ 212455 w 2684164"/>
              <a:gd name="connsiteY100" fmla="*/ 1594485 h 4340073"/>
              <a:gd name="connsiteX101" fmla="*/ 152923 w 2684164"/>
              <a:gd name="connsiteY101" fmla="*/ 1602105 h 4340073"/>
              <a:gd name="connsiteX102" fmla="*/ 96249 w 2684164"/>
              <a:gd name="connsiteY102" fmla="*/ 1652111 h 4340073"/>
              <a:gd name="connsiteX103" fmla="*/ 35289 w 2684164"/>
              <a:gd name="connsiteY103" fmla="*/ 1684497 h 4340073"/>
              <a:gd name="connsiteX104" fmla="*/ 11001 w 2684164"/>
              <a:gd name="connsiteY104" fmla="*/ 1750219 h 4340073"/>
              <a:gd name="connsiteX105" fmla="*/ 523 w 2684164"/>
              <a:gd name="connsiteY105" fmla="*/ 1875473 h 4340073"/>
              <a:gd name="connsiteX106" fmla="*/ 29098 w 2684164"/>
              <a:gd name="connsiteY106" fmla="*/ 1938814 h 4340073"/>
              <a:gd name="connsiteX107" fmla="*/ 79104 w 2684164"/>
              <a:gd name="connsiteY107" fmla="*/ 1993107 h 4340073"/>
              <a:gd name="connsiteX108" fmla="*/ 166258 w 2684164"/>
              <a:gd name="connsiteY108" fmla="*/ 2037874 h 4340073"/>
              <a:gd name="connsiteX109" fmla="*/ 241505 w 2684164"/>
              <a:gd name="connsiteY109" fmla="*/ 2100263 h 4340073"/>
              <a:gd name="connsiteX110" fmla="*/ 265318 w 2684164"/>
              <a:gd name="connsiteY110" fmla="*/ 2182654 h 4340073"/>
              <a:gd name="connsiteX111" fmla="*/ 318182 w 2684164"/>
              <a:gd name="connsiteY111" fmla="*/ 2265045 h 4340073"/>
              <a:gd name="connsiteX112" fmla="*/ 443436 w 2684164"/>
              <a:gd name="connsiteY112" fmla="*/ 2258854 h 4340073"/>
              <a:gd name="connsiteX113" fmla="*/ 472010 w 2684164"/>
              <a:gd name="connsiteY113" fmla="*/ 2296954 h 4340073"/>
              <a:gd name="connsiteX114" fmla="*/ 510111 w 2684164"/>
              <a:gd name="connsiteY114" fmla="*/ 2330292 h 4340073"/>
              <a:gd name="connsiteX115" fmla="*/ 541067 w 2684164"/>
              <a:gd name="connsiteY115" fmla="*/ 2318385 h 4340073"/>
              <a:gd name="connsiteX116" fmla="*/ 564403 w 2684164"/>
              <a:gd name="connsiteY116" fmla="*/ 2392680 h 4340073"/>
              <a:gd name="connsiteX117" fmla="*/ 543448 w 2684164"/>
              <a:gd name="connsiteY117" fmla="*/ 2461737 h 4340073"/>
              <a:gd name="connsiteX118" fmla="*/ 497728 w 2684164"/>
              <a:gd name="connsiteY118" fmla="*/ 2511267 h 4340073"/>
              <a:gd name="connsiteX119" fmla="*/ 499633 w 2684164"/>
              <a:gd name="connsiteY119" fmla="*/ 2549843 h 4340073"/>
              <a:gd name="connsiteX120" fmla="*/ 491061 w 2684164"/>
              <a:gd name="connsiteY120" fmla="*/ 2611279 h 4340073"/>
              <a:gd name="connsiteX121" fmla="*/ 524398 w 2684164"/>
              <a:gd name="connsiteY121" fmla="*/ 2648902 h 4340073"/>
              <a:gd name="connsiteX122" fmla="*/ 532018 w 2684164"/>
              <a:gd name="connsiteY122" fmla="*/ 2681764 h 4340073"/>
              <a:gd name="connsiteX123" fmla="*/ 564879 w 2684164"/>
              <a:gd name="connsiteY123" fmla="*/ 2642236 h 4340073"/>
              <a:gd name="connsiteX124" fmla="*/ 598217 w 2684164"/>
              <a:gd name="connsiteY124" fmla="*/ 2584610 h 4340073"/>
              <a:gd name="connsiteX125" fmla="*/ 655366 w 2684164"/>
              <a:gd name="connsiteY125" fmla="*/ 2589848 h 4340073"/>
              <a:gd name="connsiteX126" fmla="*/ 717279 w 2684164"/>
              <a:gd name="connsiteY126" fmla="*/ 2680812 h 4340073"/>
              <a:gd name="connsiteX127" fmla="*/ 755855 w 2684164"/>
              <a:gd name="connsiteY127" fmla="*/ 2739390 h 4340073"/>
              <a:gd name="connsiteX128" fmla="*/ 713945 w 2684164"/>
              <a:gd name="connsiteY128" fmla="*/ 2816067 h 4340073"/>
              <a:gd name="connsiteX129" fmla="*/ 642032 w 2684164"/>
              <a:gd name="connsiteY129" fmla="*/ 2851785 h 4340073"/>
              <a:gd name="connsiteX130" fmla="*/ 592978 w 2684164"/>
              <a:gd name="connsiteY130" fmla="*/ 2914174 h 4340073"/>
              <a:gd name="connsiteX131" fmla="*/ 526779 w 2684164"/>
              <a:gd name="connsiteY131" fmla="*/ 2938462 h 4340073"/>
              <a:gd name="connsiteX132" fmla="*/ 497252 w 2684164"/>
              <a:gd name="connsiteY132" fmla="*/ 2980373 h 4340073"/>
              <a:gd name="connsiteX133" fmla="*/ 527732 w 2684164"/>
              <a:gd name="connsiteY133" fmla="*/ 3081814 h 4340073"/>
              <a:gd name="connsiteX134" fmla="*/ 533923 w 2684164"/>
              <a:gd name="connsiteY134" fmla="*/ 3220403 h 4340073"/>
              <a:gd name="connsiteX135" fmla="*/ 588692 w 2684164"/>
              <a:gd name="connsiteY135" fmla="*/ 3276601 h 4340073"/>
              <a:gd name="connsiteX136" fmla="*/ 614886 w 2684164"/>
              <a:gd name="connsiteY136" fmla="*/ 3342323 h 4340073"/>
              <a:gd name="connsiteX137" fmla="*/ 586311 w 2684164"/>
              <a:gd name="connsiteY137" fmla="*/ 3392329 h 4340073"/>
              <a:gd name="connsiteX138" fmla="*/ 586310 w 2684164"/>
              <a:gd name="connsiteY138" fmla="*/ 3450432 h 4340073"/>
              <a:gd name="connsiteX139" fmla="*/ 562498 w 2684164"/>
              <a:gd name="connsiteY139" fmla="*/ 3493294 h 4340073"/>
              <a:gd name="connsiteX140" fmla="*/ 546781 w 2684164"/>
              <a:gd name="connsiteY140" fmla="*/ 3561398 h 4340073"/>
              <a:gd name="connsiteX141" fmla="*/ 538686 w 2684164"/>
              <a:gd name="connsiteY141" fmla="*/ 3611404 h 4340073"/>
              <a:gd name="connsiteX142" fmla="*/ 519635 w 2684164"/>
              <a:gd name="connsiteY142" fmla="*/ 3654266 h 4340073"/>
              <a:gd name="connsiteX143" fmla="*/ 547258 w 2684164"/>
              <a:gd name="connsiteY143" fmla="*/ 3685223 h 4340073"/>
              <a:gd name="connsiteX144" fmla="*/ 600598 w 2684164"/>
              <a:gd name="connsiteY144" fmla="*/ 3699034 h 4340073"/>
              <a:gd name="connsiteX145" fmla="*/ 659653 w 2684164"/>
              <a:gd name="connsiteY145" fmla="*/ 3678556 h 4340073"/>
              <a:gd name="connsiteX146" fmla="*/ 661558 w 2684164"/>
              <a:gd name="connsiteY146" fmla="*/ 3725703 h 4340073"/>
              <a:gd name="connsiteX147" fmla="*/ 717279 w 2684164"/>
              <a:gd name="connsiteY147" fmla="*/ 3725704 h 4340073"/>
              <a:gd name="connsiteX148" fmla="*/ 781573 w 2684164"/>
              <a:gd name="connsiteY148" fmla="*/ 3743801 h 4340073"/>
              <a:gd name="connsiteX149" fmla="*/ 807767 w 2684164"/>
              <a:gd name="connsiteY149" fmla="*/ 3792379 h 4340073"/>
              <a:gd name="connsiteX150" fmla="*/ 844438 w 2684164"/>
              <a:gd name="connsiteY150" fmla="*/ 3798094 h 4340073"/>
              <a:gd name="connsiteX151" fmla="*/ 872061 w 2684164"/>
              <a:gd name="connsiteY151" fmla="*/ 3815716 h 4340073"/>
              <a:gd name="connsiteX152" fmla="*/ 890158 w 2684164"/>
              <a:gd name="connsiteY152" fmla="*/ 3836194 h 4340073"/>
              <a:gd name="connsiteX153" fmla="*/ 897778 w 2684164"/>
              <a:gd name="connsiteY153" fmla="*/ 3866674 h 4340073"/>
              <a:gd name="connsiteX154" fmla="*/ 913018 w 2684164"/>
              <a:gd name="connsiteY154" fmla="*/ 3889534 h 4340073"/>
              <a:gd name="connsiteX155" fmla="*/ 957309 w 2684164"/>
              <a:gd name="connsiteY155" fmla="*/ 3922872 h 4340073"/>
              <a:gd name="connsiteX156" fmla="*/ 989218 w 2684164"/>
              <a:gd name="connsiteY156" fmla="*/ 3973354 h 4340073"/>
              <a:gd name="connsiteX157" fmla="*/ 1004458 w 2684164"/>
              <a:gd name="connsiteY157" fmla="*/ 3996214 h 4340073"/>
              <a:gd name="connsiteX158" fmla="*/ 1027318 w 2684164"/>
              <a:gd name="connsiteY158" fmla="*/ 4034314 h 4340073"/>
              <a:gd name="connsiteX159" fmla="*/ 1060179 w 2684164"/>
              <a:gd name="connsiteY159" fmla="*/ 4120039 h 4340073"/>
              <a:gd name="connsiteX160" fmla="*/ 1136856 w 2684164"/>
              <a:gd name="connsiteY160" fmla="*/ 4154329 h 4340073"/>
              <a:gd name="connsiteX161" fmla="*/ 1166383 w 2684164"/>
              <a:gd name="connsiteY161" fmla="*/ 4216241 h 4340073"/>
              <a:gd name="connsiteX162" fmla="*/ 1203054 w 2684164"/>
              <a:gd name="connsiteY162" fmla="*/ 4211479 h 4340073"/>
              <a:gd name="connsiteX163" fmla="*/ 1246393 w 2684164"/>
              <a:gd name="connsiteY163" fmla="*/ 4259581 h 4340073"/>
              <a:gd name="connsiteX164" fmla="*/ 1309258 w 2684164"/>
              <a:gd name="connsiteY164" fmla="*/ 4340067 h 4340073"/>
              <a:gd name="connsiteX165" fmla="*/ 1347358 w 2684164"/>
              <a:gd name="connsiteY165" fmla="*/ 4255294 h 4340073"/>
              <a:gd name="connsiteX166" fmla="*/ 1408318 w 2684164"/>
              <a:gd name="connsiteY166" fmla="*/ 4224814 h 4340073"/>
              <a:gd name="connsiteX167" fmla="*/ 1461658 w 2684164"/>
              <a:gd name="connsiteY167" fmla="*/ 4209574 h 4340073"/>
              <a:gd name="connsiteX168" fmla="*/ 1499758 w 2684164"/>
              <a:gd name="connsiteY168" fmla="*/ 4186714 h 4340073"/>
              <a:gd name="connsiteX169" fmla="*/ 1545478 w 2684164"/>
              <a:gd name="connsiteY169" fmla="*/ 4156234 h 4340073"/>
              <a:gd name="connsiteX170" fmla="*/ 1575958 w 2684164"/>
              <a:gd name="connsiteY170" fmla="*/ 4148614 h 4340073"/>
              <a:gd name="connsiteX171" fmla="*/ 1636918 w 2684164"/>
              <a:gd name="connsiteY171" fmla="*/ 4087654 h 4340073"/>
              <a:gd name="connsiteX172" fmla="*/ 1667398 w 2684164"/>
              <a:gd name="connsiteY172" fmla="*/ 4064794 h 4340073"/>
              <a:gd name="connsiteX173" fmla="*/ 1819798 w 2684164"/>
              <a:gd name="connsiteY173" fmla="*/ 4026694 h 4340073"/>
              <a:gd name="connsiteX174" fmla="*/ 1850278 w 2684164"/>
              <a:gd name="connsiteY174" fmla="*/ 4011454 h 4340073"/>
              <a:gd name="connsiteX175" fmla="*/ 1895998 w 2684164"/>
              <a:gd name="connsiteY175" fmla="*/ 3996214 h 4340073"/>
              <a:gd name="connsiteX176" fmla="*/ 1918858 w 2684164"/>
              <a:gd name="connsiteY176" fmla="*/ 3980974 h 4340073"/>
              <a:gd name="connsiteX177" fmla="*/ 1979818 w 2684164"/>
              <a:gd name="connsiteY177" fmla="*/ 3935254 h 4340073"/>
              <a:gd name="connsiteX178" fmla="*/ 2040778 w 2684164"/>
              <a:gd name="connsiteY178" fmla="*/ 3897154 h 4340073"/>
              <a:gd name="connsiteX179" fmla="*/ 2071258 w 2684164"/>
              <a:gd name="connsiteY179" fmla="*/ 3881914 h 4340073"/>
              <a:gd name="connsiteX180" fmla="*/ 2124598 w 2684164"/>
              <a:gd name="connsiteY180" fmla="*/ 3843814 h 4340073"/>
              <a:gd name="connsiteX181" fmla="*/ 2155078 w 2684164"/>
              <a:gd name="connsiteY181" fmla="*/ 3813334 h 4340073"/>
              <a:gd name="connsiteX182" fmla="*/ 2193178 w 2684164"/>
              <a:gd name="connsiteY182" fmla="*/ 3714274 h 4340073"/>
              <a:gd name="connsiteX183" fmla="*/ 2155078 w 2684164"/>
              <a:gd name="connsiteY183" fmla="*/ 3630454 h 4340073"/>
              <a:gd name="connsiteX184" fmla="*/ 2132218 w 2684164"/>
              <a:gd name="connsiteY184" fmla="*/ 3622834 h 4340073"/>
              <a:gd name="connsiteX185" fmla="*/ 2116978 w 2684164"/>
              <a:gd name="connsiteY185" fmla="*/ 3706654 h 4340073"/>
              <a:gd name="connsiteX186" fmla="*/ 2101738 w 2684164"/>
              <a:gd name="connsiteY186" fmla="*/ 3683794 h 4340073"/>
              <a:gd name="connsiteX187" fmla="*/ 2040778 w 2684164"/>
              <a:gd name="connsiteY187" fmla="*/ 3691414 h 4340073"/>
              <a:gd name="connsiteX188" fmla="*/ 2048398 w 2684164"/>
              <a:gd name="connsiteY188" fmla="*/ 3729514 h 4340073"/>
              <a:gd name="connsiteX189" fmla="*/ 2071258 w 2684164"/>
              <a:gd name="connsiteY189" fmla="*/ 3744754 h 4340073"/>
              <a:gd name="connsiteX190" fmla="*/ 2086498 w 2684164"/>
              <a:gd name="connsiteY190" fmla="*/ 3775234 h 4340073"/>
              <a:gd name="connsiteX191" fmla="*/ 2078878 w 2684164"/>
              <a:gd name="connsiteY191" fmla="*/ 3820954 h 4340073"/>
              <a:gd name="connsiteX192" fmla="*/ 2002678 w 2684164"/>
              <a:gd name="connsiteY192" fmla="*/ 3775234 h 4340073"/>
              <a:gd name="connsiteX193" fmla="*/ 1987438 w 2684164"/>
              <a:gd name="connsiteY193" fmla="*/ 3676174 h 4340073"/>
              <a:gd name="connsiteX194" fmla="*/ 1964578 w 2684164"/>
              <a:gd name="connsiteY194" fmla="*/ 3653314 h 4340073"/>
              <a:gd name="connsiteX195" fmla="*/ 1972198 w 2684164"/>
              <a:gd name="connsiteY195" fmla="*/ 3607594 h 4340073"/>
              <a:gd name="connsiteX196" fmla="*/ 2017918 w 2684164"/>
              <a:gd name="connsiteY196" fmla="*/ 3599974 h 4340073"/>
              <a:gd name="connsiteX197" fmla="*/ 2025538 w 2684164"/>
              <a:gd name="connsiteY197" fmla="*/ 3546634 h 4340073"/>
              <a:gd name="connsiteX198" fmla="*/ 2056018 w 2684164"/>
              <a:gd name="connsiteY198" fmla="*/ 3554254 h 4340073"/>
              <a:gd name="connsiteX199" fmla="*/ 2086498 w 2684164"/>
              <a:gd name="connsiteY199" fmla="*/ 3516154 h 4340073"/>
              <a:gd name="connsiteX200" fmla="*/ 2116978 w 2684164"/>
              <a:gd name="connsiteY200" fmla="*/ 3485674 h 4340073"/>
              <a:gd name="connsiteX201" fmla="*/ 2132218 w 2684164"/>
              <a:gd name="connsiteY201" fmla="*/ 3462814 h 4340073"/>
              <a:gd name="connsiteX202" fmla="*/ 2162698 w 2684164"/>
              <a:gd name="connsiteY202" fmla="*/ 3439954 h 4340073"/>
              <a:gd name="connsiteX203" fmla="*/ 2231278 w 2684164"/>
              <a:gd name="connsiteY203" fmla="*/ 3348514 h 4340073"/>
              <a:gd name="connsiteX204" fmla="*/ 2238898 w 2684164"/>
              <a:gd name="connsiteY204" fmla="*/ 3318034 h 4340073"/>
              <a:gd name="connsiteX205" fmla="*/ 2261758 w 2684164"/>
              <a:gd name="connsiteY205" fmla="*/ 3257074 h 4340073"/>
              <a:gd name="connsiteX206" fmla="*/ 2269378 w 2684164"/>
              <a:gd name="connsiteY206" fmla="*/ 3211354 h 4340073"/>
              <a:gd name="connsiteX207" fmla="*/ 2292238 w 2684164"/>
              <a:gd name="connsiteY207" fmla="*/ 3165634 h 4340073"/>
              <a:gd name="connsiteX208" fmla="*/ 2307478 w 2684164"/>
              <a:gd name="connsiteY208" fmla="*/ 3127534 h 4340073"/>
              <a:gd name="connsiteX209" fmla="*/ 2345578 w 2684164"/>
              <a:gd name="connsiteY209" fmla="*/ 3112294 h 4340073"/>
              <a:gd name="connsiteX210" fmla="*/ 2368438 w 2684164"/>
              <a:gd name="connsiteY210" fmla="*/ 3097054 h 4340073"/>
              <a:gd name="connsiteX211" fmla="*/ 2487977 w 2684164"/>
              <a:gd name="connsiteY211" fmla="*/ 3067050 h 4340073"/>
              <a:gd name="connsiteX212" fmla="*/ 2586085 w 2684164"/>
              <a:gd name="connsiteY212" fmla="*/ 3063717 h 4340073"/>
              <a:gd name="connsiteX213" fmla="*/ 2678476 w 2684164"/>
              <a:gd name="connsiteY213" fmla="*/ 3054668 h 4340073"/>
              <a:gd name="connsiteX0" fmla="*/ 2678476 w 2684164"/>
              <a:gd name="connsiteY0" fmla="*/ 3054668 h 4340073"/>
              <a:gd name="connsiteX1" fmla="*/ 2673238 w 2684164"/>
              <a:gd name="connsiteY1" fmla="*/ 3028474 h 4340073"/>
              <a:gd name="connsiteX2" fmla="*/ 2665618 w 2684164"/>
              <a:gd name="connsiteY2" fmla="*/ 2975134 h 4340073"/>
              <a:gd name="connsiteX3" fmla="*/ 2623708 w 2684164"/>
              <a:gd name="connsiteY3" fmla="*/ 2967038 h 4340073"/>
              <a:gd name="connsiteX4" fmla="*/ 2560367 w 2684164"/>
              <a:gd name="connsiteY4" fmla="*/ 2966561 h 4340073"/>
              <a:gd name="connsiteX5" fmla="*/ 2519410 w 2684164"/>
              <a:gd name="connsiteY5" fmla="*/ 2908936 h 4340073"/>
              <a:gd name="connsiteX6" fmla="*/ 2457021 w 2684164"/>
              <a:gd name="connsiteY6" fmla="*/ 2905601 h 4340073"/>
              <a:gd name="connsiteX7" fmla="*/ 2410349 w 2684164"/>
              <a:gd name="connsiteY7" fmla="*/ 2889885 h 4340073"/>
              <a:gd name="connsiteX8" fmla="*/ 2376058 w 2684164"/>
              <a:gd name="connsiteY8" fmla="*/ 2876074 h 4340073"/>
              <a:gd name="connsiteX9" fmla="*/ 2347960 w 2684164"/>
              <a:gd name="connsiteY9" fmla="*/ 2856071 h 4340073"/>
              <a:gd name="connsiteX10" fmla="*/ 2293190 w 2684164"/>
              <a:gd name="connsiteY10" fmla="*/ 2824163 h 4340073"/>
              <a:gd name="connsiteX11" fmla="*/ 2218895 w 2684164"/>
              <a:gd name="connsiteY11" fmla="*/ 2864167 h 4340073"/>
              <a:gd name="connsiteX12" fmla="*/ 2178414 w 2684164"/>
              <a:gd name="connsiteY12" fmla="*/ 2825116 h 4340073"/>
              <a:gd name="connsiteX13" fmla="*/ 2143172 w 2684164"/>
              <a:gd name="connsiteY13" fmla="*/ 2746058 h 4340073"/>
              <a:gd name="connsiteX14" fmla="*/ 2123646 w 2684164"/>
              <a:gd name="connsiteY14" fmla="*/ 2684621 h 4340073"/>
              <a:gd name="connsiteX15" fmla="*/ 2105549 w 2684164"/>
              <a:gd name="connsiteY15" fmla="*/ 2649379 h 4340073"/>
              <a:gd name="connsiteX16" fmla="*/ 2104119 w 2684164"/>
              <a:gd name="connsiteY16" fmla="*/ 2600801 h 4340073"/>
              <a:gd name="connsiteX17" fmla="*/ 2026490 w 2684164"/>
              <a:gd name="connsiteY17" fmla="*/ 2686051 h 4340073"/>
              <a:gd name="connsiteX18" fmla="*/ 1959340 w 2684164"/>
              <a:gd name="connsiteY18" fmla="*/ 2754154 h 4340073"/>
              <a:gd name="connsiteX19" fmla="*/ 1912191 w 2684164"/>
              <a:gd name="connsiteY19" fmla="*/ 2713196 h 4340073"/>
              <a:gd name="connsiteX20" fmla="*/ 1775507 w 2684164"/>
              <a:gd name="connsiteY20" fmla="*/ 2699862 h 4340073"/>
              <a:gd name="connsiteX21" fmla="*/ 1677399 w 2684164"/>
              <a:gd name="connsiteY21" fmla="*/ 2689860 h 4340073"/>
              <a:gd name="connsiteX22" fmla="*/ 1606915 w 2684164"/>
              <a:gd name="connsiteY22" fmla="*/ 2582229 h 4340073"/>
              <a:gd name="connsiteX23" fmla="*/ 1542145 w 2684164"/>
              <a:gd name="connsiteY23" fmla="*/ 2584133 h 4340073"/>
              <a:gd name="connsiteX24" fmla="*/ 1517379 w 2684164"/>
              <a:gd name="connsiteY24" fmla="*/ 2563654 h 4340073"/>
              <a:gd name="connsiteX25" fmla="*/ 1469278 w 2684164"/>
              <a:gd name="connsiteY25" fmla="*/ 2381726 h 4340073"/>
              <a:gd name="connsiteX26" fmla="*/ 1438798 w 2684164"/>
              <a:gd name="connsiteY26" fmla="*/ 2289334 h 4340073"/>
              <a:gd name="connsiteX27" fmla="*/ 1400698 w 2684164"/>
              <a:gd name="connsiteY27" fmla="*/ 2220754 h 4340073"/>
              <a:gd name="connsiteX28" fmla="*/ 1385458 w 2684164"/>
              <a:gd name="connsiteY28" fmla="*/ 2197894 h 4340073"/>
              <a:gd name="connsiteX29" fmla="*/ 1374981 w 2684164"/>
              <a:gd name="connsiteY29" fmla="*/ 2152651 h 4340073"/>
              <a:gd name="connsiteX30" fmla="*/ 1369742 w 2684164"/>
              <a:gd name="connsiteY30" fmla="*/ 2052162 h 4340073"/>
              <a:gd name="connsiteX31" fmla="*/ 1384030 w 2684164"/>
              <a:gd name="connsiteY31" fmla="*/ 1982630 h 4340073"/>
              <a:gd name="connsiteX32" fmla="*/ 1315926 w 2684164"/>
              <a:gd name="connsiteY32" fmla="*/ 1917859 h 4340073"/>
              <a:gd name="connsiteX33" fmla="*/ 1282588 w 2684164"/>
              <a:gd name="connsiteY33" fmla="*/ 1912621 h 4340073"/>
              <a:gd name="connsiteX34" fmla="*/ 1184957 w 2684164"/>
              <a:gd name="connsiteY34" fmla="*/ 1853089 h 4340073"/>
              <a:gd name="connsiteX35" fmla="*/ 1126856 w 2684164"/>
              <a:gd name="connsiteY35" fmla="*/ 1863567 h 4340073"/>
              <a:gd name="connsiteX36" fmla="*/ 1074467 w 2684164"/>
              <a:gd name="connsiteY36" fmla="*/ 1897379 h 4340073"/>
              <a:gd name="connsiteX37" fmla="*/ 1025413 w 2684164"/>
              <a:gd name="connsiteY37" fmla="*/ 1923098 h 4340073"/>
              <a:gd name="connsiteX38" fmla="*/ 958738 w 2684164"/>
              <a:gd name="connsiteY38" fmla="*/ 1984058 h 4340073"/>
              <a:gd name="connsiteX39" fmla="*/ 909684 w 2684164"/>
              <a:gd name="connsiteY39" fmla="*/ 1941672 h 4340073"/>
              <a:gd name="connsiteX40" fmla="*/ 854917 w 2684164"/>
              <a:gd name="connsiteY40" fmla="*/ 1915002 h 4340073"/>
              <a:gd name="connsiteX41" fmla="*/ 823960 w 2684164"/>
              <a:gd name="connsiteY41" fmla="*/ 1889284 h 4340073"/>
              <a:gd name="connsiteX42" fmla="*/ 800624 w 2684164"/>
              <a:gd name="connsiteY42" fmla="*/ 1846898 h 4340073"/>
              <a:gd name="connsiteX43" fmla="*/ 814912 w 2684164"/>
              <a:gd name="connsiteY43" fmla="*/ 1789748 h 4340073"/>
              <a:gd name="connsiteX44" fmla="*/ 804433 w 2684164"/>
              <a:gd name="connsiteY44" fmla="*/ 1720215 h 4340073"/>
              <a:gd name="connsiteX45" fmla="*/ 783955 w 2684164"/>
              <a:gd name="connsiteY45" fmla="*/ 1625441 h 4340073"/>
              <a:gd name="connsiteX46" fmla="*/ 760141 w 2684164"/>
              <a:gd name="connsiteY46" fmla="*/ 1635919 h 4340073"/>
              <a:gd name="connsiteX47" fmla="*/ 701563 w 2684164"/>
              <a:gd name="connsiteY47" fmla="*/ 1571626 h 4340073"/>
              <a:gd name="connsiteX48" fmla="*/ 730138 w 2684164"/>
              <a:gd name="connsiteY48" fmla="*/ 1519714 h 4340073"/>
              <a:gd name="connsiteX49" fmla="*/ 777763 w 2684164"/>
              <a:gd name="connsiteY49" fmla="*/ 1455420 h 4340073"/>
              <a:gd name="connsiteX50" fmla="*/ 775858 w 2684164"/>
              <a:gd name="connsiteY50" fmla="*/ 1429227 h 4340073"/>
              <a:gd name="connsiteX51" fmla="*/ 818721 w 2684164"/>
              <a:gd name="connsiteY51" fmla="*/ 1375409 h 4340073"/>
              <a:gd name="connsiteX52" fmla="*/ 826818 w 2684164"/>
              <a:gd name="connsiteY52" fmla="*/ 1282542 h 4340073"/>
              <a:gd name="connsiteX53" fmla="*/ 812529 w 2684164"/>
              <a:gd name="connsiteY53" fmla="*/ 1198721 h 4340073"/>
              <a:gd name="connsiteX54" fmla="*/ 780144 w 2684164"/>
              <a:gd name="connsiteY54" fmla="*/ 1151573 h 4340073"/>
              <a:gd name="connsiteX55" fmla="*/ 761571 w 2684164"/>
              <a:gd name="connsiteY55" fmla="*/ 1070134 h 4340073"/>
              <a:gd name="connsiteX56" fmla="*/ 805387 w 2684164"/>
              <a:gd name="connsiteY56" fmla="*/ 1034892 h 4340073"/>
              <a:gd name="connsiteX57" fmla="*/ 808720 w 2684164"/>
              <a:gd name="connsiteY57" fmla="*/ 976789 h 4340073"/>
              <a:gd name="connsiteX58" fmla="*/ 821102 w 2684164"/>
              <a:gd name="connsiteY58" fmla="*/ 901065 h 4340073"/>
              <a:gd name="connsiteX59" fmla="*/ 830151 w 2684164"/>
              <a:gd name="connsiteY59" fmla="*/ 833914 h 4340073"/>
              <a:gd name="connsiteX60" fmla="*/ 844915 w 2684164"/>
              <a:gd name="connsiteY60" fmla="*/ 795814 h 4340073"/>
              <a:gd name="connsiteX61" fmla="*/ 860154 w 2684164"/>
              <a:gd name="connsiteY61" fmla="*/ 762475 h 4340073"/>
              <a:gd name="connsiteX62" fmla="*/ 833961 w 2684164"/>
              <a:gd name="connsiteY62" fmla="*/ 696754 h 4340073"/>
              <a:gd name="connsiteX63" fmla="*/ 818245 w 2684164"/>
              <a:gd name="connsiteY63" fmla="*/ 573405 h 4340073"/>
              <a:gd name="connsiteX64" fmla="*/ 787764 w 2684164"/>
              <a:gd name="connsiteY64" fmla="*/ 536259 h 4340073"/>
              <a:gd name="connsiteX65" fmla="*/ 770143 w 2684164"/>
              <a:gd name="connsiteY65" fmla="*/ 505777 h 4340073"/>
              <a:gd name="connsiteX66" fmla="*/ 747283 w 2684164"/>
              <a:gd name="connsiteY66" fmla="*/ 430054 h 4340073"/>
              <a:gd name="connsiteX67" fmla="*/ 720137 w 2684164"/>
              <a:gd name="connsiteY67" fmla="*/ 349091 h 4340073"/>
              <a:gd name="connsiteX68" fmla="*/ 732519 w 2684164"/>
              <a:gd name="connsiteY68" fmla="*/ 321469 h 4340073"/>
              <a:gd name="connsiteX69" fmla="*/ 729187 w 2684164"/>
              <a:gd name="connsiteY69" fmla="*/ 256223 h 4340073"/>
              <a:gd name="connsiteX70" fmla="*/ 710137 w 2684164"/>
              <a:gd name="connsiteY70" fmla="*/ 241935 h 4340073"/>
              <a:gd name="connsiteX71" fmla="*/ 702040 w 2684164"/>
              <a:gd name="connsiteY71" fmla="*/ 171451 h 4340073"/>
              <a:gd name="connsiteX72" fmla="*/ 668226 w 2684164"/>
              <a:gd name="connsiteY72" fmla="*/ 120015 h 4340073"/>
              <a:gd name="connsiteX73" fmla="*/ 679180 w 2684164"/>
              <a:gd name="connsiteY73" fmla="*/ 70485 h 4340073"/>
              <a:gd name="connsiteX74" fmla="*/ 650127 w 2684164"/>
              <a:gd name="connsiteY74" fmla="*/ 0 h 4340073"/>
              <a:gd name="connsiteX75" fmla="*/ 605837 w 2684164"/>
              <a:gd name="connsiteY75" fmla="*/ 10001 h 4340073"/>
              <a:gd name="connsiteX76" fmla="*/ 535352 w 2684164"/>
              <a:gd name="connsiteY76" fmla="*/ 85249 h 4340073"/>
              <a:gd name="connsiteX77" fmla="*/ 552497 w 2684164"/>
              <a:gd name="connsiteY77" fmla="*/ 158591 h 4340073"/>
              <a:gd name="connsiteX78" fmla="*/ 545831 w 2684164"/>
              <a:gd name="connsiteY78" fmla="*/ 234792 h 4340073"/>
              <a:gd name="connsiteX79" fmla="*/ 498205 w 2684164"/>
              <a:gd name="connsiteY79" fmla="*/ 313373 h 4340073"/>
              <a:gd name="connsiteX80" fmla="*/ 453913 w 2684164"/>
              <a:gd name="connsiteY80" fmla="*/ 408147 h 4340073"/>
              <a:gd name="connsiteX81" fmla="*/ 361044 w 2684164"/>
              <a:gd name="connsiteY81" fmla="*/ 381476 h 4340073"/>
              <a:gd name="connsiteX82" fmla="*/ 293418 w 2684164"/>
              <a:gd name="connsiteY82" fmla="*/ 441960 h 4340073"/>
              <a:gd name="connsiteX83" fmla="*/ 263413 w 2684164"/>
              <a:gd name="connsiteY83" fmla="*/ 513874 h 4340073"/>
              <a:gd name="connsiteX84" fmla="*/ 314848 w 2684164"/>
              <a:gd name="connsiteY84" fmla="*/ 574834 h 4340073"/>
              <a:gd name="connsiteX85" fmla="*/ 228646 w 2684164"/>
              <a:gd name="connsiteY85" fmla="*/ 711995 h 4340073"/>
              <a:gd name="connsiteX86" fmla="*/ 255318 w 2684164"/>
              <a:gd name="connsiteY86" fmla="*/ 758667 h 4340073"/>
              <a:gd name="connsiteX87" fmla="*/ 241029 w 2684164"/>
              <a:gd name="connsiteY87" fmla="*/ 834390 h 4340073"/>
              <a:gd name="connsiteX88" fmla="*/ 295798 w 2684164"/>
              <a:gd name="connsiteY88" fmla="*/ 849630 h 4340073"/>
              <a:gd name="connsiteX89" fmla="*/ 343899 w 2684164"/>
              <a:gd name="connsiteY89" fmla="*/ 872966 h 4340073"/>
              <a:gd name="connsiteX90" fmla="*/ 317230 w 2684164"/>
              <a:gd name="connsiteY90" fmla="*/ 957263 h 4340073"/>
              <a:gd name="connsiteX91" fmla="*/ 314849 w 2684164"/>
              <a:gd name="connsiteY91" fmla="*/ 1051560 h 4340073"/>
              <a:gd name="connsiteX92" fmla="*/ 231506 w 2684164"/>
              <a:gd name="connsiteY92" fmla="*/ 1096803 h 4340073"/>
              <a:gd name="connsiteX93" fmla="*/ 152447 w 2684164"/>
              <a:gd name="connsiteY93" fmla="*/ 1095376 h 4340073"/>
              <a:gd name="connsiteX94" fmla="*/ 159114 w 2684164"/>
              <a:gd name="connsiteY94" fmla="*/ 1245395 h 4340073"/>
              <a:gd name="connsiteX95" fmla="*/ 221503 w 2684164"/>
              <a:gd name="connsiteY95" fmla="*/ 1283494 h 4340073"/>
              <a:gd name="connsiteX96" fmla="*/ 210073 w 2684164"/>
              <a:gd name="connsiteY96" fmla="*/ 1344454 h 4340073"/>
              <a:gd name="connsiteX97" fmla="*/ 292464 w 2684164"/>
              <a:gd name="connsiteY97" fmla="*/ 1416368 h 4340073"/>
              <a:gd name="connsiteX98" fmla="*/ 272938 w 2684164"/>
              <a:gd name="connsiteY98" fmla="*/ 1466374 h 4340073"/>
              <a:gd name="connsiteX99" fmla="*/ 237219 w 2684164"/>
              <a:gd name="connsiteY99" fmla="*/ 1567339 h 4340073"/>
              <a:gd name="connsiteX100" fmla="*/ 212455 w 2684164"/>
              <a:gd name="connsiteY100" fmla="*/ 1594485 h 4340073"/>
              <a:gd name="connsiteX101" fmla="*/ 152923 w 2684164"/>
              <a:gd name="connsiteY101" fmla="*/ 1602105 h 4340073"/>
              <a:gd name="connsiteX102" fmla="*/ 96249 w 2684164"/>
              <a:gd name="connsiteY102" fmla="*/ 1652111 h 4340073"/>
              <a:gd name="connsiteX103" fmla="*/ 35289 w 2684164"/>
              <a:gd name="connsiteY103" fmla="*/ 1684497 h 4340073"/>
              <a:gd name="connsiteX104" fmla="*/ 11001 w 2684164"/>
              <a:gd name="connsiteY104" fmla="*/ 1750219 h 4340073"/>
              <a:gd name="connsiteX105" fmla="*/ 523 w 2684164"/>
              <a:gd name="connsiteY105" fmla="*/ 1875473 h 4340073"/>
              <a:gd name="connsiteX106" fmla="*/ 29098 w 2684164"/>
              <a:gd name="connsiteY106" fmla="*/ 1938814 h 4340073"/>
              <a:gd name="connsiteX107" fmla="*/ 79104 w 2684164"/>
              <a:gd name="connsiteY107" fmla="*/ 1993107 h 4340073"/>
              <a:gd name="connsiteX108" fmla="*/ 166258 w 2684164"/>
              <a:gd name="connsiteY108" fmla="*/ 2037874 h 4340073"/>
              <a:gd name="connsiteX109" fmla="*/ 241505 w 2684164"/>
              <a:gd name="connsiteY109" fmla="*/ 2100263 h 4340073"/>
              <a:gd name="connsiteX110" fmla="*/ 265318 w 2684164"/>
              <a:gd name="connsiteY110" fmla="*/ 2182654 h 4340073"/>
              <a:gd name="connsiteX111" fmla="*/ 318182 w 2684164"/>
              <a:gd name="connsiteY111" fmla="*/ 2265045 h 4340073"/>
              <a:gd name="connsiteX112" fmla="*/ 443436 w 2684164"/>
              <a:gd name="connsiteY112" fmla="*/ 2258854 h 4340073"/>
              <a:gd name="connsiteX113" fmla="*/ 472010 w 2684164"/>
              <a:gd name="connsiteY113" fmla="*/ 2296954 h 4340073"/>
              <a:gd name="connsiteX114" fmla="*/ 510111 w 2684164"/>
              <a:gd name="connsiteY114" fmla="*/ 2330292 h 4340073"/>
              <a:gd name="connsiteX115" fmla="*/ 541067 w 2684164"/>
              <a:gd name="connsiteY115" fmla="*/ 2318385 h 4340073"/>
              <a:gd name="connsiteX116" fmla="*/ 564403 w 2684164"/>
              <a:gd name="connsiteY116" fmla="*/ 2392680 h 4340073"/>
              <a:gd name="connsiteX117" fmla="*/ 543448 w 2684164"/>
              <a:gd name="connsiteY117" fmla="*/ 2461737 h 4340073"/>
              <a:gd name="connsiteX118" fmla="*/ 497728 w 2684164"/>
              <a:gd name="connsiteY118" fmla="*/ 2511267 h 4340073"/>
              <a:gd name="connsiteX119" fmla="*/ 499633 w 2684164"/>
              <a:gd name="connsiteY119" fmla="*/ 2549843 h 4340073"/>
              <a:gd name="connsiteX120" fmla="*/ 491061 w 2684164"/>
              <a:gd name="connsiteY120" fmla="*/ 2611279 h 4340073"/>
              <a:gd name="connsiteX121" fmla="*/ 524398 w 2684164"/>
              <a:gd name="connsiteY121" fmla="*/ 2648902 h 4340073"/>
              <a:gd name="connsiteX122" fmla="*/ 532018 w 2684164"/>
              <a:gd name="connsiteY122" fmla="*/ 2681764 h 4340073"/>
              <a:gd name="connsiteX123" fmla="*/ 564879 w 2684164"/>
              <a:gd name="connsiteY123" fmla="*/ 2642236 h 4340073"/>
              <a:gd name="connsiteX124" fmla="*/ 598217 w 2684164"/>
              <a:gd name="connsiteY124" fmla="*/ 2584610 h 4340073"/>
              <a:gd name="connsiteX125" fmla="*/ 655366 w 2684164"/>
              <a:gd name="connsiteY125" fmla="*/ 2589848 h 4340073"/>
              <a:gd name="connsiteX126" fmla="*/ 717279 w 2684164"/>
              <a:gd name="connsiteY126" fmla="*/ 2680812 h 4340073"/>
              <a:gd name="connsiteX127" fmla="*/ 755855 w 2684164"/>
              <a:gd name="connsiteY127" fmla="*/ 2739390 h 4340073"/>
              <a:gd name="connsiteX128" fmla="*/ 713945 w 2684164"/>
              <a:gd name="connsiteY128" fmla="*/ 2816067 h 4340073"/>
              <a:gd name="connsiteX129" fmla="*/ 642032 w 2684164"/>
              <a:gd name="connsiteY129" fmla="*/ 2851785 h 4340073"/>
              <a:gd name="connsiteX130" fmla="*/ 592978 w 2684164"/>
              <a:gd name="connsiteY130" fmla="*/ 2914174 h 4340073"/>
              <a:gd name="connsiteX131" fmla="*/ 526779 w 2684164"/>
              <a:gd name="connsiteY131" fmla="*/ 2938462 h 4340073"/>
              <a:gd name="connsiteX132" fmla="*/ 497252 w 2684164"/>
              <a:gd name="connsiteY132" fmla="*/ 2980373 h 4340073"/>
              <a:gd name="connsiteX133" fmla="*/ 527732 w 2684164"/>
              <a:gd name="connsiteY133" fmla="*/ 3081814 h 4340073"/>
              <a:gd name="connsiteX134" fmla="*/ 533923 w 2684164"/>
              <a:gd name="connsiteY134" fmla="*/ 3220403 h 4340073"/>
              <a:gd name="connsiteX135" fmla="*/ 588692 w 2684164"/>
              <a:gd name="connsiteY135" fmla="*/ 3276601 h 4340073"/>
              <a:gd name="connsiteX136" fmla="*/ 614886 w 2684164"/>
              <a:gd name="connsiteY136" fmla="*/ 3342323 h 4340073"/>
              <a:gd name="connsiteX137" fmla="*/ 586311 w 2684164"/>
              <a:gd name="connsiteY137" fmla="*/ 3392329 h 4340073"/>
              <a:gd name="connsiteX138" fmla="*/ 586310 w 2684164"/>
              <a:gd name="connsiteY138" fmla="*/ 3450432 h 4340073"/>
              <a:gd name="connsiteX139" fmla="*/ 562498 w 2684164"/>
              <a:gd name="connsiteY139" fmla="*/ 3493294 h 4340073"/>
              <a:gd name="connsiteX140" fmla="*/ 546781 w 2684164"/>
              <a:gd name="connsiteY140" fmla="*/ 3561398 h 4340073"/>
              <a:gd name="connsiteX141" fmla="*/ 538686 w 2684164"/>
              <a:gd name="connsiteY141" fmla="*/ 3611404 h 4340073"/>
              <a:gd name="connsiteX142" fmla="*/ 519635 w 2684164"/>
              <a:gd name="connsiteY142" fmla="*/ 3654266 h 4340073"/>
              <a:gd name="connsiteX143" fmla="*/ 547258 w 2684164"/>
              <a:gd name="connsiteY143" fmla="*/ 3685223 h 4340073"/>
              <a:gd name="connsiteX144" fmla="*/ 600598 w 2684164"/>
              <a:gd name="connsiteY144" fmla="*/ 3699034 h 4340073"/>
              <a:gd name="connsiteX145" fmla="*/ 659653 w 2684164"/>
              <a:gd name="connsiteY145" fmla="*/ 3678556 h 4340073"/>
              <a:gd name="connsiteX146" fmla="*/ 661558 w 2684164"/>
              <a:gd name="connsiteY146" fmla="*/ 3725703 h 4340073"/>
              <a:gd name="connsiteX147" fmla="*/ 717279 w 2684164"/>
              <a:gd name="connsiteY147" fmla="*/ 3725704 h 4340073"/>
              <a:gd name="connsiteX148" fmla="*/ 781573 w 2684164"/>
              <a:gd name="connsiteY148" fmla="*/ 3743801 h 4340073"/>
              <a:gd name="connsiteX149" fmla="*/ 807767 w 2684164"/>
              <a:gd name="connsiteY149" fmla="*/ 3792379 h 4340073"/>
              <a:gd name="connsiteX150" fmla="*/ 844438 w 2684164"/>
              <a:gd name="connsiteY150" fmla="*/ 3798094 h 4340073"/>
              <a:gd name="connsiteX151" fmla="*/ 872061 w 2684164"/>
              <a:gd name="connsiteY151" fmla="*/ 3815716 h 4340073"/>
              <a:gd name="connsiteX152" fmla="*/ 890158 w 2684164"/>
              <a:gd name="connsiteY152" fmla="*/ 3836194 h 4340073"/>
              <a:gd name="connsiteX153" fmla="*/ 897778 w 2684164"/>
              <a:gd name="connsiteY153" fmla="*/ 3866674 h 4340073"/>
              <a:gd name="connsiteX154" fmla="*/ 913018 w 2684164"/>
              <a:gd name="connsiteY154" fmla="*/ 3889534 h 4340073"/>
              <a:gd name="connsiteX155" fmla="*/ 957309 w 2684164"/>
              <a:gd name="connsiteY155" fmla="*/ 3922872 h 4340073"/>
              <a:gd name="connsiteX156" fmla="*/ 989218 w 2684164"/>
              <a:gd name="connsiteY156" fmla="*/ 3973354 h 4340073"/>
              <a:gd name="connsiteX157" fmla="*/ 1004458 w 2684164"/>
              <a:gd name="connsiteY157" fmla="*/ 3996214 h 4340073"/>
              <a:gd name="connsiteX158" fmla="*/ 1027318 w 2684164"/>
              <a:gd name="connsiteY158" fmla="*/ 4034314 h 4340073"/>
              <a:gd name="connsiteX159" fmla="*/ 1060179 w 2684164"/>
              <a:gd name="connsiteY159" fmla="*/ 4120039 h 4340073"/>
              <a:gd name="connsiteX160" fmla="*/ 1136856 w 2684164"/>
              <a:gd name="connsiteY160" fmla="*/ 4154329 h 4340073"/>
              <a:gd name="connsiteX161" fmla="*/ 1166383 w 2684164"/>
              <a:gd name="connsiteY161" fmla="*/ 4216241 h 4340073"/>
              <a:gd name="connsiteX162" fmla="*/ 1203054 w 2684164"/>
              <a:gd name="connsiteY162" fmla="*/ 4211479 h 4340073"/>
              <a:gd name="connsiteX163" fmla="*/ 1246393 w 2684164"/>
              <a:gd name="connsiteY163" fmla="*/ 4259581 h 4340073"/>
              <a:gd name="connsiteX164" fmla="*/ 1309258 w 2684164"/>
              <a:gd name="connsiteY164" fmla="*/ 4340067 h 4340073"/>
              <a:gd name="connsiteX165" fmla="*/ 1337833 w 2684164"/>
              <a:gd name="connsiteY165" fmla="*/ 4288631 h 4340073"/>
              <a:gd name="connsiteX166" fmla="*/ 1408318 w 2684164"/>
              <a:gd name="connsiteY166" fmla="*/ 4224814 h 4340073"/>
              <a:gd name="connsiteX167" fmla="*/ 1461658 w 2684164"/>
              <a:gd name="connsiteY167" fmla="*/ 4209574 h 4340073"/>
              <a:gd name="connsiteX168" fmla="*/ 1499758 w 2684164"/>
              <a:gd name="connsiteY168" fmla="*/ 4186714 h 4340073"/>
              <a:gd name="connsiteX169" fmla="*/ 1545478 w 2684164"/>
              <a:gd name="connsiteY169" fmla="*/ 4156234 h 4340073"/>
              <a:gd name="connsiteX170" fmla="*/ 1575958 w 2684164"/>
              <a:gd name="connsiteY170" fmla="*/ 4148614 h 4340073"/>
              <a:gd name="connsiteX171" fmla="*/ 1636918 w 2684164"/>
              <a:gd name="connsiteY171" fmla="*/ 4087654 h 4340073"/>
              <a:gd name="connsiteX172" fmla="*/ 1667398 w 2684164"/>
              <a:gd name="connsiteY172" fmla="*/ 4064794 h 4340073"/>
              <a:gd name="connsiteX173" fmla="*/ 1819798 w 2684164"/>
              <a:gd name="connsiteY173" fmla="*/ 4026694 h 4340073"/>
              <a:gd name="connsiteX174" fmla="*/ 1850278 w 2684164"/>
              <a:gd name="connsiteY174" fmla="*/ 4011454 h 4340073"/>
              <a:gd name="connsiteX175" fmla="*/ 1895998 w 2684164"/>
              <a:gd name="connsiteY175" fmla="*/ 3996214 h 4340073"/>
              <a:gd name="connsiteX176" fmla="*/ 1918858 w 2684164"/>
              <a:gd name="connsiteY176" fmla="*/ 3980974 h 4340073"/>
              <a:gd name="connsiteX177" fmla="*/ 1979818 w 2684164"/>
              <a:gd name="connsiteY177" fmla="*/ 3935254 h 4340073"/>
              <a:gd name="connsiteX178" fmla="*/ 2040778 w 2684164"/>
              <a:gd name="connsiteY178" fmla="*/ 3897154 h 4340073"/>
              <a:gd name="connsiteX179" fmla="*/ 2071258 w 2684164"/>
              <a:gd name="connsiteY179" fmla="*/ 3881914 h 4340073"/>
              <a:gd name="connsiteX180" fmla="*/ 2124598 w 2684164"/>
              <a:gd name="connsiteY180" fmla="*/ 3843814 h 4340073"/>
              <a:gd name="connsiteX181" fmla="*/ 2155078 w 2684164"/>
              <a:gd name="connsiteY181" fmla="*/ 3813334 h 4340073"/>
              <a:gd name="connsiteX182" fmla="*/ 2193178 w 2684164"/>
              <a:gd name="connsiteY182" fmla="*/ 3714274 h 4340073"/>
              <a:gd name="connsiteX183" fmla="*/ 2155078 w 2684164"/>
              <a:gd name="connsiteY183" fmla="*/ 3630454 h 4340073"/>
              <a:gd name="connsiteX184" fmla="*/ 2132218 w 2684164"/>
              <a:gd name="connsiteY184" fmla="*/ 3622834 h 4340073"/>
              <a:gd name="connsiteX185" fmla="*/ 2116978 w 2684164"/>
              <a:gd name="connsiteY185" fmla="*/ 3706654 h 4340073"/>
              <a:gd name="connsiteX186" fmla="*/ 2101738 w 2684164"/>
              <a:gd name="connsiteY186" fmla="*/ 3683794 h 4340073"/>
              <a:gd name="connsiteX187" fmla="*/ 2040778 w 2684164"/>
              <a:gd name="connsiteY187" fmla="*/ 3691414 h 4340073"/>
              <a:gd name="connsiteX188" fmla="*/ 2048398 w 2684164"/>
              <a:gd name="connsiteY188" fmla="*/ 3729514 h 4340073"/>
              <a:gd name="connsiteX189" fmla="*/ 2071258 w 2684164"/>
              <a:gd name="connsiteY189" fmla="*/ 3744754 h 4340073"/>
              <a:gd name="connsiteX190" fmla="*/ 2086498 w 2684164"/>
              <a:gd name="connsiteY190" fmla="*/ 3775234 h 4340073"/>
              <a:gd name="connsiteX191" fmla="*/ 2078878 w 2684164"/>
              <a:gd name="connsiteY191" fmla="*/ 3820954 h 4340073"/>
              <a:gd name="connsiteX192" fmla="*/ 2002678 w 2684164"/>
              <a:gd name="connsiteY192" fmla="*/ 3775234 h 4340073"/>
              <a:gd name="connsiteX193" fmla="*/ 1987438 w 2684164"/>
              <a:gd name="connsiteY193" fmla="*/ 3676174 h 4340073"/>
              <a:gd name="connsiteX194" fmla="*/ 1964578 w 2684164"/>
              <a:gd name="connsiteY194" fmla="*/ 3653314 h 4340073"/>
              <a:gd name="connsiteX195" fmla="*/ 1972198 w 2684164"/>
              <a:gd name="connsiteY195" fmla="*/ 3607594 h 4340073"/>
              <a:gd name="connsiteX196" fmla="*/ 2017918 w 2684164"/>
              <a:gd name="connsiteY196" fmla="*/ 3599974 h 4340073"/>
              <a:gd name="connsiteX197" fmla="*/ 2025538 w 2684164"/>
              <a:gd name="connsiteY197" fmla="*/ 3546634 h 4340073"/>
              <a:gd name="connsiteX198" fmla="*/ 2056018 w 2684164"/>
              <a:gd name="connsiteY198" fmla="*/ 3554254 h 4340073"/>
              <a:gd name="connsiteX199" fmla="*/ 2086498 w 2684164"/>
              <a:gd name="connsiteY199" fmla="*/ 3516154 h 4340073"/>
              <a:gd name="connsiteX200" fmla="*/ 2116978 w 2684164"/>
              <a:gd name="connsiteY200" fmla="*/ 3485674 h 4340073"/>
              <a:gd name="connsiteX201" fmla="*/ 2132218 w 2684164"/>
              <a:gd name="connsiteY201" fmla="*/ 3462814 h 4340073"/>
              <a:gd name="connsiteX202" fmla="*/ 2162698 w 2684164"/>
              <a:gd name="connsiteY202" fmla="*/ 3439954 h 4340073"/>
              <a:gd name="connsiteX203" fmla="*/ 2231278 w 2684164"/>
              <a:gd name="connsiteY203" fmla="*/ 3348514 h 4340073"/>
              <a:gd name="connsiteX204" fmla="*/ 2238898 w 2684164"/>
              <a:gd name="connsiteY204" fmla="*/ 3318034 h 4340073"/>
              <a:gd name="connsiteX205" fmla="*/ 2261758 w 2684164"/>
              <a:gd name="connsiteY205" fmla="*/ 3257074 h 4340073"/>
              <a:gd name="connsiteX206" fmla="*/ 2269378 w 2684164"/>
              <a:gd name="connsiteY206" fmla="*/ 3211354 h 4340073"/>
              <a:gd name="connsiteX207" fmla="*/ 2292238 w 2684164"/>
              <a:gd name="connsiteY207" fmla="*/ 3165634 h 4340073"/>
              <a:gd name="connsiteX208" fmla="*/ 2307478 w 2684164"/>
              <a:gd name="connsiteY208" fmla="*/ 3127534 h 4340073"/>
              <a:gd name="connsiteX209" fmla="*/ 2345578 w 2684164"/>
              <a:gd name="connsiteY209" fmla="*/ 3112294 h 4340073"/>
              <a:gd name="connsiteX210" fmla="*/ 2368438 w 2684164"/>
              <a:gd name="connsiteY210" fmla="*/ 3097054 h 4340073"/>
              <a:gd name="connsiteX211" fmla="*/ 2487977 w 2684164"/>
              <a:gd name="connsiteY211" fmla="*/ 3067050 h 4340073"/>
              <a:gd name="connsiteX212" fmla="*/ 2586085 w 2684164"/>
              <a:gd name="connsiteY212" fmla="*/ 3063717 h 4340073"/>
              <a:gd name="connsiteX213" fmla="*/ 2678476 w 2684164"/>
              <a:gd name="connsiteY213" fmla="*/ 3054668 h 4340073"/>
              <a:gd name="connsiteX0" fmla="*/ 2678476 w 2684164"/>
              <a:gd name="connsiteY0" fmla="*/ 3054668 h 4340073"/>
              <a:gd name="connsiteX1" fmla="*/ 2673238 w 2684164"/>
              <a:gd name="connsiteY1" fmla="*/ 3028474 h 4340073"/>
              <a:gd name="connsiteX2" fmla="*/ 2665618 w 2684164"/>
              <a:gd name="connsiteY2" fmla="*/ 2975134 h 4340073"/>
              <a:gd name="connsiteX3" fmla="*/ 2623708 w 2684164"/>
              <a:gd name="connsiteY3" fmla="*/ 2967038 h 4340073"/>
              <a:gd name="connsiteX4" fmla="*/ 2560367 w 2684164"/>
              <a:gd name="connsiteY4" fmla="*/ 2966561 h 4340073"/>
              <a:gd name="connsiteX5" fmla="*/ 2519410 w 2684164"/>
              <a:gd name="connsiteY5" fmla="*/ 2908936 h 4340073"/>
              <a:gd name="connsiteX6" fmla="*/ 2457021 w 2684164"/>
              <a:gd name="connsiteY6" fmla="*/ 2905601 h 4340073"/>
              <a:gd name="connsiteX7" fmla="*/ 2410349 w 2684164"/>
              <a:gd name="connsiteY7" fmla="*/ 2889885 h 4340073"/>
              <a:gd name="connsiteX8" fmla="*/ 2376058 w 2684164"/>
              <a:gd name="connsiteY8" fmla="*/ 2876074 h 4340073"/>
              <a:gd name="connsiteX9" fmla="*/ 2347960 w 2684164"/>
              <a:gd name="connsiteY9" fmla="*/ 2856071 h 4340073"/>
              <a:gd name="connsiteX10" fmla="*/ 2293190 w 2684164"/>
              <a:gd name="connsiteY10" fmla="*/ 2824163 h 4340073"/>
              <a:gd name="connsiteX11" fmla="*/ 2218895 w 2684164"/>
              <a:gd name="connsiteY11" fmla="*/ 2864167 h 4340073"/>
              <a:gd name="connsiteX12" fmla="*/ 2178414 w 2684164"/>
              <a:gd name="connsiteY12" fmla="*/ 2825116 h 4340073"/>
              <a:gd name="connsiteX13" fmla="*/ 2143172 w 2684164"/>
              <a:gd name="connsiteY13" fmla="*/ 2746058 h 4340073"/>
              <a:gd name="connsiteX14" fmla="*/ 2123646 w 2684164"/>
              <a:gd name="connsiteY14" fmla="*/ 2684621 h 4340073"/>
              <a:gd name="connsiteX15" fmla="*/ 2105549 w 2684164"/>
              <a:gd name="connsiteY15" fmla="*/ 2649379 h 4340073"/>
              <a:gd name="connsiteX16" fmla="*/ 2104119 w 2684164"/>
              <a:gd name="connsiteY16" fmla="*/ 2600801 h 4340073"/>
              <a:gd name="connsiteX17" fmla="*/ 2026490 w 2684164"/>
              <a:gd name="connsiteY17" fmla="*/ 2686051 h 4340073"/>
              <a:gd name="connsiteX18" fmla="*/ 1959340 w 2684164"/>
              <a:gd name="connsiteY18" fmla="*/ 2754154 h 4340073"/>
              <a:gd name="connsiteX19" fmla="*/ 1912191 w 2684164"/>
              <a:gd name="connsiteY19" fmla="*/ 2713196 h 4340073"/>
              <a:gd name="connsiteX20" fmla="*/ 1775507 w 2684164"/>
              <a:gd name="connsiteY20" fmla="*/ 2699862 h 4340073"/>
              <a:gd name="connsiteX21" fmla="*/ 1677399 w 2684164"/>
              <a:gd name="connsiteY21" fmla="*/ 2689860 h 4340073"/>
              <a:gd name="connsiteX22" fmla="*/ 1606915 w 2684164"/>
              <a:gd name="connsiteY22" fmla="*/ 2582229 h 4340073"/>
              <a:gd name="connsiteX23" fmla="*/ 1542145 w 2684164"/>
              <a:gd name="connsiteY23" fmla="*/ 2584133 h 4340073"/>
              <a:gd name="connsiteX24" fmla="*/ 1517379 w 2684164"/>
              <a:gd name="connsiteY24" fmla="*/ 2563654 h 4340073"/>
              <a:gd name="connsiteX25" fmla="*/ 1469278 w 2684164"/>
              <a:gd name="connsiteY25" fmla="*/ 2381726 h 4340073"/>
              <a:gd name="connsiteX26" fmla="*/ 1438798 w 2684164"/>
              <a:gd name="connsiteY26" fmla="*/ 2289334 h 4340073"/>
              <a:gd name="connsiteX27" fmla="*/ 1400698 w 2684164"/>
              <a:gd name="connsiteY27" fmla="*/ 2220754 h 4340073"/>
              <a:gd name="connsiteX28" fmla="*/ 1385458 w 2684164"/>
              <a:gd name="connsiteY28" fmla="*/ 2197894 h 4340073"/>
              <a:gd name="connsiteX29" fmla="*/ 1374981 w 2684164"/>
              <a:gd name="connsiteY29" fmla="*/ 2152651 h 4340073"/>
              <a:gd name="connsiteX30" fmla="*/ 1369742 w 2684164"/>
              <a:gd name="connsiteY30" fmla="*/ 2052162 h 4340073"/>
              <a:gd name="connsiteX31" fmla="*/ 1384030 w 2684164"/>
              <a:gd name="connsiteY31" fmla="*/ 1982630 h 4340073"/>
              <a:gd name="connsiteX32" fmla="*/ 1315926 w 2684164"/>
              <a:gd name="connsiteY32" fmla="*/ 1917859 h 4340073"/>
              <a:gd name="connsiteX33" fmla="*/ 1282588 w 2684164"/>
              <a:gd name="connsiteY33" fmla="*/ 1912621 h 4340073"/>
              <a:gd name="connsiteX34" fmla="*/ 1184957 w 2684164"/>
              <a:gd name="connsiteY34" fmla="*/ 1853089 h 4340073"/>
              <a:gd name="connsiteX35" fmla="*/ 1126856 w 2684164"/>
              <a:gd name="connsiteY35" fmla="*/ 1863567 h 4340073"/>
              <a:gd name="connsiteX36" fmla="*/ 1074467 w 2684164"/>
              <a:gd name="connsiteY36" fmla="*/ 1897379 h 4340073"/>
              <a:gd name="connsiteX37" fmla="*/ 1025413 w 2684164"/>
              <a:gd name="connsiteY37" fmla="*/ 1923098 h 4340073"/>
              <a:gd name="connsiteX38" fmla="*/ 958738 w 2684164"/>
              <a:gd name="connsiteY38" fmla="*/ 1984058 h 4340073"/>
              <a:gd name="connsiteX39" fmla="*/ 909684 w 2684164"/>
              <a:gd name="connsiteY39" fmla="*/ 1941672 h 4340073"/>
              <a:gd name="connsiteX40" fmla="*/ 854917 w 2684164"/>
              <a:gd name="connsiteY40" fmla="*/ 1915002 h 4340073"/>
              <a:gd name="connsiteX41" fmla="*/ 823960 w 2684164"/>
              <a:gd name="connsiteY41" fmla="*/ 1889284 h 4340073"/>
              <a:gd name="connsiteX42" fmla="*/ 800624 w 2684164"/>
              <a:gd name="connsiteY42" fmla="*/ 1846898 h 4340073"/>
              <a:gd name="connsiteX43" fmla="*/ 814912 w 2684164"/>
              <a:gd name="connsiteY43" fmla="*/ 1789748 h 4340073"/>
              <a:gd name="connsiteX44" fmla="*/ 804433 w 2684164"/>
              <a:gd name="connsiteY44" fmla="*/ 1720215 h 4340073"/>
              <a:gd name="connsiteX45" fmla="*/ 783955 w 2684164"/>
              <a:gd name="connsiteY45" fmla="*/ 1625441 h 4340073"/>
              <a:gd name="connsiteX46" fmla="*/ 760141 w 2684164"/>
              <a:gd name="connsiteY46" fmla="*/ 1635919 h 4340073"/>
              <a:gd name="connsiteX47" fmla="*/ 701563 w 2684164"/>
              <a:gd name="connsiteY47" fmla="*/ 1571626 h 4340073"/>
              <a:gd name="connsiteX48" fmla="*/ 730138 w 2684164"/>
              <a:gd name="connsiteY48" fmla="*/ 1519714 h 4340073"/>
              <a:gd name="connsiteX49" fmla="*/ 777763 w 2684164"/>
              <a:gd name="connsiteY49" fmla="*/ 1455420 h 4340073"/>
              <a:gd name="connsiteX50" fmla="*/ 775858 w 2684164"/>
              <a:gd name="connsiteY50" fmla="*/ 1429227 h 4340073"/>
              <a:gd name="connsiteX51" fmla="*/ 818721 w 2684164"/>
              <a:gd name="connsiteY51" fmla="*/ 1375409 h 4340073"/>
              <a:gd name="connsiteX52" fmla="*/ 826818 w 2684164"/>
              <a:gd name="connsiteY52" fmla="*/ 1282542 h 4340073"/>
              <a:gd name="connsiteX53" fmla="*/ 812529 w 2684164"/>
              <a:gd name="connsiteY53" fmla="*/ 1198721 h 4340073"/>
              <a:gd name="connsiteX54" fmla="*/ 780144 w 2684164"/>
              <a:gd name="connsiteY54" fmla="*/ 1151573 h 4340073"/>
              <a:gd name="connsiteX55" fmla="*/ 761571 w 2684164"/>
              <a:gd name="connsiteY55" fmla="*/ 1070134 h 4340073"/>
              <a:gd name="connsiteX56" fmla="*/ 805387 w 2684164"/>
              <a:gd name="connsiteY56" fmla="*/ 1034892 h 4340073"/>
              <a:gd name="connsiteX57" fmla="*/ 808720 w 2684164"/>
              <a:gd name="connsiteY57" fmla="*/ 976789 h 4340073"/>
              <a:gd name="connsiteX58" fmla="*/ 821102 w 2684164"/>
              <a:gd name="connsiteY58" fmla="*/ 901065 h 4340073"/>
              <a:gd name="connsiteX59" fmla="*/ 830151 w 2684164"/>
              <a:gd name="connsiteY59" fmla="*/ 833914 h 4340073"/>
              <a:gd name="connsiteX60" fmla="*/ 844915 w 2684164"/>
              <a:gd name="connsiteY60" fmla="*/ 795814 h 4340073"/>
              <a:gd name="connsiteX61" fmla="*/ 860154 w 2684164"/>
              <a:gd name="connsiteY61" fmla="*/ 762475 h 4340073"/>
              <a:gd name="connsiteX62" fmla="*/ 833961 w 2684164"/>
              <a:gd name="connsiteY62" fmla="*/ 696754 h 4340073"/>
              <a:gd name="connsiteX63" fmla="*/ 818245 w 2684164"/>
              <a:gd name="connsiteY63" fmla="*/ 573405 h 4340073"/>
              <a:gd name="connsiteX64" fmla="*/ 787764 w 2684164"/>
              <a:gd name="connsiteY64" fmla="*/ 536259 h 4340073"/>
              <a:gd name="connsiteX65" fmla="*/ 770143 w 2684164"/>
              <a:gd name="connsiteY65" fmla="*/ 505777 h 4340073"/>
              <a:gd name="connsiteX66" fmla="*/ 747283 w 2684164"/>
              <a:gd name="connsiteY66" fmla="*/ 430054 h 4340073"/>
              <a:gd name="connsiteX67" fmla="*/ 720137 w 2684164"/>
              <a:gd name="connsiteY67" fmla="*/ 349091 h 4340073"/>
              <a:gd name="connsiteX68" fmla="*/ 732519 w 2684164"/>
              <a:gd name="connsiteY68" fmla="*/ 321469 h 4340073"/>
              <a:gd name="connsiteX69" fmla="*/ 729187 w 2684164"/>
              <a:gd name="connsiteY69" fmla="*/ 256223 h 4340073"/>
              <a:gd name="connsiteX70" fmla="*/ 710137 w 2684164"/>
              <a:gd name="connsiteY70" fmla="*/ 241935 h 4340073"/>
              <a:gd name="connsiteX71" fmla="*/ 702040 w 2684164"/>
              <a:gd name="connsiteY71" fmla="*/ 171451 h 4340073"/>
              <a:gd name="connsiteX72" fmla="*/ 668226 w 2684164"/>
              <a:gd name="connsiteY72" fmla="*/ 120015 h 4340073"/>
              <a:gd name="connsiteX73" fmla="*/ 679180 w 2684164"/>
              <a:gd name="connsiteY73" fmla="*/ 70485 h 4340073"/>
              <a:gd name="connsiteX74" fmla="*/ 650127 w 2684164"/>
              <a:gd name="connsiteY74" fmla="*/ 0 h 4340073"/>
              <a:gd name="connsiteX75" fmla="*/ 605837 w 2684164"/>
              <a:gd name="connsiteY75" fmla="*/ 10001 h 4340073"/>
              <a:gd name="connsiteX76" fmla="*/ 535352 w 2684164"/>
              <a:gd name="connsiteY76" fmla="*/ 85249 h 4340073"/>
              <a:gd name="connsiteX77" fmla="*/ 552497 w 2684164"/>
              <a:gd name="connsiteY77" fmla="*/ 158591 h 4340073"/>
              <a:gd name="connsiteX78" fmla="*/ 545831 w 2684164"/>
              <a:gd name="connsiteY78" fmla="*/ 234792 h 4340073"/>
              <a:gd name="connsiteX79" fmla="*/ 498205 w 2684164"/>
              <a:gd name="connsiteY79" fmla="*/ 313373 h 4340073"/>
              <a:gd name="connsiteX80" fmla="*/ 453913 w 2684164"/>
              <a:gd name="connsiteY80" fmla="*/ 408147 h 4340073"/>
              <a:gd name="connsiteX81" fmla="*/ 361044 w 2684164"/>
              <a:gd name="connsiteY81" fmla="*/ 381476 h 4340073"/>
              <a:gd name="connsiteX82" fmla="*/ 293418 w 2684164"/>
              <a:gd name="connsiteY82" fmla="*/ 441960 h 4340073"/>
              <a:gd name="connsiteX83" fmla="*/ 263413 w 2684164"/>
              <a:gd name="connsiteY83" fmla="*/ 513874 h 4340073"/>
              <a:gd name="connsiteX84" fmla="*/ 314848 w 2684164"/>
              <a:gd name="connsiteY84" fmla="*/ 574834 h 4340073"/>
              <a:gd name="connsiteX85" fmla="*/ 228646 w 2684164"/>
              <a:gd name="connsiteY85" fmla="*/ 711995 h 4340073"/>
              <a:gd name="connsiteX86" fmla="*/ 255318 w 2684164"/>
              <a:gd name="connsiteY86" fmla="*/ 758667 h 4340073"/>
              <a:gd name="connsiteX87" fmla="*/ 241029 w 2684164"/>
              <a:gd name="connsiteY87" fmla="*/ 834390 h 4340073"/>
              <a:gd name="connsiteX88" fmla="*/ 295798 w 2684164"/>
              <a:gd name="connsiteY88" fmla="*/ 849630 h 4340073"/>
              <a:gd name="connsiteX89" fmla="*/ 343899 w 2684164"/>
              <a:gd name="connsiteY89" fmla="*/ 872966 h 4340073"/>
              <a:gd name="connsiteX90" fmla="*/ 317230 w 2684164"/>
              <a:gd name="connsiteY90" fmla="*/ 957263 h 4340073"/>
              <a:gd name="connsiteX91" fmla="*/ 314849 w 2684164"/>
              <a:gd name="connsiteY91" fmla="*/ 1051560 h 4340073"/>
              <a:gd name="connsiteX92" fmla="*/ 231506 w 2684164"/>
              <a:gd name="connsiteY92" fmla="*/ 1096803 h 4340073"/>
              <a:gd name="connsiteX93" fmla="*/ 152447 w 2684164"/>
              <a:gd name="connsiteY93" fmla="*/ 1095376 h 4340073"/>
              <a:gd name="connsiteX94" fmla="*/ 159114 w 2684164"/>
              <a:gd name="connsiteY94" fmla="*/ 1245395 h 4340073"/>
              <a:gd name="connsiteX95" fmla="*/ 221503 w 2684164"/>
              <a:gd name="connsiteY95" fmla="*/ 1283494 h 4340073"/>
              <a:gd name="connsiteX96" fmla="*/ 210073 w 2684164"/>
              <a:gd name="connsiteY96" fmla="*/ 1344454 h 4340073"/>
              <a:gd name="connsiteX97" fmla="*/ 292464 w 2684164"/>
              <a:gd name="connsiteY97" fmla="*/ 1416368 h 4340073"/>
              <a:gd name="connsiteX98" fmla="*/ 272938 w 2684164"/>
              <a:gd name="connsiteY98" fmla="*/ 1466374 h 4340073"/>
              <a:gd name="connsiteX99" fmla="*/ 237219 w 2684164"/>
              <a:gd name="connsiteY99" fmla="*/ 1567339 h 4340073"/>
              <a:gd name="connsiteX100" fmla="*/ 212455 w 2684164"/>
              <a:gd name="connsiteY100" fmla="*/ 1594485 h 4340073"/>
              <a:gd name="connsiteX101" fmla="*/ 152923 w 2684164"/>
              <a:gd name="connsiteY101" fmla="*/ 1602105 h 4340073"/>
              <a:gd name="connsiteX102" fmla="*/ 96249 w 2684164"/>
              <a:gd name="connsiteY102" fmla="*/ 1652111 h 4340073"/>
              <a:gd name="connsiteX103" fmla="*/ 35289 w 2684164"/>
              <a:gd name="connsiteY103" fmla="*/ 1684497 h 4340073"/>
              <a:gd name="connsiteX104" fmla="*/ 11001 w 2684164"/>
              <a:gd name="connsiteY104" fmla="*/ 1750219 h 4340073"/>
              <a:gd name="connsiteX105" fmla="*/ 523 w 2684164"/>
              <a:gd name="connsiteY105" fmla="*/ 1875473 h 4340073"/>
              <a:gd name="connsiteX106" fmla="*/ 29098 w 2684164"/>
              <a:gd name="connsiteY106" fmla="*/ 1938814 h 4340073"/>
              <a:gd name="connsiteX107" fmla="*/ 79104 w 2684164"/>
              <a:gd name="connsiteY107" fmla="*/ 1993107 h 4340073"/>
              <a:gd name="connsiteX108" fmla="*/ 166258 w 2684164"/>
              <a:gd name="connsiteY108" fmla="*/ 2037874 h 4340073"/>
              <a:gd name="connsiteX109" fmla="*/ 241505 w 2684164"/>
              <a:gd name="connsiteY109" fmla="*/ 2100263 h 4340073"/>
              <a:gd name="connsiteX110" fmla="*/ 265318 w 2684164"/>
              <a:gd name="connsiteY110" fmla="*/ 2182654 h 4340073"/>
              <a:gd name="connsiteX111" fmla="*/ 318182 w 2684164"/>
              <a:gd name="connsiteY111" fmla="*/ 2265045 h 4340073"/>
              <a:gd name="connsiteX112" fmla="*/ 443436 w 2684164"/>
              <a:gd name="connsiteY112" fmla="*/ 2258854 h 4340073"/>
              <a:gd name="connsiteX113" fmla="*/ 472010 w 2684164"/>
              <a:gd name="connsiteY113" fmla="*/ 2296954 h 4340073"/>
              <a:gd name="connsiteX114" fmla="*/ 510111 w 2684164"/>
              <a:gd name="connsiteY114" fmla="*/ 2330292 h 4340073"/>
              <a:gd name="connsiteX115" fmla="*/ 541067 w 2684164"/>
              <a:gd name="connsiteY115" fmla="*/ 2318385 h 4340073"/>
              <a:gd name="connsiteX116" fmla="*/ 564403 w 2684164"/>
              <a:gd name="connsiteY116" fmla="*/ 2392680 h 4340073"/>
              <a:gd name="connsiteX117" fmla="*/ 543448 w 2684164"/>
              <a:gd name="connsiteY117" fmla="*/ 2461737 h 4340073"/>
              <a:gd name="connsiteX118" fmla="*/ 497728 w 2684164"/>
              <a:gd name="connsiteY118" fmla="*/ 2511267 h 4340073"/>
              <a:gd name="connsiteX119" fmla="*/ 499633 w 2684164"/>
              <a:gd name="connsiteY119" fmla="*/ 2549843 h 4340073"/>
              <a:gd name="connsiteX120" fmla="*/ 491061 w 2684164"/>
              <a:gd name="connsiteY120" fmla="*/ 2611279 h 4340073"/>
              <a:gd name="connsiteX121" fmla="*/ 524398 w 2684164"/>
              <a:gd name="connsiteY121" fmla="*/ 2648902 h 4340073"/>
              <a:gd name="connsiteX122" fmla="*/ 532018 w 2684164"/>
              <a:gd name="connsiteY122" fmla="*/ 2681764 h 4340073"/>
              <a:gd name="connsiteX123" fmla="*/ 564879 w 2684164"/>
              <a:gd name="connsiteY123" fmla="*/ 2642236 h 4340073"/>
              <a:gd name="connsiteX124" fmla="*/ 598217 w 2684164"/>
              <a:gd name="connsiteY124" fmla="*/ 2584610 h 4340073"/>
              <a:gd name="connsiteX125" fmla="*/ 655366 w 2684164"/>
              <a:gd name="connsiteY125" fmla="*/ 2589848 h 4340073"/>
              <a:gd name="connsiteX126" fmla="*/ 717279 w 2684164"/>
              <a:gd name="connsiteY126" fmla="*/ 2680812 h 4340073"/>
              <a:gd name="connsiteX127" fmla="*/ 755855 w 2684164"/>
              <a:gd name="connsiteY127" fmla="*/ 2739390 h 4340073"/>
              <a:gd name="connsiteX128" fmla="*/ 713945 w 2684164"/>
              <a:gd name="connsiteY128" fmla="*/ 2816067 h 4340073"/>
              <a:gd name="connsiteX129" fmla="*/ 642032 w 2684164"/>
              <a:gd name="connsiteY129" fmla="*/ 2851785 h 4340073"/>
              <a:gd name="connsiteX130" fmla="*/ 592978 w 2684164"/>
              <a:gd name="connsiteY130" fmla="*/ 2914174 h 4340073"/>
              <a:gd name="connsiteX131" fmla="*/ 526779 w 2684164"/>
              <a:gd name="connsiteY131" fmla="*/ 2938462 h 4340073"/>
              <a:gd name="connsiteX132" fmla="*/ 497252 w 2684164"/>
              <a:gd name="connsiteY132" fmla="*/ 2980373 h 4340073"/>
              <a:gd name="connsiteX133" fmla="*/ 527732 w 2684164"/>
              <a:gd name="connsiteY133" fmla="*/ 3081814 h 4340073"/>
              <a:gd name="connsiteX134" fmla="*/ 533923 w 2684164"/>
              <a:gd name="connsiteY134" fmla="*/ 3220403 h 4340073"/>
              <a:gd name="connsiteX135" fmla="*/ 588692 w 2684164"/>
              <a:gd name="connsiteY135" fmla="*/ 3276601 h 4340073"/>
              <a:gd name="connsiteX136" fmla="*/ 614886 w 2684164"/>
              <a:gd name="connsiteY136" fmla="*/ 3342323 h 4340073"/>
              <a:gd name="connsiteX137" fmla="*/ 586311 w 2684164"/>
              <a:gd name="connsiteY137" fmla="*/ 3392329 h 4340073"/>
              <a:gd name="connsiteX138" fmla="*/ 586310 w 2684164"/>
              <a:gd name="connsiteY138" fmla="*/ 3450432 h 4340073"/>
              <a:gd name="connsiteX139" fmla="*/ 562498 w 2684164"/>
              <a:gd name="connsiteY139" fmla="*/ 3493294 h 4340073"/>
              <a:gd name="connsiteX140" fmla="*/ 546781 w 2684164"/>
              <a:gd name="connsiteY140" fmla="*/ 3561398 h 4340073"/>
              <a:gd name="connsiteX141" fmla="*/ 538686 w 2684164"/>
              <a:gd name="connsiteY141" fmla="*/ 3611404 h 4340073"/>
              <a:gd name="connsiteX142" fmla="*/ 519635 w 2684164"/>
              <a:gd name="connsiteY142" fmla="*/ 3654266 h 4340073"/>
              <a:gd name="connsiteX143" fmla="*/ 547258 w 2684164"/>
              <a:gd name="connsiteY143" fmla="*/ 3685223 h 4340073"/>
              <a:gd name="connsiteX144" fmla="*/ 600598 w 2684164"/>
              <a:gd name="connsiteY144" fmla="*/ 3699034 h 4340073"/>
              <a:gd name="connsiteX145" fmla="*/ 659653 w 2684164"/>
              <a:gd name="connsiteY145" fmla="*/ 3678556 h 4340073"/>
              <a:gd name="connsiteX146" fmla="*/ 661558 w 2684164"/>
              <a:gd name="connsiteY146" fmla="*/ 3725703 h 4340073"/>
              <a:gd name="connsiteX147" fmla="*/ 717279 w 2684164"/>
              <a:gd name="connsiteY147" fmla="*/ 3725704 h 4340073"/>
              <a:gd name="connsiteX148" fmla="*/ 781573 w 2684164"/>
              <a:gd name="connsiteY148" fmla="*/ 3743801 h 4340073"/>
              <a:gd name="connsiteX149" fmla="*/ 807767 w 2684164"/>
              <a:gd name="connsiteY149" fmla="*/ 3792379 h 4340073"/>
              <a:gd name="connsiteX150" fmla="*/ 844438 w 2684164"/>
              <a:gd name="connsiteY150" fmla="*/ 3798094 h 4340073"/>
              <a:gd name="connsiteX151" fmla="*/ 872061 w 2684164"/>
              <a:gd name="connsiteY151" fmla="*/ 3815716 h 4340073"/>
              <a:gd name="connsiteX152" fmla="*/ 890158 w 2684164"/>
              <a:gd name="connsiteY152" fmla="*/ 3836194 h 4340073"/>
              <a:gd name="connsiteX153" fmla="*/ 897778 w 2684164"/>
              <a:gd name="connsiteY153" fmla="*/ 3866674 h 4340073"/>
              <a:gd name="connsiteX154" fmla="*/ 913018 w 2684164"/>
              <a:gd name="connsiteY154" fmla="*/ 3889534 h 4340073"/>
              <a:gd name="connsiteX155" fmla="*/ 957309 w 2684164"/>
              <a:gd name="connsiteY155" fmla="*/ 3922872 h 4340073"/>
              <a:gd name="connsiteX156" fmla="*/ 989218 w 2684164"/>
              <a:gd name="connsiteY156" fmla="*/ 3973354 h 4340073"/>
              <a:gd name="connsiteX157" fmla="*/ 1004458 w 2684164"/>
              <a:gd name="connsiteY157" fmla="*/ 3996214 h 4340073"/>
              <a:gd name="connsiteX158" fmla="*/ 1027318 w 2684164"/>
              <a:gd name="connsiteY158" fmla="*/ 4034314 h 4340073"/>
              <a:gd name="connsiteX159" fmla="*/ 1060179 w 2684164"/>
              <a:gd name="connsiteY159" fmla="*/ 4120039 h 4340073"/>
              <a:gd name="connsiteX160" fmla="*/ 1136856 w 2684164"/>
              <a:gd name="connsiteY160" fmla="*/ 4154329 h 4340073"/>
              <a:gd name="connsiteX161" fmla="*/ 1166383 w 2684164"/>
              <a:gd name="connsiteY161" fmla="*/ 4216241 h 4340073"/>
              <a:gd name="connsiteX162" fmla="*/ 1203054 w 2684164"/>
              <a:gd name="connsiteY162" fmla="*/ 4211479 h 4340073"/>
              <a:gd name="connsiteX163" fmla="*/ 1246393 w 2684164"/>
              <a:gd name="connsiteY163" fmla="*/ 4259581 h 4340073"/>
              <a:gd name="connsiteX164" fmla="*/ 1309258 w 2684164"/>
              <a:gd name="connsiteY164" fmla="*/ 4340067 h 4340073"/>
              <a:gd name="connsiteX165" fmla="*/ 1337833 w 2684164"/>
              <a:gd name="connsiteY165" fmla="*/ 4288631 h 4340073"/>
              <a:gd name="connsiteX166" fmla="*/ 1376886 w 2684164"/>
              <a:gd name="connsiteY166" fmla="*/ 4254342 h 4340073"/>
              <a:gd name="connsiteX167" fmla="*/ 1408318 w 2684164"/>
              <a:gd name="connsiteY167" fmla="*/ 4224814 h 4340073"/>
              <a:gd name="connsiteX168" fmla="*/ 1461658 w 2684164"/>
              <a:gd name="connsiteY168" fmla="*/ 4209574 h 4340073"/>
              <a:gd name="connsiteX169" fmla="*/ 1499758 w 2684164"/>
              <a:gd name="connsiteY169" fmla="*/ 4186714 h 4340073"/>
              <a:gd name="connsiteX170" fmla="*/ 1545478 w 2684164"/>
              <a:gd name="connsiteY170" fmla="*/ 4156234 h 4340073"/>
              <a:gd name="connsiteX171" fmla="*/ 1575958 w 2684164"/>
              <a:gd name="connsiteY171" fmla="*/ 4148614 h 4340073"/>
              <a:gd name="connsiteX172" fmla="*/ 1636918 w 2684164"/>
              <a:gd name="connsiteY172" fmla="*/ 4087654 h 4340073"/>
              <a:gd name="connsiteX173" fmla="*/ 1667398 w 2684164"/>
              <a:gd name="connsiteY173" fmla="*/ 4064794 h 4340073"/>
              <a:gd name="connsiteX174" fmla="*/ 1819798 w 2684164"/>
              <a:gd name="connsiteY174" fmla="*/ 4026694 h 4340073"/>
              <a:gd name="connsiteX175" fmla="*/ 1850278 w 2684164"/>
              <a:gd name="connsiteY175" fmla="*/ 4011454 h 4340073"/>
              <a:gd name="connsiteX176" fmla="*/ 1895998 w 2684164"/>
              <a:gd name="connsiteY176" fmla="*/ 3996214 h 4340073"/>
              <a:gd name="connsiteX177" fmla="*/ 1918858 w 2684164"/>
              <a:gd name="connsiteY177" fmla="*/ 3980974 h 4340073"/>
              <a:gd name="connsiteX178" fmla="*/ 1979818 w 2684164"/>
              <a:gd name="connsiteY178" fmla="*/ 3935254 h 4340073"/>
              <a:gd name="connsiteX179" fmla="*/ 2040778 w 2684164"/>
              <a:gd name="connsiteY179" fmla="*/ 3897154 h 4340073"/>
              <a:gd name="connsiteX180" fmla="*/ 2071258 w 2684164"/>
              <a:gd name="connsiteY180" fmla="*/ 3881914 h 4340073"/>
              <a:gd name="connsiteX181" fmla="*/ 2124598 w 2684164"/>
              <a:gd name="connsiteY181" fmla="*/ 3843814 h 4340073"/>
              <a:gd name="connsiteX182" fmla="*/ 2155078 w 2684164"/>
              <a:gd name="connsiteY182" fmla="*/ 3813334 h 4340073"/>
              <a:gd name="connsiteX183" fmla="*/ 2193178 w 2684164"/>
              <a:gd name="connsiteY183" fmla="*/ 3714274 h 4340073"/>
              <a:gd name="connsiteX184" fmla="*/ 2155078 w 2684164"/>
              <a:gd name="connsiteY184" fmla="*/ 3630454 h 4340073"/>
              <a:gd name="connsiteX185" fmla="*/ 2132218 w 2684164"/>
              <a:gd name="connsiteY185" fmla="*/ 3622834 h 4340073"/>
              <a:gd name="connsiteX186" fmla="*/ 2116978 w 2684164"/>
              <a:gd name="connsiteY186" fmla="*/ 3706654 h 4340073"/>
              <a:gd name="connsiteX187" fmla="*/ 2101738 w 2684164"/>
              <a:gd name="connsiteY187" fmla="*/ 3683794 h 4340073"/>
              <a:gd name="connsiteX188" fmla="*/ 2040778 w 2684164"/>
              <a:gd name="connsiteY188" fmla="*/ 3691414 h 4340073"/>
              <a:gd name="connsiteX189" fmla="*/ 2048398 w 2684164"/>
              <a:gd name="connsiteY189" fmla="*/ 3729514 h 4340073"/>
              <a:gd name="connsiteX190" fmla="*/ 2071258 w 2684164"/>
              <a:gd name="connsiteY190" fmla="*/ 3744754 h 4340073"/>
              <a:gd name="connsiteX191" fmla="*/ 2086498 w 2684164"/>
              <a:gd name="connsiteY191" fmla="*/ 3775234 h 4340073"/>
              <a:gd name="connsiteX192" fmla="*/ 2078878 w 2684164"/>
              <a:gd name="connsiteY192" fmla="*/ 3820954 h 4340073"/>
              <a:gd name="connsiteX193" fmla="*/ 2002678 w 2684164"/>
              <a:gd name="connsiteY193" fmla="*/ 3775234 h 4340073"/>
              <a:gd name="connsiteX194" fmla="*/ 1987438 w 2684164"/>
              <a:gd name="connsiteY194" fmla="*/ 3676174 h 4340073"/>
              <a:gd name="connsiteX195" fmla="*/ 1964578 w 2684164"/>
              <a:gd name="connsiteY195" fmla="*/ 3653314 h 4340073"/>
              <a:gd name="connsiteX196" fmla="*/ 1972198 w 2684164"/>
              <a:gd name="connsiteY196" fmla="*/ 3607594 h 4340073"/>
              <a:gd name="connsiteX197" fmla="*/ 2017918 w 2684164"/>
              <a:gd name="connsiteY197" fmla="*/ 3599974 h 4340073"/>
              <a:gd name="connsiteX198" fmla="*/ 2025538 w 2684164"/>
              <a:gd name="connsiteY198" fmla="*/ 3546634 h 4340073"/>
              <a:gd name="connsiteX199" fmla="*/ 2056018 w 2684164"/>
              <a:gd name="connsiteY199" fmla="*/ 3554254 h 4340073"/>
              <a:gd name="connsiteX200" fmla="*/ 2086498 w 2684164"/>
              <a:gd name="connsiteY200" fmla="*/ 3516154 h 4340073"/>
              <a:gd name="connsiteX201" fmla="*/ 2116978 w 2684164"/>
              <a:gd name="connsiteY201" fmla="*/ 3485674 h 4340073"/>
              <a:gd name="connsiteX202" fmla="*/ 2132218 w 2684164"/>
              <a:gd name="connsiteY202" fmla="*/ 3462814 h 4340073"/>
              <a:gd name="connsiteX203" fmla="*/ 2162698 w 2684164"/>
              <a:gd name="connsiteY203" fmla="*/ 3439954 h 4340073"/>
              <a:gd name="connsiteX204" fmla="*/ 2231278 w 2684164"/>
              <a:gd name="connsiteY204" fmla="*/ 3348514 h 4340073"/>
              <a:gd name="connsiteX205" fmla="*/ 2238898 w 2684164"/>
              <a:gd name="connsiteY205" fmla="*/ 3318034 h 4340073"/>
              <a:gd name="connsiteX206" fmla="*/ 2261758 w 2684164"/>
              <a:gd name="connsiteY206" fmla="*/ 3257074 h 4340073"/>
              <a:gd name="connsiteX207" fmla="*/ 2269378 w 2684164"/>
              <a:gd name="connsiteY207" fmla="*/ 3211354 h 4340073"/>
              <a:gd name="connsiteX208" fmla="*/ 2292238 w 2684164"/>
              <a:gd name="connsiteY208" fmla="*/ 3165634 h 4340073"/>
              <a:gd name="connsiteX209" fmla="*/ 2307478 w 2684164"/>
              <a:gd name="connsiteY209" fmla="*/ 3127534 h 4340073"/>
              <a:gd name="connsiteX210" fmla="*/ 2345578 w 2684164"/>
              <a:gd name="connsiteY210" fmla="*/ 3112294 h 4340073"/>
              <a:gd name="connsiteX211" fmla="*/ 2368438 w 2684164"/>
              <a:gd name="connsiteY211" fmla="*/ 3097054 h 4340073"/>
              <a:gd name="connsiteX212" fmla="*/ 2487977 w 2684164"/>
              <a:gd name="connsiteY212" fmla="*/ 3067050 h 4340073"/>
              <a:gd name="connsiteX213" fmla="*/ 2586085 w 2684164"/>
              <a:gd name="connsiteY213" fmla="*/ 3063717 h 4340073"/>
              <a:gd name="connsiteX214" fmla="*/ 2678476 w 2684164"/>
              <a:gd name="connsiteY214" fmla="*/ 3054668 h 4340073"/>
              <a:gd name="connsiteX0" fmla="*/ 2678476 w 2684164"/>
              <a:gd name="connsiteY0" fmla="*/ 3054668 h 4340073"/>
              <a:gd name="connsiteX1" fmla="*/ 2673238 w 2684164"/>
              <a:gd name="connsiteY1" fmla="*/ 3028474 h 4340073"/>
              <a:gd name="connsiteX2" fmla="*/ 2665618 w 2684164"/>
              <a:gd name="connsiteY2" fmla="*/ 2975134 h 4340073"/>
              <a:gd name="connsiteX3" fmla="*/ 2623708 w 2684164"/>
              <a:gd name="connsiteY3" fmla="*/ 2967038 h 4340073"/>
              <a:gd name="connsiteX4" fmla="*/ 2560367 w 2684164"/>
              <a:gd name="connsiteY4" fmla="*/ 2966561 h 4340073"/>
              <a:gd name="connsiteX5" fmla="*/ 2519410 w 2684164"/>
              <a:gd name="connsiteY5" fmla="*/ 2908936 h 4340073"/>
              <a:gd name="connsiteX6" fmla="*/ 2457021 w 2684164"/>
              <a:gd name="connsiteY6" fmla="*/ 2905601 h 4340073"/>
              <a:gd name="connsiteX7" fmla="*/ 2410349 w 2684164"/>
              <a:gd name="connsiteY7" fmla="*/ 2889885 h 4340073"/>
              <a:gd name="connsiteX8" fmla="*/ 2376058 w 2684164"/>
              <a:gd name="connsiteY8" fmla="*/ 2876074 h 4340073"/>
              <a:gd name="connsiteX9" fmla="*/ 2347960 w 2684164"/>
              <a:gd name="connsiteY9" fmla="*/ 2856071 h 4340073"/>
              <a:gd name="connsiteX10" fmla="*/ 2293190 w 2684164"/>
              <a:gd name="connsiteY10" fmla="*/ 2824163 h 4340073"/>
              <a:gd name="connsiteX11" fmla="*/ 2218895 w 2684164"/>
              <a:gd name="connsiteY11" fmla="*/ 2864167 h 4340073"/>
              <a:gd name="connsiteX12" fmla="*/ 2178414 w 2684164"/>
              <a:gd name="connsiteY12" fmla="*/ 2825116 h 4340073"/>
              <a:gd name="connsiteX13" fmla="*/ 2143172 w 2684164"/>
              <a:gd name="connsiteY13" fmla="*/ 2746058 h 4340073"/>
              <a:gd name="connsiteX14" fmla="*/ 2123646 w 2684164"/>
              <a:gd name="connsiteY14" fmla="*/ 2684621 h 4340073"/>
              <a:gd name="connsiteX15" fmla="*/ 2105549 w 2684164"/>
              <a:gd name="connsiteY15" fmla="*/ 2649379 h 4340073"/>
              <a:gd name="connsiteX16" fmla="*/ 2104119 w 2684164"/>
              <a:gd name="connsiteY16" fmla="*/ 2600801 h 4340073"/>
              <a:gd name="connsiteX17" fmla="*/ 2026490 w 2684164"/>
              <a:gd name="connsiteY17" fmla="*/ 2686051 h 4340073"/>
              <a:gd name="connsiteX18" fmla="*/ 1959340 w 2684164"/>
              <a:gd name="connsiteY18" fmla="*/ 2754154 h 4340073"/>
              <a:gd name="connsiteX19" fmla="*/ 1912191 w 2684164"/>
              <a:gd name="connsiteY19" fmla="*/ 2713196 h 4340073"/>
              <a:gd name="connsiteX20" fmla="*/ 1775507 w 2684164"/>
              <a:gd name="connsiteY20" fmla="*/ 2699862 h 4340073"/>
              <a:gd name="connsiteX21" fmla="*/ 1677399 w 2684164"/>
              <a:gd name="connsiteY21" fmla="*/ 2689860 h 4340073"/>
              <a:gd name="connsiteX22" fmla="*/ 1606915 w 2684164"/>
              <a:gd name="connsiteY22" fmla="*/ 2582229 h 4340073"/>
              <a:gd name="connsiteX23" fmla="*/ 1542145 w 2684164"/>
              <a:gd name="connsiteY23" fmla="*/ 2584133 h 4340073"/>
              <a:gd name="connsiteX24" fmla="*/ 1517379 w 2684164"/>
              <a:gd name="connsiteY24" fmla="*/ 2563654 h 4340073"/>
              <a:gd name="connsiteX25" fmla="*/ 1469278 w 2684164"/>
              <a:gd name="connsiteY25" fmla="*/ 2381726 h 4340073"/>
              <a:gd name="connsiteX26" fmla="*/ 1438798 w 2684164"/>
              <a:gd name="connsiteY26" fmla="*/ 2289334 h 4340073"/>
              <a:gd name="connsiteX27" fmla="*/ 1400698 w 2684164"/>
              <a:gd name="connsiteY27" fmla="*/ 2220754 h 4340073"/>
              <a:gd name="connsiteX28" fmla="*/ 1385458 w 2684164"/>
              <a:gd name="connsiteY28" fmla="*/ 2197894 h 4340073"/>
              <a:gd name="connsiteX29" fmla="*/ 1374981 w 2684164"/>
              <a:gd name="connsiteY29" fmla="*/ 2152651 h 4340073"/>
              <a:gd name="connsiteX30" fmla="*/ 1369742 w 2684164"/>
              <a:gd name="connsiteY30" fmla="*/ 2052162 h 4340073"/>
              <a:gd name="connsiteX31" fmla="*/ 1384030 w 2684164"/>
              <a:gd name="connsiteY31" fmla="*/ 1982630 h 4340073"/>
              <a:gd name="connsiteX32" fmla="*/ 1315926 w 2684164"/>
              <a:gd name="connsiteY32" fmla="*/ 1917859 h 4340073"/>
              <a:gd name="connsiteX33" fmla="*/ 1282588 w 2684164"/>
              <a:gd name="connsiteY33" fmla="*/ 1912621 h 4340073"/>
              <a:gd name="connsiteX34" fmla="*/ 1184957 w 2684164"/>
              <a:gd name="connsiteY34" fmla="*/ 1853089 h 4340073"/>
              <a:gd name="connsiteX35" fmla="*/ 1126856 w 2684164"/>
              <a:gd name="connsiteY35" fmla="*/ 1863567 h 4340073"/>
              <a:gd name="connsiteX36" fmla="*/ 1074467 w 2684164"/>
              <a:gd name="connsiteY36" fmla="*/ 1897379 h 4340073"/>
              <a:gd name="connsiteX37" fmla="*/ 1025413 w 2684164"/>
              <a:gd name="connsiteY37" fmla="*/ 1923098 h 4340073"/>
              <a:gd name="connsiteX38" fmla="*/ 958738 w 2684164"/>
              <a:gd name="connsiteY38" fmla="*/ 1984058 h 4340073"/>
              <a:gd name="connsiteX39" fmla="*/ 909684 w 2684164"/>
              <a:gd name="connsiteY39" fmla="*/ 1941672 h 4340073"/>
              <a:gd name="connsiteX40" fmla="*/ 854917 w 2684164"/>
              <a:gd name="connsiteY40" fmla="*/ 1915002 h 4340073"/>
              <a:gd name="connsiteX41" fmla="*/ 823960 w 2684164"/>
              <a:gd name="connsiteY41" fmla="*/ 1889284 h 4340073"/>
              <a:gd name="connsiteX42" fmla="*/ 800624 w 2684164"/>
              <a:gd name="connsiteY42" fmla="*/ 1846898 h 4340073"/>
              <a:gd name="connsiteX43" fmla="*/ 814912 w 2684164"/>
              <a:gd name="connsiteY43" fmla="*/ 1789748 h 4340073"/>
              <a:gd name="connsiteX44" fmla="*/ 804433 w 2684164"/>
              <a:gd name="connsiteY44" fmla="*/ 1720215 h 4340073"/>
              <a:gd name="connsiteX45" fmla="*/ 783955 w 2684164"/>
              <a:gd name="connsiteY45" fmla="*/ 1625441 h 4340073"/>
              <a:gd name="connsiteX46" fmla="*/ 760141 w 2684164"/>
              <a:gd name="connsiteY46" fmla="*/ 1635919 h 4340073"/>
              <a:gd name="connsiteX47" fmla="*/ 701563 w 2684164"/>
              <a:gd name="connsiteY47" fmla="*/ 1571626 h 4340073"/>
              <a:gd name="connsiteX48" fmla="*/ 730138 w 2684164"/>
              <a:gd name="connsiteY48" fmla="*/ 1519714 h 4340073"/>
              <a:gd name="connsiteX49" fmla="*/ 777763 w 2684164"/>
              <a:gd name="connsiteY49" fmla="*/ 1455420 h 4340073"/>
              <a:gd name="connsiteX50" fmla="*/ 775858 w 2684164"/>
              <a:gd name="connsiteY50" fmla="*/ 1429227 h 4340073"/>
              <a:gd name="connsiteX51" fmla="*/ 818721 w 2684164"/>
              <a:gd name="connsiteY51" fmla="*/ 1375409 h 4340073"/>
              <a:gd name="connsiteX52" fmla="*/ 826818 w 2684164"/>
              <a:gd name="connsiteY52" fmla="*/ 1282542 h 4340073"/>
              <a:gd name="connsiteX53" fmla="*/ 812529 w 2684164"/>
              <a:gd name="connsiteY53" fmla="*/ 1198721 h 4340073"/>
              <a:gd name="connsiteX54" fmla="*/ 780144 w 2684164"/>
              <a:gd name="connsiteY54" fmla="*/ 1151573 h 4340073"/>
              <a:gd name="connsiteX55" fmla="*/ 761571 w 2684164"/>
              <a:gd name="connsiteY55" fmla="*/ 1070134 h 4340073"/>
              <a:gd name="connsiteX56" fmla="*/ 805387 w 2684164"/>
              <a:gd name="connsiteY56" fmla="*/ 1034892 h 4340073"/>
              <a:gd name="connsiteX57" fmla="*/ 808720 w 2684164"/>
              <a:gd name="connsiteY57" fmla="*/ 976789 h 4340073"/>
              <a:gd name="connsiteX58" fmla="*/ 821102 w 2684164"/>
              <a:gd name="connsiteY58" fmla="*/ 901065 h 4340073"/>
              <a:gd name="connsiteX59" fmla="*/ 830151 w 2684164"/>
              <a:gd name="connsiteY59" fmla="*/ 833914 h 4340073"/>
              <a:gd name="connsiteX60" fmla="*/ 844915 w 2684164"/>
              <a:gd name="connsiteY60" fmla="*/ 795814 h 4340073"/>
              <a:gd name="connsiteX61" fmla="*/ 860154 w 2684164"/>
              <a:gd name="connsiteY61" fmla="*/ 762475 h 4340073"/>
              <a:gd name="connsiteX62" fmla="*/ 833961 w 2684164"/>
              <a:gd name="connsiteY62" fmla="*/ 696754 h 4340073"/>
              <a:gd name="connsiteX63" fmla="*/ 818245 w 2684164"/>
              <a:gd name="connsiteY63" fmla="*/ 573405 h 4340073"/>
              <a:gd name="connsiteX64" fmla="*/ 787764 w 2684164"/>
              <a:gd name="connsiteY64" fmla="*/ 536259 h 4340073"/>
              <a:gd name="connsiteX65" fmla="*/ 770143 w 2684164"/>
              <a:gd name="connsiteY65" fmla="*/ 505777 h 4340073"/>
              <a:gd name="connsiteX66" fmla="*/ 747283 w 2684164"/>
              <a:gd name="connsiteY66" fmla="*/ 430054 h 4340073"/>
              <a:gd name="connsiteX67" fmla="*/ 720137 w 2684164"/>
              <a:gd name="connsiteY67" fmla="*/ 349091 h 4340073"/>
              <a:gd name="connsiteX68" fmla="*/ 732519 w 2684164"/>
              <a:gd name="connsiteY68" fmla="*/ 321469 h 4340073"/>
              <a:gd name="connsiteX69" fmla="*/ 729187 w 2684164"/>
              <a:gd name="connsiteY69" fmla="*/ 256223 h 4340073"/>
              <a:gd name="connsiteX70" fmla="*/ 710137 w 2684164"/>
              <a:gd name="connsiteY70" fmla="*/ 241935 h 4340073"/>
              <a:gd name="connsiteX71" fmla="*/ 702040 w 2684164"/>
              <a:gd name="connsiteY71" fmla="*/ 171451 h 4340073"/>
              <a:gd name="connsiteX72" fmla="*/ 668226 w 2684164"/>
              <a:gd name="connsiteY72" fmla="*/ 120015 h 4340073"/>
              <a:gd name="connsiteX73" fmla="*/ 679180 w 2684164"/>
              <a:gd name="connsiteY73" fmla="*/ 70485 h 4340073"/>
              <a:gd name="connsiteX74" fmla="*/ 650127 w 2684164"/>
              <a:gd name="connsiteY74" fmla="*/ 0 h 4340073"/>
              <a:gd name="connsiteX75" fmla="*/ 605837 w 2684164"/>
              <a:gd name="connsiteY75" fmla="*/ 10001 h 4340073"/>
              <a:gd name="connsiteX76" fmla="*/ 535352 w 2684164"/>
              <a:gd name="connsiteY76" fmla="*/ 85249 h 4340073"/>
              <a:gd name="connsiteX77" fmla="*/ 552497 w 2684164"/>
              <a:gd name="connsiteY77" fmla="*/ 158591 h 4340073"/>
              <a:gd name="connsiteX78" fmla="*/ 545831 w 2684164"/>
              <a:gd name="connsiteY78" fmla="*/ 234792 h 4340073"/>
              <a:gd name="connsiteX79" fmla="*/ 498205 w 2684164"/>
              <a:gd name="connsiteY79" fmla="*/ 313373 h 4340073"/>
              <a:gd name="connsiteX80" fmla="*/ 453913 w 2684164"/>
              <a:gd name="connsiteY80" fmla="*/ 408147 h 4340073"/>
              <a:gd name="connsiteX81" fmla="*/ 361044 w 2684164"/>
              <a:gd name="connsiteY81" fmla="*/ 381476 h 4340073"/>
              <a:gd name="connsiteX82" fmla="*/ 293418 w 2684164"/>
              <a:gd name="connsiteY82" fmla="*/ 441960 h 4340073"/>
              <a:gd name="connsiteX83" fmla="*/ 263413 w 2684164"/>
              <a:gd name="connsiteY83" fmla="*/ 513874 h 4340073"/>
              <a:gd name="connsiteX84" fmla="*/ 314848 w 2684164"/>
              <a:gd name="connsiteY84" fmla="*/ 574834 h 4340073"/>
              <a:gd name="connsiteX85" fmla="*/ 228646 w 2684164"/>
              <a:gd name="connsiteY85" fmla="*/ 711995 h 4340073"/>
              <a:gd name="connsiteX86" fmla="*/ 255318 w 2684164"/>
              <a:gd name="connsiteY86" fmla="*/ 758667 h 4340073"/>
              <a:gd name="connsiteX87" fmla="*/ 241029 w 2684164"/>
              <a:gd name="connsiteY87" fmla="*/ 834390 h 4340073"/>
              <a:gd name="connsiteX88" fmla="*/ 295798 w 2684164"/>
              <a:gd name="connsiteY88" fmla="*/ 849630 h 4340073"/>
              <a:gd name="connsiteX89" fmla="*/ 343899 w 2684164"/>
              <a:gd name="connsiteY89" fmla="*/ 872966 h 4340073"/>
              <a:gd name="connsiteX90" fmla="*/ 317230 w 2684164"/>
              <a:gd name="connsiteY90" fmla="*/ 957263 h 4340073"/>
              <a:gd name="connsiteX91" fmla="*/ 314849 w 2684164"/>
              <a:gd name="connsiteY91" fmla="*/ 1051560 h 4340073"/>
              <a:gd name="connsiteX92" fmla="*/ 231506 w 2684164"/>
              <a:gd name="connsiteY92" fmla="*/ 1096803 h 4340073"/>
              <a:gd name="connsiteX93" fmla="*/ 152447 w 2684164"/>
              <a:gd name="connsiteY93" fmla="*/ 1095376 h 4340073"/>
              <a:gd name="connsiteX94" fmla="*/ 159114 w 2684164"/>
              <a:gd name="connsiteY94" fmla="*/ 1245395 h 4340073"/>
              <a:gd name="connsiteX95" fmla="*/ 221503 w 2684164"/>
              <a:gd name="connsiteY95" fmla="*/ 1283494 h 4340073"/>
              <a:gd name="connsiteX96" fmla="*/ 210073 w 2684164"/>
              <a:gd name="connsiteY96" fmla="*/ 1344454 h 4340073"/>
              <a:gd name="connsiteX97" fmla="*/ 292464 w 2684164"/>
              <a:gd name="connsiteY97" fmla="*/ 1416368 h 4340073"/>
              <a:gd name="connsiteX98" fmla="*/ 272938 w 2684164"/>
              <a:gd name="connsiteY98" fmla="*/ 1466374 h 4340073"/>
              <a:gd name="connsiteX99" fmla="*/ 237219 w 2684164"/>
              <a:gd name="connsiteY99" fmla="*/ 1567339 h 4340073"/>
              <a:gd name="connsiteX100" fmla="*/ 212455 w 2684164"/>
              <a:gd name="connsiteY100" fmla="*/ 1594485 h 4340073"/>
              <a:gd name="connsiteX101" fmla="*/ 152923 w 2684164"/>
              <a:gd name="connsiteY101" fmla="*/ 1602105 h 4340073"/>
              <a:gd name="connsiteX102" fmla="*/ 96249 w 2684164"/>
              <a:gd name="connsiteY102" fmla="*/ 1652111 h 4340073"/>
              <a:gd name="connsiteX103" fmla="*/ 35289 w 2684164"/>
              <a:gd name="connsiteY103" fmla="*/ 1684497 h 4340073"/>
              <a:gd name="connsiteX104" fmla="*/ 11001 w 2684164"/>
              <a:gd name="connsiteY104" fmla="*/ 1750219 h 4340073"/>
              <a:gd name="connsiteX105" fmla="*/ 523 w 2684164"/>
              <a:gd name="connsiteY105" fmla="*/ 1875473 h 4340073"/>
              <a:gd name="connsiteX106" fmla="*/ 29098 w 2684164"/>
              <a:gd name="connsiteY106" fmla="*/ 1938814 h 4340073"/>
              <a:gd name="connsiteX107" fmla="*/ 79104 w 2684164"/>
              <a:gd name="connsiteY107" fmla="*/ 1993107 h 4340073"/>
              <a:gd name="connsiteX108" fmla="*/ 166258 w 2684164"/>
              <a:gd name="connsiteY108" fmla="*/ 2037874 h 4340073"/>
              <a:gd name="connsiteX109" fmla="*/ 241505 w 2684164"/>
              <a:gd name="connsiteY109" fmla="*/ 2100263 h 4340073"/>
              <a:gd name="connsiteX110" fmla="*/ 265318 w 2684164"/>
              <a:gd name="connsiteY110" fmla="*/ 2182654 h 4340073"/>
              <a:gd name="connsiteX111" fmla="*/ 318182 w 2684164"/>
              <a:gd name="connsiteY111" fmla="*/ 2265045 h 4340073"/>
              <a:gd name="connsiteX112" fmla="*/ 443436 w 2684164"/>
              <a:gd name="connsiteY112" fmla="*/ 2258854 h 4340073"/>
              <a:gd name="connsiteX113" fmla="*/ 472010 w 2684164"/>
              <a:gd name="connsiteY113" fmla="*/ 2296954 h 4340073"/>
              <a:gd name="connsiteX114" fmla="*/ 510111 w 2684164"/>
              <a:gd name="connsiteY114" fmla="*/ 2330292 h 4340073"/>
              <a:gd name="connsiteX115" fmla="*/ 541067 w 2684164"/>
              <a:gd name="connsiteY115" fmla="*/ 2318385 h 4340073"/>
              <a:gd name="connsiteX116" fmla="*/ 564403 w 2684164"/>
              <a:gd name="connsiteY116" fmla="*/ 2392680 h 4340073"/>
              <a:gd name="connsiteX117" fmla="*/ 543448 w 2684164"/>
              <a:gd name="connsiteY117" fmla="*/ 2461737 h 4340073"/>
              <a:gd name="connsiteX118" fmla="*/ 497728 w 2684164"/>
              <a:gd name="connsiteY118" fmla="*/ 2511267 h 4340073"/>
              <a:gd name="connsiteX119" fmla="*/ 499633 w 2684164"/>
              <a:gd name="connsiteY119" fmla="*/ 2549843 h 4340073"/>
              <a:gd name="connsiteX120" fmla="*/ 491061 w 2684164"/>
              <a:gd name="connsiteY120" fmla="*/ 2611279 h 4340073"/>
              <a:gd name="connsiteX121" fmla="*/ 524398 w 2684164"/>
              <a:gd name="connsiteY121" fmla="*/ 2648902 h 4340073"/>
              <a:gd name="connsiteX122" fmla="*/ 532018 w 2684164"/>
              <a:gd name="connsiteY122" fmla="*/ 2681764 h 4340073"/>
              <a:gd name="connsiteX123" fmla="*/ 564879 w 2684164"/>
              <a:gd name="connsiteY123" fmla="*/ 2642236 h 4340073"/>
              <a:gd name="connsiteX124" fmla="*/ 598217 w 2684164"/>
              <a:gd name="connsiteY124" fmla="*/ 2584610 h 4340073"/>
              <a:gd name="connsiteX125" fmla="*/ 655366 w 2684164"/>
              <a:gd name="connsiteY125" fmla="*/ 2589848 h 4340073"/>
              <a:gd name="connsiteX126" fmla="*/ 717279 w 2684164"/>
              <a:gd name="connsiteY126" fmla="*/ 2680812 h 4340073"/>
              <a:gd name="connsiteX127" fmla="*/ 755855 w 2684164"/>
              <a:gd name="connsiteY127" fmla="*/ 2739390 h 4340073"/>
              <a:gd name="connsiteX128" fmla="*/ 713945 w 2684164"/>
              <a:gd name="connsiteY128" fmla="*/ 2816067 h 4340073"/>
              <a:gd name="connsiteX129" fmla="*/ 642032 w 2684164"/>
              <a:gd name="connsiteY129" fmla="*/ 2851785 h 4340073"/>
              <a:gd name="connsiteX130" fmla="*/ 592978 w 2684164"/>
              <a:gd name="connsiteY130" fmla="*/ 2914174 h 4340073"/>
              <a:gd name="connsiteX131" fmla="*/ 526779 w 2684164"/>
              <a:gd name="connsiteY131" fmla="*/ 2938462 h 4340073"/>
              <a:gd name="connsiteX132" fmla="*/ 497252 w 2684164"/>
              <a:gd name="connsiteY132" fmla="*/ 2980373 h 4340073"/>
              <a:gd name="connsiteX133" fmla="*/ 527732 w 2684164"/>
              <a:gd name="connsiteY133" fmla="*/ 3081814 h 4340073"/>
              <a:gd name="connsiteX134" fmla="*/ 533923 w 2684164"/>
              <a:gd name="connsiteY134" fmla="*/ 3220403 h 4340073"/>
              <a:gd name="connsiteX135" fmla="*/ 588692 w 2684164"/>
              <a:gd name="connsiteY135" fmla="*/ 3276601 h 4340073"/>
              <a:gd name="connsiteX136" fmla="*/ 614886 w 2684164"/>
              <a:gd name="connsiteY136" fmla="*/ 3342323 h 4340073"/>
              <a:gd name="connsiteX137" fmla="*/ 586311 w 2684164"/>
              <a:gd name="connsiteY137" fmla="*/ 3392329 h 4340073"/>
              <a:gd name="connsiteX138" fmla="*/ 586310 w 2684164"/>
              <a:gd name="connsiteY138" fmla="*/ 3450432 h 4340073"/>
              <a:gd name="connsiteX139" fmla="*/ 562498 w 2684164"/>
              <a:gd name="connsiteY139" fmla="*/ 3493294 h 4340073"/>
              <a:gd name="connsiteX140" fmla="*/ 546781 w 2684164"/>
              <a:gd name="connsiteY140" fmla="*/ 3561398 h 4340073"/>
              <a:gd name="connsiteX141" fmla="*/ 538686 w 2684164"/>
              <a:gd name="connsiteY141" fmla="*/ 3611404 h 4340073"/>
              <a:gd name="connsiteX142" fmla="*/ 519635 w 2684164"/>
              <a:gd name="connsiteY142" fmla="*/ 3654266 h 4340073"/>
              <a:gd name="connsiteX143" fmla="*/ 547258 w 2684164"/>
              <a:gd name="connsiteY143" fmla="*/ 3685223 h 4340073"/>
              <a:gd name="connsiteX144" fmla="*/ 600598 w 2684164"/>
              <a:gd name="connsiteY144" fmla="*/ 3699034 h 4340073"/>
              <a:gd name="connsiteX145" fmla="*/ 659653 w 2684164"/>
              <a:gd name="connsiteY145" fmla="*/ 3678556 h 4340073"/>
              <a:gd name="connsiteX146" fmla="*/ 661558 w 2684164"/>
              <a:gd name="connsiteY146" fmla="*/ 3725703 h 4340073"/>
              <a:gd name="connsiteX147" fmla="*/ 717279 w 2684164"/>
              <a:gd name="connsiteY147" fmla="*/ 3725704 h 4340073"/>
              <a:gd name="connsiteX148" fmla="*/ 781573 w 2684164"/>
              <a:gd name="connsiteY148" fmla="*/ 3743801 h 4340073"/>
              <a:gd name="connsiteX149" fmla="*/ 807767 w 2684164"/>
              <a:gd name="connsiteY149" fmla="*/ 3792379 h 4340073"/>
              <a:gd name="connsiteX150" fmla="*/ 844438 w 2684164"/>
              <a:gd name="connsiteY150" fmla="*/ 3798094 h 4340073"/>
              <a:gd name="connsiteX151" fmla="*/ 872061 w 2684164"/>
              <a:gd name="connsiteY151" fmla="*/ 3815716 h 4340073"/>
              <a:gd name="connsiteX152" fmla="*/ 890158 w 2684164"/>
              <a:gd name="connsiteY152" fmla="*/ 3836194 h 4340073"/>
              <a:gd name="connsiteX153" fmla="*/ 897778 w 2684164"/>
              <a:gd name="connsiteY153" fmla="*/ 3866674 h 4340073"/>
              <a:gd name="connsiteX154" fmla="*/ 913018 w 2684164"/>
              <a:gd name="connsiteY154" fmla="*/ 3889534 h 4340073"/>
              <a:gd name="connsiteX155" fmla="*/ 957309 w 2684164"/>
              <a:gd name="connsiteY155" fmla="*/ 3922872 h 4340073"/>
              <a:gd name="connsiteX156" fmla="*/ 989218 w 2684164"/>
              <a:gd name="connsiteY156" fmla="*/ 3973354 h 4340073"/>
              <a:gd name="connsiteX157" fmla="*/ 1004458 w 2684164"/>
              <a:gd name="connsiteY157" fmla="*/ 3996214 h 4340073"/>
              <a:gd name="connsiteX158" fmla="*/ 1027318 w 2684164"/>
              <a:gd name="connsiteY158" fmla="*/ 4034314 h 4340073"/>
              <a:gd name="connsiteX159" fmla="*/ 1060179 w 2684164"/>
              <a:gd name="connsiteY159" fmla="*/ 4120039 h 4340073"/>
              <a:gd name="connsiteX160" fmla="*/ 1136856 w 2684164"/>
              <a:gd name="connsiteY160" fmla="*/ 4154329 h 4340073"/>
              <a:gd name="connsiteX161" fmla="*/ 1166383 w 2684164"/>
              <a:gd name="connsiteY161" fmla="*/ 4216241 h 4340073"/>
              <a:gd name="connsiteX162" fmla="*/ 1203054 w 2684164"/>
              <a:gd name="connsiteY162" fmla="*/ 4211479 h 4340073"/>
              <a:gd name="connsiteX163" fmla="*/ 1246393 w 2684164"/>
              <a:gd name="connsiteY163" fmla="*/ 4259581 h 4340073"/>
              <a:gd name="connsiteX164" fmla="*/ 1309258 w 2684164"/>
              <a:gd name="connsiteY164" fmla="*/ 4340067 h 4340073"/>
              <a:gd name="connsiteX165" fmla="*/ 1337833 w 2684164"/>
              <a:gd name="connsiteY165" fmla="*/ 4288631 h 4340073"/>
              <a:gd name="connsiteX166" fmla="*/ 1334023 w 2684164"/>
              <a:gd name="connsiteY166" fmla="*/ 4254342 h 4340073"/>
              <a:gd name="connsiteX167" fmla="*/ 1408318 w 2684164"/>
              <a:gd name="connsiteY167" fmla="*/ 4224814 h 4340073"/>
              <a:gd name="connsiteX168" fmla="*/ 1461658 w 2684164"/>
              <a:gd name="connsiteY168" fmla="*/ 4209574 h 4340073"/>
              <a:gd name="connsiteX169" fmla="*/ 1499758 w 2684164"/>
              <a:gd name="connsiteY169" fmla="*/ 4186714 h 4340073"/>
              <a:gd name="connsiteX170" fmla="*/ 1545478 w 2684164"/>
              <a:gd name="connsiteY170" fmla="*/ 4156234 h 4340073"/>
              <a:gd name="connsiteX171" fmla="*/ 1575958 w 2684164"/>
              <a:gd name="connsiteY171" fmla="*/ 4148614 h 4340073"/>
              <a:gd name="connsiteX172" fmla="*/ 1636918 w 2684164"/>
              <a:gd name="connsiteY172" fmla="*/ 4087654 h 4340073"/>
              <a:gd name="connsiteX173" fmla="*/ 1667398 w 2684164"/>
              <a:gd name="connsiteY173" fmla="*/ 4064794 h 4340073"/>
              <a:gd name="connsiteX174" fmla="*/ 1819798 w 2684164"/>
              <a:gd name="connsiteY174" fmla="*/ 4026694 h 4340073"/>
              <a:gd name="connsiteX175" fmla="*/ 1850278 w 2684164"/>
              <a:gd name="connsiteY175" fmla="*/ 4011454 h 4340073"/>
              <a:gd name="connsiteX176" fmla="*/ 1895998 w 2684164"/>
              <a:gd name="connsiteY176" fmla="*/ 3996214 h 4340073"/>
              <a:gd name="connsiteX177" fmla="*/ 1918858 w 2684164"/>
              <a:gd name="connsiteY177" fmla="*/ 3980974 h 4340073"/>
              <a:gd name="connsiteX178" fmla="*/ 1979818 w 2684164"/>
              <a:gd name="connsiteY178" fmla="*/ 3935254 h 4340073"/>
              <a:gd name="connsiteX179" fmla="*/ 2040778 w 2684164"/>
              <a:gd name="connsiteY179" fmla="*/ 3897154 h 4340073"/>
              <a:gd name="connsiteX180" fmla="*/ 2071258 w 2684164"/>
              <a:gd name="connsiteY180" fmla="*/ 3881914 h 4340073"/>
              <a:gd name="connsiteX181" fmla="*/ 2124598 w 2684164"/>
              <a:gd name="connsiteY181" fmla="*/ 3843814 h 4340073"/>
              <a:gd name="connsiteX182" fmla="*/ 2155078 w 2684164"/>
              <a:gd name="connsiteY182" fmla="*/ 3813334 h 4340073"/>
              <a:gd name="connsiteX183" fmla="*/ 2193178 w 2684164"/>
              <a:gd name="connsiteY183" fmla="*/ 3714274 h 4340073"/>
              <a:gd name="connsiteX184" fmla="*/ 2155078 w 2684164"/>
              <a:gd name="connsiteY184" fmla="*/ 3630454 h 4340073"/>
              <a:gd name="connsiteX185" fmla="*/ 2132218 w 2684164"/>
              <a:gd name="connsiteY185" fmla="*/ 3622834 h 4340073"/>
              <a:gd name="connsiteX186" fmla="*/ 2116978 w 2684164"/>
              <a:gd name="connsiteY186" fmla="*/ 3706654 h 4340073"/>
              <a:gd name="connsiteX187" fmla="*/ 2101738 w 2684164"/>
              <a:gd name="connsiteY187" fmla="*/ 3683794 h 4340073"/>
              <a:gd name="connsiteX188" fmla="*/ 2040778 w 2684164"/>
              <a:gd name="connsiteY188" fmla="*/ 3691414 h 4340073"/>
              <a:gd name="connsiteX189" fmla="*/ 2048398 w 2684164"/>
              <a:gd name="connsiteY189" fmla="*/ 3729514 h 4340073"/>
              <a:gd name="connsiteX190" fmla="*/ 2071258 w 2684164"/>
              <a:gd name="connsiteY190" fmla="*/ 3744754 h 4340073"/>
              <a:gd name="connsiteX191" fmla="*/ 2086498 w 2684164"/>
              <a:gd name="connsiteY191" fmla="*/ 3775234 h 4340073"/>
              <a:gd name="connsiteX192" fmla="*/ 2078878 w 2684164"/>
              <a:gd name="connsiteY192" fmla="*/ 3820954 h 4340073"/>
              <a:gd name="connsiteX193" fmla="*/ 2002678 w 2684164"/>
              <a:gd name="connsiteY193" fmla="*/ 3775234 h 4340073"/>
              <a:gd name="connsiteX194" fmla="*/ 1987438 w 2684164"/>
              <a:gd name="connsiteY194" fmla="*/ 3676174 h 4340073"/>
              <a:gd name="connsiteX195" fmla="*/ 1964578 w 2684164"/>
              <a:gd name="connsiteY195" fmla="*/ 3653314 h 4340073"/>
              <a:gd name="connsiteX196" fmla="*/ 1972198 w 2684164"/>
              <a:gd name="connsiteY196" fmla="*/ 3607594 h 4340073"/>
              <a:gd name="connsiteX197" fmla="*/ 2017918 w 2684164"/>
              <a:gd name="connsiteY197" fmla="*/ 3599974 h 4340073"/>
              <a:gd name="connsiteX198" fmla="*/ 2025538 w 2684164"/>
              <a:gd name="connsiteY198" fmla="*/ 3546634 h 4340073"/>
              <a:gd name="connsiteX199" fmla="*/ 2056018 w 2684164"/>
              <a:gd name="connsiteY199" fmla="*/ 3554254 h 4340073"/>
              <a:gd name="connsiteX200" fmla="*/ 2086498 w 2684164"/>
              <a:gd name="connsiteY200" fmla="*/ 3516154 h 4340073"/>
              <a:gd name="connsiteX201" fmla="*/ 2116978 w 2684164"/>
              <a:gd name="connsiteY201" fmla="*/ 3485674 h 4340073"/>
              <a:gd name="connsiteX202" fmla="*/ 2132218 w 2684164"/>
              <a:gd name="connsiteY202" fmla="*/ 3462814 h 4340073"/>
              <a:gd name="connsiteX203" fmla="*/ 2162698 w 2684164"/>
              <a:gd name="connsiteY203" fmla="*/ 3439954 h 4340073"/>
              <a:gd name="connsiteX204" fmla="*/ 2231278 w 2684164"/>
              <a:gd name="connsiteY204" fmla="*/ 3348514 h 4340073"/>
              <a:gd name="connsiteX205" fmla="*/ 2238898 w 2684164"/>
              <a:gd name="connsiteY205" fmla="*/ 3318034 h 4340073"/>
              <a:gd name="connsiteX206" fmla="*/ 2261758 w 2684164"/>
              <a:gd name="connsiteY206" fmla="*/ 3257074 h 4340073"/>
              <a:gd name="connsiteX207" fmla="*/ 2269378 w 2684164"/>
              <a:gd name="connsiteY207" fmla="*/ 3211354 h 4340073"/>
              <a:gd name="connsiteX208" fmla="*/ 2292238 w 2684164"/>
              <a:gd name="connsiteY208" fmla="*/ 3165634 h 4340073"/>
              <a:gd name="connsiteX209" fmla="*/ 2307478 w 2684164"/>
              <a:gd name="connsiteY209" fmla="*/ 3127534 h 4340073"/>
              <a:gd name="connsiteX210" fmla="*/ 2345578 w 2684164"/>
              <a:gd name="connsiteY210" fmla="*/ 3112294 h 4340073"/>
              <a:gd name="connsiteX211" fmla="*/ 2368438 w 2684164"/>
              <a:gd name="connsiteY211" fmla="*/ 3097054 h 4340073"/>
              <a:gd name="connsiteX212" fmla="*/ 2487977 w 2684164"/>
              <a:gd name="connsiteY212" fmla="*/ 3067050 h 4340073"/>
              <a:gd name="connsiteX213" fmla="*/ 2586085 w 2684164"/>
              <a:gd name="connsiteY213" fmla="*/ 3063717 h 4340073"/>
              <a:gd name="connsiteX214" fmla="*/ 2678476 w 2684164"/>
              <a:gd name="connsiteY214" fmla="*/ 3054668 h 4340073"/>
              <a:gd name="connsiteX0" fmla="*/ 2678476 w 2684164"/>
              <a:gd name="connsiteY0" fmla="*/ 3054668 h 4340073"/>
              <a:gd name="connsiteX1" fmla="*/ 2673238 w 2684164"/>
              <a:gd name="connsiteY1" fmla="*/ 3028474 h 4340073"/>
              <a:gd name="connsiteX2" fmla="*/ 2665618 w 2684164"/>
              <a:gd name="connsiteY2" fmla="*/ 2975134 h 4340073"/>
              <a:gd name="connsiteX3" fmla="*/ 2623708 w 2684164"/>
              <a:gd name="connsiteY3" fmla="*/ 2967038 h 4340073"/>
              <a:gd name="connsiteX4" fmla="*/ 2560367 w 2684164"/>
              <a:gd name="connsiteY4" fmla="*/ 2966561 h 4340073"/>
              <a:gd name="connsiteX5" fmla="*/ 2519410 w 2684164"/>
              <a:gd name="connsiteY5" fmla="*/ 2908936 h 4340073"/>
              <a:gd name="connsiteX6" fmla="*/ 2457021 w 2684164"/>
              <a:gd name="connsiteY6" fmla="*/ 2905601 h 4340073"/>
              <a:gd name="connsiteX7" fmla="*/ 2410349 w 2684164"/>
              <a:gd name="connsiteY7" fmla="*/ 2889885 h 4340073"/>
              <a:gd name="connsiteX8" fmla="*/ 2376058 w 2684164"/>
              <a:gd name="connsiteY8" fmla="*/ 2876074 h 4340073"/>
              <a:gd name="connsiteX9" fmla="*/ 2347960 w 2684164"/>
              <a:gd name="connsiteY9" fmla="*/ 2856071 h 4340073"/>
              <a:gd name="connsiteX10" fmla="*/ 2293190 w 2684164"/>
              <a:gd name="connsiteY10" fmla="*/ 2824163 h 4340073"/>
              <a:gd name="connsiteX11" fmla="*/ 2218895 w 2684164"/>
              <a:gd name="connsiteY11" fmla="*/ 2864167 h 4340073"/>
              <a:gd name="connsiteX12" fmla="*/ 2178414 w 2684164"/>
              <a:gd name="connsiteY12" fmla="*/ 2825116 h 4340073"/>
              <a:gd name="connsiteX13" fmla="*/ 2143172 w 2684164"/>
              <a:gd name="connsiteY13" fmla="*/ 2746058 h 4340073"/>
              <a:gd name="connsiteX14" fmla="*/ 2123646 w 2684164"/>
              <a:gd name="connsiteY14" fmla="*/ 2684621 h 4340073"/>
              <a:gd name="connsiteX15" fmla="*/ 2105549 w 2684164"/>
              <a:gd name="connsiteY15" fmla="*/ 2649379 h 4340073"/>
              <a:gd name="connsiteX16" fmla="*/ 2104119 w 2684164"/>
              <a:gd name="connsiteY16" fmla="*/ 2600801 h 4340073"/>
              <a:gd name="connsiteX17" fmla="*/ 2026490 w 2684164"/>
              <a:gd name="connsiteY17" fmla="*/ 2686051 h 4340073"/>
              <a:gd name="connsiteX18" fmla="*/ 1959340 w 2684164"/>
              <a:gd name="connsiteY18" fmla="*/ 2754154 h 4340073"/>
              <a:gd name="connsiteX19" fmla="*/ 1912191 w 2684164"/>
              <a:gd name="connsiteY19" fmla="*/ 2713196 h 4340073"/>
              <a:gd name="connsiteX20" fmla="*/ 1775507 w 2684164"/>
              <a:gd name="connsiteY20" fmla="*/ 2699862 h 4340073"/>
              <a:gd name="connsiteX21" fmla="*/ 1677399 w 2684164"/>
              <a:gd name="connsiteY21" fmla="*/ 2689860 h 4340073"/>
              <a:gd name="connsiteX22" fmla="*/ 1606915 w 2684164"/>
              <a:gd name="connsiteY22" fmla="*/ 2582229 h 4340073"/>
              <a:gd name="connsiteX23" fmla="*/ 1542145 w 2684164"/>
              <a:gd name="connsiteY23" fmla="*/ 2584133 h 4340073"/>
              <a:gd name="connsiteX24" fmla="*/ 1517379 w 2684164"/>
              <a:gd name="connsiteY24" fmla="*/ 2563654 h 4340073"/>
              <a:gd name="connsiteX25" fmla="*/ 1469278 w 2684164"/>
              <a:gd name="connsiteY25" fmla="*/ 2381726 h 4340073"/>
              <a:gd name="connsiteX26" fmla="*/ 1438798 w 2684164"/>
              <a:gd name="connsiteY26" fmla="*/ 2289334 h 4340073"/>
              <a:gd name="connsiteX27" fmla="*/ 1400698 w 2684164"/>
              <a:gd name="connsiteY27" fmla="*/ 2220754 h 4340073"/>
              <a:gd name="connsiteX28" fmla="*/ 1385458 w 2684164"/>
              <a:gd name="connsiteY28" fmla="*/ 2197894 h 4340073"/>
              <a:gd name="connsiteX29" fmla="*/ 1374981 w 2684164"/>
              <a:gd name="connsiteY29" fmla="*/ 2152651 h 4340073"/>
              <a:gd name="connsiteX30" fmla="*/ 1369742 w 2684164"/>
              <a:gd name="connsiteY30" fmla="*/ 2052162 h 4340073"/>
              <a:gd name="connsiteX31" fmla="*/ 1384030 w 2684164"/>
              <a:gd name="connsiteY31" fmla="*/ 1982630 h 4340073"/>
              <a:gd name="connsiteX32" fmla="*/ 1315926 w 2684164"/>
              <a:gd name="connsiteY32" fmla="*/ 1917859 h 4340073"/>
              <a:gd name="connsiteX33" fmla="*/ 1282588 w 2684164"/>
              <a:gd name="connsiteY33" fmla="*/ 1912621 h 4340073"/>
              <a:gd name="connsiteX34" fmla="*/ 1184957 w 2684164"/>
              <a:gd name="connsiteY34" fmla="*/ 1853089 h 4340073"/>
              <a:gd name="connsiteX35" fmla="*/ 1126856 w 2684164"/>
              <a:gd name="connsiteY35" fmla="*/ 1863567 h 4340073"/>
              <a:gd name="connsiteX36" fmla="*/ 1074467 w 2684164"/>
              <a:gd name="connsiteY36" fmla="*/ 1897379 h 4340073"/>
              <a:gd name="connsiteX37" fmla="*/ 1025413 w 2684164"/>
              <a:gd name="connsiteY37" fmla="*/ 1923098 h 4340073"/>
              <a:gd name="connsiteX38" fmla="*/ 958738 w 2684164"/>
              <a:gd name="connsiteY38" fmla="*/ 1984058 h 4340073"/>
              <a:gd name="connsiteX39" fmla="*/ 909684 w 2684164"/>
              <a:gd name="connsiteY39" fmla="*/ 1941672 h 4340073"/>
              <a:gd name="connsiteX40" fmla="*/ 854917 w 2684164"/>
              <a:gd name="connsiteY40" fmla="*/ 1915002 h 4340073"/>
              <a:gd name="connsiteX41" fmla="*/ 823960 w 2684164"/>
              <a:gd name="connsiteY41" fmla="*/ 1889284 h 4340073"/>
              <a:gd name="connsiteX42" fmla="*/ 800624 w 2684164"/>
              <a:gd name="connsiteY42" fmla="*/ 1846898 h 4340073"/>
              <a:gd name="connsiteX43" fmla="*/ 814912 w 2684164"/>
              <a:gd name="connsiteY43" fmla="*/ 1789748 h 4340073"/>
              <a:gd name="connsiteX44" fmla="*/ 804433 w 2684164"/>
              <a:gd name="connsiteY44" fmla="*/ 1720215 h 4340073"/>
              <a:gd name="connsiteX45" fmla="*/ 783955 w 2684164"/>
              <a:gd name="connsiteY45" fmla="*/ 1625441 h 4340073"/>
              <a:gd name="connsiteX46" fmla="*/ 760141 w 2684164"/>
              <a:gd name="connsiteY46" fmla="*/ 1635919 h 4340073"/>
              <a:gd name="connsiteX47" fmla="*/ 701563 w 2684164"/>
              <a:gd name="connsiteY47" fmla="*/ 1571626 h 4340073"/>
              <a:gd name="connsiteX48" fmla="*/ 730138 w 2684164"/>
              <a:gd name="connsiteY48" fmla="*/ 1519714 h 4340073"/>
              <a:gd name="connsiteX49" fmla="*/ 777763 w 2684164"/>
              <a:gd name="connsiteY49" fmla="*/ 1455420 h 4340073"/>
              <a:gd name="connsiteX50" fmla="*/ 775858 w 2684164"/>
              <a:gd name="connsiteY50" fmla="*/ 1429227 h 4340073"/>
              <a:gd name="connsiteX51" fmla="*/ 818721 w 2684164"/>
              <a:gd name="connsiteY51" fmla="*/ 1375409 h 4340073"/>
              <a:gd name="connsiteX52" fmla="*/ 826818 w 2684164"/>
              <a:gd name="connsiteY52" fmla="*/ 1282542 h 4340073"/>
              <a:gd name="connsiteX53" fmla="*/ 812529 w 2684164"/>
              <a:gd name="connsiteY53" fmla="*/ 1198721 h 4340073"/>
              <a:gd name="connsiteX54" fmla="*/ 780144 w 2684164"/>
              <a:gd name="connsiteY54" fmla="*/ 1151573 h 4340073"/>
              <a:gd name="connsiteX55" fmla="*/ 761571 w 2684164"/>
              <a:gd name="connsiteY55" fmla="*/ 1070134 h 4340073"/>
              <a:gd name="connsiteX56" fmla="*/ 805387 w 2684164"/>
              <a:gd name="connsiteY56" fmla="*/ 1034892 h 4340073"/>
              <a:gd name="connsiteX57" fmla="*/ 808720 w 2684164"/>
              <a:gd name="connsiteY57" fmla="*/ 976789 h 4340073"/>
              <a:gd name="connsiteX58" fmla="*/ 821102 w 2684164"/>
              <a:gd name="connsiteY58" fmla="*/ 901065 h 4340073"/>
              <a:gd name="connsiteX59" fmla="*/ 830151 w 2684164"/>
              <a:gd name="connsiteY59" fmla="*/ 833914 h 4340073"/>
              <a:gd name="connsiteX60" fmla="*/ 844915 w 2684164"/>
              <a:gd name="connsiteY60" fmla="*/ 795814 h 4340073"/>
              <a:gd name="connsiteX61" fmla="*/ 860154 w 2684164"/>
              <a:gd name="connsiteY61" fmla="*/ 762475 h 4340073"/>
              <a:gd name="connsiteX62" fmla="*/ 833961 w 2684164"/>
              <a:gd name="connsiteY62" fmla="*/ 696754 h 4340073"/>
              <a:gd name="connsiteX63" fmla="*/ 818245 w 2684164"/>
              <a:gd name="connsiteY63" fmla="*/ 573405 h 4340073"/>
              <a:gd name="connsiteX64" fmla="*/ 787764 w 2684164"/>
              <a:gd name="connsiteY64" fmla="*/ 536259 h 4340073"/>
              <a:gd name="connsiteX65" fmla="*/ 770143 w 2684164"/>
              <a:gd name="connsiteY65" fmla="*/ 505777 h 4340073"/>
              <a:gd name="connsiteX66" fmla="*/ 747283 w 2684164"/>
              <a:gd name="connsiteY66" fmla="*/ 430054 h 4340073"/>
              <a:gd name="connsiteX67" fmla="*/ 720137 w 2684164"/>
              <a:gd name="connsiteY67" fmla="*/ 349091 h 4340073"/>
              <a:gd name="connsiteX68" fmla="*/ 732519 w 2684164"/>
              <a:gd name="connsiteY68" fmla="*/ 321469 h 4340073"/>
              <a:gd name="connsiteX69" fmla="*/ 729187 w 2684164"/>
              <a:gd name="connsiteY69" fmla="*/ 256223 h 4340073"/>
              <a:gd name="connsiteX70" fmla="*/ 710137 w 2684164"/>
              <a:gd name="connsiteY70" fmla="*/ 241935 h 4340073"/>
              <a:gd name="connsiteX71" fmla="*/ 702040 w 2684164"/>
              <a:gd name="connsiteY71" fmla="*/ 171451 h 4340073"/>
              <a:gd name="connsiteX72" fmla="*/ 668226 w 2684164"/>
              <a:gd name="connsiteY72" fmla="*/ 120015 h 4340073"/>
              <a:gd name="connsiteX73" fmla="*/ 679180 w 2684164"/>
              <a:gd name="connsiteY73" fmla="*/ 70485 h 4340073"/>
              <a:gd name="connsiteX74" fmla="*/ 650127 w 2684164"/>
              <a:gd name="connsiteY74" fmla="*/ 0 h 4340073"/>
              <a:gd name="connsiteX75" fmla="*/ 605837 w 2684164"/>
              <a:gd name="connsiteY75" fmla="*/ 10001 h 4340073"/>
              <a:gd name="connsiteX76" fmla="*/ 535352 w 2684164"/>
              <a:gd name="connsiteY76" fmla="*/ 85249 h 4340073"/>
              <a:gd name="connsiteX77" fmla="*/ 552497 w 2684164"/>
              <a:gd name="connsiteY77" fmla="*/ 158591 h 4340073"/>
              <a:gd name="connsiteX78" fmla="*/ 545831 w 2684164"/>
              <a:gd name="connsiteY78" fmla="*/ 234792 h 4340073"/>
              <a:gd name="connsiteX79" fmla="*/ 498205 w 2684164"/>
              <a:gd name="connsiteY79" fmla="*/ 313373 h 4340073"/>
              <a:gd name="connsiteX80" fmla="*/ 453913 w 2684164"/>
              <a:gd name="connsiteY80" fmla="*/ 408147 h 4340073"/>
              <a:gd name="connsiteX81" fmla="*/ 361044 w 2684164"/>
              <a:gd name="connsiteY81" fmla="*/ 381476 h 4340073"/>
              <a:gd name="connsiteX82" fmla="*/ 293418 w 2684164"/>
              <a:gd name="connsiteY82" fmla="*/ 441960 h 4340073"/>
              <a:gd name="connsiteX83" fmla="*/ 263413 w 2684164"/>
              <a:gd name="connsiteY83" fmla="*/ 513874 h 4340073"/>
              <a:gd name="connsiteX84" fmla="*/ 314848 w 2684164"/>
              <a:gd name="connsiteY84" fmla="*/ 574834 h 4340073"/>
              <a:gd name="connsiteX85" fmla="*/ 228646 w 2684164"/>
              <a:gd name="connsiteY85" fmla="*/ 711995 h 4340073"/>
              <a:gd name="connsiteX86" fmla="*/ 255318 w 2684164"/>
              <a:gd name="connsiteY86" fmla="*/ 758667 h 4340073"/>
              <a:gd name="connsiteX87" fmla="*/ 241029 w 2684164"/>
              <a:gd name="connsiteY87" fmla="*/ 834390 h 4340073"/>
              <a:gd name="connsiteX88" fmla="*/ 295798 w 2684164"/>
              <a:gd name="connsiteY88" fmla="*/ 849630 h 4340073"/>
              <a:gd name="connsiteX89" fmla="*/ 343899 w 2684164"/>
              <a:gd name="connsiteY89" fmla="*/ 872966 h 4340073"/>
              <a:gd name="connsiteX90" fmla="*/ 317230 w 2684164"/>
              <a:gd name="connsiteY90" fmla="*/ 957263 h 4340073"/>
              <a:gd name="connsiteX91" fmla="*/ 314849 w 2684164"/>
              <a:gd name="connsiteY91" fmla="*/ 1051560 h 4340073"/>
              <a:gd name="connsiteX92" fmla="*/ 231506 w 2684164"/>
              <a:gd name="connsiteY92" fmla="*/ 1096803 h 4340073"/>
              <a:gd name="connsiteX93" fmla="*/ 152447 w 2684164"/>
              <a:gd name="connsiteY93" fmla="*/ 1095376 h 4340073"/>
              <a:gd name="connsiteX94" fmla="*/ 159114 w 2684164"/>
              <a:gd name="connsiteY94" fmla="*/ 1245395 h 4340073"/>
              <a:gd name="connsiteX95" fmla="*/ 221503 w 2684164"/>
              <a:gd name="connsiteY95" fmla="*/ 1283494 h 4340073"/>
              <a:gd name="connsiteX96" fmla="*/ 210073 w 2684164"/>
              <a:gd name="connsiteY96" fmla="*/ 1344454 h 4340073"/>
              <a:gd name="connsiteX97" fmla="*/ 292464 w 2684164"/>
              <a:gd name="connsiteY97" fmla="*/ 1416368 h 4340073"/>
              <a:gd name="connsiteX98" fmla="*/ 272938 w 2684164"/>
              <a:gd name="connsiteY98" fmla="*/ 1466374 h 4340073"/>
              <a:gd name="connsiteX99" fmla="*/ 237219 w 2684164"/>
              <a:gd name="connsiteY99" fmla="*/ 1567339 h 4340073"/>
              <a:gd name="connsiteX100" fmla="*/ 212455 w 2684164"/>
              <a:gd name="connsiteY100" fmla="*/ 1594485 h 4340073"/>
              <a:gd name="connsiteX101" fmla="*/ 152923 w 2684164"/>
              <a:gd name="connsiteY101" fmla="*/ 1602105 h 4340073"/>
              <a:gd name="connsiteX102" fmla="*/ 96249 w 2684164"/>
              <a:gd name="connsiteY102" fmla="*/ 1652111 h 4340073"/>
              <a:gd name="connsiteX103" fmla="*/ 35289 w 2684164"/>
              <a:gd name="connsiteY103" fmla="*/ 1684497 h 4340073"/>
              <a:gd name="connsiteX104" fmla="*/ 11001 w 2684164"/>
              <a:gd name="connsiteY104" fmla="*/ 1750219 h 4340073"/>
              <a:gd name="connsiteX105" fmla="*/ 523 w 2684164"/>
              <a:gd name="connsiteY105" fmla="*/ 1875473 h 4340073"/>
              <a:gd name="connsiteX106" fmla="*/ 29098 w 2684164"/>
              <a:gd name="connsiteY106" fmla="*/ 1938814 h 4340073"/>
              <a:gd name="connsiteX107" fmla="*/ 79104 w 2684164"/>
              <a:gd name="connsiteY107" fmla="*/ 1993107 h 4340073"/>
              <a:gd name="connsiteX108" fmla="*/ 166258 w 2684164"/>
              <a:gd name="connsiteY108" fmla="*/ 2037874 h 4340073"/>
              <a:gd name="connsiteX109" fmla="*/ 241505 w 2684164"/>
              <a:gd name="connsiteY109" fmla="*/ 2100263 h 4340073"/>
              <a:gd name="connsiteX110" fmla="*/ 265318 w 2684164"/>
              <a:gd name="connsiteY110" fmla="*/ 2182654 h 4340073"/>
              <a:gd name="connsiteX111" fmla="*/ 318182 w 2684164"/>
              <a:gd name="connsiteY111" fmla="*/ 2265045 h 4340073"/>
              <a:gd name="connsiteX112" fmla="*/ 443436 w 2684164"/>
              <a:gd name="connsiteY112" fmla="*/ 2258854 h 4340073"/>
              <a:gd name="connsiteX113" fmla="*/ 472010 w 2684164"/>
              <a:gd name="connsiteY113" fmla="*/ 2296954 h 4340073"/>
              <a:gd name="connsiteX114" fmla="*/ 510111 w 2684164"/>
              <a:gd name="connsiteY114" fmla="*/ 2330292 h 4340073"/>
              <a:gd name="connsiteX115" fmla="*/ 541067 w 2684164"/>
              <a:gd name="connsiteY115" fmla="*/ 2318385 h 4340073"/>
              <a:gd name="connsiteX116" fmla="*/ 564403 w 2684164"/>
              <a:gd name="connsiteY116" fmla="*/ 2392680 h 4340073"/>
              <a:gd name="connsiteX117" fmla="*/ 543448 w 2684164"/>
              <a:gd name="connsiteY117" fmla="*/ 2461737 h 4340073"/>
              <a:gd name="connsiteX118" fmla="*/ 497728 w 2684164"/>
              <a:gd name="connsiteY118" fmla="*/ 2511267 h 4340073"/>
              <a:gd name="connsiteX119" fmla="*/ 499633 w 2684164"/>
              <a:gd name="connsiteY119" fmla="*/ 2549843 h 4340073"/>
              <a:gd name="connsiteX120" fmla="*/ 491061 w 2684164"/>
              <a:gd name="connsiteY120" fmla="*/ 2611279 h 4340073"/>
              <a:gd name="connsiteX121" fmla="*/ 524398 w 2684164"/>
              <a:gd name="connsiteY121" fmla="*/ 2648902 h 4340073"/>
              <a:gd name="connsiteX122" fmla="*/ 532018 w 2684164"/>
              <a:gd name="connsiteY122" fmla="*/ 2681764 h 4340073"/>
              <a:gd name="connsiteX123" fmla="*/ 564879 w 2684164"/>
              <a:gd name="connsiteY123" fmla="*/ 2642236 h 4340073"/>
              <a:gd name="connsiteX124" fmla="*/ 598217 w 2684164"/>
              <a:gd name="connsiteY124" fmla="*/ 2584610 h 4340073"/>
              <a:gd name="connsiteX125" fmla="*/ 655366 w 2684164"/>
              <a:gd name="connsiteY125" fmla="*/ 2589848 h 4340073"/>
              <a:gd name="connsiteX126" fmla="*/ 717279 w 2684164"/>
              <a:gd name="connsiteY126" fmla="*/ 2680812 h 4340073"/>
              <a:gd name="connsiteX127" fmla="*/ 755855 w 2684164"/>
              <a:gd name="connsiteY127" fmla="*/ 2739390 h 4340073"/>
              <a:gd name="connsiteX128" fmla="*/ 713945 w 2684164"/>
              <a:gd name="connsiteY128" fmla="*/ 2816067 h 4340073"/>
              <a:gd name="connsiteX129" fmla="*/ 642032 w 2684164"/>
              <a:gd name="connsiteY129" fmla="*/ 2851785 h 4340073"/>
              <a:gd name="connsiteX130" fmla="*/ 592978 w 2684164"/>
              <a:gd name="connsiteY130" fmla="*/ 2914174 h 4340073"/>
              <a:gd name="connsiteX131" fmla="*/ 526779 w 2684164"/>
              <a:gd name="connsiteY131" fmla="*/ 2938462 h 4340073"/>
              <a:gd name="connsiteX132" fmla="*/ 497252 w 2684164"/>
              <a:gd name="connsiteY132" fmla="*/ 2980373 h 4340073"/>
              <a:gd name="connsiteX133" fmla="*/ 527732 w 2684164"/>
              <a:gd name="connsiteY133" fmla="*/ 3081814 h 4340073"/>
              <a:gd name="connsiteX134" fmla="*/ 533923 w 2684164"/>
              <a:gd name="connsiteY134" fmla="*/ 3220403 h 4340073"/>
              <a:gd name="connsiteX135" fmla="*/ 588692 w 2684164"/>
              <a:gd name="connsiteY135" fmla="*/ 3276601 h 4340073"/>
              <a:gd name="connsiteX136" fmla="*/ 614886 w 2684164"/>
              <a:gd name="connsiteY136" fmla="*/ 3342323 h 4340073"/>
              <a:gd name="connsiteX137" fmla="*/ 586311 w 2684164"/>
              <a:gd name="connsiteY137" fmla="*/ 3392329 h 4340073"/>
              <a:gd name="connsiteX138" fmla="*/ 586310 w 2684164"/>
              <a:gd name="connsiteY138" fmla="*/ 3450432 h 4340073"/>
              <a:gd name="connsiteX139" fmla="*/ 562498 w 2684164"/>
              <a:gd name="connsiteY139" fmla="*/ 3493294 h 4340073"/>
              <a:gd name="connsiteX140" fmla="*/ 546781 w 2684164"/>
              <a:gd name="connsiteY140" fmla="*/ 3561398 h 4340073"/>
              <a:gd name="connsiteX141" fmla="*/ 538686 w 2684164"/>
              <a:gd name="connsiteY141" fmla="*/ 3611404 h 4340073"/>
              <a:gd name="connsiteX142" fmla="*/ 519635 w 2684164"/>
              <a:gd name="connsiteY142" fmla="*/ 3654266 h 4340073"/>
              <a:gd name="connsiteX143" fmla="*/ 547258 w 2684164"/>
              <a:gd name="connsiteY143" fmla="*/ 3685223 h 4340073"/>
              <a:gd name="connsiteX144" fmla="*/ 600598 w 2684164"/>
              <a:gd name="connsiteY144" fmla="*/ 3699034 h 4340073"/>
              <a:gd name="connsiteX145" fmla="*/ 659653 w 2684164"/>
              <a:gd name="connsiteY145" fmla="*/ 3678556 h 4340073"/>
              <a:gd name="connsiteX146" fmla="*/ 661558 w 2684164"/>
              <a:gd name="connsiteY146" fmla="*/ 3725703 h 4340073"/>
              <a:gd name="connsiteX147" fmla="*/ 717279 w 2684164"/>
              <a:gd name="connsiteY147" fmla="*/ 3725704 h 4340073"/>
              <a:gd name="connsiteX148" fmla="*/ 781573 w 2684164"/>
              <a:gd name="connsiteY148" fmla="*/ 3743801 h 4340073"/>
              <a:gd name="connsiteX149" fmla="*/ 807767 w 2684164"/>
              <a:gd name="connsiteY149" fmla="*/ 3792379 h 4340073"/>
              <a:gd name="connsiteX150" fmla="*/ 844438 w 2684164"/>
              <a:gd name="connsiteY150" fmla="*/ 3798094 h 4340073"/>
              <a:gd name="connsiteX151" fmla="*/ 872061 w 2684164"/>
              <a:gd name="connsiteY151" fmla="*/ 3815716 h 4340073"/>
              <a:gd name="connsiteX152" fmla="*/ 890158 w 2684164"/>
              <a:gd name="connsiteY152" fmla="*/ 3836194 h 4340073"/>
              <a:gd name="connsiteX153" fmla="*/ 897778 w 2684164"/>
              <a:gd name="connsiteY153" fmla="*/ 3866674 h 4340073"/>
              <a:gd name="connsiteX154" fmla="*/ 913018 w 2684164"/>
              <a:gd name="connsiteY154" fmla="*/ 3889534 h 4340073"/>
              <a:gd name="connsiteX155" fmla="*/ 957309 w 2684164"/>
              <a:gd name="connsiteY155" fmla="*/ 3922872 h 4340073"/>
              <a:gd name="connsiteX156" fmla="*/ 989218 w 2684164"/>
              <a:gd name="connsiteY156" fmla="*/ 3973354 h 4340073"/>
              <a:gd name="connsiteX157" fmla="*/ 1004458 w 2684164"/>
              <a:gd name="connsiteY157" fmla="*/ 3996214 h 4340073"/>
              <a:gd name="connsiteX158" fmla="*/ 1027318 w 2684164"/>
              <a:gd name="connsiteY158" fmla="*/ 4034314 h 4340073"/>
              <a:gd name="connsiteX159" fmla="*/ 1060179 w 2684164"/>
              <a:gd name="connsiteY159" fmla="*/ 4120039 h 4340073"/>
              <a:gd name="connsiteX160" fmla="*/ 1136856 w 2684164"/>
              <a:gd name="connsiteY160" fmla="*/ 4154329 h 4340073"/>
              <a:gd name="connsiteX161" fmla="*/ 1166383 w 2684164"/>
              <a:gd name="connsiteY161" fmla="*/ 4216241 h 4340073"/>
              <a:gd name="connsiteX162" fmla="*/ 1203054 w 2684164"/>
              <a:gd name="connsiteY162" fmla="*/ 4211479 h 4340073"/>
              <a:gd name="connsiteX163" fmla="*/ 1246393 w 2684164"/>
              <a:gd name="connsiteY163" fmla="*/ 4259581 h 4340073"/>
              <a:gd name="connsiteX164" fmla="*/ 1309258 w 2684164"/>
              <a:gd name="connsiteY164" fmla="*/ 4340067 h 4340073"/>
              <a:gd name="connsiteX165" fmla="*/ 1337833 w 2684164"/>
              <a:gd name="connsiteY165" fmla="*/ 4288631 h 4340073"/>
              <a:gd name="connsiteX166" fmla="*/ 1334023 w 2684164"/>
              <a:gd name="connsiteY166" fmla="*/ 4254342 h 4340073"/>
              <a:gd name="connsiteX167" fmla="*/ 1398793 w 2684164"/>
              <a:gd name="connsiteY167" fmla="*/ 4203382 h 4340073"/>
              <a:gd name="connsiteX168" fmla="*/ 1461658 w 2684164"/>
              <a:gd name="connsiteY168" fmla="*/ 4209574 h 4340073"/>
              <a:gd name="connsiteX169" fmla="*/ 1499758 w 2684164"/>
              <a:gd name="connsiteY169" fmla="*/ 4186714 h 4340073"/>
              <a:gd name="connsiteX170" fmla="*/ 1545478 w 2684164"/>
              <a:gd name="connsiteY170" fmla="*/ 4156234 h 4340073"/>
              <a:gd name="connsiteX171" fmla="*/ 1575958 w 2684164"/>
              <a:gd name="connsiteY171" fmla="*/ 4148614 h 4340073"/>
              <a:gd name="connsiteX172" fmla="*/ 1636918 w 2684164"/>
              <a:gd name="connsiteY172" fmla="*/ 4087654 h 4340073"/>
              <a:gd name="connsiteX173" fmla="*/ 1667398 w 2684164"/>
              <a:gd name="connsiteY173" fmla="*/ 4064794 h 4340073"/>
              <a:gd name="connsiteX174" fmla="*/ 1819798 w 2684164"/>
              <a:gd name="connsiteY174" fmla="*/ 4026694 h 4340073"/>
              <a:gd name="connsiteX175" fmla="*/ 1850278 w 2684164"/>
              <a:gd name="connsiteY175" fmla="*/ 4011454 h 4340073"/>
              <a:gd name="connsiteX176" fmla="*/ 1895998 w 2684164"/>
              <a:gd name="connsiteY176" fmla="*/ 3996214 h 4340073"/>
              <a:gd name="connsiteX177" fmla="*/ 1918858 w 2684164"/>
              <a:gd name="connsiteY177" fmla="*/ 3980974 h 4340073"/>
              <a:gd name="connsiteX178" fmla="*/ 1979818 w 2684164"/>
              <a:gd name="connsiteY178" fmla="*/ 3935254 h 4340073"/>
              <a:gd name="connsiteX179" fmla="*/ 2040778 w 2684164"/>
              <a:gd name="connsiteY179" fmla="*/ 3897154 h 4340073"/>
              <a:gd name="connsiteX180" fmla="*/ 2071258 w 2684164"/>
              <a:gd name="connsiteY180" fmla="*/ 3881914 h 4340073"/>
              <a:gd name="connsiteX181" fmla="*/ 2124598 w 2684164"/>
              <a:gd name="connsiteY181" fmla="*/ 3843814 h 4340073"/>
              <a:gd name="connsiteX182" fmla="*/ 2155078 w 2684164"/>
              <a:gd name="connsiteY182" fmla="*/ 3813334 h 4340073"/>
              <a:gd name="connsiteX183" fmla="*/ 2193178 w 2684164"/>
              <a:gd name="connsiteY183" fmla="*/ 3714274 h 4340073"/>
              <a:gd name="connsiteX184" fmla="*/ 2155078 w 2684164"/>
              <a:gd name="connsiteY184" fmla="*/ 3630454 h 4340073"/>
              <a:gd name="connsiteX185" fmla="*/ 2132218 w 2684164"/>
              <a:gd name="connsiteY185" fmla="*/ 3622834 h 4340073"/>
              <a:gd name="connsiteX186" fmla="*/ 2116978 w 2684164"/>
              <a:gd name="connsiteY186" fmla="*/ 3706654 h 4340073"/>
              <a:gd name="connsiteX187" fmla="*/ 2101738 w 2684164"/>
              <a:gd name="connsiteY187" fmla="*/ 3683794 h 4340073"/>
              <a:gd name="connsiteX188" fmla="*/ 2040778 w 2684164"/>
              <a:gd name="connsiteY188" fmla="*/ 3691414 h 4340073"/>
              <a:gd name="connsiteX189" fmla="*/ 2048398 w 2684164"/>
              <a:gd name="connsiteY189" fmla="*/ 3729514 h 4340073"/>
              <a:gd name="connsiteX190" fmla="*/ 2071258 w 2684164"/>
              <a:gd name="connsiteY190" fmla="*/ 3744754 h 4340073"/>
              <a:gd name="connsiteX191" fmla="*/ 2086498 w 2684164"/>
              <a:gd name="connsiteY191" fmla="*/ 3775234 h 4340073"/>
              <a:gd name="connsiteX192" fmla="*/ 2078878 w 2684164"/>
              <a:gd name="connsiteY192" fmla="*/ 3820954 h 4340073"/>
              <a:gd name="connsiteX193" fmla="*/ 2002678 w 2684164"/>
              <a:gd name="connsiteY193" fmla="*/ 3775234 h 4340073"/>
              <a:gd name="connsiteX194" fmla="*/ 1987438 w 2684164"/>
              <a:gd name="connsiteY194" fmla="*/ 3676174 h 4340073"/>
              <a:gd name="connsiteX195" fmla="*/ 1964578 w 2684164"/>
              <a:gd name="connsiteY195" fmla="*/ 3653314 h 4340073"/>
              <a:gd name="connsiteX196" fmla="*/ 1972198 w 2684164"/>
              <a:gd name="connsiteY196" fmla="*/ 3607594 h 4340073"/>
              <a:gd name="connsiteX197" fmla="*/ 2017918 w 2684164"/>
              <a:gd name="connsiteY197" fmla="*/ 3599974 h 4340073"/>
              <a:gd name="connsiteX198" fmla="*/ 2025538 w 2684164"/>
              <a:gd name="connsiteY198" fmla="*/ 3546634 h 4340073"/>
              <a:gd name="connsiteX199" fmla="*/ 2056018 w 2684164"/>
              <a:gd name="connsiteY199" fmla="*/ 3554254 h 4340073"/>
              <a:gd name="connsiteX200" fmla="*/ 2086498 w 2684164"/>
              <a:gd name="connsiteY200" fmla="*/ 3516154 h 4340073"/>
              <a:gd name="connsiteX201" fmla="*/ 2116978 w 2684164"/>
              <a:gd name="connsiteY201" fmla="*/ 3485674 h 4340073"/>
              <a:gd name="connsiteX202" fmla="*/ 2132218 w 2684164"/>
              <a:gd name="connsiteY202" fmla="*/ 3462814 h 4340073"/>
              <a:gd name="connsiteX203" fmla="*/ 2162698 w 2684164"/>
              <a:gd name="connsiteY203" fmla="*/ 3439954 h 4340073"/>
              <a:gd name="connsiteX204" fmla="*/ 2231278 w 2684164"/>
              <a:gd name="connsiteY204" fmla="*/ 3348514 h 4340073"/>
              <a:gd name="connsiteX205" fmla="*/ 2238898 w 2684164"/>
              <a:gd name="connsiteY205" fmla="*/ 3318034 h 4340073"/>
              <a:gd name="connsiteX206" fmla="*/ 2261758 w 2684164"/>
              <a:gd name="connsiteY206" fmla="*/ 3257074 h 4340073"/>
              <a:gd name="connsiteX207" fmla="*/ 2269378 w 2684164"/>
              <a:gd name="connsiteY207" fmla="*/ 3211354 h 4340073"/>
              <a:gd name="connsiteX208" fmla="*/ 2292238 w 2684164"/>
              <a:gd name="connsiteY208" fmla="*/ 3165634 h 4340073"/>
              <a:gd name="connsiteX209" fmla="*/ 2307478 w 2684164"/>
              <a:gd name="connsiteY209" fmla="*/ 3127534 h 4340073"/>
              <a:gd name="connsiteX210" fmla="*/ 2345578 w 2684164"/>
              <a:gd name="connsiteY210" fmla="*/ 3112294 h 4340073"/>
              <a:gd name="connsiteX211" fmla="*/ 2368438 w 2684164"/>
              <a:gd name="connsiteY211" fmla="*/ 3097054 h 4340073"/>
              <a:gd name="connsiteX212" fmla="*/ 2487977 w 2684164"/>
              <a:gd name="connsiteY212" fmla="*/ 3067050 h 4340073"/>
              <a:gd name="connsiteX213" fmla="*/ 2586085 w 2684164"/>
              <a:gd name="connsiteY213" fmla="*/ 3063717 h 4340073"/>
              <a:gd name="connsiteX214" fmla="*/ 2678476 w 2684164"/>
              <a:gd name="connsiteY214" fmla="*/ 3054668 h 4340073"/>
              <a:gd name="connsiteX0" fmla="*/ 2678476 w 2684164"/>
              <a:gd name="connsiteY0" fmla="*/ 3054668 h 4340073"/>
              <a:gd name="connsiteX1" fmla="*/ 2673238 w 2684164"/>
              <a:gd name="connsiteY1" fmla="*/ 3028474 h 4340073"/>
              <a:gd name="connsiteX2" fmla="*/ 2665618 w 2684164"/>
              <a:gd name="connsiteY2" fmla="*/ 2975134 h 4340073"/>
              <a:gd name="connsiteX3" fmla="*/ 2623708 w 2684164"/>
              <a:gd name="connsiteY3" fmla="*/ 2967038 h 4340073"/>
              <a:gd name="connsiteX4" fmla="*/ 2560367 w 2684164"/>
              <a:gd name="connsiteY4" fmla="*/ 2966561 h 4340073"/>
              <a:gd name="connsiteX5" fmla="*/ 2519410 w 2684164"/>
              <a:gd name="connsiteY5" fmla="*/ 2908936 h 4340073"/>
              <a:gd name="connsiteX6" fmla="*/ 2457021 w 2684164"/>
              <a:gd name="connsiteY6" fmla="*/ 2905601 h 4340073"/>
              <a:gd name="connsiteX7" fmla="*/ 2410349 w 2684164"/>
              <a:gd name="connsiteY7" fmla="*/ 2889885 h 4340073"/>
              <a:gd name="connsiteX8" fmla="*/ 2376058 w 2684164"/>
              <a:gd name="connsiteY8" fmla="*/ 2876074 h 4340073"/>
              <a:gd name="connsiteX9" fmla="*/ 2347960 w 2684164"/>
              <a:gd name="connsiteY9" fmla="*/ 2856071 h 4340073"/>
              <a:gd name="connsiteX10" fmla="*/ 2293190 w 2684164"/>
              <a:gd name="connsiteY10" fmla="*/ 2824163 h 4340073"/>
              <a:gd name="connsiteX11" fmla="*/ 2218895 w 2684164"/>
              <a:gd name="connsiteY11" fmla="*/ 2864167 h 4340073"/>
              <a:gd name="connsiteX12" fmla="*/ 2178414 w 2684164"/>
              <a:gd name="connsiteY12" fmla="*/ 2825116 h 4340073"/>
              <a:gd name="connsiteX13" fmla="*/ 2143172 w 2684164"/>
              <a:gd name="connsiteY13" fmla="*/ 2746058 h 4340073"/>
              <a:gd name="connsiteX14" fmla="*/ 2123646 w 2684164"/>
              <a:gd name="connsiteY14" fmla="*/ 2684621 h 4340073"/>
              <a:gd name="connsiteX15" fmla="*/ 2105549 w 2684164"/>
              <a:gd name="connsiteY15" fmla="*/ 2649379 h 4340073"/>
              <a:gd name="connsiteX16" fmla="*/ 2104119 w 2684164"/>
              <a:gd name="connsiteY16" fmla="*/ 2600801 h 4340073"/>
              <a:gd name="connsiteX17" fmla="*/ 2026490 w 2684164"/>
              <a:gd name="connsiteY17" fmla="*/ 2686051 h 4340073"/>
              <a:gd name="connsiteX18" fmla="*/ 1959340 w 2684164"/>
              <a:gd name="connsiteY18" fmla="*/ 2754154 h 4340073"/>
              <a:gd name="connsiteX19" fmla="*/ 1912191 w 2684164"/>
              <a:gd name="connsiteY19" fmla="*/ 2713196 h 4340073"/>
              <a:gd name="connsiteX20" fmla="*/ 1775507 w 2684164"/>
              <a:gd name="connsiteY20" fmla="*/ 2699862 h 4340073"/>
              <a:gd name="connsiteX21" fmla="*/ 1677399 w 2684164"/>
              <a:gd name="connsiteY21" fmla="*/ 2689860 h 4340073"/>
              <a:gd name="connsiteX22" fmla="*/ 1606915 w 2684164"/>
              <a:gd name="connsiteY22" fmla="*/ 2582229 h 4340073"/>
              <a:gd name="connsiteX23" fmla="*/ 1542145 w 2684164"/>
              <a:gd name="connsiteY23" fmla="*/ 2584133 h 4340073"/>
              <a:gd name="connsiteX24" fmla="*/ 1517379 w 2684164"/>
              <a:gd name="connsiteY24" fmla="*/ 2563654 h 4340073"/>
              <a:gd name="connsiteX25" fmla="*/ 1469278 w 2684164"/>
              <a:gd name="connsiteY25" fmla="*/ 2381726 h 4340073"/>
              <a:gd name="connsiteX26" fmla="*/ 1438798 w 2684164"/>
              <a:gd name="connsiteY26" fmla="*/ 2289334 h 4340073"/>
              <a:gd name="connsiteX27" fmla="*/ 1400698 w 2684164"/>
              <a:gd name="connsiteY27" fmla="*/ 2220754 h 4340073"/>
              <a:gd name="connsiteX28" fmla="*/ 1385458 w 2684164"/>
              <a:gd name="connsiteY28" fmla="*/ 2197894 h 4340073"/>
              <a:gd name="connsiteX29" fmla="*/ 1374981 w 2684164"/>
              <a:gd name="connsiteY29" fmla="*/ 2152651 h 4340073"/>
              <a:gd name="connsiteX30" fmla="*/ 1369742 w 2684164"/>
              <a:gd name="connsiteY30" fmla="*/ 2052162 h 4340073"/>
              <a:gd name="connsiteX31" fmla="*/ 1384030 w 2684164"/>
              <a:gd name="connsiteY31" fmla="*/ 1982630 h 4340073"/>
              <a:gd name="connsiteX32" fmla="*/ 1315926 w 2684164"/>
              <a:gd name="connsiteY32" fmla="*/ 1917859 h 4340073"/>
              <a:gd name="connsiteX33" fmla="*/ 1282588 w 2684164"/>
              <a:gd name="connsiteY33" fmla="*/ 1912621 h 4340073"/>
              <a:gd name="connsiteX34" fmla="*/ 1184957 w 2684164"/>
              <a:gd name="connsiteY34" fmla="*/ 1853089 h 4340073"/>
              <a:gd name="connsiteX35" fmla="*/ 1126856 w 2684164"/>
              <a:gd name="connsiteY35" fmla="*/ 1863567 h 4340073"/>
              <a:gd name="connsiteX36" fmla="*/ 1074467 w 2684164"/>
              <a:gd name="connsiteY36" fmla="*/ 1897379 h 4340073"/>
              <a:gd name="connsiteX37" fmla="*/ 1025413 w 2684164"/>
              <a:gd name="connsiteY37" fmla="*/ 1923098 h 4340073"/>
              <a:gd name="connsiteX38" fmla="*/ 958738 w 2684164"/>
              <a:gd name="connsiteY38" fmla="*/ 1984058 h 4340073"/>
              <a:gd name="connsiteX39" fmla="*/ 909684 w 2684164"/>
              <a:gd name="connsiteY39" fmla="*/ 1941672 h 4340073"/>
              <a:gd name="connsiteX40" fmla="*/ 854917 w 2684164"/>
              <a:gd name="connsiteY40" fmla="*/ 1915002 h 4340073"/>
              <a:gd name="connsiteX41" fmla="*/ 823960 w 2684164"/>
              <a:gd name="connsiteY41" fmla="*/ 1889284 h 4340073"/>
              <a:gd name="connsiteX42" fmla="*/ 800624 w 2684164"/>
              <a:gd name="connsiteY42" fmla="*/ 1846898 h 4340073"/>
              <a:gd name="connsiteX43" fmla="*/ 814912 w 2684164"/>
              <a:gd name="connsiteY43" fmla="*/ 1789748 h 4340073"/>
              <a:gd name="connsiteX44" fmla="*/ 804433 w 2684164"/>
              <a:gd name="connsiteY44" fmla="*/ 1720215 h 4340073"/>
              <a:gd name="connsiteX45" fmla="*/ 783955 w 2684164"/>
              <a:gd name="connsiteY45" fmla="*/ 1625441 h 4340073"/>
              <a:gd name="connsiteX46" fmla="*/ 760141 w 2684164"/>
              <a:gd name="connsiteY46" fmla="*/ 1635919 h 4340073"/>
              <a:gd name="connsiteX47" fmla="*/ 701563 w 2684164"/>
              <a:gd name="connsiteY47" fmla="*/ 1571626 h 4340073"/>
              <a:gd name="connsiteX48" fmla="*/ 730138 w 2684164"/>
              <a:gd name="connsiteY48" fmla="*/ 1519714 h 4340073"/>
              <a:gd name="connsiteX49" fmla="*/ 777763 w 2684164"/>
              <a:gd name="connsiteY49" fmla="*/ 1455420 h 4340073"/>
              <a:gd name="connsiteX50" fmla="*/ 775858 w 2684164"/>
              <a:gd name="connsiteY50" fmla="*/ 1429227 h 4340073"/>
              <a:gd name="connsiteX51" fmla="*/ 818721 w 2684164"/>
              <a:gd name="connsiteY51" fmla="*/ 1375409 h 4340073"/>
              <a:gd name="connsiteX52" fmla="*/ 826818 w 2684164"/>
              <a:gd name="connsiteY52" fmla="*/ 1282542 h 4340073"/>
              <a:gd name="connsiteX53" fmla="*/ 812529 w 2684164"/>
              <a:gd name="connsiteY53" fmla="*/ 1198721 h 4340073"/>
              <a:gd name="connsiteX54" fmla="*/ 780144 w 2684164"/>
              <a:gd name="connsiteY54" fmla="*/ 1151573 h 4340073"/>
              <a:gd name="connsiteX55" fmla="*/ 761571 w 2684164"/>
              <a:gd name="connsiteY55" fmla="*/ 1070134 h 4340073"/>
              <a:gd name="connsiteX56" fmla="*/ 805387 w 2684164"/>
              <a:gd name="connsiteY56" fmla="*/ 1034892 h 4340073"/>
              <a:gd name="connsiteX57" fmla="*/ 808720 w 2684164"/>
              <a:gd name="connsiteY57" fmla="*/ 976789 h 4340073"/>
              <a:gd name="connsiteX58" fmla="*/ 821102 w 2684164"/>
              <a:gd name="connsiteY58" fmla="*/ 901065 h 4340073"/>
              <a:gd name="connsiteX59" fmla="*/ 830151 w 2684164"/>
              <a:gd name="connsiteY59" fmla="*/ 833914 h 4340073"/>
              <a:gd name="connsiteX60" fmla="*/ 844915 w 2684164"/>
              <a:gd name="connsiteY60" fmla="*/ 795814 h 4340073"/>
              <a:gd name="connsiteX61" fmla="*/ 860154 w 2684164"/>
              <a:gd name="connsiteY61" fmla="*/ 762475 h 4340073"/>
              <a:gd name="connsiteX62" fmla="*/ 833961 w 2684164"/>
              <a:gd name="connsiteY62" fmla="*/ 696754 h 4340073"/>
              <a:gd name="connsiteX63" fmla="*/ 818245 w 2684164"/>
              <a:gd name="connsiteY63" fmla="*/ 573405 h 4340073"/>
              <a:gd name="connsiteX64" fmla="*/ 787764 w 2684164"/>
              <a:gd name="connsiteY64" fmla="*/ 536259 h 4340073"/>
              <a:gd name="connsiteX65" fmla="*/ 770143 w 2684164"/>
              <a:gd name="connsiteY65" fmla="*/ 505777 h 4340073"/>
              <a:gd name="connsiteX66" fmla="*/ 747283 w 2684164"/>
              <a:gd name="connsiteY66" fmla="*/ 430054 h 4340073"/>
              <a:gd name="connsiteX67" fmla="*/ 720137 w 2684164"/>
              <a:gd name="connsiteY67" fmla="*/ 349091 h 4340073"/>
              <a:gd name="connsiteX68" fmla="*/ 732519 w 2684164"/>
              <a:gd name="connsiteY68" fmla="*/ 321469 h 4340073"/>
              <a:gd name="connsiteX69" fmla="*/ 729187 w 2684164"/>
              <a:gd name="connsiteY69" fmla="*/ 256223 h 4340073"/>
              <a:gd name="connsiteX70" fmla="*/ 710137 w 2684164"/>
              <a:gd name="connsiteY70" fmla="*/ 241935 h 4340073"/>
              <a:gd name="connsiteX71" fmla="*/ 702040 w 2684164"/>
              <a:gd name="connsiteY71" fmla="*/ 171451 h 4340073"/>
              <a:gd name="connsiteX72" fmla="*/ 668226 w 2684164"/>
              <a:gd name="connsiteY72" fmla="*/ 120015 h 4340073"/>
              <a:gd name="connsiteX73" fmla="*/ 679180 w 2684164"/>
              <a:gd name="connsiteY73" fmla="*/ 70485 h 4340073"/>
              <a:gd name="connsiteX74" fmla="*/ 650127 w 2684164"/>
              <a:gd name="connsiteY74" fmla="*/ 0 h 4340073"/>
              <a:gd name="connsiteX75" fmla="*/ 605837 w 2684164"/>
              <a:gd name="connsiteY75" fmla="*/ 10001 h 4340073"/>
              <a:gd name="connsiteX76" fmla="*/ 535352 w 2684164"/>
              <a:gd name="connsiteY76" fmla="*/ 85249 h 4340073"/>
              <a:gd name="connsiteX77" fmla="*/ 552497 w 2684164"/>
              <a:gd name="connsiteY77" fmla="*/ 158591 h 4340073"/>
              <a:gd name="connsiteX78" fmla="*/ 545831 w 2684164"/>
              <a:gd name="connsiteY78" fmla="*/ 234792 h 4340073"/>
              <a:gd name="connsiteX79" fmla="*/ 498205 w 2684164"/>
              <a:gd name="connsiteY79" fmla="*/ 313373 h 4340073"/>
              <a:gd name="connsiteX80" fmla="*/ 453913 w 2684164"/>
              <a:gd name="connsiteY80" fmla="*/ 408147 h 4340073"/>
              <a:gd name="connsiteX81" fmla="*/ 361044 w 2684164"/>
              <a:gd name="connsiteY81" fmla="*/ 381476 h 4340073"/>
              <a:gd name="connsiteX82" fmla="*/ 293418 w 2684164"/>
              <a:gd name="connsiteY82" fmla="*/ 441960 h 4340073"/>
              <a:gd name="connsiteX83" fmla="*/ 263413 w 2684164"/>
              <a:gd name="connsiteY83" fmla="*/ 513874 h 4340073"/>
              <a:gd name="connsiteX84" fmla="*/ 314848 w 2684164"/>
              <a:gd name="connsiteY84" fmla="*/ 574834 h 4340073"/>
              <a:gd name="connsiteX85" fmla="*/ 228646 w 2684164"/>
              <a:gd name="connsiteY85" fmla="*/ 711995 h 4340073"/>
              <a:gd name="connsiteX86" fmla="*/ 255318 w 2684164"/>
              <a:gd name="connsiteY86" fmla="*/ 758667 h 4340073"/>
              <a:gd name="connsiteX87" fmla="*/ 241029 w 2684164"/>
              <a:gd name="connsiteY87" fmla="*/ 834390 h 4340073"/>
              <a:gd name="connsiteX88" fmla="*/ 295798 w 2684164"/>
              <a:gd name="connsiteY88" fmla="*/ 849630 h 4340073"/>
              <a:gd name="connsiteX89" fmla="*/ 343899 w 2684164"/>
              <a:gd name="connsiteY89" fmla="*/ 872966 h 4340073"/>
              <a:gd name="connsiteX90" fmla="*/ 317230 w 2684164"/>
              <a:gd name="connsiteY90" fmla="*/ 957263 h 4340073"/>
              <a:gd name="connsiteX91" fmla="*/ 314849 w 2684164"/>
              <a:gd name="connsiteY91" fmla="*/ 1051560 h 4340073"/>
              <a:gd name="connsiteX92" fmla="*/ 231506 w 2684164"/>
              <a:gd name="connsiteY92" fmla="*/ 1096803 h 4340073"/>
              <a:gd name="connsiteX93" fmla="*/ 152447 w 2684164"/>
              <a:gd name="connsiteY93" fmla="*/ 1095376 h 4340073"/>
              <a:gd name="connsiteX94" fmla="*/ 159114 w 2684164"/>
              <a:gd name="connsiteY94" fmla="*/ 1245395 h 4340073"/>
              <a:gd name="connsiteX95" fmla="*/ 221503 w 2684164"/>
              <a:gd name="connsiteY95" fmla="*/ 1283494 h 4340073"/>
              <a:gd name="connsiteX96" fmla="*/ 210073 w 2684164"/>
              <a:gd name="connsiteY96" fmla="*/ 1344454 h 4340073"/>
              <a:gd name="connsiteX97" fmla="*/ 292464 w 2684164"/>
              <a:gd name="connsiteY97" fmla="*/ 1416368 h 4340073"/>
              <a:gd name="connsiteX98" fmla="*/ 272938 w 2684164"/>
              <a:gd name="connsiteY98" fmla="*/ 1466374 h 4340073"/>
              <a:gd name="connsiteX99" fmla="*/ 237219 w 2684164"/>
              <a:gd name="connsiteY99" fmla="*/ 1567339 h 4340073"/>
              <a:gd name="connsiteX100" fmla="*/ 212455 w 2684164"/>
              <a:gd name="connsiteY100" fmla="*/ 1594485 h 4340073"/>
              <a:gd name="connsiteX101" fmla="*/ 152923 w 2684164"/>
              <a:gd name="connsiteY101" fmla="*/ 1602105 h 4340073"/>
              <a:gd name="connsiteX102" fmla="*/ 96249 w 2684164"/>
              <a:gd name="connsiteY102" fmla="*/ 1652111 h 4340073"/>
              <a:gd name="connsiteX103" fmla="*/ 35289 w 2684164"/>
              <a:gd name="connsiteY103" fmla="*/ 1684497 h 4340073"/>
              <a:gd name="connsiteX104" fmla="*/ 11001 w 2684164"/>
              <a:gd name="connsiteY104" fmla="*/ 1750219 h 4340073"/>
              <a:gd name="connsiteX105" fmla="*/ 523 w 2684164"/>
              <a:gd name="connsiteY105" fmla="*/ 1875473 h 4340073"/>
              <a:gd name="connsiteX106" fmla="*/ 29098 w 2684164"/>
              <a:gd name="connsiteY106" fmla="*/ 1938814 h 4340073"/>
              <a:gd name="connsiteX107" fmla="*/ 79104 w 2684164"/>
              <a:gd name="connsiteY107" fmla="*/ 1993107 h 4340073"/>
              <a:gd name="connsiteX108" fmla="*/ 166258 w 2684164"/>
              <a:gd name="connsiteY108" fmla="*/ 2037874 h 4340073"/>
              <a:gd name="connsiteX109" fmla="*/ 241505 w 2684164"/>
              <a:gd name="connsiteY109" fmla="*/ 2100263 h 4340073"/>
              <a:gd name="connsiteX110" fmla="*/ 265318 w 2684164"/>
              <a:gd name="connsiteY110" fmla="*/ 2182654 h 4340073"/>
              <a:gd name="connsiteX111" fmla="*/ 318182 w 2684164"/>
              <a:gd name="connsiteY111" fmla="*/ 2265045 h 4340073"/>
              <a:gd name="connsiteX112" fmla="*/ 443436 w 2684164"/>
              <a:gd name="connsiteY112" fmla="*/ 2258854 h 4340073"/>
              <a:gd name="connsiteX113" fmla="*/ 472010 w 2684164"/>
              <a:gd name="connsiteY113" fmla="*/ 2296954 h 4340073"/>
              <a:gd name="connsiteX114" fmla="*/ 510111 w 2684164"/>
              <a:gd name="connsiteY114" fmla="*/ 2330292 h 4340073"/>
              <a:gd name="connsiteX115" fmla="*/ 541067 w 2684164"/>
              <a:gd name="connsiteY115" fmla="*/ 2318385 h 4340073"/>
              <a:gd name="connsiteX116" fmla="*/ 564403 w 2684164"/>
              <a:gd name="connsiteY116" fmla="*/ 2392680 h 4340073"/>
              <a:gd name="connsiteX117" fmla="*/ 543448 w 2684164"/>
              <a:gd name="connsiteY117" fmla="*/ 2461737 h 4340073"/>
              <a:gd name="connsiteX118" fmla="*/ 497728 w 2684164"/>
              <a:gd name="connsiteY118" fmla="*/ 2511267 h 4340073"/>
              <a:gd name="connsiteX119" fmla="*/ 499633 w 2684164"/>
              <a:gd name="connsiteY119" fmla="*/ 2549843 h 4340073"/>
              <a:gd name="connsiteX120" fmla="*/ 491061 w 2684164"/>
              <a:gd name="connsiteY120" fmla="*/ 2611279 h 4340073"/>
              <a:gd name="connsiteX121" fmla="*/ 524398 w 2684164"/>
              <a:gd name="connsiteY121" fmla="*/ 2648902 h 4340073"/>
              <a:gd name="connsiteX122" fmla="*/ 532018 w 2684164"/>
              <a:gd name="connsiteY122" fmla="*/ 2681764 h 4340073"/>
              <a:gd name="connsiteX123" fmla="*/ 564879 w 2684164"/>
              <a:gd name="connsiteY123" fmla="*/ 2642236 h 4340073"/>
              <a:gd name="connsiteX124" fmla="*/ 598217 w 2684164"/>
              <a:gd name="connsiteY124" fmla="*/ 2584610 h 4340073"/>
              <a:gd name="connsiteX125" fmla="*/ 655366 w 2684164"/>
              <a:gd name="connsiteY125" fmla="*/ 2589848 h 4340073"/>
              <a:gd name="connsiteX126" fmla="*/ 717279 w 2684164"/>
              <a:gd name="connsiteY126" fmla="*/ 2680812 h 4340073"/>
              <a:gd name="connsiteX127" fmla="*/ 755855 w 2684164"/>
              <a:gd name="connsiteY127" fmla="*/ 2739390 h 4340073"/>
              <a:gd name="connsiteX128" fmla="*/ 713945 w 2684164"/>
              <a:gd name="connsiteY128" fmla="*/ 2816067 h 4340073"/>
              <a:gd name="connsiteX129" fmla="*/ 642032 w 2684164"/>
              <a:gd name="connsiteY129" fmla="*/ 2851785 h 4340073"/>
              <a:gd name="connsiteX130" fmla="*/ 592978 w 2684164"/>
              <a:gd name="connsiteY130" fmla="*/ 2914174 h 4340073"/>
              <a:gd name="connsiteX131" fmla="*/ 526779 w 2684164"/>
              <a:gd name="connsiteY131" fmla="*/ 2938462 h 4340073"/>
              <a:gd name="connsiteX132" fmla="*/ 497252 w 2684164"/>
              <a:gd name="connsiteY132" fmla="*/ 2980373 h 4340073"/>
              <a:gd name="connsiteX133" fmla="*/ 527732 w 2684164"/>
              <a:gd name="connsiteY133" fmla="*/ 3081814 h 4340073"/>
              <a:gd name="connsiteX134" fmla="*/ 533923 w 2684164"/>
              <a:gd name="connsiteY134" fmla="*/ 3220403 h 4340073"/>
              <a:gd name="connsiteX135" fmla="*/ 588692 w 2684164"/>
              <a:gd name="connsiteY135" fmla="*/ 3276601 h 4340073"/>
              <a:gd name="connsiteX136" fmla="*/ 614886 w 2684164"/>
              <a:gd name="connsiteY136" fmla="*/ 3342323 h 4340073"/>
              <a:gd name="connsiteX137" fmla="*/ 586311 w 2684164"/>
              <a:gd name="connsiteY137" fmla="*/ 3392329 h 4340073"/>
              <a:gd name="connsiteX138" fmla="*/ 586310 w 2684164"/>
              <a:gd name="connsiteY138" fmla="*/ 3450432 h 4340073"/>
              <a:gd name="connsiteX139" fmla="*/ 562498 w 2684164"/>
              <a:gd name="connsiteY139" fmla="*/ 3493294 h 4340073"/>
              <a:gd name="connsiteX140" fmla="*/ 546781 w 2684164"/>
              <a:gd name="connsiteY140" fmla="*/ 3561398 h 4340073"/>
              <a:gd name="connsiteX141" fmla="*/ 538686 w 2684164"/>
              <a:gd name="connsiteY141" fmla="*/ 3611404 h 4340073"/>
              <a:gd name="connsiteX142" fmla="*/ 519635 w 2684164"/>
              <a:gd name="connsiteY142" fmla="*/ 3654266 h 4340073"/>
              <a:gd name="connsiteX143" fmla="*/ 547258 w 2684164"/>
              <a:gd name="connsiteY143" fmla="*/ 3685223 h 4340073"/>
              <a:gd name="connsiteX144" fmla="*/ 600598 w 2684164"/>
              <a:gd name="connsiteY144" fmla="*/ 3699034 h 4340073"/>
              <a:gd name="connsiteX145" fmla="*/ 659653 w 2684164"/>
              <a:gd name="connsiteY145" fmla="*/ 3678556 h 4340073"/>
              <a:gd name="connsiteX146" fmla="*/ 661558 w 2684164"/>
              <a:gd name="connsiteY146" fmla="*/ 3725703 h 4340073"/>
              <a:gd name="connsiteX147" fmla="*/ 717279 w 2684164"/>
              <a:gd name="connsiteY147" fmla="*/ 3725704 h 4340073"/>
              <a:gd name="connsiteX148" fmla="*/ 781573 w 2684164"/>
              <a:gd name="connsiteY148" fmla="*/ 3743801 h 4340073"/>
              <a:gd name="connsiteX149" fmla="*/ 807767 w 2684164"/>
              <a:gd name="connsiteY149" fmla="*/ 3792379 h 4340073"/>
              <a:gd name="connsiteX150" fmla="*/ 844438 w 2684164"/>
              <a:gd name="connsiteY150" fmla="*/ 3798094 h 4340073"/>
              <a:gd name="connsiteX151" fmla="*/ 872061 w 2684164"/>
              <a:gd name="connsiteY151" fmla="*/ 3815716 h 4340073"/>
              <a:gd name="connsiteX152" fmla="*/ 890158 w 2684164"/>
              <a:gd name="connsiteY152" fmla="*/ 3836194 h 4340073"/>
              <a:gd name="connsiteX153" fmla="*/ 897778 w 2684164"/>
              <a:gd name="connsiteY153" fmla="*/ 3866674 h 4340073"/>
              <a:gd name="connsiteX154" fmla="*/ 913018 w 2684164"/>
              <a:gd name="connsiteY154" fmla="*/ 3889534 h 4340073"/>
              <a:gd name="connsiteX155" fmla="*/ 957309 w 2684164"/>
              <a:gd name="connsiteY155" fmla="*/ 3922872 h 4340073"/>
              <a:gd name="connsiteX156" fmla="*/ 989218 w 2684164"/>
              <a:gd name="connsiteY156" fmla="*/ 3973354 h 4340073"/>
              <a:gd name="connsiteX157" fmla="*/ 1004458 w 2684164"/>
              <a:gd name="connsiteY157" fmla="*/ 3996214 h 4340073"/>
              <a:gd name="connsiteX158" fmla="*/ 1027318 w 2684164"/>
              <a:gd name="connsiteY158" fmla="*/ 4034314 h 4340073"/>
              <a:gd name="connsiteX159" fmla="*/ 1060179 w 2684164"/>
              <a:gd name="connsiteY159" fmla="*/ 4120039 h 4340073"/>
              <a:gd name="connsiteX160" fmla="*/ 1136856 w 2684164"/>
              <a:gd name="connsiteY160" fmla="*/ 4154329 h 4340073"/>
              <a:gd name="connsiteX161" fmla="*/ 1166383 w 2684164"/>
              <a:gd name="connsiteY161" fmla="*/ 4216241 h 4340073"/>
              <a:gd name="connsiteX162" fmla="*/ 1203054 w 2684164"/>
              <a:gd name="connsiteY162" fmla="*/ 4211479 h 4340073"/>
              <a:gd name="connsiteX163" fmla="*/ 1246393 w 2684164"/>
              <a:gd name="connsiteY163" fmla="*/ 4259581 h 4340073"/>
              <a:gd name="connsiteX164" fmla="*/ 1309258 w 2684164"/>
              <a:gd name="connsiteY164" fmla="*/ 4340067 h 4340073"/>
              <a:gd name="connsiteX165" fmla="*/ 1337833 w 2684164"/>
              <a:gd name="connsiteY165" fmla="*/ 4288631 h 4340073"/>
              <a:gd name="connsiteX166" fmla="*/ 1334023 w 2684164"/>
              <a:gd name="connsiteY166" fmla="*/ 4254342 h 4340073"/>
              <a:gd name="connsiteX167" fmla="*/ 1398793 w 2684164"/>
              <a:gd name="connsiteY167" fmla="*/ 4203382 h 4340073"/>
              <a:gd name="connsiteX168" fmla="*/ 1456896 w 2684164"/>
              <a:gd name="connsiteY168" fmla="*/ 4180999 h 4340073"/>
              <a:gd name="connsiteX169" fmla="*/ 1499758 w 2684164"/>
              <a:gd name="connsiteY169" fmla="*/ 4186714 h 4340073"/>
              <a:gd name="connsiteX170" fmla="*/ 1545478 w 2684164"/>
              <a:gd name="connsiteY170" fmla="*/ 4156234 h 4340073"/>
              <a:gd name="connsiteX171" fmla="*/ 1575958 w 2684164"/>
              <a:gd name="connsiteY171" fmla="*/ 4148614 h 4340073"/>
              <a:gd name="connsiteX172" fmla="*/ 1636918 w 2684164"/>
              <a:gd name="connsiteY172" fmla="*/ 4087654 h 4340073"/>
              <a:gd name="connsiteX173" fmla="*/ 1667398 w 2684164"/>
              <a:gd name="connsiteY173" fmla="*/ 4064794 h 4340073"/>
              <a:gd name="connsiteX174" fmla="*/ 1819798 w 2684164"/>
              <a:gd name="connsiteY174" fmla="*/ 4026694 h 4340073"/>
              <a:gd name="connsiteX175" fmla="*/ 1850278 w 2684164"/>
              <a:gd name="connsiteY175" fmla="*/ 4011454 h 4340073"/>
              <a:gd name="connsiteX176" fmla="*/ 1895998 w 2684164"/>
              <a:gd name="connsiteY176" fmla="*/ 3996214 h 4340073"/>
              <a:gd name="connsiteX177" fmla="*/ 1918858 w 2684164"/>
              <a:gd name="connsiteY177" fmla="*/ 3980974 h 4340073"/>
              <a:gd name="connsiteX178" fmla="*/ 1979818 w 2684164"/>
              <a:gd name="connsiteY178" fmla="*/ 3935254 h 4340073"/>
              <a:gd name="connsiteX179" fmla="*/ 2040778 w 2684164"/>
              <a:gd name="connsiteY179" fmla="*/ 3897154 h 4340073"/>
              <a:gd name="connsiteX180" fmla="*/ 2071258 w 2684164"/>
              <a:gd name="connsiteY180" fmla="*/ 3881914 h 4340073"/>
              <a:gd name="connsiteX181" fmla="*/ 2124598 w 2684164"/>
              <a:gd name="connsiteY181" fmla="*/ 3843814 h 4340073"/>
              <a:gd name="connsiteX182" fmla="*/ 2155078 w 2684164"/>
              <a:gd name="connsiteY182" fmla="*/ 3813334 h 4340073"/>
              <a:gd name="connsiteX183" fmla="*/ 2193178 w 2684164"/>
              <a:gd name="connsiteY183" fmla="*/ 3714274 h 4340073"/>
              <a:gd name="connsiteX184" fmla="*/ 2155078 w 2684164"/>
              <a:gd name="connsiteY184" fmla="*/ 3630454 h 4340073"/>
              <a:gd name="connsiteX185" fmla="*/ 2132218 w 2684164"/>
              <a:gd name="connsiteY185" fmla="*/ 3622834 h 4340073"/>
              <a:gd name="connsiteX186" fmla="*/ 2116978 w 2684164"/>
              <a:gd name="connsiteY186" fmla="*/ 3706654 h 4340073"/>
              <a:gd name="connsiteX187" fmla="*/ 2101738 w 2684164"/>
              <a:gd name="connsiteY187" fmla="*/ 3683794 h 4340073"/>
              <a:gd name="connsiteX188" fmla="*/ 2040778 w 2684164"/>
              <a:gd name="connsiteY188" fmla="*/ 3691414 h 4340073"/>
              <a:gd name="connsiteX189" fmla="*/ 2048398 w 2684164"/>
              <a:gd name="connsiteY189" fmla="*/ 3729514 h 4340073"/>
              <a:gd name="connsiteX190" fmla="*/ 2071258 w 2684164"/>
              <a:gd name="connsiteY190" fmla="*/ 3744754 h 4340073"/>
              <a:gd name="connsiteX191" fmla="*/ 2086498 w 2684164"/>
              <a:gd name="connsiteY191" fmla="*/ 3775234 h 4340073"/>
              <a:gd name="connsiteX192" fmla="*/ 2078878 w 2684164"/>
              <a:gd name="connsiteY192" fmla="*/ 3820954 h 4340073"/>
              <a:gd name="connsiteX193" fmla="*/ 2002678 w 2684164"/>
              <a:gd name="connsiteY193" fmla="*/ 3775234 h 4340073"/>
              <a:gd name="connsiteX194" fmla="*/ 1987438 w 2684164"/>
              <a:gd name="connsiteY194" fmla="*/ 3676174 h 4340073"/>
              <a:gd name="connsiteX195" fmla="*/ 1964578 w 2684164"/>
              <a:gd name="connsiteY195" fmla="*/ 3653314 h 4340073"/>
              <a:gd name="connsiteX196" fmla="*/ 1972198 w 2684164"/>
              <a:gd name="connsiteY196" fmla="*/ 3607594 h 4340073"/>
              <a:gd name="connsiteX197" fmla="*/ 2017918 w 2684164"/>
              <a:gd name="connsiteY197" fmla="*/ 3599974 h 4340073"/>
              <a:gd name="connsiteX198" fmla="*/ 2025538 w 2684164"/>
              <a:gd name="connsiteY198" fmla="*/ 3546634 h 4340073"/>
              <a:gd name="connsiteX199" fmla="*/ 2056018 w 2684164"/>
              <a:gd name="connsiteY199" fmla="*/ 3554254 h 4340073"/>
              <a:gd name="connsiteX200" fmla="*/ 2086498 w 2684164"/>
              <a:gd name="connsiteY200" fmla="*/ 3516154 h 4340073"/>
              <a:gd name="connsiteX201" fmla="*/ 2116978 w 2684164"/>
              <a:gd name="connsiteY201" fmla="*/ 3485674 h 4340073"/>
              <a:gd name="connsiteX202" fmla="*/ 2132218 w 2684164"/>
              <a:gd name="connsiteY202" fmla="*/ 3462814 h 4340073"/>
              <a:gd name="connsiteX203" fmla="*/ 2162698 w 2684164"/>
              <a:gd name="connsiteY203" fmla="*/ 3439954 h 4340073"/>
              <a:gd name="connsiteX204" fmla="*/ 2231278 w 2684164"/>
              <a:gd name="connsiteY204" fmla="*/ 3348514 h 4340073"/>
              <a:gd name="connsiteX205" fmla="*/ 2238898 w 2684164"/>
              <a:gd name="connsiteY205" fmla="*/ 3318034 h 4340073"/>
              <a:gd name="connsiteX206" fmla="*/ 2261758 w 2684164"/>
              <a:gd name="connsiteY206" fmla="*/ 3257074 h 4340073"/>
              <a:gd name="connsiteX207" fmla="*/ 2269378 w 2684164"/>
              <a:gd name="connsiteY207" fmla="*/ 3211354 h 4340073"/>
              <a:gd name="connsiteX208" fmla="*/ 2292238 w 2684164"/>
              <a:gd name="connsiteY208" fmla="*/ 3165634 h 4340073"/>
              <a:gd name="connsiteX209" fmla="*/ 2307478 w 2684164"/>
              <a:gd name="connsiteY209" fmla="*/ 3127534 h 4340073"/>
              <a:gd name="connsiteX210" fmla="*/ 2345578 w 2684164"/>
              <a:gd name="connsiteY210" fmla="*/ 3112294 h 4340073"/>
              <a:gd name="connsiteX211" fmla="*/ 2368438 w 2684164"/>
              <a:gd name="connsiteY211" fmla="*/ 3097054 h 4340073"/>
              <a:gd name="connsiteX212" fmla="*/ 2487977 w 2684164"/>
              <a:gd name="connsiteY212" fmla="*/ 3067050 h 4340073"/>
              <a:gd name="connsiteX213" fmla="*/ 2586085 w 2684164"/>
              <a:gd name="connsiteY213" fmla="*/ 3063717 h 4340073"/>
              <a:gd name="connsiteX214" fmla="*/ 2678476 w 2684164"/>
              <a:gd name="connsiteY214" fmla="*/ 3054668 h 4340073"/>
              <a:gd name="connsiteX0" fmla="*/ 2678476 w 2684164"/>
              <a:gd name="connsiteY0" fmla="*/ 3054668 h 4340073"/>
              <a:gd name="connsiteX1" fmla="*/ 2673238 w 2684164"/>
              <a:gd name="connsiteY1" fmla="*/ 3028474 h 4340073"/>
              <a:gd name="connsiteX2" fmla="*/ 2665618 w 2684164"/>
              <a:gd name="connsiteY2" fmla="*/ 2975134 h 4340073"/>
              <a:gd name="connsiteX3" fmla="*/ 2623708 w 2684164"/>
              <a:gd name="connsiteY3" fmla="*/ 2967038 h 4340073"/>
              <a:gd name="connsiteX4" fmla="*/ 2560367 w 2684164"/>
              <a:gd name="connsiteY4" fmla="*/ 2966561 h 4340073"/>
              <a:gd name="connsiteX5" fmla="*/ 2519410 w 2684164"/>
              <a:gd name="connsiteY5" fmla="*/ 2908936 h 4340073"/>
              <a:gd name="connsiteX6" fmla="*/ 2457021 w 2684164"/>
              <a:gd name="connsiteY6" fmla="*/ 2905601 h 4340073"/>
              <a:gd name="connsiteX7" fmla="*/ 2410349 w 2684164"/>
              <a:gd name="connsiteY7" fmla="*/ 2889885 h 4340073"/>
              <a:gd name="connsiteX8" fmla="*/ 2376058 w 2684164"/>
              <a:gd name="connsiteY8" fmla="*/ 2876074 h 4340073"/>
              <a:gd name="connsiteX9" fmla="*/ 2347960 w 2684164"/>
              <a:gd name="connsiteY9" fmla="*/ 2856071 h 4340073"/>
              <a:gd name="connsiteX10" fmla="*/ 2293190 w 2684164"/>
              <a:gd name="connsiteY10" fmla="*/ 2824163 h 4340073"/>
              <a:gd name="connsiteX11" fmla="*/ 2218895 w 2684164"/>
              <a:gd name="connsiteY11" fmla="*/ 2864167 h 4340073"/>
              <a:gd name="connsiteX12" fmla="*/ 2178414 w 2684164"/>
              <a:gd name="connsiteY12" fmla="*/ 2825116 h 4340073"/>
              <a:gd name="connsiteX13" fmla="*/ 2143172 w 2684164"/>
              <a:gd name="connsiteY13" fmla="*/ 2746058 h 4340073"/>
              <a:gd name="connsiteX14" fmla="*/ 2123646 w 2684164"/>
              <a:gd name="connsiteY14" fmla="*/ 2684621 h 4340073"/>
              <a:gd name="connsiteX15" fmla="*/ 2105549 w 2684164"/>
              <a:gd name="connsiteY15" fmla="*/ 2649379 h 4340073"/>
              <a:gd name="connsiteX16" fmla="*/ 2104119 w 2684164"/>
              <a:gd name="connsiteY16" fmla="*/ 2600801 h 4340073"/>
              <a:gd name="connsiteX17" fmla="*/ 2026490 w 2684164"/>
              <a:gd name="connsiteY17" fmla="*/ 2686051 h 4340073"/>
              <a:gd name="connsiteX18" fmla="*/ 1959340 w 2684164"/>
              <a:gd name="connsiteY18" fmla="*/ 2754154 h 4340073"/>
              <a:gd name="connsiteX19" fmla="*/ 1912191 w 2684164"/>
              <a:gd name="connsiteY19" fmla="*/ 2713196 h 4340073"/>
              <a:gd name="connsiteX20" fmla="*/ 1775507 w 2684164"/>
              <a:gd name="connsiteY20" fmla="*/ 2699862 h 4340073"/>
              <a:gd name="connsiteX21" fmla="*/ 1677399 w 2684164"/>
              <a:gd name="connsiteY21" fmla="*/ 2689860 h 4340073"/>
              <a:gd name="connsiteX22" fmla="*/ 1606915 w 2684164"/>
              <a:gd name="connsiteY22" fmla="*/ 2582229 h 4340073"/>
              <a:gd name="connsiteX23" fmla="*/ 1542145 w 2684164"/>
              <a:gd name="connsiteY23" fmla="*/ 2584133 h 4340073"/>
              <a:gd name="connsiteX24" fmla="*/ 1517379 w 2684164"/>
              <a:gd name="connsiteY24" fmla="*/ 2563654 h 4340073"/>
              <a:gd name="connsiteX25" fmla="*/ 1469278 w 2684164"/>
              <a:gd name="connsiteY25" fmla="*/ 2381726 h 4340073"/>
              <a:gd name="connsiteX26" fmla="*/ 1438798 w 2684164"/>
              <a:gd name="connsiteY26" fmla="*/ 2289334 h 4340073"/>
              <a:gd name="connsiteX27" fmla="*/ 1400698 w 2684164"/>
              <a:gd name="connsiteY27" fmla="*/ 2220754 h 4340073"/>
              <a:gd name="connsiteX28" fmla="*/ 1385458 w 2684164"/>
              <a:gd name="connsiteY28" fmla="*/ 2197894 h 4340073"/>
              <a:gd name="connsiteX29" fmla="*/ 1374981 w 2684164"/>
              <a:gd name="connsiteY29" fmla="*/ 2152651 h 4340073"/>
              <a:gd name="connsiteX30" fmla="*/ 1369742 w 2684164"/>
              <a:gd name="connsiteY30" fmla="*/ 2052162 h 4340073"/>
              <a:gd name="connsiteX31" fmla="*/ 1384030 w 2684164"/>
              <a:gd name="connsiteY31" fmla="*/ 1982630 h 4340073"/>
              <a:gd name="connsiteX32" fmla="*/ 1315926 w 2684164"/>
              <a:gd name="connsiteY32" fmla="*/ 1917859 h 4340073"/>
              <a:gd name="connsiteX33" fmla="*/ 1282588 w 2684164"/>
              <a:gd name="connsiteY33" fmla="*/ 1912621 h 4340073"/>
              <a:gd name="connsiteX34" fmla="*/ 1184957 w 2684164"/>
              <a:gd name="connsiteY34" fmla="*/ 1853089 h 4340073"/>
              <a:gd name="connsiteX35" fmla="*/ 1126856 w 2684164"/>
              <a:gd name="connsiteY35" fmla="*/ 1863567 h 4340073"/>
              <a:gd name="connsiteX36" fmla="*/ 1074467 w 2684164"/>
              <a:gd name="connsiteY36" fmla="*/ 1897379 h 4340073"/>
              <a:gd name="connsiteX37" fmla="*/ 1025413 w 2684164"/>
              <a:gd name="connsiteY37" fmla="*/ 1923098 h 4340073"/>
              <a:gd name="connsiteX38" fmla="*/ 958738 w 2684164"/>
              <a:gd name="connsiteY38" fmla="*/ 1984058 h 4340073"/>
              <a:gd name="connsiteX39" fmla="*/ 909684 w 2684164"/>
              <a:gd name="connsiteY39" fmla="*/ 1941672 h 4340073"/>
              <a:gd name="connsiteX40" fmla="*/ 854917 w 2684164"/>
              <a:gd name="connsiteY40" fmla="*/ 1915002 h 4340073"/>
              <a:gd name="connsiteX41" fmla="*/ 823960 w 2684164"/>
              <a:gd name="connsiteY41" fmla="*/ 1889284 h 4340073"/>
              <a:gd name="connsiteX42" fmla="*/ 800624 w 2684164"/>
              <a:gd name="connsiteY42" fmla="*/ 1846898 h 4340073"/>
              <a:gd name="connsiteX43" fmla="*/ 814912 w 2684164"/>
              <a:gd name="connsiteY43" fmla="*/ 1789748 h 4340073"/>
              <a:gd name="connsiteX44" fmla="*/ 804433 w 2684164"/>
              <a:gd name="connsiteY44" fmla="*/ 1720215 h 4340073"/>
              <a:gd name="connsiteX45" fmla="*/ 783955 w 2684164"/>
              <a:gd name="connsiteY45" fmla="*/ 1625441 h 4340073"/>
              <a:gd name="connsiteX46" fmla="*/ 760141 w 2684164"/>
              <a:gd name="connsiteY46" fmla="*/ 1635919 h 4340073"/>
              <a:gd name="connsiteX47" fmla="*/ 701563 w 2684164"/>
              <a:gd name="connsiteY47" fmla="*/ 1571626 h 4340073"/>
              <a:gd name="connsiteX48" fmla="*/ 730138 w 2684164"/>
              <a:gd name="connsiteY48" fmla="*/ 1519714 h 4340073"/>
              <a:gd name="connsiteX49" fmla="*/ 777763 w 2684164"/>
              <a:gd name="connsiteY49" fmla="*/ 1455420 h 4340073"/>
              <a:gd name="connsiteX50" fmla="*/ 775858 w 2684164"/>
              <a:gd name="connsiteY50" fmla="*/ 1429227 h 4340073"/>
              <a:gd name="connsiteX51" fmla="*/ 818721 w 2684164"/>
              <a:gd name="connsiteY51" fmla="*/ 1375409 h 4340073"/>
              <a:gd name="connsiteX52" fmla="*/ 826818 w 2684164"/>
              <a:gd name="connsiteY52" fmla="*/ 1282542 h 4340073"/>
              <a:gd name="connsiteX53" fmla="*/ 812529 w 2684164"/>
              <a:gd name="connsiteY53" fmla="*/ 1198721 h 4340073"/>
              <a:gd name="connsiteX54" fmla="*/ 780144 w 2684164"/>
              <a:gd name="connsiteY54" fmla="*/ 1151573 h 4340073"/>
              <a:gd name="connsiteX55" fmla="*/ 761571 w 2684164"/>
              <a:gd name="connsiteY55" fmla="*/ 1070134 h 4340073"/>
              <a:gd name="connsiteX56" fmla="*/ 805387 w 2684164"/>
              <a:gd name="connsiteY56" fmla="*/ 1034892 h 4340073"/>
              <a:gd name="connsiteX57" fmla="*/ 808720 w 2684164"/>
              <a:gd name="connsiteY57" fmla="*/ 976789 h 4340073"/>
              <a:gd name="connsiteX58" fmla="*/ 821102 w 2684164"/>
              <a:gd name="connsiteY58" fmla="*/ 901065 h 4340073"/>
              <a:gd name="connsiteX59" fmla="*/ 830151 w 2684164"/>
              <a:gd name="connsiteY59" fmla="*/ 833914 h 4340073"/>
              <a:gd name="connsiteX60" fmla="*/ 844915 w 2684164"/>
              <a:gd name="connsiteY60" fmla="*/ 795814 h 4340073"/>
              <a:gd name="connsiteX61" fmla="*/ 860154 w 2684164"/>
              <a:gd name="connsiteY61" fmla="*/ 762475 h 4340073"/>
              <a:gd name="connsiteX62" fmla="*/ 833961 w 2684164"/>
              <a:gd name="connsiteY62" fmla="*/ 696754 h 4340073"/>
              <a:gd name="connsiteX63" fmla="*/ 818245 w 2684164"/>
              <a:gd name="connsiteY63" fmla="*/ 573405 h 4340073"/>
              <a:gd name="connsiteX64" fmla="*/ 787764 w 2684164"/>
              <a:gd name="connsiteY64" fmla="*/ 536259 h 4340073"/>
              <a:gd name="connsiteX65" fmla="*/ 770143 w 2684164"/>
              <a:gd name="connsiteY65" fmla="*/ 505777 h 4340073"/>
              <a:gd name="connsiteX66" fmla="*/ 747283 w 2684164"/>
              <a:gd name="connsiteY66" fmla="*/ 430054 h 4340073"/>
              <a:gd name="connsiteX67" fmla="*/ 720137 w 2684164"/>
              <a:gd name="connsiteY67" fmla="*/ 349091 h 4340073"/>
              <a:gd name="connsiteX68" fmla="*/ 732519 w 2684164"/>
              <a:gd name="connsiteY68" fmla="*/ 321469 h 4340073"/>
              <a:gd name="connsiteX69" fmla="*/ 729187 w 2684164"/>
              <a:gd name="connsiteY69" fmla="*/ 256223 h 4340073"/>
              <a:gd name="connsiteX70" fmla="*/ 710137 w 2684164"/>
              <a:gd name="connsiteY70" fmla="*/ 241935 h 4340073"/>
              <a:gd name="connsiteX71" fmla="*/ 702040 w 2684164"/>
              <a:gd name="connsiteY71" fmla="*/ 171451 h 4340073"/>
              <a:gd name="connsiteX72" fmla="*/ 668226 w 2684164"/>
              <a:gd name="connsiteY72" fmla="*/ 120015 h 4340073"/>
              <a:gd name="connsiteX73" fmla="*/ 679180 w 2684164"/>
              <a:gd name="connsiteY73" fmla="*/ 70485 h 4340073"/>
              <a:gd name="connsiteX74" fmla="*/ 650127 w 2684164"/>
              <a:gd name="connsiteY74" fmla="*/ 0 h 4340073"/>
              <a:gd name="connsiteX75" fmla="*/ 605837 w 2684164"/>
              <a:gd name="connsiteY75" fmla="*/ 10001 h 4340073"/>
              <a:gd name="connsiteX76" fmla="*/ 535352 w 2684164"/>
              <a:gd name="connsiteY76" fmla="*/ 85249 h 4340073"/>
              <a:gd name="connsiteX77" fmla="*/ 552497 w 2684164"/>
              <a:gd name="connsiteY77" fmla="*/ 158591 h 4340073"/>
              <a:gd name="connsiteX78" fmla="*/ 545831 w 2684164"/>
              <a:gd name="connsiteY78" fmla="*/ 234792 h 4340073"/>
              <a:gd name="connsiteX79" fmla="*/ 498205 w 2684164"/>
              <a:gd name="connsiteY79" fmla="*/ 313373 h 4340073"/>
              <a:gd name="connsiteX80" fmla="*/ 453913 w 2684164"/>
              <a:gd name="connsiteY80" fmla="*/ 408147 h 4340073"/>
              <a:gd name="connsiteX81" fmla="*/ 361044 w 2684164"/>
              <a:gd name="connsiteY81" fmla="*/ 381476 h 4340073"/>
              <a:gd name="connsiteX82" fmla="*/ 293418 w 2684164"/>
              <a:gd name="connsiteY82" fmla="*/ 441960 h 4340073"/>
              <a:gd name="connsiteX83" fmla="*/ 263413 w 2684164"/>
              <a:gd name="connsiteY83" fmla="*/ 513874 h 4340073"/>
              <a:gd name="connsiteX84" fmla="*/ 314848 w 2684164"/>
              <a:gd name="connsiteY84" fmla="*/ 574834 h 4340073"/>
              <a:gd name="connsiteX85" fmla="*/ 228646 w 2684164"/>
              <a:gd name="connsiteY85" fmla="*/ 711995 h 4340073"/>
              <a:gd name="connsiteX86" fmla="*/ 255318 w 2684164"/>
              <a:gd name="connsiteY86" fmla="*/ 758667 h 4340073"/>
              <a:gd name="connsiteX87" fmla="*/ 241029 w 2684164"/>
              <a:gd name="connsiteY87" fmla="*/ 834390 h 4340073"/>
              <a:gd name="connsiteX88" fmla="*/ 295798 w 2684164"/>
              <a:gd name="connsiteY88" fmla="*/ 849630 h 4340073"/>
              <a:gd name="connsiteX89" fmla="*/ 343899 w 2684164"/>
              <a:gd name="connsiteY89" fmla="*/ 872966 h 4340073"/>
              <a:gd name="connsiteX90" fmla="*/ 317230 w 2684164"/>
              <a:gd name="connsiteY90" fmla="*/ 957263 h 4340073"/>
              <a:gd name="connsiteX91" fmla="*/ 314849 w 2684164"/>
              <a:gd name="connsiteY91" fmla="*/ 1051560 h 4340073"/>
              <a:gd name="connsiteX92" fmla="*/ 231506 w 2684164"/>
              <a:gd name="connsiteY92" fmla="*/ 1096803 h 4340073"/>
              <a:gd name="connsiteX93" fmla="*/ 152447 w 2684164"/>
              <a:gd name="connsiteY93" fmla="*/ 1095376 h 4340073"/>
              <a:gd name="connsiteX94" fmla="*/ 159114 w 2684164"/>
              <a:gd name="connsiteY94" fmla="*/ 1245395 h 4340073"/>
              <a:gd name="connsiteX95" fmla="*/ 221503 w 2684164"/>
              <a:gd name="connsiteY95" fmla="*/ 1283494 h 4340073"/>
              <a:gd name="connsiteX96" fmla="*/ 210073 w 2684164"/>
              <a:gd name="connsiteY96" fmla="*/ 1344454 h 4340073"/>
              <a:gd name="connsiteX97" fmla="*/ 292464 w 2684164"/>
              <a:gd name="connsiteY97" fmla="*/ 1416368 h 4340073"/>
              <a:gd name="connsiteX98" fmla="*/ 272938 w 2684164"/>
              <a:gd name="connsiteY98" fmla="*/ 1466374 h 4340073"/>
              <a:gd name="connsiteX99" fmla="*/ 237219 w 2684164"/>
              <a:gd name="connsiteY99" fmla="*/ 1567339 h 4340073"/>
              <a:gd name="connsiteX100" fmla="*/ 212455 w 2684164"/>
              <a:gd name="connsiteY100" fmla="*/ 1594485 h 4340073"/>
              <a:gd name="connsiteX101" fmla="*/ 152923 w 2684164"/>
              <a:gd name="connsiteY101" fmla="*/ 1602105 h 4340073"/>
              <a:gd name="connsiteX102" fmla="*/ 96249 w 2684164"/>
              <a:gd name="connsiteY102" fmla="*/ 1652111 h 4340073"/>
              <a:gd name="connsiteX103" fmla="*/ 35289 w 2684164"/>
              <a:gd name="connsiteY103" fmla="*/ 1684497 h 4340073"/>
              <a:gd name="connsiteX104" fmla="*/ 11001 w 2684164"/>
              <a:gd name="connsiteY104" fmla="*/ 1750219 h 4340073"/>
              <a:gd name="connsiteX105" fmla="*/ 523 w 2684164"/>
              <a:gd name="connsiteY105" fmla="*/ 1875473 h 4340073"/>
              <a:gd name="connsiteX106" fmla="*/ 29098 w 2684164"/>
              <a:gd name="connsiteY106" fmla="*/ 1938814 h 4340073"/>
              <a:gd name="connsiteX107" fmla="*/ 79104 w 2684164"/>
              <a:gd name="connsiteY107" fmla="*/ 1993107 h 4340073"/>
              <a:gd name="connsiteX108" fmla="*/ 166258 w 2684164"/>
              <a:gd name="connsiteY108" fmla="*/ 2037874 h 4340073"/>
              <a:gd name="connsiteX109" fmla="*/ 241505 w 2684164"/>
              <a:gd name="connsiteY109" fmla="*/ 2100263 h 4340073"/>
              <a:gd name="connsiteX110" fmla="*/ 265318 w 2684164"/>
              <a:gd name="connsiteY110" fmla="*/ 2182654 h 4340073"/>
              <a:gd name="connsiteX111" fmla="*/ 318182 w 2684164"/>
              <a:gd name="connsiteY111" fmla="*/ 2265045 h 4340073"/>
              <a:gd name="connsiteX112" fmla="*/ 443436 w 2684164"/>
              <a:gd name="connsiteY112" fmla="*/ 2258854 h 4340073"/>
              <a:gd name="connsiteX113" fmla="*/ 472010 w 2684164"/>
              <a:gd name="connsiteY113" fmla="*/ 2296954 h 4340073"/>
              <a:gd name="connsiteX114" fmla="*/ 510111 w 2684164"/>
              <a:gd name="connsiteY114" fmla="*/ 2330292 h 4340073"/>
              <a:gd name="connsiteX115" fmla="*/ 541067 w 2684164"/>
              <a:gd name="connsiteY115" fmla="*/ 2318385 h 4340073"/>
              <a:gd name="connsiteX116" fmla="*/ 564403 w 2684164"/>
              <a:gd name="connsiteY116" fmla="*/ 2392680 h 4340073"/>
              <a:gd name="connsiteX117" fmla="*/ 543448 w 2684164"/>
              <a:gd name="connsiteY117" fmla="*/ 2461737 h 4340073"/>
              <a:gd name="connsiteX118" fmla="*/ 497728 w 2684164"/>
              <a:gd name="connsiteY118" fmla="*/ 2511267 h 4340073"/>
              <a:gd name="connsiteX119" fmla="*/ 499633 w 2684164"/>
              <a:gd name="connsiteY119" fmla="*/ 2549843 h 4340073"/>
              <a:gd name="connsiteX120" fmla="*/ 491061 w 2684164"/>
              <a:gd name="connsiteY120" fmla="*/ 2611279 h 4340073"/>
              <a:gd name="connsiteX121" fmla="*/ 524398 w 2684164"/>
              <a:gd name="connsiteY121" fmla="*/ 2648902 h 4340073"/>
              <a:gd name="connsiteX122" fmla="*/ 532018 w 2684164"/>
              <a:gd name="connsiteY122" fmla="*/ 2681764 h 4340073"/>
              <a:gd name="connsiteX123" fmla="*/ 564879 w 2684164"/>
              <a:gd name="connsiteY123" fmla="*/ 2642236 h 4340073"/>
              <a:gd name="connsiteX124" fmla="*/ 598217 w 2684164"/>
              <a:gd name="connsiteY124" fmla="*/ 2584610 h 4340073"/>
              <a:gd name="connsiteX125" fmla="*/ 655366 w 2684164"/>
              <a:gd name="connsiteY125" fmla="*/ 2589848 h 4340073"/>
              <a:gd name="connsiteX126" fmla="*/ 717279 w 2684164"/>
              <a:gd name="connsiteY126" fmla="*/ 2680812 h 4340073"/>
              <a:gd name="connsiteX127" fmla="*/ 755855 w 2684164"/>
              <a:gd name="connsiteY127" fmla="*/ 2739390 h 4340073"/>
              <a:gd name="connsiteX128" fmla="*/ 713945 w 2684164"/>
              <a:gd name="connsiteY128" fmla="*/ 2816067 h 4340073"/>
              <a:gd name="connsiteX129" fmla="*/ 642032 w 2684164"/>
              <a:gd name="connsiteY129" fmla="*/ 2851785 h 4340073"/>
              <a:gd name="connsiteX130" fmla="*/ 592978 w 2684164"/>
              <a:gd name="connsiteY130" fmla="*/ 2914174 h 4340073"/>
              <a:gd name="connsiteX131" fmla="*/ 526779 w 2684164"/>
              <a:gd name="connsiteY131" fmla="*/ 2938462 h 4340073"/>
              <a:gd name="connsiteX132" fmla="*/ 497252 w 2684164"/>
              <a:gd name="connsiteY132" fmla="*/ 2980373 h 4340073"/>
              <a:gd name="connsiteX133" fmla="*/ 527732 w 2684164"/>
              <a:gd name="connsiteY133" fmla="*/ 3081814 h 4340073"/>
              <a:gd name="connsiteX134" fmla="*/ 533923 w 2684164"/>
              <a:gd name="connsiteY134" fmla="*/ 3220403 h 4340073"/>
              <a:gd name="connsiteX135" fmla="*/ 588692 w 2684164"/>
              <a:gd name="connsiteY135" fmla="*/ 3276601 h 4340073"/>
              <a:gd name="connsiteX136" fmla="*/ 614886 w 2684164"/>
              <a:gd name="connsiteY136" fmla="*/ 3342323 h 4340073"/>
              <a:gd name="connsiteX137" fmla="*/ 586311 w 2684164"/>
              <a:gd name="connsiteY137" fmla="*/ 3392329 h 4340073"/>
              <a:gd name="connsiteX138" fmla="*/ 586310 w 2684164"/>
              <a:gd name="connsiteY138" fmla="*/ 3450432 h 4340073"/>
              <a:gd name="connsiteX139" fmla="*/ 562498 w 2684164"/>
              <a:gd name="connsiteY139" fmla="*/ 3493294 h 4340073"/>
              <a:gd name="connsiteX140" fmla="*/ 546781 w 2684164"/>
              <a:gd name="connsiteY140" fmla="*/ 3561398 h 4340073"/>
              <a:gd name="connsiteX141" fmla="*/ 538686 w 2684164"/>
              <a:gd name="connsiteY141" fmla="*/ 3611404 h 4340073"/>
              <a:gd name="connsiteX142" fmla="*/ 519635 w 2684164"/>
              <a:gd name="connsiteY142" fmla="*/ 3654266 h 4340073"/>
              <a:gd name="connsiteX143" fmla="*/ 547258 w 2684164"/>
              <a:gd name="connsiteY143" fmla="*/ 3685223 h 4340073"/>
              <a:gd name="connsiteX144" fmla="*/ 600598 w 2684164"/>
              <a:gd name="connsiteY144" fmla="*/ 3699034 h 4340073"/>
              <a:gd name="connsiteX145" fmla="*/ 659653 w 2684164"/>
              <a:gd name="connsiteY145" fmla="*/ 3678556 h 4340073"/>
              <a:gd name="connsiteX146" fmla="*/ 661558 w 2684164"/>
              <a:gd name="connsiteY146" fmla="*/ 3725703 h 4340073"/>
              <a:gd name="connsiteX147" fmla="*/ 717279 w 2684164"/>
              <a:gd name="connsiteY147" fmla="*/ 3725704 h 4340073"/>
              <a:gd name="connsiteX148" fmla="*/ 781573 w 2684164"/>
              <a:gd name="connsiteY148" fmla="*/ 3743801 h 4340073"/>
              <a:gd name="connsiteX149" fmla="*/ 807767 w 2684164"/>
              <a:gd name="connsiteY149" fmla="*/ 3792379 h 4340073"/>
              <a:gd name="connsiteX150" fmla="*/ 844438 w 2684164"/>
              <a:gd name="connsiteY150" fmla="*/ 3798094 h 4340073"/>
              <a:gd name="connsiteX151" fmla="*/ 872061 w 2684164"/>
              <a:gd name="connsiteY151" fmla="*/ 3815716 h 4340073"/>
              <a:gd name="connsiteX152" fmla="*/ 890158 w 2684164"/>
              <a:gd name="connsiteY152" fmla="*/ 3836194 h 4340073"/>
              <a:gd name="connsiteX153" fmla="*/ 897778 w 2684164"/>
              <a:gd name="connsiteY153" fmla="*/ 3866674 h 4340073"/>
              <a:gd name="connsiteX154" fmla="*/ 913018 w 2684164"/>
              <a:gd name="connsiteY154" fmla="*/ 3889534 h 4340073"/>
              <a:gd name="connsiteX155" fmla="*/ 957309 w 2684164"/>
              <a:gd name="connsiteY155" fmla="*/ 3922872 h 4340073"/>
              <a:gd name="connsiteX156" fmla="*/ 989218 w 2684164"/>
              <a:gd name="connsiteY156" fmla="*/ 3973354 h 4340073"/>
              <a:gd name="connsiteX157" fmla="*/ 1004458 w 2684164"/>
              <a:gd name="connsiteY157" fmla="*/ 3996214 h 4340073"/>
              <a:gd name="connsiteX158" fmla="*/ 1027318 w 2684164"/>
              <a:gd name="connsiteY158" fmla="*/ 4034314 h 4340073"/>
              <a:gd name="connsiteX159" fmla="*/ 1060179 w 2684164"/>
              <a:gd name="connsiteY159" fmla="*/ 4120039 h 4340073"/>
              <a:gd name="connsiteX160" fmla="*/ 1136856 w 2684164"/>
              <a:gd name="connsiteY160" fmla="*/ 4154329 h 4340073"/>
              <a:gd name="connsiteX161" fmla="*/ 1166383 w 2684164"/>
              <a:gd name="connsiteY161" fmla="*/ 4216241 h 4340073"/>
              <a:gd name="connsiteX162" fmla="*/ 1203054 w 2684164"/>
              <a:gd name="connsiteY162" fmla="*/ 4211479 h 4340073"/>
              <a:gd name="connsiteX163" fmla="*/ 1246393 w 2684164"/>
              <a:gd name="connsiteY163" fmla="*/ 4259581 h 4340073"/>
              <a:gd name="connsiteX164" fmla="*/ 1309258 w 2684164"/>
              <a:gd name="connsiteY164" fmla="*/ 4340067 h 4340073"/>
              <a:gd name="connsiteX165" fmla="*/ 1337833 w 2684164"/>
              <a:gd name="connsiteY165" fmla="*/ 4288631 h 4340073"/>
              <a:gd name="connsiteX166" fmla="*/ 1334023 w 2684164"/>
              <a:gd name="connsiteY166" fmla="*/ 4254342 h 4340073"/>
              <a:gd name="connsiteX167" fmla="*/ 1408318 w 2684164"/>
              <a:gd name="connsiteY167" fmla="*/ 4186714 h 4340073"/>
              <a:gd name="connsiteX168" fmla="*/ 1456896 w 2684164"/>
              <a:gd name="connsiteY168" fmla="*/ 4180999 h 4340073"/>
              <a:gd name="connsiteX169" fmla="*/ 1499758 w 2684164"/>
              <a:gd name="connsiteY169" fmla="*/ 4186714 h 4340073"/>
              <a:gd name="connsiteX170" fmla="*/ 1545478 w 2684164"/>
              <a:gd name="connsiteY170" fmla="*/ 4156234 h 4340073"/>
              <a:gd name="connsiteX171" fmla="*/ 1575958 w 2684164"/>
              <a:gd name="connsiteY171" fmla="*/ 4148614 h 4340073"/>
              <a:gd name="connsiteX172" fmla="*/ 1636918 w 2684164"/>
              <a:gd name="connsiteY172" fmla="*/ 4087654 h 4340073"/>
              <a:gd name="connsiteX173" fmla="*/ 1667398 w 2684164"/>
              <a:gd name="connsiteY173" fmla="*/ 4064794 h 4340073"/>
              <a:gd name="connsiteX174" fmla="*/ 1819798 w 2684164"/>
              <a:gd name="connsiteY174" fmla="*/ 4026694 h 4340073"/>
              <a:gd name="connsiteX175" fmla="*/ 1850278 w 2684164"/>
              <a:gd name="connsiteY175" fmla="*/ 4011454 h 4340073"/>
              <a:gd name="connsiteX176" fmla="*/ 1895998 w 2684164"/>
              <a:gd name="connsiteY176" fmla="*/ 3996214 h 4340073"/>
              <a:gd name="connsiteX177" fmla="*/ 1918858 w 2684164"/>
              <a:gd name="connsiteY177" fmla="*/ 3980974 h 4340073"/>
              <a:gd name="connsiteX178" fmla="*/ 1979818 w 2684164"/>
              <a:gd name="connsiteY178" fmla="*/ 3935254 h 4340073"/>
              <a:gd name="connsiteX179" fmla="*/ 2040778 w 2684164"/>
              <a:gd name="connsiteY179" fmla="*/ 3897154 h 4340073"/>
              <a:gd name="connsiteX180" fmla="*/ 2071258 w 2684164"/>
              <a:gd name="connsiteY180" fmla="*/ 3881914 h 4340073"/>
              <a:gd name="connsiteX181" fmla="*/ 2124598 w 2684164"/>
              <a:gd name="connsiteY181" fmla="*/ 3843814 h 4340073"/>
              <a:gd name="connsiteX182" fmla="*/ 2155078 w 2684164"/>
              <a:gd name="connsiteY182" fmla="*/ 3813334 h 4340073"/>
              <a:gd name="connsiteX183" fmla="*/ 2193178 w 2684164"/>
              <a:gd name="connsiteY183" fmla="*/ 3714274 h 4340073"/>
              <a:gd name="connsiteX184" fmla="*/ 2155078 w 2684164"/>
              <a:gd name="connsiteY184" fmla="*/ 3630454 h 4340073"/>
              <a:gd name="connsiteX185" fmla="*/ 2132218 w 2684164"/>
              <a:gd name="connsiteY185" fmla="*/ 3622834 h 4340073"/>
              <a:gd name="connsiteX186" fmla="*/ 2116978 w 2684164"/>
              <a:gd name="connsiteY186" fmla="*/ 3706654 h 4340073"/>
              <a:gd name="connsiteX187" fmla="*/ 2101738 w 2684164"/>
              <a:gd name="connsiteY187" fmla="*/ 3683794 h 4340073"/>
              <a:gd name="connsiteX188" fmla="*/ 2040778 w 2684164"/>
              <a:gd name="connsiteY188" fmla="*/ 3691414 h 4340073"/>
              <a:gd name="connsiteX189" fmla="*/ 2048398 w 2684164"/>
              <a:gd name="connsiteY189" fmla="*/ 3729514 h 4340073"/>
              <a:gd name="connsiteX190" fmla="*/ 2071258 w 2684164"/>
              <a:gd name="connsiteY190" fmla="*/ 3744754 h 4340073"/>
              <a:gd name="connsiteX191" fmla="*/ 2086498 w 2684164"/>
              <a:gd name="connsiteY191" fmla="*/ 3775234 h 4340073"/>
              <a:gd name="connsiteX192" fmla="*/ 2078878 w 2684164"/>
              <a:gd name="connsiteY192" fmla="*/ 3820954 h 4340073"/>
              <a:gd name="connsiteX193" fmla="*/ 2002678 w 2684164"/>
              <a:gd name="connsiteY193" fmla="*/ 3775234 h 4340073"/>
              <a:gd name="connsiteX194" fmla="*/ 1987438 w 2684164"/>
              <a:gd name="connsiteY194" fmla="*/ 3676174 h 4340073"/>
              <a:gd name="connsiteX195" fmla="*/ 1964578 w 2684164"/>
              <a:gd name="connsiteY195" fmla="*/ 3653314 h 4340073"/>
              <a:gd name="connsiteX196" fmla="*/ 1972198 w 2684164"/>
              <a:gd name="connsiteY196" fmla="*/ 3607594 h 4340073"/>
              <a:gd name="connsiteX197" fmla="*/ 2017918 w 2684164"/>
              <a:gd name="connsiteY197" fmla="*/ 3599974 h 4340073"/>
              <a:gd name="connsiteX198" fmla="*/ 2025538 w 2684164"/>
              <a:gd name="connsiteY198" fmla="*/ 3546634 h 4340073"/>
              <a:gd name="connsiteX199" fmla="*/ 2056018 w 2684164"/>
              <a:gd name="connsiteY199" fmla="*/ 3554254 h 4340073"/>
              <a:gd name="connsiteX200" fmla="*/ 2086498 w 2684164"/>
              <a:gd name="connsiteY200" fmla="*/ 3516154 h 4340073"/>
              <a:gd name="connsiteX201" fmla="*/ 2116978 w 2684164"/>
              <a:gd name="connsiteY201" fmla="*/ 3485674 h 4340073"/>
              <a:gd name="connsiteX202" fmla="*/ 2132218 w 2684164"/>
              <a:gd name="connsiteY202" fmla="*/ 3462814 h 4340073"/>
              <a:gd name="connsiteX203" fmla="*/ 2162698 w 2684164"/>
              <a:gd name="connsiteY203" fmla="*/ 3439954 h 4340073"/>
              <a:gd name="connsiteX204" fmla="*/ 2231278 w 2684164"/>
              <a:gd name="connsiteY204" fmla="*/ 3348514 h 4340073"/>
              <a:gd name="connsiteX205" fmla="*/ 2238898 w 2684164"/>
              <a:gd name="connsiteY205" fmla="*/ 3318034 h 4340073"/>
              <a:gd name="connsiteX206" fmla="*/ 2261758 w 2684164"/>
              <a:gd name="connsiteY206" fmla="*/ 3257074 h 4340073"/>
              <a:gd name="connsiteX207" fmla="*/ 2269378 w 2684164"/>
              <a:gd name="connsiteY207" fmla="*/ 3211354 h 4340073"/>
              <a:gd name="connsiteX208" fmla="*/ 2292238 w 2684164"/>
              <a:gd name="connsiteY208" fmla="*/ 3165634 h 4340073"/>
              <a:gd name="connsiteX209" fmla="*/ 2307478 w 2684164"/>
              <a:gd name="connsiteY209" fmla="*/ 3127534 h 4340073"/>
              <a:gd name="connsiteX210" fmla="*/ 2345578 w 2684164"/>
              <a:gd name="connsiteY210" fmla="*/ 3112294 h 4340073"/>
              <a:gd name="connsiteX211" fmla="*/ 2368438 w 2684164"/>
              <a:gd name="connsiteY211" fmla="*/ 3097054 h 4340073"/>
              <a:gd name="connsiteX212" fmla="*/ 2487977 w 2684164"/>
              <a:gd name="connsiteY212" fmla="*/ 3067050 h 4340073"/>
              <a:gd name="connsiteX213" fmla="*/ 2586085 w 2684164"/>
              <a:gd name="connsiteY213" fmla="*/ 3063717 h 4340073"/>
              <a:gd name="connsiteX214" fmla="*/ 2678476 w 2684164"/>
              <a:gd name="connsiteY214" fmla="*/ 3054668 h 4340073"/>
              <a:gd name="connsiteX0" fmla="*/ 2678476 w 2684164"/>
              <a:gd name="connsiteY0" fmla="*/ 3054668 h 4340073"/>
              <a:gd name="connsiteX1" fmla="*/ 2673238 w 2684164"/>
              <a:gd name="connsiteY1" fmla="*/ 3028474 h 4340073"/>
              <a:gd name="connsiteX2" fmla="*/ 2665618 w 2684164"/>
              <a:gd name="connsiteY2" fmla="*/ 2975134 h 4340073"/>
              <a:gd name="connsiteX3" fmla="*/ 2623708 w 2684164"/>
              <a:gd name="connsiteY3" fmla="*/ 2967038 h 4340073"/>
              <a:gd name="connsiteX4" fmla="*/ 2560367 w 2684164"/>
              <a:gd name="connsiteY4" fmla="*/ 2966561 h 4340073"/>
              <a:gd name="connsiteX5" fmla="*/ 2519410 w 2684164"/>
              <a:gd name="connsiteY5" fmla="*/ 2908936 h 4340073"/>
              <a:gd name="connsiteX6" fmla="*/ 2457021 w 2684164"/>
              <a:gd name="connsiteY6" fmla="*/ 2905601 h 4340073"/>
              <a:gd name="connsiteX7" fmla="*/ 2410349 w 2684164"/>
              <a:gd name="connsiteY7" fmla="*/ 2889885 h 4340073"/>
              <a:gd name="connsiteX8" fmla="*/ 2376058 w 2684164"/>
              <a:gd name="connsiteY8" fmla="*/ 2876074 h 4340073"/>
              <a:gd name="connsiteX9" fmla="*/ 2347960 w 2684164"/>
              <a:gd name="connsiteY9" fmla="*/ 2856071 h 4340073"/>
              <a:gd name="connsiteX10" fmla="*/ 2293190 w 2684164"/>
              <a:gd name="connsiteY10" fmla="*/ 2824163 h 4340073"/>
              <a:gd name="connsiteX11" fmla="*/ 2218895 w 2684164"/>
              <a:gd name="connsiteY11" fmla="*/ 2864167 h 4340073"/>
              <a:gd name="connsiteX12" fmla="*/ 2178414 w 2684164"/>
              <a:gd name="connsiteY12" fmla="*/ 2825116 h 4340073"/>
              <a:gd name="connsiteX13" fmla="*/ 2143172 w 2684164"/>
              <a:gd name="connsiteY13" fmla="*/ 2746058 h 4340073"/>
              <a:gd name="connsiteX14" fmla="*/ 2123646 w 2684164"/>
              <a:gd name="connsiteY14" fmla="*/ 2684621 h 4340073"/>
              <a:gd name="connsiteX15" fmla="*/ 2105549 w 2684164"/>
              <a:gd name="connsiteY15" fmla="*/ 2649379 h 4340073"/>
              <a:gd name="connsiteX16" fmla="*/ 2104119 w 2684164"/>
              <a:gd name="connsiteY16" fmla="*/ 2600801 h 4340073"/>
              <a:gd name="connsiteX17" fmla="*/ 2026490 w 2684164"/>
              <a:gd name="connsiteY17" fmla="*/ 2686051 h 4340073"/>
              <a:gd name="connsiteX18" fmla="*/ 1959340 w 2684164"/>
              <a:gd name="connsiteY18" fmla="*/ 2754154 h 4340073"/>
              <a:gd name="connsiteX19" fmla="*/ 1912191 w 2684164"/>
              <a:gd name="connsiteY19" fmla="*/ 2713196 h 4340073"/>
              <a:gd name="connsiteX20" fmla="*/ 1775507 w 2684164"/>
              <a:gd name="connsiteY20" fmla="*/ 2699862 h 4340073"/>
              <a:gd name="connsiteX21" fmla="*/ 1677399 w 2684164"/>
              <a:gd name="connsiteY21" fmla="*/ 2689860 h 4340073"/>
              <a:gd name="connsiteX22" fmla="*/ 1606915 w 2684164"/>
              <a:gd name="connsiteY22" fmla="*/ 2582229 h 4340073"/>
              <a:gd name="connsiteX23" fmla="*/ 1542145 w 2684164"/>
              <a:gd name="connsiteY23" fmla="*/ 2584133 h 4340073"/>
              <a:gd name="connsiteX24" fmla="*/ 1517379 w 2684164"/>
              <a:gd name="connsiteY24" fmla="*/ 2563654 h 4340073"/>
              <a:gd name="connsiteX25" fmla="*/ 1469278 w 2684164"/>
              <a:gd name="connsiteY25" fmla="*/ 2381726 h 4340073"/>
              <a:gd name="connsiteX26" fmla="*/ 1438798 w 2684164"/>
              <a:gd name="connsiteY26" fmla="*/ 2289334 h 4340073"/>
              <a:gd name="connsiteX27" fmla="*/ 1400698 w 2684164"/>
              <a:gd name="connsiteY27" fmla="*/ 2220754 h 4340073"/>
              <a:gd name="connsiteX28" fmla="*/ 1385458 w 2684164"/>
              <a:gd name="connsiteY28" fmla="*/ 2197894 h 4340073"/>
              <a:gd name="connsiteX29" fmla="*/ 1374981 w 2684164"/>
              <a:gd name="connsiteY29" fmla="*/ 2152651 h 4340073"/>
              <a:gd name="connsiteX30" fmla="*/ 1369742 w 2684164"/>
              <a:gd name="connsiteY30" fmla="*/ 2052162 h 4340073"/>
              <a:gd name="connsiteX31" fmla="*/ 1384030 w 2684164"/>
              <a:gd name="connsiteY31" fmla="*/ 1982630 h 4340073"/>
              <a:gd name="connsiteX32" fmla="*/ 1315926 w 2684164"/>
              <a:gd name="connsiteY32" fmla="*/ 1917859 h 4340073"/>
              <a:gd name="connsiteX33" fmla="*/ 1282588 w 2684164"/>
              <a:gd name="connsiteY33" fmla="*/ 1912621 h 4340073"/>
              <a:gd name="connsiteX34" fmla="*/ 1184957 w 2684164"/>
              <a:gd name="connsiteY34" fmla="*/ 1853089 h 4340073"/>
              <a:gd name="connsiteX35" fmla="*/ 1126856 w 2684164"/>
              <a:gd name="connsiteY35" fmla="*/ 1863567 h 4340073"/>
              <a:gd name="connsiteX36" fmla="*/ 1074467 w 2684164"/>
              <a:gd name="connsiteY36" fmla="*/ 1897379 h 4340073"/>
              <a:gd name="connsiteX37" fmla="*/ 1025413 w 2684164"/>
              <a:gd name="connsiteY37" fmla="*/ 1923098 h 4340073"/>
              <a:gd name="connsiteX38" fmla="*/ 958738 w 2684164"/>
              <a:gd name="connsiteY38" fmla="*/ 1984058 h 4340073"/>
              <a:gd name="connsiteX39" fmla="*/ 909684 w 2684164"/>
              <a:gd name="connsiteY39" fmla="*/ 1941672 h 4340073"/>
              <a:gd name="connsiteX40" fmla="*/ 854917 w 2684164"/>
              <a:gd name="connsiteY40" fmla="*/ 1915002 h 4340073"/>
              <a:gd name="connsiteX41" fmla="*/ 823960 w 2684164"/>
              <a:gd name="connsiteY41" fmla="*/ 1889284 h 4340073"/>
              <a:gd name="connsiteX42" fmla="*/ 800624 w 2684164"/>
              <a:gd name="connsiteY42" fmla="*/ 1846898 h 4340073"/>
              <a:gd name="connsiteX43" fmla="*/ 814912 w 2684164"/>
              <a:gd name="connsiteY43" fmla="*/ 1789748 h 4340073"/>
              <a:gd name="connsiteX44" fmla="*/ 804433 w 2684164"/>
              <a:gd name="connsiteY44" fmla="*/ 1720215 h 4340073"/>
              <a:gd name="connsiteX45" fmla="*/ 783955 w 2684164"/>
              <a:gd name="connsiteY45" fmla="*/ 1625441 h 4340073"/>
              <a:gd name="connsiteX46" fmla="*/ 760141 w 2684164"/>
              <a:gd name="connsiteY46" fmla="*/ 1635919 h 4340073"/>
              <a:gd name="connsiteX47" fmla="*/ 701563 w 2684164"/>
              <a:gd name="connsiteY47" fmla="*/ 1571626 h 4340073"/>
              <a:gd name="connsiteX48" fmla="*/ 730138 w 2684164"/>
              <a:gd name="connsiteY48" fmla="*/ 1519714 h 4340073"/>
              <a:gd name="connsiteX49" fmla="*/ 777763 w 2684164"/>
              <a:gd name="connsiteY49" fmla="*/ 1455420 h 4340073"/>
              <a:gd name="connsiteX50" fmla="*/ 775858 w 2684164"/>
              <a:gd name="connsiteY50" fmla="*/ 1429227 h 4340073"/>
              <a:gd name="connsiteX51" fmla="*/ 818721 w 2684164"/>
              <a:gd name="connsiteY51" fmla="*/ 1375409 h 4340073"/>
              <a:gd name="connsiteX52" fmla="*/ 826818 w 2684164"/>
              <a:gd name="connsiteY52" fmla="*/ 1282542 h 4340073"/>
              <a:gd name="connsiteX53" fmla="*/ 812529 w 2684164"/>
              <a:gd name="connsiteY53" fmla="*/ 1198721 h 4340073"/>
              <a:gd name="connsiteX54" fmla="*/ 780144 w 2684164"/>
              <a:gd name="connsiteY54" fmla="*/ 1151573 h 4340073"/>
              <a:gd name="connsiteX55" fmla="*/ 761571 w 2684164"/>
              <a:gd name="connsiteY55" fmla="*/ 1070134 h 4340073"/>
              <a:gd name="connsiteX56" fmla="*/ 805387 w 2684164"/>
              <a:gd name="connsiteY56" fmla="*/ 1034892 h 4340073"/>
              <a:gd name="connsiteX57" fmla="*/ 808720 w 2684164"/>
              <a:gd name="connsiteY57" fmla="*/ 976789 h 4340073"/>
              <a:gd name="connsiteX58" fmla="*/ 821102 w 2684164"/>
              <a:gd name="connsiteY58" fmla="*/ 901065 h 4340073"/>
              <a:gd name="connsiteX59" fmla="*/ 830151 w 2684164"/>
              <a:gd name="connsiteY59" fmla="*/ 833914 h 4340073"/>
              <a:gd name="connsiteX60" fmla="*/ 844915 w 2684164"/>
              <a:gd name="connsiteY60" fmla="*/ 795814 h 4340073"/>
              <a:gd name="connsiteX61" fmla="*/ 860154 w 2684164"/>
              <a:gd name="connsiteY61" fmla="*/ 762475 h 4340073"/>
              <a:gd name="connsiteX62" fmla="*/ 833961 w 2684164"/>
              <a:gd name="connsiteY62" fmla="*/ 696754 h 4340073"/>
              <a:gd name="connsiteX63" fmla="*/ 818245 w 2684164"/>
              <a:gd name="connsiteY63" fmla="*/ 573405 h 4340073"/>
              <a:gd name="connsiteX64" fmla="*/ 787764 w 2684164"/>
              <a:gd name="connsiteY64" fmla="*/ 536259 h 4340073"/>
              <a:gd name="connsiteX65" fmla="*/ 770143 w 2684164"/>
              <a:gd name="connsiteY65" fmla="*/ 505777 h 4340073"/>
              <a:gd name="connsiteX66" fmla="*/ 747283 w 2684164"/>
              <a:gd name="connsiteY66" fmla="*/ 430054 h 4340073"/>
              <a:gd name="connsiteX67" fmla="*/ 720137 w 2684164"/>
              <a:gd name="connsiteY67" fmla="*/ 349091 h 4340073"/>
              <a:gd name="connsiteX68" fmla="*/ 732519 w 2684164"/>
              <a:gd name="connsiteY68" fmla="*/ 321469 h 4340073"/>
              <a:gd name="connsiteX69" fmla="*/ 729187 w 2684164"/>
              <a:gd name="connsiteY69" fmla="*/ 256223 h 4340073"/>
              <a:gd name="connsiteX70" fmla="*/ 710137 w 2684164"/>
              <a:gd name="connsiteY70" fmla="*/ 241935 h 4340073"/>
              <a:gd name="connsiteX71" fmla="*/ 702040 w 2684164"/>
              <a:gd name="connsiteY71" fmla="*/ 171451 h 4340073"/>
              <a:gd name="connsiteX72" fmla="*/ 668226 w 2684164"/>
              <a:gd name="connsiteY72" fmla="*/ 120015 h 4340073"/>
              <a:gd name="connsiteX73" fmla="*/ 679180 w 2684164"/>
              <a:gd name="connsiteY73" fmla="*/ 70485 h 4340073"/>
              <a:gd name="connsiteX74" fmla="*/ 650127 w 2684164"/>
              <a:gd name="connsiteY74" fmla="*/ 0 h 4340073"/>
              <a:gd name="connsiteX75" fmla="*/ 605837 w 2684164"/>
              <a:gd name="connsiteY75" fmla="*/ 10001 h 4340073"/>
              <a:gd name="connsiteX76" fmla="*/ 535352 w 2684164"/>
              <a:gd name="connsiteY76" fmla="*/ 85249 h 4340073"/>
              <a:gd name="connsiteX77" fmla="*/ 552497 w 2684164"/>
              <a:gd name="connsiteY77" fmla="*/ 158591 h 4340073"/>
              <a:gd name="connsiteX78" fmla="*/ 545831 w 2684164"/>
              <a:gd name="connsiteY78" fmla="*/ 234792 h 4340073"/>
              <a:gd name="connsiteX79" fmla="*/ 498205 w 2684164"/>
              <a:gd name="connsiteY79" fmla="*/ 313373 h 4340073"/>
              <a:gd name="connsiteX80" fmla="*/ 453913 w 2684164"/>
              <a:gd name="connsiteY80" fmla="*/ 408147 h 4340073"/>
              <a:gd name="connsiteX81" fmla="*/ 361044 w 2684164"/>
              <a:gd name="connsiteY81" fmla="*/ 381476 h 4340073"/>
              <a:gd name="connsiteX82" fmla="*/ 293418 w 2684164"/>
              <a:gd name="connsiteY82" fmla="*/ 441960 h 4340073"/>
              <a:gd name="connsiteX83" fmla="*/ 263413 w 2684164"/>
              <a:gd name="connsiteY83" fmla="*/ 513874 h 4340073"/>
              <a:gd name="connsiteX84" fmla="*/ 314848 w 2684164"/>
              <a:gd name="connsiteY84" fmla="*/ 574834 h 4340073"/>
              <a:gd name="connsiteX85" fmla="*/ 228646 w 2684164"/>
              <a:gd name="connsiteY85" fmla="*/ 711995 h 4340073"/>
              <a:gd name="connsiteX86" fmla="*/ 255318 w 2684164"/>
              <a:gd name="connsiteY86" fmla="*/ 758667 h 4340073"/>
              <a:gd name="connsiteX87" fmla="*/ 241029 w 2684164"/>
              <a:gd name="connsiteY87" fmla="*/ 834390 h 4340073"/>
              <a:gd name="connsiteX88" fmla="*/ 295798 w 2684164"/>
              <a:gd name="connsiteY88" fmla="*/ 849630 h 4340073"/>
              <a:gd name="connsiteX89" fmla="*/ 343899 w 2684164"/>
              <a:gd name="connsiteY89" fmla="*/ 872966 h 4340073"/>
              <a:gd name="connsiteX90" fmla="*/ 317230 w 2684164"/>
              <a:gd name="connsiteY90" fmla="*/ 957263 h 4340073"/>
              <a:gd name="connsiteX91" fmla="*/ 314849 w 2684164"/>
              <a:gd name="connsiteY91" fmla="*/ 1051560 h 4340073"/>
              <a:gd name="connsiteX92" fmla="*/ 231506 w 2684164"/>
              <a:gd name="connsiteY92" fmla="*/ 1096803 h 4340073"/>
              <a:gd name="connsiteX93" fmla="*/ 152447 w 2684164"/>
              <a:gd name="connsiteY93" fmla="*/ 1095376 h 4340073"/>
              <a:gd name="connsiteX94" fmla="*/ 159114 w 2684164"/>
              <a:gd name="connsiteY94" fmla="*/ 1245395 h 4340073"/>
              <a:gd name="connsiteX95" fmla="*/ 221503 w 2684164"/>
              <a:gd name="connsiteY95" fmla="*/ 1283494 h 4340073"/>
              <a:gd name="connsiteX96" fmla="*/ 210073 w 2684164"/>
              <a:gd name="connsiteY96" fmla="*/ 1344454 h 4340073"/>
              <a:gd name="connsiteX97" fmla="*/ 292464 w 2684164"/>
              <a:gd name="connsiteY97" fmla="*/ 1416368 h 4340073"/>
              <a:gd name="connsiteX98" fmla="*/ 272938 w 2684164"/>
              <a:gd name="connsiteY98" fmla="*/ 1466374 h 4340073"/>
              <a:gd name="connsiteX99" fmla="*/ 237219 w 2684164"/>
              <a:gd name="connsiteY99" fmla="*/ 1567339 h 4340073"/>
              <a:gd name="connsiteX100" fmla="*/ 212455 w 2684164"/>
              <a:gd name="connsiteY100" fmla="*/ 1594485 h 4340073"/>
              <a:gd name="connsiteX101" fmla="*/ 152923 w 2684164"/>
              <a:gd name="connsiteY101" fmla="*/ 1602105 h 4340073"/>
              <a:gd name="connsiteX102" fmla="*/ 96249 w 2684164"/>
              <a:gd name="connsiteY102" fmla="*/ 1652111 h 4340073"/>
              <a:gd name="connsiteX103" fmla="*/ 35289 w 2684164"/>
              <a:gd name="connsiteY103" fmla="*/ 1684497 h 4340073"/>
              <a:gd name="connsiteX104" fmla="*/ 11001 w 2684164"/>
              <a:gd name="connsiteY104" fmla="*/ 1750219 h 4340073"/>
              <a:gd name="connsiteX105" fmla="*/ 523 w 2684164"/>
              <a:gd name="connsiteY105" fmla="*/ 1875473 h 4340073"/>
              <a:gd name="connsiteX106" fmla="*/ 29098 w 2684164"/>
              <a:gd name="connsiteY106" fmla="*/ 1938814 h 4340073"/>
              <a:gd name="connsiteX107" fmla="*/ 79104 w 2684164"/>
              <a:gd name="connsiteY107" fmla="*/ 1993107 h 4340073"/>
              <a:gd name="connsiteX108" fmla="*/ 166258 w 2684164"/>
              <a:gd name="connsiteY108" fmla="*/ 2037874 h 4340073"/>
              <a:gd name="connsiteX109" fmla="*/ 241505 w 2684164"/>
              <a:gd name="connsiteY109" fmla="*/ 2100263 h 4340073"/>
              <a:gd name="connsiteX110" fmla="*/ 265318 w 2684164"/>
              <a:gd name="connsiteY110" fmla="*/ 2182654 h 4340073"/>
              <a:gd name="connsiteX111" fmla="*/ 318182 w 2684164"/>
              <a:gd name="connsiteY111" fmla="*/ 2265045 h 4340073"/>
              <a:gd name="connsiteX112" fmla="*/ 443436 w 2684164"/>
              <a:gd name="connsiteY112" fmla="*/ 2258854 h 4340073"/>
              <a:gd name="connsiteX113" fmla="*/ 472010 w 2684164"/>
              <a:gd name="connsiteY113" fmla="*/ 2296954 h 4340073"/>
              <a:gd name="connsiteX114" fmla="*/ 510111 w 2684164"/>
              <a:gd name="connsiteY114" fmla="*/ 2330292 h 4340073"/>
              <a:gd name="connsiteX115" fmla="*/ 541067 w 2684164"/>
              <a:gd name="connsiteY115" fmla="*/ 2318385 h 4340073"/>
              <a:gd name="connsiteX116" fmla="*/ 564403 w 2684164"/>
              <a:gd name="connsiteY116" fmla="*/ 2392680 h 4340073"/>
              <a:gd name="connsiteX117" fmla="*/ 543448 w 2684164"/>
              <a:gd name="connsiteY117" fmla="*/ 2461737 h 4340073"/>
              <a:gd name="connsiteX118" fmla="*/ 497728 w 2684164"/>
              <a:gd name="connsiteY118" fmla="*/ 2511267 h 4340073"/>
              <a:gd name="connsiteX119" fmla="*/ 499633 w 2684164"/>
              <a:gd name="connsiteY119" fmla="*/ 2549843 h 4340073"/>
              <a:gd name="connsiteX120" fmla="*/ 491061 w 2684164"/>
              <a:gd name="connsiteY120" fmla="*/ 2611279 h 4340073"/>
              <a:gd name="connsiteX121" fmla="*/ 524398 w 2684164"/>
              <a:gd name="connsiteY121" fmla="*/ 2648902 h 4340073"/>
              <a:gd name="connsiteX122" fmla="*/ 532018 w 2684164"/>
              <a:gd name="connsiteY122" fmla="*/ 2681764 h 4340073"/>
              <a:gd name="connsiteX123" fmla="*/ 564879 w 2684164"/>
              <a:gd name="connsiteY123" fmla="*/ 2642236 h 4340073"/>
              <a:gd name="connsiteX124" fmla="*/ 598217 w 2684164"/>
              <a:gd name="connsiteY124" fmla="*/ 2584610 h 4340073"/>
              <a:gd name="connsiteX125" fmla="*/ 655366 w 2684164"/>
              <a:gd name="connsiteY125" fmla="*/ 2589848 h 4340073"/>
              <a:gd name="connsiteX126" fmla="*/ 717279 w 2684164"/>
              <a:gd name="connsiteY126" fmla="*/ 2680812 h 4340073"/>
              <a:gd name="connsiteX127" fmla="*/ 755855 w 2684164"/>
              <a:gd name="connsiteY127" fmla="*/ 2739390 h 4340073"/>
              <a:gd name="connsiteX128" fmla="*/ 713945 w 2684164"/>
              <a:gd name="connsiteY128" fmla="*/ 2816067 h 4340073"/>
              <a:gd name="connsiteX129" fmla="*/ 642032 w 2684164"/>
              <a:gd name="connsiteY129" fmla="*/ 2851785 h 4340073"/>
              <a:gd name="connsiteX130" fmla="*/ 592978 w 2684164"/>
              <a:gd name="connsiteY130" fmla="*/ 2914174 h 4340073"/>
              <a:gd name="connsiteX131" fmla="*/ 526779 w 2684164"/>
              <a:gd name="connsiteY131" fmla="*/ 2938462 h 4340073"/>
              <a:gd name="connsiteX132" fmla="*/ 497252 w 2684164"/>
              <a:gd name="connsiteY132" fmla="*/ 2980373 h 4340073"/>
              <a:gd name="connsiteX133" fmla="*/ 527732 w 2684164"/>
              <a:gd name="connsiteY133" fmla="*/ 3081814 h 4340073"/>
              <a:gd name="connsiteX134" fmla="*/ 533923 w 2684164"/>
              <a:gd name="connsiteY134" fmla="*/ 3220403 h 4340073"/>
              <a:gd name="connsiteX135" fmla="*/ 588692 w 2684164"/>
              <a:gd name="connsiteY135" fmla="*/ 3276601 h 4340073"/>
              <a:gd name="connsiteX136" fmla="*/ 614886 w 2684164"/>
              <a:gd name="connsiteY136" fmla="*/ 3342323 h 4340073"/>
              <a:gd name="connsiteX137" fmla="*/ 586311 w 2684164"/>
              <a:gd name="connsiteY137" fmla="*/ 3392329 h 4340073"/>
              <a:gd name="connsiteX138" fmla="*/ 586310 w 2684164"/>
              <a:gd name="connsiteY138" fmla="*/ 3450432 h 4340073"/>
              <a:gd name="connsiteX139" fmla="*/ 562498 w 2684164"/>
              <a:gd name="connsiteY139" fmla="*/ 3493294 h 4340073"/>
              <a:gd name="connsiteX140" fmla="*/ 546781 w 2684164"/>
              <a:gd name="connsiteY140" fmla="*/ 3561398 h 4340073"/>
              <a:gd name="connsiteX141" fmla="*/ 538686 w 2684164"/>
              <a:gd name="connsiteY141" fmla="*/ 3611404 h 4340073"/>
              <a:gd name="connsiteX142" fmla="*/ 519635 w 2684164"/>
              <a:gd name="connsiteY142" fmla="*/ 3654266 h 4340073"/>
              <a:gd name="connsiteX143" fmla="*/ 547258 w 2684164"/>
              <a:gd name="connsiteY143" fmla="*/ 3685223 h 4340073"/>
              <a:gd name="connsiteX144" fmla="*/ 600598 w 2684164"/>
              <a:gd name="connsiteY144" fmla="*/ 3699034 h 4340073"/>
              <a:gd name="connsiteX145" fmla="*/ 659653 w 2684164"/>
              <a:gd name="connsiteY145" fmla="*/ 3678556 h 4340073"/>
              <a:gd name="connsiteX146" fmla="*/ 661558 w 2684164"/>
              <a:gd name="connsiteY146" fmla="*/ 3725703 h 4340073"/>
              <a:gd name="connsiteX147" fmla="*/ 717279 w 2684164"/>
              <a:gd name="connsiteY147" fmla="*/ 3725704 h 4340073"/>
              <a:gd name="connsiteX148" fmla="*/ 781573 w 2684164"/>
              <a:gd name="connsiteY148" fmla="*/ 3743801 h 4340073"/>
              <a:gd name="connsiteX149" fmla="*/ 807767 w 2684164"/>
              <a:gd name="connsiteY149" fmla="*/ 3792379 h 4340073"/>
              <a:gd name="connsiteX150" fmla="*/ 844438 w 2684164"/>
              <a:gd name="connsiteY150" fmla="*/ 3798094 h 4340073"/>
              <a:gd name="connsiteX151" fmla="*/ 872061 w 2684164"/>
              <a:gd name="connsiteY151" fmla="*/ 3815716 h 4340073"/>
              <a:gd name="connsiteX152" fmla="*/ 890158 w 2684164"/>
              <a:gd name="connsiteY152" fmla="*/ 3836194 h 4340073"/>
              <a:gd name="connsiteX153" fmla="*/ 897778 w 2684164"/>
              <a:gd name="connsiteY153" fmla="*/ 3866674 h 4340073"/>
              <a:gd name="connsiteX154" fmla="*/ 913018 w 2684164"/>
              <a:gd name="connsiteY154" fmla="*/ 3889534 h 4340073"/>
              <a:gd name="connsiteX155" fmla="*/ 957309 w 2684164"/>
              <a:gd name="connsiteY155" fmla="*/ 3922872 h 4340073"/>
              <a:gd name="connsiteX156" fmla="*/ 989218 w 2684164"/>
              <a:gd name="connsiteY156" fmla="*/ 3973354 h 4340073"/>
              <a:gd name="connsiteX157" fmla="*/ 1004458 w 2684164"/>
              <a:gd name="connsiteY157" fmla="*/ 3996214 h 4340073"/>
              <a:gd name="connsiteX158" fmla="*/ 1027318 w 2684164"/>
              <a:gd name="connsiteY158" fmla="*/ 4034314 h 4340073"/>
              <a:gd name="connsiteX159" fmla="*/ 1060179 w 2684164"/>
              <a:gd name="connsiteY159" fmla="*/ 4120039 h 4340073"/>
              <a:gd name="connsiteX160" fmla="*/ 1136856 w 2684164"/>
              <a:gd name="connsiteY160" fmla="*/ 4154329 h 4340073"/>
              <a:gd name="connsiteX161" fmla="*/ 1166383 w 2684164"/>
              <a:gd name="connsiteY161" fmla="*/ 4216241 h 4340073"/>
              <a:gd name="connsiteX162" fmla="*/ 1203054 w 2684164"/>
              <a:gd name="connsiteY162" fmla="*/ 4211479 h 4340073"/>
              <a:gd name="connsiteX163" fmla="*/ 1246393 w 2684164"/>
              <a:gd name="connsiteY163" fmla="*/ 4259581 h 4340073"/>
              <a:gd name="connsiteX164" fmla="*/ 1309258 w 2684164"/>
              <a:gd name="connsiteY164" fmla="*/ 4340067 h 4340073"/>
              <a:gd name="connsiteX165" fmla="*/ 1337833 w 2684164"/>
              <a:gd name="connsiteY165" fmla="*/ 4288631 h 4340073"/>
              <a:gd name="connsiteX166" fmla="*/ 1334023 w 2684164"/>
              <a:gd name="connsiteY166" fmla="*/ 4254342 h 4340073"/>
              <a:gd name="connsiteX167" fmla="*/ 1408318 w 2684164"/>
              <a:gd name="connsiteY167" fmla="*/ 4186714 h 4340073"/>
              <a:gd name="connsiteX168" fmla="*/ 1423559 w 2684164"/>
              <a:gd name="connsiteY168" fmla="*/ 4197668 h 4340073"/>
              <a:gd name="connsiteX169" fmla="*/ 1499758 w 2684164"/>
              <a:gd name="connsiteY169" fmla="*/ 4186714 h 4340073"/>
              <a:gd name="connsiteX170" fmla="*/ 1545478 w 2684164"/>
              <a:gd name="connsiteY170" fmla="*/ 4156234 h 4340073"/>
              <a:gd name="connsiteX171" fmla="*/ 1575958 w 2684164"/>
              <a:gd name="connsiteY171" fmla="*/ 4148614 h 4340073"/>
              <a:gd name="connsiteX172" fmla="*/ 1636918 w 2684164"/>
              <a:gd name="connsiteY172" fmla="*/ 4087654 h 4340073"/>
              <a:gd name="connsiteX173" fmla="*/ 1667398 w 2684164"/>
              <a:gd name="connsiteY173" fmla="*/ 4064794 h 4340073"/>
              <a:gd name="connsiteX174" fmla="*/ 1819798 w 2684164"/>
              <a:gd name="connsiteY174" fmla="*/ 4026694 h 4340073"/>
              <a:gd name="connsiteX175" fmla="*/ 1850278 w 2684164"/>
              <a:gd name="connsiteY175" fmla="*/ 4011454 h 4340073"/>
              <a:gd name="connsiteX176" fmla="*/ 1895998 w 2684164"/>
              <a:gd name="connsiteY176" fmla="*/ 3996214 h 4340073"/>
              <a:gd name="connsiteX177" fmla="*/ 1918858 w 2684164"/>
              <a:gd name="connsiteY177" fmla="*/ 3980974 h 4340073"/>
              <a:gd name="connsiteX178" fmla="*/ 1979818 w 2684164"/>
              <a:gd name="connsiteY178" fmla="*/ 3935254 h 4340073"/>
              <a:gd name="connsiteX179" fmla="*/ 2040778 w 2684164"/>
              <a:gd name="connsiteY179" fmla="*/ 3897154 h 4340073"/>
              <a:gd name="connsiteX180" fmla="*/ 2071258 w 2684164"/>
              <a:gd name="connsiteY180" fmla="*/ 3881914 h 4340073"/>
              <a:gd name="connsiteX181" fmla="*/ 2124598 w 2684164"/>
              <a:gd name="connsiteY181" fmla="*/ 3843814 h 4340073"/>
              <a:gd name="connsiteX182" fmla="*/ 2155078 w 2684164"/>
              <a:gd name="connsiteY182" fmla="*/ 3813334 h 4340073"/>
              <a:gd name="connsiteX183" fmla="*/ 2193178 w 2684164"/>
              <a:gd name="connsiteY183" fmla="*/ 3714274 h 4340073"/>
              <a:gd name="connsiteX184" fmla="*/ 2155078 w 2684164"/>
              <a:gd name="connsiteY184" fmla="*/ 3630454 h 4340073"/>
              <a:gd name="connsiteX185" fmla="*/ 2132218 w 2684164"/>
              <a:gd name="connsiteY185" fmla="*/ 3622834 h 4340073"/>
              <a:gd name="connsiteX186" fmla="*/ 2116978 w 2684164"/>
              <a:gd name="connsiteY186" fmla="*/ 3706654 h 4340073"/>
              <a:gd name="connsiteX187" fmla="*/ 2101738 w 2684164"/>
              <a:gd name="connsiteY187" fmla="*/ 3683794 h 4340073"/>
              <a:gd name="connsiteX188" fmla="*/ 2040778 w 2684164"/>
              <a:gd name="connsiteY188" fmla="*/ 3691414 h 4340073"/>
              <a:gd name="connsiteX189" fmla="*/ 2048398 w 2684164"/>
              <a:gd name="connsiteY189" fmla="*/ 3729514 h 4340073"/>
              <a:gd name="connsiteX190" fmla="*/ 2071258 w 2684164"/>
              <a:gd name="connsiteY190" fmla="*/ 3744754 h 4340073"/>
              <a:gd name="connsiteX191" fmla="*/ 2086498 w 2684164"/>
              <a:gd name="connsiteY191" fmla="*/ 3775234 h 4340073"/>
              <a:gd name="connsiteX192" fmla="*/ 2078878 w 2684164"/>
              <a:gd name="connsiteY192" fmla="*/ 3820954 h 4340073"/>
              <a:gd name="connsiteX193" fmla="*/ 2002678 w 2684164"/>
              <a:gd name="connsiteY193" fmla="*/ 3775234 h 4340073"/>
              <a:gd name="connsiteX194" fmla="*/ 1987438 w 2684164"/>
              <a:gd name="connsiteY194" fmla="*/ 3676174 h 4340073"/>
              <a:gd name="connsiteX195" fmla="*/ 1964578 w 2684164"/>
              <a:gd name="connsiteY195" fmla="*/ 3653314 h 4340073"/>
              <a:gd name="connsiteX196" fmla="*/ 1972198 w 2684164"/>
              <a:gd name="connsiteY196" fmla="*/ 3607594 h 4340073"/>
              <a:gd name="connsiteX197" fmla="*/ 2017918 w 2684164"/>
              <a:gd name="connsiteY197" fmla="*/ 3599974 h 4340073"/>
              <a:gd name="connsiteX198" fmla="*/ 2025538 w 2684164"/>
              <a:gd name="connsiteY198" fmla="*/ 3546634 h 4340073"/>
              <a:gd name="connsiteX199" fmla="*/ 2056018 w 2684164"/>
              <a:gd name="connsiteY199" fmla="*/ 3554254 h 4340073"/>
              <a:gd name="connsiteX200" fmla="*/ 2086498 w 2684164"/>
              <a:gd name="connsiteY200" fmla="*/ 3516154 h 4340073"/>
              <a:gd name="connsiteX201" fmla="*/ 2116978 w 2684164"/>
              <a:gd name="connsiteY201" fmla="*/ 3485674 h 4340073"/>
              <a:gd name="connsiteX202" fmla="*/ 2132218 w 2684164"/>
              <a:gd name="connsiteY202" fmla="*/ 3462814 h 4340073"/>
              <a:gd name="connsiteX203" fmla="*/ 2162698 w 2684164"/>
              <a:gd name="connsiteY203" fmla="*/ 3439954 h 4340073"/>
              <a:gd name="connsiteX204" fmla="*/ 2231278 w 2684164"/>
              <a:gd name="connsiteY204" fmla="*/ 3348514 h 4340073"/>
              <a:gd name="connsiteX205" fmla="*/ 2238898 w 2684164"/>
              <a:gd name="connsiteY205" fmla="*/ 3318034 h 4340073"/>
              <a:gd name="connsiteX206" fmla="*/ 2261758 w 2684164"/>
              <a:gd name="connsiteY206" fmla="*/ 3257074 h 4340073"/>
              <a:gd name="connsiteX207" fmla="*/ 2269378 w 2684164"/>
              <a:gd name="connsiteY207" fmla="*/ 3211354 h 4340073"/>
              <a:gd name="connsiteX208" fmla="*/ 2292238 w 2684164"/>
              <a:gd name="connsiteY208" fmla="*/ 3165634 h 4340073"/>
              <a:gd name="connsiteX209" fmla="*/ 2307478 w 2684164"/>
              <a:gd name="connsiteY209" fmla="*/ 3127534 h 4340073"/>
              <a:gd name="connsiteX210" fmla="*/ 2345578 w 2684164"/>
              <a:gd name="connsiteY210" fmla="*/ 3112294 h 4340073"/>
              <a:gd name="connsiteX211" fmla="*/ 2368438 w 2684164"/>
              <a:gd name="connsiteY211" fmla="*/ 3097054 h 4340073"/>
              <a:gd name="connsiteX212" fmla="*/ 2487977 w 2684164"/>
              <a:gd name="connsiteY212" fmla="*/ 3067050 h 4340073"/>
              <a:gd name="connsiteX213" fmla="*/ 2586085 w 2684164"/>
              <a:gd name="connsiteY213" fmla="*/ 3063717 h 4340073"/>
              <a:gd name="connsiteX214" fmla="*/ 2678476 w 2684164"/>
              <a:gd name="connsiteY214" fmla="*/ 3054668 h 4340073"/>
              <a:gd name="connsiteX0" fmla="*/ 2678476 w 2684164"/>
              <a:gd name="connsiteY0" fmla="*/ 3054668 h 4340073"/>
              <a:gd name="connsiteX1" fmla="*/ 2673238 w 2684164"/>
              <a:gd name="connsiteY1" fmla="*/ 3028474 h 4340073"/>
              <a:gd name="connsiteX2" fmla="*/ 2665618 w 2684164"/>
              <a:gd name="connsiteY2" fmla="*/ 2975134 h 4340073"/>
              <a:gd name="connsiteX3" fmla="*/ 2623708 w 2684164"/>
              <a:gd name="connsiteY3" fmla="*/ 2967038 h 4340073"/>
              <a:gd name="connsiteX4" fmla="*/ 2560367 w 2684164"/>
              <a:gd name="connsiteY4" fmla="*/ 2966561 h 4340073"/>
              <a:gd name="connsiteX5" fmla="*/ 2519410 w 2684164"/>
              <a:gd name="connsiteY5" fmla="*/ 2908936 h 4340073"/>
              <a:gd name="connsiteX6" fmla="*/ 2457021 w 2684164"/>
              <a:gd name="connsiteY6" fmla="*/ 2905601 h 4340073"/>
              <a:gd name="connsiteX7" fmla="*/ 2410349 w 2684164"/>
              <a:gd name="connsiteY7" fmla="*/ 2889885 h 4340073"/>
              <a:gd name="connsiteX8" fmla="*/ 2376058 w 2684164"/>
              <a:gd name="connsiteY8" fmla="*/ 2876074 h 4340073"/>
              <a:gd name="connsiteX9" fmla="*/ 2347960 w 2684164"/>
              <a:gd name="connsiteY9" fmla="*/ 2856071 h 4340073"/>
              <a:gd name="connsiteX10" fmla="*/ 2293190 w 2684164"/>
              <a:gd name="connsiteY10" fmla="*/ 2824163 h 4340073"/>
              <a:gd name="connsiteX11" fmla="*/ 2218895 w 2684164"/>
              <a:gd name="connsiteY11" fmla="*/ 2864167 h 4340073"/>
              <a:gd name="connsiteX12" fmla="*/ 2178414 w 2684164"/>
              <a:gd name="connsiteY12" fmla="*/ 2825116 h 4340073"/>
              <a:gd name="connsiteX13" fmla="*/ 2143172 w 2684164"/>
              <a:gd name="connsiteY13" fmla="*/ 2746058 h 4340073"/>
              <a:gd name="connsiteX14" fmla="*/ 2123646 w 2684164"/>
              <a:gd name="connsiteY14" fmla="*/ 2684621 h 4340073"/>
              <a:gd name="connsiteX15" fmla="*/ 2105549 w 2684164"/>
              <a:gd name="connsiteY15" fmla="*/ 2649379 h 4340073"/>
              <a:gd name="connsiteX16" fmla="*/ 2104119 w 2684164"/>
              <a:gd name="connsiteY16" fmla="*/ 2600801 h 4340073"/>
              <a:gd name="connsiteX17" fmla="*/ 2026490 w 2684164"/>
              <a:gd name="connsiteY17" fmla="*/ 2686051 h 4340073"/>
              <a:gd name="connsiteX18" fmla="*/ 1959340 w 2684164"/>
              <a:gd name="connsiteY18" fmla="*/ 2754154 h 4340073"/>
              <a:gd name="connsiteX19" fmla="*/ 1912191 w 2684164"/>
              <a:gd name="connsiteY19" fmla="*/ 2713196 h 4340073"/>
              <a:gd name="connsiteX20" fmla="*/ 1775507 w 2684164"/>
              <a:gd name="connsiteY20" fmla="*/ 2699862 h 4340073"/>
              <a:gd name="connsiteX21" fmla="*/ 1677399 w 2684164"/>
              <a:gd name="connsiteY21" fmla="*/ 2689860 h 4340073"/>
              <a:gd name="connsiteX22" fmla="*/ 1606915 w 2684164"/>
              <a:gd name="connsiteY22" fmla="*/ 2582229 h 4340073"/>
              <a:gd name="connsiteX23" fmla="*/ 1542145 w 2684164"/>
              <a:gd name="connsiteY23" fmla="*/ 2584133 h 4340073"/>
              <a:gd name="connsiteX24" fmla="*/ 1517379 w 2684164"/>
              <a:gd name="connsiteY24" fmla="*/ 2563654 h 4340073"/>
              <a:gd name="connsiteX25" fmla="*/ 1469278 w 2684164"/>
              <a:gd name="connsiteY25" fmla="*/ 2381726 h 4340073"/>
              <a:gd name="connsiteX26" fmla="*/ 1438798 w 2684164"/>
              <a:gd name="connsiteY26" fmla="*/ 2289334 h 4340073"/>
              <a:gd name="connsiteX27" fmla="*/ 1400698 w 2684164"/>
              <a:gd name="connsiteY27" fmla="*/ 2220754 h 4340073"/>
              <a:gd name="connsiteX28" fmla="*/ 1385458 w 2684164"/>
              <a:gd name="connsiteY28" fmla="*/ 2197894 h 4340073"/>
              <a:gd name="connsiteX29" fmla="*/ 1374981 w 2684164"/>
              <a:gd name="connsiteY29" fmla="*/ 2152651 h 4340073"/>
              <a:gd name="connsiteX30" fmla="*/ 1369742 w 2684164"/>
              <a:gd name="connsiteY30" fmla="*/ 2052162 h 4340073"/>
              <a:gd name="connsiteX31" fmla="*/ 1384030 w 2684164"/>
              <a:gd name="connsiteY31" fmla="*/ 1982630 h 4340073"/>
              <a:gd name="connsiteX32" fmla="*/ 1315926 w 2684164"/>
              <a:gd name="connsiteY32" fmla="*/ 1917859 h 4340073"/>
              <a:gd name="connsiteX33" fmla="*/ 1282588 w 2684164"/>
              <a:gd name="connsiteY33" fmla="*/ 1912621 h 4340073"/>
              <a:gd name="connsiteX34" fmla="*/ 1184957 w 2684164"/>
              <a:gd name="connsiteY34" fmla="*/ 1853089 h 4340073"/>
              <a:gd name="connsiteX35" fmla="*/ 1126856 w 2684164"/>
              <a:gd name="connsiteY35" fmla="*/ 1863567 h 4340073"/>
              <a:gd name="connsiteX36" fmla="*/ 1074467 w 2684164"/>
              <a:gd name="connsiteY36" fmla="*/ 1897379 h 4340073"/>
              <a:gd name="connsiteX37" fmla="*/ 1025413 w 2684164"/>
              <a:gd name="connsiteY37" fmla="*/ 1923098 h 4340073"/>
              <a:gd name="connsiteX38" fmla="*/ 958738 w 2684164"/>
              <a:gd name="connsiteY38" fmla="*/ 1984058 h 4340073"/>
              <a:gd name="connsiteX39" fmla="*/ 909684 w 2684164"/>
              <a:gd name="connsiteY39" fmla="*/ 1941672 h 4340073"/>
              <a:gd name="connsiteX40" fmla="*/ 854917 w 2684164"/>
              <a:gd name="connsiteY40" fmla="*/ 1915002 h 4340073"/>
              <a:gd name="connsiteX41" fmla="*/ 823960 w 2684164"/>
              <a:gd name="connsiteY41" fmla="*/ 1889284 h 4340073"/>
              <a:gd name="connsiteX42" fmla="*/ 800624 w 2684164"/>
              <a:gd name="connsiteY42" fmla="*/ 1846898 h 4340073"/>
              <a:gd name="connsiteX43" fmla="*/ 814912 w 2684164"/>
              <a:gd name="connsiteY43" fmla="*/ 1789748 h 4340073"/>
              <a:gd name="connsiteX44" fmla="*/ 804433 w 2684164"/>
              <a:gd name="connsiteY44" fmla="*/ 1720215 h 4340073"/>
              <a:gd name="connsiteX45" fmla="*/ 783955 w 2684164"/>
              <a:gd name="connsiteY45" fmla="*/ 1625441 h 4340073"/>
              <a:gd name="connsiteX46" fmla="*/ 760141 w 2684164"/>
              <a:gd name="connsiteY46" fmla="*/ 1635919 h 4340073"/>
              <a:gd name="connsiteX47" fmla="*/ 701563 w 2684164"/>
              <a:gd name="connsiteY47" fmla="*/ 1571626 h 4340073"/>
              <a:gd name="connsiteX48" fmla="*/ 730138 w 2684164"/>
              <a:gd name="connsiteY48" fmla="*/ 1519714 h 4340073"/>
              <a:gd name="connsiteX49" fmla="*/ 777763 w 2684164"/>
              <a:gd name="connsiteY49" fmla="*/ 1455420 h 4340073"/>
              <a:gd name="connsiteX50" fmla="*/ 775858 w 2684164"/>
              <a:gd name="connsiteY50" fmla="*/ 1429227 h 4340073"/>
              <a:gd name="connsiteX51" fmla="*/ 818721 w 2684164"/>
              <a:gd name="connsiteY51" fmla="*/ 1375409 h 4340073"/>
              <a:gd name="connsiteX52" fmla="*/ 826818 w 2684164"/>
              <a:gd name="connsiteY52" fmla="*/ 1282542 h 4340073"/>
              <a:gd name="connsiteX53" fmla="*/ 812529 w 2684164"/>
              <a:gd name="connsiteY53" fmla="*/ 1198721 h 4340073"/>
              <a:gd name="connsiteX54" fmla="*/ 780144 w 2684164"/>
              <a:gd name="connsiteY54" fmla="*/ 1151573 h 4340073"/>
              <a:gd name="connsiteX55" fmla="*/ 761571 w 2684164"/>
              <a:gd name="connsiteY55" fmla="*/ 1070134 h 4340073"/>
              <a:gd name="connsiteX56" fmla="*/ 805387 w 2684164"/>
              <a:gd name="connsiteY56" fmla="*/ 1034892 h 4340073"/>
              <a:gd name="connsiteX57" fmla="*/ 808720 w 2684164"/>
              <a:gd name="connsiteY57" fmla="*/ 976789 h 4340073"/>
              <a:gd name="connsiteX58" fmla="*/ 821102 w 2684164"/>
              <a:gd name="connsiteY58" fmla="*/ 901065 h 4340073"/>
              <a:gd name="connsiteX59" fmla="*/ 830151 w 2684164"/>
              <a:gd name="connsiteY59" fmla="*/ 833914 h 4340073"/>
              <a:gd name="connsiteX60" fmla="*/ 844915 w 2684164"/>
              <a:gd name="connsiteY60" fmla="*/ 795814 h 4340073"/>
              <a:gd name="connsiteX61" fmla="*/ 860154 w 2684164"/>
              <a:gd name="connsiteY61" fmla="*/ 762475 h 4340073"/>
              <a:gd name="connsiteX62" fmla="*/ 833961 w 2684164"/>
              <a:gd name="connsiteY62" fmla="*/ 696754 h 4340073"/>
              <a:gd name="connsiteX63" fmla="*/ 818245 w 2684164"/>
              <a:gd name="connsiteY63" fmla="*/ 573405 h 4340073"/>
              <a:gd name="connsiteX64" fmla="*/ 787764 w 2684164"/>
              <a:gd name="connsiteY64" fmla="*/ 536259 h 4340073"/>
              <a:gd name="connsiteX65" fmla="*/ 770143 w 2684164"/>
              <a:gd name="connsiteY65" fmla="*/ 505777 h 4340073"/>
              <a:gd name="connsiteX66" fmla="*/ 747283 w 2684164"/>
              <a:gd name="connsiteY66" fmla="*/ 430054 h 4340073"/>
              <a:gd name="connsiteX67" fmla="*/ 720137 w 2684164"/>
              <a:gd name="connsiteY67" fmla="*/ 349091 h 4340073"/>
              <a:gd name="connsiteX68" fmla="*/ 732519 w 2684164"/>
              <a:gd name="connsiteY68" fmla="*/ 321469 h 4340073"/>
              <a:gd name="connsiteX69" fmla="*/ 729187 w 2684164"/>
              <a:gd name="connsiteY69" fmla="*/ 256223 h 4340073"/>
              <a:gd name="connsiteX70" fmla="*/ 710137 w 2684164"/>
              <a:gd name="connsiteY70" fmla="*/ 241935 h 4340073"/>
              <a:gd name="connsiteX71" fmla="*/ 702040 w 2684164"/>
              <a:gd name="connsiteY71" fmla="*/ 171451 h 4340073"/>
              <a:gd name="connsiteX72" fmla="*/ 668226 w 2684164"/>
              <a:gd name="connsiteY72" fmla="*/ 120015 h 4340073"/>
              <a:gd name="connsiteX73" fmla="*/ 679180 w 2684164"/>
              <a:gd name="connsiteY73" fmla="*/ 70485 h 4340073"/>
              <a:gd name="connsiteX74" fmla="*/ 650127 w 2684164"/>
              <a:gd name="connsiteY74" fmla="*/ 0 h 4340073"/>
              <a:gd name="connsiteX75" fmla="*/ 605837 w 2684164"/>
              <a:gd name="connsiteY75" fmla="*/ 10001 h 4340073"/>
              <a:gd name="connsiteX76" fmla="*/ 535352 w 2684164"/>
              <a:gd name="connsiteY76" fmla="*/ 85249 h 4340073"/>
              <a:gd name="connsiteX77" fmla="*/ 552497 w 2684164"/>
              <a:gd name="connsiteY77" fmla="*/ 158591 h 4340073"/>
              <a:gd name="connsiteX78" fmla="*/ 545831 w 2684164"/>
              <a:gd name="connsiteY78" fmla="*/ 234792 h 4340073"/>
              <a:gd name="connsiteX79" fmla="*/ 498205 w 2684164"/>
              <a:gd name="connsiteY79" fmla="*/ 313373 h 4340073"/>
              <a:gd name="connsiteX80" fmla="*/ 453913 w 2684164"/>
              <a:gd name="connsiteY80" fmla="*/ 408147 h 4340073"/>
              <a:gd name="connsiteX81" fmla="*/ 361044 w 2684164"/>
              <a:gd name="connsiteY81" fmla="*/ 381476 h 4340073"/>
              <a:gd name="connsiteX82" fmla="*/ 293418 w 2684164"/>
              <a:gd name="connsiteY82" fmla="*/ 441960 h 4340073"/>
              <a:gd name="connsiteX83" fmla="*/ 263413 w 2684164"/>
              <a:gd name="connsiteY83" fmla="*/ 513874 h 4340073"/>
              <a:gd name="connsiteX84" fmla="*/ 314848 w 2684164"/>
              <a:gd name="connsiteY84" fmla="*/ 574834 h 4340073"/>
              <a:gd name="connsiteX85" fmla="*/ 228646 w 2684164"/>
              <a:gd name="connsiteY85" fmla="*/ 711995 h 4340073"/>
              <a:gd name="connsiteX86" fmla="*/ 255318 w 2684164"/>
              <a:gd name="connsiteY86" fmla="*/ 758667 h 4340073"/>
              <a:gd name="connsiteX87" fmla="*/ 241029 w 2684164"/>
              <a:gd name="connsiteY87" fmla="*/ 834390 h 4340073"/>
              <a:gd name="connsiteX88" fmla="*/ 295798 w 2684164"/>
              <a:gd name="connsiteY88" fmla="*/ 849630 h 4340073"/>
              <a:gd name="connsiteX89" fmla="*/ 343899 w 2684164"/>
              <a:gd name="connsiteY89" fmla="*/ 872966 h 4340073"/>
              <a:gd name="connsiteX90" fmla="*/ 317230 w 2684164"/>
              <a:gd name="connsiteY90" fmla="*/ 957263 h 4340073"/>
              <a:gd name="connsiteX91" fmla="*/ 314849 w 2684164"/>
              <a:gd name="connsiteY91" fmla="*/ 1051560 h 4340073"/>
              <a:gd name="connsiteX92" fmla="*/ 231506 w 2684164"/>
              <a:gd name="connsiteY92" fmla="*/ 1096803 h 4340073"/>
              <a:gd name="connsiteX93" fmla="*/ 152447 w 2684164"/>
              <a:gd name="connsiteY93" fmla="*/ 1095376 h 4340073"/>
              <a:gd name="connsiteX94" fmla="*/ 159114 w 2684164"/>
              <a:gd name="connsiteY94" fmla="*/ 1245395 h 4340073"/>
              <a:gd name="connsiteX95" fmla="*/ 221503 w 2684164"/>
              <a:gd name="connsiteY95" fmla="*/ 1283494 h 4340073"/>
              <a:gd name="connsiteX96" fmla="*/ 210073 w 2684164"/>
              <a:gd name="connsiteY96" fmla="*/ 1344454 h 4340073"/>
              <a:gd name="connsiteX97" fmla="*/ 292464 w 2684164"/>
              <a:gd name="connsiteY97" fmla="*/ 1416368 h 4340073"/>
              <a:gd name="connsiteX98" fmla="*/ 272938 w 2684164"/>
              <a:gd name="connsiteY98" fmla="*/ 1466374 h 4340073"/>
              <a:gd name="connsiteX99" fmla="*/ 237219 w 2684164"/>
              <a:gd name="connsiteY99" fmla="*/ 1567339 h 4340073"/>
              <a:gd name="connsiteX100" fmla="*/ 212455 w 2684164"/>
              <a:gd name="connsiteY100" fmla="*/ 1594485 h 4340073"/>
              <a:gd name="connsiteX101" fmla="*/ 152923 w 2684164"/>
              <a:gd name="connsiteY101" fmla="*/ 1602105 h 4340073"/>
              <a:gd name="connsiteX102" fmla="*/ 96249 w 2684164"/>
              <a:gd name="connsiteY102" fmla="*/ 1652111 h 4340073"/>
              <a:gd name="connsiteX103" fmla="*/ 35289 w 2684164"/>
              <a:gd name="connsiteY103" fmla="*/ 1684497 h 4340073"/>
              <a:gd name="connsiteX104" fmla="*/ 11001 w 2684164"/>
              <a:gd name="connsiteY104" fmla="*/ 1750219 h 4340073"/>
              <a:gd name="connsiteX105" fmla="*/ 523 w 2684164"/>
              <a:gd name="connsiteY105" fmla="*/ 1875473 h 4340073"/>
              <a:gd name="connsiteX106" fmla="*/ 29098 w 2684164"/>
              <a:gd name="connsiteY106" fmla="*/ 1938814 h 4340073"/>
              <a:gd name="connsiteX107" fmla="*/ 79104 w 2684164"/>
              <a:gd name="connsiteY107" fmla="*/ 1993107 h 4340073"/>
              <a:gd name="connsiteX108" fmla="*/ 166258 w 2684164"/>
              <a:gd name="connsiteY108" fmla="*/ 2037874 h 4340073"/>
              <a:gd name="connsiteX109" fmla="*/ 241505 w 2684164"/>
              <a:gd name="connsiteY109" fmla="*/ 2100263 h 4340073"/>
              <a:gd name="connsiteX110" fmla="*/ 265318 w 2684164"/>
              <a:gd name="connsiteY110" fmla="*/ 2182654 h 4340073"/>
              <a:gd name="connsiteX111" fmla="*/ 318182 w 2684164"/>
              <a:gd name="connsiteY111" fmla="*/ 2265045 h 4340073"/>
              <a:gd name="connsiteX112" fmla="*/ 443436 w 2684164"/>
              <a:gd name="connsiteY112" fmla="*/ 2258854 h 4340073"/>
              <a:gd name="connsiteX113" fmla="*/ 472010 w 2684164"/>
              <a:gd name="connsiteY113" fmla="*/ 2296954 h 4340073"/>
              <a:gd name="connsiteX114" fmla="*/ 510111 w 2684164"/>
              <a:gd name="connsiteY114" fmla="*/ 2330292 h 4340073"/>
              <a:gd name="connsiteX115" fmla="*/ 541067 w 2684164"/>
              <a:gd name="connsiteY115" fmla="*/ 2318385 h 4340073"/>
              <a:gd name="connsiteX116" fmla="*/ 564403 w 2684164"/>
              <a:gd name="connsiteY116" fmla="*/ 2392680 h 4340073"/>
              <a:gd name="connsiteX117" fmla="*/ 543448 w 2684164"/>
              <a:gd name="connsiteY117" fmla="*/ 2461737 h 4340073"/>
              <a:gd name="connsiteX118" fmla="*/ 497728 w 2684164"/>
              <a:gd name="connsiteY118" fmla="*/ 2511267 h 4340073"/>
              <a:gd name="connsiteX119" fmla="*/ 499633 w 2684164"/>
              <a:gd name="connsiteY119" fmla="*/ 2549843 h 4340073"/>
              <a:gd name="connsiteX120" fmla="*/ 491061 w 2684164"/>
              <a:gd name="connsiteY120" fmla="*/ 2611279 h 4340073"/>
              <a:gd name="connsiteX121" fmla="*/ 524398 w 2684164"/>
              <a:gd name="connsiteY121" fmla="*/ 2648902 h 4340073"/>
              <a:gd name="connsiteX122" fmla="*/ 532018 w 2684164"/>
              <a:gd name="connsiteY122" fmla="*/ 2681764 h 4340073"/>
              <a:gd name="connsiteX123" fmla="*/ 564879 w 2684164"/>
              <a:gd name="connsiteY123" fmla="*/ 2642236 h 4340073"/>
              <a:gd name="connsiteX124" fmla="*/ 598217 w 2684164"/>
              <a:gd name="connsiteY124" fmla="*/ 2584610 h 4340073"/>
              <a:gd name="connsiteX125" fmla="*/ 655366 w 2684164"/>
              <a:gd name="connsiteY125" fmla="*/ 2589848 h 4340073"/>
              <a:gd name="connsiteX126" fmla="*/ 717279 w 2684164"/>
              <a:gd name="connsiteY126" fmla="*/ 2680812 h 4340073"/>
              <a:gd name="connsiteX127" fmla="*/ 755855 w 2684164"/>
              <a:gd name="connsiteY127" fmla="*/ 2739390 h 4340073"/>
              <a:gd name="connsiteX128" fmla="*/ 713945 w 2684164"/>
              <a:gd name="connsiteY128" fmla="*/ 2816067 h 4340073"/>
              <a:gd name="connsiteX129" fmla="*/ 642032 w 2684164"/>
              <a:gd name="connsiteY129" fmla="*/ 2851785 h 4340073"/>
              <a:gd name="connsiteX130" fmla="*/ 592978 w 2684164"/>
              <a:gd name="connsiteY130" fmla="*/ 2914174 h 4340073"/>
              <a:gd name="connsiteX131" fmla="*/ 526779 w 2684164"/>
              <a:gd name="connsiteY131" fmla="*/ 2938462 h 4340073"/>
              <a:gd name="connsiteX132" fmla="*/ 497252 w 2684164"/>
              <a:gd name="connsiteY132" fmla="*/ 2980373 h 4340073"/>
              <a:gd name="connsiteX133" fmla="*/ 527732 w 2684164"/>
              <a:gd name="connsiteY133" fmla="*/ 3081814 h 4340073"/>
              <a:gd name="connsiteX134" fmla="*/ 533923 w 2684164"/>
              <a:gd name="connsiteY134" fmla="*/ 3220403 h 4340073"/>
              <a:gd name="connsiteX135" fmla="*/ 588692 w 2684164"/>
              <a:gd name="connsiteY135" fmla="*/ 3276601 h 4340073"/>
              <a:gd name="connsiteX136" fmla="*/ 614886 w 2684164"/>
              <a:gd name="connsiteY136" fmla="*/ 3342323 h 4340073"/>
              <a:gd name="connsiteX137" fmla="*/ 586311 w 2684164"/>
              <a:gd name="connsiteY137" fmla="*/ 3392329 h 4340073"/>
              <a:gd name="connsiteX138" fmla="*/ 586310 w 2684164"/>
              <a:gd name="connsiteY138" fmla="*/ 3450432 h 4340073"/>
              <a:gd name="connsiteX139" fmla="*/ 562498 w 2684164"/>
              <a:gd name="connsiteY139" fmla="*/ 3493294 h 4340073"/>
              <a:gd name="connsiteX140" fmla="*/ 546781 w 2684164"/>
              <a:gd name="connsiteY140" fmla="*/ 3561398 h 4340073"/>
              <a:gd name="connsiteX141" fmla="*/ 538686 w 2684164"/>
              <a:gd name="connsiteY141" fmla="*/ 3611404 h 4340073"/>
              <a:gd name="connsiteX142" fmla="*/ 519635 w 2684164"/>
              <a:gd name="connsiteY142" fmla="*/ 3654266 h 4340073"/>
              <a:gd name="connsiteX143" fmla="*/ 547258 w 2684164"/>
              <a:gd name="connsiteY143" fmla="*/ 3685223 h 4340073"/>
              <a:gd name="connsiteX144" fmla="*/ 600598 w 2684164"/>
              <a:gd name="connsiteY144" fmla="*/ 3699034 h 4340073"/>
              <a:gd name="connsiteX145" fmla="*/ 659653 w 2684164"/>
              <a:gd name="connsiteY145" fmla="*/ 3678556 h 4340073"/>
              <a:gd name="connsiteX146" fmla="*/ 661558 w 2684164"/>
              <a:gd name="connsiteY146" fmla="*/ 3725703 h 4340073"/>
              <a:gd name="connsiteX147" fmla="*/ 717279 w 2684164"/>
              <a:gd name="connsiteY147" fmla="*/ 3725704 h 4340073"/>
              <a:gd name="connsiteX148" fmla="*/ 781573 w 2684164"/>
              <a:gd name="connsiteY148" fmla="*/ 3743801 h 4340073"/>
              <a:gd name="connsiteX149" fmla="*/ 807767 w 2684164"/>
              <a:gd name="connsiteY149" fmla="*/ 3792379 h 4340073"/>
              <a:gd name="connsiteX150" fmla="*/ 844438 w 2684164"/>
              <a:gd name="connsiteY150" fmla="*/ 3798094 h 4340073"/>
              <a:gd name="connsiteX151" fmla="*/ 872061 w 2684164"/>
              <a:gd name="connsiteY151" fmla="*/ 3815716 h 4340073"/>
              <a:gd name="connsiteX152" fmla="*/ 890158 w 2684164"/>
              <a:gd name="connsiteY152" fmla="*/ 3836194 h 4340073"/>
              <a:gd name="connsiteX153" fmla="*/ 897778 w 2684164"/>
              <a:gd name="connsiteY153" fmla="*/ 3866674 h 4340073"/>
              <a:gd name="connsiteX154" fmla="*/ 913018 w 2684164"/>
              <a:gd name="connsiteY154" fmla="*/ 3889534 h 4340073"/>
              <a:gd name="connsiteX155" fmla="*/ 957309 w 2684164"/>
              <a:gd name="connsiteY155" fmla="*/ 3922872 h 4340073"/>
              <a:gd name="connsiteX156" fmla="*/ 989218 w 2684164"/>
              <a:gd name="connsiteY156" fmla="*/ 3973354 h 4340073"/>
              <a:gd name="connsiteX157" fmla="*/ 1004458 w 2684164"/>
              <a:gd name="connsiteY157" fmla="*/ 3996214 h 4340073"/>
              <a:gd name="connsiteX158" fmla="*/ 1027318 w 2684164"/>
              <a:gd name="connsiteY158" fmla="*/ 4034314 h 4340073"/>
              <a:gd name="connsiteX159" fmla="*/ 1060179 w 2684164"/>
              <a:gd name="connsiteY159" fmla="*/ 4120039 h 4340073"/>
              <a:gd name="connsiteX160" fmla="*/ 1136856 w 2684164"/>
              <a:gd name="connsiteY160" fmla="*/ 4154329 h 4340073"/>
              <a:gd name="connsiteX161" fmla="*/ 1166383 w 2684164"/>
              <a:gd name="connsiteY161" fmla="*/ 4216241 h 4340073"/>
              <a:gd name="connsiteX162" fmla="*/ 1203054 w 2684164"/>
              <a:gd name="connsiteY162" fmla="*/ 4211479 h 4340073"/>
              <a:gd name="connsiteX163" fmla="*/ 1246393 w 2684164"/>
              <a:gd name="connsiteY163" fmla="*/ 4259581 h 4340073"/>
              <a:gd name="connsiteX164" fmla="*/ 1309258 w 2684164"/>
              <a:gd name="connsiteY164" fmla="*/ 4340067 h 4340073"/>
              <a:gd name="connsiteX165" fmla="*/ 1337833 w 2684164"/>
              <a:gd name="connsiteY165" fmla="*/ 4288631 h 4340073"/>
              <a:gd name="connsiteX166" fmla="*/ 1334023 w 2684164"/>
              <a:gd name="connsiteY166" fmla="*/ 4254342 h 4340073"/>
              <a:gd name="connsiteX167" fmla="*/ 1410700 w 2684164"/>
              <a:gd name="connsiteY167" fmla="*/ 4186714 h 4340073"/>
              <a:gd name="connsiteX168" fmla="*/ 1423559 w 2684164"/>
              <a:gd name="connsiteY168" fmla="*/ 4197668 h 4340073"/>
              <a:gd name="connsiteX169" fmla="*/ 1499758 w 2684164"/>
              <a:gd name="connsiteY169" fmla="*/ 4186714 h 4340073"/>
              <a:gd name="connsiteX170" fmla="*/ 1545478 w 2684164"/>
              <a:gd name="connsiteY170" fmla="*/ 4156234 h 4340073"/>
              <a:gd name="connsiteX171" fmla="*/ 1575958 w 2684164"/>
              <a:gd name="connsiteY171" fmla="*/ 4148614 h 4340073"/>
              <a:gd name="connsiteX172" fmla="*/ 1636918 w 2684164"/>
              <a:gd name="connsiteY172" fmla="*/ 4087654 h 4340073"/>
              <a:gd name="connsiteX173" fmla="*/ 1667398 w 2684164"/>
              <a:gd name="connsiteY173" fmla="*/ 4064794 h 4340073"/>
              <a:gd name="connsiteX174" fmla="*/ 1819798 w 2684164"/>
              <a:gd name="connsiteY174" fmla="*/ 4026694 h 4340073"/>
              <a:gd name="connsiteX175" fmla="*/ 1850278 w 2684164"/>
              <a:gd name="connsiteY175" fmla="*/ 4011454 h 4340073"/>
              <a:gd name="connsiteX176" fmla="*/ 1895998 w 2684164"/>
              <a:gd name="connsiteY176" fmla="*/ 3996214 h 4340073"/>
              <a:gd name="connsiteX177" fmla="*/ 1918858 w 2684164"/>
              <a:gd name="connsiteY177" fmla="*/ 3980974 h 4340073"/>
              <a:gd name="connsiteX178" fmla="*/ 1979818 w 2684164"/>
              <a:gd name="connsiteY178" fmla="*/ 3935254 h 4340073"/>
              <a:gd name="connsiteX179" fmla="*/ 2040778 w 2684164"/>
              <a:gd name="connsiteY179" fmla="*/ 3897154 h 4340073"/>
              <a:gd name="connsiteX180" fmla="*/ 2071258 w 2684164"/>
              <a:gd name="connsiteY180" fmla="*/ 3881914 h 4340073"/>
              <a:gd name="connsiteX181" fmla="*/ 2124598 w 2684164"/>
              <a:gd name="connsiteY181" fmla="*/ 3843814 h 4340073"/>
              <a:gd name="connsiteX182" fmla="*/ 2155078 w 2684164"/>
              <a:gd name="connsiteY182" fmla="*/ 3813334 h 4340073"/>
              <a:gd name="connsiteX183" fmla="*/ 2193178 w 2684164"/>
              <a:gd name="connsiteY183" fmla="*/ 3714274 h 4340073"/>
              <a:gd name="connsiteX184" fmla="*/ 2155078 w 2684164"/>
              <a:gd name="connsiteY184" fmla="*/ 3630454 h 4340073"/>
              <a:gd name="connsiteX185" fmla="*/ 2132218 w 2684164"/>
              <a:gd name="connsiteY185" fmla="*/ 3622834 h 4340073"/>
              <a:gd name="connsiteX186" fmla="*/ 2116978 w 2684164"/>
              <a:gd name="connsiteY186" fmla="*/ 3706654 h 4340073"/>
              <a:gd name="connsiteX187" fmla="*/ 2101738 w 2684164"/>
              <a:gd name="connsiteY187" fmla="*/ 3683794 h 4340073"/>
              <a:gd name="connsiteX188" fmla="*/ 2040778 w 2684164"/>
              <a:gd name="connsiteY188" fmla="*/ 3691414 h 4340073"/>
              <a:gd name="connsiteX189" fmla="*/ 2048398 w 2684164"/>
              <a:gd name="connsiteY189" fmla="*/ 3729514 h 4340073"/>
              <a:gd name="connsiteX190" fmla="*/ 2071258 w 2684164"/>
              <a:gd name="connsiteY190" fmla="*/ 3744754 h 4340073"/>
              <a:gd name="connsiteX191" fmla="*/ 2086498 w 2684164"/>
              <a:gd name="connsiteY191" fmla="*/ 3775234 h 4340073"/>
              <a:gd name="connsiteX192" fmla="*/ 2078878 w 2684164"/>
              <a:gd name="connsiteY192" fmla="*/ 3820954 h 4340073"/>
              <a:gd name="connsiteX193" fmla="*/ 2002678 w 2684164"/>
              <a:gd name="connsiteY193" fmla="*/ 3775234 h 4340073"/>
              <a:gd name="connsiteX194" fmla="*/ 1987438 w 2684164"/>
              <a:gd name="connsiteY194" fmla="*/ 3676174 h 4340073"/>
              <a:gd name="connsiteX195" fmla="*/ 1964578 w 2684164"/>
              <a:gd name="connsiteY195" fmla="*/ 3653314 h 4340073"/>
              <a:gd name="connsiteX196" fmla="*/ 1972198 w 2684164"/>
              <a:gd name="connsiteY196" fmla="*/ 3607594 h 4340073"/>
              <a:gd name="connsiteX197" fmla="*/ 2017918 w 2684164"/>
              <a:gd name="connsiteY197" fmla="*/ 3599974 h 4340073"/>
              <a:gd name="connsiteX198" fmla="*/ 2025538 w 2684164"/>
              <a:gd name="connsiteY198" fmla="*/ 3546634 h 4340073"/>
              <a:gd name="connsiteX199" fmla="*/ 2056018 w 2684164"/>
              <a:gd name="connsiteY199" fmla="*/ 3554254 h 4340073"/>
              <a:gd name="connsiteX200" fmla="*/ 2086498 w 2684164"/>
              <a:gd name="connsiteY200" fmla="*/ 3516154 h 4340073"/>
              <a:gd name="connsiteX201" fmla="*/ 2116978 w 2684164"/>
              <a:gd name="connsiteY201" fmla="*/ 3485674 h 4340073"/>
              <a:gd name="connsiteX202" fmla="*/ 2132218 w 2684164"/>
              <a:gd name="connsiteY202" fmla="*/ 3462814 h 4340073"/>
              <a:gd name="connsiteX203" fmla="*/ 2162698 w 2684164"/>
              <a:gd name="connsiteY203" fmla="*/ 3439954 h 4340073"/>
              <a:gd name="connsiteX204" fmla="*/ 2231278 w 2684164"/>
              <a:gd name="connsiteY204" fmla="*/ 3348514 h 4340073"/>
              <a:gd name="connsiteX205" fmla="*/ 2238898 w 2684164"/>
              <a:gd name="connsiteY205" fmla="*/ 3318034 h 4340073"/>
              <a:gd name="connsiteX206" fmla="*/ 2261758 w 2684164"/>
              <a:gd name="connsiteY206" fmla="*/ 3257074 h 4340073"/>
              <a:gd name="connsiteX207" fmla="*/ 2269378 w 2684164"/>
              <a:gd name="connsiteY207" fmla="*/ 3211354 h 4340073"/>
              <a:gd name="connsiteX208" fmla="*/ 2292238 w 2684164"/>
              <a:gd name="connsiteY208" fmla="*/ 3165634 h 4340073"/>
              <a:gd name="connsiteX209" fmla="*/ 2307478 w 2684164"/>
              <a:gd name="connsiteY209" fmla="*/ 3127534 h 4340073"/>
              <a:gd name="connsiteX210" fmla="*/ 2345578 w 2684164"/>
              <a:gd name="connsiteY210" fmla="*/ 3112294 h 4340073"/>
              <a:gd name="connsiteX211" fmla="*/ 2368438 w 2684164"/>
              <a:gd name="connsiteY211" fmla="*/ 3097054 h 4340073"/>
              <a:gd name="connsiteX212" fmla="*/ 2487977 w 2684164"/>
              <a:gd name="connsiteY212" fmla="*/ 3067050 h 4340073"/>
              <a:gd name="connsiteX213" fmla="*/ 2586085 w 2684164"/>
              <a:gd name="connsiteY213" fmla="*/ 3063717 h 4340073"/>
              <a:gd name="connsiteX214" fmla="*/ 2678476 w 2684164"/>
              <a:gd name="connsiteY214" fmla="*/ 3054668 h 4340073"/>
              <a:gd name="connsiteX0" fmla="*/ 2678476 w 2684164"/>
              <a:gd name="connsiteY0" fmla="*/ 3054668 h 4340073"/>
              <a:gd name="connsiteX1" fmla="*/ 2673238 w 2684164"/>
              <a:gd name="connsiteY1" fmla="*/ 3028474 h 4340073"/>
              <a:gd name="connsiteX2" fmla="*/ 2665618 w 2684164"/>
              <a:gd name="connsiteY2" fmla="*/ 2975134 h 4340073"/>
              <a:gd name="connsiteX3" fmla="*/ 2623708 w 2684164"/>
              <a:gd name="connsiteY3" fmla="*/ 2967038 h 4340073"/>
              <a:gd name="connsiteX4" fmla="*/ 2560367 w 2684164"/>
              <a:gd name="connsiteY4" fmla="*/ 2966561 h 4340073"/>
              <a:gd name="connsiteX5" fmla="*/ 2519410 w 2684164"/>
              <a:gd name="connsiteY5" fmla="*/ 2908936 h 4340073"/>
              <a:gd name="connsiteX6" fmla="*/ 2457021 w 2684164"/>
              <a:gd name="connsiteY6" fmla="*/ 2905601 h 4340073"/>
              <a:gd name="connsiteX7" fmla="*/ 2410349 w 2684164"/>
              <a:gd name="connsiteY7" fmla="*/ 2889885 h 4340073"/>
              <a:gd name="connsiteX8" fmla="*/ 2376058 w 2684164"/>
              <a:gd name="connsiteY8" fmla="*/ 2876074 h 4340073"/>
              <a:gd name="connsiteX9" fmla="*/ 2347960 w 2684164"/>
              <a:gd name="connsiteY9" fmla="*/ 2856071 h 4340073"/>
              <a:gd name="connsiteX10" fmla="*/ 2293190 w 2684164"/>
              <a:gd name="connsiteY10" fmla="*/ 2824163 h 4340073"/>
              <a:gd name="connsiteX11" fmla="*/ 2218895 w 2684164"/>
              <a:gd name="connsiteY11" fmla="*/ 2864167 h 4340073"/>
              <a:gd name="connsiteX12" fmla="*/ 2178414 w 2684164"/>
              <a:gd name="connsiteY12" fmla="*/ 2825116 h 4340073"/>
              <a:gd name="connsiteX13" fmla="*/ 2143172 w 2684164"/>
              <a:gd name="connsiteY13" fmla="*/ 2746058 h 4340073"/>
              <a:gd name="connsiteX14" fmla="*/ 2123646 w 2684164"/>
              <a:gd name="connsiteY14" fmla="*/ 2684621 h 4340073"/>
              <a:gd name="connsiteX15" fmla="*/ 2105549 w 2684164"/>
              <a:gd name="connsiteY15" fmla="*/ 2649379 h 4340073"/>
              <a:gd name="connsiteX16" fmla="*/ 2104119 w 2684164"/>
              <a:gd name="connsiteY16" fmla="*/ 2600801 h 4340073"/>
              <a:gd name="connsiteX17" fmla="*/ 2026490 w 2684164"/>
              <a:gd name="connsiteY17" fmla="*/ 2686051 h 4340073"/>
              <a:gd name="connsiteX18" fmla="*/ 1959340 w 2684164"/>
              <a:gd name="connsiteY18" fmla="*/ 2754154 h 4340073"/>
              <a:gd name="connsiteX19" fmla="*/ 1912191 w 2684164"/>
              <a:gd name="connsiteY19" fmla="*/ 2713196 h 4340073"/>
              <a:gd name="connsiteX20" fmla="*/ 1775507 w 2684164"/>
              <a:gd name="connsiteY20" fmla="*/ 2699862 h 4340073"/>
              <a:gd name="connsiteX21" fmla="*/ 1677399 w 2684164"/>
              <a:gd name="connsiteY21" fmla="*/ 2689860 h 4340073"/>
              <a:gd name="connsiteX22" fmla="*/ 1606915 w 2684164"/>
              <a:gd name="connsiteY22" fmla="*/ 2582229 h 4340073"/>
              <a:gd name="connsiteX23" fmla="*/ 1542145 w 2684164"/>
              <a:gd name="connsiteY23" fmla="*/ 2584133 h 4340073"/>
              <a:gd name="connsiteX24" fmla="*/ 1517379 w 2684164"/>
              <a:gd name="connsiteY24" fmla="*/ 2563654 h 4340073"/>
              <a:gd name="connsiteX25" fmla="*/ 1469278 w 2684164"/>
              <a:gd name="connsiteY25" fmla="*/ 2381726 h 4340073"/>
              <a:gd name="connsiteX26" fmla="*/ 1438798 w 2684164"/>
              <a:gd name="connsiteY26" fmla="*/ 2289334 h 4340073"/>
              <a:gd name="connsiteX27" fmla="*/ 1400698 w 2684164"/>
              <a:gd name="connsiteY27" fmla="*/ 2220754 h 4340073"/>
              <a:gd name="connsiteX28" fmla="*/ 1385458 w 2684164"/>
              <a:gd name="connsiteY28" fmla="*/ 2197894 h 4340073"/>
              <a:gd name="connsiteX29" fmla="*/ 1374981 w 2684164"/>
              <a:gd name="connsiteY29" fmla="*/ 2152651 h 4340073"/>
              <a:gd name="connsiteX30" fmla="*/ 1369742 w 2684164"/>
              <a:gd name="connsiteY30" fmla="*/ 2052162 h 4340073"/>
              <a:gd name="connsiteX31" fmla="*/ 1384030 w 2684164"/>
              <a:gd name="connsiteY31" fmla="*/ 1982630 h 4340073"/>
              <a:gd name="connsiteX32" fmla="*/ 1315926 w 2684164"/>
              <a:gd name="connsiteY32" fmla="*/ 1917859 h 4340073"/>
              <a:gd name="connsiteX33" fmla="*/ 1282588 w 2684164"/>
              <a:gd name="connsiteY33" fmla="*/ 1912621 h 4340073"/>
              <a:gd name="connsiteX34" fmla="*/ 1184957 w 2684164"/>
              <a:gd name="connsiteY34" fmla="*/ 1853089 h 4340073"/>
              <a:gd name="connsiteX35" fmla="*/ 1126856 w 2684164"/>
              <a:gd name="connsiteY35" fmla="*/ 1863567 h 4340073"/>
              <a:gd name="connsiteX36" fmla="*/ 1074467 w 2684164"/>
              <a:gd name="connsiteY36" fmla="*/ 1897379 h 4340073"/>
              <a:gd name="connsiteX37" fmla="*/ 1025413 w 2684164"/>
              <a:gd name="connsiteY37" fmla="*/ 1923098 h 4340073"/>
              <a:gd name="connsiteX38" fmla="*/ 958738 w 2684164"/>
              <a:gd name="connsiteY38" fmla="*/ 1984058 h 4340073"/>
              <a:gd name="connsiteX39" fmla="*/ 909684 w 2684164"/>
              <a:gd name="connsiteY39" fmla="*/ 1941672 h 4340073"/>
              <a:gd name="connsiteX40" fmla="*/ 854917 w 2684164"/>
              <a:gd name="connsiteY40" fmla="*/ 1915002 h 4340073"/>
              <a:gd name="connsiteX41" fmla="*/ 823960 w 2684164"/>
              <a:gd name="connsiteY41" fmla="*/ 1889284 h 4340073"/>
              <a:gd name="connsiteX42" fmla="*/ 800624 w 2684164"/>
              <a:gd name="connsiteY42" fmla="*/ 1846898 h 4340073"/>
              <a:gd name="connsiteX43" fmla="*/ 814912 w 2684164"/>
              <a:gd name="connsiteY43" fmla="*/ 1789748 h 4340073"/>
              <a:gd name="connsiteX44" fmla="*/ 804433 w 2684164"/>
              <a:gd name="connsiteY44" fmla="*/ 1720215 h 4340073"/>
              <a:gd name="connsiteX45" fmla="*/ 783955 w 2684164"/>
              <a:gd name="connsiteY45" fmla="*/ 1625441 h 4340073"/>
              <a:gd name="connsiteX46" fmla="*/ 760141 w 2684164"/>
              <a:gd name="connsiteY46" fmla="*/ 1635919 h 4340073"/>
              <a:gd name="connsiteX47" fmla="*/ 701563 w 2684164"/>
              <a:gd name="connsiteY47" fmla="*/ 1571626 h 4340073"/>
              <a:gd name="connsiteX48" fmla="*/ 730138 w 2684164"/>
              <a:gd name="connsiteY48" fmla="*/ 1519714 h 4340073"/>
              <a:gd name="connsiteX49" fmla="*/ 777763 w 2684164"/>
              <a:gd name="connsiteY49" fmla="*/ 1455420 h 4340073"/>
              <a:gd name="connsiteX50" fmla="*/ 775858 w 2684164"/>
              <a:gd name="connsiteY50" fmla="*/ 1429227 h 4340073"/>
              <a:gd name="connsiteX51" fmla="*/ 818721 w 2684164"/>
              <a:gd name="connsiteY51" fmla="*/ 1375409 h 4340073"/>
              <a:gd name="connsiteX52" fmla="*/ 826818 w 2684164"/>
              <a:gd name="connsiteY52" fmla="*/ 1282542 h 4340073"/>
              <a:gd name="connsiteX53" fmla="*/ 812529 w 2684164"/>
              <a:gd name="connsiteY53" fmla="*/ 1198721 h 4340073"/>
              <a:gd name="connsiteX54" fmla="*/ 780144 w 2684164"/>
              <a:gd name="connsiteY54" fmla="*/ 1151573 h 4340073"/>
              <a:gd name="connsiteX55" fmla="*/ 761571 w 2684164"/>
              <a:gd name="connsiteY55" fmla="*/ 1070134 h 4340073"/>
              <a:gd name="connsiteX56" fmla="*/ 805387 w 2684164"/>
              <a:gd name="connsiteY56" fmla="*/ 1034892 h 4340073"/>
              <a:gd name="connsiteX57" fmla="*/ 808720 w 2684164"/>
              <a:gd name="connsiteY57" fmla="*/ 976789 h 4340073"/>
              <a:gd name="connsiteX58" fmla="*/ 821102 w 2684164"/>
              <a:gd name="connsiteY58" fmla="*/ 901065 h 4340073"/>
              <a:gd name="connsiteX59" fmla="*/ 830151 w 2684164"/>
              <a:gd name="connsiteY59" fmla="*/ 833914 h 4340073"/>
              <a:gd name="connsiteX60" fmla="*/ 844915 w 2684164"/>
              <a:gd name="connsiteY60" fmla="*/ 795814 h 4340073"/>
              <a:gd name="connsiteX61" fmla="*/ 860154 w 2684164"/>
              <a:gd name="connsiteY61" fmla="*/ 762475 h 4340073"/>
              <a:gd name="connsiteX62" fmla="*/ 833961 w 2684164"/>
              <a:gd name="connsiteY62" fmla="*/ 696754 h 4340073"/>
              <a:gd name="connsiteX63" fmla="*/ 818245 w 2684164"/>
              <a:gd name="connsiteY63" fmla="*/ 573405 h 4340073"/>
              <a:gd name="connsiteX64" fmla="*/ 787764 w 2684164"/>
              <a:gd name="connsiteY64" fmla="*/ 536259 h 4340073"/>
              <a:gd name="connsiteX65" fmla="*/ 770143 w 2684164"/>
              <a:gd name="connsiteY65" fmla="*/ 505777 h 4340073"/>
              <a:gd name="connsiteX66" fmla="*/ 747283 w 2684164"/>
              <a:gd name="connsiteY66" fmla="*/ 430054 h 4340073"/>
              <a:gd name="connsiteX67" fmla="*/ 720137 w 2684164"/>
              <a:gd name="connsiteY67" fmla="*/ 349091 h 4340073"/>
              <a:gd name="connsiteX68" fmla="*/ 732519 w 2684164"/>
              <a:gd name="connsiteY68" fmla="*/ 321469 h 4340073"/>
              <a:gd name="connsiteX69" fmla="*/ 729187 w 2684164"/>
              <a:gd name="connsiteY69" fmla="*/ 256223 h 4340073"/>
              <a:gd name="connsiteX70" fmla="*/ 710137 w 2684164"/>
              <a:gd name="connsiteY70" fmla="*/ 241935 h 4340073"/>
              <a:gd name="connsiteX71" fmla="*/ 702040 w 2684164"/>
              <a:gd name="connsiteY71" fmla="*/ 171451 h 4340073"/>
              <a:gd name="connsiteX72" fmla="*/ 668226 w 2684164"/>
              <a:gd name="connsiteY72" fmla="*/ 120015 h 4340073"/>
              <a:gd name="connsiteX73" fmla="*/ 679180 w 2684164"/>
              <a:gd name="connsiteY73" fmla="*/ 70485 h 4340073"/>
              <a:gd name="connsiteX74" fmla="*/ 650127 w 2684164"/>
              <a:gd name="connsiteY74" fmla="*/ 0 h 4340073"/>
              <a:gd name="connsiteX75" fmla="*/ 605837 w 2684164"/>
              <a:gd name="connsiteY75" fmla="*/ 10001 h 4340073"/>
              <a:gd name="connsiteX76" fmla="*/ 535352 w 2684164"/>
              <a:gd name="connsiteY76" fmla="*/ 85249 h 4340073"/>
              <a:gd name="connsiteX77" fmla="*/ 552497 w 2684164"/>
              <a:gd name="connsiteY77" fmla="*/ 158591 h 4340073"/>
              <a:gd name="connsiteX78" fmla="*/ 545831 w 2684164"/>
              <a:gd name="connsiteY78" fmla="*/ 234792 h 4340073"/>
              <a:gd name="connsiteX79" fmla="*/ 498205 w 2684164"/>
              <a:gd name="connsiteY79" fmla="*/ 313373 h 4340073"/>
              <a:gd name="connsiteX80" fmla="*/ 453913 w 2684164"/>
              <a:gd name="connsiteY80" fmla="*/ 408147 h 4340073"/>
              <a:gd name="connsiteX81" fmla="*/ 361044 w 2684164"/>
              <a:gd name="connsiteY81" fmla="*/ 381476 h 4340073"/>
              <a:gd name="connsiteX82" fmla="*/ 293418 w 2684164"/>
              <a:gd name="connsiteY82" fmla="*/ 441960 h 4340073"/>
              <a:gd name="connsiteX83" fmla="*/ 263413 w 2684164"/>
              <a:gd name="connsiteY83" fmla="*/ 513874 h 4340073"/>
              <a:gd name="connsiteX84" fmla="*/ 314848 w 2684164"/>
              <a:gd name="connsiteY84" fmla="*/ 574834 h 4340073"/>
              <a:gd name="connsiteX85" fmla="*/ 228646 w 2684164"/>
              <a:gd name="connsiteY85" fmla="*/ 711995 h 4340073"/>
              <a:gd name="connsiteX86" fmla="*/ 255318 w 2684164"/>
              <a:gd name="connsiteY86" fmla="*/ 758667 h 4340073"/>
              <a:gd name="connsiteX87" fmla="*/ 241029 w 2684164"/>
              <a:gd name="connsiteY87" fmla="*/ 834390 h 4340073"/>
              <a:gd name="connsiteX88" fmla="*/ 295798 w 2684164"/>
              <a:gd name="connsiteY88" fmla="*/ 849630 h 4340073"/>
              <a:gd name="connsiteX89" fmla="*/ 343899 w 2684164"/>
              <a:gd name="connsiteY89" fmla="*/ 872966 h 4340073"/>
              <a:gd name="connsiteX90" fmla="*/ 317230 w 2684164"/>
              <a:gd name="connsiteY90" fmla="*/ 957263 h 4340073"/>
              <a:gd name="connsiteX91" fmla="*/ 314849 w 2684164"/>
              <a:gd name="connsiteY91" fmla="*/ 1051560 h 4340073"/>
              <a:gd name="connsiteX92" fmla="*/ 231506 w 2684164"/>
              <a:gd name="connsiteY92" fmla="*/ 1096803 h 4340073"/>
              <a:gd name="connsiteX93" fmla="*/ 152447 w 2684164"/>
              <a:gd name="connsiteY93" fmla="*/ 1095376 h 4340073"/>
              <a:gd name="connsiteX94" fmla="*/ 159114 w 2684164"/>
              <a:gd name="connsiteY94" fmla="*/ 1245395 h 4340073"/>
              <a:gd name="connsiteX95" fmla="*/ 221503 w 2684164"/>
              <a:gd name="connsiteY95" fmla="*/ 1283494 h 4340073"/>
              <a:gd name="connsiteX96" fmla="*/ 210073 w 2684164"/>
              <a:gd name="connsiteY96" fmla="*/ 1344454 h 4340073"/>
              <a:gd name="connsiteX97" fmla="*/ 292464 w 2684164"/>
              <a:gd name="connsiteY97" fmla="*/ 1416368 h 4340073"/>
              <a:gd name="connsiteX98" fmla="*/ 272938 w 2684164"/>
              <a:gd name="connsiteY98" fmla="*/ 1466374 h 4340073"/>
              <a:gd name="connsiteX99" fmla="*/ 237219 w 2684164"/>
              <a:gd name="connsiteY99" fmla="*/ 1567339 h 4340073"/>
              <a:gd name="connsiteX100" fmla="*/ 212455 w 2684164"/>
              <a:gd name="connsiteY100" fmla="*/ 1594485 h 4340073"/>
              <a:gd name="connsiteX101" fmla="*/ 152923 w 2684164"/>
              <a:gd name="connsiteY101" fmla="*/ 1602105 h 4340073"/>
              <a:gd name="connsiteX102" fmla="*/ 96249 w 2684164"/>
              <a:gd name="connsiteY102" fmla="*/ 1652111 h 4340073"/>
              <a:gd name="connsiteX103" fmla="*/ 35289 w 2684164"/>
              <a:gd name="connsiteY103" fmla="*/ 1684497 h 4340073"/>
              <a:gd name="connsiteX104" fmla="*/ 11001 w 2684164"/>
              <a:gd name="connsiteY104" fmla="*/ 1750219 h 4340073"/>
              <a:gd name="connsiteX105" fmla="*/ 523 w 2684164"/>
              <a:gd name="connsiteY105" fmla="*/ 1875473 h 4340073"/>
              <a:gd name="connsiteX106" fmla="*/ 29098 w 2684164"/>
              <a:gd name="connsiteY106" fmla="*/ 1938814 h 4340073"/>
              <a:gd name="connsiteX107" fmla="*/ 79104 w 2684164"/>
              <a:gd name="connsiteY107" fmla="*/ 1993107 h 4340073"/>
              <a:gd name="connsiteX108" fmla="*/ 166258 w 2684164"/>
              <a:gd name="connsiteY108" fmla="*/ 2037874 h 4340073"/>
              <a:gd name="connsiteX109" fmla="*/ 241505 w 2684164"/>
              <a:gd name="connsiteY109" fmla="*/ 2100263 h 4340073"/>
              <a:gd name="connsiteX110" fmla="*/ 265318 w 2684164"/>
              <a:gd name="connsiteY110" fmla="*/ 2182654 h 4340073"/>
              <a:gd name="connsiteX111" fmla="*/ 318182 w 2684164"/>
              <a:gd name="connsiteY111" fmla="*/ 2265045 h 4340073"/>
              <a:gd name="connsiteX112" fmla="*/ 443436 w 2684164"/>
              <a:gd name="connsiteY112" fmla="*/ 2258854 h 4340073"/>
              <a:gd name="connsiteX113" fmla="*/ 472010 w 2684164"/>
              <a:gd name="connsiteY113" fmla="*/ 2296954 h 4340073"/>
              <a:gd name="connsiteX114" fmla="*/ 510111 w 2684164"/>
              <a:gd name="connsiteY114" fmla="*/ 2330292 h 4340073"/>
              <a:gd name="connsiteX115" fmla="*/ 541067 w 2684164"/>
              <a:gd name="connsiteY115" fmla="*/ 2318385 h 4340073"/>
              <a:gd name="connsiteX116" fmla="*/ 564403 w 2684164"/>
              <a:gd name="connsiteY116" fmla="*/ 2392680 h 4340073"/>
              <a:gd name="connsiteX117" fmla="*/ 543448 w 2684164"/>
              <a:gd name="connsiteY117" fmla="*/ 2461737 h 4340073"/>
              <a:gd name="connsiteX118" fmla="*/ 497728 w 2684164"/>
              <a:gd name="connsiteY118" fmla="*/ 2511267 h 4340073"/>
              <a:gd name="connsiteX119" fmla="*/ 499633 w 2684164"/>
              <a:gd name="connsiteY119" fmla="*/ 2549843 h 4340073"/>
              <a:gd name="connsiteX120" fmla="*/ 491061 w 2684164"/>
              <a:gd name="connsiteY120" fmla="*/ 2611279 h 4340073"/>
              <a:gd name="connsiteX121" fmla="*/ 524398 w 2684164"/>
              <a:gd name="connsiteY121" fmla="*/ 2648902 h 4340073"/>
              <a:gd name="connsiteX122" fmla="*/ 532018 w 2684164"/>
              <a:gd name="connsiteY122" fmla="*/ 2681764 h 4340073"/>
              <a:gd name="connsiteX123" fmla="*/ 564879 w 2684164"/>
              <a:gd name="connsiteY123" fmla="*/ 2642236 h 4340073"/>
              <a:gd name="connsiteX124" fmla="*/ 598217 w 2684164"/>
              <a:gd name="connsiteY124" fmla="*/ 2584610 h 4340073"/>
              <a:gd name="connsiteX125" fmla="*/ 655366 w 2684164"/>
              <a:gd name="connsiteY125" fmla="*/ 2589848 h 4340073"/>
              <a:gd name="connsiteX126" fmla="*/ 717279 w 2684164"/>
              <a:gd name="connsiteY126" fmla="*/ 2680812 h 4340073"/>
              <a:gd name="connsiteX127" fmla="*/ 755855 w 2684164"/>
              <a:gd name="connsiteY127" fmla="*/ 2739390 h 4340073"/>
              <a:gd name="connsiteX128" fmla="*/ 713945 w 2684164"/>
              <a:gd name="connsiteY128" fmla="*/ 2816067 h 4340073"/>
              <a:gd name="connsiteX129" fmla="*/ 642032 w 2684164"/>
              <a:gd name="connsiteY129" fmla="*/ 2851785 h 4340073"/>
              <a:gd name="connsiteX130" fmla="*/ 592978 w 2684164"/>
              <a:gd name="connsiteY130" fmla="*/ 2914174 h 4340073"/>
              <a:gd name="connsiteX131" fmla="*/ 526779 w 2684164"/>
              <a:gd name="connsiteY131" fmla="*/ 2938462 h 4340073"/>
              <a:gd name="connsiteX132" fmla="*/ 497252 w 2684164"/>
              <a:gd name="connsiteY132" fmla="*/ 2980373 h 4340073"/>
              <a:gd name="connsiteX133" fmla="*/ 527732 w 2684164"/>
              <a:gd name="connsiteY133" fmla="*/ 3081814 h 4340073"/>
              <a:gd name="connsiteX134" fmla="*/ 533923 w 2684164"/>
              <a:gd name="connsiteY134" fmla="*/ 3220403 h 4340073"/>
              <a:gd name="connsiteX135" fmla="*/ 588692 w 2684164"/>
              <a:gd name="connsiteY135" fmla="*/ 3276601 h 4340073"/>
              <a:gd name="connsiteX136" fmla="*/ 614886 w 2684164"/>
              <a:gd name="connsiteY136" fmla="*/ 3342323 h 4340073"/>
              <a:gd name="connsiteX137" fmla="*/ 586311 w 2684164"/>
              <a:gd name="connsiteY137" fmla="*/ 3392329 h 4340073"/>
              <a:gd name="connsiteX138" fmla="*/ 586310 w 2684164"/>
              <a:gd name="connsiteY138" fmla="*/ 3450432 h 4340073"/>
              <a:gd name="connsiteX139" fmla="*/ 562498 w 2684164"/>
              <a:gd name="connsiteY139" fmla="*/ 3493294 h 4340073"/>
              <a:gd name="connsiteX140" fmla="*/ 546781 w 2684164"/>
              <a:gd name="connsiteY140" fmla="*/ 3561398 h 4340073"/>
              <a:gd name="connsiteX141" fmla="*/ 538686 w 2684164"/>
              <a:gd name="connsiteY141" fmla="*/ 3611404 h 4340073"/>
              <a:gd name="connsiteX142" fmla="*/ 519635 w 2684164"/>
              <a:gd name="connsiteY142" fmla="*/ 3654266 h 4340073"/>
              <a:gd name="connsiteX143" fmla="*/ 547258 w 2684164"/>
              <a:gd name="connsiteY143" fmla="*/ 3685223 h 4340073"/>
              <a:gd name="connsiteX144" fmla="*/ 600598 w 2684164"/>
              <a:gd name="connsiteY144" fmla="*/ 3699034 h 4340073"/>
              <a:gd name="connsiteX145" fmla="*/ 659653 w 2684164"/>
              <a:gd name="connsiteY145" fmla="*/ 3678556 h 4340073"/>
              <a:gd name="connsiteX146" fmla="*/ 661558 w 2684164"/>
              <a:gd name="connsiteY146" fmla="*/ 3725703 h 4340073"/>
              <a:gd name="connsiteX147" fmla="*/ 717279 w 2684164"/>
              <a:gd name="connsiteY147" fmla="*/ 3725704 h 4340073"/>
              <a:gd name="connsiteX148" fmla="*/ 781573 w 2684164"/>
              <a:gd name="connsiteY148" fmla="*/ 3743801 h 4340073"/>
              <a:gd name="connsiteX149" fmla="*/ 807767 w 2684164"/>
              <a:gd name="connsiteY149" fmla="*/ 3792379 h 4340073"/>
              <a:gd name="connsiteX150" fmla="*/ 844438 w 2684164"/>
              <a:gd name="connsiteY150" fmla="*/ 3798094 h 4340073"/>
              <a:gd name="connsiteX151" fmla="*/ 872061 w 2684164"/>
              <a:gd name="connsiteY151" fmla="*/ 3815716 h 4340073"/>
              <a:gd name="connsiteX152" fmla="*/ 890158 w 2684164"/>
              <a:gd name="connsiteY152" fmla="*/ 3836194 h 4340073"/>
              <a:gd name="connsiteX153" fmla="*/ 897778 w 2684164"/>
              <a:gd name="connsiteY153" fmla="*/ 3866674 h 4340073"/>
              <a:gd name="connsiteX154" fmla="*/ 913018 w 2684164"/>
              <a:gd name="connsiteY154" fmla="*/ 3889534 h 4340073"/>
              <a:gd name="connsiteX155" fmla="*/ 957309 w 2684164"/>
              <a:gd name="connsiteY155" fmla="*/ 3922872 h 4340073"/>
              <a:gd name="connsiteX156" fmla="*/ 989218 w 2684164"/>
              <a:gd name="connsiteY156" fmla="*/ 3973354 h 4340073"/>
              <a:gd name="connsiteX157" fmla="*/ 1004458 w 2684164"/>
              <a:gd name="connsiteY157" fmla="*/ 3996214 h 4340073"/>
              <a:gd name="connsiteX158" fmla="*/ 1027318 w 2684164"/>
              <a:gd name="connsiteY158" fmla="*/ 4034314 h 4340073"/>
              <a:gd name="connsiteX159" fmla="*/ 1060179 w 2684164"/>
              <a:gd name="connsiteY159" fmla="*/ 4120039 h 4340073"/>
              <a:gd name="connsiteX160" fmla="*/ 1136856 w 2684164"/>
              <a:gd name="connsiteY160" fmla="*/ 4154329 h 4340073"/>
              <a:gd name="connsiteX161" fmla="*/ 1166383 w 2684164"/>
              <a:gd name="connsiteY161" fmla="*/ 4216241 h 4340073"/>
              <a:gd name="connsiteX162" fmla="*/ 1203054 w 2684164"/>
              <a:gd name="connsiteY162" fmla="*/ 4211479 h 4340073"/>
              <a:gd name="connsiteX163" fmla="*/ 1246393 w 2684164"/>
              <a:gd name="connsiteY163" fmla="*/ 4259581 h 4340073"/>
              <a:gd name="connsiteX164" fmla="*/ 1309258 w 2684164"/>
              <a:gd name="connsiteY164" fmla="*/ 4340067 h 4340073"/>
              <a:gd name="connsiteX165" fmla="*/ 1337833 w 2684164"/>
              <a:gd name="connsiteY165" fmla="*/ 4288631 h 4340073"/>
              <a:gd name="connsiteX166" fmla="*/ 1334023 w 2684164"/>
              <a:gd name="connsiteY166" fmla="*/ 4254342 h 4340073"/>
              <a:gd name="connsiteX167" fmla="*/ 1410700 w 2684164"/>
              <a:gd name="connsiteY167" fmla="*/ 4186714 h 4340073"/>
              <a:gd name="connsiteX168" fmla="*/ 1499758 w 2684164"/>
              <a:gd name="connsiteY168" fmla="*/ 4186714 h 4340073"/>
              <a:gd name="connsiteX169" fmla="*/ 1545478 w 2684164"/>
              <a:gd name="connsiteY169" fmla="*/ 4156234 h 4340073"/>
              <a:gd name="connsiteX170" fmla="*/ 1575958 w 2684164"/>
              <a:gd name="connsiteY170" fmla="*/ 4148614 h 4340073"/>
              <a:gd name="connsiteX171" fmla="*/ 1636918 w 2684164"/>
              <a:gd name="connsiteY171" fmla="*/ 4087654 h 4340073"/>
              <a:gd name="connsiteX172" fmla="*/ 1667398 w 2684164"/>
              <a:gd name="connsiteY172" fmla="*/ 4064794 h 4340073"/>
              <a:gd name="connsiteX173" fmla="*/ 1819798 w 2684164"/>
              <a:gd name="connsiteY173" fmla="*/ 4026694 h 4340073"/>
              <a:gd name="connsiteX174" fmla="*/ 1850278 w 2684164"/>
              <a:gd name="connsiteY174" fmla="*/ 4011454 h 4340073"/>
              <a:gd name="connsiteX175" fmla="*/ 1895998 w 2684164"/>
              <a:gd name="connsiteY175" fmla="*/ 3996214 h 4340073"/>
              <a:gd name="connsiteX176" fmla="*/ 1918858 w 2684164"/>
              <a:gd name="connsiteY176" fmla="*/ 3980974 h 4340073"/>
              <a:gd name="connsiteX177" fmla="*/ 1979818 w 2684164"/>
              <a:gd name="connsiteY177" fmla="*/ 3935254 h 4340073"/>
              <a:gd name="connsiteX178" fmla="*/ 2040778 w 2684164"/>
              <a:gd name="connsiteY178" fmla="*/ 3897154 h 4340073"/>
              <a:gd name="connsiteX179" fmla="*/ 2071258 w 2684164"/>
              <a:gd name="connsiteY179" fmla="*/ 3881914 h 4340073"/>
              <a:gd name="connsiteX180" fmla="*/ 2124598 w 2684164"/>
              <a:gd name="connsiteY180" fmla="*/ 3843814 h 4340073"/>
              <a:gd name="connsiteX181" fmla="*/ 2155078 w 2684164"/>
              <a:gd name="connsiteY181" fmla="*/ 3813334 h 4340073"/>
              <a:gd name="connsiteX182" fmla="*/ 2193178 w 2684164"/>
              <a:gd name="connsiteY182" fmla="*/ 3714274 h 4340073"/>
              <a:gd name="connsiteX183" fmla="*/ 2155078 w 2684164"/>
              <a:gd name="connsiteY183" fmla="*/ 3630454 h 4340073"/>
              <a:gd name="connsiteX184" fmla="*/ 2132218 w 2684164"/>
              <a:gd name="connsiteY184" fmla="*/ 3622834 h 4340073"/>
              <a:gd name="connsiteX185" fmla="*/ 2116978 w 2684164"/>
              <a:gd name="connsiteY185" fmla="*/ 3706654 h 4340073"/>
              <a:gd name="connsiteX186" fmla="*/ 2101738 w 2684164"/>
              <a:gd name="connsiteY186" fmla="*/ 3683794 h 4340073"/>
              <a:gd name="connsiteX187" fmla="*/ 2040778 w 2684164"/>
              <a:gd name="connsiteY187" fmla="*/ 3691414 h 4340073"/>
              <a:gd name="connsiteX188" fmla="*/ 2048398 w 2684164"/>
              <a:gd name="connsiteY188" fmla="*/ 3729514 h 4340073"/>
              <a:gd name="connsiteX189" fmla="*/ 2071258 w 2684164"/>
              <a:gd name="connsiteY189" fmla="*/ 3744754 h 4340073"/>
              <a:gd name="connsiteX190" fmla="*/ 2086498 w 2684164"/>
              <a:gd name="connsiteY190" fmla="*/ 3775234 h 4340073"/>
              <a:gd name="connsiteX191" fmla="*/ 2078878 w 2684164"/>
              <a:gd name="connsiteY191" fmla="*/ 3820954 h 4340073"/>
              <a:gd name="connsiteX192" fmla="*/ 2002678 w 2684164"/>
              <a:gd name="connsiteY192" fmla="*/ 3775234 h 4340073"/>
              <a:gd name="connsiteX193" fmla="*/ 1987438 w 2684164"/>
              <a:gd name="connsiteY193" fmla="*/ 3676174 h 4340073"/>
              <a:gd name="connsiteX194" fmla="*/ 1964578 w 2684164"/>
              <a:gd name="connsiteY194" fmla="*/ 3653314 h 4340073"/>
              <a:gd name="connsiteX195" fmla="*/ 1972198 w 2684164"/>
              <a:gd name="connsiteY195" fmla="*/ 3607594 h 4340073"/>
              <a:gd name="connsiteX196" fmla="*/ 2017918 w 2684164"/>
              <a:gd name="connsiteY196" fmla="*/ 3599974 h 4340073"/>
              <a:gd name="connsiteX197" fmla="*/ 2025538 w 2684164"/>
              <a:gd name="connsiteY197" fmla="*/ 3546634 h 4340073"/>
              <a:gd name="connsiteX198" fmla="*/ 2056018 w 2684164"/>
              <a:gd name="connsiteY198" fmla="*/ 3554254 h 4340073"/>
              <a:gd name="connsiteX199" fmla="*/ 2086498 w 2684164"/>
              <a:gd name="connsiteY199" fmla="*/ 3516154 h 4340073"/>
              <a:gd name="connsiteX200" fmla="*/ 2116978 w 2684164"/>
              <a:gd name="connsiteY200" fmla="*/ 3485674 h 4340073"/>
              <a:gd name="connsiteX201" fmla="*/ 2132218 w 2684164"/>
              <a:gd name="connsiteY201" fmla="*/ 3462814 h 4340073"/>
              <a:gd name="connsiteX202" fmla="*/ 2162698 w 2684164"/>
              <a:gd name="connsiteY202" fmla="*/ 3439954 h 4340073"/>
              <a:gd name="connsiteX203" fmla="*/ 2231278 w 2684164"/>
              <a:gd name="connsiteY203" fmla="*/ 3348514 h 4340073"/>
              <a:gd name="connsiteX204" fmla="*/ 2238898 w 2684164"/>
              <a:gd name="connsiteY204" fmla="*/ 3318034 h 4340073"/>
              <a:gd name="connsiteX205" fmla="*/ 2261758 w 2684164"/>
              <a:gd name="connsiteY205" fmla="*/ 3257074 h 4340073"/>
              <a:gd name="connsiteX206" fmla="*/ 2269378 w 2684164"/>
              <a:gd name="connsiteY206" fmla="*/ 3211354 h 4340073"/>
              <a:gd name="connsiteX207" fmla="*/ 2292238 w 2684164"/>
              <a:gd name="connsiteY207" fmla="*/ 3165634 h 4340073"/>
              <a:gd name="connsiteX208" fmla="*/ 2307478 w 2684164"/>
              <a:gd name="connsiteY208" fmla="*/ 3127534 h 4340073"/>
              <a:gd name="connsiteX209" fmla="*/ 2345578 w 2684164"/>
              <a:gd name="connsiteY209" fmla="*/ 3112294 h 4340073"/>
              <a:gd name="connsiteX210" fmla="*/ 2368438 w 2684164"/>
              <a:gd name="connsiteY210" fmla="*/ 3097054 h 4340073"/>
              <a:gd name="connsiteX211" fmla="*/ 2487977 w 2684164"/>
              <a:gd name="connsiteY211" fmla="*/ 3067050 h 4340073"/>
              <a:gd name="connsiteX212" fmla="*/ 2586085 w 2684164"/>
              <a:gd name="connsiteY212" fmla="*/ 3063717 h 4340073"/>
              <a:gd name="connsiteX213" fmla="*/ 2678476 w 2684164"/>
              <a:gd name="connsiteY213" fmla="*/ 3054668 h 4340073"/>
              <a:gd name="connsiteX0" fmla="*/ 2678476 w 2684164"/>
              <a:gd name="connsiteY0" fmla="*/ 3054668 h 4340073"/>
              <a:gd name="connsiteX1" fmla="*/ 2673238 w 2684164"/>
              <a:gd name="connsiteY1" fmla="*/ 3028474 h 4340073"/>
              <a:gd name="connsiteX2" fmla="*/ 2665618 w 2684164"/>
              <a:gd name="connsiteY2" fmla="*/ 2975134 h 4340073"/>
              <a:gd name="connsiteX3" fmla="*/ 2623708 w 2684164"/>
              <a:gd name="connsiteY3" fmla="*/ 2967038 h 4340073"/>
              <a:gd name="connsiteX4" fmla="*/ 2560367 w 2684164"/>
              <a:gd name="connsiteY4" fmla="*/ 2966561 h 4340073"/>
              <a:gd name="connsiteX5" fmla="*/ 2519410 w 2684164"/>
              <a:gd name="connsiteY5" fmla="*/ 2908936 h 4340073"/>
              <a:gd name="connsiteX6" fmla="*/ 2457021 w 2684164"/>
              <a:gd name="connsiteY6" fmla="*/ 2905601 h 4340073"/>
              <a:gd name="connsiteX7" fmla="*/ 2410349 w 2684164"/>
              <a:gd name="connsiteY7" fmla="*/ 2889885 h 4340073"/>
              <a:gd name="connsiteX8" fmla="*/ 2376058 w 2684164"/>
              <a:gd name="connsiteY8" fmla="*/ 2876074 h 4340073"/>
              <a:gd name="connsiteX9" fmla="*/ 2347960 w 2684164"/>
              <a:gd name="connsiteY9" fmla="*/ 2856071 h 4340073"/>
              <a:gd name="connsiteX10" fmla="*/ 2293190 w 2684164"/>
              <a:gd name="connsiteY10" fmla="*/ 2824163 h 4340073"/>
              <a:gd name="connsiteX11" fmla="*/ 2218895 w 2684164"/>
              <a:gd name="connsiteY11" fmla="*/ 2864167 h 4340073"/>
              <a:gd name="connsiteX12" fmla="*/ 2178414 w 2684164"/>
              <a:gd name="connsiteY12" fmla="*/ 2825116 h 4340073"/>
              <a:gd name="connsiteX13" fmla="*/ 2143172 w 2684164"/>
              <a:gd name="connsiteY13" fmla="*/ 2746058 h 4340073"/>
              <a:gd name="connsiteX14" fmla="*/ 2123646 w 2684164"/>
              <a:gd name="connsiteY14" fmla="*/ 2684621 h 4340073"/>
              <a:gd name="connsiteX15" fmla="*/ 2105549 w 2684164"/>
              <a:gd name="connsiteY15" fmla="*/ 2649379 h 4340073"/>
              <a:gd name="connsiteX16" fmla="*/ 2104119 w 2684164"/>
              <a:gd name="connsiteY16" fmla="*/ 2600801 h 4340073"/>
              <a:gd name="connsiteX17" fmla="*/ 2026490 w 2684164"/>
              <a:gd name="connsiteY17" fmla="*/ 2686051 h 4340073"/>
              <a:gd name="connsiteX18" fmla="*/ 1959340 w 2684164"/>
              <a:gd name="connsiteY18" fmla="*/ 2754154 h 4340073"/>
              <a:gd name="connsiteX19" fmla="*/ 1912191 w 2684164"/>
              <a:gd name="connsiteY19" fmla="*/ 2713196 h 4340073"/>
              <a:gd name="connsiteX20" fmla="*/ 1775507 w 2684164"/>
              <a:gd name="connsiteY20" fmla="*/ 2699862 h 4340073"/>
              <a:gd name="connsiteX21" fmla="*/ 1677399 w 2684164"/>
              <a:gd name="connsiteY21" fmla="*/ 2689860 h 4340073"/>
              <a:gd name="connsiteX22" fmla="*/ 1606915 w 2684164"/>
              <a:gd name="connsiteY22" fmla="*/ 2582229 h 4340073"/>
              <a:gd name="connsiteX23" fmla="*/ 1542145 w 2684164"/>
              <a:gd name="connsiteY23" fmla="*/ 2584133 h 4340073"/>
              <a:gd name="connsiteX24" fmla="*/ 1517379 w 2684164"/>
              <a:gd name="connsiteY24" fmla="*/ 2563654 h 4340073"/>
              <a:gd name="connsiteX25" fmla="*/ 1469278 w 2684164"/>
              <a:gd name="connsiteY25" fmla="*/ 2381726 h 4340073"/>
              <a:gd name="connsiteX26" fmla="*/ 1438798 w 2684164"/>
              <a:gd name="connsiteY26" fmla="*/ 2289334 h 4340073"/>
              <a:gd name="connsiteX27" fmla="*/ 1400698 w 2684164"/>
              <a:gd name="connsiteY27" fmla="*/ 2220754 h 4340073"/>
              <a:gd name="connsiteX28" fmla="*/ 1385458 w 2684164"/>
              <a:gd name="connsiteY28" fmla="*/ 2197894 h 4340073"/>
              <a:gd name="connsiteX29" fmla="*/ 1374981 w 2684164"/>
              <a:gd name="connsiteY29" fmla="*/ 2152651 h 4340073"/>
              <a:gd name="connsiteX30" fmla="*/ 1369742 w 2684164"/>
              <a:gd name="connsiteY30" fmla="*/ 2052162 h 4340073"/>
              <a:gd name="connsiteX31" fmla="*/ 1384030 w 2684164"/>
              <a:gd name="connsiteY31" fmla="*/ 1982630 h 4340073"/>
              <a:gd name="connsiteX32" fmla="*/ 1315926 w 2684164"/>
              <a:gd name="connsiteY32" fmla="*/ 1917859 h 4340073"/>
              <a:gd name="connsiteX33" fmla="*/ 1282588 w 2684164"/>
              <a:gd name="connsiteY33" fmla="*/ 1912621 h 4340073"/>
              <a:gd name="connsiteX34" fmla="*/ 1184957 w 2684164"/>
              <a:gd name="connsiteY34" fmla="*/ 1853089 h 4340073"/>
              <a:gd name="connsiteX35" fmla="*/ 1126856 w 2684164"/>
              <a:gd name="connsiteY35" fmla="*/ 1863567 h 4340073"/>
              <a:gd name="connsiteX36" fmla="*/ 1074467 w 2684164"/>
              <a:gd name="connsiteY36" fmla="*/ 1897379 h 4340073"/>
              <a:gd name="connsiteX37" fmla="*/ 1025413 w 2684164"/>
              <a:gd name="connsiteY37" fmla="*/ 1923098 h 4340073"/>
              <a:gd name="connsiteX38" fmla="*/ 958738 w 2684164"/>
              <a:gd name="connsiteY38" fmla="*/ 1984058 h 4340073"/>
              <a:gd name="connsiteX39" fmla="*/ 909684 w 2684164"/>
              <a:gd name="connsiteY39" fmla="*/ 1941672 h 4340073"/>
              <a:gd name="connsiteX40" fmla="*/ 854917 w 2684164"/>
              <a:gd name="connsiteY40" fmla="*/ 1915002 h 4340073"/>
              <a:gd name="connsiteX41" fmla="*/ 823960 w 2684164"/>
              <a:gd name="connsiteY41" fmla="*/ 1889284 h 4340073"/>
              <a:gd name="connsiteX42" fmla="*/ 800624 w 2684164"/>
              <a:gd name="connsiteY42" fmla="*/ 1846898 h 4340073"/>
              <a:gd name="connsiteX43" fmla="*/ 814912 w 2684164"/>
              <a:gd name="connsiteY43" fmla="*/ 1789748 h 4340073"/>
              <a:gd name="connsiteX44" fmla="*/ 804433 w 2684164"/>
              <a:gd name="connsiteY44" fmla="*/ 1720215 h 4340073"/>
              <a:gd name="connsiteX45" fmla="*/ 783955 w 2684164"/>
              <a:gd name="connsiteY45" fmla="*/ 1625441 h 4340073"/>
              <a:gd name="connsiteX46" fmla="*/ 760141 w 2684164"/>
              <a:gd name="connsiteY46" fmla="*/ 1635919 h 4340073"/>
              <a:gd name="connsiteX47" fmla="*/ 701563 w 2684164"/>
              <a:gd name="connsiteY47" fmla="*/ 1571626 h 4340073"/>
              <a:gd name="connsiteX48" fmla="*/ 730138 w 2684164"/>
              <a:gd name="connsiteY48" fmla="*/ 1519714 h 4340073"/>
              <a:gd name="connsiteX49" fmla="*/ 777763 w 2684164"/>
              <a:gd name="connsiteY49" fmla="*/ 1455420 h 4340073"/>
              <a:gd name="connsiteX50" fmla="*/ 775858 w 2684164"/>
              <a:gd name="connsiteY50" fmla="*/ 1429227 h 4340073"/>
              <a:gd name="connsiteX51" fmla="*/ 818721 w 2684164"/>
              <a:gd name="connsiteY51" fmla="*/ 1375409 h 4340073"/>
              <a:gd name="connsiteX52" fmla="*/ 826818 w 2684164"/>
              <a:gd name="connsiteY52" fmla="*/ 1282542 h 4340073"/>
              <a:gd name="connsiteX53" fmla="*/ 812529 w 2684164"/>
              <a:gd name="connsiteY53" fmla="*/ 1198721 h 4340073"/>
              <a:gd name="connsiteX54" fmla="*/ 780144 w 2684164"/>
              <a:gd name="connsiteY54" fmla="*/ 1151573 h 4340073"/>
              <a:gd name="connsiteX55" fmla="*/ 761571 w 2684164"/>
              <a:gd name="connsiteY55" fmla="*/ 1070134 h 4340073"/>
              <a:gd name="connsiteX56" fmla="*/ 805387 w 2684164"/>
              <a:gd name="connsiteY56" fmla="*/ 1034892 h 4340073"/>
              <a:gd name="connsiteX57" fmla="*/ 808720 w 2684164"/>
              <a:gd name="connsiteY57" fmla="*/ 976789 h 4340073"/>
              <a:gd name="connsiteX58" fmla="*/ 821102 w 2684164"/>
              <a:gd name="connsiteY58" fmla="*/ 901065 h 4340073"/>
              <a:gd name="connsiteX59" fmla="*/ 830151 w 2684164"/>
              <a:gd name="connsiteY59" fmla="*/ 833914 h 4340073"/>
              <a:gd name="connsiteX60" fmla="*/ 844915 w 2684164"/>
              <a:gd name="connsiteY60" fmla="*/ 795814 h 4340073"/>
              <a:gd name="connsiteX61" fmla="*/ 860154 w 2684164"/>
              <a:gd name="connsiteY61" fmla="*/ 762475 h 4340073"/>
              <a:gd name="connsiteX62" fmla="*/ 833961 w 2684164"/>
              <a:gd name="connsiteY62" fmla="*/ 696754 h 4340073"/>
              <a:gd name="connsiteX63" fmla="*/ 818245 w 2684164"/>
              <a:gd name="connsiteY63" fmla="*/ 573405 h 4340073"/>
              <a:gd name="connsiteX64" fmla="*/ 787764 w 2684164"/>
              <a:gd name="connsiteY64" fmla="*/ 536259 h 4340073"/>
              <a:gd name="connsiteX65" fmla="*/ 770143 w 2684164"/>
              <a:gd name="connsiteY65" fmla="*/ 505777 h 4340073"/>
              <a:gd name="connsiteX66" fmla="*/ 747283 w 2684164"/>
              <a:gd name="connsiteY66" fmla="*/ 430054 h 4340073"/>
              <a:gd name="connsiteX67" fmla="*/ 720137 w 2684164"/>
              <a:gd name="connsiteY67" fmla="*/ 349091 h 4340073"/>
              <a:gd name="connsiteX68" fmla="*/ 732519 w 2684164"/>
              <a:gd name="connsiteY68" fmla="*/ 321469 h 4340073"/>
              <a:gd name="connsiteX69" fmla="*/ 729187 w 2684164"/>
              <a:gd name="connsiteY69" fmla="*/ 256223 h 4340073"/>
              <a:gd name="connsiteX70" fmla="*/ 710137 w 2684164"/>
              <a:gd name="connsiteY70" fmla="*/ 241935 h 4340073"/>
              <a:gd name="connsiteX71" fmla="*/ 702040 w 2684164"/>
              <a:gd name="connsiteY71" fmla="*/ 171451 h 4340073"/>
              <a:gd name="connsiteX72" fmla="*/ 668226 w 2684164"/>
              <a:gd name="connsiteY72" fmla="*/ 120015 h 4340073"/>
              <a:gd name="connsiteX73" fmla="*/ 679180 w 2684164"/>
              <a:gd name="connsiteY73" fmla="*/ 70485 h 4340073"/>
              <a:gd name="connsiteX74" fmla="*/ 650127 w 2684164"/>
              <a:gd name="connsiteY74" fmla="*/ 0 h 4340073"/>
              <a:gd name="connsiteX75" fmla="*/ 605837 w 2684164"/>
              <a:gd name="connsiteY75" fmla="*/ 10001 h 4340073"/>
              <a:gd name="connsiteX76" fmla="*/ 535352 w 2684164"/>
              <a:gd name="connsiteY76" fmla="*/ 85249 h 4340073"/>
              <a:gd name="connsiteX77" fmla="*/ 552497 w 2684164"/>
              <a:gd name="connsiteY77" fmla="*/ 158591 h 4340073"/>
              <a:gd name="connsiteX78" fmla="*/ 545831 w 2684164"/>
              <a:gd name="connsiteY78" fmla="*/ 234792 h 4340073"/>
              <a:gd name="connsiteX79" fmla="*/ 498205 w 2684164"/>
              <a:gd name="connsiteY79" fmla="*/ 313373 h 4340073"/>
              <a:gd name="connsiteX80" fmla="*/ 453913 w 2684164"/>
              <a:gd name="connsiteY80" fmla="*/ 408147 h 4340073"/>
              <a:gd name="connsiteX81" fmla="*/ 361044 w 2684164"/>
              <a:gd name="connsiteY81" fmla="*/ 381476 h 4340073"/>
              <a:gd name="connsiteX82" fmla="*/ 293418 w 2684164"/>
              <a:gd name="connsiteY82" fmla="*/ 441960 h 4340073"/>
              <a:gd name="connsiteX83" fmla="*/ 263413 w 2684164"/>
              <a:gd name="connsiteY83" fmla="*/ 513874 h 4340073"/>
              <a:gd name="connsiteX84" fmla="*/ 314848 w 2684164"/>
              <a:gd name="connsiteY84" fmla="*/ 574834 h 4340073"/>
              <a:gd name="connsiteX85" fmla="*/ 228646 w 2684164"/>
              <a:gd name="connsiteY85" fmla="*/ 711995 h 4340073"/>
              <a:gd name="connsiteX86" fmla="*/ 255318 w 2684164"/>
              <a:gd name="connsiteY86" fmla="*/ 758667 h 4340073"/>
              <a:gd name="connsiteX87" fmla="*/ 241029 w 2684164"/>
              <a:gd name="connsiteY87" fmla="*/ 834390 h 4340073"/>
              <a:gd name="connsiteX88" fmla="*/ 295798 w 2684164"/>
              <a:gd name="connsiteY88" fmla="*/ 849630 h 4340073"/>
              <a:gd name="connsiteX89" fmla="*/ 343899 w 2684164"/>
              <a:gd name="connsiteY89" fmla="*/ 872966 h 4340073"/>
              <a:gd name="connsiteX90" fmla="*/ 317230 w 2684164"/>
              <a:gd name="connsiteY90" fmla="*/ 957263 h 4340073"/>
              <a:gd name="connsiteX91" fmla="*/ 314849 w 2684164"/>
              <a:gd name="connsiteY91" fmla="*/ 1051560 h 4340073"/>
              <a:gd name="connsiteX92" fmla="*/ 231506 w 2684164"/>
              <a:gd name="connsiteY92" fmla="*/ 1096803 h 4340073"/>
              <a:gd name="connsiteX93" fmla="*/ 152447 w 2684164"/>
              <a:gd name="connsiteY93" fmla="*/ 1095376 h 4340073"/>
              <a:gd name="connsiteX94" fmla="*/ 159114 w 2684164"/>
              <a:gd name="connsiteY94" fmla="*/ 1245395 h 4340073"/>
              <a:gd name="connsiteX95" fmla="*/ 221503 w 2684164"/>
              <a:gd name="connsiteY95" fmla="*/ 1283494 h 4340073"/>
              <a:gd name="connsiteX96" fmla="*/ 210073 w 2684164"/>
              <a:gd name="connsiteY96" fmla="*/ 1344454 h 4340073"/>
              <a:gd name="connsiteX97" fmla="*/ 292464 w 2684164"/>
              <a:gd name="connsiteY97" fmla="*/ 1416368 h 4340073"/>
              <a:gd name="connsiteX98" fmla="*/ 272938 w 2684164"/>
              <a:gd name="connsiteY98" fmla="*/ 1466374 h 4340073"/>
              <a:gd name="connsiteX99" fmla="*/ 237219 w 2684164"/>
              <a:gd name="connsiteY99" fmla="*/ 1567339 h 4340073"/>
              <a:gd name="connsiteX100" fmla="*/ 212455 w 2684164"/>
              <a:gd name="connsiteY100" fmla="*/ 1594485 h 4340073"/>
              <a:gd name="connsiteX101" fmla="*/ 152923 w 2684164"/>
              <a:gd name="connsiteY101" fmla="*/ 1602105 h 4340073"/>
              <a:gd name="connsiteX102" fmla="*/ 96249 w 2684164"/>
              <a:gd name="connsiteY102" fmla="*/ 1652111 h 4340073"/>
              <a:gd name="connsiteX103" fmla="*/ 35289 w 2684164"/>
              <a:gd name="connsiteY103" fmla="*/ 1684497 h 4340073"/>
              <a:gd name="connsiteX104" fmla="*/ 11001 w 2684164"/>
              <a:gd name="connsiteY104" fmla="*/ 1750219 h 4340073"/>
              <a:gd name="connsiteX105" fmla="*/ 523 w 2684164"/>
              <a:gd name="connsiteY105" fmla="*/ 1875473 h 4340073"/>
              <a:gd name="connsiteX106" fmla="*/ 29098 w 2684164"/>
              <a:gd name="connsiteY106" fmla="*/ 1938814 h 4340073"/>
              <a:gd name="connsiteX107" fmla="*/ 79104 w 2684164"/>
              <a:gd name="connsiteY107" fmla="*/ 1993107 h 4340073"/>
              <a:gd name="connsiteX108" fmla="*/ 166258 w 2684164"/>
              <a:gd name="connsiteY108" fmla="*/ 2037874 h 4340073"/>
              <a:gd name="connsiteX109" fmla="*/ 241505 w 2684164"/>
              <a:gd name="connsiteY109" fmla="*/ 2100263 h 4340073"/>
              <a:gd name="connsiteX110" fmla="*/ 265318 w 2684164"/>
              <a:gd name="connsiteY110" fmla="*/ 2182654 h 4340073"/>
              <a:gd name="connsiteX111" fmla="*/ 318182 w 2684164"/>
              <a:gd name="connsiteY111" fmla="*/ 2265045 h 4340073"/>
              <a:gd name="connsiteX112" fmla="*/ 443436 w 2684164"/>
              <a:gd name="connsiteY112" fmla="*/ 2258854 h 4340073"/>
              <a:gd name="connsiteX113" fmla="*/ 472010 w 2684164"/>
              <a:gd name="connsiteY113" fmla="*/ 2296954 h 4340073"/>
              <a:gd name="connsiteX114" fmla="*/ 510111 w 2684164"/>
              <a:gd name="connsiteY114" fmla="*/ 2330292 h 4340073"/>
              <a:gd name="connsiteX115" fmla="*/ 541067 w 2684164"/>
              <a:gd name="connsiteY115" fmla="*/ 2318385 h 4340073"/>
              <a:gd name="connsiteX116" fmla="*/ 564403 w 2684164"/>
              <a:gd name="connsiteY116" fmla="*/ 2392680 h 4340073"/>
              <a:gd name="connsiteX117" fmla="*/ 543448 w 2684164"/>
              <a:gd name="connsiteY117" fmla="*/ 2461737 h 4340073"/>
              <a:gd name="connsiteX118" fmla="*/ 497728 w 2684164"/>
              <a:gd name="connsiteY118" fmla="*/ 2511267 h 4340073"/>
              <a:gd name="connsiteX119" fmla="*/ 499633 w 2684164"/>
              <a:gd name="connsiteY119" fmla="*/ 2549843 h 4340073"/>
              <a:gd name="connsiteX120" fmla="*/ 491061 w 2684164"/>
              <a:gd name="connsiteY120" fmla="*/ 2611279 h 4340073"/>
              <a:gd name="connsiteX121" fmla="*/ 524398 w 2684164"/>
              <a:gd name="connsiteY121" fmla="*/ 2648902 h 4340073"/>
              <a:gd name="connsiteX122" fmla="*/ 532018 w 2684164"/>
              <a:gd name="connsiteY122" fmla="*/ 2681764 h 4340073"/>
              <a:gd name="connsiteX123" fmla="*/ 564879 w 2684164"/>
              <a:gd name="connsiteY123" fmla="*/ 2642236 h 4340073"/>
              <a:gd name="connsiteX124" fmla="*/ 598217 w 2684164"/>
              <a:gd name="connsiteY124" fmla="*/ 2584610 h 4340073"/>
              <a:gd name="connsiteX125" fmla="*/ 655366 w 2684164"/>
              <a:gd name="connsiteY125" fmla="*/ 2589848 h 4340073"/>
              <a:gd name="connsiteX126" fmla="*/ 717279 w 2684164"/>
              <a:gd name="connsiteY126" fmla="*/ 2680812 h 4340073"/>
              <a:gd name="connsiteX127" fmla="*/ 755855 w 2684164"/>
              <a:gd name="connsiteY127" fmla="*/ 2739390 h 4340073"/>
              <a:gd name="connsiteX128" fmla="*/ 713945 w 2684164"/>
              <a:gd name="connsiteY128" fmla="*/ 2816067 h 4340073"/>
              <a:gd name="connsiteX129" fmla="*/ 642032 w 2684164"/>
              <a:gd name="connsiteY129" fmla="*/ 2851785 h 4340073"/>
              <a:gd name="connsiteX130" fmla="*/ 592978 w 2684164"/>
              <a:gd name="connsiteY130" fmla="*/ 2914174 h 4340073"/>
              <a:gd name="connsiteX131" fmla="*/ 526779 w 2684164"/>
              <a:gd name="connsiteY131" fmla="*/ 2938462 h 4340073"/>
              <a:gd name="connsiteX132" fmla="*/ 497252 w 2684164"/>
              <a:gd name="connsiteY132" fmla="*/ 2980373 h 4340073"/>
              <a:gd name="connsiteX133" fmla="*/ 527732 w 2684164"/>
              <a:gd name="connsiteY133" fmla="*/ 3081814 h 4340073"/>
              <a:gd name="connsiteX134" fmla="*/ 533923 w 2684164"/>
              <a:gd name="connsiteY134" fmla="*/ 3220403 h 4340073"/>
              <a:gd name="connsiteX135" fmla="*/ 588692 w 2684164"/>
              <a:gd name="connsiteY135" fmla="*/ 3276601 h 4340073"/>
              <a:gd name="connsiteX136" fmla="*/ 614886 w 2684164"/>
              <a:gd name="connsiteY136" fmla="*/ 3342323 h 4340073"/>
              <a:gd name="connsiteX137" fmla="*/ 586311 w 2684164"/>
              <a:gd name="connsiteY137" fmla="*/ 3392329 h 4340073"/>
              <a:gd name="connsiteX138" fmla="*/ 586310 w 2684164"/>
              <a:gd name="connsiteY138" fmla="*/ 3450432 h 4340073"/>
              <a:gd name="connsiteX139" fmla="*/ 562498 w 2684164"/>
              <a:gd name="connsiteY139" fmla="*/ 3493294 h 4340073"/>
              <a:gd name="connsiteX140" fmla="*/ 546781 w 2684164"/>
              <a:gd name="connsiteY140" fmla="*/ 3561398 h 4340073"/>
              <a:gd name="connsiteX141" fmla="*/ 538686 w 2684164"/>
              <a:gd name="connsiteY141" fmla="*/ 3611404 h 4340073"/>
              <a:gd name="connsiteX142" fmla="*/ 519635 w 2684164"/>
              <a:gd name="connsiteY142" fmla="*/ 3654266 h 4340073"/>
              <a:gd name="connsiteX143" fmla="*/ 547258 w 2684164"/>
              <a:gd name="connsiteY143" fmla="*/ 3685223 h 4340073"/>
              <a:gd name="connsiteX144" fmla="*/ 600598 w 2684164"/>
              <a:gd name="connsiteY144" fmla="*/ 3699034 h 4340073"/>
              <a:gd name="connsiteX145" fmla="*/ 659653 w 2684164"/>
              <a:gd name="connsiteY145" fmla="*/ 3678556 h 4340073"/>
              <a:gd name="connsiteX146" fmla="*/ 661558 w 2684164"/>
              <a:gd name="connsiteY146" fmla="*/ 3725703 h 4340073"/>
              <a:gd name="connsiteX147" fmla="*/ 717279 w 2684164"/>
              <a:gd name="connsiteY147" fmla="*/ 3725704 h 4340073"/>
              <a:gd name="connsiteX148" fmla="*/ 781573 w 2684164"/>
              <a:gd name="connsiteY148" fmla="*/ 3743801 h 4340073"/>
              <a:gd name="connsiteX149" fmla="*/ 807767 w 2684164"/>
              <a:gd name="connsiteY149" fmla="*/ 3792379 h 4340073"/>
              <a:gd name="connsiteX150" fmla="*/ 844438 w 2684164"/>
              <a:gd name="connsiteY150" fmla="*/ 3798094 h 4340073"/>
              <a:gd name="connsiteX151" fmla="*/ 872061 w 2684164"/>
              <a:gd name="connsiteY151" fmla="*/ 3815716 h 4340073"/>
              <a:gd name="connsiteX152" fmla="*/ 890158 w 2684164"/>
              <a:gd name="connsiteY152" fmla="*/ 3836194 h 4340073"/>
              <a:gd name="connsiteX153" fmla="*/ 897778 w 2684164"/>
              <a:gd name="connsiteY153" fmla="*/ 3866674 h 4340073"/>
              <a:gd name="connsiteX154" fmla="*/ 913018 w 2684164"/>
              <a:gd name="connsiteY154" fmla="*/ 3889534 h 4340073"/>
              <a:gd name="connsiteX155" fmla="*/ 957309 w 2684164"/>
              <a:gd name="connsiteY155" fmla="*/ 3922872 h 4340073"/>
              <a:gd name="connsiteX156" fmla="*/ 989218 w 2684164"/>
              <a:gd name="connsiteY156" fmla="*/ 3973354 h 4340073"/>
              <a:gd name="connsiteX157" fmla="*/ 1004458 w 2684164"/>
              <a:gd name="connsiteY157" fmla="*/ 3996214 h 4340073"/>
              <a:gd name="connsiteX158" fmla="*/ 1027318 w 2684164"/>
              <a:gd name="connsiteY158" fmla="*/ 4034314 h 4340073"/>
              <a:gd name="connsiteX159" fmla="*/ 1060179 w 2684164"/>
              <a:gd name="connsiteY159" fmla="*/ 4120039 h 4340073"/>
              <a:gd name="connsiteX160" fmla="*/ 1136856 w 2684164"/>
              <a:gd name="connsiteY160" fmla="*/ 4154329 h 4340073"/>
              <a:gd name="connsiteX161" fmla="*/ 1166383 w 2684164"/>
              <a:gd name="connsiteY161" fmla="*/ 4216241 h 4340073"/>
              <a:gd name="connsiteX162" fmla="*/ 1203054 w 2684164"/>
              <a:gd name="connsiteY162" fmla="*/ 4211479 h 4340073"/>
              <a:gd name="connsiteX163" fmla="*/ 1246393 w 2684164"/>
              <a:gd name="connsiteY163" fmla="*/ 4259581 h 4340073"/>
              <a:gd name="connsiteX164" fmla="*/ 1309258 w 2684164"/>
              <a:gd name="connsiteY164" fmla="*/ 4340067 h 4340073"/>
              <a:gd name="connsiteX165" fmla="*/ 1337833 w 2684164"/>
              <a:gd name="connsiteY165" fmla="*/ 4288631 h 4340073"/>
              <a:gd name="connsiteX166" fmla="*/ 1334023 w 2684164"/>
              <a:gd name="connsiteY166" fmla="*/ 4254342 h 4340073"/>
              <a:gd name="connsiteX167" fmla="*/ 1410700 w 2684164"/>
              <a:gd name="connsiteY167" fmla="*/ 4193858 h 4340073"/>
              <a:gd name="connsiteX168" fmla="*/ 1499758 w 2684164"/>
              <a:gd name="connsiteY168" fmla="*/ 4186714 h 4340073"/>
              <a:gd name="connsiteX169" fmla="*/ 1545478 w 2684164"/>
              <a:gd name="connsiteY169" fmla="*/ 4156234 h 4340073"/>
              <a:gd name="connsiteX170" fmla="*/ 1575958 w 2684164"/>
              <a:gd name="connsiteY170" fmla="*/ 4148614 h 4340073"/>
              <a:gd name="connsiteX171" fmla="*/ 1636918 w 2684164"/>
              <a:gd name="connsiteY171" fmla="*/ 4087654 h 4340073"/>
              <a:gd name="connsiteX172" fmla="*/ 1667398 w 2684164"/>
              <a:gd name="connsiteY172" fmla="*/ 4064794 h 4340073"/>
              <a:gd name="connsiteX173" fmla="*/ 1819798 w 2684164"/>
              <a:gd name="connsiteY173" fmla="*/ 4026694 h 4340073"/>
              <a:gd name="connsiteX174" fmla="*/ 1850278 w 2684164"/>
              <a:gd name="connsiteY174" fmla="*/ 4011454 h 4340073"/>
              <a:gd name="connsiteX175" fmla="*/ 1895998 w 2684164"/>
              <a:gd name="connsiteY175" fmla="*/ 3996214 h 4340073"/>
              <a:gd name="connsiteX176" fmla="*/ 1918858 w 2684164"/>
              <a:gd name="connsiteY176" fmla="*/ 3980974 h 4340073"/>
              <a:gd name="connsiteX177" fmla="*/ 1979818 w 2684164"/>
              <a:gd name="connsiteY177" fmla="*/ 3935254 h 4340073"/>
              <a:gd name="connsiteX178" fmla="*/ 2040778 w 2684164"/>
              <a:gd name="connsiteY178" fmla="*/ 3897154 h 4340073"/>
              <a:gd name="connsiteX179" fmla="*/ 2071258 w 2684164"/>
              <a:gd name="connsiteY179" fmla="*/ 3881914 h 4340073"/>
              <a:gd name="connsiteX180" fmla="*/ 2124598 w 2684164"/>
              <a:gd name="connsiteY180" fmla="*/ 3843814 h 4340073"/>
              <a:gd name="connsiteX181" fmla="*/ 2155078 w 2684164"/>
              <a:gd name="connsiteY181" fmla="*/ 3813334 h 4340073"/>
              <a:gd name="connsiteX182" fmla="*/ 2193178 w 2684164"/>
              <a:gd name="connsiteY182" fmla="*/ 3714274 h 4340073"/>
              <a:gd name="connsiteX183" fmla="*/ 2155078 w 2684164"/>
              <a:gd name="connsiteY183" fmla="*/ 3630454 h 4340073"/>
              <a:gd name="connsiteX184" fmla="*/ 2132218 w 2684164"/>
              <a:gd name="connsiteY184" fmla="*/ 3622834 h 4340073"/>
              <a:gd name="connsiteX185" fmla="*/ 2116978 w 2684164"/>
              <a:gd name="connsiteY185" fmla="*/ 3706654 h 4340073"/>
              <a:gd name="connsiteX186" fmla="*/ 2101738 w 2684164"/>
              <a:gd name="connsiteY186" fmla="*/ 3683794 h 4340073"/>
              <a:gd name="connsiteX187" fmla="*/ 2040778 w 2684164"/>
              <a:gd name="connsiteY187" fmla="*/ 3691414 h 4340073"/>
              <a:gd name="connsiteX188" fmla="*/ 2048398 w 2684164"/>
              <a:gd name="connsiteY188" fmla="*/ 3729514 h 4340073"/>
              <a:gd name="connsiteX189" fmla="*/ 2071258 w 2684164"/>
              <a:gd name="connsiteY189" fmla="*/ 3744754 h 4340073"/>
              <a:gd name="connsiteX190" fmla="*/ 2086498 w 2684164"/>
              <a:gd name="connsiteY190" fmla="*/ 3775234 h 4340073"/>
              <a:gd name="connsiteX191" fmla="*/ 2078878 w 2684164"/>
              <a:gd name="connsiteY191" fmla="*/ 3820954 h 4340073"/>
              <a:gd name="connsiteX192" fmla="*/ 2002678 w 2684164"/>
              <a:gd name="connsiteY192" fmla="*/ 3775234 h 4340073"/>
              <a:gd name="connsiteX193" fmla="*/ 1987438 w 2684164"/>
              <a:gd name="connsiteY193" fmla="*/ 3676174 h 4340073"/>
              <a:gd name="connsiteX194" fmla="*/ 1964578 w 2684164"/>
              <a:gd name="connsiteY194" fmla="*/ 3653314 h 4340073"/>
              <a:gd name="connsiteX195" fmla="*/ 1972198 w 2684164"/>
              <a:gd name="connsiteY195" fmla="*/ 3607594 h 4340073"/>
              <a:gd name="connsiteX196" fmla="*/ 2017918 w 2684164"/>
              <a:gd name="connsiteY196" fmla="*/ 3599974 h 4340073"/>
              <a:gd name="connsiteX197" fmla="*/ 2025538 w 2684164"/>
              <a:gd name="connsiteY197" fmla="*/ 3546634 h 4340073"/>
              <a:gd name="connsiteX198" fmla="*/ 2056018 w 2684164"/>
              <a:gd name="connsiteY198" fmla="*/ 3554254 h 4340073"/>
              <a:gd name="connsiteX199" fmla="*/ 2086498 w 2684164"/>
              <a:gd name="connsiteY199" fmla="*/ 3516154 h 4340073"/>
              <a:gd name="connsiteX200" fmla="*/ 2116978 w 2684164"/>
              <a:gd name="connsiteY200" fmla="*/ 3485674 h 4340073"/>
              <a:gd name="connsiteX201" fmla="*/ 2132218 w 2684164"/>
              <a:gd name="connsiteY201" fmla="*/ 3462814 h 4340073"/>
              <a:gd name="connsiteX202" fmla="*/ 2162698 w 2684164"/>
              <a:gd name="connsiteY202" fmla="*/ 3439954 h 4340073"/>
              <a:gd name="connsiteX203" fmla="*/ 2231278 w 2684164"/>
              <a:gd name="connsiteY203" fmla="*/ 3348514 h 4340073"/>
              <a:gd name="connsiteX204" fmla="*/ 2238898 w 2684164"/>
              <a:gd name="connsiteY204" fmla="*/ 3318034 h 4340073"/>
              <a:gd name="connsiteX205" fmla="*/ 2261758 w 2684164"/>
              <a:gd name="connsiteY205" fmla="*/ 3257074 h 4340073"/>
              <a:gd name="connsiteX206" fmla="*/ 2269378 w 2684164"/>
              <a:gd name="connsiteY206" fmla="*/ 3211354 h 4340073"/>
              <a:gd name="connsiteX207" fmla="*/ 2292238 w 2684164"/>
              <a:gd name="connsiteY207" fmla="*/ 3165634 h 4340073"/>
              <a:gd name="connsiteX208" fmla="*/ 2307478 w 2684164"/>
              <a:gd name="connsiteY208" fmla="*/ 3127534 h 4340073"/>
              <a:gd name="connsiteX209" fmla="*/ 2345578 w 2684164"/>
              <a:gd name="connsiteY209" fmla="*/ 3112294 h 4340073"/>
              <a:gd name="connsiteX210" fmla="*/ 2368438 w 2684164"/>
              <a:gd name="connsiteY210" fmla="*/ 3097054 h 4340073"/>
              <a:gd name="connsiteX211" fmla="*/ 2487977 w 2684164"/>
              <a:gd name="connsiteY211" fmla="*/ 3067050 h 4340073"/>
              <a:gd name="connsiteX212" fmla="*/ 2586085 w 2684164"/>
              <a:gd name="connsiteY212" fmla="*/ 3063717 h 4340073"/>
              <a:gd name="connsiteX213" fmla="*/ 2678476 w 2684164"/>
              <a:gd name="connsiteY213" fmla="*/ 3054668 h 4340073"/>
              <a:gd name="connsiteX0" fmla="*/ 2678476 w 2684164"/>
              <a:gd name="connsiteY0" fmla="*/ 3054668 h 4340073"/>
              <a:gd name="connsiteX1" fmla="*/ 2673238 w 2684164"/>
              <a:gd name="connsiteY1" fmla="*/ 3028474 h 4340073"/>
              <a:gd name="connsiteX2" fmla="*/ 2665618 w 2684164"/>
              <a:gd name="connsiteY2" fmla="*/ 2975134 h 4340073"/>
              <a:gd name="connsiteX3" fmla="*/ 2623708 w 2684164"/>
              <a:gd name="connsiteY3" fmla="*/ 2967038 h 4340073"/>
              <a:gd name="connsiteX4" fmla="*/ 2560367 w 2684164"/>
              <a:gd name="connsiteY4" fmla="*/ 2966561 h 4340073"/>
              <a:gd name="connsiteX5" fmla="*/ 2519410 w 2684164"/>
              <a:gd name="connsiteY5" fmla="*/ 2908936 h 4340073"/>
              <a:gd name="connsiteX6" fmla="*/ 2457021 w 2684164"/>
              <a:gd name="connsiteY6" fmla="*/ 2905601 h 4340073"/>
              <a:gd name="connsiteX7" fmla="*/ 2410349 w 2684164"/>
              <a:gd name="connsiteY7" fmla="*/ 2889885 h 4340073"/>
              <a:gd name="connsiteX8" fmla="*/ 2376058 w 2684164"/>
              <a:gd name="connsiteY8" fmla="*/ 2876074 h 4340073"/>
              <a:gd name="connsiteX9" fmla="*/ 2347960 w 2684164"/>
              <a:gd name="connsiteY9" fmla="*/ 2856071 h 4340073"/>
              <a:gd name="connsiteX10" fmla="*/ 2293190 w 2684164"/>
              <a:gd name="connsiteY10" fmla="*/ 2824163 h 4340073"/>
              <a:gd name="connsiteX11" fmla="*/ 2218895 w 2684164"/>
              <a:gd name="connsiteY11" fmla="*/ 2864167 h 4340073"/>
              <a:gd name="connsiteX12" fmla="*/ 2178414 w 2684164"/>
              <a:gd name="connsiteY12" fmla="*/ 2825116 h 4340073"/>
              <a:gd name="connsiteX13" fmla="*/ 2143172 w 2684164"/>
              <a:gd name="connsiteY13" fmla="*/ 2746058 h 4340073"/>
              <a:gd name="connsiteX14" fmla="*/ 2123646 w 2684164"/>
              <a:gd name="connsiteY14" fmla="*/ 2684621 h 4340073"/>
              <a:gd name="connsiteX15" fmla="*/ 2105549 w 2684164"/>
              <a:gd name="connsiteY15" fmla="*/ 2649379 h 4340073"/>
              <a:gd name="connsiteX16" fmla="*/ 2104119 w 2684164"/>
              <a:gd name="connsiteY16" fmla="*/ 2600801 h 4340073"/>
              <a:gd name="connsiteX17" fmla="*/ 2026490 w 2684164"/>
              <a:gd name="connsiteY17" fmla="*/ 2686051 h 4340073"/>
              <a:gd name="connsiteX18" fmla="*/ 1959340 w 2684164"/>
              <a:gd name="connsiteY18" fmla="*/ 2754154 h 4340073"/>
              <a:gd name="connsiteX19" fmla="*/ 1912191 w 2684164"/>
              <a:gd name="connsiteY19" fmla="*/ 2713196 h 4340073"/>
              <a:gd name="connsiteX20" fmla="*/ 1775507 w 2684164"/>
              <a:gd name="connsiteY20" fmla="*/ 2699862 h 4340073"/>
              <a:gd name="connsiteX21" fmla="*/ 1677399 w 2684164"/>
              <a:gd name="connsiteY21" fmla="*/ 2689860 h 4340073"/>
              <a:gd name="connsiteX22" fmla="*/ 1606915 w 2684164"/>
              <a:gd name="connsiteY22" fmla="*/ 2582229 h 4340073"/>
              <a:gd name="connsiteX23" fmla="*/ 1542145 w 2684164"/>
              <a:gd name="connsiteY23" fmla="*/ 2584133 h 4340073"/>
              <a:gd name="connsiteX24" fmla="*/ 1517379 w 2684164"/>
              <a:gd name="connsiteY24" fmla="*/ 2563654 h 4340073"/>
              <a:gd name="connsiteX25" fmla="*/ 1469278 w 2684164"/>
              <a:gd name="connsiteY25" fmla="*/ 2381726 h 4340073"/>
              <a:gd name="connsiteX26" fmla="*/ 1438798 w 2684164"/>
              <a:gd name="connsiteY26" fmla="*/ 2289334 h 4340073"/>
              <a:gd name="connsiteX27" fmla="*/ 1400698 w 2684164"/>
              <a:gd name="connsiteY27" fmla="*/ 2220754 h 4340073"/>
              <a:gd name="connsiteX28" fmla="*/ 1385458 w 2684164"/>
              <a:gd name="connsiteY28" fmla="*/ 2197894 h 4340073"/>
              <a:gd name="connsiteX29" fmla="*/ 1374981 w 2684164"/>
              <a:gd name="connsiteY29" fmla="*/ 2152651 h 4340073"/>
              <a:gd name="connsiteX30" fmla="*/ 1369742 w 2684164"/>
              <a:gd name="connsiteY30" fmla="*/ 2052162 h 4340073"/>
              <a:gd name="connsiteX31" fmla="*/ 1384030 w 2684164"/>
              <a:gd name="connsiteY31" fmla="*/ 1982630 h 4340073"/>
              <a:gd name="connsiteX32" fmla="*/ 1315926 w 2684164"/>
              <a:gd name="connsiteY32" fmla="*/ 1917859 h 4340073"/>
              <a:gd name="connsiteX33" fmla="*/ 1282588 w 2684164"/>
              <a:gd name="connsiteY33" fmla="*/ 1912621 h 4340073"/>
              <a:gd name="connsiteX34" fmla="*/ 1184957 w 2684164"/>
              <a:gd name="connsiteY34" fmla="*/ 1853089 h 4340073"/>
              <a:gd name="connsiteX35" fmla="*/ 1126856 w 2684164"/>
              <a:gd name="connsiteY35" fmla="*/ 1863567 h 4340073"/>
              <a:gd name="connsiteX36" fmla="*/ 1074467 w 2684164"/>
              <a:gd name="connsiteY36" fmla="*/ 1897379 h 4340073"/>
              <a:gd name="connsiteX37" fmla="*/ 1025413 w 2684164"/>
              <a:gd name="connsiteY37" fmla="*/ 1923098 h 4340073"/>
              <a:gd name="connsiteX38" fmla="*/ 958738 w 2684164"/>
              <a:gd name="connsiteY38" fmla="*/ 1984058 h 4340073"/>
              <a:gd name="connsiteX39" fmla="*/ 909684 w 2684164"/>
              <a:gd name="connsiteY39" fmla="*/ 1941672 h 4340073"/>
              <a:gd name="connsiteX40" fmla="*/ 854917 w 2684164"/>
              <a:gd name="connsiteY40" fmla="*/ 1915002 h 4340073"/>
              <a:gd name="connsiteX41" fmla="*/ 823960 w 2684164"/>
              <a:gd name="connsiteY41" fmla="*/ 1889284 h 4340073"/>
              <a:gd name="connsiteX42" fmla="*/ 800624 w 2684164"/>
              <a:gd name="connsiteY42" fmla="*/ 1846898 h 4340073"/>
              <a:gd name="connsiteX43" fmla="*/ 814912 w 2684164"/>
              <a:gd name="connsiteY43" fmla="*/ 1789748 h 4340073"/>
              <a:gd name="connsiteX44" fmla="*/ 804433 w 2684164"/>
              <a:gd name="connsiteY44" fmla="*/ 1720215 h 4340073"/>
              <a:gd name="connsiteX45" fmla="*/ 783955 w 2684164"/>
              <a:gd name="connsiteY45" fmla="*/ 1625441 h 4340073"/>
              <a:gd name="connsiteX46" fmla="*/ 760141 w 2684164"/>
              <a:gd name="connsiteY46" fmla="*/ 1635919 h 4340073"/>
              <a:gd name="connsiteX47" fmla="*/ 701563 w 2684164"/>
              <a:gd name="connsiteY47" fmla="*/ 1571626 h 4340073"/>
              <a:gd name="connsiteX48" fmla="*/ 730138 w 2684164"/>
              <a:gd name="connsiteY48" fmla="*/ 1519714 h 4340073"/>
              <a:gd name="connsiteX49" fmla="*/ 777763 w 2684164"/>
              <a:gd name="connsiteY49" fmla="*/ 1455420 h 4340073"/>
              <a:gd name="connsiteX50" fmla="*/ 775858 w 2684164"/>
              <a:gd name="connsiteY50" fmla="*/ 1429227 h 4340073"/>
              <a:gd name="connsiteX51" fmla="*/ 818721 w 2684164"/>
              <a:gd name="connsiteY51" fmla="*/ 1375409 h 4340073"/>
              <a:gd name="connsiteX52" fmla="*/ 826818 w 2684164"/>
              <a:gd name="connsiteY52" fmla="*/ 1282542 h 4340073"/>
              <a:gd name="connsiteX53" fmla="*/ 812529 w 2684164"/>
              <a:gd name="connsiteY53" fmla="*/ 1198721 h 4340073"/>
              <a:gd name="connsiteX54" fmla="*/ 780144 w 2684164"/>
              <a:gd name="connsiteY54" fmla="*/ 1151573 h 4340073"/>
              <a:gd name="connsiteX55" fmla="*/ 761571 w 2684164"/>
              <a:gd name="connsiteY55" fmla="*/ 1070134 h 4340073"/>
              <a:gd name="connsiteX56" fmla="*/ 805387 w 2684164"/>
              <a:gd name="connsiteY56" fmla="*/ 1034892 h 4340073"/>
              <a:gd name="connsiteX57" fmla="*/ 808720 w 2684164"/>
              <a:gd name="connsiteY57" fmla="*/ 976789 h 4340073"/>
              <a:gd name="connsiteX58" fmla="*/ 821102 w 2684164"/>
              <a:gd name="connsiteY58" fmla="*/ 901065 h 4340073"/>
              <a:gd name="connsiteX59" fmla="*/ 830151 w 2684164"/>
              <a:gd name="connsiteY59" fmla="*/ 833914 h 4340073"/>
              <a:gd name="connsiteX60" fmla="*/ 844915 w 2684164"/>
              <a:gd name="connsiteY60" fmla="*/ 795814 h 4340073"/>
              <a:gd name="connsiteX61" fmla="*/ 860154 w 2684164"/>
              <a:gd name="connsiteY61" fmla="*/ 762475 h 4340073"/>
              <a:gd name="connsiteX62" fmla="*/ 833961 w 2684164"/>
              <a:gd name="connsiteY62" fmla="*/ 696754 h 4340073"/>
              <a:gd name="connsiteX63" fmla="*/ 818245 w 2684164"/>
              <a:gd name="connsiteY63" fmla="*/ 573405 h 4340073"/>
              <a:gd name="connsiteX64" fmla="*/ 787764 w 2684164"/>
              <a:gd name="connsiteY64" fmla="*/ 536259 h 4340073"/>
              <a:gd name="connsiteX65" fmla="*/ 770143 w 2684164"/>
              <a:gd name="connsiteY65" fmla="*/ 505777 h 4340073"/>
              <a:gd name="connsiteX66" fmla="*/ 747283 w 2684164"/>
              <a:gd name="connsiteY66" fmla="*/ 430054 h 4340073"/>
              <a:gd name="connsiteX67" fmla="*/ 720137 w 2684164"/>
              <a:gd name="connsiteY67" fmla="*/ 349091 h 4340073"/>
              <a:gd name="connsiteX68" fmla="*/ 732519 w 2684164"/>
              <a:gd name="connsiteY68" fmla="*/ 321469 h 4340073"/>
              <a:gd name="connsiteX69" fmla="*/ 729187 w 2684164"/>
              <a:gd name="connsiteY69" fmla="*/ 256223 h 4340073"/>
              <a:gd name="connsiteX70" fmla="*/ 710137 w 2684164"/>
              <a:gd name="connsiteY70" fmla="*/ 241935 h 4340073"/>
              <a:gd name="connsiteX71" fmla="*/ 702040 w 2684164"/>
              <a:gd name="connsiteY71" fmla="*/ 171451 h 4340073"/>
              <a:gd name="connsiteX72" fmla="*/ 668226 w 2684164"/>
              <a:gd name="connsiteY72" fmla="*/ 120015 h 4340073"/>
              <a:gd name="connsiteX73" fmla="*/ 679180 w 2684164"/>
              <a:gd name="connsiteY73" fmla="*/ 70485 h 4340073"/>
              <a:gd name="connsiteX74" fmla="*/ 650127 w 2684164"/>
              <a:gd name="connsiteY74" fmla="*/ 0 h 4340073"/>
              <a:gd name="connsiteX75" fmla="*/ 605837 w 2684164"/>
              <a:gd name="connsiteY75" fmla="*/ 10001 h 4340073"/>
              <a:gd name="connsiteX76" fmla="*/ 535352 w 2684164"/>
              <a:gd name="connsiteY76" fmla="*/ 85249 h 4340073"/>
              <a:gd name="connsiteX77" fmla="*/ 552497 w 2684164"/>
              <a:gd name="connsiteY77" fmla="*/ 158591 h 4340073"/>
              <a:gd name="connsiteX78" fmla="*/ 545831 w 2684164"/>
              <a:gd name="connsiteY78" fmla="*/ 234792 h 4340073"/>
              <a:gd name="connsiteX79" fmla="*/ 498205 w 2684164"/>
              <a:gd name="connsiteY79" fmla="*/ 313373 h 4340073"/>
              <a:gd name="connsiteX80" fmla="*/ 453913 w 2684164"/>
              <a:gd name="connsiteY80" fmla="*/ 408147 h 4340073"/>
              <a:gd name="connsiteX81" fmla="*/ 361044 w 2684164"/>
              <a:gd name="connsiteY81" fmla="*/ 381476 h 4340073"/>
              <a:gd name="connsiteX82" fmla="*/ 293418 w 2684164"/>
              <a:gd name="connsiteY82" fmla="*/ 441960 h 4340073"/>
              <a:gd name="connsiteX83" fmla="*/ 263413 w 2684164"/>
              <a:gd name="connsiteY83" fmla="*/ 513874 h 4340073"/>
              <a:gd name="connsiteX84" fmla="*/ 314848 w 2684164"/>
              <a:gd name="connsiteY84" fmla="*/ 574834 h 4340073"/>
              <a:gd name="connsiteX85" fmla="*/ 228646 w 2684164"/>
              <a:gd name="connsiteY85" fmla="*/ 711995 h 4340073"/>
              <a:gd name="connsiteX86" fmla="*/ 255318 w 2684164"/>
              <a:gd name="connsiteY86" fmla="*/ 758667 h 4340073"/>
              <a:gd name="connsiteX87" fmla="*/ 241029 w 2684164"/>
              <a:gd name="connsiteY87" fmla="*/ 834390 h 4340073"/>
              <a:gd name="connsiteX88" fmla="*/ 295798 w 2684164"/>
              <a:gd name="connsiteY88" fmla="*/ 849630 h 4340073"/>
              <a:gd name="connsiteX89" fmla="*/ 343899 w 2684164"/>
              <a:gd name="connsiteY89" fmla="*/ 872966 h 4340073"/>
              <a:gd name="connsiteX90" fmla="*/ 317230 w 2684164"/>
              <a:gd name="connsiteY90" fmla="*/ 957263 h 4340073"/>
              <a:gd name="connsiteX91" fmla="*/ 314849 w 2684164"/>
              <a:gd name="connsiteY91" fmla="*/ 1051560 h 4340073"/>
              <a:gd name="connsiteX92" fmla="*/ 231506 w 2684164"/>
              <a:gd name="connsiteY92" fmla="*/ 1096803 h 4340073"/>
              <a:gd name="connsiteX93" fmla="*/ 152447 w 2684164"/>
              <a:gd name="connsiteY93" fmla="*/ 1095376 h 4340073"/>
              <a:gd name="connsiteX94" fmla="*/ 159114 w 2684164"/>
              <a:gd name="connsiteY94" fmla="*/ 1245395 h 4340073"/>
              <a:gd name="connsiteX95" fmla="*/ 221503 w 2684164"/>
              <a:gd name="connsiteY95" fmla="*/ 1283494 h 4340073"/>
              <a:gd name="connsiteX96" fmla="*/ 210073 w 2684164"/>
              <a:gd name="connsiteY96" fmla="*/ 1344454 h 4340073"/>
              <a:gd name="connsiteX97" fmla="*/ 292464 w 2684164"/>
              <a:gd name="connsiteY97" fmla="*/ 1416368 h 4340073"/>
              <a:gd name="connsiteX98" fmla="*/ 272938 w 2684164"/>
              <a:gd name="connsiteY98" fmla="*/ 1466374 h 4340073"/>
              <a:gd name="connsiteX99" fmla="*/ 237219 w 2684164"/>
              <a:gd name="connsiteY99" fmla="*/ 1567339 h 4340073"/>
              <a:gd name="connsiteX100" fmla="*/ 212455 w 2684164"/>
              <a:gd name="connsiteY100" fmla="*/ 1594485 h 4340073"/>
              <a:gd name="connsiteX101" fmla="*/ 152923 w 2684164"/>
              <a:gd name="connsiteY101" fmla="*/ 1602105 h 4340073"/>
              <a:gd name="connsiteX102" fmla="*/ 96249 w 2684164"/>
              <a:gd name="connsiteY102" fmla="*/ 1652111 h 4340073"/>
              <a:gd name="connsiteX103" fmla="*/ 35289 w 2684164"/>
              <a:gd name="connsiteY103" fmla="*/ 1684497 h 4340073"/>
              <a:gd name="connsiteX104" fmla="*/ 11001 w 2684164"/>
              <a:gd name="connsiteY104" fmla="*/ 1750219 h 4340073"/>
              <a:gd name="connsiteX105" fmla="*/ 523 w 2684164"/>
              <a:gd name="connsiteY105" fmla="*/ 1875473 h 4340073"/>
              <a:gd name="connsiteX106" fmla="*/ 29098 w 2684164"/>
              <a:gd name="connsiteY106" fmla="*/ 1938814 h 4340073"/>
              <a:gd name="connsiteX107" fmla="*/ 79104 w 2684164"/>
              <a:gd name="connsiteY107" fmla="*/ 1993107 h 4340073"/>
              <a:gd name="connsiteX108" fmla="*/ 166258 w 2684164"/>
              <a:gd name="connsiteY108" fmla="*/ 2037874 h 4340073"/>
              <a:gd name="connsiteX109" fmla="*/ 241505 w 2684164"/>
              <a:gd name="connsiteY109" fmla="*/ 2100263 h 4340073"/>
              <a:gd name="connsiteX110" fmla="*/ 265318 w 2684164"/>
              <a:gd name="connsiteY110" fmla="*/ 2182654 h 4340073"/>
              <a:gd name="connsiteX111" fmla="*/ 318182 w 2684164"/>
              <a:gd name="connsiteY111" fmla="*/ 2265045 h 4340073"/>
              <a:gd name="connsiteX112" fmla="*/ 443436 w 2684164"/>
              <a:gd name="connsiteY112" fmla="*/ 2258854 h 4340073"/>
              <a:gd name="connsiteX113" fmla="*/ 472010 w 2684164"/>
              <a:gd name="connsiteY113" fmla="*/ 2296954 h 4340073"/>
              <a:gd name="connsiteX114" fmla="*/ 510111 w 2684164"/>
              <a:gd name="connsiteY114" fmla="*/ 2330292 h 4340073"/>
              <a:gd name="connsiteX115" fmla="*/ 541067 w 2684164"/>
              <a:gd name="connsiteY115" fmla="*/ 2318385 h 4340073"/>
              <a:gd name="connsiteX116" fmla="*/ 564403 w 2684164"/>
              <a:gd name="connsiteY116" fmla="*/ 2392680 h 4340073"/>
              <a:gd name="connsiteX117" fmla="*/ 543448 w 2684164"/>
              <a:gd name="connsiteY117" fmla="*/ 2461737 h 4340073"/>
              <a:gd name="connsiteX118" fmla="*/ 497728 w 2684164"/>
              <a:gd name="connsiteY118" fmla="*/ 2511267 h 4340073"/>
              <a:gd name="connsiteX119" fmla="*/ 499633 w 2684164"/>
              <a:gd name="connsiteY119" fmla="*/ 2549843 h 4340073"/>
              <a:gd name="connsiteX120" fmla="*/ 491061 w 2684164"/>
              <a:gd name="connsiteY120" fmla="*/ 2611279 h 4340073"/>
              <a:gd name="connsiteX121" fmla="*/ 524398 w 2684164"/>
              <a:gd name="connsiteY121" fmla="*/ 2648902 h 4340073"/>
              <a:gd name="connsiteX122" fmla="*/ 532018 w 2684164"/>
              <a:gd name="connsiteY122" fmla="*/ 2681764 h 4340073"/>
              <a:gd name="connsiteX123" fmla="*/ 564879 w 2684164"/>
              <a:gd name="connsiteY123" fmla="*/ 2642236 h 4340073"/>
              <a:gd name="connsiteX124" fmla="*/ 598217 w 2684164"/>
              <a:gd name="connsiteY124" fmla="*/ 2584610 h 4340073"/>
              <a:gd name="connsiteX125" fmla="*/ 655366 w 2684164"/>
              <a:gd name="connsiteY125" fmla="*/ 2589848 h 4340073"/>
              <a:gd name="connsiteX126" fmla="*/ 717279 w 2684164"/>
              <a:gd name="connsiteY126" fmla="*/ 2680812 h 4340073"/>
              <a:gd name="connsiteX127" fmla="*/ 755855 w 2684164"/>
              <a:gd name="connsiteY127" fmla="*/ 2739390 h 4340073"/>
              <a:gd name="connsiteX128" fmla="*/ 713945 w 2684164"/>
              <a:gd name="connsiteY128" fmla="*/ 2816067 h 4340073"/>
              <a:gd name="connsiteX129" fmla="*/ 642032 w 2684164"/>
              <a:gd name="connsiteY129" fmla="*/ 2851785 h 4340073"/>
              <a:gd name="connsiteX130" fmla="*/ 592978 w 2684164"/>
              <a:gd name="connsiteY130" fmla="*/ 2914174 h 4340073"/>
              <a:gd name="connsiteX131" fmla="*/ 526779 w 2684164"/>
              <a:gd name="connsiteY131" fmla="*/ 2938462 h 4340073"/>
              <a:gd name="connsiteX132" fmla="*/ 497252 w 2684164"/>
              <a:gd name="connsiteY132" fmla="*/ 2980373 h 4340073"/>
              <a:gd name="connsiteX133" fmla="*/ 527732 w 2684164"/>
              <a:gd name="connsiteY133" fmla="*/ 3081814 h 4340073"/>
              <a:gd name="connsiteX134" fmla="*/ 533923 w 2684164"/>
              <a:gd name="connsiteY134" fmla="*/ 3220403 h 4340073"/>
              <a:gd name="connsiteX135" fmla="*/ 588692 w 2684164"/>
              <a:gd name="connsiteY135" fmla="*/ 3276601 h 4340073"/>
              <a:gd name="connsiteX136" fmla="*/ 614886 w 2684164"/>
              <a:gd name="connsiteY136" fmla="*/ 3342323 h 4340073"/>
              <a:gd name="connsiteX137" fmla="*/ 586311 w 2684164"/>
              <a:gd name="connsiteY137" fmla="*/ 3392329 h 4340073"/>
              <a:gd name="connsiteX138" fmla="*/ 586310 w 2684164"/>
              <a:gd name="connsiteY138" fmla="*/ 3450432 h 4340073"/>
              <a:gd name="connsiteX139" fmla="*/ 562498 w 2684164"/>
              <a:gd name="connsiteY139" fmla="*/ 3493294 h 4340073"/>
              <a:gd name="connsiteX140" fmla="*/ 546781 w 2684164"/>
              <a:gd name="connsiteY140" fmla="*/ 3561398 h 4340073"/>
              <a:gd name="connsiteX141" fmla="*/ 538686 w 2684164"/>
              <a:gd name="connsiteY141" fmla="*/ 3611404 h 4340073"/>
              <a:gd name="connsiteX142" fmla="*/ 519635 w 2684164"/>
              <a:gd name="connsiteY142" fmla="*/ 3654266 h 4340073"/>
              <a:gd name="connsiteX143" fmla="*/ 547258 w 2684164"/>
              <a:gd name="connsiteY143" fmla="*/ 3685223 h 4340073"/>
              <a:gd name="connsiteX144" fmla="*/ 600598 w 2684164"/>
              <a:gd name="connsiteY144" fmla="*/ 3699034 h 4340073"/>
              <a:gd name="connsiteX145" fmla="*/ 659653 w 2684164"/>
              <a:gd name="connsiteY145" fmla="*/ 3678556 h 4340073"/>
              <a:gd name="connsiteX146" fmla="*/ 661558 w 2684164"/>
              <a:gd name="connsiteY146" fmla="*/ 3725703 h 4340073"/>
              <a:gd name="connsiteX147" fmla="*/ 717279 w 2684164"/>
              <a:gd name="connsiteY147" fmla="*/ 3725704 h 4340073"/>
              <a:gd name="connsiteX148" fmla="*/ 781573 w 2684164"/>
              <a:gd name="connsiteY148" fmla="*/ 3743801 h 4340073"/>
              <a:gd name="connsiteX149" fmla="*/ 807767 w 2684164"/>
              <a:gd name="connsiteY149" fmla="*/ 3792379 h 4340073"/>
              <a:gd name="connsiteX150" fmla="*/ 844438 w 2684164"/>
              <a:gd name="connsiteY150" fmla="*/ 3798094 h 4340073"/>
              <a:gd name="connsiteX151" fmla="*/ 872061 w 2684164"/>
              <a:gd name="connsiteY151" fmla="*/ 3815716 h 4340073"/>
              <a:gd name="connsiteX152" fmla="*/ 890158 w 2684164"/>
              <a:gd name="connsiteY152" fmla="*/ 3836194 h 4340073"/>
              <a:gd name="connsiteX153" fmla="*/ 897778 w 2684164"/>
              <a:gd name="connsiteY153" fmla="*/ 3866674 h 4340073"/>
              <a:gd name="connsiteX154" fmla="*/ 913018 w 2684164"/>
              <a:gd name="connsiteY154" fmla="*/ 3889534 h 4340073"/>
              <a:gd name="connsiteX155" fmla="*/ 957309 w 2684164"/>
              <a:gd name="connsiteY155" fmla="*/ 3922872 h 4340073"/>
              <a:gd name="connsiteX156" fmla="*/ 989218 w 2684164"/>
              <a:gd name="connsiteY156" fmla="*/ 3973354 h 4340073"/>
              <a:gd name="connsiteX157" fmla="*/ 1004458 w 2684164"/>
              <a:gd name="connsiteY157" fmla="*/ 3996214 h 4340073"/>
              <a:gd name="connsiteX158" fmla="*/ 1027318 w 2684164"/>
              <a:gd name="connsiteY158" fmla="*/ 4034314 h 4340073"/>
              <a:gd name="connsiteX159" fmla="*/ 1060179 w 2684164"/>
              <a:gd name="connsiteY159" fmla="*/ 4120039 h 4340073"/>
              <a:gd name="connsiteX160" fmla="*/ 1136856 w 2684164"/>
              <a:gd name="connsiteY160" fmla="*/ 4154329 h 4340073"/>
              <a:gd name="connsiteX161" fmla="*/ 1166383 w 2684164"/>
              <a:gd name="connsiteY161" fmla="*/ 4216241 h 4340073"/>
              <a:gd name="connsiteX162" fmla="*/ 1203054 w 2684164"/>
              <a:gd name="connsiteY162" fmla="*/ 4211479 h 4340073"/>
              <a:gd name="connsiteX163" fmla="*/ 1246393 w 2684164"/>
              <a:gd name="connsiteY163" fmla="*/ 4259581 h 4340073"/>
              <a:gd name="connsiteX164" fmla="*/ 1309258 w 2684164"/>
              <a:gd name="connsiteY164" fmla="*/ 4340067 h 4340073"/>
              <a:gd name="connsiteX165" fmla="*/ 1337833 w 2684164"/>
              <a:gd name="connsiteY165" fmla="*/ 4288631 h 4340073"/>
              <a:gd name="connsiteX166" fmla="*/ 1334023 w 2684164"/>
              <a:gd name="connsiteY166" fmla="*/ 4254342 h 4340073"/>
              <a:gd name="connsiteX167" fmla="*/ 1405938 w 2684164"/>
              <a:gd name="connsiteY167" fmla="*/ 4201002 h 4340073"/>
              <a:gd name="connsiteX168" fmla="*/ 1499758 w 2684164"/>
              <a:gd name="connsiteY168" fmla="*/ 4186714 h 4340073"/>
              <a:gd name="connsiteX169" fmla="*/ 1545478 w 2684164"/>
              <a:gd name="connsiteY169" fmla="*/ 4156234 h 4340073"/>
              <a:gd name="connsiteX170" fmla="*/ 1575958 w 2684164"/>
              <a:gd name="connsiteY170" fmla="*/ 4148614 h 4340073"/>
              <a:gd name="connsiteX171" fmla="*/ 1636918 w 2684164"/>
              <a:gd name="connsiteY171" fmla="*/ 4087654 h 4340073"/>
              <a:gd name="connsiteX172" fmla="*/ 1667398 w 2684164"/>
              <a:gd name="connsiteY172" fmla="*/ 4064794 h 4340073"/>
              <a:gd name="connsiteX173" fmla="*/ 1819798 w 2684164"/>
              <a:gd name="connsiteY173" fmla="*/ 4026694 h 4340073"/>
              <a:gd name="connsiteX174" fmla="*/ 1850278 w 2684164"/>
              <a:gd name="connsiteY174" fmla="*/ 4011454 h 4340073"/>
              <a:gd name="connsiteX175" fmla="*/ 1895998 w 2684164"/>
              <a:gd name="connsiteY175" fmla="*/ 3996214 h 4340073"/>
              <a:gd name="connsiteX176" fmla="*/ 1918858 w 2684164"/>
              <a:gd name="connsiteY176" fmla="*/ 3980974 h 4340073"/>
              <a:gd name="connsiteX177" fmla="*/ 1979818 w 2684164"/>
              <a:gd name="connsiteY177" fmla="*/ 3935254 h 4340073"/>
              <a:gd name="connsiteX178" fmla="*/ 2040778 w 2684164"/>
              <a:gd name="connsiteY178" fmla="*/ 3897154 h 4340073"/>
              <a:gd name="connsiteX179" fmla="*/ 2071258 w 2684164"/>
              <a:gd name="connsiteY179" fmla="*/ 3881914 h 4340073"/>
              <a:gd name="connsiteX180" fmla="*/ 2124598 w 2684164"/>
              <a:gd name="connsiteY180" fmla="*/ 3843814 h 4340073"/>
              <a:gd name="connsiteX181" fmla="*/ 2155078 w 2684164"/>
              <a:gd name="connsiteY181" fmla="*/ 3813334 h 4340073"/>
              <a:gd name="connsiteX182" fmla="*/ 2193178 w 2684164"/>
              <a:gd name="connsiteY182" fmla="*/ 3714274 h 4340073"/>
              <a:gd name="connsiteX183" fmla="*/ 2155078 w 2684164"/>
              <a:gd name="connsiteY183" fmla="*/ 3630454 h 4340073"/>
              <a:gd name="connsiteX184" fmla="*/ 2132218 w 2684164"/>
              <a:gd name="connsiteY184" fmla="*/ 3622834 h 4340073"/>
              <a:gd name="connsiteX185" fmla="*/ 2116978 w 2684164"/>
              <a:gd name="connsiteY185" fmla="*/ 3706654 h 4340073"/>
              <a:gd name="connsiteX186" fmla="*/ 2101738 w 2684164"/>
              <a:gd name="connsiteY186" fmla="*/ 3683794 h 4340073"/>
              <a:gd name="connsiteX187" fmla="*/ 2040778 w 2684164"/>
              <a:gd name="connsiteY187" fmla="*/ 3691414 h 4340073"/>
              <a:gd name="connsiteX188" fmla="*/ 2048398 w 2684164"/>
              <a:gd name="connsiteY188" fmla="*/ 3729514 h 4340073"/>
              <a:gd name="connsiteX189" fmla="*/ 2071258 w 2684164"/>
              <a:gd name="connsiteY189" fmla="*/ 3744754 h 4340073"/>
              <a:gd name="connsiteX190" fmla="*/ 2086498 w 2684164"/>
              <a:gd name="connsiteY190" fmla="*/ 3775234 h 4340073"/>
              <a:gd name="connsiteX191" fmla="*/ 2078878 w 2684164"/>
              <a:gd name="connsiteY191" fmla="*/ 3820954 h 4340073"/>
              <a:gd name="connsiteX192" fmla="*/ 2002678 w 2684164"/>
              <a:gd name="connsiteY192" fmla="*/ 3775234 h 4340073"/>
              <a:gd name="connsiteX193" fmla="*/ 1987438 w 2684164"/>
              <a:gd name="connsiteY193" fmla="*/ 3676174 h 4340073"/>
              <a:gd name="connsiteX194" fmla="*/ 1964578 w 2684164"/>
              <a:gd name="connsiteY194" fmla="*/ 3653314 h 4340073"/>
              <a:gd name="connsiteX195" fmla="*/ 1972198 w 2684164"/>
              <a:gd name="connsiteY195" fmla="*/ 3607594 h 4340073"/>
              <a:gd name="connsiteX196" fmla="*/ 2017918 w 2684164"/>
              <a:gd name="connsiteY196" fmla="*/ 3599974 h 4340073"/>
              <a:gd name="connsiteX197" fmla="*/ 2025538 w 2684164"/>
              <a:gd name="connsiteY197" fmla="*/ 3546634 h 4340073"/>
              <a:gd name="connsiteX198" fmla="*/ 2056018 w 2684164"/>
              <a:gd name="connsiteY198" fmla="*/ 3554254 h 4340073"/>
              <a:gd name="connsiteX199" fmla="*/ 2086498 w 2684164"/>
              <a:gd name="connsiteY199" fmla="*/ 3516154 h 4340073"/>
              <a:gd name="connsiteX200" fmla="*/ 2116978 w 2684164"/>
              <a:gd name="connsiteY200" fmla="*/ 3485674 h 4340073"/>
              <a:gd name="connsiteX201" fmla="*/ 2132218 w 2684164"/>
              <a:gd name="connsiteY201" fmla="*/ 3462814 h 4340073"/>
              <a:gd name="connsiteX202" fmla="*/ 2162698 w 2684164"/>
              <a:gd name="connsiteY202" fmla="*/ 3439954 h 4340073"/>
              <a:gd name="connsiteX203" fmla="*/ 2231278 w 2684164"/>
              <a:gd name="connsiteY203" fmla="*/ 3348514 h 4340073"/>
              <a:gd name="connsiteX204" fmla="*/ 2238898 w 2684164"/>
              <a:gd name="connsiteY204" fmla="*/ 3318034 h 4340073"/>
              <a:gd name="connsiteX205" fmla="*/ 2261758 w 2684164"/>
              <a:gd name="connsiteY205" fmla="*/ 3257074 h 4340073"/>
              <a:gd name="connsiteX206" fmla="*/ 2269378 w 2684164"/>
              <a:gd name="connsiteY206" fmla="*/ 3211354 h 4340073"/>
              <a:gd name="connsiteX207" fmla="*/ 2292238 w 2684164"/>
              <a:gd name="connsiteY207" fmla="*/ 3165634 h 4340073"/>
              <a:gd name="connsiteX208" fmla="*/ 2307478 w 2684164"/>
              <a:gd name="connsiteY208" fmla="*/ 3127534 h 4340073"/>
              <a:gd name="connsiteX209" fmla="*/ 2345578 w 2684164"/>
              <a:gd name="connsiteY209" fmla="*/ 3112294 h 4340073"/>
              <a:gd name="connsiteX210" fmla="*/ 2368438 w 2684164"/>
              <a:gd name="connsiteY210" fmla="*/ 3097054 h 4340073"/>
              <a:gd name="connsiteX211" fmla="*/ 2487977 w 2684164"/>
              <a:gd name="connsiteY211" fmla="*/ 3067050 h 4340073"/>
              <a:gd name="connsiteX212" fmla="*/ 2586085 w 2684164"/>
              <a:gd name="connsiteY212" fmla="*/ 3063717 h 4340073"/>
              <a:gd name="connsiteX213" fmla="*/ 2678476 w 2684164"/>
              <a:gd name="connsiteY213" fmla="*/ 3054668 h 4340073"/>
              <a:gd name="connsiteX0" fmla="*/ 2678476 w 2684164"/>
              <a:gd name="connsiteY0" fmla="*/ 3054668 h 4340073"/>
              <a:gd name="connsiteX1" fmla="*/ 2673238 w 2684164"/>
              <a:gd name="connsiteY1" fmla="*/ 3028474 h 4340073"/>
              <a:gd name="connsiteX2" fmla="*/ 2665618 w 2684164"/>
              <a:gd name="connsiteY2" fmla="*/ 2975134 h 4340073"/>
              <a:gd name="connsiteX3" fmla="*/ 2623708 w 2684164"/>
              <a:gd name="connsiteY3" fmla="*/ 2967038 h 4340073"/>
              <a:gd name="connsiteX4" fmla="*/ 2560367 w 2684164"/>
              <a:gd name="connsiteY4" fmla="*/ 2966561 h 4340073"/>
              <a:gd name="connsiteX5" fmla="*/ 2519410 w 2684164"/>
              <a:gd name="connsiteY5" fmla="*/ 2908936 h 4340073"/>
              <a:gd name="connsiteX6" fmla="*/ 2457021 w 2684164"/>
              <a:gd name="connsiteY6" fmla="*/ 2905601 h 4340073"/>
              <a:gd name="connsiteX7" fmla="*/ 2410349 w 2684164"/>
              <a:gd name="connsiteY7" fmla="*/ 2889885 h 4340073"/>
              <a:gd name="connsiteX8" fmla="*/ 2376058 w 2684164"/>
              <a:gd name="connsiteY8" fmla="*/ 2876074 h 4340073"/>
              <a:gd name="connsiteX9" fmla="*/ 2347960 w 2684164"/>
              <a:gd name="connsiteY9" fmla="*/ 2856071 h 4340073"/>
              <a:gd name="connsiteX10" fmla="*/ 2293190 w 2684164"/>
              <a:gd name="connsiteY10" fmla="*/ 2824163 h 4340073"/>
              <a:gd name="connsiteX11" fmla="*/ 2218895 w 2684164"/>
              <a:gd name="connsiteY11" fmla="*/ 2864167 h 4340073"/>
              <a:gd name="connsiteX12" fmla="*/ 2178414 w 2684164"/>
              <a:gd name="connsiteY12" fmla="*/ 2825116 h 4340073"/>
              <a:gd name="connsiteX13" fmla="*/ 2143172 w 2684164"/>
              <a:gd name="connsiteY13" fmla="*/ 2746058 h 4340073"/>
              <a:gd name="connsiteX14" fmla="*/ 2123646 w 2684164"/>
              <a:gd name="connsiteY14" fmla="*/ 2684621 h 4340073"/>
              <a:gd name="connsiteX15" fmla="*/ 2105549 w 2684164"/>
              <a:gd name="connsiteY15" fmla="*/ 2649379 h 4340073"/>
              <a:gd name="connsiteX16" fmla="*/ 2104119 w 2684164"/>
              <a:gd name="connsiteY16" fmla="*/ 2600801 h 4340073"/>
              <a:gd name="connsiteX17" fmla="*/ 2026490 w 2684164"/>
              <a:gd name="connsiteY17" fmla="*/ 2686051 h 4340073"/>
              <a:gd name="connsiteX18" fmla="*/ 1959340 w 2684164"/>
              <a:gd name="connsiteY18" fmla="*/ 2754154 h 4340073"/>
              <a:gd name="connsiteX19" fmla="*/ 1912191 w 2684164"/>
              <a:gd name="connsiteY19" fmla="*/ 2713196 h 4340073"/>
              <a:gd name="connsiteX20" fmla="*/ 1775507 w 2684164"/>
              <a:gd name="connsiteY20" fmla="*/ 2699862 h 4340073"/>
              <a:gd name="connsiteX21" fmla="*/ 1677399 w 2684164"/>
              <a:gd name="connsiteY21" fmla="*/ 2689860 h 4340073"/>
              <a:gd name="connsiteX22" fmla="*/ 1606915 w 2684164"/>
              <a:gd name="connsiteY22" fmla="*/ 2582229 h 4340073"/>
              <a:gd name="connsiteX23" fmla="*/ 1542145 w 2684164"/>
              <a:gd name="connsiteY23" fmla="*/ 2584133 h 4340073"/>
              <a:gd name="connsiteX24" fmla="*/ 1517379 w 2684164"/>
              <a:gd name="connsiteY24" fmla="*/ 2563654 h 4340073"/>
              <a:gd name="connsiteX25" fmla="*/ 1469278 w 2684164"/>
              <a:gd name="connsiteY25" fmla="*/ 2381726 h 4340073"/>
              <a:gd name="connsiteX26" fmla="*/ 1438798 w 2684164"/>
              <a:gd name="connsiteY26" fmla="*/ 2289334 h 4340073"/>
              <a:gd name="connsiteX27" fmla="*/ 1400698 w 2684164"/>
              <a:gd name="connsiteY27" fmla="*/ 2220754 h 4340073"/>
              <a:gd name="connsiteX28" fmla="*/ 1385458 w 2684164"/>
              <a:gd name="connsiteY28" fmla="*/ 2197894 h 4340073"/>
              <a:gd name="connsiteX29" fmla="*/ 1374981 w 2684164"/>
              <a:gd name="connsiteY29" fmla="*/ 2152651 h 4340073"/>
              <a:gd name="connsiteX30" fmla="*/ 1369742 w 2684164"/>
              <a:gd name="connsiteY30" fmla="*/ 2052162 h 4340073"/>
              <a:gd name="connsiteX31" fmla="*/ 1384030 w 2684164"/>
              <a:gd name="connsiteY31" fmla="*/ 1982630 h 4340073"/>
              <a:gd name="connsiteX32" fmla="*/ 1315926 w 2684164"/>
              <a:gd name="connsiteY32" fmla="*/ 1917859 h 4340073"/>
              <a:gd name="connsiteX33" fmla="*/ 1282588 w 2684164"/>
              <a:gd name="connsiteY33" fmla="*/ 1912621 h 4340073"/>
              <a:gd name="connsiteX34" fmla="*/ 1184957 w 2684164"/>
              <a:gd name="connsiteY34" fmla="*/ 1853089 h 4340073"/>
              <a:gd name="connsiteX35" fmla="*/ 1126856 w 2684164"/>
              <a:gd name="connsiteY35" fmla="*/ 1863567 h 4340073"/>
              <a:gd name="connsiteX36" fmla="*/ 1074467 w 2684164"/>
              <a:gd name="connsiteY36" fmla="*/ 1897379 h 4340073"/>
              <a:gd name="connsiteX37" fmla="*/ 1025413 w 2684164"/>
              <a:gd name="connsiteY37" fmla="*/ 1923098 h 4340073"/>
              <a:gd name="connsiteX38" fmla="*/ 958738 w 2684164"/>
              <a:gd name="connsiteY38" fmla="*/ 1984058 h 4340073"/>
              <a:gd name="connsiteX39" fmla="*/ 909684 w 2684164"/>
              <a:gd name="connsiteY39" fmla="*/ 1941672 h 4340073"/>
              <a:gd name="connsiteX40" fmla="*/ 854917 w 2684164"/>
              <a:gd name="connsiteY40" fmla="*/ 1915002 h 4340073"/>
              <a:gd name="connsiteX41" fmla="*/ 823960 w 2684164"/>
              <a:gd name="connsiteY41" fmla="*/ 1889284 h 4340073"/>
              <a:gd name="connsiteX42" fmla="*/ 800624 w 2684164"/>
              <a:gd name="connsiteY42" fmla="*/ 1846898 h 4340073"/>
              <a:gd name="connsiteX43" fmla="*/ 814912 w 2684164"/>
              <a:gd name="connsiteY43" fmla="*/ 1789748 h 4340073"/>
              <a:gd name="connsiteX44" fmla="*/ 804433 w 2684164"/>
              <a:gd name="connsiteY44" fmla="*/ 1720215 h 4340073"/>
              <a:gd name="connsiteX45" fmla="*/ 783955 w 2684164"/>
              <a:gd name="connsiteY45" fmla="*/ 1625441 h 4340073"/>
              <a:gd name="connsiteX46" fmla="*/ 760141 w 2684164"/>
              <a:gd name="connsiteY46" fmla="*/ 1635919 h 4340073"/>
              <a:gd name="connsiteX47" fmla="*/ 701563 w 2684164"/>
              <a:gd name="connsiteY47" fmla="*/ 1571626 h 4340073"/>
              <a:gd name="connsiteX48" fmla="*/ 730138 w 2684164"/>
              <a:gd name="connsiteY48" fmla="*/ 1519714 h 4340073"/>
              <a:gd name="connsiteX49" fmla="*/ 777763 w 2684164"/>
              <a:gd name="connsiteY49" fmla="*/ 1455420 h 4340073"/>
              <a:gd name="connsiteX50" fmla="*/ 775858 w 2684164"/>
              <a:gd name="connsiteY50" fmla="*/ 1429227 h 4340073"/>
              <a:gd name="connsiteX51" fmla="*/ 818721 w 2684164"/>
              <a:gd name="connsiteY51" fmla="*/ 1375409 h 4340073"/>
              <a:gd name="connsiteX52" fmla="*/ 826818 w 2684164"/>
              <a:gd name="connsiteY52" fmla="*/ 1282542 h 4340073"/>
              <a:gd name="connsiteX53" fmla="*/ 812529 w 2684164"/>
              <a:gd name="connsiteY53" fmla="*/ 1198721 h 4340073"/>
              <a:gd name="connsiteX54" fmla="*/ 780144 w 2684164"/>
              <a:gd name="connsiteY54" fmla="*/ 1151573 h 4340073"/>
              <a:gd name="connsiteX55" fmla="*/ 761571 w 2684164"/>
              <a:gd name="connsiteY55" fmla="*/ 1070134 h 4340073"/>
              <a:gd name="connsiteX56" fmla="*/ 805387 w 2684164"/>
              <a:gd name="connsiteY56" fmla="*/ 1034892 h 4340073"/>
              <a:gd name="connsiteX57" fmla="*/ 808720 w 2684164"/>
              <a:gd name="connsiteY57" fmla="*/ 976789 h 4340073"/>
              <a:gd name="connsiteX58" fmla="*/ 821102 w 2684164"/>
              <a:gd name="connsiteY58" fmla="*/ 901065 h 4340073"/>
              <a:gd name="connsiteX59" fmla="*/ 830151 w 2684164"/>
              <a:gd name="connsiteY59" fmla="*/ 833914 h 4340073"/>
              <a:gd name="connsiteX60" fmla="*/ 844915 w 2684164"/>
              <a:gd name="connsiteY60" fmla="*/ 795814 h 4340073"/>
              <a:gd name="connsiteX61" fmla="*/ 860154 w 2684164"/>
              <a:gd name="connsiteY61" fmla="*/ 762475 h 4340073"/>
              <a:gd name="connsiteX62" fmla="*/ 833961 w 2684164"/>
              <a:gd name="connsiteY62" fmla="*/ 696754 h 4340073"/>
              <a:gd name="connsiteX63" fmla="*/ 818245 w 2684164"/>
              <a:gd name="connsiteY63" fmla="*/ 573405 h 4340073"/>
              <a:gd name="connsiteX64" fmla="*/ 787764 w 2684164"/>
              <a:gd name="connsiteY64" fmla="*/ 536259 h 4340073"/>
              <a:gd name="connsiteX65" fmla="*/ 770143 w 2684164"/>
              <a:gd name="connsiteY65" fmla="*/ 505777 h 4340073"/>
              <a:gd name="connsiteX66" fmla="*/ 747283 w 2684164"/>
              <a:gd name="connsiteY66" fmla="*/ 430054 h 4340073"/>
              <a:gd name="connsiteX67" fmla="*/ 720137 w 2684164"/>
              <a:gd name="connsiteY67" fmla="*/ 349091 h 4340073"/>
              <a:gd name="connsiteX68" fmla="*/ 732519 w 2684164"/>
              <a:gd name="connsiteY68" fmla="*/ 321469 h 4340073"/>
              <a:gd name="connsiteX69" fmla="*/ 729187 w 2684164"/>
              <a:gd name="connsiteY69" fmla="*/ 256223 h 4340073"/>
              <a:gd name="connsiteX70" fmla="*/ 710137 w 2684164"/>
              <a:gd name="connsiteY70" fmla="*/ 241935 h 4340073"/>
              <a:gd name="connsiteX71" fmla="*/ 702040 w 2684164"/>
              <a:gd name="connsiteY71" fmla="*/ 171451 h 4340073"/>
              <a:gd name="connsiteX72" fmla="*/ 668226 w 2684164"/>
              <a:gd name="connsiteY72" fmla="*/ 120015 h 4340073"/>
              <a:gd name="connsiteX73" fmla="*/ 679180 w 2684164"/>
              <a:gd name="connsiteY73" fmla="*/ 70485 h 4340073"/>
              <a:gd name="connsiteX74" fmla="*/ 650127 w 2684164"/>
              <a:gd name="connsiteY74" fmla="*/ 0 h 4340073"/>
              <a:gd name="connsiteX75" fmla="*/ 605837 w 2684164"/>
              <a:gd name="connsiteY75" fmla="*/ 10001 h 4340073"/>
              <a:gd name="connsiteX76" fmla="*/ 535352 w 2684164"/>
              <a:gd name="connsiteY76" fmla="*/ 85249 h 4340073"/>
              <a:gd name="connsiteX77" fmla="*/ 552497 w 2684164"/>
              <a:gd name="connsiteY77" fmla="*/ 158591 h 4340073"/>
              <a:gd name="connsiteX78" fmla="*/ 545831 w 2684164"/>
              <a:gd name="connsiteY78" fmla="*/ 234792 h 4340073"/>
              <a:gd name="connsiteX79" fmla="*/ 498205 w 2684164"/>
              <a:gd name="connsiteY79" fmla="*/ 313373 h 4340073"/>
              <a:gd name="connsiteX80" fmla="*/ 453913 w 2684164"/>
              <a:gd name="connsiteY80" fmla="*/ 408147 h 4340073"/>
              <a:gd name="connsiteX81" fmla="*/ 361044 w 2684164"/>
              <a:gd name="connsiteY81" fmla="*/ 381476 h 4340073"/>
              <a:gd name="connsiteX82" fmla="*/ 293418 w 2684164"/>
              <a:gd name="connsiteY82" fmla="*/ 441960 h 4340073"/>
              <a:gd name="connsiteX83" fmla="*/ 263413 w 2684164"/>
              <a:gd name="connsiteY83" fmla="*/ 513874 h 4340073"/>
              <a:gd name="connsiteX84" fmla="*/ 314848 w 2684164"/>
              <a:gd name="connsiteY84" fmla="*/ 574834 h 4340073"/>
              <a:gd name="connsiteX85" fmla="*/ 228646 w 2684164"/>
              <a:gd name="connsiteY85" fmla="*/ 711995 h 4340073"/>
              <a:gd name="connsiteX86" fmla="*/ 255318 w 2684164"/>
              <a:gd name="connsiteY86" fmla="*/ 758667 h 4340073"/>
              <a:gd name="connsiteX87" fmla="*/ 241029 w 2684164"/>
              <a:gd name="connsiteY87" fmla="*/ 834390 h 4340073"/>
              <a:gd name="connsiteX88" fmla="*/ 295798 w 2684164"/>
              <a:gd name="connsiteY88" fmla="*/ 849630 h 4340073"/>
              <a:gd name="connsiteX89" fmla="*/ 343899 w 2684164"/>
              <a:gd name="connsiteY89" fmla="*/ 872966 h 4340073"/>
              <a:gd name="connsiteX90" fmla="*/ 317230 w 2684164"/>
              <a:gd name="connsiteY90" fmla="*/ 957263 h 4340073"/>
              <a:gd name="connsiteX91" fmla="*/ 314849 w 2684164"/>
              <a:gd name="connsiteY91" fmla="*/ 1051560 h 4340073"/>
              <a:gd name="connsiteX92" fmla="*/ 231506 w 2684164"/>
              <a:gd name="connsiteY92" fmla="*/ 1096803 h 4340073"/>
              <a:gd name="connsiteX93" fmla="*/ 152447 w 2684164"/>
              <a:gd name="connsiteY93" fmla="*/ 1095376 h 4340073"/>
              <a:gd name="connsiteX94" fmla="*/ 159114 w 2684164"/>
              <a:gd name="connsiteY94" fmla="*/ 1245395 h 4340073"/>
              <a:gd name="connsiteX95" fmla="*/ 221503 w 2684164"/>
              <a:gd name="connsiteY95" fmla="*/ 1283494 h 4340073"/>
              <a:gd name="connsiteX96" fmla="*/ 210073 w 2684164"/>
              <a:gd name="connsiteY96" fmla="*/ 1344454 h 4340073"/>
              <a:gd name="connsiteX97" fmla="*/ 292464 w 2684164"/>
              <a:gd name="connsiteY97" fmla="*/ 1416368 h 4340073"/>
              <a:gd name="connsiteX98" fmla="*/ 272938 w 2684164"/>
              <a:gd name="connsiteY98" fmla="*/ 1466374 h 4340073"/>
              <a:gd name="connsiteX99" fmla="*/ 237219 w 2684164"/>
              <a:gd name="connsiteY99" fmla="*/ 1567339 h 4340073"/>
              <a:gd name="connsiteX100" fmla="*/ 212455 w 2684164"/>
              <a:gd name="connsiteY100" fmla="*/ 1594485 h 4340073"/>
              <a:gd name="connsiteX101" fmla="*/ 152923 w 2684164"/>
              <a:gd name="connsiteY101" fmla="*/ 1602105 h 4340073"/>
              <a:gd name="connsiteX102" fmla="*/ 96249 w 2684164"/>
              <a:gd name="connsiteY102" fmla="*/ 1652111 h 4340073"/>
              <a:gd name="connsiteX103" fmla="*/ 35289 w 2684164"/>
              <a:gd name="connsiteY103" fmla="*/ 1684497 h 4340073"/>
              <a:gd name="connsiteX104" fmla="*/ 11001 w 2684164"/>
              <a:gd name="connsiteY104" fmla="*/ 1750219 h 4340073"/>
              <a:gd name="connsiteX105" fmla="*/ 523 w 2684164"/>
              <a:gd name="connsiteY105" fmla="*/ 1875473 h 4340073"/>
              <a:gd name="connsiteX106" fmla="*/ 29098 w 2684164"/>
              <a:gd name="connsiteY106" fmla="*/ 1938814 h 4340073"/>
              <a:gd name="connsiteX107" fmla="*/ 79104 w 2684164"/>
              <a:gd name="connsiteY107" fmla="*/ 1993107 h 4340073"/>
              <a:gd name="connsiteX108" fmla="*/ 166258 w 2684164"/>
              <a:gd name="connsiteY108" fmla="*/ 2037874 h 4340073"/>
              <a:gd name="connsiteX109" fmla="*/ 241505 w 2684164"/>
              <a:gd name="connsiteY109" fmla="*/ 2100263 h 4340073"/>
              <a:gd name="connsiteX110" fmla="*/ 265318 w 2684164"/>
              <a:gd name="connsiteY110" fmla="*/ 2182654 h 4340073"/>
              <a:gd name="connsiteX111" fmla="*/ 318182 w 2684164"/>
              <a:gd name="connsiteY111" fmla="*/ 2265045 h 4340073"/>
              <a:gd name="connsiteX112" fmla="*/ 443436 w 2684164"/>
              <a:gd name="connsiteY112" fmla="*/ 2258854 h 4340073"/>
              <a:gd name="connsiteX113" fmla="*/ 472010 w 2684164"/>
              <a:gd name="connsiteY113" fmla="*/ 2296954 h 4340073"/>
              <a:gd name="connsiteX114" fmla="*/ 510111 w 2684164"/>
              <a:gd name="connsiteY114" fmla="*/ 2330292 h 4340073"/>
              <a:gd name="connsiteX115" fmla="*/ 541067 w 2684164"/>
              <a:gd name="connsiteY115" fmla="*/ 2318385 h 4340073"/>
              <a:gd name="connsiteX116" fmla="*/ 564403 w 2684164"/>
              <a:gd name="connsiteY116" fmla="*/ 2392680 h 4340073"/>
              <a:gd name="connsiteX117" fmla="*/ 543448 w 2684164"/>
              <a:gd name="connsiteY117" fmla="*/ 2461737 h 4340073"/>
              <a:gd name="connsiteX118" fmla="*/ 497728 w 2684164"/>
              <a:gd name="connsiteY118" fmla="*/ 2511267 h 4340073"/>
              <a:gd name="connsiteX119" fmla="*/ 499633 w 2684164"/>
              <a:gd name="connsiteY119" fmla="*/ 2549843 h 4340073"/>
              <a:gd name="connsiteX120" fmla="*/ 491061 w 2684164"/>
              <a:gd name="connsiteY120" fmla="*/ 2611279 h 4340073"/>
              <a:gd name="connsiteX121" fmla="*/ 524398 w 2684164"/>
              <a:gd name="connsiteY121" fmla="*/ 2648902 h 4340073"/>
              <a:gd name="connsiteX122" fmla="*/ 532018 w 2684164"/>
              <a:gd name="connsiteY122" fmla="*/ 2681764 h 4340073"/>
              <a:gd name="connsiteX123" fmla="*/ 564879 w 2684164"/>
              <a:gd name="connsiteY123" fmla="*/ 2642236 h 4340073"/>
              <a:gd name="connsiteX124" fmla="*/ 598217 w 2684164"/>
              <a:gd name="connsiteY124" fmla="*/ 2584610 h 4340073"/>
              <a:gd name="connsiteX125" fmla="*/ 655366 w 2684164"/>
              <a:gd name="connsiteY125" fmla="*/ 2589848 h 4340073"/>
              <a:gd name="connsiteX126" fmla="*/ 717279 w 2684164"/>
              <a:gd name="connsiteY126" fmla="*/ 2680812 h 4340073"/>
              <a:gd name="connsiteX127" fmla="*/ 755855 w 2684164"/>
              <a:gd name="connsiteY127" fmla="*/ 2739390 h 4340073"/>
              <a:gd name="connsiteX128" fmla="*/ 713945 w 2684164"/>
              <a:gd name="connsiteY128" fmla="*/ 2816067 h 4340073"/>
              <a:gd name="connsiteX129" fmla="*/ 642032 w 2684164"/>
              <a:gd name="connsiteY129" fmla="*/ 2851785 h 4340073"/>
              <a:gd name="connsiteX130" fmla="*/ 592978 w 2684164"/>
              <a:gd name="connsiteY130" fmla="*/ 2914174 h 4340073"/>
              <a:gd name="connsiteX131" fmla="*/ 526779 w 2684164"/>
              <a:gd name="connsiteY131" fmla="*/ 2938462 h 4340073"/>
              <a:gd name="connsiteX132" fmla="*/ 497252 w 2684164"/>
              <a:gd name="connsiteY132" fmla="*/ 2980373 h 4340073"/>
              <a:gd name="connsiteX133" fmla="*/ 527732 w 2684164"/>
              <a:gd name="connsiteY133" fmla="*/ 3081814 h 4340073"/>
              <a:gd name="connsiteX134" fmla="*/ 533923 w 2684164"/>
              <a:gd name="connsiteY134" fmla="*/ 3220403 h 4340073"/>
              <a:gd name="connsiteX135" fmla="*/ 588692 w 2684164"/>
              <a:gd name="connsiteY135" fmla="*/ 3276601 h 4340073"/>
              <a:gd name="connsiteX136" fmla="*/ 614886 w 2684164"/>
              <a:gd name="connsiteY136" fmla="*/ 3342323 h 4340073"/>
              <a:gd name="connsiteX137" fmla="*/ 586311 w 2684164"/>
              <a:gd name="connsiteY137" fmla="*/ 3392329 h 4340073"/>
              <a:gd name="connsiteX138" fmla="*/ 586310 w 2684164"/>
              <a:gd name="connsiteY138" fmla="*/ 3450432 h 4340073"/>
              <a:gd name="connsiteX139" fmla="*/ 562498 w 2684164"/>
              <a:gd name="connsiteY139" fmla="*/ 3493294 h 4340073"/>
              <a:gd name="connsiteX140" fmla="*/ 546781 w 2684164"/>
              <a:gd name="connsiteY140" fmla="*/ 3561398 h 4340073"/>
              <a:gd name="connsiteX141" fmla="*/ 538686 w 2684164"/>
              <a:gd name="connsiteY141" fmla="*/ 3611404 h 4340073"/>
              <a:gd name="connsiteX142" fmla="*/ 519635 w 2684164"/>
              <a:gd name="connsiteY142" fmla="*/ 3654266 h 4340073"/>
              <a:gd name="connsiteX143" fmla="*/ 547258 w 2684164"/>
              <a:gd name="connsiteY143" fmla="*/ 3685223 h 4340073"/>
              <a:gd name="connsiteX144" fmla="*/ 600598 w 2684164"/>
              <a:gd name="connsiteY144" fmla="*/ 3699034 h 4340073"/>
              <a:gd name="connsiteX145" fmla="*/ 659653 w 2684164"/>
              <a:gd name="connsiteY145" fmla="*/ 3678556 h 4340073"/>
              <a:gd name="connsiteX146" fmla="*/ 661558 w 2684164"/>
              <a:gd name="connsiteY146" fmla="*/ 3725703 h 4340073"/>
              <a:gd name="connsiteX147" fmla="*/ 717279 w 2684164"/>
              <a:gd name="connsiteY147" fmla="*/ 3725704 h 4340073"/>
              <a:gd name="connsiteX148" fmla="*/ 781573 w 2684164"/>
              <a:gd name="connsiteY148" fmla="*/ 3743801 h 4340073"/>
              <a:gd name="connsiteX149" fmla="*/ 807767 w 2684164"/>
              <a:gd name="connsiteY149" fmla="*/ 3792379 h 4340073"/>
              <a:gd name="connsiteX150" fmla="*/ 844438 w 2684164"/>
              <a:gd name="connsiteY150" fmla="*/ 3798094 h 4340073"/>
              <a:gd name="connsiteX151" fmla="*/ 872061 w 2684164"/>
              <a:gd name="connsiteY151" fmla="*/ 3815716 h 4340073"/>
              <a:gd name="connsiteX152" fmla="*/ 890158 w 2684164"/>
              <a:gd name="connsiteY152" fmla="*/ 3836194 h 4340073"/>
              <a:gd name="connsiteX153" fmla="*/ 897778 w 2684164"/>
              <a:gd name="connsiteY153" fmla="*/ 3866674 h 4340073"/>
              <a:gd name="connsiteX154" fmla="*/ 913018 w 2684164"/>
              <a:gd name="connsiteY154" fmla="*/ 3889534 h 4340073"/>
              <a:gd name="connsiteX155" fmla="*/ 957309 w 2684164"/>
              <a:gd name="connsiteY155" fmla="*/ 3922872 h 4340073"/>
              <a:gd name="connsiteX156" fmla="*/ 989218 w 2684164"/>
              <a:gd name="connsiteY156" fmla="*/ 3973354 h 4340073"/>
              <a:gd name="connsiteX157" fmla="*/ 1004458 w 2684164"/>
              <a:gd name="connsiteY157" fmla="*/ 3996214 h 4340073"/>
              <a:gd name="connsiteX158" fmla="*/ 1027318 w 2684164"/>
              <a:gd name="connsiteY158" fmla="*/ 4034314 h 4340073"/>
              <a:gd name="connsiteX159" fmla="*/ 1060179 w 2684164"/>
              <a:gd name="connsiteY159" fmla="*/ 4120039 h 4340073"/>
              <a:gd name="connsiteX160" fmla="*/ 1136856 w 2684164"/>
              <a:gd name="connsiteY160" fmla="*/ 4154329 h 4340073"/>
              <a:gd name="connsiteX161" fmla="*/ 1166383 w 2684164"/>
              <a:gd name="connsiteY161" fmla="*/ 4216241 h 4340073"/>
              <a:gd name="connsiteX162" fmla="*/ 1203054 w 2684164"/>
              <a:gd name="connsiteY162" fmla="*/ 4211479 h 4340073"/>
              <a:gd name="connsiteX163" fmla="*/ 1246393 w 2684164"/>
              <a:gd name="connsiteY163" fmla="*/ 4259581 h 4340073"/>
              <a:gd name="connsiteX164" fmla="*/ 1309258 w 2684164"/>
              <a:gd name="connsiteY164" fmla="*/ 4340067 h 4340073"/>
              <a:gd name="connsiteX165" fmla="*/ 1337833 w 2684164"/>
              <a:gd name="connsiteY165" fmla="*/ 4288631 h 4340073"/>
              <a:gd name="connsiteX166" fmla="*/ 1334023 w 2684164"/>
              <a:gd name="connsiteY166" fmla="*/ 4254342 h 4340073"/>
              <a:gd name="connsiteX167" fmla="*/ 1405938 w 2684164"/>
              <a:gd name="connsiteY167" fmla="*/ 4201002 h 4340073"/>
              <a:gd name="connsiteX168" fmla="*/ 1457848 w 2684164"/>
              <a:gd name="connsiteY168" fmla="*/ 4192429 h 4340073"/>
              <a:gd name="connsiteX169" fmla="*/ 1499758 w 2684164"/>
              <a:gd name="connsiteY169" fmla="*/ 4186714 h 4340073"/>
              <a:gd name="connsiteX170" fmla="*/ 1545478 w 2684164"/>
              <a:gd name="connsiteY170" fmla="*/ 4156234 h 4340073"/>
              <a:gd name="connsiteX171" fmla="*/ 1575958 w 2684164"/>
              <a:gd name="connsiteY171" fmla="*/ 4148614 h 4340073"/>
              <a:gd name="connsiteX172" fmla="*/ 1636918 w 2684164"/>
              <a:gd name="connsiteY172" fmla="*/ 4087654 h 4340073"/>
              <a:gd name="connsiteX173" fmla="*/ 1667398 w 2684164"/>
              <a:gd name="connsiteY173" fmla="*/ 4064794 h 4340073"/>
              <a:gd name="connsiteX174" fmla="*/ 1819798 w 2684164"/>
              <a:gd name="connsiteY174" fmla="*/ 4026694 h 4340073"/>
              <a:gd name="connsiteX175" fmla="*/ 1850278 w 2684164"/>
              <a:gd name="connsiteY175" fmla="*/ 4011454 h 4340073"/>
              <a:gd name="connsiteX176" fmla="*/ 1895998 w 2684164"/>
              <a:gd name="connsiteY176" fmla="*/ 3996214 h 4340073"/>
              <a:gd name="connsiteX177" fmla="*/ 1918858 w 2684164"/>
              <a:gd name="connsiteY177" fmla="*/ 3980974 h 4340073"/>
              <a:gd name="connsiteX178" fmla="*/ 1979818 w 2684164"/>
              <a:gd name="connsiteY178" fmla="*/ 3935254 h 4340073"/>
              <a:gd name="connsiteX179" fmla="*/ 2040778 w 2684164"/>
              <a:gd name="connsiteY179" fmla="*/ 3897154 h 4340073"/>
              <a:gd name="connsiteX180" fmla="*/ 2071258 w 2684164"/>
              <a:gd name="connsiteY180" fmla="*/ 3881914 h 4340073"/>
              <a:gd name="connsiteX181" fmla="*/ 2124598 w 2684164"/>
              <a:gd name="connsiteY181" fmla="*/ 3843814 h 4340073"/>
              <a:gd name="connsiteX182" fmla="*/ 2155078 w 2684164"/>
              <a:gd name="connsiteY182" fmla="*/ 3813334 h 4340073"/>
              <a:gd name="connsiteX183" fmla="*/ 2193178 w 2684164"/>
              <a:gd name="connsiteY183" fmla="*/ 3714274 h 4340073"/>
              <a:gd name="connsiteX184" fmla="*/ 2155078 w 2684164"/>
              <a:gd name="connsiteY184" fmla="*/ 3630454 h 4340073"/>
              <a:gd name="connsiteX185" fmla="*/ 2132218 w 2684164"/>
              <a:gd name="connsiteY185" fmla="*/ 3622834 h 4340073"/>
              <a:gd name="connsiteX186" fmla="*/ 2116978 w 2684164"/>
              <a:gd name="connsiteY186" fmla="*/ 3706654 h 4340073"/>
              <a:gd name="connsiteX187" fmla="*/ 2101738 w 2684164"/>
              <a:gd name="connsiteY187" fmla="*/ 3683794 h 4340073"/>
              <a:gd name="connsiteX188" fmla="*/ 2040778 w 2684164"/>
              <a:gd name="connsiteY188" fmla="*/ 3691414 h 4340073"/>
              <a:gd name="connsiteX189" fmla="*/ 2048398 w 2684164"/>
              <a:gd name="connsiteY189" fmla="*/ 3729514 h 4340073"/>
              <a:gd name="connsiteX190" fmla="*/ 2071258 w 2684164"/>
              <a:gd name="connsiteY190" fmla="*/ 3744754 h 4340073"/>
              <a:gd name="connsiteX191" fmla="*/ 2086498 w 2684164"/>
              <a:gd name="connsiteY191" fmla="*/ 3775234 h 4340073"/>
              <a:gd name="connsiteX192" fmla="*/ 2078878 w 2684164"/>
              <a:gd name="connsiteY192" fmla="*/ 3820954 h 4340073"/>
              <a:gd name="connsiteX193" fmla="*/ 2002678 w 2684164"/>
              <a:gd name="connsiteY193" fmla="*/ 3775234 h 4340073"/>
              <a:gd name="connsiteX194" fmla="*/ 1987438 w 2684164"/>
              <a:gd name="connsiteY194" fmla="*/ 3676174 h 4340073"/>
              <a:gd name="connsiteX195" fmla="*/ 1964578 w 2684164"/>
              <a:gd name="connsiteY195" fmla="*/ 3653314 h 4340073"/>
              <a:gd name="connsiteX196" fmla="*/ 1972198 w 2684164"/>
              <a:gd name="connsiteY196" fmla="*/ 3607594 h 4340073"/>
              <a:gd name="connsiteX197" fmla="*/ 2017918 w 2684164"/>
              <a:gd name="connsiteY197" fmla="*/ 3599974 h 4340073"/>
              <a:gd name="connsiteX198" fmla="*/ 2025538 w 2684164"/>
              <a:gd name="connsiteY198" fmla="*/ 3546634 h 4340073"/>
              <a:gd name="connsiteX199" fmla="*/ 2056018 w 2684164"/>
              <a:gd name="connsiteY199" fmla="*/ 3554254 h 4340073"/>
              <a:gd name="connsiteX200" fmla="*/ 2086498 w 2684164"/>
              <a:gd name="connsiteY200" fmla="*/ 3516154 h 4340073"/>
              <a:gd name="connsiteX201" fmla="*/ 2116978 w 2684164"/>
              <a:gd name="connsiteY201" fmla="*/ 3485674 h 4340073"/>
              <a:gd name="connsiteX202" fmla="*/ 2132218 w 2684164"/>
              <a:gd name="connsiteY202" fmla="*/ 3462814 h 4340073"/>
              <a:gd name="connsiteX203" fmla="*/ 2162698 w 2684164"/>
              <a:gd name="connsiteY203" fmla="*/ 3439954 h 4340073"/>
              <a:gd name="connsiteX204" fmla="*/ 2231278 w 2684164"/>
              <a:gd name="connsiteY204" fmla="*/ 3348514 h 4340073"/>
              <a:gd name="connsiteX205" fmla="*/ 2238898 w 2684164"/>
              <a:gd name="connsiteY205" fmla="*/ 3318034 h 4340073"/>
              <a:gd name="connsiteX206" fmla="*/ 2261758 w 2684164"/>
              <a:gd name="connsiteY206" fmla="*/ 3257074 h 4340073"/>
              <a:gd name="connsiteX207" fmla="*/ 2269378 w 2684164"/>
              <a:gd name="connsiteY207" fmla="*/ 3211354 h 4340073"/>
              <a:gd name="connsiteX208" fmla="*/ 2292238 w 2684164"/>
              <a:gd name="connsiteY208" fmla="*/ 3165634 h 4340073"/>
              <a:gd name="connsiteX209" fmla="*/ 2307478 w 2684164"/>
              <a:gd name="connsiteY209" fmla="*/ 3127534 h 4340073"/>
              <a:gd name="connsiteX210" fmla="*/ 2345578 w 2684164"/>
              <a:gd name="connsiteY210" fmla="*/ 3112294 h 4340073"/>
              <a:gd name="connsiteX211" fmla="*/ 2368438 w 2684164"/>
              <a:gd name="connsiteY211" fmla="*/ 3097054 h 4340073"/>
              <a:gd name="connsiteX212" fmla="*/ 2487977 w 2684164"/>
              <a:gd name="connsiteY212" fmla="*/ 3067050 h 4340073"/>
              <a:gd name="connsiteX213" fmla="*/ 2586085 w 2684164"/>
              <a:gd name="connsiteY213" fmla="*/ 3063717 h 4340073"/>
              <a:gd name="connsiteX214" fmla="*/ 2678476 w 2684164"/>
              <a:gd name="connsiteY214" fmla="*/ 3054668 h 4340073"/>
              <a:gd name="connsiteX0" fmla="*/ 2678476 w 2684164"/>
              <a:gd name="connsiteY0" fmla="*/ 3054668 h 4340073"/>
              <a:gd name="connsiteX1" fmla="*/ 2673238 w 2684164"/>
              <a:gd name="connsiteY1" fmla="*/ 3028474 h 4340073"/>
              <a:gd name="connsiteX2" fmla="*/ 2665618 w 2684164"/>
              <a:gd name="connsiteY2" fmla="*/ 2975134 h 4340073"/>
              <a:gd name="connsiteX3" fmla="*/ 2623708 w 2684164"/>
              <a:gd name="connsiteY3" fmla="*/ 2967038 h 4340073"/>
              <a:gd name="connsiteX4" fmla="*/ 2560367 w 2684164"/>
              <a:gd name="connsiteY4" fmla="*/ 2966561 h 4340073"/>
              <a:gd name="connsiteX5" fmla="*/ 2519410 w 2684164"/>
              <a:gd name="connsiteY5" fmla="*/ 2908936 h 4340073"/>
              <a:gd name="connsiteX6" fmla="*/ 2457021 w 2684164"/>
              <a:gd name="connsiteY6" fmla="*/ 2905601 h 4340073"/>
              <a:gd name="connsiteX7" fmla="*/ 2410349 w 2684164"/>
              <a:gd name="connsiteY7" fmla="*/ 2889885 h 4340073"/>
              <a:gd name="connsiteX8" fmla="*/ 2376058 w 2684164"/>
              <a:gd name="connsiteY8" fmla="*/ 2876074 h 4340073"/>
              <a:gd name="connsiteX9" fmla="*/ 2347960 w 2684164"/>
              <a:gd name="connsiteY9" fmla="*/ 2856071 h 4340073"/>
              <a:gd name="connsiteX10" fmla="*/ 2293190 w 2684164"/>
              <a:gd name="connsiteY10" fmla="*/ 2824163 h 4340073"/>
              <a:gd name="connsiteX11" fmla="*/ 2218895 w 2684164"/>
              <a:gd name="connsiteY11" fmla="*/ 2864167 h 4340073"/>
              <a:gd name="connsiteX12" fmla="*/ 2178414 w 2684164"/>
              <a:gd name="connsiteY12" fmla="*/ 2825116 h 4340073"/>
              <a:gd name="connsiteX13" fmla="*/ 2143172 w 2684164"/>
              <a:gd name="connsiteY13" fmla="*/ 2746058 h 4340073"/>
              <a:gd name="connsiteX14" fmla="*/ 2123646 w 2684164"/>
              <a:gd name="connsiteY14" fmla="*/ 2684621 h 4340073"/>
              <a:gd name="connsiteX15" fmla="*/ 2105549 w 2684164"/>
              <a:gd name="connsiteY15" fmla="*/ 2649379 h 4340073"/>
              <a:gd name="connsiteX16" fmla="*/ 2104119 w 2684164"/>
              <a:gd name="connsiteY16" fmla="*/ 2600801 h 4340073"/>
              <a:gd name="connsiteX17" fmla="*/ 2026490 w 2684164"/>
              <a:gd name="connsiteY17" fmla="*/ 2686051 h 4340073"/>
              <a:gd name="connsiteX18" fmla="*/ 1959340 w 2684164"/>
              <a:gd name="connsiteY18" fmla="*/ 2754154 h 4340073"/>
              <a:gd name="connsiteX19" fmla="*/ 1912191 w 2684164"/>
              <a:gd name="connsiteY19" fmla="*/ 2713196 h 4340073"/>
              <a:gd name="connsiteX20" fmla="*/ 1775507 w 2684164"/>
              <a:gd name="connsiteY20" fmla="*/ 2699862 h 4340073"/>
              <a:gd name="connsiteX21" fmla="*/ 1677399 w 2684164"/>
              <a:gd name="connsiteY21" fmla="*/ 2689860 h 4340073"/>
              <a:gd name="connsiteX22" fmla="*/ 1606915 w 2684164"/>
              <a:gd name="connsiteY22" fmla="*/ 2582229 h 4340073"/>
              <a:gd name="connsiteX23" fmla="*/ 1542145 w 2684164"/>
              <a:gd name="connsiteY23" fmla="*/ 2584133 h 4340073"/>
              <a:gd name="connsiteX24" fmla="*/ 1517379 w 2684164"/>
              <a:gd name="connsiteY24" fmla="*/ 2563654 h 4340073"/>
              <a:gd name="connsiteX25" fmla="*/ 1469278 w 2684164"/>
              <a:gd name="connsiteY25" fmla="*/ 2381726 h 4340073"/>
              <a:gd name="connsiteX26" fmla="*/ 1438798 w 2684164"/>
              <a:gd name="connsiteY26" fmla="*/ 2289334 h 4340073"/>
              <a:gd name="connsiteX27" fmla="*/ 1400698 w 2684164"/>
              <a:gd name="connsiteY27" fmla="*/ 2220754 h 4340073"/>
              <a:gd name="connsiteX28" fmla="*/ 1385458 w 2684164"/>
              <a:gd name="connsiteY28" fmla="*/ 2197894 h 4340073"/>
              <a:gd name="connsiteX29" fmla="*/ 1374981 w 2684164"/>
              <a:gd name="connsiteY29" fmla="*/ 2152651 h 4340073"/>
              <a:gd name="connsiteX30" fmla="*/ 1369742 w 2684164"/>
              <a:gd name="connsiteY30" fmla="*/ 2052162 h 4340073"/>
              <a:gd name="connsiteX31" fmla="*/ 1384030 w 2684164"/>
              <a:gd name="connsiteY31" fmla="*/ 1982630 h 4340073"/>
              <a:gd name="connsiteX32" fmla="*/ 1315926 w 2684164"/>
              <a:gd name="connsiteY32" fmla="*/ 1917859 h 4340073"/>
              <a:gd name="connsiteX33" fmla="*/ 1282588 w 2684164"/>
              <a:gd name="connsiteY33" fmla="*/ 1912621 h 4340073"/>
              <a:gd name="connsiteX34" fmla="*/ 1184957 w 2684164"/>
              <a:gd name="connsiteY34" fmla="*/ 1853089 h 4340073"/>
              <a:gd name="connsiteX35" fmla="*/ 1126856 w 2684164"/>
              <a:gd name="connsiteY35" fmla="*/ 1863567 h 4340073"/>
              <a:gd name="connsiteX36" fmla="*/ 1074467 w 2684164"/>
              <a:gd name="connsiteY36" fmla="*/ 1897379 h 4340073"/>
              <a:gd name="connsiteX37" fmla="*/ 1025413 w 2684164"/>
              <a:gd name="connsiteY37" fmla="*/ 1923098 h 4340073"/>
              <a:gd name="connsiteX38" fmla="*/ 958738 w 2684164"/>
              <a:gd name="connsiteY38" fmla="*/ 1984058 h 4340073"/>
              <a:gd name="connsiteX39" fmla="*/ 909684 w 2684164"/>
              <a:gd name="connsiteY39" fmla="*/ 1941672 h 4340073"/>
              <a:gd name="connsiteX40" fmla="*/ 854917 w 2684164"/>
              <a:gd name="connsiteY40" fmla="*/ 1915002 h 4340073"/>
              <a:gd name="connsiteX41" fmla="*/ 823960 w 2684164"/>
              <a:gd name="connsiteY41" fmla="*/ 1889284 h 4340073"/>
              <a:gd name="connsiteX42" fmla="*/ 800624 w 2684164"/>
              <a:gd name="connsiteY42" fmla="*/ 1846898 h 4340073"/>
              <a:gd name="connsiteX43" fmla="*/ 814912 w 2684164"/>
              <a:gd name="connsiteY43" fmla="*/ 1789748 h 4340073"/>
              <a:gd name="connsiteX44" fmla="*/ 804433 w 2684164"/>
              <a:gd name="connsiteY44" fmla="*/ 1720215 h 4340073"/>
              <a:gd name="connsiteX45" fmla="*/ 783955 w 2684164"/>
              <a:gd name="connsiteY45" fmla="*/ 1625441 h 4340073"/>
              <a:gd name="connsiteX46" fmla="*/ 760141 w 2684164"/>
              <a:gd name="connsiteY46" fmla="*/ 1635919 h 4340073"/>
              <a:gd name="connsiteX47" fmla="*/ 701563 w 2684164"/>
              <a:gd name="connsiteY47" fmla="*/ 1571626 h 4340073"/>
              <a:gd name="connsiteX48" fmla="*/ 730138 w 2684164"/>
              <a:gd name="connsiteY48" fmla="*/ 1519714 h 4340073"/>
              <a:gd name="connsiteX49" fmla="*/ 777763 w 2684164"/>
              <a:gd name="connsiteY49" fmla="*/ 1455420 h 4340073"/>
              <a:gd name="connsiteX50" fmla="*/ 775858 w 2684164"/>
              <a:gd name="connsiteY50" fmla="*/ 1429227 h 4340073"/>
              <a:gd name="connsiteX51" fmla="*/ 818721 w 2684164"/>
              <a:gd name="connsiteY51" fmla="*/ 1375409 h 4340073"/>
              <a:gd name="connsiteX52" fmla="*/ 826818 w 2684164"/>
              <a:gd name="connsiteY52" fmla="*/ 1282542 h 4340073"/>
              <a:gd name="connsiteX53" fmla="*/ 812529 w 2684164"/>
              <a:gd name="connsiteY53" fmla="*/ 1198721 h 4340073"/>
              <a:gd name="connsiteX54" fmla="*/ 780144 w 2684164"/>
              <a:gd name="connsiteY54" fmla="*/ 1151573 h 4340073"/>
              <a:gd name="connsiteX55" fmla="*/ 761571 w 2684164"/>
              <a:gd name="connsiteY55" fmla="*/ 1070134 h 4340073"/>
              <a:gd name="connsiteX56" fmla="*/ 805387 w 2684164"/>
              <a:gd name="connsiteY56" fmla="*/ 1034892 h 4340073"/>
              <a:gd name="connsiteX57" fmla="*/ 808720 w 2684164"/>
              <a:gd name="connsiteY57" fmla="*/ 976789 h 4340073"/>
              <a:gd name="connsiteX58" fmla="*/ 821102 w 2684164"/>
              <a:gd name="connsiteY58" fmla="*/ 901065 h 4340073"/>
              <a:gd name="connsiteX59" fmla="*/ 830151 w 2684164"/>
              <a:gd name="connsiteY59" fmla="*/ 833914 h 4340073"/>
              <a:gd name="connsiteX60" fmla="*/ 844915 w 2684164"/>
              <a:gd name="connsiteY60" fmla="*/ 795814 h 4340073"/>
              <a:gd name="connsiteX61" fmla="*/ 860154 w 2684164"/>
              <a:gd name="connsiteY61" fmla="*/ 762475 h 4340073"/>
              <a:gd name="connsiteX62" fmla="*/ 833961 w 2684164"/>
              <a:gd name="connsiteY62" fmla="*/ 696754 h 4340073"/>
              <a:gd name="connsiteX63" fmla="*/ 818245 w 2684164"/>
              <a:gd name="connsiteY63" fmla="*/ 573405 h 4340073"/>
              <a:gd name="connsiteX64" fmla="*/ 787764 w 2684164"/>
              <a:gd name="connsiteY64" fmla="*/ 536259 h 4340073"/>
              <a:gd name="connsiteX65" fmla="*/ 770143 w 2684164"/>
              <a:gd name="connsiteY65" fmla="*/ 505777 h 4340073"/>
              <a:gd name="connsiteX66" fmla="*/ 747283 w 2684164"/>
              <a:gd name="connsiteY66" fmla="*/ 430054 h 4340073"/>
              <a:gd name="connsiteX67" fmla="*/ 720137 w 2684164"/>
              <a:gd name="connsiteY67" fmla="*/ 349091 h 4340073"/>
              <a:gd name="connsiteX68" fmla="*/ 732519 w 2684164"/>
              <a:gd name="connsiteY68" fmla="*/ 321469 h 4340073"/>
              <a:gd name="connsiteX69" fmla="*/ 729187 w 2684164"/>
              <a:gd name="connsiteY69" fmla="*/ 256223 h 4340073"/>
              <a:gd name="connsiteX70" fmla="*/ 710137 w 2684164"/>
              <a:gd name="connsiteY70" fmla="*/ 241935 h 4340073"/>
              <a:gd name="connsiteX71" fmla="*/ 702040 w 2684164"/>
              <a:gd name="connsiteY71" fmla="*/ 171451 h 4340073"/>
              <a:gd name="connsiteX72" fmla="*/ 668226 w 2684164"/>
              <a:gd name="connsiteY72" fmla="*/ 120015 h 4340073"/>
              <a:gd name="connsiteX73" fmla="*/ 679180 w 2684164"/>
              <a:gd name="connsiteY73" fmla="*/ 70485 h 4340073"/>
              <a:gd name="connsiteX74" fmla="*/ 650127 w 2684164"/>
              <a:gd name="connsiteY74" fmla="*/ 0 h 4340073"/>
              <a:gd name="connsiteX75" fmla="*/ 605837 w 2684164"/>
              <a:gd name="connsiteY75" fmla="*/ 10001 h 4340073"/>
              <a:gd name="connsiteX76" fmla="*/ 535352 w 2684164"/>
              <a:gd name="connsiteY76" fmla="*/ 85249 h 4340073"/>
              <a:gd name="connsiteX77" fmla="*/ 552497 w 2684164"/>
              <a:gd name="connsiteY77" fmla="*/ 158591 h 4340073"/>
              <a:gd name="connsiteX78" fmla="*/ 545831 w 2684164"/>
              <a:gd name="connsiteY78" fmla="*/ 234792 h 4340073"/>
              <a:gd name="connsiteX79" fmla="*/ 498205 w 2684164"/>
              <a:gd name="connsiteY79" fmla="*/ 313373 h 4340073"/>
              <a:gd name="connsiteX80" fmla="*/ 453913 w 2684164"/>
              <a:gd name="connsiteY80" fmla="*/ 408147 h 4340073"/>
              <a:gd name="connsiteX81" fmla="*/ 361044 w 2684164"/>
              <a:gd name="connsiteY81" fmla="*/ 381476 h 4340073"/>
              <a:gd name="connsiteX82" fmla="*/ 293418 w 2684164"/>
              <a:gd name="connsiteY82" fmla="*/ 441960 h 4340073"/>
              <a:gd name="connsiteX83" fmla="*/ 263413 w 2684164"/>
              <a:gd name="connsiteY83" fmla="*/ 513874 h 4340073"/>
              <a:gd name="connsiteX84" fmla="*/ 314848 w 2684164"/>
              <a:gd name="connsiteY84" fmla="*/ 574834 h 4340073"/>
              <a:gd name="connsiteX85" fmla="*/ 228646 w 2684164"/>
              <a:gd name="connsiteY85" fmla="*/ 711995 h 4340073"/>
              <a:gd name="connsiteX86" fmla="*/ 255318 w 2684164"/>
              <a:gd name="connsiteY86" fmla="*/ 758667 h 4340073"/>
              <a:gd name="connsiteX87" fmla="*/ 241029 w 2684164"/>
              <a:gd name="connsiteY87" fmla="*/ 834390 h 4340073"/>
              <a:gd name="connsiteX88" fmla="*/ 295798 w 2684164"/>
              <a:gd name="connsiteY88" fmla="*/ 849630 h 4340073"/>
              <a:gd name="connsiteX89" fmla="*/ 343899 w 2684164"/>
              <a:gd name="connsiteY89" fmla="*/ 872966 h 4340073"/>
              <a:gd name="connsiteX90" fmla="*/ 317230 w 2684164"/>
              <a:gd name="connsiteY90" fmla="*/ 957263 h 4340073"/>
              <a:gd name="connsiteX91" fmla="*/ 314849 w 2684164"/>
              <a:gd name="connsiteY91" fmla="*/ 1051560 h 4340073"/>
              <a:gd name="connsiteX92" fmla="*/ 231506 w 2684164"/>
              <a:gd name="connsiteY92" fmla="*/ 1096803 h 4340073"/>
              <a:gd name="connsiteX93" fmla="*/ 152447 w 2684164"/>
              <a:gd name="connsiteY93" fmla="*/ 1095376 h 4340073"/>
              <a:gd name="connsiteX94" fmla="*/ 159114 w 2684164"/>
              <a:gd name="connsiteY94" fmla="*/ 1245395 h 4340073"/>
              <a:gd name="connsiteX95" fmla="*/ 221503 w 2684164"/>
              <a:gd name="connsiteY95" fmla="*/ 1283494 h 4340073"/>
              <a:gd name="connsiteX96" fmla="*/ 210073 w 2684164"/>
              <a:gd name="connsiteY96" fmla="*/ 1344454 h 4340073"/>
              <a:gd name="connsiteX97" fmla="*/ 292464 w 2684164"/>
              <a:gd name="connsiteY97" fmla="*/ 1416368 h 4340073"/>
              <a:gd name="connsiteX98" fmla="*/ 272938 w 2684164"/>
              <a:gd name="connsiteY98" fmla="*/ 1466374 h 4340073"/>
              <a:gd name="connsiteX99" fmla="*/ 237219 w 2684164"/>
              <a:gd name="connsiteY99" fmla="*/ 1567339 h 4340073"/>
              <a:gd name="connsiteX100" fmla="*/ 212455 w 2684164"/>
              <a:gd name="connsiteY100" fmla="*/ 1594485 h 4340073"/>
              <a:gd name="connsiteX101" fmla="*/ 152923 w 2684164"/>
              <a:gd name="connsiteY101" fmla="*/ 1602105 h 4340073"/>
              <a:gd name="connsiteX102" fmla="*/ 96249 w 2684164"/>
              <a:gd name="connsiteY102" fmla="*/ 1652111 h 4340073"/>
              <a:gd name="connsiteX103" fmla="*/ 35289 w 2684164"/>
              <a:gd name="connsiteY103" fmla="*/ 1684497 h 4340073"/>
              <a:gd name="connsiteX104" fmla="*/ 11001 w 2684164"/>
              <a:gd name="connsiteY104" fmla="*/ 1750219 h 4340073"/>
              <a:gd name="connsiteX105" fmla="*/ 523 w 2684164"/>
              <a:gd name="connsiteY105" fmla="*/ 1875473 h 4340073"/>
              <a:gd name="connsiteX106" fmla="*/ 29098 w 2684164"/>
              <a:gd name="connsiteY106" fmla="*/ 1938814 h 4340073"/>
              <a:gd name="connsiteX107" fmla="*/ 79104 w 2684164"/>
              <a:gd name="connsiteY107" fmla="*/ 1993107 h 4340073"/>
              <a:gd name="connsiteX108" fmla="*/ 166258 w 2684164"/>
              <a:gd name="connsiteY108" fmla="*/ 2037874 h 4340073"/>
              <a:gd name="connsiteX109" fmla="*/ 241505 w 2684164"/>
              <a:gd name="connsiteY109" fmla="*/ 2100263 h 4340073"/>
              <a:gd name="connsiteX110" fmla="*/ 265318 w 2684164"/>
              <a:gd name="connsiteY110" fmla="*/ 2182654 h 4340073"/>
              <a:gd name="connsiteX111" fmla="*/ 318182 w 2684164"/>
              <a:gd name="connsiteY111" fmla="*/ 2265045 h 4340073"/>
              <a:gd name="connsiteX112" fmla="*/ 443436 w 2684164"/>
              <a:gd name="connsiteY112" fmla="*/ 2258854 h 4340073"/>
              <a:gd name="connsiteX113" fmla="*/ 472010 w 2684164"/>
              <a:gd name="connsiteY113" fmla="*/ 2296954 h 4340073"/>
              <a:gd name="connsiteX114" fmla="*/ 510111 w 2684164"/>
              <a:gd name="connsiteY114" fmla="*/ 2330292 h 4340073"/>
              <a:gd name="connsiteX115" fmla="*/ 541067 w 2684164"/>
              <a:gd name="connsiteY115" fmla="*/ 2318385 h 4340073"/>
              <a:gd name="connsiteX116" fmla="*/ 564403 w 2684164"/>
              <a:gd name="connsiteY116" fmla="*/ 2392680 h 4340073"/>
              <a:gd name="connsiteX117" fmla="*/ 543448 w 2684164"/>
              <a:gd name="connsiteY117" fmla="*/ 2461737 h 4340073"/>
              <a:gd name="connsiteX118" fmla="*/ 497728 w 2684164"/>
              <a:gd name="connsiteY118" fmla="*/ 2511267 h 4340073"/>
              <a:gd name="connsiteX119" fmla="*/ 499633 w 2684164"/>
              <a:gd name="connsiteY119" fmla="*/ 2549843 h 4340073"/>
              <a:gd name="connsiteX120" fmla="*/ 491061 w 2684164"/>
              <a:gd name="connsiteY120" fmla="*/ 2611279 h 4340073"/>
              <a:gd name="connsiteX121" fmla="*/ 524398 w 2684164"/>
              <a:gd name="connsiteY121" fmla="*/ 2648902 h 4340073"/>
              <a:gd name="connsiteX122" fmla="*/ 532018 w 2684164"/>
              <a:gd name="connsiteY122" fmla="*/ 2681764 h 4340073"/>
              <a:gd name="connsiteX123" fmla="*/ 564879 w 2684164"/>
              <a:gd name="connsiteY123" fmla="*/ 2642236 h 4340073"/>
              <a:gd name="connsiteX124" fmla="*/ 598217 w 2684164"/>
              <a:gd name="connsiteY124" fmla="*/ 2584610 h 4340073"/>
              <a:gd name="connsiteX125" fmla="*/ 655366 w 2684164"/>
              <a:gd name="connsiteY125" fmla="*/ 2589848 h 4340073"/>
              <a:gd name="connsiteX126" fmla="*/ 717279 w 2684164"/>
              <a:gd name="connsiteY126" fmla="*/ 2680812 h 4340073"/>
              <a:gd name="connsiteX127" fmla="*/ 755855 w 2684164"/>
              <a:gd name="connsiteY127" fmla="*/ 2739390 h 4340073"/>
              <a:gd name="connsiteX128" fmla="*/ 713945 w 2684164"/>
              <a:gd name="connsiteY128" fmla="*/ 2816067 h 4340073"/>
              <a:gd name="connsiteX129" fmla="*/ 642032 w 2684164"/>
              <a:gd name="connsiteY129" fmla="*/ 2851785 h 4340073"/>
              <a:gd name="connsiteX130" fmla="*/ 592978 w 2684164"/>
              <a:gd name="connsiteY130" fmla="*/ 2914174 h 4340073"/>
              <a:gd name="connsiteX131" fmla="*/ 526779 w 2684164"/>
              <a:gd name="connsiteY131" fmla="*/ 2938462 h 4340073"/>
              <a:gd name="connsiteX132" fmla="*/ 497252 w 2684164"/>
              <a:gd name="connsiteY132" fmla="*/ 2980373 h 4340073"/>
              <a:gd name="connsiteX133" fmla="*/ 527732 w 2684164"/>
              <a:gd name="connsiteY133" fmla="*/ 3081814 h 4340073"/>
              <a:gd name="connsiteX134" fmla="*/ 533923 w 2684164"/>
              <a:gd name="connsiteY134" fmla="*/ 3220403 h 4340073"/>
              <a:gd name="connsiteX135" fmla="*/ 588692 w 2684164"/>
              <a:gd name="connsiteY135" fmla="*/ 3276601 h 4340073"/>
              <a:gd name="connsiteX136" fmla="*/ 614886 w 2684164"/>
              <a:gd name="connsiteY136" fmla="*/ 3342323 h 4340073"/>
              <a:gd name="connsiteX137" fmla="*/ 586311 w 2684164"/>
              <a:gd name="connsiteY137" fmla="*/ 3392329 h 4340073"/>
              <a:gd name="connsiteX138" fmla="*/ 586310 w 2684164"/>
              <a:gd name="connsiteY138" fmla="*/ 3450432 h 4340073"/>
              <a:gd name="connsiteX139" fmla="*/ 562498 w 2684164"/>
              <a:gd name="connsiteY139" fmla="*/ 3493294 h 4340073"/>
              <a:gd name="connsiteX140" fmla="*/ 546781 w 2684164"/>
              <a:gd name="connsiteY140" fmla="*/ 3561398 h 4340073"/>
              <a:gd name="connsiteX141" fmla="*/ 538686 w 2684164"/>
              <a:gd name="connsiteY141" fmla="*/ 3611404 h 4340073"/>
              <a:gd name="connsiteX142" fmla="*/ 519635 w 2684164"/>
              <a:gd name="connsiteY142" fmla="*/ 3654266 h 4340073"/>
              <a:gd name="connsiteX143" fmla="*/ 547258 w 2684164"/>
              <a:gd name="connsiteY143" fmla="*/ 3685223 h 4340073"/>
              <a:gd name="connsiteX144" fmla="*/ 600598 w 2684164"/>
              <a:gd name="connsiteY144" fmla="*/ 3699034 h 4340073"/>
              <a:gd name="connsiteX145" fmla="*/ 659653 w 2684164"/>
              <a:gd name="connsiteY145" fmla="*/ 3678556 h 4340073"/>
              <a:gd name="connsiteX146" fmla="*/ 661558 w 2684164"/>
              <a:gd name="connsiteY146" fmla="*/ 3725703 h 4340073"/>
              <a:gd name="connsiteX147" fmla="*/ 717279 w 2684164"/>
              <a:gd name="connsiteY147" fmla="*/ 3725704 h 4340073"/>
              <a:gd name="connsiteX148" fmla="*/ 781573 w 2684164"/>
              <a:gd name="connsiteY148" fmla="*/ 3743801 h 4340073"/>
              <a:gd name="connsiteX149" fmla="*/ 807767 w 2684164"/>
              <a:gd name="connsiteY149" fmla="*/ 3792379 h 4340073"/>
              <a:gd name="connsiteX150" fmla="*/ 844438 w 2684164"/>
              <a:gd name="connsiteY150" fmla="*/ 3798094 h 4340073"/>
              <a:gd name="connsiteX151" fmla="*/ 872061 w 2684164"/>
              <a:gd name="connsiteY151" fmla="*/ 3815716 h 4340073"/>
              <a:gd name="connsiteX152" fmla="*/ 890158 w 2684164"/>
              <a:gd name="connsiteY152" fmla="*/ 3836194 h 4340073"/>
              <a:gd name="connsiteX153" fmla="*/ 897778 w 2684164"/>
              <a:gd name="connsiteY153" fmla="*/ 3866674 h 4340073"/>
              <a:gd name="connsiteX154" fmla="*/ 913018 w 2684164"/>
              <a:gd name="connsiteY154" fmla="*/ 3889534 h 4340073"/>
              <a:gd name="connsiteX155" fmla="*/ 957309 w 2684164"/>
              <a:gd name="connsiteY155" fmla="*/ 3922872 h 4340073"/>
              <a:gd name="connsiteX156" fmla="*/ 989218 w 2684164"/>
              <a:gd name="connsiteY156" fmla="*/ 3973354 h 4340073"/>
              <a:gd name="connsiteX157" fmla="*/ 1004458 w 2684164"/>
              <a:gd name="connsiteY157" fmla="*/ 3996214 h 4340073"/>
              <a:gd name="connsiteX158" fmla="*/ 1027318 w 2684164"/>
              <a:gd name="connsiteY158" fmla="*/ 4034314 h 4340073"/>
              <a:gd name="connsiteX159" fmla="*/ 1060179 w 2684164"/>
              <a:gd name="connsiteY159" fmla="*/ 4120039 h 4340073"/>
              <a:gd name="connsiteX160" fmla="*/ 1136856 w 2684164"/>
              <a:gd name="connsiteY160" fmla="*/ 4154329 h 4340073"/>
              <a:gd name="connsiteX161" fmla="*/ 1166383 w 2684164"/>
              <a:gd name="connsiteY161" fmla="*/ 4216241 h 4340073"/>
              <a:gd name="connsiteX162" fmla="*/ 1203054 w 2684164"/>
              <a:gd name="connsiteY162" fmla="*/ 4211479 h 4340073"/>
              <a:gd name="connsiteX163" fmla="*/ 1246393 w 2684164"/>
              <a:gd name="connsiteY163" fmla="*/ 4259581 h 4340073"/>
              <a:gd name="connsiteX164" fmla="*/ 1309258 w 2684164"/>
              <a:gd name="connsiteY164" fmla="*/ 4340067 h 4340073"/>
              <a:gd name="connsiteX165" fmla="*/ 1337833 w 2684164"/>
              <a:gd name="connsiteY165" fmla="*/ 4288631 h 4340073"/>
              <a:gd name="connsiteX166" fmla="*/ 1334023 w 2684164"/>
              <a:gd name="connsiteY166" fmla="*/ 4254342 h 4340073"/>
              <a:gd name="connsiteX167" fmla="*/ 1405938 w 2684164"/>
              <a:gd name="connsiteY167" fmla="*/ 4201002 h 4340073"/>
              <a:gd name="connsiteX168" fmla="*/ 1407842 w 2684164"/>
              <a:gd name="connsiteY168" fmla="*/ 4185285 h 4340073"/>
              <a:gd name="connsiteX169" fmla="*/ 1499758 w 2684164"/>
              <a:gd name="connsiteY169" fmla="*/ 4186714 h 4340073"/>
              <a:gd name="connsiteX170" fmla="*/ 1545478 w 2684164"/>
              <a:gd name="connsiteY170" fmla="*/ 4156234 h 4340073"/>
              <a:gd name="connsiteX171" fmla="*/ 1575958 w 2684164"/>
              <a:gd name="connsiteY171" fmla="*/ 4148614 h 4340073"/>
              <a:gd name="connsiteX172" fmla="*/ 1636918 w 2684164"/>
              <a:gd name="connsiteY172" fmla="*/ 4087654 h 4340073"/>
              <a:gd name="connsiteX173" fmla="*/ 1667398 w 2684164"/>
              <a:gd name="connsiteY173" fmla="*/ 4064794 h 4340073"/>
              <a:gd name="connsiteX174" fmla="*/ 1819798 w 2684164"/>
              <a:gd name="connsiteY174" fmla="*/ 4026694 h 4340073"/>
              <a:gd name="connsiteX175" fmla="*/ 1850278 w 2684164"/>
              <a:gd name="connsiteY175" fmla="*/ 4011454 h 4340073"/>
              <a:gd name="connsiteX176" fmla="*/ 1895998 w 2684164"/>
              <a:gd name="connsiteY176" fmla="*/ 3996214 h 4340073"/>
              <a:gd name="connsiteX177" fmla="*/ 1918858 w 2684164"/>
              <a:gd name="connsiteY177" fmla="*/ 3980974 h 4340073"/>
              <a:gd name="connsiteX178" fmla="*/ 1979818 w 2684164"/>
              <a:gd name="connsiteY178" fmla="*/ 3935254 h 4340073"/>
              <a:gd name="connsiteX179" fmla="*/ 2040778 w 2684164"/>
              <a:gd name="connsiteY179" fmla="*/ 3897154 h 4340073"/>
              <a:gd name="connsiteX180" fmla="*/ 2071258 w 2684164"/>
              <a:gd name="connsiteY180" fmla="*/ 3881914 h 4340073"/>
              <a:gd name="connsiteX181" fmla="*/ 2124598 w 2684164"/>
              <a:gd name="connsiteY181" fmla="*/ 3843814 h 4340073"/>
              <a:gd name="connsiteX182" fmla="*/ 2155078 w 2684164"/>
              <a:gd name="connsiteY182" fmla="*/ 3813334 h 4340073"/>
              <a:gd name="connsiteX183" fmla="*/ 2193178 w 2684164"/>
              <a:gd name="connsiteY183" fmla="*/ 3714274 h 4340073"/>
              <a:gd name="connsiteX184" fmla="*/ 2155078 w 2684164"/>
              <a:gd name="connsiteY184" fmla="*/ 3630454 h 4340073"/>
              <a:gd name="connsiteX185" fmla="*/ 2132218 w 2684164"/>
              <a:gd name="connsiteY185" fmla="*/ 3622834 h 4340073"/>
              <a:gd name="connsiteX186" fmla="*/ 2116978 w 2684164"/>
              <a:gd name="connsiteY186" fmla="*/ 3706654 h 4340073"/>
              <a:gd name="connsiteX187" fmla="*/ 2101738 w 2684164"/>
              <a:gd name="connsiteY187" fmla="*/ 3683794 h 4340073"/>
              <a:gd name="connsiteX188" fmla="*/ 2040778 w 2684164"/>
              <a:gd name="connsiteY188" fmla="*/ 3691414 h 4340073"/>
              <a:gd name="connsiteX189" fmla="*/ 2048398 w 2684164"/>
              <a:gd name="connsiteY189" fmla="*/ 3729514 h 4340073"/>
              <a:gd name="connsiteX190" fmla="*/ 2071258 w 2684164"/>
              <a:gd name="connsiteY190" fmla="*/ 3744754 h 4340073"/>
              <a:gd name="connsiteX191" fmla="*/ 2086498 w 2684164"/>
              <a:gd name="connsiteY191" fmla="*/ 3775234 h 4340073"/>
              <a:gd name="connsiteX192" fmla="*/ 2078878 w 2684164"/>
              <a:gd name="connsiteY192" fmla="*/ 3820954 h 4340073"/>
              <a:gd name="connsiteX193" fmla="*/ 2002678 w 2684164"/>
              <a:gd name="connsiteY193" fmla="*/ 3775234 h 4340073"/>
              <a:gd name="connsiteX194" fmla="*/ 1987438 w 2684164"/>
              <a:gd name="connsiteY194" fmla="*/ 3676174 h 4340073"/>
              <a:gd name="connsiteX195" fmla="*/ 1964578 w 2684164"/>
              <a:gd name="connsiteY195" fmla="*/ 3653314 h 4340073"/>
              <a:gd name="connsiteX196" fmla="*/ 1972198 w 2684164"/>
              <a:gd name="connsiteY196" fmla="*/ 3607594 h 4340073"/>
              <a:gd name="connsiteX197" fmla="*/ 2017918 w 2684164"/>
              <a:gd name="connsiteY197" fmla="*/ 3599974 h 4340073"/>
              <a:gd name="connsiteX198" fmla="*/ 2025538 w 2684164"/>
              <a:gd name="connsiteY198" fmla="*/ 3546634 h 4340073"/>
              <a:gd name="connsiteX199" fmla="*/ 2056018 w 2684164"/>
              <a:gd name="connsiteY199" fmla="*/ 3554254 h 4340073"/>
              <a:gd name="connsiteX200" fmla="*/ 2086498 w 2684164"/>
              <a:gd name="connsiteY200" fmla="*/ 3516154 h 4340073"/>
              <a:gd name="connsiteX201" fmla="*/ 2116978 w 2684164"/>
              <a:gd name="connsiteY201" fmla="*/ 3485674 h 4340073"/>
              <a:gd name="connsiteX202" fmla="*/ 2132218 w 2684164"/>
              <a:gd name="connsiteY202" fmla="*/ 3462814 h 4340073"/>
              <a:gd name="connsiteX203" fmla="*/ 2162698 w 2684164"/>
              <a:gd name="connsiteY203" fmla="*/ 3439954 h 4340073"/>
              <a:gd name="connsiteX204" fmla="*/ 2231278 w 2684164"/>
              <a:gd name="connsiteY204" fmla="*/ 3348514 h 4340073"/>
              <a:gd name="connsiteX205" fmla="*/ 2238898 w 2684164"/>
              <a:gd name="connsiteY205" fmla="*/ 3318034 h 4340073"/>
              <a:gd name="connsiteX206" fmla="*/ 2261758 w 2684164"/>
              <a:gd name="connsiteY206" fmla="*/ 3257074 h 4340073"/>
              <a:gd name="connsiteX207" fmla="*/ 2269378 w 2684164"/>
              <a:gd name="connsiteY207" fmla="*/ 3211354 h 4340073"/>
              <a:gd name="connsiteX208" fmla="*/ 2292238 w 2684164"/>
              <a:gd name="connsiteY208" fmla="*/ 3165634 h 4340073"/>
              <a:gd name="connsiteX209" fmla="*/ 2307478 w 2684164"/>
              <a:gd name="connsiteY209" fmla="*/ 3127534 h 4340073"/>
              <a:gd name="connsiteX210" fmla="*/ 2345578 w 2684164"/>
              <a:gd name="connsiteY210" fmla="*/ 3112294 h 4340073"/>
              <a:gd name="connsiteX211" fmla="*/ 2368438 w 2684164"/>
              <a:gd name="connsiteY211" fmla="*/ 3097054 h 4340073"/>
              <a:gd name="connsiteX212" fmla="*/ 2487977 w 2684164"/>
              <a:gd name="connsiteY212" fmla="*/ 3067050 h 4340073"/>
              <a:gd name="connsiteX213" fmla="*/ 2586085 w 2684164"/>
              <a:gd name="connsiteY213" fmla="*/ 3063717 h 4340073"/>
              <a:gd name="connsiteX214" fmla="*/ 2678476 w 2684164"/>
              <a:gd name="connsiteY214" fmla="*/ 3054668 h 4340073"/>
              <a:gd name="connsiteX0" fmla="*/ 2678476 w 2684164"/>
              <a:gd name="connsiteY0" fmla="*/ 3054668 h 4340073"/>
              <a:gd name="connsiteX1" fmla="*/ 2673238 w 2684164"/>
              <a:gd name="connsiteY1" fmla="*/ 3028474 h 4340073"/>
              <a:gd name="connsiteX2" fmla="*/ 2665618 w 2684164"/>
              <a:gd name="connsiteY2" fmla="*/ 2975134 h 4340073"/>
              <a:gd name="connsiteX3" fmla="*/ 2623708 w 2684164"/>
              <a:gd name="connsiteY3" fmla="*/ 2967038 h 4340073"/>
              <a:gd name="connsiteX4" fmla="*/ 2560367 w 2684164"/>
              <a:gd name="connsiteY4" fmla="*/ 2966561 h 4340073"/>
              <a:gd name="connsiteX5" fmla="*/ 2519410 w 2684164"/>
              <a:gd name="connsiteY5" fmla="*/ 2908936 h 4340073"/>
              <a:gd name="connsiteX6" fmla="*/ 2457021 w 2684164"/>
              <a:gd name="connsiteY6" fmla="*/ 2905601 h 4340073"/>
              <a:gd name="connsiteX7" fmla="*/ 2410349 w 2684164"/>
              <a:gd name="connsiteY7" fmla="*/ 2889885 h 4340073"/>
              <a:gd name="connsiteX8" fmla="*/ 2376058 w 2684164"/>
              <a:gd name="connsiteY8" fmla="*/ 2876074 h 4340073"/>
              <a:gd name="connsiteX9" fmla="*/ 2347960 w 2684164"/>
              <a:gd name="connsiteY9" fmla="*/ 2856071 h 4340073"/>
              <a:gd name="connsiteX10" fmla="*/ 2293190 w 2684164"/>
              <a:gd name="connsiteY10" fmla="*/ 2824163 h 4340073"/>
              <a:gd name="connsiteX11" fmla="*/ 2218895 w 2684164"/>
              <a:gd name="connsiteY11" fmla="*/ 2864167 h 4340073"/>
              <a:gd name="connsiteX12" fmla="*/ 2178414 w 2684164"/>
              <a:gd name="connsiteY12" fmla="*/ 2825116 h 4340073"/>
              <a:gd name="connsiteX13" fmla="*/ 2143172 w 2684164"/>
              <a:gd name="connsiteY13" fmla="*/ 2746058 h 4340073"/>
              <a:gd name="connsiteX14" fmla="*/ 2123646 w 2684164"/>
              <a:gd name="connsiteY14" fmla="*/ 2684621 h 4340073"/>
              <a:gd name="connsiteX15" fmla="*/ 2105549 w 2684164"/>
              <a:gd name="connsiteY15" fmla="*/ 2649379 h 4340073"/>
              <a:gd name="connsiteX16" fmla="*/ 2104119 w 2684164"/>
              <a:gd name="connsiteY16" fmla="*/ 2600801 h 4340073"/>
              <a:gd name="connsiteX17" fmla="*/ 2026490 w 2684164"/>
              <a:gd name="connsiteY17" fmla="*/ 2686051 h 4340073"/>
              <a:gd name="connsiteX18" fmla="*/ 1959340 w 2684164"/>
              <a:gd name="connsiteY18" fmla="*/ 2754154 h 4340073"/>
              <a:gd name="connsiteX19" fmla="*/ 1912191 w 2684164"/>
              <a:gd name="connsiteY19" fmla="*/ 2713196 h 4340073"/>
              <a:gd name="connsiteX20" fmla="*/ 1775507 w 2684164"/>
              <a:gd name="connsiteY20" fmla="*/ 2699862 h 4340073"/>
              <a:gd name="connsiteX21" fmla="*/ 1677399 w 2684164"/>
              <a:gd name="connsiteY21" fmla="*/ 2689860 h 4340073"/>
              <a:gd name="connsiteX22" fmla="*/ 1606915 w 2684164"/>
              <a:gd name="connsiteY22" fmla="*/ 2582229 h 4340073"/>
              <a:gd name="connsiteX23" fmla="*/ 1542145 w 2684164"/>
              <a:gd name="connsiteY23" fmla="*/ 2584133 h 4340073"/>
              <a:gd name="connsiteX24" fmla="*/ 1517379 w 2684164"/>
              <a:gd name="connsiteY24" fmla="*/ 2563654 h 4340073"/>
              <a:gd name="connsiteX25" fmla="*/ 1469278 w 2684164"/>
              <a:gd name="connsiteY25" fmla="*/ 2381726 h 4340073"/>
              <a:gd name="connsiteX26" fmla="*/ 1438798 w 2684164"/>
              <a:gd name="connsiteY26" fmla="*/ 2289334 h 4340073"/>
              <a:gd name="connsiteX27" fmla="*/ 1400698 w 2684164"/>
              <a:gd name="connsiteY27" fmla="*/ 2220754 h 4340073"/>
              <a:gd name="connsiteX28" fmla="*/ 1385458 w 2684164"/>
              <a:gd name="connsiteY28" fmla="*/ 2197894 h 4340073"/>
              <a:gd name="connsiteX29" fmla="*/ 1374981 w 2684164"/>
              <a:gd name="connsiteY29" fmla="*/ 2152651 h 4340073"/>
              <a:gd name="connsiteX30" fmla="*/ 1369742 w 2684164"/>
              <a:gd name="connsiteY30" fmla="*/ 2052162 h 4340073"/>
              <a:gd name="connsiteX31" fmla="*/ 1384030 w 2684164"/>
              <a:gd name="connsiteY31" fmla="*/ 1982630 h 4340073"/>
              <a:gd name="connsiteX32" fmla="*/ 1315926 w 2684164"/>
              <a:gd name="connsiteY32" fmla="*/ 1917859 h 4340073"/>
              <a:gd name="connsiteX33" fmla="*/ 1282588 w 2684164"/>
              <a:gd name="connsiteY33" fmla="*/ 1912621 h 4340073"/>
              <a:gd name="connsiteX34" fmla="*/ 1184957 w 2684164"/>
              <a:gd name="connsiteY34" fmla="*/ 1853089 h 4340073"/>
              <a:gd name="connsiteX35" fmla="*/ 1126856 w 2684164"/>
              <a:gd name="connsiteY35" fmla="*/ 1863567 h 4340073"/>
              <a:gd name="connsiteX36" fmla="*/ 1074467 w 2684164"/>
              <a:gd name="connsiteY36" fmla="*/ 1897379 h 4340073"/>
              <a:gd name="connsiteX37" fmla="*/ 1025413 w 2684164"/>
              <a:gd name="connsiteY37" fmla="*/ 1923098 h 4340073"/>
              <a:gd name="connsiteX38" fmla="*/ 958738 w 2684164"/>
              <a:gd name="connsiteY38" fmla="*/ 1984058 h 4340073"/>
              <a:gd name="connsiteX39" fmla="*/ 909684 w 2684164"/>
              <a:gd name="connsiteY39" fmla="*/ 1941672 h 4340073"/>
              <a:gd name="connsiteX40" fmla="*/ 854917 w 2684164"/>
              <a:gd name="connsiteY40" fmla="*/ 1915002 h 4340073"/>
              <a:gd name="connsiteX41" fmla="*/ 823960 w 2684164"/>
              <a:gd name="connsiteY41" fmla="*/ 1889284 h 4340073"/>
              <a:gd name="connsiteX42" fmla="*/ 800624 w 2684164"/>
              <a:gd name="connsiteY42" fmla="*/ 1846898 h 4340073"/>
              <a:gd name="connsiteX43" fmla="*/ 814912 w 2684164"/>
              <a:gd name="connsiteY43" fmla="*/ 1789748 h 4340073"/>
              <a:gd name="connsiteX44" fmla="*/ 804433 w 2684164"/>
              <a:gd name="connsiteY44" fmla="*/ 1720215 h 4340073"/>
              <a:gd name="connsiteX45" fmla="*/ 783955 w 2684164"/>
              <a:gd name="connsiteY45" fmla="*/ 1625441 h 4340073"/>
              <a:gd name="connsiteX46" fmla="*/ 760141 w 2684164"/>
              <a:gd name="connsiteY46" fmla="*/ 1635919 h 4340073"/>
              <a:gd name="connsiteX47" fmla="*/ 701563 w 2684164"/>
              <a:gd name="connsiteY47" fmla="*/ 1571626 h 4340073"/>
              <a:gd name="connsiteX48" fmla="*/ 730138 w 2684164"/>
              <a:gd name="connsiteY48" fmla="*/ 1519714 h 4340073"/>
              <a:gd name="connsiteX49" fmla="*/ 777763 w 2684164"/>
              <a:gd name="connsiteY49" fmla="*/ 1455420 h 4340073"/>
              <a:gd name="connsiteX50" fmla="*/ 775858 w 2684164"/>
              <a:gd name="connsiteY50" fmla="*/ 1429227 h 4340073"/>
              <a:gd name="connsiteX51" fmla="*/ 818721 w 2684164"/>
              <a:gd name="connsiteY51" fmla="*/ 1375409 h 4340073"/>
              <a:gd name="connsiteX52" fmla="*/ 826818 w 2684164"/>
              <a:gd name="connsiteY52" fmla="*/ 1282542 h 4340073"/>
              <a:gd name="connsiteX53" fmla="*/ 812529 w 2684164"/>
              <a:gd name="connsiteY53" fmla="*/ 1198721 h 4340073"/>
              <a:gd name="connsiteX54" fmla="*/ 780144 w 2684164"/>
              <a:gd name="connsiteY54" fmla="*/ 1151573 h 4340073"/>
              <a:gd name="connsiteX55" fmla="*/ 761571 w 2684164"/>
              <a:gd name="connsiteY55" fmla="*/ 1070134 h 4340073"/>
              <a:gd name="connsiteX56" fmla="*/ 805387 w 2684164"/>
              <a:gd name="connsiteY56" fmla="*/ 1034892 h 4340073"/>
              <a:gd name="connsiteX57" fmla="*/ 808720 w 2684164"/>
              <a:gd name="connsiteY57" fmla="*/ 976789 h 4340073"/>
              <a:gd name="connsiteX58" fmla="*/ 821102 w 2684164"/>
              <a:gd name="connsiteY58" fmla="*/ 901065 h 4340073"/>
              <a:gd name="connsiteX59" fmla="*/ 830151 w 2684164"/>
              <a:gd name="connsiteY59" fmla="*/ 833914 h 4340073"/>
              <a:gd name="connsiteX60" fmla="*/ 844915 w 2684164"/>
              <a:gd name="connsiteY60" fmla="*/ 795814 h 4340073"/>
              <a:gd name="connsiteX61" fmla="*/ 860154 w 2684164"/>
              <a:gd name="connsiteY61" fmla="*/ 762475 h 4340073"/>
              <a:gd name="connsiteX62" fmla="*/ 833961 w 2684164"/>
              <a:gd name="connsiteY62" fmla="*/ 696754 h 4340073"/>
              <a:gd name="connsiteX63" fmla="*/ 818245 w 2684164"/>
              <a:gd name="connsiteY63" fmla="*/ 573405 h 4340073"/>
              <a:gd name="connsiteX64" fmla="*/ 787764 w 2684164"/>
              <a:gd name="connsiteY64" fmla="*/ 536259 h 4340073"/>
              <a:gd name="connsiteX65" fmla="*/ 770143 w 2684164"/>
              <a:gd name="connsiteY65" fmla="*/ 505777 h 4340073"/>
              <a:gd name="connsiteX66" fmla="*/ 747283 w 2684164"/>
              <a:gd name="connsiteY66" fmla="*/ 430054 h 4340073"/>
              <a:gd name="connsiteX67" fmla="*/ 720137 w 2684164"/>
              <a:gd name="connsiteY67" fmla="*/ 349091 h 4340073"/>
              <a:gd name="connsiteX68" fmla="*/ 732519 w 2684164"/>
              <a:gd name="connsiteY68" fmla="*/ 321469 h 4340073"/>
              <a:gd name="connsiteX69" fmla="*/ 729187 w 2684164"/>
              <a:gd name="connsiteY69" fmla="*/ 256223 h 4340073"/>
              <a:gd name="connsiteX70" fmla="*/ 710137 w 2684164"/>
              <a:gd name="connsiteY70" fmla="*/ 241935 h 4340073"/>
              <a:gd name="connsiteX71" fmla="*/ 702040 w 2684164"/>
              <a:gd name="connsiteY71" fmla="*/ 171451 h 4340073"/>
              <a:gd name="connsiteX72" fmla="*/ 668226 w 2684164"/>
              <a:gd name="connsiteY72" fmla="*/ 120015 h 4340073"/>
              <a:gd name="connsiteX73" fmla="*/ 679180 w 2684164"/>
              <a:gd name="connsiteY73" fmla="*/ 70485 h 4340073"/>
              <a:gd name="connsiteX74" fmla="*/ 650127 w 2684164"/>
              <a:gd name="connsiteY74" fmla="*/ 0 h 4340073"/>
              <a:gd name="connsiteX75" fmla="*/ 605837 w 2684164"/>
              <a:gd name="connsiteY75" fmla="*/ 10001 h 4340073"/>
              <a:gd name="connsiteX76" fmla="*/ 535352 w 2684164"/>
              <a:gd name="connsiteY76" fmla="*/ 85249 h 4340073"/>
              <a:gd name="connsiteX77" fmla="*/ 552497 w 2684164"/>
              <a:gd name="connsiteY77" fmla="*/ 158591 h 4340073"/>
              <a:gd name="connsiteX78" fmla="*/ 545831 w 2684164"/>
              <a:gd name="connsiteY78" fmla="*/ 234792 h 4340073"/>
              <a:gd name="connsiteX79" fmla="*/ 498205 w 2684164"/>
              <a:gd name="connsiteY79" fmla="*/ 313373 h 4340073"/>
              <a:gd name="connsiteX80" fmla="*/ 453913 w 2684164"/>
              <a:gd name="connsiteY80" fmla="*/ 408147 h 4340073"/>
              <a:gd name="connsiteX81" fmla="*/ 361044 w 2684164"/>
              <a:gd name="connsiteY81" fmla="*/ 381476 h 4340073"/>
              <a:gd name="connsiteX82" fmla="*/ 293418 w 2684164"/>
              <a:gd name="connsiteY82" fmla="*/ 441960 h 4340073"/>
              <a:gd name="connsiteX83" fmla="*/ 263413 w 2684164"/>
              <a:gd name="connsiteY83" fmla="*/ 513874 h 4340073"/>
              <a:gd name="connsiteX84" fmla="*/ 314848 w 2684164"/>
              <a:gd name="connsiteY84" fmla="*/ 574834 h 4340073"/>
              <a:gd name="connsiteX85" fmla="*/ 228646 w 2684164"/>
              <a:gd name="connsiteY85" fmla="*/ 711995 h 4340073"/>
              <a:gd name="connsiteX86" fmla="*/ 255318 w 2684164"/>
              <a:gd name="connsiteY86" fmla="*/ 758667 h 4340073"/>
              <a:gd name="connsiteX87" fmla="*/ 241029 w 2684164"/>
              <a:gd name="connsiteY87" fmla="*/ 834390 h 4340073"/>
              <a:gd name="connsiteX88" fmla="*/ 295798 w 2684164"/>
              <a:gd name="connsiteY88" fmla="*/ 849630 h 4340073"/>
              <a:gd name="connsiteX89" fmla="*/ 343899 w 2684164"/>
              <a:gd name="connsiteY89" fmla="*/ 872966 h 4340073"/>
              <a:gd name="connsiteX90" fmla="*/ 317230 w 2684164"/>
              <a:gd name="connsiteY90" fmla="*/ 957263 h 4340073"/>
              <a:gd name="connsiteX91" fmla="*/ 314849 w 2684164"/>
              <a:gd name="connsiteY91" fmla="*/ 1051560 h 4340073"/>
              <a:gd name="connsiteX92" fmla="*/ 231506 w 2684164"/>
              <a:gd name="connsiteY92" fmla="*/ 1096803 h 4340073"/>
              <a:gd name="connsiteX93" fmla="*/ 152447 w 2684164"/>
              <a:gd name="connsiteY93" fmla="*/ 1095376 h 4340073"/>
              <a:gd name="connsiteX94" fmla="*/ 159114 w 2684164"/>
              <a:gd name="connsiteY94" fmla="*/ 1245395 h 4340073"/>
              <a:gd name="connsiteX95" fmla="*/ 221503 w 2684164"/>
              <a:gd name="connsiteY95" fmla="*/ 1283494 h 4340073"/>
              <a:gd name="connsiteX96" fmla="*/ 210073 w 2684164"/>
              <a:gd name="connsiteY96" fmla="*/ 1344454 h 4340073"/>
              <a:gd name="connsiteX97" fmla="*/ 292464 w 2684164"/>
              <a:gd name="connsiteY97" fmla="*/ 1416368 h 4340073"/>
              <a:gd name="connsiteX98" fmla="*/ 272938 w 2684164"/>
              <a:gd name="connsiteY98" fmla="*/ 1466374 h 4340073"/>
              <a:gd name="connsiteX99" fmla="*/ 237219 w 2684164"/>
              <a:gd name="connsiteY99" fmla="*/ 1567339 h 4340073"/>
              <a:gd name="connsiteX100" fmla="*/ 212455 w 2684164"/>
              <a:gd name="connsiteY100" fmla="*/ 1594485 h 4340073"/>
              <a:gd name="connsiteX101" fmla="*/ 152923 w 2684164"/>
              <a:gd name="connsiteY101" fmla="*/ 1602105 h 4340073"/>
              <a:gd name="connsiteX102" fmla="*/ 96249 w 2684164"/>
              <a:gd name="connsiteY102" fmla="*/ 1652111 h 4340073"/>
              <a:gd name="connsiteX103" fmla="*/ 35289 w 2684164"/>
              <a:gd name="connsiteY103" fmla="*/ 1684497 h 4340073"/>
              <a:gd name="connsiteX104" fmla="*/ 11001 w 2684164"/>
              <a:gd name="connsiteY104" fmla="*/ 1750219 h 4340073"/>
              <a:gd name="connsiteX105" fmla="*/ 523 w 2684164"/>
              <a:gd name="connsiteY105" fmla="*/ 1875473 h 4340073"/>
              <a:gd name="connsiteX106" fmla="*/ 29098 w 2684164"/>
              <a:gd name="connsiteY106" fmla="*/ 1938814 h 4340073"/>
              <a:gd name="connsiteX107" fmla="*/ 79104 w 2684164"/>
              <a:gd name="connsiteY107" fmla="*/ 1993107 h 4340073"/>
              <a:gd name="connsiteX108" fmla="*/ 166258 w 2684164"/>
              <a:gd name="connsiteY108" fmla="*/ 2037874 h 4340073"/>
              <a:gd name="connsiteX109" fmla="*/ 241505 w 2684164"/>
              <a:gd name="connsiteY109" fmla="*/ 2100263 h 4340073"/>
              <a:gd name="connsiteX110" fmla="*/ 265318 w 2684164"/>
              <a:gd name="connsiteY110" fmla="*/ 2182654 h 4340073"/>
              <a:gd name="connsiteX111" fmla="*/ 318182 w 2684164"/>
              <a:gd name="connsiteY111" fmla="*/ 2265045 h 4340073"/>
              <a:gd name="connsiteX112" fmla="*/ 443436 w 2684164"/>
              <a:gd name="connsiteY112" fmla="*/ 2258854 h 4340073"/>
              <a:gd name="connsiteX113" fmla="*/ 472010 w 2684164"/>
              <a:gd name="connsiteY113" fmla="*/ 2296954 h 4340073"/>
              <a:gd name="connsiteX114" fmla="*/ 510111 w 2684164"/>
              <a:gd name="connsiteY114" fmla="*/ 2330292 h 4340073"/>
              <a:gd name="connsiteX115" fmla="*/ 541067 w 2684164"/>
              <a:gd name="connsiteY115" fmla="*/ 2318385 h 4340073"/>
              <a:gd name="connsiteX116" fmla="*/ 564403 w 2684164"/>
              <a:gd name="connsiteY116" fmla="*/ 2392680 h 4340073"/>
              <a:gd name="connsiteX117" fmla="*/ 543448 w 2684164"/>
              <a:gd name="connsiteY117" fmla="*/ 2461737 h 4340073"/>
              <a:gd name="connsiteX118" fmla="*/ 497728 w 2684164"/>
              <a:gd name="connsiteY118" fmla="*/ 2511267 h 4340073"/>
              <a:gd name="connsiteX119" fmla="*/ 499633 w 2684164"/>
              <a:gd name="connsiteY119" fmla="*/ 2549843 h 4340073"/>
              <a:gd name="connsiteX120" fmla="*/ 491061 w 2684164"/>
              <a:gd name="connsiteY120" fmla="*/ 2611279 h 4340073"/>
              <a:gd name="connsiteX121" fmla="*/ 524398 w 2684164"/>
              <a:gd name="connsiteY121" fmla="*/ 2648902 h 4340073"/>
              <a:gd name="connsiteX122" fmla="*/ 532018 w 2684164"/>
              <a:gd name="connsiteY122" fmla="*/ 2681764 h 4340073"/>
              <a:gd name="connsiteX123" fmla="*/ 564879 w 2684164"/>
              <a:gd name="connsiteY123" fmla="*/ 2642236 h 4340073"/>
              <a:gd name="connsiteX124" fmla="*/ 598217 w 2684164"/>
              <a:gd name="connsiteY124" fmla="*/ 2584610 h 4340073"/>
              <a:gd name="connsiteX125" fmla="*/ 655366 w 2684164"/>
              <a:gd name="connsiteY125" fmla="*/ 2589848 h 4340073"/>
              <a:gd name="connsiteX126" fmla="*/ 717279 w 2684164"/>
              <a:gd name="connsiteY126" fmla="*/ 2680812 h 4340073"/>
              <a:gd name="connsiteX127" fmla="*/ 755855 w 2684164"/>
              <a:gd name="connsiteY127" fmla="*/ 2739390 h 4340073"/>
              <a:gd name="connsiteX128" fmla="*/ 713945 w 2684164"/>
              <a:gd name="connsiteY128" fmla="*/ 2816067 h 4340073"/>
              <a:gd name="connsiteX129" fmla="*/ 642032 w 2684164"/>
              <a:gd name="connsiteY129" fmla="*/ 2851785 h 4340073"/>
              <a:gd name="connsiteX130" fmla="*/ 592978 w 2684164"/>
              <a:gd name="connsiteY130" fmla="*/ 2914174 h 4340073"/>
              <a:gd name="connsiteX131" fmla="*/ 526779 w 2684164"/>
              <a:gd name="connsiteY131" fmla="*/ 2938462 h 4340073"/>
              <a:gd name="connsiteX132" fmla="*/ 497252 w 2684164"/>
              <a:gd name="connsiteY132" fmla="*/ 2980373 h 4340073"/>
              <a:gd name="connsiteX133" fmla="*/ 527732 w 2684164"/>
              <a:gd name="connsiteY133" fmla="*/ 3081814 h 4340073"/>
              <a:gd name="connsiteX134" fmla="*/ 533923 w 2684164"/>
              <a:gd name="connsiteY134" fmla="*/ 3220403 h 4340073"/>
              <a:gd name="connsiteX135" fmla="*/ 588692 w 2684164"/>
              <a:gd name="connsiteY135" fmla="*/ 3276601 h 4340073"/>
              <a:gd name="connsiteX136" fmla="*/ 614886 w 2684164"/>
              <a:gd name="connsiteY136" fmla="*/ 3342323 h 4340073"/>
              <a:gd name="connsiteX137" fmla="*/ 586311 w 2684164"/>
              <a:gd name="connsiteY137" fmla="*/ 3392329 h 4340073"/>
              <a:gd name="connsiteX138" fmla="*/ 586310 w 2684164"/>
              <a:gd name="connsiteY138" fmla="*/ 3450432 h 4340073"/>
              <a:gd name="connsiteX139" fmla="*/ 562498 w 2684164"/>
              <a:gd name="connsiteY139" fmla="*/ 3493294 h 4340073"/>
              <a:gd name="connsiteX140" fmla="*/ 546781 w 2684164"/>
              <a:gd name="connsiteY140" fmla="*/ 3561398 h 4340073"/>
              <a:gd name="connsiteX141" fmla="*/ 538686 w 2684164"/>
              <a:gd name="connsiteY141" fmla="*/ 3611404 h 4340073"/>
              <a:gd name="connsiteX142" fmla="*/ 519635 w 2684164"/>
              <a:gd name="connsiteY142" fmla="*/ 3654266 h 4340073"/>
              <a:gd name="connsiteX143" fmla="*/ 547258 w 2684164"/>
              <a:gd name="connsiteY143" fmla="*/ 3685223 h 4340073"/>
              <a:gd name="connsiteX144" fmla="*/ 600598 w 2684164"/>
              <a:gd name="connsiteY144" fmla="*/ 3699034 h 4340073"/>
              <a:gd name="connsiteX145" fmla="*/ 659653 w 2684164"/>
              <a:gd name="connsiteY145" fmla="*/ 3678556 h 4340073"/>
              <a:gd name="connsiteX146" fmla="*/ 661558 w 2684164"/>
              <a:gd name="connsiteY146" fmla="*/ 3725703 h 4340073"/>
              <a:gd name="connsiteX147" fmla="*/ 717279 w 2684164"/>
              <a:gd name="connsiteY147" fmla="*/ 3725704 h 4340073"/>
              <a:gd name="connsiteX148" fmla="*/ 781573 w 2684164"/>
              <a:gd name="connsiteY148" fmla="*/ 3743801 h 4340073"/>
              <a:gd name="connsiteX149" fmla="*/ 807767 w 2684164"/>
              <a:gd name="connsiteY149" fmla="*/ 3792379 h 4340073"/>
              <a:gd name="connsiteX150" fmla="*/ 844438 w 2684164"/>
              <a:gd name="connsiteY150" fmla="*/ 3798094 h 4340073"/>
              <a:gd name="connsiteX151" fmla="*/ 872061 w 2684164"/>
              <a:gd name="connsiteY151" fmla="*/ 3815716 h 4340073"/>
              <a:gd name="connsiteX152" fmla="*/ 890158 w 2684164"/>
              <a:gd name="connsiteY152" fmla="*/ 3836194 h 4340073"/>
              <a:gd name="connsiteX153" fmla="*/ 897778 w 2684164"/>
              <a:gd name="connsiteY153" fmla="*/ 3866674 h 4340073"/>
              <a:gd name="connsiteX154" fmla="*/ 913018 w 2684164"/>
              <a:gd name="connsiteY154" fmla="*/ 3889534 h 4340073"/>
              <a:gd name="connsiteX155" fmla="*/ 957309 w 2684164"/>
              <a:gd name="connsiteY155" fmla="*/ 3922872 h 4340073"/>
              <a:gd name="connsiteX156" fmla="*/ 989218 w 2684164"/>
              <a:gd name="connsiteY156" fmla="*/ 3973354 h 4340073"/>
              <a:gd name="connsiteX157" fmla="*/ 1004458 w 2684164"/>
              <a:gd name="connsiteY157" fmla="*/ 3996214 h 4340073"/>
              <a:gd name="connsiteX158" fmla="*/ 1027318 w 2684164"/>
              <a:gd name="connsiteY158" fmla="*/ 4034314 h 4340073"/>
              <a:gd name="connsiteX159" fmla="*/ 1060179 w 2684164"/>
              <a:gd name="connsiteY159" fmla="*/ 4120039 h 4340073"/>
              <a:gd name="connsiteX160" fmla="*/ 1136856 w 2684164"/>
              <a:gd name="connsiteY160" fmla="*/ 4154329 h 4340073"/>
              <a:gd name="connsiteX161" fmla="*/ 1166383 w 2684164"/>
              <a:gd name="connsiteY161" fmla="*/ 4216241 h 4340073"/>
              <a:gd name="connsiteX162" fmla="*/ 1203054 w 2684164"/>
              <a:gd name="connsiteY162" fmla="*/ 4211479 h 4340073"/>
              <a:gd name="connsiteX163" fmla="*/ 1246393 w 2684164"/>
              <a:gd name="connsiteY163" fmla="*/ 4259581 h 4340073"/>
              <a:gd name="connsiteX164" fmla="*/ 1309258 w 2684164"/>
              <a:gd name="connsiteY164" fmla="*/ 4340067 h 4340073"/>
              <a:gd name="connsiteX165" fmla="*/ 1337833 w 2684164"/>
              <a:gd name="connsiteY165" fmla="*/ 4288631 h 4340073"/>
              <a:gd name="connsiteX166" fmla="*/ 1334023 w 2684164"/>
              <a:gd name="connsiteY166" fmla="*/ 4254342 h 4340073"/>
              <a:gd name="connsiteX167" fmla="*/ 1405938 w 2684164"/>
              <a:gd name="connsiteY167" fmla="*/ 4201002 h 4340073"/>
              <a:gd name="connsiteX168" fmla="*/ 1407842 w 2684164"/>
              <a:gd name="connsiteY168" fmla="*/ 4185285 h 4340073"/>
              <a:gd name="connsiteX169" fmla="*/ 1441973 w 2684164"/>
              <a:gd name="connsiteY169" fmla="*/ 4189254 h 4340073"/>
              <a:gd name="connsiteX170" fmla="*/ 1499758 w 2684164"/>
              <a:gd name="connsiteY170" fmla="*/ 4186714 h 4340073"/>
              <a:gd name="connsiteX171" fmla="*/ 1545478 w 2684164"/>
              <a:gd name="connsiteY171" fmla="*/ 4156234 h 4340073"/>
              <a:gd name="connsiteX172" fmla="*/ 1575958 w 2684164"/>
              <a:gd name="connsiteY172" fmla="*/ 4148614 h 4340073"/>
              <a:gd name="connsiteX173" fmla="*/ 1636918 w 2684164"/>
              <a:gd name="connsiteY173" fmla="*/ 4087654 h 4340073"/>
              <a:gd name="connsiteX174" fmla="*/ 1667398 w 2684164"/>
              <a:gd name="connsiteY174" fmla="*/ 4064794 h 4340073"/>
              <a:gd name="connsiteX175" fmla="*/ 1819798 w 2684164"/>
              <a:gd name="connsiteY175" fmla="*/ 4026694 h 4340073"/>
              <a:gd name="connsiteX176" fmla="*/ 1850278 w 2684164"/>
              <a:gd name="connsiteY176" fmla="*/ 4011454 h 4340073"/>
              <a:gd name="connsiteX177" fmla="*/ 1895998 w 2684164"/>
              <a:gd name="connsiteY177" fmla="*/ 3996214 h 4340073"/>
              <a:gd name="connsiteX178" fmla="*/ 1918858 w 2684164"/>
              <a:gd name="connsiteY178" fmla="*/ 3980974 h 4340073"/>
              <a:gd name="connsiteX179" fmla="*/ 1979818 w 2684164"/>
              <a:gd name="connsiteY179" fmla="*/ 3935254 h 4340073"/>
              <a:gd name="connsiteX180" fmla="*/ 2040778 w 2684164"/>
              <a:gd name="connsiteY180" fmla="*/ 3897154 h 4340073"/>
              <a:gd name="connsiteX181" fmla="*/ 2071258 w 2684164"/>
              <a:gd name="connsiteY181" fmla="*/ 3881914 h 4340073"/>
              <a:gd name="connsiteX182" fmla="*/ 2124598 w 2684164"/>
              <a:gd name="connsiteY182" fmla="*/ 3843814 h 4340073"/>
              <a:gd name="connsiteX183" fmla="*/ 2155078 w 2684164"/>
              <a:gd name="connsiteY183" fmla="*/ 3813334 h 4340073"/>
              <a:gd name="connsiteX184" fmla="*/ 2193178 w 2684164"/>
              <a:gd name="connsiteY184" fmla="*/ 3714274 h 4340073"/>
              <a:gd name="connsiteX185" fmla="*/ 2155078 w 2684164"/>
              <a:gd name="connsiteY185" fmla="*/ 3630454 h 4340073"/>
              <a:gd name="connsiteX186" fmla="*/ 2132218 w 2684164"/>
              <a:gd name="connsiteY186" fmla="*/ 3622834 h 4340073"/>
              <a:gd name="connsiteX187" fmla="*/ 2116978 w 2684164"/>
              <a:gd name="connsiteY187" fmla="*/ 3706654 h 4340073"/>
              <a:gd name="connsiteX188" fmla="*/ 2101738 w 2684164"/>
              <a:gd name="connsiteY188" fmla="*/ 3683794 h 4340073"/>
              <a:gd name="connsiteX189" fmla="*/ 2040778 w 2684164"/>
              <a:gd name="connsiteY189" fmla="*/ 3691414 h 4340073"/>
              <a:gd name="connsiteX190" fmla="*/ 2048398 w 2684164"/>
              <a:gd name="connsiteY190" fmla="*/ 3729514 h 4340073"/>
              <a:gd name="connsiteX191" fmla="*/ 2071258 w 2684164"/>
              <a:gd name="connsiteY191" fmla="*/ 3744754 h 4340073"/>
              <a:gd name="connsiteX192" fmla="*/ 2086498 w 2684164"/>
              <a:gd name="connsiteY192" fmla="*/ 3775234 h 4340073"/>
              <a:gd name="connsiteX193" fmla="*/ 2078878 w 2684164"/>
              <a:gd name="connsiteY193" fmla="*/ 3820954 h 4340073"/>
              <a:gd name="connsiteX194" fmla="*/ 2002678 w 2684164"/>
              <a:gd name="connsiteY194" fmla="*/ 3775234 h 4340073"/>
              <a:gd name="connsiteX195" fmla="*/ 1987438 w 2684164"/>
              <a:gd name="connsiteY195" fmla="*/ 3676174 h 4340073"/>
              <a:gd name="connsiteX196" fmla="*/ 1964578 w 2684164"/>
              <a:gd name="connsiteY196" fmla="*/ 3653314 h 4340073"/>
              <a:gd name="connsiteX197" fmla="*/ 1972198 w 2684164"/>
              <a:gd name="connsiteY197" fmla="*/ 3607594 h 4340073"/>
              <a:gd name="connsiteX198" fmla="*/ 2017918 w 2684164"/>
              <a:gd name="connsiteY198" fmla="*/ 3599974 h 4340073"/>
              <a:gd name="connsiteX199" fmla="*/ 2025538 w 2684164"/>
              <a:gd name="connsiteY199" fmla="*/ 3546634 h 4340073"/>
              <a:gd name="connsiteX200" fmla="*/ 2056018 w 2684164"/>
              <a:gd name="connsiteY200" fmla="*/ 3554254 h 4340073"/>
              <a:gd name="connsiteX201" fmla="*/ 2086498 w 2684164"/>
              <a:gd name="connsiteY201" fmla="*/ 3516154 h 4340073"/>
              <a:gd name="connsiteX202" fmla="*/ 2116978 w 2684164"/>
              <a:gd name="connsiteY202" fmla="*/ 3485674 h 4340073"/>
              <a:gd name="connsiteX203" fmla="*/ 2132218 w 2684164"/>
              <a:gd name="connsiteY203" fmla="*/ 3462814 h 4340073"/>
              <a:gd name="connsiteX204" fmla="*/ 2162698 w 2684164"/>
              <a:gd name="connsiteY204" fmla="*/ 3439954 h 4340073"/>
              <a:gd name="connsiteX205" fmla="*/ 2231278 w 2684164"/>
              <a:gd name="connsiteY205" fmla="*/ 3348514 h 4340073"/>
              <a:gd name="connsiteX206" fmla="*/ 2238898 w 2684164"/>
              <a:gd name="connsiteY206" fmla="*/ 3318034 h 4340073"/>
              <a:gd name="connsiteX207" fmla="*/ 2261758 w 2684164"/>
              <a:gd name="connsiteY207" fmla="*/ 3257074 h 4340073"/>
              <a:gd name="connsiteX208" fmla="*/ 2269378 w 2684164"/>
              <a:gd name="connsiteY208" fmla="*/ 3211354 h 4340073"/>
              <a:gd name="connsiteX209" fmla="*/ 2292238 w 2684164"/>
              <a:gd name="connsiteY209" fmla="*/ 3165634 h 4340073"/>
              <a:gd name="connsiteX210" fmla="*/ 2307478 w 2684164"/>
              <a:gd name="connsiteY210" fmla="*/ 3127534 h 4340073"/>
              <a:gd name="connsiteX211" fmla="*/ 2345578 w 2684164"/>
              <a:gd name="connsiteY211" fmla="*/ 3112294 h 4340073"/>
              <a:gd name="connsiteX212" fmla="*/ 2368438 w 2684164"/>
              <a:gd name="connsiteY212" fmla="*/ 3097054 h 4340073"/>
              <a:gd name="connsiteX213" fmla="*/ 2487977 w 2684164"/>
              <a:gd name="connsiteY213" fmla="*/ 3067050 h 4340073"/>
              <a:gd name="connsiteX214" fmla="*/ 2586085 w 2684164"/>
              <a:gd name="connsiteY214" fmla="*/ 3063717 h 4340073"/>
              <a:gd name="connsiteX215" fmla="*/ 2678476 w 2684164"/>
              <a:gd name="connsiteY215" fmla="*/ 3054668 h 4340073"/>
              <a:gd name="connsiteX0" fmla="*/ 2678476 w 2684164"/>
              <a:gd name="connsiteY0" fmla="*/ 3054668 h 4340073"/>
              <a:gd name="connsiteX1" fmla="*/ 2673238 w 2684164"/>
              <a:gd name="connsiteY1" fmla="*/ 3028474 h 4340073"/>
              <a:gd name="connsiteX2" fmla="*/ 2665618 w 2684164"/>
              <a:gd name="connsiteY2" fmla="*/ 2975134 h 4340073"/>
              <a:gd name="connsiteX3" fmla="*/ 2623708 w 2684164"/>
              <a:gd name="connsiteY3" fmla="*/ 2967038 h 4340073"/>
              <a:gd name="connsiteX4" fmla="*/ 2560367 w 2684164"/>
              <a:gd name="connsiteY4" fmla="*/ 2966561 h 4340073"/>
              <a:gd name="connsiteX5" fmla="*/ 2519410 w 2684164"/>
              <a:gd name="connsiteY5" fmla="*/ 2908936 h 4340073"/>
              <a:gd name="connsiteX6" fmla="*/ 2457021 w 2684164"/>
              <a:gd name="connsiteY6" fmla="*/ 2905601 h 4340073"/>
              <a:gd name="connsiteX7" fmla="*/ 2410349 w 2684164"/>
              <a:gd name="connsiteY7" fmla="*/ 2889885 h 4340073"/>
              <a:gd name="connsiteX8" fmla="*/ 2376058 w 2684164"/>
              <a:gd name="connsiteY8" fmla="*/ 2876074 h 4340073"/>
              <a:gd name="connsiteX9" fmla="*/ 2347960 w 2684164"/>
              <a:gd name="connsiteY9" fmla="*/ 2856071 h 4340073"/>
              <a:gd name="connsiteX10" fmla="*/ 2293190 w 2684164"/>
              <a:gd name="connsiteY10" fmla="*/ 2824163 h 4340073"/>
              <a:gd name="connsiteX11" fmla="*/ 2218895 w 2684164"/>
              <a:gd name="connsiteY11" fmla="*/ 2864167 h 4340073"/>
              <a:gd name="connsiteX12" fmla="*/ 2178414 w 2684164"/>
              <a:gd name="connsiteY12" fmla="*/ 2825116 h 4340073"/>
              <a:gd name="connsiteX13" fmla="*/ 2143172 w 2684164"/>
              <a:gd name="connsiteY13" fmla="*/ 2746058 h 4340073"/>
              <a:gd name="connsiteX14" fmla="*/ 2123646 w 2684164"/>
              <a:gd name="connsiteY14" fmla="*/ 2684621 h 4340073"/>
              <a:gd name="connsiteX15" fmla="*/ 2105549 w 2684164"/>
              <a:gd name="connsiteY15" fmla="*/ 2649379 h 4340073"/>
              <a:gd name="connsiteX16" fmla="*/ 2104119 w 2684164"/>
              <a:gd name="connsiteY16" fmla="*/ 2600801 h 4340073"/>
              <a:gd name="connsiteX17" fmla="*/ 2026490 w 2684164"/>
              <a:gd name="connsiteY17" fmla="*/ 2686051 h 4340073"/>
              <a:gd name="connsiteX18" fmla="*/ 1959340 w 2684164"/>
              <a:gd name="connsiteY18" fmla="*/ 2754154 h 4340073"/>
              <a:gd name="connsiteX19" fmla="*/ 1912191 w 2684164"/>
              <a:gd name="connsiteY19" fmla="*/ 2713196 h 4340073"/>
              <a:gd name="connsiteX20" fmla="*/ 1775507 w 2684164"/>
              <a:gd name="connsiteY20" fmla="*/ 2699862 h 4340073"/>
              <a:gd name="connsiteX21" fmla="*/ 1677399 w 2684164"/>
              <a:gd name="connsiteY21" fmla="*/ 2689860 h 4340073"/>
              <a:gd name="connsiteX22" fmla="*/ 1606915 w 2684164"/>
              <a:gd name="connsiteY22" fmla="*/ 2582229 h 4340073"/>
              <a:gd name="connsiteX23" fmla="*/ 1542145 w 2684164"/>
              <a:gd name="connsiteY23" fmla="*/ 2584133 h 4340073"/>
              <a:gd name="connsiteX24" fmla="*/ 1517379 w 2684164"/>
              <a:gd name="connsiteY24" fmla="*/ 2563654 h 4340073"/>
              <a:gd name="connsiteX25" fmla="*/ 1469278 w 2684164"/>
              <a:gd name="connsiteY25" fmla="*/ 2381726 h 4340073"/>
              <a:gd name="connsiteX26" fmla="*/ 1438798 w 2684164"/>
              <a:gd name="connsiteY26" fmla="*/ 2289334 h 4340073"/>
              <a:gd name="connsiteX27" fmla="*/ 1400698 w 2684164"/>
              <a:gd name="connsiteY27" fmla="*/ 2220754 h 4340073"/>
              <a:gd name="connsiteX28" fmla="*/ 1385458 w 2684164"/>
              <a:gd name="connsiteY28" fmla="*/ 2197894 h 4340073"/>
              <a:gd name="connsiteX29" fmla="*/ 1374981 w 2684164"/>
              <a:gd name="connsiteY29" fmla="*/ 2152651 h 4340073"/>
              <a:gd name="connsiteX30" fmla="*/ 1369742 w 2684164"/>
              <a:gd name="connsiteY30" fmla="*/ 2052162 h 4340073"/>
              <a:gd name="connsiteX31" fmla="*/ 1384030 w 2684164"/>
              <a:gd name="connsiteY31" fmla="*/ 1982630 h 4340073"/>
              <a:gd name="connsiteX32" fmla="*/ 1315926 w 2684164"/>
              <a:gd name="connsiteY32" fmla="*/ 1917859 h 4340073"/>
              <a:gd name="connsiteX33" fmla="*/ 1282588 w 2684164"/>
              <a:gd name="connsiteY33" fmla="*/ 1912621 h 4340073"/>
              <a:gd name="connsiteX34" fmla="*/ 1184957 w 2684164"/>
              <a:gd name="connsiteY34" fmla="*/ 1853089 h 4340073"/>
              <a:gd name="connsiteX35" fmla="*/ 1126856 w 2684164"/>
              <a:gd name="connsiteY35" fmla="*/ 1863567 h 4340073"/>
              <a:gd name="connsiteX36" fmla="*/ 1074467 w 2684164"/>
              <a:gd name="connsiteY36" fmla="*/ 1897379 h 4340073"/>
              <a:gd name="connsiteX37" fmla="*/ 1025413 w 2684164"/>
              <a:gd name="connsiteY37" fmla="*/ 1923098 h 4340073"/>
              <a:gd name="connsiteX38" fmla="*/ 958738 w 2684164"/>
              <a:gd name="connsiteY38" fmla="*/ 1984058 h 4340073"/>
              <a:gd name="connsiteX39" fmla="*/ 909684 w 2684164"/>
              <a:gd name="connsiteY39" fmla="*/ 1941672 h 4340073"/>
              <a:gd name="connsiteX40" fmla="*/ 854917 w 2684164"/>
              <a:gd name="connsiteY40" fmla="*/ 1915002 h 4340073"/>
              <a:gd name="connsiteX41" fmla="*/ 823960 w 2684164"/>
              <a:gd name="connsiteY41" fmla="*/ 1889284 h 4340073"/>
              <a:gd name="connsiteX42" fmla="*/ 800624 w 2684164"/>
              <a:gd name="connsiteY42" fmla="*/ 1846898 h 4340073"/>
              <a:gd name="connsiteX43" fmla="*/ 814912 w 2684164"/>
              <a:gd name="connsiteY43" fmla="*/ 1789748 h 4340073"/>
              <a:gd name="connsiteX44" fmla="*/ 804433 w 2684164"/>
              <a:gd name="connsiteY44" fmla="*/ 1720215 h 4340073"/>
              <a:gd name="connsiteX45" fmla="*/ 783955 w 2684164"/>
              <a:gd name="connsiteY45" fmla="*/ 1625441 h 4340073"/>
              <a:gd name="connsiteX46" fmla="*/ 760141 w 2684164"/>
              <a:gd name="connsiteY46" fmla="*/ 1635919 h 4340073"/>
              <a:gd name="connsiteX47" fmla="*/ 701563 w 2684164"/>
              <a:gd name="connsiteY47" fmla="*/ 1571626 h 4340073"/>
              <a:gd name="connsiteX48" fmla="*/ 730138 w 2684164"/>
              <a:gd name="connsiteY48" fmla="*/ 1519714 h 4340073"/>
              <a:gd name="connsiteX49" fmla="*/ 777763 w 2684164"/>
              <a:gd name="connsiteY49" fmla="*/ 1455420 h 4340073"/>
              <a:gd name="connsiteX50" fmla="*/ 775858 w 2684164"/>
              <a:gd name="connsiteY50" fmla="*/ 1429227 h 4340073"/>
              <a:gd name="connsiteX51" fmla="*/ 818721 w 2684164"/>
              <a:gd name="connsiteY51" fmla="*/ 1375409 h 4340073"/>
              <a:gd name="connsiteX52" fmla="*/ 826818 w 2684164"/>
              <a:gd name="connsiteY52" fmla="*/ 1282542 h 4340073"/>
              <a:gd name="connsiteX53" fmla="*/ 812529 w 2684164"/>
              <a:gd name="connsiteY53" fmla="*/ 1198721 h 4340073"/>
              <a:gd name="connsiteX54" fmla="*/ 780144 w 2684164"/>
              <a:gd name="connsiteY54" fmla="*/ 1151573 h 4340073"/>
              <a:gd name="connsiteX55" fmla="*/ 761571 w 2684164"/>
              <a:gd name="connsiteY55" fmla="*/ 1070134 h 4340073"/>
              <a:gd name="connsiteX56" fmla="*/ 805387 w 2684164"/>
              <a:gd name="connsiteY56" fmla="*/ 1034892 h 4340073"/>
              <a:gd name="connsiteX57" fmla="*/ 808720 w 2684164"/>
              <a:gd name="connsiteY57" fmla="*/ 976789 h 4340073"/>
              <a:gd name="connsiteX58" fmla="*/ 821102 w 2684164"/>
              <a:gd name="connsiteY58" fmla="*/ 901065 h 4340073"/>
              <a:gd name="connsiteX59" fmla="*/ 830151 w 2684164"/>
              <a:gd name="connsiteY59" fmla="*/ 833914 h 4340073"/>
              <a:gd name="connsiteX60" fmla="*/ 844915 w 2684164"/>
              <a:gd name="connsiteY60" fmla="*/ 795814 h 4340073"/>
              <a:gd name="connsiteX61" fmla="*/ 860154 w 2684164"/>
              <a:gd name="connsiteY61" fmla="*/ 762475 h 4340073"/>
              <a:gd name="connsiteX62" fmla="*/ 833961 w 2684164"/>
              <a:gd name="connsiteY62" fmla="*/ 696754 h 4340073"/>
              <a:gd name="connsiteX63" fmla="*/ 818245 w 2684164"/>
              <a:gd name="connsiteY63" fmla="*/ 573405 h 4340073"/>
              <a:gd name="connsiteX64" fmla="*/ 787764 w 2684164"/>
              <a:gd name="connsiteY64" fmla="*/ 536259 h 4340073"/>
              <a:gd name="connsiteX65" fmla="*/ 770143 w 2684164"/>
              <a:gd name="connsiteY65" fmla="*/ 505777 h 4340073"/>
              <a:gd name="connsiteX66" fmla="*/ 747283 w 2684164"/>
              <a:gd name="connsiteY66" fmla="*/ 430054 h 4340073"/>
              <a:gd name="connsiteX67" fmla="*/ 720137 w 2684164"/>
              <a:gd name="connsiteY67" fmla="*/ 349091 h 4340073"/>
              <a:gd name="connsiteX68" fmla="*/ 732519 w 2684164"/>
              <a:gd name="connsiteY68" fmla="*/ 321469 h 4340073"/>
              <a:gd name="connsiteX69" fmla="*/ 729187 w 2684164"/>
              <a:gd name="connsiteY69" fmla="*/ 256223 h 4340073"/>
              <a:gd name="connsiteX70" fmla="*/ 710137 w 2684164"/>
              <a:gd name="connsiteY70" fmla="*/ 241935 h 4340073"/>
              <a:gd name="connsiteX71" fmla="*/ 702040 w 2684164"/>
              <a:gd name="connsiteY71" fmla="*/ 171451 h 4340073"/>
              <a:gd name="connsiteX72" fmla="*/ 668226 w 2684164"/>
              <a:gd name="connsiteY72" fmla="*/ 120015 h 4340073"/>
              <a:gd name="connsiteX73" fmla="*/ 679180 w 2684164"/>
              <a:gd name="connsiteY73" fmla="*/ 70485 h 4340073"/>
              <a:gd name="connsiteX74" fmla="*/ 650127 w 2684164"/>
              <a:gd name="connsiteY74" fmla="*/ 0 h 4340073"/>
              <a:gd name="connsiteX75" fmla="*/ 605837 w 2684164"/>
              <a:gd name="connsiteY75" fmla="*/ 10001 h 4340073"/>
              <a:gd name="connsiteX76" fmla="*/ 535352 w 2684164"/>
              <a:gd name="connsiteY76" fmla="*/ 85249 h 4340073"/>
              <a:gd name="connsiteX77" fmla="*/ 552497 w 2684164"/>
              <a:gd name="connsiteY77" fmla="*/ 158591 h 4340073"/>
              <a:gd name="connsiteX78" fmla="*/ 545831 w 2684164"/>
              <a:gd name="connsiteY78" fmla="*/ 234792 h 4340073"/>
              <a:gd name="connsiteX79" fmla="*/ 498205 w 2684164"/>
              <a:gd name="connsiteY79" fmla="*/ 313373 h 4340073"/>
              <a:gd name="connsiteX80" fmla="*/ 453913 w 2684164"/>
              <a:gd name="connsiteY80" fmla="*/ 408147 h 4340073"/>
              <a:gd name="connsiteX81" fmla="*/ 361044 w 2684164"/>
              <a:gd name="connsiteY81" fmla="*/ 381476 h 4340073"/>
              <a:gd name="connsiteX82" fmla="*/ 293418 w 2684164"/>
              <a:gd name="connsiteY82" fmla="*/ 441960 h 4340073"/>
              <a:gd name="connsiteX83" fmla="*/ 263413 w 2684164"/>
              <a:gd name="connsiteY83" fmla="*/ 513874 h 4340073"/>
              <a:gd name="connsiteX84" fmla="*/ 314848 w 2684164"/>
              <a:gd name="connsiteY84" fmla="*/ 574834 h 4340073"/>
              <a:gd name="connsiteX85" fmla="*/ 228646 w 2684164"/>
              <a:gd name="connsiteY85" fmla="*/ 711995 h 4340073"/>
              <a:gd name="connsiteX86" fmla="*/ 255318 w 2684164"/>
              <a:gd name="connsiteY86" fmla="*/ 758667 h 4340073"/>
              <a:gd name="connsiteX87" fmla="*/ 241029 w 2684164"/>
              <a:gd name="connsiteY87" fmla="*/ 834390 h 4340073"/>
              <a:gd name="connsiteX88" fmla="*/ 295798 w 2684164"/>
              <a:gd name="connsiteY88" fmla="*/ 849630 h 4340073"/>
              <a:gd name="connsiteX89" fmla="*/ 343899 w 2684164"/>
              <a:gd name="connsiteY89" fmla="*/ 872966 h 4340073"/>
              <a:gd name="connsiteX90" fmla="*/ 317230 w 2684164"/>
              <a:gd name="connsiteY90" fmla="*/ 957263 h 4340073"/>
              <a:gd name="connsiteX91" fmla="*/ 314849 w 2684164"/>
              <a:gd name="connsiteY91" fmla="*/ 1051560 h 4340073"/>
              <a:gd name="connsiteX92" fmla="*/ 231506 w 2684164"/>
              <a:gd name="connsiteY92" fmla="*/ 1096803 h 4340073"/>
              <a:gd name="connsiteX93" fmla="*/ 152447 w 2684164"/>
              <a:gd name="connsiteY93" fmla="*/ 1095376 h 4340073"/>
              <a:gd name="connsiteX94" fmla="*/ 159114 w 2684164"/>
              <a:gd name="connsiteY94" fmla="*/ 1245395 h 4340073"/>
              <a:gd name="connsiteX95" fmla="*/ 221503 w 2684164"/>
              <a:gd name="connsiteY95" fmla="*/ 1283494 h 4340073"/>
              <a:gd name="connsiteX96" fmla="*/ 210073 w 2684164"/>
              <a:gd name="connsiteY96" fmla="*/ 1344454 h 4340073"/>
              <a:gd name="connsiteX97" fmla="*/ 292464 w 2684164"/>
              <a:gd name="connsiteY97" fmla="*/ 1416368 h 4340073"/>
              <a:gd name="connsiteX98" fmla="*/ 272938 w 2684164"/>
              <a:gd name="connsiteY98" fmla="*/ 1466374 h 4340073"/>
              <a:gd name="connsiteX99" fmla="*/ 237219 w 2684164"/>
              <a:gd name="connsiteY99" fmla="*/ 1567339 h 4340073"/>
              <a:gd name="connsiteX100" fmla="*/ 212455 w 2684164"/>
              <a:gd name="connsiteY100" fmla="*/ 1594485 h 4340073"/>
              <a:gd name="connsiteX101" fmla="*/ 152923 w 2684164"/>
              <a:gd name="connsiteY101" fmla="*/ 1602105 h 4340073"/>
              <a:gd name="connsiteX102" fmla="*/ 96249 w 2684164"/>
              <a:gd name="connsiteY102" fmla="*/ 1652111 h 4340073"/>
              <a:gd name="connsiteX103" fmla="*/ 35289 w 2684164"/>
              <a:gd name="connsiteY103" fmla="*/ 1684497 h 4340073"/>
              <a:gd name="connsiteX104" fmla="*/ 11001 w 2684164"/>
              <a:gd name="connsiteY104" fmla="*/ 1750219 h 4340073"/>
              <a:gd name="connsiteX105" fmla="*/ 523 w 2684164"/>
              <a:gd name="connsiteY105" fmla="*/ 1875473 h 4340073"/>
              <a:gd name="connsiteX106" fmla="*/ 29098 w 2684164"/>
              <a:gd name="connsiteY106" fmla="*/ 1938814 h 4340073"/>
              <a:gd name="connsiteX107" fmla="*/ 79104 w 2684164"/>
              <a:gd name="connsiteY107" fmla="*/ 1993107 h 4340073"/>
              <a:gd name="connsiteX108" fmla="*/ 166258 w 2684164"/>
              <a:gd name="connsiteY108" fmla="*/ 2037874 h 4340073"/>
              <a:gd name="connsiteX109" fmla="*/ 241505 w 2684164"/>
              <a:gd name="connsiteY109" fmla="*/ 2100263 h 4340073"/>
              <a:gd name="connsiteX110" fmla="*/ 265318 w 2684164"/>
              <a:gd name="connsiteY110" fmla="*/ 2182654 h 4340073"/>
              <a:gd name="connsiteX111" fmla="*/ 318182 w 2684164"/>
              <a:gd name="connsiteY111" fmla="*/ 2265045 h 4340073"/>
              <a:gd name="connsiteX112" fmla="*/ 443436 w 2684164"/>
              <a:gd name="connsiteY112" fmla="*/ 2258854 h 4340073"/>
              <a:gd name="connsiteX113" fmla="*/ 472010 w 2684164"/>
              <a:gd name="connsiteY113" fmla="*/ 2296954 h 4340073"/>
              <a:gd name="connsiteX114" fmla="*/ 510111 w 2684164"/>
              <a:gd name="connsiteY114" fmla="*/ 2330292 h 4340073"/>
              <a:gd name="connsiteX115" fmla="*/ 541067 w 2684164"/>
              <a:gd name="connsiteY115" fmla="*/ 2318385 h 4340073"/>
              <a:gd name="connsiteX116" fmla="*/ 564403 w 2684164"/>
              <a:gd name="connsiteY116" fmla="*/ 2392680 h 4340073"/>
              <a:gd name="connsiteX117" fmla="*/ 543448 w 2684164"/>
              <a:gd name="connsiteY117" fmla="*/ 2461737 h 4340073"/>
              <a:gd name="connsiteX118" fmla="*/ 497728 w 2684164"/>
              <a:gd name="connsiteY118" fmla="*/ 2511267 h 4340073"/>
              <a:gd name="connsiteX119" fmla="*/ 499633 w 2684164"/>
              <a:gd name="connsiteY119" fmla="*/ 2549843 h 4340073"/>
              <a:gd name="connsiteX120" fmla="*/ 491061 w 2684164"/>
              <a:gd name="connsiteY120" fmla="*/ 2611279 h 4340073"/>
              <a:gd name="connsiteX121" fmla="*/ 524398 w 2684164"/>
              <a:gd name="connsiteY121" fmla="*/ 2648902 h 4340073"/>
              <a:gd name="connsiteX122" fmla="*/ 532018 w 2684164"/>
              <a:gd name="connsiteY122" fmla="*/ 2681764 h 4340073"/>
              <a:gd name="connsiteX123" fmla="*/ 564879 w 2684164"/>
              <a:gd name="connsiteY123" fmla="*/ 2642236 h 4340073"/>
              <a:gd name="connsiteX124" fmla="*/ 598217 w 2684164"/>
              <a:gd name="connsiteY124" fmla="*/ 2584610 h 4340073"/>
              <a:gd name="connsiteX125" fmla="*/ 655366 w 2684164"/>
              <a:gd name="connsiteY125" fmla="*/ 2589848 h 4340073"/>
              <a:gd name="connsiteX126" fmla="*/ 717279 w 2684164"/>
              <a:gd name="connsiteY126" fmla="*/ 2680812 h 4340073"/>
              <a:gd name="connsiteX127" fmla="*/ 755855 w 2684164"/>
              <a:gd name="connsiteY127" fmla="*/ 2739390 h 4340073"/>
              <a:gd name="connsiteX128" fmla="*/ 713945 w 2684164"/>
              <a:gd name="connsiteY128" fmla="*/ 2816067 h 4340073"/>
              <a:gd name="connsiteX129" fmla="*/ 642032 w 2684164"/>
              <a:gd name="connsiteY129" fmla="*/ 2851785 h 4340073"/>
              <a:gd name="connsiteX130" fmla="*/ 592978 w 2684164"/>
              <a:gd name="connsiteY130" fmla="*/ 2914174 h 4340073"/>
              <a:gd name="connsiteX131" fmla="*/ 526779 w 2684164"/>
              <a:gd name="connsiteY131" fmla="*/ 2938462 h 4340073"/>
              <a:gd name="connsiteX132" fmla="*/ 497252 w 2684164"/>
              <a:gd name="connsiteY132" fmla="*/ 2980373 h 4340073"/>
              <a:gd name="connsiteX133" fmla="*/ 527732 w 2684164"/>
              <a:gd name="connsiteY133" fmla="*/ 3081814 h 4340073"/>
              <a:gd name="connsiteX134" fmla="*/ 533923 w 2684164"/>
              <a:gd name="connsiteY134" fmla="*/ 3220403 h 4340073"/>
              <a:gd name="connsiteX135" fmla="*/ 588692 w 2684164"/>
              <a:gd name="connsiteY135" fmla="*/ 3276601 h 4340073"/>
              <a:gd name="connsiteX136" fmla="*/ 614886 w 2684164"/>
              <a:gd name="connsiteY136" fmla="*/ 3342323 h 4340073"/>
              <a:gd name="connsiteX137" fmla="*/ 586311 w 2684164"/>
              <a:gd name="connsiteY137" fmla="*/ 3392329 h 4340073"/>
              <a:gd name="connsiteX138" fmla="*/ 586310 w 2684164"/>
              <a:gd name="connsiteY138" fmla="*/ 3450432 h 4340073"/>
              <a:gd name="connsiteX139" fmla="*/ 562498 w 2684164"/>
              <a:gd name="connsiteY139" fmla="*/ 3493294 h 4340073"/>
              <a:gd name="connsiteX140" fmla="*/ 546781 w 2684164"/>
              <a:gd name="connsiteY140" fmla="*/ 3561398 h 4340073"/>
              <a:gd name="connsiteX141" fmla="*/ 538686 w 2684164"/>
              <a:gd name="connsiteY141" fmla="*/ 3611404 h 4340073"/>
              <a:gd name="connsiteX142" fmla="*/ 519635 w 2684164"/>
              <a:gd name="connsiteY142" fmla="*/ 3654266 h 4340073"/>
              <a:gd name="connsiteX143" fmla="*/ 547258 w 2684164"/>
              <a:gd name="connsiteY143" fmla="*/ 3685223 h 4340073"/>
              <a:gd name="connsiteX144" fmla="*/ 600598 w 2684164"/>
              <a:gd name="connsiteY144" fmla="*/ 3699034 h 4340073"/>
              <a:gd name="connsiteX145" fmla="*/ 659653 w 2684164"/>
              <a:gd name="connsiteY145" fmla="*/ 3678556 h 4340073"/>
              <a:gd name="connsiteX146" fmla="*/ 661558 w 2684164"/>
              <a:gd name="connsiteY146" fmla="*/ 3725703 h 4340073"/>
              <a:gd name="connsiteX147" fmla="*/ 717279 w 2684164"/>
              <a:gd name="connsiteY147" fmla="*/ 3725704 h 4340073"/>
              <a:gd name="connsiteX148" fmla="*/ 781573 w 2684164"/>
              <a:gd name="connsiteY148" fmla="*/ 3743801 h 4340073"/>
              <a:gd name="connsiteX149" fmla="*/ 807767 w 2684164"/>
              <a:gd name="connsiteY149" fmla="*/ 3792379 h 4340073"/>
              <a:gd name="connsiteX150" fmla="*/ 844438 w 2684164"/>
              <a:gd name="connsiteY150" fmla="*/ 3798094 h 4340073"/>
              <a:gd name="connsiteX151" fmla="*/ 872061 w 2684164"/>
              <a:gd name="connsiteY151" fmla="*/ 3815716 h 4340073"/>
              <a:gd name="connsiteX152" fmla="*/ 890158 w 2684164"/>
              <a:gd name="connsiteY152" fmla="*/ 3836194 h 4340073"/>
              <a:gd name="connsiteX153" fmla="*/ 897778 w 2684164"/>
              <a:gd name="connsiteY153" fmla="*/ 3866674 h 4340073"/>
              <a:gd name="connsiteX154" fmla="*/ 913018 w 2684164"/>
              <a:gd name="connsiteY154" fmla="*/ 3889534 h 4340073"/>
              <a:gd name="connsiteX155" fmla="*/ 957309 w 2684164"/>
              <a:gd name="connsiteY155" fmla="*/ 3922872 h 4340073"/>
              <a:gd name="connsiteX156" fmla="*/ 989218 w 2684164"/>
              <a:gd name="connsiteY156" fmla="*/ 3973354 h 4340073"/>
              <a:gd name="connsiteX157" fmla="*/ 1004458 w 2684164"/>
              <a:gd name="connsiteY157" fmla="*/ 3996214 h 4340073"/>
              <a:gd name="connsiteX158" fmla="*/ 1027318 w 2684164"/>
              <a:gd name="connsiteY158" fmla="*/ 4034314 h 4340073"/>
              <a:gd name="connsiteX159" fmla="*/ 1060179 w 2684164"/>
              <a:gd name="connsiteY159" fmla="*/ 4120039 h 4340073"/>
              <a:gd name="connsiteX160" fmla="*/ 1136856 w 2684164"/>
              <a:gd name="connsiteY160" fmla="*/ 4154329 h 4340073"/>
              <a:gd name="connsiteX161" fmla="*/ 1166383 w 2684164"/>
              <a:gd name="connsiteY161" fmla="*/ 4216241 h 4340073"/>
              <a:gd name="connsiteX162" fmla="*/ 1203054 w 2684164"/>
              <a:gd name="connsiteY162" fmla="*/ 4211479 h 4340073"/>
              <a:gd name="connsiteX163" fmla="*/ 1246393 w 2684164"/>
              <a:gd name="connsiteY163" fmla="*/ 4259581 h 4340073"/>
              <a:gd name="connsiteX164" fmla="*/ 1309258 w 2684164"/>
              <a:gd name="connsiteY164" fmla="*/ 4340067 h 4340073"/>
              <a:gd name="connsiteX165" fmla="*/ 1337833 w 2684164"/>
              <a:gd name="connsiteY165" fmla="*/ 4288631 h 4340073"/>
              <a:gd name="connsiteX166" fmla="*/ 1334023 w 2684164"/>
              <a:gd name="connsiteY166" fmla="*/ 4254342 h 4340073"/>
              <a:gd name="connsiteX167" fmla="*/ 1405938 w 2684164"/>
              <a:gd name="connsiteY167" fmla="*/ 4201002 h 4340073"/>
              <a:gd name="connsiteX168" fmla="*/ 1407842 w 2684164"/>
              <a:gd name="connsiteY168" fmla="*/ 4185285 h 4340073"/>
              <a:gd name="connsiteX169" fmla="*/ 1426098 w 2684164"/>
              <a:gd name="connsiteY169" fmla="*/ 4198779 h 4340073"/>
              <a:gd name="connsiteX170" fmla="*/ 1499758 w 2684164"/>
              <a:gd name="connsiteY170" fmla="*/ 4186714 h 4340073"/>
              <a:gd name="connsiteX171" fmla="*/ 1545478 w 2684164"/>
              <a:gd name="connsiteY171" fmla="*/ 4156234 h 4340073"/>
              <a:gd name="connsiteX172" fmla="*/ 1575958 w 2684164"/>
              <a:gd name="connsiteY172" fmla="*/ 4148614 h 4340073"/>
              <a:gd name="connsiteX173" fmla="*/ 1636918 w 2684164"/>
              <a:gd name="connsiteY173" fmla="*/ 4087654 h 4340073"/>
              <a:gd name="connsiteX174" fmla="*/ 1667398 w 2684164"/>
              <a:gd name="connsiteY174" fmla="*/ 4064794 h 4340073"/>
              <a:gd name="connsiteX175" fmla="*/ 1819798 w 2684164"/>
              <a:gd name="connsiteY175" fmla="*/ 4026694 h 4340073"/>
              <a:gd name="connsiteX176" fmla="*/ 1850278 w 2684164"/>
              <a:gd name="connsiteY176" fmla="*/ 4011454 h 4340073"/>
              <a:gd name="connsiteX177" fmla="*/ 1895998 w 2684164"/>
              <a:gd name="connsiteY177" fmla="*/ 3996214 h 4340073"/>
              <a:gd name="connsiteX178" fmla="*/ 1918858 w 2684164"/>
              <a:gd name="connsiteY178" fmla="*/ 3980974 h 4340073"/>
              <a:gd name="connsiteX179" fmla="*/ 1979818 w 2684164"/>
              <a:gd name="connsiteY179" fmla="*/ 3935254 h 4340073"/>
              <a:gd name="connsiteX180" fmla="*/ 2040778 w 2684164"/>
              <a:gd name="connsiteY180" fmla="*/ 3897154 h 4340073"/>
              <a:gd name="connsiteX181" fmla="*/ 2071258 w 2684164"/>
              <a:gd name="connsiteY181" fmla="*/ 3881914 h 4340073"/>
              <a:gd name="connsiteX182" fmla="*/ 2124598 w 2684164"/>
              <a:gd name="connsiteY182" fmla="*/ 3843814 h 4340073"/>
              <a:gd name="connsiteX183" fmla="*/ 2155078 w 2684164"/>
              <a:gd name="connsiteY183" fmla="*/ 3813334 h 4340073"/>
              <a:gd name="connsiteX184" fmla="*/ 2193178 w 2684164"/>
              <a:gd name="connsiteY184" fmla="*/ 3714274 h 4340073"/>
              <a:gd name="connsiteX185" fmla="*/ 2155078 w 2684164"/>
              <a:gd name="connsiteY185" fmla="*/ 3630454 h 4340073"/>
              <a:gd name="connsiteX186" fmla="*/ 2132218 w 2684164"/>
              <a:gd name="connsiteY186" fmla="*/ 3622834 h 4340073"/>
              <a:gd name="connsiteX187" fmla="*/ 2116978 w 2684164"/>
              <a:gd name="connsiteY187" fmla="*/ 3706654 h 4340073"/>
              <a:gd name="connsiteX188" fmla="*/ 2101738 w 2684164"/>
              <a:gd name="connsiteY188" fmla="*/ 3683794 h 4340073"/>
              <a:gd name="connsiteX189" fmla="*/ 2040778 w 2684164"/>
              <a:gd name="connsiteY189" fmla="*/ 3691414 h 4340073"/>
              <a:gd name="connsiteX190" fmla="*/ 2048398 w 2684164"/>
              <a:gd name="connsiteY190" fmla="*/ 3729514 h 4340073"/>
              <a:gd name="connsiteX191" fmla="*/ 2071258 w 2684164"/>
              <a:gd name="connsiteY191" fmla="*/ 3744754 h 4340073"/>
              <a:gd name="connsiteX192" fmla="*/ 2086498 w 2684164"/>
              <a:gd name="connsiteY192" fmla="*/ 3775234 h 4340073"/>
              <a:gd name="connsiteX193" fmla="*/ 2078878 w 2684164"/>
              <a:gd name="connsiteY193" fmla="*/ 3820954 h 4340073"/>
              <a:gd name="connsiteX194" fmla="*/ 2002678 w 2684164"/>
              <a:gd name="connsiteY194" fmla="*/ 3775234 h 4340073"/>
              <a:gd name="connsiteX195" fmla="*/ 1987438 w 2684164"/>
              <a:gd name="connsiteY195" fmla="*/ 3676174 h 4340073"/>
              <a:gd name="connsiteX196" fmla="*/ 1964578 w 2684164"/>
              <a:gd name="connsiteY196" fmla="*/ 3653314 h 4340073"/>
              <a:gd name="connsiteX197" fmla="*/ 1972198 w 2684164"/>
              <a:gd name="connsiteY197" fmla="*/ 3607594 h 4340073"/>
              <a:gd name="connsiteX198" fmla="*/ 2017918 w 2684164"/>
              <a:gd name="connsiteY198" fmla="*/ 3599974 h 4340073"/>
              <a:gd name="connsiteX199" fmla="*/ 2025538 w 2684164"/>
              <a:gd name="connsiteY199" fmla="*/ 3546634 h 4340073"/>
              <a:gd name="connsiteX200" fmla="*/ 2056018 w 2684164"/>
              <a:gd name="connsiteY200" fmla="*/ 3554254 h 4340073"/>
              <a:gd name="connsiteX201" fmla="*/ 2086498 w 2684164"/>
              <a:gd name="connsiteY201" fmla="*/ 3516154 h 4340073"/>
              <a:gd name="connsiteX202" fmla="*/ 2116978 w 2684164"/>
              <a:gd name="connsiteY202" fmla="*/ 3485674 h 4340073"/>
              <a:gd name="connsiteX203" fmla="*/ 2132218 w 2684164"/>
              <a:gd name="connsiteY203" fmla="*/ 3462814 h 4340073"/>
              <a:gd name="connsiteX204" fmla="*/ 2162698 w 2684164"/>
              <a:gd name="connsiteY204" fmla="*/ 3439954 h 4340073"/>
              <a:gd name="connsiteX205" fmla="*/ 2231278 w 2684164"/>
              <a:gd name="connsiteY205" fmla="*/ 3348514 h 4340073"/>
              <a:gd name="connsiteX206" fmla="*/ 2238898 w 2684164"/>
              <a:gd name="connsiteY206" fmla="*/ 3318034 h 4340073"/>
              <a:gd name="connsiteX207" fmla="*/ 2261758 w 2684164"/>
              <a:gd name="connsiteY207" fmla="*/ 3257074 h 4340073"/>
              <a:gd name="connsiteX208" fmla="*/ 2269378 w 2684164"/>
              <a:gd name="connsiteY208" fmla="*/ 3211354 h 4340073"/>
              <a:gd name="connsiteX209" fmla="*/ 2292238 w 2684164"/>
              <a:gd name="connsiteY209" fmla="*/ 3165634 h 4340073"/>
              <a:gd name="connsiteX210" fmla="*/ 2307478 w 2684164"/>
              <a:gd name="connsiteY210" fmla="*/ 3127534 h 4340073"/>
              <a:gd name="connsiteX211" fmla="*/ 2345578 w 2684164"/>
              <a:gd name="connsiteY211" fmla="*/ 3112294 h 4340073"/>
              <a:gd name="connsiteX212" fmla="*/ 2368438 w 2684164"/>
              <a:gd name="connsiteY212" fmla="*/ 3097054 h 4340073"/>
              <a:gd name="connsiteX213" fmla="*/ 2487977 w 2684164"/>
              <a:gd name="connsiteY213" fmla="*/ 3067050 h 4340073"/>
              <a:gd name="connsiteX214" fmla="*/ 2586085 w 2684164"/>
              <a:gd name="connsiteY214" fmla="*/ 3063717 h 4340073"/>
              <a:gd name="connsiteX215" fmla="*/ 2678476 w 2684164"/>
              <a:gd name="connsiteY215" fmla="*/ 3054668 h 4340073"/>
              <a:gd name="connsiteX0" fmla="*/ 2678476 w 2684164"/>
              <a:gd name="connsiteY0" fmla="*/ 3054668 h 4340073"/>
              <a:gd name="connsiteX1" fmla="*/ 2673238 w 2684164"/>
              <a:gd name="connsiteY1" fmla="*/ 3028474 h 4340073"/>
              <a:gd name="connsiteX2" fmla="*/ 2665618 w 2684164"/>
              <a:gd name="connsiteY2" fmla="*/ 2975134 h 4340073"/>
              <a:gd name="connsiteX3" fmla="*/ 2623708 w 2684164"/>
              <a:gd name="connsiteY3" fmla="*/ 2967038 h 4340073"/>
              <a:gd name="connsiteX4" fmla="*/ 2560367 w 2684164"/>
              <a:gd name="connsiteY4" fmla="*/ 2966561 h 4340073"/>
              <a:gd name="connsiteX5" fmla="*/ 2519410 w 2684164"/>
              <a:gd name="connsiteY5" fmla="*/ 2908936 h 4340073"/>
              <a:gd name="connsiteX6" fmla="*/ 2457021 w 2684164"/>
              <a:gd name="connsiteY6" fmla="*/ 2905601 h 4340073"/>
              <a:gd name="connsiteX7" fmla="*/ 2410349 w 2684164"/>
              <a:gd name="connsiteY7" fmla="*/ 2889885 h 4340073"/>
              <a:gd name="connsiteX8" fmla="*/ 2376058 w 2684164"/>
              <a:gd name="connsiteY8" fmla="*/ 2876074 h 4340073"/>
              <a:gd name="connsiteX9" fmla="*/ 2347960 w 2684164"/>
              <a:gd name="connsiteY9" fmla="*/ 2856071 h 4340073"/>
              <a:gd name="connsiteX10" fmla="*/ 2293190 w 2684164"/>
              <a:gd name="connsiteY10" fmla="*/ 2824163 h 4340073"/>
              <a:gd name="connsiteX11" fmla="*/ 2218895 w 2684164"/>
              <a:gd name="connsiteY11" fmla="*/ 2864167 h 4340073"/>
              <a:gd name="connsiteX12" fmla="*/ 2178414 w 2684164"/>
              <a:gd name="connsiteY12" fmla="*/ 2825116 h 4340073"/>
              <a:gd name="connsiteX13" fmla="*/ 2143172 w 2684164"/>
              <a:gd name="connsiteY13" fmla="*/ 2746058 h 4340073"/>
              <a:gd name="connsiteX14" fmla="*/ 2123646 w 2684164"/>
              <a:gd name="connsiteY14" fmla="*/ 2684621 h 4340073"/>
              <a:gd name="connsiteX15" fmla="*/ 2105549 w 2684164"/>
              <a:gd name="connsiteY15" fmla="*/ 2649379 h 4340073"/>
              <a:gd name="connsiteX16" fmla="*/ 2104119 w 2684164"/>
              <a:gd name="connsiteY16" fmla="*/ 2600801 h 4340073"/>
              <a:gd name="connsiteX17" fmla="*/ 2026490 w 2684164"/>
              <a:gd name="connsiteY17" fmla="*/ 2686051 h 4340073"/>
              <a:gd name="connsiteX18" fmla="*/ 1959340 w 2684164"/>
              <a:gd name="connsiteY18" fmla="*/ 2754154 h 4340073"/>
              <a:gd name="connsiteX19" fmla="*/ 1912191 w 2684164"/>
              <a:gd name="connsiteY19" fmla="*/ 2713196 h 4340073"/>
              <a:gd name="connsiteX20" fmla="*/ 1775507 w 2684164"/>
              <a:gd name="connsiteY20" fmla="*/ 2699862 h 4340073"/>
              <a:gd name="connsiteX21" fmla="*/ 1677399 w 2684164"/>
              <a:gd name="connsiteY21" fmla="*/ 2689860 h 4340073"/>
              <a:gd name="connsiteX22" fmla="*/ 1606915 w 2684164"/>
              <a:gd name="connsiteY22" fmla="*/ 2582229 h 4340073"/>
              <a:gd name="connsiteX23" fmla="*/ 1542145 w 2684164"/>
              <a:gd name="connsiteY23" fmla="*/ 2584133 h 4340073"/>
              <a:gd name="connsiteX24" fmla="*/ 1517379 w 2684164"/>
              <a:gd name="connsiteY24" fmla="*/ 2563654 h 4340073"/>
              <a:gd name="connsiteX25" fmla="*/ 1469278 w 2684164"/>
              <a:gd name="connsiteY25" fmla="*/ 2381726 h 4340073"/>
              <a:gd name="connsiteX26" fmla="*/ 1438798 w 2684164"/>
              <a:gd name="connsiteY26" fmla="*/ 2289334 h 4340073"/>
              <a:gd name="connsiteX27" fmla="*/ 1400698 w 2684164"/>
              <a:gd name="connsiteY27" fmla="*/ 2220754 h 4340073"/>
              <a:gd name="connsiteX28" fmla="*/ 1385458 w 2684164"/>
              <a:gd name="connsiteY28" fmla="*/ 2197894 h 4340073"/>
              <a:gd name="connsiteX29" fmla="*/ 1374981 w 2684164"/>
              <a:gd name="connsiteY29" fmla="*/ 2152651 h 4340073"/>
              <a:gd name="connsiteX30" fmla="*/ 1369742 w 2684164"/>
              <a:gd name="connsiteY30" fmla="*/ 2052162 h 4340073"/>
              <a:gd name="connsiteX31" fmla="*/ 1384030 w 2684164"/>
              <a:gd name="connsiteY31" fmla="*/ 1982630 h 4340073"/>
              <a:gd name="connsiteX32" fmla="*/ 1315926 w 2684164"/>
              <a:gd name="connsiteY32" fmla="*/ 1917859 h 4340073"/>
              <a:gd name="connsiteX33" fmla="*/ 1282588 w 2684164"/>
              <a:gd name="connsiteY33" fmla="*/ 1912621 h 4340073"/>
              <a:gd name="connsiteX34" fmla="*/ 1184957 w 2684164"/>
              <a:gd name="connsiteY34" fmla="*/ 1853089 h 4340073"/>
              <a:gd name="connsiteX35" fmla="*/ 1126856 w 2684164"/>
              <a:gd name="connsiteY35" fmla="*/ 1863567 h 4340073"/>
              <a:gd name="connsiteX36" fmla="*/ 1074467 w 2684164"/>
              <a:gd name="connsiteY36" fmla="*/ 1897379 h 4340073"/>
              <a:gd name="connsiteX37" fmla="*/ 1025413 w 2684164"/>
              <a:gd name="connsiteY37" fmla="*/ 1923098 h 4340073"/>
              <a:gd name="connsiteX38" fmla="*/ 958738 w 2684164"/>
              <a:gd name="connsiteY38" fmla="*/ 1984058 h 4340073"/>
              <a:gd name="connsiteX39" fmla="*/ 909684 w 2684164"/>
              <a:gd name="connsiteY39" fmla="*/ 1941672 h 4340073"/>
              <a:gd name="connsiteX40" fmla="*/ 854917 w 2684164"/>
              <a:gd name="connsiteY40" fmla="*/ 1915002 h 4340073"/>
              <a:gd name="connsiteX41" fmla="*/ 823960 w 2684164"/>
              <a:gd name="connsiteY41" fmla="*/ 1889284 h 4340073"/>
              <a:gd name="connsiteX42" fmla="*/ 800624 w 2684164"/>
              <a:gd name="connsiteY42" fmla="*/ 1846898 h 4340073"/>
              <a:gd name="connsiteX43" fmla="*/ 814912 w 2684164"/>
              <a:gd name="connsiteY43" fmla="*/ 1789748 h 4340073"/>
              <a:gd name="connsiteX44" fmla="*/ 804433 w 2684164"/>
              <a:gd name="connsiteY44" fmla="*/ 1720215 h 4340073"/>
              <a:gd name="connsiteX45" fmla="*/ 783955 w 2684164"/>
              <a:gd name="connsiteY45" fmla="*/ 1625441 h 4340073"/>
              <a:gd name="connsiteX46" fmla="*/ 760141 w 2684164"/>
              <a:gd name="connsiteY46" fmla="*/ 1635919 h 4340073"/>
              <a:gd name="connsiteX47" fmla="*/ 701563 w 2684164"/>
              <a:gd name="connsiteY47" fmla="*/ 1571626 h 4340073"/>
              <a:gd name="connsiteX48" fmla="*/ 730138 w 2684164"/>
              <a:gd name="connsiteY48" fmla="*/ 1519714 h 4340073"/>
              <a:gd name="connsiteX49" fmla="*/ 777763 w 2684164"/>
              <a:gd name="connsiteY49" fmla="*/ 1455420 h 4340073"/>
              <a:gd name="connsiteX50" fmla="*/ 775858 w 2684164"/>
              <a:gd name="connsiteY50" fmla="*/ 1429227 h 4340073"/>
              <a:gd name="connsiteX51" fmla="*/ 818721 w 2684164"/>
              <a:gd name="connsiteY51" fmla="*/ 1375409 h 4340073"/>
              <a:gd name="connsiteX52" fmla="*/ 826818 w 2684164"/>
              <a:gd name="connsiteY52" fmla="*/ 1282542 h 4340073"/>
              <a:gd name="connsiteX53" fmla="*/ 812529 w 2684164"/>
              <a:gd name="connsiteY53" fmla="*/ 1198721 h 4340073"/>
              <a:gd name="connsiteX54" fmla="*/ 780144 w 2684164"/>
              <a:gd name="connsiteY54" fmla="*/ 1151573 h 4340073"/>
              <a:gd name="connsiteX55" fmla="*/ 761571 w 2684164"/>
              <a:gd name="connsiteY55" fmla="*/ 1070134 h 4340073"/>
              <a:gd name="connsiteX56" fmla="*/ 805387 w 2684164"/>
              <a:gd name="connsiteY56" fmla="*/ 1034892 h 4340073"/>
              <a:gd name="connsiteX57" fmla="*/ 808720 w 2684164"/>
              <a:gd name="connsiteY57" fmla="*/ 976789 h 4340073"/>
              <a:gd name="connsiteX58" fmla="*/ 821102 w 2684164"/>
              <a:gd name="connsiteY58" fmla="*/ 901065 h 4340073"/>
              <a:gd name="connsiteX59" fmla="*/ 830151 w 2684164"/>
              <a:gd name="connsiteY59" fmla="*/ 833914 h 4340073"/>
              <a:gd name="connsiteX60" fmla="*/ 844915 w 2684164"/>
              <a:gd name="connsiteY60" fmla="*/ 795814 h 4340073"/>
              <a:gd name="connsiteX61" fmla="*/ 860154 w 2684164"/>
              <a:gd name="connsiteY61" fmla="*/ 762475 h 4340073"/>
              <a:gd name="connsiteX62" fmla="*/ 833961 w 2684164"/>
              <a:gd name="connsiteY62" fmla="*/ 696754 h 4340073"/>
              <a:gd name="connsiteX63" fmla="*/ 818245 w 2684164"/>
              <a:gd name="connsiteY63" fmla="*/ 573405 h 4340073"/>
              <a:gd name="connsiteX64" fmla="*/ 787764 w 2684164"/>
              <a:gd name="connsiteY64" fmla="*/ 536259 h 4340073"/>
              <a:gd name="connsiteX65" fmla="*/ 770143 w 2684164"/>
              <a:gd name="connsiteY65" fmla="*/ 505777 h 4340073"/>
              <a:gd name="connsiteX66" fmla="*/ 747283 w 2684164"/>
              <a:gd name="connsiteY66" fmla="*/ 430054 h 4340073"/>
              <a:gd name="connsiteX67" fmla="*/ 720137 w 2684164"/>
              <a:gd name="connsiteY67" fmla="*/ 349091 h 4340073"/>
              <a:gd name="connsiteX68" fmla="*/ 732519 w 2684164"/>
              <a:gd name="connsiteY68" fmla="*/ 321469 h 4340073"/>
              <a:gd name="connsiteX69" fmla="*/ 729187 w 2684164"/>
              <a:gd name="connsiteY69" fmla="*/ 256223 h 4340073"/>
              <a:gd name="connsiteX70" fmla="*/ 710137 w 2684164"/>
              <a:gd name="connsiteY70" fmla="*/ 241935 h 4340073"/>
              <a:gd name="connsiteX71" fmla="*/ 702040 w 2684164"/>
              <a:gd name="connsiteY71" fmla="*/ 171451 h 4340073"/>
              <a:gd name="connsiteX72" fmla="*/ 668226 w 2684164"/>
              <a:gd name="connsiteY72" fmla="*/ 120015 h 4340073"/>
              <a:gd name="connsiteX73" fmla="*/ 679180 w 2684164"/>
              <a:gd name="connsiteY73" fmla="*/ 70485 h 4340073"/>
              <a:gd name="connsiteX74" fmla="*/ 650127 w 2684164"/>
              <a:gd name="connsiteY74" fmla="*/ 0 h 4340073"/>
              <a:gd name="connsiteX75" fmla="*/ 605837 w 2684164"/>
              <a:gd name="connsiteY75" fmla="*/ 10001 h 4340073"/>
              <a:gd name="connsiteX76" fmla="*/ 535352 w 2684164"/>
              <a:gd name="connsiteY76" fmla="*/ 85249 h 4340073"/>
              <a:gd name="connsiteX77" fmla="*/ 552497 w 2684164"/>
              <a:gd name="connsiteY77" fmla="*/ 158591 h 4340073"/>
              <a:gd name="connsiteX78" fmla="*/ 545831 w 2684164"/>
              <a:gd name="connsiteY78" fmla="*/ 234792 h 4340073"/>
              <a:gd name="connsiteX79" fmla="*/ 498205 w 2684164"/>
              <a:gd name="connsiteY79" fmla="*/ 313373 h 4340073"/>
              <a:gd name="connsiteX80" fmla="*/ 453913 w 2684164"/>
              <a:gd name="connsiteY80" fmla="*/ 408147 h 4340073"/>
              <a:gd name="connsiteX81" fmla="*/ 361044 w 2684164"/>
              <a:gd name="connsiteY81" fmla="*/ 381476 h 4340073"/>
              <a:gd name="connsiteX82" fmla="*/ 293418 w 2684164"/>
              <a:gd name="connsiteY82" fmla="*/ 441960 h 4340073"/>
              <a:gd name="connsiteX83" fmla="*/ 263413 w 2684164"/>
              <a:gd name="connsiteY83" fmla="*/ 513874 h 4340073"/>
              <a:gd name="connsiteX84" fmla="*/ 314848 w 2684164"/>
              <a:gd name="connsiteY84" fmla="*/ 574834 h 4340073"/>
              <a:gd name="connsiteX85" fmla="*/ 228646 w 2684164"/>
              <a:gd name="connsiteY85" fmla="*/ 711995 h 4340073"/>
              <a:gd name="connsiteX86" fmla="*/ 255318 w 2684164"/>
              <a:gd name="connsiteY86" fmla="*/ 758667 h 4340073"/>
              <a:gd name="connsiteX87" fmla="*/ 241029 w 2684164"/>
              <a:gd name="connsiteY87" fmla="*/ 834390 h 4340073"/>
              <a:gd name="connsiteX88" fmla="*/ 295798 w 2684164"/>
              <a:gd name="connsiteY88" fmla="*/ 849630 h 4340073"/>
              <a:gd name="connsiteX89" fmla="*/ 343899 w 2684164"/>
              <a:gd name="connsiteY89" fmla="*/ 872966 h 4340073"/>
              <a:gd name="connsiteX90" fmla="*/ 317230 w 2684164"/>
              <a:gd name="connsiteY90" fmla="*/ 957263 h 4340073"/>
              <a:gd name="connsiteX91" fmla="*/ 314849 w 2684164"/>
              <a:gd name="connsiteY91" fmla="*/ 1051560 h 4340073"/>
              <a:gd name="connsiteX92" fmla="*/ 231506 w 2684164"/>
              <a:gd name="connsiteY92" fmla="*/ 1096803 h 4340073"/>
              <a:gd name="connsiteX93" fmla="*/ 152447 w 2684164"/>
              <a:gd name="connsiteY93" fmla="*/ 1095376 h 4340073"/>
              <a:gd name="connsiteX94" fmla="*/ 159114 w 2684164"/>
              <a:gd name="connsiteY94" fmla="*/ 1245395 h 4340073"/>
              <a:gd name="connsiteX95" fmla="*/ 221503 w 2684164"/>
              <a:gd name="connsiteY95" fmla="*/ 1283494 h 4340073"/>
              <a:gd name="connsiteX96" fmla="*/ 210073 w 2684164"/>
              <a:gd name="connsiteY96" fmla="*/ 1344454 h 4340073"/>
              <a:gd name="connsiteX97" fmla="*/ 292464 w 2684164"/>
              <a:gd name="connsiteY97" fmla="*/ 1416368 h 4340073"/>
              <a:gd name="connsiteX98" fmla="*/ 272938 w 2684164"/>
              <a:gd name="connsiteY98" fmla="*/ 1466374 h 4340073"/>
              <a:gd name="connsiteX99" fmla="*/ 237219 w 2684164"/>
              <a:gd name="connsiteY99" fmla="*/ 1567339 h 4340073"/>
              <a:gd name="connsiteX100" fmla="*/ 212455 w 2684164"/>
              <a:gd name="connsiteY100" fmla="*/ 1594485 h 4340073"/>
              <a:gd name="connsiteX101" fmla="*/ 152923 w 2684164"/>
              <a:gd name="connsiteY101" fmla="*/ 1602105 h 4340073"/>
              <a:gd name="connsiteX102" fmla="*/ 96249 w 2684164"/>
              <a:gd name="connsiteY102" fmla="*/ 1652111 h 4340073"/>
              <a:gd name="connsiteX103" fmla="*/ 35289 w 2684164"/>
              <a:gd name="connsiteY103" fmla="*/ 1684497 h 4340073"/>
              <a:gd name="connsiteX104" fmla="*/ 11001 w 2684164"/>
              <a:gd name="connsiteY104" fmla="*/ 1750219 h 4340073"/>
              <a:gd name="connsiteX105" fmla="*/ 523 w 2684164"/>
              <a:gd name="connsiteY105" fmla="*/ 1875473 h 4340073"/>
              <a:gd name="connsiteX106" fmla="*/ 29098 w 2684164"/>
              <a:gd name="connsiteY106" fmla="*/ 1938814 h 4340073"/>
              <a:gd name="connsiteX107" fmla="*/ 79104 w 2684164"/>
              <a:gd name="connsiteY107" fmla="*/ 1993107 h 4340073"/>
              <a:gd name="connsiteX108" fmla="*/ 166258 w 2684164"/>
              <a:gd name="connsiteY108" fmla="*/ 2037874 h 4340073"/>
              <a:gd name="connsiteX109" fmla="*/ 241505 w 2684164"/>
              <a:gd name="connsiteY109" fmla="*/ 2100263 h 4340073"/>
              <a:gd name="connsiteX110" fmla="*/ 265318 w 2684164"/>
              <a:gd name="connsiteY110" fmla="*/ 2182654 h 4340073"/>
              <a:gd name="connsiteX111" fmla="*/ 318182 w 2684164"/>
              <a:gd name="connsiteY111" fmla="*/ 2265045 h 4340073"/>
              <a:gd name="connsiteX112" fmla="*/ 443436 w 2684164"/>
              <a:gd name="connsiteY112" fmla="*/ 2258854 h 4340073"/>
              <a:gd name="connsiteX113" fmla="*/ 472010 w 2684164"/>
              <a:gd name="connsiteY113" fmla="*/ 2296954 h 4340073"/>
              <a:gd name="connsiteX114" fmla="*/ 510111 w 2684164"/>
              <a:gd name="connsiteY114" fmla="*/ 2330292 h 4340073"/>
              <a:gd name="connsiteX115" fmla="*/ 541067 w 2684164"/>
              <a:gd name="connsiteY115" fmla="*/ 2318385 h 4340073"/>
              <a:gd name="connsiteX116" fmla="*/ 564403 w 2684164"/>
              <a:gd name="connsiteY116" fmla="*/ 2392680 h 4340073"/>
              <a:gd name="connsiteX117" fmla="*/ 543448 w 2684164"/>
              <a:gd name="connsiteY117" fmla="*/ 2461737 h 4340073"/>
              <a:gd name="connsiteX118" fmla="*/ 497728 w 2684164"/>
              <a:gd name="connsiteY118" fmla="*/ 2511267 h 4340073"/>
              <a:gd name="connsiteX119" fmla="*/ 499633 w 2684164"/>
              <a:gd name="connsiteY119" fmla="*/ 2549843 h 4340073"/>
              <a:gd name="connsiteX120" fmla="*/ 491061 w 2684164"/>
              <a:gd name="connsiteY120" fmla="*/ 2611279 h 4340073"/>
              <a:gd name="connsiteX121" fmla="*/ 524398 w 2684164"/>
              <a:gd name="connsiteY121" fmla="*/ 2648902 h 4340073"/>
              <a:gd name="connsiteX122" fmla="*/ 532018 w 2684164"/>
              <a:gd name="connsiteY122" fmla="*/ 2681764 h 4340073"/>
              <a:gd name="connsiteX123" fmla="*/ 564879 w 2684164"/>
              <a:gd name="connsiteY123" fmla="*/ 2642236 h 4340073"/>
              <a:gd name="connsiteX124" fmla="*/ 598217 w 2684164"/>
              <a:gd name="connsiteY124" fmla="*/ 2584610 h 4340073"/>
              <a:gd name="connsiteX125" fmla="*/ 655366 w 2684164"/>
              <a:gd name="connsiteY125" fmla="*/ 2589848 h 4340073"/>
              <a:gd name="connsiteX126" fmla="*/ 717279 w 2684164"/>
              <a:gd name="connsiteY126" fmla="*/ 2680812 h 4340073"/>
              <a:gd name="connsiteX127" fmla="*/ 755855 w 2684164"/>
              <a:gd name="connsiteY127" fmla="*/ 2739390 h 4340073"/>
              <a:gd name="connsiteX128" fmla="*/ 713945 w 2684164"/>
              <a:gd name="connsiteY128" fmla="*/ 2816067 h 4340073"/>
              <a:gd name="connsiteX129" fmla="*/ 642032 w 2684164"/>
              <a:gd name="connsiteY129" fmla="*/ 2851785 h 4340073"/>
              <a:gd name="connsiteX130" fmla="*/ 592978 w 2684164"/>
              <a:gd name="connsiteY130" fmla="*/ 2914174 h 4340073"/>
              <a:gd name="connsiteX131" fmla="*/ 526779 w 2684164"/>
              <a:gd name="connsiteY131" fmla="*/ 2938462 h 4340073"/>
              <a:gd name="connsiteX132" fmla="*/ 497252 w 2684164"/>
              <a:gd name="connsiteY132" fmla="*/ 2980373 h 4340073"/>
              <a:gd name="connsiteX133" fmla="*/ 527732 w 2684164"/>
              <a:gd name="connsiteY133" fmla="*/ 3081814 h 4340073"/>
              <a:gd name="connsiteX134" fmla="*/ 533923 w 2684164"/>
              <a:gd name="connsiteY134" fmla="*/ 3220403 h 4340073"/>
              <a:gd name="connsiteX135" fmla="*/ 588692 w 2684164"/>
              <a:gd name="connsiteY135" fmla="*/ 3276601 h 4340073"/>
              <a:gd name="connsiteX136" fmla="*/ 614886 w 2684164"/>
              <a:gd name="connsiteY136" fmla="*/ 3342323 h 4340073"/>
              <a:gd name="connsiteX137" fmla="*/ 586311 w 2684164"/>
              <a:gd name="connsiteY137" fmla="*/ 3392329 h 4340073"/>
              <a:gd name="connsiteX138" fmla="*/ 586310 w 2684164"/>
              <a:gd name="connsiteY138" fmla="*/ 3450432 h 4340073"/>
              <a:gd name="connsiteX139" fmla="*/ 562498 w 2684164"/>
              <a:gd name="connsiteY139" fmla="*/ 3493294 h 4340073"/>
              <a:gd name="connsiteX140" fmla="*/ 546781 w 2684164"/>
              <a:gd name="connsiteY140" fmla="*/ 3561398 h 4340073"/>
              <a:gd name="connsiteX141" fmla="*/ 538686 w 2684164"/>
              <a:gd name="connsiteY141" fmla="*/ 3611404 h 4340073"/>
              <a:gd name="connsiteX142" fmla="*/ 519635 w 2684164"/>
              <a:gd name="connsiteY142" fmla="*/ 3654266 h 4340073"/>
              <a:gd name="connsiteX143" fmla="*/ 547258 w 2684164"/>
              <a:gd name="connsiteY143" fmla="*/ 3685223 h 4340073"/>
              <a:gd name="connsiteX144" fmla="*/ 600598 w 2684164"/>
              <a:gd name="connsiteY144" fmla="*/ 3699034 h 4340073"/>
              <a:gd name="connsiteX145" fmla="*/ 659653 w 2684164"/>
              <a:gd name="connsiteY145" fmla="*/ 3678556 h 4340073"/>
              <a:gd name="connsiteX146" fmla="*/ 661558 w 2684164"/>
              <a:gd name="connsiteY146" fmla="*/ 3725703 h 4340073"/>
              <a:gd name="connsiteX147" fmla="*/ 717279 w 2684164"/>
              <a:gd name="connsiteY147" fmla="*/ 3725704 h 4340073"/>
              <a:gd name="connsiteX148" fmla="*/ 781573 w 2684164"/>
              <a:gd name="connsiteY148" fmla="*/ 3743801 h 4340073"/>
              <a:gd name="connsiteX149" fmla="*/ 807767 w 2684164"/>
              <a:gd name="connsiteY149" fmla="*/ 3792379 h 4340073"/>
              <a:gd name="connsiteX150" fmla="*/ 844438 w 2684164"/>
              <a:gd name="connsiteY150" fmla="*/ 3798094 h 4340073"/>
              <a:gd name="connsiteX151" fmla="*/ 872061 w 2684164"/>
              <a:gd name="connsiteY151" fmla="*/ 3815716 h 4340073"/>
              <a:gd name="connsiteX152" fmla="*/ 890158 w 2684164"/>
              <a:gd name="connsiteY152" fmla="*/ 3836194 h 4340073"/>
              <a:gd name="connsiteX153" fmla="*/ 897778 w 2684164"/>
              <a:gd name="connsiteY153" fmla="*/ 3866674 h 4340073"/>
              <a:gd name="connsiteX154" fmla="*/ 913018 w 2684164"/>
              <a:gd name="connsiteY154" fmla="*/ 3889534 h 4340073"/>
              <a:gd name="connsiteX155" fmla="*/ 957309 w 2684164"/>
              <a:gd name="connsiteY155" fmla="*/ 3922872 h 4340073"/>
              <a:gd name="connsiteX156" fmla="*/ 989218 w 2684164"/>
              <a:gd name="connsiteY156" fmla="*/ 3973354 h 4340073"/>
              <a:gd name="connsiteX157" fmla="*/ 1004458 w 2684164"/>
              <a:gd name="connsiteY157" fmla="*/ 3996214 h 4340073"/>
              <a:gd name="connsiteX158" fmla="*/ 1027318 w 2684164"/>
              <a:gd name="connsiteY158" fmla="*/ 4034314 h 4340073"/>
              <a:gd name="connsiteX159" fmla="*/ 1060179 w 2684164"/>
              <a:gd name="connsiteY159" fmla="*/ 4120039 h 4340073"/>
              <a:gd name="connsiteX160" fmla="*/ 1136856 w 2684164"/>
              <a:gd name="connsiteY160" fmla="*/ 4154329 h 4340073"/>
              <a:gd name="connsiteX161" fmla="*/ 1166383 w 2684164"/>
              <a:gd name="connsiteY161" fmla="*/ 4216241 h 4340073"/>
              <a:gd name="connsiteX162" fmla="*/ 1203054 w 2684164"/>
              <a:gd name="connsiteY162" fmla="*/ 4211479 h 4340073"/>
              <a:gd name="connsiteX163" fmla="*/ 1246393 w 2684164"/>
              <a:gd name="connsiteY163" fmla="*/ 4259581 h 4340073"/>
              <a:gd name="connsiteX164" fmla="*/ 1309258 w 2684164"/>
              <a:gd name="connsiteY164" fmla="*/ 4340067 h 4340073"/>
              <a:gd name="connsiteX165" fmla="*/ 1337833 w 2684164"/>
              <a:gd name="connsiteY165" fmla="*/ 4288631 h 4340073"/>
              <a:gd name="connsiteX166" fmla="*/ 1334023 w 2684164"/>
              <a:gd name="connsiteY166" fmla="*/ 4254342 h 4340073"/>
              <a:gd name="connsiteX167" fmla="*/ 1405938 w 2684164"/>
              <a:gd name="connsiteY167" fmla="*/ 4201002 h 4340073"/>
              <a:gd name="connsiteX168" fmla="*/ 1407842 w 2684164"/>
              <a:gd name="connsiteY168" fmla="*/ 4185285 h 4340073"/>
              <a:gd name="connsiteX169" fmla="*/ 1426098 w 2684164"/>
              <a:gd name="connsiteY169" fmla="*/ 4198779 h 4340073"/>
              <a:gd name="connsiteX170" fmla="*/ 1480708 w 2684164"/>
              <a:gd name="connsiteY170" fmla="*/ 4174014 h 4340073"/>
              <a:gd name="connsiteX171" fmla="*/ 1545478 w 2684164"/>
              <a:gd name="connsiteY171" fmla="*/ 4156234 h 4340073"/>
              <a:gd name="connsiteX172" fmla="*/ 1575958 w 2684164"/>
              <a:gd name="connsiteY172" fmla="*/ 4148614 h 4340073"/>
              <a:gd name="connsiteX173" fmla="*/ 1636918 w 2684164"/>
              <a:gd name="connsiteY173" fmla="*/ 4087654 h 4340073"/>
              <a:gd name="connsiteX174" fmla="*/ 1667398 w 2684164"/>
              <a:gd name="connsiteY174" fmla="*/ 4064794 h 4340073"/>
              <a:gd name="connsiteX175" fmla="*/ 1819798 w 2684164"/>
              <a:gd name="connsiteY175" fmla="*/ 4026694 h 4340073"/>
              <a:gd name="connsiteX176" fmla="*/ 1850278 w 2684164"/>
              <a:gd name="connsiteY176" fmla="*/ 4011454 h 4340073"/>
              <a:gd name="connsiteX177" fmla="*/ 1895998 w 2684164"/>
              <a:gd name="connsiteY177" fmla="*/ 3996214 h 4340073"/>
              <a:gd name="connsiteX178" fmla="*/ 1918858 w 2684164"/>
              <a:gd name="connsiteY178" fmla="*/ 3980974 h 4340073"/>
              <a:gd name="connsiteX179" fmla="*/ 1979818 w 2684164"/>
              <a:gd name="connsiteY179" fmla="*/ 3935254 h 4340073"/>
              <a:gd name="connsiteX180" fmla="*/ 2040778 w 2684164"/>
              <a:gd name="connsiteY180" fmla="*/ 3897154 h 4340073"/>
              <a:gd name="connsiteX181" fmla="*/ 2071258 w 2684164"/>
              <a:gd name="connsiteY181" fmla="*/ 3881914 h 4340073"/>
              <a:gd name="connsiteX182" fmla="*/ 2124598 w 2684164"/>
              <a:gd name="connsiteY182" fmla="*/ 3843814 h 4340073"/>
              <a:gd name="connsiteX183" fmla="*/ 2155078 w 2684164"/>
              <a:gd name="connsiteY183" fmla="*/ 3813334 h 4340073"/>
              <a:gd name="connsiteX184" fmla="*/ 2193178 w 2684164"/>
              <a:gd name="connsiteY184" fmla="*/ 3714274 h 4340073"/>
              <a:gd name="connsiteX185" fmla="*/ 2155078 w 2684164"/>
              <a:gd name="connsiteY185" fmla="*/ 3630454 h 4340073"/>
              <a:gd name="connsiteX186" fmla="*/ 2132218 w 2684164"/>
              <a:gd name="connsiteY186" fmla="*/ 3622834 h 4340073"/>
              <a:gd name="connsiteX187" fmla="*/ 2116978 w 2684164"/>
              <a:gd name="connsiteY187" fmla="*/ 3706654 h 4340073"/>
              <a:gd name="connsiteX188" fmla="*/ 2101738 w 2684164"/>
              <a:gd name="connsiteY188" fmla="*/ 3683794 h 4340073"/>
              <a:gd name="connsiteX189" fmla="*/ 2040778 w 2684164"/>
              <a:gd name="connsiteY189" fmla="*/ 3691414 h 4340073"/>
              <a:gd name="connsiteX190" fmla="*/ 2048398 w 2684164"/>
              <a:gd name="connsiteY190" fmla="*/ 3729514 h 4340073"/>
              <a:gd name="connsiteX191" fmla="*/ 2071258 w 2684164"/>
              <a:gd name="connsiteY191" fmla="*/ 3744754 h 4340073"/>
              <a:gd name="connsiteX192" fmla="*/ 2086498 w 2684164"/>
              <a:gd name="connsiteY192" fmla="*/ 3775234 h 4340073"/>
              <a:gd name="connsiteX193" fmla="*/ 2078878 w 2684164"/>
              <a:gd name="connsiteY193" fmla="*/ 3820954 h 4340073"/>
              <a:gd name="connsiteX194" fmla="*/ 2002678 w 2684164"/>
              <a:gd name="connsiteY194" fmla="*/ 3775234 h 4340073"/>
              <a:gd name="connsiteX195" fmla="*/ 1987438 w 2684164"/>
              <a:gd name="connsiteY195" fmla="*/ 3676174 h 4340073"/>
              <a:gd name="connsiteX196" fmla="*/ 1964578 w 2684164"/>
              <a:gd name="connsiteY196" fmla="*/ 3653314 h 4340073"/>
              <a:gd name="connsiteX197" fmla="*/ 1972198 w 2684164"/>
              <a:gd name="connsiteY197" fmla="*/ 3607594 h 4340073"/>
              <a:gd name="connsiteX198" fmla="*/ 2017918 w 2684164"/>
              <a:gd name="connsiteY198" fmla="*/ 3599974 h 4340073"/>
              <a:gd name="connsiteX199" fmla="*/ 2025538 w 2684164"/>
              <a:gd name="connsiteY199" fmla="*/ 3546634 h 4340073"/>
              <a:gd name="connsiteX200" fmla="*/ 2056018 w 2684164"/>
              <a:gd name="connsiteY200" fmla="*/ 3554254 h 4340073"/>
              <a:gd name="connsiteX201" fmla="*/ 2086498 w 2684164"/>
              <a:gd name="connsiteY201" fmla="*/ 3516154 h 4340073"/>
              <a:gd name="connsiteX202" fmla="*/ 2116978 w 2684164"/>
              <a:gd name="connsiteY202" fmla="*/ 3485674 h 4340073"/>
              <a:gd name="connsiteX203" fmla="*/ 2132218 w 2684164"/>
              <a:gd name="connsiteY203" fmla="*/ 3462814 h 4340073"/>
              <a:gd name="connsiteX204" fmla="*/ 2162698 w 2684164"/>
              <a:gd name="connsiteY204" fmla="*/ 3439954 h 4340073"/>
              <a:gd name="connsiteX205" fmla="*/ 2231278 w 2684164"/>
              <a:gd name="connsiteY205" fmla="*/ 3348514 h 4340073"/>
              <a:gd name="connsiteX206" fmla="*/ 2238898 w 2684164"/>
              <a:gd name="connsiteY206" fmla="*/ 3318034 h 4340073"/>
              <a:gd name="connsiteX207" fmla="*/ 2261758 w 2684164"/>
              <a:gd name="connsiteY207" fmla="*/ 3257074 h 4340073"/>
              <a:gd name="connsiteX208" fmla="*/ 2269378 w 2684164"/>
              <a:gd name="connsiteY208" fmla="*/ 3211354 h 4340073"/>
              <a:gd name="connsiteX209" fmla="*/ 2292238 w 2684164"/>
              <a:gd name="connsiteY209" fmla="*/ 3165634 h 4340073"/>
              <a:gd name="connsiteX210" fmla="*/ 2307478 w 2684164"/>
              <a:gd name="connsiteY210" fmla="*/ 3127534 h 4340073"/>
              <a:gd name="connsiteX211" fmla="*/ 2345578 w 2684164"/>
              <a:gd name="connsiteY211" fmla="*/ 3112294 h 4340073"/>
              <a:gd name="connsiteX212" fmla="*/ 2368438 w 2684164"/>
              <a:gd name="connsiteY212" fmla="*/ 3097054 h 4340073"/>
              <a:gd name="connsiteX213" fmla="*/ 2487977 w 2684164"/>
              <a:gd name="connsiteY213" fmla="*/ 3067050 h 4340073"/>
              <a:gd name="connsiteX214" fmla="*/ 2586085 w 2684164"/>
              <a:gd name="connsiteY214" fmla="*/ 3063717 h 4340073"/>
              <a:gd name="connsiteX215" fmla="*/ 2678476 w 2684164"/>
              <a:gd name="connsiteY215" fmla="*/ 3054668 h 4340073"/>
              <a:gd name="connsiteX0" fmla="*/ 2678476 w 2684164"/>
              <a:gd name="connsiteY0" fmla="*/ 3054668 h 4340073"/>
              <a:gd name="connsiteX1" fmla="*/ 2673238 w 2684164"/>
              <a:gd name="connsiteY1" fmla="*/ 3028474 h 4340073"/>
              <a:gd name="connsiteX2" fmla="*/ 2665618 w 2684164"/>
              <a:gd name="connsiteY2" fmla="*/ 2975134 h 4340073"/>
              <a:gd name="connsiteX3" fmla="*/ 2623708 w 2684164"/>
              <a:gd name="connsiteY3" fmla="*/ 2967038 h 4340073"/>
              <a:gd name="connsiteX4" fmla="*/ 2560367 w 2684164"/>
              <a:gd name="connsiteY4" fmla="*/ 2966561 h 4340073"/>
              <a:gd name="connsiteX5" fmla="*/ 2519410 w 2684164"/>
              <a:gd name="connsiteY5" fmla="*/ 2908936 h 4340073"/>
              <a:gd name="connsiteX6" fmla="*/ 2457021 w 2684164"/>
              <a:gd name="connsiteY6" fmla="*/ 2905601 h 4340073"/>
              <a:gd name="connsiteX7" fmla="*/ 2410349 w 2684164"/>
              <a:gd name="connsiteY7" fmla="*/ 2889885 h 4340073"/>
              <a:gd name="connsiteX8" fmla="*/ 2376058 w 2684164"/>
              <a:gd name="connsiteY8" fmla="*/ 2876074 h 4340073"/>
              <a:gd name="connsiteX9" fmla="*/ 2347960 w 2684164"/>
              <a:gd name="connsiteY9" fmla="*/ 2856071 h 4340073"/>
              <a:gd name="connsiteX10" fmla="*/ 2293190 w 2684164"/>
              <a:gd name="connsiteY10" fmla="*/ 2824163 h 4340073"/>
              <a:gd name="connsiteX11" fmla="*/ 2218895 w 2684164"/>
              <a:gd name="connsiteY11" fmla="*/ 2864167 h 4340073"/>
              <a:gd name="connsiteX12" fmla="*/ 2178414 w 2684164"/>
              <a:gd name="connsiteY12" fmla="*/ 2825116 h 4340073"/>
              <a:gd name="connsiteX13" fmla="*/ 2143172 w 2684164"/>
              <a:gd name="connsiteY13" fmla="*/ 2746058 h 4340073"/>
              <a:gd name="connsiteX14" fmla="*/ 2123646 w 2684164"/>
              <a:gd name="connsiteY14" fmla="*/ 2684621 h 4340073"/>
              <a:gd name="connsiteX15" fmla="*/ 2105549 w 2684164"/>
              <a:gd name="connsiteY15" fmla="*/ 2649379 h 4340073"/>
              <a:gd name="connsiteX16" fmla="*/ 2104119 w 2684164"/>
              <a:gd name="connsiteY16" fmla="*/ 2600801 h 4340073"/>
              <a:gd name="connsiteX17" fmla="*/ 2026490 w 2684164"/>
              <a:gd name="connsiteY17" fmla="*/ 2686051 h 4340073"/>
              <a:gd name="connsiteX18" fmla="*/ 1959340 w 2684164"/>
              <a:gd name="connsiteY18" fmla="*/ 2754154 h 4340073"/>
              <a:gd name="connsiteX19" fmla="*/ 1912191 w 2684164"/>
              <a:gd name="connsiteY19" fmla="*/ 2713196 h 4340073"/>
              <a:gd name="connsiteX20" fmla="*/ 1775507 w 2684164"/>
              <a:gd name="connsiteY20" fmla="*/ 2699862 h 4340073"/>
              <a:gd name="connsiteX21" fmla="*/ 1677399 w 2684164"/>
              <a:gd name="connsiteY21" fmla="*/ 2689860 h 4340073"/>
              <a:gd name="connsiteX22" fmla="*/ 1606915 w 2684164"/>
              <a:gd name="connsiteY22" fmla="*/ 2582229 h 4340073"/>
              <a:gd name="connsiteX23" fmla="*/ 1542145 w 2684164"/>
              <a:gd name="connsiteY23" fmla="*/ 2584133 h 4340073"/>
              <a:gd name="connsiteX24" fmla="*/ 1517379 w 2684164"/>
              <a:gd name="connsiteY24" fmla="*/ 2563654 h 4340073"/>
              <a:gd name="connsiteX25" fmla="*/ 1469278 w 2684164"/>
              <a:gd name="connsiteY25" fmla="*/ 2381726 h 4340073"/>
              <a:gd name="connsiteX26" fmla="*/ 1438798 w 2684164"/>
              <a:gd name="connsiteY26" fmla="*/ 2289334 h 4340073"/>
              <a:gd name="connsiteX27" fmla="*/ 1400698 w 2684164"/>
              <a:gd name="connsiteY27" fmla="*/ 2220754 h 4340073"/>
              <a:gd name="connsiteX28" fmla="*/ 1385458 w 2684164"/>
              <a:gd name="connsiteY28" fmla="*/ 2197894 h 4340073"/>
              <a:gd name="connsiteX29" fmla="*/ 1374981 w 2684164"/>
              <a:gd name="connsiteY29" fmla="*/ 2152651 h 4340073"/>
              <a:gd name="connsiteX30" fmla="*/ 1369742 w 2684164"/>
              <a:gd name="connsiteY30" fmla="*/ 2052162 h 4340073"/>
              <a:gd name="connsiteX31" fmla="*/ 1384030 w 2684164"/>
              <a:gd name="connsiteY31" fmla="*/ 1982630 h 4340073"/>
              <a:gd name="connsiteX32" fmla="*/ 1315926 w 2684164"/>
              <a:gd name="connsiteY32" fmla="*/ 1917859 h 4340073"/>
              <a:gd name="connsiteX33" fmla="*/ 1282588 w 2684164"/>
              <a:gd name="connsiteY33" fmla="*/ 1912621 h 4340073"/>
              <a:gd name="connsiteX34" fmla="*/ 1184957 w 2684164"/>
              <a:gd name="connsiteY34" fmla="*/ 1853089 h 4340073"/>
              <a:gd name="connsiteX35" fmla="*/ 1126856 w 2684164"/>
              <a:gd name="connsiteY35" fmla="*/ 1863567 h 4340073"/>
              <a:gd name="connsiteX36" fmla="*/ 1074467 w 2684164"/>
              <a:gd name="connsiteY36" fmla="*/ 1897379 h 4340073"/>
              <a:gd name="connsiteX37" fmla="*/ 1025413 w 2684164"/>
              <a:gd name="connsiteY37" fmla="*/ 1923098 h 4340073"/>
              <a:gd name="connsiteX38" fmla="*/ 958738 w 2684164"/>
              <a:gd name="connsiteY38" fmla="*/ 1984058 h 4340073"/>
              <a:gd name="connsiteX39" fmla="*/ 909684 w 2684164"/>
              <a:gd name="connsiteY39" fmla="*/ 1941672 h 4340073"/>
              <a:gd name="connsiteX40" fmla="*/ 854917 w 2684164"/>
              <a:gd name="connsiteY40" fmla="*/ 1915002 h 4340073"/>
              <a:gd name="connsiteX41" fmla="*/ 823960 w 2684164"/>
              <a:gd name="connsiteY41" fmla="*/ 1889284 h 4340073"/>
              <a:gd name="connsiteX42" fmla="*/ 800624 w 2684164"/>
              <a:gd name="connsiteY42" fmla="*/ 1846898 h 4340073"/>
              <a:gd name="connsiteX43" fmla="*/ 814912 w 2684164"/>
              <a:gd name="connsiteY43" fmla="*/ 1789748 h 4340073"/>
              <a:gd name="connsiteX44" fmla="*/ 804433 w 2684164"/>
              <a:gd name="connsiteY44" fmla="*/ 1720215 h 4340073"/>
              <a:gd name="connsiteX45" fmla="*/ 783955 w 2684164"/>
              <a:gd name="connsiteY45" fmla="*/ 1625441 h 4340073"/>
              <a:gd name="connsiteX46" fmla="*/ 760141 w 2684164"/>
              <a:gd name="connsiteY46" fmla="*/ 1635919 h 4340073"/>
              <a:gd name="connsiteX47" fmla="*/ 701563 w 2684164"/>
              <a:gd name="connsiteY47" fmla="*/ 1571626 h 4340073"/>
              <a:gd name="connsiteX48" fmla="*/ 730138 w 2684164"/>
              <a:gd name="connsiteY48" fmla="*/ 1519714 h 4340073"/>
              <a:gd name="connsiteX49" fmla="*/ 777763 w 2684164"/>
              <a:gd name="connsiteY49" fmla="*/ 1455420 h 4340073"/>
              <a:gd name="connsiteX50" fmla="*/ 775858 w 2684164"/>
              <a:gd name="connsiteY50" fmla="*/ 1429227 h 4340073"/>
              <a:gd name="connsiteX51" fmla="*/ 818721 w 2684164"/>
              <a:gd name="connsiteY51" fmla="*/ 1375409 h 4340073"/>
              <a:gd name="connsiteX52" fmla="*/ 826818 w 2684164"/>
              <a:gd name="connsiteY52" fmla="*/ 1282542 h 4340073"/>
              <a:gd name="connsiteX53" fmla="*/ 812529 w 2684164"/>
              <a:gd name="connsiteY53" fmla="*/ 1198721 h 4340073"/>
              <a:gd name="connsiteX54" fmla="*/ 780144 w 2684164"/>
              <a:gd name="connsiteY54" fmla="*/ 1151573 h 4340073"/>
              <a:gd name="connsiteX55" fmla="*/ 761571 w 2684164"/>
              <a:gd name="connsiteY55" fmla="*/ 1070134 h 4340073"/>
              <a:gd name="connsiteX56" fmla="*/ 805387 w 2684164"/>
              <a:gd name="connsiteY56" fmla="*/ 1034892 h 4340073"/>
              <a:gd name="connsiteX57" fmla="*/ 808720 w 2684164"/>
              <a:gd name="connsiteY57" fmla="*/ 976789 h 4340073"/>
              <a:gd name="connsiteX58" fmla="*/ 821102 w 2684164"/>
              <a:gd name="connsiteY58" fmla="*/ 901065 h 4340073"/>
              <a:gd name="connsiteX59" fmla="*/ 830151 w 2684164"/>
              <a:gd name="connsiteY59" fmla="*/ 833914 h 4340073"/>
              <a:gd name="connsiteX60" fmla="*/ 844915 w 2684164"/>
              <a:gd name="connsiteY60" fmla="*/ 795814 h 4340073"/>
              <a:gd name="connsiteX61" fmla="*/ 860154 w 2684164"/>
              <a:gd name="connsiteY61" fmla="*/ 762475 h 4340073"/>
              <a:gd name="connsiteX62" fmla="*/ 833961 w 2684164"/>
              <a:gd name="connsiteY62" fmla="*/ 696754 h 4340073"/>
              <a:gd name="connsiteX63" fmla="*/ 818245 w 2684164"/>
              <a:gd name="connsiteY63" fmla="*/ 573405 h 4340073"/>
              <a:gd name="connsiteX64" fmla="*/ 787764 w 2684164"/>
              <a:gd name="connsiteY64" fmla="*/ 536259 h 4340073"/>
              <a:gd name="connsiteX65" fmla="*/ 770143 w 2684164"/>
              <a:gd name="connsiteY65" fmla="*/ 505777 h 4340073"/>
              <a:gd name="connsiteX66" fmla="*/ 747283 w 2684164"/>
              <a:gd name="connsiteY66" fmla="*/ 430054 h 4340073"/>
              <a:gd name="connsiteX67" fmla="*/ 720137 w 2684164"/>
              <a:gd name="connsiteY67" fmla="*/ 349091 h 4340073"/>
              <a:gd name="connsiteX68" fmla="*/ 732519 w 2684164"/>
              <a:gd name="connsiteY68" fmla="*/ 321469 h 4340073"/>
              <a:gd name="connsiteX69" fmla="*/ 729187 w 2684164"/>
              <a:gd name="connsiteY69" fmla="*/ 256223 h 4340073"/>
              <a:gd name="connsiteX70" fmla="*/ 710137 w 2684164"/>
              <a:gd name="connsiteY70" fmla="*/ 241935 h 4340073"/>
              <a:gd name="connsiteX71" fmla="*/ 702040 w 2684164"/>
              <a:gd name="connsiteY71" fmla="*/ 171451 h 4340073"/>
              <a:gd name="connsiteX72" fmla="*/ 668226 w 2684164"/>
              <a:gd name="connsiteY72" fmla="*/ 120015 h 4340073"/>
              <a:gd name="connsiteX73" fmla="*/ 679180 w 2684164"/>
              <a:gd name="connsiteY73" fmla="*/ 70485 h 4340073"/>
              <a:gd name="connsiteX74" fmla="*/ 650127 w 2684164"/>
              <a:gd name="connsiteY74" fmla="*/ 0 h 4340073"/>
              <a:gd name="connsiteX75" fmla="*/ 605837 w 2684164"/>
              <a:gd name="connsiteY75" fmla="*/ 10001 h 4340073"/>
              <a:gd name="connsiteX76" fmla="*/ 535352 w 2684164"/>
              <a:gd name="connsiteY76" fmla="*/ 85249 h 4340073"/>
              <a:gd name="connsiteX77" fmla="*/ 552497 w 2684164"/>
              <a:gd name="connsiteY77" fmla="*/ 158591 h 4340073"/>
              <a:gd name="connsiteX78" fmla="*/ 545831 w 2684164"/>
              <a:gd name="connsiteY78" fmla="*/ 234792 h 4340073"/>
              <a:gd name="connsiteX79" fmla="*/ 498205 w 2684164"/>
              <a:gd name="connsiteY79" fmla="*/ 313373 h 4340073"/>
              <a:gd name="connsiteX80" fmla="*/ 453913 w 2684164"/>
              <a:gd name="connsiteY80" fmla="*/ 408147 h 4340073"/>
              <a:gd name="connsiteX81" fmla="*/ 361044 w 2684164"/>
              <a:gd name="connsiteY81" fmla="*/ 381476 h 4340073"/>
              <a:gd name="connsiteX82" fmla="*/ 293418 w 2684164"/>
              <a:gd name="connsiteY82" fmla="*/ 441960 h 4340073"/>
              <a:gd name="connsiteX83" fmla="*/ 263413 w 2684164"/>
              <a:gd name="connsiteY83" fmla="*/ 513874 h 4340073"/>
              <a:gd name="connsiteX84" fmla="*/ 314848 w 2684164"/>
              <a:gd name="connsiteY84" fmla="*/ 574834 h 4340073"/>
              <a:gd name="connsiteX85" fmla="*/ 228646 w 2684164"/>
              <a:gd name="connsiteY85" fmla="*/ 711995 h 4340073"/>
              <a:gd name="connsiteX86" fmla="*/ 255318 w 2684164"/>
              <a:gd name="connsiteY86" fmla="*/ 758667 h 4340073"/>
              <a:gd name="connsiteX87" fmla="*/ 241029 w 2684164"/>
              <a:gd name="connsiteY87" fmla="*/ 834390 h 4340073"/>
              <a:gd name="connsiteX88" fmla="*/ 295798 w 2684164"/>
              <a:gd name="connsiteY88" fmla="*/ 849630 h 4340073"/>
              <a:gd name="connsiteX89" fmla="*/ 343899 w 2684164"/>
              <a:gd name="connsiteY89" fmla="*/ 872966 h 4340073"/>
              <a:gd name="connsiteX90" fmla="*/ 317230 w 2684164"/>
              <a:gd name="connsiteY90" fmla="*/ 957263 h 4340073"/>
              <a:gd name="connsiteX91" fmla="*/ 314849 w 2684164"/>
              <a:gd name="connsiteY91" fmla="*/ 1051560 h 4340073"/>
              <a:gd name="connsiteX92" fmla="*/ 231506 w 2684164"/>
              <a:gd name="connsiteY92" fmla="*/ 1096803 h 4340073"/>
              <a:gd name="connsiteX93" fmla="*/ 152447 w 2684164"/>
              <a:gd name="connsiteY93" fmla="*/ 1095376 h 4340073"/>
              <a:gd name="connsiteX94" fmla="*/ 159114 w 2684164"/>
              <a:gd name="connsiteY94" fmla="*/ 1245395 h 4340073"/>
              <a:gd name="connsiteX95" fmla="*/ 221503 w 2684164"/>
              <a:gd name="connsiteY95" fmla="*/ 1283494 h 4340073"/>
              <a:gd name="connsiteX96" fmla="*/ 210073 w 2684164"/>
              <a:gd name="connsiteY96" fmla="*/ 1344454 h 4340073"/>
              <a:gd name="connsiteX97" fmla="*/ 292464 w 2684164"/>
              <a:gd name="connsiteY97" fmla="*/ 1416368 h 4340073"/>
              <a:gd name="connsiteX98" fmla="*/ 272938 w 2684164"/>
              <a:gd name="connsiteY98" fmla="*/ 1466374 h 4340073"/>
              <a:gd name="connsiteX99" fmla="*/ 237219 w 2684164"/>
              <a:gd name="connsiteY99" fmla="*/ 1567339 h 4340073"/>
              <a:gd name="connsiteX100" fmla="*/ 212455 w 2684164"/>
              <a:gd name="connsiteY100" fmla="*/ 1594485 h 4340073"/>
              <a:gd name="connsiteX101" fmla="*/ 152923 w 2684164"/>
              <a:gd name="connsiteY101" fmla="*/ 1602105 h 4340073"/>
              <a:gd name="connsiteX102" fmla="*/ 96249 w 2684164"/>
              <a:gd name="connsiteY102" fmla="*/ 1652111 h 4340073"/>
              <a:gd name="connsiteX103" fmla="*/ 35289 w 2684164"/>
              <a:gd name="connsiteY103" fmla="*/ 1684497 h 4340073"/>
              <a:gd name="connsiteX104" fmla="*/ 11001 w 2684164"/>
              <a:gd name="connsiteY104" fmla="*/ 1750219 h 4340073"/>
              <a:gd name="connsiteX105" fmla="*/ 523 w 2684164"/>
              <a:gd name="connsiteY105" fmla="*/ 1875473 h 4340073"/>
              <a:gd name="connsiteX106" fmla="*/ 29098 w 2684164"/>
              <a:gd name="connsiteY106" fmla="*/ 1938814 h 4340073"/>
              <a:gd name="connsiteX107" fmla="*/ 79104 w 2684164"/>
              <a:gd name="connsiteY107" fmla="*/ 1993107 h 4340073"/>
              <a:gd name="connsiteX108" fmla="*/ 166258 w 2684164"/>
              <a:gd name="connsiteY108" fmla="*/ 2037874 h 4340073"/>
              <a:gd name="connsiteX109" fmla="*/ 241505 w 2684164"/>
              <a:gd name="connsiteY109" fmla="*/ 2100263 h 4340073"/>
              <a:gd name="connsiteX110" fmla="*/ 265318 w 2684164"/>
              <a:gd name="connsiteY110" fmla="*/ 2182654 h 4340073"/>
              <a:gd name="connsiteX111" fmla="*/ 318182 w 2684164"/>
              <a:gd name="connsiteY111" fmla="*/ 2265045 h 4340073"/>
              <a:gd name="connsiteX112" fmla="*/ 443436 w 2684164"/>
              <a:gd name="connsiteY112" fmla="*/ 2258854 h 4340073"/>
              <a:gd name="connsiteX113" fmla="*/ 472010 w 2684164"/>
              <a:gd name="connsiteY113" fmla="*/ 2296954 h 4340073"/>
              <a:gd name="connsiteX114" fmla="*/ 510111 w 2684164"/>
              <a:gd name="connsiteY114" fmla="*/ 2330292 h 4340073"/>
              <a:gd name="connsiteX115" fmla="*/ 541067 w 2684164"/>
              <a:gd name="connsiteY115" fmla="*/ 2318385 h 4340073"/>
              <a:gd name="connsiteX116" fmla="*/ 564403 w 2684164"/>
              <a:gd name="connsiteY116" fmla="*/ 2392680 h 4340073"/>
              <a:gd name="connsiteX117" fmla="*/ 543448 w 2684164"/>
              <a:gd name="connsiteY117" fmla="*/ 2461737 h 4340073"/>
              <a:gd name="connsiteX118" fmla="*/ 497728 w 2684164"/>
              <a:gd name="connsiteY118" fmla="*/ 2511267 h 4340073"/>
              <a:gd name="connsiteX119" fmla="*/ 499633 w 2684164"/>
              <a:gd name="connsiteY119" fmla="*/ 2549843 h 4340073"/>
              <a:gd name="connsiteX120" fmla="*/ 491061 w 2684164"/>
              <a:gd name="connsiteY120" fmla="*/ 2611279 h 4340073"/>
              <a:gd name="connsiteX121" fmla="*/ 524398 w 2684164"/>
              <a:gd name="connsiteY121" fmla="*/ 2648902 h 4340073"/>
              <a:gd name="connsiteX122" fmla="*/ 532018 w 2684164"/>
              <a:gd name="connsiteY122" fmla="*/ 2681764 h 4340073"/>
              <a:gd name="connsiteX123" fmla="*/ 564879 w 2684164"/>
              <a:gd name="connsiteY123" fmla="*/ 2642236 h 4340073"/>
              <a:gd name="connsiteX124" fmla="*/ 598217 w 2684164"/>
              <a:gd name="connsiteY124" fmla="*/ 2584610 h 4340073"/>
              <a:gd name="connsiteX125" fmla="*/ 655366 w 2684164"/>
              <a:gd name="connsiteY125" fmla="*/ 2589848 h 4340073"/>
              <a:gd name="connsiteX126" fmla="*/ 717279 w 2684164"/>
              <a:gd name="connsiteY126" fmla="*/ 2680812 h 4340073"/>
              <a:gd name="connsiteX127" fmla="*/ 755855 w 2684164"/>
              <a:gd name="connsiteY127" fmla="*/ 2739390 h 4340073"/>
              <a:gd name="connsiteX128" fmla="*/ 713945 w 2684164"/>
              <a:gd name="connsiteY128" fmla="*/ 2816067 h 4340073"/>
              <a:gd name="connsiteX129" fmla="*/ 642032 w 2684164"/>
              <a:gd name="connsiteY129" fmla="*/ 2851785 h 4340073"/>
              <a:gd name="connsiteX130" fmla="*/ 592978 w 2684164"/>
              <a:gd name="connsiteY130" fmla="*/ 2914174 h 4340073"/>
              <a:gd name="connsiteX131" fmla="*/ 526779 w 2684164"/>
              <a:gd name="connsiteY131" fmla="*/ 2938462 h 4340073"/>
              <a:gd name="connsiteX132" fmla="*/ 497252 w 2684164"/>
              <a:gd name="connsiteY132" fmla="*/ 2980373 h 4340073"/>
              <a:gd name="connsiteX133" fmla="*/ 527732 w 2684164"/>
              <a:gd name="connsiteY133" fmla="*/ 3081814 h 4340073"/>
              <a:gd name="connsiteX134" fmla="*/ 533923 w 2684164"/>
              <a:gd name="connsiteY134" fmla="*/ 3220403 h 4340073"/>
              <a:gd name="connsiteX135" fmla="*/ 588692 w 2684164"/>
              <a:gd name="connsiteY135" fmla="*/ 3276601 h 4340073"/>
              <a:gd name="connsiteX136" fmla="*/ 614886 w 2684164"/>
              <a:gd name="connsiteY136" fmla="*/ 3342323 h 4340073"/>
              <a:gd name="connsiteX137" fmla="*/ 586311 w 2684164"/>
              <a:gd name="connsiteY137" fmla="*/ 3392329 h 4340073"/>
              <a:gd name="connsiteX138" fmla="*/ 586310 w 2684164"/>
              <a:gd name="connsiteY138" fmla="*/ 3450432 h 4340073"/>
              <a:gd name="connsiteX139" fmla="*/ 562498 w 2684164"/>
              <a:gd name="connsiteY139" fmla="*/ 3493294 h 4340073"/>
              <a:gd name="connsiteX140" fmla="*/ 546781 w 2684164"/>
              <a:gd name="connsiteY140" fmla="*/ 3561398 h 4340073"/>
              <a:gd name="connsiteX141" fmla="*/ 538686 w 2684164"/>
              <a:gd name="connsiteY141" fmla="*/ 3611404 h 4340073"/>
              <a:gd name="connsiteX142" fmla="*/ 519635 w 2684164"/>
              <a:gd name="connsiteY142" fmla="*/ 3654266 h 4340073"/>
              <a:gd name="connsiteX143" fmla="*/ 547258 w 2684164"/>
              <a:gd name="connsiteY143" fmla="*/ 3685223 h 4340073"/>
              <a:gd name="connsiteX144" fmla="*/ 600598 w 2684164"/>
              <a:gd name="connsiteY144" fmla="*/ 3699034 h 4340073"/>
              <a:gd name="connsiteX145" fmla="*/ 659653 w 2684164"/>
              <a:gd name="connsiteY145" fmla="*/ 3678556 h 4340073"/>
              <a:gd name="connsiteX146" fmla="*/ 661558 w 2684164"/>
              <a:gd name="connsiteY146" fmla="*/ 3725703 h 4340073"/>
              <a:gd name="connsiteX147" fmla="*/ 717279 w 2684164"/>
              <a:gd name="connsiteY147" fmla="*/ 3725704 h 4340073"/>
              <a:gd name="connsiteX148" fmla="*/ 781573 w 2684164"/>
              <a:gd name="connsiteY148" fmla="*/ 3743801 h 4340073"/>
              <a:gd name="connsiteX149" fmla="*/ 807767 w 2684164"/>
              <a:gd name="connsiteY149" fmla="*/ 3792379 h 4340073"/>
              <a:gd name="connsiteX150" fmla="*/ 844438 w 2684164"/>
              <a:gd name="connsiteY150" fmla="*/ 3798094 h 4340073"/>
              <a:gd name="connsiteX151" fmla="*/ 872061 w 2684164"/>
              <a:gd name="connsiteY151" fmla="*/ 3815716 h 4340073"/>
              <a:gd name="connsiteX152" fmla="*/ 890158 w 2684164"/>
              <a:gd name="connsiteY152" fmla="*/ 3836194 h 4340073"/>
              <a:gd name="connsiteX153" fmla="*/ 897778 w 2684164"/>
              <a:gd name="connsiteY153" fmla="*/ 3866674 h 4340073"/>
              <a:gd name="connsiteX154" fmla="*/ 913018 w 2684164"/>
              <a:gd name="connsiteY154" fmla="*/ 3889534 h 4340073"/>
              <a:gd name="connsiteX155" fmla="*/ 957309 w 2684164"/>
              <a:gd name="connsiteY155" fmla="*/ 3922872 h 4340073"/>
              <a:gd name="connsiteX156" fmla="*/ 989218 w 2684164"/>
              <a:gd name="connsiteY156" fmla="*/ 3973354 h 4340073"/>
              <a:gd name="connsiteX157" fmla="*/ 1004458 w 2684164"/>
              <a:gd name="connsiteY157" fmla="*/ 3996214 h 4340073"/>
              <a:gd name="connsiteX158" fmla="*/ 1027318 w 2684164"/>
              <a:gd name="connsiteY158" fmla="*/ 4034314 h 4340073"/>
              <a:gd name="connsiteX159" fmla="*/ 1060179 w 2684164"/>
              <a:gd name="connsiteY159" fmla="*/ 4120039 h 4340073"/>
              <a:gd name="connsiteX160" fmla="*/ 1136856 w 2684164"/>
              <a:gd name="connsiteY160" fmla="*/ 4154329 h 4340073"/>
              <a:gd name="connsiteX161" fmla="*/ 1166383 w 2684164"/>
              <a:gd name="connsiteY161" fmla="*/ 4216241 h 4340073"/>
              <a:gd name="connsiteX162" fmla="*/ 1203054 w 2684164"/>
              <a:gd name="connsiteY162" fmla="*/ 4211479 h 4340073"/>
              <a:gd name="connsiteX163" fmla="*/ 1246393 w 2684164"/>
              <a:gd name="connsiteY163" fmla="*/ 4259581 h 4340073"/>
              <a:gd name="connsiteX164" fmla="*/ 1309258 w 2684164"/>
              <a:gd name="connsiteY164" fmla="*/ 4340067 h 4340073"/>
              <a:gd name="connsiteX165" fmla="*/ 1337833 w 2684164"/>
              <a:gd name="connsiteY165" fmla="*/ 4288631 h 4340073"/>
              <a:gd name="connsiteX166" fmla="*/ 1334023 w 2684164"/>
              <a:gd name="connsiteY166" fmla="*/ 4254342 h 4340073"/>
              <a:gd name="connsiteX167" fmla="*/ 1405938 w 2684164"/>
              <a:gd name="connsiteY167" fmla="*/ 4201002 h 4340073"/>
              <a:gd name="connsiteX168" fmla="*/ 1407842 w 2684164"/>
              <a:gd name="connsiteY168" fmla="*/ 4185285 h 4340073"/>
              <a:gd name="connsiteX169" fmla="*/ 1426098 w 2684164"/>
              <a:gd name="connsiteY169" fmla="*/ 4198779 h 4340073"/>
              <a:gd name="connsiteX170" fmla="*/ 1480708 w 2684164"/>
              <a:gd name="connsiteY170" fmla="*/ 4174014 h 4340073"/>
              <a:gd name="connsiteX171" fmla="*/ 1545478 w 2684164"/>
              <a:gd name="connsiteY171" fmla="*/ 4156234 h 4340073"/>
              <a:gd name="connsiteX172" fmla="*/ 1582308 w 2684164"/>
              <a:gd name="connsiteY172" fmla="*/ 4113689 h 4340073"/>
              <a:gd name="connsiteX173" fmla="*/ 1636918 w 2684164"/>
              <a:gd name="connsiteY173" fmla="*/ 4087654 h 4340073"/>
              <a:gd name="connsiteX174" fmla="*/ 1667398 w 2684164"/>
              <a:gd name="connsiteY174" fmla="*/ 4064794 h 4340073"/>
              <a:gd name="connsiteX175" fmla="*/ 1819798 w 2684164"/>
              <a:gd name="connsiteY175" fmla="*/ 4026694 h 4340073"/>
              <a:gd name="connsiteX176" fmla="*/ 1850278 w 2684164"/>
              <a:gd name="connsiteY176" fmla="*/ 4011454 h 4340073"/>
              <a:gd name="connsiteX177" fmla="*/ 1895998 w 2684164"/>
              <a:gd name="connsiteY177" fmla="*/ 3996214 h 4340073"/>
              <a:gd name="connsiteX178" fmla="*/ 1918858 w 2684164"/>
              <a:gd name="connsiteY178" fmla="*/ 3980974 h 4340073"/>
              <a:gd name="connsiteX179" fmla="*/ 1979818 w 2684164"/>
              <a:gd name="connsiteY179" fmla="*/ 3935254 h 4340073"/>
              <a:gd name="connsiteX180" fmla="*/ 2040778 w 2684164"/>
              <a:gd name="connsiteY180" fmla="*/ 3897154 h 4340073"/>
              <a:gd name="connsiteX181" fmla="*/ 2071258 w 2684164"/>
              <a:gd name="connsiteY181" fmla="*/ 3881914 h 4340073"/>
              <a:gd name="connsiteX182" fmla="*/ 2124598 w 2684164"/>
              <a:gd name="connsiteY182" fmla="*/ 3843814 h 4340073"/>
              <a:gd name="connsiteX183" fmla="*/ 2155078 w 2684164"/>
              <a:gd name="connsiteY183" fmla="*/ 3813334 h 4340073"/>
              <a:gd name="connsiteX184" fmla="*/ 2193178 w 2684164"/>
              <a:gd name="connsiteY184" fmla="*/ 3714274 h 4340073"/>
              <a:gd name="connsiteX185" fmla="*/ 2155078 w 2684164"/>
              <a:gd name="connsiteY185" fmla="*/ 3630454 h 4340073"/>
              <a:gd name="connsiteX186" fmla="*/ 2132218 w 2684164"/>
              <a:gd name="connsiteY186" fmla="*/ 3622834 h 4340073"/>
              <a:gd name="connsiteX187" fmla="*/ 2116978 w 2684164"/>
              <a:gd name="connsiteY187" fmla="*/ 3706654 h 4340073"/>
              <a:gd name="connsiteX188" fmla="*/ 2101738 w 2684164"/>
              <a:gd name="connsiteY188" fmla="*/ 3683794 h 4340073"/>
              <a:gd name="connsiteX189" fmla="*/ 2040778 w 2684164"/>
              <a:gd name="connsiteY189" fmla="*/ 3691414 h 4340073"/>
              <a:gd name="connsiteX190" fmla="*/ 2048398 w 2684164"/>
              <a:gd name="connsiteY190" fmla="*/ 3729514 h 4340073"/>
              <a:gd name="connsiteX191" fmla="*/ 2071258 w 2684164"/>
              <a:gd name="connsiteY191" fmla="*/ 3744754 h 4340073"/>
              <a:gd name="connsiteX192" fmla="*/ 2086498 w 2684164"/>
              <a:gd name="connsiteY192" fmla="*/ 3775234 h 4340073"/>
              <a:gd name="connsiteX193" fmla="*/ 2078878 w 2684164"/>
              <a:gd name="connsiteY193" fmla="*/ 3820954 h 4340073"/>
              <a:gd name="connsiteX194" fmla="*/ 2002678 w 2684164"/>
              <a:gd name="connsiteY194" fmla="*/ 3775234 h 4340073"/>
              <a:gd name="connsiteX195" fmla="*/ 1987438 w 2684164"/>
              <a:gd name="connsiteY195" fmla="*/ 3676174 h 4340073"/>
              <a:gd name="connsiteX196" fmla="*/ 1964578 w 2684164"/>
              <a:gd name="connsiteY196" fmla="*/ 3653314 h 4340073"/>
              <a:gd name="connsiteX197" fmla="*/ 1972198 w 2684164"/>
              <a:gd name="connsiteY197" fmla="*/ 3607594 h 4340073"/>
              <a:gd name="connsiteX198" fmla="*/ 2017918 w 2684164"/>
              <a:gd name="connsiteY198" fmla="*/ 3599974 h 4340073"/>
              <a:gd name="connsiteX199" fmla="*/ 2025538 w 2684164"/>
              <a:gd name="connsiteY199" fmla="*/ 3546634 h 4340073"/>
              <a:gd name="connsiteX200" fmla="*/ 2056018 w 2684164"/>
              <a:gd name="connsiteY200" fmla="*/ 3554254 h 4340073"/>
              <a:gd name="connsiteX201" fmla="*/ 2086498 w 2684164"/>
              <a:gd name="connsiteY201" fmla="*/ 3516154 h 4340073"/>
              <a:gd name="connsiteX202" fmla="*/ 2116978 w 2684164"/>
              <a:gd name="connsiteY202" fmla="*/ 3485674 h 4340073"/>
              <a:gd name="connsiteX203" fmla="*/ 2132218 w 2684164"/>
              <a:gd name="connsiteY203" fmla="*/ 3462814 h 4340073"/>
              <a:gd name="connsiteX204" fmla="*/ 2162698 w 2684164"/>
              <a:gd name="connsiteY204" fmla="*/ 3439954 h 4340073"/>
              <a:gd name="connsiteX205" fmla="*/ 2231278 w 2684164"/>
              <a:gd name="connsiteY205" fmla="*/ 3348514 h 4340073"/>
              <a:gd name="connsiteX206" fmla="*/ 2238898 w 2684164"/>
              <a:gd name="connsiteY206" fmla="*/ 3318034 h 4340073"/>
              <a:gd name="connsiteX207" fmla="*/ 2261758 w 2684164"/>
              <a:gd name="connsiteY207" fmla="*/ 3257074 h 4340073"/>
              <a:gd name="connsiteX208" fmla="*/ 2269378 w 2684164"/>
              <a:gd name="connsiteY208" fmla="*/ 3211354 h 4340073"/>
              <a:gd name="connsiteX209" fmla="*/ 2292238 w 2684164"/>
              <a:gd name="connsiteY209" fmla="*/ 3165634 h 4340073"/>
              <a:gd name="connsiteX210" fmla="*/ 2307478 w 2684164"/>
              <a:gd name="connsiteY210" fmla="*/ 3127534 h 4340073"/>
              <a:gd name="connsiteX211" fmla="*/ 2345578 w 2684164"/>
              <a:gd name="connsiteY211" fmla="*/ 3112294 h 4340073"/>
              <a:gd name="connsiteX212" fmla="*/ 2368438 w 2684164"/>
              <a:gd name="connsiteY212" fmla="*/ 3097054 h 4340073"/>
              <a:gd name="connsiteX213" fmla="*/ 2487977 w 2684164"/>
              <a:gd name="connsiteY213" fmla="*/ 3067050 h 4340073"/>
              <a:gd name="connsiteX214" fmla="*/ 2586085 w 2684164"/>
              <a:gd name="connsiteY214" fmla="*/ 3063717 h 4340073"/>
              <a:gd name="connsiteX215" fmla="*/ 2678476 w 2684164"/>
              <a:gd name="connsiteY215" fmla="*/ 3054668 h 4340073"/>
              <a:gd name="connsiteX0" fmla="*/ 2678476 w 2684164"/>
              <a:gd name="connsiteY0" fmla="*/ 3054668 h 4340073"/>
              <a:gd name="connsiteX1" fmla="*/ 2673238 w 2684164"/>
              <a:gd name="connsiteY1" fmla="*/ 3028474 h 4340073"/>
              <a:gd name="connsiteX2" fmla="*/ 2665618 w 2684164"/>
              <a:gd name="connsiteY2" fmla="*/ 2975134 h 4340073"/>
              <a:gd name="connsiteX3" fmla="*/ 2623708 w 2684164"/>
              <a:gd name="connsiteY3" fmla="*/ 2967038 h 4340073"/>
              <a:gd name="connsiteX4" fmla="*/ 2560367 w 2684164"/>
              <a:gd name="connsiteY4" fmla="*/ 2966561 h 4340073"/>
              <a:gd name="connsiteX5" fmla="*/ 2519410 w 2684164"/>
              <a:gd name="connsiteY5" fmla="*/ 2908936 h 4340073"/>
              <a:gd name="connsiteX6" fmla="*/ 2457021 w 2684164"/>
              <a:gd name="connsiteY6" fmla="*/ 2905601 h 4340073"/>
              <a:gd name="connsiteX7" fmla="*/ 2410349 w 2684164"/>
              <a:gd name="connsiteY7" fmla="*/ 2889885 h 4340073"/>
              <a:gd name="connsiteX8" fmla="*/ 2376058 w 2684164"/>
              <a:gd name="connsiteY8" fmla="*/ 2876074 h 4340073"/>
              <a:gd name="connsiteX9" fmla="*/ 2347960 w 2684164"/>
              <a:gd name="connsiteY9" fmla="*/ 2856071 h 4340073"/>
              <a:gd name="connsiteX10" fmla="*/ 2293190 w 2684164"/>
              <a:gd name="connsiteY10" fmla="*/ 2824163 h 4340073"/>
              <a:gd name="connsiteX11" fmla="*/ 2218895 w 2684164"/>
              <a:gd name="connsiteY11" fmla="*/ 2864167 h 4340073"/>
              <a:gd name="connsiteX12" fmla="*/ 2178414 w 2684164"/>
              <a:gd name="connsiteY12" fmla="*/ 2825116 h 4340073"/>
              <a:gd name="connsiteX13" fmla="*/ 2143172 w 2684164"/>
              <a:gd name="connsiteY13" fmla="*/ 2746058 h 4340073"/>
              <a:gd name="connsiteX14" fmla="*/ 2123646 w 2684164"/>
              <a:gd name="connsiteY14" fmla="*/ 2684621 h 4340073"/>
              <a:gd name="connsiteX15" fmla="*/ 2105549 w 2684164"/>
              <a:gd name="connsiteY15" fmla="*/ 2649379 h 4340073"/>
              <a:gd name="connsiteX16" fmla="*/ 2104119 w 2684164"/>
              <a:gd name="connsiteY16" fmla="*/ 2600801 h 4340073"/>
              <a:gd name="connsiteX17" fmla="*/ 2026490 w 2684164"/>
              <a:gd name="connsiteY17" fmla="*/ 2686051 h 4340073"/>
              <a:gd name="connsiteX18" fmla="*/ 1959340 w 2684164"/>
              <a:gd name="connsiteY18" fmla="*/ 2754154 h 4340073"/>
              <a:gd name="connsiteX19" fmla="*/ 1912191 w 2684164"/>
              <a:gd name="connsiteY19" fmla="*/ 2713196 h 4340073"/>
              <a:gd name="connsiteX20" fmla="*/ 1775507 w 2684164"/>
              <a:gd name="connsiteY20" fmla="*/ 2699862 h 4340073"/>
              <a:gd name="connsiteX21" fmla="*/ 1677399 w 2684164"/>
              <a:gd name="connsiteY21" fmla="*/ 2689860 h 4340073"/>
              <a:gd name="connsiteX22" fmla="*/ 1606915 w 2684164"/>
              <a:gd name="connsiteY22" fmla="*/ 2582229 h 4340073"/>
              <a:gd name="connsiteX23" fmla="*/ 1542145 w 2684164"/>
              <a:gd name="connsiteY23" fmla="*/ 2584133 h 4340073"/>
              <a:gd name="connsiteX24" fmla="*/ 1517379 w 2684164"/>
              <a:gd name="connsiteY24" fmla="*/ 2563654 h 4340073"/>
              <a:gd name="connsiteX25" fmla="*/ 1469278 w 2684164"/>
              <a:gd name="connsiteY25" fmla="*/ 2381726 h 4340073"/>
              <a:gd name="connsiteX26" fmla="*/ 1438798 w 2684164"/>
              <a:gd name="connsiteY26" fmla="*/ 2289334 h 4340073"/>
              <a:gd name="connsiteX27" fmla="*/ 1400698 w 2684164"/>
              <a:gd name="connsiteY27" fmla="*/ 2220754 h 4340073"/>
              <a:gd name="connsiteX28" fmla="*/ 1385458 w 2684164"/>
              <a:gd name="connsiteY28" fmla="*/ 2197894 h 4340073"/>
              <a:gd name="connsiteX29" fmla="*/ 1374981 w 2684164"/>
              <a:gd name="connsiteY29" fmla="*/ 2152651 h 4340073"/>
              <a:gd name="connsiteX30" fmla="*/ 1369742 w 2684164"/>
              <a:gd name="connsiteY30" fmla="*/ 2052162 h 4340073"/>
              <a:gd name="connsiteX31" fmla="*/ 1384030 w 2684164"/>
              <a:gd name="connsiteY31" fmla="*/ 1982630 h 4340073"/>
              <a:gd name="connsiteX32" fmla="*/ 1315926 w 2684164"/>
              <a:gd name="connsiteY32" fmla="*/ 1917859 h 4340073"/>
              <a:gd name="connsiteX33" fmla="*/ 1282588 w 2684164"/>
              <a:gd name="connsiteY33" fmla="*/ 1912621 h 4340073"/>
              <a:gd name="connsiteX34" fmla="*/ 1184957 w 2684164"/>
              <a:gd name="connsiteY34" fmla="*/ 1853089 h 4340073"/>
              <a:gd name="connsiteX35" fmla="*/ 1126856 w 2684164"/>
              <a:gd name="connsiteY35" fmla="*/ 1863567 h 4340073"/>
              <a:gd name="connsiteX36" fmla="*/ 1074467 w 2684164"/>
              <a:gd name="connsiteY36" fmla="*/ 1897379 h 4340073"/>
              <a:gd name="connsiteX37" fmla="*/ 1025413 w 2684164"/>
              <a:gd name="connsiteY37" fmla="*/ 1923098 h 4340073"/>
              <a:gd name="connsiteX38" fmla="*/ 958738 w 2684164"/>
              <a:gd name="connsiteY38" fmla="*/ 1984058 h 4340073"/>
              <a:gd name="connsiteX39" fmla="*/ 909684 w 2684164"/>
              <a:gd name="connsiteY39" fmla="*/ 1941672 h 4340073"/>
              <a:gd name="connsiteX40" fmla="*/ 854917 w 2684164"/>
              <a:gd name="connsiteY40" fmla="*/ 1915002 h 4340073"/>
              <a:gd name="connsiteX41" fmla="*/ 823960 w 2684164"/>
              <a:gd name="connsiteY41" fmla="*/ 1889284 h 4340073"/>
              <a:gd name="connsiteX42" fmla="*/ 800624 w 2684164"/>
              <a:gd name="connsiteY42" fmla="*/ 1846898 h 4340073"/>
              <a:gd name="connsiteX43" fmla="*/ 814912 w 2684164"/>
              <a:gd name="connsiteY43" fmla="*/ 1789748 h 4340073"/>
              <a:gd name="connsiteX44" fmla="*/ 804433 w 2684164"/>
              <a:gd name="connsiteY44" fmla="*/ 1720215 h 4340073"/>
              <a:gd name="connsiteX45" fmla="*/ 783955 w 2684164"/>
              <a:gd name="connsiteY45" fmla="*/ 1625441 h 4340073"/>
              <a:gd name="connsiteX46" fmla="*/ 760141 w 2684164"/>
              <a:gd name="connsiteY46" fmla="*/ 1635919 h 4340073"/>
              <a:gd name="connsiteX47" fmla="*/ 701563 w 2684164"/>
              <a:gd name="connsiteY47" fmla="*/ 1571626 h 4340073"/>
              <a:gd name="connsiteX48" fmla="*/ 730138 w 2684164"/>
              <a:gd name="connsiteY48" fmla="*/ 1519714 h 4340073"/>
              <a:gd name="connsiteX49" fmla="*/ 777763 w 2684164"/>
              <a:gd name="connsiteY49" fmla="*/ 1455420 h 4340073"/>
              <a:gd name="connsiteX50" fmla="*/ 775858 w 2684164"/>
              <a:gd name="connsiteY50" fmla="*/ 1429227 h 4340073"/>
              <a:gd name="connsiteX51" fmla="*/ 818721 w 2684164"/>
              <a:gd name="connsiteY51" fmla="*/ 1375409 h 4340073"/>
              <a:gd name="connsiteX52" fmla="*/ 826818 w 2684164"/>
              <a:gd name="connsiteY52" fmla="*/ 1282542 h 4340073"/>
              <a:gd name="connsiteX53" fmla="*/ 812529 w 2684164"/>
              <a:gd name="connsiteY53" fmla="*/ 1198721 h 4340073"/>
              <a:gd name="connsiteX54" fmla="*/ 780144 w 2684164"/>
              <a:gd name="connsiteY54" fmla="*/ 1151573 h 4340073"/>
              <a:gd name="connsiteX55" fmla="*/ 761571 w 2684164"/>
              <a:gd name="connsiteY55" fmla="*/ 1070134 h 4340073"/>
              <a:gd name="connsiteX56" fmla="*/ 805387 w 2684164"/>
              <a:gd name="connsiteY56" fmla="*/ 1034892 h 4340073"/>
              <a:gd name="connsiteX57" fmla="*/ 808720 w 2684164"/>
              <a:gd name="connsiteY57" fmla="*/ 976789 h 4340073"/>
              <a:gd name="connsiteX58" fmla="*/ 821102 w 2684164"/>
              <a:gd name="connsiteY58" fmla="*/ 901065 h 4340073"/>
              <a:gd name="connsiteX59" fmla="*/ 830151 w 2684164"/>
              <a:gd name="connsiteY59" fmla="*/ 833914 h 4340073"/>
              <a:gd name="connsiteX60" fmla="*/ 844915 w 2684164"/>
              <a:gd name="connsiteY60" fmla="*/ 795814 h 4340073"/>
              <a:gd name="connsiteX61" fmla="*/ 860154 w 2684164"/>
              <a:gd name="connsiteY61" fmla="*/ 762475 h 4340073"/>
              <a:gd name="connsiteX62" fmla="*/ 833961 w 2684164"/>
              <a:gd name="connsiteY62" fmla="*/ 696754 h 4340073"/>
              <a:gd name="connsiteX63" fmla="*/ 818245 w 2684164"/>
              <a:gd name="connsiteY63" fmla="*/ 573405 h 4340073"/>
              <a:gd name="connsiteX64" fmla="*/ 787764 w 2684164"/>
              <a:gd name="connsiteY64" fmla="*/ 536259 h 4340073"/>
              <a:gd name="connsiteX65" fmla="*/ 770143 w 2684164"/>
              <a:gd name="connsiteY65" fmla="*/ 505777 h 4340073"/>
              <a:gd name="connsiteX66" fmla="*/ 747283 w 2684164"/>
              <a:gd name="connsiteY66" fmla="*/ 430054 h 4340073"/>
              <a:gd name="connsiteX67" fmla="*/ 720137 w 2684164"/>
              <a:gd name="connsiteY67" fmla="*/ 349091 h 4340073"/>
              <a:gd name="connsiteX68" fmla="*/ 732519 w 2684164"/>
              <a:gd name="connsiteY68" fmla="*/ 321469 h 4340073"/>
              <a:gd name="connsiteX69" fmla="*/ 729187 w 2684164"/>
              <a:gd name="connsiteY69" fmla="*/ 256223 h 4340073"/>
              <a:gd name="connsiteX70" fmla="*/ 710137 w 2684164"/>
              <a:gd name="connsiteY70" fmla="*/ 241935 h 4340073"/>
              <a:gd name="connsiteX71" fmla="*/ 702040 w 2684164"/>
              <a:gd name="connsiteY71" fmla="*/ 171451 h 4340073"/>
              <a:gd name="connsiteX72" fmla="*/ 668226 w 2684164"/>
              <a:gd name="connsiteY72" fmla="*/ 120015 h 4340073"/>
              <a:gd name="connsiteX73" fmla="*/ 679180 w 2684164"/>
              <a:gd name="connsiteY73" fmla="*/ 70485 h 4340073"/>
              <a:gd name="connsiteX74" fmla="*/ 650127 w 2684164"/>
              <a:gd name="connsiteY74" fmla="*/ 0 h 4340073"/>
              <a:gd name="connsiteX75" fmla="*/ 605837 w 2684164"/>
              <a:gd name="connsiteY75" fmla="*/ 10001 h 4340073"/>
              <a:gd name="connsiteX76" fmla="*/ 535352 w 2684164"/>
              <a:gd name="connsiteY76" fmla="*/ 85249 h 4340073"/>
              <a:gd name="connsiteX77" fmla="*/ 552497 w 2684164"/>
              <a:gd name="connsiteY77" fmla="*/ 158591 h 4340073"/>
              <a:gd name="connsiteX78" fmla="*/ 545831 w 2684164"/>
              <a:gd name="connsiteY78" fmla="*/ 234792 h 4340073"/>
              <a:gd name="connsiteX79" fmla="*/ 498205 w 2684164"/>
              <a:gd name="connsiteY79" fmla="*/ 313373 h 4340073"/>
              <a:gd name="connsiteX80" fmla="*/ 453913 w 2684164"/>
              <a:gd name="connsiteY80" fmla="*/ 408147 h 4340073"/>
              <a:gd name="connsiteX81" fmla="*/ 361044 w 2684164"/>
              <a:gd name="connsiteY81" fmla="*/ 381476 h 4340073"/>
              <a:gd name="connsiteX82" fmla="*/ 293418 w 2684164"/>
              <a:gd name="connsiteY82" fmla="*/ 441960 h 4340073"/>
              <a:gd name="connsiteX83" fmla="*/ 263413 w 2684164"/>
              <a:gd name="connsiteY83" fmla="*/ 513874 h 4340073"/>
              <a:gd name="connsiteX84" fmla="*/ 314848 w 2684164"/>
              <a:gd name="connsiteY84" fmla="*/ 574834 h 4340073"/>
              <a:gd name="connsiteX85" fmla="*/ 228646 w 2684164"/>
              <a:gd name="connsiteY85" fmla="*/ 711995 h 4340073"/>
              <a:gd name="connsiteX86" fmla="*/ 255318 w 2684164"/>
              <a:gd name="connsiteY86" fmla="*/ 758667 h 4340073"/>
              <a:gd name="connsiteX87" fmla="*/ 241029 w 2684164"/>
              <a:gd name="connsiteY87" fmla="*/ 834390 h 4340073"/>
              <a:gd name="connsiteX88" fmla="*/ 295798 w 2684164"/>
              <a:gd name="connsiteY88" fmla="*/ 849630 h 4340073"/>
              <a:gd name="connsiteX89" fmla="*/ 343899 w 2684164"/>
              <a:gd name="connsiteY89" fmla="*/ 872966 h 4340073"/>
              <a:gd name="connsiteX90" fmla="*/ 317230 w 2684164"/>
              <a:gd name="connsiteY90" fmla="*/ 957263 h 4340073"/>
              <a:gd name="connsiteX91" fmla="*/ 314849 w 2684164"/>
              <a:gd name="connsiteY91" fmla="*/ 1051560 h 4340073"/>
              <a:gd name="connsiteX92" fmla="*/ 231506 w 2684164"/>
              <a:gd name="connsiteY92" fmla="*/ 1096803 h 4340073"/>
              <a:gd name="connsiteX93" fmla="*/ 152447 w 2684164"/>
              <a:gd name="connsiteY93" fmla="*/ 1095376 h 4340073"/>
              <a:gd name="connsiteX94" fmla="*/ 159114 w 2684164"/>
              <a:gd name="connsiteY94" fmla="*/ 1245395 h 4340073"/>
              <a:gd name="connsiteX95" fmla="*/ 221503 w 2684164"/>
              <a:gd name="connsiteY95" fmla="*/ 1283494 h 4340073"/>
              <a:gd name="connsiteX96" fmla="*/ 210073 w 2684164"/>
              <a:gd name="connsiteY96" fmla="*/ 1344454 h 4340073"/>
              <a:gd name="connsiteX97" fmla="*/ 292464 w 2684164"/>
              <a:gd name="connsiteY97" fmla="*/ 1416368 h 4340073"/>
              <a:gd name="connsiteX98" fmla="*/ 272938 w 2684164"/>
              <a:gd name="connsiteY98" fmla="*/ 1466374 h 4340073"/>
              <a:gd name="connsiteX99" fmla="*/ 237219 w 2684164"/>
              <a:gd name="connsiteY99" fmla="*/ 1567339 h 4340073"/>
              <a:gd name="connsiteX100" fmla="*/ 212455 w 2684164"/>
              <a:gd name="connsiteY100" fmla="*/ 1594485 h 4340073"/>
              <a:gd name="connsiteX101" fmla="*/ 152923 w 2684164"/>
              <a:gd name="connsiteY101" fmla="*/ 1602105 h 4340073"/>
              <a:gd name="connsiteX102" fmla="*/ 96249 w 2684164"/>
              <a:gd name="connsiteY102" fmla="*/ 1652111 h 4340073"/>
              <a:gd name="connsiteX103" fmla="*/ 35289 w 2684164"/>
              <a:gd name="connsiteY103" fmla="*/ 1684497 h 4340073"/>
              <a:gd name="connsiteX104" fmla="*/ 11001 w 2684164"/>
              <a:gd name="connsiteY104" fmla="*/ 1750219 h 4340073"/>
              <a:gd name="connsiteX105" fmla="*/ 523 w 2684164"/>
              <a:gd name="connsiteY105" fmla="*/ 1875473 h 4340073"/>
              <a:gd name="connsiteX106" fmla="*/ 29098 w 2684164"/>
              <a:gd name="connsiteY106" fmla="*/ 1938814 h 4340073"/>
              <a:gd name="connsiteX107" fmla="*/ 79104 w 2684164"/>
              <a:gd name="connsiteY107" fmla="*/ 1993107 h 4340073"/>
              <a:gd name="connsiteX108" fmla="*/ 166258 w 2684164"/>
              <a:gd name="connsiteY108" fmla="*/ 2037874 h 4340073"/>
              <a:gd name="connsiteX109" fmla="*/ 241505 w 2684164"/>
              <a:gd name="connsiteY109" fmla="*/ 2100263 h 4340073"/>
              <a:gd name="connsiteX110" fmla="*/ 265318 w 2684164"/>
              <a:gd name="connsiteY110" fmla="*/ 2182654 h 4340073"/>
              <a:gd name="connsiteX111" fmla="*/ 318182 w 2684164"/>
              <a:gd name="connsiteY111" fmla="*/ 2265045 h 4340073"/>
              <a:gd name="connsiteX112" fmla="*/ 443436 w 2684164"/>
              <a:gd name="connsiteY112" fmla="*/ 2258854 h 4340073"/>
              <a:gd name="connsiteX113" fmla="*/ 472010 w 2684164"/>
              <a:gd name="connsiteY113" fmla="*/ 2296954 h 4340073"/>
              <a:gd name="connsiteX114" fmla="*/ 510111 w 2684164"/>
              <a:gd name="connsiteY114" fmla="*/ 2330292 h 4340073"/>
              <a:gd name="connsiteX115" fmla="*/ 541067 w 2684164"/>
              <a:gd name="connsiteY115" fmla="*/ 2318385 h 4340073"/>
              <a:gd name="connsiteX116" fmla="*/ 564403 w 2684164"/>
              <a:gd name="connsiteY116" fmla="*/ 2392680 h 4340073"/>
              <a:gd name="connsiteX117" fmla="*/ 543448 w 2684164"/>
              <a:gd name="connsiteY117" fmla="*/ 2461737 h 4340073"/>
              <a:gd name="connsiteX118" fmla="*/ 497728 w 2684164"/>
              <a:gd name="connsiteY118" fmla="*/ 2511267 h 4340073"/>
              <a:gd name="connsiteX119" fmla="*/ 499633 w 2684164"/>
              <a:gd name="connsiteY119" fmla="*/ 2549843 h 4340073"/>
              <a:gd name="connsiteX120" fmla="*/ 491061 w 2684164"/>
              <a:gd name="connsiteY120" fmla="*/ 2611279 h 4340073"/>
              <a:gd name="connsiteX121" fmla="*/ 524398 w 2684164"/>
              <a:gd name="connsiteY121" fmla="*/ 2648902 h 4340073"/>
              <a:gd name="connsiteX122" fmla="*/ 532018 w 2684164"/>
              <a:gd name="connsiteY122" fmla="*/ 2681764 h 4340073"/>
              <a:gd name="connsiteX123" fmla="*/ 564879 w 2684164"/>
              <a:gd name="connsiteY123" fmla="*/ 2642236 h 4340073"/>
              <a:gd name="connsiteX124" fmla="*/ 598217 w 2684164"/>
              <a:gd name="connsiteY124" fmla="*/ 2584610 h 4340073"/>
              <a:gd name="connsiteX125" fmla="*/ 655366 w 2684164"/>
              <a:gd name="connsiteY125" fmla="*/ 2589848 h 4340073"/>
              <a:gd name="connsiteX126" fmla="*/ 717279 w 2684164"/>
              <a:gd name="connsiteY126" fmla="*/ 2680812 h 4340073"/>
              <a:gd name="connsiteX127" fmla="*/ 755855 w 2684164"/>
              <a:gd name="connsiteY127" fmla="*/ 2739390 h 4340073"/>
              <a:gd name="connsiteX128" fmla="*/ 713945 w 2684164"/>
              <a:gd name="connsiteY128" fmla="*/ 2816067 h 4340073"/>
              <a:gd name="connsiteX129" fmla="*/ 642032 w 2684164"/>
              <a:gd name="connsiteY129" fmla="*/ 2851785 h 4340073"/>
              <a:gd name="connsiteX130" fmla="*/ 592978 w 2684164"/>
              <a:gd name="connsiteY130" fmla="*/ 2914174 h 4340073"/>
              <a:gd name="connsiteX131" fmla="*/ 526779 w 2684164"/>
              <a:gd name="connsiteY131" fmla="*/ 2938462 h 4340073"/>
              <a:gd name="connsiteX132" fmla="*/ 497252 w 2684164"/>
              <a:gd name="connsiteY132" fmla="*/ 2980373 h 4340073"/>
              <a:gd name="connsiteX133" fmla="*/ 527732 w 2684164"/>
              <a:gd name="connsiteY133" fmla="*/ 3081814 h 4340073"/>
              <a:gd name="connsiteX134" fmla="*/ 533923 w 2684164"/>
              <a:gd name="connsiteY134" fmla="*/ 3220403 h 4340073"/>
              <a:gd name="connsiteX135" fmla="*/ 588692 w 2684164"/>
              <a:gd name="connsiteY135" fmla="*/ 3276601 h 4340073"/>
              <a:gd name="connsiteX136" fmla="*/ 614886 w 2684164"/>
              <a:gd name="connsiteY136" fmla="*/ 3342323 h 4340073"/>
              <a:gd name="connsiteX137" fmla="*/ 586311 w 2684164"/>
              <a:gd name="connsiteY137" fmla="*/ 3392329 h 4340073"/>
              <a:gd name="connsiteX138" fmla="*/ 586310 w 2684164"/>
              <a:gd name="connsiteY138" fmla="*/ 3450432 h 4340073"/>
              <a:gd name="connsiteX139" fmla="*/ 562498 w 2684164"/>
              <a:gd name="connsiteY139" fmla="*/ 3493294 h 4340073"/>
              <a:gd name="connsiteX140" fmla="*/ 546781 w 2684164"/>
              <a:gd name="connsiteY140" fmla="*/ 3561398 h 4340073"/>
              <a:gd name="connsiteX141" fmla="*/ 538686 w 2684164"/>
              <a:gd name="connsiteY141" fmla="*/ 3611404 h 4340073"/>
              <a:gd name="connsiteX142" fmla="*/ 519635 w 2684164"/>
              <a:gd name="connsiteY142" fmla="*/ 3654266 h 4340073"/>
              <a:gd name="connsiteX143" fmla="*/ 547258 w 2684164"/>
              <a:gd name="connsiteY143" fmla="*/ 3685223 h 4340073"/>
              <a:gd name="connsiteX144" fmla="*/ 600598 w 2684164"/>
              <a:gd name="connsiteY144" fmla="*/ 3699034 h 4340073"/>
              <a:gd name="connsiteX145" fmla="*/ 659653 w 2684164"/>
              <a:gd name="connsiteY145" fmla="*/ 3678556 h 4340073"/>
              <a:gd name="connsiteX146" fmla="*/ 661558 w 2684164"/>
              <a:gd name="connsiteY146" fmla="*/ 3725703 h 4340073"/>
              <a:gd name="connsiteX147" fmla="*/ 717279 w 2684164"/>
              <a:gd name="connsiteY147" fmla="*/ 3725704 h 4340073"/>
              <a:gd name="connsiteX148" fmla="*/ 781573 w 2684164"/>
              <a:gd name="connsiteY148" fmla="*/ 3743801 h 4340073"/>
              <a:gd name="connsiteX149" fmla="*/ 807767 w 2684164"/>
              <a:gd name="connsiteY149" fmla="*/ 3792379 h 4340073"/>
              <a:gd name="connsiteX150" fmla="*/ 844438 w 2684164"/>
              <a:gd name="connsiteY150" fmla="*/ 3798094 h 4340073"/>
              <a:gd name="connsiteX151" fmla="*/ 872061 w 2684164"/>
              <a:gd name="connsiteY151" fmla="*/ 3815716 h 4340073"/>
              <a:gd name="connsiteX152" fmla="*/ 890158 w 2684164"/>
              <a:gd name="connsiteY152" fmla="*/ 3836194 h 4340073"/>
              <a:gd name="connsiteX153" fmla="*/ 897778 w 2684164"/>
              <a:gd name="connsiteY153" fmla="*/ 3866674 h 4340073"/>
              <a:gd name="connsiteX154" fmla="*/ 913018 w 2684164"/>
              <a:gd name="connsiteY154" fmla="*/ 3889534 h 4340073"/>
              <a:gd name="connsiteX155" fmla="*/ 957309 w 2684164"/>
              <a:gd name="connsiteY155" fmla="*/ 3922872 h 4340073"/>
              <a:gd name="connsiteX156" fmla="*/ 989218 w 2684164"/>
              <a:gd name="connsiteY156" fmla="*/ 3973354 h 4340073"/>
              <a:gd name="connsiteX157" fmla="*/ 1004458 w 2684164"/>
              <a:gd name="connsiteY157" fmla="*/ 3996214 h 4340073"/>
              <a:gd name="connsiteX158" fmla="*/ 1027318 w 2684164"/>
              <a:gd name="connsiteY158" fmla="*/ 4034314 h 4340073"/>
              <a:gd name="connsiteX159" fmla="*/ 1060179 w 2684164"/>
              <a:gd name="connsiteY159" fmla="*/ 4120039 h 4340073"/>
              <a:gd name="connsiteX160" fmla="*/ 1136856 w 2684164"/>
              <a:gd name="connsiteY160" fmla="*/ 4154329 h 4340073"/>
              <a:gd name="connsiteX161" fmla="*/ 1166383 w 2684164"/>
              <a:gd name="connsiteY161" fmla="*/ 4216241 h 4340073"/>
              <a:gd name="connsiteX162" fmla="*/ 1203054 w 2684164"/>
              <a:gd name="connsiteY162" fmla="*/ 4211479 h 4340073"/>
              <a:gd name="connsiteX163" fmla="*/ 1246393 w 2684164"/>
              <a:gd name="connsiteY163" fmla="*/ 4259581 h 4340073"/>
              <a:gd name="connsiteX164" fmla="*/ 1309258 w 2684164"/>
              <a:gd name="connsiteY164" fmla="*/ 4340067 h 4340073"/>
              <a:gd name="connsiteX165" fmla="*/ 1337833 w 2684164"/>
              <a:gd name="connsiteY165" fmla="*/ 4288631 h 4340073"/>
              <a:gd name="connsiteX166" fmla="*/ 1334023 w 2684164"/>
              <a:gd name="connsiteY166" fmla="*/ 4254342 h 4340073"/>
              <a:gd name="connsiteX167" fmla="*/ 1405938 w 2684164"/>
              <a:gd name="connsiteY167" fmla="*/ 4201002 h 4340073"/>
              <a:gd name="connsiteX168" fmla="*/ 1407842 w 2684164"/>
              <a:gd name="connsiteY168" fmla="*/ 4185285 h 4340073"/>
              <a:gd name="connsiteX169" fmla="*/ 1426098 w 2684164"/>
              <a:gd name="connsiteY169" fmla="*/ 4198779 h 4340073"/>
              <a:gd name="connsiteX170" fmla="*/ 1480708 w 2684164"/>
              <a:gd name="connsiteY170" fmla="*/ 4174014 h 4340073"/>
              <a:gd name="connsiteX171" fmla="*/ 1545478 w 2684164"/>
              <a:gd name="connsiteY171" fmla="*/ 4156234 h 4340073"/>
              <a:gd name="connsiteX172" fmla="*/ 1582308 w 2684164"/>
              <a:gd name="connsiteY172" fmla="*/ 4113689 h 4340073"/>
              <a:gd name="connsiteX173" fmla="*/ 1636918 w 2684164"/>
              <a:gd name="connsiteY173" fmla="*/ 4087654 h 4340073"/>
              <a:gd name="connsiteX174" fmla="*/ 1819798 w 2684164"/>
              <a:gd name="connsiteY174" fmla="*/ 4026694 h 4340073"/>
              <a:gd name="connsiteX175" fmla="*/ 1850278 w 2684164"/>
              <a:gd name="connsiteY175" fmla="*/ 4011454 h 4340073"/>
              <a:gd name="connsiteX176" fmla="*/ 1895998 w 2684164"/>
              <a:gd name="connsiteY176" fmla="*/ 3996214 h 4340073"/>
              <a:gd name="connsiteX177" fmla="*/ 1918858 w 2684164"/>
              <a:gd name="connsiteY177" fmla="*/ 3980974 h 4340073"/>
              <a:gd name="connsiteX178" fmla="*/ 1979818 w 2684164"/>
              <a:gd name="connsiteY178" fmla="*/ 3935254 h 4340073"/>
              <a:gd name="connsiteX179" fmla="*/ 2040778 w 2684164"/>
              <a:gd name="connsiteY179" fmla="*/ 3897154 h 4340073"/>
              <a:gd name="connsiteX180" fmla="*/ 2071258 w 2684164"/>
              <a:gd name="connsiteY180" fmla="*/ 3881914 h 4340073"/>
              <a:gd name="connsiteX181" fmla="*/ 2124598 w 2684164"/>
              <a:gd name="connsiteY181" fmla="*/ 3843814 h 4340073"/>
              <a:gd name="connsiteX182" fmla="*/ 2155078 w 2684164"/>
              <a:gd name="connsiteY182" fmla="*/ 3813334 h 4340073"/>
              <a:gd name="connsiteX183" fmla="*/ 2193178 w 2684164"/>
              <a:gd name="connsiteY183" fmla="*/ 3714274 h 4340073"/>
              <a:gd name="connsiteX184" fmla="*/ 2155078 w 2684164"/>
              <a:gd name="connsiteY184" fmla="*/ 3630454 h 4340073"/>
              <a:gd name="connsiteX185" fmla="*/ 2132218 w 2684164"/>
              <a:gd name="connsiteY185" fmla="*/ 3622834 h 4340073"/>
              <a:gd name="connsiteX186" fmla="*/ 2116978 w 2684164"/>
              <a:gd name="connsiteY186" fmla="*/ 3706654 h 4340073"/>
              <a:gd name="connsiteX187" fmla="*/ 2101738 w 2684164"/>
              <a:gd name="connsiteY187" fmla="*/ 3683794 h 4340073"/>
              <a:gd name="connsiteX188" fmla="*/ 2040778 w 2684164"/>
              <a:gd name="connsiteY188" fmla="*/ 3691414 h 4340073"/>
              <a:gd name="connsiteX189" fmla="*/ 2048398 w 2684164"/>
              <a:gd name="connsiteY189" fmla="*/ 3729514 h 4340073"/>
              <a:gd name="connsiteX190" fmla="*/ 2071258 w 2684164"/>
              <a:gd name="connsiteY190" fmla="*/ 3744754 h 4340073"/>
              <a:gd name="connsiteX191" fmla="*/ 2086498 w 2684164"/>
              <a:gd name="connsiteY191" fmla="*/ 3775234 h 4340073"/>
              <a:gd name="connsiteX192" fmla="*/ 2078878 w 2684164"/>
              <a:gd name="connsiteY192" fmla="*/ 3820954 h 4340073"/>
              <a:gd name="connsiteX193" fmla="*/ 2002678 w 2684164"/>
              <a:gd name="connsiteY193" fmla="*/ 3775234 h 4340073"/>
              <a:gd name="connsiteX194" fmla="*/ 1987438 w 2684164"/>
              <a:gd name="connsiteY194" fmla="*/ 3676174 h 4340073"/>
              <a:gd name="connsiteX195" fmla="*/ 1964578 w 2684164"/>
              <a:gd name="connsiteY195" fmla="*/ 3653314 h 4340073"/>
              <a:gd name="connsiteX196" fmla="*/ 1972198 w 2684164"/>
              <a:gd name="connsiteY196" fmla="*/ 3607594 h 4340073"/>
              <a:gd name="connsiteX197" fmla="*/ 2017918 w 2684164"/>
              <a:gd name="connsiteY197" fmla="*/ 3599974 h 4340073"/>
              <a:gd name="connsiteX198" fmla="*/ 2025538 w 2684164"/>
              <a:gd name="connsiteY198" fmla="*/ 3546634 h 4340073"/>
              <a:gd name="connsiteX199" fmla="*/ 2056018 w 2684164"/>
              <a:gd name="connsiteY199" fmla="*/ 3554254 h 4340073"/>
              <a:gd name="connsiteX200" fmla="*/ 2086498 w 2684164"/>
              <a:gd name="connsiteY200" fmla="*/ 3516154 h 4340073"/>
              <a:gd name="connsiteX201" fmla="*/ 2116978 w 2684164"/>
              <a:gd name="connsiteY201" fmla="*/ 3485674 h 4340073"/>
              <a:gd name="connsiteX202" fmla="*/ 2132218 w 2684164"/>
              <a:gd name="connsiteY202" fmla="*/ 3462814 h 4340073"/>
              <a:gd name="connsiteX203" fmla="*/ 2162698 w 2684164"/>
              <a:gd name="connsiteY203" fmla="*/ 3439954 h 4340073"/>
              <a:gd name="connsiteX204" fmla="*/ 2231278 w 2684164"/>
              <a:gd name="connsiteY204" fmla="*/ 3348514 h 4340073"/>
              <a:gd name="connsiteX205" fmla="*/ 2238898 w 2684164"/>
              <a:gd name="connsiteY205" fmla="*/ 3318034 h 4340073"/>
              <a:gd name="connsiteX206" fmla="*/ 2261758 w 2684164"/>
              <a:gd name="connsiteY206" fmla="*/ 3257074 h 4340073"/>
              <a:gd name="connsiteX207" fmla="*/ 2269378 w 2684164"/>
              <a:gd name="connsiteY207" fmla="*/ 3211354 h 4340073"/>
              <a:gd name="connsiteX208" fmla="*/ 2292238 w 2684164"/>
              <a:gd name="connsiteY208" fmla="*/ 3165634 h 4340073"/>
              <a:gd name="connsiteX209" fmla="*/ 2307478 w 2684164"/>
              <a:gd name="connsiteY209" fmla="*/ 3127534 h 4340073"/>
              <a:gd name="connsiteX210" fmla="*/ 2345578 w 2684164"/>
              <a:gd name="connsiteY210" fmla="*/ 3112294 h 4340073"/>
              <a:gd name="connsiteX211" fmla="*/ 2368438 w 2684164"/>
              <a:gd name="connsiteY211" fmla="*/ 3097054 h 4340073"/>
              <a:gd name="connsiteX212" fmla="*/ 2487977 w 2684164"/>
              <a:gd name="connsiteY212" fmla="*/ 3067050 h 4340073"/>
              <a:gd name="connsiteX213" fmla="*/ 2586085 w 2684164"/>
              <a:gd name="connsiteY213" fmla="*/ 3063717 h 4340073"/>
              <a:gd name="connsiteX214" fmla="*/ 2678476 w 2684164"/>
              <a:gd name="connsiteY214" fmla="*/ 3054668 h 4340073"/>
              <a:gd name="connsiteX0" fmla="*/ 2678476 w 2684164"/>
              <a:gd name="connsiteY0" fmla="*/ 3054668 h 4340073"/>
              <a:gd name="connsiteX1" fmla="*/ 2673238 w 2684164"/>
              <a:gd name="connsiteY1" fmla="*/ 3028474 h 4340073"/>
              <a:gd name="connsiteX2" fmla="*/ 2665618 w 2684164"/>
              <a:gd name="connsiteY2" fmla="*/ 2975134 h 4340073"/>
              <a:gd name="connsiteX3" fmla="*/ 2623708 w 2684164"/>
              <a:gd name="connsiteY3" fmla="*/ 2967038 h 4340073"/>
              <a:gd name="connsiteX4" fmla="*/ 2560367 w 2684164"/>
              <a:gd name="connsiteY4" fmla="*/ 2966561 h 4340073"/>
              <a:gd name="connsiteX5" fmla="*/ 2519410 w 2684164"/>
              <a:gd name="connsiteY5" fmla="*/ 2908936 h 4340073"/>
              <a:gd name="connsiteX6" fmla="*/ 2457021 w 2684164"/>
              <a:gd name="connsiteY6" fmla="*/ 2905601 h 4340073"/>
              <a:gd name="connsiteX7" fmla="*/ 2410349 w 2684164"/>
              <a:gd name="connsiteY7" fmla="*/ 2889885 h 4340073"/>
              <a:gd name="connsiteX8" fmla="*/ 2376058 w 2684164"/>
              <a:gd name="connsiteY8" fmla="*/ 2876074 h 4340073"/>
              <a:gd name="connsiteX9" fmla="*/ 2347960 w 2684164"/>
              <a:gd name="connsiteY9" fmla="*/ 2856071 h 4340073"/>
              <a:gd name="connsiteX10" fmla="*/ 2293190 w 2684164"/>
              <a:gd name="connsiteY10" fmla="*/ 2824163 h 4340073"/>
              <a:gd name="connsiteX11" fmla="*/ 2218895 w 2684164"/>
              <a:gd name="connsiteY11" fmla="*/ 2864167 h 4340073"/>
              <a:gd name="connsiteX12" fmla="*/ 2178414 w 2684164"/>
              <a:gd name="connsiteY12" fmla="*/ 2825116 h 4340073"/>
              <a:gd name="connsiteX13" fmla="*/ 2143172 w 2684164"/>
              <a:gd name="connsiteY13" fmla="*/ 2746058 h 4340073"/>
              <a:gd name="connsiteX14" fmla="*/ 2123646 w 2684164"/>
              <a:gd name="connsiteY14" fmla="*/ 2684621 h 4340073"/>
              <a:gd name="connsiteX15" fmla="*/ 2105549 w 2684164"/>
              <a:gd name="connsiteY15" fmla="*/ 2649379 h 4340073"/>
              <a:gd name="connsiteX16" fmla="*/ 2104119 w 2684164"/>
              <a:gd name="connsiteY16" fmla="*/ 2600801 h 4340073"/>
              <a:gd name="connsiteX17" fmla="*/ 2026490 w 2684164"/>
              <a:gd name="connsiteY17" fmla="*/ 2686051 h 4340073"/>
              <a:gd name="connsiteX18" fmla="*/ 1959340 w 2684164"/>
              <a:gd name="connsiteY18" fmla="*/ 2754154 h 4340073"/>
              <a:gd name="connsiteX19" fmla="*/ 1912191 w 2684164"/>
              <a:gd name="connsiteY19" fmla="*/ 2713196 h 4340073"/>
              <a:gd name="connsiteX20" fmla="*/ 1775507 w 2684164"/>
              <a:gd name="connsiteY20" fmla="*/ 2699862 h 4340073"/>
              <a:gd name="connsiteX21" fmla="*/ 1677399 w 2684164"/>
              <a:gd name="connsiteY21" fmla="*/ 2689860 h 4340073"/>
              <a:gd name="connsiteX22" fmla="*/ 1606915 w 2684164"/>
              <a:gd name="connsiteY22" fmla="*/ 2582229 h 4340073"/>
              <a:gd name="connsiteX23" fmla="*/ 1542145 w 2684164"/>
              <a:gd name="connsiteY23" fmla="*/ 2584133 h 4340073"/>
              <a:gd name="connsiteX24" fmla="*/ 1517379 w 2684164"/>
              <a:gd name="connsiteY24" fmla="*/ 2563654 h 4340073"/>
              <a:gd name="connsiteX25" fmla="*/ 1469278 w 2684164"/>
              <a:gd name="connsiteY25" fmla="*/ 2381726 h 4340073"/>
              <a:gd name="connsiteX26" fmla="*/ 1438798 w 2684164"/>
              <a:gd name="connsiteY26" fmla="*/ 2289334 h 4340073"/>
              <a:gd name="connsiteX27" fmla="*/ 1400698 w 2684164"/>
              <a:gd name="connsiteY27" fmla="*/ 2220754 h 4340073"/>
              <a:gd name="connsiteX28" fmla="*/ 1385458 w 2684164"/>
              <a:gd name="connsiteY28" fmla="*/ 2197894 h 4340073"/>
              <a:gd name="connsiteX29" fmla="*/ 1374981 w 2684164"/>
              <a:gd name="connsiteY29" fmla="*/ 2152651 h 4340073"/>
              <a:gd name="connsiteX30" fmla="*/ 1369742 w 2684164"/>
              <a:gd name="connsiteY30" fmla="*/ 2052162 h 4340073"/>
              <a:gd name="connsiteX31" fmla="*/ 1384030 w 2684164"/>
              <a:gd name="connsiteY31" fmla="*/ 1982630 h 4340073"/>
              <a:gd name="connsiteX32" fmla="*/ 1315926 w 2684164"/>
              <a:gd name="connsiteY32" fmla="*/ 1917859 h 4340073"/>
              <a:gd name="connsiteX33" fmla="*/ 1282588 w 2684164"/>
              <a:gd name="connsiteY33" fmla="*/ 1912621 h 4340073"/>
              <a:gd name="connsiteX34" fmla="*/ 1184957 w 2684164"/>
              <a:gd name="connsiteY34" fmla="*/ 1853089 h 4340073"/>
              <a:gd name="connsiteX35" fmla="*/ 1126856 w 2684164"/>
              <a:gd name="connsiteY35" fmla="*/ 1863567 h 4340073"/>
              <a:gd name="connsiteX36" fmla="*/ 1074467 w 2684164"/>
              <a:gd name="connsiteY36" fmla="*/ 1897379 h 4340073"/>
              <a:gd name="connsiteX37" fmla="*/ 1025413 w 2684164"/>
              <a:gd name="connsiteY37" fmla="*/ 1923098 h 4340073"/>
              <a:gd name="connsiteX38" fmla="*/ 958738 w 2684164"/>
              <a:gd name="connsiteY38" fmla="*/ 1984058 h 4340073"/>
              <a:gd name="connsiteX39" fmla="*/ 909684 w 2684164"/>
              <a:gd name="connsiteY39" fmla="*/ 1941672 h 4340073"/>
              <a:gd name="connsiteX40" fmla="*/ 854917 w 2684164"/>
              <a:gd name="connsiteY40" fmla="*/ 1915002 h 4340073"/>
              <a:gd name="connsiteX41" fmla="*/ 823960 w 2684164"/>
              <a:gd name="connsiteY41" fmla="*/ 1889284 h 4340073"/>
              <a:gd name="connsiteX42" fmla="*/ 800624 w 2684164"/>
              <a:gd name="connsiteY42" fmla="*/ 1846898 h 4340073"/>
              <a:gd name="connsiteX43" fmla="*/ 814912 w 2684164"/>
              <a:gd name="connsiteY43" fmla="*/ 1789748 h 4340073"/>
              <a:gd name="connsiteX44" fmla="*/ 804433 w 2684164"/>
              <a:gd name="connsiteY44" fmla="*/ 1720215 h 4340073"/>
              <a:gd name="connsiteX45" fmla="*/ 783955 w 2684164"/>
              <a:gd name="connsiteY45" fmla="*/ 1625441 h 4340073"/>
              <a:gd name="connsiteX46" fmla="*/ 760141 w 2684164"/>
              <a:gd name="connsiteY46" fmla="*/ 1635919 h 4340073"/>
              <a:gd name="connsiteX47" fmla="*/ 701563 w 2684164"/>
              <a:gd name="connsiteY47" fmla="*/ 1571626 h 4340073"/>
              <a:gd name="connsiteX48" fmla="*/ 730138 w 2684164"/>
              <a:gd name="connsiteY48" fmla="*/ 1519714 h 4340073"/>
              <a:gd name="connsiteX49" fmla="*/ 777763 w 2684164"/>
              <a:gd name="connsiteY49" fmla="*/ 1455420 h 4340073"/>
              <a:gd name="connsiteX50" fmla="*/ 775858 w 2684164"/>
              <a:gd name="connsiteY50" fmla="*/ 1429227 h 4340073"/>
              <a:gd name="connsiteX51" fmla="*/ 818721 w 2684164"/>
              <a:gd name="connsiteY51" fmla="*/ 1375409 h 4340073"/>
              <a:gd name="connsiteX52" fmla="*/ 826818 w 2684164"/>
              <a:gd name="connsiteY52" fmla="*/ 1282542 h 4340073"/>
              <a:gd name="connsiteX53" fmla="*/ 812529 w 2684164"/>
              <a:gd name="connsiteY53" fmla="*/ 1198721 h 4340073"/>
              <a:gd name="connsiteX54" fmla="*/ 780144 w 2684164"/>
              <a:gd name="connsiteY54" fmla="*/ 1151573 h 4340073"/>
              <a:gd name="connsiteX55" fmla="*/ 761571 w 2684164"/>
              <a:gd name="connsiteY55" fmla="*/ 1070134 h 4340073"/>
              <a:gd name="connsiteX56" fmla="*/ 805387 w 2684164"/>
              <a:gd name="connsiteY56" fmla="*/ 1034892 h 4340073"/>
              <a:gd name="connsiteX57" fmla="*/ 808720 w 2684164"/>
              <a:gd name="connsiteY57" fmla="*/ 976789 h 4340073"/>
              <a:gd name="connsiteX58" fmla="*/ 821102 w 2684164"/>
              <a:gd name="connsiteY58" fmla="*/ 901065 h 4340073"/>
              <a:gd name="connsiteX59" fmla="*/ 830151 w 2684164"/>
              <a:gd name="connsiteY59" fmla="*/ 833914 h 4340073"/>
              <a:gd name="connsiteX60" fmla="*/ 844915 w 2684164"/>
              <a:gd name="connsiteY60" fmla="*/ 795814 h 4340073"/>
              <a:gd name="connsiteX61" fmla="*/ 860154 w 2684164"/>
              <a:gd name="connsiteY61" fmla="*/ 762475 h 4340073"/>
              <a:gd name="connsiteX62" fmla="*/ 833961 w 2684164"/>
              <a:gd name="connsiteY62" fmla="*/ 696754 h 4340073"/>
              <a:gd name="connsiteX63" fmla="*/ 818245 w 2684164"/>
              <a:gd name="connsiteY63" fmla="*/ 573405 h 4340073"/>
              <a:gd name="connsiteX64" fmla="*/ 787764 w 2684164"/>
              <a:gd name="connsiteY64" fmla="*/ 536259 h 4340073"/>
              <a:gd name="connsiteX65" fmla="*/ 770143 w 2684164"/>
              <a:gd name="connsiteY65" fmla="*/ 505777 h 4340073"/>
              <a:gd name="connsiteX66" fmla="*/ 747283 w 2684164"/>
              <a:gd name="connsiteY66" fmla="*/ 430054 h 4340073"/>
              <a:gd name="connsiteX67" fmla="*/ 720137 w 2684164"/>
              <a:gd name="connsiteY67" fmla="*/ 349091 h 4340073"/>
              <a:gd name="connsiteX68" fmla="*/ 732519 w 2684164"/>
              <a:gd name="connsiteY68" fmla="*/ 321469 h 4340073"/>
              <a:gd name="connsiteX69" fmla="*/ 729187 w 2684164"/>
              <a:gd name="connsiteY69" fmla="*/ 256223 h 4340073"/>
              <a:gd name="connsiteX70" fmla="*/ 710137 w 2684164"/>
              <a:gd name="connsiteY70" fmla="*/ 241935 h 4340073"/>
              <a:gd name="connsiteX71" fmla="*/ 702040 w 2684164"/>
              <a:gd name="connsiteY71" fmla="*/ 171451 h 4340073"/>
              <a:gd name="connsiteX72" fmla="*/ 668226 w 2684164"/>
              <a:gd name="connsiteY72" fmla="*/ 120015 h 4340073"/>
              <a:gd name="connsiteX73" fmla="*/ 679180 w 2684164"/>
              <a:gd name="connsiteY73" fmla="*/ 70485 h 4340073"/>
              <a:gd name="connsiteX74" fmla="*/ 650127 w 2684164"/>
              <a:gd name="connsiteY74" fmla="*/ 0 h 4340073"/>
              <a:gd name="connsiteX75" fmla="*/ 605837 w 2684164"/>
              <a:gd name="connsiteY75" fmla="*/ 10001 h 4340073"/>
              <a:gd name="connsiteX76" fmla="*/ 535352 w 2684164"/>
              <a:gd name="connsiteY76" fmla="*/ 85249 h 4340073"/>
              <a:gd name="connsiteX77" fmla="*/ 552497 w 2684164"/>
              <a:gd name="connsiteY77" fmla="*/ 158591 h 4340073"/>
              <a:gd name="connsiteX78" fmla="*/ 545831 w 2684164"/>
              <a:gd name="connsiteY78" fmla="*/ 234792 h 4340073"/>
              <a:gd name="connsiteX79" fmla="*/ 498205 w 2684164"/>
              <a:gd name="connsiteY79" fmla="*/ 313373 h 4340073"/>
              <a:gd name="connsiteX80" fmla="*/ 453913 w 2684164"/>
              <a:gd name="connsiteY80" fmla="*/ 408147 h 4340073"/>
              <a:gd name="connsiteX81" fmla="*/ 361044 w 2684164"/>
              <a:gd name="connsiteY81" fmla="*/ 381476 h 4340073"/>
              <a:gd name="connsiteX82" fmla="*/ 293418 w 2684164"/>
              <a:gd name="connsiteY82" fmla="*/ 441960 h 4340073"/>
              <a:gd name="connsiteX83" fmla="*/ 263413 w 2684164"/>
              <a:gd name="connsiteY83" fmla="*/ 513874 h 4340073"/>
              <a:gd name="connsiteX84" fmla="*/ 314848 w 2684164"/>
              <a:gd name="connsiteY84" fmla="*/ 574834 h 4340073"/>
              <a:gd name="connsiteX85" fmla="*/ 228646 w 2684164"/>
              <a:gd name="connsiteY85" fmla="*/ 711995 h 4340073"/>
              <a:gd name="connsiteX86" fmla="*/ 255318 w 2684164"/>
              <a:gd name="connsiteY86" fmla="*/ 758667 h 4340073"/>
              <a:gd name="connsiteX87" fmla="*/ 241029 w 2684164"/>
              <a:gd name="connsiteY87" fmla="*/ 834390 h 4340073"/>
              <a:gd name="connsiteX88" fmla="*/ 295798 w 2684164"/>
              <a:gd name="connsiteY88" fmla="*/ 849630 h 4340073"/>
              <a:gd name="connsiteX89" fmla="*/ 343899 w 2684164"/>
              <a:gd name="connsiteY89" fmla="*/ 872966 h 4340073"/>
              <a:gd name="connsiteX90" fmla="*/ 317230 w 2684164"/>
              <a:gd name="connsiteY90" fmla="*/ 957263 h 4340073"/>
              <a:gd name="connsiteX91" fmla="*/ 314849 w 2684164"/>
              <a:gd name="connsiteY91" fmla="*/ 1051560 h 4340073"/>
              <a:gd name="connsiteX92" fmla="*/ 231506 w 2684164"/>
              <a:gd name="connsiteY92" fmla="*/ 1096803 h 4340073"/>
              <a:gd name="connsiteX93" fmla="*/ 152447 w 2684164"/>
              <a:gd name="connsiteY93" fmla="*/ 1095376 h 4340073"/>
              <a:gd name="connsiteX94" fmla="*/ 159114 w 2684164"/>
              <a:gd name="connsiteY94" fmla="*/ 1245395 h 4340073"/>
              <a:gd name="connsiteX95" fmla="*/ 221503 w 2684164"/>
              <a:gd name="connsiteY95" fmla="*/ 1283494 h 4340073"/>
              <a:gd name="connsiteX96" fmla="*/ 210073 w 2684164"/>
              <a:gd name="connsiteY96" fmla="*/ 1344454 h 4340073"/>
              <a:gd name="connsiteX97" fmla="*/ 292464 w 2684164"/>
              <a:gd name="connsiteY97" fmla="*/ 1416368 h 4340073"/>
              <a:gd name="connsiteX98" fmla="*/ 272938 w 2684164"/>
              <a:gd name="connsiteY98" fmla="*/ 1466374 h 4340073"/>
              <a:gd name="connsiteX99" fmla="*/ 237219 w 2684164"/>
              <a:gd name="connsiteY99" fmla="*/ 1567339 h 4340073"/>
              <a:gd name="connsiteX100" fmla="*/ 212455 w 2684164"/>
              <a:gd name="connsiteY100" fmla="*/ 1594485 h 4340073"/>
              <a:gd name="connsiteX101" fmla="*/ 152923 w 2684164"/>
              <a:gd name="connsiteY101" fmla="*/ 1602105 h 4340073"/>
              <a:gd name="connsiteX102" fmla="*/ 96249 w 2684164"/>
              <a:gd name="connsiteY102" fmla="*/ 1652111 h 4340073"/>
              <a:gd name="connsiteX103" fmla="*/ 35289 w 2684164"/>
              <a:gd name="connsiteY103" fmla="*/ 1684497 h 4340073"/>
              <a:gd name="connsiteX104" fmla="*/ 11001 w 2684164"/>
              <a:gd name="connsiteY104" fmla="*/ 1750219 h 4340073"/>
              <a:gd name="connsiteX105" fmla="*/ 523 w 2684164"/>
              <a:gd name="connsiteY105" fmla="*/ 1875473 h 4340073"/>
              <a:gd name="connsiteX106" fmla="*/ 29098 w 2684164"/>
              <a:gd name="connsiteY106" fmla="*/ 1938814 h 4340073"/>
              <a:gd name="connsiteX107" fmla="*/ 79104 w 2684164"/>
              <a:gd name="connsiteY107" fmla="*/ 1993107 h 4340073"/>
              <a:gd name="connsiteX108" fmla="*/ 166258 w 2684164"/>
              <a:gd name="connsiteY108" fmla="*/ 2037874 h 4340073"/>
              <a:gd name="connsiteX109" fmla="*/ 241505 w 2684164"/>
              <a:gd name="connsiteY109" fmla="*/ 2100263 h 4340073"/>
              <a:gd name="connsiteX110" fmla="*/ 265318 w 2684164"/>
              <a:gd name="connsiteY110" fmla="*/ 2182654 h 4340073"/>
              <a:gd name="connsiteX111" fmla="*/ 318182 w 2684164"/>
              <a:gd name="connsiteY111" fmla="*/ 2265045 h 4340073"/>
              <a:gd name="connsiteX112" fmla="*/ 443436 w 2684164"/>
              <a:gd name="connsiteY112" fmla="*/ 2258854 h 4340073"/>
              <a:gd name="connsiteX113" fmla="*/ 472010 w 2684164"/>
              <a:gd name="connsiteY113" fmla="*/ 2296954 h 4340073"/>
              <a:gd name="connsiteX114" fmla="*/ 510111 w 2684164"/>
              <a:gd name="connsiteY114" fmla="*/ 2330292 h 4340073"/>
              <a:gd name="connsiteX115" fmla="*/ 541067 w 2684164"/>
              <a:gd name="connsiteY115" fmla="*/ 2318385 h 4340073"/>
              <a:gd name="connsiteX116" fmla="*/ 564403 w 2684164"/>
              <a:gd name="connsiteY116" fmla="*/ 2392680 h 4340073"/>
              <a:gd name="connsiteX117" fmla="*/ 543448 w 2684164"/>
              <a:gd name="connsiteY117" fmla="*/ 2461737 h 4340073"/>
              <a:gd name="connsiteX118" fmla="*/ 497728 w 2684164"/>
              <a:gd name="connsiteY118" fmla="*/ 2511267 h 4340073"/>
              <a:gd name="connsiteX119" fmla="*/ 499633 w 2684164"/>
              <a:gd name="connsiteY119" fmla="*/ 2549843 h 4340073"/>
              <a:gd name="connsiteX120" fmla="*/ 491061 w 2684164"/>
              <a:gd name="connsiteY120" fmla="*/ 2611279 h 4340073"/>
              <a:gd name="connsiteX121" fmla="*/ 524398 w 2684164"/>
              <a:gd name="connsiteY121" fmla="*/ 2648902 h 4340073"/>
              <a:gd name="connsiteX122" fmla="*/ 532018 w 2684164"/>
              <a:gd name="connsiteY122" fmla="*/ 2681764 h 4340073"/>
              <a:gd name="connsiteX123" fmla="*/ 564879 w 2684164"/>
              <a:gd name="connsiteY123" fmla="*/ 2642236 h 4340073"/>
              <a:gd name="connsiteX124" fmla="*/ 598217 w 2684164"/>
              <a:gd name="connsiteY124" fmla="*/ 2584610 h 4340073"/>
              <a:gd name="connsiteX125" fmla="*/ 655366 w 2684164"/>
              <a:gd name="connsiteY125" fmla="*/ 2589848 h 4340073"/>
              <a:gd name="connsiteX126" fmla="*/ 717279 w 2684164"/>
              <a:gd name="connsiteY126" fmla="*/ 2680812 h 4340073"/>
              <a:gd name="connsiteX127" fmla="*/ 755855 w 2684164"/>
              <a:gd name="connsiteY127" fmla="*/ 2739390 h 4340073"/>
              <a:gd name="connsiteX128" fmla="*/ 713945 w 2684164"/>
              <a:gd name="connsiteY128" fmla="*/ 2816067 h 4340073"/>
              <a:gd name="connsiteX129" fmla="*/ 642032 w 2684164"/>
              <a:gd name="connsiteY129" fmla="*/ 2851785 h 4340073"/>
              <a:gd name="connsiteX130" fmla="*/ 592978 w 2684164"/>
              <a:gd name="connsiteY130" fmla="*/ 2914174 h 4340073"/>
              <a:gd name="connsiteX131" fmla="*/ 526779 w 2684164"/>
              <a:gd name="connsiteY131" fmla="*/ 2938462 h 4340073"/>
              <a:gd name="connsiteX132" fmla="*/ 497252 w 2684164"/>
              <a:gd name="connsiteY132" fmla="*/ 2980373 h 4340073"/>
              <a:gd name="connsiteX133" fmla="*/ 527732 w 2684164"/>
              <a:gd name="connsiteY133" fmla="*/ 3081814 h 4340073"/>
              <a:gd name="connsiteX134" fmla="*/ 533923 w 2684164"/>
              <a:gd name="connsiteY134" fmla="*/ 3220403 h 4340073"/>
              <a:gd name="connsiteX135" fmla="*/ 588692 w 2684164"/>
              <a:gd name="connsiteY135" fmla="*/ 3276601 h 4340073"/>
              <a:gd name="connsiteX136" fmla="*/ 614886 w 2684164"/>
              <a:gd name="connsiteY136" fmla="*/ 3342323 h 4340073"/>
              <a:gd name="connsiteX137" fmla="*/ 586311 w 2684164"/>
              <a:gd name="connsiteY137" fmla="*/ 3392329 h 4340073"/>
              <a:gd name="connsiteX138" fmla="*/ 586310 w 2684164"/>
              <a:gd name="connsiteY138" fmla="*/ 3450432 h 4340073"/>
              <a:gd name="connsiteX139" fmla="*/ 562498 w 2684164"/>
              <a:gd name="connsiteY139" fmla="*/ 3493294 h 4340073"/>
              <a:gd name="connsiteX140" fmla="*/ 546781 w 2684164"/>
              <a:gd name="connsiteY140" fmla="*/ 3561398 h 4340073"/>
              <a:gd name="connsiteX141" fmla="*/ 538686 w 2684164"/>
              <a:gd name="connsiteY141" fmla="*/ 3611404 h 4340073"/>
              <a:gd name="connsiteX142" fmla="*/ 519635 w 2684164"/>
              <a:gd name="connsiteY142" fmla="*/ 3654266 h 4340073"/>
              <a:gd name="connsiteX143" fmla="*/ 547258 w 2684164"/>
              <a:gd name="connsiteY143" fmla="*/ 3685223 h 4340073"/>
              <a:gd name="connsiteX144" fmla="*/ 600598 w 2684164"/>
              <a:gd name="connsiteY144" fmla="*/ 3699034 h 4340073"/>
              <a:gd name="connsiteX145" fmla="*/ 659653 w 2684164"/>
              <a:gd name="connsiteY145" fmla="*/ 3678556 h 4340073"/>
              <a:gd name="connsiteX146" fmla="*/ 661558 w 2684164"/>
              <a:gd name="connsiteY146" fmla="*/ 3725703 h 4340073"/>
              <a:gd name="connsiteX147" fmla="*/ 717279 w 2684164"/>
              <a:gd name="connsiteY147" fmla="*/ 3725704 h 4340073"/>
              <a:gd name="connsiteX148" fmla="*/ 781573 w 2684164"/>
              <a:gd name="connsiteY148" fmla="*/ 3743801 h 4340073"/>
              <a:gd name="connsiteX149" fmla="*/ 807767 w 2684164"/>
              <a:gd name="connsiteY149" fmla="*/ 3792379 h 4340073"/>
              <a:gd name="connsiteX150" fmla="*/ 844438 w 2684164"/>
              <a:gd name="connsiteY150" fmla="*/ 3798094 h 4340073"/>
              <a:gd name="connsiteX151" fmla="*/ 872061 w 2684164"/>
              <a:gd name="connsiteY151" fmla="*/ 3815716 h 4340073"/>
              <a:gd name="connsiteX152" fmla="*/ 890158 w 2684164"/>
              <a:gd name="connsiteY152" fmla="*/ 3836194 h 4340073"/>
              <a:gd name="connsiteX153" fmla="*/ 897778 w 2684164"/>
              <a:gd name="connsiteY153" fmla="*/ 3866674 h 4340073"/>
              <a:gd name="connsiteX154" fmla="*/ 913018 w 2684164"/>
              <a:gd name="connsiteY154" fmla="*/ 3889534 h 4340073"/>
              <a:gd name="connsiteX155" fmla="*/ 957309 w 2684164"/>
              <a:gd name="connsiteY155" fmla="*/ 3922872 h 4340073"/>
              <a:gd name="connsiteX156" fmla="*/ 989218 w 2684164"/>
              <a:gd name="connsiteY156" fmla="*/ 3973354 h 4340073"/>
              <a:gd name="connsiteX157" fmla="*/ 1004458 w 2684164"/>
              <a:gd name="connsiteY157" fmla="*/ 3996214 h 4340073"/>
              <a:gd name="connsiteX158" fmla="*/ 1027318 w 2684164"/>
              <a:gd name="connsiteY158" fmla="*/ 4034314 h 4340073"/>
              <a:gd name="connsiteX159" fmla="*/ 1060179 w 2684164"/>
              <a:gd name="connsiteY159" fmla="*/ 4120039 h 4340073"/>
              <a:gd name="connsiteX160" fmla="*/ 1136856 w 2684164"/>
              <a:gd name="connsiteY160" fmla="*/ 4154329 h 4340073"/>
              <a:gd name="connsiteX161" fmla="*/ 1166383 w 2684164"/>
              <a:gd name="connsiteY161" fmla="*/ 4216241 h 4340073"/>
              <a:gd name="connsiteX162" fmla="*/ 1203054 w 2684164"/>
              <a:gd name="connsiteY162" fmla="*/ 4211479 h 4340073"/>
              <a:gd name="connsiteX163" fmla="*/ 1246393 w 2684164"/>
              <a:gd name="connsiteY163" fmla="*/ 4259581 h 4340073"/>
              <a:gd name="connsiteX164" fmla="*/ 1309258 w 2684164"/>
              <a:gd name="connsiteY164" fmla="*/ 4340067 h 4340073"/>
              <a:gd name="connsiteX165" fmla="*/ 1337833 w 2684164"/>
              <a:gd name="connsiteY165" fmla="*/ 4288631 h 4340073"/>
              <a:gd name="connsiteX166" fmla="*/ 1334023 w 2684164"/>
              <a:gd name="connsiteY166" fmla="*/ 4254342 h 4340073"/>
              <a:gd name="connsiteX167" fmla="*/ 1405938 w 2684164"/>
              <a:gd name="connsiteY167" fmla="*/ 4201002 h 4340073"/>
              <a:gd name="connsiteX168" fmla="*/ 1407842 w 2684164"/>
              <a:gd name="connsiteY168" fmla="*/ 4185285 h 4340073"/>
              <a:gd name="connsiteX169" fmla="*/ 1426098 w 2684164"/>
              <a:gd name="connsiteY169" fmla="*/ 4198779 h 4340073"/>
              <a:gd name="connsiteX170" fmla="*/ 1480708 w 2684164"/>
              <a:gd name="connsiteY170" fmla="*/ 4174014 h 4340073"/>
              <a:gd name="connsiteX171" fmla="*/ 1545478 w 2684164"/>
              <a:gd name="connsiteY171" fmla="*/ 4156234 h 4340073"/>
              <a:gd name="connsiteX172" fmla="*/ 1582308 w 2684164"/>
              <a:gd name="connsiteY172" fmla="*/ 4113689 h 4340073"/>
              <a:gd name="connsiteX173" fmla="*/ 1624218 w 2684164"/>
              <a:gd name="connsiteY173" fmla="*/ 4071779 h 4340073"/>
              <a:gd name="connsiteX174" fmla="*/ 1819798 w 2684164"/>
              <a:gd name="connsiteY174" fmla="*/ 4026694 h 4340073"/>
              <a:gd name="connsiteX175" fmla="*/ 1850278 w 2684164"/>
              <a:gd name="connsiteY175" fmla="*/ 4011454 h 4340073"/>
              <a:gd name="connsiteX176" fmla="*/ 1895998 w 2684164"/>
              <a:gd name="connsiteY176" fmla="*/ 3996214 h 4340073"/>
              <a:gd name="connsiteX177" fmla="*/ 1918858 w 2684164"/>
              <a:gd name="connsiteY177" fmla="*/ 3980974 h 4340073"/>
              <a:gd name="connsiteX178" fmla="*/ 1979818 w 2684164"/>
              <a:gd name="connsiteY178" fmla="*/ 3935254 h 4340073"/>
              <a:gd name="connsiteX179" fmla="*/ 2040778 w 2684164"/>
              <a:gd name="connsiteY179" fmla="*/ 3897154 h 4340073"/>
              <a:gd name="connsiteX180" fmla="*/ 2071258 w 2684164"/>
              <a:gd name="connsiteY180" fmla="*/ 3881914 h 4340073"/>
              <a:gd name="connsiteX181" fmla="*/ 2124598 w 2684164"/>
              <a:gd name="connsiteY181" fmla="*/ 3843814 h 4340073"/>
              <a:gd name="connsiteX182" fmla="*/ 2155078 w 2684164"/>
              <a:gd name="connsiteY182" fmla="*/ 3813334 h 4340073"/>
              <a:gd name="connsiteX183" fmla="*/ 2193178 w 2684164"/>
              <a:gd name="connsiteY183" fmla="*/ 3714274 h 4340073"/>
              <a:gd name="connsiteX184" fmla="*/ 2155078 w 2684164"/>
              <a:gd name="connsiteY184" fmla="*/ 3630454 h 4340073"/>
              <a:gd name="connsiteX185" fmla="*/ 2132218 w 2684164"/>
              <a:gd name="connsiteY185" fmla="*/ 3622834 h 4340073"/>
              <a:gd name="connsiteX186" fmla="*/ 2116978 w 2684164"/>
              <a:gd name="connsiteY186" fmla="*/ 3706654 h 4340073"/>
              <a:gd name="connsiteX187" fmla="*/ 2101738 w 2684164"/>
              <a:gd name="connsiteY187" fmla="*/ 3683794 h 4340073"/>
              <a:gd name="connsiteX188" fmla="*/ 2040778 w 2684164"/>
              <a:gd name="connsiteY188" fmla="*/ 3691414 h 4340073"/>
              <a:gd name="connsiteX189" fmla="*/ 2048398 w 2684164"/>
              <a:gd name="connsiteY189" fmla="*/ 3729514 h 4340073"/>
              <a:gd name="connsiteX190" fmla="*/ 2071258 w 2684164"/>
              <a:gd name="connsiteY190" fmla="*/ 3744754 h 4340073"/>
              <a:gd name="connsiteX191" fmla="*/ 2086498 w 2684164"/>
              <a:gd name="connsiteY191" fmla="*/ 3775234 h 4340073"/>
              <a:gd name="connsiteX192" fmla="*/ 2078878 w 2684164"/>
              <a:gd name="connsiteY192" fmla="*/ 3820954 h 4340073"/>
              <a:gd name="connsiteX193" fmla="*/ 2002678 w 2684164"/>
              <a:gd name="connsiteY193" fmla="*/ 3775234 h 4340073"/>
              <a:gd name="connsiteX194" fmla="*/ 1987438 w 2684164"/>
              <a:gd name="connsiteY194" fmla="*/ 3676174 h 4340073"/>
              <a:gd name="connsiteX195" fmla="*/ 1964578 w 2684164"/>
              <a:gd name="connsiteY195" fmla="*/ 3653314 h 4340073"/>
              <a:gd name="connsiteX196" fmla="*/ 1972198 w 2684164"/>
              <a:gd name="connsiteY196" fmla="*/ 3607594 h 4340073"/>
              <a:gd name="connsiteX197" fmla="*/ 2017918 w 2684164"/>
              <a:gd name="connsiteY197" fmla="*/ 3599974 h 4340073"/>
              <a:gd name="connsiteX198" fmla="*/ 2025538 w 2684164"/>
              <a:gd name="connsiteY198" fmla="*/ 3546634 h 4340073"/>
              <a:gd name="connsiteX199" fmla="*/ 2056018 w 2684164"/>
              <a:gd name="connsiteY199" fmla="*/ 3554254 h 4340073"/>
              <a:gd name="connsiteX200" fmla="*/ 2086498 w 2684164"/>
              <a:gd name="connsiteY200" fmla="*/ 3516154 h 4340073"/>
              <a:gd name="connsiteX201" fmla="*/ 2116978 w 2684164"/>
              <a:gd name="connsiteY201" fmla="*/ 3485674 h 4340073"/>
              <a:gd name="connsiteX202" fmla="*/ 2132218 w 2684164"/>
              <a:gd name="connsiteY202" fmla="*/ 3462814 h 4340073"/>
              <a:gd name="connsiteX203" fmla="*/ 2162698 w 2684164"/>
              <a:gd name="connsiteY203" fmla="*/ 3439954 h 4340073"/>
              <a:gd name="connsiteX204" fmla="*/ 2231278 w 2684164"/>
              <a:gd name="connsiteY204" fmla="*/ 3348514 h 4340073"/>
              <a:gd name="connsiteX205" fmla="*/ 2238898 w 2684164"/>
              <a:gd name="connsiteY205" fmla="*/ 3318034 h 4340073"/>
              <a:gd name="connsiteX206" fmla="*/ 2261758 w 2684164"/>
              <a:gd name="connsiteY206" fmla="*/ 3257074 h 4340073"/>
              <a:gd name="connsiteX207" fmla="*/ 2269378 w 2684164"/>
              <a:gd name="connsiteY207" fmla="*/ 3211354 h 4340073"/>
              <a:gd name="connsiteX208" fmla="*/ 2292238 w 2684164"/>
              <a:gd name="connsiteY208" fmla="*/ 3165634 h 4340073"/>
              <a:gd name="connsiteX209" fmla="*/ 2307478 w 2684164"/>
              <a:gd name="connsiteY209" fmla="*/ 3127534 h 4340073"/>
              <a:gd name="connsiteX210" fmla="*/ 2345578 w 2684164"/>
              <a:gd name="connsiteY210" fmla="*/ 3112294 h 4340073"/>
              <a:gd name="connsiteX211" fmla="*/ 2368438 w 2684164"/>
              <a:gd name="connsiteY211" fmla="*/ 3097054 h 4340073"/>
              <a:gd name="connsiteX212" fmla="*/ 2487977 w 2684164"/>
              <a:gd name="connsiteY212" fmla="*/ 3067050 h 4340073"/>
              <a:gd name="connsiteX213" fmla="*/ 2586085 w 2684164"/>
              <a:gd name="connsiteY213" fmla="*/ 3063717 h 4340073"/>
              <a:gd name="connsiteX214" fmla="*/ 2678476 w 2684164"/>
              <a:gd name="connsiteY214" fmla="*/ 3054668 h 4340073"/>
              <a:gd name="connsiteX0" fmla="*/ 2678476 w 2684164"/>
              <a:gd name="connsiteY0" fmla="*/ 3054668 h 4340073"/>
              <a:gd name="connsiteX1" fmla="*/ 2673238 w 2684164"/>
              <a:gd name="connsiteY1" fmla="*/ 3028474 h 4340073"/>
              <a:gd name="connsiteX2" fmla="*/ 2665618 w 2684164"/>
              <a:gd name="connsiteY2" fmla="*/ 2975134 h 4340073"/>
              <a:gd name="connsiteX3" fmla="*/ 2623708 w 2684164"/>
              <a:gd name="connsiteY3" fmla="*/ 2967038 h 4340073"/>
              <a:gd name="connsiteX4" fmla="*/ 2560367 w 2684164"/>
              <a:gd name="connsiteY4" fmla="*/ 2966561 h 4340073"/>
              <a:gd name="connsiteX5" fmla="*/ 2519410 w 2684164"/>
              <a:gd name="connsiteY5" fmla="*/ 2908936 h 4340073"/>
              <a:gd name="connsiteX6" fmla="*/ 2457021 w 2684164"/>
              <a:gd name="connsiteY6" fmla="*/ 2905601 h 4340073"/>
              <a:gd name="connsiteX7" fmla="*/ 2410349 w 2684164"/>
              <a:gd name="connsiteY7" fmla="*/ 2889885 h 4340073"/>
              <a:gd name="connsiteX8" fmla="*/ 2376058 w 2684164"/>
              <a:gd name="connsiteY8" fmla="*/ 2876074 h 4340073"/>
              <a:gd name="connsiteX9" fmla="*/ 2347960 w 2684164"/>
              <a:gd name="connsiteY9" fmla="*/ 2856071 h 4340073"/>
              <a:gd name="connsiteX10" fmla="*/ 2293190 w 2684164"/>
              <a:gd name="connsiteY10" fmla="*/ 2824163 h 4340073"/>
              <a:gd name="connsiteX11" fmla="*/ 2218895 w 2684164"/>
              <a:gd name="connsiteY11" fmla="*/ 2864167 h 4340073"/>
              <a:gd name="connsiteX12" fmla="*/ 2178414 w 2684164"/>
              <a:gd name="connsiteY12" fmla="*/ 2825116 h 4340073"/>
              <a:gd name="connsiteX13" fmla="*/ 2143172 w 2684164"/>
              <a:gd name="connsiteY13" fmla="*/ 2746058 h 4340073"/>
              <a:gd name="connsiteX14" fmla="*/ 2123646 w 2684164"/>
              <a:gd name="connsiteY14" fmla="*/ 2684621 h 4340073"/>
              <a:gd name="connsiteX15" fmla="*/ 2105549 w 2684164"/>
              <a:gd name="connsiteY15" fmla="*/ 2649379 h 4340073"/>
              <a:gd name="connsiteX16" fmla="*/ 2104119 w 2684164"/>
              <a:gd name="connsiteY16" fmla="*/ 2600801 h 4340073"/>
              <a:gd name="connsiteX17" fmla="*/ 2026490 w 2684164"/>
              <a:gd name="connsiteY17" fmla="*/ 2686051 h 4340073"/>
              <a:gd name="connsiteX18" fmla="*/ 1959340 w 2684164"/>
              <a:gd name="connsiteY18" fmla="*/ 2754154 h 4340073"/>
              <a:gd name="connsiteX19" fmla="*/ 1912191 w 2684164"/>
              <a:gd name="connsiteY19" fmla="*/ 2713196 h 4340073"/>
              <a:gd name="connsiteX20" fmla="*/ 1775507 w 2684164"/>
              <a:gd name="connsiteY20" fmla="*/ 2699862 h 4340073"/>
              <a:gd name="connsiteX21" fmla="*/ 1677399 w 2684164"/>
              <a:gd name="connsiteY21" fmla="*/ 2689860 h 4340073"/>
              <a:gd name="connsiteX22" fmla="*/ 1606915 w 2684164"/>
              <a:gd name="connsiteY22" fmla="*/ 2582229 h 4340073"/>
              <a:gd name="connsiteX23" fmla="*/ 1542145 w 2684164"/>
              <a:gd name="connsiteY23" fmla="*/ 2584133 h 4340073"/>
              <a:gd name="connsiteX24" fmla="*/ 1517379 w 2684164"/>
              <a:gd name="connsiteY24" fmla="*/ 2563654 h 4340073"/>
              <a:gd name="connsiteX25" fmla="*/ 1469278 w 2684164"/>
              <a:gd name="connsiteY25" fmla="*/ 2381726 h 4340073"/>
              <a:gd name="connsiteX26" fmla="*/ 1438798 w 2684164"/>
              <a:gd name="connsiteY26" fmla="*/ 2289334 h 4340073"/>
              <a:gd name="connsiteX27" fmla="*/ 1400698 w 2684164"/>
              <a:gd name="connsiteY27" fmla="*/ 2220754 h 4340073"/>
              <a:gd name="connsiteX28" fmla="*/ 1385458 w 2684164"/>
              <a:gd name="connsiteY28" fmla="*/ 2197894 h 4340073"/>
              <a:gd name="connsiteX29" fmla="*/ 1374981 w 2684164"/>
              <a:gd name="connsiteY29" fmla="*/ 2152651 h 4340073"/>
              <a:gd name="connsiteX30" fmla="*/ 1369742 w 2684164"/>
              <a:gd name="connsiteY30" fmla="*/ 2052162 h 4340073"/>
              <a:gd name="connsiteX31" fmla="*/ 1384030 w 2684164"/>
              <a:gd name="connsiteY31" fmla="*/ 1982630 h 4340073"/>
              <a:gd name="connsiteX32" fmla="*/ 1315926 w 2684164"/>
              <a:gd name="connsiteY32" fmla="*/ 1917859 h 4340073"/>
              <a:gd name="connsiteX33" fmla="*/ 1282588 w 2684164"/>
              <a:gd name="connsiteY33" fmla="*/ 1912621 h 4340073"/>
              <a:gd name="connsiteX34" fmla="*/ 1184957 w 2684164"/>
              <a:gd name="connsiteY34" fmla="*/ 1853089 h 4340073"/>
              <a:gd name="connsiteX35" fmla="*/ 1126856 w 2684164"/>
              <a:gd name="connsiteY35" fmla="*/ 1863567 h 4340073"/>
              <a:gd name="connsiteX36" fmla="*/ 1074467 w 2684164"/>
              <a:gd name="connsiteY36" fmla="*/ 1897379 h 4340073"/>
              <a:gd name="connsiteX37" fmla="*/ 1025413 w 2684164"/>
              <a:gd name="connsiteY37" fmla="*/ 1923098 h 4340073"/>
              <a:gd name="connsiteX38" fmla="*/ 958738 w 2684164"/>
              <a:gd name="connsiteY38" fmla="*/ 1984058 h 4340073"/>
              <a:gd name="connsiteX39" fmla="*/ 909684 w 2684164"/>
              <a:gd name="connsiteY39" fmla="*/ 1941672 h 4340073"/>
              <a:gd name="connsiteX40" fmla="*/ 854917 w 2684164"/>
              <a:gd name="connsiteY40" fmla="*/ 1915002 h 4340073"/>
              <a:gd name="connsiteX41" fmla="*/ 823960 w 2684164"/>
              <a:gd name="connsiteY41" fmla="*/ 1889284 h 4340073"/>
              <a:gd name="connsiteX42" fmla="*/ 800624 w 2684164"/>
              <a:gd name="connsiteY42" fmla="*/ 1846898 h 4340073"/>
              <a:gd name="connsiteX43" fmla="*/ 814912 w 2684164"/>
              <a:gd name="connsiteY43" fmla="*/ 1789748 h 4340073"/>
              <a:gd name="connsiteX44" fmla="*/ 804433 w 2684164"/>
              <a:gd name="connsiteY44" fmla="*/ 1720215 h 4340073"/>
              <a:gd name="connsiteX45" fmla="*/ 783955 w 2684164"/>
              <a:gd name="connsiteY45" fmla="*/ 1625441 h 4340073"/>
              <a:gd name="connsiteX46" fmla="*/ 760141 w 2684164"/>
              <a:gd name="connsiteY46" fmla="*/ 1635919 h 4340073"/>
              <a:gd name="connsiteX47" fmla="*/ 701563 w 2684164"/>
              <a:gd name="connsiteY47" fmla="*/ 1571626 h 4340073"/>
              <a:gd name="connsiteX48" fmla="*/ 730138 w 2684164"/>
              <a:gd name="connsiteY48" fmla="*/ 1519714 h 4340073"/>
              <a:gd name="connsiteX49" fmla="*/ 777763 w 2684164"/>
              <a:gd name="connsiteY49" fmla="*/ 1455420 h 4340073"/>
              <a:gd name="connsiteX50" fmla="*/ 775858 w 2684164"/>
              <a:gd name="connsiteY50" fmla="*/ 1429227 h 4340073"/>
              <a:gd name="connsiteX51" fmla="*/ 818721 w 2684164"/>
              <a:gd name="connsiteY51" fmla="*/ 1375409 h 4340073"/>
              <a:gd name="connsiteX52" fmla="*/ 826818 w 2684164"/>
              <a:gd name="connsiteY52" fmla="*/ 1282542 h 4340073"/>
              <a:gd name="connsiteX53" fmla="*/ 812529 w 2684164"/>
              <a:gd name="connsiteY53" fmla="*/ 1198721 h 4340073"/>
              <a:gd name="connsiteX54" fmla="*/ 780144 w 2684164"/>
              <a:gd name="connsiteY54" fmla="*/ 1151573 h 4340073"/>
              <a:gd name="connsiteX55" fmla="*/ 761571 w 2684164"/>
              <a:gd name="connsiteY55" fmla="*/ 1070134 h 4340073"/>
              <a:gd name="connsiteX56" fmla="*/ 805387 w 2684164"/>
              <a:gd name="connsiteY56" fmla="*/ 1034892 h 4340073"/>
              <a:gd name="connsiteX57" fmla="*/ 808720 w 2684164"/>
              <a:gd name="connsiteY57" fmla="*/ 976789 h 4340073"/>
              <a:gd name="connsiteX58" fmla="*/ 821102 w 2684164"/>
              <a:gd name="connsiteY58" fmla="*/ 901065 h 4340073"/>
              <a:gd name="connsiteX59" fmla="*/ 830151 w 2684164"/>
              <a:gd name="connsiteY59" fmla="*/ 833914 h 4340073"/>
              <a:gd name="connsiteX60" fmla="*/ 844915 w 2684164"/>
              <a:gd name="connsiteY60" fmla="*/ 795814 h 4340073"/>
              <a:gd name="connsiteX61" fmla="*/ 860154 w 2684164"/>
              <a:gd name="connsiteY61" fmla="*/ 762475 h 4340073"/>
              <a:gd name="connsiteX62" fmla="*/ 833961 w 2684164"/>
              <a:gd name="connsiteY62" fmla="*/ 696754 h 4340073"/>
              <a:gd name="connsiteX63" fmla="*/ 818245 w 2684164"/>
              <a:gd name="connsiteY63" fmla="*/ 573405 h 4340073"/>
              <a:gd name="connsiteX64" fmla="*/ 787764 w 2684164"/>
              <a:gd name="connsiteY64" fmla="*/ 536259 h 4340073"/>
              <a:gd name="connsiteX65" fmla="*/ 770143 w 2684164"/>
              <a:gd name="connsiteY65" fmla="*/ 505777 h 4340073"/>
              <a:gd name="connsiteX66" fmla="*/ 747283 w 2684164"/>
              <a:gd name="connsiteY66" fmla="*/ 430054 h 4340073"/>
              <a:gd name="connsiteX67" fmla="*/ 720137 w 2684164"/>
              <a:gd name="connsiteY67" fmla="*/ 349091 h 4340073"/>
              <a:gd name="connsiteX68" fmla="*/ 732519 w 2684164"/>
              <a:gd name="connsiteY68" fmla="*/ 321469 h 4340073"/>
              <a:gd name="connsiteX69" fmla="*/ 729187 w 2684164"/>
              <a:gd name="connsiteY69" fmla="*/ 256223 h 4340073"/>
              <a:gd name="connsiteX70" fmla="*/ 710137 w 2684164"/>
              <a:gd name="connsiteY70" fmla="*/ 241935 h 4340073"/>
              <a:gd name="connsiteX71" fmla="*/ 702040 w 2684164"/>
              <a:gd name="connsiteY71" fmla="*/ 171451 h 4340073"/>
              <a:gd name="connsiteX72" fmla="*/ 668226 w 2684164"/>
              <a:gd name="connsiteY72" fmla="*/ 120015 h 4340073"/>
              <a:gd name="connsiteX73" fmla="*/ 679180 w 2684164"/>
              <a:gd name="connsiteY73" fmla="*/ 70485 h 4340073"/>
              <a:gd name="connsiteX74" fmla="*/ 650127 w 2684164"/>
              <a:gd name="connsiteY74" fmla="*/ 0 h 4340073"/>
              <a:gd name="connsiteX75" fmla="*/ 605837 w 2684164"/>
              <a:gd name="connsiteY75" fmla="*/ 10001 h 4340073"/>
              <a:gd name="connsiteX76" fmla="*/ 535352 w 2684164"/>
              <a:gd name="connsiteY76" fmla="*/ 85249 h 4340073"/>
              <a:gd name="connsiteX77" fmla="*/ 552497 w 2684164"/>
              <a:gd name="connsiteY77" fmla="*/ 158591 h 4340073"/>
              <a:gd name="connsiteX78" fmla="*/ 545831 w 2684164"/>
              <a:gd name="connsiteY78" fmla="*/ 234792 h 4340073"/>
              <a:gd name="connsiteX79" fmla="*/ 498205 w 2684164"/>
              <a:gd name="connsiteY79" fmla="*/ 313373 h 4340073"/>
              <a:gd name="connsiteX80" fmla="*/ 453913 w 2684164"/>
              <a:gd name="connsiteY80" fmla="*/ 408147 h 4340073"/>
              <a:gd name="connsiteX81" fmla="*/ 361044 w 2684164"/>
              <a:gd name="connsiteY81" fmla="*/ 381476 h 4340073"/>
              <a:gd name="connsiteX82" fmla="*/ 293418 w 2684164"/>
              <a:gd name="connsiteY82" fmla="*/ 441960 h 4340073"/>
              <a:gd name="connsiteX83" fmla="*/ 263413 w 2684164"/>
              <a:gd name="connsiteY83" fmla="*/ 513874 h 4340073"/>
              <a:gd name="connsiteX84" fmla="*/ 314848 w 2684164"/>
              <a:gd name="connsiteY84" fmla="*/ 574834 h 4340073"/>
              <a:gd name="connsiteX85" fmla="*/ 228646 w 2684164"/>
              <a:gd name="connsiteY85" fmla="*/ 711995 h 4340073"/>
              <a:gd name="connsiteX86" fmla="*/ 255318 w 2684164"/>
              <a:gd name="connsiteY86" fmla="*/ 758667 h 4340073"/>
              <a:gd name="connsiteX87" fmla="*/ 241029 w 2684164"/>
              <a:gd name="connsiteY87" fmla="*/ 834390 h 4340073"/>
              <a:gd name="connsiteX88" fmla="*/ 295798 w 2684164"/>
              <a:gd name="connsiteY88" fmla="*/ 849630 h 4340073"/>
              <a:gd name="connsiteX89" fmla="*/ 343899 w 2684164"/>
              <a:gd name="connsiteY89" fmla="*/ 872966 h 4340073"/>
              <a:gd name="connsiteX90" fmla="*/ 317230 w 2684164"/>
              <a:gd name="connsiteY90" fmla="*/ 957263 h 4340073"/>
              <a:gd name="connsiteX91" fmla="*/ 314849 w 2684164"/>
              <a:gd name="connsiteY91" fmla="*/ 1051560 h 4340073"/>
              <a:gd name="connsiteX92" fmla="*/ 231506 w 2684164"/>
              <a:gd name="connsiteY92" fmla="*/ 1096803 h 4340073"/>
              <a:gd name="connsiteX93" fmla="*/ 152447 w 2684164"/>
              <a:gd name="connsiteY93" fmla="*/ 1095376 h 4340073"/>
              <a:gd name="connsiteX94" fmla="*/ 159114 w 2684164"/>
              <a:gd name="connsiteY94" fmla="*/ 1245395 h 4340073"/>
              <a:gd name="connsiteX95" fmla="*/ 221503 w 2684164"/>
              <a:gd name="connsiteY95" fmla="*/ 1283494 h 4340073"/>
              <a:gd name="connsiteX96" fmla="*/ 210073 w 2684164"/>
              <a:gd name="connsiteY96" fmla="*/ 1344454 h 4340073"/>
              <a:gd name="connsiteX97" fmla="*/ 292464 w 2684164"/>
              <a:gd name="connsiteY97" fmla="*/ 1416368 h 4340073"/>
              <a:gd name="connsiteX98" fmla="*/ 272938 w 2684164"/>
              <a:gd name="connsiteY98" fmla="*/ 1466374 h 4340073"/>
              <a:gd name="connsiteX99" fmla="*/ 237219 w 2684164"/>
              <a:gd name="connsiteY99" fmla="*/ 1567339 h 4340073"/>
              <a:gd name="connsiteX100" fmla="*/ 212455 w 2684164"/>
              <a:gd name="connsiteY100" fmla="*/ 1594485 h 4340073"/>
              <a:gd name="connsiteX101" fmla="*/ 152923 w 2684164"/>
              <a:gd name="connsiteY101" fmla="*/ 1602105 h 4340073"/>
              <a:gd name="connsiteX102" fmla="*/ 96249 w 2684164"/>
              <a:gd name="connsiteY102" fmla="*/ 1652111 h 4340073"/>
              <a:gd name="connsiteX103" fmla="*/ 35289 w 2684164"/>
              <a:gd name="connsiteY103" fmla="*/ 1684497 h 4340073"/>
              <a:gd name="connsiteX104" fmla="*/ 11001 w 2684164"/>
              <a:gd name="connsiteY104" fmla="*/ 1750219 h 4340073"/>
              <a:gd name="connsiteX105" fmla="*/ 523 w 2684164"/>
              <a:gd name="connsiteY105" fmla="*/ 1875473 h 4340073"/>
              <a:gd name="connsiteX106" fmla="*/ 29098 w 2684164"/>
              <a:gd name="connsiteY106" fmla="*/ 1938814 h 4340073"/>
              <a:gd name="connsiteX107" fmla="*/ 79104 w 2684164"/>
              <a:gd name="connsiteY107" fmla="*/ 1993107 h 4340073"/>
              <a:gd name="connsiteX108" fmla="*/ 166258 w 2684164"/>
              <a:gd name="connsiteY108" fmla="*/ 2037874 h 4340073"/>
              <a:gd name="connsiteX109" fmla="*/ 241505 w 2684164"/>
              <a:gd name="connsiteY109" fmla="*/ 2100263 h 4340073"/>
              <a:gd name="connsiteX110" fmla="*/ 265318 w 2684164"/>
              <a:gd name="connsiteY110" fmla="*/ 2182654 h 4340073"/>
              <a:gd name="connsiteX111" fmla="*/ 318182 w 2684164"/>
              <a:gd name="connsiteY111" fmla="*/ 2265045 h 4340073"/>
              <a:gd name="connsiteX112" fmla="*/ 443436 w 2684164"/>
              <a:gd name="connsiteY112" fmla="*/ 2258854 h 4340073"/>
              <a:gd name="connsiteX113" fmla="*/ 472010 w 2684164"/>
              <a:gd name="connsiteY113" fmla="*/ 2296954 h 4340073"/>
              <a:gd name="connsiteX114" fmla="*/ 510111 w 2684164"/>
              <a:gd name="connsiteY114" fmla="*/ 2330292 h 4340073"/>
              <a:gd name="connsiteX115" fmla="*/ 541067 w 2684164"/>
              <a:gd name="connsiteY115" fmla="*/ 2318385 h 4340073"/>
              <a:gd name="connsiteX116" fmla="*/ 564403 w 2684164"/>
              <a:gd name="connsiteY116" fmla="*/ 2392680 h 4340073"/>
              <a:gd name="connsiteX117" fmla="*/ 543448 w 2684164"/>
              <a:gd name="connsiteY117" fmla="*/ 2461737 h 4340073"/>
              <a:gd name="connsiteX118" fmla="*/ 497728 w 2684164"/>
              <a:gd name="connsiteY118" fmla="*/ 2511267 h 4340073"/>
              <a:gd name="connsiteX119" fmla="*/ 499633 w 2684164"/>
              <a:gd name="connsiteY119" fmla="*/ 2549843 h 4340073"/>
              <a:gd name="connsiteX120" fmla="*/ 491061 w 2684164"/>
              <a:gd name="connsiteY120" fmla="*/ 2611279 h 4340073"/>
              <a:gd name="connsiteX121" fmla="*/ 524398 w 2684164"/>
              <a:gd name="connsiteY121" fmla="*/ 2648902 h 4340073"/>
              <a:gd name="connsiteX122" fmla="*/ 532018 w 2684164"/>
              <a:gd name="connsiteY122" fmla="*/ 2681764 h 4340073"/>
              <a:gd name="connsiteX123" fmla="*/ 564879 w 2684164"/>
              <a:gd name="connsiteY123" fmla="*/ 2642236 h 4340073"/>
              <a:gd name="connsiteX124" fmla="*/ 598217 w 2684164"/>
              <a:gd name="connsiteY124" fmla="*/ 2584610 h 4340073"/>
              <a:gd name="connsiteX125" fmla="*/ 655366 w 2684164"/>
              <a:gd name="connsiteY125" fmla="*/ 2589848 h 4340073"/>
              <a:gd name="connsiteX126" fmla="*/ 717279 w 2684164"/>
              <a:gd name="connsiteY126" fmla="*/ 2680812 h 4340073"/>
              <a:gd name="connsiteX127" fmla="*/ 755855 w 2684164"/>
              <a:gd name="connsiteY127" fmla="*/ 2739390 h 4340073"/>
              <a:gd name="connsiteX128" fmla="*/ 713945 w 2684164"/>
              <a:gd name="connsiteY128" fmla="*/ 2816067 h 4340073"/>
              <a:gd name="connsiteX129" fmla="*/ 642032 w 2684164"/>
              <a:gd name="connsiteY129" fmla="*/ 2851785 h 4340073"/>
              <a:gd name="connsiteX130" fmla="*/ 592978 w 2684164"/>
              <a:gd name="connsiteY130" fmla="*/ 2914174 h 4340073"/>
              <a:gd name="connsiteX131" fmla="*/ 526779 w 2684164"/>
              <a:gd name="connsiteY131" fmla="*/ 2938462 h 4340073"/>
              <a:gd name="connsiteX132" fmla="*/ 497252 w 2684164"/>
              <a:gd name="connsiteY132" fmla="*/ 2980373 h 4340073"/>
              <a:gd name="connsiteX133" fmla="*/ 527732 w 2684164"/>
              <a:gd name="connsiteY133" fmla="*/ 3081814 h 4340073"/>
              <a:gd name="connsiteX134" fmla="*/ 533923 w 2684164"/>
              <a:gd name="connsiteY134" fmla="*/ 3220403 h 4340073"/>
              <a:gd name="connsiteX135" fmla="*/ 588692 w 2684164"/>
              <a:gd name="connsiteY135" fmla="*/ 3276601 h 4340073"/>
              <a:gd name="connsiteX136" fmla="*/ 614886 w 2684164"/>
              <a:gd name="connsiteY136" fmla="*/ 3342323 h 4340073"/>
              <a:gd name="connsiteX137" fmla="*/ 586311 w 2684164"/>
              <a:gd name="connsiteY137" fmla="*/ 3392329 h 4340073"/>
              <a:gd name="connsiteX138" fmla="*/ 586310 w 2684164"/>
              <a:gd name="connsiteY138" fmla="*/ 3450432 h 4340073"/>
              <a:gd name="connsiteX139" fmla="*/ 562498 w 2684164"/>
              <a:gd name="connsiteY139" fmla="*/ 3493294 h 4340073"/>
              <a:gd name="connsiteX140" fmla="*/ 546781 w 2684164"/>
              <a:gd name="connsiteY140" fmla="*/ 3561398 h 4340073"/>
              <a:gd name="connsiteX141" fmla="*/ 538686 w 2684164"/>
              <a:gd name="connsiteY141" fmla="*/ 3611404 h 4340073"/>
              <a:gd name="connsiteX142" fmla="*/ 519635 w 2684164"/>
              <a:gd name="connsiteY142" fmla="*/ 3654266 h 4340073"/>
              <a:gd name="connsiteX143" fmla="*/ 547258 w 2684164"/>
              <a:gd name="connsiteY143" fmla="*/ 3685223 h 4340073"/>
              <a:gd name="connsiteX144" fmla="*/ 600598 w 2684164"/>
              <a:gd name="connsiteY144" fmla="*/ 3699034 h 4340073"/>
              <a:gd name="connsiteX145" fmla="*/ 659653 w 2684164"/>
              <a:gd name="connsiteY145" fmla="*/ 3678556 h 4340073"/>
              <a:gd name="connsiteX146" fmla="*/ 661558 w 2684164"/>
              <a:gd name="connsiteY146" fmla="*/ 3725703 h 4340073"/>
              <a:gd name="connsiteX147" fmla="*/ 717279 w 2684164"/>
              <a:gd name="connsiteY147" fmla="*/ 3725704 h 4340073"/>
              <a:gd name="connsiteX148" fmla="*/ 781573 w 2684164"/>
              <a:gd name="connsiteY148" fmla="*/ 3743801 h 4340073"/>
              <a:gd name="connsiteX149" fmla="*/ 807767 w 2684164"/>
              <a:gd name="connsiteY149" fmla="*/ 3792379 h 4340073"/>
              <a:gd name="connsiteX150" fmla="*/ 844438 w 2684164"/>
              <a:gd name="connsiteY150" fmla="*/ 3798094 h 4340073"/>
              <a:gd name="connsiteX151" fmla="*/ 872061 w 2684164"/>
              <a:gd name="connsiteY151" fmla="*/ 3815716 h 4340073"/>
              <a:gd name="connsiteX152" fmla="*/ 890158 w 2684164"/>
              <a:gd name="connsiteY152" fmla="*/ 3836194 h 4340073"/>
              <a:gd name="connsiteX153" fmla="*/ 897778 w 2684164"/>
              <a:gd name="connsiteY153" fmla="*/ 3866674 h 4340073"/>
              <a:gd name="connsiteX154" fmla="*/ 913018 w 2684164"/>
              <a:gd name="connsiteY154" fmla="*/ 3889534 h 4340073"/>
              <a:gd name="connsiteX155" fmla="*/ 957309 w 2684164"/>
              <a:gd name="connsiteY155" fmla="*/ 3922872 h 4340073"/>
              <a:gd name="connsiteX156" fmla="*/ 989218 w 2684164"/>
              <a:gd name="connsiteY156" fmla="*/ 3973354 h 4340073"/>
              <a:gd name="connsiteX157" fmla="*/ 1004458 w 2684164"/>
              <a:gd name="connsiteY157" fmla="*/ 3996214 h 4340073"/>
              <a:gd name="connsiteX158" fmla="*/ 1027318 w 2684164"/>
              <a:gd name="connsiteY158" fmla="*/ 4034314 h 4340073"/>
              <a:gd name="connsiteX159" fmla="*/ 1060179 w 2684164"/>
              <a:gd name="connsiteY159" fmla="*/ 4120039 h 4340073"/>
              <a:gd name="connsiteX160" fmla="*/ 1136856 w 2684164"/>
              <a:gd name="connsiteY160" fmla="*/ 4154329 h 4340073"/>
              <a:gd name="connsiteX161" fmla="*/ 1166383 w 2684164"/>
              <a:gd name="connsiteY161" fmla="*/ 4216241 h 4340073"/>
              <a:gd name="connsiteX162" fmla="*/ 1203054 w 2684164"/>
              <a:gd name="connsiteY162" fmla="*/ 4211479 h 4340073"/>
              <a:gd name="connsiteX163" fmla="*/ 1246393 w 2684164"/>
              <a:gd name="connsiteY163" fmla="*/ 4259581 h 4340073"/>
              <a:gd name="connsiteX164" fmla="*/ 1309258 w 2684164"/>
              <a:gd name="connsiteY164" fmla="*/ 4340067 h 4340073"/>
              <a:gd name="connsiteX165" fmla="*/ 1337833 w 2684164"/>
              <a:gd name="connsiteY165" fmla="*/ 4288631 h 4340073"/>
              <a:gd name="connsiteX166" fmla="*/ 1334023 w 2684164"/>
              <a:gd name="connsiteY166" fmla="*/ 4254342 h 4340073"/>
              <a:gd name="connsiteX167" fmla="*/ 1405938 w 2684164"/>
              <a:gd name="connsiteY167" fmla="*/ 4201002 h 4340073"/>
              <a:gd name="connsiteX168" fmla="*/ 1407842 w 2684164"/>
              <a:gd name="connsiteY168" fmla="*/ 4185285 h 4340073"/>
              <a:gd name="connsiteX169" fmla="*/ 1426098 w 2684164"/>
              <a:gd name="connsiteY169" fmla="*/ 4198779 h 4340073"/>
              <a:gd name="connsiteX170" fmla="*/ 1480708 w 2684164"/>
              <a:gd name="connsiteY170" fmla="*/ 4174014 h 4340073"/>
              <a:gd name="connsiteX171" fmla="*/ 1545478 w 2684164"/>
              <a:gd name="connsiteY171" fmla="*/ 4156234 h 4340073"/>
              <a:gd name="connsiteX172" fmla="*/ 1582308 w 2684164"/>
              <a:gd name="connsiteY172" fmla="*/ 4113689 h 4340073"/>
              <a:gd name="connsiteX173" fmla="*/ 1624218 w 2684164"/>
              <a:gd name="connsiteY173" fmla="*/ 4071779 h 4340073"/>
              <a:gd name="connsiteX174" fmla="*/ 1781698 w 2684164"/>
              <a:gd name="connsiteY174" fmla="*/ 4020344 h 4340073"/>
              <a:gd name="connsiteX175" fmla="*/ 1850278 w 2684164"/>
              <a:gd name="connsiteY175" fmla="*/ 4011454 h 4340073"/>
              <a:gd name="connsiteX176" fmla="*/ 1895998 w 2684164"/>
              <a:gd name="connsiteY176" fmla="*/ 3996214 h 4340073"/>
              <a:gd name="connsiteX177" fmla="*/ 1918858 w 2684164"/>
              <a:gd name="connsiteY177" fmla="*/ 3980974 h 4340073"/>
              <a:gd name="connsiteX178" fmla="*/ 1979818 w 2684164"/>
              <a:gd name="connsiteY178" fmla="*/ 3935254 h 4340073"/>
              <a:gd name="connsiteX179" fmla="*/ 2040778 w 2684164"/>
              <a:gd name="connsiteY179" fmla="*/ 3897154 h 4340073"/>
              <a:gd name="connsiteX180" fmla="*/ 2071258 w 2684164"/>
              <a:gd name="connsiteY180" fmla="*/ 3881914 h 4340073"/>
              <a:gd name="connsiteX181" fmla="*/ 2124598 w 2684164"/>
              <a:gd name="connsiteY181" fmla="*/ 3843814 h 4340073"/>
              <a:gd name="connsiteX182" fmla="*/ 2155078 w 2684164"/>
              <a:gd name="connsiteY182" fmla="*/ 3813334 h 4340073"/>
              <a:gd name="connsiteX183" fmla="*/ 2193178 w 2684164"/>
              <a:gd name="connsiteY183" fmla="*/ 3714274 h 4340073"/>
              <a:gd name="connsiteX184" fmla="*/ 2155078 w 2684164"/>
              <a:gd name="connsiteY184" fmla="*/ 3630454 h 4340073"/>
              <a:gd name="connsiteX185" fmla="*/ 2132218 w 2684164"/>
              <a:gd name="connsiteY185" fmla="*/ 3622834 h 4340073"/>
              <a:gd name="connsiteX186" fmla="*/ 2116978 w 2684164"/>
              <a:gd name="connsiteY186" fmla="*/ 3706654 h 4340073"/>
              <a:gd name="connsiteX187" fmla="*/ 2101738 w 2684164"/>
              <a:gd name="connsiteY187" fmla="*/ 3683794 h 4340073"/>
              <a:gd name="connsiteX188" fmla="*/ 2040778 w 2684164"/>
              <a:gd name="connsiteY188" fmla="*/ 3691414 h 4340073"/>
              <a:gd name="connsiteX189" fmla="*/ 2048398 w 2684164"/>
              <a:gd name="connsiteY189" fmla="*/ 3729514 h 4340073"/>
              <a:gd name="connsiteX190" fmla="*/ 2071258 w 2684164"/>
              <a:gd name="connsiteY190" fmla="*/ 3744754 h 4340073"/>
              <a:gd name="connsiteX191" fmla="*/ 2086498 w 2684164"/>
              <a:gd name="connsiteY191" fmla="*/ 3775234 h 4340073"/>
              <a:gd name="connsiteX192" fmla="*/ 2078878 w 2684164"/>
              <a:gd name="connsiteY192" fmla="*/ 3820954 h 4340073"/>
              <a:gd name="connsiteX193" fmla="*/ 2002678 w 2684164"/>
              <a:gd name="connsiteY193" fmla="*/ 3775234 h 4340073"/>
              <a:gd name="connsiteX194" fmla="*/ 1987438 w 2684164"/>
              <a:gd name="connsiteY194" fmla="*/ 3676174 h 4340073"/>
              <a:gd name="connsiteX195" fmla="*/ 1964578 w 2684164"/>
              <a:gd name="connsiteY195" fmla="*/ 3653314 h 4340073"/>
              <a:gd name="connsiteX196" fmla="*/ 1972198 w 2684164"/>
              <a:gd name="connsiteY196" fmla="*/ 3607594 h 4340073"/>
              <a:gd name="connsiteX197" fmla="*/ 2017918 w 2684164"/>
              <a:gd name="connsiteY197" fmla="*/ 3599974 h 4340073"/>
              <a:gd name="connsiteX198" fmla="*/ 2025538 w 2684164"/>
              <a:gd name="connsiteY198" fmla="*/ 3546634 h 4340073"/>
              <a:gd name="connsiteX199" fmla="*/ 2056018 w 2684164"/>
              <a:gd name="connsiteY199" fmla="*/ 3554254 h 4340073"/>
              <a:gd name="connsiteX200" fmla="*/ 2086498 w 2684164"/>
              <a:gd name="connsiteY200" fmla="*/ 3516154 h 4340073"/>
              <a:gd name="connsiteX201" fmla="*/ 2116978 w 2684164"/>
              <a:gd name="connsiteY201" fmla="*/ 3485674 h 4340073"/>
              <a:gd name="connsiteX202" fmla="*/ 2132218 w 2684164"/>
              <a:gd name="connsiteY202" fmla="*/ 3462814 h 4340073"/>
              <a:gd name="connsiteX203" fmla="*/ 2162698 w 2684164"/>
              <a:gd name="connsiteY203" fmla="*/ 3439954 h 4340073"/>
              <a:gd name="connsiteX204" fmla="*/ 2231278 w 2684164"/>
              <a:gd name="connsiteY204" fmla="*/ 3348514 h 4340073"/>
              <a:gd name="connsiteX205" fmla="*/ 2238898 w 2684164"/>
              <a:gd name="connsiteY205" fmla="*/ 3318034 h 4340073"/>
              <a:gd name="connsiteX206" fmla="*/ 2261758 w 2684164"/>
              <a:gd name="connsiteY206" fmla="*/ 3257074 h 4340073"/>
              <a:gd name="connsiteX207" fmla="*/ 2269378 w 2684164"/>
              <a:gd name="connsiteY207" fmla="*/ 3211354 h 4340073"/>
              <a:gd name="connsiteX208" fmla="*/ 2292238 w 2684164"/>
              <a:gd name="connsiteY208" fmla="*/ 3165634 h 4340073"/>
              <a:gd name="connsiteX209" fmla="*/ 2307478 w 2684164"/>
              <a:gd name="connsiteY209" fmla="*/ 3127534 h 4340073"/>
              <a:gd name="connsiteX210" fmla="*/ 2345578 w 2684164"/>
              <a:gd name="connsiteY210" fmla="*/ 3112294 h 4340073"/>
              <a:gd name="connsiteX211" fmla="*/ 2368438 w 2684164"/>
              <a:gd name="connsiteY211" fmla="*/ 3097054 h 4340073"/>
              <a:gd name="connsiteX212" fmla="*/ 2487977 w 2684164"/>
              <a:gd name="connsiteY212" fmla="*/ 3067050 h 4340073"/>
              <a:gd name="connsiteX213" fmla="*/ 2586085 w 2684164"/>
              <a:gd name="connsiteY213" fmla="*/ 3063717 h 4340073"/>
              <a:gd name="connsiteX214" fmla="*/ 2678476 w 2684164"/>
              <a:gd name="connsiteY214" fmla="*/ 3054668 h 4340073"/>
              <a:gd name="connsiteX0" fmla="*/ 2678476 w 2684164"/>
              <a:gd name="connsiteY0" fmla="*/ 3054668 h 4340073"/>
              <a:gd name="connsiteX1" fmla="*/ 2673238 w 2684164"/>
              <a:gd name="connsiteY1" fmla="*/ 3028474 h 4340073"/>
              <a:gd name="connsiteX2" fmla="*/ 2665618 w 2684164"/>
              <a:gd name="connsiteY2" fmla="*/ 2975134 h 4340073"/>
              <a:gd name="connsiteX3" fmla="*/ 2623708 w 2684164"/>
              <a:gd name="connsiteY3" fmla="*/ 2967038 h 4340073"/>
              <a:gd name="connsiteX4" fmla="*/ 2560367 w 2684164"/>
              <a:gd name="connsiteY4" fmla="*/ 2966561 h 4340073"/>
              <a:gd name="connsiteX5" fmla="*/ 2519410 w 2684164"/>
              <a:gd name="connsiteY5" fmla="*/ 2908936 h 4340073"/>
              <a:gd name="connsiteX6" fmla="*/ 2457021 w 2684164"/>
              <a:gd name="connsiteY6" fmla="*/ 2905601 h 4340073"/>
              <a:gd name="connsiteX7" fmla="*/ 2410349 w 2684164"/>
              <a:gd name="connsiteY7" fmla="*/ 2889885 h 4340073"/>
              <a:gd name="connsiteX8" fmla="*/ 2376058 w 2684164"/>
              <a:gd name="connsiteY8" fmla="*/ 2876074 h 4340073"/>
              <a:gd name="connsiteX9" fmla="*/ 2347960 w 2684164"/>
              <a:gd name="connsiteY9" fmla="*/ 2856071 h 4340073"/>
              <a:gd name="connsiteX10" fmla="*/ 2293190 w 2684164"/>
              <a:gd name="connsiteY10" fmla="*/ 2824163 h 4340073"/>
              <a:gd name="connsiteX11" fmla="*/ 2218895 w 2684164"/>
              <a:gd name="connsiteY11" fmla="*/ 2864167 h 4340073"/>
              <a:gd name="connsiteX12" fmla="*/ 2178414 w 2684164"/>
              <a:gd name="connsiteY12" fmla="*/ 2825116 h 4340073"/>
              <a:gd name="connsiteX13" fmla="*/ 2143172 w 2684164"/>
              <a:gd name="connsiteY13" fmla="*/ 2746058 h 4340073"/>
              <a:gd name="connsiteX14" fmla="*/ 2123646 w 2684164"/>
              <a:gd name="connsiteY14" fmla="*/ 2684621 h 4340073"/>
              <a:gd name="connsiteX15" fmla="*/ 2105549 w 2684164"/>
              <a:gd name="connsiteY15" fmla="*/ 2649379 h 4340073"/>
              <a:gd name="connsiteX16" fmla="*/ 2104119 w 2684164"/>
              <a:gd name="connsiteY16" fmla="*/ 2600801 h 4340073"/>
              <a:gd name="connsiteX17" fmla="*/ 2026490 w 2684164"/>
              <a:gd name="connsiteY17" fmla="*/ 2686051 h 4340073"/>
              <a:gd name="connsiteX18" fmla="*/ 1959340 w 2684164"/>
              <a:gd name="connsiteY18" fmla="*/ 2754154 h 4340073"/>
              <a:gd name="connsiteX19" fmla="*/ 1912191 w 2684164"/>
              <a:gd name="connsiteY19" fmla="*/ 2713196 h 4340073"/>
              <a:gd name="connsiteX20" fmla="*/ 1775507 w 2684164"/>
              <a:gd name="connsiteY20" fmla="*/ 2699862 h 4340073"/>
              <a:gd name="connsiteX21" fmla="*/ 1677399 w 2684164"/>
              <a:gd name="connsiteY21" fmla="*/ 2689860 h 4340073"/>
              <a:gd name="connsiteX22" fmla="*/ 1606915 w 2684164"/>
              <a:gd name="connsiteY22" fmla="*/ 2582229 h 4340073"/>
              <a:gd name="connsiteX23" fmla="*/ 1542145 w 2684164"/>
              <a:gd name="connsiteY23" fmla="*/ 2584133 h 4340073"/>
              <a:gd name="connsiteX24" fmla="*/ 1517379 w 2684164"/>
              <a:gd name="connsiteY24" fmla="*/ 2563654 h 4340073"/>
              <a:gd name="connsiteX25" fmla="*/ 1469278 w 2684164"/>
              <a:gd name="connsiteY25" fmla="*/ 2381726 h 4340073"/>
              <a:gd name="connsiteX26" fmla="*/ 1438798 w 2684164"/>
              <a:gd name="connsiteY26" fmla="*/ 2289334 h 4340073"/>
              <a:gd name="connsiteX27" fmla="*/ 1400698 w 2684164"/>
              <a:gd name="connsiteY27" fmla="*/ 2220754 h 4340073"/>
              <a:gd name="connsiteX28" fmla="*/ 1385458 w 2684164"/>
              <a:gd name="connsiteY28" fmla="*/ 2197894 h 4340073"/>
              <a:gd name="connsiteX29" fmla="*/ 1374981 w 2684164"/>
              <a:gd name="connsiteY29" fmla="*/ 2152651 h 4340073"/>
              <a:gd name="connsiteX30" fmla="*/ 1369742 w 2684164"/>
              <a:gd name="connsiteY30" fmla="*/ 2052162 h 4340073"/>
              <a:gd name="connsiteX31" fmla="*/ 1384030 w 2684164"/>
              <a:gd name="connsiteY31" fmla="*/ 1982630 h 4340073"/>
              <a:gd name="connsiteX32" fmla="*/ 1315926 w 2684164"/>
              <a:gd name="connsiteY32" fmla="*/ 1917859 h 4340073"/>
              <a:gd name="connsiteX33" fmla="*/ 1282588 w 2684164"/>
              <a:gd name="connsiteY33" fmla="*/ 1912621 h 4340073"/>
              <a:gd name="connsiteX34" fmla="*/ 1184957 w 2684164"/>
              <a:gd name="connsiteY34" fmla="*/ 1853089 h 4340073"/>
              <a:gd name="connsiteX35" fmla="*/ 1126856 w 2684164"/>
              <a:gd name="connsiteY35" fmla="*/ 1863567 h 4340073"/>
              <a:gd name="connsiteX36" fmla="*/ 1074467 w 2684164"/>
              <a:gd name="connsiteY36" fmla="*/ 1897379 h 4340073"/>
              <a:gd name="connsiteX37" fmla="*/ 1025413 w 2684164"/>
              <a:gd name="connsiteY37" fmla="*/ 1923098 h 4340073"/>
              <a:gd name="connsiteX38" fmla="*/ 958738 w 2684164"/>
              <a:gd name="connsiteY38" fmla="*/ 1984058 h 4340073"/>
              <a:gd name="connsiteX39" fmla="*/ 909684 w 2684164"/>
              <a:gd name="connsiteY39" fmla="*/ 1941672 h 4340073"/>
              <a:gd name="connsiteX40" fmla="*/ 854917 w 2684164"/>
              <a:gd name="connsiteY40" fmla="*/ 1915002 h 4340073"/>
              <a:gd name="connsiteX41" fmla="*/ 823960 w 2684164"/>
              <a:gd name="connsiteY41" fmla="*/ 1889284 h 4340073"/>
              <a:gd name="connsiteX42" fmla="*/ 800624 w 2684164"/>
              <a:gd name="connsiteY42" fmla="*/ 1846898 h 4340073"/>
              <a:gd name="connsiteX43" fmla="*/ 814912 w 2684164"/>
              <a:gd name="connsiteY43" fmla="*/ 1789748 h 4340073"/>
              <a:gd name="connsiteX44" fmla="*/ 804433 w 2684164"/>
              <a:gd name="connsiteY44" fmla="*/ 1720215 h 4340073"/>
              <a:gd name="connsiteX45" fmla="*/ 783955 w 2684164"/>
              <a:gd name="connsiteY45" fmla="*/ 1625441 h 4340073"/>
              <a:gd name="connsiteX46" fmla="*/ 760141 w 2684164"/>
              <a:gd name="connsiteY46" fmla="*/ 1635919 h 4340073"/>
              <a:gd name="connsiteX47" fmla="*/ 701563 w 2684164"/>
              <a:gd name="connsiteY47" fmla="*/ 1571626 h 4340073"/>
              <a:gd name="connsiteX48" fmla="*/ 730138 w 2684164"/>
              <a:gd name="connsiteY48" fmla="*/ 1519714 h 4340073"/>
              <a:gd name="connsiteX49" fmla="*/ 777763 w 2684164"/>
              <a:gd name="connsiteY49" fmla="*/ 1455420 h 4340073"/>
              <a:gd name="connsiteX50" fmla="*/ 775858 w 2684164"/>
              <a:gd name="connsiteY50" fmla="*/ 1429227 h 4340073"/>
              <a:gd name="connsiteX51" fmla="*/ 818721 w 2684164"/>
              <a:gd name="connsiteY51" fmla="*/ 1375409 h 4340073"/>
              <a:gd name="connsiteX52" fmla="*/ 826818 w 2684164"/>
              <a:gd name="connsiteY52" fmla="*/ 1282542 h 4340073"/>
              <a:gd name="connsiteX53" fmla="*/ 812529 w 2684164"/>
              <a:gd name="connsiteY53" fmla="*/ 1198721 h 4340073"/>
              <a:gd name="connsiteX54" fmla="*/ 780144 w 2684164"/>
              <a:gd name="connsiteY54" fmla="*/ 1151573 h 4340073"/>
              <a:gd name="connsiteX55" fmla="*/ 761571 w 2684164"/>
              <a:gd name="connsiteY55" fmla="*/ 1070134 h 4340073"/>
              <a:gd name="connsiteX56" fmla="*/ 805387 w 2684164"/>
              <a:gd name="connsiteY56" fmla="*/ 1034892 h 4340073"/>
              <a:gd name="connsiteX57" fmla="*/ 808720 w 2684164"/>
              <a:gd name="connsiteY57" fmla="*/ 976789 h 4340073"/>
              <a:gd name="connsiteX58" fmla="*/ 821102 w 2684164"/>
              <a:gd name="connsiteY58" fmla="*/ 901065 h 4340073"/>
              <a:gd name="connsiteX59" fmla="*/ 830151 w 2684164"/>
              <a:gd name="connsiteY59" fmla="*/ 833914 h 4340073"/>
              <a:gd name="connsiteX60" fmla="*/ 844915 w 2684164"/>
              <a:gd name="connsiteY60" fmla="*/ 795814 h 4340073"/>
              <a:gd name="connsiteX61" fmla="*/ 860154 w 2684164"/>
              <a:gd name="connsiteY61" fmla="*/ 762475 h 4340073"/>
              <a:gd name="connsiteX62" fmla="*/ 833961 w 2684164"/>
              <a:gd name="connsiteY62" fmla="*/ 696754 h 4340073"/>
              <a:gd name="connsiteX63" fmla="*/ 818245 w 2684164"/>
              <a:gd name="connsiteY63" fmla="*/ 573405 h 4340073"/>
              <a:gd name="connsiteX64" fmla="*/ 787764 w 2684164"/>
              <a:gd name="connsiteY64" fmla="*/ 536259 h 4340073"/>
              <a:gd name="connsiteX65" fmla="*/ 770143 w 2684164"/>
              <a:gd name="connsiteY65" fmla="*/ 505777 h 4340073"/>
              <a:gd name="connsiteX66" fmla="*/ 747283 w 2684164"/>
              <a:gd name="connsiteY66" fmla="*/ 430054 h 4340073"/>
              <a:gd name="connsiteX67" fmla="*/ 720137 w 2684164"/>
              <a:gd name="connsiteY67" fmla="*/ 349091 h 4340073"/>
              <a:gd name="connsiteX68" fmla="*/ 732519 w 2684164"/>
              <a:gd name="connsiteY68" fmla="*/ 321469 h 4340073"/>
              <a:gd name="connsiteX69" fmla="*/ 729187 w 2684164"/>
              <a:gd name="connsiteY69" fmla="*/ 256223 h 4340073"/>
              <a:gd name="connsiteX70" fmla="*/ 710137 w 2684164"/>
              <a:gd name="connsiteY70" fmla="*/ 241935 h 4340073"/>
              <a:gd name="connsiteX71" fmla="*/ 702040 w 2684164"/>
              <a:gd name="connsiteY71" fmla="*/ 171451 h 4340073"/>
              <a:gd name="connsiteX72" fmla="*/ 668226 w 2684164"/>
              <a:gd name="connsiteY72" fmla="*/ 120015 h 4340073"/>
              <a:gd name="connsiteX73" fmla="*/ 679180 w 2684164"/>
              <a:gd name="connsiteY73" fmla="*/ 70485 h 4340073"/>
              <a:gd name="connsiteX74" fmla="*/ 650127 w 2684164"/>
              <a:gd name="connsiteY74" fmla="*/ 0 h 4340073"/>
              <a:gd name="connsiteX75" fmla="*/ 605837 w 2684164"/>
              <a:gd name="connsiteY75" fmla="*/ 10001 h 4340073"/>
              <a:gd name="connsiteX76" fmla="*/ 535352 w 2684164"/>
              <a:gd name="connsiteY76" fmla="*/ 85249 h 4340073"/>
              <a:gd name="connsiteX77" fmla="*/ 552497 w 2684164"/>
              <a:gd name="connsiteY77" fmla="*/ 158591 h 4340073"/>
              <a:gd name="connsiteX78" fmla="*/ 545831 w 2684164"/>
              <a:gd name="connsiteY78" fmla="*/ 234792 h 4340073"/>
              <a:gd name="connsiteX79" fmla="*/ 498205 w 2684164"/>
              <a:gd name="connsiteY79" fmla="*/ 313373 h 4340073"/>
              <a:gd name="connsiteX80" fmla="*/ 453913 w 2684164"/>
              <a:gd name="connsiteY80" fmla="*/ 408147 h 4340073"/>
              <a:gd name="connsiteX81" fmla="*/ 361044 w 2684164"/>
              <a:gd name="connsiteY81" fmla="*/ 381476 h 4340073"/>
              <a:gd name="connsiteX82" fmla="*/ 293418 w 2684164"/>
              <a:gd name="connsiteY82" fmla="*/ 441960 h 4340073"/>
              <a:gd name="connsiteX83" fmla="*/ 263413 w 2684164"/>
              <a:gd name="connsiteY83" fmla="*/ 513874 h 4340073"/>
              <a:gd name="connsiteX84" fmla="*/ 314848 w 2684164"/>
              <a:gd name="connsiteY84" fmla="*/ 574834 h 4340073"/>
              <a:gd name="connsiteX85" fmla="*/ 228646 w 2684164"/>
              <a:gd name="connsiteY85" fmla="*/ 711995 h 4340073"/>
              <a:gd name="connsiteX86" fmla="*/ 255318 w 2684164"/>
              <a:gd name="connsiteY86" fmla="*/ 758667 h 4340073"/>
              <a:gd name="connsiteX87" fmla="*/ 241029 w 2684164"/>
              <a:gd name="connsiteY87" fmla="*/ 834390 h 4340073"/>
              <a:gd name="connsiteX88" fmla="*/ 295798 w 2684164"/>
              <a:gd name="connsiteY88" fmla="*/ 849630 h 4340073"/>
              <a:gd name="connsiteX89" fmla="*/ 343899 w 2684164"/>
              <a:gd name="connsiteY89" fmla="*/ 872966 h 4340073"/>
              <a:gd name="connsiteX90" fmla="*/ 317230 w 2684164"/>
              <a:gd name="connsiteY90" fmla="*/ 957263 h 4340073"/>
              <a:gd name="connsiteX91" fmla="*/ 314849 w 2684164"/>
              <a:gd name="connsiteY91" fmla="*/ 1051560 h 4340073"/>
              <a:gd name="connsiteX92" fmla="*/ 231506 w 2684164"/>
              <a:gd name="connsiteY92" fmla="*/ 1096803 h 4340073"/>
              <a:gd name="connsiteX93" fmla="*/ 152447 w 2684164"/>
              <a:gd name="connsiteY93" fmla="*/ 1095376 h 4340073"/>
              <a:gd name="connsiteX94" fmla="*/ 159114 w 2684164"/>
              <a:gd name="connsiteY94" fmla="*/ 1245395 h 4340073"/>
              <a:gd name="connsiteX95" fmla="*/ 221503 w 2684164"/>
              <a:gd name="connsiteY95" fmla="*/ 1283494 h 4340073"/>
              <a:gd name="connsiteX96" fmla="*/ 210073 w 2684164"/>
              <a:gd name="connsiteY96" fmla="*/ 1344454 h 4340073"/>
              <a:gd name="connsiteX97" fmla="*/ 292464 w 2684164"/>
              <a:gd name="connsiteY97" fmla="*/ 1416368 h 4340073"/>
              <a:gd name="connsiteX98" fmla="*/ 272938 w 2684164"/>
              <a:gd name="connsiteY98" fmla="*/ 1466374 h 4340073"/>
              <a:gd name="connsiteX99" fmla="*/ 237219 w 2684164"/>
              <a:gd name="connsiteY99" fmla="*/ 1567339 h 4340073"/>
              <a:gd name="connsiteX100" fmla="*/ 212455 w 2684164"/>
              <a:gd name="connsiteY100" fmla="*/ 1594485 h 4340073"/>
              <a:gd name="connsiteX101" fmla="*/ 152923 w 2684164"/>
              <a:gd name="connsiteY101" fmla="*/ 1602105 h 4340073"/>
              <a:gd name="connsiteX102" fmla="*/ 96249 w 2684164"/>
              <a:gd name="connsiteY102" fmla="*/ 1652111 h 4340073"/>
              <a:gd name="connsiteX103" fmla="*/ 35289 w 2684164"/>
              <a:gd name="connsiteY103" fmla="*/ 1684497 h 4340073"/>
              <a:gd name="connsiteX104" fmla="*/ 11001 w 2684164"/>
              <a:gd name="connsiteY104" fmla="*/ 1750219 h 4340073"/>
              <a:gd name="connsiteX105" fmla="*/ 523 w 2684164"/>
              <a:gd name="connsiteY105" fmla="*/ 1875473 h 4340073"/>
              <a:gd name="connsiteX106" fmla="*/ 29098 w 2684164"/>
              <a:gd name="connsiteY106" fmla="*/ 1938814 h 4340073"/>
              <a:gd name="connsiteX107" fmla="*/ 79104 w 2684164"/>
              <a:gd name="connsiteY107" fmla="*/ 1993107 h 4340073"/>
              <a:gd name="connsiteX108" fmla="*/ 166258 w 2684164"/>
              <a:gd name="connsiteY108" fmla="*/ 2037874 h 4340073"/>
              <a:gd name="connsiteX109" fmla="*/ 241505 w 2684164"/>
              <a:gd name="connsiteY109" fmla="*/ 2100263 h 4340073"/>
              <a:gd name="connsiteX110" fmla="*/ 265318 w 2684164"/>
              <a:gd name="connsiteY110" fmla="*/ 2182654 h 4340073"/>
              <a:gd name="connsiteX111" fmla="*/ 318182 w 2684164"/>
              <a:gd name="connsiteY111" fmla="*/ 2265045 h 4340073"/>
              <a:gd name="connsiteX112" fmla="*/ 443436 w 2684164"/>
              <a:gd name="connsiteY112" fmla="*/ 2258854 h 4340073"/>
              <a:gd name="connsiteX113" fmla="*/ 472010 w 2684164"/>
              <a:gd name="connsiteY113" fmla="*/ 2296954 h 4340073"/>
              <a:gd name="connsiteX114" fmla="*/ 510111 w 2684164"/>
              <a:gd name="connsiteY114" fmla="*/ 2330292 h 4340073"/>
              <a:gd name="connsiteX115" fmla="*/ 541067 w 2684164"/>
              <a:gd name="connsiteY115" fmla="*/ 2318385 h 4340073"/>
              <a:gd name="connsiteX116" fmla="*/ 564403 w 2684164"/>
              <a:gd name="connsiteY116" fmla="*/ 2392680 h 4340073"/>
              <a:gd name="connsiteX117" fmla="*/ 543448 w 2684164"/>
              <a:gd name="connsiteY117" fmla="*/ 2461737 h 4340073"/>
              <a:gd name="connsiteX118" fmla="*/ 497728 w 2684164"/>
              <a:gd name="connsiteY118" fmla="*/ 2511267 h 4340073"/>
              <a:gd name="connsiteX119" fmla="*/ 499633 w 2684164"/>
              <a:gd name="connsiteY119" fmla="*/ 2549843 h 4340073"/>
              <a:gd name="connsiteX120" fmla="*/ 491061 w 2684164"/>
              <a:gd name="connsiteY120" fmla="*/ 2611279 h 4340073"/>
              <a:gd name="connsiteX121" fmla="*/ 524398 w 2684164"/>
              <a:gd name="connsiteY121" fmla="*/ 2648902 h 4340073"/>
              <a:gd name="connsiteX122" fmla="*/ 532018 w 2684164"/>
              <a:gd name="connsiteY122" fmla="*/ 2681764 h 4340073"/>
              <a:gd name="connsiteX123" fmla="*/ 564879 w 2684164"/>
              <a:gd name="connsiteY123" fmla="*/ 2642236 h 4340073"/>
              <a:gd name="connsiteX124" fmla="*/ 598217 w 2684164"/>
              <a:gd name="connsiteY124" fmla="*/ 2584610 h 4340073"/>
              <a:gd name="connsiteX125" fmla="*/ 655366 w 2684164"/>
              <a:gd name="connsiteY125" fmla="*/ 2589848 h 4340073"/>
              <a:gd name="connsiteX126" fmla="*/ 717279 w 2684164"/>
              <a:gd name="connsiteY126" fmla="*/ 2680812 h 4340073"/>
              <a:gd name="connsiteX127" fmla="*/ 755855 w 2684164"/>
              <a:gd name="connsiteY127" fmla="*/ 2739390 h 4340073"/>
              <a:gd name="connsiteX128" fmla="*/ 713945 w 2684164"/>
              <a:gd name="connsiteY128" fmla="*/ 2816067 h 4340073"/>
              <a:gd name="connsiteX129" fmla="*/ 642032 w 2684164"/>
              <a:gd name="connsiteY129" fmla="*/ 2851785 h 4340073"/>
              <a:gd name="connsiteX130" fmla="*/ 592978 w 2684164"/>
              <a:gd name="connsiteY130" fmla="*/ 2914174 h 4340073"/>
              <a:gd name="connsiteX131" fmla="*/ 526779 w 2684164"/>
              <a:gd name="connsiteY131" fmla="*/ 2938462 h 4340073"/>
              <a:gd name="connsiteX132" fmla="*/ 497252 w 2684164"/>
              <a:gd name="connsiteY132" fmla="*/ 2980373 h 4340073"/>
              <a:gd name="connsiteX133" fmla="*/ 527732 w 2684164"/>
              <a:gd name="connsiteY133" fmla="*/ 3081814 h 4340073"/>
              <a:gd name="connsiteX134" fmla="*/ 533923 w 2684164"/>
              <a:gd name="connsiteY134" fmla="*/ 3220403 h 4340073"/>
              <a:gd name="connsiteX135" fmla="*/ 588692 w 2684164"/>
              <a:gd name="connsiteY135" fmla="*/ 3276601 h 4340073"/>
              <a:gd name="connsiteX136" fmla="*/ 614886 w 2684164"/>
              <a:gd name="connsiteY136" fmla="*/ 3342323 h 4340073"/>
              <a:gd name="connsiteX137" fmla="*/ 586311 w 2684164"/>
              <a:gd name="connsiteY137" fmla="*/ 3392329 h 4340073"/>
              <a:gd name="connsiteX138" fmla="*/ 586310 w 2684164"/>
              <a:gd name="connsiteY138" fmla="*/ 3450432 h 4340073"/>
              <a:gd name="connsiteX139" fmla="*/ 562498 w 2684164"/>
              <a:gd name="connsiteY139" fmla="*/ 3493294 h 4340073"/>
              <a:gd name="connsiteX140" fmla="*/ 546781 w 2684164"/>
              <a:gd name="connsiteY140" fmla="*/ 3561398 h 4340073"/>
              <a:gd name="connsiteX141" fmla="*/ 538686 w 2684164"/>
              <a:gd name="connsiteY141" fmla="*/ 3611404 h 4340073"/>
              <a:gd name="connsiteX142" fmla="*/ 519635 w 2684164"/>
              <a:gd name="connsiteY142" fmla="*/ 3654266 h 4340073"/>
              <a:gd name="connsiteX143" fmla="*/ 547258 w 2684164"/>
              <a:gd name="connsiteY143" fmla="*/ 3685223 h 4340073"/>
              <a:gd name="connsiteX144" fmla="*/ 600598 w 2684164"/>
              <a:gd name="connsiteY144" fmla="*/ 3699034 h 4340073"/>
              <a:gd name="connsiteX145" fmla="*/ 659653 w 2684164"/>
              <a:gd name="connsiteY145" fmla="*/ 3678556 h 4340073"/>
              <a:gd name="connsiteX146" fmla="*/ 661558 w 2684164"/>
              <a:gd name="connsiteY146" fmla="*/ 3725703 h 4340073"/>
              <a:gd name="connsiteX147" fmla="*/ 717279 w 2684164"/>
              <a:gd name="connsiteY147" fmla="*/ 3725704 h 4340073"/>
              <a:gd name="connsiteX148" fmla="*/ 781573 w 2684164"/>
              <a:gd name="connsiteY148" fmla="*/ 3743801 h 4340073"/>
              <a:gd name="connsiteX149" fmla="*/ 807767 w 2684164"/>
              <a:gd name="connsiteY149" fmla="*/ 3792379 h 4340073"/>
              <a:gd name="connsiteX150" fmla="*/ 844438 w 2684164"/>
              <a:gd name="connsiteY150" fmla="*/ 3798094 h 4340073"/>
              <a:gd name="connsiteX151" fmla="*/ 872061 w 2684164"/>
              <a:gd name="connsiteY151" fmla="*/ 3815716 h 4340073"/>
              <a:gd name="connsiteX152" fmla="*/ 890158 w 2684164"/>
              <a:gd name="connsiteY152" fmla="*/ 3836194 h 4340073"/>
              <a:gd name="connsiteX153" fmla="*/ 897778 w 2684164"/>
              <a:gd name="connsiteY153" fmla="*/ 3866674 h 4340073"/>
              <a:gd name="connsiteX154" fmla="*/ 913018 w 2684164"/>
              <a:gd name="connsiteY154" fmla="*/ 3889534 h 4340073"/>
              <a:gd name="connsiteX155" fmla="*/ 957309 w 2684164"/>
              <a:gd name="connsiteY155" fmla="*/ 3922872 h 4340073"/>
              <a:gd name="connsiteX156" fmla="*/ 989218 w 2684164"/>
              <a:gd name="connsiteY156" fmla="*/ 3973354 h 4340073"/>
              <a:gd name="connsiteX157" fmla="*/ 1004458 w 2684164"/>
              <a:gd name="connsiteY157" fmla="*/ 3996214 h 4340073"/>
              <a:gd name="connsiteX158" fmla="*/ 1027318 w 2684164"/>
              <a:gd name="connsiteY158" fmla="*/ 4034314 h 4340073"/>
              <a:gd name="connsiteX159" fmla="*/ 1060179 w 2684164"/>
              <a:gd name="connsiteY159" fmla="*/ 4120039 h 4340073"/>
              <a:gd name="connsiteX160" fmla="*/ 1136856 w 2684164"/>
              <a:gd name="connsiteY160" fmla="*/ 4154329 h 4340073"/>
              <a:gd name="connsiteX161" fmla="*/ 1166383 w 2684164"/>
              <a:gd name="connsiteY161" fmla="*/ 4216241 h 4340073"/>
              <a:gd name="connsiteX162" fmla="*/ 1203054 w 2684164"/>
              <a:gd name="connsiteY162" fmla="*/ 4211479 h 4340073"/>
              <a:gd name="connsiteX163" fmla="*/ 1246393 w 2684164"/>
              <a:gd name="connsiteY163" fmla="*/ 4259581 h 4340073"/>
              <a:gd name="connsiteX164" fmla="*/ 1309258 w 2684164"/>
              <a:gd name="connsiteY164" fmla="*/ 4340067 h 4340073"/>
              <a:gd name="connsiteX165" fmla="*/ 1337833 w 2684164"/>
              <a:gd name="connsiteY165" fmla="*/ 4288631 h 4340073"/>
              <a:gd name="connsiteX166" fmla="*/ 1334023 w 2684164"/>
              <a:gd name="connsiteY166" fmla="*/ 4254342 h 4340073"/>
              <a:gd name="connsiteX167" fmla="*/ 1405938 w 2684164"/>
              <a:gd name="connsiteY167" fmla="*/ 4201002 h 4340073"/>
              <a:gd name="connsiteX168" fmla="*/ 1407842 w 2684164"/>
              <a:gd name="connsiteY168" fmla="*/ 4185285 h 4340073"/>
              <a:gd name="connsiteX169" fmla="*/ 1426098 w 2684164"/>
              <a:gd name="connsiteY169" fmla="*/ 4198779 h 4340073"/>
              <a:gd name="connsiteX170" fmla="*/ 1480708 w 2684164"/>
              <a:gd name="connsiteY170" fmla="*/ 4174014 h 4340073"/>
              <a:gd name="connsiteX171" fmla="*/ 1545478 w 2684164"/>
              <a:gd name="connsiteY171" fmla="*/ 4156234 h 4340073"/>
              <a:gd name="connsiteX172" fmla="*/ 1582308 w 2684164"/>
              <a:gd name="connsiteY172" fmla="*/ 4113689 h 4340073"/>
              <a:gd name="connsiteX173" fmla="*/ 1624218 w 2684164"/>
              <a:gd name="connsiteY173" fmla="*/ 4071779 h 4340073"/>
              <a:gd name="connsiteX174" fmla="*/ 1781698 w 2684164"/>
              <a:gd name="connsiteY174" fmla="*/ 4020344 h 4340073"/>
              <a:gd name="connsiteX175" fmla="*/ 1895998 w 2684164"/>
              <a:gd name="connsiteY175" fmla="*/ 3996214 h 4340073"/>
              <a:gd name="connsiteX176" fmla="*/ 1918858 w 2684164"/>
              <a:gd name="connsiteY176" fmla="*/ 3980974 h 4340073"/>
              <a:gd name="connsiteX177" fmla="*/ 1979818 w 2684164"/>
              <a:gd name="connsiteY177" fmla="*/ 3935254 h 4340073"/>
              <a:gd name="connsiteX178" fmla="*/ 2040778 w 2684164"/>
              <a:gd name="connsiteY178" fmla="*/ 3897154 h 4340073"/>
              <a:gd name="connsiteX179" fmla="*/ 2071258 w 2684164"/>
              <a:gd name="connsiteY179" fmla="*/ 3881914 h 4340073"/>
              <a:gd name="connsiteX180" fmla="*/ 2124598 w 2684164"/>
              <a:gd name="connsiteY180" fmla="*/ 3843814 h 4340073"/>
              <a:gd name="connsiteX181" fmla="*/ 2155078 w 2684164"/>
              <a:gd name="connsiteY181" fmla="*/ 3813334 h 4340073"/>
              <a:gd name="connsiteX182" fmla="*/ 2193178 w 2684164"/>
              <a:gd name="connsiteY182" fmla="*/ 3714274 h 4340073"/>
              <a:gd name="connsiteX183" fmla="*/ 2155078 w 2684164"/>
              <a:gd name="connsiteY183" fmla="*/ 3630454 h 4340073"/>
              <a:gd name="connsiteX184" fmla="*/ 2132218 w 2684164"/>
              <a:gd name="connsiteY184" fmla="*/ 3622834 h 4340073"/>
              <a:gd name="connsiteX185" fmla="*/ 2116978 w 2684164"/>
              <a:gd name="connsiteY185" fmla="*/ 3706654 h 4340073"/>
              <a:gd name="connsiteX186" fmla="*/ 2101738 w 2684164"/>
              <a:gd name="connsiteY186" fmla="*/ 3683794 h 4340073"/>
              <a:gd name="connsiteX187" fmla="*/ 2040778 w 2684164"/>
              <a:gd name="connsiteY187" fmla="*/ 3691414 h 4340073"/>
              <a:gd name="connsiteX188" fmla="*/ 2048398 w 2684164"/>
              <a:gd name="connsiteY188" fmla="*/ 3729514 h 4340073"/>
              <a:gd name="connsiteX189" fmla="*/ 2071258 w 2684164"/>
              <a:gd name="connsiteY189" fmla="*/ 3744754 h 4340073"/>
              <a:gd name="connsiteX190" fmla="*/ 2086498 w 2684164"/>
              <a:gd name="connsiteY190" fmla="*/ 3775234 h 4340073"/>
              <a:gd name="connsiteX191" fmla="*/ 2078878 w 2684164"/>
              <a:gd name="connsiteY191" fmla="*/ 3820954 h 4340073"/>
              <a:gd name="connsiteX192" fmla="*/ 2002678 w 2684164"/>
              <a:gd name="connsiteY192" fmla="*/ 3775234 h 4340073"/>
              <a:gd name="connsiteX193" fmla="*/ 1987438 w 2684164"/>
              <a:gd name="connsiteY193" fmla="*/ 3676174 h 4340073"/>
              <a:gd name="connsiteX194" fmla="*/ 1964578 w 2684164"/>
              <a:gd name="connsiteY194" fmla="*/ 3653314 h 4340073"/>
              <a:gd name="connsiteX195" fmla="*/ 1972198 w 2684164"/>
              <a:gd name="connsiteY195" fmla="*/ 3607594 h 4340073"/>
              <a:gd name="connsiteX196" fmla="*/ 2017918 w 2684164"/>
              <a:gd name="connsiteY196" fmla="*/ 3599974 h 4340073"/>
              <a:gd name="connsiteX197" fmla="*/ 2025538 w 2684164"/>
              <a:gd name="connsiteY197" fmla="*/ 3546634 h 4340073"/>
              <a:gd name="connsiteX198" fmla="*/ 2056018 w 2684164"/>
              <a:gd name="connsiteY198" fmla="*/ 3554254 h 4340073"/>
              <a:gd name="connsiteX199" fmla="*/ 2086498 w 2684164"/>
              <a:gd name="connsiteY199" fmla="*/ 3516154 h 4340073"/>
              <a:gd name="connsiteX200" fmla="*/ 2116978 w 2684164"/>
              <a:gd name="connsiteY200" fmla="*/ 3485674 h 4340073"/>
              <a:gd name="connsiteX201" fmla="*/ 2132218 w 2684164"/>
              <a:gd name="connsiteY201" fmla="*/ 3462814 h 4340073"/>
              <a:gd name="connsiteX202" fmla="*/ 2162698 w 2684164"/>
              <a:gd name="connsiteY202" fmla="*/ 3439954 h 4340073"/>
              <a:gd name="connsiteX203" fmla="*/ 2231278 w 2684164"/>
              <a:gd name="connsiteY203" fmla="*/ 3348514 h 4340073"/>
              <a:gd name="connsiteX204" fmla="*/ 2238898 w 2684164"/>
              <a:gd name="connsiteY204" fmla="*/ 3318034 h 4340073"/>
              <a:gd name="connsiteX205" fmla="*/ 2261758 w 2684164"/>
              <a:gd name="connsiteY205" fmla="*/ 3257074 h 4340073"/>
              <a:gd name="connsiteX206" fmla="*/ 2269378 w 2684164"/>
              <a:gd name="connsiteY206" fmla="*/ 3211354 h 4340073"/>
              <a:gd name="connsiteX207" fmla="*/ 2292238 w 2684164"/>
              <a:gd name="connsiteY207" fmla="*/ 3165634 h 4340073"/>
              <a:gd name="connsiteX208" fmla="*/ 2307478 w 2684164"/>
              <a:gd name="connsiteY208" fmla="*/ 3127534 h 4340073"/>
              <a:gd name="connsiteX209" fmla="*/ 2345578 w 2684164"/>
              <a:gd name="connsiteY209" fmla="*/ 3112294 h 4340073"/>
              <a:gd name="connsiteX210" fmla="*/ 2368438 w 2684164"/>
              <a:gd name="connsiteY210" fmla="*/ 3097054 h 4340073"/>
              <a:gd name="connsiteX211" fmla="*/ 2487977 w 2684164"/>
              <a:gd name="connsiteY211" fmla="*/ 3067050 h 4340073"/>
              <a:gd name="connsiteX212" fmla="*/ 2586085 w 2684164"/>
              <a:gd name="connsiteY212" fmla="*/ 3063717 h 4340073"/>
              <a:gd name="connsiteX213" fmla="*/ 2678476 w 2684164"/>
              <a:gd name="connsiteY213" fmla="*/ 3054668 h 4340073"/>
              <a:gd name="connsiteX0" fmla="*/ 2678476 w 2684164"/>
              <a:gd name="connsiteY0" fmla="*/ 3054668 h 4340073"/>
              <a:gd name="connsiteX1" fmla="*/ 2673238 w 2684164"/>
              <a:gd name="connsiteY1" fmla="*/ 3028474 h 4340073"/>
              <a:gd name="connsiteX2" fmla="*/ 2665618 w 2684164"/>
              <a:gd name="connsiteY2" fmla="*/ 2975134 h 4340073"/>
              <a:gd name="connsiteX3" fmla="*/ 2623708 w 2684164"/>
              <a:gd name="connsiteY3" fmla="*/ 2967038 h 4340073"/>
              <a:gd name="connsiteX4" fmla="*/ 2560367 w 2684164"/>
              <a:gd name="connsiteY4" fmla="*/ 2966561 h 4340073"/>
              <a:gd name="connsiteX5" fmla="*/ 2519410 w 2684164"/>
              <a:gd name="connsiteY5" fmla="*/ 2908936 h 4340073"/>
              <a:gd name="connsiteX6" fmla="*/ 2457021 w 2684164"/>
              <a:gd name="connsiteY6" fmla="*/ 2905601 h 4340073"/>
              <a:gd name="connsiteX7" fmla="*/ 2410349 w 2684164"/>
              <a:gd name="connsiteY7" fmla="*/ 2889885 h 4340073"/>
              <a:gd name="connsiteX8" fmla="*/ 2376058 w 2684164"/>
              <a:gd name="connsiteY8" fmla="*/ 2876074 h 4340073"/>
              <a:gd name="connsiteX9" fmla="*/ 2347960 w 2684164"/>
              <a:gd name="connsiteY9" fmla="*/ 2856071 h 4340073"/>
              <a:gd name="connsiteX10" fmla="*/ 2293190 w 2684164"/>
              <a:gd name="connsiteY10" fmla="*/ 2824163 h 4340073"/>
              <a:gd name="connsiteX11" fmla="*/ 2218895 w 2684164"/>
              <a:gd name="connsiteY11" fmla="*/ 2864167 h 4340073"/>
              <a:gd name="connsiteX12" fmla="*/ 2178414 w 2684164"/>
              <a:gd name="connsiteY12" fmla="*/ 2825116 h 4340073"/>
              <a:gd name="connsiteX13" fmla="*/ 2143172 w 2684164"/>
              <a:gd name="connsiteY13" fmla="*/ 2746058 h 4340073"/>
              <a:gd name="connsiteX14" fmla="*/ 2123646 w 2684164"/>
              <a:gd name="connsiteY14" fmla="*/ 2684621 h 4340073"/>
              <a:gd name="connsiteX15" fmla="*/ 2105549 w 2684164"/>
              <a:gd name="connsiteY15" fmla="*/ 2649379 h 4340073"/>
              <a:gd name="connsiteX16" fmla="*/ 2104119 w 2684164"/>
              <a:gd name="connsiteY16" fmla="*/ 2600801 h 4340073"/>
              <a:gd name="connsiteX17" fmla="*/ 2026490 w 2684164"/>
              <a:gd name="connsiteY17" fmla="*/ 2686051 h 4340073"/>
              <a:gd name="connsiteX18" fmla="*/ 1959340 w 2684164"/>
              <a:gd name="connsiteY18" fmla="*/ 2754154 h 4340073"/>
              <a:gd name="connsiteX19" fmla="*/ 1912191 w 2684164"/>
              <a:gd name="connsiteY19" fmla="*/ 2713196 h 4340073"/>
              <a:gd name="connsiteX20" fmla="*/ 1775507 w 2684164"/>
              <a:gd name="connsiteY20" fmla="*/ 2699862 h 4340073"/>
              <a:gd name="connsiteX21" fmla="*/ 1677399 w 2684164"/>
              <a:gd name="connsiteY21" fmla="*/ 2689860 h 4340073"/>
              <a:gd name="connsiteX22" fmla="*/ 1606915 w 2684164"/>
              <a:gd name="connsiteY22" fmla="*/ 2582229 h 4340073"/>
              <a:gd name="connsiteX23" fmla="*/ 1542145 w 2684164"/>
              <a:gd name="connsiteY23" fmla="*/ 2584133 h 4340073"/>
              <a:gd name="connsiteX24" fmla="*/ 1517379 w 2684164"/>
              <a:gd name="connsiteY24" fmla="*/ 2563654 h 4340073"/>
              <a:gd name="connsiteX25" fmla="*/ 1469278 w 2684164"/>
              <a:gd name="connsiteY25" fmla="*/ 2381726 h 4340073"/>
              <a:gd name="connsiteX26" fmla="*/ 1438798 w 2684164"/>
              <a:gd name="connsiteY26" fmla="*/ 2289334 h 4340073"/>
              <a:gd name="connsiteX27" fmla="*/ 1400698 w 2684164"/>
              <a:gd name="connsiteY27" fmla="*/ 2220754 h 4340073"/>
              <a:gd name="connsiteX28" fmla="*/ 1385458 w 2684164"/>
              <a:gd name="connsiteY28" fmla="*/ 2197894 h 4340073"/>
              <a:gd name="connsiteX29" fmla="*/ 1374981 w 2684164"/>
              <a:gd name="connsiteY29" fmla="*/ 2152651 h 4340073"/>
              <a:gd name="connsiteX30" fmla="*/ 1369742 w 2684164"/>
              <a:gd name="connsiteY30" fmla="*/ 2052162 h 4340073"/>
              <a:gd name="connsiteX31" fmla="*/ 1384030 w 2684164"/>
              <a:gd name="connsiteY31" fmla="*/ 1982630 h 4340073"/>
              <a:gd name="connsiteX32" fmla="*/ 1315926 w 2684164"/>
              <a:gd name="connsiteY32" fmla="*/ 1917859 h 4340073"/>
              <a:gd name="connsiteX33" fmla="*/ 1282588 w 2684164"/>
              <a:gd name="connsiteY33" fmla="*/ 1912621 h 4340073"/>
              <a:gd name="connsiteX34" fmla="*/ 1184957 w 2684164"/>
              <a:gd name="connsiteY34" fmla="*/ 1853089 h 4340073"/>
              <a:gd name="connsiteX35" fmla="*/ 1126856 w 2684164"/>
              <a:gd name="connsiteY35" fmla="*/ 1863567 h 4340073"/>
              <a:gd name="connsiteX36" fmla="*/ 1074467 w 2684164"/>
              <a:gd name="connsiteY36" fmla="*/ 1897379 h 4340073"/>
              <a:gd name="connsiteX37" fmla="*/ 1025413 w 2684164"/>
              <a:gd name="connsiteY37" fmla="*/ 1923098 h 4340073"/>
              <a:gd name="connsiteX38" fmla="*/ 958738 w 2684164"/>
              <a:gd name="connsiteY38" fmla="*/ 1984058 h 4340073"/>
              <a:gd name="connsiteX39" fmla="*/ 909684 w 2684164"/>
              <a:gd name="connsiteY39" fmla="*/ 1941672 h 4340073"/>
              <a:gd name="connsiteX40" fmla="*/ 854917 w 2684164"/>
              <a:gd name="connsiteY40" fmla="*/ 1915002 h 4340073"/>
              <a:gd name="connsiteX41" fmla="*/ 823960 w 2684164"/>
              <a:gd name="connsiteY41" fmla="*/ 1889284 h 4340073"/>
              <a:gd name="connsiteX42" fmla="*/ 800624 w 2684164"/>
              <a:gd name="connsiteY42" fmla="*/ 1846898 h 4340073"/>
              <a:gd name="connsiteX43" fmla="*/ 814912 w 2684164"/>
              <a:gd name="connsiteY43" fmla="*/ 1789748 h 4340073"/>
              <a:gd name="connsiteX44" fmla="*/ 804433 w 2684164"/>
              <a:gd name="connsiteY44" fmla="*/ 1720215 h 4340073"/>
              <a:gd name="connsiteX45" fmla="*/ 783955 w 2684164"/>
              <a:gd name="connsiteY45" fmla="*/ 1625441 h 4340073"/>
              <a:gd name="connsiteX46" fmla="*/ 760141 w 2684164"/>
              <a:gd name="connsiteY46" fmla="*/ 1635919 h 4340073"/>
              <a:gd name="connsiteX47" fmla="*/ 701563 w 2684164"/>
              <a:gd name="connsiteY47" fmla="*/ 1571626 h 4340073"/>
              <a:gd name="connsiteX48" fmla="*/ 730138 w 2684164"/>
              <a:gd name="connsiteY48" fmla="*/ 1519714 h 4340073"/>
              <a:gd name="connsiteX49" fmla="*/ 777763 w 2684164"/>
              <a:gd name="connsiteY49" fmla="*/ 1455420 h 4340073"/>
              <a:gd name="connsiteX50" fmla="*/ 775858 w 2684164"/>
              <a:gd name="connsiteY50" fmla="*/ 1429227 h 4340073"/>
              <a:gd name="connsiteX51" fmla="*/ 818721 w 2684164"/>
              <a:gd name="connsiteY51" fmla="*/ 1375409 h 4340073"/>
              <a:gd name="connsiteX52" fmla="*/ 826818 w 2684164"/>
              <a:gd name="connsiteY52" fmla="*/ 1282542 h 4340073"/>
              <a:gd name="connsiteX53" fmla="*/ 812529 w 2684164"/>
              <a:gd name="connsiteY53" fmla="*/ 1198721 h 4340073"/>
              <a:gd name="connsiteX54" fmla="*/ 780144 w 2684164"/>
              <a:gd name="connsiteY54" fmla="*/ 1151573 h 4340073"/>
              <a:gd name="connsiteX55" fmla="*/ 761571 w 2684164"/>
              <a:gd name="connsiteY55" fmla="*/ 1070134 h 4340073"/>
              <a:gd name="connsiteX56" fmla="*/ 805387 w 2684164"/>
              <a:gd name="connsiteY56" fmla="*/ 1034892 h 4340073"/>
              <a:gd name="connsiteX57" fmla="*/ 808720 w 2684164"/>
              <a:gd name="connsiteY57" fmla="*/ 976789 h 4340073"/>
              <a:gd name="connsiteX58" fmla="*/ 821102 w 2684164"/>
              <a:gd name="connsiteY58" fmla="*/ 901065 h 4340073"/>
              <a:gd name="connsiteX59" fmla="*/ 830151 w 2684164"/>
              <a:gd name="connsiteY59" fmla="*/ 833914 h 4340073"/>
              <a:gd name="connsiteX60" fmla="*/ 844915 w 2684164"/>
              <a:gd name="connsiteY60" fmla="*/ 795814 h 4340073"/>
              <a:gd name="connsiteX61" fmla="*/ 860154 w 2684164"/>
              <a:gd name="connsiteY61" fmla="*/ 762475 h 4340073"/>
              <a:gd name="connsiteX62" fmla="*/ 833961 w 2684164"/>
              <a:gd name="connsiteY62" fmla="*/ 696754 h 4340073"/>
              <a:gd name="connsiteX63" fmla="*/ 818245 w 2684164"/>
              <a:gd name="connsiteY63" fmla="*/ 573405 h 4340073"/>
              <a:gd name="connsiteX64" fmla="*/ 787764 w 2684164"/>
              <a:gd name="connsiteY64" fmla="*/ 536259 h 4340073"/>
              <a:gd name="connsiteX65" fmla="*/ 770143 w 2684164"/>
              <a:gd name="connsiteY65" fmla="*/ 505777 h 4340073"/>
              <a:gd name="connsiteX66" fmla="*/ 747283 w 2684164"/>
              <a:gd name="connsiteY66" fmla="*/ 430054 h 4340073"/>
              <a:gd name="connsiteX67" fmla="*/ 720137 w 2684164"/>
              <a:gd name="connsiteY67" fmla="*/ 349091 h 4340073"/>
              <a:gd name="connsiteX68" fmla="*/ 732519 w 2684164"/>
              <a:gd name="connsiteY68" fmla="*/ 321469 h 4340073"/>
              <a:gd name="connsiteX69" fmla="*/ 729187 w 2684164"/>
              <a:gd name="connsiteY69" fmla="*/ 256223 h 4340073"/>
              <a:gd name="connsiteX70" fmla="*/ 710137 w 2684164"/>
              <a:gd name="connsiteY70" fmla="*/ 241935 h 4340073"/>
              <a:gd name="connsiteX71" fmla="*/ 702040 w 2684164"/>
              <a:gd name="connsiteY71" fmla="*/ 171451 h 4340073"/>
              <a:gd name="connsiteX72" fmla="*/ 668226 w 2684164"/>
              <a:gd name="connsiteY72" fmla="*/ 120015 h 4340073"/>
              <a:gd name="connsiteX73" fmla="*/ 679180 w 2684164"/>
              <a:gd name="connsiteY73" fmla="*/ 70485 h 4340073"/>
              <a:gd name="connsiteX74" fmla="*/ 650127 w 2684164"/>
              <a:gd name="connsiteY74" fmla="*/ 0 h 4340073"/>
              <a:gd name="connsiteX75" fmla="*/ 605837 w 2684164"/>
              <a:gd name="connsiteY75" fmla="*/ 10001 h 4340073"/>
              <a:gd name="connsiteX76" fmla="*/ 535352 w 2684164"/>
              <a:gd name="connsiteY76" fmla="*/ 85249 h 4340073"/>
              <a:gd name="connsiteX77" fmla="*/ 552497 w 2684164"/>
              <a:gd name="connsiteY77" fmla="*/ 158591 h 4340073"/>
              <a:gd name="connsiteX78" fmla="*/ 545831 w 2684164"/>
              <a:gd name="connsiteY78" fmla="*/ 234792 h 4340073"/>
              <a:gd name="connsiteX79" fmla="*/ 498205 w 2684164"/>
              <a:gd name="connsiteY79" fmla="*/ 313373 h 4340073"/>
              <a:gd name="connsiteX80" fmla="*/ 453913 w 2684164"/>
              <a:gd name="connsiteY80" fmla="*/ 408147 h 4340073"/>
              <a:gd name="connsiteX81" fmla="*/ 361044 w 2684164"/>
              <a:gd name="connsiteY81" fmla="*/ 381476 h 4340073"/>
              <a:gd name="connsiteX82" fmla="*/ 293418 w 2684164"/>
              <a:gd name="connsiteY82" fmla="*/ 441960 h 4340073"/>
              <a:gd name="connsiteX83" fmla="*/ 263413 w 2684164"/>
              <a:gd name="connsiteY83" fmla="*/ 513874 h 4340073"/>
              <a:gd name="connsiteX84" fmla="*/ 314848 w 2684164"/>
              <a:gd name="connsiteY84" fmla="*/ 574834 h 4340073"/>
              <a:gd name="connsiteX85" fmla="*/ 228646 w 2684164"/>
              <a:gd name="connsiteY85" fmla="*/ 711995 h 4340073"/>
              <a:gd name="connsiteX86" fmla="*/ 255318 w 2684164"/>
              <a:gd name="connsiteY86" fmla="*/ 758667 h 4340073"/>
              <a:gd name="connsiteX87" fmla="*/ 241029 w 2684164"/>
              <a:gd name="connsiteY87" fmla="*/ 834390 h 4340073"/>
              <a:gd name="connsiteX88" fmla="*/ 295798 w 2684164"/>
              <a:gd name="connsiteY88" fmla="*/ 849630 h 4340073"/>
              <a:gd name="connsiteX89" fmla="*/ 343899 w 2684164"/>
              <a:gd name="connsiteY89" fmla="*/ 872966 h 4340073"/>
              <a:gd name="connsiteX90" fmla="*/ 317230 w 2684164"/>
              <a:gd name="connsiteY90" fmla="*/ 957263 h 4340073"/>
              <a:gd name="connsiteX91" fmla="*/ 314849 w 2684164"/>
              <a:gd name="connsiteY91" fmla="*/ 1051560 h 4340073"/>
              <a:gd name="connsiteX92" fmla="*/ 231506 w 2684164"/>
              <a:gd name="connsiteY92" fmla="*/ 1096803 h 4340073"/>
              <a:gd name="connsiteX93" fmla="*/ 152447 w 2684164"/>
              <a:gd name="connsiteY93" fmla="*/ 1095376 h 4340073"/>
              <a:gd name="connsiteX94" fmla="*/ 159114 w 2684164"/>
              <a:gd name="connsiteY94" fmla="*/ 1245395 h 4340073"/>
              <a:gd name="connsiteX95" fmla="*/ 221503 w 2684164"/>
              <a:gd name="connsiteY95" fmla="*/ 1283494 h 4340073"/>
              <a:gd name="connsiteX96" fmla="*/ 210073 w 2684164"/>
              <a:gd name="connsiteY96" fmla="*/ 1344454 h 4340073"/>
              <a:gd name="connsiteX97" fmla="*/ 292464 w 2684164"/>
              <a:gd name="connsiteY97" fmla="*/ 1416368 h 4340073"/>
              <a:gd name="connsiteX98" fmla="*/ 272938 w 2684164"/>
              <a:gd name="connsiteY98" fmla="*/ 1466374 h 4340073"/>
              <a:gd name="connsiteX99" fmla="*/ 237219 w 2684164"/>
              <a:gd name="connsiteY99" fmla="*/ 1567339 h 4340073"/>
              <a:gd name="connsiteX100" fmla="*/ 212455 w 2684164"/>
              <a:gd name="connsiteY100" fmla="*/ 1594485 h 4340073"/>
              <a:gd name="connsiteX101" fmla="*/ 152923 w 2684164"/>
              <a:gd name="connsiteY101" fmla="*/ 1602105 h 4340073"/>
              <a:gd name="connsiteX102" fmla="*/ 96249 w 2684164"/>
              <a:gd name="connsiteY102" fmla="*/ 1652111 h 4340073"/>
              <a:gd name="connsiteX103" fmla="*/ 35289 w 2684164"/>
              <a:gd name="connsiteY103" fmla="*/ 1684497 h 4340073"/>
              <a:gd name="connsiteX104" fmla="*/ 11001 w 2684164"/>
              <a:gd name="connsiteY104" fmla="*/ 1750219 h 4340073"/>
              <a:gd name="connsiteX105" fmla="*/ 523 w 2684164"/>
              <a:gd name="connsiteY105" fmla="*/ 1875473 h 4340073"/>
              <a:gd name="connsiteX106" fmla="*/ 29098 w 2684164"/>
              <a:gd name="connsiteY106" fmla="*/ 1938814 h 4340073"/>
              <a:gd name="connsiteX107" fmla="*/ 79104 w 2684164"/>
              <a:gd name="connsiteY107" fmla="*/ 1993107 h 4340073"/>
              <a:gd name="connsiteX108" fmla="*/ 166258 w 2684164"/>
              <a:gd name="connsiteY108" fmla="*/ 2037874 h 4340073"/>
              <a:gd name="connsiteX109" fmla="*/ 241505 w 2684164"/>
              <a:gd name="connsiteY109" fmla="*/ 2100263 h 4340073"/>
              <a:gd name="connsiteX110" fmla="*/ 265318 w 2684164"/>
              <a:gd name="connsiteY110" fmla="*/ 2182654 h 4340073"/>
              <a:gd name="connsiteX111" fmla="*/ 318182 w 2684164"/>
              <a:gd name="connsiteY111" fmla="*/ 2265045 h 4340073"/>
              <a:gd name="connsiteX112" fmla="*/ 443436 w 2684164"/>
              <a:gd name="connsiteY112" fmla="*/ 2258854 h 4340073"/>
              <a:gd name="connsiteX113" fmla="*/ 472010 w 2684164"/>
              <a:gd name="connsiteY113" fmla="*/ 2296954 h 4340073"/>
              <a:gd name="connsiteX114" fmla="*/ 510111 w 2684164"/>
              <a:gd name="connsiteY114" fmla="*/ 2330292 h 4340073"/>
              <a:gd name="connsiteX115" fmla="*/ 541067 w 2684164"/>
              <a:gd name="connsiteY115" fmla="*/ 2318385 h 4340073"/>
              <a:gd name="connsiteX116" fmla="*/ 564403 w 2684164"/>
              <a:gd name="connsiteY116" fmla="*/ 2392680 h 4340073"/>
              <a:gd name="connsiteX117" fmla="*/ 543448 w 2684164"/>
              <a:gd name="connsiteY117" fmla="*/ 2461737 h 4340073"/>
              <a:gd name="connsiteX118" fmla="*/ 497728 w 2684164"/>
              <a:gd name="connsiteY118" fmla="*/ 2511267 h 4340073"/>
              <a:gd name="connsiteX119" fmla="*/ 499633 w 2684164"/>
              <a:gd name="connsiteY119" fmla="*/ 2549843 h 4340073"/>
              <a:gd name="connsiteX120" fmla="*/ 491061 w 2684164"/>
              <a:gd name="connsiteY120" fmla="*/ 2611279 h 4340073"/>
              <a:gd name="connsiteX121" fmla="*/ 524398 w 2684164"/>
              <a:gd name="connsiteY121" fmla="*/ 2648902 h 4340073"/>
              <a:gd name="connsiteX122" fmla="*/ 532018 w 2684164"/>
              <a:gd name="connsiteY122" fmla="*/ 2681764 h 4340073"/>
              <a:gd name="connsiteX123" fmla="*/ 564879 w 2684164"/>
              <a:gd name="connsiteY123" fmla="*/ 2642236 h 4340073"/>
              <a:gd name="connsiteX124" fmla="*/ 598217 w 2684164"/>
              <a:gd name="connsiteY124" fmla="*/ 2584610 h 4340073"/>
              <a:gd name="connsiteX125" fmla="*/ 655366 w 2684164"/>
              <a:gd name="connsiteY125" fmla="*/ 2589848 h 4340073"/>
              <a:gd name="connsiteX126" fmla="*/ 717279 w 2684164"/>
              <a:gd name="connsiteY126" fmla="*/ 2680812 h 4340073"/>
              <a:gd name="connsiteX127" fmla="*/ 755855 w 2684164"/>
              <a:gd name="connsiteY127" fmla="*/ 2739390 h 4340073"/>
              <a:gd name="connsiteX128" fmla="*/ 713945 w 2684164"/>
              <a:gd name="connsiteY128" fmla="*/ 2816067 h 4340073"/>
              <a:gd name="connsiteX129" fmla="*/ 642032 w 2684164"/>
              <a:gd name="connsiteY129" fmla="*/ 2851785 h 4340073"/>
              <a:gd name="connsiteX130" fmla="*/ 592978 w 2684164"/>
              <a:gd name="connsiteY130" fmla="*/ 2914174 h 4340073"/>
              <a:gd name="connsiteX131" fmla="*/ 526779 w 2684164"/>
              <a:gd name="connsiteY131" fmla="*/ 2938462 h 4340073"/>
              <a:gd name="connsiteX132" fmla="*/ 497252 w 2684164"/>
              <a:gd name="connsiteY132" fmla="*/ 2980373 h 4340073"/>
              <a:gd name="connsiteX133" fmla="*/ 527732 w 2684164"/>
              <a:gd name="connsiteY133" fmla="*/ 3081814 h 4340073"/>
              <a:gd name="connsiteX134" fmla="*/ 533923 w 2684164"/>
              <a:gd name="connsiteY134" fmla="*/ 3220403 h 4340073"/>
              <a:gd name="connsiteX135" fmla="*/ 588692 w 2684164"/>
              <a:gd name="connsiteY135" fmla="*/ 3276601 h 4340073"/>
              <a:gd name="connsiteX136" fmla="*/ 614886 w 2684164"/>
              <a:gd name="connsiteY136" fmla="*/ 3342323 h 4340073"/>
              <a:gd name="connsiteX137" fmla="*/ 586311 w 2684164"/>
              <a:gd name="connsiteY137" fmla="*/ 3392329 h 4340073"/>
              <a:gd name="connsiteX138" fmla="*/ 586310 w 2684164"/>
              <a:gd name="connsiteY138" fmla="*/ 3450432 h 4340073"/>
              <a:gd name="connsiteX139" fmla="*/ 562498 w 2684164"/>
              <a:gd name="connsiteY139" fmla="*/ 3493294 h 4340073"/>
              <a:gd name="connsiteX140" fmla="*/ 546781 w 2684164"/>
              <a:gd name="connsiteY140" fmla="*/ 3561398 h 4340073"/>
              <a:gd name="connsiteX141" fmla="*/ 538686 w 2684164"/>
              <a:gd name="connsiteY141" fmla="*/ 3611404 h 4340073"/>
              <a:gd name="connsiteX142" fmla="*/ 519635 w 2684164"/>
              <a:gd name="connsiteY142" fmla="*/ 3654266 h 4340073"/>
              <a:gd name="connsiteX143" fmla="*/ 547258 w 2684164"/>
              <a:gd name="connsiteY143" fmla="*/ 3685223 h 4340073"/>
              <a:gd name="connsiteX144" fmla="*/ 600598 w 2684164"/>
              <a:gd name="connsiteY144" fmla="*/ 3699034 h 4340073"/>
              <a:gd name="connsiteX145" fmla="*/ 659653 w 2684164"/>
              <a:gd name="connsiteY145" fmla="*/ 3678556 h 4340073"/>
              <a:gd name="connsiteX146" fmla="*/ 661558 w 2684164"/>
              <a:gd name="connsiteY146" fmla="*/ 3725703 h 4340073"/>
              <a:gd name="connsiteX147" fmla="*/ 717279 w 2684164"/>
              <a:gd name="connsiteY147" fmla="*/ 3725704 h 4340073"/>
              <a:gd name="connsiteX148" fmla="*/ 781573 w 2684164"/>
              <a:gd name="connsiteY148" fmla="*/ 3743801 h 4340073"/>
              <a:gd name="connsiteX149" fmla="*/ 807767 w 2684164"/>
              <a:gd name="connsiteY149" fmla="*/ 3792379 h 4340073"/>
              <a:gd name="connsiteX150" fmla="*/ 844438 w 2684164"/>
              <a:gd name="connsiteY150" fmla="*/ 3798094 h 4340073"/>
              <a:gd name="connsiteX151" fmla="*/ 872061 w 2684164"/>
              <a:gd name="connsiteY151" fmla="*/ 3815716 h 4340073"/>
              <a:gd name="connsiteX152" fmla="*/ 890158 w 2684164"/>
              <a:gd name="connsiteY152" fmla="*/ 3836194 h 4340073"/>
              <a:gd name="connsiteX153" fmla="*/ 897778 w 2684164"/>
              <a:gd name="connsiteY153" fmla="*/ 3866674 h 4340073"/>
              <a:gd name="connsiteX154" fmla="*/ 913018 w 2684164"/>
              <a:gd name="connsiteY154" fmla="*/ 3889534 h 4340073"/>
              <a:gd name="connsiteX155" fmla="*/ 957309 w 2684164"/>
              <a:gd name="connsiteY155" fmla="*/ 3922872 h 4340073"/>
              <a:gd name="connsiteX156" fmla="*/ 989218 w 2684164"/>
              <a:gd name="connsiteY156" fmla="*/ 3973354 h 4340073"/>
              <a:gd name="connsiteX157" fmla="*/ 1004458 w 2684164"/>
              <a:gd name="connsiteY157" fmla="*/ 3996214 h 4340073"/>
              <a:gd name="connsiteX158" fmla="*/ 1027318 w 2684164"/>
              <a:gd name="connsiteY158" fmla="*/ 4034314 h 4340073"/>
              <a:gd name="connsiteX159" fmla="*/ 1060179 w 2684164"/>
              <a:gd name="connsiteY159" fmla="*/ 4120039 h 4340073"/>
              <a:gd name="connsiteX160" fmla="*/ 1136856 w 2684164"/>
              <a:gd name="connsiteY160" fmla="*/ 4154329 h 4340073"/>
              <a:gd name="connsiteX161" fmla="*/ 1166383 w 2684164"/>
              <a:gd name="connsiteY161" fmla="*/ 4216241 h 4340073"/>
              <a:gd name="connsiteX162" fmla="*/ 1203054 w 2684164"/>
              <a:gd name="connsiteY162" fmla="*/ 4211479 h 4340073"/>
              <a:gd name="connsiteX163" fmla="*/ 1246393 w 2684164"/>
              <a:gd name="connsiteY163" fmla="*/ 4259581 h 4340073"/>
              <a:gd name="connsiteX164" fmla="*/ 1309258 w 2684164"/>
              <a:gd name="connsiteY164" fmla="*/ 4340067 h 4340073"/>
              <a:gd name="connsiteX165" fmla="*/ 1337833 w 2684164"/>
              <a:gd name="connsiteY165" fmla="*/ 4288631 h 4340073"/>
              <a:gd name="connsiteX166" fmla="*/ 1334023 w 2684164"/>
              <a:gd name="connsiteY166" fmla="*/ 4254342 h 4340073"/>
              <a:gd name="connsiteX167" fmla="*/ 1405938 w 2684164"/>
              <a:gd name="connsiteY167" fmla="*/ 4201002 h 4340073"/>
              <a:gd name="connsiteX168" fmla="*/ 1407842 w 2684164"/>
              <a:gd name="connsiteY168" fmla="*/ 4185285 h 4340073"/>
              <a:gd name="connsiteX169" fmla="*/ 1426098 w 2684164"/>
              <a:gd name="connsiteY169" fmla="*/ 4198779 h 4340073"/>
              <a:gd name="connsiteX170" fmla="*/ 1480708 w 2684164"/>
              <a:gd name="connsiteY170" fmla="*/ 4174014 h 4340073"/>
              <a:gd name="connsiteX171" fmla="*/ 1545478 w 2684164"/>
              <a:gd name="connsiteY171" fmla="*/ 4156234 h 4340073"/>
              <a:gd name="connsiteX172" fmla="*/ 1582308 w 2684164"/>
              <a:gd name="connsiteY172" fmla="*/ 4113689 h 4340073"/>
              <a:gd name="connsiteX173" fmla="*/ 1624218 w 2684164"/>
              <a:gd name="connsiteY173" fmla="*/ 4071779 h 4340073"/>
              <a:gd name="connsiteX174" fmla="*/ 1699148 w 2684164"/>
              <a:gd name="connsiteY174" fmla="*/ 4049554 h 4340073"/>
              <a:gd name="connsiteX175" fmla="*/ 1781698 w 2684164"/>
              <a:gd name="connsiteY175" fmla="*/ 4020344 h 4340073"/>
              <a:gd name="connsiteX176" fmla="*/ 1895998 w 2684164"/>
              <a:gd name="connsiteY176" fmla="*/ 3996214 h 4340073"/>
              <a:gd name="connsiteX177" fmla="*/ 1918858 w 2684164"/>
              <a:gd name="connsiteY177" fmla="*/ 3980974 h 4340073"/>
              <a:gd name="connsiteX178" fmla="*/ 1979818 w 2684164"/>
              <a:gd name="connsiteY178" fmla="*/ 3935254 h 4340073"/>
              <a:gd name="connsiteX179" fmla="*/ 2040778 w 2684164"/>
              <a:gd name="connsiteY179" fmla="*/ 3897154 h 4340073"/>
              <a:gd name="connsiteX180" fmla="*/ 2071258 w 2684164"/>
              <a:gd name="connsiteY180" fmla="*/ 3881914 h 4340073"/>
              <a:gd name="connsiteX181" fmla="*/ 2124598 w 2684164"/>
              <a:gd name="connsiteY181" fmla="*/ 3843814 h 4340073"/>
              <a:gd name="connsiteX182" fmla="*/ 2155078 w 2684164"/>
              <a:gd name="connsiteY182" fmla="*/ 3813334 h 4340073"/>
              <a:gd name="connsiteX183" fmla="*/ 2193178 w 2684164"/>
              <a:gd name="connsiteY183" fmla="*/ 3714274 h 4340073"/>
              <a:gd name="connsiteX184" fmla="*/ 2155078 w 2684164"/>
              <a:gd name="connsiteY184" fmla="*/ 3630454 h 4340073"/>
              <a:gd name="connsiteX185" fmla="*/ 2132218 w 2684164"/>
              <a:gd name="connsiteY185" fmla="*/ 3622834 h 4340073"/>
              <a:gd name="connsiteX186" fmla="*/ 2116978 w 2684164"/>
              <a:gd name="connsiteY186" fmla="*/ 3706654 h 4340073"/>
              <a:gd name="connsiteX187" fmla="*/ 2101738 w 2684164"/>
              <a:gd name="connsiteY187" fmla="*/ 3683794 h 4340073"/>
              <a:gd name="connsiteX188" fmla="*/ 2040778 w 2684164"/>
              <a:gd name="connsiteY188" fmla="*/ 3691414 h 4340073"/>
              <a:gd name="connsiteX189" fmla="*/ 2048398 w 2684164"/>
              <a:gd name="connsiteY189" fmla="*/ 3729514 h 4340073"/>
              <a:gd name="connsiteX190" fmla="*/ 2071258 w 2684164"/>
              <a:gd name="connsiteY190" fmla="*/ 3744754 h 4340073"/>
              <a:gd name="connsiteX191" fmla="*/ 2086498 w 2684164"/>
              <a:gd name="connsiteY191" fmla="*/ 3775234 h 4340073"/>
              <a:gd name="connsiteX192" fmla="*/ 2078878 w 2684164"/>
              <a:gd name="connsiteY192" fmla="*/ 3820954 h 4340073"/>
              <a:gd name="connsiteX193" fmla="*/ 2002678 w 2684164"/>
              <a:gd name="connsiteY193" fmla="*/ 3775234 h 4340073"/>
              <a:gd name="connsiteX194" fmla="*/ 1987438 w 2684164"/>
              <a:gd name="connsiteY194" fmla="*/ 3676174 h 4340073"/>
              <a:gd name="connsiteX195" fmla="*/ 1964578 w 2684164"/>
              <a:gd name="connsiteY195" fmla="*/ 3653314 h 4340073"/>
              <a:gd name="connsiteX196" fmla="*/ 1972198 w 2684164"/>
              <a:gd name="connsiteY196" fmla="*/ 3607594 h 4340073"/>
              <a:gd name="connsiteX197" fmla="*/ 2017918 w 2684164"/>
              <a:gd name="connsiteY197" fmla="*/ 3599974 h 4340073"/>
              <a:gd name="connsiteX198" fmla="*/ 2025538 w 2684164"/>
              <a:gd name="connsiteY198" fmla="*/ 3546634 h 4340073"/>
              <a:gd name="connsiteX199" fmla="*/ 2056018 w 2684164"/>
              <a:gd name="connsiteY199" fmla="*/ 3554254 h 4340073"/>
              <a:gd name="connsiteX200" fmla="*/ 2086498 w 2684164"/>
              <a:gd name="connsiteY200" fmla="*/ 3516154 h 4340073"/>
              <a:gd name="connsiteX201" fmla="*/ 2116978 w 2684164"/>
              <a:gd name="connsiteY201" fmla="*/ 3485674 h 4340073"/>
              <a:gd name="connsiteX202" fmla="*/ 2132218 w 2684164"/>
              <a:gd name="connsiteY202" fmla="*/ 3462814 h 4340073"/>
              <a:gd name="connsiteX203" fmla="*/ 2162698 w 2684164"/>
              <a:gd name="connsiteY203" fmla="*/ 3439954 h 4340073"/>
              <a:gd name="connsiteX204" fmla="*/ 2231278 w 2684164"/>
              <a:gd name="connsiteY204" fmla="*/ 3348514 h 4340073"/>
              <a:gd name="connsiteX205" fmla="*/ 2238898 w 2684164"/>
              <a:gd name="connsiteY205" fmla="*/ 3318034 h 4340073"/>
              <a:gd name="connsiteX206" fmla="*/ 2261758 w 2684164"/>
              <a:gd name="connsiteY206" fmla="*/ 3257074 h 4340073"/>
              <a:gd name="connsiteX207" fmla="*/ 2269378 w 2684164"/>
              <a:gd name="connsiteY207" fmla="*/ 3211354 h 4340073"/>
              <a:gd name="connsiteX208" fmla="*/ 2292238 w 2684164"/>
              <a:gd name="connsiteY208" fmla="*/ 3165634 h 4340073"/>
              <a:gd name="connsiteX209" fmla="*/ 2307478 w 2684164"/>
              <a:gd name="connsiteY209" fmla="*/ 3127534 h 4340073"/>
              <a:gd name="connsiteX210" fmla="*/ 2345578 w 2684164"/>
              <a:gd name="connsiteY210" fmla="*/ 3112294 h 4340073"/>
              <a:gd name="connsiteX211" fmla="*/ 2368438 w 2684164"/>
              <a:gd name="connsiteY211" fmla="*/ 3097054 h 4340073"/>
              <a:gd name="connsiteX212" fmla="*/ 2487977 w 2684164"/>
              <a:gd name="connsiteY212" fmla="*/ 3067050 h 4340073"/>
              <a:gd name="connsiteX213" fmla="*/ 2586085 w 2684164"/>
              <a:gd name="connsiteY213" fmla="*/ 3063717 h 4340073"/>
              <a:gd name="connsiteX214" fmla="*/ 2678476 w 2684164"/>
              <a:gd name="connsiteY214" fmla="*/ 3054668 h 4340073"/>
              <a:gd name="connsiteX0" fmla="*/ 2678476 w 2684164"/>
              <a:gd name="connsiteY0" fmla="*/ 3054668 h 4340073"/>
              <a:gd name="connsiteX1" fmla="*/ 2673238 w 2684164"/>
              <a:gd name="connsiteY1" fmla="*/ 3028474 h 4340073"/>
              <a:gd name="connsiteX2" fmla="*/ 2665618 w 2684164"/>
              <a:gd name="connsiteY2" fmla="*/ 2975134 h 4340073"/>
              <a:gd name="connsiteX3" fmla="*/ 2623708 w 2684164"/>
              <a:gd name="connsiteY3" fmla="*/ 2967038 h 4340073"/>
              <a:gd name="connsiteX4" fmla="*/ 2560367 w 2684164"/>
              <a:gd name="connsiteY4" fmla="*/ 2966561 h 4340073"/>
              <a:gd name="connsiteX5" fmla="*/ 2519410 w 2684164"/>
              <a:gd name="connsiteY5" fmla="*/ 2908936 h 4340073"/>
              <a:gd name="connsiteX6" fmla="*/ 2457021 w 2684164"/>
              <a:gd name="connsiteY6" fmla="*/ 2905601 h 4340073"/>
              <a:gd name="connsiteX7" fmla="*/ 2410349 w 2684164"/>
              <a:gd name="connsiteY7" fmla="*/ 2889885 h 4340073"/>
              <a:gd name="connsiteX8" fmla="*/ 2376058 w 2684164"/>
              <a:gd name="connsiteY8" fmla="*/ 2876074 h 4340073"/>
              <a:gd name="connsiteX9" fmla="*/ 2347960 w 2684164"/>
              <a:gd name="connsiteY9" fmla="*/ 2856071 h 4340073"/>
              <a:gd name="connsiteX10" fmla="*/ 2293190 w 2684164"/>
              <a:gd name="connsiteY10" fmla="*/ 2824163 h 4340073"/>
              <a:gd name="connsiteX11" fmla="*/ 2218895 w 2684164"/>
              <a:gd name="connsiteY11" fmla="*/ 2864167 h 4340073"/>
              <a:gd name="connsiteX12" fmla="*/ 2178414 w 2684164"/>
              <a:gd name="connsiteY12" fmla="*/ 2825116 h 4340073"/>
              <a:gd name="connsiteX13" fmla="*/ 2143172 w 2684164"/>
              <a:gd name="connsiteY13" fmla="*/ 2746058 h 4340073"/>
              <a:gd name="connsiteX14" fmla="*/ 2123646 w 2684164"/>
              <a:gd name="connsiteY14" fmla="*/ 2684621 h 4340073"/>
              <a:gd name="connsiteX15" fmla="*/ 2105549 w 2684164"/>
              <a:gd name="connsiteY15" fmla="*/ 2649379 h 4340073"/>
              <a:gd name="connsiteX16" fmla="*/ 2104119 w 2684164"/>
              <a:gd name="connsiteY16" fmla="*/ 2600801 h 4340073"/>
              <a:gd name="connsiteX17" fmla="*/ 2026490 w 2684164"/>
              <a:gd name="connsiteY17" fmla="*/ 2686051 h 4340073"/>
              <a:gd name="connsiteX18" fmla="*/ 1959340 w 2684164"/>
              <a:gd name="connsiteY18" fmla="*/ 2754154 h 4340073"/>
              <a:gd name="connsiteX19" fmla="*/ 1912191 w 2684164"/>
              <a:gd name="connsiteY19" fmla="*/ 2713196 h 4340073"/>
              <a:gd name="connsiteX20" fmla="*/ 1775507 w 2684164"/>
              <a:gd name="connsiteY20" fmla="*/ 2699862 h 4340073"/>
              <a:gd name="connsiteX21" fmla="*/ 1677399 w 2684164"/>
              <a:gd name="connsiteY21" fmla="*/ 2689860 h 4340073"/>
              <a:gd name="connsiteX22" fmla="*/ 1606915 w 2684164"/>
              <a:gd name="connsiteY22" fmla="*/ 2582229 h 4340073"/>
              <a:gd name="connsiteX23" fmla="*/ 1542145 w 2684164"/>
              <a:gd name="connsiteY23" fmla="*/ 2584133 h 4340073"/>
              <a:gd name="connsiteX24" fmla="*/ 1517379 w 2684164"/>
              <a:gd name="connsiteY24" fmla="*/ 2563654 h 4340073"/>
              <a:gd name="connsiteX25" fmla="*/ 1469278 w 2684164"/>
              <a:gd name="connsiteY25" fmla="*/ 2381726 h 4340073"/>
              <a:gd name="connsiteX26" fmla="*/ 1438798 w 2684164"/>
              <a:gd name="connsiteY26" fmla="*/ 2289334 h 4340073"/>
              <a:gd name="connsiteX27" fmla="*/ 1400698 w 2684164"/>
              <a:gd name="connsiteY27" fmla="*/ 2220754 h 4340073"/>
              <a:gd name="connsiteX28" fmla="*/ 1385458 w 2684164"/>
              <a:gd name="connsiteY28" fmla="*/ 2197894 h 4340073"/>
              <a:gd name="connsiteX29" fmla="*/ 1374981 w 2684164"/>
              <a:gd name="connsiteY29" fmla="*/ 2152651 h 4340073"/>
              <a:gd name="connsiteX30" fmla="*/ 1369742 w 2684164"/>
              <a:gd name="connsiteY30" fmla="*/ 2052162 h 4340073"/>
              <a:gd name="connsiteX31" fmla="*/ 1384030 w 2684164"/>
              <a:gd name="connsiteY31" fmla="*/ 1982630 h 4340073"/>
              <a:gd name="connsiteX32" fmla="*/ 1315926 w 2684164"/>
              <a:gd name="connsiteY32" fmla="*/ 1917859 h 4340073"/>
              <a:gd name="connsiteX33" fmla="*/ 1282588 w 2684164"/>
              <a:gd name="connsiteY33" fmla="*/ 1912621 h 4340073"/>
              <a:gd name="connsiteX34" fmla="*/ 1184957 w 2684164"/>
              <a:gd name="connsiteY34" fmla="*/ 1853089 h 4340073"/>
              <a:gd name="connsiteX35" fmla="*/ 1126856 w 2684164"/>
              <a:gd name="connsiteY35" fmla="*/ 1863567 h 4340073"/>
              <a:gd name="connsiteX36" fmla="*/ 1074467 w 2684164"/>
              <a:gd name="connsiteY36" fmla="*/ 1897379 h 4340073"/>
              <a:gd name="connsiteX37" fmla="*/ 1025413 w 2684164"/>
              <a:gd name="connsiteY37" fmla="*/ 1923098 h 4340073"/>
              <a:gd name="connsiteX38" fmla="*/ 958738 w 2684164"/>
              <a:gd name="connsiteY38" fmla="*/ 1984058 h 4340073"/>
              <a:gd name="connsiteX39" fmla="*/ 909684 w 2684164"/>
              <a:gd name="connsiteY39" fmla="*/ 1941672 h 4340073"/>
              <a:gd name="connsiteX40" fmla="*/ 854917 w 2684164"/>
              <a:gd name="connsiteY40" fmla="*/ 1915002 h 4340073"/>
              <a:gd name="connsiteX41" fmla="*/ 823960 w 2684164"/>
              <a:gd name="connsiteY41" fmla="*/ 1889284 h 4340073"/>
              <a:gd name="connsiteX42" fmla="*/ 800624 w 2684164"/>
              <a:gd name="connsiteY42" fmla="*/ 1846898 h 4340073"/>
              <a:gd name="connsiteX43" fmla="*/ 814912 w 2684164"/>
              <a:gd name="connsiteY43" fmla="*/ 1789748 h 4340073"/>
              <a:gd name="connsiteX44" fmla="*/ 804433 w 2684164"/>
              <a:gd name="connsiteY44" fmla="*/ 1720215 h 4340073"/>
              <a:gd name="connsiteX45" fmla="*/ 783955 w 2684164"/>
              <a:gd name="connsiteY45" fmla="*/ 1625441 h 4340073"/>
              <a:gd name="connsiteX46" fmla="*/ 760141 w 2684164"/>
              <a:gd name="connsiteY46" fmla="*/ 1635919 h 4340073"/>
              <a:gd name="connsiteX47" fmla="*/ 701563 w 2684164"/>
              <a:gd name="connsiteY47" fmla="*/ 1571626 h 4340073"/>
              <a:gd name="connsiteX48" fmla="*/ 730138 w 2684164"/>
              <a:gd name="connsiteY48" fmla="*/ 1519714 h 4340073"/>
              <a:gd name="connsiteX49" fmla="*/ 777763 w 2684164"/>
              <a:gd name="connsiteY49" fmla="*/ 1455420 h 4340073"/>
              <a:gd name="connsiteX50" fmla="*/ 775858 w 2684164"/>
              <a:gd name="connsiteY50" fmla="*/ 1429227 h 4340073"/>
              <a:gd name="connsiteX51" fmla="*/ 818721 w 2684164"/>
              <a:gd name="connsiteY51" fmla="*/ 1375409 h 4340073"/>
              <a:gd name="connsiteX52" fmla="*/ 826818 w 2684164"/>
              <a:gd name="connsiteY52" fmla="*/ 1282542 h 4340073"/>
              <a:gd name="connsiteX53" fmla="*/ 812529 w 2684164"/>
              <a:gd name="connsiteY53" fmla="*/ 1198721 h 4340073"/>
              <a:gd name="connsiteX54" fmla="*/ 780144 w 2684164"/>
              <a:gd name="connsiteY54" fmla="*/ 1151573 h 4340073"/>
              <a:gd name="connsiteX55" fmla="*/ 761571 w 2684164"/>
              <a:gd name="connsiteY55" fmla="*/ 1070134 h 4340073"/>
              <a:gd name="connsiteX56" fmla="*/ 805387 w 2684164"/>
              <a:gd name="connsiteY56" fmla="*/ 1034892 h 4340073"/>
              <a:gd name="connsiteX57" fmla="*/ 808720 w 2684164"/>
              <a:gd name="connsiteY57" fmla="*/ 976789 h 4340073"/>
              <a:gd name="connsiteX58" fmla="*/ 821102 w 2684164"/>
              <a:gd name="connsiteY58" fmla="*/ 901065 h 4340073"/>
              <a:gd name="connsiteX59" fmla="*/ 830151 w 2684164"/>
              <a:gd name="connsiteY59" fmla="*/ 833914 h 4340073"/>
              <a:gd name="connsiteX60" fmla="*/ 844915 w 2684164"/>
              <a:gd name="connsiteY60" fmla="*/ 795814 h 4340073"/>
              <a:gd name="connsiteX61" fmla="*/ 860154 w 2684164"/>
              <a:gd name="connsiteY61" fmla="*/ 762475 h 4340073"/>
              <a:gd name="connsiteX62" fmla="*/ 833961 w 2684164"/>
              <a:gd name="connsiteY62" fmla="*/ 696754 h 4340073"/>
              <a:gd name="connsiteX63" fmla="*/ 818245 w 2684164"/>
              <a:gd name="connsiteY63" fmla="*/ 573405 h 4340073"/>
              <a:gd name="connsiteX64" fmla="*/ 787764 w 2684164"/>
              <a:gd name="connsiteY64" fmla="*/ 536259 h 4340073"/>
              <a:gd name="connsiteX65" fmla="*/ 770143 w 2684164"/>
              <a:gd name="connsiteY65" fmla="*/ 505777 h 4340073"/>
              <a:gd name="connsiteX66" fmla="*/ 747283 w 2684164"/>
              <a:gd name="connsiteY66" fmla="*/ 430054 h 4340073"/>
              <a:gd name="connsiteX67" fmla="*/ 720137 w 2684164"/>
              <a:gd name="connsiteY67" fmla="*/ 349091 h 4340073"/>
              <a:gd name="connsiteX68" fmla="*/ 732519 w 2684164"/>
              <a:gd name="connsiteY68" fmla="*/ 321469 h 4340073"/>
              <a:gd name="connsiteX69" fmla="*/ 729187 w 2684164"/>
              <a:gd name="connsiteY69" fmla="*/ 256223 h 4340073"/>
              <a:gd name="connsiteX70" fmla="*/ 710137 w 2684164"/>
              <a:gd name="connsiteY70" fmla="*/ 241935 h 4340073"/>
              <a:gd name="connsiteX71" fmla="*/ 702040 w 2684164"/>
              <a:gd name="connsiteY71" fmla="*/ 171451 h 4340073"/>
              <a:gd name="connsiteX72" fmla="*/ 668226 w 2684164"/>
              <a:gd name="connsiteY72" fmla="*/ 120015 h 4340073"/>
              <a:gd name="connsiteX73" fmla="*/ 679180 w 2684164"/>
              <a:gd name="connsiteY73" fmla="*/ 70485 h 4340073"/>
              <a:gd name="connsiteX74" fmla="*/ 650127 w 2684164"/>
              <a:gd name="connsiteY74" fmla="*/ 0 h 4340073"/>
              <a:gd name="connsiteX75" fmla="*/ 605837 w 2684164"/>
              <a:gd name="connsiteY75" fmla="*/ 10001 h 4340073"/>
              <a:gd name="connsiteX76" fmla="*/ 535352 w 2684164"/>
              <a:gd name="connsiteY76" fmla="*/ 85249 h 4340073"/>
              <a:gd name="connsiteX77" fmla="*/ 552497 w 2684164"/>
              <a:gd name="connsiteY77" fmla="*/ 158591 h 4340073"/>
              <a:gd name="connsiteX78" fmla="*/ 545831 w 2684164"/>
              <a:gd name="connsiteY78" fmla="*/ 234792 h 4340073"/>
              <a:gd name="connsiteX79" fmla="*/ 498205 w 2684164"/>
              <a:gd name="connsiteY79" fmla="*/ 313373 h 4340073"/>
              <a:gd name="connsiteX80" fmla="*/ 453913 w 2684164"/>
              <a:gd name="connsiteY80" fmla="*/ 408147 h 4340073"/>
              <a:gd name="connsiteX81" fmla="*/ 361044 w 2684164"/>
              <a:gd name="connsiteY81" fmla="*/ 381476 h 4340073"/>
              <a:gd name="connsiteX82" fmla="*/ 293418 w 2684164"/>
              <a:gd name="connsiteY82" fmla="*/ 441960 h 4340073"/>
              <a:gd name="connsiteX83" fmla="*/ 263413 w 2684164"/>
              <a:gd name="connsiteY83" fmla="*/ 513874 h 4340073"/>
              <a:gd name="connsiteX84" fmla="*/ 314848 w 2684164"/>
              <a:gd name="connsiteY84" fmla="*/ 574834 h 4340073"/>
              <a:gd name="connsiteX85" fmla="*/ 228646 w 2684164"/>
              <a:gd name="connsiteY85" fmla="*/ 711995 h 4340073"/>
              <a:gd name="connsiteX86" fmla="*/ 255318 w 2684164"/>
              <a:gd name="connsiteY86" fmla="*/ 758667 h 4340073"/>
              <a:gd name="connsiteX87" fmla="*/ 241029 w 2684164"/>
              <a:gd name="connsiteY87" fmla="*/ 834390 h 4340073"/>
              <a:gd name="connsiteX88" fmla="*/ 295798 w 2684164"/>
              <a:gd name="connsiteY88" fmla="*/ 849630 h 4340073"/>
              <a:gd name="connsiteX89" fmla="*/ 343899 w 2684164"/>
              <a:gd name="connsiteY89" fmla="*/ 872966 h 4340073"/>
              <a:gd name="connsiteX90" fmla="*/ 317230 w 2684164"/>
              <a:gd name="connsiteY90" fmla="*/ 957263 h 4340073"/>
              <a:gd name="connsiteX91" fmla="*/ 314849 w 2684164"/>
              <a:gd name="connsiteY91" fmla="*/ 1051560 h 4340073"/>
              <a:gd name="connsiteX92" fmla="*/ 231506 w 2684164"/>
              <a:gd name="connsiteY92" fmla="*/ 1096803 h 4340073"/>
              <a:gd name="connsiteX93" fmla="*/ 152447 w 2684164"/>
              <a:gd name="connsiteY93" fmla="*/ 1095376 h 4340073"/>
              <a:gd name="connsiteX94" fmla="*/ 159114 w 2684164"/>
              <a:gd name="connsiteY94" fmla="*/ 1245395 h 4340073"/>
              <a:gd name="connsiteX95" fmla="*/ 221503 w 2684164"/>
              <a:gd name="connsiteY95" fmla="*/ 1283494 h 4340073"/>
              <a:gd name="connsiteX96" fmla="*/ 210073 w 2684164"/>
              <a:gd name="connsiteY96" fmla="*/ 1344454 h 4340073"/>
              <a:gd name="connsiteX97" fmla="*/ 292464 w 2684164"/>
              <a:gd name="connsiteY97" fmla="*/ 1416368 h 4340073"/>
              <a:gd name="connsiteX98" fmla="*/ 272938 w 2684164"/>
              <a:gd name="connsiteY98" fmla="*/ 1466374 h 4340073"/>
              <a:gd name="connsiteX99" fmla="*/ 237219 w 2684164"/>
              <a:gd name="connsiteY99" fmla="*/ 1567339 h 4340073"/>
              <a:gd name="connsiteX100" fmla="*/ 212455 w 2684164"/>
              <a:gd name="connsiteY100" fmla="*/ 1594485 h 4340073"/>
              <a:gd name="connsiteX101" fmla="*/ 152923 w 2684164"/>
              <a:gd name="connsiteY101" fmla="*/ 1602105 h 4340073"/>
              <a:gd name="connsiteX102" fmla="*/ 96249 w 2684164"/>
              <a:gd name="connsiteY102" fmla="*/ 1652111 h 4340073"/>
              <a:gd name="connsiteX103" fmla="*/ 35289 w 2684164"/>
              <a:gd name="connsiteY103" fmla="*/ 1684497 h 4340073"/>
              <a:gd name="connsiteX104" fmla="*/ 11001 w 2684164"/>
              <a:gd name="connsiteY104" fmla="*/ 1750219 h 4340073"/>
              <a:gd name="connsiteX105" fmla="*/ 523 w 2684164"/>
              <a:gd name="connsiteY105" fmla="*/ 1875473 h 4340073"/>
              <a:gd name="connsiteX106" fmla="*/ 29098 w 2684164"/>
              <a:gd name="connsiteY106" fmla="*/ 1938814 h 4340073"/>
              <a:gd name="connsiteX107" fmla="*/ 79104 w 2684164"/>
              <a:gd name="connsiteY107" fmla="*/ 1993107 h 4340073"/>
              <a:gd name="connsiteX108" fmla="*/ 166258 w 2684164"/>
              <a:gd name="connsiteY108" fmla="*/ 2037874 h 4340073"/>
              <a:gd name="connsiteX109" fmla="*/ 241505 w 2684164"/>
              <a:gd name="connsiteY109" fmla="*/ 2100263 h 4340073"/>
              <a:gd name="connsiteX110" fmla="*/ 265318 w 2684164"/>
              <a:gd name="connsiteY110" fmla="*/ 2182654 h 4340073"/>
              <a:gd name="connsiteX111" fmla="*/ 318182 w 2684164"/>
              <a:gd name="connsiteY111" fmla="*/ 2265045 h 4340073"/>
              <a:gd name="connsiteX112" fmla="*/ 443436 w 2684164"/>
              <a:gd name="connsiteY112" fmla="*/ 2258854 h 4340073"/>
              <a:gd name="connsiteX113" fmla="*/ 472010 w 2684164"/>
              <a:gd name="connsiteY113" fmla="*/ 2296954 h 4340073"/>
              <a:gd name="connsiteX114" fmla="*/ 510111 w 2684164"/>
              <a:gd name="connsiteY114" fmla="*/ 2330292 h 4340073"/>
              <a:gd name="connsiteX115" fmla="*/ 541067 w 2684164"/>
              <a:gd name="connsiteY115" fmla="*/ 2318385 h 4340073"/>
              <a:gd name="connsiteX116" fmla="*/ 564403 w 2684164"/>
              <a:gd name="connsiteY116" fmla="*/ 2392680 h 4340073"/>
              <a:gd name="connsiteX117" fmla="*/ 543448 w 2684164"/>
              <a:gd name="connsiteY117" fmla="*/ 2461737 h 4340073"/>
              <a:gd name="connsiteX118" fmla="*/ 497728 w 2684164"/>
              <a:gd name="connsiteY118" fmla="*/ 2511267 h 4340073"/>
              <a:gd name="connsiteX119" fmla="*/ 499633 w 2684164"/>
              <a:gd name="connsiteY119" fmla="*/ 2549843 h 4340073"/>
              <a:gd name="connsiteX120" fmla="*/ 491061 w 2684164"/>
              <a:gd name="connsiteY120" fmla="*/ 2611279 h 4340073"/>
              <a:gd name="connsiteX121" fmla="*/ 524398 w 2684164"/>
              <a:gd name="connsiteY121" fmla="*/ 2648902 h 4340073"/>
              <a:gd name="connsiteX122" fmla="*/ 532018 w 2684164"/>
              <a:gd name="connsiteY122" fmla="*/ 2681764 h 4340073"/>
              <a:gd name="connsiteX123" fmla="*/ 564879 w 2684164"/>
              <a:gd name="connsiteY123" fmla="*/ 2642236 h 4340073"/>
              <a:gd name="connsiteX124" fmla="*/ 598217 w 2684164"/>
              <a:gd name="connsiteY124" fmla="*/ 2584610 h 4340073"/>
              <a:gd name="connsiteX125" fmla="*/ 655366 w 2684164"/>
              <a:gd name="connsiteY125" fmla="*/ 2589848 h 4340073"/>
              <a:gd name="connsiteX126" fmla="*/ 717279 w 2684164"/>
              <a:gd name="connsiteY126" fmla="*/ 2680812 h 4340073"/>
              <a:gd name="connsiteX127" fmla="*/ 755855 w 2684164"/>
              <a:gd name="connsiteY127" fmla="*/ 2739390 h 4340073"/>
              <a:gd name="connsiteX128" fmla="*/ 713945 w 2684164"/>
              <a:gd name="connsiteY128" fmla="*/ 2816067 h 4340073"/>
              <a:gd name="connsiteX129" fmla="*/ 642032 w 2684164"/>
              <a:gd name="connsiteY129" fmla="*/ 2851785 h 4340073"/>
              <a:gd name="connsiteX130" fmla="*/ 592978 w 2684164"/>
              <a:gd name="connsiteY130" fmla="*/ 2914174 h 4340073"/>
              <a:gd name="connsiteX131" fmla="*/ 526779 w 2684164"/>
              <a:gd name="connsiteY131" fmla="*/ 2938462 h 4340073"/>
              <a:gd name="connsiteX132" fmla="*/ 497252 w 2684164"/>
              <a:gd name="connsiteY132" fmla="*/ 2980373 h 4340073"/>
              <a:gd name="connsiteX133" fmla="*/ 527732 w 2684164"/>
              <a:gd name="connsiteY133" fmla="*/ 3081814 h 4340073"/>
              <a:gd name="connsiteX134" fmla="*/ 533923 w 2684164"/>
              <a:gd name="connsiteY134" fmla="*/ 3220403 h 4340073"/>
              <a:gd name="connsiteX135" fmla="*/ 588692 w 2684164"/>
              <a:gd name="connsiteY135" fmla="*/ 3276601 h 4340073"/>
              <a:gd name="connsiteX136" fmla="*/ 614886 w 2684164"/>
              <a:gd name="connsiteY136" fmla="*/ 3342323 h 4340073"/>
              <a:gd name="connsiteX137" fmla="*/ 586311 w 2684164"/>
              <a:gd name="connsiteY137" fmla="*/ 3392329 h 4340073"/>
              <a:gd name="connsiteX138" fmla="*/ 586310 w 2684164"/>
              <a:gd name="connsiteY138" fmla="*/ 3450432 h 4340073"/>
              <a:gd name="connsiteX139" fmla="*/ 562498 w 2684164"/>
              <a:gd name="connsiteY139" fmla="*/ 3493294 h 4340073"/>
              <a:gd name="connsiteX140" fmla="*/ 546781 w 2684164"/>
              <a:gd name="connsiteY140" fmla="*/ 3561398 h 4340073"/>
              <a:gd name="connsiteX141" fmla="*/ 538686 w 2684164"/>
              <a:gd name="connsiteY141" fmla="*/ 3611404 h 4340073"/>
              <a:gd name="connsiteX142" fmla="*/ 519635 w 2684164"/>
              <a:gd name="connsiteY142" fmla="*/ 3654266 h 4340073"/>
              <a:gd name="connsiteX143" fmla="*/ 547258 w 2684164"/>
              <a:gd name="connsiteY143" fmla="*/ 3685223 h 4340073"/>
              <a:gd name="connsiteX144" fmla="*/ 600598 w 2684164"/>
              <a:gd name="connsiteY144" fmla="*/ 3699034 h 4340073"/>
              <a:gd name="connsiteX145" fmla="*/ 659653 w 2684164"/>
              <a:gd name="connsiteY145" fmla="*/ 3678556 h 4340073"/>
              <a:gd name="connsiteX146" fmla="*/ 661558 w 2684164"/>
              <a:gd name="connsiteY146" fmla="*/ 3725703 h 4340073"/>
              <a:gd name="connsiteX147" fmla="*/ 717279 w 2684164"/>
              <a:gd name="connsiteY147" fmla="*/ 3725704 h 4340073"/>
              <a:gd name="connsiteX148" fmla="*/ 781573 w 2684164"/>
              <a:gd name="connsiteY148" fmla="*/ 3743801 h 4340073"/>
              <a:gd name="connsiteX149" fmla="*/ 807767 w 2684164"/>
              <a:gd name="connsiteY149" fmla="*/ 3792379 h 4340073"/>
              <a:gd name="connsiteX150" fmla="*/ 844438 w 2684164"/>
              <a:gd name="connsiteY150" fmla="*/ 3798094 h 4340073"/>
              <a:gd name="connsiteX151" fmla="*/ 872061 w 2684164"/>
              <a:gd name="connsiteY151" fmla="*/ 3815716 h 4340073"/>
              <a:gd name="connsiteX152" fmla="*/ 890158 w 2684164"/>
              <a:gd name="connsiteY152" fmla="*/ 3836194 h 4340073"/>
              <a:gd name="connsiteX153" fmla="*/ 897778 w 2684164"/>
              <a:gd name="connsiteY153" fmla="*/ 3866674 h 4340073"/>
              <a:gd name="connsiteX154" fmla="*/ 913018 w 2684164"/>
              <a:gd name="connsiteY154" fmla="*/ 3889534 h 4340073"/>
              <a:gd name="connsiteX155" fmla="*/ 957309 w 2684164"/>
              <a:gd name="connsiteY155" fmla="*/ 3922872 h 4340073"/>
              <a:gd name="connsiteX156" fmla="*/ 989218 w 2684164"/>
              <a:gd name="connsiteY156" fmla="*/ 3973354 h 4340073"/>
              <a:gd name="connsiteX157" fmla="*/ 1004458 w 2684164"/>
              <a:gd name="connsiteY157" fmla="*/ 3996214 h 4340073"/>
              <a:gd name="connsiteX158" fmla="*/ 1027318 w 2684164"/>
              <a:gd name="connsiteY158" fmla="*/ 4034314 h 4340073"/>
              <a:gd name="connsiteX159" fmla="*/ 1060179 w 2684164"/>
              <a:gd name="connsiteY159" fmla="*/ 4120039 h 4340073"/>
              <a:gd name="connsiteX160" fmla="*/ 1136856 w 2684164"/>
              <a:gd name="connsiteY160" fmla="*/ 4154329 h 4340073"/>
              <a:gd name="connsiteX161" fmla="*/ 1166383 w 2684164"/>
              <a:gd name="connsiteY161" fmla="*/ 4216241 h 4340073"/>
              <a:gd name="connsiteX162" fmla="*/ 1203054 w 2684164"/>
              <a:gd name="connsiteY162" fmla="*/ 4211479 h 4340073"/>
              <a:gd name="connsiteX163" fmla="*/ 1246393 w 2684164"/>
              <a:gd name="connsiteY163" fmla="*/ 4259581 h 4340073"/>
              <a:gd name="connsiteX164" fmla="*/ 1309258 w 2684164"/>
              <a:gd name="connsiteY164" fmla="*/ 4340067 h 4340073"/>
              <a:gd name="connsiteX165" fmla="*/ 1337833 w 2684164"/>
              <a:gd name="connsiteY165" fmla="*/ 4288631 h 4340073"/>
              <a:gd name="connsiteX166" fmla="*/ 1334023 w 2684164"/>
              <a:gd name="connsiteY166" fmla="*/ 4254342 h 4340073"/>
              <a:gd name="connsiteX167" fmla="*/ 1405938 w 2684164"/>
              <a:gd name="connsiteY167" fmla="*/ 4201002 h 4340073"/>
              <a:gd name="connsiteX168" fmla="*/ 1407842 w 2684164"/>
              <a:gd name="connsiteY168" fmla="*/ 4185285 h 4340073"/>
              <a:gd name="connsiteX169" fmla="*/ 1426098 w 2684164"/>
              <a:gd name="connsiteY169" fmla="*/ 4198779 h 4340073"/>
              <a:gd name="connsiteX170" fmla="*/ 1480708 w 2684164"/>
              <a:gd name="connsiteY170" fmla="*/ 4174014 h 4340073"/>
              <a:gd name="connsiteX171" fmla="*/ 1545478 w 2684164"/>
              <a:gd name="connsiteY171" fmla="*/ 4156234 h 4340073"/>
              <a:gd name="connsiteX172" fmla="*/ 1582308 w 2684164"/>
              <a:gd name="connsiteY172" fmla="*/ 4113689 h 4340073"/>
              <a:gd name="connsiteX173" fmla="*/ 1624218 w 2684164"/>
              <a:gd name="connsiteY173" fmla="*/ 4071779 h 4340073"/>
              <a:gd name="connsiteX174" fmla="*/ 1695973 w 2684164"/>
              <a:gd name="connsiteY174" fmla="*/ 4068604 h 4340073"/>
              <a:gd name="connsiteX175" fmla="*/ 1781698 w 2684164"/>
              <a:gd name="connsiteY175" fmla="*/ 4020344 h 4340073"/>
              <a:gd name="connsiteX176" fmla="*/ 1895998 w 2684164"/>
              <a:gd name="connsiteY176" fmla="*/ 3996214 h 4340073"/>
              <a:gd name="connsiteX177" fmla="*/ 1918858 w 2684164"/>
              <a:gd name="connsiteY177" fmla="*/ 3980974 h 4340073"/>
              <a:gd name="connsiteX178" fmla="*/ 1979818 w 2684164"/>
              <a:gd name="connsiteY178" fmla="*/ 3935254 h 4340073"/>
              <a:gd name="connsiteX179" fmla="*/ 2040778 w 2684164"/>
              <a:gd name="connsiteY179" fmla="*/ 3897154 h 4340073"/>
              <a:gd name="connsiteX180" fmla="*/ 2071258 w 2684164"/>
              <a:gd name="connsiteY180" fmla="*/ 3881914 h 4340073"/>
              <a:gd name="connsiteX181" fmla="*/ 2124598 w 2684164"/>
              <a:gd name="connsiteY181" fmla="*/ 3843814 h 4340073"/>
              <a:gd name="connsiteX182" fmla="*/ 2155078 w 2684164"/>
              <a:gd name="connsiteY182" fmla="*/ 3813334 h 4340073"/>
              <a:gd name="connsiteX183" fmla="*/ 2193178 w 2684164"/>
              <a:gd name="connsiteY183" fmla="*/ 3714274 h 4340073"/>
              <a:gd name="connsiteX184" fmla="*/ 2155078 w 2684164"/>
              <a:gd name="connsiteY184" fmla="*/ 3630454 h 4340073"/>
              <a:gd name="connsiteX185" fmla="*/ 2132218 w 2684164"/>
              <a:gd name="connsiteY185" fmla="*/ 3622834 h 4340073"/>
              <a:gd name="connsiteX186" fmla="*/ 2116978 w 2684164"/>
              <a:gd name="connsiteY186" fmla="*/ 3706654 h 4340073"/>
              <a:gd name="connsiteX187" fmla="*/ 2101738 w 2684164"/>
              <a:gd name="connsiteY187" fmla="*/ 3683794 h 4340073"/>
              <a:gd name="connsiteX188" fmla="*/ 2040778 w 2684164"/>
              <a:gd name="connsiteY188" fmla="*/ 3691414 h 4340073"/>
              <a:gd name="connsiteX189" fmla="*/ 2048398 w 2684164"/>
              <a:gd name="connsiteY189" fmla="*/ 3729514 h 4340073"/>
              <a:gd name="connsiteX190" fmla="*/ 2071258 w 2684164"/>
              <a:gd name="connsiteY190" fmla="*/ 3744754 h 4340073"/>
              <a:gd name="connsiteX191" fmla="*/ 2086498 w 2684164"/>
              <a:gd name="connsiteY191" fmla="*/ 3775234 h 4340073"/>
              <a:gd name="connsiteX192" fmla="*/ 2078878 w 2684164"/>
              <a:gd name="connsiteY192" fmla="*/ 3820954 h 4340073"/>
              <a:gd name="connsiteX193" fmla="*/ 2002678 w 2684164"/>
              <a:gd name="connsiteY193" fmla="*/ 3775234 h 4340073"/>
              <a:gd name="connsiteX194" fmla="*/ 1987438 w 2684164"/>
              <a:gd name="connsiteY194" fmla="*/ 3676174 h 4340073"/>
              <a:gd name="connsiteX195" fmla="*/ 1964578 w 2684164"/>
              <a:gd name="connsiteY195" fmla="*/ 3653314 h 4340073"/>
              <a:gd name="connsiteX196" fmla="*/ 1972198 w 2684164"/>
              <a:gd name="connsiteY196" fmla="*/ 3607594 h 4340073"/>
              <a:gd name="connsiteX197" fmla="*/ 2017918 w 2684164"/>
              <a:gd name="connsiteY197" fmla="*/ 3599974 h 4340073"/>
              <a:gd name="connsiteX198" fmla="*/ 2025538 w 2684164"/>
              <a:gd name="connsiteY198" fmla="*/ 3546634 h 4340073"/>
              <a:gd name="connsiteX199" fmla="*/ 2056018 w 2684164"/>
              <a:gd name="connsiteY199" fmla="*/ 3554254 h 4340073"/>
              <a:gd name="connsiteX200" fmla="*/ 2086498 w 2684164"/>
              <a:gd name="connsiteY200" fmla="*/ 3516154 h 4340073"/>
              <a:gd name="connsiteX201" fmla="*/ 2116978 w 2684164"/>
              <a:gd name="connsiteY201" fmla="*/ 3485674 h 4340073"/>
              <a:gd name="connsiteX202" fmla="*/ 2132218 w 2684164"/>
              <a:gd name="connsiteY202" fmla="*/ 3462814 h 4340073"/>
              <a:gd name="connsiteX203" fmla="*/ 2162698 w 2684164"/>
              <a:gd name="connsiteY203" fmla="*/ 3439954 h 4340073"/>
              <a:gd name="connsiteX204" fmla="*/ 2231278 w 2684164"/>
              <a:gd name="connsiteY204" fmla="*/ 3348514 h 4340073"/>
              <a:gd name="connsiteX205" fmla="*/ 2238898 w 2684164"/>
              <a:gd name="connsiteY205" fmla="*/ 3318034 h 4340073"/>
              <a:gd name="connsiteX206" fmla="*/ 2261758 w 2684164"/>
              <a:gd name="connsiteY206" fmla="*/ 3257074 h 4340073"/>
              <a:gd name="connsiteX207" fmla="*/ 2269378 w 2684164"/>
              <a:gd name="connsiteY207" fmla="*/ 3211354 h 4340073"/>
              <a:gd name="connsiteX208" fmla="*/ 2292238 w 2684164"/>
              <a:gd name="connsiteY208" fmla="*/ 3165634 h 4340073"/>
              <a:gd name="connsiteX209" fmla="*/ 2307478 w 2684164"/>
              <a:gd name="connsiteY209" fmla="*/ 3127534 h 4340073"/>
              <a:gd name="connsiteX210" fmla="*/ 2345578 w 2684164"/>
              <a:gd name="connsiteY210" fmla="*/ 3112294 h 4340073"/>
              <a:gd name="connsiteX211" fmla="*/ 2368438 w 2684164"/>
              <a:gd name="connsiteY211" fmla="*/ 3097054 h 4340073"/>
              <a:gd name="connsiteX212" fmla="*/ 2487977 w 2684164"/>
              <a:gd name="connsiteY212" fmla="*/ 3067050 h 4340073"/>
              <a:gd name="connsiteX213" fmla="*/ 2586085 w 2684164"/>
              <a:gd name="connsiteY213" fmla="*/ 3063717 h 4340073"/>
              <a:gd name="connsiteX214" fmla="*/ 2678476 w 2684164"/>
              <a:gd name="connsiteY214" fmla="*/ 3054668 h 4340073"/>
              <a:gd name="connsiteX0" fmla="*/ 2678476 w 2684164"/>
              <a:gd name="connsiteY0" fmla="*/ 3054668 h 4340073"/>
              <a:gd name="connsiteX1" fmla="*/ 2673238 w 2684164"/>
              <a:gd name="connsiteY1" fmla="*/ 3028474 h 4340073"/>
              <a:gd name="connsiteX2" fmla="*/ 2665618 w 2684164"/>
              <a:gd name="connsiteY2" fmla="*/ 2975134 h 4340073"/>
              <a:gd name="connsiteX3" fmla="*/ 2623708 w 2684164"/>
              <a:gd name="connsiteY3" fmla="*/ 2967038 h 4340073"/>
              <a:gd name="connsiteX4" fmla="*/ 2560367 w 2684164"/>
              <a:gd name="connsiteY4" fmla="*/ 2966561 h 4340073"/>
              <a:gd name="connsiteX5" fmla="*/ 2519410 w 2684164"/>
              <a:gd name="connsiteY5" fmla="*/ 2908936 h 4340073"/>
              <a:gd name="connsiteX6" fmla="*/ 2457021 w 2684164"/>
              <a:gd name="connsiteY6" fmla="*/ 2905601 h 4340073"/>
              <a:gd name="connsiteX7" fmla="*/ 2410349 w 2684164"/>
              <a:gd name="connsiteY7" fmla="*/ 2889885 h 4340073"/>
              <a:gd name="connsiteX8" fmla="*/ 2376058 w 2684164"/>
              <a:gd name="connsiteY8" fmla="*/ 2876074 h 4340073"/>
              <a:gd name="connsiteX9" fmla="*/ 2347960 w 2684164"/>
              <a:gd name="connsiteY9" fmla="*/ 2856071 h 4340073"/>
              <a:gd name="connsiteX10" fmla="*/ 2293190 w 2684164"/>
              <a:gd name="connsiteY10" fmla="*/ 2824163 h 4340073"/>
              <a:gd name="connsiteX11" fmla="*/ 2218895 w 2684164"/>
              <a:gd name="connsiteY11" fmla="*/ 2864167 h 4340073"/>
              <a:gd name="connsiteX12" fmla="*/ 2178414 w 2684164"/>
              <a:gd name="connsiteY12" fmla="*/ 2825116 h 4340073"/>
              <a:gd name="connsiteX13" fmla="*/ 2143172 w 2684164"/>
              <a:gd name="connsiteY13" fmla="*/ 2746058 h 4340073"/>
              <a:gd name="connsiteX14" fmla="*/ 2123646 w 2684164"/>
              <a:gd name="connsiteY14" fmla="*/ 2684621 h 4340073"/>
              <a:gd name="connsiteX15" fmla="*/ 2105549 w 2684164"/>
              <a:gd name="connsiteY15" fmla="*/ 2649379 h 4340073"/>
              <a:gd name="connsiteX16" fmla="*/ 2104119 w 2684164"/>
              <a:gd name="connsiteY16" fmla="*/ 2600801 h 4340073"/>
              <a:gd name="connsiteX17" fmla="*/ 2026490 w 2684164"/>
              <a:gd name="connsiteY17" fmla="*/ 2686051 h 4340073"/>
              <a:gd name="connsiteX18" fmla="*/ 1959340 w 2684164"/>
              <a:gd name="connsiteY18" fmla="*/ 2754154 h 4340073"/>
              <a:gd name="connsiteX19" fmla="*/ 1912191 w 2684164"/>
              <a:gd name="connsiteY19" fmla="*/ 2713196 h 4340073"/>
              <a:gd name="connsiteX20" fmla="*/ 1775507 w 2684164"/>
              <a:gd name="connsiteY20" fmla="*/ 2699862 h 4340073"/>
              <a:gd name="connsiteX21" fmla="*/ 1677399 w 2684164"/>
              <a:gd name="connsiteY21" fmla="*/ 2689860 h 4340073"/>
              <a:gd name="connsiteX22" fmla="*/ 1606915 w 2684164"/>
              <a:gd name="connsiteY22" fmla="*/ 2582229 h 4340073"/>
              <a:gd name="connsiteX23" fmla="*/ 1542145 w 2684164"/>
              <a:gd name="connsiteY23" fmla="*/ 2584133 h 4340073"/>
              <a:gd name="connsiteX24" fmla="*/ 1517379 w 2684164"/>
              <a:gd name="connsiteY24" fmla="*/ 2563654 h 4340073"/>
              <a:gd name="connsiteX25" fmla="*/ 1469278 w 2684164"/>
              <a:gd name="connsiteY25" fmla="*/ 2381726 h 4340073"/>
              <a:gd name="connsiteX26" fmla="*/ 1438798 w 2684164"/>
              <a:gd name="connsiteY26" fmla="*/ 2289334 h 4340073"/>
              <a:gd name="connsiteX27" fmla="*/ 1400698 w 2684164"/>
              <a:gd name="connsiteY27" fmla="*/ 2220754 h 4340073"/>
              <a:gd name="connsiteX28" fmla="*/ 1385458 w 2684164"/>
              <a:gd name="connsiteY28" fmla="*/ 2197894 h 4340073"/>
              <a:gd name="connsiteX29" fmla="*/ 1374981 w 2684164"/>
              <a:gd name="connsiteY29" fmla="*/ 2152651 h 4340073"/>
              <a:gd name="connsiteX30" fmla="*/ 1369742 w 2684164"/>
              <a:gd name="connsiteY30" fmla="*/ 2052162 h 4340073"/>
              <a:gd name="connsiteX31" fmla="*/ 1384030 w 2684164"/>
              <a:gd name="connsiteY31" fmla="*/ 1982630 h 4340073"/>
              <a:gd name="connsiteX32" fmla="*/ 1315926 w 2684164"/>
              <a:gd name="connsiteY32" fmla="*/ 1917859 h 4340073"/>
              <a:gd name="connsiteX33" fmla="*/ 1282588 w 2684164"/>
              <a:gd name="connsiteY33" fmla="*/ 1912621 h 4340073"/>
              <a:gd name="connsiteX34" fmla="*/ 1184957 w 2684164"/>
              <a:gd name="connsiteY34" fmla="*/ 1853089 h 4340073"/>
              <a:gd name="connsiteX35" fmla="*/ 1126856 w 2684164"/>
              <a:gd name="connsiteY35" fmla="*/ 1863567 h 4340073"/>
              <a:gd name="connsiteX36" fmla="*/ 1074467 w 2684164"/>
              <a:gd name="connsiteY36" fmla="*/ 1897379 h 4340073"/>
              <a:gd name="connsiteX37" fmla="*/ 1025413 w 2684164"/>
              <a:gd name="connsiteY37" fmla="*/ 1923098 h 4340073"/>
              <a:gd name="connsiteX38" fmla="*/ 958738 w 2684164"/>
              <a:gd name="connsiteY38" fmla="*/ 1984058 h 4340073"/>
              <a:gd name="connsiteX39" fmla="*/ 909684 w 2684164"/>
              <a:gd name="connsiteY39" fmla="*/ 1941672 h 4340073"/>
              <a:gd name="connsiteX40" fmla="*/ 854917 w 2684164"/>
              <a:gd name="connsiteY40" fmla="*/ 1915002 h 4340073"/>
              <a:gd name="connsiteX41" fmla="*/ 823960 w 2684164"/>
              <a:gd name="connsiteY41" fmla="*/ 1889284 h 4340073"/>
              <a:gd name="connsiteX42" fmla="*/ 800624 w 2684164"/>
              <a:gd name="connsiteY42" fmla="*/ 1846898 h 4340073"/>
              <a:gd name="connsiteX43" fmla="*/ 814912 w 2684164"/>
              <a:gd name="connsiteY43" fmla="*/ 1789748 h 4340073"/>
              <a:gd name="connsiteX44" fmla="*/ 804433 w 2684164"/>
              <a:gd name="connsiteY44" fmla="*/ 1720215 h 4340073"/>
              <a:gd name="connsiteX45" fmla="*/ 783955 w 2684164"/>
              <a:gd name="connsiteY45" fmla="*/ 1625441 h 4340073"/>
              <a:gd name="connsiteX46" fmla="*/ 760141 w 2684164"/>
              <a:gd name="connsiteY46" fmla="*/ 1635919 h 4340073"/>
              <a:gd name="connsiteX47" fmla="*/ 701563 w 2684164"/>
              <a:gd name="connsiteY47" fmla="*/ 1571626 h 4340073"/>
              <a:gd name="connsiteX48" fmla="*/ 730138 w 2684164"/>
              <a:gd name="connsiteY48" fmla="*/ 1519714 h 4340073"/>
              <a:gd name="connsiteX49" fmla="*/ 777763 w 2684164"/>
              <a:gd name="connsiteY49" fmla="*/ 1455420 h 4340073"/>
              <a:gd name="connsiteX50" fmla="*/ 775858 w 2684164"/>
              <a:gd name="connsiteY50" fmla="*/ 1429227 h 4340073"/>
              <a:gd name="connsiteX51" fmla="*/ 818721 w 2684164"/>
              <a:gd name="connsiteY51" fmla="*/ 1375409 h 4340073"/>
              <a:gd name="connsiteX52" fmla="*/ 826818 w 2684164"/>
              <a:gd name="connsiteY52" fmla="*/ 1282542 h 4340073"/>
              <a:gd name="connsiteX53" fmla="*/ 812529 w 2684164"/>
              <a:gd name="connsiteY53" fmla="*/ 1198721 h 4340073"/>
              <a:gd name="connsiteX54" fmla="*/ 780144 w 2684164"/>
              <a:gd name="connsiteY54" fmla="*/ 1151573 h 4340073"/>
              <a:gd name="connsiteX55" fmla="*/ 761571 w 2684164"/>
              <a:gd name="connsiteY55" fmla="*/ 1070134 h 4340073"/>
              <a:gd name="connsiteX56" fmla="*/ 805387 w 2684164"/>
              <a:gd name="connsiteY56" fmla="*/ 1034892 h 4340073"/>
              <a:gd name="connsiteX57" fmla="*/ 808720 w 2684164"/>
              <a:gd name="connsiteY57" fmla="*/ 976789 h 4340073"/>
              <a:gd name="connsiteX58" fmla="*/ 821102 w 2684164"/>
              <a:gd name="connsiteY58" fmla="*/ 901065 h 4340073"/>
              <a:gd name="connsiteX59" fmla="*/ 830151 w 2684164"/>
              <a:gd name="connsiteY59" fmla="*/ 833914 h 4340073"/>
              <a:gd name="connsiteX60" fmla="*/ 844915 w 2684164"/>
              <a:gd name="connsiteY60" fmla="*/ 795814 h 4340073"/>
              <a:gd name="connsiteX61" fmla="*/ 860154 w 2684164"/>
              <a:gd name="connsiteY61" fmla="*/ 762475 h 4340073"/>
              <a:gd name="connsiteX62" fmla="*/ 833961 w 2684164"/>
              <a:gd name="connsiteY62" fmla="*/ 696754 h 4340073"/>
              <a:gd name="connsiteX63" fmla="*/ 818245 w 2684164"/>
              <a:gd name="connsiteY63" fmla="*/ 573405 h 4340073"/>
              <a:gd name="connsiteX64" fmla="*/ 787764 w 2684164"/>
              <a:gd name="connsiteY64" fmla="*/ 536259 h 4340073"/>
              <a:gd name="connsiteX65" fmla="*/ 770143 w 2684164"/>
              <a:gd name="connsiteY65" fmla="*/ 505777 h 4340073"/>
              <a:gd name="connsiteX66" fmla="*/ 747283 w 2684164"/>
              <a:gd name="connsiteY66" fmla="*/ 430054 h 4340073"/>
              <a:gd name="connsiteX67" fmla="*/ 720137 w 2684164"/>
              <a:gd name="connsiteY67" fmla="*/ 349091 h 4340073"/>
              <a:gd name="connsiteX68" fmla="*/ 732519 w 2684164"/>
              <a:gd name="connsiteY68" fmla="*/ 321469 h 4340073"/>
              <a:gd name="connsiteX69" fmla="*/ 729187 w 2684164"/>
              <a:gd name="connsiteY69" fmla="*/ 256223 h 4340073"/>
              <a:gd name="connsiteX70" fmla="*/ 710137 w 2684164"/>
              <a:gd name="connsiteY70" fmla="*/ 241935 h 4340073"/>
              <a:gd name="connsiteX71" fmla="*/ 702040 w 2684164"/>
              <a:gd name="connsiteY71" fmla="*/ 171451 h 4340073"/>
              <a:gd name="connsiteX72" fmla="*/ 668226 w 2684164"/>
              <a:gd name="connsiteY72" fmla="*/ 120015 h 4340073"/>
              <a:gd name="connsiteX73" fmla="*/ 679180 w 2684164"/>
              <a:gd name="connsiteY73" fmla="*/ 70485 h 4340073"/>
              <a:gd name="connsiteX74" fmla="*/ 650127 w 2684164"/>
              <a:gd name="connsiteY74" fmla="*/ 0 h 4340073"/>
              <a:gd name="connsiteX75" fmla="*/ 605837 w 2684164"/>
              <a:gd name="connsiteY75" fmla="*/ 10001 h 4340073"/>
              <a:gd name="connsiteX76" fmla="*/ 535352 w 2684164"/>
              <a:gd name="connsiteY76" fmla="*/ 85249 h 4340073"/>
              <a:gd name="connsiteX77" fmla="*/ 552497 w 2684164"/>
              <a:gd name="connsiteY77" fmla="*/ 158591 h 4340073"/>
              <a:gd name="connsiteX78" fmla="*/ 545831 w 2684164"/>
              <a:gd name="connsiteY78" fmla="*/ 234792 h 4340073"/>
              <a:gd name="connsiteX79" fmla="*/ 498205 w 2684164"/>
              <a:gd name="connsiteY79" fmla="*/ 313373 h 4340073"/>
              <a:gd name="connsiteX80" fmla="*/ 453913 w 2684164"/>
              <a:gd name="connsiteY80" fmla="*/ 408147 h 4340073"/>
              <a:gd name="connsiteX81" fmla="*/ 361044 w 2684164"/>
              <a:gd name="connsiteY81" fmla="*/ 381476 h 4340073"/>
              <a:gd name="connsiteX82" fmla="*/ 293418 w 2684164"/>
              <a:gd name="connsiteY82" fmla="*/ 441960 h 4340073"/>
              <a:gd name="connsiteX83" fmla="*/ 263413 w 2684164"/>
              <a:gd name="connsiteY83" fmla="*/ 513874 h 4340073"/>
              <a:gd name="connsiteX84" fmla="*/ 314848 w 2684164"/>
              <a:gd name="connsiteY84" fmla="*/ 574834 h 4340073"/>
              <a:gd name="connsiteX85" fmla="*/ 228646 w 2684164"/>
              <a:gd name="connsiteY85" fmla="*/ 711995 h 4340073"/>
              <a:gd name="connsiteX86" fmla="*/ 255318 w 2684164"/>
              <a:gd name="connsiteY86" fmla="*/ 758667 h 4340073"/>
              <a:gd name="connsiteX87" fmla="*/ 241029 w 2684164"/>
              <a:gd name="connsiteY87" fmla="*/ 834390 h 4340073"/>
              <a:gd name="connsiteX88" fmla="*/ 295798 w 2684164"/>
              <a:gd name="connsiteY88" fmla="*/ 849630 h 4340073"/>
              <a:gd name="connsiteX89" fmla="*/ 343899 w 2684164"/>
              <a:gd name="connsiteY89" fmla="*/ 872966 h 4340073"/>
              <a:gd name="connsiteX90" fmla="*/ 317230 w 2684164"/>
              <a:gd name="connsiteY90" fmla="*/ 957263 h 4340073"/>
              <a:gd name="connsiteX91" fmla="*/ 314849 w 2684164"/>
              <a:gd name="connsiteY91" fmla="*/ 1051560 h 4340073"/>
              <a:gd name="connsiteX92" fmla="*/ 231506 w 2684164"/>
              <a:gd name="connsiteY92" fmla="*/ 1096803 h 4340073"/>
              <a:gd name="connsiteX93" fmla="*/ 152447 w 2684164"/>
              <a:gd name="connsiteY93" fmla="*/ 1095376 h 4340073"/>
              <a:gd name="connsiteX94" fmla="*/ 159114 w 2684164"/>
              <a:gd name="connsiteY94" fmla="*/ 1245395 h 4340073"/>
              <a:gd name="connsiteX95" fmla="*/ 221503 w 2684164"/>
              <a:gd name="connsiteY95" fmla="*/ 1283494 h 4340073"/>
              <a:gd name="connsiteX96" fmla="*/ 210073 w 2684164"/>
              <a:gd name="connsiteY96" fmla="*/ 1344454 h 4340073"/>
              <a:gd name="connsiteX97" fmla="*/ 292464 w 2684164"/>
              <a:gd name="connsiteY97" fmla="*/ 1416368 h 4340073"/>
              <a:gd name="connsiteX98" fmla="*/ 272938 w 2684164"/>
              <a:gd name="connsiteY98" fmla="*/ 1466374 h 4340073"/>
              <a:gd name="connsiteX99" fmla="*/ 237219 w 2684164"/>
              <a:gd name="connsiteY99" fmla="*/ 1567339 h 4340073"/>
              <a:gd name="connsiteX100" fmla="*/ 212455 w 2684164"/>
              <a:gd name="connsiteY100" fmla="*/ 1594485 h 4340073"/>
              <a:gd name="connsiteX101" fmla="*/ 152923 w 2684164"/>
              <a:gd name="connsiteY101" fmla="*/ 1602105 h 4340073"/>
              <a:gd name="connsiteX102" fmla="*/ 96249 w 2684164"/>
              <a:gd name="connsiteY102" fmla="*/ 1652111 h 4340073"/>
              <a:gd name="connsiteX103" fmla="*/ 35289 w 2684164"/>
              <a:gd name="connsiteY103" fmla="*/ 1684497 h 4340073"/>
              <a:gd name="connsiteX104" fmla="*/ 11001 w 2684164"/>
              <a:gd name="connsiteY104" fmla="*/ 1750219 h 4340073"/>
              <a:gd name="connsiteX105" fmla="*/ 523 w 2684164"/>
              <a:gd name="connsiteY105" fmla="*/ 1875473 h 4340073"/>
              <a:gd name="connsiteX106" fmla="*/ 29098 w 2684164"/>
              <a:gd name="connsiteY106" fmla="*/ 1938814 h 4340073"/>
              <a:gd name="connsiteX107" fmla="*/ 79104 w 2684164"/>
              <a:gd name="connsiteY107" fmla="*/ 1993107 h 4340073"/>
              <a:gd name="connsiteX108" fmla="*/ 166258 w 2684164"/>
              <a:gd name="connsiteY108" fmla="*/ 2037874 h 4340073"/>
              <a:gd name="connsiteX109" fmla="*/ 241505 w 2684164"/>
              <a:gd name="connsiteY109" fmla="*/ 2100263 h 4340073"/>
              <a:gd name="connsiteX110" fmla="*/ 265318 w 2684164"/>
              <a:gd name="connsiteY110" fmla="*/ 2182654 h 4340073"/>
              <a:gd name="connsiteX111" fmla="*/ 318182 w 2684164"/>
              <a:gd name="connsiteY111" fmla="*/ 2265045 h 4340073"/>
              <a:gd name="connsiteX112" fmla="*/ 443436 w 2684164"/>
              <a:gd name="connsiteY112" fmla="*/ 2258854 h 4340073"/>
              <a:gd name="connsiteX113" fmla="*/ 472010 w 2684164"/>
              <a:gd name="connsiteY113" fmla="*/ 2296954 h 4340073"/>
              <a:gd name="connsiteX114" fmla="*/ 510111 w 2684164"/>
              <a:gd name="connsiteY114" fmla="*/ 2330292 h 4340073"/>
              <a:gd name="connsiteX115" fmla="*/ 541067 w 2684164"/>
              <a:gd name="connsiteY115" fmla="*/ 2318385 h 4340073"/>
              <a:gd name="connsiteX116" fmla="*/ 564403 w 2684164"/>
              <a:gd name="connsiteY116" fmla="*/ 2392680 h 4340073"/>
              <a:gd name="connsiteX117" fmla="*/ 543448 w 2684164"/>
              <a:gd name="connsiteY117" fmla="*/ 2461737 h 4340073"/>
              <a:gd name="connsiteX118" fmla="*/ 497728 w 2684164"/>
              <a:gd name="connsiteY118" fmla="*/ 2511267 h 4340073"/>
              <a:gd name="connsiteX119" fmla="*/ 499633 w 2684164"/>
              <a:gd name="connsiteY119" fmla="*/ 2549843 h 4340073"/>
              <a:gd name="connsiteX120" fmla="*/ 491061 w 2684164"/>
              <a:gd name="connsiteY120" fmla="*/ 2611279 h 4340073"/>
              <a:gd name="connsiteX121" fmla="*/ 524398 w 2684164"/>
              <a:gd name="connsiteY121" fmla="*/ 2648902 h 4340073"/>
              <a:gd name="connsiteX122" fmla="*/ 532018 w 2684164"/>
              <a:gd name="connsiteY122" fmla="*/ 2681764 h 4340073"/>
              <a:gd name="connsiteX123" fmla="*/ 564879 w 2684164"/>
              <a:gd name="connsiteY123" fmla="*/ 2642236 h 4340073"/>
              <a:gd name="connsiteX124" fmla="*/ 598217 w 2684164"/>
              <a:gd name="connsiteY124" fmla="*/ 2584610 h 4340073"/>
              <a:gd name="connsiteX125" fmla="*/ 655366 w 2684164"/>
              <a:gd name="connsiteY125" fmla="*/ 2589848 h 4340073"/>
              <a:gd name="connsiteX126" fmla="*/ 717279 w 2684164"/>
              <a:gd name="connsiteY126" fmla="*/ 2680812 h 4340073"/>
              <a:gd name="connsiteX127" fmla="*/ 755855 w 2684164"/>
              <a:gd name="connsiteY127" fmla="*/ 2739390 h 4340073"/>
              <a:gd name="connsiteX128" fmla="*/ 713945 w 2684164"/>
              <a:gd name="connsiteY128" fmla="*/ 2816067 h 4340073"/>
              <a:gd name="connsiteX129" fmla="*/ 642032 w 2684164"/>
              <a:gd name="connsiteY129" fmla="*/ 2851785 h 4340073"/>
              <a:gd name="connsiteX130" fmla="*/ 592978 w 2684164"/>
              <a:gd name="connsiteY130" fmla="*/ 2914174 h 4340073"/>
              <a:gd name="connsiteX131" fmla="*/ 526779 w 2684164"/>
              <a:gd name="connsiteY131" fmla="*/ 2938462 h 4340073"/>
              <a:gd name="connsiteX132" fmla="*/ 497252 w 2684164"/>
              <a:gd name="connsiteY132" fmla="*/ 2980373 h 4340073"/>
              <a:gd name="connsiteX133" fmla="*/ 527732 w 2684164"/>
              <a:gd name="connsiteY133" fmla="*/ 3081814 h 4340073"/>
              <a:gd name="connsiteX134" fmla="*/ 533923 w 2684164"/>
              <a:gd name="connsiteY134" fmla="*/ 3220403 h 4340073"/>
              <a:gd name="connsiteX135" fmla="*/ 588692 w 2684164"/>
              <a:gd name="connsiteY135" fmla="*/ 3276601 h 4340073"/>
              <a:gd name="connsiteX136" fmla="*/ 614886 w 2684164"/>
              <a:gd name="connsiteY136" fmla="*/ 3342323 h 4340073"/>
              <a:gd name="connsiteX137" fmla="*/ 586311 w 2684164"/>
              <a:gd name="connsiteY137" fmla="*/ 3392329 h 4340073"/>
              <a:gd name="connsiteX138" fmla="*/ 586310 w 2684164"/>
              <a:gd name="connsiteY138" fmla="*/ 3450432 h 4340073"/>
              <a:gd name="connsiteX139" fmla="*/ 562498 w 2684164"/>
              <a:gd name="connsiteY139" fmla="*/ 3493294 h 4340073"/>
              <a:gd name="connsiteX140" fmla="*/ 546781 w 2684164"/>
              <a:gd name="connsiteY140" fmla="*/ 3561398 h 4340073"/>
              <a:gd name="connsiteX141" fmla="*/ 538686 w 2684164"/>
              <a:gd name="connsiteY141" fmla="*/ 3611404 h 4340073"/>
              <a:gd name="connsiteX142" fmla="*/ 519635 w 2684164"/>
              <a:gd name="connsiteY142" fmla="*/ 3654266 h 4340073"/>
              <a:gd name="connsiteX143" fmla="*/ 547258 w 2684164"/>
              <a:gd name="connsiteY143" fmla="*/ 3685223 h 4340073"/>
              <a:gd name="connsiteX144" fmla="*/ 600598 w 2684164"/>
              <a:gd name="connsiteY144" fmla="*/ 3699034 h 4340073"/>
              <a:gd name="connsiteX145" fmla="*/ 659653 w 2684164"/>
              <a:gd name="connsiteY145" fmla="*/ 3678556 h 4340073"/>
              <a:gd name="connsiteX146" fmla="*/ 661558 w 2684164"/>
              <a:gd name="connsiteY146" fmla="*/ 3725703 h 4340073"/>
              <a:gd name="connsiteX147" fmla="*/ 717279 w 2684164"/>
              <a:gd name="connsiteY147" fmla="*/ 3725704 h 4340073"/>
              <a:gd name="connsiteX148" fmla="*/ 781573 w 2684164"/>
              <a:gd name="connsiteY148" fmla="*/ 3743801 h 4340073"/>
              <a:gd name="connsiteX149" fmla="*/ 807767 w 2684164"/>
              <a:gd name="connsiteY149" fmla="*/ 3792379 h 4340073"/>
              <a:gd name="connsiteX150" fmla="*/ 844438 w 2684164"/>
              <a:gd name="connsiteY150" fmla="*/ 3798094 h 4340073"/>
              <a:gd name="connsiteX151" fmla="*/ 872061 w 2684164"/>
              <a:gd name="connsiteY151" fmla="*/ 3815716 h 4340073"/>
              <a:gd name="connsiteX152" fmla="*/ 890158 w 2684164"/>
              <a:gd name="connsiteY152" fmla="*/ 3836194 h 4340073"/>
              <a:gd name="connsiteX153" fmla="*/ 897778 w 2684164"/>
              <a:gd name="connsiteY153" fmla="*/ 3866674 h 4340073"/>
              <a:gd name="connsiteX154" fmla="*/ 913018 w 2684164"/>
              <a:gd name="connsiteY154" fmla="*/ 3889534 h 4340073"/>
              <a:gd name="connsiteX155" fmla="*/ 957309 w 2684164"/>
              <a:gd name="connsiteY155" fmla="*/ 3922872 h 4340073"/>
              <a:gd name="connsiteX156" fmla="*/ 989218 w 2684164"/>
              <a:gd name="connsiteY156" fmla="*/ 3973354 h 4340073"/>
              <a:gd name="connsiteX157" fmla="*/ 1004458 w 2684164"/>
              <a:gd name="connsiteY157" fmla="*/ 3996214 h 4340073"/>
              <a:gd name="connsiteX158" fmla="*/ 1027318 w 2684164"/>
              <a:gd name="connsiteY158" fmla="*/ 4034314 h 4340073"/>
              <a:gd name="connsiteX159" fmla="*/ 1060179 w 2684164"/>
              <a:gd name="connsiteY159" fmla="*/ 4120039 h 4340073"/>
              <a:gd name="connsiteX160" fmla="*/ 1136856 w 2684164"/>
              <a:gd name="connsiteY160" fmla="*/ 4154329 h 4340073"/>
              <a:gd name="connsiteX161" fmla="*/ 1166383 w 2684164"/>
              <a:gd name="connsiteY161" fmla="*/ 4216241 h 4340073"/>
              <a:gd name="connsiteX162" fmla="*/ 1203054 w 2684164"/>
              <a:gd name="connsiteY162" fmla="*/ 4211479 h 4340073"/>
              <a:gd name="connsiteX163" fmla="*/ 1246393 w 2684164"/>
              <a:gd name="connsiteY163" fmla="*/ 4259581 h 4340073"/>
              <a:gd name="connsiteX164" fmla="*/ 1309258 w 2684164"/>
              <a:gd name="connsiteY164" fmla="*/ 4340067 h 4340073"/>
              <a:gd name="connsiteX165" fmla="*/ 1337833 w 2684164"/>
              <a:gd name="connsiteY165" fmla="*/ 4288631 h 4340073"/>
              <a:gd name="connsiteX166" fmla="*/ 1334023 w 2684164"/>
              <a:gd name="connsiteY166" fmla="*/ 4254342 h 4340073"/>
              <a:gd name="connsiteX167" fmla="*/ 1405938 w 2684164"/>
              <a:gd name="connsiteY167" fmla="*/ 4201002 h 4340073"/>
              <a:gd name="connsiteX168" fmla="*/ 1407842 w 2684164"/>
              <a:gd name="connsiteY168" fmla="*/ 4185285 h 4340073"/>
              <a:gd name="connsiteX169" fmla="*/ 1426098 w 2684164"/>
              <a:gd name="connsiteY169" fmla="*/ 4198779 h 4340073"/>
              <a:gd name="connsiteX170" fmla="*/ 1480708 w 2684164"/>
              <a:gd name="connsiteY170" fmla="*/ 4174014 h 4340073"/>
              <a:gd name="connsiteX171" fmla="*/ 1545478 w 2684164"/>
              <a:gd name="connsiteY171" fmla="*/ 4156234 h 4340073"/>
              <a:gd name="connsiteX172" fmla="*/ 1582308 w 2684164"/>
              <a:gd name="connsiteY172" fmla="*/ 4113689 h 4340073"/>
              <a:gd name="connsiteX173" fmla="*/ 1614693 w 2684164"/>
              <a:gd name="connsiteY173" fmla="*/ 4071779 h 4340073"/>
              <a:gd name="connsiteX174" fmla="*/ 1695973 w 2684164"/>
              <a:gd name="connsiteY174" fmla="*/ 4068604 h 4340073"/>
              <a:gd name="connsiteX175" fmla="*/ 1781698 w 2684164"/>
              <a:gd name="connsiteY175" fmla="*/ 4020344 h 4340073"/>
              <a:gd name="connsiteX176" fmla="*/ 1895998 w 2684164"/>
              <a:gd name="connsiteY176" fmla="*/ 3996214 h 4340073"/>
              <a:gd name="connsiteX177" fmla="*/ 1918858 w 2684164"/>
              <a:gd name="connsiteY177" fmla="*/ 3980974 h 4340073"/>
              <a:gd name="connsiteX178" fmla="*/ 1979818 w 2684164"/>
              <a:gd name="connsiteY178" fmla="*/ 3935254 h 4340073"/>
              <a:gd name="connsiteX179" fmla="*/ 2040778 w 2684164"/>
              <a:gd name="connsiteY179" fmla="*/ 3897154 h 4340073"/>
              <a:gd name="connsiteX180" fmla="*/ 2071258 w 2684164"/>
              <a:gd name="connsiteY180" fmla="*/ 3881914 h 4340073"/>
              <a:gd name="connsiteX181" fmla="*/ 2124598 w 2684164"/>
              <a:gd name="connsiteY181" fmla="*/ 3843814 h 4340073"/>
              <a:gd name="connsiteX182" fmla="*/ 2155078 w 2684164"/>
              <a:gd name="connsiteY182" fmla="*/ 3813334 h 4340073"/>
              <a:gd name="connsiteX183" fmla="*/ 2193178 w 2684164"/>
              <a:gd name="connsiteY183" fmla="*/ 3714274 h 4340073"/>
              <a:gd name="connsiteX184" fmla="*/ 2155078 w 2684164"/>
              <a:gd name="connsiteY184" fmla="*/ 3630454 h 4340073"/>
              <a:gd name="connsiteX185" fmla="*/ 2132218 w 2684164"/>
              <a:gd name="connsiteY185" fmla="*/ 3622834 h 4340073"/>
              <a:gd name="connsiteX186" fmla="*/ 2116978 w 2684164"/>
              <a:gd name="connsiteY186" fmla="*/ 3706654 h 4340073"/>
              <a:gd name="connsiteX187" fmla="*/ 2101738 w 2684164"/>
              <a:gd name="connsiteY187" fmla="*/ 3683794 h 4340073"/>
              <a:gd name="connsiteX188" fmla="*/ 2040778 w 2684164"/>
              <a:gd name="connsiteY188" fmla="*/ 3691414 h 4340073"/>
              <a:gd name="connsiteX189" fmla="*/ 2048398 w 2684164"/>
              <a:gd name="connsiteY189" fmla="*/ 3729514 h 4340073"/>
              <a:gd name="connsiteX190" fmla="*/ 2071258 w 2684164"/>
              <a:gd name="connsiteY190" fmla="*/ 3744754 h 4340073"/>
              <a:gd name="connsiteX191" fmla="*/ 2086498 w 2684164"/>
              <a:gd name="connsiteY191" fmla="*/ 3775234 h 4340073"/>
              <a:gd name="connsiteX192" fmla="*/ 2078878 w 2684164"/>
              <a:gd name="connsiteY192" fmla="*/ 3820954 h 4340073"/>
              <a:gd name="connsiteX193" fmla="*/ 2002678 w 2684164"/>
              <a:gd name="connsiteY193" fmla="*/ 3775234 h 4340073"/>
              <a:gd name="connsiteX194" fmla="*/ 1987438 w 2684164"/>
              <a:gd name="connsiteY194" fmla="*/ 3676174 h 4340073"/>
              <a:gd name="connsiteX195" fmla="*/ 1964578 w 2684164"/>
              <a:gd name="connsiteY195" fmla="*/ 3653314 h 4340073"/>
              <a:gd name="connsiteX196" fmla="*/ 1972198 w 2684164"/>
              <a:gd name="connsiteY196" fmla="*/ 3607594 h 4340073"/>
              <a:gd name="connsiteX197" fmla="*/ 2017918 w 2684164"/>
              <a:gd name="connsiteY197" fmla="*/ 3599974 h 4340073"/>
              <a:gd name="connsiteX198" fmla="*/ 2025538 w 2684164"/>
              <a:gd name="connsiteY198" fmla="*/ 3546634 h 4340073"/>
              <a:gd name="connsiteX199" fmla="*/ 2056018 w 2684164"/>
              <a:gd name="connsiteY199" fmla="*/ 3554254 h 4340073"/>
              <a:gd name="connsiteX200" fmla="*/ 2086498 w 2684164"/>
              <a:gd name="connsiteY200" fmla="*/ 3516154 h 4340073"/>
              <a:gd name="connsiteX201" fmla="*/ 2116978 w 2684164"/>
              <a:gd name="connsiteY201" fmla="*/ 3485674 h 4340073"/>
              <a:gd name="connsiteX202" fmla="*/ 2132218 w 2684164"/>
              <a:gd name="connsiteY202" fmla="*/ 3462814 h 4340073"/>
              <a:gd name="connsiteX203" fmla="*/ 2162698 w 2684164"/>
              <a:gd name="connsiteY203" fmla="*/ 3439954 h 4340073"/>
              <a:gd name="connsiteX204" fmla="*/ 2231278 w 2684164"/>
              <a:gd name="connsiteY204" fmla="*/ 3348514 h 4340073"/>
              <a:gd name="connsiteX205" fmla="*/ 2238898 w 2684164"/>
              <a:gd name="connsiteY205" fmla="*/ 3318034 h 4340073"/>
              <a:gd name="connsiteX206" fmla="*/ 2261758 w 2684164"/>
              <a:gd name="connsiteY206" fmla="*/ 3257074 h 4340073"/>
              <a:gd name="connsiteX207" fmla="*/ 2269378 w 2684164"/>
              <a:gd name="connsiteY207" fmla="*/ 3211354 h 4340073"/>
              <a:gd name="connsiteX208" fmla="*/ 2292238 w 2684164"/>
              <a:gd name="connsiteY208" fmla="*/ 3165634 h 4340073"/>
              <a:gd name="connsiteX209" fmla="*/ 2307478 w 2684164"/>
              <a:gd name="connsiteY209" fmla="*/ 3127534 h 4340073"/>
              <a:gd name="connsiteX210" fmla="*/ 2345578 w 2684164"/>
              <a:gd name="connsiteY210" fmla="*/ 3112294 h 4340073"/>
              <a:gd name="connsiteX211" fmla="*/ 2368438 w 2684164"/>
              <a:gd name="connsiteY211" fmla="*/ 3097054 h 4340073"/>
              <a:gd name="connsiteX212" fmla="*/ 2487977 w 2684164"/>
              <a:gd name="connsiteY212" fmla="*/ 3067050 h 4340073"/>
              <a:gd name="connsiteX213" fmla="*/ 2586085 w 2684164"/>
              <a:gd name="connsiteY213" fmla="*/ 3063717 h 4340073"/>
              <a:gd name="connsiteX214" fmla="*/ 2678476 w 2684164"/>
              <a:gd name="connsiteY214" fmla="*/ 3054668 h 4340073"/>
              <a:gd name="connsiteX0" fmla="*/ 2678476 w 2684164"/>
              <a:gd name="connsiteY0" fmla="*/ 3054668 h 4340073"/>
              <a:gd name="connsiteX1" fmla="*/ 2673238 w 2684164"/>
              <a:gd name="connsiteY1" fmla="*/ 3028474 h 4340073"/>
              <a:gd name="connsiteX2" fmla="*/ 2665618 w 2684164"/>
              <a:gd name="connsiteY2" fmla="*/ 2975134 h 4340073"/>
              <a:gd name="connsiteX3" fmla="*/ 2623708 w 2684164"/>
              <a:gd name="connsiteY3" fmla="*/ 2967038 h 4340073"/>
              <a:gd name="connsiteX4" fmla="*/ 2560367 w 2684164"/>
              <a:gd name="connsiteY4" fmla="*/ 2966561 h 4340073"/>
              <a:gd name="connsiteX5" fmla="*/ 2519410 w 2684164"/>
              <a:gd name="connsiteY5" fmla="*/ 2908936 h 4340073"/>
              <a:gd name="connsiteX6" fmla="*/ 2457021 w 2684164"/>
              <a:gd name="connsiteY6" fmla="*/ 2905601 h 4340073"/>
              <a:gd name="connsiteX7" fmla="*/ 2410349 w 2684164"/>
              <a:gd name="connsiteY7" fmla="*/ 2889885 h 4340073"/>
              <a:gd name="connsiteX8" fmla="*/ 2376058 w 2684164"/>
              <a:gd name="connsiteY8" fmla="*/ 2876074 h 4340073"/>
              <a:gd name="connsiteX9" fmla="*/ 2347960 w 2684164"/>
              <a:gd name="connsiteY9" fmla="*/ 2856071 h 4340073"/>
              <a:gd name="connsiteX10" fmla="*/ 2293190 w 2684164"/>
              <a:gd name="connsiteY10" fmla="*/ 2824163 h 4340073"/>
              <a:gd name="connsiteX11" fmla="*/ 2218895 w 2684164"/>
              <a:gd name="connsiteY11" fmla="*/ 2864167 h 4340073"/>
              <a:gd name="connsiteX12" fmla="*/ 2178414 w 2684164"/>
              <a:gd name="connsiteY12" fmla="*/ 2825116 h 4340073"/>
              <a:gd name="connsiteX13" fmla="*/ 2143172 w 2684164"/>
              <a:gd name="connsiteY13" fmla="*/ 2746058 h 4340073"/>
              <a:gd name="connsiteX14" fmla="*/ 2123646 w 2684164"/>
              <a:gd name="connsiteY14" fmla="*/ 2684621 h 4340073"/>
              <a:gd name="connsiteX15" fmla="*/ 2105549 w 2684164"/>
              <a:gd name="connsiteY15" fmla="*/ 2649379 h 4340073"/>
              <a:gd name="connsiteX16" fmla="*/ 2104119 w 2684164"/>
              <a:gd name="connsiteY16" fmla="*/ 2600801 h 4340073"/>
              <a:gd name="connsiteX17" fmla="*/ 2026490 w 2684164"/>
              <a:gd name="connsiteY17" fmla="*/ 2686051 h 4340073"/>
              <a:gd name="connsiteX18" fmla="*/ 1959340 w 2684164"/>
              <a:gd name="connsiteY18" fmla="*/ 2754154 h 4340073"/>
              <a:gd name="connsiteX19" fmla="*/ 1912191 w 2684164"/>
              <a:gd name="connsiteY19" fmla="*/ 2713196 h 4340073"/>
              <a:gd name="connsiteX20" fmla="*/ 1775507 w 2684164"/>
              <a:gd name="connsiteY20" fmla="*/ 2699862 h 4340073"/>
              <a:gd name="connsiteX21" fmla="*/ 1677399 w 2684164"/>
              <a:gd name="connsiteY21" fmla="*/ 2689860 h 4340073"/>
              <a:gd name="connsiteX22" fmla="*/ 1606915 w 2684164"/>
              <a:gd name="connsiteY22" fmla="*/ 2582229 h 4340073"/>
              <a:gd name="connsiteX23" fmla="*/ 1542145 w 2684164"/>
              <a:gd name="connsiteY23" fmla="*/ 2584133 h 4340073"/>
              <a:gd name="connsiteX24" fmla="*/ 1517379 w 2684164"/>
              <a:gd name="connsiteY24" fmla="*/ 2563654 h 4340073"/>
              <a:gd name="connsiteX25" fmla="*/ 1469278 w 2684164"/>
              <a:gd name="connsiteY25" fmla="*/ 2381726 h 4340073"/>
              <a:gd name="connsiteX26" fmla="*/ 1438798 w 2684164"/>
              <a:gd name="connsiteY26" fmla="*/ 2289334 h 4340073"/>
              <a:gd name="connsiteX27" fmla="*/ 1400698 w 2684164"/>
              <a:gd name="connsiteY27" fmla="*/ 2220754 h 4340073"/>
              <a:gd name="connsiteX28" fmla="*/ 1385458 w 2684164"/>
              <a:gd name="connsiteY28" fmla="*/ 2197894 h 4340073"/>
              <a:gd name="connsiteX29" fmla="*/ 1374981 w 2684164"/>
              <a:gd name="connsiteY29" fmla="*/ 2152651 h 4340073"/>
              <a:gd name="connsiteX30" fmla="*/ 1369742 w 2684164"/>
              <a:gd name="connsiteY30" fmla="*/ 2052162 h 4340073"/>
              <a:gd name="connsiteX31" fmla="*/ 1384030 w 2684164"/>
              <a:gd name="connsiteY31" fmla="*/ 1982630 h 4340073"/>
              <a:gd name="connsiteX32" fmla="*/ 1315926 w 2684164"/>
              <a:gd name="connsiteY32" fmla="*/ 1917859 h 4340073"/>
              <a:gd name="connsiteX33" fmla="*/ 1282588 w 2684164"/>
              <a:gd name="connsiteY33" fmla="*/ 1912621 h 4340073"/>
              <a:gd name="connsiteX34" fmla="*/ 1184957 w 2684164"/>
              <a:gd name="connsiteY34" fmla="*/ 1853089 h 4340073"/>
              <a:gd name="connsiteX35" fmla="*/ 1126856 w 2684164"/>
              <a:gd name="connsiteY35" fmla="*/ 1863567 h 4340073"/>
              <a:gd name="connsiteX36" fmla="*/ 1074467 w 2684164"/>
              <a:gd name="connsiteY36" fmla="*/ 1897379 h 4340073"/>
              <a:gd name="connsiteX37" fmla="*/ 1025413 w 2684164"/>
              <a:gd name="connsiteY37" fmla="*/ 1923098 h 4340073"/>
              <a:gd name="connsiteX38" fmla="*/ 958738 w 2684164"/>
              <a:gd name="connsiteY38" fmla="*/ 1984058 h 4340073"/>
              <a:gd name="connsiteX39" fmla="*/ 909684 w 2684164"/>
              <a:gd name="connsiteY39" fmla="*/ 1941672 h 4340073"/>
              <a:gd name="connsiteX40" fmla="*/ 854917 w 2684164"/>
              <a:gd name="connsiteY40" fmla="*/ 1915002 h 4340073"/>
              <a:gd name="connsiteX41" fmla="*/ 823960 w 2684164"/>
              <a:gd name="connsiteY41" fmla="*/ 1889284 h 4340073"/>
              <a:gd name="connsiteX42" fmla="*/ 800624 w 2684164"/>
              <a:gd name="connsiteY42" fmla="*/ 1846898 h 4340073"/>
              <a:gd name="connsiteX43" fmla="*/ 814912 w 2684164"/>
              <a:gd name="connsiteY43" fmla="*/ 1789748 h 4340073"/>
              <a:gd name="connsiteX44" fmla="*/ 804433 w 2684164"/>
              <a:gd name="connsiteY44" fmla="*/ 1720215 h 4340073"/>
              <a:gd name="connsiteX45" fmla="*/ 783955 w 2684164"/>
              <a:gd name="connsiteY45" fmla="*/ 1625441 h 4340073"/>
              <a:gd name="connsiteX46" fmla="*/ 760141 w 2684164"/>
              <a:gd name="connsiteY46" fmla="*/ 1635919 h 4340073"/>
              <a:gd name="connsiteX47" fmla="*/ 701563 w 2684164"/>
              <a:gd name="connsiteY47" fmla="*/ 1571626 h 4340073"/>
              <a:gd name="connsiteX48" fmla="*/ 730138 w 2684164"/>
              <a:gd name="connsiteY48" fmla="*/ 1519714 h 4340073"/>
              <a:gd name="connsiteX49" fmla="*/ 777763 w 2684164"/>
              <a:gd name="connsiteY49" fmla="*/ 1455420 h 4340073"/>
              <a:gd name="connsiteX50" fmla="*/ 775858 w 2684164"/>
              <a:gd name="connsiteY50" fmla="*/ 1429227 h 4340073"/>
              <a:gd name="connsiteX51" fmla="*/ 818721 w 2684164"/>
              <a:gd name="connsiteY51" fmla="*/ 1375409 h 4340073"/>
              <a:gd name="connsiteX52" fmla="*/ 826818 w 2684164"/>
              <a:gd name="connsiteY52" fmla="*/ 1282542 h 4340073"/>
              <a:gd name="connsiteX53" fmla="*/ 812529 w 2684164"/>
              <a:gd name="connsiteY53" fmla="*/ 1198721 h 4340073"/>
              <a:gd name="connsiteX54" fmla="*/ 780144 w 2684164"/>
              <a:gd name="connsiteY54" fmla="*/ 1151573 h 4340073"/>
              <a:gd name="connsiteX55" fmla="*/ 761571 w 2684164"/>
              <a:gd name="connsiteY55" fmla="*/ 1070134 h 4340073"/>
              <a:gd name="connsiteX56" fmla="*/ 805387 w 2684164"/>
              <a:gd name="connsiteY56" fmla="*/ 1034892 h 4340073"/>
              <a:gd name="connsiteX57" fmla="*/ 808720 w 2684164"/>
              <a:gd name="connsiteY57" fmla="*/ 976789 h 4340073"/>
              <a:gd name="connsiteX58" fmla="*/ 821102 w 2684164"/>
              <a:gd name="connsiteY58" fmla="*/ 901065 h 4340073"/>
              <a:gd name="connsiteX59" fmla="*/ 830151 w 2684164"/>
              <a:gd name="connsiteY59" fmla="*/ 833914 h 4340073"/>
              <a:gd name="connsiteX60" fmla="*/ 844915 w 2684164"/>
              <a:gd name="connsiteY60" fmla="*/ 795814 h 4340073"/>
              <a:gd name="connsiteX61" fmla="*/ 860154 w 2684164"/>
              <a:gd name="connsiteY61" fmla="*/ 762475 h 4340073"/>
              <a:gd name="connsiteX62" fmla="*/ 833961 w 2684164"/>
              <a:gd name="connsiteY62" fmla="*/ 696754 h 4340073"/>
              <a:gd name="connsiteX63" fmla="*/ 818245 w 2684164"/>
              <a:gd name="connsiteY63" fmla="*/ 573405 h 4340073"/>
              <a:gd name="connsiteX64" fmla="*/ 787764 w 2684164"/>
              <a:gd name="connsiteY64" fmla="*/ 536259 h 4340073"/>
              <a:gd name="connsiteX65" fmla="*/ 770143 w 2684164"/>
              <a:gd name="connsiteY65" fmla="*/ 505777 h 4340073"/>
              <a:gd name="connsiteX66" fmla="*/ 747283 w 2684164"/>
              <a:gd name="connsiteY66" fmla="*/ 430054 h 4340073"/>
              <a:gd name="connsiteX67" fmla="*/ 720137 w 2684164"/>
              <a:gd name="connsiteY67" fmla="*/ 349091 h 4340073"/>
              <a:gd name="connsiteX68" fmla="*/ 732519 w 2684164"/>
              <a:gd name="connsiteY68" fmla="*/ 321469 h 4340073"/>
              <a:gd name="connsiteX69" fmla="*/ 729187 w 2684164"/>
              <a:gd name="connsiteY69" fmla="*/ 256223 h 4340073"/>
              <a:gd name="connsiteX70" fmla="*/ 710137 w 2684164"/>
              <a:gd name="connsiteY70" fmla="*/ 241935 h 4340073"/>
              <a:gd name="connsiteX71" fmla="*/ 702040 w 2684164"/>
              <a:gd name="connsiteY71" fmla="*/ 171451 h 4340073"/>
              <a:gd name="connsiteX72" fmla="*/ 668226 w 2684164"/>
              <a:gd name="connsiteY72" fmla="*/ 120015 h 4340073"/>
              <a:gd name="connsiteX73" fmla="*/ 679180 w 2684164"/>
              <a:gd name="connsiteY73" fmla="*/ 70485 h 4340073"/>
              <a:gd name="connsiteX74" fmla="*/ 650127 w 2684164"/>
              <a:gd name="connsiteY74" fmla="*/ 0 h 4340073"/>
              <a:gd name="connsiteX75" fmla="*/ 605837 w 2684164"/>
              <a:gd name="connsiteY75" fmla="*/ 10001 h 4340073"/>
              <a:gd name="connsiteX76" fmla="*/ 535352 w 2684164"/>
              <a:gd name="connsiteY76" fmla="*/ 85249 h 4340073"/>
              <a:gd name="connsiteX77" fmla="*/ 552497 w 2684164"/>
              <a:gd name="connsiteY77" fmla="*/ 158591 h 4340073"/>
              <a:gd name="connsiteX78" fmla="*/ 545831 w 2684164"/>
              <a:gd name="connsiteY78" fmla="*/ 234792 h 4340073"/>
              <a:gd name="connsiteX79" fmla="*/ 498205 w 2684164"/>
              <a:gd name="connsiteY79" fmla="*/ 313373 h 4340073"/>
              <a:gd name="connsiteX80" fmla="*/ 453913 w 2684164"/>
              <a:gd name="connsiteY80" fmla="*/ 408147 h 4340073"/>
              <a:gd name="connsiteX81" fmla="*/ 361044 w 2684164"/>
              <a:gd name="connsiteY81" fmla="*/ 381476 h 4340073"/>
              <a:gd name="connsiteX82" fmla="*/ 293418 w 2684164"/>
              <a:gd name="connsiteY82" fmla="*/ 441960 h 4340073"/>
              <a:gd name="connsiteX83" fmla="*/ 263413 w 2684164"/>
              <a:gd name="connsiteY83" fmla="*/ 513874 h 4340073"/>
              <a:gd name="connsiteX84" fmla="*/ 314848 w 2684164"/>
              <a:gd name="connsiteY84" fmla="*/ 574834 h 4340073"/>
              <a:gd name="connsiteX85" fmla="*/ 228646 w 2684164"/>
              <a:gd name="connsiteY85" fmla="*/ 711995 h 4340073"/>
              <a:gd name="connsiteX86" fmla="*/ 255318 w 2684164"/>
              <a:gd name="connsiteY86" fmla="*/ 758667 h 4340073"/>
              <a:gd name="connsiteX87" fmla="*/ 241029 w 2684164"/>
              <a:gd name="connsiteY87" fmla="*/ 834390 h 4340073"/>
              <a:gd name="connsiteX88" fmla="*/ 295798 w 2684164"/>
              <a:gd name="connsiteY88" fmla="*/ 849630 h 4340073"/>
              <a:gd name="connsiteX89" fmla="*/ 343899 w 2684164"/>
              <a:gd name="connsiteY89" fmla="*/ 872966 h 4340073"/>
              <a:gd name="connsiteX90" fmla="*/ 317230 w 2684164"/>
              <a:gd name="connsiteY90" fmla="*/ 957263 h 4340073"/>
              <a:gd name="connsiteX91" fmla="*/ 314849 w 2684164"/>
              <a:gd name="connsiteY91" fmla="*/ 1051560 h 4340073"/>
              <a:gd name="connsiteX92" fmla="*/ 231506 w 2684164"/>
              <a:gd name="connsiteY92" fmla="*/ 1096803 h 4340073"/>
              <a:gd name="connsiteX93" fmla="*/ 152447 w 2684164"/>
              <a:gd name="connsiteY93" fmla="*/ 1095376 h 4340073"/>
              <a:gd name="connsiteX94" fmla="*/ 159114 w 2684164"/>
              <a:gd name="connsiteY94" fmla="*/ 1245395 h 4340073"/>
              <a:gd name="connsiteX95" fmla="*/ 221503 w 2684164"/>
              <a:gd name="connsiteY95" fmla="*/ 1283494 h 4340073"/>
              <a:gd name="connsiteX96" fmla="*/ 210073 w 2684164"/>
              <a:gd name="connsiteY96" fmla="*/ 1344454 h 4340073"/>
              <a:gd name="connsiteX97" fmla="*/ 292464 w 2684164"/>
              <a:gd name="connsiteY97" fmla="*/ 1416368 h 4340073"/>
              <a:gd name="connsiteX98" fmla="*/ 272938 w 2684164"/>
              <a:gd name="connsiteY98" fmla="*/ 1466374 h 4340073"/>
              <a:gd name="connsiteX99" fmla="*/ 237219 w 2684164"/>
              <a:gd name="connsiteY99" fmla="*/ 1567339 h 4340073"/>
              <a:gd name="connsiteX100" fmla="*/ 212455 w 2684164"/>
              <a:gd name="connsiteY100" fmla="*/ 1594485 h 4340073"/>
              <a:gd name="connsiteX101" fmla="*/ 152923 w 2684164"/>
              <a:gd name="connsiteY101" fmla="*/ 1602105 h 4340073"/>
              <a:gd name="connsiteX102" fmla="*/ 96249 w 2684164"/>
              <a:gd name="connsiteY102" fmla="*/ 1652111 h 4340073"/>
              <a:gd name="connsiteX103" fmla="*/ 35289 w 2684164"/>
              <a:gd name="connsiteY103" fmla="*/ 1684497 h 4340073"/>
              <a:gd name="connsiteX104" fmla="*/ 11001 w 2684164"/>
              <a:gd name="connsiteY104" fmla="*/ 1750219 h 4340073"/>
              <a:gd name="connsiteX105" fmla="*/ 523 w 2684164"/>
              <a:gd name="connsiteY105" fmla="*/ 1875473 h 4340073"/>
              <a:gd name="connsiteX106" fmla="*/ 29098 w 2684164"/>
              <a:gd name="connsiteY106" fmla="*/ 1938814 h 4340073"/>
              <a:gd name="connsiteX107" fmla="*/ 79104 w 2684164"/>
              <a:gd name="connsiteY107" fmla="*/ 1993107 h 4340073"/>
              <a:gd name="connsiteX108" fmla="*/ 166258 w 2684164"/>
              <a:gd name="connsiteY108" fmla="*/ 2037874 h 4340073"/>
              <a:gd name="connsiteX109" fmla="*/ 241505 w 2684164"/>
              <a:gd name="connsiteY109" fmla="*/ 2100263 h 4340073"/>
              <a:gd name="connsiteX110" fmla="*/ 265318 w 2684164"/>
              <a:gd name="connsiteY110" fmla="*/ 2182654 h 4340073"/>
              <a:gd name="connsiteX111" fmla="*/ 318182 w 2684164"/>
              <a:gd name="connsiteY111" fmla="*/ 2265045 h 4340073"/>
              <a:gd name="connsiteX112" fmla="*/ 443436 w 2684164"/>
              <a:gd name="connsiteY112" fmla="*/ 2258854 h 4340073"/>
              <a:gd name="connsiteX113" fmla="*/ 472010 w 2684164"/>
              <a:gd name="connsiteY113" fmla="*/ 2296954 h 4340073"/>
              <a:gd name="connsiteX114" fmla="*/ 510111 w 2684164"/>
              <a:gd name="connsiteY114" fmla="*/ 2330292 h 4340073"/>
              <a:gd name="connsiteX115" fmla="*/ 541067 w 2684164"/>
              <a:gd name="connsiteY115" fmla="*/ 2318385 h 4340073"/>
              <a:gd name="connsiteX116" fmla="*/ 564403 w 2684164"/>
              <a:gd name="connsiteY116" fmla="*/ 2392680 h 4340073"/>
              <a:gd name="connsiteX117" fmla="*/ 543448 w 2684164"/>
              <a:gd name="connsiteY117" fmla="*/ 2461737 h 4340073"/>
              <a:gd name="connsiteX118" fmla="*/ 497728 w 2684164"/>
              <a:gd name="connsiteY118" fmla="*/ 2511267 h 4340073"/>
              <a:gd name="connsiteX119" fmla="*/ 499633 w 2684164"/>
              <a:gd name="connsiteY119" fmla="*/ 2549843 h 4340073"/>
              <a:gd name="connsiteX120" fmla="*/ 491061 w 2684164"/>
              <a:gd name="connsiteY120" fmla="*/ 2611279 h 4340073"/>
              <a:gd name="connsiteX121" fmla="*/ 524398 w 2684164"/>
              <a:gd name="connsiteY121" fmla="*/ 2648902 h 4340073"/>
              <a:gd name="connsiteX122" fmla="*/ 532018 w 2684164"/>
              <a:gd name="connsiteY122" fmla="*/ 2681764 h 4340073"/>
              <a:gd name="connsiteX123" fmla="*/ 564879 w 2684164"/>
              <a:gd name="connsiteY123" fmla="*/ 2642236 h 4340073"/>
              <a:gd name="connsiteX124" fmla="*/ 598217 w 2684164"/>
              <a:gd name="connsiteY124" fmla="*/ 2584610 h 4340073"/>
              <a:gd name="connsiteX125" fmla="*/ 655366 w 2684164"/>
              <a:gd name="connsiteY125" fmla="*/ 2589848 h 4340073"/>
              <a:gd name="connsiteX126" fmla="*/ 717279 w 2684164"/>
              <a:gd name="connsiteY126" fmla="*/ 2680812 h 4340073"/>
              <a:gd name="connsiteX127" fmla="*/ 755855 w 2684164"/>
              <a:gd name="connsiteY127" fmla="*/ 2739390 h 4340073"/>
              <a:gd name="connsiteX128" fmla="*/ 713945 w 2684164"/>
              <a:gd name="connsiteY128" fmla="*/ 2816067 h 4340073"/>
              <a:gd name="connsiteX129" fmla="*/ 642032 w 2684164"/>
              <a:gd name="connsiteY129" fmla="*/ 2851785 h 4340073"/>
              <a:gd name="connsiteX130" fmla="*/ 592978 w 2684164"/>
              <a:gd name="connsiteY130" fmla="*/ 2914174 h 4340073"/>
              <a:gd name="connsiteX131" fmla="*/ 526779 w 2684164"/>
              <a:gd name="connsiteY131" fmla="*/ 2938462 h 4340073"/>
              <a:gd name="connsiteX132" fmla="*/ 497252 w 2684164"/>
              <a:gd name="connsiteY132" fmla="*/ 2980373 h 4340073"/>
              <a:gd name="connsiteX133" fmla="*/ 527732 w 2684164"/>
              <a:gd name="connsiteY133" fmla="*/ 3081814 h 4340073"/>
              <a:gd name="connsiteX134" fmla="*/ 533923 w 2684164"/>
              <a:gd name="connsiteY134" fmla="*/ 3220403 h 4340073"/>
              <a:gd name="connsiteX135" fmla="*/ 588692 w 2684164"/>
              <a:gd name="connsiteY135" fmla="*/ 3276601 h 4340073"/>
              <a:gd name="connsiteX136" fmla="*/ 614886 w 2684164"/>
              <a:gd name="connsiteY136" fmla="*/ 3342323 h 4340073"/>
              <a:gd name="connsiteX137" fmla="*/ 586311 w 2684164"/>
              <a:gd name="connsiteY137" fmla="*/ 3392329 h 4340073"/>
              <a:gd name="connsiteX138" fmla="*/ 586310 w 2684164"/>
              <a:gd name="connsiteY138" fmla="*/ 3450432 h 4340073"/>
              <a:gd name="connsiteX139" fmla="*/ 562498 w 2684164"/>
              <a:gd name="connsiteY139" fmla="*/ 3493294 h 4340073"/>
              <a:gd name="connsiteX140" fmla="*/ 546781 w 2684164"/>
              <a:gd name="connsiteY140" fmla="*/ 3561398 h 4340073"/>
              <a:gd name="connsiteX141" fmla="*/ 538686 w 2684164"/>
              <a:gd name="connsiteY141" fmla="*/ 3611404 h 4340073"/>
              <a:gd name="connsiteX142" fmla="*/ 519635 w 2684164"/>
              <a:gd name="connsiteY142" fmla="*/ 3654266 h 4340073"/>
              <a:gd name="connsiteX143" fmla="*/ 547258 w 2684164"/>
              <a:gd name="connsiteY143" fmla="*/ 3685223 h 4340073"/>
              <a:gd name="connsiteX144" fmla="*/ 600598 w 2684164"/>
              <a:gd name="connsiteY144" fmla="*/ 3699034 h 4340073"/>
              <a:gd name="connsiteX145" fmla="*/ 659653 w 2684164"/>
              <a:gd name="connsiteY145" fmla="*/ 3678556 h 4340073"/>
              <a:gd name="connsiteX146" fmla="*/ 661558 w 2684164"/>
              <a:gd name="connsiteY146" fmla="*/ 3725703 h 4340073"/>
              <a:gd name="connsiteX147" fmla="*/ 717279 w 2684164"/>
              <a:gd name="connsiteY147" fmla="*/ 3725704 h 4340073"/>
              <a:gd name="connsiteX148" fmla="*/ 781573 w 2684164"/>
              <a:gd name="connsiteY148" fmla="*/ 3743801 h 4340073"/>
              <a:gd name="connsiteX149" fmla="*/ 807767 w 2684164"/>
              <a:gd name="connsiteY149" fmla="*/ 3792379 h 4340073"/>
              <a:gd name="connsiteX150" fmla="*/ 844438 w 2684164"/>
              <a:gd name="connsiteY150" fmla="*/ 3798094 h 4340073"/>
              <a:gd name="connsiteX151" fmla="*/ 872061 w 2684164"/>
              <a:gd name="connsiteY151" fmla="*/ 3815716 h 4340073"/>
              <a:gd name="connsiteX152" fmla="*/ 890158 w 2684164"/>
              <a:gd name="connsiteY152" fmla="*/ 3836194 h 4340073"/>
              <a:gd name="connsiteX153" fmla="*/ 897778 w 2684164"/>
              <a:gd name="connsiteY153" fmla="*/ 3866674 h 4340073"/>
              <a:gd name="connsiteX154" fmla="*/ 913018 w 2684164"/>
              <a:gd name="connsiteY154" fmla="*/ 3889534 h 4340073"/>
              <a:gd name="connsiteX155" fmla="*/ 957309 w 2684164"/>
              <a:gd name="connsiteY155" fmla="*/ 3922872 h 4340073"/>
              <a:gd name="connsiteX156" fmla="*/ 989218 w 2684164"/>
              <a:gd name="connsiteY156" fmla="*/ 3973354 h 4340073"/>
              <a:gd name="connsiteX157" fmla="*/ 1004458 w 2684164"/>
              <a:gd name="connsiteY157" fmla="*/ 3996214 h 4340073"/>
              <a:gd name="connsiteX158" fmla="*/ 1027318 w 2684164"/>
              <a:gd name="connsiteY158" fmla="*/ 4034314 h 4340073"/>
              <a:gd name="connsiteX159" fmla="*/ 1060179 w 2684164"/>
              <a:gd name="connsiteY159" fmla="*/ 4120039 h 4340073"/>
              <a:gd name="connsiteX160" fmla="*/ 1136856 w 2684164"/>
              <a:gd name="connsiteY160" fmla="*/ 4154329 h 4340073"/>
              <a:gd name="connsiteX161" fmla="*/ 1166383 w 2684164"/>
              <a:gd name="connsiteY161" fmla="*/ 4216241 h 4340073"/>
              <a:gd name="connsiteX162" fmla="*/ 1203054 w 2684164"/>
              <a:gd name="connsiteY162" fmla="*/ 4211479 h 4340073"/>
              <a:gd name="connsiteX163" fmla="*/ 1246393 w 2684164"/>
              <a:gd name="connsiteY163" fmla="*/ 4259581 h 4340073"/>
              <a:gd name="connsiteX164" fmla="*/ 1309258 w 2684164"/>
              <a:gd name="connsiteY164" fmla="*/ 4340067 h 4340073"/>
              <a:gd name="connsiteX165" fmla="*/ 1337833 w 2684164"/>
              <a:gd name="connsiteY165" fmla="*/ 4288631 h 4340073"/>
              <a:gd name="connsiteX166" fmla="*/ 1334023 w 2684164"/>
              <a:gd name="connsiteY166" fmla="*/ 4254342 h 4340073"/>
              <a:gd name="connsiteX167" fmla="*/ 1405938 w 2684164"/>
              <a:gd name="connsiteY167" fmla="*/ 4201002 h 4340073"/>
              <a:gd name="connsiteX168" fmla="*/ 1407842 w 2684164"/>
              <a:gd name="connsiteY168" fmla="*/ 4185285 h 4340073"/>
              <a:gd name="connsiteX169" fmla="*/ 1426098 w 2684164"/>
              <a:gd name="connsiteY169" fmla="*/ 4198779 h 4340073"/>
              <a:gd name="connsiteX170" fmla="*/ 1480708 w 2684164"/>
              <a:gd name="connsiteY170" fmla="*/ 4174014 h 4340073"/>
              <a:gd name="connsiteX171" fmla="*/ 1545478 w 2684164"/>
              <a:gd name="connsiteY171" fmla="*/ 4156234 h 4340073"/>
              <a:gd name="connsiteX172" fmla="*/ 1582308 w 2684164"/>
              <a:gd name="connsiteY172" fmla="*/ 4113689 h 4340073"/>
              <a:gd name="connsiteX173" fmla="*/ 1614693 w 2684164"/>
              <a:gd name="connsiteY173" fmla="*/ 4071779 h 4340073"/>
              <a:gd name="connsiteX174" fmla="*/ 1695973 w 2684164"/>
              <a:gd name="connsiteY174" fmla="*/ 4055904 h 4340073"/>
              <a:gd name="connsiteX175" fmla="*/ 1781698 w 2684164"/>
              <a:gd name="connsiteY175" fmla="*/ 4020344 h 4340073"/>
              <a:gd name="connsiteX176" fmla="*/ 1895998 w 2684164"/>
              <a:gd name="connsiteY176" fmla="*/ 3996214 h 4340073"/>
              <a:gd name="connsiteX177" fmla="*/ 1918858 w 2684164"/>
              <a:gd name="connsiteY177" fmla="*/ 3980974 h 4340073"/>
              <a:gd name="connsiteX178" fmla="*/ 1979818 w 2684164"/>
              <a:gd name="connsiteY178" fmla="*/ 3935254 h 4340073"/>
              <a:gd name="connsiteX179" fmla="*/ 2040778 w 2684164"/>
              <a:gd name="connsiteY179" fmla="*/ 3897154 h 4340073"/>
              <a:gd name="connsiteX180" fmla="*/ 2071258 w 2684164"/>
              <a:gd name="connsiteY180" fmla="*/ 3881914 h 4340073"/>
              <a:gd name="connsiteX181" fmla="*/ 2124598 w 2684164"/>
              <a:gd name="connsiteY181" fmla="*/ 3843814 h 4340073"/>
              <a:gd name="connsiteX182" fmla="*/ 2155078 w 2684164"/>
              <a:gd name="connsiteY182" fmla="*/ 3813334 h 4340073"/>
              <a:gd name="connsiteX183" fmla="*/ 2193178 w 2684164"/>
              <a:gd name="connsiteY183" fmla="*/ 3714274 h 4340073"/>
              <a:gd name="connsiteX184" fmla="*/ 2155078 w 2684164"/>
              <a:gd name="connsiteY184" fmla="*/ 3630454 h 4340073"/>
              <a:gd name="connsiteX185" fmla="*/ 2132218 w 2684164"/>
              <a:gd name="connsiteY185" fmla="*/ 3622834 h 4340073"/>
              <a:gd name="connsiteX186" fmla="*/ 2116978 w 2684164"/>
              <a:gd name="connsiteY186" fmla="*/ 3706654 h 4340073"/>
              <a:gd name="connsiteX187" fmla="*/ 2101738 w 2684164"/>
              <a:gd name="connsiteY187" fmla="*/ 3683794 h 4340073"/>
              <a:gd name="connsiteX188" fmla="*/ 2040778 w 2684164"/>
              <a:gd name="connsiteY188" fmla="*/ 3691414 h 4340073"/>
              <a:gd name="connsiteX189" fmla="*/ 2048398 w 2684164"/>
              <a:gd name="connsiteY189" fmla="*/ 3729514 h 4340073"/>
              <a:gd name="connsiteX190" fmla="*/ 2071258 w 2684164"/>
              <a:gd name="connsiteY190" fmla="*/ 3744754 h 4340073"/>
              <a:gd name="connsiteX191" fmla="*/ 2086498 w 2684164"/>
              <a:gd name="connsiteY191" fmla="*/ 3775234 h 4340073"/>
              <a:gd name="connsiteX192" fmla="*/ 2078878 w 2684164"/>
              <a:gd name="connsiteY192" fmla="*/ 3820954 h 4340073"/>
              <a:gd name="connsiteX193" fmla="*/ 2002678 w 2684164"/>
              <a:gd name="connsiteY193" fmla="*/ 3775234 h 4340073"/>
              <a:gd name="connsiteX194" fmla="*/ 1987438 w 2684164"/>
              <a:gd name="connsiteY194" fmla="*/ 3676174 h 4340073"/>
              <a:gd name="connsiteX195" fmla="*/ 1964578 w 2684164"/>
              <a:gd name="connsiteY195" fmla="*/ 3653314 h 4340073"/>
              <a:gd name="connsiteX196" fmla="*/ 1972198 w 2684164"/>
              <a:gd name="connsiteY196" fmla="*/ 3607594 h 4340073"/>
              <a:gd name="connsiteX197" fmla="*/ 2017918 w 2684164"/>
              <a:gd name="connsiteY197" fmla="*/ 3599974 h 4340073"/>
              <a:gd name="connsiteX198" fmla="*/ 2025538 w 2684164"/>
              <a:gd name="connsiteY198" fmla="*/ 3546634 h 4340073"/>
              <a:gd name="connsiteX199" fmla="*/ 2056018 w 2684164"/>
              <a:gd name="connsiteY199" fmla="*/ 3554254 h 4340073"/>
              <a:gd name="connsiteX200" fmla="*/ 2086498 w 2684164"/>
              <a:gd name="connsiteY200" fmla="*/ 3516154 h 4340073"/>
              <a:gd name="connsiteX201" fmla="*/ 2116978 w 2684164"/>
              <a:gd name="connsiteY201" fmla="*/ 3485674 h 4340073"/>
              <a:gd name="connsiteX202" fmla="*/ 2132218 w 2684164"/>
              <a:gd name="connsiteY202" fmla="*/ 3462814 h 4340073"/>
              <a:gd name="connsiteX203" fmla="*/ 2162698 w 2684164"/>
              <a:gd name="connsiteY203" fmla="*/ 3439954 h 4340073"/>
              <a:gd name="connsiteX204" fmla="*/ 2231278 w 2684164"/>
              <a:gd name="connsiteY204" fmla="*/ 3348514 h 4340073"/>
              <a:gd name="connsiteX205" fmla="*/ 2238898 w 2684164"/>
              <a:gd name="connsiteY205" fmla="*/ 3318034 h 4340073"/>
              <a:gd name="connsiteX206" fmla="*/ 2261758 w 2684164"/>
              <a:gd name="connsiteY206" fmla="*/ 3257074 h 4340073"/>
              <a:gd name="connsiteX207" fmla="*/ 2269378 w 2684164"/>
              <a:gd name="connsiteY207" fmla="*/ 3211354 h 4340073"/>
              <a:gd name="connsiteX208" fmla="*/ 2292238 w 2684164"/>
              <a:gd name="connsiteY208" fmla="*/ 3165634 h 4340073"/>
              <a:gd name="connsiteX209" fmla="*/ 2307478 w 2684164"/>
              <a:gd name="connsiteY209" fmla="*/ 3127534 h 4340073"/>
              <a:gd name="connsiteX210" fmla="*/ 2345578 w 2684164"/>
              <a:gd name="connsiteY210" fmla="*/ 3112294 h 4340073"/>
              <a:gd name="connsiteX211" fmla="*/ 2368438 w 2684164"/>
              <a:gd name="connsiteY211" fmla="*/ 3097054 h 4340073"/>
              <a:gd name="connsiteX212" fmla="*/ 2487977 w 2684164"/>
              <a:gd name="connsiteY212" fmla="*/ 3067050 h 4340073"/>
              <a:gd name="connsiteX213" fmla="*/ 2586085 w 2684164"/>
              <a:gd name="connsiteY213" fmla="*/ 3063717 h 4340073"/>
              <a:gd name="connsiteX214" fmla="*/ 2678476 w 2684164"/>
              <a:gd name="connsiteY214" fmla="*/ 3054668 h 4340073"/>
              <a:gd name="connsiteX0" fmla="*/ 2678476 w 2684164"/>
              <a:gd name="connsiteY0" fmla="*/ 3054668 h 4340073"/>
              <a:gd name="connsiteX1" fmla="*/ 2673238 w 2684164"/>
              <a:gd name="connsiteY1" fmla="*/ 3028474 h 4340073"/>
              <a:gd name="connsiteX2" fmla="*/ 2665618 w 2684164"/>
              <a:gd name="connsiteY2" fmla="*/ 2975134 h 4340073"/>
              <a:gd name="connsiteX3" fmla="*/ 2623708 w 2684164"/>
              <a:gd name="connsiteY3" fmla="*/ 2967038 h 4340073"/>
              <a:gd name="connsiteX4" fmla="*/ 2560367 w 2684164"/>
              <a:gd name="connsiteY4" fmla="*/ 2966561 h 4340073"/>
              <a:gd name="connsiteX5" fmla="*/ 2519410 w 2684164"/>
              <a:gd name="connsiteY5" fmla="*/ 2908936 h 4340073"/>
              <a:gd name="connsiteX6" fmla="*/ 2457021 w 2684164"/>
              <a:gd name="connsiteY6" fmla="*/ 2905601 h 4340073"/>
              <a:gd name="connsiteX7" fmla="*/ 2410349 w 2684164"/>
              <a:gd name="connsiteY7" fmla="*/ 2889885 h 4340073"/>
              <a:gd name="connsiteX8" fmla="*/ 2376058 w 2684164"/>
              <a:gd name="connsiteY8" fmla="*/ 2876074 h 4340073"/>
              <a:gd name="connsiteX9" fmla="*/ 2347960 w 2684164"/>
              <a:gd name="connsiteY9" fmla="*/ 2856071 h 4340073"/>
              <a:gd name="connsiteX10" fmla="*/ 2293190 w 2684164"/>
              <a:gd name="connsiteY10" fmla="*/ 2824163 h 4340073"/>
              <a:gd name="connsiteX11" fmla="*/ 2218895 w 2684164"/>
              <a:gd name="connsiteY11" fmla="*/ 2864167 h 4340073"/>
              <a:gd name="connsiteX12" fmla="*/ 2178414 w 2684164"/>
              <a:gd name="connsiteY12" fmla="*/ 2825116 h 4340073"/>
              <a:gd name="connsiteX13" fmla="*/ 2143172 w 2684164"/>
              <a:gd name="connsiteY13" fmla="*/ 2746058 h 4340073"/>
              <a:gd name="connsiteX14" fmla="*/ 2123646 w 2684164"/>
              <a:gd name="connsiteY14" fmla="*/ 2684621 h 4340073"/>
              <a:gd name="connsiteX15" fmla="*/ 2105549 w 2684164"/>
              <a:gd name="connsiteY15" fmla="*/ 2649379 h 4340073"/>
              <a:gd name="connsiteX16" fmla="*/ 2104119 w 2684164"/>
              <a:gd name="connsiteY16" fmla="*/ 2600801 h 4340073"/>
              <a:gd name="connsiteX17" fmla="*/ 2026490 w 2684164"/>
              <a:gd name="connsiteY17" fmla="*/ 2686051 h 4340073"/>
              <a:gd name="connsiteX18" fmla="*/ 1959340 w 2684164"/>
              <a:gd name="connsiteY18" fmla="*/ 2754154 h 4340073"/>
              <a:gd name="connsiteX19" fmla="*/ 1912191 w 2684164"/>
              <a:gd name="connsiteY19" fmla="*/ 2713196 h 4340073"/>
              <a:gd name="connsiteX20" fmla="*/ 1775507 w 2684164"/>
              <a:gd name="connsiteY20" fmla="*/ 2699862 h 4340073"/>
              <a:gd name="connsiteX21" fmla="*/ 1677399 w 2684164"/>
              <a:gd name="connsiteY21" fmla="*/ 2689860 h 4340073"/>
              <a:gd name="connsiteX22" fmla="*/ 1606915 w 2684164"/>
              <a:gd name="connsiteY22" fmla="*/ 2582229 h 4340073"/>
              <a:gd name="connsiteX23" fmla="*/ 1542145 w 2684164"/>
              <a:gd name="connsiteY23" fmla="*/ 2584133 h 4340073"/>
              <a:gd name="connsiteX24" fmla="*/ 1517379 w 2684164"/>
              <a:gd name="connsiteY24" fmla="*/ 2563654 h 4340073"/>
              <a:gd name="connsiteX25" fmla="*/ 1469278 w 2684164"/>
              <a:gd name="connsiteY25" fmla="*/ 2381726 h 4340073"/>
              <a:gd name="connsiteX26" fmla="*/ 1438798 w 2684164"/>
              <a:gd name="connsiteY26" fmla="*/ 2289334 h 4340073"/>
              <a:gd name="connsiteX27" fmla="*/ 1400698 w 2684164"/>
              <a:gd name="connsiteY27" fmla="*/ 2220754 h 4340073"/>
              <a:gd name="connsiteX28" fmla="*/ 1385458 w 2684164"/>
              <a:gd name="connsiteY28" fmla="*/ 2197894 h 4340073"/>
              <a:gd name="connsiteX29" fmla="*/ 1374981 w 2684164"/>
              <a:gd name="connsiteY29" fmla="*/ 2152651 h 4340073"/>
              <a:gd name="connsiteX30" fmla="*/ 1369742 w 2684164"/>
              <a:gd name="connsiteY30" fmla="*/ 2052162 h 4340073"/>
              <a:gd name="connsiteX31" fmla="*/ 1384030 w 2684164"/>
              <a:gd name="connsiteY31" fmla="*/ 1982630 h 4340073"/>
              <a:gd name="connsiteX32" fmla="*/ 1315926 w 2684164"/>
              <a:gd name="connsiteY32" fmla="*/ 1917859 h 4340073"/>
              <a:gd name="connsiteX33" fmla="*/ 1282588 w 2684164"/>
              <a:gd name="connsiteY33" fmla="*/ 1912621 h 4340073"/>
              <a:gd name="connsiteX34" fmla="*/ 1184957 w 2684164"/>
              <a:gd name="connsiteY34" fmla="*/ 1853089 h 4340073"/>
              <a:gd name="connsiteX35" fmla="*/ 1126856 w 2684164"/>
              <a:gd name="connsiteY35" fmla="*/ 1863567 h 4340073"/>
              <a:gd name="connsiteX36" fmla="*/ 1074467 w 2684164"/>
              <a:gd name="connsiteY36" fmla="*/ 1897379 h 4340073"/>
              <a:gd name="connsiteX37" fmla="*/ 1025413 w 2684164"/>
              <a:gd name="connsiteY37" fmla="*/ 1923098 h 4340073"/>
              <a:gd name="connsiteX38" fmla="*/ 958738 w 2684164"/>
              <a:gd name="connsiteY38" fmla="*/ 1984058 h 4340073"/>
              <a:gd name="connsiteX39" fmla="*/ 909684 w 2684164"/>
              <a:gd name="connsiteY39" fmla="*/ 1941672 h 4340073"/>
              <a:gd name="connsiteX40" fmla="*/ 854917 w 2684164"/>
              <a:gd name="connsiteY40" fmla="*/ 1915002 h 4340073"/>
              <a:gd name="connsiteX41" fmla="*/ 823960 w 2684164"/>
              <a:gd name="connsiteY41" fmla="*/ 1889284 h 4340073"/>
              <a:gd name="connsiteX42" fmla="*/ 800624 w 2684164"/>
              <a:gd name="connsiteY42" fmla="*/ 1846898 h 4340073"/>
              <a:gd name="connsiteX43" fmla="*/ 814912 w 2684164"/>
              <a:gd name="connsiteY43" fmla="*/ 1789748 h 4340073"/>
              <a:gd name="connsiteX44" fmla="*/ 804433 w 2684164"/>
              <a:gd name="connsiteY44" fmla="*/ 1720215 h 4340073"/>
              <a:gd name="connsiteX45" fmla="*/ 783955 w 2684164"/>
              <a:gd name="connsiteY45" fmla="*/ 1625441 h 4340073"/>
              <a:gd name="connsiteX46" fmla="*/ 760141 w 2684164"/>
              <a:gd name="connsiteY46" fmla="*/ 1635919 h 4340073"/>
              <a:gd name="connsiteX47" fmla="*/ 701563 w 2684164"/>
              <a:gd name="connsiteY47" fmla="*/ 1571626 h 4340073"/>
              <a:gd name="connsiteX48" fmla="*/ 730138 w 2684164"/>
              <a:gd name="connsiteY48" fmla="*/ 1519714 h 4340073"/>
              <a:gd name="connsiteX49" fmla="*/ 777763 w 2684164"/>
              <a:gd name="connsiteY49" fmla="*/ 1455420 h 4340073"/>
              <a:gd name="connsiteX50" fmla="*/ 775858 w 2684164"/>
              <a:gd name="connsiteY50" fmla="*/ 1429227 h 4340073"/>
              <a:gd name="connsiteX51" fmla="*/ 818721 w 2684164"/>
              <a:gd name="connsiteY51" fmla="*/ 1375409 h 4340073"/>
              <a:gd name="connsiteX52" fmla="*/ 826818 w 2684164"/>
              <a:gd name="connsiteY52" fmla="*/ 1282542 h 4340073"/>
              <a:gd name="connsiteX53" fmla="*/ 812529 w 2684164"/>
              <a:gd name="connsiteY53" fmla="*/ 1198721 h 4340073"/>
              <a:gd name="connsiteX54" fmla="*/ 780144 w 2684164"/>
              <a:gd name="connsiteY54" fmla="*/ 1151573 h 4340073"/>
              <a:gd name="connsiteX55" fmla="*/ 761571 w 2684164"/>
              <a:gd name="connsiteY55" fmla="*/ 1070134 h 4340073"/>
              <a:gd name="connsiteX56" fmla="*/ 805387 w 2684164"/>
              <a:gd name="connsiteY56" fmla="*/ 1034892 h 4340073"/>
              <a:gd name="connsiteX57" fmla="*/ 808720 w 2684164"/>
              <a:gd name="connsiteY57" fmla="*/ 976789 h 4340073"/>
              <a:gd name="connsiteX58" fmla="*/ 821102 w 2684164"/>
              <a:gd name="connsiteY58" fmla="*/ 901065 h 4340073"/>
              <a:gd name="connsiteX59" fmla="*/ 830151 w 2684164"/>
              <a:gd name="connsiteY59" fmla="*/ 833914 h 4340073"/>
              <a:gd name="connsiteX60" fmla="*/ 844915 w 2684164"/>
              <a:gd name="connsiteY60" fmla="*/ 795814 h 4340073"/>
              <a:gd name="connsiteX61" fmla="*/ 860154 w 2684164"/>
              <a:gd name="connsiteY61" fmla="*/ 762475 h 4340073"/>
              <a:gd name="connsiteX62" fmla="*/ 833961 w 2684164"/>
              <a:gd name="connsiteY62" fmla="*/ 696754 h 4340073"/>
              <a:gd name="connsiteX63" fmla="*/ 818245 w 2684164"/>
              <a:gd name="connsiteY63" fmla="*/ 573405 h 4340073"/>
              <a:gd name="connsiteX64" fmla="*/ 787764 w 2684164"/>
              <a:gd name="connsiteY64" fmla="*/ 536259 h 4340073"/>
              <a:gd name="connsiteX65" fmla="*/ 770143 w 2684164"/>
              <a:gd name="connsiteY65" fmla="*/ 505777 h 4340073"/>
              <a:gd name="connsiteX66" fmla="*/ 747283 w 2684164"/>
              <a:gd name="connsiteY66" fmla="*/ 430054 h 4340073"/>
              <a:gd name="connsiteX67" fmla="*/ 720137 w 2684164"/>
              <a:gd name="connsiteY67" fmla="*/ 349091 h 4340073"/>
              <a:gd name="connsiteX68" fmla="*/ 732519 w 2684164"/>
              <a:gd name="connsiteY68" fmla="*/ 321469 h 4340073"/>
              <a:gd name="connsiteX69" fmla="*/ 729187 w 2684164"/>
              <a:gd name="connsiteY69" fmla="*/ 256223 h 4340073"/>
              <a:gd name="connsiteX70" fmla="*/ 710137 w 2684164"/>
              <a:gd name="connsiteY70" fmla="*/ 241935 h 4340073"/>
              <a:gd name="connsiteX71" fmla="*/ 702040 w 2684164"/>
              <a:gd name="connsiteY71" fmla="*/ 171451 h 4340073"/>
              <a:gd name="connsiteX72" fmla="*/ 668226 w 2684164"/>
              <a:gd name="connsiteY72" fmla="*/ 120015 h 4340073"/>
              <a:gd name="connsiteX73" fmla="*/ 679180 w 2684164"/>
              <a:gd name="connsiteY73" fmla="*/ 70485 h 4340073"/>
              <a:gd name="connsiteX74" fmla="*/ 650127 w 2684164"/>
              <a:gd name="connsiteY74" fmla="*/ 0 h 4340073"/>
              <a:gd name="connsiteX75" fmla="*/ 605837 w 2684164"/>
              <a:gd name="connsiteY75" fmla="*/ 10001 h 4340073"/>
              <a:gd name="connsiteX76" fmla="*/ 535352 w 2684164"/>
              <a:gd name="connsiteY76" fmla="*/ 85249 h 4340073"/>
              <a:gd name="connsiteX77" fmla="*/ 552497 w 2684164"/>
              <a:gd name="connsiteY77" fmla="*/ 158591 h 4340073"/>
              <a:gd name="connsiteX78" fmla="*/ 545831 w 2684164"/>
              <a:gd name="connsiteY78" fmla="*/ 234792 h 4340073"/>
              <a:gd name="connsiteX79" fmla="*/ 498205 w 2684164"/>
              <a:gd name="connsiteY79" fmla="*/ 313373 h 4340073"/>
              <a:gd name="connsiteX80" fmla="*/ 453913 w 2684164"/>
              <a:gd name="connsiteY80" fmla="*/ 408147 h 4340073"/>
              <a:gd name="connsiteX81" fmla="*/ 361044 w 2684164"/>
              <a:gd name="connsiteY81" fmla="*/ 381476 h 4340073"/>
              <a:gd name="connsiteX82" fmla="*/ 293418 w 2684164"/>
              <a:gd name="connsiteY82" fmla="*/ 441960 h 4340073"/>
              <a:gd name="connsiteX83" fmla="*/ 263413 w 2684164"/>
              <a:gd name="connsiteY83" fmla="*/ 513874 h 4340073"/>
              <a:gd name="connsiteX84" fmla="*/ 314848 w 2684164"/>
              <a:gd name="connsiteY84" fmla="*/ 574834 h 4340073"/>
              <a:gd name="connsiteX85" fmla="*/ 228646 w 2684164"/>
              <a:gd name="connsiteY85" fmla="*/ 711995 h 4340073"/>
              <a:gd name="connsiteX86" fmla="*/ 255318 w 2684164"/>
              <a:gd name="connsiteY86" fmla="*/ 758667 h 4340073"/>
              <a:gd name="connsiteX87" fmla="*/ 241029 w 2684164"/>
              <a:gd name="connsiteY87" fmla="*/ 834390 h 4340073"/>
              <a:gd name="connsiteX88" fmla="*/ 295798 w 2684164"/>
              <a:gd name="connsiteY88" fmla="*/ 849630 h 4340073"/>
              <a:gd name="connsiteX89" fmla="*/ 343899 w 2684164"/>
              <a:gd name="connsiteY89" fmla="*/ 872966 h 4340073"/>
              <a:gd name="connsiteX90" fmla="*/ 317230 w 2684164"/>
              <a:gd name="connsiteY90" fmla="*/ 957263 h 4340073"/>
              <a:gd name="connsiteX91" fmla="*/ 314849 w 2684164"/>
              <a:gd name="connsiteY91" fmla="*/ 1051560 h 4340073"/>
              <a:gd name="connsiteX92" fmla="*/ 231506 w 2684164"/>
              <a:gd name="connsiteY92" fmla="*/ 1096803 h 4340073"/>
              <a:gd name="connsiteX93" fmla="*/ 152447 w 2684164"/>
              <a:gd name="connsiteY93" fmla="*/ 1095376 h 4340073"/>
              <a:gd name="connsiteX94" fmla="*/ 159114 w 2684164"/>
              <a:gd name="connsiteY94" fmla="*/ 1245395 h 4340073"/>
              <a:gd name="connsiteX95" fmla="*/ 221503 w 2684164"/>
              <a:gd name="connsiteY95" fmla="*/ 1283494 h 4340073"/>
              <a:gd name="connsiteX96" fmla="*/ 210073 w 2684164"/>
              <a:gd name="connsiteY96" fmla="*/ 1344454 h 4340073"/>
              <a:gd name="connsiteX97" fmla="*/ 292464 w 2684164"/>
              <a:gd name="connsiteY97" fmla="*/ 1416368 h 4340073"/>
              <a:gd name="connsiteX98" fmla="*/ 272938 w 2684164"/>
              <a:gd name="connsiteY98" fmla="*/ 1466374 h 4340073"/>
              <a:gd name="connsiteX99" fmla="*/ 237219 w 2684164"/>
              <a:gd name="connsiteY99" fmla="*/ 1567339 h 4340073"/>
              <a:gd name="connsiteX100" fmla="*/ 212455 w 2684164"/>
              <a:gd name="connsiteY100" fmla="*/ 1594485 h 4340073"/>
              <a:gd name="connsiteX101" fmla="*/ 152923 w 2684164"/>
              <a:gd name="connsiteY101" fmla="*/ 1602105 h 4340073"/>
              <a:gd name="connsiteX102" fmla="*/ 96249 w 2684164"/>
              <a:gd name="connsiteY102" fmla="*/ 1652111 h 4340073"/>
              <a:gd name="connsiteX103" fmla="*/ 35289 w 2684164"/>
              <a:gd name="connsiteY103" fmla="*/ 1684497 h 4340073"/>
              <a:gd name="connsiteX104" fmla="*/ 11001 w 2684164"/>
              <a:gd name="connsiteY104" fmla="*/ 1750219 h 4340073"/>
              <a:gd name="connsiteX105" fmla="*/ 523 w 2684164"/>
              <a:gd name="connsiteY105" fmla="*/ 1875473 h 4340073"/>
              <a:gd name="connsiteX106" fmla="*/ 29098 w 2684164"/>
              <a:gd name="connsiteY106" fmla="*/ 1938814 h 4340073"/>
              <a:gd name="connsiteX107" fmla="*/ 79104 w 2684164"/>
              <a:gd name="connsiteY107" fmla="*/ 1993107 h 4340073"/>
              <a:gd name="connsiteX108" fmla="*/ 166258 w 2684164"/>
              <a:gd name="connsiteY108" fmla="*/ 2037874 h 4340073"/>
              <a:gd name="connsiteX109" fmla="*/ 241505 w 2684164"/>
              <a:gd name="connsiteY109" fmla="*/ 2100263 h 4340073"/>
              <a:gd name="connsiteX110" fmla="*/ 265318 w 2684164"/>
              <a:gd name="connsiteY110" fmla="*/ 2182654 h 4340073"/>
              <a:gd name="connsiteX111" fmla="*/ 318182 w 2684164"/>
              <a:gd name="connsiteY111" fmla="*/ 2265045 h 4340073"/>
              <a:gd name="connsiteX112" fmla="*/ 443436 w 2684164"/>
              <a:gd name="connsiteY112" fmla="*/ 2258854 h 4340073"/>
              <a:gd name="connsiteX113" fmla="*/ 472010 w 2684164"/>
              <a:gd name="connsiteY113" fmla="*/ 2296954 h 4340073"/>
              <a:gd name="connsiteX114" fmla="*/ 510111 w 2684164"/>
              <a:gd name="connsiteY114" fmla="*/ 2330292 h 4340073"/>
              <a:gd name="connsiteX115" fmla="*/ 541067 w 2684164"/>
              <a:gd name="connsiteY115" fmla="*/ 2318385 h 4340073"/>
              <a:gd name="connsiteX116" fmla="*/ 564403 w 2684164"/>
              <a:gd name="connsiteY116" fmla="*/ 2392680 h 4340073"/>
              <a:gd name="connsiteX117" fmla="*/ 543448 w 2684164"/>
              <a:gd name="connsiteY117" fmla="*/ 2461737 h 4340073"/>
              <a:gd name="connsiteX118" fmla="*/ 497728 w 2684164"/>
              <a:gd name="connsiteY118" fmla="*/ 2511267 h 4340073"/>
              <a:gd name="connsiteX119" fmla="*/ 499633 w 2684164"/>
              <a:gd name="connsiteY119" fmla="*/ 2549843 h 4340073"/>
              <a:gd name="connsiteX120" fmla="*/ 491061 w 2684164"/>
              <a:gd name="connsiteY120" fmla="*/ 2611279 h 4340073"/>
              <a:gd name="connsiteX121" fmla="*/ 524398 w 2684164"/>
              <a:gd name="connsiteY121" fmla="*/ 2648902 h 4340073"/>
              <a:gd name="connsiteX122" fmla="*/ 532018 w 2684164"/>
              <a:gd name="connsiteY122" fmla="*/ 2681764 h 4340073"/>
              <a:gd name="connsiteX123" fmla="*/ 564879 w 2684164"/>
              <a:gd name="connsiteY123" fmla="*/ 2642236 h 4340073"/>
              <a:gd name="connsiteX124" fmla="*/ 598217 w 2684164"/>
              <a:gd name="connsiteY124" fmla="*/ 2584610 h 4340073"/>
              <a:gd name="connsiteX125" fmla="*/ 655366 w 2684164"/>
              <a:gd name="connsiteY125" fmla="*/ 2589848 h 4340073"/>
              <a:gd name="connsiteX126" fmla="*/ 717279 w 2684164"/>
              <a:gd name="connsiteY126" fmla="*/ 2680812 h 4340073"/>
              <a:gd name="connsiteX127" fmla="*/ 755855 w 2684164"/>
              <a:gd name="connsiteY127" fmla="*/ 2739390 h 4340073"/>
              <a:gd name="connsiteX128" fmla="*/ 713945 w 2684164"/>
              <a:gd name="connsiteY128" fmla="*/ 2816067 h 4340073"/>
              <a:gd name="connsiteX129" fmla="*/ 642032 w 2684164"/>
              <a:gd name="connsiteY129" fmla="*/ 2851785 h 4340073"/>
              <a:gd name="connsiteX130" fmla="*/ 592978 w 2684164"/>
              <a:gd name="connsiteY130" fmla="*/ 2914174 h 4340073"/>
              <a:gd name="connsiteX131" fmla="*/ 526779 w 2684164"/>
              <a:gd name="connsiteY131" fmla="*/ 2938462 h 4340073"/>
              <a:gd name="connsiteX132" fmla="*/ 497252 w 2684164"/>
              <a:gd name="connsiteY132" fmla="*/ 2980373 h 4340073"/>
              <a:gd name="connsiteX133" fmla="*/ 527732 w 2684164"/>
              <a:gd name="connsiteY133" fmla="*/ 3081814 h 4340073"/>
              <a:gd name="connsiteX134" fmla="*/ 533923 w 2684164"/>
              <a:gd name="connsiteY134" fmla="*/ 3220403 h 4340073"/>
              <a:gd name="connsiteX135" fmla="*/ 588692 w 2684164"/>
              <a:gd name="connsiteY135" fmla="*/ 3276601 h 4340073"/>
              <a:gd name="connsiteX136" fmla="*/ 614886 w 2684164"/>
              <a:gd name="connsiteY136" fmla="*/ 3342323 h 4340073"/>
              <a:gd name="connsiteX137" fmla="*/ 586311 w 2684164"/>
              <a:gd name="connsiteY137" fmla="*/ 3392329 h 4340073"/>
              <a:gd name="connsiteX138" fmla="*/ 586310 w 2684164"/>
              <a:gd name="connsiteY138" fmla="*/ 3450432 h 4340073"/>
              <a:gd name="connsiteX139" fmla="*/ 562498 w 2684164"/>
              <a:gd name="connsiteY139" fmla="*/ 3493294 h 4340073"/>
              <a:gd name="connsiteX140" fmla="*/ 546781 w 2684164"/>
              <a:gd name="connsiteY140" fmla="*/ 3561398 h 4340073"/>
              <a:gd name="connsiteX141" fmla="*/ 538686 w 2684164"/>
              <a:gd name="connsiteY141" fmla="*/ 3611404 h 4340073"/>
              <a:gd name="connsiteX142" fmla="*/ 519635 w 2684164"/>
              <a:gd name="connsiteY142" fmla="*/ 3654266 h 4340073"/>
              <a:gd name="connsiteX143" fmla="*/ 547258 w 2684164"/>
              <a:gd name="connsiteY143" fmla="*/ 3685223 h 4340073"/>
              <a:gd name="connsiteX144" fmla="*/ 600598 w 2684164"/>
              <a:gd name="connsiteY144" fmla="*/ 3699034 h 4340073"/>
              <a:gd name="connsiteX145" fmla="*/ 659653 w 2684164"/>
              <a:gd name="connsiteY145" fmla="*/ 3678556 h 4340073"/>
              <a:gd name="connsiteX146" fmla="*/ 661558 w 2684164"/>
              <a:gd name="connsiteY146" fmla="*/ 3725703 h 4340073"/>
              <a:gd name="connsiteX147" fmla="*/ 717279 w 2684164"/>
              <a:gd name="connsiteY147" fmla="*/ 3725704 h 4340073"/>
              <a:gd name="connsiteX148" fmla="*/ 781573 w 2684164"/>
              <a:gd name="connsiteY148" fmla="*/ 3743801 h 4340073"/>
              <a:gd name="connsiteX149" fmla="*/ 807767 w 2684164"/>
              <a:gd name="connsiteY149" fmla="*/ 3792379 h 4340073"/>
              <a:gd name="connsiteX150" fmla="*/ 844438 w 2684164"/>
              <a:gd name="connsiteY150" fmla="*/ 3798094 h 4340073"/>
              <a:gd name="connsiteX151" fmla="*/ 872061 w 2684164"/>
              <a:gd name="connsiteY151" fmla="*/ 3815716 h 4340073"/>
              <a:gd name="connsiteX152" fmla="*/ 890158 w 2684164"/>
              <a:gd name="connsiteY152" fmla="*/ 3836194 h 4340073"/>
              <a:gd name="connsiteX153" fmla="*/ 897778 w 2684164"/>
              <a:gd name="connsiteY153" fmla="*/ 3866674 h 4340073"/>
              <a:gd name="connsiteX154" fmla="*/ 913018 w 2684164"/>
              <a:gd name="connsiteY154" fmla="*/ 3889534 h 4340073"/>
              <a:gd name="connsiteX155" fmla="*/ 957309 w 2684164"/>
              <a:gd name="connsiteY155" fmla="*/ 3922872 h 4340073"/>
              <a:gd name="connsiteX156" fmla="*/ 989218 w 2684164"/>
              <a:gd name="connsiteY156" fmla="*/ 3973354 h 4340073"/>
              <a:gd name="connsiteX157" fmla="*/ 1004458 w 2684164"/>
              <a:gd name="connsiteY157" fmla="*/ 3996214 h 4340073"/>
              <a:gd name="connsiteX158" fmla="*/ 1027318 w 2684164"/>
              <a:gd name="connsiteY158" fmla="*/ 4034314 h 4340073"/>
              <a:gd name="connsiteX159" fmla="*/ 1060179 w 2684164"/>
              <a:gd name="connsiteY159" fmla="*/ 4120039 h 4340073"/>
              <a:gd name="connsiteX160" fmla="*/ 1136856 w 2684164"/>
              <a:gd name="connsiteY160" fmla="*/ 4154329 h 4340073"/>
              <a:gd name="connsiteX161" fmla="*/ 1166383 w 2684164"/>
              <a:gd name="connsiteY161" fmla="*/ 4216241 h 4340073"/>
              <a:gd name="connsiteX162" fmla="*/ 1203054 w 2684164"/>
              <a:gd name="connsiteY162" fmla="*/ 4211479 h 4340073"/>
              <a:gd name="connsiteX163" fmla="*/ 1246393 w 2684164"/>
              <a:gd name="connsiteY163" fmla="*/ 4259581 h 4340073"/>
              <a:gd name="connsiteX164" fmla="*/ 1309258 w 2684164"/>
              <a:gd name="connsiteY164" fmla="*/ 4340067 h 4340073"/>
              <a:gd name="connsiteX165" fmla="*/ 1337833 w 2684164"/>
              <a:gd name="connsiteY165" fmla="*/ 4288631 h 4340073"/>
              <a:gd name="connsiteX166" fmla="*/ 1334023 w 2684164"/>
              <a:gd name="connsiteY166" fmla="*/ 4254342 h 4340073"/>
              <a:gd name="connsiteX167" fmla="*/ 1405938 w 2684164"/>
              <a:gd name="connsiteY167" fmla="*/ 4201002 h 4340073"/>
              <a:gd name="connsiteX168" fmla="*/ 1407842 w 2684164"/>
              <a:gd name="connsiteY168" fmla="*/ 4185285 h 4340073"/>
              <a:gd name="connsiteX169" fmla="*/ 1426098 w 2684164"/>
              <a:gd name="connsiteY169" fmla="*/ 4198779 h 4340073"/>
              <a:gd name="connsiteX170" fmla="*/ 1480708 w 2684164"/>
              <a:gd name="connsiteY170" fmla="*/ 4174014 h 4340073"/>
              <a:gd name="connsiteX171" fmla="*/ 1545478 w 2684164"/>
              <a:gd name="connsiteY171" fmla="*/ 4156234 h 4340073"/>
              <a:gd name="connsiteX172" fmla="*/ 1582308 w 2684164"/>
              <a:gd name="connsiteY172" fmla="*/ 4113689 h 4340073"/>
              <a:gd name="connsiteX173" fmla="*/ 1617868 w 2684164"/>
              <a:gd name="connsiteY173" fmla="*/ 4078129 h 4340073"/>
              <a:gd name="connsiteX174" fmla="*/ 1695973 w 2684164"/>
              <a:gd name="connsiteY174" fmla="*/ 4055904 h 4340073"/>
              <a:gd name="connsiteX175" fmla="*/ 1781698 w 2684164"/>
              <a:gd name="connsiteY175" fmla="*/ 4020344 h 4340073"/>
              <a:gd name="connsiteX176" fmla="*/ 1895998 w 2684164"/>
              <a:gd name="connsiteY176" fmla="*/ 3996214 h 4340073"/>
              <a:gd name="connsiteX177" fmla="*/ 1918858 w 2684164"/>
              <a:gd name="connsiteY177" fmla="*/ 3980974 h 4340073"/>
              <a:gd name="connsiteX178" fmla="*/ 1979818 w 2684164"/>
              <a:gd name="connsiteY178" fmla="*/ 3935254 h 4340073"/>
              <a:gd name="connsiteX179" fmla="*/ 2040778 w 2684164"/>
              <a:gd name="connsiteY179" fmla="*/ 3897154 h 4340073"/>
              <a:gd name="connsiteX180" fmla="*/ 2071258 w 2684164"/>
              <a:gd name="connsiteY180" fmla="*/ 3881914 h 4340073"/>
              <a:gd name="connsiteX181" fmla="*/ 2124598 w 2684164"/>
              <a:gd name="connsiteY181" fmla="*/ 3843814 h 4340073"/>
              <a:gd name="connsiteX182" fmla="*/ 2155078 w 2684164"/>
              <a:gd name="connsiteY182" fmla="*/ 3813334 h 4340073"/>
              <a:gd name="connsiteX183" fmla="*/ 2193178 w 2684164"/>
              <a:gd name="connsiteY183" fmla="*/ 3714274 h 4340073"/>
              <a:gd name="connsiteX184" fmla="*/ 2155078 w 2684164"/>
              <a:gd name="connsiteY184" fmla="*/ 3630454 h 4340073"/>
              <a:gd name="connsiteX185" fmla="*/ 2132218 w 2684164"/>
              <a:gd name="connsiteY185" fmla="*/ 3622834 h 4340073"/>
              <a:gd name="connsiteX186" fmla="*/ 2116978 w 2684164"/>
              <a:gd name="connsiteY186" fmla="*/ 3706654 h 4340073"/>
              <a:gd name="connsiteX187" fmla="*/ 2101738 w 2684164"/>
              <a:gd name="connsiteY187" fmla="*/ 3683794 h 4340073"/>
              <a:gd name="connsiteX188" fmla="*/ 2040778 w 2684164"/>
              <a:gd name="connsiteY188" fmla="*/ 3691414 h 4340073"/>
              <a:gd name="connsiteX189" fmla="*/ 2048398 w 2684164"/>
              <a:gd name="connsiteY189" fmla="*/ 3729514 h 4340073"/>
              <a:gd name="connsiteX190" fmla="*/ 2071258 w 2684164"/>
              <a:gd name="connsiteY190" fmla="*/ 3744754 h 4340073"/>
              <a:gd name="connsiteX191" fmla="*/ 2086498 w 2684164"/>
              <a:gd name="connsiteY191" fmla="*/ 3775234 h 4340073"/>
              <a:gd name="connsiteX192" fmla="*/ 2078878 w 2684164"/>
              <a:gd name="connsiteY192" fmla="*/ 3820954 h 4340073"/>
              <a:gd name="connsiteX193" fmla="*/ 2002678 w 2684164"/>
              <a:gd name="connsiteY193" fmla="*/ 3775234 h 4340073"/>
              <a:gd name="connsiteX194" fmla="*/ 1987438 w 2684164"/>
              <a:gd name="connsiteY194" fmla="*/ 3676174 h 4340073"/>
              <a:gd name="connsiteX195" fmla="*/ 1964578 w 2684164"/>
              <a:gd name="connsiteY195" fmla="*/ 3653314 h 4340073"/>
              <a:gd name="connsiteX196" fmla="*/ 1972198 w 2684164"/>
              <a:gd name="connsiteY196" fmla="*/ 3607594 h 4340073"/>
              <a:gd name="connsiteX197" fmla="*/ 2017918 w 2684164"/>
              <a:gd name="connsiteY197" fmla="*/ 3599974 h 4340073"/>
              <a:gd name="connsiteX198" fmla="*/ 2025538 w 2684164"/>
              <a:gd name="connsiteY198" fmla="*/ 3546634 h 4340073"/>
              <a:gd name="connsiteX199" fmla="*/ 2056018 w 2684164"/>
              <a:gd name="connsiteY199" fmla="*/ 3554254 h 4340073"/>
              <a:gd name="connsiteX200" fmla="*/ 2086498 w 2684164"/>
              <a:gd name="connsiteY200" fmla="*/ 3516154 h 4340073"/>
              <a:gd name="connsiteX201" fmla="*/ 2116978 w 2684164"/>
              <a:gd name="connsiteY201" fmla="*/ 3485674 h 4340073"/>
              <a:gd name="connsiteX202" fmla="*/ 2132218 w 2684164"/>
              <a:gd name="connsiteY202" fmla="*/ 3462814 h 4340073"/>
              <a:gd name="connsiteX203" fmla="*/ 2162698 w 2684164"/>
              <a:gd name="connsiteY203" fmla="*/ 3439954 h 4340073"/>
              <a:gd name="connsiteX204" fmla="*/ 2231278 w 2684164"/>
              <a:gd name="connsiteY204" fmla="*/ 3348514 h 4340073"/>
              <a:gd name="connsiteX205" fmla="*/ 2238898 w 2684164"/>
              <a:gd name="connsiteY205" fmla="*/ 3318034 h 4340073"/>
              <a:gd name="connsiteX206" fmla="*/ 2261758 w 2684164"/>
              <a:gd name="connsiteY206" fmla="*/ 3257074 h 4340073"/>
              <a:gd name="connsiteX207" fmla="*/ 2269378 w 2684164"/>
              <a:gd name="connsiteY207" fmla="*/ 3211354 h 4340073"/>
              <a:gd name="connsiteX208" fmla="*/ 2292238 w 2684164"/>
              <a:gd name="connsiteY208" fmla="*/ 3165634 h 4340073"/>
              <a:gd name="connsiteX209" fmla="*/ 2307478 w 2684164"/>
              <a:gd name="connsiteY209" fmla="*/ 3127534 h 4340073"/>
              <a:gd name="connsiteX210" fmla="*/ 2345578 w 2684164"/>
              <a:gd name="connsiteY210" fmla="*/ 3112294 h 4340073"/>
              <a:gd name="connsiteX211" fmla="*/ 2368438 w 2684164"/>
              <a:gd name="connsiteY211" fmla="*/ 3097054 h 4340073"/>
              <a:gd name="connsiteX212" fmla="*/ 2487977 w 2684164"/>
              <a:gd name="connsiteY212" fmla="*/ 3067050 h 4340073"/>
              <a:gd name="connsiteX213" fmla="*/ 2586085 w 2684164"/>
              <a:gd name="connsiteY213" fmla="*/ 3063717 h 4340073"/>
              <a:gd name="connsiteX214" fmla="*/ 2678476 w 2684164"/>
              <a:gd name="connsiteY214" fmla="*/ 3054668 h 4340073"/>
              <a:gd name="connsiteX0" fmla="*/ 2678476 w 2684164"/>
              <a:gd name="connsiteY0" fmla="*/ 3054668 h 4340073"/>
              <a:gd name="connsiteX1" fmla="*/ 2673238 w 2684164"/>
              <a:gd name="connsiteY1" fmla="*/ 3028474 h 4340073"/>
              <a:gd name="connsiteX2" fmla="*/ 2665618 w 2684164"/>
              <a:gd name="connsiteY2" fmla="*/ 2975134 h 4340073"/>
              <a:gd name="connsiteX3" fmla="*/ 2623708 w 2684164"/>
              <a:gd name="connsiteY3" fmla="*/ 2967038 h 4340073"/>
              <a:gd name="connsiteX4" fmla="*/ 2560367 w 2684164"/>
              <a:gd name="connsiteY4" fmla="*/ 2966561 h 4340073"/>
              <a:gd name="connsiteX5" fmla="*/ 2519410 w 2684164"/>
              <a:gd name="connsiteY5" fmla="*/ 2908936 h 4340073"/>
              <a:gd name="connsiteX6" fmla="*/ 2457021 w 2684164"/>
              <a:gd name="connsiteY6" fmla="*/ 2905601 h 4340073"/>
              <a:gd name="connsiteX7" fmla="*/ 2410349 w 2684164"/>
              <a:gd name="connsiteY7" fmla="*/ 2889885 h 4340073"/>
              <a:gd name="connsiteX8" fmla="*/ 2376058 w 2684164"/>
              <a:gd name="connsiteY8" fmla="*/ 2876074 h 4340073"/>
              <a:gd name="connsiteX9" fmla="*/ 2347960 w 2684164"/>
              <a:gd name="connsiteY9" fmla="*/ 2856071 h 4340073"/>
              <a:gd name="connsiteX10" fmla="*/ 2293190 w 2684164"/>
              <a:gd name="connsiteY10" fmla="*/ 2824163 h 4340073"/>
              <a:gd name="connsiteX11" fmla="*/ 2218895 w 2684164"/>
              <a:gd name="connsiteY11" fmla="*/ 2864167 h 4340073"/>
              <a:gd name="connsiteX12" fmla="*/ 2178414 w 2684164"/>
              <a:gd name="connsiteY12" fmla="*/ 2825116 h 4340073"/>
              <a:gd name="connsiteX13" fmla="*/ 2143172 w 2684164"/>
              <a:gd name="connsiteY13" fmla="*/ 2746058 h 4340073"/>
              <a:gd name="connsiteX14" fmla="*/ 2123646 w 2684164"/>
              <a:gd name="connsiteY14" fmla="*/ 2684621 h 4340073"/>
              <a:gd name="connsiteX15" fmla="*/ 2105549 w 2684164"/>
              <a:gd name="connsiteY15" fmla="*/ 2649379 h 4340073"/>
              <a:gd name="connsiteX16" fmla="*/ 2104119 w 2684164"/>
              <a:gd name="connsiteY16" fmla="*/ 2600801 h 4340073"/>
              <a:gd name="connsiteX17" fmla="*/ 2026490 w 2684164"/>
              <a:gd name="connsiteY17" fmla="*/ 2686051 h 4340073"/>
              <a:gd name="connsiteX18" fmla="*/ 1959340 w 2684164"/>
              <a:gd name="connsiteY18" fmla="*/ 2754154 h 4340073"/>
              <a:gd name="connsiteX19" fmla="*/ 1912191 w 2684164"/>
              <a:gd name="connsiteY19" fmla="*/ 2713196 h 4340073"/>
              <a:gd name="connsiteX20" fmla="*/ 1775507 w 2684164"/>
              <a:gd name="connsiteY20" fmla="*/ 2699862 h 4340073"/>
              <a:gd name="connsiteX21" fmla="*/ 1677399 w 2684164"/>
              <a:gd name="connsiteY21" fmla="*/ 2689860 h 4340073"/>
              <a:gd name="connsiteX22" fmla="*/ 1606915 w 2684164"/>
              <a:gd name="connsiteY22" fmla="*/ 2582229 h 4340073"/>
              <a:gd name="connsiteX23" fmla="*/ 1542145 w 2684164"/>
              <a:gd name="connsiteY23" fmla="*/ 2584133 h 4340073"/>
              <a:gd name="connsiteX24" fmla="*/ 1517379 w 2684164"/>
              <a:gd name="connsiteY24" fmla="*/ 2563654 h 4340073"/>
              <a:gd name="connsiteX25" fmla="*/ 1469278 w 2684164"/>
              <a:gd name="connsiteY25" fmla="*/ 2381726 h 4340073"/>
              <a:gd name="connsiteX26" fmla="*/ 1438798 w 2684164"/>
              <a:gd name="connsiteY26" fmla="*/ 2289334 h 4340073"/>
              <a:gd name="connsiteX27" fmla="*/ 1400698 w 2684164"/>
              <a:gd name="connsiteY27" fmla="*/ 2220754 h 4340073"/>
              <a:gd name="connsiteX28" fmla="*/ 1385458 w 2684164"/>
              <a:gd name="connsiteY28" fmla="*/ 2197894 h 4340073"/>
              <a:gd name="connsiteX29" fmla="*/ 1374981 w 2684164"/>
              <a:gd name="connsiteY29" fmla="*/ 2152651 h 4340073"/>
              <a:gd name="connsiteX30" fmla="*/ 1369742 w 2684164"/>
              <a:gd name="connsiteY30" fmla="*/ 2052162 h 4340073"/>
              <a:gd name="connsiteX31" fmla="*/ 1384030 w 2684164"/>
              <a:gd name="connsiteY31" fmla="*/ 1982630 h 4340073"/>
              <a:gd name="connsiteX32" fmla="*/ 1315926 w 2684164"/>
              <a:gd name="connsiteY32" fmla="*/ 1917859 h 4340073"/>
              <a:gd name="connsiteX33" fmla="*/ 1282588 w 2684164"/>
              <a:gd name="connsiteY33" fmla="*/ 1912621 h 4340073"/>
              <a:gd name="connsiteX34" fmla="*/ 1184957 w 2684164"/>
              <a:gd name="connsiteY34" fmla="*/ 1853089 h 4340073"/>
              <a:gd name="connsiteX35" fmla="*/ 1126856 w 2684164"/>
              <a:gd name="connsiteY35" fmla="*/ 1863567 h 4340073"/>
              <a:gd name="connsiteX36" fmla="*/ 1074467 w 2684164"/>
              <a:gd name="connsiteY36" fmla="*/ 1897379 h 4340073"/>
              <a:gd name="connsiteX37" fmla="*/ 1025413 w 2684164"/>
              <a:gd name="connsiteY37" fmla="*/ 1923098 h 4340073"/>
              <a:gd name="connsiteX38" fmla="*/ 958738 w 2684164"/>
              <a:gd name="connsiteY38" fmla="*/ 1984058 h 4340073"/>
              <a:gd name="connsiteX39" fmla="*/ 909684 w 2684164"/>
              <a:gd name="connsiteY39" fmla="*/ 1941672 h 4340073"/>
              <a:gd name="connsiteX40" fmla="*/ 854917 w 2684164"/>
              <a:gd name="connsiteY40" fmla="*/ 1915002 h 4340073"/>
              <a:gd name="connsiteX41" fmla="*/ 823960 w 2684164"/>
              <a:gd name="connsiteY41" fmla="*/ 1889284 h 4340073"/>
              <a:gd name="connsiteX42" fmla="*/ 800624 w 2684164"/>
              <a:gd name="connsiteY42" fmla="*/ 1846898 h 4340073"/>
              <a:gd name="connsiteX43" fmla="*/ 814912 w 2684164"/>
              <a:gd name="connsiteY43" fmla="*/ 1789748 h 4340073"/>
              <a:gd name="connsiteX44" fmla="*/ 804433 w 2684164"/>
              <a:gd name="connsiteY44" fmla="*/ 1720215 h 4340073"/>
              <a:gd name="connsiteX45" fmla="*/ 783955 w 2684164"/>
              <a:gd name="connsiteY45" fmla="*/ 1625441 h 4340073"/>
              <a:gd name="connsiteX46" fmla="*/ 760141 w 2684164"/>
              <a:gd name="connsiteY46" fmla="*/ 1635919 h 4340073"/>
              <a:gd name="connsiteX47" fmla="*/ 701563 w 2684164"/>
              <a:gd name="connsiteY47" fmla="*/ 1571626 h 4340073"/>
              <a:gd name="connsiteX48" fmla="*/ 730138 w 2684164"/>
              <a:gd name="connsiteY48" fmla="*/ 1519714 h 4340073"/>
              <a:gd name="connsiteX49" fmla="*/ 777763 w 2684164"/>
              <a:gd name="connsiteY49" fmla="*/ 1455420 h 4340073"/>
              <a:gd name="connsiteX50" fmla="*/ 775858 w 2684164"/>
              <a:gd name="connsiteY50" fmla="*/ 1429227 h 4340073"/>
              <a:gd name="connsiteX51" fmla="*/ 818721 w 2684164"/>
              <a:gd name="connsiteY51" fmla="*/ 1375409 h 4340073"/>
              <a:gd name="connsiteX52" fmla="*/ 826818 w 2684164"/>
              <a:gd name="connsiteY52" fmla="*/ 1282542 h 4340073"/>
              <a:gd name="connsiteX53" fmla="*/ 812529 w 2684164"/>
              <a:gd name="connsiteY53" fmla="*/ 1198721 h 4340073"/>
              <a:gd name="connsiteX54" fmla="*/ 780144 w 2684164"/>
              <a:gd name="connsiteY54" fmla="*/ 1151573 h 4340073"/>
              <a:gd name="connsiteX55" fmla="*/ 761571 w 2684164"/>
              <a:gd name="connsiteY55" fmla="*/ 1070134 h 4340073"/>
              <a:gd name="connsiteX56" fmla="*/ 805387 w 2684164"/>
              <a:gd name="connsiteY56" fmla="*/ 1034892 h 4340073"/>
              <a:gd name="connsiteX57" fmla="*/ 808720 w 2684164"/>
              <a:gd name="connsiteY57" fmla="*/ 976789 h 4340073"/>
              <a:gd name="connsiteX58" fmla="*/ 821102 w 2684164"/>
              <a:gd name="connsiteY58" fmla="*/ 901065 h 4340073"/>
              <a:gd name="connsiteX59" fmla="*/ 830151 w 2684164"/>
              <a:gd name="connsiteY59" fmla="*/ 833914 h 4340073"/>
              <a:gd name="connsiteX60" fmla="*/ 844915 w 2684164"/>
              <a:gd name="connsiteY60" fmla="*/ 795814 h 4340073"/>
              <a:gd name="connsiteX61" fmla="*/ 860154 w 2684164"/>
              <a:gd name="connsiteY61" fmla="*/ 762475 h 4340073"/>
              <a:gd name="connsiteX62" fmla="*/ 833961 w 2684164"/>
              <a:gd name="connsiteY62" fmla="*/ 696754 h 4340073"/>
              <a:gd name="connsiteX63" fmla="*/ 818245 w 2684164"/>
              <a:gd name="connsiteY63" fmla="*/ 573405 h 4340073"/>
              <a:gd name="connsiteX64" fmla="*/ 787764 w 2684164"/>
              <a:gd name="connsiteY64" fmla="*/ 536259 h 4340073"/>
              <a:gd name="connsiteX65" fmla="*/ 770143 w 2684164"/>
              <a:gd name="connsiteY65" fmla="*/ 505777 h 4340073"/>
              <a:gd name="connsiteX66" fmla="*/ 747283 w 2684164"/>
              <a:gd name="connsiteY66" fmla="*/ 430054 h 4340073"/>
              <a:gd name="connsiteX67" fmla="*/ 720137 w 2684164"/>
              <a:gd name="connsiteY67" fmla="*/ 349091 h 4340073"/>
              <a:gd name="connsiteX68" fmla="*/ 732519 w 2684164"/>
              <a:gd name="connsiteY68" fmla="*/ 321469 h 4340073"/>
              <a:gd name="connsiteX69" fmla="*/ 729187 w 2684164"/>
              <a:gd name="connsiteY69" fmla="*/ 256223 h 4340073"/>
              <a:gd name="connsiteX70" fmla="*/ 710137 w 2684164"/>
              <a:gd name="connsiteY70" fmla="*/ 241935 h 4340073"/>
              <a:gd name="connsiteX71" fmla="*/ 702040 w 2684164"/>
              <a:gd name="connsiteY71" fmla="*/ 171451 h 4340073"/>
              <a:gd name="connsiteX72" fmla="*/ 668226 w 2684164"/>
              <a:gd name="connsiteY72" fmla="*/ 120015 h 4340073"/>
              <a:gd name="connsiteX73" fmla="*/ 679180 w 2684164"/>
              <a:gd name="connsiteY73" fmla="*/ 70485 h 4340073"/>
              <a:gd name="connsiteX74" fmla="*/ 650127 w 2684164"/>
              <a:gd name="connsiteY74" fmla="*/ 0 h 4340073"/>
              <a:gd name="connsiteX75" fmla="*/ 605837 w 2684164"/>
              <a:gd name="connsiteY75" fmla="*/ 10001 h 4340073"/>
              <a:gd name="connsiteX76" fmla="*/ 535352 w 2684164"/>
              <a:gd name="connsiteY76" fmla="*/ 85249 h 4340073"/>
              <a:gd name="connsiteX77" fmla="*/ 552497 w 2684164"/>
              <a:gd name="connsiteY77" fmla="*/ 158591 h 4340073"/>
              <a:gd name="connsiteX78" fmla="*/ 545831 w 2684164"/>
              <a:gd name="connsiteY78" fmla="*/ 234792 h 4340073"/>
              <a:gd name="connsiteX79" fmla="*/ 498205 w 2684164"/>
              <a:gd name="connsiteY79" fmla="*/ 313373 h 4340073"/>
              <a:gd name="connsiteX80" fmla="*/ 453913 w 2684164"/>
              <a:gd name="connsiteY80" fmla="*/ 408147 h 4340073"/>
              <a:gd name="connsiteX81" fmla="*/ 361044 w 2684164"/>
              <a:gd name="connsiteY81" fmla="*/ 381476 h 4340073"/>
              <a:gd name="connsiteX82" fmla="*/ 293418 w 2684164"/>
              <a:gd name="connsiteY82" fmla="*/ 441960 h 4340073"/>
              <a:gd name="connsiteX83" fmla="*/ 263413 w 2684164"/>
              <a:gd name="connsiteY83" fmla="*/ 513874 h 4340073"/>
              <a:gd name="connsiteX84" fmla="*/ 314848 w 2684164"/>
              <a:gd name="connsiteY84" fmla="*/ 574834 h 4340073"/>
              <a:gd name="connsiteX85" fmla="*/ 228646 w 2684164"/>
              <a:gd name="connsiteY85" fmla="*/ 711995 h 4340073"/>
              <a:gd name="connsiteX86" fmla="*/ 255318 w 2684164"/>
              <a:gd name="connsiteY86" fmla="*/ 758667 h 4340073"/>
              <a:gd name="connsiteX87" fmla="*/ 241029 w 2684164"/>
              <a:gd name="connsiteY87" fmla="*/ 834390 h 4340073"/>
              <a:gd name="connsiteX88" fmla="*/ 295798 w 2684164"/>
              <a:gd name="connsiteY88" fmla="*/ 849630 h 4340073"/>
              <a:gd name="connsiteX89" fmla="*/ 343899 w 2684164"/>
              <a:gd name="connsiteY89" fmla="*/ 872966 h 4340073"/>
              <a:gd name="connsiteX90" fmla="*/ 317230 w 2684164"/>
              <a:gd name="connsiteY90" fmla="*/ 957263 h 4340073"/>
              <a:gd name="connsiteX91" fmla="*/ 314849 w 2684164"/>
              <a:gd name="connsiteY91" fmla="*/ 1051560 h 4340073"/>
              <a:gd name="connsiteX92" fmla="*/ 231506 w 2684164"/>
              <a:gd name="connsiteY92" fmla="*/ 1096803 h 4340073"/>
              <a:gd name="connsiteX93" fmla="*/ 152447 w 2684164"/>
              <a:gd name="connsiteY93" fmla="*/ 1095376 h 4340073"/>
              <a:gd name="connsiteX94" fmla="*/ 159114 w 2684164"/>
              <a:gd name="connsiteY94" fmla="*/ 1245395 h 4340073"/>
              <a:gd name="connsiteX95" fmla="*/ 221503 w 2684164"/>
              <a:gd name="connsiteY95" fmla="*/ 1283494 h 4340073"/>
              <a:gd name="connsiteX96" fmla="*/ 210073 w 2684164"/>
              <a:gd name="connsiteY96" fmla="*/ 1344454 h 4340073"/>
              <a:gd name="connsiteX97" fmla="*/ 292464 w 2684164"/>
              <a:gd name="connsiteY97" fmla="*/ 1416368 h 4340073"/>
              <a:gd name="connsiteX98" fmla="*/ 272938 w 2684164"/>
              <a:gd name="connsiteY98" fmla="*/ 1466374 h 4340073"/>
              <a:gd name="connsiteX99" fmla="*/ 237219 w 2684164"/>
              <a:gd name="connsiteY99" fmla="*/ 1567339 h 4340073"/>
              <a:gd name="connsiteX100" fmla="*/ 212455 w 2684164"/>
              <a:gd name="connsiteY100" fmla="*/ 1594485 h 4340073"/>
              <a:gd name="connsiteX101" fmla="*/ 152923 w 2684164"/>
              <a:gd name="connsiteY101" fmla="*/ 1602105 h 4340073"/>
              <a:gd name="connsiteX102" fmla="*/ 96249 w 2684164"/>
              <a:gd name="connsiteY102" fmla="*/ 1652111 h 4340073"/>
              <a:gd name="connsiteX103" fmla="*/ 35289 w 2684164"/>
              <a:gd name="connsiteY103" fmla="*/ 1684497 h 4340073"/>
              <a:gd name="connsiteX104" fmla="*/ 11001 w 2684164"/>
              <a:gd name="connsiteY104" fmla="*/ 1750219 h 4340073"/>
              <a:gd name="connsiteX105" fmla="*/ 523 w 2684164"/>
              <a:gd name="connsiteY105" fmla="*/ 1875473 h 4340073"/>
              <a:gd name="connsiteX106" fmla="*/ 29098 w 2684164"/>
              <a:gd name="connsiteY106" fmla="*/ 1938814 h 4340073"/>
              <a:gd name="connsiteX107" fmla="*/ 79104 w 2684164"/>
              <a:gd name="connsiteY107" fmla="*/ 1993107 h 4340073"/>
              <a:gd name="connsiteX108" fmla="*/ 166258 w 2684164"/>
              <a:gd name="connsiteY108" fmla="*/ 2037874 h 4340073"/>
              <a:gd name="connsiteX109" fmla="*/ 241505 w 2684164"/>
              <a:gd name="connsiteY109" fmla="*/ 2100263 h 4340073"/>
              <a:gd name="connsiteX110" fmla="*/ 265318 w 2684164"/>
              <a:gd name="connsiteY110" fmla="*/ 2182654 h 4340073"/>
              <a:gd name="connsiteX111" fmla="*/ 318182 w 2684164"/>
              <a:gd name="connsiteY111" fmla="*/ 2265045 h 4340073"/>
              <a:gd name="connsiteX112" fmla="*/ 443436 w 2684164"/>
              <a:gd name="connsiteY112" fmla="*/ 2258854 h 4340073"/>
              <a:gd name="connsiteX113" fmla="*/ 472010 w 2684164"/>
              <a:gd name="connsiteY113" fmla="*/ 2296954 h 4340073"/>
              <a:gd name="connsiteX114" fmla="*/ 510111 w 2684164"/>
              <a:gd name="connsiteY114" fmla="*/ 2330292 h 4340073"/>
              <a:gd name="connsiteX115" fmla="*/ 541067 w 2684164"/>
              <a:gd name="connsiteY115" fmla="*/ 2318385 h 4340073"/>
              <a:gd name="connsiteX116" fmla="*/ 564403 w 2684164"/>
              <a:gd name="connsiteY116" fmla="*/ 2392680 h 4340073"/>
              <a:gd name="connsiteX117" fmla="*/ 543448 w 2684164"/>
              <a:gd name="connsiteY117" fmla="*/ 2461737 h 4340073"/>
              <a:gd name="connsiteX118" fmla="*/ 497728 w 2684164"/>
              <a:gd name="connsiteY118" fmla="*/ 2511267 h 4340073"/>
              <a:gd name="connsiteX119" fmla="*/ 499633 w 2684164"/>
              <a:gd name="connsiteY119" fmla="*/ 2549843 h 4340073"/>
              <a:gd name="connsiteX120" fmla="*/ 491061 w 2684164"/>
              <a:gd name="connsiteY120" fmla="*/ 2611279 h 4340073"/>
              <a:gd name="connsiteX121" fmla="*/ 524398 w 2684164"/>
              <a:gd name="connsiteY121" fmla="*/ 2648902 h 4340073"/>
              <a:gd name="connsiteX122" fmla="*/ 532018 w 2684164"/>
              <a:gd name="connsiteY122" fmla="*/ 2681764 h 4340073"/>
              <a:gd name="connsiteX123" fmla="*/ 564879 w 2684164"/>
              <a:gd name="connsiteY123" fmla="*/ 2642236 h 4340073"/>
              <a:gd name="connsiteX124" fmla="*/ 598217 w 2684164"/>
              <a:gd name="connsiteY124" fmla="*/ 2584610 h 4340073"/>
              <a:gd name="connsiteX125" fmla="*/ 655366 w 2684164"/>
              <a:gd name="connsiteY125" fmla="*/ 2589848 h 4340073"/>
              <a:gd name="connsiteX126" fmla="*/ 717279 w 2684164"/>
              <a:gd name="connsiteY126" fmla="*/ 2680812 h 4340073"/>
              <a:gd name="connsiteX127" fmla="*/ 755855 w 2684164"/>
              <a:gd name="connsiteY127" fmla="*/ 2739390 h 4340073"/>
              <a:gd name="connsiteX128" fmla="*/ 713945 w 2684164"/>
              <a:gd name="connsiteY128" fmla="*/ 2816067 h 4340073"/>
              <a:gd name="connsiteX129" fmla="*/ 642032 w 2684164"/>
              <a:gd name="connsiteY129" fmla="*/ 2851785 h 4340073"/>
              <a:gd name="connsiteX130" fmla="*/ 592978 w 2684164"/>
              <a:gd name="connsiteY130" fmla="*/ 2914174 h 4340073"/>
              <a:gd name="connsiteX131" fmla="*/ 526779 w 2684164"/>
              <a:gd name="connsiteY131" fmla="*/ 2938462 h 4340073"/>
              <a:gd name="connsiteX132" fmla="*/ 497252 w 2684164"/>
              <a:gd name="connsiteY132" fmla="*/ 2980373 h 4340073"/>
              <a:gd name="connsiteX133" fmla="*/ 527732 w 2684164"/>
              <a:gd name="connsiteY133" fmla="*/ 3081814 h 4340073"/>
              <a:gd name="connsiteX134" fmla="*/ 533923 w 2684164"/>
              <a:gd name="connsiteY134" fmla="*/ 3220403 h 4340073"/>
              <a:gd name="connsiteX135" fmla="*/ 588692 w 2684164"/>
              <a:gd name="connsiteY135" fmla="*/ 3276601 h 4340073"/>
              <a:gd name="connsiteX136" fmla="*/ 614886 w 2684164"/>
              <a:gd name="connsiteY136" fmla="*/ 3342323 h 4340073"/>
              <a:gd name="connsiteX137" fmla="*/ 586311 w 2684164"/>
              <a:gd name="connsiteY137" fmla="*/ 3392329 h 4340073"/>
              <a:gd name="connsiteX138" fmla="*/ 586310 w 2684164"/>
              <a:gd name="connsiteY138" fmla="*/ 3450432 h 4340073"/>
              <a:gd name="connsiteX139" fmla="*/ 562498 w 2684164"/>
              <a:gd name="connsiteY139" fmla="*/ 3493294 h 4340073"/>
              <a:gd name="connsiteX140" fmla="*/ 546781 w 2684164"/>
              <a:gd name="connsiteY140" fmla="*/ 3561398 h 4340073"/>
              <a:gd name="connsiteX141" fmla="*/ 538686 w 2684164"/>
              <a:gd name="connsiteY141" fmla="*/ 3611404 h 4340073"/>
              <a:gd name="connsiteX142" fmla="*/ 519635 w 2684164"/>
              <a:gd name="connsiteY142" fmla="*/ 3654266 h 4340073"/>
              <a:gd name="connsiteX143" fmla="*/ 547258 w 2684164"/>
              <a:gd name="connsiteY143" fmla="*/ 3685223 h 4340073"/>
              <a:gd name="connsiteX144" fmla="*/ 600598 w 2684164"/>
              <a:gd name="connsiteY144" fmla="*/ 3699034 h 4340073"/>
              <a:gd name="connsiteX145" fmla="*/ 659653 w 2684164"/>
              <a:gd name="connsiteY145" fmla="*/ 3678556 h 4340073"/>
              <a:gd name="connsiteX146" fmla="*/ 661558 w 2684164"/>
              <a:gd name="connsiteY146" fmla="*/ 3725703 h 4340073"/>
              <a:gd name="connsiteX147" fmla="*/ 717279 w 2684164"/>
              <a:gd name="connsiteY147" fmla="*/ 3725704 h 4340073"/>
              <a:gd name="connsiteX148" fmla="*/ 781573 w 2684164"/>
              <a:gd name="connsiteY148" fmla="*/ 3743801 h 4340073"/>
              <a:gd name="connsiteX149" fmla="*/ 807767 w 2684164"/>
              <a:gd name="connsiteY149" fmla="*/ 3792379 h 4340073"/>
              <a:gd name="connsiteX150" fmla="*/ 844438 w 2684164"/>
              <a:gd name="connsiteY150" fmla="*/ 3798094 h 4340073"/>
              <a:gd name="connsiteX151" fmla="*/ 872061 w 2684164"/>
              <a:gd name="connsiteY151" fmla="*/ 3815716 h 4340073"/>
              <a:gd name="connsiteX152" fmla="*/ 890158 w 2684164"/>
              <a:gd name="connsiteY152" fmla="*/ 3836194 h 4340073"/>
              <a:gd name="connsiteX153" fmla="*/ 897778 w 2684164"/>
              <a:gd name="connsiteY153" fmla="*/ 3866674 h 4340073"/>
              <a:gd name="connsiteX154" fmla="*/ 913018 w 2684164"/>
              <a:gd name="connsiteY154" fmla="*/ 3889534 h 4340073"/>
              <a:gd name="connsiteX155" fmla="*/ 957309 w 2684164"/>
              <a:gd name="connsiteY155" fmla="*/ 3922872 h 4340073"/>
              <a:gd name="connsiteX156" fmla="*/ 989218 w 2684164"/>
              <a:gd name="connsiteY156" fmla="*/ 3973354 h 4340073"/>
              <a:gd name="connsiteX157" fmla="*/ 1004458 w 2684164"/>
              <a:gd name="connsiteY157" fmla="*/ 3996214 h 4340073"/>
              <a:gd name="connsiteX158" fmla="*/ 1027318 w 2684164"/>
              <a:gd name="connsiteY158" fmla="*/ 4034314 h 4340073"/>
              <a:gd name="connsiteX159" fmla="*/ 1060179 w 2684164"/>
              <a:gd name="connsiteY159" fmla="*/ 4120039 h 4340073"/>
              <a:gd name="connsiteX160" fmla="*/ 1136856 w 2684164"/>
              <a:gd name="connsiteY160" fmla="*/ 4154329 h 4340073"/>
              <a:gd name="connsiteX161" fmla="*/ 1166383 w 2684164"/>
              <a:gd name="connsiteY161" fmla="*/ 4216241 h 4340073"/>
              <a:gd name="connsiteX162" fmla="*/ 1203054 w 2684164"/>
              <a:gd name="connsiteY162" fmla="*/ 4211479 h 4340073"/>
              <a:gd name="connsiteX163" fmla="*/ 1246393 w 2684164"/>
              <a:gd name="connsiteY163" fmla="*/ 4259581 h 4340073"/>
              <a:gd name="connsiteX164" fmla="*/ 1309258 w 2684164"/>
              <a:gd name="connsiteY164" fmla="*/ 4340067 h 4340073"/>
              <a:gd name="connsiteX165" fmla="*/ 1337833 w 2684164"/>
              <a:gd name="connsiteY165" fmla="*/ 4288631 h 4340073"/>
              <a:gd name="connsiteX166" fmla="*/ 1334023 w 2684164"/>
              <a:gd name="connsiteY166" fmla="*/ 4254342 h 4340073"/>
              <a:gd name="connsiteX167" fmla="*/ 1405938 w 2684164"/>
              <a:gd name="connsiteY167" fmla="*/ 4201002 h 4340073"/>
              <a:gd name="connsiteX168" fmla="*/ 1407842 w 2684164"/>
              <a:gd name="connsiteY168" fmla="*/ 4185285 h 4340073"/>
              <a:gd name="connsiteX169" fmla="*/ 1426098 w 2684164"/>
              <a:gd name="connsiteY169" fmla="*/ 4198779 h 4340073"/>
              <a:gd name="connsiteX170" fmla="*/ 1480708 w 2684164"/>
              <a:gd name="connsiteY170" fmla="*/ 4174014 h 4340073"/>
              <a:gd name="connsiteX171" fmla="*/ 1545478 w 2684164"/>
              <a:gd name="connsiteY171" fmla="*/ 4156234 h 4340073"/>
              <a:gd name="connsiteX172" fmla="*/ 1582308 w 2684164"/>
              <a:gd name="connsiteY172" fmla="*/ 4113689 h 4340073"/>
              <a:gd name="connsiteX173" fmla="*/ 1617868 w 2684164"/>
              <a:gd name="connsiteY173" fmla="*/ 4078129 h 4340073"/>
              <a:gd name="connsiteX174" fmla="*/ 1695973 w 2684164"/>
              <a:gd name="connsiteY174" fmla="*/ 4055904 h 4340073"/>
              <a:gd name="connsiteX175" fmla="*/ 1781698 w 2684164"/>
              <a:gd name="connsiteY175" fmla="*/ 4020344 h 4340073"/>
              <a:gd name="connsiteX176" fmla="*/ 1895998 w 2684164"/>
              <a:gd name="connsiteY176" fmla="*/ 3996214 h 4340073"/>
              <a:gd name="connsiteX177" fmla="*/ 1979818 w 2684164"/>
              <a:gd name="connsiteY177" fmla="*/ 3935254 h 4340073"/>
              <a:gd name="connsiteX178" fmla="*/ 2040778 w 2684164"/>
              <a:gd name="connsiteY178" fmla="*/ 3897154 h 4340073"/>
              <a:gd name="connsiteX179" fmla="*/ 2071258 w 2684164"/>
              <a:gd name="connsiteY179" fmla="*/ 3881914 h 4340073"/>
              <a:gd name="connsiteX180" fmla="*/ 2124598 w 2684164"/>
              <a:gd name="connsiteY180" fmla="*/ 3843814 h 4340073"/>
              <a:gd name="connsiteX181" fmla="*/ 2155078 w 2684164"/>
              <a:gd name="connsiteY181" fmla="*/ 3813334 h 4340073"/>
              <a:gd name="connsiteX182" fmla="*/ 2193178 w 2684164"/>
              <a:gd name="connsiteY182" fmla="*/ 3714274 h 4340073"/>
              <a:gd name="connsiteX183" fmla="*/ 2155078 w 2684164"/>
              <a:gd name="connsiteY183" fmla="*/ 3630454 h 4340073"/>
              <a:gd name="connsiteX184" fmla="*/ 2132218 w 2684164"/>
              <a:gd name="connsiteY184" fmla="*/ 3622834 h 4340073"/>
              <a:gd name="connsiteX185" fmla="*/ 2116978 w 2684164"/>
              <a:gd name="connsiteY185" fmla="*/ 3706654 h 4340073"/>
              <a:gd name="connsiteX186" fmla="*/ 2101738 w 2684164"/>
              <a:gd name="connsiteY186" fmla="*/ 3683794 h 4340073"/>
              <a:gd name="connsiteX187" fmla="*/ 2040778 w 2684164"/>
              <a:gd name="connsiteY187" fmla="*/ 3691414 h 4340073"/>
              <a:gd name="connsiteX188" fmla="*/ 2048398 w 2684164"/>
              <a:gd name="connsiteY188" fmla="*/ 3729514 h 4340073"/>
              <a:gd name="connsiteX189" fmla="*/ 2071258 w 2684164"/>
              <a:gd name="connsiteY189" fmla="*/ 3744754 h 4340073"/>
              <a:gd name="connsiteX190" fmla="*/ 2086498 w 2684164"/>
              <a:gd name="connsiteY190" fmla="*/ 3775234 h 4340073"/>
              <a:gd name="connsiteX191" fmla="*/ 2078878 w 2684164"/>
              <a:gd name="connsiteY191" fmla="*/ 3820954 h 4340073"/>
              <a:gd name="connsiteX192" fmla="*/ 2002678 w 2684164"/>
              <a:gd name="connsiteY192" fmla="*/ 3775234 h 4340073"/>
              <a:gd name="connsiteX193" fmla="*/ 1987438 w 2684164"/>
              <a:gd name="connsiteY193" fmla="*/ 3676174 h 4340073"/>
              <a:gd name="connsiteX194" fmla="*/ 1964578 w 2684164"/>
              <a:gd name="connsiteY194" fmla="*/ 3653314 h 4340073"/>
              <a:gd name="connsiteX195" fmla="*/ 1972198 w 2684164"/>
              <a:gd name="connsiteY195" fmla="*/ 3607594 h 4340073"/>
              <a:gd name="connsiteX196" fmla="*/ 2017918 w 2684164"/>
              <a:gd name="connsiteY196" fmla="*/ 3599974 h 4340073"/>
              <a:gd name="connsiteX197" fmla="*/ 2025538 w 2684164"/>
              <a:gd name="connsiteY197" fmla="*/ 3546634 h 4340073"/>
              <a:gd name="connsiteX198" fmla="*/ 2056018 w 2684164"/>
              <a:gd name="connsiteY198" fmla="*/ 3554254 h 4340073"/>
              <a:gd name="connsiteX199" fmla="*/ 2086498 w 2684164"/>
              <a:gd name="connsiteY199" fmla="*/ 3516154 h 4340073"/>
              <a:gd name="connsiteX200" fmla="*/ 2116978 w 2684164"/>
              <a:gd name="connsiteY200" fmla="*/ 3485674 h 4340073"/>
              <a:gd name="connsiteX201" fmla="*/ 2132218 w 2684164"/>
              <a:gd name="connsiteY201" fmla="*/ 3462814 h 4340073"/>
              <a:gd name="connsiteX202" fmla="*/ 2162698 w 2684164"/>
              <a:gd name="connsiteY202" fmla="*/ 3439954 h 4340073"/>
              <a:gd name="connsiteX203" fmla="*/ 2231278 w 2684164"/>
              <a:gd name="connsiteY203" fmla="*/ 3348514 h 4340073"/>
              <a:gd name="connsiteX204" fmla="*/ 2238898 w 2684164"/>
              <a:gd name="connsiteY204" fmla="*/ 3318034 h 4340073"/>
              <a:gd name="connsiteX205" fmla="*/ 2261758 w 2684164"/>
              <a:gd name="connsiteY205" fmla="*/ 3257074 h 4340073"/>
              <a:gd name="connsiteX206" fmla="*/ 2269378 w 2684164"/>
              <a:gd name="connsiteY206" fmla="*/ 3211354 h 4340073"/>
              <a:gd name="connsiteX207" fmla="*/ 2292238 w 2684164"/>
              <a:gd name="connsiteY207" fmla="*/ 3165634 h 4340073"/>
              <a:gd name="connsiteX208" fmla="*/ 2307478 w 2684164"/>
              <a:gd name="connsiteY208" fmla="*/ 3127534 h 4340073"/>
              <a:gd name="connsiteX209" fmla="*/ 2345578 w 2684164"/>
              <a:gd name="connsiteY209" fmla="*/ 3112294 h 4340073"/>
              <a:gd name="connsiteX210" fmla="*/ 2368438 w 2684164"/>
              <a:gd name="connsiteY210" fmla="*/ 3097054 h 4340073"/>
              <a:gd name="connsiteX211" fmla="*/ 2487977 w 2684164"/>
              <a:gd name="connsiteY211" fmla="*/ 3067050 h 4340073"/>
              <a:gd name="connsiteX212" fmla="*/ 2586085 w 2684164"/>
              <a:gd name="connsiteY212" fmla="*/ 3063717 h 4340073"/>
              <a:gd name="connsiteX213" fmla="*/ 2678476 w 2684164"/>
              <a:gd name="connsiteY213" fmla="*/ 3054668 h 4340073"/>
              <a:gd name="connsiteX0" fmla="*/ 2678476 w 2684164"/>
              <a:gd name="connsiteY0" fmla="*/ 3054668 h 4340073"/>
              <a:gd name="connsiteX1" fmla="*/ 2673238 w 2684164"/>
              <a:gd name="connsiteY1" fmla="*/ 3028474 h 4340073"/>
              <a:gd name="connsiteX2" fmla="*/ 2665618 w 2684164"/>
              <a:gd name="connsiteY2" fmla="*/ 2975134 h 4340073"/>
              <a:gd name="connsiteX3" fmla="*/ 2623708 w 2684164"/>
              <a:gd name="connsiteY3" fmla="*/ 2967038 h 4340073"/>
              <a:gd name="connsiteX4" fmla="*/ 2560367 w 2684164"/>
              <a:gd name="connsiteY4" fmla="*/ 2966561 h 4340073"/>
              <a:gd name="connsiteX5" fmla="*/ 2519410 w 2684164"/>
              <a:gd name="connsiteY5" fmla="*/ 2908936 h 4340073"/>
              <a:gd name="connsiteX6" fmla="*/ 2457021 w 2684164"/>
              <a:gd name="connsiteY6" fmla="*/ 2905601 h 4340073"/>
              <a:gd name="connsiteX7" fmla="*/ 2410349 w 2684164"/>
              <a:gd name="connsiteY7" fmla="*/ 2889885 h 4340073"/>
              <a:gd name="connsiteX8" fmla="*/ 2376058 w 2684164"/>
              <a:gd name="connsiteY8" fmla="*/ 2876074 h 4340073"/>
              <a:gd name="connsiteX9" fmla="*/ 2347960 w 2684164"/>
              <a:gd name="connsiteY9" fmla="*/ 2856071 h 4340073"/>
              <a:gd name="connsiteX10" fmla="*/ 2293190 w 2684164"/>
              <a:gd name="connsiteY10" fmla="*/ 2824163 h 4340073"/>
              <a:gd name="connsiteX11" fmla="*/ 2218895 w 2684164"/>
              <a:gd name="connsiteY11" fmla="*/ 2864167 h 4340073"/>
              <a:gd name="connsiteX12" fmla="*/ 2178414 w 2684164"/>
              <a:gd name="connsiteY12" fmla="*/ 2825116 h 4340073"/>
              <a:gd name="connsiteX13" fmla="*/ 2143172 w 2684164"/>
              <a:gd name="connsiteY13" fmla="*/ 2746058 h 4340073"/>
              <a:gd name="connsiteX14" fmla="*/ 2123646 w 2684164"/>
              <a:gd name="connsiteY14" fmla="*/ 2684621 h 4340073"/>
              <a:gd name="connsiteX15" fmla="*/ 2105549 w 2684164"/>
              <a:gd name="connsiteY15" fmla="*/ 2649379 h 4340073"/>
              <a:gd name="connsiteX16" fmla="*/ 2104119 w 2684164"/>
              <a:gd name="connsiteY16" fmla="*/ 2600801 h 4340073"/>
              <a:gd name="connsiteX17" fmla="*/ 2026490 w 2684164"/>
              <a:gd name="connsiteY17" fmla="*/ 2686051 h 4340073"/>
              <a:gd name="connsiteX18" fmla="*/ 1959340 w 2684164"/>
              <a:gd name="connsiteY18" fmla="*/ 2754154 h 4340073"/>
              <a:gd name="connsiteX19" fmla="*/ 1912191 w 2684164"/>
              <a:gd name="connsiteY19" fmla="*/ 2713196 h 4340073"/>
              <a:gd name="connsiteX20" fmla="*/ 1775507 w 2684164"/>
              <a:gd name="connsiteY20" fmla="*/ 2699862 h 4340073"/>
              <a:gd name="connsiteX21" fmla="*/ 1677399 w 2684164"/>
              <a:gd name="connsiteY21" fmla="*/ 2689860 h 4340073"/>
              <a:gd name="connsiteX22" fmla="*/ 1606915 w 2684164"/>
              <a:gd name="connsiteY22" fmla="*/ 2582229 h 4340073"/>
              <a:gd name="connsiteX23" fmla="*/ 1542145 w 2684164"/>
              <a:gd name="connsiteY23" fmla="*/ 2584133 h 4340073"/>
              <a:gd name="connsiteX24" fmla="*/ 1517379 w 2684164"/>
              <a:gd name="connsiteY24" fmla="*/ 2563654 h 4340073"/>
              <a:gd name="connsiteX25" fmla="*/ 1469278 w 2684164"/>
              <a:gd name="connsiteY25" fmla="*/ 2381726 h 4340073"/>
              <a:gd name="connsiteX26" fmla="*/ 1438798 w 2684164"/>
              <a:gd name="connsiteY26" fmla="*/ 2289334 h 4340073"/>
              <a:gd name="connsiteX27" fmla="*/ 1400698 w 2684164"/>
              <a:gd name="connsiteY27" fmla="*/ 2220754 h 4340073"/>
              <a:gd name="connsiteX28" fmla="*/ 1385458 w 2684164"/>
              <a:gd name="connsiteY28" fmla="*/ 2197894 h 4340073"/>
              <a:gd name="connsiteX29" fmla="*/ 1374981 w 2684164"/>
              <a:gd name="connsiteY29" fmla="*/ 2152651 h 4340073"/>
              <a:gd name="connsiteX30" fmla="*/ 1369742 w 2684164"/>
              <a:gd name="connsiteY30" fmla="*/ 2052162 h 4340073"/>
              <a:gd name="connsiteX31" fmla="*/ 1384030 w 2684164"/>
              <a:gd name="connsiteY31" fmla="*/ 1982630 h 4340073"/>
              <a:gd name="connsiteX32" fmla="*/ 1315926 w 2684164"/>
              <a:gd name="connsiteY32" fmla="*/ 1917859 h 4340073"/>
              <a:gd name="connsiteX33" fmla="*/ 1282588 w 2684164"/>
              <a:gd name="connsiteY33" fmla="*/ 1912621 h 4340073"/>
              <a:gd name="connsiteX34" fmla="*/ 1184957 w 2684164"/>
              <a:gd name="connsiteY34" fmla="*/ 1853089 h 4340073"/>
              <a:gd name="connsiteX35" fmla="*/ 1126856 w 2684164"/>
              <a:gd name="connsiteY35" fmla="*/ 1863567 h 4340073"/>
              <a:gd name="connsiteX36" fmla="*/ 1074467 w 2684164"/>
              <a:gd name="connsiteY36" fmla="*/ 1897379 h 4340073"/>
              <a:gd name="connsiteX37" fmla="*/ 1025413 w 2684164"/>
              <a:gd name="connsiteY37" fmla="*/ 1923098 h 4340073"/>
              <a:gd name="connsiteX38" fmla="*/ 958738 w 2684164"/>
              <a:gd name="connsiteY38" fmla="*/ 1984058 h 4340073"/>
              <a:gd name="connsiteX39" fmla="*/ 909684 w 2684164"/>
              <a:gd name="connsiteY39" fmla="*/ 1941672 h 4340073"/>
              <a:gd name="connsiteX40" fmla="*/ 854917 w 2684164"/>
              <a:gd name="connsiteY40" fmla="*/ 1915002 h 4340073"/>
              <a:gd name="connsiteX41" fmla="*/ 823960 w 2684164"/>
              <a:gd name="connsiteY41" fmla="*/ 1889284 h 4340073"/>
              <a:gd name="connsiteX42" fmla="*/ 800624 w 2684164"/>
              <a:gd name="connsiteY42" fmla="*/ 1846898 h 4340073"/>
              <a:gd name="connsiteX43" fmla="*/ 814912 w 2684164"/>
              <a:gd name="connsiteY43" fmla="*/ 1789748 h 4340073"/>
              <a:gd name="connsiteX44" fmla="*/ 804433 w 2684164"/>
              <a:gd name="connsiteY44" fmla="*/ 1720215 h 4340073"/>
              <a:gd name="connsiteX45" fmla="*/ 783955 w 2684164"/>
              <a:gd name="connsiteY45" fmla="*/ 1625441 h 4340073"/>
              <a:gd name="connsiteX46" fmla="*/ 760141 w 2684164"/>
              <a:gd name="connsiteY46" fmla="*/ 1635919 h 4340073"/>
              <a:gd name="connsiteX47" fmla="*/ 701563 w 2684164"/>
              <a:gd name="connsiteY47" fmla="*/ 1571626 h 4340073"/>
              <a:gd name="connsiteX48" fmla="*/ 730138 w 2684164"/>
              <a:gd name="connsiteY48" fmla="*/ 1519714 h 4340073"/>
              <a:gd name="connsiteX49" fmla="*/ 777763 w 2684164"/>
              <a:gd name="connsiteY49" fmla="*/ 1455420 h 4340073"/>
              <a:gd name="connsiteX50" fmla="*/ 775858 w 2684164"/>
              <a:gd name="connsiteY50" fmla="*/ 1429227 h 4340073"/>
              <a:gd name="connsiteX51" fmla="*/ 818721 w 2684164"/>
              <a:gd name="connsiteY51" fmla="*/ 1375409 h 4340073"/>
              <a:gd name="connsiteX52" fmla="*/ 826818 w 2684164"/>
              <a:gd name="connsiteY52" fmla="*/ 1282542 h 4340073"/>
              <a:gd name="connsiteX53" fmla="*/ 812529 w 2684164"/>
              <a:gd name="connsiteY53" fmla="*/ 1198721 h 4340073"/>
              <a:gd name="connsiteX54" fmla="*/ 780144 w 2684164"/>
              <a:gd name="connsiteY54" fmla="*/ 1151573 h 4340073"/>
              <a:gd name="connsiteX55" fmla="*/ 761571 w 2684164"/>
              <a:gd name="connsiteY55" fmla="*/ 1070134 h 4340073"/>
              <a:gd name="connsiteX56" fmla="*/ 805387 w 2684164"/>
              <a:gd name="connsiteY56" fmla="*/ 1034892 h 4340073"/>
              <a:gd name="connsiteX57" fmla="*/ 808720 w 2684164"/>
              <a:gd name="connsiteY57" fmla="*/ 976789 h 4340073"/>
              <a:gd name="connsiteX58" fmla="*/ 821102 w 2684164"/>
              <a:gd name="connsiteY58" fmla="*/ 901065 h 4340073"/>
              <a:gd name="connsiteX59" fmla="*/ 830151 w 2684164"/>
              <a:gd name="connsiteY59" fmla="*/ 833914 h 4340073"/>
              <a:gd name="connsiteX60" fmla="*/ 844915 w 2684164"/>
              <a:gd name="connsiteY60" fmla="*/ 795814 h 4340073"/>
              <a:gd name="connsiteX61" fmla="*/ 860154 w 2684164"/>
              <a:gd name="connsiteY61" fmla="*/ 762475 h 4340073"/>
              <a:gd name="connsiteX62" fmla="*/ 833961 w 2684164"/>
              <a:gd name="connsiteY62" fmla="*/ 696754 h 4340073"/>
              <a:gd name="connsiteX63" fmla="*/ 818245 w 2684164"/>
              <a:gd name="connsiteY63" fmla="*/ 573405 h 4340073"/>
              <a:gd name="connsiteX64" fmla="*/ 787764 w 2684164"/>
              <a:gd name="connsiteY64" fmla="*/ 536259 h 4340073"/>
              <a:gd name="connsiteX65" fmla="*/ 770143 w 2684164"/>
              <a:gd name="connsiteY65" fmla="*/ 505777 h 4340073"/>
              <a:gd name="connsiteX66" fmla="*/ 747283 w 2684164"/>
              <a:gd name="connsiteY66" fmla="*/ 430054 h 4340073"/>
              <a:gd name="connsiteX67" fmla="*/ 720137 w 2684164"/>
              <a:gd name="connsiteY67" fmla="*/ 349091 h 4340073"/>
              <a:gd name="connsiteX68" fmla="*/ 732519 w 2684164"/>
              <a:gd name="connsiteY68" fmla="*/ 321469 h 4340073"/>
              <a:gd name="connsiteX69" fmla="*/ 729187 w 2684164"/>
              <a:gd name="connsiteY69" fmla="*/ 256223 h 4340073"/>
              <a:gd name="connsiteX70" fmla="*/ 710137 w 2684164"/>
              <a:gd name="connsiteY70" fmla="*/ 241935 h 4340073"/>
              <a:gd name="connsiteX71" fmla="*/ 702040 w 2684164"/>
              <a:gd name="connsiteY71" fmla="*/ 171451 h 4340073"/>
              <a:gd name="connsiteX72" fmla="*/ 668226 w 2684164"/>
              <a:gd name="connsiteY72" fmla="*/ 120015 h 4340073"/>
              <a:gd name="connsiteX73" fmla="*/ 679180 w 2684164"/>
              <a:gd name="connsiteY73" fmla="*/ 70485 h 4340073"/>
              <a:gd name="connsiteX74" fmla="*/ 650127 w 2684164"/>
              <a:gd name="connsiteY74" fmla="*/ 0 h 4340073"/>
              <a:gd name="connsiteX75" fmla="*/ 605837 w 2684164"/>
              <a:gd name="connsiteY75" fmla="*/ 10001 h 4340073"/>
              <a:gd name="connsiteX76" fmla="*/ 535352 w 2684164"/>
              <a:gd name="connsiteY76" fmla="*/ 85249 h 4340073"/>
              <a:gd name="connsiteX77" fmla="*/ 552497 w 2684164"/>
              <a:gd name="connsiteY77" fmla="*/ 158591 h 4340073"/>
              <a:gd name="connsiteX78" fmla="*/ 545831 w 2684164"/>
              <a:gd name="connsiteY78" fmla="*/ 234792 h 4340073"/>
              <a:gd name="connsiteX79" fmla="*/ 498205 w 2684164"/>
              <a:gd name="connsiteY79" fmla="*/ 313373 h 4340073"/>
              <a:gd name="connsiteX80" fmla="*/ 453913 w 2684164"/>
              <a:gd name="connsiteY80" fmla="*/ 408147 h 4340073"/>
              <a:gd name="connsiteX81" fmla="*/ 361044 w 2684164"/>
              <a:gd name="connsiteY81" fmla="*/ 381476 h 4340073"/>
              <a:gd name="connsiteX82" fmla="*/ 293418 w 2684164"/>
              <a:gd name="connsiteY82" fmla="*/ 441960 h 4340073"/>
              <a:gd name="connsiteX83" fmla="*/ 263413 w 2684164"/>
              <a:gd name="connsiteY83" fmla="*/ 513874 h 4340073"/>
              <a:gd name="connsiteX84" fmla="*/ 314848 w 2684164"/>
              <a:gd name="connsiteY84" fmla="*/ 574834 h 4340073"/>
              <a:gd name="connsiteX85" fmla="*/ 228646 w 2684164"/>
              <a:gd name="connsiteY85" fmla="*/ 711995 h 4340073"/>
              <a:gd name="connsiteX86" fmla="*/ 255318 w 2684164"/>
              <a:gd name="connsiteY86" fmla="*/ 758667 h 4340073"/>
              <a:gd name="connsiteX87" fmla="*/ 241029 w 2684164"/>
              <a:gd name="connsiteY87" fmla="*/ 834390 h 4340073"/>
              <a:gd name="connsiteX88" fmla="*/ 295798 w 2684164"/>
              <a:gd name="connsiteY88" fmla="*/ 849630 h 4340073"/>
              <a:gd name="connsiteX89" fmla="*/ 343899 w 2684164"/>
              <a:gd name="connsiteY89" fmla="*/ 872966 h 4340073"/>
              <a:gd name="connsiteX90" fmla="*/ 317230 w 2684164"/>
              <a:gd name="connsiteY90" fmla="*/ 957263 h 4340073"/>
              <a:gd name="connsiteX91" fmla="*/ 314849 w 2684164"/>
              <a:gd name="connsiteY91" fmla="*/ 1051560 h 4340073"/>
              <a:gd name="connsiteX92" fmla="*/ 231506 w 2684164"/>
              <a:gd name="connsiteY92" fmla="*/ 1096803 h 4340073"/>
              <a:gd name="connsiteX93" fmla="*/ 152447 w 2684164"/>
              <a:gd name="connsiteY93" fmla="*/ 1095376 h 4340073"/>
              <a:gd name="connsiteX94" fmla="*/ 159114 w 2684164"/>
              <a:gd name="connsiteY94" fmla="*/ 1245395 h 4340073"/>
              <a:gd name="connsiteX95" fmla="*/ 221503 w 2684164"/>
              <a:gd name="connsiteY95" fmla="*/ 1283494 h 4340073"/>
              <a:gd name="connsiteX96" fmla="*/ 210073 w 2684164"/>
              <a:gd name="connsiteY96" fmla="*/ 1344454 h 4340073"/>
              <a:gd name="connsiteX97" fmla="*/ 292464 w 2684164"/>
              <a:gd name="connsiteY97" fmla="*/ 1416368 h 4340073"/>
              <a:gd name="connsiteX98" fmla="*/ 272938 w 2684164"/>
              <a:gd name="connsiteY98" fmla="*/ 1466374 h 4340073"/>
              <a:gd name="connsiteX99" fmla="*/ 237219 w 2684164"/>
              <a:gd name="connsiteY99" fmla="*/ 1567339 h 4340073"/>
              <a:gd name="connsiteX100" fmla="*/ 212455 w 2684164"/>
              <a:gd name="connsiteY100" fmla="*/ 1594485 h 4340073"/>
              <a:gd name="connsiteX101" fmla="*/ 152923 w 2684164"/>
              <a:gd name="connsiteY101" fmla="*/ 1602105 h 4340073"/>
              <a:gd name="connsiteX102" fmla="*/ 96249 w 2684164"/>
              <a:gd name="connsiteY102" fmla="*/ 1652111 h 4340073"/>
              <a:gd name="connsiteX103" fmla="*/ 35289 w 2684164"/>
              <a:gd name="connsiteY103" fmla="*/ 1684497 h 4340073"/>
              <a:gd name="connsiteX104" fmla="*/ 11001 w 2684164"/>
              <a:gd name="connsiteY104" fmla="*/ 1750219 h 4340073"/>
              <a:gd name="connsiteX105" fmla="*/ 523 w 2684164"/>
              <a:gd name="connsiteY105" fmla="*/ 1875473 h 4340073"/>
              <a:gd name="connsiteX106" fmla="*/ 29098 w 2684164"/>
              <a:gd name="connsiteY106" fmla="*/ 1938814 h 4340073"/>
              <a:gd name="connsiteX107" fmla="*/ 79104 w 2684164"/>
              <a:gd name="connsiteY107" fmla="*/ 1993107 h 4340073"/>
              <a:gd name="connsiteX108" fmla="*/ 166258 w 2684164"/>
              <a:gd name="connsiteY108" fmla="*/ 2037874 h 4340073"/>
              <a:gd name="connsiteX109" fmla="*/ 241505 w 2684164"/>
              <a:gd name="connsiteY109" fmla="*/ 2100263 h 4340073"/>
              <a:gd name="connsiteX110" fmla="*/ 265318 w 2684164"/>
              <a:gd name="connsiteY110" fmla="*/ 2182654 h 4340073"/>
              <a:gd name="connsiteX111" fmla="*/ 318182 w 2684164"/>
              <a:gd name="connsiteY111" fmla="*/ 2265045 h 4340073"/>
              <a:gd name="connsiteX112" fmla="*/ 443436 w 2684164"/>
              <a:gd name="connsiteY112" fmla="*/ 2258854 h 4340073"/>
              <a:gd name="connsiteX113" fmla="*/ 472010 w 2684164"/>
              <a:gd name="connsiteY113" fmla="*/ 2296954 h 4340073"/>
              <a:gd name="connsiteX114" fmla="*/ 510111 w 2684164"/>
              <a:gd name="connsiteY114" fmla="*/ 2330292 h 4340073"/>
              <a:gd name="connsiteX115" fmla="*/ 541067 w 2684164"/>
              <a:gd name="connsiteY115" fmla="*/ 2318385 h 4340073"/>
              <a:gd name="connsiteX116" fmla="*/ 564403 w 2684164"/>
              <a:gd name="connsiteY116" fmla="*/ 2392680 h 4340073"/>
              <a:gd name="connsiteX117" fmla="*/ 543448 w 2684164"/>
              <a:gd name="connsiteY117" fmla="*/ 2461737 h 4340073"/>
              <a:gd name="connsiteX118" fmla="*/ 497728 w 2684164"/>
              <a:gd name="connsiteY118" fmla="*/ 2511267 h 4340073"/>
              <a:gd name="connsiteX119" fmla="*/ 499633 w 2684164"/>
              <a:gd name="connsiteY119" fmla="*/ 2549843 h 4340073"/>
              <a:gd name="connsiteX120" fmla="*/ 491061 w 2684164"/>
              <a:gd name="connsiteY120" fmla="*/ 2611279 h 4340073"/>
              <a:gd name="connsiteX121" fmla="*/ 524398 w 2684164"/>
              <a:gd name="connsiteY121" fmla="*/ 2648902 h 4340073"/>
              <a:gd name="connsiteX122" fmla="*/ 532018 w 2684164"/>
              <a:gd name="connsiteY122" fmla="*/ 2681764 h 4340073"/>
              <a:gd name="connsiteX123" fmla="*/ 564879 w 2684164"/>
              <a:gd name="connsiteY123" fmla="*/ 2642236 h 4340073"/>
              <a:gd name="connsiteX124" fmla="*/ 598217 w 2684164"/>
              <a:gd name="connsiteY124" fmla="*/ 2584610 h 4340073"/>
              <a:gd name="connsiteX125" fmla="*/ 655366 w 2684164"/>
              <a:gd name="connsiteY125" fmla="*/ 2589848 h 4340073"/>
              <a:gd name="connsiteX126" fmla="*/ 717279 w 2684164"/>
              <a:gd name="connsiteY126" fmla="*/ 2680812 h 4340073"/>
              <a:gd name="connsiteX127" fmla="*/ 755855 w 2684164"/>
              <a:gd name="connsiteY127" fmla="*/ 2739390 h 4340073"/>
              <a:gd name="connsiteX128" fmla="*/ 713945 w 2684164"/>
              <a:gd name="connsiteY128" fmla="*/ 2816067 h 4340073"/>
              <a:gd name="connsiteX129" fmla="*/ 642032 w 2684164"/>
              <a:gd name="connsiteY129" fmla="*/ 2851785 h 4340073"/>
              <a:gd name="connsiteX130" fmla="*/ 592978 w 2684164"/>
              <a:gd name="connsiteY130" fmla="*/ 2914174 h 4340073"/>
              <a:gd name="connsiteX131" fmla="*/ 526779 w 2684164"/>
              <a:gd name="connsiteY131" fmla="*/ 2938462 h 4340073"/>
              <a:gd name="connsiteX132" fmla="*/ 497252 w 2684164"/>
              <a:gd name="connsiteY132" fmla="*/ 2980373 h 4340073"/>
              <a:gd name="connsiteX133" fmla="*/ 527732 w 2684164"/>
              <a:gd name="connsiteY133" fmla="*/ 3081814 h 4340073"/>
              <a:gd name="connsiteX134" fmla="*/ 533923 w 2684164"/>
              <a:gd name="connsiteY134" fmla="*/ 3220403 h 4340073"/>
              <a:gd name="connsiteX135" fmla="*/ 588692 w 2684164"/>
              <a:gd name="connsiteY135" fmla="*/ 3276601 h 4340073"/>
              <a:gd name="connsiteX136" fmla="*/ 614886 w 2684164"/>
              <a:gd name="connsiteY136" fmla="*/ 3342323 h 4340073"/>
              <a:gd name="connsiteX137" fmla="*/ 586311 w 2684164"/>
              <a:gd name="connsiteY137" fmla="*/ 3392329 h 4340073"/>
              <a:gd name="connsiteX138" fmla="*/ 586310 w 2684164"/>
              <a:gd name="connsiteY138" fmla="*/ 3450432 h 4340073"/>
              <a:gd name="connsiteX139" fmla="*/ 562498 w 2684164"/>
              <a:gd name="connsiteY139" fmla="*/ 3493294 h 4340073"/>
              <a:gd name="connsiteX140" fmla="*/ 546781 w 2684164"/>
              <a:gd name="connsiteY140" fmla="*/ 3561398 h 4340073"/>
              <a:gd name="connsiteX141" fmla="*/ 538686 w 2684164"/>
              <a:gd name="connsiteY141" fmla="*/ 3611404 h 4340073"/>
              <a:gd name="connsiteX142" fmla="*/ 519635 w 2684164"/>
              <a:gd name="connsiteY142" fmla="*/ 3654266 h 4340073"/>
              <a:gd name="connsiteX143" fmla="*/ 547258 w 2684164"/>
              <a:gd name="connsiteY143" fmla="*/ 3685223 h 4340073"/>
              <a:gd name="connsiteX144" fmla="*/ 600598 w 2684164"/>
              <a:gd name="connsiteY144" fmla="*/ 3699034 h 4340073"/>
              <a:gd name="connsiteX145" fmla="*/ 659653 w 2684164"/>
              <a:gd name="connsiteY145" fmla="*/ 3678556 h 4340073"/>
              <a:gd name="connsiteX146" fmla="*/ 661558 w 2684164"/>
              <a:gd name="connsiteY146" fmla="*/ 3725703 h 4340073"/>
              <a:gd name="connsiteX147" fmla="*/ 717279 w 2684164"/>
              <a:gd name="connsiteY147" fmla="*/ 3725704 h 4340073"/>
              <a:gd name="connsiteX148" fmla="*/ 781573 w 2684164"/>
              <a:gd name="connsiteY148" fmla="*/ 3743801 h 4340073"/>
              <a:gd name="connsiteX149" fmla="*/ 807767 w 2684164"/>
              <a:gd name="connsiteY149" fmla="*/ 3792379 h 4340073"/>
              <a:gd name="connsiteX150" fmla="*/ 844438 w 2684164"/>
              <a:gd name="connsiteY150" fmla="*/ 3798094 h 4340073"/>
              <a:gd name="connsiteX151" fmla="*/ 872061 w 2684164"/>
              <a:gd name="connsiteY151" fmla="*/ 3815716 h 4340073"/>
              <a:gd name="connsiteX152" fmla="*/ 890158 w 2684164"/>
              <a:gd name="connsiteY152" fmla="*/ 3836194 h 4340073"/>
              <a:gd name="connsiteX153" fmla="*/ 897778 w 2684164"/>
              <a:gd name="connsiteY153" fmla="*/ 3866674 h 4340073"/>
              <a:gd name="connsiteX154" fmla="*/ 913018 w 2684164"/>
              <a:gd name="connsiteY154" fmla="*/ 3889534 h 4340073"/>
              <a:gd name="connsiteX155" fmla="*/ 957309 w 2684164"/>
              <a:gd name="connsiteY155" fmla="*/ 3922872 h 4340073"/>
              <a:gd name="connsiteX156" fmla="*/ 989218 w 2684164"/>
              <a:gd name="connsiteY156" fmla="*/ 3973354 h 4340073"/>
              <a:gd name="connsiteX157" fmla="*/ 1004458 w 2684164"/>
              <a:gd name="connsiteY157" fmla="*/ 3996214 h 4340073"/>
              <a:gd name="connsiteX158" fmla="*/ 1027318 w 2684164"/>
              <a:gd name="connsiteY158" fmla="*/ 4034314 h 4340073"/>
              <a:gd name="connsiteX159" fmla="*/ 1060179 w 2684164"/>
              <a:gd name="connsiteY159" fmla="*/ 4120039 h 4340073"/>
              <a:gd name="connsiteX160" fmla="*/ 1136856 w 2684164"/>
              <a:gd name="connsiteY160" fmla="*/ 4154329 h 4340073"/>
              <a:gd name="connsiteX161" fmla="*/ 1166383 w 2684164"/>
              <a:gd name="connsiteY161" fmla="*/ 4216241 h 4340073"/>
              <a:gd name="connsiteX162" fmla="*/ 1203054 w 2684164"/>
              <a:gd name="connsiteY162" fmla="*/ 4211479 h 4340073"/>
              <a:gd name="connsiteX163" fmla="*/ 1246393 w 2684164"/>
              <a:gd name="connsiteY163" fmla="*/ 4259581 h 4340073"/>
              <a:gd name="connsiteX164" fmla="*/ 1309258 w 2684164"/>
              <a:gd name="connsiteY164" fmla="*/ 4340067 h 4340073"/>
              <a:gd name="connsiteX165" fmla="*/ 1337833 w 2684164"/>
              <a:gd name="connsiteY165" fmla="*/ 4288631 h 4340073"/>
              <a:gd name="connsiteX166" fmla="*/ 1334023 w 2684164"/>
              <a:gd name="connsiteY166" fmla="*/ 4254342 h 4340073"/>
              <a:gd name="connsiteX167" fmla="*/ 1405938 w 2684164"/>
              <a:gd name="connsiteY167" fmla="*/ 4201002 h 4340073"/>
              <a:gd name="connsiteX168" fmla="*/ 1407842 w 2684164"/>
              <a:gd name="connsiteY168" fmla="*/ 4185285 h 4340073"/>
              <a:gd name="connsiteX169" fmla="*/ 1426098 w 2684164"/>
              <a:gd name="connsiteY169" fmla="*/ 4198779 h 4340073"/>
              <a:gd name="connsiteX170" fmla="*/ 1480708 w 2684164"/>
              <a:gd name="connsiteY170" fmla="*/ 4174014 h 4340073"/>
              <a:gd name="connsiteX171" fmla="*/ 1545478 w 2684164"/>
              <a:gd name="connsiteY171" fmla="*/ 4156234 h 4340073"/>
              <a:gd name="connsiteX172" fmla="*/ 1582308 w 2684164"/>
              <a:gd name="connsiteY172" fmla="*/ 4113689 h 4340073"/>
              <a:gd name="connsiteX173" fmla="*/ 1617868 w 2684164"/>
              <a:gd name="connsiteY173" fmla="*/ 4078129 h 4340073"/>
              <a:gd name="connsiteX174" fmla="*/ 1695973 w 2684164"/>
              <a:gd name="connsiteY174" fmla="*/ 4055904 h 4340073"/>
              <a:gd name="connsiteX175" fmla="*/ 1781698 w 2684164"/>
              <a:gd name="connsiteY175" fmla="*/ 4020344 h 4340073"/>
              <a:gd name="connsiteX176" fmla="*/ 1895998 w 2684164"/>
              <a:gd name="connsiteY176" fmla="*/ 3996214 h 4340073"/>
              <a:gd name="connsiteX177" fmla="*/ 1895998 w 2684164"/>
              <a:gd name="connsiteY177" fmla="*/ 3973354 h 4340073"/>
              <a:gd name="connsiteX178" fmla="*/ 1979818 w 2684164"/>
              <a:gd name="connsiteY178" fmla="*/ 3935254 h 4340073"/>
              <a:gd name="connsiteX179" fmla="*/ 2040778 w 2684164"/>
              <a:gd name="connsiteY179" fmla="*/ 3897154 h 4340073"/>
              <a:gd name="connsiteX180" fmla="*/ 2071258 w 2684164"/>
              <a:gd name="connsiteY180" fmla="*/ 3881914 h 4340073"/>
              <a:gd name="connsiteX181" fmla="*/ 2124598 w 2684164"/>
              <a:gd name="connsiteY181" fmla="*/ 3843814 h 4340073"/>
              <a:gd name="connsiteX182" fmla="*/ 2155078 w 2684164"/>
              <a:gd name="connsiteY182" fmla="*/ 3813334 h 4340073"/>
              <a:gd name="connsiteX183" fmla="*/ 2193178 w 2684164"/>
              <a:gd name="connsiteY183" fmla="*/ 3714274 h 4340073"/>
              <a:gd name="connsiteX184" fmla="*/ 2155078 w 2684164"/>
              <a:gd name="connsiteY184" fmla="*/ 3630454 h 4340073"/>
              <a:gd name="connsiteX185" fmla="*/ 2132218 w 2684164"/>
              <a:gd name="connsiteY185" fmla="*/ 3622834 h 4340073"/>
              <a:gd name="connsiteX186" fmla="*/ 2116978 w 2684164"/>
              <a:gd name="connsiteY186" fmla="*/ 3706654 h 4340073"/>
              <a:gd name="connsiteX187" fmla="*/ 2101738 w 2684164"/>
              <a:gd name="connsiteY187" fmla="*/ 3683794 h 4340073"/>
              <a:gd name="connsiteX188" fmla="*/ 2040778 w 2684164"/>
              <a:gd name="connsiteY188" fmla="*/ 3691414 h 4340073"/>
              <a:gd name="connsiteX189" fmla="*/ 2048398 w 2684164"/>
              <a:gd name="connsiteY189" fmla="*/ 3729514 h 4340073"/>
              <a:gd name="connsiteX190" fmla="*/ 2071258 w 2684164"/>
              <a:gd name="connsiteY190" fmla="*/ 3744754 h 4340073"/>
              <a:gd name="connsiteX191" fmla="*/ 2086498 w 2684164"/>
              <a:gd name="connsiteY191" fmla="*/ 3775234 h 4340073"/>
              <a:gd name="connsiteX192" fmla="*/ 2078878 w 2684164"/>
              <a:gd name="connsiteY192" fmla="*/ 3820954 h 4340073"/>
              <a:gd name="connsiteX193" fmla="*/ 2002678 w 2684164"/>
              <a:gd name="connsiteY193" fmla="*/ 3775234 h 4340073"/>
              <a:gd name="connsiteX194" fmla="*/ 1987438 w 2684164"/>
              <a:gd name="connsiteY194" fmla="*/ 3676174 h 4340073"/>
              <a:gd name="connsiteX195" fmla="*/ 1964578 w 2684164"/>
              <a:gd name="connsiteY195" fmla="*/ 3653314 h 4340073"/>
              <a:gd name="connsiteX196" fmla="*/ 1972198 w 2684164"/>
              <a:gd name="connsiteY196" fmla="*/ 3607594 h 4340073"/>
              <a:gd name="connsiteX197" fmla="*/ 2017918 w 2684164"/>
              <a:gd name="connsiteY197" fmla="*/ 3599974 h 4340073"/>
              <a:gd name="connsiteX198" fmla="*/ 2025538 w 2684164"/>
              <a:gd name="connsiteY198" fmla="*/ 3546634 h 4340073"/>
              <a:gd name="connsiteX199" fmla="*/ 2056018 w 2684164"/>
              <a:gd name="connsiteY199" fmla="*/ 3554254 h 4340073"/>
              <a:gd name="connsiteX200" fmla="*/ 2086498 w 2684164"/>
              <a:gd name="connsiteY200" fmla="*/ 3516154 h 4340073"/>
              <a:gd name="connsiteX201" fmla="*/ 2116978 w 2684164"/>
              <a:gd name="connsiteY201" fmla="*/ 3485674 h 4340073"/>
              <a:gd name="connsiteX202" fmla="*/ 2132218 w 2684164"/>
              <a:gd name="connsiteY202" fmla="*/ 3462814 h 4340073"/>
              <a:gd name="connsiteX203" fmla="*/ 2162698 w 2684164"/>
              <a:gd name="connsiteY203" fmla="*/ 3439954 h 4340073"/>
              <a:gd name="connsiteX204" fmla="*/ 2231278 w 2684164"/>
              <a:gd name="connsiteY204" fmla="*/ 3348514 h 4340073"/>
              <a:gd name="connsiteX205" fmla="*/ 2238898 w 2684164"/>
              <a:gd name="connsiteY205" fmla="*/ 3318034 h 4340073"/>
              <a:gd name="connsiteX206" fmla="*/ 2261758 w 2684164"/>
              <a:gd name="connsiteY206" fmla="*/ 3257074 h 4340073"/>
              <a:gd name="connsiteX207" fmla="*/ 2269378 w 2684164"/>
              <a:gd name="connsiteY207" fmla="*/ 3211354 h 4340073"/>
              <a:gd name="connsiteX208" fmla="*/ 2292238 w 2684164"/>
              <a:gd name="connsiteY208" fmla="*/ 3165634 h 4340073"/>
              <a:gd name="connsiteX209" fmla="*/ 2307478 w 2684164"/>
              <a:gd name="connsiteY209" fmla="*/ 3127534 h 4340073"/>
              <a:gd name="connsiteX210" fmla="*/ 2345578 w 2684164"/>
              <a:gd name="connsiteY210" fmla="*/ 3112294 h 4340073"/>
              <a:gd name="connsiteX211" fmla="*/ 2368438 w 2684164"/>
              <a:gd name="connsiteY211" fmla="*/ 3097054 h 4340073"/>
              <a:gd name="connsiteX212" fmla="*/ 2487977 w 2684164"/>
              <a:gd name="connsiteY212" fmla="*/ 3067050 h 4340073"/>
              <a:gd name="connsiteX213" fmla="*/ 2586085 w 2684164"/>
              <a:gd name="connsiteY213" fmla="*/ 3063717 h 4340073"/>
              <a:gd name="connsiteX214" fmla="*/ 2678476 w 2684164"/>
              <a:gd name="connsiteY214" fmla="*/ 3054668 h 4340073"/>
              <a:gd name="connsiteX0" fmla="*/ 2678476 w 2684164"/>
              <a:gd name="connsiteY0" fmla="*/ 3054668 h 4340073"/>
              <a:gd name="connsiteX1" fmla="*/ 2673238 w 2684164"/>
              <a:gd name="connsiteY1" fmla="*/ 3028474 h 4340073"/>
              <a:gd name="connsiteX2" fmla="*/ 2665618 w 2684164"/>
              <a:gd name="connsiteY2" fmla="*/ 2975134 h 4340073"/>
              <a:gd name="connsiteX3" fmla="*/ 2623708 w 2684164"/>
              <a:gd name="connsiteY3" fmla="*/ 2967038 h 4340073"/>
              <a:gd name="connsiteX4" fmla="*/ 2560367 w 2684164"/>
              <a:gd name="connsiteY4" fmla="*/ 2966561 h 4340073"/>
              <a:gd name="connsiteX5" fmla="*/ 2519410 w 2684164"/>
              <a:gd name="connsiteY5" fmla="*/ 2908936 h 4340073"/>
              <a:gd name="connsiteX6" fmla="*/ 2457021 w 2684164"/>
              <a:gd name="connsiteY6" fmla="*/ 2905601 h 4340073"/>
              <a:gd name="connsiteX7" fmla="*/ 2410349 w 2684164"/>
              <a:gd name="connsiteY7" fmla="*/ 2889885 h 4340073"/>
              <a:gd name="connsiteX8" fmla="*/ 2376058 w 2684164"/>
              <a:gd name="connsiteY8" fmla="*/ 2876074 h 4340073"/>
              <a:gd name="connsiteX9" fmla="*/ 2347960 w 2684164"/>
              <a:gd name="connsiteY9" fmla="*/ 2856071 h 4340073"/>
              <a:gd name="connsiteX10" fmla="*/ 2293190 w 2684164"/>
              <a:gd name="connsiteY10" fmla="*/ 2824163 h 4340073"/>
              <a:gd name="connsiteX11" fmla="*/ 2218895 w 2684164"/>
              <a:gd name="connsiteY11" fmla="*/ 2864167 h 4340073"/>
              <a:gd name="connsiteX12" fmla="*/ 2178414 w 2684164"/>
              <a:gd name="connsiteY12" fmla="*/ 2825116 h 4340073"/>
              <a:gd name="connsiteX13" fmla="*/ 2143172 w 2684164"/>
              <a:gd name="connsiteY13" fmla="*/ 2746058 h 4340073"/>
              <a:gd name="connsiteX14" fmla="*/ 2123646 w 2684164"/>
              <a:gd name="connsiteY14" fmla="*/ 2684621 h 4340073"/>
              <a:gd name="connsiteX15" fmla="*/ 2105549 w 2684164"/>
              <a:gd name="connsiteY15" fmla="*/ 2649379 h 4340073"/>
              <a:gd name="connsiteX16" fmla="*/ 2104119 w 2684164"/>
              <a:gd name="connsiteY16" fmla="*/ 2600801 h 4340073"/>
              <a:gd name="connsiteX17" fmla="*/ 2026490 w 2684164"/>
              <a:gd name="connsiteY17" fmla="*/ 2686051 h 4340073"/>
              <a:gd name="connsiteX18" fmla="*/ 1959340 w 2684164"/>
              <a:gd name="connsiteY18" fmla="*/ 2754154 h 4340073"/>
              <a:gd name="connsiteX19" fmla="*/ 1912191 w 2684164"/>
              <a:gd name="connsiteY19" fmla="*/ 2713196 h 4340073"/>
              <a:gd name="connsiteX20" fmla="*/ 1775507 w 2684164"/>
              <a:gd name="connsiteY20" fmla="*/ 2699862 h 4340073"/>
              <a:gd name="connsiteX21" fmla="*/ 1677399 w 2684164"/>
              <a:gd name="connsiteY21" fmla="*/ 2689860 h 4340073"/>
              <a:gd name="connsiteX22" fmla="*/ 1606915 w 2684164"/>
              <a:gd name="connsiteY22" fmla="*/ 2582229 h 4340073"/>
              <a:gd name="connsiteX23" fmla="*/ 1542145 w 2684164"/>
              <a:gd name="connsiteY23" fmla="*/ 2584133 h 4340073"/>
              <a:gd name="connsiteX24" fmla="*/ 1517379 w 2684164"/>
              <a:gd name="connsiteY24" fmla="*/ 2563654 h 4340073"/>
              <a:gd name="connsiteX25" fmla="*/ 1469278 w 2684164"/>
              <a:gd name="connsiteY25" fmla="*/ 2381726 h 4340073"/>
              <a:gd name="connsiteX26" fmla="*/ 1438798 w 2684164"/>
              <a:gd name="connsiteY26" fmla="*/ 2289334 h 4340073"/>
              <a:gd name="connsiteX27" fmla="*/ 1400698 w 2684164"/>
              <a:gd name="connsiteY27" fmla="*/ 2220754 h 4340073"/>
              <a:gd name="connsiteX28" fmla="*/ 1385458 w 2684164"/>
              <a:gd name="connsiteY28" fmla="*/ 2197894 h 4340073"/>
              <a:gd name="connsiteX29" fmla="*/ 1374981 w 2684164"/>
              <a:gd name="connsiteY29" fmla="*/ 2152651 h 4340073"/>
              <a:gd name="connsiteX30" fmla="*/ 1369742 w 2684164"/>
              <a:gd name="connsiteY30" fmla="*/ 2052162 h 4340073"/>
              <a:gd name="connsiteX31" fmla="*/ 1384030 w 2684164"/>
              <a:gd name="connsiteY31" fmla="*/ 1982630 h 4340073"/>
              <a:gd name="connsiteX32" fmla="*/ 1315926 w 2684164"/>
              <a:gd name="connsiteY32" fmla="*/ 1917859 h 4340073"/>
              <a:gd name="connsiteX33" fmla="*/ 1282588 w 2684164"/>
              <a:gd name="connsiteY33" fmla="*/ 1912621 h 4340073"/>
              <a:gd name="connsiteX34" fmla="*/ 1184957 w 2684164"/>
              <a:gd name="connsiteY34" fmla="*/ 1853089 h 4340073"/>
              <a:gd name="connsiteX35" fmla="*/ 1126856 w 2684164"/>
              <a:gd name="connsiteY35" fmla="*/ 1863567 h 4340073"/>
              <a:gd name="connsiteX36" fmla="*/ 1074467 w 2684164"/>
              <a:gd name="connsiteY36" fmla="*/ 1897379 h 4340073"/>
              <a:gd name="connsiteX37" fmla="*/ 1025413 w 2684164"/>
              <a:gd name="connsiteY37" fmla="*/ 1923098 h 4340073"/>
              <a:gd name="connsiteX38" fmla="*/ 958738 w 2684164"/>
              <a:gd name="connsiteY38" fmla="*/ 1984058 h 4340073"/>
              <a:gd name="connsiteX39" fmla="*/ 909684 w 2684164"/>
              <a:gd name="connsiteY39" fmla="*/ 1941672 h 4340073"/>
              <a:gd name="connsiteX40" fmla="*/ 854917 w 2684164"/>
              <a:gd name="connsiteY40" fmla="*/ 1915002 h 4340073"/>
              <a:gd name="connsiteX41" fmla="*/ 823960 w 2684164"/>
              <a:gd name="connsiteY41" fmla="*/ 1889284 h 4340073"/>
              <a:gd name="connsiteX42" fmla="*/ 800624 w 2684164"/>
              <a:gd name="connsiteY42" fmla="*/ 1846898 h 4340073"/>
              <a:gd name="connsiteX43" fmla="*/ 814912 w 2684164"/>
              <a:gd name="connsiteY43" fmla="*/ 1789748 h 4340073"/>
              <a:gd name="connsiteX44" fmla="*/ 804433 w 2684164"/>
              <a:gd name="connsiteY44" fmla="*/ 1720215 h 4340073"/>
              <a:gd name="connsiteX45" fmla="*/ 783955 w 2684164"/>
              <a:gd name="connsiteY45" fmla="*/ 1625441 h 4340073"/>
              <a:gd name="connsiteX46" fmla="*/ 760141 w 2684164"/>
              <a:gd name="connsiteY46" fmla="*/ 1635919 h 4340073"/>
              <a:gd name="connsiteX47" fmla="*/ 701563 w 2684164"/>
              <a:gd name="connsiteY47" fmla="*/ 1571626 h 4340073"/>
              <a:gd name="connsiteX48" fmla="*/ 730138 w 2684164"/>
              <a:gd name="connsiteY48" fmla="*/ 1519714 h 4340073"/>
              <a:gd name="connsiteX49" fmla="*/ 777763 w 2684164"/>
              <a:gd name="connsiteY49" fmla="*/ 1455420 h 4340073"/>
              <a:gd name="connsiteX50" fmla="*/ 775858 w 2684164"/>
              <a:gd name="connsiteY50" fmla="*/ 1429227 h 4340073"/>
              <a:gd name="connsiteX51" fmla="*/ 818721 w 2684164"/>
              <a:gd name="connsiteY51" fmla="*/ 1375409 h 4340073"/>
              <a:gd name="connsiteX52" fmla="*/ 826818 w 2684164"/>
              <a:gd name="connsiteY52" fmla="*/ 1282542 h 4340073"/>
              <a:gd name="connsiteX53" fmla="*/ 812529 w 2684164"/>
              <a:gd name="connsiteY53" fmla="*/ 1198721 h 4340073"/>
              <a:gd name="connsiteX54" fmla="*/ 780144 w 2684164"/>
              <a:gd name="connsiteY54" fmla="*/ 1151573 h 4340073"/>
              <a:gd name="connsiteX55" fmla="*/ 761571 w 2684164"/>
              <a:gd name="connsiteY55" fmla="*/ 1070134 h 4340073"/>
              <a:gd name="connsiteX56" fmla="*/ 805387 w 2684164"/>
              <a:gd name="connsiteY56" fmla="*/ 1034892 h 4340073"/>
              <a:gd name="connsiteX57" fmla="*/ 808720 w 2684164"/>
              <a:gd name="connsiteY57" fmla="*/ 976789 h 4340073"/>
              <a:gd name="connsiteX58" fmla="*/ 821102 w 2684164"/>
              <a:gd name="connsiteY58" fmla="*/ 901065 h 4340073"/>
              <a:gd name="connsiteX59" fmla="*/ 830151 w 2684164"/>
              <a:gd name="connsiteY59" fmla="*/ 833914 h 4340073"/>
              <a:gd name="connsiteX60" fmla="*/ 844915 w 2684164"/>
              <a:gd name="connsiteY60" fmla="*/ 795814 h 4340073"/>
              <a:gd name="connsiteX61" fmla="*/ 860154 w 2684164"/>
              <a:gd name="connsiteY61" fmla="*/ 762475 h 4340073"/>
              <a:gd name="connsiteX62" fmla="*/ 833961 w 2684164"/>
              <a:gd name="connsiteY62" fmla="*/ 696754 h 4340073"/>
              <a:gd name="connsiteX63" fmla="*/ 818245 w 2684164"/>
              <a:gd name="connsiteY63" fmla="*/ 573405 h 4340073"/>
              <a:gd name="connsiteX64" fmla="*/ 787764 w 2684164"/>
              <a:gd name="connsiteY64" fmla="*/ 536259 h 4340073"/>
              <a:gd name="connsiteX65" fmla="*/ 770143 w 2684164"/>
              <a:gd name="connsiteY65" fmla="*/ 505777 h 4340073"/>
              <a:gd name="connsiteX66" fmla="*/ 747283 w 2684164"/>
              <a:gd name="connsiteY66" fmla="*/ 430054 h 4340073"/>
              <a:gd name="connsiteX67" fmla="*/ 720137 w 2684164"/>
              <a:gd name="connsiteY67" fmla="*/ 349091 h 4340073"/>
              <a:gd name="connsiteX68" fmla="*/ 732519 w 2684164"/>
              <a:gd name="connsiteY68" fmla="*/ 321469 h 4340073"/>
              <a:gd name="connsiteX69" fmla="*/ 729187 w 2684164"/>
              <a:gd name="connsiteY69" fmla="*/ 256223 h 4340073"/>
              <a:gd name="connsiteX70" fmla="*/ 710137 w 2684164"/>
              <a:gd name="connsiteY70" fmla="*/ 241935 h 4340073"/>
              <a:gd name="connsiteX71" fmla="*/ 702040 w 2684164"/>
              <a:gd name="connsiteY71" fmla="*/ 171451 h 4340073"/>
              <a:gd name="connsiteX72" fmla="*/ 668226 w 2684164"/>
              <a:gd name="connsiteY72" fmla="*/ 120015 h 4340073"/>
              <a:gd name="connsiteX73" fmla="*/ 679180 w 2684164"/>
              <a:gd name="connsiteY73" fmla="*/ 70485 h 4340073"/>
              <a:gd name="connsiteX74" fmla="*/ 650127 w 2684164"/>
              <a:gd name="connsiteY74" fmla="*/ 0 h 4340073"/>
              <a:gd name="connsiteX75" fmla="*/ 605837 w 2684164"/>
              <a:gd name="connsiteY75" fmla="*/ 10001 h 4340073"/>
              <a:gd name="connsiteX76" fmla="*/ 535352 w 2684164"/>
              <a:gd name="connsiteY76" fmla="*/ 85249 h 4340073"/>
              <a:gd name="connsiteX77" fmla="*/ 552497 w 2684164"/>
              <a:gd name="connsiteY77" fmla="*/ 158591 h 4340073"/>
              <a:gd name="connsiteX78" fmla="*/ 545831 w 2684164"/>
              <a:gd name="connsiteY78" fmla="*/ 234792 h 4340073"/>
              <a:gd name="connsiteX79" fmla="*/ 498205 w 2684164"/>
              <a:gd name="connsiteY79" fmla="*/ 313373 h 4340073"/>
              <a:gd name="connsiteX80" fmla="*/ 453913 w 2684164"/>
              <a:gd name="connsiteY80" fmla="*/ 408147 h 4340073"/>
              <a:gd name="connsiteX81" fmla="*/ 361044 w 2684164"/>
              <a:gd name="connsiteY81" fmla="*/ 381476 h 4340073"/>
              <a:gd name="connsiteX82" fmla="*/ 293418 w 2684164"/>
              <a:gd name="connsiteY82" fmla="*/ 441960 h 4340073"/>
              <a:gd name="connsiteX83" fmla="*/ 263413 w 2684164"/>
              <a:gd name="connsiteY83" fmla="*/ 513874 h 4340073"/>
              <a:gd name="connsiteX84" fmla="*/ 314848 w 2684164"/>
              <a:gd name="connsiteY84" fmla="*/ 574834 h 4340073"/>
              <a:gd name="connsiteX85" fmla="*/ 228646 w 2684164"/>
              <a:gd name="connsiteY85" fmla="*/ 711995 h 4340073"/>
              <a:gd name="connsiteX86" fmla="*/ 255318 w 2684164"/>
              <a:gd name="connsiteY86" fmla="*/ 758667 h 4340073"/>
              <a:gd name="connsiteX87" fmla="*/ 241029 w 2684164"/>
              <a:gd name="connsiteY87" fmla="*/ 834390 h 4340073"/>
              <a:gd name="connsiteX88" fmla="*/ 295798 w 2684164"/>
              <a:gd name="connsiteY88" fmla="*/ 849630 h 4340073"/>
              <a:gd name="connsiteX89" fmla="*/ 343899 w 2684164"/>
              <a:gd name="connsiteY89" fmla="*/ 872966 h 4340073"/>
              <a:gd name="connsiteX90" fmla="*/ 317230 w 2684164"/>
              <a:gd name="connsiteY90" fmla="*/ 957263 h 4340073"/>
              <a:gd name="connsiteX91" fmla="*/ 314849 w 2684164"/>
              <a:gd name="connsiteY91" fmla="*/ 1051560 h 4340073"/>
              <a:gd name="connsiteX92" fmla="*/ 231506 w 2684164"/>
              <a:gd name="connsiteY92" fmla="*/ 1096803 h 4340073"/>
              <a:gd name="connsiteX93" fmla="*/ 152447 w 2684164"/>
              <a:gd name="connsiteY93" fmla="*/ 1095376 h 4340073"/>
              <a:gd name="connsiteX94" fmla="*/ 159114 w 2684164"/>
              <a:gd name="connsiteY94" fmla="*/ 1245395 h 4340073"/>
              <a:gd name="connsiteX95" fmla="*/ 221503 w 2684164"/>
              <a:gd name="connsiteY95" fmla="*/ 1283494 h 4340073"/>
              <a:gd name="connsiteX96" fmla="*/ 210073 w 2684164"/>
              <a:gd name="connsiteY96" fmla="*/ 1344454 h 4340073"/>
              <a:gd name="connsiteX97" fmla="*/ 292464 w 2684164"/>
              <a:gd name="connsiteY97" fmla="*/ 1416368 h 4340073"/>
              <a:gd name="connsiteX98" fmla="*/ 272938 w 2684164"/>
              <a:gd name="connsiteY98" fmla="*/ 1466374 h 4340073"/>
              <a:gd name="connsiteX99" fmla="*/ 237219 w 2684164"/>
              <a:gd name="connsiteY99" fmla="*/ 1567339 h 4340073"/>
              <a:gd name="connsiteX100" fmla="*/ 212455 w 2684164"/>
              <a:gd name="connsiteY100" fmla="*/ 1594485 h 4340073"/>
              <a:gd name="connsiteX101" fmla="*/ 152923 w 2684164"/>
              <a:gd name="connsiteY101" fmla="*/ 1602105 h 4340073"/>
              <a:gd name="connsiteX102" fmla="*/ 96249 w 2684164"/>
              <a:gd name="connsiteY102" fmla="*/ 1652111 h 4340073"/>
              <a:gd name="connsiteX103" fmla="*/ 35289 w 2684164"/>
              <a:gd name="connsiteY103" fmla="*/ 1684497 h 4340073"/>
              <a:gd name="connsiteX104" fmla="*/ 11001 w 2684164"/>
              <a:gd name="connsiteY104" fmla="*/ 1750219 h 4340073"/>
              <a:gd name="connsiteX105" fmla="*/ 523 w 2684164"/>
              <a:gd name="connsiteY105" fmla="*/ 1875473 h 4340073"/>
              <a:gd name="connsiteX106" fmla="*/ 29098 w 2684164"/>
              <a:gd name="connsiteY106" fmla="*/ 1938814 h 4340073"/>
              <a:gd name="connsiteX107" fmla="*/ 79104 w 2684164"/>
              <a:gd name="connsiteY107" fmla="*/ 1993107 h 4340073"/>
              <a:gd name="connsiteX108" fmla="*/ 166258 w 2684164"/>
              <a:gd name="connsiteY108" fmla="*/ 2037874 h 4340073"/>
              <a:gd name="connsiteX109" fmla="*/ 241505 w 2684164"/>
              <a:gd name="connsiteY109" fmla="*/ 2100263 h 4340073"/>
              <a:gd name="connsiteX110" fmla="*/ 265318 w 2684164"/>
              <a:gd name="connsiteY110" fmla="*/ 2182654 h 4340073"/>
              <a:gd name="connsiteX111" fmla="*/ 318182 w 2684164"/>
              <a:gd name="connsiteY111" fmla="*/ 2265045 h 4340073"/>
              <a:gd name="connsiteX112" fmla="*/ 443436 w 2684164"/>
              <a:gd name="connsiteY112" fmla="*/ 2258854 h 4340073"/>
              <a:gd name="connsiteX113" fmla="*/ 472010 w 2684164"/>
              <a:gd name="connsiteY113" fmla="*/ 2296954 h 4340073"/>
              <a:gd name="connsiteX114" fmla="*/ 510111 w 2684164"/>
              <a:gd name="connsiteY114" fmla="*/ 2330292 h 4340073"/>
              <a:gd name="connsiteX115" fmla="*/ 541067 w 2684164"/>
              <a:gd name="connsiteY115" fmla="*/ 2318385 h 4340073"/>
              <a:gd name="connsiteX116" fmla="*/ 564403 w 2684164"/>
              <a:gd name="connsiteY116" fmla="*/ 2392680 h 4340073"/>
              <a:gd name="connsiteX117" fmla="*/ 543448 w 2684164"/>
              <a:gd name="connsiteY117" fmla="*/ 2461737 h 4340073"/>
              <a:gd name="connsiteX118" fmla="*/ 497728 w 2684164"/>
              <a:gd name="connsiteY118" fmla="*/ 2511267 h 4340073"/>
              <a:gd name="connsiteX119" fmla="*/ 499633 w 2684164"/>
              <a:gd name="connsiteY119" fmla="*/ 2549843 h 4340073"/>
              <a:gd name="connsiteX120" fmla="*/ 491061 w 2684164"/>
              <a:gd name="connsiteY120" fmla="*/ 2611279 h 4340073"/>
              <a:gd name="connsiteX121" fmla="*/ 524398 w 2684164"/>
              <a:gd name="connsiteY121" fmla="*/ 2648902 h 4340073"/>
              <a:gd name="connsiteX122" fmla="*/ 532018 w 2684164"/>
              <a:gd name="connsiteY122" fmla="*/ 2681764 h 4340073"/>
              <a:gd name="connsiteX123" fmla="*/ 564879 w 2684164"/>
              <a:gd name="connsiteY123" fmla="*/ 2642236 h 4340073"/>
              <a:gd name="connsiteX124" fmla="*/ 598217 w 2684164"/>
              <a:gd name="connsiteY124" fmla="*/ 2584610 h 4340073"/>
              <a:gd name="connsiteX125" fmla="*/ 655366 w 2684164"/>
              <a:gd name="connsiteY125" fmla="*/ 2589848 h 4340073"/>
              <a:gd name="connsiteX126" fmla="*/ 717279 w 2684164"/>
              <a:gd name="connsiteY126" fmla="*/ 2680812 h 4340073"/>
              <a:gd name="connsiteX127" fmla="*/ 755855 w 2684164"/>
              <a:gd name="connsiteY127" fmla="*/ 2739390 h 4340073"/>
              <a:gd name="connsiteX128" fmla="*/ 713945 w 2684164"/>
              <a:gd name="connsiteY128" fmla="*/ 2816067 h 4340073"/>
              <a:gd name="connsiteX129" fmla="*/ 642032 w 2684164"/>
              <a:gd name="connsiteY129" fmla="*/ 2851785 h 4340073"/>
              <a:gd name="connsiteX130" fmla="*/ 592978 w 2684164"/>
              <a:gd name="connsiteY130" fmla="*/ 2914174 h 4340073"/>
              <a:gd name="connsiteX131" fmla="*/ 526779 w 2684164"/>
              <a:gd name="connsiteY131" fmla="*/ 2938462 h 4340073"/>
              <a:gd name="connsiteX132" fmla="*/ 497252 w 2684164"/>
              <a:gd name="connsiteY132" fmla="*/ 2980373 h 4340073"/>
              <a:gd name="connsiteX133" fmla="*/ 527732 w 2684164"/>
              <a:gd name="connsiteY133" fmla="*/ 3081814 h 4340073"/>
              <a:gd name="connsiteX134" fmla="*/ 533923 w 2684164"/>
              <a:gd name="connsiteY134" fmla="*/ 3220403 h 4340073"/>
              <a:gd name="connsiteX135" fmla="*/ 588692 w 2684164"/>
              <a:gd name="connsiteY135" fmla="*/ 3276601 h 4340073"/>
              <a:gd name="connsiteX136" fmla="*/ 614886 w 2684164"/>
              <a:gd name="connsiteY136" fmla="*/ 3342323 h 4340073"/>
              <a:gd name="connsiteX137" fmla="*/ 586311 w 2684164"/>
              <a:gd name="connsiteY137" fmla="*/ 3392329 h 4340073"/>
              <a:gd name="connsiteX138" fmla="*/ 586310 w 2684164"/>
              <a:gd name="connsiteY138" fmla="*/ 3450432 h 4340073"/>
              <a:gd name="connsiteX139" fmla="*/ 562498 w 2684164"/>
              <a:gd name="connsiteY139" fmla="*/ 3493294 h 4340073"/>
              <a:gd name="connsiteX140" fmla="*/ 546781 w 2684164"/>
              <a:gd name="connsiteY140" fmla="*/ 3561398 h 4340073"/>
              <a:gd name="connsiteX141" fmla="*/ 538686 w 2684164"/>
              <a:gd name="connsiteY141" fmla="*/ 3611404 h 4340073"/>
              <a:gd name="connsiteX142" fmla="*/ 519635 w 2684164"/>
              <a:gd name="connsiteY142" fmla="*/ 3654266 h 4340073"/>
              <a:gd name="connsiteX143" fmla="*/ 547258 w 2684164"/>
              <a:gd name="connsiteY143" fmla="*/ 3685223 h 4340073"/>
              <a:gd name="connsiteX144" fmla="*/ 600598 w 2684164"/>
              <a:gd name="connsiteY144" fmla="*/ 3699034 h 4340073"/>
              <a:gd name="connsiteX145" fmla="*/ 659653 w 2684164"/>
              <a:gd name="connsiteY145" fmla="*/ 3678556 h 4340073"/>
              <a:gd name="connsiteX146" fmla="*/ 661558 w 2684164"/>
              <a:gd name="connsiteY146" fmla="*/ 3725703 h 4340073"/>
              <a:gd name="connsiteX147" fmla="*/ 717279 w 2684164"/>
              <a:gd name="connsiteY147" fmla="*/ 3725704 h 4340073"/>
              <a:gd name="connsiteX148" fmla="*/ 781573 w 2684164"/>
              <a:gd name="connsiteY148" fmla="*/ 3743801 h 4340073"/>
              <a:gd name="connsiteX149" fmla="*/ 807767 w 2684164"/>
              <a:gd name="connsiteY149" fmla="*/ 3792379 h 4340073"/>
              <a:gd name="connsiteX150" fmla="*/ 844438 w 2684164"/>
              <a:gd name="connsiteY150" fmla="*/ 3798094 h 4340073"/>
              <a:gd name="connsiteX151" fmla="*/ 872061 w 2684164"/>
              <a:gd name="connsiteY151" fmla="*/ 3815716 h 4340073"/>
              <a:gd name="connsiteX152" fmla="*/ 890158 w 2684164"/>
              <a:gd name="connsiteY152" fmla="*/ 3836194 h 4340073"/>
              <a:gd name="connsiteX153" fmla="*/ 897778 w 2684164"/>
              <a:gd name="connsiteY153" fmla="*/ 3866674 h 4340073"/>
              <a:gd name="connsiteX154" fmla="*/ 913018 w 2684164"/>
              <a:gd name="connsiteY154" fmla="*/ 3889534 h 4340073"/>
              <a:gd name="connsiteX155" fmla="*/ 957309 w 2684164"/>
              <a:gd name="connsiteY155" fmla="*/ 3922872 h 4340073"/>
              <a:gd name="connsiteX156" fmla="*/ 989218 w 2684164"/>
              <a:gd name="connsiteY156" fmla="*/ 3973354 h 4340073"/>
              <a:gd name="connsiteX157" fmla="*/ 1004458 w 2684164"/>
              <a:gd name="connsiteY157" fmla="*/ 3996214 h 4340073"/>
              <a:gd name="connsiteX158" fmla="*/ 1027318 w 2684164"/>
              <a:gd name="connsiteY158" fmla="*/ 4034314 h 4340073"/>
              <a:gd name="connsiteX159" fmla="*/ 1060179 w 2684164"/>
              <a:gd name="connsiteY159" fmla="*/ 4120039 h 4340073"/>
              <a:gd name="connsiteX160" fmla="*/ 1136856 w 2684164"/>
              <a:gd name="connsiteY160" fmla="*/ 4154329 h 4340073"/>
              <a:gd name="connsiteX161" fmla="*/ 1166383 w 2684164"/>
              <a:gd name="connsiteY161" fmla="*/ 4216241 h 4340073"/>
              <a:gd name="connsiteX162" fmla="*/ 1203054 w 2684164"/>
              <a:gd name="connsiteY162" fmla="*/ 4211479 h 4340073"/>
              <a:gd name="connsiteX163" fmla="*/ 1246393 w 2684164"/>
              <a:gd name="connsiteY163" fmla="*/ 4259581 h 4340073"/>
              <a:gd name="connsiteX164" fmla="*/ 1309258 w 2684164"/>
              <a:gd name="connsiteY164" fmla="*/ 4340067 h 4340073"/>
              <a:gd name="connsiteX165" fmla="*/ 1337833 w 2684164"/>
              <a:gd name="connsiteY165" fmla="*/ 4288631 h 4340073"/>
              <a:gd name="connsiteX166" fmla="*/ 1334023 w 2684164"/>
              <a:gd name="connsiteY166" fmla="*/ 4254342 h 4340073"/>
              <a:gd name="connsiteX167" fmla="*/ 1405938 w 2684164"/>
              <a:gd name="connsiteY167" fmla="*/ 4201002 h 4340073"/>
              <a:gd name="connsiteX168" fmla="*/ 1407842 w 2684164"/>
              <a:gd name="connsiteY168" fmla="*/ 4185285 h 4340073"/>
              <a:gd name="connsiteX169" fmla="*/ 1426098 w 2684164"/>
              <a:gd name="connsiteY169" fmla="*/ 4198779 h 4340073"/>
              <a:gd name="connsiteX170" fmla="*/ 1480708 w 2684164"/>
              <a:gd name="connsiteY170" fmla="*/ 4174014 h 4340073"/>
              <a:gd name="connsiteX171" fmla="*/ 1545478 w 2684164"/>
              <a:gd name="connsiteY171" fmla="*/ 4156234 h 4340073"/>
              <a:gd name="connsiteX172" fmla="*/ 1582308 w 2684164"/>
              <a:gd name="connsiteY172" fmla="*/ 4113689 h 4340073"/>
              <a:gd name="connsiteX173" fmla="*/ 1617868 w 2684164"/>
              <a:gd name="connsiteY173" fmla="*/ 4078129 h 4340073"/>
              <a:gd name="connsiteX174" fmla="*/ 1695973 w 2684164"/>
              <a:gd name="connsiteY174" fmla="*/ 4055904 h 4340073"/>
              <a:gd name="connsiteX175" fmla="*/ 1781698 w 2684164"/>
              <a:gd name="connsiteY175" fmla="*/ 4020344 h 4340073"/>
              <a:gd name="connsiteX176" fmla="*/ 1895998 w 2684164"/>
              <a:gd name="connsiteY176" fmla="*/ 3973354 h 4340073"/>
              <a:gd name="connsiteX177" fmla="*/ 1979818 w 2684164"/>
              <a:gd name="connsiteY177" fmla="*/ 3935254 h 4340073"/>
              <a:gd name="connsiteX178" fmla="*/ 2040778 w 2684164"/>
              <a:gd name="connsiteY178" fmla="*/ 3897154 h 4340073"/>
              <a:gd name="connsiteX179" fmla="*/ 2071258 w 2684164"/>
              <a:gd name="connsiteY179" fmla="*/ 3881914 h 4340073"/>
              <a:gd name="connsiteX180" fmla="*/ 2124598 w 2684164"/>
              <a:gd name="connsiteY180" fmla="*/ 3843814 h 4340073"/>
              <a:gd name="connsiteX181" fmla="*/ 2155078 w 2684164"/>
              <a:gd name="connsiteY181" fmla="*/ 3813334 h 4340073"/>
              <a:gd name="connsiteX182" fmla="*/ 2193178 w 2684164"/>
              <a:gd name="connsiteY182" fmla="*/ 3714274 h 4340073"/>
              <a:gd name="connsiteX183" fmla="*/ 2155078 w 2684164"/>
              <a:gd name="connsiteY183" fmla="*/ 3630454 h 4340073"/>
              <a:gd name="connsiteX184" fmla="*/ 2132218 w 2684164"/>
              <a:gd name="connsiteY184" fmla="*/ 3622834 h 4340073"/>
              <a:gd name="connsiteX185" fmla="*/ 2116978 w 2684164"/>
              <a:gd name="connsiteY185" fmla="*/ 3706654 h 4340073"/>
              <a:gd name="connsiteX186" fmla="*/ 2101738 w 2684164"/>
              <a:gd name="connsiteY186" fmla="*/ 3683794 h 4340073"/>
              <a:gd name="connsiteX187" fmla="*/ 2040778 w 2684164"/>
              <a:gd name="connsiteY187" fmla="*/ 3691414 h 4340073"/>
              <a:gd name="connsiteX188" fmla="*/ 2048398 w 2684164"/>
              <a:gd name="connsiteY188" fmla="*/ 3729514 h 4340073"/>
              <a:gd name="connsiteX189" fmla="*/ 2071258 w 2684164"/>
              <a:gd name="connsiteY189" fmla="*/ 3744754 h 4340073"/>
              <a:gd name="connsiteX190" fmla="*/ 2086498 w 2684164"/>
              <a:gd name="connsiteY190" fmla="*/ 3775234 h 4340073"/>
              <a:gd name="connsiteX191" fmla="*/ 2078878 w 2684164"/>
              <a:gd name="connsiteY191" fmla="*/ 3820954 h 4340073"/>
              <a:gd name="connsiteX192" fmla="*/ 2002678 w 2684164"/>
              <a:gd name="connsiteY192" fmla="*/ 3775234 h 4340073"/>
              <a:gd name="connsiteX193" fmla="*/ 1987438 w 2684164"/>
              <a:gd name="connsiteY193" fmla="*/ 3676174 h 4340073"/>
              <a:gd name="connsiteX194" fmla="*/ 1964578 w 2684164"/>
              <a:gd name="connsiteY194" fmla="*/ 3653314 h 4340073"/>
              <a:gd name="connsiteX195" fmla="*/ 1972198 w 2684164"/>
              <a:gd name="connsiteY195" fmla="*/ 3607594 h 4340073"/>
              <a:gd name="connsiteX196" fmla="*/ 2017918 w 2684164"/>
              <a:gd name="connsiteY196" fmla="*/ 3599974 h 4340073"/>
              <a:gd name="connsiteX197" fmla="*/ 2025538 w 2684164"/>
              <a:gd name="connsiteY197" fmla="*/ 3546634 h 4340073"/>
              <a:gd name="connsiteX198" fmla="*/ 2056018 w 2684164"/>
              <a:gd name="connsiteY198" fmla="*/ 3554254 h 4340073"/>
              <a:gd name="connsiteX199" fmla="*/ 2086498 w 2684164"/>
              <a:gd name="connsiteY199" fmla="*/ 3516154 h 4340073"/>
              <a:gd name="connsiteX200" fmla="*/ 2116978 w 2684164"/>
              <a:gd name="connsiteY200" fmla="*/ 3485674 h 4340073"/>
              <a:gd name="connsiteX201" fmla="*/ 2132218 w 2684164"/>
              <a:gd name="connsiteY201" fmla="*/ 3462814 h 4340073"/>
              <a:gd name="connsiteX202" fmla="*/ 2162698 w 2684164"/>
              <a:gd name="connsiteY202" fmla="*/ 3439954 h 4340073"/>
              <a:gd name="connsiteX203" fmla="*/ 2231278 w 2684164"/>
              <a:gd name="connsiteY203" fmla="*/ 3348514 h 4340073"/>
              <a:gd name="connsiteX204" fmla="*/ 2238898 w 2684164"/>
              <a:gd name="connsiteY204" fmla="*/ 3318034 h 4340073"/>
              <a:gd name="connsiteX205" fmla="*/ 2261758 w 2684164"/>
              <a:gd name="connsiteY205" fmla="*/ 3257074 h 4340073"/>
              <a:gd name="connsiteX206" fmla="*/ 2269378 w 2684164"/>
              <a:gd name="connsiteY206" fmla="*/ 3211354 h 4340073"/>
              <a:gd name="connsiteX207" fmla="*/ 2292238 w 2684164"/>
              <a:gd name="connsiteY207" fmla="*/ 3165634 h 4340073"/>
              <a:gd name="connsiteX208" fmla="*/ 2307478 w 2684164"/>
              <a:gd name="connsiteY208" fmla="*/ 3127534 h 4340073"/>
              <a:gd name="connsiteX209" fmla="*/ 2345578 w 2684164"/>
              <a:gd name="connsiteY209" fmla="*/ 3112294 h 4340073"/>
              <a:gd name="connsiteX210" fmla="*/ 2368438 w 2684164"/>
              <a:gd name="connsiteY210" fmla="*/ 3097054 h 4340073"/>
              <a:gd name="connsiteX211" fmla="*/ 2487977 w 2684164"/>
              <a:gd name="connsiteY211" fmla="*/ 3067050 h 4340073"/>
              <a:gd name="connsiteX212" fmla="*/ 2586085 w 2684164"/>
              <a:gd name="connsiteY212" fmla="*/ 3063717 h 4340073"/>
              <a:gd name="connsiteX213" fmla="*/ 2678476 w 2684164"/>
              <a:gd name="connsiteY213" fmla="*/ 3054668 h 4340073"/>
              <a:gd name="connsiteX0" fmla="*/ 2678476 w 2684164"/>
              <a:gd name="connsiteY0" fmla="*/ 3054668 h 4340073"/>
              <a:gd name="connsiteX1" fmla="*/ 2673238 w 2684164"/>
              <a:gd name="connsiteY1" fmla="*/ 3028474 h 4340073"/>
              <a:gd name="connsiteX2" fmla="*/ 2665618 w 2684164"/>
              <a:gd name="connsiteY2" fmla="*/ 2975134 h 4340073"/>
              <a:gd name="connsiteX3" fmla="*/ 2623708 w 2684164"/>
              <a:gd name="connsiteY3" fmla="*/ 2967038 h 4340073"/>
              <a:gd name="connsiteX4" fmla="*/ 2560367 w 2684164"/>
              <a:gd name="connsiteY4" fmla="*/ 2966561 h 4340073"/>
              <a:gd name="connsiteX5" fmla="*/ 2519410 w 2684164"/>
              <a:gd name="connsiteY5" fmla="*/ 2908936 h 4340073"/>
              <a:gd name="connsiteX6" fmla="*/ 2457021 w 2684164"/>
              <a:gd name="connsiteY6" fmla="*/ 2905601 h 4340073"/>
              <a:gd name="connsiteX7" fmla="*/ 2410349 w 2684164"/>
              <a:gd name="connsiteY7" fmla="*/ 2889885 h 4340073"/>
              <a:gd name="connsiteX8" fmla="*/ 2376058 w 2684164"/>
              <a:gd name="connsiteY8" fmla="*/ 2876074 h 4340073"/>
              <a:gd name="connsiteX9" fmla="*/ 2347960 w 2684164"/>
              <a:gd name="connsiteY9" fmla="*/ 2856071 h 4340073"/>
              <a:gd name="connsiteX10" fmla="*/ 2293190 w 2684164"/>
              <a:gd name="connsiteY10" fmla="*/ 2824163 h 4340073"/>
              <a:gd name="connsiteX11" fmla="*/ 2218895 w 2684164"/>
              <a:gd name="connsiteY11" fmla="*/ 2864167 h 4340073"/>
              <a:gd name="connsiteX12" fmla="*/ 2178414 w 2684164"/>
              <a:gd name="connsiteY12" fmla="*/ 2825116 h 4340073"/>
              <a:gd name="connsiteX13" fmla="*/ 2143172 w 2684164"/>
              <a:gd name="connsiteY13" fmla="*/ 2746058 h 4340073"/>
              <a:gd name="connsiteX14" fmla="*/ 2123646 w 2684164"/>
              <a:gd name="connsiteY14" fmla="*/ 2684621 h 4340073"/>
              <a:gd name="connsiteX15" fmla="*/ 2105549 w 2684164"/>
              <a:gd name="connsiteY15" fmla="*/ 2649379 h 4340073"/>
              <a:gd name="connsiteX16" fmla="*/ 2104119 w 2684164"/>
              <a:gd name="connsiteY16" fmla="*/ 2600801 h 4340073"/>
              <a:gd name="connsiteX17" fmla="*/ 2026490 w 2684164"/>
              <a:gd name="connsiteY17" fmla="*/ 2686051 h 4340073"/>
              <a:gd name="connsiteX18" fmla="*/ 1959340 w 2684164"/>
              <a:gd name="connsiteY18" fmla="*/ 2754154 h 4340073"/>
              <a:gd name="connsiteX19" fmla="*/ 1912191 w 2684164"/>
              <a:gd name="connsiteY19" fmla="*/ 2713196 h 4340073"/>
              <a:gd name="connsiteX20" fmla="*/ 1775507 w 2684164"/>
              <a:gd name="connsiteY20" fmla="*/ 2699862 h 4340073"/>
              <a:gd name="connsiteX21" fmla="*/ 1677399 w 2684164"/>
              <a:gd name="connsiteY21" fmla="*/ 2689860 h 4340073"/>
              <a:gd name="connsiteX22" fmla="*/ 1606915 w 2684164"/>
              <a:gd name="connsiteY22" fmla="*/ 2582229 h 4340073"/>
              <a:gd name="connsiteX23" fmla="*/ 1542145 w 2684164"/>
              <a:gd name="connsiteY23" fmla="*/ 2584133 h 4340073"/>
              <a:gd name="connsiteX24" fmla="*/ 1517379 w 2684164"/>
              <a:gd name="connsiteY24" fmla="*/ 2563654 h 4340073"/>
              <a:gd name="connsiteX25" fmla="*/ 1469278 w 2684164"/>
              <a:gd name="connsiteY25" fmla="*/ 2381726 h 4340073"/>
              <a:gd name="connsiteX26" fmla="*/ 1438798 w 2684164"/>
              <a:gd name="connsiteY26" fmla="*/ 2289334 h 4340073"/>
              <a:gd name="connsiteX27" fmla="*/ 1400698 w 2684164"/>
              <a:gd name="connsiteY27" fmla="*/ 2220754 h 4340073"/>
              <a:gd name="connsiteX28" fmla="*/ 1385458 w 2684164"/>
              <a:gd name="connsiteY28" fmla="*/ 2197894 h 4340073"/>
              <a:gd name="connsiteX29" fmla="*/ 1374981 w 2684164"/>
              <a:gd name="connsiteY29" fmla="*/ 2152651 h 4340073"/>
              <a:gd name="connsiteX30" fmla="*/ 1369742 w 2684164"/>
              <a:gd name="connsiteY30" fmla="*/ 2052162 h 4340073"/>
              <a:gd name="connsiteX31" fmla="*/ 1384030 w 2684164"/>
              <a:gd name="connsiteY31" fmla="*/ 1982630 h 4340073"/>
              <a:gd name="connsiteX32" fmla="*/ 1315926 w 2684164"/>
              <a:gd name="connsiteY32" fmla="*/ 1917859 h 4340073"/>
              <a:gd name="connsiteX33" fmla="*/ 1282588 w 2684164"/>
              <a:gd name="connsiteY33" fmla="*/ 1912621 h 4340073"/>
              <a:gd name="connsiteX34" fmla="*/ 1184957 w 2684164"/>
              <a:gd name="connsiteY34" fmla="*/ 1853089 h 4340073"/>
              <a:gd name="connsiteX35" fmla="*/ 1126856 w 2684164"/>
              <a:gd name="connsiteY35" fmla="*/ 1863567 h 4340073"/>
              <a:gd name="connsiteX36" fmla="*/ 1074467 w 2684164"/>
              <a:gd name="connsiteY36" fmla="*/ 1897379 h 4340073"/>
              <a:gd name="connsiteX37" fmla="*/ 1025413 w 2684164"/>
              <a:gd name="connsiteY37" fmla="*/ 1923098 h 4340073"/>
              <a:gd name="connsiteX38" fmla="*/ 958738 w 2684164"/>
              <a:gd name="connsiteY38" fmla="*/ 1984058 h 4340073"/>
              <a:gd name="connsiteX39" fmla="*/ 909684 w 2684164"/>
              <a:gd name="connsiteY39" fmla="*/ 1941672 h 4340073"/>
              <a:gd name="connsiteX40" fmla="*/ 854917 w 2684164"/>
              <a:gd name="connsiteY40" fmla="*/ 1915002 h 4340073"/>
              <a:gd name="connsiteX41" fmla="*/ 823960 w 2684164"/>
              <a:gd name="connsiteY41" fmla="*/ 1889284 h 4340073"/>
              <a:gd name="connsiteX42" fmla="*/ 800624 w 2684164"/>
              <a:gd name="connsiteY42" fmla="*/ 1846898 h 4340073"/>
              <a:gd name="connsiteX43" fmla="*/ 814912 w 2684164"/>
              <a:gd name="connsiteY43" fmla="*/ 1789748 h 4340073"/>
              <a:gd name="connsiteX44" fmla="*/ 804433 w 2684164"/>
              <a:gd name="connsiteY44" fmla="*/ 1720215 h 4340073"/>
              <a:gd name="connsiteX45" fmla="*/ 783955 w 2684164"/>
              <a:gd name="connsiteY45" fmla="*/ 1625441 h 4340073"/>
              <a:gd name="connsiteX46" fmla="*/ 760141 w 2684164"/>
              <a:gd name="connsiteY46" fmla="*/ 1635919 h 4340073"/>
              <a:gd name="connsiteX47" fmla="*/ 701563 w 2684164"/>
              <a:gd name="connsiteY47" fmla="*/ 1571626 h 4340073"/>
              <a:gd name="connsiteX48" fmla="*/ 730138 w 2684164"/>
              <a:gd name="connsiteY48" fmla="*/ 1519714 h 4340073"/>
              <a:gd name="connsiteX49" fmla="*/ 777763 w 2684164"/>
              <a:gd name="connsiteY49" fmla="*/ 1455420 h 4340073"/>
              <a:gd name="connsiteX50" fmla="*/ 775858 w 2684164"/>
              <a:gd name="connsiteY50" fmla="*/ 1429227 h 4340073"/>
              <a:gd name="connsiteX51" fmla="*/ 818721 w 2684164"/>
              <a:gd name="connsiteY51" fmla="*/ 1375409 h 4340073"/>
              <a:gd name="connsiteX52" fmla="*/ 826818 w 2684164"/>
              <a:gd name="connsiteY52" fmla="*/ 1282542 h 4340073"/>
              <a:gd name="connsiteX53" fmla="*/ 812529 w 2684164"/>
              <a:gd name="connsiteY53" fmla="*/ 1198721 h 4340073"/>
              <a:gd name="connsiteX54" fmla="*/ 780144 w 2684164"/>
              <a:gd name="connsiteY54" fmla="*/ 1151573 h 4340073"/>
              <a:gd name="connsiteX55" fmla="*/ 761571 w 2684164"/>
              <a:gd name="connsiteY55" fmla="*/ 1070134 h 4340073"/>
              <a:gd name="connsiteX56" fmla="*/ 805387 w 2684164"/>
              <a:gd name="connsiteY56" fmla="*/ 1034892 h 4340073"/>
              <a:gd name="connsiteX57" fmla="*/ 808720 w 2684164"/>
              <a:gd name="connsiteY57" fmla="*/ 976789 h 4340073"/>
              <a:gd name="connsiteX58" fmla="*/ 821102 w 2684164"/>
              <a:gd name="connsiteY58" fmla="*/ 901065 h 4340073"/>
              <a:gd name="connsiteX59" fmla="*/ 830151 w 2684164"/>
              <a:gd name="connsiteY59" fmla="*/ 833914 h 4340073"/>
              <a:gd name="connsiteX60" fmla="*/ 844915 w 2684164"/>
              <a:gd name="connsiteY60" fmla="*/ 795814 h 4340073"/>
              <a:gd name="connsiteX61" fmla="*/ 860154 w 2684164"/>
              <a:gd name="connsiteY61" fmla="*/ 762475 h 4340073"/>
              <a:gd name="connsiteX62" fmla="*/ 833961 w 2684164"/>
              <a:gd name="connsiteY62" fmla="*/ 696754 h 4340073"/>
              <a:gd name="connsiteX63" fmla="*/ 818245 w 2684164"/>
              <a:gd name="connsiteY63" fmla="*/ 573405 h 4340073"/>
              <a:gd name="connsiteX64" fmla="*/ 787764 w 2684164"/>
              <a:gd name="connsiteY64" fmla="*/ 536259 h 4340073"/>
              <a:gd name="connsiteX65" fmla="*/ 770143 w 2684164"/>
              <a:gd name="connsiteY65" fmla="*/ 505777 h 4340073"/>
              <a:gd name="connsiteX66" fmla="*/ 747283 w 2684164"/>
              <a:gd name="connsiteY66" fmla="*/ 430054 h 4340073"/>
              <a:gd name="connsiteX67" fmla="*/ 720137 w 2684164"/>
              <a:gd name="connsiteY67" fmla="*/ 349091 h 4340073"/>
              <a:gd name="connsiteX68" fmla="*/ 732519 w 2684164"/>
              <a:gd name="connsiteY68" fmla="*/ 321469 h 4340073"/>
              <a:gd name="connsiteX69" fmla="*/ 729187 w 2684164"/>
              <a:gd name="connsiteY69" fmla="*/ 256223 h 4340073"/>
              <a:gd name="connsiteX70" fmla="*/ 710137 w 2684164"/>
              <a:gd name="connsiteY70" fmla="*/ 241935 h 4340073"/>
              <a:gd name="connsiteX71" fmla="*/ 702040 w 2684164"/>
              <a:gd name="connsiteY71" fmla="*/ 171451 h 4340073"/>
              <a:gd name="connsiteX72" fmla="*/ 668226 w 2684164"/>
              <a:gd name="connsiteY72" fmla="*/ 120015 h 4340073"/>
              <a:gd name="connsiteX73" fmla="*/ 679180 w 2684164"/>
              <a:gd name="connsiteY73" fmla="*/ 70485 h 4340073"/>
              <a:gd name="connsiteX74" fmla="*/ 650127 w 2684164"/>
              <a:gd name="connsiteY74" fmla="*/ 0 h 4340073"/>
              <a:gd name="connsiteX75" fmla="*/ 605837 w 2684164"/>
              <a:gd name="connsiteY75" fmla="*/ 10001 h 4340073"/>
              <a:gd name="connsiteX76" fmla="*/ 535352 w 2684164"/>
              <a:gd name="connsiteY76" fmla="*/ 85249 h 4340073"/>
              <a:gd name="connsiteX77" fmla="*/ 552497 w 2684164"/>
              <a:gd name="connsiteY77" fmla="*/ 158591 h 4340073"/>
              <a:gd name="connsiteX78" fmla="*/ 545831 w 2684164"/>
              <a:gd name="connsiteY78" fmla="*/ 234792 h 4340073"/>
              <a:gd name="connsiteX79" fmla="*/ 498205 w 2684164"/>
              <a:gd name="connsiteY79" fmla="*/ 313373 h 4340073"/>
              <a:gd name="connsiteX80" fmla="*/ 453913 w 2684164"/>
              <a:gd name="connsiteY80" fmla="*/ 408147 h 4340073"/>
              <a:gd name="connsiteX81" fmla="*/ 361044 w 2684164"/>
              <a:gd name="connsiteY81" fmla="*/ 381476 h 4340073"/>
              <a:gd name="connsiteX82" fmla="*/ 293418 w 2684164"/>
              <a:gd name="connsiteY82" fmla="*/ 441960 h 4340073"/>
              <a:gd name="connsiteX83" fmla="*/ 263413 w 2684164"/>
              <a:gd name="connsiteY83" fmla="*/ 513874 h 4340073"/>
              <a:gd name="connsiteX84" fmla="*/ 314848 w 2684164"/>
              <a:gd name="connsiteY84" fmla="*/ 574834 h 4340073"/>
              <a:gd name="connsiteX85" fmla="*/ 228646 w 2684164"/>
              <a:gd name="connsiteY85" fmla="*/ 711995 h 4340073"/>
              <a:gd name="connsiteX86" fmla="*/ 255318 w 2684164"/>
              <a:gd name="connsiteY86" fmla="*/ 758667 h 4340073"/>
              <a:gd name="connsiteX87" fmla="*/ 241029 w 2684164"/>
              <a:gd name="connsiteY87" fmla="*/ 834390 h 4340073"/>
              <a:gd name="connsiteX88" fmla="*/ 295798 w 2684164"/>
              <a:gd name="connsiteY88" fmla="*/ 849630 h 4340073"/>
              <a:gd name="connsiteX89" fmla="*/ 343899 w 2684164"/>
              <a:gd name="connsiteY89" fmla="*/ 872966 h 4340073"/>
              <a:gd name="connsiteX90" fmla="*/ 317230 w 2684164"/>
              <a:gd name="connsiteY90" fmla="*/ 957263 h 4340073"/>
              <a:gd name="connsiteX91" fmla="*/ 314849 w 2684164"/>
              <a:gd name="connsiteY91" fmla="*/ 1051560 h 4340073"/>
              <a:gd name="connsiteX92" fmla="*/ 231506 w 2684164"/>
              <a:gd name="connsiteY92" fmla="*/ 1096803 h 4340073"/>
              <a:gd name="connsiteX93" fmla="*/ 152447 w 2684164"/>
              <a:gd name="connsiteY93" fmla="*/ 1095376 h 4340073"/>
              <a:gd name="connsiteX94" fmla="*/ 159114 w 2684164"/>
              <a:gd name="connsiteY94" fmla="*/ 1245395 h 4340073"/>
              <a:gd name="connsiteX95" fmla="*/ 221503 w 2684164"/>
              <a:gd name="connsiteY95" fmla="*/ 1283494 h 4340073"/>
              <a:gd name="connsiteX96" fmla="*/ 210073 w 2684164"/>
              <a:gd name="connsiteY96" fmla="*/ 1344454 h 4340073"/>
              <a:gd name="connsiteX97" fmla="*/ 292464 w 2684164"/>
              <a:gd name="connsiteY97" fmla="*/ 1416368 h 4340073"/>
              <a:gd name="connsiteX98" fmla="*/ 272938 w 2684164"/>
              <a:gd name="connsiteY98" fmla="*/ 1466374 h 4340073"/>
              <a:gd name="connsiteX99" fmla="*/ 237219 w 2684164"/>
              <a:gd name="connsiteY99" fmla="*/ 1567339 h 4340073"/>
              <a:gd name="connsiteX100" fmla="*/ 212455 w 2684164"/>
              <a:gd name="connsiteY100" fmla="*/ 1594485 h 4340073"/>
              <a:gd name="connsiteX101" fmla="*/ 152923 w 2684164"/>
              <a:gd name="connsiteY101" fmla="*/ 1602105 h 4340073"/>
              <a:gd name="connsiteX102" fmla="*/ 96249 w 2684164"/>
              <a:gd name="connsiteY102" fmla="*/ 1652111 h 4340073"/>
              <a:gd name="connsiteX103" fmla="*/ 35289 w 2684164"/>
              <a:gd name="connsiteY103" fmla="*/ 1684497 h 4340073"/>
              <a:gd name="connsiteX104" fmla="*/ 11001 w 2684164"/>
              <a:gd name="connsiteY104" fmla="*/ 1750219 h 4340073"/>
              <a:gd name="connsiteX105" fmla="*/ 523 w 2684164"/>
              <a:gd name="connsiteY105" fmla="*/ 1875473 h 4340073"/>
              <a:gd name="connsiteX106" fmla="*/ 29098 w 2684164"/>
              <a:gd name="connsiteY106" fmla="*/ 1938814 h 4340073"/>
              <a:gd name="connsiteX107" fmla="*/ 79104 w 2684164"/>
              <a:gd name="connsiteY107" fmla="*/ 1993107 h 4340073"/>
              <a:gd name="connsiteX108" fmla="*/ 166258 w 2684164"/>
              <a:gd name="connsiteY108" fmla="*/ 2037874 h 4340073"/>
              <a:gd name="connsiteX109" fmla="*/ 241505 w 2684164"/>
              <a:gd name="connsiteY109" fmla="*/ 2100263 h 4340073"/>
              <a:gd name="connsiteX110" fmla="*/ 265318 w 2684164"/>
              <a:gd name="connsiteY110" fmla="*/ 2182654 h 4340073"/>
              <a:gd name="connsiteX111" fmla="*/ 318182 w 2684164"/>
              <a:gd name="connsiteY111" fmla="*/ 2265045 h 4340073"/>
              <a:gd name="connsiteX112" fmla="*/ 443436 w 2684164"/>
              <a:gd name="connsiteY112" fmla="*/ 2258854 h 4340073"/>
              <a:gd name="connsiteX113" fmla="*/ 472010 w 2684164"/>
              <a:gd name="connsiteY113" fmla="*/ 2296954 h 4340073"/>
              <a:gd name="connsiteX114" fmla="*/ 510111 w 2684164"/>
              <a:gd name="connsiteY114" fmla="*/ 2330292 h 4340073"/>
              <a:gd name="connsiteX115" fmla="*/ 541067 w 2684164"/>
              <a:gd name="connsiteY115" fmla="*/ 2318385 h 4340073"/>
              <a:gd name="connsiteX116" fmla="*/ 564403 w 2684164"/>
              <a:gd name="connsiteY116" fmla="*/ 2392680 h 4340073"/>
              <a:gd name="connsiteX117" fmla="*/ 543448 w 2684164"/>
              <a:gd name="connsiteY117" fmla="*/ 2461737 h 4340073"/>
              <a:gd name="connsiteX118" fmla="*/ 497728 w 2684164"/>
              <a:gd name="connsiteY118" fmla="*/ 2511267 h 4340073"/>
              <a:gd name="connsiteX119" fmla="*/ 499633 w 2684164"/>
              <a:gd name="connsiteY119" fmla="*/ 2549843 h 4340073"/>
              <a:gd name="connsiteX120" fmla="*/ 491061 w 2684164"/>
              <a:gd name="connsiteY120" fmla="*/ 2611279 h 4340073"/>
              <a:gd name="connsiteX121" fmla="*/ 524398 w 2684164"/>
              <a:gd name="connsiteY121" fmla="*/ 2648902 h 4340073"/>
              <a:gd name="connsiteX122" fmla="*/ 532018 w 2684164"/>
              <a:gd name="connsiteY122" fmla="*/ 2681764 h 4340073"/>
              <a:gd name="connsiteX123" fmla="*/ 564879 w 2684164"/>
              <a:gd name="connsiteY123" fmla="*/ 2642236 h 4340073"/>
              <a:gd name="connsiteX124" fmla="*/ 598217 w 2684164"/>
              <a:gd name="connsiteY124" fmla="*/ 2584610 h 4340073"/>
              <a:gd name="connsiteX125" fmla="*/ 655366 w 2684164"/>
              <a:gd name="connsiteY125" fmla="*/ 2589848 h 4340073"/>
              <a:gd name="connsiteX126" fmla="*/ 717279 w 2684164"/>
              <a:gd name="connsiteY126" fmla="*/ 2680812 h 4340073"/>
              <a:gd name="connsiteX127" fmla="*/ 755855 w 2684164"/>
              <a:gd name="connsiteY127" fmla="*/ 2739390 h 4340073"/>
              <a:gd name="connsiteX128" fmla="*/ 713945 w 2684164"/>
              <a:gd name="connsiteY128" fmla="*/ 2816067 h 4340073"/>
              <a:gd name="connsiteX129" fmla="*/ 642032 w 2684164"/>
              <a:gd name="connsiteY129" fmla="*/ 2851785 h 4340073"/>
              <a:gd name="connsiteX130" fmla="*/ 592978 w 2684164"/>
              <a:gd name="connsiteY130" fmla="*/ 2914174 h 4340073"/>
              <a:gd name="connsiteX131" fmla="*/ 526779 w 2684164"/>
              <a:gd name="connsiteY131" fmla="*/ 2938462 h 4340073"/>
              <a:gd name="connsiteX132" fmla="*/ 497252 w 2684164"/>
              <a:gd name="connsiteY132" fmla="*/ 2980373 h 4340073"/>
              <a:gd name="connsiteX133" fmla="*/ 527732 w 2684164"/>
              <a:gd name="connsiteY133" fmla="*/ 3081814 h 4340073"/>
              <a:gd name="connsiteX134" fmla="*/ 533923 w 2684164"/>
              <a:gd name="connsiteY134" fmla="*/ 3220403 h 4340073"/>
              <a:gd name="connsiteX135" fmla="*/ 588692 w 2684164"/>
              <a:gd name="connsiteY135" fmla="*/ 3276601 h 4340073"/>
              <a:gd name="connsiteX136" fmla="*/ 614886 w 2684164"/>
              <a:gd name="connsiteY136" fmla="*/ 3342323 h 4340073"/>
              <a:gd name="connsiteX137" fmla="*/ 586311 w 2684164"/>
              <a:gd name="connsiteY137" fmla="*/ 3392329 h 4340073"/>
              <a:gd name="connsiteX138" fmla="*/ 586310 w 2684164"/>
              <a:gd name="connsiteY138" fmla="*/ 3450432 h 4340073"/>
              <a:gd name="connsiteX139" fmla="*/ 562498 w 2684164"/>
              <a:gd name="connsiteY139" fmla="*/ 3493294 h 4340073"/>
              <a:gd name="connsiteX140" fmla="*/ 546781 w 2684164"/>
              <a:gd name="connsiteY140" fmla="*/ 3561398 h 4340073"/>
              <a:gd name="connsiteX141" fmla="*/ 538686 w 2684164"/>
              <a:gd name="connsiteY141" fmla="*/ 3611404 h 4340073"/>
              <a:gd name="connsiteX142" fmla="*/ 519635 w 2684164"/>
              <a:gd name="connsiteY142" fmla="*/ 3654266 h 4340073"/>
              <a:gd name="connsiteX143" fmla="*/ 547258 w 2684164"/>
              <a:gd name="connsiteY143" fmla="*/ 3685223 h 4340073"/>
              <a:gd name="connsiteX144" fmla="*/ 600598 w 2684164"/>
              <a:gd name="connsiteY144" fmla="*/ 3699034 h 4340073"/>
              <a:gd name="connsiteX145" fmla="*/ 659653 w 2684164"/>
              <a:gd name="connsiteY145" fmla="*/ 3678556 h 4340073"/>
              <a:gd name="connsiteX146" fmla="*/ 661558 w 2684164"/>
              <a:gd name="connsiteY146" fmla="*/ 3725703 h 4340073"/>
              <a:gd name="connsiteX147" fmla="*/ 717279 w 2684164"/>
              <a:gd name="connsiteY147" fmla="*/ 3725704 h 4340073"/>
              <a:gd name="connsiteX148" fmla="*/ 781573 w 2684164"/>
              <a:gd name="connsiteY148" fmla="*/ 3743801 h 4340073"/>
              <a:gd name="connsiteX149" fmla="*/ 807767 w 2684164"/>
              <a:gd name="connsiteY149" fmla="*/ 3792379 h 4340073"/>
              <a:gd name="connsiteX150" fmla="*/ 844438 w 2684164"/>
              <a:gd name="connsiteY150" fmla="*/ 3798094 h 4340073"/>
              <a:gd name="connsiteX151" fmla="*/ 872061 w 2684164"/>
              <a:gd name="connsiteY151" fmla="*/ 3815716 h 4340073"/>
              <a:gd name="connsiteX152" fmla="*/ 890158 w 2684164"/>
              <a:gd name="connsiteY152" fmla="*/ 3836194 h 4340073"/>
              <a:gd name="connsiteX153" fmla="*/ 897778 w 2684164"/>
              <a:gd name="connsiteY153" fmla="*/ 3866674 h 4340073"/>
              <a:gd name="connsiteX154" fmla="*/ 913018 w 2684164"/>
              <a:gd name="connsiteY154" fmla="*/ 3889534 h 4340073"/>
              <a:gd name="connsiteX155" fmla="*/ 957309 w 2684164"/>
              <a:gd name="connsiteY155" fmla="*/ 3922872 h 4340073"/>
              <a:gd name="connsiteX156" fmla="*/ 989218 w 2684164"/>
              <a:gd name="connsiteY156" fmla="*/ 3973354 h 4340073"/>
              <a:gd name="connsiteX157" fmla="*/ 1004458 w 2684164"/>
              <a:gd name="connsiteY157" fmla="*/ 3996214 h 4340073"/>
              <a:gd name="connsiteX158" fmla="*/ 1027318 w 2684164"/>
              <a:gd name="connsiteY158" fmla="*/ 4034314 h 4340073"/>
              <a:gd name="connsiteX159" fmla="*/ 1060179 w 2684164"/>
              <a:gd name="connsiteY159" fmla="*/ 4120039 h 4340073"/>
              <a:gd name="connsiteX160" fmla="*/ 1136856 w 2684164"/>
              <a:gd name="connsiteY160" fmla="*/ 4154329 h 4340073"/>
              <a:gd name="connsiteX161" fmla="*/ 1166383 w 2684164"/>
              <a:gd name="connsiteY161" fmla="*/ 4216241 h 4340073"/>
              <a:gd name="connsiteX162" fmla="*/ 1203054 w 2684164"/>
              <a:gd name="connsiteY162" fmla="*/ 4211479 h 4340073"/>
              <a:gd name="connsiteX163" fmla="*/ 1246393 w 2684164"/>
              <a:gd name="connsiteY163" fmla="*/ 4259581 h 4340073"/>
              <a:gd name="connsiteX164" fmla="*/ 1309258 w 2684164"/>
              <a:gd name="connsiteY164" fmla="*/ 4340067 h 4340073"/>
              <a:gd name="connsiteX165" fmla="*/ 1337833 w 2684164"/>
              <a:gd name="connsiteY165" fmla="*/ 4288631 h 4340073"/>
              <a:gd name="connsiteX166" fmla="*/ 1334023 w 2684164"/>
              <a:gd name="connsiteY166" fmla="*/ 4254342 h 4340073"/>
              <a:gd name="connsiteX167" fmla="*/ 1405938 w 2684164"/>
              <a:gd name="connsiteY167" fmla="*/ 4201002 h 4340073"/>
              <a:gd name="connsiteX168" fmla="*/ 1407842 w 2684164"/>
              <a:gd name="connsiteY168" fmla="*/ 4185285 h 4340073"/>
              <a:gd name="connsiteX169" fmla="*/ 1426098 w 2684164"/>
              <a:gd name="connsiteY169" fmla="*/ 4198779 h 4340073"/>
              <a:gd name="connsiteX170" fmla="*/ 1480708 w 2684164"/>
              <a:gd name="connsiteY170" fmla="*/ 4174014 h 4340073"/>
              <a:gd name="connsiteX171" fmla="*/ 1545478 w 2684164"/>
              <a:gd name="connsiteY171" fmla="*/ 4156234 h 4340073"/>
              <a:gd name="connsiteX172" fmla="*/ 1582308 w 2684164"/>
              <a:gd name="connsiteY172" fmla="*/ 4113689 h 4340073"/>
              <a:gd name="connsiteX173" fmla="*/ 1617868 w 2684164"/>
              <a:gd name="connsiteY173" fmla="*/ 4078129 h 4340073"/>
              <a:gd name="connsiteX174" fmla="*/ 1695973 w 2684164"/>
              <a:gd name="connsiteY174" fmla="*/ 4055904 h 4340073"/>
              <a:gd name="connsiteX175" fmla="*/ 1781698 w 2684164"/>
              <a:gd name="connsiteY175" fmla="*/ 4020344 h 4340073"/>
              <a:gd name="connsiteX176" fmla="*/ 1895998 w 2684164"/>
              <a:gd name="connsiteY176" fmla="*/ 3973354 h 4340073"/>
              <a:gd name="connsiteX177" fmla="*/ 1979818 w 2684164"/>
              <a:gd name="connsiteY177" fmla="*/ 3925729 h 4340073"/>
              <a:gd name="connsiteX178" fmla="*/ 2040778 w 2684164"/>
              <a:gd name="connsiteY178" fmla="*/ 3897154 h 4340073"/>
              <a:gd name="connsiteX179" fmla="*/ 2071258 w 2684164"/>
              <a:gd name="connsiteY179" fmla="*/ 3881914 h 4340073"/>
              <a:gd name="connsiteX180" fmla="*/ 2124598 w 2684164"/>
              <a:gd name="connsiteY180" fmla="*/ 3843814 h 4340073"/>
              <a:gd name="connsiteX181" fmla="*/ 2155078 w 2684164"/>
              <a:gd name="connsiteY181" fmla="*/ 3813334 h 4340073"/>
              <a:gd name="connsiteX182" fmla="*/ 2193178 w 2684164"/>
              <a:gd name="connsiteY182" fmla="*/ 3714274 h 4340073"/>
              <a:gd name="connsiteX183" fmla="*/ 2155078 w 2684164"/>
              <a:gd name="connsiteY183" fmla="*/ 3630454 h 4340073"/>
              <a:gd name="connsiteX184" fmla="*/ 2132218 w 2684164"/>
              <a:gd name="connsiteY184" fmla="*/ 3622834 h 4340073"/>
              <a:gd name="connsiteX185" fmla="*/ 2116978 w 2684164"/>
              <a:gd name="connsiteY185" fmla="*/ 3706654 h 4340073"/>
              <a:gd name="connsiteX186" fmla="*/ 2101738 w 2684164"/>
              <a:gd name="connsiteY186" fmla="*/ 3683794 h 4340073"/>
              <a:gd name="connsiteX187" fmla="*/ 2040778 w 2684164"/>
              <a:gd name="connsiteY187" fmla="*/ 3691414 h 4340073"/>
              <a:gd name="connsiteX188" fmla="*/ 2048398 w 2684164"/>
              <a:gd name="connsiteY188" fmla="*/ 3729514 h 4340073"/>
              <a:gd name="connsiteX189" fmla="*/ 2071258 w 2684164"/>
              <a:gd name="connsiteY189" fmla="*/ 3744754 h 4340073"/>
              <a:gd name="connsiteX190" fmla="*/ 2086498 w 2684164"/>
              <a:gd name="connsiteY190" fmla="*/ 3775234 h 4340073"/>
              <a:gd name="connsiteX191" fmla="*/ 2078878 w 2684164"/>
              <a:gd name="connsiteY191" fmla="*/ 3820954 h 4340073"/>
              <a:gd name="connsiteX192" fmla="*/ 2002678 w 2684164"/>
              <a:gd name="connsiteY192" fmla="*/ 3775234 h 4340073"/>
              <a:gd name="connsiteX193" fmla="*/ 1987438 w 2684164"/>
              <a:gd name="connsiteY193" fmla="*/ 3676174 h 4340073"/>
              <a:gd name="connsiteX194" fmla="*/ 1964578 w 2684164"/>
              <a:gd name="connsiteY194" fmla="*/ 3653314 h 4340073"/>
              <a:gd name="connsiteX195" fmla="*/ 1972198 w 2684164"/>
              <a:gd name="connsiteY195" fmla="*/ 3607594 h 4340073"/>
              <a:gd name="connsiteX196" fmla="*/ 2017918 w 2684164"/>
              <a:gd name="connsiteY196" fmla="*/ 3599974 h 4340073"/>
              <a:gd name="connsiteX197" fmla="*/ 2025538 w 2684164"/>
              <a:gd name="connsiteY197" fmla="*/ 3546634 h 4340073"/>
              <a:gd name="connsiteX198" fmla="*/ 2056018 w 2684164"/>
              <a:gd name="connsiteY198" fmla="*/ 3554254 h 4340073"/>
              <a:gd name="connsiteX199" fmla="*/ 2086498 w 2684164"/>
              <a:gd name="connsiteY199" fmla="*/ 3516154 h 4340073"/>
              <a:gd name="connsiteX200" fmla="*/ 2116978 w 2684164"/>
              <a:gd name="connsiteY200" fmla="*/ 3485674 h 4340073"/>
              <a:gd name="connsiteX201" fmla="*/ 2132218 w 2684164"/>
              <a:gd name="connsiteY201" fmla="*/ 3462814 h 4340073"/>
              <a:gd name="connsiteX202" fmla="*/ 2162698 w 2684164"/>
              <a:gd name="connsiteY202" fmla="*/ 3439954 h 4340073"/>
              <a:gd name="connsiteX203" fmla="*/ 2231278 w 2684164"/>
              <a:gd name="connsiteY203" fmla="*/ 3348514 h 4340073"/>
              <a:gd name="connsiteX204" fmla="*/ 2238898 w 2684164"/>
              <a:gd name="connsiteY204" fmla="*/ 3318034 h 4340073"/>
              <a:gd name="connsiteX205" fmla="*/ 2261758 w 2684164"/>
              <a:gd name="connsiteY205" fmla="*/ 3257074 h 4340073"/>
              <a:gd name="connsiteX206" fmla="*/ 2269378 w 2684164"/>
              <a:gd name="connsiteY206" fmla="*/ 3211354 h 4340073"/>
              <a:gd name="connsiteX207" fmla="*/ 2292238 w 2684164"/>
              <a:gd name="connsiteY207" fmla="*/ 3165634 h 4340073"/>
              <a:gd name="connsiteX208" fmla="*/ 2307478 w 2684164"/>
              <a:gd name="connsiteY208" fmla="*/ 3127534 h 4340073"/>
              <a:gd name="connsiteX209" fmla="*/ 2345578 w 2684164"/>
              <a:gd name="connsiteY209" fmla="*/ 3112294 h 4340073"/>
              <a:gd name="connsiteX210" fmla="*/ 2368438 w 2684164"/>
              <a:gd name="connsiteY210" fmla="*/ 3097054 h 4340073"/>
              <a:gd name="connsiteX211" fmla="*/ 2487977 w 2684164"/>
              <a:gd name="connsiteY211" fmla="*/ 3067050 h 4340073"/>
              <a:gd name="connsiteX212" fmla="*/ 2586085 w 2684164"/>
              <a:gd name="connsiteY212" fmla="*/ 3063717 h 4340073"/>
              <a:gd name="connsiteX213" fmla="*/ 2678476 w 2684164"/>
              <a:gd name="connsiteY213" fmla="*/ 3054668 h 4340073"/>
              <a:gd name="connsiteX0" fmla="*/ 2678476 w 2684164"/>
              <a:gd name="connsiteY0" fmla="*/ 3054668 h 4340073"/>
              <a:gd name="connsiteX1" fmla="*/ 2673238 w 2684164"/>
              <a:gd name="connsiteY1" fmla="*/ 3028474 h 4340073"/>
              <a:gd name="connsiteX2" fmla="*/ 2665618 w 2684164"/>
              <a:gd name="connsiteY2" fmla="*/ 2975134 h 4340073"/>
              <a:gd name="connsiteX3" fmla="*/ 2623708 w 2684164"/>
              <a:gd name="connsiteY3" fmla="*/ 2967038 h 4340073"/>
              <a:gd name="connsiteX4" fmla="*/ 2560367 w 2684164"/>
              <a:gd name="connsiteY4" fmla="*/ 2966561 h 4340073"/>
              <a:gd name="connsiteX5" fmla="*/ 2519410 w 2684164"/>
              <a:gd name="connsiteY5" fmla="*/ 2908936 h 4340073"/>
              <a:gd name="connsiteX6" fmla="*/ 2457021 w 2684164"/>
              <a:gd name="connsiteY6" fmla="*/ 2905601 h 4340073"/>
              <a:gd name="connsiteX7" fmla="*/ 2410349 w 2684164"/>
              <a:gd name="connsiteY7" fmla="*/ 2889885 h 4340073"/>
              <a:gd name="connsiteX8" fmla="*/ 2376058 w 2684164"/>
              <a:gd name="connsiteY8" fmla="*/ 2876074 h 4340073"/>
              <a:gd name="connsiteX9" fmla="*/ 2347960 w 2684164"/>
              <a:gd name="connsiteY9" fmla="*/ 2856071 h 4340073"/>
              <a:gd name="connsiteX10" fmla="*/ 2293190 w 2684164"/>
              <a:gd name="connsiteY10" fmla="*/ 2824163 h 4340073"/>
              <a:gd name="connsiteX11" fmla="*/ 2218895 w 2684164"/>
              <a:gd name="connsiteY11" fmla="*/ 2864167 h 4340073"/>
              <a:gd name="connsiteX12" fmla="*/ 2178414 w 2684164"/>
              <a:gd name="connsiteY12" fmla="*/ 2825116 h 4340073"/>
              <a:gd name="connsiteX13" fmla="*/ 2143172 w 2684164"/>
              <a:gd name="connsiteY13" fmla="*/ 2746058 h 4340073"/>
              <a:gd name="connsiteX14" fmla="*/ 2123646 w 2684164"/>
              <a:gd name="connsiteY14" fmla="*/ 2684621 h 4340073"/>
              <a:gd name="connsiteX15" fmla="*/ 2105549 w 2684164"/>
              <a:gd name="connsiteY15" fmla="*/ 2649379 h 4340073"/>
              <a:gd name="connsiteX16" fmla="*/ 2104119 w 2684164"/>
              <a:gd name="connsiteY16" fmla="*/ 2600801 h 4340073"/>
              <a:gd name="connsiteX17" fmla="*/ 2026490 w 2684164"/>
              <a:gd name="connsiteY17" fmla="*/ 2686051 h 4340073"/>
              <a:gd name="connsiteX18" fmla="*/ 1959340 w 2684164"/>
              <a:gd name="connsiteY18" fmla="*/ 2754154 h 4340073"/>
              <a:gd name="connsiteX19" fmla="*/ 1912191 w 2684164"/>
              <a:gd name="connsiteY19" fmla="*/ 2713196 h 4340073"/>
              <a:gd name="connsiteX20" fmla="*/ 1775507 w 2684164"/>
              <a:gd name="connsiteY20" fmla="*/ 2699862 h 4340073"/>
              <a:gd name="connsiteX21" fmla="*/ 1677399 w 2684164"/>
              <a:gd name="connsiteY21" fmla="*/ 2689860 h 4340073"/>
              <a:gd name="connsiteX22" fmla="*/ 1606915 w 2684164"/>
              <a:gd name="connsiteY22" fmla="*/ 2582229 h 4340073"/>
              <a:gd name="connsiteX23" fmla="*/ 1542145 w 2684164"/>
              <a:gd name="connsiteY23" fmla="*/ 2584133 h 4340073"/>
              <a:gd name="connsiteX24" fmla="*/ 1517379 w 2684164"/>
              <a:gd name="connsiteY24" fmla="*/ 2563654 h 4340073"/>
              <a:gd name="connsiteX25" fmla="*/ 1469278 w 2684164"/>
              <a:gd name="connsiteY25" fmla="*/ 2381726 h 4340073"/>
              <a:gd name="connsiteX26" fmla="*/ 1438798 w 2684164"/>
              <a:gd name="connsiteY26" fmla="*/ 2289334 h 4340073"/>
              <a:gd name="connsiteX27" fmla="*/ 1400698 w 2684164"/>
              <a:gd name="connsiteY27" fmla="*/ 2220754 h 4340073"/>
              <a:gd name="connsiteX28" fmla="*/ 1385458 w 2684164"/>
              <a:gd name="connsiteY28" fmla="*/ 2197894 h 4340073"/>
              <a:gd name="connsiteX29" fmla="*/ 1374981 w 2684164"/>
              <a:gd name="connsiteY29" fmla="*/ 2152651 h 4340073"/>
              <a:gd name="connsiteX30" fmla="*/ 1369742 w 2684164"/>
              <a:gd name="connsiteY30" fmla="*/ 2052162 h 4340073"/>
              <a:gd name="connsiteX31" fmla="*/ 1384030 w 2684164"/>
              <a:gd name="connsiteY31" fmla="*/ 1982630 h 4340073"/>
              <a:gd name="connsiteX32" fmla="*/ 1315926 w 2684164"/>
              <a:gd name="connsiteY32" fmla="*/ 1917859 h 4340073"/>
              <a:gd name="connsiteX33" fmla="*/ 1282588 w 2684164"/>
              <a:gd name="connsiteY33" fmla="*/ 1912621 h 4340073"/>
              <a:gd name="connsiteX34" fmla="*/ 1184957 w 2684164"/>
              <a:gd name="connsiteY34" fmla="*/ 1853089 h 4340073"/>
              <a:gd name="connsiteX35" fmla="*/ 1126856 w 2684164"/>
              <a:gd name="connsiteY35" fmla="*/ 1863567 h 4340073"/>
              <a:gd name="connsiteX36" fmla="*/ 1074467 w 2684164"/>
              <a:gd name="connsiteY36" fmla="*/ 1897379 h 4340073"/>
              <a:gd name="connsiteX37" fmla="*/ 1025413 w 2684164"/>
              <a:gd name="connsiteY37" fmla="*/ 1923098 h 4340073"/>
              <a:gd name="connsiteX38" fmla="*/ 958738 w 2684164"/>
              <a:gd name="connsiteY38" fmla="*/ 1984058 h 4340073"/>
              <a:gd name="connsiteX39" fmla="*/ 909684 w 2684164"/>
              <a:gd name="connsiteY39" fmla="*/ 1941672 h 4340073"/>
              <a:gd name="connsiteX40" fmla="*/ 854917 w 2684164"/>
              <a:gd name="connsiteY40" fmla="*/ 1915002 h 4340073"/>
              <a:gd name="connsiteX41" fmla="*/ 823960 w 2684164"/>
              <a:gd name="connsiteY41" fmla="*/ 1889284 h 4340073"/>
              <a:gd name="connsiteX42" fmla="*/ 800624 w 2684164"/>
              <a:gd name="connsiteY42" fmla="*/ 1846898 h 4340073"/>
              <a:gd name="connsiteX43" fmla="*/ 814912 w 2684164"/>
              <a:gd name="connsiteY43" fmla="*/ 1789748 h 4340073"/>
              <a:gd name="connsiteX44" fmla="*/ 804433 w 2684164"/>
              <a:gd name="connsiteY44" fmla="*/ 1720215 h 4340073"/>
              <a:gd name="connsiteX45" fmla="*/ 783955 w 2684164"/>
              <a:gd name="connsiteY45" fmla="*/ 1625441 h 4340073"/>
              <a:gd name="connsiteX46" fmla="*/ 760141 w 2684164"/>
              <a:gd name="connsiteY46" fmla="*/ 1635919 h 4340073"/>
              <a:gd name="connsiteX47" fmla="*/ 701563 w 2684164"/>
              <a:gd name="connsiteY47" fmla="*/ 1571626 h 4340073"/>
              <a:gd name="connsiteX48" fmla="*/ 730138 w 2684164"/>
              <a:gd name="connsiteY48" fmla="*/ 1519714 h 4340073"/>
              <a:gd name="connsiteX49" fmla="*/ 777763 w 2684164"/>
              <a:gd name="connsiteY49" fmla="*/ 1455420 h 4340073"/>
              <a:gd name="connsiteX50" fmla="*/ 775858 w 2684164"/>
              <a:gd name="connsiteY50" fmla="*/ 1429227 h 4340073"/>
              <a:gd name="connsiteX51" fmla="*/ 818721 w 2684164"/>
              <a:gd name="connsiteY51" fmla="*/ 1375409 h 4340073"/>
              <a:gd name="connsiteX52" fmla="*/ 826818 w 2684164"/>
              <a:gd name="connsiteY52" fmla="*/ 1282542 h 4340073"/>
              <a:gd name="connsiteX53" fmla="*/ 812529 w 2684164"/>
              <a:gd name="connsiteY53" fmla="*/ 1198721 h 4340073"/>
              <a:gd name="connsiteX54" fmla="*/ 780144 w 2684164"/>
              <a:gd name="connsiteY54" fmla="*/ 1151573 h 4340073"/>
              <a:gd name="connsiteX55" fmla="*/ 761571 w 2684164"/>
              <a:gd name="connsiteY55" fmla="*/ 1070134 h 4340073"/>
              <a:gd name="connsiteX56" fmla="*/ 805387 w 2684164"/>
              <a:gd name="connsiteY56" fmla="*/ 1034892 h 4340073"/>
              <a:gd name="connsiteX57" fmla="*/ 808720 w 2684164"/>
              <a:gd name="connsiteY57" fmla="*/ 976789 h 4340073"/>
              <a:gd name="connsiteX58" fmla="*/ 821102 w 2684164"/>
              <a:gd name="connsiteY58" fmla="*/ 901065 h 4340073"/>
              <a:gd name="connsiteX59" fmla="*/ 830151 w 2684164"/>
              <a:gd name="connsiteY59" fmla="*/ 833914 h 4340073"/>
              <a:gd name="connsiteX60" fmla="*/ 844915 w 2684164"/>
              <a:gd name="connsiteY60" fmla="*/ 795814 h 4340073"/>
              <a:gd name="connsiteX61" fmla="*/ 860154 w 2684164"/>
              <a:gd name="connsiteY61" fmla="*/ 762475 h 4340073"/>
              <a:gd name="connsiteX62" fmla="*/ 833961 w 2684164"/>
              <a:gd name="connsiteY62" fmla="*/ 696754 h 4340073"/>
              <a:gd name="connsiteX63" fmla="*/ 818245 w 2684164"/>
              <a:gd name="connsiteY63" fmla="*/ 573405 h 4340073"/>
              <a:gd name="connsiteX64" fmla="*/ 787764 w 2684164"/>
              <a:gd name="connsiteY64" fmla="*/ 536259 h 4340073"/>
              <a:gd name="connsiteX65" fmla="*/ 770143 w 2684164"/>
              <a:gd name="connsiteY65" fmla="*/ 505777 h 4340073"/>
              <a:gd name="connsiteX66" fmla="*/ 747283 w 2684164"/>
              <a:gd name="connsiteY66" fmla="*/ 430054 h 4340073"/>
              <a:gd name="connsiteX67" fmla="*/ 720137 w 2684164"/>
              <a:gd name="connsiteY67" fmla="*/ 349091 h 4340073"/>
              <a:gd name="connsiteX68" fmla="*/ 732519 w 2684164"/>
              <a:gd name="connsiteY68" fmla="*/ 321469 h 4340073"/>
              <a:gd name="connsiteX69" fmla="*/ 729187 w 2684164"/>
              <a:gd name="connsiteY69" fmla="*/ 256223 h 4340073"/>
              <a:gd name="connsiteX70" fmla="*/ 710137 w 2684164"/>
              <a:gd name="connsiteY70" fmla="*/ 241935 h 4340073"/>
              <a:gd name="connsiteX71" fmla="*/ 702040 w 2684164"/>
              <a:gd name="connsiteY71" fmla="*/ 171451 h 4340073"/>
              <a:gd name="connsiteX72" fmla="*/ 668226 w 2684164"/>
              <a:gd name="connsiteY72" fmla="*/ 120015 h 4340073"/>
              <a:gd name="connsiteX73" fmla="*/ 679180 w 2684164"/>
              <a:gd name="connsiteY73" fmla="*/ 70485 h 4340073"/>
              <a:gd name="connsiteX74" fmla="*/ 650127 w 2684164"/>
              <a:gd name="connsiteY74" fmla="*/ 0 h 4340073"/>
              <a:gd name="connsiteX75" fmla="*/ 605837 w 2684164"/>
              <a:gd name="connsiteY75" fmla="*/ 10001 h 4340073"/>
              <a:gd name="connsiteX76" fmla="*/ 535352 w 2684164"/>
              <a:gd name="connsiteY76" fmla="*/ 85249 h 4340073"/>
              <a:gd name="connsiteX77" fmla="*/ 552497 w 2684164"/>
              <a:gd name="connsiteY77" fmla="*/ 158591 h 4340073"/>
              <a:gd name="connsiteX78" fmla="*/ 545831 w 2684164"/>
              <a:gd name="connsiteY78" fmla="*/ 234792 h 4340073"/>
              <a:gd name="connsiteX79" fmla="*/ 498205 w 2684164"/>
              <a:gd name="connsiteY79" fmla="*/ 313373 h 4340073"/>
              <a:gd name="connsiteX80" fmla="*/ 453913 w 2684164"/>
              <a:gd name="connsiteY80" fmla="*/ 408147 h 4340073"/>
              <a:gd name="connsiteX81" fmla="*/ 361044 w 2684164"/>
              <a:gd name="connsiteY81" fmla="*/ 381476 h 4340073"/>
              <a:gd name="connsiteX82" fmla="*/ 293418 w 2684164"/>
              <a:gd name="connsiteY82" fmla="*/ 441960 h 4340073"/>
              <a:gd name="connsiteX83" fmla="*/ 263413 w 2684164"/>
              <a:gd name="connsiteY83" fmla="*/ 513874 h 4340073"/>
              <a:gd name="connsiteX84" fmla="*/ 314848 w 2684164"/>
              <a:gd name="connsiteY84" fmla="*/ 574834 h 4340073"/>
              <a:gd name="connsiteX85" fmla="*/ 228646 w 2684164"/>
              <a:gd name="connsiteY85" fmla="*/ 711995 h 4340073"/>
              <a:gd name="connsiteX86" fmla="*/ 255318 w 2684164"/>
              <a:gd name="connsiteY86" fmla="*/ 758667 h 4340073"/>
              <a:gd name="connsiteX87" fmla="*/ 241029 w 2684164"/>
              <a:gd name="connsiteY87" fmla="*/ 834390 h 4340073"/>
              <a:gd name="connsiteX88" fmla="*/ 295798 w 2684164"/>
              <a:gd name="connsiteY88" fmla="*/ 849630 h 4340073"/>
              <a:gd name="connsiteX89" fmla="*/ 343899 w 2684164"/>
              <a:gd name="connsiteY89" fmla="*/ 872966 h 4340073"/>
              <a:gd name="connsiteX90" fmla="*/ 317230 w 2684164"/>
              <a:gd name="connsiteY90" fmla="*/ 957263 h 4340073"/>
              <a:gd name="connsiteX91" fmla="*/ 314849 w 2684164"/>
              <a:gd name="connsiteY91" fmla="*/ 1051560 h 4340073"/>
              <a:gd name="connsiteX92" fmla="*/ 231506 w 2684164"/>
              <a:gd name="connsiteY92" fmla="*/ 1096803 h 4340073"/>
              <a:gd name="connsiteX93" fmla="*/ 152447 w 2684164"/>
              <a:gd name="connsiteY93" fmla="*/ 1095376 h 4340073"/>
              <a:gd name="connsiteX94" fmla="*/ 159114 w 2684164"/>
              <a:gd name="connsiteY94" fmla="*/ 1245395 h 4340073"/>
              <a:gd name="connsiteX95" fmla="*/ 221503 w 2684164"/>
              <a:gd name="connsiteY95" fmla="*/ 1283494 h 4340073"/>
              <a:gd name="connsiteX96" fmla="*/ 210073 w 2684164"/>
              <a:gd name="connsiteY96" fmla="*/ 1344454 h 4340073"/>
              <a:gd name="connsiteX97" fmla="*/ 292464 w 2684164"/>
              <a:gd name="connsiteY97" fmla="*/ 1416368 h 4340073"/>
              <a:gd name="connsiteX98" fmla="*/ 272938 w 2684164"/>
              <a:gd name="connsiteY98" fmla="*/ 1466374 h 4340073"/>
              <a:gd name="connsiteX99" fmla="*/ 237219 w 2684164"/>
              <a:gd name="connsiteY99" fmla="*/ 1567339 h 4340073"/>
              <a:gd name="connsiteX100" fmla="*/ 212455 w 2684164"/>
              <a:gd name="connsiteY100" fmla="*/ 1594485 h 4340073"/>
              <a:gd name="connsiteX101" fmla="*/ 152923 w 2684164"/>
              <a:gd name="connsiteY101" fmla="*/ 1602105 h 4340073"/>
              <a:gd name="connsiteX102" fmla="*/ 96249 w 2684164"/>
              <a:gd name="connsiteY102" fmla="*/ 1652111 h 4340073"/>
              <a:gd name="connsiteX103" fmla="*/ 35289 w 2684164"/>
              <a:gd name="connsiteY103" fmla="*/ 1684497 h 4340073"/>
              <a:gd name="connsiteX104" fmla="*/ 11001 w 2684164"/>
              <a:gd name="connsiteY104" fmla="*/ 1750219 h 4340073"/>
              <a:gd name="connsiteX105" fmla="*/ 523 w 2684164"/>
              <a:gd name="connsiteY105" fmla="*/ 1875473 h 4340073"/>
              <a:gd name="connsiteX106" fmla="*/ 29098 w 2684164"/>
              <a:gd name="connsiteY106" fmla="*/ 1938814 h 4340073"/>
              <a:gd name="connsiteX107" fmla="*/ 79104 w 2684164"/>
              <a:gd name="connsiteY107" fmla="*/ 1993107 h 4340073"/>
              <a:gd name="connsiteX108" fmla="*/ 166258 w 2684164"/>
              <a:gd name="connsiteY108" fmla="*/ 2037874 h 4340073"/>
              <a:gd name="connsiteX109" fmla="*/ 241505 w 2684164"/>
              <a:gd name="connsiteY109" fmla="*/ 2100263 h 4340073"/>
              <a:gd name="connsiteX110" fmla="*/ 265318 w 2684164"/>
              <a:gd name="connsiteY110" fmla="*/ 2182654 h 4340073"/>
              <a:gd name="connsiteX111" fmla="*/ 318182 w 2684164"/>
              <a:gd name="connsiteY111" fmla="*/ 2265045 h 4340073"/>
              <a:gd name="connsiteX112" fmla="*/ 443436 w 2684164"/>
              <a:gd name="connsiteY112" fmla="*/ 2258854 h 4340073"/>
              <a:gd name="connsiteX113" fmla="*/ 472010 w 2684164"/>
              <a:gd name="connsiteY113" fmla="*/ 2296954 h 4340073"/>
              <a:gd name="connsiteX114" fmla="*/ 510111 w 2684164"/>
              <a:gd name="connsiteY114" fmla="*/ 2330292 h 4340073"/>
              <a:gd name="connsiteX115" fmla="*/ 541067 w 2684164"/>
              <a:gd name="connsiteY115" fmla="*/ 2318385 h 4340073"/>
              <a:gd name="connsiteX116" fmla="*/ 564403 w 2684164"/>
              <a:gd name="connsiteY116" fmla="*/ 2392680 h 4340073"/>
              <a:gd name="connsiteX117" fmla="*/ 543448 w 2684164"/>
              <a:gd name="connsiteY117" fmla="*/ 2461737 h 4340073"/>
              <a:gd name="connsiteX118" fmla="*/ 497728 w 2684164"/>
              <a:gd name="connsiteY118" fmla="*/ 2511267 h 4340073"/>
              <a:gd name="connsiteX119" fmla="*/ 499633 w 2684164"/>
              <a:gd name="connsiteY119" fmla="*/ 2549843 h 4340073"/>
              <a:gd name="connsiteX120" fmla="*/ 491061 w 2684164"/>
              <a:gd name="connsiteY120" fmla="*/ 2611279 h 4340073"/>
              <a:gd name="connsiteX121" fmla="*/ 524398 w 2684164"/>
              <a:gd name="connsiteY121" fmla="*/ 2648902 h 4340073"/>
              <a:gd name="connsiteX122" fmla="*/ 532018 w 2684164"/>
              <a:gd name="connsiteY122" fmla="*/ 2681764 h 4340073"/>
              <a:gd name="connsiteX123" fmla="*/ 564879 w 2684164"/>
              <a:gd name="connsiteY123" fmla="*/ 2642236 h 4340073"/>
              <a:gd name="connsiteX124" fmla="*/ 598217 w 2684164"/>
              <a:gd name="connsiteY124" fmla="*/ 2584610 h 4340073"/>
              <a:gd name="connsiteX125" fmla="*/ 655366 w 2684164"/>
              <a:gd name="connsiteY125" fmla="*/ 2589848 h 4340073"/>
              <a:gd name="connsiteX126" fmla="*/ 717279 w 2684164"/>
              <a:gd name="connsiteY126" fmla="*/ 2680812 h 4340073"/>
              <a:gd name="connsiteX127" fmla="*/ 755855 w 2684164"/>
              <a:gd name="connsiteY127" fmla="*/ 2739390 h 4340073"/>
              <a:gd name="connsiteX128" fmla="*/ 713945 w 2684164"/>
              <a:gd name="connsiteY128" fmla="*/ 2816067 h 4340073"/>
              <a:gd name="connsiteX129" fmla="*/ 642032 w 2684164"/>
              <a:gd name="connsiteY129" fmla="*/ 2851785 h 4340073"/>
              <a:gd name="connsiteX130" fmla="*/ 592978 w 2684164"/>
              <a:gd name="connsiteY130" fmla="*/ 2914174 h 4340073"/>
              <a:gd name="connsiteX131" fmla="*/ 526779 w 2684164"/>
              <a:gd name="connsiteY131" fmla="*/ 2938462 h 4340073"/>
              <a:gd name="connsiteX132" fmla="*/ 497252 w 2684164"/>
              <a:gd name="connsiteY132" fmla="*/ 2980373 h 4340073"/>
              <a:gd name="connsiteX133" fmla="*/ 527732 w 2684164"/>
              <a:gd name="connsiteY133" fmla="*/ 3081814 h 4340073"/>
              <a:gd name="connsiteX134" fmla="*/ 533923 w 2684164"/>
              <a:gd name="connsiteY134" fmla="*/ 3220403 h 4340073"/>
              <a:gd name="connsiteX135" fmla="*/ 588692 w 2684164"/>
              <a:gd name="connsiteY135" fmla="*/ 3276601 h 4340073"/>
              <a:gd name="connsiteX136" fmla="*/ 614886 w 2684164"/>
              <a:gd name="connsiteY136" fmla="*/ 3342323 h 4340073"/>
              <a:gd name="connsiteX137" fmla="*/ 586311 w 2684164"/>
              <a:gd name="connsiteY137" fmla="*/ 3392329 h 4340073"/>
              <a:gd name="connsiteX138" fmla="*/ 586310 w 2684164"/>
              <a:gd name="connsiteY138" fmla="*/ 3450432 h 4340073"/>
              <a:gd name="connsiteX139" fmla="*/ 562498 w 2684164"/>
              <a:gd name="connsiteY139" fmla="*/ 3493294 h 4340073"/>
              <a:gd name="connsiteX140" fmla="*/ 546781 w 2684164"/>
              <a:gd name="connsiteY140" fmla="*/ 3561398 h 4340073"/>
              <a:gd name="connsiteX141" fmla="*/ 538686 w 2684164"/>
              <a:gd name="connsiteY141" fmla="*/ 3611404 h 4340073"/>
              <a:gd name="connsiteX142" fmla="*/ 519635 w 2684164"/>
              <a:gd name="connsiteY142" fmla="*/ 3654266 h 4340073"/>
              <a:gd name="connsiteX143" fmla="*/ 547258 w 2684164"/>
              <a:gd name="connsiteY143" fmla="*/ 3685223 h 4340073"/>
              <a:gd name="connsiteX144" fmla="*/ 600598 w 2684164"/>
              <a:gd name="connsiteY144" fmla="*/ 3699034 h 4340073"/>
              <a:gd name="connsiteX145" fmla="*/ 659653 w 2684164"/>
              <a:gd name="connsiteY145" fmla="*/ 3678556 h 4340073"/>
              <a:gd name="connsiteX146" fmla="*/ 661558 w 2684164"/>
              <a:gd name="connsiteY146" fmla="*/ 3725703 h 4340073"/>
              <a:gd name="connsiteX147" fmla="*/ 717279 w 2684164"/>
              <a:gd name="connsiteY147" fmla="*/ 3725704 h 4340073"/>
              <a:gd name="connsiteX148" fmla="*/ 781573 w 2684164"/>
              <a:gd name="connsiteY148" fmla="*/ 3743801 h 4340073"/>
              <a:gd name="connsiteX149" fmla="*/ 807767 w 2684164"/>
              <a:gd name="connsiteY149" fmla="*/ 3792379 h 4340073"/>
              <a:gd name="connsiteX150" fmla="*/ 844438 w 2684164"/>
              <a:gd name="connsiteY150" fmla="*/ 3798094 h 4340073"/>
              <a:gd name="connsiteX151" fmla="*/ 872061 w 2684164"/>
              <a:gd name="connsiteY151" fmla="*/ 3815716 h 4340073"/>
              <a:gd name="connsiteX152" fmla="*/ 890158 w 2684164"/>
              <a:gd name="connsiteY152" fmla="*/ 3836194 h 4340073"/>
              <a:gd name="connsiteX153" fmla="*/ 897778 w 2684164"/>
              <a:gd name="connsiteY153" fmla="*/ 3866674 h 4340073"/>
              <a:gd name="connsiteX154" fmla="*/ 913018 w 2684164"/>
              <a:gd name="connsiteY154" fmla="*/ 3889534 h 4340073"/>
              <a:gd name="connsiteX155" fmla="*/ 957309 w 2684164"/>
              <a:gd name="connsiteY155" fmla="*/ 3922872 h 4340073"/>
              <a:gd name="connsiteX156" fmla="*/ 989218 w 2684164"/>
              <a:gd name="connsiteY156" fmla="*/ 3973354 h 4340073"/>
              <a:gd name="connsiteX157" fmla="*/ 1004458 w 2684164"/>
              <a:gd name="connsiteY157" fmla="*/ 3996214 h 4340073"/>
              <a:gd name="connsiteX158" fmla="*/ 1027318 w 2684164"/>
              <a:gd name="connsiteY158" fmla="*/ 4034314 h 4340073"/>
              <a:gd name="connsiteX159" fmla="*/ 1060179 w 2684164"/>
              <a:gd name="connsiteY159" fmla="*/ 4120039 h 4340073"/>
              <a:gd name="connsiteX160" fmla="*/ 1136856 w 2684164"/>
              <a:gd name="connsiteY160" fmla="*/ 4154329 h 4340073"/>
              <a:gd name="connsiteX161" fmla="*/ 1166383 w 2684164"/>
              <a:gd name="connsiteY161" fmla="*/ 4216241 h 4340073"/>
              <a:gd name="connsiteX162" fmla="*/ 1203054 w 2684164"/>
              <a:gd name="connsiteY162" fmla="*/ 4211479 h 4340073"/>
              <a:gd name="connsiteX163" fmla="*/ 1246393 w 2684164"/>
              <a:gd name="connsiteY163" fmla="*/ 4259581 h 4340073"/>
              <a:gd name="connsiteX164" fmla="*/ 1309258 w 2684164"/>
              <a:gd name="connsiteY164" fmla="*/ 4340067 h 4340073"/>
              <a:gd name="connsiteX165" fmla="*/ 1337833 w 2684164"/>
              <a:gd name="connsiteY165" fmla="*/ 4288631 h 4340073"/>
              <a:gd name="connsiteX166" fmla="*/ 1334023 w 2684164"/>
              <a:gd name="connsiteY166" fmla="*/ 4254342 h 4340073"/>
              <a:gd name="connsiteX167" fmla="*/ 1405938 w 2684164"/>
              <a:gd name="connsiteY167" fmla="*/ 4201002 h 4340073"/>
              <a:gd name="connsiteX168" fmla="*/ 1407842 w 2684164"/>
              <a:gd name="connsiteY168" fmla="*/ 4185285 h 4340073"/>
              <a:gd name="connsiteX169" fmla="*/ 1426098 w 2684164"/>
              <a:gd name="connsiteY169" fmla="*/ 4198779 h 4340073"/>
              <a:gd name="connsiteX170" fmla="*/ 1480708 w 2684164"/>
              <a:gd name="connsiteY170" fmla="*/ 4174014 h 4340073"/>
              <a:gd name="connsiteX171" fmla="*/ 1545478 w 2684164"/>
              <a:gd name="connsiteY171" fmla="*/ 4156234 h 4340073"/>
              <a:gd name="connsiteX172" fmla="*/ 1582308 w 2684164"/>
              <a:gd name="connsiteY172" fmla="*/ 4113689 h 4340073"/>
              <a:gd name="connsiteX173" fmla="*/ 1617868 w 2684164"/>
              <a:gd name="connsiteY173" fmla="*/ 4078129 h 4340073"/>
              <a:gd name="connsiteX174" fmla="*/ 1695973 w 2684164"/>
              <a:gd name="connsiteY174" fmla="*/ 4055904 h 4340073"/>
              <a:gd name="connsiteX175" fmla="*/ 1781698 w 2684164"/>
              <a:gd name="connsiteY175" fmla="*/ 4020344 h 4340073"/>
              <a:gd name="connsiteX176" fmla="*/ 1895998 w 2684164"/>
              <a:gd name="connsiteY176" fmla="*/ 3973354 h 4340073"/>
              <a:gd name="connsiteX177" fmla="*/ 1979818 w 2684164"/>
              <a:gd name="connsiteY177" fmla="*/ 3925729 h 4340073"/>
              <a:gd name="connsiteX178" fmla="*/ 2071258 w 2684164"/>
              <a:gd name="connsiteY178" fmla="*/ 3881914 h 4340073"/>
              <a:gd name="connsiteX179" fmla="*/ 2124598 w 2684164"/>
              <a:gd name="connsiteY179" fmla="*/ 3843814 h 4340073"/>
              <a:gd name="connsiteX180" fmla="*/ 2155078 w 2684164"/>
              <a:gd name="connsiteY180" fmla="*/ 3813334 h 4340073"/>
              <a:gd name="connsiteX181" fmla="*/ 2193178 w 2684164"/>
              <a:gd name="connsiteY181" fmla="*/ 3714274 h 4340073"/>
              <a:gd name="connsiteX182" fmla="*/ 2155078 w 2684164"/>
              <a:gd name="connsiteY182" fmla="*/ 3630454 h 4340073"/>
              <a:gd name="connsiteX183" fmla="*/ 2132218 w 2684164"/>
              <a:gd name="connsiteY183" fmla="*/ 3622834 h 4340073"/>
              <a:gd name="connsiteX184" fmla="*/ 2116978 w 2684164"/>
              <a:gd name="connsiteY184" fmla="*/ 3706654 h 4340073"/>
              <a:gd name="connsiteX185" fmla="*/ 2101738 w 2684164"/>
              <a:gd name="connsiteY185" fmla="*/ 3683794 h 4340073"/>
              <a:gd name="connsiteX186" fmla="*/ 2040778 w 2684164"/>
              <a:gd name="connsiteY186" fmla="*/ 3691414 h 4340073"/>
              <a:gd name="connsiteX187" fmla="*/ 2048398 w 2684164"/>
              <a:gd name="connsiteY187" fmla="*/ 3729514 h 4340073"/>
              <a:gd name="connsiteX188" fmla="*/ 2071258 w 2684164"/>
              <a:gd name="connsiteY188" fmla="*/ 3744754 h 4340073"/>
              <a:gd name="connsiteX189" fmla="*/ 2086498 w 2684164"/>
              <a:gd name="connsiteY189" fmla="*/ 3775234 h 4340073"/>
              <a:gd name="connsiteX190" fmla="*/ 2078878 w 2684164"/>
              <a:gd name="connsiteY190" fmla="*/ 3820954 h 4340073"/>
              <a:gd name="connsiteX191" fmla="*/ 2002678 w 2684164"/>
              <a:gd name="connsiteY191" fmla="*/ 3775234 h 4340073"/>
              <a:gd name="connsiteX192" fmla="*/ 1987438 w 2684164"/>
              <a:gd name="connsiteY192" fmla="*/ 3676174 h 4340073"/>
              <a:gd name="connsiteX193" fmla="*/ 1964578 w 2684164"/>
              <a:gd name="connsiteY193" fmla="*/ 3653314 h 4340073"/>
              <a:gd name="connsiteX194" fmla="*/ 1972198 w 2684164"/>
              <a:gd name="connsiteY194" fmla="*/ 3607594 h 4340073"/>
              <a:gd name="connsiteX195" fmla="*/ 2017918 w 2684164"/>
              <a:gd name="connsiteY195" fmla="*/ 3599974 h 4340073"/>
              <a:gd name="connsiteX196" fmla="*/ 2025538 w 2684164"/>
              <a:gd name="connsiteY196" fmla="*/ 3546634 h 4340073"/>
              <a:gd name="connsiteX197" fmla="*/ 2056018 w 2684164"/>
              <a:gd name="connsiteY197" fmla="*/ 3554254 h 4340073"/>
              <a:gd name="connsiteX198" fmla="*/ 2086498 w 2684164"/>
              <a:gd name="connsiteY198" fmla="*/ 3516154 h 4340073"/>
              <a:gd name="connsiteX199" fmla="*/ 2116978 w 2684164"/>
              <a:gd name="connsiteY199" fmla="*/ 3485674 h 4340073"/>
              <a:gd name="connsiteX200" fmla="*/ 2132218 w 2684164"/>
              <a:gd name="connsiteY200" fmla="*/ 3462814 h 4340073"/>
              <a:gd name="connsiteX201" fmla="*/ 2162698 w 2684164"/>
              <a:gd name="connsiteY201" fmla="*/ 3439954 h 4340073"/>
              <a:gd name="connsiteX202" fmla="*/ 2231278 w 2684164"/>
              <a:gd name="connsiteY202" fmla="*/ 3348514 h 4340073"/>
              <a:gd name="connsiteX203" fmla="*/ 2238898 w 2684164"/>
              <a:gd name="connsiteY203" fmla="*/ 3318034 h 4340073"/>
              <a:gd name="connsiteX204" fmla="*/ 2261758 w 2684164"/>
              <a:gd name="connsiteY204" fmla="*/ 3257074 h 4340073"/>
              <a:gd name="connsiteX205" fmla="*/ 2269378 w 2684164"/>
              <a:gd name="connsiteY205" fmla="*/ 3211354 h 4340073"/>
              <a:gd name="connsiteX206" fmla="*/ 2292238 w 2684164"/>
              <a:gd name="connsiteY206" fmla="*/ 3165634 h 4340073"/>
              <a:gd name="connsiteX207" fmla="*/ 2307478 w 2684164"/>
              <a:gd name="connsiteY207" fmla="*/ 3127534 h 4340073"/>
              <a:gd name="connsiteX208" fmla="*/ 2345578 w 2684164"/>
              <a:gd name="connsiteY208" fmla="*/ 3112294 h 4340073"/>
              <a:gd name="connsiteX209" fmla="*/ 2368438 w 2684164"/>
              <a:gd name="connsiteY209" fmla="*/ 3097054 h 4340073"/>
              <a:gd name="connsiteX210" fmla="*/ 2487977 w 2684164"/>
              <a:gd name="connsiteY210" fmla="*/ 3067050 h 4340073"/>
              <a:gd name="connsiteX211" fmla="*/ 2586085 w 2684164"/>
              <a:gd name="connsiteY211" fmla="*/ 3063717 h 4340073"/>
              <a:gd name="connsiteX212" fmla="*/ 2678476 w 2684164"/>
              <a:gd name="connsiteY212" fmla="*/ 3054668 h 4340073"/>
              <a:gd name="connsiteX0" fmla="*/ 2678476 w 2684164"/>
              <a:gd name="connsiteY0" fmla="*/ 3054668 h 4340073"/>
              <a:gd name="connsiteX1" fmla="*/ 2673238 w 2684164"/>
              <a:gd name="connsiteY1" fmla="*/ 3028474 h 4340073"/>
              <a:gd name="connsiteX2" fmla="*/ 2665618 w 2684164"/>
              <a:gd name="connsiteY2" fmla="*/ 2975134 h 4340073"/>
              <a:gd name="connsiteX3" fmla="*/ 2623708 w 2684164"/>
              <a:gd name="connsiteY3" fmla="*/ 2967038 h 4340073"/>
              <a:gd name="connsiteX4" fmla="*/ 2560367 w 2684164"/>
              <a:gd name="connsiteY4" fmla="*/ 2966561 h 4340073"/>
              <a:gd name="connsiteX5" fmla="*/ 2519410 w 2684164"/>
              <a:gd name="connsiteY5" fmla="*/ 2908936 h 4340073"/>
              <a:gd name="connsiteX6" fmla="*/ 2457021 w 2684164"/>
              <a:gd name="connsiteY6" fmla="*/ 2905601 h 4340073"/>
              <a:gd name="connsiteX7" fmla="*/ 2410349 w 2684164"/>
              <a:gd name="connsiteY7" fmla="*/ 2889885 h 4340073"/>
              <a:gd name="connsiteX8" fmla="*/ 2376058 w 2684164"/>
              <a:gd name="connsiteY8" fmla="*/ 2876074 h 4340073"/>
              <a:gd name="connsiteX9" fmla="*/ 2347960 w 2684164"/>
              <a:gd name="connsiteY9" fmla="*/ 2856071 h 4340073"/>
              <a:gd name="connsiteX10" fmla="*/ 2293190 w 2684164"/>
              <a:gd name="connsiteY10" fmla="*/ 2824163 h 4340073"/>
              <a:gd name="connsiteX11" fmla="*/ 2218895 w 2684164"/>
              <a:gd name="connsiteY11" fmla="*/ 2864167 h 4340073"/>
              <a:gd name="connsiteX12" fmla="*/ 2178414 w 2684164"/>
              <a:gd name="connsiteY12" fmla="*/ 2825116 h 4340073"/>
              <a:gd name="connsiteX13" fmla="*/ 2143172 w 2684164"/>
              <a:gd name="connsiteY13" fmla="*/ 2746058 h 4340073"/>
              <a:gd name="connsiteX14" fmla="*/ 2123646 w 2684164"/>
              <a:gd name="connsiteY14" fmla="*/ 2684621 h 4340073"/>
              <a:gd name="connsiteX15" fmla="*/ 2105549 w 2684164"/>
              <a:gd name="connsiteY15" fmla="*/ 2649379 h 4340073"/>
              <a:gd name="connsiteX16" fmla="*/ 2104119 w 2684164"/>
              <a:gd name="connsiteY16" fmla="*/ 2600801 h 4340073"/>
              <a:gd name="connsiteX17" fmla="*/ 2026490 w 2684164"/>
              <a:gd name="connsiteY17" fmla="*/ 2686051 h 4340073"/>
              <a:gd name="connsiteX18" fmla="*/ 1959340 w 2684164"/>
              <a:gd name="connsiteY18" fmla="*/ 2754154 h 4340073"/>
              <a:gd name="connsiteX19" fmla="*/ 1912191 w 2684164"/>
              <a:gd name="connsiteY19" fmla="*/ 2713196 h 4340073"/>
              <a:gd name="connsiteX20" fmla="*/ 1775507 w 2684164"/>
              <a:gd name="connsiteY20" fmla="*/ 2699862 h 4340073"/>
              <a:gd name="connsiteX21" fmla="*/ 1677399 w 2684164"/>
              <a:gd name="connsiteY21" fmla="*/ 2689860 h 4340073"/>
              <a:gd name="connsiteX22" fmla="*/ 1606915 w 2684164"/>
              <a:gd name="connsiteY22" fmla="*/ 2582229 h 4340073"/>
              <a:gd name="connsiteX23" fmla="*/ 1542145 w 2684164"/>
              <a:gd name="connsiteY23" fmla="*/ 2584133 h 4340073"/>
              <a:gd name="connsiteX24" fmla="*/ 1517379 w 2684164"/>
              <a:gd name="connsiteY24" fmla="*/ 2563654 h 4340073"/>
              <a:gd name="connsiteX25" fmla="*/ 1469278 w 2684164"/>
              <a:gd name="connsiteY25" fmla="*/ 2381726 h 4340073"/>
              <a:gd name="connsiteX26" fmla="*/ 1438798 w 2684164"/>
              <a:gd name="connsiteY26" fmla="*/ 2289334 h 4340073"/>
              <a:gd name="connsiteX27" fmla="*/ 1400698 w 2684164"/>
              <a:gd name="connsiteY27" fmla="*/ 2220754 h 4340073"/>
              <a:gd name="connsiteX28" fmla="*/ 1385458 w 2684164"/>
              <a:gd name="connsiteY28" fmla="*/ 2197894 h 4340073"/>
              <a:gd name="connsiteX29" fmla="*/ 1374981 w 2684164"/>
              <a:gd name="connsiteY29" fmla="*/ 2152651 h 4340073"/>
              <a:gd name="connsiteX30" fmla="*/ 1369742 w 2684164"/>
              <a:gd name="connsiteY30" fmla="*/ 2052162 h 4340073"/>
              <a:gd name="connsiteX31" fmla="*/ 1384030 w 2684164"/>
              <a:gd name="connsiteY31" fmla="*/ 1982630 h 4340073"/>
              <a:gd name="connsiteX32" fmla="*/ 1315926 w 2684164"/>
              <a:gd name="connsiteY32" fmla="*/ 1917859 h 4340073"/>
              <a:gd name="connsiteX33" fmla="*/ 1282588 w 2684164"/>
              <a:gd name="connsiteY33" fmla="*/ 1912621 h 4340073"/>
              <a:gd name="connsiteX34" fmla="*/ 1184957 w 2684164"/>
              <a:gd name="connsiteY34" fmla="*/ 1853089 h 4340073"/>
              <a:gd name="connsiteX35" fmla="*/ 1126856 w 2684164"/>
              <a:gd name="connsiteY35" fmla="*/ 1863567 h 4340073"/>
              <a:gd name="connsiteX36" fmla="*/ 1074467 w 2684164"/>
              <a:gd name="connsiteY36" fmla="*/ 1897379 h 4340073"/>
              <a:gd name="connsiteX37" fmla="*/ 1025413 w 2684164"/>
              <a:gd name="connsiteY37" fmla="*/ 1923098 h 4340073"/>
              <a:gd name="connsiteX38" fmla="*/ 958738 w 2684164"/>
              <a:gd name="connsiteY38" fmla="*/ 1984058 h 4340073"/>
              <a:gd name="connsiteX39" fmla="*/ 909684 w 2684164"/>
              <a:gd name="connsiteY39" fmla="*/ 1941672 h 4340073"/>
              <a:gd name="connsiteX40" fmla="*/ 854917 w 2684164"/>
              <a:gd name="connsiteY40" fmla="*/ 1915002 h 4340073"/>
              <a:gd name="connsiteX41" fmla="*/ 823960 w 2684164"/>
              <a:gd name="connsiteY41" fmla="*/ 1889284 h 4340073"/>
              <a:gd name="connsiteX42" fmla="*/ 800624 w 2684164"/>
              <a:gd name="connsiteY42" fmla="*/ 1846898 h 4340073"/>
              <a:gd name="connsiteX43" fmla="*/ 814912 w 2684164"/>
              <a:gd name="connsiteY43" fmla="*/ 1789748 h 4340073"/>
              <a:gd name="connsiteX44" fmla="*/ 804433 w 2684164"/>
              <a:gd name="connsiteY44" fmla="*/ 1720215 h 4340073"/>
              <a:gd name="connsiteX45" fmla="*/ 783955 w 2684164"/>
              <a:gd name="connsiteY45" fmla="*/ 1625441 h 4340073"/>
              <a:gd name="connsiteX46" fmla="*/ 760141 w 2684164"/>
              <a:gd name="connsiteY46" fmla="*/ 1635919 h 4340073"/>
              <a:gd name="connsiteX47" fmla="*/ 701563 w 2684164"/>
              <a:gd name="connsiteY47" fmla="*/ 1571626 h 4340073"/>
              <a:gd name="connsiteX48" fmla="*/ 730138 w 2684164"/>
              <a:gd name="connsiteY48" fmla="*/ 1519714 h 4340073"/>
              <a:gd name="connsiteX49" fmla="*/ 777763 w 2684164"/>
              <a:gd name="connsiteY49" fmla="*/ 1455420 h 4340073"/>
              <a:gd name="connsiteX50" fmla="*/ 775858 w 2684164"/>
              <a:gd name="connsiteY50" fmla="*/ 1429227 h 4340073"/>
              <a:gd name="connsiteX51" fmla="*/ 818721 w 2684164"/>
              <a:gd name="connsiteY51" fmla="*/ 1375409 h 4340073"/>
              <a:gd name="connsiteX52" fmla="*/ 826818 w 2684164"/>
              <a:gd name="connsiteY52" fmla="*/ 1282542 h 4340073"/>
              <a:gd name="connsiteX53" fmla="*/ 812529 w 2684164"/>
              <a:gd name="connsiteY53" fmla="*/ 1198721 h 4340073"/>
              <a:gd name="connsiteX54" fmla="*/ 780144 w 2684164"/>
              <a:gd name="connsiteY54" fmla="*/ 1151573 h 4340073"/>
              <a:gd name="connsiteX55" fmla="*/ 761571 w 2684164"/>
              <a:gd name="connsiteY55" fmla="*/ 1070134 h 4340073"/>
              <a:gd name="connsiteX56" fmla="*/ 805387 w 2684164"/>
              <a:gd name="connsiteY56" fmla="*/ 1034892 h 4340073"/>
              <a:gd name="connsiteX57" fmla="*/ 808720 w 2684164"/>
              <a:gd name="connsiteY57" fmla="*/ 976789 h 4340073"/>
              <a:gd name="connsiteX58" fmla="*/ 821102 w 2684164"/>
              <a:gd name="connsiteY58" fmla="*/ 901065 h 4340073"/>
              <a:gd name="connsiteX59" fmla="*/ 830151 w 2684164"/>
              <a:gd name="connsiteY59" fmla="*/ 833914 h 4340073"/>
              <a:gd name="connsiteX60" fmla="*/ 844915 w 2684164"/>
              <a:gd name="connsiteY60" fmla="*/ 795814 h 4340073"/>
              <a:gd name="connsiteX61" fmla="*/ 860154 w 2684164"/>
              <a:gd name="connsiteY61" fmla="*/ 762475 h 4340073"/>
              <a:gd name="connsiteX62" fmla="*/ 833961 w 2684164"/>
              <a:gd name="connsiteY62" fmla="*/ 696754 h 4340073"/>
              <a:gd name="connsiteX63" fmla="*/ 818245 w 2684164"/>
              <a:gd name="connsiteY63" fmla="*/ 573405 h 4340073"/>
              <a:gd name="connsiteX64" fmla="*/ 787764 w 2684164"/>
              <a:gd name="connsiteY64" fmla="*/ 536259 h 4340073"/>
              <a:gd name="connsiteX65" fmla="*/ 770143 w 2684164"/>
              <a:gd name="connsiteY65" fmla="*/ 505777 h 4340073"/>
              <a:gd name="connsiteX66" fmla="*/ 747283 w 2684164"/>
              <a:gd name="connsiteY66" fmla="*/ 430054 h 4340073"/>
              <a:gd name="connsiteX67" fmla="*/ 720137 w 2684164"/>
              <a:gd name="connsiteY67" fmla="*/ 349091 h 4340073"/>
              <a:gd name="connsiteX68" fmla="*/ 732519 w 2684164"/>
              <a:gd name="connsiteY68" fmla="*/ 321469 h 4340073"/>
              <a:gd name="connsiteX69" fmla="*/ 729187 w 2684164"/>
              <a:gd name="connsiteY69" fmla="*/ 256223 h 4340073"/>
              <a:gd name="connsiteX70" fmla="*/ 710137 w 2684164"/>
              <a:gd name="connsiteY70" fmla="*/ 241935 h 4340073"/>
              <a:gd name="connsiteX71" fmla="*/ 702040 w 2684164"/>
              <a:gd name="connsiteY71" fmla="*/ 171451 h 4340073"/>
              <a:gd name="connsiteX72" fmla="*/ 668226 w 2684164"/>
              <a:gd name="connsiteY72" fmla="*/ 120015 h 4340073"/>
              <a:gd name="connsiteX73" fmla="*/ 679180 w 2684164"/>
              <a:gd name="connsiteY73" fmla="*/ 70485 h 4340073"/>
              <a:gd name="connsiteX74" fmla="*/ 650127 w 2684164"/>
              <a:gd name="connsiteY74" fmla="*/ 0 h 4340073"/>
              <a:gd name="connsiteX75" fmla="*/ 605837 w 2684164"/>
              <a:gd name="connsiteY75" fmla="*/ 10001 h 4340073"/>
              <a:gd name="connsiteX76" fmla="*/ 535352 w 2684164"/>
              <a:gd name="connsiteY76" fmla="*/ 85249 h 4340073"/>
              <a:gd name="connsiteX77" fmla="*/ 552497 w 2684164"/>
              <a:gd name="connsiteY77" fmla="*/ 158591 h 4340073"/>
              <a:gd name="connsiteX78" fmla="*/ 545831 w 2684164"/>
              <a:gd name="connsiteY78" fmla="*/ 234792 h 4340073"/>
              <a:gd name="connsiteX79" fmla="*/ 498205 w 2684164"/>
              <a:gd name="connsiteY79" fmla="*/ 313373 h 4340073"/>
              <a:gd name="connsiteX80" fmla="*/ 453913 w 2684164"/>
              <a:gd name="connsiteY80" fmla="*/ 408147 h 4340073"/>
              <a:gd name="connsiteX81" fmla="*/ 361044 w 2684164"/>
              <a:gd name="connsiteY81" fmla="*/ 381476 h 4340073"/>
              <a:gd name="connsiteX82" fmla="*/ 293418 w 2684164"/>
              <a:gd name="connsiteY82" fmla="*/ 441960 h 4340073"/>
              <a:gd name="connsiteX83" fmla="*/ 263413 w 2684164"/>
              <a:gd name="connsiteY83" fmla="*/ 513874 h 4340073"/>
              <a:gd name="connsiteX84" fmla="*/ 314848 w 2684164"/>
              <a:gd name="connsiteY84" fmla="*/ 574834 h 4340073"/>
              <a:gd name="connsiteX85" fmla="*/ 228646 w 2684164"/>
              <a:gd name="connsiteY85" fmla="*/ 711995 h 4340073"/>
              <a:gd name="connsiteX86" fmla="*/ 255318 w 2684164"/>
              <a:gd name="connsiteY86" fmla="*/ 758667 h 4340073"/>
              <a:gd name="connsiteX87" fmla="*/ 241029 w 2684164"/>
              <a:gd name="connsiteY87" fmla="*/ 834390 h 4340073"/>
              <a:gd name="connsiteX88" fmla="*/ 295798 w 2684164"/>
              <a:gd name="connsiteY88" fmla="*/ 849630 h 4340073"/>
              <a:gd name="connsiteX89" fmla="*/ 343899 w 2684164"/>
              <a:gd name="connsiteY89" fmla="*/ 872966 h 4340073"/>
              <a:gd name="connsiteX90" fmla="*/ 317230 w 2684164"/>
              <a:gd name="connsiteY90" fmla="*/ 957263 h 4340073"/>
              <a:gd name="connsiteX91" fmla="*/ 314849 w 2684164"/>
              <a:gd name="connsiteY91" fmla="*/ 1051560 h 4340073"/>
              <a:gd name="connsiteX92" fmla="*/ 231506 w 2684164"/>
              <a:gd name="connsiteY92" fmla="*/ 1096803 h 4340073"/>
              <a:gd name="connsiteX93" fmla="*/ 152447 w 2684164"/>
              <a:gd name="connsiteY93" fmla="*/ 1095376 h 4340073"/>
              <a:gd name="connsiteX94" fmla="*/ 159114 w 2684164"/>
              <a:gd name="connsiteY94" fmla="*/ 1245395 h 4340073"/>
              <a:gd name="connsiteX95" fmla="*/ 221503 w 2684164"/>
              <a:gd name="connsiteY95" fmla="*/ 1283494 h 4340073"/>
              <a:gd name="connsiteX96" fmla="*/ 210073 w 2684164"/>
              <a:gd name="connsiteY96" fmla="*/ 1344454 h 4340073"/>
              <a:gd name="connsiteX97" fmla="*/ 292464 w 2684164"/>
              <a:gd name="connsiteY97" fmla="*/ 1416368 h 4340073"/>
              <a:gd name="connsiteX98" fmla="*/ 272938 w 2684164"/>
              <a:gd name="connsiteY98" fmla="*/ 1466374 h 4340073"/>
              <a:gd name="connsiteX99" fmla="*/ 237219 w 2684164"/>
              <a:gd name="connsiteY99" fmla="*/ 1567339 h 4340073"/>
              <a:gd name="connsiteX100" fmla="*/ 212455 w 2684164"/>
              <a:gd name="connsiteY100" fmla="*/ 1594485 h 4340073"/>
              <a:gd name="connsiteX101" fmla="*/ 152923 w 2684164"/>
              <a:gd name="connsiteY101" fmla="*/ 1602105 h 4340073"/>
              <a:gd name="connsiteX102" fmla="*/ 96249 w 2684164"/>
              <a:gd name="connsiteY102" fmla="*/ 1652111 h 4340073"/>
              <a:gd name="connsiteX103" fmla="*/ 35289 w 2684164"/>
              <a:gd name="connsiteY103" fmla="*/ 1684497 h 4340073"/>
              <a:gd name="connsiteX104" fmla="*/ 11001 w 2684164"/>
              <a:gd name="connsiteY104" fmla="*/ 1750219 h 4340073"/>
              <a:gd name="connsiteX105" fmla="*/ 523 w 2684164"/>
              <a:gd name="connsiteY105" fmla="*/ 1875473 h 4340073"/>
              <a:gd name="connsiteX106" fmla="*/ 29098 w 2684164"/>
              <a:gd name="connsiteY106" fmla="*/ 1938814 h 4340073"/>
              <a:gd name="connsiteX107" fmla="*/ 79104 w 2684164"/>
              <a:gd name="connsiteY107" fmla="*/ 1993107 h 4340073"/>
              <a:gd name="connsiteX108" fmla="*/ 166258 w 2684164"/>
              <a:gd name="connsiteY108" fmla="*/ 2037874 h 4340073"/>
              <a:gd name="connsiteX109" fmla="*/ 241505 w 2684164"/>
              <a:gd name="connsiteY109" fmla="*/ 2100263 h 4340073"/>
              <a:gd name="connsiteX110" fmla="*/ 265318 w 2684164"/>
              <a:gd name="connsiteY110" fmla="*/ 2182654 h 4340073"/>
              <a:gd name="connsiteX111" fmla="*/ 318182 w 2684164"/>
              <a:gd name="connsiteY111" fmla="*/ 2265045 h 4340073"/>
              <a:gd name="connsiteX112" fmla="*/ 443436 w 2684164"/>
              <a:gd name="connsiteY112" fmla="*/ 2258854 h 4340073"/>
              <a:gd name="connsiteX113" fmla="*/ 472010 w 2684164"/>
              <a:gd name="connsiteY113" fmla="*/ 2296954 h 4340073"/>
              <a:gd name="connsiteX114" fmla="*/ 510111 w 2684164"/>
              <a:gd name="connsiteY114" fmla="*/ 2330292 h 4340073"/>
              <a:gd name="connsiteX115" fmla="*/ 541067 w 2684164"/>
              <a:gd name="connsiteY115" fmla="*/ 2318385 h 4340073"/>
              <a:gd name="connsiteX116" fmla="*/ 564403 w 2684164"/>
              <a:gd name="connsiteY116" fmla="*/ 2392680 h 4340073"/>
              <a:gd name="connsiteX117" fmla="*/ 543448 w 2684164"/>
              <a:gd name="connsiteY117" fmla="*/ 2461737 h 4340073"/>
              <a:gd name="connsiteX118" fmla="*/ 497728 w 2684164"/>
              <a:gd name="connsiteY118" fmla="*/ 2511267 h 4340073"/>
              <a:gd name="connsiteX119" fmla="*/ 499633 w 2684164"/>
              <a:gd name="connsiteY119" fmla="*/ 2549843 h 4340073"/>
              <a:gd name="connsiteX120" fmla="*/ 491061 w 2684164"/>
              <a:gd name="connsiteY120" fmla="*/ 2611279 h 4340073"/>
              <a:gd name="connsiteX121" fmla="*/ 524398 w 2684164"/>
              <a:gd name="connsiteY121" fmla="*/ 2648902 h 4340073"/>
              <a:gd name="connsiteX122" fmla="*/ 532018 w 2684164"/>
              <a:gd name="connsiteY122" fmla="*/ 2681764 h 4340073"/>
              <a:gd name="connsiteX123" fmla="*/ 564879 w 2684164"/>
              <a:gd name="connsiteY123" fmla="*/ 2642236 h 4340073"/>
              <a:gd name="connsiteX124" fmla="*/ 598217 w 2684164"/>
              <a:gd name="connsiteY124" fmla="*/ 2584610 h 4340073"/>
              <a:gd name="connsiteX125" fmla="*/ 655366 w 2684164"/>
              <a:gd name="connsiteY125" fmla="*/ 2589848 h 4340073"/>
              <a:gd name="connsiteX126" fmla="*/ 717279 w 2684164"/>
              <a:gd name="connsiteY126" fmla="*/ 2680812 h 4340073"/>
              <a:gd name="connsiteX127" fmla="*/ 755855 w 2684164"/>
              <a:gd name="connsiteY127" fmla="*/ 2739390 h 4340073"/>
              <a:gd name="connsiteX128" fmla="*/ 713945 w 2684164"/>
              <a:gd name="connsiteY128" fmla="*/ 2816067 h 4340073"/>
              <a:gd name="connsiteX129" fmla="*/ 642032 w 2684164"/>
              <a:gd name="connsiteY129" fmla="*/ 2851785 h 4340073"/>
              <a:gd name="connsiteX130" fmla="*/ 592978 w 2684164"/>
              <a:gd name="connsiteY130" fmla="*/ 2914174 h 4340073"/>
              <a:gd name="connsiteX131" fmla="*/ 526779 w 2684164"/>
              <a:gd name="connsiteY131" fmla="*/ 2938462 h 4340073"/>
              <a:gd name="connsiteX132" fmla="*/ 497252 w 2684164"/>
              <a:gd name="connsiteY132" fmla="*/ 2980373 h 4340073"/>
              <a:gd name="connsiteX133" fmla="*/ 527732 w 2684164"/>
              <a:gd name="connsiteY133" fmla="*/ 3081814 h 4340073"/>
              <a:gd name="connsiteX134" fmla="*/ 533923 w 2684164"/>
              <a:gd name="connsiteY134" fmla="*/ 3220403 h 4340073"/>
              <a:gd name="connsiteX135" fmla="*/ 588692 w 2684164"/>
              <a:gd name="connsiteY135" fmla="*/ 3276601 h 4340073"/>
              <a:gd name="connsiteX136" fmla="*/ 614886 w 2684164"/>
              <a:gd name="connsiteY136" fmla="*/ 3342323 h 4340073"/>
              <a:gd name="connsiteX137" fmla="*/ 586311 w 2684164"/>
              <a:gd name="connsiteY137" fmla="*/ 3392329 h 4340073"/>
              <a:gd name="connsiteX138" fmla="*/ 586310 w 2684164"/>
              <a:gd name="connsiteY138" fmla="*/ 3450432 h 4340073"/>
              <a:gd name="connsiteX139" fmla="*/ 562498 w 2684164"/>
              <a:gd name="connsiteY139" fmla="*/ 3493294 h 4340073"/>
              <a:gd name="connsiteX140" fmla="*/ 546781 w 2684164"/>
              <a:gd name="connsiteY140" fmla="*/ 3561398 h 4340073"/>
              <a:gd name="connsiteX141" fmla="*/ 538686 w 2684164"/>
              <a:gd name="connsiteY141" fmla="*/ 3611404 h 4340073"/>
              <a:gd name="connsiteX142" fmla="*/ 519635 w 2684164"/>
              <a:gd name="connsiteY142" fmla="*/ 3654266 h 4340073"/>
              <a:gd name="connsiteX143" fmla="*/ 547258 w 2684164"/>
              <a:gd name="connsiteY143" fmla="*/ 3685223 h 4340073"/>
              <a:gd name="connsiteX144" fmla="*/ 600598 w 2684164"/>
              <a:gd name="connsiteY144" fmla="*/ 3699034 h 4340073"/>
              <a:gd name="connsiteX145" fmla="*/ 659653 w 2684164"/>
              <a:gd name="connsiteY145" fmla="*/ 3678556 h 4340073"/>
              <a:gd name="connsiteX146" fmla="*/ 661558 w 2684164"/>
              <a:gd name="connsiteY146" fmla="*/ 3725703 h 4340073"/>
              <a:gd name="connsiteX147" fmla="*/ 717279 w 2684164"/>
              <a:gd name="connsiteY147" fmla="*/ 3725704 h 4340073"/>
              <a:gd name="connsiteX148" fmla="*/ 781573 w 2684164"/>
              <a:gd name="connsiteY148" fmla="*/ 3743801 h 4340073"/>
              <a:gd name="connsiteX149" fmla="*/ 807767 w 2684164"/>
              <a:gd name="connsiteY149" fmla="*/ 3792379 h 4340073"/>
              <a:gd name="connsiteX150" fmla="*/ 844438 w 2684164"/>
              <a:gd name="connsiteY150" fmla="*/ 3798094 h 4340073"/>
              <a:gd name="connsiteX151" fmla="*/ 872061 w 2684164"/>
              <a:gd name="connsiteY151" fmla="*/ 3815716 h 4340073"/>
              <a:gd name="connsiteX152" fmla="*/ 890158 w 2684164"/>
              <a:gd name="connsiteY152" fmla="*/ 3836194 h 4340073"/>
              <a:gd name="connsiteX153" fmla="*/ 897778 w 2684164"/>
              <a:gd name="connsiteY153" fmla="*/ 3866674 h 4340073"/>
              <a:gd name="connsiteX154" fmla="*/ 913018 w 2684164"/>
              <a:gd name="connsiteY154" fmla="*/ 3889534 h 4340073"/>
              <a:gd name="connsiteX155" fmla="*/ 957309 w 2684164"/>
              <a:gd name="connsiteY155" fmla="*/ 3922872 h 4340073"/>
              <a:gd name="connsiteX156" fmla="*/ 989218 w 2684164"/>
              <a:gd name="connsiteY156" fmla="*/ 3973354 h 4340073"/>
              <a:gd name="connsiteX157" fmla="*/ 1004458 w 2684164"/>
              <a:gd name="connsiteY157" fmla="*/ 3996214 h 4340073"/>
              <a:gd name="connsiteX158" fmla="*/ 1027318 w 2684164"/>
              <a:gd name="connsiteY158" fmla="*/ 4034314 h 4340073"/>
              <a:gd name="connsiteX159" fmla="*/ 1060179 w 2684164"/>
              <a:gd name="connsiteY159" fmla="*/ 4120039 h 4340073"/>
              <a:gd name="connsiteX160" fmla="*/ 1136856 w 2684164"/>
              <a:gd name="connsiteY160" fmla="*/ 4154329 h 4340073"/>
              <a:gd name="connsiteX161" fmla="*/ 1166383 w 2684164"/>
              <a:gd name="connsiteY161" fmla="*/ 4216241 h 4340073"/>
              <a:gd name="connsiteX162" fmla="*/ 1203054 w 2684164"/>
              <a:gd name="connsiteY162" fmla="*/ 4211479 h 4340073"/>
              <a:gd name="connsiteX163" fmla="*/ 1246393 w 2684164"/>
              <a:gd name="connsiteY163" fmla="*/ 4259581 h 4340073"/>
              <a:gd name="connsiteX164" fmla="*/ 1309258 w 2684164"/>
              <a:gd name="connsiteY164" fmla="*/ 4340067 h 4340073"/>
              <a:gd name="connsiteX165" fmla="*/ 1337833 w 2684164"/>
              <a:gd name="connsiteY165" fmla="*/ 4288631 h 4340073"/>
              <a:gd name="connsiteX166" fmla="*/ 1334023 w 2684164"/>
              <a:gd name="connsiteY166" fmla="*/ 4254342 h 4340073"/>
              <a:gd name="connsiteX167" fmla="*/ 1405938 w 2684164"/>
              <a:gd name="connsiteY167" fmla="*/ 4201002 h 4340073"/>
              <a:gd name="connsiteX168" fmla="*/ 1407842 w 2684164"/>
              <a:gd name="connsiteY168" fmla="*/ 4185285 h 4340073"/>
              <a:gd name="connsiteX169" fmla="*/ 1426098 w 2684164"/>
              <a:gd name="connsiteY169" fmla="*/ 4198779 h 4340073"/>
              <a:gd name="connsiteX170" fmla="*/ 1480708 w 2684164"/>
              <a:gd name="connsiteY170" fmla="*/ 4174014 h 4340073"/>
              <a:gd name="connsiteX171" fmla="*/ 1545478 w 2684164"/>
              <a:gd name="connsiteY171" fmla="*/ 4156234 h 4340073"/>
              <a:gd name="connsiteX172" fmla="*/ 1582308 w 2684164"/>
              <a:gd name="connsiteY172" fmla="*/ 4113689 h 4340073"/>
              <a:gd name="connsiteX173" fmla="*/ 1617868 w 2684164"/>
              <a:gd name="connsiteY173" fmla="*/ 4078129 h 4340073"/>
              <a:gd name="connsiteX174" fmla="*/ 1695973 w 2684164"/>
              <a:gd name="connsiteY174" fmla="*/ 4055904 h 4340073"/>
              <a:gd name="connsiteX175" fmla="*/ 1781698 w 2684164"/>
              <a:gd name="connsiteY175" fmla="*/ 4020344 h 4340073"/>
              <a:gd name="connsiteX176" fmla="*/ 1895998 w 2684164"/>
              <a:gd name="connsiteY176" fmla="*/ 3973354 h 4340073"/>
              <a:gd name="connsiteX177" fmla="*/ 1979818 w 2684164"/>
              <a:gd name="connsiteY177" fmla="*/ 3925729 h 4340073"/>
              <a:gd name="connsiteX178" fmla="*/ 2071258 w 2684164"/>
              <a:gd name="connsiteY178" fmla="*/ 3869214 h 4340073"/>
              <a:gd name="connsiteX179" fmla="*/ 2124598 w 2684164"/>
              <a:gd name="connsiteY179" fmla="*/ 3843814 h 4340073"/>
              <a:gd name="connsiteX180" fmla="*/ 2155078 w 2684164"/>
              <a:gd name="connsiteY180" fmla="*/ 3813334 h 4340073"/>
              <a:gd name="connsiteX181" fmla="*/ 2193178 w 2684164"/>
              <a:gd name="connsiteY181" fmla="*/ 3714274 h 4340073"/>
              <a:gd name="connsiteX182" fmla="*/ 2155078 w 2684164"/>
              <a:gd name="connsiteY182" fmla="*/ 3630454 h 4340073"/>
              <a:gd name="connsiteX183" fmla="*/ 2132218 w 2684164"/>
              <a:gd name="connsiteY183" fmla="*/ 3622834 h 4340073"/>
              <a:gd name="connsiteX184" fmla="*/ 2116978 w 2684164"/>
              <a:gd name="connsiteY184" fmla="*/ 3706654 h 4340073"/>
              <a:gd name="connsiteX185" fmla="*/ 2101738 w 2684164"/>
              <a:gd name="connsiteY185" fmla="*/ 3683794 h 4340073"/>
              <a:gd name="connsiteX186" fmla="*/ 2040778 w 2684164"/>
              <a:gd name="connsiteY186" fmla="*/ 3691414 h 4340073"/>
              <a:gd name="connsiteX187" fmla="*/ 2048398 w 2684164"/>
              <a:gd name="connsiteY187" fmla="*/ 3729514 h 4340073"/>
              <a:gd name="connsiteX188" fmla="*/ 2071258 w 2684164"/>
              <a:gd name="connsiteY188" fmla="*/ 3744754 h 4340073"/>
              <a:gd name="connsiteX189" fmla="*/ 2086498 w 2684164"/>
              <a:gd name="connsiteY189" fmla="*/ 3775234 h 4340073"/>
              <a:gd name="connsiteX190" fmla="*/ 2078878 w 2684164"/>
              <a:gd name="connsiteY190" fmla="*/ 3820954 h 4340073"/>
              <a:gd name="connsiteX191" fmla="*/ 2002678 w 2684164"/>
              <a:gd name="connsiteY191" fmla="*/ 3775234 h 4340073"/>
              <a:gd name="connsiteX192" fmla="*/ 1987438 w 2684164"/>
              <a:gd name="connsiteY192" fmla="*/ 3676174 h 4340073"/>
              <a:gd name="connsiteX193" fmla="*/ 1964578 w 2684164"/>
              <a:gd name="connsiteY193" fmla="*/ 3653314 h 4340073"/>
              <a:gd name="connsiteX194" fmla="*/ 1972198 w 2684164"/>
              <a:gd name="connsiteY194" fmla="*/ 3607594 h 4340073"/>
              <a:gd name="connsiteX195" fmla="*/ 2017918 w 2684164"/>
              <a:gd name="connsiteY195" fmla="*/ 3599974 h 4340073"/>
              <a:gd name="connsiteX196" fmla="*/ 2025538 w 2684164"/>
              <a:gd name="connsiteY196" fmla="*/ 3546634 h 4340073"/>
              <a:gd name="connsiteX197" fmla="*/ 2056018 w 2684164"/>
              <a:gd name="connsiteY197" fmla="*/ 3554254 h 4340073"/>
              <a:gd name="connsiteX198" fmla="*/ 2086498 w 2684164"/>
              <a:gd name="connsiteY198" fmla="*/ 3516154 h 4340073"/>
              <a:gd name="connsiteX199" fmla="*/ 2116978 w 2684164"/>
              <a:gd name="connsiteY199" fmla="*/ 3485674 h 4340073"/>
              <a:gd name="connsiteX200" fmla="*/ 2132218 w 2684164"/>
              <a:gd name="connsiteY200" fmla="*/ 3462814 h 4340073"/>
              <a:gd name="connsiteX201" fmla="*/ 2162698 w 2684164"/>
              <a:gd name="connsiteY201" fmla="*/ 3439954 h 4340073"/>
              <a:gd name="connsiteX202" fmla="*/ 2231278 w 2684164"/>
              <a:gd name="connsiteY202" fmla="*/ 3348514 h 4340073"/>
              <a:gd name="connsiteX203" fmla="*/ 2238898 w 2684164"/>
              <a:gd name="connsiteY203" fmla="*/ 3318034 h 4340073"/>
              <a:gd name="connsiteX204" fmla="*/ 2261758 w 2684164"/>
              <a:gd name="connsiteY204" fmla="*/ 3257074 h 4340073"/>
              <a:gd name="connsiteX205" fmla="*/ 2269378 w 2684164"/>
              <a:gd name="connsiteY205" fmla="*/ 3211354 h 4340073"/>
              <a:gd name="connsiteX206" fmla="*/ 2292238 w 2684164"/>
              <a:gd name="connsiteY206" fmla="*/ 3165634 h 4340073"/>
              <a:gd name="connsiteX207" fmla="*/ 2307478 w 2684164"/>
              <a:gd name="connsiteY207" fmla="*/ 3127534 h 4340073"/>
              <a:gd name="connsiteX208" fmla="*/ 2345578 w 2684164"/>
              <a:gd name="connsiteY208" fmla="*/ 3112294 h 4340073"/>
              <a:gd name="connsiteX209" fmla="*/ 2368438 w 2684164"/>
              <a:gd name="connsiteY209" fmla="*/ 3097054 h 4340073"/>
              <a:gd name="connsiteX210" fmla="*/ 2487977 w 2684164"/>
              <a:gd name="connsiteY210" fmla="*/ 3067050 h 4340073"/>
              <a:gd name="connsiteX211" fmla="*/ 2586085 w 2684164"/>
              <a:gd name="connsiteY211" fmla="*/ 3063717 h 4340073"/>
              <a:gd name="connsiteX212" fmla="*/ 2678476 w 2684164"/>
              <a:gd name="connsiteY212" fmla="*/ 3054668 h 4340073"/>
              <a:gd name="connsiteX0" fmla="*/ 2678476 w 2684164"/>
              <a:gd name="connsiteY0" fmla="*/ 3054668 h 4340073"/>
              <a:gd name="connsiteX1" fmla="*/ 2673238 w 2684164"/>
              <a:gd name="connsiteY1" fmla="*/ 3028474 h 4340073"/>
              <a:gd name="connsiteX2" fmla="*/ 2665618 w 2684164"/>
              <a:gd name="connsiteY2" fmla="*/ 2975134 h 4340073"/>
              <a:gd name="connsiteX3" fmla="*/ 2623708 w 2684164"/>
              <a:gd name="connsiteY3" fmla="*/ 2967038 h 4340073"/>
              <a:gd name="connsiteX4" fmla="*/ 2560367 w 2684164"/>
              <a:gd name="connsiteY4" fmla="*/ 2966561 h 4340073"/>
              <a:gd name="connsiteX5" fmla="*/ 2519410 w 2684164"/>
              <a:gd name="connsiteY5" fmla="*/ 2908936 h 4340073"/>
              <a:gd name="connsiteX6" fmla="*/ 2457021 w 2684164"/>
              <a:gd name="connsiteY6" fmla="*/ 2905601 h 4340073"/>
              <a:gd name="connsiteX7" fmla="*/ 2410349 w 2684164"/>
              <a:gd name="connsiteY7" fmla="*/ 2889885 h 4340073"/>
              <a:gd name="connsiteX8" fmla="*/ 2376058 w 2684164"/>
              <a:gd name="connsiteY8" fmla="*/ 2876074 h 4340073"/>
              <a:gd name="connsiteX9" fmla="*/ 2347960 w 2684164"/>
              <a:gd name="connsiteY9" fmla="*/ 2856071 h 4340073"/>
              <a:gd name="connsiteX10" fmla="*/ 2293190 w 2684164"/>
              <a:gd name="connsiteY10" fmla="*/ 2824163 h 4340073"/>
              <a:gd name="connsiteX11" fmla="*/ 2218895 w 2684164"/>
              <a:gd name="connsiteY11" fmla="*/ 2864167 h 4340073"/>
              <a:gd name="connsiteX12" fmla="*/ 2178414 w 2684164"/>
              <a:gd name="connsiteY12" fmla="*/ 2825116 h 4340073"/>
              <a:gd name="connsiteX13" fmla="*/ 2143172 w 2684164"/>
              <a:gd name="connsiteY13" fmla="*/ 2746058 h 4340073"/>
              <a:gd name="connsiteX14" fmla="*/ 2123646 w 2684164"/>
              <a:gd name="connsiteY14" fmla="*/ 2684621 h 4340073"/>
              <a:gd name="connsiteX15" fmla="*/ 2105549 w 2684164"/>
              <a:gd name="connsiteY15" fmla="*/ 2649379 h 4340073"/>
              <a:gd name="connsiteX16" fmla="*/ 2104119 w 2684164"/>
              <a:gd name="connsiteY16" fmla="*/ 2600801 h 4340073"/>
              <a:gd name="connsiteX17" fmla="*/ 2026490 w 2684164"/>
              <a:gd name="connsiteY17" fmla="*/ 2686051 h 4340073"/>
              <a:gd name="connsiteX18" fmla="*/ 1959340 w 2684164"/>
              <a:gd name="connsiteY18" fmla="*/ 2754154 h 4340073"/>
              <a:gd name="connsiteX19" fmla="*/ 1912191 w 2684164"/>
              <a:gd name="connsiteY19" fmla="*/ 2713196 h 4340073"/>
              <a:gd name="connsiteX20" fmla="*/ 1775507 w 2684164"/>
              <a:gd name="connsiteY20" fmla="*/ 2699862 h 4340073"/>
              <a:gd name="connsiteX21" fmla="*/ 1677399 w 2684164"/>
              <a:gd name="connsiteY21" fmla="*/ 2689860 h 4340073"/>
              <a:gd name="connsiteX22" fmla="*/ 1606915 w 2684164"/>
              <a:gd name="connsiteY22" fmla="*/ 2582229 h 4340073"/>
              <a:gd name="connsiteX23" fmla="*/ 1542145 w 2684164"/>
              <a:gd name="connsiteY23" fmla="*/ 2584133 h 4340073"/>
              <a:gd name="connsiteX24" fmla="*/ 1517379 w 2684164"/>
              <a:gd name="connsiteY24" fmla="*/ 2563654 h 4340073"/>
              <a:gd name="connsiteX25" fmla="*/ 1469278 w 2684164"/>
              <a:gd name="connsiteY25" fmla="*/ 2381726 h 4340073"/>
              <a:gd name="connsiteX26" fmla="*/ 1438798 w 2684164"/>
              <a:gd name="connsiteY26" fmla="*/ 2289334 h 4340073"/>
              <a:gd name="connsiteX27" fmla="*/ 1400698 w 2684164"/>
              <a:gd name="connsiteY27" fmla="*/ 2220754 h 4340073"/>
              <a:gd name="connsiteX28" fmla="*/ 1385458 w 2684164"/>
              <a:gd name="connsiteY28" fmla="*/ 2197894 h 4340073"/>
              <a:gd name="connsiteX29" fmla="*/ 1374981 w 2684164"/>
              <a:gd name="connsiteY29" fmla="*/ 2152651 h 4340073"/>
              <a:gd name="connsiteX30" fmla="*/ 1369742 w 2684164"/>
              <a:gd name="connsiteY30" fmla="*/ 2052162 h 4340073"/>
              <a:gd name="connsiteX31" fmla="*/ 1384030 w 2684164"/>
              <a:gd name="connsiteY31" fmla="*/ 1982630 h 4340073"/>
              <a:gd name="connsiteX32" fmla="*/ 1315926 w 2684164"/>
              <a:gd name="connsiteY32" fmla="*/ 1917859 h 4340073"/>
              <a:gd name="connsiteX33" fmla="*/ 1282588 w 2684164"/>
              <a:gd name="connsiteY33" fmla="*/ 1912621 h 4340073"/>
              <a:gd name="connsiteX34" fmla="*/ 1184957 w 2684164"/>
              <a:gd name="connsiteY34" fmla="*/ 1853089 h 4340073"/>
              <a:gd name="connsiteX35" fmla="*/ 1126856 w 2684164"/>
              <a:gd name="connsiteY35" fmla="*/ 1863567 h 4340073"/>
              <a:gd name="connsiteX36" fmla="*/ 1074467 w 2684164"/>
              <a:gd name="connsiteY36" fmla="*/ 1897379 h 4340073"/>
              <a:gd name="connsiteX37" fmla="*/ 1025413 w 2684164"/>
              <a:gd name="connsiteY37" fmla="*/ 1923098 h 4340073"/>
              <a:gd name="connsiteX38" fmla="*/ 958738 w 2684164"/>
              <a:gd name="connsiteY38" fmla="*/ 1984058 h 4340073"/>
              <a:gd name="connsiteX39" fmla="*/ 909684 w 2684164"/>
              <a:gd name="connsiteY39" fmla="*/ 1941672 h 4340073"/>
              <a:gd name="connsiteX40" fmla="*/ 854917 w 2684164"/>
              <a:gd name="connsiteY40" fmla="*/ 1915002 h 4340073"/>
              <a:gd name="connsiteX41" fmla="*/ 823960 w 2684164"/>
              <a:gd name="connsiteY41" fmla="*/ 1889284 h 4340073"/>
              <a:gd name="connsiteX42" fmla="*/ 800624 w 2684164"/>
              <a:gd name="connsiteY42" fmla="*/ 1846898 h 4340073"/>
              <a:gd name="connsiteX43" fmla="*/ 814912 w 2684164"/>
              <a:gd name="connsiteY43" fmla="*/ 1789748 h 4340073"/>
              <a:gd name="connsiteX44" fmla="*/ 804433 w 2684164"/>
              <a:gd name="connsiteY44" fmla="*/ 1720215 h 4340073"/>
              <a:gd name="connsiteX45" fmla="*/ 783955 w 2684164"/>
              <a:gd name="connsiteY45" fmla="*/ 1625441 h 4340073"/>
              <a:gd name="connsiteX46" fmla="*/ 760141 w 2684164"/>
              <a:gd name="connsiteY46" fmla="*/ 1635919 h 4340073"/>
              <a:gd name="connsiteX47" fmla="*/ 701563 w 2684164"/>
              <a:gd name="connsiteY47" fmla="*/ 1571626 h 4340073"/>
              <a:gd name="connsiteX48" fmla="*/ 730138 w 2684164"/>
              <a:gd name="connsiteY48" fmla="*/ 1519714 h 4340073"/>
              <a:gd name="connsiteX49" fmla="*/ 777763 w 2684164"/>
              <a:gd name="connsiteY49" fmla="*/ 1455420 h 4340073"/>
              <a:gd name="connsiteX50" fmla="*/ 775858 w 2684164"/>
              <a:gd name="connsiteY50" fmla="*/ 1429227 h 4340073"/>
              <a:gd name="connsiteX51" fmla="*/ 818721 w 2684164"/>
              <a:gd name="connsiteY51" fmla="*/ 1375409 h 4340073"/>
              <a:gd name="connsiteX52" fmla="*/ 826818 w 2684164"/>
              <a:gd name="connsiteY52" fmla="*/ 1282542 h 4340073"/>
              <a:gd name="connsiteX53" fmla="*/ 812529 w 2684164"/>
              <a:gd name="connsiteY53" fmla="*/ 1198721 h 4340073"/>
              <a:gd name="connsiteX54" fmla="*/ 780144 w 2684164"/>
              <a:gd name="connsiteY54" fmla="*/ 1151573 h 4340073"/>
              <a:gd name="connsiteX55" fmla="*/ 761571 w 2684164"/>
              <a:gd name="connsiteY55" fmla="*/ 1070134 h 4340073"/>
              <a:gd name="connsiteX56" fmla="*/ 805387 w 2684164"/>
              <a:gd name="connsiteY56" fmla="*/ 1034892 h 4340073"/>
              <a:gd name="connsiteX57" fmla="*/ 808720 w 2684164"/>
              <a:gd name="connsiteY57" fmla="*/ 976789 h 4340073"/>
              <a:gd name="connsiteX58" fmla="*/ 821102 w 2684164"/>
              <a:gd name="connsiteY58" fmla="*/ 901065 h 4340073"/>
              <a:gd name="connsiteX59" fmla="*/ 830151 w 2684164"/>
              <a:gd name="connsiteY59" fmla="*/ 833914 h 4340073"/>
              <a:gd name="connsiteX60" fmla="*/ 844915 w 2684164"/>
              <a:gd name="connsiteY60" fmla="*/ 795814 h 4340073"/>
              <a:gd name="connsiteX61" fmla="*/ 860154 w 2684164"/>
              <a:gd name="connsiteY61" fmla="*/ 762475 h 4340073"/>
              <a:gd name="connsiteX62" fmla="*/ 833961 w 2684164"/>
              <a:gd name="connsiteY62" fmla="*/ 696754 h 4340073"/>
              <a:gd name="connsiteX63" fmla="*/ 818245 w 2684164"/>
              <a:gd name="connsiteY63" fmla="*/ 573405 h 4340073"/>
              <a:gd name="connsiteX64" fmla="*/ 787764 w 2684164"/>
              <a:gd name="connsiteY64" fmla="*/ 536259 h 4340073"/>
              <a:gd name="connsiteX65" fmla="*/ 770143 w 2684164"/>
              <a:gd name="connsiteY65" fmla="*/ 505777 h 4340073"/>
              <a:gd name="connsiteX66" fmla="*/ 747283 w 2684164"/>
              <a:gd name="connsiteY66" fmla="*/ 430054 h 4340073"/>
              <a:gd name="connsiteX67" fmla="*/ 720137 w 2684164"/>
              <a:gd name="connsiteY67" fmla="*/ 349091 h 4340073"/>
              <a:gd name="connsiteX68" fmla="*/ 732519 w 2684164"/>
              <a:gd name="connsiteY68" fmla="*/ 321469 h 4340073"/>
              <a:gd name="connsiteX69" fmla="*/ 729187 w 2684164"/>
              <a:gd name="connsiteY69" fmla="*/ 256223 h 4340073"/>
              <a:gd name="connsiteX70" fmla="*/ 710137 w 2684164"/>
              <a:gd name="connsiteY70" fmla="*/ 241935 h 4340073"/>
              <a:gd name="connsiteX71" fmla="*/ 702040 w 2684164"/>
              <a:gd name="connsiteY71" fmla="*/ 171451 h 4340073"/>
              <a:gd name="connsiteX72" fmla="*/ 668226 w 2684164"/>
              <a:gd name="connsiteY72" fmla="*/ 120015 h 4340073"/>
              <a:gd name="connsiteX73" fmla="*/ 679180 w 2684164"/>
              <a:gd name="connsiteY73" fmla="*/ 70485 h 4340073"/>
              <a:gd name="connsiteX74" fmla="*/ 650127 w 2684164"/>
              <a:gd name="connsiteY74" fmla="*/ 0 h 4340073"/>
              <a:gd name="connsiteX75" fmla="*/ 605837 w 2684164"/>
              <a:gd name="connsiteY75" fmla="*/ 10001 h 4340073"/>
              <a:gd name="connsiteX76" fmla="*/ 535352 w 2684164"/>
              <a:gd name="connsiteY76" fmla="*/ 85249 h 4340073"/>
              <a:gd name="connsiteX77" fmla="*/ 552497 w 2684164"/>
              <a:gd name="connsiteY77" fmla="*/ 158591 h 4340073"/>
              <a:gd name="connsiteX78" fmla="*/ 545831 w 2684164"/>
              <a:gd name="connsiteY78" fmla="*/ 234792 h 4340073"/>
              <a:gd name="connsiteX79" fmla="*/ 498205 w 2684164"/>
              <a:gd name="connsiteY79" fmla="*/ 313373 h 4340073"/>
              <a:gd name="connsiteX80" fmla="*/ 453913 w 2684164"/>
              <a:gd name="connsiteY80" fmla="*/ 408147 h 4340073"/>
              <a:gd name="connsiteX81" fmla="*/ 361044 w 2684164"/>
              <a:gd name="connsiteY81" fmla="*/ 381476 h 4340073"/>
              <a:gd name="connsiteX82" fmla="*/ 293418 w 2684164"/>
              <a:gd name="connsiteY82" fmla="*/ 441960 h 4340073"/>
              <a:gd name="connsiteX83" fmla="*/ 263413 w 2684164"/>
              <a:gd name="connsiteY83" fmla="*/ 513874 h 4340073"/>
              <a:gd name="connsiteX84" fmla="*/ 314848 w 2684164"/>
              <a:gd name="connsiteY84" fmla="*/ 574834 h 4340073"/>
              <a:gd name="connsiteX85" fmla="*/ 228646 w 2684164"/>
              <a:gd name="connsiteY85" fmla="*/ 711995 h 4340073"/>
              <a:gd name="connsiteX86" fmla="*/ 255318 w 2684164"/>
              <a:gd name="connsiteY86" fmla="*/ 758667 h 4340073"/>
              <a:gd name="connsiteX87" fmla="*/ 241029 w 2684164"/>
              <a:gd name="connsiteY87" fmla="*/ 834390 h 4340073"/>
              <a:gd name="connsiteX88" fmla="*/ 295798 w 2684164"/>
              <a:gd name="connsiteY88" fmla="*/ 849630 h 4340073"/>
              <a:gd name="connsiteX89" fmla="*/ 343899 w 2684164"/>
              <a:gd name="connsiteY89" fmla="*/ 872966 h 4340073"/>
              <a:gd name="connsiteX90" fmla="*/ 317230 w 2684164"/>
              <a:gd name="connsiteY90" fmla="*/ 957263 h 4340073"/>
              <a:gd name="connsiteX91" fmla="*/ 314849 w 2684164"/>
              <a:gd name="connsiteY91" fmla="*/ 1051560 h 4340073"/>
              <a:gd name="connsiteX92" fmla="*/ 231506 w 2684164"/>
              <a:gd name="connsiteY92" fmla="*/ 1096803 h 4340073"/>
              <a:gd name="connsiteX93" fmla="*/ 152447 w 2684164"/>
              <a:gd name="connsiteY93" fmla="*/ 1095376 h 4340073"/>
              <a:gd name="connsiteX94" fmla="*/ 159114 w 2684164"/>
              <a:gd name="connsiteY94" fmla="*/ 1245395 h 4340073"/>
              <a:gd name="connsiteX95" fmla="*/ 221503 w 2684164"/>
              <a:gd name="connsiteY95" fmla="*/ 1283494 h 4340073"/>
              <a:gd name="connsiteX96" fmla="*/ 210073 w 2684164"/>
              <a:gd name="connsiteY96" fmla="*/ 1344454 h 4340073"/>
              <a:gd name="connsiteX97" fmla="*/ 292464 w 2684164"/>
              <a:gd name="connsiteY97" fmla="*/ 1416368 h 4340073"/>
              <a:gd name="connsiteX98" fmla="*/ 272938 w 2684164"/>
              <a:gd name="connsiteY98" fmla="*/ 1466374 h 4340073"/>
              <a:gd name="connsiteX99" fmla="*/ 237219 w 2684164"/>
              <a:gd name="connsiteY99" fmla="*/ 1567339 h 4340073"/>
              <a:gd name="connsiteX100" fmla="*/ 212455 w 2684164"/>
              <a:gd name="connsiteY100" fmla="*/ 1594485 h 4340073"/>
              <a:gd name="connsiteX101" fmla="*/ 152923 w 2684164"/>
              <a:gd name="connsiteY101" fmla="*/ 1602105 h 4340073"/>
              <a:gd name="connsiteX102" fmla="*/ 96249 w 2684164"/>
              <a:gd name="connsiteY102" fmla="*/ 1652111 h 4340073"/>
              <a:gd name="connsiteX103" fmla="*/ 35289 w 2684164"/>
              <a:gd name="connsiteY103" fmla="*/ 1684497 h 4340073"/>
              <a:gd name="connsiteX104" fmla="*/ 11001 w 2684164"/>
              <a:gd name="connsiteY104" fmla="*/ 1750219 h 4340073"/>
              <a:gd name="connsiteX105" fmla="*/ 523 w 2684164"/>
              <a:gd name="connsiteY105" fmla="*/ 1875473 h 4340073"/>
              <a:gd name="connsiteX106" fmla="*/ 29098 w 2684164"/>
              <a:gd name="connsiteY106" fmla="*/ 1938814 h 4340073"/>
              <a:gd name="connsiteX107" fmla="*/ 79104 w 2684164"/>
              <a:gd name="connsiteY107" fmla="*/ 1993107 h 4340073"/>
              <a:gd name="connsiteX108" fmla="*/ 166258 w 2684164"/>
              <a:gd name="connsiteY108" fmla="*/ 2037874 h 4340073"/>
              <a:gd name="connsiteX109" fmla="*/ 241505 w 2684164"/>
              <a:gd name="connsiteY109" fmla="*/ 2100263 h 4340073"/>
              <a:gd name="connsiteX110" fmla="*/ 265318 w 2684164"/>
              <a:gd name="connsiteY110" fmla="*/ 2182654 h 4340073"/>
              <a:gd name="connsiteX111" fmla="*/ 318182 w 2684164"/>
              <a:gd name="connsiteY111" fmla="*/ 2265045 h 4340073"/>
              <a:gd name="connsiteX112" fmla="*/ 443436 w 2684164"/>
              <a:gd name="connsiteY112" fmla="*/ 2258854 h 4340073"/>
              <a:gd name="connsiteX113" fmla="*/ 472010 w 2684164"/>
              <a:gd name="connsiteY113" fmla="*/ 2296954 h 4340073"/>
              <a:gd name="connsiteX114" fmla="*/ 510111 w 2684164"/>
              <a:gd name="connsiteY114" fmla="*/ 2330292 h 4340073"/>
              <a:gd name="connsiteX115" fmla="*/ 541067 w 2684164"/>
              <a:gd name="connsiteY115" fmla="*/ 2318385 h 4340073"/>
              <a:gd name="connsiteX116" fmla="*/ 564403 w 2684164"/>
              <a:gd name="connsiteY116" fmla="*/ 2392680 h 4340073"/>
              <a:gd name="connsiteX117" fmla="*/ 543448 w 2684164"/>
              <a:gd name="connsiteY117" fmla="*/ 2461737 h 4340073"/>
              <a:gd name="connsiteX118" fmla="*/ 497728 w 2684164"/>
              <a:gd name="connsiteY118" fmla="*/ 2511267 h 4340073"/>
              <a:gd name="connsiteX119" fmla="*/ 499633 w 2684164"/>
              <a:gd name="connsiteY119" fmla="*/ 2549843 h 4340073"/>
              <a:gd name="connsiteX120" fmla="*/ 491061 w 2684164"/>
              <a:gd name="connsiteY120" fmla="*/ 2611279 h 4340073"/>
              <a:gd name="connsiteX121" fmla="*/ 524398 w 2684164"/>
              <a:gd name="connsiteY121" fmla="*/ 2648902 h 4340073"/>
              <a:gd name="connsiteX122" fmla="*/ 532018 w 2684164"/>
              <a:gd name="connsiteY122" fmla="*/ 2681764 h 4340073"/>
              <a:gd name="connsiteX123" fmla="*/ 564879 w 2684164"/>
              <a:gd name="connsiteY123" fmla="*/ 2642236 h 4340073"/>
              <a:gd name="connsiteX124" fmla="*/ 598217 w 2684164"/>
              <a:gd name="connsiteY124" fmla="*/ 2584610 h 4340073"/>
              <a:gd name="connsiteX125" fmla="*/ 655366 w 2684164"/>
              <a:gd name="connsiteY125" fmla="*/ 2589848 h 4340073"/>
              <a:gd name="connsiteX126" fmla="*/ 717279 w 2684164"/>
              <a:gd name="connsiteY126" fmla="*/ 2680812 h 4340073"/>
              <a:gd name="connsiteX127" fmla="*/ 755855 w 2684164"/>
              <a:gd name="connsiteY127" fmla="*/ 2739390 h 4340073"/>
              <a:gd name="connsiteX128" fmla="*/ 713945 w 2684164"/>
              <a:gd name="connsiteY128" fmla="*/ 2816067 h 4340073"/>
              <a:gd name="connsiteX129" fmla="*/ 642032 w 2684164"/>
              <a:gd name="connsiteY129" fmla="*/ 2851785 h 4340073"/>
              <a:gd name="connsiteX130" fmla="*/ 592978 w 2684164"/>
              <a:gd name="connsiteY130" fmla="*/ 2914174 h 4340073"/>
              <a:gd name="connsiteX131" fmla="*/ 526779 w 2684164"/>
              <a:gd name="connsiteY131" fmla="*/ 2938462 h 4340073"/>
              <a:gd name="connsiteX132" fmla="*/ 497252 w 2684164"/>
              <a:gd name="connsiteY132" fmla="*/ 2980373 h 4340073"/>
              <a:gd name="connsiteX133" fmla="*/ 527732 w 2684164"/>
              <a:gd name="connsiteY133" fmla="*/ 3081814 h 4340073"/>
              <a:gd name="connsiteX134" fmla="*/ 533923 w 2684164"/>
              <a:gd name="connsiteY134" fmla="*/ 3220403 h 4340073"/>
              <a:gd name="connsiteX135" fmla="*/ 588692 w 2684164"/>
              <a:gd name="connsiteY135" fmla="*/ 3276601 h 4340073"/>
              <a:gd name="connsiteX136" fmla="*/ 614886 w 2684164"/>
              <a:gd name="connsiteY136" fmla="*/ 3342323 h 4340073"/>
              <a:gd name="connsiteX137" fmla="*/ 586311 w 2684164"/>
              <a:gd name="connsiteY137" fmla="*/ 3392329 h 4340073"/>
              <a:gd name="connsiteX138" fmla="*/ 586310 w 2684164"/>
              <a:gd name="connsiteY138" fmla="*/ 3450432 h 4340073"/>
              <a:gd name="connsiteX139" fmla="*/ 562498 w 2684164"/>
              <a:gd name="connsiteY139" fmla="*/ 3493294 h 4340073"/>
              <a:gd name="connsiteX140" fmla="*/ 546781 w 2684164"/>
              <a:gd name="connsiteY140" fmla="*/ 3561398 h 4340073"/>
              <a:gd name="connsiteX141" fmla="*/ 538686 w 2684164"/>
              <a:gd name="connsiteY141" fmla="*/ 3611404 h 4340073"/>
              <a:gd name="connsiteX142" fmla="*/ 519635 w 2684164"/>
              <a:gd name="connsiteY142" fmla="*/ 3654266 h 4340073"/>
              <a:gd name="connsiteX143" fmla="*/ 547258 w 2684164"/>
              <a:gd name="connsiteY143" fmla="*/ 3685223 h 4340073"/>
              <a:gd name="connsiteX144" fmla="*/ 600598 w 2684164"/>
              <a:gd name="connsiteY144" fmla="*/ 3699034 h 4340073"/>
              <a:gd name="connsiteX145" fmla="*/ 659653 w 2684164"/>
              <a:gd name="connsiteY145" fmla="*/ 3678556 h 4340073"/>
              <a:gd name="connsiteX146" fmla="*/ 661558 w 2684164"/>
              <a:gd name="connsiteY146" fmla="*/ 3725703 h 4340073"/>
              <a:gd name="connsiteX147" fmla="*/ 717279 w 2684164"/>
              <a:gd name="connsiteY147" fmla="*/ 3725704 h 4340073"/>
              <a:gd name="connsiteX148" fmla="*/ 781573 w 2684164"/>
              <a:gd name="connsiteY148" fmla="*/ 3743801 h 4340073"/>
              <a:gd name="connsiteX149" fmla="*/ 807767 w 2684164"/>
              <a:gd name="connsiteY149" fmla="*/ 3792379 h 4340073"/>
              <a:gd name="connsiteX150" fmla="*/ 844438 w 2684164"/>
              <a:gd name="connsiteY150" fmla="*/ 3798094 h 4340073"/>
              <a:gd name="connsiteX151" fmla="*/ 872061 w 2684164"/>
              <a:gd name="connsiteY151" fmla="*/ 3815716 h 4340073"/>
              <a:gd name="connsiteX152" fmla="*/ 890158 w 2684164"/>
              <a:gd name="connsiteY152" fmla="*/ 3836194 h 4340073"/>
              <a:gd name="connsiteX153" fmla="*/ 897778 w 2684164"/>
              <a:gd name="connsiteY153" fmla="*/ 3866674 h 4340073"/>
              <a:gd name="connsiteX154" fmla="*/ 913018 w 2684164"/>
              <a:gd name="connsiteY154" fmla="*/ 3889534 h 4340073"/>
              <a:gd name="connsiteX155" fmla="*/ 957309 w 2684164"/>
              <a:gd name="connsiteY155" fmla="*/ 3922872 h 4340073"/>
              <a:gd name="connsiteX156" fmla="*/ 989218 w 2684164"/>
              <a:gd name="connsiteY156" fmla="*/ 3973354 h 4340073"/>
              <a:gd name="connsiteX157" fmla="*/ 1004458 w 2684164"/>
              <a:gd name="connsiteY157" fmla="*/ 3996214 h 4340073"/>
              <a:gd name="connsiteX158" fmla="*/ 1027318 w 2684164"/>
              <a:gd name="connsiteY158" fmla="*/ 4034314 h 4340073"/>
              <a:gd name="connsiteX159" fmla="*/ 1060179 w 2684164"/>
              <a:gd name="connsiteY159" fmla="*/ 4120039 h 4340073"/>
              <a:gd name="connsiteX160" fmla="*/ 1136856 w 2684164"/>
              <a:gd name="connsiteY160" fmla="*/ 4154329 h 4340073"/>
              <a:gd name="connsiteX161" fmla="*/ 1166383 w 2684164"/>
              <a:gd name="connsiteY161" fmla="*/ 4216241 h 4340073"/>
              <a:gd name="connsiteX162" fmla="*/ 1203054 w 2684164"/>
              <a:gd name="connsiteY162" fmla="*/ 4211479 h 4340073"/>
              <a:gd name="connsiteX163" fmla="*/ 1246393 w 2684164"/>
              <a:gd name="connsiteY163" fmla="*/ 4259581 h 4340073"/>
              <a:gd name="connsiteX164" fmla="*/ 1309258 w 2684164"/>
              <a:gd name="connsiteY164" fmla="*/ 4340067 h 4340073"/>
              <a:gd name="connsiteX165" fmla="*/ 1337833 w 2684164"/>
              <a:gd name="connsiteY165" fmla="*/ 4288631 h 4340073"/>
              <a:gd name="connsiteX166" fmla="*/ 1334023 w 2684164"/>
              <a:gd name="connsiteY166" fmla="*/ 4254342 h 4340073"/>
              <a:gd name="connsiteX167" fmla="*/ 1405938 w 2684164"/>
              <a:gd name="connsiteY167" fmla="*/ 4201002 h 4340073"/>
              <a:gd name="connsiteX168" fmla="*/ 1407842 w 2684164"/>
              <a:gd name="connsiteY168" fmla="*/ 4185285 h 4340073"/>
              <a:gd name="connsiteX169" fmla="*/ 1426098 w 2684164"/>
              <a:gd name="connsiteY169" fmla="*/ 4198779 h 4340073"/>
              <a:gd name="connsiteX170" fmla="*/ 1480708 w 2684164"/>
              <a:gd name="connsiteY170" fmla="*/ 4174014 h 4340073"/>
              <a:gd name="connsiteX171" fmla="*/ 1545478 w 2684164"/>
              <a:gd name="connsiteY171" fmla="*/ 4156234 h 4340073"/>
              <a:gd name="connsiteX172" fmla="*/ 1582308 w 2684164"/>
              <a:gd name="connsiteY172" fmla="*/ 4113689 h 4340073"/>
              <a:gd name="connsiteX173" fmla="*/ 1617868 w 2684164"/>
              <a:gd name="connsiteY173" fmla="*/ 4078129 h 4340073"/>
              <a:gd name="connsiteX174" fmla="*/ 1695973 w 2684164"/>
              <a:gd name="connsiteY174" fmla="*/ 4055904 h 4340073"/>
              <a:gd name="connsiteX175" fmla="*/ 1781698 w 2684164"/>
              <a:gd name="connsiteY175" fmla="*/ 4020344 h 4340073"/>
              <a:gd name="connsiteX176" fmla="*/ 1895998 w 2684164"/>
              <a:gd name="connsiteY176" fmla="*/ 3973354 h 4340073"/>
              <a:gd name="connsiteX177" fmla="*/ 1979818 w 2684164"/>
              <a:gd name="connsiteY177" fmla="*/ 3925729 h 4340073"/>
              <a:gd name="connsiteX178" fmla="*/ 2071258 w 2684164"/>
              <a:gd name="connsiteY178" fmla="*/ 3869214 h 4340073"/>
              <a:gd name="connsiteX179" fmla="*/ 2155078 w 2684164"/>
              <a:gd name="connsiteY179" fmla="*/ 3813334 h 4340073"/>
              <a:gd name="connsiteX180" fmla="*/ 2193178 w 2684164"/>
              <a:gd name="connsiteY180" fmla="*/ 3714274 h 4340073"/>
              <a:gd name="connsiteX181" fmla="*/ 2155078 w 2684164"/>
              <a:gd name="connsiteY181" fmla="*/ 3630454 h 4340073"/>
              <a:gd name="connsiteX182" fmla="*/ 2132218 w 2684164"/>
              <a:gd name="connsiteY182" fmla="*/ 3622834 h 4340073"/>
              <a:gd name="connsiteX183" fmla="*/ 2116978 w 2684164"/>
              <a:gd name="connsiteY183" fmla="*/ 3706654 h 4340073"/>
              <a:gd name="connsiteX184" fmla="*/ 2101738 w 2684164"/>
              <a:gd name="connsiteY184" fmla="*/ 3683794 h 4340073"/>
              <a:gd name="connsiteX185" fmla="*/ 2040778 w 2684164"/>
              <a:gd name="connsiteY185" fmla="*/ 3691414 h 4340073"/>
              <a:gd name="connsiteX186" fmla="*/ 2048398 w 2684164"/>
              <a:gd name="connsiteY186" fmla="*/ 3729514 h 4340073"/>
              <a:gd name="connsiteX187" fmla="*/ 2071258 w 2684164"/>
              <a:gd name="connsiteY187" fmla="*/ 3744754 h 4340073"/>
              <a:gd name="connsiteX188" fmla="*/ 2086498 w 2684164"/>
              <a:gd name="connsiteY188" fmla="*/ 3775234 h 4340073"/>
              <a:gd name="connsiteX189" fmla="*/ 2078878 w 2684164"/>
              <a:gd name="connsiteY189" fmla="*/ 3820954 h 4340073"/>
              <a:gd name="connsiteX190" fmla="*/ 2002678 w 2684164"/>
              <a:gd name="connsiteY190" fmla="*/ 3775234 h 4340073"/>
              <a:gd name="connsiteX191" fmla="*/ 1987438 w 2684164"/>
              <a:gd name="connsiteY191" fmla="*/ 3676174 h 4340073"/>
              <a:gd name="connsiteX192" fmla="*/ 1964578 w 2684164"/>
              <a:gd name="connsiteY192" fmla="*/ 3653314 h 4340073"/>
              <a:gd name="connsiteX193" fmla="*/ 1972198 w 2684164"/>
              <a:gd name="connsiteY193" fmla="*/ 3607594 h 4340073"/>
              <a:gd name="connsiteX194" fmla="*/ 2017918 w 2684164"/>
              <a:gd name="connsiteY194" fmla="*/ 3599974 h 4340073"/>
              <a:gd name="connsiteX195" fmla="*/ 2025538 w 2684164"/>
              <a:gd name="connsiteY195" fmla="*/ 3546634 h 4340073"/>
              <a:gd name="connsiteX196" fmla="*/ 2056018 w 2684164"/>
              <a:gd name="connsiteY196" fmla="*/ 3554254 h 4340073"/>
              <a:gd name="connsiteX197" fmla="*/ 2086498 w 2684164"/>
              <a:gd name="connsiteY197" fmla="*/ 3516154 h 4340073"/>
              <a:gd name="connsiteX198" fmla="*/ 2116978 w 2684164"/>
              <a:gd name="connsiteY198" fmla="*/ 3485674 h 4340073"/>
              <a:gd name="connsiteX199" fmla="*/ 2132218 w 2684164"/>
              <a:gd name="connsiteY199" fmla="*/ 3462814 h 4340073"/>
              <a:gd name="connsiteX200" fmla="*/ 2162698 w 2684164"/>
              <a:gd name="connsiteY200" fmla="*/ 3439954 h 4340073"/>
              <a:gd name="connsiteX201" fmla="*/ 2231278 w 2684164"/>
              <a:gd name="connsiteY201" fmla="*/ 3348514 h 4340073"/>
              <a:gd name="connsiteX202" fmla="*/ 2238898 w 2684164"/>
              <a:gd name="connsiteY202" fmla="*/ 3318034 h 4340073"/>
              <a:gd name="connsiteX203" fmla="*/ 2261758 w 2684164"/>
              <a:gd name="connsiteY203" fmla="*/ 3257074 h 4340073"/>
              <a:gd name="connsiteX204" fmla="*/ 2269378 w 2684164"/>
              <a:gd name="connsiteY204" fmla="*/ 3211354 h 4340073"/>
              <a:gd name="connsiteX205" fmla="*/ 2292238 w 2684164"/>
              <a:gd name="connsiteY205" fmla="*/ 3165634 h 4340073"/>
              <a:gd name="connsiteX206" fmla="*/ 2307478 w 2684164"/>
              <a:gd name="connsiteY206" fmla="*/ 3127534 h 4340073"/>
              <a:gd name="connsiteX207" fmla="*/ 2345578 w 2684164"/>
              <a:gd name="connsiteY207" fmla="*/ 3112294 h 4340073"/>
              <a:gd name="connsiteX208" fmla="*/ 2368438 w 2684164"/>
              <a:gd name="connsiteY208" fmla="*/ 3097054 h 4340073"/>
              <a:gd name="connsiteX209" fmla="*/ 2487977 w 2684164"/>
              <a:gd name="connsiteY209" fmla="*/ 3067050 h 4340073"/>
              <a:gd name="connsiteX210" fmla="*/ 2586085 w 2684164"/>
              <a:gd name="connsiteY210" fmla="*/ 3063717 h 4340073"/>
              <a:gd name="connsiteX211" fmla="*/ 2678476 w 2684164"/>
              <a:gd name="connsiteY211" fmla="*/ 3054668 h 4340073"/>
              <a:gd name="connsiteX0" fmla="*/ 2678476 w 2684164"/>
              <a:gd name="connsiteY0" fmla="*/ 3054668 h 4340073"/>
              <a:gd name="connsiteX1" fmla="*/ 2673238 w 2684164"/>
              <a:gd name="connsiteY1" fmla="*/ 3028474 h 4340073"/>
              <a:gd name="connsiteX2" fmla="*/ 2665618 w 2684164"/>
              <a:gd name="connsiteY2" fmla="*/ 2975134 h 4340073"/>
              <a:gd name="connsiteX3" fmla="*/ 2623708 w 2684164"/>
              <a:gd name="connsiteY3" fmla="*/ 2967038 h 4340073"/>
              <a:gd name="connsiteX4" fmla="*/ 2560367 w 2684164"/>
              <a:gd name="connsiteY4" fmla="*/ 2966561 h 4340073"/>
              <a:gd name="connsiteX5" fmla="*/ 2519410 w 2684164"/>
              <a:gd name="connsiteY5" fmla="*/ 2908936 h 4340073"/>
              <a:gd name="connsiteX6" fmla="*/ 2457021 w 2684164"/>
              <a:gd name="connsiteY6" fmla="*/ 2905601 h 4340073"/>
              <a:gd name="connsiteX7" fmla="*/ 2410349 w 2684164"/>
              <a:gd name="connsiteY7" fmla="*/ 2889885 h 4340073"/>
              <a:gd name="connsiteX8" fmla="*/ 2376058 w 2684164"/>
              <a:gd name="connsiteY8" fmla="*/ 2876074 h 4340073"/>
              <a:gd name="connsiteX9" fmla="*/ 2347960 w 2684164"/>
              <a:gd name="connsiteY9" fmla="*/ 2856071 h 4340073"/>
              <a:gd name="connsiteX10" fmla="*/ 2293190 w 2684164"/>
              <a:gd name="connsiteY10" fmla="*/ 2824163 h 4340073"/>
              <a:gd name="connsiteX11" fmla="*/ 2218895 w 2684164"/>
              <a:gd name="connsiteY11" fmla="*/ 2864167 h 4340073"/>
              <a:gd name="connsiteX12" fmla="*/ 2178414 w 2684164"/>
              <a:gd name="connsiteY12" fmla="*/ 2825116 h 4340073"/>
              <a:gd name="connsiteX13" fmla="*/ 2143172 w 2684164"/>
              <a:gd name="connsiteY13" fmla="*/ 2746058 h 4340073"/>
              <a:gd name="connsiteX14" fmla="*/ 2123646 w 2684164"/>
              <a:gd name="connsiteY14" fmla="*/ 2684621 h 4340073"/>
              <a:gd name="connsiteX15" fmla="*/ 2105549 w 2684164"/>
              <a:gd name="connsiteY15" fmla="*/ 2649379 h 4340073"/>
              <a:gd name="connsiteX16" fmla="*/ 2104119 w 2684164"/>
              <a:gd name="connsiteY16" fmla="*/ 2600801 h 4340073"/>
              <a:gd name="connsiteX17" fmla="*/ 2026490 w 2684164"/>
              <a:gd name="connsiteY17" fmla="*/ 2686051 h 4340073"/>
              <a:gd name="connsiteX18" fmla="*/ 1959340 w 2684164"/>
              <a:gd name="connsiteY18" fmla="*/ 2754154 h 4340073"/>
              <a:gd name="connsiteX19" fmla="*/ 1912191 w 2684164"/>
              <a:gd name="connsiteY19" fmla="*/ 2713196 h 4340073"/>
              <a:gd name="connsiteX20" fmla="*/ 1775507 w 2684164"/>
              <a:gd name="connsiteY20" fmla="*/ 2699862 h 4340073"/>
              <a:gd name="connsiteX21" fmla="*/ 1677399 w 2684164"/>
              <a:gd name="connsiteY21" fmla="*/ 2689860 h 4340073"/>
              <a:gd name="connsiteX22" fmla="*/ 1606915 w 2684164"/>
              <a:gd name="connsiteY22" fmla="*/ 2582229 h 4340073"/>
              <a:gd name="connsiteX23" fmla="*/ 1542145 w 2684164"/>
              <a:gd name="connsiteY23" fmla="*/ 2584133 h 4340073"/>
              <a:gd name="connsiteX24" fmla="*/ 1517379 w 2684164"/>
              <a:gd name="connsiteY24" fmla="*/ 2563654 h 4340073"/>
              <a:gd name="connsiteX25" fmla="*/ 1469278 w 2684164"/>
              <a:gd name="connsiteY25" fmla="*/ 2381726 h 4340073"/>
              <a:gd name="connsiteX26" fmla="*/ 1438798 w 2684164"/>
              <a:gd name="connsiteY26" fmla="*/ 2289334 h 4340073"/>
              <a:gd name="connsiteX27" fmla="*/ 1400698 w 2684164"/>
              <a:gd name="connsiteY27" fmla="*/ 2220754 h 4340073"/>
              <a:gd name="connsiteX28" fmla="*/ 1385458 w 2684164"/>
              <a:gd name="connsiteY28" fmla="*/ 2197894 h 4340073"/>
              <a:gd name="connsiteX29" fmla="*/ 1374981 w 2684164"/>
              <a:gd name="connsiteY29" fmla="*/ 2152651 h 4340073"/>
              <a:gd name="connsiteX30" fmla="*/ 1369742 w 2684164"/>
              <a:gd name="connsiteY30" fmla="*/ 2052162 h 4340073"/>
              <a:gd name="connsiteX31" fmla="*/ 1384030 w 2684164"/>
              <a:gd name="connsiteY31" fmla="*/ 1982630 h 4340073"/>
              <a:gd name="connsiteX32" fmla="*/ 1315926 w 2684164"/>
              <a:gd name="connsiteY32" fmla="*/ 1917859 h 4340073"/>
              <a:gd name="connsiteX33" fmla="*/ 1282588 w 2684164"/>
              <a:gd name="connsiteY33" fmla="*/ 1912621 h 4340073"/>
              <a:gd name="connsiteX34" fmla="*/ 1184957 w 2684164"/>
              <a:gd name="connsiteY34" fmla="*/ 1853089 h 4340073"/>
              <a:gd name="connsiteX35" fmla="*/ 1126856 w 2684164"/>
              <a:gd name="connsiteY35" fmla="*/ 1863567 h 4340073"/>
              <a:gd name="connsiteX36" fmla="*/ 1074467 w 2684164"/>
              <a:gd name="connsiteY36" fmla="*/ 1897379 h 4340073"/>
              <a:gd name="connsiteX37" fmla="*/ 1025413 w 2684164"/>
              <a:gd name="connsiteY37" fmla="*/ 1923098 h 4340073"/>
              <a:gd name="connsiteX38" fmla="*/ 958738 w 2684164"/>
              <a:gd name="connsiteY38" fmla="*/ 1984058 h 4340073"/>
              <a:gd name="connsiteX39" fmla="*/ 909684 w 2684164"/>
              <a:gd name="connsiteY39" fmla="*/ 1941672 h 4340073"/>
              <a:gd name="connsiteX40" fmla="*/ 854917 w 2684164"/>
              <a:gd name="connsiteY40" fmla="*/ 1915002 h 4340073"/>
              <a:gd name="connsiteX41" fmla="*/ 823960 w 2684164"/>
              <a:gd name="connsiteY41" fmla="*/ 1889284 h 4340073"/>
              <a:gd name="connsiteX42" fmla="*/ 800624 w 2684164"/>
              <a:gd name="connsiteY42" fmla="*/ 1846898 h 4340073"/>
              <a:gd name="connsiteX43" fmla="*/ 814912 w 2684164"/>
              <a:gd name="connsiteY43" fmla="*/ 1789748 h 4340073"/>
              <a:gd name="connsiteX44" fmla="*/ 804433 w 2684164"/>
              <a:gd name="connsiteY44" fmla="*/ 1720215 h 4340073"/>
              <a:gd name="connsiteX45" fmla="*/ 783955 w 2684164"/>
              <a:gd name="connsiteY45" fmla="*/ 1625441 h 4340073"/>
              <a:gd name="connsiteX46" fmla="*/ 760141 w 2684164"/>
              <a:gd name="connsiteY46" fmla="*/ 1635919 h 4340073"/>
              <a:gd name="connsiteX47" fmla="*/ 701563 w 2684164"/>
              <a:gd name="connsiteY47" fmla="*/ 1571626 h 4340073"/>
              <a:gd name="connsiteX48" fmla="*/ 730138 w 2684164"/>
              <a:gd name="connsiteY48" fmla="*/ 1519714 h 4340073"/>
              <a:gd name="connsiteX49" fmla="*/ 777763 w 2684164"/>
              <a:gd name="connsiteY49" fmla="*/ 1455420 h 4340073"/>
              <a:gd name="connsiteX50" fmla="*/ 775858 w 2684164"/>
              <a:gd name="connsiteY50" fmla="*/ 1429227 h 4340073"/>
              <a:gd name="connsiteX51" fmla="*/ 818721 w 2684164"/>
              <a:gd name="connsiteY51" fmla="*/ 1375409 h 4340073"/>
              <a:gd name="connsiteX52" fmla="*/ 826818 w 2684164"/>
              <a:gd name="connsiteY52" fmla="*/ 1282542 h 4340073"/>
              <a:gd name="connsiteX53" fmla="*/ 812529 w 2684164"/>
              <a:gd name="connsiteY53" fmla="*/ 1198721 h 4340073"/>
              <a:gd name="connsiteX54" fmla="*/ 780144 w 2684164"/>
              <a:gd name="connsiteY54" fmla="*/ 1151573 h 4340073"/>
              <a:gd name="connsiteX55" fmla="*/ 761571 w 2684164"/>
              <a:gd name="connsiteY55" fmla="*/ 1070134 h 4340073"/>
              <a:gd name="connsiteX56" fmla="*/ 805387 w 2684164"/>
              <a:gd name="connsiteY56" fmla="*/ 1034892 h 4340073"/>
              <a:gd name="connsiteX57" fmla="*/ 808720 w 2684164"/>
              <a:gd name="connsiteY57" fmla="*/ 976789 h 4340073"/>
              <a:gd name="connsiteX58" fmla="*/ 821102 w 2684164"/>
              <a:gd name="connsiteY58" fmla="*/ 901065 h 4340073"/>
              <a:gd name="connsiteX59" fmla="*/ 830151 w 2684164"/>
              <a:gd name="connsiteY59" fmla="*/ 833914 h 4340073"/>
              <a:gd name="connsiteX60" fmla="*/ 844915 w 2684164"/>
              <a:gd name="connsiteY60" fmla="*/ 795814 h 4340073"/>
              <a:gd name="connsiteX61" fmla="*/ 860154 w 2684164"/>
              <a:gd name="connsiteY61" fmla="*/ 762475 h 4340073"/>
              <a:gd name="connsiteX62" fmla="*/ 833961 w 2684164"/>
              <a:gd name="connsiteY62" fmla="*/ 696754 h 4340073"/>
              <a:gd name="connsiteX63" fmla="*/ 818245 w 2684164"/>
              <a:gd name="connsiteY63" fmla="*/ 573405 h 4340073"/>
              <a:gd name="connsiteX64" fmla="*/ 787764 w 2684164"/>
              <a:gd name="connsiteY64" fmla="*/ 536259 h 4340073"/>
              <a:gd name="connsiteX65" fmla="*/ 770143 w 2684164"/>
              <a:gd name="connsiteY65" fmla="*/ 505777 h 4340073"/>
              <a:gd name="connsiteX66" fmla="*/ 747283 w 2684164"/>
              <a:gd name="connsiteY66" fmla="*/ 430054 h 4340073"/>
              <a:gd name="connsiteX67" fmla="*/ 720137 w 2684164"/>
              <a:gd name="connsiteY67" fmla="*/ 349091 h 4340073"/>
              <a:gd name="connsiteX68" fmla="*/ 732519 w 2684164"/>
              <a:gd name="connsiteY68" fmla="*/ 321469 h 4340073"/>
              <a:gd name="connsiteX69" fmla="*/ 729187 w 2684164"/>
              <a:gd name="connsiteY69" fmla="*/ 256223 h 4340073"/>
              <a:gd name="connsiteX70" fmla="*/ 710137 w 2684164"/>
              <a:gd name="connsiteY70" fmla="*/ 241935 h 4340073"/>
              <a:gd name="connsiteX71" fmla="*/ 702040 w 2684164"/>
              <a:gd name="connsiteY71" fmla="*/ 171451 h 4340073"/>
              <a:gd name="connsiteX72" fmla="*/ 668226 w 2684164"/>
              <a:gd name="connsiteY72" fmla="*/ 120015 h 4340073"/>
              <a:gd name="connsiteX73" fmla="*/ 679180 w 2684164"/>
              <a:gd name="connsiteY73" fmla="*/ 70485 h 4340073"/>
              <a:gd name="connsiteX74" fmla="*/ 650127 w 2684164"/>
              <a:gd name="connsiteY74" fmla="*/ 0 h 4340073"/>
              <a:gd name="connsiteX75" fmla="*/ 605837 w 2684164"/>
              <a:gd name="connsiteY75" fmla="*/ 10001 h 4340073"/>
              <a:gd name="connsiteX76" fmla="*/ 535352 w 2684164"/>
              <a:gd name="connsiteY76" fmla="*/ 85249 h 4340073"/>
              <a:gd name="connsiteX77" fmla="*/ 552497 w 2684164"/>
              <a:gd name="connsiteY77" fmla="*/ 158591 h 4340073"/>
              <a:gd name="connsiteX78" fmla="*/ 545831 w 2684164"/>
              <a:gd name="connsiteY78" fmla="*/ 234792 h 4340073"/>
              <a:gd name="connsiteX79" fmla="*/ 498205 w 2684164"/>
              <a:gd name="connsiteY79" fmla="*/ 313373 h 4340073"/>
              <a:gd name="connsiteX80" fmla="*/ 453913 w 2684164"/>
              <a:gd name="connsiteY80" fmla="*/ 408147 h 4340073"/>
              <a:gd name="connsiteX81" fmla="*/ 361044 w 2684164"/>
              <a:gd name="connsiteY81" fmla="*/ 381476 h 4340073"/>
              <a:gd name="connsiteX82" fmla="*/ 293418 w 2684164"/>
              <a:gd name="connsiteY82" fmla="*/ 441960 h 4340073"/>
              <a:gd name="connsiteX83" fmla="*/ 263413 w 2684164"/>
              <a:gd name="connsiteY83" fmla="*/ 513874 h 4340073"/>
              <a:gd name="connsiteX84" fmla="*/ 314848 w 2684164"/>
              <a:gd name="connsiteY84" fmla="*/ 574834 h 4340073"/>
              <a:gd name="connsiteX85" fmla="*/ 228646 w 2684164"/>
              <a:gd name="connsiteY85" fmla="*/ 711995 h 4340073"/>
              <a:gd name="connsiteX86" fmla="*/ 255318 w 2684164"/>
              <a:gd name="connsiteY86" fmla="*/ 758667 h 4340073"/>
              <a:gd name="connsiteX87" fmla="*/ 241029 w 2684164"/>
              <a:gd name="connsiteY87" fmla="*/ 834390 h 4340073"/>
              <a:gd name="connsiteX88" fmla="*/ 295798 w 2684164"/>
              <a:gd name="connsiteY88" fmla="*/ 849630 h 4340073"/>
              <a:gd name="connsiteX89" fmla="*/ 343899 w 2684164"/>
              <a:gd name="connsiteY89" fmla="*/ 872966 h 4340073"/>
              <a:gd name="connsiteX90" fmla="*/ 317230 w 2684164"/>
              <a:gd name="connsiteY90" fmla="*/ 957263 h 4340073"/>
              <a:gd name="connsiteX91" fmla="*/ 314849 w 2684164"/>
              <a:gd name="connsiteY91" fmla="*/ 1051560 h 4340073"/>
              <a:gd name="connsiteX92" fmla="*/ 231506 w 2684164"/>
              <a:gd name="connsiteY92" fmla="*/ 1096803 h 4340073"/>
              <a:gd name="connsiteX93" fmla="*/ 152447 w 2684164"/>
              <a:gd name="connsiteY93" fmla="*/ 1095376 h 4340073"/>
              <a:gd name="connsiteX94" fmla="*/ 159114 w 2684164"/>
              <a:gd name="connsiteY94" fmla="*/ 1245395 h 4340073"/>
              <a:gd name="connsiteX95" fmla="*/ 221503 w 2684164"/>
              <a:gd name="connsiteY95" fmla="*/ 1283494 h 4340073"/>
              <a:gd name="connsiteX96" fmla="*/ 210073 w 2684164"/>
              <a:gd name="connsiteY96" fmla="*/ 1344454 h 4340073"/>
              <a:gd name="connsiteX97" fmla="*/ 292464 w 2684164"/>
              <a:gd name="connsiteY97" fmla="*/ 1416368 h 4340073"/>
              <a:gd name="connsiteX98" fmla="*/ 272938 w 2684164"/>
              <a:gd name="connsiteY98" fmla="*/ 1466374 h 4340073"/>
              <a:gd name="connsiteX99" fmla="*/ 237219 w 2684164"/>
              <a:gd name="connsiteY99" fmla="*/ 1567339 h 4340073"/>
              <a:gd name="connsiteX100" fmla="*/ 212455 w 2684164"/>
              <a:gd name="connsiteY100" fmla="*/ 1594485 h 4340073"/>
              <a:gd name="connsiteX101" fmla="*/ 152923 w 2684164"/>
              <a:gd name="connsiteY101" fmla="*/ 1602105 h 4340073"/>
              <a:gd name="connsiteX102" fmla="*/ 96249 w 2684164"/>
              <a:gd name="connsiteY102" fmla="*/ 1652111 h 4340073"/>
              <a:gd name="connsiteX103" fmla="*/ 35289 w 2684164"/>
              <a:gd name="connsiteY103" fmla="*/ 1684497 h 4340073"/>
              <a:gd name="connsiteX104" fmla="*/ 11001 w 2684164"/>
              <a:gd name="connsiteY104" fmla="*/ 1750219 h 4340073"/>
              <a:gd name="connsiteX105" fmla="*/ 523 w 2684164"/>
              <a:gd name="connsiteY105" fmla="*/ 1875473 h 4340073"/>
              <a:gd name="connsiteX106" fmla="*/ 29098 w 2684164"/>
              <a:gd name="connsiteY106" fmla="*/ 1938814 h 4340073"/>
              <a:gd name="connsiteX107" fmla="*/ 79104 w 2684164"/>
              <a:gd name="connsiteY107" fmla="*/ 1993107 h 4340073"/>
              <a:gd name="connsiteX108" fmla="*/ 166258 w 2684164"/>
              <a:gd name="connsiteY108" fmla="*/ 2037874 h 4340073"/>
              <a:gd name="connsiteX109" fmla="*/ 241505 w 2684164"/>
              <a:gd name="connsiteY109" fmla="*/ 2100263 h 4340073"/>
              <a:gd name="connsiteX110" fmla="*/ 265318 w 2684164"/>
              <a:gd name="connsiteY110" fmla="*/ 2182654 h 4340073"/>
              <a:gd name="connsiteX111" fmla="*/ 318182 w 2684164"/>
              <a:gd name="connsiteY111" fmla="*/ 2265045 h 4340073"/>
              <a:gd name="connsiteX112" fmla="*/ 443436 w 2684164"/>
              <a:gd name="connsiteY112" fmla="*/ 2258854 h 4340073"/>
              <a:gd name="connsiteX113" fmla="*/ 472010 w 2684164"/>
              <a:gd name="connsiteY113" fmla="*/ 2296954 h 4340073"/>
              <a:gd name="connsiteX114" fmla="*/ 510111 w 2684164"/>
              <a:gd name="connsiteY114" fmla="*/ 2330292 h 4340073"/>
              <a:gd name="connsiteX115" fmla="*/ 541067 w 2684164"/>
              <a:gd name="connsiteY115" fmla="*/ 2318385 h 4340073"/>
              <a:gd name="connsiteX116" fmla="*/ 564403 w 2684164"/>
              <a:gd name="connsiteY116" fmla="*/ 2392680 h 4340073"/>
              <a:gd name="connsiteX117" fmla="*/ 543448 w 2684164"/>
              <a:gd name="connsiteY117" fmla="*/ 2461737 h 4340073"/>
              <a:gd name="connsiteX118" fmla="*/ 497728 w 2684164"/>
              <a:gd name="connsiteY118" fmla="*/ 2511267 h 4340073"/>
              <a:gd name="connsiteX119" fmla="*/ 499633 w 2684164"/>
              <a:gd name="connsiteY119" fmla="*/ 2549843 h 4340073"/>
              <a:gd name="connsiteX120" fmla="*/ 491061 w 2684164"/>
              <a:gd name="connsiteY120" fmla="*/ 2611279 h 4340073"/>
              <a:gd name="connsiteX121" fmla="*/ 524398 w 2684164"/>
              <a:gd name="connsiteY121" fmla="*/ 2648902 h 4340073"/>
              <a:gd name="connsiteX122" fmla="*/ 532018 w 2684164"/>
              <a:gd name="connsiteY122" fmla="*/ 2681764 h 4340073"/>
              <a:gd name="connsiteX123" fmla="*/ 564879 w 2684164"/>
              <a:gd name="connsiteY123" fmla="*/ 2642236 h 4340073"/>
              <a:gd name="connsiteX124" fmla="*/ 598217 w 2684164"/>
              <a:gd name="connsiteY124" fmla="*/ 2584610 h 4340073"/>
              <a:gd name="connsiteX125" fmla="*/ 655366 w 2684164"/>
              <a:gd name="connsiteY125" fmla="*/ 2589848 h 4340073"/>
              <a:gd name="connsiteX126" fmla="*/ 717279 w 2684164"/>
              <a:gd name="connsiteY126" fmla="*/ 2680812 h 4340073"/>
              <a:gd name="connsiteX127" fmla="*/ 755855 w 2684164"/>
              <a:gd name="connsiteY127" fmla="*/ 2739390 h 4340073"/>
              <a:gd name="connsiteX128" fmla="*/ 713945 w 2684164"/>
              <a:gd name="connsiteY128" fmla="*/ 2816067 h 4340073"/>
              <a:gd name="connsiteX129" fmla="*/ 642032 w 2684164"/>
              <a:gd name="connsiteY129" fmla="*/ 2851785 h 4340073"/>
              <a:gd name="connsiteX130" fmla="*/ 592978 w 2684164"/>
              <a:gd name="connsiteY130" fmla="*/ 2914174 h 4340073"/>
              <a:gd name="connsiteX131" fmla="*/ 526779 w 2684164"/>
              <a:gd name="connsiteY131" fmla="*/ 2938462 h 4340073"/>
              <a:gd name="connsiteX132" fmla="*/ 497252 w 2684164"/>
              <a:gd name="connsiteY132" fmla="*/ 2980373 h 4340073"/>
              <a:gd name="connsiteX133" fmla="*/ 527732 w 2684164"/>
              <a:gd name="connsiteY133" fmla="*/ 3081814 h 4340073"/>
              <a:gd name="connsiteX134" fmla="*/ 533923 w 2684164"/>
              <a:gd name="connsiteY134" fmla="*/ 3220403 h 4340073"/>
              <a:gd name="connsiteX135" fmla="*/ 588692 w 2684164"/>
              <a:gd name="connsiteY135" fmla="*/ 3276601 h 4340073"/>
              <a:gd name="connsiteX136" fmla="*/ 614886 w 2684164"/>
              <a:gd name="connsiteY136" fmla="*/ 3342323 h 4340073"/>
              <a:gd name="connsiteX137" fmla="*/ 586311 w 2684164"/>
              <a:gd name="connsiteY137" fmla="*/ 3392329 h 4340073"/>
              <a:gd name="connsiteX138" fmla="*/ 586310 w 2684164"/>
              <a:gd name="connsiteY138" fmla="*/ 3450432 h 4340073"/>
              <a:gd name="connsiteX139" fmla="*/ 562498 w 2684164"/>
              <a:gd name="connsiteY139" fmla="*/ 3493294 h 4340073"/>
              <a:gd name="connsiteX140" fmla="*/ 546781 w 2684164"/>
              <a:gd name="connsiteY140" fmla="*/ 3561398 h 4340073"/>
              <a:gd name="connsiteX141" fmla="*/ 538686 w 2684164"/>
              <a:gd name="connsiteY141" fmla="*/ 3611404 h 4340073"/>
              <a:gd name="connsiteX142" fmla="*/ 519635 w 2684164"/>
              <a:gd name="connsiteY142" fmla="*/ 3654266 h 4340073"/>
              <a:gd name="connsiteX143" fmla="*/ 547258 w 2684164"/>
              <a:gd name="connsiteY143" fmla="*/ 3685223 h 4340073"/>
              <a:gd name="connsiteX144" fmla="*/ 600598 w 2684164"/>
              <a:gd name="connsiteY144" fmla="*/ 3699034 h 4340073"/>
              <a:gd name="connsiteX145" fmla="*/ 659653 w 2684164"/>
              <a:gd name="connsiteY145" fmla="*/ 3678556 h 4340073"/>
              <a:gd name="connsiteX146" fmla="*/ 661558 w 2684164"/>
              <a:gd name="connsiteY146" fmla="*/ 3725703 h 4340073"/>
              <a:gd name="connsiteX147" fmla="*/ 717279 w 2684164"/>
              <a:gd name="connsiteY147" fmla="*/ 3725704 h 4340073"/>
              <a:gd name="connsiteX148" fmla="*/ 781573 w 2684164"/>
              <a:gd name="connsiteY148" fmla="*/ 3743801 h 4340073"/>
              <a:gd name="connsiteX149" fmla="*/ 807767 w 2684164"/>
              <a:gd name="connsiteY149" fmla="*/ 3792379 h 4340073"/>
              <a:gd name="connsiteX150" fmla="*/ 844438 w 2684164"/>
              <a:gd name="connsiteY150" fmla="*/ 3798094 h 4340073"/>
              <a:gd name="connsiteX151" fmla="*/ 872061 w 2684164"/>
              <a:gd name="connsiteY151" fmla="*/ 3815716 h 4340073"/>
              <a:gd name="connsiteX152" fmla="*/ 890158 w 2684164"/>
              <a:gd name="connsiteY152" fmla="*/ 3836194 h 4340073"/>
              <a:gd name="connsiteX153" fmla="*/ 897778 w 2684164"/>
              <a:gd name="connsiteY153" fmla="*/ 3866674 h 4340073"/>
              <a:gd name="connsiteX154" fmla="*/ 913018 w 2684164"/>
              <a:gd name="connsiteY154" fmla="*/ 3889534 h 4340073"/>
              <a:gd name="connsiteX155" fmla="*/ 957309 w 2684164"/>
              <a:gd name="connsiteY155" fmla="*/ 3922872 h 4340073"/>
              <a:gd name="connsiteX156" fmla="*/ 989218 w 2684164"/>
              <a:gd name="connsiteY156" fmla="*/ 3973354 h 4340073"/>
              <a:gd name="connsiteX157" fmla="*/ 1004458 w 2684164"/>
              <a:gd name="connsiteY157" fmla="*/ 3996214 h 4340073"/>
              <a:gd name="connsiteX158" fmla="*/ 1027318 w 2684164"/>
              <a:gd name="connsiteY158" fmla="*/ 4034314 h 4340073"/>
              <a:gd name="connsiteX159" fmla="*/ 1060179 w 2684164"/>
              <a:gd name="connsiteY159" fmla="*/ 4120039 h 4340073"/>
              <a:gd name="connsiteX160" fmla="*/ 1136856 w 2684164"/>
              <a:gd name="connsiteY160" fmla="*/ 4154329 h 4340073"/>
              <a:gd name="connsiteX161" fmla="*/ 1166383 w 2684164"/>
              <a:gd name="connsiteY161" fmla="*/ 4216241 h 4340073"/>
              <a:gd name="connsiteX162" fmla="*/ 1203054 w 2684164"/>
              <a:gd name="connsiteY162" fmla="*/ 4211479 h 4340073"/>
              <a:gd name="connsiteX163" fmla="*/ 1246393 w 2684164"/>
              <a:gd name="connsiteY163" fmla="*/ 4259581 h 4340073"/>
              <a:gd name="connsiteX164" fmla="*/ 1309258 w 2684164"/>
              <a:gd name="connsiteY164" fmla="*/ 4340067 h 4340073"/>
              <a:gd name="connsiteX165" fmla="*/ 1337833 w 2684164"/>
              <a:gd name="connsiteY165" fmla="*/ 4288631 h 4340073"/>
              <a:gd name="connsiteX166" fmla="*/ 1334023 w 2684164"/>
              <a:gd name="connsiteY166" fmla="*/ 4254342 h 4340073"/>
              <a:gd name="connsiteX167" fmla="*/ 1405938 w 2684164"/>
              <a:gd name="connsiteY167" fmla="*/ 4201002 h 4340073"/>
              <a:gd name="connsiteX168" fmla="*/ 1407842 w 2684164"/>
              <a:gd name="connsiteY168" fmla="*/ 4185285 h 4340073"/>
              <a:gd name="connsiteX169" fmla="*/ 1426098 w 2684164"/>
              <a:gd name="connsiteY169" fmla="*/ 4198779 h 4340073"/>
              <a:gd name="connsiteX170" fmla="*/ 1480708 w 2684164"/>
              <a:gd name="connsiteY170" fmla="*/ 4174014 h 4340073"/>
              <a:gd name="connsiteX171" fmla="*/ 1545478 w 2684164"/>
              <a:gd name="connsiteY171" fmla="*/ 4156234 h 4340073"/>
              <a:gd name="connsiteX172" fmla="*/ 1582308 w 2684164"/>
              <a:gd name="connsiteY172" fmla="*/ 4113689 h 4340073"/>
              <a:gd name="connsiteX173" fmla="*/ 1617868 w 2684164"/>
              <a:gd name="connsiteY173" fmla="*/ 4078129 h 4340073"/>
              <a:gd name="connsiteX174" fmla="*/ 1695973 w 2684164"/>
              <a:gd name="connsiteY174" fmla="*/ 4055904 h 4340073"/>
              <a:gd name="connsiteX175" fmla="*/ 1781698 w 2684164"/>
              <a:gd name="connsiteY175" fmla="*/ 4020344 h 4340073"/>
              <a:gd name="connsiteX176" fmla="*/ 1895998 w 2684164"/>
              <a:gd name="connsiteY176" fmla="*/ 3973354 h 4340073"/>
              <a:gd name="connsiteX177" fmla="*/ 1979818 w 2684164"/>
              <a:gd name="connsiteY177" fmla="*/ 3925729 h 4340073"/>
              <a:gd name="connsiteX178" fmla="*/ 2071258 w 2684164"/>
              <a:gd name="connsiteY178" fmla="*/ 3869214 h 4340073"/>
              <a:gd name="connsiteX179" fmla="*/ 2145553 w 2684164"/>
              <a:gd name="connsiteY179" fmla="*/ 3781584 h 4340073"/>
              <a:gd name="connsiteX180" fmla="*/ 2193178 w 2684164"/>
              <a:gd name="connsiteY180" fmla="*/ 3714274 h 4340073"/>
              <a:gd name="connsiteX181" fmla="*/ 2155078 w 2684164"/>
              <a:gd name="connsiteY181" fmla="*/ 3630454 h 4340073"/>
              <a:gd name="connsiteX182" fmla="*/ 2132218 w 2684164"/>
              <a:gd name="connsiteY182" fmla="*/ 3622834 h 4340073"/>
              <a:gd name="connsiteX183" fmla="*/ 2116978 w 2684164"/>
              <a:gd name="connsiteY183" fmla="*/ 3706654 h 4340073"/>
              <a:gd name="connsiteX184" fmla="*/ 2101738 w 2684164"/>
              <a:gd name="connsiteY184" fmla="*/ 3683794 h 4340073"/>
              <a:gd name="connsiteX185" fmla="*/ 2040778 w 2684164"/>
              <a:gd name="connsiteY185" fmla="*/ 3691414 h 4340073"/>
              <a:gd name="connsiteX186" fmla="*/ 2048398 w 2684164"/>
              <a:gd name="connsiteY186" fmla="*/ 3729514 h 4340073"/>
              <a:gd name="connsiteX187" fmla="*/ 2071258 w 2684164"/>
              <a:gd name="connsiteY187" fmla="*/ 3744754 h 4340073"/>
              <a:gd name="connsiteX188" fmla="*/ 2086498 w 2684164"/>
              <a:gd name="connsiteY188" fmla="*/ 3775234 h 4340073"/>
              <a:gd name="connsiteX189" fmla="*/ 2078878 w 2684164"/>
              <a:gd name="connsiteY189" fmla="*/ 3820954 h 4340073"/>
              <a:gd name="connsiteX190" fmla="*/ 2002678 w 2684164"/>
              <a:gd name="connsiteY190" fmla="*/ 3775234 h 4340073"/>
              <a:gd name="connsiteX191" fmla="*/ 1987438 w 2684164"/>
              <a:gd name="connsiteY191" fmla="*/ 3676174 h 4340073"/>
              <a:gd name="connsiteX192" fmla="*/ 1964578 w 2684164"/>
              <a:gd name="connsiteY192" fmla="*/ 3653314 h 4340073"/>
              <a:gd name="connsiteX193" fmla="*/ 1972198 w 2684164"/>
              <a:gd name="connsiteY193" fmla="*/ 3607594 h 4340073"/>
              <a:gd name="connsiteX194" fmla="*/ 2017918 w 2684164"/>
              <a:gd name="connsiteY194" fmla="*/ 3599974 h 4340073"/>
              <a:gd name="connsiteX195" fmla="*/ 2025538 w 2684164"/>
              <a:gd name="connsiteY195" fmla="*/ 3546634 h 4340073"/>
              <a:gd name="connsiteX196" fmla="*/ 2056018 w 2684164"/>
              <a:gd name="connsiteY196" fmla="*/ 3554254 h 4340073"/>
              <a:gd name="connsiteX197" fmla="*/ 2086498 w 2684164"/>
              <a:gd name="connsiteY197" fmla="*/ 3516154 h 4340073"/>
              <a:gd name="connsiteX198" fmla="*/ 2116978 w 2684164"/>
              <a:gd name="connsiteY198" fmla="*/ 3485674 h 4340073"/>
              <a:gd name="connsiteX199" fmla="*/ 2132218 w 2684164"/>
              <a:gd name="connsiteY199" fmla="*/ 3462814 h 4340073"/>
              <a:gd name="connsiteX200" fmla="*/ 2162698 w 2684164"/>
              <a:gd name="connsiteY200" fmla="*/ 3439954 h 4340073"/>
              <a:gd name="connsiteX201" fmla="*/ 2231278 w 2684164"/>
              <a:gd name="connsiteY201" fmla="*/ 3348514 h 4340073"/>
              <a:gd name="connsiteX202" fmla="*/ 2238898 w 2684164"/>
              <a:gd name="connsiteY202" fmla="*/ 3318034 h 4340073"/>
              <a:gd name="connsiteX203" fmla="*/ 2261758 w 2684164"/>
              <a:gd name="connsiteY203" fmla="*/ 3257074 h 4340073"/>
              <a:gd name="connsiteX204" fmla="*/ 2269378 w 2684164"/>
              <a:gd name="connsiteY204" fmla="*/ 3211354 h 4340073"/>
              <a:gd name="connsiteX205" fmla="*/ 2292238 w 2684164"/>
              <a:gd name="connsiteY205" fmla="*/ 3165634 h 4340073"/>
              <a:gd name="connsiteX206" fmla="*/ 2307478 w 2684164"/>
              <a:gd name="connsiteY206" fmla="*/ 3127534 h 4340073"/>
              <a:gd name="connsiteX207" fmla="*/ 2345578 w 2684164"/>
              <a:gd name="connsiteY207" fmla="*/ 3112294 h 4340073"/>
              <a:gd name="connsiteX208" fmla="*/ 2368438 w 2684164"/>
              <a:gd name="connsiteY208" fmla="*/ 3097054 h 4340073"/>
              <a:gd name="connsiteX209" fmla="*/ 2487977 w 2684164"/>
              <a:gd name="connsiteY209" fmla="*/ 3067050 h 4340073"/>
              <a:gd name="connsiteX210" fmla="*/ 2586085 w 2684164"/>
              <a:gd name="connsiteY210" fmla="*/ 3063717 h 4340073"/>
              <a:gd name="connsiteX211" fmla="*/ 2678476 w 2684164"/>
              <a:gd name="connsiteY211" fmla="*/ 3054668 h 4340073"/>
              <a:gd name="connsiteX0" fmla="*/ 2678476 w 2684164"/>
              <a:gd name="connsiteY0" fmla="*/ 3054668 h 4340073"/>
              <a:gd name="connsiteX1" fmla="*/ 2673238 w 2684164"/>
              <a:gd name="connsiteY1" fmla="*/ 3028474 h 4340073"/>
              <a:gd name="connsiteX2" fmla="*/ 2665618 w 2684164"/>
              <a:gd name="connsiteY2" fmla="*/ 2975134 h 4340073"/>
              <a:gd name="connsiteX3" fmla="*/ 2623708 w 2684164"/>
              <a:gd name="connsiteY3" fmla="*/ 2967038 h 4340073"/>
              <a:gd name="connsiteX4" fmla="*/ 2560367 w 2684164"/>
              <a:gd name="connsiteY4" fmla="*/ 2966561 h 4340073"/>
              <a:gd name="connsiteX5" fmla="*/ 2519410 w 2684164"/>
              <a:gd name="connsiteY5" fmla="*/ 2908936 h 4340073"/>
              <a:gd name="connsiteX6" fmla="*/ 2457021 w 2684164"/>
              <a:gd name="connsiteY6" fmla="*/ 2905601 h 4340073"/>
              <a:gd name="connsiteX7" fmla="*/ 2410349 w 2684164"/>
              <a:gd name="connsiteY7" fmla="*/ 2889885 h 4340073"/>
              <a:gd name="connsiteX8" fmla="*/ 2376058 w 2684164"/>
              <a:gd name="connsiteY8" fmla="*/ 2876074 h 4340073"/>
              <a:gd name="connsiteX9" fmla="*/ 2347960 w 2684164"/>
              <a:gd name="connsiteY9" fmla="*/ 2856071 h 4340073"/>
              <a:gd name="connsiteX10" fmla="*/ 2293190 w 2684164"/>
              <a:gd name="connsiteY10" fmla="*/ 2824163 h 4340073"/>
              <a:gd name="connsiteX11" fmla="*/ 2218895 w 2684164"/>
              <a:gd name="connsiteY11" fmla="*/ 2864167 h 4340073"/>
              <a:gd name="connsiteX12" fmla="*/ 2178414 w 2684164"/>
              <a:gd name="connsiteY12" fmla="*/ 2825116 h 4340073"/>
              <a:gd name="connsiteX13" fmla="*/ 2143172 w 2684164"/>
              <a:gd name="connsiteY13" fmla="*/ 2746058 h 4340073"/>
              <a:gd name="connsiteX14" fmla="*/ 2123646 w 2684164"/>
              <a:gd name="connsiteY14" fmla="*/ 2684621 h 4340073"/>
              <a:gd name="connsiteX15" fmla="*/ 2105549 w 2684164"/>
              <a:gd name="connsiteY15" fmla="*/ 2649379 h 4340073"/>
              <a:gd name="connsiteX16" fmla="*/ 2104119 w 2684164"/>
              <a:gd name="connsiteY16" fmla="*/ 2600801 h 4340073"/>
              <a:gd name="connsiteX17" fmla="*/ 2026490 w 2684164"/>
              <a:gd name="connsiteY17" fmla="*/ 2686051 h 4340073"/>
              <a:gd name="connsiteX18" fmla="*/ 1959340 w 2684164"/>
              <a:gd name="connsiteY18" fmla="*/ 2754154 h 4340073"/>
              <a:gd name="connsiteX19" fmla="*/ 1912191 w 2684164"/>
              <a:gd name="connsiteY19" fmla="*/ 2713196 h 4340073"/>
              <a:gd name="connsiteX20" fmla="*/ 1775507 w 2684164"/>
              <a:gd name="connsiteY20" fmla="*/ 2699862 h 4340073"/>
              <a:gd name="connsiteX21" fmla="*/ 1677399 w 2684164"/>
              <a:gd name="connsiteY21" fmla="*/ 2689860 h 4340073"/>
              <a:gd name="connsiteX22" fmla="*/ 1606915 w 2684164"/>
              <a:gd name="connsiteY22" fmla="*/ 2582229 h 4340073"/>
              <a:gd name="connsiteX23" fmla="*/ 1542145 w 2684164"/>
              <a:gd name="connsiteY23" fmla="*/ 2584133 h 4340073"/>
              <a:gd name="connsiteX24" fmla="*/ 1517379 w 2684164"/>
              <a:gd name="connsiteY24" fmla="*/ 2563654 h 4340073"/>
              <a:gd name="connsiteX25" fmla="*/ 1469278 w 2684164"/>
              <a:gd name="connsiteY25" fmla="*/ 2381726 h 4340073"/>
              <a:gd name="connsiteX26" fmla="*/ 1438798 w 2684164"/>
              <a:gd name="connsiteY26" fmla="*/ 2289334 h 4340073"/>
              <a:gd name="connsiteX27" fmla="*/ 1400698 w 2684164"/>
              <a:gd name="connsiteY27" fmla="*/ 2220754 h 4340073"/>
              <a:gd name="connsiteX28" fmla="*/ 1385458 w 2684164"/>
              <a:gd name="connsiteY28" fmla="*/ 2197894 h 4340073"/>
              <a:gd name="connsiteX29" fmla="*/ 1374981 w 2684164"/>
              <a:gd name="connsiteY29" fmla="*/ 2152651 h 4340073"/>
              <a:gd name="connsiteX30" fmla="*/ 1369742 w 2684164"/>
              <a:gd name="connsiteY30" fmla="*/ 2052162 h 4340073"/>
              <a:gd name="connsiteX31" fmla="*/ 1384030 w 2684164"/>
              <a:gd name="connsiteY31" fmla="*/ 1982630 h 4340073"/>
              <a:gd name="connsiteX32" fmla="*/ 1315926 w 2684164"/>
              <a:gd name="connsiteY32" fmla="*/ 1917859 h 4340073"/>
              <a:gd name="connsiteX33" fmla="*/ 1282588 w 2684164"/>
              <a:gd name="connsiteY33" fmla="*/ 1912621 h 4340073"/>
              <a:gd name="connsiteX34" fmla="*/ 1184957 w 2684164"/>
              <a:gd name="connsiteY34" fmla="*/ 1853089 h 4340073"/>
              <a:gd name="connsiteX35" fmla="*/ 1126856 w 2684164"/>
              <a:gd name="connsiteY35" fmla="*/ 1863567 h 4340073"/>
              <a:gd name="connsiteX36" fmla="*/ 1074467 w 2684164"/>
              <a:gd name="connsiteY36" fmla="*/ 1897379 h 4340073"/>
              <a:gd name="connsiteX37" fmla="*/ 1025413 w 2684164"/>
              <a:gd name="connsiteY37" fmla="*/ 1923098 h 4340073"/>
              <a:gd name="connsiteX38" fmla="*/ 958738 w 2684164"/>
              <a:gd name="connsiteY38" fmla="*/ 1984058 h 4340073"/>
              <a:gd name="connsiteX39" fmla="*/ 909684 w 2684164"/>
              <a:gd name="connsiteY39" fmla="*/ 1941672 h 4340073"/>
              <a:gd name="connsiteX40" fmla="*/ 854917 w 2684164"/>
              <a:gd name="connsiteY40" fmla="*/ 1915002 h 4340073"/>
              <a:gd name="connsiteX41" fmla="*/ 823960 w 2684164"/>
              <a:gd name="connsiteY41" fmla="*/ 1889284 h 4340073"/>
              <a:gd name="connsiteX42" fmla="*/ 800624 w 2684164"/>
              <a:gd name="connsiteY42" fmla="*/ 1846898 h 4340073"/>
              <a:gd name="connsiteX43" fmla="*/ 814912 w 2684164"/>
              <a:gd name="connsiteY43" fmla="*/ 1789748 h 4340073"/>
              <a:gd name="connsiteX44" fmla="*/ 804433 w 2684164"/>
              <a:gd name="connsiteY44" fmla="*/ 1720215 h 4340073"/>
              <a:gd name="connsiteX45" fmla="*/ 783955 w 2684164"/>
              <a:gd name="connsiteY45" fmla="*/ 1625441 h 4340073"/>
              <a:gd name="connsiteX46" fmla="*/ 760141 w 2684164"/>
              <a:gd name="connsiteY46" fmla="*/ 1635919 h 4340073"/>
              <a:gd name="connsiteX47" fmla="*/ 701563 w 2684164"/>
              <a:gd name="connsiteY47" fmla="*/ 1571626 h 4340073"/>
              <a:gd name="connsiteX48" fmla="*/ 730138 w 2684164"/>
              <a:gd name="connsiteY48" fmla="*/ 1519714 h 4340073"/>
              <a:gd name="connsiteX49" fmla="*/ 777763 w 2684164"/>
              <a:gd name="connsiteY49" fmla="*/ 1455420 h 4340073"/>
              <a:gd name="connsiteX50" fmla="*/ 775858 w 2684164"/>
              <a:gd name="connsiteY50" fmla="*/ 1429227 h 4340073"/>
              <a:gd name="connsiteX51" fmla="*/ 818721 w 2684164"/>
              <a:gd name="connsiteY51" fmla="*/ 1375409 h 4340073"/>
              <a:gd name="connsiteX52" fmla="*/ 826818 w 2684164"/>
              <a:gd name="connsiteY52" fmla="*/ 1282542 h 4340073"/>
              <a:gd name="connsiteX53" fmla="*/ 812529 w 2684164"/>
              <a:gd name="connsiteY53" fmla="*/ 1198721 h 4340073"/>
              <a:gd name="connsiteX54" fmla="*/ 780144 w 2684164"/>
              <a:gd name="connsiteY54" fmla="*/ 1151573 h 4340073"/>
              <a:gd name="connsiteX55" fmla="*/ 761571 w 2684164"/>
              <a:gd name="connsiteY55" fmla="*/ 1070134 h 4340073"/>
              <a:gd name="connsiteX56" fmla="*/ 805387 w 2684164"/>
              <a:gd name="connsiteY56" fmla="*/ 1034892 h 4340073"/>
              <a:gd name="connsiteX57" fmla="*/ 808720 w 2684164"/>
              <a:gd name="connsiteY57" fmla="*/ 976789 h 4340073"/>
              <a:gd name="connsiteX58" fmla="*/ 821102 w 2684164"/>
              <a:gd name="connsiteY58" fmla="*/ 901065 h 4340073"/>
              <a:gd name="connsiteX59" fmla="*/ 830151 w 2684164"/>
              <a:gd name="connsiteY59" fmla="*/ 833914 h 4340073"/>
              <a:gd name="connsiteX60" fmla="*/ 844915 w 2684164"/>
              <a:gd name="connsiteY60" fmla="*/ 795814 h 4340073"/>
              <a:gd name="connsiteX61" fmla="*/ 860154 w 2684164"/>
              <a:gd name="connsiteY61" fmla="*/ 762475 h 4340073"/>
              <a:gd name="connsiteX62" fmla="*/ 833961 w 2684164"/>
              <a:gd name="connsiteY62" fmla="*/ 696754 h 4340073"/>
              <a:gd name="connsiteX63" fmla="*/ 818245 w 2684164"/>
              <a:gd name="connsiteY63" fmla="*/ 573405 h 4340073"/>
              <a:gd name="connsiteX64" fmla="*/ 787764 w 2684164"/>
              <a:gd name="connsiteY64" fmla="*/ 536259 h 4340073"/>
              <a:gd name="connsiteX65" fmla="*/ 770143 w 2684164"/>
              <a:gd name="connsiteY65" fmla="*/ 505777 h 4340073"/>
              <a:gd name="connsiteX66" fmla="*/ 747283 w 2684164"/>
              <a:gd name="connsiteY66" fmla="*/ 430054 h 4340073"/>
              <a:gd name="connsiteX67" fmla="*/ 720137 w 2684164"/>
              <a:gd name="connsiteY67" fmla="*/ 349091 h 4340073"/>
              <a:gd name="connsiteX68" fmla="*/ 732519 w 2684164"/>
              <a:gd name="connsiteY68" fmla="*/ 321469 h 4340073"/>
              <a:gd name="connsiteX69" fmla="*/ 729187 w 2684164"/>
              <a:gd name="connsiteY69" fmla="*/ 256223 h 4340073"/>
              <a:gd name="connsiteX70" fmla="*/ 710137 w 2684164"/>
              <a:gd name="connsiteY70" fmla="*/ 241935 h 4340073"/>
              <a:gd name="connsiteX71" fmla="*/ 702040 w 2684164"/>
              <a:gd name="connsiteY71" fmla="*/ 171451 h 4340073"/>
              <a:gd name="connsiteX72" fmla="*/ 668226 w 2684164"/>
              <a:gd name="connsiteY72" fmla="*/ 120015 h 4340073"/>
              <a:gd name="connsiteX73" fmla="*/ 679180 w 2684164"/>
              <a:gd name="connsiteY73" fmla="*/ 70485 h 4340073"/>
              <a:gd name="connsiteX74" fmla="*/ 650127 w 2684164"/>
              <a:gd name="connsiteY74" fmla="*/ 0 h 4340073"/>
              <a:gd name="connsiteX75" fmla="*/ 605837 w 2684164"/>
              <a:gd name="connsiteY75" fmla="*/ 10001 h 4340073"/>
              <a:gd name="connsiteX76" fmla="*/ 535352 w 2684164"/>
              <a:gd name="connsiteY76" fmla="*/ 85249 h 4340073"/>
              <a:gd name="connsiteX77" fmla="*/ 552497 w 2684164"/>
              <a:gd name="connsiteY77" fmla="*/ 158591 h 4340073"/>
              <a:gd name="connsiteX78" fmla="*/ 545831 w 2684164"/>
              <a:gd name="connsiteY78" fmla="*/ 234792 h 4340073"/>
              <a:gd name="connsiteX79" fmla="*/ 498205 w 2684164"/>
              <a:gd name="connsiteY79" fmla="*/ 313373 h 4340073"/>
              <a:gd name="connsiteX80" fmla="*/ 453913 w 2684164"/>
              <a:gd name="connsiteY80" fmla="*/ 408147 h 4340073"/>
              <a:gd name="connsiteX81" fmla="*/ 361044 w 2684164"/>
              <a:gd name="connsiteY81" fmla="*/ 381476 h 4340073"/>
              <a:gd name="connsiteX82" fmla="*/ 293418 w 2684164"/>
              <a:gd name="connsiteY82" fmla="*/ 441960 h 4340073"/>
              <a:gd name="connsiteX83" fmla="*/ 263413 w 2684164"/>
              <a:gd name="connsiteY83" fmla="*/ 513874 h 4340073"/>
              <a:gd name="connsiteX84" fmla="*/ 314848 w 2684164"/>
              <a:gd name="connsiteY84" fmla="*/ 574834 h 4340073"/>
              <a:gd name="connsiteX85" fmla="*/ 228646 w 2684164"/>
              <a:gd name="connsiteY85" fmla="*/ 711995 h 4340073"/>
              <a:gd name="connsiteX86" fmla="*/ 255318 w 2684164"/>
              <a:gd name="connsiteY86" fmla="*/ 758667 h 4340073"/>
              <a:gd name="connsiteX87" fmla="*/ 241029 w 2684164"/>
              <a:gd name="connsiteY87" fmla="*/ 834390 h 4340073"/>
              <a:gd name="connsiteX88" fmla="*/ 295798 w 2684164"/>
              <a:gd name="connsiteY88" fmla="*/ 849630 h 4340073"/>
              <a:gd name="connsiteX89" fmla="*/ 343899 w 2684164"/>
              <a:gd name="connsiteY89" fmla="*/ 872966 h 4340073"/>
              <a:gd name="connsiteX90" fmla="*/ 317230 w 2684164"/>
              <a:gd name="connsiteY90" fmla="*/ 957263 h 4340073"/>
              <a:gd name="connsiteX91" fmla="*/ 314849 w 2684164"/>
              <a:gd name="connsiteY91" fmla="*/ 1051560 h 4340073"/>
              <a:gd name="connsiteX92" fmla="*/ 231506 w 2684164"/>
              <a:gd name="connsiteY92" fmla="*/ 1096803 h 4340073"/>
              <a:gd name="connsiteX93" fmla="*/ 152447 w 2684164"/>
              <a:gd name="connsiteY93" fmla="*/ 1095376 h 4340073"/>
              <a:gd name="connsiteX94" fmla="*/ 159114 w 2684164"/>
              <a:gd name="connsiteY94" fmla="*/ 1245395 h 4340073"/>
              <a:gd name="connsiteX95" fmla="*/ 221503 w 2684164"/>
              <a:gd name="connsiteY95" fmla="*/ 1283494 h 4340073"/>
              <a:gd name="connsiteX96" fmla="*/ 210073 w 2684164"/>
              <a:gd name="connsiteY96" fmla="*/ 1344454 h 4340073"/>
              <a:gd name="connsiteX97" fmla="*/ 292464 w 2684164"/>
              <a:gd name="connsiteY97" fmla="*/ 1416368 h 4340073"/>
              <a:gd name="connsiteX98" fmla="*/ 272938 w 2684164"/>
              <a:gd name="connsiteY98" fmla="*/ 1466374 h 4340073"/>
              <a:gd name="connsiteX99" fmla="*/ 237219 w 2684164"/>
              <a:gd name="connsiteY99" fmla="*/ 1567339 h 4340073"/>
              <a:gd name="connsiteX100" fmla="*/ 212455 w 2684164"/>
              <a:gd name="connsiteY100" fmla="*/ 1594485 h 4340073"/>
              <a:gd name="connsiteX101" fmla="*/ 152923 w 2684164"/>
              <a:gd name="connsiteY101" fmla="*/ 1602105 h 4340073"/>
              <a:gd name="connsiteX102" fmla="*/ 96249 w 2684164"/>
              <a:gd name="connsiteY102" fmla="*/ 1652111 h 4340073"/>
              <a:gd name="connsiteX103" fmla="*/ 35289 w 2684164"/>
              <a:gd name="connsiteY103" fmla="*/ 1684497 h 4340073"/>
              <a:gd name="connsiteX104" fmla="*/ 11001 w 2684164"/>
              <a:gd name="connsiteY104" fmla="*/ 1750219 h 4340073"/>
              <a:gd name="connsiteX105" fmla="*/ 523 w 2684164"/>
              <a:gd name="connsiteY105" fmla="*/ 1875473 h 4340073"/>
              <a:gd name="connsiteX106" fmla="*/ 29098 w 2684164"/>
              <a:gd name="connsiteY106" fmla="*/ 1938814 h 4340073"/>
              <a:gd name="connsiteX107" fmla="*/ 79104 w 2684164"/>
              <a:gd name="connsiteY107" fmla="*/ 1993107 h 4340073"/>
              <a:gd name="connsiteX108" fmla="*/ 166258 w 2684164"/>
              <a:gd name="connsiteY108" fmla="*/ 2037874 h 4340073"/>
              <a:gd name="connsiteX109" fmla="*/ 241505 w 2684164"/>
              <a:gd name="connsiteY109" fmla="*/ 2100263 h 4340073"/>
              <a:gd name="connsiteX110" fmla="*/ 265318 w 2684164"/>
              <a:gd name="connsiteY110" fmla="*/ 2182654 h 4340073"/>
              <a:gd name="connsiteX111" fmla="*/ 318182 w 2684164"/>
              <a:gd name="connsiteY111" fmla="*/ 2265045 h 4340073"/>
              <a:gd name="connsiteX112" fmla="*/ 443436 w 2684164"/>
              <a:gd name="connsiteY112" fmla="*/ 2258854 h 4340073"/>
              <a:gd name="connsiteX113" fmla="*/ 472010 w 2684164"/>
              <a:gd name="connsiteY113" fmla="*/ 2296954 h 4340073"/>
              <a:gd name="connsiteX114" fmla="*/ 510111 w 2684164"/>
              <a:gd name="connsiteY114" fmla="*/ 2330292 h 4340073"/>
              <a:gd name="connsiteX115" fmla="*/ 541067 w 2684164"/>
              <a:gd name="connsiteY115" fmla="*/ 2318385 h 4340073"/>
              <a:gd name="connsiteX116" fmla="*/ 564403 w 2684164"/>
              <a:gd name="connsiteY116" fmla="*/ 2392680 h 4340073"/>
              <a:gd name="connsiteX117" fmla="*/ 543448 w 2684164"/>
              <a:gd name="connsiteY117" fmla="*/ 2461737 h 4340073"/>
              <a:gd name="connsiteX118" fmla="*/ 497728 w 2684164"/>
              <a:gd name="connsiteY118" fmla="*/ 2511267 h 4340073"/>
              <a:gd name="connsiteX119" fmla="*/ 499633 w 2684164"/>
              <a:gd name="connsiteY119" fmla="*/ 2549843 h 4340073"/>
              <a:gd name="connsiteX120" fmla="*/ 491061 w 2684164"/>
              <a:gd name="connsiteY120" fmla="*/ 2611279 h 4340073"/>
              <a:gd name="connsiteX121" fmla="*/ 524398 w 2684164"/>
              <a:gd name="connsiteY121" fmla="*/ 2648902 h 4340073"/>
              <a:gd name="connsiteX122" fmla="*/ 532018 w 2684164"/>
              <a:gd name="connsiteY122" fmla="*/ 2681764 h 4340073"/>
              <a:gd name="connsiteX123" fmla="*/ 564879 w 2684164"/>
              <a:gd name="connsiteY123" fmla="*/ 2642236 h 4340073"/>
              <a:gd name="connsiteX124" fmla="*/ 598217 w 2684164"/>
              <a:gd name="connsiteY124" fmla="*/ 2584610 h 4340073"/>
              <a:gd name="connsiteX125" fmla="*/ 655366 w 2684164"/>
              <a:gd name="connsiteY125" fmla="*/ 2589848 h 4340073"/>
              <a:gd name="connsiteX126" fmla="*/ 717279 w 2684164"/>
              <a:gd name="connsiteY126" fmla="*/ 2680812 h 4340073"/>
              <a:gd name="connsiteX127" fmla="*/ 755855 w 2684164"/>
              <a:gd name="connsiteY127" fmla="*/ 2739390 h 4340073"/>
              <a:gd name="connsiteX128" fmla="*/ 713945 w 2684164"/>
              <a:gd name="connsiteY128" fmla="*/ 2816067 h 4340073"/>
              <a:gd name="connsiteX129" fmla="*/ 642032 w 2684164"/>
              <a:gd name="connsiteY129" fmla="*/ 2851785 h 4340073"/>
              <a:gd name="connsiteX130" fmla="*/ 592978 w 2684164"/>
              <a:gd name="connsiteY130" fmla="*/ 2914174 h 4340073"/>
              <a:gd name="connsiteX131" fmla="*/ 526779 w 2684164"/>
              <a:gd name="connsiteY131" fmla="*/ 2938462 h 4340073"/>
              <a:gd name="connsiteX132" fmla="*/ 497252 w 2684164"/>
              <a:gd name="connsiteY132" fmla="*/ 2980373 h 4340073"/>
              <a:gd name="connsiteX133" fmla="*/ 527732 w 2684164"/>
              <a:gd name="connsiteY133" fmla="*/ 3081814 h 4340073"/>
              <a:gd name="connsiteX134" fmla="*/ 533923 w 2684164"/>
              <a:gd name="connsiteY134" fmla="*/ 3220403 h 4340073"/>
              <a:gd name="connsiteX135" fmla="*/ 588692 w 2684164"/>
              <a:gd name="connsiteY135" fmla="*/ 3276601 h 4340073"/>
              <a:gd name="connsiteX136" fmla="*/ 614886 w 2684164"/>
              <a:gd name="connsiteY136" fmla="*/ 3342323 h 4340073"/>
              <a:gd name="connsiteX137" fmla="*/ 586311 w 2684164"/>
              <a:gd name="connsiteY137" fmla="*/ 3392329 h 4340073"/>
              <a:gd name="connsiteX138" fmla="*/ 586310 w 2684164"/>
              <a:gd name="connsiteY138" fmla="*/ 3450432 h 4340073"/>
              <a:gd name="connsiteX139" fmla="*/ 562498 w 2684164"/>
              <a:gd name="connsiteY139" fmla="*/ 3493294 h 4340073"/>
              <a:gd name="connsiteX140" fmla="*/ 546781 w 2684164"/>
              <a:gd name="connsiteY140" fmla="*/ 3561398 h 4340073"/>
              <a:gd name="connsiteX141" fmla="*/ 538686 w 2684164"/>
              <a:gd name="connsiteY141" fmla="*/ 3611404 h 4340073"/>
              <a:gd name="connsiteX142" fmla="*/ 519635 w 2684164"/>
              <a:gd name="connsiteY142" fmla="*/ 3654266 h 4340073"/>
              <a:gd name="connsiteX143" fmla="*/ 547258 w 2684164"/>
              <a:gd name="connsiteY143" fmla="*/ 3685223 h 4340073"/>
              <a:gd name="connsiteX144" fmla="*/ 600598 w 2684164"/>
              <a:gd name="connsiteY144" fmla="*/ 3699034 h 4340073"/>
              <a:gd name="connsiteX145" fmla="*/ 659653 w 2684164"/>
              <a:gd name="connsiteY145" fmla="*/ 3678556 h 4340073"/>
              <a:gd name="connsiteX146" fmla="*/ 661558 w 2684164"/>
              <a:gd name="connsiteY146" fmla="*/ 3725703 h 4340073"/>
              <a:gd name="connsiteX147" fmla="*/ 717279 w 2684164"/>
              <a:gd name="connsiteY147" fmla="*/ 3725704 h 4340073"/>
              <a:gd name="connsiteX148" fmla="*/ 781573 w 2684164"/>
              <a:gd name="connsiteY148" fmla="*/ 3743801 h 4340073"/>
              <a:gd name="connsiteX149" fmla="*/ 807767 w 2684164"/>
              <a:gd name="connsiteY149" fmla="*/ 3792379 h 4340073"/>
              <a:gd name="connsiteX150" fmla="*/ 844438 w 2684164"/>
              <a:gd name="connsiteY150" fmla="*/ 3798094 h 4340073"/>
              <a:gd name="connsiteX151" fmla="*/ 872061 w 2684164"/>
              <a:gd name="connsiteY151" fmla="*/ 3815716 h 4340073"/>
              <a:gd name="connsiteX152" fmla="*/ 890158 w 2684164"/>
              <a:gd name="connsiteY152" fmla="*/ 3836194 h 4340073"/>
              <a:gd name="connsiteX153" fmla="*/ 897778 w 2684164"/>
              <a:gd name="connsiteY153" fmla="*/ 3866674 h 4340073"/>
              <a:gd name="connsiteX154" fmla="*/ 913018 w 2684164"/>
              <a:gd name="connsiteY154" fmla="*/ 3889534 h 4340073"/>
              <a:gd name="connsiteX155" fmla="*/ 957309 w 2684164"/>
              <a:gd name="connsiteY155" fmla="*/ 3922872 h 4340073"/>
              <a:gd name="connsiteX156" fmla="*/ 989218 w 2684164"/>
              <a:gd name="connsiteY156" fmla="*/ 3973354 h 4340073"/>
              <a:gd name="connsiteX157" fmla="*/ 1004458 w 2684164"/>
              <a:gd name="connsiteY157" fmla="*/ 3996214 h 4340073"/>
              <a:gd name="connsiteX158" fmla="*/ 1027318 w 2684164"/>
              <a:gd name="connsiteY158" fmla="*/ 4034314 h 4340073"/>
              <a:gd name="connsiteX159" fmla="*/ 1060179 w 2684164"/>
              <a:gd name="connsiteY159" fmla="*/ 4120039 h 4340073"/>
              <a:gd name="connsiteX160" fmla="*/ 1136856 w 2684164"/>
              <a:gd name="connsiteY160" fmla="*/ 4154329 h 4340073"/>
              <a:gd name="connsiteX161" fmla="*/ 1166383 w 2684164"/>
              <a:gd name="connsiteY161" fmla="*/ 4216241 h 4340073"/>
              <a:gd name="connsiteX162" fmla="*/ 1203054 w 2684164"/>
              <a:gd name="connsiteY162" fmla="*/ 4211479 h 4340073"/>
              <a:gd name="connsiteX163" fmla="*/ 1246393 w 2684164"/>
              <a:gd name="connsiteY163" fmla="*/ 4259581 h 4340073"/>
              <a:gd name="connsiteX164" fmla="*/ 1309258 w 2684164"/>
              <a:gd name="connsiteY164" fmla="*/ 4340067 h 4340073"/>
              <a:gd name="connsiteX165" fmla="*/ 1337833 w 2684164"/>
              <a:gd name="connsiteY165" fmla="*/ 4288631 h 4340073"/>
              <a:gd name="connsiteX166" fmla="*/ 1334023 w 2684164"/>
              <a:gd name="connsiteY166" fmla="*/ 4254342 h 4340073"/>
              <a:gd name="connsiteX167" fmla="*/ 1405938 w 2684164"/>
              <a:gd name="connsiteY167" fmla="*/ 4201002 h 4340073"/>
              <a:gd name="connsiteX168" fmla="*/ 1407842 w 2684164"/>
              <a:gd name="connsiteY168" fmla="*/ 4185285 h 4340073"/>
              <a:gd name="connsiteX169" fmla="*/ 1426098 w 2684164"/>
              <a:gd name="connsiteY169" fmla="*/ 4198779 h 4340073"/>
              <a:gd name="connsiteX170" fmla="*/ 1480708 w 2684164"/>
              <a:gd name="connsiteY170" fmla="*/ 4174014 h 4340073"/>
              <a:gd name="connsiteX171" fmla="*/ 1545478 w 2684164"/>
              <a:gd name="connsiteY171" fmla="*/ 4156234 h 4340073"/>
              <a:gd name="connsiteX172" fmla="*/ 1582308 w 2684164"/>
              <a:gd name="connsiteY172" fmla="*/ 4113689 h 4340073"/>
              <a:gd name="connsiteX173" fmla="*/ 1617868 w 2684164"/>
              <a:gd name="connsiteY173" fmla="*/ 4078129 h 4340073"/>
              <a:gd name="connsiteX174" fmla="*/ 1695973 w 2684164"/>
              <a:gd name="connsiteY174" fmla="*/ 4055904 h 4340073"/>
              <a:gd name="connsiteX175" fmla="*/ 1781698 w 2684164"/>
              <a:gd name="connsiteY175" fmla="*/ 4020344 h 4340073"/>
              <a:gd name="connsiteX176" fmla="*/ 1895998 w 2684164"/>
              <a:gd name="connsiteY176" fmla="*/ 3973354 h 4340073"/>
              <a:gd name="connsiteX177" fmla="*/ 1979818 w 2684164"/>
              <a:gd name="connsiteY177" fmla="*/ 3925729 h 4340073"/>
              <a:gd name="connsiteX178" fmla="*/ 2071258 w 2684164"/>
              <a:gd name="connsiteY178" fmla="*/ 3869214 h 4340073"/>
              <a:gd name="connsiteX179" fmla="*/ 2145553 w 2684164"/>
              <a:gd name="connsiteY179" fmla="*/ 3781584 h 4340073"/>
              <a:gd name="connsiteX180" fmla="*/ 2155078 w 2684164"/>
              <a:gd name="connsiteY180" fmla="*/ 3630454 h 4340073"/>
              <a:gd name="connsiteX181" fmla="*/ 2132218 w 2684164"/>
              <a:gd name="connsiteY181" fmla="*/ 3622834 h 4340073"/>
              <a:gd name="connsiteX182" fmla="*/ 2116978 w 2684164"/>
              <a:gd name="connsiteY182" fmla="*/ 3706654 h 4340073"/>
              <a:gd name="connsiteX183" fmla="*/ 2101738 w 2684164"/>
              <a:gd name="connsiteY183" fmla="*/ 3683794 h 4340073"/>
              <a:gd name="connsiteX184" fmla="*/ 2040778 w 2684164"/>
              <a:gd name="connsiteY184" fmla="*/ 3691414 h 4340073"/>
              <a:gd name="connsiteX185" fmla="*/ 2048398 w 2684164"/>
              <a:gd name="connsiteY185" fmla="*/ 3729514 h 4340073"/>
              <a:gd name="connsiteX186" fmla="*/ 2071258 w 2684164"/>
              <a:gd name="connsiteY186" fmla="*/ 3744754 h 4340073"/>
              <a:gd name="connsiteX187" fmla="*/ 2086498 w 2684164"/>
              <a:gd name="connsiteY187" fmla="*/ 3775234 h 4340073"/>
              <a:gd name="connsiteX188" fmla="*/ 2078878 w 2684164"/>
              <a:gd name="connsiteY188" fmla="*/ 3820954 h 4340073"/>
              <a:gd name="connsiteX189" fmla="*/ 2002678 w 2684164"/>
              <a:gd name="connsiteY189" fmla="*/ 3775234 h 4340073"/>
              <a:gd name="connsiteX190" fmla="*/ 1987438 w 2684164"/>
              <a:gd name="connsiteY190" fmla="*/ 3676174 h 4340073"/>
              <a:gd name="connsiteX191" fmla="*/ 1964578 w 2684164"/>
              <a:gd name="connsiteY191" fmla="*/ 3653314 h 4340073"/>
              <a:gd name="connsiteX192" fmla="*/ 1972198 w 2684164"/>
              <a:gd name="connsiteY192" fmla="*/ 3607594 h 4340073"/>
              <a:gd name="connsiteX193" fmla="*/ 2017918 w 2684164"/>
              <a:gd name="connsiteY193" fmla="*/ 3599974 h 4340073"/>
              <a:gd name="connsiteX194" fmla="*/ 2025538 w 2684164"/>
              <a:gd name="connsiteY194" fmla="*/ 3546634 h 4340073"/>
              <a:gd name="connsiteX195" fmla="*/ 2056018 w 2684164"/>
              <a:gd name="connsiteY195" fmla="*/ 3554254 h 4340073"/>
              <a:gd name="connsiteX196" fmla="*/ 2086498 w 2684164"/>
              <a:gd name="connsiteY196" fmla="*/ 3516154 h 4340073"/>
              <a:gd name="connsiteX197" fmla="*/ 2116978 w 2684164"/>
              <a:gd name="connsiteY197" fmla="*/ 3485674 h 4340073"/>
              <a:gd name="connsiteX198" fmla="*/ 2132218 w 2684164"/>
              <a:gd name="connsiteY198" fmla="*/ 3462814 h 4340073"/>
              <a:gd name="connsiteX199" fmla="*/ 2162698 w 2684164"/>
              <a:gd name="connsiteY199" fmla="*/ 3439954 h 4340073"/>
              <a:gd name="connsiteX200" fmla="*/ 2231278 w 2684164"/>
              <a:gd name="connsiteY200" fmla="*/ 3348514 h 4340073"/>
              <a:gd name="connsiteX201" fmla="*/ 2238898 w 2684164"/>
              <a:gd name="connsiteY201" fmla="*/ 3318034 h 4340073"/>
              <a:gd name="connsiteX202" fmla="*/ 2261758 w 2684164"/>
              <a:gd name="connsiteY202" fmla="*/ 3257074 h 4340073"/>
              <a:gd name="connsiteX203" fmla="*/ 2269378 w 2684164"/>
              <a:gd name="connsiteY203" fmla="*/ 3211354 h 4340073"/>
              <a:gd name="connsiteX204" fmla="*/ 2292238 w 2684164"/>
              <a:gd name="connsiteY204" fmla="*/ 3165634 h 4340073"/>
              <a:gd name="connsiteX205" fmla="*/ 2307478 w 2684164"/>
              <a:gd name="connsiteY205" fmla="*/ 3127534 h 4340073"/>
              <a:gd name="connsiteX206" fmla="*/ 2345578 w 2684164"/>
              <a:gd name="connsiteY206" fmla="*/ 3112294 h 4340073"/>
              <a:gd name="connsiteX207" fmla="*/ 2368438 w 2684164"/>
              <a:gd name="connsiteY207" fmla="*/ 3097054 h 4340073"/>
              <a:gd name="connsiteX208" fmla="*/ 2487977 w 2684164"/>
              <a:gd name="connsiteY208" fmla="*/ 3067050 h 4340073"/>
              <a:gd name="connsiteX209" fmla="*/ 2586085 w 2684164"/>
              <a:gd name="connsiteY209" fmla="*/ 3063717 h 4340073"/>
              <a:gd name="connsiteX210" fmla="*/ 2678476 w 2684164"/>
              <a:gd name="connsiteY210" fmla="*/ 3054668 h 4340073"/>
              <a:gd name="connsiteX0" fmla="*/ 2678476 w 2684164"/>
              <a:gd name="connsiteY0" fmla="*/ 3054668 h 4340073"/>
              <a:gd name="connsiteX1" fmla="*/ 2673238 w 2684164"/>
              <a:gd name="connsiteY1" fmla="*/ 3028474 h 4340073"/>
              <a:gd name="connsiteX2" fmla="*/ 2665618 w 2684164"/>
              <a:gd name="connsiteY2" fmla="*/ 2975134 h 4340073"/>
              <a:gd name="connsiteX3" fmla="*/ 2623708 w 2684164"/>
              <a:gd name="connsiteY3" fmla="*/ 2967038 h 4340073"/>
              <a:gd name="connsiteX4" fmla="*/ 2560367 w 2684164"/>
              <a:gd name="connsiteY4" fmla="*/ 2966561 h 4340073"/>
              <a:gd name="connsiteX5" fmla="*/ 2519410 w 2684164"/>
              <a:gd name="connsiteY5" fmla="*/ 2908936 h 4340073"/>
              <a:gd name="connsiteX6" fmla="*/ 2457021 w 2684164"/>
              <a:gd name="connsiteY6" fmla="*/ 2905601 h 4340073"/>
              <a:gd name="connsiteX7" fmla="*/ 2410349 w 2684164"/>
              <a:gd name="connsiteY7" fmla="*/ 2889885 h 4340073"/>
              <a:gd name="connsiteX8" fmla="*/ 2376058 w 2684164"/>
              <a:gd name="connsiteY8" fmla="*/ 2876074 h 4340073"/>
              <a:gd name="connsiteX9" fmla="*/ 2347960 w 2684164"/>
              <a:gd name="connsiteY9" fmla="*/ 2856071 h 4340073"/>
              <a:gd name="connsiteX10" fmla="*/ 2293190 w 2684164"/>
              <a:gd name="connsiteY10" fmla="*/ 2824163 h 4340073"/>
              <a:gd name="connsiteX11" fmla="*/ 2218895 w 2684164"/>
              <a:gd name="connsiteY11" fmla="*/ 2864167 h 4340073"/>
              <a:gd name="connsiteX12" fmla="*/ 2178414 w 2684164"/>
              <a:gd name="connsiteY12" fmla="*/ 2825116 h 4340073"/>
              <a:gd name="connsiteX13" fmla="*/ 2143172 w 2684164"/>
              <a:gd name="connsiteY13" fmla="*/ 2746058 h 4340073"/>
              <a:gd name="connsiteX14" fmla="*/ 2123646 w 2684164"/>
              <a:gd name="connsiteY14" fmla="*/ 2684621 h 4340073"/>
              <a:gd name="connsiteX15" fmla="*/ 2105549 w 2684164"/>
              <a:gd name="connsiteY15" fmla="*/ 2649379 h 4340073"/>
              <a:gd name="connsiteX16" fmla="*/ 2104119 w 2684164"/>
              <a:gd name="connsiteY16" fmla="*/ 2600801 h 4340073"/>
              <a:gd name="connsiteX17" fmla="*/ 2026490 w 2684164"/>
              <a:gd name="connsiteY17" fmla="*/ 2686051 h 4340073"/>
              <a:gd name="connsiteX18" fmla="*/ 1959340 w 2684164"/>
              <a:gd name="connsiteY18" fmla="*/ 2754154 h 4340073"/>
              <a:gd name="connsiteX19" fmla="*/ 1912191 w 2684164"/>
              <a:gd name="connsiteY19" fmla="*/ 2713196 h 4340073"/>
              <a:gd name="connsiteX20" fmla="*/ 1775507 w 2684164"/>
              <a:gd name="connsiteY20" fmla="*/ 2699862 h 4340073"/>
              <a:gd name="connsiteX21" fmla="*/ 1677399 w 2684164"/>
              <a:gd name="connsiteY21" fmla="*/ 2689860 h 4340073"/>
              <a:gd name="connsiteX22" fmla="*/ 1606915 w 2684164"/>
              <a:gd name="connsiteY22" fmla="*/ 2582229 h 4340073"/>
              <a:gd name="connsiteX23" fmla="*/ 1542145 w 2684164"/>
              <a:gd name="connsiteY23" fmla="*/ 2584133 h 4340073"/>
              <a:gd name="connsiteX24" fmla="*/ 1517379 w 2684164"/>
              <a:gd name="connsiteY24" fmla="*/ 2563654 h 4340073"/>
              <a:gd name="connsiteX25" fmla="*/ 1469278 w 2684164"/>
              <a:gd name="connsiteY25" fmla="*/ 2381726 h 4340073"/>
              <a:gd name="connsiteX26" fmla="*/ 1438798 w 2684164"/>
              <a:gd name="connsiteY26" fmla="*/ 2289334 h 4340073"/>
              <a:gd name="connsiteX27" fmla="*/ 1400698 w 2684164"/>
              <a:gd name="connsiteY27" fmla="*/ 2220754 h 4340073"/>
              <a:gd name="connsiteX28" fmla="*/ 1385458 w 2684164"/>
              <a:gd name="connsiteY28" fmla="*/ 2197894 h 4340073"/>
              <a:gd name="connsiteX29" fmla="*/ 1374981 w 2684164"/>
              <a:gd name="connsiteY29" fmla="*/ 2152651 h 4340073"/>
              <a:gd name="connsiteX30" fmla="*/ 1369742 w 2684164"/>
              <a:gd name="connsiteY30" fmla="*/ 2052162 h 4340073"/>
              <a:gd name="connsiteX31" fmla="*/ 1384030 w 2684164"/>
              <a:gd name="connsiteY31" fmla="*/ 1982630 h 4340073"/>
              <a:gd name="connsiteX32" fmla="*/ 1315926 w 2684164"/>
              <a:gd name="connsiteY32" fmla="*/ 1917859 h 4340073"/>
              <a:gd name="connsiteX33" fmla="*/ 1282588 w 2684164"/>
              <a:gd name="connsiteY33" fmla="*/ 1912621 h 4340073"/>
              <a:gd name="connsiteX34" fmla="*/ 1184957 w 2684164"/>
              <a:gd name="connsiteY34" fmla="*/ 1853089 h 4340073"/>
              <a:gd name="connsiteX35" fmla="*/ 1126856 w 2684164"/>
              <a:gd name="connsiteY35" fmla="*/ 1863567 h 4340073"/>
              <a:gd name="connsiteX36" fmla="*/ 1074467 w 2684164"/>
              <a:gd name="connsiteY36" fmla="*/ 1897379 h 4340073"/>
              <a:gd name="connsiteX37" fmla="*/ 1025413 w 2684164"/>
              <a:gd name="connsiteY37" fmla="*/ 1923098 h 4340073"/>
              <a:gd name="connsiteX38" fmla="*/ 958738 w 2684164"/>
              <a:gd name="connsiteY38" fmla="*/ 1984058 h 4340073"/>
              <a:gd name="connsiteX39" fmla="*/ 909684 w 2684164"/>
              <a:gd name="connsiteY39" fmla="*/ 1941672 h 4340073"/>
              <a:gd name="connsiteX40" fmla="*/ 854917 w 2684164"/>
              <a:gd name="connsiteY40" fmla="*/ 1915002 h 4340073"/>
              <a:gd name="connsiteX41" fmla="*/ 823960 w 2684164"/>
              <a:gd name="connsiteY41" fmla="*/ 1889284 h 4340073"/>
              <a:gd name="connsiteX42" fmla="*/ 800624 w 2684164"/>
              <a:gd name="connsiteY42" fmla="*/ 1846898 h 4340073"/>
              <a:gd name="connsiteX43" fmla="*/ 814912 w 2684164"/>
              <a:gd name="connsiteY43" fmla="*/ 1789748 h 4340073"/>
              <a:gd name="connsiteX44" fmla="*/ 804433 w 2684164"/>
              <a:gd name="connsiteY44" fmla="*/ 1720215 h 4340073"/>
              <a:gd name="connsiteX45" fmla="*/ 783955 w 2684164"/>
              <a:gd name="connsiteY45" fmla="*/ 1625441 h 4340073"/>
              <a:gd name="connsiteX46" fmla="*/ 760141 w 2684164"/>
              <a:gd name="connsiteY46" fmla="*/ 1635919 h 4340073"/>
              <a:gd name="connsiteX47" fmla="*/ 701563 w 2684164"/>
              <a:gd name="connsiteY47" fmla="*/ 1571626 h 4340073"/>
              <a:gd name="connsiteX48" fmla="*/ 730138 w 2684164"/>
              <a:gd name="connsiteY48" fmla="*/ 1519714 h 4340073"/>
              <a:gd name="connsiteX49" fmla="*/ 777763 w 2684164"/>
              <a:gd name="connsiteY49" fmla="*/ 1455420 h 4340073"/>
              <a:gd name="connsiteX50" fmla="*/ 775858 w 2684164"/>
              <a:gd name="connsiteY50" fmla="*/ 1429227 h 4340073"/>
              <a:gd name="connsiteX51" fmla="*/ 818721 w 2684164"/>
              <a:gd name="connsiteY51" fmla="*/ 1375409 h 4340073"/>
              <a:gd name="connsiteX52" fmla="*/ 826818 w 2684164"/>
              <a:gd name="connsiteY52" fmla="*/ 1282542 h 4340073"/>
              <a:gd name="connsiteX53" fmla="*/ 812529 w 2684164"/>
              <a:gd name="connsiteY53" fmla="*/ 1198721 h 4340073"/>
              <a:gd name="connsiteX54" fmla="*/ 780144 w 2684164"/>
              <a:gd name="connsiteY54" fmla="*/ 1151573 h 4340073"/>
              <a:gd name="connsiteX55" fmla="*/ 761571 w 2684164"/>
              <a:gd name="connsiteY55" fmla="*/ 1070134 h 4340073"/>
              <a:gd name="connsiteX56" fmla="*/ 805387 w 2684164"/>
              <a:gd name="connsiteY56" fmla="*/ 1034892 h 4340073"/>
              <a:gd name="connsiteX57" fmla="*/ 808720 w 2684164"/>
              <a:gd name="connsiteY57" fmla="*/ 976789 h 4340073"/>
              <a:gd name="connsiteX58" fmla="*/ 821102 w 2684164"/>
              <a:gd name="connsiteY58" fmla="*/ 901065 h 4340073"/>
              <a:gd name="connsiteX59" fmla="*/ 830151 w 2684164"/>
              <a:gd name="connsiteY59" fmla="*/ 833914 h 4340073"/>
              <a:gd name="connsiteX60" fmla="*/ 844915 w 2684164"/>
              <a:gd name="connsiteY60" fmla="*/ 795814 h 4340073"/>
              <a:gd name="connsiteX61" fmla="*/ 860154 w 2684164"/>
              <a:gd name="connsiteY61" fmla="*/ 762475 h 4340073"/>
              <a:gd name="connsiteX62" fmla="*/ 833961 w 2684164"/>
              <a:gd name="connsiteY62" fmla="*/ 696754 h 4340073"/>
              <a:gd name="connsiteX63" fmla="*/ 818245 w 2684164"/>
              <a:gd name="connsiteY63" fmla="*/ 573405 h 4340073"/>
              <a:gd name="connsiteX64" fmla="*/ 787764 w 2684164"/>
              <a:gd name="connsiteY64" fmla="*/ 536259 h 4340073"/>
              <a:gd name="connsiteX65" fmla="*/ 770143 w 2684164"/>
              <a:gd name="connsiteY65" fmla="*/ 505777 h 4340073"/>
              <a:gd name="connsiteX66" fmla="*/ 747283 w 2684164"/>
              <a:gd name="connsiteY66" fmla="*/ 430054 h 4340073"/>
              <a:gd name="connsiteX67" fmla="*/ 720137 w 2684164"/>
              <a:gd name="connsiteY67" fmla="*/ 349091 h 4340073"/>
              <a:gd name="connsiteX68" fmla="*/ 732519 w 2684164"/>
              <a:gd name="connsiteY68" fmla="*/ 321469 h 4340073"/>
              <a:gd name="connsiteX69" fmla="*/ 729187 w 2684164"/>
              <a:gd name="connsiteY69" fmla="*/ 256223 h 4340073"/>
              <a:gd name="connsiteX70" fmla="*/ 710137 w 2684164"/>
              <a:gd name="connsiteY70" fmla="*/ 241935 h 4340073"/>
              <a:gd name="connsiteX71" fmla="*/ 702040 w 2684164"/>
              <a:gd name="connsiteY71" fmla="*/ 171451 h 4340073"/>
              <a:gd name="connsiteX72" fmla="*/ 668226 w 2684164"/>
              <a:gd name="connsiteY72" fmla="*/ 120015 h 4340073"/>
              <a:gd name="connsiteX73" fmla="*/ 679180 w 2684164"/>
              <a:gd name="connsiteY73" fmla="*/ 70485 h 4340073"/>
              <a:gd name="connsiteX74" fmla="*/ 650127 w 2684164"/>
              <a:gd name="connsiteY74" fmla="*/ 0 h 4340073"/>
              <a:gd name="connsiteX75" fmla="*/ 605837 w 2684164"/>
              <a:gd name="connsiteY75" fmla="*/ 10001 h 4340073"/>
              <a:gd name="connsiteX76" fmla="*/ 535352 w 2684164"/>
              <a:gd name="connsiteY76" fmla="*/ 85249 h 4340073"/>
              <a:gd name="connsiteX77" fmla="*/ 552497 w 2684164"/>
              <a:gd name="connsiteY77" fmla="*/ 158591 h 4340073"/>
              <a:gd name="connsiteX78" fmla="*/ 545831 w 2684164"/>
              <a:gd name="connsiteY78" fmla="*/ 234792 h 4340073"/>
              <a:gd name="connsiteX79" fmla="*/ 498205 w 2684164"/>
              <a:gd name="connsiteY79" fmla="*/ 313373 h 4340073"/>
              <a:gd name="connsiteX80" fmla="*/ 453913 w 2684164"/>
              <a:gd name="connsiteY80" fmla="*/ 408147 h 4340073"/>
              <a:gd name="connsiteX81" fmla="*/ 361044 w 2684164"/>
              <a:gd name="connsiteY81" fmla="*/ 381476 h 4340073"/>
              <a:gd name="connsiteX82" fmla="*/ 293418 w 2684164"/>
              <a:gd name="connsiteY82" fmla="*/ 441960 h 4340073"/>
              <a:gd name="connsiteX83" fmla="*/ 263413 w 2684164"/>
              <a:gd name="connsiteY83" fmla="*/ 513874 h 4340073"/>
              <a:gd name="connsiteX84" fmla="*/ 314848 w 2684164"/>
              <a:gd name="connsiteY84" fmla="*/ 574834 h 4340073"/>
              <a:gd name="connsiteX85" fmla="*/ 228646 w 2684164"/>
              <a:gd name="connsiteY85" fmla="*/ 711995 h 4340073"/>
              <a:gd name="connsiteX86" fmla="*/ 255318 w 2684164"/>
              <a:gd name="connsiteY86" fmla="*/ 758667 h 4340073"/>
              <a:gd name="connsiteX87" fmla="*/ 241029 w 2684164"/>
              <a:gd name="connsiteY87" fmla="*/ 834390 h 4340073"/>
              <a:gd name="connsiteX88" fmla="*/ 295798 w 2684164"/>
              <a:gd name="connsiteY88" fmla="*/ 849630 h 4340073"/>
              <a:gd name="connsiteX89" fmla="*/ 343899 w 2684164"/>
              <a:gd name="connsiteY89" fmla="*/ 872966 h 4340073"/>
              <a:gd name="connsiteX90" fmla="*/ 317230 w 2684164"/>
              <a:gd name="connsiteY90" fmla="*/ 957263 h 4340073"/>
              <a:gd name="connsiteX91" fmla="*/ 314849 w 2684164"/>
              <a:gd name="connsiteY91" fmla="*/ 1051560 h 4340073"/>
              <a:gd name="connsiteX92" fmla="*/ 231506 w 2684164"/>
              <a:gd name="connsiteY92" fmla="*/ 1096803 h 4340073"/>
              <a:gd name="connsiteX93" fmla="*/ 152447 w 2684164"/>
              <a:gd name="connsiteY93" fmla="*/ 1095376 h 4340073"/>
              <a:gd name="connsiteX94" fmla="*/ 159114 w 2684164"/>
              <a:gd name="connsiteY94" fmla="*/ 1245395 h 4340073"/>
              <a:gd name="connsiteX95" fmla="*/ 221503 w 2684164"/>
              <a:gd name="connsiteY95" fmla="*/ 1283494 h 4340073"/>
              <a:gd name="connsiteX96" fmla="*/ 210073 w 2684164"/>
              <a:gd name="connsiteY96" fmla="*/ 1344454 h 4340073"/>
              <a:gd name="connsiteX97" fmla="*/ 292464 w 2684164"/>
              <a:gd name="connsiteY97" fmla="*/ 1416368 h 4340073"/>
              <a:gd name="connsiteX98" fmla="*/ 272938 w 2684164"/>
              <a:gd name="connsiteY98" fmla="*/ 1466374 h 4340073"/>
              <a:gd name="connsiteX99" fmla="*/ 237219 w 2684164"/>
              <a:gd name="connsiteY99" fmla="*/ 1567339 h 4340073"/>
              <a:gd name="connsiteX100" fmla="*/ 212455 w 2684164"/>
              <a:gd name="connsiteY100" fmla="*/ 1594485 h 4340073"/>
              <a:gd name="connsiteX101" fmla="*/ 152923 w 2684164"/>
              <a:gd name="connsiteY101" fmla="*/ 1602105 h 4340073"/>
              <a:gd name="connsiteX102" fmla="*/ 96249 w 2684164"/>
              <a:gd name="connsiteY102" fmla="*/ 1652111 h 4340073"/>
              <a:gd name="connsiteX103" fmla="*/ 35289 w 2684164"/>
              <a:gd name="connsiteY103" fmla="*/ 1684497 h 4340073"/>
              <a:gd name="connsiteX104" fmla="*/ 11001 w 2684164"/>
              <a:gd name="connsiteY104" fmla="*/ 1750219 h 4340073"/>
              <a:gd name="connsiteX105" fmla="*/ 523 w 2684164"/>
              <a:gd name="connsiteY105" fmla="*/ 1875473 h 4340073"/>
              <a:gd name="connsiteX106" fmla="*/ 29098 w 2684164"/>
              <a:gd name="connsiteY106" fmla="*/ 1938814 h 4340073"/>
              <a:gd name="connsiteX107" fmla="*/ 79104 w 2684164"/>
              <a:gd name="connsiteY107" fmla="*/ 1993107 h 4340073"/>
              <a:gd name="connsiteX108" fmla="*/ 166258 w 2684164"/>
              <a:gd name="connsiteY108" fmla="*/ 2037874 h 4340073"/>
              <a:gd name="connsiteX109" fmla="*/ 241505 w 2684164"/>
              <a:gd name="connsiteY109" fmla="*/ 2100263 h 4340073"/>
              <a:gd name="connsiteX110" fmla="*/ 265318 w 2684164"/>
              <a:gd name="connsiteY110" fmla="*/ 2182654 h 4340073"/>
              <a:gd name="connsiteX111" fmla="*/ 318182 w 2684164"/>
              <a:gd name="connsiteY111" fmla="*/ 2265045 h 4340073"/>
              <a:gd name="connsiteX112" fmla="*/ 443436 w 2684164"/>
              <a:gd name="connsiteY112" fmla="*/ 2258854 h 4340073"/>
              <a:gd name="connsiteX113" fmla="*/ 472010 w 2684164"/>
              <a:gd name="connsiteY113" fmla="*/ 2296954 h 4340073"/>
              <a:gd name="connsiteX114" fmla="*/ 510111 w 2684164"/>
              <a:gd name="connsiteY114" fmla="*/ 2330292 h 4340073"/>
              <a:gd name="connsiteX115" fmla="*/ 541067 w 2684164"/>
              <a:gd name="connsiteY115" fmla="*/ 2318385 h 4340073"/>
              <a:gd name="connsiteX116" fmla="*/ 564403 w 2684164"/>
              <a:gd name="connsiteY116" fmla="*/ 2392680 h 4340073"/>
              <a:gd name="connsiteX117" fmla="*/ 543448 w 2684164"/>
              <a:gd name="connsiteY117" fmla="*/ 2461737 h 4340073"/>
              <a:gd name="connsiteX118" fmla="*/ 497728 w 2684164"/>
              <a:gd name="connsiteY118" fmla="*/ 2511267 h 4340073"/>
              <a:gd name="connsiteX119" fmla="*/ 499633 w 2684164"/>
              <a:gd name="connsiteY119" fmla="*/ 2549843 h 4340073"/>
              <a:gd name="connsiteX120" fmla="*/ 491061 w 2684164"/>
              <a:gd name="connsiteY120" fmla="*/ 2611279 h 4340073"/>
              <a:gd name="connsiteX121" fmla="*/ 524398 w 2684164"/>
              <a:gd name="connsiteY121" fmla="*/ 2648902 h 4340073"/>
              <a:gd name="connsiteX122" fmla="*/ 532018 w 2684164"/>
              <a:gd name="connsiteY122" fmla="*/ 2681764 h 4340073"/>
              <a:gd name="connsiteX123" fmla="*/ 564879 w 2684164"/>
              <a:gd name="connsiteY123" fmla="*/ 2642236 h 4340073"/>
              <a:gd name="connsiteX124" fmla="*/ 598217 w 2684164"/>
              <a:gd name="connsiteY124" fmla="*/ 2584610 h 4340073"/>
              <a:gd name="connsiteX125" fmla="*/ 655366 w 2684164"/>
              <a:gd name="connsiteY125" fmla="*/ 2589848 h 4340073"/>
              <a:gd name="connsiteX126" fmla="*/ 717279 w 2684164"/>
              <a:gd name="connsiteY126" fmla="*/ 2680812 h 4340073"/>
              <a:gd name="connsiteX127" fmla="*/ 755855 w 2684164"/>
              <a:gd name="connsiteY127" fmla="*/ 2739390 h 4340073"/>
              <a:gd name="connsiteX128" fmla="*/ 713945 w 2684164"/>
              <a:gd name="connsiteY128" fmla="*/ 2816067 h 4340073"/>
              <a:gd name="connsiteX129" fmla="*/ 642032 w 2684164"/>
              <a:gd name="connsiteY129" fmla="*/ 2851785 h 4340073"/>
              <a:gd name="connsiteX130" fmla="*/ 592978 w 2684164"/>
              <a:gd name="connsiteY130" fmla="*/ 2914174 h 4340073"/>
              <a:gd name="connsiteX131" fmla="*/ 526779 w 2684164"/>
              <a:gd name="connsiteY131" fmla="*/ 2938462 h 4340073"/>
              <a:gd name="connsiteX132" fmla="*/ 497252 w 2684164"/>
              <a:gd name="connsiteY132" fmla="*/ 2980373 h 4340073"/>
              <a:gd name="connsiteX133" fmla="*/ 527732 w 2684164"/>
              <a:gd name="connsiteY133" fmla="*/ 3081814 h 4340073"/>
              <a:gd name="connsiteX134" fmla="*/ 533923 w 2684164"/>
              <a:gd name="connsiteY134" fmla="*/ 3220403 h 4340073"/>
              <a:gd name="connsiteX135" fmla="*/ 588692 w 2684164"/>
              <a:gd name="connsiteY135" fmla="*/ 3276601 h 4340073"/>
              <a:gd name="connsiteX136" fmla="*/ 614886 w 2684164"/>
              <a:gd name="connsiteY136" fmla="*/ 3342323 h 4340073"/>
              <a:gd name="connsiteX137" fmla="*/ 586311 w 2684164"/>
              <a:gd name="connsiteY137" fmla="*/ 3392329 h 4340073"/>
              <a:gd name="connsiteX138" fmla="*/ 586310 w 2684164"/>
              <a:gd name="connsiteY138" fmla="*/ 3450432 h 4340073"/>
              <a:gd name="connsiteX139" fmla="*/ 562498 w 2684164"/>
              <a:gd name="connsiteY139" fmla="*/ 3493294 h 4340073"/>
              <a:gd name="connsiteX140" fmla="*/ 546781 w 2684164"/>
              <a:gd name="connsiteY140" fmla="*/ 3561398 h 4340073"/>
              <a:gd name="connsiteX141" fmla="*/ 538686 w 2684164"/>
              <a:gd name="connsiteY141" fmla="*/ 3611404 h 4340073"/>
              <a:gd name="connsiteX142" fmla="*/ 519635 w 2684164"/>
              <a:gd name="connsiteY142" fmla="*/ 3654266 h 4340073"/>
              <a:gd name="connsiteX143" fmla="*/ 547258 w 2684164"/>
              <a:gd name="connsiteY143" fmla="*/ 3685223 h 4340073"/>
              <a:gd name="connsiteX144" fmla="*/ 600598 w 2684164"/>
              <a:gd name="connsiteY144" fmla="*/ 3699034 h 4340073"/>
              <a:gd name="connsiteX145" fmla="*/ 659653 w 2684164"/>
              <a:gd name="connsiteY145" fmla="*/ 3678556 h 4340073"/>
              <a:gd name="connsiteX146" fmla="*/ 661558 w 2684164"/>
              <a:gd name="connsiteY146" fmla="*/ 3725703 h 4340073"/>
              <a:gd name="connsiteX147" fmla="*/ 717279 w 2684164"/>
              <a:gd name="connsiteY147" fmla="*/ 3725704 h 4340073"/>
              <a:gd name="connsiteX148" fmla="*/ 781573 w 2684164"/>
              <a:gd name="connsiteY148" fmla="*/ 3743801 h 4340073"/>
              <a:gd name="connsiteX149" fmla="*/ 807767 w 2684164"/>
              <a:gd name="connsiteY149" fmla="*/ 3792379 h 4340073"/>
              <a:gd name="connsiteX150" fmla="*/ 844438 w 2684164"/>
              <a:gd name="connsiteY150" fmla="*/ 3798094 h 4340073"/>
              <a:gd name="connsiteX151" fmla="*/ 872061 w 2684164"/>
              <a:gd name="connsiteY151" fmla="*/ 3815716 h 4340073"/>
              <a:gd name="connsiteX152" fmla="*/ 890158 w 2684164"/>
              <a:gd name="connsiteY152" fmla="*/ 3836194 h 4340073"/>
              <a:gd name="connsiteX153" fmla="*/ 897778 w 2684164"/>
              <a:gd name="connsiteY153" fmla="*/ 3866674 h 4340073"/>
              <a:gd name="connsiteX154" fmla="*/ 913018 w 2684164"/>
              <a:gd name="connsiteY154" fmla="*/ 3889534 h 4340073"/>
              <a:gd name="connsiteX155" fmla="*/ 957309 w 2684164"/>
              <a:gd name="connsiteY155" fmla="*/ 3922872 h 4340073"/>
              <a:gd name="connsiteX156" fmla="*/ 989218 w 2684164"/>
              <a:gd name="connsiteY156" fmla="*/ 3973354 h 4340073"/>
              <a:gd name="connsiteX157" fmla="*/ 1004458 w 2684164"/>
              <a:gd name="connsiteY157" fmla="*/ 3996214 h 4340073"/>
              <a:gd name="connsiteX158" fmla="*/ 1027318 w 2684164"/>
              <a:gd name="connsiteY158" fmla="*/ 4034314 h 4340073"/>
              <a:gd name="connsiteX159" fmla="*/ 1060179 w 2684164"/>
              <a:gd name="connsiteY159" fmla="*/ 4120039 h 4340073"/>
              <a:gd name="connsiteX160" fmla="*/ 1136856 w 2684164"/>
              <a:gd name="connsiteY160" fmla="*/ 4154329 h 4340073"/>
              <a:gd name="connsiteX161" fmla="*/ 1166383 w 2684164"/>
              <a:gd name="connsiteY161" fmla="*/ 4216241 h 4340073"/>
              <a:gd name="connsiteX162" fmla="*/ 1203054 w 2684164"/>
              <a:gd name="connsiteY162" fmla="*/ 4211479 h 4340073"/>
              <a:gd name="connsiteX163" fmla="*/ 1246393 w 2684164"/>
              <a:gd name="connsiteY163" fmla="*/ 4259581 h 4340073"/>
              <a:gd name="connsiteX164" fmla="*/ 1309258 w 2684164"/>
              <a:gd name="connsiteY164" fmla="*/ 4340067 h 4340073"/>
              <a:gd name="connsiteX165" fmla="*/ 1337833 w 2684164"/>
              <a:gd name="connsiteY165" fmla="*/ 4288631 h 4340073"/>
              <a:gd name="connsiteX166" fmla="*/ 1334023 w 2684164"/>
              <a:gd name="connsiteY166" fmla="*/ 4254342 h 4340073"/>
              <a:gd name="connsiteX167" fmla="*/ 1405938 w 2684164"/>
              <a:gd name="connsiteY167" fmla="*/ 4201002 h 4340073"/>
              <a:gd name="connsiteX168" fmla="*/ 1407842 w 2684164"/>
              <a:gd name="connsiteY168" fmla="*/ 4185285 h 4340073"/>
              <a:gd name="connsiteX169" fmla="*/ 1426098 w 2684164"/>
              <a:gd name="connsiteY169" fmla="*/ 4198779 h 4340073"/>
              <a:gd name="connsiteX170" fmla="*/ 1480708 w 2684164"/>
              <a:gd name="connsiteY170" fmla="*/ 4174014 h 4340073"/>
              <a:gd name="connsiteX171" fmla="*/ 1545478 w 2684164"/>
              <a:gd name="connsiteY171" fmla="*/ 4156234 h 4340073"/>
              <a:gd name="connsiteX172" fmla="*/ 1582308 w 2684164"/>
              <a:gd name="connsiteY172" fmla="*/ 4113689 h 4340073"/>
              <a:gd name="connsiteX173" fmla="*/ 1617868 w 2684164"/>
              <a:gd name="connsiteY173" fmla="*/ 4078129 h 4340073"/>
              <a:gd name="connsiteX174" fmla="*/ 1695973 w 2684164"/>
              <a:gd name="connsiteY174" fmla="*/ 4055904 h 4340073"/>
              <a:gd name="connsiteX175" fmla="*/ 1781698 w 2684164"/>
              <a:gd name="connsiteY175" fmla="*/ 4020344 h 4340073"/>
              <a:gd name="connsiteX176" fmla="*/ 1895998 w 2684164"/>
              <a:gd name="connsiteY176" fmla="*/ 3973354 h 4340073"/>
              <a:gd name="connsiteX177" fmla="*/ 1979818 w 2684164"/>
              <a:gd name="connsiteY177" fmla="*/ 3925729 h 4340073"/>
              <a:gd name="connsiteX178" fmla="*/ 2071258 w 2684164"/>
              <a:gd name="connsiteY178" fmla="*/ 3869214 h 4340073"/>
              <a:gd name="connsiteX179" fmla="*/ 2145553 w 2684164"/>
              <a:gd name="connsiteY179" fmla="*/ 3781584 h 4340073"/>
              <a:gd name="connsiteX180" fmla="*/ 2156348 w 2684164"/>
              <a:gd name="connsiteY180" fmla="*/ 3681254 h 4340073"/>
              <a:gd name="connsiteX181" fmla="*/ 2155078 w 2684164"/>
              <a:gd name="connsiteY181" fmla="*/ 3630454 h 4340073"/>
              <a:gd name="connsiteX182" fmla="*/ 2132218 w 2684164"/>
              <a:gd name="connsiteY182" fmla="*/ 3622834 h 4340073"/>
              <a:gd name="connsiteX183" fmla="*/ 2116978 w 2684164"/>
              <a:gd name="connsiteY183" fmla="*/ 3706654 h 4340073"/>
              <a:gd name="connsiteX184" fmla="*/ 2101738 w 2684164"/>
              <a:gd name="connsiteY184" fmla="*/ 3683794 h 4340073"/>
              <a:gd name="connsiteX185" fmla="*/ 2040778 w 2684164"/>
              <a:gd name="connsiteY185" fmla="*/ 3691414 h 4340073"/>
              <a:gd name="connsiteX186" fmla="*/ 2048398 w 2684164"/>
              <a:gd name="connsiteY186" fmla="*/ 3729514 h 4340073"/>
              <a:gd name="connsiteX187" fmla="*/ 2071258 w 2684164"/>
              <a:gd name="connsiteY187" fmla="*/ 3744754 h 4340073"/>
              <a:gd name="connsiteX188" fmla="*/ 2086498 w 2684164"/>
              <a:gd name="connsiteY188" fmla="*/ 3775234 h 4340073"/>
              <a:gd name="connsiteX189" fmla="*/ 2078878 w 2684164"/>
              <a:gd name="connsiteY189" fmla="*/ 3820954 h 4340073"/>
              <a:gd name="connsiteX190" fmla="*/ 2002678 w 2684164"/>
              <a:gd name="connsiteY190" fmla="*/ 3775234 h 4340073"/>
              <a:gd name="connsiteX191" fmla="*/ 1987438 w 2684164"/>
              <a:gd name="connsiteY191" fmla="*/ 3676174 h 4340073"/>
              <a:gd name="connsiteX192" fmla="*/ 1964578 w 2684164"/>
              <a:gd name="connsiteY192" fmla="*/ 3653314 h 4340073"/>
              <a:gd name="connsiteX193" fmla="*/ 1972198 w 2684164"/>
              <a:gd name="connsiteY193" fmla="*/ 3607594 h 4340073"/>
              <a:gd name="connsiteX194" fmla="*/ 2017918 w 2684164"/>
              <a:gd name="connsiteY194" fmla="*/ 3599974 h 4340073"/>
              <a:gd name="connsiteX195" fmla="*/ 2025538 w 2684164"/>
              <a:gd name="connsiteY195" fmla="*/ 3546634 h 4340073"/>
              <a:gd name="connsiteX196" fmla="*/ 2056018 w 2684164"/>
              <a:gd name="connsiteY196" fmla="*/ 3554254 h 4340073"/>
              <a:gd name="connsiteX197" fmla="*/ 2086498 w 2684164"/>
              <a:gd name="connsiteY197" fmla="*/ 3516154 h 4340073"/>
              <a:gd name="connsiteX198" fmla="*/ 2116978 w 2684164"/>
              <a:gd name="connsiteY198" fmla="*/ 3485674 h 4340073"/>
              <a:gd name="connsiteX199" fmla="*/ 2132218 w 2684164"/>
              <a:gd name="connsiteY199" fmla="*/ 3462814 h 4340073"/>
              <a:gd name="connsiteX200" fmla="*/ 2162698 w 2684164"/>
              <a:gd name="connsiteY200" fmla="*/ 3439954 h 4340073"/>
              <a:gd name="connsiteX201" fmla="*/ 2231278 w 2684164"/>
              <a:gd name="connsiteY201" fmla="*/ 3348514 h 4340073"/>
              <a:gd name="connsiteX202" fmla="*/ 2238898 w 2684164"/>
              <a:gd name="connsiteY202" fmla="*/ 3318034 h 4340073"/>
              <a:gd name="connsiteX203" fmla="*/ 2261758 w 2684164"/>
              <a:gd name="connsiteY203" fmla="*/ 3257074 h 4340073"/>
              <a:gd name="connsiteX204" fmla="*/ 2269378 w 2684164"/>
              <a:gd name="connsiteY204" fmla="*/ 3211354 h 4340073"/>
              <a:gd name="connsiteX205" fmla="*/ 2292238 w 2684164"/>
              <a:gd name="connsiteY205" fmla="*/ 3165634 h 4340073"/>
              <a:gd name="connsiteX206" fmla="*/ 2307478 w 2684164"/>
              <a:gd name="connsiteY206" fmla="*/ 3127534 h 4340073"/>
              <a:gd name="connsiteX207" fmla="*/ 2345578 w 2684164"/>
              <a:gd name="connsiteY207" fmla="*/ 3112294 h 4340073"/>
              <a:gd name="connsiteX208" fmla="*/ 2368438 w 2684164"/>
              <a:gd name="connsiteY208" fmla="*/ 3097054 h 4340073"/>
              <a:gd name="connsiteX209" fmla="*/ 2487977 w 2684164"/>
              <a:gd name="connsiteY209" fmla="*/ 3067050 h 4340073"/>
              <a:gd name="connsiteX210" fmla="*/ 2586085 w 2684164"/>
              <a:gd name="connsiteY210" fmla="*/ 3063717 h 4340073"/>
              <a:gd name="connsiteX211" fmla="*/ 2678476 w 2684164"/>
              <a:gd name="connsiteY211" fmla="*/ 3054668 h 4340073"/>
              <a:gd name="connsiteX0" fmla="*/ 2678476 w 2684164"/>
              <a:gd name="connsiteY0" fmla="*/ 3054668 h 4340073"/>
              <a:gd name="connsiteX1" fmla="*/ 2673238 w 2684164"/>
              <a:gd name="connsiteY1" fmla="*/ 3028474 h 4340073"/>
              <a:gd name="connsiteX2" fmla="*/ 2665618 w 2684164"/>
              <a:gd name="connsiteY2" fmla="*/ 2975134 h 4340073"/>
              <a:gd name="connsiteX3" fmla="*/ 2623708 w 2684164"/>
              <a:gd name="connsiteY3" fmla="*/ 2967038 h 4340073"/>
              <a:gd name="connsiteX4" fmla="*/ 2560367 w 2684164"/>
              <a:gd name="connsiteY4" fmla="*/ 2966561 h 4340073"/>
              <a:gd name="connsiteX5" fmla="*/ 2519410 w 2684164"/>
              <a:gd name="connsiteY5" fmla="*/ 2908936 h 4340073"/>
              <a:gd name="connsiteX6" fmla="*/ 2457021 w 2684164"/>
              <a:gd name="connsiteY6" fmla="*/ 2905601 h 4340073"/>
              <a:gd name="connsiteX7" fmla="*/ 2410349 w 2684164"/>
              <a:gd name="connsiteY7" fmla="*/ 2889885 h 4340073"/>
              <a:gd name="connsiteX8" fmla="*/ 2376058 w 2684164"/>
              <a:gd name="connsiteY8" fmla="*/ 2876074 h 4340073"/>
              <a:gd name="connsiteX9" fmla="*/ 2347960 w 2684164"/>
              <a:gd name="connsiteY9" fmla="*/ 2856071 h 4340073"/>
              <a:gd name="connsiteX10" fmla="*/ 2293190 w 2684164"/>
              <a:gd name="connsiteY10" fmla="*/ 2824163 h 4340073"/>
              <a:gd name="connsiteX11" fmla="*/ 2218895 w 2684164"/>
              <a:gd name="connsiteY11" fmla="*/ 2864167 h 4340073"/>
              <a:gd name="connsiteX12" fmla="*/ 2178414 w 2684164"/>
              <a:gd name="connsiteY12" fmla="*/ 2825116 h 4340073"/>
              <a:gd name="connsiteX13" fmla="*/ 2143172 w 2684164"/>
              <a:gd name="connsiteY13" fmla="*/ 2746058 h 4340073"/>
              <a:gd name="connsiteX14" fmla="*/ 2123646 w 2684164"/>
              <a:gd name="connsiteY14" fmla="*/ 2684621 h 4340073"/>
              <a:gd name="connsiteX15" fmla="*/ 2105549 w 2684164"/>
              <a:gd name="connsiteY15" fmla="*/ 2649379 h 4340073"/>
              <a:gd name="connsiteX16" fmla="*/ 2104119 w 2684164"/>
              <a:gd name="connsiteY16" fmla="*/ 2600801 h 4340073"/>
              <a:gd name="connsiteX17" fmla="*/ 2026490 w 2684164"/>
              <a:gd name="connsiteY17" fmla="*/ 2686051 h 4340073"/>
              <a:gd name="connsiteX18" fmla="*/ 1959340 w 2684164"/>
              <a:gd name="connsiteY18" fmla="*/ 2754154 h 4340073"/>
              <a:gd name="connsiteX19" fmla="*/ 1912191 w 2684164"/>
              <a:gd name="connsiteY19" fmla="*/ 2713196 h 4340073"/>
              <a:gd name="connsiteX20" fmla="*/ 1775507 w 2684164"/>
              <a:gd name="connsiteY20" fmla="*/ 2699862 h 4340073"/>
              <a:gd name="connsiteX21" fmla="*/ 1677399 w 2684164"/>
              <a:gd name="connsiteY21" fmla="*/ 2689860 h 4340073"/>
              <a:gd name="connsiteX22" fmla="*/ 1606915 w 2684164"/>
              <a:gd name="connsiteY22" fmla="*/ 2582229 h 4340073"/>
              <a:gd name="connsiteX23" fmla="*/ 1542145 w 2684164"/>
              <a:gd name="connsiteY23" fmla="*/ 2584133 h 4340073"/>
              <a:gd name="connsiteX24" fmla="*/ 1517379 w 2684164"/>
              <a:gd name="connsiteY24" fmla="*/ 2563654 h 4340073"/>
              <a:gd name="connsiteX25" fmla="*/ 1469278 w 2684164"/>
              <a:gd name="connsiteY25" fmla="*/ 2381726 h 4340073"/>
              <a:gd name="connsiteX26" fmla="*/ 1438798 w 2684164"/>
              <a:gd name="connsiteY26" fmla="*/ 2289334 h 4340073"/>
              <a:gd name="connsiteX27" fmla="*/ 1400698 w 2684164"/>
              <a:gd name="connsiteY27" fmla="*/ 2220754 h 4340073"/>
              <a:gd name="connsiteX28" fmla="*/ 1385458 w 2684164"/>
              <a:gd name="connsiteY28" fmla="*/ 2197894 h 4340073"/>
              <a:gd name="connsiteX29" fmla="*/ 1374981 w 2684164"/>
              <a:gd name="connsiteY29" fmla="*/ 2152651 h 4340073"/>
              <a:gd name="connsiteX30" fmla="*/ 1369742 w 2684164"/>
              <a:gd name="connsiteY30" fmla="*/ 2052162 h 4340073"/>
              <a:gd name="connsiteX31" fmla="*/ 1384030 w 2684164"/>
              <a:gd name="connsiteY31" fmla="*/ 1982630 h 4340073"/>
              <a:gd name="connsiteX32" fmla="*/ 1315926 w 2684164"/>
              <a:gd name="connsiteY32" fmla="*/ 1917859 h 4340073"/>
              <a:gd name="connsiteX33" fmla="*/ 1282588 w 2684164"/>
              <a:gd name="connsiteY33" fmla="*/ 1912621 h 4340073"/>
              <a:gd name="connsiteX34" fmla="*/ 1184957 w 2684164"/>
              <a:gd name="connsiteY34" fmla="*/ 1853089 h 4340073"/>
              <a:gd name="connsiteX35" fmla="*/ 1126856 w 2684164"/>
              <a:gd name="connsiteY35" fmla="*/ 1863567 h 4340073"/>
              <a:gd name="connsiteX36" fmla="*/ 1074467 w 2684164"/>
              <a:gd name="connsiteY36" fmla="*/ 1897379 h 4340073"/>
              <a:gd name="connsiteX37" fmla="*/ 1025413 w 2684164"/>
              <a:gd name="connsiteY37" fmla="*/ 1923098 h 4340073"/>
              <a:gd name="connsiteX38" fmla="*/ 958738 w 2684164"/>
              <a:gd name="connsiteY38" fmla="*/ 1984058 h 4340073"/>
              <a:gd name="connsiteX39" fmla="*/ 909684 w 2684164"/>
              <a:gd name="connsiteY39" fmla="*/ 1941672 h 4340073"/>
              <a:gd name="connsiteX40" fmla="*/ 854917 w 2684164"/>
              <a:gd name="connsiteY40" fmla="*/ 1915002 h 4340073"/>
              <a:gd name="connsiteX41" fmla="*/ 823960 w 2684164"/>
              <a:gd name="connsiteY41" fmla="*/ 1889284 h 4340073"/>
              <a:gd name="connsiteX42" fmla="*/ 800624 w 2684164"/>
              <a:gd name="connsiteY42" fmla="*/ 1846898 h 4340073"/>
              <a:gd name="connsiteX43" fmla="*/ 814912 w 2684164"/>
              <a:gd name="connsiteY43" fmla="*/ 1789748 h 4340073"/>
              <a:gd name="connsiteX44" fmla="*/ 804433 w 2684164"/>
              <a:gd name="connsiteY44" fmla="*/ 1720215 h 4340073"/>
              <a:gd name="connsiteX45" fmla="*/ 783955 w 2684164"/>
              <a:gd name="connsiteY45" fmla="*/ 1625441 h 4340073"/>
              <a:gd name="connsiteX46" fmla="*/ 760141 w 2684164"/>
              <a:gd name="connsiteY46" fmla="*/ 1635919 h 4340073"/>
              <a:gd name="connsiteX47" fmla="*/ 701563 w 2684164"/>
              <a:gd name="connsiteY47" fmla="*/ 1571626 h 4340073"/>
              <a:gd name="connsiteX48" fmla="*/ 730138 w 2684164"/>
              <a:gd name="connsiteY48" fmla="*/ 1519714 h 4340073"/>
              <a:gd name="connsiteX49" fmla="*/ 777763 w 2684164"/>
              <a:gd name="connsiteY49" fmla="*/ 1455420 h 4340073"/>
              <a:gd name="connsiteX50" fmla="*/ 775858 w 2684164"/>
              <a:gd name="connsiteY50" fmla="*/ 1429227 h 4340073"/>
              <a:gd name="connsiteX51" fmla="*/ 818721 w 2684164"/>
              <a:gd name="connsiteY51" fmla="*/ 1375409 h 4340073"/>
              <a:gd name="connsiteX52" fmla="*/ 826818 w 2684164"/>
              <a:gd name="connsiteY52" fmla="*/ 1282542 h 4340073"/>
              <a:gd name="connsiteX53" fmla="*/ 812529 w 2684164"/>
              <a:gd name="connsiteY53" fmla="*/ 1198721 h 4340073"/>
              <a:gd name="connsiteX54" fmla="*/ 780144 w 2684164"/>
              <a:gd name="connsiteY54" fmla="*/ 1151573 h 4340073"/>
              <a:gd name="connsiteX55" fmla="*/ 761571 w 2684164"/>
              <a:gd name="connsiteY55" fmla="*/ 1070134 h 4340073"/>
              <a:gd name="connsiteX56" fmla="*/ 805387 w 2684164"/>
              <a:gd name="connsiteY56" fmla="*/ 1034892 h 4340073"/>
              <a:gd name="connsiteX57" fmla="*/ 808720 w 2684164"/>
              <a:gd name="connsiteY57" fmla="*/ 976789 h 4340073"/>
              <a:gd name="connsiteX58" fmla="*/ 821102 w 2684164"/>
              <a:gd name="connsiteY58" fmla="*/ 901065 h 4340073"/>
              <a:gd name="connsiteX59" fmla="*/ 830151 w 2684164"/>
              <a:gd name="connsiteY59" fmla="*/ 833914 h 4340073"/>
              <a:gd name="connsiteX60" fmla="*/ 844915 w 2684164"/>
              <a:gd name="connsiteY60" fmla="*/ 795814 h 4340073"/>
              <a:gd name="connsiteX61" fmla="*/ 860154 w 2684164"/>
              <a:gd name="connsiteY61" fmla="*/ 762475 h 4340073"/>
              <a:gd name="connsiteX62" fmla="*/ 833961 w 2684164"/>
              <a:gd name="connsiteY62" fmla="*/ 696754 h 4340073"/>
              <a:gd name="connsiteX63" fmla="*/ 818245 w 2684164"/>
              <a:gd name="connsiteY63" fmla="*/ 573405 h 4340073"/>
              <a:gd name="connsiteX64" fmla="*/ 787764 w 2684164"/>
              <a:gd name="connsiteY64" fmla="*/ 536259 h 4340073"/>
              <a:gd name="connsiteX65" fmla="*/ 770143 w 2684164"/>
              <a:gd name="connsiteY65" fmla="*/ 505777 h 4340073"/>
              <a:gd name="connsiteX66" fmla="*/ 747283 w 2684164"/>
              <a:gd name="connsiteY66" fmla="*/ 430054 h 4340073"/>
              <a:gd name="connsiteX67" fmla="*/ 720137 w 2684164"/>
              <a:gd name="connsiteY67" fmla="*/ 349091 h 4340073"/>
              <a:gd name="connsiteX68" fmla="*/ 732519 w 2684164"/>
              <a:gd name="connsiteY68" fmla="*/ 321469 h 4340073"/>
              <a:gd name="connsiteX69" fmla="*/ 729187 w 2684164"/>
              <a:gd name="connsiteY69" fmla="*/ 256223 h 4340073"/>
              <a:gd name="connsiteX70" fmla="*/ 710137 w 2684164"/>
              <a:gd name="connsiteY70" fmla="*/ 241935 h 4340073"/>
              <a:gd name="connsiteX71" fmla="*/ 702040 w 2684164"/>
              <a:gd name="connsiteY71" fmla="*/ 171451 h 4340073"/>
              <a:gd name="connsiteX72" fmla="*/ 668226 w 2684164"/>
              <a:gd name="connsiteY72" fmla="*/ 120015 h 4340073"/>
              <a:gd name="connsiteX73" fmla="*/ 679180 w 2684164"/>
              <a:gd name="connsiteY73" fmla="*/ 70485 h 4340073"/>
              <a:gd name="connsiteX74" fmla="*/ 650127 w 2684164"/>
              <a:gd name="connsiteY74" fmla="*/ 0 h 4340073"/>
              <a:gd name="connsiteX75" fmla="*/ 605837 w 2684164"/>
              <a:gd name="connsiteY75" fmla="*/ 10001 h 4340073"/>
              <a:gd name="connsiteX76" fmla="*/ 535352 w 2684164"/>
              <a:gd name="connsiteY76" fmla="*/ 85249 h 4340073"/>
              <a:gd name="connsiteX77" fmla="*/ 552497 w 2684164"/>
              <a:gd name="connsiteY77" fmla="*/ 158591 h 4340073"/>
              <a:gd name="connsiteX78" fmla="*/ 545831 w 2684164"/>
              <a:gd name="connsiteY78" fmla="*/ 234792 h 4340073"/>
              <a:gd name="connsiteX79" fmla="*/ 498205 w 2684164"/>
              <a:gd name="connsiteY79" fmla="*/ 313373 h 4340073"/>
              <a:gd name="connsiteX80" fmla="*/ 453913 w 2684164"/>
              <a:gd name="connsiteY80" fmla="*/ 408147 h 4340073"/>
              <a:gd name="connsiteX81" fmla="*/ 361044 w 2684164"/>
              <a:gd name="connsiteY81" fmla="*/ 381476 h 4340073"/>
              <a:gd name="connsiteX82" fmla="*/ 293418 w 2684164"/>
              <a:gd name="connsiteY82" fmla="*/ 441960 h 4340073"/>
              <a:gd name="connsiteX83" fmla="*/ 263413 w 2684164"/>
              <a:gd name="connsiteY83" fmla="*/ 513874 h 4340073"/>
              <a:gd name="connsiteX84" fmla="*/ 314848 w 2684164"/>
              <a:gd name="connsiteY84" fmla="*/ 574834 h 4340073"/>
              <a:gd name="connsiteX85" fmla="*/ 228646 w 2684164"/>
              <a:gd name="connsiteY85" fmla="*/ 711995 h 4340073"/>
              <a:gd name="connsiteX86" fmla="*/ 255318 w 2684164"/>
              <a:gd name="connsiteY86" fmla="*/ 758667 h 4340073"/>
              <a:gd name="connsiteX87" fmla="*/ 241029 w 2684164"/>
              <a:gd name="connsiteY87" fmla="*/ 834390 h 4340073"/>
              <a:gd name="connsiteX88" fmla="*/ 295798 w 2684164"/>
              <a:gd name="connsiteY88" fmla="*/ 849630 h 4340073"/>
              <a:gd name="connsiteX89" fmla="*/ 343899 w 2684164"/>
              <a:gd name="connsiteY89" fmla="*/ 872966 h 4340073"/>
              <a:gd name="connsiteX90" fmla="*/ 317230 w 2684164"/>
              <a:gd name="connsiteY90" fmla="*/ 957263 h 4340073"/>
              <a:gd name="connsiteX91" fmla="*/ 314849 w 2684164"/>
              <a:gd name="connsiteY91" fmla="*/ 1051560 h 4340073"/>
              <a:gd name="connsiteX92" fmla="*/ 231506 w 2684164"/>
              <a:gd name="connsiteY92" fmla="*/ 1096803 h 4340073"/>
              <a:gd name="connsiteX93" fmla="*/ 152447 w 2684164"/>
              <a:gd name="connsiteY93" fmla="*/ 1095376 h 4340073"/>
              <a:gd name="connsiteX94" fmla="*/ 159114 w 2684164"/>
              <a:gd name="connsiteY94" fmla="*/ 1245395 h 4340073"/>
              <a:gd name="connsiteX95" fmla="*/ 221503 w 2684164"/>
              <a:gd name="connsiteY95" fmla="*/ 1283494 h 4340073"/>
              <a:gd name="connsiteX96" fmla="*/ 210073 w 2684164"/>
              <a:gd name="connsiteY96" fmla="*/ 1344454 h 4340073"/>
              <a:gd name="connsiteX97" fmla="*/ 292464 w 2684164"/>
              <a:gd name="connsiteY97" fmla="*/ 1416368 h 4340073"/>
              <a:gd name="connsiteX98" fmla="*/ 272938 w 2684164"/>
              <a:gd name="connsiteY98" fmla="*/ 1466374 h 4340073"/>
              <a:gd name="connsiteX99" fmla="*/ 237219 w 2684164"/>
              <a:gd name="connsiteY99" fmla="*/ 1567339 h 4340073"/>
              <a:gd name="connsiteX100" fmla="*/ 212455 w 2684164"/>
              <a:gd name="connsiteY100" fmla="*/ 1594485 h 4340073"/>
              <a:gd name="connsiteX101" fmla="*/ 152923 w 2684164"/>
              <a:gd name="connsiteY101" fmla="*/ 1602105 h 4340073"/>
              <a:gd name="connsiteX102" fmla="*/ 96249 w 2684164"/>
              <a:gd name="connsiteY102" fmla="*/ 1652111 h 4340073"/>
              <a:gd name="connsiteX103" fmla="*/ 35289 w 2684164"/>
              <a:gd name="connsiteY103" fmla="*/ 1684497 h 4340073"/>
              <a:gd name="connsiteX104" fmla="*/ 11001 w 2684164"/>
              <a:gd name="connsiteY104" fmla="*/ 1750219 h 4340073"/>
              <a:gd name="connsiteX105" fmla="*/ 523 w 2684164"/>
              <a:gd name="connsiteY105" fmla="*/ 1875473 h 4340073"/>
              <a:gd name="connsiteX106" fmla="*/ 29098 w 2684164"/>
              <a:gd name="connsiteY106" fmla="*/ 1938814 h 4340073"/>
              <a:gd name="connsiteX107" fmla="*/ 79104 w 2684164"/>
              <a:gd name="connsiteY107" fmla="*/ 1993107 h 4340073"/>
              <a:gd name="connsiteX108" fmla="*/ 166258 w 2684164"/>
              <a:gd name="connsiteY108" fmla="*/ 2037874 h 4340073"/>
              <a:gd name="connsiteX109" fmla="*/ 241505 w 2684164"/>
              <a:gd name="connsiteY109" fmla="*/ 2100263 h 4340073"/>
              <a:gd name="connsiteX110" fmla="*/ 265318 w 2684164"/>
              <a:gd name="connsiteY110" fmla="*/ 2182654 h 4340073"/>
              <a:gd name="connsiteX111" fmla="*/ 318182 w 2684164"/>
              <a:gd name="connsiteY111" fmla="*/ 2265045 h 4340073"/>
              <a:gd name="connsiteX112" fmla="*/ 443436 w 2684164"/>
              <a:gd name="connsiteY112" fmla="*/ 2258854 h 4340073"/>
              <a:gd name="connsiteX113" fmla="*/ 472010 w 2684164"/>
              <a:gd name="connsiteY113" fmla="*/ 2296954 h 4340073"/>
              <a:gd name="connsiteX114" fmla="*/ 510111 w 2684164"/>
              <a:gd name="connsiteY114" fmla="*/ 2330292 h 4340073"/>
              <a:gd name="connsiteX115" fmla="*/ 541067 w 2684164"/>
              <a:gd name="connsiteY115" fmla="*/ 2318385 h 4340073"/>
              <a:gd name="connsiteX116" fmla="*/ 564403 w 2684164"/>
              <a:gd name="connsiteY116" fmla="*/ 2392680 h 4340073"/>
              <a:gd name="connsiteX117" fmla="*/ 543448 w 2684164"/>
              <a:gd name="connsiteY117" fmla="*/ 2461737 h 4340073"/>
              <a:gd name="connsiteX118" fmla="*/ 497728 w 2684164"/>
              <a:gd name="connsiteY118" fmla="*/ 2511267 h 4340073"/>
              <a:gd name="connsiteX119" fmla="*/ 499633 w 2684164"/>
              <a:gd name="connsiteY119" fmla="*/ 2549843 h 4340073"/>
              <a:gd name="connsiteX120" fmla="*/ 491061 w 2684164"/>
              <a:gd name="connsiteY120" fmla="*/ 2611279 h 4340073"/>
              <a:gd name="connsiteX121" fmla="*/ 524398 w 2684164"/>
              <a:gd name="connsiteY121" fmla="*/ 2648902 h 4340073"/>
              <a:gd name="connsiteX122" fmla="*/ 532018 w 2684164"/>
              <a:gd name="connsiteY122" fmla="*/ 2681764 h 4340073"/>
              <a:gd name="connsiteX123" fmla="*/ 564879 w 2684164"/>
              <a:gd name="connsiteY123" fmla="*/ 2642236 h 4340073"/>
              <a:gd name="connsiteX124" fmla="*/ 598217 w 2684164"/>
              <a:gd name="connsiteY124" fmla="*/ 2584610 h 4340073"/>
              <a:gd name="connsiteX125" fmla="*/ 655366 w 2684164"/>
              <a:gd name="connsiteY125" fmla="*/ 2589848 h 4340073"/>
              <a:gd name="connsiteX126" fmla="*/ 717279 w 2684164"/>
              <a:gd name="connsiteY126" fmla="*/ 2680812 h 4340073"/>
              <a:gd name="connsiteX127" fmla="*/ 755855 w 2684164"/>
              <a:gd name="connsiteY127" fmla="*/ 2739390 h 4340073"/>
              <a:gd name="connsiteX128" fmla="*/ 713945 w 2684164"/>
              <a:gd name="connsiteY128" fmla="*/ 2816067 h 4340073"/>
              <a:gd name="connsiteX129" fmla="*/ 642032 w 2684164"/>
              <a:gd name="connsiteY129" fmla="*/ 2851785 h 4340073"/>
              <a:gd name="connsiteX130" fmla="*/ 592978 w 2684164"/>
              <a:gd name="connsiteY130" fmla="*/ 2914174 h 4340073"/>
              <a:gd name="connsiteX131" fmla="*/ 526779 w 2684164"/>
              <a:gd name="connsiteY131" fmla="*/ 2938462 h 4340073"/>
              <a:gd name="connsiteX132" fmla="*/ 497252 w 2684164"/>
              <a:gd name="connsiteY132" fmla="*/ 2980373 h 4340073"/>
              <a:gd name="connsiteX133" fmla="*/ 527732 w 2684164"/>
              <a:gd name="connsiteY133" fmla="*/ 3081814 h 4340073"/>
              <a:gd name="connsiteX134" fmla="*/ 533923 w 2684164"/>
              <a:gd name="connsiteY134" fmla="*/ 3220403 h 4340073"/>
              <a:gd name="connsiteX135" fmla="*/ 588692 w 2684164"/>
              <a:gd name="connsiteY135" fmla="*/ 3276601 h 4340073"/>
              <a:gd name="connsiteX136" fmla="*/ 614886 w 2684164"/>
              <a:gd name="connsiteY136" fmla="*/ 3342323 h 4340073"/>
              <a:gd name="connsiteX137" fmla="*/ 586311 w 2684164"/>
              <a:gd name="connsiteY137" fmla="*/ 3392329 h 4340073"/>
              <a:gd name="connsiteX138" fmla="*/ 586310 w 2684164"/>
              <a:gd name="connsiteY138" fmla="*/ 3450432 h 4340073"/>
              <a:gd name="connsiteX139" fmla="*/ 562498 w 2684164"/>
              <a:gd name="connsiteY139" fmla="*/ 3493294 h 4340073"/>
              <a:gd name="connsiteX140" fmla="*/ 546781 w 2684164"/>
              <a:gd name="connsiteY140" fmla="*/ 3561398 h 4340073"/>
              <a:gd name="connsiteX141" fmla="*/ 538686 w 2684164"/>
              <a:gd name="connsiteY141" fmla="*/ 3611404 h 4340073"/>
              <a:gd name="connsiteX142" fmla="*/ 519635 w 2684164"/>
              <a:gd name="connsiteY142" fmla="*/ 3654266 h 4340073"/>
              <a:gd name="connsiteX143" fmla="*/ 547258 w 2684164"/>
              <a:gd name="connsiteY143" fmla="*/ 3685223 h 4340073"/>
              <a:gd name="connsiteX144" fmla="*/ 600598 w 2684164"/>
              <a:gd name="connsiteY144" fmla="*/ 3699034 h 4340073"/>
              <a:gd name="connsiteX145" fmla="*/ 659653 w 2684164"/>
              <a:gd name="connsiteY145" fmla="*/ 3678556 h 4340073"/>
              <a:gd name="connsiteX146" fmla="*/ 661558 w 2684164"/>
              <a:gd name="connsiteY146" fmla="*/ 3725703 h 4340073"/>
              <a:gd name="connsiteX147" fmla="*/ 717279 w 2684164"/>
              <a:gd name="connsiteY147" fmla="*/ 3725704 h 4340073"/>
              <a:gd name="connsiteX148" fmla="*/ 781573 w 2684164"/>
              <a:gd name="connsiteY148" fmla="*/ 3743801 h 4340073"/>
              <a:gd name="connsiteX149" fmla="*/ 807767 w 2684164"/>
              <a:gd name="connsiteY149" fmla="*/ 3792379 h 4340073"/>
              <a:gd name="connsiteX150" fmla="*/ 844438 w 2684164"/>
              <a:gd name="connsiteY150" fmla="*/ 3798094 h 4340073"/>
              <a:gd name="connsiteX151" fmla="*/ 872061 w 2684164"/>
              <a:gd name="connsiteY151" fmla="*/ 3815716 h 4340073"/>
              <a:gd name="connsiteX152" fmla="*/ 890158 w 2684164"/>
              <a:gd name="connsiteY152" fmla="*/ 3836194 h 4340073"/>
              <a:gd name="connsiteX153" fmla="*/ 897778 w 2684164"/>
              <a:gd name="connsiteY153" fmla="*/ 3866674 h 4340073"/>
              <a:gd name="connsiteX154" fmla="*/ 913018 w 2684164"/>
              <a:gd name="connsiteY154" fmla="*/ 3889534 h 4340073"/>
              <a:gd name="connsiteX155" fmla="*/ 957309 w 2684164"/>
              <a:gd name="connsiteY155" fmla="*/ 3922872 h 4340073"/>
              <a:gd name="connsiteX156" fmla="*/ 989218 w 2684164"/>
              <a:gd name="connsiteY156" fmla="*/ 3973354 h 4340073"/>
              <a:gd name="connsiteX157" fmla="*/ 1004458 w 2684164"/>
              <a:gd name="connsiteY157" fmla="*/ 3996214 h 4340073"/>
              <a:gd name="connsiteX158" fmla="*/ 1027318 w 2684164"/>
              <a:gd name="connsiteY158" fmla="*/ 4034314 h 4340073"/>
              <a:gd name="connsiteX159" fmla="*/ 1060179 w 2684164"/>
              <a:gd name="connsiteY159" fmla="*/ 4120039 h 4340073"/>
              <a:gd name="connsiteX160" fmla="*/ 1136856 w 2684164"/>
              <a:gd name="connsiteY160" fmla="*/ 4154329 h 4340073"/>
              <a:gd name="connsiteX161" fmla="*/ 1166383 w 2684164"/>
              <a:gd name="connsiteY161" fmla="*/ 4216241 h 4340073"/>
              <a:gd name="connsiteX162" fmla="*/ 1203054 w 2684164"/>
              <a:gd name="connsiteY162" fmla="*/ 4211479 h 4340073"/>
              <a:gd name="connsiteX163" fmla="*/ 1246393 w 2684164"/>
              <a:gd name="connsiteY163" fmla="*/ 4259581 h 4340073"/>
              <a:gd name="connsiteX164" fmla="*/ 1309258 w 2684164"/>
              <a:gd name="connsiteY164" fmla="*/ 4340067 h 4340073"/>
              <a:gd name="connsiteX165" fmla="*/ 1337833 w 2684164"/>
              <a:gd name="connsiteY165" fmla="*/ 4288631 h 4340073"/>
              <a:gd name="connsiteX166" fmla="*/ 1334023 w 2684164"/>
              <a:gd name="connsiteY166" fmla="*/ 4254342 h 4340073"/>
              <a:gd name="connsiteX167" fmla="*/ 1405938 w 2684164"/>
              <a:gd name="connsiteY167" fmla="*/ 4201002 h 4340073"/>
              <a:gd name="connsiteX168" fmla="*/ 1407842 w 2684164"/>
              <a:gd name="connsiteY168" fmla="*/ 4185285 h 4340073"/>
              <a:gd name="connsiteX169" fmla="*/ 1426098 w 2684164"/>
              <a:gd name="connsiteY169" fmla="*/ 4198779 h 4340073"/>
              <a:gd name="connsiteX170" fmla="*/ 1480708 w 2684164"/>
              <a:gd name="connsiteY170" fmla="*/ 4174014 h 4340073"/>
              <a:gd name="connsiteX171" fmla="*/ 1545478 w 2684164"/>
              <a:gd name="connsiteY171" fmla="*/ 4156234 h 4340073"/>
              <a:gd name="connsiteX172" fmla="*/ 1582308 w 2684164"/>
              <a:gd name="connsiteY172" fmla="*/ 4113689 h 4340073"/>
              <a:gd name="connsiteX173" fmla="*/ 1617868 w 2684164"/>
              <a:gd name="connsiteY173" fmla="*/ 4078129 h 4340073"/>
              <a:gd name="connsiteX174" fmla="*/ 1695973 w 2684164"/>
              <a:gd name="connsiteY174" fmla="*/ 4055904 h 4340073"/>
              <a:gd name="connsiteX175" fmla="*/ 1781698 w 2684164"/>
              <a:gd name="connsiteY175" fmla="*/ 4020344 h 4340073"/>
              <a:gd name="connsiteX176" fmla="*/ 1895998 w 2684164"/>
              <a:gd name="connsiteY176" fmla="*/ 3973354 h 4340073"/>
              <a:gd name="connsiteX177" fmla="*/ 1979818 w 2684164"/>
              <a:gd name="connsiteY177" fmla="*/ 3925729 h 4340073"/>
              <a:gd name="connsiteX178" fmla="*/ 2071258 w 2684164"/>
              <a:gd name="connsiteY178" fmla="*/ 3869214 h 4340073"/>
              <a:gd name="connsiteX179" fmla="*/ 2145553 w 2684164"/>
              <a:gd name="connsiteY179" fmla="*/ 3781584 h 4340073"/>
              <a:gd name="connsiteX180" fmla="*/ 2172223 w 2684164"/>
              <a:gd name="connsiteY180" fmla="*/ 3703479 h 4340073"/>
              <a:gd name="connsiteX181" fmla="*/ 2155078 w 2684164"/>
              <a:gd name="connsiteY181" fmla="*/ 3630454 h 4340073"/>
              <a:gd name="connsiteX182" fmla="*/ 2132218 w 2684164"/>
              <a:gd name="connsiteY182" fmla="*/ 3622834 h 4340073"/>
              <a:gd name="connsiteX183" fmla="*/ 2116978 w 2684164"/>
              <a:gd name="connsiteY183" fmla="*/ 3706654 h 4340073"/>
              <a:gd name="connsiteX184" fmla="*/ 2101738 w 2684164"/>
              <a:gd name="connsiteY184" fmla="*/ 3683794 h 4340073"/>
              <a:gd name="connsiteX185" fmla="*/ 2040778 w 2684164"/>
              <a:gd name="connsiteY185" fmla="*/ 3691414 h 4340073"/>
              <a:gd name="connsiteX186" fmla="*/ 2048398 w 2684164"/>
              <a:gd name="connsiteY186" fmla="*/ 3729514 h 4340073"/>
              <a:gd name="connsiteX187" fmla="*/ 2071258 w 2684164"/>
              <a:gd name="connsiteY187" fmla="*/ 3744754 h 4340073"/>
              <a:gd name="connsiteX188" fmla="*/ 2086498 w 2684164"/>
              <a:gd name="connsiteY188" fmla="*/ 3775234 h 4340073"/>
              <a:gd name="connsiteX189" fmla="*/ 2078878 w 2684164"/>
              <a:gd name="connsiteY189" fmla="*/ 3820954 h 4340073"/>
              <a:gd name="connsiteX190" fmla="*/ 2002678 w 2684164"/>
              <a:gd name="connsiteY190" fmla="*/ 3775234 h 4340073"/>
              <a:gd name="connsiteX191" fmla="*/ 1987438 w 2684164"/>
              <a:gd name="connsiteY191" fmla="*/ 3676174 h 4340073"/>
              <a:gd name="connsiteX192" fmla="*/ 1964578 w 2684164"/>
              <a:gd name="connsiteY192" fmla="*/ 3653314 h 4340073"/>
              <a:gd name="connsiteX193" fmla="*/ 1972198 w 2684164"/>
              <a:gd name="connsiteY193" fmla="*/ 3607594 h 4340073"/>
              <a:gd name="connsiteX194" fmla="*/ 2017918 w 2684164"/>
              <a:gd name="connsiteY194" fmla="*/ 3599974 h 4340073"/>
              <a:gd name="connsiteX195" fmla="*/ 2025538 w 2684164"/>
              <a:gd name="connsiteY195" fmla="*/ 3546634 h 4340073"/>
              <a:gd name="connsiteX196" fmla="*/ 2056018 w 2684164"/>
              <a:gd name="connsiteY196" fmla="*/ 3554254 h 4340073"/>
              <a:gd name="connsiteX197" fmla="*/ 2086498 w 2684164"/>
              <a:gd name="connsiteY197" fmla="*/ 3516154 h 4340073"/>
              <a:gd name="connsiteX198" fmla="*/ 2116978 w 2684164"/>
              <a:gd name="connsiteY198" fmla="*/ 3485674 h 4340073"/>
              <a:gd name="connsiteX199" fmla="*/ 2132218 w 2684164"/>
              <a:gd name="connsiteY199" fmla="*/ 3462814 h 4340073"/>
              <a:gd name="connsiteX200" fmla="*/ 2162698 w 2684164"/>
              <a:gd name="connsiteY200" fmla="*/ 3439954 h 4340073"/>
              <a:gd name="connsiteX201" fmla="*/ 2231278 w 2684164"/>
              <a:gd name="connsiteY201" fmla="*/ 3348514 h 4340073"/>
              <a:gd name="connsiteX202" fmla="*/ 2238898 w 2684164"/>
              <a:gd name="connsiteY202" fmla="*/ 3318034 h 4340073"/>
              <a:gd name="connsiteX203" fmla="*/ 2261758 w 2684164"/>
              <a:gd name="connsiteY203" fmla="*/ 3257074 h 4340073"/>
              <a:gd name="connsiteX204" fmla="*/ 2269378 w 2684164"/>
              <a:gd name="connsiteY204" fmla="*/ 3211354 h 4340073"/>
              <a:gd name="connsiteX205" fmla="*/ 2292238 w 2684164"/>
              <a:gd name="connsiteY205" fmla="*/ 3165634 h 4340073"/>
              <a:gd name="connsiteX206" fmla="*/ 2307478 w 2684164"/>
              <a:gd name="connsiteY206" fmla="*/ 3127534 h 4340073"/>
              <a:gd name="connsiteX207" fmla="*/ 2345578 w 2684164"/>
              <a:gd name="connsiteY207" fmla="*/ 3112294 h 4340073"/>
              <a:gd name="connsiteX208" fmla="*/ 2368438 w 2684164"/>
              <a:gd name="connsiteY208" fmla="*/ 3097054 h 4340073"/>
              <a:gd name="connsiteX209" fmla="*/ 2487977 w 2684164"/>
              <a:gd name="connsiteY209" fmla="*/ 3067050 h 4340073"/>
              <a:gd name="connsiteX210" fmla="*/ 2586085 w 2684164"/>
              <a:gd name="connsiteY210" fmla="*/ 3063717 h 4340073"/>
              <a:gd name="connsiteX211" fmla="*/ 2678476 w 2684164"/>
              <a:gd name="connsiteY211" fmla="*/ 3054668 h 4340073"/>
              <a:gd name="connsiteX0" fmla="*/ 2678476 w 2684164"/>
              <a:gd name="connsiteY0" fmla="*/ 3054668 h 4340073"/>
              <a:gd name="connsiteX1" fmla="*/ 2673238 w 2684164"/>
              <a:gd name="connsiteY1" fmla="*/ 3028474 h 4340073"/>
              <a:gd name="connsiteX2" fmla="*/ 2665618 w 2684164"/>
              <a:gd name="connsiteY2" fmla="*/ 2975134 h 4340073"/>
              <a:gd name="connsiteX3" fmla="*/ 2623708 w 2684164"/>
              <a:gd name="connsiteY3" fmla="*/ 2967038 h 4340073"/>
              <a:gd name="connsiteX4" fmla="*/ 2560367 w 2684164"/>
              <a:gd name="connsiteY4" fmla="*/ 2966561 h 4340073"/>
              <a:gd name="connsiteX5" fmla="*/ 2519410 w 2684164"/>
              <a:gd name="connsiteY5" fmla="*/ 2908936 h 4340073"/>
              <a:gd name="connsiteX6" fmla="*/ 2457021 w 2684164"/>
              <a:gd name="connsiteY6" fmla="*/ 2905601 h 4340073"/>
              <a:gd name="connsiteX7" fmla="*/ 2410349 w 2684164"/>
              <a:gd name="connsiteY7" fmla="*/ 2889885 h 4340073"/>
              <a:gd name="connsiteX8" fmla="*/ 2376058 w 2684164"/>
              <a:gd name="connsiteY8" fmla="*/ 2876074 h 4340073"/>
              <a:gd name="connsiteX9" fmla="*/ 2347960 w 2684164"/>
              <a:gd name="connsiteY9" fmla="*/ 2856071 h 4340073"/>
              <a:gd name="connsiteX10" fmla="*/ 2293190 w 2684164"/>
              <a:gd name="connsiteY10" fmla="*/ 2824163 h 4340073"/>
              <a:gd name="connsiteX11" fmla="*/ 2218895 w 2684164"/>
              <a:gd name="connsiteY11" fmla="*/ 2864167 h 4340073"/>
              <a:gd name="connsiteX12" fmla="*/ 2178414 w 2684164"/>
              <a:gd name="connsiteY12" fmla="*/ 2825116 h 4340073"/>
              <a:gd name="connsiteX13" fmla="*/ 2143172 w 2684164"/>
              <a:gd name="connsiteY13" fmla="*/ 2746058 h 4340073"/>
              <a:gd name="connsiteX14" fmla="*/ 2123646 w 2684164"/>
              <a:gd name="connsiteY14" fmla="*/ 2684621 h 4340073"/>
              <a:gd name="connsiteX15" fmla="*/ 2105549 w 2684164"/>
              <a:gd name="connsiteY15" fmla="*/ 2649379 h 4340073"/>
              <a:gd name="connsiteX16" fmla="*/ 2104119 w 2684164"/>
              <a:gd name="connsiteY16" fmla="*/ 2600801 h 4340073"/>
              <a:gd name="connsiteX17" fmla="*/ 2026490 w 2684164"/>
              <a:gd name="connsiteY17" fmla="*/ 2686051 h 4340073"/>
              <a:gd name="connsiteX18" fmla="*/ 1959340 w 2684164"/>
              <a:gd name="connsiteY18" fmla="*/ 2754154 h 4340073"/>
              <a:gd name="connsiteX19" fmla="*/ 1912191 w 2684164"/>
              <a:gd name="connsiteY19" fmla="*/ 2713196 h 4340073"/>
              <a:gd name="connsiteX20" fmla="*/ 1775507 w 2684164"/>
              <a:gd name="connsiteY20" fmla="*/ 2699862 h 4340073"/>
              <a:gd name="connsiteX21" fmla="*/ 1677399 w 2684164"/>
              <a:gd name="connsiteY21" fmla="*/ 2689860 h 4340073"/>
              <a:gd name="connsiteX22" fmla="*/ 1606915 w 2684164"/>
              <a:gd name="connsiteY22" fmla="*/ 2582229 h 4340073"/>
              <a:gd name="connsiteX23" fmla="*/ 1542145 w 2684164"/>
              <a:gd name="connsiteY23" fmla="*/ 2584133 h 4340073"/>
              <a:gd name="connsiteX24" fmla="*/ 1517379 w 2684164"/>
              <a:gd name="connsiteY24" fmla="*/ 2563654 h 4340073"/>
              <a:gd name="connsiteX25" fmla="*/ 1469278 w 2684164"/>
              <a:gd name="connsiteY25" fmla="*/ 2381726 h 4340073"/>
              <a:gd name="connsiteX26" fmla="*/ 1438798 w 2684164"/>
              <a:gd name="connsiteY26" fmla="*/ 2289334 h 4340073"/>
              <a:gd name="connsiteX27" fmla="*/ 1400698 w 2684164"/>
              <a:gd name="connsiteY27" fmla="*/ 2220754 h 4340073"/>
              <a:gd name="connsiteX28" fmla="*/ 1385458 w 2684164"/>
              <a:gd name="connsiteY28" fmla="*/ 2197894 h 4340073"/>
              <a:gd name="connsiteX29" fmla="*/ 1374981 w 2684164"/>
              <a:gd name="connsiteY29" fmla="*/ 2152651 h 4340073"/>
              <a:gd name="connsiteX30" fmla="*/ 1369742 w 2684164"/>
              <a:gd name="connsiteY30" fmla="*/ 2052162 h 4340073"/>
              <a:gd name="connsiteX31" fmla="*/ 1384030 w 2684164"/>
              <a:gd name="connsiteY31" fmla="*/ 1982630 h 4340073"/>
              <a:gd name="connsiteX32" fmla="*/ 1315926 w 2684164"/>
              <a:gd name="connsiteY32" fmla="*/ 1917859 h 4340073"/>
              <a:gd name="connsiteX33" fmla="*/ 1282588 w 2684164"/>
              <a:gd name="connsiteY33" fmla="*/ 1912621 h 4340073"/>
              <a:gd name="connsiteX34" fmla="*/ 1184957 w 2684164"/>
              <a:gd name="connsiteY34" fmla="*/ 1853089 h 4340073"/>
              <a:gd name="connsiteX35" fmla="*/ 1126856 w 2684164"/>
              <a:gd name="connsiteY35" fmla="*/ 1863567 h 4340073"/>
              <a:gd name="connsiteX36" fmla="*/ 1074467 w 2684164"/>
              <a:gd name="connsiteY36" fmla="*/ 1897379 h 4340073"/>
              <a:gd name="connsiteX37" fmla="*/ 1025413 w 2684164"/>
              <a:gd name="connsiteY37" fmla="*/ 1923098 h 4340073"/>
              <a:gd name="connsiteX38" fmla="*/ 958738 w 2684164"/>
              <a:gd name="connsiteY38" fmla="*/ 1984058 h 4340073"/>
              <a:gd name="connsiteX39" fmla="*/ 909684 w 2684164"/>
              <a:gd name="connsiteY39" fmla="*/ 1941672 h 4340073"/>
              <a:gd name="connsiteX40" fmla="*/ 854917 w 2684164"/>
              <a:gd name="connsiteY40" fmla="*/ 1915002 h 4340073"/>
              <a:gd name="connsiteX41" fmla="*/ 823960 w 2684164"/>
              <a:gd name="connsiteY41" fmla="*/ 1889284 h 4340073"/>
              <a:gd name="connsiteX42" fmla="*/ 800624 w 2684164"/>
              <a:gd name="connsiteY42" fmla="*/ 1846898 h 4340073"/>
              <a:gd name="connsiteX43" fmla="*/ 814912 w 2684164"/>
              <a:gd name="connsiteY43" fmla="*/ 1789748 h 4340073"/>
              <a:gd name="connsiteX44" fmla="*/ 804433 w 2684164"/>
              <a:gd name="connsiteY44" fmla="*/ 1720215 h 4340073"/>
              <a:gd name="connsiteX45" fmla="*/ 783955 w 2684164"/>
              <a:gd name="connsiteY45" fmla="*/ 1625441 h 4340073"/>
              <a:gd name="connsiteX46" fmla="*/ 760141 w 2684164"/>
              <a:gd name="connsiteY46" fmla="*/ 1635919 h 4340073"/>
              <a:gd name="connsiteX47" fmla="*/ 701563 w 2684164"/>
              <a:gd name="connsiteY47" fmla="*/ 1571626 h 4340073"/>
              <a:gd name="connsiteX48" fmla="*/ 730138 w 2684164"/>
              <a:gd name="connsiteY48" fmla="*/ 1519714 h 4340073"/>
              <a:gd name="connsiteX49" fmla="*/ 777763 w 2684164"/>
              <a:gd name="connsiteY49" fmla="*/ 1455420 h 4340073"/>
              <a:gd name="connsiteX50" fmla="*/ 775858 w 2684164"/>
              <a:gd name="connsiteY50" fmla="*/ 1429227 h 4340073"/>
              <a:gd name="connsiteX51" fmla="*/ 818721 w 2684164"/>
              <a:gd name="connsiteY51" fmla="*/ 1375409 h 4340073"/>
              <a:gd name="connsiteX52" fmla="*/ 826818 w 2684164"/>
              <a:gd name="connsiteY52" fmla="*/ 1282542 h 4340073"/>
              <a:gd name="connsiteX53" fmla="*/ 812529 w 2684164"/>
              <a:gd name="connsiteY53" fmla="*/ 1198721 h 4340073"/>
              <a:gd name="connsiteX54" fmla="*/ 780144 w 2684164"/>
              <a:gd name="connsiteY54" fmla="*/ 1151573 h 4340073"/>
              <a:gd name="connsiteX55" fmla="*/ 761571 w 2684164"/>
              <a:gd name="connsiteY55" fmla="*/ 1070134 h 4340073"/>
              <a:gd name="connsiteX56" fmla="*/ 805387 w 2684164"/>
              <a:gd name="connsiteY56" fmla="*/ 1034892 h 4340073"/>
              <a:gd name="connsiteX57" fmla="*/ 808720 w 2684164"/>
              <a:gd name="connsiteY57" fmla="*/ 976789 h 4340073"/>
              <a:gd name="connsiteX58" fmla="*/ 821102 w 2684164"/>
              <a:gd name="connsiteY58" fmla="*/ 901065 h 4340073"/>
              <a:gd name="connsiteX59" fmla="*/ 830151 w 2684164"/>
              <a:gd name="connsiteY59" fmla="*/ 833914 h 4340073"/>
              <a:gd name="connsiteX60" fmla="*/ 844915 w 2684164"/>
              <a:gd name="connsiteY60" fmla="*/ 795814 h 4340073"/>
              <a:gd name="connsiteX61" fmla="*/ 860154 w 2684164"/>
              <a:gd name="connsiteY61" fmla="*/ 762475 h 4340073"/>
              <a:gd name="connsiteX62" fmla="*/ 833961 w 2684164"/>
              <a:gd name="connsiteY62" fmla="*/ 696754 h 4340073"/>
              <a:gd name="connsiteX63" fmla="*/ 818245 w 2684164"/>
              <a:gd name="connsiteY63" fmla="*/ 573405 h 4340073"/>
              <a:gd name="connsiteX64" fmla="*/ 787764 w 2684164"/>
              <a:gd name="connsiteY64" fmla="*/ 536259 h 4340073"/>
              <a:gd name="connsiteX65" fmla="*/ 770143 w 2684164"/>
              <a:gd name="connsiteY65" fmla="*/ 505777 h 4340073"/>
              <a:gd name="connsiteX66" fmla="*/ 747283 w 2684164"/>
              <a:gd name="connsiteY66" fmla="*/ 430054 h 4340073"/>
              <a:gd name="connsiteX67" fmla="*/ 720137 w 2684164"/>
              <a:gd name="connsiteY67" fmla="*/ 349091 h 4340073"/>
              <a:gd name="connsiteX68" fmla="*/ 732519 w 2684164"/>
              <a:gd name="connsiteY68" fmla="*/ 321469 h 4340073"/>
              <a:gd name="connsiteX69" fmla="*/ 729187 w 2684164"/>
              <a:gd name="connsiteY69" fmla="*/ 256223 h 4340073"/>
              <a:gd name="connsiteX70" fmla="*/ 710137 w 2684164"/>
              <a:gd name="connsiteY70" fmla="*/ 241935 h 4340073"/>
              <a:gd name="connsiteX71" fmla="*/ 702040 w 2684164"/>
              <a:gd name="connsiteY71" fmla="*/ 171451 h 4340073"/>
              <a:gd name="connsiteX72" fmla="*/ 668226 w 2684164"/>
              <a:gd name="connsiteY72" fmla="*/ 120015 h 4340073"/>
              <a:gd name="connsiteX73" fmla="*/ 679180 w 2684164"/>
              <a:gd name="connsiteY73" fmla="*/ 70485 h 4340073"/>
              <a:gd name="connsiteX74" fmla="*/ 650127 w 2684164"/>
              <a:gd name="connsiteY74" fmla="*/ 0 h 4340073"/>
              <a:gd name="connsiteX75" fmla="*/ 605837 w 2684164"/>
              <a:gd name="connsiteY75" fmla="*/ 10001 h 4340073"/>
              <a:gd name="connsiteX76" fmla="*/ 535352 w 2684164"/>
              <a:gd name="connsiteY76" fmla="*/ 85249 h 4340073"/>
              <a:gd name="connsiteX77" fmla="*/ 552497 w 2684164"/>
              <a:gd name="connsiteY77" fmla="*/ 158591 h 4340073"/>
              <a:gd name="connsiteX78" fmla="*/ 545831 w 2684164"/>
              <a:gd name="connsiteY78" fmla="*/ 234792 h 4340073"/>
              <a:gd name="connsiteX79" fmla="*/ 498205 w 2684164"/>
              <a:gd name="connsiteY79" fmla="*/ 313373 h 4340073"/>
              <a:gd name="connsiteX80" fmla="*/ 453913 w 2684164"/>
              <a:gd name="connsiteY80" fmla="*/ 408147 h 4340073"/>
              <a:gd name="connsiteX81" fmla="*/ 361044 w 2684164"/>
              <a:gd name="connsiteY81" fmla="*/ 381476 h 4340073"/>
              <a:gd name="connsiteX82" fmla="*/ 293418 w 2684164"/>
              <a:gd name="connsiteY82" fmla="*/ 441960 h 4340073"/>
              <a:gd name="connsiteX83" fmla="*/ 263413 w 2684164"/>
              <a:gd name="connsiteY83" fmla="*/ 513874 h 4340073"/>
              <a:gd name="connsiteX84" fmla="*/ 314848 w 2684164"/>
              <a:gd name="connsiteY84" fmla="*/ 574834 h 4340073"/>
              <a:gd name="connsiteX85" fmla="*/ 228646 w 2684164"/>
              <a:gd name="connsiteY85" fmla="*/ 711995 h 4340073"/>
              <a:gd name="connsiteX86" fmla="*/ 255318 w 2684164"/>
              <a:gd name="connsiteY86" fmla="*/ 758667 h 4340073"/>
              <a:gd name="connsiteX87" fmla="*/ 241029 w 2684164"/>
              <a:gd name="connsiteY87" fmla="*/ 834390 h 4340073"/>
              <a:gd name="connsiteX88" fmla="*/ 295798 w 2684164"/>
              <a:gd name="connsiteY88" fmla="*/ 849630 h 4340073"/>
              <a:gd name="connsiteX89" fmla="*/ 343899 w 2684164"/>
              <a:gd name="connsiteY89" fmla="*/ 872966 h 4340073"/>
              <a:gd name="connsiteX90" fmla="*/ 317230 w 2684164"/>
              <a:gd name="connsiteY90" fmla="*/ 957263 h 4340073"/>
              <a:gd name="connsiteX91" fmla="*/ 314849 w 2684164"/>
              <a:gd name="connsiteY91" fmla="*/ 1051560 h 4340073"/>
              <a:gd name="connsiteX92" fmla="*/ 231506 w 2684164"/>
              <a:gd name="connsiteY92" fmla="*/ 1096803 h 4340073"/>
              <a:gd name="connsiteX93" fmla="*/ 152447 w 2684164"/>
              <a:gd name="connsiteY93" fmla="*/ 1095376 h 4340073"/>
              <a:gd name="connsiteX94" fmla="*/ 159114 w 2684164"/>
              <a:gd name="connsiteY94" fmla="*/ 1245395 h 4340073"/>
              <a:gd name="connsiteX95" fmla="*/ 221503 w 2684164"/>
              <a:gd name="connsiteY95" fmla="*/ 1283494 h 4340073"/>
              <a:gd name="connsiteX96" fmla="*/ 210073 w 2684164"/>
              <a:gd name="connsiteY96" fmla="*/ 1344454 h 4340073"/>
              <a:gd name="connsiteX97" fmla="*/ 292464 w 2684164"/>
              <a:gd name="connsiteY97" fmla="*/ 1416368 h 4340073"/>
              <a:gd name="connsiteX98" fmla="*/ 272938 w 2684164"/>
              <a:gd name="connsiteY98" fmla="*/ 1466374 h 4340073"/>
              <a:gd name="connsiteX99" fmla="*/ 237219 w 2684164"/>
              <a:gd name="connsiteY99" fmla="*/ 1567339 h 4340073"/>
              <a:gd name="connsiteX100" fmla="*/ 212455 w 2684164"/>
              <a:gd name="connsiteY100" fmla="*/ 1594485 h 4340073"/>
              <a:gd name="connsiteX101" fmla="*/ 152923 w 2684164"/>
              <a:gd name="connsiteY101" fmla="*/ 1602105 h 4340073"/>
              <a:gd name="connsiteX102" fmla="*/ 96249 w 2684164"/>
              <a:gd name="connsiteY102" fmla="*/ 1652111 h 4340073"/>
              <a:gd name="connsiteX103" fmla="*/ 35289 w 2684164"/>
              <a:gd name="connsiteY103" fmla="*/ 1684497 h 4340073"/>
              <a:gd name="connsiteX104" fmla="*/ 11001 w 2684164"/>
              <a:gd name="connsiteY104" fmla="*/ 1750219 h 4340073"/>
              <a:gd name="connsiteX105" fmla="*/ 523 w 2684164"/>
              <a:gd name="connsiteY105" fmla="*/ 1875473 h 4340073"/>
              <a:gd name="connsiteX106" fmla="*/ 29098 w 2684164"/>
              <a:gd name="connsiteY106" fmla="*/ 1938814 h 4340073"/>
              <a:gd name="connsiteX107" fmla="*/ 79104 w 2684164"/>
              <a:gd name="connsiteY107" fmla="*/ 1993107 h 4340073"/>
              <a:gd name="connsiteX108" fmla="*/ 166258 w 2684164"/>
              <a:gd name="connsiteY108" fmla="*/ 2037874 h 4340073"/>
              <a:gd name="connsiteX109" fmla="*/ 241505 w 2684164"/>
              <a:gd name="connsiteY109" fmla="*/ 2100263 h 4340073"/>
              <a:gd name="connsiteX110" fmla="*/ 265318 w 2684164"/>
              <a:gd name="connsiteY110" fmla="*/ 2182654 h 4340073"/>
              <a:gd name="connsiteX111" fmla="*/ 318182 w 2684164"/>
              <a:gd name="connsiteY111" fmla="*/ 2265045 h 4340073"/>
              <a:gd name="connsiteX112" fmla="*/ 443436 w 2684164"/>
              <a:gd name="connsiteY112" fmla="*/ 2258854 h 4340073"/>
              <a:gd name="connsiteX113" fmla="*/ 472010 w 2684164"/>
              <a:gd name="connsiteY113" fmla="*/ 2296954 h 4340073"/>
              <a:gd name="connsiteX114" fmla="*/ 510111 w 2684164"/>
              <a:gd name="connsiteY114" fmla="*/ 2330292 h 4340073"/>
              <a:gd name="connsiteX115" fmla="*/ 541067 w 2684164"/>
              <a:gd name="connsiteY115" fmla="*/ 2318385 h 4340073"/>
              <a:gd name="connsiteX116" fmla="*/ 564403 w 2684164"/>
              <a:gd name="connsiteY116" fmla="*/ 2392680 h 4340073"/>
              <a:gd name="connsiteX117" fmla="*/ 543448 w 2684164"/>
              <a:gd name="connsiteY117" fmla="*/ 2461737 h 4340073"/>
              <a:gd name="connsiteX118" fmla="*/ 497728 w 2684164"/>
              <a:gd name="connsiteY118" fmla="*/ 2511267 h 4340073"/>
              <a:gd name="connsiteX119" fmla="*/ 499633 w 2684164"/>
              <a:gd name="connsiteY119" fmla="*/ 2549843 h 4340073"/>
              <a:gd name="connsiteX120" fmla="*/ 491061 w 2684164"/>
              <a:gd name="connsiteY120" fmla="*/ 2611279 h 4340073"/>
              <a:gd name="connsiteX121" fmla="*/ 524398 w 2684164"/>
              <a:gd name="connsiteY121" fmla="*/ 2648902 h 4340073"/>
              <a:gd name="connsiteX122" fmla="*/ 532018 w 2684164"/>
              <a:gd name="connsiteY122" fmla="*/ 2681764 h 4340073"/>
              <a:gd name="connsiteX123" fmla="*/ 564879 w 2684164"/>
              <a:gd name="connsiteY123" fmla="*/ 2642236 h 4340073"/>
              <a:gd name="connsiteX124" fmla="*/ 598217 w 2684164"/>
              <a:gd name="connsiteY124" fmla="*/ 2584610 h 4340073"/>
              <a:gd name="connsiteX125" fmla="*/ 655366 w 2684164"/>
              <a:gd name="connsiteY125" fmla="*/ 2589848 h 4340073"/>
              <a:gd name="connsiteX126" fmla="*/ 717279 w 2684164"/>
              <a:gd name="connsiteY126" fmla="*/ 2680812 h 4340073"/>
              <a:gd name="connsiteX127" fmla="*/ 755855 w 2684164"/>
              <a:gd name="connsiteY127" fmla="*/ 2739390 h 4340073"/>
              <a:gd name="connsiteX128" fmla="*/ 713945 w 2684164"/>
              <a:gd name="connsiteY128" fmla="*/ 2816067 h 4340073"/>
              <a:gd name="connsiteX129" fmla="*/ 642032 w 2684164"/>
              <a:gd name="connsiteY129" fmla="*/ 2851785 h 4340073"/>
              <a:gd name="connsiteX130" fmla="*/ 592978 w 2684164"/>
              <a:gd name="connsiteY130" fmla="*/ 2914174 h 4340073"/>
              <a:gd name="connsiteX131" fmla="*/ 526779 w 2684164"/>
              <a:gd name="connsiteY131" fmla="*/ 2938462 h 4340073"/>
              <a:gd name="connsiteX132" fmla="*/ 497252 w 2684164"/>
              <a:gd name="connsiteY132" fmla="*/ 2980373 h 4340073"/>
              <a:gd name="connsiteX133" fmla="*/ 527732 w 2684164"/>
              <a:gd name="connsiteY133" fmla="*/ 3081814 h 4340073"/>
              <a:gd name="connsiteX134" fmla="*/ 533923 w 2684164"/>
              <a:gd name="connsiteY134" fmla="*/ 3220403 h 4340073"/>
              <a:gd name="connsiteX135" fmla="*/ 588692 w 2684164"/>
              <a:gd name="connsiteY135" fmla="*/ 3276601 h 4340073"/>
              <a:gd name="connsiteX136" fmla="*/ 614886 w 2684164"/>
              <a:gd name="connsiteY136" fmla="*/ 3342323 h 4340073"/>
              <a:gd name="connsiteX137" fmla="*/ 586311 w 2684164"/>
              <a:gd name="connsiteY137" fmla="*/ 3392329 h 4340073"/>
              <a:gd name="connsiteX138" fmla="*/ 586310 w 2684164"/>
              <a:gd name="connsiteY138" fmla="*/ 3450432 h 4340073"/>
              <a:gd name="connsiteX139" fmla="*/ 562498 w 2684164"/>
              <a:gd name="connsiteY139" fmla="*/ 3493294 h 4340073"/>
              <a:gd name="connsiteX140" fmla="*/ 546781 w 2684164"/>
              <a:gd name="connsiteY140" fmla="*/ 3561398 h 4340073"/>
              <a:gd name="connsiteX141" fmla="*/ 538686 w 2684164"/>
              <a:gd name="connsiteY141" fmla="*/ 3611404 h 4340073"/>
              <a:gd name="connsiteX142" fmla="*/ 519635 w 2684164"/>
              <a:gd name="connsiteY142" fmla="*/ 3654266 h 4340073"/>
              <a:gd name="connsiteX143" fmla="*/ 547258 w 2684164"/>
              <a:gd name="connsiteY143" fmla="*/ 3685223 h 4340073"/>
              <a:gd name="connsiteX144" fmla="*/ 600598 w 2684164"/>
              <a:gd name="connsiteY144" fmla="*/ 3699034 h 4340073"/>
              <a:gd name="connsiteX145" fmla="*/ 659653 w 2684164"/>
              <a:gd name="connsiteY145" fmla="*/ 3678556 h 4340073"/>
              <a:gd name="connsiteX146" fmla="*/ 661558 w 2684164"/>
              <a:gd name="connsiteY146" fmla="*/ 3725703 h 4340073"/>
              <a:gd name="connsiteX147" fmla="*/ 717279 w 2684164"/>
              <a:gd name="connsiteY147" fmla="*/ 3725704 h 4340073"/>
              <a:gd name="connsiteX148" fmla="*/ 781573 w 2684164"/>
              <a:gd name="connsiteY148" fmla="*/ 3743801 h 4340073"/>
              <a:gd name="connsiteX149" fmla="*/ 807767 w 2684164"/>
              <a:gd name="connsiteY149" fmla="*/ 3792379 h 4340073"/>
              <a:gd name="connsiteX150" fmla="*/ 844438 w 2684164"/>
              <a:gd name="connsiteY150" fmla="*/ 3798094 h 4340073"/>
              <a:gd name="connsiteX151" fmla="*/ 872061 w 2684164"/>
              <a:gd name="connsiteY151" fmla="*/ 3815716 h 4340073"/>
              <a:gd name="connsiteX152" fmla="*/ 890158 w 2684164"/>
              <a:gd name="connsiteY152" fmla="*/ 3836194 h 4340073"/>
              <a:gd name="connsiteX153" fmla="*/ 897778 w 2684164"/>
              <a:gd name="connsiteY153" fmla="*/ 3866674 h 4340073"/>
              <a:gd name="connsiteX154" fmla="*/ 913018 w 2684164"/>
              <a:gd name="connsiteY154" fmla="*/ 3889534 h 4340073"/>
              <a:gd name="connsiteX155" fmla="*/ 957309 w 2684164"/>
              <a:gd name="connsiteY155" fmla="*/ 3922872 h 4340073"/>
              <a:gd name="connsiteX156" fmla="*/ 989218 w 2684164"/>
              <a:gd name="connsiteY156" fmla="*/ 3973354 h 4340073"/>
              <a:gd name="connsiteX157" fmla="*/ 1004458 w 2684164"/>
              <a:gd name="connsiteY157" fmla="*/ 3996214 h 4340073"/>
              <a:gd name="connsiteX158" fmla="*/ 1027318 w 2684164"/>
              <a:gd name="connsiteY158" fmla="*/ 4034314 h 4340073"/>
              <a:gd name="connsiteX159" fmla="*/ 1060179 w 2684164"/>
              <a:gd name="connsiteY159" fmla="*/ 4120039 h 4340073"/>
              <a:gd name="connsiteX160" fmla="*/ 1136856 w 2684164"/>
              <a:gd name="connsiteY160" fmla="*/ 4154329 h 4340073"/>
              <a:gd name="connsiteX161" fmla="*/ 1166383 w 2684164"/>
              <a:gd name="connsiteY161" fmla="*/ 4216241 h 4340073"/>
              <a:gd name="connsiteX162" fmla="*/ 1203054 w 2684164"/>
              <a:gd name="connsiteY162" fmla="*/ 4211479 h 4340073"/>
              <a:gd name="connsiteX163" fmla="*/ 1246393 w 2684164"/>
              <a:gd name="connsiteY163" fmla="*/ 4259581 h 4340073"/>
              <a:gd name="connsiteX164" fmla="*/ 1309258 w 2684164"/>
              <a:gd name="connsiteY164" fmla="*/ 4340067 h 4340073"/>
              <a:gd name="connsiteX165" fmla="*/ 1337833 w 2684164"/>
              <a:gd name="connsiteY165" fmla="*/ 4288631 h 4340073"/>
              <a:gd name="connsiteX166" fmla="*/ 1334023 w 2684164"/>
              <a:gd name="connsiteY166" fmla="*/ 4254342 h 4340073"/>
              <a:gd name="connsiteX167" fmla="*/ 1405938 w 2684164"/>
              <a:gd name="connsiteY167" fmla="*/ 4201002 h 4340073"/>
              <a:gd name="connsiteX168" fmla="*/ 1407842 w 2684164"/>
              <a:gd name="connsiteY168" fmla="*/ 4185285 h 4340073"/>
              <a:gd name="connsiteX169" fmla="*/ 1426098 w 2684164"/>
              <a:gd name="connsiteY169" fmla="*/ 4198779 h 4340073"/>
              <a:gd name="connsiteX170" fmla="*/ 1480708 w 2684164"/>
              <a:gd name="connsiteY170" fmla="*/ 4174014 h 4340073"/>
              <a:gd name="connsiteX171" fmla="*/ 1545478 w 2684164"/>
              <a:gd name="connsiteY171" fmla="*/ 4156234 h 4340073"/>
              <a:gd name="connsiteX172" fmla="*/ 1582308 w 2684164"/>
              <a:gd name="connsiteY172" fmla="*/ 4113689 h 4340073"/>
              <a:gd name="connsiteX173" fmla="*/ 1617868 w 2684164"/>
              <a:gd name="connsiteY173" fmla="*/ 4078129 h 4340073"/>
              <a:gd name="connsiteX174" fmla="*/ 1695973 w 2684164"/>
              <a:gd name="connsiteY174" fmla="*/ 4055904 h 4340073"/>
              <a:gd name="connsiteX175" fmla="*/ 1781698 w 2684164"/>
              <a:gd name="connsiteY175" fmla="*/ 4020344 h 4340073"/>
              <a:gd name="connsiteX176" fmla="*/ 1895998 w 2684164"/>
              <a:gd name="connsiteY176" fmla="*/ 3973354 h 4340073"/>
              <a:gd name="connsiteX177" fmla="*/ 1979818 w 2684164"/>
              <a:gd name="connsiteY177" fmla="*/ 3925729 h 4340073"/>
              <a:gd name="connsiteX178" fmla="*/ 2071258 w 2684164"/>
              <a:gd name="connsiteY178" fmla="*/ 3869214 h 4340073"/>
              <a:gd name="connsiteX179" fmla="*/ 2145553 w 2684164"/>
              <a:gd name="connsiteY179" fmla="*/ 3781584 h 4340073"/>
              <a:gd name="connsiteX180" fmla="*/ 2172223 w 2684164"/>
              <a:gd name="connsiteY180" fmla="*/ 3703479 h 4340073"/>
              <a:gd name="connsiteX181" fmla="*/ 2183653 w 2684164"/>
              <a:gd name="connsiteY181" fmla="*/ 3649504 h 4340073"/>
              <a:gd name="connsiteX182" fmla="*/ 2132218 w 2684164"/>
              <a:gd name="connsiteY182" fmla="*/ 3622834 h 4340073"/>
              <a:gd name="connsiteX183" fmla="*/ 2116978 w 2684164"/>
              <a:gd name="connsiteY183" fmla="*/ 3706654 h 4340073"/>
              <a:gd name="connsiteX184" fmla="*/ 2101738 w 2684164"/>
              <a:gd name="connsiteY184" fmla="*/ 3683794 h 4340073"/>
              <a:gd name="connsiteX185" fmla="*/ 2040778 w 2684164"/>
              <a:gd name="connsiteY185" fmla="*/ 3691414 h 4340073"/>
              <a:gd name="connsiteX186" fmla="*/ 2048398 w 2684164"/>
              <a:gd name="connsiteY186" fmla="*/ 3729514 h 4340073"/>
              <a:gd name="connsiteX187" fmla="*/ 2071258 w 2684164"/>
              <a:gd name="connsiteY187" fmla="*/ 3744754 h 4340073"/>
              <a:gd name="connsiteX188" fmla="*/ 2086498 w 2684164"/>
              <a:gd name="connsiteY188" fmla="*/ 3775234 h 4340073"/>
              <a:gd name="connsiteX189" fmla="*/ 2078878 w 2684164"/>
              <a:gd name="connsiteY189" fmla="*/ 3820954 h 4340073"/>
              <a:gd name="connsiteX190" fmla="*/ 2002678 w 2684164"/>
              <a:gd name="connsiteY190" fmla="*/ 3775234 h 4340073"/>
              <a:gd name="connsiteX191" fmla="*/ 1987438 w 2684164"/>
              <a:gd name="connsiteY191" fmla="*/ 3676174 h 4340073"/>
              <a:gd name="connsiteX192" fmla="*/ 1964578 w 2684164"/>
              <a:gd name="connsiteY192" fmla="*/ 3653314 h 4340073"/>
              <a:gd name="connsiteX193" fmla="*/ 1972198 w 2684164"/>
              <a:gd name="connsiteY193" fmla="*/ 3607594 h 4340073"/>
              <a:gd name="connsiteX194" fmla="*/ 2017918 w 2684164"/>
              <a:gd name="connsiteY194" fmla="*/ 3599974 h 4340073"/>
              <a:gd name="connsiteX195" fmla="*/ 2025538 w 2684164"/>
              <a:gd name="connsiteY195" fmla="*/ 3546634 h 4340073"/>
              <a:gd name="connsiteX196" fmla="*/ 2056018 w 2684164"/>
              <a:gd name="connsiteY196" fmla="*/ 3554254 h 4340073"/>
              <a:gd name="connsiteX197" fmla="*/ 2086498 w 2684164"/>
              <a:gd name="connsiteY197" fmla="*/ 3516154 h 4340073"/>
              <a:gd name="connsiteX198" fmla="*/ 2116978 w 2684164"/>
              <a:gd name="connsiteY198" fmla="*/ 3485674 h 4340073"/>
              <a:gd name="connsiteX199" fmla="*/ 2132218 w 2684164"/>
              <a:gd name="connsiteY199" fmla="*/ 3462814 h 4340073"/>
              <a:gd name="connsiteX200" fmla="*/ 2162698 w 2684164"/>
              <a:gd name="connsiteY200" fmla="*/ 3439954 h 4340073"/>
              <a:gd name="connsiteX201" fmla="*/ 2231278 w 2684164"/>
              <a:gd name="connsiteY201" fmla="*/ 3348514 h 4340073"/>
              <a:gd name="connsiteX202" fmla="*/ 2238898 w 2684164"/>
              <a:gd name="connsiteY202" fmla="*/ 3318034 h 4340073"/>
              <a:gd name="connsiteX203" fmla="*/ 2261758 w 2684164"/>
              <a:gd name="connsiteY203" fmla="*/ 3257074 h 4340073"/>
              <a:gd name="connsiteX204" fmla="*/ 2269378 w 2684164"/>
              <a:gd name="connsiteY204" fmla="*/ 3211354 h 4340073"/>
              <a:gd name="connsiteX205" fmla="*/ 2292238 w 2684164"/>
              <a:gd name="connsiteY205" fmla="*/ 3165634 h 4340073"/>
              <a:gd name="connsiteX206" fmla="*/ 2307478 w 2684164"/>
              <a:gd name="connsiteY206" fmla="*/ 3127534 h 4340073"/>
              <a:gd name="connsiteX207" fmla="*/ 2345578 w 2684164"/>
              <a:gd name="connsiteY207" fmla="*/ 3112294 h 4340073"/>
              <a:gd name="connsiteX208" fmla="*/ 2368438 w 2684164"/>
              <a:gd name="connsiteY208" fmla="*/ 3097054 h 4340073"/>
              <a:gd name="connsiteX209" fmla="*/ 2487977 w 2684164"/>
              <a:gd name="connsiteY209" fmla="*/ 3067050 h 4340073"/>
              <a:gd name="connsiteX210" fmla="*/ 2586085 w 2684164"/>
              <a:gd name="connsiteY210" fmla="*/ 3063717 h 4340073"/>
              <a:gd name="connsiteX211" fmla="*/ 2678476 w 2684164"/>
              <a:gd name="connsiteY211" fmla="*/ 3054668 h 4340073"/>
              <a:gd name="connsiteX0" fmla="*/ 2678476 w 2684164"/>
              <a:gd name="connsiteY0" fmla="*/ 3054668 h 4340073"/>
              <a:gd name="connsiteX1" fmla="*/ 2673238 w 2684164"/>
              <a:gd name="connsiteY1" fmla="*/ 3028474 h 4340073"/>
              <a:gd name="connsiteX2" fmla="*/ 2665618 w 2684164"/>
              <a:gd name="connsiteY2" fmla="*/ 2975134 h 4340073"/>
              <a:gd name="connsiteX3" fmla="*/ 2623708 w 2684164"/>
              <a:gd name="connsiteY3" fmla="*/ 2967038 h 4340073"/>
              <a:gd name="connsiteX4" fmla="*/ 2560367 w 2684164"/>
              <a:gd name="connsiteY4" fmla="*/ 2966561 h 4340073"/>
              <a:gd name="connsiteX5" fmla="*/ 2519410 w 2684164"/>
              <a:gd name="connsiteY5" fmla="*/ 2908936 h 4340073"/>
              <a:gd name="connsiteX6" fmla="*/ 2457021 w 2684164"/>
              <a:gd name="connsiteY6" fmla="*/ 2905601 h 4340073"/>
              <a:gd name="connsiteX7" fmla="*/ 2410349 w 2684164"/>
              <a:gd name="connsiteY7" fmla="*/ 2889885 h 4340073"/>
              <a:gd name="connsiteX8" fmla="*/ 2376058 w 2684164"/>
              <a:gd name="connsiteY8" fmla="*/ 2876074 h 4340073"/>
              <a:gd name="connsiteX9" fmla="*/ 2347960 w 2684164"/>
              <a:gd name="connsiteY9" fmla="*/ 2856071 h 4340073"/>
              <a:gd name="connsiteX10" fmla="*/ 2293190 w 2684164"/>
              <a:gd name="connsiteY10" fmla="*/ 2824163 h 4340073"/>
              <a:gd name="connsiteX11" fmla="*/ 2218895 w 2684164"/>
              <a:gd name="connsiteY11" fmla="*/ 2864167 h 4340073"/>
              <a:gd name="connsiteX12" fmla="*/ 2178414 w 2684164"/>
              <a:gd name="connsiteY12" fmla="*/ 2825116 h 4340073"/>
              <a:gd name="connsiteX13" fmla="*/ 2143172 w 2684164"/>
              <a:gd name="connsiteY13" fmla="*/ 2746058 h 4340073"/>
              <a:gd name="connsiteX14" fmla="*/ 2123646 w 2684164"/>
              <a:gd name="connsiteY14" fmla="*/ 2684621 h 4340073"/>
              <a:gd name="connsiteX15" fmla="*/ 2105549 w 2684164"/>
              <a:gd name="connsiteY15" fmla="*/ 2649379 h 4340073"/>
              <a:gd name="connsiteX16" fmla="*/ 2104119 w 2684164"/>
              <a:gd name="connsiteY16" fmla="*/ 2600801 h 4340073"/>
              <a:gd name="connsiteX17" fmla="*/ 2026490 w 2684164"/>
              <a:gd name="connsiteY17" fmla="*/ 2686051 h 4340073"/>
              <a:gd name="connsiteX18" fmla="*/ 1959340 w 2684164"/>
              <a:gd name="connsiteY18" fmla="*/ 2754154 h 4340073"/>
              <a:gd name="connsiteX19" fmla="*/ 1912191 w 2684164"/>
              <a:gd name="connsiteY19" fmla="*/ 2713196 h 4340073"/>
              <a:gd name="connsiteX20" fmla="*/ 1775507 w 2684164"/>
              <a:gd name="connsiteY20" fmla="*/ 2699862 h 4340073"/>
              <a:gd name="connsiteX21" fmla="*/ 1677399 w 2684164"/>
              <a:gd name="connsiteY21" fmla="*/ 2689860 h 4340073"/>
              <a:gd name="connsiteX22" fmla="*/ 1606915 w 2684164"/>
              <a:gd name="connsiteY22" fmla="*/ 2582229 h 4340073"/>
              <a:gd name="connsiteX23" fmla="*/ 1542145 w 2684164"/>
              <a:gd name="connsiteY23" fmla="*/ 2584133 h 4340073"/>
              <a:gd name="connsiteX24" fmla="*/ 1517379 w 2684164"/>
              <a:gd name="connsiteY24" fmla="*/ 2563654 h 4340073"/>
              <a:gd name="connsiteX25" fmla="*/ 1469278 w 2684164"/>
              <a:gd name="connsiteY25" fmla="*/ 2381726 h 4340073"/>
              <a:gd name="connsiteX26" fmla="*/ 1438798 w 2684164"/>
              <a:gd name="connsiteY26" fmla="*/ 2289334 h 4340073"/>
              <a:gd name="connsiteX27" fmla="*/ 1400698 w 2684164"/>
              <a:gd name="connsiteY27" fmla="*/ 2220754 h 4340073"/>
              <a:gd name="connsiteX28" fmla="*/ 1385458 w 2684164"/>
              <a:gd name="connsiteY28" fmla="*/ 2197894 h 4340073"/>
              <a:gd name="connsiteX29" fmla="*/ 1374981 w 2684164"/>
              <a:gd name="connsiteY29" fmla="*/ 2152651 h 4340073"/>
              <a:gd name="connsiteX30" fmla="*/ 1369742 w 2684164"/>
              <a:gd name="connsiteY30" fmla="*/ 2052162 h 4340073"/>
              <a:gd name="connsiteX31" fmla="*/ 1384030 w 2684164"/>
              <a:gd name="connsiteY31" fmla="*/ 1982630 h 4340073"/>
              <a:gd name="connsiteX32" fmla="*/ 1315926 w 2684164"/>
              <a:gd name="connsiteY32" fmla="*/ 1917859 h 4340073"/>
              <a:gd name="connsiteX33" fmla="*/ 1282588 w 2684164"/>
              <a:gd name="connsiteY33" fmla="*/ 1912621 h 4340073"/>
              <a:gd name="connsiteX34" fmla="*/ 1184957 w 2684164"/>
              <a:gd name="connsiteY34" fmla="*/ 1853089 h 4340073"/>
              <a:gd name="connsiteX35" fmla="*/ 1126856 w 2684164"/>
              <a:gd name="connsiteY35" fmla="*/ 1863567 h 4340073"/>
              <a:gd name="connsiteX36" fmla="*/ 1074467 w 2684164"/>
              <a:gd name="connsiteY36" fmla="*/ 1897379 h 4340073"/>
              <a:gd name="connsiteX37" fmla="*/ 1025413 w 2684164"/>
              <a:gd name="connsiteY37" fmla="*/ 1923098 h 4340073"/>
              <a:gd name="connsiteX38" fmla="*/ 958738 w 2684164"/>
              <a:gd name="connsiteY38" fmla="*/ 1984058 h 4340073"/>
              <a:gd name="connsiteX39" fmla="*/ 909684 w 2684164"/>
              <a:gd name="connsiteY39" fmla="*/ 1941672 h 4340073"/>
              <a:gd name="connsiteX40" fmla="*/ 854917 w 2684164"/>
              <a:gd name="connsiteY40" fmla="*/ 1915002 h 4340073"/>
              <a:gd name="connsiteX41" fmla="*/ 823960 w 2684164"/>
              <a:gd name="connsiteY41" fmla="*/ 1889284 h 4340073"/>
              <a:gd name="connsiteX42" fmla="*/ 800624 w 2684164"/>
              <a:gd name="connsiteY42" fmla="*/ 1846898 h 4340073"/>
              <a:gd name="connsiteX43" fmla="*/ 814912 w 2684164"/>
              <a:gd name="connsiteY43" fmla="*/ 1789748 h 4340073"/>
              <a:gd name="connsiteX44" fmla="*/ 804433 w 2684164"/>
              <a:gd name="connsiteY44" fmla="*/ 1720215 h 4340073"/>
              <a:gd name="connsiteX45" fmla="*/ 783955 w 2684164"/>
              <a:gd name="connsiteY45" fmla="*/ 1625441 h 4340073"/>
              <a:gd name="connsiteX46" fmla="*/ 760141 w 2684164"/>
              <a:gd name="connsiteY46" fmla="*/ 1635919 h 4340073"/>
              <a:gd name="connsiteX47" fmla="*/ 701563 w 2684164"/>
              <a:gd name="connsiteY47" fmla="*/ 1571626 h 4340073"/>
              <a:gd name="connsiteX48" fmla="*/ 730138 w 2684164"/>
              <a:gd name="connsiteY48" fmla="*/ 1519714 h 4340073"/>
              <a:gd name="connsiteX49" fmla="*/ 777763 w 2684164"/>
              <a:gd name="connsiteY49" fmla="*/ 1455420 h 4340073"/>
              <a:gd name="connsiteX50" fmla="*/ 775858 w 2684164"/>
              <a:gd name="connsiteY50" fmla="*/ 1429227 h 4340073"/>
              <a:gd name="connsiteX51" fmla="*/ 818721 w 2684164"/>
              <a:gd name="connsiteY51" fmla="*/ 1375409 h 4340073"/>
              <a:gd name="connsiteX52" fmla="*/ 826818 w 2684164"/>
              <a:gd name="connsiteY52" fmla="*/ 1282542 h 4340073"/>
              <a:gd name="connsiteX53" fmla="*/ 812529 w 2684164"/>
              <a:gd name="connsiteY53" fmla="*/ 1198721 h 4340073"/>
              <a:gd name="connsiteX54" fmla="*/ 780144 w 2684164"/>
              <a:gd name="connsiteY54" fmla="*/ 1151573 h 4340073"/>
              <a:gd name="connsiteX55" fmla="*/ 761571 w 2684164"/>
              <a:gd name="connsiteY55" fmla="*/ 1070134 h 4340073"/>
              <a:gd name="connsiteX56" fmla="*/ 805387 w 2684164"/>
              <a:gd name="connsiteY56" fmla="*/ 1034892 h 4340073"/>
              <a:gd name="connsiteX57" fmla="*/ 808720 w 2684164"/>
              <a:gd name="connsiteY57" fmla="*/ 976789 h 4340073"/>
              <a:gd name="connsiteX58" fmla="*/ 821102 w 2684164"/>
              <a:gd name="connsiteY58" fmla="*/ 901065 h 4340073"/>
              <a:gd name="connsiteX59" fmla="*/ 830151 w 2684164"/>
              <a:gd name="connsiteY59" fmla="*/ 833914 h 4340073"/>
              <a:gd name="connsiteX60" fmla="*/ 844915 w 2684164"/>
              <a:gd name="connsiteY60" fmla="*/ 795814 h 4340073"/>
              <a:gd name="connsiteX61" fmla="*/ 860154 w 2684164"/>
              <a:gd name="connsiteY61" fmla="*/ 762475 h 4340073"/>
              <a:gd name="connsiteX62" fmla="*/ 833961 w 2684164"/>
              <a:gd name="connsiteY62" fmla="*/ 696754 h 4340073"/>
              <a:gd name="connsiteX63" fmla="*/ 818245 w 2684164"/>
              <a:gd name="connsiteY63" fmla="*/ 573405 h 4340073"/>
              <a:gd name="connsiteX64" fmla="*/ 787764 w 2684164"/>
              <a:gd name="connsiteY64" fmla="*/ 536259 h 4340073"/>
              <a:gd name="connsiteX65" fmla="*/ 770143 w 2684164"/>
              <a:gd name="connsiteY65" fmla="*/ 505777 h 4340073"/>
              <a:gd name="connsiteX66" fmla="*/ 747283 w 2684164"/>
              <a:gd name="connsiteY66" fmla="*/ 430054 h 4340073"/>
              <a:gd name="connsiteX67" fmla="*/ 720137 w 2684164"/>
              <a:gd name="connsiteY67" fmla="*/ 349091 h 4340073"/>
              <a:gd name="connsiteX68" fmla="*/ 732519 w 2684164"/>
              <a:gd name="connsiteY68" fmla="*/ 321469 h 4340073"/>
              <a:gd name="connsiteX69" fmla="*/ 729187 w 2684164"/>
              <a:gd name="connsiteY69" fmla="*/ 256223 h 4340073"/>
              <a:gd name="connsiteX70" fmla="*/ 710137 w 2684164"/>
              <a:gd name="connsiteY70" fmla="*/ 241935 h 4340073"/>
              <a:gd name="connsiteX71" fmla="*/ 702040 w 2684164"/>
              <a:gd name="connsiteY71" fmla="*/ 171451 h 4340073"/>
              <a:gd name="connsiteX72" fmla="*/ 668226 w 2684164"/>
              <a:gd name="connsiteY72" fmla="*/ 120015 h 4340073"/>
              <a:gd name="connsiteX73" fmla="*/ 679180 w 2684164"/>
              <a:gd name="connsiteY73" fmla="*/ 70485 h 4340073"/>
              <a:gd name="connsiteX74" fmla="*/ 650127 w 2684164"/>
              <a:gd name="connsiteY74" fmla="*/ 0 h 4340073"/>
              <a:gd name="connsiteX75" fmla="*/ 605837 w 2684164"/>
              <a:gd name="connsiteY75" fmla="*/ 10001 h 4340073"/>
              <a:gd name="connsiteX76" fmla="*/ 535352 w 2684164"/>
              <a:gd name="connsiteY76" fmla="*/ 85249 h 4340073"/>
              <a:gd name="connsiteX77" fmla="*/ 552497 w 2684164"/>
              <a:gd name="connsiteY77" fmla="*/ 158591 h 4340073"/>
              <a:gd name="connsiteX78" fmla="*/ 545831 w 2684164"/>
              <a:gd name="connsiteY78" fmla="*/ 234792 h 4340073"/>
              <a:gd name="connsiteX79" fmla="*/ 498205 w 2684164"/>
              <a:gd name="connsiteY79" fmla="*/ 313373 h 4340073"/>
              <a:gd name="connsiteX80" fmla="*/ 453913 w 2684164"/>
              <a:gd name="connsiteY80" fmla="*/ 408147 h 4340073"/>
              <a:gd name="connsiteX81" fmla="*/ 361044 w 2684164"/>
              <a:gd name="connsiteY81" fmla="*/ 381476 h 4340073"/>
              <a:gd name="connsiteX82" fmla="*/ 293418 w 2684164"/>
              <a:gd name="connsiteY82" fmla="*/ 441960 h 4340073"/>
              <a:gd name="connsiteX83" fmla="*/ 263413 w 2684164"/>
              <a:gd name="connsiteY83" fmla="*/ 513874 h 4340073"/>
              <a:gd name="connsiteX84" fmla="*/ 314848 w 2684164"/>
              <a:gd name="connsiteY84" fmla="*/ 574834 h 4340073"/>
              <a:gd name="connsiteX85" fmla="*/ 228646 w 2684164"/>
              <a:gd name="connsiteY85" fmla="*/ 711995 h 4340073"/>
              <a:gd name="connsiteX86" fmla="*/ 255318 w 2684164"/>
              <a:gd name="connsiteY86" fmla="*/ 758667 h 4340073"/>
              <a:gd name="connsiteX87" fmla="*/ 241029 w 2684164"/>
              <a:gd name="connsiteY87" fmla="*/ 834390 h 4340073"/>
              <a:gd name="connsiteX88" fmla="*/ 295798 w 2684164"/>
              <a:gd name="connsiteY88" fmla="*/ 849630 h 4340073"/>
              <a:gd name="connsiteX89" fmla="*/ 343899 w 2684164"/>
              <a:gd name="connsiteY89" fmla="*/ 872966 h 4340073"/>
              <a:gd name="connsiteX90" fmla="*/ 317230 w 2684164"/>
              <a:gd name="connsiteY90" fmla="*/ 957263 h 4340073"/>
              <a:gd name="connsiteX91" fmla="*/ 314849 w 2684164"/>
              <a:gd name="connsiteY91" fmla="*/ 1051560 h 4340073"/>
              <a:gd name="connsiteX92" fmla="*/ 231506 w 2684164"/>
              <a:gd name="connsiteY92" fmla="*/ 1096803 h 4340073"/>
              <a:gd name="connsiteX93" fmla="*/ 152447 w 2684164"/>
              <a:gd name="connsiteY93" fmla="*/ 1095376 h 4340073"/>
              <a:gd name="connsiteX94" fmla="*/ 159114 w 2684164"/>
              <a:gd name="connsiteY94" fmla="*/ 1245395 h 4340073"/>
              <a:gd name="connsiteX95" fmla="*/ 221503 w 2684164"/>
              <a:gd name="connsiteY95" fmla="*/ 1283494 h 4340073"/>
              <a:gd name="connsiteX96" fmla="*/ 210073 w 2684164"/>
              <a:gd name="connsiteY96" fmla="*/ 1344454 h 4340073"/>
              <a:gd name="connsiteX97" fmla="*/ 292464 w 2684164"/>
              <a:gd name="connsiteY97" fmla="*/ 1416368 h 4340073"/>
              <a:gd name="connsiteX98" fmla="*/ 272938 w 2684164"/>
              <a:gd name="connsiteY98" fmla="*/ 1466374 h 4340073"/>
              <a:gd name="connsiteX99" fmla="*/ 237219 w 2684164"/>
              <a:gd name="connsiteY99" fmla="*/ 1567339 h 4340073"/>
              <a:gd name="connsiteX100" fmla="*/ 212455 w 2684164"/>
              <a:gd name="connsiteY100" fmla="*/ 1594485 h 4340073"/>
              <a:gd name="connsiteX101" fmla="*/ 152923 w 2684164"/>
              <a:gd name="connsiteY101" fmla="*/ 1602105 h 4340073"/>
              <a:gd name="connsiteX102" fmla="*/ 96249 w 2684164"/>
              <a:gd name="connsiteY102" fmla="*/ 1652111 h 4340073"/>
              <a:gd name="connsiteX103" fmla="*/ 35289 w 2684164"/>
              <a:gd name="connsiteY103" fmla="*/ 1684497 h 4340073"/>
              <a:gd name="connsiteX104" fmla="*/ 11001 w 2684164"/>
              <a:gd name="connsiteY104" fmla="*/ 1750219 h 4340073"/>
              <a:gd name="connsiteX105" fmla="*/ 523 w 2684164"/>
              <a:gd name="connsiteY105" fmla="*/ 1875473 h 4340073"/>
              <a:gd name="connsiteX106" fmla="*/ 29098 w 2684164"/>
              <a:gd name="connsiteY106" fmla="*/ 1938814 h 4340073"/>
              <a:gd name="connsiteX107" fmla="*/ 79104 w 2684164"/>
              <a:gd name="connsiteY107" fmla="*/ 1993107 h 4340073"/>
              <a:gd name="connsiteX108" fmla="*/ 166258 w 2684164"/>
              <a:gd name="connsiteY108" fmla="*/ 2037874 h 4340073"/>
              <a:gd name="connsiteX109" fmla="*/ 241505 w 2684164"/>
              <a:gd name="connsiteY109" fmla="*/ 2100263 h 4340073"/>
              <a:gd name="connsiteX110" fmla="*/ 265318 w 2684164"/>
              <a:gd name="connsiteY110" fmla="*/ 2182654 h 4340073"/>
              <a:gd name="connsiteX111" fmla="*/ 318182 w 2684164"/>
              <a:gd name="connsiteY111" fmla="*/ 2265045 h 4340073"/>
              <a:gd name="connsiteX112" fmla="*/ 443436 w 2684164"/>
              <a:gd name="connsiteY112" fmla="*/ 2258854 h 4340073"/>
              <a:gd name="connsiteX113" fmla="*/ 472010 w 2684164"/>
              <a:gd name="connsiteY113" fmla="*/ 2296954 h 4340073"/>
              <a:gd name="connsiteX114" fmla="*/ 510111 w 2684164"/>
              <a:gd name="connsiteY114" fmla="*/ 2330292 h 4340073"/>
              <a:gd name="connsiteX115" fmla="*/ 541067 w 2684164"/>
              <a:gd name="connsiteY115" fmla="*/ 2318385 h 4340073"/>
              <a:gd name="connsiteX116" fmla="*/ 564403 w 2684164"/>
              <a:gd name="connsiteY116" fmla="*/ 2392680 h 4340073"/>
              <a:gd name="connsiteX117" fmla="*/ 543448 w 2684164"/>
              <a:gd name="connsiteY117" fmla="*/ 2461737 h 4340073"/>
              <a:gd name="connsiteX118" fmla="*/ 497728 w 2684164"/>
              <a:gd name="connsiteY118" fmla="*/ 2511267 h 4340073"/>
              <a:gd name="connsiteX119" fmla="*/ 499633 w 2684164"/>
              <a:gd name="connsiteY119" fmla="*/ 2549843 h 4340073"/>
              <a:gd name="connsiteX120" fmla="*/ 491061 w 2684164"/>
              <a:gd name="connsiteY120" fmla="*/ 2611279 h 4340073"/>
              <a:gd name="connsiteX121" fmla="*/ 524398 w 2684164"/>
              <a:gd name="connsiteY121" fmla="*/ 2648902 h 4340073"/>
              <a:gd name="connsiteX122" fmla="*/ 532018 w 2684164"/>
              <a:gd name="connsiteY122" fmla="*/ 2681764 h 4340073"/>
              <a:gd name="connsiteX123" fmla="*/ 564879 w 2684164"/>
              <a:gd name="connsiteY123" fmla="*/ 2642236 h 4340073"/>
              <a:gd name="connsiteX124" fmla="*/ 598217 w 2684164"/>
              <a:gd name="connsiteY124" fmla="*/ 2584610 h 4340073"/>
              <a:gd name="connsiteX125" fmla="*/ 655366 w 2684164"/>
              <a:gd name="connsiteY125" fmla="*/ 2589848 h 4340073"/>
              <a:gd name="connsiteX126" fmla="*/ 717279 w 2684164"/>
              <a:gd name="connsiteY126" fmla="*/ 2680812 h 4340073"/>
              <a:gd name="connsiteX127" fmla="*/ 755855 w 2684164"/>
              <a:gd name="connsiteY127" fmla="*/ 2739390 h 4340073"/>
              <a:gd name="connsiteX128" fmla="*/ 713945 w 2684164"/>
              <a:gd name="connsiteY128" fmla="*/ 2816067 h 4340073"/>
              <a:gd name="connsiteX129" fmla="*/ 642032 w 2684164"/>
              <a:gd name="connsiteY129" fmla="*/ 2851785 h 4340073"/>
              <a:gd name="connsiteX130" fmla="*/ 592978 w 2684164"/>
              <a:gd name="connsiteY130" fmla="*/ 2914174 h 4340073"/>
              <a:gd name="connsiteX131" fmla="*/ 526779 w 2684164"/>
              <a:gd name="connsiteY131" fmla="*/ 2938462 h 4340073"/>
              <a:gd name="connsiteX132" fmla="*/ 497252 w 2684164"/>
              <a:gd name="connsiteY132" fmla="*/ 2980373 h 4340073"/>
              <a:gd name="connsiteX133" fmla="*/ 527732 w 2684164"/>
              <a:gd name="connsiteY133" fmla="*/ 3081814 h 4340073"/>
              <a:gd name="connsiteX134" fmla="*/ 533923 w 2684164"/>
              <a:gd name="connsiteY134" fmla="*/ 3220403 h 4340073"/>
              <a:gd name="connsiteX135" fmla="*/ 588692 w 2684164"/>
              <a:gd name="connsiteY135" fmla="*/ 3276601 h 4340073"/>
              <a:gd name="connsiteX136" fmla="*/ 614886 w 2684164"/>
              <a:gd name="connsiteY136" fmla="*/ 3342323 h 4340073"/>
              <a:gd name="connsiteX137" fmla="*/ 586311 w 2684164"/>
              <a:gd name="connsiteY137" fmla="*/ 3392329 h 4340073"/>
              <a:gd name="connsiteX138" fmla="*/ 586310 w 2684164"/>
              <a:gd name="connsiteY138" fmla="*/ 3450432 h 4340073"/>
              <a:gd name="connsiteX139" fmla="*/ 562498 w 2684164"/>
              <a:gd name="connsiteY139" fmla="*/ 3493294 h 4340073"/>
              <a:gd name="connsiteX140" fmla="*/ 546781 w 2684164"/>
              <a:gd name="connsiteY140" fmla="*/ 3561398 h 4340073"/>
              <a:gd name="connsiteX141" fmla="*/ 538686 w 2684164"/>
              <a:gd name="connsiteY141" fmla="*/ 3611404 h 4340073"/>
              <a:gd name="connsiteX142" fmla="*/ 519635 w 2684164"/>
              <a:gd name="connsiteY142" fmla="*/ 3654266 h 4340073"/>
              <a:gd name="connsiteX143" fmla="*/ 547258 w 2684164"/>
              <a:gd name="connsiteY143" fmla="*/ 3685223 h 4340073"/>
              <a:gd name="connsiteX144" fmla="*/ 600598 w 2684164"/>
              <a:gd name="connsiteY144" fmla="*/ 3699034 h 4340073"/>
              <a:gd name="connsiteX145" fmla="*/ 659653 w 2684164"/>
              <a:gd name="connsiteY145" fmla="*/ 3678556 h 4340073"/>
              <a:gd name="connsiteX146" fmla="*/ 661558 w 2684164"/>
              <a:gd name="connsiteY146" fmla="*/ 3725703 h 4340073"/>
              <a:gd name="connsiteX147" fmla="*/ 717279 w 2684164"/>
              <a:gd name="connsiteY147" fmla="*/ 3725704 h 4340073"/>
              <a:gd name="connsiteX148" fmla="*/ 781573 w 2684164"/>
              <a:gd name="connsiteY148" fmla="*/ 3743801 h 4340073"/>
              <a:gd name="connsiteX149" fmla="*/ 807767 w 2684164"/>
              <a:gd name="connsiteY149" fmla="*/ 3792379 h 4340073"/>
              <a:gd name="connsiteX150" fmla="*/ 844438 w 2684164"/>
              <a:gd name="connsiteY150" fmla="*/ 3798094 h 4340073"/>
              <a:gd name="connsiteX151" fmla="*/ 872061 w 2684164"/>
              <a:gd name="connsiteY151" fmla="*/ 3815716 h 4340073"/>
              <a:gd name="connsiteX152" fmla="*/ 890158 w 2684164"/>
              <a:gd name="connsiteY152" fmla="*/ 3836194 h 4340073"/>
              <a:gd name="connsiteX153" fmla="*/ 897778 w 2684164"/>
              <a:gd name="connsiteY153" fmla="*/ 3866674 h 4340073"/>
              <a:gd name="connsiteX154" fmla="*/ 913018 w 2684164"/>
              <a:gd name="connsiteY154" fmla="*/ 3889534 h 4340073"/>
              <a:gd name="connsiteX155" fmla="*/ 957309 w 2684164"/>
              <a:gd name="connsiteY155" fmla="*/ 3922872 h 4340073"/>
              <a:gd name="connsiteX156" fmla="*/ 989218 w 2684164"/>
              <a:gd name="connsiteY156" fmla="*/ 3973354 h 4340073"/>
              <a:gd name="connsiteX157" fmla="*/ 1004458 w 2684164"/>
              <a:gd name="connsiteY157" fmla="*/ 3996214 h 4340073"/>
              <a:gd name="connsiteX158" fmla="*/ 1027318 w 2684164"/>
              <a:gd name="connsiteY158" fmla="*/ 4034314 h 4340073"/>
              <a:gd name="connsiteX159" fmla="*/ 1060179 w 2684164"/>
              <a:gd name="connsiteY159" fmla="*/ 4120039 h 4340073"/>
              <a:gd name="connsiteX160" fmla="*/ 1136856 w 2684164"/>
              <a:gd name="connsiteY160" fmla="*/ 4154329 h 4340073"/>
              <a:gd name="connsiteX161" fmla="*/ 1166383 w 2684164"/>
              <a:gd name="connsiteY161" fmla="*/ 4216241 h 4340073"/>
              <a:gd name="connsiteX162" fmla="*/ 1203054 w 2684164"/>
              <a:gd name="connsiteY162" fmla="*/ 4211479 h 4340073"/>
              <a:gd name="connsiteX163" fmla="*/ 1246393 w 2684164"/>
              <a:gd name="connsiteY163" fmla="*/ 4259581 h 4340073"/>
              <a:gd name="connsiteX164" fmla="*/ 1309258 w 2684164"/>
              <a:gd name="connsiteY164" fmla="*/ 4340067 h 4340073"/>
              <a:gd name="connsiteX165" fmla="*/ 1337833 w 2684164"/>
              <a:gd name="connsiteY165" fmla="*/ 4288631 h 4340073"/>
              <a:gd name="connsiteX166" fmla="*/ 1334023 w 2684164"/>
              <a:gd name="connsiteY166" fmla="*/ 4254342 h 4340073"/>
              <a:gd name="connsiteX167" fmla="*/ 1405938 w 2684164"/>
              <a:gd name="connsiteY167" fmla="*/ 4201002 h 4340073"/>
              <a:gd name="connsiteX168" fmla="*/ 1407842 w 2684164"/>
              <a:gd name="connsiteY168" fmla="*/ 4185285 h 4340073"/>
              <a:gd name="connsiteX169" fmla="*/ 1426098 w 2684164"/>
              <a:gd name="connsiteY169" fmla="*/ 4198779 h 4340073"/>
              <a:gd name="connsiteX170" fmla="*/ 1480708 w 2684164"/>
              <a:gd name="connsiteY170" fmla="*/ 4174014 h 4340073"/>
              <a:gd name="connsiteX171" fmla="*/ 1545478 w 2684164"/>
              <a:gd name="connsiteY171" fmla="*/ 4156234 h 4340073"/>
              <a:gd name="connsiteX172" fmla="*/ 1582308 w 2684164"/>
              <a:gd name="connsiteY172" fmla="*/ 4113689 h 4340073"/>
              <a:gd name="connsiteX173" fmla="*/ 1617868 w 2684164"/>
              <a:gd name="connsiteY173" fmla="*/ 4078129 h 4340073"/>
              <a:gd name="connsiteX174" fmla="*/ 1695973 w 2684164"/>
              <a:gd name="connsiteY174" fmla="*/ 4055904 h 4340073"/>
              <a:gd name="connsiteX175" fmla="*/ 1781698 w 2684164"/>
              <a:gd name="connsiteY175" fmla="*/ 4020344 h 4340073"/>
              <a:gd name="connsiteX176" fmla="*/ 1895998 w 2684164"/>
              <a:gd name="connsiteY176" fmla="*/ 3973354 h 4340073"/>
              <a:gd name="connsiteX177" fmla="*/ 1979818 w 2684164"/>
              <a:gd name="connsiteY177" fmla="*/ 3925729 h 4340073"/>
              <a:gd name="connsiteX178" fmla="*/ 2071258 w 2684164"/>
              <a:gd name="connsiteY178" fmla="*/ 3869214 h 4340073"/>
              <a:gd name="connsiteX179" fmla="*/ 2145553 w 2684164"/>
              <a:gd name="connsiteY179" fmla="*/ 3781584 h 4340073"/>
              <a:gd name="connsiteX180" fmla="*/ 2172223 w 2684164"/>
              <a:gd name="connsiteY180" fmla="*/ 3703479 h 4340073"/>
              <a:gd name="connsiteX181" fmla="*/ 2183653 w 2684164"/>
              <a:gd name="connsiteY181" fmla="*/ 3649504 h 4340073"/>
              <a:gd name="connsiteX182" fmla="*/ 2109993 w 2684164"/>
              <a:gd name="connsiteY182" fmla="*/ 3613309 h 4340073"/>
              <a:gd name="connsiteX183" fmla="*/ 2116978 w 2684164"/>
              <a:gd name="connsiteY183" fmla="*/ 3706654 h 4340073"/>
              <a:gd name="connsiteX184" fmla="*/ 2101738 w 2684164"/>
              <a:gd name="connsiteY184" fmla="*/ 3683794 h 4340073"/>
              <a:gd name="connsiteX185" fmla="*/ 2040778 w 2684164"/>
              <a:gd name="connsiteY185" fmla="*/ 3691414 h 4340073"/>
              <a:gd name="connsiteX186" fmla="*/ 2048398 w 2684164"/>
              <a:gd name="connsiteY186" fmla="*/ 3729514 h 4340073"/>
              <a:gd name="connsiteX187" fmla="*/ 2071258 w 2684164"/>
              <a:gd name="connsiteY187" fmla="*/ 3744754 h 4340073"/>
              <a:gd name="connsiteX188" fmla="*/ 2086498 w 2684164"/>
              <a:gd name="connsiteY188" fmla="*/ 3775234 h 4340073"/>
              <a:gd name="connsiteX189" fmla="*/ 2078878 w 2684164"/>
              <a:gd name="connsiteY189" fmla="*/ 3820954 h 4340073"/>
              <a:gd name="connsiteX190" fmla="*/ 2002678 w 2684164"/>
              <a:gd name="connsiteY190" fmla="*/ 3775234 h 4340073"/>
              <a:gd name="connsiteX191" fmla="*/ 1987438 w 2684164"/>
              <a:gd name="connsiteY191" fmla="*/ 3676174 h 4340073"/>
              <a:gd name="connsiteX192" fmla="*/ 1964578 w 2684164"/>
              <a:gd name="connsiteY192" fmla="*/ 3653314 h 4340073"/>
              <a:gd name="connsiteX193" fmla="*/ 1972198 w 2684164"/>
              <a:gd name="connsiteY193" fmla="*/ 3607594 h 4340073"/>
              <a:gd name="connsiteX194" fmla="*/ 2017918 w 2684164"/>
              <a:gd name="connsiteY194" fmla="*/ 3599974 h 4340073"/>
              <a:gd name="connsiteX195" fmla="*/ 2025538 w 2684164"/>
              <a:gd name="connsiteY195" fmla="*/ 3546634 h 4340073"/>
              <a:gd name="connsiteX196" fmla="*/ 2056018 w 2684164"/>
              <a:gd name="connsiteY196" fmla="*/ 3554254 h 4340073"/>
              <a:gd name="connsiteX197" fmla="*/ 2086498 w 2684164"/>
              <a:gd name="connsiteY197" fmla="*/ 3516154 h 4340073"/>
              <a:gd name="connsiteX198" fmla="*/ 2116978 w 2684164"/>
              <a:gd name="connsiteY198" fmla="*/ 3485674 h 4340073"/>
              <a:gd name="connsiteX199" fmla="*/ 2132218 w 2684164"/>
              <a:gd name="connsiteY199" fmla="*/ 3462814 h 4340073"/>
              <a:gd name="connsiteX200" fmla="*/ 2162698 w 2684164"/>
              <a:gd name="connsiteY200" fmla="*/ 3439954 h 4340073"/>
              <a:gd name="connsiteX201" fmla="*/ 2231278 w 2684164"/>
              <a:gd name="connsiteY201" fmla="*/ 3348514 h 4340073"/>
              <a:gd name="connsiteX202" fmla="*/ 2238898 w 2684164"/>
              <a:gd name="connsiteY202" fmla="*/ 3318034 h 4340073"/>
              <a:gd name="connsiteX203" fmla="*/ 2261758 w 2684164"/>
              <a:gd name="connsiteY203" fmla="*/ 3257074 h 4340073"/>
              <a:gd name="connsiteX204" fmla="*/ 2269378 w 2684164"/>
              <a:gd name="connsiteY204" fmla="*/ 3211354 h 4340073"/>
              <a:gd name="connsiteX205" fmla="*/ 2292238 w 2684164"/>
              <a:gd name="connsiteY205" fmla="*/ 3165634 h 4340073"/>
              <a:gd name="connsiteX206" fmla="*/ 2307478 w 2684164"/>
              <a:gd name="connsiteY206" fmla="*/ 3127534 h 4340073"/>
              <a:gd name="connsiteX207" fmla="*/ 2345578 w 2684164"/>
              <a:gd name="connsiteY207" fmla="*/ 3112294 h 4340073"/>
              <a:gd name="connsiteX208" fmla="*/ 2368438 w 2684164"/>
              <a:gd name="connsiteY208" fmla="*/ 3097054 h 4340073"/>
              <a:gd name="connsiteX209" fmla="*/ 2487977 w 2684164"/>
              <a:gd name="connsiteY209" fmla="*/ 3067050 h 4340073"/>
              <a:gd name="connsiteX210" fmla="*/ 2586085 w 2684164"/>
              <a:gd name="connsiteY210" fmla="*/ 3063717 h 4340073"/>
              <a:gd name="connsiteX211" fmla="*/ 2678476 w 2684164"/>
              <a:gd name="connsiteY211" fmla="*/ 3054668 h 4340073"/>
              <a:gd name="connsiteX0" fmla="*/ 2678476 w 2684164"/>
              <a:gd name="connsiteY0" fmla="*/ 3054668 h 4340073"/>
              <a:gd name="connsiteX1" fmla="*/ 2673238 w 2684164"/>
              <a:gd name="connsiteY1" fmla="*/ 3028474 h 4340073"/>
              <a:gd name="connsiteX2" fmla="*/ 2665618 w 2684164"/>
              <a:gd name="connsiteY2" fmla="*/ 2975134 h 4340073"/>
              <a:gd name="connsiteX3" fmla="*/ 2623708 w 2684164"/>
              <a:gd name="connsiteY3" fmla="*/ 2967038 h 4340073"/>
              <a:gd name="connsiteX4" fmla="*/ 2560367 w 2684164"/>
              <a:gd name="connsiteY4" fmla="*/ 2966561 h 4340073"/>
              <a:gd name="connsiteX5" fmla="*/ 2519410 w 2684164"/>
              <a:gd name="connsiteY5" fmla="*/ 2908936 h 4340073"/>
              <a:gd name="connsiteX6" fmla="*/ 2457021 w 2684164"/>
              <a:gd name="connsiteY6" fmla="*/ 2905601 h 4340073"/>
              <a:gd name="connsiteX7" fmla="*/ 2410349 w 2684164"/>
              <a:gd name="connsiteY7" fmla="*/ 2889885 h 4340073"/>
              <a:gd name="connsiteX8" fmla="*/ 2376058 w 2684164"/>
              <a:gd name="connsiteY8" fmla="*/ 2876074 h 4340073"/>
              <a:gd name="connsiteX9" fmla="*/ 2347960 w 2684164"/>
              <a:gd name="connsiteY9" fmla="*/ 2856071 h 4340073"/>
              <a:gd name="connsiteX10" fmla="*/ 2293190 w 2684164"/>
              <a:gd name="connsiteY10" fmla="*/ 2824163 h 4340073"/>
              <a:gd name="connsiteX11" fmla="*/ 2218895 w 2684164"/>
              <a:gd name="connsiteY11" fmla="*/ 2864167 h 4340073"/>
              <a:gd name="connsiteX12" fmla="*/ 2178414 w 2684164"/>
              <a:gd name="connsiteY12" fmla="*/ 2825116 h 4340073"/>
              <a:gd name="connsiteX13" fmla="*/ 2143172 w 2684164"/>
              <a:gd name="connsiteY13" fmla="*/ 2746058 h 4340073"/>
              <a:gd name="connsiteX14" fmla="*/ 2123646 w 2684164"/>
              <a:gd name="connsiteY14" fmla="*/ 2684621 h 4340073"/>
              <a:gd name="connsiteX15" fmla="*/ 2105549 w 2684164"/>
              <a:gd name="connsiteY15" fmla="*/ 2649379 h 4340073"/>
              <a:gd name="connsiteX16" fmla="*/ 2104119 w 2684164"/>
              <a:gd name="connsiteY16" fmla="*/ 2600801 h 4340073"/>
              <a:gd name="connsiteX17" fmla="*/ 2026490 w 2684164"/>
              <a:gd name="connsiteY17" fmla="*/ 2686051 h 4340073"/>
              <a:gd name="connsiteX18" fmla="*/ 1959340 w 2684164"/>
              <a:gd name="connsiteY18" fmla="*/ 2754154 h 4340073"/>
              <a:gd name="connsiteX19" fmla="*/ 1912191 w 2684164"/>
              <a:gd name="connsiteY19" fmla="*/ 2713196 h 4340073"/>
              <a:gd name="connsiteX20" fmla="*/ 1775507 w 2684164"/>
              <a:gd name="connsiteY20" fmla="*/ 2699862 h 4340073"/>
              <a:gd name="connsiteX21" fmla="*/ 1677399 w 2684164"/>
              <a:gd name="connsiteY21" fmla="*/ 2689860 h 4340073"/>
              <a:gd name="connsiteX22" fmla="*/ 1606915 w 2684164"/>
              <a:gd name="connsiteY22" fmla="*/ 2582229 h 4340073"/>
              <a:gd name="connsiteX23" fmla="*/ 1542145 w 2684164"/>
              <a:gd name="connsiteY23" fmla="*/ 2584133 h 4340073"/>
              <a:gd name="connsiteX24" fmla="*/ 1517379 w 2684164"/>
              <a:gd name="connsiteY24" fmla="*/ 2563654 h 4340073"/>
              <a:gd name="connsiteX25" fmla="*/ 1469278 w 2684164"/>
              <a:gd name="connsiteY25" fmla="*/ 2381726 h 4340073"/>
              <a:gd name="connsiteX26" fmla="*/ 1438798 w 2684164"/>
              <a:gd name="connsiteY26" fmla="*/ 2289334 h 4340073"/>
              <a:gd name="connsiteX27" fmla="*/ 1400698 w 2684164"/>
              <a:gd name="connsiteY27" fmla="*/ 2220754 h 4340073"/>
              <a:gd name="connsiteX28" fmla="*/ 1385458 w 2684164"/>
              <a:gd name="connsiteY28" fmla="*/ 2197894 h 4340073"/>
              <a:gd name="connsiteX29" fmla="*/ 1374981 w 2684164"/>
              <a:gd name="connsiteY29" fmla="*/ 2152651 h 4340073"/>
              <a:gd name="connsiteX30" fmla="*/ 1369742 w 2684164"/>
              <a:gd name="connsiteY30" fmla="*/ 2052162 h 4340073"/>
              <a:gd name="connsiteX31" fmla="*/ 1384030 w 2684164"/>
              <a:gd name="connsiteY31" fmla="*/ 1982630 h 4340073"/>
              <a:gd name="connsiteX32" fmla="*/ 1315926 w 2684164"/>
              <a:gd name="connsiteY32" fmla="*/ 1917859 h 4340073"/>
              <a:gd name="connsiteX33" fmla="*/ 1282588 w 2684164"/>
              <a:gd name="connsiteY33" fmla="*/ 1912621 h 4340073"/>
              <a:gd name="connsiteX34" fmla="*/ 1184957 w 2684164"/>
              <a:gd name="connsiteY34" fmla="*/ 1853089 h 4340073"/>
              <a:gd name="connsiteX35" fmla="*/ 1126856 w 2684164"/>
              <a:gd name="connsiteY35" fmla="*/ 1863567 h 4340073"/>
              <a:gd name="connsiteX36" fmla="*/ 1074467 w 2684164"/>
              <a:gd name="connsiteY36" fmla="*/ 1897379 h 4340073"/>
              <a:gd name="connsiteX37" fmla="*/ 1025413 w 2684164"/>
              <a:gd name="connsiteY37" fmla="*/ 1923098 h 4340073"/>
              <a:gd name="connsiteX38" fmla="*/ 958738 w 2684164"/>
              <a:gd name="connsiteY38" fmla="*/ 1984058 h 4340073"/>
              <a:gd name="connsiteX39" fmla="*/ 909684 w 2684164"/>
              <a:gd name="connsiteY39" fmla="*/ 1941672 h 4340073"/>
              <a:gd name="connsiteX40" fmla="*/ 854917 w 2684164"/>
              <a:gd name="connsiteY40" fmla="*/ 1915002 h 4340073"/>
              <a:gd name="connsiteX41" fmla="*/ 823960 w 2684164"/>
              <a:gd name="connsiteY41" fmla="*/ 1889284 h 4340073"/>
              <a:gd name="connsiteX42" fmla="*/ 800624 w 2684164"/>
              <a:gd name="connsiteY42" fmla="*/ 1846898 h 4340073"/>
              <a:gd name="connsiteX43" fmla="*/ 814912 w 2684164"/>
              <a:gd name="connsiteY43" fmla="*/ 1789748 h 4340073"/>
              <a:gd name="connsiteX44" fmla="*/ 804433 w 2684164"/>
              <a:gd name="connsiteY44" fmla="*/ 1720215 h 4340073"/>
              <a:gd name="connsiteX45" fmla="*/ 783955 w 2684164"/>
              <a:gd name="connsiteY45" fmla="*/ 1625441 h 4340073"/>
              <a:gd name="connsiteX46" fmla="*/ 760141 w 2684164"/>
              <a:gd name="connsiteY46" fmla="*/ 1635919 h 4340073"/>
              <a:gd name="connsiteX47" fmla="*/ 701563 w 2684164"/>
              <a:gd name="connsiteY47" fmla="*/ 1571626 h 4340073"/>
              <a:gd name="connsiteX48" fmla="*/ 730138 w 2684164"/>
              <a:gd name="connsiteY48" fmla="*/ 1519714 h 4340073"/>
              <a:gd name="connsiteX49" fmla="*/ 777763 w 2684164"/>
              <a:gd name="connsiteY49" fmla="*/ 1455420 h 4340073"/>
              <a:gd name="connsiteX50" fmla="*/ 775858 w 2684164"/>
              <a:gd name="connsiteY50" fmla="*/ 1429227 h 4340073"/>
              <a:gd name="connsiteX51" fmla="*/ 818721 w 2684164"/>
              <a:gd name="connsiteY51" fmla="*/ 1375409 h 4340073"/>
              <a:gd name="connsiteX52" fmla="*/ 826818 w 2684164"/>
              <a:gd name="connsiteY52" fmla="*/ 1282542 h 4340073"/>
              <a:gd name="connsiteX53" fmla="*/ 812529 w 2684164"/>
              <a:gd name="connsiteY53" fmla="*/ 1198721 h 4340073"/>
              <a:gd name="connsiteX54" fmla="*/ 780144 w 2684164"/>
              <a:gd name="connsiteY54" fmla="*/ 1151573 h 4340073"/>
              <a:gd name="connsiteX55" fmla="*/ 761571 w 2684164"/>
              <a:gd name="connsiteY55" fmla="*/ 1070134 h 4340073"/>
              <a:gd name="connsiteX56" fmla="*/ 805387 w 2684164"/>
              <a:gd name="connsiteY56" fmla="*/ 1034892 h 4340073"/>
              <a:gd name="connsiteX57" fmla="*/ 808720 w 2684164"/>
              <a:gd name="connsiteY57" fmla="*/ 976789 h 4340073"/>
              <a:gd name="connsiteX58" fmla="*/ 821102 w 2684164"/>
              <a:gd name="connsiteY58" fmla="*/ 901065 h 4340073"/>
              <a:gd name="connsiteX59" fmla="*/ 830151 w 2684164"/>
              <a:gd name="connsiteY59" fmla="*/ 833914 h 4340073"/>
              <a:gd name="connsiteX60" fmla="*/ 844915 w 2684164"/>
              <a:gd name="connsiteY60" fmla="*/ 795814 h 4340073"/>
              <a:gd name="connsiteX61" fmla="*/ 860154 w 2684164"/>
              <a:gd name="connsiteY61" fmla="*/ 762475 h 4340073"/>
              <a:gd name="connsiteX62" fmla="*/ 833961 w 2684164"/>
              <a:gd name="connsiteY62" fmla="*/ 696754 h 4340073"/>
              <a:gd name="connsiteX63" fmla="*/ 818245 w 2684164"/>
              <a:gd name="connsiteY63" fmla="*/ 573405 h 4340073"/>
              <a:gd name="connsiteX64" fmla="*/ 787764 w 2684164"/>
              <a:gd name="connsiteY64" fmla="*/ 536259 h 4340073"/>
              <a:gd name="connsiteX65" fmla="*/ 770143 w 2684164"/>
              <a:gd name="connsiteY65" fmla="*/ 505777 h 4340073"/>
              <a:gd name="connsiteX66" fmla="*/ 747283 w 2684164"/>
              <a:gd name="connsiteY66" fmla="*/ 430054 h 4340073"/>
              <a:gd name="connsiteX67" fmla="*/ 720137 w 2684164"/>
              <a:gd name="connsiteY67" fmla="*/ 349091 h 4340073"/>
              <a:gd name="connsiteX68" fmla="*/ 732519 w 2684164"/>
              <a:gd name="connsiteY68" fmla="*/ 321469 h 4340073"/>
              <a:gd name="connsiteX69" fmla="*/ 729187 w 2684164"/>
              <a:gd name="connsiteY69" fmla="*/ 256223 h 4340073"/>
              <a:gd name="connsiteX70" fmla="*/ 710137 w 2684164"/>
              <a:gd name="connsiteY70" fmla="*/ 241935 h 4340073"/>
              <a:gd name="connsiteX71" fmla="*/ 702040 w 2684164"/>
              <a:gd name="connsiteY71" fmla="*/ 171451 h 4340073"/>
              <a:gd name="connsiteX72" fmla="*/ 668226 w 2684164"/>
              <a:gd name="connsiteY72" fmla="*/ 120015 h 4340073"/>
              <a:gd name="connsiteX73" fmla="*/ 679180 w 2684164"/>
              <a:gd name="connsiteY73" fmla="*/ 70485 h 4340073"/>
              <a:gd name="connsiteX74" fmla="*/ 650127 w 2684164"/>
              <a:gd name="connsiteY74" fmla="*/ 0 h 4340073"/>
              <a:gd name="connsiteX75" fmla="*/ 605837 w 2684164"/>
              <a:gd name="connsiteY75" fmla="*/ 10001 h 4340073"/>
              <a:gd name="connsiteX76" fmla="*/ 535352 w 2684164"/>
              <a:gd name="connsiteY76" fmla="*/ 85249 h 4340073"/>
              <a:gd name="connsiteX77" fmla="*/ 552497 w 2684164"/>
              <a:gd name="connsiteY77" fmla="*/ 158591 h 4340073"/>
              <a:gd name="connsiteX78" fmla="*/ 545831 w 2684164"/>
              <a:gd name="connsiteY78" fmla="*/ 234792 h 4340073"/>
              <a:gd name="connsiteX79" fmla="*/ 498205 w 2684164"/>
              <a:gd name="connsiteY79" fmla="*/ 313373 h 4340073"/>
              <a:gd name="connsiteX80" fmla="*/ 453913 w 2684164"/>
              <a:gd name="connsiteY80" fmla="*/ 408147 h 4340073"/>
              <a:gd name="connsiteX81" fmla="*/ 361044 w 2684164"/>
              <a:gd name="connsiteY81" fmla="*/ 381476 h 4340073"/>
              <a:gd name="connsiteX82" fmla="*/ 293418 w 2684164"/>
              <a:gd name="connsiteY82" fmla="*/ 441960 h 4340073"/>
              <a:gd name="connsiteX83" fmla="*/ 263413 w 2684164"/>
              <a:gd name="connsiteY83" fmla="*/ 513874 h 4340073"/>
              <a:gd name="connsiteX84" fmla="*/ 314848 w 2684164"/>
              <a:gd name="connsiteY84" fmla="*/ 574834 h 4340073"/>
              <a:gd name="connsiteX85" fmla="*/ 228646 w 2684164"/>
              <a:gd name="connsiteY85" fmla="*/ 711995 h 4340073"/>
              <a:gd name="connsiteX86" fmla="*/ 255318 w 2684164"/>
              <a:gd name="connsiteY86" fmla="*/ 758667 h 4340073"/>
              <a:gd name="connsiteX87" fmla="*/ 241029 w 2684164"/>
              <a:gd name="connsiteY87" fmla="*/ 834390 h 4340073"/>
              <a:gd name="connsiteX88" fmla="*/ 295798 w 2684164"/>
              <a:gd name="connsiteY88" fmla="*/ 849630 h 4340073"/>
              <a:gd name="connsiteX89" fmla="*/ 343899 w 2684164"/>
              <a:gd name="connsiteY89" fmla="*/ 872966 h 4340073"/>
              <a:gd name="connsiteX90" fmla="*/ 317230 w 2684164"/>
              <a:gd name="connsiteY90" fmla="*/ 957263 h 4340073"/>
              <a:gd name="connsiteX91" fmla="*/ 314849 w 2684164"/>
              <a:gd name="connsiteY91" fmla="*/ 1051560 h 4340073"/>
              <a:gd name="connsiteX92" fmla="*/ 231506 w 2684164"/>
              <a:gd name="connsiteY92" fmla="*/ 1096803 h 4340073"/>
              <a:gd name="connsiteX93" fmla="*/ 152447 w 2684164"/>
              <a:gd name="connsiteY93" fmla="*/ 1095376 h 4340073"/>
              <a:gd name="connsiteX94" fmla="*/ 159114 w 2684164"/>
              <a:gd name="connsiteY94" fmla="*/ 1245395 h 4340073"/>
              <a:gd name="connsiteX95" fmla="*/ 221503 w 2684164"/>
              <a:gd name="connsiteY95" fmla="*/ 1283494 h 4340073"/>
              <a:gd name="connsiteX96" fmla="*/ 210073 w 2684164"/>
              <a:gd name="connsiteY96" fmla="*/ 1344454 h 4340073"/>
              <a:gd name="connsiteX97" fmla="*/ 292464 w 2684164"/>
              <a:gd name="connsiteY97" fmla="*/ 1416368 h 4340073"/>
              <a:gd name="connsiteX98" fmla="*/ 272938 w 2684164"/>
              <a:gd name="connsiteY98" fmla="*/ 1466374 h 4340073"/>
              <a:gd name="connsiteX99" fmla="*/ 237219 w 2684164"/>
              <a:gd name="connsiteY99" fmla="*/ 1567339 h 4340073"/>
              <a:gd name="connsiteX100" fmla="*/ 212455 w 2684164"/>
              <a:gd name="connsiteY100" fmla="*/ 1594485 h 4340073"/>
              <a:gd name="connsiteX101" fmla="*/ 152923 w 2684164"/>
              <a:gd name="connsiteY101" fmla="*/ 1602105 h 4340073"/>
              <a:gd name="connsiteX102" fmla="*/ 96249 w 2684164"/>
              <a:gd name="connsiteY102" fmla="*/ 1652111 h 4340073"/>
              <a:gd name="connsiteX103" fmla="*/ 35289 w 2684164"/>
              <a:gd name="connsiteY103" fmla="*/ 1684497 h 4340073"/>
              <a:gd name="connsiteX104" fmla="*/ 11001 w 2684164"/>
              <a:gd name="connsiteY104" fmla="*/ 1750219 h 4340073"/>
              <a:gd name="connsiteX105" fmla="*/ 523 w 2684164"/>
              <a:gd name="connsiteY105" fmla="*/ 1875473 h 4340073"/>
              <a:gd name="connsiteX106" fmla="*/ 29098 w 2684164"/>
              <a:gd name="connsiteY106" fmla="*/ 1938814 h 4340073"/>
              <a:gd name="connsiteX107" fmla="*/ 79104 w 2684164"/>
              <a:gd name="connsiteY107" fmla="*/ 1993107 h 4340073"/>
              <a:gd name="connsiteX108" fmla="*/ 166258 w 2684164"/>
              <a:gd name="connsiteY108" fmla="*/ 2037874 h 4340073"/>
              <a:gd name="connsiteX109" fmla="*/ 241505 w 2684164"/>
              <a:gd name="connsiteY109" fmla="*/ 2100263 h 4340073"/>
              <a:gd name="connsiteX110" fmla="*/ 265318 w 2684164"/>
              <a:gd name="connsiteY110" fmla="*/ 2182654 h 4340073"/>
              <a:gd name="connsiteX111" fmla="*/ 318182 w 2684164"/>
              <a:gd name="connsiteY111" fmla="*/ 2265045 h 4340073"/>
              <a:gd name="connsiteX112" fmla="*/ 443436 w 2684164"/>
              <a:gd name="connsiteY112" fmla="*/ 2258854 h 4340073"/>
              <a:gd name="connsiteX113" fmla="*/ 472010 w 2684164"/>
              <a:gd name="connsiteY113" fmla="*/ 2296954 h 4340073"/>
              <a:gd name="connsiteX114" fmla="*/ 510111 w 2684164"/>
              <a:gd name="connsiteY114" fmla="*/ 2330292 h 4340073"/>
              <a:gd name="connsiteX115" fmla="*/ 541067 w 2684164"/>
              <a:gd name="connsiteY115" fmla="*/ 2318385 h 4340073"/>
              <a:gd name="connsiteX116" fmla="*/ 564403 w 2684164"/>
              <a:gd name="connsiteY116" fmla="*/ 2392680 h 4340073"/>
              <a:gd name="connsiteX117" fmla="*/ 543448 w 2684164"/>
              <a:gd name="connsiteY117" fmla="*/ 2461737 h 4340073"/>
              <a:gd name="connsiteX118" fmla="*/ 497728 w 2684164"/>
              <a:gd name="connsiteY118" fmla="*/ 2511267 h 4340073"/>
              <a:gd name="connsiteX119" fmla="*/ 499633 w 2684164"/>
              <a:gd name="connsiteY119" fmla="*/ 2549843 h 4340073"/>
              <a:gd name="connsiteX120" fmla="*/ 491061 w 2684164"/>
              <a:gd name="connsiteY120" fmla="*/ 2611279 h 4340073"/>
              <a:gd name="connsiteX121" fmla="*/ 524398 w 2684164"/>
              <a:gd name="connsiteY121" fmla="*/ 2648902 h 4340073"/>
              <a:gd name="connsiteX122" fmla="*/ 532018 w 2684164"/>
              <a:gd name="connsiteY122" fmla="*/ 2681764 h 4340073"/>
              <a:gd name="connsiteX123" fmla="*/ 564879 w 2684164"/>
              <a:gd name="connsiteY123" fmla="*/ 2642236 h 4340073"/>
              <a:gd name="connsiteX124" fmla="*/ 598217 w 2684164"/>
              <a:gd name="connsiteY124" fmla="*/ 2584610 h 4340073"/>
              <a:gd name="connsiteX125" fmla="*/ 655366 w 2684164"/>
              <a:gd name="connsiteY125" fmla="*/ 2589848 h 4340073"/>
              <a:gd name="connsiteX126" fmla="*/ 717279 w 2684164"/>
              <a:gd name="connsiteY126" fmla="*/ 2680812 h 4340073"/>
              <a:gd name="connsiteX127" fmla="*/ 755855 w 2684164"/>
              <a:gd name="connsiteY127" fmla="*/ 2739390 h 4340073"/>
              <a:gd name="connsiteX128" fmla="*/ 713945 w 2684164"/>
              <a:gd name="connsiteY128" fmla="*/ 2816067 h 4340073"/>
              <a:gd name="connsiteX129" fmla="*/ 642032 w 2684164"/>
              <a:gd name="connsiteY129" fmla="*/ 2851785 h 4340073"/>
              <a:gd name="connsiteX130" fmla="*/ 592978 w 2684164"/>
              <a:gd name="connsiteY130" fmla="*/ 2914174 h 4340073"/>
              <a:gd name="connsiteX131" fmla="*/ 526779 w 2684164"/>
              <a:gd name="connsiteY131" fmla="*/ 2938462 h 4340073"/>
              <a:gd name="connsiteX132" fmla="*/ 497252 w 2684164"/>
              <a:gd name="connsiteY132" fmla="*/ 2980373 h 4340073"/>
              <a:gd name="connsiteX133" fmla="*/ 527732 w 2684164"/>
              <a:gd name="connsiteY133" fmla="*/ 3081814 h 4340073"/>
              <a:gd name="connsiteX134" fmla="*/ 533923 w 2684164"/>
              <a:gd name="connsiteY134" fmla="*/ 3220403 h 4340073"/>
              <a:gd name="connsiteX135" fmla="*/ 588692 w 2684164"/>
              <a:gd name="connsiteY135" fmla="*/ 3276601 h 4340073"/>
              <a:gd name="connsiteX136" fmla="*/ 614886 w 2684164"/>
              <a:gd name="connsiteY136" fmla="*/ 3342323 h 4340073"/>
              <a:gd name="connsiteX137" fmla="*/ 586311 w 2684164"/>
              <a:gd name="connsiteY137" fmla="*/ 3392329 h 4340073"/>
              <a:gd name="connsiteX138" fmla="*/ 586310 w 2684164"/>
              <a:gd name="connsiteY138" fmla="*/ 3450432 h 4340073"/>
              <a:gd name="connsiteX139" fmla="*/ 562498 w 2684164"/>
              <a:gd name="connsiteY139" fmla="*/ 3493294 h 4340073"/>
              <a:gd name="connsiteX140" fmla="*/ 546781 w 2684164"/>
              <a:gd name="connsiteY140" fmla="*/ 3561398 h 4340073"/>
              <a:gd name="connsiteX141" fmla="*/ 538686 w 2684164"/>
              <a:gd name="connsiteY141" fmla="*/ 3611404 h 4340073"/>
              <a:gd name="connsiteX142" fmla="*/ 519635 w 2684164"/>
              <a:gd name="connsiteY142" fmla="*/ 3654266 h 4340073"/>
              <a:gd name="connsiteX143" fmla="*/ 547258 w 2684164"/>
              <a:gd name="connsiteY143" fmla="*/ 3685223 h 4340073"/>
              <a:gd name="connsiteX144" fmla="*/ 600598 w 2684164"/>
              <a:gd name="connsiteY144" fmla="*/ 3699034 h 4340073"/>
              <a:gd name="connsiteX145" fmla="*/ 659653 w 2684164"/>
              <a:gd name="connsiteY145" fmla="*/ 3678556 h 4340073"/>
              <a:gd name="connsiteX146" fmla="*/ 661558 w 2684164"/>
              <a:gd name="connsiteY146" fmla="*/ 3725703 h 4340073"/>
              <a:gd name="connsiteX147" fmla="*/ 717279 w 2684164"/>
              <a:gd name="connsiteY147" fmla="*/ 3725704 h 4340073"/>
              <a:gd name="connsiteX148" fmla="*/ 781573 w 2684164"/>
              <a:gd name="connsiteY148" fmla="*/ 3743801 h 4340073"/>
              <a:gd name="connsiteX149" fmla="*/ 807767 w 2684164"/>
              <a:gd name="connsiteY149" fmla="*/ 3792379 h 4340073"/>
              <a:gd name="connsiteX150" fmla="*/ 844438 w 2684164"/>
              <a:gd name="connsiteY150" fmla="*/ 3798094 h 4340073"/>
              <a:gd name="connsiteX151" fmla="*/ 872061 w 2684164"/>
              <a:gd name="connsiteY151" fmla="*/ 3815716 h 4340073"/>
              <a:gd name="connsiteX152" fmla="*/ 890158 w 2684164"/>
              <a:gd name="connsiteY152" fmla="*/ 3836194 h 4340073"/>
              <a:gd name="connsiteX153" fmla="*/ 897778 w 2684164"/>
              <a:gd name="connsiteY153" fmla="*/ 3866674 h 4340073"/>
              <a:gd name="connsiteX154" fmla="*/ 913018 w 2684164"/>
              <a:gd name="connsiteY154" fmla="*/ 3889534 h 4340073"/>
              <a:gd name="connsiteX155" fmla="*/ 957309 w 2684164"/>
              <a:gd name="connsiteY155" fmla="*/ 3922872 h 4340073"/>
              <a:gd name="connsiteX156" fmla="*/ 989218 w 2684164"/>
              <a:gd name="connsiteY156" fmla="*/ 3973354 h 4340073"/>
              <a:gd name="connsiteX157" fmla="*/ 1004458 w 2684164"/>
              <a:gd name="connsiteY157" fmla="*/ 3996214 h 4340073"/>
              <a:gd name="connsiteX158" fmla="*/ 1027318 w 2684164"/>
              <a:gd name="connsiteY158" fmla="*/ 4034314 h 4340073"/>
              <a:gd name="connsiteX159" fmla="*/ 1060179 w 2684164"/>
              <a:gd name="connsiteY159" fmla="*/ 4120039 h 4340073"/>
              <a:gd name="connsiteX160" fmla="*/ 1136856 w 2684164"/>
              <a:gd name="connsiteY160" fmla="*/ 4154329 h 4340073"/>
              <a:gd name="connsiteX161" fmla="*/ 1166383 w 2684164"/>
              <a:gd name="connsiteY161" fmla="*/ 4216241 h 4340073"/>
              <a:gd name="connsiteX162" fmla="*/ 1203054 w 2684164"/>
              <a:gd name="connsiteY162" fmla="*/ 4211479 h 4340073"/>
              <a:gd name="connsiteX163" fmla="*/ 1246393 w 2684164"/>
              <a:gd name="connsiteY163" fmla="*/ 4259581 h 4340073"/>
              <a:gd name="connsiteX164" fmla="*/ 1309258 w 2684164"/>
              <a:gd name="connsiteY164" fmla="*/ 4340067 h 4340073"/>
              <a:gd name="connsiteX165" fmla="*/ 1337833 w 2684164"/>
              <a:gd name="connsiteY165" fmla="*/ 4288631 h 4340073"/>
              <a:gd name="connsiteX166" fmla="*/ 1334023 w 2684164"/>
              <a:gd name="connsiteY166" fmla="*/ 4254342 h 4340073"/>
              <a:gd name="connsiteX167" fmla="*/ 1405938 w 2684164"/>
              <a:gd name="connsiteY167" fmla="*/ 4201002 h 4340073"/>
              <a:gd name="connsiteX168" fmla="*/ 1407842 w 2684164"/>
              <a:gd name="connsiteY168" fmla="*/ 4185285 h 4340073"/>
              <a:gd name="connsiteX169" fmla="*/ 1426098 w 2684164"/>
              <a:gd name="connsiteY169" fmla="*/ 4198779 h 4340073"/>
              <a:gd name="connsiteX170" fmla="*/ 1480708 w 2684164"/>
              <a:gd name="connsiteY170" fmla="*/ 4174014 h 4340073"/>
              <a:gd name="connsiteX171" fmla="*/ 1545478 w 2684164"/>
              <a:gd name="connsiteY171" fmla="*/ 4156234 h 4340073"/>
              <a:gd name="connsiteX172" fmla="*/ 1582308 w 2684164"/>
              <a:gd name="connsiteY172" fmla="*/ 4113689 h 4340073"/>
              <a:gd name="connsiteX173" fmla="*/ 1617868 w 2684164"/>
              <a:gd name="connsiteY173" fmla="*/ 4078129 h 4340073"/>
              <a:gd name="connsiteX174" fmla="*/ 1695973 w 2684164"/>
              <a:gd name="connsiteY174" fmla="*/ 4055904 h 4340073"/>
              <a:gd name="connsiteX175" fmla="*/ 1781698 w 2684164"/>
              <a:gd name="connsiteY175" fmla="*/ 4020344 h 4340073"/>
              <a:gd name="connsiteX176" fmla="*/ 1895998 w 2684164"/>
              <a:gd name="connsiteY176" fmla="*/ 3973354 h 4340073"/>
              <a:gd name="connsiteX177" fmla="*/ 1979818 w 2684164"/>
              <a:gd name="connsiteY177" fmla="*/ 3925729 h 4340073"/>
              <a:gd name="connsiteX178" fmla="*/ 2071258 w 2684164"/>
              <a:gd name="connsiteY178" fmla="*/ 3869214 h 4340073"/>
              <a:gd name="connsiteX179" fmla="*/ 2145553 w 2684164"/>
              <a:gd name="connsiteY179" fmla="*/ 3781584 h 4340073"/>
              <a:gd name="connsiteX180" fmla="*/ 2172223 w 2684164"/>
              <a:gd name="connsiteY180" fmla="*/ 3703479 h 4340073"/>
              <a:gd name="connsiteX181" fmla="*/ 2183653 w 2684164"/>
              <a:gd name="connsiteY181" fmla="*/ 3649504 h 4340073"/>
              <a:gd name="connsiteX182" fmla="*/ 2109993 w 2684164"/>
              <a:gd name="connsiteY182" fmla="*/ 3613309 h 4340073"/>
              <a:gd name="connsiteX183" fmla="*/ 2132853 w 2684164"/>
              <a:gd name="connsiteY183" fmla="*/ 3659029 h 4340073"/>
              <a:gd name="connsiteX184" fmla="*/ 2101738 w 2684164"/>
              <a:gd name="connsiteY184" fmla="*/ 3683794 h 4340073"/>
              <a:gd name="connsiteX185" fmla="*/ 2040778 w 2684164"/>
              <a:gd name="connsiteY185" fmla="*/ 3691414 h 4340073"/>
              <a:gd name="connsiteX186" fmla="*/ 2048398 w 2684164"/>
              <a:gd name="connsiteY186" fmla="*/ 3729514 h 4340073"/>
              <a:gd name="connsiteX187" fmla="*/ 2071258 w 2684164"/>
              <a:gd name="connsiteY187" fmla="*/ 3744754 h 4340073"/>
              <a:gd name="connsiteX188" fmla="*/ 2086498 w 2684164"/>
              <a:gd name="connsiteY188" fmla="*/ 3775234 h 4340073"/>
              <a:gd name="connsiteX189" fmla="*/ 2078878 w 2684164"/>
              <a:gd name="connsiteY189" fmla="*/ 3820954 h 4340073"/>
              <a:gd name="connsiteX190" fmla="*/ 2002678 w 2684164"/>
              <a:gd name="connsiteY190" fmla="*/ 3775234 h 4340073"/>
              <a:gd name="connsiteX191" fmla="*/ 1987438 w 2684164"/>
              <a:gd name="connsiteY191" fmla="*/ 3676174 h 4340073"/>
              <a:gd name="connsiteX192" fmla="*/ 1964578 w 2684164"/>
              <a:gd name="connsiteY192" fmla="*/ 3653314 h 4340073"/>
              <a:gd name="connsiteX193" fmla="*/ 1972198 w 2684164"/>
              <a:gd name="connsiteY193" fmla="*/ 3607594 h 4340073"/>
              <a:gd name="connsiteX194" fmla="*/ 2017918 w 2684164"/>
              <a:gd name="connsiteY194" fmla="*/ 3599974 h 4340073"/>
              <a:gd name="connsiteX195" fmla="*/ 2025538 w 2684164"/>
              <a:gd name="connsiteY195" fmla="*/ 3546634 h 4340073"/>
              <a:gd name="connsiteX196" fmla="*/ 2056018 w 2684164"/>
              <a:gd name="connsiteY196" fmla="*/ 3554254 h 4340073"/>
              <a:gd name="connsiteX197" fmla="*/ 2086498 w 2684164"/>
              <a:gd name="connsiteY197" fmla="*/ 3516154 h 4340073"/>
              <a:gd name="connsiteX198" fmla="*/ 2116978 w 2684164"/>
              <a:gd name="connsiteY198" fmla="*/ 3485674 h 4340073"/>
              <a:gd name="connsiteX199" fmla="*/ 2132218 w 2684164"/>
              <a:gd name="connsiteY199" fmla="*/ 3462814 h 4340073"/>
              <a:gd name="connsiteX200" fmla="*/ 2162698 w 2684164"/>
              <a:gd name="connsiteY200" fmla="*/ 3439954 h 4340073"/>
              <a:gd name="connsiteX201" fmla="*/ 2231278 w 2684164"/>
              <a:gd name="connsiteY201" fmla="*/ 3348514 h 4340073"/>
              <a:gd name="connsiteX202" fmla="*/ 2238898 w 2684164"/>
              <a:gd name="connsiteY202" fmla="*/ 3318034 h 4340073"/>
              <a:gd name="connsiteX203" fmla="*/ 2261758 w 2684164"/>
              <a:gd name="connsiteY203" fmla="*/ 3257074 h 4340073"/>
              <a:gd name="connsiteX204" fmla="*/ 2269378 w 2684164"/>
              <a:gd name="connsiteY204" fmla="*/ 3211354 h 4340073"/>
              <a:gd name="connsiteX205" fmla="*/ 2292238 w 2684164"/>
              <a:gd name="connsiteY205" fmla="*/ 3165634 h 4340073"/>
              <a:gd name="connsiteX206" fmla="*/ 2307478 w 2684164"/>
              <a:gd name="connsiteY206" fmla="*/ 3127534 h 4340073"/>
              <a:gd name="connsiteX207" fmla="*/ 2345578 w 2684164"/>
              <a:gd name="connsiteY207" fmla="*/ 3112294 h 4340073"/>
              <a:gd name="connsiteX208" fmla="*/ 2368438 w 2684164"/>
              <a:gd name="connsiteY208" fmla="*/ 3097054 h 4340073"/>
              <a:gd name="connsiteX209" fmla="*/ 2487977 w 2684164"/>
              <a:gd name="connsiteY209" fmla="*/ 3067050 h 4340073"/>
              <a:gd name="connsiteX210" fmla="*/ 2586085 w 2684164"/>
              <a:gd name="connsiteY210" fmla="*/ 3063717 h 4340073"/>
              <a:gd name="connsiteX211" fmla="*/ 2678476 w 2684164"/>
              <a:gd name="connsiteY211" fmla="*/ 3054668 h 4340073"/>
              <a:gd name="connsiteX0" fmla="*/ 2678476 w 2684164"/>
              <a:gd name="connsiteY0" fmla="*/ 3054668 h 4340073"/>
              <a:gd name="connsiteX1" fmla="*/ 2673238 w 2684164"/>
              <a:gd name="connsiteY1" fmla="*/ 3028474 h 4340073"/>
              <a:gd name="connsiteX2" fmla="*/ 2665618 w 2684164"/>
              <a:gd name="connsiteY2" fmla="*/ 2975134 h 4340073"/>
              <a:gd name="connsiteX3" fmla="*/ 2623708 w 2684164"/>
              <a:gd name="connsiteY3" fmla="*/ 2967038 h 4340073"/>
              <a:gd name="connsiteX4" fmla="*/ 2560367 w 2684164"/>
              <a:gd name="connsiteY4" fmla="*/ 2966561 h 4340073"/>
              <a:gd name="connsiteX5" fmla="*/ 2519410 w 2684164"/>
              <a:gd name="connsiteY5" fmla="*/ 2908936 h 4340073"/>
              <a:gd name="connsiteX6" fmla="*/ 2457021 w 2684164"/>
              <a:gd name="connsiteY6" fmla="*/ 2905601 h 4340073"/>
              <a:gd name="connsiteX7" fmla="*/ 2410349 w 2684164"/>
              <a:gd name="connsiteY7" fmla="*/ 2889885 h 4340073"/>
              <a:gd name="connsiteX8" fmla="*/ 2376058 w 2684164"/>
              <a:gd name="connsiteY8" fmla="*/ 2876074 h 4340073"/>
              <a:gd name="connsiteX9" fmla="*/ 2347960 w 2684164"/>
              <a:gd name="connsiteY9" fmla="*/ 2856071 h 4340073"/>
              <a:gd name="connsiteX10" fmla="*/ 2293190 w 2684164"/>
              <a:gd name="connsiteY10" fmla="*/ 2824163 h 4340073"/>
              <a:gd name="connsiteX11" fmla="*/ 2218895 w 2684164"/>
              <a:gd name="connsiteY11" fmla="*/ 2864167 h 4340073"/>
              <a:gd name="connsiteX12" fmla="*/ 2178414 w 2684164"/>
              <a:gd name="connsiteY12" fmla="*/ 2825116 h 4340073"/>
              <a:gd name="connsiteX13" fmla="*/ 2143172 w 2684164"/>
              <a:gd name="connsiteY13" fmla="*/ 2746058 h 4340073"/>
              <a:gd name="connsiteX14" fmla="*/ 2123646 w 2684164"/>
              <a:gd name="connsiteY14" fmla="*/ 2684621 h 4340073"/>
              <a:gd name="connsiteX15" fmla="*/ 2105549 w 2684164"/>
              <a:gd name="connsiteY15" fmla="*/ 2649379 h 4340073"/>
              <a:gd name="connsiteX16" fmla="*/ 2104119 w 2684164"/>
              <a:gd name="connsiteY16" fmla="*/ 2600801 h 4340073"/>
              <a:gd name="connsiteX17" fmla="*/ 2026490 w 2684164"/>
              <a:gd name="connsiteY17" fmla="*/ 2686051 h 4340073"/>
              <a:gd name="connsiteX18" fmla="*/ 1959340 w 2684164"/>
              <a:gd name="connsiteY18" fmla="*/ 2754154 h 4340073"/>
              <a:gd name="connsiteX19" fmla="*/ 1912191 w 2684164"/>
              <a:gd name="connsiteY19" fmla="*/ 2713196 h 4340073"/>
              <a:gd name="connsiteX20" fmla="*/ 1775507 w 2684164"/>
              <a:gd name="connsiteY20" fmla="*/ 2699862 h 4340073"/>
              <a:gd name="connsiteX21" fmla="*/ 1677399 w 2684164"/>
              <a:gd name="connsiteY21" fmla="*/ 2689860 h 4340073"/>
              <a:gd name="connsiteX22" fmla="*/ 1606915 w 2684164"/>
              <a:gd name="connsiteY22" fmla="*/ 2582229 h 4340073"/>
              <a:gd name="connsiteX23" fmla="*/ 1542145 w 2684164"/>
              <a:gd name="connsiteY23" fmla="*/ 2584133 h 4340073"/>
              <a:gd name="connsiteX24" fmla="*/ 1517379 w 2684164"/>
              <a:gd name="connsiteY24" fmla="*/ 2563654 h 4340073"/>
              <a:gd name="connsiteX25" fmla="*/ 1469278 w 2684164"/>
              <a:gd name="connsiteY25" fmla="*/ 2381726 h 4340073"/>
              <a:gd name="connsiteX26" fmla="*/ 1438798 w 2684164"/>
              <a:gd name="connsiteY26" fmla="*/ 2289334 h 4340073"/>
              <a:gd name="connsiteX27" fmla="*/ 1400698 w 2684164"/>
              <a:gd name="connsiteY27" fmla="*/ 2220754 h 4340073"/>
              <a:gd name="connsiteX28" fmla="*/ 1385458 w 2684164"/>
              <a:gd name="connsiteY28" fmla="*/ 2197894 h 4340073"/>
              <a:gd name="connsiteX29" fmla="*/ 1374981 w 2684164"/>
              <a:gd name="connsiteY29" fmla="*/ 2152651 h 4340073"/>
              <a:gd name="connsiteX30" fmla="*/ 1369742 w 2684164"/>
              <a:gd name="connsiteY30" fmla="*/ 2052162 h 4340073"/>
              <a:gd name="connsiteX31" fmla="*/ 1384030 w 2684164"/>
              <a:gd name="connsiteY31" fmla="*/ 1982630 h 4340073"/>
              <a:gd name="connsiteX32" fmla="*/ 1315926 w 2684164"/>
              <a:gd name="connsiteY32" fmla="*/ 1917859 h 4340073"/>
              <a:gd name="connsiteX33" fmla="*/ 1282588 w 2684164"/>
              <a:gd name="connsiteY33" fmla="*/ 1912621 h 4340073"/>
              <a:gd name="connsiteX34" fmla="*/ 1184957 w 2684164"/>
              <a:gd name="connsiteY34" fmla="*/ 1853089 h 4340073"/>
              <a:gd name="connsiteX35" fmla="*/ 1126856 w 2684164"/>
              <a:gd name="connsiteY35" fmla="*/ 1863567 h 4340073"/>
              <a:gd name="connsiteX36" fmla="*/ 1074467 w 2684164"/>
              <a:gd name="connsiteY36" fmla="*/ 1897379 h 4340073"/>
              <a:gd name="connsiteX37" fmla="*/ 1025413 w 2684164"/>
              <a:gd name="connsiteY37" fmla="*/ 1923098 h 4340073"/>
              <a:gd name="connsiteX38" fmla="*/ 958738 w 2684164"/>
              <a:gd name="connsiteY38" fmla="*/ 1984058 h 4340073"/>
              <a:gd name="connsiteX39" fmla="*/ 909684 w 2684164"/>
              <a:gd name="connsiteY39" fmla="*/ 1941672 h 4340073"/>
              <a:gd name="connsiteX40" fmla="*/ 854917 w 2684164"/>
              <a:gd name="connsiteY40" fmla="*/ 1915002 h 4340073"/>
              <a:gd name="connsiteX41" fmla="*/ 823960 w 2684164"/>
              <a:gd name="connsiteY41" fmla="*/ 1889284 h 4340073"/>
              <a:gd name="connsiteX42" fmla="*/ 800624 w 2684164"/>
              <a:gd name="connsiteY42" fmla="*/ 1846898 h 4340073"/>
              <a:gd name="connsiteX43" fmla="*/ 814912 w 2684164"/>
              <a:gd name="connsiteY43" fmla="*/ 1789748 h 4340073"/>
              <a:gd name="connsiteX44" fmla="*/ 804433 w 2684164"/>
              <a:gd name="connsiteY44" fmla="*/ 1720215 h 4340073"/>
              <a:gd name="connsiteX45" fmla="*/ 783955 w 2684164"/>
              <a:gd name="connsiteY45" fmla="*/ 1625441 h 4340073"/>
              <a:gd name="connsiteX46" fmla="*/ 760141 w 2684164"/>
              <a:gd name="connsiteY46" fmla="*/ 1635919 h 4340073"/>
              <a:gd name="connsiteX47" fmla="*/ 701563 w 2684164"/>
              <a:gd name="connsiteY47" fmla="*/ 1571626 h 4340073"/>
              <a:gd name="connsiteX48" fmla="*/ 730138 w 2684164"/>
              <a:gd name="connsiteY48" fmla="*/ 1519714 h 4340073"/>
              <a:gd name="connsiteX49" fmla="*/ 777763 w 2684164"/>
              <a:gd name="connsiteY49" fmla="*/ 1455420 h 4340073"/>
              <a:gd name="connsiteX50" fmla="*/ 775858 w 2684164"/>
              <a:gd name="connsiteY50" fmla="*/ 1429227 h 4340073"/>
              <a:gd name="connsiteX51" fmla="*/ 818721 w 2684164"/>
              <a:gd name="connsiteY51" fmla="*/ 1375409 h 4340073"/>
              <a:gd name="connsiteX52" fmla="*/ 826818 w 2684164"/>
              <a:gd name="connsiteY52" fmla="*/ 1282542 h 4340073"/>
              <a:gd name="connsiteX53" fmla="*/ 812529 w 2684164"/>
              <a:gd name="connsiteY53" fmla="*/ 1198721 h 4340073"/>
              <a:gd name="connsiteX54" fmla="*/ 780144 w 2684164"/>
              <a:gd name="connsiteY54" fmla="*/ 1151573 h 4340073"/>
              <a:gd name="connsiteX55" fmla="*/ 761571 w 2684164"/>
              <a:gd name="connsiteY55" fmla="*/ 1070134 h 4340073"/>
              <a:gd name="connsiteX56" fmla="*/ 805387 w 2684164"/>
              <a:gd name="connsiteY56" fmla="*/ 1034892 h 4340073"/>
              <a:gd name="connsiteX57" fmla="*/ 808720 w 2684164"/>
              <a:gd name="connsiteY57" fmla="*/ 976789 h 4340073"/>
              <a:gd name="connsiteX58" fmla="*/ 821102 w 2684164"/>
              <a:gd name="connsiteY58" fmla="*/ 901065 h 4340073"/>
              <a:gd name="connsiteX59" fmla="*/ 830151 w 2684164"/>
              <a:gd name="connsiteY59" fmla="*/ 833914 h 4340073"/>
              <a:gd name="connsiteX60" fmla="*/ 844915 w 2684164"/>
              <a:gd name="connsiteY60" fmla="*/ 795814 h 4340073"/>
              <a:gd name="connsiteX61" fmla="*/ 860154 w 2684164"/>
              <a:gd name="connsiteY61" fmla="*/ 762475 h 4340073"/>
              <a:gd name="connsiteX62" fmla="*/ 833961 w 2684164"/>
              <a:gd name="connsiteY62" fmla="*/ 696754 h 4340073"/>
              <a:gd name="connsiteX63" fmla="*/ 818245 w 2684164"/>
              <a:gd name="connsiteY63" fmla="*/ 573405 h 4340073"/>
              <a:gd name="connsiteX64" fmla="*/ 787764 w 2684164"/>
              <a:gd name="connsiteY64" fmla="*/ 536259 h 4340073"/>
              <a:gd name="connsiteX65" fmla="*/ 770143 w 2684164"/>
              <a:gd name="connsiteY65" fmla="*/ 505777 h 4340073"/>
              <a:gd name="connsiteX66" fmla="*/ 747283 w 2684164"/>
              <a:gd name="connsiteY66" fmla="*/ 430054 h 4340073"/>
              <a:gd name="connsiteX67" fmla="*/ 720137 w 2684164"/>
              <a:gd name="connsiteY67" fmla="*/ 349091 h 4340073"/>
              <a:gd name="connsiteX68" fmla="*/ 732519 w 2684164"/>
              <a:gd name="connsiteY68" fmla="*/ 321469 h 4340073"/>
              <a:gd name="connsiteX69" fmla="*/ 729187 w 2684164"/>
              <a:gd name="connsiteY69" fmla="*/ 256223 h 4340073"/>
              <a:gd name="connsiteX70" fmla="*/ 710137 w 2684164"/>
              <a:gd name="connsiteY70" fmla="*/ 241935 h 4340073"/>
              <a:gd name="connsiteX71" fmla="*/ 702040 w 2684164"/>
              <a:gd name="connsiteY71" fmla="*/ 171451 h 4340073"/>
              <a:gd name="connsiteX72" fmla="*/ 668226 w 2684164"/>
              <a:gd name="connsiteY72" fmla="*/ 120015 h 4340073"/>
              <a:gd name="connsiteX73" fmla="*/ 679180 w 2684164"/>
              <a:gd name="connsiteY73" fmla="*/ 70485 h 4340073"/>
              <a:gd name="connsiteX74" fmla="*/ 650127 w 2684164"/>
              <a:gd name="connsiteY74" fmla="*/ 0 h 4340073"/>
              <a:gd name="connsiteX75" fmla="*/ 605837 w 2684164"/>
              <a:gd name="connsiteY75" fmla="*/ 10001 h 4340073"/>
              <a:gd name="connsiteX76" fmla="*/ 535352 w 2684164"/>
              <a:gd name="connsiteY76" fmla="*/ 85249 h 4340073"/>
              <a:gd name="connsiteX77" fmla="*/ 552497 w 2684164"/>
              <a:gd name="connsiteY77" fmla="*/ 158591 h 4340073"/>
              <a:gd name="connsiteX78" fmla="*/ 545831 w 2684164"/>
              <a:gd name="connsiteY78" fmla="*/ 234792 h 4340073"/>
              <a:gd name="connsiteX79" fmla="*/ 498205 w 2684164"/>
              <a:gd name="connsiteY79" fmla="*/ 313373 h 4340073"/>
              <a:gd name="connsiteX80" fmla="*/ 453913 w 2684164"/>
              <a:gd name="connsiteY80" fmla="*/ 408147 h 4340073"/>
              <a:gd name="connsiteX81" fmla="*/ 361044 w 2684164"/>
              <a:gd name="connsiteY81" fmla="*/ 381476 h 4340073"/>
              <a:gd name="connsiteX82" fmla="*/ 293418 w 2684164"/>
              <a:gd name="connsiteY82" fmla="*/ 441960 h 4340073"/>
              <a:gd name="connsiteX83" fmla="*/ 263413 w 2684164"/>
              <a:gd name="connsiteY83" fmla="*/ 513874 h 4340073"/>
              <a:gd name="connsiteX84" fmla="*/ 314848 w 2684164"/>
              <a:gd name="connsiteY84" fmla="*/ 574834 h 4340073"/>
              <a:gd name="connsiteX85" fmla="*/ 228646 w 2684164"/>
              <a:gd name="connsiteY85" fmla="*/ 711995 h 4340073"/>
              <a:gd name="connsiteX86" fmla="*/ 255318 w 2684164"/>
              <a:gd name="connsiteY86" fmla="*/ 758667 h 4340073"/>
              <a:gd name="connsiteX87" fmla="*/ 241029 w 2684164"/>
              <a:gd name="connsiteY87" fmla="*/ 834390 h 4340073"/>
              <a:gd name="connsiteX88" fmla="*/ 295798 w 2684164"/>
              <a:gd name="connsiteY88" fmla="*/ 849630 h 4340073"/>
              <a:gd name="connsiteX89" fmla="*/ 343899 w 2684164"/>
              <a:gd name="connsiteY89" fmla="*/ 872966 h 4340073"/>
              <a:gd name="connsiteX90" fmla="*/ 317230 w 2684164"/>
              <a:gd name="connsiteY90" fmla="*/ 957263 h 4340073"/>
              <a:gd name="connsiteX91" fmla="*/ 314849 w 2684164"/>
              <a:gd name="connsiteY91" fmla="*/ 1051560 h 4340073"/>
              <a:gd name="connsiteX92" fmla="*/ 231506 w 2684164"/>
              <a:gd name="connsiteY92" fmla="*/ 1096803 h 4340073"/>
              <a:gd name="connsiteX93" fmla="*/ 152447 w 2684164"/>
              <a:gd name="connsiteY93" fmla="*/ 1095376 h 4340073"/>
              <a:gd name="connsiteX94" fmla="*/ 159114 w 2684164"/>
              <a:gd name="connsiteY94" fmla="*/ 1245395 h 4340073"/>
              <a:gd name="connsiteX95" fmla="*/ 221503 w 2684164"/>
              <a:gd name="connsiteY95" fmla="*/ 1283494 h 4340073"/>
              <a:gd name="connsiteX96" fmla="*/ 210073 w 2684164"/>
              <a:gd name="connsiteY96" fmla="*/ 1344454 h 4340073"/>
              <a:gd name="connsiteX97" fmla="*/ 292464 w 2684164"/>
              <a:gd name="connsiteY97" fmla="*/ 1416368 h 4340073"/>
              <a:gd name="connsiteX98" fmla="*/ 272938 w 2684164"/>
              <a:gd name="connsiteY98" fmla="*/ 1466374 h 4340073"/>
              <a:gd name="connsiteX99" fmla="*/ 237219 w 2684164"/>
              <a:gd name="connsiteY99" fmla="*/ 1567339 h 4340073"/>
              <a:gd name="connsiteX100" fmla="*/ 212455 w 2684164"/>
              <a:gd name="connsiteY100" fmla="*/ 1594485 h 4340073"/>
              <a:gd name="connsiteX101" fmla="*/ 152923 w 2684164"/>
              <a:gd name="connsiteY101" fmla="*/ 1602105 h 4340073"/>
              <a:gd name="connsiteX102" fmla="*/ 96249 w 2684164"/>
              <a:gd name="connsiteY102" fmla="*/ 1652111 h 4340073"/>
              <a:gd name="connsiteX103" fmla="*/ 35289 w 2684164"/>
              <a:gd name="connsiteY103" fmla="*/ 1684497 h 4340073"/>
              <a:gd name="connsiteX104" fmla="*/ 11001 w 2684164"/>
              <a:gd name="connsiteY104" fmla="*/ 1750219 h 4340073"/>
              <a:gd name="connsiteX105" fmla="*/ 523 w 2684164"/>
              <a:gd name="connsiteY105" fmla="*/ 1875473 h 4340073"/>
              <a:gd name="connsiteX106" fmla="*/ 29098 w 2684164"/>
              <a:gd name="connsiteY106" fmla="*/ 1938814 h 4340073"/>
              <a:gd name="connsiteX107" fmla="*/ 79104 w 2684164"/>
              <a:gd name="connsiteY107" fmla="*/ 1993107 h 4340073"/>
              <a:gd name="connsiteX108" fmla="*/ 166258 w 2684164"/>
              <a:gd name="connsiteY108" fmla="*/ 2037874 h 4340073"/>
              <a:gd name="connsiteX109" fmla="*/ 241505 w 2684164"/>
              <a:gd name="connsiteY109" fmla="*/ 2100263 h 4340073"/>
              <a:gd name="connsiteX110" fmla="*/ 265318 w 2684164"/>
              <a:gd name="connsiteY110" fmla="*/ 2182654 h 4340073"/>
              <a:gd name="connsiteX111" fmla="*/ 318182 w 2684164"/>
              <a:gd name="connsiteY111" fmla="*/ 2265045 h 4340073"/>
              <a:gd name="connsiteX112" fmla="*/ 443436 w 2684164"/>
              <a:gd name="connsiteY112" fmla="*/ 2258854 h 4340073"/>
              <a:gd name="connsiteX113" fmla="*/ 472010 w 2684164"/>
              <a:gd name="connsiteY113" fmla="*/ 2296954 h 4340073"/>
              <a:gd name="connsiteX114" fmla="*/ 510111 w 2684164"/>
              <a:gd name="connsiteY114" fmla="*/ 2330292 h 4340073"/>
              <a:gd name="connsiteX115" fmla="*/ 541067 w 2684164"/>
              <a:gd name="connsiteY115" fmla="*/ 2318385 h 4340073"/>
              <a:gd name="connsiteX116" fmla="*/ 564403 w 2684164"/>
              <a:gd name="connsiteY116" fmla="*/ 2392680 h 4340073"/>
              <a:gd name="connsiteX117" fmla="*/ 543448 w 2684164"/>
              <a:gd name="connsiteY117" fmla="*/ 2461737 h 4340073"/>
              <a:gd name="connsiteX118" fmla="*/ 497728 w 2684164"/>
              <a:gd name="connsiteY118" fmla="*/ 2511267 h 4340073"/>
              <a:gd name="connsiteX119" fmla="*/ 499633 w 2684164"/>
              <a:gd name="connsiteY119" fmla="*/ 2549843 h 4340073"/>
              <a:gd name="connsiteX120" fmla="*/ 491061 w 2684164"/>
              <a:gd name="connsiteY120" fmla="*/ 2611279 h 4340073"/>
              <a:gd name="connsiteX121" fmla="*/ 524398 w 2684164"/>
              <a:gd name="connsiteY121" fmla="*/ 2648902 h 4340073"/>
              <a:gd name="connsiteX122" fmla="*/ 532018 w 2684164"/>
              <a:gd name="connsiteY122" fmla="*/ 2681764 h 4340073"/>
              <a:gd name="connsiteX123" fmla="*/ 564879 w 2684164"/>
              <a:gd name="connsiteY123" fmla="*/ 2642236 h 4340073"/>
              <a:gd name="connsiteX124" fmla="*/ 598217 w 2684164"/>
              <a:gd name="connsiteY124" fmla="*/ 2584610 h 4340073"/>
              <a:gd name="connsiteX125" fmla="*/ 655366 w 2684164"/>
              <a:gd name="connsiteY125" fmla="*/ 2589848 h 4340073"/>
              <a:gd name="connsiteX126" fmla="*/ 717279 w 2684164"/>
              <a:gd name="connsiteY126" fmla="*/ 2680812 h 4340073"/>
              <a:gd name="connsiteX127" fmla="*/ 755855 w 2684164"/>
              <a:gd name="connsiteY127" fmla="*/ 2739390 h 4340073"/>
              <a:gd name="connsiteX128" fmla="*/ 713945 w 2684164"/>
              <a:gd name="connsiteY128" fmla="*/ 2816067 h 4340073"/>
              <a:gd name="connsiteX129" fmla="*/ 642032 w 2684164"/>
              <a:gd name="connsiteY129" fmla="*/ 2851785 h 4340073"/>
              <a:gd name="connsiteX130" fmla="*/ 592978 w 2684164"/>
              <a:gd name="connsiteY130" fmla="*/ 2914174 h 4340073"/>
              <a:gd name="connsiteX131" fmla="*/ 526779 w 2684164"/>
              <a:gd name="connsiteY131" fmla="*/ 2938462 h 4340073"/>
              <a:gd name="connsiteX132" fmla="*/ 497252 w 2684164"/>
              <a:gd name="connsiteY132" fmla="*/ 2980373 h 4340073"/>
              <a:gd name="connsiteX133" fmla="*/ 527732 w 2684164"/>
              <a:gd name="connsiteY133" fmla="*/ 3081814 h 4340073"/>
              <a:gd name="connsiteX134" fmla="*/ 533923 w 2684164"/>
              <a:gd name="connsiteY134" fmla="*/ 3220403 h 4340073"/>
              <a:gd name="connsiteX135" fmla="*/ 588692 w 2684164"/>
              <a:gd name="connsiteY135" fmla="*/ 3276601 h 4340073"/>
              <a:gd name="connsiteX136" fmla="*/ 614886 w 2684164"/>
              <a:gd name="connsiteY136" fmla="*/ 3342323 h 4340073"/>
              <a:gd name="connsiteX137" fmla="*/ 586311 w 2684164"/>
              <a:gd name="connsiteY137" fmla="*/ 3392329 h 4340073"/>
              <a:gd name="connsiteX138" fmla="*/ 586310 w 2684164"/>
              <a:gd name="connsiteY138" fmla="*/ 3450432 h 4340073"/>
              <a:gd name="connsiteX139" fmla="*/ 562498 w 2684164"/>
              <a:gd name="connsiteY139" fmla="*/ 3493294 h 4340073"/>
              <a:gd name="connsiteX140" fmla="*/ 546781 w 2684164"/>
              <a:gd name="connsiteY140" fmla="*/ 3561398 h 4340073"/>
              <a:gd name="connsiteX141" fmla="*/ 538686 w 2684164"/>
              <a:gd name="connsiteY141" fmla="*/ 3611404 h 4340073"/>
              <a:gd name="connsiteX142" fmla="*/ 519635 w 2684164"/>
              <a:gd name="connsiteY142" fmla="*/ 3654266 h 4340073"/>
              <a:gd name="connsiteX143" fmla="*/ 547258 w 2684164"/>
              <a:gd name="connsiteY143" fmla="*/ 3685223 h 4340073"/>
              <a:gd name="connsiteX144" fmla="*/ 600598 w 2684164"/>
              <a:gd name="connsiteY144" fmla="*/ 3699034 h 4340073"/>
              <a:gd name="connsiteX145" fmla="*/ 659653 w 2684164"/>
              <a:gd name="connsiteY145" fmla="*/ 3678556 h 4340073"/>
              <a:gd name="connsiteX146" fmla="*/ 661558 w 2684164"/>
              <a:gd name="connsiteY146" fmla="*/ 3725703 h 4340073"/>
              <a:gd name="connsiteX147" fmla="*/ 717279 w 2684164"/>
              <a:gd name="connsiteY147" fmla="*/ 3725704 h 4340073"/>
              <a:gd name="connsiteX148" fmla="*/ 781573 w 2684164"/>
              <a:gd name="connsiteY148" fmla="*/ 3743801 h 4340073"/>
              <a:gd name="connsiteX149" fmla="*/ 807767 w 2684164"/>
              <a:gd name="connsiteY149" fmla="*/ 3792379 h 4340073"/>
              <a:gd name="connsiteX150" fmla="*/ 844438 w 2684164"/>
              <a:gd name="connsiteY150" fmla="*/ 3798094 h 4340073"/>
              <a:gd name="connsiteX151" fmla="*/ 872061 w 2684164"/>
              <a:gd name="connsiteY151" fmla="*/ 3815716 h 4340073"/>
              <a:gd name="connsiteX152" fmla="*/ 890158 w 2684164"/>
              <a:gd name="connsiteY152" fmla="*/ 3836194 h 4340073"/>
              <a:gd name="connsiteX153" fmla="*/ 897778 w 2684164"/>
              <a:gd name="connsiteY153" fmla="*/ 3866674 h 4340073"/>
              <a:gd name="connsiteX154" fmla="*/ 913018 w 2684164"/>
              <a:gd name="connsiteY154" fmla="*/ 3889534 h 4340073"/>
              <a:gd name="connsiteX155" fmla="*/ 957309 w 2684164"/>
              <a:gd name="connsiteY155" fmla="*/ 3922872 h 4340073"/>
              <a:gd name="connsiteX156" fmla="*/ 989218 w 2684164"/>
              <a:gd name="connsiteY156" fmla="*/ 3973354 h 4340073"/>
              <a:gd name="connsiteX157" fmla="*/ 1004458 w 2684164"/>
              <a:gd name="connsiteY157" fmla="*/ 3996214 h 4340073"/>
              <a:gd name="connsiteX158" fmla="*/ 1027318 w 2684164"/>
              <a:gd name="connsiteY158" fmla="*/ 4034314 h 4340073"/>
              <a:gd name="connsiteX159" fmla="*/ 1060179 w 2684164"/>
              <a:gd name="connsiteY159" fmla="*/ 4120039 h 4340073"/>
              <a:gd name="connsiteX160" fmla="*/ 1136856 w 2684164"/>
              <a:gd name="connsiteY160" fmla="*/ 4154329 h 4340073"/>
              <a:gd name="connsiteX161" fmla="*/ 1166383 w 2684164"/>
              <a:gd name="connsiteY161" fmla="*/ 4216241 h 4340073"/>
              <a:gd name="connsiteX162" fmla="*/ 1203054 w 2684164"/>
              <a:gd name="connsiteY162" fmla="*/ 4211479 h 4340073"/>
              <a:gd name="connsiteX163" fmla="*/ 1246393 w 2684164"/>
              <a:gd name="connsiteY163" fmla="*/ 4259581 h 4340073"/>
              <a:gd name="connsiteX164" fmla="*/ 1309258 w 2684164"/>
              <a:gd name="connsiteY164" fmla="*/ 4340067 h 4340073"/>
              <a:gd name="connsiteX165" fmla="*/ 1337833 w 2684164"/>
              <a:gd name="connsiteY165" fmla="*/ 4288631 h 4340073"/>
              <a:gd name="connsiteX166" fmla="*/ 1334023 w 2684164"/>
              <a:gd name="connsiteY166" fmla="*/ 4254342 h 4340073"/>
              <a:gd name="connsiteX167" fmla="*/ 1405938 w 2684164"/>
              <a:gd name="connsiteY167" fmla="*/ 4201002 h 4340073"/>
              <a:gd name="connsiteX168" fmla="*/ 1407842 w 2684164"/>
              <a:gd name="connsiteY168" fmla="*/ 4185285 h 4340073"/>
              <a:gd name="connsiteX169" fmla="*/ 1426098 w 2684164"/>
              <a:gd name="connsiteY169" fmla="*/ 4198779 h 4340073"/>
              <a:gd name="connsiteX170" fmla="*/ 1480708 w 2684164"/>
              <a:gd name="connsiteY170" fmla="*/ 4174014 h 4340073"/>
              <a:gd name="connsiteX171" fmla="*/ 1545478 w 2684164"/>
              <a:gd name="connsiteY171" fmla="*/ 4156234 h 4340073"/>
              <a:gd name="connsiteX172" fmla="*/ 1582308 w 2684164"/>
              <a:gd name="connsiteY172" fmla="*/ 4113689 h 4340073"/>
              <a:gd name="connsiteX173" fmla="*/ 1617868 w 2684164"/>
              <a:gd name="connsiteY173" fmla="*/ 4078129 h 4340073"/>
              <a:gd name="connsiteX174" fmla="*/ 1695973 w 2684164"/>
              <a:gd name="connsiteY174" fmla="*/ 4055904 h 4340073"/>
              <a:gd name="connsiteX175" fmla="*/ 1781698 w 2684164"/>
              <a:gd name="connsiteY175" fmla="*/ 4020344 h 4340073"/>
              <a:gd name="connsiteX176" fmla="*/ 1895998 w 2684164"/>
              <a:gd name="connsiteY176" fmla="*/ 3973354 h 4340073"/>
              <a:gd name="connsiteX177" fmla="*/ 1979818 w 2684164"/>
              <a:gd name="connsiteY177" fmla="*/ 3925729 h 4340073"/>
              <a:gd name="connsiteX178" fmla="*/ 2071258 w 2684164"/>
              <a:gd name="connsiteY178" fmla="*/ 3869214 h 4340073"/>
              <a:gd name="connsiteX179" fmla="*/ 2145553 w 2684164"/>
              <a:gd name="connsiteY179" fmla="*/ 3781584 h 4340073"/>
              <a:gd name="connsiteX180" fmla="*/ 2172223 w 2684164"/>
              <a:gd name="connsiteY180" fmla="*/ 3703479 h 4340073"/>
              <a:gd name="connsiteX181" fmla="*/ 2183653 w 2684164"/>
              <a:gd name="connsiteY181" fmla="*/ 3649504 h 4340073"/>
              <a:gd name="connsiteX182" fmla="*/ 2109993 w 2684164"/>
              <a:gd name="connsiteY182" fmla="*/ 3613309 h 4340073"/>
              <a:gd name="connsiteX183" fmla="*/ 2132853 w 2684164"/>
              <a:gd name="connsiteY183" fmla="*/ 3659029 h 4340073"/>
              <a:gd name="connsiteX184" fmla="*/ 2040778 w 2684164"/>
              <a:gd name="connsiteY184" fmla="*/ 3691414 h 4340073"/>
              <a:gd name="connsiteX185" fmla="*/ 2048398 w 2684164"/>
              <a:gd name="connsiteY185" fmla="*/ 3729514 h 4340073"/>
              <a:gd name="connsiteX186" fmla="*/ 2071258 w 2684164"/>
              <a:gd name="connsiteY186" fmla="*/ 3744754 h 4340073"/>
              <a:gd name="connsiteX187" fmla="*/ 2086498 w 2684164"/>
              <a:gd name="connsiteY187" fmla="*/ 3775234 h 4340073"/>
              <a:gd name="connsiteX188" fmla="*/ 2078878 w 2684164"/>
              <a:gd name="connsiteY188" fmla="*/ 3820954 h 4340073"/>
              <a:gd name="connsiteX189" fmla="*/ 2002678 w 2684164"/>
              <a:gd name="connsiteY189" fmla="*/ 3775234 h 4340073"/>
              <a:gd name="connsiteX190" fmla="*/ 1987438 w 2684164"/>
              <a:gd name="connsiteY190" fmla="*/ 3676174 h 4340073"/>
              <a:gd name="connsiteX191" fmla="*/ 1964578 w 2684164"/>
              <a:gd name="connsiteY191" fmla="*/ 3653314 h 4340073"/>
              <a:gd name="connsiteX192" fmla="*/ 1972198 w 2684164"/>
              <a:gd name="connsiteY192" fmla="*/ 3607594 h 4340073"/>
              <a:gd name="connsiteX193" fmla="*/ 2017918 w 2684164"/>
              <a:gd name="connsiteY193" fmla="*/ 3599974 h 4340073"/>
              <a:gd name="connsiteX194" fmla="*/ 2025538 w 2684164"/>
              <a:gd name="connsiteY194" fmla="*/ 3546634 h 4340073"/>
              <a:gd name="connsiteX195" fmla="*/ 2056018 w 2684164"/>
              <a:gd name="connsiteY195" fmla="*/ 3554254 h 4340073"/>
              <a:gd name="connsiteX196" fmla="*/ 2086498 w 2684164"/>
              <a:gd name="connsiteY196" fmla="*/ 3516154 h 4340073"/>
              <a:gd name="connsiteX197" fmla="*/ 2116978 w 2684164"/>
              <a:gd name="connsiteY197" fmla="*/ 3485674 h 4340073"/>
              <a:gd name="connsiteX198" fmla="*/ 2132218 w 2684164"/>
              <a:gd name="connsiteY198" fmla="*/ 3462814 h 4340073"/>
              <a:gd name="connsiteX199" fmla="*/ 2162698 w 2684164"/>
              <a:gd name="connsiteY199" fmla="*/ 3439954 h 4340073"/>
              <a:gd name="connsiteX200" fmla="*/ 2231278 w 2684164"/>
              <a:gd name="connsiteY200" fmla="*/ 3348514 h 4340073"/>
              <a:gd name="connsiteX201" fmla="*/ 2238898 w 2684164"/>
              <a:gd name="connsiteY201" fmla="*/ 3318034 h 4340073"/>
              <a:gd name="connsiteX202" fmla="*/ 2261758 w 2684164"/>
              <a:gd name="connsiteY202" fmla="*/ 3257074 h 4340073"/>
              <a:gd name="connsiteX203" fmla="*/ 2269378 w 2684164"/>
              <a:gd name="connsiteY203" fmla="*/ 3211354 h 4340073"/>
              <a:gd name="connsiteX204" fmla="*/ 2292238 w 2684164"/>
              <a:gd name="connsiteY204" fmla="*/ 3165634 h 4340073"/>
              <a:gd name="connsiteX205" fmla="*/ 2307478 w 2684164"/>
              <a:gd name="connsiteY205" fmla="*/ 3127534 h 4340073"/>
              <a:gd name="connsiteX206" fmla="*/ 2345578 w 2684164"/>
              <a:gd name="connsiteY206" fmla="*/ 3112294 h 4340073"/>
              <a:gd name="connsiteX207" fmla="*/ 2368438 w 2684164"/>
              <a:gd name="connsiteY207" fmla="*/ 3097054 h 4340073"/>
              <a:gd name="connsiteX208" fmla="*/ 2487977 w 2684164"/>
              <a:gd name="connsiteY208" fmla="*/ 3067050 h 4340073"/>
              <a:gd name="connsiteX209" fmla="*/ 2586085 w 2684164"/>
              <a:gd name="connsiteY209" fmla="*/ 3063717 h 4340073"/>
              <a:gd name="connsiteX210" fmla="*/ 2678476 w 2684164"/>
              <a:gd name="connsiteY210" fmla="*/ 3054668 h 4340073"/>
              <a:gd name="connsiteX0" fmla="*/ 2678476 w 2684164"/>
              <a:gd name="connsiteY0" fmla="*/ 3054668 h 4340073"/>
              <a:gd name="connsiteX1" fmla="*/ 2673238 w 2684164"/>
              <a:gd name="connsiteY1" fmla="*/ 3028474 h 4340073"/>
              <a:gd name="connsiteX2" fmla="*/ 2665618 w 2684164"/>
              <a:gd name="connsiteY2" fmla="*/ 2975134 h 4340073"/>
              <a:gd name="connsiteX3" fmla="*/ 2623708 w 2684164"/>
              <a:gd name="connsiteY3" fmla="*/ 2967038 h 4340073"/>
              <a:gd name="connsiteX4" fmla="*/ 2560367 w 2684164"/>
              <a:gd name="connsiteY4" fmla="*/ 2966561 h 4340073"/>
              <a:gd name="connsiteX5" fmla="*/ 2519410 w 2684164"/>
              <a:gd name="connsiteY5" fmla="*/ 2908936 h 4340073"/>
              <a:gd name="connsiteX6" fmla="*/ 2457021 w 2684164"/>
              <a:gd name="connsiteY6" fmla="*/ 2905601 h 4340073"/>
              <a:gd name="connsiteX7" fmla="*/ 2410349 w 2684164"/>
              <a:gd name="connsiteY7" fmla="*/ 2889885 h 4340073"/>
              <a:gd name="connsiteX8" fmla="*/ 2376058 w 2684164"/>
              <a:gd name="connsiteY8" fmla="*/ 2876074 h 4340073"/>
              <a:gd name="connsiteX9" fmla="*/ 2347960 w 2684164"/>
              <a:gd name="connsiteY9" fmla="*/ 2856071 h 4340073"/>
              <a:gd name="connsiteX10" fmla="*/ 2293190 w 2684164"/>
              <a:gd name="connsiteY10" fmla="*/ 2824163 h 4340073"/>
              <a:gd name="connsiteX11" fmla="*/ 2218895 w 2684164"/>
              <a:gd name="connsiteY11" fmla="*/ 2864167 h 4340073"/>
              <a:gd name="connsiteX12" fmla="*/ 2178414 w 2684164"/>
              <a:gd name="connsiteY12" fmla="*/ 2825116 h 4340073"/>
              <a:gd name="connsiteX13" fmla="*/ 2143172 w 2684164"/>
              <a:gd name="connsiteY13" fmla="*/ 2746058 h 4340073"/>
              <a:gd name="connsiteX14" fmla="*/ 2123646 w 2684164"/>
              <a:gd name="connsiteY14" fmla="*/ 2684621 h 4340073"/>
              <a:gd name="connsiteX15" fmla="*/ 2105549 w 2684164"/>
              <a:gd name="connsiteY15" fmla="*/ 2649379 h 4340073"/>
              <a:gd name="connsiteX16" fmla="*/ 2104119 w 2684164"/>
              <a:gd name="connsiteY16" fmla="*/ 2600801 h 4340073"/>
              <a:gd name="connsiteX17" fmla="*/ 2026490 w 2684164"/>
              <a:gd name="connsiteY17" fmla="*/ 2686051 h 4340073"/>
              <a:gd name="connsiteX18" fmla="*/ 1959340 w 2684164"/>
              <a:gd name="connsiteY18" fmla="*/ 2754154 h 4340073"/>
              <a:gd name="connsiteX19" fmla="*/ 1912191 w 2684164"/>
              <a:gd name="connsiteY19" fmla="*/ 2713196 h 4340073"/>
              <a:gd name="connsiteX20" fmla="*/ 1775507 w 2684164"/>
              <a:gd name="connsiteY20" fmla="*/ 2699862 h 4340073"/>
              <a:gd name="connsiteX21" fmla="*/ 1677399 w 2684164"/>
              <a:gd name="connsiteY21" fmla="*/ 2689860 h 4340073"/>
              <a:gd name="connsiteX22" fmla="*/ 1606915 w 2684164"/>
              <a:gd name="connsiteY22" fmla="*/ 2582229 h 4340073"/>
              <a:gd name="connsiteX23" fmla="*/ 1542145 w 2684164"/>
              <a:gd name="connsiteY23" fmla="*/ 2584133 h 4340073"/>
              <a:gd name="connsiteX24" fmla="*/ 1517379 w 2684164"/>
              <a:gd name="connsiteY24" fmla="*/ 2563654 h 4340073"/>
              <a:gd name="connsiteX25" fmla="*/ 1469278 w 2684164"/>
              <a:gd name="connsiteY25" fmla="*/ 2381726 h 4340073"/>
              <a:gd name="connsiteX26" fmla="*/ 1438798 w 2684164"/>
              <a:gd name="connsiteY26" fmla="*/ 2289334 h 4340073"/>
              <a:gd name="connsiteX27" fmla="*/ 1400698 w 2684164"/>
              <a:gd name="connsiteY27" fmla="*/ 2220754 h 4340073"/>
              <a:gd name="connsiteX28" fmla="*/ 1385458 w 2684164"/>
              <a:gd name="connsiteY28" fmla="*/ 2197894 h 4340073"/>
              <a:gd name="connsiteX29" fmla="*/ 1374981 w 2684164"/>
              <a:gd name="connsiteY29" fmla="*/ 2152651 h 4340073"/>
              <a:gd name="connsiteX30" fmla="*/ 1369742 w 2684164"/>
              <a:gd name="connsiteY30" fmla="*/ 2052162 h 4340073"/>
              <a:gd name="connsiteX31" fmla="*/ 1384030 w 2684164"/>
              <a:gd name="connsiteY31" fmla="*/ 1982630 h 4340073"/>
              <a:gd name="connsiteX32" fmla="*/ 1315926 w 2684164"/>
              <a:gd name="connsiteY32" fmla="*/ 1917859 h 4340073"/>
              <a:gd name="connsiteX33" fmla="*/ 1282588 w 2684164"/>
              <a:gd name="connsiteY33" fmla="*/ 1912621 h 4340073"/>
              <a:gd name="connsiteX34" fmla="*/ 1184957 w 2684164"/>
              <a:gd name="connsiteY34" fmla="*/ 1853089 h 4340073"/>
              <a:gd name="connsiteX35" fmla="*/ 1126856 w 2684164"/>
              <a:gd name="connsiteY35" fmla="*/ 1863567 h 4340073"/>
              <a:gd name="connsiteX36" fmla="*/ 1074467 w 2684164"/>
              <a:gd name="connsiteY36" fmla="*/ 1897379 h 4340073"/>
              <a:gd name="connsiteX37" fmla="*/ 1025413 w 2684164"/>
              <a:gd name="connsiteY37" fmla="*/ 1923098 h 4340073"/>
              <a:gd name="connsiteX38" fmla="*/ 958738 w 2684164"/>
              <a:gd name="connsiteY38" fmla="*/ 1984058 h 4340073"/>
              <a:gd name="connsiteX39" fmla="*/ 909684 w 2684164"/>
              <a:gd name="connsiteY39" fmla="*/ 1941672 h 4340073"/>
              <a:gd name="connsiteX40" fmla="*/ 854917 w 2684164"/>
              <a:gd name="connsiteY40" fmla="*/ 1915002 h 4340073"/>
              <a:gd name="connsiteX41" fmla="*/ 823960 w 2684164"/>
              <a:gd name="connsiteY41" fmla="*/ 1889284 h 4340073"/>
              <a:gd name="connsiteX42" fmla="*/ 800624 w 2684164"/>
              <a:gd name="connsiteY42" fmla="*/ 1846898 h 4340073"/>
              <a:gd name="connsiteX43" fmla="*/ 814912 w 2684164"/>
              <a:gd name="connsiteY43" fmla="*/ 1789748 h 4340073"/>
              <a:gd name="connsiteX44" fmla="*/ 804433 w 2684164"/>
              <a:gd name="connsiteY44" fmla="*/ 1720215 h 4340073"/>
              <a:gd name="connsiteX45" fmla="*/ 783955 w 2684164"/>
              <a:gd name="connsiteY45" fmla="*/ 1625441 h 4340073"/>
              <a:gd name="connsiteX46" fmla="*/ 760141 w 2684164"/>
              <a:gd name="connsiteY46" fmla="*/ 1635919 h 4340073"/>
              <a:gd name="connsiteX47" fmla="*/ 701563 w 2684164"/>
              <a:gd name="connsiteY47" fmla="*/ 1571626 h 4340073"/>
              <a:gd name="connsiteX48" fmla="*/ 730138 w 2684164"/>
              <a:gd name="connsiteY48" fmla="*/ 1519714 h 4340073"/>
              <a:gd name="connsiteX49" fmla="*/ 777763 w 2684164"/>
              <a:gd name="connsiteY49" fmla="*/ 1455420 h 4340073"/>
              <a:gd name="connsiteX50" fmla="*/ 775858 w 2684164"/>
              <a:gd name="connsiteY50" fmla="*/ 1429227 h 4340073"/>
              <a:gd name="connsiteX51" fmla="*/ 818721 w 2684164"/>
              <a:gd name="connsiteY51" fmla="*/ 1375409 h 4340073"/>
              <a:gd name="connsiteX52" fmla="*/ 826818 w 2684164"/>
              <a:gd name="connsiteY52" fmla="*/ 1282542 h 4340073"/>
              <a:gd name="connsiteX53" fmla="*/ 812529 w 2684164"/>
              <a:gd name="connsiteY53" fmla="*/ 1198721 h 4340073"/>
              <a:gd name="connsiteX54" fmla="*/ 780144 w 2684164"/>
              <a:gd name="connsiteY54" fmla="*/ 1151573 h 4340073"/>
              <a:gd name="connsiteX55" fmla="*/ 761571 w 2684164"/>
              <a:gd name="connsiteY55" fmla="*/ 1070134 h 4340073"/>
              <a:gd name="connsiteX56" fmla="*/ 805387 w 2684164"/>
              <a:gd name="connsiteY56" fmla="*/ 1034892 h 4340073"/>
              <a:gd name="connsiteX57" fmla="*/ 808720 w 2684164"/>
              <a:gd name="connsiteY57" fmla="*/ 976789 h 4340073"/>
              <a:gd name="connsiteX58" fmla="*/ 821102 w 2684164"/>
              <a:gd name="connsiteY58" fmla="*/ 901065 h 4340073"/>
              <a:gd name="connsiteX59" fmla="*/ 830151 w 2684164"/>
              <a:gd name="connsiteY59" fmla="*/ 833914 h 4340073"/>
              <a:gd name="connsiteX60" fmla="*/ 844915 w 2684164"/>
              <a:gd name="connsiteY60" fmla="*/ 795814 h 4340073"/>
              <a:gd name="connsiteX61" fmla="*/ 860154 w 2684164"/>
              <a:gd name="connsiteY61" fmla="*/ 762475 h 4340073"/>
              <a:gd name="connsiteX62" fmla="*/ 833961 w 2684164"/>
              <a:gd name="connsiteY62" fmla="*/ 696754 h 4340073"/>
              <a:gd name="connsiteX63" fmla="*/ 818245 w 2684164"/>
              <a:gd name="connsiteY63" fmla="*/ 573405 h 4340073"/>
              <a:gd name="connsiteX64" fmla="*/ 787764 w 2684164"/>
              <a:gd name="connsiteY64" fmla="*/ 536259 h 4340073"/>
              <a:gd name="connsiteX65" fmla="*/ 770143 w 2684164"/>
              <a:gd name="connsiteY65" fmla="*/ 505777 h 4340073"/>
              <a:gd name="connsiteX66" fmla="*/ 747283 w 2684164"/>
              <a:gd name="connsiteY66" fmla="*/ 430054 h 4340073"/>
              <a:gd name="connsiteX67" fmla="*/ 720137 w 2684164"/>
              <a:gd name="connsiteY67" fmla="*/ 349091 h 4340073"/>
              <a:gd name="connsiteX68" fmla="*/ 732519 w 2684164"/>
              <a:gd name="connsiteY68" fmla="*/ 321469 h 4340073"/>
              <a:gd name="connsiteX69" fmla="*/ 729187 w 2684164"/>
              <a:gd name="connsiteY69" fmla="*/ 256223 h 4340073"/>
              <a:gd name="connsiteX70" fmla="*/ 710137 w 2684164"/>
              <a:gd name="connsiteY70" fmla="*/ 241935 h 4340073"/>
              <a:gd name="connsiteX71" fmla="*/ 702040 w 2684164"/>
              <a:gd name="connsiteY71" fmla="*/ 171451 h 4340073"/>
              <a:gd name="connsiteX72" fmla="*/ 668226 w 2684164"/>
              <a:gd name="connsiteY72" fmla="*/ 120015 h 4340073"/>
              <a:gd name="connsiteX73" fmla="*/ 679180 w 2684164"/>
              <a:gd name="connsiteY73" fmla="*/ 70485 h 4340073"/>
              <a:gd name="connsiteX74" fmla="*/ 650127 w 2684164"/>
              <a:gd name="connsiteY74" fmla="*/ 0 h 4340073"/>
              <a:gd name="connsiteX75" fmla="*/ 605837 w 2684164"/>
              <a:gd name="connsiteY75" fmla="*/ 10001 h 4340073"/>
              <a:gd name="connsiteX76" fmla="*/ 535352 w 2684164"/>
              <a:gd name="connsiteY76" fmla="*/ 85249 h 4340073"/>
              <a:gd name="connsiteX77" fmla="*/ 552497 w 2684164"/>
              <a:gd name="connsiteY77" fmla="*/ 158591 h 4340073"/>
              <a:gd name="connsiteX78" fmla="*/ 545831 w 2684164"/>
              <a:gd name="connsiteY78" fmla="*/ 234792 h 4340073"/>
              <a:gd name="connsiteX79" fmla="*/ 498205 w 2684164"/>
              <a:gd name="connsiteY79" fmla="*/ 313373 h 4340073"/>
              <a:gd name="connsiteX80" fmla="*/ 453913 w 2684164"/>
              <a:gd name="connsiteY80" fmla="*/ 408147 h 4340073"/>
              <a:gd name="connsiteX81" fmla="*/ 361044 w 2684164"/>
              <a:gd name="connsiteY81" fmla="*/ 381476 h 4340073"/>
              <a:gd name="connsiteX82" fmla="*/ 293418 w 2684164"/>
              <a:gd name="connsiteY82" fmla="*/ 441960 h 4340073"/>
              <a:gd name="connsiteX83" fmla="*/ 263413 w 2684164"/>
              <a:gd name="connsiteY83" fmla="*/ 513874 h 4340073"/>
              <a:gd name="connsiteX84" fmla="*/ 314848 w 2684164"/>
              <a:gd name="connsiteY84" fmla="*/ 574834 h 4340073"/>
              <a:gd name="connsiteX85" fmla="*/ 228646 w 2684164"/>
              <a:gd name="connsiteY85" fmla="*/ 711995 h 4340073"/>
              <a:gd name="connsiteX86" fmla="*/ 255318 w 2684164"/>
              <a:gd name="connsiteY86" fmla="*/ 758667 h 4340073"/>
              <a:gd name="connsiteX87" fmla="*/ 241029 w 2684164"/>
              <a:gd name="connsiteY87" fmla="*/ 834390 h 4340073"/>
              <a:gd name="connsiteX88" fmla="*/ 295798 w 2684164"/>
              <a:gd name="connsiteY88" fmla="*/ 849630 h 4340073"/>
              <a:gd name="connsiteX89" fmla="*/ 343899 w 2684164"/>
              <a:gd name="connsiteY89" fmla="*/ 872966 h 4340073"/>
              <a:gd name="connsiteX90" fmla="*/ 317230 w 2684164"/>
              <a:gd name="connsiteY90" fmla="*/ 957263 h 4340073"/>
              <a:gd name="connsiteX91" fmla="*/ 314849 w 2684164"/>
              <a:gd name="connsiteY91" fmla="*/ 1051560 h 4340073"/>
              <a:gd name="connsiteX92" fmla="*/ 231506 w 2684164"/>
              <a:gd name="connsiteY92" fmla="*/ 1096803 h 4340073"/>
              <a:gd name="connsiteX93" fmla="*/ 152447 w 2684164"/>
              <a:gd name="connsiteY93" fmla="*/ 1095376 h 4340073"/>
              <a:gd name="connsiteX94" fmla="*/ 159114 w 2684164"/>
              <a:gd name="connsiteY94" fmla="*/ 1245395 h 4340073"/>
              <a:gd name="connsiteX95" fmla="*/ 221503 w 2684164"/>
              <a:gd name="connsiteY95" fmla="*/ 1283494 h 4340073"/>
              <a:gd name="connsiteX96" fmla="*/ 210073 w 2684164"/>
              <a:gd name="connsiteY96" fmla="*/ 1344454 h 4340073"/>
              <a:gd name="connsiteX97" fmla="*/ 292464 w 2684164"/>
              <a:gd name="connsiteY97" fmla="*/ 1416368 h 4340073"/>
              <a:gd name="connsiteX98" fmla="*/ 272938 w 2684164"/>
              <a:gd name="connsiteY98" fmla="*/ 1466374 h 4340073"/>
              <a:gd name="connsiteX99" fmla="*/ 237219 w 2684164"/>
              <a:gd name="connsiteY99" fmla="*/ 1567339 h 4340073"/>
              <a:gd name="connsiteX100" fmla="*/ 212455 w 2684164"/>
              <a:gd name="connsiteY100" fmla="*/ 1594485 h 4340073"/>
              <a:gd name="connsiteX101" fmla="*/ 152923 w 2684164"/>
              <a:gd name="connsiteY101" fmla="*/ 1602105 h 4340073"/>
              <a:gd name="connsiteX102" fmla="*/ 96249 w 2684164"/>
              <a:gd name="connsiteY102" fmla="*/ 1652111 h 4340073"/>
              <a:gd name="connsiteX103" fmla="*/ 35289 w 2684164"/>
              <a:gd name="connsiteY103" fmla="*/ 1684497 h 4340073"/>
              <a:gd name="connsiteX104" fmla="*/ 11001 w 2684164"/>
              <a:gd name="connsiteY104" fmla="*/ 1750219 h 4340073"/>
              <a:gd name="connsiteX105" fmla="*/ 523 w 2684164"/>
              <a:gd name="connsiteY105" fmla="*/ 1875473 h 4340073"/>
              <a:gd name="connsiteX106" fmla="*/ 29098 w 2684164"/>
              <a:gd name="connsiteY106" fmla="*/ 1938814 h 4340073"/>
              <a:gd name="connsiteX107" fmla="*/ 79104 w 2684164"/>
              <a:gd name="connsiteY107" fmla="*/ 1993107 h 4340073"/>
              <a:gd name="connsiteX108" fmla="*/ 166258 w 2684164"/>
              <a:gd name="connsiteY108" fmla="*/ 2037874 h 4340073"/>
              <a:gd name="connsiteX109" fmla="*/ 241505 w 2684164"/>
              <a:gd name="connsiteY109" fmla="*/ 2100263 h 4340073"/>
              <a:gd name="connsiteX110" fmla="*/ 265318 w 2684164"/>
              <a:gd name="connsiteY110" fmla="*/ 2182654 h 4340073"/>
              <a:gd name="connsiteX111" fmla="*/ 318182 w 2684164"/>
              <a:gd name="connsiteY111" fmla="*/ 2265045 h 4340073"/>
              <a:gd name="connsiteX112" fmla="*/ 443436 w 2684164"/>
              <a:gd name="connsiteY112" fmla="*/ 2258854 h 4340073"/>
              <a:gd name="connsiteX113" fmla="*/ 472010 w 2684164"/>
              <a:gd name="connsiteY113" fmla="*/ 2296954 h 4340073"/>
              <a:gd name="connsiteX114" fmla="*/ 510111 w 2684164"/>
              <a:gd name="connsiteY114" fmla="*/ 2330292 h 4340073"/>
              <a:gd name="connsiteX115" fmla="*/ 541067 w 2684164"/>
              <a:gd name="connsiteY115" fmla="*/ 2318385 h 4340073"/>
              <a:gd name="connsiteX116" fmla="*/ 564403 w 2684164"/>
              <a:gd name="connsiteY116" fmla="*/ 2392680 h 4340073"/>
              <a:gd name="connsiteX117" fmla="*/ 543448 w 2684164"/>
              <a:gd name="connsiteY117" fmla="*/ 2461737 h 4340073"/>
              <a:gd name="connsiteX118" fmla="*/ 497728 w 2684164"/>
              <a:gd name="connsiteY118" fmla="*/ 2511267 h 4340073"/>
              <a:gd name="connsiteX119" fmla="*/ 499633 w 2684164"/>
              <a:gd name="connsiteY119" fmla="*/ 2549843 h 4340073"/>
              <a:gd name="connsiteX120" fmla="*/ 491061 w 2684164"/>
              <a:gd name="connsiteY120" fmla="*/ 2611279 h 4340073"/>
              <a:gd name="connsiteX121" fmla="*/ 524398 w 2684164"/>
              <a:gd name="connsiteY121" fmla="*/ 2648902 h 4340073"/>
              <a:gd name="connsiteX122" fmla="*/ 532018 w 2684164"/>
              <a:gd name="connsiteY122" fmla="*/ 2681764 h 4340073"/>
              <a:gd name="connsiteX123" fmla="*/ 564879 w 2684164"/>
              <a:gd name="connsiteY123" fmla="*/ 2642236 h 4340073"/>
              <a:gd name="connsiteX124" fmla="*/ 598217 w 2684164"/>
              <a:gd name="connsiteY124" fmla="*/ 2584610 h 4340073"/>
              <a:gd name="connsiteX125" fmla="*/ 655366 w 2684164"/>
              <a:gd name="connsiteY125" fmla="*/ 2589848 h 4340073"/>
              <a:gd name="connsiteX126" fmla="*/ 717279 w 2684164"/>
              <a:gd name="connsiteY126" fmla="*/ 2680812 h 4340073"/>
              <a:gd name="connsiteX127" fmla="*/ 755855 w 2684164"/>
              <a:gd name="connsiteY127" fmla="*/ 2739390 h 4340073"/>
              <a:gd name="connsiteX128" fmla="*/ 713945 w 2684164"/>
              <a:gd name="connsiteY128" fmla="*/ 2816067 h 4340073"/>
              <a:gd name="connsiteX129" fmla="*/ 642032 w 2684164"/>
              <a:gd name="connsiteY129" fmla="*/ 2851785 h 4340073"/>
              <a:gd name="connsiteX130" fmla="*/ 592978 w 2684164"/>
              <a:gd name="connsiteY130" fmla="*/ 2914174 h 4340073"/>
              <a:gd name="connsiteX131" fmla="*/ 526779 w 2684164"/>
              <a:gd name="connsiteY131" fmla="*/ 2938462 h 4340073"/>
              <a:gd name="connsiteX132" fmla="*/ 497252 w 2684164"/>
              <a:gd name="connsiteY132" fmla="*/ 2980373 h 4340073"/>
              <a:gd name="connsiteX133" fmla="*/ 527732 w 2684164"/>
              <a:gd name="connsiteY133" fmla="*/ 3081814 h 4340073"/>
              <a:gd name="connsiteX134" fmla="*/ 533923 w 2684164"/>
              <a:gd name="connsiteY134" fmla="*/ 3220403 h 4340073"/>
              <a:gd name="connsiteX135" fmla="*/ 588692 w 2684164"/>
              <a:gd name="connsiteY135" fmla="*/ 3276601 h 4340073"/>
              <a:gd name="connsiteX136" fmla="*/ 614886 w 2684164"/>
              <a:gd name="connsiteY136" fmla="*/ 3342323 h 4340073"/>
              <a:gd name="connsiteX137" fmla="*/ 586311 w 2684164"/>
              <a:gd name="connsiteY137" fmla="*/ 3392329 h 4340073"/>
              <a:gd name="connsiteX138" fmla="*/ 586310 w 2684164"/>
              <a:gd name="connsiteY138" fmla="*/ 3450432 h 4340073"/>
              <a:gd name="connsiteX139" fmla="*/ 562498 w 2684164"/>
              <a:gd name="connsiteY139" fmla="*/ 3493294 h 4340073"/>
              <a:gd name="connsiteX140" fmla="*/ 546781 w 2684164"/>
              <a:gd name="connsiteY140" fmla="*/ 3561398 h 4340073"/>
              <a:gd name="connsiteX141" fmla="*/ 538686 w 2684164"/>
              <a:gd name="connsiteY141" fmla="*/ 3611404 h 4340073"/>
              <a:gd name="connsiteX142" fmla="*/ 519635 w 2684164"/>
              <a:gd name="connsiteY142" fmla="*/ 3654266 h 4340073"/>
              <a:gd name="connsiteX143" fmla="*/ 547258 w 2684164"/>
              <a:gd name="connsiteY143" fmla="*/ 3685223 h 4340073"/>
              <a:gd name="connsiteX144" fmla="*/ 600598 w 2684164"/>
              <a:gd name="connsiteY144" fmla="*/ 3699034 h 4340073"/>
              <a:gd name="connsiteX145" fmla="*/ 659653 w 2684164"/>
              <a:gd name="connsiteY145" fmla="*/ 3678556 h 4340073"/>
              <a:gd name="connsiteX146" fmla="*/ 661558 w 2684164"/>
              <a:gd name="connsiteY146" fmla="*/ 3725703 h 4340073"/>
              <a:gd name="connsiteX147" fmla="*/ 717279 w 2684164"/>
              <a:gd name="connsiteY147" fmla="*/ 3725704 h 4340073"/>
              <a:gd name="connsiteX148" fmla="*/ 781573 w 2684164"/>
              <a:gd name="connsiteY148" fmla="*/ 3743801 h 4340073"/>
              <a:gd name="connsiteX149" fmla="*/ 807767 w 2684164"/>
              <a:gd name="connsiteY149" fmla="*/ 3792379 h 4340073"/>
              <a:gd name="connsiteX150" fmla="*/ 844438 w 2684164"/>
              <a:gd name="connsiteY150" fmla="*/ 3798094 h 4340073"/>
              <a:gd name="connsiteX151" fmla="*/ 872061 w 2684164"/>
              <a:gd name="connsiteY151" fmla="*/ 3815716 h 4340073"/>
              <a:gd name="connsiteX152" fmla="*/ 890158 w 2684164"/>
              <a:gd name="connsiteY152" fmla="*/ 3836194 h 4340073"/>
              <a:gd name="connsiteX153" fmla="*/ 897778 w 2684164"/>
              <a:gd name="connsiteY153" fmla="*/ 3866674 h 4340073"/>
              <a:gd name="connsiteX154" fmla="*/ 913018 w 2684164"/>
              <a:gd name="connsiteY154" fmla="*/ 3889534 h 4340073"/>
              <a:gd name="connsiteX155" fmla="*/ 957309 w 2684164"/>
              <a:gd name="connsiteY155" fmla="*/ 3922872 h 4340073"/>
              <a:gd name="connsiteX156" fmla="*/ 989218 w 2684164"/>
              <a:gd name="connsiteY156" fmla="*/ 3973354 h 4340073"/>
              <a:gd name="connsiteX157" fmla="*/ 1004458 w 2684164"/>
              <a:gd name="connsiteY157" fmla="*/ 3996214 h 4340073"/>
              <a:gd name="connsiteX158" fmla="*/ 1027318 w 2684164"/>
              <a:gd name="connsiteY158" fmla="*/ 4034314 h 4340073"/>
              <a:gd name="connsiteX159" fmla="*/ 1060179 w 2684164"/>
              <a:gd name="connsiteY159" fmla="*/ 4120039 h 4340073"/>
              <a:gd name="connsiteX160" fmla="*/ 1136856 w 2684164"/>
              <a:gd name="connsiteY160" fmla="*/ 4154329 h 4340073"/>
              <a:gd name="connsiteX161" fmla="*/ 1166383 w 2684164"/>
              <a:gd name="connsiteY161" fmla="*/ 4216241 h 4340073"/>
              <a:gd name="connsiteX162" fmla="*/ 1203054 w 2684164"/>
              <a:gd name="connsiteY162" fmla="*/ 4211479 h 4340073"/>
              <a:gd name="connsiteX163" fmla="*/ 1246393 w 2684164"/>
              <a:gd name="connsiteY163" fmla="*/ 4259581 h 4340073"/>
              <a:gd name="connsiteX164" fmla="*/ 1309258 w 2684164"/>
              <a:gd name="connsiteY164" fmla="*/ 4340067 h 4340073"/>
              <a:gd name="connsiteX165" fmla="*/ 1337833 w 2684164"/>
              <a:gd name="connsiteY165" fmla="*/ 4288631 h 4340073"/>
              <a:gd name="connsiteX166" fmla="*/ 1334023 w 2684164"/>
              <a:gd name="connsiteY166" fmla="*/ 4254342 h 4340073"/>
              <a:gd name="connsiteX167" fmla="*/ 1405938 w 2684164"/>
              <a:gd name="connsiteY167" fmla="*/ 4201002 h 4340073"/>
              <a:gd name="connsiteX168" fmla="*/ 1407842 w 2684164"/>
              <a:gd name="connsiteY168" fmla="*/ 4185285 h 4340073"/>
              <a:gd name="connsiteX169" fmla="*/ 1426098 w 2684164"/>
              <a:gd name="connsiteY169" fmla="*/ 4198779 h 4340073"/>
              <a:gd name="connsiteX170" fmla="*/ 1480708 w 2684164"/>
              <a:gd name="connsiteY170" fmla="*/ 4174014 h 4340073"/>
              <a:gd name="connsiteX171" fmla="*/ 1545478 w 2684164"/>
              <a:gd name="connsiteY171" fmla="*/ 4156234 h 4340073"/>
              <a:gd name="connsiteX172" fmla="*/ 1582308 w 2684164"/>
              <a:gd name="connsiteY172" fmla="*/ 4113689 h 4340073"/>
              <a:gd name="connsiteX173" fmla="*/ 1617868 w 2684164"/>
              <a:gd name="connsiteY173" fmla="*/ 4078129 h 4340073"/>
              <a:gd name="connsiteX174" fmla="*/ 1695973 w 2684164"/>
              <a:gd name="connsiteY174" fmla="*/ 4055904 h 4340073"/>
              <a:gd name="connsiteX175" fmla="*/ 1781698 w 2684164"/>
              <a:gd name="connsiteY175" fmla="*/ 4020344 h 4340073"/>
              <a:gd name="connsiteX176" fmla="*/ 1895998 w 2684164"/>
              <a:gd name="connsiteY176" fmla="*/ 3973354 h 4340073"/>
              <a:gd name="connsiteX177" fmla="*/ 1979818 w 2684164"/>
              <a:gd name="connsiteY177" fmla="*/ 3925729 h 4340073"/>
              <a:gd name="connsiteX178" fmla="*/ 2071258 w 2684164"/>
              <a:gd name="connsiteY178" fmla="*/ 3869214 h 4340073"/>
              <a:gd name="connsiteX179" fmla="*/ 2145553 w 2684164"/>
              <a:gd name="connsiteY179" fmla="*/ 3781584 h 4340073"/>
              <a:gd name="connsiteX180" fmla="*/ 2172223 w 2684164"/>
              <a:gd name="connsiteY180" fmla="*/ 3703479 h 4340073"/>
              <a:gd name="connsiteX181" fmla="*/ 2183653 w 2684164"/>
              <a:gd name="connsiteY181" fmla="*/ 3649504 h 4340073"/>
              <a:gd name="connsiteX182" fmla="*/ 2109993 w 2684164"/>
              <a:gd name="connsiteY182" fmla="*/ 3613309 h 4340073"/>
              <a:gd name="connsiteX183" fmla="*/ 2132853 w 2684164"/>
              <a:gd name="connsiteY183" fmla="*/ 3659029 h 4340073"/>
              <a:gd name="connsiteX184" fmla="*/ 2102373 w 2684164"/>
              <a:gd name="connsiteY184" fmla="*/ 3671729 h 4340073"/>
              <a:gd name="connsiteX185" fmla="*/ 2040778 w 2684164"/>
              <a:gd name="connsiteY185" fmla="*/ 3691414 h 4340073"/>
              <a:gd name="connsiteX186" fmla="*/ 2048398 w 2684164"/>
              <a:gd name="connsiteY186" fmla="*/ 3729514 h 4340073"/>
              <a:gd name="connsiteX187" fmla="*/ 2071258 w 2684164"/>
              <a:gd name="connsiteY187" fmla="*/ 3744754 h 4340073"/>
              <a:gd name="connsiteX188" fmla="*/ 2086498 w 2684164"/>
              <a:gd name="connsiteY188" fmla="*/ 3775234 h 4340073"/>
              <a:gd name="connsiteX189" fmla="*/ 2078878 w 2684164"/>
              <a:gd name="connsiteY189" fmla="*/ 3820954 h 4340073"/>
              <a:gd name="connsiteX190" fmla="*/ 2002678 w 2684164"/>
              <a:gd name="connsiteY190" fmla="*/ 3775234 h 4340073"/>
              <a:gd name="connsiteX191" fmla="*/ 1987438 w 2684164"/>
              <a:gd name="connsiteY191" fmla="*/ 3676174 h 4340073"/>
              <a:gd name="connsiteX192" fmla="*/ 1964578 w 2684164"/>
              <a:gd name="connsiteY192" fmla="*/ 3653314 h 4340073"/>
              <a:gd name="connsiteX193" fmla="*/ 1972198 w 2684164"/>
              <a:gd name="connsiteY193" fmla="*/ 3607594 h 4340073"/>
              <a:gd name="connsiteX194" fmla="*/ 2017918 w 2684164"/>
              <a:gd name="connsiteY194" fmla="*/ 3599974 h 4340073"/>
              <a:gd name="connsiteX195" fmla="*/ 2025538 w 2684164"/>
              <a:gd name="connsiteY195" fmla="*/ 3546634 h 4340073"/>
              <a:gd name="connsiteX196" fmla="*/ 2056018 w 2684164"/>
              <a:gd name="connsiteY196" fmla="*/ 3554254 h 4340073"/>
              <a:gd name="connsiteX197" fmla="*/ 2086498 w 2684164"/>
              <a:gd name="connsiteY197" fmla="*/ 3516154 h 4340073"/>
              <a:gd name="connsiteX198" fmla="*/ 2116978 w 2684164"/>
              <a:gd name="connsiteY198" fmla="*/ 3485674 h 4340073"/>
              <a:gd name="connsiteX199" fmla="*/ 2132218 w 2684164"/>
              <a:gd name="connsiteY199" fmla="*/ 3462814 h 4340073"/>
              <a:gd name="connsiteX200" fmla="*/ 2162698 w 2684164"/>
              <a:gd name="connsiteY200" fmla="*/ 3439954 h 4340073"/>
              <a:gd name="connsiteX201" fmla="*/ 2231278 w 2684164"/>
              <a:gd name="connsiteY201" fmla="*/ 3348514 h 4340073"/>
              <a:gd name="connsiteX202" fmla="*/ 2238898 w 2684164"/>
              <a:gd name="connsiteY202" fmla="*/ 3318034 h 4340073"/>
              <a:gd name="connsiteX203" fmla="*/ 2261758 w 2684164"/>
              <a:gd name="connsiteY203" fmla="*/ 3257074 h 4340073"/>
              <a:gd name="connsiteX204" fmla="*/ 2269378 w 2684164"/>
              <a:gd name="connsiteY204" fmla="*/ 3211354 h 4340073"/>
              <a:gd name="connsiteX205" fmla="*/ 2292238 w 2684164"/>
              <a:gd name="connsiteY205" fmla="*/ 3165634 h 4340073"/>
              <a:gd name="connsiteX206" fmla="*/ 2307478 w 2684164"/>
              <a:gd name="connsiteY206" fmla="*/ 3127534 h 4340073"/>
              <a:gd name="connsiteX207" fmla="*/ 2345578 w 2684164"/>
              <a:gd name="connsiteY207" fmla="*/ 3112294 h 4340073"/>
              <a:gd name="connsiteX208" fmla="*/ 2368438 w 2684164"/>
              <a:gd name="connsiteY208" fmla="*/ 3097054 h 4340073"/>
              <a:gd name="connsiteX209" fmla="*/ 2487977 w 2684164"/>
              <a:gd name="connsiteY209" fmla="*/ 3067050 h 4340073"/>
              <a:gd name="connsiteX210" fmla="*/ 2586085 w 2684164"/>
              <a:gd name="connsiteY210" fmla="*/ 3063717 h 4340073"/>
              <a:gd name="connsiteX211" fmla="*/ 2678476 w 2684164"/>
              <a:gd name="connsiteY211" fmla="*/ 3054668 h 4340073"/>
              <a:gd name="connsiteX0" fmla="*/ 2678476 w 2684164"/>
              <a:gd name="connsiteY0" fmla="*/ 3054668 h 4340073"/>
              <a:gd name="connsiteX1" fmla="*/ 2673238 w 2684164"/>
              <a:gd name="connsiteY1" fmla="*/ 3028474 h 4340073"/>
              <a:gd name="connsiteX2" fmla="*/ 2665618 w 2684164"/>
              <a:gd name="connsiteY2" fmla="*/ 2975134 h 4340073"/>
              <a:gd name="connsiteX3" fmla="*/ 2623708 w 2684164"/>
              <a:gd name="connsiteY3" fmla="*/ 2967038 h 4340073"/>
              <a:gd name="connsiteX4" fmla="*/ 2560367 w 2684164"/>
              <a:gd name="connsiteY4" fmla="*/ 2966561 h 4340073"/>
              <a:gd name="connsiteX5" fmla="*/ 2519410 w 2684164"/>
              <a:gd name="connsiteY5" fmla="*/ 2908936 h 4340073"/>
              <a:gd name="connsiteX6" fmla="*/ 2457021 w 2684164"/>
              <a:gd name="connsiteY6" fmla="*/ 2905601 h 4340073"/>
              <a:gd name="connsiteX7" fmla="*/ 2410349 w 2684164"/>
              <a:gd name="connsiteY7" fmla="*/ 2889885 h 4340073"/>
              <a:gd name="connsiteX8" fmla="*/ 2376058 w 2684164"/>
              <a:gd name="connsiteY8" fmla="*/ 2876074 h 4340073"/>
              <a:gd name="connsiteX9" fmla="*/ 2347960 w 2684164"/>
              <a:gd name="connsiteY9" fmla="*/ 2856071 h 4340073"/>
              <a:gd name="connsiteX10" fmla="*/ 2293190 w 2684164"/>
              <a:gd name="connsiteY10" fmla="*/ 2824163 h 4340073"/>
              <a:gd name="connsiteX11" fmla="*/ 2218895 w 2684164"/>
              <a:gd name="connsiteY11" fmla="*/ 2864167 h 4340073"/>
              <a:gd name="connsiteX12" fmla="*/ 2178414 w 2684164"/>
              <a:gd name="connsiteY12" fmla="*/ 2825116 h 4340073"/>
              <a:gd name="connsiteX13" fmla="*/ 2143172 w 2684164"/>
              <a:gd name="connsiteY13" fmla="*/ 2746058 h 4340073"/>
              <a:gd name="connsiteX14" fmla="*/ 2123646 w 2684164"/>
              <a:gd name="connsiteY14" fmla="*/ 2684621 h 4340073"/>
              <a:gd name="connsiteX15" fmla="*/ 2105549 w 2684164"/>
              <a:gd name="connsiteY15" fmla="*/ 2649379 h 4340073"/>
              <a:gd name="connsiteX16" fmla="*/ 2104119 w 2684164"/>
              <a:gd name="connsiteY16" fmla="*/ 2600801 h 4340073"/>
              <a:gd name="connsiteX17" fmla="*/ 2026490 w 2684164"/>
              <a:gd name="connsiteY17" fmla="*/ 2686051 h 4340073"/>
              <a:gd name="connsiteX18" fmla="*/ 1959340 w 2684164"/>
              <a:gd name="connsiteY18" fmla="*/ 2754154 h 4340073"/>
              <a:gd name="connsiteX19" fmla="*/ 1912191 w 2684164"/>
              <a:gd name="connsiteY19" fmla="*/ 2713196 h 4340073"/>
              <a:gd name="connsiteX20" fmla="*/ 1775507 w 2684164"/>
              <a:gd name="connsiteY20" fmla="*/ 2699862 h 4340073"/>
              <a:gd name="connsiteX21" fmla="*/ 1677399 w 2684164"/>
              <a:gd name="connsiteY21" fmla="*/ 2689860 h 4340073"/>
              <a:gd name="connsiteX22" fmla="*/ 1606915 w 2684164"/>
              <a:gd name="connsiteY22" fmla="*/ 2582229 h 4340073"/>
              <a:gd name="connsiteX23" fmla="*/ 1542145 w 2684164"/>
              <a:gd name="connsiteY23" fmla="*/ 2584133 h 4340073"/>
              <a:gd name="connsiteX24" fmla="*/ 1517379 w 2684164"/>
              <a:gd name="connsiteY24" fmla="*/ 2563654 h 4340073"/>
              <a:gd name="connsiteX25" fmla="*/ 1469278 w 2684164"/>
              <a:gd name="connsiteY25" fmla="*/ 2381726 h 4340073"/>
              <a:gd name="connsiteX26" fmla="*/ 1438798 w 2684164"/>
              <a:gd name="connsiteY26" fmla="*/ 2289334 h 4340073"/>
              <a:gd name="connsiteX27" fmla="*/ 1400698 w 2684164"/>
              <a:gd name="connsiteY27" fmla="*/ 2220754 h 4340073"/>
              <a:gd name="connsiteX28" fmla="*/ 1385458 w 2684164"/>
              <a:gd name="connsiteY28" fmla="*/ 2197894 h 4340073"/>
              <a:gd name="connsiteX29" fmla="*/ 1374981 w 2684164"/>
              <a:gd name="connsiteY29" fmla="*/ 2152651 h 4340073"/>
              <a:gd name="connsiteX30" fmla="*/ 1369742 w 2684164"/>
              <a:gd name="connsiteY30" fmla="*/ 2052162 h 4340073"/>
              <a:gd name="connsiteX31" fmla="*/ 1384030 w 2684164"/>
              <a:gd name="connsiteY31" fmla="*/ 1982630 h 4340073"/>
              <a:gd name="connsiteX32" fmla="*/ 1315926 w 2684164"/>
              <a:gd name="connsiteY32" fmla="*/ 1917859 h 4340073"/>
              <a:gd name="connsiteX33" fmla="*/ 1282588 w 2684164"/>
              <a:gd name="connsiteY33" fmla="*/ 1912621 h 4340073"/>
              <a:gd name="connsiteX34" fmla="*/ 1184957 w 2684164"/>
              <a:gd name="connsiteY34" fmla="*/ 1853089 h 4340073"/>
              <a:gd name="connsiteX35" fmla="*/ 1126856 w 2684164"/>
              <a:gd name="connsiteY35" fmla="*/ 1863567 h 4340073"/>
              <a:gd name="connsiteX36" fmla="*/ 1074467 w 2684164"/>
              <a:gd name="connsiteY36" fmla="*/ 1897379 h 4340073"/>
              <a:gd name="connsiteX37" fmla="*/ 1025413 w 2684164"/>
              <a:gd name="connsiteY37" fmla="*/ 1923098 h 4340073"/>
              <a:gd name="connsiteX38" fmla="*/ 958738 w 2684164"/>
              <a:gd name="connsiteY38" fmla="*/ 1984058 h 4340073"/>
              <a:gd name="connsiteX39" fmla="*/ 909684 w 2684164"/>
              <a:gd name="connsiteY39" fmla="*/ 1941672 h 4340073"/>
              <a:gd name="connsiteX40" fmla="*/ 854917 w 2684164"/>
              <a:gd name="connsiteY40" fmla="*/ 1915002 h 4340073"/>
              <a:gd name="connsiteX41" fmla="*/ 823960 w 2684164"/>
              <a:gd name="connsiteY41" fmla="*/ 1889284 h 4340073"/>
              <a:gd name="connsiteX42" fmla="*/ 800624 w 2684164"/>
              <a:gd name="connsiteY42" fmla="*/ 1846898 h 4340073"/>
              <a:gd name="connsiteX43" fmla="*/ 814912 w 2684164"/>
              <a:gd name="connsiteY43" fmla="*/ 1789748 h 4340073"/>
              <a:gd name="connsiteX44" fmla="*/ 804433 w 2684164"/>
              <a:gd name="connsiteY44" fmla="*/ 1720215 h 4340073"/>
              <a:gd name="connsiteX45" fmla="*/ 783955 w 2684164"/>
              <a:gd name="connsiteY45" fmla="*/ 1625441 h 4340073"/>
              <a:gd name="connsiteX46" fmla="*/ 760141 w 2684164"/>
              <a:gd name="connsiteY46" fmla="*/ 1635919 h 4340073"/>
              <a:gd name="connsiteX47" fmla="*/ 701563 w 2684164"/>
              <a:gd name="connsiteY47" fmla="*/ 1571626 h 4340073"/>
              <a:gd name="connsiteX48" fmla="*/ 730138 w 2684164"/>
              <a:gd name="connsiteY48" fmla="*/ 1519714 h 4340073"/>
              <a:gd name="connsiteX49" fmla="*/ 777763 w 2684164"/>
              <a:gd name="connsiteY49" fmla="*/ 1455420 h 4340073"/>
              <a:gd name="connsiteX50" fmla="*/ 775858 w 2684164"/>
              <a:gd name="connsiteY50" fmla="*/ 1429227 h 4340073"/>
              <a:gd name="connsiteX51" fmla="*/ 818721 w 2684164"/>
              <a:gd name="connsiteY51" fmla="*/ 1375409 h 4340073"/>
              <a:gd name="connsiteX52" fmla="*/ 826818 w 2684164"/>
              <a:gd name="connsiteY52" fmla="*/ 1282542 h 4340073"/>
              <a:gd name="connsiteX53" fmla="*/ 812529 w 2684164"/>
              <a:gd name="connsiteY53" fmla="*/ 1198721 h 4340073"/>
              <a:gd name="connsiteX54" fmla="*/ 780144 w 2684164"/>
              <a:gd name="connsiteY54" fmla="*/ 1151573 h 4340073"/>
              <a:gd name="connsiteX55" fmla="*/ 761571 w 2684164"/>
              <a:gd name="connsiteY55" fmla="*/ 1070134 h 4340073"/>
              <a:gd name="connsiteX56" fmla="*/ 805387 w 2684164"/>
              <a:gd name="connsiteY56" fmla="*/ 1034892 h 4340073"/>
              <a:gd name="connsiteX57" fmla="*/ 808720 w 2684164"/>
              <a:gd name="connsiteY57" fmla="*/ 976789 h 4340073"/>
              <a:gd name="connsiteX58" fmla="*/ 821102 w 2684164"/>
              <a:gd name="connsiteY58" fmla="*/ 901065 h 4340073"/>
              <a:gd name="connsiteX59" fmla="*/ 830151 w 2684164"/>
              <a:gd name="connsiteY59" fmla="*/ 833914 h 4340073"/>
              <a:gd name="connsiteX60" fmla="*/ 844915 w 2684164"/>
              <a:gd name="connsiteY60" fmla="*/ 795814 h 4340073"/>
              <a:gd name="connsiteX61" fmla="*/ 860154 w 2684164"/>
              <a:gd name="connsiteY61" fmla="*/ 762475 h 4340073"/>
              <a:gd name="connsiteX62" fmla="*/ 833961 w 2684164"/>
              <a:gd name="connsiteY62" fmla="*/ 696754 h 4340073"/>
              <a:gd name="connsiteX63" fmla="*/ 818245 w 2684164"/>
              <a:gd name="connsiteY63" fmla="*/ 573405 h 4340073"/>
              <a:gd name="connsiteX64" fmla="*/ 787764 w 2684164"/>
              <a:gd name="connsiteY64" fmla="*/ 536259 h 4340073"/>
              <a:gd name="connsiteX65" fmla="*/ 770143 w 2684164"/>
              <a:gd name="connsiteY65" fmla="*/ 505777 h 4340073"/>
              <a:gd name="connsiteX66" fmla="*/ 747283 w 2684164"/>
              <a:gd name="connsiteY66" fmla="*/ 430054 h 4340073"/>
              <a:gd name="connsiteX67" fmla="*/ 720137 w 2684164"/>
              <a:gd name="connsiteY67" fmla="*/ 349091 h 4340073"/>
              <a:gd name="connsiteX68" fmla="*/ 732519 w 2684164"/>
              <a:gd name="connsiteY68" fmla="*/ 321469 h 4340073"/>
              <a:gd name="connsiteX69" fmla="*/ 729187 w 2684164"/>
              <a:gd name="connsiteY69" fmla="*/ 256223 h 4340073"/>
              <a:gd name="connsiteX70" fmla="*/ 710137 w 2684164"/>
              <a:gd name="connsiteY70" fmla="*/ 241935 h 4340073"/>
              <a:gd name="connsiteX71" fmla="*/ 702040 w 2684164"/>
              <a:gd name="connsiteY71" fmla="*/ 171451 h 4340073"/>
              <a:gd name="connsiteX72" fmla="*/ 668226 w 2684164"/>
              <a:gd name="connsiteY72" fmla="*/ 120015 h 4340073"/>
              <a:gd name="connsiteX73" fmla="*/ 679180 w 2684164"/>
              <a:gd name="connsiteY73" fmla="*/ 70485 h 4340073"/>
              <a:gd name="connsiteX74" fmla="*/ 650127 w 2684164"/>
              <a:gd name="connsiteY74" fmla="*/ 0 h 4340073"/>
              <a:gd name="connsiteX75" fmla="*/ 605837 w 2684164"/>
              <a:gd name="connsiteY75" fmla="*/ 10001 h 4340073"/>
              <a:gd name="connsiteX76" fmla="*/ 535352 w 2684164"/>
              <a:gd name="connsiteY76" fmla="*/ 85249 h 4340073"/>
              <a:gd name="connsiteX77" fmla="*/ 552497 w 2684164"/>
              <a:gd name="connsiteY77" fmla="*/ 158591 h 4340073"/>
              <a:gd name="connsiteX78" fmla="*/ 545831 w 2684164"/>
              <a:gd name="connsiteY78" fmla="*/ 234792 h 4340073"/>
              <a:gd name="connsiteX79" fmla="*/ 498205 w 2684164"/>
              <a:gd name="connsiteY79" fmla="*/ 313373 h 4340073"/>
              <a:gd name="connsiteX80" fmla="*/ 453913 w 2684164"/>
              <a:gd name="connsiteY80" fmla="*/ 408147 h 4340073"/>
              <a:gd name="connsiteX81" fmla="*/ 361044 w 2684164"/>
              <a:gd name="connsiteY81" fmla="*/ 381476 h 4340073"/>
              <a:gd name="connsiteX82" fmla="*/ 293418 w 2684164"/>
              <a:gd name="connsiteY82" fmla="*/ 441960 h 4340073"/>
              <a:gd name="connsiteX83" fmla="*/ 263413 w 2684164"/>
              <a:gd name="connsiteY83" fmla="*/ 513874 h 4340073"/>
              <a:gd name="connsiteX84" fmla="*/ 314848 w 2684164"/>
              <a:gd name="connsiteY84" fmla="*/ 574834 h 4340073"/>
              <a:gd name="connsiteX85" fmla="*/ 228646 w 2684164"/>
              <a:gd name="connsiteY85" fmla="*/ 711995 h 4340073"/>
              <a:gd name="connsiteX86" fmla="*/ 255318 w 2684164"/>
              <a:gd name="connsiteY86" fmla="*/ 758667 h 4340073"/>
              <a:gd name="connsiteX87" fmla="*/ 241029 w 2684164"/>
              <a:gd name="connsiteY87" fmla="*/ 834390 h 4340073"/>
              <a:gd name="connsiteX88" fmla="*/ 295798 w 2684164"/>
              <a:gd name="connsiteY88" fmla="*/ 849630 h 4340073"/>
              <a:gd name="connsiteX89" fmla="*/ 343899 w 2684164"/>
              <a:gd name="connsiteY89" fmla="*/ 872966 h 4340073"/>
              <a:gd name="connsiteX90" fmla="*/ 317230 w 2684164"/>
              <a:gd name="connsiteY90" fmla="*/ 957263 h 4340073"/>
              <a:gd name="connsiteX91" fmla="*/ 314849 w 2684164"/>
              <a:gd name="connsiteY91" fmla="*/ 1051560 h 4340073"/>
              <a:gd name="connsiteX92" fmla="*/ 231506 w 2684164"/>
              <a:gd name="connsiteY92" fmla="*/ 1096803 h 4340073"/>
              <a:gd name="connsiteX93" fmla="*/ 152447 w 2684164"/>
              <a:gd name="connsiteY93" fmla="*/ 1095376 h 4340073"/>
              <a:gd name="connsiteX94" fmla="*/ 159114 w 2684164"/>
              <a:gd name="connsiteY94" fmla="*/ 1245395 h 4340073"/>
              <a:gd name="connsiteX95" fmla="*/ 221503 w 2684164"/>
              <a:gd name="connsiteY95" fmla="*/ 1283494 h 4340073"/>
              <a:gd name="connsiteX96" fmla="*/ 210073 w 2684164"/>
              <a:gd name="connsiteY96" fmla="*/ 1344454 h 4340073"/>
              <a:gd name="connsiteX97" fmla="*/ 292464 w 2684164"/>
              <a:gd name="connsiteY97" fmla="*/ 1416368 h 4340073"/>
              <a:gd name="connsiteX98" fmla="*/ 272938 w 2684164"/>
              <a:gd name="connsiteY98" fmla="*/ 1466374 h 4340073"/>
              <a:gd name="connsiteX99" fmla="*/ 237219 w 2684164"/>
              <a:gd name="connsiteY99" fmla="*/ 1567339 h 4340073"/>
              <a:gd name="connsiteX100" fmla="*/ 212455 w 2684164"/>
              <a:gd name="connsiteY100" fmla="*/ 1594485 h 4340073"/>
              <a:gd name="connsiteX101" fmla="*/ 152923 w 2684164"/>
              <a:gd name="connsiteY101" fmla="*/ 1602105 h 4340073"/>
              <a:gd name="connsiteX102" fmla="*/ 96249 w 2684164"/>
              <a:gd name="connsiteY102" fmla="*/ 1652111 h 4340073"/>
              <a:gd name="connsiteX103" fmla="*/ 35289 w 2684164"/>
              <a:gd name="connsiteY103" fmla="*/ 1684497 h 4340073"/>
              <a:gd name="connsiteX104" fmla="*/ 11001 w 2684164"/>
              <a:gd name="connsiteY104" fmla="*/ 1750219 h 4340073"/>
              <a:gd name="connsiteX105" fmla="*/ 523 w 2684164"/>
              <a:gd name="connsiteY105" fmla="*/ 1875473 h 4340073"/>
              <a:gd name="connsiteX106" fmla="*/ 29098 w 2684164"/>
              <a:gd name="connsiteY106" fmla="*/ 1938814 h 4340073"/>
              <a:gd name="connsiteX107" fmla="*/ 79104 w 2684164"/>
              <a:gd name="connsiteY107" fmla="*/ 1993107 h 4340073"/>
              <a:gd name="connsiteX108" fmla="*/ 166258 w 2684164"/>
              <a:gd name="connsiteY108" fmla="*/ 2037874 h 4340073"/>
              <a:gd name="connsiteX109" fmla="*/ 241505 w 2684164"/>
              <a:gd name="connsiteY109" fmla="*/ 2100263 h 4340073"/>
              <a:gd name="connsiteX110" fmla="*/ 265318 w 2684164"/>
              <a:gd name="connsiteY110" fmla="*/ 2182654 h 4340073"/>
              <a:gd name="connsiteX111" fmla="*/ 318182 w 2684164"/>
              <a:gd name="connsiteY111" fmla="*/ 2265045 h 4340073"/>
              <a:gd name="connsiteX112" fmla="*/ 443436 w 2684164"/>
              <a:gd name="connsiteY112" fmla="*/ 2258854 h 4340073"/>
              <a:gd name="connsiteX113" fmla="*/ 472010 w 2684164"/>
              <a:gd name="connsiteY113" fmla="*/ 2296954 h 4340073"/>
              <a:gd name="connsiteX114" fmla="*/ 510111 w 2684164"/>
              <a:gd name="connsiteY114" fmla="*/ 2330292 h 4340073"/>
              <a:gd name="connsiteX115" fmla="*/ 541067 w 2684164"/>
              <a:gd name="connsiteY115" fmla="*/ 2318385 h 4340073"/>
              <a:gd name="connsiteX116" fmla="*/ 564403 w 2684164"/>
              <a:gd name="connsiteY116" fmla="*/ 2392680 h 4340073"/>
              <a:gd name="connsiteX117" fmla="*/ 543448 w 2684164"/>
              <a:gd name="connsiteY117" fmla="*/ 2461737 h 4340073"/>
              <a:gd name="connsiteX118" fmla="*/ 497728 w 2684164"/>
              <a:gd name="connsiteY118" fmla="*/ 2511267 h 4340073"/>
              <a:gd name="connsiteX119" fmla="*/ 499633 w 2684164"/>
              <a:gd name="connsiteY119" fmla="*/ 2549843 h 4340073"/>
              <a:gd name="connsiteX120" fmla="*/ 491061 w 2684164"/>
              <a:gd name="connsiteY120" fmla="*/ 2611279 h 4340073"/>
              <a:gd name="connsiteX121" fmla="*/ 524398 w 2684164"/>
              <a:gd name="connsiteY121" fmla="*/ 2648902 h 4340073"/>
              <a:gd name="connsiteX122" fmla="*/ 532018 w 2684164"/>
              <a:gd name="connsiteY122" fmla="*/ 2681764 h 4340073"/>
              <a:gd name="connsiteX123" fmla="*/ 564879 w 2684164"/>
              <a:gd name="connsiteY123" fmla="*/ 2642236 h 4340073"/>
              <a:gd name="connsiteX124" fmla="*/ 598217 w 2684164"/>
              <a:gd name="connsiteY124" fmla="*/ 2584610 h 4340073"/>
              <a:gd name="connsiteX125" fmla="*/ 655366 w 2684164"/>
              <a:gd name="connsiteY125" fmla="*/ 2589848 h 4340073"/>
              <a:gd name="connsiteX126" fmla="*/ 717279 w 2684164"/>
              <a:gd name="connsiteY126" fmla="*/ 2680812 h 4340073"/>
              <a:gd name="connsiteX127" fmla="*/ 755855 w 2684164"/>
              <a:gd name="connsiteY127" fmla="*/ 2739390 h 4340073"/>
              <a:gd name="connsiteX128" fmla="*/ 713945 w 2684164"/>
              <a:gd name="connsiteY128" fmla="*/ 2816067 h 4340073"/>
              <a:gd name="connsiteX129" fmla="*/ 642032 w 2684164"/>
              <a:gd name="connsiteY129" fmla="*/ 2851785 h 4340073"/>
              <a:gd name="connsiteX130" fmla="*/ 592978 w 2684164"/>
              <a:gd name="connsiteY130" fmla="*/ 2914174 h 4340073"/>
              <a:gd name="connsiteX131" fmla="*/ 526779 w 2684164"/>
              <a:gd name="connsiteY131" fmla="*/ 2938462 h 4340073"/>
              <a:gd name="connsiteX132" fmla="*/ 497252 w 2684164"/>
              <a:gd name="connsiteY132" fmla="*/ 2980373 h 4340073"/>
              <a:gd name="connsiteX133" fmla="*/ 527732 w 2684164"/>
              <a:gd name="connsiteY133" fmla="*/ 3081814 h 4340073"/>
              <a:gd name="connsiteX134" fmla="*/ 533923 w 2684164"/>
              <a:gd name="connsiteY134" fmla="*/ 3220403 h 4340073"/>
              <a:gd name="connsiteX135" fmla="*/ 588692 w 2684164"/>
              <a:gd name="connsiteY135" fmla="*/ 3276601 h 4340073"/>
              <a:gd name="connsiteX136" fmla="*/ 614886 w 2684164"/>
              <a:gd name="connsiteY136" fmla="*/ 3342323 h 4340073"/>
              <a:gd name="connsiteX137" fmla="*/ 586311 w 2684164"/>
              <a:gd name="connsiteY137" fmla="*/ 3392329 h 4340073"/>
              <a:gd name="connsiteX138" fmla="*/ 586310 w 2684164"/>
              <a:gd name="connsiteY138" fmla="*/ 3450432 h 4340073"/>
              <a:gd name="connsiteX139" fmla="*/ 562498 w 2684164"/>
              <a:gd name="connsiteY139" fmla="*/ 3493294 h 4340073"/>
              <a:gd name="connsiteX140" fmla="*/ 546781 w 2684164"/>
              <a:gd name="connsiteY140" fmla="*/ 3561398 h 4340073"/>
              <a:gd name="connsiteX141" fmla="*/ 538686 w 2684164"/>
              <a:gd name="connsiteY141" fmla="*/ 3611404 h 4340073"/>
              <a:gd name="connsiteX142" fmla="*/ 519635 w 2684164"/>
              <a:gd name="connsiteY142" fmla="*/ 3654266 h 4340073"/>
              <a:gd name="connsiteX143" fmla="*/ 547258 w 2684164"/>
              <a:gd name="connsiteY143" fmla="*/ 3685223 h 4340073"/>
              <a:gd name="connsiteX144" fmla="*/ 600598 w 2684164"/>
              <a:gd name="connsiteY144" fmla="*/ 3699034 h 4340073"/>
              <a:gd name="connsiteX145" fmla="*/ 659653 w 2684164"/>
              <a:gd name="connsiteY145" fmla="*/ 3678556 h 4340073"/>
              <a:gd name="connsiteX146" fmla="*/ 661558 w 2684164"/>
              <a:gd name="connsiteY146" fmla="*/ 3725703 h 4340073"/>
              <a:gd name="connsiteX147" fmla="*/ 717279 w 2684164"/>
              <a:gd name="connsiteY147" fmla="*/ 3725704 h 4340073"/>
              <a:gd name="connsiteX148" fmla="*/ 781573 w 2684164"/>
              <a:gd name="connsiteY148" fmla="*/ 3743801 h 4340073"/>
              <a:gd name="connsiteX149" fmla="*/ 807767 w 2684164"/>
              <a:gd name="connsiteY149" fmla="*/ 3792379 h 4340073"/>
              <a:gd name="connsiteX150" fmla="*/ 844438 w 2684164"/>
              <a:gd name="connsiteY150" fmla="*/ 3798094 h 4340073"/>
              <a:gd name="connsiteX151" fmla="*/ 872061 w 2684164"/>
              <a:gd name="connsiteY151" fmla="*/ 3815716 h 4340073"/>
              <a:gd name="connsiteX152" fmla="*/ 890158 w 2684164"/>
              <a:gd name="connsiteY152" fmla="*/ 3836194 h 4340073"/>
              <a:gd name="connsiteX153" fmla="*/ 897778 w 2684164"/>
              <a:gd name="connsiteY153" fmla="*/ 3866674 h 4340073"/>
              <a:gd name="connsiteX154" fmla="*/ 913018 w 2684164"/>
              <a:gd name="connsiteY154" fmla="*/ 3889534 h 4340073"/>
              <a:gd name="connsiteX155" fmla="*/ 957309 w 2684164"/>
              <a:gd name="connsiteY155" fmla="*/ 3922872 h 4340073"/>
              <a:gd name="connsiteX156" fmla="*/ 989218 w 2684164"/>
              <a:gd name="connsiteY156" fmla="*/ 3973354 h 4340073"/>
              <a:gd name="connsiteX157" fmla="*/ 1004458 w 2684164"/>
              <a:gd name="connsiteY157" fmla="*/ 3996214 h 4340073"/>
              <a:gd name="connsiteX158" fmla="*/ 1027318 w 2684164"/>
              <a:gd name="connsiteY158" fmla="*/ 4034314 h 4340073"/>
              <a:gd name="connsiteX159" fmla="*/ 1060179 w 2684164"/>
              <a:gd name="connsiteY159" fmla="*/ 4120039 h 4340073"/>
              <a:gd name="connsiteX160" fmla="*/ 1136856 w 2684164"/>
              <a:gd name="connsiteY160" fmla="*/ 4154329 h 4340073"/>
              <a:gd name="connsiteX161" fmla="*/ 1166383 w 2684164"/>
              <a:gd name="connsiteY161" fmla="*/ 4216241 h 4340073"/>
              <a:gd name="connsiteX162" fmla="*/ 1203054 w 2684164"/>
              <a:gd name="connsiteY162" fmla="*/ 4211479 h 4340073"/>
              <a:gd name="connsiteX163" fmla="*/ 1246393 w 2684164"/>
              <a:gd name="connsiteY163" fmla="*/ 4259581 h 4340073"/>
              <a:gd name="connsiteX164" fmla="*/ 1309258 w 2684164"/>
              <a:gd name="connsiteY164" fmla="*/ 4340067 h 4340073"/>
              <a:gd name="connsiteX165" fmla="*/ 1337833 w 2684164"/>
              <a:gd name="connsiteY165" fmla="*/ 4288631 h 4340073"/>
              <a:gd name="connsiteX166" fmla="*/ 1334023 w 2684164"/>
              <a:gd name="connsiteY166" fmla="*/ 4254342 h 4340073"/>
              <a:gd name="connsiteX167" fmla="*/ 1405938 w 2684164"/>
              <a:gd name="connsiteY167" fmla="*/ 4201002 h 4340073"/>
              <a:gd name="connsiteX168" fmla="*/ 1407842 w 2684164"/>
              <a:gd name="connsiteY168" fmla="*/ 4185285 h 4340073"/>
              <a:gd name="connsiteX169" fmla="*/ 1426098 w 2684164"/>
              <a:gd name="connsiteY169" fmla="*/ 4198779 h 4340073"/>
              <a:gd name="connsiteX170" fmla="*/ 1480708 w 2684164"/>
              <a:gd name="connsiteY170" fmla="*/ 4174014 h 4340073"/>
              <a:gd name="connsiteX171" fmla="*/ 1545478 w 2684164"/>
              <a:gd name="connsiteY171" fmla="*/ 4156234 h 4340073"/>
              <a:gd name="connsiteX172" fmla="*/ 1582308 w 2684164"/>
              <a:gd name="connsiteY172" fmla="*/ 4113689 h 4340073"/>
              <a:gd name="connsiteX173" fmla="*/ 1617868 w 2684164"/>
              <a:gd name="connsiteY173" fmla="*/ 4078129 h 4340073"/>
              <a:gd name="connsiteX174" fmla="*/ 1695973 w 2684164"/>
              <a:gd name="connsiteY174" fmla="*/ 4055904 h 4340073"/>
              <a:gd name="connsiteX175" fmla="*/ 1781698 w 2684164"/>
              <a:gd name="connsiteY175" fmla="*/ 4020344 h 4340073"/>
              <a:gd name="connsiteX176" fmla="*/ 1895998 w 2684164"/>
              <a:gd name="connsiteY176" fmla="*/ 3973354 h 4340073"/>
              <a:gd name="connsiteX177" fmla="*/ 1979818 w 2684164"/>
              <a:gd name="connsiteY177" fmla="*/ 3925729 h 4340073"/>
              <a:gd name="connsiteX178" fmla="*/ 2071258 w 2684164"/>
              <a:gd name="connsiteY178" fmla="*/ 3869214 h 4340073"/>
              <a:gd name="connsiteX179" fmla="*/ 2145553 w 2684164"/>
              <a:gd name="connsiteY179" fmla="*/ 3781584 h 4340073"/>
              <a:gd name="connsiteX180" fmla="*/ 2172223 w 2684164"/>
              <a:gd name="connsiteY180" fmla="*/ 3703479 h 4340073"/>
              <a:gd name="connsiteX181" fmla="*/ 2183653 w 2684164"/>
              <a:gd name="connsiteY181" fmla="*/ 3649504 h 4340073"/>
              <a:gd name="connsiteX182" fmla="*/ 2109993 w 2684164"/>
              <a:gd name="connsiteY182" fmla="*/ 3613309 h 4340073"/>
              <a:gd name="connsiteX183" fmla="*/ 2132853 w 2684164"/>
              <a:gd name="connsiteY183" fmla="*/ 3659029 h 4340073"/>
              <a:gd name="connsiteX184" fmla="*/ 2115073 w 2684164"/>
              <a:gd name="connsiteY184" fmla="*/ 3690779 h 4340073"/>
              <a:gd name="connsiteX185" fmla="*/ 2040778 w 2684164"/>
              <a:gd name="connsiteY185" fmla="*/ 3691414 h 4340073"/>
              <a:gd name="connsiteX186" fmla="*/ 2048398 w 2684164"/>
              <a:gd name="connsiteY186" fmla="*/ 3729514 h 4340073"/>
              <a:gd name="connsiteX187" fmla="*/ 2071258 w 2684164"/>
              <a:gd name="connsiteY187" fmla="*/ 3744754 h 4340073"/>
              <a:gd name="connsiteX188" fmla="*/ 2086498 w 2684164"/>
              <a:gd name="connsiteY188" fmla="*/ 3775234 h 4340073"/>
              <a:gd name="connsiteX189" fmla="*/ 2078878 w 2684164"/>
              <a:gd name="connsiteY189" fmla="*/ 3820954 h 4340073"/>
              <a:gd name="connsiteX190" fmla="*/ 2002678 w 2684164"/>
              <a:gd name="connsiteY190" fmla="*/ 3775234 h 4340073"/>
              <a:gd name="connsiteX191" fmla="*/ 1987438 w 2684164"/>
              <a:gd name="connsiteY191" fmla="*/ 3676174 h 4340073"/>
              <a:gd name="connsiteX192" fmla="*/ 1964578 w 2684164"/>
              <a:gd name="connsiteY192" fmla="*/ 3653314 h 4340073"/>
              <a:gd name="connsiteX193" fmla="*/ 1972198 w 2684164"/>
              <a:gd name="connsiteY193" fmla="*/ 3607594 h 4340073"/>
              <a:gd name="connsiteX194" fmla="*/ 2017918 w 2684164"/>
              <a:gd name="connsiteY194" fmla="*/ 3599974 h 4340073"/>
              <a:gd name="connsiteX195" fmla="*/ 2025538 w 2684164"/>
              <a:gd name="connsiteY195" fmla="*/ 3546634 h 4340073"/>
              <a:gd name="connsiteX196" fmla="*/ 2056018 w 2684164"/>
              <a:gd name="connsiteY196" fmla="*/ 3554254 h 4340073"/>
              <a:gd name="connsiteX197" fmla="*/ 2086498 w 2684164"/>
              <a:gd name="connsiteY197" fmla="*/ 3516154 h 4340073"/>
              <a:gd name="connsiteX198" fmla="*/ 2116978 w 2684164"/>
              <a:gd name="connsiteY198" fmla="*/ 3485674 h 4340073"/>
              <a:gd name="connsiteX199" fmla="*/ 2132218 w 2684164"/>
              <a:gd name="connsiteY199" fmla="*/ 3462814 h 4340073"/>
              <a:gd name="connsiteX200" fmla="*/ 2162698 w 2684164"/>
              <a:gd name="connsiteY200" fmla="*/ 3439954 h 4340073"/>
              <a:gd name="connsiteX201" fmla="*/ 2231278 w 2684164"/>
              <a:gd name="connsiteY201" fmla="*/ 3348514 h 4340073"/>
              <a:gd name="connsiteX202" fmla="*/ 2238898 w 2684164"/>
              <a:gd name="connsiteY202" fmla="*/ 3318034 h 4340073"/>
              <a:gd name="connsiteX203" fmla="*/ 2261758 w 2684164"/>
              <a:gd name="connsiteY203" fmla="*/ 3257074 h 4340073"/>
              <a:gd name="connsiteX204" fmla="*/ 2269378 w 2684164"/>
              <a:gd name="connsiteY204" fmla="*/ 3211354 h 4340073"/>
              <a:gd name="connsiteX205" fmla="*/ 2292238 w 2684164"/>
              <a:gd name="connsiteY205" fmla="*/ 3165634 h 4340073"/>
              <a:gd name="connsiteX206" fmla="*/ 2307478 w 2684164"/>
              <a:gd name="connsiteY206" fmla="*/ 3127534 h 4340073"/>
              <a:gd name="connsiteX207" fmla="*/ 2345578 w 2684164"/>
              <a:gd name="connsiteY207" fmla="*/ 3112294 h 4340073"/>
              <a:gd name="connsiteX208" fmla="*/ 2368438 w 2684164"/>
              <a:gd name="connsiteY208" fmla="*/ 3097054 h 4340073"/>
              <a:gd name="connsiteX209" fmla="*/ 2487977 w 2684164"/>
              <a:gd name="connsiteY209" fmla="*/ 3067050 h 4340073"/>
              <a:gd name="connsiteX210" fmla="*/ 2586085 w 2684164"/>
              <a:gd name="connsiteY210" fmla="*/ 3063717 h 4340073"/>
              <a:gd name="connsiteX211" fmla="*/ 2678476 w 2684164"/>
              <a:gd name="connsiteY211" fmla="*/ 3054668 h 4340073"/>
              <a:gd name="connsiteX0" fmla="*/ 2678476 w 2684164"/>
              <a:gd name="connsiteY0" fmla="*/ 3054668 h 4340073"/>
              <a:gd name="connsiteX1" fmla="*/ 2673238 w 2684164"/>
              <a:gd name="connsiteY1" fmla="*/ 3028474 h 4340073"/>
              <a:gd name="connsiteX2" fmla="*/ 2665618 w 2684164"/>
              <a:gd name="connsiteY2" fmla="*/ 2975134 h 4340073"/>
              <a:gd name="connsiteX3" fmla="*/ 2623708 w 2684164"/>
              <a:gd name="connsiteY3" fmla="*/ 2967038 h 4340073"/>
              <a:gd name="connsiteX4" fmla="*/ 2560367 w 2684164"/>
              <a:gd name="connsiteY4" fmla="*/ 2966561 h 4340073"/>
              <a:gd name="connsiteX5" fmla="*/ 2519410 w 2684164"/>
              <a:gd name="connsiteY5" fmla="*/ 2908936 h 4340073"/>
              <a:gd name="connsiteX6" fmla="*/ 2457021 w 2684164"/>
              <a:gd name="connsiteY6" fmla="*/ 2905601 h 4340073"/>
              <a:gd name="connsiteX7" fmla="*/ 2410349 w 2684164"/>
              <a:gd name="connsiteY7" fmla="*/ 2889885 h 4340073"/>
              <a:gd name="connsiteX8" fmla="*/ 2376058 w 2684164"/>
              <a:gd name="connsiteY8" fmla="*/ 2876074 h 4340073"/>
              <a:gd name="connsiteX9" fmla="*/ 2347960 w 2684164"/>
              <a:gd name="connsiteY9" fmla="*/ 2856071 h 4340073"/>
              <a:gd name="connsiteX10" fmla="*/ 2293190 w 2684164"/>
              <a:gd name="connsiteY10" fmla="*/ 2824163 h 4340073"/>
              <a:gd name="connsiteX11" fmla="*/ 2218895 w 2684164"/>
              <a:gd name="connsiteY11" fmla="*/ 2864167 h 4340073"/>
              <a:gd name="connsiteX12" fmla="*/ 2178414 w 2684164"/>
              <a:gd name="connsiteY12" fmla="*/ 2825116 h 4340073"/>
              <a:gd name="connsiteX13" fmla="*/ 2143172 w 2684164"/>
              <a:gd name="connsiteY13" fmla="*/ 2746058 h 4340073"/>
              <a:gd name="connsiteX14" fmla="*/ 2123646 w 2684164"/>
              <a:gd name="connsiteY14" fmla="*/ 2684621 h 4340073"/>
              <a:gd name="connsiteX15" fmla="*/ 2105549 w 2684164"/>
              <a:gd name="connsiteY15" fmla="*/ 2649379 h 4340073"/>
              <a:gd name="connsiteX16" fmla="*/ 2104119 w 2684164"/>
              <a:gd name="connsiteY16" fmla="*/ 2600801 h 4340073"/>
              <a:gd name="connsiteX17" fmla="*/ 2026490 w 2684164"/>
              <a:gd name="connsiteY17" fmla="*/ 2686051 h 4340073"/>
              <a:gd name="connsiteX18" fmla="*/ 1959340 w 2684164"/>
              <a:gd name="connsiteY18" fmla="*/ 2754154 h 4340073"/>
              <a:gd name="connsiteX19" fmla="*/ 1912191 w 2684164"/>
              <a:gd name="connsiteY19" fmla="*/ 2713196 h 4340073"/>
              <a:gd name="connsiteX20" fmla="*/ 1775507 w 2684164"/>
              <a:gd name="connsiteY20" fmla="*/ 2699862 h 4340073"/>
              <a:gd name="connsiteX21" fmla="*/ 1677399 w 2684164"/>
              <a:gd name="connsiteY21" fmla="*/ 2689860 h 4340073"/>
              <a:gd name="connsiteX22" fmla="*/ 1606915 w 2684164"/>
              <a:gd name="connsiteY22" fmla="*/ 2582229 h 4340073"/>
              <a:gd name="connsiteX23" fmla="*/ 1542145 w 2684164"/>
              <a:gd name="connsiteY23" fmla="*/ 2584133 h 4340073"/>
              <a:gd name="connsiteX24" fmla="*/ 1517379 w 2684164"/>
              <a:gd name="connsiteY24" fmla="*/ 2563654 h 4340073"/>
              <a:gd name="connsiteX25" fmla="*/ 1469278 w 2684164"/>
              <a:gd name="connsiteY25" fmla="*/ 2381726 h 4340073"/>
              <a:gd name="connsiteX26" fmla="*/ 1438798 w 2684164"/>
              <a:gd name="connsiteY26" fmla="*/ 2289334 h 4340073"/>
              <a:gd name="connsiteX27" fmla="*/ 1400698 w 2684164"/>
              <a:gd name="connsiteY27" fmla="*/ 2220754 h 4340073"/>
              <a:gd name="connsiteX28" fmla="*/ 1385458 w 2684164"/>
              <a:gd name="connsiteY28" fmla="*/ 2197894 h 4340073"/>
              <a:gd name="connsiteX29" fmla="*/ 1374981 w 2684164"/>
              <a:gd name="connsiteY29" fmla="*/ 2152651 h 4340073"/>
              <a:gd name="connsiteX30" fmla="*/ 1369742 w 2684164"/>
              <a:gd name="connsiteY30" fmla="*/ 2052162 h 4340073"/>
              <a:gd name="connsiteX31" fmla="*/ 1384030 w 2684164"/>
              <a:gd name="connsiteY31" fmla="*/ 1982630 h 4340073"/>
              <a:gd name="connsiteX32" fmla="*/ 1315926 w 2684164"/>
              <a:gd name="connsiteY32" fmla="*/ 1917859 h 4340073"/>
              <a:gd name="connsiteX33" fmla="*/ 1282588 w 2684164"/>
              <a:gd name="connsiteY33" fmla="*/ 1912621 h 4340073"/>
              <a:gd name="connsiteX34" fmla="*/ 1184957 w 2684164"/>
              <a:gd name="connsiteY34" fmla="*/ 1853089 h 4340073"/>
              <a:gd name="connsiteX35" fmla="*/ 1126856 w 2684164"/>
              <a:gd name="connsiteY35" fmla="*/ 1863567 h 4340073"/>
              <a:gd name="connsiteX36" fmla="*/ 1074467 w 2684164"/>
              <a:gd name="connsiteY36" fmla="*/ 1897379 h 4340073"/>
              <a:gd name="connsiteX37" fmla="*/ 1025413 w 2684164"/>
              <a:gd name="connsiteY37" fmla="*/ 1923098 h 4340073"/>
              <a:gd name="connsiteX38" fmla="*/ 958738 w 2684164"/>
              <a:gd name="connsiteY38" fmla="*/ 1984058 h 4340073"/>
              <a:gd name="connsiteX39" fmla="*/ 909684 w 2684164"/>
              <a:gd name="connsiteY39" fmla="*/ 1941672 h 4340073"/>
              <a:gd name="connsiteX40" fmla="*/ 854917 w 2684164"/>
              <a:gd name="connsiteY40" fmla="*/ 1915002 h 4340073"/>
              <a:gd name="connsiteX41" fmla="*/ 823960 w 2684164"/>
              <a:gd name="connsiteY41" fmla="*/ 1889284 h 4340073"/>
              <a:gd name="connsiteX42" fmla="*/ 800624 w 2684164"/>
              <a:gd name="connsiteY42" fmla="*/ 1846898 h 4340073"/>
              <a:gd name="connsiteX43" fmla="*/ 814912 w 2684164"/>
              <a:gd name="connsiteY43" fmla="*/ 1789748 h 4340073"/>
              <a:gd name="connsiteX44" fmla="*/ 804433 w 2684164"/>
              <a:gd name="connsiteY44" fmla="*/ 1720215 h 4340073"/>
              <a:gd name="connsiteX45" fmla="*/ 783955 w 2684164"/>
              <a:gd name="connsiteY45" fmla="*/ 1625441 h 4340073"/>
              <a:gd name="connsiteX46" fmla="*/ 760141 w 2684164"/>
              <a:gd name="connsiteY46" fmla="*/ 1635919 h 4340073"/>
              <a:gd name="connsiteX47" fmla="*/ 701563 w 2684164"/>
              <a:gd name="connsiteY47" fmla="*/ 1571626 h 4340073"/>
              <a:gd name="connsiteX48" fmla="*/ 730138 w 2684164"/>
              <a:gd name="connsiteY48" fmla="*/ 1519714 h 4340073"/>
              <a:gd name="connsiteX49" fmla="*/ 777763 w 2684164"/>
              <a:gd name="connsiteY49" fmla="*/ 1455420 h 4340073"/>
              <a:gd name="connsiteX50" fmla="*/ 775858 w 2684164"/>
              <a:gd name="connsiteY50" fmla="*/ 1429227 h 4340073"/>
              <a:gd name="connsiteX51" fmla="*/ 818721 w 2684164"/>
              <a:gd name="connsiteY51" fmla="*/ 1375409 h 4340073"/>
              <a:gd name="connsiteX52" fmla="*/ 826818 w 2684164"/>
              <a:gd name="connsiteY52" fmla="*/ 1282542 h 4340073"/>
              <a:gd name="connsiteX53" fmla="*/ 812529 w 2684164"/>
              <a:gd name="connsiteY53" fmla="*/ 1198721 h 4340073"/>
              <a:gd name="connsiteX54" fmla="*/ 780144 w 2684164"/>
              <a:gd name="connsiteY54" fmla="*/ 1151573 h 4340073"/>
              <a:gd name="connsiteX55" fmla="*/ 761571 w 2684164"/>
              <a:gd name="connsiteY55" fmla="*/ 1070134 h 4340073"/>
              <a:gd name="connsiteX56" fmla="*/ 805387 w 2684164"/>
              <a:gd name="connsiteY56" fmla="*/ 1034892 h 4340073"/>
              <a:gd name="connsiteX57" fmla="*/ 808720 w 2684164"/>
              <a:gd name="connsiteY57" fmla="*/ 976789 h 4340073"/>
              <a:gd name="connsiteX58" fmla="*/ 821102 w 2684164"/>
              <a:gd name="connsiteY58" fmla="*/ 901065 h 4340073"/>
              <a:gd name="connsiteX59" fmla="*/ 830151 w 2684164"/>
              <a:gd name="connsiteY59" fmla="*/ 833914 h 4340073"/>
              <a:gd name="connsiteX60" fmla="*/ 844915 w 2684164"/>
              <a:gd name="connsiteY60" fmla="*/ 795814 h 4340073"/>
              <a:gd name="connsiteX61" fmla="*/ 860154 w 2684164"/>
              <a:gd name="connsiteY61" fmla="*/ 762475 h 4340073"/>
              <a:gd name="connsiteX62" fmla="*/ 833961 w 2684164"/>
              <a:gd name="connsiteY62" fmla="*/ 696754 h 4340073"/>
              <a:gd name="connsiteX63" fmla="*/ 818245 w 2684164"/>
              <a:gd name="connsiteY63" fmla="*/ 573405 h 4340073"/>
              <a:gd name="connsiteX64" fmla="*/ 787764 w 2684164"/>
              <a:gd name="connsiteY64" fmla="*/ 536259 h 4340073"/>
              <a:gd name="connsiteX65" fmla="*/ 770143 w 2684164"/>
              <a:gd name="connsiteY65" fmla="*/ 505777 h 4340073"/>
              <a:gd name="connsiteX66" fmla="*/ 747283 w 2684164"/>
              <a:gd name="connsiteY66" fmla="*/ 430054 h 4340073"/>
              <a:gd name="connsiteX67" fmla="*/ 720137 w 2684164"/>
              <a:gd name="connsiteY67" fmla="*/ 349091 h 4340073"/>
              <a:gd name="connsiteX68" fmla="*/ 732519 w 2684164"/>
              <a:gd name="connsiteY68" fmla="*/ 321469 h 4340073"/>
              <a:gd name="connsiteX69" fmla="*/ 729187 w 2684164"/>
              <a:gd name="connsiteY69" fmla="*/ 256223 h 4340073"/>
              <a:gd name="connsiteX70" fmla="*/ 710137 w 2684164"/>
              <a:gd name="connsiteY70" fmla="*/ 241935 h 4340073"/>
              <a:gd name="connsiteX71" fmla="*/ 702040 w 2684164"/>
              <a:gd name="connsiteY71" fmla="*/ 171451 h 4340073"/>
              <a:gd name="connsiteX72" fmla="*/ 668226 w 2684164"/>
              <a:gd name="connsiteY72" fmla="*/ 120015 h 4340073"/>
              <a:gd name="connsiteX73" fmla="*/ 679180 w 2684164"/>
              <a:gd name="connsiteY73" fmla="*/ 70485 h 4340073"/>
              <a:gd name="connsiteX74" fmla="*/ 650127 w 2684164"/>
              <a:gd name="connsiteY74" fmla="*/ 0 h 4340073"/>
              <a:gd name="connsiteX75" fmla="*/ 605837 w 2684164"/>
              <a:gd name="connsiteY75" fmla="*/ 10001 h 4340073"/>
              <a:gd name="connsiteX76" fmla="*/ 535352 w 2684164"/>
              <a:gd name="connsiteY76" fmla="*/ 85249 h 4340073"/>
              <a:gd name="connsiteX77" fmla="*/ 552497 w 2684164"/>
              <a:gd name="connsiteY77" fmla="*/ 158591 h 4340073"/>
              <a:gd name="connsiteX78" fmla="*/ 545831 w 2684164"/>
              <a:gd name="connsiteY78" fmla="*/ 234792 h 4340073"/>
              <a:gd name="connsiteX79" fmla="*/ 498205 w 2684164"/>
              <a:gd name="connsiteY79" fmla="*/ 313373 h 4340073"/>
              <a:gd name="connsiteX80" fmla="*/ 453913 w 2684164"/>
              <a:gd name="connsiteY80" fmla="*/ 408147 h 4340073"/>
              <a:gd name="connsiteX81" fmla="*/ 361044 w 2684164"/>
              <a:gd name="connsiteY81" fmla="*/ 381476 h 4340073"/>
              <a:gd name="connsiteX82" fmla="*/ 293418 w 2684164"/>
              <a:gd name="connsiteY82" fmla="*/ 441960 h 4340073"/>
              <a:gd name="connsiteX83" fmla="*/ 263413 w 2684164"/>
              <a:gd name="connsiteY83" fmla="*/ 513874 h 4340073"/>
              <a:gd name="connsiteX84" fmla="*/ 314848 w 2684164"/>
              <a:gd name="connsiteY84" fmla="*/ 574834 h 4340073"/>
              <a:gd name="connsiteX85" fmla="*/ 228646 w 2684164"/>
              <a:gd name="connsiteY85" fmla="*/ 711995 h 4340073"/>
              <a:gd name="connsiteX86" fmla="*/ 255318 w 2684164"/>
              <a:gd name="connsiteY86" fmla="*/ 758667 h 4340073"/>
              <a:gd name="connsiteX87" fmla="*/ 241029 w 2684164"/>
              <a:gd name="connsiteY87" fmla="*/ 834390 h 4340073"/>
              <a:gd name="connsiteX88" fmla="*/ 295798 w 2684164"/>
              <a:gd name="connsiteY88" fmla="*/ 849630 h 4340073"/>
              <a:gd name="connsiteX89" fmla="*/ 343899 w 2684164"/>
              <a:gd name="connsiteY89" fmla="*/ 872966 h 4340073"/>
              <a:gd name="connsiteX90" fmla="*/ 317230 w 2684164"/>
              <a:gd name="connsiteY90" fmla="*/ 957263 h 4340073"/>
              <a:gd name="connsiteX91" fmla="*/ 314849 w 2684164"/>
              <a:gd name="connsiteY91" fmla="*/ 1051560 h 4340073"/>
              <a:gd name="connsiteX92" fmla="*/ 231506 w 2684164"/>
              <a:gd name="connsiteY92" fmla="*/ 1096803 h 4340073"/>
              <a:gd name="connsiteX93" fmla="*/ 152447 w 2684164"/>
              <a:gd name="connsiteY93" fmla="*/ 1095376 h 4340073"/>
              <a:gd name="connsiteX94" fmla="*/ 159114 w 2684164"/>
              <a:gd name="connsiteY94" fmla="*/ 1245395 h 4340073"/>
              <a:gd name="connsiteX95" fmla="*/ 221503 w 2684164"/>
              <a:gd name="connsiteY95" fmla="*/ 1283494 h 4340073"/>
              <a:gd name="connsiteX96" fmla="*/ 210073 w 2684164"/>
              <a:gd name="connsiteY96" fmla="*/ 1344454 h 4340073"/>
              <a:gd name="connsiteX97" fmla="*/ 292464 w 2684164"/>
              <a:gd name="connsiteY97" fmla="*/ 1416368 h 4340073"/>
              <a:gd name="connsiteX98" fmla="*/ 272938 w 2684164"/>
              <a:gd name="connsiteY98" fmla="*/ 1466374 h 4340073"/>
              <a:gd name="connsiteX99" fmla="*/ 237219 w 2684164"/>
              <a:gd name="connsiteY99" fmla="*/ 1567339 h 4340073"/>
              <a:gd name="connsiteX100" fmla="*/ 212455 w 2684164"/>
              <a:gd name="connsiteY100" fmla="*/ 1594485 h 4340073"/>
              <a:gd name="connsiteX101" fmla="*/ 152923 w 2684164"/>
              <a:gd name="connsiteY101" fmla="*/ 1602105 h 4340073"/>
              <a:gd name="connsiteX102" fmla="*/ 96249 w 2684164"/>
              <a:gd name="connsiteY102" fmla="*/ 1652111 h 4340073"/>
              <a:gd name="connsiteX103" fmla="*/ 35289 w 2684164"/>
              <a:gd name="connsiteY103" fmla="*/ 1684497 h 4340073"/>
              <a:gd name="connsiteX104" fmla="*/ 11001 w 2684164"/>
              <a:gd name="connsiteY104" fmla="*/ 1750219 h 4340073"/>
              <a:gd name="connsiteX105" fmla="*/ 523 w 2684164"/>
              <a:gd name="connsiteY105" fmla="*/ 1875473 h 4340073"/>
              <a:gd name="connsiteX106" fmla="*/ 29098 w 2684164"/>
              <a:gd name="connsiteY106" fmla="*/ 1938814 h 4340073"/>
              <a:gd name="connsiteX107" fmla="*/ 79104 w 2684164"/>
              <a:gd name="connsiteY107" fmla="*/ 1993107 h 4340073"/>
              <a:gd name="connsiteX108" fmla="*/ 166258 w 2684164"/>
              <a:gd name="connsiteY108" fmla="*/ 2037874 h 4340073"/>
              <a:gd name="connsiteX109" fmla="*/ 241505 w 2684164"/>
              <a:gd name="connsiteY109" fmla="*/ 2100263 h 4340073"/>
              <a:gd name="connsiteX110" fmla="*/ 265318 w 2684164"/>
              <a:gd name="connsiteY110" fmla="*/ 2182654 h 4340073"/>
              <a:gd name="connsiteX111" fmla="*/ 318182 w 2684164"/>
              <a:gd name="connsiteY111" fmla="*/ 2265045 h 4340073"/>
              <a:gd name="connsiteX112" fmla="*/ 443436 w 2684164"/>
              <a:gd name="connsiteY112" fmla="*/ 2258854 h 4340073"/>
              <a:gd name="connsiteX113" fmla="*/ 472010 w 2684164"/>
              <a:gd name="connsiteY113" fmla="*/ 2296954 h 4340073"/>
              <a:gd name="connsiteX114" fmla="*/ 510111 w 2684164"/>
              <a:gd name="connsiteY114" fmla="*/ 2330292 h 4340073"/>
              <a:gd name="connsiteX115" fmla="*/ 541067 w 2684164"/>
              <a:gd name="connsiteY115" fmla="*/ 2318385 h 4340073"/>
              <a:gd name="connsiteX116" fmla="*/ 564403 w 2684164"/>
              <a:gd name="connsiteY116" fmla="*/ 2392680 h 4340073"/>
              <a:gd name="connsiteX117" fmla="*/ 543448 w 2684164"/>
              <a:gd name="connsiteY117" fmla="*/ 2461737 h 4340073"/>
              <a:gd name="connsiteX118" fmla="*/ 497728 w 2684164"/>
              <a:gd name="connsiteY118" fmla="*/ 2511267 h 4340073"/>
              <a:gd name="connsiteX119" fmla="*/ 499633 w 2684164"/>
              <a:gd name="connsiteY119" fmla="*/ 2549843 h 4340073"/>
              <a:gd name="connsiteX120" fmla="*/ 491061 w 2684164"/>
              <a:gd name="connsiteY120" fmla="*/ 2611279 h 4340073"/>
              <a:gd name="connsiteX121" fmla="*/ 524398 w 2684164"/>
              <a:gd name="connsiteY121" fmla="*/ 2648902 h 4340073"/>
              <a:gd name="connsiteX122" fmla="*/ 532018 w 2684164"/>
              <a:gd name="connsiteY122" fmla="*/ 2681764 h 4340073"/>
              <a:gd name="connsiteX123" fmla="*/ 564879 w 2684164"/>
              <a:gd name="connsiteY123" fmla="*/ 2642236 h 4340073"/>
              <a:gd name="connsiteX124" fmla="*/ 598217 w 2684164"/>
              <a:gd name="connsiteY124" fmla="*/ 2584610 h 4340073"/>
              <a:gd name="connsiteX125" fmla="*/ 655366 w 2684164"/>
              <a:gd name="connsiteY125" fmla="*/ 2589848 h 4340073"/>
              <a:gd name="connsiteX126" fmla="*/ 717279 w 2684164"/>
              <a:gd name="connsiteY126" fmla="*/ 2680812 h 4340073"/>
              <a:gd name="connsiteX127" fmla="*/ 755855 w 2684164"/>
              <a:gd name="connsiteY127" fmla="*/ 2739390 h 4340073"/>
              <a:gd name="connsiteX128" fmla="*/ 713945 w 2684164"/>
              <a:gd name="connsiteY128" fmla="*/ 2816067 h 4340073"/>
              <a:gd name="connsiteX129" fmla="*/ 642032 w 2684164"/>
              <a:gd name="connsiteY129" fmla="*/ 2851785 h 4340073"/>
              <a:gd name="connsiteX130" fmla="*/ 592978 w 2684164"/>
              <a:gd name="connsiteY130" fmla="*/ 2914174 h 4340073"/>
              <a:gd name="connsiteX131" fmla="*/ 526779 w 2684164"/>
              <a:gd name="connsiteY131" fmla="*/ 2938462 h 4340073"/>
              <a:gd name="connsiteX132" fmla="*/ 497252 w 2684164"/>
              <a:gd name="connsiteY132" fmla="*/ 2980373 h 4340073"/>
              <a:gd name="connsiteX133" fmla="*/ 527732 w 2684164"/>
              <a:gd name="connsiteY133" fmla="*/ 3081814 h 4340073"/>
              <a:gd name="connsiteX134" fmla="*/ 533923 w 2684164"/>
              <a:gd name="connsiteY134" fmla="*/ 3220403 h 4340073"/>
              <a:gd name="connsiteX135" fmla="*/ 588692 w 2684164"/>
              <a:gd name="connsiteY135" fmla="*/ 3276601 h 4340073"/>
              <a:gd name="connsiteX136" fmla="*/ 614886 w 2684164"/>
              <a:gd name="connsiteY136" fmla="*/ 3342323 h 4340073"/>
              <a:gd name="connsiteX137" fmla="*/ 586311 w 2684164"/>
              <a:gd name="connsiteY137" fmla="*/ 3392329 h 4340073"/>
              <a:gd name="connsiteX138" fmla="*/ 586310 w 2684164"/>
              <a:gd name="connsiteY138" fmla="*/ 3450432 h 4340073"/>
              <a:gd name="connsiteX139" fmla="*/ 562498 w 2684164"/>
              <a:gd name="connsiteY139" fmla="*/ 3493294 h 4340073"/>
              <a:gd name="connsiteX140" fmla="*/ 546781 w 2684164"/>
              <a:gd name="connsiteY140" fmla="*/ 3561398 h 4340073"/>
              <a:gd name="connsiteX141" fmla="*/ 538686 w 2684164"/>
              <a:gd name="connsiteY141" fmla="*/ 3611404 h 4340073"/>
              <a:gd name="connsiteX142" fmla="*/ 519635 w 2684164"/>
              <a:gd name="connsiteY142" fmla="*/ 3654266 h 4340073"/>
              <a:gd name="connsiteX143" fmla="*/ 547258 w 2684164"/>
              <a:gd name="connsiteY143" fmla="*/ 3685223 h 4340073"/>
              <a:gd name="connsiteX144" fmla="*/ 600598 w 2684164"/>
              <a:gd name="connsiteY144" fmla="*/ 3699034 h 4340073"/>
              <a:gd name="connsiteX145" fmla="*/ 659653 w 2684164"/>
              <a:gd name="connsiteY145" fmla="*/ 3678556 h 4340073"/>
              <a:gd name="connsiteX146" fmla="*/ 661558 w 2684164"/>
              <a:gd name="connsiteY146" fmla="*/ 3725703 h 4340073"/>
              <a:gd name="connsiteX147" fmla="*/ 717279 w 2684164"/>
              <a:gd name="connsiteY147" fmla="*/ 3725704 h 4340073"/>
              <a:gd name="connsiteX148" fmla="*/ 781573 w 2684164"/>
              <a:gd name="connsiteY148" fmla="*/ 3743801 h 4340073"/>
              <a:gd name="connsiteX149" fmla="*/ 807767 w 2684164"/>
              <a:gd name="connsiteY149" fmla="*/ 3792379 h 4340073"/>
              <a:gd name="connsiteX150" fmla="*/ 844438 w 2684164"/>
              <a:gd name="connsiteY150" fmla="*/ 3798094 h 4340073"/>
              <a:gd name="connsiteX151" fmla="*/ 872061 w 2684164"/>
              <a:gd name="connsiteY151" fmla="*/ 3815716 h 4340073"/>
              <a:gd name="connsiteX152" fmla="*/ 890158 w 2684164"/>
              <a:gd name="connsiteY152" fmla="*/ 3836194 h 4340073"/>
              <a:gd name="connsiteX153" fmla="*/ 897778 w 2684164"/>
              <a:gd name="connsiteY153" fmla="*/ 3866674 h 4340073"/>
              <a:gd name="connsiteX154" fmla="*/ 913018 w 2684164"/>
              <a:gd name="connsiteY154" fmla="*/ 3889534 h 4340073"/>
              <a:gd name="connsiteX155" fmla="*/ 957309 w 2684164"/>
              <a:gd name="connsiteY155" fmla="*/ 3922872 h 4340073"/>
              <a:gd name="connsiteX156" fmla="*/ 989218 w 2684164"/>
              <a:gd name="connsiteY156" fmla="*/ 3973354 h 4340073"/>
              <a:gd name="connsiteX157" fmla="*/ 1004458 w 2684164"/>
              <a:gd name="connsiteY157" fmla="*/ 3996214 h 4340073"/>
              <a:gd name="connsiteX158" fmla="*/ 1027318 w 2684164"/>
              <a:gd name="connsiteY158" fmla="*/ 4034314 h 4340073"/>
              <a:gd name="connsiteX159" fmla="*/ 1060179 w 2684164"/>
              <a:gd name="connsiteY159" fmla="*/ 4120039 h 4340073"/>
              <a:gd name="connsiteX160" fmla="*/ 1136856 w 2684164"/>
              <a:gd name="connsiteY160" fmla="*/ 4154329 h 4340073"/>
              <a:gd name="connsiteX161" fmla="*/ 1166383 w 2684164"/>
              <a:gd name="connsiteY161" fmla="*/ 4216241 h 4340073"/>
              <a:gd name="connsiteX162" fmla="*/ 1203054 w 2684164"/>
              <a:gd name="connsiteY162" fmla="*/ 4211479 h 4340073"/>
              <a:gd name="connsiteX163" fmla="*/ 1246393 w 2684164"/>
              <a:gd name="connsiteY163" fmla="*/ 4259581 h 4340073"/>
              <a:gd name="connsiteX164" fmla="*/ 1309258 w 2684164"/>
              <a:gd name="connsiteY164" fmla="*/ 4340067 h 4340073"/>
              <a:gd name="connsiteX165" fmla="*/ 1337833 w 2684164"/>
              <a:gd name="connsiteY165" fmla="*/ 4288631 h 4340073"/>
              <a:gd name="connsiteX166" fmla="*/ 1334023 w 2684164"/>
              <a:gd name="connsiteY166" fmla="*/ 4254342 h 4340073"/>
              <a:gd name="connsiteX167" fmla="*/ 1405938 w 2684164"/>
              <a:gd name="connsiteY167" fmla="*/ 4201002 h 4340073"/>
              <a:gd name="connsiteX168" fmla="*/ 1407842 w 2684164"/>
              <a:gd name="connsiteY168" fmla="*/ 4185285 h 4340073"/>
              <a:gd name="connsiteX169" fmla="*/ 1426098 w 2684164"/>
              <a:gd name="connsiteY169" fmla="*/ 4198779 h 4340073"/>
              <a:gd name="connsiteX170" fmla="*/ 1480708 w 2684164"/>
              <a:gd name="connsiteY170" fmla="*/ 4174014 h 4340073"/>
              <a:gd name="connsiteX171" fmla="*/ 1545478 w 2684164"/>
              <a:gd name="connsiteY171" fmla="*/ 4156234 h 4340073"/>
              <a:gd name="connsiteX172" fmla="*/ 1582308 w 2684164"/>
              <a:gd name="connsiteY172" fmla="*/ 4113689 h 4340073"/>
              <a:gd name="connsiteX173" fmla="*/ 1617868 w 2684164"/>
              <a:gd name="connsiteY173" fmla="*/ 4078129 h 4340073"/>
              <a:gd name="connsiteX174" fmla="*/ 1695973 w 2684164"/>
              <a:gd name="connsiteY174" fmla="*/ 4055904 h 4340073"/>
              <a:gd name="connsiteX175" fmla="*/ 1781698 w 2684164"/>
              <a:gd name="connsiteY175" fmla="*/ 4020344 h 4340073"/>
              <a:gd name="connsiteX176" fmla="*/ 1895998 w 2684164"/>
              <a:gd name="connsiteY176" fmla="*/ 3973354 h 4340073"/>
              <a:gd name="connsiteX177" fmla="*/ 1979818 w 2684164"/>
              <a:gd name="connsiteY177" fmla="*/ 3925729 h 4340073"/>
              <a:gd name="connsiteX178" fmla="*/ 2071258 w 2684164"/>
              <a:gd name="connsiteY178" fmla="*/ 3869214 h 4340073"/>
              <a:gd name="connsiteX179" fmla="*/ 2145553 w 2684164"/>
              <a:gd name="connsiteY179" fmla="*/ 3781584 h 4340073"/>
              <a:gd name="connsiteX180" fmla="*/ 2172223 w 2684164"/>
              <a:gd name="connsiteY180" fmla="*/ 3703479 h 4340073"/>
              <a:gd name="connsiteX181" fmla="*/ 2183653 w 2684164"/>
              <a:gd name="connsiteY181" fmla="*/ 3649504 h 4340073"/>
              <a:gd name="connsiteX182" fmla="*/ 2109993 w 2684164"/>
              <a:gd name="connsiteY182" fmla="*/ 3613309 h 4340073"/>
              <a:gd name="connsiteX183" fmla="*/ 2132853 w 2684164"/>
              <a:gd name="connsiteY183" fmla="*/ 3659029 h 4340073"/>
              <a:gd name="connsiteX184" fmla="*/ 2115073 w 2684164"/>
              <a:gd name="connsiteY184" fmla="*/ 3690779 h 4340073"/>
              <a:gd name="connsiteX185" fmla="*/ 2070623 w 2684164"/>
              <a:gd name="connsiteY185" fmla="*/ 3693954 h 4340073"/>
              <a:gd name="connsiteX186" fmla="*/ 2040778 w 2684164"/>
              <a:gd name="connsiteY186" fmla="*/ 3691414 h 4340073"/>
              <a:gd name="connsiteX187" fmla="*/ 2048398 w 2684164"/>
              <a:gd name="connsiteY187" fmla="*/ 3729514 h 4340073"/>
              <a:gd name="connsiteX188" fmla="*/ 2071258 w 2684164"/>
              <a:gd name="connsiteY188" fmla="*/ 3744754 h 4340073"/>
              <a:gd name="connsiteX189" fmla="*/ 2086498 w 2684164"/>
              <a:gd name="connsiteY189" fmla="*/ 3775234 h 4340073"/>
              <a:gd name="connsiteX190" fmla="*/ 2078878 w 2684164"/>
              <a:gd name="connsiteY190" fmla="*/ 3820954 h 4340073"/>
              <a:gd name="connsiteX191" fmla="*/ 2002678 w 2684164"/>
              <a:gd name="connsiteY191" fmla="*/ 3775234 h 4340073"/>
              <a:gd name="connsiteX192" fmla="*/ 1987438 w 2684164"/>
              <a:gd name="connsiteY192" fmla="*/ 3676174 h 4340073"/>
              <a:gd name="connsiteX193" fmla="*/ 1964578 w 2684164"/>
              <a:gd name="connsiteY193" fmla="*/ 3653314 h 4340073"/>
              <a:gd name="connsiteX194" fmla="*/ 1972198 w 2684164"/>
              <a:gd name="connsiteY194" fmla="*/ 3607594 h 4340073"/>
              <a:gd name="connsiteX195" fmla="*/ 2017918 w 2684164"/>
              <a:gd name="connsiteY195" fmla="*/ 3599974 h 4340073"/>
              <a:gd name="connsiteX196" fmla="*/ 2025538 w 2684164"/>
              <a:gd name="connsiteY196" fmla="*/ 3546634 h 4340073"/>
              <a:gd name="connsiteX197" fmla="*/ 2056018 w 2684164"/>
              <a:gd name="connsiteY197" fmla="*/ 3554254 h 4340073"/>
              <a:gd name="connsiteX198" fmla="*/ 2086498 w 2684164"/>
              <a:gd name="connsiteY198" fmla="*/ 3516154 h 4340073"/>
              <a:gd name="connsiteX199" fmla="*/ 2116978 w 2684164"/>
              <a:gd name="connsiteY199" fmla="*/ 3485674 h 4340073"/>
              <a:gd name="connsiteX200" fmla="*/ 2132218 w 2684164"/>
              <a:gd name="connsiteY200" fmla="*/ 3462814 h 4340073"/>
              <a:gd name="connsiteX201" fmla="*/ 2162698 w 2684164"/>
              <a:gd name="connsiteY201" fmla="*/ 3439954 h 4340073"/>
              <a:gd name="connsiteX202" fmla="*/ 2231278 w 2684164"/>
              <a:gd name="connsiteY202" fmla="*/ 3348514 h 4340073"/>
              <a:gd name="connsiteX203" fmla="*/ 2238898 w 2684164"/>
              <a:gd name="connsiteY203" fmla="*/ 3318034 h 4340073"/>
              <a:gd name="connsiteX204" fmla="*/ 2261758 w 2684164"/>
              <a:gd name="connsiteY204" fmla="*/ 3257074 h 4340073"/>
              <a:gd name="connsiteX205" fmla="*/ 2269378 w 2684164"/>
              <a:gd name="connsiteY205" fmla="*/ 3211354 h 4340073"/>
              <a:gd name="connsiteX206" fmla="*/ 2292238 w 2684164"/>
              <a:gd name="connsiteY206" fmla="*/ 3165634 h 4340073"/>
              <a:gd name="connsiteX207" fmla="*/ 2307478 w 2684164"/>
              <a:gd name="connsiteY207" fmla="*/ 3127534 h 4340073"/>
              <a:gd name="connsiteX208" fmla="*/ 2345578 w 2684164"/>
              <a:gd name="connsiteY208" fmla="*/ 3112294 h 4340073"/>
              <a:gd name="connsiteX209" fmla="*/ 2368438 w 2684164"/>
              <a:gd name="connsiteY209" fmla="*/ 3097054 h 4340073"/>
              <a:gd name="connsiteX210" fmla="*/ 2487977 w 2684164"/>
              <a:gd name="connsiteY210" fmla="*/ 3067050 h 4340073"/>
              <a:gd name="connsiteX211" fmla="*/ 2586085 w 2684164"/>
              <a:gd name="connsiteY211" fmla="*/ 3063717 h 4340073"/>
              <a:gd name="connsiteX212" fmla="*/ 2678476 w 2684164"/>
              <a:gd name="connsiteY212" fmla="*/ 3054668 h 4340073"/>
              <a:gd name="connsiteX0" fmla="*/ 2678476 w 2684164"/>
              <a:gd name="connsiteY0" fmla="*/ 3054668 h 4340073"/>
              <a:gd name="connsiteX1" fmla="*/ 2673238 w 2684164"/>
              <a:gd name="connsiteY1" fmla="*/ 3028474 h 4340073"/>
              <a:gd name="connsiteX2" fmla="*/ 2665618 w 2684164"/>
              <a:gd name="connsiteY2" fmla="*/ 2975134 h 4340073"/>
              <a:gd name="connsiteX3" fmla="*/ 2623708 w 2684164"/>
              <a:gd name="connsiteY3" fmla="*/ 2967038 h 4340073"/>
              <a:gd name="connsiteX4" fmla="*/ 2560367 w 2684164"/>
              <a:gd name="connsiteY4" fmla="*/ 2966561 h 4340073"/>
              <a:gd name="connsiteX5" fmla="*/ 2519410 w 2684164"/>
              <a:gd name="connsiteY5" fmla="*/ 2908936 h 4340073"/>
              <a:gd name="connsiteX6" fmla="*/ 2457021 w 2684164"/>
              <a:gd name="connsiteY6" fmla="*/ 2905601 h 4340073"/>
              <a:gd name="connsiteX7" fmla="*/ 2410349 w 2684164"/>
              <a:gd name="connsiteY7" fmla="*/ 2889885 h 4340073"/>
              <a:gd name="connsiteX8" fmla="*/ 2376058 w 2684164"/>
              <a:gd name="connsiteY8" fmla="*/ 2876074 h 4340073"/>
              <a:gd name="connsiteX9" fmla="*/ 2347960 w 2684164"/>
              <a:gd name="connsiteY9" fmla="*/ 2856071 h 4340073"/>
              <a:gd name="connsiteX10" fmla="*/ 2293190 w 2684164"/>
              <a:gd name="connsiteY10" fmla="*/ 2824163 h 4340073"/>
              <a:gd name="connsiteX11" fmla="*/ 2218895 w 2684164"/>
              <a:gd name="connsiteY11" fmla="*/ 2864167 h 4340073"/>
              <a:gd name="connsiteX12" fmla="*/ 2178414 w 2684164"/>
              <a:gd name="connsiteY12" fmla="*/ 2825116 h 4340073"/>
              <a:gd name="connsiteX13" fmla="*/ 2143172 w 2684164"/>
              <a:gd name="connsiteY13" fmla="*/ 2746058 h 4340073"/>
              <a:gd name="connsiteX14" fmla="*/ 2123646 w 2684164"/>
              <a:gd name="connsiteY14" fmla="*/ 2684621 h 4340073"/>
              <a:gd name="connsiteX15" fmla="*/ 2105549 w 2684164"/>
              <a:gd name="connsiteY15" fmla="*/ 2649379 h 4340073"/>
              <a:gd name="connsiteX16" fmla="*/ 2104119 w 2684164"/>
              <a:gd name="connsiteY16" fmla="*/ 2600801 h 4340073"/>
              <a:gd name="connsiteX17" fmla="*/ 2026490 w 2684164"/>
              <a:gd name="connsiteY17" fmla="*/ 2686051 h 4340073"/>
              <a:gd name="connsiteX18" fmla="*/ 1959340 w 2684164"/>
              <a:gd name="connsiteY18" fmla="*/ 2754154 h 4340073"/>
              <a:gd name="connsiteX19" fmla="*/ 1912191 w 2684164"/>
              <a:gd name="connsiteY19" fmla="*/ 2713196 h 4340073"/>
              <a:gd name="connsiteX20" fmla="*/ 1775507 w 2684164"/>
              <a:gd name="connsiteY20" fmla="*/ 2699862 h 4340073"/>
              <a:gd name="connsiteX21" fmla="*/ 1677399 w 2684164"/>
              <a:gd name="connsiteY21" fmla="*/ 2689860 h 4340073"/>
              <a:gd name="connsiteX22" fmla="*/ 1606915 w 2684164"/>
              <a:gd name="connsiteY22" fmla="*/ 2582229 h 4340073"/>
              <a:gd name="connsiteX23" fmla="*/ 1542145 w 2684164"/>
              <a:gd name="connsiteY23" fmla="*/ 2584133 h 4340073"/>
              <a:gd name="connsiteX24" fmla="*/ 1517379 w 2684164"/>
              <a:gd name="connsiteY24" fmla="*/ 2563654 h 4340073"/>
              <a:gd name="connsiteX25" fmla="*/ 1469278 w 2684164"/>
              <a:gd name="connsiteY25" fmla="*/ 2381726 h 4340073"/>
              <a:gd name="connsiteX26" fmla="*/ 1438798 w 2684164"/>
              <a:gd name="connsiteY26" fmla="*/ 2289334 h 4340073"/>
              <a:gd name="connsiteX27" fmla="*/ 1400698 w 2684164"/>
              <a:gd name="connsiteY27" fmla="*/ 2220754 h 4340073"/>
              <a:gd name="connsiteX28" fmla="*/ 1385458 w 2684164"/>
              <a:gd name="connsiteY28" fmla="*/ 2197894 h 4340073"/>
              <a:gd name="connsiteX29" fmla="*/ 1374981 w 2684164"/>
              <a:gd name="connsiteY29" fmla="*/ 2152651 h 4340073"/>
              <a:gd name="connsiteX30" fmla="*/ 1369742 w 2684164"/>
              <a:gd name="connsiteY30" fmla="*/ 2052162 h 4340073"/>
              <a:gd name="connsiteX31" fmla="*/ 1384030 w 2684164"/>
              <a:gd name="connsiteY31" fmla="*/ 1982630 h 4340073"/>
              <a:gd name="connsiteX32" fmla="*/ 1315926 w 2684164"/>
              <a:gd name="connsiteY32" fmla="*/ 1917859 h 4340073"/>
              <a:gd name="connsiteX33" fmla="*/ 1282588 w 2684164"/>
              <a:gd name="connsiteY33" fmla="*/ 1912621 h 4340073"/>
              <a:gd name="connsiteX34" fmla="*/ 1184957 w 2684164"/>
              <a:gd name="connsiteY34" fmla="*/ 1853089 h 4340073"/>
              <a:gd name="connsiteX35" fmla="*/ 1126856 w 2684164"/>
              <a:gd name="connsiteY35" fmla="*/ 1863567 h 4340073"/>
              <a:gd name="connsiteX36" fmla="*/ 1074467 w 2684164"/>
              <a:gd name="connsiteY36" fmla="*/ 1897379 h 4340073"/>
              <a:gd name="connsiteX37" fmla="*/ 1025413 w 2684164"/>
              <a:gd name="connsiteY37" fmla="*/ 1923098 h 4340073"/>
              <a:gd name="connsiteX38" fmla="*/ 958738 w 2684164"/>
              <a:gd name="connsiteY38" fmla="*/ 1984058 h 4340073"/>
              <a:gd name="connsiteX39" fmla="*/ 909684 w 2684164"/>
              <a:gd name="connsiteY39" fmla="*/ 1941672 h 4340073"/>
              <a:gd name="connsiteX40" fmla="*/ 854917 w 2684164"/>
              <a:gd name="connsiteY40" fmla="*/ 1915002 h 4340073"/>
              <a:gd name="connsiteX41" fmla="*/ 823960 w 2684164"/>
              <a:gd name="connsiteY41" fmla="*/ 1889284 h 4340073"/>
              <a:gd name="connsiteX42" fmla="*/ 800624 w 2684164"/>
              <a:gd name="connsiteY42" fmla="*/ 1846898 h 4340073"/>
              <a:gd name="connsiteX43" fmla="*/ 814912 w 2684164"/>
              <a:gd name="connsiteY43" fmla="*/ 1789748 h 4340073"/>
              <a:gd name="connsiteX44" fmla="*/ 804433 w 2684164"/>
              <a:gd name="connsiteY44" fmla="*/ 1720215 h 4340073"/>
              <a:gd name="connsiteX45" fmla="*/ 783955 w 2684164"/>
              <a:gd name="connsiteY45" fmla="*/ 1625441 h 4340073"/>
              <a:gd name="connsiteX46" fmla="*/ 760141 w 2684164"/>
              <a:gd name="connsiteY46" fmla="*/ 1635919 h 4340073"/>
              <a:gd name="connsiteX47" fmla="*/ 701563 w 2684164"/>
              <a:gd name="connsiteY47" fmla="*/ 1571626 h 4340073"/>
              <a:gd name="connsiteX48" fmla="*/ 730138 w 2684164"/>
              <a:gd name="connsiteY48" fmla="*/ 1519714 h 4340073"/>
              <a:gd name="connsiteX49" fmla="*/ 777763 w 2684164"/>
              <a:gd name="connsiteY49" fmla="*/ 1455420 h 4340073"/>
              <a:gd name="connsiteX50" fmla="*/ 775858 w 2684164"/>
              <a:gd name="connsiteY50" fmla="*/ 1429227 h 4340073"/>
              <a:gd name="connsiteX51" fmla="*/ 818721 w 2684164"/>
              <a:gd name="connsiteY51" fmla="*/ 1375409 h 4340073"/>
              <a:gd name="connsiteX52" fmla="*/ 826818 w 2684164"/>
              <a:gd name="connsiteY52" fmla="*/ 1282542 h 4340073"/>
              <a:gd name="connsiteX53" fmla="*/ 812529 w 2684164"/>
              <a:gd name="connsiteY53" fmla="*/ 1198721 h 4340073"/>
              <a:gd name="connsiteX54" fmla="*/ 780144 w 2684164"/>
              <a:gd name="connsiteY54" fmla="*/ 1151573 h 4340073"/>
              <a:gd name="connsiteX55" fmla="*/ 761571 w 2684164"/>
              <a:gd name="connsiteY55" fmla="*/ 1070134 h 4340073"/>
              <a:gd name="connsiteX56" fmla="*/ 805387 w 2684164"/>
              <a:gd name="connsiteY56" fmla="*/ 1034892 h 4340073"/>
              <a:gd name="connsiteX57" fmla="*/ 808720 w 2684164"/>
              <a:gd name="connsiteY57" fmla="*/ 976789 h 4340073"/>
              <a:gd name="connsiteX58" fmla="*/ 821102 w 2684164"/>
              <a:gd name="connsiteY58" fmla="*/ 901065 h 4340073"/>
              <a:gd name="connsiteX59" fmla="*/ 830151 w 2684164"/>
              <a:gd name="connsiteY59" fmla="*/ 833914 h 4340073"/>
              <a:gd name="connsiteX60" fmla="*/ 844915 w 2684164"/>
              <a:gd name="connsiteY60" fmla="*/ 795814 h 4340073"/>
              <a:gd name="connsiteX61" fmla="*/ 860154 w 2684164"/>
              <a:gd name="connsiteY61" fmla="*/ 762475 h 4340073"/>
              <a:gd name="connsiteX62" fmla="*/ 833961 w 2684164"/>
              <a:gd name="connsiteY62" fmla="*/ 696754 h 4340073"/>
              <a:gd name="connsiteX63" fmla="*/ 818245 w 2684164"/>
              <a:gd name="connsiteY63" fmla="*/ 573405 h 4340073"/>
              <a:gd name="connsiteX64" fmla="*/ 787764 w 2684164"/>
              <a:gd name="connsiteY64" fmla="*/ 536259 h 4340073"/>
              <a:gd name="connsiteX65" fmla="*/ 770143 w 2684164"/>
              <a:gd name="connsiteY65" fmla="*/ 505777 h 4340073"/>
              <a:gd name="connsiteX66" fmla="*/ 747283 w 2684164"/>
              <a:gd name="connsiteY66" fmla="*/ 430054 h 4340073"/>
              <a:gd name="connsiteX67" fmla="*/ 720137 w 2684164"/>
              <a:gd name="connsiteY67" fmla="*/ 349091 h 4340073"/>
              <a:gd name="connsiteX68" fmla="*/ 732519 w 2684164"/>
              <a:gd name="connsiteY68" fmla="*/ 321469 h 4340073"/>
              <a:gd name="connsiteX69" fmla="*/ 729187 w 2684164"/>
              <a:gd name="connsiteY69" fmla="*/ 256223 h 4340073"/>
              <a:gd name="connsiteX70" fmla="*/ 710137 w 2684164"/>
              <a:gd name="connsiteY70" fmla="*/ 241935 h 4340073"/>
              <a:gd name="connsiteX71" fmla="*/ 702040 w 2684164"/>
              <a:gd name="connsiteY71" fmla="*/ 171451 h 4340073"/>
              <a:gd name="connsiteX72" fmla="*/ 668226 w 2684164"/>
              <a:gd name="connsiteY72" fmla="*/ 120015 h 4340073"/>
              <a:gd name="connsiteX73" fmla="*/ 679180 w 2684164"/>
              <a:gd name="connsiteY73" fmla="*/ 70485 h 4340073"/>
              <a:gd name="connsiteX74" fmla="*/ 650127 w 2684164"/>
              <a:gd name="connsiteY74" fmla="*/ 0 h 4340073"/>
              <a:gd name="connsiteX75" fmla="*/ 605837 w 2684164"/>
              <a:gd name="connsiteY75" fmla="*/ 10001 h 4340073"/>
              <a:gd name="connsiteX76" fmla="*/ 535352 w 2684164"/>
              <a:gd name="connsiteY76" fmla="*/ 85249 h 4340073"/>
              <a:gd name="connsiteX77" fmla="*/ 552497 w 2684164"/>
              <a:gd name="connsiteY77" fmla="*/ 158591 h 4340073"/>
              <a:gd name="connsiteX78" fmla="*/ 545831 w 2684164"/>
              <a:gd name="connsiteY78" fmla="*/ 234792 h 4340073"/>
              <a:gd name="connsiteX79" fmla="*/ 498205 w 2684164"/>
              <a:gd name="connsiteY79" fmla="*/ 313373 h 4340073"/>
              <a:gd name="connsiteX80" fmla="*/ 453913 w 2684164"/>
              <a:gd name="connsiteY80" fmla="*/ 408147 h 4340073"/>
              <a:gd name="connsiteX81" fmla="*/ 361044 w 2684164"/>
              <a:gd name="connsiteY81" fmla="*/ 381476 h 4340073"/>
              <a:gd name="connsiteX82" fmla="*/ 293418 w 2684164"/>
              <a:gd name="connsiteY82" fmla="*/ 441960 h 4340073"/>
              <a:gd name="connsiteX83" fmla="*/ 263413 w 2684164"/>
              <a:gd name="connsiteY83" fmla="*/ 513874 h 4340073"/>
              <a:gd name="connsiteX84" fmla="*/ 314848 w 2684164"/>
              <a:gd name="connsiteY84" fmla="*/ 574834 h 4340073"/>
              <a:gd name="connsiteX85" fmla="*/ 228646 w 2684164"/>
              <a:gd name="connsiteY85" fmla="*/ 711995 h 4340073"/>
              <a:gd name="connsiteX86" fmla="*/ 255318 w 2684164"/>
              <a:gd name="connsiteY86" fmla="*/ 758667 h 4340073"/>
              <a:gd name="connsiteX87" fmla="*/ 241029 w 2684164"/>
              <a:gd name="connsiteY87" fmla="*/ 834390 h 4340073"/>
              <a:gd name="connsiteX88" fmla="*/ 295798 w 2684164"/>
              <a:gd name="connsiteY88" fmla="*/ 849630 h 4340073"/>
              <a:gd name="connsiteX89" fmla="*/ 343899 w 2684164"/>
              <a:gd name="connsiteY89" fmla="*/ 872966 h 4340073"/>
              <a:gd name="connsiteX90" fmla="*/ 317230 w 2684164"/>
              <a:gd name="connsiteY90" fmla="*/ 957263 h 4340073"/>
              <a:gd name="connsiteX91" fmla="*/ 314849 w 2684164"/>
              <a:gd name="connsiteY91" fmla="*/ 1051560 h 4340073"/>
              <a:gd name="connsiteX92" fmla="*/ 231506 w 2684164"/>
              <a:gd name="connsiteY92" fmla="*/ 1096803 h 4340073"/>
              <a:gd name="connsiteX93" fmla="*/ 152447 w 2684164"/>
              <a:gd name="connsiteY93" fmla="*/ 1095376 h 4340073"/>
              <a:gd name="connsiteX94" fmla="*/ 159114 w 2684164"/>
              <a:gd name="connsiteY94" fmla="*/ 1245395 h 4340073"/>
              <a:gd name="connsiteX95" fmla="*/ 221503 w 2684164"/>
              <a:gd name="connsiteY95" fmla="*/ 1283494 h 4340073"/>
              <a:gd name="connsiteX96" fmla="*/ 210073 w 2684164"/>
              <a:gd name="connsiteY96" fmla="*/ 1344454 h 4340073"/>
              <a:gd name="connsiteX97" fmla="*/ 292464 w 2684164"/>
              <a:gd name="connsiteY97" fmla="*/ 1416368 h 4340073"/>
              <a:gd name="connsiteX98" fmla="*/ 272938 w 2684164"/>
              <a:gd name="connsiteY98" fmla="*/ 1466374 h 4340073"/>
              <a:gd name="connsiteX99" fmla="*/ 237219 w 2684164"/>
              <a:gd name="connsiteY99" fmla="*/ 1567339 h 4340073"/>
              <a:gd name="connsiteX100" fmla="*/ 212455 w 2684164"/>
              <a:gd name="connsiteY100" fmla="*/ 1594485 h 4340073"/>
              <a:gd name="connsiteX101" fmla="*/ 152923 w 2684164"/>
              <a:gd name="connsiteY101" fmla="*/ 1602105 h 4340073"/>
              <a:gd name="connsiteX102" fmla="*/ 96249 w 2684164"/>
              <a:gd name="connsiteY102" fmla="*/ 1652111 h 4340073"/>
              <a:gd name="connsiteX103" fmla="*/ 35289 w 2684164"/>
              <a:gd name="connsiteY103" fmla="*/ 1684497 h 4340073"/>
              <a:gd name="connsiteX104" fmla="*/ 11001 w 2684164"/>
              <a:gd name="connsiteY104" fmla="*/ 1750219 h 4340073"/>
              <a:gd name="connsiteX105" fmla="*/ 523 w 2684164"/>
              <a:gd name="connsiteY105" fmla="*/ 1875473 h 4340073"/>
              <a:gd name="connsiteX106" fmla="*/ 29098 w 2684164"/>
              <a:gd name="connsiteY106" fmla="*/ 1938814 h 4340073"/>
              <a:gd name="connsiteX107" fmla="*/ 79104 w 2684164"/>
              <a:gd name="connsiteY107" fmla="*/ 1993107 h 4340073"/>
              <a:gd name="connsiteX108" fmla="*/ 166258 w 2684164"/>
              <a:gd name="connsiteY108" fmla="*/ 2037874 h 4340073"/>
              <a:gd name="connsiteX109" fmla="*/ 241505 w 2684164"/>
              <a:gd name="connsiteY109" fmla="*/ 2100263 h 4340073"/>
              <a:gd name="connsiteX110" fmla="*/ 265318 w 2684164"/>
              <a:gd name="connsiteY110" fmla="*/ 2182654 h 4340073"/>
              <a:gd name="connsiteX111" fmla="*/ 318182 w 2684164"/>
              <a:gd name="connsiteY111" fmla="*/ 2265045 h 4340073"/>
              <a:gd name="connsiteX112" fmla="*/ 443436 w 2684164"/>
              <a:gd name="connsiteY112" fmla="*/ 2258854 h 4340073"/>
              <a:gd name="connsiteX113" fmla="*/ 472010 w 2684164"/>
              <a:gd name="connsiteY113" fmla="*/ 2296954 h 4340073"/>
              <a:gd name="connsiteX114" fmla="*/ 510111 w 2684164"/>
              <a:gd name="connsiteY114" fmla="*/ 2330292 h 4340073"/>
              <a:gd name="connsiteX115" fmla="*/ 541067 w 2684164"/>
              <a:gd name="connsiteY115" fmla="*/ 2318385 h 4340073"/>
              <a:gd name="connsiteX116" fmla="*/ 564403 w 2684164"/>
              <a:gd name="connsiteY116" fmla="*/ 2392680 h 4340073"/>
              <a:gd name="connsiteX117" fmla="*/ 543448 w 2684164"/>
              <a:gd name="connsiteY117" fmla="*/ 2461737 h 4340073"/>
              <a:gd name="connsiteX118" fmla="*/ 497728 w 2684164"/>
              <a:gd name="connsiteY118" fmla="*/ 2511267 h 4340073"/>
              <a:gd name="connsiteX119" fmla="*/ 499633 w 2684164"/>
              <a:gd name="connsiteY119" fmla="*/ 2549843 h 4340073"/>
              <a:gd name="connsiteX120" fmla="*/ 491061 w 2684164"/>
              <a:gd name="connsiteY120" fmla="*/ 2611279 h 4340073"/>
              <a:gd name="connsiteX121" fmla="*/ 524398 w 2684164"/>
              <a:gd name="connsiteY121" fmla="*/ 2648902 h 4340073"/>
              <a:gd name="connsiteX122" fmla="*/ 532018 w 2684164"/>
              <a:gd name="connsiteY122" fmla="*/ 2681764 h 4340073"/>
              <a:gd name="connsiteX123" fmla="*/ 564879 w 2684164"/>
              <a:gd name="connsiteY123" fmla="*/ 2642236 h 4340073"/>
              <a:gd name="connsiteX124" fmla="*/ 598217 w 2684164"/>
              <a:gd name="connsiteY124" fmla="*/ 2584610 h 4340073"/>
              <a:gd name="connsiteX125" fmla="*/ 655366 w 2684164"/>
              <a:gd name="connsiteY125" fmla="*/ 2589848 h 4340073"/>
              <a:gd name="connsiteX126" fmla="*/ 717279 w 2684164"/>
              <a:gd name="connsiteY126" fmla="*/ 2680812 h 4340073"/>
              <a:gd name="connsiteX127" fmla="*/ 755855 w 2684164"/>
              <a:gd name="connsiteY127" fmla="*/ 2739390 h 4340073"/>
              <a:gd name="connsiteX128" fmla="*/ 713945 w 2684164"/>
              <a:gd name="connsiteY128" fmla="*/ 2816067 h 4340073"/>
              <a:gd name="connsiteX129" fmla="*/ 642032 w 2684164"/>
              <a:gd name="connsiteY129" fmla="*/ 2851785 h 4340073"/>
              <a:gd name="connsiteX130" fmla="*/ 592978 w 2684164"/>
              <a:gd name="connsiteY130" fmla="*/ 2914174 h 4340073"/>
              <a:gd name="connsiteX131" fmla="*/ 526779 w 2684164"/>
              <a:gd name="connsiteY131" fmla="*/ 2938462 h 4340073"/>
              <a:gd name="connsiteX132" fmla="*/ 497252 w 2684164"/>
              <a:gd name="connsiteY132" fmla="*/ 2980373 h 4340073"/>
              <a:gd name="connsiteX133" fmla="*/ 527732 w 2684164"/>
              <a:gd name="connsiteY133" fmla="*/ 3081814 h 4340073"/>
              <a:gd name="connsiteX134" fmla="*/ 533923 w 2684164"/>
              <a:gd name="connsiteY134" fmla="*/ 3220403 h 4340073"/>
              <a:gd name="connsiteX135" fmla="*/ 588692 w 2684164"/>
              <a:gd name="connsiteY135" fmla="*/ 3276601 h 4340073"/>
              <a:gd name="connsiteX136" fmla="*/ 614886 w 2684164"/>
              <a:gd name="connsiteY136" fmla="*/ 3342323 h 4340073"/>
              <a:gd name="connsiteX137" fmla="*/ 586311 w 2684164"/>
              <a:gd name="connsiteY137" fmla="*/ 3392329 h 4340073"/>
              <a:gd name="connsiteX138" fmla="*/ 586310 w 2684164"/>
              <a:gd name="connsiteY138" fmla="*/ 3450432 h 4340073"/>
              <a:gd name="connsiteX139" fmla="*/ 562498 w 2684164"/>
              <a:gd name="connsiteY139" fmla="*/ 3493294 h 4340073"/>
              <a:gd name="connsiteX140" fmla="*/ 546781 w 2684164"/>
              <a:gd name="connsiteY140" fmla="*/ 3561398 h 4340073"/>
              <a:gd name="connsiteX141" fmla="*/ 538686 w 2684164"/>
              <a:gd name="connsiteY141" fmla="*/ 3611404 h 4340073"/>
              <a:gd name="connsiteX142" fmla="*/ 519635 w 2684164"/>
              <a:gd name="connsiteY142" fmla="*/ 3654266 h 4340073"/>
              <a:gd name="connsiteX143" fmla="*/ 547258 w 2684164"/>
              <a:gd name="connsiteY143" fmla="*/ 3685223 h 4340073"/>
              <a:gd name="connsiteX144" fmla="*/ 600598 w 2684164"/>
              <a:gd name="connsiteY144" fmla="*/ 3699034 h 4340073"/>
              <a:gd name="connsiteX145" fmla="*/ 659653 w 2684164"/>
              <a:gd name="connsiteY145" fmla="*/ 3678556 h 4340073"/>
              <a:gd name="connsiteX146" fmla="*/ 661558 w 2684164"/>
              <a:gd name="connsiteY146" fmla="*/ 3725703 h 4340073"/>
              <a:gd name="connsiteX147" fmla="*/ 717279 w 2684164"/>
              <a:gd name="connsiteY147" fmla="*/ 3725704 h 4340073"/>
              <a:gd name="connsiteX148" fmla="*/ 781573 w 2684164"/>
              <a:gd name="connsiteY148" fmla="*/ 3743801 h 4340073"/>
              <a:gd name="connsiteX149" fmla="*/ 807767 w 2684164"/>
              <a:gd name="connsiteY149" fmla="*/ 3792379 h 4340073"/>
              <a:gd name="connsiteX150" fmla="*/ 844438 w 2684164"/>
              <a:gd name="connsiteY150" fmla="*/ 3798094 h 4340073"/>
              <a:gd name="connsiteX151" fmla="*/ 872061 w 2684164"/>
              <a:gd name="connsiteY151" fmla="*/ 3815716 h 4340073"/>
              <a:gd name="connsiteX152" fmla="*/ 890158 w 2684164"/>
              <a:gd name="connsiteY152" fmla="*/ 3836194 h 4340073"/>
              <a:gd name="connsiteX153" fmla="*/ 897778 w 2684164"/>
              <a:gd name="connsiteY153" fmla="*/ 3866674 h 4340073"/>
              <a:gd name="connsiteX154" fmla="*/ 913018 w 2684164"/>
              <a:gd name="connsiteY154" fmla="*/ 3889534 h 4340073"/>
              <a:gd name="connsiteX155" fmla="*/ 957309 w 2684164"/>
              <a:gd name="connsiteY155" fmla="*/ 3922872 h 4340073"/>
              <a:gd name="connsiteX156" fmla="*/ 989218 w 2684164"/>
              <a:gd name="connsiteY156" fmla="*/ 3973354 h 4340073"/>
              <a:gd name="connsiteX157" fmla="*/ 1004458 w 2684164"/>
              <a:gd name="connsiteY157" fmla="*/ 3996214 h 4340073"/>
              <a:gd name="connsiteX158" fmla="*/ 1027318 w 2684164"/>
              <a:gd name="connsiteY158" fmla="*/ 4034314 h 4340073"/>
              <a:gd name="connsiteX159" fmla="*/ 1060179 w 2684164"/>
              <a:gd name="connsiteY159" fmla="*/ 4120039 h 4340073"/>
              <a:gd name="connsiteX160" fmla="*/ 1136856 w 2684164"/>
              <a:gd name="connsiteY160" fmla="*/ 4154329 h 4340073"/>
              <a:gd name="connsiteX161" fmla="*/ 1166383 w 2684164"/>
              <a:gd name="connsiteY161" fmla="*/ 4216241 h 4340073"/>
              <a:gd name="connsiteX162" fmla="*/ 1203054 w 2684164"/>
              <a:gd name="connsiteY162" fmla="*/ 4211479 h 4340073"/>
              <a:gd name="connsiteX163" fmla="*/ 1246393 w 2684164"/>
              <a:gd name="connsiteY163" fmla="*/ 4259581 h 4340073"/>
              <a:gd name="connsiteX164" fmla="*/ 1309258 w 2684164"/>
              <a:gd name="connsiteY164" fmla="*/ 4340067 h 4340073"/>
              <a:gd name="connsiteX165" fmla="*/ 1337833 w 2684164"/>
              <a:gd name="connsiteY165" fmla="*/ 4288631 h 4340073"/>
              <a:gd name="connsiteX166" fmla="*/ 1334023 w 2684164"/>
              <a:gd name="connsiteY166" fmla="*/ 4254342 h 4340073"/>
              <a:gd name="connsiteX167" fmla="*/ 1405938 w 2684164"/>
              <a:gd name="connsiteY167" fmla="*/ 4201002 h 4340073"/>
              <a:gd name="connsiteX168" fmla="*/ 1407842 w 2684164"/>
              <a:gd name="connsiteY168" fmla="*/ 4185285 h 4340073"/>
              <a:gd name="connsiteX169" fmla="*/ 1426098 w 2684164"/>
              <a:gd name="connsiteY169" fmla="*/ 4198779 h 4340073"/>
              <a:gd name="connsiteX170" fmla="*/ 1480708 w 2684164"/>
              <a:gd name="connsiteY170" fmla="*/ 4174014 h 4340073"/>
              <a:gd name="connsiteX171" fmla="*/ 1545478 w 2684164"/>
              <a:gd name="connsiteY171" fmla="*/ 4156234 h 4340073"/>
              <a:gd name="connsiteX172" fmla="*/ 1582308 w 2684164"/>
              <a:gd name="connsiteY172" fmla="*/ 4113689 h 4340073"/>
              <a:gd name="connsiteX173" fmla="*/ 1617868 w 2684164"/>
              <a:gd name="connsiteY173" fmla="*/ 4078129 h 4340073"/>
              <a:gd name="connsiteX174" fmla="*/ 1695973 w 2684164"/>
              <a:gd name="connsiteY174" fmla="*/ 4055904 h 4340073"/>
              <a:gd name="connsiteX175" fmla="*/ 1781698 w 2684164"/>
              <a:gd name="connsiteY175" fmla="*/ 4020344 h 4340073"/>
              <a:gd name="connsiteX176" fmla="*/ 1895998 w 2684164"/>
              <a:gd name="connsiteY176" fmla="*/ 3973354 h 4340073"/>
              <a:gd name="connsiteX177" fmla="*/ 1979818 w 2684164"/>
              <a:gd name="connsiteY177" fmla="*/ 3925729 h 4340073"/>
              <a:gd name="connsiteX178" fmla="*/ 2071258 w 2684164"/>
              <a:gd name="connsiteY178" fmla="*/ 3869214 h 4340073"/>
              <a:gd name="connsiteX179" fmla="*/ 2145553 w 2684164"/>
              <a:gd name="connsiteY179" fmla="*/ 3781584 h 4340073"/>
              <a:gd name="connsiteX180" fmla="*/ 2172223 w 2684164"/>
              <a:gd name="connsiteY180" fmla="*/ 3703479 h 4340073"/>
              <a:gd name="connsiteX181" fmla="*/ 2183653 w 2684164"/>
              <a:gd name="connsiteY181" fmla="*/ 3649504 h 4340073"/>
              <a:gd name="connsiteX182" fmla="*/ 2109993 w 2684164"/>
              <a:gd name="connsiteY182" fmla="*/ 3613309 h 4340073"/>
              <a:gd name="connsiteX183" fmla="*/ 2132853 w 2684164"/>
              <a:gd name="connsiteY183" fmla="*/ 3659029 h 4340073"/>
              <a:gd name="connsiteX184" fmla="*/ 2115073 w 2684164"/>
              <a:gd name="connsiteY184" fmla="*/ 3690779 h 4340073"/>
              <a:gd name="connsiteX185" fmla="*/ 2096023 w 2684164"/>
              <a:gd name="connsiteY185" fmla="*/ 3649504 h 4340073"/>
              <a:gd name="connsiteX186" fmla="*/ 2040778 w 2684164"/>
              <a:gd name="connsiteY186" fmla="*/ 3691414 h 4340073"/>
              <a:gd name="connsiteX187" fmla="*/ 2048398 w 2684164"/>
              <a:gd name="connsiteY187" fmla="*/ 3729514 h 4340073"/>
              <a:gd name="connsiteX188" fmla="*/ 2071258 w 2684164"/>
              <a:gd name="connsiteY188" fmla="*/ 3744754 h 4340073"/>
              <a:gd name="connsiteX189" fmla="*/ 2086498 w 2684164"/>
              <a:gd name="connsiteY189" fmla="*/ 3775234 h 4340073"/>
              <a:gd name="connsiteX190" fmla="*/ 2078878 w 2684164"/>
              <a:gd name="connsiteY190" fmla="*/ 3820954 h 4340073"/>
              <a:gd name="connsiteX191" fmla="*/ 2002678 w 2684164"/>
              <a:gd name="connsiteY191" fmla="*/ 3775234 h 4340073"/>
              <a:gd name="connsiteX192" fmla="*/ 1987438 w 2684164"/>
              <a:gd name="connsiteY192" fmla="*/ 3676174 h 4340073"/>
              <a:gd name="connsiteX193" fmla="*/ 1964578 w 2684164"/>
              <a:gd name="connsiteY193" fmla="*/ 3653314 h 4340073"/>
              <a:gd name="connsiteX194" fmla="*/ 1972198 w 2684164"/>
              <a:gd name="connsiteY194" fmla="*/ 3607594 h 4340073"/>
              <a:gd name="connsiteX195" fmla="*/ 2017918 w 2684164"/>
              <a:gd name="connsiteY195" fmla="*/ 3599974 h 4340073"/>
              <a:gd name="connsiteX196" fmla="*/ 2025538 w 2684164"/>
              <a:gd name="connsiteY196" fmla="*/ 3546634 h 4340073"/>
              <a:gd name="connsiteX197" fmla="*/ 2056018 w 2684164"/>
              <a:gd name="connsiteY197" fmla="*/ 3554254 h 4340073"/>
              <a:gd name="connsiteX198" fmla="*/ 2086498 w 2684164"/>
              <a:gd name="connsiteY198" fmla="*/ 3516154 h 4340073"/>
              <a:gd name="connsiteX199" fmla="*/ 2116978 w 2684164"/>
              <a:gd name="connsiteY199" fmla="*/ 3485674 h 4340073"/>
              <a:gd name="connsiteX200" fmla="*/ 2132218 w 2684164"/>
              <a:gd name="connsiteY200" fmla="*/ 3462814 h 4340073"/>
              <a:gd name="connsiteX201" fmla="*/ 2162698 w 2684164"/>
              <a:gd name="connsiteY201" fmla="*/ 3439954 h 4340073"/>
              <a:gd name="connsiteX202" fmla="*/ 2231278 w 2684164"/>
              <a:gd name="connsiteY202" fmla="*/ 3348514 h 4340073"/>
              <a:gd name="connsiteX203" fmla="*/ 2238898 w 2684164"/>
              <a:gd name="connsiteY203" fmla="*/ 3318034 h 4340073"/>
              <a:gd name="connsiteX204" fmla="*/ 2261758 w 2684164"/>
              <a:gd name="connsiteY204" fmla="*/ 3257074 h 4340073"/>
              <a:gd name="connsiteX205" fmla="*/ 2269378 w 2684164"/>
              <a:gd name="connsiteY205" fmla="*/ 3211354 h 4340073"/>
              <a:gd name="connsiteX206" fmla="*/ 2292238 w 2684164"/>
              <a:gd name="connsiteY206" fmla="*/ 3165634 h 4340073"/>
              <a:gd name="connsiteX207" fmla="*/ 2307478 w 2684164"/>
              <a:gd name="connsiteY207" fmla="*/ 3127534 h 4340073"/>
              <a:gd name="connsiteX208" fmla="*/ 2345578 w 2684164"/>
              <a:gd name="connsiteY208" fmla="*/ 3112294 h 4340073"/>
              <a:gd name="connsiteX209" fmla="*/ 2368438 w 2684164"/>
              <a:gd name="connsiteY209" fmla="*/ 3097054 h 4340073"/>
              <a:gd name="connsiteX210" fmla="*/ 2487977 w 2684164"/>
              <a:gd name="connsiteY210" fmla="*/ 3067050 h 4340073"/>
              <a:gd name="connsiteX211" fmla="*/ 2586085 w 2684164"/>
              <a:gd name="connsiteY211" fmla="*/ 3063717 h 4340073"/>
              <a:gd name="connsiteX212" fmla="*/ 2678476 w 2684164"/>
              <a:gd name="connsiteY212" fmla="*/ 3054668 h 4340073"/>
              <a:gd name="connsiteX0" fmla="*/ 2678476 w 2684164"/>
              <a:gd name="connsiteY0" fmla="*/ 3054668 h 4340073"/>
              <a:gd name="connsiteX1" fmla="*/ 2673238 w 2684164"/>
              <a:gd name="connsiteY1" fmla="*/ 3028474 h 4340073"/>
              <a:gd name="connsiteX2" fmla="*/ 2665618 w 2684164"/>
              <a:gd name="connsiteY2" fmla="*/ 2975134 h 4340073"/>
              <a:gd name="connsiteX3" fmla="*/ 2623708 w 2684164"/>
              <a:gd name="connsiteY3" fmla="*/ 2967038 h 4340073"/>
              <a:gd name="connsiteX4" fmla="*/ 2560367 w 2684164"/>
              <a:gd name="connsiteY4" fmla="*/ 2966561 h 4340073"/>
              <a:gd name="connsiteX5" fmla="*/ 2519410 w 2684164"/>
              <a:gd name="connsiteY5" fmla="*/ 2908936 h 4340073"/>
              <a:gd name="connsiteX6" fmla="*/ 2457021 w 2684164"/>
              <a:gd name="connsiteY6" fmla="*/ 2905601 h 4340073"/>
              <a:gd name="connsiteX7" fmla="*/ 2410349 w 2684164"/>
              <a:gd name="connsiteY7" fmla="*/ 2889885 h 4340073"/>
              <a:gd name="connsiteX8" fmla="*/ 2376058 w 2684164"/>
              <a:gd name="connsiteY8" fmla="*/ 2876074 h 4340073"/>
              <a:gd name="connsiteX9" fmla="*/ 2347960 w 2684164"/>
              <a:gd name="connsiteY9" fmla="*/ 2856071 h 4340073"/>
              <a:gd name="connsiteX10" fmla="*/ 2293190 w 2684164"/>
              <a:gd name="connsiteY10" fmla="*/ 2824163 h 4340073"/>
              <a:gd name="connsiteX11" fmla="*/ 2218895 w 2684164"/>
              <a:gd name="connsiteY11" fmla="*/ 2864167 h 4340073"/>
              <a:gd name="connsiteX12" fmla="*/ 2178414 w 2684164"/>
              <a:gd name="connsiteY12" fmla="*/ 2825116 h 4340073"/>
              <a:gd name="connsiteX13" fmla="*/ 2143172 w 2684164"/>
              <a:gd name="connsiteY13" fmla="*/ 2746058 h 4340073"/>
              <a:gd name="connsiteX14" fmla="*/ 2123646 w 2684164"/>
              <a:gd name="connsiteY14" fmla="*/ 2684621 h 4340073"/>
              <a:gd name="connsiteX15" fmla="*/ 2105549 w 2684164"/>
              <a:gd name="connsiteY15" fmla="*/ 2649379 h 4340073"/>
              <a:gd name="connsiteX16" fmla="*/ 2104119 w 2684164"/>
              <a:gd name="connsiteY16" fmla="*/ 2600801 h 4340073"/>
              <a:gd name="connsiteX17" fmla="*/ 2026490 w 2684164"/>
              <a:gd name="connsiteY17" fmla="*/ 2686051 h 4340073"/>
              <a:gd name="connsiteX18" fmla="*/ 1959340 w 2684164"/>
              <a:gd name="connsiteY18" fmla="*/ 2754154 h 4340073"/>
              <a:gd name="connsiteX19" fmla="*/ 1912191 w 2684164"/>
              <a:gd name="connsiteY19" fmla="*/ 2713196 h 4340073"/>
              <a:gd name="connsiteX20" fmla="*/ 1775507 w 2684164"/>
              <a:gd name="connsiteY20" fmla="*/ 2699862 h 4340073"/>
              <a:gd name="connsiteX21" fmla="*/ 1677399 w 2684164"/>
              <a:gd name="connsiteY21" fmla="*/ 2689860 h 4340073"/>
              <a:gd name="connsiteX22" fmla="*/ 1606915 w 2684164"/>
              <a:gd name="connsiteY22" fmla="*/ 2582229 h 4340073"/>
              <a:gd name="connsiteX23" fmla="*/ 1542145 w 2684164"/>
              <a:gd name="connsiteY23" fmla="*/ 2584133 h 4340073"/>
              <a:gd name="connsiteX24" fmla="*/ 1517379 w 2684164"/>
              <a:gd name="connsiteY24" fmla="*/ 2563654 h 4340073"/>
              <a:gd name="connsiteX25" fmla="*/ 1469278 w 2684164"/>
              <a:gd name="connsiteY25" fmla="*/ 2381726 h 4340073"/>
              <a:gd name="connsiteX26" fmla="*/ 1438798 w 2684164"/>
              <a:gd name="connsiteY26" fmla="*/ 2289334 h 4340073"/>
              <a:gd name="connsiteX27" fmla="*/ 1400698 w 2684164"/>
              <a:gd name="connsiteY27" fmla="*/ 2220754 h 4340073"/>
              <a:gd name="connsiteX28" fmla="*/ 1385458 w 2684164"/>
              <a:gd name="connsiteY28" fmla="*/ 2197894 h 4340073"/>
              <a:gd name="connsiteX29" fmla="*/ 1374981 w 2684164"/>
              <a:gd name="connsiteY29" fmla="*/ 2152651 h 4340073"/>
              <a:gd name="connsiteX30" fmla="*/ 1369742 w 2684164"/>
              <a:gd name="connsiteY30" fmla="*/ 2052162 h 4340073"/>
              <a:gd name="connsiteX31" fmla="*/ 1384030 w 2684164"/>
              <a:gd name="connsiteY31" fmla="*/ 1982630 h 4340073"/>
              <a:gd name="connsiteX32" fmla="*/ 1315926 w 2684164"/>
              <a:gd name="connsiteY32" fmla="*/ 1917859 h 4340073"/>
              <a:gd name="connsiteX33" fmla="*/ 1282588 w 2684164"/>
              <a:gd name="connsiteY33" fmla="*/ 1912621 h 4340073"/>
              <a:gd name="connsiteX34" fmla="*/ 1184957 w 2684164"/>
              <a:gd name="connsiteY34" fmla="*/ 1853089 h 4340073"/>
              <a:gd name="connsiteX35" fmla="*/ 1126856 w 2684164"/>
              <a:gd name="connsiteY35" fmla="*/ 1863567 h 4340073"/>
              <a:gd name="connsiteX36" fmla="*/ 1074467 w 2684164"/>
              <a:gd name="connsiteY36" fmla="*/ 1897379 h 4340073"/>
              <a:gd name="connsiteX37" fmla="*/ 1025413 w 2684164"/>
              <a:gd name="connsiteY37" fmla="*/ 1923098 h 4340073"/>
              <a:gd name="connsiteX38" fmla="*/ 958738 w 2684164"/>
              <a:gd name="connsiteY38" fmla="*/ 1984058 h 4340073"/>
              <a:gd name="connsiteX39" fmla="*/ 909684 w 2684164"/>
              <a:gd name="connsiteY39" fmla="*/ 1941672 h 4340073"/>
              <a:gd name="connsiteX40" fmla="*/ 854917 w 2684164"/>
              <a:gd name="connsiteY40" fmla="*/ 1915002 h 4340073"/>
              <a:gd name="connsiteX41" fmla="*/ 823960 w 2684164"/>
              <a:gd name="connsiteY41" fmla="*/ 1889284 h 4340073"/>
              <a:gd name="connsiteX42" fmla="*/ 800624 w 2684164"/>
              <a:gd name="connsiteY42" fmla="*/ 1846898 h 4340073"/>
              <a:gd name="connsiteX43" fmla="*/ 814912 w 2684164"/>
              <a:gd name="connsiteY43" fmla="*/ 1789748 h 4340073"/>
              <a:gd name="connsiteX44" fmla="*/ 804433 w 2684164"/>
              <a:gd name="connsiteY44" fmla="*/ 1720215 h 4340073"/>
              <a:gd name="connsiteX45" fmla="*/ 783955 w 2684164"/>
              <a:gd name="connsiteY45" fmla="*/ 1625441 h 4340073"/>
              <a:gd name="connsiteX46" fmla="*/ 760141 w 2684164"/>
              <a:gd name="connsiteY46" fmla="*/ 1635919 h 4340073"/>
              <a:gd name="connsiteX47" fmla="*/ 701563 w 2684164"/>
              <a:gd name="connsiteY47" fmla="*/ 1571626 h 4340073"/>
              <a:gd name="connsiteX48" fmla="*/ 730138 w 2684164"/>
              <a:gd name="connsiteY48" fmla="*/ 1519714 h 4340073"/>
              <a:gd name="connsiteX49" fmla="*/ 777763 w 2684164"/>
              <a:gd name="connsiteY49" fmla="*/ 1455420 h 4340073"/>
              <a:gd name="connsiteX50" fmla="*/ 775858 w 2684164"/>
              <a:gd name="connsiteY50" fmla="*/ 1429227 h 4340073"/>
              <a:gd name="connsiteX51" fmla="*/ 818721 w 2684164"/>
              <a:gd name="connsiteY51" fmla="*/ 1375409 h 4340073"/>
              <a:gd name="connsiteX52" fmla="*/ 826818 w 2684164"/>
              <a:gd name="connsiteY52" fmla="*/ 1282542 h 4340073"/>
              <a:gd name="connsiteX53" fmla="*/ 812529 w 2684164"/>
              <a:gd name="connsiteY53" fmla="*/ 1198721 h 4340073"/>
              <a:gd name="connsiteX54" fmla="*/ 780144 w 2684164"/>
              <a:gd name="connsiteY54" fmla="*/ 1151573 h 4340073"/>
              <a:gd name="connsiteX55" fmla="*/ 761571 w 2684164"/>
              <a:gd name="connsiteY55" fmla="*/ 1070134 h 4340073"/>
              <a:gd name="connsiteX56" fmla="*/ 805387 w 2684164"/>
              <a:gd name="connsiteY56" fmla="*/ 1034892 h 4340073"/>
              <a:gd name="connsiteX57" fmla="*/ 808720 w 2684164"/>
              <a:gd name="connsiteY57" fmla="*/ 976789 h 4340073"/>
              <a:gd name="connsiteX58" fmla="*/ 821102 w 2684164"/>
              <a:gd name="connsiteY58" fmla="*/ 901065 h 4340073"/>
              <a:gd name="connsiteX59" fmla="*/ 830151 w 2684164"/>
              <a:gd name="connsiteY59" fmla="*/ 833914 h 4340073"/>
              <a:gd name="connsiteX60" fmla="*/ 844915 w 2684164"/>
              <a:gd name="connsiteY60" fmla="*/ 795814 h 4340073"/>
              <a:gd name="connsiteX61" fmla="*/ 860154 w 2684164"/>
              <a:gd name="connsiteY61" fmla="*/ 762475 h 4340073"/>
              <a:gd name="connsiteX62" fmla="*/ 833961 w 2684164"/>
              <a:gd name="connsiteY62" fmla="*/ 696754 h 4340073"/>
              <a:gd name="connsiteX63" fmla="*/ 818245 w 2684164"/>
              <a:gd name="connsiteY63" fmla="*/ 573405 h 4340073"/>
              <a:gd name="connsiteX64" fmla="*/ 787764 w 2684164"/>
              <a:gd name="connsiteY64" fmla="*/ 536259 h 4340073"/>
              <a:gd name="connsiteX65" fmla="*/ 770143 w 2684164"/>
              <a:gd name="connsiteY65" fmla="*/ 505777 h 4340073"/>
              <a:gd name="connsiteX66" fmla="*/ 747283 w 2684164"/>
              <a:gd name="connsiteY66" fmla="*/ 430054 h 4340073"/>
              <a:gd name="connsiteX67" fmla="*/ 720137 w 2684164"/>
              <a:gd name="connsiteY67" fmla="*/ 349091 h 4340073"/>
              <a:gd name="connsiteX68" fmla="*/ 732519 w 2684164"/>
              <a:gd name="connsiteY68" fmla="*/ 321469 h 4340073"/>
              <a:gd name="connsiteX69" fmla="*/ 729187 w 2684164"/>
              <a:gd name="connsiteY69" fmla="*/ 256223 h 4340073"/>
              <a:gd name="connsiteX70" fmla="*/ 710137 w 2684164"/>
              <a:gd name="connsiteY70" fmla="*/ 241935 h 4340073"/>
              <a:gd name="connsiteX71" fmla="*/ 702040 w 2684164"/>
              <a:gd name="connsiteY71" fmla="*/ 171451 h 4340073"/>
              <a:gd name="connsiteX72" fmla="*/ 668226 w 2684164"/>
              <a:gd name="connsiteY72" fmla="*/ 120015 h 4340073"/>
              <a:gd name="connsiteX73" fmla="*/ 679180 w 2684164"/>
              <a:gd name="connsiteY73" fmla="*/ 70485 h 4340073"/>
              <a:gd name="connsiteX74" fmla="*/ 650127 w 2684164"/>
              <a:gd name="connsiteY74" fmla="*/ 0 h 4340073"/>
              <a:gd name="connsiteX75" fmla="*/ 605837 w 2684164"/>
              <a:gd name="connsiteY75" fmla="*/ 10001 h 4340073"/>
              <a:gd name="connsiteX76" fmla="*/ 535352 w 2684164"/>
              <a:gd name="connsiteY76" fmla="*/ 85249 h 4340073"/>
              <a:gd name="connsiteX77" fmla="*/ 552497 w 2684164"/>
              <a:gd name="connsiteY77" fmla="*/ 158591 h 4340073"/>
              <a:gd name="connsiteX78" fmla="*/ 545831 w 2684164"/>
              <a:gd name="connsiteY78" fmla="*/ 234792 h 4340073"/>
              <a:gd name="connsiteX79" fmla="*/ 498205 w 2684164"/>
              <a:gd name="connsiteY79" fmla="*/ 313373 h 4340073"/>
              <a:gd name="connsiteX80" fmla="*/ 453913 w 2684164"/>
              <a:gd name="connsiteY80" fmla="*/ 408147 h 4340073"/>
              <a:gd name="connsiteX81" fmla="*/ 361044 w 2684164"/>
              <a:gd name="connsiteY81" fmla="*/ 381476 h 4340073"/>
              <a:gd name="connsiteX82" fmla="*/ 293418 w 2684164"/>
              <a:gd name="connsiteY82" fmla="*/ 441960 h 4340073"/>
              <a:gd name="connsiteX83" fmla="*/ 263413 w 2684164"/>
              <a:gd name="connsiteY83" fmla="*/ 513874 h 4340073"/>
              <a:gd name="connsiteX84" fmla="*/ 314848 w 2684164"/>
              <a:gd name="connsiteY84" fmla="*/ 574834 h 4340073"/>
              <a:gd name="connsiteX85" fmla="*/ 228646 w 2684164"/>
              <a:gd name="connsiteY85" fmla="*/ 711995 h 4340073"/>
              <a:gd name="connsiteX86" fmla="*/ 255318 w 2684164"/>
              <a:gd name="connsiteY86" fmla="*/ 758667 h 4340073"/>
              <a:gd name="connsiteX87" fmla="*/ 241029 w 2684164"/>
              <a:gd name="connsiteY87" fmla="*/ 834390 h 4340073"/>
              <a:gd name="connsiteX88" fmla="*/ 295798 w 2684164"/>
              <a:gd name="connsiteY88" fmla="*/ 849630 h 4340073"/>
              <a:gd name="connsiteX89" fmla="*/ 343899 w 2684164"/>
              <a:gd name="connsiteY89" fmla="*/ 872966 h 4340073"/>
              <a:gd name="connsiteX90" fmla="*/ 317230 w 2684164"/>
              <a:gd name="connsiteY90" fmla="*/ 957263 h 4340073"/>
              <a:gd name="connsiteX91" fmla="*/ 314849 w 2684164"/>
              <a:gd name="connsiteY91" fmla="*/ 1051560 h 4340073"/>
              <a:gd name="connsiteX92" fmla="*/ 231506 w 2684164"/>
              <a:gd name="connsiteY92" fmla="*/ 1096803 h 4340073"/>
              <a:gd name="connsiteX93" fmla="*/ 152447 w 2684164"/>
              <a:gd name="connsiteY93" fmla="*/ 1095376 h 4340073"/>
              <a:gd name="connsiteX94" fmla="*/ 159114 w 2684164"/>
              <a:gd name="connsiteY94" fmla="*/ 1245395 h 4340073"/>
              <a:gd name="connsiteX95" fmla="*/ 221503 w 2684164"/>
              <a:gd name="connsiteY95" fmla="*/ 1283494 h 4340073"/>
              <a:gd name="connsiteX96" fmla="*/ 210073 w 2684164"/>
              <a:gd name="connsiteY96" fmla="*/ 1344454 h 4340073"/>
              <a:gd name="connsiteX97" fmla="*/ 292464 w 2684164"/>
              <a:gd name="connsiteY97" fmla="*/ 1416368 h 4340073"/>
              <a:gd name="connsiteX98" fmla="*/ 272938 w 2684164"/>
              <a:gd name="connsiteY98" fmla="*/ 1466374 h 4340073"/>
              <a:gd name="connsiteX99" fmla="*/ 237219 w 2684164"/>
              <a:gd name="connsiteY99" fmla="*/ 1567339 h 4340073"/>
              <a:gd name="connsiteX100" fmla="*/ 212455 w 2684164"/>
              <a:gd name="connsiteY100" fmla="*/ 1594485 h 4340073"/>
              <a:gd name="connsiteX101" fmla="*/ 152923 w 2684164"/>
              <a:gd name="connsiteY101" fmla="*/ 1602105 h 4340073"/>
              <a:gd name="connsiteX102" fmla="*/ 96249 w 2684164"/>
              <a:gd name="connsiteY102" fmla="*/ 1652111 h 4340073"/>
              <a:gd name="connsiteX103" fmla="*/ 35289 w 2684164"/>
              <a:gd name="connsiteY103" fmla="*/ 1684497 h 4340073"/>
              <a:gd name="connsiteX104" fmla="*/ 11001 w 2684164"/>
              <a:gd name="connsiteY104" fmla="*/ 1750219 h 4340073"/>
              <a:gd name="connsiteX105" fmla="*/ 523 w 2684164"/>
              <a:gd name="connsiteY105" fmla="*/ 1875473 h 4340073"/>
              <a:gd name="connsiteX106" fmla="*/ 29098 w 2684164"/>
              <a:gd name="connsiteY106" fmla="*/ 1938814 h 4340073"/>
              <a:gd name="connsiteX107" fmla="*/ 79104 w 2684164"/>
              <a:gd name="connsiteY107" fmla="*/ 1993107 h 4340073"/>
              <a:gd name="connsiteX108" fmla="*/ 166258 w 2684164"/>
              <a:gd name="connsiteY108" fmla="*/ 2037874 h 4340073"/>
              <a:gd name="connsiteX109" fmla="*/ 241505 w 2684164"/>
              <a:gd name="connsiteY109" fmla="*/ 2100263 h 4340073"/>
              <a:gd name="connsiteX110" fmla="*/ 265318 w 2684164"/>
              <a:gd name="connsiteY110" fmla="*/ 2182654 h 4340073"/>
              <a:gd name="connsiteX111" fmla="*/ 318182 w 2684164"/>
              <a:gd name="connsiteY111" fmla="*/ 2265045 h 4340073"/>
              <a:gd name="connsiteX112" fmla="*/ 443436 w 2684164"/>
              <a:gd name="connsiteY112" fmla="*/ 2258854 h 4340073"/>
              <a:gd name="connsiteX113" fmla="*/ 472010 w 2684164"/>
              <a:gd name="connsiteY113" fmla="*/ 2296954 h 4340073"/>
              <a:gd name="connsiteX114" fmla="*/ 510111 w 2684164"/>
              <a:gd name="connsiteY114" fmla="*/ 2330292 h 4340073"/>
              <a:gd name="connsiteX115" fmla="*/ 541067 w 2684164"/>
              <a:gd name="connsiteY115" fmla="*/ 2318385 h 4340073"/>
              <a:gd name="connsiteX116" fmla="*/ 564403 w 2684164"/>
              <a:gd name="connsiteY116" fmla="*/ 2392680 h 4340073"/>
              <a:gd name="connsiteX117" fmla="*/ 543448 w 2684164"/>
              <a:gd name="connsiteY117" fmla="*/ 2461737 h 4340073"/>
              <a:gd name="connsiteX118" fmla="*/ 497728 w 2684164"/>
              <a:gd name="connsiteY118" fmla="*/ 2511267 h 4340073"/>
              <a:gd name="connsiteX119" fmla="*/ 499633 w 2684164"/>
              <a:gd name="connsiteY119" fmla="*/ 2549843 h 4340073"/>
              <a:gd name="connsiteX120" fmla="*/ 491061 w 2684164"/>
              <a:gd name="connsiteY120" fmla="*/ 2611279 h 4340073"/>
              <a:gd name="connsiteX121" fmla="*/ 524398 w 2684164"/>
              <a:gd name="connsiteY121" fmla="*/ 2648902 h 4340073"/>
              <a:gd name="connsiteX122" fmla="*/ 532018 w 2684164"/>
              <a:gd name="connsiteY122" fmla="*/ 2681764 h 4340073"/>
              <a:gd name="connsiteX123" fmla="*/ 564879 w 2684164"/>
              <a:gd name="connsiteY123" fmla="*/ 2642236 h 4340073"/>
              <a:gd name="connsiteX124" fmla="*/ 598217 w 2684164"/>
              <a:gd name="connsiteY124" fmla="*/ 2584610 h 4340073"/>
              <a:gd name="connsiteX125" fmla="*/ 655366 w 2684164"/>
              <a:gd name="connsiteY125" fmla="*/ 2589848 h 4340073"/>
              <a:gd name="connsiteX126" fmla="*/ 717279 w 2684164"/>
              <a:gd name="connsiteY126" fmla="*/ 2680812 h 4340073"/>
              <a:gd name="connsiteX127" fmla="*/ 755855 w 2684164"/>
              <a:gd name="connsiteY127" fmla="*/ 2739390 h 4340073"/>
              <a:gd name="connsiteX128" fmla="*/ 713945 w 2684164"/>
              <a:gd name="connsiteY128" fmla="*/ 2816067 h 4340073"/>
              <a:gd name="connsiteX129" fmla="*/ 642032 w 2684164"/>
              <a:gd name="connsiteY129" fmla="*/ 2851785 h 4340073"/>
              <a:gd name="connsiteX130" fmla="*/ 592978 w 2684164"/>
              <a:gd name="connsiteY130" fmla="*/ 2914174 h 4340073"/>
              <a:gd name="connsiteX131" fmla="*/ 526779 w 2684164"/>
              <a:gd name="connsiteY131" fmla="*/ 2938462 h 4340073"/>
              <a:gd name="connsiteX132" fmla="*/ 497252 w 2684164"/>
              <a:gd name="connsiteY132" fmla="*/ 2980373 h 4340073"/>
              <a:gd name="connsiteX133" fmla="*/ 527732 w 2684164"/>
              <a:gd name="connsiteY133" fmla="*/ 3081814 h 4340073"/>
              <a:gd name="connsiteX134" fmla="*/ 533923 w 2684164"/>
              <a:gd name="connsiteY134" fmla="*/ 3220403 h 4340073"/>
              <a:gd name="connsiteX135" fmla="*/ 588692 w 2684164"/>
              <a:gd name="connsiteY135" fmla="*/ 3276601 h 4340073"/>
              <a:gd name="connsiteX136" fmla="*/ 614886 w 2684164"/>
              <a:gd name="connsiteY136" fmla="*/ 3342323 h 4340073"/>
              <a:gd name="connsiteX137" fmla="*/ 586311 w 2684164"/>
              <a:gd name="connsiteY137" fmla="*/ 3392329 h 4340073"/>
              <a:gd name="connsiteX138" fmla="*/ 586310 w 2684164"/>
              <a:gd name="connsiteY138" fmla="*/ 3450432 h 4340073"/>
              <a:gd name="connsiteX139" fmla="*/ 562498 w 2684164"/>
              <a:gd name="connsiteY139" fmla="*/ 3493294 h 4340073"/>
              <a:gd name="connsiteX140" fmla="*/ 546781 w 2684164"/>
              <a:gd name="connsiteY140" fmla="*/ 3561398 h 4340073"/>
              <a:gd name="connsiteX141" fmla="*/ 538686 w 2684164"/>
              <a:gd name="connsiteY141" fmla="*/ 3611404 h 4340073"/>
              <a:gd name="connsiteX142" fmla="*/ 519635 w 2684164"/>
              <a:gd name="connsiteY142" fmla="*/ 3654266 h 4340073"/>
              <a:gd name="connsiteX143" fmla="*/ 547258 w 2684164"/>
              <a:gd name="connsiteY143" fmla="*/ 3685223 h 4340073"/>
              <a:gd name="connsiteX144" fmla="*/ 600598 w 2684164"/>
              <a:gd name="connsiteY144" fmla="*/ 3699034 h 4340073"/>
              <a:gd name="connsiteX145" fmla="*/ 659653 w 2684164"/>
              <a:gd name="connsiteY145" fmla="*/ 3678556 h 4340073"/>
              <a:gd name="connsiteX146" fmla="*/ 661558 w 2684164"/>
              <a:gd name="connsiteY146" fmla="*/ 3725703 h 4340073"/>
              <a:gd name="connsiteX147" fmla="*/ 717279 w 2684164"/>
              <a:gd name="connsiteY147" fmla="*/ 3725704 h 4340073"/>
              <a:gd name="connsiteX148" fmla="*/ 781573 w 2684164"/>
              <a:gd name="connsiteY148" fmla="*/ 3743801 h 4340073"/>
              <a:gd name="connsiteX149" fmla="*/ 807767 w 2684164"/>
              <a:gd name="connsiteY149" fmla="*/ 3792379 h 4340073"/>
              <a:gd name="connsiteX150" fmla="*/ 844438 w 2684164"/>
              <a:gd name="connsiteY150" fmla="*/ 3798094 h 4340073"/>
              <a:gd name="connsiteX151" fmla="*/ 872061 w 2684164"/>
              <a:gd name="connsiteY151" fmla="*/ 3815716 h 4340073"/>
              <a:gd name="connsiteX152" fmla="*/ 890158 w 2684164"/>
              <a:gd name="connsiteY152" fmla="*/ 3836194 h 4340073"/>
              <a:gd name="connsiteX153" fmla="*/ 897778 w 2684164"/>
              <a:gd name="connsiteY153" fmla="*/ 3866674 h 4340073"/>
              <a:gd name="connsiteX154" fmla="*/ 913018 w 2684164"/>
              <a:gd name="connsiteY154" fmla="*/ 3889534 h 4340073"/>
              <a:gd name="connsiteX155" fmla="*/ 957309 w 2684164"/>
              <a:gd name="connsiteY155" fmla="*/ 3922872 h 4340073"/>
              <a:gd name="connsiteX156" fmla="*/ 989218 w 2684164"/>
              <a:gd name="connsiteY156" fmla="*/ 3973354 h 4340073"/>
              <a:gd name="connsiteX157" fmla="*/ 1004458 w 2684164"/>
              <a:gd name="connsiteY157" fmla="*/ 3996214 h 4340073"/>
              <a:gd name="connsiteX158" fmla="*/ 1027318 w 2684164"/>
              <a:gd name="connsiteY158" fmla="*/ 4034314 h 4340073"/>
              <a:gd name="connsiteX159" fmla="*/ 1060179 w 2684164"/>
              <a:gd name="connsiteY159" fmla="*/ 4120039 h 4340073"/>
              <a:gd name="connsiteX160" fmla="*/ 1136856 w 2684164"/>
              <a:gd name="connsiteY160" fmla="*/ 4154329 h 4340073"/>
              <a:gd name="connsiteX161" fmla="*/ 1166383 w 2684164"/>
              <a:gd name="connsiteY161" fmla="*/ 4216241 h 4340073"/>
              <a:gd name="connsiteX162" fmla="*/ 1203054 w 2684164"/>
              <a:gd name="connsiteY162" fmla="*/ 4211479 h 4340073"/>
              <a:gd name="connsiteX163" fmla="*/ 1246393 w 2684164"/>
              <a:gd name="connsiteY163" fmla="*/ 4259581 h 4340073"/>
              <a:gd name="connsiteX164" fmla="*/ 1309258 w 2684164"/>
              <a:gd name="connsiteY164" fmla="*/ 4340067 h 4340073"/>
              <a:gd name="connsiteX165" fmla="*/ 1337833 w 2684164"/>
              <a:gd name="connsiteY165" fmla="*/ 4288631 h 4340073"/>
              <a:gd name="connsiteX166" fmla="*/ 1334023 w 2684164"/>
              <a:gd name="connsiteY166" fmla="*/ 4254342 h 4340073"/>
              <a:gd name="connsiteX167" fmla="*/ 1405938 w 2684164"/>
              <a:gd name="connsiteY167" fmla="*/ 4201002 h 4340073"/>
              <a:gd name="connsiteX168" fmla="*/ 1407842 w 2684164"/>
              <a:gd name="connsiteY168" fmla="*/ 4185285 h 4340073"/>
              <a:gd name="connsiteX169" fmla="*/ 1426098 w 2684164"/>
              <a:gd name="connsiteY169" fmla="*/ 4198779 h 4340073"/>
              <a:gd name="connsiteX170" fmla="*/ 1480708 w 2684164"/>
              <a:gd name="connsiteY170" fmla="*/ 4174014 h 4340073"/>
              <a:gd name="connsiteX171" fmla="*/ 1545478 w 2684164"/>
              <a:gd name="connsiteY171" fmla="*/ 4156234 h 4340073"/>
              <a:gd name="connsiteX172" fmla="*/ 1582308 w 2684164"/>
              <a:gd name="connsiteY172" fmla="*/ 4113689 h 4340073"/>
              <a:gd name="connsiteX173" fmla="*/ 1617868 w 2684164"/>
              <a:gd name="connsiteY173" fmla="*/ 4078129 h 4340073"/>
              <a:gd name="connsiteX174" fmla="*/ 1695973 w 2684164"/>
              <a:gd name="connsiteY174" fmla="*/ 4055904 h 4340073"/>
              <a:gd name="connsiteX175" fmla="*/ 1781698 w 2684164"/>
              <a:gd name="connsiteY175" fmla="*/ 4020344 h 4340073"/>
              <a:gd name="connsiteX176" fmla="*/ 1895998 w 2684164"/>
              <a:gd name="connsiteY176" fmla="*/ 3973354 h 4340073"/>
              <a:gd name="connsiteX177" fmla="*/ 1979818 w 2684164"/>
              <a:gd name="connsiteY177" fmla="*/ 3925729 h 4340073"/>
              <a:gd name="connsiteX178" fmla="*/ 2071258 w 2684164"/>
              <a:gd name="connsiteY178" fmla="*/ 3869214 h 4340073"/>
              <a:gd name="connsiteX179" fmla="*/ 2145553 w 2684164"/>
              <a:gd name="connsiteY179" fmla="*/ 3781584 h 4340073"/>
              <a:gd name="connsiteX180" fmla="*/ 2172223 w 2684164"/>
              <a:gd name="connsiteY180" fmla="*/ 3703479 h 4340073"/>
              <a:gd name="connsiteX181" fmla="*/ 2183653 w 2684164"/>
              <a:gd name="connsiteY181" fmla="*/ 3649504 h 4340073"/>
              <a:gd name="connsiteX182" fmla="*/ 2109993 w 2684164"/>
              <a:gd name="connsiteY182" fmla="*/ 3613309 h 4340073"/>
              <a:gd name="connsiteX183" fmla="*/ 2132853 w 2684164"/>
              <a:gd name="connsiteY183" fmla="*/ 3659029 h 4340073"/>
              <a:gd name="connsiteX184" fmla="*/ 2115073 w 2684164"/>
              <a:gd name="connsiteY184" fmla="*/ 3690779 h 4340073"/>
              <a:gd name="connsiteX185" fmla="*/ 2096023 w 2684164"/>
              <a:gd name="connsiteY185" fmla="*/ 3649504 h 4340073"/>
              <a:gd name="connsiteX186" fmla="*/ 2048398 w 2684164"/>
              <a:gd name="connsiteY186" fmla="*/ 3729514 h 4340073"/>
              <a:gd name="connsiteX187" fmla="*/ 2071258 w 2684164"/>
              <a:gd name="connsiteY187" fmla="*/ 3744754 h 4340073"/>
              <a:gd name="connsiteX188" fmla="*/ 2086498 w 2684164"/>
              <a:gd name="connsiteY188" fmla="*/ 3775234 h 4340073"/>
              <a:gd name="connsiteX189" fmla="*/ 2078878 w 2684164"/>
              <a:gd name="connsiteY189" fmla="*/ 3820954 h 4340073"/>
              <a:gd name="connsiteX190" fmla="*/ 2002678 w 2684164"/>
              <a:gd name="connsiteY190" fmla="*/ 3775234 h 4340073"/>
              <a:gd name="connsiteX191" fmla="*/ 1987438 w 2684164"/>
              <a:gd name="connsiteY191" fmla="*/ 3676174 h 4340073"/>
              <a:gd name="connsiteX192" fmla="*/ 1964578 w 2684164"/>
              <a:gd name="connsiteY192" fmla="*/ 3653314 h 4340073"/>
              <a:gd name="connsiteX193" fmla="*/ 1972198 w 2684164"/>
              <a:gd name="connsiteY193" fmla="*/ 3607594 h 4340073"/>
              <a:gd name="connsiteX194" fmla="*/ 2017918 w 2684164"/>
              <a:gd name="connsiteY194" fmla="*/ 3599974 h 4340073"/>
              <a:gd name="connsiteX195" fmla="*/ 2025538 w 2684164"/>
              <a:gd name="connsiteY195" fmla="*/ 3546634 h 4340073"/>
              <a:gd name="connsiteX196" fmla="*/ 2056018 w 2684164"/>
              <a:gd name="connsiteY196" fmla="*/ 3554254 h 4340073"/>
              <a:gd name="connsiteX197" fmla="*/ 2086498 w 2684164"/>
              <a:gd name="connsiteY197" fmla="*/ 3516154 h 4340073"/>
              <a:gd name="connsiteX198" fmla="*/ 2116978 w 2684164"/>
              <a:gd name="connsiteY198" fmla="*/ 3485674 h 4340073"/>
              <a:gd name="connsiteX199" fmla="*/ 2132218 w 2684164"/>
              <a:gd name="connsiteY199" fmla="*/ 3462814 h 4340073"/>
              <a:gd name="connsiteX200" fmla="*/ 2162698 w 2684164"/>
              <a:gd name="connsiteY200" fmla="*/ 3439954 h 4340073"/>
              <a:gd name="connsiteX201" fmla="*/ 2231278 w 2684164"/>
              <a:gd name="connsiteY201" fmla="*/ 3348514 h 4340073"/>
              <a:gd name="connsiteX202" fmla="*/ 2238898 w 2684164"/>
              <a:gd name="connsiteY202" fmla="*/ 3318034 h 4340073"/>
              <a:gd name="connsiteX203" fmla="*/ 2261758 w 2684164"/>
              <a:gd name="connsiteY203" fmla="*/ 3257074 h 4340073"/>
              <a:gd name="connsiteX204" fmla="*/ 2269378 w 2684164"/>
              <a:gd name="connsiteY204" fmla="*/ 3211354 h 4340073"/>
              <a:gd name="connsiteX205" fmla="*/ 2292238 w 2684164"/>
              <a:gd name="connsiteY205" fmla="*/ 3165634 h 4340073"/>
              <a:gd name="connsiteX206" fmla="*/ 2307478 w 2684164"/>
              <a:gd name="connsiteY206" fmla="*/ 3127534 h 4340073"/>
              <a:gd name="connsiteX207" fmla="*/ 2345578 w 2684164"/>
              <a:gd name="connsiteY207" fmla="*/ 3112294 h 4340073"/>
              <a:gd name="connsiteX208" fmla="*/ 2368438 w 2684164"/>
              <a:gd name="connsiteY208" fmla="*/ 3097054 h 4340073"/>
              <a:gd name="connsiteX209" fmla="*/ 2487977 w 2684164"/>
              <a:gd name="connsiteY209" fmla="*/ 3067050 h 4340073"/>
              <a:gd name="connsiteX210" fmla="*/ 2586085 w 2684164"/>
              <a:gd name="connsiteY210" fmla="*/ 3063717 h 4340073"/>
              <a:gd name="connsiteX211" fmla="*/ 2678476 w 2684164"/>
              <a:gd name="connsiteY211" fmla="*/ 3054668 h 4340073"/>
              <a:gd name="connsiteX0" fmla="*/ 2678476 w 2684164"/>
              <a:gd name="connsiteY0" fmla="*/ 3054668 h 4340073"/>
              <a:gd name="connsiteX1" fmla="*/ 2673238 w 2684164"/>
              <a:gd name="connsiteY1" fmla="*/ 3028474 h 4340073"/>
              <a:gd name="connsiteX2" fmla="*/ 2665618 w 2684164"/>
              <a:gd name="connsiteY2" fmla="*/ 2975134 h 4340073"/>
              <a:gd name="connsiteX3" fmla="*/ 2623708 w 2684164"/>
              <a:gd name="connsiteY3" fmla="*/ 2967038 h 4340073"/>
              <a:gd name="connsiteX4" fmla="*/ 2560367 w 2684164"/>
              <a:gd name="connsiteY4" fmla="*/ 2966561 h 4340073"/>
              <a:gd name="connsiteX5" fmla="*/ 2519410 w 2684164"/>
              <a:gd name="connsiteY5" fmla="*/ 2908936 h 4340073"/>
              <a:gd name="connsiteX6" fmla="*/ 2457021 w 2684164"/>
              <a:gd name="connsiteY6" fmla="*/ 2905601 h 4340073"/>
              <a:gd name="connsiteX7" fmla="*/ 2410349 w 2684164"/>
              <a:gd name="connsiteY7" fmla="*/ 2889885 h 4340073"/>
              <a:gd name="connsiteX8" fmla="*/ 2376058 w 2684164"/>
              <a:gd name="connsiteY8" fmla="*/ 2876074 h 4340073"/>
              <a:gd name="connsiteX9" fmla="*/ 2347960 w 2684164"/>
              <a:gd name="connsiteY9" fmla="*/ 2856071 h 4340073"/>
              <a:gd name="connsiteX10" fmla="*/ 2293190 w 2684164"/>
              <a:gd name="connsiteY10" fmla="*/ 2824163 h 4340073"/>
              <a:gd name="connsiteX11" fmla="*/ 2218895 w 2684164"/>
              <a:gd name="connsiteY11" fmla="*/ 2864167 h 4340073"/>
              <a:gd name="connsiteX12" fmla="*/ 2178414 w 2684164"/>
              <a:gd name="connsiteY12" fmla="*/ 2825116 h 4340073"/>
              <a:gd name="connsiteX13" fmla="*/ 2143172 w 2684164"/>
              <a:gd name="connsiteY13" fmla="*/ 2746058 h 4340073"/>
              <a:gd name="connsiteX14" fmla="*/ 2123646 w 2684164"/>
              <a:gd name="connsiteY14" fmla="*/ 2684621 h 4340073"/>
              <a:gd name="connsiteX15" fmla="*/ 2105549 w 2684164"/>
              <a:gd name="connsiteY15" fmla="*/ 2649379 h 4340073"/>
              <a:gd name="connsiteX16" fmla="*/ 2104119 w 2684164"/>
              <a:gd name="connsiteY16" fmla="*/ 2600801 h 4340073"/>
              <a:gd name="connsiteX17" fmla="*/ 2026490 w 2684164"/>
              <a:gd name="connsiteY17" fmla="*/ 2686051 h 4340073"/>
              <a:gd name="connsiteX18" fmla="*/ 1959340 w 2684164"/>
              <a:gd name="connsiteY18" fmla="*/ 2754154 h 4340073"/>
              <a:gd name="connsiteX19" fmla="*/ 1912191 w 2684164"/>
              <a:gd name="connsiteY19" fmla="*/ 2713196 h 4340073"/>
              <a:gd name="connsiteX20" fmla="*/ 1775507 w 2684164"/>
              <a:gd name="connsiteY20" fmla="*/ 2699862 h 4340073"/>
              <a:gd name="connsiteX21" fmla="*/ 1677399 w 2684164"/>
              <a:gd name="connsiteY21" fmla="*/ 2689860 h 4340073"/>
              <a:gd name="connsiteX22" fmla="*/ 1606915 w 2684164"/>
              <a:gd name="connsiteY22" fmla="*/ 2582229 h 4340073"/>
              <a:gd name="connsiteX23" fmla="*/ 1542145 w 2684164"/>
              <a:gd name="connsiteY23" fmla="*/ 2584133 h 4340073"/>
              <a:gd name="connsiteX24" fmla="*/ 1517379 w 2684164"/>
              <a:gd name="connsiteY24" fmla="*/ 2563654 h 4340073"/>
              <a:gd name="connsiteX25" fmla="*/ 1469278 w 2684164"/>
              <a:gd name="connsiteY25" fmla="*/ 2381726 h 4340073"/>
              <a:gd name="connsiteX26" fmla="*/ 1438798 w 2684164"/>
              <a:gd name="connsiteY26" fmla="*/ 2289334 h 4340073"/>
              <a:gd name="connsiteX27" fmla="*/ 1400698 w 2684164"/>
              <a:gd name="connsiteY27" fmla="*/ 2220754 h 4340073"/>
              <a:gd name="connsiteX28" fmla="*/ 1385458 w 2684164"/>
              <a:gd name="connsiteY28" fmla="*/ 2197894 h 4340073"/>
              <a:gd name="connsiteX29" fmla="*/ 1374981 w 2684164"/>
              <a:gd name="connsiteY29" fmla="*/ 2152651 h 4340073"/>
              <a:gd name="connsiteX30" fmla="*/ 1369742 w 2684164"/>
              <a:gd name="connsiteY30" fmla="*/ 2052162 h 4340073"/>
              <a:gd name="connsiteX31" fmla="*/ 1384030 w 2684164"/>
              <a:gd name="connsiteY31" fmla="*/ 1982630 h 4340073"/>
              <a:gd name="connsiteX32" fmla="*/ 1315926 w 2684164"/>
              <a:gd name="connsiteY32" fmla="*/ 1917859 h 4340073"/>
              <a:gd name="connsiteX33" fmla="*/ 1282588 w 2684164"/>
              <a:gd name="connsiteY33" fmla="*/ 1912621 h 4340073"/>
              <a:gd name="connsiteX34" fmla="*/ 1184957 w 2684164"/>
              <a:gd name="connsiteY34" fmla="*/ 1853089 h 4340073"/>
              <a:gd name="connsiteX35" fmla="*/ 1126856 w 2684164"/>
              <a:gd name="connsiteY35" fmla="*/ 1863567 h 4340073"/>
              <a:gd name="connsiteX36" fmla="*/ 1074467 w 2684164"/>
              <a:gd name="connsiteY36" fmla="*/ 1897379 h 4340073"/>
              <a:gd name="connsiteX37" fmla="*/ 1025413 w 2684164"/>
              <a:gd name="connsiteY37" fmla="*/ 1923098 h 4340073"/>
              <a:gd name="connsiteX38" fmla="*/ 958738 w 2684164"/>
              <a:gd name="connsiteY38" fmla="*/ 1984058 h 4340073"/>
              <a:gd name="connsiteX39" fmla="*/ 909684 w 2684164"/>
              <a:gd name="connsiteY39" fmla="*/ 1941672 h 4340073"/>
              <a:gd name="connsiteX40" fmla="*/ 854917 w 2684164"/>
              <a:gd name="connsiteY40" fmla="*/ 1915002 h 4340073"/>
              <a:gd name="connsiteX41" fmla="*/ 823960 w 2684164"/>
              <a:gd name="connsiteY41" fmla="*/ 1889284 h 4340073"/>
              <a:gd name="connsiteX42" fmla="*/ 800624 w 2684164"/>
              <a:gd name="connsiteY42" fmla="*/ 1846898 h 4340073"/>
              <a:gd name="connsiteX43" fmla="*/ 814912 w 2684164"/>
              <a:gd name="connsiteY43" fmla="*/ 1789748 h 4340073"/>
              <a:gd name="connsiteX44" fmla="*/ 804433 w 2684164"/>
              <a:gd name="connsiteY44" fmla="*/ 1720215 h 4340073"/>
              <a:gd name="connsiteX45" fmla="*/ 783955 w 2684164"/>
              <a:gd name="connsiteY45" fmla="*/ 1625441 h 4340073"/>
              <a:gd name="connsiteX46" fmla="*/ 760141 w 2684164"/>
              <a:gd name="connsiteY46" fmla="*/ 1635919 h 4340073"/>
              <a:gd name="connsiteX47" fmla="*/ 701563 w 2684164"/>
              <a:gd name="connsiteY47" fmla="*/ 1571626 h 4340073"/>
              <a:gd name="connsiteX48" fmla="*/ 730138 w 2684164"/>
              <a:gd name="connsiteY48" fmla="*/ 1519714 h 4340073"/>
              <a:gd name="connsiteX49" fmla="*/ 777763 w 2684164"/>
              <a:gd name="connsiteY49" fmla="*/ 1455420 h 4340073"/>
              <a:gd name="connsiteX50" fmla="*/ 775858 w 2684164"/>
              <a:gd name="connsiteY50" fmla="*/ 1429227 h 4340073"/>
              <a:gd name="connsiteX51" fmla="*/ 818721 w 2684164"/>
              <a:gd name="connsiteY51" fmla="*/ 1375409 h 4340073"/>
              <a:gd name="connsiteX52" fmla="*/ 826818 w 2684164"/>
              <a:gd name="connsiteY52" fmla="*/ 1282542 h 4340073"/>
              <a:gd name="connsiteX53" fmla="*/ 812529 w 2684164"/>
              <a:gd name="connsiteY53" fmla="*/ 1198721 h 4340073"/>
              <a:gd name="connsiteX54" fmla="*/ 780144 w 2684164"/>
              <a:gd name="connsiteY54" fmla="*/ 1151573 h 4340073"/>
              <a:gd name="connsiteX55" fmla="*/ 761571 w 2684164"/>
              <a:gd name="connsiteY55" fmla="*/ 1070134 h 4340073"/>
              <a:gd name="connsiteX56" fmla="*/ 805387 w 2684164"/>
              <a:gd name="connsiteY56" fmla="*/ 1034892 h 4340073"/>
              <a:gd name="connsiteX57" fmla="*/ 808720 w 2684164"/>
              <a:gd name="connsiteY57" fmla="*/ 976789 h 4340073"/>
              <a:gd name="connsiteX58" fmla="*/ 821102 w 2684164"/>
              <a:gd name="connsiteY58" fmla="*/ 901065 h 4340073"/>
              <a:gd name="connsiteX59" fmla="*/ 830151 w 2684164"/>
              <a:gd name="connsiteY59" fmla="*/ 833914 h 4340073"/>
              <a:gd name="connsiteX60" fmla="*/ 844915 w 2684164"/>
              <a:gd name="connsiteY60" fmla="*/ 795814 h 4340073"/>
              <a:gd name="connsiteX61" fmla="*/ 860154 w 2684164"/>
              <a:gd name="connsiteY61" fmla="*/ 762475 h 4340073"/>
              <a:gd name="connsiteX62" fmla="*/ 833961 w 2684164"/>
              <a:gd name="connsiteY62" fmla="*/ 696754 h 4340073"/>
              <a:gd name="connsiteX63" fmla="*/ 818245 w 2684164"/>
              <a:gd name="connsiteY63" fmla="*/ 573405 h 4340073"/>
              <a:gd name="connsiteX64" fmla="*/ 787764 w 2684164"/>
              <a:gd name="connsiteY64" fmla="*/ 536259 h 4340073"/>
              <a:gd name="connsiteX65" fmla="*/ 770143 w 2684164"/>
              <a:gd name="connsiteY65" fmla="*/ 505777 h 4340073"/>
              <a:gd name="connsiteX66" fmla="*/ 747283 w 2684164"/>
              <a:gd name="connsiteY66" fmla="*/ 430054 h 4340073"/>
              <a:gd name="connsiteX67" fmla="*/ 720137 w 2684164"/>
              <a:gd name="connsiteY67" fmla="*/ 349091 h 4340073"/>
              <a:gd name="connsiteX68" fmla="*/ 732519 w 2684164"/>
              <a:gd name="connsiteY68" fmla="*/ 321469 h 4340073"/>
              <a:gd name="connsiteX69" fmla="*/ 729187 w 2684164"/>
              <a:gd name="connsiteY69" fmla="*/ 256223 h 4340073"/>
              <a:gd name="connsiteX70" fmla="*/ 710137 w 2684164"/>
              <a:gd name="connsiteY70" fmla="*/ 241935 h 4340073"/>
              <a:gd name="connsiteX71" fmla="*/ 702040 w 2684164"/>
              <a:gd name="connsiteY71" fmla="*/ 171451 h 4340073"/>
              <a:gd name="connsiteX72" fmla="*/ 668226 w 2684164"/>
              <a:gd name="connsiteY72" fmla="*/ 120015 h 4340073"/>
              <a:gd name="connsiteX73" fmla="*/ 679180 w 2684164"/>
              <a:gd name="connsiteY73" fmla="*/ 70485 h 4340073"/>
              <a:gd name="connsiteX74" fmla="*/ 650127 w 2684164"/>
              <a:gd name="connsiteY74" fmla="*/ 0 h 4340073"/>
              <a:gd name="connsiteX75" fmla="*/ 605837 w 2684164"/>
              <a:gd name="connsiteY75" fmla="*/ 10001 h 4340073"/>
              <a:gd name="connsiteX76" fmla="*/ 535352 w 2684164"/>
              <a:gd name="connsiteY76" fmla="*/ 85249 h 4340073"/>
              <a:gd name="connsiteX77" fmla="*/ 552497 w 2684164"/>
              <a:gd name="connsiteY77" fmla="*/ 158591 h 4340073"/>
              <a:gd name="connsiteX78" fmla="*/ 545831 w 2684164"/>
              <a:gd name="connsiteY78" fmla="*/ 234792 h 4340073"/>
              <a:gd name="connsiteX79" fmla="*/ 498205 w 2684164"/>
              <a:gd name="connsiteY79" fmla="*/ 313373 h 4340073"/>
              <a:gd name="connsiteX80" fmla="*/ 453913 w 2684164"/>
              <a:gd name="connsiteY80" fmla="*/ 408147 h 4340073"/>
              <a:gd name="connsiteX81" fmla="*/ 361044 w 2684164"/>
              <a:gd name="connsiteY81" fmla="*/ 381476 h 4340073"/>
              <a:gd name="connsiteX82" fmla="*/ 293418 w 2684164"/>
              <a:gd name="connsiteY82" fmla="*/ 441960 h 4340073"/>
              <a:gd name="connsiteX83" fmla="*/ 263413 w 2684164"/>
              <a:gd name="connsiteY83" fmla="*/ 513874 h 4340073"/>
              <a:gd name="connsiteX84" fmla="*/ 314848 w 2684164"/>
              <a:gd name="connsiteY84" fmla="*/ 574834 h 4340073"/>
              <a:gd name="connsiteX85" fmla="*/ 228646 w 2684164"/>
              <a:gd name="connsiteY85" fmla="*/ 711995 h 4340073"/>
              <a:gd name="connsiteX86" fmla="*/ 255318 w 2684164"/>
              <a:gd name="connsiteY86" fmla="*/ 758667 h 4340073"/>
              <a:gd name="connsiteX87" fmla="*/ 241029 w 2684164"/>
              <a:gd name="connsiteY87" fmla="*/ 834390 h 4340073"/>
              <a:gd name="connsiteX88" fmla="*/ 295798 w 2684164"/>
              <a:gd name="connsiteY88" fmla="*/ 849630 h 4340073"/>
              <a:gd name="connsiteX89" fmla="*/ 343899 w 2684164"/>
              <a:gd name="connsiteY89" fmla="*/ 872966 h 4340073"/>
              <a:gd name="connsiteX90" fmla="*/ 317230 w 2684164"/>
              <a:gd name="connsiteY90" fmla="*/ 957263 h 4340073"/>
              <a:gd name="connsiteX91" fmla="*/ 314849 w 2684164"/>
              <a:gd name="connsiteY91" fmla="*/ 1051560 h 4340073"/>
              <a:gd name="connsiteX92" fmla="*/ 231506 w 2684164"/>
              <a:gd name="connsiteY92" fmla="*/ 1096803 h 4340073"/>
              <a:gd name="connsiteX93" fmla="*/ 152447 w 2684164"/>
              <a:gd name="connsiteY93" fmla="*/ 1095376 h 4340073"/>
              <a:gd name="connsiteX94" fmla="*/ 159114 w 2684164"/>
              <a:gd name="connsiteY94" fmla="*/ 1245395 h 4340073"/>
              <a:gd name="connsiteX95" fmla="*/ 221503 w 2684164"/>
              <a:gd name="connsiteY95" fmla="*/ 1283494 h 4340073"/>
              <a:gd name="connsiteX96" fmla="*/ 210073 w 2684164"/>
              <a:gd name="connsiteY96" fmla="*/ 1344454 h 4340073"/>
              <a:gd name="connsiteX97" fmla="*/ 292464 w 2684164"/>
              <a:gd name="connsiteY97" fmla="*/ 1416368 h 4340073"/>
              <a:gd name="connsiteX98" fmla="*/ 272938 w 2684164"/>
              <a:gd name="connsiteY98" fmla="*/ 1466374 h 4340073"/>
              <a:gd name="connsiteX99" fmla="*/ 237219 w 2684164"/>
              <a:gd name="connsiteY99" fmla="*/ 1567339 h 4340073"/>
              <a:gd name="connsiteX100" fmla="*/ 212455 w 2684164"/>
              <a:gd name="connsiteY100" fmla="*/ 1594485 h 4340073"/>
              <a:gd name="connsiteX101" fmla="*/ 152923 w 2684164"/>
              <a:gd name="connsiteY101" fmla="*/ 1602105 h 4340073"/>
              <a:gd name="connsiteX102" fmla="*/ 96249 w 2684164"/>
              <a:gd name="connsiteY102" fmla="*/ 1652111 h 4340073"/>
              <a:gd name="connsiteX103" fmla="*/ 35289 w 2684164"/>
              <a:gd name="connsiteY103" fmla="*/ 1684497 h 4340073"/>
              <a:gd name="connsiteX104" fmla="*/ 11001 w 2684164"/>
              <a:gd name="connsiteY104" fmla="*/ 1750219 h 4340073"/>
              <a:gd name="connsiteX105" fmla="*/ 523 w 2684164"/>
              <a:gd name="connsiteY105" fmla="*/ 1875473 h 4340073"/>
              <a:gd name="connsiteX106" fmla="*/ 29098 w 2684164"/>
              <a:gd name="connsiteY106" fmla="*/ 1938814 h 4340073"/>
              <a:gd name="connsiteX107" fmla="*/ 79104 w 2684164"/>
              <a:gd name="connsiteY107" fmla="*/ 1993107 h 4340073"/>
              <a:gd name="connsiteX108" fmla="*/ 166258 w 2684164"/>
              <a:gd name="connsiteY108" fmla="*/ 2037874 h 4340073"/>
              <a:gd name="connsiteX109" fmla="*/ 241505 w 2684164"/>
              <a:gd name="connsiteY109" fmla="*/ 2100263 h 4340073"/>
              <a:gd name="connsiteX110" fmla="*/ 265318 w 2684164"/>
              <a:gd name="connsiteY110" fmla="*/ 2182654 h 4340073"/>
              <a:gd name="connsiteX111" fmla="*/ 318182 w 2684164"/>
              <a:gd name="connsiteY111" fmla="*/ 2265045 h 4340073"/>
              <a:gd name="connsiteX112" fmla="*/ 443436 w 2684164"/>
              <a:gd name="connsiteY112" fmla="*/ 2258854 h 4340073"/>
              <a:gd name="connsiteX113" fmla="*/ 472010 w 2684164"/>
              <a:gd name="connsiteY113" fmla="*/ 2296954 h 4340073"/>
              <a:gd name="connsiteX114" fmla="*/ 510111 w 2684164"/>
              <a:gd name="connsiteY114" fmla="*/ 2330292 h 4340073"/>
              <a:gd name="connsiteX115" fmla="*/ 541067 w 2684164"/>
              <a:gd name="connsiteY115" fmla="*/ 2318385 h 4340073"/>
              <a:gd name="connsiteX116" fmla="*/ 564403 w 2684164"/>
              <a:gd name="connsiteY116" fmla="*/ 2392680 h 4340073"/>
              <a:gd name="connsiteX117" fmla="*/ 543448 w 2684164"/>
              <a:gd name="connsiteY117" fmla="*/ 2461737 h 4340073"/>
              <a:gd name="connsiteX118" fmla="*/ 497728 w 2684164"/>
              <a:gd name="connsiteY118" fmla="*/ 2511267 h 4340073"/>
              <a:gd name="connsiteX119" fmla="*/ 499633 w 2684164"/>
              <a:gd name="connsiteY119" fmla="*/ 2549843 h 4340073"/>
              <a:gd name="connsiteX120" fmla="*/ 491061 w 2684164"/>
              <a:gd name="connsiteY120" fmla="*/ 2611279 h 4340073"/>
              <a:gd name="connsiteX121" fmla="*/ 524398 w 2684164"/>
              <a:gd name="connsiteY121" fmla="*/ 2648902 h 4340073"/>
              <a:gd name="connsiteX122" fmla="*/ 532018 w 2684164"/>
              <a:gd name="connsiteY122" fmla="*/ 2681764 h 4340073"/>
              <a:gd name="connsiteX123" fmla="*/ 564879 w 2684164"/>
              <a:gd name="connsiteY123" fmla="*/ 2642236 h 4340073"/>
              <a:gd name="connsiteX124" fmla="*/ 598217 w 2684164"/>
              <a:gd name="connsiteY124" fmla="*/ 2584610 h 4340073"/>
              <a:gd name="connsiteX125" fmla="*/ 655366 w 2684164"/>
              <a:gd name="connsiteY125" fmla="*/ 2589848 h 4340073"/>
              <a:gd name="connsiteX126" fmla="*/ 717279 w 2684164"/>
              <a:gd name="connsiteY126" fmla="*/ 2680812 h 4340073"/>
              <a:gd name="connsiteX127" fmla="*/ 755855 w 2684164"/>
              <a:gd name="connsiteY127" fmla="*/ 2739390 h 4340073"/>
              <a:gd name="connsiteX128" fmla="*/ 713945 w 2684164"/>
              <a:gd name="connsiteY128" fmla="*/ 2816067 h 4340073"/>
              <a:gd name="connsiteX129" fmla="*/ 642032 w 2684164"/>
              <a:gd name="connsiteY129" fmla="*/ 2851785 h 4340073"/>
              <a:gd name="connsiteX130" fmla="*/ 592978 w 2684164"/>
              <a:gd name="connsiteY130" fmla="*/ 2914174 h 4340073"/>
              <a:gd name="connsiteX131" fmla="*/ 526779 w 2684164"/>
              <a:gd name="connsiteY131" fmla="*/ 2938462 h 4340073"/>
              <a:gd name="connsiteX132" fmla="*/ 497252 w 2684164"/>
              <a:gd name="connsiteY132" fmla="*/ 2980373 h 4340073"/>
              <a:gd name="connsiteX133" fmla="*/ 527732 w 2684164"/>
              <a:gd name="connsiteY133" fmla="*/ 3081814 h 4340073"/>
              <a:gd name="connsiteX134" fmla="*/ 533923 w 2684164"/>
              <a:gd name="connsiteY134" fmla="*/ 3220403 h 4340073"/>
              <a:gd name="connsiteX135" fmla="*/ 588692 w 2684164"/>
              <a:gd name="connsiteY135" fmla="*/ 3276601 h 4340073"/>
              <a:gd name="connsiteX136" fmla="*/ 614886 w 2684164"/>
              <a:gd name="connsiteY136" fmla="*/ 3342323 h 4340073"/>
              <a:gd name="connsiteX137" fmla="*/ 586311 w 2684164"/>
              <a:gd name="connsiteY137" fmla="*/ 3392329 h 4340073"/>
              <a:gd name="connsiteX138" fmla="*/ 586310 w 2684164"/>
              <a:gd name="connsiteY138" fmla="*/ 3450432 h 4340073"/>
              <a:gd name="connsiteX139" fmla="*/ 562498 w 2684164"/>
              <a:gd name="connsiteY139" fmla="*/ 3493294 h 4340073"/>
              <a:gd name="connsiteX140" fmla="*/ 546781 w 2684164"/>
              <a:gd name="connsiteY140" fmla="*/ 3561398 h 4340073"/>
              <a:gd name="connsiteX141" fmla="*/ 538686 w 2684164"/>
              <a:gd name="connsiteY141" fmla="*/ 3611404 h 4340073"/>
              <a:gd name="connsiteX142" fmla="*/ 519635 w 2684164"/>
              <a:gd name="connsiteY142" fmla="*/ 3654266 h 4340073"/>
              <a:gd name="connsiteX143" fmla="*/ 547258 w 2684164"/>
              <a:gd name="connsiteY143" fmla="*/ 3685223 h 4340073"/>
              <a:gd name="connsiteX144" fmla="*/ 600598 w 2684164"/>
              <a:gd name="connsiteY144" fmla="*/ 3699034 h 4340073"/>
              <a:gd name="connsiteX145" fmla="*/ 659653 w 2684164"/>
              <a:gd name="connsiteY145" fmla="*/ 3678556 h 4340073"/>
              <a:gd name="connsiteX146" fmla="*/ 661558 w 2684164"/>
              <a:gd name="connsiteY146" fmla="*/ 3725703 h 4340073"/>
              <a:gd name="connsiteX147" fmla="*/ 717279 w 2684164"/>
              <a:gd name="connsiteY147" fmla="*/ 3725704 h 4340073"/>
              <a:gd name="connsiteX148" fmla="*/ 781573 w 2684164"/>
              <a:gd name="connsiteY148" fmla="*/ 3743801 h 4340073"/>
              <a:gd name="connsiteX149" fmla="*/ 807767 w 2684164"/>
              <a:gd name="connsiteY149" fmla="*/ 3792379 h 4340073"/>
              <a:gd name="connsiteX150" fmla="*/ 844438 w 2684164"/>
              <a:gd name="connsiteY150" fmla="*/ 3798094 h 4340073"/>
              <a:gd name="connsiteX151" fmla="*/ 872061 w 2684164"/>
              <a:gd name="connsiteY151" fmla="*/ 3815716 h 4340073"/>
              <a:gd name="connsiteX152" fmla="*/ 890158 w 2684164"/>
              <a:gd name="connsiteY152" fmla="*/ 3836194 h 4340073"/>
              <a:gd name="connsiteX153" fmla="*/ 897778 w 2684164"/>
              <a:gd name="connsiteY153" fmla="*/ 3866674 h 4340073"/>
              <a:gd name="connsiteX154" fmla="*/ 913018 w 2684164"/>
              <a:gd name="connsiteY154" fmla="*/ 3889534 h 4340073"/>
              <a:gd name="connsiteX155" fmla="*/ 957309 w 2684164"/>
              <a:gd name="connsiteY155" fmla="*/ 3922872 h 4340073"/>
              <a:gd name="connsiteX156" fmla="*/ 989218 w 2684164"/>
              <a:gd name="connsiteY156" fmla="*/ 3973354 h 4340073"/>
              <a:gd name="connsiteX157" fmla="*/ 1004458 w 2684164"/>
              <a:gd name="connsiteY157" fmla="*/ 3996214 h 4340073"/>
              <a:gd name="connsiteX158" fmla="*/ 1027318 w 2684164"/>
              <a:gd name="connsiteY158" fmla="*/ 4034314 h 4340073"/>
              <a:gd name="connsiteX159" fmla="*/ 1060179 w 2684164"/>
              <a:gd name="connsiteY159" fmla="*/ 4120039 h 4340073"/>
              <a:gd name="connsiteX160" fmla="*/ 1136856 w 2684164"/>
              <a:gd name="connsiteY160" fmla="*/ 4154329 h 4340073"/>
              <a:gd name="connsiteX161" fmla="*/ 1166383 w 2684164"/>
              <a:gd name="connsiteY161" fmla="*/ 4216241 h 4340073"/>
              <a:gd name="connsiteX162" fmla="*/ 1203054 w 2684164"/>
              <a:gd name="connsiteY162" fmla="*/ 4211479 h 4340073"/>
              <a:gd name="connsiteX163" fmla="*/ 1246393 w 2684164"/>
              <a:gd name="connsiteY163" fmla="*/ 4259581 h 4340073"/>
              <a:gd name="connsiteX164" fmla="*/ 1309258 w 2684164"/>
              <a:gd name="connsiteY164" fmla="*/ 4340067 h 4340073"/>
              <a:gd name="connsiteX165" fmla="*/ 1337833 w 2684164"/>
              <a:gd name="connsiteY165" fmla="*/ 4288631 h 4340073"/>
              <a:gd name="connsiteX166" fmla="*/ 1334023 w 2684164"/>
              <a:gd name="connsiteY166" fmla="*/ 4254342 h 4340073"/>
              <a:gd name="connsiteX167" fmla="*/ 1405938 w 2684164"/>
              <a:gd name="connsiteY167" fmla="*/ 4201002 h 4340073"/>
              <a:gd name="connsiteX168" fmla="*/ 1407842 w 2684164"/>
              <a:gd name="connsiteY168" fmla="*/ 4185285 h 4340073"/>
              <a:gd name="connsiteX169" fmla="*/ 1426098 w 2684164"/>
              <a:gd name="connsiteY169" fmla="*/ 4198779 h 4340073"/>
              <a:gd name="connsiteX170" fmla="*/ 1480708 w 2684164"/>
              <a:gd name="connsiteY170" fmla="*/ 4174014 h 4340073"/>
              <a:gd name="connsiteX171" fmla="*/ 1545478 w 2684164"/>
              <a:gd name="connsiteY171" fmla="*/ 4156234 h 4340073"/>
              <a:gd name="connsiteX172" fmla="*/ 1582308 w 2684164"/>
              <a:gd name="connsiteY172" fmla="*/ 4113689 h 4340073"/>
              <a:gd name="connsiteX173" fmla="*/ 1617868 w 2684164"/>
              <a:gd name="connsiteY173" fmla="*/ 4078129 h 4340073"/>
              <a:gd name="connsiteX174" fmla="*/ 1695973 w 2684164"/>
              <a:gd name="connsiteY174" fmla="*/ 4055904 h 4340073"/>
              <a:gd name="connsiteX175" fmla="*/ 1781698 w 2684164"/>
              <a:gd name="connsiteY175" fmla="*/ 4020344 h 4340073"/>
              <a:gd name="connsiteX176" fmla="*/ 1895998 w 2684164"/>
              <a:gd name="connsiteY176" fmla="*/ 3973354 h 4340073"/>
              <a:gd name="connsiteX177" fmla="*/ 1979818 w 2684164"/>
              <a:gd name="connsiteY177" fmla="*/ 3925729 h 4340073"/>
              <a:gd name="connsiteX178" fmla="*/ 2071258 w 2684164"/>
              <a:gd name="connsiteY178" fmla="*/ 3869214 h 4340073"/>
              <a:gd name="connsiteX179" fmla="*/ 2145553 w 2684164"/>
              <a:gd name="connsiteY179" fmla="*/ 3781584 h 4340073"/>
              <a:gd name="connsiteX180" fmla="*/ 2172223 w 2684164"/>
              <a:gd name="connsiteY180" fmla="*/ 3703479 h 4340073"/>
              <a:gd name="connsiteX181" fmla="*/ 2183653 w 2684164"/>
              <a:gd name="connsiteY181" fmla="*/ 3649504 h 4340073"/>
              <a:gd name="connsiteX182" fmla="*/ 2109993 w 2684164"/>
              <a:gd name="connsiteY182" fmla="*/ 3613309 h 4340073"/>
              <a:gd name="connsiteX183" fmla="*/ 2132853 w 2684164"/>
              <a:gd name="connsiteY183" fmla="*/ 3659029 h 4340073"/>
              <a:gd name="connsiteX184" fmla="*/ 2115073 w 2684164"/>
              <a:gd name="connsiteY184" fmla="*/ 3690779 h 4340073"/>
              <a:gd name="connsiteX185" fmla="*/ 2096023 w 2684164"/>
              <a:gd name="connsiteY185" fmla="*/ 3649504 h 4340073"/>
              <a:gd name="connsiteX186" fmla="*/ 2067448 w 2684164"/>
              <a:gd name="connsiteY186" fmla="*/ 3690779 h 4340073"/>
              <a:gd name="connsiteX187" fmla="*/ 2048398 w 2684164"/>
              <a:gd name="connsiteY187" fmla="*/ 3729514 h 4340073"/>
              <a:gd name="connsiteX188" fmla="*/ 2071258 w 2684164"/>
              <a:gd name="connsiteY188" fmla="*/ 3744754 h 4340073"/>
              <a:gd name="connsiteX189" fmla="*/ 2086498 w 2684164"/>
              <a:gd name="connsiteY189" fmla="*/ 3775234 h 4340073"/>
              <a:gd name="connsiteX190" fmla="*/ 2078878 w 2684164"/>
              <a:gd name="connsiteY190" fmla="*/ 3820954 h 4340073"/>
              <a:gd name="connsiteX191" fmla="*/ 2002678 w 2684164"/>
              <a:gd name="connsiteY191" fmla="*/ 3775234 h 4340073"/>
              <a:gd name="connsiteX192" fmla="*/ 1987438 w 2684164"/>
              <a:gd name="connsiteY192" fmla="*/ 3676174 h 4340073"/>
              <a:gd name="connsiteX193" fmla="*/ 1964578 w 2684164"/>
              <a:gd name="connsiteY193" fmla="*/ 3653314 h 4340073"/>
              <a:gd name="connsiteX194" fmla="*/ 1972198 w 2684164"/>
              <a:gd name="connsiteY194" fmla="*/ 3607594 h 4340073"/>
              <a:gd name="connsiteX195" fmla="*/ 2017918 w 2684164"/>
              <a:gd name="connsiteY195" fmla="*/ 3599974 h 4340073"/>
              <a:gd name="connsiteX196" fmla="*/ 2025538 w 2684164"/>
              <a:gd name="connsiteY196" fmla="*/ 3546634 h 4340073"/>
              <a:gd name="connsiteX197" fmla="*/ 2056018 w 2684164"/>
              <a:gd name="connsiteY197" fmla="*/ 3554254 h 4340073"/>
              <a:gd name="connsiteX198" fmla="*/ 2086498 w 2684164"/>
              <a:gd name="connsiteY198" fmla="*/ 3516154 h 4340073"/>
              <a:gd name="connsiteX199" fmla="*/ 2116978 w 2684164"/>
              <a:gd name="connsiteY199" fmla="*/ 3485674 h 4340073"/>
              <a:gd name="connsiteX200" fmla="*/ 2132218 w 2684164"/>
              <a:gd name="connsiteY200" fmla="*/ 3462814 h 4340073"/>
              <a:gd name="connsiteX201" fmla="*/ 2162698 w 2684164"/>
              <a:gd name="connsiteY201" fmla="*/ 3439954 h 4340073"/>
              <a:gd name="connsiteX202" fmla="*/ 2231278 w 2684164"/>
              <a:gd name="connsiteY202" fmla="*/ 3348514 h 4340073"/>
              <a:gd name="connsiteX203" fmla="*/ 2238898 w 2684164"/>
              <a:gd name="connsiteY203" fmla="*/ 3318034 h 4340073"/>
              <a:gd name="connsiteX204" fmla="*/ 2261758 w 2684164"/>
              <a:gd name="connsiteY204" fmla="*/ 3257074 h 4340073"/>
              <a:gd name="connsiteX205" fmla="*/ 2269378 w 2684164"/>
              <a:gd name="connsiteY205" fmla="*/ 3211354 h 4340073"/>
              <a:gd name="connsiteX206" fmla="*/ 2292238 w 2684164"/>
              <a:gd name="connsiteY206" fmla="*/ 3165634 h 4340073"/>
              <a:gd name="connsiteX207" fmla="*/ 2307478 w 2684164"/>
              <a:gd name="connsiteY207" fmla="*/ 3127534 h 4340073"/>
              <a:gd name="connsiteX208" fmla="*/ 2345578 w 2684164"/>
              <a:gd name="connsiteY208" fmla="*/ 3112294 h 4340073"/>
              <a:gd name="connsiteX209" fmla="*/ 2368438 w 2684164"/>
              <a:gd name="connsiteY209" fmla="*/ 3097054 h 4340073"/>
              <a:gd name="connsiteX210" fmla="*/ 2487977 w 2684164"/>
              <a:gd name="connsiteY210" fmla="*/ 3067050 h 4340073"/>
              <a:gd name="connsiteX211" fmla="*/ 2586085 w 2684164"/>
              <a:gd name="connsiteY211" fmla="*/ 3063717 h 4340073"/>
              <a:gd name="connsiteX212" fmla="*/ 2678476 w 2684164"/>
              <a:gd name="connsiteY212" fmla="*/ 3054668 h 4340073"/>
              <a:gd name="connsiteX0" fmla="*/ 2678476 w 2684164"/>
              <a:gd name="connsiteY0" fmla="*/ 3054668 h 4340073"/>
              <a:gd name="connsiteX1" fmla="*/ 2673238 w 2684164"/>
              <a:gd name="connsiteY1" fmla="*/ 3028474 h 4340073"/>
              <a:gd name="connsiteX2" fmla="*/ 2665618 w 2684164"/>
              <a:gd name="connsiteY2" fmla="*/ 2975134 h 4340073"/>
              <a:gd name="connsiteX3" fmla="*/ 2623708 w 2684164"/>
              <a:gd name="connsiteY3" fmla="*/ 2967038 h 4340073"/>
              <a:gd name="connsiteX4" fmla="*/ 2560367 w 2684164"/>
              <a:gd name="connsiteY4" fmla="*/ 2966561 h 4340073"/>
              <a:gd name="connsiteX5" fmla="*/ 2519410 w 2684164"/>
              <a:gd name="connsiteY5" fmla="*/ 2908936 h 4340073"/>
              <a:gd name="connsiteX6" fmla="*/ 2457021 w 2684164"/>
              <a:gd name="connsiteY6" fmla="*/ 2905601 h 4340073"/>
              <a:gd name="connsiteX7" fmla="*/ 2410349 w 2684164"/>
              <a:gd name="connsiteY7" fmla="*/ 2889885 h 4340073"/>
              <a:gd name="connsiteX8" fmla="*/ 2376058 w 2684164"/>
              <a:gd name="connsiteY8" fmla="*/ 2876074 h 4340073"/>
              <a:gd name="connsiteX9" fmla="*/ 2347960 w 2684164"/>
              <a:gd name="connsiteY9" fmla="*/ 2856071 h 4340073"/>
              <a:gd name="connsiteX10" fmla="*/ 2293190 w 2684164"/>
              <a:gd name="connsiteY10" fmla="*/ 2824163 h 4340073"/>
              <a:gd name="connsiteX11" fmla="*/ 2218895 w 2684164"/>
              <a:gd name="connsiteY11" fmla="*/ 2864167 h 4340073"/>
              <a:gd name="connsiteX12" fmla="*/ 2178414 w 2684164"/>
              <a:gd name="connsiteY12" fmla="*/ 2825116 h 4340073"/>
              <a:gd name="connsiteX13" fmla="*/ 2143172 w 2684164"/>
              <a:gd name="connsiteY13" fmla="*/ 2746058 h 4340073"/>
              <a:gd name="connsiteX14" fmla="*/ 2123646 w 2684164"/>
              <a:gd name="connsiteY14" fmla="*/ 2684621 h 4340073"/>
              <a:gd name="connsiteX15" fmla="*/ 2105549 w 2684164"/>
              <a:gd name="connsiteY15" fmla="*/ 2649379 h 4340073"/>
              <a:gd name="connsiteX16" fmla="*/ 2104119 w 2684164"/>
              <a:gd name="connsiteY16" fmla="*/ 2600801 h 4340073"/>
              <a:gd name="connsiteX17" fmla="*/ 2026490 w 2684164"/>
              <a:gd name="connsiteY17" fmla="*/ 2686051 h 4340073"/>
              <a:gd name="connsiteX18" fmla="*/ 1959340 w 2684164"/>
              <a:gd name="connsiteY18" fmla="*/ 2754154 h 4340073"/>
              <a:gd name="connsiteX19" fmla="*/ 1912191 w 2684164"/>
              <a:gd name="connsiteY19" fmla="*/ 2713196 h 4340073"/>
              <a:gd name="connsiteX20" fmla="*/ 1775507 w 2684164"/>
              <a:gd name="connsiteY20" fmla="*/ 2699862 h 4340073"/>
              <a:gd name="connsiteX21" fmla="*/ 1677399 w 2684164"/>
              <a:gd name="connsiteY21" fmla="*/ 2689860 h 4340073"/>
              <a:gd name="connsiteX22" fmla="*/ 1606915 w 2684164"/>
              <a:gd name="connsiteY22" fmla="*/ 2582229 h 4340073"/>
              <a:gd name="connsiteX23" fmla="*/ 1542145 w 2684164"/>
              <a:gd name="connsiteY23" fmla="*/ 2584133 h 4340073"/>
              <a:gd name="connsiteX24" fmla="*/ 1517379 w 2684164"/>
              <a:gd name="connsiteY24" fmla="*/ 2563654 h 4340073"/>
              <a:gd name="connsiteX25" fmla="*/ 1469278 w 2684164"/>
              <a:gd name="connsiteY25" fmla="*/ 2381726 h 4340073"/>
              <a:gd name="connsiteX26" fmla="*/ 1438798 w 2684164"/>
              <a:gd name="connsiteY26" fmla="*/ 2289334 h 4340073"/>
              <a:gd name="connsiteX27" fmla="*/ 1400698 w 2684164"/>
              <a:gd name="connsiteY27" fmla="*/ 2220754 h 4340073"/>
              <a:gd name="connsiteX28" fmla="*/ 1385458 w 2684164"/>
              <a:gd name="connsiteY28" fmla="*/ 2197894 h 4340073"/>
              <a:gd name="connsiteX29" fmla="*/ 1374981 w 2684164"/>
              <a:gd name="connsiteY29" fmla="*/ 2152651 h 4340073"/>
              <a:gd name="connsiteX30" fmla="*/ 1369742 w 2684164"/>
              <a:gd name="connsiteY30" fmla="*/ 2052162 h 4340073"/>
              <a:gd name="connsiteX31" fmla="*/ 1384030 w 2684164"/>
              <a:gd name="connsiteY31" fmla="*/ 1982630 h 4340073"/>
              <a:gd name="connsiteX32" fmla="*/ 1315926 w 2684164"/>
              <a:gd name="connsiteY32" fmla="*/ 1917859 h 4340073"/>
              <a:gd name="connsiteX33" fmla="*/ 1282588 w 2684164"/>
              <a:gd name="connsiteY33" fmla="*/ 1912621 h 4340073"/>
              <a:gd name="connsiteX34" fmla="*/ 1184957 w 2684164"/>
              <a:gd name="connsiteY34" fmla="*/ 1853089 h 4340073"/>
              <a:gd name="connsiteX35" fmla="*/ 1126856 w 2684164"/>
              <a:gd name="connsiteY35" fmla="*/ 1863567 h 4340073"/>
              <a:gd name="connsiteX36" fmla="*/ 1074467 w 2684164"/>
              <a:gd name="connsiteY36" fmla="*/ 1897379 h 4340073"/>
              <a:gd name="connsiteX37" fmla="*/ 1025413 w 2684164"/>
              <a:gd name="connsiteY37" fmla="*/ 1923098 h 4340073"/>
              <a:gd name="connsiteX38" fmla="*/ 958738 w 2684164"/>
              <a:gd name="connsiteY38" fmla="*/ 1984058 h 4340073"/>
              <a:gd name="connsiteX39" fmla="*/ 909684 w 2684164"/>
              <a:gd name="connsiteY39" fmla="*/ 1941672 h 4340073"/>
              <a:gd name="connsiteX40" fmla="*/ 854917 w 2684164"/>
              <a:gd name="connsiteY40" fmla="*/ 1915002 h 4340073"/>
              <a:gd name="connsiteX41" fmla="*/ 823960 w 2684164"/>
              <a:gd name="connsiteY41" fmla="*/ 1889284 h 4340073"/>
              <a:gd name="connsiteX42" fmla="*/ 800624 w 2684164"/>
              <a:gd name="connsiteY42" fmla="*/ 1846898 h 4340073"/>
              <a:gd name="connsiteX43" fmla="*/ 814912 w 2684164"/>
              <a:gd name="connsiteY43" fmla="*/ 1789748 h 4340073"/>
              <a:gd name="connsiteX44" fmla="*/ 804433 w 2684164"/>
              <a:gd name="connsiteY44" fmla="*/ 1720215 h 4340073"/>
              <a:gd name="connsiteX45" fmla="*/ 783955 w 2684164"/>
              <a:gd name="connsiteY45" fmla="*/ 1625441 h 4340073"/>
              <a:gd name="connsiteX46" fmla="*/ 760141 w 2684164"/>
              <a:gd name="connsiteY46" fmla="*/ 1635919 h 4340073"/>
              <a:gd name="connsiteX47" fmla="*/ 701563 w 2684164"/>
              <a:gd name="connsiteY47" fmla="*/ 1571626 h 4340073"/>
              <a:gd name="connsiteX48" fmla="*/ 730138 w 2684164"/>
              <a:gd name="connsiteY48" fmla="*/ 1519714 h 4340073"/>
              <a:gd name="connsiteX49" fmla="*/ 777763 w 2684164"/>
              <a:gd name="connsiteY49" fmla="*/ 1455420 h 4340073"/>
              <a:gd name="connsiteX50" fmla="*/ 775858 w 2684164"/>
              <a:gd name="connsiteY50" fmla="*/ 1429227 h 4340073"/>
              <a:gd name="connsiteX51" fmla="*/ 818721 w 2684164"/>
              <a:gd name="connsiteY51" fmla="*/ 1375409 h 4340073"/>
              <a:gd name="connsiteX52" fmla="*/ 826818 w 2684164"/>
              <a:gd name="connsiteY52" fmla="*/ 1282542 h 4340073"/>
              <a:gd name="connsiteX53" fmla="*/ 812529 w 2684164"/>
              <a:gd name="connsiteY53" fmla="*/ 1198721 h 4340073"/>
              <a:gd name="connsiteX54" fmla="*/ 780144 w 2684164"/>
              <a:gd name="connsiteY54" fmla="*/ 1151573 h 4340073"/>
              <a:gd name="connsiteX55" fmla="*/ 761571 w 2684164"/>
              <a:gd name="connsiteY55" fmla="*/ 1070134 h 4340073"/>
              <a:gd name="connsiteX56" fmla="*/ 805387 w 2684164"/>
              <a:gd name="connsiteY56" fmla="*/ 1034892 h 4340073"/>
              <a:gd name="connsiteX57" fmla="*/ 808720 w 2684164"/>
              <a:gd name="connsiteY57" fmla="*/ 976789 h 4340073"/>
              <a:gd name="connsiteX58" fmla="*/ 821102 w 2684164"/>
              <a:gd name="connsiteY58" fmla="*/ 901065 h 4340073"/>
              <a:gd name="connsiteX59" fmla="*/ 830151 w 2684164"/>
              <a:gd name="connsiteY59" fmla="*/ 833914 h 4340073"/>
              <a:gd name="connsiteX60" fmla="*/ 844915 w 2684164"/>
              <a:gd name="connsiteY60" fmla="*/ 795814 h 4340073"/>
              <a:gd name="connsiteX61" fmla="*/ 860154 w 2684164"/>
              <a:gd name="connsiteY61" fmla="*/ 762475 h 4340073"/>
              <a:gd name="connsiteX62" fmla="*/ 833961 w 2684164"/>
              <a:gd name="connsiteY62" fmla="*/ 696754 h 4340073"/>
              <a:gd name="connsiteX63" fmla="*/ 818245 w 2684164"/>
              <a:gd name="connsiteY63" fmla="*/ 573405 h 4340073"/>
              <a:gd name="connsiteX64" fmla="*/ 787764 w 2684164"/>
              <a:gd name="connsiteY64" fmla="*/ 536259 h 4340073"/>
              <a:gd name="connsiteX65" fmla="*/ 770143 w 2684164"/>
              <a:gd name="connsiteY65" fmla="*/ 505777 h 4340073"/>
              <a:gd name="connsiteX66" fmla="*/ 747283 w 2684164"/>
              <a:gd name="connsiteY66" fmla="*/ 430054 h 4340073"/>
              <a:gd name="connsiteX67" fmla="*/ 720137 w 2684164"/>
              <a:gd name="connsiteY67" fmla="*/ 349091 h 4340073"/>
              <a:gd name="connsiteX68" fmla="*/ 732519 w 2684164"/>
              <a:gd name="connsiteY68" fmla="*/ 321469 h 4340073"/>
              <a:gd name="connsiteX69" fmla="*/ 729187 w 2684164"/>
              <a:gd name="connsiteY69" fmla="*/ 256223 h 4340073"/>
              <a:gd name="connsiteX70" fmla="*/ 710137 w 2684164"/>
              <a:gd name="connsiteY70" fmla="*/ 241935 h 4340073"/>
              <a:gd name="connsiteX71" fmla="*/ 702040 w 2684164"/>
              <a:gd name="connsiteY71" fmla="*/ 171451 h 4340073"/>
              <a:gd name="connsiteX72" fmla="*/ 668226 w 2684164"/>
              <a:gd name="connsiteY72" fmla="*/ 120015 h 4340073"/>
              <a:gd name="connsiteX73" fmla="*/ 679180 w 2684164"/>
              <a:gd name="connsiteY73" fmla="*/ 70485 h 4340073"/>
              <a:gd name="connsiteX74" fmla="*/ 650127 w 2684164"/>
              <a:gd name="connsiteY74" fmla="*/ 0 h 4340073"/>
              <a:gd name="connsiteX75" fmla="*/ 605837 w 2684164"/>
              <a:gd name="connsiteY75" fmla="*/ 10001 h 4340073"/>
              <a:gd name="connsiteX76" fmla="*/ 535352 w 2684164"/>
              <a:gd name="connsiteY76" fmla="*/ 85249 h 4340073"/>
              <a:gd name="connsiteX77" fmla="*/ 552497 w 2684164"/>
              <a:gd name="connsiteY77" fmla="*/ 158591 h 4340073"/>
              <a:gd name="connsiteX78" fmla="*/ 545831 w 2684164"/>
              <a:gd name="connsiteY78" fmla="*/ 234792 h 4340073"/>
              <a:gd name="connsiteX79" fmla="*/ 498205 w 2684164"/>
              <a:gd name="connsiteY79" fmla="*/ 313373 h 4340073"/>
              <a:gd name="connsiteX80" fmla="*/ 453913 w 2684164"/>
              <a:gd name="connsiteY80" fmla="*/ 408147 h 4340073"/>
              <a:gd name="connsiteX81" fmla="*/ 361044 w 2684164"/>
              <a:gd name="connsiteY81" fmla="*/ 381476 h 4340073"/>
              <a:gd name="connsiteX82" fmla="*/ 293418 w 2684164"/>
              <a:gd name="connsiteY82" fmla="*/ 441960 h 4340073"/>
              <a:gd name="connsiteX83" fmla="*/ 263413 w 2684164"/>
              <a:gd name="connsiteY83" fmla="*/ 513874 h 4340073"/>
              <a:gd name="connsiteX84" fmla="*/ 314848 w 2684164"/>
              <a:gd name="connsiteY84" fmla="*/ 574834 h 4340073"/>
              <a:gd name="connsiteX85" fmla="*/ 228646 w 2684164"/>
              <a:gd name="connsiteY85" fmla="*/ 711995 h 4340073"/>
              <a:gd name="connsiteX86" fmla="*/ 255318 w 2684164"/>
              <a:gd name="connsiteY86" fmla="*/ 758667 h 4340073"/>
              <a:gd name="connsiteX87" fmla="*/ 241029 w 2684164"/>
              <a:gd name="connsiteY87" fmla="*/ 834390 h 4340073"/>
              <a:gd name="connsiteX88" fmla="*/ 295798 w 2684164"/>
              <a:gd name="connsiteY88" fmla="*/ 849630 h 4340073"/>
              <a:gd name="connsiteX89" fmla="*/ 343899 w 2684164"/>
              <a:gd name="connsiteY89" fmla="*/ 872966 h 4340073"/>
              <a:gd name="connsiteX90" fmla="*/ 317230 w 2684164"/>
              <a:gd name="connsiteY90" fmla="*/ 957263 h 4340073"/>
              <a:gd name="connsiteX91" fmla="*/ 314849 w 2684164"/>
              <a:gd name="connsiteY91" fmla="*/ 1051560 h 4340073"/>
              <a:gd name="connsiteX92" fmla="*/ 231506 w 2684164"/>
              <a:gd name="connsiteY92" fmla="*/ 1096803 h 4340073"/>
              <a:gd name="connsiteX93" fmla="*/ 152447 w 2684164"/>
              <a:gd name="connsiteY93" fmla="*/ 1095376 h 4340073"/>
              <a:gd name="connsiteX94" fmla="*/ 159114 w 2684164"/>
              <a:gd name="connsiteY94" fmla="*/ 1245395 h 4340073"/>
              <a:gd name="connsiteX95" fmla="*/ 221503 w 2684164"/>
              <a:gd name="connsiteY95" fmla="*/ 1283494 h 4340073"/>
              <a:gd name="connsiteX96" fmla="*/ 210073 w 2684164"/>
              <a:gd name="connsiteY96" fmla="*/ 1344454 h 4340073"/>
              <a:gd name="connsiteX97" fmla="*/ 292464 w 2684164"/>
              <a:gd name="connsiteY97" fmla="*/ 1416368 h 4340073"/>
              <a:gd name="connsiteX98" fmla="*/ 272938 w 2684164"/>
              <a:gd name="connsiteY98" fmla="*/ 1466374 h 4340073"/>
              <a:gd name="connsiteX99" fmla="*/ 237219 w 2684164"/>
              <a:gd name="connsiteY99" fmla="*/ 1567339 h 4340073"/>
              <a:gd name="connsiteX100" fmla="*/ 212455 w 2684164"/>
              <a:gd name="connsiteY100" fmla="*/ 1594485 h 4340073"/>
              <a:gd name="connsiteX101" fmla="*/ 152923 w 2684164"/>
              <a:gd name="connsiteY101" fmla="*/ 1602105 h 4340073"/>
              <a:gd name="connsiteX102" fmla="*/ 96249 w 2684164"/>
              <a:gd name="connsiteY102" fmla="*/ 1652111 h 4340073"/>
              <a:gd name="connsiteX103" fmla="*/ 35289 w 2684164"/>
              <a:gd name="connsiteY103" fmla="*/ 1684497 h 4340073"/>
              <a:gd name="connsiteX104" fmla="*/ 11001 w 2684164"/>
              <a:gd name="connsiteY104" fmla="*/ 1750219 h 4340073"/>
              <a:gd name="connsiteX105" fmla="*/ 523 w 2684164"/>
              <a:gd name="connsiteY105" fmla="*/ 1875473 h 4340073"/>
              <a:gd name="connsiteX106" fmla="*/ 29098 w 2684164"/>
              <a:gd name="connsiteY106" fmla="*/ 1938814 h 4340073"/>
              <a:gd name="connsiteX107" fmla="*/ 79104 w 2684164"/>
              <a:gd name="connsiteY107" fmla="*/ 1993107 h 4340073"/>
              <a:gd name="connsiteX108" fmla="*/ 166258 w 2684164"/>
              <a:gd name="connsiteY108" fmla="*/ 2037874 h 4340073"/>
              <a:gd name="connsiteX109" fmla="*/ 241505 w 2684164"/>
              <a:gd name="connsiteY109" fmla="*/ 2100263 h 4340073"/>
              <a:gd name="connsiteX110" fmla="*/ 265318 w 2684164"/>
              <a:gd name="connsiteY110" fmla="*/ 2182654 h 4340073"/>
              <a:gd name="connsiteX111" fmla="*/ 318182 w 2684164"/>
              <a:gd name="connsiteY111" fmla="*/ 2265045 h 4340073"/>
              <a:gd name="connsiteX112" fmla="*/ 443436 w 2684164"/>
              <a:gd name="connsiteY112" fmla="*/ 2258854 h 4340073"/>
              <a:gd name="connsiteX113" fmla="*/ 472010 w 2684164"/>
              <a:gd name="connsiteY113" fmla="*/ 2296954 h 4340073"/>
              <a:gd name="connsiteX114" fmla="*/ 510111 w 2684164"/>
              <a:gd name="connsiteY114" fmla="*/ 2330292 h 4340073"/>
              <a:gd name="connsiteX115" fmla="*/ 541067 w 2684164"/>
              <a:gd name="connsiteY115" fmla="*/ 2318385 h 4340073"/>
              <a:gd name="connsiteX116" fmla="*/ 564403 w 2684164"/>
              <a:gd name="connsiteY116" fmla="*/ 2392680 h 4340073"/>
              <a:gd name="connsiteX117" fmla="*/ 543448 w 2684164"/>
              <a:gd name="connsiteY117" fmla="*/ 2461737 h 4340073"/>
              <a:gd name="connsiteX118" fmla="*/ 497728 w 2684164"/>
              <a:gd name="connsiteY118" fmla="*/ 2511267 h 4340073"/>
              <a:gd name="connsiteX119" fmla="*/ 499633 w 2684164"/>
              <a:gd name="connsiteY119" fmla="*/ 2549843 h 4340073"/>
              <a:gd name="connsiteX120" fmla="*/ 491061 w 2684164"/>
              <a:gd name="connsiteY120" fmla="*/ 2611279 h 4340073"/>
              <a:gd name="connsiteX121" fmla="*/ 524398 w 2684164"/>
              <a:gd name="connsiteY121" fmla="*/ 2648902 h 4340073"/>
              <a:gd name="connsiteX122" fmla="*/ 532018 w 2684164"/>
              <a:gd name="connsiteY122" fmla="*/ 2681764 h 4340073"/>
              <a:gd name="connsiteX123" fmla="*/ 564879 w 2684164"/>
              <a:gd name="connsiteY123" fmla="*/ 2642236 h 4340073"/>
              <a:gd name="connsiteX124" fmla="*/ 598217 w 2684164"/>
              <a:gd name="connsiteY124" fmla="*/ 2584610 h 4340073"/>
              <a:gd name="connsiteX125" fmla="*/ 655366 w 2684164"/>
              <a:gd name="connsiteY125" fmla="*/ 2589848 h 4340073"/>
              <a:gd name="connsiteX126" fmla="*/ 717279 w 2684164"/>
              <a:gd name="connsiteY126" fmla="*/ 2680812 h 4340073"/>
              <a:gd name="connsiteX127" fmla="*/ 755855 w 2684164"/>
              <a:gd name="connsiteY127" fmla="*/ 2739390 h 4340073"/>
              <a:gd name="connsiteX128" fmla="*/ 713945 w 2684164"/>
              <a:gd name="connsiteY128" fmla="*/ 2816067 h 4340073"/>
              <a:gd name="connsiteX129" fmla="*/ 642032 w 2684164"/>
              <a:gd name="connsiteY129" fmla="*/ 2851785 h 4340073"/>
              <a:gd name="connsiteX130" fmla="*/ 592978 w 2684164"/>
              <a:gd name="connsiteY130" fmla="*/ 2914174 h 4340073"/>
              <a:gd name="connsiteX131" fmla="*/ 526779 w 2684164"/>
              <a:gd name="connsiteY131" fmla="*/ 2938462 h 4340073"/>
              <a:gd name="connsiteX132" fmla="*/ 497252 w 2684164"/>
              <a:gd name="connsiteY132" fmla="*/ 2980373 h 4340073"/>
              <a:gd name="connsiteX133" fmla="*/ 527732 w 2684164"/>
              <a:gd name="connsiteY133" fmla="*/ 3081814 h 4340073"/>
              <a:gd name="connsiteX134" fmla="*/ 533923 w 2684164"/>
              <a:gd name="connsiteY134" fmla="*/ 3220403 h 4340073"/>
              <a:gd name="connsiteX135" fmla="*/ 588692 w 2684164"/>
              <a:gd name="connsiteY135" fmla="*/ 3276601 h 4340073"/>
              <a:gd name="connsiteX136" fmla="*/ 614886 w 2684164"/>
              <a:gd name="connsiteY136" fmla="*/ 3342323 h 4340073"/>
              <a:gd name="connsiteX137" fmla="*/ 586311 w 2684164"/>
              <a:gd name="connsiteY137" fmla="*/ 3392329 h 4340073"/>
              <a:gd name="connsiteX138" fmla="*/ 586310 w 2684164"/>
              <a:gd name="connsiteY138" fmla="*/ 3450432 h 4340073"/>
              <a:gd name="connsiteX139" fmla="*/ 562498 w 2684164"/>
              <a:gd name="connsiteY139" fmla="*/ 3493294 h 4340073"/>
              <a:gd name="connsiteX140" fmla="*/ 546781 w 2684164"/>
              <a:gd name="connsiteY140" fmla="*/ 3561398 h 4340073"/>
              <a:gd name="connsiteX141" fmla="*/ 538686 w 2684164"/>
              <a:gd name="connsiteY141" fmla="*/ 3611404 h 4340073"/>
              <a:gd name="connsiteX142" fmla="*/ 519635 w 2684164"/>
              <a:gd name="connsiteY142" fmla="*/ 3654266 h 4340073"/>
              <a:gd name="connsiteX143" fmla="*/ 547258 w 2684164"/>
              <a:gd name="connsiteY143" fmla="*/ 3685223 h 4340073"/>
              <a:gd name="connsiteX144" fmla="*/ 600598 w 2684164"/>
              <a:gd name="connsiteY144" fmla="*/ 3699034 h 4340073"/>
              <a:gd name="connsiteX145" fmla="*/ 659653 w 2684164"/>
              <a:gd name="connsiteY145" fmla="*/ 3678556 h 4340073"/>
              <a:gd name="connsiteX146" fmla="*/ 661558 w 2684164"/>
              <a:gd name="connsiteY146" fmla="*/ 3725703 h 4340073"/>
              <a:gd name="connsiteX147" fmla="*/ 717279 w 2684164"/>
              <a:gd name="connsiteY147" fmla="*/ 3725704 h 4340073"/>
              <a:gd name="connsiteX148" fmla="*/ 781573 w 2684164"/>
              <a:gd name="connsiteY148" fmla="*/ 3743801 h 4340073"/>
              <a:gd name="connsiteX149" fmla="*/ 807767 w 2684164"/>
              <a:gd name="connsiteY149" fmla="*/ 3792379 h 4340073"/>
              <a:gd name="connsiteX150" fmla="*/ 844438 w 2684164"/>
              <a:gd name="connsiteY150" fmla="*/ 3798094 h 4340073"/>
              <a:gd name="connsiteX151" fmla="*/ 872061 w 2684164"/>
              <a:gd name="connsiteY151" fmla="*/ 3815716 h 4340073"/>
              <a:gd name="connsiteX152" fmla="*/ 890158 w 2684164"/>
              <a:gd name="connsiteY152" fmla="*/ 3836194 h 4340073"/>
              <a:gd name="connsiteX153" fmla="*/ 897778 w 2684164"/>
              <a:gd name="connsiteY153" fmla="*/ 3866674 h 4340073"/>
              <a:gd name="connsiteX154" fmla="*/ 913018 w 2684164"/>
              <a:gd name="connsiteY154" fmla="*/ 3889534 h 4340073"/>
              <a:gd name="connsiteX155" fmla="*/ 957309 w 2684164"/>
              <a:gd name="connsiteY155" fmla="*/ 3922872 h 4340073"/>
              <a:gd name="connsiteX156" fmla="*/ 989218 w 2684164"/>
              <a:gd name="connsiteY156" fmla="*/ 3973354 h 4340073"/>
              <a:gd name="connsiteX157" fmla="*/ 1004458 w 2684164"/>
              <a:gd name="connsiteY157" fmla="*/ 3996214 h 4340073"/>
              <a:gd name="connsiteX158" fmla="*/ 1027318 w 2684164"/>
              <a:gd name="connsiteY158" fmla="*/ 4034314 h 4340073"/>
              <a:gd name="connsiteX159" fmla="*/ 1060179 w 2684164"/>
              <a:gd name="connsiteY159" fmla="*/ 4120039 h 4340073"/>
              <a:gd name="connsiteX160" fmla="*/ 1136856 w 2684164"/>
              <a:gd name="connsiteY160" fmla="*/ 4154329 h 4340073"/>
              <a:gd name="connsiteX161" fmla="*/ 1166383 w 2684164"/>
              <a:gd name="connsiteY161" fmla="*/ 4216241 h 4340073"/>
              <a:gd name="connsiteX162" fmla="*/ 1203054 w 2684164"/>
              <a:gd name="connsiteY162" fmla="*/ 4211479 h 4340073"/>
              <a:gd name="connsiteX163" fmla="*/ 1246393 w 2684164"/>
              <a:gd name="connsiteY163" fmla="*/ 4259581 h 4340073"/>
              <a:gd name="connsiteX164" fmla="*/ 1309258 w 2684164"/>
              <a:gd name="connsiteY164" fmla="*/ 4340067 h 4340073"/>
              <a:gd name="connsiteX165" fmla="*/ 1337833 w 2684164"/>
              <a:gd name="connsiteY165" fmla="*/ 4288631 h 4340073"/>
              <a:gd name="connsiteX166" fmla="*/ 1334023 w 2684164"/>
              <a:gd name="connsiteY166" fmla="*/ 4254342 h 4340073"/>
              <a:gd name="connsiteX167" fmla="*/ 1405938 w 2684164"/>
              <a:gd name="connsiteY167" fmla="*/ 4201002 h 4340073"/>
              <a:gd name="connsiteX168" fmla="*/ 1407842 w 2684164"/>
              <a:gd name="connsiteY168" fmla="*/ 4185285 h 4340073"/>
              <a:gd name="connsiteX169" fmla="*/ 1426098 w 2684164"/>
              <a:gd name="connsiteY169" fmla="*/ 4198779 h 4340073"/>
              <a:gd name="connsiteX170" fmla="*/ 1480708 w 2684164"/>
              <a:gd name="connsiteY170" fmla="*/ 4174014 h 4340073"/>
              <a:gd name="connsiteX171" fmla="*/ 1545478 w 2684164"/>
              <a:gd name="connsiteY171" fmla="*/ 4156234 h 4340073"/>
              <a:gd name="connsiteX172" fmla="*/ 1582308 w 2684164"/>
              <a:gd name="connsiteY172" fmla="*/ 4113689 h 4340073"/>
              <a:gd name="connsiteX173" fmla="*/ 1617868 w 2684164"/>
              <a:gd name="connsiteY173" fmla="*/ 4078129 h 4340073"/>
              <a:gd name="connsiteX174" fmla="*/ 1695973 w 2684164"/>
              <a:gd name="connsiteY174" fmla="*/ 4055904 h 4340073"/>
              <a:gd name="connsiteX175" fmla="*/ 1781698 w 2684164"/>
              <a:gd name="connsiteY175" fmla="*/ 4020344 h 4340073"/>
              <a:gd name="connsiteX176" fmla="*/ 1895998 w 2684164"/>
              <a:gd name="connsiteY176" fmla="*/ 3973354 h 4340073"/>
              <a:gd name="connsiteX177" fmla="*/ 1979818 w 2684164"/>
              <a:gd name="connsiteY177" fmla="*/ 3925729 h 4340073"/>
              <a:gd name="connsiteX178" fmla="*/ 2071258 w 2684164"/>
              <a:gd name="connsiteY178" fmla="*/ 3869214 h 4340073"/>
              <a:gd name="connsiteX179" fmla="*/ 2145553 w 2684164"/>
              <a:gd name="connsiteY179" fmla="*/ 3781584 h 4340073"/>
              <a:gd name="connsiteX180" fmla="*/ 2172223 w 2684164"/>
              <a:gd name="connsiteY180" fmla="*/ 3703479 h 4340073"/>
              <a:gd name="connsiteX181" fmla="*/ 2183653 w 2684164"/>
              <a:gd name="connsiteY181" fmla="*/ 3649504 h 4340073"/>
              <a:gd name="connsiteX182" fmla="*/ 2109993 w 2684164"/>
              <a:gd name="connsiteY182" fmla="*/ 3613309 h 4340073"/>
              <a:gd name="connsiteX183" fmla="*/ 2132853 w 2684164"/>
              <a:gd name="connsiteY183" fmla="*/ 3659029 h 4340073"/>
              <a:gd name="connsiteX184" fmla="*/ 2115073 w 2684164"/>
              <a:gd name="connsiteY184" fmla="*/ 3690779 h 4340073"/>
              <a:gd name="connsiteX185" fmla="*/ 2096023 w 2684164"/>
              <a:gd name="connsiteY185" fmla="*/ 3649504 h 4340073"/>
              <a:gd name="connsiteX186" fmla="*/ 2038873 w 2684164"/>
              <a:gd name="connsiteY186" fmla="*/ 3659029 h 4340073"/>
              <a:gd name="connsiteX187" fmla="*/ 2048398 w 2684164"/>
              <a:gd name="connsiteY187" fmla="*/ 3729514 h 4340073"/>
              <a:gd name="connsiteX188" fmla="*/ 2071258 w 2684164"/>
              <a:gd name="connsiteY188" fmla="*/ 3744754 h 4340073"/>
              <a:gd name="connsiteX189" fmla="*/ 2086498 w 2684164"/>
              <a:gd name="connsiteY189" fmla="*/ 3775234 h 4340073"/>
              <a:gd name="connsiteX190" fmla="*/ 2078878 w 2684164"/>
              <a:gd name="connsiteY190" fmla="*/ 3820954 h 4340073"/>
              <a:gd name="connsiteX191" fmla="*/ 2002678 w 2684164"/>
              <a:gd name="connsiteY191" fmla="*/ 3775234 h 4340073"/>
              <a:gd name="connsiteX192" fmla="*/ 1987438 w 2684164"/>
              <a:gd name="connsiteY192" fmla="*/ 3676174 h 4340073"/>
              <a:gd name="connsiteX193" fmla="*/ 1964578 w 2684164"/>
              <a:gd name="connsiteY193" fmla="*/ 3653314 h 4340073"/>
              <a:gd name="connsiteX194" fmla="*/ 1972198 w 2684164"/>
              <a:gd name="connsiteY194" fmla="*/ 3607594 h 4340073"/>
              <a:gd name="connsiteX195" fmla="*/ 2017918 w 2684164"/>
              <a:gd name="connsiteY195" fmla="*/ 3599974 h 4340073"/>
              <a:gd name="connsiteX196" fmla="*/ 2025538 w 2684164"/>
              <a:gd name="connsiteY196" fmla="*/ 3546634 h 4340073"/>
              <a:gd name="connsiteX197" fmla="*/ 2056018 w 2684164"/>
              <a:gd name="connsiteY197" fmla="*/ 3554254 h 4340073"/>
              <a:gd name="connsiteX198" fmla="*/ 2086498 w 2684164"/>
              <a:gd name="connsiteY198" fmla="*/ 3516154 h 4340073"/>
              <a:gd name="connsiteX199" fmla="*/ 2116978 w 2684164"/>
              <a:gd name="connsiteY199" fmla="*/ 3485674 h 4340073"/>
              <a:gd name="connsiteX200" fmla="*/ 2132218 w 2684164"/>
              <a:gd name="connsiteY200" fmla="*/ 3462814 h 4340073"/>
              <a:gd name="connsiteX201" fmla="*/ 2162698 w 2684164"/>
              <a:gd name="connsiteY201" fmla="*/ 3439954 h 4340073"/>
              <a:gd name="connsiteX202" fmla="*/ 2231278 w 2684164"/>
              <a:gd name="connsiteY202" fmla="*/ 3348514 h 4340073"/>
              <a:gd name="connsiteX203" fmla="*/ 2238898 w 2684164"/>
              <a:gd name="connsiteY203" fmla="*/ 3318034 h 4340073"/>
              <a:gd name="connsiteX204" fmla="*/ 2261758 w 2684164"/>
              <a:gd name="connsiteY204" fmla="*/ 3257074 h 4340073"/>
              <a:gd name="connsiteX205" fmla="*/ 2269378 w 2684164"/>
              <a:gd name="connsiteY205" fmla="*/ 3211354 h 4340073"/>
              <a:gd name="connsiteX206" fmla="*/ 2292238 w 2684164"/>
              <a:gd name="connsiteY206" fmla="*/ 3165634 h 4340073"/>
              <a:gd name="connsiteX207" fmla="*/ 2307478 w 2684164"/>
              <a:gd name="connsiteY207" fmla="*/ 3127534 h 4340073"/>
              <a:gd name="connsiteX208" fmla="*/ 2345578 w 2684164"/>
              <a:gd name="connsiteY208" fmla="*/ 3112294 h 4340073"/>
              <a:gd name="connsiteX209" fmla="*/ 2368438 w 2684164"/>
              <a:gd name="connsiteY209" fmla="*/ 3097054 h 4340073"/>
              <a:gd name="connsiteX210" fmla="*/ 2487977 w 2684164"/>
              <a:gd name="connsiteY210" fmla="*/ 3067050 h 4340073"/>
              <a:gd name="connsiteX211" fmla="*/ 2586085 w 2684164"/>
              <a:gd name="connsiteY211" fmla="*/ 3063717 h 4340073"/>
              <a:gd name="connsiteX212" fmla="*/ 2678476 w 2684164"/>
              <a:gd name="connsiteY212" fmla="*/ 3054668 h 4340073"/>
              <a:gd name="connsiteX0" fmla="*/ 2678476 w 2684164"/>
              <a:gd name="connsiteY0" fmla="*/ 3054668 h 4340073"/>
              <a:gd name="connsiteX1" fmla="*/ 2673238 w 2684164"/>
              <a:gd name="connsiteY1" fmla="*/ 3028474 h 4340073"/>
              <a:gd name="connsiteX2" fmla="*/ 2665618 w 2684164"/>
              <a:gd name="connsiteY2" fmla="*/ 2975134 h 4340073"/>
              <a:gd name="connsiteX3" fmla="*/ 2623708 w 2684164"/>
              <a:gd name="connsiteY3" fmla="*/ 2967038 h 4340073"/>
              <a:gd name="connsiteX4" fmla="*/ 2560367 w 2684164"/>
              <a:gd name="connsiteY4" fmla="*/ 2966561 h 4340073"/>
              <a:gd name="connsiteX5" fmla="*/ 2519410 w 2684164"/>
              <a:gd name="connsiteY5" fmla="*/ 2908936 h 4340073"/>
              <a:gd name="connsiteX6" fmla="*/ 2457021 w 2684164"/>
              <a:gd name="connsiteY6" fmla="*/ 2905601 h 4340073"/>
              <a:gd name="connsiteX7" fmla="*/ 2410349 w 2684164"/>
              <a:gd name="connsiteY7" fmla="*/ 2889885 h 4340073"/>
              <a:gd name="connsiteX8" fmla="*/ 2376058 w 2684164"/>
              <a:gd name="connsiteY8" fmla="*/ 2876074 h 4340073"/>
              <a:gd name="connsiteX9" fmla="*/ 2347960 w 2684164"/>
              <a:gd name="connsiteY9" fmla="*/ 2856071 h 4340073"/>
              <a:gd name="connsiteX10" fmla="*/ 2293190 w 2684164"/>
              <a:gd name="connsiteY10" fmla="*/ 2824163 h 4340073"/>
              <a:gd name="connsiteX11" fmla="*/ 2218895 w 2684164"/>
              <a:gd name="connsiteY11" fmla="*/ 2864167 h 4340073"/>
              <a:gd name="connsiteX12" fmla="*/ 2178414 w 2684164"/>
              <a:gd name="connsiteY12" fmla="*/ 2825116 h 4340073"/>
              <a:gd name="connsiteX13" fmla="*/ 2143172 w 2684164"/>
              <a:gd name="connsiteY13" fmla="*/ 2746058 h 4340073"/>
              <a:gd name="connsiteX14" fmla="*/ 2123646 w 2684164"/>
              <a:gd name="connsiteY14" fmla="*/ 2684621 h 4340073"/>
              <a:gd name="connsiteX15" fmla="*/ 2105549 w 2684164"/>
              <a:gd name="connsiteY15" fmla="*/ 2649379 h 4340073"/>
              <a:gd name="connsiteX16" fmla="*/ 2104119 w 2684164"/>
              <a:gd name="connsiteY16" fmla="*/ 2600801 h 4340073"/>
              <a:gd name="connsiteX17" fmla="*/ 2026490 w 2684164"/>
              <a:gd name="connsiteY17" fmla="*/ 2686051 h 4340073"/>
              <a:gd name="connsiteX18" fmla="*/ 1959340 w 2684164"/>
              <a:gd name="connsiteY18" fmla="*/ 2754154 h 4340073"/>
              <a:gd name="connsiteX19" fmla="*/ 1912191 w 2684164"/>
              <a:gd name="connsiteY19" fmla="*/ 2713196 h 4340073"/>
              <a:gd name="connsiteX20" fmla="*/ 1775507 w 2684164"/>
              <a:gd name="connsiteY20" fmla="*/ 2699862 h 4340073"/>
              <a:gd name="connsiteX21" fmla="*/ 1677399 w 2684164"/>
              <a:gd name="connsiteY21" fmla="*/ 2689860 h 4340073"/>
              <a:gd name="connsiteX22" fmla="*/ 1606915 w 2684164"/>
              <a:gd name="connsiteY22" fmla="*/ 2582229 h 4340073"/>
              <a:gd name="connsiteX23" fmla="*/ 1542145 w 2684164"/>
              <a:gd name="connsiteY23" fmla="*/ 2584133 h 4340073"/>
              <a:gd name="connsiteX24" fmla="*/ 1517379 w 2684164"/>
              <a:gd name="connsiteY24" fmla="*/ 2563654 h 4340073"/>
              <a:gd name="connsiteX25" fmla="*/ 1469278 w 2684164"/>
              <a:gd name="connsiteY25" fmla="*/ 2381726 h 4340073"/>
              <a:gd name="connsiteX26" fmla="*/ 1438798 w 2684164"/>
              <a:gd name="connsiteY26" fmla="*/ 2289334 h 4340073"/>
              <a:gd name="connsiteX27" fmla="*/ 1400698 w 2684164"/>
              <a:gd name="connsiteY27" fmla="*/ 2220754 h 4340073"/>
              <a:gd name="connsiteX28" fmla="*/ 1385458 w 2684164"/>
              <a:gd name="connsiteY28" fmla="*/ 2197894 h 4340073"/>
              <a:gd name="connsiteX29" fmla="*/ 1374981 w 2684164"/>
              <a:gd name="connsiteY29" fmla="*/ 2152651 h 4340073"/>
              <a:gd name="connsiteX30" fmla="*/ 1369742 w 2684164"/>
              <a:gd name="connsiteY30" fmla="*/ 2052162 h 4340073"/>
              <a:gd name="connsiteX31" fmla="*/ 1384030 w 2684164"/>
              <a:gd name="connsiteY31" fmla="*/ 1982630 h 4340073"/>
              <a:gd name="connsiteX32" fmla="*/ 1315926 w 2684164"/>
              <a:gd name="connsiteY32" fmla="*/ 1917859 h 4340073"/>
              <a:gd name="connsiteX33" fmla="*/ 1282588 w 2684164"/>
              <a:gd name="connsiteY33" fmla="*/ 1912621 h 4340073"/>
              <a:gd name="connsiteX34" fmla="*/ 1184957 w 2684164"/>
              <a:gd name="connsiteY34" fmla="*/ 1853089 h 4340073"/>
              <a:gd name="connsiteX35" fmla="*/ 1126856 w 2684164"/>
              <a:gd name="connsiteY35" fmla="*/ 1863567 h 4340073"/>
              <a:gd name="connsiteX36" fmla="*/ 1074467 w 2684164"/>
              <a:gd name="connsiteY36" fmla="*/ 1897379 h 4340073"/>
              <a:gd name="connsiteX37" fmla="*/ 1025413 w 2684164"/>
              <a:gd name="connsiteY37" fmla="*/ 1923098 h 4340073"/>
              <a:gd name="connsiteX38" fmla="*/ 958738 w 2684164"/>
              <a:gd name="connsiteY38" fmla="*/ 1984058 h 4340073"/>
              <a:gd name="connsiteX39" fmla="*/ 909684 w 2684164"/>
              <a:gd name="connsiteY39" fmla="*/ 1941672 h 4340073"/>
              <a:gd name="connsiteX40" fmla="*/ 854917 w 2684164"/>
              <a:gd name="connsiteY40" fmla="*/ 1915002 h 4340073"/>
              <a:gd name="connsiteX41" fmla="*/ 823960 w 2684164"/>
              <a:gd name="connsiteY41" fmla="*/ 1889284 h 4340073"/>
              <a:gd name="connsiteX42" fmla="*/ 800624 w 2684164"/>
              <a:gd name="connsiteY42" fmla="*/ 1846898 h 4340073"/>
              <a:gd name="connsiteX43" fmla="*/ 814912 w 2684164"/>
              <a:gd name="connsiteY43" fmla="*/ 1789748 h 4340073"/>
              <a:gd name="connsiteX44" fmla="*/ 804433 w 2684164"/>
              <a:gd name="connsiteY44" fmla="*/ 1720215 h 4340073"/>
              <a:gd name="connsiteX45" fmla="*/ 783955 w 2684164"/>
              <a:gd name="connsiteY45" fmla="*/ 1625441 h 4340073"/>
              <a:gd name="connsiteX46" fmla="*/ 760141 w 2684164"/>
              <a:gd name="connsiteY46" fmla="*/ 1635919 h 4340073"/>
              <a:gd name="connsiteX47" fmla="*/ 701563 w 2684164"/>
              <a:gd name="connsiteY47" fmla="*/ 1571626 h 4340073"/>
              <a:gd name="connsiteX48" fmla="*/ 730138 w 2684164"/>
              <a:gd name="connsiteY48" fmla="*/ 1519714 h 4340073"/>
              <a:gd name="connsiteX49" fmla="*/ 777763 w 2684164"/>
              <a:gd name="connsiteY49" fmla="*/ 1455420 h 4340073"/>
              <a:gd name="connsiteX50" fmla="*/ 775858 w 2684164"/>
              <a:gd name="connsiteY50" fmla="*/ 1429227 h 4340073"/>
              <a:gd name="connsiteX51" fmla="*/ 818721 w 2684164"/>
              <a:gd name="connsiteY51" fmla="*/ 1375409 h 4340073"/>
              <a:gd name="connsiteX52" fmla="*/ 826818 w 2684164"/>
              <a:gd name="connsiteY52" fmla="*/ 1282542 h 4340073"/>
              <a:gd name="connsiteX53" fmla="*/ 812529 w 2684164"/>
              <a:gd name="connsiteY53" fmla="*/ 1198721 h 4340073"/>
              <a:gd name="connsiteX54" fmla="*/ 780144 w 2684164"/>
              <a:gd name="connsiteY54" fmla="*/ 1151573 h 4340073"/>
              <a:gd name="connsiteX55" fmla="*/ 761571 w 2684164"/>
              <a:gd name="connsiteY55" fmla="*/ 1070134 h 4340073"/>
              <a:gd name="connsiteX56" fmla="*/ 805387 w 2684164"/>
              <a:gd name="connsiteY56" fmla="*/ 1034892 h 4340073"/>
              <a:gd name="connsiteX57" fmla="*/ 808720 w 2684164"/>
              <a:gd name="connsiteY57" fmla="*/ 976789 h 4340073"/>
              <a:gd name="connsiteX58" fmla="*/ 821102 w 2684164"/>
              <a:gd name="connsiteY58" fmla="*/ 901065 h 4340073"/>
              <a:gd name="connsiteX59" fmla="*/ 830151 w 2684164"/>
              <a:gd name="connsiteY59" fmla="*/ 833914 h 4340073"/>
              <a:gd name="connsiteX60" fmla="*/ 844915 w 2684164"/>
              <a:gd name="connsiteY60" fmla="*/ 795814 h 4340073"/>
              <a:gd name="connsiteX61" fmla="*/ 860154 w 2684164"/>
              <a:gd name="connsiteY61" fmla="*/ 762475 h 4340073"/>
              <a:gd name="connsiteX62" fmla="*/ 833961 w 2684164"/>
              <a:gd name="connsiteY62" fmla="*/ 696754 h 4340073"/>
              <a:gd name="connsiteX63" fmla="*/ 818245 w 2684164"/>
              <a:gd name="connsiteY63" fmla="*/ 573405 h 4340073"/>
              <a:gd name="connsiteX64" fmla="*/ 787764 w 2684164"/>
              <a:gd name="connsiteY64" fmla="*/ 536259 h 4340073"/>
              <a:gd name="connsiteX65" fmla="*/ 770143 w 2684164"/>
              <a:gd name="connsiteY65" fmla="*/ 505777 h 4340073"/>
              <a:gd name="connsiteX66" fmla="*/ 747283 w 2684164"/>
              <a:gd name="connsiteY66" fmla="*/ 430054 h 4340073"/>
              <a:gd name="connsiteX67" fmla="*/ 720137 w 2684164"/>
              <a:gd name="connsiteY67" fmla="*/ 349091 h 4340073"/>
              <a:gd name="connsiteX68" fmla="*/ 732519 w 2684164"/>
              <a:gd name="connsiteY68" fmla="*/ 321469 h 4340073"/>
              <a:gd name="connsiteX69" fmla="*/ 729187 w 2684164"/>
              <a:gd name="connsiteY69" fmla="*/ 256223 h 4340073"/>
              <a:gd name="connsiteX70" fmla="*/ 710137 w 2684164"/>
              <a:gd name="connsiteY70" fmla="*/ 241935 h 4340073"/>
              <a:gd name="connsiteX71" fmla="*/ 702040 w 2684164"/>
              <a:gd name="connsiteY71" fmla="*/ 171451 h 4340073"/>
              <a:gd name="connsiteX72" fmla="*/ 668226 w 2684164"/>
              <a:gd name="connsiteY72" fmla="*/ 120015 h 4340073"/>
              <a:gd name="connsiteX73" fmla="*/ 679180 w 2684164"/>
              <a:gd name="connsiteY73" fmla="*/ 70485 h 4340073"/>
              <a:gd name="connsiteX74" fmla="*/ 650127 w 2684164"/>
              <a:gd name="connsiteY74" fmla="*/ 0 h 4340073"/>
              <a:gd name="connsiteX75" fmla="*/ 605837 w 2684164"/>
              <a:gd name="connsiteY75" fmla="*/ 10001 h 4340073"/>
              <a:gd name="connsiteX76" fmla="*/ 535352 w 2684164"/>
              <a:gd name="connsiteY76" fmla="*/ 85249 h 4340073"/>
              <a:gd name="connsiteX77" fmla="*/ 552497 w 2684164"/>
              <a:gd name="connsiteY77" fmla="*/ 158591 h 4340073"/>
              <a:gd name="connsiteX78" fmla="*/ 545831 w 2684164"/>
              <a:gd name="connsiteY78" fmla="*/ 234792 h 4340073"/>
              <a:gd name="connsiteX79" fmla="*/ 498205 w 2684164"/>
              <a:gd name="connsiteY79" fmla="*/ 313373 h 4340073"/>
              <a:gd name="connsiteX80" fmla="*/ 453913 w 2684164"/>
              <a:gd name="connsiteY80" fmla="*/ 408147 h 4340073"/>
              <a:gd name="connsiteX81" fmla="*/ 361044 w 2684164"/>
              <a:gd name="connsiteY81" fmla="*/ 381476 h 4340073"/>
              <a:gd name="connsiteX82" fmla="*/ 293418 w 2684164"/>
              <a:gd name="connsiteY82" fmla="*/ 441960 h 4340073"/>
              <a:gd name="connsiteX83" fmla="*/ 263413 w 2684164"/>
              <a:gd name="connsiteY83" fmla="*/ 513874 h 4340073"/>
              <a:gd name="connsiteX84" fmla="*/ 314848 w 2684164"/>
              <a:gd name="connsiteY84" fmla="*/ 574834 h 4340073"/>
              <a:gd name="connsiteX85" fmla="*/ 228646 w 2684164"/>
              <a:gd name="connsiteY85" fmla="*/ 711995 h 4340073"/>
              <a:gd name="connsiteX86" fmla="*/ 255318 w 2684164"/>
              <a:gd name="connsiteY86" fmla="*/ 758667 h 4340073"/>
              <a:gd name="connsiteX87" fmla="*/ 241029 w 2684164"/>
              <a:gd name="connsiteY87" fmla="*/ 834390 h 4340073"/>
              <a:gd name="connsiteX88" fmla="*/ 295798 w 2684164"/>
              <a:gd name="connsiteY88" fmla="*/ 849630 h 4340073"/>
              <a:gd name="connsiteX89" fmla="*/ 343899 w 2684164"/>
              <a:gd name="connsiteY89" fmla="*/ 872966 h 4340073"/>
              <a:gd name="connsiteX90" fmla="*/ 317230 w 2684164"/>
              <a:gd name="connsiteY90" fmla="*/ 957263 h 4340073"/>
              <a:gd name="connsiteX91" fmla="*/ 314849 w 2684164"/>
              <a:gd name="connsiteY91" fmla="*/ 1051560 h 4340073"/>
              <a:gd name="connsiteX92" fmla="*/ 231506 w 2684164"/>
              <a:gd name="connsiteY92" fmla="*/ 1096803 h 4340073"/>
              <a:gd name="connsiteX93" fmla="*/ 152447 w 2684164"/>
              <a:gd name="connsiteY93" fmla="*/ 1095376 h 4340073"/>
              <a:gd name="connsiteX94" fmla="*/ 159114 w 2684164"/>
              <a:gd name="connsiteY94" fmla="*/ 1245395 h 4340073"/>
              <a:gd name="connsiteX95" fmla="*/ 221503 w 2684164"/>
              <a:gd name="connsiteY95" fmla="*/ 1283494 h 4340073"/>
              <a:gd name="connsiteX96" fmla="*/ 210073 w 2684164"/>
              <a:gd name="connsiteY96" fmla="*/ 1344454 h 4340073"/>
              <a:gd name="connsiteX97" fmla="*/ 292464 w 2684164"/>
              <a:gd name="connsiteY97" fmla="*/ 1416368 h 4340073"/>
              <a:gd name="connsiteX98" fmla="*/ 272938 w 2684164"/>
              <a:gd name="connsiteY98" fmla="*/ 1466374 h 4340073"/>
              <a:gd name="connsiteX99" fmla="*/ 237219 w 2684164"/>
              <a:gd name="connsiteY99" fmla="*/ 1567339 h 4340073"/>
              <a:gd name="connsiteX100" fmla="*/ 212455 w 2684164"/>
              <a:gd name="connsiteY100" fmla="*/ 1594485 h 4340073"/>
              <a:gd name="connsiteX101" fmla="*/ 152923 w 2684164"/>
              <a:gd name="connsiteY101" fmla="*/ 1602105 h 4340073"/>
              <a:gd name="connsiteX102" fmla="*/ 96249 w 2684164"/>
              <a:gd name="connsiteY102" fmla="*/ 1652111 h 4340073"/>
              <a:gd name="connsiteX103" fmla="*/ 35289 w 2684164"/>
              <a:gd name="connsiteY103" fmla="*/ 1684497 h 4340073"/>
              <a:gd name="connsiteX104" fmla="*/ 11001 w 2684164"/>
              <a:gd name="connsiteY104" fmla="*/ 1750219 h 4340073"/>
              <a:gd name="connsiteX105" fmla="*/ 523 w 2684164"/>
              <a:gd name="connsiteY105" fmla="*/ 1875473 h 4340073"/>
              <a:gd name="connsiteX106" fmla="*/ 29098 w 2684164"/>
              <a:gd name="connsiteY106" fmla="*/ 1938814 h 4340073"/>
              <a:gd name="connsiteX107" fmla="*/ 79104 w 2684164"/>
              <a:gd name="connsiteY107" fmla="*/ 1993107 h 4340073"/>
              <a:gd name="connsiteX108" fmla="*/ 166258 w 2684164"/>
              <a:gd name="connsiteY108" fmla="*/ 2037874 h 4340073"/>
              <a:gd name="connsiteX109" fmla="*/ 241505 w 2684164"/>
              <a:gd name="connsiteY109" fmla="*/ 2100263 h 4340073"/>
              <a:gd name="connsiteX110" fmla="*/ 265318 w 2684164"/>
              <a:gd name="connsiteY110" fmla="*/ 2182654 h 4340073"/>
              <a:gd name="connsiteX111" fmla="*/ 318182 w 2684164"/>
              <a:gd name="connsiteY111" fmla="*/ 2265045 h 4340073"/>
              <a:gd name="connsiteX112" fmla="*/ 443436 w 2684164"/>
              <a:gd name="connsiteY112" fmla="*/ 2258854 h 4340073"/>
              <a:gd name="connsiteX113" fmla="*/ 472010 w 2684164"/>
              <a:gd name="connsiteY113" fmla="*/ 2296954 h 4340073"/>
              <a:gd name="connsiteX114" fmla="*/ 510111 w 2684164"/>
              <a:gd name="connsiteY114" fmla="*/ 2330292 h 4340073"/>
              <a:gd name="connsiteX115" fmla="*/ 541067 w 2684164"/>
              <a:gd name="connsiteY115" fmla="*/ 2318385 h 4340073"/>
              <a:gd name="connsiteX116" fmla="*/ 564403 w 2684164"/>
              <a:gd name="connsiteY116" fmla="*/ 2392680 h 4340073"/>
              <a:gd name="connsiteX117" fmla="*/ 543448 w 2684164"/>
              <a:gd name="connsiteY117" fmla="*/ 2461737 h 4340073"/>
              <a:gd name="connsiteX118" fmla="*/ 497728 w 2684164"/>
              <a:gd name="connsiteY118" fmla="*/ 2511267 h 4340073"/>
              <a:gd name="connsiteX119" fmla="*/ 499633 w 2684164"/>
              <a:gd name="connsiteY119" fmla="*/ 2549843 h 4340073"/>
              <a:gd name="connsiteX120" fmla="*/ 491061 w 2684164"/>
              <a:gd name="connsiteY120" fmla="*/ 2611279 h 4340073"/>
              <a:gd name="connsiteX121" fmla="*/ 524398 w 2684164"/>
              <a:gd name="connsiteY121" fmla="*/ 2648902 h 4340073"/>
              <a:gd name="connsiteX122" fmla="*/ 532018 w 2684164"/>
              <a:gd name="connsiteY122" fmla="*/ 2681764 h 4340073"/>
              <a:gd name="connsiteX123" fmla="*/ 564879 w 2684164"/>
              <a:gd name="connsiteY123" fmla="*/ 2642236 h 4340073"/>
              <a:gd name="connsiteX124" fmla="*/ 598217 w 2684164"/>
              <a:gd name="connsiteY124" fmla="*/ 2584610 h 4340073"/>
              <a:gd name="connsiteX125" fmla="*/ 655366 w 2684164"/>
              <a:gd name="connsiteY125" fmla="*/ 2589848 h 4340073"/>
              <a:gd name="connsiteX126" fmla="*/ 717279 w 2684164"/>
              <a:gd name="connsiteY126" fmla="*/ 2680812 h 4340073"/>
              <a:gd name="connsiteX127" fmla="*/ 755855 w 2684164"/>
              <a:gd name="connsiteY127" fmla="*/ 2739390 h 4340073"/>
              <a:gd name="connsiteX128" fmla="*/ 713945 w 2684164"/>
              <a:gd name="connsiteY128" fmla="*/ 2816067 h 4340073"/>
              <a:gd name="connsiteX129" fmla="*/ 642032 w 2684164"/>
              <a:gd name="connsiteY129" fmla="*/ 2851785 h 4340073"/>
              <a:gd name="connsiteX130" fmla="*/ 592978 w 2684164"/>
              <a:gd name="connsiteY130" fmla="*/ 2914174 h 4340073"/>
              <a:gd name="connsiteX131" fmla="*/ 526779 w 2684164"/>
              <a:gd name="connsiteY131" fmla="*/ 2938462 h 4340073"/>
              <a:gd name="connsiteX132" fmla="*/ 497252 w 2684164"/>
              <a:gd name="connsiteY132" fmla="*/ 2980373 h 4340073"/>
              <a:gd name="connsiteX133" fmla="*/ 527732 w 2684164"/>
              <a:gd name="connsiteY133" fmla="*/ 3081814 h 4340073"/>
              <a:gd name="connsiteX134" fmla="*/ 533923 w 2684164"/>
              <a:gd name="connsiteY134" fmla="*/ 3220403 h 4340073"/>
              <a:gd name="connsiteX135" fmla="*/ 588692 w 2684164"/>
              <a:gd name="connsiteY135" fmla="*/ 3276601 h 4340073"/>
              <a:gd name="connsiteX136" fmla="*/ 614886 w 2684164"/>
              <a:gd name="connsiteY136" fmla="*/ 3342323 h 4340073"/>
              <a:gd name="connsiteX137" fmla="*/ 586311 w 2684164"/>
              <a:gd name="connsiteY137" fmla="*/ 3392329 h 4340073"/>
              <a:gd name="connsiteX138" fmla="*/ 586310 w 2684164"/>
              <a:gd name="connsiteY138" fmla="*/ 3450432 h 4340073"/>
              <a:gd name="connsiteX139" fmla="*/ 562498 w 2684164"/>
              <a:gd name="connsiteY139" fmla="*/ 3493294 h 4340073"/>
              <a:gd name="connsiteX140" fmla="*/ 546781 w 2684164"/>
              <a:gd name="connsiteY140" fmla="*/ 3561398 h 4340073"/>
              <a:gd name="connsiteX141" fmla="*/ 538686 w 2684164"/>
              <a:gd name="connsiteY141" fmla="*/ 3611404 h 4340073"/>
              <a:gd name="connsiteX142" fmla="*/ 519635 w 2684164"/>
              <a:gd name="connsiteY142" fmla="*/ 3654266 h 4340073"/>
              <a:gd name="connsiteX143" fmla="*/ 547258 w 2684164"/>
              <a:gd name="connsiteY143" fmla="*/ 3685223 h 4340073"/>
              <a:gd name="connsiteX144" fmla="*/ 600598 w 2684164"/>
              <a:gd name="connsiteY144" fmla="*/ 3699034 h 4340073"/>
              <a:gd name="connsiteX145" fmla="*/ 659653 w 2684164"/>
              <a:gd name="connsiteY145" fmla="*/ 3678556 h 4340073"/>
              <a:gd name="connsiteX146" fmla="*/ 661558 w 2684164"/>
              <a:gd name="connsiteY146" fmla="*/ 3725703 h 4340073"/>
              <a:gd name="connsiteX147" fmla="*/ 717279 w 2684164"/>
              <a:gd name="connsiteY147" fmla="*/ 3725704 h 4340073"/>
              <a:gd name="connsiteX148" fmla="*/ 781573 w 2684164"/>
              <a:gd name="connsiteY148" fmla="*/ 3743801 h 4340073"/>
              <a:gd name="connsiteX149" fmla="*/ 807767 w 2684164"/>
              <a:gd name="connsiteY149" fmla="*/ 3792379 h 4340073"/>
              <a:gd name="connsiteX150" fmla="*/ 844438 w 2684164"/>
              <a:gd name="connsiteY150" fmla="*/ 3798094 h 4340073"/>
              <a:gd name="connsiteX151" fmla="*/ 872061 w 2684164"/>
              <a:gd name="connsiteY151" fmla="*/ 3815716 h 4340073"/>
              <a:gd name="connsiteX152" fmla="*/ 890158 w 2684164"/>
              <a:gd name="connsiteY152" fmla="*/ 3836194 h 4340073"/>
              <a:gd name="connsiteX153" fmla="*/ 897778 w 2684164"/>
              <a:gd name="connsiteY153" fmla="*/ 3866674 h 4340073"/>
              <a:gd name="connsiteX154" fmla="*/ 913018 w 2684164"/>
              <a:gd name="connsiteY154" fmla="*/ 3889534 h 4340073"/>
              <a:gd name="connsiteX155" fmla="*/ 957309 w 2684164"/>
              <a:gd name="connsiteY155" fmla="*/ 3922872 h 4340073"/>
              <a:gd name="connsiteX156" fmla="*/ 989218 w 2684164"/>
              <a:gd name="connsiteY156" fmla="*/ 3973354 h 4340073"/>
              <a:gd name="connsiteX157" fmla="*/ 1004458 w 2684164"/>
              <a:gd name="connsiteY157" fmla="*/ 3996214 h 4340073"/>
              <a:gd name="connsiteX158" fmla="*/ 1027318 w 2684164"/>
              <a:gd name="connsiteY158" fmla="*/ 4034314 h 4340073"/>
              <a:gd name="connsiteX159" fmla="*/ 1060179 w 2684164"/>
              <a:gd name="connsiteY159" fmla="*/ 4120039 h 4340073"/>
              <a:gd name="connsiteX160" fmla="*/ 1136856 w 2684164"/>
              <a:gd name="connsiteY160" fmla="*/ 4154329 h 4340073"/>
              <a:gd name="connsiteX161" fmla="*/ 1166383 w 2684164"/>
              <a:gd name="connsiteY161" fmla="*/ 4216241 h 4340073"/>
              <a:gd name="connsiteX162" fmla="*/ 1203054 w 2684164"/>
              <a:gd name="connsiteY162" fmla="*/ 4211479 h 4340073"/>
              <a:gd name="connsiteX163" fmla="*/ 1246393 w 2684164"/>
              <a:gd name="connsiteY163" fmla="*/ 4259581 h 4340073"/>
              <a:gd name="connsiteX164" fmla="*/ 1309258 w 2684164"/>
              <a:gd name="connsiteY164" fmla="*/ 4340067 h 4340073"/>
              <a:gd name="connsiteX165" fmla="*/ 1337833 w 2684164"/>
              <a:gd name="connsiteY165" fmla="*/ 4288631 h 4340073"/>
              <a:gd name="connsiteX166" fmla="*/ 1334023 w 2684164"/>
              <a:gd name="connsiteY166" fmla="*/ 4254342 h 4340073"/>
              <a:gd name="connsiteX167" fmla="*/ 1405938 w 2684164"/>
              <a:gd name="connsiteY167" fmla="*/ 4201002 h 4340073"/>
              <a:gd name="connsiteX168" fmla="*/ 1407842 w 2684164"/>
              <a:gd name="connsiteY168" fmla="*/ 4185285 h 4340073"/>
              <a:gd name="connsiteX169" fmla="*/ 1426098 w 2684164"/>
              <a:gd name="connsiteY169" fmla="*/ 4198779 h 4340073"/>
              <a:gd name="connsiteX170" fmla="*/ 1480708 w 2684164"/>
              <a:gd name="connsiteY170" fmla="*/ 4174014 h 4340073"/>
              <a:gd name="connsiteX171" fmla="*/ 1545478 w 2684164"/>
              <a:gd name="connsiteY171" fmla="*/ 4156234 h 4340073"/>
              <a:gd name="connsiteX172" fmla="*/ 1582308 w 2684164"/>
              <a:gd name="connsiteY172" fmla="*/ 4113689 h 4340073"/>
              <a:gd name="connsiteX173" fmla="*/ 1617868 w 2684164"/>
              <a:gd name="connsiteY173" fmla="*/ 4078129 h 4340073"/>
              <a:gd name="connsiteX174" fmla="*/ 1695973 w 2684164"/>
              <a:gd name="connsiteY174" fmla="*/ 4055904 h 4340073"/>
              <a:gd name="connsiteX175" fmla="*/ 1781698 w 2684164"/>
              <a:gd name="connsiteY175" fmla="*/ 4020344 h 4340073"/>
              <a:gd name="connsiteX176" fmla="*/ 1895998 w 2684164"/>
              <a:gd name="connsiteY176" fmla="*/ 3973354 h 4340073"/>
              <a:gd name="connsiteX177" fmla="*/ 1979818 w 2684164"/>
              <a:gd name="connsiteY177" fmla="*/ 3925729 h 4340073"/>
              <a:gd name="connsiteX178" fmla="*/ 2071258 w 2684164"/>
              <a:gd name="connsiteY178" fmla="*/ 3869214 h 4340073"/>
              <a:gd name="connsiteX179" fmla="*/ 2145553 w 2684164"/>
              <a:gd name="connsiteY179" fmla="*/ 3781584 h 4340073"/>
              <a:gd name="connsiteX180" fmla="*/ 2172223 w 2684164"/>
              <a:gd name="connsiteY180" fmla="*/ 3703479 h 4340073"/>
              <a:gd name="connsiteX181" fmla="*/ 2183653 w 2684164"/>
              <a:gd name="connsiteY181" fmla="*/ 3649504 h 4340073"/>
              <a:gd name="connsiteX182" fmla="*/ 2109993 w 2684164"/>
              <a:gd name="connsiteY182" fmla="*/ 3613309 h 4340073"/>
              <a:gd name="connsiteX183" fmla="*/ 2132853 w 2684164"/>
              <a:gd name="connsiteY183" fmla="*/ 3659029 h 4340073"/>
              <a:gd name="connsiteX184" fmla="*/ 2115073 w 2684164"/>
              <a:gd name="connsiteY184" fmla="*/ 3690779 h 4340073"/>
              <a:gd name="connsiteX185" fmla="*/ 2096023 w 2684164"/>
              <a:gd name="connsiteY185" fmla="*/ 3649504 h 4340073"/>
              <a:gd name="connsiteX186" fmla="*/ 2038873 w 2684164"/>
              <a:gd name="connsiteY186" fmla="*/ 3659029 h 4340073"/>
              <a:gd name="connsiteX187" fmla="*/ 2048398 w 2684164"/>
              <a:gd name="connsiteY187" fmla="*/ 3729514 h 4340073"/>
              <a:gd name="connsiteX188" fmla="*/ 2064908 w 2684164"/>
              <a:gd name="connsiteY188" fmla="*/ 3719354 h 4340073"/>
              <a:gd name="connsiteX189" fmla="*/ 2086498 w 2684164"/>
              <a:gd name="connsiteY189" fmla="*/ 3775234 h 4340073"/>
              <a:gd name="connsiteX190" fmla="*/ 2078878 w 2684164"/>
              <a:gd name="connsiteY190" fmla="*/ 3820954 h 4340073"/>
              <a:gd name="connsiteX191" fmla="*/ 2002678 w 2684164"/>
              <a:gd name="connsiteY191" fmla="*/ 3775234 h 4340073"/>
              <a:gd name="connsiteX192" fmla="*/ 1987438 w 2684164"/>
              <a:gd name="connsiteY192" fmla="*/ 3676174 h 4340073"/>
              <a:gd name="connsiteX193" fmla="*/ 1964578 w 2684164"/>
              <a:gd name="connsiteY193" fmla="*/ 3653314 h 4340073"/>
              <a:gd name="connsiteX194" fmla="*/ 1972198 w 2684164"/>
              <a:gd name="connsiteY194" fmla="*/ 3607594 h 4340073"/>
              <a:gd name="connsiteX195" fmla="*/ 2017918 w 2684164"/>
              <a:gd name="connsiteY195" fmla="*/ 3599974 h 4340073"/>
              <a:gd name="connsiteX196" fmla="*/ 2025538 w 2684164"/>
              <a:gd name="connsiteY196" fmla="*/ 3546634 h 4340073"/>
              <a:gd name="connsiteX197" fmla="*/ 2056018 w 2684164"/>
              <a:gd name="connsiteY197" fmla="*/ 3554254 h 4340073"/>
              <a:gd name="connsiteX198" fmla="*/ 2086498 w 2684164"/>
              <a:gd name="connsiteY198" fmla="*/ 3516154 h 4340073"/>
              <a:gd name="connsiteX199" fmla="*/ 2116978 w 2684164"/>
              <a:gd name="connsiteY199" fmla="*/ 3485674 h 4340073"/>
              <a:gd name="connsiteX200" fmla="*/ 2132218 w 2684164"/>
              <a:gd name="connsiteY200" fmla="*/ 3462814 h 4340073"/>
              <a:gd name="connsiteX201" fmla="*/ 2162698 w 2684164"/>
              <a:gd name="connsiteY201" fmla="*/ 3439954 h 4340073"/>
              <a:gd name="connsiteX202" fmla="*/ 2231278 w 2684164"/>
              <a:gd name="connsiteY202" fmla="*/ 3348514 h 4340073"/>
              <a:gd name="connsiteX203" fmla="*/ 2238898 w 2684164"/>
              <a:gd name="connsiteY203" fmla="*/ 3318034 h 4340073"/>
              <a:gd name="connsiteX204" fmla="*/ 2261758 w 2684164"/>
              <a:gd name="connsiteY204" fmla="*/ 3257074 h 4340073"/>
              <a:gd name="connsiteX205" fmla="*/ 2269378 w 2684164"/>
              <a:gd name="connsiteY205" fmla="*/ 3211354 h 4340073"/>
              <a:gd name="connsiteX206" fmla="*/ 2292238 w 2684164"/>
              <a:gd name="connsiteY206" fmla="*/ 3165634 h 4340073"/>
              <a:gd name="connsiteX207" fmla="*/ 2307478 w 2684164"/>
              <a:gd name="connsiteY207" fmla="*/ 3127534 h 4340073"/>
              <a:gd name="connsiteX208" fmla="*/ 2345578 w 2684164"/>
              <a:gd name="connsiteY208" fmla="*/ 3112294 h 4340073"/>
              <a:gd name="connsiteX209" fmla="*/ 2368438 w 2684164"/>
              <a:gd name="connsiteY209" fmla="*/ 3097054 h 4340073"/>
              <a:gd name="connsiteX210" fmla="*/ 2487977 w 2684164"/>
              <a:gd name="connsiteY210" fmla="*/ 3067050 h 4340073"/>
              <a:gd name="connsiteX211" fmla="*/ 2586085 w 2684164"/>
              <a:gd name="connsiteY211" fmla="*/ 3063717 h 4340073"/>
              <a:gd name="connsiteX212" fmla="*/ 2678476 w 2684164"/>
              <a:gd name="connsiteY212" fmla="*/ 3054668 h 4340073"/>
              <a:gd name="connsiteX0" fmla="*/ 2678476 w 2684164"/>
              <a:gd name="connsiteY0" fmla="*/ 3054668 h 4340073"/>
              <a:gd name="connsiteX1" fmla="*/ 2673238 w 2684164"/>
              <a:gd name="connsiteY1" fmla="*/ 3028474 h 4340073"/>
              <a:gd name="connsiteX2" fmla="*/ 2665618 w 2684164"/>
              <a:gd name="connsiteY2" fmla="*/ 2975134 h 4340073"/>
              <a:gd name="connsiteX3" fmla="*/ 2623708 w 2684164"/>
              <a:gd name="connsiteY3" fmla="*/ 2967038 h 4340073"/>
              <a:gd name="connsiteX4" fmla="*/ 2560367 w 2684164"/>
              <a:gd name="connsiteY4" fmla="*/ 2966561 h 4340073"/>
              <a:gd name="connsiteX5" fmla="*/ 2519410 w 2684164"/>
              <a:gd name="connsiteY5" fmla="*/ 2908936 h 4340073"/>
              <a:gd name="connsiteX6" fmla="*/ 2457021 w 2684164"/>
              <a:gd name="connsiteY6" fmla="*/ 2905601 h 4340073"/>
              <a:gd name="connsiteX7" fmla="*/ 2410349 w 2684164"/>
              <a:gd name="connsiteY7" fmla="*/ 2889885 h 4340073"/>
              <a:gd name="connsiteX8" fmla="*/ 2376058 w 2684164"/>
              <a:gd name="connsiteY8" fmla="*/ 2876074 h 4340073"/>
              <a:gd name="connsiteX9" fmla="*/ 2347960 w 2684164"/>
              <a:gd name="connsiteY9" fmla="*/ 2856071 h 4340073"/>
              <a:gd name="connsiteX10" fmla="*/ 2293190 w 2684164"/>
              <a:gd name="connsiteY10" fmla="*/ 2824163 h 4340073"/>
              <a:gd name="connsiteX11" fmla="*/ 2218895 w 2684164"/>
              <a:gd name="connsiteY11" fmla="*/ 2864167 h 4340073"/>
              <a:gd name="connsiteX12" fmla="*/ 2178414 w 2684164"/>
              <a:gd name="connsiteY12" fmla="*/ 2825116 h 4340073"/>
              <a:gd name="connsiteX13" fmla="*/ 2143172 w 2684164"/>
              <a:gd name="connsiteY13" fmla="*/ 2746058 h 4340073"/>
              <a:gd name="connsiteX14" fmla="*/ 2123646 w 2684164"/>
              <a:gd name="connsiteY14" fmla="*/ 2684621 h 4340073"/>
              <a:gd name="connsiteX15" fmla="*/ 2105549 w 2684164"/>
              <a:gd name="connsiteY15" fmla="*/ 2649379 h 4340073"/>
              <a:gd name="connsiteX16" fmla="*/ 2104119 w 2684164"/>
              <a:gd name="connsiteY16" fmla="*/ 2600801 h 4340073"/>
              <a:gd name="connsiteX17" fmla="*/ 2026490 w 2684164"/>
              <a:gd name="connsiteY17" fmla="*/ 2686051 h 4340073"/>
              <a:gd name="connsiteX18" fmla="*/ 1959340 w 2684164"/>
              <a:gd name="connsiteY18" fmla="*/ 2754154 h 4340073"/>
              <a:gd name="connsiteX19" fmla="*/ 1912191 w 2684164"/>
              <a:gd name="connsiteY19" fmla="*/ 2713196 h 4340073"/>
              <a:gd name="connsiteX20" fmla="*/ 1775507 w 2684164"/>
              <a:gd name="connsiteY20" fmla="*/ 2699862 h 4340073"/>
              <a:gd name="connsiteX21" fmla="*/ 1677399 w 2684164"/>
              <a:gd name="connsiteY21" fmla="*/ 2689860 h 4340073"/>
              <a:gd name="connsiteX22" fmla="*/ 1606915 w 2684164"/>
              <a:gd name="connsiteY22" fmla="*/ 2582229 h 4340073"/>
              <a:gd name="connsiteX23" fmla="*/ 1542145 w 2684164"/>
              <a:gd name="connsiteY23" fmla="*/ 2584133 h 4340073"/>
              <a:gd name="connsiteX24" fmla="*/ 1517379 w 2684164"/>
              <a:gd name="connsiteY24" fmla="*/ 2563654 h 4340073"/>
              <a:gd name="connsiteX25" fmla="*/ 1469278 w 2684164"/>
              <a:gd name="connsiteY25" fmla="*/ 2381726 h 4340073"/>
              <a:gd name="connsiteX26" fmla="*/ 1438798 w 2684164"/>
              <a:gd name="connsiteY26" fmla="*/ 2289334 h 4340073"/>
              <a:gd name="connsiteX27" fmla="*/ 1400698 w 2684164"/>
              <a:gd name="connsiteY27" fmla="*/ 2220754 h 4340073"/>
              <a:gd name="connsiteX28" fmla="*/ 1385458 w 2684164"/>
              <a:gd name="connsiteY28" fmla="*/ 2197894 h 4340073"/>
              <a:gd name="connsiteX29" fmla="*/ 1374981 w 2684164"/>
              <a:gd name="connsiteY29" fmla="*/ 2152651 h 4340073"/>
              <a:gd name="connsiteX30" fmla="*/ 1369742 w 2684164"/>
              <a:gd name="connsiteY30" fmla="*/ 2052162 h 4340073"/>
              <a:gd name="connsiteX31" fmla="*/ 1384030 w 2684164"/>
              <a:gd name="connsiteY31" fmla="*/ 1982630 h 4340073"/>
              <a:gd name="connsiteX32" fmla="*/ 1315926 w 2684164"/>
              <a:gd name="connsiteY32" fmla="*/ 1917859 h 4340073"/>
              <a:gd name="connsiteX33" fmla="*/ 1282588 w 2684164"/>
              <a:gd name="connsiteY33" fmla="*/ 1912621 h 4340073"/>
              <a:gd name="connsiteX34" fmla="*/ 1184957 w 2684164"/>
              <a:gd name="connsiteY34" fmla="*/ 1853089 h 4340073"/>
              <a:gd name="connsiteX35" fmla="*/ 1126856 w 2684164"/>
              <a:gd name="connsiteY35" fmla="*/ 1863567 h 4340073"/>
              <a:gd name="connsiteX36" fmla="*/ 1074467 w 2684164"/>
              <a:gd name="connsiteY36" fmla="*/ 1897379 h 4340073"/>
              <a:gd name="connsiteX37" fmla="*/ 1025413 w 2684164"/>
              <a:gd name="connsiteY37" fmla="*/ 1923098 h 4340073"/>
              <a:gd name="connsiteX38" fmla="*/ 958738 w 2684164"/>
              <a:gd name="connsiteY38" fmla="*/ 1984058 h 4340073"/>
              <a:gd name="connsiteX39" fmla="*/ 909684 w 2684164"/>
              <a:gd name="connsiteY39" fmla="*/ 1941672 h 4340073"/>
              <a:gd name="connsiteX40" fmla="*/ 854917 w 2684164"/>
              <a:gd name="connsiteY40" fmla="*/ 1915002 h 4340073"/>
              <a:gd name="connsiteX41" fmla="*/ 823960 w 2684164"/>
              <a:gd name="connsiteY41" fmla="*/ 1889284 h 4340073"/>
              <a:gd name="connsiteX42" fmla="*/ 800624 w 2684164"/>
              <a:gd name="connsiteY42" fmla="*/ 1846898 h 4340073"/>
              <a:gd name="connsiteX43" fmla="*/ 814912 w 2684164"/>
              <a:gd name="connsiteY43" fmla="*/ 1789748 h 4340073"/>
              <a:gd name="connsiteX44" fmla="*/ 804433 w 2684164"/>
              <a:gd name="connsiteY44" fmla="*/ 1720215 h 4340073"/>
              <a:gd name="connsiteX45" fmla="*/ 783955 w 2684164"/>
              <a:gd name="connsiteY45" fmla="*/ 1625441 h 4340073"/>
              <a:gd name="connsiteX46" fmla="*/ 760141 w 2684164"/>
              <a:gd name="connsiteY46" fmla="*/ 1635919 h 4340073"/>
              <a:gd name="connsiteX47" fmla="*/ 701563 w 2684164"/>
              <a:gd name="connsiteY47" fmla="*/ 1571626 h 4340073"/>
              <a:gd name="connsiteX48" fmla="*/ 730138 w 2684164"/>
              <a:gd name="connsiteY48" fmla="*/ 1519714 h 4340073"/>
              <a:gd name="connsiteX49" fmla="*/ 777763 w 2684164"/>
              <a:gd name="connsiteY49" fmla="*/ 1455420 h 4340073"/>
              <a:gd name="connsiteX50" fmla="*/ 775858 w 2684164"/>
              <a:gd name="connsiteY50" fmla="*/ 1429227 h 4340073"/>
              <a:gd name="connsiteX51" fmla="*/ 818721 w 2684164"/>
              <a:gd name="connsiteY51" fmla="*/ 1375409 h 4340073"/>
              <a:gd name="connsiteX52" fmla="*/ 826818 w 2684164"/>
              <a:gd name="connsiteY52" fmla="*/ 1282542 h 4340073"/>
              <a:gd name="connsiteX53" fmla="*/ 812529 w 2684164"/>
              <a:gd name="connsiteY53" fmla="*/ 1198721 h 4340073"/>
              <a:gd name="connsiteX54" fmla="*/ 780144 w 2684164"/>
              <a:gd name="connsiteY54" fmla="*/ 1151573 h 4340073"/>
              <a:gd name="connsiteX55" fmla="*/ 761571 w 2684164"/>
              <a:gd name="connsiteY55" fmla="*/ 1070134 h 4340073"/>
              <a:gd name="connsiteX56" fmla="*/ 805387 w 2684164"/>
              <a:gd name="connsiteY56" fmla="*/ 1034892 h 4340073"/>
              <a:gd name="connsiteX57" fmla="*/ 808720 w 2684164"/>
              <a:gd name="connsiteY57" fmla="*/ 976789 h 4340073"/>
              <a:gd name="connsiteX58" fmla="*/ 821102 w 2684164"/>
              <a:gd name="connsiteY58" fmla="*/ 901065 h 4340073"/>
              <a:gd name="connsiteX59" fmla="*/ 830151 w 2684164"/>
              <a:gd name="connsiteY59" fmla="*/ 833914 h 4340073"/>
              <a:gd name="connsiteX60" fmla="*/ 844915 w 2684164"/>
              <a:gd name="connsiteY60" fmla="*/ 795814 h 4340073"/>
              <a:gd name="connsiteX61" fmla="*/ 860154 w 2684164"/>
              <a:gd name="connsiteY61" fmla="*/ 762475 h 4340073"/>
              <a:gd name="connsiteX62" fmla="*/ 833961 w 2684164"/>
              <a:gd name="connsiteY62" fmla="*/ 696754 h 4340073"/>
              <a:gd name="connsiteX63" fmla="*/ 818245 w 2684164"/>
              <a:gd name="connsiteY63" fmla="*/ 573405 h 4340073"/>
              <a:gd name="connsiteX64" fmla="*/ 787764 w 2684164"/>
              <a:gd name="connsiteY64" fmla="*/ 536259 h 4340073"/>
              <a:gd name="connsiteX65" fmla="*/ 770143 w 2684164"/>
              <a:gd name="connsiteY65" fmla="*/ 505777 h 4340073"/>
              <a:gd name="connsiteX66" fmla="*/ 747283 w 2684164"/>
              <a:gd name="connsiteY66" fmla="*/ 430054 h 4340073"/>
              <a:gd name="connsiteX67" fmla="*/ 720137 w 2684164"/>
              <a:gd name="connsiteY67" fmla="*/ 349091 h 4340073"/>
              <a:gd name="connsiteX68" fmla="*/ 732519 w 2684164"/>
              <a:gd name="connsiteY68" fmla="*/ 321469 h 4340073"/>
              <a:gd name="connsiteX69" fmla="*/ 729187 w 2684164"/>
              <a:gd name="connsiteY69" fmla="*/ 256223 h 4340073"/>
              <a:gd name="connsiteX70" fmla="*/ 710137 w 2684164"/>
              <a:gd name="connsiteY70" fmla="*/ 241935 h 4340073"/>
              <a:gd name="connsiteX71" fmla="*/ 702040 w 2684164"/>
              <a:gd name="connsiteY71" fmla="*/ 171451 h 4340073"/>
              <a:gd name="connsiteX72" fmla="*/ 668226 w 2684164"/>
              <a:gd name="connsiteY72" fmla="*/ 120015 h 4340073"/>
              <a:gd name="connsiteX73" fmla="*/ 679180 w 2684164"/>
              <a:gd name="connsiteY73" fmla="*/ 70485 h 4340073"/>
              <a:gd name="connsiteX74" fmla="*/ 650127 w 2684164"/>
              <a:gd name="connsiteY74" fmla="*/ 0 h 4340073"/>
              <a:gd name="connsiteX75" fmla="*/ 605837 w 2684164"/>
              <a:gd name="connsiteY75" fmla="*/ 10001 h 4340073"/>
              <a:gd name="connsiteX76" fmla="*/ 535352 w 2684164"/>
              <a:gd name="connsiteY76" fmla="*/ 85249 h 4340073"/>
              <a:gd name="connsiteX77" fmla="*/ 552497 w 2684164"/>
              <a:gd name="connsiteY77" fmla="*/ 158591 h 4340073"/>
              <a:gd name="connsiteX78" fmla="*/ 545831 w 2684164"/>
              <a:gd name="connsiteY78" fmla="*/ 234792 h 4340073"/>
              <a:gd name="connsiteX79" fmla="*/ 498205 w 2684164"/>
              <a:gd name="connsiteY79" fmla="*/ 313373 h 4340073"/>
              <a:gd name="connsiteX80" fmla="*/ 453913 w 2684164"/>
              <a:gd name="connsiteY80" fmla="*/ 408147 h 4340073"/>
              <a:gd name="connsiteX81" fmla="*/ 361044 w 2684164"/>
              <a:gd name="connsiteY81" fmla="*/ 381476 h 4340073"/>
              <a:gd name="connsiteX82" fmla="*/ 293418 w 2684164"/>
              <a:gd name="connsiteY82" fmla="*/ 441960 h 4340073"/>
              <a:gd name="connsiteX83" fmla="*/ 263413 w 2684164"/>
              <a:gd name="connsiteY83" fmla="*/ 513874 h 4340073"/>
              <a:gd name="connsiteX84" fmla="*/ 314848 w 2684164"/>
              <a:gd name="connsiteY84" fmla="*/ 574834 h 4340073"/>
              <a:gd name="connsiteX85" fmla="*/ 228646 w 2684164"/>
              <a:gd name="connsiteY85" fmla="*/ 711995 h 4340073"/>
              <a:gd name="connsiteX86" fmla="*/ 255318 w 2684164"/>
              <a:gd name="connsiteY86" fmla="*/ 758667 h 4340073"/>
              <a:gd name="connsiteX87" fmla="*/ 241029 w 2684164"/>
              <a:gd name="connsiteY87" fmla="*/ 834390 h 4340073"/>
              <a:gd name="connsiteX88" fmla="*/ 295798 w 2684164"/>
              <a:gd name="connsiteY88" fmla="*/ 849630 h 4340073"/>
              <a:gd name="connsiteX89" fmla="*/ 343899 w 2684164"/>
              <a:gd name="connsiteY89" fmla="*/ 872966 h 4340073"/>
              <a:gd name="connsiteX90" fmla="*/ 317230 w 2684164"/>
              <a:gd name="connsiteY90" fmla="*/ 957263 h 4340073"/>
              <a:gd name="connsiteX91" fmla="*/ 314849 w 2684164"/>
              <a:gd name="connsiteY91" fmla="*/ 1051560 h 4340073"/>
              <a:gd name="connsiteX92" fmla="*/ 231506 w 2684164"/>
              <a:gd name="connsiteY92" fmla="*/ 1096803 h 4340073"/>
              <a:gd name="connsiteX93" fmla="*/ 152447 w 2684164"/>
              <a:gd name="connsiteY93" fmla="*/ 1095376 h 4340073"/>
              <a:gd name="connsiteX94" fmla="*/ 159114 w 2684164"/>
              <a:gd name="connsiteY94" fmla="*/ 1245395 h 4340073"/>
              <a:gd name="connsiteX95" fmla="*/ 221503 w 2684164"/>
              <a:gd name="connsiteY95" fmla="*/ 1283494 h 4340073"/>
              <a:gd name="connsiteX96" fmla="*/ 210073 w 2684164"/>
              <a:gd name="connsiteY96" fmla="*/ 1344454 h 4340073"/>
              <a:gd name="connsiteX97" fmla="*/ 292464 w 2684164"/>
              <a:gd name="connsiteY97" fmla="*/ 1416368 h 4340073"/>
              <a:gd name="connsiteX98" fmla="*/ 272938 w 2684164"/>
              <a:gd name="connsiteY98" fmla="*/ 1466374 h 4340073"/>
              <a:gd name="connsiteX99" fmla="*/ 237219 w 2684164"/>
              <a:gd name="connsiteY99" fmla="*/ 1567339 h 4340073"/>
              <a:gd name="connsiteX100" fmla="*/ 212455 w 2684164"/>
              <a:gd name="connsiteY100" fmla="*/ 1594485 h 4340073"/>
              <a:gd name="connsiteX101" fmla="*/ 152923 w 2684164"/>
              <a:gd name="connsiteY101" fmla="*/ 1602105 h 4340073"/>
              <a:gd name="connsiteX102" fmla="*/ 96249 w 2684164"/>
              <a:gd name="connsiteY102" fmla="*/ 1652111 h 4340073"/>
              <a:gd name="connsiteX103" fmla="*/ 35289 w 2684164"/>
              <a:gd name="connsiteY103" fmla="*/ 1684497 h 4340073"/>
              <a:gd name="connsiteX104" fmla="*/ 11001 w 2684164"/>
              <a:gd name="connsiteY104" fmla="*/ 1750219 h 4340073"/>
              <a:gd name="connsiteX105" fmla="*/ 523 w 2684164"/>
              <a:gd name="connsiteY105" fmla="*/ 1875473 h 4340073"/>
              <a:gd name="connsiteX106" fmla="*/ 29098 w 2684164"/>
              <a:gd name="connsiteY106" fmla="*/ 1938814 h 4340073"/>
              <a:gd name="connsiteX107" fmla="*/ 79104 w 2684164"/>
              <a:gd name="connsiteY107" fmla="*/ 1993107 h 4340073"/>
              <a:gd name="connsiteX108" fmla="*/ 166258 w 2684164"/>
              <a:gd name="connsiteY108" fmla="*/ 2037874 h 4340073"/>
              <a:gd name="connsiteX109" fmla="*/ 241505 w 2684164"/>
              <a:gd name="connsiteY109" fmla="*/ 2100263 h 4340073"/>
              <a:gd name="connsiteX110" fmla="*/ 265318 w 2684164"/>
              <a:gd name="connsiteY110" fmla="*/ 2182654 h 4340073"/>
              <a:gd name="connsiteX111" fmla="*/ 318182 w 2684164"/>
              <a:gd name="connsiteY111" fmla="*/ 2265045 h 4340073"/>
              <a:gd name="connsiteX112" fmla="*/ 443436 w 2684164"/>
              <a:gd name="connsiteY112" fmla="*/ 2258854 h 4340073"/>
              <a:gd name="connsiteX113" fmla="*/ 472010 w 2684164"/>
              <a:gd name="connsiteY113" fmla="*/ 2296954 h 4340073"/>
              <a:gd name="connsiteX114" fmla="*/ 510111 w 2684164"/>
              <a:gd name="connsiteY114" fmla="*/ 2330292 h 4340073"/>
              <a:gd name="connsiteX115" fmla="*/ 541067 w 2684164"/>
              <a:gd name="connsiteY115" fmla="*/ 2318385 h 4340073"/>
              <a:gd name="connsiteX116" fmla="*/ 564403 w 2684164"/>
              <a:gd name="connsiteY116" fmla="*/ 2392680 h 4340073"/>
              <a:gd name="connsiteX117" fmla="*/ 543448 w 2684164"/>
              <a:gd name="connsiteY117" fmla="*/ 2461737 h 4340073"/>
              <a:gd name="connsiteX118" fmla="*/ 497728 w 2684164"/>
              <a:gd name="connsiteY118" fmla="*/ 2511267 h 4340073"/>
              <a:gd name="connsiteX119" fmla="*/ 499633 w 2684164"/>
              <a:gd name="connsiteY119" fmla="*/ 2549843 h 4340073"/>
              <a:gd name="connsiteX120" fmla="*/ 491061 w 2684164"/>
              <a:gd name="connsiteY120" fmla="*/ 2611279 h 4340073"/>
              <a:gd name="connsiteX121" fmla="*/ 524398 w 2684164"/>
              <a:gd name="connsiteY121" fmla="*/ 2648902 h 4340073"/>
              <a:gd name="connsiteX122" fmla="*/ 532018 w 2684164"/>
              <a:gd name="connsiteY122" fmla="*/ 2681764 h 4340073"/>
              <a:gd name="connsiteX123" fmla="*/ 564879 w 2684164"/>
              <a:gd name="connsiteY123" fmla="*/ 2642236 h 4340073"/>
              <a:gd name="connsiteX124" fmla="*/ 598217 w 2684164"/>
              <a:gd name="connsiteY124" fmla="*/ 2584610 h 4340073"/>
              <a:gd name="connsiteX125" fmla="*/ 655366 w 2684164"/>
              <a:gd name="connsiteY125" fmla="*/ 2589848 h 4340073"/>
              <a:gd name="connsiteX126" fmla="*/ 717279 w 2684164"/>
              <a:gd name="connsiteY126" fmla="*/ 2680812 h 4340073"/>
              <a:gd name="connsiteX127" fmla="*/ 755855 w 2684164"/>
              <a:gd name="connsiteY127" fmla="*/ 2739390 h 4340073"/>
              <a:gd name="connsiteX128" fmla="*/ 713945 w 2684164"/>
              <a:gd name="connsiteY128" fmla="*/ 2816067 h 4340073"/>
              <a:gd name="connsiteX129" fmla="*/ 642032 w 2684164"/>
              <a:gd name="connsiteY129" fmla="*/ 2851785 h 4340073"/>
              <a:gd name="connsiteX130" fmla="*/ 592978 w 2684164"/>
              <a:gd name="connsiteY130" fmla="*/ 2914174 h 4340073"/>
              <a:gd name="connsiteX131" fmla="*/ 526779 w 2684164"/>
              <a:gd name="connsiteY131" fmla="*/ 2938462 h 4340073"/>
              <a:gd name="connsiteX132" fmla="*/ 497252 w 2684164"/>
              <a:gd name="connsiteY132" fmla="*/ 2980373 h 4340073"/>
              <a:gd name="connsiteX133" fmla="*/ 527732 w 2684164"/>
              <a:gd name="connsiteY133" fmla="*/ 3081814 h 4340073"/>
              <a:gd name="connsiteX134" fmla="*/ 533923 w 2684164"/>
              <a:gd name="connsiteY134" fmla="*/ 3220403 h 4340073"/>
              <a:gd name="connsiteX135" fmla="*/ 588692 w 2684164"/>
              <a:gd name="connsiteY135" fmla="*/ 3276601 h 4340073"/>
              <a:gd name="connsiteX136" fmla="*/ 614886 w 2684164"/>
              <a:gd name="connsiteY136" fmla="*/ 3342323 h 4340073"/>
              <a:gd name="connsiteX137" fmla="*/ 586311 w 2684164"/>
              <a:gd name="connsiteY137" fmla="*/ 3392329 h 4340073"/>
              <a:gd name="connsiteX138" fmla="*/ 586310 w 2684164"/>
              <a:gd name="connsiteY138" fmla="*/ 3450432 h 4340073"/>
              <a:gd name="connsiteX139" fmla="*/ 562498 w 2684164"/>
              <a:gd name="connsiteY139" fmla="*/ 3493294 h 4340073"/>
              <a:gd name="connsiteX140" fmla="*/ 546781 w 2684164"/>
              <a:gd name="connsiteY140" fmla="*/ 3561398 h 4340073"/>
              <a:gd name="connsiteX141" fmla="*/ 538686 w 2684164"/>
              <a:gd name="connsiteY141" fmla="*/ 3611404 h 4340073"/>
              <a:gd name="connsiteX142" fmla="*/ 519635 w 2684164"/>
              <a:gd name="connsiteY142" fmla="*/ 3654266 h 4340073"/>
              <a:gd name="connsiteX143" fmla="*/ 547258 w 2684164"/>
              <a:gd name="connsiteY143" fmla="*/ 3685223 h 4340073"/>
              <a:gd name="connsiteX144" fmla="*/ 600598 w 2684164"/>
              <a:gd name="connsiteY144" fmla="*/ 3699034 h 4340073"/>
              <a:gd name="connsiteX145" fmla="*/ 659653 w 2684164"/>
              <a:gd name="connsiteY145" fmla="*/ 3678556 h 4340073"/>
              <a:gd name="connsiteX146" fmla="*/ 661558 w 2684164"/>
              <a:gd name="connsiteY146" fmla="*/ 3725703 h 4340073"/>
              <a:gd name="connsiteX147" fmla="*/ 717279 w 2684164"/>
              <a:gd name="connsiteY147" fmla="*/ 3725704 h 4340073"/>
              <a:gd name="connsiteX148" fmla="*/ 781573 w 2684164"/>
              <a:gd name="connsiteY148" fmla="*/ 3743801 h 4340073"/>
              <a:gd name="connsiteX149" fmla="*/ 807767 w 2684164"/>
              <a:gd name="connsiteY149" fmla="*/ 3792379 h 4340073"/>
              <a:gd name="connsiteX150" fmla="*/ 844438 w 2684164"/>
              <a:gd name="connsiteY150" fmla="*/ 3798094 h 4340073"/>
              <a:gd name="connsiteX151" fmla="*/ 872061 w 2684164"/>
              <a:gd name="connsiteY151" fmla="*/ 3815716 h 4340073"/>
              <a:gd name="connsiteX152" fmla="*/ 890158 w 2684164"/>
              <a:gd name="connsiteY152" fmla="*/ 3836194 h 4340073"/>
              <a:gd name="connsiteX153" fmla="*/ 897778 w 2684164"/>
              <a:gd name="connsiteY153" fmla="*/ 3866674 h 4340073"/>
              <a:gd name="connsiteX154" fmla="*/ 913018 w 2684164"/>
              <a:gd name="connsiteY154" fmla="*/ 3889534 h 4340073"/>
              <a:gd name="connsiteX155" fmla="*/ 957309 w 2684164"/>
              <a:gd name="connsiteY155" fmla="*/ 3922872 h 4340073"/>
              <a:gd name="connsiteX156" fmla="*/ 989218 w 2684164"/>
              <a:gd name="connsiteY156" fmla="*/ 3973354 h 4340073"/>
              <a:gd name="connsiteX157" fmla="*/ 1004458 w 2684164"/>
              <a:gd name="connsiteY157" fmla="*/ 3996214 h 4340073"/>
              <a:gd name="connsiteX158" fmla="*/ 1027318 w 2684164"/>
              <a:gd name="connsiteY158" fmla="*/ 4034314 h 4340073"/>
              <a:gd name="connsiteX159" fmla="*/ 1060179 w 2684164"/>
              <a:gd name="connsiteY159" fmla="*/ 4120039 h 4340073"/>
              <a:gd name="connsiteX160" fmla="*/ 1136856 w 2684164"/>
              <a:gd name="connsiteY160" fmla="*/ 4154329 h 4340073"/>
              <a:gd name="connsiteX161" fmla="*/ 1166383 w 2684164"/>
              <a:gd name="connsiteY161" fmla="*/ 4216241 h 4340073"/>
              <a:gd name="connsiteX162" fmla="*/ 1203054 w 2684164"/>
              <a:gd name="connsiteY162" fmla="*/ 4211479 h 4340073"/>
              <a:gd name="connsiteX163" fmla="*/ 1246393 w 2684164"/>
              <a:gd name="connsiteY163" fmla="*/ 4259581 h 4340073"/>
              <a:gd name="connsiteX164" fmla="*/ 1309258 w 2684164"/>
              <a:gd name="connsiteY164" fmla="*/ 4340067 h 4340073"/>
              <a:gd name="connsiteX165" fmla="*/ 1337833 w 2684164"/>
              <a:gd name="connsiteY165" fmla="*/ 4288631 h 4340073"/>
              <a:gd name="connsiteX166" fmla="*/ 1334023 w 2684164"/>
              <a:gd name="connsiteY166" fmla="*/ 4254342 h 4340073"/>
              <a:gd name="connsiteX167" fmla="*/ 1405938 w 2684164"/>
              <a:gd name="connsiteY167" fmla="*/ 4201002 h 4340073"/>
              <a:gd name="connsiteX168" fmla="*/ 1407842 w 2684164"/>
              <a:gd name="connsiteY168" fmla="*/ 4185285 h 4340073"/>
              <a:gd name="connsiteX169" fmla="*/ 1426098 w 2684164"/>
              <a:gd name="connsiteY169" fmla="*/ 4198779 h 4340073"/>
              <a:gd name="connsiteX170" fmla="*/ 1480708 w 2684164"/>
              <a:gd name="connsiteY170" fmla="*/ 4174014 h 4340073"/>
              <a:gd name="connsiteX171" fmla="*/ 1545478 w 2684164"/>
              <a:gd name="connsiteY171" fmla="*/ 4156234 h 4340073"/>
              <a:gd name="connsiteX172" fmla="*/ 1582308 w 2684164"/>
              <a:gd name="connsiteY172" fmla="*/ 4113689 h 4340073"/>
              <a:gd name="connsiteX173" fmla="*/ 1617868 w 2684164"/>
              <a:gd name="connsiteY173" fmla="*/ 4078129 h 4340073"/>
              <a:gd name="connsiteX174" fmla="*/ 1695973 w 2684164"/>
              <a:gd name="connsiteY174" fmla="*/ 4055904 h 4340073"/>
              <a:gd name="connsiteX175" fmla="*/ 1781698 w 2684164"/>
              <a:gd name="connsiteY175" fmla="*/ 4020344 h 4340073"/>
              <a:gd name="connsiteX176" fmla="*/ 1895998 w 2684164"/>
              <a:gd name="connsiteY176" fmla="*/ 3973354 h 4340073"/>
              <a:gd name="connsiteX177" fmla="*/ 1979818 w 2684164"/>
              <a:gd name="connsiteY177" fmla="*/ 3925729 h 4340073"/>
              <a:gd name="connsiteX178" fmla="*/ 2071258 w 2684164"/>
              <a:gd name="connsiteY178" fmla="*/ 3869214 h 4340073"/>
              <a:gd name="connsiteX179" fmla="*/ 2145553 w 2684164"/>
              <a:gd name="connsiteY179" fmla="*/ 3781584 h 4340073"/>
              <a:gd name="connsiteX180" fmla="*/ 2172223 w 2684164"/>
              <a:gd name="connsiteY180" fmla="*/ 3703479 h 4340073"/>
              <a:gd name="connsiteX181" fmla="*/ 2183653 w 2684164"/>
              <a:gd name="connsiteY181" fmla="*/ 3649504 h 4340073"/>
              <a:gd name="connsiteX182" fmla="*/ 2109993 w 2684164"/>
              <a:gd name="connsiteY182" fmla="*/ 3613309 h 4340073"/>
              <a:gd name="connsiteX183" fmla="*/ 2132853 w 2684164"/>
              <a:gd name="connsiteY183" fmla="*/ 3659029 h 4340073"/>
              <a:gd name="connsiteX184" fmla="*/ 2115073 w 2684164"/>
              <a:gd name="connsiteY184" fmla="*/ 3690779 h 4340073"/>
              <a:gd name="connsiteX185" fmla="*/ 2096023 w 2684164"/>
              <a:gd name="connsiteY185" fmla="*/ 3649504 h 4340073"/>
              <a:gd name="connsiteX186" fmla="*/ 2038873 w 2684164"/>
              <a:gd name="connsiteY186" fmla="*/ 3659029 h 4340073"/>
              <a:gd name="connsiteX187" fmla="*/ 2064908 w 2684164"/>
              <a:gd name="connsiteY187" fmla="*/ 3719354 h 4340073"/>
              <a:gd name="connsiteX188" fmla="*/ 2086498 w 2684164"/>
              <a:gd name="connsiteY188" fmla="*/ 3775234 h 4340073"/>
              <a:gd name="connsiteX189" fmla="*/ 2078878 w 2684164"/>
              <a:gd name="connsiteY189" fmla="*/ 3820954 h 4340073"/>
              <a:gd name="connsiteX190" fmla="*/ 2002678 w 2684164"/>
              <a:gd name="connsiteY190" fmla="*/ 3775234 h 4340073"/>
              <a:gd name="connsiteX191" fmla="*/ 1987438 w 2684164"/>
              <a:gd name="connsiteY191" fmla="*/ 3676174 h 4340073"/>
              <a:gd name="connsiteX192" fmla="*/ 1964578 w 2684164"/>
              <a:gd name="connsiteY192" fmla="*/ 3653314 h 4340073"/>
              <a:gd name="connsiteX193" fmla="*/ 1972198 w 2684164"/>
              <a:gd name="connsiteY193" fmla="*/ 3607594 h 4340073"/>
              <a:gd name="connsiteX194" fmla="*/ 2017918 w 2684164"/>
              <a:gd name="connsiteY194" fmla="*/ 3599974 h 4340073"/>
              <a:gd name="connsiteX195" fmla="*/ 2025538 w 2684164"/>
              <a:gd name="connsiteY195" fmla="*/ 3546634 h 4340073"/>
              <a:gd name="connsiteX196" fmla="*/ 2056018 w 2684164"/>
              <a:gd name="connsiteY196" fmla="*/ 3554254 h 4340073"/>
              <a:gd name="connsiteX197" fmla="*/ 2086498 w 2684164"/>
              <a:gd name="connsiteY197" fmla="*/ 3516154 h 4340073"/>
              <a:gd name="connsiteX198" fmla="*/ 2116978 w 2684164"/>
              <a:gd name="connsiteY198" fmla="*/ 3485674 h 4340073"/>
              <a:gd name="connsiteX199" fmla="*/ 2132218 w 2684164"/>
              <a:gd name="connsiteY199" fmla="*/ 3462814 h 4340073"/>
              <a:gd name="connsiteX200" fmla="*/ 2162698 w 2684164"/>
              <a:gd name="connsiteY200" fmla="*/ 3439954 h 4340073"/>
              <a:gd name="connsiteX201" fmla="*/ 2231278 w 2684164"/>
              <a:gd name="connsiteY201" fmla="*/ 3348514 h 4340073"/>
              <a:gd name="connsiteX202" fmla="*/ 2238898 w 2684164"/>
              <a:gd name="connsiteY202" fmla="*/ 3318034 h 4340073"/>
              <a:gd name="connsiteX203" fmla="*/ 2261758 w 2684164"/>
              <a:gd name="connsiteY203" fmla="*/ 3257074 h 4340073"/>
              <a:gd name="connsiteX204" fmla="*/ 2269378 w 2684164"/>
              <a:gd name="connsiteY204" fmla="*/ 3211354 h 4340073"/>
              <a:gd name="connsiteX205" fmla="*/ 2292238 w 2684164"/>
              <a:gd name="connsiteY205" fmla="*/ 3165634 h 4340073"/>
              <a:gd name="connsiteX206" fmla="*/ 2307478 w 2684164"/>
              <a:gd name="connsiteY206" fmla="*/ 3127534 h 4340073"/>
              <a:gd name="connsiteX207" fmla="*/ 2345578 w 2684164"/>
              <a:gd name="connsiteY207" fmla="*/ 3112294 h 4340073"/>
              <a:gd name="connsiteX208" fmla="*/ 2368438 w 2684164"/>
              <a:gd name="connsiteY208" fmla="*/ 3097054 h 4340073"/>
              <a:gd name="connsiteX209" fmla="*/ 2487977 w 2684164"/>
              <a:gd name="connsiteY209" fmla="*/ 3067050 h 4340073"/>
              <a:gd name="connsiteX210" fmla="*/ 2586085 w 2684164"/>
              <a:gd name="connsiteY210" fmla="*/ 3063717 h 4340073"/>
              <a:gd name="connsiteX211" fmla="*/ 2678476 w 2684164"/>
              <a:gd name="connsiteY211" fmla="*/ 3054668 h 4340073"/>
              <a:gd name="connsiteX0" fmla="*/ 2678476 w 2684164"/>
              <a:gd name="connsiteY0" fmla="*/ 3054668 h 4340073"/>
              <a:gd name="connsiteX1" fmla="*/ 2673238 w 2684164"/>
              <a:gd name="connsiteY1" fmla="*/ 3028474 h 4340073"/>
              <a:gd name="connsiteX2" fmla="*/ 2665618 w 2684164"/>
              <a:gd name="connsiteY2" fmla="*/ 2975134 h 4340073"/>
              <a:gd name="connsiteX3" fmla="*/ 2623708 w 2684164"/>
              <a:gd name="connsiteY3" fmla="*/ 2967038 h 4340073"/>
              <a:gd name="connsiteX4" fmla="*/ 2560367 w 2684164"/>
              <a:gd name="connsiteY4" fmla="*/ 2966561 h 4340073"/>
              <a:gd name="connsiteX5" fmla="*/ 2519410 w 2684164"/>
              <a:gd name="connsiteY5" fmla="*/ 2908936 h 4340073"/>
              <a:gd name="connsiteX6" fmla="*/ 2457021 w 2684164"/>
              <a:gd name="connsiteY6" fmla="*/ 2905601 h 4340073"/>
              <a:gd name="connsiteX7" fmla="*/ 2410349 w 2684164"/>
              <a:gd name="connsiteY7" fmla="*/ 2889885 h 4340073"/>
              <a:gd name="connsiteX8" fmla="*/ 2376058 w 2684164"/>
              <a:gd name="connsiteY8" fmla="*/ 2876074 h 4340073"/>
              <a:gd name="connsiteX9" fmla="*/ 2347960 w 2684164"/>
              <a:gd name="connsiteY9" fmla="*/ 2856071 h 4340073"/>
              <a:gd name="connsiteX10" fmla="*/ 2293190 w 2684164"/>
              <a:gd name="connsiteY10" fmla="*/ 2824163 h 4340073"/>
              <a:gd name="connsiteX11" fmla="*/ 2218895 w 2684164"/>
              <a:gd name="connsiteY11" fmla="*/ 2864167 h 4340073"/>
              <a:gd name="connsiteX12" fmla="*/ 2178414 w 2684164"/>
              <a:gd name="connsiteY12" fmla="*/ 2825116 h 4340073"/>
              <a:gd name="connsiteX13" fmla="*/ 2143172 w 2684164"/>
              <a:gd name="connsiteY13" fmla="*/ 2746058 h 4340073"/>
              <a:gd name="connsiteX14" fmla="*/ 2123646 w 2684164"/>
              <a:gd name="connsiteY14" fmla="*/ 2684621 h 4340073"/>
              <a:gd name="connsiteX15" fmla="*/ 2105549 w 2684164"/>
              <a:gd name="connsiteY15" fmla="*/ 2649379 h 4340073"/>
              <a:gd name="connsiteX16" fmla="*/ 2104119 w 2684164"/>
              <a:gd name="connsiteY16" fmla="*/ 2600801 h 4340073"/>
              <a:gd name="connsiteX17" fmla="*/ 2026490 w 2684164"/>
              <a:gd name="connsiteY17" fmla="*/ 2686051 h 4340073"/>
              <a:gd name="connsiteX18" fmla="*/ 1959340 w 2684164"/>
              <a:gd name="connsiteY18" fmla="*/ 2754154 h 4340073"/>
              <a:gd name="connsiteX19" fmla="*/ 1912191 w 2684164"/>
              <a:gd name="connsiteY19" fmla="*/ 2713196 h 4340073"/>
              <a:gd name="connsiteX20" fmla="*/ 1775507 w 2684164"/>
              <a:gd name="connsiteY20" fmla="*/ 2699862 h 4340073"/>
              <a:gd name="connsiteX21" fmla="*/ 1677399 w 2684164"/>
              <a:gd name="connsiteY21" fmla="*/ 2689860 h 4340073"/>
              <a:gd name="connsiteX22" fmla="*/ 1606915 w 2684164"/>
              <a:gd name="connsiteY22" fmla="*/ 2582229 h 4340073"/>
              <a:gd name="connsiteX23" fmla="*/ 1542145 w 2684164"/>
              <a:gd name="connsiteY23" fmla="*/ 2584133 h 4340073"/>
              <a:gd name="connsiteX24" fmla="*/ 1517379 w 2684164"/>
              <a:gd name="connsiteY24" fmla="*/ 2563654 h 4340073"/>
              <a:gd name="connsiteX25" fmla="*/ 1469278 w 2684164"/>
              <a:gd name="connsiteY25" fmla="*/ 2381726 h 4340073"/>
              <a:gd name="connsiteX26" fmla="*/ 1438798 w 2684164"/>
              <a:gd name="connsiteY26" fmla="*/ 2289334 h 4340073"/>
              <a:gd name="connsiteX27" fmla="*/ 1400698 w 2684164"/>
              <a:gd name="connsiteY27" fmla="*/ 2220754 h 4340073"/>
              <a:gd name="connsiteX28" fmla="*/ 1385458 w 2684164"/>
              <a:gd name="connsiteY28" fmla="*/ 2197894 h 4340073"/>
              <a:gd name="connsiteX29" fmla="*/ 1374981 w 2684164"/>
              <a:gd name="connsiteY29" fmla="*/ 2152651 h 4340073"/>
              <a:gd name="connsiteX30" fmla="*/ 1369742 w 2684164"/>
              <a:gd name="connsiteY30" fmla="*/ 2052162 h 4340073"/>
              <a:gd name="connsiteX31" fmla="*/ 1384030 w 2684164"/>
              <a:gd name="connsiteY31" fmla="*/ 1982630 h 4340073"/>
              <a:gd name="connsiteX32" fmla="*/ 1315926 w 2684164"/>
              <a:gd name="connsiteY32" fmla="*/ 1917859 h 4340073"/>
              <a:gd name="connsiteX33" fmla="*/ 1282588 w 2684164"/>
              <a:gd name="connsiteY33" fmla="*/ 1912621 h 4340073"/>
              <a:gd name="connsiteX34" fmla="*/ 1184957 w 2684164"/>
              <a:gd name="connsiteY34" fmla="*/ 1853089 h 4340073"/>
              <a:gd name="connsiteX35" fmla="*/ 1126856 w 2684164"/>
              <a:gd name="connsiteY35" fmla="*/ 1863567 h 4340073"/>
              <a:gd name="connsiteX36" fmla="*/ 1074467 w 2684164"/>
              <a:gd name="connsiteY36" fmla="*/ 1897379 h 4340073"/>
              <a:gd name="connsiteX37" fmla="*/ 1025413 w 2684164"/>
              <a:gd name="connsiteY37" fmla="*/ 1923098 h 4340073"/>
              <a:gd name="connsiteX38" fmla="*/ 958738 w 2684164"/>
              <a:gd name="connsiteY38" fmla="*/ 1984058 h 4340073"/>
              <a:gd name="connsiteX39" fmla="*/ 909684 w 2684164"/>
              <a:gd name="connsiteY39" fmla="*/ 1941672 h 4340073"/>
              <a:gd name="connsiteX40" fmla="*/ 854917 w 2684164"/>
              <a:gd name="connsiteY40" fmla="*/ 1915002 h 4340073"/>
              <a:gd name="connsiteX41" fmla="*/ 823960 w 2684164"/>
              <a:gd name="connsiteY41" fmla="*/ 1889284 h 4340073"/>
              <a:gd name="connsiteX42" fmla="*/ 800624 w 2684164"/>
              <a:gd name="connsiteY42" fmla="*/ 1846898 h 4340073"/>
              <a:gd name="connsiteX43" fmla="*/ 814912 w 2684164"/>
              <a:gd name="connsiteY43" fmla="*/ 1789748 h 4340073"/>
              <a:gd name="connsiteX44" fmla="*/ 804433 w 2684164"/>
              <a:gd name="connsiteY44" fmla="*/ 1720215 h 4340073"/>
              <a:gd name="connsiteX45" fmla="*/ 783955 w 2684164"/>
              <a:gd name="connsiteY45" fmla="*/ 1625441 h 4340073"/>
              <a:gd name="connsiteX46" fmla="*/ 760141 w 2684164"/>
              <a:gd name="connsiteY46" fmla="*/ 1635919 h 4340073"/>
              <a:gd name="connsiteX47" fmla="*/ 701563 w 2684164"/>
              <a:gd name="connsiteY47" fmla="*/ 1571626 h 4340073"/>
              <a:gd name="connsiteX48" fmla="*/ 730138 w 2684164"/>
              <a:gd name="connsiteY48" fmla="*/ 1519714 h 4340073"/>
              <a:gd name="connsiteX49" fmla="*/ 777763 w 2684164"/>
              <a:gd name="connsiteY49" fmla="*/ 1455420 h 4340073"/>
              <a:gd name="connsiteX50" fmla="*/ 775858 w 2684164"/>
              <a:gd name="connsiteY50" fmla="*/ 1429227 h 4340073"/>
              <a:gd name="connsiteX51" fmla="*/ 818721 w 2684164"/>
              <a:gd name="connsiteY51" fmla="*/ 1375409 h 4340073"/>
              <a:gd name="connsiteX52" fmla="*/ 826818 w 2684164"/>
              <a:gd name="connsiteY52" fmla="*/ 1282542 h 4340073"/>
              <a:gd name="connsiteX53" fmla="*/ 812529 w 2684164"/>
              <a:gd name="connsiteY53" fmla="*/ 1198721 h 4340073"/>
              <a:gd name="connsiteX54" fmla="*/ 780144 w 2684164"/>
              <a:gd name="connsiteY54" fmla="*/ 1151573 h 4340073"/>
              <a:gd name="connsiteX55" fmla="*/ 761571 w 2684164"/>
              <a:gd name="connsiteY55" fmla="*/ 1070134 h 4340073"/>
              <a:gd name="connsiteX56" fmla="*/ 805387 w 2684164"/>
              <a:gd name="connsiteY56" fmla="*/ 1034892 h 4340073"/>
              <a:gd name="connsiteX57" fmla="*/ 808720 w 2684164"/>
              <a:gd name="connsiteY57" fmla="*/ 976789 h 4340073"/>
              <a:gd name="connsiteX58" fmla="*/ 821102 w 2684164"/>
              <a:gd name="connsiteY58" fmla="*/ 901065 h 4340073"/>
              <a:gd name="connsiteX59" fmla="*/ 830151 w 2684164"/>
              <a:gd name="connsiteY59" fmla="*/ 833914 h 4340073"/>
              <a:gd name="connsiteX60" fmla="*/ 844915 w 2684164"/>
              <a:gd name="connsiteY60" fmla="*/ 795814 h 4340073"/>
              <a:gd name="connsiteX61" fmla="*/ 860154 w 2684164"/>
              <a:gd name="connsiteY61" fmla="*/ 762475 h 4340073"/>
              <a:gd name="connsiteX62" fmla="*/ 833961 w 2684164"/>
              <a:gd name="connsiteY62" fmla="*/ 696754 h 4340073"/>
              <a:gd name="connsiteX63" fmla="*/ 818245 w 2684164"/>
              <a:gd name="connsiteY63" fmla="*/ 573405 h 4340073"/>
              <a:gd name="connsiteX64" fmla="*/ 787764 w 2684164"/>
              <a:gd name="connsiteY64" fmla="*/ 536259 h 4340073"/>
              <a:gd name="connsiteX65" fmla="*/ 770143 w 2684164"/>
              <a:gd name="connsiteY65" fmla="*/ 505777 h 4340073"/>
              <a:gd name="connsiteX66" fmla="*/ 747283 w 2684164"/>
              <a:gd name="connsiteY66" fmla="*/ 430054 h 4340073"/>
              <a:gd name="connsiteX67" fmla="*/ 720137 w 2684164"/>
              <a:gd name="connsiteY67" fmla="*/ 349091 h 4340073"/>
              <a:gd name="connsiteX68" fmla="*/ 732519 w 2684164"/>
              <a:gd name="connsiteY68" fmla="*/ 321469 h 4340073"/>
              <a:gd name="connsiteX69" fmla="*/ 729187 w 2684164"/>
              <a:gd name="connsiteY69" fmla="*/ 256223 h 4340073"/>
              <a:gd name="connsiteX70" fmla="*/ 710137 w 2684164"/>
              <a:gd name="connsiteY70" fmla="*/ 241935 h 4340073"/>
              <a:gd name="connsiteX71" fmla="*/ 702040 w 2684164"/>
              <a:gd name="connsiteY71" fmla="*/ 171451 h 4340073"/>
              <a:gd name="connsiteX72" fmla="*/ 668226 w 2684164"/>
              <a:gd name="connsiteY72" fmla="*/ 120015 h 4340073"/>
              <a:gd name="connsiteX73" fmla="*/ 679180 w 2684164"/>
              <a:gd name="connsiteY73" fmla="*/ 70485 h 4340073"/>
              <a:gd name="connsiteX74" fmla="*/ 650127 w 2684164"/>
              <a:gd name="connsiteY74" fmla="*/ 0 h 4340073"/>
              <a:gd name="connsiteX75" fmla="*/ 605837 w 2684164"/>
              <a:gd name="connsiteY75" fmla="*/ 10001 h 4340073"/>
              <a:gd name="connsiteX76" fmla="*/ 535352 w 2684164"/>
              <a:gd name="connsiteY76" fmla="*/ 85249 h 4340073"/>
              <a:gd name="connsiteX77" fmla="*/ 552497 w 2684164"/>
              <a:gd name="connsiteY77" fmla="*/ 158591 h 4340073"/>
              <a:gd name="connsiteX78" fmla="*/ 545831 w 2684164"/>
              <a:gd name="connsiteY78" fmla="*/ 234792 h 4340073"/>
              <a:gd name="connsiteX79" fmla="*/ 498205 w 2684164"/>
              <a:gd name="connsiteY79" fmla="*/ 313373 h 4340073"/>
              <a:gd name="connsiteX80" fmla="*/ 453913 w 2684164"/>
              <a:gd name="connsiteY80" fmla="*/ 408147 h 4340073"/>
              <a:gd name="connsiteX81" fmla="*/ 361044 w 2684164"/>
              <a:gd name="connsiteY81" fmla="*/ 381476 h 4340073"/>
              <a:gd name="connsiteX82" fmla="*/ 293418 w 2684164"/>
              <a:gd name="connsiteY82" fmla="*/ 441960 h 4340073"/>
              <a:gd name="connsiteX83" fmla="*/ 263413 w 2684164"/>
              <a:gd name="connsiteY83" fmla="*/ 513874 h 4340073"/>
              <a:gd name="connsiteX84" fmla="*/ 314848 w 2684164"/>
              <a:gd name="connsiteY84" fmla="*/ 574834 h 4340073"/>
              <a:gd name="connsiteX85" fmla="*/ 228646 w 2684164"/>
              <a:gd name="connsiteY85" fmla="*/ 711995 h 4340073"/>
              <a:gd name="connsiteX86" fmla="*/ 255318 w 2684164"/>
              <a:gd name="connsiteY86" fmla="*/ 758667 h 4340073"/>
              <a:gd name="connsiteX87" fmla="*/ 241029 w 2684164"/>
              <a:gd name="connsiteY87" fmla="*/ 834390 h 4340073"/>
              <a:gd name="connsiteX88" fmla="*/ 295798 w 2684164"/>
              <a:gd name="connsiteY88" fmla="*/ 849630 h 4340073"/>
              <a:gd name="connsiteX89" fmla="*/ 343899 w 2684164"/>
              <a:gd name="connsiteY89" fmla="*/ 872966 h 4340073"/>
              <a:gd name="connsiteX90" fmla="*/ 317230 w 2684164"/>
              <a:gd name="connsiteY90" fmla="*/ 957263 h 4340073"/>
              <a:gd name="connsiteX91" fmla="*/ 314849 w 2684164"/>
              <a:gd name="connsiteY91" fmla="*/ 1051560 h 4340073"/>
              <a:gd name="connsiteX92" fmla="*/ 231506 w 2684164"/>
              <a:gd name="connsiteY92" fmla="*/ 1096803 h 4340073"/>
              <a:gd name="connsiteX93" fmla="*/ 152447 w 2684164"/>
              <a:gd name="connsiteY93" fmla="*/ 1095376 h 4340073"/>
              <a:gd name="connsiteX94" fmla="*/ 159114 w 2684164"/>
              <a:gd name="connsiteY94" fmla="*/ 1245395 h 4340073"/>
              <a:gd name="connsiteX95" fmla="*/ 221503 w 2684164"/>
              <a:gd name="connsiteY95" fmla="*/ 1283494 h 4340073"/>
              <a:gd name="connsiteX96" fmla="*/ 210073 w 2684164"/>
              <a:gd name="connsiteY96" fmla="*/ 1344454 h 4340073"/>
              <a:gd name="connsiteX97" fmla="*/ 292464 w 2684164"/>
              <a:gd name="connsiteY97" fmla="*/ 1416368 h 4340073"/>
              <a:gd name="connsiteX98" fmla="*/ 272938 w 2684164"/>
              <a:gd name="connsiteY98" fmla="*/ 1466374 h 4340073"/>
              <a:gd name="connsiteX99" fmla="*/ 237219 w 2684164"/>
              <a:gd name="connsiteY99" fmla="*/ 1567339 h 4340073"/>
              <a:gd name="connsiteX100" fmla="*/ 212455 w 2684164"/>
              <a:gd name="connsiteY100" fmla="*/ 1594485 h 4340073"/>
              <a:gd name="connsiteX101" fmla="*/ 152923 w 2684164"/>
              <a:gd name="connsiteY101" fmla="*/ 1602105 h 4340073"/>
              <a:gd name="connsiteX102" fmla="*/ 96249 w 2684164"/>
              <a:gd name="connsiteY102" fmla="*/ 1652111 h 4340073"/>
              <a:gd name="connsiteX103" fmla="*/ 35289 w 2684164"/>
              <a:gd name="connsiteY103" fmla="*/ 1684497 h 4340073"/>
              <a:gd name="connsiteX104" fmla="*/ 11001 w 2684164"/>
              <a:gd name="connsiteY104" fmla="*/ 1750219 h 4340073"/>
              <a:gd name="connsiteX105" fmla="*/ 523 w 2684164"/>
              <a:gd name="connsiteY105" fmla="*/ 1875473 h 4340073"/>
              <a:gd name="connsiteX106" fmla="*/ 29098 w 2684164"/>
              <a:gd name="connsiteY106" fmla="*/ 1938814 h 4340073"/>
              <a:gd name="connsiteX107" fmla="*/ 79104 w 2684164"/>
              <a:gd name="connsiteY107" fmla="*/ 1993107 h 4340073"/>
              <a:gd name="connsiteX108" fmla="*/ 166258 w 2684164"/>
              <a:gd name="connsiteY108" fmla="*/ 2037874 h 4340073"/>
              <a:gd name="connsiteX109" fmla="*/ 241505 w 2684164"/>
              <a:gd name="connsiteY109" fmla="*/ 2100263 h 4340073"/>
              <a:gd name="connsiteX110" fmla="*/ 265318 w 2684164"/>
              <a:gd name="connsiteY110" fmla="*/ 2182654 h 4340073"/>
              <a:gd name="connsiteX111" fmla="*/ 318182 w 2684164"/>
              <a:gd name="connsiteY111" fmla="*/ 2265045 h 4340073"/>
              <a:gd name="connsiteX112" fmla="*/ 443436 w 2684164"/>
              <a:gd name="connsiteY112" fmla="*/ 2258854 h 4340073"/>
              <a:gd name="connsiteX113" fmla="*/ 472010 w 2684164"/>
              <a:gd name="connsiteY113" fmla="*/ 2296954 h 4340073"/>
              <a:gd name="connsiteX114" fmla="*/ 510111 w 2684164"/>
              <a:gd name="connsiteY114" fmla="*/ 2330292 h 4340073"/>
              <a:gd name="connsiteX115" fmla="*/ 541067 w 2684164"/>
              <a:gd name="connsiteY115" fmla="*/ 2318385 h 4340073"/>
              <a:gd name="connsiteX116" fmla="*/ 564403 w 2684164"/>
              <a:gd name="connsiteY116" fmla="*/ 2392680 h 4340073"/>
              <a:gd name="connsiteX117" fmla="*/ 543448 w 2684164"/>
              <a:gd name="connsiteY117" fmla="*/ 2461737 h 4340073"/>
              <a:gd name="connsiteX118" fmla="*/ 497728 w 2684164"/>
              <a:gd name="connsiteY118" fmla="*/ 2511267 h 4340073"/>
              <a:gd name="connsiteX119" fmla="*/ 499633 w 2684164"/>
              <a:gd name="connsiteY119" fmla="*/ 2549843 h 4340073"/>
              <a:gd name="connsiteX120" fmla="*/ 491061 w 2684164"/>
              <a:gd name="connsiteY120" fmla="*/ 2611279 h 4340073"/>
              <a:gd name="connsiteX121" fmla="*/ 524398 w 2684164"/>
              <a:gd name="connsiteY121" fmla="*/ 2648902 h 4340073"/>
              <a:gd name="connsiteX122" fmla="*/ 532018 w 2684164"/>
              <a:gd name="connsiteY122" fmla="*/ 2681764 h 4340073"/>
              <a:gd name="connsiteX123" fmla="*/ 564879 w 2684164"/>
              <a:gd name="connsiteY123" fmla="*/ 2642236 h 4340073"/>
              <a:gd name="connsiteX124" fmla="*/ 598217 w 2684164"/>
              <a:gd name="connsiteY124" fmla="*/ 2584610 h 4340073"/>
              <a:gd name="connsiteX125" fmla="*/ 655366 w 2684164"/>
              <a:gd name="connsiteY125" fmla="*/ 2589848 h 4340073"/>
              <a:gd name="connsiteX126" fmla="*/ 717279 w 2684164"/>
              <a:gd name="connsiteY126" fmla="*/ 2680812 h 4340073"/>
              <a:gd name="connsiteX127" fmla="*/ 755855 w 2684164"/>
              <a:gd name="connsiteY127" fmla="*/ 2739390 h 4340073"/>
              <a:gd name="connsiteX128" fmla="*/ 713945 w 2684164"/>
              <a:gd name="connsiteY128" fmla="*/ 2816067 h 4340073"/>
              <a:gd name="connsiteX129" fmla="*/ 642032 w 2684164"/>
              <a:gd name="connsiteY129" fmla="*/ 2851785 h 4340073"/>
              <a:gd name="connsiteX130" fmla="*/ 592978 w 2684164"/>
              <a:gd name="connsiteY130" fmla="*/ 2914174 h 4340073"/>
              <a:gd name="connsiteX131" fmla="*/ 526779 w 2684164"/>
              <a:gd name="connsiteY131" fmla="*/ 2938462 h 4340073"/>
              <a:gd name="connsiteX132" fmla="*/ 497252 w 2684164"/>
              <a:gd name="connsiteY132" fmla="*/ 2980373 h 4340073"/>
              <a:gd name="connsiteX133" fmla="*/ 527732 w 2684164"/>
              <a:gd name="connsiteY133" fmla="*/ 3081814 h 4340073"/>
              <a:gd name="connsiteX134" fmla="*/ 533923 w 2684164"/>
              <a:gd name="connsiteY134" fmla="*/ 3220403 h 4340073"/>
              <a:gd name="connsiteX135" fmla="*/ 588692 w 2684164"/>
              <a:gd name="connsiteY135" fmla="*/ 3276601 h 4340073"/>
              <a:gd name="connsiteX136" fmla="*/ 614886 w 2684164"/>
              <a:gd name="connsiteY136" fmla="*/ 3342323 h 4340073"/>
              <a:gd name="connsiteX137" fmla="*/ 586311 w 2684164"/>
              <a:gd name="connsiteY137" fmla="*/ 3392329 h 4340073"/>
              <a:gd name="connsiteX138" fmla="*/ 586310 w 2684164"/>
              <a:gd name="connsiteY138" fmla="*/ 3450432 h 4340073"/>
              <a:gd name="connsiteX139" fmla="*/ 562498 w 2684164"/>
              <a:gd name="connsiteY139" fmla="*/ 3493294 h 4340073"/>
              <a:gd name="connsiteX140" fmla="*/ 546781 w 2684164"/>
              <a:gd name="connsiteY140" fmla="*/ 3561398 h 4340073"/>
              <a:gd name="connsiteX141" fmla="*/ 538686 w 2684164"/>
              <a:gd name="connsiteY141" fmla="*/ 3611404 h 4340073"/>
              <a:gd name="connsiteX142" fmla="*/ 519635 w 2684164"/>
              <a:gd name="connsiteY142" fmla="*/ 3654266 h 4340073"/>
              <a:gd name="connsiteX143" fmla="*/ 547258 w 2684164"/>
              <a:gd name="connsiteY143" fmla="*/ 3685223 h 4340073"/>
              <a:gd name="connsiteX144" fmla="*/ 600598 w 2684164"/>
              <a:gd name="connsiteY144" fmla="*/ 3699034 h 4340073"/>
              <a:gd name="connsiteX145" fmla="*/ 659653 w 2684164"/>
              <a:gd name="connsiteY145" fmla="*/ 3678556 h 4340073"/>
              <a:gd name="connsiteX146" fmla="*/ 661558 w 2684164"/>
              <a:gd name="connsiteY146" fmla="*/ 3725703 h 4340073"/>
              <a:gd name="connsiteX147" fmla="*/ 717279 w 2684164"/>
              <a:gd name="connsiteY147" fmla="*/ 3725704 h 4340073"/>
              <a:gd name="connsiteX148" fmla="*/ 781573 w 2684164"/>
              <a:gd name="connsiteY148" fmla="*/ 3743801 h 4340073"/>
              <a:gd name="connsiteX149" fmla="*/ 807767 w 2684164"/>
              <a:gd name="connsiteY149" fmla="*/ 3792379 h 4340073"/>
              <a:gd name="connsiteX150" fmla="*/ 844438 w 2684164"/>
              <a:gd name="connsiteY150" fmla="*/ 3798094 h 4340073"/>
              <a:gd name="connsiteX151" fmla="*/ 872061 w 2684164"/>
              <a:gd name="connsiteY151" fmla="*/ 3815716 h 4340073"/>
              <a:gd name="connsiteX152" fmla="*/ 890158 w 2684164"/>
              <a:gd name="connsiteY152" fmla="*/ 3836194 h 4340073"/>
              <a:gd name="connsiteX153" fmla="*/ 897778 w 2684164"/>
              <a:gd name="connsiteY153" fmla="*/ 3866674 h 4340073"/>
              <a:gd name="connsiteX154" fmla="*/ 913018 w 2684164"/>
              <a:gd name="connsiteY154" fmla="*/ 3889534 h 4340073"/>
              <a:gd name="connsiteX155" fmla="*/ 957309 w 2684164"/>
              <a:gd name="connsiteY155" fmla="*/ 3922872 h 4340073"/>
              <a:gd name="connsiteX156" fmla="*/ 989218 w 2684164"/>
              <a:gd name="connsiteY156" fmla="*/ 3973354 h 4340073"/>
              <a:gd name="connsiteX157" fmla="*/ 1004458 w 2684164"/>
              <a:gd name="connsiteY157" fmla="*/ 3996214 h 4340073"/>
              <a:gd name="connsiteX158" fmla="*/ 1027318 w 2684164"/>
              <a:gd name="connsiteY158" fmla="*/ 4034314 h 4340073"/>
              <a:gd name="connsiteX159" fmla="*/ 1060179 w 2684164"/>
              <a:gd name="connsiteY159" fmla="*/ 4120039 h 4340073"/>
              <a:gd name="connsiteX160" fmla="*/ 1136856 w 2684164"/>
              <a:gd name="connsiteY160" fmla="*/ 4154329 h 4340073"/>
              <a:gd name="connsiteX161" fmla="*/ 1166383 w 2684164"/>
              <a:gd name="connsiteY161" fmla="*/ 4216241 h 4340073"/>
              <a:gd name="connsiteX162" fmla="*/ 1203054 w 2684164"/>
              <a:gd name="connsiteY162" fmla="*/ 4211479 h 4340073"/>
              <a:gd name="connsiteX163" fmla="*/ 1246393 w 2684164"/>
              <a:gd name="connsiteY163" fmla="*/ 4259581 h 4340073"/>
              <a:gd name="connsiteX164" fmla="*/ 1309258 w 2684164"/>
              <a:gd name="connsiteY164" fmla="*/ 4340067 h 4340073"/>
              <a:gd name="connsiteX165" fmla="*/ 1337833 w 2684164"/>
              <a:gd name="connsiteY165" fmla="*/ 4288631 h 4340073"/>
              <a:gd name="connsiteX166" fmla="*/ 1334023 w 2684164"/>
              <a:gd name="connsiteY166" fmla="*/ 4254342 h 4340073"/>
              <a:gd name="connsiteX167" fmla="*/ 1405938 w 2684164"/>
              <a:gd name="connsiteY167" fmla="*/ 4201002 h 4340073"/>
              <a:gd name="connsiteX168" fmla="*/ 1407842 w 2684164"/>
              <a:gd name="connsiteY168" fmla="*/ 4185285 h 4340073"/>
              <a:gd name="connsiteX169" fmla="*/ 1426098 w 2684164"/>
              <a:gd name="connsiteY169" fmla="*/ 4198779 h 4340073"/>
              <a:gd name="connsiteX170" fmla="*/ 1480708 w 2684164"/>
              <a:gd name="connsiteY170" fmla="*/ 4174014 h 4340073"/>
              <a:gd name="connsiteX171" fmla="*/ 1545478 w 2684164"/>
              <a:gd name="connsiteY171" fmla="*/ 4156234 h 4340073"/>
              <a:gd name="connsiteX172" fmla="*/ 1582308 w 2684164"/>
              <a:gd name="connsiteY172" fmla="*/ 4113689 h 4340073"/>
              <a:gd name="connsiteX173" fmla="*/ 1617868 w 2684164"/>
              <a:gd name="connsiteY173" fmla="*/ 4078129 h 4340073"/>
              <a:gd name="connsiteX174" fmla="*/ 1695973 w 2684164"/>
              <a:gd name="connsiteY174" fmla="*/ 4055904 h 4340073"/>
              <a:gd name="connsiteX175" fmla="*/ 1781698 w 2684164"/>
              <a:gd name="connsiteY175" fmla="*/ 4020344 h 4340073"/>
              <a:gd name="connsiteX176" fmla="*/ 1895998 w 2684164"/>
              <a:gd name="connsiteY176" fmla="*/ 3973354 h 4340073"/>
              <a:gd name="connsiteX177" fmla="*/ 1979818 w 2684164"/>
              <a:gd name="connsiteY177" fmla="*/ 3925729 h 4340073"/>
              <a:gd name="connsiteX178" fmla="*/ 2071258 w 2684164"/>
              <a:gd name="connsiteY178" fmla="*/ 3869214 h 4340073"/>
              <a:gd name="connsiteX179" fmla="*/ 2145553 w 2684164"/>
              <a:gd name="connsiteY179" fmla="*/ 3781584 h 4340073"/>
              <a:gd name="connsiteX180" fmla="*/ 2172223 w 2684164"/>
              <a:gd name="connsiteY180" fmla="*/ 3703479 h 4340073"/>
              <a:gd name="connsiteX181" fmla="*/ 2183653 w 2684164"/>
              <a:gd name="connsiteY181" fmla="*/ 3649504 h 4340073"/>
              <a:gd name="connsiteX182" fmla="*/ 2109993 w 2684164"/>
              <a:gd name="connsiteY182" fmla="*/ 3613309 h 4340073"/>
              <a:gd name="connsiteX183" fmla="*/ 2132853 w 2684164"/>
              <a:gd name="connsiteY183" fmla="*/ 3659029 h 4340073"/>
              <a:gd name="connsiteX184" fmla="*/ 2115073 w 2684164"/>
              <a:gd name="connsiteY184" fmla="*/ 3690779 h 4340073"/>
              <a:gd name="connsiteX185" fmla="*/ 2096023 w 2684164"/>
              <a:gd name="connsiteY185" fmla="*/ 3649504 h 4340073"/>
              <a:gd name="connsiteX186" fmla="*/ 2038873 w 2684164"/>
              <a:gd name="connsiteY186" fmla="*/ 3659029 h 4340073"/>
              <a:gd name="connsiteX187" fmla="*/ 2045858 w 2684164"/>
              <a:gd name="connsiteY187" fmla="*/ 3693954 h 4340073"/>
              <a:gd name="connsiteX188" fmla="*/ 2086498 w 2684164"/>
              <a:gd name="connsiteY188" fmla="*/ 3775234 h 4340073"/>
              <a:gd name="connsiteX189" fmla="*/ 2078878 w 2684164"/>
              <a:gd name="connsiteY189" fmla="*/ 3820954 h 4340073"/>
              <a:gd name="connsiteX190" fmla="*/ 2002678 w 2684164"/>
              <a:gd name="connsiteY190" fmla="*/ 3775234 h 4340073"/>
              <a:gd name="connsiteX191" fmla="*/ 1987438 w 2684164"/>
              <a:gd name="connsiteY191" fmla="*/ 3676174 h 4340073"/>
              <a:gd name="connsiteX192" fmla="*/ 1964578 w 2684164"/>
              <a:gd name="connsiteY192" fmla="*/ 3653314 h 4340073"/>
              <a:gd name="connsiteX193" fmla="*/ 1972198 w 2684164"/>
              <a:gd name="connsiteY193" fmla="*/ 3607594 h 4340073"/>
              <a:gd name="connsiteX194" fmla="*/ 2017918 w 2684164"/>
              <a:gd name="connsiteY194" fmla="*/ 3599974 h 4340073"/>
              <a:gd name="connsiteX195" fmla="*/ 2025538 w 2684164"/>
              <a:gd name="connsiteY195" fmla="*/ 3546634 h 4340073"/>
              <a:gd name="connsiteX196" fmla="*/ 2056018 w 2684164"/>
              <a:gd name="connsiteY196" fmla="*/ 3554254 h 4340073"/>
              <a:gd name="connsiteX197" fmla="*/ 2086498 w 2684164"/>
              <a:gd name="connsiteY197" fmla="*/ 3516154 h 4340073"/>
              <a:gd name="connsiteX198" fmla="*/ 2116978 w 2684164"/>
              <a:gd name="connsiteY198" fmla="*/ 3485674 h 4340073"/>
              <a:gd name="connsiteX199" fmla="*/ 2132218 w 2684164"/>
              <a:gd name="connsiteY199" fmla="*/ 3462814 h 4340073"/>
              <a:gd name="connsiteX200" fmla="*/ 2162698 w 2684164"/>
              <a:gd name="connsiteY200" fmla="*/ 3439954 h 4340073"/>
              <a:gd name="connsiteX201" fmla="*/ 2231278 w 2684164"/>
              <a:gd name="connsiteY201" fmla="*/ 3348514 h 4340073"/>
              <a:gd name="connsiteX202" fmla="*/ 2238898 w 2684164"/>
              <a:gd name="connsiteY202" fmla="*/ 3318034 h 4340073"/>
              <a:gd name="connsiteX203" fmla="*/ 2261758 w 2684164"/>
              <a:gd name="connsiteY203" fmla="*/ 3257074 h 4340073"/>
              <a:gd name="connsiteX204" fmla="*/ 2269378 w 2684164"/>
              <a:gd name="connsiteY204" fmla="*/ 3211354 h 4340073"/>
              <a:gd name="connsiteX205" fmla="*/ 2292238 w 2684164"/>
              <a:gd name="connsiteY205" fmla="*/ 3165634 h 4340073"/>
              <a:gd name="connsiteX206" fmla="*/ 2307478 w 2684164"/>
              <a:gd name="connsiteY206" fmla="*/ 3127534 h 4340073"/>
              <a:gd name="connsiteX207" fmla="*/ 2345578 w 2684164"/>
              <a:gd name="connsiteY207" fmla="*/ 3112294 h 4340073"/>
              <a:gd name="connsiteX208" fmla="*/ 2368438 w 2684164"/>
              <a:gd name="connsiteY208" fmla="*/ 3097054 h 4340073"/>
              <a:gd name="connsiteX209" fmla="*/ 2487977 w 2684164"/>
              <a:gd name="connsiteY209" fmla="*/ 3067050 h 4340073"/>
              <a:gd name="connsiteX210" fmla="*/ 2586085 w 2684164"/>
              <a:gd name="connsiteY210" fmla="*/ 3063717 h 4340073"/>
              <a:gd name="connsiteX211" fmla="*/ 2678476 w 2684164"/>
              <a:gd name="connsiteY211" fmla="*/ 3054668 h 4340073"/>
              <a:gd name="connsiteX0" fmla="*/ 2678476 w 2684164"/>
              <a:gd name="connsiteY0" fmla="*/ 3054668 h 4340073"/>
              <a:gd name="connsiteX1" fmla="*/ 2673238 w 2684164"/>
              <a:gd name="connsiteY1" fmla="*/ 3028474 h 4340073"/>
              <a:gd name="connsiteX2" fmla="*/ 2665618 w 2684164"/>
              <a:gd name="connsiteY2" fmla="*/ 2975134 h 4340073"/>
              <a:gd name="connsiteX3" fmla="*/ 2623708 w 2684164"/>
              <a:gd name="connsiteY3" fmla="*/ 2967038 h 4340073"/>
              <a:gd name="connsiteX4" fmla="*/ 2560367 w 2684164"/>
              <a:gd name="connsiteY4" fmla="*/ 2966561 h 4340073"/>
              <a:gd name="connsiteX5" fmla="*/ 2519410 w 2684164"/>
              <a:gd name="connsiteY5" fmla="*/ 2908936 h 4340073"/>
              <a:gd name="connsiteX6" fmla="*/ 2457021 w 2684164"/>
              <a:gd name="connsiteY6" fmla="*/ 2905601 h 4340073"/>
              <a:gd name="connsiteX7" fmla="*/ 2410349 w 2684164"/>
              <a:gd name="connsiteY7" fmla="*/ 2889885 h 4340073"/>
              <a:gd name="connsiteX8" fmla="*/ 2376058 w 2684164"/>
              <a:gd name="connsiteY8" fmla="*/ 2876074 h 4340073"/>
              <a:gd name="connsiteX9" fmla="*/ 2347960 w 2684164"/>
              <a:gd name="connsiteY9" fmla="*/ 2856071 h 4340073"/>
              <a:gd name="connsiteX10" fmla="*/ 2293190 w 2684164"/>
              <a:gd name="connsiteY10" fmla="*/ 2824163 h 4340073"/>
              <a:gd name="connsiteX11" fmla="*/ 2218895 w 2684164"/>
              <a:gd name="connsiteY11" fmla="*/ 2864167 h 4340073"/>
              <a:gd name="connsiteX12" fmla="*/ 2178414 w 2684164"/>
              <a:gd name="connsiteY12" fmla="*/ 2825116 h 4340073"/>
              <a:gd name="connsiteX13" fmla="*/ 2143172 w 2684164"/>
              <a:gd name="connsiteY13" fmla="*/ 2746058 h 4340073"/>
              <a:gd name="connsiteX14" fmla="*/ 2123646 w 2684164"/>
              <a:gd name="connsiteY14" fmla="*/ 2684621 h 4340073"/>
              <a:gd name="connsiteX15" fmla="*/ 2105549 w 2684164"/>
              <a:gd name="connsiteY15" fmla="*/ 2649379 h 4340073"/>
              <a:gd name="connsiteX16" fmla="*/ 2104119 w 2684164"/>
              <a:gd name="connsiteY16" fmla="*/ 2600801 h 4340073"/>
              <a:gd name="connsiteX17" fmla="*/ 2026490 w 2684164"/>
              <a:gd name="connsiteY17" fmla="*/ 2686051 h 4340073"/>
              <a:gd name="connsiteX18" fmla="*/ 1959340 w 2684164"/>
              <a:gd name="connsiteY18" fmla="*/ 2754154 h 4340073"/>
              <a:gd name="connsiteX19" fmla="*/ 1912191 w 2684164"/>
              <a:gd name="connsiteY19" fmla="*/ 2713196 h 4340073"/>
              <a:gd name="connsiteX20" fmla="*/ 1775507 w 2684164"/>
              <a:gd name="connsiteY20" fmla="*/ 2699862 h 4340073"/>
              <a:gd name="connsiteX21" fmla="*/ 1677399 w 2684164"/>
              <a:gd name="connsiteY21" fmla="*/ 2689860 h 4340073"/>
              <a:gd name="connsiteX22" fmla="*/ 1606915 w 2684164"/>
              <a:gd name="connsiteY22" fmla="*/ 2582229 h 4340073"/>
              <a:gd name="connsiteX23" fmla="*/ 1542145 w 2684164"/>
              <a:gd name="connsiteY23" fmla="*/ 2584133 h 4340073"/>
              <a:gd name="connsiteX24" fmla="*/ 1517379 w 2684164"/>
              <a:gd name="connsiteY24" fmla="*/ 2563654 h 4340073"/>
              <a:gd name="connsiteX25" fmla="*/ 1469278 w 2684164"/>
              <a:gd name="connsiteY25" fmla="*/ 2381726 h 4340073"/>
              <a:gd name="connsiteX26" fmla="*/ 1438798 w 2684164"/>
              <a:gd name="connsiteY26" fmla="*/ 2289334 h 4340073"/>
              <a:gd name="connsiteX27" fmla="*/ 1400698 w 2684164"/>
              <a:gd name="connsiteY27" fmla="*/ 2220754 h 4340073"/>
              <a:gd name="connsiteX28" fmla="*/ 1385458 w 2684164"/>
              <a:gd name="connsiteY28" fmla="*/ 2197894 h 4340073"/>
              <a:gd name="connsiteX29" fmla="*/ 1374981 w 2684164"/>
              <a:gd name="connsiteY29" fmla="*/ 2152651 h 4340073"/>
              <a:gd name="connsiteX30" fmla="*/ 1369742 w 2684164"/>
              <a:gd name="connsiteY30" fmla="*/ 2052162 h 4340073"/>
              <a:gd name="connsiteX31" fmla="*/ 1384030 w 2684164"/>
              <a:gd name="connsiteY31" fmla="*/ 1982630 h 4340073"/>
              <a:gd name="connsiteX32" fmla="*/ 1315926 w 2684164"/>
              <a:gd name="connsiteY32" fmla="*/ 1917859 h 4340073"/>
              <a:gd name="connsiteX33" fmla="*/ 1282588 w 2684164"/>
              <a:gd name="connsiteY33" fmla="*/ 1912621 h 4340073"/>
              <a:gd name="connsiteX34" fmla="*/ 1184957 w 2684164"/>
              <a:gd name="connsiteY34" fmla="*/ 1853089 h 4340073"/>
              <a:gd name="connsiteX35" fmla="*/ 1126856 w 2684164"/>
              <a:gd name="connsiteY35" fmla="*/ 1863567 h 4340073"/>
              <a:gd name="connsiteX36" fmla="*/ 1074467 w 2684164"/>
              <a:gd name="connsiteY36" fmla="*/ 1897379 h 4340073"/>
              <a:gd name="connsiteX37" fmla="*/ 1025413 w 2684164"/>
              <a:gd name="connsiteY37" fmla="*/ 1923098 h 4340073"/>
              <a:gd name="connsiteX38" fmla="*/ 958738 w 2684164"/>
              <a:gd name="connsiteY38" fmla="*/ 1984058 h 4340073"/>
              <a:gd name="connsiteX39" fmla="*/ 909684 w 2684164"/>
              <a:gd name="connsiteY39" fmla="*/ 1941672 h 4340073"/>
              <a:gd name="connsiteX40" fmla="*/ 854917 w 2684164"/>
              <a:gd name="connsiteY40" fmla="*/ 1915002 h 4340073"/>
              <a:gd name="connsiteX41" fmla="*/ 823960 w 2684164"/>
              <a:gd name="connsiteY41" fmla="*/ 1889284 h 4340073"/>
              <a:gd name="connsiteX42" fmla="*/ 800624 w 2684164"/>
              <a:gd name="connsiteY42" fmla="*/ 1846898 h 4340073"/>
              <a:gd name="connsiteX43" fmla="*/ 814912 w 2684164"/>
              <a:gd name="connsiteY43" fmla="*/ 1789748 h 4340073"/>
              <a:gd name="connsiteX44" fmla="*/ 804433 w 2684164"/>
              <a:gd name="connsiteY44" fmla="*/ 1720215 h 4340073"/>
              <a:gd name="connsiteX45" fmla="*/ 783955 w 2684164"/>
              <a:gd name="connsiteY45" fmla="*/ 1625441 h 4340073"/>
              <a:gd name="connsiteX46" fmla="*/ 760141 w 2684164"/>
              <a:gd name="connsiteY46" fmla="*/ 1635919 h 4340073"/>
              <a:gd name="connsiteX47" fmla="*/ 701563 w 2684164"/>
              <a:gd name="connsiteY47" fmla="*/ 1571626 h 4340073"/>
              <a:gd name="connsiteX48" fmla="*/ 730138 w 2684164"/>
              <a:gd name="connsiteY48" fmla="*/ 1519714 h 4340073"/>
              <a:gd name="connsiteX49" fmla="*/ 777763 w 2684164"/>
              <a:gd name="connsiteY49" fmla="*/ 1455420 h 4340073"/>
              <a:gd name="connsiteX50" fmla="*/ 775858 w 2684164"/>
              <a:gd name="connsiteY50" fmla="*/ 1429227 h 4340073"/>
              <a:gd name="connsiteX51" fmla="*/ 818721 w 2684164"/>
              <a:gd name="connsiteY51" fmla="*/ 1375409 h 4340073"/>
              <a:gd name="connsiteX52" fmla="*/ 826818 w 2684164"/>
              <a:gd name="connsiteY52" fmla="*/ 1282542 h 4340073"/>
              <a:gd name="connsiteX53" fmla="*/ 812529 w 2684164"/>
              <a:gd name="connsiteY53" fmla="*/ 1198721 h 4340073"/>
              <a:gd name="connsiteX54" fmla="*/ 780144 w 2684164"/>
              <a:gd name="connsiteY54" fmla="*/ 1151573 h 4340073"/>
              <a:gd name="connsiteX55" fmla="*/ 761571 w 2684164"/>
              <a:gd name="connsiteY55" fmla="*/ 1070134 h 4340073"/>
              <a:gd name="connsiteX56" fmla="*/ 805387 w 2684164"/>
              <a:gd name="connsiteY56" fmla="*/ 1034892 h 4340073"/>
              <a:gd name="connsiteX57" fmla="*/ 808720 w 2684164"/>
              <a:gd name="connsiteY57" fmla="*/ 976789 h 4340073"/>
              <a:gd name="connsiteX58" fmla="*/ 821102 w 2684164"/>
              <a:gd name="connsiteY58" fmla="*/ 901065 h 4340073"/>
              <a:gd name="connsiteX59" fmla="*/ 830151 w 2684164"/>
              <a:gd name="connsiteY59" fmla="*/ 833914 h 4340073"/>
              <a:gd name="connsiteX60" fmla="*/ 844915 w 2684164"/>
              <a:gd name="connsiteY60" fmla="*/ 795814 h 4340073"/>
              <a:gd name="connsiteX61" fmla="*/ 860154 w 2684164"/>
              <a:gd name="connsiteY61" fmla="*/ 762475 h 4340073"/>
              <a:gd name="connsiteX62" fmla="*/ 833961 w 2684164"/>
              <a:gd name="connsiteY62" fmla="*/ 696754 h 4340073"/>
              <a:gd name="connsiteX63" fmla="*/ 818245 w 2684164"/>
              <a:gd name="connsiteY63" fmla="*/ 573405 h 4340073"/>
              <a:gd name="connsiteX64" fmla="*/ 787764 w 2684164"/>
              <a:gd name="connsiteY64" fmla="*/ 536259 h 4340073"/>
              <a:gd name="connsiteX65" fmla="*/ 770143 w 2684164"/>
              <a:gd name="connsiteY65" fmla="*/ 505777 h 4340073"/>
              <a:gd name="connsiteX66" fmla="*/ 747283 w 2684164"/>
              <a:gd name="connsiteY66" fmla="*/ 430054 h 4340073"/>
              <a:gd name="connsiteX67" fmla="*/ 720137 w 2684164"/>
              <a:gd name="connsiteY67" fmla="*/ 349091 h 4340073"/>
              <a:gd name="connsiteX68" fmla="*/ 732519 w 2684164"/>
              <a:gd name="connsiteY68" fmla="*/ 321469 h 4340073"/>
              <a:gd name="connsiteX69" fmla="*/ 729187 w 2684164"/>
              <a:gd name="connsiteY69" fmla="*/ 256223 h 4340073"/>
              <a:gd name="connsiteX70" fmla="*/ 710137 w 2684164"/>
              <a:gd name="connsiteY70" fmla="*/ 241935 h 4340073"/>
              <a:gd name="connsiteX71" fmla="*/ 702040 w 2684164"/>
              <a:gd name="connsiteY71" fmla="*/ 171451 h 4340073"/>
              <a:gd name="connsiteX72" fmla="*/ 668226 w 2684164"/>
              <a:gd name="connsiteY72" fmla="*/ 120015 h 4340073"/>
              <a:gd name="connsiteX73" fmla="*/ 679180 w 2684164"/>
              <a:gd name="connsiteY73" fmla="*/ 70485 h 4340073"/>
              <a:gd name="connsiteX74" fmla="*/ 650127 w 2684164"/>
              <a:gd name="connsiteY74" fmla="*/ 0 h 4340073"/>
              <a:gd name="connsiteX75" fmla="*/ 605837 w 2684164"/>
              <a:gd name="connsiteY75" fmla="*/ 10001 h 4340073"/>
              <a:gd name="connsiteX76" fmla="*/ 535352 w 2684164"/>
              <a:gd name="connsiteY76" fmla="*/ 85249 h 4340073"/>
              <a:gd name="connsiteX77" fmla="*/ 552497 w 2684164"/>
              <a:gd name="connsiteY77" fmla="*/ 158591 h 4340073"/>
              <a:gd name="connsiteX78" fmla="*/ 545831 w 2684164"/>
              <a:gd name="connsiteY78" fmla="*/ 234792 h 4340073"/>
              <a:gd name="connsiteX79" fmla="*/ 498205 w 2684164"/>
              <a:gd name="connsiteY79" fmla="*/ 313373 h 4340073"/>
              <a:gd name="connsiteX80" fmla="*/ 453913 w 2684164"/>
              <a:gd name="connsiteY80" fmla="*/ 408147 h 4340073"/>
              <a:gd name="connsiteX81" fmla="*/ 361044 w 2684164"/>
              <a:gd name="connsiteY81" fmla="*/ 381476 h 4340073"/>
              <a:gd name="connsiteX82" fmla="*/ 293418 w 2684164"/>
              <a:gd name="connsiteY82" fmla="*/ 441960 h 4340073"/>
              <a:gd name="connsiteX83" fmla="*/ 263413 w 2684164"/>
              <a:gd name="connsiteY83" fmla="*/ 513874 h 4340073"/>
              <a:gd name="connsiteX84" fmla="*/ 314848 w 2684164"/>
              <a:gd name="connsiteY84" fmla="*/ 574834 h 4340073"/>
              <a:gd name="connsiteX85" fmla="*/ 228646 w 2684164"/>
              <a:gd name="connsiteY85" fmla="*/ 711995 h 4340073"/>
              <a:gd name="connsiteX86" fmla="*/ 255318 w 2684164"/>
              <a:gd name="connsiteY86" fmla="*/ 758667 h 4340073"/>
              <a:gd name="connsiteX87" fmla="*/ 241029 w 2684164"/>
              <a:gd name="connsiteY87" fmla="*/ 834390 h 4340073"/>
              <a:gd name="connsiteX88" fmla="*/ 295798 w 2684164"/>
              <a:gd name="connsiteY88" fmla="*/ 849630 h 4340073"/>
              <a:gd name="connsiteX89" fmla="*/ 343899 w 2684164"/>
              <a:gd name="connsiteY89" fmla="*/ 872966 h 4340073"/>
              <a:gd name="connsiteX90" fmla="*/ 317230 w 2684164"/>
              <a:gd name="connsiteY90" fmla="*/ 957263 h 4340073"/>
              <a:gd name="connsiteX91" fmla="*/ 314849 w 2684164"/>
              <a:gd name="connsiteY91" fmla="*/ 1051560 h 4340073"/>
              <a:gd name="connsiteX92" fmla="*/ 231506 w 2684164"/>
              <a:gd name="connsiteY92" fmla="*/ 1096803 h 4340073"/>
              <a:gd name="connsiteX93" fmla="*/ 152447 w 2684164"/>
              <a:gd name="connsiteY93" fmla="*/ 1095376 h 4340073"/>
              <a:gd name="connsiteX94" fmla="*/ 159114 w 2684164"/>
              <a:gd name="connsiteY94" fmla="*/ 1245395 h 4340073"/>
              <a:gd name="connsiteX95" fmla="*/ 221503 w 2684164"/>
              <a:gd name="connsiteY95" fmla="*/ 1283494 h 4340073"/>
              <a:gd name="connsiteX96" fmla="*/ 210073 w 2684164"/>
              <a:gd name="connsiteY96" fmla="*/ 1344454 h 4340073"/>
              <a:gd name="connsiteX97" fmla="*/ 292464 w 2684164"/>
              <a:gd name="connsiteY97" fmla="*/ 1416368 h 4340073"/>
              <a:gd name="connsiteX98" fmla="*/ 272938 w 2684164"/>
              <a:gd name="connsiteY98" fmla="*/ 1466374 h 4340073"/>
              <a:gd name="connsiteX99" fmla="*/ 237219 w 2684164"/>
              <a:gd name="connsiteY99" fmla="*/ 1567339 h 4340073"/>
              <a:gd name="connsiteX100" fmla="*/ 212455 w 2684164"/>
              <a:gd name="connsiteY100" fmla="*/ 1594485 h 4340073"/>
              <a:gd name="connsiteX101" fmla="*/ 152923 w 2684164"/>
              <a:gd name="connsiteY101" fmla="*/ 1602105 h 4340073"/>
              <a:gd name="connsiteX102" fmla="*/ 96249 w 2684164"/>
              <a:gd name="connsiteY102" fmla="*/ 1652111 h 4340073"/>
              <a:gd name="connsiteX103" fmla="*/ 35289 w 2684164"/>
              <a:gd name="connsiteY103" fmla="*/ 1684497 h 4340073"/>
              <a:gd name="connsiteX104" fmla="*/ 11001 w 2684164"/>
              <a:gd name="connsiteY104" fmla="*/ 1750219 h 4340073"/>
              <a:gd name="connsiteX105" fmla="*/ 523 w 2684164"/>
              <a:gd name="connsiteY105" fmla="*/ 1875473 h 4340073"/>
              <a:gd name="connsiteX106" fmla="*/ 29098 w 2684164"/>
              <a:gd name="connsiteY106" fmla="*/ 1938814 h 4340073"/>
              <a:gd name="connsiteX107" fmla="*/ 79104 w 2684164"/>
              <a:gd name="connsiteY107" fmla="*/ 1993107 h 4340073"/>
              <a:gd name="connsiteX108" fmla="*/ 166258 w 2684164"/>
              <a:gd name="connsiteY108" fmla="*/ 2037874 h 4340073"/>
              <a:gd name="connsiteX109" fmla="*/ 241505 w 2684164"/>
              <a:gd name="connsiteY109" fmla="*/ 2100263 h 4340073"/>
              <a:gd name="connsiteX110" fmla="*/ 265318 w 2684164"/>
              <a:gd name="connsiteY110" fmla="*/ 2182654 h 4340073"/>
              <a:gd name="connsiteX111" fmla="*/ 318182 w 2684164"/>
              <a:gd name="connsiteY111" fmla="*/ 2265045 h 4340073"/>
              <a:gd name="connsiteX112" fmla="*/ 443436 w 2684164"/>
              <a:gd name="connsiteY112" fmla="*/ 2258854 h 4340073"/>
              <a:gd name="connsiteX113" fmla="*/ 472010 w 2684164"/>
              <a:gd name="connsiteY113" fmla="*/ 2296954 h 4340073"/>
              <a:gd name="connsiteX114" fmla="*/ 510111 w 2684164"/>
              <a:gd name="connsiteY114" fmla="*/ 2330292 h 4340073"/>
              <a:gd name="connsiteX115" fmla="*/ 541067 w 2684164"/>
              <a:gd name="connsiteY115" fmla="*/ 2318385 h 4340073"/>
              <a:gd name="connsiteX116" fmla="*/ 564403 w 2684164"/>
              <a:gd name="connsiteY116" fmla="*/ 2392680 h 4340073"/>
              <a:gd name="connsiteX117" fmla="*/ 543448 w 2684164"/>
              <a:gd name="connsiteY117" fmla="*/ 2461737 h 4340073"/>
              <a:gd name="connsiteX118" fmla="*/ 497728 w 2684164"/>
              <a:gd name="connsiteY118" fmla="*/ 2511267 h 4340073"/>
              <a:gd name="connsiteX119" fmla="*/ 499633 w 2684164"/>
              <a:gd name="connsiteY119" fmla="*/ 2549843 h 4340073"/>
              <a:gd name="connsiteX120" fmla="*/ 491061 w 2684164"/>
              <a:gd name="connsiteY120" fmla="*/ 2611279 h 4340073"/>
              <a:gd name="connsiteX121" fmla="*/ 524398 w 2684164"/>
              <a:gd name="connsiteY121" fmla="*/ 2648902 h 4340073"/>
              <a:gd name="connsiteX122" fmla="*/ 532018 w 2684164"/>
              <a:gd name="connsiteY122" fmla="*/ 2681764 h 4340073"/>
              <a:gd name="connsiteX123" fmla="*/ 564879 w 2684164"/>
              <a:gd name="connsiteY123" fmla="*/ 2642236 h 4340073"/>
              <a:gd name="connsiteX124" fmla="*/ 598217 w 2684164"/>
              <a:gd name="connsiteY124" fmla="*/ 2584610 h 4340073"/>
              <a:gd name="connsiteX125" fmla="*/ 655366 w 2684164"/>
              <a:gd name="connsiteY125" fmla="*/ 2589848 h 4340073"/>
              <a:gd name="connsiteX126" fmla="*/ 717279 w 2684164"/>
              <a:gd name="connsiteY126" fmla="*/ 2680812 h 4340073"/>
              <a:gd name="connsiteX127" fmla="*/ 755855 w 2684164"/>
              <a:gd name="connsiteY127" fmla="*/ 2739390 h 4340073"/>
              <a:gd name="connsiteX128" fmla="*/ 713945 w 2684164"/>
              <a:gd name="connsiteY128" fmla="*/ 2816067 h 4340073"/>
              <a:gd name="connsiteX129" fmla="*/ 642032 w 2684164"/>
              <a:gd name="connsiteY129" fmla="*/ 2851785 h 4340073"/>
              <a:gd name="connsiteX130" fmla="*/ 592978 w 2684164"/>
              <a:gd name="connsiteY130" fmla="*/ 2914174 h 4340073"/>
              <a:gd name="connsiteX131" fmla="*/ 526779 w 2684164"/>
              <a:gd name="connsiteY131" fmla="*/ 2938462 h 4340073"/>
              <a:gd name="connsiteX132" fmla="*/ 497252 w 2684164"/>
              <a:gd name="connsiteY132" fmla="*/ 2980373 h 4340073"/>
              <a:gd name="connsiteX133" fmla="*/ 527732 w 2684164"/>
              <a:gd name="connsiteY133" fmla="*/ 3081814 h 4340073"/>
              <a:gd name="connsiteX134" fmla="*/ 533923 w 2684164"/>
              <a:gd name="connsiteY134" fmla="*/ 3220403 h 4340073"/>
              <a:gd name="connsiteX135" fmla="*/ 588692 w 2684164"/>
              <a:gd name="connsiteY135" fmla="*/ 3276601 h 4340073"/>
              <a:gd name="connsiteX136" fmla="*/ 614886 w 2684164"/>
              <a:gd name="connsiteY136" fmla="*/ 3342323 h 4340073"/>
              <a:gd name="connsiteX137" fmla="*/ 586311 w 2684164"/>
              <a:gd name="connsiteY137" fmla="*/ 3392329 h 4340073"/>
              <a:gd name="connsiteX138" fmla="*/ 586310 w 2684164"/>
              <a:gd name="connsiteY138" fmla="*/ 3450432 h 4340073"/>
              <a:gd name="connsiteX139" fmla="*/ 562498 w 2684164"/>
              <a:gd name="connsiteY139" fmla="*/ 3493294 h 4340073"/>
              <a:gd name="connsiteX140" fmla="*/ 546781 w 2684164"/>
              <a:gd name="connsiteY140" fmla="*/ 3561398 h 4340073"/>
              <a:gd name="connsiteX141" fmla="*/ 538686 w 2684164"/>
              <a:gd name="connsiteY141" fmla="*/ 3611404 h 4340073"/>
              <a:gd name="connsiteX142" fmla="*/ 519635 w 2684164"/>
              <a:gd name="connsiteY142" fmla="*/ 3654266 h 4340073"/>
              <a:gd name="connsiteX143" fmla="*/ 547258 w 2684164"/>
              <a:gd name="connsiteY143" fmla="*/ 3685223 h 4340073"/>
              <a:gd name="connsiteX144" fmla="*/ 600598 w 2684164"/>
              <a:gd name="connsiteY144" fmla="*/ 3699034 h 4340073"/>
              <a:gd name="connsiteX145" fmla="*/ 659653 w 2684164"/>
              <a:gd name="connsiteY145" fmla="*/ 3678556 h 4340073"/>
              <a:gd name="connsiteX146" fmla="*/ 661558 w 2684164"/>
              <a:gd name="connsiteY146" fmla="*/ 3725703 h 4340073"/>
              <a:gd name="connsiteX147" fmla="*/ 717279 w 2684164"/>
              <a:gd name="connsiteY147" fmla="*/ 3725704 h 4340073"/>
              <a:gd name="connsiteX148" fmla="*/ 781573 w 2684164"/>
              <a:gd name="connsiteY148" fmla="*/ 3743801 h 4340073"/>
              <a:gd name="connsiteX149" fmla="*/ 807767 w 2684164"/>
              <a:gd name="connsiteY149" fmla="*/ 3792379 h 4340073"/>
              <a:gd name="connsiteX150" fmla="*/ 844438 w 2684164"/>
              <a:gd name="connsiteY150" fmla="*/ 3798094 h 4340073"/>
              <a:gd name="connsiteX151" fmla="*/ 872061 w 2684164"/>
              <a:gd name="connsiteY151" fmla="*/ 3815716 h 4340073"/>
              <a:gd name="connsiteX152" fmla="*/ 890158 w 2684164"/>
              <a:gd name="connsiteY152" fmla="*/ 3836194 h 4340073"/>
              <a:gd name="connsiteX153" fmla="*/ 897778 w 2684164"/>
              <a:gd name="connsiteY153" fmla="*/ 3866674 h 4340073"/>
              <a:gd name="connsiteX154" fmla="*/ 913018 w 2684164"/>
              <a:gd name="connsiteY154" fmla="*/ 3889534 h 4340073"/>
              <a:gd name="connsiteX155" fmla="*/ 957309 w 2684164"/>
              <a:gd name="connsiteY155" fmla="*/ 3922872 h 4340073"/>
              <a:gd name="connsiteX156" fmla="*/ 989218 w 2684164"/>
              <a:gd name="connsiteY156" fmla="*/ 3973354 h 4340073"/>
              <a:gd name="connsiteX157" fmla="*/ 1004458 w 2684164"/>
              <a:gd name="connsiteY157" fmla="*/ 3996214 h 4340073"/>
              <a:gd name="connsiteX158" fmla="*/ 1027318 w 2684164"/>
              <a:gd name="connsiteY158" fmla="*/ 4034314 h 4340073"/>
              <a:gd name="connsiteX159" fmla="*/ 1060179 w 2684164"/>
              <a:gd name="connsiteY159" fmla="*/ 4120039 h 4340073"/>
              <a:gd name="connsiteX160" fmla="*/ 1136856 w 2684164"/>
              <a:gd name="connsiteY160" fmla="*/ 4154329 h 4340073"/>
              <a:gd name="connsiteX161" fmla="*/ 1166383 w 2684164"/>
              <a:gd name="connsiteY161" fmla="*/ 4216241 h 4340073"/>
              <a:gd name="connsiteX162" fmla="*/ 1203054 w 2684164"/>
              <a:gd name="connsiteY162" fmla="*/ 4211479 h 4340073"/>
              <a:gd name="connsiteX163" fmla="*/ 1246393 w 2684164"/>
              <a:gd name="connsiteY163" fmla="*/ 4259581 h 4340073"/>
              <a:gd name="connsiteX164" fmla="*/ 1309258 w 2684164"/>
              <a:gd name="connsiteY164" fmla="*/ 4340067 h 4340073"/>
              <a:gd name="connsiteX165" fmla="*/ 1337833 w 2684164"/>
              <a:gd name="connsiteY165" fmla="*/ 4288631 h 4340073"/>
              <a:gd name="connsiteX166" fmla="*/ 1334023 w 2684164"/>
              <a:gd name="connsiteY166" fmla="*/ 4254342 h 4340073"/>
              <a:gd name="connsiteX167" fmla="*/ 1405938 w 2684164"/>
              <a:gd name="connsiteY167" fmla="*/ 4201002 h 4340073"/>
              <a:gd name="connsiteX168" fmla="*/ 1407842 w 2684164"/>
              <a:gd name="connsiteY168" fmla="*/ 4185285 h 4340073"/>
              <a:gd name="connsiteX169" fmla="*/ 1426098 w 2684164"/>
              <a:gd name="connsiteY169" fmla="*/ 4198779 h 4340073"/>
              <a:gd name="connsiteX170" fmla="*/ 1480708 w 2684164"/>
              <a:gd name="connsiteY170" fmla="*/ 4174014 h 4340073"/>
              <a:gd name="connsiteX171" fmla="*/ 1545478 w 2684164"/>
              <a:gd name="connsiteY171" fmla="*/ 4156234 h 4340073"/>
              <a:gd name="connsiteX172" fmla="*/ 1582308 w 2684164"/>
              <a:gd name="connsiteY172" fmla="*/ 4113689 h 4340073"/>
              <a:gd name="connsiteX173" fmla="*/ 1617868 w 2684164"/>
              <a:gd name="connsiteY173" fmla="*/ 4078129 h 4340073"/>
              <a:gd name="connsiteX174" fmla="*/ 1695973 w 2684164"/>
              <a:gd name="connsiteY174" fmla="*/ 4055904 h 4340073"/>
              <a:gd name="connsiteX175" fmla="*/ 1781698 w 2684164"/>
              <a:gd name="connsiteY175" fmla="*/ 4020344 h 4340073"/>
              <a:gd name="connsiteX176" fmla="*/ 1895998 w 2684164"/>
              <a:gd name="connsiteY176" fmla="*/ 3973354 h 4340073"/>
              <a:gd name="connsiteX177" fmla="*/ 1979818 w 2684164"/>
              <a:gd name="connsiteY177" fmla="*/ 3925729 h 4340073"/>
              <a:gd name="connsiteX178" fmla="*/ 2071258 w 2684164"/>
              <a:gd name="connsiteY178" fmla="*/ 3869214 h 4340073"/>
              <a:gd name="connsiteX179" fmla="*/ 2145553 w 2684164"/>
              <a:gd name="connsiteY179" fmla="*/ 3781584 h 4340073"/>
              <a:gd name="connsiteX180" fmla="*/ 2172223 w 2684164"/>
              <a:gd name="connsiteY180" fmla="*/ 3703479 h 4340073"/>
              <a:gd name="connsiteX181" fmla="*/ 2183653 w 2684164"/>
              <a:gd name="connsiteY181" fmla="*/ 3649504 h 4340073"/>
              <a:gd name="connsiteX182" fmla="*/ 2109993 w 2684164"/>
              <a:gd name="connsiteY182" fmla="*/ 3613309 h 4340073"/>
              <a:gd name="connsiteX183" fmla="*/ 2132853 w 2684164"/>
              <a:gd name="connsiteY183" fmla="*/ 3659029 h 4340073"/>
              <a:gd name="connsiteX184" fmla="*/ 2115073 w 2684164"/>
              <a:gd name="connsiteY184" fmla="*/ 3690779 h 4340073"/>
              <a:gd name="connsiteX185" fmla="*/ 2096023 w 2684164"/>
              <a:gd name="connsiteY185" fmla="*/ 3649504 h 4340073"/>
              <a:gd name="connsiteX186" fmla="*/ 2038873 w 2684164"/>
              <a:gd name="connsiteY186" fmla="*/ 3659029 h 4340073"/>
              <a:gd name="connsiteX187" fmla="*/ 2045858 w 2684164"/>
              <a:gd name="connsiteY187" fmla="*/ 3693954 h 4340073"/>
              <a:gd name="connsiteX188" fmla="*/ 2067448 w 2684164"/>
              <a:gd name="connsiteY188" fmla="*/ 3747929 h 4340073"/>
              <a:gd name="connsiteX189" fmla="*/ 2086498 w 2684164"/>
              <a:gd name="connsiteY189" fmla="*/ 3775234 h 4340073"/>
              <a:gd name="connsiteX190" fmla="*/ 2078878 w 2684164"/>
              <a:gd name="connsiteY190" fmla="*/ 3820954 h 4340073"/>
              <a:gd name="connsiteX191" fmla="*/ 2002678 w 2684164"/>
              <a:gd name="connsiteY191" fmla="*/ 3775234 h 4340073"/>
              <a:gd name="connsiteX192" fmla="*/ 1987438 w 2684164"/>
              <a:gd name="connsiteY192" fmla="*/ 3676174 h 4340073"/>
              <a:gd name="connsiteX193" fmla="*/ 1964578 w 2684164"/>
              <a:gd name="connsiteY193" fmla="*/ 3653314 h 4340073"/>
              <a:gd name="connsiteX194" fmla="*/ 1972198 w 2684164"/>
              <a:gd name="connsiteY194" fmla="*/ 3607594 h 4340073"/>
              <a:gd name="connsiteX195" fmla="*/ 2017918 w 2684164"/>
              <a:gd name="connsiteY195" fmla="*/ 3599974 h 4340073"/>
              <a:gd name="connsiteX196" fmla="*/ 2025538 w 2684164"/>
              <a:gd name="connsiteY196" fmla="*/ 3546634 h 4340073"/>
              <a:gd name="connsiteX197" fmla="*/ 2056018 w 2684164"/>
              <a:gd name="connsiteY197" fmla="*/ 3554254 h 4340073"/>
              <a:gd name="connsiteX198" fmla="*/ 2086498 w 2684164"/>
              <a:gd name="connsiteY198" fmla="*/ 3516154 h 4340073"/>
              <a:gd name="connsiteX199" fmla="*/ 2116978 w 2684164"/>
              <a:gd name="connsiteY199" fmla="*/ 3485674 h 4340073"/>
              <a:gd name="connsiteX200" fmla="*/ 2132218 w 2684164"/>
              <a:gd name="connsiteY200" fmla="*/ 3462814 h 4340073"/>
              <a:gd name="connsiteX201" fmla="*/ 2162698 w 2684164"/>
              <a:gd name="connsiteY201" fmla="*/ 3439954 h 4340073"/>
              <a:gd name="connsiteX202" fmla="*/ 2231278 w 2684164"/>
              <a:gd name="connsiteY202" fmla="*/ 3348514 h 4340073"/>
              <a:gd name="connsiteX203" fmla="*/ 2238898 w 2684164"/>
              <a:gd name="connsiteY203" fmla="*/ 3318034 h 4340073"/>
              <a:gd name="connsiteX204" fmla="*/ 2261758 w 2684164"/>
              <a:gd name="connsiteY204" fmla="*/ 3257074 h 4340073"/>
              <a:gd name="connsiteX205" fmla="*/ 2269378 w 2684164"/>
              <a:gd name="connsiteY205" fmla="*/ 3211354 h 4340073"/>
              <a:gd name="connsiteX206" fmla="*/ 2292238 w 2684164"/>
              <a:gd name="connsiteY206" fmla="*/ 3165634 h 4340073"/>
              <a:gd name="connsiteX207" fmla="*/ 2307478 w 2684164"/>
              <a:gd name="connsiteY207" fmla="*/ 3127534 h 4340073"/>
              <a:gd name="connsiteX208" fmla="*/ 2345578 w 2684164"/>
              <a:gd name="connsiteY208" fmla="*/ 3112294 h 4340073"/>
              <a:gd name="connsiteX209" fmla="*/ 2368438 w 2684164"/>
              <a:gd name="connsiteY209" fmla="*/ 3097054 h 4340073"/>
              <a:gd name="connsiteX210" fmla="*/ 2487977 w 2684164"/>
              <a:gd name="connsiteY210" fmla="*/ 3067050 h 4340073"/>
              <a:gd name="connsiteX211" fmla="*/ 2586085 w 2684164"/>
              <a:gd name="connsiteY211" fmla="*/ 3063717 h 4340073"/>
              <a:gd name="connsiteX212" fmla="*/ 2678476 w 2684164"/>
              <a:gd name="connsiteY212" fmla="*/ 3054668 h 4340073"/>
              <a:gd name="connsiteX0" fmla="*/ 2678476 w 2684164"/>
              <a:gd name="connsiteY0" fmla="*/ 3054668 h 4340073"/>
              <a:gd name="connsiteX1" fmla="*/ 2673238 w 2684164"/>
              <a:gd name="connsiteY1" fmla="*/ 3028474 h 4340073"/>
              <a:gd name="connsiteX2" fmla="*/ 2665618 w 2684164"/>
              <a:gd name="connsiteY2" fmla="*/ 2975134 h 4340073"/>
              <a:gd name="connsiteX3" fmla="*/ 2623708 w 2684164"/>
              <a:gd name="connsiteY3" fmla="*/ 2967038 h 4340073"/>
              <a:gd name="connsiteX4" fmla="*/ 2560367 w 2684164"/>
              <a:gd name="connsiteY4" fmla="*/ 2966561 h 4340073"/>
              <a:gd name="connsiteX5" fmla="*/ 2519410 w 2684164"/>
              <a:gd name="connsiteY5" fmla="*/ 2908936 h 4340073"/>
              <a:gd name="connsiteX6" fmla="*/ 2457021 w 2684164"/>
              <a:gd name="connsiteY6" fmla="*/ 2905601 h 4340073"/>
              <a:gd name="connsiteX7" fmla="*/ 2410349 w 2684164"/>
              <a:gd name="connsiteY7" fmla="*/ 2889885 h 4340073"/>
              <a:gd name="connsiteX8" fmla="*/ 2376058 w 2684164"/>
              <a:gd name="connsiteY8" fmla="*/ 2876074 h 4340073"/>
              <a:gd name="connsiteX9" fmla="*/ 2347960 w 2684164"/>
              <a:gd name="connsiteY9" fmla="*/ 2856071 h 4340073"/>
              <a:gd name="connsiteX10" fmla="*/ 2293190 w 2684164"/>
              <a:gd name="connsiteY10" fmla="*/ 2824163 h 4340073"/>
              <a:gd name="connsiteX11" fmla="*/ 2218895 w 2684164"/>
              <a:gd name="connsiteY11" fmla="*/ 2864167 h 4340073"/>
              <a:gd name="connsiteX12" fmla="*/ 2178414 w 2684164"/>
              <a:gd name="connsiteY12" fmla="*/ 2825116 h 4340073"/>
              <a:gd name="connsiteX13" fmla="*/ 2143172 w 2684164"/>
              <a:gd name="connsiteY13" fmla="*/ 2746058 h 4340073"/>
              <a:gd name="connsiteX14" fmla="*/ 2123646 w 2684164"/>
              <a:gd name="connsiteY14" fmla="*/ 2684621 h 4340073"/>
              <a:gd name="connsiteX15" fmla="*/ 2105549 w 2684164"/>
              <a:gd name="connsiteY15" fmla="*/ 2649379 h 4340073"/>
              <a:gd name="connsiteX16" fmla="*/ 2104119 w 2684164"/>
              <a:gd name="connsiteY16" fmla="*/ 2600801 h 4340073"/>
              <a:gd name="connsiteX17" fmla="*/ 2026490 w 2684164"/>
              <a:gd name="connsiteY17" fmla="*/ 2686051 h 4340073"/>
              <a:gd name="connsiteX18" fmla="*/ 1959340 w 2684164"/>
              <a:gd name="connsiteY18" fmla="*/ 2754154 h 4340073"/>
              <a:gd name="connsiteX19" fmla="*/ 1912191 w 2684164"/>
              <a:gd name="connsiteY19" fmla="*/ 2713196 h 4340073"/>
              <a:gd name="connsiteX20" fmla="*/ 1775507 w 2684164"/>
              <a:gd name="connsiteY20" fmla="*/ 2699862 h 4340073"/>
              <a:gd name="connsiteX21" fmla="*/ 1677399 w 2684164"/>
              <a:gd name="connsiteY21" fmla="*/ 2689860 h 4340073"/>
              <a:gd name="connsiteX22" fmla="*/ 1606915 w 2684164"/>
              <a:gd name="connsiteY22" fmla="*/ 2582229 h 4340073"/>
              <a:gd name="connsiteX23" fmla="*/ 1542145 w 2684164"/>
              <a:gd name="connsiteY23" fmla="*/ 2584133 h 4340073"/>
              <a:gd name="connsiteX24" fmla="*/ 1517379 w 2684164"/>
              <a:gd name="connsiteY24" fmla="*/ 2563654 h 4340073"/>
              <a:gd name="connsiteX25" fmla="*/ 1469278 w 2684164"/>
              <a:gd name="connsiteY25" fmla="*/ 2381726 h 4340073"/>
              <a:gd name="connsiteX26" fmla="*/ 1438798 w 2684164"/>
              <a:gd name="connsiteY26" fmla="*/ 2289334 h 4340073"/>
              <a:gd name="connsiteX27" fmla="*/ 1400698 w 2684164"/>
              <a:gd name="connsiteY27" fmla="*/ 2220754 h 4340073"/>
              <a:gd name="connsiteX28" fmla="*/ 1385458 w 2684164"/>
              <a:gd name="connsiteY28" fmla="*/ 2197894 h 4340073"/>
              <a:gd name="connsiteX29" fmla="*/ 1374981 w 2684164"/>
              <a:gd name="connsiteY29" fmla="*/ 2152651 h 4340073"/>
              <a:gd name="connsiteX30" fmla="*/ 1369742 w 2684164"/>
              <a:gd name="connsiteY30" fmla="*/ 2052162 h 4340073"/>
              <a:gd name="connsiteX31" fmla="*/ 1384030 w 2684164"/>
              <a:gd name="connsiteY31" fmla="*/ 1982630 h 4340073"/>
              <a:gd name="connsiteX32" fmla="*/ 1315926 w 2684164"/>
              <a:gd name="connsiteY32" fmla="*/ 1917859 h 4340073"/>
              <a:gd name="connsiteX33" fmla="*/ 1282588 w 2684164"/>
              <a:gd name="connsiteY33" fmla="*/ 1912621 h 4340073"/>
              <a:gd name="connsiteX34" fmla="*/ 1184957 w 2684164"/>
              <a:gd name="connsiteY34" fmla="*/ 1853089 h 4340073"/>
              <a:gd name="connsiteX35" fmla="*/ 1126856 w 2684164"/>
              <a:gd name="connsiteY35" fmla="*/ 1863567 h 4340073"/>
              <a:gd name="connsiteX36" fmla="*/ 1074467 w 2684164"/>
              <a:gd name="connsiteY36" fmla="*/ 1897379 h 4340073"/>
              <a:gd name="connsiteX37" fmla="*/ 1025413 w 2684164"/>
              <a:gd name="connsiteY37" fmla="*/ 1923098 h 4340073"/>
              <a:gd name="connsiteX38" fmla="*/ 958738 w 2684164"/>
              <a:gd name="connsiteY38" fmla="*/ 1984058 h 4340073"/>
              <a:gd name="connsiteX39" fmla="*/ 909684 w 2684164"/>
              <a:gd name="connsiteY39" fmla="*/ 1941672 h 4340073"/>
              <a:gd name="connsiteX40" fmla="*/ 854917 w 2684164"/>
              <a:gd name="connsiteY40" fmla="*/ 1915002 h 4340073"/>
              <a:gd name="connsiteX41" fmla="*/ 823960 w 2684164"/>
              <a:gd name="connsiteY41" fmla="*/ 1889284 h 4340073"/>
              <a:gd name="connsiteX42" fmla="*/ 800624 w 2684164"/>
              <a:gd name="connsiteY42" fmla="*/ 1846898 h 4340073"/>
              <a:gd name="connsiteX43" fmla="*/ 814912 w 2684164"/>
              <a:gd name="connsiteY43" fmla="*/ 1789748 h 4340073"/>
              <a:gd name="connsiteX44" fmla="*/ 804433 w 2684164"/>
              <a:gd name="connsiteY44" fmla="*/ 1720215 h 4340073"/>
              <a:gd name="connsiteX45" fmla="*/ 783955 w 2684164"/>
              <a:gd name="connsiteY45" fmla="*/ 1625441 h 4340073"/>
              <a:gd name="connsiteX46" fmla="*/ 760141 w 2684164"/>
              <a:gd name="connsiteY46" fmla="*/ 1635919 h 4340073"/>
              <a:gd name="connsiteX47" fmla="*/ 701563 w 2684164"/>
              <a:gd name="connsiteY47" fmla="*/ 1571626 h 4340073"/>
              <a:gd name="connsiteX48" fmla="*/ 730138 w 2684164"/>
              <a:gd name="connsiteY48" fmla="*/ 1519714 h 4340073"/>
              <a:gd name="connsiteX49" fmla="*/ 777763 w 2684164"/>
              <a:gd name="connsiteY49" fmla="*/ 1455420 h 4340073"/>
              <a:gd name="connsiteX50" fmla="*/ 775858 w 2684164"/>
              <a:gd name="connsiteY50" fmla="*/ 1429227 h 4340073"/>
              <a:gd name="connsiteX51" fmla="*/ 818721 w 2684164"/>
              <a:gd name="connsiteY51" fmla="*/ 1375409 h 4340073"/>
              <a:gd name="connsiteX52" fmla="*/ 826818 w 2684164"/>
              <a:gd name="connsiteY52" fmla="*/ 1282542 h 4340073"/>
              <a:gd name="connsiteX53" fmla="*/ 812529 w 2684164"/>
              <a:gd name="connsiteY53" fmla="*/ 1198721 h 4340073"/>
              <a:gd name="connsiteX54" fmla="*/ 780144 w 2684164"/>
              <a:gd name="connsiteY54" fmla="*/ 1151573 h 4340073"/>
              <a:gd name="connsiteX55" fmla="*/ 761571 w 2684164"/>
              <a:gd name="connsiteY55" fmla="*/ 1070134 h 4340073"/>
              <a:gd name="connsiteX56" fmla="*/ 805387 w 2684164"/>
              <a:gd name="connsiteY56" fmla="*/ 1034892 h 4340073"/>
              <a:gd name="connsiteX57" fmla="*/ 808720 w 2684164"/>
              <a:gd name="connsiteY57" fmla="*/ 976789 h 4340073"/>
              <a:gd name="connsiteX58" fmla="*/ 821102 w 2684164"/>
              <a:gd name="connsiteY58" fmla="*/ 901065 h 4340073"/>
              <a:gd name="connsiteX59" fmla="*/ 830151 w 2684164"/>
              <a:gd name="connsiteY59" fmla="*/ 833914 h 4340073"/>
              <a:gd name="connsiteX60" fmla="*/ 844915 w 2684164"/>
              <a:gd name="connsiteY60" fmla="*/ 795814 h 4340073"/>
              <a:gd name="connsiteX61" fmla="*/ 860154 w 2684164"/>
              <a:gd name="connsiteY61" fmla="*/ 762475 h 4340073"/>
              <a:gd name="connsiteX62" fmla="*/ 833961 w 2684164"/>
              <a:gd name="connsiteY62" fmla="*/ 696754 h 4340073"/>
              <a:gd name="connsiteX63" fmla="*/ 818245 w 2684164"/>
              <a:gd name="connsiteY63" fmla="*/ 573405 h 4340073"/>
              <a:gd name="connsiteX64" fmla="*/ 787764 w 2684164"/>
              <a:gd name="connsiteY64" fmla="*/ 536259 h 4340073"/>
              <a:gd name="connsiteX65" fmla="*/ 770143 w 2684164"/>
              <a:gd name="connsiteY65" fmla="*/ 505777 h 4340073"/>
              <a:gd name="connsiteX66" fmla="*/ 747283 w 2684164"/>
              <a:gd name="connsiteY66" fmla="*/ 430054 h 4340073"/>
              <a:gd name="connsiteX67" fmla="*/ 720137 w 2684164"/>
              <a:gd name="connsiteY67" fmla="*/ 349091 h 4340073"/>
              <a:gd name="connsiteX68" fmla="*/ 732519 w 2684164"/>
              <a:gd name="connsiteY68" fmla="*/ 321469 h 4340073"/>
              <a:gd name="connsiteX69" fmla="*/ 729187 w 2684164"/>
              <a:gd name="connsiteY69" fmla="*/ 256223 h 4340073"/>
              <a:gd name="connsiteX70" fmla="*/ 710137 w 2684164"/>
              <a:gd name="connsiteY70" fmla="*/ 241935 h 4340073"/>
              <a:gd name="connsiteX71" fmla="*/ 702040 w 2684164"/>
              <a:gd name="connsiteY71" fmla="*/ 171451 h 4340073"/>
              <a:gd name="connsiteX72" fmla="*/ 668226 w 2684164"/>
              <a:gd name="connsiteY72" fmla="*/ 120015 h 4340073"/>
              <a:gd name="connsiteX73" fmla="*/ 679180 w 2684164"/>
              <a:gd name="connsiteY73" fmla="*/ 70485 h 4340073"/>
              <a:gd name="connsiteX74" fmla="*/ 650127 w 2684164"/>
              <a:gd name="connsiteY74" fmla="*/ 0 h 4340073"/>
              <a:gd name="connsiteX75" fmla="*/ 605837 w 2684164"/>
              <a:gd name="connsiteY75" fmla="*/ 10001 h 4340073"/>
              <a:gd name="connsiteX76" fmla="*/ 535352 w 2684164"/>
              <a:gd name="connsiteY76" fmla="*/ 85249 h 4340073"/>
              <a:gd name="connsiteX77" fmla="*/ 552497 w 2684164"/>
              <a:gd name="connsiteY77" fmla="*/ 158591 h 4340073"/>
              <a:gd name="connsiteX78" fmla="*/ 545831 w 2684164"/>
              <a:gd name="connsiteY78" fmla="*/ 234792 h 4340073"/>
              <a:gd name="connsiteX79" fmla="*/ 498205 w 2684164"/>
              <a:gd name="connsiteY79" fmla="*/ 313373 h 4340073"/>
              <a:gd name="connsiteX80" fmla="*/ 453913 w 2684164"/>
              <a:gd name="connsiteY80" fmla="*/ 408147 h 4340073"/>
              <a:gd name="connsiteX81" fmla="*/ 361044 w 2684164"/>
              <a:gd name="connsiteY81" fmla="*/ 381476 h 4340073"/>
              <a:gd name="connsiteX82" fmla="*/ 293418 w 2684164"/>
              <a:gd name="connsiteY82" fmla="*/ 441960 h 4340073"/>
              <a:gd name="connsiteX83" fmla="*/ 263413 w 2684164"/>
              <a:gd name="connsiteY83" fmla="*/ 513874 h 4340073"/>
              <a:gd name="connsiteX84" fmla="*/ 314848 w 2684164"/>
              <a:gd name="connsiteY84" fmla="*/ 574834 h 4340073"/>
              <a:gd name="connsiteX85" fmla="*/ 228646 w 2684164"/>
              <a:gd name="connsiteY85" fmla="*/ 711995 h 4340073"/>
              <a:gd name="connsiteX86" fmla="*/ 255318 w 2684164"/>
              <a:gd name="connsiteY86" fmla="*/ 758667 h 4340073"/>
              <a:gd name="connsiteX87" fmla="*/ 241029 w 2684164"/>
              <a:gd name="connsiteY87" fmla="*/ 834390 h 4340073"/>
              <a:gd name="connsiteX88" fmla="*/ 295798 w 2684164"/>
              <a:gd name="connsiteY88" fmla="*/ 849630 h 4340073"/>
              <a:gd name="connsiteX89" fmla="*/ 343899 w 2684164"/>
              <a:gd name="connsiteY89" fmla="*/ 872966 h 4340073"/>
              <a:gd name="connsiteX90" fmla="*/ 317230 w 2684164"/>
              <a:gd name="connsiteY90" fmla="*/ 957263 h 4340073"/>
              <a:gd name="connsiteX91" fmla="*/ 314849 w 2684164"/>
              <a:gd name="connsiteY91" fmla="*/ 1051560 h 4340073"/>
              <a:gd name="connsiteX92" fmla="*/ 231506 w 2684164"/>
              <a:gd name="connsiteY92" fmla="*/ 1096803 h 4340073"/>
              <a:gd name="connsiteX93" fmla="*/ 152447 w 2684164"/>
              <a:gd name="connsiteY93" fmla="*/ 1095376 h 4340073"/>
              <a:gd name="connsiteX94" fmla="*/ 159114 w 2684164"/>
              <a:gd name="connsiteY94" fmla="*/ 1245395 h 4340073"/>
              <a:gd name="connsiteX95" fmla="*/ 221503 w 2684164"/>
              <a:gd name="connsiteY95" fmla="*/ 1283494 h 4340073"/>
              <a:gd name="connsiteX96" fmla="*/ 210073 w 2684164"/>
              <a:gd name="connsiteY96" fmla="*/ 1344454 h 4340073"/>
              <a:gd name="connsiteX97" fmla="*/ 292464 w 2684164"/>
              <a:gd name="connsiteY97" fmla="*/ 1416368 h 4340073"/>
              <a:gd name="connsiteX98" fmla="*/ 272938 w 2684164"/>
              <a:gd name="connsiteY98" fmla="*/ 1466374 h 4340073"/>
              <a:gd name="connsiteX99" fmla="*/ 237219 w 2684164"/>
              <a:gd name="connsiteY99" fmla="*/ 1567339 h 4340073"/>
              <a:gd name="connsiteX100" fmla="*/ 212455 w 2684164"/>
              <a:gd name="connsiteY100" fmla="*/ 1594485 h 4340073"/>
              <a:gd name="connsiteX101" fmla="*/ 152923 w 2684164"/>
              <a:gd name="connsiteY101" fmla="*/ 1602105 h 4340073"/>
              <a:gd name="connsiteX102" fmla="*/ 96249 w 2684164"/>
              <a:gd name="connsiteY102" fmla="*/ 1652111 h 4340073"/>
              <a:gd name="connsiteX103" fmla="*/ 35289 w 2684164"/>
              <a:gd name="connsiteY103" fmla="*/ 1684497 h 4340073"/>
              <a:gd name="connsiteX104" fmla="*/ 11001 w 2684164"/>
              <a:gd name="connsiteY104" fmla="*/ 1750219 h 4340073"/>
              <a:gd name="connsiteX105" fmla="*/ 523 w 2684164"/>
              <a:gd name="connsiteY105" fmla="*/ 1875473 h 4340073"/>
              <a:gd name="connsiteX106" fmla="*/ 29098 w 2684164"/>
              <a:gd name="connsiteY106" fmla="*/ 1938814 h 4340073"/>
              <a:gd name="connsiteX107" fmla="*/ 79104 w 2684164"/>
              <a:gd name="connsiteY107" fmla="*/ 1993107 h 4340073"/>
              <a:gd name="connsiteX108" fmla="*/ 166258 w 2684164"/>
              <a:gd name="connsiteY108" fmla="*/ 2037874 h 4340073"/>
              <a:gd name="connsiteX109" fmla="*/ 241505 w 2684164"/>
              <a:gd name="connsiteY109" fmla="*/ 2100263 h 4340073"/>
              <a:gd name="connsiteX110" fmla="*/ 265318 w 2684164"/>
              <a:gd name="connsiteY110" fmla="*/ 2182654 h 4340073"/>
              <a:gd name="connsiteX111" fmla="*/ 318182 w 2684164"/>
              <a:gd name="connsiteY111" fmla="*/ 2265045 h 4340073"/>
              <a:gd name="connsiteX112" fmla="*/ 443436 w 2684164"/>
              <a:gd name="connsiteY112" fmla="*/ 2258854 h 4340073"/>
              <a:gd name="connsiteX113" fmla="*/ 472010 w 2684164"/>
              <a:gd name="connsiteY113" fmla="*/ 2296954 h 4340073"/>
              <a:gd name="connsiteX114" fmla="*/ 510111 w 2684164"/>
              <a:gd name="connsiteY114" fmla="*/ 2330292 h 4340073"/>
              <a:gd name="connsiteX115" fmla="*/ 541067 w 2684164"/>
              <a:gd name="connsiteY115" fmla="*/ 2318385 h 4340073"/>
              <a:gd name="connsiteX116" fmla="*/ 564403 w 2684164"/>
              <a:gd name="connsiteY116" fmla="*/ 2392680 h 4340073"/>
              <a:gd name="connsiteX117" fmla="*/ 543448 w 2684164"/>
              <a:gd name="connsiteY117" fmla="*/ 2461737 h 4340073"/>
              <a:gd name="connsiteX118" fmla="*/ 497728 w 2684164"/>
              <a:gd name="connsiteY118" fmla="*/ 2511267 h 4340073"/>
              <a:gd name="connsiteX119" fmla="*/ 499633 w 2684164"/>
              <a:gd name="connsiteY119" fmla="*/ 2549843 h 4340073"/>
              <a:gd name="connsiteX120" fmla="*/ 491061 w 2684164"/>
              <a:gd name="connsiteY120" fmla="*/ 2611279 h 4340073"/>
              <a:gd name="connsiteX121" fmla="*/ 524398 w 2684164"/>
              <a:gd name="connsiteY121" fmla="*/ 2648902 h 4340073"/>
              <a:gd name="connsiteX122" fmla="*/ 532018 w 2684164"/>
              <a:gd name="connsiteY122" fmla="*/ 2681764 h 4340073"/>
              <a:gd name="connsiteX123" fmla="*/ 564879 w 2684164"/>
              <a:gd name="connsiteY123" fmla="*/ 2642236 h 4340073"/>
              <a:gd name="connsiteX124" fmla="*/ 598217 w 2684164"/>
              <a:gd name="connsiteY124" fmla="*/ 2584610 h 4340073"/>
              <a:gd name="connsiteX125" fmla="*/ 655366 w 2684164"/>
              <a:gd name="connsiteY125" fmla="*/ 2589848 h 4340073"/>
              <a:gd name="connsiteX126" fmla="*/ 717279 w 2684164"/>
              <a:gd name="connsiteY126" fmla="*/ 2680812 h 4340073"/>
              <a:gd name="connsiteX127" fmla="*/ 755855 w 2684164"/>
              <a:gd name="connsiteY127" fmla="*/ 2739390 h 4340073"/>
              <a:gd name="connsiteX128" fmla="*/ 713945 w 2684164"/>
              <a:gd name="connsiteY128" fmla="*/ 2816067 h 4340073"/>
              <a:gd name="connsiteX129" fmla="*/ 642032 w 2684164"/>
              <a:gd name="connsiteY129" fmla="*/ 2851785 h 4340073"/>
              <a:gd name="connsiteX130" fmla="*/ 592978 w 2684164"/>
              <a:gd name="connsiteY130" fmla="*/ 2914174 h 4340073"/>
              <a:gd name="connsiteX131" fmla="*/ 526779 w 2684164"/>
              <a:gd name="connsiteY131" fmla="*/ 2938462 h 4340073"/>
              <a:gd name="connsiteX132" fmla="*/ 497252 w 2684164"/>
              <a:gd name="connsiteY132" fmla="*/ 2980373 h 4340073"/>
              <a:gd name="connsiteX133" fmla="*/ 527732 w 2684164"/>
              <a:gd name="connsiteY133" fmla="*/ 3081814 h 4340073"/>
              <a:gd name="connsiteX134" fmla="*/ 533923 w 2684164"/>
              <a:gd name="connsiteY134" fmla="*/ 3220403 h 4340073"/>
              <a:gd name="connsiteX135" fmla="*/ 588692 w 2684164"/>
              <a:gd name="connsiteY135" fmla="*/ 3276601 h 4340073"/>
              <a:gd name="connsiteX136" fmla="*/ 614886 w 2684164"/>
              <a:gd name="connsiteY136" fmla="*/ 3342323 h 4340073"/>
              <a:gd name="connsiteX137" fmla="*/ 586311 w 2684164"/>
              <a:gd name="connsiteY137" fmla="*/ 3392329 h 4340073"/>
              <a:gd name="connsiteX138" fmla="*/ 586310 w 2684164"/>
              <a:gd name="connsiteY138" fmla="*/ 3450432 h 4340073"/>
              <a:gd name="connsiteX139" fmla="*/ 562498 w 2684164"/>
              <a:gd name="connsiteY139" fmla="*/ 3493294 h 4340073"/>
              <a:gd name="connsiteX140" fmla="*/ 546781 w 2684164"/>
              <a:gd name="connsiteY140" fmla="*/ 3561398 h 4340073"/>
              <a:gd name="connsiteX141" fmla="*/ 538686 w 2684164"/>
              <a:gd name="connsiteY141" fmla="*/ 3611404 h 4340073"/>
              <a:gd name="connsiteX142" fmla="*/ 519635 w 2684164"/>
              <a:gd name="connsiteY142" fmla="*/ 3654266 h 4340073"/>
              <a:gd name="connsiteX143" fmla="*/ 547258 w 2684164"/>
              <a:gd name="connsiteY143" fmla="*/ 3685223 h 4340073"/>
              <a:gd name="connsiteX144" fmla="*/ 600598 w 2684164"/>
              <a:gd name="connsiteY144" fmla="*/ 3699034 h 4340073"/>
              <a:gd name="connsiteX145" fmla="*/ 659653 w 2684164"/>
              <a:gd name="connsiteY145" fmla="*/ 3678556 h 4340073"/>
              <a:gd name="connsiteX146" fmla="*/ 661558 w 2684164"/>
              <a:gd name="connsiteY146" fmla="*/ 3725703 h 4340073"/>
              <a:gd name="connsiteX147" fmla="*/ 717279 w 2684164"/>
              <a:gd name="connsiteY147" fmla="*/ 3725704 h 4340073"/>
              <a:gd name="connsiteX148" fmla="*/ 781573 w 2684164"/>
              <a:gd name="connsiteY148" fmla="*/ 3743801 h 4340073"/>
              <a:gd name="connsiteX149" fmla="*/ 807767 w 2684164"/>
              <a:gd name="connsiteY149" fmla="*/ 3792379 h 4340073"/>
              <a:gd name="connsiteX150" fmla="*/ 844438 w 2684164"/>
              <a:gd name="connsiteY150" fmla="*/ 3798094 h 4340073"/>
              <a:gd name="connsiteX151" fmla="*/ 872061 w 2684164"/>
              <a:gd name="connsiteY151" fmla="*/ 3815716 h 4340073"/>
              <a:gd name="connsiteX152" fmla="*/ 890158 w 2684164"/>
              <a:gd name="connsiteY152" fmla="*/ 3836194 h 4340073"/>
              <a:gd name="connsiteX153" fmla="*/ 897778 w 2684164"/>
              <a:gd name="connsiteY153" fmla="*/ 3866674 h 4340073"/>
              <a:gd name="connsiteX154" fmla="*/ 913018 w 2684164"/>
              <a:gd name="connsiteY154" fmla="*/ 3889534 h 4340073"/>
              <a:gd name="connsiteX155" fmla="*/ 957309 w 2684164"/>
              <a:gd name="connsiteY155" fmla="*/ 3922872 h 4340073"/>
              <a:gd name="connsiteX156" fmla="*/ 989218 w 2684164"/>
              <a:gd name="connsiteY156" fmla="*/ 3973354 h 4340073"/>
              <a:gd name="connsiteX157" fmla="*/ 1004458 w 2684164"/>
              <a:gd name="connsiteY157" fmla="*/ 3996214 h 4340073"/>
              <a:gd name="connsiteX158" fmla="*/ 1027318 w 2684164"/>
              <a:gd name="connsiteY158" fmla="*/ 4034314 h 4340073"/>
              <a:gd name="connsiteX159" fmla="*/ 1060179 w 2684164"/>
              <a:gd name="connsiteY159" fmla="*/ 4120039 h 4340073"/>
              <a:gd name="connsiteX160" fmla="*/ 1136856 w 2684164"/>
              <a:gd name="connsiteY160" fmla="*/ 4154329 h 4340073"/>
              <a:gd name="connsiteX161" fmla="*/ 1166383 w 2684164"/>
              <a:gd name="connsiteY161" fmla="*/ 4216241 h 4340073"/>
              <a:gd name="connsiteX162" fmla="*/ 1203054 w 2684164"/>
              <a:gd name="connsiteY162" fmla="*/ 4211479 h 4340073"/>
              <a:gd name="connsiteX163" fmla="*/ 1246393 w 2684164"/>
              <a:gd name="connsiteY163" fmla="*/ 4259581 h 4340073"/>
              <a:gd name="connsiteX164" fmla="*/ 1309258 w 2684164"/>
              <a:gd name="connsiteY164" fmla="*/ 4340067 h 4340073"/>
              <a:gd name="connsiteX165" fmla="*/ 1337833 w 2684164"/>
              <a:gd name="connsiteY165" fmla="*/ 4288631 h 4340073"/>
              <a:gd name="connsiteX166" fmla="*/ 1334023 w 2684164"/>
              <a:gd name="connsiteY166" fmla="*/ 4254342 h 4340073"/>
              <a:gd name="connsiteX167" fmla="*/ 1405938 w 2684164"/>
              <a:gd name="connsiteY167" fmla="*/ 4201002 h 4340073"/>
              <a:gd name="connsiteX168" fmla="*/ 1407842 w 2684164"/>
              <a:gd name="connsiteY168" fmla="*/ 4185285 h 4340073"/>
              <a:gd name="connsiteX169" fmla="*/ 1426098 w 2684164"/>
              <a:gd name="connsiteY169" fmla="*/ 4198779 h 4340073"/>
              <a:gd name="connsiteX170" fmla="*/ 1480708 w 2684164"/>
              <a:gd name="connsiteY170" fmla="*/ 4174014 h 4340073"/>
              <a:gd name="connsiteX171" fmla="*/ 1545478 w 2684164"/>
              <a:gd name="connsiteY171" fmla="*/ 4156234 h 4340073"/>
              <a:gd name="connsiteX172" fmla="*/ 1582308 w 2684164"/>
              <a:gd name="connsiteY172" fmla="*/ 4113689 h 4340073"/>
              <a:gd name="connsiteX173" fmla="*/ 1617868 w 2684164"/>
              <a:gd name="connsiteY173" fmla="*/ 4078129 h 4340073"/>
              <a:gd name="connsiteX174" fmla="*/ 1695973 w 2684164"/>
              <a:gd name="connsiteY174" fmla="*/ 4055904 h 4340073"/>
              <a:gd name="connsiteX175" fmla="*/ 1781698 w 2684164"/>
              <a:gd name="connsiteY175" fmla="*/ 4020344 h 4340073"/>
              <a:gd name="connsiteX176" fmla="*/ 1895998 w 2684164"/>
              <a:gd name="connsiteY176" fmla="*/ 3973354 h 4340073"/>
              <a:gd name="connsiteX177" fmla="*/ 1979818 w 2684164"/>
              <a:gd name="connsiteY177" fmla="*/ 3925729 h 4340073"/>
              <a:gd name="connsiteX178" fmla="*/ 2071258 w 2684164"/>
              <a:gd name="connsiteY178" fmla="*/ 3869214 h 4340073"/>
              <a:gd name="connsiteX179" fmla="*/ 2145553 w 2684164"/>
              <a:gd name="connsiteY179" fmla="*/ 3781584 h 4340073"/>
              <a:gd name="connsiteX180" fmla="*/ 2172223 w 2684164"/>
              <a:gd name="connsiteY180" fmla="*/ 3703479 h 4340073"/>
              <a:gd name="connsiteX181" fmla="*/ 2183653 w 2684164"/>
              <a:gd name="connsiteY181" fmla="*/ 3649504 h 4340073"/>
              <a:gd name="connsiteX182" fmla="*/ 2109993 w 2684164"/>
              <a:gd name="connsiteY182" fmla="*/ 3613309 h 4340073"/>
              <a:gd name="connsiteX183" fmla="*/ 2132853 w 2684164"/>
              <a:gd name="connsiteY183" fmla="*/ 3659029 h 4340073"/>
              <a:gd name="connsiteX184" fmla="*/ 2115073 w 2684164"/>
              <a:gd name="connsiteY184" fmla="*/ 3690779 h 4340073"/>
              <a:gd name="connsiteX185" fmla="*/ 2096023 w 2684164"/>
              <a:gd name="connsiteY185" fmla="*/ 3649504 h 4340073"/>
              <a:gd name="connsiteX186" fmla="*/ 2038873 w 2684164"/>
              <a:gd name="connsiteY186" fmla="*/ 3659029 h 4340073"/>
              <a:gd name="connsiteX187" fmla="*/ 2045858 w 2684164"/>
              <a:gd name="connsiteY187" fmla="*/ 3693954 h 4340073"/>
              <a:gd name="connsiteX188" fmla="*/ 2048398 w 2684164"/>
              <a:gd name="connsiteY188" fmla="*/ 3725704 h 4340073"/>
              <a:gd name="connsiteX189" fmla="*/ 2086498 w 2684164"/>
              <a:gd name="connsiteY189" fmla="*/ 3775234 h 4340073"/>
              <a:gd name="connsiteX190" fmla="*/ 2078878 w 2684164"/>
              <a:gd name="connsiteY190" fmla="*/ 3820954 h 4340073"/>
              <a:gd name="connsiteX191" fmla="*/ 2002678 w 2684164"/>
              <a:gd name="connsiteY191" fmla="*/ 3775234 h 4340073"/>
              <a:gd name="connsiteX192" fmla="*/ 1987438 w 2684164"/>
              <a:gd name="connsiteY192" fmla="*/ 3676174 h 4340073"/>
              <a:gd name="connsiteX193" fmla="*/ 1964578 w 2684164"/>
              <a:gd name="connsiteY193" fmla="*/ 3653314 h 4340073"/>
              <a:gd name="connsiteX194" fmla="*/ 1972198 w 2684164"/>
              <a:gd name="connsiteY194" fmla="*/ 3607594 h 4340073"/>
              <a:gd name="connsiteX195" fmla="*/ 2017918 w 2684164"/>
              <a:gd name="connsiteY195" fmla="*/ 3599974 h 4340073"/>
              <a:gd name="connsiteX196" fmla="*/ 2025538 w 2684164"/>
              <a:gd name="connsiteY196" fmla="*/ 3546634 h 4340073"/>
              <a:gd name="connsiteX197" fmla="*/ 2056018 w 2684164"/>
              <a:gd name="connsiteY197" fmla="*/ 3554254 h 4340073"/>
              <a:gd name="connsiteX198" fmla="*/ 2086498 w 2684164"/>
              <a:gd name="connsiteY198" fmla="*/ 3516154 h 4340073"/>
              <a:gd name="connsiteX199" fmla="*/ 2116978 w 2684164"/>
              <a:gd name="connsiteY199" fmla="*/ 3485674 h 4340073"/>
              <a:gd name="connsiteX200" fmla="*/ 2132218 w 2684164"/>
              <a:gd name="connsiteY200" fmla="*/ 3462814 h 4340073"/>
              <a:gd name="connsiteX201" fmla="*/ 2162698 w 2684164"/>
              <a:gd name="connsiteY201" fmla="*/ 3439954 h 4340073"/>
              <a:gd name="connsiteX202" fmla="*/ 2231278 w 2684164"/>
              <a:gd name="connsiteY202" fmla="*/ 3348514 h 4340073"/>
              <a:gd name="connsiteX203" fmla="*/ 2238898 w 2684164"/>
              <a:gd name="connsiteY203" fmla="*/ 3318034 h 4340073"/>
              <a:gd name="connsiteX204" fmla="*/ 2261758 w 2684164"/>
              <a:gd name="connsiteY204" fmla="*/ 3257074 h 4340073"/>
              <a:gd name="connsiteX205" fmla="*/ 2269378 w 2684164"/>
              <a:gd name="connsiteY205" fmla="*/ 3211354 h 4340073"/>
              <a:gd name="connsiteX206" fmla="*/ 2292238 w 2684164"/>
              <a:gd name="connsiteY206" fmla="*/ 3165634 h 4340073"/>
              <a:gd name="connsiteX207" fmla="*/ 2307478 w 2684164"/>
              <a:gd name="connsiteY207" fmla="*/ 3127534 h 4340073"/>
              <a:gd name="connsiteX208" fmla="*/ 2345578 w 2684164"/>
              <a:gd name="connsiteY208" fmla="*/ 3112294 h 4340073"/>
              <a:gd name="connsiteX209" fmla="*/ 2368438 w 2684164"/>
              <a:gd name="connsiteY209" fmla="*/ 3097054 h 4340073"/>
              <a:gd name="connsiteX210" fmla="*/ 2487977 w 2684164"/>
              <a:gd name="connsiteY210" fmla="*/ 3067050 h 4340073"/>
              <a:gd name="connsiteX211" fmla="*/ 2586085 w 2684164"/>
              <a:gd name="connsiteY211" fmla="*/ 3063717 h 4340073"/>
              <a:gd name="connsiteX212" fmla="*/ 2678476 w 2684164"/>
              <a:gd name="connsiteY212" fmla="*/ 3054668 h 4340073"/>
              <a:gd name="connsiteX0" fmla="*/ 2678476 w 2684164"/>
              <a:gd name="connsiteY0" fmla="*/ 3054668 h 4340073"/>
              <a:gd name="connsiteX1" fmla="*/ 2673238 w 2684164"/>
              <a:gd name="connsiteY1" fmla="*/ 3028474 h 4340073"/>
              <a:gd name="connsiteX2" fmla="*/ 2665618 w 2684164"/>
              <a:gd name="connsiteY2" fmla="*/ 2975134 h 4340073"/>
              <a:gd name="connsiteX3" fmla="*/ 2623708 w 2684164"/>
              <a:gd name="connsiteY3" fmla="*/ 2967038 h 4340073"/>
              <a:gd name="connsiteX4" fmla="*/ 2560367 w 2684164"/>
              <a:gd name="connsiteY4" fmla="*/ 2966561 h 4340073"/>
              <a:gd name="connsiteX5" fmla="*/ 2519410 w 2684164"/>
              <a:gd name="connsiteY5" fmla="*/ 2908936 h 4340073"/>
              <a:gd name="connsiteX6" fmla="*/ 2457021 w 2684164"/>
              <a:gd name="connsiteY6" fmla="*/ 2905601 h 4340073"/>
              <a:gd name="connsiteX7" fmla="*/ 2410349 w 2684164"/>
              <a:gd name="connsiteY7" fmla="*/ 2889885 h 4340073"/>
              <a:gd name="connsiteX8" fmla="*/ 2376058 w 2684164"/>
              <a:gd name="connsiteY8" fmla="*/ 2876074 h 4340073"/>
              <a:gd name="connsiteX9" fmla="*/ 2347960 w 2684164"/>
              <a:gd name="connsiteY9" fmla="*/ 2856071 h 4340073"/>
              <a:gd name="connsiteX10" fmla="*/ 2293190 w 2684164"/>
              <a:gd name="connsiteY10" fmla="*/ 2824163 h 4340073"/>
              <a:gd name="connsiteX11" fmla="*/ 2218895 w 2684164"/>
              <a:gd name="connsiteY11" fmla="*/ 2864167 h 4340073"/>
              <a:gd name="connsiteX12" fmla="*/ 2178414 w 2684164"/>
              <a:gd name="connsiteY12" fmla="*/ 2825116 h 4340073"/>
              <a:gd name="connsiteX13" fmla="*/ 2143172 w 2684164"/>
              <a:gd name="connsiteY13" fmla="*/ 2746058 h 4340073"/>
              <a:gd name="connsiteX14" fmla="*/ 2123646 w 2684164"/>
              <a:gd name="connsiteY14" fmla="*/ 2684621 h 4340073"/>
              <a:gd name="connsiteX15" fmla="*/ 2105549 w 2684164"/>
              <a:gd name="connsiteY15" fmla="*/ 2649379 h 4340073"/>
              <a:gd name="connsiteX16" fmla="*/ 2104119 w 2684164"/>
              <a:gd name="connsiteY16" fmla="*/ 2600801 h 4340073"/>
              <a:gd name="connsiteX17" fmla="*/ 2026490 w 2684164"/>
              <a:gd name="connsiteY17" fmla="*/ 2686051 h 4340073"/>
              <a:gd name="connsiteX18" fmla="*/ 1959340 w 2684164"/>
              <a:gd name="connsiteY18" fmla="*/ 2754154 h 4340073"/>
              <a:gd name="connsiteX19" fmla="*/ 1912191 w 2684164"/>
              <a:gd name="connsiteY19" fmla="*/ 2713196 h 4340073"/>
              <a:gd name="connsiteX20" fmla="*/ 1775507 w 2684164"/>
              <a:gd name="connsiteY20" fmla="*/ 2699862 h 4340073"/>
              <a:gd name="connsiteX21" fmla="*/ 1677399 w 2684164"/>
              <a:gd name="connsiteY21" fmla="*/ 2689860 h 4340073"/>
              <a:gd name="connsiteX22" fmla="*/ 1606915 w 2684164"/>
              <a:gd name="connsiteY22" fmla="*/ 2582229 h 4340073"/>
              <a:gd name="connsiteX23" fmla="*/ 1542145 w 2684164"/>
              <a:gd name="connsiteY23" fmla="*/ 2584133 h 4340073"/>
              <a:gd name="connsiteX24" fmla="*/ 1517379 w 2684164"/>
              <a:gd name="connsiteY24" fmla="*/ 2563654 h 4340073"/>
              <a:gd name="connsiteX25" fmla="*/ 1469278 w 2684164"/>
              <a:gd name="connsiteY25" fmla="*/ 2381726 h 4340073"/>
              <a:gd name="connsiteX26" fmla="*/ 1438798 w 2684164"/>
              <a:gd name="connsiteY26" fmla="*/ 2289334 h 4340073"/>
              <a:gd name="connsiteX27" fmla="*/ 1400698 w 2684164"/>
              <a:gd name="connsiteY27" fmla="*/ 2220754 h 4340073"/>
              <a:gd name="connsiteX28" fmla="*/ 1385458 w 2684164"/>
              <a:gd name="connsiteY28" fmla="*/ 2197894 h 4340073"/>
              <a:gd name="connsiteX29" fmla="*/ 1374981 w 2684164"/>
              <a:gd name="connsiteY29" fmla="*/ 2152651 h 4340073"/>
              <a:gd name="connsiteX30" fmla="*/ 1369742 w 2684164"/>
              <a:gd name="connsiteY30" fmla="*/ 2052162 h 4340073"/>
              <a:gd name="connsiteX31" fmla="*/ 1384030 w 2684164"/>
              <a:gd name="connsiteY31" fmla="*/ 1982630 h 4340073"/>
              <a:gd name="connsiteX32" fmla="*/ 1315926 w 2684164"/>
              <a:gd name="connsiteY32" fmla="*/ 1917859 h 4340073"/>
              <a:gd name="connsiteX33" fmla="*/ 1282588 w 2684164"/>
              <a:gd name="connsiteY33" fmla="*/ 1912621 h 4340073"/>
              <a:gd name="connsiteX34" fmla="*/ 1184957 w 2684164"/>
              <a:gd name="connsiteY34" fmla="*/ 1853089 h 4340073"/>
              <a:gd name="connsiteX35" fmla="*/ 1126856 w 2684164"/>
              <a:gd name="connsiteY35" fmla="*/ 1863567 h 4340073"/>
              <a:gd name="connsiteX36" fmla="*/ 1074467 w 2684164"/>
              <a:gd name="connsiteY36" fmla="*/ 1897379 h 4340073"/>
              <a:gd name="connsiteX37" fmla="*/ 1025413 w 2684164"/>
              <a:gd name="connsiteY37" fmla="*/ 1923098 h 4340073"/>
              <a:gd name="connsiteX38" fmla="*/ 958738 w 2684164"/>
              <a:gd name="connsiteY38" fmla="*/ 1984058 h 4340073"/>
              <a:gd name="connsiteX39" fmla="*/ 909684 w 2684164"/>
              <a:gd name="connsiteY39" fmla="*/ 1941672 h 4340073"/>
              <a:gd name="connsiteX40" fmla="*/ 854917 w 2684164"/>
              <a:gd name="connsiteY40" fmla="*/ 1915002 h 4340073"/>
              <a:gd name="connsiteX41" fmla="*/ 823960 w 2684164"/>
              <a:gd name="connsiteY41" fmla="*/ 1889284 h 4340073"/>
              <a:gd name="connsiteX42" fmla="*/ 800624 w 2684164"/>
              <a:gd name="connsiteY42" fmla="*/ 1846898 h 4340073"/>
              <a:gd name="connsiteX43" fmla="*/ 814912 w 2684164"/>
              <a:gd name="connsiteY43" fmla="*/ 1789748 h 4340073"/>
              <a:gd name="connsiteX44" fmla="*/ 804433 w 2684164"/>
              <a:gd name="connsiteY44" fmla="*/ 1720215 h 4340073"/>
              <a:gd name="connsiteX45" fmla="*/ 783955 w 2684164"/>
              <a:gd name="connsiteY45" fmla="*/ 1625441 h 4340073"/>
              <a:gd name="connsiteX46" fmla="*/ 760141 w 2684164"/>
              <a:gd name="connsiteY46" fmla="*/ 1635919 h 4340073"/>
              <a:gd name="connsiteX47" fmla="*/ 701563 w 2684164"/>
              <a:gd name="connsiteY47" fmla="*/ 1571626 h 4340073"/>
              <a:gd name="connsiteX48" fmla="*/ 730138 w 2684164"/>
              <a:gd name="connsiteY48" fmla="*/ 1519714 h 4340073"/>
              <a:gd name="connsiteX49" fmla="*/ 777763 w 2684164"/>
              <a:gd name="connsiteY49" fmla="*/ 1455420 h 4340073"/>
              <a:gd name="connsiteX50" fmla="*/ 775858 w 2684164"/>
              <a:gd name="connsiteY50" fmla="*/ 1429227 h 4340073"/>
              <a:gd name="connsiteX51" fmla="*/ 818721 w 2684164"/>
              <a:gd name="connsiteY51" fmla="*/ 1375409 h 4340073"/>
              <a:gd name="connsiteX52" fmla="*/ 826818 w 2684164"/>
              <a:gd name="connsiteY52" fmla="*/ 1282542 h 4340073"/>
              <a:gd name="connsiteX53" fmla="*/ 812529 w 2684164"/>
              <a:gd name="connsiteY53" fmla="*/ 1198721 h 4340073"/>
              <a:gd name="connsiteX54" fmla="*/ 780144 w 2684164"/>
              <a:gd name="connsiteY54" fmla="*/ 1151573 h 4340073"/>
              <a:gd name="connsiteX55" fmla="*/ 761571 w 2684164"/>
              <a:gd name="connsiteY55" fmla="*/ 1070134 h 4340073"/>
              <a:gd name="connsiteX56" fmla="*/ 805387 w 2684164"/>
              <a:gd name="connsiteY56" fmla="*/ 1034892 h 4340073"/>
              <a:gd name="connsiteX57" fmla="*/ 808720 w 2684164"/>
              <a:gd name="connsiteY57" fmla="*/ 976789 h 4340073"/>
              <a:gd name="connsiteX58" fmla="*/ 821102 w 2684164"/>
              <a:gd name="connsiteY58" fmla="*/ 901065 h 4340073"/>
              <a:gd name="connsiteX59" fmla="*/ 830151 w 2684164"/>
              <a:gd name="connsiteY59" fmla="*/ 833914 h 4340073"/>
              <a:gd name="connsiteX60" fmla="*/ 844915 w 2684164"/>
              <a:gd name="connsiteY60" fmla="*/ 795814 h 4340073"/>
              <a:gd name="connsiteX61" fmla="*/ 860154 w 2684164"/>
              <a:gd name="connsiteY61" fmla="*/ 762475 h 4340073"/>
              <a:gd name="connsiteX62" fmla="*/ 833961 w 2684164"/>
              <a:gd name="connsiteY62" fmla="*/ 696754 h 4340073"/>
              <a:gd name="connsiteX63" fmla="*/ 818245 w 2684164"/>
              <a:gd name="connsiteY63" fmla="*/ 573405 h 4340073"/>
              <a:gd name="connsiteX64" fmla="*/ 787764 w 2684164"/>
              <a:gd name="connsiteY64" fmla="*/ 536259 h 4340073"/>
              <a:gd name="connsiteX65" fmla="*/ 770143 w 2684164"/>
              <a:gd name="connsiteY65" fmla="*/ 505777 h 4340073"/>
              <a:gd name="connsiteX66" fmla="*/ 747283 w 2684164"/>
              <a:gd name="connsiteY66" fmla="*/ 430054 h 4340073"/>
              <a:gd name="connsiteX67" fmla="*/ 720137 w 2684164"/>
              <a:gd name="connsiteY67" fmla="*/ 349091 h 4340073"/>
              <a:gd name="connsiteX68" fmla="*/ 732519 w 2684164"/>
              <a:gd name="connsiteY68" fmla="*/ 321469 h 4340073"/>
              <a:gd name="connsiteX69" fmla="*/ 729187 w 2684164"/>
              <a:gd name="connsiteY69" fmla="*/ 256223 h 4340073"/>
              <a:gd name="connsiteX70" fmla="*/ 710137 w 2684164"/>
              <a:gd name="connsiteY70" fmla="*/ 241935 h 4340073"/>
              <a:gd name="connsiteX71" fmla="*/ 702040 w 2684164"/>
              <a:gd name="connsiteY71" fmla="*/ 171451 h 4340073"/>
              <a:gd name="connsiteX72" fmla="*/ 668226 w 2684164"/>
              <a:gd name="connsiteY72" fmla="*/ 120015 h 4340073"/>
              <a:gd name="connsiteX73" fmla="*/ 679180 w 2684164"/>
              <a:gd name="connsiteY73" fmla="*/ 70485 h 4340073"/>
              <a:gd name="connsiteX74" fmla="*/ 650127 w 2684164"/>
              <a:gd name="connsiteY74" fmla="*/ 0 h 4340073"/>
              <a:gd name="connsiteX75" fmla="*/ 605837 w 2684164"/>
              <a:gd name="connsiteY75" fmla="*/ 10001 h 4340073"/>
              <a:gd name="connsiteX76" fmla="*/ 535352 w 2684164"/>
              <a:gd name="connsiteY76" fmla="*/ 85249 h 4340073"/>
              <a:gd name="connsiteX77" fmla="*/ 552497 w 2684164"/>
              <a:gd name="connsiteY77" fmla="*/ 158591 h 4340073"/>
              <a:gd name="connsiteX78" fmla="*/ 545831 w 2684164"/>
              <a:gd name="connsiteY78" fmla="*/ 234792 h 4340073"/>
              <a:gd name="connsiteX79" fmla="*/ 498205 w 2684164"/>
              <a:gd name="connsiteY79" fmla="*/ 313373 h 4340073"/>
              <a:gd name="connsiteX80" fmla="*/ 453913 w 2684164"/>
              <a:gd name="connsiteY80" fmla="*/ 408147 h 4340073"/>
              <a:gd name="connsiteX81" fmla="*/ 361044 w 2684164"/>
              <a:gd name="connsiteY81" fmla="*/ 381476 h 4340073"/>
              <a:gd name="connsiteX82" fmla="*/ 293418 w 2684164"/>
              <a:gd name="connsiteY82" fmla="*/ 441960 h 4340073"/>
              <a:gd name="connsiteX83" fmla="*/ 263413 w 2684164"/>
              <a:gd name="connsiteY83" fmla="*/ 513874 h 4340073"/>
              <a:gd name="connsiteX84" fmla="*/ 314848 w 2684164"/>
              <a:gd name="connsiteY84" fmla="*/ 574834 h 4340073"/>
              <a:gd name="connsiteX85" fmla="*/ 228646 w 2684164"/>
              <a:gd name="connsiteY85" fmla="*/ 711995 h 4340073"/>
              <a:gd name="connsiteX86" fmla="*/ 255318 w 2684164"/>
              <a:gd name="connsiteY86" fmla="*/ 758667 h 4340073"/>
              <a:gd name="connsiteX87" fmla="*/ 241029 w 2684164"/>
              <a:gd name="connsiteY87" fmla="*/ 834390 h 4340073"/>
              <a:gd name="connsiteX88" fmla="*/ 295798 w 2684164"/>
              <a:gd name="connsiteY88" fmla="*/ 849630 h 4340073"/>
              <a:gd name="connsiteX89" fmla="*/ 343899 w 2684164"/>
              <a:gd name="connsiteY89" fmla="*/ 872966 h 4340073"/>
              <a:gd name="connsiteX90" fmla="*/ 317230 w 2684164"/>
              <a:gd name="connsiteY90" fmla="*/ 957263 h 4340073"/>
              <a:gd name="connsiteX91" fmla="*/ 314849 w 2684164"/>
              <a:gd name="connsiteY91" fmla="*/ 1051560 h 4340073"/>
              <a:gd name="connsiteX92" fmla="*/ 231506 w 2684164"/>
              <a:gd name="connsiteY92" fmla="*/ 1096803 h 4340073"/>
              <a:gd name="connsiteX93" fmla="*/ 152447 w 2684164"/>
              <a:gd name="connsiteY93" fmla="*/ 1095376 h 4340073"/>
              <a:gd name="connsiteX94" fmla="*/ 159114 w 2684164"/>
              <a:gd name="connsiteY94" fmla="*/ 1245395 h 4340073"/>
              <a:gd name="connsiteX95" fmla="*/ 221503 w 2684164"/>
              <a:gd name="connsiteY95" fmla="*/ 1283494 h 4340073"/>
              <a:gd name="connsiteX96" fmla="*/ 210073 w 2684164"/>
              <a:gd name="connsiteY96" fmla="*/ 1344454 h 4340073"/>
              <a:gd name="connsiteX97" fmla="*/ 292464 w 2684164"/>
              <a:gd name="connsiteY97" fmla="*/ 1416368 h 4340073"/>
              <a:gd name="connsiteX98" fmla="*/ 272938 w 2684164"/>
              <a:gd name="connsiteY98" fmla="*/ 1466374 h 4340073"/>
              <a:gd name="connsiteX99" fmla="*/ 237219 w 2684164"/>
              <a:gd name="connsiteY99" fmla="*/ 1567339 h 4340073"/>
              <a:gd name="connsiteX100" fmla="*/ 212455 w 2684164"/>
              <a:gd name="connsiteY100" fmla="*/ 1594485 h 4340073"/>
              <a:gd name="connsiteX101" fmla="*/ 152923 w 2684164"/>
              <a:gd name="connsiteY101" fmla="*/ 1602105 h 4340073"/>
              <a:gd name="connsiteX102" fmla="*/ 96249 w 2684164"/>
              <a:gd name="connsiteY102" fmla="*/ 1652111 h 4340073"/>
              <a:gd name="connsiteX103" fmla="*/ 35289 w 2684164"/>
              <a:gd name="connsiteY103" fmla="*/ 1684497 h 4340073"/>
              <a:gd name="connsiteX104" fmla="*/ 11001 w 2684164"/>
              <a:gd name="connsiteY104" fmla="*/ 1750219 h 4340073"/>
              <a:gd name="connsiteX105" fmla="*/ 523 w 2684164"/>
              <a:gd name="connsiteY105" fmla="*/ 1875473 h 4340073"/>
              <a:gd name="connsiteX106" fmla="*/ 29098 w 2684164"/>
              <a:gd name="connsiteY106" fmla="*/ 1938814 h 4340073"/>
              <a:gd name="connsiteX107" fmla="*/ 79104 w 2684164"/>
              <a:gd name="connsiteY107" fmla="*/ 1993107 h 4340073"/>
              <a:gd name="connsiteX108" fmla="*/ 166258 w 2684164"/>
              <a:gd name="connsiteY108" fmla="*/ 2037874 h 4340073"/>
              <a:gd name="connsiteX109" fmla="*/ 241505 w 2684164"/>
              <a:gd name="connsiteY109" fmla="*/ 2100263 h 4340073"/>
              <a:gd name="connsiteX110" fmla="*/ 265318 w 2684164"/>
              <a:gd name="connsiteY110" fmla="*/ 2182654 h 4340073"/>
              <a:gd name="connsiteX111" fmla="*/ 318182 w 2684164"/>
              <a:gd name="connsiteY111" fmla="*/ 2265045 h 4340073"/>
              <a:gd name="connsiteX112" fmla="*/ 443436 w 2684164"/>
              <a:gd name="connsiteY112" fmla="*/ 2258854 h 4340073"/>
              <a:gd name="connsiteX113" fmla="*/ 472010 w 2684164"/>
              <a:gd name="connsiteY113" fmla="*/ 2296954 h 4340073"/>
              <a:gd name="connsiteX114" fmla="*/ 510111 w 2684164"/>
              <a:gd name="connsiteY114" fmla="*/ 2330292 h 4340073"/>
              <a:gd name="connsiteX115" fmla="*/ 541067 w 2684164"/>
              <a:gd name="connsiteY115" fmla="*/ 2318385 h 4340073"/>
              <a:gd name="connsiteX116" fmla="*/ 564403 w 2684164"/>
              <a:gd name="connsiteY116" fmla="*/ 2392680 h 4340073"/>
              <a:gd name="connsiteX117" fmla="*/ 543448 w 2684164"/>
              <a:gd name="connsiteY117" fmla="*/ 2461737 h 4340073"/>
              <a:gd name="connsiteX118" fmla="*/ 497728 w 2684164"/>
              <a:gd name="connsiteY118" fmla="*/ 2511267 h 4340073"/>
              <a:gd name="connsiteX119" fmla="*/ 499633 w 2684164"/>
              <a:gd name="connsiteY119" fmla="*/ 2549843 h 4340073"/>
              <a:gd name="connsiteX120" fmla="*/ 491061 w 2684164"/>
              <a:gd name="connsiteY120" fmla="*/ 2611279 h 4340073"/>
              <a:gd name="connsiteX121" fmla="*/ 524398 w 2684164"/>
              <a:gd name="connsiteY121" fmla="*/ 2648902 h 4340073"/>
              <a:gd name="connsiteX122" fmla="*/ 532018 w 2684164"/>
              <a:gd name="connsiteY122" fmla="*/ 2681764 h 4340073"/>
              <a:gd name="connsiteX123" fmla="*/ 564879 w 2684164"/>
              <a:gd name="connsiteY123" fmla="*/ 2642236 h 4340073"/>
              <a:gd name="connsiteX124" fmla="*/ 598217 w 2684164"/>
              <a:gd name="connsiteY124" fmla="*/ 2584610 h 4340073"/>
              <a:gd name="connsiteX125" fmla="*/ 655366 w 2684164"/>
              <a:gd name="connsiteY125" fmla="*/ 2589848 h 4340073"/>
              <a:gd name="connsiteX126" fmla="*/ 717279 w 2684164"/>
              <a:gd name="connsiteY126" fmla="*/ 2680812 h 4340073"/>
              <a:gd name="connsiteX127" fmla="*/ 755855 w 2684164"/>
              <a:gd name="connsiteY127" fmla="*/ 2739390 h 4340073"/>
              <a:gd name="connsiteX128" fmla="*/ 713945 w 2684164"/>
              <a:gd name="connsiteY128" fmla="*/ 2816067 h 4340073"/>
              <a:gd name="connsiteX129" fmla="*/ 642032 w 2684164"/>
              <a:gd name="connsiteY129" fmla="*/ 2851785 h 4340073"/>
              <a:gd name="connsiteX130" fmla="*/ 592978 w 2684164"/>
              <a:gd name="connsiteY130" fmla="*/ 2914174 h 4340073"/>
              <a:gd name="connsiteX131" fmla="*/ 526779 w 2684164"/>
              <a:gd name="connsiteY131" fmla="*/ 2938462 h 4340073"/>
              <a:gd name="connsiteX132" fmla="*/ 497252 w 2684164"/>
              <a:gd name="connsiteY132" fmla="*/ 2980373 h 4340073"/>
              <a:gd name="connsiteX133" fmla="*/ 527732 w 2684164"/>
              <a:gd name="connsiteY133" fmla="*/ 3081814 h 4340073"/>
              <a:gd name="connsiteX134" fmla="*/ 533923 w 2684164"/>
              <a:gd name="connsiteY134" fmla="*/ 3220403 h 4340073"/>
              <a:gd name="connsiteX135" fmla="*/ 588692 w 2684164"/>
              <a:gd name="connsiteY135" fmla="*/ 3276601 h 4340073"/>
              <a:gd name="connsiteX136" fmla="*/ 614886 w 2684164"/>
              <a:gd name="connsiteY136" fmla="*/ 3342323 h 4340073"/>
              <a:gd name="connsiteX137" fmla="*/ 586311 w 2684164"/>
              <a:gd name="connsiteY137" fmla="*/ 3392329 h 4340073"/>
              <a:gd name="connsiteX138" fmla="*/ 586310 w 2684164"/>
              <a:gd name="connsiteY138" fmla="*/ 3450432 h 4340073"/>
              <a:gd name="connsiteX139" fmla="*/ 562498 w 2684164"/>
              <a:gd name="connsiteY139" fmla="*/ 3493294 h 4340073"/>
              <a:gd name="connsiteX140" fmla="*/ 546781 w 2684164"/>
              <a:gd name="connsiteY140" fmla="*/ 3561398 h 4340073"/>
              <a:gd name="connsiteX141" fmla="*/ 538686 w 2684164"/>
              <a:gd name="connsiteY141" fmla="*/ 3611404 h 4340073"/>
              <a:gd name="connsiteX142" fmla="*/ 519635 w 2684164"/>
              <a:gd name="connsiteY142" fmla="*/ 3654266 h 4340073"/>
              <a:gd name="connsiteX143" fmla="*/ 547258 w 2684164"/>
              <a:gd name="connsiteY143" fmla="*/ 3685223 h 4340073"/>
              <a:gd name="connsiteX144" fmla="*/ 600598 w 2684164"/>
              <a:gd name="connsiteY144" fmla="*/ 3699034 h 4340073"/>
              <a:gd name="connsiteX145" fmla="*/ 659653 w 2684164"/>
              <a:gd name="connsiteY145" fmla="*/ 3678556 h 4340073"/>
              <a:gd name="connsiteX146" fmla="*/ 661558 w 2684164"/>
              <a:gd name="connsiteY146" fmla="*/ 3725703 h 4340073"/>
              <a:gd name="connsiteX147" fmla="*/ 717279 w 2684164"/>
              <a:gd name="connsiteY147" fmla="*/ 3725704 h 4340073"/>
              <a:gd name="connsiteX148" fmla="*/ 781573 w 2684164"/>
              <a:gd name="connsiteY148" fmla="*/ 3743801 h 4340073"/>
              <a:gd name="connsiteX149" fmla="*/ 807767 w 2684164"/>
              <a:gd name="connsiteY149" fmla="*/ 3792379 h 4340073"/>
              <a:gd name="connsiteX150" fmla="*/ 844438 w 2684164"/>
              <a:gd name="connsiteY150" fmla="*/ 3798094 h 4340073"/>
              <a:gd name="connsiteX151" fmla="*/ 872061 w 2684164"/>
              <a:gd name="connsiteY151" fmla="*/ 3815716 h 4340073"/>
              <a:gd name="connsiteX152" fmla="*/ 890158 w 2684164"/>
              <a:gd name="connsiteY152" fmla="*/ 3836194 h 4340073"/>
              <a:gd name="connsiteX153" fmla="*/ 897778 w 2684164"/>
              <a:gd name="connsiteY153" fmla="*/ 3866674 h 4340073"/>
              <a:gd name="connsiteX154" fmla="*/ 913018 w 2684164"/>
              <a:gd name="connsiteY154" fmla="*/ 3889534 h 4340073"/>
              <a:gd name="connsiteX155" fmla="*/ 957309 w 2684164"/>
              <a:gd name="connsiteY155" fmla="*/ 3922872 h 4340073"/>
              <a:gd name="connsiteX156" fmla="*/ 989218 w 2684164"/>
              <a:gd name="connsiteY156" fmla="*/ 3973354 h 4340073"/>
              <a:gd name="connsiteX157" fmla="*/ 1004458 w 2684164"/>
              <a:gd name="connsiteY157" fmla="*/ 3996214 h 4340073"/>
              <a:gd name="connsiteX158" fmla="*/ 1027318 w 2684164"/>
              <a:gd name="connsiteY158" fmla="*/ 4034314 h 4340073"/>
              <a:gd name="connsiteX159" fmla="*/ 1060179 w 2684164"/>
              <a:gd name="connsiteY159" fmla="*/ 4120039 h 4340073"/>
              <a:gd name="connsiteX160" fmla="*/ 1136856 w 2684164"/>
              <a:gd name="connsiteY160" fmla="*/ 4154329 h 4340073"/>
              <a:gd name="connsiteX161" fmla="*/ 1166383 w 2684164"/>
              <a:gd name="connsiteY161" fmla="*/ 4216241 h 4340073"/>
              <a:gd name="connsiteX162" fmla="*/ 1203054 w 2684164"/>
              <a:gd name="connsiteY162" fmla="*/ 4211479 h 4340073"/>
              <a:gd name="connsiteX163" fmla="*/ 1246393 w 2684164"/>
              <a:gd name="connsiteY163" fmla="*/ 4259581 h 4340073"/>
              <a:gd name="connsiteX164" fmla="*/ 1309258 w 2684164"/>
              <a:gd name="connsiteY164" fmla="*/ 4340067 h 4340073"/>
              <a:gd name="connsiteX165" fmla="*/ 1337833 w 2684164"/>
              <a:gd name="connsiteY165" fmla="*/ 4288631 h 4340073"/>
              <a:gd name="connsiteX166" fmla="*/ 1334023 w 2684164"/>
              <a:gd name="connsiteY166" fmla="*/ 4254342 h 4340073"/>
              <a:gd name="connsiteX167" fmla="*/ 1405938 w 2684164"/>
              <a:gd name="connsiteY167" fmla="*/ 4201002 h 4340073"/>
              <a:gd name="connsiteX168" fmla="*/ 1407842 w 2684164"/>
              <a:gd name="connsiteY168" fmla="*/ 4185285 h 4340073"/>
              <a:gd name="connsiteX169" fmla="*/ 1426098 w 2684164"/>
              <a:gd name="connsiteY169" fmla="*/ 4198779 h 4340073"/>
              <a:gd name="connsiteX170" fmla="*/ 1480708 w 2684164"/>
              <a:gd name="connsiteY170" fmla="*/ 4174014 h 4340073"/>
              <a:gd name="connsiteX171" fmla="*/ 1545478 w 2684164"/>
              <a:gd name="connsiteY171" fmla="*/ 4156234 h 4340073"/>
              <a:gd name="connsiteX172" fmla="*/ 1582308 w 2684164"/>
              <a:gd name="connsiteY172" fmla="*/ 4113689 h 4340073"/>
              <a:gd name="connsiteX173" fmla="*/ 1617868 w 2684164"/>
              <a:gd name="connsiteY173" fmla="*/ 4078129 h 4340073"/>
              <a:gd name="connsiteX174" fmla="*/ 1695973 w 2684164"/>
              <a:gd name="connsiteY174" fmla="*/ 4055904 h 4340073"/>
              <a:gd name="connsiteX175" fmla="*/ 1781698 w 2684164"/>
              <a:gd name="connsiteY175" fmla="*/ 4020344 h 4340073"/>
              <a:gd name="connsiteX176" fmla="*/ 1895998 w 2684164"/>
              <a:gd name="connsiteY176" fmla="*/ 3973354 h 4340073"/>
              <a:gd name="connsiteX177" fmla="*/ 1979818 w 2684164"/>
              <a:gd name="connsiteY177" fmla="*/ 3925729 h 4340073"/>
              <a:gd name="connsiteX178" fmla="*/ 2071258 w 2684164"/>
              <a:gd name="connsiteY178" fmla="*/ 3869214 h 4340073"/>
              <a:gd name="connsiteX179" fmla="*/ 2145553 w 2684164"/>
              <a:gd name="connsiteY179" fmla="*/ 3781584 h 4340073"/>
              <a:gd name="connsiteX180" fmla="*/ 2172223 w 2684164"/>
              <a:gd name="connsiteY180" fmla="*/ 3703479 h 4340073"/>
              <a:gd name="connsiteX181" fmla="*/ 2183653 w 2684164"/>
              <a:gd name="connsiteY181" fmla="*/ 3649504 h 4340073"/>
              <a:gd name="connsiteX182" fmla="*/ 2109993 w 2684164"/>
              <a:gd name="connsiteY182" fmla="*/ 3613309 h 4340073"/>
              <a:gd name="connsiteX183" fmla="*/ 2132853 w 2684164"/>
              <a:gd name="connsiteY183" fmla="*/ 3659029 h 4340073"/>
              <a:gd name="connsiteX184" fmla="*/ 2115073 w 2684164"/>
              <a:gd name="connsiteY184" fmla="*/ 3690779 h 4340073"/>
              <a:gd name="connsiteX185" fmla="*/ 2096023 w 2684164"/>
              <a:gd name="connsiteY185" fmla="*/ 3649504 h 4340073"/>
              <a:gd name="connsiteX186" fmla="*/ 2038873 w 2684164"/>
              <a:gd name="connsiteY186" fmla="*/ 3659029 h 4340073"/>
              <a:gd name="connsiteX187" fmla="*/ 2045858 w 2684164"/>
              <a:gd name="connsiteY187" fmla="*/ 3693954 h 4340073"/>
              <a:gd name="connsiteX188" fmla="*/ 2048398 w 2684164"/>
              <a:gd name="connsiteY188" fmla="*/ 3725704 h 4340073"/>
              <a:gd name="connsiteX189" fmla="*/ 2086498 w 2684164"/>
              <a:gd name="connsiteY189" fmla="*/ 3775234 h 4340073"/>
              <a:gd name="connsiteX190" fmla="*/ 2078878 w 2684164"/>
              <a:gd name="connsiteY190" fmla="*/ 3820954 h 4340073"/>
              <a:gd name="connsiteX191" fmla="*/ 2002678 w 2684164"/>
              <a:gd name="connsiteY191" fmla="*/ 3775234 h 4340073"/>
              <a:gd name="connsiteX192" fmla="*/ 1987438 w 2684164"/>
              <a:gd name="connsiteY192" fmla="*/ 3676174 h 4340073"/>
              <a:gd name="connsiteX193" fmla="*/ 1964578 w 2684164"/>
              <a:gd name="connsiteY193" fmla="*/ 3653314 h 4340073"/>
              <a:gd name="connsiteX194" fmla="*/ 1972198 w 2684164"/>
              <a:gd name="connsiteY194" fmla="*/ 3607594 h 4340073"/>
              <a:gd name="connsiteX195" fmla="*/ 2017918 w 2684164"/>
              <a:gd name="connsiteY195" fmla="*/ 3599974 h 4340073"/>
              <a:gd name="connsiteX196" fmla="*/ 2025538 w 2684164"/>
              <a:gd name="connsiteY196" fmla="*/ 3546634 h 4340073"/>
              <a:gd name="connsiteX197" fmla="*/ 2056018 w 2684164"/>
              <a:gd name="connsiteY197" fmla="*/ 3554254 h 4340073"/>
              <a:gd name="connsiteX198" fmla="*/ 2086498 w 2684164"/>
              <a:gd name="connsiteY198" fmla="*/ 3516154 h 4340073"/>
              <a:gd name="connsiteX199" fmla="*/ 2116978 w 2684164"/>
              <a:gd name="connsiteY199" fmla="*/ 3485674 h 4340073"/>
              <a:gd name="connsiteX200" fmla="*/ 2132218 w 2684164"/>
              <a:gd name="connsiteY200" fmla="*/ 3462814 h 4340073"/>
              <a:gd name="connsiteX201" fmla="*/ 2162698 w 2684164"/>
              <a:gd name="connsiteY201" fmla="*/ 3439954 h 4340073"/>
              <a:gd name="connsiteX202" fmla="*/ 2231278 w 2684164"/>
              <a:gd name="connsiteY202" fmla="*/ 3348514 h 4340073"/>
              <a:gd name="connsiteX203" fmla="*/ 2238898 w 2684164"/>
              <a:gd name="connsiteY203" fmla="*/ 3318034 h 4340073"/>
              <a:gd name="connsiteX204" fmla="*/ 2261758 w 2684164"/>
              <a:gd name="connsiteY204" fmla="*/ 3257074 h 4340073"/>
              <a:gd name="connsiteX205" fmla="*/ 2269378 w 2684164"/>
              <a:gd name="connsiteY205" fmla="*/ 3211354 h 4340073"/>
              <a:gd name="connsiteX206" fmla="*/ 2292238 w 2684164"/>
              <a:gd name="connsiteY206" fmla="*/ 3165634 h 4340073"/>
              <a:gd name="connsiteX207" fmla="*/ 2307478 w 2684164"/>
              <a:gd name="connsiteY207" fmla="*/ 3127534 h 4340073"/>
              <a:gd name="connsiteX208" fmla="*/ 2345578 w 2684164"/>
              <a:gd name="connsiteY208" fmla="*/ 3112294 h 4340073"/>
              <a:gd name="connsiteX209" fmla="*/ 2368438 w 2684164"/>
              <a:gd name="connsiteY209" fmla="*/ 3097054 h 4340073"/>
              <a:gd name="connsiteX210" fmla="*/ 2487977 w 2684164"/>
              <a:gd name="connsiteY210" fmla="*/ 3067050 h 4340073"/>
              <a:gd name="connsiteX211" fmla="*/ 2586085 w 2684164"/>
              <a:gd name="connsiteY211" fmla="*/ 3063717 h 4340073"/>
              <a:gd name="connsiteX212" fmla="*/ 2678476 w 2684164"/>
              <a:gd name="connsiteY212" fmla="*/ 3054668 h 4340073"/>
              <a:gd name="connsiteX0" fmla="*/ 2678476 w 2684164"/>
              <a:gd name="connsiteY0" fmla="*/ 3054668 h 4340073"/>
              <a:gd name="connsiteX1" fmla="*/ 2673238 w 2684164"/>
              <a:gd name="connsiteY1" fmla="*/ 3028474 h 4340073"/>
              <a:gd name="connsiteX2" fmla="*/ 2665618 w 2684164"/>
              <a:gd name="connsiteY2" fmla="*/ 2975134 h 4340073"/>
              <a:gd name="connsiteX3" fmla="*/ 2623708 w 2684164"/>
              <a:gd name="connsiteY3" fmla="*/ 2967038 h 4340073"/>
              <a:gd name="connsiteX4" fmla="*/ 2560367 w 2684164"/>
              <a:gd name="connsiteY4" fmla="*/ 2966561 h 4340073"/>
              <a:gd name="connsiteX5" fmla="*/ 2519410 w 2684164"/>
              <a:gd name="connsiteY5" fmla="*/ 2908936 h 4340073"/>
              <a:gd name="connsiteX6" fmla="*/ 2457021 w 2684164"/>
              <a:gd name="connsiteY6" fmla="*/ 2905601 h 4340073"/>
              <a:gd name="connsiteX7" fmla="*/ 2410349 w 2684164"/>
              <a:gd name="connsiteY7" fmla="*/ 2889885 h 4340073"/>
              <a:gd name="connsiteX8" fmla="*/ 2376058 w 2684164"/>
              <a:gd name="connsiteY8" fmla="*/ 2876074 h 4340073"/>
              <a:gd name="connsiteX9" fmla="*/ 2347960 w 2684164"/>
              <a:gd name="connsiteY9" fmla="*/ 2856071 h 4340073"/>
              <a:gd name="connsiteX10" fmla="*/ 2293190 w 2684164"/>
              <a:gd name="connsiteY10" fmla="*/ 2824163 h 4340073"/>
              <a:gd name="connsiteX11" fmla="*/ 2218895 w 2684164"/>
              <a:gd name="connsiteY11" fmla="*/ 2864167 h 4340073"/>
              <a:gd name="connsiteX12" fmla="*/ 2178414 w 2684164"/>
              <a:gd name="connsiteY12" fmla="*/ 2825116 h 4340073"/>
              <a:gd name="connsiteX13" fmla="*/ 2143172 w 2684164"/>
              <a:gd name="connsiteY13" fmla="*/ 2746058 h 4340073"/>
              <a:gd name="connsiteX14" fmla="*/ 2123646 w 2684164"/>
              <a:gd name="connsiteY14" fmla="*/ 2684621 h 4340073"/>
              <a:gd name="connsiteX15" fmla="*/ 2105549 w 2684164"/>
              <a:gd name="connsiteY15" fmla="*/ 2649379 h 4340073"/>
              <a:gd name="connsiteX16" fmla="*/ 2104119 w 2684164"/>
              <a:gd name="connsiteY16" fmla="*/ 2600801 h 4340073"/>
              <a:gd name="connsiteX17" fmla="*/ 2026490 w 2684164"/>
              <a:gd name="connsiteY17" fmla="*/ 2686051 h 4340073"/>
              <a:gd name="connsiteX18" fmla="*/ 1959340 w 2684164"/>
              <a:gd name="connsiteY18" fmla="*/ 2754154 h 4340073"/>
              <a:gd name="connsiteX19" fmla="*/ 1912191 w 2684164"/>
              <a:gd name="connsiteY19" fmla="*/ 2713196 h 4340073"/>
              <a:gd name="connsiteX20" fmla="*/ 1775507 w 2684164"/>
              <a:gd name="connsiteY20" fmla="*/ 2699862 h 4340073"/>
              <a:gd name="connsiteX21" fmla="*/ 1677399 w 2684164"/>
              <a:gd name="connsiteY21" fmla="*/ 2689860 h 4340073"/>
              <a:gd name="connsiteX22" fmla="*/ 1606915 w 2684164"/>
              <a:gd name="connsiteY22" fmla="*/ 2582229 h 4340073"/>
              <a:gd name="connsiteX23" fmla="*/ 1542145 w 2684164"/>
              <a:gd name="connsiteY23" fmla="*/ 2584133 h 4340073"/>
              <a:gd name="connsiteX24" fmla="*/ 1517379 w 2684164"/>
              <a:gd name="connsiteY24" fmla="*/ 2563654 h 4340073"/>
              <a:gd name="connsiteX25" fmla="*/ 1469278 w 2684164"/>
              <a:gd name="connsiteY25" fmla="*/ 2381726 h 4340073"/>
              <a:gd name="connsiteX26" fmla="*/ 1438798 w 2684164"/>
              <a:gd name="connsiteY26" fmla="*/ 2289334 h 4340073"/>
              <a:gd name="connsiteX27" fmla="*/ 1400698 w 2684164"/>
              <a:gd name="connsiteY27" fmla="*/ 2220754 h 4340073"/>
              <a:gd name="connsiteX28" fmla="*/ 1385458 w 2684164"/>
              <a:gd name="connsiteY28" fmla="*/ 2197894 h 4340073"/>
              <a:gd name="connsiteX29" fmla="*/ 1374981 w 2684164"/>
              <a:gd name="connsiteY29" fmla="*/ 2152651 h 4340073"/>
              <a:gd name="connsiteX30" fmla="*/ 1369742 w 2684164"/>
              <a:gd name="connsiteY30" fmla="*/ 2052162 h 4340073"/>
              <a:gd name="connsiteX31" fmla="*/ 1384030 w 2684164"/>
              <a:gd name="connsiteY31" fmla="*/ 1982630 h 4340073"/>
              <a:gd name="connsiteX32" fmla="*/ 1315926 w 2684164"/>
              <a:gd name="connsiteY32" fmla="*/ 1917859 h 4340073"/>
              <a:gd name="connsiteX33" fmla="*/ 1282588 w 2684164"/>
              <a:gd name="connsiteY33" fmla="*/ 1912621 h 4340073"/>
              <a:gd name="connsiteX34" fmla="*/ 1184957 w 2684164"/>
              <a:gd name="connsiteY34" fmla="*/ 1853089 h 4340073"/>
              <a:gd name="connsiteX35" fmla="*/ 1126856 w 2684164"/>
              <a:gd name="connsiteY35" fmla="*/ 1863567 h 4340073"/>
              <a:gd name="connsiteX36" fmla="*/ 1074467 w 2684164"/>
              <a:gd name="connsiteY36" fmla="*/ 1897379 h 4340073"/>
              <a:gd name="connsiteX37" fmla="*/ 1025413 w 2684164"/>
              <a:gd name="connsiteY37" fmla="*/ 1923098 h 4340073"/>
              <a:gd name="connsiteX38" fmla="*/ 958738 w 2684164"/>
              <a:gd name="connsiteY38" fmla="*/ 1984058 h 4340073"/>
              <a:gd name="connsiteX39" fmla="*/ 909684 w 2684164"/>
              <a:gd name="connsiteY39" fmla="*/ 1941672 h 4340073"/>
              <a:gd name="connsiteX40" fmla="*/ 854917 w 2684164"/>
              <a:gd name="connsiteY40" fmla="*/ 1915002 h 4340073"/>
              <a:gd name="connsiteX41" fmla="*/ 823960 w 2684164"/>
              <a:gd name="connsiteY41" fmla="*/ 1889284 h 4340073"/>
              <a:gd name="connsiteX42" fmla="*/ 800624 w 2684164"/>
              <a:gd name="connsiteY42" fmla="*/ 1846898 h 4340073"/>
              <a:gd name="connsiteX43" fmla="*/ 814912 w 2684164"/>
              <a:gd name="connsiteY43" fmla="*/ 1789748 h 4340073"/>
              <a:gd name="connsiteX44" fmla="*/ 804433 w 2684164"/>
              <a:gd name="connsiteY44" fmla="*/ 1720215 h 4340073"/>
              <a:gd name="connsiteX45" fmla="*/ 783955 w 2684164"/>
              <a:gd name="connsiteY45" fmla="*/ 1625441 h 4340073"/>
              <a:gd name="connsiteX46" fmla="*/ 760141 w 2684164"/>
              <a:gd name="connsiteY46" fmla="*/ 1635919 h 4340073"/>
              <a:gd name="connsiteX47" fmla="*/ 701563 w 2684164"/>
              <a:gd name="connsiteY47" fmla="*/ 1571626 h 4340073"/>
              <a:gd name="connsiteX48" fmla="*/ 730138 w 2684164"/>
              <a:gd name="connsiteY48" fmla="*/ 1519714 h 4340073"/>
              <a:gd name="connsiteX49" fmla="*/ 777763 w 2684164"/>
              <a:gd name="connsiteY49" fmla="*/ 1455420 h 4340073"/>
              <a:gd name="connsiteX50" fmla="*/ 775858 w 2684164"/>
              <a:gd name="connsiteY50" fmla="*/ 1429227 h 4340073"/>
              <a:gd name="connsiteX51" fmla="*/ 818721 w 2684164"/>
              <a:gd name="connsiteY51" fmla="*/ 1375409 h 4340073"/>
              <a:gd name="connsiteX52" fmla="*/ 826818 w 2684164"/>
              <a:gd name="connsiteY52" fmla="*/ 1282542 h 4340073"/>
              <a:gd name="connsiteX53" fmla="*/ 812529 w 2684164"/>
              <a:gd name="connsiteY53" fmla="*/ 1198721 h 4340073"/>
              <a:gd name="connsiteX54" fmla="*/ 780144 w 2684164"/>
              <a:gd name="connsiteY54" fmla="*/ 1151573 h 4340073"/>
              <a:gd name="connsiteX55" fmla="*/ 761571 w 2684164"/>
              <a:gd name="connsiteY55" fmla="*/ 1070134 h 4340073"/>
              <a:gd name="connsiteX56" fmla="*/ 805387 w 2684164"/>
              <a:gd name="connsiteY56" fmla="*/ 1034892 h 4340073"/>
              <a:gd name="connsiteX57" fmla="*/ 808720 w 2684164"/>
              <a:gd name="connsiteY57" fmla="*/ 976789 h 4340073"/>
              <a:gd name="connsiteX58" fmla="*/ 821102 w 2684164"/>
              <a:gd name="connsiteY58" fmla="*/ 901065 h 4340073"/>
              <a:gd name="connsiteX59" fmla="*/ 830151 w 2684164"/>
              <a:gd name="connsiteY59" fmla="*/ 833914 h 4340073"/>
              <a:gd name="connsiteX60" fmla="*/ 844915 w 2684164"/>
              <a:gd name="connsiteY60" fmla="*/ 795814 h 4340073"/>
              <a:gd name="connsiteX61" fmla="*/ 860154 w 2684164"/>
              <a:gd name="connsiteY61" fmla="*/ 762475 h 4340073"/>
              <a:gd name="connsiteX62" fmla="*/ 833961 w 2684164"/>
              <a:gd name="connsiteY62" fmla="*/ 696754 h 4340073"/>
              <a:gd name="connsiteX63" fmla="*/ 818245 w 2684164"/>
              <a:gd name="connsiteY63" fmla="*/ 573405 h 4340073"/>
              <a:gd name="connsiteX64" fmla="*/ 787764 w 2684164"/>
              <a:gd name="connsiteY64" fmla="*/ 536259 h 4340073"/>
              <a:gd name="connsiteX65" fmla="*/ 770143 w 2684164"/>
              <a:gd name="connsiteY65" fmla="*/ 505777 h 4340073"/>
              <a:gd name="connsiteX66" fmla="*/ 747283 w 2684164"/>
              <a:gd name="connsiteY66" fmla="*/ 430054 h 4340073"/>
              <a:gd name="connsiteX67" fmla="*/ 720137 w 2684164"/>
              <a:gd name="connsiteY67" fmla="*/ 349091 h 4340073"/>
              <a:gd name="connsiteX68" fmla="*/ 732519 w 2684164"/>
              <a:gd name="connsiteY68" fmla="*/ 321469 h 4340073"/>
              <a:gd name="connsiteX69" fmla="*/ 729187 w 2684164"/>
              <a:gd name="connsiteY69" fmla="*/ 256223 h 4340073"/>
              <a:gd name="connsiteX70" fmla="*/ 710137 w 2684164"/>
              <a:gd name="connsiteY70" fmla="*/ 241935 h 4340073"/>
              <a:gd name="connsiteX71" fmla="*/ 702040 w 2684164"/>
              <a:gd name="connsiteY71" fmla="*/ 171451 h 4340073"/>
              <a:gd name="connsiteX72" fmla="*/ 668226 w 2684164"/>
              <a:gd name="connsiteY72" fmla="*/ 120015 h 4340073"/>
              <a:gd name="connsiteX73" fmla="*/ 679180 w 2684164"/>
              <a:gd name="connsiteY73" fmla="*/ 70485 h 4340073"/>
              <a:gd name="connsiteX74" fmla="*/ 650127 w 2684164"/>
              <a:gd name="connsiteY74" fmla="*/ 0 h 4340073"/>
              <a:gd name="connsiteX75" fmla="*/ 605837 w 2684164"/>
              <a:gd name="connsiteY75" fmla="*/ 10001 h 4340073"/>
              <a:gd name="connsiteX76" fmla="*/ 535352 w 2684164"/>
              <a:gd name="connsiteY76" fmla="*/ 85249 h 4340073"/>
              <a:gd name="connsiteX77" fmla="*/ 552497 w 2684164"/>
              <a:gd name="connsiteY77" fmla="*/ 158591 h 4340073"/>
              <a:gd name="connsiteX78" fmla="*/ 545831 w 2684164"/>
              <a:gd name="connsiteY78" fmla="*/ 234792 h 4340073"/>
              <a:gd name="connsiteX79" fmla="*/ 498205 w 2684164"/>
              <a:gd name="connsiteY79" fmla="*/ 313373 h 4340073"/>
              <a:gd name="connsiteX80" fmla="*/ 453913 w 2684164"/>
              <a:gd name="connsiteY80" fmla="*/ 408147 h 4340073"/>
              <a:gd name="connsiteX81" fmla="*/ 361044 w 2684164"/>
              <a:gd name="connsiteY81" fmla="*/ 381476 h 4340073"/>
              <a:gd name="connsiteX82" fmla="*/ 293418 w 2684164"/>
              <a:gd name="connsiteY82" fmla="*/ 441960 h 4340073"/>
              <a:gd name="connsiteX83" fmla="*/ 263413 w 2684164"/>
              <a:gd name="connsiteY83" fmla="*/ 513874 h 4340073"/>
              <a:gd name="connsiteX84" fmla="*/ 314848 w 2684164"/>
              <a:gd name="connsiteY84" fmla="*/ 574834 h 4340073"/>
              <a:gd name="connsiteX85" fmla="*/ 228646 w 2684164"/>
              <a:gd name="connsiteY85" fmla="*/ 711995 h 4340073"/>
              <a:gd name="connsiteX86" fmla="*/ 255318 w 2684164"/>
              <a:gd name="connsiteY86" fmla="*/ 758667 h 4340073"/>
              <a:gd name="connsiteX87" fmla="*/ 241029 w 2684164"/>
              <a:gd name="connsiteY87" fmla="*/ 834390 h 4340073"/>
              <a:gd name="connsiteX88" fmla="*/ 295798 w 2684164"/>
              <a:gd name="connsiteY88" fmla="*/ 849630 h 4340073"/>
              <a:gd name="connsiteX89" fmla="*/ 343899 w 2684164"/>
              <a:gd name="connsiteY89" fmla="*/ 872966 h 4340073"/>
              <a:gd name="connsiteX90" fmla="*/ 317230 w 2684164"/>
              <a:gd name="connsiteY90" fmla="*/ 957263 h 4340073"/>
              <a:gd name="connsiteX91" fmla="*/ 314849 w 2684164"/>
              <a:gd name="connsiteY91" fmla="*/ 1051560 h 4340073"/>
              <a:gd name="connsiteX92" fmla="*/ 231506 w 2684164"/>
              <a:gd name="connsiteY92" fmla="*/ 1096803 h 4340073"/>
              <a:gd name="connsiteX93" fmla="*/ 152447 w 2684164"/>
              <a:gd name="connsiteY93" fmla="*/ 1095376 h 4340073"/>
              <a:gd name="connsiteX94" fmla="*/ 159114 w 2684164"/>
              <a:gd name="connsiteY94" fmla="*/ 1245395 h 4340073"/>
              <a:gd name="connsiteX95" fmla="*/ 221503 w 2684164"/>
              <a:gd name="connsiteY95" fmla="*/ 1283494 h 4340073"/>
              <a:gd name="connsiteX96" fmla="*/ 210073 w 2684164"/>
              <a:gd name="connsiteY96" fmla="*/ 1344454 h 4340073"/>
              <a:gd name="connsiteX97" fmla="*/ 292464 w 2684164"/>
              <a:gd name="connsiteY97" fmla="*/ 1416368 h 4340073"/>
              <a:gd name="connsiteX98" fmla="*/ 272938 w 2684164"/>
              <a:gd name="connsiteY98" fmla="*/ 1466374 h 4340073"/>
              <a:gd name="connsiteX99" fmla="*/ 237219 w 2684164"/>
              <a:gd name="connsiteY99" fmla="*/ 1567339 h 4340073"/>
              <a:gd name="connsiteX100" fmla="*/ 212455 w 2684164"/>
              <a:gd name="connsiteY100" fmla="*/ 1594485 h 4340073"/>
              <a:gd name="connsiteX101" fmla="*/ 152923 w 2684164"/>
              <a:gd name="connsiteY101" fmla="*/ 1602105 h 4340073"/>
              <a:gd name="connsiteX102" fmla="*/ 96249 w 2684164"/>
              <a:gd name="connsiteY102" fmla="*/ 1652111 h 4340073"/>
              <a:gd name="connsiteX103" fmla="*/ 35289 w 2684164"/>
              <a:gd name="connsiteY103" fmla="*/ 1684497 h 4340073"/>
              <a:gd name="connsiteX104" fmla="*/ 11001 w 2684164"/>
              <a:gd name="connsiteY104" fmla="*/ 1750219 h 4340073"/>
              <a:gd name="connsiteX105" fmla="*/ 523 w 2684164"/>
              <a:gd name="connsiteY105" fmla="*/ 1875473 h 4340073"/>
              <a:gd name="connsiteX106" fmla="*/ 29098 w 2684164"/>
              <a:gd name="connsiteY106" fmla="*/ 1938814 h 4340073"/>
              <a:gd name="connsiteX107" fmla="*/ 79104 w 2684164"/>
              <a:gd name="connsiteY107" fmla="*/ 1993107 h 4340073"/>
              <a:gd name="connsiteX108" fmla="*/ 166258 w 2684164"/>
              <a:gd name="connsiteY108" fmla="*/ 2037874 h 4340073"/>
              <a:gd name="connsiteX109" fmla="*/ 241505 w 2684164"/>
              <a:gd name="connsiteY109" fmla="*/ 2100263 h 4340073"/>
              <a:gd name="connsiteX110" fmla="*/ 265318 w 2684164"/>
              <a:gd name="connsiteY110" fmla="*/ 2182654 h 4340073"/>
              <a:gd name="connsiteX111" fmla="*/ 318182 w 2684164"/>
              <a:gd name="connsiteY111" fmla="*/ 2265045 h 4340073"/>
              <a:gd name="connsiteX112" fmla="*/ 443436 w 2684164"/>
              <a:gd name="connsiteY112" fmla="*/ 2258854 h 4340073"/>
              <a:gd name="connsiteX113" fmla="*/ 472010 w 2684164"/>
              <a:gd name="connsiteY113" fmla="*/ 2296954 h 4340073"/>
              <a:gd name="connsiteX114" fmla="*/ 510111 w 2684164"/>
              <a:gd name="connsiteY114" fmla="*/ 2330292 h 4340073"/>
              <a:gd name="connsiteX115" fmla="*/ 541067 w 2684164"/>
              <a:gd name="connsiteY115" fmla="*/ 2318385 h 4340073"/>
              <a:gd name="connsiteX116" fmla="*/ 564403 w 2684164"/>
              <a:gd name="connsiteY116" fmla="*/ 2392680 h 4340073"/>
              <a:gd name="connsiteX117" fmla="*/ 543448 w 2684164"/>
              <a:gd name="connsiteY117" fmla="*/ 2461737 h 4340073"/>
              <a:gd name="connsiteX118" fmla="*/ 497728 w 2684164"/>
              <a:gd name="connsiteY118" fmla="*/ 2511267 h 4340073"/>
              <a:gd name="connsiteX119" fmla="*/ 499633 w 2684164"/>
              <a:gd name="connsiteY119" fmla="*/ 2549843 h 4340073"/>
              <a:gd name="connsiteX120" fmla="*/ 491061 w 2684164"/>
              <a:gd name="connsiteY120" fmla="*/ 2611279 h 4340073"/>
              <a:gd name="connsiteX121" fmla="*/ 524398 w 2684164"/>
              <a:gd name="connsiteY121" fmla="*/ 2648902 h 4340073"/>
              <a:gd name="connsiteX122" fmla="*/ 532018 w 2684164"/>
              <a:gd name="connsiteY122" fmla="*/ 2681764 h 4340073"/>
              <a:gd name="connsiteX123" fmla="*/ 564879 w 2684164"/>
              <a:gd name="connsiteY123" fmla="*/ 2642236 h 4340073"/>
              <a:gd name="connsiteX124" fmla="*/ 598217 w 2684164"/>
              <a:gd name="connsiteY124" fmla="*/ 2584610 h 4340073"/>
              <a:gd name="connsiteX125" fmla="*/ 655366 w 2684164"/>
              <a:gd name="connsiteY125" fmla="*/ 2589848 h 4340073"/>
              <a:gd name="connsiteX126" fmla="*/ 717279 w 2684164"/>
              <a:gd name="connsiteY126" fmla="*/ 2680812 h 4340073"/>
              <a:gd name="connsiteX127" fmla="*/ 755855 w 2684164"/>
              <a:gd name="connsiteY127" fmla="*/ 2739390 h 4340073"/>
              <a:gd name="connsiteX128" fmla="*/ 713945 w 2684164"/>
              <a:gd name="connsiteY128" fmla="*/ 2816067 h 4340073"/>
              <a:gd name="connsiteX129" fmla="*/ 642032 w 2684164"/>
              <a:gd name="connsiteY129" fmla="*/ 2851785 h 4340073"/>
              <a:gd name="connsiteX130" fmla="*/ 592978 w 2684164"/>
              <a:gd name="connsiteY130" fmla="*/ 2914174 h 4340073"/>
              <a:gd name="connsiteX131" fmla="*/ 526779 w 2684164"/>
              <a:gd name="connsiteY131" fmla="*/ 2938462 h 4340073"/>
              <a:gd name="connsiteX132" fmla="*/ 497252 w 2684164"/>
              <a:gd name="connsiteY132" fmla="*/ 2980373 h 4340073"/>
              <a:gd name="connsiteX133" fmla="*/ 527732 w 2684164"/>
              <a:gd name="connsiteY133" fmla="*/ 3081814 h 4340073"/>
              <a:gd name="connsiteX134" fmla="*/ 533923 w 2684164"/>
              <a:gd name="connsiteY134" fmla="*/ 3220403 h 4340073"/>
              <a:gd name="connsiteX135" fmla="*/ 588692 w 2684164"/>
              <a:gd name="connsiteY135" fmla="*/ 3276601 h 4340073"/>
              <a:gd name="connsiteX136" fmla="*/ 614886 w 2684164"/>
              <a:gd name="connsiteY136" fmla="*/ 3342323 h 4340073"/>
              <a:gd name="connsiteX137" fmla="*/ 586311 w 2684164"/>
              <a:gd name="connsiteY137" fmla="*/ 3392329 h 4340073"/>
              <a:gd name="connsiteX138" fmla="*/ 586310 w 2684164"/>
              <a:gd name="connsiteY138" fmla="*/ 3450432 h 4340073"/>
              <a:gd name="connsiteX139" fmla="*/ 562498 w 2684164"/>
              <a:gd name="connsiteY139" fmla="*/ 3493294 h 4340073"/>
              <a:gd name="connsiteX140" fmla="*/ 546781 w 2684164"/>
              <a:gd name="connsiteY140" fmla="*/ 3561398 h 4340073"/>
              <a:gd name="connsiteX141" fmla="*/ 538686 w 2684164"/>
              <a:gd name="connsiteY141" fmla="*/ 3611404 h 4340073"/>
              <a:gd name="connsiteX142" fmla="*/ 519635 w 2684164"/>
              <a:gd name="connsiteY142" fmla="*/ 3654266 h 4340073"/>
              <a:gd name="connsiteX143" fmla="*/ 547258 w 2684164"/>
              <a:gd name="connsiteY143" fmla="*/ 3685223 h 4340073"/>
              <a:gd name="connsiteX144" fmla="*/ 600598 w 2684164"/>
              <a:gd name="connsiteY144" fmla="*/ 3699034 h 4340073"/>
              <a:gd name="connsiteX145" fmla="*/ 659653 w 2684164"/>
              <a:gd name="connsiteY145" fmla="*/ 3678556 h 4340073"/>
              <a:gd name="connsiteX146" fmla="*/ 661558 w 2684164"/>
              <a:gd name="connsiteY146" fmla="*/ 3725703 h 4340073"/>
              <a:gd name="connsiteX147" fmla="*/ 717279 w 2684164"/>
              <a:gd name="connsiteY147" fmla="*/ 3725704 h 4340073"/>
              <a:gd name="connsiteX148" fmla="*/ 781573 w 2684164"/>
              <a:gd name="connsiteY148" fmla="*/ 3743801 h 4340073"/>
              <a:gd name="connsiteX149" fmla="*/ 807767 w 2684164"/>
              <a:gd name="connsiteY149" fmla="*/ 3792379 h 4340073"/>
              <a:gd name="connsiteX150" fmla="*/ 844438 w 2684164"/>
              <a:gd name="connsiteY150" fmla="*/ 3798094 h 4340073"/>
              <a:gd name="connsiteX151" fmla="*/ 872061 w 2684164"/>
              <a:gd name="connsiteY151" fmla="*/ 3815716 h 4340073"/>
              <a:gd name="connsiteX152" fmla="*/ 890158 w 2684164"/>
              <a:gd name="connsiteY152" fmla="*/ 3836194 h 4340073"/>
              <a:gd name="connsiteX153" fmla="*/ 897778 w 2684164"/>
              <a:gd name="connsiteY153" fmla="*/ 3866674 h 4340073"/>
              <a:gd name="connsiteX154" fmla="*/ 913018 w 2684164"/>
              <a:gd name="connsiteY154" fmla="*/ 3889534 h 4340073"/>
              <a:gd name="connsiteX155" fmla="*/ 957309 w 2684164"/>
              <a:gd name="connsiteY155" fmla="*/ 3922872 h 4340073"/>
              <a:gd name="connsiteX156" fmla="*/ 989218 w 2684164"/>
              <a:gd name="connsiteY156" fmla="*/ 3973354 h 4340073"/>
              <a:gd name="connsiteX157" fmla="*/ 1004458 w 2684164"/>
              <a:gd name="connsiteY157" fmla="*/ 3996214 h 4340073"/>
              <a:gd name="connsiteX158" fmla="*/ 1027318 w 2684164"/>
              <a:gd name="connsiteY158" fmla="*/ 4034314 h 4340073"/>
              <a:gd name="connsiteX159" fmla="*/ 1060179 w 2684164"/>
              <a:gd name="connsiteY159" fmla="*/ 4120039 h 4340073"/>
              <a:gd name="connsiteX160" fmla="*/ 1136856 w 2684164"/>
              <a:gd name="connsiteY160" fmla="*/ 4154329 h 4340073"/>
              <a:gd name="connsiteX161" fmla="*/ 1166383 w 2684164"/>
              <a:gd name="connsiteY161" fmla="*/ 4216241 h 4340073"/>
              <a:gd name="connsiteX162" fmla="*/ 1203054 w 2684164"/>
              <a:gd name="connsiteY162" fmla="*/ 4211479 h 4340073"/>
              <a:gd name="connsiteX163" fmla="*/ 1246393 w 2684164"/>
              <a:gd name="connsiteY163" fmla="*/ 4259581 h 4340073"/>
              <a:gd name="connsiteX164" fmla="*/ 1309258 w 2684164"/>
              <a:gd name="connsiteY164" fmla="*/ 4340067 h 4340073"/>
              <a:gd name="connsiteX165" fmla="*/ 1337833 w 2684164"/>
              <a:gd name="connsiteY165" fmla="*/ 4288631 h 4340073"/>
              <a:gd name="connsiteX166" fmla="*/ 1334023 w 2684164"/>
              <a:gd name="connsiteY166" fmla="*/ 4254342 h 4340073"/>
              <a:gd name="connsiteX167" fmla="*/ 1405938 w 2684164"/>
              <a:gd name="connsiteY167" fmla="*/ 4201002 h 4340073"/>
              <a:gd name="connsiteX168" fmla="*/ 1407842 w 2684164"/>
              <a:gd name="connsiteY168" fmla="*/ 4185285 h 4340073"/>
              <a:gd name="connsiteX169" fmla="*/ 1426098 w 2684164"/>
              <a:gd name="connsiteY169" fmla="*/ 4198779 h 4340073"/>
              <a:gd name="connsiteX170" fmla="*/ 1480708 w 2684164"/>
              <a:gd name="connsiteY170" fmla="*/ 4174014 h 4340073"/>
              <a:gd name="connsiteX171" fmla="*/ 1545478 w 2684164"/>
              <a:gd name="connsiteY171" fmla="*/ 4156234 h 4340073"/>
              <a:gd name="connsiteX172" fmla="*/ 1582308 w 2684164"/>
              <a:gd name="connsiteY172" fmla="*/ 4113689 h 4340073"/>
              <a:gd name="connsiteX173" fmla="*/ 1617868 w 2684164"/>
              <a:gd name="connsiteY173" fmla="*/ 4078129 h 4340073"/>
              <a:gd name="connsiteX174" fmla="*/ 1695973 w 2684164"/>
              <a:gd name="connsiteY174" fmla="*/ 4055904 h 4340073"/>
              <a:gd name="connsiteX175" fmla="*/ 1781698 w 2684164"/>
              <a:gd name="connsiteY175" fmla="*/ 4020344 h 4340073"/>
              <a:gd name="connsiteX176" fmla="*/ 1895998 w 2684164"/>
              <a:gd name="connsiteY176" fmla="*/ 3973354 h 4340073"/>
              <a:gd name="connsiteX177" fmla="*/ 1979818 w 2684164"/>
              <a:gd name="connsiteY177" fmla="*/ 3925729 h 4340073"/>
              <a:gd name="connsiteX178" fmla="*/ 2071258 w 2684164"/>
              <a:gd name="connsiteY178" fmla="*/ 3869214 h 4340073"/>
              <a:gd name="connsiteX179" fmla="*/ 2145553 w 2684164"/>
              <a:gd name="connsiteY179" fmla="*/ 3781584 h 4340073"/>
              <a:gd name="connsiteX180" fmla="*/ 2172223 w 2684164"/>
              <a:gd name="connsiteY180" fmla="*/ 3703479 h 4340073"/>
              <a:gd name="connsiteX181" fmla="*/ 2183653 w 2684164"/>
              <a:gd name="connsiteY181" fmla="*/ 3649504 h 4340073"/>
              <a:gd name="connsiteX182" fmla="*/ 2109993 w 2684164"/>
              <a:gd name="connsiteY182" fmla="*/ 3613309 h 4340073"/>
              <a:gd name="connsiteX183" fmla="*/ 2132853 w 2684164"/>
              <a:gd name="connsiteY183" fmla="*/ 3659029 h 4340073"/>
              <a:gd name="connsiteX184" fmla="*/ 2115073 w 2684164"/>
              <a:gd name="connsiteY184" fmla="*/ 3690779 h 4340073"/>
              <a:gd name="connsiteX185" fmla="*/ 2096023 w 2684164"/>
              <a:gd name="connsiteY185" fmla="*/ 3649504 h 4340073"/>
              <a:gd name="connsiteX186" fmla="*/ 2038873 w 2684164"/>
              <a:gd name="connsiteY186" fmla="*/ 3659029 h 4340073"/>
              <a:gd name="connsiteX187" fmla="*/ 2045858 w 2684164"/>
              <a:gd name="connsiteY187" fmla="*/ 3693954 h 4340073"/>
              <a:gd name="connsiteX188" fmla="*/ 2048398 w 2684164"/>
              <a:gd name="connsiteY188" fmla="*/ 3725704 h 4340073"/>
              <a:gd name="connsiteX189" fmla="*/ 2086498 w 2684164"/>
              <a:gd name="connsiteY189" fmla="*/ 3762534 h 4340073"/>
              <a:gd name="connsiteX190" fmla="*/ 2078878 w 2684164"/>
              <a:gd name="connsiteY190" fmla="*/ 3820954 h 4340073"/>
              <a:gd name="connsiteX191" fmla="*/ 2002678 w 2684164"/>
              <a:gd name="connsiteY191" fmla="*/ 3775234 h 4340073"/>
              <a:gd name="connsiteX192" fmla="*/ 1987438 w 2684164"/>
              <a:gd name="connsiteY192" fmla="*/ 3676174 h 4340073"/>
              <a:gd name="connsiteX193" fmla="*/ 1964578 w 2684164"/>
              <a:gd name="connsiteY193" fmla="*/ 3653314 h 4340073"/>
              <a:gd name="connsiteX194" fmla="*/ 1972198 w 2684164"/>
              <a:gd name="connsiteY194" fmla="*/ 3607594 h 4340073"/>
              <a:gd name="connsiteX195" fmla="*/ 2017918 w 2684164"/>
              <a:gd name="connsiteY195" fmla="*/ 3599974 h 4340073"/>
              <a:gd name="connsiteX196" fmla="*/ 2025538 w 2684164"/>
              <a:gd name="connsiteY196" fmla="*/ 3546634 h 4340073"/>
              <a:gd name="connsiteX197" fmla="*/ 2056018 w 2684164"/>
              <a:gd name="connsiteY197" fmla="*/ 3554254 h 4340073"/>
              <a:gd name="connsiteX198" fmla="*/ 2086498 w 2684164"/>
              <a:gd name="connsiteY198" fmla="*/ 3516154 h 4340073"/>
              <a:gd name="connsiteX199" fmla="*/ 2116978 w 2684164"/>
              <a:gd name="connsiteY199" fmla="*/ 3485674 h 4340073"/>
              <a:gd name="connsiteX200" fmla="*/ 2132218 w 2684164"/>
              <a:gd name="connsiteY200" fmla="*/ 3462814 h 4340073"/>
              <a:gd name="connsiteX201" fmla="*/ 2162698 w 2684164"/>
              <a:gd name="connsiteY201" fmla="*/ 3439954 h 4340073"/>
              <a:gd name="connsiteX202" fmla="*/ 2231278 w 2684164"/>
              <a:gd name="connsiteY202" fmla="*/ 3348514 h 4340073"/>
              <a:gd name="connsiteX203" fmla="*/ 2238898 w 2684164"/>
              <a:gd name="connsiteY203" fmla="*/ 3318034 h 4340073"/>
              <a:gd name="connsiteX204" fmla="*/ 2261758 w 2684164"/>
              <a:gd name="connsiteY204" fmla="*/ 3257074 h 4340073"/>
              <a:gd name="connsiteX205" fmla="*/ 2269378 w 2684164"/>
              <a:gd name="connsiteY205" fmla="*/ 3211354 h 4340073"/>
              <a:gd name="connsiteX206" fmla="*/ 2292238 w 2684164"/>
              <a:gd name="connsiteY206" fmla="*/ 3165634 h 4340073"/>
              <a:gd name="connsiteX207" fmla="*/ 2307478 w 2684164"/>
              <a:gd name="connsiteY207" fmla="*/ 3127534 h 4340073"/>
              <a:gd name="connsiteX208" fmla="*/ 2345578 w 2684164"/>
              <a:gd name="connsiteY208" fmla="*/ 3112294 h 4340073"/>
              <a:gd name="connsiteX209" fmla="*/ 2368438 w 2684164"/>
              <a:gd name="connsiteY209" fmla="*/ 3097054 h 4340073"/>
              <a:gd name="connsiteX210" fmla="*/ 2487977 w 2684164"/>
              <a:gd name="connsiteY210" fmla="*/ 3067050 h 4340073"/>
              <a:gd name="connsiteX211" fmla="*/ 2586085 w 2684164"/>
              <a:gd name="connsiteY211" fmla="*/ 3063717 h 4340073"/>
              <a:gd name="connsiteX212" fmla="*/ 2678476 w 2684164"/>
              <a:gd name="connsiteY212" fmla="*/ 3054668 h 4340073"/>
              <a:gd name="connsiteX0" fmla="*/ 2678476 w 2684164"/>
              <a:gd name="connsiteY0" fmla="*/ 3054668 h 4340073"/>
              <a:gd name="connsiteX1" fmla="*/ 2673238 w 2684164"/>
              <a:gd name="connsiteY1" fmla="*/ 3028474 h 4340073"/>
              <a:gd name="connsiteX2" fmla="*/ 2665618 w 2684164"/>
              <a:gd name="connsiteY2" fmla="*/ 2975134 h 4340073"/>
              <a:gd name="connsiteX3" fmla="*/ 2623708 w 2684164"/>
              <a:gd name="connsiteY3" fmla="*/ 2967038 h 4340073"/>
              <a:gd name="connsiteX4" fmla="*/ 2560367 w 2684164"/>
              <a:gd name="connsiteY4" fmla="*/ 2966561 h 4340073"/>
              <a:gd name="connsiteX5" fmla="*/ 2519410 w 2684164"/>
              <a:gd name="connsiteY5" fmla="*/ 2908936 h 4340073"/>
              <a:gd name="connsiteX6" fmla="*/ 2457021 w 2684164"/>
              <a:gd name="connsiteY6" fmla="*/ 2905601 h 4340073"/>
              <a:gd name="connsiteX7" fmla="*/ 2410349 w 2684164"/>
              <a:gd name="connsiteY7" fmla="*/ 2889885 h 4340073"/>
              <a:gd name="connsiteX8" fmla="*/ 2376058 w 2684164"/>
              <a:gd name="connsiteY8" fmla="*/ 2876074 h 4340073"/>
              <a:gd name="connsiteX9" fmla="*/ 2347960 w 2684164"/>
              <a:gd name="connsiteY9" fmla="*/ 2856071 h 4340073"/>
              <a:gd name="connsiteX10" fmla="*/ 2293190 w 2684164"/>
              <a:gd name="connsiteY10" fmla="*/ 2824163 h 4340073"/>
              <a:gd name="connsiteX11" fmla="*/ 2218895 w 2684164"/>
              <a:gd name="connsiteY11" fmla="*/ 2864167 h 4340073"/>
              <a:gd name="connsiteX12" fmla="*/ 2178414 w 2684164"/>
              <a:gd name="connsiteY12" fmla="*/ 2825116 h 4340073"/>
              <a:gd name="connsiteX13" fmla="*/ 2143172 w 2684164"/>
              <a:gd name="connsiteY13" fmla="*/ 2746058 h 4340073"/>
              <a:gd name="connsiteX14" fmla="*/ 2123646 w 2684164"/>
              <a:gd name="connsiteY14" fmla="*/ 2684621 h 4340073"/>
              <a:gd name="connsiteX15" fmla="*/ 2105549 w 2684164"/>
              <a:gd name="connsiteY15" fmla="*/ 2649379 h 4340073"/>
              <a:gd name="connsiteX16" fmla="*/ 2104119 w 2684164"/>
              <a:gd name="connsiteY16" fmla="*/ 2600801 h 4340073"/>
              <a:gd name="connsiteX17" fmla="*/ 2026490 w 2684164"/>
              <a:gd name="connsiteY17" fmla="*/ 2686051 h 4340073"/>
              <a:gd name="connsiteX18" fmla="*/ 1959340 w 2684164"/>
              <a:gd name="connsiteY18" fmla="*/ 2754154 h 4340073"/>
              <a:gd name="connsiteX19" fmla="*/ 1912191 w 2684164"/>
              <a:gd name="connsiteY19" fmla="*/ 2713196 h 4340073"/>
              <a:gd name="connsiteX20" fmla="*/ 1775507 w 2684164"/>
              <a:gd name="connsiteY20" fmla="*/ 2699862 h 4340073"/>
              <a:gd name="connsiteX21" fmla="*/ 1677399 w 2684164"/>
              <a:gd name="connsiteY21" fmla="*/ 2689860 h 4340073"/>
              <a:gd name="connsiteX22" fmla="*/ 1606915 w 2684164"/>
              <a:gd name="connsiteY22" fmla="*/ 2582229 h 4340073"/>
              <a:gd name="connsiteX23" fmla="*/ 1542145 w 2684164"/>
              <a:gd name="connsiteY23" fmla="*/ 2584133 h 4340073"/>
              <a:gd name="connsiteX24" fmla="*/ 1517379 w 2684164"/>
              <a:gd name="connsiteY24" fmla="*/ 2563654 h 4340073"/>
              <a:gd name="connsiteX25" fmla="*/ 1469278 w 2684164"/>
              <a:gd name="connsiteY25" fmla="*/ 2381726 h 4340073"/>
              <a:gd name="connsiteX26" fmla="*/ 1438798 w 2684164"/>
              <a:gd name="connsiteY26" fmla="*/ 2289334 h 4340073"/>
              <a:gd name="connsiteX27" fmla="*/ 1400698 w 2684164"/>
              <a:gd name="connsiteY27" fmla="*/ 2220754 h 4340073"/>
              <a:gd name="connsiteX28" fmla="*/ 1385458 w 2684164"/>
              <a:gd name="connsiteY28" fmla="*/ 2197894 h 4340073"/>
              <a:gd name="connsiteX29" fmla="*/ 1374981 w 2684164"/>
              <a:gd name="connsiteY29" fmla="*/ 2152651 h 4340073"/>
              <a:gd name="connsiteX30" fmla="*/ 1369742 w 2684164"/>
              <a:gd name="connsiteY30" fmla="*/ 2052162 h 4340073"/>
              <a:gd name="connsiteX31" fmla="*/ 1384030 w 2684164"/>
              <a:gd name="connsiteY31" fmla="*/ 1982630 h 4340073"/>
              <a:gd name="connsiteX32" fmla="*/ 1315926 w 2684164"/>
              <a:gd name="connsiteY32" fmla="*/ 1917859 h 4340073"/>
              <a:gd name="connsiteX33" fmla="*/ 1282588 w 2684164"/>
              <a:gd name="connsiteY33" fmla="*/ 1912621 h 4340073"/>
              <a:gd name="connsiteX34" fmla="*/ 1184957 w 2684164"/>
              <a:gd name="connsiteY34" fmla="*/ 1853089 h 4340073"/>
              <a:gd name="connsiteX35" fmla="*/ 1126856 w 2684164"/>
              <a:gd name="connsiteY35" fmla="*/ 1863567 h 4340073"/>
              <a:gd name="connsiteX36" fmla="*/ 1074467 w 2684164"/>
              <a:gd name="connsiteY36" fmla="*/ 1897379 h 4340073"/>
              <a:gd name="connsiteX37" fmla="*/ 1025413 w 2684164"/>
              <a:gd name="connsiteY37" fmla="*/ 1923098 h 4340073"/>
              <a:gd name="connsiteX38" fmla="*/ 958738 w 2684164"/>
              <a:gd name="connsiteY38" fmla="*/ 1984058 h 4340073"/>
              <a:gd name="connsiteX39" fmla="*/ 909684 w 2684164"/>
              <a:gd name="connsiteY39" fmla="*/ 1941672 h 4340073"/>
              <a:gd name="connsiteX40" fmla="*/ 854917 w 2684164"/>
              <a:gd name="connsiteY40" fmla="*/ 1915002 h 4340073"/>
              <a:gd name="connsiteX41" fmla="*/ 823960 w 2684164"/>
              <a:gd name="connsiteY41" fmla="*/ 1889284 h 4340073"/>
              <a:gd name="connsiteX42" fmla="*/ 800624 w 2684164"/>
              <a:gd name="connsiteY42" fmla="*/ 1846898 h 4340073"/>
              <a:gd name="connsiteX43" fmla="*/ 814912 w 2684164"/>
              <a:gd name="connsiteY43" fmla="*/ 1789748 h 4340073"/>
              <a:gd name="connsiteX44" fmla="*/ 804433 w 2684164"/>
              <a:gd name="connsiteY44" fmla="*/ 1720215 h 4340073"/>
              <a:gd name="connsiteX45" fmla="*/ 783955 w 2684164"/>
              <a:gd name="connsiteY45" fmla="*/ 1625441 h 4340073"/>
              <a:gd name="connsiteX46" fmla="*/ 760141 w 2684164"/>
              <a:gd name="connsiteY46" fmla="*/ 1635919 h 4340073"/>
              <a:gd name="connsiteX47" fmla="*/ 701563 w 2684164"/>
              <a:gd name="connsiteY47" fmla="*/ 1571626 h 4340073"/>
              <a:gd name="connsiteX48" fmla="*/ 730138 w 2684164"/>
              <a:gd name="connsiteY48" fmla="*/ 1519714 h 4340073"/>
              <a:gd name="connsiteX49" fmla="*/ 777763 w 2684164"/>
              <a:gd name="connsiteY49" fmla="*/ 1455420 h 4340073"/>
              <a:gd name="connsiteX50" fmla="*/ 775858 w 2684164"/>
              <a:gd name="connsiteY50" fmla="*/ 1429227 h 4340073"/>
              <a:gd name="connsiteX51" fmla="*/ 818721 w 2684164"/>
              <a:gd name="connsiteY51" fmla="*/ 1375409 h 4340073"/>
              <a:gd name="connsiteX52" fmla="*/ 826818 w 2684164"/>
              <a:gd name="connsiteY52" fmla="*/ 1282542 h 4340073"/>
              <a:gd name="connsiteX53" fmla="*/ 812529 w 2684164"/>
              <a:gd name="connsiteY53" fmla="*/ 1198721 h 4340073"/>
              <a:gd name="connsiteX54" fmla="*/ 780144 w 2684164"/>
              <a:gd name="connsiteY54" fmla="*/ 1151573 h 4340073"/>
              <a:gd name="connsiteX55" fmla="*/ 761571 w 2684164"/>
              <a:gd name="connsiteY55" fmla="*/ 1070134 h 4340073"/>
              <a:gd name="connsiteX56" fmla="*/ 805387 w 2684164"/>
              <a:gd name="connsiteY56" fmla="*/ 1034892 h 4340073"/>
              <a:gd name="connsiteX57" fmla="*/ 808720 w 2684164"/>
              <a:gd name="connsiteY57" fmla="*/ 976789 h 4340073"/>
              <a:gd name="connsiteX58" fmla="*/ 821102 w 2684164"/>
              <a:gd name="connsiteY58" fmla="*/ 901065 h 4340073"/>
              <a:gd name="connsiteX59" fmla="*/ 830151 w 2684164"/>
              <a:gd name="connsiteY59" fmla="*/ 833914 h 4340073"/>
              <a:gd name="connsiteX60" fmla="*/ 844915 w 2684164"/>
              <a:gd name="connsiteY60" fmla="*/ 795814 h 4340073"/>
              <a:gd name="connsiteX61" fmla="*/ 860154 w 2684164"/>
              <a:gd name="connsiteY61" fmla="*/ 762475 h 4340073"/>
              <a:gd name="connsiteX62" fmla="*/ 833961 w 2684164"/>
              <a:gd name="connsiteY62" fmla="*/ 696754 h 4340073"/>
              <a:gd name="connsiteX63" fmla="*/ 818245 w 2684164"/>
              <a:gd name="connsiteY63" fmla="*/ 573405 h 4340073"/>
              <a:gd name="connsiteX64" fmla="*/ 787764 w 2684164"/>
              <a:gd name="connsiteY64" fmla="*/ 536259 h 4340073"/>
              <a:gd name="connsiteX65" fmla="*/ 770143 w 2684164"/>
              <a:gd name="connsiteY65" fmla="*/ 505777 h 4340073"/>
              <a:gd name="connsiteX66" fmla="*/ 747283 w 2684164"/>
              <a:gd name="connsiteY66" fmla="*/ 430054 h 4340073"/>
              <a:gd name="connsiteX67" fmla="*/ 720137 w 2684164"/>
              <a:gd name="connsiteY67" fmla="*/ 349091 h 4340073"/>
              <a:gd name="connsiteX68" fmla="*/ 732519 w 2684164"/>
              <a:gd name="connsiteY68" fmla="*/ 321469 h 4340073"/>
              <a:gd name="connsiteX69" fmla="*/ 729187 w 2684164"/>
              <a:gd name="connsiteY69" fmla="*/ 256223 h 4340073"/>
              <a:gd name="connsiteX70" fmla="*/ 710137 w 2684164"/>
              <a:gd name="connsiteY70" fmla="*/ 241935 h 4340073"/>
              <a:gd name="connsiteX71" fmla="*/ 702040 w 2684164"/>
              <a:gd name="connsiteY71" fmla="*/ 171451 h 4340073"/>
              <a:gd name="connsiteX72" fmla="*/ 668226 w 2684164"/>
              <a:gd name="connsiteY72" fmla="*/ 120015 h 4340073"/>
              <a:gd name="connsiteX73" fmla="*/ 679180 w 2684164"/>
              <a:gd name="connsiteY73" fmla="*/ 70485 h 4340073"/>
              <a:gd name="connsiteX74" fmla="*/ 650127 w 2684164"/>
              <a:gd name="connsiteY74" fmla="*/ 0 h 4340073"/>
              <a:gd name="connsiteX75" fmla="*/ 605837 w 2684164"/>
              <a:gd name="connsiteY75" fmla="*/ 10001 h 4340073"/>
              <a:gd name="connsiteX76" fmla="*/ 535352 w 2684164"/>
              <a:gd name="connsiteY76" fmla="*/ 85249 h 4340073"/>
              <a:gd name="connsiteX77" fmla="*/ 552497 w 2684164"/>
              <a:gd name="connsiteY77" fmla="*/ 158591 h 4340073"/>
              <a:gd name="connsiteX78" fmla="*/ 545831 w 2684164"/>
              <a:gd name="connsiteY78" fmla="*/ 234792 h 4340073"/>
              <a:gd name="connsiteX79" fmla="*/ 498205 w 2684164"/>
              <a:gd name="connsiteY79" fmla="*/ 313373 h 4340073"/>
              <a:gd name="connsiteX80" fmla="*/ 453913 w 2684164"/>
              <a:gd name="connsiteY80" fmla="*/ 408147 h 4340073"/>
              <a:gd name="connsiteX81" fmla="*/ 361044 w 2684164"/>
              <a:gd name="connsiteY81" fmla="*/ 381476 h 4340073"/>
              <a:gd name="connsiteX82" fmla="*/ 293418 w 2684164"/>
              <a:gd name="connsiteY82" fmla="*/ 441960 h 4340073"/>
              <a:gd name="connsiteX83" fmla="*/ 263413 w 2684164"/>
              <a:gd name="connsiteY83" fmla="*/ 513874 h 4340073"/>
              <a:gd name="connsiteX84" fmla="*/ 314848 w 2684164"/>
              <a:gd name="connsiteY84" fmla="*/ 574834 h 4340073"/>
              <a:gd name="connsiteX85" fmla="*/ 228646 w 2684164"/>
              <a:gd name="connsiteY85" fmla="*/ 711995 h 4340073"/>
              <a:gd name="connsiteX86" fmla="*/ 255318 w 2684164"/>
              <a:gd name="connsiteY86" fmla="*/ 758667 h 4340073"/>
              <a:gd name="connsiteX87" fmla="*/ 241029 w 2684164"/>
              <a:gd name="connsiteY87" fmla="*/ 834390 h 4340073"/>
              <a:gd name="connsiteX88" fmla="*/ 295798 w 2684164"/>
              <a:gd name="connsiteY88" fmla="*/ 849630 h 4340073"/>
              <a:gd name="connsiteX89" fmla="*/ 343899 w 2684164"/>
              <a:gd name="connsiteY89" fmla="*/ 872966 h 4340073"/>
              <a:gd name="connsiteX90" fmla="*/ 317230 w 2684164"/>
              <a:gd name="connsiteY90" fmla="*/ 957263 h 4340073"/>
              <a:gd name="connsiteX91" fmla="*/ 314849 w 2684164"/>
              <a:gd name="connsiteY91" fmla="*/ 1051560 h 4340073"/>
              <a:gd name="connsiteX92" fmla="*/ 231506 w 2684164"/>
              <a:gd name="connsiteY92" fmla="*/ 1096803 h 4340073"/>
              <a:gd name="connsiteX93" fmla="*/ 152447 w 2684164"/>
              <a:gd name="connsiteY93" fmla="*/ 1095376 h 4340073"/>
              <a:gd name="connsiteX94" fmla="*/ 159114 w 2684164"/>
              <a:gd name="connsiteY94" fmla="*/ 1245395 h 4340073"/>
              <a:gd name="connsiteX95" fmla="*/ 221503 w 2684164"/>
              <a:gd name="connsiteY95" fmla="*/ 1283494 h 4340073"/>
              <a:gd name="connsiteX96" fmla="*/ 210073 w 2684164"/>
              <a:gd name="connsiteY96" fmla="*/ 1344454 h 4340073"/>
              <a:gd name="connsiteX97" fmla="*/ 292464 w 2684164"/>
              <a:gd name="connsiteY97" fmla="*/ 1416368 h 4340073"/>
              <a:gd name="connsiteX98" fmla="*/ 272938 w 2684164"/>
              <a:gd name="connsiteY98" fmla="*/ 1466374 h 4340073"/>
              <a:gd name="connsiteX99" fmla="*/ 237219 w 2684164"/>
              <a:gd name="connsiteY99" fmla="*/ 1567339 h 4340073"/>
              <a:gd name="connsiteX100" fmla="*/ 212455 w 2684164"/>
              <a:gd name="connsiteY100" fmla="*/ 1594485 h 4340073"/>
              <a:gd name="connsiteX101" fmla="*/ 152923 w 2684164"/>
              <a:gd name="connsiteY101" fmla="*/ 1602105 h 4340073"/>
              <a:gd name="connsiteX102" fmla="*/ 96249 w 2684164"/>
              <a:gd name="connsiteY102" fmla="*/ 1652111 h 4340073"/>
              <a:gd name="connsiteX103" fmla="*/ 35289 w 2684164"/>
              <a:gd name="connsiteY103" fmla="*/ 1684497 h 4340073"/>
              <a:gd name="connsiteX104" fmla="*/ 11001 w 2684164"/>
              <a:gd name="connsiteY104" fmla="*/ 1750219 h 4340073"/>
              <a:gd name="connsiteX105" fmla="*/ 523 w 2684164"/>
              <a:gd name="connsiteY105" fmla="*/ 1875473 h 4340073"/>
              <a:gd name="connsiteX106" fmla="*/ 29098 w 2684164"/>
              <a:gd name="connsiteY106" fmla="*/ 1938814 h 4340073"/>
              <a:gd name="connsiteX107" fmla="*/ 79104 w 2684164"/>
              <a:gd name="connsiteY107" fmla="*/ 1993107 h 4340073"/>
              <a:gd name="connsiteX108" fmla="*/ 166258 w 2684164"/>
              <a:gd name="connsiteY108" fmla="*/ 2037874 h 4340073"/>
              <a:gd name="connsiteX109" fmla="*/ 241505 w 2684164"/>
              <a:gd name="connsiteY109" fmla="*/ 2100263 h 4340073"/>
              <a:gd name="connsiteX110" fmla="*/ 265318 w 2684164"/>
              <a:gd name="connsiteY110" fmla="*/ 2182654 h 4340073"/>
              <a:gd name="connsiteX111" fmla="*/ 318182 w 2684164"/>
              <a:gd name="connsiteY111" fmla="*/ 2265045 h 4340073"/>
              <a:gd name="connsiteX112" fmla="*/ 443436 w 2684164"/>
              <a:gd name="connsiteY112" fmla="*/ 2258854 h 4340073"/>
              <a:gd name="connsiteX113" fmla="*/ 472010 w 2684164"/>
              <a:gd name="connsiteY113" fmla="*/ 2296954 h 4340073"/>
              <a:gd name="connsiteX114" fmla="*/ 510111 w 2684164"/>
              <a:gd name="connsiteY114" fmla="*/ 2330292 h 4340073"/>
              <a:gd name="connsiteX115" fmla="*/ 541067 w 2684164"/>
              <a:gd name="connsiteY115" fmla="*/ 2318385 h 4340073"/>
              <a:gd name="connsiteX116" fmla="*/ 564403 w 2684164"/>
              <a:gd name="connsiteY116" fmla="*/ 2392680 h 4340073"/>
              <a:gd name="connsiteX117" fmla="*/ 543448 w 2684164"/>
              <a:gd name="connsiteY117" fmla="*/ 2461737 h 4340073"/>
              <a:gd name="connsiteX118" fmla="*/ 497728 w 2684164"/>
              <a:gd name="connsiteY118" fmla="*/ 2511267 h 4340073"/>
              <a:gd name="connsiteX119" fmla="*/ 499633 w 2684164"/>
              <a:gd name="connsiteY119" fmla="*/ 2549843 h 4340073"/>
              <a:gd name="connsiteX120" fmla="*/ 491061 w 2684164"/>
              <a:gd name="connsiteY120" fmla="*/ 2611279 h 4340073"/>
              <a:gd name="connsiteX121" fmla="*/ 524398 w 2684164"/>
              <a:gd name="connsiteY121" fmla="*/ 2648902 h 4340073"/>
              <a:gd name="connsiteX122" fmla="*/ 532018 w 2684164"/>
              <a:gd name="connsiteY122" fmla="*/ 2681764 h 4340073"/>
              <a:gd name="connsiteX123" fmla="*/ 564879 w 2684164"/>
              <a:gd name="connsiteY123" fmla="*/ 2642236 h 4340073"/>
              <a:gd name="connsiteX124" fmla="*/ 598217 w 2684164"/>
              <a:gd name="connsiteY124" fmla="*/ 2584610 h 4340073"/>
              <a:gd name="connsiteX125" fmla="*/ 655366 w 2684164"/>
              <a:gd name="connsiteY125" fmla="*/ 2589848 h 4340073"/>
              <a:gd name="connsiteX126" fmla="*/ 717279 w 2684164"/>
              <a:gd name="connsiteY126" fmla="*/ 2680812 h 4340073"/>
              <a:gd name="connsiteX127" fmla="*/ 755855 w 2684164"/>
              <a:gd name="connsiteY127" fmla="*/ 2739390 h 4340073"/>
              <a:gd name="connsiteX128" fmla="*/ 713945 w 2684164"/>
              <a:gd name="connsiteY128" fmla="*/ 2816067 h 4340073"/>
              <a:gd name="connsiteX129" fmla="*/ 642032 w 2684164"/>
              <a:gd name="connsiteY129" fmla="*/ 2851785 h 4340073"/>
              <a:gd name="connsiteX130" fmla="*/ 592978 w 2684164"/>
              <a:gd name="connsiteY130" fmla="*/ 2914174 h 4340073"/>
              <a:gd name="connsiteX131" fmla="*/ 526779 w 2684164"/>
              <a:gd name="connsiteY131" fmla="*/ 2938462 h 4340073"/>
              <a:gd name="connsiteX132" fmla="*/ 497252 w 2684164"/>
              <a:gd name="connsiteY132" fmla="*/ 2980373 h 4340073"/>
              <a:gd name="connsiteX133" fmla="*/ 527732 w 2684164"/>
              <a:gd name="connsiteY133" fmla="*/ 3081814 h 4340073"/>
              <a:gd name="connsiteX134" fmla="*/ 533923 w 2684164"/>
              <a:gd name="connsiteY134" fmla="*/ 3220403 h 4340073"/>
              <a:gd name="connsiteX135" fmla="*/ 588692 w 2684164"/>
              <a:gd name="connsiteY135" fmla="*/ 3276601 h 4340073"/>
              <a:gd name="connsiteX136" fmla="*/ 614886 w 2684164"/>
              <a:gd name="connsiteY136" fmla="*/ 3342323 h 4340073"/>
              <a:gd name="connsiteX137" fmla="*/ 586311 w 2684164"/>
              <a:gd name="connsiteY137" fmla="*/ 3392329 h 4340073"/>
              <a:gd name="connsiteX138" fmla="*/ 586310 w 2684164"/>
              <a:gd name="connsiteY138" fmla="*/ 3450432 h 4340073"/>
              <a:gd name="connsiteX139" fmla="*/ 562498 w 2684164"/>
              <a:gd name="connsiteY139" fmla="*/ 3493294 h 4340073"/>
              <a:gd name="connsiteX140" fmla="*/ 546781 w 2684164"/>
              <a:gd name="connsiteY140" fmla="*/ 3561398 h 4340073"/>
              <a:gd name="connsiteX141" fmla="*/ 538686 w 2684164"/>
              <a:gd name="connsiteY141" fmla="*/ 3611404 h 4340073"/>
              <a:gd name="connsiteX142" fmla="*/ 519635 w 2684164"/>
              <a:gd name="connsiteY142" fmla="*/ 3654266 h 4340073"/>
              <a:gd name="connsiteX143" fmla="*/ 547258 w 2684164"/>
              <a:gd name="connsiteY143" fmla="*/ 3685223 h 4340073"/>
              <a:gd name="connsiteX144" fmla="*/ 600598 w 2684164"/>
              <a:gd name="connsiteY144" fmla="*/ 3699034 h 4340073"/>
              <a:gd name="connsiteX145" fmla="*/ 659653 w 2684164"/>
              <a:gd name="connsiteY145" fmla="*/ 3678556 h 4340073"/>
              <a:gd name="connsiteX146" fmla="*/ 661558 w 2684164"/>
              <a:gd name="connsiteY146" fmla="*/ 3725703 h 4340073"/>
              <a:gd name="connsiteX147" fmla="*/ 717279 w 2684164"/>
              <a:gd name="connsiteY147" fmla="*/ 3725704 h 4340073"/>
              <a:gd name="connsiteX148" fmla="*/ 781573 w 2684164"/>
              <a:gd name="connsiteY148" fmla="*/ 3743801 h 4340073"/>
              <a:gd name="connsiteX149" fmla="*/ 807767 w 2684164"/>
              <a:gd name="connsiteY149" fmla="*/ 3792379 h 4340073"/>
              <a:gd name="connsiteX150" fmla="*/ 844438 w 2684164"/>
              <a:gd name="connsiteY150" fmla="*/ 3798094 h 4340073"/>
              <a:gd name="connsiteX151" fmla="*/ 872061 w 2684164"/>
              <a:gd name="connsiteY151" fmla="*/ 3815716 h 4340073"/>
              <a:gd name="connsiteX152" fmla="*/ 890158 w 2684164"/>
              <a:gd name="connsiteY152" fmla="*/ 3836194 h 4340073"/>
              <a:gd name="connsiteX153" fmla="*/ 897778 w 2684164"/>
              <a:gd name="connsiteY153" fmla="*/ 3866674 h 4340073"/>
              <a:gd name="connsiteX154" fmla="*/ 913018 w 2684164"/>
              <a:gd name="connsiteY154" fmla="*/ 3889534 h 4340073"/>
              <a:gd name="connsiteX155" fmla="*/ 957309 w 2684164"/>
              <a:gd name="connsiteY155" fmla="*/ 3922872 h 4340073"/>
              <a:gd name="connsiteX156" fmla="*/ 989218 w 2684164"/>
              <a:gd name="connsiteY156" fmla="*/ 3973354 h 4340073"/>
              <a:gd name="connsiteX157" fmla="*/ 1004458 w 2684164"/>
              <a:gd name="connsiteY157" fmla="*/ 3996214 h 4340073"/>
              <a:gd name="connsiteX158" fmla="*/ 1027318 w 2684164"/>
              <a:gd name="connsiteY158" fmla="*/ 4034314 h 4340073"/>
              <a:gd name="connsiteX159" fmla="*/ 1060179 w 2684164"/>
              <a:gd name="connsiteY159" fmla="*/ 4120039 h 4340073"/>
              <a:gd name="connsiteX160" fmla="*/ 1136856 w 2684164"/>
              <a:gd name="connsiteY160" fmla="*/ 4154329 h 4340073"/>
              <a:gd name="connsiteX161" fmla="*/ 1166383 w 2684164"/>
              <a:gd name="connsiteY161" fmla="*/ 4216241 h 4340073"/>
              <a:gd name="connsiteX162" fmla="*/ 1203054 w 2684164"/>
              <a:gd name="connsiteY162" fmla="*/ 4211479 h 4340073"/>
              <a:gd name="connsiteX163" fmla="*/ 1246393 w 2684164"/>
              <a:gd name="connsiteY163" fmla="*/ 4259581 h 4340073"/>
              <a:gd name="connsiteX164" fmla="*/ 1309258 w 2684164"/>
              <a:gd name="connsiteY164" fmla="*/ 4340067 h 4340073"/>
              <a:gd name="connsiteX165" fmla="*/ 1337833 w 2684164"/>
              <a:gd name="connsiteY165" fmla="*/ 4288631 h 4340073"/>
              <a:gd name="connsiteX166" fmla="*/ 1334023 w 2684164"/>
              <a:gd name="connsiteY166" fmla="*/ 4254342 h 4340073"/>
              <a:gd name="connsiteX167" fmla="*/ 1405938 w 2684164"/>
              <a:gd name="connsiteY167" fmla="*/ 4201002 h 4340073"/>
              <a:gd name="connsiteX168" fmla="*/ 1407842 w 2684164"/>
              <a:gd name="connsiteY168" fmla="*/ 4185285 h 4340073"/>
              <a:gd name="connsiteX169" fmla="*/ 1426098 w 2684164"/>
              <a:gd name="connsiteY169" fmla="*/ 4198779 h 4340073"/>
              <a:gd name="connsiteX170" fmla="*/ 1480708 w 2684164"/>
              <a:gd name="connsiteY170" fmla="*/ 4174014 h 4340073"/>
              <a:gd name="connsiteX171" fmla="*/ 1545478 w 2684164"/>
              <a:gd name="connsiteY171" fmla="*/ 4156234 h 4340073"/>
              <a:gd name="connsiteX172" fmla="*/ 1582308 w 2684164"/>
              <a:gd name="connsiteY172" fmla="*/ 4113689 h 4340073"/>
              <a:gd name="connsiteX173" fmla="*/ 1617868 w 2684164"/>
              <a:gd name="connsiteY173" fmla="*/ 4078129 h 4340073"/>
              <a:gd name="connsiteX174" fmla="*/ 1695973 w 2684164"/>
              <a:gd name="connsiteY174" fmla="*/ 4055904 h 4340073"/>
              <a:gd name="connsiteX175" fmla="*/ 1781698 w 2684164"/>
              <a:gd name="connsiteY175" fmla="*/ 4020344 h 4340073"/>
              <a:gd name="connsiteX176" fmla="*/ 1895998 w 2684164"/>
              <a:gd name="connsiteY176" fmla="*/ 3973354 h 4340073"/>
              <a:gd name="connsiteX177" fmla="*/ 1979818 w 2684164"/>
              <a:gd name="connsiteY177" fmla="*/ 3925729 h 4340073"/>
              <a:gd name="connsiteX178" fmla="*/ 2071258 w 2684164"/>
              <a:gd name="connsiteY178" fmla="*/ 3869214 h 4340073"/>
              <a:gd name="connsiteX179" fmla="*/ 2145553 w 2684164"/>
              <a:gd name="connsiteY179" fmla="*/ 3781584 h 4340073"/>
              <a:gd name="connsiteX180" fmla="*/ 2172223 w 2684164"/>
              <a:gd name="connsiteY180" fmla="*/ 3703479 h 4340073"/>
              <a:gd name="connsiteX181" fmla="*/ 2183653 w 2684164"/>
              <a:gd name="connsiteY181" fmla="*/ 3649504 h 4340073"/>
              <a:gd name="connsiteX182" fmla="*/ 2109993 w 2684164"/>
              <a:gd name="connsiteY182" fmla="*/ 3613309 h 4340073"/>
              <a:gd name="connsiteX183" fmla="*/ 2132853 w 2684164"/>
              <a:gd name="connsiteY183" fmla="*/ 3659029 h 4340073"/>
              <a:gd name="connsiteX184" fmla="*/ 2115073 w 2684164"/>
              <a:gd name="connsiteY184" fmla="*/ 3690779 h 4340073"/>
              <a:gd name="connsiteX185" fmla="*/ 2096023 w 2684164"/>
              <a:gd name="connsiteY185" fmla="*/ 3649504 h 4340073"/>
              <a:gd name="connsiteX186" fmla="*/ 2038873 w 2684164"/>
              <a:gd name="connsiteY186" fmla="*/ 3659029 h 4340073"/>
              <a:gd name="connsiteX187" fmla="*/ 2045858 w 2684164"/>
              <a:gd name="connsiteY187" fmla="*/ 3693954 h 4340073"/>
              <a:gd name="connsiteX188" fmla="*/ 2048398 w 2684164"/>
              <a:gd name="connsiteY188" fmla="*/ 3725704 h 4340073"/>
              <a:gd name="connsiteX189" fmla="*/ 2086498 w 2684164"/>
              <a:gd name="connsiteY189" fmla="*/ 3762534 h 4340073"/>
              <a:gd name="connsiteX190" fmla="*/ 2078878 w 2684164"/>
              <a:gd name="connsiteY190" fmla="*/ 3820954 h 4340073"/>
              <a:gd name="connsiteX191" fmla="*/ 2028078 w 2684164"/>
              <a:gd name="connsiteY191" fmla="*/ 3803809 h 4340073"/>
              <a:gd name="connsiteX192" fmla="*/ 1987438 w 2684164"/>
              <a:gd name="connsiteY192" fmla="*/ 3676174 h 4340073"/>
              <a:gd name="connsiteX193" fmla="*/ 1964578 w 2684164"/>
              <a:gd name="connsiteY193" fmla="*/ 3653314 h 4340073"/>
              <a:gd name="connsiteX194" fmla="*/ 1972198 w 2684164"/>
              <a:gd name="connsiteY194" fmla="*/ 3607594 h 4340073"/>
              <a:gd name="connsiteX195" fmla="*/ 2017918 w 2684164"/>
              <a:gd name="connsiteY195" fmla="*/ 3599974 h 4340073"/>
              <a:gd name="connsiteX196" fmla="*/ 2025538 w 2684164"/>
              <a:gd name="connsiteY196" fmla="*/ 3546634 h 4340073"/>
              <a:gd name="connsiteX197" fmla="*/ 2056018 w 2684164"/>
              <a:gd name="connsiteY197" fmla="*/ 3554254 h 4340073"/>
              <a:gd name="connsiteX198" fmla="*/ 2086498 w 2684164"/>
              <a:gd name="connsiteY198" fmla="*/ 3516154 h 4340073"/>
              <a:gd name="connsiteX199" fmla="*/ 2116978 w 2684164"/>
              <a:gd name="connsiteY199" fmla="*/ 3485674 h 4340073"/>
              <a:gd name="connsiteX200" fmla="*/ 2132218 w 2684164"/>
              <a:gd name="connsiteY200" fmla="*/ 3462814 h 4340073"/>
              <a:gd name="connsiteX201" fmla="*/ 2162698 w 2684164"/>
              <a:gd name="connsiteY201" fmla="*/ 3439954 h 4340073"/>
              <a:gd name="connsiteX202" fmla="*/ 2231278 w 2684164"/>
              <a:gd name="connsiteY202" fmla="*/ 3348514 h 4340073"/>
              <a:gd name="connsiteX203" fmla="*/ 2238898 w 2684164"/>
              <a:gd name="connsiteY203" fmla="*/ 3318034 h 4340073"/>
              <a:gd name="connsiteX204" fmla="*/ 2261758 w 2684164"/>
              <a:gd name="connsiteY204" fmla="*/ 3257074 h 4340073"/>
              <a:gd name="connsiteX205" fmla="*/ 2269378 w 2684164"/>
              <a:gd name="connsiteY205" fmla="*/ 3211354 h 4340073"/>
              <a:gd name="connsiteX206" fmla="*/ 2292238 w 2684164"/>
              <a:gd name="connsiteY206" fmla="*/ 3165634 h 4340073"/>
              <a:gd name="connsiteX207" fmla="*/ 2307478 w 2684164"/>
              <a:gd name="connsiteY207" fmla="*/ 3127534 h 4340073"/>
              <a:gd name="connsiteX208" fmla="*/ 2345578 w 2684164"/>
              <a:gd name="connsiteY208" fmla="*/ 3112294 h 4340073"/>
              <a:gd name="connsiteX209" fmla="*/ 2368438 w 2684164"/>
              <a:gd name="connsiteY209" fmla="*/ 3097054 h 4340073"/>
              <a:gd name="connsiteX210" fmla="*/ 2487977 w 2684164"/>
              <a:gd name="connsiteY210" fmla="*/ 3067050 h 4340073"/>
              <a:gd name="connsiteX211" fmla="*/ 2586085 w 2684164"/>
              <a:gd name="connsiteY211" fmla="*/ 3063717 h 4340073"/>
              <a:gd name="connsiteX212" fmla="*/ 2678476 w 2684164"/>
              <a:gd name="connsiteY212" fmla="*/ 3054668 h 4340073"/>
              <a:gd name="connsiteX0" fmla="*/ 2678476 w 2684164"/>
              <a:gd name="connsiteY0" fmla="*/ 3054668 h 4340073"/>
              <a:gd name="connsiteX1" fmla="*/ 2673238 w 2684164"/>
              <a:gd name="connsiteY1" fmla="*/ 3028474 h 4340073"/>
              <a:gd name="connsiteX2" fmla="*/ 2665618 w 2684164"/>
              <a:gd name="connsiteY2" fmla="*/ 2975134 h 4340073"/>
              <a:gd name="connsiteX3" fmla="*/ 2623708 w 2684164"/>
              <a:gd name="connsiteY3" fmla="*/ 2967038 h 4340073"/>
              <a:gd name="connsiteX4" fmla="*/ 2560367 w 2684164"/>
              <a:gd name="connsiteY4" fmla="*/ 2966561 h 4340073"/>
              <a:gd name="connsiteX5" fmla="*/ 2519410 w 2684164"/>
              <a:gd name="connsiteY5" fmla="*/ 2908936 h 4340073"/>
              <a:gd name="connsiteX6" fmla="*/ 2457021 w 2684164"/>
              <a:gd name="connsiteY6" fmla="*/ 2905601 h 4340073"/>
              <a:gd name="connsiteX7" fmla="*/ 2410349 w 2684164"/>
              <a:gd name="connsiteY7" fmla="*/ 2889885 h 4340073"/>
              <a:gd name="connsiteX8" fmla="*/ 2376058 w 2684164"/>
              <a:gd name="connsiteY8" fmla="*/ 2876074 h 4340073"/>
              <a:gd name="connsiteX9" fmla="*/ 2347960 w 2684164"/>
              <a:gd name="connsiteY9" fmla="*/ 2856071 h 4340073"/>
              <a:gd name="connsiteX10" fmla="*/ 2293190 w 2684164"/>
              <a:gd name="connsiteY10" fmla="*/ 2824163 h 4340073"/>
              <a:gd name="connsiteX11" fmla="*/ 2218895 w 2684164"/>
              <a:gd name="connsiteY11" fmla="*/ 2864167 h 4340073"/>
              <a:gd name="connsiteX12" fmla="*/ 2178414 w 2684164"/>
              <a:gd name="connsiteY12" fmla="*/ 2825116 h 4340073"/>
              <a:gd name="connsiteX13" fmla="*/ 2143172 w 2684164"/>
              <a:gd name="connsiteY13" fmla="*/ 2746058 h 4340073"/>
              <a:gd name="connsiteX14" fmla="*/ 2123646 w 2684164"/>
              <a:gd name="connsiteY14" fmla="*/ 2684621 h 4340073"/>
              <a:gd name="connsiteX15" fmla="*/ 2105549 w 2684164"/>
              <a:gd name="connsiteY15" fmla="*/ 2649379 h 4340073"/>
              <a:gd name="connsiteX16" fmla="*/ 2104119 w 2684164"/>
              <a:gd name="connsiteY16" fmla="*/ 2600801 h 4340073"/>
              <a:gd name="connsiteX17" fmla="*/ 2026490 w 2684164"/>
              <a:gd name="connsiteY17" fmla="*/ 2686051 h 4340073"/>
              <a:gd name="connsiteX18" fmla="*/ 1959340 w 2684164"/>
              <a:gd name="connsiteY18" fmla="*/ 2754154 h 4340073"/>
              <a:gd name="connsiteX19" fmla="*/ 1912191 w 2684164"/>
              <a:gd name="connsiteY19" fmla="*/ 2713196 h 4340073"/>
              <a:gd name="connsiteX20" fmla="*/ 1775507 w 2684164"/>
              <a:gd name="connsiteY20" fmla="*/ 2699862 h 4340073"/>
              <a:gd name="connsiteX21" fmla="*/ 1677399 w 2684164"/>
              <a:gd name="connsiteY21" fmla="*/ 2689860 h 4340073"/>
              <a:gd name="connsiteX22" fmla="*/ 1606915 w 2684164"/>
              <a:gd name="connsiteY22" fmla="*/ 2582229 h 4340073"/>
              <a:gd name="connsiteX23" fmla="*/ 1542145 w 2684164"/>
              <a:gd name="connsiteY23" fmla="*/ 2584133 h 4340073"/>
              <a:gd name="connsiteX24" fmla="*/ 1517379 w 2684164"/>
              <a:gd name="connsiteY24" fmla="*/ 2563654 h 4340073"/>
              <a:gd name="connsiteX25" fmla="*/ 1469278 w 2684164"/>
              <a:gd name="connsiteY25" fmla="*/ 2381726 h 4340073"/>
              <a:gd name="connsiteX26" fmla="*/ 1438798 w 2684164"/>
              <a:gd name="connsiteY26" fmla="*/ 2289334 h 4340073"/>
              <a:gd name="connsiteX27" fmla="*/ 1400698 w 2684164"/>
              <a:gd name="connsiteY27" fmla="*/ 2220754 h 4340073"/>
              <a:gd name="connsiteX28" fmla="*/ 1385458 w 2684164"/>
              <a:gd name="connsiteY28" fmla="*/ 2197894 h 4340073"/>
              <a:gd name="connsiteX29" fmla="*/ 1374981 w 2684164"/>
              <a:gd name="connsiteY29" fmla="*/ 2152651 h 4340073"/>
              <a:gd name="connsiteX30" fmla="*/ 1369742 w 2684164"/>
              <a:gd name="connsiteY30" fmla="*/ 2052162 h 4340073"/>
              <a:gd name="connsiteX31" fmla="*/ 1384030 w 2684164"/>
              <a:gd name="connsiteY31" fmla="*/ 1982630 h 4340073"/>
              <a:gd name="connsiteX32" fmla="*/ 1315926 w 2684164"/>
              <a:gd name="connsiteY32" fmla="*/ 1917859 h 4340073"/>
              <a:gd name="connsiteX33" fmla="*/ 1282588 w 2684164"/>
              <a:gd name="connsiteY33" fmla="*/ 1912621 h 4340073"/>
              <a:gd name="connsiteX34" fmla="*/ 1184957 w 2684164"/>
              <a:gd name="connsiteY34" fmla="*/ 1853089 h 4340073"/>
              <a:gd name="connsiteX35" fmla="*/ 1126856 w 2684164"/>
              <a:gd name="connsiteY35" fmla="*/ 1863567 h 4340073"/>
              <a:gd name="connsiteX36" fmla="*/ 1074467 w 2684164"/>
              <a:gd name="connsiteY36" fmla="*/ 1897379 h 4340073"/>
              <a:gd name="connsiteX37" fmla="*/ 1025413 w 2684164"/>
              <a:gd name="connsiteY37" fmla="*/ 1923098 h 4340073"/>
              <a:gd name="connsiteX38" fmla="*/ 958738 w 2684164"/>
              <a:gd name="connsiteY38" fmla="*/ 1984058 h 4340073"/>
              <a:gd name="connsiteX39" fmla="*/ 909684 w 2684164"/>
              <a:gd name="connsiteY39" fmla="*/ 1941672 h 4340073"/>
              <a:gd name="connsiteX40" fmla="*/ 854917 w 2684164"/>
              <a:gd name="connsiteY40" fmla="*/ 1915002 h 4340073"/>
              <a:gd name="connsiteX41" fmla="*/ 823960 w 2684164"/>
              <a:gd name="connsiteY41" fmla="*/ 1889284 h 4340073"/>
              <a:gd name="connsiteX42" fmla="*/ 800624 w 2684164"/>
              <a:gd name="connsiteY42" fmla="*/ 1846898 h 4340073"/>
              <a:gd name="connsiteX43" fmla="*/ 814912 w 2684164"/>
              <a:gd name="connsiteY43" fmla="*/ 1789748 h 4340073"/>
              <a:gd name="connsiteX44" fmla="*/ 804433 w 2684164"/>
              <a:gd name="connsiteY44" fmla="*/ 1720215 h 4340073"/>
              <a:gd name="connsiteX45" fmla="*/ 783955 w 2684164"/>
              <a:gd name="connsiteY45" fmla="*/ 1625441 h 4340073"/>
              <a:gd name="connsiteX46" fmla="*/ 760141 w 2684164"/>
              <a:gd name="connsiteY46" fmla="*/ 1635919 h 4340073"/>
              <a:gd name="connsiteX47" fmla="*/ 701563 w 2684164"/>
              <a:gd name="connsiteY47" fmla="*/ 1571626 h 4340073"/>
              <a:gd name="connsiteX48" fmla="*/ 730138 w 2684164"/>
              <a:gd name="connsiteY48" fmla="*/ 1519714 h 4340073"/>
              <a:gd name="connsiteX49" fmla="*/ 777763 w 2684164"/>
              <a:gd name="connsiteY49" fmla="*/ 1455420 h 4340073"/>
              <a:gd name="connsiteX50" fmla="*/ 775858 w 2684164"/>
              <a:gd name="connsiteY50" fmla="*/ 1429227 h 4340073"/>
              <a:gd name="connsiteX51" fmla="*/ 818721 w 2684164"/>
              <a:gd name="connsiteY51" fmla="*/ 1375409 h 4340073"/>
              <a:gd name="connsiteX52" fmla="*/ 826818 w 2684164"/>
              <a:gd name="connsiteY52" fmla="*/ 1282542 h 4340073"/>
              <a:gd name="connsiteX53" fmla="*/ 812529 w 2684164"/>
              <a:gd name="connsiteY53" fmla="*/ 1198721 h 4340073"/>
              <a:gd name="connsiteX54" fmla="*/ 780144 w 2684164"/>
              <a:gd name="connsiteY54" fmla="*/ 1151573 h 4340073"/>
              <a:gd name="connsiteX55" fmla="*/ 761571 w 2684164"/>
              <a:gd name="connsiteY55" fmla="*/ 1070134 h 4340073"/>
              <a:gd name="connsiteX56" fmla="*/ 805387 w 2684164"/>
              <a:gd name="connsiteY56" fmla="*/ 1034892 h 4340073"/>
              <a:gd name="connsiteX57" fmla="*/ 808720 w 2684164"/>
              <a:gd name="connsiteY57" fmla="*/ 976789 h 4340073"/>
              <a:gd name="connsiteX58" fmla="*/ 821102 w 2684164"/>
              <a:gd name="connsiteY58" fmla="*/ 901065 h 4340073"/>
              <a:gd name="connsiteX59" fmla="*/ 830151 w 2684164"/>
              <a:gd name="connsiteY59" fmla="*/ 833914 h 4340073"/>
              <a:gd name="connsiteX60" fmla="*/ 844915 w 2684164"/>
              <a:gd name="connsiteY60" fmla="*/ 795814 h 4340073"/>
              <a:gd name="connsiteX61" fmla="*/ 860154 w 2684164"/>
              <a:gd name="connsiteY61" fmla="*/ 762475 h 4340073"/>
              <a:gd name="connsiteX62" fmla="*/ 833961 w 2684164"/>
              <a:gd name="connsiteY62" fmla="*/ 696754 h 4340073"/>
              <a:gd name="connsiteX63" fmla="*/ 818245 w 2684164"/>
              <a:gd name="connsiteY63" fmla="*/ 573405 h 4340073"/>
              <a:gd name="connsiteX64" fmla="*/ 787764 w 2684164"/>
              <a:gd name="connsiteY64" fmla="*/ 536259 h 4340073"/>
              <a:gd name="connsiteX65" fmla="*/ 770143 w 2684164"/>
              <a:gd name="connsiteY65" fmla="*/ 505777 h 4340073"/>
              <a:gd name="connsiteX66" fmla="*/ 747283 w 2684164"/>
              <a:gd name="connsiteY66" fmla="*/ 430054 h 4340073"/>
              <a:gd name="connsiteX67" fmla="*/ 720137 w 2684164"/>
              <a:gd name="connsiteY67" fmla="*/ 349091 h 4340073"/>
              <a:gd name="connsiteX68" fmla="*/ 732519 w 2684164"/>
              <a:gd name="connsiteY68" fmla="*/ 321469 h 4340073"/>
              <a:gd name="connsiteX69" fmla="*/ 729187 w 2684164"/>
              <a:gd name="connsiteY69" fmla="*/ 256223 h 4340073"/>
              <a:gd name="connsiteX70" fmla="*/ 710137 w 2684164"/>
              <a:gd name="connsiteY70" fmla="*/ 241935 h 4340073"/>
              <a:gd name="connsiteX71" fmla="*/ 702040 w 2684164"/>
              <a:gd name="connsiteY71" fmla="*/ 171451 h 4340073"/>
              <a:gd name="connsiteX72" fmla="*/ 668226 w 2684164"/>
              <a:gd name="connsiteY72" fmla="*/ 120015 h 4340073"/>
              <a:gd name="connsiteX73" fmla="*/ 679180 w 2684164"/>
              <a:gd name="connsiteY73" fmla="*/ 70485 h 4340073"/>
              <a:gd name="connsiteX74" fmla="*/ 650127 w 2684164"/>
              <a:gd name="connsiteY74" fmla="*/ 0 h 4340073"/>
              <a:gd name="connsiteX75" fmla="*/ 605837 w 2684164"/>
              <a:gd name="connsiteY75" fmla="*/ 10001 h 4340073"/>
              <a:gd name="connsiteX76" fmla="*/ 535352 w 2684164"/>
              <a:gd name="connsiteY76" fmla="*/ 85249 h 4340073"/>
              <a:gd name="connsiteX77" fmla="*/ 552497 w 2684164"/>
              <a:gd name="connsiteY77" fmla="*/ 158591 h 4340073"/>
              <a:gd name="connsiteX78" fmla="*/ 545831 w 2684164"/>
              <a:gd name="connsiteY78" fmla="*/ 234792 h 4340073"/>
              <a:gd name="connsiteX79" fmla="*/ 498205 w 2684164"/>
              <a:gd name="connsiteY79" fmla="*/ 313373 h 4340073"/>
              <a:gd name="connsiteX80" fmla="*/ 453913 w 2684164"/>
              <a:gd name="connsiteY80" fmla="*/ 408147 h 4340073"/>
              <a:gd name="connsiteX81" fmla="*/ 361044 w 2684164"/>
              <a:gd name="connsiteY81" fmla="*/ 381476 h 4340073"/>
              <a:gd name="connsiteX82" fmla="*/ 293418 w 2684164"/>
              <a:gd name="connsiteY82" fmla="*/ 441960 h 4340073"/>
              <a:gd name="connsiteX83" fmla="*/ 263413 w 2684164"/>
              <a:gd name="connsiteY83" fmla="*/ 513874 h 4340073"/>
              <a:gd name="connsiteX84" fmla="*/ 314848 w 2684164"/>
              <a:gd name="connsiteY84" fmla="*/ 574834 h 4340073"/>
              <a:gd name="connsiteX85" fmla="*/ 228646 w 2684164"/>
              <a:gd name="connsiteY85" fmla="*/ 711995 h 4340073"/>
              <a:gd name="connsiteX86" fmla="*/ 255318 w 2684164"/>
              <a:gd name="connsiteY86" fmla="*/ 758667 h 4340073"/>
              <a:gd name="connsiteX87" fmla="*/ 241029 w 2684164"/>
              <a:gd name="connsiteY87" fmla="*/ 834390 h 4340073"/>
              <a:gd name="connsiteX88" fmla="*/ 295798 w 2684164"/>
              <a:gd name="connsiteY88" fmla="*/ 849630 h 4340073"/>
              <a:gd name="connsiteX89" fmla="*/ 343899 w 2684164"/>
              <a:gd name="connsiteY89" fmla="*/ 872966 h 4340073"/>
              <a:gd name="connsiteX90" fmla="*/ 317230 w 2684164"/>
              <a:gd name="connsiteY90" fmla="*/ 957263 h 4340073"/>
              <a:gd name="connsiteX91" fmla="*/ 314849 w 2684164"/>
              <a:gd name="connsiteY91" fmla="*/ 1051560 h 4340073"/>
              <a:gd name="connsiteX92" fmla="*/ 231506 w 2684164"/>
              <a:gd name="connsiteY92" fmla="*/ 1096803 h 4340073"/>
              <a:gd name="connsiteX93" fmla="*/ 152447 w 2684164"/>
              <a:gd name="connsiteY93" fmla="*/ 1095376 h 4340073"/>
              <a:gd name="connsiteX94" fmla="*/ 159114 w 2684164"/>
              <a:gd name="connsiteY94" fmla="*/ 1245395 h 4340073"/>
              <a:gd name="connsiteX95" fmla="*/ 221503 w 2684164"/>
              <a:gd name="connsiteY95" fmla="*/ 1283494 h 4340073"/>
              <a:gd name="connsiteX96" fmla="*/ 210073 w 2684164"/>
              <a:gd name="connsiteY96" fmla="*/ 1344454 h 4340073"/>
              <a:gd name="connsiteX97" fmla="*/ 292464 w 2684164"/>
              <a:gd name="connsiteY97" fmla="*/ 1416368 h 4340073"/>
              <a:gd name="connsiteX98" fmla="*/ 272938 w 2684164"/>
              <a:gd name="connsiteY98" fmla="*/ 1466374 h 4340073"/>
              <a:gd name="connsiteX99" fmla="*/ 237219 w 2684164"/>
              <a:gd name="connsiteY99" fmla="*/ 1567339 h 4340073"/>
              <a:gd name="connsiteX100" fmla="*/ 212455 w 2684164"/>
              <a:gd name="connsiteY100" fmla="*/ 1594485 h 4340073"/>
              <a:gd name="connsiteX101" fmla="*/ 152923 w 2684164"/>
              <a:gd name="connsiteY101" fmla="*/ 1602105 h 4340073"/>
              <a:gd name="connsiteX102" fmla="*/ 96249 w 2684164"/>
              <a:gd name="connsiteY102" fmla="*/ 1652111 h 4340073"/>
              <a:gd name="connsiteX103" fmla="*/ 35289 w 2684164"/>
              <a:gd name="connsiteY103" fmla="*/ 1684497 h 4340073"/>
              <a:gd name="connsiteX104" fmla="*/ 11001 w 2684164"/>
              <a:gd name="connsiteY104" fmla="*/ 1750219 h 4340073"/>
              <a:gd name="connsiteX105" fmla="*/ 523 w 2684164"/>
              <a:gd name="connsiteY105" fmla="*/ 1875473 h 4340073"/>
              <a:gd name="connsiteX106" fmla="*/ 29098 w 2684164"/>
              <a:gd name="connsiteY106" fmla="*/ 1938814 h 4340073"/>
              <a:gd name="connsiteX107" fmla="*/ 79104 w 2684164"/>
              <a:gd name="connsiteY107" fmla="*/ 1993107 h 4340073"/>
              <a:gd name="connsiteX108" fmla="*/ 166258 w 2684164"/>
              <a:gd name="connsiteY108" fmla="*/ 2037874 h 4340073"/>
              <a:gd name="connsiteX109" fmla="*/ 241505 w 2684164"/>
              <a:gd name="connsiteY109" fmla="*/ 2100263 h 4340073"/>
              <a:gd name="connsiteX110" fmla="*/ 265318 w 2684164"/>
              <a:gd name="connsiteY110" fmla="*/ 2182654 h 4340073"/>
              <a:gd name="connsiteX111" fmla="*/ 318182 w 2684164"/>
              <a:gd name="connsiteY111" fmla="*/ 2265045 h 4340073"/>
              <a:gd name="connsiteX112" fmla="*/ 443436 w 2684164"/>
              <a:gd name="connsiteY112" fmla="*/ 2258854 h 4340073"/>
              <a:gd name="connsiteX113" fmla="*/ 472010 w 2684164"/>
              <a:gd name="connsiteY113" fmla="*/ 2296954 h 4340073"/>
              <a:gd name="connsiteX114" fmla="*/ 510111 w 2684164"/>
              <a:gd name="connsiteY114" fmla="*/ 2330292 h 4340073"/>
              <a:gd name="connsiteX115" fmla="*/ 541067 w 2684164"/>
              <a:gd name="connsiteY115" fmla="*/ 2318385 h 4340073"/>
              <a:gd name="connsiteX116" fmla="*/ 564403 w 2684164"/>
              <a:gd name="connsiteY116" fmla="*/ 2392680 h 4340073"/>
              <a:gd name="connsiteX117" fmla="*/ 543448 w 2684164"/>
              <a:gd name="connsiteY117" fmla="*/ 2461737 h 4340073"/>
              <a:gd name="connsiteX118" fmla="*/ 497728 w 2684164"/>
              <a:gd name="connsiteY118" fmla="*/ 2511267 h 4340073"/>
              <a:gd name="connsiteX119" fmla="*/ 499633 w 2684164"/>
              <a:gd name="connsiteY119" fmla="*/ 2549843 h 4340073"/>
              <a:gd name="connsiteX120" fmla="*/ 491061 w 2684164"/>
              <a:gd name="connsiteY120" fmla="*/ 2611279 h 4340073"/>
              <a:gd name="connsiteX121" fmla="*/ 524398 w 2684164"/>
              <a:gd name="connsiteY121" fmla="*/ 2648902 h 4340073"/>
              <a:gd name="connsiteX122" fmla="*/ 532018 w 2684164"/>
              <a:gd name="connsiteY122" fmla="*/ 2681764 h 4340073"/>
              <a:gd name="connsiteX123" fmla="*/ 564879 w 2684164"/>
              <a:gd name="connsiteY123" fmla="*/ 2642236 h 4340073"/>
              <a:gd name="connsiteX124" fmla="*/ 598217 w 2684164"/>
              <a:gd name="connsiteY124" fmla="*/ 2584610 h 4340073"/>
              <a:gd name="connsiteX125" fmla="*/ 655366 w 2684164"/>
              <a:gd name="connsiteY125" fmla="*/ 2589848 h 4340073"/>
              <a:gd name="connsiteX126" fmla="*/ 717279 w 2684164"/>
              <a:gd name="connsiteY126" fmla="*/ 2680812 h 4340073"/>
              <a:gd name="connsiteX127" fmla="*/ 755855 w 2684164"/>
              <a:gd name="connsiteY127" fmla="*/ 2739390 h 4340073"/>
              <a:gd name="connsiteX128" fmla="*/ 713945 w 2684164"/>
              <a:gd name="connsiteY128" fmla="*/ 2816067 h 4340073"/>
              <a:gd name="connsiteX129" fmla="*/ 642032 w 2684164"/>
              <a:gd name="connsiteY129" fmla="*/ 2851785 h 4340073"/>
              <a:gd name="connsiteX130" fmla="*/ 592978 w 2684164"/>
              <a:gd name="connsiteY130" fmla="*/ 2914174 h 4340073"/>
              <a:gd name="connsiteX131" fmla="*/ 526779 w 2684164"/>
              <a:gd name="connsiteY131" fmla="*/ 2938462 h 4340073"/>
              <a:gd name="connsiteX132" fmla="*/ 497252 w 2684164"/>
              <a:gd name="connsiteY132" fmla="*/ 2980373 h 4340073"/>
              <a:gd name="connsiteX133" fmla="*/ 527732 w 2684164"/>
              <a:gd name="connsiteY133" fmla="*/ 3081814 h 4340073"/>
              <a:gd name="connsiteX134" fmla="*/ 533923 w 2684164"/>
              <a:gd name="connsiteY134" fmla="*/ 3220403 h 4340073"/>
              <a:gd name="connsiteX135" fmla="*/ 588692 w 2684164"/>
              <a:gd name="connsiteY135" fmla="*/ 3276601 h 4340073"/>
              <a:gd name="connsiteX136" fmla="*/ 614886 w 2684164"/>
              <a:gd name="connsiteY136" fmla="*/ 3342323 h 4340073"/>
              <a:gd name="connsiteX137" fmla="*/ 586311 w 2684164"/>
              <a:gd name="connsiteY137" fmla="*/ 3392329 h 4340073"/>
              <a:gd name="connsiteX138" fmla="*/ 586310 w 2684164"/>
              <a:gd name="connsiteY138" fmla="*/ 3450432 h 4340073"/>
              <a:gd name="connsiteX139" fmla="*/ 562498 w 2684164"/>
              <a:gd name="connsiteY139" fmla="*/ 3493294 h 4340073"/>
              <a:gd name="connsiteX140" fmla="*/ 546781 w 2684164"/>
              <a:gd name="connsiteY140" fmla="*/ 3561398 h 4340073"/>
              <a:gd name="connsiteX141" fmla="*/ 538686 w 2684164"/>
              <a:gd name="connsiteY141" fmla="*/ 3611404 h 4340073"/>
              <a:gd name="connsiteX142" fmla="*/ 519635 w 2684164"/>
              <a:gd name="connsiteY142" fmla="*/ 3654266 h 4340073"/>
              <a:gd name="connsiteX143" fmla="*/ 547258 w 2684164"/>
              <a:gd name="connsiteY143" fmla="*/ 3685223 h 4340073"/>
              <a:gd name="connsiteX144" fmla="*/ 600598 w 2684164"/>
              <a:gd name="connsiteY144" fmla="*/ 3699034 h 4340073"/>
              <a:gd name="connsiteX145" fmla="*/ 659653 w 2684164"/>
              <a:gd name="connsiteY145" fmla="*/ 3678556 h 4340073"/>
              <a:gd name="connsiteX146" fmla="*/ 661558 w 2684164"/>
              <a:gd name="connsiteY146" fmla="*/ 3725703 h 4340073"/>
              <a:gd name="connsiteX147" fmla="*/ 717279 w 2684164"/>
              <a:gd name="connsiteY147" fmla="*/ 3725704 h 4340073"/>
              <a:gd name="connsiteX148" fmla="*/ 781573 w 2684164"/>
              <a:gd name="connsiteY148" fmla="*/ 3743801 h 4340073"/>
              <a:gd name="connsiteX149" fmla="*/ 807767 w 2684164"/>
              <a:gd name="connsiteY149" fmla="*/ 3792379 h 4340073"/>
              <a:gd name="connsiteX150" fmla="*/ 844438 w 2684164"/>
              <a:gd name="connsiteY150" fmla="*/ 3798094 h 4340073"/>
              <a:gd name="connsiteX151" fmla="*/ 872061 w 2684164"/>
              <a:gd name="connsiteY151" fmla="*/ 3815716 h 4340073"/>
              <a:gd name="connsiteX152" fmla="*/ 890158 w 2684164"/>
              <a:gd name="connsiteY152" fmla="*/ 3836194 h 4340073"/>
              <a:gd name="connsiteX153" fmla="*/ 897778 w 2684164"/>
              <a:gd name="connsiteY153" fmla="*/ 3866674 h 4340073"/>
              <a:gd name="connsiteX154" fmla="*/ 913018 w 2684164"/>
              <a:gd name="connsiteY154" fmla="*/ 3889534 h 4340073"/>
              <a:gd name="connsiteX155" fmla="*/ 957309 w 2684164"/>
              <a:gd name="connsiteY155" fmla="*/ 3922872 h 4340073"/>
              <a:gd name="connsiteX156" fmla="*/ 989218 w 2684164"/>
              <a:gd name="connsiteY156" fmla="*/ 3973354 h 4340073"/>
              <a:gd name="connsiteX157" fmla="*/ 1004458 w 2684164"/>
              <a:gd name="connsiteY157" fmla="*/ 3996214 h 4340073"/>
              <a:gd name="connsiteX158" fmla="*/ 1027318 w 2684164"/>
              <a:gd name="connsiteY158" fmla="*/ 4034314 h 4340073"/>
              <a:gd name="connsiteX159" fmla="*/ 1060179 w 2684164"/>
              <a:gd name="connsiteY159" fmla="*/ 4120039 h 4340073"/>
              <a:gd name="connsiteX160" fmla="*/ 1136856 w 2684164"/>
              <a:gd name="connsiteY160" fmla="*/ 4154329 h 4340073"/>
              <a:gd name="connsiteX161" fmla="*/ 1166383 w 2684164"/>
              <a:gd name="connsiteY161" fmla="*/ 4216241 h 4340073"/>
              <a:gd name="connsiteX162" fmla="*/ 1203054 w 2684164"/>
              <a:gd name="connsiteY162" fmla="*/ 4211479 h 4340073"/>
              <a:gd name="connsiteX163" fmla="*/ 1246393 w 2684164"/>
              <a:gd name="connsiteY163" fmla="*/ 4259581 h 4340073"/>
              <a:gd name="connsiteX164" fmla="*/ 1309258 w 2684164"/>
              <a:gd name="connsiteY164" fmla="*/ 4340067 h 4340073"/>
              <a:gd name="connsiteX165" fmla="*/ 1337833 w 2684164"/>
              <a:gd name="connsiteY165" fmla="*/ 4288631 h 4340073"/>
              <a:gd name="connsiteX166" fmla="*/ 1334023 w 2684164"/>
              <a:gd name="connsiteY166" fmla="*/ 4254342 h 4340073"/>
              <a:gd name="connsiteX167" fmla="*/ 1405938 w 2684164"/>
              <a:gd name="connsiteY167" fmla="*/ 4201002 h 4340073"/>
              <a:gd name="connsiteX168" fmla="*/ 1407842 w 2684164"/>
              <a:gd name="connsiteY168" fmla="*/ 4185285 h 4340073"/>
              <a:gd name="connsiteX169" fmla="*/ 1426098 w 2684164"/>
              <a:gd name="connsiteY169" fmla="*/ 4198779 h 4340073"/>
              <a:gd name="connsiteX170" fmla="*/ 1480708 w 2684164"/>
              <a:gd name="connsiteY170" fmla="*/ 4174014 h 4340073"/>
              <a:gd name="connsiteX171" fmla="*/ 1545478 w 2684164"/>
              <a:gd name="connsiteY171" fmla="*/ 4156234 h 4340073"/>
              <a:gd name="connsiteX172" fmla="*/ 1582308 w 2684164"/>
              <a:gd name="connsiteY172" fmla="*/ 4113689 h 4340073"/>
              <a:gd name="connsiteX173" fmla="*/ 1617868 w 2684164"/>
              <a:gd name="connsiteY173" fmla="*/ 4078129 h 4340073"/>
              <a:gd name="connsiteX174" fmla="*/ 1695973 w 2684164"/>
              <a:gd name="connsiteY174" fmla="*/ 4055904 h 4340073"/>
              <a:gd name="connsiteX175" fmla="*/ 1781698 w 2684164"/>
              <a:gd name="connsiteY175" fmla="*/ 4020344 h 4340073"/>
              <a:gd name="connsiteX176" fmla="*/ 1895998 w 2684164"/>
              <a:gd name="connsiteY176" fmla="*/ 3973354 h 4340073"/>
              <a:gd name="connsiteX177" fmla="*/ 1979818 w 2684164"/>
              <a:gd name="connsiteY177" fmla="*/ 3925729 h 4340073"/>
              <a:gd name="connsiteX178" fmla="*/ 2071258 w 2684164"/>
              <a:gd name="connsiteY178" fmla="*/ 3869214 h 4340073"/>
              <a:gd name="connsiteX179" fmla="*/ 2145553 w 2684164"/>
              <a:gd name="connsiteY179" fmla="*/ 3781584 h 4340073"/>
              <a:gd name="connsiteX180" fmla="*/ 2172223 w 2684164"/>
              <a:gd name="connsiteY180" fmla="*/ 3703479 h 4340073"/>
              <a:gd name="connsiteX181" fmla="*/ 2183653 w 2684164"/>
              <a:gd name="connsiteY181" fmla="*/ 3649504 h 4340073"/>
              <a:gd name="connsiteX182" fmla="*/ 2109993 w 2684164"/>
              <a:gd name="connsiteY182" fmla="*/ 3613309 h 4340073"/>
              <a:gd name="connsiteX183" fmla="*/ 2132853 w 2684164"/>
              <a:gd name="connsiteY183" fmla="*/ 3659029 h 4340073"/>
              <a:gd name="connsiteX184" fmla="*/ 2115073 w 2684164"/>
              <a:gd name="connsiteY184" fmla="*/ 3690779 h 4340073"/>
              <a:gd name="connsiteX185" fmla="*/ 2096023 w 2684164"/>
              <a:gd name="connsiteY185" fmla="*/ 3649504 h 4340073"/>
              <a:gd name="connsiteX186" fmla="*/ 2038873 w 2684164"/>
              <a:gd name="connsiteY186" fmla="*/ 3659029 h 4340073"/>
              <a:gd name="connsiteX187" fmla="*/ 2045858 w 2684164"/>
              <a:gd name="connsiteY187" fmla="*/ 3693954 h 4340073"/>
              <a:gd name="connsiteX188" fmla="*/ 2048398 w 2684164"/>
              <a:gd name="connsiteY188" fmla="*/ 3725704 h 4340073"/>
              <a:gd name="connsiteX189" fmla="*/ 2086498 w 2684164"/>
              <a:gd name="connsiteY189" fmla="*/ 3762534 h 4340073"/>
              <a:gd name="connsiteX190" fmla="*/ 2078878 w 2684164"/>
              <a:gd name="connsiteY190" fmla="*/ 3820954 h 4340073"/>
              <a:gd name="connsiteX191" fmla="*/ 2028078 w 2684164"/>
              <a:gd name="connsiteY191" fmla="*/ 3803809 h 4340073"/>
              <a:gd name="connsiteX192" fmla="*/ 2013473 w 2684164"/>
              <a:gd name="connsiteY192" fmla="*/ 3754279 h 4340073"/>
              <a:gd name="connsiteX193" fmla="*/ 1987438 w 2684164"/>
              <a:gd name="connsiteY193" fmla="*/ 3676174 h 4340073"/>
              <a:gd name="connsiteX194" fmla="*/ 1964578 w 2684164"/>
              <a:gd name="connsiteY194" fmla="*/ 3653314 h 4340073"/>
              <a:gd name="connsiteX195" fmla="*/ 1972198 w 2684164"/>
              <a:gd name="connsiteY195" fmla="*/ 3607594 h 4340073"/>
              <a:gd name="connsiteX196" fmla="*/ 2017918 w 2684164"/>
              <a:gd name="connsiteY196" fmla="*/ 3599974 h 4340073"/>
              <a:gd name="connsiteX197" fmla="*/ 2025538 w 2684164"/>
              <a:gd name="connsiteY197" fmla="*/ 3546634 h 4340073"/>
              <a:gd name="connsiteX198" fmla="*/ 2056018 w 2684164"/>
              <a:gd name="connsiteY198" fmla="*/ 3554254 h 4340073"/>
              <a:gd name="connsiteX199" fmla="*/ 2086498 w 2684164"/>
              <a:gd name="connsiteY199" fmla="*/ 3516154 h 4340073"/>
              <a:gd name="connsiteX200" fmla="*/ 2116978 w 2684164"/>
              <a:gd name="connsiteY200" fmla="*/ 3485674 h 4340073"/>
              <a:gd name="connsiteX201" fmla="*/ 2132218 w 2684164"/>
              <a:gd name="connsiteY201" fmla="*/ 3462814 h 4340073"/>
              <a:gd name="connsiteX202" fmla="*/ 2162698 w 2684164"/>
              <a:gd name="connsiteY202" fmla="*/ 3439954 h 4340073"/>
              <a:gd name="connsiteX203" fmla="*/ 2231278 w 2684164"/>
              <a:gd name="connsiteY203" fmla="*/ 3348514 h 4340073"/>
              <a:gd name="connsiteX204" fmla="*/ 2238898 w 2684164"/>
              <a:gd name="connsiteY204" fmla="*/ 3318034 h 4340073"/>
              <a:gd name="connsiteX205" fmla="*/ 2261758 w 2684164"/>
              <a:gd name="connsiteY205" fmla="*/ 3257074 h 4340073"/>
              <a:gd name="connsiteX206" fmla="*/ 2269378 w 2684164"/>
              <a:gd name="connsiteY206" fmla="*/ 3211354 h 4340073"/>
              <a:gd name="connsiteX207" fmla="*/ 2292238 w 2684164"/>
              <a:gd name="connsiteY207" fmla="*/ 3165634 h 4340073"/>
              <a:gd name="connsiteX208" fmla="*/ 2307478 w 2684164"/>
              <a:gd name="connsiteY208" fmla="*/ 3127534 h 4340073"/>
              <a:gd name="connsiteX209" fmla="*/ 2345578 w 2684164"/>
              <a:gd name="connsiteY209" fmla="*/ 3112294 h 4340073"/>
              <a:gd name="connsiteX210" fmla="*/ 2368438 w 2684164"/>
              <a:gd name="connsiteY210" fmla="*/ 3097054 h 4340073"/>
              <a:gd name="connsiteX211" fmla="*/ 2487977 w 2684164"/>
              <a:gd name="connsiteY211" fmla="*/ 3067050 h 4340073"/>
              <a:gd name="connsiteX212" fmla="*/ 2586085 w 2684164"/>
              <a:gd name="connsiteY212" fmla="*/ 3063717 h 4340073"/>
              <a:gd name="connsiteX213" fmla="*/ 2678476 w 2684164"/>
              <a:gd name="connsiteY213" fmla="*/ 3054668 h 4340073"/>
              <a:gd name="connsiteX0" fmla="*/ 2678476 w 2684164"/>
              <a:gd name="connsiteY0" fmla="*/ 3054668 h 4340073"/>
              <a:gd name="connsiteX1" fmla="*/ 2673238 w 2684164"/>
              <a:gd name="connsiteY1" fmla="*/ 3028474 h 4340073"/>
              <a:gd name="connsiteX2" fmla="*/ 2665618 w 2684164"/>
              <a:gd name="connsiteY2" fmla="*/ 2975134 h 4340073"/>
              <a:gd name="connsiteX3" fmla="*/ 2623708 w 2684164"/>
              <a:gd name="connsiteY3" fmla="*/ 2967038 h 4340073"/>
              <a:gd name="connsiteX4" fmla="*/ 2560367 w 2684164"/>
              <a:gd name="connsiteY4" fmla="*/ 2966561 h 4340073"/>
              <a:gd name="connsiteX5" fmla="*/ 2519410 w 2684164"/>
              <a:gd name="connsiteY5" fmla="*/ 2908936 h 4340073"/>
              <a:gd name="connsiteX6" fmla="*/ 2457021 w 2684164"/>
              <a:gd name="connsiteY6" fmla="*/ 2905601 h 4340073"/>
              <a:gd name="connsiteX7" fmla="*/ 2410349 w 2684164"/>
              <a:gd name="connsiteY7" fmla="*/ 2889885 h 4340073"/>
              <a:gd name="connsiteX8" fmla="*/ 2376058 w 2684164"/>
              <a:gd name="connsiteY8" fmla="*/ 2876074 h 4340073"/>
              <a:gd name="connsiteX9" fmla="*/ 2347960 w 2684164"/>
              <a:gd name="connsiteY9" fmla="*/ 2856071 h 4340073"/>
              <a:gd name="connsiteX10" fmla="*/ 2293190 w 2684164"/>
              <a:gd name="connsiteY10" fmla="*/ 2824163 h 4340073"/>
              <a:gd name="connsiteX11" fmla="*/ 2218895 w 2684164"/>
              <a:gd name="connsiteY11" fmla="*/ 2864167 h 4340073"/>
              <a:gd name="connsiteX12" fmla="*/ 2178414 w 2684164"/>
              <a:gd name="connsiteY12" fmla="*/ 2825116 h 4340073"/>
              <a:gd name="connsiteX13" fmla="*/ 2143172 w 2684164"/>
              <a:gd name="connsiteY13" fmla="*/ 2746058 h 4340073"/>
              <a:gd name="connsiteX14" fmla="*/ 2123646 w 2684164"/>
              <a:gd name="connsiteY14" fmla="*/ 2684621 h 4340073"/>
              <a:gd name="connsiteX15" fmla="*/ 2105549 w 2684164"/>
              <a:gd name="connsiteY15" fmla="*/ 2649379 h 4340073"/>
              <a:gd name="connsiteX16" fmla="*/ 2104119 w 2684164"/>
              <a:gd name="connsiteY16" fmla="*/ 2600801 h 4340073"/>
              <a:gd name="connsiteX17" fmla="*/ 2026490 w 2684164"/>
              <a:gd name="connsiteY17" fmla="*/ 2686051 h 4340073"/>
              <a:gd name="connsiteX18" fmla="*/ 1959340 w 2684164"/>
              <a:gd name="connsiteY18" fmla="*/ 2754154 h 4340073"/>
              <a:gd name="connsiteX19" fmla="*/ 1912191 w 2684164"/>
              <a:gd name="connsiteY19" fmla="*/ 2713196 h 4340073"/>
              <a:gd name="connsiteX20" fmla="*/ 1775507 w 2684164"/>
              <a:gd name="connsiteY20" fmla="*/ 2699862 h 4340073"/>
              <a:gd name="connsiteX21" fmla="*/ 1677399 w 2684164"/>
              <a:gd name="connsiteY21" fmla="*/ 2689860 h 4340073"/>
              <a:gd name="connsiteX22" fmla="*/ 1606915 w 2684164"/>
              <a:gd name="connsiteY22" fmla="*/ 2582229 h 4340073"/>
              <a:gd name="connsiteX23" fmla="*/ 1542145 w 2684164"/>
              <a:gd name="connsiteY23" fmla="*/ 2584133 h 4340073"/>
              <a:gd name="connsiteX24" fmla="*/ 1517379 w 2684164"/>
              <a:gd name="connsiteY24" fmla="*/ 2563654 h 4340073"/>
              <a:gd name="connsiteX25" fmla="*/ 1469278 w 2684164"/>
              <a:gd name="connsiteY25" fmla="*/ 2381726 h 4340073"/>
              <a:gd name="connsiteX26" fmla="*/ 1438798 w 2684164"/>
              <a:gd name="connsiteY26" fmla="*/ 2289334 h 4340073"/>
              <a:gd name="connsiteX27" fmla="*/ 1400698 w 2684164"/>
              <a:gd name="connsiteY27" fmla="*/ 2220754 h 4340073"/>
              <a:gd name="connsiteX28" fmla="*/ 1385458 w 2684164"/>
              <a:gd name="connsiteY28" fmla="*/ 2197894 h 4340073"/>
              <a:gd name="connsiteX29" fmla="*/ 1374981 w 2684164"/>
              <a:gd name="connsiteY29" fmla="*/ 2152651 h 4340073"/>
              <a:gd name="connsiteX30" fmla="*/ 1369742 w 2684164"/>
              <a:gd name="connsiteY30" fmla="*/ 2052162 h 4340073"/>
              <a:gd name="connsiteX31" fmla="*/ 1384030 w 2684164"/>
              <a:gd name="connsiteY31" fmla="*/ 1982630 h 4340073"/>
              <a:gd name="connsiteX32" fmla="*/ 1315926 w 2684164"/>
              <a:gd name="connsiteY32" fmla="*/ 1917859 h 4340073"/>
              <a:gd name="connsiteX33" fmla="*/ 1282588 w 2684164"/>
              <a:gd name="connsiteY33" fmla="*/ 1912621 h 4340073"/>
              <a:gd name="connsiteX34" fmla="*/ 1184957 w 2684164"/>
              <a:gd name="connsiteY34" fmla="*/ 1853089 h 4340073"/>
              <a:gd name="connsiteX35" fmla="*/ 1126856 w 2684164"/>
              <a:gd name="connsiteY35" fmla="*/ 1863567 h 4340073"/>
              <a:gd name="connsiteX36" fmla="*/ 1074467 w 2684164"/>
              <a:gd name="connsiteY36" fmla="*/ 1897379 h 4340073"/>
              <a:gd name="connsiteX37" fmla="*/ 1025413 w 2684164"/>
              <a:gd name="connsiteY37" fmla="*/ 1923098 h 4340073"/>
              <a:gd name="connsiteX38" fmla="*/ 958738 w 2684164"/>
              <a:gd name="connsiteY38" fmla="*/ 1984058 h 4340073"/>
              <a:gd name="connsiteX39" fmla="*/ 909684 w 2684164"/>
              <a:gd name="connsiteY39" fmla="*/ 1941672 h 4340073"/>
              <a:gd name="connsiteX40" fmla="*/ 854917 w 2684164"/>
              <a:gd name="connsiteY40" fmla="*/ 1915002 h 4340073"/>
              <a:gd name="connsiteX41" fmla="*/ 823960 w 2684164"/>
              <a:gd name="connsiteY41" fmla="*/ 1889284 h 4340073"/>
              <a:gd name="connsiteX42" fmla="*/ 800624 w 2684164"/>
              <a:gd name="connsiteY42" fmla="*/ 1846898 h 4340073"/>
              <a:gd name="connsiteX43" fmla="*/ 814912 w 2684164"/>
              <a:gd name="connsiteY43" fmla="*/ 1789748 h 4340073"/>
              <a:gd name="connsiteX44" fmla="*/ 804433 w 2684164"/>
              <a:gd name="connsiteY44" fmla="*/ 1720215 h 4340073"/>
              <a:gd name="connsiteX45" fmla="*/ 783955 w 2684164"/>
              <a:gd name="connsiteY45" fmla="*/ 1625441 h 4340073"/>
              <a:gd name="connsiteX46" fmla="*/ 760141 w 2684164"/>
              <a:gd name="connsiteY46" fmla="*/ 1635919 h 4340073"/>
              <a:gd name="connsiteX47" fmla="*/ 701563 w 2684164"/>
              <a:gd name="connsiteY47" fmla="*/ 1571626 h 4340073"/>
              <a:gd name="connsiteX48" fmla="*/ 730138 w 2684164"/>
              <a:gd name="connsiteY48" fmla="*/ 1519714 h 4340073"/>
              <a:gd name="connsiteX49" fmla="*/ 777763 w 2684164"/>
              <a:gd name="connsiteY49" fmla="*/ 1455420 h 4340073"/>
              <a:gd name="connsiteX50" fmla="*/ 775858 w 2684164"/>
              <a:gd name="connsiteY50" fmla="*/ 1429227 h 4340073"/>
              <a:gd name="connsiteX51" fmla="*/ 818721 w 2684164"/>
              <a:gd name="connsiteY51" fmla="*/ 1375409 h 4340073"/>
              <a:gd name="connsiteX52" fmla="*/ 826818 w 2684164"/>
              <a:gd name="connsiteY52" fmla="*/ 1282542 h 4340073"/>
              <a:gd name="connsiteX53" fmla="*/ 812529 w 2684164"/>
              <a:gd name="connsiteY53" fmla="*/ 1198721 h 4340073"/>
              <a:gd name="connsiteX54" fmla="*/ 780144 w 2684164"/>
              <a:gd name="connsiteY54" fmla="*/ 1151573 h 4340073"/>
              <a:gd name="connsiteX55" fmla="*/ 761571 w 2684164"/>
              <a:gd name="connsiteY55" fmla="*/ 1070134 h 4340073"/>
              <a:gd name="connsiteX56" fmla="*/ 805387 w 2684164"/>
              <a:gd name="connsiteY56" fmla="*/ 1034892 h 4340073"/>
              <a:gd name="connsiteX57" fmla="*/ 808720 w 2684164"/>
              <a:gd name="connsiteY57" fmla="*/ 976789 h 4340073"/>
              <a:gd name="connsiteX58" fmla="*/ 821102 w 2684164"/>
              <a:gd name="connsiteY58" fmla="*/ 901065 h 4340073"/>
              <a:gd name="connsiteX59" fmla="*/ 830151 w 2684164"/>
              <a:gd name="connsiteY59" fmla="*/ 833914 h 4340073"/>
              <a:gd name="connsiteX60" fmla="*/ 844915 w 2684164"/>
              <a:gd name="connsiteY60" fmla="*/ 795814 h 4340073"/>
              <a:gd name="connsiteX61" fmla="*/ 860154 w 2684164"/>
              <a:gd name="connsiteY61" fmla="*/ 762475 h 4340073"/>
              <a:gd name="connsiteX62" fmla="*/ 833961 w 2684164"/>
              <a:gd name="connsiteY62" fmla="*/ 696754 h 4340073"/>
              <a:gd name="connsiteX63" fmla="*/ 818245 w 2684164"/>
              <a:gd name="connsiteY63" fmla="*/ 573405 h 4340073"/>
              <a:gd name="connsiteX64" fmla="*/ 787764 w 2684164"/>
              <a:gd name="connsiteY64" fmla="*/ 536259 h 4340073"/>
              <a:gd name="connsiteX65" fmla="*/ 770143 w 2684164"/>
              <a:gd name="connsiteY65" fmla="*/ 505777 h 4340073"/>
              <a:gd name="connsiteX66" fmla="*/ 747283 w 2684164"/>
              <a:gd name="connsiteY66" fmla="*/ 430054 h 4340073"/>
              <a:gd name="connsiteX67" fmla="*/ 720137 w 2684164"/>
              <a:gd name="connsiteY67" fmla="*/ 349091 h 4340073"/>
              <a:gd name="connsiteX68" fmla="*/ 732519 w 2684164"/>
              <a:gd name="connsiteY68" fmla="*/ 321469 h 4340073"/>
              <a:gd name="connsiteX69" fmla="*/ 729187 w 2684164"/>
              <a:gd name="connsiteY69" fmla="*/ 256223 h 4340073"/>
              <a:gd name="connsiteX70" fmla="*/ 710137 w 2684164"/>
              <a:gd name="connsiteY70" fmla="*/ 241935 h 4340073"/>
              <a:gd name="connsiteX71" fmla="*/ 702040 w 2684164"/>
              <a:gd name="connsiteY71" fmla="*/ 171451 h 4340073"/>
              <a:gd name="connsiteX72" fmla="*/ 668226 w 2684164"/>
              <a:gd name="connsiteY72" fmla="*/ 120015 h 4340073"/>
              <a:gd name="connsiteX73" fmla="*/ 679180 w 2684164"/>
              <a:gd name="connsiteY73" fmla="*/ 70485 h 4340073"/>
              <a:gd name="connsiteX74" fmla="*/ 650127 w 2684164"/>
              <a:gd name="connsiteY74" fmla="*/ 0 h 4340073"/>
              <a:gd name="connsiteX75" fmla="*/ 605837 w 2684164"/>
              <a:gd name="connsiteY75" fmla="*/ 10001 h 4340073"/>
              <a:gd name="connsiteX76" fmla="*/ 535352 w 2684164"/>
              <a:gd name="connsiteY76" fmla="*/ 85249 h 4340073"/>
              <a:gd name="connsiteX77" fmla="*/ 552497 w 2684164"/>
              <a:gd name="connsiteY77" fmla="*/ 158591 h 4340073"/>
              <a:gd name="connsiteX78" fmla="*/ 545831 w 2684164"/>
              <a:gd name="connsiteY78" fmla="*/ 234792 h 4340073"/>
              <a:gd name="connsiteX79" fmla="*/ 498205 w 2684164"/>
              <a:gd name="connsiteY79" fmla="*/ 313373 h 4340073"/>
              <a:gd name="connsiteX80" fmla="*/ 453913 w 2684164"/>
              <a:gd name="connsiteY80" fmla="*/ 408147 h 4340073"/>
              <a:gd name="connsiteX81" fmla="*/ 361044 w 2684164"/>
              <a:gd name="connsiteY81" fmla="*/ 381476 h 4340073"/>
              <a:gd name="connsiteX82" fmla="*/ 293418 w 2684164"/>
              <a:gd name="connsiteY82" fmla="*/ 441960 h 4340073"/>
              <a:gd name="connsiteX83" fmla="*/ 263413 w 2684164"/>
              <a:gd name="connsiteY83" fmla="*/ 513874 h 4340073"/>
              <a:gd name="connsiteX84" fmla="*/ 314848 w 2684164"/>
              <a:gd name="connsiteY84" fmla="*/ 574834 h 4340073"/>
              <a:gd name="connsiteX85" fmla="*/ 228646 w 2684164"/>
              <a:gd name="connsiteY85" fmla="*/ 711995 h 4340073"/>
              <a:gd name="connsiteX86" fmla="*/ 255318 w 2684164"/>
              <a:gd name="connsiteY86" fmla="*/ 758667 h 4340073"/>
              <a:gd name="connsiteX87" fmla="*/ 241029 w 2684164"/>
              <a:gd name="connsiteY87" fmla="*/ 834390 h 4340073"/>
              <a:gd name="connsiteX88" fmla="*/ 295798 w 2684164"/>
              <a:gd name="connsiteY88" fmla="*/ 849630 h 4340073"/>
              <a:gd name="connsiteX89" fmla="*/ 343899 w 2684164"/>
              <a:gd name="connsiteY89" fmla="*/ 872966 h 4340073"/>
              <a:gd name="connsiteX90" fmla="*/ 317230 w 2684164"/>
              <a:gd name="connsiteY90" fmla="*/ 957263 h 4340073"/>
              <a:gd name="connsiteX91" fmla="*/ 314849 w 2684164"/>
              <a:gd name="connsiteY91" fmla="*/ 1051560 h 4340073"/>
              <a:gd name="connsiteX92" fmla="*/ 231506 w 2684164"/>
              <a:gd name="connsiteY92" fmla="*/ 1096803 h 4340073"/>
              <a:gd name="connsiteX93" fmla="*/ 152447 w 2684164"/>
              <a:gd name="connsiteY93" fmla="*/ 1095376 h 4340073"/>
              <a:gd name="connsiteX94" fmla="*/ 159114 w 2684164"/>
              <a:gd name="connsiteY94" fmla="*/ 1245395 h 4340073"/>
              <a:gd name="connsiteX95" fmla="*/ 221503 w 2684164"/>
              <a:gd name="connsiteY95" fmla="*/ 1283494 h 4340073"/>
              <a:gd name="connsiteX96" fmla="*/ 210073 w 2684164"/>
              <a:gd name="connsiteY96" fmla="*/ 1344454 h 4340073"/>
              <a:gd name="connsiteX97" fmla="*/ 292464 w 2684164"/>
              <a:gd name="connsiteY97" fmla="*/ 1416368 h 4340073"/>
              <a:gd name="connsiteX98" fmla="*/ 272938 w 2684164"/>
              <a:gd name="connsiteY98" fmla="*/ 1466374 h 4340073"/>
              <a:gd name="connsiteX99" fmla="*/ 237219 w 2684164"/>
              <a:gd name="connsiteY99" fmla="*/ 1567339 h 4340073"/>
              <a:gd name="connsiteX100" fmla="*/ 212455 w 2684164"/>
              <a:gd name="connsiteY100" fmla="*/ 1594485 h 4340073"/>
              <a:gd name="connsiteX101" fmla="*/ 152923 w 2684164"/>
              <a:gd name="connsiteY101" fmla="*/ 1602105 h 4340073"/>
              <a:gd name="connsiteX102" fmla="*/ 96249 w 2684164"/>
              <a:gd name="connsiteY102" fmla="*/ 1652111 h 4340073"/>
              <a:gd name="connsiteX103" fmla="*/ 35289 w 2684164"/>
              <a:gd name="connsiteY103" fmla="*/ 1684497 h 4340073"/>
              <a:gd name="connsiteX104" fmla="*/ 11001 w 2684164"/>
              <a:gd name="connsiteY104" fmla="*/ 1750219 h 4340073"/>
              <a:gd name="connsiteX105" fmla="*/ 523 w 2684164"/>
              <a:gd name="connsiteY105" fmla="*/ 1875473 h 4340073"/>
              <a:gd name="connsiteX106" fmla="*/ 29098 w 2684164"/>
              <a:gd name="connsiteY106" fmla="*/ 1938814 h 4340073"/>
              <a:gd name="connsiteX107" fmla="*/ 79104 w 2684164"/>
              <a:gd name="connsiteY107" fmla="*/ 1993107 h 4340073"/>
              <a:gd name="connsiteX108" fmla="*/ 166258 w 2684164"/>
              <a:gd name="connsiteY108" fmla="*/ 2037874 h 4340073"/>
              <a:gd name="connsiteX109" fmla="*/ 241505 w 2684164"/>
              <a:gd name="connsiteY109" fmla="*/ 2100263 h 4340073"/>
              <a:gd name="connsiteX110" fmla="*/ 265318 w 2684164"/>
              <a:gd name="connsiteY110" fmla="*/ 2182654 h 4340073"/>
              <a:gd name="connsiteX111" fmla="*/ 318182 w 2684164"/>
              <a:gd name="connsiteY111" fmla="*/ 2265045 h 4340073"/>
              <a:gd name="connsiteX112" fmla="*/ 443436 w 2684164"/>
              <a:gd name="connsiteY112" fmla="*/ 2258854 h 4340073"/>
              <a:gd name="connsiteX113" fmla="*/ 472010 w 2684164"/>
              <a:gd name="connsiteY113" fmla="*/ 2296954 h 4340073"/>
              <a:gd name="connsiteX114" fmla="*/ 510111 w 2684164"/>
              <a:gd name="connsiteY114" fmla="*/ 2330292 h 4340073"/>
              <a:gd name="connsiteX115" fmla="*/ 541067 w 2684164"/>
              <a:gd name="connsiteY115" fmla="*/ 2318385 h 4340073"/>
              <a:gd name="connsiteX116" fmla="*/ 564403 w 2684164"/>
              <a:gd name="connsiteY116" fmla="*/ 2392680 h 4340073"/>
              <a:gd name="connsiteX117" fmla="*/ 543448 w 2684164"/>
              <a:gd name="connsiteY117" fmla="*/ 2461737 h 4340073"/>
              <a:gd name="connsiteX118" fmla="*/ 497728 w 2684164"/>
              <a:gd name="connsiteY118" fmla="*/ 2511267 h 4340073"/>
              <a:gd name="connsiteX119" fmla="*/ 499633 w 2684164"/>
              <a:gd name="connsiteY119" fmla="*/ 2549843 h 4340073"/>
              <a:gd name="connsiteX120" fmla="*/ 491061 w 2684164"/>
              <a:gd name="connsiteY120" fmla="*/ 2611279 h 4340073"/>
              <a:gd name="connsiteX121" fmla="*/ 524398 w 2684164"/>
              <a:gd name="connsiteY121" fmla="*/ 2648902 h 4340073"/>
              <a:gd name="connsiteX122" fmla="*/ 532018 w 2684164"/>
              <a:gd name="connsiteY122" fmla="*/ 2681764 h 4340073"/>
              <a:gd name="connsiteX123" fmla="*/ 564879 w 2684164"/>
              <a:gd name="connsiteY123" fmla="*/ 2642236 h 4340073"/>
              <a:gd name="connsiteX124" fmla="*/ 598217 w 2684164"/>
              <a:gd name="connsiteY124" fmla="*/ 2584610 h 4340073"/>
              <a:gd name="connsiteX125" fmla="*/ 655366 w 2684164"/>
              <a:gd name="connsiteY125" fmla="*/ 2589848 h 4340073"/>
              <a:gd name="connsiteX126" fmla="*/ 717279 w 2684164"/>
              <a:gd name="connsiteY126" fmla="*/ 2680812 h 4340073"/>
              <a:gd name="connsiteX127" fmla="*/ 755855 w 2684164"/>
              <a:gd name="connsiteY127" fmla="*/ 2739390 h 4340073"/>
              <a:gd name="connsiteX128" fmla="*/ 713945 w 2684164"/>
              <a:gd name="connsiteY128" fmla="*/ 2816067 h 4340073"/>
              <a:gd name="connsiteX129" fmla="*/ 642032 w 2684164"/>
              <a:gd name="connsiteY129" fmla="*/ 2851785 h 4340073"/>
              <a:gd name="connsiteX130" fmla="*/ 592978 w 2684164"/>
              <a:gd name="connsiteY130" fmla="*/ 2914174 h 4340073"/>
              <a:gd name="connsiteX131" fmla="*/ 526779 w 2684164"/>
              <a:gd name="connsiteY131" fmla="*/ 2938462 h 4340073"/>
              <a:gd name="connsiteX132" fmla="*/ 497252 w 2684164"/>
              <a:gd name="connsiteY132" fmla="*/ 2980373 h 4340073"/>
              <a:gd name="connsiteX133" fmla="*/ 527732 w 2684164"/>
              <a:gd name="connsiteY133" fmla="*/ 3081814 h 4340073"/>
              <a:gd name="connsiteX134" fmla="*/ 533923 w 2684164"/>
              <a:gd name="connsiteY134" fmla="*/ 3220403 h 4340073"/>
              <a:gd name="connsiteX135" fmla="*/ 588692 w 2684164"/>
              <a:gd name="connsiteY135" fmla="*/ 3276601 h 4340073"/>
              <a:gd name="connsiteX136" fmla="*/ 614886 w 2684164"/>
              <a:gd name="connsiteY136" fmla="*/ 3342323 h 4340073"/>
              <a:gd name="connsiteX137" fmla="*/ 586311 w 2684164"/>
              <a:gd name="connsiteY137" fmla="*/ 3392329 h 4340073"/>
              <a:gd name="connsiteX138" fmla="*/ 586310 w 2684164"/>
              <a:gd name="connsiteY138" fmla="*/ 3450432 h 4340073"/>
              <a:gd name="connsiteX139" fmla="*/ 562498 w 2684164"/>
              <a:gd name="connsiteY139" fmla="*/ 3493294 h 4340073"/>
              <a:gd name="connsiteX140" fmla="*/ 546781 w 2684164"/>
              <a:gd name="connsiteY140" fmla="*/ 3561398 h 4340073"/>
              <a:gd name="connsiteX141" fmla="*/ 538686 w 2684164"/>
              <a:gd name="connsiteY141" fmla="*/ 3611404 h 4340073"/>
              <a:gd name="connsiteX142" fmla="*/ 519635 w 2684164"/>
              <a:gd name="connsiteY142" fmla="*/ 3654266 h 4340073"/>
              <a:gd name="connsiteX143" fmla="*/ 547258 w 2684164"/>
              <a:gd name="connsiteY143" fmla="*/ 3685223 h 4340073"/>
              <a:gd name="connsiteX144" fmla="*/ 600598 w 2684164"/>
              <a:gd name="connsiteY144" fmla="*/ 3699034 h 4340073"/>
              <a:gd name="connsiteX145" fmla="*/ 659653 w 2684164"/>
              <a:gd name="connsiteY145" fmla="*/ 3678556 h 4340073"/>
              <a:gd name="connsiteX146" fmla="*/ 661558 w 2684164"/>
              <a:gd name="connsiteY146" fmla="*/ 3725703 h 4340073"/>
              <a:gd name="connsiteX147" fmla="*/ 717279 w 2684164"/>
              <a:gd name="connsiteY147" fmla="*/ 3725704 h 4340073"/>
              <a:gd name="connsiteX148" fmla="*/ 781573 w 2684164"/>
              <a:gd name="connsiteY148" fmla="*/ 3743801 h 4340073"/>
              <a:gd name="connsiteX149" fmla="*/ 807767 w 2684164"/>
              <a:gd name="connsiteY149" fmla="*/ 3792379 h 4340073"/>
              <a:gd name="connsiteX150" fmla="*/ 844438 w 2684164"/>
              <a:gd name="connsiteY150" fmla="*/ 3798094 h 4340073"/>
              <a:gd name="connsiteX151" fmla="*/ 872061 w 2684164"/>
              <a:gd name="connsiteY151" fmla="*/ 3815716 h 4340073"/>
              <a:gd name="connsiteX152" fmla="*/ 890158 w 2684164"/>
              <a:gd name="connsiteY152" fmla="*/ 3836194 h 4340073"/>
              <a:gd name="connsiteX153" fmla="*/ 897778 w 2684164"/>
              <a:gd name="connsiteY153" fmla="*/ 3866674 h 4340073"/>
              <a:gd name="connsiteX154" fmla="*/ 913018 w 2684164"/>
              <a:gd name="connsiteY154" fmla="*/ 3889534 h 4340073"/>
              <a:gd name="connsiteX155" fmla="*/ 957309 w 2684164"/>
              <a:gd name="connsiteY155" fmla="*/ 3922872 h 4340073"/>
              <a:gd name="connsiteX156" fmla="*/ 989218 w 2684164"/>
              <a:gd name="connsiteY156" fmla="*/ 3973354 h 4340073"/>
              <a:gd name="connsiteX157" fmla="*/ 1004458 w 2684164"/>
              <a:gd name="connsiteY157" fmla="*/ 3996214 h 4340073"/>
              <a:gd name="connsiteX158" fmla="*/ 1027318 w 2684164"/>
              <a:gd name="connsiteY158" fmla="*/ 4034314 h 4340073"/>
              <a:gd name="connsiteX159" fmla="*/ 1060179 w 2684164"/>
              <a:gd name="connsiteY159" fmla="*/ 4120039 h 4340073"/>
              <a:gd name="connsiteX160" fmla="*/ 1136856 w 2684164"/>
              <a:gd name="connsiteY160" fmla="*/ 4154329 h 4340073"/>
              <a:gd name="connsiteX161" fmla="*/ 1166383 w 2684164"/>
              <a:gd name="connsiteY161" fmla="*/ 4216241 h 4340073"/>
              <a:gd name="connsiteX162" fmla="*/ 1203054 w 2684164"/>
              <a:gd name="connsiteY162" fmla="*/ 4211479 h 4340073"/>
              <a:gd name="connsiteX163" fmla="*/ 1246393 w 2684164"/>
              <a:gd name="connsiteY163" fmla="*/ 4259581 h 4340073"/>
              <a:gd name="connsiteX164" fmla="*/ 1309258 w 2684164"/>
              <a:gd name="connsiteY164" fmla="*/ 4340067 h 4340073"/>
              <a:gd name="connsiteX165" fmla="*/ 1337833 w 2684164"/>
              <a:gd name="connsiteY165" fmla="*/ 4288631 h 4340073"/>
              <a:gd name="connsiteX166" fmla="*/ 1334023 w 2684164"/>
              <a:gd name="connsiteY166" fmla="*/ 4254342 h 4340073"/>
              <a:gd name="connsiteX167" fmla="*/ 1405938 w 2684164"/>
              <a:gd name="connsiteY167" fmla="*/ 4201002 h 4340073"/>
              <a:gd name="connsiteX168" fmla="*/ 1407842 w 2684164"/>
              <a:gd name="connsiteY168" fmla="*/ 4185285 h 4340073"/>
              <a:gd name="connsiteX169" fmla="*/ 1426098 w 2684164"/>
              <a:gd name="connsiteY169" fmla="*/ 4198779 h 4340073"/>
              <a:gd name="connsiteX170" fmla="*/ 1480708 w 2684164"/>
              <a:gd name="connsiteY170" fmla="*/ 4174014 h 4340073"/>
              <a:gd name="connsiteX171" fmla="*/ 1545478 w 2684164"/>
              <a:gd name="connsiteY171" fmla="*/ 4156234 h 4340073"/>
              <a:gd name="connsiteX172" fmla="*/ 1582308 w 2684164"/>
              <a:gd name="connsiteY172" fmla="*/ 4113689 h 4340073"/>
              <a:gd name="connsiteX173" fmla="*/ 1617868 w 2684164"/>
              <a:gd name="connsiteY173" fmla="*/ 4078129 h 4340073"/>
              <a:gd name="connsiteX174" fmla="*/ 1695973 w 2684164"/>
              <a:gd name="connsiteY174" fmla="*/ 4055904 h 4340073"/>
              <a:gd name="connsiteX175" fmla="*/ 1781698 w 2684164"/>
              <a:gd name="connsiteY175" fmla="*/ 4020344 h 4340073"/>
              <a:gd name="connsiteX176" fmla="*/ 1895998 w 2684164"/>
              <a:gd name="connsiteY176" fmla="*/ 3973354 h 4340073"/>
              <a:gd name="connsiteX177" fmla="*/ 1979818 w 2684164"/>
              <a:gd name="connsiteY177" fmla="*/ 3925729 h 4340073"/>
              <a:gd name="connsiteX178" fmla="*/ 2071258 w 2684164"/>
              <a:gd name="connsiteY178" fmla="*/ 3869214 h 4340073"/>
              <a:gd name="connsiteX179" fmla="*/ 2145553 w 2684164"/>
              <a:gd name="connsiteY179" fmla="*/ 3781584 h 4340073"/>
              <a:gd name="connsiteX180" fmla="*/ 2172223 w 2684164"/>
              <a:gd name="connsiteY180" fmla="*/ 3703479 h 4340073"/>
              <a:gd name="connsiteX181" fmla="*/ 2183653 w 2684164"/>
              <a:gd name="connsiteY181" fmla="*/ 3649504 h 4340073"/>
              <a:gd name="connsiteX182" fmla="*/ 2109993 w 2684164"/>
              <a:gd name="connsiteY182" fmla="*/ 3613309 h 4340073"/>
              <a:gd name="connsiteX183" fmla="*/ 2132853 w 2684164"/>
              <a:gd name="connsiteY183" fmla="*/ 3659029 h 4340073"/>
              <a:gd name="connsiteX184" fmla="*/ 2115073 w 2684164"/>
              <a:gd name="connsiteY184" fmla="*/ 3690779 h 4340073"/>
              <a:gd name="connsiteX185" fmla="*/ 2096023 w 2684164"/>
              <a:gd name="connsiteY185" fmla="*/ 3649504 h 4340073"/>
              <a:gd name="connsiteX186" fmla="*/ 2038873 w 2684164"/>
              <a:gd name="connsiteY186" fmla="*/ 3659029 h 4340073"/>
              <a:gd name="connsiteX187" fmla="*/ 2045858 w 2684164"/>
              <a:gd name="connsiteY187" fmla="*/ 3693954 h 4340073"/>
              <a:gd name="connsiteX188" fmla="*/ 2048398 w 2684164"/>
              <a:gd name="connsiteY188" fmla="*/ 3725704 h 4340073"/>
              <a:gd name="connsiteX189" fmla="*/ 2086498 w 2684164"/>
              <a:gd name="connsiteY189" fmla="*/ 3762534 h 4340073"/>
              <a:gd name="connsiteX190" fmla="*/ 2078878 w 2684164"/>
              <a:gd name="connsiteY190" fmla="*/ 3820954 h 4340073"/>
              <a:gd name="connsiteX191" fmla="*/ 2028078 w 2684164"/>
              <a:gd name="connsiteY191" fmla="*/ 3803809 h 4340073"/>
              <a:gd name="connsiteX192" fmla="*/ 2042048 w 2684164"/>
              <a:gd name="connsiteY192" fmla="*/ 3792379 h 4340073"/>
              <a:gd name="connsiteX193" fmla="*/ 1987438 w 2684164"/>
              <a:gd name="connsiteY193" fmla="*/ 3676174 h 4340073"/>
              <a:gd name="connsiteX194" fmla="*/ 1964578 w 2684164"/>
              <a:gd name="connsiteY194" fmla="*/ 3653314 h 4340073"/>
              <a:gd name="connsiteX195" fmla="*/ 1972198 w 2684164"/>
              <a:gd name="connsiteY195" fmla="*/ 3607594 h 4340073"/>
              <a:gd name="connsiteX196" fmla="*/ 2017918 w 2684164"/>
              <a:gd name="connsiteY196" fmla="*/ 3599974 h 4340073"/>
              <a:gd name="connsiteX197" fmla="*/ 2025538 w 2684164"/>
              <a:gd name="connsiteY197" fmla="*/ 3546634 h 4340073"/>
              <a:gd name="connsiteX198" fmla="*/ 2056018 w 2684164"/>
              <a:gd name="connsiteY198" fmla="*/ 3554254 h 4340073"/>
              <a:gd name="connsiteX199" fmla="*/ 2086498 w 2684164"/>
              <a:gd name="connsiteY199" fmla="*/ 3516154 h 4340073"/>
              <a:gd name="connsiteX200" fmla="*/ 2116978 w 2684164"/>
              <a:gd name="connsiteY200" fmla="*/ 3485674 h 4340073"/>
              <a:gd name="connsiteX201" fmla="*/ 2132218 w 2684164"/>
              <a:gd name="connsiteY201" fmla="*/ 3462814 h 4340073"/>
              <a:gd name="connsiteX202" fmla="*/ 2162698 w 2684164"/>
              <a:gd name="connsiteY202" fmla="*/ 3439954 h 4340073"/>
              <a:gd name="connsiteX203" fmla="*/ 2231278 w 2684164"/>
              <a:gd name="connsiteY203" fmla="*/ 3348514 h 4340073"/>
              <a:gd name="connsiteX204" fmla="*/ 2238898 w 2684164"/>
              <a:gd name="connsiteY204" fmla="*/ 3318034 h 4340073"/>
              <a:gd name="connsiteX205" fmla="*/ 2261758 w 2684164"/>
              <a:gd name="connsiteY205" fmla="*/ 3257074 h 4340073"/>
              <a:gd name="connsiteX206" fmla="*/ 2269378 w 2684164"/>
              <a:gd name="connsiteY206" fmla="*/ 3211354 h 4340073"/>
              <a:gd name="connsiteX207" fmla="*/ 2292238 w 2684164"/>
              <a:gd name="connsiteY207" fmla="*/ 3165634 h 4340073"/>
              <a:gd name="connsiteX208" fmla="*/ 2307478 w 2684164"/>
              <a:gd name="connsiteY208" fmla="*/ 3127534 h 4340073"/>
              <a:gd name="connsiteX209" fmla="*/ 2345578 w 2684164"/>
              <a:gd name="connsiteY209" fmla="*/ 3112294 h 4340073"/>
              <a:gd name="connsiteX210" fmla="*/ 2368438 w 2684164"/>
              <a:gd name="connsiteY210" fmla="*/ 3097054 h 4340073"/>
              <a:gd name="connsiteX211" fmla="*/ 2487977 w 2684164"/>
              <a:gd name="connsiteY211" fmla="*/ 3067050 h 4340073"/>
              <a:gd name="connsiteX212" fmla="*/ 2586085 w 2684164"/>
              <a:gd name="connsiteY212" fmla="*/ 3063717 h 4340073"/>
              <a:gd name="connsiteX213" fmla="*/ 2678476 w 2684164"/>
              <a:gd name="connsiteY213" fmla="*/ 3054668 h 4340073"/>
              <a:gd name="connsiteX0" fmla="*/ 2678476 w 2684164"/>
              <a:gd name="connsiteY0" fmla="*/ 3054668 h 4340073"/>
              <a:gd name="connsiteX1" fmla="*/ 2673238 w 2684164"/>
              <a:gd name="connsiteY1" fmla="*/ 3028474 h 4340073"/>
              <a:gd name="connsiteX2" fmla="*/ 2665618 w 2684164"/>
              <a:gd name="connsiteY2" fmla="*/ 2975134 h 4340073"/>
              <a:gd name="connsiteX3" fmla="*/ 2623708 w 2684164"/>
              <a:gd name="connsiteY3" fmla="*/ 2967038 h 4340073"/>
              <a:gd name="connsiteX4" fmla="*/ 2560367 w 2684164"/>
              <a:gd name="connsiteY4" fmla="*/ 2966561 h 4340073"/>
              <a:gd name="connsiteX5" fmla="*/ 2519410 w 2684164"/>
              <a:gd name="connsiteY5" fmla="*/ 2908936 h 4340073"/>
              <a:gd name="connsiteX6" fmla="*/ 2457021 w 2684164"/>
              <a:gd name="connsiteY6" fmla="*/ 2905601 h 4340073"/>
              <a:gd name="connsiteX7" fmla="*/ 2410349 w 2684164"/>
              <a:gd name="connsiteY7" fmla="*/ 2889885 h 4340073"/>
              <a:gd name="connsiteX8" fmla="*/ 2376058 w 2684164"/>
              <a:gd name="connsiteY8" fmla="*/ 2876074 h 4340073"/>
              <a:gd name="connsiteX9" fmla="*/ 2347960 w 2684164"/>
              <a:gd name="connsiteY9" fmla="*/ 2856071 h 4340073"/>
              <a:gd name="connsiteX10" fmla="*/ 2293190 w 2684164"/>
              <a:gd name="connsiteY10" fmla="*/ 2824163 h 4340073"/>
              <a:gd name="connsiteX11" fmla="*/ 2218895 w 2684164"/>
              <a:gd name="connsiteY11" fmla="*/ 2864167 h 4340073"/>
              <a:gd name="connsiteX12" fmla="*/ 2178414 w 2684164"/>
              <a:gd name="connsiteY12" fmla="*/ 2825116 h 4340073"/>
              <a:gd name="connsiteX13" fmla="*/ 2143172 w 2684164"/>
              <a:gd name="connsiteY13" fmla="*/ 2746058 h 4340073"/>
              <a:gd name="connsiteX14" fmla="*/ 2123646 w 2684164"/>
              <a:gd name="connsiteY14" fmla="*/ 2684621 h 4340073"/>
              <a:gd name="connsiteX15" fmla="*/ 2105549 w 2684164"/>
              <a:gd name="connsiteY15" fmla="*/ 2649379 h 4340073"/>
              <a:gd name="connsiteX16" fmla="*/ 2104119 w 2684164"/>
              <a:gd name="connsiteY16" fmla="*/ 2600801 h 4340073"/>
              <a:gd name="connsiteX17" fmla="*/ 2026490 w 2684164"/>
              <a:gd name="connsiteY17" fmla="*/ 2686051 h 4340073"/>
              <a:gd name="connsiteX18" fmla="*/ 1959340 w 2684164"/>
              <a:gd name="connsiteY18" fmla="*/ 2754154 h 4340073"/>
              <a:gd name="connsiteX19" fmla="*/ 1912191 w 2684164"/>
              <a:gd name="connsiteY19" fmla="*/ 2713196 h 4340073"/>
              <a:gd name="connsiteX20" fmla="*/ 1775507 w 2684164"/>
              <a:gd name="connsiteY20" fmla="*/ 2699862 h 4340073"/>
              <a:gd name="connsiteX21" fmla="*/ 1677399 w 2684164"/>
              <a:gd name="connsiteY21" fmla="*/ 2689860 h 4340073"/>
              <a:gd name="connsiteX22" fmla="*/ 1606915 w 2684164"/>
              <a:gd name="connsiteY22" fmla="*/ 2582229 h 4340073"/>
              <a:gd name="connsiteX23" fmla="*/ 1542145 w 2684164"/>
              <a:gd name="connsiteY23" fmla="*/ 2584133 h 4340073"/>
              <a:gd name="connsiteX24" fmla="*/ 1517379 w 2684164"/>
              <a:gd name="connsiteY24" fmla="*/ 2563654 h 4340073"/>
              <a:gd name="connsiteX25" fmla="*/ 1469278 w 2684164"/>
              <a:gd name="connsiteY25" fmla="*/ 2381726 h 4340073"/>
              <a:gd name="connsiteX26" fmla="*/ 1438798 w 2684164"/>
              <a:gd name="connsiteY26" fmla="*/ 2289334 h 4340073"/>
              <a:gd name="connsiteX27" fmla="*/ 1400698 w 2684164"/>
              <a:gd name="connsiteY27" fmla="*/ 2220754 h 4340073"/>
              <a:gd name="connsiteX28" fmla="*/ 1385458 w 2684164"/>
              <a:gd name="connsiteY28" fmla="*/ 2197894 h 4340073"/>
              <a:gd name="connsiteX29" fmla="*/ 1374981 w 2684164"/>
              <a:gd name="connsiteY29" fmla="*/ 2152651 h 4340073"/>
              <a:gd name="connsiteX30" fmla="*/ 1369742 w 2684164"/>
              <a:gd name="connsiteY30" fmla="*/ 2052162 h 4340073"/>
              <a:gd name="connsiteX31" fmla="*/ 1384030 w 2684164"/>
              <a:gd name="connsiteY31" fmla="*/ 1982630 h 4340073"/>
              <a:gd name="connsiteX32" fmla="*/ 1315926 w 2684164"/>
              <a:gd name="connsiteY32" fmla="*/ 1917859 h 4340073"/>
              <a:gd name="connsiteX33" fmla="*/ 1282588 w 2684164"/>
              <a:gd name="connsiteY33" fmla="*/ 1912621 h 4340073"/>
              <a:gd name="connsiteX34" fmla="*/ 1184957 w 2684164"/>
              <a:gd name="connsiteY34" fmla="*/ 1853089 h 4340073"/>
              <a:gd name="connsiteX35" fmla="*/ 1126856 w 2684164"/>
              <a:gd name="connsiteY35" fmla="*/ 1863567 h 4340073"/>
              <a:gd name="connsiteX36" fmla="*/ 1074467 w 2684164"/>
              <a:gd name="connsiteY36" fmla="*/ 1897379 h 4340073"/>
              <a:gd name="connsiteX37" fmla="*/ 1025413 w 2684164"/>
              <a:gd name="connsiteY37" fmla="*/ 1923098 h 4340073"/>
              <a:gd name="connsiteX38" fmla="*/ 958738 w 2684164"/>
              <a:gd name="connsiteY38" fmla="*/ 1984058 h 4340073"/>
              <a:gd name="connsiteX39" fmla="*/ 909684 w 2684164"/>
              <a:gd name="connsiteY39" fmla="*/ 1941672 h 4340073"/>
              <a:gd name="connsiteX40" fmla="*/ 854917 w 2684164"/>
              <a:gd name="connsiteY40" fmla="*/ 1915002 h 4340073"/>
              <a:gd name="connsiteX41" fmla="*/ 823960 w 2684164"/>
              <a:gd name="connsiteY41" fmla="*/ 1889284 h 4340073"/>
              <a:gd name="connsiteX42" fmla="*/ 800624 w 2684164"/>
              <a:gd name="connsiteY42" fmla="*/ 1846898 h 4340073"/>
              <a:gd name="connsiteX43" fmla="*/ 814912 w 2684164"/>
              <a:gd name="connsiteY43" fmla="*/ 1789748 h 4340073"/>
              <a:gd name="connsiteX44" fmla="*/ 804433 w 2684164"/>
              <a:gd name="connsiteY44" fmla="*/ 1720215 h 4340073"/>
              <a:gd name="connsiteX45" fmla="*/ 783955 w 2684164"/>
              <a:gd name="connsiteY45" fmla="*/ 1625441 h 4340073"/>
              <a:gd name="connsiteX46" fmla="*/ 760141 w 2684164"/>
              <a:gd name="connsiteY46" fmla="*/ 1635919 h 4340073"/>
              <a:gd name="connsiteX47" fmla="*/ 701563 w 2684164"/>
              <a:gd name="connsiteY47" fmla="*/ 1571626 h 4340073"/>
              <a:gd name="connsiteX48" fmla="*/ 730138 w 2684164"/>
              <a:gd name="connsiteY48" fmla="*/ 1519714 h 4340073"/>
              <a:gd name="connsiteX49" fmla="*/ 777763 w 2684164"/>
              <a:gd name="connsiteY49" fmla="*/ 1455420 h 4340073"/>
              <a:gd name="connsiteX50" fmla="*/ 775858 w 2684164"/>
              <a:gd name="connsiteY50" fmla="*/ 1429227 h 4340073"/>
              <a:gd name="connsiteX51" fmla="*/ 818721 w 2684164"/>
              <a:gd name="connsiteY51" fmla="*/ 1375409 h 4340073"/>
              <a:gd name="connsiteX52" fmla="*/ 826818 w 2684164"/>
              <a:gd name="connsiteY52" fmla="*/ 1282542 h 4340073"/>
              <a:gd name="connsiteX53" fmla="*/ 812529 w 2684164"/>
              <a:gd name="connsiteY53" fmla="*/ 1198721 h 4340073"/>
              <a:gd name="connsiteX54" fmla="*/ 780144 w 2684164"/>
              <a:gd name="connsiteY54" fmla="*/ 1151573 h 4340073"/>
              <a:gd name="connsiteX55" fmla="*/ 761571 w 2684164"/>
              <a:gd name="connsiteY55" fmla="*/ 1070134 h 4340073"/>
              <a:gd name="connsiteX56" fmla="*/ 805387 w 2684164"/>
              <a:gd name="connsiteY56" fmla="*/ 1034892 h 4340073"/>
              <a:gd name="connsiteX57" fmla="*/ 808720 w 2684164"/>
              <a:gd name="connsiteY57" fmla="*/ 976789 h 4340073"/>
              <a:gd name="connsiteX58" fmla="*/ 821102 w 2684164"/>
              <a:gd name="connsiteY58" fmla="*/ 901065 h 4340073"/>
              <a:gd name="connsiteX59" fmla="*/ 830151 w 2684164"/>
              <a:gd name="connsiteY59" fmla="*/ 833914 h 4340073"/>
              <a:gd name="connsiteX60" fmla="*/ 844915 w 2684164"/>
              <a:gd name="connsiteY60" fmla="*/ 795814 h 4340073"/>
              <a:gd name="connsiteX61" fmla="*/ 860154 w 2684164"/>
              <a:gd name="connsiteY61" fmla="*/ 762475 h 4340073"/>
              <a:gd name="connsiteX62" fmla="*/ 833961 w 2684164"/>
              <a:gd name="connsiteY62" fmla="*/ 696754 h 4340073"/>
              <a:gd name="connsiteX63" fmla="*/ 818245 w 2684164"/>
              <a:gd name="connsiteY63" fmla="*/ 573405 h 4340073"/>
              <a:gd name="connsiteX64" fmla="*/ 787764 w 2684164"/>
              <a:gd name="connsiteY64" fmla="*/ 536259 h 4340073"/>
              <a:gd name="connsiteX65" fmla="*/ 770143 w 2684164"/>
              <a:gd name="connsiteY65" fmla="*/ 505777 h 4340073"/>
              <a:gd name="connsiteX66" fmla="*/ 747283 w 2684164"/>
              <a:gd name="connsiteY66" fmla="*/ 430054 h 4340073"/>
              <a:gd name="connsiteX67" fmla="*/ 720137 w 2684164"/>
              <a:gd name="connsiteY67" fmla="*/ 349091 h 4340073"/>
              <a:gd name="connsiteX68" fmla="*/ 732519 w 2684164"/>
              <a:gd name="connsiteY68" fmla="*/ 321469 h 4340073"/>
              <a:gd name="connsiteX69" fmla="*/ 729187 w 2684164"/>
              <a:gd name="connsiteY69" fmla="*/ 256223 h 4340073"/>
              <a:gd name="connsiteX70" fmla="*/ 710137 w 2684164"/>
              <a:gd name="connsiteY70" fmla="*/ 241935 h 4340073"/>
              <a:gd name="connsiteX71" fmla="*/ 702040 w 2684164"/>
              <a:gd name="connsiteY71" fmla="*/ 171451 h 4340073"/>
              <a:gd name="connsiteX72" fmla="*/ 668226 w 2684164"/>
              <a:gd name="connsiteY72" fmla="*/ 120015 h 4340073"/>
              <a:gd name="connsiteX73" fmla="*/ 679180 w 2684164"/>
              <a:gd name="connsiteY73" fmla="*/ 70485 h 4340073"/>
              <a:gd name="connsiteX74" fmla="*/ 650127 w 2684164"/>
              <a:gd name="connsiteY74" fmla="*/ 0 h 4340073"/>
              <a:gd name="connsiteX75" fmla="*/ 605837 w 2684164"/>
              <a:gd name="connsiteY75" fmla="*/ 10001 h 4340073"/>
              <a:gd name="connsiteX76" fmla="*/ 535352 w 2684164"/>
              <a:gd name="connsiteY76" fmla="*/ 85249 h 4340073"/>
              <a:gd name="connsiteX77" fmla="*/ 552497 w 2684164"/>
              <a:gd name="connsiteY77" fmla="*/ 158591 h 4340073"/>
              <a:gd name="connsiteX78" fmla="*/ 545831 w 2684164"/>
              <a:gd name="connsiteY78" fmla="*/ 234792 h 4340073"/>
              <a:gd name="connsiteX79" fmla="*/ 498205 w 2684164"/>
              <a:gd name="connsiteY79" fmla="*/ 313373 h 4340073"/>
              <a:gd name="connsiteX80" fmla="*/ 453913 w 2684164"/>
              <a:gd name="connsiteY80" fmla="*/ 408147 h 4340073"/>
              <a:gd name="connsiteX81" fmla="*/ 361044 w 2684164"/>
              <a:gd name="connsiteY81" fmla="*/ 381476 h 4340073"/>
              <a:gd name="connsiteX82" fmla="*/ 293418 w 2684164"/>
              <a:gd name="connsiteY82" fmla="*/ 441960 h 4340073"/>
              <a:gd name="connsiteX83" fmla="*/ 263413 w 2684164"/>
              <a:gd name="connsiteY83" fmla="*/ 513874 h 4340073"/>
              <a:gd name="connsiteX84" fmla="*/ 314848 w 2684164"/>
              <a:gd name="connsiteY84" fmla="*/ 574834 h 4340073"/>
              <a:gd name="connsiteX85" fmla="*/ 228646 w 2684164"/>
              <a:gd name="connsiteY85" fmla="*/ 711995 h 4340073"/>
              <a:gd name="connsiteX86" fmla="*/ 255318 w 2684164"/>
              <a:gd name="connsiteY86" fmla="*/ 758667 h 4340073"/>
              <a:gd name="connsiteX87" fmla="*/ 241029 w 2684164"/>
              <a:gd name="connsiteY87" fmla="*/ 834390 h 4340073"/>
              <a:gd name="connsiteX88" fmla="*/ 295798 w 2684164"/>
              <a:gd name="connsiteY88" fmla="*/ 849630 h 4340073"/>
              <a:gd name="connsiteX89" fmla="*/ 343899 w 2684164"/>
              <a:gd name="connsiteY89" fmla="*/ 872966 h 4340073"/>
              <a:gd name="connsiteX90" fmla="*/ 317230 w 2684164"/>
              <a:gd name="connsiteY90" fmla="*/ 957263 h 4340073"/>
              <a:gd name="connsiteX91" fmla="*/ 314849 w 2684164"/>
              <a:gd name="connsiteY91" fmla="*/ 1051560 h 4340073"/>
              <a:gd name="connsiteX92" fmla="*/ 231506 w 2684164"/>
              <a:gd name="connsiteY92" fmla="*/ 1096803 h 4340073"/>
              <a:gd name="connsiteX93" fmla="*/ 152447 w 2684164"/>
              <a:gd name="connsiteY93" fmla="*/ 1095376 h 4340073"/>
              <a:gd name="connsiteX94" fmla="*/ 159114 w 2684164"/>
              <a:gd name="connsiteY94" fmla="*/ 1245395 h 4340073"/>
              <a:gd name="connsiteX95" fmla="*/ 221503 w 2684164"/>
              <a:gd name="connsiteY95" fmla="*/ 1283494 h 4340073"/>
              <a:gd name="connsiteX96" fmla="*/ 210073 w 2684164"/>
              <a:gd name="connsiteY96" fmla="*/ 1344454 h 4340073"/>
              <a:gd name="connsiteX97" fmla="*/ 292464 w 2684164"/>
              <a:gd name="connsiteY97" fmla="*/ 1416368 h 4340073"/>
              <a:gd name="connsiteX98" fmla="*/ 272938 w 2684164"/>
              <a:gd name="connsiteY98" fmla="*/ 1466374 h 4340073"/>
              <a:gd name="connsiteX99" fmla="*/ 237219 w 2684164"/>
              <a:gd name="connsiteY99" fmla="*/ 1567339 h 4340073"/>
              <a:gd name="connsiteX100" fmla="*/ 212455 w 2684164"/>
              <a:gd name="connsiteY100" fmla="*/ 1594485 h 4340073"/>
              <a:gd name="connsiteX101" fmla="*/ 152923 w 2684164"/>
              <a:gd name="connsiteY101" fmla="*/ 1602105 h 4340073"/>
              <a:gd name="connsiteX102" fmla="*/ 96249 w 2684164"/>
              <a:gd name="connsiteY102" fmla="*/ 1652111 h 4340073"/>
              <a:gd name="connsiteX103" fmla="*/ 35289 w 2684164"/>
              <a:gd name="connsiteY103" fmla="*/ 1684497 h 4340073"/>
              <a:gd name="connsiteX104" fmla="*/ 11001 w 2684164"/>
              <a:gd name="connsiteY104" fmla="*/ 1750219 h 4340073"/>
              <a:gd name="connsiteX105" fmla="*/ 523 w 2684164"/>
              <a:gd name="connsiteY105" fmla="*/ 1875473 h 4340073"/>
              <a:gd name="connsiteX106" fmla="*/ 29098 w 2684164"/>
              <a:gd name="connsiteY106" fmla="*/ 1938814 h 4340073"/>
              <a:gd name="connsiteX107" fmla="*/ 79104 w 2684164"/>
              <a:gd name="connsiteY107" fmla="*/ 1993107 h 4340073"/>
              <a:gd name="connsiteX108" fmla="*/ 166258 w 2684164"/>
              <a:gd name="connsiteY108" fmla="*/ 2037874 h 4340073"/>
              <a:gd name="connsiteX109" fmla="*/ 241505 w 2684164"/>
              <a:gd name="connsiteY109" fmla="*/ 2100263 h 4340073"/>
              <a:gd name="connsiteX110" fmla="*/ 265318 w 2684164"/>
              <a:gd name="connsiteY110" fmla="*/ 2182654 h 4340073"/>
              <a:gd name="connsiteX111" fmla="*/ 318182 w 2684164"/>
              <a:gd name="connsiteY111" fmla="*/ 2265045 h 4340073"/>
              <a:gd name="connsiteX112" fmla="*/ 443436 w 2684164"/>
              <a:gd name="connsiteY112" fmla="*/ 2258854 h 4340073"/>
              <a:gd name="connsiteX113" fmla="*/ 472010 w 2684164"/>
              <a:gd name="connsiteY113" fmla="*/ 2296954 h 4340073"/>
              <a:gd name="connsiteX114" fmla="*/ 510111 w 2684164"/>
              <a:gd name="connsiteY114" fmla="*/ 2330292 h 4340073"/>
              <a:gd name="connsiteX115" fmla="*/ 541067 w 2684164"/>
              <a:gd name="connsiteY115" fmla="*/ 2318385 h 4340073"/>
              <a:gd name="connsiteX116" fmla="*/ 564403 w 2684164"/>
              <a:gd name="connsiteY116" fmla="*/ 2392680 h 4340073"/>
              <a:gd name="connsiteX117" fmla="*/ 543448 w 2684164"/>
              <a:gd name="connsiteY117" fmla="*/ 2461737 h 4340073"/>
              <a:gd name="connsiteX118" fmla="*/ 497728 w 2684164"/>
              <a:gd name="connsiteY118" fmla="*/ 2511267 h 4340073"/>
              <a:gd name="connsiteX119" fmla="*/ 499633 w 2684164"/>
              <a:gd name="connsiteY119" fmla="*/ 2549843 h 4340073"/>
              <a:gd name="connsiteX120" fmla="*/ 491061 w 2684164"/>
              <a:gd name="connsiteY120" fmla="*/ 2611279 h 4340073"/>
              <a:gd name="connsiteX121" fmla="*/ 524398 w 2684164"/>
              <a:gd name="connsiteY121" fmla="*/ 2648902 h 4340073"/>
              <a:gd name="connsiteX122" fmla="*/ 532018 w 2684164"/>
              <a:gd name="connsiteY122" fmla="*/ 2681764 h 4340073"/>
              <a:gd name="connsiteX123" fmla="*/ 564879 w 2684164"/>
              <a:gd name="connsiteY123" fmla="*/ 2642236 h 4340073"/>
              <a:gd name="connsiteX124" fmla="*/ 598217 w 2684164"/>
              <a:gd name="connsiteY124" fmla="*/ 2584610 h 4340073"/>
              <a:gd name="connsiteX125" fmla="*/ 655366 w 2684164"/>
              <a:gd name="connsiteY125" fmla="*/ 2589848 h 4340073"/>
              <a:gd name="connsiteX126" fmla="*/ 717279 w 2684164"/>
              <a:gd name="connsiteY126" fmla="*/ 2680812 h 4340073"/>
              <a:gd name="connsiteX127" fmla="*/ 755855 w 2684164"/>
              <a:gd name="connsiteY127" fmla="*/ 2739390 h 4340073"/>
              <a:gd name="connsiteX128" fmla="*/ 713945 w 2684164"/>
              <a:gd name="connsiteY128" fmla="*/ 2816067 h 4340073"/>
              <a:gd name="connsiteX129" fmla="*/ 642032 w 2684164"/>
              <a:gd name="connsiteY129" fmla="*/ 2851785 h 4340073"/>
              <a:gd name="connsiteX130" fmla="*/ 592978 w 2684164"/>
              <a:gd name="connsiteY130" fmla="*/ 2914174 h 4340073"/>
              <a:gd name="connsiteX131" fmla="*/ 526779 w 2684164"/>
              <a:gd name="connsiteY131" fmla="*/ 2938462 h 4340073"/>
              <a:gd name="connsiteX132" fmla="*/ 497252 w 2684164"/>
              <a:gd name="connsiteY132" fmla="*/ 2980373 h 4340073"/>
              <a:gd name="connsiteX133" fmla="*/ 527732 w 2684164"/>
              <a:gd name="connsiteY133" fmla="*/ 3081814 h 4340073"/>
              <a:gd name="connsiteX134" fmla="*/ 533923 w 2684164"/>
              <a:gd name="connsiteY134" fmla="*/ 3220403 h 4340073"/>
              <a:gd name="connsiteX135" fmla="*/ 588692 w 2684164"/>
              <a:gd name="connsiteY135" fmla="*/ 3276601 h 4340073"/>
              <a:gd name="connsiteX136" fmla="*/ 614886 w 2684164"/>
              <a:gd name="connsiteY136" fmla="*/ 3342323 h 4340073"/>
              <a:gd name="connsiteX137" fmla="*/ 586311 w 2684164"/>
              <a:gd name="connsiteY137" fmla="*/ 3392329 h 4340073"/>
              <a:gd name="connsiteX138" fmla="*/ 586310 w 2684164"/>
              <a:gd name="connsiteY138" fmla="*/ 3450432 h 4340073"/>
              <a:gd name="connsiteX139" fmla="*/ 562498 w 2684164"/>
              <a:gd name="connsiteY139" fmla="*/ 3493294 h 4340073"/>
              <a:gd name="connsiteX140" fmla="*/ 546781 w 2684164"/>
              <a:gd name="connsiteY140" fmla="*/ 3561398 h 4340073"/>
              <a:gd name="connsiteX141" fmla="*/ 538686 w 2684164"/>
              <a:gd name="connsiteY141" fmla="*/ 3611404 h 4340073"/>
              <a:gd name="connsiteX142" fmla="*/ 519635 w 2684164"/>
              <a:gd name="connsiteY142" fmla="*/ 3654266 h 4340073"/>
              <a:gd name="connsiteX143" fmla="*/ 547258 w 2684164"/>
              <a:gd name="connsiteY143" fmla="*/ 3685223 h 4340073"/>
              <a:gd name="connsiteX144" fmla="*/ 600598 w 2684164"/>
              <a:gd name="connsiteY144" fmla="*/ 3699034 h 4340073"/>
              <a:gd name="connsiteX145" fmla="*/ 659653 w 2684164"/>
              <a:gd name="connsiteY145" fmla="*/ 3678556 h 4340073"/>
              <a:gd name="connsiteX146" fmla="*/ 661558 w 2684164"/>
              <a:gd name="connsiteY146" fmla="*/ 3725703 h 4340073"/>
              <a:gd name="connsiteX147" fmla="*/ 717279 w 2684164"/>
              <a:gd name="connsiteY147" fmla="*/ 3725704 h 4340073"/>
              <a:gd name="connsiteX148" fmla="*/ 781573 w 2684164"/>
              <a:gd name="connsiteY148" fmla="*/ 3743801 h 4340073"/>
              <a:gd name="connsiteX149" fmla="*/ 807767 w 2684164"/>
              <a:gd name="connsiteY149" fmla="*/ 3792379 h 4340073"/>
              <a:gd name="connsiteX150" fmla="*/ 844438 w 2684164"/>
              <a:gd name="connsiteY150" fmla="*/ 3798094 h 4340073"/>
              <a:gd name="connsiteX151" fmla="*/ 872061 w 2684164"/>
              <a:gd name="connsiteY151" fmla="*/ 3815716 h 4340073"/>
              <a:gd name="connsiteX152" fmla="*/ 890158 w 2684164"/>
              <a:gd name="connsiteY152" fmla="*/ 3836194 h 4340073"/>
              <a:gd name="connsiteX153" fmla="*/ 897778 w 2684164"/>
              <a:gd name="connsiteY153" fmla="*/ 3866674 h 4340073"/>
              <a:gd name="connsiteX154" fmla="*/ 913018 w 2684164"/>
              <a:gd name="connsiteY154" fmla="*/ 3889534 h 4340073"/>
              <a:gd name="connsiteX155" fmla="*/ 957309 w 2684164"/>
              <a:gd name="connsiteY155" fmla="*/ 3922872 h 4340073"/>
              <a:gd name="connsiteX156" fmla="*/ 989218 w 2684164"/>
              <a:gd name="connsiteY156" fmla="*/ 3973354 h 4340073"/>
              <a:gd name="connsiteX157" fmla="*/ 1004458 w 2684164"/>
              <a:gd name="connsiteY157" fmla="*/ 3996214 h 4340073"/>
              <a:gd name="connsiteX158" fmla="*/ 1027318 w 2684164"/>
              <a:gd name="connsiteY158" fmla="*/ 4034314 h 4340073"/>
              <a:gd name="connsiteX159" fmla="*/ 1060179 w 2684164"/>
              <a:gd name="connsiteY159" fmla="*/ 4120039 h 4340073"/>
              <a:gd name="connsiteX160" fmla="*/ 1136856 w 2684164"/>
              <a:gd name="connsiteY160" fmla="*/ 4154329 h 4340073"/>
              <a:gd name="connsiteX161" fmla="*/ 1166383 w 2684164"/>
              <a:gd name="connsiteY161" fmla="*/ 4216241 h 4340073"/>
              <a:gd name="connsiteX162" fmla="*/ 1203054 w 2684164"/>
              <a:gd name="connsiteY162" fmla="*/ 4211479 h 4340073"/>
              <a:gd name="connsiteX163" fmla="*/ 1246393 w 2684164"/>
              <a:gd name="connsiteY163" fmla="*/ 4259581 h 4340073"/>
              <a:gd name="connsiteX164" fmla="*/ 1309258 w 2684164"/>
              <a:gd name="connsiteY164" fmla="*/ 4340067 h 4340073"/>
              <a:gd name="connsiteX165" fmla="*/ 1337833 w 2684164"/>
              <a:gd name="connsiteY165" fmla="*/ 4288631 h 4340073"/>
              <a:gd name="connsiteX166" fmla="*/ 1334023 w 2684164"/>
              <a:gd name="connsiteY166" fmla="*/ 4254342 h 4340073"/>
              <a:gd name="connsiteX167" fmla="*/ 1405938 w 2684164"/>
              <a:gd name="connsiteY167" fmla="*/ 4201002 h 4340073"/>
              <a:gd name="connsiteX168" fmla="*/ 1407842 w 2684164"/>
              <a:gd name="connsiteY168" fmla="*/ 4185285 h 4340073"/>
              <a:gd name="connsiteX169" fmla="*/ 1426098 w 2684164"/>
              <a:gd name="connsiteY169" fmla="*/ 4198779 h 4340073"/>
              <a:gd name="connsiteX170" fmla="*/ 1480708 w 2684164"/>
              <a:gd name="connsiteY170" fmla="*/ 4174014 h 4340073"/>
              <a:gd name="connsiteX171" fmla="*/ 1545478 w 2684164"/>
              <a:gd name="connsiteY171" fmla="*/ 4156234 h 4340073"/>
              <a:gd name="connsiteX172" fmla="*/ 1582308 w 2684164"/>
              <a:gd name="connsiteY172" fmla="*/ 4113689 h 4340073"/>
              <a:gd name="connsiteX173" fmla="*/ 1617868 w 2684164"/>
              <a:gd name="connsiteY173" fmla="*/ 4078129 h 4340073"/>
              <a:gd name="connsiteX174" fmla="*/ 1695973 w 2684164"/>
              <a:gd name="connsiteY174" fmla="*/ 4055904 h 4340073"/>
              <a:gd name="connsiteX175" fmla="*/ 1781698 w 2684164"/>
              <a:gd name="connsiteY175" fmla="*/ 4020344 h 4340073"/>
              <a:gd name="connsiteX176" fmla="*/ 1895998 w 2684164"/>
              <a:gd name="connsiteY176" fmla="*/ 3973354 h 4340073"/>
              <a:gd name="connsiteX177" fmla="*/ 1979818 w 2684164"/>
              <a:gd name="connsiteY177" fmla="*/ 3925729 h 4340073"/>
              <a:gd name="connsiteX178" fmla="*/ 2071258 w 2684164"/>
              <a:gd name="connsiteY178" fmla="*/ 3869214 h 4340073"/>
              <a:gd name="connsiteX179" fmla="*/ 2145553 w 2684164"/>
              <a:gd name="connsiteY179" fmla="*/ 3781584 h 4340073"/>
              <a:gd name="connsiteX180" fmla="*/ 2172223 w 2684164"/>
              <a:gd name="connsiteY180" fmla="*/ 3703479 h 4340073"/>
              <a:gd name="connsiteX181" fmla="*/ 2183653 w 2684164"/>
              <a:gd name="connsiteY181" fmla="*/ 3649504 h 4340073"/>
              <a:gd name="connsiteX182" fmla="*/ 2109993 w 2684164"/>
              <a:gd name="connsiteY182" fmla="*/ 3613309 h 4340073"/>
              <a:gd name="connsiteX183" fmla="*/ 2132853 w 2684164"/>
              <a:gd name="connsiteY183" fmla="*/ 3659029 h 4340073"/>
              <a:gd name="connsiteX184" fmla="*/ 2115073 w 2684164"/>
              <a:gd name="connsiteY184" fmla="*/ 3690779 h 4340073"/>
              <a:gd name="connsiteX185" fmla="*/ 2096023 w 2684164"/>
              <a:gd name="connsiteY185" fmla="*/ 3649504 h 4340073"/>
              <a:gd name="connsiteX186" fmla="*/ 2038873 w 2684164"/>
              <a:gd name="connsiteY186" fmla="*/ 3659029 h 4340073"/>
              <a:gd name="connsiteX187" fmla="*/ 2045858 w 2684164"/>
              <a:gd name="connsiteY187" fmla="*/ 3693954 h 4340073"/>
              <a:gd name="connsiteX188" fmla="*/ 2048398 w 2684164"/>
              <a:gd name="connsiteY188" fmla="*/ 3725704 h 4340073"/>
              <a:gd name="connsiteX189" fmla="*/ 2086498 w 2684164"/>
              <a:gd name="connsiteY189" fmla="*/ 3762534 h 4340073"/>
              <a:gd name="connsiteX190" fmla="*/ 2078878 w 2684164"/>
              <a:gd name="connsiteY190" fmla="*/ 3820954 h 4340073"/>
              <a:gd name="connsiteX191" fmla="*/ 2028078 w 2684164"/>
              <a:gd name="connsiteY191" fmla="*/ 3803809 h 4340073"/>
              <a:gd name="connsiteX192" fmla="*/ 2042048 w 2684164"/>
              <a:gd name="connsiteY192" fmla="*/ 3792379 h 4340073"/>
              <a:gd name="connsiteX193" fmla="*/ 2010298 w 2684164"/>
              <a:gd name="connsiteY193" fmla="*/ 3725704 h 4340073"/>
              <a:gd name="connsiteX194" fmla="*/ 1987438 w 2684164"/>
              <a:gd name="connsiteY194" fmla="*/ 3676174 h 4340073"/>
              <a:gd name="connsiteX195" fmla="*/ 1964578 w 2684164"/>
              <a:gd name="connsiteY195" fmla="*/ 3653314 h 4340073"/>
              <a:gd name="connsiteX196" fmla="*/ 1972198 w 2684164"/>
              <a:gd name="connsiteY196" fmla="*/ 3607594 h 4340073"/>
              <a:gd name="connsiteX197" fmla="*/ 2017918 w 2684164"/>
              <a:gd name="connsiteY197" fmla="*/ 3599974 h 4340073"/>
              <a:gd name="connsiteX198" fmla="*/ 2025538 w 2684164"/>
              <a:gd name="connsiteY198" fmla="*/ 3546634 h 4340073"/>
              <a:gd name="connsiteX199" fmla="*/ 2056018 w 2684164"/>
              <a:gd name="connsiteY199" fmla="*/ 3554254 h 4340073"/>
              <a:gd name="connsiteX200" fmla="*/ 2086498 w 2684164"/>
              <a:gd name="connsiteY200" fmla="*/ 3516154 h 4340073"/>
              <a:gd name="connsiteX201" fmla="*/ 2116978 w 2684164"/>
              <a:gd name="connsiteY201" fmla="*/ 3485674 h 4340073"/>
              <a:gd name="connsiteX202" fmla="*/ 2132218 w 2684164"/>
              <a:gd name="connsiteY202" fmla="*/ 3462814 h 4340073"/>
              <a:gd name="connsiteX203" fmla="*/ 2162698 w 2684164"/>
              <a:gd name="connsiteY203" fmla="*/ 3439954 h 4340073"/>
              <a:gd name="connsiteX204" fmla="*/ 2231278 w 2684164"/>
              <a:gd name="connsiteY204" fmla="*/ 3348514 h 4340073"/>
              <a:gd name="connsiteX205" fmla="*/ 2238898 w 2684164"/>
              <a:gd name="connsiteY205" fmla="*/ 3318034 h 4340073"/>
              <a:gd name="connsiteX206" fmla="*/ 2261758 w 2684164"/>
              <a:gd name="connsiteY206" fmla="*/ 3257074 h 4340073"/>
              <a:gd name="connsiteX207" fmla="*/ 2269378 w 2684164"/>
              <a:gd name="connsiteY207" fmla="*/ 3211354 h 4340073"/>
              <a:gd name="connsiteX208" fmla="*/ 2292238 w 2684164"/>
              <a:gd name="connsiteY208" fmla="*/ 3165634 h 4340073"/>
              <a:gd name="connsiteX209" fmla="*/ 2307478 w 2684164"/>
              <a:gd name="connsiteY209" fmla="*/ 3127534 h 4340073"/>
              <a:gd name="connsiteX210" fmla="*/ 2345578 w 2684164"/>
              <a:gd name="connsiteY210" fmla="*/ 3112294 h 4340073"/>
              <a:gd name="connsiteX211" fmla="*/ 2368438 w 2684164"/>
              <a:gd name="connsiteY211" fmla="*/ 3097054 h 4340073"/>
              <a:gd name="connsiteX212" fmla="*/ 2487977 w 2684164"/>
              <a:gd name="connsiteY212" fmla="*/ 3067050 h 4340073"/>
              <a:gd name="connsiteX213" fmla="*/ 2586085 w 2684164"/>
              <a:gd name="connsiteY213" fmla="*/ 3063717 h 4340073"/>
              <a:gd name="connsiteX214" fmla="*/ 2678476 w 2684164"/>
              <a:gd name="connsiteY214" fmla="*/ 3054668 h 4340073"/>
              <a:gd name="connsiteX0" fmla="*/ 2678476 w 2684164"/>
              <a:gd name="connsiteY0" fmla="*/ 3054668 h 4340073"/>
              <a:gd name="connsiteX1" fmla="*/ 2673238 w 2684164"/>
              <a:gd name="connsiteY1" fmla="*/ 3028474 h 4340073"/>
              <a:gd name="connsiteX2" fmla="*/ 2665618 w 2684164"/>
              <a:gd name="connsiteY2" fmla="*/ 2975134 h 4340073"/>
              <a:gd name="connsiteX3" fmla="*/ 2623708 w 2684164"/>
              <a:gd name="connsiteY3" fmla="*/ 2967038 h 4340073"/>
              <a:gd name="connsiteX4" fmla="*/ 2560367 w 2684164"/>
              <a:gd name="connsiteY4" fmla="*/ 2966561 h 4340073"/>
              <a:gd name="connsiteX5" fmla="*/ 2519410 w 2684164"/>
              <a:gd name="connsiteY5" fmla="*/ 2908936 h 4340073"/>
              <a:gd name="connsiteX6" fmla="*/ 2457021 w 2684164"/>
              <a:gd name="connsiteY6" fmla="*/ 2905601 h 4340073"/>
              <a:gd name="connsiteX7" fmla="*/ 2410349 w 2684164"/>
              <a:gd name="connsiteY7" fmla="*/ 2889885 h 4340073"/>
              <a:gd name="connsiteX8" fmla="*/ 2376058 w 2684164"/>
              <a:gd name="connsiteY8" fmla="*/ 2876074 h 4340073"/>
              <a:gd name="connsiteX9" fmla="*/ 2347960 w 2684164"/>
              <a:gd name="connsiteY9" fmla="*/ 2856071 h 4340073"/>
              <a:gd name="connsiteX10" fmla="*/ 2293190 w 2684164"/>
              <a:gd name="connsiteY10" fmla="*/ 2824163 h 4340073"/>
              <a:gd name="connsiteX11" fmla="*/ 2218895 w 2684164"/>
              <a:gd name="connsiteY11" fmla="*/ 2864167 h 4340073"/>
              <a:gd name="connsiteX12" fmla="*/ 2178414 w 2684164"/>
              <a:gd name="connsiteY12" fmla="*/ 2825116 h 4340073"/>
              <a:gd name="connsiteX13" fmla="*/ 2143172 w 2684164"/>
              <a:gd name="connsiteY13" fmla="*/ 2746058 h 4340073"/>
              <a:gd name="connsiteX14" fmla="*/ 2123646 w 2684164"/>
              <a:gd name="connsiteY14" fmla="*/ 2684621 h 4340073"/>
              <a:gd name="connsiteX15" fmla="*/ 2105549 w 2684164"/>
              <a:gd name="connsiteY15" fmla="*/ 2649379 h 4340073"/>
              <a:gd name="connsiteX16" fmla="*/ 2104119 w 2684164"/>
              <a:gd name="connsiteY16" fmla="*/ 2600801 h 4340073"/>
              <a:gd name="connsiteX17" fmla="*/ 2026490 w 2684164"/>
              <a:gd name="connsiteY17" fmla="*/ 2686051 h 4340073"/>
              <a:gd name="connsiteX18" fmla="*/ 1959340 w 2684164"/>
              <a:gd name="connsiteY18" fmla="*/ 2754154 h 4340073"/>
              <a:gd name="connsiteX19" fmla="*/ 1912191 w 2684164"/>
              <a:gd name="connsiteY19" fmla="*/ 2713196 h 4340073"/>
              <a:gd name="connsiteX20" fmla="*/ 1775507 w 2684164"/>
              <a:gd name="connsiteY20" fmla="*/ 2699862 h 4340073"/>
              <a:gd name="connsiteX21" fmla="*/ 1677399 w 2684164"/>
              <a:gd name="connsiteY21" fmla="*/ 2689860 h 4340073"/>
              <a:gd name="connsiteX22" fmla="*/ 1606915 w 2684164"/>
              <a:gd name="connsiteY22" fmla="*/ 2582229 h 4340073"/>
              <a:gd name="connsiteX23" fmla="*/ 1542145 w 2684164"/>
              <a:gd name="connsiteY23" fmla="*/ 2584133 h 4340073"/>
              <a:gd name="connsiteX24" fmla="*/ 1517379 w 2684164"/>
              <a:gd name="connsiteY24" fmla="*/ 2563654 h 4340073"/>
              <a:gd name="connsiteX25" fmla="*/ 1469278 w 2684164"/>
              <a:gd name="connsiteY25" fmla="*/ 2381726 h 4340073"/>
              <a:gd name="connsiteX26" fmla="*/ 1438798 w 2684164"/>
              <a:gd name="connsiteY26" fmla="*/ 2289334 h 4340073"/>
              <a:gd name="connsiteX27" fmla="*/ 1400698 w 2684164"/>
              <a:gd name="connsiteY27" fmla="*/ 2220754 h 4340073"/>
              <a:gd name="connsiteX28" fmla="*/ 1385458 w 2684164"/>
              <a:gd name="connsiteY28" fmla="*/ 2197894 h 4340073"/>
              <a:gd name="connsiteX29" fmla="*/ 1374981 w 2684164"/>
              <a:gd name="connsiteY29" fmla="*/ 2152651 h 4340073"/>
              <a:gd name="connsiteX30" fmla="*/ 1369742 w 2684164"/>
              <a:gd name="connsiteY30" fmla="*/ 2052162 h 4340073"/>
              <a:gd name="connsiteX31" fmla="*/ 1384030 w 2684164"/>
              <a:gd name="connsiteY31" fmla="*/ 1982630 h 4340073"/>
              <a:gd name="connsiteX32" fmla="*/ 1315926 w 2684164"/>
              <a:gd name="connsiteY32" fmla="*/ 1917859 h 4340073"/>
              <a:gd name="connsiteX33" fmla="*/ 1282588 w 2684164"/>
              <a:gd name="connsiteY33" fmla="*/ 1912621 h 4340073"/>
              <a:gd name="connsiteX34" fmla="*/ 1184957 w 2684164"/>
              <a:gd name="connsiteY34" fmla="*/ 1853089 h 4340073"/>
              <a:gd name="connsiteX35" fmla="*/ 1126856 w 2684164"/>
              <a:gd name="connsiteY35" fmla="*/ 1863567 h 4340073"/>
              <a:gd name="connsiteX36" fmla="*/ 1074467 w 2684164"/>
              <a:gd name="connsiteY36" fmla="*/ 1897379 h 4340073"/>
              <a:gd name="connsiteX37" fmla="*/ 1025413 w 2684164"/>
              <a:gd name="connsiteY37" fmla="*/ 1923098 h 4340073"/>
              <a:gd name="connsiteX38" fmla="*/ 958738 w 2684164"/>
              <a:gd name="connsiteY38" fmla="*/ 1984058 h 4340073"/>
              <a:gd name="connsiteX39" fmla="*/ 909684 w 2684164"/>
              <a:gd name="connsiteY39" fmla="*/ 1941672 h 4340073"/>
              <a:gd name="connsiteX40" fmla="*/ 854917 w 2684164"/>
              <a:gd name="connsiteY40" fmla="*/ 1915002 h 4340073"/>
              <a:gd name="connsiteX41" fmla="*/ 823960 w 2684164"/>
              <a:gd name="connsiteY41" fmla="*/ 1889284 h 4340073"/>
              <a:gd name="connsiteX42" fmla="*/ 800624 w 2684164"/>
              <a:gd name="connsiteY42" fmla="*/ 1846898 h 4340073"/>
              <a:gd name="connsiteX43" fmla="*/ 814912 w 2684164"/>
              <a:gd name="connsiteY43" fmla="*/ 1789748 h 4340073"/>
              <a:gd name="connsiteX44" fmla="*/ 804433 w 2684164"/>
              <a:gd name="connsiteY44" fmla="*/ 1720215 h 4340073"/>
              <a:gd name="connsiteX45" fmla="*/ 783955 w 2684164"/>
              <a:gd name="connsiteY45" fmla="*/ 1625441 h 4340073"/>
              <a:gd name="connsiteX46" fmla="*/ 760141 w 2684164"/>
              <a:gd name="connsiteY46" fmla="*/ 1635919 h 4340073"/>
              <a:gd name="connsiteX47" fmla="*/ 701563 w 2684164"/>
              <a:gd name="connsiteY47" fmla="*/ 1571626 h 4340073"/>
              <a:gd name="connsiteX48" fmla="*/ 730138 w 2684164"/>
              <a:gd name="connsiteY48" fmla="*/ 1519714 h 4340073"/>
              <a:gd name="connsiteX49" fmla="*/ 777763 w 2684164"/>
              <a:gd name="connsiteY49" fmla="*/ 1455420 h 4340073"/>
              <a:gd name="connsiteX50" fmla="*/ 775858 w 2684164"/>
              <a:gd name="connsiteY50" fmla="*/ 1429227 h 4340073"/>
              <a:gd name="connsiteX51" fmla="*/ 818721 w 2684164"/>
              <a:gd name="connsiteY51" fmla="*/ 1375409 h 4340073"/>
              <a:gd name="connsiteX52" fmla="*/ 826818 w 2684164"/>
              <a:gd name="connsiteY52" fmla="*/ 1282542 h 4340073"/>
              <a:gd name="connsiteX53" fmla="*/ 812529 w 2684164"/>
              <a:gd name="connsiteY53" fmla="*/ 1198721 h 4340073"/>
              <a:gd name="connsiteX54" fmla="*/ 780144 w 2684164"/>
              <a:gd name="connsiteY54" fmla="*/ 1151573 h 4340073"/>
              <a:gd name="connsiteX55" fmla="*/ 761571 w 2684164"/>
              <a:gd name="connsiteY55" fmla="*/ 1070134 h 4340073"/>
              <a:gd name="connsiteX56" fmla="*/ 805387 w 2684164"/>
              <a:gd name="connsiteY56" fmla="*/ 1034892 h 4340073"/>
              <a:gd name="connsiteX57" fmla="*/ 808720 w 2684164"/>
              <a:gd name="connsiteY57" fmla="*/ 976789 h 4340073"/>
              <a:gd name="connsiteX58" fmla="*/ 821102 w 2684164"/>
              <a:gd name="connsiteY58" fmla="*/ 901065 h 4340073"/>
              <a:gd name="connsiteX59" fmla="*/ 830151 w 2684164"/>
              <a:gd name="connsiteY59" fmla="*/ 833914 h 4340073"/>
              <a:gd name="connsiteX60" fmla="*/ 844915 w 2684164"/>
              <a:gd name="connsiteY60" fmla="*/ 795814 h 4340073"/>
              <a:gd name="connsiteX61" fmla="*/ 860154 w 2684164"/>
              <a:gd name="connsiteY61" fmla="*/ 762475 h 4340073"/>
              <a:gd name="connsiteX62" fmla="*/ 833961 w 2684164"/>
              <a:gd name="connsiteY62" fmla="*/ 696754 h 4340073"/>
              <a:gd name="connsiteX63" fmla="*/ 818245 w 2684164"/>
              <a:gd name="connsiteY63" fmla="*/ 573405 h 4340073"/>
              <a:gd name="connsiteX64" fmla="*/ 787764 w 2684164"/>
              <a:gd name="connsiteY64" fmla="*/ 536259 h 4340073"/>
              <a:gd name="connsiteX65" fmla="*/ 770143 w 2684164"/>
              <a:gd name="connsiteY65" fmla="*/ 505777 h 4340073"/>
              <a:gd name="connsiteX66" fmla="*/ 747283 w 2684164"/>
              <a:gd name="connsiteY66" fmla="*/ 430054 h 4340073"/>
              <a:gd name="connsiteX67" fmla="*/ 720137 w 2684164"/>
              <a:gd name="connsiteY67" fmla="*/ 349091 h 4340073"/>
              <a:gd name="connsiteX68" fmla="*/ 732519 w 2684164"/>
              <a:gd name="connsiteY68" fmla="*/ 321469 h 4340073"/>
              <a:gd name="connsiteX69" fmla="*/ 729187 w 2684164"/>
              <a:gd name="connsiteY69" fmla="*/ 256223 h 4340073"/>
              <a:gd name="connsiteX70" fmla="*/ 710137 w 2684164"/>
              <a:gd name="connsiteY70" fmla="*/ 241935 h 4340073"/>
              <a:gd name="connsiteX71" fmla="*/ 702040 w 2684164"/>
              <a:gd name="connsiteY71" fmla="*/ 171451 h 4340073"/>
              <a:gd name="connsiteX72" fmla="*/ 668226 w 2684164"/>
              <a:gd name="connsiteY72" fmla="*/ 120015 h 4340073"/>
              <a:gd name="connsiteX73" fmla="*/ 679180 w 2684164"/>
              <a:gd name="connsiteY73" fmla="*/ 70485 h 4340073"/>
              <a:gd name="connsiteX74" fmla="*/ 650127 w 2684164"/>
              <a:gd name="connsiteY74" fmla="*/ 0 h 4340073"/>
              <a:gd name="connsiteX75" fmla="*/ 605837 w 2684164"/>
              <a:gd name="connsiteY75" fmla="*/ 10001 h 4340073"/>
              <a:gd name="connsiteX76" fmla="*/ 535352 w 2684164"/>
              <a:gd name="connsiteY76" fmla="*/ 85249 h 4340073"/>
              <a:gd name="connsiteX77" fmla="*/ 552497 w 2684164"/>
              <a:gd name="connsiteY77" fmla="*/ 158591 h 4340073"/>
              <a:gd name="connsiteX78" fmla="*/ 545831 w 2684164"/>
              <a:gd name="connsiteY78" fmla="*/ 234792 h 4340073"/>
              <a:gd name="connsiteX79" fmla="*/ 498205 w 2684164"/>
              <a:gd name="connsiteY79" fmla="*/ 313373 h 4340073"/>
              <a:gd name="connsiteX80" fmla="*/ 453913 w 2684164"/>
              <a:gd name="connsiteY80" fmla="*/ 408147 h 4340073"/>
              <a:gd name="connsiteX81" fmla="*/ 361044 w 2684164"/>
              <a:gd name="connsiteY81" fmla="*/ 381476 h 4340073"/>
              <a:gd name="connsiteX82" fmla="*/ 293418 w 2684164"/>
              <a:gd name="connsiteY82" fmla="*/ 441960 h 4340073"/>
              <a:gd name="connsiteX83" fmla="*/ 263413 w 2684164"/>
              <a:gd name="connsiteY83" fmla="*/ 513874 h 4340073"/>
              <a:gd name="connsiteX84" fmla="*/ 314848 w 2684164"/>
              <a:gd name="connsiteY84" fmla="*/ 574834 h 4340073"/>
              <a:gd name="connsiteX85" fmla="*/ 228646 w 2684164"/>
              <a:gd name="connsiteY85" fmla="*/ 711995 h 4340073"/>
              <a:gd name="connsiteX86" fmla="*/ 255318 w 2684164"/>
              <a:gd name="connsiteY86" fmla="*/ 758667 h 4340073"/>
              <a:gd name="connsiteX87" fmla="*/ 241029 w 2684164"/>
              <a:gd name="connsiteY87" fmla="*/ 834390 h 4340073"/>
              <a:gd name="connsiteX88" fmla="*/ 295798 w 2684164"/>
              <a:gd name="connsiteY88" fmla="*/ 849630 h 4340073"/>
              <a:gd name="connsiteX89" fmla="*/ 343899 w 2684164"/>
              <a:gd name="connsiteY89" fmla="*/ 872966 h 4340073"/>
              <a:gd name="connsiteX90" fmla="*/ 317230 w 2684164"/>
              <a:gd name="connsiteY90" fmla="*/ 957263 h 4340073"/>
              <a:gd name="connsiteX91" fmla="*/ 314849 w 2684164"/>
              <a:gd name="connsiteY91" fmla="*/ 1051560 h 4340073"/>
              <a:gd name="connsiteX92" fmla="*/ 231506 w 2684164"/>
              <a:gd name="connsiteY92" fmla="*/ 1096803 h 4340073"/>
              <a:gd name="connsiteX93" fmla="*/ 152447 w 2684164"/>
              <a:gd name="connsiteY93" fmla="*/ 1095376 h 4340073"/>
              <a:gd name="connsiteX94" fmla="*/ 159114 w 2684164"/>
              <a:gd name="connsiteY94" fmla="*/ 1245395 h 4340073"/>
              <a:gd name="connsiteX95" fmla="*/ 221503 w 2684164"/>
              <a:gd name="connsiteY95" fmla="*/ 1283494 h 4340073"/>
              <a:gd name="connsiteX96" fmla="*/ 210073 w 2684164"/>
              <a:gd name="connsiteY96" fmla="*/ 1344454 h 4340073"/>
              <a:gd name="connsiteX97" fmla="*/ 292464 w 2684164"/>
              <a:gd name="connsiteY97" fmla="*/ 1416368 h 4340073"/>
              <a:gd name="connsiteX98" fmla="*/ 272938 w 2684164"/>
              <a:gd name="connsiteY98" fmla="*/ 1466374 h 4340073"/>
              <a:gd name="connsiteX99" fmla="*/ 237219 w 2684164"/>
              <a:gd name="connsiteY99" fmla="*/ 1567339 h 4340073"/>
              <a:gd name="connsiteX100" fmla="*/ 212455 w 2684164"/>
              <a:gd name="connsiteY100" fmla="*/ 1594485 h 4340073"/>
              <a:gd name="connsiteX101" fmla="*/ 152923 w 2684164"/>
              <a:gd name="connsiteY101" fmla="*/ 1602105 h 4340073"/>
              <a:gd name="connsiteX102" fmla="*/ 96249 w 2684164"/>
              <a:gd name="connsiteY102" fmla="*/ 1652111 h 4340073"/>
              <a:gd name="connsiteX103" fmla="*/ 35289 w 2684164"/>
              <a:gd name="connsiteY103" fmla="*/ 1684497 h 4340073"/>
              <a:gd name="connsiteX104" fmla="*/ 11001 w 2684164"/>
              <a:gd name="connsiteY104" fmla="*/ 1750219 h 4340073"/>
              <a:gd name="connsiteX105" fmla="*/ 523 w 2684164"/>
              <a:gd name="connsiteY105" fmla="*/ 1875473 h 4340073"/>
              <a:gd name="connsiteX106" fmla="*/ 29098 w 2684164"/>
              <a:gd name="connsiteY106" fmla="*/ 1938814 h 4340073"/>
              <a:gd name="connsiteX107" fmla="*/ 79104 w 2684164"/>
              <a:gd name="connsiteY107" fmla="*/ 1993107 h 4340073"/>
              <a:gd name="connsiteX108" fmla="*/ 166258 w 2684164"/>
              <a:gd name="connsiteY108" fmla="*/ 2037874 h 4340073"/>
              <a:gd name="connsiteX109" fmla="*/ 241505 w 2684164"/>
              <a:gd name="connsiteY109" fmla="*/ 2100263 h 4340073"/>
              <a:gd name="connsiteX110" fmla="*/ 265318 w 2684164"/>
              <a:gd name="connsiteY110" fmla="*/ 2182654 h 4340073"/>
              <a:gd name="connsiteX111" fmla="*/ 318182 w 2684164"/>
              <a:gd name="connsiteY111" fmla="*/ 2265045 h 4340073"/>
              <a:gd name="connsiteX112" fmla="*/ 443436 w 2684164"/>
              <a:gd name="connsiteY112" fmla="*/ 2258854 h 4340073"/>
              <a:gd name="connsiteX113" fmla="*/ 472010 w 2684164"/>
              <a:gd name="connsiteY113" fmla="*/ 2296954 h 4340073"/>
              <a:gd name="connsiteX114" fmla="*/ 510111 w 2684164"/>
              <a:gd name="connsiteY114" fmla="*/ 2330292 h 4340073"/>
              <a:gd name="connsiteX115" fmla="*/ 541067 w 2684164"/>
              <a:gd name="connsiteY115" fmla="*/ 2318385 h 4340073"/>
              <a:gd name="connsiteX116" fmla="*/ 564403 w 2684164"/>
              <a:gd name="connsiteY116" fmla="*/ 2392680 h 4340073"/>
              <a:gd name="connsiteX117" fmla="*/ 543448 w 2684164"/>
              <a:gd name="connsiteY117" fmla="*/ 2461737 h 4340073"/>
              <a:gd name="connsiteX118" fmla="*/ 497728 w 2684164"/>
              <a:gd name="connsiteY118" fmla="*/ 2511267 h 4340073"/>
              <a:gd name="connsiteX119" fmla="*/ 499633 w 2684164"/>
              <a:gd name="connsiteY119" fmla="*/ 2549843 h 4340073"/>
              <a:gd name="connsiteX120" fmla="*/ 491061 w 2684164"/>
              <a:gd name="connsiteY120" fmla="*/ 2611279 h 4340073"/>
              <a:gd name="connsiteX121" fmla="*/ 524398 w 2684164"/>
              <a:gd name="connsiteY121" fmla="*/ 2648902 h 4340073"/>
              <a:gd name="connsiteX122" fmla="*/ 532018 w 2684164"/>
              <a:gd name="connsiteY122" fmla="*/ 2681764 h 4340073"/>
              <a:gd name="connsiteX123" fmla="*/ 564879 w 2684164"/>
              <a:gd name="connsiteY123" fmla="*/ 2642236 h 4340073"/>
              <a:gd name="connsiteX124" fmla="*/ 598217 w 2684164"/>
              <a:gd name="connsiteY124" fmla="*/ 2584610 h 4340073"/>
              <a:gd name="connsiteX125" fmla="*/ 655366 w 2684164"/>
              <a:gd name="connsiteY125" fmla="*/ 2589848 h 4340073"/>
              <a:gd name="connsiteX126" fmla="*/ 717279 w 2684164"/>
              <a:gd name="connsiteY126" fmla="*/ 2680812 h 4340073"/>
              <a:gd name="connsiteX127" fmla="*/ 755855 w 2684164"/>
              <a:gd name="connsiteY127" fmla="*/ 2739390 h 4340073"/>
              <a:gd name="connsiteX128" fmla="*/ 713945 w 2684164"/>
              <a:gd name="connsiteY128" fmla="*/ 2816067 h 4340073"/>
              <a:gd name="connsiteX129" fmla="*/ 642032 w 2684164"/>
              <a:gd name="connsiteY129" fmla="*/ 2851785 h 4340073"/>
              <a:gd name="connsiteX130" fmla="*/ 592978 w 2684164"/>
              <a:gd name="connsiteY130" fmla="*/ 2914174 h 4340073"/>
              <a:gd name="connsiteX131" fmla="*/ 526779 w 2684164"/>
              <a:gd name="connsiteY131" fmla="*/ 2938462 h 4340073"/>
              <a:gd name="connsiteX132" fmla="*/ 497252 w 2684164"/>
              <a:gd name="connsiteY132" fmla="*/ 2980373 h 4340073"/>
              <a:gd name="connsiteX133" fmla="*/ 527732 w 2684164"/>
              <a:gd name="connsiteY133" fmla="*/ 3081814 h 4340073"/>
              <a:gd name="connsiteX134" fmla="*/ 533923 w 2684164"/>
              <a:gd name="connsiteY134" fmla="*/ 3220403 h 4340073"/>
              <a:gd name="connsiteX135" fmla="*/ 588692 w 2684164"/>
              <a:gd name="connsiteY135" fmla="*/ 3276601 h 4340073"/>
              <a:gd name="connsiteX136" fmla="*/ 614886 w 2684164"/>
              <a:gd name="connsiteY136" fmla="*/ 3342323 h 4340073"/>
              <a:gd name="connsiteX137" fmla="*/ 586311 w 2684164"/>
              <a:gd name="connsiteY137" fmla="*/ 3392329 h 4340073"/>
              <a:gd name="connsiteX138" fmla="*/ 586310 w 2684164"/>
              <a:gd name="connsiteY138" fmla="*/ 3450432 h 4340073"/>
              <a:gd name="connsiteX139" fmla="*/ 562498 w 2684164"/>
              <a:gd name="connsiteY139" fmla="*/ 3493294 h 4340073"/>
              <a:gd name="connsiteX140" fmla="*/ 546781 w 2684164"/>
              <a:gd name="connsiteY140" fmla="*/ 3561398 h 4340073"/>
              <a:gd name="connsiteX141" fmla="*/ 538686 w 2684164"/>
              <a:gd name="connsiteY141" fmla="*/ 3611404 h 4340073"/>
              <a:gd name="connsiteX142" fmla="*/ 519635 w 2684164"/>
              <a:gd name="connsiteY142" fmla="*/ 3654266 h 4340073"/>
              <a:gd name="connsiteX143" fmla="*/ 547258 w 2684164"/>
              <a:gd name="connsiteY143" fmla="*/ 3685223 h 4340073"/>
              <a:gd name="connsiteX144" fmla="*/ 600598 w 2684164"/>
              <a:gd name="connsiteY144" fmla="*/ 3699034 h 4340073"/>
              <a:gd name="connsiteX145" fmla="*/ 659653 w 2684164"/>
              <a:gd name="connsiteY145" fmla="*/ 3678556 h 4340073"/>
              <a:gd name="connsiteX146" fmla="*/ 661558 w 2684164"/>
              <a:gd name="connsiteY146" fmla="*/ 3725703 h 4340073"/>
              <a:gd name="connsiteX147" fmla="*/ 717279 w 2684164"/>
              <a:gd name="connsiteY147" fmla="*/ 3725704 h 4340073"/>
              <a:gd name="connsiteX148" fmla="*/ 781573 w 2684164"/>
              <a:gd name="connsiteY148" fmla="*/ 3743801 h 4340073"/>
              <a:gd name="connsiteX149" fmla="*/ 807767 w 2684164"/>
              <a:gd name="connsiteY149" fmla="*/ 3792379 h 4340073"/>
              <a:gd name="connsiteX150" fmla="*/ 844438 w 2684164"/>
              <a:gd name="connsiteY150" fmla="*/ 3798094 h 4340073"/>
              <a:gd name="connsiteX151" fmla="*/ 872061 w 2684164"/>
              <a:gd name="connsiteY151" fmla="*/ 3815716 h 4340073"/>
              <a:gd name="connsiteX152" fmla="*/ 890158 w 2684164"/>
              <a:gd name="connsiteY152" fmla="*/ 3836194 h 4340073"/>
              <a:gd name="connsiteX153" fmla="*/ 897778 w 2684164"/>
              <a:gd name="connsiteY153" fmla="*/ 3866674 h 4340073"/>
              <a:gd name="connsiteX154" fmla="*/ 913018 w 2684164"/>
              <a:gd name="connsiteY154" fmla="*/ 3889534 h 4340073"/>
              <a:gd name="connsiteX155" fmla="*/ 957309 w 2684164"/>
              <a:gd name="connsiteY155" fmla="*/ 3922872 h 4340073"/>
              <a:gd name="connsiteX156" fmla="*/ 989218 w 2684164"/>
              <a:gd name="connsiteY156" fmla="*/ 3973354 h 4340073"/>
              <a:gd name="connsiteX157" fmla="*/ 1004458 w 2684164"/>
              <a:gd name="connsiteY157" fmla="*/ 3996214 h 4340073"/>
              <a:gd name="connsiteX158" fmla="*/ 1027318 w 2684164"/>
              <a:gd name="connsiteY158" fmla="*/ 4034314 h 4340073"/>
              <a:gd name="connsiteX159" fmla="*/ 1060179 w 2684164"/>
              <a:gd name="connsiteY159" fmla="*/ 4120039 h 4340073"/>
              <a:gd name="connsiteX160" fmla="*/ 1136856 w 2684164"/>
              <a:gd name="connsiteY160" fmla="*/ 4154329 h 4340073"/>
              <a:gd name="connsiteX161" fmla="*/ 1166383 w 2684164"/>
              <a:gd name="connsiteY161" fmla="*/ 4216241 h 4340073"/>
              <a:gd name="connsiteX162" fmla="*/ 1203054 w 2684164"/>
              <a:gd name="connsiteY162" fmla="*/ 4211479 h 4340073"/>
              <a:gd name="connsiteX163" fmla="*/ 1246393 w 2684164"/>
              <a:gd name="connsiteY163" fmla="*/ 4259581 h 4340073"/>
              <a:gd name="connsiteX164" fmla="*/ 1309258 w 2684164"/>
              <a:gd name="connsiteY164" fmla="*/ 4340067 h 4340073"/>
              <a:gd name="connsiteX165" fmla="*/ 1337833 w 2684164"/>
              <a:gd name="connsiteY165" fmla="*/ 4288631 h 4340073"/>
              <a:gd name="connsiteX166" fmla="*/ 1334023 w 2684164"/>
              <a:gd name="connsiteY166" fmla="*/ 4254342 h 4340073"/>
              <a:gd name="connsiteX167" fmla="*/ 1405938 w 2684164"/>
              <a:gd name="connsiteY167" fmla="*/ 4201002 h 4340073"/>
              <a:gd name="connsiteX168" fmla="*/ 1407842 w 2684164"/>
              <a:gd name="connsiteY168" fmla="*/ 4185285 h 4340073"/>
              <a:gd name="connsiteX169" fmla="*/ 1426098 w 2684164"/>
              <a:gd name="connsiteY169" fmla="*/ 4198779 h 4340073"/>
              <a:gd name="connsiteX170" fmla="*/ 1480708 w 2684164"/>
              <a:gd name="connsiteY170" fmla="*/ 4174014 h 4340073"/>
              <a:gd name="connsiteX171" fmla="*/ 1545478 w 2684164"/>
              <a:gd name="connsiteY171" fmla="*/ 4156234 h 4340073"/>
              <a:gd name="connsiteX172" fmla="*/ 1582308 w 2684164"/>
              <a:gd name="connsiteY172" fmla="*/ 4113689 h 4340073"/>
              <a:gd name="connsiteX173" fmla="*/ 1617868 w 2684164"/>
              <a:gd name="connsiteY173" fmla="*/ 4078129 h 4340073"/>
              <a:gd name="connsiteX174" fmla="*/ 1695973 w 2684164"/>
              <a:gd name="connsiteY174" fmla="*/ 4055904 h 4340073"/>
              <a:gd name="connsiteX175" fmla="*/ 1781698 w 2684164"/>
              <a:gd name="connsiteY175" fmla="*/ 4020344 h 4340073"/>
              <a:gd name="connsiteX176" fmla="*/ 1895998 w 2684164"/>
              <a:gd name="connsiteY176" fmla="*/ 3973354 h 4340073"/>
              <a:gd name="connsiteX177" fmla="*/ 1979818 w 2684164"/>
              <a:gd name="connsiteY177" fmla="*/ 3925729 h 4340073"/>
              <a:gd name="connsiteX178" fmla="*/ 2071258 w 2684164"/>
              <a:gd name="connsiteY178" fmla="*/ 3869214 h 4340073"/>
              <a:gd name="connsiteX179" fmla="*/ 2145553 w 2684164"/>
              <a:gd name="connsiteY179" fmla="*/ 3781584 h 4340073"/>
              <a:gd name="connsiteX180" fmla="*/ 2172223 w 2684164"/>
              <a:gd name="connsiteY180" fmla="*/ 3703479 h 4340073"/>
              <a:gd name="connsiteX181" fmla="*/ 2183653 w 2684164"/>
              <a:gd name="connsiteY181" fmla="*/ 3649504 h 4340073"/>
              <a:gd name="connsiteX182" fmla="*/ 2109993 w 2684164"/>
              <a:gd name="connsiteY182" fmla="*/ 3613309 h 4340073"/>
              <a:gd name="connsiteX183" fmla="*/ 2132853 w 2684164"/>
              <a:gd name="connsiteY183" fmla="*/ 3659029 h 4340073"/>
              <a:gd name="connsiteX184" fmla="*/ 2115073 w 2684164"/>
              <a:gd name="connsiteY184" fmla="*/ 3690779 h 4340073"/>
              <a:gd name="connsiteX185" fmla="*/ 2096023 w 2684164"/>
              <a:gd name="connsiteY185" fmla="*/ 3649504 h 4340073"/>
              <a:gd name="connsiteX186" fmla="*/ 2038873 w 2684164"/>
              <a:gd name="connsiteY186" fmla="*/ 3659029 h 4340073"/>
              <a:gd name="connsiteX187" fmla="*/ 2045858 w 2684164"/>
              <a:gd name="connsiteY187" fmla="*/ 3693954 h 4340073"/>
              <a:gd name="connsiteX188" fmla="*/ 2048398 w 2684164"/>
              <a:gd name="connsiteY188" fmla="*/ 3725704 h 4340073"/>
              <a:gd name="connsiteX189" fmla="*/ 2086498 w 2684164"/>
              <a:gd name="connsiteY189" fmla="*/ 3762534 h 4340073"/>
              <a:gd name="connsiteX190" fmla="*/ 2078878 w 2684164"/>
              <a:gd name="connsiteY190" fmla="*/ 3820954 h 4340073"/>
              <a:gd name="connsiteX191" fmla="*/ 2028078 w 2684164"/>
              <a:gd name="connsiteY191" fmla="*/ 3803809 h 4340073"/>
              <a:gd name="connsiteX192" fmla="*/ 2042048 w 2684164"/>
              <a:gd name="connsiteY192" fmla="*/ 3792379 h 4340073"/>
              <a:gd name="connsiteX193" fmla="*/ 2022998 w 2684164"/>
              <a:gd name="connsiteY193" fmla="*/ 3760629 h 4340073"/>
              <a:gd name="connsiteX194" fmla="*/ 1987438 w 2684164"/>
              <a:gd name="connsiteY194" fmla="*/ 3676174 h 4340073"/>
              <a:gd name="connsiteX195" fmla="*/ 1964578 w 2684164"/>
              <a:gd name="connsiteY195" fmla="*/ 3653314 h 4340073"/>
              <a:gd name="connsiteX196" fmla="*/ 1972198 w 2684164"/>
              <a:gd name="connsiteY196" fmla="*/ 3607594 h 4340073"/>
              <a:gd name="connsiteX197" fmla="*/ 2017918 w 2684164"/>
              <a:gd name="connsiteY197" fmla="*/ 3599974 h 4340073"/>
              <a:gd name="connsiteX198" fmla="*/ 2025538 w 2684164"/>
              <a:gd name="connsiteY198" fmla="*/ 3546634 h 4340073"/>
              <a:gd name="connsiteX199" fmla="*/ 2056018 w 2684164"/>
              <a:gd name="connsiteY199" fmla="*/ 3554254 h 4340073"/>
              <a:gd name="connsiteX200" fmla="*/ 2086498 w 2684164"/>
              <a:gd name="connsiteY200" fmla="*/ 3516154 h 4340073"/>
              <a:gd name="connsiteX201" fmla="*/ 2116978 w 2684164"/>
              <a:gd name="connsiteY201" fmla="*/ 3485674 h 4340073"/>
              <a:gd name="connsiteX202" fmla="*/ 2132218 w 2684164"/>
              <a:gd name="connsiteY202" fmla="*/ 3462814 h 4340073"/>
              <a:gd name="connsiteX203" fmla="*/ 2162698 w 2684164"/>
              <a:gd name="connsiteY203" fmla="*/ 3439954 h 4340073"/>
              <a:gd name="connsiteX204" fmla="*/ 2231278 w 2684164"/>
              <a:gd name="connsiteY204" fmla="*/ 3348514 h 4340073"/>
              <a:gd name="connsiteX205" fmla="*/ 2238898 w 2684164"/>
              <a:gd name="connsiteY205" fmla="*/ 3318034 h 4340073"/>
              <a:gd name="connsiteX206" fmla="*/ 2261758 w 2684164"/>
              <a:gd name="connsiteY206" fmla="*/ 3257074 h 4340073"/>
              <a:gd name="connsiteX207" fmla="*/ 2269378 w 2684164"/>
              <a:gd name="connsiteY207" fmla="*/ 3211354 h 4340073"/>
              <a:gd name="connsiteX208" fmla="*/ 2292238 w 2684164"/>
              <a:gd name="connsiteY208" fmla="*/ 3165634 h 4340073"/>
              <a:gd name="connsiteX209" fmla="*/ 2307478 w 2684164"/>
              <a:gd name="connsiteY209" fmla="*/ 3127534 h 4340073"/>
              <a:gd name="connsiteX210" fmla="*/ 2345578 w 2684164"/>
              <a:gd name="connsiteY210" fmla="*/ 3112294 h 4340073"/>
              <a:gd name="connsiteX211" fmla="*/ 2368438 w 2684164"/>
              <a:gd name="connsiteY211" fmla="*/ 3097054 h 4340073"/>
              <a:gd name="connsiteX212" fmla="*/ 2487977 w 2684164"/>
              <a:gd name="connsiteY212" fmla="*/ 3067050 h 4340073"/>
              <a:gd name="connsiteX213" fmla="*/ 2586085 w 2684164"/>
              <a:gd name="connsiteY213" fmla="*/ 3063717 h 4340073"/>
              <a:gd name="connsiteX214" fmla="*/ 2678476 w 2684164"/>
              <a:gd name="connsiteY214" fmla="*/ 3054668 h 4340073"/>
              <a:gd name="connsiteX0" fmla="*/ 2678476 w 2684164"/>
              <a:gd name="connsiteY0" fmla="*/ 3054668 h 4340073"/>
              <a:gd name="connsiteX1" fmla="*/ 2673238 w 2684164"/>
              <a:gd name="connsiteY1" fmla="*/ 3028474 h 4340073"/>
              <a:gd name="connsiteX2" fmla="*/ 2665618 w 2684164"/>
              <a:gd name="connsiteY2" fmla="*/ 2975134 h 4340073"/>
              <a:gd name="connsiteX3" fmla="*/ 2623708 w 2684164"/>
              <a:gd name="connsiteY3" fmla="*/ 2967038 h 4340073"/>
              <a:gd name="connsiteX4" fmla="*/ 2560367 w 2684164"/>
              <a:gd name="connsiteY4" fmla="*/ 2966561 h 4340073"/>
              <a:gd name="connsiteX5" fmla="*/ 2519410 w 2684164"/>
              <a:gd name="connsiteY5" fmla="*/ 2908936 h 4340073"/>
              <a:gd name="connsiteX6" fmla="*/ 2457021 w 2684164"/>
              <a:gd name="connsiteY6" fmla="*/ 2905601 h 4340073"/>
              <a:gd name="connsiteX7" fmla="*/ 2410349 w 2684164"/>
              <a:gd name="connsiteY7" fmla="*/ 2889885 h 4340073"/>
              <a:gd name="connsiteX8" fmla="*/ 2376058 w 2684164"/>
              <a:gd name="connsiteY8" fmla="*/ 2876074 h 4340073"/>
              <a:gd name="connsiteX9" fmla="*/ 2347960 w 2684164"/>
              <a:gd name="connsiteY9" fmla="*/ 2856071 h 4340073"/>
              <a:gd name="connsiteX10" fmla="*/ 2293190 w 2684164"/>
              <a:gd name="connsiteY10" fmla="*/ 2824163 h 4340073"/>
              <a:gd name="connsiteX11" fmla="*/ 2218895 w 2684164"/>
              <a:gd name="connsiteY11" fmla="*/ 2864167 h 4340073"/>
              <a:gd name="connsiteX12" fmla="*/ 2178414 w 2684164"/>
              <a:gd name="connsiteY12" fmla="*/ 2825116 h 4340073"/>
              <a:gd name="connsiteX13" fmla="*/ 2143172 w 2684164"/>
              <a:gd name="connsiteY13" fmla="*/ 2746058 h 4340073"/>
              <a:gd name="connsiteX14" fmla="*/ 2123646 w 2684164"/>
              <a:gd name="connsiteY14" fmla="*/ 2684621 h 4340073"/>
              <a:gd name="connsiteX15" fmla="*/ 2105549 w 2684164"/>
              <a:gd name="connsiteY15" fmla="*/ 2649379 h 4340073"/>
              <a:gd name="connsiteX16" fmla="*/ 2104119 w 2684164"/>
              <a:gd name="connsiteY16" fmla="*/ 2600801 h 4340073"/>
              <a:gd name="connsiteX17" fmla="*/ 2026490 w 2684164"/>
              <a:gd name="connsiteY17" fmla="*/ 2686051 h 4340073"/>
              <a:gd name="connsiteX18" fmla="*/ 1959340 w 2684164"/>
              <a:gd name="connsiteY18" fmla="*/ 2754154 h 4340073"/>
              <a:gd name="connsiteX19" fmla="*/ 1912191 w 2684164"/>
              <a:gd name="connsiteY19" fmla="*/ 2713196 h 4340073"/>
              <a:gd name="connsiteX20" fmla="*/ 1775507 w 2684164"/>
              <a:gd name="connsiteY20" fmla="*/ 2699862 h 4340073"/>
              <a:gd name="connsiteX21" fmla="*/ 1677399 w 2684164"/>
              <a:gd name="connsiteY21" fmla="*/ 2689860 h 4340073"/>
              <a:gd name="connsiteX22" fmla="*/ 1606915 w 2684164"/>
              <a:gd name="connsiteY22" fmla="*/ 2582229 h 4340073"/>
              <a:gd name="connsiteX23" fmla="*/ 1542145 w 2684164"/>
              <a:gd name="connsiteY23" fmla="*/ 2584133 h 4340073"/>
              <a:gd name="connsiteX24" fmla="*/ 1517379 w 2684164"/>
              <a:gd name="connsiteY24" fmla="*/ 2563654 h 4340073"/>
              <a:gd name="connsiteX25" fmla="*/ 1469278 w 2684164"/>
              <a:gd name="connsiteY25" fmla="*/ 2381726 h 4340073"/>
              <a:gd name="connsiteX26" fmla="*/ 1438798 w 2684164"/>
              <a:gd name="connsiteY26" fmla="*/ 2289334 h 4340073"/>
              <a:gd name="connsiteX27" fmla="*/ 1400698 w 2684164"/>
              <a:gd name="connsiteY27" fmla="*/ 2220754 h 4340073"/>
              <a:gd name="connsiteX28" fmla="*/ 1385458 w 2684164"/>
              <a:gd name="connsiteY28" fmla="*/ 2197894 h 4340073"/>
              <a:gd name="connsiteX29" fmla="*/ 1374981 w 2684164"/>
              <a:gd name="connsiteY29" fmla="*/ 2152651 h 4340073"/>
              <a:gd name="connsiteX30" fmla="*/ 1369742 w 2684164"/>
              <a:gd name="connsiteY30" fmla="*/ 2052162 h 4340073"/>
              <a:gd name="connsiteX31" fmla="*/ 1384030 w 2684164"/>
              <a:gd name="connsiteY31" fmla="*/ 1982630 h 4340073"/>
              <a:gd name="connsiteX32" fmla="*/ 1315926 w 2684164"/>
              <a:gd name="connsiteY32" fmla="*/ 1917859 h 4340073"/>
              <a:gd name="connsiteX33" fmla="*/ 1282588 w 2684164"/>
              <a:gd name="connsiteY33" fmla="*/ 1912621 h 4340073"/>
              <a:gd name="connsiteX34" fmla="*/ 1184957 w 2684164"/>
              <a:gd name="connsiteY34" fmla="*/ 1853089 h 4340073"/>
              <a:gd name="connsiteX35" fmla="*/ 1126856 w 2684164"/>
              <a:gd name="connsiteY35" fmla="*/ 1863567 h 4340073"/>
              <a:gd name="connsiteX36" fmla="*/ 1074467 w 2684164"/>
              <a:gd name="connsiteY36" fmla="*/ 1897379 h 4340073"/>
              <a:gd name="connsiteX37" fmla="*/ 1025413 w 2684164"/>
              <a:gd name="connsiteY37" fmla="*/ 1923098 h 4340073"/>
              <a:gd name="connsiteX38" fmla="*/ 958738 w 2684164"/>
              <a:gd name="connsiteY38" fmla="*/ 1984058 h 4340073"/>
              <a:gd name="connsiteX39" fmla="*/ 909684 w 2684164"/>
              <a:gd name="connsiteY39" fmla="*/ 1941672 h 4340073"/>
              <a:gd name="connsiteX40" fmla="*/ 854917 w 2684164"/>
              <a:gd name="connsiteY40" fmla="*/ 1915002 h 4340073"/>
              <a:gd name="connsiteX41" fmla="*/ 823960 w 2684164"/>
              <a:gd name="connsiteY41" fmla="*/ 1889284 h 4340073"/>
              <a:gd name="connsiteX42" fmla="*/ 800624 w 2684164"/>
              <a:gd name="connsiteY42" fmla="*/ 1846898 h 4340073"/>
              <a:gd name="connsiteX43" fmla="*/ 814912 w 2684164"/>
              <a:gd name="connsiteY43" fmla="*/ 1789748 h 4340073"/>
              <a:gd name="connsiteX44" fmla="*/ 804433 w 2684164"/>
              <a:gd name="connsiteY44" fmla="*/ 1720215 h 4340073"/>
              <a:gd name="connsiteX45" fmla="*/ 783955 w 2684164"/>
              <a:gd name="connsiteY45" fmla="*/ 1625441 h 4340073"/>
              <a:gd name="connsiteX46" fmla="*/ 760141 w 2684164"/>
              <a:gd name="connsiteY46" fmla="*/ 1635919 h 4340073"/>
              <a:gd name="connsiteX47" fmla="*/ 701563 w 2684164"/>
              <a:gd name="connsiteY47" fmla="*/ 1571626 h 4340073"/>
              <a:gd name="connsiteX48" fmla="*/ 730138 w 2684164"/>
              <a:gd name="connsiteY48" fmla="*/ 1519714 h 4340073"/>
              <a:gd name="connsiteX49" fmla="*/ 777763 w 2684164"/>
              <a:gd name="connsiteY49" fmla="*/ 1455420 h 4340073"/>
              <a:gd name="connsiteX50" fmla="*/ 775858 w 2684164"/>
              <a:gd name="connsiteY50" fmla="*/ 1429227 h 4340073"/>
              <a:gd name="connsiteX51" fmla="*/ 818721 w 2684164"/>
              <a:gd name="connsiteY51" fmla="*/ 1375409 h 4340073"/>
              <a:gd name="connsiteX52" fmla="*/ 826818 w 2684164"/>
              <a:gd name="connsiteY52" fmla="*/ 1282542 h 4340073"/>
              <a:gd name="connsiteX53" fmla="*/ 812529 w 2684164"/>
              <a:gd name="connsiteY53" fmla="*/ 1198721 h 4340073"/>
              <a:gd name="connsiteX54" fmla="*/ 780144 w 2684164"/>
              <a:gd name="connsiteY54" fmla="*/ 1151573 h 4340073"/>
              <a:gd name="connsiteX55" fmla="*/ 761571 w 2684164"/>
              <a:gd name="connsiteY55" fmla="*/ 1070134 h 4340073"/>
              <a:gd name="connsiteX56" fmla="*/ 805387 w 2684164"/>
              <a:gd name="connsiteY56" fmla="*/ 1034892 h 4340073"/>
              <a:gd name="connsiteX57" fmla="*/ 808720 w 2684164"/>
              <a:gd name="connsiteY57" fmla="*/ 976789 h 4340073"/>
              <a:gd name="connsiteX58" fmla="*/ 821102 w 2684164"/>
              <a:gd name="connsiteY58" fmla="*/ 901065 h 4340073"/>
              <a:gd name="connsiteX59" fmla="*/ 830151 w 2684164"/>
              <a:gd name="connsiteY59" fmla="*/ 833914 h 4340073"/>
              <a:gd name="connsiteX60" fmla="*/ 844915 w 2684164"/>
              <a:gd name="connsiteY60" fmla="*/ 795814 h 4340073"/>
              <a:gd name="connsiteX61" fmla="*/ 860154 w 2684164"/>
              <a:gd name="connsiteY61" fmla="*/ 762475 h 4340073"/>
              <a:gd name="connsiteX62" fmla="*/ 833961 w 2684164"/>
              <a:gd name="connsiteY62" fmla="*/ 696754 h 4340073"/>
              <a:gd name="connsiteX63" fmla="*/ 818245 w 2684164"/>
              <a:gd name="connsiteY63" fmla="*/ 573405 h 4340073"/>
              <a:gd name="connsiteX64" fmla="*/ 787764 w 2684164"/>
              <a:gd name="connsiteY64" fmla="*/ 536259 h 4340073"/>
              <a:gd name="connsiteX65" fmla="*/ 770143 w 2684164"/>
              <a:gd name="connsiteY65" fmla="*/ 505777 h 4340073"/>
              <a:gd name="connsiteX66" fmla="*/ 747283 w 2684164"/>
              <a:gd name="connsiteY66" fmla="*/ 430054 h 4340073"/>
              <a:gd name="connsiteX67" fmla="*/ 720137 w 2684164"/>
              <a:gd name="connsiteY67" fmla="*/ 349091 h 4340073"/>
              <a:gd name="connsiteX68" fmla="*/ 732519 w 2684164"/>
              <a:gd name="connsiteY68" fmla="*/ 321469 h 4340073"/>
              <a:gd name="connsiteX69" fmla="*/ 729187 w 2684164"/>
              <a:gd name="connsiteY69" fmla="*/ 256223 h 4340073"/>
              <a:gd name="connsiteX70" fmla="*/ 710137 w 2684164"/>
              <a:gd name="connsiteY70" fmla="*/ 241935 h 4340073"/>
              <a:gd name="connsiteX71" fmla="*/ 702040 w 2684164"/>
              <a:gd name="connsiteY71" fmla="*/ 171451 h 4340073"/>
              <a:gd name="connsiteX72" fmla="*/ 668226 w 2684164"/>
              <a:gd name="connsiteY72" fmla="*/ 120015 h 4340073"/>
              <a:gd name="connsiteX73" fmla="*/ 679180 w 2684164"/>
              <a:gd name="connsiteY73" fmla="*/ 70485 h 4340073"/>
              <a:gd name="connsiteX74" fmla="*/ 650127 w 2684164"/>
              <a:gd name="connsiteY74" fmla="*/ 0 h 4340073"/>
              <a:gd name="connsiteX75" fmla="*/ 605837 w 2684164"/>
              <a:gd name="connsiteY75" fmla="*/ 10001 h 4340073"/>
              <a:gd name="connsiteX76" fmla="*/ 535352 w 2684164"/>
              <a:gd name="connsiteY76" fmla="*/ 85249 h 4340073"/>
              <a:gd name="connsiteX77" fmla="*/ 552497 w 2684164"/>
              <a:gd name="connsiteY77" fmla="*/ 158591 h 4340073"/>
              <a:gd name="connsiteX78" fmla="*/ 545831 w 2684164"/>
              <a:gd name="connsiteY78" fmla="*/ 234792 h 4340073"/>
              <a:gd name="connsiteX79" fmla="*/ 498205 w 2684164"/>
              <a:gd name="connsiteY79" fmla="*/ 313373 h 4340073"/>
              <a:gd name="connsiteX80" fmla="*/ 453913 w 2684164"/>
              <a:gd name="connsiteY80" fmla="*/ 408147 h 4340073"/>
              <a:gd name="connsiteX81" fmla="*/ 361044 w 2684164"/>
              <a:gd name="connsiteY81" fmla="*/ 381476 h 4340073"/>
              <a:gd name="connsiteX82" fmla="*/ 293418 w 2684164"/>
              <a:gd name="connsiteY82" fmla="*/ 441960 h 4340073"/>
              <a:gd name="connsiteX83" fmla="*/ 263413 w 2684164"/>
              <a:gd name="connsiteY83" fmla="*/ 513874 h 4340073"/>
              <a:gd name="connsiteX84" fmla="*/ 314848 w 2684164"/>
              <a:gd name="connsiteY84" fmla="*/ 574834 h 4340073"/>
              <a:gd name="connsiteX85" fmla="*/ 228646 w 2684164"/>
              <a:gd name="connsiteY85" fmla="*/ 711995 h 4340073"/>
              <a:gd name="connsiteX86" fmla="*/ 255318 w 2684164"/>
              <a:gd name="connsiteY86" fmla="*/ 758667 h 4340073"/>
              <a:gd name="connsiteX87" fmla="*/ 241029 w 2684164"/>
              <a:gd name="connsiteY87" fmla="*/ 834390 h 4340073"/>
              <a:gd name="connsiteX88" fmla="*/ 295798 w 2684164"/>
              <a:gd name="connsiteY88" fmla="*/ 849630 h 4340073"/>
              <a:gd name="connsiteX89" fmla="*/ 343899 w 2684164"/>
              <a:gd name="connsiteY89" fmla="*/ 872966 h 4340073"/>
              <a:gd name="connsiteX90" fmla="*/ 317230 w 2684164"/>
              <a:gd name="connsiteY90" fmla="*/ 957263 h 4340073"/>
              <a:gd name="connsiteX91" fmla="*/ 314849 w 2684164"/>
              <a:gd name="connsiteY91" fmla="*/ 1051560 h 4340073"/>
              <a:gd name="connsiteX92" fmla="*/ 231506 w 2684164"/>
              <a:gd name="connsiteY92" fmla="*/ 1096803 h 4340073"/>
              <a:gd name="connsiteX93" fmla="*/ 152447 w 2684164"/>
              <a:gd name="connsiteY93" fmla="*/ 1095376 h 4340073"/>
              <a:gd name="connsiteX94" fmla="*/ 159114 w 2684164"/>
              <a:gd name="connsiteY94" fmla="*/ 1245395 h 4340073"/>
              <a:gd name="connsiteX95" fmla="*/ 221503 w 2684164"/>
              <a:gd name="connsiteY95" fmla="*/ 1283494 h 4340073"/>
              <a:gd name="connsiteX96" fmla="*/ 210073 w 2684164"/>
              <a:gd name="connsiteY96" fmla="*/ 1344454 h 4340073"/>
              <a:gd name="connsiteX97" fmla="*/ 292464 w 2684164"/>
              <a:gd name="connsiteY97" fmla="*/ 1416368 h 4340073"/>
              <a:gd name="connsiteX98" fmla="*/ 272938 w 2684164"/>
              <a:gd name="connsiteY98" fmla="*/ 1466374 h 4340073"/>
              <a:gd name="connsiteX99" fmla="*/ 237219 w 2684164"/>
              <a:gd name="connsiteY99" fmla="*/ 1567339 h 4340073"/>
              <a:gd name="connsiteX100" fmla="*/ 212455 w 2684164"/>
              <a:gd name="connsiteY100" fmla="*/ 1594485 h 4340073"/>
              <a:gd name="connsiteX101" fmla="*/ 152923 w 2684164"/>
              <a:gd name="connsiteY101" fmla="*/ 1602105 h 4340073"/>
              <a:gd name="connsiteX102" fmla="*/ 96249 w 2684164"/>
              <a:gd name="connsiteY102" fmla="*/ 1652111 h 4340073"/>
              <a:gd name="connsiteX103" fmla="*/ 35289 w 2684164"/>
              <a:gd name="connsiteY103" fmla="*/ 1684497 h 4340073"/>
              <a:gd name="connsiteX104" fmla="*/ 11001 w 2684164"/>
              <a:gd name="connsiteY104" fmla="*/ 1750219 h 4340073"/>
              <a:gd name="connsiteX105" fmla="*/ 523 w 2684164"/>
              <a:gd name="connsiteY105" fmla="*/ 1875473 h 4340073"/>
              <a:gd name="connsiteX106" fmla="*/ 29098 w 2684164"/>
              <a:gd name="connsiteY106" fmla="*/ 1938814 h 4340073"/>
              <a:gd name="connsiteX107" fmla="*/ 79104 w 2684164"/>
              <a:gd name="connsiteY107" fmla="*/ 1993107 h 4340073"/>
              <a:gd name="connsiteX108" fmla="*/ 166258 w 2684164"/>
              <a:gd name="connsiteY108" fmla="*/ 2037874 h 4340073"/>
              <a:gd name="connsiteX109" fmla="*/ 241505 w 2684164"/>
              <a:gd name="connsiteY109" fmla="*/ 2100263 h 4340073"/>
              <a:gd name="connsiteX110" fmla="*/ 265318 w 2684164"/>
              <a:gd name="connsiteY110" fmla="*/ 2182654 h 4340073"/>
              <a:gd name="connsiteX111" fmla="*/ 318182 w 2684164"/>
              <a:gd name="connsiteY111" fmla="*/ 2265045 h 4340073"/>
              <a:gd name="connsiteX112" fmla="*/ 443436 w 2684164"/>
              <a:gd name="connsiteY112" fmla="*/ 2258854 h 4340073"/>
              <a:gd name="connsiteX113" fmla="*/ 472010 w 2684164"/>
              <a:gd name="connsiteY113" fmla="*/ 2296954 h 4340073"/>
              <a:gd name="connsiteX114" fmla="*/ 510111 w 2684164"/>
              <a:gd name="connsiteY114" fmla="*/ 2330292 h 4340073"/>
              <a:gd name="connsiteX115" fmla="*/ 541067 w 2684164"/>
              <a:gd name="connsiteY115" fmla="*/ 2318385 h 4340073"/>
              <a:gd name="connsiteX116" fmla="*/ 564403 w 2684164"/>
              <a:gd name="connsiteY116" fmla="*/ 2392680 h 4340073"/>
              <a:gd name="connsiteX117" fmla="*/ 543448 w 2684164"/>
              <a:gd name="connsiteY117" fmla="*/ 2461737 h 4340073"/>
              <a:gd name="connsiteX118" fmla="*/ 497728 w 2684164"/>
              <a:gd name="connsiteY118" fmla="*/ 2511267 h 4340073"/>
              <a:gd name="connsiteX119" fmla="*/ 499633 w 2684164"/>
              <a:gd name="connsiteY119" fmla="*/ 2549843 h 4340073"/>
              <a:gd name="connsiteX120" fmla="*/ 491061 w 2684164"/>
              <a:gd name="connsiteY120" fmla="*/ 2611279 h 4340073"/>
              <a:gd name="connsiteX121" fmla="*/ 524398 w 2684164"/>
              <a:gd name="connsiteY121" fmla="*/ 2648902 h 4340073"/>
              <a:gd name="connsiteX122" fmla="*/ 532018 w 2684164"/>
              <a:gd name="connsiteY122" fmla="*/ 2681764 h 4340073"/>
              <a:gd name="connsiteX123" fmla="*/ 564879 w 2684164"/>
              <a:gd name="connsiteY123" fmla="*/ 2642236 h 4340073"/>
              <a:gd name="connsiteX124" fmla="*/ 598217 w 2684164"/>
              <a:gd name="connsiteY124" fmla="*/ 2584610 h 4340073"/>
              <a:gd name="connsiteX125" fmla="*/ 655366 w 2684164"/>
              <a:gd name="connsiteY125" fmla="*/ 2589848 h 4340073"/>
              <a:gd name="connsiteX126" fmla="*/ 717279 w 2684164"/>
              <a:gd name="connsiteY126" fmla="*/ 2680812 h 4340073"/>
              <a:gd name="connsiteX127" fmla="*/ 755855 w 2684164"/>
              <a:gd name="connsiteY127" fmla="*/ 2739390 h 4340073"/>
              <a:gd name="connsiteX128" fmla="*/ 713945 w 2684164"/>
              <a:gd name="connsiteY128" fmla="*/ 2816067 h 4340073"/>
              <a:gd name="connsiteX129" fmla="*/ 642032 w 2684164"/>
              <a:gd name="connsiteY129" fmla="*/ 2851785 h 4340073"/>
              <a:gd name="connsiteX130" fmla="*/ 592978 w 2684164"/>
              <a:gd name="connsiteY130" fmla="*/ 2914174 h 4340073"/>
              <a:gd name="connsiteX131" fmla="*/ 526779 w 2684164"/>
              <a:gd name="connsiteY131" fmla="*/ 2938462 h 4340073"/>
              <a:gd name="connsiteX132" fmla="*/ 497252 w 2684164"/>
              <a:gd name="connsiteY132" fmla="*/ 2980373 h 4340073"/>
              <a:gd name="connsiteX133" fmla="*/ 527732 w 2684164"/>
              <a:gd name="connsiteY133" fmla="*/ 3081814 h 4340073"/>
              <a:gd name="connsiteX134" fmla="*/ 533923 w 2684164"/>
              <a:gd name="connsiteY134" fmla="*/ 3220403 h 4340073"/>
              <a:gd name="connsiteX135" fmla="*/ 588692 w 2684164"/>
              <a:gd name="connsiteY135" fmla="*/ 3276601 h 4340073"/>
              <a:gd name="connsiteX136" fmla="*/ 614886 w 2684164"/>
              <a:gd name="connsiteY136" fmla="*/ 3342323 h 4340073"/>
              <a:gd name="connsiteX137" fmla="*/ 586311 w 2684164"/>
              <a:gd name="connsiteY137" fmla="*/ 3392329 h 4340073"/>
              <a:gd name="connsiteX138" fmla="*/ 586310 w 2684164"/>
              <a:gd name="connsiteY138" fmla="*/ 3450432 h 4340073"/>
              <a:gd name="connsiteX139" fmla="*/ 562498 w 2684164"/>
              <a:gd name="connsiteY139" fmla="*/ 3493294 h 4340073"/>
              <a:gd name="connsiteX140" fmla="*/ 546781 w 2684164"/>
              <a:gd name="connsiteY140" fmla="*/ 3561398 h 4340073"/>
              <a:gd name="connsiteX141" fmla="*/ 538686 w 2684164"/>
              <a:gd name="connsiteY141" fmla="*/ 3611404 h 4340073"/>
              <a:gd name="connsiteX142" fmla="*/ 519635 w 2684164"/>
              <a:gd name="connsiteY142" fmla="*/ 3654266 h 4340073"/>
              <a:gd name="connsiteX143" fmla="*/ 547258 w 2684164"/>
              <a:gd name="connsiteY143" fmla="*/ 3685223 h 4340073"/>
              <a:gd name="connsiteX144" fmla="*/ 600598 w 2684164"/>
              <a:gd name="connsiteY144" fmla="*/ 3699034 h 4340073"/>
              <a:gd name="connsiteX145" fmla="*/ 659653 w 2684164"/>
              <a:gd name="connsiteY145" fmla="*/ 3678556 h 4340073"/>
              <a:gd name="connsiteX146" fmla="*/ 661558 w 2684164"/>
              <a:gd name="connsiteY146" fmla="*/ 3725703 h 4340073"/>
              <a:gd name="connsiteX147" fmla="*/ 717279 w 2684164"/>
              <a:gd name="connsiteY147" fmla="*/ 3725704 h 4340073"/>
              <a:gd name="connsiteX148" fmla="*/ 781573 w 2684164"/>
              <a:gd name="connsiteY148" fmla="*/ 3743801 h 4340073"/>
              <a:gd name="connsiteX149" fmla="*/ 807767 w 2684164"/>
              <a:gd name="connsiteY149" fmla="*/ 3792379 h 4340073"/>
              <a:gd name="connsiteX150" fmla="*/ 844438 w 2684164"/>
              <a:gd name="connsiteY150" fmla="*/ 3798094 h 4340073"/>
              <a:gd name="connsiteX151" fmla="*/ 872061 w 2684164"/>
              <a:gd name="connsiteY151" fmla="*/ 3815716 h 4340073"/>
              <a:gd name="connsiteX152" fmla="*/ 890158 w 2684164"/>
              <a:gd name="connsiteY152" fmla="*/ 3836194 h 4340073"/>
              <a:gd name="connsiteX153" fmla="*/ 897778 w 2684164"/>
              <a:gd name="connsiteY153" fmla="*/ 3866674 h 4340073"/>
              <a:gd name="connsiteX154" fmla="*/ 913018 w 2684164"/>
              <a:gd name="connsiteY154" fmla="*/ 3889534 h 4340073"/>
              <a:gd name="connsiteX155" fmla="*/ 957309 w 2684164"/>
              <a:gd name="connsiteY155" fmla="*/ 3922872 h 4340073"/>
              <a:gd name="connsiteX156" fmla="*/ 989218 w 2684164"/>
              <a:gd name="connsiteY156" fmla="*/ 3973354 h 4340073"/>
              <a:gd name="connsiteX157" fmla="*/ 1004458 w 2684164"/>
              <a:gd name="connsiteY157" fmla="*/ 3996214 h 4340073"/>
              <a:gd name="connsiteX158" fmla="*/ 1027318 w 2684164"/>
              <a:gd name="connsiteY158" fmla="*/ 4034314 h 4340073"/>
              <a:gd name="connsiteX159" fmla="*/ 1060179 w 2684164"/>
              <a:gd name="connsiteY159" fmla="*/ 4120039 h 4340073"/>
              <a:gd name="connsiteX160" fmla="*/ 1136856 w 2684164"/>
              <a:gd name="connsiteY160" fmla="*/ 4154329 h 4340073"/>
              <a:gd name="connsiteX161" fmla="*/ 1166383 w 2684164"/>
              <a:gd name="connsiteY161" fmla="*/ 4216241 h 4340073"/>
              <a:gd name="connsiteX162" fmla="*/ 1203054 w 2684164"/>
              <a:gd name="connsiteY162" fmla="*/ 4211479 h 4340073"/>
              <a:gd name="connsiteX163" fmla="*/ 1246393 w 2684164"/>
              <a:gd name="connsiteY163" fmla="*/ 4259581 h 4340073"/>
              <a:gd name="connsiteX164" fmla="*/ 1309258 w 2684164"/>
              <a:gd name="connsiteY164" fmla="*/ 4340067 h 4340073"/>
              <a:gd name="connsiteX165" fmla="*/ 1337833 w 2684164"/>
              <a:gd name="connsiteY165" fmla="*/ 4288631 h 4340073"/>
              <a:gd name="connsiteX166" fmla="*/ 1334023 w 2684164"/>
              <a:gd name="connsiteY166" fmla="*/ 4254342 h 4340073"/>
              <a:gd name="connsiteX167" fmla="*/ 1405938 w 2684164"/>
              <a:gd name="connsiteY167" fmla="*/ 4201002 h 4340073"/>
              <a:gd name="connsiteX168" fmla="*/ 1407842 w 2684164"/>
              <a:gd name="connsiteY168" fmla="*/ 4185285 h 4340073"/>
              <a:gd name="connsiteX169" fmla="*/ 1426098 w 2684164"/>
              <a:gd name="connsiteY169" fmla="*/ 4198779 h 4340073"/>
              <a:gd name="connsiteX170" fmla="*/ 1480708 w 2684164"/>
              <a:gd name="connsiteY170" fmla="*/ 4174014 h 4340073"/>
              <a:gd name="connsiteX171" fmla="*/ 1545478 w 2684164"/>
              <a:gd name="connsiteY171" fmla="*/ 4156234 h 4340073"/>
              <a:gd name="connsiteX172" fmla="*/ 1582308 w 2684164"/>
              <a:gd name="connsiteY172" fmla="*/ 4113689 h 4340073"/>
              <a:gd name="connsiteX173" fmla="*/ 1617868 w 2684164"/>
              <a:gd name="connsiteY173" fmla="*/ 4078129 h 4340073"/>
              <a:gd name="connsiteX174" fmla="*/ 1695973 w 2684164"/>
              <a:gd name="connsiteY174" fmla="*/ 4055904 h 4340073"/>
              <a:gd name="connsiteX175" fmla="*/ 1781698 w 2684164"/>
              <a:gd name="connsiteY175" fmla="*/ 4020344 h 4340073"/>
              <a:gd name="connsiteX176" fmla="*/ 1895998 w 2684164"/>
              <a:gd name="connsiteY176" fmla="*/ 3973354 h 4340073"/>
              <a:gd name="connsiteX177" fmla="*/ 1979818 w 2684164"/>
              <a:gd name="connsiteY177" fmla="*/ 3925729 h 4340073"/>
              <a:gd name="connsiteX178" fmla="*/ 2071258 w 2684164"/>
              <a:gd name="connsiteY178" fmla="*/ 3869214 h 4340073"/>
              <a:gd name="connsiteX179" fmla="*/ 2145553 w 2684164"/>
              <a:gd name="connsiteY179" fmla="*/ 3781584 h 4340073"/>
              <a:gd name="connsiteX180" fmla="*/ 2172223 w 2684164"/>
              <a:gd name="connsiteY180" fmla="*/ 3703479 h 4340073"/>
              <a:gd name="connsiteX181" fmla="*/ 2183653 w 2684164"/>
              <a:gd name="connsiteY181" fmla="*/ 3649504 h 4340073"/>
              <a:gd name="connsiteX182" fmla="*/ 2109993 w 2684164"/>
              <a:gd name="connsiteY182" fmla="*/ 3613309 h 4340073"/>
              <a:gd name="connsiteX183" fmla="*/ 2132853 w 2684164"/>
              <a:gd name="connsiteY183" fmla="*/ 3659029 h 4340073"/>
              <a:gd name="connsiteX184" fmla="*/ 2115073 w 2684164"/>
              <a:gd name="connsiteY184" fmla="*/ 3690779 h 4340073"/>
              <a:gd name="connsiteX185" fmla="*/ 2096023 w 2684164"/>
              <a:gd name="connsiteY185" fmla="*/ 3649504 h 4340073"/>
              <a:gd name="connsiteX186" fmla="*/ 2038873 w 2684164"/>
              <a:gd name="connsiteY186" fmla="*/ 3659029 h 4340073"/>
              <a:gd name="connsiteX187" fmla="*/ 2045858 w 2684164"/>
              <a:gd name="connsiteY187" fmla="*/ 3693954 h 4340073"/>
              <a:gd name="connsiteX188" fmla="*/ 2048398 w 2684164"/>
              <a:gd name="connsiteY188" fmla="*/ 3725704 h 4340073"/>
              <a:gd name="connsiteX189" fmla="*/ 2086498 w 2684164"/>
              <a:gd name="connsiteY189" fmla="*/ 3762534 h 4340073"/>
              <a:gd name="connsiteX190" fmla="*/ 2078878 w 2684164"/>
              <a:gd name="connsiteY190" fmla="*/ 3820954 h 4340073"/>
              <a:gd name="connsiteX191" fmla="*/ 2028078 w 2684164"/>
              <a:gd name="connsiteY191" fmla="*/ 3803809 h 4340073"/>
              <a:gd name="connsiteX192" fmla="*/ 2042048 w 2684164"/>
              <a:gd name="connsiteY192" fmla="*/ 3792379 h 4340073"/>
              <a:gd name="connsiteX193" fmla="*/ 2022998 w 2684164"/>
              <a:gd name="connsiteY193" fmla="*/ 3760629 h 4340073"/>
              <a:gd name="connsiteX194" fmla="*/ 2000773 w 2684164"/>
              <a:gd name="connsiteY194" fmla="*/ 3709829 h 4340073"/>
              <a:gd name="connsiteX195" fmla="*/ 1987438 w 2684164"/>
              <a:gd name="connsiteY195" fmla="*/ 3676174 h 4340073"/>
              <a:gd name="connsiteX196" fmla="*/ 1964578 w 2684164"/>
              <a:gd name="connsiteY196" fmla="*/ 3653314 h 4340073"/>
              <a:gd name="connsiteX197" fmla="*/ 1972198 w 2684164"/>
              <a:gd name="connsiteY197" fmla="*/ 3607594 h 4340073"/>
              <a:gd name="connsiteX198" fmla="*/ 2017918 w 2684164"/>
              <a:gd name="connsiteY198" fmla="*/ 3599974 h 4340073"/>
              <a:gd name="connsiteX199" fmla="*/ 2025538 w 2684164"/>
              <a:gd name="connsiteY199" fmla="*/ 3546634 h 4340073"/>
              <a:gd name="connsiteX200" fmla="*/ 2056018 w 2684164"/>
              <a:gd name="connsiteY200" fmla="*/ 3554254 h 4340073"/>
              <a:gd name="connsiteX201" fmla="*/ 2086498 w 2684164"/>
              <a:gd name="connsiteY201" fmla="*/ 3516154 h 4340073"/>
              <a:gd name="connsiteX202" fmla="*/ 2116978 w 2684164"/>
              <a:gd name="connsiteY202" fmla="*/ 3485674 h 4340073"/>
              <a:gd name="connsiteX203" fmla="*/ 2132218 w 2684164"/>
              <a:gd name="connsiteY203" fmla="*/ 3462814 h 4340073"/>
              <a:gd name="connsiteX204" fmla="*/ 2162698 w 2684164"/>
              <a:gd name="connsiteY204" fmla="*/ 3439954 h 4340073"/>
              <a:gd name="connsiteX205" fmla="*/ 2231278 w 2684164"/>
              <a:gd name="connsiteY205" fmla="*/ 3348514 h 4340073"/>
              <a:gd name="connsiteX206" fmla="*/ 2238898 w 2684164"/>
              <a:gd name="connsiteY206" fmla="*/ 3318034 h 4340073"/>
              <a:gd name="connsiteX207" fmla="*/ 2261758 w 2684164"/>
              <a:gd name="connsiteY207" fmla="*/ 3257074 h 4340073"/>
              <a:gd name="connsiteX208" fmla="*/ 2269378 w 2684164"/>
              <a:gd name="connsiteY208" fmla="*/ 3211354 h 4340073"/>
              <a:gd name="connsiteX209" fmla="*/ 2292238 w 2684164"/>
              <a:gd name="connsiteY209" fmla="*/ 3165634 h 4340073"/>
              <a:gd name="connsiteX210" fmla="*/ 2307478 w 2684164"/>
              <a:gd name="connsiteY210" fmla="*/ 3127534 h 4340073"/>
              <a:gd name="connsiteX211" fmla="*/ 2345578 w 2684164"/>
              <a:gd name="connsiteY211" fmla="*/ 3112294 h 4340073"/>
              <a:gd name="connsiteX212" fmla="*/ 2368438 w 2684164"/>
              <a:gd name="connsiteY212" fmla="*/ 3097054 h 4340073"/>
              <a:gd name="connsiteX213" fmla="*/ 2487977 w 2684164"/>
              <a:gd name="connsiteY213" fmla="*/ 3067050 h 4340073"/>
              <a:gd name="connsiteX214" fmla="*/ 2586085 w 2684164"/>
              <a:gd name="connsiteY214" fmla="*/ 3063717 h 4340073"/>
              <a:gd name="connsiteX215" fmla="*/ 2678476 w 2684164"/>
              <a:gd name="connsiteY215" fmla="*/ 3054668 h 4340073"/>
              <a:gd name="connsiteX0" fmla="*/ 2678476 w 2684164"/>
              <a:gd name="connsiteY0" fmla="*/ 3054668 h 4340073"/>
              <a:gd name="connsiteX1" fmla="*/ 2673238 w 2684164"/>
              <a:gd name="connsiteY1" fmla="*/ 3028474 h 4340073"/>
              <a:gd name="connsiteX2" fmla="*/ 2665618 w 2684164"/>
              <a:gd name="connsiteY2" fmla="*/ 2975134 h 4340073"/>
              <a:gd name="connsiteX3" fmla="*/ 2623708 w 2684164"/>
              <a:gd name="connsiteY3" fmla="*/ 2967038 h 4340073"/>
              <a:gd name="connsiteX4" fmla="*/ 2560367 w 2684164"/>
              <a:gd name="connsiteY4" fmla="*/ 2966561 h 4340073"/>
              <a:gd name="connsiteX5" fmla="*/ 2519410 w 2684164"/>
              <a:gd name="connsiteY5" fmla="*/ 2908936 h 4340073"/>
              <a:gd name="connsiteX6" fmla="*/ 2457021 w 2684164"/>
              <a:gd name="connsiteY6" fmla="*/ 2905601 h 4340073"/>
              <a:gd name="connsiteX7" fmla="*/ 2410349 w 2684164"/>
              <a:gd name="connsiteY7" fmla="*/ 2889885 h 4340073"/>
              <a:gd name="connsiteX8" fmla="*/ 2376058 w 2684164"/>
              <a:gd name="connsiteY8" fmla="*/ 2876074 h 4340073"/>
              <a:gd name="connsiteX9" fmla="*/ 2347960 w 2684164"/>
              <a:gd name="connsiteY9" fmla="*/ 2856071 h 4340073"/>
              <a:gd name="connsiteX10" fmla="*/ 2293190 w 2684164"/>
              <a:gd name="connsiteY10" fmla="*/ 2824163 h 4340073"/>
              <a:gd name="connsiteX11" fmla="*/ 2218895 w 2684164"/>
              <a:gd name="connsiteY11" fmla="*/ 2864167 h 4340073"/>
              <a:gd name="connsiteX12" fmla="*/ 2178414 w 2684164"/>
              <a:gd name="connsiteY12" fmla="*/ 2825116 h 4340073"/>
              <a:gd name="connsiteX13" fmla="*/ 2143172 w 2684164"/>
              <a:gd name="connsiteY13" fmla="*/ 2746058 h 4340073"/>
              <a:gd name="connsiteX14" fmla="*/ 2123646 w 2684164"/>
              <a:gd name="connsiteY14" fmla="*/ 2684621 h 4340073"/>
              <a:gd name="connsiteX15" fmla="*/ 2105549 w 2684164"/>
              <a:gd name="connsiteY15" fmla="*/ 2649379 h 4340073"/>
              <a:gd name="connsiteX16" fmla="*/ 2104119 w 2684164"/>
              <a:gd name="connsiteY16" fmla="*/ 2600801 h 4340073"/>
              <a:gd name="connsiteX17" fmla="*/ 2026490 w 2684164"/>
              <a:gd name="connsiteY17" fmla="*/ 2686051 h 4340073"/>
              <a:gd name="connsiteX18" fmla="*/ 1959340 w 2684164"/>
              <a:gd name="connsiteY18" fmla="*/ 2754154 h 4340073"/>
              <a:gd name="connsiteX19" fmla="*/ 1912191 w 2684164"/>
              <a:gd name="connsiteY19" fmla="*/ 2713196 h 4340073"/>
              <a:gd name="connsiteX20" fmla="*/ 1775507 w 2684164"/>
              <a:gd name="connsiteY20" fmla="*/ 2699862 h 4340073"/>
              <a:gd name="connsiteX21" fmla="*/ 1677399 w 2684164"/>
              <a:gd name="connsiteY21" fmla="*/ 2689860 h 4340073"/>
              <a:gd name="connsiteX22" fmla="*/ 1606915 w 2684164"/>
              <a:gd name="connsiteY22" fmla="*/ 2582229 h 4340073"/>
              <a:gd name="connsiteX23" fmla="*/ 1542145 w 2684164"/>
              <a:gd name="connsiteY23" fmla="*/ 2584133 h 4340073"/>
              <a:gd name="connsiteX24" fmla="*/ 1517379 w 2684164"/>
              <a:gd name="connsiteY24" fmla="*/ 2563654 h 4340073"/>
              <a:gd name="connsiteX25" fmla="*/ 1469278 w 2684164"/>
              <a:gd name="connsiteY25" fmla="*/ 2381726 h 4340073"/>
              <a:gd name="connsiteX26" fmla="*/ 1438798 w 2684164"/>
              <a:gd name="connsiteY26" fmla="*/ 2289334 h 4340073"/>
              <a:gd name="connsiteX27" fmla="*/ 1400698 w 2684164"/>
              <a:gd name="connsiteY27" fmla="*/ 2220754 h 4340073"/>
              <a:gd name="connsiteX28" fmla="*/ 1385458 w 2684164"/>
              <a:gd name="connsiteY28" fmla="*/ 2197894 h 4340073"/>
              <a:gd name="connsiteX29" fmla="*/ 1374981 w 2684164"/>
              <a:gd name="connsiteY29" fmla="*/ 2152651 h 4340073"/>
              <a:gd name="connsiteX30" fmla="*/ 1369742 w 2684164"/>
              <a:gd name="connsiteY30" fmla="*/ 2052162 h 4340073"/>
              <a:gd name="connsiteX31" fmla="*/ 1384030 w 2684164"/>
              <a:gd name="connsiteY31" fmla="*/ 1982630 h 4340073"/>
              <a:gd name="connsiteX32" fmla="*/ 1315926 w 2684164"/>
              <a:gd name="connsiteY32" fmla="*/ 1917859 h 4340073"/>
              <a:gd name="connsiteX33" fmla="*/ 1282588 w 2684164"/>
              <a:gd name="connsiteY33" fmla="*/ 1912621 h 4340073"/>
              <a:gd name="connsiteX34" fmla="*/ 1184957 w 2684164"/>
              <a:gd name="connsiteY34" fmla="*/ 1853089 h 4340073"/>
              <a:gd name="connsiteX35" fmla="*/ 1126856 w 2684164"/>
              <a:gd name="connsiteY35" fmla="*/ 1863567 h 4340073"/>
              <a:gd name="connsiteX36" fmla="*/ 1074467 w 2684164"/>
              <a:gd name="connsiteY36" fmla="*/ 1897379 h 4340073"/>
              <a:gd name="connsiteX37" fmla="*/ 1025413 w 2684164"/>
              <a:gd name="connsiteY37" fmla="*/ 1923098 h 4340073"/>
              <a:gd name="connsiteX38" fmla="*/ 958738 w 2684164"/>
              <a:gd name="connsiteY38" fmla="*/ 1984058 h 4340073"/>
              <a:gd name="connsiteX39" fmla="*/ 909684 w 2684164"/>
              <a:gd name="connsiteY39" fmla="*/ 1941672 h 4340073"/>
              <a:gd name="connsiteX40" fmla="*/ 854917 w 2684164"/>
              <a:gd name="connsiteY40" fmla="*/ 1915002 h 4340073"/>
              <a:gd name="connsiteX41" fmla="*/ 823960 w 2684164"/>
              <a:gd name="connsiteY41" fmla="*/ 1889284 h 4340073"/>
              <a:gd name="connsiteX42" fmla="*/ 800624 w 2684164"/>
              <a:gd name="connsiteY42" fmla="*/ 1846898 h 4340073"/>
              <a:gd name="connsiteX43" fmla="*/ 814912 w 2684164"/>
              <a:gd name="connsiteY43" fmla="*/ 1789748 h 4340073"/>
              <a:gd name="connsiteX44" fmla="*/ 804433 w 2684164"/>
              <a:gd name="connsiteY44" fmla="*/ 1720215 h 4340073"/>
              <a:gd name="connsiteX45" fmla="*/ 783955 w 2684164"/>
              <a:gd name="connsiteY45" fmla="*/ 1625441 h 4340073"/>
              <a:gd name="connsiteX46" fmla="*/ 760141 w 2684164"/>
              <a:gd name="connsiteY46" fmla="*/ 1635919 h 4340073"/>
              <a:gd name="connsiteX47" fmla="*/ 701563 w 2684164"/>
              <a:gd name="connsiteY47" fmla="*/ 1571626 h 4340073"/>
              <a:gd name="connsiteX48" fmla="*/ 730138 w 2684164"/>
              <a:gd name="connsiteY48" fmla="*/ 1519714 h 4340073"/>
              <a:gd name="connsiteX49" fmla="*/ 777763 w 2684164"/>
              <a:gd name="connsiteY49" fmla="*/ 1455420 h 4340073"/>
              <a:gd name="connsiteX50" fmla="*/ 775858 w 2684164"/>
              <a:gd name="connsiteY50" fmla="*/ 1429227 h 4340073"/>
              <a:gd name="connsiteX51" fmla="*/ 818721 w 2684164"/>
              <a:gd name="connsiteY51" fmla="*/ 1375409 h 4340073"/>
              <a:gd name="connsiteX52" fmla="*/ 826818 w 2684164"/>
              <a:gd name="connsiteY52" fmla="*/ 1282542 h 4340073"/>
              <a:gd name="connsiteX53" fmla="*/ 812529 w 2684164"/>
              <a:gd name="connsiteY53" fmla="*/ 1198721 h 4340073"/>
              <a:gd name="connsiteX54" fmla="*/ 780144 w 2684164"/>
              <a:gd name="connsiteY54" fmla="*/ 1151573 h 4340073"/>
              <a:gd name="connsiteX55" fmla="*/ 761571 w 2684164"/>
              <a:gd name="connsiteY55" fmla="*/ 1070134 h 4340073"/>
              <a:gd name="connsiteX56" fmla="*/ 805387 w 2684164"/>
              <a:gd name="connsiteY56" fmla="*/ 1034892 h 4340073"/>
              <a:gd name="connsiteX57" fmla="*/ 808720 w 2684164"/>
              <a:gd name="connsiteY57" fmla="*/ 976789 h 4340073"/>
              <a:gd name="connsiteX58" fmla="*/ 821102 w 2684164"/>
              <a:gd name="connsiteY58" fmla="*/ 901065 h 4340073"/>
              <a:gd name="connsiteX59" fmla="*/ 830151 w 2684164"/>
              <a:gd name="connsiteY59" fmla="*/ 833914 h 4340073"/>
              <a:gd name="connsiteX60" fmla="*/ 844915 w 2684164"/>
              <a:gd name="connsiteY60" fmla="*/ 795814 h 4340073"/>
              <a:gd name="connsiteX61" fmla="*/ 860154 w 2684164"/>
              <a:gd name="connsiteY61" fmla="*/ 762475 h 4340073"/>
              <a:gd name="connsiteX62" fmla="*/ 833961 w 2684164"/>
              <a:gd name="connsiteY62" fmla="*/ 696754 h 4340073"/>
              <a:gd name="connsiteX63" fmla="*/ 818245 w 2684164"/>
              <a:gd name="connsiteY63" fmla="*/ 573405 h 4340073"/>
              <a:gd name="connsiteX64" fmla="*/ 787764 w 2684164"/>
              <a:gd name="connsiteY64" fmla="*/ 536259 h 4340073"/>
              <a:gd name="connsiteX65" fmla="*/ 770143 w 2684164"/>
              <a:gd name="connsiteY65" fmla="*/ 505777 h 4340073"/>
              <a:gd name="connsiteX66" fmla="*/ 747283 w 2684164"/>
              <a:gd name="connsiteY66" fmla="*/ 430054 h 4340073"/>
              <a:gd name="connsiteX67" fmla="*/ 720137 w 2684164"/>
              <a:gd name="connsiteY67" fmla="*/ 349091 h 4340073"/>
              <a:gd name="connsiteX68" fmla="*/ 732519 w 2684164"/>
              <a:gd name="connsiteY68" fmla="*/ 321469 h 4340073"/>
              <a:gd name="connsiteX69" fmla="*/ 729187 w 2684164"/>
              <a:gd name="connsiteY69" fmla="*/ 256223 h 4340073"/>
              <a:gd name="connsiteX70" fmla="*/ 710137 w 2684164"/>
              <a:gd name="connsiteY70" fmla="*/ 241935 h 4340073"/>
              <a:gd name="connsiteX71" fmla="*/ 702040 w 2684164"/>
              <a:gd name="connsiteY71" fmla="*/ 171451 h 4340073"/>
              <a:gd name="connsiteX72" fmla="*/ 668226 w 2684164"/>
              <a:gd name="connsiteY72" fmla="*/ 120015 h 4340073"/>
              <a:gd name="connsiteX73" fmla="*/ 679180 w 2684164"/>
              <a:gd name="connsiteY73" fmla="*/ 70485 h 4340073"/>
              <a:gd name="connsiteX74" fmla="*/ 650127 w 2684164"/>
              <a:gd name="connsiteY74" fmla="*/ 0 h 4340073"/>
              <a:gd name="connsiteX75" fmla="*/ 605837 w 2684164"/>
              <a:gd name="connsiteY75" fmla="*/ 10001 h 4340073"/>
              <a:gd name="connsiteX76" fmla="*/ 535352 w 2684164"/>
              <a:gd name="connsiteY76" fmla="*/ 85249 h 4340073"/>
              <a:gd name="connsiteX77" fmla="*/ 552497 w 2684164"/>
              <a:gd name="connsiteY77" fmla="*/ 158591 h 4340073"/>
              <a:gd name="connsiteX78" fmla="*/ 545831 w 2684164"/>
              <a:gd name="connsiteY78" fmla="*/ 234792 h 4340073"/>
              <a:gd name="connsiteX79" fmla="*/ 498205 w 2684164"/>
              <a:gd name="connsiteY79" fmla="*/ 313373 h 4340073"/>
              <a:gd name="connsiteX80" fmla="*/ 453913 w 2684164"/>
              <a:gd name="connsiteY80" fmla="*/ 408147 h 4340073"/>
              <a:gd name="connsiteX81" fmla="*/ 361044 w 2684164"/>
              <a:gd name="connsiteY81" fmla="*/ 381476 h 4340073"/>
              <a:gd name="connsiteX82" fmla="*/ 293418 w 2684164"/>
              <a:gd name="connsiteY82" fmla="*/ 441960 h 4340073"/>
              <a:gd name="connsiteX83" fmla="*/ 263413 w 2684164"/>
              <a:gd name="connsiteY83" fmla="*/ 513874 h 4340073"/>
              <a:gd name="connsiteX84" fmla="*/ 314848 w 2684164"/>
              <a:gd name="connsiteY84" fmla="*/ 574834 h 4340073"/>
              <a:gd name="connsiteX85" fmla="*/ 228646 w 2684164"/>
              <a:gd name="connsiteY85" fmla="*/ 711995 h 4340073"/>
              <a:gd name="connsiteX86" fmla="*/ 255318 w 2684164"/>
              <a:gd name="connsiteY86" fmla="*/ 758667 h 4340073"/>
              <a:gd name="connsiteX87" fmla="*/ 241029 w 2684164"/>
              <a:gd name="connsiteY87" fmla="*/ 834390 h 4340073"/>
              <a:gd name="connsiteX88" fmla="*/ 295798 w 2684164"/>
              <a:gd name="connsiteY88" fmla="*/ 849630 h 4340073"/>
              <a:gd name="connsiteX89" fmla="*/ 343899 w 2684164"/>
              <a:gd name="connsiteY89" fmla="*/ 872966 h 4340073"/>
              <a:gd name="connsiteX90" fmla="*/ 317230 w 2684164"/>
              <a:gd name="connsiteY90" fmla="*/ 957263 h 4340073"/>
              <a:gd name="connsiteX91" fmla="*/ 314849 w 2684164"/>
              <a:gd name="connsiteY91" fmla="*/ 1051560 h 4340073"/>
              <a:gd name="connsiteX92" fmla="*/ 231506 w 2684164"/>
              <a:gd name="connsiteY92" fmla="*/ 1096803 h 4340073"/>
              <a:gd name="connsiteX93" fmla="*/ 152447 w 2684164"/>
              <a:gd name="connsiteY93" fmla="*/ 1095376 h 4340073"/>
              <a:gd name="connsiteX94" fmla="*/ 159114 w 2684164"/>
              <a:gd name="connsiteY94" fmla="*/ 1245395 h 4340073"/>
              <a:gd name="connsiteX95" fmla="*/ 221503 w 2684164"/>
              <a:gd name="connsiteY95" fmla="*/ 1283494 h 4340073"/>
              <a:gd name="connsiteX96" fmla="*/ 210073 w 2684164"/>
              <a:gd name="connsiteY96" fmla="*/ 1344454 h 4340073"/>
              <a:gd name="connsiteX97" fmla="*/ 292464 w 2684164"/>
              <a:gd name="connsiteY97" fmla="*/ 1416368 h 4340073"/>
              <a:gd name="connsiteX98" fmla="*/ 272938 w 2684164"/>
              <a:gd name="connsiteY98" fmla="*/ 1466374 h 4340073"/>
              <a:gd name="connsiteX99" fmla="*/ 237219 w 2684164"/>
              <a:gd name="connsiteY99" fmla="*/ 1567339 h 4340073"/>
              <a:gd name="connsiteX100" fmla="*/ 212455 w 2684164"/>
              <a:gd name="connsiteY100" fmla="*/ 1594485 h 4340073"/>
              <a:gd name="connsiteX101" fmla="*/ 152923 w 2684164"/>
              <a:gd name="connsiteY101" fmla="*/ 1602105 h 4340073"/>
              <a:gd name="connsiteX102" fmla="*/ 96249 w 2684164"/>
              <a:gd name="connsiteY102" fmla="*/ 1652111 h 4340073"/>
              <a:gd name="connsiteX103" fmla="*/ 35289 w 2684164"/>
              <a:gd name="connsiteY103" fmla="*/ 1684497 h 4340073"/>
              <a:gd name="connsiteX104" fmla="*/ 11001 w 2684164"/>
              <a:gd name="connsiteY104" fmla="*/ 1750219 h 4340073"/>
              <a:gd name="connsiteX105" fmla="*/ 523 w 2684164"/>
              <a:gd name="connsiteY105" fmla="*/ 1875473 h 4340073"/>
              <a:gd name="connsiteX106" fmla="*/ 29098 w 2684164"/>
              <a:gd name="connsiteY106" fmla="*/ 1938814 h 4340073"/>
              <a:gd name="connsiteX107" fmla="*/ 79104 w 2684164"/>
              <a:gd name="connsiteY107" fmla="*/ 1993107 h 4340073"/>
              <a:gd name="connsiteX108" fmla="*/ 166258 w 2684164"/>
              <a:gd name="connsiteY108" fmla="*/ 2037874 h 4340073"/>
              <a:gd name="connsiteX109" fmla="*/ 241505 w 2684164"/>
              <a:gd name="connsiteY109" fmla="*/ 2100263 h 4340073"/>
              <a:gd name="connsiteX110" fmla="*/ 265318 w 2684164"/>
              <a:gd name="connsiteY110" fmla="*/ 2182654 h 4340073"/>
              <a:gd name="connsiteX111" fmla="*/ 318182 w 2684164"/>
              <a:gd name="connsiteY111" fmla="*/ 2265045 h 4340073"/>
              <a:gd name="connsiteX112" fmla="*/ 443436 w 2684164"/>
              <a:gd name="connsiteY112" fmla="*/ 2258854 h 4340073"/>
              <a:gd name="connsiteX113" fmla="*/ 472010 w 2684164"/>
              <a:gd name="connsiteY113" fmla="*/ 2296954 h 4340073"/>
              <a:gd name="connsiteX114" fmla="*/ 510111 w 2684164"/>
              <a:gd name="connsiteY114" fmla="*/ 2330292 h 4340073"/>
              <a:gd name="connsiteX115" fmla="*/ 541067 w 2684164"/>
              <a:gd name="connsiteY115" fmla="*/ 2318385 h 4340073"/>
              <a:gd name="connsiteX116" fmla="*/ 564403 w 2684164"/>
              <a:gd name="connsiteY116" fmla="*/ 2392680 h 4340073"/>
              <a:gd name="connsiteX117" fmla="*/ 543448 w 2684164"/>
              <a:gd name="connsiteY117" fmla="*/ 2461737 h 4340073"/>
              <a:gd name="connsiteX118" fmla="*/ 497728 w 2684164"/>
              <a:gd name="connsiteY118" fmla="*/ 2511267 h 4340073"/>
              <a:gd name="connsiteX119" fmla="*/ 499633 w 2684164"/>
              <a:gd name="connsiteY119" fmla="*/ 2549843 h 4340073"/>
              <a:gd name="connsiteX120" fmla="*/ 491061 w 2684164"/>
              <a:gd name="connsiteY120" fmla="*/ 2611279 h 4340073"/>
              <a:gd name="connsiteX121" fmla="*/ 524398 w 2684164"/>
              <a:gd name="connsiteY121" fmla="*/ 2648902 h 4340073"/>
              <a:gd name="connsiteX122" fmla="*/ 532018 w 2684164"/>
              <a:gd name="connsiteY122" fmla="*/ 2681764 h 4340073"/>
              <a:gd name="connsiteX123" fmla="*/ 564879 w 2684164"/>
              <a:gd name="connsiteY123" fmla="*/ 2642236 h 4340073"/>
              <a:gd name="connsiteX124" fmla="*/ 598217 w 2684164"/>
              <a:gd name="connsiteY124" fmla="*/ 2584610 h 4340073"/>
              <a:gd name="connsiteX125" fmla="*/ 655366 w 2684164"/>
              <a:gd name="connsiteY125" fmla="*/ 2589848 h 4340073"/>
              <a:gd name="connsiteX126" fmla="*/ 717279 w 2684164"/>
              <a:gd name="connsiteY126" fmla="*/ 2680812 h 4340073"/>
              <a:gd name="connsiteX127" fmla="*/ 755855 w 2684164"/>
              <a:gd name="connsiteY127" fmla="*/ 2739390 h 4340073"/>
              <a:gd name="connsiteX128" fmla="*/ 713945 w 2684164"/>
              <a:gd name="connsiteY128" fmla="*/ 2816067 h 4340073"/>
              <a:gd name="connsiteX129" fmla="*/ 642032 w 2684164"/>
              <a:gd name="connsiteY129" fmla="*/ 2851785 h 4340073"/>
              <a:gd name="connsiteX130" fmla="*/ 592978 w 2684164"/>
              <a:gd name="connsiteY130" fmla="*/ 2914174 h 4340073"/>
              <a:gd name="connsiteX131" fmla="*/ 526779 w 2684164"/>
              <a:gd name="connsiteY131" fmla="*/ 2938462 h 4340073"/>
              <a:gd name="connsiteX132" fmla="*/ 497252 w 2684164"/>
              <a:gd name="connsiteY132" fmla="*/ 2980373 h 4340073"/>
              <a:gd name="connsiteX133" fmla="*/ 527732 w 2684164"/>
              <a:gd name="connsiteY133" fmla="*/ 3081814 h 4340073"/>
              <a:gd name="connsiteX134" fmla="*/ 533923 w 2684164"/>
              <a:gd name="connsiteY134" fmla="*/ 3220403 h 4340073"/>
              <a:gd name="connsiteX135" fmla="*/ 588692 w 2684164"/>
              <a:gd name="connsiteY135" fmla="*/ 3276601 h 4340073"/>
              <a:gd name="connsiteX136" fmla="*/ 614886 w 2684164"/>
              <a:gd name="connsiteY136" fmla="*/ 3342323 h 4340073"/>
              <a:gd name="connsiteX137" fmla="*/ 586311 w 2684164"/>
              <a:gd name="connsiteY137" fmla="*/ 3392329 h 4340073"/>
              <a:gd name="connsiteX138" fmla="*/ 586310 w 2684164"/>
              <a:gd name="connsiteY138" fmla="*/ 3450432 h 4340073"/>
              <a:gd name="connsiteX139" fmla="*/ 562498 w 2684164"/>
              <a:gd name="connsiteY139" fmla="*/ 3493294 h 4340073"/>
              <a:gd name="connsiteX140" fmla="*/ 546781 w 2684164"/>
              <a:gd name="connsiteY140" fmla="*/ 3561398 h 4340073"/>
              <a:gd name="connsiteX141" fmla="*/ 538686 w 2684164"/>
              <a:gd name="connsiteY141" fmla="*/ 3611404 h 4340073"/>
              <a:gd name="connsiteX142" fmla="*/ 519635 w 2684164"/>
              <a:gd name="connsiteY142" fmla="*/ 3654266 h 4340073"/>
              <a:gd name="connsiteX143" fmla="*/ 547258 w 2684164"/>
              <a:gd name="connsiteY143" fmla="*/ 3685223 h 4340073"/>
              <a:gd name="connsiteX144" fmla="*/ 600598 w 2684164"/>
              <a:gd name="connsiteY144" fmla="*/ 3699034 h 4340073"/>
              <a:gd name="connsiteX145" fmla="*/ 659653 w 2684164"/>
              <a:gd name="connsiteY145" fmla="*/ 3678556 h 4340073"/>
              <a:gd name="connsiteX146" fmla="*/ 661558 w 2684164"/>
              <a:gd name="connsiteY146" fmla="*/ 3725703 h 4340073"/>
              <a:gd name="connsiteX147" fmla="*/ 717279 w 2684164"/>
              <a:gd name="connsiteY147" fmla="*/ 3725704 h 4340073"/>
              <a:gd name="connsiteX148" fmla="*/ 781573 w 2684164"/>
              <a:gd name="connsiteY148" fmla="*/ 3743801 h 4340073"/>
              <a:gd name="connsiteX149" fmla="*/ 807767 w 2684164"/>
              <a:gd name="connsiteY149" fmla="*/ 3792379 h 4340073"/>
              <a:gd name="connsiteX150" fmla="*/ 844438 w 2684164"/>
              <a:gd name="connsiteY150" fmla="*/ 3798094 h 4340073"/>
              <a:gd name="connsiteX151" fmla="*/ 872061 w 2684164"/>
              <a:gd name="connsiteY151" fmla="*/ 3815716 h 4340073"/>
              <a:gd name="connsiteX152" fmla="*/ 890158 w 2684164"/>
              <a:gd name="connsiteY152" fmla="*/ 3836194 h 4340073"/>
              <a:gd name="connsiteX153" fmla="*/ 897778 w 2684164"/>
              <a:gd name="connsiteY153" fmla="*/ 3866674 h 4340073"/>
              <a:gd name="connsiteX154" fmla="*/ 913018 w 2684164"/>
              <a:gd name="connsiteY154" fmla="*/ 3889534 h 4340073"/>
              <a:gd name="connsiteX155" fmla="*/ 957309 w 2684164"/>
              <a:gd name="connsiteY155" fmla="*/ 3922872 h 4340073"/>
              <a:gd name="connsiteX156" fmla="*/ 989218 w 2684164"/>
              <a:gd name="connsiteY156" fmla="*/ 3973354 h 4340073"/>
              <a:gd name="connsiteX157" fmla="*/ 1004458 w 2684164"/>
              <a:gd name="connsiteY157" fmla="*/ 3996214 h 4340073"/>
              <a:gd name="connsiteX158" fmla="*/ 1027318 w 2684164"/>
              <a:gd name="connsiteY158" fmla="*/ 4034314 h 4340073"/>
              <a:gd name="connsiteX159" fmla="*/ 1060179 w 2684164"/>
              <a:gd name="connsiteY159" fmla="*/ 4120039 h 4340073"/>
              <a:gd name="connsiteX160" fmla="*/ 1136856 w 2684164"/>
              <a:gd name="connsiteY160" fmla="*/ 4154329 h 4340073"/>
              <a:gd name="connsiteX161" fmla="*/ 1166383 w 2684164"/>
              <a:gd name="connsiteY161" fmla="*/ 4216241 h 4340073"/>
              <a:gd name="connsiteX162" fmla="*/ 1203054 w 2684164"/>
              <a:gd name="connsiteY162" fmla="*/ 4211479 h 4340073"/>
              <a:gd name="connsiteX163" fmla="*/ 1246393 w 2684164"/>
              <a:gd name="connsiteY163" fmla="*/ 4259581 h 4340073"/>
              <a:gd name="connsiteX164" fmla="*/ 1309258 w 2684164"/>
              <a:gd name="connsiteY164" fmla="*/ 4340067 h 4340073"/>
              <a:gd name="connsiteX165" fmla="*/ 1337833 w 2684164"/>
              <a:gd name="connsiteY165" fmla="*/ 4288631 h 4340073"/>
              <a:gd name="connsiteX166" fmla="*/ 1334023 w 2684164"/>
              <a:gd name="connsiteY166" fmla="*/ 4254342 h 4340073"/>
              <a:gd name="connsiteX167" fmla="*/ 1405938 w 2684164"/>
              <a:gd name="connsiteY167" fmla="*/ 4201002 h 4340073"/>
              <a:gd name="connsiteX168" fmla="*/ 1407842 w 2684164"/>
              <a:gd name="connsiteY168" fmla="*/ 4185285 h 4340073"/>
              <a:gd name="connsiteX169" fmla="*/ 1426098 w 2684164"/>
              <a:gd name="connsiteY169" fmla="*/ 4198779 h 4340073"/>
              <a:gd name="connsiteX170" fmla="*/ 1480708 w 2684164"/>
              <a:gd name="connsiteY170" fmla="*/ 4174014 h 4340073"/>
              <a:gd name="connsiteX171" fmla="*/ 1545478 w 2684164"/>
              <a:gd name="connsiteY171" fmla="*/ 4156234 h 4340073"/>
              <a:gd name="connsiteX172" fmla="*/ 1582308 w 2684164"/>
              <a:gd name="connsiteY172" fmla="*/ 4113689 h 4340073"/>
              <a:gd name="connsiteX173" fmla="*/ 1617868 w 2684164"/>
              <a:gd name="connsiteY173" fmla="*/ 4078129 h 4340073"/>
              <a:gd name="connsiteX174" fmla="*/ 1695973 w 2684164"/>
              <a:gd name="connsiteY174" fmla="*/ 4055904 h 4340073"/>
              <a:gd name="connsiteX175" fmla="*/ 1781698 w 2684164"/>
              <a:gd name="connsiteY175" fmla="*/ 4020344 h 4340073"/>
              <a:gd name="connsiteX176" fmla="*/ 1895998 w 2684164"/>
              <a:gd name="connsiteY176" fmla="*/ 3973354 h 4340073"/>
              <a:gd name="connsiteX177" fmla="*/ 1979818 w 2684164"/>
              <a:gd name="connsiteY177" fmla="*/ 3925729 h 4340073"/>
              <a:gd name="connsiteX178" fmla="*/ 2071258 w 2684164"/>
              <a:gd name="connsiteY178" fmla="*/ 3869214 h 4340073"/>
              <a:gd name="connsiteX179" fmla="*/ 2145553 w 2684164"/>
              <a:gd name="connsiteY179" fmla="*/ 3781584 h 4340073"/>
              <a:gd name="connsiteX180" fmla="*/ 2172223 w 2684164"/>
              <a:gd name="connsiteY180" fmla="*/ 3703479 h 4340073"/>
              <a:gd name="connsiteX181" fmla="*/ 2183653 w 2684164"/>
              <a:gd name="connsiteY181" fmla="*/ 3649504 h 4340073"/>
              <a:gd name="connsiteX182" fmla="*/ 2109993 w 2684164"/>
              <a:gd name="connsiteY182" fmla="*/ 3613309 h 4340073"/>
              <a:gd name="connsiteX183" fmla="*/ 2132853 w 2684164"/>
              <a:gd name="connsiteY183" fmla="*/ 3659029 h 4340073"/>
              <a:gd name="connsiteX184" fmla="*/ 2115073 w 2684164"/>
              <a:gd name="connsiteY184" fmla="*/ 3690779 h 4340073"/>
              <a:gd name="connsiteX185" fmla="*/ 2096023 w 2684164"/>
              <a:gd name="connsiteY185" fmla="*/ 3649504 h 4340073"/>
              <a:gd name="connsiteX186" fmla="*/ 2038873 w 2684164"/>
              <a:gd name="connsiteY186" fmla="*/ 3659029 h 4340073"/>
              <a:gd name="connsiteX187" fmla="*/ 2045858 w 2684164"/>
              <a:gd name="connsiteY187" fmla="*/ 3693954 h 4340073"/>
              <a:gd name="connsiteX188" fmla="*/ 2048398 w 2684164"/>
              <a:gd name="connsiteY188" fmla="*/ 3725704 h 4340073"/>
              <a:gd name="connsiteX189" fmla="*/ 2086498 w 2684164"/>
              <a:gd name="connsiteY189" fmla="*/ 3762534 h 4340073"/>
              <a:gd name="connsiteX190" fmla="*/ 2078878 w 2684164"/>
              <a:gd name="connsiteY190" fmla="*/ 3820954 h 4340073"/>
              <a:gd name="connsiteX191" fmla="*/ 2028078 w 2684164"/>
              <a:gd name="connsiteY191" fmla="*/ 3803809 h 4340073"/>
              <a:gd name="connsiteX192" fmla="*/ 2042048 w 2684164"/>
              <a:gd name="connsiteY192" fmla="*/ 3792379 h 4340073"/>
              <a:gd name="connsiteX193" fmla="*/ 2022998 w 2684164"/>
              <a:gd name="connsiteY193" fmla="*/ 3760629 h 4340073"/>
              <a:gd name="connsiteX194" fmla="*/ 2022998 w 2684164"/>
              <a:gd name="connsiteY194" fmla="*/ 3716179 h 4340073"/>
              <a:gd name="connsiteX195" fmla="*/ 1987438 w 2684164"/>
              <a:gd name="connsiteY195" fmla="*/ 3676174 h 4340073"/>
              <a:gd name="connsiteX196" fmla="*/ 1964578 w 2684164"/>
              <a:gd name="connsiteY196" fmla="*/ 3653314 h 4340073"/>
              <a:gd name="connsiteX197" fmla="*/ 1972198 w 2684164"/>
              <a:gd name="connsiteY197" fmla="*/ 3607594 h 4340073"/>
              <a:gd name="connsiteX198" fmla="*/ 2017918 w 2684164"/>
              <a:gd name="connsiteY198" fmla="*/ 3599974 h 4340073"/>
              <a:gd name="connsiteX199" fmla="*/ 2025538 w 2684164"/>
              <a:gd name="connsiteY199" fmla="*/ 3546634 h 4340073"/>
              <a:gd name="connsiteX200" fmla="*/ 2056018 w 2684164"/>
              <a:gd name="connsiteY200" fmla="*/ 3554254 h 4340073"/>
              <a:gd name="connsiteX201" fmla="*/ 2086498 w 2684164"/>
              <a:gd name="connsiteY201" fmla="*/ 3516154 h 4340073"/>
              <a:gd name="connsiteX202" fmla="*/ 2116978 w 2684164"/>
              <a:gd name="connsiteY202" fmla="*/ 3485674 h 4340073"/>
              <a:gd name="connsiteX203" fmla="*/ 2132218 w 2684164"/>
              <a:gd name="connsiteY203" fmla="*/ 3462814 h 4340073"/>
              <a:gd name="connsiteX204" fmla="*/ 2162698 w 2684164"/>
              <a:gd name="connsiteY204" fmla="*/ 3439954 h 4340073"/>
              <a:gd name="connsiteX205" fmla="*/ 2231278 w 2684164"/>
              <a:gd name="connsiteY205" fmla="*/ 3348514 h 4340073"/>
              <a:gd name="connsiteX206" fmla="*/ 2238898 w 2684164"/>
              <a:gd name="connsiteY206" fmla="*/ 3318034 h 4340073"/>
              <a:gd name="connsiteX207" fmla="*/ 2261758 w 2684164"/>
              <a:gd name="connsiteY207" fmla="*/ 3257074 h 4340073"/>
              <a:gd name="connsiteX208" fmla="*/ 2269378 w 2684164"/>
              <a:gd name="connsiteY208" fmla="*/ 3211354 h 4340073"/>
              <a:gd name="connsiteX209" fmla="*/ 2292238 w 2684164"/>
              <a:gd name="connsiteY209" fmla="*/ 3165634 h 4340073"/>
              <a:gd name="connsiteX210" fmla="*/ 2307478 w 2684164"/>
              <a:gd name="connsiteY210" fmla="*/ 3127534 h 4340073"/>
              <a:gd name="connsiteX211" fmla="*/ 2345578 w 2684164"/>
              <a:gd name="connsiteY211" fmla="*/ 3112294 h 4340073"/>
              <a:gd name="connsiteX212" fmla="*/ 2368438 w 2684164"/>
              <a:gd name="connsiteY212" fmla="*/ 3097054 h 4340073"/>
              <a:gd name="connsiteX213" fmla="*/ 2487977 w 2684164"/>
              <a:gd name="connsiteY213" fmla="*/ 3067050 h 4340073"/>
              <a:gd name="connsiteX214" fmla="*/ 2586085 w 2684164"/>
              <a:gd name="connsiteY214" fmla="*/ 3063717 h 4340073"/>
              <a:gd name="connsiteX215" fmla="*/ 2678476 w 2684164"/>
              <a:gd name="connsiteY215" fmla="*/ 3054668 h 4340073"/>
              <a:gd name="connsiteX0" fmla="*/ 2678476 w 2684164"/>
              <a:gd name="connsiteY0" fmla="*/ 3054668 h 4340073"/>
              <a:gd name="connsiteX1" fmla="*/ 2673238 w 2684164"/>
              <a:gd name="connsiteY1" fmla="*/ 3028474 h 4340073"/>
              <a:gd name="connsiteX2" fmla="*/ 2665618 w 2684164"/>
              <a:gd name="connsiteY2" fmla="*/ 2975134 h 4340073"/>
              <a:gd name="connsiteX3" fmla="*/ 2623708 w 2684164"/>
              <a:gd name="connsiteY3" fmla="*/ 2967038 h 4340073"/>
              <a:gd name="connsiteX4" fmla="*/ 2560367 w 2684164"/>
              <a:gd name="connsiteY4" fmla="*/ 2966561 h 4340073"/>
              <a:gd name="connsiteX5" fmla="*/ 2519410 w 2684164"/>
              <a:gd name="connsiteY5" fmla="*/ 2908936 h 4340073"/>
              <a:gd name="connsiteX6" fmla="*/ 2457021 w 2684164"/>
              <a:gd name="connsiteY6" fmla="*/ 2905601 h 4340073"/>
              <a:gd name="connsiteX7" fmla="*/ 2410349 w 2684164"/>
              <a:gd name="connsiteY7" fmla="*/ 2889885 h 4340073"/>
              <a:gd name="connsiteX8" fmla="*/ 2376058 w 2684164"/>
              <a:gd name="connsiteY8" fmla="*/ 2876074 h 4340073"/>
              <a:gd name="connsiteX9" fmla="*/ 2347960 w 2684164"/>
              <a:gd name="connsiteY9" fmla="*/ 2856071 h 4340073"/>
              <a:gd name="connsiteX10" fmla="*/ 2293190 w 2684164"/>
              <a:gd name="connsiteY10" fmla="*/ 2824163 h 4340073"/>
              <a:gd name="connsiteX11" fmla="*/ 2218895 w 2684164"/>
              <a:gd name="connsiteY11" fmla="*/ 2864167 h 4340073"/>
              <a:gd name="connsiteX12" fmla="*/ 2178414 w 2684164"/>
              <a:gd name="connsiteY12" fmla="*/ 2825116 h 4340073"/>
              <a:gd name="connsiteX13" fmla="*/ 2143172 w 2684164"/>
              <a:gd name="connsiteY13" fmla="*/ 2746058 h 4340073"/>
              <a:gd name="connsiteX14" fmla="*/ 2123646 w 2684164"/>
              <a:gd name="connsiteY14" fmla="*/ 2684621 h 4340073"/>
              <a:gd name="connsiteX15" fmla="*/ 2105549 w 2684164"/>
              <a:gd name="connsiteY15" fmla="*/ 2649379 h 4340073"/>
              <a:gd name="connsiteX16" fmla="*/ 2104119 w 2684164"/>
              <a:gd name="connsiteY16" fmla="*/ 2600801 h 4340073"/>
              <a:gd name="connsiteX17" fmla="*/ 2026490 w 2684164"/>
              <a:gd name="connsiteY17" fmla="*/ 2686051 h 4340073"/>
              <a:gd name="connsiteX18" fmla="*/ 1959340 w 2684164"/>
              <a:gd name="connsiteY18" fmla="*/ 2754154 h 4340073"/>
              <a:gd name="connsiteX19" fmla="*/ 1912191 w 2684164"/>
              <a:gd name="connsiteY19" fmla="*/ 2713196 h 4340073"/>
              <a:gd name="connsiteX20" fmla="*/ 1775507 w 2684164"/>
              <a:gd name="connsiteY20" fmla="*/ 2699862 h 4340073"/>
              <a:gd name="connsiteX21" fmla="*/ 1677399 w 2684164"/>
              <a:gd name="connsiteY21" fmla="*/ 2689860 h 4340073"/>
              <a:gd name="connsiteX22" fmla="*/ 1606915 w 2684164"/>
              <a:gd name="connsiteY22" fmla="*/ 2582229 h 4340073"/>
              <a:gd name="connsiteX23" fmla="*/ 1542145 w 2684164"/>
              <a:gd name="connsiteY23" fmla="*/ 2584133 h 4340073"/>
              <a:gd name="connsiteX24" fmla="*/ 1517379 w 2684164"/>
              <a:gd name="connsiteY24" fmla="*/ 2563654 h 4340073"/>
              <a:gd name="connsiteX25" fmla="*/ 1469278 w 2684164"/>
              <a:gd name="connsiteY25" fmla="*/ 2381726 h 4340073"/>
              <a:gd name="connsiteX26" fmla="*/ 1438798 w 2684164"/>
              <a:gd name="connsiteY26" fmla="*/ 2289334 h 4340073"/>
              <a:gd name="connsiteX27" fmla="*/ 1400698 w 2684164"/>
              <a:gd name="connsiteY27" fmla="*/ 2220754 h 4340073"/>
              <a:gd name="connsiteX28" fmla="*/ 1385458 w 2684164"/>
              <a:gd name="connsiteY28" fmla="*/ 2197894 h 4340073"/>
              <a:gd name="connsiteX29" fmla="*/ 1374981 w 2684164"/>
              <a:gd name="connsiteY29" fmla="*/ 2152651 h 4340073"/>
              <a:gd name="connsiteX30" fmla="*/ 1369742 w 2684164"/>
              <a:gd name="connsiteY30" fmla="*/ 2052162 h 4340073"/>
              <a:gd name="connsiteX31" fmla="*/ 1384030 w 2684164"/>
              <a:gd name="connsiteY31" fmla="*/ 1982630 h 4340073"/>
              <a:gd name="connsiteX32" fmla="*/ 1315926 w 2684164"/>
              <a:gd name="connsiteY32" fmla="*/ 1917859 h 4340073"/>
              <a:gd name="connsiteX33" fmla="*/ 1282588 w 2684164"/>
              <a:gd name="connsiteY33" fmla="*/ 1912621 h 4340073"/>
              <a:gd name="connsiteX34" fmla="*/ 1184957 w 2684164"/>
              <a:gd name="connsiteY34" fmla="*/ 1853089 h 4340073"/>
              <a:gd name="connsiteX35" fmla="*/ 1126856 w 2684164"/>
              <a:gd name="connsiteY35" fmla="*/ 1863567 h 4340073"/>
              <a:gd name="connsiteX36" fmla="*/ 1074467 w 2684164"/>
              <a:gd name="connsiteY36" fmla="*/ 1897379 h 4340073"/>
              <a:gd name="connsiteX37" fmla="*/ 1025413 w 2684164"/>
              <a:gd name="connsiteY37" fmla="*/ 1923098 h 4340073"/>
              <a:gd name="connsiteX38" fmla="*/ 958738 w 2684164"/>
              <a:gd name="connsiteY38" fmla="*/ 1984058 h 4340073"/>
              <a:gd name="connsiteX39" fmla="*/ 909684 w 2684164"/>
              <a:gd name="connsiteY39" fmla="*/ 1941672 h 4340073"/>
              <a:gd name="connsiteX40" fmla="*/ 854917 w 2684164"/>
              <a:gd name="connsiteY40" fmla="*/ 1915002 h 4340073"/>
              <a:gd name="connsiteX41" fmla="*/ 823960 w 2684164"/>
              <a:gd name="connsiteY41" fmla="*/ 1889284 h 4340073"/>
              <a:gd name="connsiteX42" fmla="*/ 800624 w 2684164"/>
              <a:gd name="connsiteY42" fmla="*/ 1846898 h 4340073"/>
              <a:gd name="connsiteX43" fmla="*/ 814912 w 2684164"/>
              <a:gd name="connsiteY43" fmla="*/ 1789748 h 4340073"/>
              <a:gd name="connsiteX44" fmla="*/ 804433 w 2684164"/>
              <a:gd name="connsiteY44" fmla="*/ 1720215 h 4340073"/>
              <a:gd name="connsiteX45" fmla="*/ 783955 w 2684164"/>
              <a:gd name="connsiteY45" fmla="*/ 1625441 h 4340073"/>
              <a:gd name="connsiteX46" fmla="*/ 760141 w 2684164"/>
              <a:gd name="connsiteY46" fmla="*/ 1635919 h 4340073"/>
              <a:gd name="connsiteX47" fmla="*/ 701563 w 2684164"/>
              <a:gd name="connsiteY47" fmla="*/ 1571626 h 4340073"/>
              <a:gd name="connsiteX48" fmla="*/ 730138 w 2684164"/>
              <a:gd name="connsiteY48" fmla="*/ 1519714 h 4340073"/>
              <a:gd name="connsiteX49" fmla="*/ 777763 w 2684164"/>
              <a:gd name="connsiteY49" fmla="*/ 1455420 h 4340073"/>
              <a:gd name="connsiteX50" fmla="*/ 775858 w 2684164"/>
              <a:gd name="connsiteY50" fmla="*/ 1429227 h 4340073"/>
              <a:gd name="connsiteX51" fmla="*/ 818721 w 2684164"/>
              <a:gd name="connsiteY51" fmla="*/ 1375409 h 4340073"/>
              <a:gd name="connsiteX52" fmla="*/ 826818 w 2684164"/>
              <a:gd name="connsiteY52" fmla="*/ 1282542 h 4340073"/>
              <a:gd name="connsiteX53" fmla="*/ 812529 w 2684164"/>
              <a:gd name="connsiteY53" fmla="*/ 1198721 h 4340073"/>
              <a:gd name="connsiteX54" fmla="*/ 780144 w 2684164"/>
              <a:gd name="connsiteY54" fmla="*/ 1151573 h 4340073"/>
              <a:gd name="connsiteX55" fmla="*/ 761571 w 2684164"/>
              <a:gd name="connsiteY55" fmla="*/ 1070134 h 4340073"/>
              <a:gd name="connsiteX56" fmla="*/ 805387 w 2684164"/>
              <a:gd name="connsiteY56" fmla="*/ 1034892 h 4340073"/>
              <a:gd name="connsiteX57" fmla="*/ 808720 w 2684164"/>
              <a:gd name="connsiteY57" fmla="*/ 976789 h 4340073"/>
              <a:gd name="connsiteX58" fmla="*/ 821102 w 2684164"/>
              <a:gd name="connsiteY58" fmla="*/ 901065 h 4340073"/>
              <a:gd name="connsiteX59" fmla="*/ 830151 w 2684164"/>
              <a:gd name="connsiteY59" fmla="*/ 833914 h 4340073"/>
              <a:gd name="connsiteX60" fmla="*/ 844915 w 2684164"/>
              <a:gd name="connsiteY60" fmla="*/ 795814 h 4340073"/>
              <a:gd name="connsiteX61" fmla="*/ 860154 w 2684164"/>
              <a:gd name="connsiteY61" fmla="*/ 762475 h 4340073"/>
              <a:gd name="connsiteX62" fmla="*/ 833961 w 2684164"/>
              <a:gd name="connsiteY62" fmla="*/ 696754 h 4340073"/>
              <a:gd name="connsiteX63" fmla="*/ 818245 w 2684164"/>
              <a:gd name="connsiteY63" fmla="*/ 573405 h 4340073"/>
              <a:gd name="connsiteX64" fmla="*/ 787764 w 2684164"/>
              <a:gd name="connsiteY64" fmla="*/ 536259 h 4340073"/>
              <a:gd name="connsiteX65" fmla="*/ 770143 w 2684164"/>
              <a:gd name="connsiteY65" fmla="*/ 505777 h 4340073"/>
              <a:gd name="connsiteX66" fmla="*/ 747283 w 2684164"/>
              <a:gd name="connsiteY66" fmla="*/ 430054 h 4340073"/>
              <a:gd name="connsiteX67" fmla="*/ 720137 w 2684164"/>
              <a:gd name="connsiteY67" fmla="*/ 349091 h 4340073"/>
              <a:gd name="connsiteX68" fmla="*/ 732519 w 2684164"/>
              <a:gd name="connsiteY68" fmla="*/ 321469 h 4340073"/>
              <a:gd name="connsiteX69" fmla="*/ 729187 w 2684164"/>
              <a:gd name="connsiteY69" fmla="*/ 256223 h 4340073"/>
              <a:gd name="connsiteX70" fmla="*/ 710137 w 2684164"/>
              <a:gd name="connsiteY70" fmla="*/ 241935 h 4340073"/>
              <a:gd name="connsiteX71" fmla="*/ 702040 w 2684164"/>
              <a:gd name="connsiteY71" fmla="*/ 171451 h 4340073"/>
              <a:gd name="connsiteX72" fmla="*/ 668226 w 2684164"/>
              <a:gd name="connsiteY72" fmla="*/ 120015 h 4340073"/>
              <a:gd name="connsiteX73" fmla="*/ 679180 w 2684164"/>
              <a:gd name="connsiteY73" fmla="*/ 70485 h 4340073"/>
              <a:gd name="connsiteX74" fmla="*/ 650127 w 2684164"/>
              <a:gd name="connsiteY74" fmla="*/ 0 h 4340073"/>
              <a:gd name="connsiteX75" fmla="*/ 605837 w 2684164"/>
              <a:gd name="connsiteY75" fmla="*/ 10001 h 4340073"/>
              <a:gd name="connsiteX76" fmla="*/ 535352 w 2684164"/>
              <a:gd name="connsiteY76" fmla="*/ 85249 h 4340073"/>
              <a:gd name="connsiteX77" fmla="*/ 552497 w 2684164"/>
              <a:gd name="connsiteY77" fmla="*/ 158591 h 4340073"/>
              <a:gd name="connsiteX78" fmla="*/ 545831 w 2684164"/>
              <a:gd name="connsiteY78" fmla="*/ 234792 h 4340073"/>
              <a:gd name="connsiteX79" fmla="*/ 498205 w 2684164"/>
              <a:gd name="connsiteY79" fmla="*/ 313373 h 4340073"/>
              <a:gd name="connsiteX80" fmla="*/ 453913 w 2684164"/>
              <a:gd name="connsiteY80" fmla="*/ 408147 h 4340073"/>
              <a:gd name="connsiteX81" fmla="*/ 361044 w 2684164"/>
              <a:gd name="connsiteY81" fmla="*/ 381476 h 4340073"/>
              <a:gd name="connsiteX82" fmla="*/ 293418 w 2684164"/>
              <a:gd name="connsiteY82" fmla="*/ 441960 h 4340073"/>
              <a:gd name="connsiteX83" fmla="*/ 263413 w 2684164"/>
              <a:gd name="connsiteY83" fmla="*/ 513874 h 4340073"/>
              <a:gd name="connsiteX84" fmla="*/ 314848 w 2684164"/>
              <a:gd name="connsiteY84" fmla="*/ 574834 h 4340073"/>
              <a:gd name="connsiteX85" fmla="*/ 228646 w 2684164"/>
              <a:gd name="connsiteY85" fmla="*/ 711995 h 4340073"/>
              <a:gd name="connsiteX86" fmla="*/ 255318 w 2684164"/>
              <a:gd name="connsiteY86" fmla="*/ 758667 h 4340073"/>
              <a:gd name="connsiteX87" fmla="*/ 241029 w 2684164"/>
              <a:gd name="connsiteY87" fmla="*/ 834390 h 4340073"/>
              <a:gd name="connsiteX88" fmla="*/ 295798 w 2684164"/>
              <a:gd name="connsiteY88" fmla="*/ 849630 h 4340073"/>
              <a:gd name="connsiteX89" fmla="*/ 343899 w 2684164"/>
              <a:gd name="connsiteY89" fmla="*/ 872966 h 4340073"/>
              <a:gd name="connsiteX90" fmla="*/ 317230 w 2684164"/>
              <a:gd name="connsiteY90" fmla="*/ 957263 h 4340073"/>
              <a:gd name="connsiteX91" fmla="*/ 314849 w 2684164"/>
              <a:gd name="connsiteY91" fmla="*/ 1051560 h 4340073"/>
              <a:gd name="connsiteX92" fmla="*/ 231506 w 2684164"/>
              <a:gd name="connsiteY92" fmla="*/ 1096803 h 4340073"/>
              <a:gd name="connsiteX93" fmla="*/ 152447 w 2684164"/>
              <a:gd name="connsiteY93" fmla="*/ 1095376 h 4340073"/>
              <a:gd name="connsiteX94" fmla="*/ 159114 w 2684164"/>
              <a:gd name="connsiteY94" fmla="*/ 1245395 h 4340073"/>
              <a:gd name="connsiteX95" fmla="*/ 221503 w 2684164"/>
              <a:gd name="connsiteY95" fmla="*/ 1283494 h 4340073"/>
              <a:gd name="connsiteX96" fmla="*/ 210073 w 2684164"/>
              <a:gd name="connsiteY96" fmla="*/ 1344454 h 4340073"/>
              <a:gd name="connsiteX97" fmla="*/ 292464 w 2684164"/>
              <a:gd name="connsiteY97" fmla="*/ 1416368 h 4340073"/>
              <a:gd name="connsiteX98" fmla="*/ 272938 w 2684164"/>
              <a:gd name="connsiteY98" fmla="*/ 1466374 h 4340073"/>
              <a:gd name="connsiteX99" fmla="*/ 237219 w 2684164"/>
              <a:gd name="connsiteY99" fmla="*/ 1567339 h 4340073"/>
              <a:gd name="connsiteX100" fmla="*/ 212455 w 2684164"/>
              <a:gd name="connsiteY100" fmla="*/ 1594485 h 4340073"/>
              <a:gd name="connsiteX101" fmla="*/ 152923 w 2684164"/>
              <a:gd name="connsiteY101" fmla="*/ 1602105 h 4340073"/>
              <a:gd name="connsiteX102" fmla="*/ 96249 w 2684164"/>
              <a:gd name="connsiteY102" fmla="*/ 1652111 h 4340073"/>
              <a:gd name="connsiteX103" fmla="*/ 35289 w 2684164"/>
              <a:gd name="connsiteY103" fmla="*/ 1684497 h 4340073"/>
              <a:gd name="connsiteX104" fmla="*/ 11001 w 2684164"/>
              <a:gd name="connsiteY104" fmla="*/ 1750219 h 4340073"/>
              <a:gd name="connsiteX105" fmla="*/ 523 w 2684164"/>
              <a:gd name="connsiteY105" fmla="*/ 1875473 h 4340073"/>
              <a:gd name="connsiteX106" fmla="*/ 29098 w 2684164"/>
              <a:gd name="connsiteY106" fmla="*/ 1938814 h 4340073"/>
              <a:gd name="connsiteX107" fmla="*/ 79104 w 2684164"/>
              <a:gd name="connsiteY107" fmla="*/ 1993107 h 4340073"/>
              <a:gd name="connsiteX108" fmla="*/ 166258 w 2684164"/>
              <a:gd name="connsiteY108" fmla="*/ 2037874 h 4340073"/>
              <a:gd name="connsiteX109" fmla="*/ 241505 w 2684164"/>
              <a:gd name="connsiteY109" fmla="*/ 2100263 h 4340073"/>
              <a:gd name="connsiteX110" fmla="*/ 265318 w 2684164"/>
              <a:gd name="connsiteY110" fmla="*/ 2182654 h 4340073"/>
              <a:gd name="connsiteX111" fmla="*/ 318182 w 2684164"/>
              <a:gd name="connsiteY111" fmla="*/ 2265045 h 4340073"/>
              <a:gd name="connsiteX112" fmla="*/ 443436 w 2684164"/>
              <a:gd name="connsiteY112" fmla="*/ 2258854 h 4340073"/>
              <a:gd name="connsiteX113" fmla="*/ 472010 w 2684164"/>
              <a:gd name="connsiteY113" fmla="*/ 2296954 h 4340073"/>
              <a:gd name="connsiteX114" fmla="*/ 510111 w 2684164"/>
              <a:gd name="connsiteY114" fmla="*/ 2330292 h 4340073"/>
              <a:gd name="connsiteX115" fmla="*/ 541067 w 2684164"/>
              <a:gd name="connsiteY115" fmla="*/ 2318385 h 4340073"/>
              <a:gd name="connsiteX116" fmla="*/ 564403 w 2684164"/>
              <a:gd name="connsiteY116" fmla="*/ 2392680 h 4340073"/>
              <a:gd name="connsiteX117" fmla="*/ 543448 w 2684164"/>
              <a:gd name="connsiteY117" fmla="*/ 2461737 h 4340073"/>
              <a:gd name="connsiteX118" fmla="*/ 497728 w 2684164"/>
              <a:gd name="connsiteY118" fmla="*/ 2511267 h 4340073"/>
              <a:gd name="connsiteX119" fmla="*/ 499633 w 2684164"/>
              <a:gd name="connsiteY119" fmla="*/ 2549843 h 4340073"/>
              <a:gd name="connsiteX120" fmla="*/ 491061 w 2684164"/>
              <a:gd name="connsiteY120" fmla="*/ 2611279 h 4340073"/>
              <a:gd name="connsiteX121" fmla="*/ 524398 w 2684164"/>
              <a:gd name="connsiteY121" fmla="*/ 2648902 h 4340073"/>
              <a:gd name="connsiteX122" fmla="*/ 532018 w 2684164"/>
              <a:gd name="connsiteY122" fmla="*/ 2681764 h 4340073"/>
              <a:gd name="connsiteX123" fmla="*/ 564879 w 2684164"/>
              <a:gd name="connsiteY123" fmla="*/ 2642236 h 4340073"/>
              <a:gd name="connsiteX124" fmla="*/ 598217 w 2684164"/>
              <a:gd name="connsiteY124" fmla="*/ 2584610 h 4340073"/>
              <a:gd name="connsiteX125" fmla="*/ 655366 w 2684164"/>
              <a:gd name="connsiteY125" fmla="*/ 2589848 h 4340073"/>
              <a:gd name="connsiteX126" fmla="*/ 717279 w 2684164"/>
              <a:gd name="connsiteY126" fmla="*/ 2680812 h 4340073"/>
              <a:gd name="connsiteX127" fmla="*/ 755855 w 2684164"/>
              <a:gd name="connsiteY127" fmla="*/ 2739390 h 4340073"/>
              <a:gd name="connsiteX128" fmla="*/ 713945 w 2684164"/>
              <a:gd name="connsiteY128" fmla="*/ 2816067 h 4340073"/>
              <a:gd name="connsiteX129" fmla="*/ 642032 w 2684164"/>
              <a:gd name="connsiteY129" fmla="*/ 2851785 h 4340073"/>
              <a:gd name="connsiteX130" fmla="*/ 592978 w 2684164"/>
              <a:gd name="connsiteY130" fmla="*/ 2914174 h 4340073"/>
              <a:gd name="connsiteX131" fmla="*/ 526779 w 2684164"/>
              <a:gd name="connsiteY131" fmla="*/ 2938462 h 4340073"/>
              <a:gd name="connsiteX132" fmla="*/ 497252 w 2684164"/>
              <a:gd name="connsiteY132" fmla="*/ 2980373 h 4340073"/>
              <a:gd name="connsiteX133" fmla="*/ 527732 w 2684164"/>
              <a:gd name="connsiteY133" fmla="*/ 3081814 h 4340073"/>
              <a:gd name="connsiteX134" fmla="*/ 533923 w 2684164"/>
              <a:gd name="connsiteY134" fmla="*/ 3220403 h 4340073"/>
              <a:gd name="connsiteX135" fmla="*/ 588692 w 2684164"/>
              <a:gd name="connsiteY135" fmla="*/ 3276601 h 4340073"/>
              <a:gd name="connsiteX136" fmla="*/ 614886 w 2684164"/>
              <a:gd name="connsiteY136" fmla="*/ 3342323 h 4340073"/>
              <a:gd name="connsiteX137" fmla="*/ 586311 w 2684164"/>
              <a:gd name="connsiteY137" fmla="*/ 3392329 h 4340073"/>
              <a:gd name="connsiteX138" fmla="*/ 586310 w 2684164"/>
              <a:gd name="connsiteY138" fmla="*/ 3450432 h 4340073"/>
              <a:gd name="connsiteX139" fmla="*/ 562498 w 2684164"/>
              <a:gd name="connsiteY139" fmla="*/ 3493294 h 4340073"/>
              <a:gd name="connsiteX140" fmla="*/ 546781 w 2684164"/>
              <a:gd name="connsiteY140" fmla="*/ 3561398 h 4340073"/>
              <a:gd name="connsiteX141" fmla="*/ 538686 w 2684164"/>
              <a:gd name="connsiteY141" fmla="*/ 3611404 h 4340073"/>
              <a:gd name="connsiteX142" fmla="*/ 519635 w 2684164"/>
              <a:gd name="connsiteY142" fmla="*/ 3654266 h 4340073"/>
              <a:gd name="connsiteX143" fmla="*/ 547258 w 2684164"/>
              <a:gd name="connsiteY143" fmla="*/ 3685223 h 4340073"/>
              <a:gd name="connsiteX144" fmla="*/ 600598 w 2684164"/>
              <a:gd name="connsiteY144" fmla="*/ 3699034 h 4340073"/>
              <a:gd name="connsiteX145" fmla="*/ 659653 w 2684164"/>
              <a:gd name="connsiteY145" fmla="*/ 3678556 h 4340073"/>
              <a:gd name="connsiteX146" fmla="*/ 661558 w 2684164"/>
              <a:gd name="connsiteY146" fmla="*/ 3725703 h 4340073"/>
              <a:gd name="connsiteX147" fmla="*/ 717279 w 2684164"/>
              <a:gd name="connsiteY147" fmla="*/ 3725704 h 4340073"/>
              <a:gd name="connsiteX148" fmla="*/ 781573 w 2684164"/>
              <a:gd name="connsiteY148" fmla="*/ 3743801 h 4340073"/>
              <a:gd name="connsiteX149" fmla="*/ 807767 w 2684164"/>
              <a:gd name="connsiteY149" fmla="*/ 3792379 h 4340073"/>
              <a:gd name="connsiteX150" fmla="*/ 844438 w 2684164"/>
              <a:gd name="connsiteY150" fmla="*/ 3798094 h 4340073"/>
              <a:gd name="connsiteX151" fmla="*/ 872061 w 2684164"/>
              <a:gd name="connsiteY151" fmla="*/ 3815716 h 4340073"/>
              <a:gd name="connsiteX152" fmla="*/ 890158 w 2684164"/>
              <a:gd name="connsiteY152" fmla="*/ 3836194 h 4340073"/>
              <a:gd name="connsiteX153" fmla="*/ 897778 w 2684164"/>
              <a:gd name="connsiteY153" fmla="*/ 3866674 h 4340073"/>
              <a:gd name="connsiteX154" fmla="*/ 913018 w 2684164"/>
              <a:gd name="connsiteY154" fmla="*/ 3889534 h 4340073"/>
              <a:gd name="connsiteX155" fmla="*/ 957309 w 2684164"/>
              <a:gd name="connsiteY155" fmla="*/ 3922872 h 4340073"/>
              <a:gd name="connsiteX156" fmla="*/ 989218 w 2684164"/>
              <a:gd name="connsiteY156" fmla="*/ 3973354 h 4340073"/>
              <a:gd name="connsiteX157" fmla="*/ 1004458 w 2684164"/>
              <a:gd name="connsiteY157" fmla="*/ 3996214 h 4340073"/>
              <a:gd name="connsiteX158" fmla="*/ 1027318 w 2684164"/>
              <a:gd name="connsiteY158" fmla="*/ 4034314 h 4340073"/>
              <a:gd name="connsiteX159" fmla="*/ 1060179 w 2684164"/>
              <a:gd name="connsiteY159" fmla="*/ 4120039 h 4340073"/>
              <a:gd name="connsiteX160" fmla="*/ 1136856 w 2684164"/>
              <a:gd name="connsiteY160" fmla="*/ 4154329 h 4340073"/>
              <a:gd name="connsiteX161" fmla="*/ 1166383 w 2684164"/>
              <a:gd name="connsiteY161" fmla="*/ 4216241 h 4340073"/>
              <a:gd name="connsiteX162" fmla="*/ 1203054 w 2684164"/>
              <a:gd name="connsiteY162" fmla="*/ 4211479 h 4340073"/>
              <a:gd name="connsiteX163" fmla="*/ 1246393 w 2684164"/>
              <a:gd name="connsiteY163" fmla="*/ 4259581 h 4340073"/>
              <a:gd name="connsiteX164" fmla="*/ 1309258 w 2684164"/>
              <a:gd name="connsiteY164" fmla="*/ 4340067 h 4340073"/>
              <a:gd name="connsiteX165" fmla="*/ 1337833 w 2684164"/>
              <a:gd name="connsiteY165" fmla="*/ 4288631 h 4340073"/>
              <a:gd name="connsiteX166" fmla="*/ 1334023 w 2684164"/>
              <a:gd name="connsiteY166" fmla="*/ 4254342 h 4340073"/>
              <a:gd name="connsiteX167" fmla="*/ 1405938 w 2684164"/>
              <a:gd name="connsiteY167" fmla="*/ 4201002 h 4340073"/>
              <a:gd name="connsiteX168" fmla="*/ 1407842 w 2684164"/>
              <a:gd name="connsiteY168" fmla="*/ 4185285 h 4340073"/>
              <a:gd name="connsiteX169" fmla="*/ 1426098 w 2684164"/>
              <a:gd name="connsiteY169" fmla="*/ 4198779 h 4340073"/>
              <a:gd name="connsiteX170" fmla="*/ 1480708 w 2684164"/>
              <a:gd name="connsiteY170" fmla="*/ 4174014 h 4340073"/>
              <a:gd name="connsiteX171" fmla="*/ 1545478 w 2684164"/>
              <a:gd name="connsiteY171" fmla="*/ 4156234 h 4340073"/>
              <a:gd name="connsiteX172" fmla="*/ 1582308 w 2684164"/>
              <a:gd name="connsiteY172" fmla="*/ 4113689 h 4340073"/>
              <a:gd name="connsiteX173" fmla="*/ 1617868 w 2684164"/>
              <a:gd name="connsiteY173" fmla="*/ 4078129 h 4340073"/>
              <a:gd name="connsiteX174" fmla="*/ 1695973 w 2684164"/>
              <a:gd name="connsiteY174" fmla="*/ 4055904 h 4340073"/>
              <a:gd name="connsiteX175" fmla="*/ 1781698 w 2684164"/>
              <a:gd name="connsiteY175" fmla="*/ 4020344 h 4340073"/>
              <a:gd name="connsiteX176" fmla="*/ 1895998 w 2684164"/>
              <a:gd name="connsiteY176" fmla="*/ 3973354 h 4340073"/>
              <a:gd name="connsiteX177" fmla="*/ 1979818 w 2684164"/>
              <a:gd name="connsiteY177" fmla="*/ 3925729 h 4340073"/>
              <a:gd name="connsiteX178" fmla="*/ 2071258 w 2684164"/>
              <a:gd name="connsiteY178" fmla="*/ 3869214 h 4340073"/>
              <a:gd name="connsiteX179" fmla="*/ 2145553 w 2684164"/>
              <a:gd name="connsiteY179" fmla="*/ 3781584 h 4340073"/>
              <a:gd name="connsiteX180" fmla="*/ 2172223 w 2684164"/>
              <a:gd name="connsiteY180" fmla="*/ 3703479 h 4340073"/>
              <a:gd name="connsiteX181" fmla="*/ 2183653 w 2684164"/>
              <a:gd name="connsiteY181" fmla="*/ 3649504 h 4340073"/>
              <a:gd name="connsiteX182" fmla="*/ 2109993 w 2684164"/>
              <a:gd name="connsiteY182" fmla="*/ 3613309 h 4340073"/>
              <a:gd name="connsiteX183" fmla="*/ 2132853 w 2684164"/>
              <a:gd name="connsiteY183" fmla="*/ 3659029 h 4340073"/>
              <a:gd name="connsiteX184" fmla="*/ 2115073 w 2684164"/>
              <a:gd name="connsiteY184" fmla="*/ 3690779 h 4340073"/>
              <a:gd name="connsiteX185" fmla="*/ 2096023 w 2684164"/>
              <a:gd name="connsiteY185" fmla="*/ 3649504 h 4340073"/>
              <a:gd name="connsiteX186" fmla="*/ 2038873 w 2684164"/>
              <a:gd name="connsiteY186" fmla="*/ 3659029 h 4340073"/>
              <a:gd name="connsiteX187" fmla="*/ 2045858 w 2684164"/>
              <a:gd name="connsiteY187" fmla="*/ 3693954 h 4340073"/>
              <a:gd name="connsiteX188" fmla="*/ 2048398 w 2684164"/>
              <a:gd name="connsiteY188" fmla="*/ 3725704 h 4340073"/>
              <a:gd name="connsiteX189" fmla="*/ 2086498 w 2684164"/>
              <a:gd name="connsiteY189" fmla="*/ 3762534 h 4340073"/>
              <a:gd name="connsiteX190" fmla="*/ 2078878 w 2684164"/>
              <a:gd name="connsiteY190" fmla="*/ 3820954 h 4340073"/>
              <a:gd name="connsiteX191" fmla="*/ 2028078 w 2684164"/>
              <a:gd name="connsiteY191" fmla="*/ 3803809 h 4340073"/>
              <a:gd name="connsiteX192" fmla="*/ 2042048 w 2684164"/>
              <a:gd name="connsiteY192" fmla="*/ 3792379 h 4340073"/>
              <a:gd name="connsiteX193" fmla="*/ 2022998 w 2684164"/>
              <a:gd name="connsiteY193" fmla="*/ 3760629 h 4340073"/>
              <a:gd name="connsiteX194" fmla="*/ 2022998 w 2684164"/>
              <a:gd name="connsiteY194" fmla="*/ 3716179 h 4340073"/>
              <a:gd name="connsiteX195" fmla="*/ 1987438 w 2684164"/>
              <a:gd name="connsiteY195" fmla="*/ 3676174 h 4340073"/>
              <a:gd name="connsiteX196" fmla="*/ 2012203 w 2684164"/>
              <a:gd name="connsiteY196" fmla="*/ 3672364 h 4340073"/>
              <a:gd name="connsiteX197" fmla="*/ 1972198 w 2684164"/>
              <a:gd name="connsiteY197" fmla="*/ 3607594 h 4340073"/>
              <a:gd name="connsiteX198" fmla="*/ 2017918 w 2684164"/>
              <a:gd name="connsiteY198" fmla="*/ 3599974 h 4340073"/>
              <a:gd name="connsiteX199" fmla="*/ 2025538 w 2684164"/>
              <a:gd name="connsiteY199" fmla="*/ 3546634 h 4340073"/>
              <a:gd name="connsiteX200" fmla="*/ 2056018 w 2684164"/>
              <a:gd name="connsiteY200" fmla="*/ 3554254 h 4340073"/>
              <a:gd name="connsiteX201" fmla="*/ 2086498 w 2684164"/>
              <a:gd name="connsiteY201" fmla="*/ 3516154 h 4340073"/>
              <a:gd name="connsiteX202" fmla="*/ 2116978 w 2684164"/>
              <a:gd name="connsiteY202" fmla="*/ 3485674 h 4340073"/>
              <a:gd name="connsiteX203" fmla="*/ 2132218 w 2684164"/>
              <a:gd name="connsiteY203" fmla="*/ 3462814 h 4340073"/>
              <a:gd name="connsiteX204" fmla="*/ 2162698 w 2684164"/>
              <a:gd name="connsiteY204" fmla="*/ 3439954 h 4340073"/>
              <a:gd name="connsiteX205" fmla="*/ 2231278 w 2684164"/>
              <a:gd name="connsiteY205" fmla="*/ 3348514 h 4340073"/>
              <a:gd name="connsiteX206" fmla="*/ 2238898 w 2684164"/>
              <a:gd name="connsiteY206" fmla="*/ 3318034 h 4340073"/>
              <a:gd name="connsiteX207" fmla="*/ 2261758 w 2684164"/>
              <a:gd name="connsiteY207" fmla="*/ 3257074 h 4340073"/>
              <a:gd name="connsiteX208" fmla="*/ 2269378 w 2684164"/>
              <a:gd name="connsiteY208" fmla="*/ 3211354 h 4340073"/>
              <a:gd name="connsiteX209" fmla="*/ 2292238 w 2684164"/>
              <a:gd name="connsiteY209" fmla="*/ 3165634 h 4340073"/>
              <a:gd name="connsiteX210" fmla="*/ 2307478 w 2684164"/>
              <a:gd name="connsiteY210" fmla="*/ 3127534 h 4340073"/>
              <a:gd name="connsiteX211" fmla="*/ 2345578 w 2684164"/>
              <a:gd name="connsiteY211" fmla="*/ 3112294 h 4340073"/>
              <a:gd name="connsiteX212" fmla="*/ 2368438 w 2684164"/>
              <a:gd name="connsiteY212" fmla="*/ 3097054 h 4340073"/>
              <a:gd name="connsiteX213" fmla="*/ 2487977 w 2684164"/>
              <a:gd name="connsiteY213" fmla="*/ 3067050 h 4340073"/>
              <a:gd name="connsiteX214" fmla="*/ 2586085 w 2684164"/>
              <a:gd name="connsiteY214" fmla="*/ 3063717 h 4340073"/>
              <a:gd name="connsiteX215" fmla="*/ 2678476 w 2684164"/>
              <a:gd name="connsiteY215" fmla="*/ 3054668 h 4340073"/>
              <a:gd name="connsiteX0" fmla="*/ 2678476 w 2684164"/>
              <a:gd name="connsiteY0" fmla="*/ 3054668 h 4340073"/>
              <a:gd name="connsiteX1" fmla="*/ 2673238 w 2684164"/>
              <a:gd name="connsiteY1" fmla="*/ 3028474 h 4340073"/>
              <a:gd name="connsiteX2" fmla="*/ 2665618 w 2684164"/>
              <a:gd name="connsiteY2" fmla="*/ 2975134 h 4340073"/>
              <a:gd name="connsiteX3" fmla="*/ 2623708 w 2684164"/>
              <a:gd name="connsiteY3" fmla="*/ 2967038 h 4340073"/>
              <a:gd name="connsiteX4" fmla="*/ 2560367 w 2684164"/>
              <a:gd name="connsiteY4" fmla="*/ 2966561 h 4340073"/>
              <a:gd name="connsiteX5" fmla="*/ 2519410 w 2684164"/>
              <a:gd name="connsiteY5" fmla="*/ 2908936 h 4340073"/>
              <a:gd name="connsiteX6" fmla="*/ 2457021 w 2684164"/>
              <a:gd name="connsiteY6" fmla="*/ 2905601 h 4340073"/>
              <a:gd name="connsiteX7" fmla="*/ 2410349 w 2684164"/>
              <a:gd name="connsiteY7" fmla="*/ 2889885 h 4340073"/>
              <a:gd name="connsiteX8" fmla="*/ 2376058 w 2684164"/>
              <a:gd name="connsiteY8" fmla="*/ 2876074 h 4340073"/>
              <a:gd name="connsiteX9" fmla="*/ 2347960 w 2684164"/>
              <a:gd name="connsiteY9" fmla="*/ 2856071 h 4340073"/>
              <a:gd name="connsiteX10" fmla="*/ 2293190 w 2684164"/>
              <a:gd name="connsiteY10" fmla="*/ 2824163 h 4340073"/>
              <a:gd name="connsiteX11" fmla="*/ 2218895 w 2684164"/>
              <a:gd name="connsiteY11" fmla="*/ 2864167 h 4340073"/>
              <a:gd name="connsiteX12" fmla="*/ 2178414 w 2684164"/>
              <a:gd name="connsiteY12" fmla="*/ 2825116 h 4340073"/>
              <a:gd name="connsiteX13" fmla="*/ 2143172 w 2684164"/>
              <a:gd name="connsiteY13" fmla="*/ 2746058 h 4340073"/>
              <a:gd name="connsiteX14" fmla="*/ 2123646 w 2684164"/>
              <a:gd name="connsiteY14" fmla="*/ 2684621 h 4340073"/>
              <a:gd name="connsiteX15" fmla="*/ 2105549 w 2684164"/>
              <a:gd name="connsiteY15" fmla="*/ 2649379 h 4340073"/>
              <a:gd name="connsiteX16" fmla="*/ 2104119 w 2684164"/>
              <a:gd name="connsiteY16" fmla="*/ 2600801 h 4340073"/>
              <a:gd name="connsiteX17" fmla="*/ 2026490 w 2684164"/>
              <a:gd name="connsiteY17" fmla="*/ 2686051 h 4340073"/>
              <a:gd name="connsiteX18" fmla="*/ 1959340 w 2684164"/>
              <a:gd name="connsiteY18" fmla="*/ 2754154 h 4340073"/>
              <a:gd name="connsiteX19" fmla="*/ 1912191 w 2684164"/>
              <a:gd name="connsiteY19" fmla="*/ 2713196 h 4340073"/>
              <a:gd name="connsiteX20" fmla="*/ 1775507 w 2684164"/>
              <a:gd name="connsiteY20" fmla="*/ 2699862 h 4340073"/>
              <a:gd name="connsiteX21" fmla="*/ 1677399 w 2684164"/>
              <a:gd name="connsiteY21" fmla="*/ 2689860 h 4340073"/>
              <a:gd name="connsiteX22" fmla="*/ 1606915 w 2684164"/>
              <a:gd name="connsiteY22" fmla="*/ 2582229 h 4340073"/>
              <a:gd name="connsiteX23" fmla="*/ 1542145 w 2684164"/>
              <a:gd name="connsiteY23" fmla="*/ 2584133 h 4340073"/>
              <a:gd name="connsiteX24" fmla="*/ 1517379 w 2684164"/>
              <a:gd name="connsiteY24" fmla="*/ 2563654 h 4340073"/>
              <a:gd name="connsiteX25" fmla="*/ 1469278 w 2684164"/>
              <a:gd name="connsiteY25" fmla="*/ 2381726 h 4340073"/>
              <a:gd name="connsiteX26" fmla="*/ 1438798 w 2684164"/>
              <a:gd name="connsiteY26" fmla="*/ 2289334 h 4340073"/>
              <a:gd name="connsiteX27" fmla="*/ 1400698 w 2684164"/>
              <a:gd name="connsiteY27" fmla="*/ 2220754 h 4340073"/>
              <a:gd name="connsiteX28" fmla="*/ 1385458 w 2684164"/>
              <a:gd name="connsiteY28" fmla="*/ 2197894 h 4340073"/>
              <a:gd name="connsiteX29" fmla="*/ 1374981 w 2684164"/>
              <a:gd name="connsiteY29" fmla="*/ 2152651 h 4340073"/>
              <a:gd name="connsiteX30" fmla="*/ 1369742 w 2684164"/>
              <a:gd name="connsiteY30" fmla="*/ 2052162 h 4340073"/>
              <a:gd name="connsiteX31" fmla="*/ 1384030 w 2684164"/>
              <a:gd name="connsiteY31" fmla="*/ 1982630 h 4340073"/>
              <a:gd name="connsiteX32" fmla="*/ 1315926 w 2684164"/>
              <a:gd name="connsiteY32" fmla="*/ 1917859 h 4340073"/>
              <a:gd name="connsiteX33" fmla="*/ 1282588 w 2684164"/>
              <a:gd name="connsiteY33" fmla="*/ 1912621 h 4340073"/>
              <a:gd name="connsiteX34" fmla="*/ 1184957 w 2684164"/>
              <a:gd name="connsiteY34" fmla="*/ 1853089 h 4340073"/>
              <a:gd name="connsiteX35" fmla="*/ 1126856 w 2684164"/>
              <a:gd name="connsiteY35" fmla="*/ 1863567 h 4340073"/>
              <a:gd name="connsiteX36" fmla="*/ 1074467 w 2684164"/>
              <a:gd name="connsiteY36" fmla="*/ 1897379 h 4340073"/>
              <a:gd name="connsiteX37" fmla="*/ 1025413 w 2684164"/>
              <a:gd name="connsiteY37" fmla="*/ 1923098 h 4340073"/>
              <a:gd name="connsiteX38" fmla="*/ 958738 w 2684164"/>
              <a:gd name="connsiteY38" fmla="*/ 1984058 h 4340073"/>
              <a:gd name="connsiteX39" fmla="*/ 909684 w 2684164"/>
              <a:gd name="connsiteY39" fmla="*/ 1941672 h 4340073"/>
              <a:gd name="connsiteX40" fmla="*/ 854917 w 2684164"/>
              <a:gd name="connsiteY40" fmla="*/ 1915002 h 4340073"/>
              <a:gd name="connsiteX41" fmla="*/ 823960 w 2684164"/>
              <a:gd name="connsiteY41" fmla="*/ 1889284 h 4340073"/>
              <a:gd name="connsiteX42" fmla="*/ 800624 w 2684164"/>
              <a:gd name="connsiteY42" fmla="*/ 1846898 h 4340073"/>
              <a:gd name="connsiteX43" fmla="*/ 814912 w 2684164"/>
              <a:gd name="connsiteY43" fmla="*/ 1789748 h 4340073"/>
              <a:gd name="connsiteX44" fmla="*/ 804433 w 2684164"/>
              <a:gd name="connsiteY44" fmla="*/ 1720215 h 4340073"/>
              <a:gd name="connsiteX45" fmla="*/ 783955 w 2684164"/>
              <a:gd name="connsiteY45" fmla="*/ 1625441 h 4340073"/>
              <a:gd name="connsiteX46" fmla="*/ 760141 w 2684164"/>
              <a:gd name="connsiteY46" fmla="*/ 1635919 h 4340073"/>
              <a:gd name="connsiteX47" fmla="*/ 701563 w 2684164"/>
              <a:gd name="connsiteY47" fmla="*/ 1571626 h 4340073"/>
              <a:gd name="connsiteX48" fmla="*/ 730138 w 2684164"/>
              <a:gd name="connsiteY48" fmla="*/ 1519714 h 4340073"/>
              <a:gd name="connsiteX49" fmla="*/ 777763 w 2684164"/>
              <a:gd name="connsiteY49" fmla="*/ 1455420 h 4340073"/>
              <a:gd name="connsiteX50" fmla="*/ 775858 w 2684164"/>
              <a:gd name="connsiteY50" fmla="*/ 1429227 h 4340073"/>
              <a:gd name="connsiteX51" fmla="*/ 818721 w 2684164"/>
              <a:gd name="connsiteY51" fmla="*/ 1375409 h 4340073"/>
              <a:gd name="connsiteX52" fmla="*/ 826818 w 2684164"/>
              <a:gd name="connsiteY52" fmla="*/ 1282542 h 4340073"/>
              <a:gd name="connsiteX53" fmla="*/ 812529 w 2684164"/>
              <a:gd name="connsiteY53" fmla="*/ 1198721 h 4340073"/>
              <a:gd name="connsiteX54" fmla="*/ 780144 w 2684164"/>
              <a:gd name="connsiteY54" fmla="*/ 1151573 h 4340073"/>
              <a:gd name="connsiteX55" fmla="*/ 761571 w 2684164"/>
              <a:gd name="connsiteY55" fmla="*/ 1070134 h 4340073"/>
              <a:gd name="connsiteX56" fmla="*/ 805387 w 2684164"/>
              <a:gd name="connsiteY56" fmla="*/ 1034892 h 4340073"/>
              <a:gd name="connsiteX57" fmla="*/ 808720 w 2684164"/>
              <a:gd name="connsiteY57" fmla="*/ 976789 h 4340073"/>
              <a:gd name="connsiteX58" fmla="*/ 821102 w 2684164"/>
              <a:gd name="connsiteY58" fmla="*/ 901065 h 4340073"/>
              <a:gd name="connsiteX59" fmla="*/ 830151 w 2684164"/>
              <a:gd name="connsiteY59" fmla="*/ 833914 h 4340073"/>
              <a:gd name="connsiteX60" fmla="*/ 844915 w 2684164"/>
              <a:gd name="connsiteY60" fmla="*/ 795814 h 4340073"/>
              <a:gd name="connsiteX61" fmla="*/ 860154 w 2684164"/>
              <a:gd name="connsiteY61" fmla="*/ 762475 h 4340073"/>
              <a:gd name="connsiteX62" fmla="*/ 833961 w 2684164"/>
              <a:gd name="connsiteY62" fmla="*/ 696754 h 4340073"/>
              <a:gd name="connsiteX63" fmla="*/ 818245 w 2684164"/>
              <a:gd name="connsiteY63" fmla="*/ 573405 h 4340073"/>
              <a:gd name="connsiteX64" fmla="*/ 787764 w 2684164"/>
              <a:gd name="connsiteY64" fmla="*/ 536259 h 4340073"/>
              <a:gd name="connsiteX65" fmla="*/ 770143 w 2684164"/>
              <a:gd name="connsiteY65" fmla="*/ 505777 h 4340073"/>
              <a:gd name="connsiteX66" fmla="*/ 747283 w 2684164"/>
              <a:gd name="connsiteY66" fmla="*/ 430054 h 4340073"/>
              <a:gd name="connsiteX67" fmla="*/ 720137 w 2684164"/>
              <a:gd name="connsiteY67" fmla="*/ 349091 h 4340073"/>
              <a:gd name="connsiteX68" fmla="*/ 732519 w 2684164"/>
              <a:gd name="connsiteY68" fmla="*/ 321469 h 4340073"/>
              <a:gd name="connsiteX69" fmla="*/ 729187 w 2684164"/>
              <a:gd name="connsiteY69" fmla="*/ 256223 h 4340073"/>
              <a:gd name="connsiteX70" fmla="*/ 710137 w 2684164"/>
              <a:gd name="connsiteY70" fmla="*/ 241935 h 4340073"/>
              <a:gd name="connsiteX71" fmla="*/ 702040 w 2684164"/>
              <a:gd name="connsiteY71" fmla="*/ 171451 h 4340073"/>
              <a:gd name="connsiteX72" fmla="*/ 668226 w 2684164"/>
              <a:gd name="connsiteY72" fmla="*/ 120015 h 4340073"/>
              <a:gd name="connsiteX73" fmla="*/ 679180 w 2684164"/>
              <a:gd name="connsiteY73" fmla="*/ 70485 h 4340073"/>
              <a:gd name="connsiteX74" fmla="*/ 650127 w 2684164"/>
              <a:gd name="connsiteY74" fmla="*/ 0 h 4340073"/>
              <a:gd name="connsiteX75" fmla="*/ 605837 w 2684164"/>
              <a:gd name="connsiteY75" fmla="*/ 10001 h 4340073"/>
              <a:gd name="connsiteX76" fmla="*/ 535352 w 2684164"/>
              <a:gd name="connsiteY76" fmla="*/ 85249 h 4340073"/>
              <a:gd name="connsiteX77" fmla="*/ 552497 w 2684164"/>
              <a:gd name="connsiteY77" fmla="*/ 158591 h 4340073"/>
              <a:gd name="connsiteX78" fmla="*/ 545831 w 2684164"/>
              <a:gd name="connsiteY78" fmla="*/ 234792 h 4340073"/>
              <a:gd name="connsiteX79" fmla="*/ 498205 w 2684164"/>
              <a:gd name="connsiteY79" fmla="*/ 313373 h 4340073"/>
              <a:gd name="connsiteX80" fmla="*/ 453913 w 2684164"/>
              <a:gd name="connsiteY80" fmla="*/ 408147 h 4340073"/>
              <a:gd name="connsiteX81" fmla="*/ 361044 w 2684164"/>
              <a:gd name="connsiteY81" fmla="*/ 381476 h 4340073"/>
              <a:gd name="connsiteX82" fmla="*/ 293418 w 2684164"/>
              <a:gd name="connsiteY82" fmla="*/ 441960 h 4340073"/>
              <a:gd name="connsiteX83" fmla="*/ 263413 w 2684164"/>
              <a:gd name="connsiteY83" fmla="*/ 513874 h 4340073"/>
              <a:gd name="connsiteX84" fmla="*/ 314848 w 2684164"/>
              <a:gd name="connsiteY84" fmla="*/ 574834 h 4340073"/>
              <a:gd name="connsiteX85" fmla="*/ 228646 w 2684164"/>
              <a:gd name="connsiteY85" fmla="*/ 711995 h 4340073"/>
              <a:gd name="connsiteX86" fmla="*/ 255318 w 2684164"/>
              <a:gd name="connsiteY86" fmla="*/ 758667 h 4340073"/>
              <a:gd name="connsiteX87" fmla="*/ 241029 w 2684164"/>
              <a:gd name="connsiteY87" fmla="*/ 834390 h 4340073"/>
              <a:gd name="connsiteX88" fmla="*/ 295798 w 2684164"/>
              <a:gd name="connsiteY88" fmla="*/ 849630 h 4340073"/>
              <a:gd name="connsiteX89" fmla="*/ 343899 w 2684164"/>
              <a:gd name="connsiteY89" fmla="*/ 872966 h 4340073"/>
              <a:gd name="connsiteX90" fmla="*/ 317230 w 2684164"/>
              <a:gd name="connsiteY90" fmla="*/ 957263 h 4340073"/>
              <a:gd name="connsiteX91" fmla="*/ 314849 w 2684164"/>
              <a:gd name="connsiteY91" fmla="*/ 1051560 h 4340073"/>
              <a:gd name="connsiteX92" fmla="*/ 231506 w 2684164"/>
              <a:gd name="connsiteY92" fmla="*/ 1096803 h 4340073"/>
              <a:gd name="connsiteX93" fmla="*/ 152447 w 2684164"/>
              <a:gd name="connsiteY93" fmla="*/ 1095376 h 4340073"/>
              <a:gd name="connsiteX94" fmla="*/ 159114 w 2684164"/>
              <a:gd name="connsiteY94" fmla="*/ 1245395 h 4340073"/>
              <a:gd name="connsiteX95" fmla="*/ 221503 w 2684164"/>
              <a:gd name="connsiteY95" fmla="*/ 1283494 h 4340073"/>
              <a:gd name="connsiteX96" fmla="*/ 210073 w 2684164"/>
              <a:gd name="connsiteY96" fmla="*/ 1344454 h 4340073"/>
              <a:gd name="connsiteX97" fmla="*/ 292464 w 2684164"/>
              <a:gd name="connsiteY97" fmla="*/ 1416368 h 4340073"/>
              <a:gd name="connsiteX98" fmla="*/ 272938 w 2684164"/>
              <a:gd name="connsiteY98" fmla="*/ 1466374 h 4340073"/>
              <a:gd name="connsiteX99" fmla="*/ 237219 w 2684164"/>
              <a:gd name="connsiteY99" fmla="*/ 1567339 h 4340073"/>
              <a:gd name="connsiteX100" fmla="*/ 212455 w 2684164"/>
              <a:gd name="connsiteY100" fmla="*/ 1594485 h 4340073"/>
              <a:gd name="connsiteX101" fmla="*/ 152923 w 2684164"/>
              <a:gd name="connsiteY101" fmla="*/ 1602105 h 4340073"/>
              <a:gd name="connsiteX102" fmla="*/ 96249 w 2684164"/>
              <a:gd name="connsiteY102" fmla="*/ 1652111 h 4340073"/>
              <a:gd name="connsiteX103" fmla="*/ 35289 w 2684164"/>
              <a:gd name="connsiteY103" fmla="*/ 1684497 h 4340073"/>
              <a:gd name="connsiteX104" fmla="*/ 11001 w 2684164"/>
              <a:gd name="connsiteY104" fmla="*/ 1750219 h 4340073"/>
              <a:gd name="connsiteX105" fmla="*/ 523 w 2684164"/>
              <a:gd name="connsiteY105" fmla="*/ 1875473 h 4340073"/>
              <a:gd name="connsiteX106" fmla="*/ 29098 w 2684164"/>
              <a:gd name="connsiteY106" fmla="*/ 1938814 h 4340073"/>
              <a:gd name="connsiteX107" fmla="*/ 79104 w 2684164"/>
              <a:gd name="connsiteY107" fmla="*/ 1993107 h 4340073"/>
              <a:gd name="connsiteX108" fmla="*/ 166258 w 2684164"/>
              <a:gd name="connsiteY108" fmla="*/ 2037874 h 4340073"/>
              <a:gd name="connsiteX109" fmla="*/ 241505 w 2684164"/>
              <a:gd name="connsiteY109" fmla="*/ 2100263 h 4340073"/>
              <a:gd name="connsiteX110" fmla="*/ 265318 w 2684164"/>
              <a:gd name="connsiteY110" fmla="*/ 2182654 h 4340073"/>
              <a:gd name="connsiteX111" fmla="*/ 318182 w 2684164"/>
              <a:gd name="connsiteY111" fmla="*/ 2265045 h 4340073"/>
              <a:gd name="connsiteX112" fmla="*/ 443436 w 2684164"/>
              <a:gd name="connsiteY112" fmla="*/ 2258854 h 4340073"/>
              <a:gd name="connsiteX113" fmla="*/ 472010 w 2684164"/>
              <a:gd name="connsiteY113" fmla="*/ 2296954 h 4340073"/>
              <a:gd name="connsiteX114" fmla="*/ 510111 w 2684164"/>
              <a:gd name="connsiteY114" fmla="*/ 2330292 h 4340073"/>
              <a:gd name="connsiteX115" fmla="*/ 541067 w 2684164"/>
              <a:gd name="connsiteY115" fmla="*/ 2318385 h 4340073"/>
              <a:gd name="connsiteX116" fmla="*/ 564403 w 2684164"/>
              <a:gd name="connsiteY116" fmla="*/ 2392680 h 4340073"/>
              <a:gd name="connsiteX117" fmla="*/ 543448 w 2684164"/>
              <a:gd name="connsiteY117" fmla="*/ 2461737 h 4340073"/>
              <a:gd name="connsiteX118" fmla="*/ 497728 w 2684164"/>
              <a:gd name="connsiteY118" fmla="*/ 2511267 h 4340073"/>
              <a:gd name="connsiteX119" fmla="*/ 499633 w 2684164"/>
              <a:gd name="connsiteY119" fmla="*/ 2549843 h 4340073"/>
              <a:gd name="connsiteX120" fmla="*/ 491061 w 2684164"/>
              <a:gd name="connsiteY120" fmla="*/ 2611279 h 4340073"/>
              <a:gd name="connsiteX121" fmla="*/ 524398 w 2684164"/>
              <a:gd name="connsiteY121" fmla="*/ 2648902 h 4340073"/>
              <a:gd name="connsiteX122" fmla="*/ 532018 w 2684164"/>
              <a:gd name="connsiteY122" fmla="*/ 2681764 h 4340073"/>
              <a:gd name="connsiteX123" fmla="*/ 564879 w 2684164"/>
              <a:gd name="connsiteY123" fmla="*/ 2642236 h 4340073"/>
              <a:gd name="connsiteX124" fmla="*/ 598217 w 2684164"/>
              <a:gd name="connsiteY124" fmla="*/ 2584610 h 4340073"/>
              <a:gd name="connsiteX125" fmla="*/ 655366 w 2684164"/>
              <a:gd name="connsiteY125" fmla="*/ 2589848 h 4340073"/>
              <a:gd name="connsiteX126" fmla="*/ 717279 w 2684164"/>
              <a:gd name="connsiteY126" fmla="*/ 2680812 h 4340073"/>
              <a:gd name="connsiteX127" fmla="*/ 755855 w 2684164"/>
              <a:gd name="connsiteY127" fmla="*/ 2739390 h 4340073"/>
              <a:gd name="connsiteX128" fmla="*/ 713945 w 2684164"/>
              <a:gd name="connsiteY128" fmla="*/ 2816067 h 4340073"/>
              <a:gd name="connsiteX129" fmla="*/ 642032 w 2684164"/>
              <a:gd name="connsiteY129" fmla="*/ 2851785 h 4340073"/>
              <a:gd name="connsiteX130" fmla="*/ 592978 w 2684164"/>
              <a:gd name="connsiteY130" fmla="*/ 2914174 h 4340073"/>
              <a:gd name="connsiteX131" fmla="*/ 526779 w 2684164"/>
              <a:gd name="connsiteY131" fmla="*/ 2938462 h 4340073"/>
              <a:gd name="connsiteX132" fmla="*/ 497252 w 2684164"/>
              <a:gd name="connsiteY132" fmla="*/ 2980373 h 4340073"/>
              <a:gd name="connsiteX133" fmla="*/ 527732 w 2684164"/>
              <a:gd name="connsiteY133" fmla="*/ 3081814 h 4340073"/>
              <a:gd name="connsiteX134" fmla="*/ 533923 w 2684164"/>
              <a:gd name="connsiteY134" fmla="*/ 3220403 h 4340073"/>
              <a:gd name="connsiteX135" fmla="*/ 588692 w 2684164"/>
              <a:gd name="connsiteY135" fmla="*/ 3276601 h 4340073"/>
              <a:gd name="connsiteX136" fmla="*/ 614886 w 2684164"/>
              <a:gd name="connsiteY136" fmla="*/ 3342323 h 4340073"/>
              <a:gd name="connsiteX137" fmla="*/ 586311 w 2684164"/>
              <a:gd name="connsiteY137" fmla="*/ 3392329 h 4340073"/>
              <a:gd name="connsiteX138" fmla="*/ 586310 w 2684164"/>
              <a:gd name="connsiteY138" fmla="*/ 3450432 h 4340073"/>
              <a:gd name="connsiteX139" fmla="*/ 562498 w 2684164"/>
              <a:gd name="connsiteY139" fmla="*/ 3493294 h 4340073"/>
              <a:gd name="connsiteX140" fmla="*/ 546781 w 2684164"/>
              <a:gd name="connsiteY140" fmla="*/ 3561398 h 4340073"/>
              <a:gd name="connsiteX141" fmla="*/ 538686 w 2684164"/>
              <a:gd name="connsiteY141" fmla="*/ 3611404 h 4340073"/>
              <a:gd name="connsiteX142" fmla="*/ 519635 w 2684164"/>
              <a:gd name="connsiteY142" fmla="*/ 3654266 h 4340073"/>
              <a:gd name="connsiteX143" fmla="*/ 547258 w 2684164"/>
              <a:gd name="connsiteY143" fmla="*/ 3685223 h 4340073"/>
              <a:gd name="connsiteX144" fmla="*/ 600598 w 2684164"/>
              <a:gd name="connsiteY144" fmla="*/ 3699034 h 4340073"/>
              <a:gd name="connsiteX145" fmla="*/ 659653 w 2684164"/>
              <a:gd name="connsiteY145" fmla="*/ 3678556 h 4340073"/>
              <a:gd name="connsiteX146" fmla="*/ 661558 w 2684164"/>
              <a:gd name="connsiteY146" fmla="*/ 3725703 h 4340073"/>
              <a:gd name="connsiteX147" fmla="*/ 717279 w 2684164"/>
              <a:gd name="connsiteY147" fmla="*/ 3725704 h 4340073"/>
              <a:gd name="connsiteX148" fmla="*/ 781573 w 2684164"/>
              <a:gd name="connsiteY148" fmla="*/ 3743801 h 4340073"/>
              <a:gd name="connsiteX149" fmla="*/ 807767 w 2684164"/>
              <a:gd name="connsiteY149" fmla="*/ 3792379 h 4340073"/>
              <a:gd name="connsiteX150" fmla="*/ 844438 w 2684164"/>
              <a:gd name="connsiteY150" fmla="*/ 3798094 h 4340073"/>
              <a:gd name="connsiteX151" fmla="*/ 872061 w 2684164"/>
              <a:gd name="connsiteY151" fmla="*/ 3815716 h 4340073"/>
              <a:gd name="connsiteX152" fmla="*/ 890158 w 2684164"/>
              <a:gd name="connsiteY152" fmla="*/ 3836194 h 4340073"/>
              <a:gd name="connsiteX153" fmla="*/ 897778 w 2684164"/>
              <a:gd name="connsiteY153" fmla="*/ 3866674 h 4340073"/>
              <a:gd name="connsiteX154" fmla="*/ 913018 w 2684164"/>
              <a:gd name="connsiteY154" fmla="*/ 3889534 h 4340073"/>
              <a:gd name="connsiteX155" fmla="*/ 957309 w 2684164"/>
              <a:gd name="connsiteY155" fmla="*/ 3922872 h 4340073"/>
              <a:gd name="connsiteX156" fmla="*/ 989218 w 2684164"/>
              <a:gd name="connsiteY156" fmla="*/ 3973354 h 4340073"/>
              <a:gd name="connsiteX157" fmla="*/ 1004458 w 2684164"/>
              <a:gd name="connsiteY157" fmla="*/ 3996214 h 4340073"/>
              <a:gd name="connsiteX158" fmla="*/ 1027318 w 2684164"/>
              <a:gd name="connsiteY158" fmla="*/ 4034314 h 4340073"/>
              <a:gd name="connsiteX159" fmla="*/ 1060179 w 2684164"/>
              <a:gd name="connsiteY159" fmla="*/ 4120039 h 4340073"/>
              <a:gd name="connsiteX160" fmla="*/ 1136856 w 2684164"/>
              <a:gd name="connsiteY160" fmla="*/ 4154329 h 4340073"/>
              <a:gd name="connsiteX161" fmla="*/ 1166383 w 2684164"/>
              <a:gd name="connsiteY161" fmla="*/ 4216241 h 4340073"/>
              <a:gd name="connsiteX162" fmla="*/ 1203054 w 2684164"/>
              <a:gd name="connsiteY162" fmla="*/ 4211479 h 4340073"/>
              <a:gd name="connsiteX163" fmla="*/ 1246393 w 2684164"/>
              <a:gd name="connsiteY163" fmla="*/ 4259581 h 4340073"/>
              <a:gd name="connsiteX164" fmla="*/ 1309258 w 2684164"/>
              <a:gd name="connsiteY164" fmla="*/ 4340067 h 4340073"/>
              <a:gd name="connsiteX165" fmla="*/ 1337833 w 2684164"/>
              <a:gd name="connsiteY165" fmla="*/ 4288631 h 4340073"/>
              <a:gd name="connsiteX166" fmla="*/ 1334023 w 2684164"/>
              <a:gd name="connsiteY166" fmla="*/ 4254342 h 4340073"/>
              <a:gd name="connsiteX167" fmla="*/ 1405938 w 2684164"/>
              <a:gd name="connsiteY167" fmla="*/ 4201002 h 4340073"/>
              <a:gd name="connsiteX168" fmla="*/ 1407842 w 2684164"/>
              <a:gd name="connsiteY168" fmla="*/ 4185285 h 4340073"/>
              <a:gd name="connsiteX169" fmla="*/ 1426098 w 2684164"/>
              <a:gd name="connsiteY169" fmla="*/ 4198779 h 4340073"/>
              <a:gd name="connsiteX170" fmla="*/ 1480708 w 2684164"/>
              <a:gd name="connsiteY170" fmla="*/ 4174014 h 4340073"/>
              <a:gd name="connsiteX171" fmla="*/ 1545478 w 2684164"/>
              <a:gd name="connsiteY171" fmla="*/ 4156234 h 4340073"/>
              <a:gd name="connsiteX172" fmla="*/ 1582308 w 2684164"/>
              <a:gd name="connsiteY172" fmla="*/ 4113689 h 4340073"/>
              <a:gd name="connsiteX173" fmla="*/ 1617868 w 2684164"/>
              <a:gd name="connsiteY173" fmla="*/ 4078129 h 4340073"/>
              <a:gd name="connsiteX174" fmla="*/ 1695973 w 2684164"/>
              <a:gd name="connsiteY174" fmla="*/ 4055904 h 4340073"/>
              <a:gd name="connsiteX175" fmla="*/ 1781698 w 2684164"/>
              <a:gd name="connsiteY175" fmla="*/ 4020344 h 4340073"/>
              <a:gd name="connsiteX176" fmla="*/ 1895998 w 2684164"/>
              <a:gd name="connsiteY176" fmla="*/ 3973354 h 4340073"/>
              <a:gd name="connsiteX177" fmla="*/ 1979818 w 2684164"/>
              <a:gd name="connsiteY177" fmla="*/ 3925729 h 4340073"/>
              <a:gd name="connsiteX178" fmla="*/ 2071258 w 2684164"/>
              <a:gd name="connsiteY178" fmla="*/ 3869214 h 4340073"/>
              <a:gd name="connsiteX179" fmla="*/ 2145553 w 2684164"/>
              <a:gd name="connsiteY179" fmla="*/ 3781584 h 4340073"/>
              <a:gd name="connsiteX180" fmla="*/ 2172223 w 2684164"/>
              <a:gd name="connsiteY180" fmla="*/ 3703479 h 4340073"/>
              <a:gd name="connsiteX181" fmla="*/ 2183653 w 2684164"/>
              <a:gd name="connsiteY181" fmla="*/ 3649504 h 4340073"/>
              <a:gd name="connsiteX182" fmla="*/ 2109993 w 2684164"/>
              <a:gd name="connsiteY182" fmla="*/ 3613309 h 4340073"/>
              <a:gd name="connsiteX183" fmla="*/ 2132853 w 2684164"/>
              <a:gd name="connsiteY183" fmla="*/ 3659029 h 4340073"/>
              <a:gd name="connsiteX184" fmla="*/ 2115073 w 2684164"/>
              <a:gd name="connsiteY184" fmla="*/ 3690779 h 4340073"/>
              <a:gd name="connsiteX185" fmla="*/ 2096023 w 2684164"/>
              <a:gd name="connsiteY185" fmla="*/ 3649504 h 4340073"/>
              <a:gd name="connsiteX186" fmla="*/ 2038873 w 2684164"/>
              <a:gd name="connsiteY186" fmla="*/ 3659029 h 4340073"/>
              <a:gd name="connsiteX187" fmla="*/ 2045858 w 2684164"/>
              <a:gd name="connsiteY187" fmla="*/ 3693954 h 4340073"/>
              <a:gd name="connsiteX188" fmla="*/ 2048398 w 2684164"/>
              <a:gd name="connsiteY188" fmla="*/ 3725704 h 4340073"/>
              <a:gd name="connsiteX189" fmla="*/ 2086498 w 2684164"/>
              <a:gd name="connsiteY189" fmla="*/ 3762534 h 4340073"/>
              <a:gd name="connsiteX190" fmla="*/ 2078878 w 2684164"/>
              <a:gd name="connsiteY190" fmla="*/ 3820954 h 4340073"/>
              <a:gd name="connsiteX191" fmla="*/ 2028078 w 2684164"/>
              <a:gd name="connsiteY191" fmla="*/ 3803809 h 4340073"/>
              <a:gd name="connsiteX192" fmla="*/ 2042048 w 2684164"/>
              <a:gd name="connsiteY192" fmla="*/ 3792379 h 4340073"/>
              <a:gd name="connsiteX193" fmla="*/ 2022998 w 2684164"/>
              <a:gd name="connsiteY193" fmla="*/ 3760629 h 4340073"/>
              <a:gd name="connsiteX194" fmla="*/ 2022998 w 2684164"/>
              <a:gd name="connsiteY194" fmla="*/ 3716179 h 4340073"/>
              <a:gd name="connsiteX195" fmla="*/ 1987438 w 2684164"/>
              <a:gd name="connsiteY195" fmla="*/ 3676174 h 4340073"/>
              <a:gd name="connsiteX196" fmla="*/ 2018553 w 2684164"/>
              <a:gd name="connsiteY196" fmla="*/ 3656489 h 4340073"/>
              <a:gd name="connsiteX197" fmla="*/ 1972198 w 2684164"/>
              <a:gd name="connsiteY197" fmla="*/ 3607594 h 4340073"/>
              <a:gd name="connsiteX198" fmla="*/ 2017918 w 2684164"/>
              <a:gd name="connsiteY198" fmla="*/ 3599974 h 4340073"/>
              <a:gd name="connsiteX199" fmla="*/ 2025538 w 2684164"/>
              <a:gd name="connsiteY199" fmla="*/ 3546634 h 4340073"/>
              <a:gd name="connsiteX200" fmla="*/ 2056018 w 2684164"/>
              <a:gd name="connsiteY200" fmla="*/ 3554254 h 4340073"/>
              <a:gd name="connsiteX201" fmla="*/ 2086498 w 2684164"/>
              <a:gd name="connsiteY201" fmla="*/ 3516154 h 4340073"/>
              <a:gd name="connsiteX202" fmla="*/ 2116978 w 2684164"/>
              <a:gd name="connsiteY202" fmla="*/ 3485674 h 4340073"/>
              <a:gd name="connsiteX203" fmla="*/ 2132218 w 2684164"/>
              <a:gd name="connsiteY203" fmla="*/ 3462814 h 4340073"/>
              <a:gd name="connsiteX204" fmla="*/ 2162698 w 2684164"/>
              <a:gd name="connsiteY204" fmla="*/ 3439954 h 4340073"/>
              <a:gd name="connsiteX205" fmla="*/ 2231278 w 2684164"/>
              <a:gd name="connsiteY205" fmla="*/ 3348514 h 4340073"/>
              <a:gd name="connsiteX206" fmla="*/ 2238898 w 2684164"/>
              <a:gd name="connsiteY206" fmla="*/ 3318034 h 4340073"/>
              <a:gd name="connsiteX207" fmla="*/ 2261758 w 2684164"/>
              <a:gd name="connsiteY207" fmla="*/ 3257074 h 4340073"/>
              <a:gd name="connsiteX208" fmla="*/ 2269378 w 2684164"/>
              <a:gd name="connsiteY208" fmla="*/ 3211354 h 4340073"/>
              <a:gd name="connsiteX209" fmla="*/ 2292238 w 2684164"/>
              <a:gd name="connsiteY209" fmla="*/ 3165634 h 4340073"/>
              <a:gd name="connsiteX210" fmla="*/ 2307478 w 2684164"/>
              <a:gd name="connsiteY210" fmla="*/ 3127534 h 4340073"/>
              <a:gd name="connsiteX211" fmla="*/ 2345578 w 2684164"/>
              <a:gd name="connsiteY211" fmla="*/ 3112294 h 4340073"/>
              <a:gd name="connsiteX212" fmla="*/ 2368438 w 2684164"/>
              <a:gd name="connsiteY212" fmla="*/ 3097054 h 4340073"/>
              <a:gd name="connsiteX213" fmla="*/ 2487977 w 2684164"/>
              <a:gd name="connsiteY213" fmla="*/ 3067050 h 4340073"/>
              <a:gd name="connsiteX214" fmla="*/ 2586085 w 2684164"/>
              <a:gd name="connsiteY214" fmla="*/ 3063717 h 4340073"/>
              <a:gd name="connsiteX215" fmla="*/ 2678476 w 2684164"/>
              <a:gd name="connsiteY215" fmla="*/ 3054668 h 4340073"/>
              <a:gd name="connsiteX0" fmla="*/ 2678476 w 2684164"/>
              <a:gd name="connsiteY0" fmla="*/ 3054668 h 4340073"/>
              <a:gd name="connsiteX1" fmla="*/ 2673238 w 2684164"/>
              <a:gd name="connsiteY1" fmla="*/ 3028474 h 4340073"/>
              <a:gd name="connsiteX2" fmla="*/ 2665618 w 2684164"/>
              <a:gd name="connsiteY2" fmla="*/ 2975134 h 4340073"/>
              <a:gd name="connsiteX3" fmla="*/ 2623708 w 2684164"/>
              <a:gd name="connsiteY3" fmla="*/ 2967038 h 4340073"/>
              <a:gd name="connsiteX4" fmla="*/ 2560367 w 2684164"/>
              <a:gd name="connsiteY4" fmla="*/ 2966561 h 4340073"/>
              <a:gd name="connsiteX5" fmla="*/ 2519410 w 2684164"/>
              <a:gd name="connsiteY5" fmla="*/ 2908936 h 4340073"/>
              <a:gd name="connsiteX6" fmla="*/ 2457021 w 2684164"/>
              <a:gd name="connsiteY6" fmla="*/ 2905601 h 4340073"/>
              <a:gd name="connsiteX7" fmla="*/ 2410349 w 2684164"/>
              <a:gd name="connsiteY7" fmla="*/ 2889885 h 4340073"/>
              <a:gd name="connsiteX8" fmla="*/ 2376058 w 2684164"/>
              <a:gd name="connsiteY8" fmla="*/ 2876074 h 4340073"/>
              <a:gd name="connsiteX9" fmla="*/ 2347960 w 2684164"/>
              <a:gd name="connsiteY9" fmla="*/ 2856071 h 4340073"/>
              <a:gd name="connsiteX10" fmla="*/ 2293190 w 2684164"/>
              <a:gd name="connsiteY10" fmla="*/ 2824163 h 4340073"/>
              <a:gd name="connsiteX11" fmla="*/ 2218895 w 2684164"/>
              <a:gd name="connsiteY11" fmla="*/ 2864167 h 4340073"/>
              <a:gd name="connsiteX12" fmla="*/ 2178414 w 2684164"/>
              <a:gd name="connsiteY12" fmla="*/ 2825116 h 4340073"/>
              <a:gd name="connsiteX13" fmla="*/ 2143172 w 2684164"/>
              <a:gd name="connsiteY13" fmla="*/ 2746058 h 4340073"/>
              <a:gd name="connsiteX14" fmla="*/ 2123646 w 2684164"/>
              <a:gd name="connsiteY14" fmla="*/ 2684621 h 4340073"/>
              <a:gd name="connsiteX15" fmla="*/ 2105549 w 2684164"/>
              <a:gd name="connsiteY15" fmla="*/ 2649379 h 4340073"/>
              <a:gd name="connsiteX16" fmla="*/ 2104119 w 2684164"/>
              <a:gd name="connsiteY16" fmla="*/ 2600801 h 4340073"/>
              <a:gd name="connsiteX17" fmla="*/ 2026490 w 2684164"/>
              <a:gd name="connsiteY17" fmla="*/ 2686051 h 4340073"/>
              <a:gd name="connsiteX18" fmla="*/ 1959340 w 2684164"/>
              <a:gd name="connsiteY18" fmla="*/ 2754154 h 4340073"/>
              <a:gd name="connsiteX19" fmla="*/ 1912191 w 2684164"/>
              <a:gd name="connsiteY19" fmla="*/ 2713196 h 4340073"/>
              <a:gd name="connsiteX20" fmla="*/ 1775507 w 2684164"/>
              <a:gd name="connsiteY20" fmla="*/ 2699862 h 4340073"/>
              <a:gd name="connsiteX21" fmla="*/ 1677399 w 2684164"/>
              <a:gd name="connsiteY21" fmla="*/ 2689860 h 4340073"/>
              <a:gd name="connsiteX22" fmla="*/ 1606915 w 2684164"/>
              <a:gd name="connsiteY22" fmla="*/ 2582229 h 4340073"/>
              <a:gd name="connsiteX23" fmla="*/ 1542145 w 2684164"/>
              <a:gd name="connsiteY23" fmla="*/ 2584133 h 4340073"/>
              <a:gd name="connsiteX24" fmla="*/ 1517379 w 2684164"/>
              <a:gd name="connsiteY24" fmla="*/ 2563654 h 4340073"/>
              <a:gd name="connsiteX25" fmla="*/ 1469278 w 2684164"/>
              <a:gd name="connsiteY25" fmla="*/ 2381726 h 4340073"/>
              <a:gd name="connsiteX26" fmla="*/ 1438798 w 2684164"/>
              <a:gd name="connsiteY26" fmla="*/ 2289334 h 4340073"/>
              <a:gd name="connsiteX27" fmla="*/ 1400698 w 2684164"/>
              <a:gd name="connsiteY27" fmla="*/ 2220754 h 4340073"/>
              <a:gd name="connsiteX28" fmla="*/ 1385458 w 2684164"/>
              <a:gd name="connsiteY28" fmla="*/ 2197894 h 4340073"/>
              <a:gd name="connsiteX29" fmla="*/ 1374981 w 2684164"/>
              <a:gd name="connsiteY29" fmla="*/ 2152651 h 4340073"/>
              <a:gd name="connsiteX30" fmla="*/ 1369742 w 2684164"/>
              <a:gd name="connsiteY30" fmla="*/ 2052162 h 4340073"/>
              <a:gd name="connsiteX31" fmla="*/ 1384030 w 2684164"/>
              <a:gd name="connsiteY31" fmla="*/ 1982630 h 4340073"/>
              <a:gd name="connsiteX32" fmla="*/ 1315926 w 2684164"/>
              <a:gd name="connsiteY32" fmla="*/ 1917859 h 4340073"/>
              <a:gd name="connsiteX33" fmla="*/ 1282588 w 2684164"/>
              <a:gd name="connsiteY33" fmla="*/ 1912621 h 4340073"/>
              <a:gd name="connsiteX34" fmla="*/ 1184957 w 2684164"/>
              <a:gd name="connsiteY34" fmla="*/ 1853089 h 4340073"/>
              <a:gd name="connsiteX35" fmla="*/ 1126856 w 2684164"/>
              <a:gd name="connsiteY35" fmla="*/ 1863567 h 4340073"/>
              <a:gd name="connsiteX36" fmla="*/ 1074467 w 2684164"/>
              <a:gd name="connsiteY36" fmla="*/ 1897379 h 4340073"/>
              <a:gd name="connsiteX37" fmla="*/ 1025413 w 2684164"/>
              <a:gd name="connsiteY37" fmla="*/ 1923098 h 4340073"/>
              <a:gd name="connsiteX38" fmla="*/ 958738 w 2684164"/>
              <a:gd name="connsiteY38" fmla="*/ 1984058 h 4340073"/>
              <a:gd name="connsiteX39" fmla="*/ 909684 w 2684164"/>
              <a:gd name="connsiteY39" fmla="*/ 1941672 h 4340073"/>
              <a:gd name="connsiteX40" fmla="*/ 854917 w 2684164"/>
              <a:gd name="connsiteY40" fmla="*/ 1915002 h 4340073"/>
              <a:gd name="connsiteX41" fmla="*/ 823960 w 2684164"/>
              <a:gd name="connsiteY41" fmla="*/ 1889284 h 4340073"/>
              <a:gd name="connsiteX42" fmla="*/ 800624 w 2684164"/>
              <a:gd name="connsiteY42" fmla="*/ 1846898 h 4340073"/>
              <a:gd name="connsiteX43" fmla="*/ 814912 w 2684164"/>
              <a:gd name="connsiteY43" fmla="*/ 1789748 h 4340073"/>
              <a:gd name="connsiteX44" fmla="*/ 804433 w 2684164"/>
              <a:gd name="connsiteY44" fmla="*/ 1720215 h 4340073"/>
              <a:gd name="connsiteX45" fmla="*/ 783955 w 2684164"/>
              <a:gd name="connsiteY45" fmla="*/ 1625441 h 4340073"/>
              <a:gd name="connsiteX46" fmla="*/ 760141 w 2684164"/>
              <a:gd name="connsiteY46" fmla="*/ 1635919 h 4340073"/>
              <a:gd name="connsiteX47" fmla="*/ 701563 w 2684164"/>
              <a:gd name="connsiteY47" fmla="*/ 1571626 h 4340073"/>
              <a:gd name="connsiteX48" fmla="*/ 730138 w 2684164"/>
              <a:gd name="connsiteY48" fmla="*/ 1519714 h 4340073"/>
              <a:gd name="connsiteX49" fmla="*/ 777763 w 2684164"/>
              <a:gd name="connsiteY49" fmla="*/ 1455420 h 4340073"/>
              <a:gd name="connsiteX50" fmla="*/ 775858 w 2684164"/>
              <a:gd name="connsiteY50" fmla="*/ 1429227 h 4340073"/>
              <a:gd name="connsiteX51" fmla="*/ 818721 w 2684164"/>
              <a:gd name="connsiteY51" fmla="*/ 1375409 h 4340073"/>
              <a:gd name="connsiteX52" fmla="*/ 826818 w 2684164"/>
              <a:gd name="connsiteY52" fmla="*/ 1282542 h 4340073"/>
              <a:gd name="connsiteX53" fmla="*/ 812529 w 2684164"/>
              <a:gd name="connsiteY53" fmla="*/ 1198721 h 4340073"/>
              <a:gd name="connsiteX54" fmla="*/ 780144 w 2684164"/>
              <a:gd name="connsiteY54" fmla="*/ 1151573 h 4340073"/>
              <a:gd name="connsiteX55" fmla="*/ 761571 w 2684164"/>
              <a:gd name="connsiteY55" fmla="*/ 1070134 h 4340073"/>
              <a:gd name="connsiteX56" fmla="*/ 805387 w 2684164"/>
              <a:gd name="connsiteY56" fmla="*/ 1034892 h 4340073"/>
              <a:gd name="connsiteX57" fmla="*/ 808720 w 2684164"/>
              <a:gd name="connsiteY57" fmla="*/ 976789 h 4340073"/>
              <a:gd name="connsiteX58" fmla="*/ 821102 w 2684164"/>
              <a:gd name="connsiteY58" fmla="*/ 901065 h 4340073"/>
              <a:gd name="connsiteX59" fmla="*/ 830151 w 2684164"/>
              <a:gd name="connsiteY59" fmla="*/ 833914 h 4340073"/>
              <a:gd name="connsiteX60" fmla="*/ 844915 w 2684164"/>
              <a:gd name="connsiteY60" fmla="*/ 795814 h 4340073"/>
              <a:gd name="connsiteX61" fmla="*/ 860154 w 2684164"/>
              <a:gd name="connsiteY61" fmla="*/ 762475 h 4340073"/>
              <a:gd name="connsiteX62" fmla="*/ 833961 w 2684164"/>
              <a:gd name="connsiteY62" fmla="*/ 696754 h 4340073"/>
              <a:gd name="connsiteX63" fmla="*/ 818245 w 2684164"/>
              <a:gd name="connsiteY63" fmla="*/ 573405 h 4340073"/>
              <a:gd name="connsiteX64" fmla="*/ 787764 w 2684164"/>
              <a:gd name="connsiteY64" fmla="*/ 536259 h 4340073"/>
              <a:gd name="connsiteX65" fmla="*/ 770143 w 2684164"/>
              <a:gd name="connsiteY65" fmla="*/ 505777 h 4340073"/>
              <a:gd name="connsiteX66" fmla="*/ 747283 w 2684164"/>
              <a:gd name="connsiteY66" fmla="*/ 430054 h 4340073"/>
              <a:gd name="connsiteX67" fmla="*/ 720137 w 2684164"/>
              <a:gd name="connsiteY67" fmla="*/ 349091 h 4340073"/>
              <a:gd name="connsiteX68" fmla="*/ 732519 w 2684164"/>
              <a:gd name="connsiteY68" fmla="*/ 321469 h 4340073"/>
              <a:gd name="connsiteX69" fmla="*/ 729187 w 2684164"/>
              <a:gd name="connsiteY69" fmla="*/ 256223 h 4340073"/>
              <a:gd name="connsiteX70" fmla="*/ 710137 w 2684164"/>
              <a:gd name="connsiteY70" fmla="*/ 241935 h 4340073"/>
              <a:gd name="connsiteX71" fmla="*/ 702040 w 2684164"/>
              <a:gd name="connsiteY71" fmla="*/ 171451 h 4340073"/>
              <a:gd name="connsiteX72" fmla="*/ 668226 w 2684164"/>
              <a:gd name="connsiteY72" fmla="*/ 120015 h 4340073"/>
              <a:gd name="connsiteX73" fmla="*/ 679180 w 2684164"/>
              <a:gd name="connsiteY73" fmla="*/ 70485 h 4340073"/>
              <a:gd name="connsiteX74" fmla="*/ 650127 w 2684164"/>
              <a:gd name="connsiteY74" fmla="*/ 0 h 4340073"/>
              <a:gd name="connsiteX75" fmla="*/ 605837 w 2684164"/>
              <a:gd name="connsiteY75" fmla="*/ 10001 h 4340073"/>
              <a:gd name="connsiteX76" fmla="*/ 535352 w 2684164"/>
              <a:gd name="connsiteY76" fmla="*/ 85249 h 4340073"/>
              <a:gd name="connsiteX77" fmla="*/ 552497 w 2684164"/>
              <a:gd name="connsiteY77" fmla="*/ 158591 h 4340073"/>
              <a:gd name="connsiteX78" fmla="*/ 545831 w 2684164"/>
              <a:gd name="connsiteY78" fmla="*/ 234792 h 4340073"/>
              <a:gd name="connsiteX79" fmla="*/ 498205 w 2684164"/>
              <a:gd name="connsiteY79" fmla="*/ 313373 h 4340073"/>
              <a:gd name="connsiteX80" fmla="*/ 453913 w 2684164"/>
              <a:gd name="connsiteY80" fmla="*/ 408147 h 4340073"/>
              <a:gd name="connsiteX81" fmla="*/ 361044 w 2684164"/>
              <a:gd name="connsiteY81" fmla="*/ 381476 h 4340073"/>
              <a:gd name="connsiteX82" fmla="*/ 293418 w 2684164"/>
              <a:gd name="connsiteY82" fmla="*/ 441960 h 4340073"/>
              <a:gd name="connsiteX83" fmla="*/ 263413 w 2684164"/>
              <a:gd name="connsiteY83" fmla="*/ 513874 h 4340073"/>
              <a:gd name="connsiteX84" fmla="*/ 314848 w 2684164"/>
              <a:gd name="connsiteY84" fmla="*/ 574834 h 4340073"/>
              <a:gd name="connsiteX85" fmla="*/ 228646 w 2684164"/>
              <a:gd name="connsiteY85" fmla="*/ 711995 h 4340073"/>
              <a:gd name="connsiteX86" fmla="*/ 255318 w 2684164"/>
              <a:gd name="connsiteY86" fmla="*/ 758667 h 4340073"/>
              <a:gd name="connsiteX87" fmla="*/ 241029 w 2684164"/>
              <a:gd name="connsiteY87" fmla="*/ 834390 h 4340073"/>
              <a:gd name="connsiteX88" fmla="*/ 295798 w 2684164"/>
              <a:gd name="connsiteY88" fmla="*/ 849630 h 4340073"/>
              <a:gd name="connsiteX89" fmla="*/ 343899 w 2684164"/>
              <a:gd name="connsiteY89" fmla="*/ 872966 h 4340073"/>
              <a:gd name="connsiteX90" fmla="*/ 317230 w 2684164"/>
              <a:gd name="connsiteY90" fmla="*/ 957263 h 4340073"/>
              <a:gd name="connsiteX91" fmla="*/ 314849 w 2684164"/>
              <a:gd name="connsiteY91" fmla="*/ 1051560 h 4340073"/>
              <a:gd name="connsiteX92" fmla="*/ 231506 w 2684164"/>
              <a:gd name="connsiteY92" fmla="*/ 1096803 h 4340073"/>
              <a:gd name="connsiteX93" fmla="*/ 152447 w 2684164"/>
              <a:gd name="connsiteY93" fmla="*/ 1095376 h 4340073"/>
              <a:gd name="connsiteX94" fmla="*/ 159114 w 2684164"/>
              <a:gd name="connsiteY94" fmla="*/ 1245395 h 4340073"/>
              <a:gd name="connsiteX95" fmla="*/ 221503 w 2684164"/>
              <a:gd name="connsiteY95" fmla="*/ 1283494 h 4340073"/>
              <a:gd name="connsiteX96" fmla="*/ 210073 w 2684164"/>
              <a:gd name="connsiteY96" fmla="*/ 1344454 h 4340073"/>
              <a:gd name="connsiteX97" fmla="*/ 292464 w 2684164"/>
              <a:gd name="connsiteY97" fmla="*/ 1416368 h 4340073"/>
              <a:gd name="connsiteX98" fmla="*/ 272938 w 2684164"/>
              <a:gd name="connsiteY98" fmla="*/ 1466374 h 4340073"/>
              <a:gd name="connsiteX99" fmla="*/ 237219 w 2684164"/>
              <a:gd name="connsiteY99" fmla="*/ 1567339 h 4340073"/>
              <a:gd name="connsiteX100" fmla="*/ 212455 w 2684164"/>
              <a:gd name="connsiteY100" fmla="*/ 1594485 h 4340073"/>
              <a:gd name="connsiteX101" fmla="*/ 152923 w 2684164"/>
              <a:gd name="connsiteY101" fmla="*/ 1602105 h 4340073"/>
              <a:gd name="connsiteX102" fmla="*/ 96249 w 2684164"/>
              <a:gd name="connsiteY102" fmla="*/ 1652111 h 4340073"/>
              <a:gd name="connsiteX103" fmla="*/ 35289 w 2684164"/>
              <a:gd name="connsiteY103" fmla="*/ 1684497 h 4340073"/>
              <a:gd name="connsiteX104" fmla="*/ 11001 w 2684164"/>
              <a:gd name="connsiteY104" fmla="*/ 1750219 h 4340073"/>
              <a:gd name="connsiteX105" fmla="*/ 523 w 2684164"/>
              <a:gd name="connsiteY105" fmla="*/ 1875473 h 4340073"/>
              <a:gd name="connsiteX106" fmla="*/ 29098 w 2684164"/>
              <a:gd name="connsiteY106" fmla="*/ 1938814 h 4340073"/>
              <a:gd name="connsiteX107" fmla="*/ 79104 w 2684164"/>
              <a:gd name="connsiteY107" fmla="*/ 1993107 h 4340073"/>
              <a:gd name="connsiteX108" fmla="*/ 166258 w 2684164"/>
              <a:gd name="connsiteY108" fmla="*/ 2037874 h 4340073"/>
              <a:gd name="connsiteX109" fmla="*/ 241505 w 2684164"/>
              <a:gd name="connsiteY109" fmla="*/ 2100263 h 4340073"/>
              <a:gd name="connsiteX110" fmla="*/ 265318 w 2684164"/>
              <a:gd name="connsiteY110" fmla="*/ 2182654 h 4340073"/>
              <a:gd name="connsiteX111" fmla="*/ 318182 w 2684164"/>
              <a:gd name="connsiteY111" fmla="*/ 2265045 h 4340073"/>
              <a:gd name="connsiteX112" fmla="*/ 443436 w 2684164"/>
              <a:gd name="connsiteY112" fmla="*/ 2258854 h 4340073"/>
              <a:gd name="connsiteX113" fmla="*/ 472010 w 2684164"/>
              <a:gd name="connsiteY113" fmla="*/ 2296954 h 4340073"/>
              <a:gd name="connsiteX114" fmla="*/ 510111 w 2684164"/>
              <a:gd name="connsiteY114" fmla="*/ 2330292 h 4340073"/>
              <a:gd name="connsiteX115" fmla="*/ 541067 w 2684164"/>
              <a:gd name="connsiteY115" fmla="*/ 2318385 h 4340073"/>
              <a:gd name="connsiteX116" fmla="*/ 564403 w 2684164"/>
              <a:gd name="connsiteY116" fmla="*/ 2392680 h 4340073"/>
              <a:gd name="connsiteX117" fmla="*/ 543448 w 2684164"/>
              <a:gd name="connsiteY117" fmla="*/ 2461737 h 4340073"/>
              <a:gd name="connsiteX118" fmla="*/ 497728 w 2684164"/>
              <a:gd name="connsiteY118" fmla="*/ 2511267 h 4340073"/>
              <a:gd name="connsiteX119" fmla="*/ 499633 w 2684164"/>
              <a:gd name="connsiteY119" fmla="*/ 2549843 h 4340073"/>
              <a:gd name="connsiteX120" fmla="*/ 491061 w 2684164"/>
              <a:gd name="connsiteY120" fmla="*/ 2611279 h 4340073"/>
              <a:gd name="connsiteX121" fmla="*/ 524398 w 2684164"/>
              <a:gd name="connsiteY121" fmla="*/ 2648902 h 4340073"/>
              <a:gd name="connsiteX122" fmla="*/ 532018 w 2684164"/>
              <a:gd name="connsiteY122" fmla="*/ 2681764 h 4340073"/>
              <a:gd name="connsiteX123" fmla="*/ 564879 w 2684164"/>
              <a:gd name="connsiteY123" fmla="*/ 2642236 h 4340073"/>
              <a:gd name="connsiteX124" fmla="*/ 598217 w 2684164"/>
              <a:gd name="connsiteY124" fmla="*/ 2584610 h 4340073"/>
              <a:gd name="connsiteX125" fmla="*/ 655366 w 2684164"/>
              <a:gd name="connsiteY125" fmla="*/ 2589848 h 4340073"/>
              <a:gd name="connsiteX126" fmla="*/ 717279 w 2684164"/>
              <a:gd name="connsiteY126" fmla="*/ 2680812 h 4340073"/>
              <a:gd name="connsiteX127" fmla="*/ 755855 w 2684164"/>
              <a:gd name="connsiteY127" fmla="*/ 2739390 h 4340073"/>
              <a:gd name="connsiteX128" fmla="*/ 713945 w 2684164"/>
              <a:gd name="connsiteY128" fmla="*/ 2816067 h 4340073"/>
              <a:gd name="connsiteX129" fmla="*/ 642032 w 2684164"/>
              <a:gd name="connsiteY129" fmla="*/ 2851785 h 4340073"/>
              <a:gd name="connsiteX130" fmla="*/ 592978 w 2684164"/>
              <a:gd name="connsiteY130" fmla="*/ 2914174 h 4340073"/>
              <a:gd name="connsiteX131" fmla="*/ 526779 w 2684164"/>
              <a:gd name="connsiteY131" fmla="*/ 2938462 h 4340073"/>
              <a:gd name="connsiteX132" fmla="*/ 497252 w 2684164"/>
              <a:gd name="connsiteY132" fmla="*/ 2980373 h 4340073"/>
              <a:gd name="connsiteX133" fmla="*/ 527732 w 2684164"/>
              <a:gd name="connsiteY133" fmla="*/ 3081814 h 4340073"/>
              <a:gd name="connsiteX134" fmla="*/ 533923 w 2684164"/>
              <a:gd name="connsiteY134" fmla="*/ 3220403 h 4340073"/>
              <a:gd name="connsiteX135" fmla="*/ 588692 w 2684164"/>
              <a:gd name="connsiteY135" fmla="*/ 3276601 h 4340073"/>
              <a:gd name="connsiteX136" fmla="*/ 614886 w 2684164"/>
              <a:gd name="connsiteY136" fmla="*/ 3342323 h 4340073"/>
              <a:gd name="connsiteX137" fmla="*/ 586311 w 2684164"/>
              <a:gd name="connsiteY137" fmla="*/ 3392329 h 4340073"/>
              <a:gd name="connsiteX138" fmla="*/ 586310 w 2684164"/>
              <a:gd name="connsiteY138" fmla="*/ 3450432 h 4340073"/>
              <a:gd name="connsiteX139" fmla="*/ 562498 w 2684164"/>
              <a:gd name="connsiteY139" fmla="*/ 3493294 h 4340073"/>
              <a:gd name="connsiteX140" fmla="*/ 546781 w 2684164"/>
              <a:gd name="connsiteY140" fmla="*/ 3561398 h 4340073"/>
              <a:gd name="connsiteX141" fmla="*/ 538686 w 2684164"/>
              <a:gd name="connsiteY141" fmla="*/ 3611404 h 4340073"/>
              <a:gd name="connsiteX142" fmla="*/ 519635 w 2684164"/>
              <a:gd name="connsiteY142" fmla="*/ 3654266 h 4340073"/>
              <a:gd name="connsiteX143" fmla="*/ 547258 w 2684164"/>
              <a:gd name="connsiteY143" fmla="*/ 3685223 h 4340073"/>
              <a:gd name="connsiteX144" fmla="*/ 600598 w 2684164"/>
              <a:gd name="connsiteY144" fmla="*/ 3699034 h 4340073"/>
              <a:gd name="connsiteX145" fmla="*/ 659653 w 2684164"/>
              <a:gd name="connsiteY145" fmla="*/ 3678556 h 4340073"/>
              <a:gd name="connsiteX146" fmla="*/ 661558 w 2684164"/>
              <a:gd name="connsiteY146" fmla="*/ 3725703 h 4340073"/>
              <a:gd name="connsiteX147" fmla="*/ 717279 w 2684164"/>
              <a:gd name="connsiteY147" fmla="*/ 3725704 h 4340073"/>
              <a:gd name="connsiteX148" fmla="*/ 781573 w 2684164"/>
              <a:gd name="connsiteY148" fmla="*/ 3743801 h 4340073"/>
              <a:gd name="connsiteX149" fmla="*/ 807767 w 2684164"/>
              <a:gd name="connsiteY149" fmla="*/ 3792379 h 4340073"/>
              <a:gd name="connsiteX150" fmla="*/ 844438 w 2684164"/>
              <a:gd name="connsiteY150" fmla="*/ 3798094 h 4340073"/>
              <a:gd name="connsiteX151" fmla="*/ 872061 w 2684164"/>
              <a:gd name="connsiteY151" fmla="*/ 3815716 h 4340073"/>
              <a:gd name="connsiteX152" fmla="*/ 890158 w 2684164"/>
              <a:gd name="connsiteY152" fmla="*/ 3836194 h 4340073"/>
              <a:gd name="connsiteX153" fmla="*/ 897778 w 2684164"/>
              <a:gd name="connsiteY153" fmla="*/ 3866674 h 4340073"/>
              <a:gd name="connsiteX154" fmla="*/ 913018 w 2684164"/>
              <a:gd name="connsiteY154" fmla="*/ 3889534 h 4340073"/>
              <a:gd name="connsiteX155" fmla="*/ 957309 w 2684164"/>
              <a:gd name="connsiteY155" fmla="*/ 3922872 h 4340073"/>
              <a:gd name="connsiteX156" fmla="*/ 989218 w 2684164"/>
              <a:gd name="connsiteY156" fmla="*/ 3973354 h 4340073"/>
              <a:gd name="connsiteX157" fmla="*/ 1004458 w 2684164"/>
              <a:gd name="connsiteY157" fmla="*/ 3996214 h 4340073"/>
              <a:gd name="connsiteX158" fmla="*/ 1027318 w 2684164"/>
              <a:gd name="connsiteY158" fmla="*/ 4034314 h 4340073"/>
              <a:gd name="connsiteX159" fmla="*/ 1060179 w 2684164"/>
              <a:gd name="connsiteY159" fmla="*/ 4120039 h 4340073"/>
              <a:gd name="connsiteX160" fmla="*/ 1136856 w 2684164"/>
              <a:gd name="connsiteY160" fmla="*/ 4154329 h 4340073"/>
              <a:gd name="connsiteX161" fmla="*/ 1166383 w 2684164"/>
              <a:gd name="connsiteY161" fmla="*/ 4216241 h 4340073"/>
              <a:gd name="connsiteX162" fmla="*/ 1203054 w 2684164"/>
              <a:gd name="connsiteY162" fmla="*/ 4211479 h 4340073"/>
              <a:gd name="connsiteX163" fmla="*/ 1246393 w 2684164"/>
              <a:gd name="connsiteY163" fmla="*/ 4259581 h 4340073"/>
              <a:gd name="connsiteX164" fmla="*/ 1309258 w 2684164"/>
              <a:gd name="connsiteY164" fmla="*/ 4340067 h 4340073"/>
              <a:gd name="connsiteX165" fmla="*/ 1337833 w 2684164"/>
              <a:gd name="connsiteY165" fmla="*/ 4288631 h 4340073"/>
              <a:gd name="connsiteX166" fmla="*/ 1334023 w 2684164"/>
              <a:gd name="connsiteY166" fmla="*/ 4254342 h 4340073"/>
              <a:gd name="connsiteX167" fmla="*/ 1405938 w 2684164"/>
              <a:gd name="connsiteY167" fmla="*/ 4201002 h 4340073"/>
              <a:gd name="connsiteX168" fmla="*/ 1407842 w 2684164"/>
              <a:gd name="connsiteY168" fmla="*/ 4185285 h 4340073"/>
              <a:gd name="connsiteX169" fmla="*/ 1426098 w 2684164"/>
              <a:gd name="connsiteY169" fmla="*/ 4198779 h 4340073"/>
              <a:gd name="connsiteX170" fmla="*/ 1480708 w 2684164"/>
              <a:gd name="connsiteY170" fmla="*/ 4174014 h 4340073"/>
              <a:gd name="connsiteX171" fmla="*/ 1545478 w 2684164"/>
              <a:gd name="connsiteY171" fmla="*/ 4156234 h 4340073"/>
              <a:gd name="connsiteX172" fmla="*/ 1582308 w 2684164"/>
              <a:gd name="connsiteY172" fmla="*/ 4113689 h 4340073"/>
              <a:gd name="connsiteX173" fmla="*/ 1617868 w 2684164"/>
              <a:gd name="connsiteY173" fmla="*/ 4078129 h 4340073"/>
              <a:gd name="connsiteX174" fmla="*/ 1695973 w 2684164"/>
              <a:gd name="connsiteY174" fmla="*/ 4055904 h 4340073"/>
              <a:gd name="connsiteX175" fmla="*/ 1781698 w 2684164"/>
              <a:gd name="connsiteY175" fmla="*/ 4020344 h 4340073"/>
              <a:gd name="connsiteX176" fmla="*/ 1895998 w 2684164"/>
              <a:gd name="connsiteY176" fmla="*/ 3973354 h 4340073"/>
              <a:gd name="connsiteX177" fmla="*/ 1979818 w 2684164"/>
              <a:gd name="connsiteY177" fmla="*/ 3925729 h 4340073"/>
              <a:gd name="connsiteX178" fmla="*/ 2071258 w 2684164"/>
              <a:gd name="connsiteY178" fmla="*/ 3869214 h 4340073"/>
              <a:gd name="connsiteX179" fmla="*/ 2145553 w 2684164"/>
              <a:gd name="connsiteY179" fmla="*/ 3781584 h 4340073"/>
              <a:gd name="connsiteX180" fmla="*/ 2172223 w 2684164"/>
              <a:gd name="connsiteY180" fmla="*/ 3703479 h 4340073"/>
              <a:gd name="connsiteX181" fmla="*/ 2183653 w 2684164"/>
              <a:gd name="connsiteY181" fmla="*/ 3649504 h 4340073"/>
              <a:gd name="connsiteX182" fmla="*/ 2109993 w 2684164"/>
              <a:gd name="connsiteY182" fmla="*/ 3613309 h 4340073"/>
              <a:gd name="connsiteX183" fmla="*/ 2132853 w 2684164"/>
              <a:gd name="connsiteY183" fmla="*/ 3659029 h 4340073"/>
              <a:gd name="connsiteX184" fmla="*/ 2115073 w 2684164"/>
              <a:gd name="connsiteY184" fmla="*/ 3690779 h 4340073"/>
              <a:gd name="connsiteX185" fmla="*/ 2096023 w 2684164"/>
              <a:gd name="connsiteY185" fmla="*/ 3649504 h 4340073"/>
              <a:gd name="connsiteX186" fmla="*/ 2038873 w 2684164"/>
              <a:gd name="connsiteY186" fmla="*/ 3659029 h 4340073"/>
              <a:gd name="connsiteX187" fmla="*/ 2045858 w 2684164"/>
              <a:gd name="connsiteY187" fmla="*/ 3693954 h 4340073"/>
              <a:gd name="connsiteX188" fmla="*/ 2048398 w 2684164"/>
              <a:gd name="connsiteY188" fmla="*/ 3725704 h 4340073"/>
              <a:gd name="connsiteX189" fmla="*/ 2086498 w 2684164"/>
              <a:gd name="connsiteY189" fmla="*/ 3762534 h 4340073"/>
              <a:gd name="connsiteX190" fmla="*/ 2078878 w 2684164"/>
              <a:gd name="connsiteY190" fmla="*/ 3820954 h 4340073"/>
              <a:gd name="connsiteX191" fmla="*/ 2028078 w 2684164"/>
              <a:gd name="connsiteY191" fmla="*/ 3803809 h 4340073"/>
              <a:gd name="connsiteX192" fmla="*/ 2042048 w 2684164"/>
              <a:gd name="connsiteY192" fmla="*/ 3792379 h 4340073"/>
              <a:gd name="connsiteX193" fmla="*/ 2022998 w 2684164"/>
              <a:gd name="connsiteY193" fmla="*/ 3760629 h 4340073"/>
              <a:gd name="connsiteX194" fmla="*/ 2022998 w 2684164"/>
              <a:gd name="connsiteY194" fmla="*/ 3716179 h 4340073"/>
              <a:gd name="connsiteX195" fmla="*/ 1987438 w 2684164"/>
              <a:gd name="connsiteY195" fmla="*/ 3676174 h 4340073"/>
              <a:gd name="connsiteX196" fmla="*/ 2018553 w 2684164"/>
              <a:gd name="connsiteY196" fmla="*/ 3656489 h 4340073"/>
              <a:gd name="connsiteX197" fmla="*/ 1975373 w 2684164"/>
              <a:gd name="connsiteY197" fmla="*/ 3626644 h 4340073"/>
              <a:gd name="connsiteX198" fmla="*/ 2017918 w 2684164"/>
              <a:gd name="connsiteY198" fmla="*/ 3599974 h 4340073"/>
              <a:gd name="connsiteX199" fmla="*/ 2025538 w 2684164"/>
              <a:gd name="connsiteY199" fmla="*/ 3546634 h 4340073"/>
              <a:gd name="connsiteX200" fmla="*/ 2056018 w 2684164"/>
              <a:gd name="connsiteY200" fmla="*/ 3554254 h 4340073"/>
              <a:gd name="connsiteX201" fmla="*/ 2086498 w 2684164"/>
              <a:gd name="connsiteY201" fmla="*/ 3516154 h 4340073"/>
              <a:gd name="connsiteX202" fmla="*/ 2116978 w 2684164"/>
              <a:gd name="connsiteY202" fmla="*/ 3485674 h 4340073"/>
              <a:gd name="connsiteX203" fmla="*/ 2132218 w 2684164"/>
              <a:gd name="connsiteY203" fmla="*/ 3462814 h 4340073"/>
              <a:gd name="connsiteX204" fmla="*/ 2162698 w 2684164"/>
              <a:gd name="connsiteY204" fmla="*/ 3439954 h 4340073"/>
              <a:gd name="connsiteX205" fmla="*/ 2231278 w 2684164"/>
              <a:gd name="connsiteY205" fmla="*/ 3348514 h 4340073"/>
              <a:gd name="connsiteX206" fmla="*/ 2238898 w 2684164"/>
              <a:gd name="connsiteY206" fmla="*/ 3318034 h 4340073"/>
              <a:gd name="connsiteX207" fmla="*/ 2261758 w 2684164"/>
              <a:gd name="connsiteY207" fmla="*/ 3257074 h 4340073"/>
              <a:gd name="connsiteX208" fmla="*/ 2269378 w 2684164"/>
              <a:gd name="connsiteY208" fmla="*/ 3211354 h 4340073"/>
              <a:gd name="connsiteX209" fmla="*/ 2292238 w 2684164"/>
              <a:gd name="connsiteY209" fmla="*/ 3165634 h 4340073"/>
              <a:gd name="connsiteX210" fmla="*/ 2307478 w 2684164"/>
              <a:gd name="connsiteY210" fmla="*/ 3127534 h 4340073"/>
              <a:gd name="connsiteX211" fmla="*/ 2345578 w 2684164"/>
              <a:gd name="connsiteY211" fmla="*/ 3112294 h 4340073"/>
              <a:gd name="connsiteX212" fmla="*/ 2368438 w 2684164"/>
              <a:gd name="connsiteY212" fmla="*/ 3097054 h 4340073"/>
              <a:gd name="connsiteX213" fmla="*/ 2487977 w 2684164"/>
              <a:gd name="connsiteY213" fmla="*/ 3067050 h 4340073"/>
              <a:gd name="connsiteX214" fmla="*/ 2586085 w 2684164"/>
              <a:gd name="connsiteY214" fmla="*/ 3063717 h 4340073"/>
              <a:gd name="connsiteX215" fmla="*/ 2678476 w 2684164"/>
              <a:gd name="connsiteY215" fmla="*/ 3054668 h 4340073"/>
              <a:gd name="connsiteX0" fmla="*/ 2678476 w 2684164"/>
              <a:gd name="connsiteY0" fmla="*/ 3054668 h 4340073"/>
              <a:gd name="connsiteX1" fmla="*/ 2673238 w 2684164"/>
              <a:gd name="connsiteY1" fmla="*/ 3028474 h 4340073"/>
              <a:gd name="connsiteX2" fmla="*/ 2665618 w 2684164"/>
              <a:gd name="connsiteY2" fmla="*/ 2975134 h 4340073"/>
              <a:gd name="connsiteX3" fmla="*/ 2623708 w 2684164"/>
              <a:gd name="connsiteY3" fmla="*/ 2967038 h 4340073"/>
              <a:gd name="connsiteX4" fmla="*/ 2560367 w 2684164"/>
              <a:gd name="connsiteY4" fmla="*/ 2966561 h 4340073"/>
              <a:gd name="connsiteX5" fmla="*/ 2519410 w 2684164"/>
              <a:gd name="connsiteY5" fmla="*/ 2908936 h 4340073"/>
              <a:gd name="connsiteX6" fmla="*/ 2457021 w 2684164"/>
              <a:gd name="connsiteY6" fmla="*/ 2905601 h 4340073"/>
              <a:gd name="connsiteX7" fmla="*/ 2410349 w 2684164"/>
              <a:gd name="connsiteY7" fmla="*/ 2889885 h 4340073"/>
              <a:gd name="connsiteX8" fmla="*/ 2376058 w 2684164"/>
              <a:gd name="connsiteY8" fmla="*/ 2876074 h 4340073"/>
              <a:gd name="connsiteX9" fmla="*/ 2347960 w 2684164"/>
              <a:gd name="connsiteY9" fmla="*/ 2856071 h 4340073"/>
              <a:gd name="connsiteX10" fmla="*/ 2293190 w 2684164"/>
              <a:gd name="connsiteY10" fmla="*/ 2824163 h 4340073"/>
              <a:gd name="connsiteX11" fmla="*/ 2218895 w 2684164"/>
              <a:gd name="connsiteY11" fmla="*/ 2864167 h 4340073"/>
              <a:gd name="connsiteX12" fmla="*/ 2178414 w 2684164"/>
              <a:gd name="connsiteY12" fmla="*/ 2825116 h 4340073"/>
              <a:gd name="connsiteX13" fmla="*/ 2143172 w 2684164"/>
              <a:gd name="connsiteY13" fmla="*/ 2746058 h 4340073"/>
              <a:gd name="connsiteX14" fmla="*/ 2123646 w 2684164"/>
              <a:gd name="connsiteY14" fmla="*/ 2684621 h 4340073"/>
              <a:gd name="connsiteX15" fmla="*/ 2105549 w 2684164"/>
              <a:gd name="connsiteY15" fmla="*/ 2649379 h 4340073"/>
              <a:gd name="connsiteX16" fmla="*/ 2104119 w 2684164"/>
              <a:gd name="connsiteY16" fmla="*/ 2600801 h 4340073"/>
              <a:gd name="connsiteX17" fmla="*/ 2026490 w 2684164"/>
              <a:gd name="connsiteY17" fmla="*/ 2686051 h 4340073"/>
              <a:gd name="connsiteX18" fmla="*/ 1959340 w 2684164"/>
              <a:gd name="connsiteY18" fmla="*/ 2754154 h 4340073"/>
              <a:gd name="connsiteX19" fmla="*/ 1912191 w 2684164"/>
              <a:gd name="connsiteY19" fmla="*/ 2713196 h 4340073"/>
              <a:gd name="connsiteX20" fmla="*/ 1775507 w 2684164"/>
              <a:gd name="connsiteY20" fmla="*/ 2699862 h 4340073"/>
              <a:gd name="connsiteX21" fmla="*/ 1677399 w 2684164"/>
              <a:gd name="connsiteY21" fmla="*/ 2689860 h 4340073"/>
              <a:gd name="connsiteX22" fmla="*/ 1606915 w 2684164"/>
              <a:gd name="connsiteY22" fmla="*/ 2582229 h 4340073"/>
              <a:gd name="connsiteX23" fmla="*/ 1542145 w 2684164"/>
              <a:gd name="connsiteY23" fmla="*/ 2584133 h 4340073"/>
              <a:gd name="connsiteX24" fmla="*/ 1517379 w 2684164"/>
              <a:gd name="connsiteY24" fmla="*/ 2563654 h 4340073"/>
              <a:gd name="connsiteX25" fmla="*/ 1469278 w 2684164"/>
              <a:gd name="connsiteY25" fmla="*/ 2381726 h 4340073"/>
              <a:gd name="connsiteX26" fmla="*/ 1438798 w 2684164"/>
              <a:gd name="connsiteY26" fmla="*/ 2289334 h 4340073"/>
              <a:gd name="connsiteX27" fmla="*/ 1400698 w 2684164"/>
              <a:gd name="connsiteY27" fmla="*/ 2220754 h 4340073"/>
              <a:gd name="connsiteX28" fmla="*/ 1385458 w 2684164"/>
              <a:gd name="connsiteY28" fmla="*/ 2197894 h 4340073"/>
              <a:gd name="connsiteX29" fmla="*/ 1374981 w 2684164"/>
              <a:gd name="connsiteY29" fmla="*/ 2152651 h 4340073"/>
              <a:gd name="connsiteX30" fmla="*/ 1369742 w 2684164"/>
              <a:gd name="connsiteY30" fmla="*/ 2052162 h 4340073"/>
              <a:gd name="connsiteX31" fmla="*/ 1384030 w 2684164"/>
              <a:gd name="connsiteY31" fmla="*/ 1982630 h 4340073"/>
              <a:gd name="connsiteX32" fmla="*/ 1315926 w 2684164"/>
              <a:gd name="connsiteY32" fmla="*/ 1917859 h 4340073"/>
              <a:gd name="connsiteX33" fmla="*/ 1282588 w 2684164"/>
              <a:gd name="connsiteY33" fmla="*/ 1912621 h 4340073"/>
              <a:gd name="connsiteX34" fmla="*/ 1184957 w 2684164"/>
              <a:gd name="connsiteY34" fmla="*/ 1853089 h 4340073"/>
              <a:gd name="connsiteX35" fmla="*/ 1126856 w 2684164"/>
              <a:gd name="connsiteY35" fmla="*/ 1863567 h 4340073"/>
              <a:gd name="connsiteX36" fmla="*/ 1074467 w 2684164"/>
              <a:gd name="connsiteY36" fmla="*/ 1897379 h 4340073"/>
              <a:gd name="connsiteX37" fmla="*/ 1025413 w 2684164"/>
              <a:gd name="connsiteY37" fmla="*/ 1923098 h 4340073"/>
              <a:gd name="connsiteX38" fmla="*/ 958738 w 2684164"/>
              <a:gd name="connsiteY38" fmla="*/ 1984058 h 4340073"/>
              <a:gd name="connsiteX39" fmla="*/ 909684 w 2684164"/>
              <a:gd name="connsiteY39" fmla="*/ 1941672 h 4340073"/>
              <a:gd name="connsiteX40" fmla="*/ 854917 w 2684164"/>
              <a:gd name="connsiteY40" fmla="*/ 1915002 h 4340073"/>
              <a:gd name="connsiteX41" fmla="*/ 823960 w 2684164"/>
              <a:gd name="connsiteY41" fmla="*/ 1889284 h 4340073"/>
              <a:gd name="connsiteX42" fmla="*/ 800624 w 2684164"/>
              <a:gd name="connsiteY42" fmla="*/ 1846898 h 4340073"/>
              <a:gd name="connsiteX43" fmla="*/ 814912 w 2684164"/>
              <a:gd name="connsiteY43" fmla="*/ 1789748 h 4340073"/>
              <a:gd name="connsiteX44" fmla="*/ 804433 w 2684164"/>
              <a:gd name="connsiteY44" fmla="*/ 1720215 h 4340073"/>
              <a:gd name="connsiteX45" fmla="*/ 783955 w 2684164"/>
              <a:gd name="connsiteY45" fmla="*/ 1625441 h 4340073"/>
              <a:gd name="connsiteX46" fmla="*/ 760141 w 2684164"/>
              <a:gd name="connsiteY46" fmla="*/ 1635919 h 4340073"/>
              <a:gd name="connsiteX47" fmla="*/ 701563 w 2684164"/>
              <a:gd name="connsiteY47" fmla="*/ 1571626 h 4340073"/>
              <a:gd name="connsiteX48" fmla="*/ 730138 w 2684164"/>
              <a:gd name="connsiteY48" fmla="*/ 1519714 h 4340073"/>
              <a:gd name="connsiteX49" fmla="*/ 777763 w 2684164"/>
              <a:gd name="connsiteY49" fmla="*/ 1455420 h 4340073"/>
              <a:gd name="connsiteX50" fmla="*/ 775858 w 2684164"/>
              <a:gd name="connsiteY50" fmla="*/ 1429227 h 4340073"/>
              <a:gd name="connsiteX51" fmla="*/ 818721 w 2684164"/>
              <a:gd name="connsiteY51" fmla="*/ 1375409 h 4340073"/>
              <a:gd name="connsiteX52" fmla="*/ 826818 w 2684164"/>
              <a:gd name="connsiteY52" fmla="*/ 1282542 h 4340073"/>
              <a:gd name="connsiteX53" fmla="*/ 812529 w 2684164"/>
              <a:gd name="connsiteY53" fmla="*/ 1198721 h 4340073"/>
              <a:gd name="connsiteX54" fmla="*/ 780144 w 2684164"/>
              <a:gd name="connsiteY54" fmla="*/ 1151573 h 4340073"/>
              <a:gd name="connsiteX55" fmla="*/ 761571 w 2684164"/>
              <a:gd name="connsiteY55" fmla="*/ 1070134 h 4340073"/>
              <a:gd name="connsiteX56" fmla="*/ 805387 w 2684164"/>
              <a:gd name="connsiteY56" fmla="*/ 1034892 h 4340073"/>
              <a:gd name="connsiteX57" fmla="*/ 808720 w 2684164"/>
              <a:gd name="connsiteY57" fmla="*/ 976789 h 4340073"/>
              <a:gd name="connsiteX58" fmla="*/ 821102 w 2684164"/>
              <a:gd name="connsiteY58" fmla="*/ 901065 h 4340073"/>
              <a:gd name="connsiteX59" fmla="*/ 830151 w 2684164"/>
              <a:gd name="connsiteY59" fmla="*/ 833914 h 4340073"/>
              <a:gd name="connsiteX60" fmla="*/ 844915 w 2684164"/>
              <a:gd name="connsiteY60" fmla="*/ 795814 h 4340073"/>
              <a:gd name="connsiteX61" fmla="*/ 860154 w 2684164"/>
              <a:gd name="connsiteY61" fmla="*/ 762475 h 4340073"/>
              <a:gd name="connsiteX62" fmla="*/ 833961 w 2684164"/>
              <a:gd name="connsiteY62" fmla="*/ 696754 h 4340073"/>
              <a:gd name="connsiteX63" fmla="*/ 818245 w 2684164"/>
              <a:gd name="connsiteY63" fmla="*/ 573405 h 4340073"/>
              <a:gd name="connsiteX64" fmla="*/ 787764 w 2684164"/>
              <a:gd name="connsiteY64" fmla="*/ 536259 h 4340073"/>
              <a:gd name="connsiteX65" fmla="*/ 770143 w 2684164"/>
              <a:gd name="connsiteY65" fmla="*/ 505777 h 4340073"/>
              <a:gd name="connsiteX66" fmla="*/ 747283 w 2684164"/>
              <a:gd name="connsiteY66" fmla="*/ 430054 h 4340073"/>
              <a:gd name="connsiteX67" fmla="*/ 720137 w 2684164"/>
              <a:gd name="connsiteY67" fmla="*/ 349091 h 4340073"/>
              <a:gd name="connsiteX68" fmla="*/ 732519 w 2684164"/>
              <a:gd name="connsiteY68" fmla="*/ 321469 h 4340073"/>
              <a:gd name="connsiteX69" fmla="*/ 729187 w 2684164"/>
              <a:gd name="connsiteY69" fmla="*/ 256223 h 4340073"/>
              <a:gd name="connsiteX70" fmla="*/ 710137 w 2684164"/>
              <a:gd name="connsiteY70" fmla="*/ 241935 h 4340073"/>
              <a:gd name="connsiteX71" fmla="*/ 702040 w 2684164"/>
              <a:gd name="connsiteY71" fmla="*/ 171451 h 4340073"/>
              <a:gd name="connsiteX72" fmla="*/ 668226 w 2684164"/>
              <a:gd name="connsiteY72" fmla="*/ 120015 h 4340073"/>
              <a:gd name="connsiteX73" fmla="*/ 679180 w 2684164"/>
              <a:gd name="connsiteY73" fmla="*/ 70485 h 4340073"/>
              <a:gd name="connsiteX74" fmla="*/ 650127 w 2684164"/>
              <a:gd name="connsiteY74" fmla="*/ 0 h 4340073"/>
              <a:gd name="connsiteX75" fmla="*/ 605837 w 2684164"/>
              <a:gd name="connsiteY75" fmla="*/ 10001 h 4340073"/>
              <a:gd name="connsiteX76" fmla="*/ 535352 w 2684164"/>
              <a:gd name="connsiteY76" fmla="*/ 85249 h 4340073"/>
              <a:gd name="connsiteX77" fmla="*/ 552497 w 2684164"/>
              <a:gd name="connsiteY77" fmla="*/ 158591 h 4340073"/>
              <a:gd name="connsiteX78" fmla="*/ 545831 w 2684164"/>
              <a:gd name="connsiteY78" fmla="*/ 234792 h 4340073"/>
              <a:gd name="connsiteX79" fmla="*/ 498205 w 2684164"/>
              <a:gd name="connsiteY79" fmla="*/ 313373 h 4340073"/>
              <a:gd name="connsiteX80" fmla="*/ 453913 w 2684164"/>
              <a:gd name="connsiteY80" fmla="*/ 408147 h 4340073"/>
              <a:gd name="connsiteX81" fmla="*/ 361044 w 2684164"/>
              <a:gd name="connsiteY81" fmla="*/ 381476 h 4340073"/>
              <a:gd name="connsiteX82" fmla="*/ 293418 w 2684164"/>
              <a:gd name="connsiteY82" fmla="*/ 441960 h 4340073"/>
              <a:gd name="connsiteX83" fmla="*/ 263413 w 2684164"/>
              <a:gd name="connsiteY83" fmla="*/ 513874 h 4340073"/>
              <a:gd name="connsiteX84" fmla="*/ 314848 w 2684164"/>
              <a:gd name="connsiteY84" fmla="*/ 574834 h 4340073"/>
              <a:gd name="connsiteX85" fmla="*/ 228646 w 2684164"/>
              <a:gd name="connsiteY85" fmla="*/ 711995 h 4340073"/>
              <a:gd name="connsiteX86" fmla="*/ 255318 w 2684164"/>
              <a:gd name="connsiteY86" fmla="*/ 758667 h 4340073"/>
              <a:gd name="connsiteX87" fmla="*/ 241029 w 2684164"/>
              <a:gd name="connsiteY87" fmla="*/ 834390 h 4340073"/>
              <a:gd name="connsiteX88" fmla="*/ 295798 w 2684164"/>
              <a:gd name="connsiteY88" fmla="*/ 849630 h 4340073"/>
              <a:gd name="connsiteX89" fmla="*/ 343899 w 2684164"/>
              <a:gd name="connsiteY89" fmla="*/ 872966 h 4340073"/>
              <a:gd name="connsiteX90" fmla="*/ 317230 w 2684164"/>
              <a:gd name="connsiteY90" fmla="*/ 957263 h 4340073"/>
              <a:gd name="connsiteX91" fmla="*/ 314849 w 2684164"/>
              <a:gd name="connsiteY91" fmla="*/ 1051560 h 4340073"/>
              <a:gd name="connsiteX92" fmla="*/ 231506 w 2684164"/>
              <a:gd name="connsiteY92" fmla="*/ 1096803 h 4340073"/>
              <a:gd name="connsiteX93" fmla="*/ 152447 w 2684164"/>
              <a:gd name="connsiteY93" fmla="*/ 1095376 h 4340073"/>
              <a:gd name="connsiteX94" fmla="*/ 159114 w 2684164"/>
              <a:gd name="connsiteY94" fmla="*/ 1245395 h 4340073"/>
              <a:gd name="connsiteX95" fmla="*/ 221503 w 2684164"/>
              <a:gd name="connsiteY95" fmla="*/ 1283494 h 4340073"/>
              <a:gd name="connsiteX96" fmla="*/ 210073 w 2684164"/>
              <a:gd name="connsiteY96" fmla="*/ 1344454 h 4340073"/>
              <a:gd name="connsiteX97" fmla="*/ 292464 w 2684164"/>
              <a:gd name="connsiteY97" fmla="*/ 1416368 h 4340073"/>
              <a:gd name="connsiteX98" fmla="*/ 272938 w 2684164"/>
              <a:gd name="connsiteY98" fmla="*/ 1466374 h 4340073"/>
              <a:gd name="connsiteX99" fmla="*/ 237219 w 2684164"/>
              <a:gd name="connsiteY99" fmla="*/ 1567339 h 4340073"/>
              <a:gd name="connsiteX100" fmla="*/ 212455 w 2684164"/>
              <a:gd name="connsiteY100" fmla="*/ 1594485 h 4340073"/>
              <a:gd name="connsiteX101" fmla="*/ 152923 w 2684164"/>
              <a:gd name="connsiteY101" fmla="*/ 1602105 h 4340073"/>
              <a:gd name="connsiteX102" fmla="*/ 96249 w 2684164"/>
              <a:gd name="connsiteY102" fmla="*/ 1652111 h 4340073"/>
              <a:gd name="connsiteX103" fmla="*/ 35289 w 2684164"/>
              <a:gd name="connsiteY103" fmla="*/ 1684497 h 4340073"/>
              <a:gd name="connsiteX104" fmla="*/ 11001 w 2684164"/>
              <a:gd name="connsiteY104" fmla="*/ 1750219 h 4340073"/>
              <a:gd name="connsiteX105" fmla="*/ 523 w 2684164"/>
              <a:gd name="connsiteY105" fmla="*/ 1875473 h 4340073"/>
              <a:gd name="connsiteX106" fmla="*/ 29098 w 2684164"/>
              <a:gd name="connsiteY106" fmla="*/ 1938814 h 4340073"/>
              <a:gd name="connsiteX107" fmla="*/ 79104 w 2684164"/>
              <a:gd name="connsiteY107" fmla="*/ 1993107 h 4340073"/>
              <a:gd name="connsiteX108" fmla="*/ 166258 w 2684164"/>
              <a:gd name="connsiteY108" fmla="*/ 2037874 h 4340073"/>
              <a:gd name="connsiteX109" fmla="*/ 241505 w 2684164"/>
              <a:gd name="connsiteY109" fmla="*/ 2100263 h 4340073"/>
              <a:gd name="connsiteX110" fmla="*/ 265318 w 2684164"/>
              <a:gd name="connsiteY110" fmla="*/ 2182654 h 4340073"/>
              <a:gd name="connsiteX111" fmla="*/ 318182 w 2684164"/>
              <a:gd name="connsiteY111" fmla="*/ 2265045 h 4340073"/>
              <a:gd name="connsiteX112" fmla="*/ 443436 w 2684164"/>
              <a:gd name="connsiteY112" fmla="*/ 2258854 h 4340073"/>
              <a:gd name="connsiteX113" fmla="*/ 472010 w 2684164"/>
              <a:gd name="connsiteY113" fmla="*/ 2296954 h 4340073"/>
              <a:gd name="connsiteX114" fmla="*/ 510111 w 2684164"/>
              <a:gd name="connsiteY114" fmla="*/ 2330292 h 4340073"/>
              <a:gd name="connsiteX115" fmla="*/ 541067 w 2684164"/>
              <a:gd name="connsiteY115" fmla="*/ 2318385 h 4340073"/>
              <a:gd name="connsiteX116" fmla="*/ 564403 w 2684164"/>
              <a:gd name="connsiteY116" fmla="*/ 2392680 h 4340073"/>
              <a:gd name="connsiteX117" fmla="*/ 543448 w 2684164"/>
              <a:gd name="connsiteY117" fmla="*/ 2461737 h 4340073"/>
              <a:gd name="connsiteX118" fmla="*/ 497728 w 2684164"/>
              <a:gd name="connsiteY118" fmla="*/ 2511267 h 4340073"/>
              <a:gd name="connsiteX119" fmla="*/ 499633 w 2684164"/>
              <a:gd name="connsiteY119" fmla="*/ 2549843 h 4340073"/>
              <a:gd name="connsiteX120" fmla="*/ 491061 w 2684164"/>
              <a:gd name="connsiteY120" fmla="*/ 2611279 h 4340073"/>
              <a:gd name="connsiteX121" fmla="*/ 524398 w 2684164"/>
              <a:gd name="connsiteY121" fmla="*/ 2648902 h 4340073"/>
              <a:gd name="connsiteX122" fmla="*/ 532018 w 2684164"/>
              <a:gd name="connsiteY122" fmla="*/ 2681764 h 4340073"/>
              <a:gd name="connsiteX123" fmla="*/ 564879 w 2684164"/>
              <a:gd name="connsiteY123" fmla="*/ 2642236 h 4340073"/>
              <a:gd name="connsiteX124" fmla="*/ 598217 w 2684164"/>
              <a:gd name="connsiteY124" fmla="*/ 2584610 h 4340073"/>
              <a:gd name="connsiteX125" fmla="*/ 655366 w 2684164"/>
              <a:gd name="connsiteY125" fmla="*/ 2589848 h 4340073"/>
              <a:gd name="connsiteX126" fmla="*/ 717279 w 2684164"/>
              <a:gd name="connsiteY126" fmla="*/ 2680812 h 4340073"/>
              <a:gd name="connsiteX127" fmla="*/ 755855 w 2684164"/>
              <a:gd name="connsiteY127" fmla="*/ 2739390 h 4340073"/>
              <a:gd name="connsiteX128" fmla="*/ 713945 w 2684164"/>
              <a:gd name="connsiteY128" fmla="*/ 2816067 h 4340073"/>
              <a:gd name="connsiteX129" fmla="*/ 642032 w 2684164"/>
              <a:gd name="connsiteY129" fmla="*/ 2851785 h 4340073"/>
              <a:gd name="connsiteX130" fmla="*/ 592978 w 2684164"/>
              <a:gd name="connsiteY130" fmla="*/ 2914174 h 4340073"/>
              <a:gd name="connsiteX131" fmla="*/ 526779 w 2684164"/>
              <a:gd name="connsiteY131" fmla="*/ 2938462 h 4340073"/>
              <a:gd name="connsiteX132" fmla="*/ 497252 w 2684164"/>
              <a:gd name="connsiteY132" fmla="*/ 2980373 h 4340073"/>
              <a:gd name="connsiteX133" fmla="*/ 527732 w 2684164"/>
              <a:gd name="connsiteY133" fmla="*/ 3081814 h 4340073"/>
              <a:gd name="connsiteX134" fmla="*/ 533923 w 2684164"/>
              <a:gd name="connsiteY134" fmla="*/ 3220403 h 4340073"/>
              <a:gd name="connsiteX135" fmla="*/ 588692 w 2684164"/>
              <a:gd name="connsiteY135" fmla="*/ 3276601 h 4340073"/>
              <a:gd name="connsiteX136" fmla="*/ 614886 w 2684164"/>
              <a:gd name="connsiteY136" fmla="*/ 3342323 h 4340073"/>
              <a:gd name="connsiteX137" fmla="*/ 586311 w 2684164"/>
              <a:gd name="connsiteY137" fmla="*/ 3392329 h 4340073"/>
              <a:gd name="connsiteX138" fmla="*/ 586310 w 2684164"/>
              <a:gd name="connsiteY138" fmla="*/ 3450432 h 4340073"/>
              <a:gd name="connsiteX139" fmla="*/ 562498 w 2684164"/>
              <a:gd name="connsiteY139" fmla="*/ 3493294 h 4340073"/>
              <a:gd name="connsiteX140" fmla="*/ 546781 w 2684164"/>
              <a:gd name="connsiteY140" fmla="*/ 3561398 h 4340073"/>
              <a:gd name="connsiteX141" fmla="*/ 538686 w 2684164"/>
              <a:gd name="connsiteY141" fmla="*/ 3611404 h 4340073"/>
              <a:gd name="connsiteX142" fmla="*/ 519635 w 2684164"/>
              <a:gd name="connsiteY142" fmla="*/ 3654266 h 4340073"/>
              <a:gd name="connsiteX143" fmla="*/ 547258 w 2684164"/>
              <a:gd name="connsiteY143" fmla="*/ 3685223 h 4340073"/>
              <a:gd name="connsiteX144" fmla="*/ 600598 w 2684164"/>
              <a:gd name="connsiteY144" fmla="*/ 3699034 h 4340073"/>
              <a:gd name="connsiteX145" fmla="*/ 659653 w 2684164"/>
              <a:gd name="connsiteY145" fmla="*/ 3678556 h 4340073"/>
              <a:gd name="connsiteX146" fmla="*/ 661558 w 2684164"/>
              <a:gd name="connsiteY146" fmla="*/ 3725703 h 4340073"/>
              <a:gd name="connsiteX147" fmla="*/ 717279 w 2684164"/>
              <a:gd name="connsiteY147" fmla="*/ 3725704 h 4340073"/>
              <a:gd name="connsiteX148" fmla="*/ 781573 w 2684164"/>
              <a:gd name="connsiteY148" fmla="*/ 3743801 h 4340073"/>
              <a:gd name="connsiteX149" fmla="*/ 807767 w 2684164"/>
              <a:gd name="connsiteY149" fmla="*/ 3792379 h 4340073"/>
              <a:gd name="connsiteX150" fmla="*/ 844438 w 2684164"/>
              <a:gd name="connsiteY150" fmla="*/ 3798094 h 4340073"/>
              <a:gd name="connsiteX151" fmla="*/ 872061 w 2684164"/>
              <a:gd name="connsiteY151" fmla="*/ 3815716 h 4340073"/>
              <a:gd name="connsiteX152" fmla="*/ 890158 w 2684164"/>
              <a:gd name="connsiteY152" fmla="*/ 3836194 h 4340073"/>
              <a:gd name="connsiteX153" fmla="*/ 897778 w 2684164"/>
              <a:gd name="connsiteY153" fmla="*/ 3866674 h 4340073"/>
              <a:gd name="connsiteX154" fmla="*/ 913018 w 2684164"/>
              <a:gd name="connsiteY154" fmla="*/ 3889534 h 4340073"/>
              <a:gd name="connsiteX155" fmla="*/ 957309 w 2684164"/>
              <a:gd name="connsiteY155" fmla="*/ 3922872 h 4340073"/>
              <a:gd name="connsiteX156" fmla="*/ 989218 w 2684164"/>
              <a:gd name="connsiteY156" fmla="*/ 3973354 h 4340073"/>
              <a:gd name="connsiteX157" fmla="*/ 1004458 w 2684164"/>
              <a:gd name="connsiteY157" fmla="*/ 3996214 h 4340073"/>
              <a:gd name="connsiteX158" fmla="*/ 1027318 w 2684164"/>
              <a:gd name="connsiteY158" fmla="*/ 4034314 h 4340073"/>
              <a:gd name="connsiteX159" fmla="*/ 1060179 w 2684164"/>
              <a:gd name="connsiteY159" fmla="*/ 4120039 h 4340073"/>
              <a:gd name="connsiteX160" fmla="*/ 1136856 w 2684164"/>
              <a:gd name="connsiteY160" fmla="*/ 4154329 h 4340073"/>
              <a:gd name="connsiteX161" fmla="*/ 1166383 w 2684164"/>
              <a:gd name="connsiteY161" fmla="*/ 4216241 h 4340073"/>
              <a:gd name="connsiteX162" fmla="*/ 1203054 w 2684164"/>
              <a:gd name="connsiteY162" fmla="*/ 4211479 h 4340073"/>
              <a:gd name="connsiteX163" fmla="*/ 1246393 w 2684164"/>
              <a:gd name="connsiteY163" fmla="*/ 4259581 h 4340073"/>
              <a:gd name="connsiteX164" fmla="*/ 1309258 w 2684164"/>
              <a:gd name="connsiteY164" fmla="*/ 4340067 h 4340073"/>
              <a:gd name="connsiteX165" fmla="*/ 1337833 w 2684164"/>
              <a:gd name="connsiteY165" fmla="*/ 4288631 h 4340073"/>
              <a:gd name="connsiteX166" fmla="*/ 1334023 w 2684164"/>
              <a:gd name="connsiteY166" fmla="*/ 4254342 h 4340073"/>
              <a:gd name="connsiteX167" fmla="*/ 1405938 w 2684164"/>
              <a:gd name="connsiteY167" fmla="*/ 4201002 h 4340073"/>
              <a:gd name="connsiteX168" fmla="*/ 1407842 w 2684164"/>
              <a:gd name="connsiteY168" fmla="*/ 4185285 h 4340073"/>
              <a:gd name="connsiteX169" fmla="*/ 1426098 w 2684164"/>
              <a:gd name="connsiteY169" fmla="*/ 4198779 h 4340073"/>
              <a:gd name="connsiteX170" fmla="*/ 1480708 w 2684164"/>
              <a:gd name="connsiteY170" fmla="*/ 4174014 h 4340073"/>
              <a:gd name="connsiteX171" fmla="*/ 1545478 w 2684164"/>
              <a:gd name="connsiteY171" fmla="*/ 4156234 h 4340073"/>
              <a:gd name="connsiteX172" fmla="*/ 1582308 w 2684164"/>
              <a:gd name="connsiteY172" fmla="*/ 4113689 h 4340073"/>
              <a:gd name="connsiteX173" fmla="*/ 1617868 w 2684164"/>
              <a:gd name="connsiteY173" fmla="*/ 4078129 h 4340073"/>
              <a:gd name="connsiteX174" fmla="*/ 1695973 w 2684164"/>
              <a:gd name="connsiteY174" fmla="*/ 4055904 h 4340073"/>
              <a:gd name="connsiteX175" fmla="*/ 1781698 w 2684164"/>
              <a:gd name="connsiteY175" fmla="*/ 4020344 h 4340073"/>
              <a:gd name="connsiteX176" fmla="*/ 1895998 w 2684164"/>
              <a:gd name="connsiteY176" fmla="*/ 3973354 h 4340073"/>
              <a:gd name="connsiteX177" fmla="*/ 1979818 w 2684164"/>
              <a:gd name="connsiteY177" fmla="*/ 3925729 h 4340073"/>
              <a:gd name="connsiteX178" fmla="*/ 2071258 w 2684164"/>
              <a:gd name="connsiteY178" fmla="*/ 3869214 h 4340073"/>
              <a:gd name="connsiteX179" fmla="*/ 2145553 w 2684164"/>
              <a:gd name="connsiteY179" fmla="*/ 3781584 h 4340073"/>
              <a:gd name="connsiteX180" fmla="*/ 2172223 w 2684164"/>
              <a:gd name="connsiteY180" fmla="*/ 3703479 h 4340073"/>
              <a:gd name="connsiteX181" fmla="*/ 2183653 w 2684164"/>
              <a:gd name="connsiteY181" fmla="*/ 3649504 h 4340073"/>
              <a:gd name="connsiteX182" fmla="*/ 2109993 w 2684164"/>
              <a:gd name="connsiteY182" fmla="*/ 3613309 h 4340073"/>
              <a:gd name="connsiteX183" fmla="*/ 2132853 w 2684164"/>
              <a:gd name="connsiteY183" fmla="*/ 3659029 h 4340073"/>
              <a:gd name="connsiteX184" fmla="*/ 2115073 w 2684164"/>
              <a:gd name="connsiteY184" fmla="*/ 3690779 h 4340073"/>
              <a:gd name="connsiteX185" fmla="*/ 2096023 w 2684164"/>
              <a:gd name="connsiteY185" fmla="*/ 3649504 h 4340073"/>
              <a:gd name="connsiteX186" fmla="*/ 2038873 w 2684164"/>
              <a:gd name="connsiteY186" fmla="*/ 3659029 h 4340073"/>
              <a:gd name="connsiteX187" fmla="*/ 2045858 w 2684164"/>
              <a:gd name="connsiteY187" fmla="*/ 3693954 h 4340073"/>
              <a:gd name="connsiteX188" fmla="*/ 2048398 w 2684164"/>
              <a:gd name="connsiteY188" fmla="*/ 3725704 h 4340073"/>
              <a:gd name="connsiteX189" fmla="*/ 2086498 w 2684164"/>
              <a:gd name="connsiteY189" fmla="*/ 3762534 h 4340073"/>
              <a:gd name="connsiteX190" fmla="*/ 2078878 w 2684164"/>
              <a:gd name="connsiteY190" fmla="*/ 3820954 h 4340073"/>
              <a:gd name="connsiteX191" fmla="*/ 2028078 w 2684164"/>
              <a:gd name="connsiteY191" fmla="*/ 3803809 h 4340073"/>
              <a:gd name="connsiteX192" fmla="*/ 2042048 w 2684164"/>
              <a:gd name="connsiteY192" fmla="*/ 3792379 h 4340073"/>
              <a:gd name="connsiteX193" fmla="*/ 2022998 w 2684164"/>
              <a:gd name="connsiteY193" fmla="*/ 3760629 h 4340073"/>
              <a:gd name="connsiteX194" fmla="*/ 2022998 w 2684164"/>
              <a:gd name="connsiteY194" fmla="*/ 3716179 h 4340073"/>
              <a:gd name="connsiteX195" fmla="*/ 1987438 w 2684164"/>
              <a:gd name="connsiteY195" fmla="*/ 3676174 h 4340073"/>
              <a:gd name="connsiteX196" fmla="*/ 2018553 w 2684164"/>
              <a:gd name="connsiteY196" fmla="*/ 3656489 h 4340073"/>
              <a:gd name="connsiteX197" fmla="*/ 1975373 w 2684164"/>
              <a:gd name="connsiteY197" fmla="*/ 3626644 h 4340073"/>
              <a:gd name="connsiteX198" fmla="*/ 2017918 w 2684164"/>
              <a:gd name="connsiteY198" fmla="*/ 3603149 h 4340073"/>
              <a:gd name="connsiteX199" fmla="*/ 2025538 w 2684164"/>
              <a:gd name="connsiteY199" fmla="*/ 3546634 h 4340073"/>
              <a:gd name="connsiteX200" fmla="*/ 2056018 w 2684164"/>
              <a:gd name="connsiteY200" fmla="*/ 3554254 h 4340073"/>
              <a:gd name="connsiteX201" fmla="*/ 2086498 w 2684164"/>
              <a:gd name="connsiteY201" fmla="*/ 3516154 h 4340073"/>
              <a:gd name="connsiteX202" fmla="*/ 2116978 w 2684164"/>
              <a:gd name="connsiteY202" fmla="*/ 3485674 h 4340073"/>
              <a:gd name="connsiteX203" fmla="*/ 2132218 w 2684164"/>
              <a:gd name="connsiteY203" fmla="*/ 3462814 h 4340073"/>
              <a:gd name="connsiteX204" fmla="*/ 2162698 w 2684164"/>
              <a:gd name="connsiteY204" fmla="*/ 3439954 h 4340073"/>
              <a:gd name="connsiteX205" fmla="*/ 2231278 w 2684164"/>
              <a:gd name="connsiteY205" fmla="*/ 3348514 h 4340073"/>
              <a:gd name="connsiteX206" fmla="*/ 2238898 w 2684164"/>
              <a:gd name="connsiteY206" fmla="*/ 3318034 h 4340073"/>
              <a:gd name="connsiteX207" fmla="*/ 2261758 w 2684164"/>
              <a:gd name="connsiteY207" fmla="*/ 3257074 h 4340073"/>
              <a:gd name="connsiteX208" fmla="*/ 2269378 w 2684164"/>
              <a:gd name="connsiteY208" fmla="*/ 3211354 h 4340073"/>
              <a:gd name="connsiteX209" fmla="*/ 2292238 w 2684164"/>
              <a:gd name="connsiteY209" fmla="*/ 3165634 h 4340073"/>
              <a:gd name="connsiteX210" fmla="*/ 2307478 w 2684164"/>
              <a:gd name="connsiteY210" fmla="*/ 3127534 h 4340073"/>
              <a:gd name="connsiteX211" fmla="*/ 2345578 w 2684164"/>
              <a:gd name="connsiteY211" fmla="*/ 3112294 h 4340073"/>
              <a:gd name="connsiteX212" fmla="*/ 2368438 w 2684164"/>
              <a:gd name="connsiteY212" fmla="*/ 3097054 h 4340073"/>
              <a:gd name="connsiteX213" fmla="*/ 2487977 w 2684164"/>
              <a:gd name="connsiteY213" fmla="*/ 3067050 h 4340073"/>
              <a:gd name="connsiteX214" fmla="*/ 2586085 w 2684164"/>
              <a:gd name="connsiteY214" fmla="*/ 3063717 h 4340073"/>
              <a:gd name="connsiteX215" fmla="*/ 2678476 w 2684164"/>
              <a:gd name="connsiteY215" fmla="*/ 3054668 h 4340073"/>
              <a:gd name="connsiteX0" fmla="*/ 2678476 w 2684164"/>
              <a:gd name="connsiteY0" fmla="*/ 3054668 h 4340073"/>
              <a:gd name="connsiteX1" fmla="*/ 2673238 w 2684164"/>
              <a:gd name="connsiteY1" fmla="*/ 3028474 h 4340073"/>
              <a:gd name="connsiteX2" fmla="*/ 2665618 w 2684164"/>
              <a:gd name="connsiteY2" fmla="*/ 2975134 h 4340073"/>
              <a:gd name="connsiteX3" fmla="*/ 2623708 w 2684164"/>
              <a:gd name="connsiteY3" fmla="*/ 2967038 h 4340073"/>
              <a:gd name="connsiteX4" fmla="*/ 2560367 w 2684164"/>
              <a:gd name="connsiteY4" fmla="*/ 2966561 h 4340073"/>
              <a:gd name="connsiteX5" fmla="*/ 2519410 w 2684164"/>
              <a:gd name="connsiteY5" fmla="*/ 2908936 h 4340073"/>
              <a:gd name="connsiteX6" fmla="*/ 2457021 w 2684164"/>
              <a:gd name="connsiteY6" fmla="*/ 2905601 h 4340073"/>
              <a:gd name="connsiteX7" fmla="*/ 2410349 w 2684164"/>
              <a:gd name="connsiteY7" fmla="*/ 2889885 h 4340073"/>
              <a:gd name="connsiteX8" fmla="*/ 2376058 w 2684164"/>
              <a:gd name="connsiteY8" fmla="*/ 2876074 h 4340073"/>
              <a:gd name="connsiteX9" fmla="*/ 2347960 w 2684164"/>
              <a:gd name="connsiteY9" fmla="*/ 2856071 h 4340073"/>
              <a:gd name="connsiteX10" fmla="*/ 2293190 w 2684164"/>
              <a:gd name="connsiteY10" fmla="*/ 2824163 h 4340073"/>
              <a:gd name="connsiteX11" fmla="*/ 2218895 w 2684164"/>
              <a:gd name="connsiteY11" fmla="*/ 2864167 h 4340073"/>
              <a:gd name="connsiteX12" fmla="*/ 2178414 w 2684164"/>
              <a:gd name="connsiteY12" fmla="*/ 2825116 h 4340073"/>
              <a:gd name="connsiteX13" fmla="*/ 2143172 w 2684164"/>
              <a:gd name="connsiteY13" fmla="*/ 2746058 h 4340073"/>
              <a:gd name="connsiteX14" fmla="*/ 2123646 w 2684164"/>
              <a:gd name="connsiteY14" fmla="*/ 2684621 h 4340073"/>
              <a:gd name="connsiteX15" fmla="*/ 2105549 w 2684164"/>
              <a:gd name="connsiteY15" fmla="*/ 2649379 h 4340073"/>
              <a:gd name="connsiteX16" fmla="*/ 2104119 w 2684164"/>
              <a:gd name="connsiteY16" fmla="*/ 2600801 h 4340073"/>
              <a:gd name="connsiteX17" fmla="*/ 2026490 w 2684164"/>
              <a:gd name="connsiteY17" fmla="*/ 2686051 h 4340073"/>
              <a:gd name="connsiteX18" fmla="*/ 1959340 w 2684164"/>
              <a:gd name="connsiteY18" fmla="*/ 2754154 h 4340073"/>
              <a:gd name="connsiteX19" fmla="*/ 1912191 w 2684164"/>
              <a:gd name="connsiteY19" fmla="*/ 2713196 h 4340073"/>
              <a:gd name="connsiteX20" fmla="*/ 1775507 w 2684164"/>
              <a:gd name="connsiteY20" fmla="*/ 2699862 h 4340073"/>
              <a:gd name="connsiteX21" fmla="*/ 1677399 w 2684164"/>
              <a:gd name="connsiteY21" fmla="*/ 2689860 h 4340073"/>
              <a:gd name="connsiteX22" fmla="*/ 1606915 w 2684164"/>
              <a:gd name="connsiteY22" fmla="*/ 2582229 h 4340073"/>
              <a:gd name="connsiteX23" fmla="*/ 1542145 w 2684164"/>
              <a:gd name="connsiteY23" fmla="*/ 2584133 h 4340073"/>
              <a:gd name="connsiteX24" fmla="*/ 1517379 w 2684164"/>
              <a:gd name="connsiteY24" fmla="*/ 2563654 h 4340073"/>
              <a:gd name="connsiteX25" fmla="*/ 1469278 w 2684164"/>
              <a:gd name="connsiteY25" fmla="*/ 2381726 h 4340073"/>
              <a:gd name="connsiteX26" fmla="*/ 1438798 w 2684164"/>
              <a:gd name="connsiteY26" fmla="*/ 2289334 h 4340073"/>
              <a:gd name="connsiteX27" fmla="*/ 1400698 w 2684164"/>
              <a:gd name="connsiteY27" fmla="*/ 2220754 h 4340073"/>
              <a:gd name="connsiteX28" fmla="*/ 1385458 w 2684164"/>
              <a:gd name="connsiteY28" fmla="*/ 2197894 h 4340073"/>
              <a:gd name="connsiteX29" fmla="*/ 1374981 w 2684164"/>
              <a:gd name="connsiteY29" fmla="*/ 2152651 h 4340073"/>
              <a:gd name="connsiteX30" fmla="*/ 1369742 w 2684164"/>
              <a:gd name="connsiteY30" fmla="*/ 2052162 h 4340073"/>
              <a:gd name="connsiteX31" fmla="*/ 1384030 w 2684164"/>
              <a:gd name="connsiteY31" fmla="*/ 1982630 h 4340073"/>
              <a:gd name="connsiteX32" fmla="*/ 1315926 w 2684164"/>
              <a:gd name="connsiteY32" fmla="*/ 1917859 h 4340073"/>
              <a:gd name="connsiteX33" fmla="*/ 1282588 w 2684164"/>
              <a:gd name="connsiteY33" fmla="*/ 1912621 h 4340073"/>
              <a:gd name="connsiteX34" fmla="*/ 1184957 w 2684164"/>
              <a:gd name="connsiteY34" fmla="*/ 1853089 h 4340073"/>
              <a:gd name="connsiteX35" fmla="*/ 1126856 w 2684164"/>
              <a:gd name="connsiteY35" fmla="*/ 1863567 h 4340073"/>
              <a:gd name="connsiteX36" fmla="*/ 1074467 w 2684164"/>
              <a:gd name="connsiteY36" fmla="*/ 1897379 h 4340073"/>
              <a:gd name="connsiteX37" fmla="*/ 1025413 w 2684164"/>
              <a:gd name="connsiteY37" fmla="*/ 1923098 h 4340073"/>
              <a:gd name="connsiteX38" fmla="*/ 958738 w 2684164"/>
              <a:gd name="connsiteY38" fmla="*/ 1984058 h 4340073"/>
              <a:gd name="connsiteX39" fmla="*/ 909684 w 2684164"/>
              <a:gd name="connsiteY39" fmla="*/ 1941672 h 4340073"/>
              <a:gd name="connsiteX40" fmla="*/ 854917 w 2684164"/>
              <a:gd name="connsiteY40" fmla="*/ 1915002 h 4340073"/>
              <a:gd name="connsiteX41" fmla="*/ 823960 w 2684164"/>
              <a:gd name="connsiteY41" fmla="*/ 1889284 h 4340073"/>
              <a:gd name="connsiteX42" fmla="*/ 800624 w 2684164"/>
              <a:gd name="connsiteY42" fmla="*/ 1846898 h 4340073"/>
              <a:gd name="connsiteX43" fmla="*/ 814912 w 2684164"/>
              <a:gd name="connsiteY43" fmla="*/ 1789748 h 4340073"/>
              <a:gd name="connsiteX44" fmla="*/ 804433 w 2684164"/>
              <a:gd name="connsiteY44" fmla="*/ 1720215 h 4340073"/>
              <a:gd name="connsiteX45" fmla="*/ 783955 w 2684164"/>
              <a:gd name="connsiteY45" fmla="*/ 1625441 h 4340073"/>
              <a:gd name="connsiteX46" fmla="*/ 760141 w 2684164"/>
              <a:gd name="connsiteY46" fmla="*/ 1635919 h 4340073"/>
              <a:gd name="connsiteX47" fmla="*/ 701563 w 2684164"/>
              <a:gd name="connsiteY47" fmla="*/ 1571626 h 4340073"/>
              <a:gd name="connsiteX48" fmla="*/ 730138 w 2684164"/>
              <a:gd name="connsiteY48" fmla="*/ 1519714 h 4340073"/>
              <a:gd name="connsiteX49" fmla="*/ 777763 w 2684164"/>
              <a:gd name="connsiteY49" fmla="*/ 1455420 h 4340073"/>
              <a:gd name="connsiteX50" fmla="*/ 775858 w 2684164"/>
              <a:gd name="connsiteY50" fmla="*/ 1429227 h 4340073"/>
              <a:gd name="connsiteX51" fmla="*/ 818721 w 2684164"/>
              <a:gd name="connsiteY51" fmla="*/ 1375409 h 4340073"/>
              <a:gd name="connsiteX52" fmla="*/ 826818 w 2684164"/>
              <a:gd name="connsiteY52" fmla="*/ 1282542 h 4340073"/>
              <a:gd name="connsiteX53" fmla="*/ 812529 w 2684164"/>
              <a:gd name="connsiteY53" fmla="*/ 1198721 h 4340073"/>
              <a:gd name="connsiteX54" fmla="*/ 780144 w 2684164"/>
              <a:gd name="connsiteY54" fmla="*/ 1151573 h 4340073"/>
              <a:gd name="connsiteX55" fmla="*/ 761571 w 2684164"/>
              <a:gd name="connsiteY55" fmla="*/ 1070134 h 4340073"/>
              <a:gd name="connsiteX56" fmla="*/ 805387 w 2684164"/>
              <a:gd name="connsiteY56" fmla="*/ 1034892 h 4340073"/>
              <a:gd name="connsiteX57" fmla="*/ 808720 w 2684164"/>
              <a:gd name="connsiteY57" fmla="*/ 976789 h 4340073"/>
              <a:gd name="connsiteX58" fmla="*/ 821102 w 2684164"/>
              <a:gd name="connsiteY58" fmla="*/ 901065 h 4340073"/>
              <a:gd name="connsiteX59" fmla="*/ 830151 w 2684164"/>
              <a:gd name="connsiteY59" fmla="*/ 833914 h 4340073"/>
              <a:gd name="connsiteX60" fmla="*/ 844915 w 2684164"/>
              <a:gd name="connsiteY60" fmla="*/ 795814 h 4340073"/>
              <a:gd name="connsiteX61" fmla="*/ 860154 w 2684164"/>
              <a:gd name="connsiteY61" fmla="*/ 762475 h 4340073"/>
              <a:gd name="connsiteX62" fmla="*/ 833961 w 2684164"/>
              <a:gd name="connsiteY62" fmla="*/ 696754 h 4340073"/>
              <a:gd name="connsiteX63" fmla="*/ 818245 w 2684164"/>
              <a:gd name="connsiteY63" fmla="*/ 573405 h 4340073"/>
              <a:gd name="connsiteX64" fmla="*/ 787764 w 2684164"/>
              <a:gd name="connsiteY64" fmla="*/ 536259 h 4340073"/>
              <a:gd name="connsiteX65" fmla="*/ 770143 w 2684164"/>
              <a:gd name="connsiteY65" fmla="*/ 505777 h 4340073"/>
              <a:gd name="connsiteX66" fmla="*/ 747283 w 2684164"/>
              <a:gd name="connsiteY66" fmla="*/ 430054 h 4340073"/>
              <a:gd name="connsiteX67" fmla="*/ 720137 w 2684164"/>
              <a:gd name="connsiteY67" fmla="*/ 349091 h 4340073"/>
              <a:gd name="connsiteX68" fmla="*/ 732519 w 2684164"/>
              <a:gd name="connsiteY68" fmla="*/ 321469 h 4340073"/>
              <a:gd name="connsiteX69" fmla="*/ 729187 w 2684164"/>
              <a:gd name="connsiteY69" fmla="*/ 256223 h 4340073"/>
              <a:gd name="connsiteX70" fmla="*/ 710137 w 2684164"/>
              <a:gd name="connsiteY70" fmla="*/ 241935 h 4340073"/>
              <a:gd name="connsiteX71" fmla="*/ 702040 w 2684164"/>
              <a:gd name="connsiteY71" fmla="*/ 171451 h 4340073"/>
              <a:gd name="connsiteX72" fmla="*/ 668226 w 2684164"/>
              <a:gd name="connsiteY72" fmla="*/ 120015 h 4340073"/>
              <a:gd name="connsiteX73" fmla="*/ 679180 w 2684164"/>
              <a:gd name="connsiteY73" fmla="*/ 70485 h 4340073"/>
              <a:gd name="connsiteX74" fmla="*/ 650127 w 2684164"/>
              <a:gd name="connsiteY74" fmla="*/ 0 h 4340073"/>
              <a:gd name="connsiteX75" fmla="*/ 605837 w 2684164"/>
              <a:gd name="connsiteY75" fmla="*/ 10001 h 4340073"/>
              <a:gd name="connsiteX76" fmla="*/ 535352 w 2684164"/>
              <a:gd name="connsiteY76" fmla="*/ 85249 h 4340073"/>
              <a:gd name="connsiteX77" fmla="*/ 552497 w 2684164"/>
              <a:gd name="connsiteY77" fmla="*/ 158591 h 4340073"/>
              <a:gd name="connsiteX78" fmla="*/ 545831 w 2684164"/>
              <a:gd name="connsiteY78" fmla="*/ 234792 h 4340073"/>
              <a:gd name="connsiteX79" fmla="*/ 498205 w 2684164"/>
              <a:gd name="connsiteY79" fmla="*/ 313373 h 4340073"/>
              <a:gd name="connsiteX80" fmla="*/ 453913 w 2684164"/>
              <a:gd name="connsiteY80" fmla="*/ 408147 h 4340073"/>
              <a:gd name="connsiteX81" fmla="*/ 361044 w 2684164"/>
              <a:gd name="connsiteY81" fmla="*/ 381476 h 4340073"/>
              <a:gd name="connsiteX82" fmla="*/ 293418 w 2684164"/>
              <a:gd name="connsiteY82" fmla="*/ 441960 h 4340073"/>
              <a:gd name="connsiteX83" fmla="*/ 263413 w 2684164"/>
              <a:gd name="connsiteY83" fmla="*/ 513874 h 4340073"/>
              <a:gd name="connsiteX84" fmla="*/ 314848 w 2684164"/>
              <a:gd name="connsiteY84" fmla="*/ 574834 h 4340073"/>
              <a:gd name="connsiteX85" fmla="*/ 228646 w 2684164"/>
              <a:gd name="connsiteY85" fmla="*/ 711995 h 4340073"/>
              <a:gd name="connsiteX86" fmla="*/ 255318 w 2684164"/>
              <a:gd name="connsiteY86" fmla="*/ 758667 h 4340073"/>
              <a:gd name="connsiteX87" fmla="*/ 241029 w 2684164"/>
              <a:gd name="connsiteY87" fmla="*/ 834390 h 4340073"/>
              <a:gd name="connsiteX88" fmla="*/ 295798 w 2684164"/>
              <a:gd name="connsiteY88" fmla="*/ 849630 h 4340073"/>
              <a:gd name="connsiteX89" fmla="*/ 343899 w 2684164"/>
              <a:gd name="connsiteY89" fmla="*/ 872966 h 4340073"/>
              <a:gd name="connsiteX90" fmla="*/ 317230 w 2684164"/>
              <a:gd name="connsiteY90" fmla="*/ 957263 h 4340073"/>
              <a:gd name="connsiteX91" fmla="*/ 314849 w 2684164"/>
              <a:gd name="connsiteY91" fmla="*/ 1051560 h 4340073"/>
              <a:gd name="connsiteX92" fmla="*/ 231506 w 2684164"/>
              <a:gd name="connsiteY92" fmla="*/ 1096803 h 4340073"/>
              <a:gd name="connsiteX93" fmla="*/ 152447 w 2684164"/>
              <a:gd name="connsiteY93" fmla="*/ 1095376 h 4340073"/>
              <a:gd name="connsiteX94" fmla="*/ 159114 w 2684164"/>
              <a:gd name="connsiteY94" fmla="*/ 1245395 h 4340073"/>
              <a:gd name="connsiteX95" fmla="*/ 221503 w 2684164"/>
              <a:gd name="connsiteY95" fmla="*/ 1283494 h 4340073"/>
              <a:gd name="connsiteX96" fmla="*/ 210073 w 2684164"/>
              <a:gd name="connsiteY96" fmla="*/ 1344454 h 4340073"/>
              <a:gd name="connsiteX97" fmla="*/ 292464 w 2684164"/>
              <a:gd name="connsiteY97" fmla="*/ 1416368 h 4340073"/>
              <a:gd name="connsiteX98" fmla="*/ 272938 w 2684164"/>
              <a:gd name="connsiteY98" fmla="*/ 1466374 h 4340073"/>
              <a:gd name="connsiteX99" fmla="*/ 237219 w 2684164"/>
              <a:gd name="connsiteY99" fmla="*/ 1567339 h 4340073"/>
              <a:gd name="connsiteX100" fmla="*/ 212455 w 2684164"/>
              <a:gd name="connsiteY100" fmla="*/ 1594485 h 4340073"/>
              <a:gd name="connsiteX101" fmla="*/ 152923 w 2684164"/>
              <a:gd name="connsiteY101" fmla="*/ 1602105 h 4340073"/>
              <a:gd name="connsiteX102" fmla="*/ 96249 w 2684164"/>
              <a:gd name="connsiteY102" fmla="*/ 1652111 h 4340073"/>
              <a:gd name="connsiteX103" fmla="*/ 35289 w 2684164"/>
              <a:gd name="connsiteY103" fmla="*/ 1684497 h 4340073"/>
              <a:gd name="connsiteX104" fmla="*/ 11001 w 2684164"/>
              <a:gd name="connsiteY104" fmla="*/ 1750219 h 4340073"/>
              <a:gd name="connsiteX105" fmla="*/ 523 w 2684164"/>
              <a:gd name="connsiteY105" fmla="*/ 1875473 h 4340073"/>
              <a:gd name="connsiteX106" fmla="*/ 29098 w 2684164"/>
              <a:gd name="connsiteY106" fmla="*/ 1938814 h 4340073"/>
              <a:gd name="connsiteX107" fmla="*/ 79104 w 2684164"/>
              <a:gd name="connsiteY107" fmla="*/ 1993107 h 4340073"/>
              <a:gd name="connsiteX108" fmla="*/ 166258 w 2684164"/>
              <a:gd name="connsiteY108" fmla="*/ 2037874 h 4340073"/>
              <a:gd name="connsiteX109" fmla="*/ 241505 w 2684164"/>
              <a:gd name="connsiteY109" fmla="*/ 2100263 h 4340073"/>
              <a:gd name="connsiteX110" fmla="*/ 265318 w 2684164"/>
              <a:gd name="connsiteY110" fmla="*/ 2182654 h 4340073"/>
              <a:gd name="connsiteX111" fmla="*/ 318182 w 2684164"/>
              <a:gd name="connsiteY111" fmla="*/ 2265045 h 4340073"/>
              <a:gd name="connsiteX112" fmla="*/ 443436 w 2684164"/>
              <a:gd name="connsiteY112" fmla="*/ 2258854 h 4340073"/>
              <a:gd name="connsiteX113" fmla="*/ 472010 w 2684164"/>
              <a:gd name="connsiteY113" fmla="*/ 2296954 h 4340073"/>
              <a:gd name="connsiteX114" fmla="*/ 510111 w 2684164"/>
              <a:gd name="connsiteY114" fmla="*/ 2330292 h 4340073"/>
              <a:gd name="connsiteX115" fmla="*/ 541067 w 2684164"/>
              <a:gd name="connsiteY115" fmla="*/ 2318385 h 4340073"/>
              <a:gd name="connsiteX116" fmla="*/ 564403 w 2684164"/>
              <a:gd name="connsiteY116" fmla="*/ 2392680 h 4340073"/>
              <a:gd name="connsiteX117" fmla="*/ 543448 w 2684164"/>
              <a:gd name="connsiteY117" fmla="*/ 2461737 h 4340073"/>
              <a:gd name="connsiteX118" fmla="*/ 497728 w 2684164"/>
              <a:gd name="connsiteY118" fmla="*/ 2511267 h 4340073"/>
              <a:gd name="connsiteX119" fmla="*/ 499633 w 2684164"/>
              <a:gd name="connsiteY119" fmla="*/ 2549843 h 4340073"/>
              <a:gd name="connsiteX120" fmla="*/ 491061 w 2684164"/>
              <a:gd name="connsiteY120" fmla="*/ 2611279 h 4340073"/>
              <a:gd name="connsiteX121" fmla="*/ 524398 w 2684164"/>
              <a:gd name="connsiteY121" fmla="*/ 2648902 h 4340073"/>
              <a:gd name="connsiteX122" fmla="*/ 532018 w 2684164"/>
              <a:gd name="connsiteY122" fmla="*/ 2681764 h 4340073"/>
              <a:gd name="connsiteX123" fmla="*/ 564879 w 2684164"/>
              <a:gd name="connsiteY123" fmla="*/ 2642236 h 4340073"/>
              <a:gd name="connsiteX124" fmla="*/ 598217 w 2684164"/>
              <a:gd name="connsiteY124" fmla="*/ 2584610 h 4340073"/>
              <a:gd name="connsiteX125" fmla="*/ 655366 w 2684164"/>
              <a:gd name="connsiteY125" fmla="*/ 2589848 h 4340073"/>
              <a:gd name="connsiteX126" fmla="*/ 717279 w 2684164"/>
              <a:gd name="connsiteY126" fmla="*/ 2680812 h 4340073"/>
              <a:gd name="connsiteX127" fmla="*/ 755855 w 2684164"/>
              <a:gd name="connsiteY127" fmla="*/ 2739390 h 4340073"/>
              <a:gd name="connsiteX128" fmla="*/ 713945 w 2684164"/>
              <a:gd name="connsiteY128" fmla="*/ 2816067 h 4340073"/>
              <a:gd name="connsiteX129" fmla="*/ 642032 w 2684164"/>
              <a:gd name="connsiteY129" fmla="*/ 2851785 h 4340073"/>
              <a:gd name="connsiteX130" fmla="*/ 592978 w 2684164"/>
              <a:gd name="connsiteY130" fmla="*/ 2914174 h 4340073"/>
              <a:gd name="connsiteX131" fmla="*/ 526779 w 2684164"/>
              <a:gd name="connsiteY131" fmla="*/ 2938462 h 4340073"/>
              <a:gd name="connsiteX132" fmla="*/ 497252 w 2684164"/>
              <a:gd name="connsiteY132" fmla="*/ 2980373 h 4340073"/>
              <a:gd name="connsiteX133" fmla="*/ 527732 w 2684164"/>
              <a:gd name="connsiteY133" fmla="*/ 3081814 h 4340073"/>
              <a:gd name="connsiteX134" fmla="*/ 533923 w 2684164"/>
              <a:gd name="connsiteY134" fmla="*/ 3220403 h 4340073"/>
              <a:gd name="connsiteX135" fmla="*/ 588692 w 2684164"/>
              <a:gd name="connsiteY135" fmla="*/ 3276601 h 4340073"/>
              <a:gd name="connsiteX136" fmla="*/ 614886 w 2684164"/>
              <a:gd name="connsiteY136" fmla="*/ 3342323 h 4340073"/>
              <a:gd name="connsiteX137" fmla="*/ 586311 w 2684164"/>
              <a:gd name="connsiteY137" fmla="*/ 3392329 h 4340073"/>
              <a:gd name="connsiteX138" fmla="*/ 586310 w 2684164"/>
              <a:gd name="connsiteY138" fmla="*/ 3450432 h 4340073"/>
              <a:gd name="connsiteX139" fmla="*/ 562498 w 2684164"/>
              <a:gd name="connsiteY139" fmla="*/ 3493294 h 4340073"/>
              <a:gd name="connsiteX140" fmla="*/ 546781 w 2684164"/>
              <a:gd name="connsiteY140" fmla="*/ 3561398 h 4340073"/>
              <a:gd name="connsiteX141" fmla="*/ 538686 w 2684164"/>
              <a:gd name="connsiteY141" fmla="*/ 3611404 h 4340073"/>
              <a:gd name="connsiteX142" fmla="*/ 519635 w 2684164"/>
              <a:gd name="connsiteY142" fmla="*/ 3654266 h 4340073"/>
              <a:gd name="connsiteX143" fmla="*/ 547258 w 2684164"/>
              <a:gd name="connsiteY143" fmla="*/ 3685223 h 4340073"/>
              <a:gd name="connsiteX144" fmla="*/ 600598 w 2684164"/>
              <a:gd name="connsiteY144" fmla="*/ 3699034 h 4340073"/>
              <a:gd name="connsiteX145" fmla="*/ 659653 w 2684164"/>
              <a:gd name="connsiteY145" fmla="*/ 3678556 h 4340073"/>
              <a:gd name="connsiteX146" fmla="*/ 661558 w 2684164"/>
              <a:gd name="connsiteY146" fmla="*/ 3725703 h 4340073"/>
              <a:gd name="connsiteX147" fmla="*/ 717279 w 2684164"/>
              <a:gd name="connsiteY147" fmla="*/ 3725704 h 4340073"/>
              <a:gd name="connsiteX148" fmla="*/ 781573 w 2684164"/>
              <a:gd name="connsiteY148" fmla="*/ 3743801 h 4340073"/>
              <a:gd name="connsiteX149" fmla="*/ 807767 w 2684164"/>
              <a:gd name="connsiteY149" fmla="*/ 3792379 h 4340073"/>
              <a:gd name="connsiteX150" fmla="*/ 844438 w 2684164"/>
              <a:gd name="connsiteY150" fmla="*/ 3798094 h 4340073"/>
              <a:gd name="connsiteX151" fmla="*/ 872061 w 2684164"/>
              <a:gd name="connsiteY151" fmla="*/ 3815716 h 4340073"/>
              <a:gd name="connsiteX152" fmla="*/ 890158 w 2684164"/>
              <a:gd name="connsiteY152" fmla="*/ 3836194 h 4340073"/>
              <a:gd name="connsiteX153" fmla="*/ 897778 w 2684164"/>
              <a:gd name="connsiteY153" fmla="*/ 3866674 h 4340073"/>
              <a:gd name="connsiteX154" fmla="*/ 913018 w 2684164"/>
              <a:gd name="connsiteY154" fmla="*/ 3889534 h 4340073"/>
              <a:gd name="connsiteX155" fmla="*/ 957309 w 2684164"/>
              <a:gd name="connsiteY155" fmla="*/ 3922872 h 4340073"/>
              <a:gd name="connsiteX156" fmla="*/ 989218 w 2684164"/>
              <a:gd name="connsiteY156" fmla="*/ 3973354 h 4340073"/>
              <a:gd name="connsiteX157" fmla="*/ 1004458 w 2684164"/>
              <a:gd name="connsiteY157" fmla="*/ 3996214 h 4340073"/>
              <a:gd name="connsiteX158" fmla="*/ 1027318 w 2684164"/>
              <a:gd name="connsiteY158" fmla="*/ 4034314 h 4340073"/>
              <a:gd name="connsiteX159" fmla="*/ 1060179 w 2684164"/>
              <a:gd name="connsiteY159" fmla="*/ 4120039 h 4340073"/>
              <a:gd name="connsiteX160" fmla="*/ 1136856 w 2684164"/>
              <a:gd name="connsiteY160" fmla="*/ 4154329 h 4340073"/>
              <a:gd name="connsiteX161" fmla="*/ 1166383 w 2684164"/>
              <a:gd name="connsiteY161" fmla="*/ 4216241 h 4340073"/>
              <a:gd name="connsiteX162" fmla="*/ 1203054 w 2684164"/>
              <a:gd name="connsiteY162" fmla="*/ 4211479 h 4340073"/>
              <a:gd name="connsiteX163" fmla="*/ 1246393 w 2684164"/>
              <a:gd name="connsiteY163" fmla="*/ 4259581 h 4340073"/>
              <a:gd name="connsiteX164" fmla="*/ 1309258 w 2684164"/>
              <a:gd name="connsiteY164" fmla="*/ 4340067 h 4340073"/>
              <a:gd name="connsiteX165" fmla="*/ 1337833 w 2684164"/>
              <a:gd name="connsiteY165" fmla="*/ 4288631 h 4340073"/>
              <a:gd name="connsiteX166" fmla="*/ 1334023 w 2684164"/>
              <a:gd name="connsiteY166" fmla="*/ 4254342 h 4340073"/>
              <a:gd name="connsiteX167" fmla="*/ 1405938 w 2684164"/>
              <a:gd name="connsiteY167" fmla="*/ 4201002 h 4340073"/>
              <a:gd name="connsiteX168" fmla="*/ 1407842 w 2684164"/>
              <a:gd name="connsiteY168" fmla="*/ 4185285 h 4340073"/>
              <a:gd name="connsiteX169" fmla="*/ 1426098 w 2684164"/>
              <a:gd name="connsiteY169" fmla="*/ 4198779 h 4340073"/>
              <a:gd name="connsiteX170" fmla="*/ 1480708 w 2684164"/>
              <a:gd name="connsiteY170" fmla="*/ 4174014 h 4340073"/>
              <a:gd name="connsiteX171" fmla="*/ 1545478 w 2684164"/>
              <a:gd name="connsiteY171" fmla="*/ 4156234 h 4340073"/>
              <a:gd name="connsiteX172" fmla="*/ 1582308 w 2684164"/>
              <a:gd name="connsiteY172" fmla="*/ 4113689 h 4340073"/>
              <a:gd name="connsiteX173" fmla="*/ 1617868 w 2684164"/>
              <a:gd name="connsiteY173" fmla="*/ 4078129 h 4340073"/>
              <a:gd name="connsiteX174" fmla="*/ 1695973 w 2684164"/>
              <a:gd name="connsiteY174" fmla="*/ 4055904 h 4340073"/>
              <a:gd name="connsiteX175" fmla="*/ 1781698 w 2684164"/>
              <a:gd name="connsiteY175" fmla="*/ 4020344 h 4340073"/>
              <a:gd name="connsiteX176" fmla="*/ 1895998 w 2684164"/>
              <a:gd name="connsiteY176" fmla="*/ 3973354 h 4340073"/>
              <a:gd name="connsiteX177" fmla="*/ 1979818 w 2684164"/>
              <a:gd name="connsiteY177" fmla="*/ 3925729 h 4340073"/>
              <a:gd name="connsiteX178" fmla="*/ 2071258 w 2684164"/>
              <a:gd name="connsiteY178" fmla="*/ 3869214 h 4340073"/>
              <a:gd name="connsiteX179" fmla="*/ 2145553 w 2684164"/>
              <a:gd name="connsiteY179" fmla="*/ 3781584 h 4340073"/>
              <a:gd name="connsiteX180" fmla="*/ 2172223 w 2684164"/>
              <a:gd name="connsiteY180" fmla="*/ 3703479 h 4340073"/>
              <a:gd name="connsiteX181" fmla="*/ 2183653 w 2684164"/>
              <a:gd name="connsiteY181" fmla="*/ 3649504 h 4340073"/>
              <a:gd name="connsiteX182" fmla="*/ 2109993 w 2684164"/>
              <a:gd name="connsiteY182" fmla="*/ 3613309 h 4340073"/>
              <a:gd name="connsiteX183" fmla="*/ 2132853 w 2684164"/>
              <a:gd name="connsiteY183" fmla="*/ 3659029 h 4340073"/>
              <a:gd name="connsiteX184" fmla="*/ 2115073 w 2684164"/>
              <a:gd name="connsiteY184" fmla="*/ 3690779 h 4340073"/>
              <a:gd name="connsiteX185" fmla="*/ 2096023 w 2684164"/>
              <a:gd name="connsiteY185" fmla="*/ 3649504 h 4340073"/>
              <a:gd name="connsiteX186" fmla="*/ 2038873 w 2684164"/>
              <a:gd name="connsiteY186" fmla="*/ 3659029 h 4340073"/>
              <a:gd name="connsiteX187" fmla="*/ 2045858 w 2684164"/>
              <a:gd name="connsiteY187" fmla="*/ 3693954 h 4340073"/>
              <a:gd name="connsiteX188" fmla="*/ 2048398 w 2684164"/>
              <a:gd name="connsiteY188" fmla="*/ 3725704 h 4340073"/>
              <a:gd name="connsiteX189" fmla="*/ 2086498 w 2684164"/>
              <a:gd name="connsiteY189" fmla="*/ 3762534 h 4340073"/>
              <a:gd name="connsiteX190" fmla="*/ 2078878 w 2684164"/>
              <a:gd name="connsiteY190" fmla="*/ 3820954 h 4340073"/>
              <a:gd name="connsiteX191" fmla="*/ 2028078 w 2684164"/>
              <a:gd name="connsiteY191" fmla="*/ 3803809 h 4340073"/>
              <a:gd name="connsiteX192" fmla="*/ 2042048 w 2684164"/>
              <a:gd name="connsiteY192" fmla="*/ 3792379 h 4340073"/>
              <a:gd name="connsiteX193" fmla="*/ 2022998 w 2684164"/>
              <a:gd name="connsiteY193" fmla="*/ 3760629 h 4340073"/>
              <a:gd name="connsiteX194" fmla="*/ 2022998 w 2684164"/>
              <a:gd name="connsiteY194" fmla="*/ 3716179 h 4340073"/>
              <a:gd name="connsiteX195" fmla="*/ 1987438 w 2684164"/>
              <a:gd name="connsiteY195" fmla="*/ 3676174 h 4340073"/>
              <a:gd name="connsiteX196" fmla="*/ 2018553 w 2684164"/>
              <a:gd name="connsiteY196" fmla="*/ 3656489 h 4340073"/>
              <a:gd name="connsiteX197" fmla="*/ 1975373 w 2684164"/>
              <a:gd name="connsiteY197" fmla="*/ 3626644 h 4340073"/>
              <a:gd name="connsiteX198" fmla="*/ 2017918 w 2684164"/>
              <a:gd name="connsiteY198" fmla="*/ 3603149 h 4340073"/>
              <a:gd name="connsiteX199" fmla="*/ 2025538 w 2684164"/>
              <a:gd name="connsiteY199" fmla="*/ 3546634 h 4340073"/>
              <a:gd name="connsiteX200" fmla="*/ 2056018 w 2684164"/>
              <a:gd name="connsiteY200" fmla="*/ 3554254 h 4340073"/>
              <a:gd name="connsiteX201" fmla="*/ 2086498 w 2684164"/>
              <a:gd name="connsiteY201" fmla="*/ 3516154 h 4340073"/>
              <a:gd name="connsiteX202" fmla="*/ 2116978 w 2684164"/>
              <a:gd name="connsiteY202" fmla="*/ 3485674 h 4340073"/>
              <a:gd name="connsiteX203" fmla="*/ 2132218 w 2684164"/>
              <a:gd name="connsiteY203" fmla="*/ 3462814 h 4340073"/>
              <a:gd name="connsiteX204" fmla="*/ 2162698 w 2684164"/>
              <a:gd name="connsiteY204" fmla="*/ 3439954 h 4340073"/>
              <a:gd name="connsiteX205" fmla="*/ 2231278 w 2684164"/>
              <a:gd name="connsiteY205" fmla="*/ 3348514 h 4340073"/>
              <a:gd name="connsiteX206" fmla="*/ 2238898 w 2684164"/>
              <a:gd name="connsiteY206" fmla="*/ 3318034 h 4340073"/>
              <a:gd name="connsiteX207" fmla="*/ 2261758 w 2684164"/>
              <a:gd name="connsiteY207" fmla="*/ 3257074 h 4340073"/>
              <a:gd name="connsiteX208" fmla="*/ 2269378 w 2684164"/>
              <a:gd name="connsiteY208" fmla="*/ 3211354 h 4340073"/>
              <a:gd name="connsiteX209" fmla="*/ 2292238 w 2684164"/>
              <a:gd name="connsiteY209" fmla="*/ 3165634 h 4340073"/>
              <a:gd name="connsiteX210" fmla="*/ 2307478 w 2684164"/>
              <a:gd name="connsiteY210" fmla="*/ 3127534 h 4340073"/>
              <a:gd name="connsiteX211" fmla="*/ 2345578 w 2684164"/>
              <a:gd name="connsiteY211" fmla="*/ 3112294 h 4340073"/>
              <a:gd name="connsiteX212" fmla="*/ 2368438 w 2684164"/>
              <a:gd name="connsiteY212" fmla="*/ 3097054 h 4340073"/>
              <a:gd name="connsiteX213" fmla="*/ 2487977 w 2684164"/>
              <a:gd name="connsiteY213" fmla="*/ 3067050 h 4340073"/>
              <a:gd name="connsiteX214" fmla="*/ 2586085 w 2684164"/>
              <a:gd name="connsiteY214" fmla="*/ 3063717 h 4340073"/>
              <a:gd name="connsiteX215" fmla="*/ 2678476 w 2684164"/>
              <a:gd name="connsiteY215" fmla="*/ 3054668 h 4340073"/>
              <a:gd name="connsiteX0" fmla="*/ 2678476 w 2684164"/>
              <a:gd name="connsiteY0" fmla="*/ 3054668 h 4340073"/>
              <a:gd name="connsiteX1" fmla="*/ 2673238 w 2684164"/>
              <a:gd name="connsiteY1" fmla="*/ 3028474 h 4340073"/>
              <a:gd name="connsiteX2" fmla="*/ 2665618 w 2684164"/>
              <a:gd name="connsiteY2" fmla="*/ 2975134 h 4340073"/>
              <a:gd name="connsiteX3" fmla="*/ 2623708 w 2684164"/>
              <a:gd name="connsiteY3" fmla="*/ 2967038 h 4340073"/>
              <a:gd name="connsiteX4" fmla="*/ 2560367 w 2684164"/>
              <a:gd name="connsiteY4" fmla="*/ 2966561 h 4340073"/>
              <a:gd name="connsiteX5" fmla="*/ 2519410 w 2684164"/>
              <a:gd name="connsiteY5" fmla="*/ 2908936 h 4340073"/>
              <a:gd name="connsiteX6" fmla="*/ 2457021 w 2684164"/>
              <a:gd name="connsiteY6" fmla="*/ 2905601 h 4340073"/>
              <a:gd name="connsiteX7" fmla="*/ 2410349 w 2684164"/>
              <a:gd name="connsiteY7" fmla="*/ 2889885 h 4340073"/>
              <a:gd name="connsiteX8" fmla="*/ 2376058 w 2684164"/>
              <a:gd name="connsiteY8" fmla="*/ 2876074 h 4340073"/>
              <a:gd name="connsiteX9" fmla="*/ 2347960 w 2684164"/>
              <a:gd name="connsiteY9" fmla="*/ 2856071 h 4340073"/>
              <a:gd name="connsiteX10" fmla="*/ 2293190 w 2684164"/>
              <a:gd name="connsiteY10" fmla="*/ 2824163 h 4340073"/>
              <a:gd name="connsiteX11" fmla="*/ 2218895 w 2684164"/>
              <a:gd name="connsiteY11" fmla="*/ 2864167 h 4340073"/>
              <a:gd name="connsiteX12" fmla="*/ 2178414 w 2684164"/>
              <a:gd name="connsiteY12" fmla="*/ 2825116 h 4340073"/>
              <a:gd name="connsiteX13" fmla="*/ 2143172 w 2684164"/>
              <a:gd name="connsiteY13" fmla="*/ 2746058 h 4340073"/>
              <a:gd name="connsiteX14" fmla="*/ 2123646 w 2684164"/>
              <a:gd name="connsiteY14" fmla="*/ 2684621 h 4340073"/>
              <a:gd name="connsiteX15" fmla="*/ 2105549 w 2684164"/>
              <a:gd name="connsiteY15" fmla="*/ 2649379 h 4340073"/>
              <a:gd name="connsiteX16" fmla="*/ 2104119 w 2684164"/>
              <a:gd name="connsiteY16" fmla="*/ 2600801 h 4340073"/>
              <a:gd name="connsiteX17" fmla="*/ 2026490 w 2684164"/>
              <a:gd name="connsiteY17" fmla="*/ 2686051 h 4340073"/>
              <a:gd name="connsiteX18" fmla="*/ 1959340 w 2684164"/>
              <a:gd name="connsiteY18" fmla="*/ 2754154 h 4340073"/>
              <a:gd name="connsiteX19" fmla="*/ 1912191 w 2684164"/>
              <a:gd name="connsiteY19" fmla="*/ 2713196 h 4340073"/>
              <a:gd name="connsiteX20" fmla="*/ 1775507 w 2684164"/>
              <a:gd name="connsiteY20" fmla="*/ 2699862 h 4340073"/>
              <a:gd name="connsiteX21" fmla="*/ 1677399 w 2684164"/>
              <a:gd name="connsiteY21" fmla="*/ 2689860 h 4340073"/>
              <a:gd name="connsiteX22" fmla="*/ 1606915 w 2684164"/>
              <a:gd name="connsiteY22" fmla="*/ 2582229 h 4340073"/>
              <a:gd name="connsiteX23" fmla="*/ 1542145 w 2684164"/>
              <a:gd name="connsiteY23" fmla="*/ 2584133 h 4340073"/>
              <a:gd name="connsiteX24" fmla="*/ 1517379 w 2684164"/>
              <a:gd name="connsiteY24" fmla="*/ 2563654 h 4340073"/>
              <a:gd name="connsiteX25" fmla="*/ 1469278 w 2684164"/>
              <a:gd name="connsiteY25" fmla="*/ 2381726 h 4340073"/>
              <a:gd name="connsiteX26" fmla="*/ 1438798 w 2684164"/>
              <a:gd name="connsiteY26" fmla="*/ 2289334 h 4340073"/>
              <a:gd name="connsiteX27" fmla="*/ 1400698 w 2684164"/>
              <a:gd name="connsiteY27" fmla="*/ 2220754 h 4340073"/>
              <a:gd name="connsiteX28" fmla="*/ 1385458 w 2684164"/>
              <a:gd name="connsiteY28" fmla="*/ 2197894 h 4340073"/>
              <a:gd name="connsiteX29" fmla="*/ 1374981 w 2684164"/>
              <a:gd name="connsiteY29" fmla="*/ 2152651 h 4340073"/>
              <a:gd name="connsiteX30" fmla="*/ 1369742 w 2684164"/>
              <a:gd name="connsiteY30" fmla="*/ 2052162 h 4340073"/>
              <a:gd name="connsiteX31" fmla="*/ 1384030 w 2684164"/>
              <a:gd name="connsiteY31" fmla="*/ 1982630 h 4340073"/>
              <a:gd name="connsiteX32" fmla="*/ 1315926 w 2684164"/>
              <a:gd name="connsiteY32" fmla="*/ 1917859 h 4340073"/>
              <a:gd name="connsiteX33" fmla="*/ 1282588 w 2684164"/>
              <a:gd name="connsiteY33" fmla="*/ 1912621 h 4340073"/>
              <a:gd name="connsiteX34" fmla="*/ 1184957 w 2684164"/>
              <a:gd name="connsiteY34" fmla="*/ 1853089 h 4340073"/>
              <a:gd name="connsiteX35" fmla="*/ 1126856 w 2684164"/>
              <a:gd name="connsiteY35" fmla="*/ 1863567 h 4340073"/>
              <a:gd name="connsiteX36" fmla="*/ 1074467 w 2684164"/>
              <a:gd name="connsiteY36" fmla="*/ 1897379 h 4340073"/>
              <a:gd name="connsiteX37" fmla="*/ 1025413 w 2684164"/>
              <a:gd name="connsiteY37" fmla="*/ 1923098 h 4340073"/>
              <a:gd name="connsiteX38" fmla="*/ 958738 w 2684164"/>
              <a:gd name="connsiteY38" fmla="*/ 1984058 h 4340073"/>
              <a:gd name="connsiteX39" fmla="*/ 909684 w 2684164"/>
              <a:gd name="connsiteY39" fmla="*/ 1941672 h 4340073"/>
              <a:gd name="connsiteX40" fmla="*/ 854917 w 2684164"/>
              <a:gd name="connsiteY40" fmla="*/ 1915002 h 4340073"/>
              <a:gd name="connsiteX41" fmla="*/ 823960 w 2684164"/>
              <a:gd name="connsiteY41" fmla="*/ 1889284 h 4340073"/>
              <a:gd name="connsiteX42" fmla="*/ 800624 w 2684164"/>
              <a:gd name="connsiteY42" fmla="*/ 1846898 h 4340073"/>
              <a:gd name="connsiteX43" fmla="*/ 814912 w 2684164"/>
              <a:gd name="connsiteY43" fmla="*/ 1789748 h 4340073"/>
              <a:gd name="connsiteX44" fmla="*/ 804433 w 2684164"/>
              <a:gd name="connsiteY44" fmla="*/ 1720215 h 4340073"/>
              <a:gd name="connsiteX45" fmla="*/ 783955 w 2684164"/>
              <a:gd name="connsiteY45" fmla="*/ 1625441 h 4340073"/>
              <a:gd name="connsiteX46" fmla="*/ 760141 w 2684164"/>
              <a:gd name="connsiteY46" fmla="*/ 1635919 h 4340073"/>
              <a:gd name="connsiteX47" fmla="*/ 701563 w 2684164"/>
              <a:gd name="connsiteY47" fmla="*/ 1571626 h 4340073"/>
              <a:gd name="connsiteX48" fmla="*/ 730138 w 2684164"/>
              <a:gd name="connsiteY48" fmla="*/ 1519714 h 4340073"/>
              <a:gd name="connsiteX49" fmla="*/ 777763 w 2684164"/>
              <a:gd name="connsiteY49" fmla="*/ 1455420 h 4340073"/>
              <a:gd name="connsiteX50" fmla="*/ 775858 w 2684164"/>
              <a:gd name="connsiteY50" fmla="*/ 1429227 h 4340073"/>
              <a:gd name="connsiteX51" fmla="*/ 818721 w 2684164"/>
              <a:gd name="connsiteY51" fmla="*/ 1375409 h 4340073"/>
              <a:gd name="connsiteX52" fmla="*/ 826818 w 2684164"/>
              <a:gd name="connsiteY52" fmla="*/ 1282542 h 4340073"/>
              <a:gd name="connsiteX53" fmla="*/ 812529 w 2684164"/>
              <a:gd name="connsiteY53" fmla="*/ 1198721 h 4340073"/>
              <a:gd name="connsiteX54" fmla="*/ 780144 w 2684164"/>
              <a:gd name="connsiteY54" fmla="*/ 1151573 h 4340073"/>
              <a:gd name="connsiteX55" fmla="*/ 761571 w 2684164"/>
              <a:gd name="connsiteY55" fmla="*/ 1070134 h 4340073"/>
              <a:gd name="connsiteX56" fmla="*/ 805387 w 2684164"/>
              <a:gd name="connsiteY56" fmla="*/ 1034892 h 4340073"/>
              <a:gd name="connsiteX57" fmla="*/ 808720 w 2684164"/>
              <a:gd name="connsiteY57" fmla="*/ 976789 h 4340073"/>
              <a:gd name="connsiteX58" fmla="*/ 821102 w 2684164"/>
              <a:gd name="connsiteY58" fmla="*/ 901065 h 4340073"/>
              <a:gd name="connsiteX59" fmla="*/ 830151 w 2684164"/>
              <a:gd name="connsiteY59" fmla="*/ 833914 h 4340073"/>
              <a:gd name="connsiteX60" fmla="*/ 844915 w 2684164"/>
              <a:gd name="connsiteY60" fmla="*/ 795814 h 4340073"/>
              <a:gd name="connsiteX61" fmla="*/ 860154 w 2684164"/>
              <a:gd name="connsiteY61" fmla="*/ 762475 h 4340073"/>
              <a:gd name="connsiteX62" fmla="*/ 833961 w 2684164"/>
              <a:gd name="connsiteY62" fmla="*/ 696754 h 4340073"/>
              <a:gd name="connsiteX63" fmla="*/ 818245 w 2684164"/>
              <a:gd name="connsiteY63" fmla="*/ 573405 h 4340073"/>
              <a:gd name="connsiteX64" fmla="*/ 787764 w 2684164"/>
              <a:gd name="connsiteY64" fmla="*/ 536259 h 4340073"/>
              <a:gd name="connsiteX65" fmla="*/ 770143 w 2684164"/>
              <a:gd name="connsiteY65" fmla="*/ 505777 h 4340073"/>
              <a:gd name="connsiteX66" fmla="*/ 747283 w 2684164"/>
              <a:gd name="connsiteY66" fmla="*/ 430054 h 4340073"/>
              <a:gd name="connsiteX67" fmla="*/ 720137 w 2684164"/>
              <a:gd name="connsiteY67" fmla="*/ 349091 h 4340073"/>
              <a:gd name="connsiteX68" fmla="*/ 732519 w 2684164"/>
              <a:gd name="connsiteY68" fmla="*/ 321469 h 4340073"/>
              <a:gd name="connsiteX69" fmla="*/ 729187 w 2684164"/>
              <a:gd name="connsiteY69" fmla="*/ 256223 h 4340073"/>
              <a:gd name="connsiteX70" fmla="*/ 710137 w 2684164"/>
              <a:gd name="connsiteY70" fmla="*/ 241935 h 4340073"/>
              <a:gd name="connsiteX71" fmla="*/ 702040 w 2684164"/>
              <a:gd name="connsiteY71" fmla="*/ 171451 h 4340073"/>
              <a:gd name="connsiteX72" fmla="*/ 668226 w 2684164"/>
              <a:gd name="connsiteY72" fmla="*/ 120015 h 4340073"/>
              <a:gd name="connsiteX73" fmla="*/ 679180 w 2684164"/>
              <a:gd name="connsiteY73" fmla="*/ 70485 h 4340073"/>
              <a:gd name="connsiteX74" fmla="*/ 650127 w 2684164"/>
              <a:gd name="connsiteY74" fmla="*/ 0 h 4340073"/>
              <a:gd name="connsiteX75" fmla="*/ 605837 w 2684164"/>
              <a:gd name="connsiteY75" fmla="*/ 10001 h 4340073"/>
              <a:gd name="connsiteX76" fmla="*/ 535352 w 2684164"/>
              <a:gd name="connsiteY76" fmla="*/ 85249 h 4340073"/>
              <a:gd name="connsiteX77" fmla="*/ 552497 w 2684164"/>
              <a:gd name="connsiteY77" fmla="*/ 158591 h 4340073"/>
              <a:gd name="connsiteX78" fmla="*/ 545831 w 2684164"/>
              <a:gd name="connsiteY78" fmla="*/ 234792 h 4340073"/>
              <a:gd name="connsiteX79" fmla="*/ 498205 w 2684164"/>
              <a:gd name="connsiteY79" fmla="*/ 313373 h 4340073"/>
              <a:gd name="connsiteX80" fmla="*/ 453913 w 2684164"/>
              <a:gd name="connsiteY80" fmla="*/ 408147 h 4340073"/>
              <a:gd name="connsiteX81" fmla="*/ 361044 w 2684164"/>
              <a:gd name="connsiteY81" fmla="*/ 381476 h 4340073"/>
              <a:gd name="connsiteX82" fmla="*/ 293418 w 2684164"/>
              <a:gd name="connsiteY82" fmla="*/ 441960 h 4340073"/>
              <a:gd name="connsiteX83" fmla="*/ 263413 w 2684164"/>
              <a:gd name="connsiteY83" fmla="*/ 513874 h 4340073"/>
              <a:gd name="connsiteX84" fmla="*/ 314848 w 2684164"/>
              <a:gd name="connsiteY84" fmla="*/ 574834 h 4340073"/>
              <a:gd name="connsiteX85" fmla="*/ 228646 w 2684164"/>
              <a:gd name="connsiteY85" fmla="*/ 711995 h 4340073"/>
              <a:gd name="connsiteX86" fmla="*/ 255318 w 2684164"/>
              <a:gd name="connsiteY86" fmla="*/ 758667 h 4340073"/>
              <a:gd name="connsiteX87" fmla="*/ 241029 w 2684164"/>
              <a:gd name="connsiteY87" fmla="*/ 834390 h 4340073"/>
              <a:gd name="connsiteX88" fmla="*/ 295798 w 2684164"/>
              <a:gd name="connsiteY88" fmla="*/ 849630 h 4340073"/>
              <a:gd name="connsiteX89" fmla="*/ 343899 w 2684164"/>
              <a:gd name="connsiteY89" fmla="*/ 872966 h 4340073"/>
              <a:gd name="connsiteX90" fmla="*/ 317230 w 2684164"/>
              <a:gd name="connsiteY90" fmla="*/ 957263 h 4340073"/>
              <a:gd name="connsiteX91" fmla="*/ 314849 w 2684164"/>
              <a:gd name="connsiteY91" fmla="*/ 1051560 h 4340073"/>
              <a:gd name="connsiteX92" fmla="*/ 231506 w 2684164"/>
              <a:gd name="connsiteY92" fmla="*/ 1096803 h 4340073"/>
              <a:gd name="connsiteX93" fmla="*/ 152447 w 2684164"/>
              <a:gd name="connsiteY93" fmla="*/ 1095376 h 4340073"/>
              <a:gd name="connsiteX94" fmla="*/ 159114 w 2684164"/>
              <a:gd name="connsiteY94" fmla="*/ 1245395 h 4340073"/>
              <a:gd name="connsiteX95" fmla="*/ 221503 w 2684164"/>
              <a:gd name="connsiteY95" fmla="*/ 1283494 h 4340073"/>
              <a:gd name="connsiteX96" fmla="*/ 210073 w 2684164"/>
              <a:gd name="connsiteY96" fmla="*/ 1344454 h 4340073"/>
              <a:gd name="connsiteX97" fmla="*/ 292464 w 2684164"/>
              <a:gd name="connsiteY97" fmla="*/ 1416368 h 4340073"/>
              <a:gd name="connsiteX98" fmla="*/ 272938 w 2684164"/>
              <a:gd name="connsiteY98" fmla="*/ 1466374 h 4340073"/>
              <a:gd name="connsiteX99" fmla="*/ 237219 w 2684164"/>
              <a:gd name="connsiteY99" fmla="*/ 1567339 h 4340073"/>
              <a:gd name="connsiteX100" fmla="*/ 212455 w 2684164"/>
              <a:gd name="connsiteY100" fmla="*/ 1594485 h 4340073"/>
              <a:gd name="connsiteX101" fmla="*/ 152923 w 2684164"/>
              <a:gd name="connsiteY101" fmla="*/ 1602105 h 4340073"/>
              <a:gd name="connsiteX102" fmla="*/ 96249 w 2684164"/>
              <a:gd name="connsiteY102" fmla="*/ 1652111 h 4340073"/>
              <a:gd name="connsiteX103" fmla="*/ 35289 w 2684164"/>
              <a:gd name="connsiteY103" fmla="*/ 1684497 h 4340073"/>
              <a:gd name="connsiteX104" fmla="*/ 11001 w 2684164"/>
              <a:gd name="connsiteY104" fmla="*/ 1750219 h 4340073"/>
              <a:gd name="connsiteX105" fmla="*/ 523 w 2684164"/>
              <a:gd name="connsiteY105" fmla="*/ 1875473 h 4340073"/>
              <a:gd name="connsiteX106" fmla="*/ 29098 w 2684164"/>
              <a:gd name="connsiteY106" fmla="*/ 1938814 h 4340073"/>
              <a:gd name="connsiteX107" fmla="*/ 79104 w 2684164"/>
              <a:gd name="connsiteY107" fmla="*/ 1993107 h 4340073"/>
              <a:gd name="connsiteX108" fmla="*/ 166258 w 2684164"/>
              <a:gd name="connsiteY108" fmla="*/ 2037874 h 4340073"/>
              <a:gd name="connsiteX109" fmla="*/ 241505 w 2684164"/>
              <a:gd name="connsiteY109" fmla="*/ 2100263 h 4340073"/>
              <a:gd name="connsiteX110" fmla="*/ 265318 w 2684164"/>
              <a:gd name="connsiteY110" fmla="*/ 2182654 h 4340073"/>
              <a:gd name="connsiteX111" fmla="*/ 318182 w 2684164"/>
              <a:gd name="connsiteY111" fmla="*/ 2265045 h 4340073"/>
              <a:gd name="connsiteX112" fmla="*/ 443436 w 2684164"/>
              <a:gd name="connsiteY112" fmla="*/ 2258854 h 4340073"/>
              <a:gd name="connsiteX113" fmla="*/ 472010 w 2684164"/>
              <a:gd name="connsiteY113" fmla="*/ 2296954 h 4340073"/>
              <a:gd name="connsiteX114" fmla="*/ 510111 w 2684164"/>
              <a:gd name="connsiteY114" fmla="*/ 2330292 h 4340073"/>
              <a:gd name="connsiteX115" fmla="*/ 541067 w 2684164"/>
              <a:gd name="connsiteY115" fmla="*/ 2318385 h 4340073"/>
              <a:gd name="connsiteX116" fmla="*/ 564403 w 2684164"/>
              <a:gd name="connsiteY116" fmla="*/ 2392680 h 4340073"/>
              <a:gd name="connsiteX117" fmla="*/ 543448 w 2684164"/>
              <a:gd name="connsiteY117" fmla="*/ 2461737 h 4340073"/>
              <a:gd name="connsiteX118" fmla="*/ 497728 w 2684164"/>
              <a:gd name="connsiteY118" fmla="*/ 2511267 h 4340073"/>
              <a:gd name="connsiteX119" fmla="*/ 499633 w 2684164"/>
              <a:gd name="connsiteY119" fmla="*/ 2549843 h 4340073"/>
              <a:gd name="connsiteX120" fmla="*/ 491061 w 2684164"/>
              <a:gd name="connsiteY120" fmla="*/ 2611279 h 4340073"/>
              <a:gd name="connsiteX121" fmla="*/ 524398 w 2684164"/>
              <a:gd name="connsiteY121" fmla="*/ 2648902 h 4340073"/>
              <a:gd name="connsiteX122" fmla="*/ 532018 w 2684164"/>
              <a:gd name="connsiteY122" fmla="*/ 2681764 h 4340073"/>
              <a:gd name="connsiteX123" fmla="*/ 564879 w 2684164"/>
              <a:gd name="connsiteY123" fmla="*/ 2642236 h 4340073"/>
              <a:gd name="connsiteX124" fmla="*/ 598217 w 2684164"/>
              <a:gd name="connsiteY124" fmla="*/ 2584610 h 4340073"/>
              <a:gd name="connsiteX125" fmla="*/ 655366 w 2684164"/>
              <a:gd name="connsiteY125" fmla="*/ 2589848 h 4340073"/>
              <a:gd name="connsiteX126" fmla="*/ 717279 w 2684164"/>
              <a:gd name="connsiteY126" fmla="*/ 2680812 h 4340073"/>
              <a:gd name="connsiteX127" fmla="*/ 755855 w 2684164"/>
              <a:gd name="connsiteY127" fmla="*/ 2739390 h 4340073"/>
              <a:gd name="connsiteX128" fmla="*/ 713945 w 2684164"/>
              <a:gd name="connsiteY128" fmla="*/ 2816067 h 4340073"/>
              <a:gd name="connsiteX129" fmla="*/ 642032 w 2684164"/>
              <a:gd name="connsiteY129" fmla="*/ 2851785 h 4340073"/>
              <a:gd name="connsiteX130" fmla="*/ 592978 w 2684164"/>
              <a:gd name="connsiteY130" fmla="*/ 2914174 h 4340073"/>
              <a:gd name="connsiteX131" fmla="*/ 526779 w 2684164"/>
              <a:gd name="connsiteY131" fmla="*/ 2938462 h 4340073"/>
              <a:gd name="connsiteX132" fmla="*/ 497252 w 2684164"/>
              <a:gd name="connsiteY132" fmla="*/ 2980373 h 4340073"/>
              <a:gd name="connsiteX133" fmla="*/ 527732 w 2684164"/>
              <a:gd name="connsiteY133" fmla="*/ 3081814 h 4340073"/>
              <a:gd name="connsiteX134" fmla="*/ 533923 w 2684164"/>
              <a:gd name="connsiteY134" fmla="*/ 3220403 h 4340073"/>
              <a:gd name="connsiteX135" fmla="*/ 588692 w 2684164"/>
              <a:gd name="connsiteY135" fmla="*/ 3276601 h 4340073"/>
              <a:gd name="connsiteX136" fmla="*/ 614886 w 2684164"/>
              <a:gd name="connsiteY136" fmla="*/ 3342323 h 4340073"/>
              <a:gd name="connsiteX137" fmla="*/ 586311 w 2684164"/>
              <a:gd name="connsiteY137" fmla="*/ 3392329 h 4340073"/>
              <a:gd name="connsiteX138" fmla="*/ 586310 w 2684164"/>
              <a:gd name="connsiteY138" fmla="*/ 3450432 h 4340073"/>
              <a:gd name="connsiteX139" fmla="*/ 562498 w 2684164"/>
              <a:gd name="connsiteY139" fmla="*/ 3493294 h 4340073"/>
              <a:gd name="connsiteX140" fmla="*/ 546781 w 2684164"/>
              <a:gd name="connsiteY140" fmla="*/ 3561398 h 4340073"/>
              <a:gd name="connsiteX141" fmla="*/ 538686 w 2684164"/>
              <a:gd name="connsiteY141" fmla="*/ 3611404 h 4340073"/>
              <a:gd name="connsiteX142" fmla="*/ 519635 w 2684164"/>
              <a:gd name="connsiteY142" fmla="*/ 3654266 h 4340073"/>
              <a:gd name="connsiteX143" fmla="*/ 547258 w 2684164"/>
              <a:gd name="connsiteY143" fmla="*/ 3685223 h 4340073"/>
              <a:gd name="connsiteX144" fmla="*/ 600598 w 2684164"/>
              <a:gd name="connsiteY144" fmla="*/ 3699034 h 4340073"/>
              <a:gd name="connsiteX145" fmla="*/ 659653 w 2684164"/>
              <a:gd name="connsiteY145" fmla="*/ 3678556 h 4340073"/>
              <a:gd name="connsiteX146" fmla="*/ 661558 w 2684164"/>
              <a:gd name="connsiteY146" fmla="*/ 3725703 h 4340073"/>
              <a:gd name="connsiteX147" fmla="*/ 717279 w 2684164"/>
              <a:gd name="connsiteY147" fmla="*/ 3725704 h 4340073"/>
              <a:gd name="connsiteX148" fmla="*/ 781573 w 2684164"/>
              <a:gd name="connsiteY148" fmla="*/ 3743801 h 4340073"/>
              <a:gd name="connsiteX149" fmla="*/ 807767 w 2684164"/>
              <a:gd name="connsiteY149" fmla="*/ 3792379 h 4340073"/>
              <a:gd name="connsiteX150" fmla="*/ 844438 w 2684164"/>
              <a:gd name="connsiteY150" fmla="*/ 3798094 h 4340073"/>
              <a:gd name="connsiteX151" fmla="*/ 872061 w 2684164"/>
              <a:gd name="connsiteY151" fmla="*/ 3815716 h 4340073"/>
              <a:gd name="connsiteX152" fmla="*/ 890158 w 2684164"/>
              <a:gd name="connsiteY152" fmla="*/ 3836194 h 4340073"/>
              <a:gd name="connsiteX153" fmla="*/ 897778 w 2684164"/>
              <a:gd name="connsiteY153" fmla="*/ 3866674 h 4340073"/>
              <a:gd name="connsiteX154" fmla="*/ 913018 w 2684164"/>
              <a:gd name="connsiteY154" fmla="*/ 3889534 h 4340073"/>
              <a:gd name="connsiteX155" fmla="*/ 957309 w 2684164"/>
              <a:gd name="connsiteY155" fmla="*/ 3922872 h 4340073"/>
              <a:gd name="connsiteX156" fmla="*/ 989218 w 2684164"/>
              <a:gd name="connsiteY156" fmla="*/ 3973354 h 4340073"/>
              <a:gd name="connsiteX157" fmla="*/ 1004458 w 2684164"/>
              <a:gd name="connsiteY157" fmla="*/ 3996214 h 4340073"/>
              <a:gd name="connsiteX158" fmla="*/ 1027318 w 2684164"/>
              <a:gd name="connsiteY158" fmla="*/ 4034314 h 4340073"/>
              <a:gd name="connsiteX159" fmla="*/ 1060179 w 2684164"/>
              <a:gd name="connsiteY159" fmla="*/ 4120039 h 4340073"/>
              <a:gd name="connsiteX160" fmla="*/ 1136856 w 2684164"/>
              <a:gd name="connsiteY160" fmla="*/ 4154329 h 4340073"/>
              <a:gd name="connsiteX161" fmla="*/ 1166383 w 2684164"/>
              <a:gd name="connsiteY161" fmla="*/ 4216241 h 4340073"/>
              <a:gd name="connsiteX162" fmla="*/ 1203054 w 2684164"/>
              <a:gd name="connsiteY162" fmla="*/ 4211479 h 4340073"/>
              <a:gd name="connsiteX163" fmla="*/ 1246393 w 2684164"/>
              <a:gd name="connsiteY163" fmla="*/ 4259581 h 4340073"/>
              <a:gd name="connsiteX164" fmla="*/ 1309258 w 2684164"/>
              <a:gd name="connsiteY164" fmla="*/ 4340067 h 4340073"/>
              <a:gd name="connsiteX165" fmla="*/ 1337833 w 2684164"/>
              <a:gd name="connsiteY165" fmla="*/ 4288631 h 4340073"/>
              <a:gd name="connsiteX166" fmla="*/ 1334023 w 2684164"/>
              <a:gd name="connsiteY166" fmla="*/ 4254342 h 4340073"/>
              <a:gd name="connsiteX167" fmla="*/ 1405938 w 2684164"/>
              <a:gd name="connsiteY167" fmla="*/ 4201002 h 4340073"/>
              <a:gd name="connsiteX168" fmla="*/ 1407842 w 2684164"/>
              <a:gd name="connsiteY168" fmla="*/ 4185285 h 4340073"/>
              <a:gd name="connsiteX169" fmla="*/ 1426098 w 2684164"/>
              <a:gd name="connsiteY169" fmla="*/ 4198779 h 4340073"/>
              <a:gd name="connsiteX170" fmla="*/ 1480708 w 2684164"/>
              <a:gd name="connsiteY170" fmla="*/ 4174014 h 4340073"/>
              <a:gd name="connsiteX171" fmla="*/ 1545478 w 2684164"/>
              <a:gd name="connsiteY171" fmla="*/ 4156234 h 4340073"/>
              <a:gd name="connsiteX172" fmla="*/ 1582308 w 2684164"/>
              <a:gd name="connsiteY172" fmla="*/ 4113689 h 4340073"/>
              <a:gd name="connsiteX173" fmla="*/ 1617868 w 2684164"/>
              <a:gd name="connsiteY173" fmla="*/ 4078129 h 4340073"/>
              <a:gd name="connsiteX174" fmla="*/ 1695973 w 2684164"/>
              <a:gd name="connsiteY174" fmla="*/ 4055904 h 4340073"/>
              <a:gd name="connsiteX175" fmla="*/ 1781698 w 2684164"/>
              <a:gd name="connsiteY175" fmla="*/ 4020344 h 4340073"/>
              <a:gd name="connsiteX176" fmla="*/ 1895998 w 2684164"/>
              <a:gd name="connsiteY176" fmla="*/ 3973354 h 4340073"/>
              <a:gd name="connsiteX177" fmla="*/ 1979818 w 2684164"/>
              <a:gd name="connsiteY177" fmla="*/ 3925729 h 4340073"/>
              <a:gd name="connsiteX178" fmla="*/ 2071258 w 2684164"/>
              <a:gd name="connsiteY178" fmla="*/ 3869214 h 4340073"/>
              <a:gd name="connsiteX179" fmla="*/ 2145553 w 2684164"/>
              <a:gd name="connsiteY179" fmla="*/ 3781584 h 4340073"/>
              <a:gd name="connsiteX180" fmla="*/ 2172223 w 2684164"/>
              <a:gd name="connsiteY180" fmla="*/ 3703479 h 4340073"/>
              <a:gd name="connsiteX181" fmla="*/ 2183653 w 2684164"/>
              <a:gd name="connsiteY181" fmla="*/ 3649504 h 4340073"/>
              <a:gd name="connsiteX182" fmla="*/ 2109993 w 2684164"/>
              <a:gd name="connsiteY182" fmla="*/ 3613309 h 4340073"/>
              <a:gd name="connsiteX183" fmla="*/ 2132853 w 2684164"/>
              <a:gd name="connsiteY183" fmla="*/ 3659029 h 4340073"/>
              <a:gd name="connsiteX184" fmla="*/ 2115073 w 2684164"/>
              <a:gd name="connsiteY184" fmla="*/ 3690779 h 4340073"/>
              <a:gd name="connsiteX185" fmla="*/ 2096023 w 2684164"/>
              <a:gd name="connsiteY185" fmla="*/ 3649504 h 4340073"/>
              <a:gd name="connsiteX186" fmla="*/ 2038873 w 2684164"/>
              <a:gd name="connsiteY186" fmla="*/ 3659029 h 4340073"/>
              <a:gd name="connsiteX187" fmla="*/ 2045858 w 2684164"/>
              <a:gd name="connsiteY187" fmla="*/ 3693954 h 4340073"/>
              <a:gd name="connsiteX188" fmla="*/ 2048398 w 2684164"/>
              <a:gd name="connsiteY188" fmla="*/ 3725704 h 4340073"/>
              <a:gd name="connsiteX189" fmla="*/ 2086498 w 2684164"/>
              <a:gd name="connsiteY189" fmla="*/ 3762534 h 4340073"/>
              <a:gd name="connsiteX190" fmla="*/ 2078878 w 2684164"/>
              <a:gd name="connsiteY190" fmla="*/ 3820954 h 4340073"/>
              <a:gd name="connsiteX191" fmla="*/ 2028078 w 2684164"/>
              <a:gd name="connsiteY191" fmla="*/ 3803809 h 4340073"/>
              <a:gd name="connsiteX192" fmla="*/ 2042048 w 2684164"/>
              <a:gd name="connsiteY192" fmla="*/ 3792379 h 4340073"/>
              <a:gd name="connsiteX193" fmla="*/ 2022998 w 2684164"/>
              <a:gd name="connsiteY193" fmla="*/ 3760629 h 4340073"/>
              <a:gd name="connsiteX194" fmla="*/ 2022998 w 2684164"/>
              <a:gd name="connsiteY194" fmla="*/ 3716179 h 4340073"/>
              <a:gd name="connsiteX195" fmla="*/ 1987438 w 2684164"/>
              <a:gd name="connsiteY195" fmla="*/ 3676174 h 4340073"/>
              <a:gd name="connsiteX196" fmla="*/ 2018553 w 2684164"/>
              <a:gd name="connsiteY196" fmla="*/ 3656489 h 4340073"/>
              <a:gd name="connsiteX197" fmla="*/ 1975373 w 2684164"/>
              <a:gd name="connsiteY197" fmla="*/ 3626644 h 4340073"/>
              <a:gd name="connsiteX198" fmla="*/ 2017918 w 2684164"/>
              <a:gd name="connsiteY198" fmla="*/ 3603149 h 4340073"/>
              <a:gd name="connsiteX199" fmla="*/ 2009663 w 2684164"/>
              <a:gd name="connsiteY199" fmla="*/ 3546634 h 4340073"/>
              <a:gd name="connsiteX200" fmla="*/ 2056018 w 2684164"/>
              <a:gd name="connsiteY200" fmla="*/ 3554254 h 4340073"/>
              <a:gd name="connsiteX201" fmla="*/ 2086498 w 2684164"/>
              <a:gd name="connsiteY201" fmla="*/ 3516154 h 4340073"/>
              <a:gd name="connsiteX202" fmla="*/ 2116978 w 2684164"/>
              <a:gd name="connsiteY202" fmla="*/ 3485674 h 4340073"/>
              <a:gd name="connsiteX203" fmla="*/ 2132218 w 2684164"/>
              <a:gd name="connsiteY203" fmla="*/ 3462814 h 4340073"/>
              <a:gd name="connsiteX204" fmla="*/ 2162698 w 2684164"/>
              <a:gd name="connsiteY204" fmla="*/ 3439954 h 4340073"/>
              <a:gd name="connsiteX205" fmla="*/ 2231278 w 2684164"/>
              <a:gd name="connsiteY205" fmla="*/ 3348514 h 4340073"/>
              <a:gd name="connsiteX206" fmla="*/ 2238898 w 2684164"/>
              <a:gd name="connsiteY206" fmla="*/ 3318034 h 4340073"/>
              <a:gd name="connsiteX207" fmla="*/ 2261758 w 2684164"/>
              <a:gd name="connsiteY207" fmla="*/ 3257074 h 4340073"/>
              <a:gd name="connsiteX208" fmla="*/ 2269378 w 2684164"/>
              <a:gd name="connsiteY208" fmla="*/ 3211354 h 4340073"/>
              <a:gd name="connsiteX209" fmla="*/ 2292238 w 2684164"/>
              <a:gd name="connsiteY209" fmla="*/ 3165634 h 4340073"/>
              <a:gd name="connsiteX210" fmla="*/ 2307478 w 2684164"/>
              <a:gd name="connsiteY210" fmla="*/ 3127534 h 4340073"/>
              <a:gd name="connsiteX211" fmla="*/ 2345578 w 2684164"/>
              <a:gd name="connsiteY211" fmla="*/ 3112294 h 4340073"/>
              <a:gd name="connsiteX212" fmla="*/ 2368438 w 2684164"/>
              <a:gd name="connsiteY212" fmla="*/ 3097054 h 4340073"/>
              <a:gd name="connsiteX213" fmla="*/ 2487977 w 2684164"/>
              <a:gd name="connsiteY213" fmla="*/ 3067050 h 4340073"/>
              <a:gd name="connsiteX214" fmla="*/ 2586085 w 2684164"/>
              <a:gd name="connsiteY214" fmla="*/ 3063717 h 4340073"/>
              <a:gd name="connsiteX215" fmla="*/ 2678476 w 2684164"/>
              <a:gd name="connsiteY215" fmla="*/ 3054668 h 4340073"/>
              <a:gd name="connsiteX0" fmla="*/ 2678476 w 2684164"/>
              <a:gd name="connsiteY0" fmla="*/ 3054668 h 4340073"/>
              <a:gd name="connsiteX1" fmla="*/ 2673238 w 2684164"/>
              <a:gd name="connsiteY1" fmla="*/ 3028474 h 4340073"/>
              <a:gd name="connsiteX2" fmla="*/ 2665618 w 2684164"/>
              <a:gd name="connsiteY2" fmla="*/ 2975134 h 4340073"/>
              <a:gd name="connsiteX3" fmla="*/ 2623708 w 2684164"/>
              <a:gd name="connsiteY3" fmla="*/ 2967038 h 4340073"/>
              <a:gd name="connsiteX4" fmla="*/ 2560367 w 2684164"/>
              <a:gd name="connsiteY4" fmla="*/ 2966561 h 4340073"/>
              <a:gd name="connsiteX5" fmla="*/ 2519410 w 2684164"/>
              <a:gd name="connsiteY5" fmla="*/ 2908936 h 4340073"/>
              <a:gd name="connsiteX6" fmla="*/ 2457021 w 2684164"/>
              <a:gd name="connsiteY6" fmla="*/ 2905601 h 4340073"/>
              <a:gd name="connsiteX7" fmla="*/ 2410349 w 2684164"/>
              <a:gd name="connsiteY7" fmla="*/ 2889885 h 4340073"/>
              <a:gd name="connsiteX8" fmla="*/ 2376058 w 2684164"/>
              <a:gd name="connsiteY8" fmla="*/ 2876074 h 4340073"/>
              <a:gd name="connsiteX9" fmla="*/ 2347960 w 2684164"/>
              <a:gd name="connsiteY9" fmla="*/ 2856071 h 4340073"/>
              <a:gd name="connsiteX10" fmla="*/ 2293190 w 2684164"/>
              <a:gd name="connsiteY10" fmla="*/ 2824163 h 4340073"/>
              <a:gd name="connsiteX11" fmla="*/ 2218895 w 2684164"/>
              <a:gd name="connsiteY11" fmla="*/ 2864167 h 4340073"/>
              <a:gd name="connsiteX12" fmla="*/ 2178414 w 2684164"/>
              <a:gd name="connsiteY12" fmla="*/ 2825116 h 4340073"/>
              <a:gd name="connsiteX13" fmla="*/ 2143172 w 2684164"/>
              <a:gd name="connsiteY13" fmla="*/ 2746058 h 4340073"/>
              <a:gd name="connsiteX14" fmla="*/ 2123646 w 2684164"/>
              <a:gd name="connsiteY14" fmla="*/ 2684621 h 4340073"/>
              <a:gd name="connsiteX15" fmla="*/ 2105549 w 2684164"/>
              <a:gd name="connsiteY15" fmla="*/ 2649379 h 4340073"/>
              <a:gd name="connsiteX16" fmla="*/ 2104119 w 2684164"/>
              <a:gd name="connsiteY16" fmla="*/ 2600801 h 4340073"/>
              <a:gd name="connsiteX17" fmla="*/ 2026490 w 2684164"/>
              <a:gd name="connsiteY17" fmla="*/ 2686051 h 4340073"/>
              <a:gd name="connsiteX18" fmla="*/ 1959340 w 2684164"/>
              <a:gd name="connsiteY18" fmla="*/ 2754154 h 4340073"/>
              <a:gd name="connsiteX19" fmla="*/ 1912191 w 2684164"/>
              <a:gd name="connsiteY19" fmla="*/ 2713196 h 4340073"/>
              <a:gd name="connsiteX20" fmla="*/ 1775507 w 2684164"/>
              <a:gd name="connsiteY20" fmla="*/ 2699862 h 4340073"/>
              <a:gd name="connsiteX21" fmla="*/ 1677399 w 2684164"/>
              <a:gd name="connsiteY21" fmla="*/ 2689860 h 4340073"/>
              <a:gd name="connsiteX22" fmla="*/ 1606915 w 2684164"/>
              <a:gd name="connsiteY22" fmla="*/ 2582229 h 4340073"/>
              <a:gd name="connsiteX23" fmla="*/ 1542145 w 2684164"/>
              <a:gd name="connsiteY23" fmla="*/ 2584133 h 4340073"/>
              <a:gd name="connsiteX24" fmla="*/ 1517379 w 2684164"/>
              <a:gd name="connsiteY24" fmla="*/ 2563654 h 4340073"/>
              <a:gd name="connsiteX25" fmla="*/ 1469278 w 2684164"/>
              <a:gd name="connsiteY25" fmla="*/ 2381726 h 4340073"/>
              <a:gd name="connsiteX26" fmla="*/ 1438798 w 2684164"/>
              <a:gd name="connsiteY26" fmla="*/ 2289334 h 4340073"/>
              <a:gd name="connsiteX27" fmla="*/ 1400698 w 2684164"/>
              <a:gd name="connsiteY27" fmla="*/ 2220754 h 4340073"/>
              <a:gd name="connsiteX28" fmla="*/ 1385458 w 2684164"/>
              <a:gd name="connsiteY28" fmla="*/ 2197894 h 4340073"/>
              <a:gd name="connsiteX29" fmla="*/ 1374981 w 2684164"/>
              <a:gd name="connsiteY29" fmla="*/ 2152651 h 4340073"/>
              <a:gd name="connsiteX30" fmla="*/ 1369742 w 2684164"/>
              <a:gd name="connsiteY30" fmla="*/ 2052162 h 4340073"/>
              <a:gd name="connsiteX31" fmla="*/ 1384030 w 2684164"/>
              <a:gd name="connsiteY31" fmla="*/ 1982630 h 4340073"/>
              <a:gd name="connsiteX32" fmla="*/ 1315926 w 2684164"/>
              <a:gd name="connsiteY32" fmla="*/ 1917859 h 4340073"/>
              <a:gd name="connsiteX33" fmla="*/ 1282588 w 2684164"/>
              <a:gd name="connsiteY33" fmla="*/ 1912621 h 4340073"/>
              <a:gd name="connsiteX34" fmla="*/ 1184957 w 2684164"/>
              <a:gd name="connsiteY34" fmla="*/ 1853089 h 4340073"/>
              <a:gd name="connsiteX35" fmla="*/ 1126856 w 2684164"/>
              <a:gd name="connsiteY35" fmla="*/ 1863567 h 4340073"/>
              <a:gd name="connsiteX36" fmla="*/ 1074467 w 2684164"/>
              <a:gd name="connsiteY36" fmla="*/ 1897379 h 4340073"/>
              <a:gd name="connsiteX37" fmla="*/ 1025413 w 2684164"/>
              <a:gd name="connsiteY37" fmla="*/ 1923098 h 4340073"/>
              <a:gd name="connsiteX38" fmla="*/ 958738 w 2684164"/>
              <a:gd name="connsiteY38" fmla="*/ 1984058 h 4340073"/>
              <a:gd name="connsiteX39" fmla="*/ 909684 w 2684164"/>
              <a:gd name="connsiteY39" fmla="*/ 1941672 h 4340073"/>
              <a:gd name="connsiteX40" fmla="*/ 854917 w 2684164"/>
              <a:gd name="connsiteY40" fmla="*/ 1915002 h 4340073"/>
              <a:gd name="connsiteX41" fmla="*/ 823960 w 2684164"/>
              <a:gd name="connsiteY41" fmla="*/ 1889284 h 4340073"/>
              <a:gd name="connsiteX42" fmla="*/ 800624 w 2684164"/>
              <a:gd name="connsiteY42" fmla="*/ 1846898 h 4340073"/>
              <a:gd name="connsiteX43" fmla="*/ 814912 w 2684164"/>
              <a:gd name="connsiteY43" fmla="*/ 1789748 h 4340073"/>
              <a:gd name="connsiteX44" fmla="*/ 804433 w 2684164"/>
              <a:gd name="connsiteY44" fmla="*/ 1720215 h 4340073"/>
              <a:gd name="connsiteX45" fmla="*/ 783955 w 2684164"/>
              <a:gd name="connsiteY45" fmla="*/ 1625441 h 4340073"/>
              <a:gd name="connsiteX46" fmla="*/ 760141 w 2684164"/>
              <a:gd name="connsiteY46" fmla="*/ 1635919 h 4340073"/>
              <a:gd name="connsiteX47" fmla="*/ 701563 w 2684164"/>
              <a:gd name="connsiteY47" fmla="*/ 1571626 h 4340073"/>
              <a:gd name="connsiteX48" fmla="*/ 730138 w 2684164"/>
              <a:gd name="connsiteY48" fmla="*/ 1519714 h 4340073"/>
              <a:gd name="connsiteX49" fmla="*/ 777763 w 2684164"/>
              <a:gd name="connsiteY49" fmla="*/ 1455420 h 4340073"/>
              <a:gd name="connsiteX50" fmla="*/ 775858 w 2684164"/>
              <a:gd name="connsiteY50" fmla="*/ 1429227 h 4340073"/>
              <a:gd name="connsiteX51" fmla="*/ 818721 w 2684164"/>
              <a:gd name="connsiteY51" fmla="*/ 1375409 h 4340073"/>
              <a:gd name="connsiteX52" fmla="*/ 826818 w 2684164"/>
              <a:gd name="connsiteY52" fmla="*/ 1282542 h 4340073"/>
              <a:gd name="connsiteX53" fmla="*/ 812529 w 2684164"/>
              <a:gd name="connsiteY53" fmla="*/ 1198721 h 4340073"/>
              <a:gd name="connsiteX54" fmla="*/ 780144 w 2684164"/>
              <a:gd name="connsiteY54" fmla="*/ 1151573 h 4340073"/>
              <a:gd name="connsiteX55" fmla="*/ 761571 w 2684164"/>
              <a:gd name="connsiteY55" fmla="*/ 1070134 h 4340073"/>
              <a:gd name="connsiteX56" fmla="*/ 805387 w 2684164"/>
              <a:gd name="connsiteY56" fmla="*/ 1034892 h 4340073"/>
              <a:gd name="connsiteX57" fmla="*/ 808720 w 2684164"/>
              <a:gd name="connsiteY57" fmla="*/ 976789 h 4340073"/>
              <a:gd name="connsiteX58" fmla="*/ 821102 w 2684164"/>
              <a:gd name="connsiteY58" fmla="*/ 901065 h 4340073"/>
              <a:gd name="connsiteX59" fmla="*/ 830151 w 2684164"/>
              <a:gd name="connsiteY59" fmla="*/ 833914 h 4340073"/>
              <a:gd name="connsiteX60" fmla="*/ 844915 w 2684164"/>
              <a:gd name="connsiteY60" fmla="*/ 795814 h 4340073"/>
              <a:gd name="connsiteX61" fmla="*/ 860154 w 2684164"/>
              <a:gd name="connsiteY61" fmla="*/ 762475 h 4340073"/>
              <a:gd name="connsiteX62" fmla="*/ 833961 w 2684164"/>
              <a:gd name="connsiteY62" fmla="*/ 696754 h 4340073"/>
              <a:gd name="connsiteX63" fmla="*/ 818245 w 2684164"/>
              <a:gd name="connsiteY63" fmla="*/ 573405 h 4340073"/>
              <a:gd name="connsiteX64" fmla="*/ 787764 w 2684164"/>
              <a:gd name="connsiteY64" fmla="*/ 536259 h 4340073"/>
              <a:gd name="connsiteX65" fmla="*/ 770143 w 2684164"/>
              <a:gd name="connsiteY65" fmla="*/ 505777 h 4340073"/>
              <a:gd name="connsiteX66" fmla="*/ 747283 w 2684164"/>
              <a:gd name="connsiteY66" fmla="*/ 430054 h 4340073"/>
              <a:gd name="connsiteX67" fmla="*/ 720137 w 2684164"/>
              <a:gd name="connsiteY67" fmla="*/ 349091 h 4340073"/>
              <a:gd name="connsiteX68" fmla="*/ 732519 w 2684164"/>
              <a:gd name="connsiteY68" fmla="*/ 321469 h 4340073"/>
              <a:gd name="connsiteX69" fmla="*/ 729187 w 2684164"/>
              <a:gd name="connsiteY69" fmla="*/ 256223 h 4340073"/>
              <a:gd name="connsiteX70" fmla="*/ 710137 w 2684164"/>
              <a:gd name="connsiteY70" fmla="*/ 241935 h 4340073"/>
              <a:gd name="connsiteX71" fmla="*/ 702040 w 2684164"/>
              <a:gd name="connsiteY71" fmla="*/ 171451 h 4340073"/>
              <a:gd name="connsiteX72" fmla="*/ 668226 w 2684164"/>
              <a:gd name="connsiteY72" fmla="*/ 120015 h 4340073"/>
              <a:gd name="connsiteX73" fmla="*/ 679180 w 2684164"/>
              <a:gd name="connsiteY73" fmla="*/ 70485 h 4340073"/>
              <a:gd name="connsiteX74" fmla="*/ 650127 w 2684164"/>
              <a:gd name="connsiteY74" fmla="*/ 0 h 4340073"/>
              <a:gd name="connsiteX75" fmla="*/ 605837 w 2684164"/>
              <a:gd name="connsiteY75" fmla="*/ 10001 h 4340073"/>
              <a:gd name="connsiteX76" fmla="*/ 535352 w 2684164"/>
              <a:gd name="connsiteY76" fmla="*/ 85249 h 4340073"/>
              <a:gd name="connsiteX77" fmla="*/ 552497 w 2684164"/>
              <a:gd name="connsiteY77" fmla="*/ 158591 h 4340073"/>
              <a:gd name="connsiteX78" fmla="*/ 545831 w 2684164"/>
              <a:gd name="connsiteY78" fmla="*/ 234792 h 4340073"/>
              <a:gd name="connsiteX79" fmla="*/ 498205 w 2684164"/>
              <a:gd name="connsiteY79" fmla="*/ 313373 h 4340073"/>
              <a:gd name="connsiteX80" fmla="*/ 453913 w 2684164"/>
              <a:gd name="connsiteY80" fmla="*/ 408147 h 4340073"/>
              <a:gd name="connsiteX81" fmla="*/ 361044 w 2684164"/>
              <a:gd name="connsiteY81" fmla="*/ 381476 h 4340073"/>
              <a:gd name="connsiteX82" fmla="*/ 293418 w 2684164"/>
              <a:gd name="connsiteY82" fmla="*/ 441960 h 4340073"/>
              <a:gd name="connsiteX83" fmla="*/ 263413 w 2684164"/>
              <a:gd name="connsiteY83" fmla="*/ 513874 h 4340073"/>
              <a:gd name="connsiteX84" fmla="*/ 314848 w 2684164"/>
              <a:gd name="connsiteY84" fmla="*/ 574834 h 4340073"/>
              <a:gd name="connsiteX85" fmla="*/ 228646 w 2684164"/>
              <a:gd name="connsiteY85" fmla="*/ 711995 h 4340073"/>
              <a:gd name="connsiteX86" fmla="*/ 255318 w 2684164"/>
              <a:gd name="connsiteY86" fmla="*/ 758667 h 4340073"/>
              <a:gd name="connsiteX87" fmla="*/ 241029 w 2684164"/>
              <a:gd name="connsiteY87" fmla="*/ 834390 h 4340073"/>
              <a:gd name="connsiteX88" fmla="*/ 295798 w 2684164"/>
              <a:gd name="connsiteY88" fmla="*/ 849630 h 4340073"/>
              <a:gd name="connsiteX89" fmla="*/ 343899 w 2684164"/>
              <a:gd name="connsiteY89" fmla="*/ 872966 h 4340073"/>
              <a:gd name="connsiteX90" fmla="*/ 317230 w 2684164"/>
              <a:gd name="connsiteY90" fmla="*/ 957263 h 4340073"/>
              <a:gd name="connsiteX91" fmla="*/ 314849 w 2684164"/>
              <a:gd name="connsiteY91" fmla="*/ 1051560 h 4340073"/>
              <a:gd name="connsiteX92" fmla="*/ 231506 w 2684164"/>
              <a:gd name="connsiteY92" fmla="*/ 1096803 h 4340073"/>
              <a:gd name="connsiteX93" fmla="*/ 152447 w 2684164"/>
              <a:gd name="connsiteY93" fmla="*/ 1095376 h 4340073"/>
              <a:gd name="connsiteX94" fmla="*/ 159114 w 2684164"/>
              <a:gd name="connsiteY94" fmla="*/ 1245395 h 4340073"/>
              <a:gd name="connsiteX95" fmla="*/ 221503 w 2684164"/>
              <a:gd name="connsiteY95" fmla="*/ 1283494 h 4340073"/>
              <a:gd name="connsiteX96" fmla="*/ 210073 w 2684164"/>
              <a:gd name="connsiteY96" fmla="*/ 1344454 h 4340073"/>
              <a:gd name="connsiteX97" fmla="*/ 292464 w 2684164"/>
              <a:gd name="connsiteY97" fmla="*/ 1416368 h 4340073"/>
              <a:gd name="connsiteX98" fmla="*/ 272938 w 2684164"/>
              <a:gd name="connsiteY98" fmla="*/ 1466374 h 4340073"/>
              <a:gd name="connsiteX99" fmla="*/ 237219 w 2684164"/>
              <a:gd name="connsiteY99" fmla="*/ 1567339 h 4340073"/>
              <a:gd name="connsiteX100" fmla="*/ 212455 w 2684164"/>
              <a:gd name="connsiteY100" fmla="*/ 1594485 h 4340073"/>
              <a:gd name="connsiteX101" fmla="*/ 152923 w 2684164"/>
              <a:gd name="connsiteY101" fmla="*/ 1602105 h 4340073"/>
              <a:gd name="connsiteX102" fmla="*/ 96249 w 2684164"/>
              <a:gd name="connsiteY102" fmla="*/ 1652111 h 4340073"/>
              <a:gd name="connsiteX103" fmla="*/ 35289 w 2684164"/>
              <a:gd name="connsiteY103" fmla="*/ 1684497 h 4340073"/>
              <a:gd name="connsiteX104" fmla="*/ 11001 w 2684164"/>
              <a:gd name="connsiteY104" fmla="*/ 1750219 h 4340073"/>
              <a:gd name="connsiteX105" fmla="*/ 523 w 2684164"/>
              <a:gd name="connsiteY105" fmla="*/ 1875473 h 4340073"/>
              <a:gd name="connsiteX106" fmla="*/ 29098 w 2684164"/>
              <a:gd name="connsiteY106" fmla="*/ 1938814 h 4340073"/>
              <a:gd name="connsiteX107" fmla="*/ 79104 w 2684164"/>
              <a:gd name="connsiteY107" fmla="*/ 1993107 h 4340073"/>
              <a:gd name="connsiteX108" fmla="*/ 166258 w 2684164"/>
              <a:gd name="connsiteY108" fmla="*/ 2037874 h 4340073"/>
              <a:gd name="connsiteX109" fmla="*/ 241505 w 2684164"/>
              <a:gd name="connsiteY109" fmla="*/ 2100263 h 4340073"/>
              <a:gd name="connsiteX110" fmla="*/ 265318 w 2684164"/>
              <a:gd name="connsiteY110" fmla="*/ 2182654 h 4340073"/>
              <a:gd name="connsiteX111" fmla="*/ 318182 w 2684164"/>
              <a:gd name="connsiteY111" fmla="*/ 2265045 h 4340073"/>
              <a:gd name="connsiteX112" fmla="*/ 443436 w 2684164"/>
              <a:gd name="connsiteY112" fmla="*/ 2258854 h 4340073"/>
              <a:gd name="connsiteX113" fmla="*/ 472010 w 2684164"/>
              <a:gd name="connsiteY113" fmla="*/ 2296954 h 4340073"/>
              <a:gd name="connsiteX114" fmla="*/ 510111 w 2684164"/>
              <a:gd name="connsiteY114" fmla="*/ 2330292 h 4340073"/>
              <a:gd name="connsiteX115" fmla="*/ 541067 w 2684164"/>
              <a:gd name="connsiteY115" fmla="*/ 2318385 h 4340073"/>
              <a:gd name="connsiteX116" fmla="*/ 564403 w 2684164"/>
              <a:gd name="connsiteY116" fmla="*/ 2392680 h 4340073"/>
              <a:gd name="connsiteX117" fmla="*/ 543448 w 2684164"/>
              <a:gd name="connsiteY117" fmla="*/ 2461737 h 4340073"/>
              <a:gd name="connsiteX118" fmla="*/ 497728 w 2684164"/>
              <a:gd name="connsiteY118" fmla="*/ 2511267 h 4340073"/>
              <a:gd name="connsiteX119" fmla="*/ 499633 w 2684164"/>
              <a:gd name="connsiteY119" fmla="*/ 2549843 h 4340073"/>
              <a:gd name="connsiteX120" fmla="*/ 491061 w 2684164"/>
              <a:gd name="connsiteY120" fmla="*/ 2611279 h 4340073"/>
              <a:gd name="connsiteX121" fmla="*/ 524398 w 2684164"/>
              <a:gd name="connsiteY121" fmla="*/ 2648902 h 4340073"/>
              <a:gd name="connsiteX122" fmla="*/ 532018 w 2684164"/>
              <a:gd name="connsiteY122" fmla="*/ 2681764 h 4340073"/>
              <a:gd name="connsiteX123" fmla="*/ 564879 w 2684164"/>
              <a:gd name="connsiteY123" fmla="*/ 2642236 h 4340073"/>
              <a:gd name="connsiteX124" fmla="*/ 598217 w 2684164"/>
              <a:gd name="connsiteY124" fmla="*/ 2584610 h 4340073"/>
              <a:gd name="connsiteX125" fmla="*/ 655366 w 2684164"/>
              <a:gd name="connsiteY125" fmla="*/ 2589848 h 4340073"/>
              <a:gd name="connsiteX126" fmla="*/ 717279 w 2684164"/>
              <a:gd name="connsiteY126" fmla="*/ 2680812 h 4340073"/>
              <a:gd name="connsiteX127" fmla="*/ 755855 w 2684164"/>
              <a:gd name="connsiteY127" fmla="*/ 2739390 h 4340073"/>
              <a:gd name="connsiteX128" fmla="*/ 713945 w 2684164"/>
              <a:gd name="connsiteY128" fmla="*/ 2816067 h 4340073"/>
              <a:gd name="connsiteX129" fmla="*/ 642032 w 2684164"/>
              <a:gd name="connsiteY129" fmla="*/ 2851785 h 4340073"/>
              <a:gd name="connsiteX130" fmla="*/ 592978 w 2684164"/>
              <a:gd name="connsiteY130" fmla="*/ 2914174 h 4340073"/>
              <a:gd name="connsiteX131" fmla="*/ 526779 w 2684164"/>
              <a:gd name="connsiteY131" fmla="*/ 2938462 h 4340073"/>
              <a:gd name="connsiteX132" fmla="*/ 497252 w 2684164"/>
              <a:gd name="connsiteY132" fmla="*/ 2980373 h 4340073"/>
              <a:gd name="connsiteX133" fmla="*/ 527732 w 2684164"/>
              <a:gd name="connsiteY133" fmla="*/ 3081814 h 4340073"/>
              <a:gd name="connsiteX134" fmla="*/ 533923 w 2684164"/>
              <a:gd name="connsiteY134" fmla="*/ 3220403 h 4340073"/>
              <a:gd name="connsiteX135" fmla="*/ 588692 w 2684164"/>
              <a:gd name="connsiteY135" fmla="*/ 3276601 h 4340073"/>
              <a:gd name="connsiteX136" fmla="*/ 614886 w 2684164"/>
              <a:gd name="connsiteY136" fmla="*/ 3342323 h 4340073"/>
              <a:gd name="connsiteX137" fmla="*/ 586311 w 2684164"/>
              <a:gd name="connsiteY137" fmla="*/ 3392329 h 4340073"/>
              <a:gd name="connsiteX138" fmla="*/ 586310 w 2684164"/>
              <a:gd name="connsiteY138" fmla="*/ 3450432 h 4340073"/>
              <a:gd name="connsiteX139" fmla="*/ 562498 w 2684164"/>
              <a:gd name="connsiteY139" fmla="*/ 3493294 h 4340073"/>
              <a:gd name="connsiteX140" fmla="*/ 546781 w 2684164"/>
              <a:gd name="connsiteY140" fmla="*/ 3561398 h 4340073"/>
              <a:gd name="connsiteX141" fmla="*/ 538686 w 2684164"/>
              <a:gd name="connsiteY141" fmla="*/ 3611404 h 4340073"/>
              <a:gd name="connsiteX142" fmla="*/ 519635 w 2684164"/>
              <a:gd name="connsiteY142" fmla="*/ 3654266 h 4340073"/>
              <a:gd name="connsiteX143" fmla="*/ 547258 w 2684164"/>
              <a:gd name="connsiteY143" fmla="*/ 3685223 h 4340073"/>
              <a:gd name="connsiteX144" fmla="*/ 600598 w 2684164"/>
              <a:gd name="connsiteY144" fmla="*/ 3699034 h 4340073"/>
              <a:gd name="connsiteX145" fmla="*/ 659653 w 2684164"/>
              <a:gd name="connsiteY145" fmla="*/ 3678556 h 4340073"/>
              <a:gd name="connsiteX146" fmla="*/ 661558 w 2684164"/>
              <a:gd name="connsiteY146" fmla="*/ 3725703 h 4340073"/>
              <a:gd name="connsiteX147" fmla="*/ 717279 w 2684164"/>
              <a:gd name="connsiteY147" fmla="*/ 3725704 h 4340073"/>
              <a:gd name="connsiteX148" fmla="*/ 781573 w 2684164"/>
              <a:gd name="connsiteY148" fmla="*/ 3743801 h 4340073"/>
              <a:gd name="connsiteX149" fmla="*/ 807767 w 2684164"/>
              <a:gd name="connsiteY149" fmla="*/ 3792379 h 4340073"/>
              <a:gd name="connsiteX150" fmla="*/ 844438 w 2684164"/>
              <a:gd name="connsiteY150" fmla="*/ 3798094 h 4340073"/>
              <a:gd name="connsiteX151" fmla="*/ 872061 w 2684164"/>
              <a:gd name="connsiteY151" fmla="*/ 3815716 h 4340073"/>
              <a:gd name="connsiteX152" fmla="*/ 890158 w 2684164"/>
              <a:gd name="connsiteY152" fmla="*/ 3836194 h 4340073"/>
              <a:gd name="connsiteX153" fmla="*/ 897778 w 2684164"/>
              <a:gd name="connsiteY153" fmla="*/ 3866674 h 4340073"/>
              <a:gd name="connsiteX154" fmla="*/ 913018 w 2684164"/>
              <a:gd name="connsiteY154" fmla="*/ 3889534 h 4340073"/>
              <a:gd name="connsiteX155" fmla="*/ 957309 w 2684164"/>
              <a:gd name="connsiteY155" fmla="*/ 3922872 h 4340073"/>
              <a:gd name="connsiteX156" fmla="*/ 989218 w 2684164"/>
              <a:gd name="connsiteY156" fmla="*/ 3973354 h 4340073"/>
              <a:gd name="connsiteX157" fmla="*/ 1004458 w 2684164"/>
              <a:gd name="connsiteY157" fmla="*/ 3996214 h 4340073"/>
              <a:gd name="connsiteX158" fmla="*/ 1027318 w 2684164"/>
              <a:gd name="connsiteY158" fmla="*/ 4034314 h 4340073"/>
              <a:gd name="connsiteX159" fmla="*/ 1060179 w 2684164"/>
              <a:gd name="connsiteY159" fmla="*/ 4120039 h 4340073"/>
              <a:gd name="connsiteX160" fmla="*/ 1136856 w 2684164"/>
              <a:gd name="connsiteY160" fmla="*/ 4154329 h 4340073"/>
              <a:gd name="connsiteX161" fmla="*/ 1166383 w 2684164"/>
              <a:gd name="connsiteY161" fmla="*/ 4216241 h 4340073"/>
              <a:gd name="connsiteX162" fmla="*/ 1203054 w 2684164"/>
              <a:gd name="connsiteY162" fmla="*/ 4211479 h 4340073"/>
              <a:gd name="connsiteX163" fmla="*/ 1246393 w 2684164"/>
              <a:gd name="connsiteY163" fmla="*/ 4259581 h 4340073"/>
              <a:gd name="connsiteX164" fmla="*/ 1309258 w 2684164"/>
              <a:gd name="connsiteY164" fmla="*/ 4340067 h 4340073"/>
              <a:gd name="connsiteX165" fmla="*/ 1337833 w 2684164"/>
              <a:gd name="connsiteY165" fmla="*/ 4288631 h 4340073"/>
              <a:gd name="connsiteX166" fmla="*/ 1334023 w 2684164"/>
              <a:gd name="connsiteY166" fmla="*/ 4254342 h 4340073"/>
              <a:gd name="connsiteX167" fmla="*/ 1405938 w 2684164"/>
              <a:gd name="connsiteY167" fmla="*/ 4201002 h 4340073"/>
              <a:gd name="connsiteX168" fmla="*/ 1407842 w 2684164"/>
              <a:gd name="connsiteY168" fmla="*/ 4185285 h 4340073"/>
              <a:gd name="connsiteX169" fmla="*/ 1426098 w 2684164"/>
              <a:gd name="connsiteY169" fmla="*/ 4198779 h 4340073"/>
              <a:gd name="connsiteX170" fmla="*/ 1480708 w 2684164"/>
              <a:gd name="connsiteY170" fmla="*/ 4174014 h 4340073"/>
              <a:gd name="connsiteX171" fmla="*/ 1545478 w 2684164"/>
              <a:gd name="connsiteY171" fmla="*/ 4156234 h 4340073"/>
              <a:gd name="connsiteX172" fmla="*/ 1582308 w 2684164"/>
              <a:gd name="connsiteY172" fmla="*/ 4113689 h 4340073"/>
              <a:gd name="connsiteX173" fmla="*/ 1617868 w 2684164"/>
              <a:gd name="connsiteY173" fmla="*/ 4078129 h 4340073"/>
              <a:gd name="connsiteX174" fmla="*/ 1695973 w 2684164"/>
              <a:gd name="connsiteY174" fmla="*/ 4055904 h 4340073"/>
              <a:gd name="connsiteX175" fmla="*/ 1781698 w 2684164"/>
              <a:gd name="connsiteY175" fmla="*/ 4020344 h 4340073"/>
              <a:gd name="connsiteX176" fmla="*/ 1895998 w 2684164"/>
              <a:gd name="connsiteY176" fmla="*/ 3973354 h 4340073"/>
              <a:gd name="connsiteX177" fmla="*/ 1979818 w 2684164"/>
              <a:gd name="connsiteY177" fmla="*/ 3925729 h 4340073"/>
              <a:gd name="connsiteX178" fmla="*/ 2071258 w 2684164"/>
              <a:gd name="connsiteY178" fmla="*/ 3869214 h 4340073"/>
              <a:gd name="connsiteX179" fmla="*/ 2145553 w 2684164"/>
              <a:gd name="connsiteY179" fmla="*/ 3781584 h 4340073"/>
              <a:gd name="connsiteX180" fmla="*/ 2172223 w 2684164"/>
              <a:gd name="connsiteY180" fmla="*/ 3703479 h 4340073"/>
              <a:gd name="connsiteX181" fmla="*/ 2183653 w 2684164"/>
              <a:gd name="connsiteY181" fmla="*/ 3649504 h 4340073"/>
              <a:gd name="connsiteX182" fmla="*/ 2109993 w 2684164"/>
              <a:gd name="connsiteY182" fmla="*/ 3613309 h 4340073"/>
              <a:gd name="connsiteX183" fmla="*/ 2132853 w 2684164"/>
              <a:gd name="connsiteY183" fmla="*/ 3659029 h 4340073"/>
              <a:gd name="connsiteX184" fmla="*/ 2115073 w 2684164"/>
              <a:gd name="connsiteY184" fmla="*/ 3690779 h 4340073"/>
              <a:gd name="connsiteX185" fmla="*/ 2096023 w 2684164"/>
              <a:gd name="connsiteY185" fmla="*/ 3649504 h 4340073"/>
              <a:gd name="connsiteX186" fmla="*/ 2038873 w 2684164"/>
              <a:gd name="connsiteY186" fmla="*/ 3659029 h 4340073"/>
              <a:gd name="connsiteX187" fmla="*/ 2045858 w 2684164"/>
              <a:gd name="connsiteY187" fmla="*/ 3693954 h 4340073"/>
              <a:gd name="connsiteX188" fmla="*/ 2048398 w 2684164"/>
              <a:gd name="connsiteY188" fmla="*/ 3725704 h 4340073"/>
              <a:gd name="connsiteX189" fmla="*/ 2086498 w 2684164"/>
              <a:gd name="connsiteY189" fmla="*/ 3762534 h 4340073"/>
              <a:gd name="connsiteX190" fmla="*/ 2078878 w 2684164"/>
              <a:gd name="connsiteY190" fmla="*/ 3820954 h 4340073"/>
              <a:gd name="connsiteX191" fmla="*/ 2028078 w 2684164"/>
              <a:gd name="connsiteY191" fmla="*/ 3803809 h 4340073"/>
              <a:gd name="connsiteX192" fmla="*/ 2042048 w 2684164"/>
              <a:gd name="connsiteY192" fmla="*/ 3792379 h 4340073"/>
              <a:gd name="connsiteX193" fmla="*/ 2022998 w 2684164"/>
              <a:gd name="connsiteY193" fmla="*/ 3760629 h 4340073"/>
              <a:gd name="connsiteX194" fmla="*/ 2022998 w 2684164"/>
              <a:gd name="connsiteY194" fmla="*/ 3716179 h 4340073"/>
              <a:gd name="connsiteX195" fmla="*/ 1987438 w 2684164"/>
              <a:gd name="connsiteY195" fmla="*/ 3676174 h 4340073"/>
              <a:gd name="connsiteX196" fmla="*/ 2018553 w 2684164"/>
              <a:gd name="connsiteY196" fmla="*/ 3656489 h 4340073"/>
              <a:gd name="connsiteX197" fmla="*/ 1975373 w 2684164"/>
              <a:gd name="connsiteY197" fmla="*/ 3626644 h 4340073"/>
              <a:gd name="connsiteX198" fmla="*/ 2017918 w 2684164"/>
              <a:gd name="connsiteY198" fmla="*/ 3603149 h 4340073"/>
              <a:gd name="connsiteX199" fmla="*/ 2009663 w 2684164"/>
              <a:gd name="connsiteY199" fmla="*/ 3546634 h 4340073"/>
              <a:gd name="connsiteX200" fmla="*/ 2040143 w 2684164"/>
              <a:gd name="connsiteY200" fmla="*/ 3532029 h 4340073"/>
              <a:gd name="connsiteX201" fmla="*/ 2086498 w 2684164"/>
              <a:gd name="connsiteY201" fmla="*/ 3516154 h 4340073"/>
              <a:gd name="connsiteX202" fmla="*/ 2116978 w 2684164"/>
              <a:gd name="connsiteY202" fmla="*/ 3485674 h 4340073"/>
              <a:gd name="connsiteX203" fmla="*/ 2132218 w 2684164"/>
              <a:gd name="connsiteY203" fmla="*/ 3462814 h 4340073"/>
              <a:gd name="connsiteX204" fmla="*/ 2162698 w 2684164"/>
              <a:gd name="connsiteY204" fmla="*/ 3439954 h 4340073"/>
              <a:gd name="connsiteX205" fmla="*/ 2231278 w 2684164"/>
              <a:gd name="connsiteY205" fmla="*/ 3348514 h 4340073"/>
              <a:gd name="connsiteX206" fmla="*/ 2238898 w 2684164"/>
              <a:gd name="connsiteY206" fmla="*/ 3318034 h 4340073"/>
              <a:gd name="connsiteX207" fmla="*/ 2261758 w 2684164"/>
              <a:gd name="connsiteY207" fmla="*/ 3257074 h 4340073"/>
              <a:gd name="connsiteX208" fmla="*/ 2269378 w 2684164"/>
              <a:gd name="connsiteY208" fmla="*/ 3211354 h 4340073"/>
              <a:gd name="connsiteX209" fmla="*/ 2292238 w 2684164"/>
              <a:gd name="connsiteY209" fmla="*/ 3165634 h 4340073"/>
              <a:gd name="connsiteX210" fmla="*/ 2307478 w 2684164"/>
              <a:gd name="connsiteY210" fmla="*/ 3127534 h 4340073"/>
              <a:gd name="connsiteX211" fmla="*/ 2345578 w 2684164"/>
              <a:gd name="connsiteY211" fmla="*/ 3112294 h 4340073"/>
              <a:gd name="connsiteX212" fmla="*/ 2368438 w 2684164"/>
              <a:gd name="connsiteY212" fmla="*/ 3097054 h 4340073"/>
              <a:gd name="connsiteX213" fmla="*/ 2487977 w 2684164"/>
              <a:gd name="connsiteY213" fmla="*/ 3067050 h 4340073"/>
              <a:gd name="connsiteX214" fmla="*/ 2586085 w 2684164"/>
              <a:gd name="connsiteY214" fmla="*/ 3063717 h 4340073"/>
              <a:gd name="connsiteX215" fmla="*/ 2678476 w 2684164"/>
              <a:gd name="connsiteY215" fmla="*/ 3054668 h 4340073"/>
              <a:gd name="connsiteX0" fmla="*/ 2678476 w 2684164"/>
              <a:gd name="connsiteY0" fmla="*/ 3054668 h 4340073"/>
              <a:gd name="connsiteX1" fmla="*/ 2673238 w 2684164"/>
              <a:gd name="connsiteY1" fmla="*/ 3028474 h 4340073"/>
              <a:gd name="connsiteX2" fmla="*/ 2665618 w 2684164"/>
              <a:gd name="connsiteY2" fmla="*/ 2975134 h 4340073"/>
              <a:gd name="connsiteX3" fmla="*/ 2623708 w 2684164"/>
              <a:gd name="connsiteY3" fmla="*/ 2967038 h 4340073"/>
              <a:gd name="connsiteX4" fmla="*/ 2560367 w 2684164"/>
              <a:gd name="connsiteY4" fmla="*/ 2966561 h 4340073"/>
              <a:gd name="connsiteX5" fmla="*/ 2519410 w 2684164"/>
              <a:gd name="connsiteY5" fmla="*/ 2908936 h 4340073"/>
              <a:gd name="connsiteX6" fmla="*/ 2457021 w 2684164"/>
              <a:gd name="connsiteY6" fmla="*/ 2905601 h 4340073"/>
              <a:gd name="connsiteX7" fmla="*/ 2410349 w 2684164"/>
              <a:gd name="connsiteY7" fmla="*/ 2889885 h 4340073"/>
              <a:gd name="connsiteX8" fmla="*/ 2376058 w 2684164"/>
              <a:gd name="connsiteY8" fmla="*/ 2876074 h 4340073"/>
              <a:gd name="connsiteX9" fmla="*/ 2347960 w 2684164"/>
              <a:gd name="connsiteY9" fmla="*/ 2856071 h 4340073"/>
              <a:gd name="connsiteX10" fmla="*/ 2293190 w 2684164"/>
              <a:gd name="connsiteY10" fmla="*/ 2824163 h 4340073"/>
              <a:gd name="connsiteX11" fmla="*/ 2218895 w 2684164"/>
              <a:gd name="connsiteY11" fmla="*/ 2864167 h 4340073"/>
              <a:gd name="connsiteX12" fmla="*/ 2178414 w 2684164"/>
              <a:gd name="connsiteY12" fmla="*/ 2825116 h 4340073"/>
              <a:gd name="connsiteX13" fmla="*/ 2143172 w 2684164"/>
              <a:gd name="connsiteY13" fmla="*/ 2746058 h 4340073"/>
              <a:gd name="connsiteX14" fmla="*/ 2123646 w 2684164"/>
              <a:gd name="connsiteY14" fmla="*/ 2684621 h 4340073"/>
              <a:gd name="connsiteX15" fmla="*/ 2105549 w 2684164"/>
              <a:gd name="connsiteY15" fmla="*/ 2649379 h 4340073"/>
              <a:gd name="connsiteX16" fmla="*/ 2104119 w 2684164"/>
              <a:gd name="connsiteY16" fmla="*/ 2600801 h 4340073"/>
              <a:gd name="connsiteX17" fmla="*/ 2026490 w 2684164"/>
              <a:gd name="connsiteY17" fmla="*/ 2686051 h 4340073"/>
              <a:gd name="connsiteX18" fmla="*/ 1959340 w 2684164"/>
              <a:gd name="connsiteY18" fmla="*/ 2754154 h 4340073"/>
              <a:gd name="connsiteX19" fmla="*/ 1912191 w 2684164"/>
              <a:gd name="connsiteY19" fmla="*/ 2713196 h 4340073"/>
              <a:gd name="connsiteX20" fmla="*/ 1775507 w 2684164"/>
              <a:gd name="connsiteY20" fmla="*/ 2699862 h 4340073"/>
              <a:gd name="connsiteX21" fmla="*/ 1677399 w 2684164"/>
              <a:gd name="connsiteY21" fmla="*/ 2689860 h 4340073"/>
              <a:gd name="connsiteX22" fmla="*/ 1606915 w 2684164"/>
              <a:gd name="connsiteY22" fmla="*/ 2582229 h 4340073"/>
              <a:gd name="connsiteX23" fmla="*/ 1542145 w 2684164"/>
              <a:gd name="connsiteY23" fmla="*/ 2584133 h 4340073"/>
              <a:gd name="connsiteX24" fmla="*/ 1517379 w 2684164"/>
              <a:gd name="connsiteY24" fmla="*/ 2563654 h 4340073"/>
              <a:gd name="connsiteX25" fmla="*/ 1469278 w 2684164"/>
              <a:gd name="connsiteY25" fmla="*/ 2381726 h 4340073"/>
              <a:gd name="connsiteX26" fmla="*/ 1438798 w 2684164"/>
              <a:gd name="connsiteY26" fmla="*/ 2289334 h 4340073"/>
              <a:gd name="connsiteX27" fmla="*/ 1400698 w 2684164"/>
              <a:gd name="connsiteY27" fmla="*/ 2220754 h 4340073"/>
              <a:gd name="connsiteX28" fmla="*/ 1385458 w 2684164"/>
              <a:gd name="connsiteY28" fmla="*/ 2197894 h 4340073"/>
              <a:gd name="connsiteX29" fmla="*/ 1374981 w 2684164"/>
              <a:gd name="connsiteY29" fmla="*/ 2152651 h 4340073"/>
              <a:gd name="connsiteX30" fmla="*/ 1369742 w 2684164"/>
              <a:gd name="connsiteY30" fmla="*/ 2052162 h 4340073"/>
              <a:gd name="connsiteX31" fmla="*/ 1384030 w 2684164"/>
              <a:gd name="connsiteY31" fmla="*/ 1982630 h 4340073"/>
              <a:gd name="connsiteX32" fmla="*/ 1315926 w 2684164"/>
              <a:gd name="connsiteY32" fmla="*/ 1917859 h 4340073"/>
              <a:gd name="connsiteX33" fmla="*/ 1282588 w 2684164"/>
              <a:gd name="connsiteY33" fmla="*/ 1912621 h 4340073"/>
              <a:gd name="connsiteX34" fmla="*/ 1184957 w 2684164"/>
              <a:gd name="connsiteY34" fmla="*/ 1853089 h 4340073"/>
              <a:gd name="connsiteX35" fmla="*/ 1126856 w 2684164"/>
              <a:gd name="connsiteY35" fmla="*/ 1863567 h 4340073"/>
              <a:gd name="connsiteX36" fmla="*/ 1074467 w 2684164"/>
              <a:gd name="connsiteY36" fmla="*/ 1897379 h 4340073"/>
              <a:gd name="connsiteX37" fmla="*/ 1025413 w 2684164"/>
              <a:gd name="connsiteY37" fmla="*/ 1923098 h 4340073"/>
              <a:gd name="connsiteX38" fmla="*/ 958738 w 2684164"/>
              <a:gd name="connsiteY38" fmla="*/ 1984058 h 4340073"/>
              <a:gd name="connsiteX39" fmla="*/ 909684 w 2684164"/>
              <a:gd name="connsiteY39" fmla="*/ 1941672 h 4340073"/>
              <a:gd name="connsiteX40" fmla="*/ 854917 w 2684164"/>
              <a:gd name="connsiteY40" fmla="*/ 1915002 h 4340073"/>
              <a:gd name="connsiteX41" fmla="*/ 823960 w 2684164"/>
              <a:gd name="connsiteY41" fmla="*/ 1889284 h 4340073"/>
              <a:gd name="connsiteX42" fmla="*/ 800624 w 2684164"/>
              <a:gd name="connsiteY42" fmla="*/ 1846898 h 4340073"/>
              <a:gd name="connsiteX43" fmla="*/ 814912 w 2684164"/>
              <a:gd name="connsiteY43" fmla="*/ 1789748 h 4340073"/>
              <a:gd name="connsiteX44" fmla="*/ 804433 w 2684164"/>
              <a:gd name="connsiteY44" fmla="*/ 1720215 h 4340073"/>
              <a:gd name="connsiteX45" fmla="*/ 783955 w 2684164"/>
              <a:gd name="connsiteY45" fmla="*/ 1625441 h 4340073"/>
              <a:gd name="connsiteX46" fmla="*/ 760141 w 2684164"/>
              <a:gd name="connsiteY46" fmla="*/ 1635919 h 4340073"/>
              <a:gd name="connsiteX47" fmla="*/ 701563 w 2684164"/>
              <a:gd name="connsiteY47" fmla="*/ 1571626 h 4340073"/>
              <a:gd name="connsiteX48" fmla="*/ 730138 w 2684164"/>
              <a:gd name="connsiteY48" fmla="*/ 1519714 h 4340073"/>
              <a:gd name="connsiteX49" fmla="*/ 777763 w 2684164"/>
              <a:gd name="connsiteY49" fmla="*/ 1455420 h 4340073"/>
              <a:gd name="connsiteX50" fmla="*/ 775858 w 2684164"/>
              <a:gd name="connsiteY50" fmla="*/ 1429227 h 4340073"/>
              <a:gd name="connsiteX51" fmla="*/ 818721 w 2684164"/>
              <a:gd name="connsiteY51" fmla="*/ 1375409 h 4340073"/>
              <a:gd name="connsiteX52" fmla="*/ 826818 w 2684164"/>
              <a:gd name="connsiteY52" fmla="*/ 1282542 h 4340073"/>
              <a:gd name="connsiteX53" fmla="*/ 812529 w 2684164"/>
              <a:gd name="connsiteY53" fmla="*/ 1198721 h 4340073"/>
              <a:gd name="connsiteX54" fmla="*/ 780144 w 2684164"/>
              <a:gd name="connsiteY54" fmla="*/ 1151573 h 4340073"/>
              <a:gd name="connsiteX55" fmla="*/ 761571 w 2684164"/>
              <a:gd name="connsiteY55" fmla="*/ 1070134 h 4340073"/>
              <a:gd name="connsiteX56" fmla="*/ 805387 w 2684164"/>
              <a:gd name="connsiteY56" fmla="*/ 1034892 h 4340073"/>
              <a:gd name="connsiteX57" fmla="*/ 808720 w 2684164"/>
              <a:gd name="connsiteY57" fmla="*/ 976789 h 4340073"/>
              <a:gd name="connsiteX58" fmla="*/ 821102 w 2684164"/>
              <a:gd name="connsiteY58" fmla="*/ 901065 h 4340073"/>
              <a:gd name="connsiteX59" fmla="*/ 830151 w 2684164"/>
              <a:gd name="connsiteY59" fmla="*/ 833914 h 4340073"/>
              <a:gd name="connsiteX60" fmla="*/ 844915 w 2684164"/>
              <a:gd name="connsiteY60" fmla="*/ 795814 h 4340073"/>
              <a:gd name="connsiteX61" fmla="*/ 860154 w 2684164"/>
              <a:gd name="connsiteY61" fmla="*/ 762475 h 4340073"/>
              <a:gd name="connsiteX62" fmla="*/ 833961 w 2684164"/>
              <a:gd name="connsiteY62" fmla="*/ 696754 h 4340073"/>
              <a:gd name="connsiteX63" fmla="*/ 818245 w 2684164"/>
              <a:gd name="connsiteY63" fmla="*/ 573405 h 4340073"/>
              <a:gd name="connsiteX64" fmla="*/ 787764 w 2684164"/>
              <a:gd name="connsiteY64" fmla="*/ 536259 h 4340073"/>
              <a:gd name="connsiteX65" fmla="*/ 770143 w 2684164"/>
              <a:gd name="connsiteY65" fmla="*/ 505777 h 4340073"/>
              <a:gd name="connsiteX66" fmla="*/ 747283 w 2684164"/>
              <a:gd name="connsiteY66" fmla="*/ 430054 h 4340073"/>
              <a:gd name="connsiteX67" fmla="*/ 720137 w 2684164"/>
              <a:gd name="connsiteY67" fmla="*/ 349091 h 4340073"/>
              <a:gd name="connsiteX68" fmla="*/ 732519 w 2684164"/>
              <a:gd name="connsiteY68" fmla="*/ 321469 h 4340073"/>
              <a:gd name="connsiteX69" fmla="*/ 729187 w 2684164"/>
              <a:gd name="connsiteY69" fmla="*/ 256223 h 4340073"/>
              <a:gd name="connsiteX70" fmla="*/ 710137 w 2684164"/>
              <a:gd name="connsiteY70" fmla="*/ 241935 h 4340073"/>
              <a:gd name="connsiteX71" fmla="*/ 702040 w 2684164"/>
              <a:gd name="connsiteY71" fmla="*/ 171451 h 4340073"/>
              <a:gd name="connsiteX72" fmla="*/ 668226 w 2684164"/>
              <a:gd name="connsiteY72" fmla="*/ 120015 h 4340073"/>
              <a:gd name="connsiteX73" fmla="*/ 679180 w 2684164"/>
              <a:gd name="connsiteY73" fmla="*/ 70485 h 4340073"/>
              <a:gd name="connsiteX74" fmla="*/ 650127 w 2684164"/>
              <a:gd name="connsiteY74" fmla="*/ 0 h 4340073"/>
              <a:gd name="connsiteX75" fmla="*/ 605837 w 2684164"/>
              <a:gd name="connsiteY75" fmla="*/ 10001 h 4340073"/>
              <a:gd name="connsiteX76" fmla="*/ 535352 w 2684164"/>
              <a:gd name="connsiteY76" fmla="*/ 85249 h 4340073"/>
              <a:gd name="connsiteX77" fmla="*/ 552497 w 2684164"/>
              <a:gd name="connsiteY77" fmla="*/ 158591 h 4340073"/>
              <a:gd name="connsiteX78" fmla="*/ 545831 w 2684164"/>
              <a:gd name="connsiteY78" fmla="*/ 234792 h 4340073"/>
              <a:gd name="connsiteX79" fmla="*/ 498205 w 2684164"/>
              <a:gd name="connsiteY79" fmla="*/ 313373 h 4340073"/>
              <a:gd name="connsiteX80" fmla="*/ 453913 w 2684164"/>
              <a:gd name="connsiteY80" fmla="*/ 408147 h 4340073"/>
              <a:gd name="connsiteX81" fmla="*/ 361044 w 2684164"/>
              <a:gd name="connsiteY81" fmla="*/ 381476 h 4340073"/>
              <a:gd name="connsiteX82" fmla="*/ 293418 w 2684164"/>
              <a:gd name="connsiteY82" fmla="*/ 441960 h 4340073"/>
              <a:gd name="connsiteX83" fmla="*/ 263413 w 2684164"/>
              <a:gd name="connsiteY83" fmla="*/ 513874 h 4340073"/>
              <a:gd name="connsiteX84" fmla="*/ 314848 w 2684164"/>
              <a:gd name="connsiteY84" fmla="*/ 574834 h 4340073"/>
              <a:gd name="connsiteX85" fmla="*/ 228646 w 2684164"/>
              <a:gd name="connsiteY85" fmla="*/ 711995 h 4340073"/>
              <a:gd name="connsiteX86" fmla="*/ 255318 w 2684164"/>
              <a:gd name="connsiteY86" fmla="*/ 758667 h 4340073"/>
              <a:gd name="connsiteX87" fmla="*/ 241029 w 2684164"/>
              <a:gd name="connsiteY87" fmla="*/ 834390 h 4340073"/>
              <a:gd name="connsiteX88" fmla="*/ 295798 w 2684164"/>
              <a:gd name="connsiteY88" fmla="*/ 849630 h 4340073"/>
              <a:gd name="connsiteX89" fmla="*/ 343899 w 2684164"/>
              <a:gd name="connsiteY89" fmla="*/ 872966 h 4340073"/>
              <a:gd name="connsiteX90" fmla="*/ 317230 w 2684164"/>
              <a:gd name="connsiteY90" fmla="*/ 957263 h 4340073"/>
              <a:gd name="connsiteX91" fmla="*/ 314849 w 2684164"/>
              <a:gd name="connsiteY91" fmla="*/ 1051560 h 4340073"/>
              <a:gd name="connsiteX92" fmla="*/ 231506 w 2684164"/>
              <a:gd name="connsiteY92" fmla="*/ 1096803 h 4340073"/>
              <a:gd name="connsiteX93" fmla="*/ 152447 w 2684164"/>
              <a:gd name="connsiteY93" fmla="*/ 1095376 h 4340073"/>
              <a:gd name="connsiteX94" fmla="*/ 159114 w 2684164"/>
              <a:gd name="connsiteY94" fmla="*/ 1245395 h 4340073"/>
              <a:gd name="connsiteX95" fmla="*/ 221503 w 2684164"/>
              <a:gd name="connsiteY95" fmla="*/ 1283494 h 4340073"/>
              <a:gd name="connsiteX96" fmla="*/ 210073 w 2684164"/>
              <a:gd name="connsiteY96" fmla="*/ 1344454 h 4340073"/>
              <a:gd name="connsiteX97" fmla="*/ 292464 w 2684164"/>
              <a:gd name="connsiteY97" fmla="*/ 1416368 h 4340073"/>
              <a:gd name="connsiteX98" fmla="*/ 272938 w 2684164"/>
              <a:gd name="connsiteY98" fmla="*/ 1466374 h 4340073"/>
              <a:gd name="connsiteX99" fmla="*/ 237219 w 2684164"/>
              <a:gd name="connsiteY99" fmla="*/ 1567339 h 4340073"/>
              <a:gd name="connsiteX100" fmla="*/ 212455 w 2684164"/>
              <a:gd name="connsiteY100" fmla="*/ 1594485 h 4340073"/>
              <a:gd name="connsiteX101" fmla="*/ 152923 w 2684164"/>
              <a:gd name="connsiteY101" fmla="*/ 1602105 h 4340073"/>
              <a:gd name="connsiteX102" fmla="*/ 96249 w 2684164"/>
              <a:gd name="connsiteY102" fmla="*/ 1652111 h 4340073"/>
              <a:gd name="connsiteX103" fmla="*/ 35289 w 2684164"/>
              <a:gd name="connsiteY103" fmla="*/ 1684497 h 4340073"/>
              <a:gd name="connsiteX104" fmla="*/ 11001 w 2684164"/>
              <a:gd name="connsiteY104" fmla="*/ 1750219 h 4340073"/>
              <a:gd name="connsiteX105" fmla="*/ 523 w 2684164"/>
              <a:gd name="connsiteY105" fmla="*/ 1875473 h 4340073"/>
              <a:gd name="connsiteX106" fmla="*/ 29098 w 2684164"/>
              <a:gd name="connsiteY106" fmla="*/ 1938814 h 4340073"/>
              <a:gd name="connsiteX107" fmla="*/ 79104 w 2684164"/>
              <a:gd name="connsiteY107" fmla="*/ 1993107 h 4340073"/>
              <a:gd name="connsiteX108" fmla="*/ 166258 w 2684164"/>
              <a:gd name="connsiteY108" fmla="*/ 2037874 h 4340073"/>
              <a:gd name="connsiteX109" fmla="*/ 241505 w 2684164"/>
              <a:gd name="connsiteY109" fmla="*/ 2100263 h 4340073"/>
              <a:gd name="connsiteX110" fmla="*/ 265318 w 2684164"/>
              <a:gd name="connsiteY110" fmla="*/ 2182654 h 4340073"/>
              <a:gd name="connsiteX111" fmla="*/ 318182 w 2684164"/>
              <a:gd name="connsiteY111" fmla="*/ 2265045 h 4340073"/>
              <a:gd name="connsiteX112" fmla="*/ 443436 w 2684164"/>
              <a:gd name="connsiteY112" fmla="*/ 2258854 h 4340073"/>
              <a:gd name="connsiteX113" fmla="*/ 472010 w 2684164"/>
              <a:gd name="connsiteY113" fmla="*/ 2296954 h 4340073"/>
              <a:gd name="connsiteX114" fmla="*/ 510111 w 2684164"/>
              <a:gd name="connsiteY114" fmla="*/ 2330292 h 4340073"/>
              <a:gd name="connsiteX115" fmla="*/ 541067 w 2684164"/>
              <a:gd name="connsiteY115" fmla="*/ 2318385 h 4340073"/>
              <a:gd name="connsiteX116" fmla="*/ 564403 w 2684164"/>
              <a:gd name="connsiteY116" fmla="*/ 2392680 h 4340073"/>
              <a:gd name="connsiteX117" fmla="*/ 543448 w 2684164"/>
              <a:gd name="connsiteY117" fmla="*/ 2461737 h 4340073"/>
              <a:gd name="connsiteX118" fmla="*/ 497728 w 2684164"/>
              <a:gd name="connsiteY118" fmla="*/ 2511267 h 4340073"/>
              <a:gd name="connsiteX119" fmla="*/ 499633 w 2684164"/>
              <a:gd name="connsiteY119" fmla="*/ 2549843 h 4340073"/>
              <a:gd name="connsiteX120" fmla="*/ 491061 w 2684164"/>
              <a:gd name="connsiteY120" fmla="*/ 2611279 h 4340073"/>
              <a:gd name="connsiteX121" fmla="*/ 524398 w 2684164"/>
              <a:gd name="connsiteY121" fmla="*/ 2648902 h 4340073"/>
              <a:gd name="connsiteX122" fmla="*/ 532018 w 2684164"/>
              <a:gd name="connsiteY122" fmla="*/ 2681764 h 4340073"/>
              <a:gd name="connsiteX123" fmla="*/ 564879 w 2684164"/>
              <a:gd name="connsiteY123" fmla="*/ 2642236 h 4340073"/>
              <a:gd name="connsiteX124" fmla="*/ 598217 w 2684164"/>
              <a:gd name="connsiteY124" fmla="*/ 2584610 h 4340073"/>
              <a:gd name="connsiteX125" fmla="*/ 655366 w 2684164"/>
              <a:gd name="connsiteY125" fmla="*/ 2589848 h 4340073"/>
              <a:gd name="connsiteX126" fmla="*/ 717279 w 2684164"/>
              <a:gd name="connsiteY126" fmla="*/ 2680812 h 4340073"/>
              <a:gd name="connsiteX127" fmla="*/ 755855 w 2684164"/>
              <a:gd name="connsiteY127" fmla="*/ 2739390 h 4340073"/>
              <a:gd name="connsiteX128" fmla="*/ 713945 w 2684164"/>
              <a:gd name="connsiteY128" fmla="*/ 2816067 h 4340073"/>
              <a:gd name="connsiteX129" fmla="*/ 642032 w 2684164"/>
              <a:gd name="connsiteY129" fmla="*/ 2851785 h 4340073"/>
              <a:gd name="connsiteX130" fmla="*/ 592978 w 2684164"/>
              <a:gd name="connsiteY130" fmla="*/ 2914174 h 4340073"/>
              <a:gd name="connsiteX131" fmla="*/ 526779 w 2684164"/>
              <a:gd name="connsiteY131" fmla="*/ 2938462 h 4340073"/>
              <a:gd name="connsiteX132" fmla="*/ 497252 w 2684164"/>
              <a:gd name="connsiteY132" fmla="*/ 2980373 h 4340073"/>
              <a:gd name="connsiteX133" fmla="*/ 527732 w 2684164"/>
              <a:gd name="connsiteY133" fmla="*/ 3081814 h 4340073"/>
              <a:gd name="connsiteX134" fmla="*/ 533923 w 2684164"/>
              <a:gd name="connsiteY134" fmla="*/ 3220403 h 4340073"/>
              <a:gd name="connsiteX135" fmla="*/ 588692 w 2684164"/>
              <a:gd name="connsiteY135" fmla="*/ 3276601 h 4340073"/>
              <a:gd name="connsiteX136" fmla="*/ 614886 w 2684164"/>
              <a:gd name="connsiteY136" fmla="*/ 3342323 h 4340073"/>
              <a:gd name="connsiteX137" fmla="*/ 586311 w 2684164"/>
              <a:gd name="connsiteY137" fmla="*/ 3392329 h 4340073"/>
              <a:gd name="connsiteX138" fmla="*/ 586310 w 2684164"/>
              <a:gd name="connsiteY138" fmla="*/ 3450432 h 4340073"/>
              <a:gd name="connsiteX139" fmla="*/ 562498 w 2684164"/>
              <a:gd name="connsiteY139" fmla="*/ 3493294 h 4340073"/>
              <a:gd name="connsiteX140" fmla="*/ 546781 w 2684164"/>
              <a:gd name="connsiteY140" fmla="*/ 3561398 h 4340073"/>
              <a:gd name="connsiteX141" fmla="*/ 538686 w 2684164"/>
              <a:gd name="connsiteY141" fmla="*/ 3611404 h 4340073"/>
              <a:gd name="connsiteX142" fmla="*/ 519635 w 2684164"/>
              <a:gd name="connsiteY142" fmla="*/ 3654266 h 4340073"/>
              <a:gd name="connsiteX143" fmla="*/ 547258 w 2684164"/>
              <a:gd name="connsiteY143" fmla="*/ 3685223 h 4340073"/>
              <a:gd name="connsiteX144" fmla="*/ 600598 w 2684164"/>
              <a:gd name="connsiteY144" fmla="*/ 3699034 h 4340073"/>
              <a:gd name="connsiteX145" fmla="*/ 659653 w 2684164"/>
              <a:gd name="connsiteY145" fmla="*/ 3678556 h 4340073"/>
              <a:gd name="connsiteX146" fmla="*/ 661558 w 2684164"/>
              <a:gd name="connsiteY146" fmla="*/ 3725703 h 4340073"/>
              <a:gd name="connsiteX147" fmla="*/ 717279 w 2684164"/>
              <a:gd name="connsiteY147" fmla="*/ 3725704 h 4340073"/>
              <a:gd name="connsiteX148" fmla="*/ 781573 w 2684164"/>
              <a:gd name="connsiteY148" fmla="*/ 3743801 h 4340073"/>
              <a:gd name="connsiteX149" fmla="*/ 807767 w 2684164"/>
              <a:gd name="connsiteY149" fmla="*/ 3792379 h 4340073"/>
              <a:gd name="connsiteX150" fmla="*/ 844438 w 2684164"/>
              <a:gd name="connsiteY150" fmla="*/ 3798094 h 4340073"/>
              <a:gd name="connsiteX151" fmla="*/ 872061 w 2684164"/>
              <a:gd name="connsiteY151" fmla="*/ 3815716 h 4340073"/>
              <a:gd name="connsiteX152" fmla="*/ 890158 w 2684164"/>
              <a:gd name="connsiteY152" fmla="*/ 3836194 h 4340073"/>
              <a:gd name="connsiteX153" fmla="*/ 897778 w 2684164"/>
              <a:gd name="connsiteY153" fmla="*/ 3866674 h 4340073"/>
              <a:gd name="connsiteX154" fmla="*/ 913018 w 2684164"/>
              <a:gd name="connsiteY154" fmla="*/ 3889534 h 4340073"/>
              <a:gd name="connsiteX155" fmla="*/ 957309 w 2684164"/>
              <a:gd name="connsiteY155" fmla="*/ 3922872 h 4340073"/>
              <a:gd name="connsiteX156" fmla="*/ 989218 w 2684164"/>
              <a:gd name="connsiteY156" fmla="*/ 3973354 h 4340073"/>
              <a:gd name="connsiteX157" fmla="*/ 1004458 w 2684164"/>
              <a:gd name="connsiteY157" fmla="*/ 3996214 h 4340073"/>
              <a:gd name="connsiteX158" fmla="*/ 1027318 w 2684164"/>
              <a:gd name="connsiteY158" fmla="*/ 4034314 h 4340073"/>
              <a:gd name="connsiteX159" fmla="*/ 1060179 w 2684164"/>
              <a:gd name="connsiteY159" fmla="*/ 4120039 h 4340073"/>
              <a:gd name="connsiteX160" fmla="*/ 1136856 w 2684164"/>
              <a:gd name="connsiteY160" fmla="*/ 4154329 h 4340073"/>
              <a:gd name="connsiteX161" fmla="*/ 1166383 w 2684164"/>
              <a:gd name="connsiteY161" fmla="*/ 4216241 h 4340073"/>
              <a:gd name="connsiteX162" fmla="*/ 1203054 w 2684164"/>
              <a:gd name="connsiteY162" fmla="*/ 4211479 h 4340073"/>
              <a:gd name="connsiteX163" fmla="*/ 1246393 w 2684164"/>
              <a:gd name="connsiteY163" fmla="*/ 4259581 h 4340073"/>
              <a:gd name="connsiteX164" fmla="*/ 1309258 w 2684164"/>
              <a:gd name="connsiteY164" fmla="*/ 4340067 h 4340073"/>
              <a:gd name="connsiteX165" fmla="*/ 1337833 w 2684164"/>
              <a:gd name="connsiteY165" fmla="*/ 4288631 h 4340073"/>
              <a:gd name="connsiteX166" fmla="*/ 1334023 w 2684164"/>
              <a:gd name="connsiteY166" fmla="*/ 4254342 h 4340073"/>
              <a:gd name="connsiteX167" fmla="*/ 1405938 w 2684164"/>
              <a:gd name="connsiteY167" fmla="*/ 4201002 h 4340073"/>
              <a:gd name="connsiteX168" fmla="*/ 1407842 w 2684164"/>
              <a:gd name="connsiteY168" fmla="*/ 4185285 h 4340073"/>
              <a:gd name="connsiteX169" fmla="*/ 1426098 w 2684164"/>
              <a:gd name="connsiteY169" fmla="*/ 4198779 h 4340073"/>
              <a:gd name="connsiteX170" fmla="*/ 1480708 w 2684164"/>
              <a:gd name="connsiteY170" fmla="*/ 4174014 h 4340073"/>
              <a:gd name="connsiteX171" fmla="*/ 1545478 w 2684164"/>
              <a:gd name="connsiteY171" fmla="*/ 4156234 h 4340073"/>
              <a:gd name="connsiteX172" fmla="*/ 1582308 w 2684164"/>
              <a:gd name="connsiteY172" fmla="*/ 4113689 h 4340073"/>
              <a:gd name="connsiteX173" fmla="*/ 1617868 w 2684164"/>
              <a:gd name="connsiteY173" fmla="*/ 4078129 h 4340073"/>
              <a:gd name="connsiteX174" fmla="*/ 1695973 w 2684164"/>
              <a:gd name="connsiteY174" fmla="*/ 4055904 h 4340073"/>
              <a:gd name="connsiteX175" fmla="*/ 1781698 w 2684164"/>
              <a:gd name="connsiteY175" fmla="*/ 4020344 h 4340073"/>
              <a:gd name="connsiteX176" fmla="*/ 1895998 w 2684164"/>
              <a:gd name="connsiteY176" fmla="*/ 3973354 h 4340073"/>
              <a:gd name="connsiteX177" fmla="*/ 1979818 w 2684164"/>
              <a:gd name="connsiteY177" fmla="*/ 3925729 h 4340073"/>
              <a:gd name="connsiteX178" fmla="*/ 2071258 w 2684164"/>
              <a:gd name="connsiteY178" fmla="*/ 3869214 h 4340073"/>
              <a:gd name="connsiteX179" fmla="*/ 2145553 w 2684164"/>
              <a:gd name="connsiteY179" fmla="*/ 3781584 h 4340073"/>
              <a:gd name="connsiteX180" fmla="*/ 2172223 w 2684164"/>
              <a:gd name="connsiteY180" fmla="*/ 3703479 h 4340073"/>
              <a:gd name="connsiteX181" fmla="*/ 2183653 w 2684164"/>
              <a:gd name="connsiteY181" fmla="*/ 3649504 h 4340073"/>
              <a:gd name="connsiteX182" fmla="*/ 2109993 w 2684164"/>
              <a:gd name="connsiteY182" fmla="*/ 3613309 h 4340073"/>
              <a:gd name="connsiteX183" fmla="*/ 2132853 w 2684164"/>
              <a:gd name="connsiteY183" fmla="*/ 3659029 h 4340073"/>
              <a:gd name="connsiteX184" fmla="*/ 2115073 w 2684164"/>
              <a:gd name="connsiteY184" fmla="*/ 3690779 h 4340073"/>
              <a:gd name="connsiteX185" fmla="*/ 2096023 w 2684164"/>
              <a:gd name="connsiteY185" fmla="*/ 3649504 h 4340073"/>
              <a:gd name="connsiteX186" fmla="*/ 2038873 w 2684164"/>
              <a:gd name="connsiteY186" fmla="*/ 3659029 h 4340073"/>
              <a:gd name="connsiteX187" fmla="*/ 2045858 w 2684164"/>
              <a:gd name="connsiteY187" fmla="*/ 3693954 h 4340073"/>
              <a:gd name="connsiteX188" fmla="*/ 2048398 w 2684164"/>
              <a:gd name="connsiteY188" fmla="*/ 3725704 h 4340073"/>
              <a:gd name="connsiteX189" fmla="*/ 2086498 w 2684164"/>
              <a:gd name="connsiteY189" fmla="*/ 3762534 h 4340073"/>
              <a:gd name="connsiteX190" fmla="*/ 2078878 w 2684164"/>
              <a:gd name="connsiteY190" fmla="*/ 3820954 h 4340073"/>
              <a:gd name="connsiteX191" fmla="*/ 2028078 w 2684164"/>
              <a:gd name="connsiteY191" fmla="*/ 3803809 h 4340073"/>
              <a:gd name="connsiteX192" fmla="*/ 2042048 w 2684164"/>
              <a:gd name="connsiteY192" fmla="*/ 3792379 h 4340073"/>
              <a:gd name="connsiteX193" fmla="*/ 2022998 w 2684164"/>
              <a:gd name="connsiteY193" fmla="*/ 3760629 h 4340073"/>
              <a:gd name="connsiteX194" fmla="*/ 2022998 w 2684164"/>
              <a:gd name="connsiteY194" fmla="*/ 3716179 h 4340073"/>
              <a:gd name="connsiteX195" fmla="*/ 1987438 w 2684164"/>
              <a:gd name="connsiteY195" fmla="*/ 3676174 h 4340073"/>
              <a:gd name="connsiteX196" fmla="*/ 2018553 w 2684164"/>
              <a:gd name="connsiteY196" fmla="*/ 3656489 h 4340073"/>
              <a:gd name="connsiteX197" fmla="*/ 1975373 w 2684164"/>
              <a:gd name="connsiteY197" fmla="*/ 3626644 h 4340073"/>
              <a:gd name="connsiteX198" fmla="*/ 2017918 w 2684164"/>
              <a:gd name="connsiteY198" fmla="*/ 3603149 h 4340073"/>
              <a:gd name="connsiteX199" fmla="*/ 2009663 w 2684164"/>
              <a:gd name="connsiteY199" fmla="*/ 3546634 h 4340073"/>
              <a:gd name="connsiteX200" fmla="*/ 2040143 w 2684164"/>
              <a:gd name="connsiteY200" fmla="*/ 3532029 h 4340073"/>
              <a:gd name="connsiteX201" fmla="*/ 2116978 w 2684164"/>
              <a:gd name="connsiteY201" fmla="*/ 3485674 h 4340073"/>
              <a:gd name="connsiteX202" fmla="*/ 2132218 w 2684164"/>
              <a:gd name="connsiteY202" fmla="*/ 3462814 h 4340073"/>
              <a:gd name="connsiteX203" fmla="*/ 2162698 w 2684164"/>
              <a:gd name="connsiteY203" fmla="*/ 3439954 h 4340073"/>
              <a:gd name="connsiteX204" fmla="*/ 2231278 w 2684164"/>
              <a:gd name="connsiteY204" fmla="*/ 3348514 h 4340073"/>
              <a:gd name="connsiteX205" fmla="*/ 2238898 w 2684164"/>
              <a:gd name="connsiteY205" fmla="*/ 3318034 h 4340073"/>
              <a:gd name="connsiteX206" fmla="*/ 2261758 w 2684164"/>
              <a:gd name="connsiteY206" fmla="*/ 3257074 h 4340073"/>
              <a:gd name="connsiteX207" fmla="*/ 2269378 w 2684164"/>
              <a:gd name="connsiteY207" fmla="*/ 3211354 h 4340073"/>
              <a:gd name="connsiteX208" fmla="*/ 2292238 w 2684164"/>
              <a:gd name="connsiteY208" fmla="*/ 3165634 h 4340073"/>
              <a:gd name="connsiteX209" fmla="*/ 2307478 w 2684164"/>
              <a:gd name="connsiteY209" fmla="*/ 3127534 h 4340073"/>
              <a:gd name="connsiteX210" fmla="*/ 2345578 w 2684164"/>
              <a:gd name="connsiteY210" fmla="*/ 3112294 h 4340073"/>
              <a:gd name="connsiteX211" fmla="*/ 2368438 w 2684164"/>
              <a:gd name="connsiteY211" fmla="*/ 3097054 h 4340073"/>
              <a:gd name="connsiteX212" fmla="*/ 2487977 w 2684164"/>
              <a:gd name="connsiteY212" fmla="*/ 3067050 h 4340073"/>
              <a:gd name="connsiteX213" fmla="*/ 2586085 w 2684164"/>
              <a:gd name="connsiteY213" fmla="*/ 3063717 h 4340073"/>
              <a:gd name="connsiteX214" fmla="*/ 2678476 w 2684164"/>
              <a:gd name="connsiteY214" fmla="*/ 3054668 h 4340073"/>
              <a:gd name="connsiteX0" fmla="*/ 2678476 w 2684164"/>
              <a:gd name="connsiteY0" fmla="*/ 3054668 h 4340073"/>
              <a:gd name="connsiteX1" fmla="*/ 2673238 w 2684164"/>
              <a:gd name="connsiteY1" fmla="*/ 3028474 h 4340073"/>
              <a:gd name="connsiteX2" fmla="*/ 2665618 w 2684164"/>
              <a:gd name="connsiteY2" fmla="*/ 2975134 h 4340073"/>
              <a:gd name="connsiteX3" fmla="*/ 2623708 w 2684164"/>
              <a:gd name="connsiteY3" fmla="*/ 2967038 h 4340073"/>
              <a:gd name="connsiteX4" fmla="*/ 2560367 w 2684164"/>
              <a:gd name="connsiteY4" fmla="*/ 2966561 h 4340073"/>
              <a:gd name="connsiteX5" fmla="*/ 2519410 w 2684164"/>
              <a:gd name="connsiteY5" fmla="*/ 2908936 h 4340073"/>
              <a:gd name="connsiteX6" fmla="*/ 2457021 w 2684164"/>
              <a:gd name="connsiteY6" fmla="*/ 2905601 h 4340073"/>
              <a:gd name="connsiteX7" fmla="*/ 2410349 w 2684164"/>
              <a:gd name="connsiteY7" fmla="*/ 2889885 h 4340073"/>
              <a:gd name="connsiteX8" fmla="*/ 2376058 w 2684164"/>
              <a:gd name="connsiteY8" fmla="*/ 2876074 h 4340073"/>
              <a:gd name="connsiteX9" fmla="*/ 2347960 w 2684164"/>
              <a:gd name="connsiteY9" fmla="*/ 2856071 h 4340073"/>
              <a:gd name="connsiteX10" fmla="*/ 2293190 w 2684164"/>
              <a:gd name="connsiteY10" fmla="*/ 2824163 h 4340073"/>
              <a:gd name="connsiteX11" fmla="*/ 2218895 w 2684164"/>
              <a:gd name="connsiteY11" fmla="*/ 2864167 h 4340073"/>
              <a:gd name="connsiteX12" fmla="*/ 2178414 w 2684164"/>
              <a:gd name="connsiteY12" fmla="*/ 2825116 h 4340073"/>
              <a:gd name="connsiteX13" fmla="*/ 2143172 w 2684164"/>
              <a:gd name="connsiteY13" fmla="*/ 2746058 h 4340073"/>
              <a:gd name="connsiteX14" fmla="*/ 2123646 w 2684164"/>
              <a:gd name="connsiteY14" fmla="*/ 2684621 h 4340073"/>
              <a:gd name="connsiteX15" fmla="*/ 2105549 w 2684164"/>
              <a:gd name="connsiteY15" fmla="*/ 2649379 h 4340073"/>
              <a:gd name="connsiteX16" fmla="*/ 2104119 w 2684164"/>
              <a:gd name="connsiteY16" fmla="*/ 2600801 h 4340073"/>
              <a:gd name="connsiteX17" fmla="*/ 2026490 w 2684164"/>
              <a:gd name="connsiteY17" fmla="*/ 2686051 h 4340073"/>
              <a:gd name="connsiteX18" fmla="*/ 1959340 w 2684164"/>
              <a:gd name="connsiteY18" fmla="*/ 2754154 h 4340073"/>
              <a:gd name="connsiteX19" fmla="*/ 1912191 w 2684164"/>
              <a:gd name="connsiteY19" fmla="*/ 2713196 h 4340073"/>
              <a:gd name="connsiteX20" fmla="*/ 1775507 w 2684164"/>
              <a:gd name="connsiteY20" fmla="*/ 2699862 h 4340073"/>
              <a:gd name="connsiteX21" fmla="*/ 1677399 w 2684164"/>
              <a:gd name="connsiteY21" fmla="*/ 2689860 h 4340073"/>
              <a:gd name="connsiteX22" fmla="*/ 1606915 w 2684164"/>
              <a:gd name="connsiteY22" fmla="*/ 2582229 h 4340073"/>
              <a:gd name="connsiteX23" fmla="*/ 1542145 w 2684164"/>
              <a:gd name="connsiteY23" fmla="*/ 2584133 h 4340073"/>
              <a:gd name="connsiteX24" fmla="*/ 1517379 w 2684164"/>
              <a:gd name="connsiteY24" fmla="*/ 2563654 h 4340073"/>
              <a:gd name="connsiteX25" fmla="*/ 1469278 w 2684164"/>
              <a:gd name="connsiteY25" fmla="*/ 2381726 h 4340073"/>
              <a:gd name="connsiteX26" fmla="*/ 1438798 w 2684164"/>
              <a:gd name="connsiteY26" fmla="*/ 2289334 h 4340073"/>
              <a:gd name="connsiteX27" fmla="*/ 1400698 w 2684164"/>
              <a:gd name="connsiteY27" fmla="*/ 2220754 h 4340073"/>
              <a:gd name="connsiteX28" fmla="*/ 1385458 w 2684164"/>
              <a:gd name="connsiteY28" fmla="*/ 2197894 h 4340073"/>
              <a:gd name="connsiteX29" fmla="*/ 1374981 w 2684164"/>
              <a:gd name="connsiteY29" fmla="*/ 2152651 h 4340073"/>
              <a:gd name="connsiteX30" fmla="*/ 1369742 w 2684164"/>
              <a:gd name="connsiteY30" fmla="*/ 2052162 h 4340073"/>
              <a:gd name="connsiteX31" fmla="*/ 1384030 w 2684164"/>
              <a:gd name="connsiteY31" fmla="*/ 1982630 h 4340073"/>
              <a:gd name="connsiteX32" fmla="*/ 1315926 w 2684164"/>
              <a:gd name="connsiteY32" fmla="*/ 1917859 h 4340073"/>
              <a:gd name="connsiteX33" fmla="*/ 1282588 w 2684164"/>
              <a:gd name="connsiteY33" fmla="*/ 1912621 h 4340073"/>
              <a:gd name="connsiteX34" fmla="*/ 1184957 w 2684164"/>
              <a:gd name="connsiteY34" fmla="*/ 1853089 h 4340073"/>
              <a:gd name="connsiteX35" fmla="*/ 1126856 w 2684164"/>
              <a:gd name="connsiteY35" fmla="*/ 1863567 h 4340073"/>
              <a:gd name="connsiteX36" fmla="*/ 1074467 w 2684164"/>
              <a:gd name="connsiteY36" fmla="*/ 1897379 h 4340073"/>
              <a:gd name="connsiteX37" fmla="*/ 1025413 w 2684164"/>
              <a:gd name="connsiteY37" fmla="*/ 1923098 h 4340073"/>
              <a:gd name="connsiteX38" fmla="*/ 958738 w 2684164"/>
              <a:gd name="connsiteY38" fmla="*/ 1984058 h 4340073"/>
              <a:gd name="connsiteX39" fmla="*/ 909684 w 2684164"/>
              <a:gd name="connsiteY39" fmla="*/ 1941672 h 4340073"/>
              <a:gd name="connsiteX40" fmla="*/ 854917 w 2684164"/>
              <a:gd name="connsiteY40" fmla="*/ 1915002 h 4340073"/>
              <a:gd name="connsiteX41" fmla="*/ 823960 w 2684164"/>
              <a:gd name="connsiteY41" fmla="*/ 1889284 h 4340073"/>
              <a:gd name="connsiteX42" fmla="*/ 800624 w 2684164"/>
              <a:gd name="connsiteY42" fmla="*/ 1846898 h 4340073"/>
              <a:gd name="connsiteX43" fmla="*/ 814912 w 2684164"/>
              <a:gd name="connsiteY43" fmla="*/ 1789748 h 4340073"/>
              <a:gd name="connsiteX44" fmla="*/ 804433 w 2684164"/>
              <a:gd name="connsiteY44" fmla="*/ 1720215 h 4340073"/>
              <a:gd name="connsiteX45" fmla="*/ 783955 w 2684164"/>
              <a:gd name="connsiteY45" fmla="*/ 1625441 h 4340073"/>
              <a:gd name="connsiteX46" fmla="*/ 760141 w 2684164"/>
              <a:gd name="connsiteY46" fmla="*/ 1635919 h 4340073"/>
              <a:gd name="connsiteX47" fmla="*/ 701563 w 2684164"/>
              <a:gd name="connsiteY47" fmla="*/ 1571626 h 4340073"/>
              <a:gd name="connsiteX48" fmla="*/ 730138 w 2684164"/>
              <a:gd name="connsiteY48" fmla="*/ 1519714 h 4340073"/>
              <a:gd name="connsiteX49" fmla="*/ 777763 w 2684164"/>
              <a:gd name="connsiteY49" fmla="*/ 1455420 h 4340073"/>
              <a:gd name="connsiteX50" fmla="*/ 775858 w 2684164"/>
              <a:gd name="connsiteY50" fmla="*/ 1429227 h 4340073"/>
              <a:gd name="connsiteX51" fmla="*/ 818721 w 2684164"/>
              <a:gd name="connsiteY51" fmla="*/ 1375409 h 4340073"/>
              <a:gd name="connsiteX52" fmla="*/ 826818 w 2684164"/>
              <a:gd name="connsiteY52" fmla="*/ 1282542 h 4340073"/>
              <a:gd name="connsiteX53" fmla="*/ 812529 w 2684164"/>
              <a:gd name="connsiteY53" fmla="*/ 1198721 h 4340073"/>
              <a:gd name="connsiteX54" fmla="*/ 780144 w 2684164"/>
              <a:gd name="connsiteY54" fmla="*/ 1151573 h 4340073"/>
              <a:gd name="connsiteX55" fmla="*/ 761571 w 2684164"/>
              <a:gd name="connsiteY55" fmla="*/ 1070134 h 4340073"/>
              <a:gd name="connsiteX56" fmla="*/ 805387 w 2684164"/>
              <a:gd name="connsiteY56" fmla="*/ 1034892 h 4340073"/>
              <a:gd name="connsiteX57" fmla="*/ 808720 w 2684164"/>
              <a:gd name="connsiteY57" fmla="*/ 976789 h 4340073"/>
              <a:gd name="connsiteX58" fmla="*/ 821102 w 2684164"/>
              <a:gd name="connsiteY58" fmla="*/ 901065 h 4340073"/>
              <a:gd name="connsiteX59" fmla="*/ 830151 w 2684164"/>
              <a:gd name="connsiteY59" fmla="*/ 833914 h 4340073"/>
              <a:gd name="connsiteX60" fmla="*/ 844915 w 2684164"/>
              <a:gd name="connsiteY60" fmla="*/ 795814 h 4340073"/>
              <a:gd name="connsiteX61" fmla="*/ 860154 w 2684164"/>
              <a:gd name="connsiteY61" fmla="*/ 762475 h 4340073"/>
              <a:gd name="connsiteX62" fmla="*/ 833961 w 2684164"/>
              <a:gd name="connsiteY62" fmla="*/ 696754 h 4340073"/>
              <a:gd name="connsiteX63" fmla="*/ 818245 w 2684164"/>
              <a:gd name="connsiteY63" fmla="*/ 573405 h 4340073"/>
              <a:gd name="connsiteX64" fmla="*/ 787764 w 2684164"/>
              <a:gd name="connsiteY64" fmla="*/ 536259 h 4340073"/>
              <a:gd name="connsiteX65" fmla="*/ 770143 w 2684164"/>
              <a:gd name="connsiteY65" fmla="*/ 505777 h 4340073"/>
              <a:gd name="connsiteX66" fmla="*/ 747283 w 2684164"/>
              <a:gd name="connsiteY66" fmla="*/ 430054 h 4340073"/>
              <a:gd name="connsiteX67" fmla="*/ 720137 w 2684164"/>
              <a:gd name="connsiteY67" fmla="*/ 349091 h 4340073"/>
              <a:gd name="connsiteX68" fmla="*/ 732519 w 2684164"/>
              <a:gd name="connsiteY68" fmla="*/ 321469 h 4340073"/>
              <a:gd name="connsiteX69" fmla="*/ 729187 w 2684164"/>
              <a:gd name="connsiteY69" fmla="*/ 256223 h 4340073"/>
              <a:gd name="connsiteX70" fmla="*/ 710137 w 2684164"/>
              <a:gd name="connsiteY70" fmla="*/ 241935 h 4340073"/>
              <a:gd name="connsiteX71" fmla="*/ 702040 w 2684164"/>
              <a:gd name="connsiteY71" fmla="*/ 171451 h 4340073"/>
              <a:gd name="connsiteX72" fmla="*/ 668226 w 2684164"/>
              <a:gd name="connsiteY72" fmla="*/ 120015 h 4340073"/>
              <a:gd name="connsiteX73" fmla="*/ 679180 w 2684164"/>
              <a:gd name="connsiteY73" fmla="*/ 70485 h 4340073"/>
              <a:gd name="connsiteX74" fmla="*/ 650127 w 2684164"/>
              <a:gd name="connsiteY74" fmla="*/ 0 h 4340073"/>
              <a:gd name="connsiteX75" fmla="*/ 605837 w 2684164"/>
              <a:gd name="connsiteY75" fmla="*/ 10001 h 4340073"/>
              <a:gd name="connsiteX76" fmla="*/ 535352 w 2684164"/>
              <a:gd name="connsiteY76" fmla="*/ 85249 h 4340073"/>
              <a:gd name="connsiteX77" fmla="*/ 552497 w 2684164"/>
              <a:gd name="connsiteY77" fmla="*/ 158591 h 4340073"/>
              <a:gd name="connsiteX78" fmla="*/ 545831 w 2684164"/>
              <a:gd name="connsiteY78" fmla="*/ 234792 h 4340073"/>
              <a:gd name="connsiteX79" fmla="*/ 498205 w 2684164"/>
              <a:gd name="connsiteY79" fmla="*/ 313373 h 4340073"/>
              <a:gd name="connsiteX80" fmla="*/ 453913 w 2684164"/>
              <a:gd name="connsiteY80" fmla="*/ 408147 h 4340073"/>
              <a:gd name="connsiteX81" fmla="*/ 361044 w 2684164"/>
              <a:gd name="connsiteY81" fmla="*/ 381476 h 4340073"/>
              <a:gd name="connsiteX82" fmla="*/ 293418 w 2684164"/>
              <a:gd name="connsiteY82" fmla="*/ 441960 h 4340073"/>
              <a:gd name="connsiteX83" fmla="*/ 263413 w 2684164"/>
              <a:gd name="connsiteY83" fmla="*/ 513874 h 4340073"/>
              <a:gd name="connsiteX84" fmla="*/ 314848 w 2684164"/>
              <a:gd name="connsiteY84" fmla="*/ 574834 h 4340073"/>
              <a:gd name="connsiteX85" fmla="*/ 228646 w 2684164"/>
              <a:gd name="connsiteY85" fmla="*/ 711995 h 4340073"/>
              <a:gd name="connsiteX86" fmla="*/ 255318 w 2684164"/>
              <a:gd name="connsiteY86" fmla="*/ 758667 h 4340073"/>
              <a:gd name="connsiteX87" fmla="*/ 241029 w 2684164"/>
              <a:gd name="connsiteY87" fmla="*/ 834390 h 4340073"/>
              <a:gd name="connsiteX88" fmla="*/ 295798 w 2684164"/>
              <a:gd name="connsiteY88" fmla="*/ 849630 h 4340073"/>
              <a:gd name="connsiteX89" fmla="*/ 343899 w 2684164"/>
              <a:gd name="connsiteY89" fmla="*/ 872966 h 4340073"/>
              <a:gd name="connsiteX90" fmla="*/ 317230 w 2684164"/>
              <a:gd name="connsiteY90" fmla="*/ 957263 h 4340073"/>
              <a:gd name="connsiteX91" fmla="*/ 314849 w 2684164"/>
              <a:gd name="connsiteY91" fmla="*/ 1051560 h 4340073"/>
              <a:gd name="connsiteX92" fmla="*/ 231506 w 2684164"/>
              <a:gd name="connsiteY92" fmla="*/ 1096803 h 4340073"/>
              <a:gd name="connsiteX93" fmla="*/ 152447 w 2684164"/>
              <a:gd name="connsiteY93" fmla="*/ 1095376 h 4340073"/>
              <a:gd name="connsiteX94" fmla="*/ 159114 w 2684164"/>
              <a:gd name="connsiteY94" fmla="*/ 1245395 h 4340073"/>
              <a:gd name="connsiteX95" fmla="*/ 221503 w 2684164"/>
              <a:gd name="connsiteY95" fmla="*/ 1283494 h 4340073"/>
              <a:gd name="connsiteX96" fmla="*/ 210073 w 2684164"/>
              <a:gd name="connsiteY96" fmla="*/ 1344454 h 4340073"/>
              <a:gd name="connsiteX97" fmla="*/ 292464 w 2684164"/>
              <a:gd name="connsiteY97" fmla="*/ 1416368 h 4340073"/>
              <a:gd name="connsiteX98" fmla="*/ 272938 w 2684164"/>
              <a:gd name="connsiteY98" fmla="*/ 1466374 h 4340073"/>
              <a:gd name="connsiteX99" fmla="*/ 237219 w 2684164"/>
              <a:gd name="connsiteY99" fmla="*/ 1567339 h 4340073"/>
              <a:gd name="connsiteX100" fmla="*/ 212455 w 2684164"/>
              <a:gd name="connsiteY100" fmla="*/ 1594485 h 4340073"/>
              <a:gd name="connsiteX101" fmla="*/ 152923 w 2684164"/>
              <a:gd name="connsiteY101" fmla="*/ 1602105 h 4340073"/>
              <a:gd name="connsiteX102" fmla="*/ 96249 w 2684164"/>
              <a:gd name="connsiteY102" fmla="*/ 1652111 h 4340073"/>
              <a:gd name="connsiteX103" fmla="*/ 35289 w 2684164"/>
              <a:gd name="connsiteY103" fmla="*/ 1684497 h 4340073"/>
              <a:gd name="connsiteX104" fmla="*/ 11001 w 2684164"/>
              <a:gd name="connsiteY104" fmla="*/ 1750219 h 4340073"/>
              <a:gd name="connsiteX105" fmla="*/ 523 w 2684164"/>
              <a:gd name="connsiteY105" fmla="*/ 1875473 h 4340073"/>
              <a:gd name="connsiteX106" fmla="*/ 29098 w 2684164"/>
              <a:gd name="connsiteY106" fmla="*/ 1938814 h 4340073"/>
              <a:gd name="connsiteX107" fmla="*/ 79104 w 2684164"/>
              <a:gd name="connsiteY107" fmla="*/ 1993107 h 4340073"/>
              <a:gd name="connsiteX108" fmla="*/ 166258 w 2684164"/>
              <a:gd name="connsiteY108" fmla="*/ 2037874 h 4340073"/>
              <a:gd name="connsiteX109" fmla="*/ 241505 w 2684164"/>
              <a:gd name="connsiteY109" fmla="*/ 2100263 h 4340073"/>
              <a:gd name="connsiteX110" fmla="*/ 265318 w 2684164"/>
              <a:gd name="connsiteY110" fmla="*/ 2182654 h 4340073"/>
              <a:gd name="connsiteX111" fmla="*/ 318182 w 2684164"/>
              <a:gd name="connsiteY111" fmla="*/ 2265045 h 4340073"/>
              <a:gd name="connsiteX112" fmla="*/ 443436 w 2684164"/>
              <a:gd name="connsiteY112" fmla="*/ 2258854 h 4340073"/>
              <a:gd name="connsiteX113" fmla="*/ 472010 w 2684164"/>
              <a:gd name="connsiteY113" fmla="*/ 2296954 h 4340073"/>
              <a:gd name="connsiteX114" fmla="*/ 510111 w 2684164"/>
              <a:gd name="connsiteY114" fmla="*/ 2330292 h 4340073"/>
              <a:gd name="connsiteX115" fmla="*/ 541067 w 2684164"/>
              <a:gd name="connsiteY115" fmla="*/ 2318385 h 4340073"/>
              <a:gd name="connsiteX116" fmla="*/ 564403 w 2684164"/>
              <a:gd name="connsiteY116" fmla="*/ 2392680 h 4340073"/>
              <a:gd name="connsiteX117" fmla="*/ 543448 w 2684164"/>
              <a:gd name="connsiteY117" fmla="*/ 2461737 h 4340073"/>
              <a:gd name="connsiteX118" fmla="*/ 497728 w 2684164"/>
              <a:gd name="connsiteY118" fmla="*/ 2511267 h 4340073"/>
              <a:gd name="connsiteX119" fmla="*/ 499633 w 2684164"/>
              <a:gd name="connsiteY119" fmla="*/ 2549843 h 4340073"/>
              <a:gd name="connsiteX120" fmla="*/ 491061 w 2684164"/>
              <a:gd name="connsiteY120" fmla="*/ 2611279 h 4340073"/>
              <a:gd name="connsiteX121" fmla="*/ 524398 w 2684164"/>
              <a:gd name="connsiteY121" fmla="*/ 2648902 h 4340073"/>
              <a:gd name="connsiteX122" fmla="*/ 532018 w 2684164"/>
              <a:gd name="connsiteY122" fmla="*/ 2681764 h 4340073"/>
              <a:gd name="connsiteX123" fmla="*/ 564879 w 2684164"/>
              <a:gd name="connsiteY123" fmla="*/ 2642236 h 4340073"/>
              <a:gd name="connsiteX124" fmla="*/ 598217 w 2684164"/>
              <a:gd name="connsiteY124" fmla="*/ 2584610 h 4340073"/>
              <a:gd name="connsiteX125" fmla="*/ 655366 w 2684164"/>
              <a:gd name="connsiteY125" fmla="*/ 2589848 h 4340073"/>
              <a:gd name="connsiteX126" fmla="*/ 717279 w 2684164"/>
              <a:gd name="connsiteY126" fmla="*/ 2680812 h 4340073"/>
              <a:gd name="connsiteX127" fmla="*/ 755855 w 2684164"/>
              <a:gd name="connsiteY127" fmla="*/ 2739390 h 4340073"/>
              <a:gd name="connsiteX128" fmla="*/ 713945 w 2684164"/>
              <a:gd name="connsiteY128" fmla="*/ 2816067 h 4340073"/>
              <a:gd name="connsiteX129" fmla="*/ 642032 w 2684164"/>
              <a:gd name="connsiteY129" fmla="*/ 2851785 h 4340073"/>
              <a:gd name="connsiteX130" fmla="*/ 592978 w 2684164"/>
              <a:gd name="connsiteY130" fmla="*/ 2914174 h 4340073"/>
              <a:gd name="connsiteX131" fmla="*/ 526779 w 2684164"/>
              <a:gd name="connsiteY131" fmla="*/ 2938462 h 4340073"/>
              <a:gd name="connsiteX132" fmla="*/ 497252 w 2684164"/>
              <a:gd name="connsiteY132" fmla="*/ 2980373 h 4340073"/>
              <a:gd name="connsiteX133" fmla="*/ 527732 w 2684164"/>
              <a:gd name="connsiteY133" fmla="*/ 3081814 h 4340073"/>
              <a:gd name="connsiteX134" fmla="*/ 533923 w 2684164"/>
              <a:gd name="connsiteY134" fmla="*/ 3220403 h 4340073"/>
              <a:gd name="connsiteX135" fmla="*/ 588692 w 2684164"/>
              <a:gd name="connsiteY135" fmla="*/ 3276601 h 4340073"/>
              <a:gd name="connsiteX136" fmla="*/ 614886 w 2684164"/>
              <a:gd name="connsiteY136" fmla="*/ 3342323 h 4340073"/>
              <a:gd name="connsiteX137" fmla="*/ 586311 w 2684164"/>
              <a:gd name="connsiteY137" fmla="*/ 3392329 h 4340073"/>
              <a:gd name="connsiteX138" fmla="*/ 586310 w 2684164"/>
              <a:gd name="connsiteY138" fmla="*/ 3450432 h 4340073"/>
              <a:gd name="connsiteX139" fmla="*/ 562498 w 2684164"/>
              <a:gd name="connsiteY139" fmla="*/ 3493294 h 4340073"/>
              <a:gd name="connsiteX140" fmla="*/ 546781 w 2684164"/>
              <a:gd name="connsiteY140" fmla="*/ 3561398 h 4340073"/>
              <a:gd name="connsiteX141" fmla="*/ 538686 w 2684164"/>
              <a:gd name="connsiteY141" fmla="*/ 3611404 h 4340073"/>
              <a:gd name="connsiteX142" fmla="*/ 519635 w 2684164"/>
              <a:gd name="connsiteY142" fmla="*/ 3654266 h 4340073"/>
              <a:gd name="connsiteX143" fmla="*/ 547258 w 2684164"/>
              <a:gd name="connsiteY143" fmla="*/ 3685223 h 4340073"/>
              <a:gd name="connsiteX144" fmla="*/ 600598 w 2684164"/>
              <a:gd name="connsiteY144" fmla="*/ 3699034 h 4340073"/>
              <a:gd name="connsiteX145" fmla="*/ 659653 w 2684164"/>
              <a:gd name="connsiteY145" fmla="*/ 3678556 h 4340073"/>
              <a:gd name="connsiteX146" fmla="*/ 661558 w 2684164"/>
              <a:gd name="connsiteY146" fmla="*/ 3725703 h 4340073"/>
              <a:gd name="connsiteX147" fmla="*/ 717279 w 2684164"/>
              <a:gd name="connsiteY147" fmla="*/ 3725704 h 4340073"/>
              <a:gd name="connsiteX148" fmla="*/ 781573 w 2684164"/>
              <a:gd name="connsiteY148" fmla="*/ 3743801 h 4340073"/>
              <a:gd name="connsiteX149" fmla="*/ 807767 w 2684164"/>
              <a:gd name="connsiteY149" fmla="*/ 3792379 h 4340073"/>
              <a:gd name="connsiteX150" fmla="*/ 844438 w 2684164"/>
              <a:gd name="connsiteY150" fmla="*/ 3798094 h 4340073"/>
              <a:gd name="connsiteX151" fmla="*/ 872061 w 2684164"/>
              <a:gd name="connsiteY151" fmla="*/ 3815716 h 4340073"/>
              <a:gd name="connsiteX152" fmla="*/ 890158 w 2684164"/>
              <a:gd name="connsiteY152" fmla="*/ 3836194 h 4340073"/>
              <a:gd name="connsiteX153" fmla="*/ 897778 w 2684164"/>
              <a:gd name="connsiteY153" fmla="*/ 3866674 h 4340073"/>
              <a:gd name="connsiteX154" fmla="*/ 913018 w 2684164"/>
              <a:gd name="connsiteY154" fmla="*/ 3889534 h 4340073"/>
              <a:gd name="connsiteX155" fmla="*/ 957309 w 2684164"/>
              <a:gd name="connsiteY155" fmla="*/ 3922872 h 4340073"/>
              <a:gd name="connsiteX156" fmla="*/ 989218 w 2684164"/>
              <a:gd name="connsiteY156" fmla="*/ 3973354 h 4340073"/>
              <a:gd name="connsiteX157" fmla="*/ 1004458 w 2684164"/>
              <a:gd name="connsiteY157" fmla="*/ 3996214 h 4340073"/>
              <a:gd name="connsiteX158" fmla="*/ 1027318 w 2684164"/>
              <a:gd name="connsiteY158" fmla="*/ 4034314 h 4340073"/>
              <a:gd name="connsiteX159" fmla="*/ 1060179 w 2684164"/>
              <a:gd name="connsiteY159" fmla="*/ 4120039 h 4340073"/>
              <a:gd name="connsiteX160" fmla="*/ 1136856 w 2684164"/>
              <a:gd name="connsiteY160" fmla="*/ 4154329 h 4340073"/>
              <a:gd name="connsiteX161" fmla="*/ 1166383 w 2684164"/>
              <a:gd name="connsiteY161" fmla="*/ 4216241 h 4340073"/>
              <a:gd name="connsiteX162" fmla="*/ 1203054 w 2684164"/>
              <a:gd name="connsiteY162" fmla="*/ 4211479 h 4340073"/>
              <a:gd name="connsiteX163" fmla="*/ 1246393 w 2684164"/>
              <a:gd name="connsiteY163" fmla="*/ 4259581 h 4340073"/>
              <a:gd name="connsiteX164" fmla="*/ 1309258 w 2684164"/>
              <a:gd name="connsiteY164" fmla="*/ 4340067 h 4340073"/>
              <a:gd name="connsiteX165" fmla="*/ 1337833 w 2684164"/>
              <a:gd name="connsiteY165" fmla="*/ 4288631 h 4340073"/>
              <a:gd name="connsiteX166" fmla="*/ 1334023 w 2684164"/>
              <a:gd name="connsiteY166" fmla="*/ 4254342 h 4340073"/>
              <a:gd name="connsiteX167" fmla="*/ 1405938 w 2684164"/>
              <a:gd name="connsiteY167" fmla="*/ 4201002 h 4340073"/>
              <a:gd name="connsiteX168" fmla="*/ 1407842 w 2684164"/>
              <a:gd name="connsiteY168" fmla="*/ 4185285 h 4340073"/>
              <a:gd name="connsiteX169" fmla="*/ 1426098 w 2684164"/>
              <a:gd name="connsiteY169" fmla="*/ 4198779 h 4340073"/>
              <a:gd name="connsiteX170" fmla="*/ 1480708 w 2684164"/>
              <a:gd name="connsiteY170" fmla="*/ 4174014 h 4340073"/>
              <a:gd name="connsiteX171" fmla="*/ 1545478 w 2684164"/>
              <a:gd name="connsiteY171" fmla="*/ 4156234 h 4340073"/>
              <a:gd name="connsiteX172" fmla="*/ 1582308 w 2684164"/>
              <a:gd name="connsiteY172" fmla="*/ 4113689 h 4340073"/>
              <a:gd name="connsiteX173" fmla="*/ 1617868 w 2684164"/>
              <a:gd name="connsiteY173" fmla="*/ 4078129 h 4340073"/>
              <a:gd name="connsiteX174" fmla="*/ 1695973 w 2684164"/>
              <a:gd name="connsiteY174" fmla="*/ 4055904 h 4340073"/>
              <a:gd name="connsiteX175" fmla="*/ 1781698 w 2684164"/>
              <a:gd name="connsiteY175" fmla="*/ 4020344 h 4340073"/>
              <a:gd name="connsiteX176" fmla="*/ 1895998 w 2684164"/>
              <a:gd name="connsiteY176" fmla="*/ 3973354 h 4340073"/>
              <a:gd name="connsiteX177" fmla="*/ 1979818 w 2684164"/>
              <a:gd name="connsiteY177" fmla="*/ 3925729 h 4340073"/>
              <a:gd name="connsiteX178" fmla="*/ 2071258 w 2684164"/>
              <a:gd name="connsiteY178" fmla="*/ 3869214 h 4340073"/>
              <a:gd name="connsiteX179" fmla="*/ 2145553 w 2684164"/>
              <a:gd name="connsiteY179" fmla="*/ 3781584 h 4340073"/>
              <a:gd name="connsiteX180" fmla="*/ 2172223 w 2684164"/>
              <a:gd name="connsiteY180" fmla="*/ 3703479 h 4340073"/>
              <a:gd name="connsiteX181" fmla="*/ 2183653 w 2684164"/>
              <a:gd name="connsiteY181" fmla="*/ 3649504 h 4340073"/>
              <a:gd name="connsiteX182" fmla="*/ 2109993 w 2684164"/>
              <a:gd name="connsiteY182" fmla="*/ 3613309 h 4340073"/>
              <a:gd name="connsiteX183" fmla="*/ 2132853 w 2684164"/>
              <a:gd name="connsiteY183" fmla="*/ 3659029 h 4340073"/>
              <a:gd name="connsiteX184" fmla="*/ 2115073 w 2684164"/>
              <a:gd name="connsiteY184" fmla="*/ 3690779 h 4340073"/>
              <a:gd name="connsiteX185" fmla="*/ 2096023 w 2684164"/>
              <a:gd name="connsiteY185" fmla="*/ 3649504 h 4340073"/>
              <a:gd name="connsiteX186" fmla="*/ 2038873 w 2684164"/>
              <a:gd name="connsiteY186" fmla="*/ 3659029 h 4340073"/>
              <a:gd name="connsiteX187" fmla="*/ 2045858 w 2684164"/>
              <a:gd name="connsiteY187" fmla="*/ 3693954 h 4340073"/>
              <a:gd name="connsiteX188" fmla="*/ 2048398 w 2684164"/>
              <a:gd name="connsiteY188" fmla="*/ 3725704 h 4340073"/>
              <a:gd name="connsiteX189" fmla="*/ 2086498 w 2684164"/>
              <a:gd name="connsiteY189" fmla="*/ 3762534 h 4340073"/>
              <a:gd name="connsiteX190" fmla="*/ 2078878 w 2684164"/>
              <a:gd name="connsiteY190" fmla="*/ 3820954 h 4340073"/>
              <a:gd name="connsiteX191" fmla="*/ 2028078 w 2684164"/>
              <a:gd name="connsiteY191" fmla="*/ 3803809 h 4340073"/>
              <a:gd name="connsiteX192" fmla="*/ 2042048 w 2684164"/>
              <a:gd name="connsiteY192" fmla="*/ 3792379 h 4340073"/>
              <a:gd name="connsiteX193" fmla="*/ 2022998 w 2684164"/>
              <a:gd name="connsiteY193" fmla="*/ 3760629 h 4340073"/>
              <a:gd name="connsiteX194" fmla="*/ 2022998 w 2684164"/>
              <a:gd name="connsiteY194" fmla="*/ 3716179 h 4340073"/>
              <a:gd name="connsiteX195" fmla="*/ 1987438 w 2684164"/>
              <a:gd name="connsiteY195" fmla="*/ 3676174 h 4340073"/>
              <a:gd name="connsiteX196" fmla="*/ 2018553 w 2684164"/>
              <a:gd name="connsiteY196" fmla="*/ 3656489 h 4340073"/>
              <a:gd name="connsiteX197" fmla="*/ 1975373 w 2684164"/>
              <a:gd name="connsiteY197" fmla="*/ 3626644 h 4340073"/>
              <a:gd name="connsiteX198" fmla="*/ 2017918 w 2684164"/>
              <a:gd name="connsiteY198" fmla="*/ 3603149 h 4340073"/>
              <a:gd name="connsiteX199" fmla="*/ 2009663 w 2684164"/>
              <a:gd name="connsiteY199" fmla="*/ 3546634 h 4340073"/>
              <a:gd name="connsiteX200" fmla="*/ 2116978 w 2684164"/>
              <a:gd name="connsiteY200" fmla="*/ 3485674 h 4340073"/>
              <a:gd name="connsiteX201" fmla="*/ 2132218 w 2684164"/>
              <a:gd name="connsiteY201" fmla="*/ 3462814 h 4340073"/>
              <a:gd name="connsiteX202" fmla="*/ 2162698 w 2684164"/>
              <a:gd name="connsiteY202" fmla="*/ 3439954 h 4340073"/>
              <a:gd name="connsiteX203" fmla="*/ 2231278 w 2684164"/>
              <a:gd name="connsiteY203" fmla="*/ 3348514 h 4340073"/>
              <a:gd name="connsiteX204" fmla="*/ 2238898 w 2684164"/>
              <a:gd name="connsiteY204" fmla="*/ 3318034 h 4340073"/>
              <a:gd name="connsiteX205" fmla="*/ 2261758 w 2684164"/>
              <a:gd name="connsiteY205" fmla="*/ 3257074 h 4340073"/>
              <a:gd name="connsiteX206" fmla="*/ 2269378 w 2684164"/>
              <a:gd name="connsiteY206" fmla="*/ 3211354 h 4340073"/>
              <a:gd name="connsiteX207" fmla="*/ 2292238 w 2684164"/>
              <a:gd name="connsiteY207" fmla="*/ 3165634 h 4340073"/>
              <a:gd name="connsiteX208" fmla="*/ 2307478 w 2684164"/>
              <a:gd name="connsiteY208" fmla="*/ 3127534 h 4340073"/>
              <a:gd name="connsiteX209" fmla="*/ 2345578 w 2684164"/>
              <a:gd name="connsiteY209" fmla="*/ 3112294 h 4340073"/>
              <a:gd name="connsiteX210" fmla="*/ 2368438 w 2684164"/>
              <a:gd name="connsiteY210" fmla="*/ 3097054 h 4340073"/>
              <a:gd name="connsiteX211" fmla="*/ 2487977 w 2684164"/>
              <a:gd name="connsiteY211" fmla="*/ 3067050 h 4340073"/>
              <a:gd name="connsiteX212" fmla="*/ 2586085 w 2684164"/>
              <a:gd name="connsiteY212" fmla="*/ 3063717 h 4340073"/>
              <a:gd name="connsiteX213" fmla="*/ 2678476 w 2684164"/>
              <a:gd name="connsiteY213" fmla="*/ 3054668 h 4340073"/>
              <a:gd name="connsiteX0" fmla="*/ 2678476 w 2684164"/>
              <a:gd name="connsiteY0" fmla="*/ 3054668 h 4340073"/>
              <a:gd name="connsiteX1" fmla="*/ 2673238 w 2684164"/>
              <a:gd name="connsiteY1" fmla="*/ 3028474 h 4340073"/>
              <a:gd name="connsiteX2" fmla="*/ 2665618 w 2684164"/>
              <a:gd name="connsiteY2" fmla="*/ 2975134 h 4340073"/>
              <a:gd name="connsiteX3" fmla="*/ 2623708 w 2684164"/>
              <a:gd name="connsiteY3" fmla="*/ 2967038 h 4340073"/>
              <a:gd name="connsiteX4" fmla="*/ 2560367 w 2684164"/>
              <a:gd name="connsiteY4" fmla="*/ 2966561 h 4340073"/>
              <a:gd name="connsiteX5" fmla="*/ 2519410 w 2684164"/>
              <a:gd name="connsiteY5" fmla="*/ 2908936 h 4340073"/>
              <a:gd name="connsiteX6" fmla="*/ 2457021 w 2684164"/>
              <a:gd name="connsiteY6" fmla="*/ 2905601 h 4340073"/>
              <a:gd name="connsiteX7" fmla="*/ 2410349 w 2684164"/>
              <a:gd name="connsiteY7" fmla="*/ 2889885 h 4340073"/>
              <a:gd name="connsiteX8" fmla="*/ 2376058 w 2684164"/>
              <a:gd name="connsiteY8" fmla="*/ 2876074 h 4340073"/>
              <a:gd name="connsiteX9" fmla="*/ 2347960 w 2684164"/>
              <a:gd name="connsiteY9" fmla="*/ 2856071 h 4340073"/>
              <a:gd name="connsiteX10" fmla="*/ 2293190 w 2684164"/>
              <a:gd name="connsiteY10" fmla="*/ 2824163 h 4340073"/>
              <a:gd name="connsiteX11" fmla="*/ 2218895 w 2684164"/>
              <a:gd name="connsiteY11" fmla="*/ 2864167 h 4340073"/>
              <a:gd name="connsiteX12" fmla="*/ 2178414 w 2684164"/>
              <a:gd name="connsiteY12" fmla="*/ 2825116 h 4340073"/>
              <a:gd name="connsiteX13" fmla="*/ 2143172 w 2684164"/>
              <a:gd name="connsiteY13" fmla="*/ 2746058 h 4340073"/>
              <a:gd name="connsiteX14" fmla="*/ 2123646 w 2684164"/>
              <a:gd name="connsiteY14" fmla="*/ 2684621 h 4340073"/>
              <a:gd name="connsiteX15" fmla="*/ 2105549 w 2684164"/>
              <a:gd name="connsiteY15" fmla="*/ 2649379 h 4340073"/>
              <a:gd name="connsiteX16" fmla="*/ 2104119 w 2684164"/>
              <a:gd name="connsiteY16" fmla="*/ 2600801 h 4340073"/>
              <a:gd name="connsiteX17" fmla="*/ 2026490 w 2684164"/>
              <a:gd name="connsiteY17" fmla="*/ 2686051 h 4340073"/>
              <a:gd name="connsiteX18" fmla="*/ 1959340 w 2684164"/>
              <a:gd name="connsiteY18" fmla="*/ 2754154 h 4340073"/>
              <a:gd name="connsiteX19" fmla="*/ 1912191 w 2684164"/>
              <a:gd name="connsiteY19" fmla="*/ 2713196 h 4340073"/>
              <a:gd name="connsiteX20" fmla="*/ 1775507 w 2684164"/>
              <a:gd name="connsiteY20" fmla="*/ 2699862 h 4340073"/>
              <a:gd name="connsiteX21" fmla="*/ 1677399 w 2684164"/>
              <a:gd name="connsiteY21" fmla="*/ 2689860 h 4340073"/>
              <a:gd name="connsiteX22" fmla="*/ 1606915 w 2684164"/>
              <a:gd name="connsiteY22" fmla="*/ 2582229 h 4340073"/>
              <a:gd name="connsiteX23" fmla="*/ 1542145 w 2684164"/>
              <a:gd name="connsiteY23" fmla="*/ 2584133 h 4340073"/>
              <a:gd name="connsiteX24" fmla="*/ 1517379 w 2684164"/>
              <a:gd name="connsiteY24" fmla="*/ 2563654 h 4340073"/>
              <a:gd name="connsiteX25" fmla="*/ 1469278 w 2684164"/>
              <a:gd name="connsiteY25" fmla="*/ 2381726 h 4340073"/>
              <a:gd name="connsiteX26" fmla="*/ 1438798 w 2684164"/>
              <a:gd name="connsiteY26" fmla="*/ 2289334 h 4340073"/>
              <a:gd name="connsiteX27" fmla="*/ 1400698 w 2684164"/>
              <a:gd name="connsiteY27" fmla="*/ 2220754 h 4340073"/>
              <a:gd name="connsiteX28" fmla="*/ 1385458 w 2684164"/>
              <a:gd name="connsiteY28" fmla="*/ 2197894 h 4340073"/>
              <a:gd name="connsiteX29" fmla="*/ 1374981 w 2684164"/>
              <a:gd name="connsiteY29" fmla="*/ 2152651 h 4340073"/>
              <a:gd name="connsiteX30" fmla="*/ 1369742 w 2684164"/>
              <a:gd name="connsiteY30" fmla="*/ 2052162 h 4340073"/>
              <a:gd name="connsiteX31" fmla="*/ 1384030 w 2684164"/>
              <a:gd name="connsiteY31" fmla="*/ 1982630 h 4340073"/>
              <a:gd name="connsiteX32" fmla="*/ 1315926 w 2684164"/>
              <a:gd name="connsiteY32" fmla="*/ 1917859 h 4340073"/>
              <a:gd name="connsiteX33" fmla="*/ 1282588 w 2684164"/>
              <a:gd name="connsiteY33" fmla="*/ 1912621 h 4340073"/>
              <a:gd name="connsiteX34" fmla="*/ 1184957 w 2684164"/>
              <a:gd name="connsiteY34" fmla="*/ 1853089 h 4340073"/>
              <a:gd name="connsiteX35" fmla="*/ 1126856 w 2684164"/>
              <a:gd name="connsiteY35" fmla="*/ 1863567 h 4340073"/>
              <a:gd name="connsiteX36" fmla="*/ 1074467 w 2684164"/>
              <a:gd name="connsiteY36" fmla="*/ 1897379 h 4340073"/>
              <a:gd name="connsiteX37" fmla="*/ 1025413 w 2684164"/>
              <a:gd name="connsiteY37" fmla="*/ 1923098 h 4340073"/>
              <a:gd name="connsiteX38" fmla="*/ 958738 w 2684164"/>
              <a:gd name="connsiteY38" fmla="*/ 1984058 h 4340073"/>
              <a:gd name="connsiteX39" fmla="*/ 909684 w 2684164"/>
              <a:gd name="connsiteY39" fmla="*/ 1941672 h 4340073"/>
              <a:gd name="connsiteX40" fmla="*/ 854917 w 2684164"/>
              <a:gd name="connsiteY40" fmla="*/ 1915002 h 4340073"/>
              <a:gd name="connsiteX41" fmla="*/ 823960 w 2684164"/>
              <a:gd name="connsiteY41" fmla="*/ 1889284 h 4340073"/>
              <a:gd name="connsiteX42" fmla="*/ 800624 w 2684164"/>
              <a:gd name="connsiteY42" fmla="*/ 1846898 h 4340073"/>
              <a:gd name="connsiteX43" fmla="*/ 814912 w 2684164"/>
              <a:gd name="connsiteY43" fmla="*/ 1789748 h 4340073"/>
              <a:gd name="connsiteX44" fmla="*/ 804433 w 2684164"/>
              <a:gd name="connsiteY44" fmla="*/ 1720215 h 4340073"/>
              <a:gd name="connsiteX45" fmla="*/ 783955 w 2684164"/>
              <a:gd name="connsiteY45" fmla="*/ 1625441 h 4340073"/>
              <a:gd name="connsiteX46" fmla="*/ 760141 w 2684164"/>
              <a:gd name="connsiteY46" fmla="*/ 1635919 h 4340073"/>
              <a:gd name="connsiteX47" fmla="*/ 701563 w 2684164"/>
              <a:gd name="connsiteY47" fmla="*/ 1571626 h 4340073"/>
              <a:gd name="connsiteX48" fmla="*/ 730138 w 2684164"/>
              <a:gd name="connsiteY48" fmla="*/ 1519714 h 4340073"/>
              <a:gd name="connsiteX49" fmla="*/ 777763 w 2684164"/>
              <a:gd name="connsiteY49" fmla="*/ 1455420 h 4340073"/>
              <a:gd name="connsiteX50" fmla="*/ 775858 w 2684164"/>
              <a:gd name="connsiteY50" fmla="*/ 1429227 h 4340073"/>
              <a:gd name="connsiteX51" fmla="*/ 818721 w 2684164"/>
              <a:gd name="connsiteY51" fmla="*/ 1375409 h 4340073"/>
              <a:gd name="connsiteX52" fmla="*/ 826818 w 2684164"/>
              <a:gd name="connsiteY52" fmla="*/ 1282542 h 4340073"/>
              <a:gd name="connsiteX53" fmla="*/ 812529 w 2684164"/>
              <a:gd name="connsiteY53" fmla="*/ 1198721 h 4340073"/>
              <a:gd name="connsiteX54" fmla="*/ 780144 w 2684164"/>
              <a:gd name="connsiteY54" fmla="*/ 1151573 h 4340073"/>
              <a:gd name="connsiteX55" fmla="*/ 761571 w 2684164"/>
              <a:gd name="connsiteY55" fmla="*/ 1070134 h 4340073"/>
              <a:gd name="connsiteX56" fmla="*/ 805387 w 2684164"/>
              <a:gd name="connsiteY56" fmla="*/ 1034892 h 4340073"/>
              <a:gd name="connsiteX57" fmla="*/ 808720 w 2684164"/>
              <a:gd name="connsiteY57" fmla="*/ 976789 h 4340073"/>
              <a:gd name="connsiteX58" fmla="*/ 821102 w 2684164"/>
              <a:gd name="connsiteY58" fmla="*/ 901065 h 4340073"/>
              <a:gd name="connsiteX59" fmla="*/ 830151 w 2684164"/>
              <a:gd name="connsiteY59" fmla="*/ 833914 h 4340073"/>
              <a:gd name="connsiteX60" fmla="*/ 844915 w 2684164"/>
              <a:gd name="connsiteY60" fmla="*/ 795814 h 4340073"/>
              <a:gd name="connsiteX61" fmla="*/ 860154 w 2684164"/>
              <a:gd name="connsiteY61" fmla="*/ 762475 h 4340073"/>
              <a:gd name="connsiteX62" fmla="*/ 833961 w 2684164"/>
              <a:gd name="connsiteY62" fmla="*/ 696754 h 4340073"/>
              <a:gd name="connsiteX63" fmla="*/ 818245 w 2684164"/>
              <a:gd name="connsiteY63" fmla="*/ 573405 h 4340073"/>
              <a:gd name="connsiteX64" fmla="*/ 787764 w 2684164"/>
              <a:gd name="connsiteY64" fmla="*/ 536259 h 4340073"/>
              <a:gd name="connsiteX65" fmla="*/ 770143 w 2684164"/>
              <a:gd name="connsiteY65" fmla="*/ 505777 h 4340073"/>
              <a:gd name="connsiteX66" fmla="*/ 747283 w 2684164"/>
              <a:gd name="connsiteY66" fmla="*/ 430054 h 4340073"/>
              <a:gd name="connsiteX67" fmla="*/ 720137 w 2684164"/>
              <a:gd name="connsiteY67" fmla="*/ 349091 h 4340073"/>
              <a:gd name="connsiteX68" fmla="*/ 732519 w 2684164"/>
              <a:gd name="connsiteY68" fmla="*/ 321469 h 4340073"/>
              <a:gd name="connsiteX69" fmla="*/ 729187 w 2684164"/>
              <a:gd name="connsiteY69" fmla="*/ 256223 h 4340073"/>
              <a:gd name="connsiteX70" fmla="*/ 710137 w 2684164"/>
              <a:gd name="connsiteY70" fmla="*/ 241935 h 4340073"/>
              <a:gd name="connsiteX71" fmla="*/ 702040 w 2684164"/>
              <a:gd name="connsiteY71" fmla="*/ 171451 h 4340073"/>
              <a:gd name="connsiteX72" fmla="*/ 668226 w 2684164"/>
              <a:gd name="connsiteY72" fmla="*/ 120015 h 4340073"/>
              <a:gd name="connsiteX73" fmla="*/ 679180 w 2684164"/>
              <a:gd name="connsiteY73" fmla="*/ 70485 h 4340073"/>
              <a:gd name="connsiteX74" fmla="*/ 650127 w 2684164"/>
              <a:gd name="connsiteY74" fmla="*/ 0 h 4340073"/>
              <a:gd name="connsiteX75" fmla="*/ 605837 w 2684164"/>
              <a:gd name="connsiteY75" fmla="*/ 10001 h 4340073"/>
              <a:gd name="connsiteX76" fmla="*/ 535352 w 2684164"/>
              <a:gd name="connsiteY76" fmla="*/ 85249 h 4340073"/>
              <a:gd name="connsiteX77" fmla="*/ 552497 w 2684164"/>
              <a:gd name="connsiteY77" fmla="*/ 158591 h 4340073"/>
              <a:gd name="connsiteX78" fmla="*/ 545831 w 2684164"/>
              <a:gd name="connsiteY78" fmla="*/ 234792 h 4340073"/>
              <a:gd name="connsiteX79" fmla="*/ 498205 w 2684164"/>
              <a:gd name="connsiteY79" fmla="*/ 313373 h 4340073"/>
              <a:gd name="connsiteX80" fmla="*/ 453913 w 2684164"/>
              <a:gd name="connsiteY80" fmla="*/ 408147 h 4340073"/>
              <a:gd name="connsiteX81" fmla="*/ 361044 w 2684164"/>
              <a:gd name="connsiteY81" fmla="*/ 381476 h 4340073"/>
              <a:gd name="connsiteX82" fmla="*/ 293418 w 2684164"/>
              <a:gd name="connsiteY82" fmla="*/ 441960 h 4340073"/>
              <a:gd name="connsiteX83" fmla="*/ 263413 w 2684164"/>
              <a:gd name="connsiteY83" fmla="*/ 513874 h 4340073"/>
              <a:gd name="connsiteX84" fmla="*/ 314848 w 2684164"/>
              <a:gd name="connsiteY84" fmla="*/ 574834 h 4340073"/>
              <a:gd name="connsiteX85" fmla="*/ 228646 w 2684164"/>
              <a:gd name="connsiteY85" fmla="*/ 711995 h 4340073"/>
              <a:gd name="connsiteX86" fmla="*/ 255318 w 2684164"/>
              <a:gd name="connsiteY86" fmla="*/ 758667 h 4340073"/>
              <a:gd name="connsiteX87" fmla="*/ 241029 w 2684164"/>
              <a:gd name="connsiteY87" fmla="*/ 834390 h 4340073"/>
              <a:gd name="connsiteX88" fmla="*/ 295798 w 2684164"/>
              <a:gd name="connsiteY88" fmla="*/ 849630 h 4340073"/>
              <a:gd name="connsiteX89" fmla="*/ 343899 w 2684164"/>
              <a:gd name="connsiteY89" fmla="*/ 872966 h 4340073"/>
              <a:gd name="connsiteX90" fmla="*/ 317230 w 2684164"/>
              <a:gd name="connsiteY90" fmla="*/ 957263 h 4340073"/>
              <a:gd name="connsiteX91" fmla="*/ 314849 w 2684164"/>
              <a:gd name="connsiteY91" fmla="*/ 1051560 h 4340073"/>
              <a:gd name="connsiteX92" fmla="*/ 231506 w 2684164"/>
              <a:gd name="connsiteY92" fmla="*/ 1096803 h 4340073"/>
              <a:gd name="connsiteX93" fmla="*/ 152447 w 2684164"/>
              <a:gd name="connsiteY93" fmla="*/ 1095376 h 4340073"/>
              <a:gd name="connsiteX94" fmla="*/ 159114 w 2684164"/>
              <a:gd name="connsiteY94" fmla="*/ 1245395 h 4340073"/>
              <a:gd name="connsiteX95" fmla="*/ 221503 w 2684164"/>
              <a:gd name="connsiteY95" fmla="*/ 1283494 h 4340073"/>
              <a:gd name="connsiteX96" fmla="*/ 210073 w 2684164"/>
              <a:gd name="connsiteY96" fmla="*/ 1344454 h 4340073"/>
              <a:gd name="connsiteX97" fmla="*/ 292464 w 2684164"/>
              <a:gd name="connsiteY97" fmla="*/ 1416368 h 4340073"/>
              <a:gd name="connsiteX98" fmla="*/ 272938 w 2684164"/>
              <a:gd name="connsiteY98" fmla="*/ 1466374 h 4340073"/>
              <a:gd name="connsiteX99" fmla="*/ 237219 w 2684164"/>
              <a:gd name="connsiteY99" fmla="*/ 1567339 h 4340073"/>
              <a:gd name="connsiteX100" fmla="*/ 212455 w 2684164"/>
              <a:gd name="connsiteY100" fmla="*/ 1594485 h 4340073"/>
              <a:gd name="connsiteX101" fmla="*/ 152923 w 2684164"/>
              <a:gd name="connsiteY101" fmla="*/ 1602105 h 4340073"/>
              <a:gd name="connsiteX102" fmla="*/ 96249 w 2684164"/>
              <a:gd name="connsiteY102" fmla="*/ 1652111 h 4340073"/>
              <a:gd name="connsiteX103" fmla="*/ 35289 w 2684164"/>
              <a:gd name="connsiteY103" fmla="*/ 1684497 h 4340073"/>
              <a:gd name="connsiteX104" fmla="*/ 11001 w 2684164"/>
              <a:gd name="connsiteY104" fmla="*/ 1750219 h 4340073"/>
              <a:gd name="connsiteX105" fmla="*/ 523 w 2684164"/>
              <a:gd name="connsiteY105" fmla="*/ 1875473 h 4340073"/>
              <a:gd name="connsiteX106" fmla="*/ 29098 w 2684164"/>
              <a:gd name="connsiteY106" fmla="*/ 1938814 h 4340073"/>
              <a:gd name="connsiteX107" fmla="*/ 79104 w 2684164"/>
              <a:gd name="connsiteY107" fmla="*/ 1993107 h 4340073"/>
              <a:gd name="connsiteX108" fmla="*/ 166258 w 2684164"/>
              <a:gd name="connsiteY108" fmla="*/ 2037874 h 4340073"/>
              <a:gd name="connsiteX109" fmla="*/ 241505 w 2684164"/>
              <a:gd name="connsiteY109" fmla="*/ 2100263 h 4340073"/>
              <a:gd name="connsiteX110" fmla="*/ 265318 w 2684164"/>
              <a:gd name="connsiteY110" fmla="*/ 2182654 h 4340073"/>
              <a:gd name="connsiteX111" fmla="*/ 318182 w 2684164"/>
              <a:gd name="connsiteY111" fmla="*/ 2265045 h 4340073"/>
              <a:gd name="connsiteX112" fmla="*/ 443436 w 2684164"/>
              <a:gd name="connsiteY112" fmla="*/ 2258854 h 4340073"/>
              <a:gd name="connsiteX113" fmla="*/ 472010 w 2684164"/>
              <a:gd name="connsiteY113" fmla="*/ 2296954 h 4340073"/>
              <a:gd name="connsiteX114" fmla="*/ 510111 w 2684164"/>
              <a:gd name="connsiteY114" fmla="*/ 2330292 h 4340073"/>
              <a:gd name="connsiteX115" fmla="*/ 541067 w 2684164"/>
              <a:gd name="connsiteY115" fmla="*/ 2318385 h 4340073"/>
              <a:gd name="connsiteX116" fmla="*/ 564403 w 2684164"/>
              <a:gd name="connsiteY116" fmla="*/ 2392680 h 4340073"/>
              <a:gd name="connsiteX117" fmla="*/ 543448 w 2684164"/>
              <a:gd name="connsiteY117" fmla="*/ 2461737 h 4340073"/>
              <a:gd name="connsiteX118" fmla="*/ 497728 w 2684164"/>
              <a:gd name="connsiteY118" fmla="*/ 2511267 h 4340073"/>
              <a:gd name="connsiteX119" fmla="*/ 499633 w 2684164"/>
              <a:gd name="connsiteY119" fmla="*/ 2549843 h 4340073"/>
              <a:gd name="connsiteX120" fmla="*/ 491061 w 2684164"/>
              <a:gd name="connsiteY120" fmla="*/ 2611279 h 4340073"/>
              <a:gd name="connsiteX121" fmla="*/ 524398 w 2684164"/>
              <a:gd name="connsiteY121" fmla="*/ 2648902 h 4340073"/>
              <a:gd name="connsiteX122" fmla="*/ 532018 w 2684164"/>
              <a:gd name="connsiteY122" fmla="*/ 2681764 h 4340073"/>
              <a:gd name="connsiteX123" fmla="*/ 564879 w 2684164"/>
              <a:gd name="connsiteY123" fmla="*/ 2642236 h 4340073"/>
              <a:gd name="connsiteX124" fmla="*/ 598217 w 2684164"/>
              <a:gd name="connsiteY124" fmla="*/ 2584610 h 4340073"/>
              <a:gd name="connsiteX125" fmla="*/ 655366 w 2684164"/>
              <a:gd name="connsiteY125" fmla="*/ 2589848 h 4340073"/>
              <a:gd name="connsiteX126" fmla="*/ 717279 w 2684164"/>
              <a:gd name="connsiteY126" fmla="*/ 2680812 h 4340073"/>
              <a:gd name="connsiteX127" fmla="*/ 755855 w 2684164"/>
              <a:gd name="connsiteY127" fmla="*/ 2739390 h 4340073"/>
              <a:gd name="connsiteX128" fmla="*/ 713945 w 2684164"/>
              <a:gd name="connsiteY128" fmla="*/ 2816067 h 4340073"/>
              <a:gd name="connsiteX129" fmla="*/ 642032 w 2684164"/>
              <a:gd name="connsiteY129" fmla="*/ 2851785 h 4340073"/>
              <a:gd name="connsiteX130" fmla="*/ 592978 w 2684164"/>
              <a:gd name="connsiteY130" fmla="*/ 2914174 h 4340073"/>
              <a:gd name="connsiteX131" fmla="*/ 526779 w 2684164"/>
              <a:gd name="connsiteY131" fmla="*/ 2938462 h 4340073"/>
              <a:gd name="connsiteX132" fmla="*/ 497252 w 2684164"/>
              <a:gd name="connsiteY132" fmla="*/ 2980373 h 4340073"/>
              <a:gd name="connsiteX133" fmla="*/ 527732 w 2684164"/>
              <a:gd name="connsiteY133" fmla="*/ 3081814 h 4340073"/>
              <a:gd name="connsiteX134" fmla="*/ 533923 w 2684164"/>
              <a:gd name="connsiteY134" fmla="*/ 3220403 h 4340073"/>
              <a:gd name="connsiteX135" fmla="*/ 588692 w 2684164"/>
              <a:gd name="connsiteY135" fmla="*/ 3276601 h 4340073"/>
              <a:gd name="connsiteX136" fmla="*/ 614886 w 2684164"/>
              <a:gd name="connsiteY136" fmla="*/ 3342323 h 4340073"/>
              <a:gd name="connsiteX137" fmla="*/ 586311 w 2684164"/>
              <a:gd name="connsiteY137" fmla="*/ 3392329 h 4340073"/>
              <a:gd name="connsiteX138" fmla="*/ 586310 w 2684164"/>
              <a:gd name="connsiteY138" fmla="*/ 3450432 h 4340073"/>
              <a:gd name="connsiteX139" fmla="*/ 562498 w 2684164"/>
              <a:gd name="connsiteY139" fmla="*/ 3493294 h 4340073"/>
              <a:gd name="connsiteX140" fmla="*/ 546781 w 2684164"/>
              <a:gd name="connsiteY140" fmla="*/ 3561398 h 4340073"/>
              <a:gd name="connsiteX141" fmla="*/ 538686 w 2684164"/>
              <a:gd name="connsiteY141" fmla="*/ 3611404 h 4340073"/>
              <a:gd name="connsiteX142" fmla="*/ 519635 w 2684164"/>
              <a:gd name="connsiteY142" fmla="*/ 3654266 h 4340073"/>
              <a:gd name="connsiteX143" fmla="*/ 547258 w 2684164"/>
              <a:gd name="connsiteY143" fmla="*/ 3685223 h 4340073"/>
              <a:gd name="connsiteX144" fmla="*/ 600598 w 2684164"/>
              <a:gd name="connsiteY144" fmla="*/ 3699034 h 4340073"/>
              <a:gd name="connsiteX145" fmla="*/ 659653 w 2684164"/>
              <a:gd name="connsiteY145" fmla="*/ 3678556 h 4340073"/>
              <a:gd name="connsiteX146" fmla="*/ 661558 w 2684164"/>
              <a:gd name="connsiteY146" fmla="*/ 3725703 h 4340073"/>
              <a:gd name="connsiteX147" fmla="*/ 717279 w 2684164"/>
              <a:gd name="connsiteY147" fmla="*/ 3725704 h 4340073"/>
              <a:gd name="connsiteX148" fmla="*/ 781573 w 2684164"/>
              <a:gd name="connsiteY148" fmla="*/ 3743801 h 4340073"/>
              <a:gd name="connsiteX149" fmla="*/ 807767 w 2684164"/>
              <a:gd name="connsiteY149" fmla="*/ 3792379 h 4340073"/>
              <a:gd name="connsiteX150" fmla="*/ 844438 w 2684164"/>
              <a:gd name="connsiteY150" fmla="*/ 3798094 h 4340073"/>
              <a:gd name="connsiteX151" fmla="*/ 872061 w 2684164"/>
              <a:gd name="connsiteY151" fmla="*/ 3815716 h 4340073"/>
              <a:gd name="connsiteX152" fmla="*/ 890158 w 2684164"/>
              <a:gd name="connsiteY152" fmla="*/ 3836194 h 4340073"/>
              <a:gd name="connsiteX153" fmla="*/ 897778 w 2684164"/>
              <a:gd name="connsiteY153" fmla="*/ 3866674 h 4340073"/>
              <a:gd name="connsiteX154" fmla="*/ 913018 w 2684164"/>
              <a:gd name="connsiteY154" fmla="*/ 3889534 h 4340073"/>
              <a:gd name="connsiteX155" fmla="*/ 957309 w 2684164"/>
              <a:gd name="connsiteY155" fmla="*/ 3922872 h 4340073"/>
              <a:gd name="connsiteX156" fmla="*/ 989218 w 2684164"/>
              <a:gd name="connsiteY156" fmla="*/ 3973354 h 4340073"/>
              <a:gd name="connsiteX157" fmla="*/ 1004458 w 2684164"/>
              <a:gd name="connsiteY157" fmla="*/ 3996214 h 4340073"/>
              <a:gd name="connsiteX158" fmla="*/ 1027318 w 2684164"/>
              <a:gd name="connsiteY158" fmla="*/ 4034314 h 4340073"/>
              <a:gd name="connsiteX159" fmla="*/ 1060179 w 2684164"/>
              <a:gd name="connsiteY159" fmla="*/ 4120039 h 4340073"/>
              <a:gd name="connsiteX160" fmla="*/ 1136856 w 2684164"/>
              <a:gd name="connsiteY160" fmla="*/ 4154329 h 4340073"/>
              <a:gd name="connsiteX161" fmla="*/ 1166383 w 2684164"/>
              <a:gd name="connsiteY161" fmla="*/ 4216241 h 4340073"/>
              <a:gd name="connsiteX162" fmla="*/ 1203054 w 2684164"/>
              <a:gd name="connsiteY162" fmla="*/ 4211479 h 4340073"/>
              <a:gd name="connsiteX163" fmla="*/ 1246393 w 2684164"/>
              <a:gd name="connsiteY163" fmla="*/ 4259581 h 4340073"/>
              <a:gd name="connsiteX164" fmla="*/ 1309258 w 2684164"/>
              <a:gd name="connsiteY164" fmla="*/ 4340067 h 4340073"/>
              <a:gd name="connsiteX165" fmla="*/ 1337833 w 2684164"/>
              <a:gd name="connsiteY165" fmla="*/ 4288631 h 4340073"/>
              <a:gd name="connsiteX166" fmla="*/ 1334023 w 2684164"/>
              <a:gd name="connsiteY166" fmla="*/ 4254342 h 4340073"/>
              <a:gd name="connsiteX167" fmla="*/ 1405938 w 2684164"/>
              <a:gd name="connsiteY167" fmla="*/ 4201002 h 4340073"/>
              <a:gd name="connsiteX168" fmla="*/ 1407842 w 2684164"/>
              <a:gd name="connsiteY168" fmla="*/ 4185285 h 4340073"/>
              <a:gd name="connsiteX169" fmla="*/ 1426098 w 2684164"/>
              <a:gd name="connsiteY169" fmla="*/ 4198779 h 4340073"/>
              <a:gd name="connsiteX170" fmla="*/ 1480708 w 2684164"/>
              <a:gd name="connsiteY170" fmla="*/ 4174014 h 4340073"/>
              <a:gd name="connsiteX171" fmla="*/ 1545478 w 2684164"/>
              <a:gd name="connsiteY171" fmla="*/ 4156234 h 4340073"/>
              <a:gd name="connsiteX172" fmla="*/ 1582308 w 2684164"/>
              <a:gd name="connsiteY172" fmla="*/ 4113689 h 4340073"/>
              <a:gd name="connsiteX173" fmla="*/ 1617868 w 2684164"/>
              <a:gd name="connsiteY173" fmla="*/ 4078129 h 4340073"/>
              <a:gd name="connsiteX174" fmla="*/ 1695973 w 2684164"/>
              <a:gd name="connsiteY174" fmla="*/ 4055904 h 4340073"/>
              <a:gd name="connsiteX175" fmla="*/ 1781698 w 2684164"/>
              <a:gd name="connsiteY175" fmla="*/ 4020344 h 4340073"/>
              <a:gd name="connsiteX176" fmla="*/ 1895998 w 2684164"/>
              <a:gd name="connsiteY176" fmla="*/ 3973354 h 4340073"/>
              <a:gd name="connsiteX177" fmla="*/ 1979818 w 2684164"/>
              <a:gd name="connsiteY177" fmla="*/ 3925729 h 4340073"/>
              <a:gd name="connsiteX178" fmla="*/ 2071258 w 2684164"/>
              <a:gd name="connsiteY178" fmla="*/ 3869214 h 4340073"/>
              <a:gd name="connsiteX179" fmla="*/ 2145553 w 2684164"/>
              <a:gd name="connsiteY179" fmla="*/ 3781584 h 4340073"/>
              <a:gd name="connsiteX180" fmla="*/ 2172223 w 2684164"/>
              <a:gd name="connsiteY180" fmla="*/ 3703479 h 4340073"/>
              <a:gd name="connsiteX181" fmla="*/ 2183653 w 2684164"/>
              <a:gd name="connsiteY181" fmla="*/ 3649504 h 4340073"/>
              <a:gd name="connsiteX182" fmla="*/ 2109993 w 2684164"/>
              <a:gd name="connsiteY182" fmla="*/ 3613309 h 4340073"/>
              <a:gd name="connsiteX183" fmla="*/ 2132853 w 2684164"/>
              <a:gd name="connsiteY183" fmla="*/ 3659029 h 4340073"/>
              <a:gd name="connsiteX184" fmla="*/ 2115073 w 2684164"/>
              <a:gd name="connsiteY184" fmla="*/ 3690779 h 4340073"/>
              <a:gd name="connsiteX185" fmla="*/ 2096023 w 2684164"/>
              <a:gd name="connsiteY185" fmla="*/ 3649504 h 4340073"/>
              <a:gd name="connsiteX186" fmla="*/ 2038873 w 2684164"/>
              <a:gd name="connsiteY186" fmla="*/ 3659029 h 4340073"/>
              <a:gd name="connsiteX187" fmla="*/ 2045858 w 2684164"/>
              <a:gd name="connsiteY187" fmla="*/ 3693954 h 4340073"/>
              <a:gd name="connsiteX188" fmla="*/ 2048398 w 2684164"/>
              <a:gd name="connsiteY188" fmla="*/ 3725704 h 4340073"/>
              <a:gd name="connsiteX189" fmla="*/ 2086498 w 2684164"/>
              <a:gd name="connsiteY189" fmla="*/ 3762534 h 4340073"/>
              <a:gd name="connsiteX190" fmla="*/ 2078878 w 2684164"/>
              <a:gd name="connsiteY190" fmla="*/ 3820954 h 4340073"/>
              <a:gd name="connsiteX191" fmla="*/ 2028078 w 2684164"/>
              <a:gd name="connsiteY191" fmla="*/ 3803809 h 4340073"/>
              <a:gd name="connsiteX192" fmla="*/ 2042048 w 2684164"/>
              <a:gd name="connsiteY192" fmla="*/ 3792379 h 4340073"/>
              <a:gd name="connsiteX193" fmla="*/ 2022998 w 2684164"/>
              <a:gd name="connsiteY193" fmla="*/ 3760629 h 4340073"/>
              <a:gd name="connsiteX194" fmla="*/ 2022998 w 2684164"/>
              <a:gd name="connsiteY194" fmla="*/ 3716179 h 4340073"/>
              <a:gd name="connsiteX195" fmla="*/ 1987438 w 2684164"/>
              <a:gd name="connsiteY195" fmla="*/ 3676174 h 4340073"/>
              <a:gd name="connsiteX196" fmla="*/ 2018553 w 2684164"/>
              <a:gd name="connsiteY196" fmla="*/ 3656489 h 4340073"/>
              <a:gd name="connsiteX197" fmla="*/ 1975373 w 2684164"/>
              <a:gd name="connsiteY197" fmla="*/ 3626644 h 4340073"/>
              <a:gd name="connsiteX198" fmla="*/ 2017918 w 2684164"/>
              <a:gd name="connsiteY198" fmla="*/ 3603149 h 4340073"/>
              <a:gd name="connsiteX199" fmla="*/ 2009663 w 2684164"/>
              <a:gd name="connsiteY199" fmla="*/ 3546634 h 4340073"/>
              <a:gd name="connsiteX200" fmla="*/ 2116978 w 2684164"/>
              <a:gd name="connsiteY200" fmla="*/ 3485674 h 4340073"/>
              <a:gd name="connsiteX201" fmla="*/ 2132218 w 2684164"/>
              <a:gd name="connsiteY201" fmla="*/ 3462814 h 4340073"/>
              <a:gd name="connsiteX202" fmla="*/ 2162698 w 2684164"/>
              <a:gd name="connsiteY202" fmla="*/ 3439954 h 4340073"/>
              <a:gd name="connsiteX203" fmla="*/ 2231278 w 2684164"/>
              <a:gd name="connsiteY203" fmla="*/ 3348514 h 4340073"/>
              <a:gd name="connsiteX204" fmla="*/ 2238898 w 2684164"/>
              <a:gd name="connsiteY204" fmla="*/ 3318034 h 4340073"/>
              <a:gd name="connsiteX205" fmla="*/ 2261758 w 2684164"/>
              <a:gd name="connsiteY205" fmla="*/ 3257074 h 4340073"/>
              <a:gd name="connsiteX206" fmla="*/ 2269378 w 2684164"/>
              <a:gd name="connsiteY206" fmla="*/ 3211354 h 4340073"/>
              <a:gd name="connsiteX207" fmla="*/ 2292238 w 2684164"/>
              <a:gd name="connsiteY207" fmla="*/ 3165634 h 4340073"/>
              <a:gd name="connsiteX208" fmla="*/ 2307478 w 2684164"/>
              <a:gd name="connsiteY208" fmla="*/ 3127534 h 4340073"/>
              <a:gd name="connsiteX209" fmla="*/ 2345578 w 2684164"/>
              <a:gd name="connsiteY209" fmla="*/ 3112294 h 4340073"/>
              <a:gd name="connsiteX210" fmla="*/ 2368438 w 2684164"/>
              <a:gd name="connsiteY210" fmla="*/ 3097054 h 4340073"/>
              <a:gd name="connsiteX211" fmla="*/ 2487977 w 2684164"/>
              <a:gd name="connsiteY211" fmla="*/ 3067050 h 4340073"/>
              <a:gd name="connsiteX212" fmla="*/ 2586085 w 2684164"/>
              <a:gd name="connsiteY212" fmla="*/ 3063717 h 4340073"/>
              <a:gd name="connsiteX213" fmla="*/ 2678476 w 2684164"/>
              <a:gd name="connsiteY213" fmla="*/ 3054668 h 4340073"/>
              <a:gd name="connsiteX0" fmla="*/ 2678476 w 2684164"/>
              <a:gd name="connsiteY0" fmla="*/ 3054668 h 4340073"/>
              <a:gd name="connsiteX1" fmla="*/ 2673238 w 2684164"/>
              <a:gd name="connsiteY1" fmla="*/ 3028474 h 4340073"/>
              <a:gd name="connsiteX2" fmla="*/ 2665618 w 2684164"/>
              <a:gd name="connsiteY2" fmla="*/ 2975134 h 4340073"/>
              <a:gd name="connsiteX3" fmla="*/ 2623708 w 2684164"/>
              <a:gd name="connsiteY3" fmla="*/ 2967038 h 4340073"/>
              <a:gd name="connsiteX4" fmla="*/ 2560367 w 2684164"/>
              <a:gd name="connsiteY4" fmla="*/ 2966561 h 4340073"/>
              <a:gd name="connsiteX5" fmla="*/ 2519410 w 2684164"/>
              <a:gd name="connsiteY5" fmla="*/ 2908936 h 4340073"/>
              <a:gd name="connsiteX6" fmla="*/ 2457021 w 2684164"/>
              <a:gd name="connsiteY6" fmla="*/ 2905601 h 4340073"/>
              <a:gd name="connsiteX7" fmla="*/ 2410349 w 2684164"/>
              <a:gd name="connsiteY7" fmla="*/ 2889885 h 4340073"/>
              <a:gd name="connsiteX8" fmla="*/ 2376058 w 2684164"/>
              <a:gd name="connsiteY8" fmla="*/ 2876074 h 4340073"/>
              <a:gd name="connsiteX9" fmla="*/ 2347960 w 2684164"/>
              <a:gd name="connsiteY9" fmla="*/ 2856071 h 4340073"/>
              <a:gd name="connsiteX10" fmla="*/ 2293190 w 2684164"/>
              <a:gd name="connsiteY10" fmla="*/ 2824163 h 4340073"/>
              <a:gd name="connsiteX11" fmla="*/ 2218895 w 2684164"/>
              <a:gd name="connsiteY11" fmla="*/ 2864167 h 4340073"/>
              <a:gd name="connsiteX12" fmla="*/ 2178414 w 2684164"/>
              <a:gd name="connsiteY12" fmla="*/ 2825116 h 4340073"/>
              <a:gd name="connsiteX13" fmla="*/ 2143172 w 2684164"/>
              <a:gd name="connsiteY13" fmla="*/ 2746058 h 4340073"/>
              <a:gd name="connsiteX14" fmla="*/ 2123646 w 2684164"/>
              <a:gd name="connsiteY14" fmla="*/ 2684621 h 4340073"/>
              <a:gd name="connsiteX15" fmla="*/ 2105549 w 2684164"/>
              <a:gd name="connsiteY15" fmla="*/ 2649379 h 4340073"/>
              <a:gd name="connsiteX16" fmla="*/ 2104119 w 2684164"/>
              <a:gd name="connsiteY16" fmla="*/ 2600801 h 4340073"/>
              <a:gd name="connsiteX17" fmla="*/ 2026490 w 2684164"/>
              <a:gd name="connsiteY17" fmla="*/ 2686051 h 4340073"/>
              <a:gd name="connsiteX18" fmla="*/ 1959340 w 2684164"/>
              <a:gd name="connsiteY18" fmla="*/ 2754154 h 4340073"/>
              <a:gd name="connsiteX19" fmla="*/ 1912191 w 2684164"/>
              <a:gd name="connsiteY19" fmla="*/ 2713196 h 4340073"/>
              <a:gd name="connsiteX20" fmla="*/ 1775507 w 2684164"/>
              <a:gd name="connsiteY20" fmla="*/ 2699862 h 4340073"/>
              <a:gd name="connsiteX21" fmla="*/ 1677399 w 2684164"/>
              <a:gd name="connsiteY21" fmla="*/ 2689860 h 4340073"/>
              <a:gd name="connsiteX22" fmla="*/ 1606915 w 2684164"/>
              <a:gd name="connsiteY22" fmla="*/ 2582229 h 4340073"/>
              <a:gd name="connsiteX23" fmla="*/ 1542145 w 2684164"/>
              <a:gd name="connsiteY23" fmla="*/ 2584133 h 4340073"/>
              <a:gd name="connsiteX24" fmla="*/ 1517379 w 2684164"/>
              <a:gd name="connsiteY24" fmla="*/ 2563654 h 4340073"/>
              <a:gd name="connsiteX25" fmla="*/ 1469278 w 2684164"/>
              <a:gd name="connsiteY25" fmla="*/ 2381726 h 4340073"/>
              <a:gd name="connsiteX26" fmla="*/ 1438798 w 2684164"/>
              <a:gd name="connsiteY26" fmla="*/ 2289334 h 4340073"/>
              <a:gd name="connsiteX27" fmla="*/ 1400698 w 2684164"/>
              <a:gd name="connsiteY27" fmla="*/ 2220754 h 4340073"/>
              <a:gd name="connsiteX28" fmla="*/ 1385458 w 2684164"/>
              <a:gd name="connsiteY28" fmla="*/ 2197894 h 4340073"/>
              <a:gd name="connsiteX29" fmla="*/ 1374981 w 2684164"/>
              <a:gd name="connsiteY29" fmla="*/ 2152651 h 4340073"/>
              <a:gd name="connsiteX30" fmla="*/ 1369742 w 2684164"/>
              <a:gd name="connsiteY30" fmla="*/ 2052162 h 4340073"/>
              <a:gd name="connsiteX31" fmla="*/ 1384030 w 2684164"/>
              <a:gd name="connsiteY31" fmla="*/ 1982630 h 4340073"/>
              <a:gd name="connsiteX32" fmla="*/ 1315926 w 2684164"/>
              <a:gd name="connsiteY32" fmla="*/ 1917859 h 4340073"/>
              <a:gd name="connsiteX33" fmla="*/ 1282588 w 2684164"/>
              <a:gd name="connsiteY33" fmla="*/ 1912621 h 4340073"/>
              <a:gd name="connsiteX34" fmla="*/ 1184957 w 2684164"/>
              <a:gd name="connsiteY34" fmla="*/ 1853089 h 4340073"/>
              <a:gd name="connsiteX35" fmla="*/ 1126856 w 2684164"/>
              <a:gd name="connsiteY35" fmla="*/ 1863567 h 4340073"/>
              <a:gd name="connsiteX36" fmla="*/ 1074467 w 2684164"/>
              <a:gd name="connsiteY36" fmla="*/ 1897379 h 4340073"/>
              <a:gd name="connsiteX37" fmla="*/ 1025413 w 2684164"/>
              <a:gd name="connsiteY37" fmla="*/ 1923098 h 4340073"/>
              <a:gd name="connsiteX38" fmla="*/ 958738 w 2684164"/>
              <a:gd name="connsiteY38" fmla="*/ 1984058 h 4340073"/>
              <a:gd name="connsiteX39" fmla="*/ 909684 w 2684164"/>
              <a:gd name="connsiteY39" fmla="*/ 1941672 h 4340073"/>
              <a:gd name="connsiteX40" fmla="*/ 854917 w 2684164"/>
              <a:gd name="connsiteY40" fmla="*/ 1915002 h 4340073"/>
              <a:gd name="connsiteX41" fmla="*/ 823960 w 2684164"/>
              <a:gd name="connsiteY41" fmla="*/ 1889284 h 4340073"/>
              <a:gd name="connsiteX42" fmla="*/ 800624 w 2684164"/>
              <a:gd name="connsiteY42" fmla="*/ 1846898 h 4340073"/>
              <a:gd name="connsiteX43" fmla="*/ 814912 w 2684164"/>
              <a:gd name="connsiteY43" fmla="*/ 1789748 h 4340073"/>
              <a:gd name="connsiteX44" fmla="*/ 804433 w 2684164"/>
              <a:gd name="connsiteY44" fmla="*/ 1720215 h 4340073"/>
              <a:gd name="connsiteX45" fmla="*/ 783955 w 2684164"/>
              <a:gd name="connsiteY45" fmla="*/ 1625441 h 4340073"/>
              <a:gd name="connsiteX46" fmla="*/ 760141 w 2684164"/>
              <a:gd name="connsiteY46" fmla="*/ 1635919 h 4340073"/>
              <a:gd name="connsiteX47" fmla="*/ 701563 w 2684164"/>
              <a:gd name="connsiteY47" fmla="*/ 1571626 h 4340073"/>
              <a:gd name="connsiteX48" fmla="*/ 730138 w 2684164"/>
              <a:gd name="connsiteY48" fmla="*/ 1519714 h 4340073"/>
              <a:gd name="connsiteX49" fmla="*/ 777763 w 2684164"/>
              <a:gd name="connsiteY49" fmla="*/ 1455420 h 4340073"/>
              <a:gd name="connsiteX50" fmla="*/ 775858 w 2684164"/>
              <a:gd name="connsiteY50" fmla="*/ 1429227 h 4340073"/>
              <a:gd name="connsiteX51" fmla="*/ 818721 w 2684164"/>
              <a:gd name="connsiteY51" fmla="*/ 1375409 h 4340073"/>
              <a:gd name="connsiteX52" fmla="*/ 826818 w 2684164"/>
              <a:gd name="connsiteY52" fmla="*/ 1282542 h 4340073"/>
              <a:gd name="connsiteX53" fmla="*/ 812529 w 2684164"/>
              <a:gd name="connsiteY53" fmla="*/ 1198721 h 4340073"/>
              <a:gd name="connsiteX54" fmla="*/ 780144 w 2684164"/>
              <a:gd name="connsiteY54" fmla="*/ 1151573 h 4340073"/>
              <a:gd name="connsiteX55" fmla="*/ 761571 w 2684164"/>
              <a:gd name="connsiteY55" fmla="*/ 1070134 h 4340073"/>
              <a:gd name="connsiteX56" fmla="*/ 805387 w 2684164"/>
              <a:gd name="connsiteY56" fmla="*/ 1034892 h 4340073"/>
              <a:gd name="connsiteX57" fmla="*/ 808720 w 2684164"/>
              <a:gd name="connsiteY57" fmla="*/ 976789 h 4340073"/>
              <a:gd name="connsiteX58" fmla="*/ 821102 w 2684164"/>
              <a:gd name="connsiteY58" fmla="*/ 901065 h 4340073"/>
              <a:gd name="connsiteX59" fmla="*/ 830151 w 2684164"/>
              <a:gd name="connsiteY59" fmla="*/ 833914 h 4340073"/>
              <a:gd name="connsiteX60" fmla="*/ 844915 w 2684164"/>
              <a:gd name="connsiteY60" fmla="*/ 795814 h 4340073"/>
              <a:gd name="connsiteX61" fmla="*/ 860154 w 2684164"/>
              <a:gd name="connsiteY61" fmla="*/ 762475 h 4340073"/>
              <a:gd name="connsiteX62" fmla="*/ 833961 w 2684164"/>
              <a:gd name="connsiteY62" fmla="*/ 696754 h 4340073"/>
              <a:gd name="connsiteX63" fmla="*/ 818245 w 2684164"/>
              <a:gd name="connsiteY63" fmla="*/ 573405 h 4340073"/>
              <a:gd name="connsiteX64" fmla="*/ 787764 w 2684164"/>
              <a:gd name="connsiteY64" fmla="*/ 536259 h 4340073"/>
              <a:gd name="connsiteX65" fmla="*/ 770143 w 2684164"/>
              <a:gd name="connsiteY65" fmla="*/ 505777 h 4340073"/>
              <a:gd name="connsiteX66" fmla="*/ 747283 w 2684164"/>
              <a:gd name="connsiteY66" fmla="*/ 430054 h 4340073"/>
              <a:gd name="connsiteX67" fmla="*/ 720137 w 2684164"/>
              <a:gd name="connsiteY67" fmla="*/ 349091 h 4340073"/>
              <a:gd name="connsiteX68" fmla="*/ 732519 w 2684164"/>
              <a:gd name="connsiteY68" fmla="*/ 321469 h 4340073"/>
              <a:gd name="connsiteX69" fmla="*/ 729187 w 2684164"/>
              <a:gd name="connsiteY69" fmla="*/ 256223 h 4340073"/>
              <a:gd name="connsiteX70" fmla="*/ 710137 w 2684164"/>
              <a:gd name="connsiteY70" fmla="*/ 241935 h 4340073"/>
              <a:gd name="connsiteX71" fmla="*/ 702040 w 2684164"/>
              <a:gd name="connsiteY71" fmla="*/ 171451 h 4340073"/>
              <a:gd name="connsiteX72" fmla="*/ 668226 w 2684164"/>
              <a:gd name="connsiteY72" fmla="*/ 120015 h 4340073"/>
              <a:gd name="connsiteX73" fmla="*/ 679180 w 2684164"/>
              <a:gd name="connsiteY73" fmla="*/ 70485 h 4340073"/>
              <a:gd name="connsiteX74" fmla="*/ 650127 w 2684164"/>
              <a:gd name="connsiteY74" fmla="*/ 0 h 4340073"/>
              <a:gd name="connsiteX75" fmla="*/ 605837 w 2684164"/>
              <a:gd name="connsiteY75" fmla="*/ 10001 h 4340073"/>
              <a:gd name="connsiteX76" fmla="*/ 535352 w 2684164"/>
              <a:gd name="connsiteY76" fmla="*/ 85249 h 4340073"/>
              <a:gd name="connsiteX77" fmla="*/ 552497 w 2684164"/>
              <a:gd name="connsiteY77" fmla="*/ 158591 h 4340073"/>
              <a:gd name="connsiteX78" fmla="*/ 545831 w 2684164"/>
              <a:gd name="connsiteY78" fmla="*/ 234792 h 4340073"/>
              <a:gd name="connsiteX79" fmla="*/ 498205 w 2684164"/>
              <a:gd name="connsiteY79" fmla="*/ 313373 h 4340073"/>
              <a:gd name="connsiteX80" fmla="*/ 453913 w 2684164"/>
              <a:gd name="connsiteY80" fmla="*/ 408147 h 4340073"/>
              <a:gd name="connsiteX81" fmla="*/ 361044 w 2684164"/>
              <a:gd name="connsiteY81" fmla="*/ 381476 h 4340073"/>
              <a:gd name="connsiteX82" fmla="*/ 293418 w 2684164"/>
              <a:gd name="connsiteY82" fmla="*/ 441960 h 4340073"/>
              <a:gd name="connsiteX83" fmla="*/ 263413 w 2684164"/>
              <a:gd name="connsiteY83" fmla="*/ 513874 h 4340073"/>
              <a:gd name="connsiteX84" fmla="*/ 314848 w 2684164"/>
              <a:gd name="connsiteY84" fmla="*/ 574834 h 4340073"/>
              <a:gd name="connsiteX85" fmla="*/ 228646 w 2684164"/>
              <a:gd name="connsiteY85" fmla="*/ 711995 h 4340073"/>
              <a:gd name="connsiteX86" fmla="*/ 255318 w 2684164"/>
              <a:gd name="connsiteY86" fmla="*/ 758667 h 4340073"/>
              <a:gd name="connsiteX87" fmla="*/ 241029 w 2684164"/>
              <a:gd name="connsiteY87" fmla="*/ 834390 h 4340073"/>
              <a:gd name="connsiteX88" fmla="*/ 295798 w 2684164"/>
              <a:gd name="connsiteY88" fmla="*/ 849630 h 4340073"/>
              <a:gd name="connsiteX89" fmla="*/ 343899 w 2684164"/>
              <a:gd name="connsiteY89" fmla="*/ 872966 h 4340073"/>
              <a:gd name="connsiteX90" fmla="*/ 317230 w 2684164"/>
              <a:gd name="connsiteY90" fmla="*/ 957263 h 4340073"/>
              <a:gd name="connsiteX91" fmla="*/ 314849 w 2684164"/>
              <a:gd name="connsiteY91" fmla="*/ 1051560 h 4340073"/>
              <a:gd name="connsiteX92" fmla="*/ 231506 w 2684164"/>
              <a:gd name="connsiteY92" fmla="*/ 1096803 h 4340073"/>
              <a:gd name="connsiteX93" fmla="*/ 152447 w 2684164"/>
              <a:gd name="connsiteY93" fmla="*/ 1095376 h 4340073"/>
              <a:gd name="connsiteX94" fmla="*/ 159114 w 2684164"/>
              <a:gd name="connsiteY94" fmla="*/ 1245395 h 4340073"/>
              <a:gd name="connsiteX95" fmla="*/ 221503 w 2684164"/>
              <a:gd name="connsiteY95" fmla="*/ 1283494 h 4340073"/>
              <a:gd name="connsiteX96" fmla="*/ 210073 w 2684164"/>
              <a:gd name="connsiteY96" fmla="*/ 1344454 h 4340073"/>
              <a:gd name="connsiteX97" fmla="*/ 292464 w 2684164"/>
              <a:gd name="connsiteY97" fmla="*/ 1416368 h 4340073"/>
              <a:gd name="connsiteX98" fmla="*/ 272938 w 2684164"/>
              <a:gd name="connsiteY98" fmla="*/ 1466374 h 4340073"/>
              <a:gd name="connsiteX99" fmla="*/ 237219 w 2684164"/>
              <a:gd name="connsiteY99" fmla="*/ 1567339 h 4340073"/>
              <a:gd name="connsiteX100" fmla="*/ 212455 w 2684164"/>
              <a:gd name="connsiteY100" fmla="*/ 1594485 h 4340073"/>
              <a:gd name="connsiteX101" fmla="*/ 152923 w 2684164"/>
              <a:gd name="connsiteY101" fmla="*/ 1602105 h 4340073"/>
              <a:gd name="connsiteX102" fmla="*/ 96249 w 2684164"/>
              <a:gd name="connsiteY102" fmla="*/ 1652111 h 4340073"/>
              <a:gd name="connsiteX103" fmla="*/ 35289 w 2684164"/>
              <a:gd name="connsiteY103" fmla="*/ 1684497 h 4340073"/>
              <a:gd name="connsiteX104" fmla="*/ 11001 w 2684164"/>
              <a:gd name="connsiteY104" fmla="*/ 1750219 h 4340073"/>
              <a:gd name="connsiteX105" fmla="*/ 523 w 2684164"/>
              <a:gd name="connsiteY105" fmla="*/ 1875473 h 4340073"/>
              <a:gd name="connsiteX106" fmla="*/ 29098 w 2684164"/>
              <a:gd name="connsiteY106" fmla="*/ 1938814 h 4340073"/>
              <a:gd name="connsiteX107" fmla="*/ 79104 w 2684164"/>
              <a:gd name="connsiteY107" fmla="*/ 1993107 h 4340073"/>
              <a:gd name="connsiteX108" fmla="*/ 166258 w 2684164"/>
              <a:gd name="connsiteY108" fmla="*/ 2037874 h 4340073"/>
              <a:gd name="connsiteX109" fmla="*/ 241505 w 2684164"/>
              <a:gd name="connsiteY109" fmla="*/ 2100263 h 4340073"/>
              <a:gd name="connsiteX110" fmla="*/ 265318 w 2684164"/>
              <a:gd name="connsiteY110" fmla="*/ 2182654 h 4340073"/>
              <a:gd name="connsiteX111" fmla="*/ 318182 w 2684164"/>
              <a:gd name="connsiteY111" fmla="*/ 2265045 h 4340073"/>
              <a:gd name="connsiteX112" fmla="*/ 443436 w 2684164"/>
              <a:gd name="connsiteY112" fmla="*/ 2258854 h 4340073"/>
              <a:gd name="connsiteX113" fmla="*/ 472010 w 2684164"/>
              <a:gd name="connsiteY113" fmla="*/ 2296954 h 4340073"/>
              <a:gd name="connsiteX114" fmla="*/ 510111 w 2684164"/>
              <a:gd name="connsiteY114" fmla="*/ 2330292 h 4340073"/>
              <a:gd name="connsiteX115" fmla="*/ 541067 w 2684164"/>
              <a:gd name="connsiteY115" fmla="*/ 2318385 h 4340073"/>
              <a:gd name="connsiteX116" fmla="*/ 564403 w 2684164"/>
              <a:gd name="connsiteY116" fmla="*/ 2392680 h 4340073"/>
              <a:gd name="connsiteX117" fmla="*/ 543448 w 2684164"/>
              <a:gd name="connsiteY117" fmla="*/ 2461737 h 4340073"/>
              <a:gd name="connsiteX118" fmla="*/ 497728 w 2684164"/>
              <a:gd name="connsiteY118" fmla="*/ 2511267 h 4340073"/>
              <a:gd name="connsiteX119" fmla="*/ 499633 w 2684164"/>
              <a:gd name="connsiteY119" fmla="*/ 2549843 h 4340073"/>
              <a:gd name="connsiteX120" fmla="*/ 491061 w 2684164"/>
              <a:gd name="connsiteY120" fmla="*/ 2611279 h 4340073"/>
              <a:gd name="connsiteX121" fmla="*/ 524398 w 2684164"/>
              <a:gd name="connsiteY121" fmla="*/ 2648902 h 4340073"/>
              <a:gd name="connsiteX122" fmla="*/ 532018 w 2684164"/>
              <a:gd name="connsiteY122" fmla="*/ 2681764 h 4340073"/>
              <a:gd name="connsiteX123" fmla="*/ 564879 w 2684164"/>
              <a:gd name="connsiteY123" fmla="*/ 2642236 h 4340073"/>
              <a:gd name="connsiteX124" fmla="*/ 598217 w 2684164"/>
              <a:gd name="connsiteY124" fmla="*/ 2584610 h 4340073"/>
              <a:gd name="connsiteX125" fmla="*/ 655366 w 2684164"/>
              <a:gd name="connsiteY125" fmla="*/ 2589848 h 4340073"/>
              <a:gd name="connsiteX126" fmla="*/ 717279 w 2684164"/>
              <a:gd name="connsiteY126" fmla="*/ 2680812 h 4340073"/>
              <a:gd name="connsiteX127" fmla="*/ 755855 w 2684164"/>
              <a:gd name="connsiteY127" fmla="*/ 2739390 h 4340073"/>
              <a:gd name="connsiteX128" fmla="*/ 713945 w 2684164"/>
              <a:gd name="connsiteY128" fmla="*/ 2816067 h 4340073"/>
              <a:gd name="connsiteX129" fmla="*/ 642032 w 2684164"/>
              <a:gd name="connsiteY129" fmla="*/ 2851785 h 4340073"/>
              <a:gd name="connsiteX130" fmla="*/ 592978 w 2684164"/>
              <a:gd name="connsiteY130" fmla="*/ 2914174 h 4340073"/>
              <a:gd name="connsiteX131" fmla="*/ 526779 w 2684164"/>
              <a:gd name="connsiteY131" fmla="*/ 2938462 h 4340073"/>
              <a:gd name="connsiteX132" fmla="*/ 497252 w 2684164"/>
              <a:gd name="connsiteY132" fmla="*/ 2980373 h 4340073"/>
              <a:gd name="connsiteX133" fmla="*/ 527732 w 2684164"/>
              <a:gd name="connsiteY133" fmla="*/ 3081814 h 4340073"/>
              <a:gd name="connsiteX134" fmla="*/ 533923 w 2684164"/>
              <a:gd name="connsiteY134" fmla="*/ 3220403 h 4340073"/>
              <a:gd name="connsiteX135" fmla="*/ 588692 w 2684164"/>
              <a:gd name="connsiteY135" fmla="*/ 3276601 h 4340073"/>
              <a:gd name="connsiteX136" fmla="*/ 614886 w 2684164"/>
              <a:gd name="connsiteY136" fmla="*/ 3342323 h 4340073"/>
              <a:gd name="connsiteX137" fmla="*/ 586311 w 2684164"/>
              <a:gd name="connsiteY137" fmla="*/ 3392329 h 4340073"/>
              <a:gd name="connsiteX138" fmla="*/ 586310 w 2684164"/>
              <a:gd name="connsiteY138" fmla="*/ 3450432 h 4340073"/>
              <a:gd name="connsiteX139" fmla="*/ 562498 w 2684164"/>
              <a:gd name="connsiteY139" fmla="*/ 3493294 h 4340073"/>
              <a:gd name="connsiteX140" fmla="*/ 546781 w 2684164"/>
              <a:gd name="connsiteY140" fmla="*/ 3561398 h 4340073"/>
              <a:gd name="connsiteX141" fmla="*/ 538686 w 2684164"/>
              <a:gd name="connsiteY141" fmla="*/ 3611404 h 4340073"/>
              <a:gd name="connsiteX142" fmla="*/ 519635 w 2684164"/>
              <a:gd name="connsiteY142" fmla="*/ 3654266 h 4340073"/>
              <a:gd name="connsiteX143" fmla="*/ 547258 w 2684164"/>
              <a:gd name="connsiteY143" fmla="*/ 3685223 h 4340073"/>
              <a:gd name="connsiteX144" fmla="*/ 600598 w 2684164"/>
              <a:gd name="connsiteY144" fmla="*/ 3699034 h 4340073"/>
              <a:gd name="connsiteX145" fmla="*/ 659653 w 2684164"/>
              <a:gd name="connsiteY145" fmla="*/ 3678556 h 4340073"/>
              <a:gd name="connsiteX146" fmla="*/ 661558 w 2684164"/>
              <a:gd name="connsiteY146" fmla="*/ 3725703 h 4340073"/>
              <a:gd name="connsiteX147" fmla="*/ 717279 w 2684164"/>
              <a:gd name="connsiteY147" fmla="*/ 3725704 h 4340073"/>
              <a:gd name="connsiteX148" fmla="*/ 781573 w 2684164"/>
              <a:gd name="connsiteY148" fmla="*/ 3743801 h 4340073"/>
              <a:gd name="connsiteX149" fmla="*/ 807767 w 2684164"/>
              <a:gd name="connsiteY149" fmla="*/ 3792379 h 4340073"/>
              <a:gd name="connsiteX150" fmla="*/ 844438 w 2684164"/>
              <a:gd name="connsiteY150" fmla="*/ 3798094 h 4340073"/>
              <a:gd name="connsiteX151" fmla="*/ 872061 w 2684164"/>
              <a:gd name="connsiteY151" fmla="*/ 3815716 h 4340073"/>
              <a:gd name="connsiteX152" fmla="*/ 890158 w 2684164"/>
              <a:gd name="connsiteY152" fmla="*/ 3836194 h 4340073"/>
              <a:gd name="connsiteX153" fmla="*/ 897778 w 2684164"/>
              <a:gd name="connsiteY153" fmla="*/ 3866674 h 4340073"/>
              <a:gd name="connsiteX154" fmla="*/ 913018 w 2684164"/>
              <a:gd name="connsiteY154" fmla="*/ 3889534 h 4340073"/>
              <a:gd name="connsiteX155" fmla="*/ 957309 w 2684164"/>
              <a:gd name="connsiteY155" fmla="*/ 3922872 h 4340073"/>
              <a:gd name="connsiteX156" fmla="*/ 989218 w 2684164"/>
              <a:gd name="connsiteY156" fmla="*/ 3973354 h 4340073"/>
              <a:gd name="connsiteX157" fmla="*/ 1004458 w 2684164"/>
              <a:gd name="connsiteY157" fmla="*/ 3996214 h 4340073"/>
              <a:gd name="connsiteX158" fmla="*/ 1027318 w 2684164"/>
              <a:gd name="connsiteY158" fmla="*/ 4034314 h 4340073"/>
              <a:gd name="connsiteX159" fmla="*/ 1060179 w 2684164"/>
              <a:gd name="connsiteY159" fmla="*/ 4120039 h 4340073"/>
              <a:gd name="connsiteX160" fmla="*/ 1136856 w 2684164"/>
              <a:gd name="connsiteY160" fmla="*/ 4154329 h 4340073"/>
              <a:gd name="connsiteX161" fmla="*/ 1166383 w 2684164"/>
              <a:gd name="connsiteY161" fmla="*/ 4216241 h 4340073"/>
              <a:gd name="connsiteX162" fmla="*/ 1203054 w 2684164"/>
              <a:gd name="connsiteY162" fmla="*/ 4211479 h 4340073"/>
              <a:gd name="connsiteX163" fmla="*/ 1246393 w 2684164"/>
              <a:gd name="connsiteY163" fmla="*/ 4259581 h 4340073"/>
              <a:gd name="connsiteX164" fmla="*/ 1309258 w 2684164"/>
              <a:gd name="connsiteY164" fmla="*/ 4340067 h 4340073"/>
              <a:gd name="connsiteX165" fmla="*/ 1337833 w 2684164"/>
              <a:gd name="connsiteY165" fmla="*/ 4288631 h 4340073"/>
              <a:gd name="connsiteX166" fmla="*/ 1334023 w 2684164"/>
              <a:gd name="connsiteY166" fmla="*/ 4254342 h 4340073"/>
              <a:gd name="connsiteX167" fmla="*/ 1405938 w 2684164"/>
              <a:gd name="connsiteY167" fmla="*/ 4201002 h 4340073"/>
              <a:gd name="connsiteX168" fmla="*/ 1407842 w 2684164"/>
              <a:gd name="connsiteY168" fmla="*/ 4185285 h 4340073"/>
              <a:gd name="connsiteX169" fmla="*/ 1426098 w 2684164"/>
              <a:gd name="connsiteY169" fmla="*/ 4198779 h 4340073"/>
              <a:gd name="connsiteX170" fmla="*/ 1480708 w 2684164"/>
              <a:gd name="connsiteY170" fmla="*/ 4174014 h 4340073"/>
              <a:gd name="connsiteX171" fmla="*/ 1545478 w 2684164"/>
              <a:gd name="connsiteY171" fmla="*/ 4156234 h 4340073"/>
              <a:gd name="connsiteX172" fmla="*/ 1582308 w 2684164"/>
              <a:gd name="connsiteY172" fmla="*/ 4113689 h 4340073"/>
              <a:gd name="connsiteX173" fmla="*/ 1617868 w 2684164"/>
              <a:gd name="connsiteY173" fmla="*/ 4078129 h 4340073"/>
              <a:gd name="connsiteX174" fmla="*/ 1695973 w 2684164"/>
              <a:gd name="connsiteY174" fmla="*/ 4055904 h 4340073"/>
              <a:gd name="connsiteX175" fmla="*/ 1781698 w 2684164"/>
              <a:gd name="connsiteY175" fmla="*/ 4020344 h 4340073"/>
              <a:gd name="connsiteX176" fmla="*/ 1895998 w 2684164"/>
              <a:gd name="connsiteY176" fmla="*/ 3973354 h 4340073"/>
              <a:gd name="connsiteX177" fmla="*/ 1979818 w 2684164"/>
              <a:gd name="connsiteY177" fmla="*/ 3925729 h 4340073"/>
              <a:gd name="connsiteX178" fmla="*/ 2071258 w 2684164"/>
              <a:gd name="connsiteY178" fmla="*/ 3869214 h 4340073"/>
              <a:gd name="connsiteX179" fmla="*/ 2145553 w 2684164"/>
              <a:gd name="connsiteY179" fmla="*/ 3781584 h 4340073"/>
              <a:gd name="connsiteX180" fmla="*/ 2172223 w 2684164"/>
              <a:gd name="connsiteY180" fmla="*/ 3703479 h 4340073"/>
              <a:gd name="connsiteX181" fmla="*/ 2183653 w 2684164"/>
              <a:gd name="connsiteY181" fmla="*/ 3649504 h 4340073"/>
              <a:gd name="connsiteX182" fmla="*/ 2109993 w 2684164"/>
              <a:gd name="connsiteY182" fmla="*/ 3613309 h 4340073"/>
              <a:gd name="connsiteX183" fmla="*/ 2132853 w 2684164"/>
              <a:gd name="connsiteY183" fmla="*/ 3659029 h 4340073"/>
              <a:gd name="connsiteX184" fmla="*/ 2115073 w 2684164"/>
              <a:gd name="connsiteY184" fmla="*/ 3690779 h 4340073"/>
              <a:gd name="connsiteX185" fmla="*/ 2096023 w 2684164"/>
              <a:gd name="connsiteY185" fmla="*/ 3649504 h 4340073"/>
              <a:gd name="connsiteX186" fmla="*/ 2038873 w 2684164"/>
              <a:gd name="connsiteY186" fmla="*/ 3659029 h 4340073"/>
              <a:gd name="connsiteX187" fmla="*/ 2045858 w 2684164"/>
              <a:gd name="connsiteY187" fmla="*/ 3693954 h 4340073"/>
              <a:gd name="connsiteX188" fmla="*/ 2048398 w 2684164"/>
              <a:gd name="connsiteY188" fmla="*/ 3725704 h 4340073"/>
              <a:gd name="connsiteX189" fmla="*/ 2086498 w 2684164"/>
              <a:gd name="connsiteY189" fmla="*/ 3762534 h 4340073"/>
              <a:gd name="connsiteX190" fmla="*/ 2078878 w 2684164"/>
              <a:gd name="connsiteY190" fmla="*/ 3820954 h 4340073"/>
              <a:gd name="connsiteX191" fmla="*/ 2028078 w 2684164"/>
              <a:gd name="connsiteY191" fmla="*/ 3803809 h 4340073"/>
              <a:gd name="connsiteX192" fmla="*/ 2042048 w 2684164"/>
              <a:gd name="connsiteY192" fmla="*/ 3792379 h 4340073"/>
              <a:gd name="connsiteX193" fmla="*/ 2022998 w 2684164"/>
              <a:gd name="connsiteY193" fmla="*/ 3760629 h 4340073"/>
              <a:gd name="connsiteX194" fmla="*/ 2022998 w 2684164"/>
              <a:gd name="connsiteY194" fmla="*/ 3716179 h 4340073"/>
              <a:gd name="connsiteX195" fmla="*/ 1987438 w 2684164"/>
              <a:gd name="connsiteY195" fmla="*/ 3676174 h 4340073"/>
              <a:gd name="connsiteX196" fmla="*/ 2018553 w 2684164"/>
              <a:gd name="connsiteY196" fmla="*/ 3656489 h 4340073"/>
              <a:gd name="connsiteX197" fmla="*/ 1975373 w 2684164"/>
              <a:gd name="connsiteY197" fmla="*/ 3626644 h 4340073"/>
              <a:gd name="connsiteX198" fmla="*/ 2017918 w 2684164"/>
              <a:gd name="connsiteY198" fmla="*/ 3603149 h 4340073"/>
              <a:gd name="connsiteX199" fmla="*/ 2009663 w 2684164"/>
              <a:gd name="connsiteY199" fmla="*/ 3546634 h 4340073"/>
              <a:gd name="connsiteX200" fmla="*/ 2116978 w 2684164"/>
              <a:gd name="connsiteY200" fmla="*/ 3485674 h 4340073"/>
              <a:gd name="connsiteX201" fmla="*/ 2125868 w 2684164"/>
              <a:gd name="connsiteY201" fmla="*/ 3453289 h 4340073"/>
              <a:gd name="connsiteX202" fmla="*/ 2162698 w 2684164"/>
              <a:gd name="connsiteY202" fmla="*/ 3439954 h 4340073"/>
              <a:gd name="connsiteX203" fmla="*/ 2231278 w 2684164"/>
              <a:gd name="connsiteY203" fmla="*/ 3348514 h 4340073"/>
              <a:gd name="connsiteX204" fmla="*/ 2238898 w 2684164"/>
              <a:gd name="connsiteY204" fmla="*/ 3318034 h 4340073"/>
              <a:gd name="connsiteX205" fmla="*/ 2261758 w 2684164"/>
              <a:gd name="connsiteY205" fmla="*/ 3257074 h 4340073"/>
              <a:gd name="connsiteX206" fmla="*/ 2269378 w 2684164"/>
              <a:gd name="connsiteY206" fmla="*/ 3211354 h 4340073"/>
              <a:gd name="connsiteX207" fmla="*/ 2292238 w 2684164"/>
              <a:gd name="connsiteY207" fmla="*/ 3165634 h 4340073"/>
              <a:gd name="connsiteX208" fmla="*/ 2307478 w 2684164"/>
              <a:gd name="connsiteY208" fmla="*/ 3127534 h 4340073"/>
              <a:gd name="connsiteX209" fmla="*/ 2345578 w 2684164"/>
              <a:gd name="connsiteY209" fmla="*/ 3112294 h 4340073"/>
              <a:gd name="connsiteX210" fmla="*/ 2368438 w 2684164"/>
              <a:gd name="connsiteY210" fmla="*/ 3097054 h 4340073"/>
              <a:gd name="connsiteX211" fmla="*/ 2487977 w 2684164"/>
              <a:gd name="connsiteY211" fmla="*/ 3067050 h 4340073"/>
              <a:gd name="connsiteX212" fmla="*/ 2586085 w 2684164"/>
              <a:gd name="connsiteY212" fmla="*/ 3063717 h 4340073"/>
              <a:gd name="connsiteX213" fmla="*/ 2678476 w 2684164"/>
              <a:gd name="connsiteY213" fmla="*/ 3054668 h 4340073"/>
              <a:gd name="connsiteX0" fmla="*/ 2678476 w 2684164"/>
              <a:gd name="connsiteY0" fmla="*/ 3054668 h 4340073"/>
              <a:gd name="connsiteX1" fmla="*/ 2673238 w 2684164"/>
              <a:gd name="connsiteY1" fmla="*/ 3028474 h 4340073"/>
              <a:gd name="connsiteX2" fmla="*/ 2665618 w 2684164"/>
              <a:gd name="connsiteY2" fmla="*/ 2975134 h 4340073"/>
              <a:gd name="connsiteX3" fmla="*/ 2623708 w 2684164"/>
              <a:gd name="connsiteY3" fmla="*/ 2967038 h 4340073"/>
              <a:gd name="connsiteX4" fmla="*/ 2560367 w 2684164"/>
              <a:gd name="connsiteY4" fmla="*/ 2966561 h 4340073"/>
              <a:gd name="connsiteX5" fmla="*/ 2519410 w 2684164"/>
              <a:gd name="connsiteY5" fmla="*/ 2908936 h 4340073"/>
              <a:gd name="connsiteX6" fmla="*/ 2457021 w 2684164"/>
              <a:gd name="connsiteY6" fmla="*/ 2905601 h 4340073"/>
              <a:gd name="connsiteX7" fmla="*/ 2410349 w 2684164"/>
              <a:gd name="connsiteY7" fmla="*/ 2889885 h 4340073"/>
              <a:gd name="connsiteX8" fmla="*/ 2376058 w 2684164"/>
              <a:gd name="connsiteY8" fmla="*/ 2876074 h 4340073"/>
              <a:gd name="connsiteX9" fmla="*/ 2347960 w 2684164"/>
              <a:gd name="connsiteY9" fmla="*/ 2856071 h 4340073"/>
              <a:gd name="connsiteX10" fmla="*/ 2293190 w 2684164"/>
              <a:gd name="connsiteY10" fmla="*/ 2824163 h 4340073"/>
              <a:gd name="connsiteX11" fmla="*/ 2218895 w 2684164"/>
              <a:gd name="connsiteY11" fmla="*/ 2864167 h 4340073"/>
              <a:gd name="connsiteX12" fmla="*/ 2178414 w 2684164"/>
              <a:gd name="connsiteY12" fmla="*/ 2825116 h 4340073"/>
              <a:gd name="connsiteX13" fmla="*/ 2143172 w 2684164"/>
              <a:gd name="connsiteY13" fmla="*/ 2746058 h 4340073"/>
              <a:gd name="connsiteX14" fmla="*/ 2123646 w 2684164"/>
              <a:gd name="connsiteY14" fmla="*/ 2684621 h 4340073"/>
              <a:gd name="connsiteX15" fmla="*/ 2105549 w 2684164"/>
              <a:gd name="connsiteY15" fmla="*/ 2649379 h 4340073"/>
              <a:gd name="connsiteX16" fmla="*/ 2104119 w 2684164"/>
              <a:gd name="connsiteY16" fmla="*/ 2600801 h 4340073"/>
              <a:gd name="connsiteX17" fmla="*/ 2026490 w 2684164"/>
              <a:gd name="connsiteY17" fmla="*/ 2686051 h 4340073"/>
              <a:gd name="connsiteX18" fmla="*/ 1959340 w 2684164"/>
              <a:gd name="connsiteY18" fmla="*/ 2754154 h 4340073"/>
              <a:gd name="connsiteX19" fmla="*/ 1912191 w 2684164"/>
              <a:gd name="connsiteY19" fmla="*/ 2713196 h 4340073"/>
              <a:gd name="connsiteX20" fmla="*/ 1775507 w 2684164"/>
              <a:gd name="connsiteY20" fmla="*/ 2699862 h 4340073"/>
              <a:gd name="connsiteX21" fmla="*/ 1677399 w 2684164"/>
              <a:gd name="connsiteY21" fmla="*/ 2689860 h 4340073"/>
              <a:gd name="connsiteX22" fmla="*/ 1606915 w 2684164"/>
              <a:gd name="connsiteY22" fmla="*/ 2582229 h 4340073"/>
              <a:gd name="connsiteX23" fmla="*/ 1542145 w 2684164"/>
              <a:gd name="connsiteY23" fmla="*/ 2584133 h 4340073"/>
              <a:gd name="connsiteX24" fmla="*/ 1517379 w 2684164"/>
              <a:gd name="connsiteY24" fmla="*/ 2563654 h 4340073"/>
              <a:gd name="connsiteX25" fmla="*/ 1469278 w 2684164"/>
              <a:gd name="connsiteY25" fmla="*/ 2381726 h 4340073"/>
              <a:gd name="connsiteX26" fmla="*/ 1438798 w 2684164"/>
              <a:gd name="connsiteY26" fmla="*/ 2289334 h 4340073"/>
              <a:gd name="connsiteX27" fmla="*/ 1400698 w 2684164"/>
              <a:gd name="connsiteY27" fmla="*/ 2220754 h 4340073"/>
              <a:gd name="connsiteX28" fmla="*/ 1385458 w 2684164"/>
              <a:gd name="connsiteY28" fmla="*/ 2197894 h 4340073"/>
              <a:gd name="connsiteX29" fmla="*/ 1374981 w 2684164"/>
              <a:gd name="connsiteY29" fmla="*/ 2152651 h 4340073"/>
              <a:gd name="connsiteX30" fmla="*/ 1369742 w 2684164"/>
              <a:gd name="connsiteY30" fmla="*/ 2052162 h 4340073"/>
              <a:gd name="connsiteX31" fmla="*/ 1384030 w 2684164"/>
              <a:gd name="connsiteY31" fmla="*/ 1982630 h 4340073"/>
              <a:gd name="connsiteX32" fmla="*/ 1315926 w 2684164"/>
              <a:gd name="connsiteY32" fmla="*/ 1917859 h 4340073"/>
              <a:gd name="connsiteX33" fmla="*/ 1282588 w 2684164"/>
              <a:gd name="connsiteY33" fmla="*/ 1912621 h 4340073"/>
              <a:gd name="connsiteX34" fmla="*/ 1184957 w 2684164"/>
              <a:gd name="connsiteY34" fmla="*/ 1853089 h 4340073"/>
              <a:gd name="connsiteX35" fmla="*/ 1126856 w 2684164"/>
              <a:gd name="connsiteY35" fmla="*/ 1863567 h 4340073"/>
              <a:gd name="connsiteX36" fmla="*/ 1074467 w 2684164"/>
              <a:gd name="connsiteY36" fmla="*/ 1897379 h 4340073"/>
              <a:gd name="connsiteX37" fmla="*/ 1025413 w 2684164"/>
              <a:gd name="connsiteY37" fmla="*/ 1923098 h 4340073"/>
              <a:gd name="connsiteX38" fmla="*/ 958738 w 2684164"/>
              <a:gd name="connsiteY38" fmla="*/ 1984058 h 4340073"/>
              <a:gd name="connsiteX39" fmla="*/ 909684 w 2684164"/>
              <a:gd name="connsiteY39" fmla="*/ 1941672 h 4340073"/>
              <a:gd name="connsiteX40" fmla="*/ 854917 w 2684164"/>
              <a:gd name="connsiteY40" fmla="*/ 1915002 h 4340073"/>
              <a:gd name="connsiteX41" fmla="*/ 823960 w 2684164"/>
              <a:gd name="connsiteY41" fmla="*/ 1889284 h 4340073"/>
              <a:gd name="connsiteX42" fmla="*/ 800624 w 2684164"/>
              <a:gd name="connsiteY42" fmla="*/ 1846898 h 4340073"/>
              <a:gd name="connsiteX43" fmla="*/ 814912 w 2684164"/>
              <a:gd name="connsiteY43" fmla="*/ 1789748 h 4340073"/>
              <a:gd name="connsiteX44" fmla="*/ 804433 w 2684164"/>
              <a:gd name="connsiteY44" fmla="*/ 1720215 h 4340073"/>
              <a:gd name="connsiteX45" fmla="*/ 783955 w 2684164"/>
              <a:gd name="connsiteY45" fmla="*/ 1625441 h 4340073"/>
              <a:gd name="connsiteX46" fmla="*/ 760141 w 2684164"/>
              <a:gd name="connsiteY46" fmla="*/ 1635919 h 4340073"/>
              <a:gd name="connsiteX47" fmla="*/ 701563 w 2684164"/>
              <a:gd name="connsiteY47" fmla="*/ 1571626 h 4340073"/>
              <a:gd name="connsiteX48" fmla="*/ 730138 w 2684164"/>
              <a:gd name="connsiteY48" fmla="*/ 1519714 h 4340073"/>
              <a:gd name="connsiteX49" fmla="*/ 777763 w 2684164"/>
              <a:gd name="connsiteY49" fmla="*/ 1455420 h 4340073"/>
              <a:gd name="connsiteX50" fmla="*/ 775858 w 2684164"/>
              <a:gd name="connsiteY50" fmla="*/ 1429227 h 4340073"/>
              <a:gd name="connsiteX51" fmla="*/ 818721 w 2684164"/>
              <a:gd name="connsiteY51" fmla="*/ 1375409 h 4340073"/>
              <a:gd name="connsiteX52" fmla="*/ 826818 w 2684164"/>
              <a:gd name="connsiteY52" fmla="*/ 1282542 h 4340073"/>
              <a:gd name="connsiteX53" fmla="*/ 812529 w 2684164"/>
              <a:gd name="connsiteY53" fmla="*/ 1198721 h 4340073"/>
              <a:gd name="connsiteX54" fmla="*/ 780144 w 2684164"/>
              <a:gd name="connsiteY54" fmla="*/ 1151573 h 4340073"/>
              <a:gd name="connsiteX55" fmla="*/ 761571 w 2684164"/>
              <a:gd name="connsiteY55" fmla="*/ 1070134 h 4340073"/>
              <a:gd name="connsiteX56" fmla="*/ 805387 w 2684164"/>
              <a:gd name="connsiteY56" fmla="*/ 1034892 h 4340073"/>
              <a:gd name="connsiteX57" fmla="*/ 808720 w 2684164"/>
              <a:gd name="connsiteY57" fmla="*/ 976789 h 4340073"/>
              <a:gd name="connsiteX58" fmla="*/ 821102 w 2684164"/>
              <a:gd name="connsiteY58" fmla="*/ 901065 h 4340073"/>
              <a:gd name="connsiteX59" fmla="*/ 830151 w 2684164"/>
              <a:gd name="connsiteY59" fmla="*/ 833914 h 4340073"/>
              <a:gd name="connsiteX60" fmla="*/ 844915 w 2684164"/>
              <a:gd name="connsiteY60" fmla="*/ 795814 h 4340073"/>
              <a:gd name="connsiteX61" fmla="*/ 860154 w 2684164"/>
              <a:gd name="connsiteY61" fmla="*/ 762475 h 4340073"/>
              <a:gd name="connsiteX62" fmla="*/ 833961 w 2684164"/>
              <a:gd name="connsiteY62" fmla="*/ 696754 h 4340073"/>
              <a:gd name="connsiteX63" fmla="*/ 818245 w 2684164"/>
              <a:gd name="connsiteY63" fmla="*/ 573405 h 4340073"/>
              <a:gd name="connsiteX64" fmla="*/ 787764 w 2684164"/>
              <a:gd name="connsiteY64" fmla="*/ 536259 h 4340073"/>
              <a:gd name="connsiteX65" fmla="*/ 770143 w 2684164"/>
              <a:gd name="connsiteY65" fmla="*/ 505777 h 4340073"/>
              <a:gd name="connsiteX66" fmla="*/ 747283 w 2684164"/>
              <a:gd name="connsiteY66" fmla="*/ 430054 h 4340073"/>
              <a:gd name="connsiteX67" fmla="*/ 720137 w 2684164"/>
              <a:gd name="connsiteY67" fmla="*/ 349091 h 4340073"/>
              <a:gd name="connsiteX68" fmla="*/ 732519 w 2684164"/>
              <a:gd name="connsiteY68" fmla="*/ 321469 h 4340073"/>
              <a:gd name="connsiteX69" fmla="*/ 729187 w 2684164"/>
              <a:gd name="connsiteY69" fmla="*/ 256223 h 4340073"/>
              <a:gd name="connsiteX70" fmla="*/ 710137 w 2684164"/>
              <a:gd name="connsiteY70" fmla="*/ 241935 h 4340073"/>
              <a:gd name="connsiteX71" fmla="*/ 702040 w 2684164"/>
              <a:gd name="connsiteY71" fmla="*/ 171451 h 4340073"/>
              <a:gd name="connsiteX72" fmla="*/ 668226 w 2684164"/>
              <a:gd name="connsiteY72" fmla="*/ 120015 h 4340073"/>
              <a:gd name="connsiteX73" fmla="*/ 679180 w 2684164"/>
              <a:gd name="connsiteY73" fmla="*/ 70485 h 4340073"/>
              <a:gd name="connsiteX74" fmla="*/ 650127 w 2684164"/>
              <a:gd name="connsiteY74" fmla="*/ 0 h 4340073"/>
              <a:gd name="connsiteX75" fmla="*/ 605837 w 2684164"/>
              <a:gd name="connsiteY75" fmla="*/ 10001 h 4340073"/>
              <a:gd name="connsiteX76" fmla="*/ 535352 w 2684164"/>
              <a:gd name="connsiteY76" fmla="*/ 85249 h 4340073"/>
              <a:gd name="connsiteX77" fmla="*/ 552497 w 2684164"/>
              <a:gd name="connsiteY77" fmla="*/ 158591 h 4340073"/>
              <a:gd name="connsiteX78" fmla="*/ 545831 w 2684164"/>
              <a:gd name="connsiteY78" fmla="*/ 234792 h 4340073"/>
              <a:gd name="connsiteX79" fmla="*/ 498205 w 2684164"/>
              <a:gd name="connsiteY79" fmla="*/ 313373 h 4340073"/>
              <a:gd name="connsiteX80" fmla="*/ 453913 w 2684164"/>
              <a:gd name="connsiteY80" fmla="*/ 408147 h 4340073"/>
              <a:gd name="connsiteX81" fmla="*/ 361044 w 2684164"/>
              <a:gd name="connsiteY81" fmla="*/ 381476 h 4340073"/>
              <a:gd name="connsiteX82" fmla="*/ 293418 w 2684164"/>
              <a:gd name="connsiteY82" fmla="*/ 441960 h 4340073"/>
              <a:gd name="connsiteX83" fmla="*/ 263413 w 2684164"/>
              <a:gd name="connsiteY83" fmla="*/ 513874 h 4340073"/>
              <a:gd name="connsiteX84" fmla="*/ 314848 w 2684164"/>
              <a:gd name="connsiteY84" fmla="*/ 574834 h 4340073"/>
              <a:gd name="connsiteX85" fmla="*/ 228646 w 2684164"/>
              <a:gd name="connsiteY85" fmla="*/ 711995 h 4340073"/>
              <a:gd name="connsiteX86" fmla="*/ 255318 w 2684164"/>
              <a:gd name="connsiteY86" fmla="*/ 758667 h 4340073"/>
              <a:gd name="connsiteX87" fmla="*/ 241029 w 2684164"/>
              <a:gd name="connsiteY87" fmla="*/ 834390 h 4340073"/>
              <a:gd name="connsiteX88" fmla="*/ 295798 w 2684164"/>
              <a:gd name="connsiteY88" fmla="*/ 849630 h 4340073"/>
              <a:gd name="connsiteX89" fmla="*/ 343899 w 2684164"/>
              <a:gd name="connsiteY89" fmla="*/ 872966 h 4340073"/>
              <a:gd name="connsiteX90" fmla="*/ 317230 w 2684164"/>
              <a:gd name="connsiteY90" fmla="*/ 957263 h 4340073"/>
              <a:gd name="connsiteX91" fmla="*/ 314849 w 2684164"/>
              <a:gd name="connsiteY91" fmla="*/ 1051560 h 4340073"/>
              <a:gd name="connsiteX92" fmla="*/ 231506 w 2684164"/>
              <a:gd name="connsiteY92" fmla="*/ 1096803 h 4340073"/>
              <a:gd name="connsiteX93" fmla="*/ 152447 w 2684164"/>
              <a:gd name="connsiteY93" fmla="*/ 1095376 h 4340073"/>
              <a:gd name="connsiteX94" fmla="*/ 159114 w 2684164"/>
              <a:gd name="connsiteY94" fmla="*/ 1245395 h 4340073"/>
              <a:gd name="connsiteX95" fmla="*/ 221503 w 2684164"/>
              <a:gd name="connsiteY95" fmla="*/ 1283494 h 4340073"/>
              <a:gd name="connsiteX96" fmla="*/ 210073 w 2684164"/>
              <a:gd name="connsiteY96" fmla="*/ 1344454 h 4340073"/>
              <a:gd name="connsiteX97" fmla="*/ 292464 w 2684164"/>
              <a:gd name="connsiteY97" fmla="*/ 1416368 h 4340073"/>
              <a:gd name="connsiteX98" fmla="*/ 272938 w 2684164"/>
              <a:gd name="connsiteY98" fmla="*/ 1466374 h 4340073"/>
              <a:gd name="connsiteX99" fmla="*/ 237219 w 2684164"/>
              <a:gd name="connsiteY99" fmla="*/ 1567339 h 4340073"/>
              <a:gd name="connsiteX100" fmla="*/ 212455 w 2684164"/>
              <a:gd name="connsiteY100" fmla="*/ 1594485 h 4340073"/>
              <a:gd name="connsiteX101" fmla="*/ 152923 w 2684164"/>
              <a:gd name="connsiteY101" fmla="*/ 1602105 h 4340073"/>
              <a:gd name="connsiteX102" fmla="*/ 96249 w 2684164"/>
              <a:gd name="connsiteY102" fmla="*/ 1652111 h 4340073"/>
              <a:gd name="connsiteX103" fmla="*/ 35289 w 2684164"/>
              <a:gd name="connsiteY103" fmla="*/ 1684497 h 4340073"/>
              <a:gd name="connsiteX104" fmla="*/ 11001 w 2684164"/>
              <a:gd name="connsiteY104" fmla="*/ 1750219 h 4340073"/>
              <a:gd name="connsiteX105" fmla="*/ 523 w 2684164"/>
              <a:gd name="connsiteY105" fmla="*/ 1875473 h 4340073"/>
              <a:gd name="connsiteX106" fmla="*/ 29098 w 2684164"/>
              <a:gd name="connsiteY106" fmla="*/ 1938814 h 4340073"/>
              <a:gd name="connsiteX107" fmla="*/ 79104 w 2684164"/>
              <a:gd name="connsiteY107" fmla="*/ 1993107 h 4340073"/>
              <a:gd name="connsiteX108" fmla="*/ 166258 w 2684164"/>
              <a:gd name="connsiteY108" fmla="*/ 2037874 h 4340073"/>
              <a:gd name="connsiteX109" fmla="*/ 241505 w 2684164"/>
              <a:gd name="connsiteY109" fmla="*/ 2100263 h 4340073"/>
              <a:gd name="connsiteX110" fmla="*/ 265318 w 2684164"/>
              <a:gd name="connsiteY110" fmla="*/ 2182654 h 4340073"/>
              <a:gd name="connsiteX111" fmla="*/ 318182 w 2684164"/>
              <a:gd name="connsiteY111" fmla="*/ 2265045 h 4340073"/>
              <a:gd name="connsiteX112" fmla="*/ 443436 w 2684164"/>
              <a:gd name="connsiteY112" fmla="*/ 2258854 h 4340073"/>
              <a:gd name="connsiteX113" fmla="*/ 472010 w 2684164"/>
              <a:gd name="connsiteY113" fmla="*/ 2296954 h 4340073"/>
              <a:gd name="connsiteX114" fmla="*/ 510111 w 2684164"/>
              <a:gd name="connsiteY114" fmla="*/ 2330292 h 4340073"/>
              <a:gd name="connsiteX115" fmla="*/ 541067 w 2684164"/>
              <a:gd name="connsiteY115" fmla="*/ 2318385 h 4340073"/>
              <a:gd name="connsiteX116" fmla="*/ 564403 w 2684164"/>
              <a:gd name="connsiteY116" fmla="*/ 2392680 h 4340073"/>
              <a:gd name="connsiteX117" fmla="*/ 543448 w 2684164"/>
              <a:gd name="connsiteY117" fmla="*/ 2461737 h 4340073"/>
              <a:gd name="connsiteX118" fmla="*/ 497728 w 2684164"/>
              <a:gd name="connsiteY118" fmla="*/ 2511267 h 4340073"/>
              <a:gd name="connsiteX119" fmla="*/ 499633 w 2684164"/>
              <a:gd name="connsiteY119" fmla="*/ 2549843 h 4340073"/>
              <a:gd name="connsiteX120" fmla="*/ 491061 w 2684164"/>
              <a:gd name="connsiteY120" fmla="*/ 2611279 h 4340073"/>
              <a:gd name="connsiteX121" fmla="*/ 524398 w 2684164"/>
              <a:gd name="connsiteY121" fmla="*/ 2648902 h 4340073"/>
              <a:gd name="connsiteX122" fmla="*/ 532018 w 2684164"/>
              <a:gd name="connsiteY122" fmla="*/ 2681764 h 4340073"/>
              <a:gd name="connsiteX123" fmla="*/ 564879 w 2684164"/>
              <a:gd name="connsiteY123" fmla="*/ 2642236 h 4340073"/>
              <a:gd name="connsiteX124" fmla="*/ 598217 w 2684164"/>
              <a:gd name="connsiteY124" fmla="*/ 2584610 h 4340073"/>
              <a:gd name="connsiteX125" fmla="*/ 655366 w 2684164"/>
              <a:gd name="connsiteY125" fmla="*/ 2589848 h 4340073"/>
              <a:gd name="connsiteX126" fmla="*/ 717279 w 2684164"/>
              <a:gd name="connsiteY126" fmla="*/ 2680812 h 4340073"/>
              <a:gd name="connsiteX127" fmla="*/ 755855 w 2684164"/>
              <a:gd name="connsiteY127" fmla="*/ 2739390 h 4340073"/>
              <a:gd name="connsiteX128" fmla="*/ 713945 w 2684164"/>
              <a:gd name="connsiteY128" fmla="*/ 2816067 h 4340073"/>
              <a:gd name="connsiteX129" fmla="*/ 642032 w 2684164"/>
              <a:gd name="connsiteY129" fmla="*/ 2851785 h 4340073"/>
              <a:gd name="connsiteX130" fmla="*/ 592978 w 2684164"/>
              <a:gd name="connsiteY130" fmla="*/ 2914174 h 4340073"/>
              <a:gd name="connsiteX131" fmla="*/ 526779 w 2684164"/>
              <a:gd name="connsiteY131" fmla="*/ 2938462 h 4340073"/>
              <a:gd name="connsiteX132" fmla="*/ 497252 w 2684164"/>
              <a:gd name="connsiteY132" fmla="*/ 2980373 h 4340073"/>
              <a:gd name="connsiteX133" fmla="*/ 527732 w 2684164"/>
              <a:gd name="connsiteY133" fmla="*/ 3081814 h 4340073"/>
              <a:gd name="connsiteX134" fmla="*/ 533923 w 2684164"/>
              <a:gd name="connsiteY134" fmla="*/ 3220403 h 4340073"/>
              <a:gd name="connsiteX135" fmla="*/ 588692 w 2684164"/>
              <a:gd name="connsiteY135" fmla="*/ 3276601 h 4340073"/>
              <a:gd name="connsiteX136" fmla="*/ 614886 w 2684164"/>
              <a:gd name="connsiteY136" fmla="*/ 3342323 h 4340073"/>
              <a:gd name="connsiteX137" fmla="*/ 586311 w 2684164"/>
              <a:gd name="connsiteY137" fmla="*/ 3392329 h 4340073"/>
              <a:gd name="connsiteX138" fmla="*/ 586310 w 2684164"/>
              <a:gd name="connsiteY138" fmla="*/ 3450432 h 4340073"/>
              <a:gd name="connsiteX139" fmla="*/ 562498 w 2684164"/>
              <a:gd name="connsiteY139" fmla="*/ 3493294 h 4340073"/>
              <a:gd name="connsiteX140" fmla="*/ 546781 w 2684164"/>
              <a:gd name="connsiteY140" fmla="*/ 3561398 h 4340073"/>
              <a:gd name="connsiteX141" fmla="*/ 538686 w 2684164"/>
              <a:gd name="connsiteY141" fmla="*/ 3611404 h 4340073"/>
              <a:gd name="connsiteX142" fmla="*/ 519635 w 2684164"/>
              <a:gd name="connsiteY142" fmla="*/ 3654266 h 4340073"/>
              <a:gd name="connsiteX143" fmla="*/ 547258 w 2684164"/>
              <a:gd name="connsiteY143" fmla="*/ 3685223 h 4340073"/>
              <a:gd name="connsiteX144" fmla="*/ 600598 w 2684164"/>
              <a:gd name="connsiteY144" fmla="*/ 3699034 h 4340073"/>
              <a:gd name="connsiteX145" fmla="*/ 659653 w 2684164"/>
              <a:gd name="connsiteY145" fmla="*/ 3678556 h 4340073"/>
              <a:gd name="connsiteX146" fmla="*/ 661558 w 2684164"/>
              <a:gd name="connsiteY146" fmla="*/ 3725703 h 4340073"/>
              <a:gd name="connsiteX147" fmla="*/ 717279 w 2684164"/>
              <a:gd name="connsiteY147" fmla="*/ 3725704 h 4340073"/>
              <a:gd name="connsiteX148" fmla="*/ 781573 w 2684164"/>
              <a:gd name="connsiteY148" fmla="*/ 3743801 h 4340073"/>
              <a:gd name="connsiteX149" fmla="*/ 807767 w 2684164"/>
              <a:gd name="connsiteY149" fmla="*/ 3792379 h 4340073"/>
              <a:gd name="connsiteX150" fmla="*/ 844438 w 2684164"/>
              <a:gd name="connsiteY150" fmla="*/ 3798094 h 4340073"/>
              <a:gd name="connsiteX151" fmla="*/ 872061 w 2684164"/>
              <a:gd name="connsiteY151" fmla="*/ 3815716 h 4340073"/>
              <a:gd name="connsiteX152" fmla="*/ 890158 w 2684164"/>
              <a:gd name="connsiteY152" fmla="*/ 3836194 h 4340073"/>
              <a:gd name="connsiteX153" fmla="*/ 897778 w 2684164"/>
              <a:gd name="connsiteY153" fmla="*/ 3866674 h 4340073"/>
              <a:gd name="connsiteX154" fmla="*/ 913018 w 2684164"/>
              <a:gd name="connsiteY154" fmla="*/ 3889534 h 4340073"/>
              <a:gd name="connsiteX155" fmla="*/ 957309 w 2684164"/>
              <a:gd name="connsiteY155" fmla="*/ 3922872 h 4340073"/>
              <a:gd name="connsiteX156" fmla="*/ 989218 w 2684164"/>
              <a:gd name="connsiteY156" fmla="*/ 3973354 h 4340073"/>
              <a:gd name="connsiteX157" fmla="*/ 1004458 w 2684164"/>
              <a:gd name="connsiteY157" fmla="*/ 3996214 h 4340073"/>
              <a:gd name="connsiteX158" fmla="*/ 1027318 w 2684164"/>
              <a:gd name="connsiteY158" fmla="*/ 4034314 h 4340073"/>
              <a:gd name="connsiteX159" fmla="*/ 1060179 w 2684164"/>
              <a:gd name="connsiteY159" fmla="*/ 4120039 h 4340073"/>
              <a:gd name="connsiteX160" fmla="*/ 1136856 w 2684164"/>
              <a:gd name="connsiteY160" fmla="*/ 4154329 h 4340073"/>
              <a:gd name="connsiteX161" fmla="*/ 1166383 w 2684164"/>
              <a:gd name="connsiteY161" fmla="*/ 4216241 h 4340073"/>
              <a:gd name="connsiteX162" fmla="*/ 1203054 w 2684164"/>
              <a:gd name="connsiteY162" fmla="*/ 4211479 h 4340073"/>
              <a:gd name="connsiteX163" fmla="*/ 1246393 w 2684164"/>
              <a:gd name="connsiteY163" fmla="*/ 4259581 h 4340073"/>
              <a:gd name="connsiteX164" fmla="*/ 1309258 w 2684164"/>
              <a:gd name="connsiteY164" fmla="*/ 4340067 h 4340073"/>
              <a:gd name="connsiteX165" fmla="*/ 1337833 w 2684164"/>
              <a:gd name="connsiteY165" fmla="*/ 4288631 h 4340073"/>
              <a:gd name="connsiteX166" fmla="*/ 1334023 w 2684164"/>
              <a:gd name="connsiteY166" fmla="*/ 4254342 h 4340073"/>
              <a:gd name="connsiteX167" fmla="*/ 1405938 w 2684164"/>
              <a:gd name="connsiteY167" fmla="*/ 4201002 h 4340073"/>
              <a:gd name="connsiteX168" fmla="*/ 1407842 w 2684164"/>
              <a:gd name="connsiteY168" fmla="*/ 4185285 h 4340073"/>
              <a:gd name="connsiteX169" fmla="*/ 1426098 w 2684164"/>
              <a:gd name="connsiteY169" fmla="*/ 4198779 h 4340073"/>
              <a:gd name="connsiteX170" fmla="*/ 1480708 w 2684164"/>
              <a:gd name="connsiteY170" fmla="*/ 4174014 h 4340073"/>
              <a:gd name="connsiteX171" fmla="*/ 1545478 w 2684164"/>
              <a:gd name="connsiteY171" fmla="*/ 4156234 h 4340073"/>
              <a:gd name="connsiteX172" fmla="*/ 1582308 w 2684164"/>
              <a:gd name="connsiteY172" fmla="*/ 4113689 h 4340073"/>
              <a:gd name="connsiteX173" fmla="*/ 1617868 w 2684164"/>
              <a:gd name="connsiteY173" fmla="*/ 4078129 h 4340073"/>
              <a:gd name="connsiteX174" fmla="*/ 1695973 w 2684164"/>
              <a:gd name="connsiteY174" fmla="*/ 4055904 h 4340073"/>
              <a:gd name="connsiteX175" fmla="*/ 1781698 w 2684164"/>
              <a:gd name="connsiteY175" fmla="*/ 4020344 h 4340073"/>
              <a:gd name="connsiteX176" fmla="*/ 1895998 w 2684164"/>
              <a:gd name="connsiteY176" fmla="*/ 3973354 h 4340073"/>
              <a:gd name="connsiteX177" fmla="*/ 1979818 w 2684164"/>
              <a:gd name="connsiteY177" fmla="*/ 3925729 h 4340073"/>
              <a:gd name="connsiteX178" fmla="*/ 2071258 w 2684164"/>
              <a:gd name="connsiteY178" fmla="*/ 3869214 h 4340073"/>
              <a:gd name="connsiteX179" fmla="*/ 2145553 w 2684164"/>
              <a:gd name="connsiteY179" fmla="*/ 3781584 h 4340073"/>
              <a:gd name="connsiteX180" fmla="*/ 2172223 w 2684164"/>
              <a:gd name="connsiteY180" fmla="*/ 3703479 h 4340073"/>
              <a:gd name="connsiteX181" fmla="*/ 2183653 w 2684164"/>
              <a:gd name="connsiteY181" fmla="*/ 3649504 h 4340073"/>
              <a:gd name="connsiteX182" fmla="*/ 2109993 w 2684164"/>
              <a:gd name="connsiteY182" fmla="*/ 3613309 h 4340073"/>
              <a:gd name="connsiteX183" fmla="*/ 2132853 w 2684164"/>
              <a:gd name="connsiteY183" fmla="*/ 3659029 h 4340073"/>
              <a:gd name="connsiteX184" fmla="*/ 2115073 w 2684164"/>
              <a:gd name="connsiteY184" fmla="*/ 3690779 h 4340073"/>
              <a:gd name="connsiteX185" fmla="*/ 2096023 w 2684164"/>
              <a:gd name="connsiteY185" fmla="*/ 3649504 h 4340073"/>
              <a:gd name="connsiteX186" fmla="*/ 2038873 w 2684164"/>
              <a:gd name="connsiteY186" fmla="*/ 3659029 h 4340073"/>
              <a:gd name="connsiteX187" fmla="*/ 2045858 w 2684164"/>
              <a:gd name="connsiteY187" fmla="*/ 3693954 h 4340073"/>
              <a:gd name="connsiteX188" fmla="*/ 2048398 w 2684164"/>
              <a:gd name="connsiteY188" fmla="*/ 3725704 h 4340073"/>
              <a:gd name="connsiteX189" fmla="*/ 2086498 w 2684164"/>
              <a:gd name="connsiteY189" fmla="*/ 3762534 h 4340073"/>
              <a:gd name="connsiteX190" fmla="*/ 2078878 w 2684164"/>
              <a:gd name="connsiteY190" fmla="*/ 3820954 h 4340073"/>
              <a:gd name="connsiteX191" fmla="*/ 2028078 w 2684164"/>
              <a:gd name="connsiteY191" fmla="*/ 3803809 h 4340073"/>
              <a:gd name="connsiteX192" fmla="*/ 2042048 w 2684164"/>
              <a:gd name="connsiteY192" fmla="*/ 3792379 h 4340073"/>
              <a:gd name="connsiteX193" fmla="*/ 2022998 w 2684164"/>
              <a:gd name="connsiteY193" fmla="*/ 3760629 h 4340073"/>
              <a:gd name="connsiteX194" fmla="*/ 2022998 w 2684164"/>
              <a:gd name="connsiteY194" fmla="*/ 3716179 h 4340073"/>
              <a:gd name="connsiteX195" fmla="*/ 1987438 w 2684164"/>
              <a:gd name="connsiteY195" fmla="*/ 3676174 h 4340073"/>
              <a:gd name="connsiteX196" fmla="*/ 2018553 w 2684164"/>
              <a:gd name="connsiteY196" fmla="*/ 3656489 h 4340073"/>
              <a:gd name="connsiteX197" fmla="*/ 1975373 w 2684164"/>
              <a:gd name="connsiteY197" fmla="*/ 3626644 h 4340073"/>
              <a:gd name="connsiteX198" fmla="*/ 2017918 w 2684164"/>
              <a:gd name="connsiteY198" fmla="*/ 3603149 h 4340073"/>
              <a:gd name="connsiteX199" fmla="*/ 2009663 w 2684164"/>
              <a:gd name="connsiteY199" fmla="*/ 3546634 h 4340073"/>
              <a:gd name="connsiteX200" fmla="*/ 2125868 w 2684164"/>
              <a:gd name="connsiteY200" fmla="*/ 3453289 h 4340073"/>
              <a:gd name="connsiteX201" fmla="*/ 2162698 w 2684164"/>
              <a:gd name="connsiteY201" fmla="*/ 3439954 h 4340073"/>
              <a:gd name="connsiteX202" fmla="*/ 2231278 w 2684164"/>
              <a:gd name="connsiteY202" fmla="*/ 3348514 h 4340073"/>
              <a:gd name="connsiteX203" fmla="*/ 2238898 w 2684164"/>
              <a:gd name="connsiteY203" fmla="*/ 3318034 h 4340073"/>
              <a:gd name="connsiteX204" fmla="*/ 2261758 w 2684164"/>
              <a:gd name="connsiteY204" fmla="*/ 3257074 h 4340073"/>
              <a:gd name="connsiteX205" fmla="*/ 2269378 w 2684164"/>
              <a:gd name="connsiteY205" fmla="*/ 3211354 h 4340073"/>
              <a:gd name="connsiteX206" fmla="*/ 2292238 w 2684164"/>
              <a:gd name="connsiteY206" fmla="*/ 3165634 h 4340073"/>
              <a:gd name="connsiteX207" fmla="*/ 2307478 w 2684164"/>
              <a:gd name="connsiteY207" fmla="*/ 3127534 h 4340073"/>
              <a:gd name="connsiteX208" fmla="*/ 2345578 w 2684164"/>
              <a:gd name="connsiteY208" fmla="*/ 3112294 h 4340073"/>
              <a:gd name="connsiteX209" fmla="*/ 2368438 w 2684164"/>
              <a:gd name="connsiteY209" fmla="*/ 3097054 h 4340073"/>
              <a:gd name="connsiteX210" fmla="*/ 2487977 w 2684164"/>
              <a:gd name="connsiteY210" fmla="*/ 3067050 h 4340073"/>
              <a:gd name="connsiteX211" fmla="*/ 2586085 w 2684164"/>
              <a:gd name="connsiteY211" fmla="*/ 3063717 h 4340073"/>
              <a:gd name="connsiteX212" fmla="*/ 2678476 w 2684164"/>
              <a:gd name="connsiteY212" fmla="*/ 3054668 h 4340073"/>
              <a:gd name="connsiteX0" fmla="*/ 2678476 w 2684164"/>
              <a:gd name="connsiteY0" fmla="*/ 3054668 h 4340073"/>
              <a:gd name="connsiteX1" fmla="*/ 2673238 w 2684164"/>
              <a:gd name="connsiteY1" fmla="*/ 3028474 h 4340073"/>
              <a:gd name="connsiteX2" fmla="*/ 2665618 w 2684164"/>
              <a:gd name="connsiteY2" fmla="*/ 2975134 h 4340073"/>
              <a:gd name="connsiteX3" fmla="*/ 2623708 w 2684164"/>
              <a:gd name="connsiteY3" fmla="*/ 2967038 h 4340073"/>
              <a:gd name="connsiteX4" fmla="*/ 2560367 w 2684164"/>
              <a:gd name="connsiteY4" fmla="*/ 2966561 h 4340073"/>
              <a:gd name="connsiteX5" fmla="*/ 2519410 w 2684164"/>
              <a:gd name="connsiteY5" fmla="*/ 2908936 h 4340073"/>
              <a:gd name="connsiteX6" fmla="*/ 2457021 w 2684164"/>
              <a:gd name="connsiteY6" fmla="*/ 2905601 h 4340073"/>
              <a:gd name="connsiteX7" fmla="*/ 2410349 w 2684164"/>
              <a:gd name="connsiteY7" fmla="*/ 2889885 h 4340073"/>
              <a:gd name="connsiteX8" fmla="*/ 2376058 w 2684164"/>
              <a:gd name="connsiteY8" fmla="*/ 2876074 h 4340073"/>
              <a:gd name="connsiteX9" fmla="*/ 2347960 w 2684164"/>
              <a:gd name="connsiteY9" fmla="*/ 2856071 h 4340073"/>
              <a:gd name="connsiteX10" fmla="*/ 2293190 w 2684164"/>
              <a:gd name="connsiteY10" fmla="*/ 2824163 h 4340073"/>
              <a:gd name="connsiteX11" fmla="*/ 2218895 w 2684164"/>
              <a:gd name="connsiteY11" fmla="*/ 2864167 h 4340073"/>
              <a:gd name="connsiteX12" fmla="*/ 2178414 w 2684164"/>
              <a:gd name="connsiteY12" fmla="*/ 2825116 h 4340073"/>
              <a:gd name="connsiteX13" fmla="*/ 2143172 w 2684164"/>
              <a:gd name="connsiteY13" fmla="*/ 2746058 h 4340073"/>
              <a:gd name="connsiteX14" fmla="*/ 2123646 w 2684164"/>
              <a:gd name="connsiteY14" fmla="*/ 2684621 h 4340073"/>
              <a:gd name="connsiteX15" fmla="*/ 2105549 w 2684164"/>
              <a:gd name="connsiteY15" fmla="*/ 2649379 h 4340073"/>
              <a:gd name="connsiteX16" fmla="*/ 2104119 w 2684164"/>
              <a:gd name="connsiteY16" fmla="*/ 2600801 h 4340073"/>
              <a:gd name="connsiteX17" fmla="*/ 2026490 w 2684164"/>
              <a:gd name="connsiteY17" fmla="*/ 2686051 h 4340073"/>
              <a:gd name="connsiteX18" fmla="*/ 1959340 w 2684164"/>
              <a:gd name="connsiteY18" fmla="*/ 2754154 h 4340073"/>
              <a:gd name="connsiteX19" fmla="*/ 1912191 w 2684164"/>
              <a:gd name="connsiteY19" fmla="*/ 2713196 h 4340073"/>
              <a:gd name="connsiteX20" fmla="*/ 1775507 w 2684164"/>
              <a:gd name="connsiteY20" fmla="*/ 2699862 h 4340073"/>
              <a:gd name="connsiteX21" fmla="*/ 1677399 w 2684164"/>
              <a:gd name="connsiteY21" fmla="*/ 2689860 h 4340073"/>
              <a:gd name="connsiteX22" fmla="*/ 1606915 w 2684164"/>
              <a:gd name="connsiteY22" fmla="*/ 2582229 h 4340073"/>
              <a:gd name="connsiteX23" fmla="*/ 1542145 w 2684164"/>
              <a:gd name="connsiteY23" fmla="*/ 2584133 h 4340073"/>
              <a:gd name="connsiteX24" fmla="*/ 1517379 w 2684164"/>
              <a:gd name="connsiteY24" fmla="*/ 2563654 h 4340073"/>
              <a:gd name="connsiteX25" fmla="*/ 1469278 w 2684164"/>
              <a:gd name="connsiteY25" fmla="*/ 2381726 h 4340073"/>
              <a:gd name="connsiteX26" fmla="*/ 1438798 w 2684164"/>
              <a:gd name="connsiteY26" fmla="*/ 2289334 h 4340073"/>
              <a:gd name="connsiteX27" fmla="*/ 1400698 w 2684164"/>
              <a:gd name="connsiteY27" fmla="*/ 2220754 h 4340073"/>
              <a:gd name="connsiteX28" fmla="*/ 1385458 w 2684164"/>
              <a:gd name="connsiteY28" fmla="*/ 2197894 h 4340073"/>
              <a:gd name="connsiteX29" fmla="*/ 1374981 w 2684164"/>
              <a:gd name="connsiteY29" fmla="*/ 2152651 h 4340073"/>
              <a:gd name="connsiteX30" fmla="*/ 1369742 w 2684164"/>
              <a:gd name="connsiteY30" fmla="*/ 2052162 h 4340073"/>
              <a:gd name="connsiteX31" fmla="*/ 1384030 w 2684164"/>
              <a:gd name="connsiteY31" fmla="*/ 1982630 h 4340073"/>
              <a:gd name="connsiteX32" fmla="*/ 1315926 w 2684164"/>
              <a:gd name="connsiteY32" fmla="*/ 1917859 h 4340073"/>
              <a:gd name="connsiteX33" fmla="*/ 1282588 w 2684164"/>
              <a:gd name="connsiteY33" fmla="*/ 1912621 h 4340073"/>
              <a:gd name="connsiteX34" fmla="*/ 1184957 w 2684164"/>
              <a:gd name="connsiteY34" fmla="*/ 1853089 h 4340073"/>
              <a:gd name="connsiteX35" fmla="*/ 1126856 w 2684164"/>
              <a:gd name="connsiteY35" fmla="*/ 1863567 h 4340073"/>
              <a:gd name="connsiteX36" fmla="*/ 1074467 w 2684164"/>
              <a:gd name="connsiteY36" fmla="*/ 1897379 h 4340073"/>
              <a:gd name="connsiteX37" fmla="*/ 1025413 w 2684164"/>
              <a:gd name="connsiteY37" fmla="*/ 1923098 h 4340073"/>
              <a:gd name="connsiteX38" fmla="*/ 958738 w 2684164"/>
              <a:gd name="connsiteY38" fmla="*/ 1984058 h 4340073"/>
              <a:gd name="connsiteX39" fmla="*/ 909684 w 2684164"/>
              <a:gd name="connsiteY39" fmla="*/ 1941672 h 4340073"/>
              <a:gd name="connsiteX40" fmla="*/ 854917 w 2684164"/>
              <a:gd name="connsiteY40" fmla="*/ 1915002 h 4340073"/>
              <a:gd name="connsiteX41" fmla="*/ 823960 w 2684164"/>
              <a:gd name="connsiteY41" fmla="*/ 1889284 h 4340073"/>
              <a:gd name="connsiteX42" fmla="*/ 800624 w 2684164"/>
              <a:gd name="connsiteY42" fmla="*/ 1846898 h 4340073"/>
              <a:gd name="connsiteX43" fmla="*/ 814912 w 2684164"/>
              <a:gd name="connsiteY43" fmla="*/ 1789748 h 4340073"/>
              <a:gd name="connsiteX44" fmla="*/ 804433 w 2684164"/>
              <a:gd name="connsiteY44" fmla="*/ 1720215 h 4340073"/>
              <a:gd name="connsiteX45" fmla="*/ 783955 w 2684164"/>
              <a:gd name="connsiteY45" fmla="*/ 1625441 h 4340073"/>
              <a:gd name="connsiteX46" fmla="*/ 760141 w 2684164"/>
              <a:gd name="connsiteY46" fmla="*/ 1635919 h 4340073"/>
              <a:gd name="connsiteX47" fmla="*/ 701563 w 2684164"/>
              <a:gd name="connsiteY47" fmla="*/ 1571626 h 4340073"/>
              <a:gd name="connsiteX48" fmla="*/ 730138 w 2684164"/>
              <a:gd name="connsiteY48" fmla="*/ 1519714 h 4340073"/>
              <a:gd name="connsiteX49" fmla="*/ 777763 w 2684164"/>
              <a:gd name="connsiteY49" fmla="*/ 1455420 h 4340073"/>
              <a:gd name="connsiteX50" fmla="*/ 775858 w 2684164"/>
              <a:gd name="connsiteY50" fmla="*/ 1429227 h 4340073"/>
              <a:gd name="connsiteX51" fmla="*/ 818721 w 2684164"/>
              <a:gd name="connsiteY51" fmla="*/ 1375409 h 4340073"/>
              <a:gd name="connsiteX52" fmla="*/ 826818 w 2684164"/>
              <a:gd name="connsiteY52" fmla="*/ 1282542 h 4340073"/>
              <a:gd name="connsiteX53" fmla="*/ 812529 w 2684164"/>
              <a:gd name="connsiteY53" fmla="*/ 1198721 h 4340073"/>
              <a:gd name="connsiteX54" fmla="*/ 780144 w 2684164"/>
              <a:gd name="connsiteY54" fmla="*/ 1151573 h 4340073"/>
              <a:gd name="connsiteX55" fmla="*/ 761571 w 2684164"/>
              <a:gd name="connsiteY55" fmla="*/ 1070134 h 4340073"/>
              <a:gd name="connsiteX56" fmla="*/ 805387 w 2684164"/>
              <a:gd name="connsiteY56" fmla="*/ 1034892 h 4340073"/>
              <a:gd name="connsiteX57" fmla="*/ 808720 w 2684164"/>
              <a:gd name="connsiteY57" fmla="*/ 976789 h 4340073"/>
              <a:gd name="connsiteX58" fmla="*/ 821102 w 2684164"/>
              <a:gd name="connsiteY58" fmla="*/ 901065 h 4340073"/>
              <a:gd name="connsiteX59" fmla="*/ 830151 w 2684164"/>
              <a:gd name="connsiteY59" fmla="*/ 833914 h 4340073"/>
              <a:gd name="connsiteX60" fmla="*/ 844915 w 2684164"/>
              <a:gd name="connsiteY60" fmla="*/ 795814 h 4340073"/>
              <a:gd name="connsiteX61" fmla="*/ 860154 w 2684164"/>
              <a:gd name="connsiteY61" fmla="*/ 762475 h 4340073"/>
              <a:gd name="connsiteX62" fmla="*/ 833961 w 2684164"/>
              <a:gd name="connsiteY62" fmla="*/ 696754 h 4340073"/>
              <a:gd name="connsiteX63" fmla="*/ 818245 w 2684164"/>
              <a:gd name="connsiteY63" fmla="*/ 573405 h 4340073"/>
              <a:gd name="connsiteX64" fmla="*/ 787764 w 2684164"/>
              <a:gd name="connsiteY64" fmla="*/ 536259 h 4340073"/>
              <a:gd name="connsiteX65" fmla="*/ 770143 w 2684164"/>
              <a:gd name="connsiteY65" fmla="*/ 505777 h 4340073"/>
              <a:gd name="connsiteX66" fmla="*/ 747283 w 2684164"/>
              <a:gd name="connsiteY66" fmla="*/ 430054 h 4340073"/>
              <a:gd name="connsiteX67" fmla="*/ 720137 w 2684164"/>
              <a:gd name="connsiteY67" fmla="*/ 349091 h 4340073"/>
              <a:gd name="connsiteX68" fmla="*/ 732519 w 2684164"/>
              <a:gd name="connsiteY68" fmla="*/ 321469 h 4340073"/>
              <a:gd name="connsiteX69" fmla="*/ 729187 w 2684164"/>
              <a:gd name="connsiteY69" fmla="*/ 256223 h 4340073"/>
              <a:gd name="connsiteX70" fmla="*/ 710137 w 2684164"/>
              <a:gd name="connsiteY70" fmla="*/ 241935 h 4340073"/>
              <a:gd name="connsiteX71" fmla="*/ 702040 w 2684164"/>
              <a:gd name="connsiteY71" fmla="*/ 171451 h 4340073"/>
              <a:gd name="connsiteX72" fmla="*/ 668226 w 2684164"/>
              <a:gd name="connsiteY72" fmla="*/ 120015 h 4340073"/>
              <a:gd name="connsiteX73" fmla="*/ 679180 w 2684164"/>
              <a:gd name="connsiteY73" fmla="*/ 70485 h 4340073"/>
              <a:gd name="connsiteX74" fmla="*/ 650127 w 2684164"/>
              <a:gd name="connsiteY74" fmla="*/ 0 h 4340073"/>
              <a:gd name="connsiteX75" fmla="*/ 605837 w 2684164"/>
              <a:gd name="connsiteY75" fmla="*/ 10001 h 4340073"/>
              <a:gd name="connsiteX76" fmla="*/ 535352 w 2684164"/>
              <a:gd name="connsiteY76" fmla="*/ 85249 h 4340073"/>
              <a:gd name="connsiteX77" fmla="*/ 552497 w 2684164"/>
              <a:gd name="connsiteY77" fmla="*/ 158591 h 4340073"/>
              <a:gd name="connsiteX78" fmla="*/ 545831 w 2684164"/>
              <a:gd name="connsiteY78" fmla="*/ 234792 h 4340073"/>
              <a:gd name="connsiteX79" fmla="*/ 498205 w 2684164"/>
              <a:gd name="connsiteY79" fmla="*/ 313373 h 4340073"/>
              <a:gd name="connsiteX80" fmla="*/ 453913 w 2684164"/>
              <a:gd name="connsiteY80" fmla="*/ 408147 h 4340073"/>
              <a:gd name="connsiteX81" fmla="*/ 361044 w 2684164"/>
              <a:gd name="connsiteY81" fmla="*/ 381476 h 4340073"/>
              <a:gd name="connsiteX82" fmla="*/ 293418 w 2684164"/>
              <a:gd name="connsiteY82" fmla="*/ 441960 h 4340073"/>
              <a:gd name="connsiteX83" fmla="*/ 263413 w 2684164"/>
              <a:gd name="connsiteY83" fmla="*/ 513874 h 4340073"/>
              <a:gd name="connsiteX84" fmla="*/ 314848 w 2684164"/>
              <a:gd name="connsiteY84" fmla="*/ 574834 h 4340073"/>
              <a:gd name="connsiteX85" fmla="*/ 228646 w 2684164"/>
              <a:gd name="connsiteY85" fmla="*/ 711995 h 4340073"/>
              <a:gd name="connsiteX86" fmla="*/ 255318 w 2684164"/>
              <a:gd name="connsiteY86" fmla="*/ 758667 h 4340073"/>
              <a:gd name="connsiteX87" fmla="*/ 241029 w 2684164"/>
              <a:gd name="connsiteY87" fmla="*/ 834390 h 4340073"/>
              <a:gd name="connsiteX88" fmla="*/ 295798 w 2684164"/>
              <a:gd name="connsiteY88" fmla="*/ 849630 h 4340073"/>
              <a:gd name="connsiteX89" fmla="*/ 343899 w 2684164"/>
              <a:gd name="connsiteY89" fmla="*/ 872966 h 4340073"/>
              <a:gd name="connsiteX90" fmla="*/ 317230 w 2684164"/>
              <a:gd name="connsiteY90" fmla="*/ 957263 h 4340073"/>
              <a:gd name="connsiteX91" fmla="*/ 314849 w 2684164"/>
              <a:gd name="connsiteY91" fmla="*/ 1051560 h 4340073"/>
              <a:gd name="connsiteX92" fmla="*/ 231506 w 2684164"/>
              <a:gd name="connsiteY92" fmla="*/ 1096803 h 4340073"/>
              <a:gd name="connsiteX93" fmla="*/ 152447 w 2684164"/>
              <a:gd name="connsiteY93" fmla="*/ 1095376 h 4340073"/>
              <a:gd name="connsiteX94" fmla="*/ 159114 w 2684164"/>
              <a:gd name="connsiteY94" fmla="*/ 1245395 h 4340073"/>
              <a:gd name="connsiteX95" fmla="*/ 221503 w 2684164"/>
              <a:gd name="connsiteY95" fmla="*/ 1283494 h 4340073"/>
              <a:gd name="connsiteX96" fmla="*/ 210073 w 2684164"/>
              <a:gd name="connsiteY96" fmla="*/ 1344454 h 4340073"/>
              <a:gd name="connsiteX97" fmla="*/ 292464 w 2684164"/>
              <a:gd name="connsiteY97" fmla="*/ 1416368 h 4340073"/>
              <a:gd name="connsiteX98" fmla="*/ 272938 w 2684164"/>
              <a:gd name="connsiteY98" fmla="*/ 1466374 h 4340073"/>
              <a:gd name="connsiteX99" fmla="*/ 237219 w 2684164"/>
              <a:gd name="connsiteY99" fmla="*/ 1567339 h 4340073"/>
              <a:gd name="connsiteX100" fmla="*/ 212455 w 2684164"/>
              <a:gd name="connsiteY100" fmla="*/ 1594485 h 4340073"/>
              <a:gd name="connsiteX101" fmla="*/ 152923 w 2684164"/>
              <a:gd name="connsiteY101" fmla="*/ 1602105 h 4340073"/>
              <a:gd name="connsiteX102" fmla="*/ 96249 w 2684164"/>
              <a:gd name="connsiteY102" fmla="*/ 1652111 h 4340073"/>
              <a:gd name="connsiteX103" fmla="*/ 35289 w 2684164"/>
              <a:gd name="connsiteY103" fmla="*/ 1684497 h 4340073"/>
              <a:gd name="connsiteX104" fmla="*/ 11001 w 2684164"/>
              <a:gd name="connsiteY104" fmla="*/ 1750219 h 4340073"/>
              <a:gd name="connsiteX105" fmla="*/ 523 w 2684164"/>
              <a:gd name="connsiteY105" fmla="*/ 1875473 h 4340073"/>
              <a:gd name="connsiteX106" fmla="*/ 29098 w 2684164"/>
              <a:gd name="connsiteY106" fmla="*/ 1938814 h 4340073"/>
              <a:gd name="connsiteX107" fmla="*/ 79104 w 2684164"/>
              <a:gd name="connsiteY107" fmla="*/ 1993107 h 4340073"/>
              <a:gd name="connsiteX108" fmla="*/ 166258 w 2684164"/>
              <a:gd name="connsiteY108" fmla="*/ 2037874 h 4340073"/>
              <a:gd name="connsiteX109" fmla="*/ 241505 w 2684164"/>
              <a:gd name="connsiteY109" fmla="*/ 2100263 h 4340073"/>
              <a:gd name="connsiteX110" fmla="*/ 265318 w 2684164"/>
              <a:gd name="connsiteY110" fmla="*/ 2182654 h 4340073"/>
              <a:gd name="connsiteX111" fmla="*/ 318182 w 2684164"/>
              <a:gd name="connsiteY111" fmla="*/ 2265045 h 4340073"/>
              <a:gd name="connsiteX112" fmla="*/ 443436 w 2684164"/>
              <a:gd name="connsiteY112" fmla="*/ 2258854 h 4340073"/>
              <a:gd name="connsiteX113" fmla="*/ 472010 w 2684164"/>
              <a:gd name="connsiteY113" fmla="*/ 2296954 h 4340073"/>
              <a:gd name="connsiteX114" fmla="*/ 510111 w 2684164"/>
              <a:gd name="connsiteY114" fmla="*/ 2330292 h 4340073"/>
              <a:gd name="connsiteX115" fmla="*/ 541067 w 2684164"/>
              <a:gd name="connsiteY115" fmla="*/ 2318385 h 4340073"/>
              <a:gd name="connsiteX116" fmla="*/ 564403 w 2684164"/>
              <a:gd name="connsiteY116" fmla="*/ 2392680 h 4340073"/>
              <a:gd name="connsiteX117" fmla="*/ 543448 w 2684164"/>
              <a:gd name="connsiteY117" fmla="*/ 2461737 h 4340073"/>
              <a:gd name="connsiteX118" fmla="*/ 497728 w 2684164"/>
              <a:gd name="connsiteY118" fmla="*/ 2511267 h 4340073"/>
              <a:gd name="connsiteX119" fmla="*/ 499633 w 2684164"/>
              <a:gd name="connsiteY119" fmla="*/ 2549843 h 4340073"/>
              <a:gd name="connsiteX120" fmla="*/ 491061 w 2684164"/>
              <a:gd name="connsiteY120" fmla="*/ 2611279 h 4340073"/>
              <a:gd name="connsiteX121" fmla="*/ 524398 w 2684164"/>
              <a:gd name="connsiteY121" fmla="*/ 2648902 h 4340073"/>
              <a:gd name="connsiteX122" fmla="*/ 532018 w 2684164"/>
              <a:gd name="connsiteY122" fmla="*/ 2681764 h 4340073"/>
              <a:gd name="connsiteX123" fmla="*/ 564879 w 2684164"/>
              <a:gd name="connsiteY123" fmla="*/ 2642236 h 4340073"/>
              <a:gd name="connsiteX124" fmla="*/ 598217 w 2684164"/>
              <a:gd name="connsiteY124" fmla="*/ 2584610 h 4340073"/>
              <a:gd name="connsiteX125" fmla="*/ 655366 w 2684164"/>
              <a:gd name="connsiteY125" fmla="*/ 2589848 h 4340073"/>
              <a:gd name="connsiteX126" fmla="*/ 717279 w 2684164"/>
              <a:gd name="connsiteY126" fmla="*/ 2680812 h 4340073"/>
              <a:gd name="connsiteX127" fmla="*/ 755855 w 2684164"/>
              <a:gd name="connsiteY127" fmla="*/ 2739390 h 4340073"/>
              <a:gd name="connsiteX128" fmla="*/ 713945 w 2684164"/>
              <a:gd name="connsiteY128" fmla="*/ 2816067 h 4340073"/>
              <a:gd name="connsiteX129" fmla="*/ 642032 w 2684164"/>
              <a:gd name="connsiteY129" fmla="*/ 2851785 h 4340073"/>
              <a:gd name="connsiteX130" fmla="*/ 592978 w 2684164"/>
              <a:gd name="connsiteY130" fmla="*/ 2914174 h 4340073"/>
              <a:gd name="connsiteX131" fmla="*/ 526779 w 2684164"/>
              <a:gd name="connsiteY131" fmla="*/ 2938462 h 4340073"/>
              <a:gd name="connsiteX132" fmla="*/ 497252 w 2684164"/>
              <a:gd name="connsiteY132" fmla="*/ 2980373 h 4340073"/>
              <a:gd name="connsiteX133" fmla="*/ 527732 w 2684164"/>
              <a:gd name="connsiteY133" fmla="*/ 3081814 h 4340073"/>
              <a:gd name="connsiteX134" fmla="*/ 533923 w 2684164"/>
              <a:gd name="connsiteY134" fmla="*/ 3220403 h 4340073"/>
              <a:gd name="connsiteX135" fmla="*/ 588692 w 2684164"/>
              <a:gd name="connsiteY135" fmla="*/ 3276601 h 4340073"/>
              <a:gd name="connsiteX136" fmla="*/ 614886 w 2684164"/>
              <a:gd name="connsiteY136" fmla="*/ 3342323 h 4340073"/>
              <a:gd name="connsiteX137" fmla="*/ 586311 w 2684164"/>
              <a:gd name="connsiteY137" fmla="*/ 3392329 h 4340073"/>
              <a:gd name="connsiteX138" fmla="*/ 586310 w 2684164"/>
              <a:gd name="connsiteY138" fmla="*/ 3450432 h 4340073"/>
              <a:gd name="connsiteX139" fmla="*/ 562498 w 2684164"/>
              <a:gd name="connsiteY139" fmla="*/ 3493294 h 4340073"/>
              <a:gd name="connsiteX140" fmla="*/ 546781 w 2684164"/>
              <a:gd name="connsiteY140" fmla="*/ 3561398 h 4340073"/>
              <a:gd name="connsiteX141" fmla="*/ 538686 w 2684164"/>
              <a:gd name="connsiteY141" fmla="*/ 3611404 h 4340073"/>
              <a:gd name="connsiteX142" fmla="*/ 519635 w 2684164"/>
              <a:gd name="connsiteY142" fmla="*/ 3654266 h 4340073"/>
              <a:gd name="connsiteX143" fmla="*/ 547258 w 2684164"/>
              <a:gd name="connsiteY143" fmla="*/ 3685223 h 4340073"/>
              <a:gd name="connsiteX144" fmla="*/ 600598 w 2684164"/>
              <a:gd name="connsiteY144" fmla="*/ 3699034 h 4340073"/>
              <a:gd name="connsiteX145" fmla="*/ 659653 w 2684164"/>
              <a:gd name="connsiteY145" fmla="*/ 3678556 h 4340073"/>
              <a:gd name="connsiteX146" fmla="*/ 661558 w 2684164"/>
              <a:gd name="connsiteY146" fmla="*/ 3725703 h 4340073"/>
              <a:gd name="connsiteX147" fmla="*/ 717279 w 2684164"/>
              <a:gd name="connsiteY147" fmla="*/ 3725704 h 4340073"/>
              <a:gd name="connsiteX148" fmla="*/ 781573 w 2684164"/>
              <a:gd name="connsiteY148" fmla="*/ 3743801 h 4340073"/>
              <a:gd name="connsiteX149" fmla="*/ 807767 w 2684164"/>
              <a:gd name="connsiteY149" fmla="*/ 3792379 h 4340073"/>
              <a:gd name="connsiteX150" fmla="*/ 844438 w 2684164"/>
              <a:gd name="connsiteY150" fmla="*/ 3798094 h 4340073"/>
              <a:gd name="connsiteX151" fmla="*/ 872061 w 2684164"/>
              <a:gd name="connsiteY151" fmla="*/ 3815716 h 4340073"/>
              <a:gd name="connsiteX152" fmla="*/ 890158 w 2684164"/>
              <a:gd name="connsiteY152" fmla="*/ 3836194 h 4340073"/>
              <a:gd name="connsiteX153" fmla="*/ 897778 w 2684164"/>
              <a:gd name="connsiteY153" fmla="*/ 3866674 h 4340073"/>
              <a:gd name="connsiteX154" fmla="*/ 913018 w 2684164"/>
              <a:gd name="connsiteY154" fmla="*/ 3889534 h 4340073"/>
              <a:gd name="connsiteX155" fmla="*/ 957309 w 2684164"/>
              <a:gd name="connsiteY155" fmla="*/ 3922872 h 4340073"/>
              <a:gd name="connsiteX156" fmla="*/ 989218 w 2684164"/>
              <a:gd name="connsiteY156" fmla="*/ 3973354 h 4340073"/>
              <a:gd name="connsiteX157" fmla="*/ 1004458 w 2684164"/>
              <a:gd name="connsiteY157" fmla="*/ 3996214 h 4340073"/>
              <a:gd name="connsiteX158" fmla="*/ 1027318 w 2684164"/>
              <a:gd name="connsiteY158" fmla="*/ 4034314 h 4340073"/>
              <a:gd name="connsiteX159" fmla="*/ 1060179 w 2684164"/>
              <a:gd name="connsiteY159" fmla="*/ 4120039 h 4340073"/>
              <a:gd name="connsiteX160" fmla="*/ 1136856 w 2684164"/>
              <a:gd name="connsiteY160" fmla="*/ 4154329 h 4340073"/>
              <a:gd name="connsiteX161" fmla="*/ 1166383 w 2684164"/>
              <a:gd name="connsiteY161" fmla="*/ 4216241 h 4340073"/>
              <a:gd name="connsiteX162" fmla="*/ 1203054 w 2684164"/>
              <a:gd name="connsiteY162" fmla="*/ 4211479 h 4340073"/>
              <a:gd name="connsiteX163" fmla="*/ 1246393 w 2684164"/>
              <a:gd name="connsiteY163" fmla="*/ 4259581 h 4340073"/>
              <a:gd name="connsiteX164" fmla="*/ 1309258 w 2684164"/>
              <a:gd name="connsiteY164" fmla="*/ 4340067 h 4340073"/>
              <a:gd name="connsiteX165" fmla="*/ 1337833 w 2684164"/>
              <a:gd name="connsiteY165" fmla="*/ 4288631 h 4340073"/>
              <a:gd name="connsiteX166" fmla="*/ 1334023 w 2684164"/>
              <a:gd name="connsiteY166" fmla="*/ 4254342 h 4340073"/>
              <a:gd name="connsiteX167" fmla="*/ 1405938 w 2684164"/>
              <a:gd name="connsiteY167" fmla="*/ 4201002 h 4340073"/>
              <a:gd name="connsiteX168" fmla="*/ 1407842 w 2684164"/>
              <a:gd name="connsiteY168" fmla="*/ 4185285 h 4340073"/>
              <a:gd name="connsiteX169" fmla="*/ 1426098 w 2684164"/>
              <a:gd name="connsiteY169" fmla="*/ 4198779 h 4340073"/>
              <a:gd name="connsiteX170" fmla="*/ 1480708 w 2684164"/>
              <a:gd name="connsiteY170" fmla="*/ 4174014 h 4340073"/>
              <a:gd name="connsiteX171" fmla="*/ 1545478 w 2684164"/>
              <a:gd name="connsiteY171" fmla="*/ 4156234 h 4340073"/>
              <a:gd name="connsiteX172" fmla="*/ 1582308 w 2684164"/>
              <a:gd name="connsiteY172" fmla="*/ 4113689 h 4340073"/>
              <a:gd name="connsiteX173" fmla="*/ 1617868 w 2684164"/>
              <a:gd name="connsiteY173" fmla="*/ 4078129 h 4340073"/>
              <a:gd name="connsiteX174" fmla="*/ 1695973 w 2684164"/>
              <a:gd name="connsiteY174" fmla="*/ 4055904 h 4340073"/>
              <a:gd name="connsiteX175" fmla="*/ 1781698 w 2684164"/>
              <a:gd name="connsiteY175" fmla="*/ 4020344 h 4340073"/>
              <a:gd name="connsiteX176" fmla="*/ 1895998 w 2684164"/>
              <a:gd name="connsiteY176" fmla="*/ 3973354 h 4340073"/>
              <a:gd name="connsiteX177" fmla="*/ 1979818 w 2684164"/>
              <a:gd name="connsiteY177" fmla="*/ 3925729 h 4340073"/>
              <a:gd name="connsiteX178" fmla="*/ 2071258 w 2684164"/>
              <a:gd name="connsiteY178" fmla="*/ 3869214 h 4340073"/>
              <a:gd name="connsiteX179" fmla="*/ 2145553 w 2684164"/>
              <a:gd name="connsiteY179" fmla="*/ 3781584 h 4340073"/>
              <a:gd name="connsiteX180" fmla="*/ 2172223 w 2684164"/>
              <a:gd name="connsiteY180" fmla="*/ 3703479 h 4340073"/>
              <a:gd name="connsiteX181" fmla="*/ 2183653 w 2684164"/>
              <a:gd name="connsiteY181" fmla="*/ 3649504 h 4340073"/>
              <a:gd name="connsiteX182" fmla="*/ 2109993 w 2684164"/>
              <a:gd name="connsiteY182" fmla="*/ 3613309 h 4340073"/>
              <a:gd name="connsiteX183" fmla="*/ 2132853 w 2684164"/>
              <a:gd name="connsiteY183" fmla="*/ 3659029 h 4340073"/>
              <a:gd name="connsiteX184" fmla="*/ 2115073 w 2684164"/>
              <a:gd name="connsiteY184" fmla="*/ 3690779 h 4340073"/>
              <a:gd name="connsiteX185" fmla="*/ 2096023 w 2684164"/>
              <a:gd name="connsiteY185" fmla="*/ 3649504 h 4340073"/>
              <a:gd name="connsiteX186" fmla="*/ 2038873 w 2684164"/>
              <a:gd name="connsiteY186" fmla="*/ 3659029 h 4340073"/>
              <a:gd name="connsiteX187" fmla="*/ 2045858 w 2684164"/>
              <a:gd name="connsiteY187" fmla="*/ 3693954 h 4340073"/>
              <a:gd name="connsiteX188" fmla="*/ 2048398 w 2684164"/>
              <a:gd name="connsiteY188" fmla="*/ 3725704 h 4340073"/>
              <a:gd name="connsiteX189" fmla="*/ 2086498 w 2684164"/>
              <a:gd name="connsiteY189" fmla="*/ 3762534 h 4340073"/>
              <a:gd name="connsiteX190" fmla="*/ 2078878 w 2684164"/>
              <a:gd name="connsiteY190" fmla="*/ 3820954 h 4340073"/>
              <a:gd name="connsiteX191" fmla="*/ 2028078 w 2684164"/>
              <a:gd name="connsiteY191" fmla="*/ 3803809 h 4340073"/>
              <a:gd name="connsiteX192" fmla="*/ 2042048 w 2684164"/>
              <a:gd name="connsiteY192" fmla="*/ 3792379 h 4340073"/>
              <a:gd name="connsiteX193" fmla="*/ 2022998 w 2684164"/>
              <a:gd name="connsiteY193" fmla="*/ 3760629 h 4340073"/>
              <a:gd name="connsiteX194" fmla="*/ 2022998 w 2684164"/>
              <a:gd name="connsiteY194" fmla="*/ 3716179 h 4340073"/>
              <a:gd name="connsiteX195" fmla="*/ 1987438 w 2684164"/>
              <a:gd name="connsiteY195" fmla="*/ 3676174 h 4340073"/>
              <a:gd name="connsiteX196" fmla="*/ 2018553 w 2684164"/>
              <a:gd name="connsiteY196" fmla="*/ 3656489 h 4340073"/>
              <a:gd name="connsiteX197" fmla="*/ 1975373 w 2684164"/>
              <a:gd name="connsiteY197" fmla="*/ 3626644 h 4340073"/>
              <a:gd name="connsiteX198" fmla="*/ 2017918 w 2684164"/>
              <a:gd name="connsiteY198" fmla="*/ 3603149 h 4340073"/>
              <a:gd name="connsiteX199" fmla="*/ 2009663 w 2684164"/>
              <a:gd name="connsiteY199" fmla="*/ 3546634 h 4340073"/>
              <a:gd name="connsiteX200" fmla="*/ 2073798 w 2684164"/>
              <a:gd name="connsiteY200" fmla="*/ 3490754 h 4340073"/>
              <a:gd name="connsiteX201" fmla="*/ 2125868 w 2684164"/>
              <a:gd name="connsiteY201" fmla="*/ 3453289 h 4340073"/>
              <a:gd name="connsiteX202" fmla="*/ 2162698 w 2684164"/>
              <a:gd name="connsiteY202" fmla="*/ 3439954 h 4340073"/>
              <a:gd name="connsiteX203" fmla="*/ 2231278 w 2684164"/>
              <a:gd name="connsiteY203" fmla="*/ 3348514 h 4340073"/>
              <a:gd name="connsiteX204" fmla="*/ 2238898 w 2684164"/>
              <a:gd name="connsiteY204" fmla="*/ 3318034 h 4340073"/>
              <a:gd name="connsiteX205" fmla="*/ 2261758 w 2684164"/>
              <a:gd name="connsiteY205" fmla="*/ 3257074 h 4340073"/>
              <a:gd name="connsiteX206" fmla="*/ 2269378 w 2684164"/>
              <a:gd name="connsiteY206" fmla="*/ 3211354 h 4340073"/>
              <a:gd name="connsiteX207" fmla="*/ 2292238 w 2684164"/>
              <a:gd name="connsiteY207" fmla="*/ 3165634 h 4340073"/>
              <a:gd name="connsiteX208" fmla="*/ 2307478 w 2684164"/>
              <a:gd name="connsiteY208" fmla="*/ 3127534 h 4340073"/>
              <a:gd name="connsiteX209" fmla="*/ 2345578 w 2684164"/>
              <a:gd name="connsiteY209" fmla="*/ 3112294 h 4340073"/>
              <a:gd name="connsiteX210" fmla="*/ 2368438 w 2684164"/>
              <a:gd name="connsiteY210" fmla="*/ 3097054 h 4340073"/>
              <a:gd name="connsiteX211" fmla="*/ 2487977 w 2684164"/>
              <a:gd name="connsiteY211" fmla="*/ 3067050 h 4340073"/>
              <a:gd name="connsiteX212" fmla="*/ 2586085 w 2684164"/>
              <a:gd name="connsiteY212" fmla="*/ 3063717 h 4340073"/>
              <a:gd name="connsiteX213" fmla="*/ 2678476 w 2684164"/>
              <a:gd name="connsiteY213" fmla="*/ 3054668 h 4340073"/>
              <a:gd name="connsiteX0" fmla="*/ 2678476 w 2684164"/>
              <a:gd name="connsiteY0" fmla="*/ 3054668 h 4340073"/>
              <a:gd name="connsiteX1" fmla="*/ 2673238 w 2684164"/>
              <a:gd name="connsiteY1" fmla="*/ 3028474 h 4340073"/>
              <a:gd name="connsiteX2" fmla="*/ 2665618 w 2684164"/>
              <a:gd name="connsiteY2" fmla="*/ 2975134 h 4340073"/>
              <a:gd name="connsiteX3" fmla="*/ 2623708 w 2684164"/>
              <a:gd name="connsiteY3" fmla="*/ 2967038 h 4340073"/>
              <a:gd name="connsiteX4" fmla="*/ 2560367 w 2684164"/>
              <a:gd name="connsiteY4" fmla="*/ 2966561 h 4340073"/>
              <a:gd name="connsiteX5" fmla="*/ 2519410 w 2684164"/>
              <a:gd name="connsiteY5" fmla="*/ 2908936 h 4340073"/>
              <a:gd name="connsiteX6" fmla="*/ 2457021 w 2684164"/>
              <a:gd name="connsiteY6" fmla="*/ 2905601 h 4340073"/>
              <a:gd name="connsiteX7" fmla="*/ 2410349 w 2684164"/>
              <a:gd name="connsiteY7" fmla="*/ 2889885 h 4340073"/>
              <a:gd name="connsiteX8" fmla="*/ 2376058 w 2684164"/>
              <a:gd name="connsiteY8" fmla="*/ 2876074 h 4340073"/>
              <a:gd name="connsiteX9" fmla="*/ 2347960 w 2684164"/>
              <a:gd name="connsiteY9" fmla="*/ 2856071 h 4340073"/>
              <a:gd name="connsiteX10" fmla="*/ 2293190 w 2684164"/>
              <a:gd name="connsiteY10" fmla="*/ 2824163 h 4340073"/>
              <a:gd name="connsiteX11" fmla="*/ 2218895 w 2684164"/>
              <a:gd name="connsiteY11" fmla="*/ 2864167 h 4340073"/>
              <a:gd name="connsiteX12" fmla="*/ 2178414 w 2684164"/>
              <a:gd name="connsiteY12" fmla="*/ 2825116 h 4340073"/>
              <a:gd name="connsiteX13" fmla="*/ 2143172 w 2684164"/>
              <a:gd name="connsiteY13" fmla="*/ 2746058 h 4340073"/>
              <a:gd name="connsiteX14" fmla="*/ 2123646 w 2684164"/>
              <a:gd name="connsiteY14" fmla="*/ 2684621 h 4340073"/>
              <a:gd name="connsiteX15" fmla="*/ 2105549 w 2684164"/>
              <a:gd name="connsiteY15" fmla="*/ 2649379 h 4340073"/>
              <a:gd name="connsiteX16" fmla="*/ 2104119 w 2684164"/>
              <a:gd name="connsiteY16" fmla="*/ 2600801 h 4340073"/>
              <a:gd name="connsiteX17" fmla="*/ 2026490 w 2684164"/>
              <a:gd name="connsiteY17" fmla="*/ 2686051 h 4340073"/>
              <a:gd name="connsiteX18" fmla="*/ 1959340 w 2684164"/>
              <a:gd name="connsiteY18" fmla="*/ 2754154 h 4340073"/>
              <a:gd name="connsiteX19" fmla="*/ 1912191 w 2684164"/>
              <a:gd name="connsiteY19" fmla="*/ 2713196 h 4340073"/>
              <a:gd name="connsiteX20" fmla="*/ 1775507 w 2684164"/>
              <a:gd name="connsiteY20" fmla="*/ 2699862 h 4340073"/>
              <a:gd name="connsiteX21" fmla="*/ 1677399 w 2684164"/>
              <a:gd name="connsiteY21" fmla="*/ 2689860 h 4340073"/>
              <a:gd name="connsiteX22" fmla="*/ 1606915 w 2684164"/>
              <a:gd name="connsiteY22" fmla="*/ 2582229 h 4340073"/>
              <a:gd name="connsiteX23" fmla="*/ 1542145 w 2684164"/>
              <a:gd name="connsiteY23" fmla="*/ 2584133 h 4340073"/>
              <a:gd name="connsiteX24" fmla="*/ 1517379 w 2684164"/>
              <a:gd name="connsiteY24" fmla="*/ 2563654 h 4340073"/>
              <a:gd name="connsiteX25" fmla="*/ 1469278 w 2684164"/>
              <a:gd name="connsiteY25" fmla="*/ 2381726 h 4340073"/>
              <a:gd name="connsiteX26" fmla="*/ 1438798 w 2684164"/>
              <a:gd name="connsiteY26" fmla="*/ 2289334 h 4340073"/>
              <a:gd name="connsiteX27" fmla="*/ 1400698 w 2684164"/>
              <a:gd name="connsiteY27" fmla="*/ 2220754 h 4340073"/>
              <a:gd name="connsiteX28" fmla="*/ 1385458 w 2684164"/>
              <a:gd name="connsiteY28" fmla="*/ 2197894 h 4340073"/>
              <a:gd name="connsiteX29" fmla="*/ 1374981 w 2684164"/>
              <a:gd name="connsiteY29" fmla="*/ 2152651 h 4340073"/>
              <a:gd name="connsiteX30" fmla="*/ 1369742 w 2684164"/>
              <a:gd name="connsiteY30" fmla="*/ 2052162 h 4340073"/>
              <a:gd name="connsiteX31" fmla="*/ 1384030 w 2684164"/>
              <a:gd name="connsiteY31" fmla="*/ 1982630 h 4340073"/>
              <a:gd name="connsiteX32" fmla="*/ 1315926 w 2684164"/>
              <a:gd name="connsiteY32" fmla="*/ 1917859 h 4340073"/>
              <a:gd name="connsiteX33" fmla="*/ 1282588 w 2684164"/>
              <a:gd name="connsiteY33" fmla="*/ 1912621 h 4340073"/>
              <a:gd name="connsiteX34" fmla="*/ 1184957 w 2684164"/>
              <a:gd name="connsiteY34" fmla="*/ 1853089 h 4340073"/>
              <a:gd name="connsiteX35" fmla="*/ 1126856 w 2684164"/>
              <a:gd name="connsiteY35" fmla="*/ 1863567 h 4340073"/>
              <a:gd name="connsiteX36" fmla="*/ 1074467 w 2684164"/>
              <a:gd name="connsiteY36" fmla="*/ 1897379 h 4340073"/>
              <a:gd name="connsiteX37" fmla="*/ 1025413 w 2684164"/>
              <a:gd name="connsiteY37" fmla="*/ 1923098 h 4340073"/>
              <a:gd name="connsiteX38" fmla="*/ 958738 w 2684164"/>
              <a:gd name="connsiteY38" fmla="*/ 1984058 h 4340073"/>
              <a:gd name="connsiteX39" fmla="*/ 909684 w 2684164"/>
              <a:gd name="connsiteY39" fmla="*/ 1941672 h 4340073"/>
              <a:gd name="connsiteX40" fmla="*/ 854917 w 2684164"/>
              <a:gd name="connsiteY40" fmla="*/ 1915002 h 4340073"/>
              <a:gd name="connsiteX41" fmla="*/ 823960 w 2684164"/>
              <a:gd name="connsiteY41" fmla="*/ 1889284 h 4340073"/>
              <a:gd name="connsiteX42" fmla="*/ 800624 w 2684164"/>
              <a:gd name="connsiteY42" fmla="*/ 1846898 h 4340073"/>
              <a:gd name="connsiteX43" fmla="*/ 814912 w 2684164"/>
              <a:gd name="connsiteY43" fmla="*/ 1789748 h 4340073"/>
              <a:gd name="connsiteX44" fmla="*/ 804433 w 2684164"/>
              <a:gd name="connsiteY44" fmla="*/ 1720215 h 4340073"/>
              <a:gd name="connsiteX45" fmla="*/ 783955 w 2684164"/>
              <a:gd name="connsiteY45" fmla="*/ 1625441 h 4340073"/>
              <a:gd name="connsiteX46" fmla="*/ 760141 w 2684164"/>
              <a:gd name="connsiteY46" fmla="*/ 1635919 h 4340073"/>
              <a:gd name="connsiteX47" fmla="*/ 701563 w 2684164"/>
              <a:gd name="connsiteY47" fmla="*/ 1571626 h 4340073"/>
              <a:gd name="connsiteX48" fmla="*/ 730138 w 2684164"/>
              <a:gd name="connsiteY48" fmla="*/ 1519714 h 4340073"/>
              <a:gd name="connsiteX49" fmla="*/ 777763 w 2684164"/>
              <a:gd name="connsiteY49" fmla="*/ 1455420 h 4340073"/>
              <a:gd name="connsiteX50" fmla="*/ 775858 w 2684164"/>
              <a:gd name="connsiteY50" fmla="*/ 1429227 h 4340073"/>
              <a:gd name="connsiteX51" fmla="*/ 818721 w 2684164"/>
              <a:gd name="connsiteY51" fmla="*/ 1375409 h 4340073"/>
              <a:gd name="connsiteX52" fmla="*/ 826818 w 2684164"/>
              <a:gd name="connsiteY52" fmla="*/ 1282542 h 4340073"/>
              <a:gd name="connsiteX53" fmla="*/ 812529 w 2684164"/>
              <a:gd name="connsiteY53" fmla="*/ 1198721 h 4340073"/>
              <a:gd name="connsiteX54" fmla="*/ 780144 w 2684164"/>
              <a:gd name="connsiteY54" fmla="*/ 1151573 h 4340073"/>
              <a:gd name="connsiteX55" fmla="*/ 761571 w 2684164"/>
              <a:gd name="connsiteY55" fmla="*/ 1070134 h 4340073"/>
              <a:gd name="connsiteX56" fmla="*/ 805387 w 2684164"/>
              <a:gd name="connsiteY56" fmla="*/ 1034892 h 4340073"/>
              <a:gd name="connsiteX57" fmla="*/ 808720 w 2684164"/>
              <a:gd name="connsiteY57" fmla="*/ 976789 h 4340073"/>
              <a:gd name="connsiteX58" fmla="*/ 821102 w 2684164"/>
              <a:gd name="connsiteY58" fmla="*/ 901065 h 4340073"/>
              <a:gd name="connsiteX59" fmla="*/ 830151 w 2684164"/>
              <a:gd name="connsiteY59" fmla="*/ 833914 h 4340073"/>
              <a:gd name="connsiteX60" fmla="*/ 844915 w 2684164"/>
              <a:gd name="connsiteY60" fmla="*/ 795814 h 4340073"/>
              <a:gd name="connsiteX61" fmla="*/ 860154 w 2684164"/>
              <a:gd name="connsiteY61" fmla="*/ 762475 h 4340073"/>
              <a:gd name="connsiteX62" fmla="*/ 833961 w 2684164"/>
              <a:gd name="connsiteY62" fmla="*/ 696754 h 4340073"/>
              <a:gd name="connsiteX63" fmla="*/ 818245 w 2684164"/>
              <a:gd name="connsiteY63" fmla="*/ 573405 h 4340073"/>
              <a:gd name="connsiteX64" fmla="*/ 787764 w 2684164"/>
              <a:gd name="connsiteY64" fmla="*/ 536259 h 4340073"/>
              <a:gd name="connsiteX65" fmla="*/ 770143 w 2684164"/>
              <a:gd name="connsiteY65" fmla="*/ 505777 h 4340073"/>
              <a:gd name="connsiteX66" fmla="*/ 747283 w 2684164"/>
              <a:gd name="connsiteY66" fmla="*/ 430054 h 4340073"/>
              <a:gd name="connsiteX67" fmla="*/ 720137 w 2684164"/>
              <a:gd name="connsiteY67" fmla="*/ 349091 h 4340073"/>
              <a:gd name="connsiteX68" fmla="*/ 732519 w 2684164"/>
              <a:gd name="connsiteY68" fmla="*/ 321469 h 4340073"/>
              <a:gd name="connsiteX69" fmla="*/ 729187 w 2684164"/>
              <a:gd name="connsiteY69" fmla="*/ 256223 h 4340073"/>
              <a:gd name="connsiteX70" fmla="*/ 710137 w 2684164"/>
              <a:gd name="connsiteY70" fmla="*/ 241935 h 4340073"/>
              <a:gd name="connsiteX71" fmla="*/ 702040 w 2684164"/>
              <a:gd name="connsiteY71" fmla="*/ 171451 h 4340073"/>
              <a:gd name="connsiteX72" fmla="*/ 668226 w 2684164"/>
              <a:gd name="connsiteY72" fmla="*/ 120015 h 4340073"/>
              <a:gd name="connsiteX73" fmla="*/ 679180 w 2684164"/>
              <a:gd name="connsiteY73" fmla="*/ 70485 h 4340073"/>
              <a:gd name="connsiteX74" fmla="*/ 650127 w 2684164"/>
              <a:gd name="connsiteY74" fmla="*/ 0 h 4340073"/>
              <a:gd name="connsiteX75" fmla="*/ 605837 w 2684164"/>
              <a:gd name="connsiteY75" fmla="*/ 10001 h 4340073"/>
              <a:gd name="connsiteX76" fmla="*/ 535352 w 2684164"/>
              <a:gd name="connsiteY76" fmla="*/ 85249 h 4340073"/>
              <a:gd name="connsiteX77" fmla="*/ 552497 w 2684164"/>
              <a:gd name="connsiteY77" fmla="*/ 158591 h 4340073"/>
              <a:gd name="connsiteX78" fmla="*/ 545831 w 2684164"/>
              <a:gd name="connsiteY78" fmla="*/ 234792 h 4340073"/>
              <a:gd name="connsiteX79" fmla="*/ 498205 w 2684164"/>
              <a:gd name="connsiteY79" fmla="*/ 313373 h 4340073"/>
              <a:gd name="connsiteX80" fmla="*/ 453913 w 2684164"/>
              <a:gd name="connsiteY80" fmla="*/ 408147 h 4340073"/>
              <a:gd name="connsiteX81" fmla="*/ 361044 w 2684164"/>
              <a:gd name="connsiteY81" fmla="*/ 381476 h 4340073"/>
              <a:gd name="connsiteX82" fmla="*/ 293418 w 2684164"/>
              <a:gd name="connsiteY82" fmla="*/ 441960 h 4340073"/>
              <a:gd name="connsiteX83" fmla="*/ 263413 w 2684164"/>
              <a:gd name="connsiteY83" fmla="*/ 513874 h 4340073"/>
              <a:gd name="connsiteX84" fmla="*/ 314848 w 2684164"/>
              <a:gd name="connsiteY84" fmla="*/ 574834 h 4340073"/>
              <a:gd name="connsiteX85" fmla="*/ 228646 w 2684164"/>
              <a:gd name="connsiteY85" fmla="*/ 711995 h 4340073"/>
              <a:gd name="connsiteX86" fmla="*/ 255318 w 2684164"/>
              <a:gd name="connsiteY86" fmla="*/ 758667 h 4340073"/>
              <a:gd name="connsiteX87" fmla="*/ 241029 w 2684164"/>
              <a:gd name="connsiteY87" fmla="*/ 834390 h 4340073"/>
              <a:gd name="connsiteX88" fmla="*/ 295798 w 2684164"/>
              <a:gd name="connsiteY88" fmla="*/ 849630 h 4340073"/>
              <a:gd name="connsiteX89" fmla="*/ 343899 w 2684164"/>
              <a:gd name="connsiteY89" fmla="*/ 872966 h 4340073"/>
              <a:gd name="connsiteX90" fmla="*/ 317230 w 2684164"/>
              <a:gd name="connsiteY90" fmla="*/ 957263 h 4340073"/>
              <a:gd name="connsiteX91" fmla="*/ 314849 w 2684164"/>
              <a:gd name="connsiteY91" fmla="*/ 1051560 h 4340073"/>
              <a:gd name="connsiteX92" fmla="*/ 231506 w 2684164"/>
              <a:gd name="connsiteY92" fmla="*/ 1096803 h 4340073"/>
              <a:gd name="connsiteX93" fmla="*/ 152447 w 2684164"/>
              <a:gd name="connsiteY93" fmla="*/ 1095376 h 4340073"/>
              <a:gd name="connsiteX94" fmla="*/ 159114 w 2684164"/>
              <a:gd name="connsiteY94" fmla="*/ 1245395 h 4340073"/>
              <a:gd name="connsiteX95" fmla="*/ 221503 w 2684164"/>
              <a:gd name="connsiteY95" fmla="*/ 1283494 h 4340073"/>
              <a:gd name="connsiteX96" fmla="*/ 210073 w 2684164"/>
              <a:gd name="connsiteY96" fmla="*/ 1344454 h 4340073"/>
              <a:gd name="connsiteX97" fmla="*/ 292464 w 2684164"/>
              <a:gd name="connsiteY97" fmla="*/ 1416368 h 4340073"/>
              <a:gd name="connsiteX98" fmla="*/ 272938 w 2684164"/>
              <a:gd name="connsiteY98" fmla="*/ 1466374 h 4340073"/>
              <a:gd name="connsiteX99" fmla="*/ 237219 w 2684164"/>
              <a:gd name="connsiteY99" fmla="*/ 1567339 h 4340073"/>
              <a:gd name="connsiteX100" fmla="*/ 212455 w 2684164"/>
              <a:gd name="connsiteY100" fmla="*/ 1594485 h 4340073"/>
              <a:gd name="connsiteX101" fmla="*/ 152923 w 2684164"/>
              <a:gd name="connsiteY101" fmla="*/ 1602105 h 4340073"/>
              <a:gd name="connsiteX102" fmla="*/ 96249 w 2684164"/>
              <a:gd name="connsiteY102" fmla="*/ 1652111 h 4340073"/>
              <a:gd name="connsiteX103" fmla="*/ 35289 w 2684164"/>
              <a:gd name="connsiteY103" fmla="*/ 1684497 h 4340073"/>
              <a:gd name="connsiteX104" fmla="*/ 11001 w 2684164"/>
              <a:gd name="connsiteY104" fmla="*/ 1750219 h 4340073"/>
              <a:gd name="connsiteX105" fmla="*/ 523 w 2684164"/>
              <a:gd name="connsiteY105" fmla="*/ 1875473 h 4340073"/>
              <a:gd name="connsiteX106" fmla="*/ 29098 w 2684164"/>
              <a:gd name="connsiteY106" fmla="*/ 1938814 h 4340073"/>
              <a:gd name="connsiteX107" fmla="*/ 79104 w 2684164"/>
              <a:gd name="connsiteY107" fmla="*/ 1993107 h 4340073"/>
              <a:gd name="connsiteX108" fmla="*/ 166258 w 2684164"/>
              <a:gd name="connsiteY108" fmla="*/ 2037874 h 4340073"/>
              <a:gd name="connsiteX109" fmla="*/ 241505 w 2684164"/>
              <a:gd name="connsiteY109" fmla="*/ 2100263 h 4340073"/>
              <a:gd name="connsiteX110" fmla="*/ 265318 w 2684164"/>
              <a:gd name="connsiteY110" fmla="*/ 2182654 h 4340073"/>
              <a:gd name="connsiteX111" fmla="*/ 318182 w 2684164"/>
              <a:gd name="connsiteY111" fmla="*/ 2265045 h 4340073"/>
              <a:gd name="connsiteX112" fmla="*/ 443436 w 2684164"/>
              <a:gd name="connsiteY112" fmla="*/ 2258854 h 4340073"/>
              <a:gd name="connsiteX113" fmla="*/ 472010 w 2684164"/>
              <a:gd name="connsiteY113" fmla="*/ 2296954 h 4340073"/>
              <a:gd name="connsiteX114" fmla="*/ 510111 w 2684164"/>
              <a:gd name="connsiteY114" fmla="*/ 2330292 h 4340073"/>
              <a:gd name="connsiteX115" fmla="*/ 541067 w 2684164"/>
              <a:gd name="connsiteY115" fmla="*/ 2318385 h 4340073"/>
              <a:gd name="connsiteX116" fmla="*/ 564403 w 2684164"/>
              <a:gd name="connsiteY116" fmla="*/ 2392680 h 4340073"/>
              <a:gd name="connsiteX117" fmla="*/ 543448 w 2684164"/>
              <a:gd name="connsiteY117" fmla="*/ 2461737 h 4340073"/>
              <a:gd name="connsiteX118" fmla="*/ 497728 w 2684164"/>
              <a:gd name="connsiteY118" fmla="*/ 2511267 h 4340073"/>
              <a:gd name="connsiteX119" fmla="*/ 499633 w 2684164"/>
              <a:gd name="connsiteY119" fmla="*/ 2549843 h 4340073"/>
              <a:gd name="connsiteX120" fmla="*/ 491061 w 2684164"/>
              <a:gd name="connsiteY120" fmla="*/ 2611279 h 4340073"/>
              <a:gd name="connsiteX121" fmla="*/ 524398 w 2684164"/>
              <a:gd name="connsiteY121" fmla="*/ 2648902 h 4340073"/>
              <a:gd name="connsiteX122" fmla="*/ 532018 w 2684164"/>
              <a:gd name="connsiteY122" fmla="*/ 2681764 h 4340073"/>
              <a:gd name="connsiteX123" fmla="*/ 564879 w 2684164"/>
              <a:gd name="connsiteY123" fmla="*/ 2642236 h 4340073"/>
              <a:gd name="connsiteX124" fmla="*/ 598217 w 2684164"/>
              <a:gd name="connsiteY124" fmla="*/ 2584610 h 4340073"/>
              <a:gd name="connsiteX125" fmla="*/ 655366 w 2684164"/>
              <a:gd name="connsiteY125" fmla="*/ 2589848 h 4340073"/>
              <a:gd name="connsiteX126" fmla="*/ 717279 w 2684164"/>
              <a:gd name="connsiteY126" fmla="*/ 2680812 h 4340073"/>
              <a:gd name="connsiteX127" fmla="*/ 755855 w 2684164"/>
              <a:gd name="connsiteY127" fmla="*/ 2739390 h 4340073"/>
              <a:gd name="connsiteX128" fmla="*/ 713945 w 2684164"/>
              <a:gd name="connsiteY128" fmla="*/ 2816067 h 4340073"/>
              <a:gd name="connsiteX129" fmla="*/ 642032 w 2684164"/>
              <a:gd name="connsiteY129" fmla="*/ 2851785 h 4340073"/>
              <a:gd name="connsiteX130" fmla="*/ 592978 w 2684164"/>
              <a:gd name="connsiteY130" fmla="*/ 2914174 h 4340073"/>
              <a:gd name="connsiteX131" fmla="*/ 526779 w 2684164"/>
              <a:gd name="connsiteY131" fmla="*/ 2938462 h 4340073"/>
              <a:gd name="connsiteX132" fmla="*/ 497252 w 2684164"/>
              <a:gd name="connsiteY132" fmla="*/ 2980373 h 4340073"/>
              <a:gd name="connsiteX133" fmla="*/ 527732 w 2684164"/>
              <a:gd name="connsiteY133" fmla="*/ 3081814 h 4340073"/>
              <a:gd name="connsiteX134" fmla="*/ 533923 w 2684164"/>
              <a:gd name="connsiteY134" fmla="*/ 3220403 h 4340073"/>
              <a:gd name="connsiteX135" fmla="*/ 588692 w 2684164"/>
              <a:gd name="connsiteY135" fmla="*/ 3276601 h 4340073"/>
              <a:gd name="connsiteX136" fmla="*/ 614886 w 2684164"/>
              <a:gd name="connsiteY136" fmla="*/ 3342323 h 4340073"/>
              <a:gd name="connsiteX137" fmla="*/ 586311 w 2684164"/>
              <a:gd name="connsiteY137" fmla="*/ 3392329 h 4340073"/>
              <a:gd name="connsiteX138" fmla="*/ 586310 w 2684164"/>
              <a:gd name="connsiteY138" fmla="*/ 3450432 h 4340073"/>
              <a:gd name="connsiteX139" fmla="*/ 562498 w 2684164"/>
              <a:gd name="connsiteY139" fmla="*/ 3493294 h 4340073"/>
              <a:gd name="connsiteX140" fmla="*/ 546781 w 2684164"/>
              <a:gd name="connsiteY140" fmla="*/ 3561398 h 4340073"/>
              <a:gd name="connsiteX141" fmla="*/ 538686 w 2684164"/>
              <a:gd name="connsiteY141" fmla="*/ 3611404 h 4340073"/>
              <a:gd name="connsiteX142" fmla="*/ 519635 w 2684164"/>
              <a:gd name="connsiteY142" fmla="*/ 3654266 h 4340073"/>
              <a:gd name="connsiteX143" fmla="*/ 547258 w 2684164"/>
              <a:gd name="connsiteY143" fmla="*/ 3685223 h 4340073"/>
              <a:gd name="connsiteX144" fmla="*/ 600598 w 2684164"/>
              <a:gd name="connsiteY144" fmla="*/ 3699034 h 4340073"/>
              <a:gd name="connsiteX145" fmla="*/ 659653 w 2684164"/>
              <a:gd name="connsiteY145" fmla="*/ 3678556 h 4340073"/>
              <a:gd name="connsiteX146" fmla="*/ 661558 w 2684164"/>
              <a:gd name="connsiteY146" fmla="*/ 3725703 h 4340073"/>
              <a:gd name="connsiteX147" fmla="*/ 717279 w 2684164"/>
              <a:gd name="connsiteY147" fmla="*/ 3725704 h 4340073"/>
              <a:gd name="connsiteX148" fmla="*/ 781573 w 2684164"/>
              <a:gd name="connsiteY148" fmla="*/ 3743801 h 4340073"/>
              <a:gd name="connsiteX149" fmla="*/ 807767 w 2684164"/>
              <a:gd name="connsiteY149" fmla="*/ 3792379 h 4340073"/>
              <a:gd name="connsiteX150" fmla="*/ 844438 w 2684164"/>
              <a:gd name="connsiteY150" fmla="*/ 3798094 h 4340073"/>
              <a:gd name="connsiteX151" fmla="*/ 872061 w 2684164"/>
              <a:gd name="connsiteY151" fmla="*/ 3815716 h 4340073"/>
              <a:gd name="connsiteX152" fmla="*/ 890158 w 2684164"/>
              <a:gd name="connsiteY152" fmla="*/ 3836194 h 4340073"/>
              <a:gd name="connsiteX153" fmla="*/ 897778 w 2684164"/>
              <a:gd name="connsiteY153" fmla="*/ 3866674 h 4340073"/>
              <a:gd name="connsiteX154" fmla="*/ 913018 w 2684164"/>
              <a:gd name="connsiteY154" fmla="*/ 3889534 h 4340073"/>
              <a:gd name="connsiteX155" fmla="*/ 957309 w 2684164"/>
              <a:gd name="connsiteY155" fmla="*/ 3922872 h 4340073"/>
              <a:gd name="connsiteX156" fmla="*/ 989218 w 2684164"/>
              <a:gd name="connsiteY156" fmla="*/ 3973354 h 4340073"/>
              <a:gd name="connsiteX157" fmla="*/ 1004458 w 2684164"/>
              <a:gd name="connsiteY157" fmla="*/ 3996214 h 4340073"/>
              <a:gd name="connsiteX158" fmla="*/ 1027318 w 2684164"/>
              <a:gd name="connsiteY158" fmla="*/ 4034314 h 4340073"/>
              <a:gd name="connsiteX159" fmla="*/ 1060179 w 2684164"/>
              <a:gd name="connsiteY159" fmla="*/ 4120039 h 4340073"/>
              <a:gd name="connsiteX160" fmla="*/ 1136856 w 2684164"/>
              <a:gd name="connsiteY160" fmla="*/ 4154329 h 4340073"/>
              <a:gd name="connsiteX161" fmla="*/ 1166383 w 2684164"/>
              <a:gd name="connsiteY161" fmla="*/ 4216241 h 4340073"/>
              <a:gd name="connsiteX162" fmla="*/ 1203054 w 2684164"/>
              <a:gd name="connsiteY162" fmla="*/ 4211479 h 4340073"/>
              <a:gd name="connsiteX163" fmla="*/ 1246393 w 2684164"/>
              <a:gd name="connsiteY163" fmla="*/ 4259581 h 4340073"/>
              <a:gd name="connsiteX164" fmla="*/ 1309258 w 2684164"/>
              <a:gd name="connsiteY164" fmla="*/ 4340067 h 4340073"/>
              <a:gd name="connsiteX165" fmla="*/ 1337833 w 2684164"/>
              <a:gd name="connsiteY165" fmla="*/ 4288631 h 4340073"/>
              <a:gd name="connsiteX166" fmla="*/ 1334023 w 2684164"/>
              <a:gd name="connsiteY166" fmla="*/ 4254342 h 4340073"/>
              <a:gd name="connsiteX167" fmla="*/ 1405938 w 2684164"/>
              <a:gd name="connsiteY167" fmla="*/ 4201002 h 4340073"/>
              <a:gd name="connsiteX168" fmla="*/ 1407842 w 2684164"/>
              <a:gd name="connsiteY168" fmla="*/ 4185285 h 4340073"/>
              <a:gd name="connsiteX169" fmla="*/ 1426098 w 2684164"/>
              <a:gd name="connsiteY169" fmla="*/ 4198779 h 4340073"/>
              <a:gd name="connsiteX170" fmla="*/ 1480708 w 2684164"/>
              <a:gd name="connsiteY170" fmla="*/ 4174014 h 4340073"/>
              <a:gd name="connsiteX171" fmla="*/ 1545478 w 2684164"/>
              <a:gd name="connsiteY171" fmla="*/ 4156234 h 4340073"/>
              <a:gd name="connsiteX172" fmla="*/ 1582308 w 2684164"/>
              <a:gd name="connsiteY172" fmla="*/ 4113689 h 4340073"/>
              <a:gd name="connsiteX173" fmla="*/ 1617868 w 2684164"/>
              <a:gd name="connsiteY173" fmla="*/ 4078129 h 4340073"/>
              <a:gd name="connsiteX174" fmla="*/ 1695973 w 2684164"/>
              <a:gd name="connsiteY174" fmla="*/ 4055904 h 4340073"/>
              <a:gd name="connsiteX175" fmla="*/ 1781698 w 2684164"/>
              <a:gd name="connsiteY175" fmla="*/ 4020344 h 4340073"/>
              <a:gd name="connsiteX176" fmla="*/ 1895998 w 2684164"/>
              <a:gd name="connsiteY176" fmla="*/ 3973354 h 4340073"/>
              <a:gd name="connsiteX177" fmla="*/ 1979818 w 2684164"/>
              <a:gd name="connsiteY177" fmla="*/ 3925729 h 4340073"/>
              <a:gd name="connsiteX178" fmla="*/ 2071258 w 2684164"/>
              <a:gd name="connsiteY178" fmla="*/ 3869214 h 4340073"/>
              <a:gd name="connsiteX179" fmla="*/ 2145553 w 2684164"/>
              <a:gd name="connsiteY179" fmla="*/ 3781584 h 4340073"/>
              <a:gd name="connsiteX180" fmla="*/ 2172223 w 2684164"/>
              <a:gd name="connsiteY180" fmla="*/ 3703479 h 4340073"/>
              <a:gd name="connsiteX181" fmla="*/ 2183653 w 2684164"/>
              <a:gd name="connsiteY181" fmla="*/ 3649504 h 4340073"/>
              <a:gd name="connsiteX182" fmla="*/ 2109993 w 2684164"/>
              <a:gd name="connsiteY182" fmla="*/ 3613309 h 4340073"/>
              <a:gd name="connsiteX183" fmla="*/ 2132853 w 2684164"/>
              <a:gd name="connsiteY183" fmla="*/ 3659029 h 4340073"/>
              <a:gd name="connsiteX184" fmla="*/ 2115073 w 2684164"/>
              <a:gd name="connsiteY184" fmla="*/ 3690779 h 4340073"/>
              <a:gd name="connsiteX185" fmla="*/ 2096023 w 2684164"/>
              <a:gd name="connsiteY185" fmla="*/ 3649504 h 4340073"/>
              <a:gd name="connsiteX186" fmla="*/ 2038873 w 2684164"/>
              <a:gd name="connsiteY186" fmla="*/ 3659029 h 4340073"/>
              <a:gd name="connsiteX187" fmla="*/ 2045858 w 2684164"/>
              <a:gd name="connsiteY187" fmla="*/ 3693954 h 4340073"/>
              <a:gd name="connsiteX188" fmla="*/ 2048398 w 2684164"/>
              <a:gd name="connsiteY188" fmla="*/ 3725704 h 4340073"/>
              <a:gd name="connsiteX189" fmla="*/ 2086498 w 2684164"/>
              <a:gd name="connsiteY189" fmla="*/ 3762534 h 4340073"/>
              <a:gd name="connsiteX190" fmla="*/ 2078878 w 2684164"/>
              <a:gd name="connsiteY190" fmla="*/ 3820954 h 4340073"/>
              <a:gd name="connsiteX191" fmla="*/ 2028078 w 2684164"/>
              <a:gd name="connsiteY191" fmla="*/ 3803809 h 4340073"/>
              <a:gd name="connsiteX192" fmla="*/ 2042048 w 2684164"/>
              <a:gd name="connsiteY192" fmla="*/ 3792379 h 4340073"/>
              <a:gd name="connsiteX193" fmla="*/ 2022998 w 2684164"/>
              <a:gd name="connsiteY193" fmla="*/ 3760629 h 4340073"/>
              <a:gd name="connsiteX194" fmla="*/ 2022998 w 2684164"/>
              <a:gd name="connsiteY194" fmla="*/ 3716179 h 4340073"/>
              <a:gd name="connsiteX195" fmla="*/ 1987438 w 2684164"/>
              <a:gd name="connsiteY195" fmla="*/ 3676174 h 4340073"/>
              <a:gd name="connsiteX196" fmla="*/ 2018553 w 2684164"/>
              <a:gd name="connsiteY196" fmla="*/ 3656489 h 4340073"/>
              <a:gd name="connsiteX197" fmla="*/ 1975373 w 2684164"/>
              <a:gd name="connsiteY197" fmla="*/ 3626644 h 4340073"/>
              <a:gd name="connsiteX198" fmla="*/ 2017918 w 2684164"/>
              <a:gd name="connsiteY198" fmla="*/ 3603149 h 4340073"/>
              <a:gd name="connsiteX199" fmla="*/ 2009663 w 2684164"/>
              <a:gd name="connsiteY199" fmla="*/ 3546634 h 4340073"/>
              <a:gd name="connsiteX200" fmla="*/ 2115073 w 2684164"/>
              <a:gd name="connsiteY200" fmla="*/ 3493929 h 4340073"/>
              <a:gd name="connsiteX201" fmla="*/ 2125868 w 2684164"/>
              <a:gd name="connsiteY201" fmla="*/ 3453289 h 4340073"/>
              <a:gd name="connsiteX202" fmla="*/ 2162698 w 2684164"/>
              <a:gd name="connsiteY202" fmla="*/ 3439954 h 4340073"/>
              <a:gd name="connsiteX203" fmla="*/ 2231278 w 2684164"/>
              <a:gd name="connsiteY203" fmla="*/ 3348514 h 4340073"/>
              <a:gd name="connsiteX204" fmla="*/ 2238898 w 2684164"/>
              <a:gd name="connsiteY204" fmla="*/ 3318034 h 4340073"/>
              <a:gd name="connsiteX205" fmla="*/ 2261758 w 2684164"/>
              <a:gd name="connsiteY205" fmla="*/ 3257074 h 4340073"/>
              <a:gd name="connsiteX206" fmla="*/ 2269378 w 2684164"/>
              <a:gd name="connsiteY206" fmla="*/ 3211354 h 4340073"/>
              <a:gd name="connsiteX207" fmla="*/ 2292238 w 2684164"/>
              <a:gd name="connsiteY207" fmla="*/ 3165634 h 4340073"/>
              <a:gd name="connsiteX208" fmla="*/ 2307478 w 2684164"/>
              <a:gd name="connsiteY208" fmla="*/ 3127534 h 4340073"/>
              <a:gd name="connsiteX209" fmla="*/ 2345578 w 2684164"/>
              <a:gd name="connsiteY209" fmla="*/ 3112294 h 4340073"/>
              <a:gd name="connsiteX210" fmla="*/ 2368438 w 2684164"/>
              <a:gd name="connsiteY210" fmla="*/ 3097054 h 4340073"/>
              <a:gd name="connsiteX211" fmla="*/ 2487977 w 2684164"/>
              <a:gd name="connsiteY211" fmla="*/ 3067050 h 4340073"/>
              <a:gd name="connsiteX212" fmla="*/ 2586085 w 2684164"/>
              <a:gd name="connsiteY212" fmla="*/ 3063717 h 4340073"/>
              <a:gd name="connsiteX213" fmla="*/ 2678476 w 2684164"/>
              <a:gd name="connsiteY213" fmla="*/ 3054668 h 4340073"/>
              <a:gd name="connsiteX0" fmla="*/ 2678476 w 2684164"/>
              <a:gd name="connsiteY0" fmla="*/ 3054668 h 4340073"/>
              <a:gd name="connsiteX1" fmla="*/ 2673238 w 2684164"/>
              <a:gd name="connsiteY1" fmla="*/ 3028474 h 4340073"/>
              <a:gd name="connsiteX2" fmla="*/ 2665618 w 2684164"/>
              <a:gd name="connsiteY2" fmla="*/ 2975134 h 4340073"/>
              <a:gd name="connsiteX3" fmla="*/ 2623708 w 2684164"/>
              <a:gd name="connsiteY3" fmla="*/ 2967038 h 4340073"/>
              <a:gd name="connsiteX4" fmla="*/ 2560367 w 2684164"/>
              <a:gd name="connsiteY4" fmla="*/ 2966561 h 4340073"/>
              <a:gd name="connsiteX5" fmla="*/ 2519410 w 2684164"/>
              <a:gd name="connsiteY5" fmla="*/ 2908936 h 4340073"/>
              <a:gd name="connsiteX6" fmla="*/ 2457021 w 2684164"/>
              <a:gd name="connsiteY6" fmla="*/ 2905601 h 4340073"/>
              <a:gd name="connsiteX7" fmla="*/ 2410349 w 2684164"/>
              <a:gd name="connsiteY7" fmla="*/ 2889885 h 4340073"/>
              <a:gd name="connsiteX8" fmla="*/ 2376058 w 2684164"/>
              <a:gd name="connsiteY8" fmla="*/ 2876074 h 4340073"/>
              <a:gd name="connsiteX9" fmla="*/ 2347960 w 2684164"/>
              <a:gd name="connsiteY9" fmla="*/ 2856071 h 4340073"/>
              <a:gd name="connsiteX10" fmla="*/ 2293190 w 2684164"/>
              <a:gd name="connsiteY10" fmla="*/ 2824163 h 4340073"/>
              <a:gd name="connsiteX11" fmla="*/ 2218895 w 2684164"/>
              <a:gd name="connsiteY11" fmla="*/ 2864167 h 4340073"/>
              <a:gd name="connsiteX12" fmla="*/ 2178414 w 2684164"/>
              <a:gd name="connsiteY12" fmla="*/ 2825116 h 4340073"/>
              <a:gd name="connsiteX13" fmla="*/ 2143172 w 2684164"/>
              <a:gd name="connsiteY13" fmla="*/ 2746058 h 4340073"/>
              <a:gd name="connsiteX14" fmla="*/ 2123646 w 2684164"/>
              <a:gd name="connsiteY14" fmla="*/ 2684621 h 4340073"/>
              <a:gd name="connsiteX15" fmla="*/ 2105549 w 2684164"/>
              <a:gd name="connsiteY15" fmla="*/ 2649379 h 4340073"/>
              <a:gd name="connsiteX16" fmla="*/ 2104119 w 2684164"/>
              <a:gd name="connsiteY16" fmla="*/ 2600801 h 4340073"/>
              <a:gd name="connsiteX17" fmla="*/ 2026490 w 2684164"/>
              <a:gd name="connsiteY17" fmla="*/ 2686051 h 4340073"/>
              <a:gd name="connsiteX18" fmla="*/ 1959340 w 2684164"/>
              <a:gd name="connsiteY18" fmla="*/ 2754154 h 4340073"/>
              <a:gd name="connsiteX19" fmla="*/ 1912191 w 2684164"/>
              <a:gd name="connsiteY19" fmla="*/ 2713196 h 4340073"/>
              <a:gd name="connsiteX20" fmla="*/ 1775507 w 2684164"/>
              <a:gd name="connsiteY20" fmla="*/ 2699862 h 4340073"/>
              <a:gd name="connsiteX21" fmla="*/ 1677399 w 2684164"/>
              <a:gd name="connsiteY21" fmla="*/ 2689860 h 4340073"/>
              <a:gd name="connsiteX22" fmla="*/ 1606915 w 2684164"/>
              <a:gd name="connsiteY22" fmla="*/ 2582229 h 4340073"/>
              <a:gd name="connsiteX23" fmla="*/ 1542145 w 2684164"/>
              <a:gd name="connsiteY23" fmla="*/ 2584133 h 4340073"/>
              <a:gd name="connsiteX24" fmla="*/ 1517379 w 2684164"/>
              <a:gd name="connsiteY24" fmla="*/ 2563654 h 4340073"/>
              <a:gd name="connsiteX25" fmla="*/ 1469278 w 2684164"/>
              <a:gd name="connsiteY25" fmla="*/ 2381726 h 4340073"/>
              <a:gd name="connsiteX26" fmla="*/ 1438798 w 2684164"/>
              <a:gd name="connsiteY26" fmla="*/ 2289334 h 4340073"/>
              <a:gd name="connsiteX27" fmla="*/ 1400698 w 2684164"/>
              <a:gd name="connsiteY27" fmla="*/ 2220754 h 4340073"/>
              <a:gd name="connsiteX28" fmla="*/ 1385458 w 2684164"/>
              <a:gd name="connsiteY28" fmla="*/ 2197894 h 4340073"/>
              <a:gd name="connsiteX29" fmla="*/ 1374981 w 2684164"/>
              <a:gd name="connsiteY29" fmla="*/ 2152651 h 4340073"/>
              <a:gd name="connsiteX30" fmla="*/ 1369742 w 2684164"/>
              <a:gd name="connsiteY30" fmla="*/ 2052162 h 4340073"/>
              <a:gd name="connsiteX31" fmla="*/ 1384030 w 2684164"/>
              <a:gd name="connsiteY31" fmla="*/ 1982630 h 4340073"/>
              <a:gd name="connsiteX32" fmla="*/ 1315926 w 2684164"/>
              <a:gd name="connsiteY32" fmla="*/ 1917859 h 4340073"/>
              <a:gd name="connsiteX33" fmla="*/ 1282588 w 2684164"/>
              <a:gd name="connsiteY33" fmla="*/ 1912621 h 4340073"/>
              <a:gd name="connsiteX34" fmla="*/ 1184957 w 2684164"/>
              <a:gd name="connsiteY34" fmla="*/ 1853089 h 4340073"/>
              <a:gd name="connsiteX35" fmla="*/ 1126856 w 2684164"/>
              <a:gd name="connsiteY35" fmla="*/ 1863567 h 4340073"/>
              <a:gd name="connsiteX36" fmla="*/ 1074467 w 2684164"/>
              <a:gd name="connsiteY36" fmla="*/ 1897379 h 4340073"/>
              <a:gd name="connsiteX37" fmla="*/ 1025413 w 2684164"/>
              <a:gd name="connsiteY37" fmla="*/ 1923098 h 4340073"/>
              <a:gd name="connsiteX38" fmla="*/ 958738 w 2684164"/>
              <a:gd name="connsiteY38" fmla="*/ 1984058 h 4340073"/>
              <a:gd name="connsiteX39" fmla="*/ 909684 w 2684164"/>
              <a:gd name="connsiteY39" fmla="*/ 1941672 h 4340073"/>
              <a:gd name="connsiteX40" fmla="*/ 854917 w 2684164"/>
              <a:gd name="connsiteY40" fmla="*/ 1915002 h 4340073"/>
              <a:gd name="connsiteX41" fmla="*/ 823960 w 2684164"/>
              <a:gd name="connsiteY41" fmla="*/ 1889284 h 4340073"/>
              <a:gd name="connsiteX42" fmla="*/ 800624 w 2684164"/>
              <a:gd name="connsiteY42" fmla="*/ 1846898 h 4340073"/>
              <a:gd name="connsiteX43" fmla="*/ 814912 w 2684164"/>
              <a:gd name="connsiteY43" fmla="*/ 1789748 h 4340073"/>
              <a:gd name="connsiteX44" fmla="*/ 804433 w 2684164"/>
              <a:gd name="connsiteY44" fmla="*/ 1720215 h 4340073"/>
              <a:gd name="connsiteX45" fmla="*/ 783955 w 2684164"/>
              <a:gd name="connsiteY45" fmla="*/ 1625441 h 4340073"/>
              <a:gd name="connsiteX46" fmla="*/ 760141 w 2684164"/>
              <a:gd name="connsiteY46" fmla="*/ 1635919 h 4340073"/>
              <a:gd name="connsiteX47" fmla="*/ 701563 w 2684164"/>
              <a:gd name="connsiteY47" fmla="*/ 1571626 h 4340073"/>
              <a:gd name="connsiteX48" fmla="*/ 730138 w 2684164"/>
              <a:gd name="connsiteY48" fmla="*/ 1519714 h 4340073"/>
              <a:gd name="connsiteX49" fmla="*/ 777763 w 2684164"/>
              <a:gd name="connsiteY49" fmla="*/ 1455420 h 4340073"/>
              <a:gd name="connsiteX50" fmla="*/ 775858 w 2684164"/>
              <a:gd name="connsiteY50" fmla="*/ 1429227 h 4340073"/>
              <a:gd name="connsiteX51" fmla="*/ 818721 w 2684164"/>
              <a:gd name="connsiteY51" fmla="*/ 1375409 h 4340073"/>
              <a:gd name="connsiteX52" fmla="*/ 826818 w 2684164"/>
              <a:gd name="connsiteY52" fmla="*/ 1282542 h 4340073"/>
              <a:gd name="connsiteX53" fmla="*/ 812529 w 2684164"/>
              <a:gd name="connsiteY53" fmla="*/ 1198721 h 4340073"/>
              <a:gd name="connsiteX54" fmla="*/ 780144 w 2684164"/>
              <a:gd name="connsiteY54" fmla="*/ 1151573 h 4340073"/>
              <a:gd name="connsiteX55" fmla="*/ 761571 w 2684164"/>
              <a:gd name="connsiteY55" fmla="*/ 1070134 h 4340073"/>
              <a:gd name="connsiteX56" fmla="*/ 805387 w 2684164"/>
              <a:gd name="connsiteY56" fmla="*/ 1034892 h 4340073"/>
              <a:gd name="connsiteX57" fmla="*/ 808720 w 2684164"/>
              <a:gd name="connsiteY57" fmla="*/ 976789 h 4340073"/>
              <a:gd name="connsiteX58" fmla="*/ 821102 w 2684164"/>
              <a:gd name="connsiteY58" fmla="*/ 901065 h 4340073"/>
              <a:gd name="connsiteX59" fmla="*/ 830151 w 2684164"/>
              <a:gd name="connsiteY59" fmla="*/ 833914 h 4340073"/>
              <a:gd name="connsiteX60" fmla="*/ 844915 w 2684164"/>
              <a:gd name="connsiteY60" fmla="*/ 795814 h 4340073"/>
              <a:gd name="connsiteX61" fmla="*/ 860154 w 2684164"/>
              <a:gd name="connsiteY61" fmla="*/ 762475 h 4340073"/>
              <a:gd name="connsiteX62" fmla="*/ 833961 w 2684164"/>
              <a:gd name="connsiteY62" fmla="*/ 696754 h 4340073"/>
              <a:gd name="connsiteX63" fmla="*/ 818245 w 2684164"/>
              <a:gd name="connsiteY63" fmla="*/ 573405 h 4340073"/>
              <a:gd name="connsiteX64" fmla="*/ 787764 w 2684164"/>
              <a:gd name="connsiteY64" fmla="*/ 536259 h 4340073"/>
              <a:gd name="connsiteX65" fmla="*/ 770143 w 2684164"/>
              <a:gd name="connsiteY65" fmla="*/ 505777 h 4340073"/>
              <a:gd name="connsiteX66" fmla="*/ 747283 w 2684164"/>
              <a:gd name="connsiteY66" fmla="*/ 430054 h 4340073"/>
              <a:gd name="connsiteX67" fmla="*/ 720137 w 2684164"/>
              <a:gd name="connsiteY67" fmla="*/ 349091 h 4340073"/>
              <a:gd name="connsiteX68" fmla="*/ 732519 w 2684164"/>
              <a:gd name="connsiteY68" fmla="*/ 321469 h 4340073"/>
              <a:gd name="connsiteX69" fmla="*/ 729187 w 2684164"/>
              <a:gd name="connsiteY69" fmla="*/ 256223 h 4340073"/>
              <a:gd name="connsiteX70" fmla="*/ 710137 w 2684164"/>
              <a:gd name="connsiteY70" fmla="*/ 241935 h 4340073"/>
              <a:gd name="connsiteX71" fmla="*/ 702040 w 2684164"/>
              <a:gd name="connsiteY71" fmla="*/ 171451 h 4340073"/>
              <a:gd name="connsiteX72" fmla="*/ 668226 w 2684164"/>
              <a:gd name="connsiteY72" fmla="*/ 120015 h 4340073"/>
              <a:gd name="connsiteX73" fmla="*/ 679180 w 2684164"/>
              <a:gd name="connsiteY73" fmla="*/ 70485 h 4340073"/>
              <a:gd name="connsiteX74" fmla="*/ 650127 w 2684164"/>
              <a:gd name="connsiteY74" fmla="*/ 0 h 4340073"/>
              <a:gd name="connsiteX75" fmla="*/ 605837 w 2684164"/>
              <a:gd name="connsiteY75" fmla="*/ 10001 h 4340073"/>
              <a:gd name="connsiteX76" fmla="*/ 535352 w 2684164"/>
              <a:gd name="connsiteY76" fmla="*/ 85249 h 4340073"/>
              <a:gd name="connsiteX77" fmla="*/ 552497 w 2684164"/>
              <a:gd name="connsiteY77" fmla="*/ 158591 h 4340073"/>
              <a:gd name="connsiteX78" fmla="*/ 545831 w 2684164"/>
              <a:gd name="connsiteY78" fmla="*/ 234792 h 4340073"/>
              <a:gd name="connsiteX79" fmla="*/ 498205 w 2684164"/>
              <a:gd name="connsiteY79" fmla="*/ 313373 h 4340073"/>
              <a:gd name="connsiteX80" fmla="*/ 453913 w 2684164"/>
              <a:gd name="connsiteY80" fmla="*/ 408147 h 4340073"/>
              <a:gd name="connsiteX81" fmla="*/ 361044 w 2684164"/>
              <a:gd name="connsiteY81" fmla="*/ 381476 h 4340073"/>
              <a:gd name="connsiteX82" fmla="*/ 293418 w 2684164"/>
              <a:gd name="connsiteY82" fmla="*/ 441960 h 4340073"/>
              <a:gd name="connsiteX83" fmla="*/ 263413 w 2684164"/>
              <a:gd name="connsiteY83" fmla="*/ 513874 h 4340073"/>
              <a:gd name="connsiteX84" fmla="*/ 314848 w 2684164"/>
              <a:gd name="connsiteY84" fmla="*/ 574834 h 4340073"/>
              <a:gd name="connsiteX85" fmla="*/ 228646 w 2684164"/>
              <a:gd name="connsiteY85" fmla="*/ 711995 h 4340073"/>
              <a:gd name="connsiteX86" fmla="*/ 255318 w 2684164"/>
              <a:gd name="connsiteY86" fmla="*/ 758667 h 4340073"/>
              <a:gd name="connsiteX87" fmla="*/ 241029 w 2684164"/>
              <a:gd name="connsiteY87" fmla="*/ 834390 h 4340073"/>
              <a:gd name="connsiteX88" fmla="*/ 295798 w 2684164"/>
              <a:gd name="connsiteY88" fmla="*/ 849630 h 4340073"/>
              <a:gd name="connsiteX89" fmla="*/ 343899 w 2684164"/>
              <a:gd name="connsiteY89" fmla="*/ 872966 h 4340073"/>
              <a:gd name="connsiteX90" fmla="*/ 317230 w 2684164"/>
              <a:gd name="connsiteY90" fmla="*/ 957263 h 4340073"/>
              <a:gd name="connsiteX91" fmla="*/ 314849 w 2684164"/>
              <a:gd name="connsiteY91" fmla="*/ 1051560 h 4340073"/>
              <a:gd name="connsiteX92" fmla="*/ 231506 w 2684164"/>
              <a:gd name="connsiteY92" fmla="*/ 1096803 h 4340073"/>
              <a:gd name="connsiteX93" fmla="*/ 152447 w 2684164"/>
              <a:gd name="connsiteY93" fmla="*/ 1095376 h 4340073"/>
              <a:gd name="connsiteX94" fmla="*/ 159114 w 2684164"/>
              <a:gd name="connsiteY94" fmla="*/ 1245395 h 4340073"/>
              <a:gd name="connsiteX95" fmla="*/ 221503 w 2684164"/>
              <a:gd name="connsiteY95" fmla="*/ 1283494 h 4340073"/>
              <a:gd name="connsiteX96" fmla="*/ 210073 w 2684164"/>
              <a:gd name="connsiteY96" fmla="*/ 1344454 h 4340073"/>
              <a:gd name="connsiteX97" fmla="*/ 292464 w 2684164"/>
              <a:gd name="connsiteY97" fmla="*/ 1416368 h 4340073"/>
              <a:gd name="connsiteX98" fmla="*/ 272938 w 2684164"/>
              <a:gd name="connsiteY98" fmla="*/ 1466374 h 4340073"/>
              <a:gd name="connsiteX99" fmla="*/ 237219 w 2684164"/>
              <a:gd name="connsiteY99" fmla="*/ 1567339 h 4340073"/>
              <a:gd name="connsiteX100" fmla="*/ 212455 w 2684164"/>
              <a:gd name="connsiteY100" fmla="*/ 1594485 h 4340073"/>
              <a:gd name="connsiteX101" fmla="*/ 152923 w 2684164"/>
              <a:gd name="connsiteY101" fmla="*/ 1602105 h 4340073"/>
              <a:gd name="connsiteX102" fmla="*/ 96249 w 2684164"/>
              <a:gd name="connsiteY102" fmla="*/ 1652111 h 4340073"/>
              <a:gd name="connsiteX103" fmla="*/ 35289 w 2684164"/>
              <a:gd name="connsiteY103" fmla="*/ 1684497 h 4340073"/>
              <a:gd name="connsiteX104" fmla="*/ 11001 w 2684164"/>
              <a:gd name="connsiteY104" fmla="*/ 1750219 h 4340073"/>
              <a:gd name="connsiteX105" fmla="*/ 523 w 2684164"/>
              <a:gd name="connsiteY105" fmla="*/ 1875473 h 4340073"/>
              <a:gd name="connsiteX106" fmla="*/ 29098 w 2684164"/>
              <a:gd name="connsiteY106" fmla="*/ 1938814 h 4340073"/>
              <a:gd name="connsiteX107" fmla="*/ 79104 w 2684164"/>
              <a:gd name="connsiteY107" fmla="*/ 1993107 h 4340073"/>
              <a:gd name="connsiteX108" fmla="*/ 166258 w 2684164"/>
              <a:gd name="connsiteY108" fmla="*/ 2037874 h 4340073"/>
              <a:gd name="connsiteX109" fmla="*/ 241505 w 2684164"/>
              <a:gd name="connsiteY109" fmla="*/ 2100263 h 4340073"/>
              <a:gd name="connsiteX110" fmla="*/ 265318 w 2684164"/>
              <a:gd name="connsiteY110" fmla="*/ 2182654 h 4340073"/>
              <a:gd name="connsiteX111" fmla="*/ 318182 w 2684164"/>
              <a:gd name="connsiteY111" fmla="*/ 2265045 h 4340073"/>
              <a:gd name="connsiteX112" fmla="*/ 443436 w 2684164"/>
              <a:gd name="connsiteY112" fmla="*/ 2258854 h 4340073"/>
              <a:gd name="connsiteX113" fmla="*/ 472010 w 2684164"/>
              <a:gd name="connsiteY113" fmla="*/ 2296954 h 4340073"/>
              <a:gd name="connsiteX114" fmla="*/ 510111 w 2684164"/>
              <a:gd name="connsiteY114" fmla="*/ 2330292 h 4340073"/>
              <a:gd name="connsiteX115" fmla="*/ 541067 w 2684164"/>
              <a:gd name="connsiteY115" fmla="*/ 2318385 h 4340073"/>
              <a:gd name="connsiteX116" fmla="*/ 564403 w 2684164"/>
              <a:gd name="connsiteY116" fmla="*/ 2392680 h 4340073"/>
              <a:gd name="connsiteX117" fmla="*/ 543448 w 2684164"/>
              <a:gd name="connsiteY117" fmla="*/ 2461737 h 4340073"/>
              <a:gd name="connsiteX118" fmla="*/ 497728 w 2684164"/>
              <a:gd name="connsiteY118" fmla="*/ 2511267 h 4340073"/>
              <a:gd name="connsiteX119" fmla="*/ 499633 w 2684164"/>
              <a:gd name="connsiteY119" fmla="*/ 2549843 h 4340073"/>
              <a:gd name="connsiteX120" fmla="*/ 491061 w 2684164"/>
              <a:gd name="connsiteY120" fmla="*/ 2611279 h 4340073"/>
              <a:gd name="connsiteX121" fmla="*/ 524398 w 2684164"/>
              <a:gd name="connsiteY121" fmla="*/ 2648902 h 4340073"/>
              <a:gd name="connsiteX122" fmla="*/ 532018 w 2684164"/>
              <a:gd name="connsiteY122" fmla="*/ 2681764 h 4340073"/>
              <a:gd name="connsiteX123" fmla="*/ 564879 w 2684164"/>
              <a:gd name="connsiteY123" fmla="*/ 2642236 h 4340073"/>
              <a:gd name="connsiteX124" fmla="*/ 598217 w 2684164"/>
              <a:gd name="connsiteY124" fmla="*/ 2584610 h 4340073"/>
              <a:gd name="connsiteX125" fmla="*/ 655366 w 2684164"/>
              <a:gd name="connsiteY125" fmla="*/ 2589848 h 4340073"/>
              <a:gd name="connsiteX126" fmla="*/ 717279 w 2684164"/>
              <a:gd name="connsiteY126" fmla="*/ 2680812 h 4340073"/>
              <a:gd name="connsiteX127" fmla="*/ 755855 w 2684164"/>
              <a:gd name="connsiteY127" fmla="*/ 2739390 h 4340073"/>
              <a:gd name="connsiteX128" fmla="*/ 713945 w 2684164"/>
              <a:gd name="connsiteY128" fmla="*/ 2816067 h 4340073"/>
              <a:gd name="connsiteX129" fmla="*/ 642032 w 2684164"/>
              <a:gd name="connsiteY129" fmla="*/ 2851785 h 4340073"/>
              <a:gd name="connsiteX130" fmla="*/ 592978 w 2684164"/>
              <a:gd name="connsiteY130" fmla="*/ 2914174 h 4340073"/>
              <a:gd name="connsiteX131" fmla="*/ 526779 w 2684164"/>
              <a:gd name="connsiteY131" fmla="*/ 2938462 h 4340073"/>
              <a:gd name="connsiteX132" fmla="*/ 497252 w 2684164"/>
              <a:gd name="connsiteY132" fmla="*/ 2980373 h 4340073"/>
              <a:gd name="connsiteX133" fmla="*/ 527732 w 2684164"/>
              <a:gd name="connsiteY133" fmla="*/ 3081814 h 4340073"/>
              <a:gd name="connsiteX134" fmla="*/ 533923 w 2684164"/>
              <a:gd name="connsiteY134" fmla="*/ 3220403 h 4340073"/>
              <a:gd name="connsiteX135" fmla="*/ 588692 w 2684164"/>
              <a:gd name="connsiteY135" fmla="*/ 3276601 h 4340073"/>
              <a:gd name="connsiteX136" fmla="*/ 614886 w 2684164"/>
              <a:gd name="connsiteY136" fmla="*/ 3342323 h 4340073"/>
              <a:gd name="connsiteX137" fmla="*/ 586311 w 2684164"/>
              <a:gd name="connsiteY137" fmla="*/ 3392329 h 4340073"/>
              <a:gd name="connsiteX138" fmla="*/ 586310 w 2684164"/>
              <a:gd name="connsiteY138" fmla="*/ 3450432 h 4340073"/>
              <a:gd name="connsiteX139" fmla="*/ 562498 w 2684164"/>
              <a:gd name="connsiteY139" fmla="*/ 3493294 h 4340073"/>
              <a:gd name="connsiteX140" fmla="*/ 546781 w 2684164"/>
              <a:gd name="connsiteY140" fmla="*/ 3561398 h 4340073"/>
              <a:gd name="connsiteX141" fmla="*/ 538686 w 2684164"/>
              <a:gd name="connsiteY141" fmla="*/ 3611404 h 4340073"/>
              <a:gd name="connsiteX142" fmla="*/ 519635 w 2684164"/>
              <a:gd name="connsiteY142" fmla="*/ 3654266 h 4340073"/>
              <a:gd name="connsiteX143" fmla="*/ 547258 w 2684164"/>
              <a:gd name="connsiteY143" fmla="*/ 3685223 h 4340073"/>
              <a:gd name="connsiteX144" fmla="*/ 600598 w 2684164"/>
              <a:gd name="connsiteY144" fmla="*/ 3699034 h 4340073"/>
              <a:gd name="connsiteX145" fmla="*/ 659653 w 2684164"/>
              <a:gd name="connsiteY145" fmla="*/ 3678556 h 4340073"/>
              <a:gd name="connsiteX146" fmla="*/ 661558 w 2684164"/>
              <a:gd name="connsiteY146" fmla="*/ 3725703 h 4340073"/>
              <a:gd name="connsiteX147" fmla="*/ 717279 w 2684164"/>
              <a:gd name="connsiteY147" fmla="*/ 3725704 h 4340073"/>
              <a:gd name="connsiteX148" fmla="*/ 781573 w 2684164"/>
              <a:gd name="connsiteY148" fmla="*/ 3743801 h 4340073"/>
              <a:gd name="connsiteX149" fmla="*/ 807767 w 2684164"/>
              <a:gd name="connsiteY149" fmla="*/ 3792379 h 4340073"/>
              <a:gd name="connsiteX150" fmla="*/ 844438 w 2684164"/>
              <a:gd name="connsiteY150" fmla="*/ 3798094 h 4340073"/>
              <a:gd name="connsiteX151" fmla="*/ 872061 w 2684164"/>
              <a:gd name="connsiteY151" fmla="*/ 3815716 h 4340073"/>
              <a:gd name="connsiteX152" fmla="*/ 890158 w 2684164"/>
              <a:gd name="connsiteY152" fmla="*/ 3836194 h 4340073"/>
              <a:gd name="connsiteX153" fmla="*/ 897778 w 2684164"/>
              <a:gd name="connsiteY153" fmla="*/ 3866674 h 4340073"/>
              <a:gd name="connsiteX154" fmla="*/ 913018 w 2684164"/>
              <a:gd name="connsiteY154" fmla="*/ 3889534 h 4340073"/>
              <a:gd name="connsiteX155" fmla="*/ 957309 w 2684164"/>
              <a:gd name="connsiteY155" fmla="*/ 3922872 h 4340073"/>
              <a:gd name="connsiteX156" fmla="*/ 989218 w 2684164"/>
              <a:gd name="connsiteY156" fmla="*/ 3973354 h 4340073"/>
              <a:gd name="connsiteX157" fmla="*/ 1004458 w 2684164"/>
              <a:gd name="connsiteY157" fmla="*/ 3996214 h 4340073"/>
              <a:gd name="connsiteX158" fmla="*/ 1027318 w 2684164"/>
              <a:gd name="connsiteY158" fmla="*/ 4034314 h 4340073"/>
              <a:gd name="connsiteX159" fmla="*/ 1060179 w 2684164"/>
              <a:gd name="connsiteY159" fmla="*/ 4120039 h 4340073"/>
              <a:gd name="connsiteX160" fmla="*/ 1136856 w 2684164"/>
              <a:gd name="connsiteY160" fmla="*/ 4154329 h 4340073"/>
              <a:gd name="connsiteX161" fmla="*/ 1166383 w 2684164"/>
              <a:gd name="connsiteY161" fmla="*/ 4216241 h 4340073"/>
              <a:gd name="connsiteX162" fmla="*/ 1203054 w 2684164"/>
              <a:gd name="connsiteY162" fmla="*/ 4211479 h 4340073"/>
              <a:gd name="connsiteX163" fmla="*/ 1246393 w 2684164"/>
              <a:gd name="connsiteY163" fmla="*/ 4259581 h 4340073"/>
              <a:gd name="connsiteX164" fmla="*/ 1309258 w 2684164"/>
              <a:gd name="connsiteY164" fmla="*/ 4340067 h 4340073"/>
              <a:gd name="connsiteX165" fmla="*/ 1337833 w 2684164"/>
              <a:gd name="connsiteY165" fmla="*/ 4288631 h 4340073"/>
              <a:gd name="connsiteX166" fmla="*/ 1334023 w 2684164"/>
              <a:gd name="connsiteY166" fmla="*/ 4254342 h 4340073"/>
              <a:gd name="connsiteX167" fmla="*/ 1405938 w 2684164"/>
              <a:gd name="connsiteY167" fmla="*/ 4201002 h 4340073"/>
              <a:gd name="connsiteX168" fmla="*/ 1407842 w 2684164"/>
              <a:gd name="connsiteY168" fmla="*/ 4185285 h 4340073"/>
              <a:gd name="connsiteX169" fmla="*/ 1426098 w 2684164"/>
              <a:gd name="connsiteY169" fmla="*/ 4198779 h 4340073"/>
              <a:gd name="connsiteX170" fmla="*/ 1480708 w 2684164"/>
              <a:gd name="connsiteY170" fmla="*/ 4174014 h 4340073"/>
              <a:gd name="connsiteX171" fmla="*/ 1545478 w 2684164"/>
              <a:gd name="connsiteY171" fmla="*/ 4156234 h 4340073"/>
              <a:gd name="connsiteX172" fmla="*/ 1582308 w 2684164"/>
              <a:gd name="connsiteY172" fmla="*/ 4113689 h 4340073"/>
              <a:gd name="connsiteX173" fmla="*/ 1617868 w 2684164"/>
              <a:gd name="connsiteY173" fmla="*/ 4078129 h 4340073"/>
              <a:gd name="connsiteX174" fmla="*/ 1695973 w 2684164"/>
              <a:gd name="connsiteY174" fmla="*/ 4055904 h 4340073"/>
              <a:gd name="connsiteX175" fmla="*/ 1781698 w 2684164"/>
              <a:gd name="connsiteY175" fmla="*/ 4020344 h 4340073"/>
              <a:gd name="connsiteX176" fmla="*/ 1895998 w 2684164"/>
              <a:gd name="connsiteY176" fmla="*/ 3973354 h 4340073"/>
              <a:gd name="connsiteX177" fmla="*/ 1979818 w 2684164"/>
              <a:gd name="connsiteY177" fmla="*/ 3925729 h 4340073"/>
              <a:gd name="connsiteX178" fmla="*/ 2071258 w 2684164"/>
              <a:gd name="connsiteY178" fmla="*/ 3869214 h 4340073"/>
              <a:gd name="connsiteX179" fmla="*/ 2145553 w 2684164"/>
              <a:gd name="connsiteY179" fmla="*/ 3781584 h 4340073"/>
              <a:gd name="connsiteX180" fmla="*/ 2172223 w 2684164"/>
              <a:gd name="connsiteY180" fmla="*/ 3703479 h 4340073"/>
              <a:gd name="connsiteX181" fmla="*/ 2183653 w 2684164"/>
              <a:gd name="connsiteY181" fmla="*/ 3649504 h 4340073"/>
              <a:gd name="connsiteX182" fmla="*/ 2109993 w 2684164"/>
              <a:gd name="connsiteY182" fmla="*/ 3613309 h 4340073"/>
              <a:gd name="connsiteX183" fmla="*/ 2132853 w 2684164"/>
              <a:gd name="connsiteY183" fmla="*/ 3659029 h 4340073"/>
              <a:gd name="connsiteX184" fmla="*/ 2115073 w 2684164"/>
              <a:gd name="connsiteY184" fmla="*/ 3690779 h 4340073"/>
              <a:gd name="connsiteX185" fmla="*/ 2096023 w 2684164"/>
              <a:gd name="connsiteY185" fmla="*/ 3649504 h 4340073"/>
              <a:gd name="connsiteX186" fmla="*/ 2038873 w 2684164"/>
              <a:gd name="connsiteY186" fmla="*/ 3659029 h 4340073"/>
              <a:gd name="connsiteX187" fmla="*/ 2045858 w 2684164"/>
              <a:gd name="connsiteY187" fmla="*/ 3693954 h 4340073"/>
              <a:gd name="connsiteX188" fmla="*/ 2048398 w 2684164"/>
              <a:gd name="connsiteY188" fmla="*/ 3725704 h 4340073"/>
              <a:gd name="connsiteX189" fmla="*/ 2086498 w 2684164"/>
              <a:gd name="connsiteY189" fmla="*/ 3762534 h 4340073"/>
              <a:gd name="connsiteX190" fmla="*/ 2078878 w 2684164"/>
              <a:gd name="connsiteY190" fmla="*/ 3820954 h 4340073"/>
              <a:gd name="connsiteX191" fmla="*/ 2028078 w 2684164"/>
              <a:gd name="connsiteY191" fmla="*/ 3803809 h 4340073"/>
              <a:gd name="connsiteX192" fmla="*/ 2042048 w 2684164"/>
              <a:gd name="connsiteY192" fmla="*/ 3792379 h 4340073"/>
              <a:gd name="connsiteX193" fmla="*/ 2022998 w 2684164"/>
              <a:gd name="connsiteY193" fmla="*/ 3760629 h 4340073"/>
              <a:gd name="connsiteX194" fmla="*/ 2022998 w 2684164"/>
              <a:gd name="connsiteY194" fmla="*/ 3716179 h 4340073"/>
              <a:gd name="connsiteX195" fmla="*/ 1987438 w 2684164"/>
              <a:gd name="connsiteY195" fmla="*/ 3676174 h 4340073"/>
              <a:gd name="connsiteX196" fmla="*/ 2018553 w 2684164"/>
              <a:gd name="connsiteY196" fmla="*/ 3656489 h 4340073"/>
              <a:gd name="connsiteX197" fmla="*/ 1975373 w 2684164"/>
              <a:gd name="connsiteY197" fmla="*/ 3626644 h 4340073"/>
              <a:gd name="connsiteX198" fmla="*/ 2017918 w 2684164"/>
              <a:gd name="connsiteY198" fmla="*/ 3603149 h 4340073"/>
              <a:gd name="connsiteX199" fmla="*/ 2009663 w 2684164"/>
              <a:gd name="connsiteY199" fmla="*/ 3546634 h 4340073"/>
              <a:gd name="connsiteX200" fmla="*/ 2057923 w 2684164"/>
              <a:gd name="connsiteY200" fmla="*/ 3516154 h 4340073"/>
              <a:gd name="connsiteX201" fmla="*/ 2115073 w 2684164"/>
              <a:gd name="connsiteY201" fmla="*/ 3493929 h 4340073"/>
              <a:gd name="connsiteX202" fmla="*/ 2125868 w 2684164"/>
              <a:gd name="connsiteY202" fmla="*/ 3453289 h 4340073"/>
              <a:gd name="connsiteX203" fmla="*/ 2162698 w 2684164"/>
              <a:gd name="connsiteY203" fmla="*/ 3439954 h 4340073"/>
              <a:gd name="connsiteX204" fmla="*/ 2231278 w 2684164"/>
              <a:gd name="connsiteY204" fmla="*/ 3348514 h 4340073"/>
              <a:gd name="connsiteX205" fmla="*/ 2238898 w 2684164"/>
              <a:gd name="connsiteY205" fmla="*/ 3318034 h 4340073"/>
              <a:gd name="connsiteX206" fmla="*/ 2261758 w 2684164"/>
              <a:gd name="connsiteY206" fmla="*/ 3257074 h 4340073"/>
              <a:gd name="connsiteX207" fmla="*/ 2269378 w 2684164"/>
              <a:gd name="connsiteY207" fmla="*/ 3211354 h 4340073"/>
              <a:gd name="connsiteX208" fmla="*/ 2292238 w 2684164"/>
              <a:gd name="connsiteY208" fmla="*/ 3165634 h 4340073"/>
              <a:gd name="connsiteX209" fmla="*/ 2307478 w 2684164"/>
              <a:gd name="connsiteY209" fmla="*/ 3127534 h 4340073"/>
              <a:gd name="connsiteX210" fmla="*/ 2345578 w 2684164"/>
              <a:gd name="connsiteY210" fmla="*/ 3112294 h 4340073"/>
              <a:gd name="connsiteX211" fmla="*/ 2368438 w 2684164"/>
              <a:gd name="connsiteY211" fmla="*/ 3097054 h 4340073"/>
              <a:gd name="connsiteX212" fmla="*/ 2487977 w 2684164"/>
              <a:gd name="connsiteY212" fmla="*/ 3067050 h 4340073"/>
              <a:gd name="connsiteX213" fmla="*/ 2586085 w 2684164"/>
              <a:gd name="connsiteY213" fmla="*/ 3063717 h 4340073"/>
              <a:gd name="connsiteX214" fmla="*/ 2678476 w 2684164"/>
              <a:gd name="connsiteY214" fmla="*/ 3054668 h 4340073"/>
              <a:gd name="connsiteX0" fmla="*/ 2678476 w 2684164"/>
              <a:gd name="connsiteY0" fmla="*/ 3054668 h 4340073"/>
              <a:gd name="connsiteX1" fmla="*/ 2673238 w 2684164"/>
              <a:gd name="connsiteY1" fmla="*/ 3028474 h 4340073"/>
              <a:gd name="connsiteX2" fmla="*/ 2665618 w 2684164"/>
              <a:gd name="connsiteY2" fmla="*/ 2975134 h 4340073"/>
              <a:gd name="connsiteX3" fmla="*/ 2623708 w 2684164"/>
              <a:gd name="connsiteY3" fmla="*/ 2967038 h 4340073"/>
              <a:gd name="connsiteX4" fmla="*/ 2560367 w 2684164"/>
              <a:gd name="connsiteY4" fmla="*/ 2966561 h 4340073"/>
              <a:gd name="connsiteX5" fmla="*/ 2519410 w 2684164"/>
              <a:gd name="connsiteY5" fmla="*/ 2908936 h 4340073"/>
              <a:gd name="connsiteX6" fmla="*/ 2457021 w 2684164"/>
              <a:gd name="connsiteY6" fmla="*/ 2905601 h 4340073"/>
              <a:gd name="connsiteX7" fmla="*/ 2410349 w 2684164"/>
              <a:gd name="connsiteY7" fmla="*/ 2889885 h 4340073"/>
              <a:gd name="connsiteX8" fmla="*/ 2376058 w 2684164"/>
              <a:gd name="connsiteY8" fmla="*/ 2876074 h 4340073"/>
              <a:gd name="connsiteX9" fmla="*/ 2347960 w 2684164"/>
              <a:gd name="connsiteY9" fmla="*/ 2856071 h 4340073"/>
              <a:gd name="connsiteX10" fmla="*/ 2293190 w 2684164"/>
              <a:gd name="connsiteY10" fmla="*/ 2824163 h 4340073"/>
              <a:gd name="connsiteX11" fmla="*/ 2218895 w 2684164"/>
              <a:gd name="connsiteY11" fmla="*/ 2864167 h 4340073"/>
              <a:gd name="connsiteX12" fmla="*/ 2178414 w 2684164"/>
              <a:gd name="connsiteY12" fmla="*/ 2825116 h 4340073"/>
              <a:gd name="connsiteX13" fmla="*/ 2143172 w 2684164"/>
              <a:gd name="connsiteY13" fmla="*/ 2746058 h 4340073"/>
              <a:gd name="connsiteX14" fmla="*/ 2123646 w 2684164"/>
              <a:gd name="connsiteY14" fmla="*/ 2684621 h 4340073"/>
              <a:gd name="connsiteX15" fmla="*/ 2105549 w 2684164"/>
              <a:gd name="connsiteY15" fmla="*/ 2649379 h 4340073"/>
              <a:gd name="connsiteX16" fmla="*/ 2104119 w 2684164"/>
              <a:gd name="connsiteY16" fmla="*/ 2600801 h 4340073"/>
              <a:gd name="connsiteX17" fmla="*/ 2026490 w 2684164"/>
              <a:gd name="connsiteY17" fmla="*/ 2686051 h 4340073"/>
              <a:gd name="connsiteX18" fmla="*/ 1959340 w 2684164"/>
              <a:gd name="connsiteY18" fmla="*/ 2754154 h 4340073"/>
              <a:gd name="connsiteX19" fmla="*/ 1912191 w 2684164"/>
              <a:gd name="connsiteY19" fmla="*/ 2713196 h 4340073"/>
              <a:gd name="connsiteX20" fmla="*/ 1775507 w 2684164"/>
              <a:gd name="connsiteY20" fmla="*/ 2699862 h 4340073"/>
              <a:gd name="connsiteX21" fmla="*/ 1677399 w 2684164"/>
              <a:gd name="connsiteY21" fmla="*/ 2689860 h 4340073"/>
              <a:gd name="connsiteX22" fmla="*/ 1606915 w 2684164"/>
              <a:gd name="connsiteY22" fmla="*/ 2582229 h 4340073"/>
              <a:gd name="connsiteX23" fmla="*/ 1542145 w 2684164"/>
              <a:gd name="connsiteY23" fmla="*/ 2584133 h 4340073"/>
              <a:gd name="connsiteX24" fmla="*/ 1517379 w 2684164"/>
              <a:gd name="connsiteY24" fmla="*/ 2563654 h 4340073"/>
              <a:gd name="connsiteX25" fmla="*/ 1469278 w 2684164"/>
              <a:gd name="connsiteY25" fmla="*/ 2381726 h 4340073"/>
              <a:gd name="connsiteX26" fmla="*/ 1438798 w 2684164"/>
              <a:gd name="connsiteY26" fmla="*/ 2289334 h 4340073"/>
              <a:gd name="connsiteX27" fmla="*/ 1400698 w 2684164"/>
              <a:gd name="connsiteY27" fmla="*/ 2220754 h 4340073"/>
              <a:gd name="connsiteX28" fmla="*/ 1385458 w 2684164"/>
              <a:gd name="connsiteY28" fmla="*/ 2197894 h 4340073"/>
              <a:gd name="connsiteX29" fmla="*/ 1374981 w 2684164"/>
              <a:gd name="connsiteY29" fmla="*/ 2152651 h 4340073"/>
              <a:gd name="connsiteX30" fmla="*/ 1369742 w 2684164"/>
              <a:gd name="connsiteY30" fmla="*/ 2052162 h 4340073"/>
              <a:gd name="connsiteX31" fmla="*/ 1384030 w 2684164"/>
              <a:gd name="connsiteY31" fmla="*/ 1982630 h 4340073"/>
              <a:gd name="connsiteX32" fmla="*/ 1315926 w 2684164"/>
              <a:gd name="connsiteY32" fmla="*/ 1917859 h 4340073"/>
              <a:gd name="connsiteX33" fmla="*/ 1282588 w 2684164"/>
              <a:gd name="connsiteY33" fmla="*/ 1912621 h 4340073"/>
              <a:gd name="connsiteX34" fmla="*/ 1184957 w 2684164"/>
              <a:gd name="connsiteY34" fmla="*/ 1853089 h 4340073"/>
              <a:gd name="connsiteX35" fmla="*/ 1126856 w 2684164"/>
              <a:gd name="connsiteY35" fmla="*/ 1863567 h 4340073"/>
              <a:gd name="connsiteX36" fmla="*/ 1074467 w 2684164"/>
              <a:gd name="connsiteY36" fmla="*/ 1897379 h 4340073"/>
              <a:gd name="connsiteX37" fmla="*/ 1025413 w 2684164"/>
              <a:gd name="connsiteY37" fmla="*/ 1923098 h 4340073"/>
              <a:gd name="connsiteX38" fmla="*/ 958738 w 2684164"/>
              <a:gd name="connsiteY38" fmla="*/ 1984058 h 4340073"/>
              <a:gd name="connsiteX39" fmla="*/ 909684 w 2684164"/>
              <a:gd name="connsiteY39" fmla="*/ 1941672 h 4340073"/>
              <a:gd name="connsiteX40" fmla="*/ 854917 w 2684164"/>
              <a:gd name="connsiteY40" fmla="*/ 1915002 h 4340073"/>
              <a:gd name="connsiteX41" fmla="*/ 823960 w 2684164"/>
              <a:gd name="connsiteY41" fmla="*/ 1889284 h 4340073"/>
              <a:gd name="connsiteX42" fmla="*/ 800624 w 2684164"/>
              <a:gd name="connsiteY42" fmla="*/ 1846898 h 4340073"/>
              <a:gd name="connsiteX43" fmla="*/ 814912 w 2684164"/>
              <a:gd name="connsiteY43" fmla="*/ 1789748 h 4340073"/>
              <a:gd name="connsiteX44" fmla="*/ 804433 w 2684164"/>
              <a:gd name="connsiteY44" fmla="*/ 1720215 h 4340073"/>
              <a:gd name="connsiteX45" fmla="*/ 783955 w 2684164"/>
              <a:gd name="connsiteY45" fmla="*/ 1625441 h 4340073"/>
              <a:gd name="connsiteX46" fmla="*/ 760141 w 2684164"/>
              <a:gd name="connsiteY46" fmla="*/ 1635919 h 4340073"/>
              <a:gd name="connsiteX47" fmla="*/ 701563 w 2684164"/>
              <a:gd name="connsiteY47" fmla="*/ 1571626 h 4340073"/>
              <a:gd name="connsiteX48" fmla="*/ 730138 w 2684164"/>
              <a:gd name="connsiteY48" fmla="*/ 1519714 h 4340073"/>
              <a:gd name="connsiteX49" fmla="*/ 777763 w 2684164"/>
              <a:gd name="connsiteY49" fmla="*/ 1455420 h 4340073"/>
              <a:gd name="connsiteX50" fmla="*/ 775858 w 2684164"/>
              <a:gd name="connsiteY50" fmla="*/ 1429227 h 4340073"/>
              <a:gd name="connsiteX51" fmla="*/ 818721 w 2684164"/>
              <a:gd name="connsiteY51" fmla="*/ 1375409 h 4340073"/>
              <a:gd name="connsiteX52" fmla="*/ 826818 w 2684164"/>
              <a:gd name="connsiteY52" fmla="*/ 1282542 h 4340073"/>
              <a:gd name="connsiteX53" fmla="*/ 812529 w 2684164"/>
              <a:gd name="connsiteY53" fmla="*/ 1198721 h 4340073"/>
              <a:gd name="connsiteX54" fmla="*/ 780144 w 2684164"/>
              <a:gd name="connsiteY54" fmla="*/ 1151573 h 4340073"/>
              <a:gd name="connsiteX55" fmla="*/ 761571 w 2684164"/>
              <a:gd name="connsiteY55" fmla="*/ 1070134 h 4340073"/>
              <a:gd name="connsiteX56" fmla="*/ 805387 w 2684164"/>
              <a:gd name="connsiteY56" fmla="*/ 1034892 h 4340073"/>
              <a:gd name="connsiteX57" fmla="*/ 808720 w 2684164"/>
              <a:gd name="connsiteY57" fmla="*/ 976789 h 4340073"/>
              <a:gd name="connsiteX58" fmla="*/ 821102 w 2684164"/>
              <a:gd name="connsiteY58" fmla="*/ 901065 h 4340073"/>
              <a:gd name="connsiteX59" fmla="*/ 830151 w 2684164"/>
              <a:gd name="connsiteY59" fmla="*/ 833914 h 4340073"/>
              <a:gd name="connsiteX60" fmla="*/ 844915 w 2684164"/>
              <a:gd name="connsiteY60" fmla="*/ 795814 h 4340073"/>
              <a:gd name="connsiteX61" fmla="*/ 860154 w 2684164"/>
              <a:gd name="connsiteY61" fmla="*/ 762475 h 4340073"/>
              <a:gd name="connsiteX62" fmla="*/ 833961 w 2684164"/>
              <a:gd name="connsiteY62" fmla="*/ 696754 h 4340073"/>
              <a:gd name="connsiteX63" fmla="*/ 818245 w 2684164"/>
              <a:gd name="connsiteY63" fmla="*/ 573405 h 4340073"/>
              <a:gd name="connsiteX64" fmla="*/ 787764 w 2684164"/>
              <a:gd name="connsiteY64" fmla="*/ 536259 h 4340073"/>
              <a:gd name="connsiteX65" fmla="*/ 770143 w 2684164"/>
              <a:gd name="connsiteY65" fmla="*/ 505777 h 4340073"/>
              <a:gd name="connsiteX66" fmla="*/ 747283 w 2684164"/>
              <a:gd name="connsiteY66" fmla="*/ 430054 h 4340073"/>
              <a:gd name="connsiteX67" fmla="*/ 720137 w 2684164"/>
              <a:gd name="connsiteY67" fmla="*/ 349091 h 4340073"/>
              <a:gd name="connsiteX68" fmla="*/ 732519 w 2684164"/>
              <a:gd name="connsiteY68" fmla="*/ 321469 h 4340073"/>
              <a:gd name="connsiteX69" fmla="*/ 729187 w 2684164"/>
              <a:gd name="connsiteY69" fmla="*/ 256223 h 4340073"/>
              <a:gd name="connsiteX70" fmla="*/ 710137 w 2684164"/>
              <a:gd name="connsiteY70" fmla="*/ 241935 h 4340073"/>
              <a:gd name="connsiteX71" fmla="*/ 702040 w 2684164"/>
              <a:gd name="connsiteY71" fmla="*/ 171451 h 4340073"/>
              <a:gd name="connsiteX72" fmla="*/ 668226 w 2684164"/>
              <a:gd name="connsiteY72" fmla="*/ 120015 h 4340073"/>
              <a:gd name="connsiteX73" fmla="*/ 679180 w 2684164"/>
              <a:gd name="connsiteY73" fmla="*/ 70485 h 4340073"/>
              <a:gd name="connsiteX74" fmla="*/ 650127 w 2684164"/>
              <a:gd name="connsiteY74" fmla="*/ 0 h 4340073"/>
              <a:gd name="connsiteX75" fmla="*/ 605837 w 2684164"/>
              <a:gd name="connsiteY75" fmla="*/ 10001 h 4340073"/>
              <a:gd name="connsiteX76" fmla="*/ 535352 w 2684164"/>
              <a:gd name="connsiteY76" fmla="*/ 85249 h 4340073"/>
              <a:gd name="connsiteX77" fmla="*/ 552497 w 2684164"/>
              <a:gd name="connsiteY77" fmla="*/ 158591 h 4340073"/>
              <a:gd name="connsiteX78" fmla="*/ 545831 w 2684164"/>
              <a:gd name="connsiteY78" fmla="*/ 234792 h 4340073"/>
              <a:gd name="connsiteX79" fmla="*/ 498205 w 2684164"/>
              <a:gd name="connsiteY79" fmla="*/ 313373 h 4340073"/>
              <a:gd name="connsiteX80" fmla="*/ 453913 w 2684164"/>
              <a:gd name="connsiteY80" fmla="*/ 408147 h 4340073"/>
              <a:gd name="connsiteX81" fmla="*/ 361044 w 2684164"/>
              <a:gd name="connsiteY81" fmla="*/ 381476 h 4340073"/>
              <a:gd name="connsiteX82" fmla="*/ 293418 w 2684164"/>
              <a:gd name="connsiteY82" fmla="*/ 441960 h 4340073"/>
              <a:gd name="connsiteX83" fmla="*/ 263413 w 2684164"/>
              <a:gd name="connsiteY83" fmla="*/ 513874 h 4340073"/>
              <a:gd name="connsiteX84" fmla="*/ 314848 w 2684164"/>
              <a:gd name="connsiteY84" fmla="*/ 574834 h 4340073"/>
              <a:gd name="connsiteX85" fmla="*/ 228646 w 2684164"/>
              <a:gd name="connsiteY85" fmla="*/ 711995 h 4340073"/>
              <a:gd name="connsiteX86" fmla="*/ 255318 w 2684164"/>
              <a:gd name="connsiteY86" fmla="*/ 758667 h 4340073"/>
              <a:gd name="connsiteX87" fmla="*/ 241029 w 2684164"/>
              <a:gd name="connsiteY87" fmla="*/ 834390 h 4340073"/>
              <a:gd name="connsiteX88" fmla="*/ 295798 w 2684164"/>
              <a:gd name="connsiteY88" fmla="*/ 849630 h 4340073"/>
              <a:gd name="connsiteX89" fmla="*/ 343899 w 2684164"/>
              <a:gd name="connsiteY89" fmla="*/ 872966 h 4340073"/>
              <a:gd name="connsiteX90" fmla="*/ 317230 w 2684164"/>
              <a:gd name="connsiteY90" fmla="*/ 957263 h 4340073"/>
              <a:gd name="connsiteX91" fmla="*/ 314849 w 2684164"/>
              <a:gd name="connsiteY91" fmla="*/ 1051560 h 4340073"/>
              <a:gd name="connsiteX92" fmla="*/ 231506 w 2684164"/>
              <a:gd name="connsiteY92" fmla="*/ 1096803 h 4340073"/>
              <a:gd name="connsiteX93" fmla="*/ 152447 w 2684164"/>
              <a:gd name="connsiteY93" fmla="*/ 1095376 h 4340073"/>
              <a:gd name="connsiteX94" fmla="*/ 159114 w 2684164"/>
              <a:gd name="connsiteY94" fmla="*/ 1245395 h 4340073"/>
              <a:gd name="connsiteX95" fmla="*/ 221503 w 2684164"/>
              <a:gd name="connsiteY95" fmla="*/ 1283494 h 4340073"/>
              <a:gd name="connsiteX96" fmla="*/ 210073 w 2684164"/>
              <a:gd name="connsiteY96" fmla="*/ 1344454 h 4340073"/>
              <a:gd name="connsiteX97" fmla="*/ 292464 w 2684164"/>
              <a:gd name="connsiteY97" fmla="*/ 1416368 h 4340073"/>
              <a:gd name="connsiteX98" fmla="*/ 272938 w 2684164"/>
              <a:gd name="connsiteY98" fmla="*/ 1466374 h 4340073"/>
              <a:gd name="connsiteX99" fmla="*/ 237219 w 2684164"/>
              <a:gd name="connsiteY99" fmla="*/ 1567339 h 4340073"/>
              <a:gd name="connsiteX100" fmla="*/ 212455 w 2684164"/>
              <a:gd name="connsiteY100" fmla="*/ 1594485 h 4340073"/>
              <a:gd name="connsiteX101" fmla="*/ 152923 w 2684164"/>
              <a:gd name="connsiteY101" fmla="*/ 1602105 h 4340073"/>
              <a:gd name="connsiteX102" fmla="*/ 96249 w 2684164"/>
              <a:gd name="connsiteY102" fmla="*/ 1652111 h 4340073"/>
              <a:gd name="connsiteX103" fmla="*/ 35289 w 2684164"/>
              <a:gd name="connsiteY103" fmla="*/ 1684497 h 4340073"/>
              <a:gd name="connsiteX104" fmla="*/ 11001 w 2684164"/>
              <a:gd name="connsiteY104" fmla="*/ 1750219 h 4340073"/>
              <a:gd name="connsiteX105" fmla="*/ 523 w 2684164"/>
              <a:gd name="connsiteY105" fmla="*/ 1875473 h 4340073"/>
              <a:gd name="connsiteX106" fmla="*/ 29098 w 2684164"/>
              <a:gd name="connsiteY106" fmla="*/ 1938814 h 4340073"/>
              <a:gd name="connsiteX107" fmla="*/ 79104 w 2684164"/>
              <a:gd name="connsiteY107" fmla="*/ 1993107 h 4340073"/>
              <a:gd name="connsiteX108" fmla="*/ 166258 w 2684164"/>
              <a:gd name="connsiteY108" fmla="*/ 2037874 h 4340073"/>
              <a:gd name="connsiteX109" fmla="*/ 241505 w 2684164"/>
              <a:gd name="connsiteY109" fmla="*/ 2100263 h 4340073"/>
              <a:gd name="connsiteX110" fmla="*/ 265318 w 2684164"/>
              <a:gd name="connsiteY110" fmla="*/ 2182654 h 4340073"/>
              <a:gd name="connsiteX111" fmla="*/ 318182 w 2684164"/>
              <a:gd name="connsiteY111" fmla="*/ 2265045 h 4340073"/>
              <a:gd name="connsiteX112" fmla="*/ 443436 w 2684164"/>
              <a:gd name="connsiteY112" fmla="*/ 2258854 h 4340073"/>
              <a:gd name="connsiteX113" fmla="*/ 472010 w 2684164"/>
              <a:gd name="connsiteY113" fmla="*/ 2296954 h 4340073"/>
              <a:gd name="connsiteX114" fmla="*/ 510111 w 2684164"/>
              <a:gd name="connsiteY114" fmla="*/ 2330292 h 4340073"/>
              <a:gd name="connsiteX115" fmla="*/ 541067 w 2684164"/>
              <a:gd name="connsiteY115" fmla="*/ 2318385 h 4340073"/>
              <a:gd name="connsiteX116" fmla="*/ 564403 w 2684164"/>
              <a:gd name="connsiteY116" fmla="*/ 2392680 h 4340073"/>
              <a:gd name="connsiteX117" fmla="*/ 543448 w 2684164"/>
              <a:gd name="connsiteY117" fmla="*/ 2461737 h 4340073"/>
              <a:gd name="connsiteX118" fmla="*/ 497728 w 2684164"/>
              <a:gd name="connsiteY118" fmla="*/ 2511267 h 4340073"/>
              <a:gd name="connsiteX119" fmla="*/ 499633 w 2684164"/>
              <a:gd name="connsiteY119" fmla="*/ 2549843 h 4340073"/>
              <a:gd name="connsiteX120" fmla="*/ 491061 w 2684164"/>
              <a:gd name="connsiteY120" fmla="*/ 2611279 h 4340073"/>
              <a:gd name="connsiteX121" fmla="*/ 524398 w 2684164"/>
              <a:gd name="connsiteY121" fmla="*/ 2648902 h 4340073"/>
              <a:gd name="connsiteX122" fmla="*/ 532018 w 2684164"/>
              <a:gd name="connsiteY122" fmla="*/ 2681764 h 4340073"/>
              <a:gd name="connsiteX123" fmla="*/ 564879 w 2684164"/>
              <a:gd name="connsiteY123" fmla="*/ 2642236 h 4340073"/>
              <a:gd name="connsiteX124" fmla="*/ 598217 w 2684164"/>
              <a:gd name="connsiteY124" fmla="*/ 2584610 h 4340073"/>
              <a:gd name="connsiteX125" fmla="*/ 655366 w 2684164"/>
              <a:gd name="connsiteY125" fmla="*/ 2589848 h 4340073"/>
              <a:gd name="connsiteX126" fmla="*/ 717279 w 2684164"/>
              <a:gd name="connsiteY126" fmla="*/ 2680812 h 4340073"/>
              <a:gd name="connsiteX127" fmla="*/ 755855 w 2684164"/>
              <a:gd name="connsiteY127" fmla="*/ 2739390 h 4340073"/>
              <a:gd name="connsiteX128" fmla="*/ 713945 w 2684164"/>
              <a:gd name="connsiteY128" fmla="*/ 2816067 h 4340073"/>
              <a:gd name="connsiteX129" fmla="*/ 642032 w 2684164"/>
              <a:gd name="connsiteY129" fmla="*/ 2851785 h 4340073"/>
              <a:gd name="connsiteX130" fmla="*/ 592978 w 2684164"/>
              <a:gd name="connsiteY130" fmla="*/ 2914174 h 4340073"/>
              <a:gd name="connsiteX131" fmla="*/ 526779 w 2684164"/>
              <a:gd name="connsiteY131" fmla="*/ 2938462 h 4340073"/>
              <a:gd name="connsiteX132" fmla="*/ 497252 w 2684164"/>
              <a:gd name="connsiteY132" fmla="*/ 2980373 h 4340073"/>
              <a:gd name="connsiteX133" fmla="*/ 527732 w 2684164"/>
              <a:gd name="connsiteY133" fmla="*/ 3081814 h 4340073"/>
              <a:gd name="connsiteX134" fmla="*/ 533923 w 2684164"/>
              <a:gd name="connsiteY134" fmla="*/ 3220403 h 4340073"/>
              <a:gd name="connsiteX135" fmla="*/ 588692 w 2684164"/>
              <a:gd name="connsiteY135" fmla="*/ 3276601 h 4340073"/>
              <a:gd name="connsiteX136" fmla="*/ 614886 w 2684164"/>
              <a:gd name="connsiteY136" fmla="*/ 3342323 h 4340073"/>
              <a:gd name="connsiteX137" fmla="*/ 586311 w 2684164"/>
              <a:gd name="connsiteY137" fmla="*/ 3392329 h 4340073"/>
              <a:gd name="connsiteX138" fmla="*/ 586310 w 2684164"/>
              <a:gd name="connsiteY138" fmla="*/ 3450432 h 4340073"/>
              <a:gd name="connsiteX139" fmla="*/ 562498 w 2684164"/>
              <a:gd name="connsiteY139" fmla="*/ 3493294 h 4340073"/>
              <a:gd name="connsiteX140" fmla="*/ 546781 w 2684164"/>
              <a:gd name="connsiteY140" fmla="*/ 3561398 h 4340073"/>
              <a:gd name="connsiteX141" fmla="*/ 538686 w 2684164"/>
              <a:gd name="connsiteY141" fmla="*/ 3611404 h 4340073"/>
              <a:gd name="connsiteX142" fmla="*/ 519635 w 2684164"/>
              <a:gd name="connsiteY142" fmla="*/ 3654266 h 4340073"/>
              <a:gd name="connsiteX143" fmla="*/ 547258 w 2684164"/>
              <a:gd name="connsiteY143" fmla="*/ 3685223 h 4340073"/>
              <a:gd name="connsiteX144" fmla="*/ 600598 w 2684164"/>
              <a:gd name="connsiteY144" fmla="*/ 3699034 h 4340073"/>
              <a:gd name="connsiteX145" fmla="*/ 659653 w 2684164"/>
              <a:gd name="connsiteY145" fmla="*/ 3678556 h 4340073"/>
              <a:gd name="connsiteX146" fmla="*/ 661558 w 2684164"/>
              <a:gd name="connsiteY146" fmla="*/ 3725703 h 4340073"/>
              <a:gd name="connsiteX147" fmla="*/ 717279 w 2684164"/>
              <a:gd name="connsiteY147" fmla="*/ 3725704 h 4340073"/>
              <a:gd name="connsiteX148" fmla="*/ 781573 w 2684164"/>
              <a:gd name="connsiteY148" fmla="*/ 3743801 h 4340073"/>
              <a:gd name="connsiteX149" fmla="*/ 807767 w 2684164"/>
              <a:gd name="connsiteY149" fmla="*/ 3792379 h 4340073"/>
              <a:gd name="connsiteX150" fmla="*/ 844438 w 2684164"/>
              <a:gd name="connsiteY150" fmla="*/ 3798094 h 4340073"/>
              <a:gd name="connsiteX151" fmla="*/ 872061 w 2684164"/>
              <a:gd name="connsiteY151" fmla="*/ 3815716 h 4340073"/>
              <a:gd name="connsiteX152" fmla="*/ 890158 w 2684164"/>
              <a:gd name="connsiteY152" fmla="*/ 3836194 h 4340073"/>
              <a:gd name="connsiteX153" fmla="*/ 897778 w 2684164"/>
              <a:gd name="connsiteY153" fmla="*/ 3866674 h 4340073"/>
              <a:gd name="connsiteX154" fmla="*/ 913018 w 2684164"/>
              <a:gd name="connsiteY154" fmla="*/ 3889534 h 4340073"/>
              <a:gd name="connsiteX155" fmla="*/ 957309 w 2684164"/>
              <a:gd name="connsiteY155" fmla="*/ 3922872 h 4340073"/>
              <a:gd name="connsiteX156" fmla="*/ 989218 w 2684164"/>
              <a:gd name="connsiteY156" fmla="*/ 3973354 h 4340073"/>
              <a:gd name="connsiteX157" fmla="*/ 1004458 w 2684164"/>
              <a:gd name="connsiteY157" fmla="*/ 3996214 h 4340073"/>
              <a:gd name="connsiteX158" fmla="*/ 1027318 w 2684164"/>
              <a:gd name="connsiteY158" fmla="*/ 4034314 h 4340073"/>
              <a:gd name="connsiteX159" fmla="*/ 1060179 w 2684164"/>
              <a:gd name="connsiteY159" fmla="*/ 4120039 h 4340073"/>
              <a:gd name="connsiteX160" fmla="*/ 1136856 w 2684164"/>
              <a:gd name="connsiteY160" fmla="*/ 4154329 h 4340073"/>
              <a:gd name="connsiteX161" fmla="*/ 1166383 w 2684164"/>
              <a:gd name="connsiteY161" fmla="*/ 4216241 h 4340073"/>
              <a:gd name="connsiteX162" fmla="*/ 1203054 w 2684164"/>
              <a:gd name="connsiteY162" fmla="*/ 4211479 h 4340073"/>
              <a:gd name="connsiteX163" fmla="*/ 1246393 w 2684164"/>
              <a:gd name="connsiteY163" fmla="*/ 4259581 h 4340073"/>
              <a:gd name="connsiteX164" fmla="*/ 1309258 w 2684164"/>
              <a:gd name="connsiteY164" fmla="*/ 4340067 h 4340073"/>
              <a:gd name="connsiteX165" fmla="*/ 1337833 w 2684164"/>
              <a:gd name="connsiteY165" fmla="*/ 4288631 h 4340073"/>
              <a:gd name="connsiteX166" fmla="*/ 1334023 w 2684164"/>
              <a:gd name="connsiteY166" fmla="*/ 4254342 h 4340073"/>
              <a:gd name="connsiteX167" fmla="*/ 1405938 w 2684164"/>
              <a:gd name="connsiteY167" fmla="*/ 4201002 h 4340073"/>
              <a:gd name="connsiteX168" fmla="*/ 1407842 w 2684164"/>
              <a:gd name="connsiteY168" fmla="*/ 4185285 h 4340073"/>
              <a:gd name="connsiteX169" fmla="*/ 1426098 w 2684164"/>
              <a:gd name="connsiteY169" fmla="*/ 4198779 h 4340073"/>
              <a:gd name="connsiteX170" fmla="*/ 1480708 w 2684164"/>
              <a:gd name="connsiteY170" fmla="*/ 4174014 h 4340073"/>
              <a:gd name="connsiteX171" fmla="*/ 1545478 w 2684164"/>
              <a:gd name="connsiteY171" fmla="*/ 4156234 h 4340073"/>
              <a:gd name="connsiteX172" fmla="*/ 1582308 w 2684164"/>
              <a:gd name="connsiteY172" fmla="*/ 4113689 h 4340073"/>
              <a:gd name="connsiteX173" fmla="*/ 1617868 w 2684164"/>
              <a:gd name="connsiteY173" fmla="*/ 4078129 h 4340073"/>
              <a:gd name="connsiteX174" fmla="*/ 1695973 w 2684164"/>
              <a:gd name="connsiteY174" fmla="*/ 4055904 h 4340073"/>
              <a:gd name="connsiteX175" fmla="*/ 1781698 w 2684164"/>
              <a:gd name="connsiteY175" fmla="*/ 4020344 h 4340073"/>
              <a:gd name="connsiteX176" fmla="*/ 1895998 w 2684164"/>
              <a:gd name="connsiteY176" fmla="*/ 3973354 h 4340073"/>
              <a:gd name="connsiteX177" fmla="*/ 1979818 w 2684164"/>
              <a:gd name="connsiteY177" fmla="*/ 3925729 h 4340073"/>
              <a:gd name="connsiteX178" fmla="*/ 2071258 w 2684164"/>
              <a:gd name="connsiteY178" fmla="*/ 3869214 h 4340073"/>
              <a:gd name="connsiteX179" fmla="*/ 2145553 w 2684164"/>
              <a:gd name="connsiteY179" fmla="*/ 3781584 h 4340073"/>
              <a:gd name="connsiteX180" fmla="*/ 2172223 w 2684164"/>
              <a:gd name="connsiteY180" fmla="*/ 3703479 h 4340073"/>
              <a:gd name="connsiteX181" fmla="*/ 2183653 w 2684164"/>
              <a:gd name="connsiteY181" fmla="*/ 3649504 h 4340073"/>
              <a:gd name="connsiteX182" fmla="*/ 2109993 w 2684164"/>
              <a:gd name="connsiteY182" fmla="*/ 3613309 h 4340073"/>
              <a:gd name="connsiteX183" fmla="*/ 2132853 w 2684164"/>
              <a:gd name="connsiteY183" fmla="*/ 3659029 h 4340073"/>
              <a:gd name="connsiteX184" fmla="*/ 2115073 w 2684164"/>
              <a:gd name="connsiteY184" fmla="*/ 3690779 h 4340073"/>
              <a:gd name="connsiteX185" fmla="*/ 2096023 w 2684164"/>
              <a:gd name="connsiteY185" fmla="*/ 3649504 h 4340073"/>
              <a:gd name="connsiteX186" fmla="*/ 2038873 w 2684164"/>
              <a:gd name="connsiteY186" fmla="*/ 3659029 h 4340073"/>
              <a:gd name="connsiteX187" fmla="*/ 2045858 w 2684164"/>
              <a:gd name="connsiteY187" fmla="*/ 3693954 h 4340073"/>
              <a:gd name="connsiteX188" fmla="*/ 2048398 w 2684164"/>
              <a:gd name="connsiteY188" fmla="*/ 3725704 h 4340073"/>
              <a:gd name="connsiteX189" fmla="*/ 2086498 w 2684164"/>
              <a:gd name="connsiteY189" fmla="*/ 3762534 h 4340073"/>
              <a:gd name="connsiteX190" fmla="*/ 2078878 w 2684164"/>
              <a:gd name="connsiteY190" fmla="*/ 3820954 h 4340073"/>
              <a:gd name="connsiteX191" fmla="*/ 2028078 w 2684164"/>
              <a:gd name="connsiteY191" fmla="*/ 3803809 h 4340073"/>
              <a:gd name="connsiteX192" fmla="*/ 2042048 w 2684164"/>
              <a:gd name="connsiteY192" fmla="*/ 3792379 h 4340073"/>
              <a:gd name="connsiteX193" fmla="*/ 2022998 w 2684164"/>
              <a:gd name="connsiteY193" fmla="*/ 3760629 h 4340073"/>
              <a:gd name="connsiteX194" fmla="*/ 2022998 w 2684164"/>
              <a:gd name="connsiteY194" fmla="*/ 3716179 h 4340073"/>
              <a:gd name="connsiteX195" fmla="*/ 1987438 w 2684164"/>
              <a:gd name="connsiteY195" fmla="*/ 3676174 h 4340073"/>
              <a:gd name="connsiteX196" fmla="*/ 2018553 w 2684164"/>
              <a:gd name="connsiteY196" fmla="*/ 3656489 h 4340073"/>
              <a:gd name="connsiteX197" fmla="*/ 1975373 w 2684164"/>
              <a:gd name="connsiteY197" fmla="*/ 3626644 h 4340073"/>
              <a:gd name="connsiteX198" fmla="*/ 2017918 w 2684164"/>
              <a:gd name="connsiteY198" fmla="*/ 3603149 h 4340073"/>
              <a:gd name="connsiteX199" fmla="*/ 2009663 w 2684164"/>
              <a:gd name="connsiteY199" fmla="*/ 3546634 h 4340073"/>
              <a:gd name="connsiteX200" fmla="*/ 2089673 w 2684164"/>
              <a:gd name="connsiteY200" fmla="*/ 3500279 h 4340073"/>
              <a:gd name="connsiteX201" fmla="*/ 2115073 w 2684164"/>
              <a:gd name="connsiteY201" fmla="*/ 3493929 h 4340073"/>
              <a:gd name="connsiteX202" fmla="*/ 2125868 w 2684164"/>
              <a:gd name="connsiteY202" fmla="*/ 3453289 h 4340073"/>
              <a:gd name="connsiteX203" fmla="*/ 2162698 w 2684164"/>
              <a:gd name="connsiteY203" fmla="*/ 3439954 h 4340073"/>
              <a:gd name="connsiteX204" fmla="*/ 2231278 w 2684164"/>
              <a:gd name="connsiteY204" fmla="*/ 3348514 h 4340073"/>
              <a:gd name="connsiteX205" fmla="*/ 2238898 w 2684164"/>
              <a:gd name="connsiteY205" fmla="*/ 3318034 h 4340073"/>
              <a:gd name="connsiteX206" fmla="*/ 2261758 w 2684164"/>
              <a:gd name="connsiteY206" fmla="*/ 3257074 h 4340073"/>
              <a:gd name="connsiteX207" fmla="*/ 2269378 w 2684164"/>
              <a:gd name="connsiteY207" fmla="*/ 3211354 h 4340073"/>
              <a:gd name="connsiteX208" fmla="*/ 2292238 w 2684164"/>
              <a:gd name="connsiteY208" fmla="*/ 3165634 h 4340073"/>
              <a:gd name="connsiteX209" fmla="*/ 2307478 w 2684164"/>
              <a:gd name="connsiteY209" fmla="*/ 3127534 h 4340073"/>
              <a:gd name="connsiteX210" fmla="*/ 2345578 w 2684164"/>
              <a:gd name="connsiteY210" fmla="*/ 3112294 h 4340073"/>
              <a:gd name="connsiteX211" fmla="*/ 2368438 w 2684164"/>
              <a:gd name="connsiteY211" fmla="*/ 3097054 h 4340073"/>
              <a:gd name="connsiteX212" fmla="*/ 2487977 w 2684164"/>
              <a:gd name="connsiteY212" fmla="*/ 3067050 h 4340073"/>
              <a:gd name="connsiteX213" fmla="*/ 2586085 w 2684164"/>
              <a:gd name="connsiteY213" fmla="*/ 3063717 h 4340073"/>
              <a:gd name="connsiteX214" fmla="*/ 2678476 w 2684164"/>
              <a:gd name="connsiteY214" fmla="*/ 3054668 h 4340073"/>
              <a:gd name="connsiteX0" fmla="*/ 2678476 w 2684164"/>
              <a:gd name="connsiteY0" fmla="*/ 3054668 h 4340073"/>
              <a:gd name="connsiteX1" fmla="*/ 2673238 w 2684164"/>
              <a:gd name="connsiteY1" fmla="*/ 3028474 h 4340073"/>
              <a:gd name="connsiteX2" fmla="*/ 2665618 w 2684164"/>
              <a:gd name="connsiteY2" fmla="*/ 2975134 h 4340073"/>
              <a:gd name="connsiteX3" fmla="*/ 2623708 w 2684164"/>
              <a:gd name="connsiteY3" fmla="*/ 2967038 h 4340073"/>
              <a:gd name="connsiteX4" fmla="*/ 2560367 w 2684164"/>
              <a:gd name="connsiteY4" fmla="*/ 2966561 h 4340073"/>
              <a:gd name="connsiteX5" fmla="*/ 2519410 w 2684164"/>
              <a:gd name="connsiteY5" fmla="*/ 2908936 h 4340073"/>
              <a:gd name="connsiteX6" fmla="*/ 2457021 w 2684164"/>
              <a:gd name="connsiteY6" fmla="*/ 2905601 h 4340073"/>
              <a:gd name="connsiteX7" fmla="*/ 2410349 w 2684164"/>
              <a:gd name="connsiteY7" fmla="*/ 2889885 h 4340073"/>
              <a:gd name="connsiteX8" fmla="*/ 2376058 w 2684164"/>
              <a:gd name="connsiteY8" fmla="*/ 2876074 h 4340073"/>
              <a:gd name="connsiteX9" fmla="*/ 2347960 w 2684164"/>
              <a:gd name="connsiteY9" fmla="*/ 2856071 h 4340073"/>
              <a:gd name="connsiteX10" fmla="*/ 2293190 w 2684164"/>
              <a:gd name="connsiteY10" fmla="*/ 2824163 h 4340073"/>
              <a:gd name="connsiteX11" fmla="*/ 2218895 w 2684164"/>
              <a:gd name="connsiteY11" fmla="*/ 2864167 h 4340073"/>
              <a:gd name="connsiteX12" fmla="*/ 2178414 w 2684164"/>
              <a:gd name="connsiteY12" fmla="*/ 2825116 h 4340073"/>
              <a:gd name="connsiteX13" fmla="*/ 2143172 w 2684164"/>
              <a:gd name="connsiteY13" fmla="*/ 2746058 h 4340073"/>
              <a:gd name="connsiteX14" fmla="*/ 2123646 w 2684164"/>
              <a:gd name="connsiteY14" fmla="*/ 2684621 h 4340073"/>
              <a:gd name="connsiteX15" fmla="*/ 2105549 w 2684164"/>
              <a:gd name="connsiteY15" fmla="*/ 2649379 h 4340073"/>
              <a:gd name="connsiteX16" fmla="*/ 2104119 w 2684164"/>
              <a:gd name="connsiteY16" fmla="*/ 2600801 h 4340073"/>
              <a:gd name="connsiteX17" fmla="*/ 2026490 w 2684164"/>
              <a:gd name="connsiteY17" fmla="*/ 2686051 h 4340073"/>
              <a:gd name="connsiteX18" fmla="*/ 1959340 w 2684164"/>
              <a:gd name="connsiteY18" fmla="*/ 2754154 h 4340073"/>
              <a:gd name="connsiteX19" fmla="*/ 1912191 w 2684164"/>
              <a:gd name="connsiteY19" fmla="*/ 2713196 h 4340073"/>
              <a:gd name="connsiteX20" fmla="*/ 1775507 w 2684164"/>
              <a:gd name="connsiteY20" fmla="*/ 2699862 h 4340073"/>
              <a:gd name="connsiteX21" fmla="*/ 1677399 w 2684164"/>
              <a:gd name="connsiteY21" fmla="*/ 2689860 h 4340073"/>
              <a:gd name="connsiteX22" fmla="*/ 1606915 w 2684164"/>
              <a:gd name="connsiteY22" fmla="*/ 2582229 h 4340073"/>
              <a:gd name="connsiteX23" fmla="*/ 1542145 w 2684164"/>
              <a:gd name="connsiteY23" fmla="*/ 2584133 h 4340073"/>
              <a:gd name="connsiteX24" fmla="*/ 1517379 w 2684164"/>
              <a:gd name="connsiteY24" fmla="*/ 2563654 h 4340073"/>
              <a:gd name="connsiteX25" fmla="*/ 1469278 w 2684164"/>
              <a:gd name="connsiteY25" fmla="*/ 2381726 h 4340073"/>
              <a:gd name="connsiteX26" fmla="*/ 1438798 w 2684164"/>
              <a:gd name="connsiteY26" fmla="*/ 2289334 h 4340073"/>
              <a:gd name="connsiteX27" fmla="*/ 1400698 w 2684164"/>
              <a:gd name="connsiteY27" fmla="*/ 2220754 h 4340073"/>
              <a:gd name="connsiteX28" fmla="*/ 1385458 w 2684164"/>
              <a:gd name="connsiteY28" fmla="*/ 2197894 h 4340073"/>
              <a:gd name="connsiteX29" fmla="*/ 1374981 w 2684164"/>
              <a:gd name="connsiteY29" fmla="*/ 2152651 h 4340073"/>
              <a:gd name="connsiteX30" fmla="*/ 1369742 w 2684164"/>
              <a:gd name="connsiteY30" fmla="*/ 2052162 h 4340073"/>
              <a:gd name="connsiteX31" fmla="*/ 1384030 w 2684164"/>
              <a:gd name="connsiteY31" fmla="*/ 1982630 h 4340073"/>
              <a:gd name="connsiteX32" fmla="*/ 1315926 w 2684164"/>
              <a:gd name="connsiteY32" fmla="*/ 1917859 h 4340073"/>
              <a:gd name="connsiteX33" fmla="*/ 1282588 w 2684164"/>
              <a:gd name="connsiteY33" fmla="*/ 1912621 h 4340073"/>
              <a:gd name="connsiteX34" fmla="*/ 1184957 w 2684164"/>
              <a:gd name="connsiteY34" fmla="*/ 1853089 h 4340073"/>
              <a:gd name="connsiteX35" fmla="*/ 1126856 w 2684164"/>
              <a:gd name="connsiteY35" fmla="*/ 1863567 h 4340073"/>
              <a:gd name="connsiteX36" fmla="*/ 1074467 w 2684164"/>
              <a:gd name="connsiteY36" fmla="*/ 1897379 h 4340073"/>
              <a:gd name="connsiteX37" fmla="*/ 1025413 w 2684164"/>
              <a:gd name="connsiteY37" fmla="*/ 1923098 h 4340073"/>
              <a:gd name="connsiteX38" fmla="*/ 958738 w 2684164"/>
              <a:gd name="connsiteY38" fmla="*/ 1984058 h 4340073"/>
              <a:gd name="connsiteX39" fmla="*/ 909684 w 2684164"/>
              <a:gd name="connsiteY39" fmla="*/ 1941672 h 4340073"/>
              <a:gd name="connsiteX40" fmla="*/ 854917 w 2684164"/>
              <a:gd name="connsiteY40" fmla="*/ 1915002 h 4340073"/>
              <a:gd name="connsiteX41" fmla="*/ 823960 w 2684164"/>
              <a:gd name="connsiteY41" fmla="*/ 1889284 h 4340073"/>
              <a:gd name="connsiteX42" fmla="*/ 800624 w 2684164"/>
              <a:gd name="connsiteY42" fmla="*/ 1846898 h 4340073"/>
              <a:gd name="connsiteX43" fmla="*/ 814912 w 2684164"/>
              <a:gd name="connsiteY43" fmla="*/ 1789748 h 4340073"/>
              <a:gd name="connsiteX44" fmla="*/ 804433 w 2684164"/>
              <a:gd name="connsiteY44" fmla="*/ 1720215 h 4340073"/>
              <a:gd name="connsiteX45" fmla="*/ 783955 w 2684164"/>
              <a:gd name="connsiteY45" fmla="*/ 1625441 h 4340073"/>
              <a:gd name="connsiteX46" fmla="*/ 760141 w 2684164"/>
              <a:gd name="connsiteY46" fmla="*/ 1635919 h 4340073"/>
              <a:gd name="connsiteX47" fmla="*/ 701563 w 2684164"/>
              <a:gd name="connsiteY47" fmla="*/ 1571626 h 4340073"/>
              <a:gd name="connsiteX48" fmla="*/ 730138 w 2684164"/>
              <a:gd name="connsiteY48" fmla="*/ 1519714 h 4340073"/>
              <a:gd name="connsiteX49" fmla="*/ 777763 w 2684164"/>
              <a:gd name="connsiteY49" fmla="*/ 1455420 h 4340073"/>
              <a:gd name="connsiteX50" fmla="*/ 775858 w 2684164"/>
              <a:gd name="connsiteY50" fmla="*/ 1429227 h 4340073"/>
              <a:gd name="connsiteX51" fmla="*/ 818721 w 2684164"/>
              <a:gd name="connsiteY51" fmla="*/ 1375409 h 4340073"/>
              <a:gd name="connsiteX52" fmla="*/ 826818 w 2684164"/>
              <a:gd name="connsiteY52" fmla="*/ 1282542 h 4340073"/>
              <a:gd name="connsiteX53" fmla="*/ 812529 w 2684164"/>
              <a:gd name="connsiteY53" fmla="*/ 1198721 h 4340073"/>
              <a:gd name="connsiteX54" fmla="*/ 780144 w 2684164"/>
              <a:gd name="connsiteY54" fmla="*/ 1151573 h 4340073"/>
              <a:gd name="connsiteX55" fmla="*/ 761571 w 2684164"/>
              <a:gd name="connsiteY55" fmla="*/ 1070134 h 4340073"/>
              <a:gd name="connsiteX56" fmla="*/ 805387 w 2684164"/>
              <a:gd name="connsiteY56" fmla="*/ 1034892 h 4340073"/>
              <a:gd name="connsiteX57" fmla="*/ 808720 w 2684164"/>
              <a:gd name="connsiteY57" fmla="*/ 976789 h 4340073"/>
              <a:gd name="connsiteX58" fmla="*/ 821102 w 2684164"/>
              <a:gd name="connsiteY58" fmla="*/ 901065 h 4340073"/>
              <a:gd name="connsiteX59" fmla="*/ 830151 w 2684164"/>
              <a:gd name="connsiteY59" fmla="*/ 833914 h 4340073"/>
              <a:gd name="connsiteX60" fmla="*/ 844915 w 2684164"/>
              <a:gd name="connsiteY60" fmla="*/ 795814 h 4340073"/>
              <a:gd name="connsiteX61" fmla="*/ 860154 w 2684164"/>
              <a:gd name="connsiteY61" fmla="*/ 762475 h 4340073"/>
              <a:gd name="connsiteX62" fmla="*/ 833961 w 2684164"/>
              <a:gd name="connsiteY62" fmla="*/ 696754 h 4340073"/>
              <a:gd name="connsiteX63" fmla="*/ 818245 w 2684164"/>
              <a:gd name="connsiteY63" fmla="*/ 573405 h 4340073"/>
              <a:gd name="connsiteX64" fmla="*/ 787764 w 2684164"/>
              <a:gd name="connsiteY64" fmla="*/ 536259 h 4340073"/>
              <a:gd name="connsiteX65" fmla="*/ 770143 w 2684164"/>
              <a:gd name="connsiteY65" fmla="*/ 505777 h 4340073"/>
              <a:gd name="connsiteX66" fmla="*/ 747283 w 2684164"/>
              <a:gd name="connsiteY66" fmla="*/ 430054 h 4340073"/>
              <a:gd name="connsiteX67" fmla="*/ 720137 w 2684164"/>
              <a:gd name="connsiteY67" fmla="*/ 349091 h 4340073"/>
              <a:gd name="connsiteX68" fmla="*/ 732519 w 2684164"/>
              <a:gd name="connsiteY68" fmla="*/ 321469 h 4340073"/>
              <a:gd name="connsiteX69" fmla="*/ 729187 w 2684164"/>
              <a:gd name="connsiteY69" fmla="*/ 256223 h 4340073"/>
              <a:gd name="connsiteX70" fmla="*/ 710137 w 2684164"/>
              <a:gd name="connsiteY70" fmla="*/ 241935 h 4340073"/>
              <a:gd name="connsiteX71" fmla="*/ 702040 w 2684164"/>
              <a:gd name="connsiteY71" fmla="*/ 171451 h 4340073"/>
              <a:gd name="connsiteX72" fmla="*/ 668226 w 2684164"/>
              <a:gd name="connsiteY72" fmla="*/ 120015 h 4340073"/>
              <a:gd name="connsiteX73" fmla="*/ 679180 w 2684164"/>
              <a:gd name="connsiteY73" fmla="*/ 70485 h 4340073"/>
              <a:gd name="connsiteX74" fmla="*/ 650127 w 2684164"/>
              <a:gd name="connsiteY74" fmla="*/ 0 h 4340073"/>
              <a:gd name="connsiteX75" fmla="*/ 605837 w 2684164"/>
              <a:gd name="connsiteY75" fmla="*/ 10001 h 4340073"/>
              <a:gd name="connsiteX76" fmla="*/ 535352 w 2684164"/>
              <a:gd name="connsiteY76" fmla="*/ 85249 h 4340073"/>
              <a:gd name="connsiteX77" fmla="*/ 552497 w 2684164"/>
              <a:gd name="connsiteY77" fmla="*/ 158591 h 4340073"/>
              <a:gd name="connsiteX78" fmla="*/ 545831 w 2684164"/>
              <a:gd name="connsiteY78" fmla="*/ 234792 h 4340073"/>
              <a:gd name="connsiteX79" fmla="*/ 498205 w 2684164"/>
              <a:gd name="connsiteY79" fmla="*/ 313373 h 4340073"/>
              <a:gd name="connsiteX80" fmla="*/ 453913 w 2684164"/>
              <a:gd name="connsiteY80" fmla="*/ 408147 h 4340073"/>
              <a:gd name="connsiteX81" fmla="*/ 361044 w 2684164"/>
              <a:gd name="connsiteY81" fmla="*/ 381476 h 4340073"/>
              <a:gd name="connsiteX82" fmla="*/ 293418 w 2684164"/>
              <a:gd name="connsiteY82" fmla="*/ 441960 h 4340073"/>
              <a:gd name="connsiteX83" fmla="*/ 263413 w 2684164"/>
              <a:gd name="connsiteY83" fmla="*/ 513874 h 4340073"/>
              <a:gd name="connsiteX84" fmla="*/ 314848 w 2684164"/>
              <a:gd name="connsiteY84" fmla="*/ 574834 h 4340073"/>
              <a:gd name="connsiteX85" fmla="*/ 228646 w 2684164"/>
              <a:gd name="connsiteY85" fmla="*/ 711995 h 4340073"/>
              <a:gd name="connsiteX86" fmla="*/ 255318 w 2684164"/>
              <a:gd name="connsiteY86" fmla="*/ 758667 h 4340073"/>
              <a:gd name="connsiteX87" fmla="*/ 241029 w 2684164"/>
              <a:gd name="connsiteY87" fmla="*/ 834390 h 4340073"/>
              <a:gd name="connsiteX88" fmla="*/ 295798 w 2684164"/>
              <a:gd name="connsiteY88" fmla="*/ 849630 h 4340073"/>
              <a:gd name="connsiteX89" fmla="*/ 343899 w 2684164"/>
              <a:gd name="connsiteY89" fmla="*/ 872966 h 4340073"/>
              <a:gd name="connsiteX90" fmla="*/ 317230 w 2684164"/>
              <a:gd name="connsiteY90" fmla="*/ 957263 h 4340073"/>
              <a:gd name="connsiteX91" fmla="*/ 314849 w 2684164"/>
              <a:gd name="connsiteY91" fmla="*/ 1051560 h 4340073"/>
              <a:gd name="connsiteX92" fmla="*/ 231506 w 2684164"/>
              <a:gd name="connsiteY92" fmla="*/ 1096803 h 4340073"/>
              <a:gd name="connsiteX93" fmla="*/ 152447 w 2684164"/>
              <a:gd name="connsiteY93" fmla="*/ 1095376 h 4340073"/>
              <a:gd name="connsiteX94" fmla="*/ 159114 w 2684164"/>
              <a:gd name="connsiteY94" fmla="*/ 1245395 h 4340073"/>
              <a:gd name="connsiteX95" fmla="*/ 221503 w 2684164"/>
              <a:gd name="connsiteY95" fmla="*/ 1283494 h 4340073"/>
              <a:gd name="connsiteX96" fmla="*/ 210073 w 2684164"/>
              <a:gd name="connsiteY96" fmla="*/ 1344454 h 4340073"/>
              <a:gd name="connsiteX97" fmla="*/ 292464 w 2684164"/>
              <a:gd name="connsiteY97" fmla="*/ 1416368 h 4340073"/>
              <a:gd name="connsiteX98" fmla="*/ 272938 w 2684164"/>
              <a:gd name="connsiteY98" fmla="*/ 1466374 h 4340073"/>
              <a:gd name="connsiteX99" fmla="*/ 237219 w 2684164"/>
              <a:gd name="connsiteY99" fmla="*/ 1567339 h 4340073"/>
              <a:gd name="connsiteX100" fmla="*/ 212455 w 2684164"/>
              <a:gd name="connsiteY100" fmla="*/ 1594485 h 4340073"/>
              <a:gd name="connsiteX101" fmla="*/ 152923 w 2684164"/>
              <a:gd name="connsiteY101" fmla="*/ 1602105 h 4340073"/>
              <a:gd name="connsiteX102" fmla="*/ 96249 w 2684164"/>
              <a:gd name="connsiteY102" fmla="*/ 1652111 h 4340073"/>
              <a:gd name="connsiteX103" fmla="*/ 35289 w 2684164"/>
              <a:gd name="connsiteY103" fmla="*/ 1684497 h 4340073"/>
              <a:gd name="connsiteX104" fmla="*/ 11001 w 2684164"/>
              <a:gd name="connsiteY104" fmla="*/ 1750219 h 4340073"/>
              <a:gd name="connsiteX105" fmla="*/ 523 w 2684164"/>
              <a:gd name="connsiteY105" fmla="*/ 1875473 h 4340073"/>
              <a:gd name="connsiteX106" fmla="*/ 29098 w 2684164"/>
              <a:gd name="connsiteY106" fmla="*/ 1938814 h 4340073"/>
              <a:gd name="connsiteX107" fmla="*/ 79104 w 2684164"/>
              <a:gd name="connsiteY107" fmla="*/ 1993107 h 4340073"/>
              <a:gd name="connsiteX108" fmla="*/ 166258 w 2684164"/>
              <a:gd name="connsiteY108" fmla="*/ 2037874 h 4340073"/>
              <a:gd name="connsiteX109" fmla="*/ 241505 w 2684164"/>
              <a:gd name="connsiteY109" fmla="*/ 2100263 h 4340073"/>
              <a:gd name="connsiteX110" fmla="*/ 265318 w 2684164"/>
              <a:gd name="connsiteY110" fmla="*/ 2182654 h 4340073"/>
              <a:gd name="connsiteX111" fmla="*/ 318182 w 2684164"/>
              <a:gd name="connsiteY111" fmla="*/ 2265045 h 4340073"/>
              <a:gd name="connsiteX112" fmla="*/ 443436 w 2684164"/>
              <a:gd name="connsiteY112" fmla="*/ 2258854 h 4340073"/>
              <a:gd name="connsiteX113" fmla="*/ 472010 w 2684164"/>
              <a:gd name="connsiteY113" fmla="*/ 2296954 h 4340073"/>
              <a:gd name="connsiteX114" fmla="*/ 510111 w 2684164"/>
              <a:gd name="connsiteY114" fmla="*/ 2330292 h 4340073"/>
              <a:gd name="connsiteX115" fmla="*/ 541067 w 2684164"/>
              <a:gd name="connsiteY115" fmla="*/ 2318385 h 4340073"/>
              <a:gd name="connsiteX116" fmla="*/ 564403 w 2684164"/>
              <a:gd name="connsiteY116" fmla="*/ 2392680 h 4340073"/>
              <a:gd name="connsiteX117" fmla="*/ 543448 w 2684164"/>
              <a:gd name="connsiteY117" fmla="*/ 2461737 h 4340073"/>
              <a:gd name="connsiteX118" fmla="*/ 497728 w 2684164"/>
              <a:gd name="connsiteY118" fmla="*/ 2511267 h 4340073"/>
              <a:gd name="connsiteX119" fmla="*/ 499633 w 2684164"/>
              <a:gd name="connsiteY119" fmla="*/ 2549843 h 4340073"/>
              <a:gd name="connsiteX120" fmla="*/ 491061 w 2684164"/>
              <a:gd name="connsiteY120" fmla="*/ 2611279 h 4340073"/>
              <a:gd name="connsiteX121" fmla="*/ 524398 w 2684164"/>
              <a:gd name="connsiteY121" fmla="*/ 2648902 h 4340073"/>
              <a:gd name="connsiteX122" fmla="*/ 532018 w 2684164"/>
              <a:gd name="connsiteY122" fmla="*/ 2681764 h 4340073"/>
              <a:gd name="connsiteX123" fmla="*/ 564879 w 2684164"/>
              <a:gd name="connsiteY123" fmla="*/ 2642236 h 4340073"/>
              <a:gd name="connsiteX124" fmla="*/ 598217 w 2684164"/>
              <a:gd name="connsiteY124" fmla="*/ 2584610 h 4340073"/>
              <a:gd name="connsiteX125" fmla="*/ 655366 w 2684164"/>
              <a:gd name="connsiteY125" fmla="*/ 2589848 h 4340073"/>
              <a:gd name="connsiteX126" fmla="*/ 717279 w 2684164"/>
              <a:gd name="connsiteY126" fmla="*/ 2680812 h 4340073"/>
              <a:gd name="connsiteX127" fmla="*/ 755855 w 2684164"/>
              <a:gd name="connsiteY127" fmla="*/ 2739390 h 4340073"/>
              <a:gd name="connsiteX128" fmla="*/ 713945 w 2684164"/>
              <a:gd name="connsiteY128" fmla="*/ 2816067 h 4340073"/>
              <a:gd name="connsiteX129" fmla="*/ 642032 w 2684164"/>
              <a:gd name="connsiteY129" fmla="*/ 2851785 h 4340073"/>
              <a:gd name="connsiteX130" fmla="*/ 592978 w 2684164"/>
              <a:gd name="connsiteY130" fmla="*/ 2914174 h 4340073"/>
              <a:gd name="connsiteX131" fmla="*/ 526779 w 2684164"/>
              <a:gd name="connsiteY131" fmla="*/ 2938462 h 4340073"/>
              <a:gd name="connsiteX132" fmla="*/ 497252 w 2684164"/>
              <a:gd name="connsiteY132" fmla="*/ 2980373 h 4340073"/>
              <a:gd name="connsiteX133" fmla="*/ 527732 w 2684164"/>
              <a:gd name="connsiteY133" fmla="*/ 3081814 h 4340073"/>
              <a:gd name="connsiteX134" fmla="*/ 533923 w 2684164"/>
              <a:gd name="connsiteY134" fmla="*/ 3220403 h 4340073"/>
              <a:gd name="connsiteX135" fmla="*/ 588692 w 2684164"/>
              <a:gd name="connsiteY135" fmla="*/ 3276601 h 4340073"/>
              <a:gd name="connsiteX136" fmla="*/ 614886 w 2684164"/>
              <a:gd name="connsiteY136" fmla="*/ 3342323 h 4340073"/>
              <a:gd name="connsiteX137" fmla="*/ 586311 w 2684164"/>
              <a:gd name="connsiteY137" fmla="*/ 3392329 h 4340073"/>
              <a:gd name="connsiteX138" fmla="*/ 586310 w 2684164"/>
              <a:gd name="connsiteY138" fmla="*/ 3450432 h 4340073"/>
              <a:gd name="connsiteX139" fmla="*/ 562498 w 2684164"/>
              <a:gd name="connsiteY139" fmla="*/ 3493294 h 4340073"/>
              <a:gd name="connsiteX140" fmla="*/ 546781 w 2684164"/>
              <a:gd name="connsiteY140" fmla="*/ 3561398 h 4340073"/>
              <a:gd name="connsiteX141" fmla="*/ 538686 w 2684164"/>
              <a:gd name="connsiteY141" fmla="*/ 3611404 h 4340073"/>
              <a:gd name="connsiteX142" fmla="*/ 519635 w 2684164"/>
              <a:gd name="connsiteY142" fmla="*/ 3654266 h 4340073"/>
              <a:gd name="connsiteX143" fmla="*/ 547258 w 2684164"/>
              <a:gd name="connsiteY143" fmla="*/ 3685223 h 4340073"/>
              <a:gd name="connsiteX144" fmla="*/ 600598 w 2684164"/>
              <a:gd name="connsiteY144" fmla="*/ 3699034 h 4340073"/>
              <a:gd name="connsiteX145" fmla="*/ 659653 w 2684164"/>
              <a:gd name="connsiteY145" fmla="*/ 3678556 h 4340073"/>
              <a:gd name="connsiteX146" fmla="*/ 661558 w 2684164"/>
              <a:gd name="connsiteY146" fmla="*/ 3725703 h 4340073"/>
              <a:gd name="connsiteX147" fmla="*/ 717279 w 2684164"/>
              <a:gd name="connsiteY147" fmla="*/ 3725704 h 4340073"/>
              <a:gd name="connsiteX148" fmla="*/ 781573 w 2684164"/>
              <a:gd name="connsiteY148" fmla="*/ 3743801 h 4340073"/>
              <a:gd name="connsiteX149" fmla="*/ 807767 w 2684164"/>
              <a:gd name="connsiteY149" fmla="*/ 3792379 h 4340073"/>
              <a:gd name="connsiteX150" fmla="*/ 844438 w 2684164"/>
              <a:gd name="connsiteY150" fmla="*/ 3798094 h 4340073"/>
              <a:gd name="connsiteX151" fmla="*/ 872061 w 2684164"/>
              <a:gd name="connsiteY151" fmla="*/ 3815716 h 4340073"/>
              <a:gd name="connsiteX152" fmla="*/ 890158 w 2684164"/>
              <a:gd name="connsiteY152" fmla="*/ 3836194 h 4340073"/>
              <a:gd name="connsiteX153" fmla="*/ 897778 w 2684164"/>
              <a:gd name="connsiteY153" fmla="*/ 3866674 h 4340073"/>
              <a:gd name="connsiteX154" fmla="*/ 913018 w 2684164"/>
              <a:gd name="connsiteY154" fmla="*/ 3889534 h 4340073"/>
              <a:gd name="connsiteX155" fmla="*/ 957309 w 2684164"/>
              <a:gd name="connsiteY155" fmla="*/ 3922872 h 4340073"/>
              <a:gd name="connsiteX156" fmla="*/ 989218 w 2684164"/>
              <a:gd name="connsiteY156" fmla="*/ 3973354 h 4340073"/>
              <a:gd name="connsiteX157" fmla="*/ 1004458 w 2684164"/>
              <a:gd name="connsiteY157" fmla="*/ 3996214 h 4340073"/>
              <a:gd name="connsiteX158" fmla="*/ 1027318 w 2684164"/>
              <a:gd name="connsiteY158" fmla="*/ 4034314 h 4340073"/>
              <a:gd name="connsiteX159" fmla="*/ 1060179 w 2684164"/>
              <a:gd name="connsiteY159" fmla="*/ 4120039 h 4340073"/>
              <a:gd name="connsiteX160" fmla="*/ 1136856 w 2684164"/>
              <a:gd name="connsiteY160" fmla="*/ 4154329 h 4340073"/>
              <a:gd name="connsiteX161" fmla="*/ 1166383 w 2684164"/>
              <a:gd name="connsiteY161" fmla="*/ 4216241 h 4340073"/>
              <a:gd name="connsiteX162" fmla="*/ 1203054 w 2684164"/>
              <a:gd name="connsiteY162" fmla="*/ 4211479 h 4340073"/>
              <a:gd name="connsiteX163" fmla="*/ 1246393 w 2684164"/>
              <a:gd name="connsiteY163" fmla="*/ 4259581 h 4340073"/>
              <a:gd name="connsiteX164" fmla="*/ 1309258 w 2684164"/>
              <a:gd name="connsiteY164" fmla="*/ 4340067 h 4340073"/>
              <a:gd name="connsiteX165" fmla="*/ 1337833 w 2684164"/>
              <a:gd name="connsiteY165" fmla="*/ 4288631 h 4340073"/>
              <a:gd name="connsiteX166" fmla="*/ 1334023 w 2684164"/>
              <a:gd name="connsiteY166" fmla="*/ 4254342 h 4340073"/>
              <a:gd name="connsiteX167" fmla="*/ 1405938 w 2684164"/>
              <a:gd name="connsiteY167" fmla="*/ 4201002 h 4340073"/>
              <a:gd name="connsiteX168" fmla="*/ 1407842 w 2684164"/>
              <a:gd name="connsiteY168" fmla="*/ 4185285 h 4340073"/>
              <a:gd name="connsiteX169" fmla="*/ 1426098 w 2684164"/>
              <a:gd name="connsiteY169" fmla="*/ 4198779 h 4340073"/>
              <a:gd name="connsiteX170" fmla="*/ 1480708 w 2684164"/>
              <a:gd name="connsiteY170" fmla="*/ 4174014 h 4340073"/>
              <a:gd name="connsiteX171" fmla="*/ 1545478 w 2684164"/>
              <a:gd name="connsiteY171" fmla="*/ 4156234 h 4340073"/>
              <a:gd name="connsiteX172" fmla="*/ 1582308 w 2684164"/>
              <a:gd name="connsiteY172" fmla="*/ 4113689 h 4340073"/>
              <a:gd name="connsiteX173" fmla="*/ 1617868 w 2684164"/>
              <a:gd name="connsiteY173" fmla="*/ 4078129 h 4340073"/>
              <a:gd name="connsiteX174" fmla="*/ 1695973 w 2684164"/>
              <a:gd name="connsiteY174" fmla="*/ 4055904 h 4340073"/>
              <a:gd name="connsiteX175" fmla="*/ 1781698 w 2684164"/>
              <a:gd name="connsiteY175" fmla="*/ 4020344 h 4340073"/>
              <a:gd name="connsiteX176" fmla="*/ 1895998 w 2684164"/>
              <a:gd name="connsiteY176" fmla="*/ 3973354 h 4340073"/>
              <a:gd name="connsiteX177" fmla="*/ 1979818 w 2684164"/>
              <a:gd name="connsiteY177" fmla="*/ 3925729 h 4340073"/>
              <a:gd name="connsiteX178" fmla="*/ 2071258 w 2684164"/>
              <a:gd name="connsiteY178" fmla="*/ 3869214 h 4340073"/>
              <a:gd name="connsiteX179" fmla="*/ 2145553 w 2684164"/>
              <a:gd name="connsiteY179" fmla="*/ 3781584 h 4340073"/>
              <a:gd name="connsiteX180" fmla="*/ 2172223 w 2684164"/>
              <a:gd name="connsiteY180" fmla="*/ 3703479 h 4340073"/>
              <a:gd name="connsiteX181" fmla="*/ 2183653 w 2684164"/>
              <a:gd name="connsiteY181" fmla="*/ 3649504 h 4340073"/>
              <a:gd name="connsiteX182" fmla="*/ 2109993 w 2684164"/>
              <a:gd name="connsiteY182" fmla="*/ 3613309 h 4340073"/>
              <a:gd name="connsiteX183" fmla="*/ 2132853 w 2684164"/>
              <a:gd name="connsiteY183" fmla="*/ 3659029 h 4340073"/>
              <a:gd name="connsiteX184" fmla="*/ 2115073 w 2684164"/>
              <a:gd name="connsiteY184" fmla="*/ 3690779 h 4340073"/>
              <a:gd name="connsiteX185" fmla="*/ 2096023 w 2684164"/>
              <a:gd name="connsiteY185" fmla="*/ 3649504 h 4340073"/>
              <a:gd name="connsiteX186" fmla="*/ 2038873 w 2684164"/>
              <a:gd name="connsiteY186" fmla="*/ 3659029 h 4340073"/>
              <a:gd name="connsiteX187" fmla="*/ 2045858 w 2684164"/>
              <a:gd name="connsiteY187" fmla="*/ 3693954 h 4340073"/>
              <a:gd name="connsiteX188" fmla="*/ 2048398 w 2684164"/>
              <a:gd name="connsiteY188" fmla="*/ 3725704 h 4340073"/>
              <a:gd name="connsiteX189" fmla="*/ 2086498 w 2684164"/>
              <a:gd name="connsiteY189" fmla="*/ 3762534 h 4340073"/>
              <a:gd name="connsiteX190" fmla="*/ 2078878 w 2684164"/>
              <a:gd name="connsiteY190" fmla="*/ 3820954 h 4340073"/>
              <a:gd name="connsiteX191" fmla="*/ 2028078 w 2684164"/>
              <a:gd name="connsiteY191" fmla="*/ 3803809 h 4340073"/>
              <a:gd name="connsiteX192" fmla="*/ 2042048 w 2684164"/>
              <a:gd name="connsiteY192" fmla="*/ 3792379 h 4340073"/>
              <a:gd name="connsiteX193" fmla="*/ 2022998 w 2684164"/>
              <a:gd name="connsiteY193" fmla="*/ 3760629 h 4340073"/>
              <a:gd name="connsiteX194" fmla="*/ 2022998 w 2684164"/>
              <a:gd name="connsiteY194" fmla="*/ 3716179 h 4340073"/>
              <a:gd name="connsiteX195" fmla="*/ 1987438 w 2684164"/>
              <a:gd name="connsiteY195" fmla="*/ 3676174 h 4340073"/>
              <a:gd name="connsiteX196" fmla="*/ 2018553 w 2684164"/>
              <a:gd name="connsiteY196" fmla="*/ 3656489 h 4340073"/>
              <a:gd name="connsiteX197" fmla="*/ 1975373 w 2684164"/>
              <a:gd name="connsiteY197" fmla="*/ 3626644 h 4340073"/>
              <a:gd name="connsiteX198" fmla="*/ 2017918 w 2684164"/>
              <a:gd name="connsiteY198" fmla="*/ 3603149 h 4340073"/>
              <a:gd name="connsiteX199" fmla="*/ 2009663 w 2684164"/>
              <a:gd name="connsiteY199" fmla="*/ 3546634 h 4340073"/>
              <a:gd name="connsiteX200" fmla="*/ 2035698 w 2684164"/>
              <a:gd name="connsiteY200" fmla="*/ 3522504 h 4340073"/>
              <a:gd name="connsiteX201" fmla="*/ 2089673 w 2684164"/>
              <a:gd name="connsiteY201" fmla="*/ 3500279 h 4340073"/>
              <a:gd name="connsiteX202" fmla="*/ 2115073 w 2684164"/>
              <a:gd name="connsiteY202" fmla="*/ 3493929 h 4340073"/>
              <a:gd name="connsiteX203" fmla="*/ 2125868 w 2684164"/>
              <a:gd name="connsiteY203" fmla="*/ 3453289 h 4340073"/>
              <a:gd name="connsiteX204" fmla="*/ 2162698 w 2684164"/>
              <a:gd name="connsiteY204" fmla="*/ 3439954 h 4340073"/>
              <a:gd name="connsiteX205" fmla="*/ 2231278 w 2684164"/>
              <a:gd name="connsiteY205" fmla="*/ 3348514 h 4340073"/>
              <a:gd name="connsiteX206" fmla="*/ 2238898 w 2684164"/>
              <a:gd name="connsiteY206" fmla="*/ 3318034 h 4340073"/>
              <a:gd name="connsiteX207" fmla="*/ 2261758 w 2684164"/>
              <a:gd name="connsiteY207" fmla="*/ 3257074 h 4340073"/>
              <a:gd name="connsiteX208" fmla="*/ 2269378 w 2684164"/>
              <a:gd name="connsiteY208" fmla="*/ 3211354 h 4340073"/>
              <a:gd name="connsiteX209" fmla="*/ 2292238 w 2684164"/>
              <a:gd name="connsiteY209" fmla="*/ 3165634 h 4340073"/>
              <a:gd name="connsiteX210" fmla="*/ 2307478 w 2684164"/>
              <a:gd name="connsiteY210" fmla="*/ 3127534 h 4340073"/>
              <a:gd name="connsiteX211" fmla="*/ 2345578 w 2684164"/>
              <a:gd name="connsiteY211" fmla="*/ 3112294 h 4340073"/>
              <a:gd name="connsiteX212" fmla="*/ 2368438 w 2684164"/>
              <a:gd name="connsiteY212" fmla="*/ 3097054 h 4340073"/>
              <a:gd name="connsiteX213" fmla="*/ 2487977 w 2684164"/>
              <a:gd name="connsiteY213" fmla="*/ 3067050 h 4340073"/>
              <a:gd name="connsiteX214" fmla="*/ 2586085 w 2684164"/>
              <a:gd name="connsiteY214" fmla="*/ 3063717 h 4340073"/>
              <a:gd name="connsiteX215" fmla="*/ 2678476 w 2684164"/>
              <a:gd name="connsiteY215" fmla="*/ 3054668 h 4340073"/>
              <a:gd name="connsiteX0" fmla="*/ 2678476 w 2684164"/>
              <a:gd name="connsiteY0" fmla="*/ 3054668 h 4340073"/>
              <a:gd name="connsiteX1" fmla="*/ 2673238 w 2684164"/>
              <a:gd name="connsiteY1" fmla="*/ 3028474 h 4340073"/>
              <a:gd name="connsiteX2" fmla="*/ 2665618 w 2684164"/>
              <a:gd name="connsiteY2" fmla="*/ 2975134 h 4340073"/>
              <a:gd name="connsiteX3" fmla="*/ 2623708 w 2684164"/>
              <a:gd name="connsiteY3" fmla="*/ 2967038 h 4340073"/>
              <a:gd name="connsiteX4" fmla="*/ 2560367 w 2684164"/>
              <a:gd name="connsiteY4" fmla="*/ 2966561 h 4340073"/>
              <a:gd name="connsiteX5" fmla="*/ 2519410 w 2684164"/>
              <a:gd name="connsiteY5" fmla="*/ 2908936 h 4340073"/>
              <a:gd name="connsiteX6" fmla="*/ 2457021 w 2684164"/>
              <a:gd name="connsiteY6" fmla="*/ 2905601 h 4340073"/>
              <a:gd name="connsiteX7" fmla="*/ 2410349 w 2684164"/>
              <a:gd name="connsiteY7" fmla="*/ 2889885 h 4340073"/>
              <a:gd name="connsiteX8" fmla="*/ 2376058 w 2684164"/>
              <a:gd name="connsiteY8" fmla="*/ 2876074 h 4340073"/>
              <a:gd name="connsiteX9" fmla="*/ 2347960 w 2684164"/>
              <a:gd name="connsiteY9" fmla="*/ 2856071 h 4340073"/>
              <a:gd name="connsiteX10" fmla="*/ 2293190 w 2684164"/>
              <a:gd name="connsiteY10" fmla="*/ 2824163 h 4340073"/>
              <a:gd name="connsiteX11" fmla="*/ 2218895 w 2684164"/>
              <a:gd name="connsiteY11" fmla="*/ 2864167 h 4340073"/>
              <a:gd name="connsiteX12" fmla="*/ 2178414 w 2684164"/>
              <a:gd name="connsiteY12" fmla="*/ 2825116 h 4340073"/>
              <a:gd name="connsiteX13" fmla="*/ 2143172 w 2684164"/>
              <a:gd name="connsiteY13" fmla="*/ 2746058 h 4340073"/>
              <a:gd name="connsiteX14" fmla="*/ 2123646 w 2684164"/>
              <a:gd name="connsiteY14" fmla="*/ 2684621 h 4340073"/>
              <a:gd name="connsiteX15" fmla="*/ 2105549 w 2684164"/>
              <a:gd name="connsiteY15" fmla="*/ 2649379 h 4340073"/>
              <a:gd name="connsiteX16" fmla="*/ 2104119 w 2684164"/>
              <a:gd name="connsiteY16" fmla="*/ 2600801 h 4340073"/>
              <a:gd name="connsiteX17" fmla="*/ 2026490 w 2684164"/>
              <a:gd name="connsiteY17" fmla="*/ 2686051 h 4340073"/>
              <a:gd name="connsiteX18" fmla="*/ 1959340 w 2684164"/>
              <a:gd name="connsiteY18" fmla="*/ 2754154 h 4340073"/>
              <a:gd name="connsiteX19" fmla="*/ 1912191 w 2684164"/>
              <a:gd name="connsiteY19" fmla="*/ 2713196 h 4340073"/>
              <a:gd name="connsiteX20" fmla="*/ 1775507 w 2684164"/>
              <a:gd name="connsiteY20" fmla="*/ 2699862 h 4340073"/>
              <a:gd name="connsiteX21" fmla="*/ 1677399 w 2684164"/>
              <a:gd name="connsiteY21" fmla="*/ 2689860 h 4340073"/>
              <a:gd name="connsiteX22" fmla="*/ 1606915 w 2684164"/>
              <a:gd name="connsiteY22" fmla="*/ 2582229 h 4340073"/>
              <a:gd name="connsiteX23" fmla="*/ 1542145 w 2684164"/>
              <a:gd name="connsiteY23" fmla="*/ 2584133 h 4340073"/>
              <a:gd name="connsiteX24" fmla="*/ 1517379 w 2684164"/>
              <a:gd name="connsiteY24" fmla="*/ 2563654 h 4340073"/>
              <a:gd name="connsiteX25" fmla="*/ 1469278 w 2684164"/>
              <a:gd name="connsiteY25" fmla="*/ 2381726 h 4340073"/>
              <a:gd name="connsiteX26" fmla="*/ 1438798 w 2684164"/>
              <a:gd name="connsiteY26" fmla="*/ 2289334 h 4340073"/>
              <a:gd name="connsiteX27" fmla="*/ 1400698 w 2684164"/>
              <a:gd name="connsiteY27" fmla="*/ 2220754 h 4340073"/>
              <a:gd name="connsiteX28" fmla="*/ 1385458 w 2684164"/>
              <a:gd name="connsiteY28" fmla="*/ 2197894 h 4340073"/>
              <a:gd name="connsiteX29" fmla="*/ 1374981 w 2684164"/>
              <a:gd name="connsiteY29" fmla="*/ 2152651 h 4340073"/>
              <a:gd name="connsiteX30" fmla="*/ 1369742 w 2684164"/>
              <a:gd name="connsiteY30" fmla="*/ 2052162 h 4340073"/>
              <a:gd name="connsiteX31" fmla="*/ 1384030 w 2684164"/>
              <a:gd name="connsiteY31" fmla="*/ 1982630 h 4340073"/>
              <a:gd name="connsiteX32" fmla="*/ 1315926 w 2684164"/>
              <a:gd name="connsiteY32" fmla="*/ 1917859 h 4340073"/>
              <a:gd name="connsiteX33" fmla="*/ 1282588 w 2684164"/>
              <a:gd name="connsiteY33" fmla="*/ 1912621 h 4340073"/>
              <a:gd name="connsiteX34" fmla="*/ 1184957 w 2684164"/>
              <a:gd name="connsiteY34" fmla="*/ 1853089 h 4340073"/>
              <a:gd name="connsiteX35" fmla="*/ 1126856 w 2684164"/>
              <a:gd name="connsiteY35" fmla="*/ 1863567 h 4340073"/>
              <a:gd name="connsiteX36" fmla="*/ 1074467 w 2684164"/>
              <a:gd name="connsiteY36" fmla="*/ 1897379 h 4340073"/>
              <a:gd name="connsiteX37" fmla="*/ 1025413 w 2684164"/>
              <a:gd name="connsiteY37" fmla="*/ 1923098 h 4340073"/>
              <a:gd name="connsiteX38" fmla="*/ 958738 w 2684164"/>
              <a:gd name="connsiteY38" fmla="*/ 1984058 h 4340073"/>
              <a:gd name="connsiteX39" fmla="*/ 909684 w 2684164"/>
              <a:gd name="connsiteY39" fmla="*/ 1941672 h 4340073"/>
              <a:gd name="connsiteX40" fmla="*/ 854917 w 2684164"/>
              <a:gd name="connsiteY40" fmla="*/ 1915002 h 4340073"/>
              <a:gd name="connsiteX41" fmla="*/ 823960 w 2684164"/>
              <a:gd name="connsiteY41" fmla="*/ 1889284 h 4340073"/>
              <a:gd name="connsiteX42" fmla="*/ 800624 w 2684164"/>
              <a:gd name="connsiteY42" fmla="*/ 1846898 h 4340073"/>
              <a:gd name="connsiteX43" fmla="*/ 814912 w 2684164"/>
              <a:gd name="connsiteY43" fmla="*/ 1789748 h 4340073"/>
              <a:gd name="connsiteX44" fmla="*/ 804433 w 2684164"/>
              <a:gd name="connsiteY44" fmla="*/ 1720215 h 4340073"/>
              <a:gd name="connsiteX45" fmla="*/ 783955 w 2684164"/>
              <a:gd name="connsiteY45" fmla="*/ 1625441 h 4340073"/>
              <a:gd name="connsiteX46" fmla="*/ 760141 w 2684164"/>
              <a:gd name="connsiteY46" fmla="*/ 1635919 h 4340073"/>
              <a:gd name="connsiteX47" fmla="*/ 701563 w 2684164"/>
              <a:gd name="connsiteY47" fmla="*/ 1571626 h 4340073"/>
              <a:gd name="connsiteX48" fmla="*/ 730138 w 2684164"/>
              <a:gd name="connsiteY48" fmla="*/ 1519714 h 4340073"/>
              <a:gd name="connsiteX49" fmla="*/ 777763 w 2684164"/>
              <a:gd name="connsiteY49" fmla="*/ 1455420 h 4340073"/>
              <a:gd name="connsiteX50" fmla="*/ 775858 w 2684164"/>
              <a:gd name="connsiteY50" fmla="*/ 1429227 h 4340073"/>
              <a:gd name="connsiteX51" fmla="*/ 818721 w 2684164"/>
              <a:gd name="connsiteY51" fmla="*/ 1375409 h 4340073"/>
              <a:gd name="connsiteX52" fmla="*/ 826818 w 2684164"/>
              <a:gd name="connsiteY52" fmla="*/ 1282542 h 4340073"/>
              <a:gd name="connsiteX53" fmla="*/ 812529 w 2684164"/>
              <a:gd name="connsiteY53" fmla="*/ 1198721 h 4340073"/>
              <a:gd name="connsiteX54" fmla="*/ 780144 w 2684164"/>
              <a:gd name="connsiteY54" fmla="*/ 1151573 h 4340073"/>
              <a:gd name="connsiteX55" fmla="*/ 761571 w 2684164"/>
              <a:gd name="connsiteY55" fmla="*/ 1070134 h 4340073"/>
              <a:gd name="connsiteX56" fmla="*/ 805387 w 2684164"/>
              <a:gd name="connsiteY56" fmla="*/ 1034892 h 4340073"/>
              <a:gd name="connsiteX57" fmla="*/ 808720 w 2684164"/>
              <a:gd name="connsiteY57" fmla="*/ 976789 h 4340073"/>
              <a:gd name="connsiteX58" fmla="*/ 821102 w 2684164"/>
              <a:gd name="connsiteY58" fmla="*/ 901065 h 4340073"/>
              <a:gd name="connsiteX59" fmla="*/ 830151 w 2684164"/>
              <a:gd name="connsiteY59" fmla="*/ 833914 h 4340073"/>
              <a:gd name="connsiteX60" fmla="*/ 844915 w 2684164"/>
              <a:gd name="connsiteY60" fmla="*/ 795814 h 4340073"/>
              <a:gd name="connsiteX61" fmla="*/ 860154 w 2684164"/>
              <a:gd name="connsiteY61" fmla="*/ 762475 h 4340073"/>
              <a:gd name="connsiteX62" fmla="*/ 833961 w 2684164"/>
              <a:gd name="connsiteY62" fmla="*/ 696754 h 4340073"/>
              <a:gd name="connsiteX63" fmla="*/ 818245 w 2684164"/>
              <a:gd name="connsiteY63" fmla="*/ 573405 h 4340073"/>
              <a:gd name="connsiteX64" fmla="*/ 787764 w 2684164"/>
              <a:gd name="connsiteY64" fmla="*/ 536259 h 4340073"/>
              <a:gd name="connsiteX65" fmla="*/ 770143 w 2684164"/>
              <a:gd name="connsiteY65" fmla="*/ 505777 h 4340073"/>
              <a:gd name="connsiteX66" fmla="*/ 747283 w 2684164"/>
              <a:gd name="connsiteY66" fmla="*/ 430054 h 4340073"/>
              <a:gd name="connsiteX67" fmla="*/ 720137 w 2684164"/>
              <a:gd name="connsiteY67" fmla="*/ 349091 h 4340073"/>
              <a:gd name="connsiteX68" fmla="*/ 732519 w 2684164"/>
              <a:gd name="connsiteY68" fmla="*/ 321469 h 4340073"/>
              <a:gd name="connsiteX69" fmla="*/ 729187 w 2684164"/>
              <a:gd name="connsiteY69" fmla="*/ 256223 h 4340073"/>
              <a:gd name="connsiteX70" fmla="*/ 710137 w 2684164"/>
              <a:gd name="connsiteY70" fmla="*/ 241935 h 4340073"/>
              <a:gd name="connsiteX71" fmla="*/ 702040 w 2684164"/>
              <a:gd name="connsiteY71" fmla="*/ 171451 h 4340073"/>
              <a:gd name="connsiteX72" fmla="*/ 668226 w 2684164"/>
              <a:gd name="connsiteY72" fmla="*/ 120015 h 4340073"/>
              <a:gd name="connsiteX73" fmla="*/ 679180 w 2684164"/>
              <a:gd name="connsiteY73" fmla="*/ 70485 h 4340073"/>
              <a:gd name="connsiteX74" fmla="*/ 650127 w 2684164"/>
              <a:gd name="connsiteY74" fmla="*/ 0 h 4340073"/>
              <a:gd name="connsiteX75" fmla="*/ 605837 w 2684164"/>
              <a:gd name="connsiteY75" fmla="*/ 10001 h 4340073"/>
              <a:gd name="connsiteX76" fmla="*/ 535352 w 2684164"/>
              <a:gd name="connsiteY76" fmla="*/ 85249 h 4340073"/>
              <a:gd name="connsiteX77" fmla="*/ 552497 w 2684164"/>
              <a:gd name="connsiteY77" fmla="*/ 158591 h 4340073"/>
              <a:gd name="connsiteX78" fmla="*/ 545831 w 2684164"/>
              <a:gd name="connsiteY78" fmla="*/ 234792 h 4340073"/>
              <a:gd name="connsiteX79" fmla="*/ 498205 w 2684164"/>
              <a:gd name="connsiteY79" fmla="*/ 313373 h 4340073"/>
              <a:gd name="connsiteX80" fmla="*/ 453913 w 2684164"/>
              <a:gd name="connsiteY80" fmla="*/ 408147 h 4340073"/>
              <a:gd name="connsiteX81" fmla="*/ 361044 w 2684164"/>
              <a:gd name="connsiteY81" fmla="*/ 381476 h 4340073"/>
              <a:gd name="connsiteX82" fmla="*/ 293418 w 2684164"/>
              <a:gd name="connsiteY82" fmla="*/ 441960 h 4340073"/>
              <a:gd name="connsiteX83" fmla="*/ 263413 w 2684164"/>
              <a:gd name="connsiteY83" fmla="*/ 513874 h 4340073"/>
              <a:gd name="connsiteX84" fmla="*/ 314848 w 2684164"/>
              <a:gd name="connsiteY84" fmla="*/ 574834 h 4340073"/>
              <a:gd name="connsiteX85" fmla="*/ 228646 w 2684164"/>
              <a:gd name="connsiteY85" fmla="*/ 711995 h 4340073"/>
              <a:gd name="connsiteX86" fmla="*/ 255318 w 2684164"/>
              <a:gd name="connsiteY86" fmla="*/ 758667 h 4340073"/>
              <a:gd name="connsiteX87" fmla="*/ 241029 w 2684164"/>
              <a:gd name="connsiteY87" fmla="*/ 834390 h 4340073"/>
              <a:gd name="connsiteX88" fmla="*/ 295798 w 2684164"/>
              <a:gd name="connsiteY88" fmla="*/ 849630 h 4340073"/>
              <a:gd name="connsiteX89" fmla="*/ 343899 w 2684164"/>
              <a:gd name="connsiteY89" fmla="*/ 872966 h 4340073"/>
              <a:gd name="connsiteX90" fmla="*/ 317230 w 2684164"/>
              <a:gd name="connsiteY90" fmla="*/ 957263 h 4340073"/>
              <a:gd name="connsiteX91" fmla="*/ 314849 w 2684164"/>
              <a:gd name="connsiteY91" fmla="*/ 1051560 h 4340073"/>
              <a:gd name="connsiteX92" fmla="*/ 231506 w 2684164"/>
              <a:gd name="connsiteY92" fmla="*/ 1096803 h 4340073"/>
              <a:gd name="connsiteX93" fmla="*/ 152447 w 2684164"/>
              <a:gd name="connsiteY93" fmla="*/ 1095376 h 4340073"/>
              <a:gd name="connsiteX94" fmla="*/ 159114 w 2684164"/>
              <a:gd name="connsiteY94" fmla="*/ 1245395 h 4340073"/>
              <a:gd name="connsiteX95" fmla="*/ 221503 w 2684164"/>
              <a:gd name="connsiteY95" fmla="*/ 1283494 h 4340073"/>
              <a:gd name="connsiteX96" fmla="*/ 210073 w 2684164"/>
              <a:gd name="connsiteY96" fmla="*/ 1344454 h 4340073"/>
              <a:gd name="connsiteX97" fmla="*/ 292464 w 2684164"/>
              <a:gd name="connsiteY97" fmla="*/ 1416368 h 4340073"/>
              <a:gd name="connsiteX98" fmla="*/ 272938 w 2684164"/>
              <a:gd name="connsiteY98" fmla="*/ 1466374 h 4340073"/>
              <a:gd name="connsiteX99" fmla="*/ 237219 w 2684164"/>
              <a:gd name="connsiteY99" fmla="*/ 1567339 h 4340073"/>
              <a:gd name="connsiteX100" fmla="*/ 212455 w 2684164"/>
              <a:gd name="connsiteY100" fmla="*/ 1594485 h 4340073"/>
              <a:gd name="connsiteX101" fmla="*/ 152923 w 2684164"/>
              <a:gd name="connsiteY101" fmla="*/ 1602105 h 4340073"/>
              <a:gd name="connsiteX102" fmla="*/ 96249 w 2684164"/>
              <a:gd name="connsiteY102" fmla="*/ 1652111 h 4340073"/>
              <a:gd name="connsiteX103" fmla="*/ 35289 w 2684164"/>
              <a:gd name="connsiteY103" fmla="*/ 1684497 h 4340073"/>
              <a:gd name="connsiteX104" fmla="*/ 11001 w 2684164"/>
              <a:gd name="connsiteY104" fmla="*/ 1750219 h 4340073"/>
              <a:gd name="connsiteX105" fmla="*/ 523 w 2684164"/>
              <a:gd name="connsiteY105" fmla="*/ 1875473 h 4340073"/>
              <a:gd name="connsiteX106" fmla="*/ 29098 w 2684164"/>
              <a:gd name="connsiteY106" fmla="*/ 1938814 h 4340073"/>
              <a:gd name="connsiteX107" fmla="*/ 79104 w 2684164"/>
              <a:gd name="connsiteY107" fmla="*/ 1993107 h 4340073"/>
              <a:gd name="connsiteX108" fmla="*/ 166258 w 2684164"/>
              <a:gd name="connsiteY108" fmla="*/ 2037874 h 4340073"/>
              <a:gd name="connsiteX109" fmla="*/ 241505 w 2684164"/>
              <a:gd name="connsiteY109" fmla="*/ 2100263 h 4340073"/>
              <a:gd name="connsiteX110" fmla="*/ 265318 w 2684164"/>
              <a:gd name="connsiteY110" fmla="*/ 2182654 h 4340073"/>
              <a:gd name="connsiteX111" fmla="*/ 318182 w 2684164"/>
              <a:gd name="connsiteY111" fmla="*/ 2265045 h 4340073"/>
              <a:gd name="connsiteX112" fmla="*/ 443436 w 2684164"/>
              <a:gd name="connsiteY112" fmla="*/ 2258854 h 4340073"/>
              <a:gd name="connsiteX113" fmla="*/ 472010 w 2684164"/>
              <a:gd name="connsiteY113" fmla="*/ 2296954 h 4340073"/>
              <a:gd name="connsiteX114" fmla="*/ 510111 w 2684164"/>
              <a:gd name="connsiteY114" fmla="*/ 2330292 h 4340073"/>
              <a:gd name="connsiteX115" fmla="*/ 541067 w 2684164"/>
              <a:gd name="connsiteY115" fmla="*/ 2318385 h 4340073"/>
              <a:gd name="connsiteX116" fmla="*/ 564403 w 2684164"/>
              <a:gd name="connsiteY116" fmla="*/ 2392680 h 4340073"/>
              <a:gd name="connsiteX117" fmla="*/ 543448 w 2684164"/>
              <a:gd name="connsiteY117" fmla="*/ 2461737 h 4340073"/>
              <a:gd name="connsiteX118" fmla="*/ 497728 w 2684164"/>
              <a:gd name="connsiteY118" fmla="*/ 2511267 h 4340073"/>
              <a:gd name="connsiteX119" fmla="*/ 499633 w 2684164"/>
              <a:gd name="connsiteY119" fmla="*/ 2549843 h 4340073"/>
              <a:gd name="connsiteX120" fmla="*/ 491061 w 2684164"/>
              <a:gd name="connsiteY120" fmla="*/ 2611279 h 4340073"/>
              <a:gd name="connsiteX121" fmla="*/ 524398 w 2684164"/>
              <a:gd name="connsiteY121" fmla="*/ 2648902 h 4340073"/>
              <a:gd name="connsiteX122" fmla="*/ 532018 w 2684164"/>
              <a:gd name="connsiteY122" fmla="*/ 2681764 h 4340073"/>
              <a:gd name="connsiteX123" fmla="*/ 564879 w 2684164"/>
              <a:gd name="connsiteY123" fmla="*/ 2642236 h 4340073"/>
              <a:gd name="connsiteX124" fmla="*/ 598217 w 2684164"/>
              <a:gd name="connsiteY124" fmla="*/ 2584610 h 4340073"/>
              <a:gd name="connsiteX125" fmla="*/ 655366 w 2684164"/>
              <a:gd name="connsiteY125" fmla="*/ 2589848 h 4340073"/>
              <a:gd name="connsiteX126" fmla="*/ 717279 w 2684164"/>
              <a:gd name="connsiteY126" fmla="*/ 2680812 h 4340073"/>
              <a:gd name="connsiteX127" fmla="*/ 755855 w 2684164"/>
              <a:gd name="connsiteY127" fmla="*/ 2739390 h 4340073"/>
              <a:gd name="connsiteX128" fmla="*/ 713945 w 2684164"/>
              <a:gd name="connsiteY128" fmla="*/ 2816067 h 4340073"/>
              <a:gd name="connsiteX129" fmla="*/ 642032 w 2684164"/>
              <a:gd name="connsiteY129" fmla="*/ 2851785 h 4340073"/>
              <a:gd name="connsiteX130" fmla="*/ 592978 w 2684164"/>
              <a:gd name="connsiteY130" fmla="*/ 2914174 h 4340073"/>
              <a:gd name="connsiteX131" fmla="*/ 526779 w 2684164"/>
              <a:gd name="connsiteY131" fmla="*/ 2938462 h 4340073"/>
              <a:gd name="connsiteX132" fmla="*/ 497252 w 2684164"/>
              <a:gd name="connsiteY132" fmla="*/ 2980373 h 4340073"/>
              <a:gd name="connsiteX133" fmla="*/ 527732 w 2684164"/>
              <a:gd name="connsiteY133" fmla="*/ 3081814 h 4340073"/>
              <a:gd name="connsiteX134" fmla="*/ 533923 w 2684164"/>
              <a:gd name="connsiteY134" fmla="*/ 3220403 h 4340073"/>
              <a:gd name="connsiteX135" fmla="*/ 588692 w 2684164"/>
              <a:gd name="connsiteY135" fmla="*/ 3276601 h 4340073"/>
              <a:gd name="connsiteX136" fmla="*/ 614886 w 2684164"/>
              <a:gd name="connsiteY136" fmla="*/ 3342323 h 4340073"/>
              <a:gd name="connsiteX137" fmla="*/ 586311 w 2684164"/>
              <a:gd name="connsiteY137" fmla="*/ 3392329 h 4340073"/>
              <a:gd name="connsiteX138" fmla="*/ 586310 w 2684164"/>
              <a:gd name="connsiteY138" fmla="*/ 3450432 h 4340073"/>
              <a:gd name="connsiteX139" fmla="*/ 562498 w 2684164"/>
              <a:gd name="connsiteY139" fmla="*/ 3493294 h 4340073"/>
              <a:gd name="connsiteX140" fmla="*/ 546781 w 2684164"/>
              <a:gd name="connsiteY140" fmla="*/ 3561398 h 4340073"/>
              <a:gd name="connsiteX141" fmla="*/ 538686 w 2684164"/>
              <a:gd name="connsiteY141" fmla="*/ 3611404 h 4340073"/>
              <a:gd name="connsiteX142" fmla="*/ 519635 w 2684164"/>
              <a:gd name="connsiteY142" fmla="*/ 3654266 h 4340073"/>
              <a:gd name="connsiteX143" fmla="*/ 547258 w 2684164"/>
              <a:gd name="connsiteY143" fmla="*/ 3685223 h 4340073"/>
              <a:gd name="connsiteX144" fmla="*/ 600598 w 2684164"/>
              <a:gd name="connsiteY144" fmla="*/ 3699034 h 4340073"/>
              <a:gd name="connsiteX145" fmla="*/ 659653 w 2684164"/>
              <a:gd name="connsiteY145" fmla="*/ 3678556 h 4340073"/>
              <a:gd name="connsiteX146" fmla="*/ 661558 w 2684164"/>
              <a:gd name="connsiteY146" fmla="*/ 3725703 h 4340073"/>
              <a:gd name="connsiteX147" fmla="*/ 717279 w 2684164"/>
              <a:gd name="connsiteY147" fmla="*/ 3725704 h 4340073"/>
              <a:gd name="connsiteX148" fmla="*/ 781573 w 2684164"/>
              <a:gd name="connsiteY148" fmla="*/ 3743801 h 4340073"/>
              <a:gd name="connsiteX149" fmla="*/ 807767 w 2684164"/>
              <a:gd name="connsiteY149" fmla="*/ 3792379 h 4340073"/>
              <a:gd name="connsiteX150" fmla="*/ 844438 w 2684164"/>
              <a:gd name="connsiteY150" fmla="*/ 3798094 h 4340073"/>
              <a:gd name="connsiteX151" fmla="*/ 872061 w 2684164"/>
              <a:gd name="connsiteY151" fmla="*/ 3815716 h 4340073"/>
              <a:gd name="connsiteX152" fmla="*/ 890158 w 2684164"/>
              <a:gd name="connsiteY152" fmla="*/ 3836194 h 4340073"/>
              <a:gd name="connsiteX153" fmla="*/ 897778 w 2684164"/>
              <a:gd name="connsiteY153" fmla="*/ 3866674 h 4340073"/>
              <a:gd name="connsiteX154" fmla="*/ 913018 w 2684164"/>
              <a:gd name="connsiteY154" fmla="*/ 3889534 h 4340073"/>
              <a:gd name="connsiteX155" fmla="*/ 957309 w 2684164"/>
              <a:gd name="connsiteY155" fmla="*/ 3922872 h 4340073"/>
              <a:gd name="connsiteX156" fmla="*/ 989218 w 2684164"/>
              <a:gd name="connsiteY156" fmla="*/ 3973354 h 4340073"/>
              <a:gd name="connsiteX157" fmla="*/ 1004458 w 2684164"/>
              <a:gd name="connsiteY157" fmla="*/ 3996214 h 4340073"/>
              <a:gd name="connsiteX158" fmla="*/ 1027318 w 2684164"/>
              <a:gd name="connsiteY158" fmla="*/ 4034314 h 4340073"/>
              <a:gd name="connsiteX159" fmla="*/ 1060179 w 2684164"/>
              <a:gd name="connsiteY159" fmla="*/ 4120039 h 4340073"/>
              <a:gd name="connsiteX160" fmla="*/ 1136856 w 2684164"/>
              <a:gd name="connsiteY160" fmla="*/ 4154329 h 4340073"/>
              <a:gd name="connsiteX161" fmla="*/ 1166383 w 2684164"/>
              <a:gd name="connsiteY161" fmla="*/ 4216241 h 4340073"/>
              <a:gd name="connsiteX162" fmla="*/ 1203054 w 2684164"/>
              <a:gd name="connsiteY162" fmla="*/ 4211479 h 4340073"/>
              <a:gd name="connsiteX163" fmla="*/ 1246393 w 2684164"/>
              <a:gd name="connsiteY163" fmla="*/ 4259581 h 4340073"/>
              <a:gd name="connsiteX164" fmla="*/ 1309258 w 2684164"/>
              <a:gd name="connsiteY164" fmla="*/ 4340067 h 4340073"/>
              <a:gd name="connsiteX165" fmla="*/ 1337833 w 2684164"/>
              <a:gd name="connsiteY165" fmla="*/ 4288631 h 4340073"/>
              <a:gd name="connsiteX166" fmla="*/ 1334023 w 2684164"/>
              <a:gd name="connsiteY166" fmla="*/ 4254342 h 4340073"/>
              <a:gd name="connsiteX167" fmla="*/ 1405938 w 2684164"/>
              <a:gd name="connsiteY167" fmla="*/ 4201002 h 4340073"/>
              <a:gd name="connsiteX168" fmla="*/ 1407842 w 2684164"/>
              <a:gd name="connsiteY168" fmla="*/ 4185285 h 4340073"/>
              <a:gd name="connsiteX169" fmla="*/ 1426098 w 2684164"/>
              <a:gd name="connsiteY169" fmla="*/ 4198779 h 4340073"/>
              <a:gd name="connsiteX170" fmla="*/ 1480708 w 2684164"/>
              <a:gd name="connsiteY170" fmla="*/ 4174014 h 4340073"/>
              <a:gd name="connsiteX171" fmla="*/ 1545478 w 2684164"/>
              <a:gd name="connsiteY171" fmla="*/ 4156234 h 4340073"/>
              <a:gd name="connsiteX172" fmla="*/ 1582308 w 2684164"/>
              <a:gd name="connsiteY172" fmla="*/ 4113689 h 4340073"/>
              <a:gd name="connsiteX173" fmla="*/ 1617868 w 2684164"/>
              <a:gd name="connsiteY173" fmla="*/ 4078129 h 4340073"/>
              <a:gd name="connsiteX174" fmla="*/ 1695973 w 2684164"/>
              <a:gd name="connsiteY174" fmla="*/ 4055904 h 4340073"/>
              <a:gd name="connsiteX175" fmla="*/ 1781698 w 2684164"/>
              <a:gd name="connsiteY175" fmla="*/ 4020344 h 4340073"/>
              <a:gd name="connsiteX176" fmla="*/ 1895998 w 2684164"/>
              <a:gd name="connsiteY176" fmla="*/ 3973354 h 4340073"/>
              <a:gd name="connsiteX177" fmla="*/ 1979818 w 2684164"/>
              <a:gd name="connsiteY177" fmla="*/ 3925729 h 4340073"/>
              <a:gd name="connsiteX178" fmla="*/ 2071258 w 2684164"/>
              <a:gd name="connsiteY178" fmla="*/ 3869214 h 4340073"/>
              <a:gd name="connsiteX179" fmla="*/ 2145553 w 2684164"/>
              <a:gd name="connsiteY179" fmla="*/ 3781584 h 4340073"/>
              <a:gd name="connsiteX180" fmla="*/ 2172223 w 2684164"/>
              <a:gd name="connsiteY180" fmla="*/ 3703479 h 4340073"/>
              <a:gd name="connsiteX181" fmla="*/ 2183653 w 2684164"/>
              <a:gd name="connsiteY181" fmla="*/ 3649504 h 4340073"/>
              <a:gd name="connsiteX182" fmla="*/ 2109993 w 2684164"/>
              <a:gd name="connsiteY182" fmla="*/ 3613309 h 4340073"/>
              <a:gd name="connsiteX183" fmla="*/ 2132853 w 2684164"/>
              <a:gd name="connsiteY183" fmla="*/ 3659029 h 4340073"/>
              <a:gd name="connsiteX184" fmla="*/ 2115073 w 2684164"/>
              <a:gd name="connsiteY184" fmla="*/ 3690779 h 4340073"/>
              <a:gd name="connsiteX185" fmla="*/ 2096023 w 2684164"/>
              <a:gd name="connsiteY185" fmla="*/ 3649504 h 4340073"/>
              <a:gd name="connsiteX186" fmla="*/ 2038873 w 2684164"/>
              <a:gd name="connsiteY186" fmla="*/ 3659029 h 4340073"/>
              <a:gd name="connsiteX187" fmla="*/ 2045858 w 2684164"/>
              <a:gd name="connsiteY187" fmla="*/ 3693954 h 4340073"/>
              <a:gd name="connsiteX188" fmla="*/ 2048398 w 2684164"/>
              <a:gd name="connsiteY188" fmla="*/ 3725704 h 4340073"/>
              <a:gd name="connsiteX189" fmla="*/ 2086498 w 2684164"/>
              <a:gd name="connsiteY189" fmla="*/ 3762534 h 4340073"/>
              <a:gd name="connsiteX190" fmla="*/ 2078878 w 2684164"/>
              <a:gd name="connsiteY190" fmla="*/ 3820954 h 4340073"/>
              <a:gd name="connsiteX191" fmla="*/ 2028078 w 2684164"/>
              <a:gd name="connsiteY191" fmla="*/ 3803809 h 4340073"/>
              <a:gd name="connsiteX192" fmla="*/ 2042048 w 2684164"/>
              <a:gd name="connsiteY192" fmla="*/ 3792379 h 4340073"/>
              <a:gd name="connsiteX193" fmla="*/ 2022998 w 2684164"/>
              <a:gd name="connsiteY193" fmla="*/ 3760629 h 4340073"/>
              <a:gd name="connsiteX194" fmla="*/ 2022998 w 2684164"/>
              <a:gd name="connsiteY194" fmla="*/ 3716179 h 4340073"/>
              <a:gd name="connsiteX195" fmla="*/ 1987438 w 2684164"/>
              <a:gd name="connsiteY195" fmla="*/ 3676174 h 4340073"/>
              <a:gd name="connsiteX196" fmla="*/ 2018553 w 2684164"/>
              <a:gd name="connsiteY196" fmla="*/ 3656489 h 4340073"/>
              <a:gd name="connsiteX197" fmla="*/ 1975373 w 2684164"/>
              <a:gd name="connsiteY197" fmla="*/ 3626644 h 4340073"/>
              <a:gd name="connsiteX198" fmla="*/ 2017918 w 2684164"/>
              <a:gd name="connsiteY198" fmla="*/ 3603149 h 4340073"/>
              <a:gd name="connsiteX199" fmla="*/ 2009663 w 2684164"/>
              <a:gd name="connsiteY199" fmla="*/ 3546634 h 4340073"/>
              <a:gd name="connsiteX200" fmla="*/ 2064273 w 2684164"/>
              <a:gd name="connsiteY200" fmla="*/ 3478054 h 4340073"/>
              <a:gd name="connsiteX201" fmla="*/ 2089673 w 2684164"/>
              <a:gd name="connsiteY201" fmla="*/ 3500279 h 4340073"/>
              <a:gd name="connsiteX202" fmla="*/ 2115073 w 2684164"/>
              <a:gd name="connsiteY202" fmla="*/ 3493929 h 4340073"/>
              <a:gd name="connsiteX203" fmla="*/ 2125868 w 2684164"/>
              <a:gd name="connsiteY203" fmla="*/ 3453289 h 4340073"/>
              <a:gd name="connsiteX204" fmla="*/ 2162698 w 2684164"/>
              <a:gd name="connsiteY204" fmla="*/ 3439954 h 4340073"/>
              <a:gd name="connsiteX205" fmla="*/ 2231278 w 2684164"/>
              <a:gd name="connsiteY205" fmla="*/ 3348514 h 4340073"/>
              <a:gd name="connsiteX206" fmla="*/ 2238898 w 2684164"/>
              <a:gd name="connsiteY206" fmla="*/ 3318034 h 4340073"/>
              <a:gd name="connsiteX207" fmla="*/ 2261758 w 2684164"/>
              <a:gd name="connsiteY207" fmla="*/ 3257074 h 4340073"/>
              <a:gd name="connsiteX208" fmla="*/ 2269378 w 2684164"/>
              <a:gd name="connsiteY208" fmla="*/ 3211354 h 4340073"/>
              <a:gd name="connsiteX209" fmla="*/ 2292238 w 2684164"/>
              <a:gd name="connsiteY209" fmla="*/ 3165634 h 4340073"/>
              <a:gd name="connsiteX210" fmla="*/ 2307478 w 2684164"/>
              <a:gd name="connsiteY210" fmla="*/ 3127534 h 4340073"/>
              <a:gd name="connsiteX211" fmla="*/ 2345578 w 2684164"/>
              <a:gd name="connsiteY211" fmla="*/ 3112294 h 4340073"/>
              <a:gd name="connsiteX212" fmla="*/ 2368438 w 2684164"/>
              <a:gd name="connsiteY212" fmla="*/ 3097054 h 4340073"/>
              <a:gd name="connsiteX213" fmla="*/ 2487977 w 2684164"/>
              <a:gd name="connsiteY213" fmla="*/ 3067050 h 4340073"/>
              <a:gd name="connsiteX214" fmla="*/ 2586085 w 2684164"/>
              <a:gd name="connsiteY214" fmla="*/ 3063717 h 4340073"/>
              <a:gd name="connsiteX215" fmla="*/ 2678476 w 2684164"/>
              <a:gd name="connsiteY215" fmla="*/ 3054668 h 4340073"/>
              <a:gd name="connsiteX0" fmla="*/ 2678476 w 2684164"/>
              <a:gd name="connsiteY0" fmla="*/ 3054668 h 4340073"/>
              <a:gd name="connsiteX1" fmla="*/ 2673238 w 2684164"/>
              <a:gd name="connsiteY1" fmla="*/ 3028474 h 4340073"/>
              <a:gd name="connsiteX2" fmla="*/ 2665618 w 2684164"/>
              <a:gd name="connsiteY2" fmla="*/ 2975134 h 4340073"/>
              <a:gd name="connsiteX3" fmla="*/ 2623708 w 2684164"/>
              <a:gd name="connsiteY3" fmla="*/ 2967038 h 4340073"/>
              <a:gd name="connsiteX4" fmla="*/ 2560367 w 2684164"/>
              <a:gd name="connsiteY4" fmla="*/ 2966561 h 4340073"/>
              <a:gd name="connsiteX5" fmla="*/ 2519410 w 2684164"/>
              <a:gd name="connsiteY5" fmla="*/ 2908936 h 4340073"/>
              <a:gd name="connsiteX6" fmla="*/ 2457021 w 2684164"/>
              <a:gd name="connsiteY6" fmla="*/ 2905601 h 4340073"/>
              <a:gd name="connsiteX7" fmla="*/ 2410349 w 2684164"/>
              <a:gd name="connsiteY7" fmla="*/ 2889885 h 4340073"/>
              <a:gd name="connsiteX8" fmla="*/ 2376058 w 2684164"/>
              <a:gd name="connsiteY8" fmla="*/ 2876074 h 4340073"/>
              <a:gd name="connsiteX9" fmla="*/ 2347960 w 2684164"/>
              <a:gd name="connsiteY9" fmla="*/ 2856071 h 4340073"/>
              <a:gd name="connsiteX10" fmla="*/ 2293190 w 2684164"/>
              <a:gd name="connsiteY10" fmla="*/ 2824163 h 4340073"/>
              <a:gd name="connsiteX11" fmla="*/ 2218895 w 2684164"/>
              <a:gd name="connsiteY11" fmla="*/ 2864167 h 4340073"/>
              <a:gd name="connsiteX12" fmla="*/ 2178414 w 2684164"/>
              <a:gd name="connsiteY12" fmla="*/ 2825116 h 4340073"/>
              <a:gd name="connsiteX13" fmla="*/ 2143172 w 2684164"/>
              <a:gd name="connsiteY13" fmla="*/ 2746058 h 4340073"/>
              <a:gd name="connsiteX14" fmla="*/ 2123646 w 2684164"/>
              <a:gd name="connsiteY14" fmla="*/ 2684621 h 4340073"/>
              <a:gd name="connsiteX15" fmla="*/ 2105549 w 2684164"/>
              <a:gd name="connsiteY15" fmla="*/ 2649379 h 4340073"/>
              <a:gd name="connsiteX16" fmla="*/ 2104119 w 2684164"/>
              <a:gd name="connsiteY16" fmla="*/ 2600801 h 4340073"/>
              <a:gd name="connsiteX17" fmla="*/ 2026490 w 2684164"/>
              <a:gd name="connsiteY17" fmla="*/ 2686051 h 4340073"/>
              <a:gd name="connsiteX18" fmla="*/ 1959340 w 2684164"/>
              <a:gd name="connsiteY18" fmla="*/ 2754154 h 4340073"/>
              <a:gd name="connsiteX19" fmla="*/ 1912191 w 2684164"/>
              <a:gd name="connsiteY19" fmla="*/ 2713196 h 4340073"/>
              <a:gd name="connsiteX20" fmla="*/ 1775507 w 2684164"/>
              <a:gd name="connsiteY20" fmla="*/ 2699862 h 4340073"/>
              <a:gd name="connsiteX21" fmla="*/ 1677399 w 2684164"/>
              <a:gd name="connsiteY21" fmla="*/ 2689860 h 4340073"/>
              <a:gd name="connsiteX22" fmla="*/ 1606915 w 2684164"/>
              <a:gd name="connsiteY22" fmla="*/ 2582229 h 4340073"/>
              <a:gd name="connsiteX23" fmla="*/ 1542145 w 2684164"/>
              <a:gd name="connsiteY23" fmla="*/ 2584133 h 4340073"/>
              <a:gd name="connsiteX24" fmla="*/ 1517379 w 2684164"/>
              <a:gd name="connsiteY24" fmla="*/ 2563654 h 4340073"/>
              <a:gd name="connsiteX25" fmla="*/ 1469278 w 2684164"/>
              <a:gd name="connsiteY25" fmla="*/ 2381726 h 4340073"/>
              <a:gd name="connsiteX26" fmla="*/ 1438798 w 2684164"/>
              <a:gd name="connsiteY26" fmla="*/ 2289334 h 4340073"/>
              <a:gd name="connsiteX27" fmla="*/ 1400698 w 2684164"/>
              <a:gd name="connsiteY27" fmla="*/ 2220754 h 4340073"/>
              <a:gd name="connsiteX28" fmla="*/ 1385458 w 2684164"/>
              <a:gd name="connsiteY28" fmla="*/ 2197894 h 4340073"/>
              <a:gd name="connsiteX29" fmla="*/ 1374981 w 2684164"/>
              <a:gd name="connsiteY29" fmla="*/ 2152651 h 4340073"/>
              <a:gd name="connsiteX30" fmla="*/ 1369742 w 2684164"/>
              <a:gd name="connsiteY30" fmla="*/ 2052162 h 4340073"/>
              <a:gd name="connsiteX31" fmla="*/ 1384030 w 2684164"/>
              <a:gd name="connsiteY31" fmla="*/ 1982630 h 4340073"/>
              <a:gd name="connsiteX32" fmla="*/ 1315926 w 2684164"/>
              <a:gd name="connsiteY32" fmla="*/ 1917859 h 4340073"/>
              <a:gd name="connsiteX33" fmla="*/ 1282588 w 2684164"/>
              <a:gd name="connsiteY33" fmla="*/ 1912621 h 4340073"/>
              <a:gd name="connsiteX34" fmla="*/ 1184957 w 2684164"/>
              <a:gd name="connsiteY34" fmla="*/ 1853089 h 4340073"/>
              <a:gd name="connsiteX35" fmla="*/ 1126856 w 2684164"/>
              <a:gd name="connsiteY35" fmla="*/ 1863567 h 4340073"/>
              <a:gd name="connsiteX36" fmla="*/ 1074467 w 2684164"/>
              <a:gd name="connsiteY36" fmla="*/ 1897379 h 4340073"/>
              <a:gd name="connsiteX37" fmla="*/ 1025413 w 2684164"/>
              <a:gd name="connsiteY37" fmla="*/ 1923098 h 4340073"/>
              <a:gd name="connsiteX38" fmla="*/ 958738 w 2684164"/>
              <a:gd name="connsiteY38" fmla="*/ 1984058 h 4340073"/>
              <a:gd name="connsiteX39" fmla="*/ 909684 w 2684164"/>
              <a:gd name="connsiteY39" fmla="*/ 1941672 h 4340073"/>
              <a:gd name="connsiteX40" fmla="*/ 854917 w 2684164"/>
              <a:gd name="connsiteY40" fmla="*/ 1915002 h 4340073"/>
              <a:gd name="connsiteX41" fmla="*/ 823960 w 2684164"/>
              <a:gd name="connsiteY41" fmla="*/ 1889284 h 4340073"/>
              <a:gd name="connsiteX42" fmla="*/ 800624 w 2684164"/>
              <a:gd name="connsiteY42" fmla="*/ 1846898 h 4340073"/>
              <a:gd name="connsiteX43" fmla="*/ 814912 w 2684164"/>
              <a:gd name="connsiteY43" fmla="*/ 1789748 h 4340073"/>
              <a:gd name="connsiteX44" fmla="*/ 804433 w 2684164"/>
              <a:gd name="connsiteY44" fmla="*/ 1720215 h 4340073"/>
              <a:gd name="connsiteX45" fmla="*/ 783955 w 2684164"/>
              <a:gd name="connsiteY45" fmla="*/ 1625441 h 4340073"/>
              <a:gd name="connsiteX46" fmla="*/ 760141 w 2684164"/>
              <a:gd name="connsiteY46" fmla="*/ 1635919 h 4340073"/>
              <a:gd name="connsiteX47" fmla="*/ 701563 w 2684164"/>
              <a:gd name="connsiteY47" fmla="*/ 1571626 h 4340073"/>
              <a:gd name="connsiteX48" fmla="*/ 730138 w 2684164"/>
              <a:gd name="connsiteY48" fmla="*/ 1519714 h 4340073"/>
              <a:gd name="connsiteX49" fmla="*/ 777763 w 2684164"/>
              <a:gd name="connsiteY49" fmla="*/ 1455420 h 4340073"/>
              <a:gd name="connsiteX50" fmla="*/ 775858 w 2684164"/>
              <a:gd name="connsiteY50" fmla="*/ 1429227 h 4340073"/>
              <a:gd name="connsiteX51" fmla="*/ 818721 w 2684164"/>
              <a:gd name="connsiteY51" fmla="*/ 1375409 h 4340073"/>
              <a:gd name="connsiteX52" fmla="*/ 826818 w 2684164"/>
              <a:gd name="connsiteY52" fmla="*/ 1282542 h 4340073"/>
              <a:gd name="connsiteX53" fmla="*/ 812529 w 2684164"/>
              <a:gd name="connsiteY53" fmla="*/ 1198721 h 4340073"/>
              <a:gd name="connsiteX54" fmla="*/ 780144 w 2684164"/>
              <a:gd name="connsiteY54" fmla="*/ 1151573 h 4340073"/>
              <a:gd name="connsiteX55" fmla="*/ 761571 w 2684164"/>
              <a:gd name="connsiteY55" fmla="*/ 1070134 h 4340073"/>
              <a:gd name="connsiteX56" fmla="*/ 805387 w 2684164"/>
              <a:gd name="connsiteY56" fmla="*/ 1034892 h 4340073"/>
              <a:gd name="connsiteX57" fmla="*/ 808720 w 2684164"/>
              <a:gd name="connsiteY57" fmla="*/ 976789 h 4340073"/>
              <a:gd name="connsiteX58" fmla="*/ 821102 w 2684164"/>
              <a:gd name="connsiteY58" fmla="*/ 901065 h 4340073"/>
              <a:gd name="connsiteX59" fmla="*/ 830151 w 2684164"/>
              <a:gd name="connsiteY59" fmla="*/ 833914 h 4340073"/>
              <a:gd name="connsiteX60" fmla="*/ 844915 w 2684164"/>
              <a:gd name="connsiteY60" fmla="*/ 795814 h 4340073"/>
              <a:gd name="connsiteX61" fmla="*/ 860154 w 2684164"/>
              <a:gd name="connsiteY61" fmla="*/ 762475 h 4340073"/>
              <a:gd name="connsiteX62" fmla="*/ 833961 w 2684164"/>
              <a:gd name="connsiteY62" fmla="*/ 696754 h 4340073"/>
              <a:gd name="connsiteX63" fmla="*/ 818245 w 2684164"/>
              <a:gd name="connsiteY63" fmla="*/ 573405 h 4340073"/>
              <a:gd name="connsiteX64" fmla="*/ 787764 w 2684164"/>
              <a:gd name="connsiteY64" fmla="*/ 536259 h 4340073"/>
              <a:gd name="connsiteX65" fmla="*/ 770143 w 2684164"/>
              <a:gd name="connsiteY65" fmla="*/ 505777 h 4340073"/>
              <a:gd name="connsiteX66" fmla="*/ 747283 w 2684164"/>
              <a:gd name="connsiteY66" fmla="*/ 430054 h 4340073"/>
              <a:gd name="connsiteX67" fmla="*/ 720137 w 2684164"/>
              <a:gd name="connsiteY67" fmla="*/ 349091 h 4340073"/>
              <a:gd name="connsiteX68" fmla="*/ 732519 w 2684164"/>
              <a:gd name="connsiteY68" fmla="*/ 321469 h 4340073"/>
              <a:gd name="connsiteX69" fmla="*/ 729187 w 2684164"/>
              <a:gd name="connsiteY69" fmla="*/ 256223 h 4340073"/>
              <a:gd name="connsiteX70" fmla="*/ 710137 w 2684164"/>
              <a:gd name="connsiteY70" fmla="*/ 241935 h 4340073"/>
              <a:gd name="connsiteX71" fmla="*/ 702040 w 2684164"/>
              <a:gd name="connsiteY71" fmla="*/ 171451 h 4340073"/>
              <a:gd name="connsiteX72" fmla="*/ 668226 w 2684164"/>
              <a:gd name="connsiteY72" fmla="*/ 120015 h 4340073"/>
              <a:gd name="connsiteX73" fmla="*/ 679180 w 2684164"/>
              <a:gd name="connsiteY73" fmla="*/ 70485 h 4340073"/>
              <a:gd name="connsiteX74" fmla="*/ 650127 w 2684164"/>
              <a:gd name="connsiteY74" fmla="*/ 0 h 4340073"/>
              <a:gd name="connsiteX75" fmla="*/ 605837 w 2684164"/>
              <a:gd name="connsiteY75" fmla="*/ 10001 h 4340073"/>
              <a:gd name="connsiteX76" fmla="*/ 535352 w 2684164"/>
              <a:gd name="connsiteY76" fmla="*/ 85249 h 4340073"/>
              <a:gd name="connsiteX77" fmla="*/ 552497 w 2684164"/>
              <a:gd name="connsiteY77" fmla="*/ 158591 h 4340073"/>
              <a:gd name="connsiteX78" fmla="*/ 545831 w 2684164"/>
              <a:gd name="connsiteY78" fmla="*/ 234792 h 4340073"/>
              <a:gd name="connsiteX79" fmla="*/ 498205 w 2684164"/>
              <a:gd name="connsiteY79" fmla="*/ 313373 h 4340073"/>
              <a:gd name="connsiteX80" fmla="*/ 453913 w 2684164"/>
              <a:gd name="connsiteY80" fmla="*/ 408147 h 4340073"/>
              <a:gd name="connsiteX81" fmla="*/ 361044 w 2684164"/>
              <a:gd name="connsiteY81" fmla="*/ 381476 h 4340073"/>
              <a:gd name="connsiteX82" fmla="*/ 293418 w 2684164"/>
              <a:gd name="connsiteY82" fmla="*/ 441960 h 4340073"/>
              <a:gd name="connsiteX83" fmla="*/ 263413 w 2684164"/>
              <a:gd name="connsiteY83" fmla="*/ 513874 h 4340073"/>
              <a:gd name="connsiteX84" fmla="*/ 314848 w 2684164"/>
              <a:gd name="connsiteY84" fmla="*/ 574834 h 4340073"/>
              <a:gd name="connsiteX85" fmla="*/ 228646 w 2684164"/>
              <a:gd name="connsiteY85" fmla="*/ 711995 h 4340073"/>
              <a:gd name="connsiteX86" fmla="*/ 255318 w 2684164"/>
              <a:gd name="connsiteY86" fmla="*/ 758667 h 4340073"/>
              <a:gd name="connsiteX87" fmla="*/ 241029 w 2684164"/>
              <a:gd name="connsiteY87" fmla="*/ 834390 h 4340073"/>
              <a:gd name="connsiteX88" fmla="*/ 295798 w 2684164"/>
              <a:gd name="connsiteY88" fmla="*/ 849630 h 4340073"/>
              <a:gd name="connsiteX89" fmla="*/ 343899 w 2684164"/>
              <a:gd name="connsiteY89" fmla="*/ 872966 h 4340073"/>
              <a:gd name="connsiteX90" fmla="*/ 317230 w 2684164"/>
              <a:gd name="connsiteY90" fmla="*/ 957263 h 4340073"/>
              <a:gd name="connsiteX91" fmla="*/ 314849 w 2684164"/>
              <a:gd name="connsiteY91" fmla="*/ 1051560 h 4340073"/>
              <a:gd name="connsiteX92" fmla="*/ 231506 w 2684164"/>
              <a:gd name="connsiteY92" fmla="*/ 1096803 h 4340073"/>
              <a:gd name="connsiteX93" fmla="*/ 152447 w 2684164"/>
              <a:gd name="connsiteY93" fmla="*/ 1095376 h 4340073"/>
              <a:gd name="connsiteX94" fmla="*/ 159114 w 2684164"/>
              <a:gd name="connsiteY94" fmla="*/ 1245395 h 4340073"/>
              <a:gd name="connsiteX95" fmla="*/ 221503 w 2684164"/>
              <a:gd name="connsiteY95" fmla="*/ 1283494 h 4340073"/>
              <a:gd name="connsiteX96" fmla="*/ 210073 w 2684164"/>
              <a:gd name="connsiteY96" fmla="*/ 1344454 h 4340073"/>
              <a:gd name="connsiteX97" fmla="*/ 292464 w 2684164"/>
              <a:gd name="connsiteY97" fmla="*/ 1416368 h 4340073"/>
              <a:gd name="connsiteX98" fmla="*/ 272938 w 2684164"/>
              <a:gd name="connsiteY98" fmla="*/ 1466374 h 4340073"/>
              <a:gd name="connsiteX99" fmla="*/ 237219 w 2684164"/>
              <a:gd name="connsiteY99" fmla="*/ 1567339 h 4340073"/>
              <a:gd name="connsiteX100" fmla="*/ 212455 w 2684164"/>
              <a:gd name="connsiteY100" fmla="*/ 1594485 h 4340073"/>
              <a:gd name="connsiteX101" fmla="*/ 152923 w 2684164"/>
              <a:gd name="connsiteY101" fmla="*/ 1602105 h 4340073"/>
              <a:gd name="connsiteX102" fmla="*/ 96249 w 2684164"/>
              <a:gd name="connsiteY102" fmla="*/ 1652111 h 4340073"/>
              <a:gd name="connsiteX103" fmla="*/ 35289 w 2684164"/>
              <a:gd name="connsiteY103" fmla="*/ 1684497 h 4340073"/>
              <a:gd name="connsiteX104" fmla="*/ 11001 w 2684164"/>
              <a:gd name="connsiteY104" fmla="*/ 1750219 h 4340073"/>
              <a:gd name="connsiteX105" fmla="*/ 523 w 2684164"/>
              <a:gd name="connsiteY105" fmla="*/ 1875473 h 4340073"/>
              <a:gd name="connsiteX106" fmla="*/ 29098 w 2684164"/>
              <a:gd name="connsiteY106" fmla="*/ 1938814 h 4340073"/>
              <a:gd name="connsiteX107" fmla="*/ 79104 w 2684164"/>
              <a:gd name="connsiteY107" fmla="*/ 1993107 h 4340073"/>
              <a:gd name="connsiteX108" fmla="*/ 166258 w 2684164"/>
              <a:gd name="connsiteY108" fmla="*/ 2037874 h 4340073"/>
              <a:gd name="connsiteX109" fmla="*/ 241505 w 2684164"/>
              <a:gd name="connsiteY109" fmla="*/ 2100263 h 4340073"/>
              <a:gd name="connsiteX110" fmla="*/ 265318 w 2684164"/>
              <a:gd name="connsiteY110" fmla="*/ 2182654 h 4340073"/>
              <a:gd name="connsiteX111" fmla="*/ 318182 w 2684164"/>
              <a:gd name="connsiteY111" fmla="*/ 2265045 h 4340073"/>
              <a:gd name="connsiteX112" fmla="*/ 443436 w 2684164"/>
              <a:gd name="connsiteY112" fmla="*/ 2258854 h 4340073"/>
              <a:gd name="connsiteX113" fmla="*/ 472010 w 2684164"/>
              <a:gd name="connsiteY113" fmla="*/ 2296954 h 4340073"/>
              <a:gd name="connsiteX114" fmla="*/ 510111 w 2684164"/>
              <a:gd name="connsiteY114" fmla="*/ 2330292 h 4340073"/>
              <a:gd name="connsiteX115" fmla="*/ 541067 w 2684164"/>
              <a:gd name="connsiteY115" fmla="*/ 2318385 h 4340073"/>
              <a:gd name="connsiteX116" fmla="*/ 564403 w 2684164"/>
              <a:gd name="connsiteY116" fmla="*/ 2392680 h 4340073"/>
              <a:gd name="connsiteX117" fmla="*/ 543448 w 2684164"/>
              <a:gd name="connsiteY117" fmla="*/ 2461737 h 4340073"/>
              <a:gd name="connsiteX118" fmla="*/ 497728 w 2684164"/>
              <a:gd name="connsiteY118" fmla="*/ 2511267 h 4340073"/>
              <a:gd name="connsiteX119" fmla="*/ 499633 w 2684164"/>
              <a:gd name="connsiteY119" fmla="*/ 2549843 h 4340073"/>
              <a:gd name="connsiteX120" fmla="*/ 491061 w 2684164"/>
              <a:gd name="connsiteY120" fmla="*/ 2611279 h 4340073"/>
              <a:gd name="connsiteX121" fmla="*/ 524398 w 2684164"/>
              <a:gd name="connsiteY121" fmla="*/ 2648902 h 4340073"/>
              <a:gd name="connsiteX122" fmla="*/ 532018 w 2684164"/>
              <a:gd name="connsiteY122" fmla="*/ 2681764 h 4340073"/>
              <a:gd name="connsiteX123" fmla="*/ 564879 w 2684164"/>
              <a:gd name="connsiteY123" fmla="*/ 2642236 h 4340073"/>
              <a:gd name="connsiteX124" fmla="*/ 598217 w 2684164"/>
              <a:gd name="connsiteY124" fmla="*/ 2584610 h 4340073"/>
              <a:gd name="connsiteX125" fmla="*/ 655366 w 2684164"/>
              <a:gd name="connsiteY125" fmla="*/ 2589848 h 4340073"/>
              <a:gd name="connsiteX126" fmla="*/ 717279 w 2684164"/>
              <a:gd name="connsiteY126" fmla="*/ 2680812 h 4340073"/>
              <a:gd name="connsiteX127" fmla="*/ 755855 w 2684164"/>
              <a:gd name="connsiteY127" fmla="*/ 2739390 h 4340073"/>
              <a:gd name="connsiteX128" fmla="*/ 713945 w 2684164"/>
              <a:gd name="connsiteY128" fmla="*/ 2816067 h 4340073"/>
              <a:gd name="connsiteX129" fmla="*/ 642032 w 2684164"/>
              <a:gd name="connsiteY129" fmla="*/ 2851785 h 4340073"/>
              <a:gd name="connsiteX130" fmla="*/ 592978 w 2684164"/>
              <a:gd name="connsiteY130" fmla="*/ 2914174 h 4340073"/>
              <a:gd name="connsiteX131" fmla="*/ 526779 w 2684164"/>
              <a:gd name="connsiteY131" fmla="*/ 2938462 h 4340073"/>
              <a:gd name="connsiteX132" fmla="*/ 497252 w 2684164"/>
              <a:gd name="connsiteY132" fmla="*/ 2980373 h 4340073"/>
              <a:gd name="connsiteX133" fmla="*/ 527732 w 2684164"/>
              <a:gd name="connsiteY133" fmla="*/ 3081814 h 4340073"/>
              <a:gd name="connsiteX134" fmla="*/ 533923 w 2684164"/>
              <a:gd name="connsiteY134" fmla="*/ 3220403 h 4340073"/>
              <a:gd name="connsiteX135" fmla="*/ 588692 w 2684164"/>
              <a:gd name="connsiteY135" fmla="*/ 3276601 h 4340073"/>
              <a:gd name="connsiteX136" fmla="*/ 614886 w 2684164"/>
              <a:gd name="connsiteY136" fmla="*/ 3342323 h 4340073"/>
              <a:gd name="connsiteX137" fmla="*/ 586311 w 2684164"/>
              <a:gd name="connsiteY137" fmla="*/ 3392329 h 4340073"/>
              <a:gd name="connsiteX138" fmla="*/ 586310 w 2684164"/>
              <a:gd name="connsiteY138" fmla="*/ 3450432 h 4340073"/>
              <a:gd name="connsiteX139" fmla="*/ 562498 w 2684164"/>
              <a:gd name="connsiteY139" fmla="*/ 3493294 h 4340073"/>
              <a:gd name="connsiteX140" fmla="*/ 546781 w 2684164"/>
              <a:gd name="connsiteY140" fmla="*/ 3561398 h 4340073"/>
              <a:gd name="connsiteX141" fmla="*/ 538686 w 2684164"/>
              <a:gd name="connsiteY141" fmla="*/ 3611404 h 4340073"/>
              <a:gd name="connsiteX142" fmla="*/ 519635 w 2684164"/>
              <a:gd name="connsiteY142" fmla="*/ 3654266 h 4340073"/>
              <a:gd name="connsiteX143" fmla="*/ 547258 w 2684164"/>
              <a:gd name="connsiteY143" fmla="*/ 3685223 h 4340073"/>
              <a:gd name="connsiteX144" fmla="*/ 600598 w 2684164"/>
              <a:gd name="connsiteY144" fmla="*/ 3699034 h 4340073"/>
              <a:gd name="connsiteX145" fmla="*/ 659653 w 2684164"/>
              <a:gd name="connsiteY145" fmla="*/ 3678556 h 4340073"/>
              <a:gd name="connsiteX146" fmla="*/ 661558 w 2684164"/>
              <a:gd name="connsiteY146" fmla="*/ 3725703 h 4340073"/>
              <a:gd name="connsiteX147" fmla="*/ 717279 w 2684164"/>
              <a:gd name="connsiteY147" fmla="*/ 3725704 h 4340073"/>
              <a:gd name="connsiteX148" fmla="*/ 781573 w 2684164"/>
              <a:gd name="connsiteY148" fmla="*/ 3743801 h 4340073"/>
              <a:gd name="connsiteX149" fmla="*/ 807767 w 2684164"/>
              <a:gd name="connsiteY149" fmla="*/ 3792379 h 4340073"/>
              <a:gd name="connsiteX150" fmla="*/ 844438 w 2684164"/>
              <a:gd name="connsiteY150" fmla="*/ 3798094 h 4340073"/>
              <a:gd name="connsiteX151" fmla="*/ 872061 w 2684164"/>
              <a:gd name="connsiteY151" fmla="*/ 3815716 h 4340073"/>
              <a:gd name="connsiteX152" fmla="*/ 890158 w 2684164"/>
              <a:gd name="connsiteY152" fmla="*/ 3836194 h 4340073"/>
              <a:gd name="connsiteX153" fmla="*/ 897778 w 2684164"/>
              <a:gd name="connsiteY153" fmla="*/ 3866674 h 4340073"/>
              <a:gd name="connsiteX154" fmla="*/ 913018 w 2684164"/>
              <a:gd name="connsiteY154" fmla="*/ 3889534 h 4340073"/>
              <a:gd name="connsiteX155" fmla="*/ 957309 w 2684164"/>
              <a:gd name="connsiteY155" fmla="*/ 3922872 h 4340073"/>
              <a:gd name="connsiteX156" fmla="*/ 989218 w 2684164"/>
              <a:gd name="connsiteY156" fmla="*/ 3973354 h 4340073"/>
              <a:gd name="connsiteX157" fmla="*/ 1004458 w 2684164"/>
              <a:gd name="connsiteY157" fmla="*/ 3996214 h 4340073"/>
              <a:gd name="connsiteX158" fmla="*/ 1027318 w 2684164"/>
              <a:gd name="connsiteY158" fmla="*/ 4034314 h 4340073"/>
              <a:gd name="connsiteX159" fmla="*/ 1060179 w 2684164"/>
              <a:gd name="connsiteY159" fmla="*/ 4120039 h 4340073"/>
              <a:gd name="connsiteX160" fmla="*/ 1136856 w 2684164"/>
              <a:gd name="connsiteY160" fmla="*/ 4154329 h 4340073"/>
              <a:gd name="connsiteX161" fmla="*/ 1166383 w 2684164"/>
              <a:gd name="connsiteY161" fmla="*/ 4216241 h 4340073"/>
              <a:gd name="connsiteX162" fmla="*/ 1203054 w 2684164"/>
              <a:gd name="connsiteY162" fmla="*/ 4211479 h 4340073"/>
              <a:gd name="connsiteX163" fmla="*/ 1246393 w 2684164"/>
              <a:gd name="connsiteY163" fmla="*/ 4259581 h 4340073"/>
              <a:gd name="connsiteX164" fmla="*/ 1309258 w 2684164"/>
              <a:gd name="connsiteY164" fmla="*/ 4340067 h 4340073"/>
              <a:gd name="connsiteX165" fmla="*/ 1337833 w 2684164"/>
              <a:gd name="connsiteY165" fmla="*/ 4288631 h 4340073"/>
              <a:gd name="connsiteX166" fmla="*/ 1334023 w 2684164"/>
              <a:gd name="connsiteY166" fmla="*/ 4254342 h 4340073"/>
              <a:gd name="connsiteX167" fmla="*/ 1405938 w 2684164"/>
              <a:gd name="connsiteY167" fmla="*/ 4201002 h 4340073"/>
              <a:gd name="connsiteX168" fmla="*/ 1407842 w 2684164"/>
              <a:gd name="connsiteY168" fmla="*/ 4185285 h 4340073"/>
              <a:gd name="connsiteX169" fmla="*/ 1426098 w 2684164"/>
              <a:gd name="connsiteY169" fmla="*/ 4198779 h 4340073"/>
              <a:gd name="connsiteX170" fmla="*/ 1480708 w 2684164"/>
              <a:gd name="connsiteY170" fmla="*/ 4174014 h 4340073"/>
              <a:gd name="connsiteX171" fmla="*/ 1545478 w 2684164"/>
              <a:gd name="connsiteY171" fmla="*/ 4156234 h 4340073"/>
              <a:gd name="connsiteX172" fmla="*/ 1582308 w 2684164"/>
              <a:gd name="connsiteY172" fmla="*/ 4113689 h 4340073"/>
              <a:gd name="connsiteX173" fmla="*/ 1617868 w 2684164"/>
              <a:gd name="connsiteY173" fmla="*/ 4078129 h 4340073"/>
              <a:gd name="connsiteX174" fmla="*/ 1695973 w 2684164"/>
              <a:gd name="connsiteY174" fmla="*/ 4055904 h 4340073"/>
              <a:gd name="connsiteX175" fmla="*/ 1781698 w 2684164"/>
              <a:gd name="connsiteY175" fmla="*/ 4020344 h 4340073"/>
              <a:gd name="connsiteX176" fmla="*/ 1895998 w 2684164"/>
              <a:gd name="connsiteY176" fmla="*/ 3973354 h 4340073"/>
              <a:gd name="connsiteX177" fmla="*/ 1979818 w 2684164"/>
              <a:gd name="connsiteY177" fmla="*/ 3925729 h 4340073"/>
              <a:gd name="connsiteX178" fmla="*/ 2071258 w 2684164"/>
              <a:gd name="connsiteY178" fmla="*/ 3869214 h 4340073"/>
              <a:gd name="connsiteX179" fmla="*/ 2145553 w 2684164"/>
              <a:gd name="connsiteY179" fmla="*/ 3781584 h 4340073"/>
              <a:gd name="connsiteX180" fmla="*/ 2172223 w 2684164"/>
              <a:gd name="connsiteY180" fmla="*/ 3703479 h 4340073"/>
              <a:gd name="connsiteX181" fmla="*/ 2183653 w 2684164"/>
              <a:gd name="connsiteY181" fmla="*/ 3649504 h 4340073"/>
              <a:gd name="connsiteX182" fmla="*/ 2109993 w 2684164"/>
              <a:gd name="connsiteY182" fmla="*/ 3613309 h 4340073"/>
              <a:gd name="connsiteX183" fmla="*/ 2132853 w 2684164"/>
              <a:gd name="connsiteY183" fmla="*/ 3659029 h 4340073"/>
              <a:gd name="connsiteX184" fmla="*/ 2115073 w 2684164"/>
              <a:gd name="connsiteY184" fmla="*/ 3690779 h 4340073"/>
              <a:gd name="connsiteX185" fmla="*/ 2096023 w 2684164"/>
              <a:gd name="connsiteY185" fmla="*/ 3649504 h 4340073"/>
              <a:gd name="connsiteX186" fmla="*/ 2038873 w 2684164"/>
              <a:gd name="connsiteY186" fmla="*/ 3659029 h 4340073"/>
              <a:gd name="connsiteX187" fmla="*/ 2045858 w 2684164"/>
              <a:gd name="connsiteY187" fmla="*/ 3693954 h 4340073"/>
              <a:gd name="connsiteX188" fmla="*/ 2048398 w 2684164"/>
              <a:gd name="connsiteY188" fmla="*/ 3725704 h 4340073"/>
              <a:gd name="connsiteX189" fmla="*/ 2086498 w 2684164"/>
              <a:gd name="connsiteY189" fmla="*/ 3762534 h 4340073"/>
              <a:gd name="connsiteX190" fmla="*/ 2078878 w 2684164"/>
              <a:gd name="connsiteY190" fmla="*/ 3820954 h 4340073"/>
              <a:gd name="connsiteX191" fmla="*/ 2028078 w 2684164"/>
              <a:gd name="connsiteY191" fmla="*/ 3803809 h 4340073"/>
              <a:gd name="connsiteX192" fmla="*/ 2042048 w 2684164"/>
              <a:gd name="connsiteY192" fmla="*/ 3792379 h 4340073"/>
              <a:gd name="connsiteX193" fmla="*/ 2022998 w 2684164"/>
              <a:gd name="connsiteY193" fmla="*/ 3760629 h 4340073"/>
              <a:gd name="connsiteX194" fmla="*/ 2022998 w 2684164"/>
              <a:gd name="connsiteY194" fmla="*/ 3716179 h 4340073"/>
              <a:gd name="connsiteX195" fmla="*/ 1987438 w 2684164"/>
              <a:gd name="connsiteY195" fmla="*/ 3676174 h 4340073"/>
              <a:gd name="connsiteX196" fmla="*/ 2018553 w 2684164"/>
              <a:gd name="connsiteY196" fmla="*/ 3656489 h 4340073"/>
              <a:gd name="connsiteX197" fmla="*/ 1975373 w 2684164"/>
              <a:gd name="connsiteY197" fmla="*/ 3626644 h 4340073"/>
              <a:gd name="connsiteX198" fmla="*/ 2017918 w 2684164"/>
              <a:gd name="connsiteY198" fmla="*/ 3603149 h 4340073"/>
              <a:gd name="connsiteX199" fmla="*/ 2009663 w 2684164"/>
              <a:gd name="connsiteY199" fmla="*/ 3546634 h 4340073"/>
              <a:gd name="connsiteX200" fmla="*/ 2029348 w 2684164"/>
              <a:gd name="connsiteY200" fmla="*/ 3509804 h 4340073"/>
              <a:gd name="connsiteX201" fmla="*/ 2064273 w 2684164"/>
              <a:gd name="connsiteY201" fmla="*/ 3478054 h 4340073"/>
              <a:gd name="connsiteX202" fmla="*/ 2089673 w 2684164"/>
              <a:gd name="connsiteY202" fmla="*/ 3500279 h 4340073"/>
              <a:gd name="connsiteX203" fmla="*/ 2115073 w 2684164"/>
              <a:gd name="connsiteY203" fmla="*/ 3493929 h 4340073"/>
              <a:gd name="connsiteX204" fmla="*/ 2125868 w 2684164"/>
              <a:gd name="connsiteY204" fmla="*/ 3453289 h 4340073"/>
              <a:gd name="connsiteX205" fmla="*/ 2162698 w 2684164"/>
              <a:gd name="connsiteY205" fmla="*/ 3439954 h 4340073"/>
              <a:gd name="connsiteX206" fmla="*/ 2231278 w 2684164"/>
              <a:gd name="connsiteY206" fmla="*/ 3348514 h 4340073"/>
              <a:gd name="connsiteX207" fmla="*/ 2238898 w 2684164"/>
              <a:gd name="connsiteY207" fmla="*/ 3318034 h 4340073"/>
              <a:gd name="connsiteX208" fmla="*/ 2261758 w 2684164"/>
              <a:gd name="connsiteY208" fmla="*/ 3257074 h 4340073"/>
              <a:gd name="connsiteX209" fmla="*/ 2269378 w 2684164"/>
              <a:gd name="connsiteY209" fmla="*/ 3211354 h 4340073"/>
              <a:gd name="connsiteX210" fmla="*/ 2292238 w 2684164"/>
              <a:gd name="connsiteY210" fmla="*/ 3165634 h 4340073"/>
              <a:gd name="connsiteX211" fmla="*/ 2307478 w 2684164"/>
              <a:gd name="connsiteY211" fmla="*/ 3127534 h 4340073"/>
              <a:gd name="connsiteX212" fmla="*/ 2345578 w 2684164"/>
              <a:gd name="connsiteY212" fmla="*/ 3112294 h 4340073"/>
              <a:gd name="connsiteX213" fmla="*/ 2368438 w 2684164"/>
              <a:gd name="connsiteY213" fmla="*/ 3097054 h 4340073"/>
              <a:gd name="connsiteX214" fmla="*/ 2487977 w 2684164"/>
              <a:gd name="connsiteY214" fmla="*/ 3067050 h 4340073"/>
              <a:gd name="connsiteX215" fmla="*/ 2586085 w 2684164"/>
              <a:gd name="connsiteY215" fmla="*/ 3063717 h 4340073"/>
              <a:gd name="connsiteX216" fmla="*/ 2678476 w 2684164"/>
              <a:gd name="connsiteY216" fmla="*/ 3054668 h 4340073"/>
              <a:gd name="connsiteX0" fmla="*/ 2678476 w 2684164"/>
              <a:gd name="connsiteY0" fmla="*/ 3054668 h 4340073"/>
              <a:gd name="connsiteX1" fmla="*/ 2673238 w 2684164"/>
              <a:gd name="connsiteY1" fmla="*/ 3028474 h 4340073"/>
              <a:gd name="connsiteX2" fmla="*/ 2665618 w 2684164"/>
              <a:gd name="connsiteY2" fmla="*/ 2975134 h 4340073"/>
              <a:gd name="connsiteX3" fmla="*/ 2623708 w 2684164"/>
              <a:gd name="connsiteY3" fmla="*/ 2967038 h 4340073"/>
              <a:gd name="connsiteX4" fmla="*/ 2560367 w 2684164"/>
              <a:gd name="connsiteY4" fmla="*/ 2966561 h 4340073"/>
              <a:gd name="connsiteX5" fmla="*/ 2519410 w 2684164"/>
              <a:gd name="connsiteY5" fmla="*/ 2908936 h 4340073"/>
              <a:gd name="connsiteX6" fmla="*/ 2457021 w 2684164"/>
              <a:gd name="connsiteY6" fmla="*/ 2905601 h 4340073"/>
              <a:gd name="connsiteX7" fmla="*/ 2410349 w 2684164"/>
              <a:gd name="connsiteY7" fmla="*/ 2889885 h 4340073"/>
              <a:gd name="connsiteX8" fmla="*/ 2376058 w 2684164"/>
              <a:gd name="connsiteY8" fmla="*/ 2876074 h 4340073"/>
              <a:gd name="connsiteX9" fmla="*/ 2347960 w 2684164"/>
              <a:gd name="connsiteY9" fmla="*/ 2856071 h 4340073"/>
              <a:gd name="connsiteX10" fmla="*/ 2293190 w 2684164"/>
              <a:gd name="connsiteY10" fmla="*/ 2824163 h 4340073"/>
              <a:gd name="connsiteX11" fmla="*/ 2218895 w 2684164"/>
              <a:gd name="connsiteY11" fmla="*/ 2864167 h 4340073"/>
              <a:gd name="connsiteX12" fmla="*/ 2178414 w 2684164"/>
              <a:gd name="connsiteY12" fmla="*/ 2825116 h 4340073"/>
              <a:gd name="connsiteX13" fmla="*/ 2143172 w 2684164"/>
              <a:gd name="connsiteY13" fmla="*/ 2746058 h 4340073"/>
              <a:gd name="connsiteX14" fmla="*/ 2123646 w 2684164"/>
              <a:gd name="connsiteY14" fmla="*/ 2684621 h 4340073"/>
              <a:gd name="connsiteX15" fmla="*/ 2105549 w 2684164"/>
              <a:gd name="connsiteY15" fmla="*/ 2649379 h 4340073"/>
              <a:gd name="connsiteX16" fmla="*/ 2104119 w 2684164"/>
              <a:gd name="connsiteY16" fmla="*/ 2600801 h 4340073"/>
              <a:gd name="connsiteX17" fmla="*/ 2026490 w 2684164"/>
              <a:gd name="connsiteY17" fmla="*/ 2686051 h 4340073"/>
              <a:gd name="connsiteX18" fmla="*/ 1959340 w 2684164"/>
              <a:gd name="connsiteY18" fmla="*/ 2754154 h 4340073"/>
              <a:gd name="connsiteX19" fmla="*/ 1912191 w 2684164"/>
              <a:gd name="connsiteY19" fmla="*/ 2713196 h 4340073"/>
              <a:gd name="connsiteX20" fmla="*/ 1775507 w 2684164"/>
              <a:gd name="connsiteY20" fmla="*/ 2699862 h 4340073"/>
              <a:gd name="connsiteX21" fmla="*/ 1677399 w 2684164"/>
              <a:gd name="connsiteY21" fmla="*/ 2689860 h 4340073"/>
              <a:gd name="connsiteX22" fmla="*/ 1606915 w 2684164"/>
              <a:gd name="connsiteY22" fmla="*/ 2582229 h 4340073"/>
              <a:gd name="connsiteX23" fmla="*/ 1542145 w 2684164"/>
              <a:gd name="connsiteY23" fmla="*/ 2584133 h 4340073"/>
              <a:gd name="connsiteX24" fmla="*/ 1517379 w 2684164"/>
              <a:gd name="connsiteY24" fmla="*/ 2563654 h 4340073"/>
              <a:gd name="connsiteX25" fmla="*/ 1469278 w 2684164"/>
              <a:gd name="connsiteY25" fmla="*/ 2381726 h 4340073"/>
              <a:gd name="connsiteX26" fmla="*/ 1438798 w 2684164"/>
              <a:gd name="connsiteY26" fmla="*/ 2289334 h 4340073"/>
              <a:gd name="connsiteX27" fmla="*/ 1400698 w 2684164"/>
              <a:gd name="connsiteY27" fmla="*/ 2220754 h 4340073"/>
              <a:gd name="connsiteX28" fmla="*/ 1385458 w 2684164"/>
              <a:gd name="connsiteY28" fmla="*/ 2197894 h 4340073"/>
              <a:gd name="connsiteX29" fmla="*/ 1374981 w 2684164"/>
              <a:gd name="connsiteY29" fmla="*/ 2152651 h 4340073"/>
              <a:gd name="connsiteX30" fmla="*/ 1369742 w 2684164"/>
              <a:gd name="connsiteY30" fmla="*/ 2052162 h 4340073"/>
              <a:gd name="connsiteX31" fmla="*/ 1384030 w 2684164"/>
              <a:gd name="connsiteY31" fmla="*/ 1982630 h 4340073"/>
              <a:gd name="connsiteX32" fmla="*/ 1315926 w 2684164"/>
              <a:gd name="connsiteY32" fmla="*/ 1917859 h 4340073"/>
              <a:gd name="connsiteX33" fmla="*/ 1282588 w 2684164"/>
              <a:gd name="connsiteY33" fmla="*/ 1912621 h 4340073"/>
              <a:gd name="connsiteX34" fmla="*/ 1184957 w 2684164"/>
              <a:gd name="connsiteY34" fmla="*/ 1853089 h 4340073"/>
              <a:gd name="connsiteX35" fmla="*/ 1126856 w 2684164"/>
              <a:gd name="connsiteY35" fmla="*/ 1863567 h 4340073"/>
              <a:gd name="connsiteX36" fmla="*/ 1074467 w 2684164"/>
              <a:gd name="connsiteY36" fmla="*/ 1897379 h 4340073"/>
              <a:gd name="connsiteX37" fmla="*/ 1025413 w 2684164"/>
              <a:gd name="connsiteY37" fmla="*/ 1923098 h 4340073"/>
              <a:gd name="connsiteX38" fmla="*/ 958738 w 2684164"/>
              <a:gd name="connsiteY38" fmla="*/ 1984058 h 4340073"/>
              <a:gd name="connsiteX39" fmla="*/ 909684 w 2684164"/>
              <a:gd name="connsiteY39" fmla="*/ 1941672 h 4340073"/>
              <a:gd name="connsiteX40" fmla="*/ 854917 w 2684164"/>
              <a:gd name="connsiteY40" fmla="*/ 1915002 h 4340073"/>
              <a:gd name="connsiteX41" fmla="*/ 823960 w 2684164"/>
              <a:gd name="connsiteY41" fmla="*/ 1889284 h 4340073"/>
              <a:gd name="connsiteX42" fmla="*/ 800624 w 2684164"/>
              <a:gd name="connsiteY42" fmla="*/ 1846898 h 4340073"/>
              <a:gd name="connsiteX43" fmla="*/ 814912 w 2684164"/>
              <a:gd name="connsiteY43" fmla="*/ 1789748 h 4340073"/>
              <a:gd name="connsiteX44" fmla="*/ 804433 w 2684164"/>
              <a:gd name="connsiteY44" fmla="*/ 1720215 h 4340073"/>
              <a:gd name="connsiteX45" fmla="*/ 783955 w 2684164"/>
              <a:gd name="connsiteY45" fmla="*/ 1625441 h 4340073"/>
              <a:gd name="connsiteX46" fmla="*/ 760141 w 2684164"/>
              <a:gd name="connsiteY46" fmla="*/ 1635919 h 4340073"/>
              <a:gd name="connsiteX47" fmla="*/ 701563 w 2684164"/>
              <a:gd name="connsiteY47" fmla="*/ 1571626 h 4340073"/>
              <a:gd name="connsiteX48" fmla="*/ 730138 w 2684164"/>
              <a:gd name="connsiteY48" fmla="*/ 1519714 h 4340073"/>
              <a:gd name="connsiteX49" fmla="*/ 777763 w 2684164"/>
              <a:gd name="connsiteY49" fmla="*/ 1455420 h 4340073"/>
              <a:gd name="connsiteX50" fmla="*/ 775858 w 2684164"/>
              <a:gd name="connsiteY50" fmla="*/ 1429227 h 4340073"/>
              <a:gd name="connsiteX51" fmla="*/ 818721 w 2684164"/>
              <a:gd name="connsiteY51" fmla="*/ 1375409 h 4340073"/>
              <a:gd name="connsiteX52" fmla="*/ 826818 w 2684164"/>
              <a:gd name="connsiteY52" fmla="*/ 1282542 h 4340073"/>
              <a:gd name="connsiteX53" fmla="*/ 812529 w 2684164"/>
              <a:gd name="connsiteY53" fmla="*/ 1198721 h 4340073"/>
              <a:gd name="connsiteX54" fmla="*/ 780144 w 2684164"/>
              <a:gd name="connsiteY54" fmla="*/ 1151573 h 4340073"/>
              <a:gd name="connsiteX55" fmla="*/ 761571 w 2684164"/>
              <a:gd name="connsiteY55" fmla="*/ 1070134 h 4340073"/>
              <a:gd name="connsiteX56" fmla="*/ 805387 w 2684164"/>
              <a:gd name="connsiteY56" fmla="*/ 1034892 h 4340073"/>
              <a:gd name="connsiteX57" fmla="*/ 808720 w 2684164"/>
              <a:gd name="connsiteY57" fmla="*/ 976789 h 4340073"/>
              <a:gd name="connsiteX58" fmla="*/ 821102 w 2684164"/>
              <a:gd name="connsiteY58" fmla="*/ 901065 h 4340073"/>
              <a:gd name="connsiteX59" fmla="*/ 830151 w 2684164"/>
              <a:gd name="connsiteY59" fmla="*/ 833914 h 4340073"/>
              <a:gd name="connsiteX60" fmla="*/ 844915 w 2684164"/>
              <a:gd name="connsiteY60" fmla="*/ 795814 h 4340073"/>
              <a:gd name="connsiteX61" fmla="*/ 860154 w 2684164"/>
              <a:gd name="connsiteY61" fmla="*/ 762475 h 4340073"/>
              <a:gd name="connsiteX62" fmla="*/ 833961 w 2684164"/>
              <a:gd name="connsiteY62" fmla="*/ 696754 h 4340073"/>
              <a:gd name="connsiteX63" fmla="*/ 818245 w 2684164"/>
              <a:gd name="connsiteY63" fmla="*/ 573405 h 4340073"/>
              <a:gd name="connsiteX64" fmla="*/ 787764 w 2684164"/>
              <a:gd name="connsiteY64" fmla="*/ 536259 h 4340073"/>
              <a:gd name="connsiteX65" fmla="*/ 770143 w 2684164"/>
              <a:gd name="connsiteY65" fmla="*/ 505777 h 4340073"/>
              <a:gd name="connsiteX66" fmla="*/ 747283 w 2684164"/>
              <a:gd name="connsiteY66" fmla="*/ 430054 h 4340073"/>
              <a:gd name="connsiteX67" fmla="*/ 720137 w 2684164"/>
              <a:gd name="connsiteY67" fmla="*/ 349091 h 4340073"/>
              <a:gd name="connsiteX68" fmla="*/ 732519 w 2684164"/>
              <a:gd name="connsiteY68" fmla="*/ 321469 h 4340073"/>
              <a:gd name="connsiteX69" fmla="*/ 729187 w 2684164"/>
              <a:gd name="connsiteY69" fmla="*/ 256223 h 4340073"/>
              <a:gd name="connsiteX70" fmla="*/ 710137 w 2684164"/>
              <a:gd name="connsiteY70" fmla="*/ 241935 h 4340073"/>
              <a:gd name="connsiteX71" fmla="*/ 702040 w 2684164"/>
              <a:gd name="connsiteY71" fmla="*/ 171451 h 4340073"/>
              <a:gd name="connsiteX72" fmla="*/ 668226 w 2684164"/>
              <a:gd name="connsiteY72" fmla="*/ 120015 h 4340073"/>
              <a:gd name="connsiteX73" fmla="*/ 679180 w 2684164"/>
              <a:gd name="connsiteY73" fmla="*/ 70485 h 4340073"/>
              <a:gd name="connsiteX74" fmla="*/ 650127 w 2684164"/>
              <a:gd name="connsiteY74" fmla="*/ 0 h 4340073"/>
              <a:gd name="connsiteX75" fmla="*/ 605837 w 2684164"/>
              <a:gd name="connsiteY75" fmla="*/ 10001 h 4340073"/>
              <a:gd name="connsiteX76" fmla="*/ 535352 w 2684164"/>
              <a:gd name="connsiteY76" fmla="*/ 85249 h 4340073"/>
              <a:gd name="connsiteX77" fmla="*/ 552497 w 2684164"/>
              <a:gd name="connsiteY77" fmla="*/ 158591 h 4340073"/>
              <a:gd name="connsiteX78" fmla="*/ 545831 w 2684164"/>
              <a:gd name="connsiteY78" fmla="*/ 234792 h 4340073"/>
              <a:gd name="connsiteX79" fmla="*/ 498205 w 2684164"/>
              <a:gd name="connsiteY79" fmla="*/ 313373 h 4340073"/>
              <a:gd name="connsiteX80" fmla="*/ 453913 w 2684164"/>
              <a:gd name="connsiteY80" fmla="*/ 408147 h 4340073"/>
              <a:gd name="connsiteX81" fmla="*/ 361044 w 2684164"/>
              <a:gd name="connsiteY81" fmla="*/ 381476 h 4340073"/>
              <a:gd name="connsiteX82" fmla="*/ 293418 w 2684164"/>
              <a:gd name="connsiteY82" fmla="*/ 441960 h 4340073"/>
              <a:gd name="connsiteX83" fmla="*/ 263413 w 2684164"/>
              <a:gd name="connsiteY83" fmla="*/ 513874 h 4340073"/>
              <a:gd name="connsiteX84" fmla="*/ 314848 w 2684164"/>
              <a:gd name="connsiteY84" fmla="*/ 574834 h 4340073"/>
              <a:gd name="connsiteX85" fmla="*/ 228646 w 2684164"/>
              <a:gd name="connsiteY85" fmla="*/ 711995 h 4340073"/>
              <a:gd name="connsiteX86" fmla="*/ 255318 w 2684164"/>
              <a:gd name="connsiteY86" fmla="*/ 758667 h 4340073"/>
              <a:gd name="connsiteX87" fmla="*/ 241029 w 2684164"/>
              <a:gd name="connsiteY87" fmla="*/ 834390 h 4340073"/>
              <a:gd name="connsiteX88" fmla="*/ 295798 w 2684164"/>
              <a:gd name="connsiteY88" fmla="*/ 849630 h 4340073"/>
              <a:gd name="connsiteX89" fmla="*/ 343899 w 2684164"/>
              <a:gd name="connsiteY89" fmla="*/ 872966 h 4340073"/>
              <a:gd name="connsiteX90" fmla="*/ 317230 w 2684164"/>
              <a:gd name="connsiteY90" fmla="*/ 957263 h 4340073"/>
              <a:gd name="connsiteX91" fmla="*/ 314849 w 2684164"/>
              <a:gd name="connsiteY91" fmla="*/ 1051560 h 4340073"/>
              <a:gd name="connsiteX92" fmla="*/ 231506 w 2684164"/>
              <a:gd name="connsiteY92" fmla="*/ 1096803 h 4340073"/>
              <a:gd name="connsiteX93" fmla="*/ 152447 w 2684164"/>
              <a:gd name="connsiteY93" fmla="*/ 1095376 h 4340073"/>
              <a:gd name="connsiteX94" fmla="*/ 159114 w 2684164"/>
              <a:gd name="connsiteY94" fmla="*/ 1245395 h 4340073"/>
              <a:gd name="connsiteX95" fmla="*/ 221503 w 2684164"/>
              <a:gd name="connsiteY95" fmla="*/ 1283494 h 4340073"/>
              <a:gd name="connsiteX96" fmla="*/ 210073 w 2684164"/>
              <a:gd name="connsiteY96" fmla="*/ 1344454 h 4340073"/>
              <a:gd name="connsiteX97" fmla="*/ 292464 w 2684164"/>
              <a:gd name="connsiteY97" fmla="*/ 1416368 h 4340073"/>
              <a:gd name="connsiteX98" fmla="*/ 272938 w 2684164"/>
              <a:gd name="connsiteY98" fmla="*/ 1466374 h 4340073"/>
              <a:gd name="connsiteX99" fmla="*/ 237219 w 2684164"/>
              <a:gd name="connsiteY99" fmla="*/ 1567339 h 4340073"/>
              <a:gd name="connsiteX100" fmla="*/ 212455 w 2684164"/>
              <a:gd name="connsiteY100" fmla="*/ 1594485 h 4340073"/>
              <a:gd name="connsiteX101" fmla="*/ 152923 w 2684164"/>
              <a:gd name="connsiteY101" fmla="*/ 1602105 h 4340073"/>
              <a:gd name="connsiteX102" fmla="*/ 96249 w 2684164"/>
              <a:gd name="connsiteY102" fmla="*/ 1652111 h 4340073"/>
              <a:gd name="connsiteX103" fmla="*/ 35289 w 2684164"/>
              <a:gd name="connsiteY103" fmla="*/ 1684497 h 4340073"/>
              <a:gd name="connsiteX104" fmla="*/ 11001 w 2684164"/>
              <a:gd name="connsiteY104" fmla="*/ 1750219 h 4340073"/>
              <a:gd name="connsiteX105" fmla="*/ 523 w 2684164"/>
              <a:gd name="connsiteY105" fmla="*/ 1875473 h 4340073"/>
              <a:gd name="connsiteX106" fmla="*/ 29098 w 2684164"/>
              <a:gd name="connsiteY106" fmla="*/ 1938814 h 4340073"/>
              <a:gd name="connsiteX107" fmla="*/ 79104 w 2684164"/>
              <a:gd name="connsiteY107" fmla="*/ 1993107 h 4340073"/>
              <a:gd name="connsiteX108" fmla="*/ 166258 w 2684164"/>
              <a:gd name="connsiteY108" fmla="*/ 2037874 h 4340073"/>
              <a:gd name="connsiteX109" fmla="*/ 241505 w 2684164"/>
              <a:gd name="connsiteY109" fmla="*/ 2100263 h 4340073"/>
              <a:gd name="connsiteX110" fmla="*/ 265318 w 2684164"/>
              <a:gd name="connsiteY110" fmla="*/ 2182654 h 4340073"/>
              <a:gd name="connsiteX111" fmla="*/ 318182 w 2684164"/>
              <a:gd name="connsiteY111" fmla="*/ 2265045 h 4340073"/>
              <a:gd name="connsiteX112" fmla="*/ 443436 w 2684164"/>
              <a:gd name="connsiteY112" fmla="*/ 2258854 h 4340073"/>
              <a:gd name="connsiteX113" fmla="*/ 472010 w 2684164"/>
              <a:gd name="connsiteY113" fmla="*/ 2296954 h 4340073"/>
              <a:gd name="connsiteX114" fmla="*/ 510111 w 2684164"/>
              <a:gd name="connsiteY114" fmla="*/ 2330292 h 4340073"/>
              <a:gd name="connsiteX115" fmla="*/ 541067 w 2684164"/>
              <a:gd name="connsiteY115" fmla="*/ 2318385 h 4340073"/>
              <a:gd name="connsiteX116" fmla="*/ 564403 w 2684164"/>
              <a:gd name="connsiteY116" fmla="*/ 2392680 h 4340073"/>
              <a:gd name="connsiteX117" fmla="*/ 543448 w 2684164"/>
              <a:gd name="connsiteY117" fmla="*/ 2461737 h 4340073"/>
              <a:gd name="connsiteX118" fmla="*/ 497728 w 2684164"/>
              <a:gd name="connsiteY118" fmla="*/ 2511267 h 4340073"/>
              <a:gd name="connsiteX119" fmla="*/ 499633 w 2684164"/>
              <a:gd name="connsiteY119" fmla="*/ 2549843 h 4340073"/>
              <a:gd name="connsiteX120" fmla="*/ 491061 w 2684164"/>
              <a:gd name="connsiteY120" fmla="*/ 2611279 h 4340073"/>
              <a:gd name="connsiteX121" fmla="*/ 524398 w 2684164"/>
              <a:gd name="connsiteY121" fmla="*/ 2648902 h 4340073"/>
              <a:gd name="connsiteX122" fmla="*/ 532018 w 2684164"/>
              <a:gd name="connsiteY122" fmla="*/ 2681764 h 4340073"/>
              <a:gd name="connsiteX123" fmla="*/ 564879 w 2684164"/>
              <a:gd name="connsiteY123" fmla="*/ 2642236 h 4340073"/>
              <a:gd name="connsiteX124" fmla="*/ 598217 w 2684164"/>
              <a:gd name="connsiteY124" fmla="*/ 2584610 h 4340073"/>
              <a:gd name="connsiteX125" fmla="*/ 655366 w 2684164"/>
              <a:gd name="connsiteY125" fmla="*/ 2589848 h 4340073"/>
              <a:gd name="connsiteX126" fmla="*/ 717279 w 2684164"/>
              <a:gd name="connsiteY126" fmla="*/ 2680812 h 4340073"/>
              <a:gd name="connsiteX127" fmla="*/ 755855 w 2684164"/>
              <a:gd name="connsiteY127" fmla="*/ 2739390 h 4340073"/>
              <a:gd name="connsiteX128" fmla="*/ 713945 w 2684164"/>
              <a:gd name="connsiteY128" fmla="*/ 2816067 h 4340073"/>
              <a:gd name="connsiteX129" fmla="*/ 642032 w 2684164"/>
              <a:gd name="connsiteY129" fmla="*/ 2851785 h 4340073"/>
              <a:gd name="connsiteX130" fmla="*/ 592978 w 2684164"/>
              <a:gd name="connsiteY130" fmla="*/ 2914174 h 4340073"/>
              <a:gd name="connsiteX131" fmla="*/ 526779 w 2684164"/>
              <a:gd name="connsiteY131" fmla="*/ 2938462 h 4340073"/>
              <a:gd name="connsiteX132" fmla="*/ 497252 w 2684164"/>
              <a:gd name="connsiteY132" fmla="*/ 2980373 h 4340073"/>
              <a:gd name="connsiteX133" fmla="*/ 527732 w 2684164"/>
              <a:gd name="connsiteY133" fmla="*/ 3081814 h 4340073"/>
              <a:gd name="connsiteX134" fmla="*/ 533923 w 2684164"/>
              <a:gd name="connsiteY134" fmla="*/ 3220403 h 4340073"/>
              <a:gd name="connsiteX135" fmla="*/ 588692 w 2684164"/>
              <a:gd name="connsiteY135" fmla="*/ 3276601 h 4340073"/>
              <a:gd name="connsiteX136" fmla="*/ 614886 w 2684164"/>
              <a:gd name="connsiteY136" fmla="*/ 3342323 h 4340073"/>
              <a:gd name="connsiteX137" fmla="*/ 586311 w 2684164"/>
              <a:gd name="connsiteY137" fmla="*/ 3392329 h 4340073"/>
              <a:gd name="connsiteX138" fmla="*/ 586310 w 2684164"/>
              <a:gd name="connsiteY138" fmla="*/ 3450432 h 4340073"/>
              <a:gd name="connsiteX139" fmla="*/ 562498 w 2684164"/>
              <a:gd name="connsiteY139" fmla="*/ 3493294 h 4340073"/>
              <a:gd name="connsiteX140" fmla="*/ 546781 w 2684164"/>
              <a:gd name="connsiteY140" fmla="*/ 3561398 h 4340073"/>
              <a:gd name="connsiteX141" fmla="*/ 538686 w 2684164"/>
              <a:gd name="connsiteY141" fmla="*/ 3611404 h 4340073"/>
              <a:gd name="connsiteX142" fmla="*/ 519635 w 2684164"/>
              <a:gd name="connsiteY142" fmla="*/ 3654266 h 4340073"/>
              <a:gd name="connsiteX143" fmla="*/ 547258 w 2684164"/>
              <a:gd name="connsiteY143" fmla="*/ 3685223 h 4340073"/>
              <a:gd name="connsiteX144" fmla="*/ 600598 w 2684164"/>
              <a:gd name="connsiteY144" fmla="*/ 3699034 h 4340073"/>
              <a:gd name="connsiteX145" fmla="*/ 659653 w 2684164"/>
              <a:gd name="connsiteY145" fmla="*/ 3678556 h 4340073"/>
              <a:gd name="connsiteX146" fmla="*/ 661558 w 2684164"/>
              <a:gd name="connsiteY146" fmla="*/ 3725703 h 4340073"/>
              <a:gd name="connsiteX147" fmla="*/ 717279 w 2684164"/>
              <a:gd name="connsiteY147" fmla="*/ 3725704 h 4340073"/>
              <a:gd name="connsiteX148" fmla="*/ 781573 w 2684164"/>
              <a:gd name="connsiteY148" fmla="*/ 3743801 h 4340073"/>
              <a:gd name="connsiteX149" fmla="*/ 807767 w 2684164"/>
              <a:gd name="connsiteY149" fmla="*/ 3792379 h 4340073"/>
              <a:gd name="connsiteX150" fmla="*/ 844438 w 2684164"/>
              <a:gd name="connsiteY150" fmla="*/ 3798094 h 4340073"/>
              <a:gd name="connsiteX151" fmla="*/ 872061 w 2684164"/>
              <a:gd name="connsiteY151" fmla="*/ 3815716 h 4340073"/>
              <a:gd name="connsiteX152" fmla="*/ 890158 w 2684164"/>
              <a:gd name="connsiteY152" fmla="*/ 3836194 h 4340073"/>
              <a:gd name="connsiteX153" fmla="*/ 897778 w 2684164"/>
              <a:gd name="connsiteY153" fmla="*/ 3866674 h 4340073"/>
              <a:gd name="connsiteX154" fmla="*/ 913018 w 2684164"/>
              <a:gd name="connsiteY154" fmla="*/ 3889534 h 4340073"/>
              <a:gd name="connsiteX155" fmla="*/ 957309 w 2684164"/>
              <a:gd name="connsiteY155" fmla="*/ 3922872 h 4340073"/>
              <a:gd name="connsiteX156" fmla="*/ 989218 w 2684164"/>
              <a:gd name="connsiteY156" fmla="*/ 3973354 h 4340073"/>
              <a:gd name="connsiteX157" fmla="*/ 1004458 w 2684164"/>
              <a:gd name="connsiteY157" fmla="*/ 3996214 h 4340073"/>
              <a:gd name="connsiteX158" fmla="*/ 1027318 w 2684164"/>
              <a:gd name="connsiteY158" fmla="*/ 4034314 h 4340073"/>
              <a:gd name="connsiteX159" fmla="*/ 1060179 w 2684164"/>
              <a:gd name="connsiteY159" fmla="*/ 4120039 h 4340073"/>
              <a:gd name="connsiteX160" fmla="*/ 1136856 w 2684164"/>
              <a:gd name="connsiteY160" fmla="*/ 4154329 h 4340073"/>
              <a:gd name="connsiteX161" fmla="*/ 1166383 w 2684164"/>
              <a:gd name="connsiteY161" fmla="*/ 4216241 h 4340073"/>
              <a:gd name="connsiteX162" fmla="*/ 1203054 w 2684164"/>
              <a:gd name="connsiteY162" fmla="*/ 4211479 h 4340073"/>
              <a:gd name="connsiteX163" fmla="*/ 1246393 w 2684164"/>
              <a:gd name="connsiteY163" fmla="*/ 4259581 h 4340073"/>
              <a:gd name="connsiteX164" fmla="*/ 1309258 w 2684164"/>
              <a:gd name="connsiteY164" fmla="*/ 4340067 h 4340073"/>
              <a:gd name="connsiteX165" fmla="*/ 1337833 w 2684164"/>
              <a:gd name="connsiteY165" fmla="*/ 4288631 h 4340073"/>
              <a:gd name="connsiteX166" fmla="*/ 1334023 w 2684164"/>
              <a:gd name="connsiteY166" fmla="*/ 4254342 h 4340073"/>
              <a:gd name="connsiteX167" fmla="*/ 1405938 w 2684164"/>
              <a:gd name="connsiteY167" fmla="*/ 4201002 h 4340073"/>
              <a:gd name="connsiteX168" fmla="*/ 1407842 w 2684164"/>
              <a:gd name="connsiteY168" fmla="*/ 4185285 h 4340073"/>
              <a:gd name="connsiteX169" fmla="*/ 1426098 w 2684164"/>
              <a:gd name="connsiteY169" fmla="*/ 4198779 h 4340073"/>
              <a:gd name="connsiteX170" fmla="*/ 1480708 w 2684164"/>
              <a:gd name="connsiteY170" fmla="*/ 4174014 h 4340073"/>
              <a:gd name="connsiteX171" fmla="*/ 1545478 w 2684164"/>
              <a:gd name="connsiteY171" fmla="*/ 4156234 h 4340073"/>
              <a:gd name="connsiteX172" fmla="*/ 1582308 w 2684164"/>
              <a:gd name="connsiteY172" fmla="*/ 4113689 h 4340073"/>
              <a:gd name="connsiteX173" fmla="*/ 1617868 w 2684164"/>
              <a:gd name="connsiteY173" fmla="*/ 4078129 h 4340073"/>
              <a:gd name="connsiteX174" fmla="*/ 1695973 w 2684164"/>
              <a:gd name="connsiteY174" fmla="*/ 4055904 h 4340073"/>
              <a:gd name="connsiteX175" fmla="*/ 1781698 w 2684164"/>
              <a:gd name="connsiteY175" fmla="*/ 4020344 h 4340073"/>
              <a:gd name="connsiteX176" fmla="*/ 1895998 w 2684164"/>
              <a:gd name="connsiteY176" fmla="*/ 3973354 h 4340073"/>
              <a:gd name="connsiteX177" fmla="*/ 1979818 w 2684164"/>
              <a:gd name="connsiteY177" fmla="*/ 3925729 h 4340073"/>
              <a:gd name="connsiteX178" fmla="*/ 2071258 w 2684164"/>
              <a:gd name="connsiteY178" fmla="*/ 3869214 h 4340073"/>
              <a:gd name="connsiteX179" fmla="*/ 2145553 w 2684164"/>
              <a:gd name="connsiteY179" fmla="*/ 3781584 h 4340073"/>
              <a:gd name="connsiteX180" fmla="*/ 2172223 w 2684164"/>
              <a:gd name="connsiteY180" fmla="*/ 3703479 h 4340073"/>
              <a:gd name="connsiteX181" fmla="*/ 2183653 w 2684164"/>
              <a:gd name="connsiteY181" fmla="*/ 3649504 h 4340073"/>
              <a:gd name="connsiteX182" fmla="*/ 2109993 w 2684164"/>
              <a:gd name="connsiteY182" fmla="*/ 3613309 h 4340073"/>
              <a:gd name="connsiteX183" fmla="*/ 2132853 w 2684164"/>
              <a:gd name="connsiteY183" fmla="*/ 3659029 h 4340073"/>
              <a:gd name="connsiteX184" fmla="*/ 2115073 w 2684164"/>
              <a:gd name="connsiteY184" fmla="*/ 3690779 h 4340073"/>
              <a:gd name="connsiteX185" fmla="*/ 2096023 w 2684164"/>
              <a:gd name="connsiteY185" fmla="*/ 3649504 h 4340073"/>
              <a:gd name="connsiteX186" fmla="*/ 2038873 w 2684164"/>
              <a:gd name="connsiteY186" fmla="*/ 3659029 h 4340073"/>
              <a:gd name="connsiteX187" fmla="*/ 2045858 w 2684164"/>
              <a:gd name="connsiteY187" fmla="*/ 3693954 h 4340073"/>
              <a:gd name="connsiteX188" fmla="*/ 2048398 w 2684164"/>
              <a:gd name="connsiteY188" fmla="*/ 3725704 h 4340073"/>
              <a:gd name="connsiteX189" fmla="*/ 2086498 w 2684164"/>
              <a:gd name="connsiteY189" fmla="*/ 3762534 h 4340073"/>
              <a:gd name="connsiteX190" fmla="*/ 2078878 w 2684164"/>
              <a:gd name="connsiteY190" fmla="*/ 3820954 h 4340073"/>
              <a:gd name="connsiteX191" fmla="*/ 2028078 w 2684164"/>
              <a:gd name="connsiteY191" fmla="*/ 3803809 h 4340073"/>
              <a:gd name="connsiteX192" fmla="*/ 2042048 w 2684164"/>
              <a:gd name="connsiteY192" fmla="*/ 3792379 h 4340073"/>
              <a:gd name="connsiteX193" fmla="*/ 2022998 w 2684164"/>
              <a:gd name="connsiteY193" fmla="*/ 3760629 h 4340073"/>
              <a:gd name="connsiteX194" fmla="*/ 2022998 w 2684164"/>
              <a:gd name="connsiteY194" fmla="*/ 3716179 h 4340073"/>
              <a:gd name="connsiteX195" fmla="*/ 1987438 w 2684164"/>
              <a:gd name="connsiteY195" fmla="*/ 3676174 h 4340073"/>
              <a:gd name="connsiteX196" fmla="*/ 2018553 w 2684164"/>
              <a:gd name="connsiteY196" fmla="*/ 3656489 h 4340073"/>
              <a:gd name="connsiteX197" fmla="*/ 1975373 w 2684164"/>
              <a:gd name="connsiteY197" fmla="*/ 3626644 h 4340073"/>
              <a:gd name="connsiteX198" fmla="*/ 2017918 w 2684164"/>
              <a:gd name="connsiteY198" fmla="*/ 3603149 h 4340073"/>
              <a:gd name="connsiteX199" fmla="*/ 2009663 w 2684164"/>
              <a:gd name="connsiteY199" fmla="*/ 3546634 h 4340073"/>
              <a:gd name="connsiteX200" fmla="*/ 2038873 w 2684164"/>
              <a:gd name="connsiteY200" fmla="*/ 3532029 h 4340073"/>
              <a:gd name="connsiteX201" fmla="*/ 2064273 w 2684164"/>
              <a:gd name="connsiteY201" fmla="*/ 3478054 h 4340073"/>
              <a:gd name="connsiteX202" fmla="*/ 2089673 w 2684164"/>
              <a:gd name="connsiteY202" fmla="*/ 3500279 h 4340073"/>
              <a:gd name="connsiteX203" fmla="*/ 2115073 w 2684164"/>
              <a:gd name="connsiteY203" fmla="*/ 3493929 h 4340073"/>
              <a:gd name="connsiteX204" fmla="*/ 2125868 w 2684164"/>
              <a:gd name="connsiteY204" fmla="*/ 3453289 h 4340073"/>
              <a:gd name="connsiteX205" fmla="*/ 2162698 w 2684164"/>
              <a:gd name="connsiteY205" fmla="*/ 3439954 h 4340073"/>
              <a:gd name="connsiteX206" fmla="*/ 2231278 w 2684164"/>
              <a:gd name="connsiteY206" fmla="*/ 3348514 h 4340073"/>
              <a:gd name="connsiteX207" fmla="*/ 2238898 w 2684164"/>
              <a:gd name="connsiteY207" fmla="*/ 3318034 h 4340073"/>
              <a:gd name="connsiteX208" fmla="*/ 2261758 w 2684164"/>
              <a:gd name="connsiteY208" fmla="*/ 3257074 h 4340073"/>
              <a:gd name="connsiteX209" fmla="*/ 2269378 w 2684164"/>
              <a:gd name="connsiteY209" fmla="*/ 3211354 h 4340073"/>
              <a:gd name="connsiteX210" fmla="*/ 2292238 w 2684164"/>
              <a:gd name="connsiteY210" fmla="*/ 3165634 h 4340073"/>
              <a:gd name="connsiteX211" fmla="*/ 2307478 w 2684164"/>
              <a:gd name="connsiteY211" fmla="*/ 3127534 h 4340073"/>
              <a:gd name="connsiteX212" fmla="*/ 2345578 w 2684164"/>
              <a:gd name="connsiteY212" fmla="*/ 3112294 h 4340073"/>
              <a:gd name="connsiteX213" fmla="*/ 2368438 w 2684164"/>
              <a:gd name="connsiteY213" fmla="*/ 3097054 h 4340073"/>
              <a:gd name="connsiteX214" fmla="*/ 2487977 w 2684164"/>
              <a:gd name="connsiteY214" fmla="*/ 3067050 h 4340073"/>
              <a:gd name="connsiteX215" fmla="*/ 2586085 w 2684164"/>
              <a:gd name="connsiteY215" fmla="*/ 3063717 h 4340073"/>
              <a:gd name="connsiteX216" fmla="*/ 2678476 w 2684164"/>
              <a:gd name="connsiteY216" fmla="*/ 3054668 h 4340073"/>
              <a:gd name="connsiteX0" fmla="*/ 2678476 w 2684164"/>
              <a:gd name="connsiteY0" fmla="*/ 3054668 h 4340073"/>
              <a:gd name="connsiteX1" fmla="*/ 2673238 w 2684164"/>
              <a:gd name="connsiteY1" fmla="*/ 3028474 h 4340073"/>
              <a:gd name="connsiteX2" fmla="*/ 2665618 w 2684164"/>
              <a:gd name="connsiteY2" fmla="*/ 2975134 h 4340073"/>
              <a:gd name="connsiteX3" fmla="*/ 2623708 w 2684164"/>
              <a:gd name="connsiteY3" fmla="*/ 2967038 h 4340073"/>
              <a:gd name="connsiteX4" fmla="*/ 2560367 w 2684164"/>
              <a:gd name="connsiteY4" fmla="*/ 2966561 h 4340073"/>
              <a:gd name="connsiteX5" fmla="*/ 2519410 w 2684164"/>
              <a:gd name="connsiteY5" fmla="*/ 2908936 h 4340073"/>
              <a:gd name="connsiteX6" fmla="*/ 2457021 w 2684164"/>
              <a:gd name="connsiteY6" fmla="*/ 2905601 h 4340073"/>
              <a:gd name="connsiteX7" fmla="*/ 2410349 w 2684164"/>
              <a:gd name="connsiteY7" fmla="*/ 2889885 h 4340073"/>
              <a:gd name="connsiteX8" fmla="*/ 2376058 w 2684164"/>
              <a:gd name="connsiteY8" fmla="*/ 2876074 h 4340073"/>
              <a:gd name="connsiteX9" fmla="*/ 2347960 w 2684164"/>
              <a:gd name="connsiteY9" fmla="*/ 2856071 h 4340073"/>
              <a:gd name="connsiteX10" fmla="*/ 2293190 w 2684164"/>
              <a:gd name="connsiteY10" fmla="*/ 2824163 h 4340073"/>
              <a:gd name="connsiteX11" fmla="*/ 2218895 w 2684164"/>
              <a:gd name="connsiteY11" fmla="*/ 2864167 h 4340073"/>
              <a:gd name="connsiteX12" fmla="*/ 2178414 w 2684164"/>
              <a:gd name="connsiteY12" fmla="*/ 2825116 h 4340073"/>
              <a:gd name="connsiteX13" fmla="*/ 2143172 w 2684164"/>
              <a:gd name="connsiteY13" fmla="*/ 2746058 h 4340073"/>
              <a:gd name="connsiteX14" fmla="*/ 2123646 w 2684164"/>
              <a:gd name="connsiteY14" fmla="*/ 2684621 h 4340073"/>
              <a:gd name="connsiteX15" fmla="*/ 2105549 w 2684164"/>
              <a:gd name="connsiteY15" fmla="*/ 2649379 h 4340073"/>
              <a:gd name="connsiteX16" fmla="*/ 2104119 w 2684164"/>
              <a:gd name="connsiteY16" fmla="*/ 2600801 h 4340073"/>
              <a:gd name="connsiteX17" fmla="*/ 2026490 w 2684164"/>
              <a:gd name="connsiteY17" fmla="*/ 2686051 h 4340073"/>
              <a:gd name="connsiteX18" fmla="*/ 1959340 w 2684164"/>
              <a:gd name="connsiteY18" fmla="*/ 2754154 h 4340073"/>
              <a:gd name="connsiteX19" fmla="*/ 1912191 w 2684164"/>
              <a:gd name="connsiteY19" fmla="*/ 2713196 h 4340073"/>
              <a:gd name="connsiteX20" fmla="*/ 1775507 w 2684164"/>
              <a:gd name="connsiteY20" fmla="*/ 2699862 h 4340073"/>
              <a:gd name="connsiteX21" fmla="*/ 1677399 w 2684164"/>
              <a:gd name="connsiteY21" fmla="*/ 2689860 h 4340073"/>
              <a:gd name="connsiteX22" fmla="*/ 1606915 w 2684164"/>
              <a:gd name="connsiteY22" fmla="*/ 2582229 h 4340073"/>
              <a:gd name="connsiteX23" fmla="*/ 1542145 w 2684164"/>
              <a:gd name="connsiteY23" fmla="*/ 2584133 h 4340073"/>
              <a:gd name="connsiteX24" fmla="*/ 1517379 w 2684164"/>
              <a:gd name="connsiteY24" fmla="*/ 2563654 h 4340073"/>
              <a:gd name="connsiteX25" fmla="*/ 1469278 w 2684164"/>
              <a:gd name="connsiteY25" fmla="*/ 2381726 h 4340073"/>
              <a:gd name="connsiteX26" fmla="*/ 1438798 w 2684164"/>
              <a:gd name="connsiteY26" fmla="*/ 2289334 h 4340073"/>
              <a:gd name="connsiteX27" fmla="*/ 1400698 w 2684164"/>
              <a:gd name="connsiteY27" fmla="*/ 2220754 h 4340073"/>
              <a:gd name="connsiteX28" fmla="*/ 1385458 w 2684164"/>
              <a:gd name="connsiteY28" fmla="*/ 2197894 h 4340073"/>
              <a:gd name="connsiteX29" fmla="*/ 1374981 w 2684164"/>
              <a:gd name="connsiteY29" fmla="*/ 2152651 h 4340073"/>
              <a:gd name="connsiteX30" fmla="*/ 1369742 w 2684164"/>
              <a:gd name="connsiteY30" fmla="*/ 2052162 h 4340073"/>
              <a:gd name="connsiteX31" fmla="*/ 1384030 w 2684164"/>
              <a:gd name="connsiteY31" fmla="*/ 1982630 h 4340073"/>
              <a:gd name="connsiteX32" fmla="*/ 1315926 w 2684164"/>
              <a:gd name="connsiteY32" fmla="*/ 1917859 h 4340073"/>
              <a:gd name="connsiteX33" fmla="*/ 1282588 w 2684164"/>
              <a:gd name="connsiteY33" fmla="*/ 1912621 h 4340073"/>
              <a:gd name="connsiteX34" fmla="*/ 1184957 w 2684164"/>
              <a:gd name="connsiteY34" fmla="*/ 1853089 h 4340073"/>
              <a:gd name="connsiteX35" fmla="*/ 1126856 w 2684164"/>
              <a:gd name="connsiteY35" fmla="*/ 1863567 h 4340073"/>
              <a:gd name="connsiteX36" fmla="*/ 1074467 w 2684164"/>
              <a:gd name="connsiteY36" fmla="*/ 1897379 h 4340073"/>
              <a:gd name="connsiteX37" fmla="*/ 1025413 w 2684164"/>
              <a:gd name="connsiteY37" fmla="*/ 1923098 h 4340073"/>
              <a:gd name="connsiteX38" fmla="*/ 958738 w 2684164"/>
              <a:gd name="connsiteY38" fmla="*/ 1984058 h 4340073"/>
              <a:gd name="connsiteX39" fmla="*/ 909684 w 2684164"/>
              <a:gd name="connsiteY39" fmla="*/ 1941672 h 4340073"/>
              <a:gd name="connsiteX40" fmla="*/ 854917 w 2684164"/>
              <a:gd name="connsiteY40" fmla="*/ 1915002 h 4340073"/>
              <a:gd name="connsiteX41" fmla="*/ 823960 w 2684164"/>
              <a:gd name="connsiteY41" fmla="*/ 1889284 h 4340073"/>
              <a:gd name="connsiteX42" fmla="*/ 800624 w 2684164"/>
              <a:gd name="connsiteY42" fmla="*/ 1846898 h 4340073"/>
              <a:gd name="connsiteX43" fmla="*/ 814912 w 2684164"/>
              <a:gd name="connsiteY43" fmla="*/ 1789748 h 4340073"/>
              <a:gd name="connsiteX44" fmla="*/ 804433 w 2684164"/>
              <a:gd name="connsiteY44" fmla="*/ 1720215 h 4340073"/>
              <a:gd name="connsiteX45" fmla="*/ 783955 w 2684164"/>
              <a:gd name="connsiteY45" fmla="*/ 1625441 h 4340073"/>
              <a:gd name="connsiteX46" fmla="*/ 760141 w 2684164"/>
              <a:gd name="connsiteY46" fmla="*/ 1635919 h 4340073"/>
              <a:gd name="connsiteX47" fmla="*/ 701563 w 2684164"/>
              <a:gd name="connsiteY47" fmla="*/ 1571626 h 4340073"/>
              <a:gd name="connsiteX48" fmla="*/ 730138 w 2684164"/>
              <a:gd name="connsiteY48" fmla="*/ 1519714 h 4340073"/>
              <a:gd name="connsiteX49" fmla="*/ 777763 w 2684164"/>
              <a:gd name="connsiteY49" fmla="*/ 1455420 h 4340073"/>
              <a:gd name="connsiteX50" fmla="*/ 775858 w 2684164"/>
              <a:gd name="connsiteY50" fmla="*/ 1429227 h 4340073"/>
              <a:gd name="connsiteX51" fmla="*/ 818721 w 2684164"/>
              <a:gd name="connsiteY51" fmla="*/ 1375409 h 4340073"/>
              <a:gd name="connsiteX52" fmla="*/ 826818 w 2684164"/>
              <a:gd name="connsiteY52" fmla="*/ 1282542 h 4340073"/>
              <a:gd name="connsiteX53" fmla="*/ 812529 w 2684164"/>
              <a:gd name="connsiteY53" fmla="*/ 1198721 h 4340073"/>
              <a:gd name="connsiteX54" fmla="*/ 780144 w 2684164"/>
              <a:gd name="connsiteY54" fmla="*/ 1151573 h 4340073"/>
              <a:gd name="connsiteX55" fmla="*/ 761571 w 2684164"/>
              <a:gd name="connsiteY55" fmla="*/ 1070134 h 4340073"/>
              <a:gd name="connsiteX56" fmla="*/ 805387 w 2684164"/>
              <a:gd name="connsiteY56" fmla="*/ 1034892 h 4340073"/>
              <a:gd name="connsiteX57" fmla="*/ 808720 w 2684164"/>
              <a:gd name="connsiteY57" fmla="*/ 976789 h 4340073"/>
              <a:gd name="connsiteX58" fmla="*/ 821102 w 2684164"/>
              <a:gd name="connsiteY58" fmla="*/ 901065 h 4340073"/>
              <a:gd name="connsiteX59" fmla="*/ 830151 w 2684164"/>
              <a:gd name="connsiteY59" fmla="*/ 833914 h 4340073"/>
              <a:gd name="connsiteX60" fmla="*/ 844915 w 2684164"/>
              <a:gd name="connsiteY60" fmla="*/ 795814 h 4340073"/>
              <a:gd name="connsiteX61" fmla="*/ 860154 w 2684164"/>
              <a:gd name="connsiteY61" fmla="*/ 762475 h 4340073"/>
              <a:gd name="connsiteX62" fmla="*/ 833961 w 2684164"/>
              <a:gd name="connsiteY62" fmla="*/ 696754 h 4340073"/>
              <a:gd name="connsiteX63" fmla="*/ 818245 w 2684164"/>
              <a:gd name="connsiteY63" fmla="*/ 573405 h 4340073"/>
              <a:gd name="connsiteX64" fmla="*/ 787764 w 2684164"/>
              <a:gd name="connsiteY64" fmla="*/ 536259 h 4340073"/>
              <a:gd name="connsiteX65" fmla="*/ 770143 w 2684164"/>
              <a:gd name="connsiteY65" fmla="*/ 505777 h 4340073"/>
              <a:gd name="connsiteX66" fmla="*/ 747283 w 2684164"/>
              <a:gd name="connsiteY66" fmla="*/ 430054 h 4340073"/>
              <a:gd name="connsiteX67" fmla="*/ 720137 w 2684164"/>
              <a:gd name="connsiteY67" fmla="*/ 349091 h 4340073"/>
              <a:gd name="connsiteX68" fmla="*/ 732519 w 2684164"/>
              <a:gd name="connsiteY68" fmla="*/ 321469 h 4340073"/>
              <a:gd name="connsiteX69" fmla="*/ 729187 w 2684164"/>
              <a:gd name="connsiteY69" fmla="*/ 256223 h 4340073"/>
              <a:gd name="connsiteX70" fmla="*/ 710137 w 2684164"/>
              <a:gd name="connsiteY70" fmla="*/ 241935 h 4340073"/>
              <a:gd name="connsiteX71" fmla="*/ 702040 w 2684164"/>
              <a:gd name="connsiteY71" fmla="*/ 171451 h 4340073"/>
              <a:gd name="connsiteX72" fmla="*/ 668226 w 2684164"/>
              <a:gd name="connsiteY72" fmla="*/ 120015 h 4340073"/>
              <a:gd name="connsiteX73" fmla="*/ 679180 w 2684164"/>
              <a:gd name="connsiteY73" fmla="*/ 70485 h 4340073"/>
              <a:gd name="connsiteX74" fmla="*/ 650127 w 2684164"/>
              <a:gd name="connsiteY74" fmla="*/ 0 h 4340073"/>
              <a:gd name="connsiteX75" fmla="*/ 605837 w 2684164"/>
              <a:gd name="connsiteY75" fmla="*/ 10001 h 4340073"/>
              <a:gd name="connsiteX76" fmla="*/ 535352 w 2684164"/>
              <a:gd name="connsiteY76" fmla="*/ 85249 h 4340073"/>
              <a:gd name="connsiteX77" fmla="*/ 552497 w 2684164"/>
              <a:gd name="connsiteY77" fmla="*/ 158591 h 4340073"/>
              <a:gd name="connsiteX78" fmla="*/ 545831 w 2684164"/>
              <a:gd name="connsiteY78" fmla="*/ 234792 h 4340073"/>
              <a:gd name="connsiteX79" fmla="*/ 498205 w 2684164"/>
              <a:gd name="connsiteY79" fmla="*/ 313373 h 4340073"/>
              <a:gd name="connsiteX80" fmla="*/ 453913 w 2684164"/>
              <a:gd name="connsiteY80" fmla="*/ 408147 h 4340073"/>
              <a:gd name="connsiteX81" fmla="*/ 361044 w 2684164"/>
              <a:gd name="connsiteY81" fmla="*/ 381476 h 4340073"/>
              <a:gd name="connsiteX82" fmla="*/ 293418 w 2684164"/>
              <a:gd name="connsiteY82" fmla="*/ 441960 h 4340073"/>
              <a:gd name="connsiteX83" fmla="*/ 263413 w 2684164"/>
              <a:gd name="connsiteY83" fmla="*/ 513874 h 4340073"/>
              <a:gd name="connsiteX84" fmla="*/ 314848 w 2684164"/>
              <a:gd name="connsiteY84" fmla="*/ 574834 h 4340073"/>
              <a:gd name="connsiteX85" fmla="*/ 228646 w 2684164"/>
              <a:gd name="connsiteY85" fmla="*/ 711995 h 4340073"/>
              <a:gd name="connsiteX86" fmla="*/ 255318 w 2684164"/>
              <a:gd name="connsiteY86" fmla="*/ 758667 h 4340073"/>
              <a:gd name="connsiteX87" fmla="*/ 241029 w 2684164"/>
              <a:gd name="connsiteY87" fmla="*/ 834390 h 4340073"/>
              <a:gd name="connsiteX88" fmla="*/ 295798 w 2684164"/>
              <a:gd name="connsiteY88" fmla="*/ 849630 h 4340073"/>
              <a:gd name="connsiteX89" fmla="*/ 343899 w 2684164"/>
              <a:gd name="connsiteY89" fmla="*/ 872966 h 4340073"/>
              <a:gd name="connsiteX90" fmla="*/ 317230 w 2684164"/>
              <a:gd name="connsiteY90" fmla="*/ 957263 h 4340073"/>
              <a:gd name="connsiteX91" fmla="*/ 314849 w 2684164"/>
              <a:gd name="connsiteY91" fmla="*/ 1051560 h 4340073"/>
              <a:gd name="connsiteX92" fmla="*/ 231506 w 2684164"/>
              <a:gd name="connsiteY92" fmla="*/ 1096803 h 4340073"/>
              <a:gd name="connsiteX93" fmla="*/ 152447 w 2684164"/>
              <a:gd name="connsiteY93" fmla="*/ 1095376 h 4340073"/>
              <a:gd name="connsiteX94" fmla="*/ 159114 w 2684164"/>
              <a:gd name="connsiteY94" fmla="*/ 1245395 h 4340073"/>
              <a:gd name="connsiteX95" fmla="*/ 221503 w 2684164"/>
              <a:gd name="connsiteY95" fmla="*/ 1283494 h 4340073"/>
              <a:gd name="connsiteX96" fmla="*/ 210073 w 2684164"/>
              <a:gd name="connsiteY96" fmla="*/ 1344454 h 4340073"/>
              <a:gd name="connsiteX97" fmla="*/ 292464 w 2684164"/>
              <a:gd name="connsiteY97" fmla="*/ 1416368 h 4340073"/>
              <a:gd name="connsiteX98" fmla="*/ 272938 w 2684164"/>
              <a:gd name="connsiteY98" fmla="*/ 1466374 h 4340073"/>
              <a:gd name="connsiteX99" fmla="*/ 237219 w 2684164"/>
              <a:gd name="connsiteY99" fmla="*/ 1567339 h 4340073"/>
              <a:gd name="connsiteX100" fmla="*/ 212455 w 2684164"/>
              <a:gd name="connsiteY100" fmla="*/ 1594485 h 4340073"/>
              <a:gd name="connsiteX101" fmla="*/ 152923 w 2684164"/>
              <a:gd name="connsiteY101" fmla="*/ 1602105 h 4340073"/>
              <a:gd name="connsiteX102" fmla="*/ 96249 w 2684164"/>
              <a:gd name="connsiteY102" fmla="*/ 1652111 h 4340073"/>
              <a:gd name="connsiteX103" fmla="*/ 35289 w 2684164"/>
              <a:gd name="connsiteY103" fmla="*/ 1684497 h 4340073"/>
              <a:gd name="connsiteX104" fmla="*/ 11001 w 2684164"/>
              <a:gd name="connsiteY104" fmla="*/ 1750219 h 4340073"/>
              <a:gd name="connsiteX105" fmla="*/ 523 w 2684164"/>
              <a:gd name="connsiteY105" fmla="*/ 1875473 h 4340073"/>
              <a:gd name="connsiteX106" fmla="*/ 29098 w 2684164"/>
              <a:gd name="connsiteY106" fmla="*/ 1938814 h 4340073"/>
              <a:gd name="connsiteX107" fmla="*/ 79104 w 2684164"/>
              <a:gd name="connsiteY107" fmla="*/ 1993107 h 4340073"/>
              <a:gd name="connsiteX108" fmla="*/ 166258 w 2684164"/>
              <a:gd name="connsiteY108" fmla="*/ 2037874 h 4340073"/>
              <a:gd name="connsiteX109" fmla="*/ 241505 w 2684164"/>
              <a:gd name="connsiteY109" fmla="*/ 2100263 h 4340073"/>
              <a:gd name="connsiteX110" fmla="*/ 265318 w 2684164"/>
              <a:gd name="connsiteY110" fmla="*/ 2182654 h 4340073"/>
              <a:gd name="connsiteX111" fmla="*/ 318182 w 2684164"/>
              <a:gd name="connsiteY111" fmla="*/ 2265045 h 4340073"/>
              <a:gd name="connsiteX112" fmla="*/ 443436 w 2684164"/>
              <a:gd name="connsiteY112" fmla="*/ 2258854 h 4340073"/>
              <a:gd name="connsiteX113" fmla="*/ 472010 w 2684164"/>
              <a:gd name="connsiteY113" fmla="*/ 2296954 h 4340073"/>
              <a:gd name="connsiteX114" fmla="*/ 510111 w 2684164"/>
              <a:gd name="connsiteY114" fmla="*/ 2330292 h 4340073"/>
              <a:gd name="connsiteX115" fmla="*/ 541067 w 2684164"/>
              <a:gd name="connsiteY115" fmla="*/ 2318385 h 4340073"/>
              <a:gd name="connsiteX116" fmla="*/ 564403 w 2684164"/>
              <a:gd name="connsiteY116" fmla="*/ 2392680 h 4340073"/>
              <a:gd name="connsiteX117" fmla="*/ 543448 w 2684164"/>
              <a:gd name="connsiteY117" fmla="*/ 2461737 h 4340073"/>
              <a:gd name="connsiteX118" fmla="*/ 497728 w 2684164"/>
              <a:gd name="connsiteY118" fmla="*/ 2511267 h 4340073"/>
              <a:gd name="connsiteX119" fmla="*/ 499633 w 2684164"/>
              <a:gd name="connsiteY119" fmla="*/ 2549843 h 4340073"/>
              <a:gd name="connsiteX120" fmla="*/ 491061 w 2684164"/>
              <a:gd name="connsiteY120" fmla="*/ 2611279 h 4340073"/>
              <a:gd name="connsiteX121" fmla="*/ 524398 w 2684164"/>
              <a:gd name="connsiteY121" fmla="*/ 2648902 h 4340073"/>
              <a:gd name="connsiteX122" fmla="*/ 532018 w 2684164"/>
              <a:gd name="connsiteY122" fmla="*/ 2681764 h 4340073"/>
              <a:gd name="connsiteX123" fmla="*/ 564879 w 2684164"/>
              <a:gd name="connsiteY123" fmla="*/ 2642236 h 4340073"/>
              <a:gd name="connsiteX124" fmla="*/ 598217 w 2684164"/>
              <a:gd name="connsiteY124" fmla="*/ 2584610 h 4340073"/>
              <a:gd name="connsiteX125" fmla="*/ 655366 w 2684164"/>
              <a:gd name="connsiteY125" fmla="*/ 2589848 h 4340073"/>
              <a:gd name="connsiteX126" fmla="*/ 717279 w 2684164"/>
              <a:gd name="connsiteY126" fmla="*/ 2680812 h 4340073"/>
              <a:gd name="connsiteX127" fmla="*/ 755855 w 2684164"/>
              <a:gd name="connsiteY127" fmla="*/ 2739390 h 4340073"/>
              <a:gd name="connsiteX128" fmla="*/ 713945 w 2684164"/>
              <a:gd name="connsiteY128" fmla="*/ 2816067 h 4340073"/>
              <a:gd name="connsiteX129" fmla="*/ 642032 w 2684164"/>
              <a:gd name="connsiteY129" fmla="*/ 2851785 h 4340073"/>
              <a:gd name="connsiteX130" fmla="*/ 592978 w 2684164"/>
              <a:gd name="connsiteY130" fmla="*/ 2914174 h 4340073"/>
              <a:gd name="connsiteX131" fmla="*/ 526779 w 2684164"/>
              <a:gd name="connsiteY131" fmla="*/ 2938462 h 4340073"/>
              <a:gd name="connsiteX132" fmla="*/ 497252 w 2684164"/>
              <a:gd name="connsiteY132" fmla="*/ 2980373 h 4340073"/>
              <a:gd name="connsiteX133" fmla="*/ 527732 w 2684164"/>
              <a:gd name="connsiteY133" fmla="*/ 3081814 h 4340073"/>
              <a:gd name="connsiteX134" fmla="*/ 533923 w 2684164"/>
              <a:gd name="connsiteY134" fmla="*/ 3220403 h 4340073"/>
              <a:gd name="connsiteX135" fmla="*/ 588692 w 2684164"/>
              <a:gd name="connsiteY135" fmla="*/ 3276601 h 4340073"/>
              <a:gd name="connsiteX136" fmla="*/ 614886 w 2684164"/>
              <a:gd name="connsiteY136" fmla="*/ 3342323 h 4340073"/>
              <a:gd name="connsiteX137" fmla="*/ 586311 w 2684164"/>
              <a:gd name="connsiteY137" fmla="*/ 3392329 h 4340073"/>
              <a:gd name="connsiteX138" fmla="*/ 586310 w 2684164"/>
              <a:gd name="connsiteY138" fmla="*/ 3450432 h 4340073"/>
              <a:gd name="connsiteX139" fmla="*/ 562498 w 2684164"/>
              <a:gd name="connsiteY139" fmla="*/ 3493294 h 4340073"/>
              <a:gd name="connsiteX140" fmla="*/ 546781 w 2684164"/>
              <a:gd name="connsiteY140" fmla="*/ 3561398 h 4340073"/>
              <a:gd name="connsiteX141" fmla="*/ 538686 w 2684164"/>
              <a:gd name="connsiteY141" fmla="*/ 3611404 h 4340073"/>
              <a:gd name="connsiteX142" fmla="*/ 519635 w 2684164"/>
              <a:gd name="connsiteY142" fmla="*/ 3654266 h 4340073"/>
              <a:gd name="connsiteX143" fmla="*/ 547258 w 2684164"/>
              <a:gd name="connsiteY143" fmla="*/ 3685223 h 4340073"/>
              <a:gd name="connsiteX144" fmla="*/ 600598 w 2684164"/>
              <a:gd name="connsiteY144" fmla="*/ 3699034 h 4340073"/>
              <a:gd name="connsiteX145" fmla="*/ 659653 w 2684164"/>
              <a:gd name="connsiteY145" fmla="*/ 3678556 h 4340073"/>
              <a:gd name="connsiteX146" fmla="*/ 661558 w 2684164"/>
              <a:gd name="connsiteY146" fmla="*/ 3725703 h 4340073"/>
              <a:gd name="connsiteX147" fmla="*/ 717279 w 2684164"/>
              <a:gd name="connsiteY147" fmla="*/ 3725704 h 4340073"/>
              <a:gd name="connsiteX148" fmla="*/ 781573 w 2684164"/>
              <a:gd name="connsiteY148" fmla="*/ 3743801 h 4340073"/>
              <a:gd name="connsiteX149" fmla="*/ 807767 w 2684164"/>
              <a:gd name="connsiteY149" fmla="*/ 3792379 h 4340073"/>
              <a:gd name="connsiteX150" fmla="*/ 844438 w 2684164"/>
              <a:gd name="connsiteY150" fmla="*/ 3798094 h 4340073"/>
              <a:gd name="connsiteX151" fmla="*/ 872061 w 2684164"/>
              <a:gd name="connsiteY151" fmla="*/ 3815716 h 4340073"/>
              <a:gd name="connsiteX152" fmla="*/ 890158 w 2684164"/>
              <a:gd name="connsiteY152" fmla="*/ 3836194 h 4340073"/>
              <a:gd name="connsiteX153" fmla="*/ 897778 w 2684164"/>
              <a:gd name="connsiteY153" fmla="*/ 3866674 h 4340073"/>
              <a:gd name="connsiteX154" fmla="*/ 913018 w 2684164"/>
              <a:gd name="connsiteY154" fmla="*/ 3889534 h 4340073"/>
              <a:gd name="connsiteX155" fmla="*/ 957309 w 2684164"/>
              <a:gd name="connsiteY155" fmla="*/ 3922872 h 4340073"/>
              <a:gd name="connsiteX156" fmla="*/ 989218 w 2684164"/>
              <a:gd name="connsiteY156" fmla="*/ 3973354 h 4340073"/>
              <a:gd name="connsiteX157" fmla="*/ 1004458 w 2684164"/>
              <a:gd name="connsiteY157" fmla="*/ 3996214 h 4340073"/>
              <a:gd name="connsiteX158" fmla="*/ 1027318 w 2684164"/>
              <a:gd name="connsiteY158" fmla="*/ 4034314 h 4340073"/>
              <a:gd name="connsiteX159" fmla="*/ 1060179 w 2684164"/>
              <a:gd name="connsiteY159" fmla="*/ 4120039 h 4340073"/>
              <a:gd name="connsiteX160" fmla="*/ 1136856 w 2684164"/>
              <a:gd name="connsiteY160" fmla="*/ 4154329 h 4340073"/>
              <a:gd name="connsiteX161" fmla="*/ 1166383 w 2684164"/>
              <a:gd name="connsiteY161" fmla="*/ 4216241 h 4340073"/>
              <a:gd name="connsiteX162" fmla="*/ 1203054 w 2684164"/>
              <a:gd name="connsiteY162" fmla="*/ 4211479 h 4340073"/>
              <a:gd name="connsiteX163" fmla="*/ 1246393 w 2684164"/>
              <a:gd name="connsiteY163" fmla="*/ 4259581 h 4340073"/>
              <a:gd name="connsiteX164" fmla="*/ 1309258 w 2684164"/>
              <a:gd name="connsiteY164" fmla="*/ 4340067 h 4340073"/>
              <a:gd name="connsiteX165" fmla="*/ 1337833 w 2684164"/>
              <a:gd name="connsiteY165" fmla="*/ 4288631 h 4340073"/>
              <a:gd name="connsiteX166" fmla="*/ 1334023 w 2684164"/>
              <a:gd name="connsiteY166" fmla="*/ 4254342 h 4340073"/>
              <a:gd name="connsiteX167" fmla="*/ 1405938 w 2684164"/>
              <a:gd name="connsiteY167" fmla="*/ 4201002 h 4340073"/>
              <a:gd name="connsiteX168" fmla="*/ 1407842 w 2684164"/>
              <a:gd name="connsiteY168" fmla="*/ 4185285 h 4340073"/>
              <a:gd name="connsiteX169" fmla="*/ 1426098 w 2684164"/>
              <a:gd name="connsiteY169" fmla="*/ 4198779 h 4340073"/>
              <a:gd name="connsiteX170" fmla="*/ 1480708 w 2684164"/>
              <a:gd name="connsiteY170" fmla="*/ 4174014 h 4340073"/>
              <a:gd name="connsiteX171" fmla="*/ 1545478 w 2684164"/>
              <a:gd name="connsiteY171" fmla="*/ 4156234 h 4340073"/>
              <a:gd name="connsiteX172" fmla="*/ 1582308 w 2684164"/>
              <a:gd name="connsiteY172" fmla="*/ 4113689 h 4340073"/>
              <a:gd name="connsiteX173" fmla="*/ 1617868 w 2684164"/>
              <a:gd name="connsiteY173" fmla="*/ 4078129 h 4340073"/>
              <a:gd name="connsiteX174" fmla="*/ 1695973 w 2684164"/>
              <a:gd name="connsiteY174" fmla="*/ 4055904 h 4340073"/>
              <a:gd name="connsiteX175" fmla="*/ 1781698 w 2684164"/>
              <a:gd name="connsiteY175" fmla="*/ 4020344 h 4340073"/>
              <a:gd name="connsiteX176" fmla="*/ 1895998 w 2684164"/>
              <a:gd name="connsiteY176" fmla="*/ 3973354 h 4340073"/>
              <a:gd name="connsiteX177" fmla="*/ 1979818 w 2684164"/>
              <a:gd name="connsiteY177" fmla="*/ 3925729 h 4340073"/>
              <a:gd name="connsiteX178" fmla="*/ 2059351 w 2684164"/>
              <a:gd name="connsiteY178" fmla="*/ 3864451 h 4340073"/>
              <a:gd name="connsiteX179" fmla="*/ 2145553 w 2684164"/>
              <a:gd name="connsiteY179" fmla="*/ 3781584 h 4340073"/>
              <a:gd name="connsiteX180" fmla="*/ 2172223 w 2684164"/>
              <a:gd name="connsiteY180" fmla="*/ 3703479 h 4340073"/>
              <a:gd name="connsiteX181" fmla="*/ 2183653 w 2684164"/>
              <a:gd name="connsiteY181" fmla="*/ 3649504 h 4340073"/>
              <a:gd name="connsiteX182" fmla="*/ 2109993 w 2684164"/>
              <a:gd name="connsiteY182" fmla="*/ 3613309 h 4340073"/>
              <a:gd name="connsiteX183" fmla="*/ 2132853 w 2684164"/>
              <a:gd name="connsiteY183" fmla="*/ 3659029 h 4340073"/>
              <a:gd name="connsiteX184" fmla="*/ 2115073 w 2684164"/>
              <a:gd name="connsiteY184" fmla="*/ 3690779 h 4340073"/>
              <a:gd name="connsiteX185" fmla="*/ 2096023 w 2684164"/>
              <a:gd name="connsiteY185" fmla="*/ 3649504 h 4340073"/>
              <a:gd name="connsiteX186" fmla="*/ 2038873 w 2684164"/>
              <a:gd name="connsiteY186" fmla="*/ 3659029 h 4340073"/>
              <a:gd name="connsiteX187" fmla="*/ 2045858 w 2684164"/>
              <a:gd name="connsiteY187" fmla="*/ 3693954 h 4340073"/>
              <a:gd name="connsiteX188" fmla="*/ 2048398 w 2684164"/>
              <a:gd name="connsiteY188" fmla="*/ 3725704 h 4340073"/>
              <a:gd name="connsiteX189" fmla="*/ 2086498 w 2684164"/>
              <a:gd name="connsiteY189" fmla="*/ 3762534 h 4340073"/>
              <a:gd name="connsiteX190" fmla="*/ 2078878 w 2684164"/>
              <a:gd name="connsiteY190" fmla="*/ 3820954 h 4340073"/>
              <a:gd name="connsiteX191" fmla="*/ 2028078 w 2684164"/>
              <a:gd name="connsiteY191" fmla="*/ 3803809 h 4340073"/>
              <a:gd name="connsiteX192" fmla="*/ 2042048 w 2684164"/>
              <a:gd name="connsiteY192" fmla="*/ 3792379 h 4340073"/>
              <a:gd name="connsiteX193" fmla="*/ 2022998 w 2684164"/>
              <a:gd name="connsiteY193" fmla="*/ 3760629 h 4340073"/>
              <a:gd name="connsiteX194" fmla="*/ 2022998 w 2684164"/>
              <a:gd name="connsiteY194" fmla="*/ 3716179 h 4340073"/>
              <a:gd name="connsiteX195" fmla="*/ 1987438 w 2684164"/>
              <a:gd name="connsiteY195" fmla="*/ 3676174 h 4340073"/>
              <a:gd name="connsiteX196" fmla="*/ 2018553 w 2684164"/>
              <a:gd name="connsiteY196" fmla="*/ 3656489 h 4340073"/>
              <a:gd name="connsiteX197" fmla="*/ 1975373 w 2684164"/>
              <a:gd name="connsiteY197" fmla="*/ 3626644 h 4340073"/>
              <a:gd name="connsiteX198" fmla="*/ 2017918 w 2684164"/>
              <a:gd name="connsiteY198" fmla="*/ 3603149 h 4340073"/>
              <a:gd name="connsiteX199" fmla="*/ 2009663 w 2684164"/>
              <a:gd name="connsiteY199" fmla="*/ 3546634 h 4340073"/>
              <a:gd name="connsiteX200" fmla="*/ 2038873 w 2684164"/>
              <a:gd name="connsiteY200" fmla="*/ 3532029 h 4340073"/>
              <a:gd name="connsiteX201" fmla="*/ 2064273 w 2684164"/>
              <a:gd name="connsiteY201" fmla="*/ 3478054 h 4340073"/>
              <a:gd name="connsiteX202" fmla="*/ 2089673 w 2684164"/>
              <a:gd name="connsiteY202" fmla="*/ 3500279 h 4340073"/>
              <a:gd name="connsiteX203" fmla="*/ 2115073 w 2684164"/>
              <a:gd name="connsiteY203" fmla="*/ 3493929 h 4340073"/>
              <a:gd name="connsiteX204" fmla="*/ 2125868 w 2684164"/>
              <a:gd name="connsiteY204" fmla="*/ 3453289 h 4340073"/>
              <a:gd name="connsiteX205" fmla="*/ 2162698 w 2684164"/>
              <a:gd name="connsiteY205" fmla="*/ 3439954 h 4340073"/>
              <a:gd name="connsiteX206" fmla="*/ 2231278 w 2684164"/>
              <a:gd name="connsiteY206" fmla="*/ 3348514 h 4340073"/>
              <a:gd name="connsiteX207" fmla="*/ 2238898 w 2684164"/>
              <a:gd name="connsiteY207" fmla="*/ 3318034 h 4340073"/>
              <a:gd name="connsiteX208" fmla="*/ 2261758 w 2684164"/>
              <a:gd name="connsiteY208" fmla="*/ 3257074 h 4340073"/>
              <a:gd name="connsiteX209" fmla="*/ 2269378 w 2684164"/>
              <a:gd name="connsiteY209" fmla="*/ 3211354 h 4340073"/>
              <a:gd name="connsiteX210" fmla="*/ 2292238 w 2684164"/>
              <a:gd name="connsiteY210" fmla="*/ 3165634 h 4340073"/>
              <a:gd name="connsiteX211" fmla="*/ 2307478 w 2684164"/>
              <a:gd name="connsiteY211" fmla="*/ 3127534 h 4340073"/>
              <a:gd name="connsiteX212" fmla="*/ 2345578 w 2684164"/>
              <a:gd name="connsiteY212" fmla="*/ 3112294 h 4340073"/>
              <a:gd name="connsiteX213" fmla="*/ 2368438 w 2684164"/>
              <a:gd name="connsiteY213" fmla="*/ 3097054 h 4340073"/>
              <a:gd name="connsiteX214" fmla="*/ 2487977 w 2684164"/>
              <a:gd name="connsiteY214" fmla="*/ 3067050 h 4340073"/>
              <a:gd name="connsiteX215" fmla="*/ 2586085 w 2684164"/>
              <a:gd name="connsiteY215" fmla="*/ 3063717 h 4340073"/>
              <a:gd name="connsiteX216" fmla="*/ 2678476 w 2684164"/>
              <a:gd name="connsiteY216" fmla="*/ 3054668 h 4340073"/>
              <a:gd name="connsiteX0" fmla="*/ 2678476 w 2684164"/>
              <a:gd name="connsiteY0" fmla="*/ 3054668 h 4340073"/>
              <a:gd name="connsiteX1" fmla="*/ 2673238 w 2684164"/>
              <a:gd name="connsiteY1" fmla="*/ 3028474 h 4340073"/>
              <a:gd name="connsiteX2" fmla="*/ 2665618 w 2684164"/>
              <a:gd name="connsiteY2" fmla="*/ 2975134 h 4340073"/>
              <a:gd name="connsiteX3" fmla="*/ 2623708 w 2684164"/>
              <a:gd name="connsiteY3" fmla="*/ 2967038 h 4340073"/>
              <a:gd name="connsiteX4" fmla="*/ 2560367 w 2684164"/>
              <a:gd name="connsiteY4" fmla="*/ 2966561 h 4340073"/>
              <a:gd name="connsiteX5" fmla="*/ 2519410 w 2684164"/>
              <a:gd name="connsiteY5" fmla="*/ 2908936 h 4340073"/>
              <a:gd name="connsiteX6" fmla="*/ 2457021 w 2684164"/>
              <a:gd name="connsiteY6" fmla="*/ 2905601 h 4340073"/>
              <a:gd name="connsiteX7" fmla="*/ 2410349 w 2684164"/>
              <a:gd name="connsiteY7" fmla="*/ 2889885 h 4340073"/>
              <a:gd name="connsiteX8" fmla="*/ 2376058 w 2684164"/>
              <a:gd name="connsiteY8" fmla="*/ 2876074 h 4340073"/>
              <a:gd name="connsiteX9" fmla="*/ 2347960 w 2684164"/>
              <a:gd name="connsiteY9" fmla="*/ 2856071 h 4340073"/>
              <a:gd name="connsiteX10" fmla="*/ 2293190 w 2684164"/>
              <a:gd name="connsiteY10" fmla="*/ 2824163 h 4340073"/>
              <a:gd name="connsiteX11" fmla="*/ 2218895 w 2684164"/>
              <a:gd name="connsiteY11" fmla="*/ 2864167 h 4340073"/>
              <a:gd name="connsiteX12" fmla="*/ 2178414 w 2684164"/>
              <a:gd name="connsiteY12" fmla="*/ 2825116 h 4340073"/>
              <a:gd name="connsiteX13" fmla="*/ 2143172 w 2684164"/>
              <a:gd name="connsiteY13" fmla="*/ 2746058 h 4340073"/>
              <a:gd name="connsiteX14" fmla="*/ 2123646 w 2684164"/>
              <a:gd name="connsiteY14" fmla="*/ 2684621 h 4340073"/>
              <a:gd name="connsiteX15" fmla="*/ 2105549 w 2684164"/>
              <a:gd name="connsiteY15" fmla="*/ 2649379 h 4340073"/>
              <a:gd name="connsiteX16" fmla="*/ 2104119 w 2684164"/>
              <a:gd name="connsiteY16" fmla="*/ 2600801 h 4340073"/>
              <a:gd name="connsiteX17" fmla="*/ 2026490 w 2684164"/>
              <a:gd name="connsiteY17" fmla="*/ 2686051 h 4340073"/>
              <a:gd name="connsiteX18" fmla="*/ 1959340 w 2684164"/>
              <a:gd name="connsiteY18" fmla="*/ 2754154 h 4340073"/>
              <a:gd name="connsiteX19" fmla="*/ 1912191 w 2684164"/>
              <a:gd name="connsiteY19" fmla="*/ 2713196 h 4340073"/>
              <a:gd name="connsiteX20" fmla="*/ 1775507 w 2684164"/>
              <a:gd name="connsiteY20" fmla="*/ 2699862 h 4340073"/>
              <a:gd name="connsiteX21" fmla="*/ 1677399 w 2684164"/>
              <a:gd name="connsiteY21" fmla="*/ 2689860 h 4340073"/>
              <a:gd name="connsiteX22" fmla="*/ 1606915 w 2684164"/>
              <a:gd name="connsiteY22" fmla="*/ 2582229 h 4340073"/>
              <a:gd name="connsiteX23" fmla="*/ 1542145 w 2684164"/>
              <a:gd name="connsiteY23" fmla="*/ 2584133 h 4340073"/>
              <a:gd name="connsiteX24" fmla="*/ 1517379 w 2684164"/>
              <a:gd name="connsiteY24" fmla="*/ 2563654 h 4340073"/>
              <a:gd name="connsiteX25" fmla="*/ 1469278 w 2684164"/>
              <a:gd name="connsiteY25" fmla="*/ 2381726 h 4340073"/>
              <a:gd name="connsiteX26" fmla="*/ 1438798 w 2684164"/>
              <a:gd name="connsiteY26" fmla="*/ 2289334 h 4340073"/>
              <a:gd name="connsiteX27" fmla="*/ 1400698 w 2684164"/>
              <a:gd name="connsiteY27" fmla="*/ 2220754 h 4340073"/>
              <a:gd name="connsiteX28" fmla="*/ 1385458 w 2684164"/>
              <a:gd name="connsiteY28" fmla="*/ 2197894 h 4340073"/>
              <a:gd name="connsiteX29" fmla="*/ 1374981 w 2684164"/>
              <a:gd name="connsiteY29" fmla="*/ 2152651 h 4340073"/>
              <a:gd name="connsiteX30" fmla="*/ 1369742 w 2684164"/>
              <a:gd name="connsiteY30" fmla="*/ 2052162 h 4340073"/>
              <a:gd name="connsiteX31" fmla="*/ 1384030 w 2684164"/>
              <a:gd name="connsiteY31" fmla="*/ 1982630 h 4340073"/>
              <a:gd name="connsiteX32" fmla="*/ 1315926 w 2684164"/>
              <a:gd name="connsiteY32" fmla="*/ 1917859 h 4340073"/>
              <a:gd name="connsiteX33" fmla="*/ 1282588 w 2684164"/>
              <a:gd name="connsiteY33" fmla="*/ 1912621 h 4340073"/>
              <a:gd name="connsiteX34" fmla="*/ 1184957 w 2684164"/>
              <a:gd name="connsiteY34" fmla="*/ 1853089 h 4340073"/>
              <a:gd name="connsiteX35" fmla="*/ 1126856 w 2684164"/>
              <a:gd name="connsiteY35" fmla="*/ 1863567 h 4340073"/>
              <a:gd name="connsiteX36" fmla="*/ 1074467 w 2684164"/>
              <a:gd name="connsiteY36" fmla="*/ 1897379 h 4340073"/>
              <a:gd name="connsiteX37" fmla="*/ 1025413 w 2684164"/>
              <a:gd name="connsiteY37" fmla="*/ 1923098 h 4340073"/>
              <a:gd name="connsiteX38" fmla="*/ 958738 w 2684164"/>
              <a:gd name="connsiteY38" fmla="*/ 1984058 h 4340073"/>
              <a:gd name="connsiteX39" fmla="*/ 909684 w 2684164"/>
              <a:gd name="connsiteY39" fmla="*/ 1941672 h 4340073"/>
              <a:gd name="connsiteX40" fmla="*/ 854917 w 2684164"/>
              <a:gd name="connsiteY40" fmla="*/ 1915002 h 4340073"/>
              <a:gd name="connsiteX41" fmla="*/ 823960 w 2684164"/>
              <a:gd name="connsiteY41" fmla="*/ 1889284 h 4340073"/>
              <a:gd name="connsiteX42" fmla="*/ 800624 w 2684164"/>
              <a:gd name="connsiteY42" fmla="*/ 1846898 h 4340073"/>
              <a:gd name="connsiteX43" fmla="*/ 814912 w 2684164"/>
              <a:gd name="connsiteY43" fmla="*/ 1789748 h 4340073"/>
              <a:gd name="connsiteX44" fmla="*/ 804433 w 2684164"/>
              <a:gd name="connsiteY44" fmla="*/ 1720215 h 4340073"/>
              <a:gd name="connsiteX45" fmla="*/ 783955 w 2684164"/>
              <a:gd name="connsiteY45" fmla="*/ 1625441 h 4340073"/>
              <a:gd name="connsiteX46" fmla="*/ 760141 w 2684164"/>
              <a:gd name="connsiteY46" fmla="*/ 1635919 h 4340073"/>
              <a:gd name="connsiteX47" fmla="*/ 701563 w 2684164"/>
              <a:gd name="connsiteY47" fmla="*/ 1571626 h 4340073"/>
              <a:gd name="connsiteX48" fmla="*/ 730138 w 2684164"/>
              <a:gd name="connsiteY48" fmla="*/ 1519714 h 4340073"/>
              <a:gd name="connsiteX49" fmla="*/ 777763 w 2684164"/>
              <a:gd name="connsiteY49" fmla="*/ 1455420 h 4340073"/>
              <a:gd name="connsiteX50" fmla="*/ 775858 w 2684164"/>
              <a:gd name="connsiteY50" fmla="*/ 1429227 h 4340073"/>
              <a:gd name="connsiteX51" fmla="*/ 818721 w 2684164"/>
              <a:gd name="connsiteY51" fmla="*/ 1375409 h 4340073"/>
              <a:gd name="connsiteX52" fmla="*/ 826818 w 2684164"/>
              <a:gd name="connsiteY52" fmla="*/ 1282542 h 4340073"/>
              <a:gd name="connsiteX53" fmla="*/ 812529 w 2684164"/>
              <a:gd name="connsiteY53" fmla="*/ 1198721 h 4340073"/>
              <a:gd name="connsiteX54" fmla="*/ 780144 w 2684164"/>
              <a:gd name="connsiteY54" fmla="*/ 1151573 h 4340073"/>
              <a:gd name="connsiteX55" fmla="*/ 761571 w 2684164"/>
              <a:gd name="connsiteY55" fmla="*/ 1070134 h 4340073"/>
              <a:gd name="connsiteX56" fmla="*/ 805387 w 2684164"/>
              <a:gd name="connsiteY56" fmla="*/ 1034892 h 4340073"/>
              <a:gd name="connsiteX57" fmla="*/ 808720 w 2684164"/>
              <a:gd name="connsiteY57" fmla="*/ 976789 h 4340073"/>
              <a:gd name="connsiteX58" fmla="*/ 821102 w 2684164"/>
              <a:gd name="connsiteY58" fmla="*/ 901065 h 4340073"/>
              <a:gd name="connsiteX59" fmla="*/ 830151 w 2684164"/>
              <a:gd name="connsiteY59" fmla="*/ 833914 h 4340073"/>
              <a:gd name="connsiteX60" fmla="*/ 844915 w 2684164"/>
              <a:gd name="connsiteY60" fmla="*/ 795814 h 4340073"/>
              <a:gd name="connsiteX61" fmla="*/ 860154 w 2684164"/>
              <a:gd name="connsiteY61" fmla="*/ 762475 h 4340073"/>
              <a:gd name="connsiteX62" fmla="*/ 833961 w 2684164"/>
              <a:gd name="connsiteY62" fmla="*/ 696754 h 4340073"/>
              <a:gd name="connsiteX63" fmla="*/ 818245 w 2684164"/>
              <a:gd name="connsiteY63" fmla="*/ 573405 h 4340073"/>
              <a:gd name="connsiteX64" fmla="*/ 787764 w 2684164"/>
              <a:gd name="connsiteY64" fmla="*/ 536259 h 4340073"/>
              <a:gd name="connsiteX65" fmla="*/ 770143 w 2684164"/>
              <a:gd name="connsiteY65" fmla="*/ 505777 h 4340073"/>
              <a:gd name="connsiteX66" fmla="*/ 747283 w 2684164"/>
              <a:gd name="connsiteY66" fmla="*/ 430054 h 4340073"/>
              <a:gd name="connsiteX67" fmla="*/ 720137 w 2684164"/>
              <a:gd name="connsiteY67" fmla="*/ 349091 h 4340073"/>
              <a:gd name="connsiteX68" fmla="*/ 732519 w 2684164"/>
              <a:gd name="connsiteY68" fmla="*/ 321469 h 4340073"/>
              <a:gd name="connsiteX69" fmla="*/ 729187 w 2684164"/>
              <a:gd name="connsiteY69" fmla="*/ 256223 h 4340073"/>
              <a:gd name="connsiteX70" fmla="*/ 710137 w 2684164"/>
              <a:gd name="connsiteY70" fmla="*/ 241935 h 4340073"/>
              <a:gd name="connsiteX71" fmla="*/ 702040 w 2684164"/>
              <a:gd name="connsiteY71" fmla="*/ 171451 h 4340073"/>
              <a:gd name="connsiteX72" fmla="*/ 668226 w 2684164"/>
              <a:gd name="connsiteY72" fmla="*/ 120015 h 4340073"/>
              <a:gd name="connsiteX73" fmla="*/ 679180 w 2684164"/>
              <a:gd name="connsiteY73" fmla="*/ 70485 h 4340073"/>
              <a:gd name="connsiteX74" fmla="*/ 650127 w 2684164"/>
              <a:gd name="connsiteY74" fmla="*/ 0 h 4340073"/>
              <a:gd name="connsiteX75" fmla="*/ 605837 w 2684164"/>
              <a:gd name="connsiteY75" fmla="*/ 10001 h 4340073"/>
              <a:gd name="connsiteX76" fmla="*/ 535352 w 2684164"/>
              <a:gd name="connsiteY76" fmla="*/ 85249 h 4340073"/>
              <a:gd name="connsiteX77" fmla="*/ 552497 w 2684164"/>
              <a:gd name="connsiteY77" fmla="*/ 158591 h 4340073"/>
              <a:gd name="connsiteX78" fmla="*/ 545831 w 2684164"/>
              <a:gd name="connsiteY78" fmla="*/ 234792 h 4340073"/>
              <a:gd name="connsiteX79" fmla="*/ 498205 w 2684164"/>
              <a:gd name="connsiteY79" fmla="*/ 313373 h 4340073"/>
              <a:gd name="connsiteX80" fmla="*/ 453913 w 2684164"/>
              <a:gd name="connsiteY80" fmla="*/ 408147 h 4340073"/>
              <a:gd name="connsiteX81" fmla="*/ 361044 w 2684164"/>
              <a:gd name="connsiteY81" fmla="*/ 381476 h 4340073"/>
              <a:gd name="connsiteX82" fmla="*/ 293418 w 2684164"/>
              <a:gd name="connsiteY82" fmla="*/ 441960 h 4340073"/>
              <a:gd name="connsiteX83" fmla="*/ 263413 w 2684164"/>
              <a:gd name="connsiteY83" fmla="*/ 513874 h 4340073"/>
              <a:gd name="connsiteX84" fmla="*/ 314848 w 2684164"/>
              <a:gd name="connsiteY84" fmla="*/ 574834 h 4340073"/>
              <a:gd name="connsiteX85" fmla="*/ 228646 w 2684164"/>
              <a:gd name="connsiteY85" fmla="*/ 711995 h 4340073"/>
              <a:gd name="connsiteX86" fmla="*/ 255318 w 2684164"/>
              <a:gd name="connsiteY86" fmla="*/ 758667 h 4340073"/>
              <a:gd name="connsiteX87" fmla="*/ 241029 w 2684164"/>
              <a:gd name="connsiteY87" fmla="*/ 834390 h 4340073"/>
              <a:gd name="connsiteX88" fmla="*/ 295798 w 2684164"/>
              <a:gd name="connsiteY88" fmla="*/ 849630 h 4340073"/>
              <a:gd name="connsiteX89" fmla="*/ 343899 w 2684164"/>
              <a:gd name="connsiteY89" fmla="*/ 872966 h 4340073"/>
              <a:gd name="connsiteX90" fmla="*/ 317230 w 2684164"/>
              <a:gd name="connsiteY90" fmla="*/ 957263 h 4340073"/>
              <a:gd name="connsiteX91" fmla="*/ 314849 w 2684164"/>
              <a:gd name="connsiteY91" fmla="*/ 1051560 h 4340073"/>
              <a:gd name="connsiteX92" fmla="*/ 231506 w 2684164"/>
              <a:gd name="connsiteY92" fmla="*/ 1096803 h 4340073"/>
              <a:gd name="connsiteX93" fmla="*/ 152447 w 2684164"/>
              <a:gd name="connsiteY93" fmla="*/ 1095376 h 4340073"/>
              <a:gd name="connsiteX94" fmla="*/ 159114 w 2684164"/>
              <a:gd name="connsiteY94" fmla="*/ 1245395 h 4340073"/>
              <a:gd name="connsiteX95" fmla="*/ 221503 w 2684164"/>
              <a:gd name="connsiteY95" fmla="*/ 1283494 h 4340073"/>
              <a:gd name="connsiteX96" fmla="*/ 210073 w 2684164"/>
              <a:gd name="connsiteY96" fmla="*/ 1344454 h 4340073"/>
              <a:gd name="connsiteX97" fmla="*/ 292464 w 2684164"/>
              <a:gd name="connsiteY97" fmla="*/ 1416368 h 4340073"/>
              <a:gd name="connsiteX98" fmla="*/ 272938 w 2684164"/>
              <a:gd name="connsiteY98" fmla="*/ 1466374 h 4340073"/>
              <a:gd name="connsiteX99" fmla="*/ 237219 w 2684164"/>
              <a:gd name="connsiteY99" fmla="*/ 1567339 h 4340073"/>
              <a:gd name="connsiteX100" fmla="*/ 212455 w 2684164"/>
              <a:gd name="connsiteY100" fmla="*/ 1594485 h 4340073"/>
              <a:gd name="connsiteX101" fmla="*/ 152923 w 2684164"/>
              <a:gd name="connsiteY101" fmla="*/ 1602105 h 4340073"/>
              <a:gd name="connsiteX102" fmla="*/ 96249 w 2684164"/>
              <a:gd name="connsiteY102" fmla="*/ 1652111 h 4340073"/>
              <a:gd name="connsiteX103" fmla="*/ 35289 w 2684164"/>
              <a:gd name="connsiteY103" fmla="*/ 1684497 h 4340073"/>
              <a:gd name="connsiteX104" fmla="*/ 11001 w 2684164"/>
              <a:gd name="connsiteY104" fmla="*/ 1750219 h 4340073"/>
              <a:gd name="connsiteX105" fmla="*/ 523 w 2684164"/>
              <a:gd name="connsiteY105" fmla="*/ 1875473 h 4340073"/>
              <a:gd name="connsiteX106" fmla="*/ 29098 w 2684164"/>
              <a:gd name="connsiteY106" fmla="*/ 1938814 h 4340073"/>
              <a:gd name="connsiteX107" fmla="*/ 79104 w 2684164"/>
              <a:gd name="connsiteY107" fmla="*/ 1993107 h 4340073"/>
              <a:gd name="connsiteX108" fmla="*/ 166258 w 2684164"/>
              <a:gd name="connsiteY108" fmla="*/ 2037874 h 4340073"/>
              <a:gd name="connsiteX109" fmla="*/ 241505 w 2684164"/>
              <a:gd name="connsiteY109" fmla="*/ 2100263 h 4340073"/>
              <a:gd name="connsiteX110" fmla="*/ 265318 w 2684164"/>
              <a:gd name="connsiteY110" fmla="*/ 2182654 h 4340073"/>
              <a:gd name="connsiteX111" fmla="*/ 318182 w 2684164"/>
              <a:gd name="connsiteY111" fmla="*/ 2265045 h 4340073"/>
              <a:gd name="connsiteX112" fmla="*/ 443436 w 2684164"/>
              <a:gd name="connsiteY112" fmla="*/ 2258854 h 4340073"/>
              <a:gd name="connsiteX113" fmla="*/ 472010 w 2684164"/>
              <a:gd name="connsiteY113" fmla="*/ 2296954 h 4340073"/>
              <a:gd name="connsiteX114" fmla="*/ 510111 w 2684164"/>
              <a:gd name="connsiteY114" fmla="*/ 2330292 h 4340073"/>
              <a:gd name="connsiteX115" fmla="*/ 541067 w 2684164"/>
              <a:gd name="connsiteY115" fmla="*/ 2318385 h 4340073"/>
              <a:gd name="connsiteX116" fmla="*/ 564403 w 2684164"/>
              <a:gd name="connsiteY116" fmla="*/ 2392680 h 4340073"/>
              <a:gd name="connsiteX117" fmla="*/ 543448 w 2684164"/>
              <a:gd name="connsiteY117" fmla="*/ 2461737 h 4340073"/>
              <a:gd name="connsiteX118" fmla="*/ 497728 w 2684164"/>
              <a:gd name="connsiteY118" fmla="*/ 2511267 h 4340073"/>
              <a:gd name="connsiteX119" fmla="*/ 499633 w 2684164"/>
              <a:gd name="connsiteY119" fmla="*/ 2549843 h 4340073"/>
              <a:gd name="connsiteX120" fmla="*/ 491061 w 2684164"/>
              <a:gd name="connsiteY120" fmla="*/ 2611279 h 4340073"/>
              <a:gd name="connsiteX121" fmla="*/ 524398 w 2684164"/>
              <a:gd name="connsiteY121" fmla="*/ 2648902 h 4340073"/>
              <a:gd name="connsiteX122" fmla="*/ 532018 w 2684164"/>
              <a:gd name="connsiteY122" fmla="*/ 2681764 h 4340073"/>
              <a:gd name="connsiteX123" fmla="*/ 564879 w 2684164"/>
              <a:gd name="connsiteY123" fmla="*/ 2642236 h 4340073"/>
              <a:gd name="connsiteX124" fmla="*/ 598217 w 2684164"/>
              <a:gd name="connsiteY124" fmla="*/ 2584610 h 4340073"/>
              <a:gd name="connsiteX125" fmla="*/ 655366 w 2684164"/>
              <a:gd name="connsiteY125" fmla="*/ 2589848 h 4340073"/>
              <a:gd name="connsiteX126" fmla="*/ 717279 w 2684164"/>
              <a:gd name="connsiteY126" fmla="*/ 2680812 h 4340073"/>
              <a:gd name="connsiteX127" fmla="*/ 755855 w 2684164"/>
              <a:gd name="connsiteY127" fmla="*/ 2739390 h 4340073"/>
              <a:gd name="connsiteX128" fmla="*/ 713945 w 2684164"/>
              <a:gd name="connsiteY128" fmla="*/ 2816067 h 4340073"/>
              <a:gd name="connsiteX129" fmla="*/ 642032 w 2684164"/>
              <a:gd name="connsiteY129" fmla="*/ 2851785 h 4340073"/>
              <a:gd name="connsiteX130" fmla="*/ 592978 w 2684164"/>
              <a:gd name="connsiteY130" fmla="*/ 2914174 h 4340073"/>
              <a:gd name="connsiteX131" fmla="*/ 526779 w 2684164"/>
              <a:gd name="connsiteY131" fmla="*/ 2938462 h 4340073"/>
              <a:gd name="connsiteX132" fmla="*/ 497252 w 2684164"/>
              <a:gd name="connsiteY132" fmla="*/ 2980373 h 4340073"/>
              <a:gd name="connsiteX133" fmla="*/ 527732 w 2684164"/>
              <a:gd name="connsiteY133" fmla="*/ 3081814 h 4340073"/>
              <a:gd name="connsiteX134" fmla="*/ 533923 w 2684164"/>
              <a:gd name="connsiteY134" fmla="*/ 3220403 h 4340073"/>
              <a:gd name="connsiteX135" fmla="*/ 588692 w 2684164"/>
              <a:gd name="connsiteY135" fmla="*/ 3276601 h 4340073"/>
              <a:gd name="connsiteX136" fmla="*/ 614886 w 2684164"/>
              <a:gd name="connsiteY136" fmla="*/ 3342323 h 4340073"/>
              <a:gd name="connsiteX137" fmla="*/ 586311 w 2684164"/>
              <a:gd name="connsiteY137" fmla="*/ 3392329 h 4340073"/>
              <a:gd name="connsiteX138" fmla="*/ 586310 w 2684164"/>
              <a:gd name="connsiteY138" fmla="*/ 3450432 h 4340073"/>
              <a:gd name="connsiteX139" fmla="*/ 562498 w 2684164"/>
              <a:gd name="connsiteY139" fmla="*/ 3493294 h 4340073"/>
              <a:gd name="connsiteX140" fmla="*/ 546781 w 2684164"/>
              <a:gd name="connsiteY140" fmla="*/ 3561398 h 4340073"/>
              <a:gd name="connsiteX141" fmla="*/ 538686 w 2684164"/>
              <a:gd name="connsiteY141" fmla="*/ 3611404 h 4340073"/>
              <a:gd name="connsiteX142" fmla="*/ 519635 w 2684164"/>
              <a:gd name="connsiteY142" fmla="*/ 3654266 h 4340073"/>
              <a:gd name="connsiteX143" fmla="*/ 547258 w 2684164"/>
              <a:gd name="connsiteY143" fmla="*/ 3685223 h 4340073"/>
              <a:gd name="connsiteX144" fmla="*/ 600598 w 2684164"/>
              <a:gd name="connsiteY144" fmla="*/ 3699034 h 4340073"/>
              <a:gd name="connsiteX145" fmla="*/ 659653 w 2684164"/>
              <a:gd name="connsiteY145" fmla="*/ 3678556 h 4340073"/>
              <a:gd name="connsiteX146" fmla="*/ 661558 w 2684164"/>
              <a:gd name="connsiteY146" fmla="*/ 3725703 h 4340073"/>
              <a:gd name="connsiteX147" fmla="*/ 717279 w 2684164"/>
              <a:gd name="connsiteY147" fmla="*/ 3725704 h 4340073"/>
              <a:gd name="connsiteX148" fmla="*/ 781573 w 2684164"/>
              <a:gd name="connsiteY148" fmla="*/ 3743801 h 4340073"/>
              <a:gd name="connsiteX149" fmla="*/ 807767 w 2684164"/>
              <a:gd name="connsiteY149" fmla="*/ 3792379 h 4340073"/>
              <a:gd name="connsiteX150" fmla="*/ 844438 w 2684164"/>
              <a:gd name="connsiteY150" fmla="*/ 3798094 h 4340073"/>
              <a:gd name="connsiteX151" fmla="*/ 872061 w 2684164"/>
              <a:gd name="connsiteY151" fmla="*/ 3815716 h 4340073"/>
              <a:gd name="connsiteX152" fmla="*/ 890158 w 2684164"/>
              <a:gd name="connsiteY152" fmla="*/ 3836194 h 4340073"/>
              <a:gd name="connsiteX153" fmla="*/ 897778 w 2684164"/>
              <a:gd name="connsiteY153" fmla="*/ 3866674 h 4340073"/>
              <a:gd name="connsiteX154" fmla="*/ 913018 w 2684164"/>
              <a:gd name="connsiteY154" fmla="*/ 3889534 h 4340073"/>
              <a:gd name="connsiteX155" fmla="*/ 957309 w 2684164"/>
              <a:gd name="connsiteY155" fmla="*/ 3922872 h 4340073"/>
              <a:gd name="connsiteX156" fmla="*/ 989218 w 2684164"/>
              <a:gd name="connsiteY156" fmla="*/ 3973354 h 4340073"/>
              <a:gd name="connsiteX157" fmla="*/ 1004458 w 2684164"/>
              <a:gd name="connsiteY157" fmla="*/ 3996214 h 4340073"/>
              <a:gd name="connsiteX158" fmla="*/ 1027318 w 2684164"/>
              <a:gd name="connsiteY158" fmla="*/ 4034314 h 4340073"/>
              <a:gd name="connsiteX159" fmla="*/ 1060179 w 2684164"/>
              <a:gd name="connsiteY159" fmla="*/ 4120039 h 4340073"/>
              <a:gd name="connsiteX160" fmla="*/ 1136856 w 2684164"/>
              <a:gd name="connsiteY160" fmla="*/ 4154329 h 4340073"/>
              <a:gd name="connsiteX161" fmla="*/ 1166383 w 2684164"/>
              <a:gd name="connsiteY161" fmla="*/ 4216241 h 4340073"/>
              <a:gd name="connsiteX162" fmla="*/ 1203054 w 2684164"/>
              <a:gd name="connsiteY162" fmla="*/ 4211479 h 4340073"/>
              <a:gd name="connsiteX163" fmla="*/ 1246393 w 2684164"/>
              <a:gd name="connsiteY163" fmla="*/ 4259581 h 4340073"/>
              <a:gd name="connsiteX164" fmla="*/ 1309258 w 2684164"/>
              <a:gd name="connsiteY164" fmla="*/ 4340067 h 4340073"/>
              <a:gd name="connsiteX165" fmla="*/ 1337833 w 2684164"/>
              <a:gd name="connsiteY165" fmla="*/ 4288631 h 4340073"/>
              <a:gd name="connsiteX166" fmla="*/ 1334023 w 2684164"/>
              <a:gd name="connsiteY166" fmla="*/ 4254342 h 4340073"/>
              <a:gd name="connsiteX167" fmla="*/ 1405938 w 2684164"/>
              <a:gd name="connsiteY167" fmla="*/ 4201002 h 4340073"/>
              <a:gd name="connsiteX168" fmla="*/ 1407842 w 2684164"/>
              <a:gd name="connsiteY168" fmla="*/ 4185285 h 4340073"/>
              <a:gd name="connsiteX169" fmla="*/ 1426098 w 2684164"/>
              <a:gd name="connsiteY169" fmla="*/ 4198779 h 4340073"/>
              <a:gd name="connsiteX170" fmla="*/ 1480708 w 2684164"/>
              <a:gd name="connsiteY170" fmla="*/ 4174014 h 4340073"/>
              <a:gd name="connsiteX171" fmla="*/ 1545478 w 2684164"/>
              <a:gd name="connsiteY171" fmla="*/ 4156234 h 4340073"/>
              <a:gd name="connsiteX172" fmla="*/ 1582308 w 2684164"/>
              <a:gd name="connsiteY172" fmla="*/ 4113689 h 4340073"/>
              <a:gd name="connsiteX173" fmla="*/ 1617868 w 2684164"/>
              <a:gd name="connsiteY173" fmla="*/ 4078129 h 4340073"/>
              <a:gd name="connsiteX174" fmla="*/ 1695973 w 2684164"/>
              <a:gd name="connsiteY174" fmla="*/ 4055904 h 4340073"/>
              <a:gd name="connsiteX175" fmla="*/ 1781698 w 2684164"/>
              <a:gd name="connsiteY175" fmla="*/ 4020344 h 4340073"/>
              <a:gd name="connsiteX176" fmla="*/ 1903141 w 2684164"/>
              <a:gd name="connsiteY176" fmla="*/ 3968591 h 4340073"/>
              <a:gd name="connsiteX177" fmla="*/ 1979818 w 2684164"/>
              <a:gd name="connsiteY177" fmla="*/ 3925729 h 4340073"/>
              <a:gd name="connsiteX178" fmla="*/ 2059351 w 2684164"/>
              <a:gd name="connsiteY178" fmla="*/ 3864451 h 4340073"/>
              <a:gd name="connsiteX179" fmla="*/ 2145553 w 2684164"/>
              <a:gd name="connsiteY179" fmla="*/ 3781584 h 4340073"/>
              <a:gd name="connsiteX180" fmla="*/ 2172223 w 2684164"/>
              <a:gd name="connsiteY180" fmla="*/ 3703479 h 4340073"/>
              <a:gd name="connsiteX181" fmla="*/ 2183653 w 2684164"/>
              <a:gd name="connsiteY181" fmla="*/ 3649504 h 4340073"/>
              <a:gd name="connsiteX182" fmla="*/ 2109993 w 2684164"/>
              <a:gd name="connsiteY182" fmla="*/ 3613309 h 4340073"/>
              <a:gd name="connsiteX183" fmla="*/ 2132853 w 2684164"/>
              <a:gd name="connsiteY183" fmla="*/ 3659029 h 4340073"/>
              <a:gd name="connsiteX184" fmla="*/ 2115073 w 2684164"/>
              <a:gd name="connsiteY184" fmla="*/ 3690779 h 4340073"/>
              <a:gd name="connsiteX185" fmla="*/ 2096023 w 2684164"/>
              <a:gd name="connsiteY185" fmla="*/ 3649504 h 4340073"/>
              <a:gd name="connsiteX186" fmla="*/ 2038873 w 2684164"/>
              <a:gd name="connsiteY186" fmla="*/ 3659029 h 4340073"/>
              <a:gd name="connsiteX187" fmla="*/ 2045858 w 2684164"/>
              <a:gd name="connsiteY187" fmla="*/ 3693954 h 4340073"/>
              <a:gd name="connsiteX188" fmla="*/ 2048398 w 2684164"/>
              <a:gd name="connsiteY188" fmla="*/ 3725704 h 4340073"/>
              <a:gd name="connsiteX189" fmla="*/ 2086498 w 2684164"/>
              <a:gd name="connsiteY189" fmla="*/ 3762534 h 4340073"/>
              <a:gd name="connsiteX190" fmla="*/ 2078878 w 2684164"/>
              <a:gd name="connsiteY190" fmla="*/ 3820954 h 4340073"/>
              <a:gd name="connsiteX191" fmla="*/ 2028078 w 2684164"/>
              <a:gd name="connsiteY191" fmla="*/ 3803809 h 4340073"/>
              <a:gd name="connsiteX192" fmla="*/ 2042048 w 2684164"/>
              <a:gd name="connsiteY192" fmla="*/ 3792379 h 4340073"/>
              <a:gd name="connsiteX193" fmla="*/ 2022998 w 2684164"/>
              <a:gd name="connsiteY193" fmla="*/ 3760629 h 4340073"/>
              <a:gd name="connsiteX194" fmla="*/ 2022998 w 2684164"/>
              <a:gd name="connsiteY194" fmla="*/ 3716179 h 4340073"/>
              <a:gd name="connsiteX195" fmla="*/ 1987438 w 2684164"/>
              <a:gd name="connsiteY195" fmla="*/ 3676174 h 4340073"/>
              <a:gd name="connsiteX196" fmla="*/ 2018553 w 2684164"/>
              <a:gd name="connsiteY196" fmla="*/ 3656489 h 4340073"/>
              <a:gd name="connsiteX197" fmla="*/ 1975373 w 2684164"/>
              <a:gd name="connsiteY197" fmla="*/ 3626644 h 4340073"/>
              <a:gd name="connsiteX198" fmla="*/ 2017918 w 2684164"/>
              <a:gd name="connsiteY198" fmla="*/ 3603149 h 4340073"/>
              <a:gd name="connsiteX199" fmla="*/ 2009663 w 2684164"/>
              <a:gd name="connsiteY199" fmla="*/ 3546634 h 4340073"/>
              <a:gd name="connsiteX200" fmla="*/ 2038873 w 2684164"/>
              <a:gd name="connsiteY200" fmla="*/ 3532029 h 4340073"/>
              <a:gd name="connsiteX201" fmla="*/ 2064273 w 2684164"/>
              <a:gd name="connsiteY201" fmla="*/ 3478054 h 4340073"/>
              <a:gd name="connsiteX202" fmla="*/ 2089673 w 2684164"/>
              <a:gd name="connsiteY202" fmla="*/ 3500279 h 4340073"/>
              <a:gd name="connsiteX203" fmla="*/ 2115073 w 2684164"/>
              <a:gd name="connsiteY203" fmla="*/ 3493929 h 4340073"/>
              <a:gd name="connsiteX204" fmla="*/ 2125868 w 2684164"/>
              <a:gd name="connsiteY204" fmla="*/ 3453289 h 4340073"/>
              <a:gd name="connsiteX205" fmla="*/ 2162698 w 2684164"/>
              <a:gd name="connsiteY205" fmla="*/ 3439954 h 4340073"/>
              <a:gd name="connsiteX206" fmla="*/ 2231278 w 2684164"/>
              <a:gd name="connsiteY206" fmla="*/ 3348514 h 4340073"/>
              <a:gd name="connsiteX207" fmla="*/ 2238898 w 2684164"/>
              <a:gd name="connsiteY207" fmla="*/ 3318034 h 4340073"/>
              <a:gd name="connsiteX208" fmla="*/ 2261758 w 2684164"/>
              <a:gd name="connsiteY208" fmla="*/ 3257074 h 4340073"/>
              <a:gd name="connsiteX209" fmla="*/ 2269378 w 2684164"/>
              <a:gd name="connsiteY209" fmla="*/ 3211354 h 4340073"/>
              <a:gd name="connsiteX210" fmla="*/ 2292238 w 2684164"/>
              <a:gd name="connsiteY210" fmla="*/ 3165634 h 4340073"/>
              <a:gd name="connsiteX211" fmla="*/ 2307478 w 2684164"/>
              <a:gd name="connsiteY211" fmla="*/ 3127534 h 4340073"/>
              <a:gd name="connsiteX212" fmla="*/ 2345578 w 2684164"/>
              <a:gd name="connsiteY212" fmla="*/ 3112294 h 4340073"/>
              <a:gd name="connsiteX213" fmla="*/ 2368438 w 2684164"/>
              <a:gd name="connsiteY213" fmla="*/ 3097054 h 4340073"/>
              <a:gd name="connsiteX214" fmla="*/ 2487977 w 2684164"/>
              <a:gd name="connsiteY214" fmla="*/ 3067050 h 4340073"/>
              <a:gd name="connsiteX215" fmla="*/ 2586085 w 2684164"/>
              <a:gd name="connsiteY215" fmla="*/ 3063717 h 4340073"/>
              <a:gd name="connsiteX216" fmla="*/ 2678476 w 2684164"/>
              <a:gd name="connsiteY216" fmla="*/ 3054668 h 4340073"/>
              <a:gd name="connsiteX0" fmla="*/ 2678476 w 2684164"/>
              <a:gd name="connsiteY0" fmla="*/ 3054668 h 4340073"/>
              <a:gd name="connsiteX1" fmla="*/ 2673238 w 2684164"/>
              <a:gd name="connsiteY1" fmla="*/ 3028474 h 4340073"/>
              <a:gd name="connsiteX2" fmla="*/ 2665618 w 2684164"/>
              <a:gd name="connsiteY2" fmla="*/ 2975134 h 4340073"/>
              <a:gd name="connsiteX3" fmla="*/ 2623708 w 2684164"/>
              <a:gd name="connsiteY3" fmla="*/ 2967038 h 4340073"/>
              <a:gd name="connsiteX4" fmla="*/ 2560367 w 2684164"/>
              <a:gd name="connsiteY4" fmla="*/ 2966561 h 4340073"/>
              <a:gd name="connsiteX5" fmla="*/ 2519410 w 2684164"/>
              <a:gd name="connsiteY5" fmla="*/ 2908936 h 4340073"/>
              <a:gd name="connsiteX6" fmla="*/ 2457021 w 2684164"/>
              <a:gd name="connsiteY6" fmla="*/ 2905601 h 4340073"/>
              <a:gd name="connsiteX7" fmla="*/ 2410349 w 2684164"/>
              <a:gd name="connsiteY7" fmla="*/ 2889885 h 4340073"/>
              <a:gd name="connsiteX8" fmla="*/ 2376058 w 2684164"/>
              <a:gd name="connsiteY8" fmla="*/ 2876074 h 4340073"/>
              <a:gd name="connsiteX9" fmla="*/ 2347960 w 2684164"/>
              <a:gd name="connsiteY9" fmla="*/ 2856071 h 4340073"/>
              <a:gd name="connsiteX10" fmla="*/ 2293190 w 2684164"/>
              <a:gd name="connsiteY10" fmla="*/ 2824163 h 4340073"/>
              <a:gd name="connsiteX11" fmla="*/ 2218895 w 2684164"/>
              <a:gd name="connsiteY11" fmla="*/ 2864167 h 4340073"/>
              <a:gd name="connsiteX12" fmla="*/ 2178414 w 2684164"/>
              <a:gd name="connsiteY12" fmla="*/ 2825116 h 4340073"/>
              <a:gd name="connsiteX13" fmla="*/ 2143172 w 2684164"/>
              <a:gd name="connsiteY13" fmla="*/ 2746058 h 4340073"/>
              <a:gd name="connsiteX14" fmla="*/ 2123646 w 2684164"/>
              <a:gd name="connsiteY14" fmla="*/ 2684621 h 4340073"/>
              <a:gd name="connsiteX15" fmla="*/ 2105549 w 2684164"/>
              <a:gd name="connsiteY15" fmla="*/ 2649379 h 4340073"/>
              <a:gd name="connsiteX16" fmla="*/ 2104119 w 2684164"/>
              <a:gd name="connsiteY16" fmla="*/ 2600801 h 4340073"/>
              <a:gd name="connsiteX17" fmla="*/ 2026490 w 2684164"/>
              <a:gd name="connsiteY17" fmla="*/ 2686051 h 4340073"/>
              <a:gd name="connsiteX18" fmla="*/ 1959340 w 2684164"/>
              <a:gd name="connsiteY18" fmla="*/ 2754154 h 4340073"/>
              <a:gd name="connsiteX19" fmla="*/ 1912191 w 2684164"/>
              <a:gd name="connsiteY19" fmla="*/ 2713196 h 4340073"/>
              <a:gd name="connsiteX20" fmla="*/ 1775507 w 2684164"/>
              <a:gd name="connsiteY20" fmla="*/ 2699862 h 4340073"/>
              <a:gd name="connsiteX21" fmla="*/ 1677399 w 2684164"/>
              <a:gd name="connsiteY21" fmla="*/ 2689860 h 4340073"/>
              <a:gd name="connsiteX22" fmla="*/ 1606915 w 2684164"/>
              <a:gd name="connsiteY22" fmla="*/ 2582229 h 4340073"/>
              <a:gd name="connsiteX23" fmla="*/ 1542145 w 2684164"/>
              <a:gd name="connsiteY23" fmla="*/ 2584133 h 4340073"/>
              <a:gd name="connsiteX24" fmla="*/ 1517379 w 2684164"/>
              <a:gd name="connsiteY24" fmla="*/ 2563654 h 4340073"/>
              <a:gd name="connsiteX25" fmla="*/ 1469278 w 2684164"/>
              <a:gd name="connsiteY25" fmla="*/ 2381726 h 4340073"/>
              <a:gd name="connsiteX26" fmla="*/ 1438798 w 2684164"/>
              <a:gd name="connsiteY26" fmla="*/ 2289334 h 4340073"/>
              <a:gd name="connsiteX27" fmla="*/ 1400698 w 2684164"/>
              <a:gd name="connsiteY27" fmla="*/ 2220754 h 4340073"/>
              <a:gd name="connsiteX28" fmla="*/ 1385458 w 2684164"/>
              <a:gd name="connsiteY28" fmla="*/ 2197894 h 4340073"/>
              <a:gd name="connsiteX29" fmla="*/ 1374981 w 2684164"/>
              <a:gd name="connsiteY29" fmla="*/ 2152651 h 4340073"/>
              <a:gd name="connsiteX30" fmla="*/ 1369742 w 2684164"/>
              <a:gd name="connsiteY30" fmla="*/ 2052162 h 4340073"/>
              <a:gd name="connsiteX31" fmla="*/ 1384030 w 2684164"/>
              <a:gd name="connsiteY31" fmla="*/ 1982630 h 4340073"/>
              <a:gd name="connsiteX32" fmla="*/ 1315926 w 2684164"/>
              <a:gd name="connsiteY32" fmla="*/ 1917859 h 4340073"/>
              <a:gd name="connsiteX33" fmla="*/ 1282588 w 2684164"/>
              <a:gd name="connsiteY33" fmla="*/ 1912621 h 4340073"/>
              <a:gd name="connsiteX34" fmla="*/ 1184957 w 2684164"/>
              <a:gd name="connsiteY34" fmla="*/ 1853089 h 4340073"/>
              <a:gd name="connsiteX35" fmla="*/ 1126856 w 2684164"/>
              <a:gd name="connsiteY35" fmla="*/ 1863567 h 4340073"/>
              <a:gd name="connsiteX36" fmla="*/ 1074467 w 2684164"/>
              <a:gd name="connsiteY36" fmla="*/ 1897379 h 4340073"/>
              <a:gd name="connsiteX37" fmla="*/ 1025413 w 2684164"/>
              <a:gd name="connsiteY37" fmla="*/ 1923098 h 4340073"/>
              <a:gd name="connsiteX38" fmla="*/ 958738 w 2684164"/>
              <a:gd name="connsiteY38" fmla="*/ 1984058 h 4340073"/>
              <a:gd name="connsiteX39" fmla="*/ 909684 w 2684164"/>
              <a:gd name="connsiteY39" fmla="*/ 1941672 h 4340073"/>
              <a:gd name="connsiteX40" fmla="*/ 854917 w 2684164"/>
              <a:gd name="connsiteY40" fmla="*/ 1915002 h 4340073"/>
              <a:gd name="connsiteX41" fmla="*/ 823960 w 2684164"/>
              <a:gd name="connsiteY41" fmla="*/ 1889284 h 4340073"/>
              <a:gd name="connsiteX42" fmla="*/ 800624 w 2684164"/>
              <a:gd name="connsiteY42" fmla="*/ 1846898 h 4340073"/>
              <a:gd name="connsiteX43" fmla="*/ 814912 w 2684164"/>
              <a:gd name="connsiteY43" fmla="*/ 1789748 h 4340073"/>
              <a:gd name="connsiteX44" fmla="*/ 804433 w 2684164"/>
              <a:gd name="connsiteY44" fmla="*/ 1720215 h 4340073"/>
              <a:gd name="connsiteX45" fmla="*/ 783955 w 2684164"/>
              <a:gd name="connsiteY45" fmla="*/ 1625441 h 4340073"/>
              <a:gd name="connsiteX46" fmla="*/ 760141 w 2684164"/>
              <a:gd name="connsiteY46" fmla="*/ 1635919 h 4340073"/>
              <a:gd name="connsiteX47" fmla="*/ 701563 w 2684164"/>
              <a:gd name="connsiteY47" fmla="*/ 1571626 h 4340073"/>
              <a:gd name="connsiteX48" fmla="*/ 730138 w 2684164"/>
              <a:gd name="connsiteY48" fmla="*/ 1519714 h 4340073"/>
              <a:gd name="connsiteX49" fmla="*/ 777763 w 2684164"/>
              <a:gd name="connsiteY49" fmla="*/ 1455420 h 4340073"/>
              <a:gd name="connsiteX50" fmla="*/ 775858 w 2684164"/>
              <a:gd name="connsiteY50" fmla="*/ 1429227 h 4340073"/>
              <a:gd name="connsiteX51" fmla="*/ 818721 w 2684164"/>
              <a:gd name="connsiteY51" fmla="*/ 1375409 h 4340073"/>
              <a:gd name="connsiteX52" fmla="*/ 826818 w 2684164"/>
              <a:gd name="connsiteY52" fmla="*/ 1282542 h 4340073"/>
              <a:gd name="connsiteX53" fmla="*/ 812529 w 2684164"/>
              <a:gd name="connsiteY53" fmla="*/ 1198721 h 4340073"/>
              <a:gd name="connsiteX54" fmla="*/ 780144 w 2684164"/>
              <a:gd name="connsiteY54" fmla="*/ 1151573 h 4340073"/>
              <a:gd name="connsiteX55" fmla="*/ 761571 w 2684164"/>
              <a:gd name="connsiteY55" fmla="*/ 1070134 h 4340073"/>
              <a:gd name="connsiteX56" fmla="*/ 805387 w 2684164"/>
              <a:gd name="connsiteY56" fmla="*/ 1034892 h 4340073"/>
              <a:gd name="connsiteX57" fmla="*/ 808720 w 2684164"/>
              <a:gd name="connsiteY57" fmla="*/ 976789 h 4340073"/>
              <a:gd name="connsiteX58" fmla="*/ 821102 w 2684164"/>
              <a:gd name="connsiteY58" fmla="*/ 901065 h 4340073"/>
              <a:gd name="connsiteX59" fmla="*/ 830151 w 2684164"/>
              <a:gd name="connsiteY59" fmla="*/ 833914 h 4340073"/>
              <a:gd name="connsiteX60" fmla="*/ 844915 w 2684164"/>
              <a:gd name="connsiteY60" fmla="*/ 795814 h 4340073"/>
              <a:gd name="connsiteX61" fmla="*/ 860154 w 2684164"/>
              <a:gd name="connsiteY61" fmla="*/ 762475 h 4340073"/>
              <a:gd name="connsiteX62" fmla="*/ 833961 w 2684164"/>
              <a:gd name="connsiteY62" fmla="*/ 696754 h 4340073"/>
              <a:gd name="connsiteX63" fmla="*/ 818245 w 2684164"/>
              <a:gd name="connsiteY63" fmla="*/ 573405 h 4340073"/>
              <a:gd name="connsiteX64" fmla="*/ 787764 w 2684164"/>
              <a:gd name="connsiteY64" fmla="*/ 536259 h 4340073"/>
              <a:gd name="connsiteX65" fmla="*/ 770143 w 2684164"/>
              <a:gd name="connsiteY65" fmla="*/ 505777 h 4340073"/>
              <a:gd name="connsiteX66" fmla="*/ 747283 w 2684164"/>
              <a:gd name="connsiteY66" fmla="*/ 430054 h 4340073"/>
              <a:gd name="connsiteX67" fmla="*/ 720137 w 2684164"/>
              <a:gd name="connsiteY67" fmla="*/ 349091 h 4340073"/>
              <a:gd name="connsiteX68" fmla="*/ 732519 w 2684164"/>
              <a:gd name="connsiteY68" fmla="*/ 321469 h 4340073"/>
              <a:gd name="connsiteX69" fmla="*/ 729187 w 2684164"/>
              <a:gd name="connsiteY69" fmla="*/ 256223 h 4340073"/>
              <a:gd name="connsiteX70" fmla="*/ 710137 w 2684164"/>
              <a:gd name="connsiteY70" fmla="*/ 241935 h 4340073"/>
              <a:gd name="connsiteX71" fmla="*/ 702040 w 2684164"/>
              <a:gd name="connsiteY71" fmla="*/ 171451 h 4340073"/>
              <a:gd name="connsiteX72" fmla="*/ 668226 w 2684164"/>
              <a:gd name="connsiteY72" fmla="*/ 120015 h 4340073"/>
              <a:gd name="connsiteX73" fmla="*/ 679180 w 2684164"/>
              <a:gd name="connsiteY73" fmla="*/ 70485 h 4340073"/>
              <a:gd name="connsiteX74" fmla="*/ 650127 w 2684164"/>
              <a:gd name="connsiteY74" fmla="*/ 0 h 4340073"/>
              <a:gd name="connsiteX75" fmla="*/ 605837 w 2684164"/>
              <a:gd name="connsiteY75" fmla="*/ 10001 h 4340073"/>
              <a:gd name="connsiteX76" fmla="*/ 535352 w 2684164"/>
              <a:gd name="connsiteY76" fmla="*/ 85249 h 4340073"/>
              <a:gd name="connsiteX77" fmla="*/ 552497 w 2684164"/>
              <a:gd name="connsiteY77" fmla="*/ 158591 h 4340073"/>
              <a:gd name="connsiteX78" fmla="*/ 545831 w 2684164"/>
              <a:gd name="connsiteY78" fmla="*/ 234792 h 4340073"/>
              <a:gd name="connsiteX79" fmla="*/ 498205 w 2684164"/>
              <a:gd name="connsiteY79" fmla="*/ 313373 h 4340073"/>
              <a:gd name="connsiteX80" fmla="*/ 453913 w 2684164"/>
              <a:gd name="connsiteY80" fmla="*/ 408147 h 4340073"/>
              <a:gd name="connsiteX81" fmla="*/ 361044 w 2684164"/>
              <a:gd name="connsiteY81" fmla="*/ 381476 h 4340073"/>
              <a:gd name="connsiteX82" fmla="*/ 293418 w 2684164"/>
              <a:gd name="connsiteY82" fmla="*/ 441960 h 4340073"/>
              <a:gd name="connsiteX83" fmla="*/ 263413 w 2684164"/>
              <a:gd name="connsiteY83" fmla="*/ 513874 h 4340073"/>
              <a:gd name="connsiteX84" fmla="*/ 314848 w 2684164"/>
              <a:gd name="connsiteY84" fmla="*/ 574834 h 4340073"/>
              <a:gd name="connsiteX85" fmla="*/ 228646 w 2684164"/>
              <a:gd name="connsiteY85" fmla="*/ 711995 h 4340073"/>
              <a:gd name="connsiteX86" fmla="*/ 255318 w 2684164"/>
              <a:gd name="connsiteY86" fmla="*/ 758667 h 4340073"/>
              <a:gd name="connsiteX87" fmla="*/ 241029 w 2684164"/>
              <a:gd name="connsiteY87" fmla="*/ 834390 h 4340073"/>
              <a:gd name="connsiteX88" fmla="*/ 295798 w 2684164"/>
              <a:gd name="connsiteY88" fmla="*/ 849630 h 4340073"/>
              <a:gd name="connsiteX89" fmla="*/ 343899 w 2684164"/>
              <a:gd name="connsiteY89" fmla="*/ 872966 h 4340073"/>
              <a:gd name="connsiteX90" fmla="*/ 317230 w 2684164"/>
              <a:gd name="connsiteY90" fmla="*/ 957263 h 4340073"/>
              <a:gd name="connsiteX91" fmla="*/ 314849 w 2684164"/>
              <a:gd name="connsiteY91" fmla="*/ 1051560 h 4340073"/>
              <a:gd name="connsiteX92" fmla="*/ 231506 w 2684164"/>
              <a:gd name="connsiteY92" fmla="*/ 1096803 h 4340073"/>
              <a:gd name="connsiteX93" fmla="*/ 152447 w 2684164"/>
              <a:gd name="connsiteY93" fmla="*/ 1095376 h 4340073"/>
              <a:gd name="connsiteX94" fmla="*/ 159114 w 2684164"/>
              <a:gd name="connsiteY94" fmla="*/ 1245395 h 4340073"/>
              <a:gd name="connsiteX95" fmla="*/ 221503 w 2684164"/>
              <a:gd name="connsiteY95" fmla="*/ 1283494 h 4340073"/>
              <a:gd name="connsiteX96" fmla="*/ 210073 w 2684164"/>
              <a:gd name="connsiteY96" fmla="*/ 1344454 h 4340073"/>
              <a:gd name="connsiteX97" fmla="*/ 292464 w 2684164"/>
              <a:gd name="connsiteY97" fmla="*/ 1416368 h 4340073"/>
              <a:gd name="connsiteX98" fmla="*/ 272938 w 2684164"/>
              <a:gd name="connsiteY98" fmla="*/ 1466374 h 4340073"/>
              <a:gd name="connsiteX99" fmla="*/ 237219 w 2684164"/>
              <a:gd name="connsiteY99" fmla="*/ 1567339 h 4340073"/>
              <a:gd name="connsiteX100" fmla="*/ 212455 w 2684164"/>
              <a:gd name="connsiteY100" fmla="*/ 1594485 h 4340073"/>
              <a:gd name="connsiteX101" fmla="*/ 152923 w 2684164"/>
              <a:gd name="connsiteY101" fmla="*/ 1602105 h 4340073"/>
              <a:gd name="connsiteX102" fmla="*/ 96249 w 2684164"/>
              <a:gd name="connsiteY102" fmla="*/ 1652111 h 4340073"/>
              <a:gd name="connsiteX103" fmla="*/ 35289 w 2684164"/>
              <a:gd name="connsiteY103" fmla="*/ 1684497 h 4340073"/>
              <a:gd name="connsiteX104" fmla="*/ 11001 w 2684164"/>
              <a:gd name="connsiteY104" fmla="*/ 1750219 h 4340073"/>
              <a:gd name="connsiteX105" fmla="*/ 523 w 2684164"/>
              <a:gd name="connsiteY105" fmla="*/ 1875473 h 4340073"/>
              <a:gd name="connsiteX106" fmla="*/ 29098 w 2684164"/>
              <a:gd name="connsiteY106" fmla="*/ 1938814 h 4340073"/>
              <a:gd name="connsiteX107" fmla="*/ 79104 w 2684164"/>
              <a:gd name="connsiteY107" fmla="*/ 1993107 h 4340073"/>
              <a:gd name="connsiteX108" fmla="*/ 166258 w 2684164"/>
              <a:gd name="connsiteY108" fmla="*/ 2037874 h 4340073"/>
              <a:gd name="connsiteX109" fmla="*/ 241505 w 2684164"/>
              <a:gd name="connsiteY109" fmla="*/ 2100263 h 4340073"/>
              <a:gd name="connsiteX110" fmla="*/ 265318 w 2684164"/>
              <a:gd name="connsiteY110" fmla="*/ 2182654 h 4340073"/>
              <a:gd name="connsiteX111" fmla="*/ 318182 w 2684164"/>
              <a:gd name="connsiteY111" fmla="*/ 2265045 h 4340073"/>
              <a:gd name="connsiteX112" fmla="*/ 443436 w 2684164"/>
              <a:gd name="connsiteY112" fmla="*/ 2258854 h 4340073"/>
              <a:gd name="connsiteX113" fmla="*/ 472010 w 2684164"/>
              <a:gd name="connsiteY113" fmla="*/ 2296954 h 4340073"/>
              <a:gd name="connsiteX114" fmla="*/ 510111 w 2684164"/>
              <a:gd name="connsiteY114" fmla="*/ 2330292 h 4340073"/>
              <a:gd name="connsiteX115" fmla="*/ 541067 w 2684164"/>
              <a:gd name="connsiteY115" fmla="*/ 2318385 h 4340073"/>
              <a:gd name="connsiteX116" fmla="*/ 564403 w 2684164"/>
              <a:gd name="connsiteY116" fmla="*/ 2392680 h 4340073"/>
              <a:gd name="connsiteX117" fmla="*/ 543448 w 2684164"/>
              <a:gd name="connsiteY117" fmla="*/ 2461737 h 4340073"/>
              <a:gd name="connsiteX118" fmla="*/ 497728 w 2684164"/>
              <a:gd name="connsiteY118" fmla="*/ 2511267 h 4340073"/>
              <a:gd name="connsiteX119" fmla="*/ 499633 w 2684164"/>
              <a:gd name="connsiteY119" fmla="*/ 2549843 h 4340073"/>
              <a:gd name="connsiteX120" fmla="*/ 491061 w 2684164"/>
              <a:gd name="connsiteY120" fmla="*/ 2611279 h 4340073"/>
              <a:gd name="connsiteX121" fmla="*/ 524398 w 2684164"/>
              <a:gd name="connsiteY121" fmla="*/ 2648902 h 4340073"/>
              <a:gd name="connsiteX122" fmla="*/ 532018 w 2684164"/>
              <a:gd name="connsiteY122" fmla="*/ 2681764 h 4340073"/>
              <a:gd name="connsiteX123" fmla="*/ 564879 w 2684164"/>
              <a:gd name="connsiteY123" fmla="*/ 2642236 h 4340073"/>
              <a:gd name="connsiteX124" fmla="*/ 598217 w 2684164"/>
              <a:gd name="connsiteY124" fmla="*/ 2584610 h 4340073"/>
              <a:gd name="connsiteX125" fmla="*/ 655366 w 2684164"/>
              <a:gd name="connsiteY125" fmla="*/ 2589848 h 4340073"/>
              <a:gd name="connsiteX126" fmla="*/ 717279 w 2684164"/>
              <a:gd name="connsiteY126" fmla="*/ 2680812 h 4340073"/>
              <a:gd name="connsiteX127" fmla="*/ 755855 w 2684164"/>
              <a:gd name="connsiteY127" fmla="*/ 2739390 h 4340073"/>
              <a:gd name="connsiteX128" fmla="*/ 713945 w 2684164"/>
              <a:gd name="connsiteY128" fmla="*/ 2816067 h 4340073"/>
              <a:gd name="connsiteX129" fmla="*/ 642032 w 2684164"/>
              <a:gd name="connsiteY129" fmla="*/ 2851785 h 4340073"/>
              <a:gd name="connsiteX130" fmla="*/ 592978 w 2684164"/>
              <a:gd name="connsiteY130" fmla="*/ 2914174 h 4340073"/>
              <a:gd name="connsiteX131" fmla="*/ 526779 w 2684164"/>
              <a:gd name="connsiteY131" fmla="*/ 2938462 h 4340073"/>
              <a:gd name="connsiteX132" fmla="*/ 497252 w 2684164"/>
              <a:gd name="connsiteY132" fmla="*/ 2980373 h 4340073"/>
              <a:gd name="connsiteX133" fmla="*/ 527732 w 2684164"/>
              <a:gd name="connsiteY133" fmla="*/ 3081814 h 4340073"/>
              <a:gd name="connsiteX134" fmla="*/ 533923 w 2684164"/>
              <a:gd name="connsiteY134" fmla="*/ 3220403 h 4340073"/>
              <a:gd name="connsiteX135" fmla="*/ 588692 w 2684164"/>
              <a:gd name="connsiteY135" fmla="*/ 3276601 h 4340073"/>
              <a:gd name="connsiteX136" fmla="*/ 614886 w 2684164"/>
              <a:gd name="connsiteY136" fmla="*/ 3342323 h 4340073"/>
              <a:gd name="connsiteX137" fmla="*/ 586311 w 2684164"/>
              <a:gd name="connsiteY137" fmla="*/ 3392329 h 4340073"/>
              <a:gd name="connsiteX138" fmla="*/ 586310 w 2684164"/>
              <a:gd name="connsiteY138" fmla="*/ 3450432 h 4340073"/>
              <a:gd name="connsiteX139" fmla="*/ 562498 w 2684164"/>
              <a:gd name="connsiteY139" fmla="*/ 3493294 h 4340073"/>
              <a:gd name="connsiteX140" fmla="*/ 546781 w 2684164"/>
              <a:gd name="connsiteY140" fmla="*/ 3561398 h 4340073"/>
              <a:gd name="connsiteX141" fmla="*/ 538686 w 2684164"/>
              <a:gd name="connsiteY141" fmla="*/ 3611404 h 4340073"/>
              <a:gd name="connsiteX142" fmla="*/ 519635 w 2684164"/>
              <a:gd name="connsiteY142" fmla="*/ 3654266 h 4340073"/>
              <a:gd name="connsiteX143" fmla="*/ 547258 w 2684164"/>
              <a:gd name="connsiteY143" fmla="*/ 3685223 h 4340073"/>
              <a:gd name="connsiteX144" fmla="*/ 600598 w 2684164"/>
              <a:gd name="connsiteY144" fmla="*/ 3699034 h 4340073"/>
              <a:gd name="connsiteX145" fmla="*/ 659653 w 2684164"/>
              <a:gd name="connsiteY145" fmla="*/ 3678556 h 4340073"/>
              <a:gd name="connsiteX146" fmla="*/ 661558 w 2684164"/>
              <a:gd name="connsiteY146" fmla="*/ 3725703 h 4340073"/>
              <a:gd name="connsiteX147" fmla="*/ 717279 w 2684164"/>
              <a:gd name="connsiteY147" fmla="*/ 3725704 h 4340073"/>
              <a:gd name="connsiteX148" fmla="*/ 781573 w 2684164"/>
              <a:gd name="connsiteY148" fmla="*/ 3743801 h 4340073"/>
              <a:gd name="connsiteX149" fmla="*/ 807767 w 2684164"/>
              <a:gd name="connsiteY149" fmla="*/ 3792379 h 4340073"/>
              <a:gd name="connsiteX150" fmla="*/ 844438 w 2684164"/>
              <a:gd name="connsiteY150" fmla="*/ 3798094 h 4340073"/>
              <a:gd name="connsiteX151" fmla="*/ 872061 w 2684164"/>
              <a:gd name="connsiteY151" fmla="*/ 3815716 h 4340073"/>
              <a:gd name="connsiteX152" fmla="*/ 890158 w 2684164"/>
              <a:gd name="connsiteY152" fmla="*/ 3836194 h 4340073"/>
              <a:gd name="connsiteX153" fmla="*/ 897778 w 2684164"/>
              <a:gd name="connsiteY153" fmla="*/ 3866674 h 4340073"/>
              <a:gd name="connsiteX154" fmla="*/ 913018 w 2684164"/>
              <a:gd name="connsiteY154" fmla="*/ 3889534 h 4340073"/>
              <a:gd name="connsiteX155" fmla="*/ 957309 w 2684164"/>
              <a:gd name="connsiteY155" fmla="*/ 3922872 h 4340073"/>
              <a:gd name="connsiteX156" fmla="*/ 989218 w 2684164"/>
              <a:gd name="connsiteY156" fmla="*/ 3973354 h 4340073"/>
              <a:gd name="connsiteX157" fmla="*/ 1004458 w 2684164"/>
              <a:gd name="connsiteY157" fmla="*/ 3996214 h 4340073"/>
              <a:gd name="connsiteX158" fmla="*/ 1027318 w 2684164"/>
              <a:gd name="connsiteY158" fmla="*/ 4034314 h 4340073"/>
              <a:gd name="connsiteX159" fmla="*/ 1060179 w 2684164"/>
              <a:gd name="connsiteY159" fmla="*/ 4120039 h 4340073"/>
              <a:gd name="connsiteX160" fmla="*/ 1136856 w 2684164"/>
              <a:gd name="connsiteY160" fmla="*/ 4154329 h 4340073"/>
              <a:gd name="connsiteX161" fmla="*/ 1166383 w 2684164"/>
              <a:gd name="connsiteY161" fmla="*/ 4216241 h 4340073"/>
              <a:gd name="connsiteX162" fmla="*/ 1203054 w 2684164"/>
              <a:gd name="connsiteY162" fmla="*/ 4211479 h 4340073"/>
              <a:gd name="connsiteX163" fmla="*/ 1246393 w 2684164"/>
              <a:gd name="connsiteY163" fmla="*/ 4259581 h 4340073"/>
              <a:gd name="connsiteX164" fmla="*/ 1309258 w 2684164"/>
              <a:gd name="connsiteY164" fmla="*/ 4340067 h 4340073"/>
              <a:gd name="connsiteX165" fmla="*/ 1337833 w 2684164"/>
              <a:gd name="connsiteY165" fmla="*/ 4288631 h 4340073"/>
              <a:gd name="connsiteX166" fmla="*/ 1334023 w 2684164"/>
              <a:gd name="connsiteY166" fmla="*/ 4254342 h 4340073"/>
              <a:gd name="connsiteX167" fmla="*/ 1405938 w 2684164"/>
              <a:gd name="connsiteY167" fmla="*/ 4201002 h 4340073"/>
              <a:gd name="connsiteX168" fmla="*/ 1407842 w 2684164"/>
              <a:gd name="connsiteY168" fmla="*/ 4185285 h 4340073"/>
              <a:gd name="connsiteX169" fmla="*/ 1426098 w 2684164"/>
              <a:gd name="connsiteY169" fmla="*/ 4198779 h 4340073"/>
              <a:gd name="connsiteX170" fmla="*/ 1480708 w 2684164"/>
              <a:gd name="connsiteY170" fmla="*/ 4174014 h 4340073"/>
              <a:gd name="connsiteX171" fmla="*/ 1545478 w 2684164"/>
              <a:gd name="connsiteY171" fmla="*/ 4156234 h 4340073"/>
              <a:gd name="connsiteX172" fmla="*/ 1582308 w 2684164"/>
              <a:gd name="connsiteY172" fmla="*/ 4113689 h 4340073"/>
              <a:gd name="connsiteX173" fmla="*/ 1617868 w 2684164"/>
              <a:gd name="connsiteY173" fmla="*/ 4078129 h 4340073"/>
              <a:gd name="connsiteX174" fmla="*/ 1695973 w 2684164"/>
              <a:gd name="connsiteY174" fmla="*/ 4055904 h 4340073"/>
              <a:gd name="connsiteX175" fmla="*/ 1781698 w 2684164"/>
              <a:gd name="connsiteY175" fmla="*/ 4020344 h 4340073"/>
              <a:gd name="connsiteX176" fmla="*/ 1903141 w 2684164"/>
              <a:gd name="connsiteY176" fmla="*/ 3968591 h 4340073"/>
              <a:gd name="connsiteX177" fmla="*/ 1979818 w 2684164"/>
              <a:gd name="connsiteY177" fmla="*/ 3925729 h 4340073"/>
              <a:gd name="connsiteX178" fmla="*/ 2066495 w 2684164"/>
              <a:gd name="connsiteY178" fmla="*/ 3857307 h 4340073"/>
              <a:gd name="connsiteX179" fmla="*/ 2145553 w 2684164"/>
              <a:gd name="connsiteY179" fmla="*/ 3781584 h 4340073"/>
              <a:gd name="connsiteX180" fmla="*/ 2172223 w 2684164"/>
              <a:gd name="connsiteY180" fmla="*/ 3703479 h 4340073"/>
              <a:gd name="connsiteX181" fmla="*/ 2183653 w 2684164"/>
              <a:gd name="connsiteY181" fmla="*/ 3649504 h 4340073"/>
              <a:gd name="connsiteX182" fmla="*/ 2109993 w 2684164"/>
              <a:gd name="connsiteY182" fmla="*/ 3613309 h 4340073"/>
              <a:gd name="connsiteX183" fmla="*/ 2132853 w 2684164"/>
              <a:gd name="connsiteY183" fmla="*/ 3659029 h 4340073"/>
              <a:gd name="connsiteX184" fmla="*/ 2115073 w 2684164"/>
              <a:gd name="connsiteY184" fmla="*/ 3690779 h 4340073"/>
              <a:gd name="connsiteX185" fmla="*/ 2096023 w 2684164"/>
              <a:gd name="connsiteY185" fmla="*/ 3649504 h 4340073"/>
              <a:gd name="connsiteX186" fmla="*/ 2038873 w 2684164"/>
              <a:gd name="connsiteY186" fmla="*/ 3659029 h 4340073"/>
              <a:gd name="connsiteX187" fmla="*/ 2045858 w 2684164"/>
              <a:gd name="connsiteY187" fmla="*/ 3693954 h 4340073"/>
              <a:gd name="connsiteX188" fmla="*/ 2048398 w 2684164"/>
              <a:gd name="connsiteY188" fmla="*/ 3725704 h 4340073"/>
              <a:gd name="connsiteX189" fmla="*/ 2086498 w 2684164"/>
              <a:gd name="connsiteY189" fmla="*/ 3762534 h 4340073"/>
              <a:gd name="connsiteX190" fmla="*/ 2078878 w 2684164"/>
              <a:gd name="connsiteY190" fmla="*/ 3820954 h 4340073"/>
              <a:gd name="connsiteX191" fmla="*/ 2028078 w 2684164"/>
              <a:gd name="connsiteY191" fmla="*/ 3803809 h 4340073"/>
              <a:gd name="connsiteX192" fmla="*/ 2042048 w 2684164"/>
              <a:gd name="connsiteY192" fmla="*/ 3792379 h 4340073"/>
              <a:gd name="connsiteX193" fmla="*/ 2022998 w 2684164"/>
              <a:gd name="connsiteY193" fmla="*/ 3760629 h 4340073"/>
              <a:gd name="connsiteX194" fmla="*/ 2022998 w 2684164"/>
              <a:gd name="connsiteY194" fmla="*/ 3716179 h 4340073"/>
              <a:gd name="connsiteX195" fmla="*/ 1987438 w 2684164"/>
              <a:gd name="connsiteY195" fmla="*/ 3676174 h 4340073"/>
              <a:gd name="connsiteX196" fmla="*/ 2018553 w 2684164"/>
              <a:gd name="connsiteY196" fmla="*/ 3656489 h 4340073"/>
              <a:gd name="connsiteX197" fmla="*/ 1975373 w 2684164"/>
              <a:gd name="connsiteY197" fmla="*/ 3626644 h 4340073"/>
              <a:gd name="connsiteX198" fmla="*/ 2017918 w 2684164"/>
              <a:gd name="connsiteY198" fmla="*/ 3603149 h 4340073"/>
              <a:gd name="connsiteX199" fmla="*/ 2009663 w 2684164"/>
              <a:gd name="connsiteY199" fmla="*/ 3546634 h 4340073"/>
              <a:gd name="connsiteX200" fmla="*/ 2038873 w 2684164"/>
              <a:gd name="connsiteY200" fmla="*/ 3532029 h 4340073"/>
              <a:gd name="connsiteX201" fmla="*/ 2064273 w 2684164"/>
              <a:gd name="connsiteY201" fmla="*/ 3478054 h 4340073"/>
              <a:gd name="connsiteX202" fmla="*/ 2089673 w 2684164"/>
              <a:gd name="connsiteY202" fmla="*/ 3500279 h 4340073"/>
              <a:gd name="connsiteX203" fmla="*/ 2115073 w 2684164"/>
              <a:gd name="connsiteY203" fmla="*/ 3493929 h 4340073"/>
              <a:gd name="connsiteX204" fmla="*/ 2125868 w 2684164"/>
              <a:gd name="connsiteY204" fmla="*/ 3453289 h 4340073"/>
              <a:gd name="connsiteX205" fmla="*/ 2162698 w 2684164"/>
              <a:gd name="connsiteY205" fmla="*/ 3439954 h 4340073"/>
              <a:gd name="connsiteX206" fmla="*/ 2231278 w 2684164"/>
              <a:gd name="connsiteY206" fmla="*/ 3348514 h 4340073"/>
              <a:gd name="connsiteX207" fmla="*/ 2238898 w 2684164"/>
              <a:gd name="connsiteY207" fmla="*/ 3318034 h 4340073"/>
              <a:gd name="connsiteX208" fmla="*/ 2261758 w 2684164"/>
              <a:gd name="connsiteY208" fmla="*/ 3257074 h 4340073"/>
              <a:gd name="connsiteX209" fmla="*/ 2269378 w 2684164"/>
              <a:gd name="connsiteY209" fmla="*/ 3211354 h 4340073"/>
              <a:gd name="connsiteX210" fmla="*/ 2292238 w 2684164"/>
              <a:gd name="connsiteY210" fmla="*/ 3165634 h 4340073"/>
              <a:gd name="connsiteX211" fmla="*/ 2307478 w 2684164"/>
              <a:gd name="connsiteY211" fmla="*/ 3127534 h 4340073"/>
              <a:gd name="connsiteX212" fmla="*/ 2345578 w 2684164"/>
              <a:gd name="connsiteY212" fmla="*/ 3112294 h 4340073"/>
              <a:gd name="connsiteX213" fmla="*/ 2368438 w 2684164"/>
              <a:gd name="connsiteY213" fmla="*/ 3097054 h 4340073"/>
              <a:gd name="connsiteX214" fmla="*/ 2487977 w 2684164"/>
              <a:gd name="connsiteY214" fmla="*/ 3067050 h 4340073"/>
              <a:gd name="connsiteX215" fmla="*/ 2586085 w 2684164"/>
              <a:gd name="connsiteY215" fmla="*/ 3063717 h 4340073"/>
              <a:gd name="connsiteX216" fmla="*/ 2678476 w 2684164"/>
              <a:gd name="connsiteY216" fmla="*/ 3054668 h 4340073"/>
              <a:gd name="connsiteX0" fmla="*/ 2678476 w 2684164"/>
              <a:gd name="connsiteY0" fmla="*/ 3054668 h 4340073"/>
              <a:gd name="connsiteX1" fmla="*/ 2673238 w 2684164"/>
              <a:gd name="connsiteY1" fmla="*/ 3028474 h 4340073"/>
              <a:gd name="connsiteX2" fmla="*/ 2665618 w 2684164"/>
              <a:gd name="connsiteY2" fmla="*/ 2975134 h 4340073"/>
              <a:gd name="connsiteX3" fmla="*/ 2623708 w 2684164"/>
              <a:gd name="connsiteY3" fmla="*/ 2967038 h 4340073"/>
              <a:gd name="connsiteX4" fmla="*/ 2560367 w 2684164"/>
              <a:gd name="connsiteY4" fmla="*/ 2966561 h 4340073"/>
              <a:gd name="connsiteX5" fmla="*/ 2519410 w 2684164"/>
              <a:gd name="connsiteY5" fmla="*/ 2908936 h 4340073"/>
              <a:gd name="connsiteX6" fmla="*/ 2457021 w 2684164"/>
              <a:gd name="connsiteY6" fmla="*/ 2905601 h 4340073"/>
              <a:gd name="connsiteX7" fmla="*/ 2410349 w 2684164"/>
              <a:gd name="connsiteY7" fmla="*/ 2889885 h 4340073"/>
              <a:gd name="connsiteX8" fmla="*/ 2376058 w 2684164"/>
              <a:gd name="connsiteY8" fmla="*/ 2876074 h 4340073"/>
              <a:gd name="connsiteX9" fmla="*/ 2347960 w 2684164"/>
              <a:gd name="connsiteY9" fmla="*/ 2856071 h 4340073"/>
              <a:gd name="connsiteX10" fmla="*/ 2293190 w 2684164"/>
              <a:gd name="connsiteY10" fmla="*/ 2824163 h 4340073"/>
              <a:gd name="connsiteX11" fmla="*/ 2218895 w 2684164"/>
              <a:gd name="connsiteY11" fmla="*/ 2864167 h 4340073"/>
              <a:gd name="connsiteX12" fmla="*/ 2178414 w 2684164"/>
              <a:gd name="connsiteY12" fmla="*/ 2825116 h 4340073"/>
              <a:gd name="connsiteX13" fmla="*/ 2143172 w 2684164"/>
              <a:gd name="connsiteY13" fmla="*/ 2746058 h 4340073"/>
              <a:gd name="connsiteX14" fmla="*/ 2123646 w 2684164"/>
              <a:gd name="connsiteY14" fmla="*/ 2684621 h 4340073"/>
              <a:gd name="connsiteX15" fmla="*/ 2105549 w 2684164"/>
              <a:gd name="connsiteY15" fmla="*/ 2649379 h 4340073"/>
              <a:gd name="connsiteX16" fmla="*/ 2104119 w 2684164"/>
              <a:gd name="connsiteY16" fmla="*/ 2600801 h 4340073"/>
              <a:gd name="connsiteX17" fmla="*/ 2026490 w 2684164"/>
              <a:gd name="connsiteY17" fmla="*/ 2686051 h 4340073"/>
              <a:gd name="connsiteX18" fmla="*/ 1959340 w 2684164"/>
              <a:gd name="connsiteY18" fmla="*/ 2754154 h 4340073"/>
              <a:gd name="connsiteX19" fmla="*/ 1912191 w 2684164"/>
              <a:gd name="connsiteY19" fmla="*/ 2713196 h 4340073"/>
              <a:gd name="connsiteX20" fmla="*/ 1775507 w 2684164"/>
              <a:gd name="connsiteY20" fmla="*/ 2699862 h 4340073"/>
              <a:gd name="connsiteX21" fmla="*/ 1677399 w 2684164"/>
              <a:gd name="connsiteY21" fmla="*/ 2689860 h 4340073"/>
              <a:gd name="connsiteX22" fmla="*/ 1606915 w 2684164"/>
              <a:gd name="connsiteY22" fmla="*/ 2582229 h 4340073"/>
              <a:gd name="connsiteX23" fmla="*/ 1542145 w 2684164"/>
              <a:gd name="connsiteY23" fmla="*/ 2584133 h 4340073"/>
              <a:gd name="connsiteX24" fmla="*/ 1517379 w 2684164"/>
              <a:gd name="connsiteY24" fmla="*/ 2563654 h 4340073"/>
              <a:gd name="connsiteX25" fmla="*/ 1469278 w 2684164"/>
              <a:gd name="connsiteY25" fmla="*/ 2381726 h 4340073"/>
              <a:gd name="connsiteX26" fmla="*/ 1438798 w 2684164"/>
              <a:gd name="connsiteY26" fmla="*/ 2289334 h 4340073"/>
              <a:gd name="connsiteX27" fmla="*/ 1400698 w 2684164"/>
              <a:gd name="connsiteY27" fmla="*/ 2220754 h 4340073"/>
              <a:gd name="connsiteX28" fmla="*/ 1385458 w 2684164"/>
              <a:gd name="connsiteY28" fmla="*/ 2197894 h 4340073"/>
              <a:gd name="connsiteX29" fmla="*/ 1374981 w 2684164"/>
              <a:gd name="connsiteY29" fmla="*/ 2152651 h 4340073"/>
              <a:gd name="connsiteX30" fmla="*/ 1369742 w 2684164"/>
              <a:gd name="connsiteY30" fmla="*/ 2052162 h 4340073"/>
              <a:gd name="connsiteX31" fmla="*/ 1384030 w 2684164"/>
              <a:gd name="connsiteY31" fmla="*/ 1982630 h 4340073"/>
              <a:gd name="connsiteX32" fmla="*/ 1315926 w 2684164"/>
              <a:gd name="connsiteY32" fmla="*/ 1917859 h 4340073"/>
              <a:gd name="connsiteX33" fmla="*/ 1282588 w 2684164"/>
              <a:gd name="connsiteY33" fmla="*/ 1912621 h 4340073"/>
              <a:gd name="connsiteX34" fmla="*/ 1184957 w 2684164"/>
              <a:gd name="connsiteY34" fmla="*/ 1853089 h 4340073"/>
              <a:gd name="connsiteX35" fmla="*/ 1126856 w 2684164"/>
              <a:gd name="connsiteY35" fmla="*/ 1863567 h 4340073"/>
              <a:gd name="connsiteX36" fmla="*/ 1074467 w 2684164"/>
              <a:gd name="connsiteY36" fmla="*/ 1897379 h 4340073"/>
              <a:gd name="connsiteX37" fmla="*/ 1025413 w 2684164"/>
              <a:gd name="connsiteY37" fmla="*/ 1923098 h 4340073"/>
              <a:gd name="connsiteX38" fmla="*/ 958738 w 2684164"/>
              <a:gd name="connsiteY38" fmla="*/ 1984058 h 4340073"/>
              <a:gd name="connsiteX39" fmla="*/ 909684 w 2684164"/>
              <a:gd name="connsiteY39" fmla="*/ 1941672 h 4340073"/>
              <a:gd name="connsiteX40" fmla="*/ 854917 w 2684164"/>
              <a:gd name="connsiteY40" fmla="*/ 1915002 h 4340073"/>
              <a:gd name="connsiteX41" fmla="*/ 823960 w 2684164"/>
              <a:gd name="connsiteY41" fmla="*/ 1889284 h 4340073"/>
              <a:gd name="connsiteX42" fmla="*/ 800624 w 2684164"/>
              <a:gd name="connsiteY42" fmla="*/ 1846898 h 4340073"/>
              <a:gd name="connsiteX43" fmla="*/ 814912 w 2684164"/>
              <a:gd name="connsiteY43" fmla="*/ 1789748 h 4340073"/>
              <a:gd name="connsiteX44" fmla="*/ 804433 w 2684164"/>
              <a:gd name="connsiteY44" fmla="*/ 1720215 h 4340073"/>
              <a:gd name="connsiteX45" fmla="*/ 783955 w 2684164"/>
              <a:gd name="connsiteY45" fmla="*/ 1625441 h 4340073"/>
              <a:gd name="connsiteX46" fmla="*/ 760141 w 2684164"/>
              <a:gd name="connsiteY46" fmla="*/ 1635919 h 4340073"/>
              <a:gd name="connsiteX47" fmla="*/ 701563 w 2684164"/>
              <a:gd name="connsiteY47" fmla="*/ 1571626 h 4340073"/>
              <a:gd name="connsiteX48" fmla="*/ 730138 w 2684164"/>
              <a:gd name="connsiteY48" fmla="*/ 1519714 h 4340073"/>
              <a:gd name="connsiteX49" fmla="*/ 777763 w 2684164"/>
              <a:gd name="connsiteY49" fmla="*/ 1455420 h 4340073"/>
              <a:gd name="connsiteX50" fmla="*/ 775858 w 2684164"/>
              <a:gd name="connsiteY50" fmla="*/ 1429227 h 4340073"/>
              <a:gd name="connsiteX51" fmla="*/ 818721 w 2684164"/>
              <a:gd name="connsiteY51" fmla="*/ 1375409 h 4340073"/>
              <a:gd name="connsiteX52" fmla="*/ 826818 w 2684164"/>
              <a:gd name="connsiteY52" fmla="*/ 1282542 h 4340073"/>
              <a:gd name="connsiteX53" fmla="*/ 812529 w 2684164"/>
              <a:gd name="connsiteY53" fmla="*/ 1198721 h 4340073"/>
              <a:gd name="connsiteX54" fmla="*/ 780144 w 2684164"/>
              <a:gd name="connsiteY54" fmla="*/ 1151573 h 4340073"/>
              <a:gd name="connsiteX55" fmla="*/ 761571 w 2684164"/>
              <a:gd name="connsiteY55" fmla="*/ 1070134 h 4340073"/>
              <a:gd name="connsiteX56" fmla="*/ 805387 w 2684164"/>
              <a:gd name="connsiteY56" fmla="*/ 1034892 h 4340073"/>
              <a:gd name="connsiteX57" fmla="*/ 808720 w 2684164"/>
              <a:gd name="connsiteY57" fmla="*/ 976789 h 4340073"/>
              <a:gd name="connsiteX58" fmla="*/ 821102 w 2684164"/>
              <a:gd name="connsiteY58" fmla="*/ 901065 h 4340073"/>
              <a:gd name="connsiteX59" fmla="*/ 830151 w 2684164"/>
              <a:gd name="connsiteY59" fmla="*/ 833914 h 4340073"/>
              <a:gd name="connsiteX60" fmla="*/ 844915 w 2684164"/>
              <a:gd name="connsiteY60" fmla="*/ 795814 h 4340073"/>
              <a:gd name="connsiteX61" fmla="*/ 860154 w 2684164"/>
              <a:gd name="connsiteY61" fmla="*/ 762475 h 4340073"/>
              <a:gd name="connsiteX62" fmla="*/ 833961 w 2684164"/>
              <a:gd name="connsiteY62" fmla="*/ 696754 h 4340073"/>
              <a:gd name="connsiteX63" fmla="*/ 818245 w 2684164"/>
              <a:gd name="connsiteY63" fmla="*/ 573405 h 4340073"/>
              <a:gd name="connsiteX64" fmla="*/ 787764 w 2684164"/>
              <a:gd name="connsiteY64" fmla="*/ 536259 h 4340073"/>
              <a:gd name="connsiteX65" fmla="*/ 770143 w 2684164"/>
              <a:gd name="connsiteY65" fmla="*/ 505777 h 4340073"/>
              <a:gd name="connsiteX66" fmla="*/ 747283 w 2684164"/>
              <a:gd name="connsiteY66" fmla="*/ 430054 h 4340073"/>
              <a:gd name="connsiteX67" fmla="*/ 720137 w 2684164"/>
              <a:gd name="connsiteY67" fmla="*/ 349091 h 4340073"/>
              <a:gd name="connsiteX68" fmla="*/ 732519 w 2684164"/>
              <a:gd name="connsiteY68" fmla="*/ 321469 h 4340073"/>
              <a:gd name="connsiteX69" fmla="*/ 729187 w 2684164"/>
              <a:gd name="connsiteY69" fmla="*/ 256223 h 4340073"/>
              <a:gd name="connsiteX70" fmla="*/ 710137 w 2684164"/>
              <a:gd name="connsiteY70" fmla="*/ 241935 h 4340073"/>
              <a:gd name="connsiteX71" fmla="*/ 702040 w 2684164"/>
              <a:gd name="connsiteY71" fmla="*/ 171451 h 4340073"/>
              <a:gd name="connsiteX72" fmla="*/ 668226 w 2684164"/>
              <a:gd name="connsiteY72" fmla="*/ 120015 h 4340073"/>
              <a:gd name="connsiteX73" fmla="*/ 679180 w 2684164"/>
              <a:gd name="connsiteY73" fmla="*/ 70485 h 4340073"/>
              <a:gd name="connsiteX74" fmla="*/ 650127 w 2684164"/>
              <a:gd name="connsiteY74" fmla="*/ 0 h 4340073"/>
              <a:gd name="connsiteX75" fmla="*/ 605837 w 2684164"/>
              <a:gd name="connsiteY75" fmla="*/ 10001 h 4340073"/>
              <a:gd name="connsiteX76" fmla="*/ 535352 w 2684164"/>
              <a:gd name="connsiteY76" fmla="*/ 85249 h 4340073"/>
              <a:gd name="connsiteX77" fmla="*/ 552497 w 2684164"/>
              <a:gd name="connsiteY77" fmla="*/ 158591 h 4340073"/>
              <a:gd name="connsiteX78" fmla="*/ 545831 w 2684164"/>
              <a:gd name="connsiteY78" fmla="*/ 234792 h 4340073"/>
              <a:gd name="connsiteX79" fmla="*/ 498205 w 2684164"/>
              <a:gd name="connsiteY79" fmla="*/ 313373 h 4340073"/>
              <a:gd name="connsiteX80" fmla="*/ 453913 w 2684164"/>
              <a:gd name="connsiteY80" fmla="*/ 408147 h 4340073"/>
              <a:gd name="connsiteX81" fmla="*/ 361044 w 2684164"/>
              <a:gd name="connsiteY81" fmla="*/ 381476 h 4340073"/>
              <a:gd name="connsiteX82" fmla="*/ 293418 w 2684164"/>
              <a:gd name="connsiteY82" fmla="*/ 441960 h 4340073"/>
              <a:gd name="connsiteX83" fmla="*/ 263413 w 2684164"/>
              <a:gd name="connsiteY83" fmla="*/ 513874 h 4340073"/>
              <a:gd name="connsiteX84" fmla="*/ 314848 w 2684164"/>
              <a:gd name="connsiteY84" fmla="*/ 574834 h 4340073"/>
              <a:gd name="connsiteX85" fmla="*/ 228646 w 2684164"/>
              <a:gd name="connsiteY85" fmla="*/ 711995 h 4340073"/>
              <a:gd name="connsiteX86" fmla="*/ 255318 w 2684164"/>
              <a:gd name="connsiteY86" fmla="*/ 758667 h 4340073"/>
              <a:gd name="connsiteX87" fmla="*/ 241029 w 2684164"/>
              <a:gd name="connsiteY87" fmla="*/ 834390 h 4340073"/>
              <a:gd name="connsiteX88" fmla="*/ 295798 w 2684164"/>
              <a:gd name="connsiteY88" fmla="*/ 849630 h 4340073"/>
              <a:gd name="connsiteX89" fmla="*/ 343899 w 2684164"/>
              <a:gd name="connsiteY89" fmla="*/ 872966 h 4340073"/>
              <a:gd name="connsiteX90" fmla="*/ 317230 w 2684164"/>
              <a:gd name="connsiteY90" fmla="*/ 957263 h 4340073"/>
              <a:gd name="connsiteX91" fmla="*/ 314849 w 2684164"/>
              <a:gd name="connsiteY91" fmla="*/ 1051560 h 4340073"/>
              <a:gd name="connsiteX92" fmla="*/ 231506 w 2684164"/>
              <a:gd name="connsiteY92" fmla="*/ 1096803 h 4340073"/>
              <a:gd name="connsiteX93" fmla="*/ 152447 w 2684164"/>
              <a:gd name="connsiteY93" fmla="*/ 1095376 h 4340073"/>
              <a:gd name="connsiteX94" fmla="*/ 159114 w 2684164"/>
              <a:gd name="connsiteY94" fmla="*/ 1245395 h 4340073"/>
              <a:gd name="connsiteX95" fmla="*/ 221503 w 2684164"/>
              <a:gd name="connsiteY95" fmla="*/ 1283494 h 4340073"/>
              <a:gd name="connsiteX96" fmla="*/ 210073 w 2684164"/>
              <a:gd name="connsiteY96" fmla="*/ 1344454 h 4340073"/>
              <a:gd name="connsiteX97" fmla="*/ 292464 w 2684164"/>
              <a:gd name="connsiteY97" fmla="*/ 1416368 h 4340073"/>
              <a:gd name="connsiteX98" fmla="*/ 272938 w 2684164"/>
              <a:gd name="connsiteY98" fmla="*/ 1466374 h 4340073"/>
              <a:gd name="connsiteX99" fmla="*/ 237219 w 2684164"/>
              <a:gd name="connsiteY99" fmla="*/ 1567339 h 4340073"/>
              <a:gd name="connsiteX100" fmla="*/ 212455 w 2684164"/>
              <a:gd name="connsiteY100" fmla="*/ 1594485 h 4340073"/>
              <a:gd name="connsiteX101" fmla="*/ 152923 w 2684164"/>
              <a:gd name="connsiteY101" fmla="*/ 1602105 h 4340073"/>
              <a:gd name="connsiteX102" fmla="*/ 96249 w 2684164"/>
              <a:gd name="connsiteY102" fmla="*/ 1652111 h 4340073"/>
              <a:gd name="connsiteX103" fmla="*/ 35289 w 2684164"/>
              <a:gd name="connsiteY103" fmla="*/ 1684497 h 4340073"/>
              <a:gd name="connsiteX104" fmla="*/ 11001 w 2684164"/>
              <a:gd name="connsiteY104" fmla="*/ 1750219 h 4340073"/>
              <a:gd name="connsiteX105" fmla="*/ 523 w 2684164"/>
              <a:gd name="connsiteY105" fmla="*/ 1875473 h 4340073"/>
              <a:gd name="connsiteX106" fmla="*/ 29098 w 2684164"/>
              <a:gd name="connsiteY106" fmla="*/ 1938814 h 4340073"/>
              <a:gd name="connsiteX107" fmla="*/ 79104 w 2684164"/>
              <a:gd name="connsiteY107" fmla="*/ 1993107 h 4340073"/>
              <a:gd name="connsiteX108" fmla="*/ 166258 w 2684164"/>
              <a:gd name="connsiteY108" fmla="*/ 2037874 h 4340073"/>
              <a:gd name="connsiteX109" fmla="*/ 241505 w 2684164"/>
              <a:gd name="connsiteY109" fmla="*/ 2100263 h 4340073"/>
              <a:gd name="connsiteX110" fmla="*/ 265318 w 2684164"/>
              <a:gd name="connsiteY110" fmla="*/ 2182654 h 4340073"/>
              <a:gd name="connsiteX111" fmla="*/ 318182 w 2684164"/>
              <a:gd name="connsiteY111" fmla="*/ 2265045 h 4340073"/>
              <a:gd name="connsiteX112" fmla="*/ 443436 w 2684164"/>
              <a:gd name="connsiteY112" fmla="*/ 2258854 h 4340073"/>
              <a:gd name="connsiteX113" fmla="*/ 472010 w 2684164"/>
              <a:gd name="connsiteY113" fmla="*/ 2296954 h 4340073"/>
              <a:gd name="connsiteX114" fmla="*/ 510111 w 2684164"/>
              <a:gd name="connsiteY114" fmla="*/ 2330292 h 4340073"/>
              <a:gd name="connsiteX115" fmla="*/ 541067 w 2684164"/>
              <a:gd name="connsiteY115" fmla="*/ 2318385 h 4340073"/>
              <a:gd name="connsiteX116" fmla="*/ 564403 w 2684164"/>
              <a:gd name="connsiteY116" fmla="*/ 2392680 h 4340073"/>
              <a:gd name="connsiteX117" fmla="*/ 543448 w 2684164"/>
              <a:gd name="connsiteY117" fmla="*/ 2461737 h 4340073"/>
              <a:gd name="connsiteX118" fmla="*/ 497728 w 2684164"/>
              <a:gd name="connsiteY118" fmla="*/ 2511267 h 4340073"/>
              <a:gd name="connsiteX119" fmla="*/ 499633 w 2684164"/>
              <a:gd name="connsiteY119" fmla="*/ 2549843 h 4340073"/>
              <a:gd name="connsiteX120" fmla="*/ 491061 w 2684164"/>
              <a:gd name="connsiteY120" fmla="*/ 2611279 h 4340073"/>
              <a:gd name="connsiteX121" fmla="*/ 524398 w 2684164"/>
              <a:gd name="connsiteY121" fmla="*/ 2648902 h 4340073"/>
              <a:gd name="connsiteX122" fmla="*/ 532018 w 2684164"/>
              <a:gd name="connsiteY122" fmla="*/ 2681764 h 4340073"/>
              <a:gd name="connsiteX123" fmla="*/ 564879 w 2684164"/>
              <a:gd name="connsiteY123" fmla="*/ 2642236 h 4340073"/>
              <a:gd name="connsiteX124" fmla="*/ 598217 w 2684164"/>
              <a:gd name="connsiteY124" fmla="*/ 2584610 h 4340073"/>
              <a:gd name="connsiteX125" fmla="*/ 655366 w 2684164"/>
              <a:gd name="connsiteY125" fmla="*/ 2589848 h 4340073"/>
              <a:gd name="connsiteX126" fmla="*/ 717279 w 2684164"/>
              <a:gd name="connsiteY126" fmla="*/ 2680812 h 4340073"/>
              <a:gd name="connsiteX127" fmla="*/ 755855 w 2684164"/>
              <a:gd name="connsiteY127" fmla="*/ 2739390 h 4340073"/>
              <a:gd name="connsiteX128" fmla="*/ 713945 w 2684164"/>
              <a:gd name="connsiteY128" fmla="*/ 2816067 h 4340073"/>
              <a:gd name="connsiteX129" fmla="*/ 642032 w 2684164"/>
              <a:gd name="connsiteY129" fmla="*/ 2851785 h 4340073"/>
              <a:gd name="connsiteX130" fmla="*/ 592978 w 2684164"/>
              <a:gd name="connsiteY130" fmla="*/ 2914174 h 4340073"/>
              <a:gd name="connsiteX131" fmla="*/ 526779 w 2684164"/>
              <a:gd name="connsiteY131" fmla="*/ 2938462 h 4340073"/>
              <a:gd name="connsiteX132" fmla="*/ 497252 w 2684164"/>
              <a:gd name="connsiteY132" fmla="*/ 2980373 h 4340073"/>
              <a:gd name="connsiteX133" fmla="*/ 527732 w 2684164"/>
              <a:gd name="connsiteY133" fmla="*/ 3081814 h 4340073"/>
              <a:gd name="connsiteX134" fmla="*/ 533923 w 2684164"/>
              <a:gd name="connsiteY134" fmla="*/ 3220403 h 4340073"/>
              <a:gd name="connsiteX135" fmla="*/ 588692 w 2684164"/>
              <a:gd name="connsiteY135" fmla="*/ 3276601 h 4340073"/>
              <a:gd name="connsiteX136" fmla="*/ 614886 w 2684164"/>
              <a:gd name="connsiteY136" fmla="*/ 3342323 h 4340073"/>
              <a:gd name="connsiteX137" fmla="*/ 586311 w 2684164"/>
              <a:gd name="connsiteY137" fmla="*/ 3392329 h 4340073"/>
              <a:gd name="connsiteX138" fmla="*/ 586310 w 2684164"/>
              <a:gd name="connsiteY138" fmla="*/ 3450432 h 4340073"/>
              <a:gd name="connsiteX139" fmla="*/ 562498 w 2684164"/>
              <a:gd name="connsiteY139" fmla="*/ 3493294 h 4340073"/>
              <a:gd name="connsiteX140" fmla="*/ 546781 w 2684164"/>
              <a:gd name="connsiteY140" fmla="*/ 3561398 h 4340073"/>
              <a:gd name="connsiteX141" fmla="*/ 538686 w 2684164"/>
              <a:gd name="connsiteY141" fmla="*/ 3611404 h 4340073"/>
              <a:gd name="connsiteX142" fmla="*/ 519635 w 2684164"/>
              <a:gd name="connsiteY142" fmla="*/ 3654266 h 4340073"/>
              <a:gd name="connsiteX143" fmla="*/ 547258 w 2684164"/>
              <a:gd name="connsiteY143" fmla="*/ 3685223 h 4340073"/>
              <a:gd name="connsiteX144" fmla="*/ 600598 w 2684164"/>
              <a:gd name="connsiteY144" fmla="*/ 3699034 h 4340073"/>
              <a:gd name="connsiteX145" fmla="*/ 659653 w 2684164"/>
              <a:gd name="connsiteY145" fmla="*/ 3678556 h 4340073"/>
              <a:gd name="connsiteX146" fmla="*/ 661558 w 2684164"/>
              <a:gd name="connsiteY146" fmla="*/ 3725703 h 4340073"/>
              <a:gd name="connsiteX147" fmla="*/ 717279 w 2684164"/>
              <a:gd name="connsiteY147" fmla="*/ 3725704 h 4340073"/>
              <a:gd name="connsiteX148" fmla="*/ 781573 w 2684164"/>
              <a:gd name="connsiteY148" fmla="*/ 3743801 h 4340073"/>
              <a:gd name="connsiteX149" fmla="*/ 807767 w 2684164"/>
              <a:gd name="connsiteY149" fmla="*/ 3792379 h 4340073"/>
              <a:gd name="connsiteX150" fmla="*/ 844438 w 2684164"/>
              <a:gd name="connsiteY150" fmla="*/ 3798094 h 4340073"/>
              <a:gd name="connsiteX151" fmla="*/ 872061 w 2684164"/>
              <a:gd name="connsiteY151" fmla="*/ 3815716 h 4340073"/>
              <a:gd name="connsiteX152" fmla="*/ 890158 w 2684164"/>
              <a:gd name="connsiteY152" fmla="*/ 3836194 h 4340073"/>
              <a:gd name="connsiteX153" fmla="*/ 897778 w 2684164"/>
              <a:gd name="connsiteY153" fmla="*/ 3866674 h 4340073"/>
              <a:gd name="connsiteX154" fmla="*/ 913018 w 2684164"/>
              <a:gd name="connsiteY154" fmla="*/ 3889534 h 4340073"/>
              <a:gd name="connsiteX155" fmla="*/ 957309 w 2684164"/>
              <a:gd name="connsiteY155" fmla="*/ 3922872 h 4340073"/>
              <a:gd name="connsiteX156" fmla="*/ 989218 w 2684164"/>
              <a:gd name="connsiteY156" fmla="*/ 3973354 h 4340073"/>
              <a:gd name="connsiteX157" fmla="*/ 1004458 w 2684164"/>
              <a:gd name="connsiteY157" fmla="*/ 3996214 h 4340073"/>
              <a:gd name="connsiteX158" fmla="*/ 1027318 w 2684164"/>
              <a:gd name="connsiteY158" fmla="*/ 4034314 h 4340073"/>
              <a:gd name="connsiteX159" fmla="*/ 1060179 w 2684164"/>
              <a:gd name="connsiteY159" fmla="*/ 4120039 h 4340073"/>
              <a:gd name="connsiteX160" fmla="*/ 1136856 w 2684164"/>
              <a:gd name="connsiteY160" fmla="*/ 4154329 h 4340073"/>
              <a:gd name="connsiteX161" fmla="*/ 1166383 w 2684164"/>
              <a:gd name="connsiteY161" fmla="*/ 4216241 h 4340073"/>
              <a:gd name="connsiteX162" fmla="*/ 1203054 w 2684164"/>
              <a:gd name="connsiteY162" fmla="*/ 4211479 h 4340073"/>
              <a:gd name="connsiteX163" fmla="*/ 1246393 w 2684164"/>
              <a:gd name="connsiteY163" fmla="*/ 4259581 h 4340073"/>
              <a:gd name="connsiteX164" fmla="*/ 1309258 w 2684164"/>
              <a:gd name="connsiteY164" fmla="*/ 4340067 h 4340073"/>
              <a:gd name="connsiteX165" fmla="*/ 1337833 w 2684164"/>
              <a:gd name="connsiteY165" fmla="*/ 4288631 h 4340073"/>
              <a:gd name="connsiteX166" fmla="*/ 1334023 w 2684164"/>
              <a:gd name="connsiteY166" fmla="*/ 4254342 h 4340073"/>
              <a:gd name="connsiteX167" fmla="*/ 1405938 w 2684164"/>
              <a:gd name="connsiteY167" fmla="*/ 4201002 h 4340073"/>
              <a:gd name="connsiteX168" fmla="*/ 1407842 w 2684164"/>
              <a:gd name="connsiteY168" fmla="*/ 4185285 h 4340073"/>
              <a:gd name="connsiteX169" fmla="*/ 1426098 w 2684164"/>
              <a:gd name="connsiteY169" fmla="*/ 4198779 h 4340073"/>
              <a:gd name="connsiteX170" fmla="*/ 1480708 w 2684164"/>
              <a:gd name="connsiteY170" fmla="*/ 4174014 h 4340073"/>
              <a:gd name="connsiteX171" fmla="*/ 1545478 w 2684164"/>
              <a:gd name="connsiteY171" fmla="*/ 4156234 h 4340073"/>
              <a:gd name="connsiteX172" fmla="*/ 1582308 w 2684164"/>
              <a:gd name="connsiteY172" fmla="*/ 4113689 h 4340073"/>
              <a:gd name="connsiteX173" fmla="*/ 1617868 w 2684164"/>
              <a:gd name="connsiteY173" fmla="*/ 4078129 h 4340073"/>
              <a:gd name="connsiteX174" fmla="*/ 1695973 w 2684164"/>
              <a:gd name="connsiteY174" fmla="*/ 4055904 h 4340073"/>
              <a:gd name="connsiteX175" fmla="*/ 1781698 w 2684164"/>
              <a:gd name="connsiteY175" fmla="*/ 4020344 h 4340073"/>
              <a:gd name="connsiteX176" fmla="*/ 1903141 w 2684164"/>
              <a:gd name="connsiteY176" fmla="*/ 3968591 h 4340073"/>
              <a:gd name="connsiteX177" fmla="*/ 1979818 w 2684164"/>
              <a:gd name="connsiteY177" fmla="*/ 3925729 h 4340073"/>
              <a:gd name="connsiteX178" fmla="*/ 2066495 w 2684164"/>
              <a:gd name="connsiteY178" fmla="*/ 3857307 h 4340073"/>
              <a:gd name="connsiteX179" fmla="*/ 2128885 w 2684164"/>
              <a:gd name="connsiteY179" fmla="*/ 3793491 h 4340073"/>
              <a:gd name="connsiteX180" fmla="*/ 2172223 w 2684164"/>
              <a:gd name="connsiteY180" fmla="*/ 3703479 h 4340073"/>
              <a:gd name="connsiteX181" fmla="*/ 2183653 w 2684164"/>
              <a:gd name="connsiteY181" fmla="*/ 3649504 h 4340073"/>
              <a:gd name="connsiteX182" fmla="*/ 2109993 w 2684164"/>
              <a:gd name="connsiteY182" fmla="*/ 3613309 h 4340073"/>
              <a:gd name="connsiteX183" fmla="*/ 2132853 w 2684164"/>
              <a:gd name="connsiteY183" fmla="*/ 3659029 h 4340073"/>
              <a:gd name="connsiteX184" fmla="*/ 2115073 w 2684164"/>
              <a:gd name="connsiteY184" fmla="*/ 3690779 h 4340073"/>
              <a:gd name="connsiteX185" fmla="*/ 2096023 w 2684164"/>
              <a:gd name="connsiteY185" fmla="*/ 3649504 h 4340073"/>
              <a:gd name="connsiteX186" fmla="*/ 2038873 w 2684164"/>
              <a:gd name="connsiteY186" fmla="*/ 3659029 h 4340073"/>
              <a:gd name="connsiteX187" fmla="*/ 2045858 w 2684164"/>
              <a:gd name="connsiteY187" fmla="*/ 3693954 h 4340073"/>
              <a:gd name="connsiteX188" fmla="*/ 2048398 w 2684164"/>
              <a:gd name="connsiteY188" fmla="*/ 3725704 h 4340073"/>
              <a:gd name="connsiteX189" fmla="*/ 2086498 w 2684164"/>
              <a:gd name="connsiteY189" fmla="*/ 3762534 h 4340073"/>
              <a:gd name="connsiteX190" fmla="*/ 2078878 w 2684164"/>
              <a:gd name="connsiteY190" fmla="*/ 3820954 h 4340073"/>
              <a:gd name="connsiteX191" fmla="*/ 2028078 w 2684164"/>
              <a:gd name="connsiteY191" fmla="*/ 3803809 h 4340073"/>
              <a:gd name="connsiteX192" fmla="*/ 2042048 w 2684164"/>
              <a:gd name="connsiteY192" fmla="*/ 3792379 h 4340073"/>
              <a:gd name="connsiteX193" fmla="*/ 2022998 w 2684164"/>
              <a:gd name="connsiteY193" fmla="*/ 3760629 h 4340073"/>
              <a:gd name="connsiteX194" fmla="*/ 2022998 w 2684164"/>
              <a:gd name="connsiteY194" fmla="*/ 3716179 h 4340073"/>
              <a:gd name="connsiteX195" fmla="*/ 1987438 w 2684164"/>
              <a:gd name="connsiteY195" fmla="*/ 3676174 h 4340073"/>
              <a:gd name="connsiteX196" fmla="*/ 2018553 w 2684164"/>
              <a:gd name="connsiteY196" fmla="*/ 3656489 h 4340073"/>
              <a:gd name="connsiteX197" fmla="*/ 1975373 w 2684164"/>
              <a:gd name="connsiteY197" fmla="*/ 3626644 h 4340073"/>
              <a:gd name="connsiteX198" fmla="*/ 2017918 w 2684164"/>
              <a:gd name="connsiteY198" fmla="*/ 3603149 h 4340073"/>
              <a:gd name="connsiteX199" fmla="*/ 2009663 w 2684164"/>
              <a:gd name="connsiteY199" fmla="*/ 3546634 h 4340073"/>
              <a:gd name="connsiteX200" fmla="*/ 2038873 w 2684164"/>
              <a:gd name="connsiteY200" fmla="*/ 3532029 h 4340073"/>
              <a:gd name="connsiteX201" fmla="*/ 2064273 w 2684164"/>
              <a:gd name="connsiteY201" fmla="*/ 3478054 h 4340073"/>
              <a:gd name="connsiteX202" fmla="*/ 2089673 w 2684164"/>
              <a:gd name="connsiteY202" fmla="*/ 3500279 h 4340073"/>
              <a:gd name="connsiteX203" fmla="*/ 2115073 w 2684164"/>
              <a:gd name="connsiteY203" fmla="*/ 3493929 h 4340073"/>
              <a:gd name="connsiteX204" fmla="*/ 2125868 w 2684164"/>
              <a:gd name="connsiteY204" fmla="*/ 3453289 h 4340073"/>
              <a:gd name="connsiteX205" fmla="*/ 2162698 w 2684164"/>
              <a:gd name="connsiteY205" fmla="*/ 3439954 h 4340073"/>
              <a:gd name="connsiteX206" fmla="*/ 2231278 w 2684164"/>
              <a:gd name="connsiteY206" fmla="*/ 3348514 h 4340073"/>
              <a:gd name="connsiteX207" fmla="*/ 2238898 w 2684164"/>
              <a:gd name="connsiteY207" fmla="*/ 3318034 h 4340073"/>
              <a:gd name="connsiteX208" fmla="*/ 2261758 w 2684164"/>
              <a:gd name="connsiteY208" fmla="*/ 3257074 h 4340073"/>
              <a:gd name="connsiteX209" fmla="*/ 2269378 w 2684164"/>
              <a:gd name="connsiteY209" fmla="*/ 3211354 h 4340073"/>
              <a:gd name="connsiteX210" fmla="*/ 2292238 w 2684164"/>
              <a:gd name="connsiteY210" fmla="*/ 3165634 h 4340073"/>
              <a:gd name="connsiteX211" fmla="*/ 2307478 w 2684164"/>
              <a:gd name="connsiteY211" fmla="*/ 3127534 h 4340073"/>
              <a:gd name="connsiteX212" fmla="*/ 2345578 w 2684164"/>
              <a:gd name="connsiteY212" fmla="*/ 3112294 h 4340073"/>
              <a:gd name="connsiteX213" fmla="*/ 2368438 w 2684164"/>
              <a:gd name="connsiteY213" fmla="*/ 3097054 h 4340073"/>
              <a:gd name="connsiteX214" fmla="*/ 2487977 w 2684164"/>
              <a:gd name="connsiteY214" fmla="*/ 3067050 h 4340073"/>
              <a:gd name="connsiteX215" fmla="*/ 2586085 w 2684164"/>
              <a:gd name="connsiteY215" fmla="*/ 3063717 h 4340073"/>
              <a:gd name="connsiteX216" fmla="*/ 2678476 w 2684164"/>
              <a:gd name="connsiteY216" fmla="*/ 3054668 h 4340073"/>
              <a:gd name="connsiteX0" fmla="*/ 2678476 w 2684164"/>
              <a:gd name="connsiteY0" fmla="*/ 3054668 h 4340073"/>
              <a:gd name="connsiteX1" fmla="*/ 2673238 w 2684164"/>
              <a:gd name="connsiteY1" fmla="*/ 3028474 h 4340073"/>
              <a:gd name="connsiteX2" fmla="*/ 2665618 w 2684164"/>
              <a:gd name="connsiteY2" fmla="*/ 2975134 h 4340073"/>
              <a:gd name="connsiteX3" fmla="*/ 2623708 w 2684164"/>
              <a:gd name="connsiteY3" fmla="*/ 2967038 h 4340073"/>
              <a:gd name="connsiteX4" fmla="*/ 2560367 w 2684164"/>
              <a:gd name="connsiteY4" fmla="*/ 2966561 h 4340073"/>
              <a:gd name="connsiteX5" fmla="*/ 2519410 w 2684164"/>
              <a:gd name="connsiteY5" fmla="*/ 2908936 h 4340073"/>
              <a:gd name="connsiteX6" fmla="*/ 2457021 w 2684164"/>
              <a:gd name="connsiteY6" fmla="*/ 2905601 h 4340073"/>
              <a:gd name="connsiteX7" fmla="*/ 2410349 w 2684164"/>
              <a:gd name="connsiteY7" fmla="*/ 2889885 h 4340073"/>
              <a:gd name="connsiteX8" fmla="*/ 2376058 w 2684164"/>
              <a:gd name="connsiteY8" fmla="*/ 2876074 h 4340073"/>
              <a:gd name="connsiteX9" fmla="*/ 2347960 w 2684164"/>
              <a:gd name="connsiteY9" fmla="*/ 2856071 h 4340073"/>
              <a:gd name="connsiteX10" fmla="*/ 2293190 w 2684164"/>
              <a:gd name="connsiteY10" fmla="*/ 2824163 h 4340073"/>
              <a:gd name="connsiteX11" fmla="*/ 2218895 w 2684164"/>
              <a:gd name="connsiteY11" fmla="*/ 2864167 h 4340073"/>
              <a:gd name="connsiteX12" fmla="*/ 2178414 w 2684164"/>
              <a:gd name="connsiteY12" fmla="*/ 2825116 h 4340073"/>
              <a:gd name="connsiteX13" fmla="*/ 2143172 w 2684164"/>
              <a:gd name="connsiteY13" fmla="*/ 2746058 h 4340073"/>
              <a:gd name="connsiteX14" fmla="*/ 2123646 w 2684164"/>
              <a:gd name="connsiteY14" fmla="*/ 2684621 h 4340073"/>
              <a:gd name="connsiteX15" fmla="*/ 2105549 w 2684164"/>
              <a:gd name="connsiteY15" fmla="*/ 2649379 h 4340073"/>
              <a:gd name="connsiteX16" fmla="*/ 2104119 w 2684164"/>
              <a:gd name="connsiteY16" fmla="*/ 2600801 h 4340073"/>
              <a:gd name="connsiteX17" fmla="*/ 2026490 w 2684164"/>
              <a:gd name="connsiteY17" fmla="*/ 2686051 h 4340073"/>
              <a:gd name="connsiteX18" fmla="*/ 1959340 w 2684164"/>
              <a:gd name="connsiteY18" fmla="*/ 2754154 h 4340073"/>
              <a:gd name="connsiteX19" fmla="*/ 1912191 w 2684164"/>
              <a:gd name="connsiteY19" fmla="*/ 2713196 h 4340073"/>
              <a:gd name="connsiteX20" fmla="*/ 1775507 w 2684164"/>
              <a:gd name="connsiteY20" fmla="*/ 2699862 h 4340073"/>
              <a:gd name="connsiteX21" fmla="*/ 1677399 w 2684164"/>
              <a:gd name="connsiteY21" fmla="*/ 2689860 h 4340073"/>
              <a:gd name="connsiteX22" fmla="*/ 1606915 w 2684164"/>
              <a:gd name="connsiteY22" fmla="*/ 2582229 h 4340073"/>
              <a:gd name="connsiteX23" fmla="*/ 1542145 w 2684164"/>
              <a:gd name="connsiteY23" fmla="*/ 2584133 h 4340073"/>
              <a:gd name="connsiteX24" fmla="*/ 1517379 w 2684164"/>
              <a:gd name="connsiteY24" fmla="*/ 2563654 h 4340073"/>
              <a:gd name="connsiteX25" fmla="*/ 1469278 w 2684164"/>
              <a:gd name="connsiteY25" fmla="*/ 2381726 h 4340073"/>
              <a:gd name="connsiteX26" fmla="*/ 1438798 w 2684164"/>
              <a:gd name="connsiteY26" fmla="*/ 2289334 h 4340073"/>
              <a:gd name="connsiteX27" fmla="*/ 1400698 w 2684164"/>
              <a:gd name="connsiteY27" fmla="*/ 2220754 h 4340073"/>
              <a:gd name="connsiteX28" fmla="*/ 1385458 w 2684164"/>
              <a:gd name="connsiteY28" fmla="*/ 2197894 h 4340073"/>
              <a:gd name="connsiteX29" fmla="*/ 1374981 w 2684164"/>
              <a:gd name="connsiteY29" fmla="*/ 2152651 h 4340073"/>
              <a:gd name="connsiteX30" fmla="*/ 1369742 w 2684164"/>
              <a:gd name="connsiteY30" fmla="*/ 2052162 h 4340073"/>
              <a:gd name="connsiteX31" fmla="*/ 1384030 w 2684164"/>
              <a:gd name="connsiteY31" fmla="*/ 1982630 h 4340073"/>
              <a:gd name="connsiteX32" fmla="*/ 1315926 w 2684164"/>
              <a:gd name="connsiteY32" fmla="*/ 1917859 h 4340073"/>
              <a:gd name="connsiteX33" fmla="*/ 1282588 w 2684164"/>
              <a:gd name="connsiteY33" fmla="*/ 1912621 h 4340073"/>
              <a:gd name="connsiteX34" fmla="*/ 1184957 w 2684164"/>
              <a:gd name="connsiteY34" fmla="*/ 1853089 h 4340073"/>
              <a:gd name="connsiteX35" fmla="*/ 1126856 w 2684164"/>
              <a:gd name="connsiteY35" fmla="*/ 1863567 h 4340073"/>
              <a:gd name="connsiteX36" fmla="*/ 1074467 w 2684164"/>
              <a:gd name="connsiteY36" fmla="*/ 1897379 h 4340073"/>
              <a:gd name="connsiteX37" fmla="*/ 1025413 w 2684164"/>
              <a:gd name="connsiteY37" fmla="*/ 1923098 h 4340073"/>
              <a:gd name="connsiteX38" fmla="*/ 958738 w 2684164"/>
              <a:gd name="connsiteY38" fmla="*/ 1984058 h 4340073"/>
              <a:gd name="connsiteX39" fmla="*/ 909684 w 2684164"/>
              <a:gd name="connsiteY39" fmla="*/ 1941672 h 4340073"/>
              <a:gd name="connsiteX40" fmla="*/ 854917 w 2684164"/>
              <a:gd name="connsiteY40" fmla="*/ 1915002 h 4340073"/>
              <a:gd name="connsiteX41" fmla="*/ 823960 w 2684164"/>
              <a:gd name="connsiteY41" fmla="*/ 1889284 h 4340073"/>
              <a:gd name="connsiteX42" fmla="*/ 800624 w 2684164"/>
              <a:gd name="connsiteY42" fmla="*/ 1846898 h 4340073"/>
              <a:gd name="connsiteX43" fmla="*/ 814912 w 2684164"/>
              <a:gd name="connsiteY43" fmla="*/ 1789748 h 4340073"/>
              <a:gd name="connsiteX44" fmla="*/ 804433 w 2684164"/>
              <a:gd name="connsiteY44" fmla="*/ 1720215 h 4340073"/>
              <a:gd name="connsiteX45" fmla="*/ 783955 w 2684164"/>
              <a:gd name="connsiteY45" fmla="*/ 1625441 h 4340073"/>
              <a:gd name="connsiteX46" fmla="*/ 760141 w 2684164"/>
              <a:gd name="connsiteY46" fmla="*/ 1635919 h 4340073"/>
              <a:gd name="connsiteX47" fmla="*/ 701563 w 2684164"/>
              <a:gd name="connsiteY47" fmla="*/ 1571626 h 4340073"/>
              <a:gd name="connsiteX48" fmla="*/ 730138 w 2684164"/>
              <a:gd name="connsiteY48" fmla="*/ 1519714 h 4340073"/>
              <a:gd name="connsiteX49" fmla="*/ 777763 w 2684164"/>
              <a:gd name="connsiteY49" fmla="*/ 1455420 h 4340073"/>
              <a:gd name="connsiteX50" fmla="*/ 775858 w 2684164"/>
              <a:gd name="connsiteY50" fmla="*/ 1429227 h 4340073"/>
              <a:gd name="connsiteX51" fmla="*/ 818721 w 2684164"/>
              <a:gd name="connsiteY51" fmla="*/ 1375409 h 4340073"/>
              <a:gd name="connsiteX52" fmla="*/ 826818 w 2684164"/>
              <a:gd name="connsiteY52" fmla="*/ 1282542 h 4340073"/>
              <a:gd name="connsiteX53" fmla="*/ 812529 w 2684164"/>
              <a:gd name="connsiteY53" fmla="*/ 1198721 h 4340073"/>
              <a:gd name="connsiteX54" fmla="*/ 780144 w 2684164"/>
              <a:gd name="connsiteY54" fmla="*/ 1151573 h 4340073"/>
              <a:gd name="connsiteX55" fmla="*/ 761571 w 2684164"/>
              <a:gd name="connsiteY55" fmla="*/ 1070134 h 4340073"/>
              <a:gd name="connsiteX56" fmla="*/ 805387 w 2684164"/>
              <a:gd name="connsiteY56" fmla="*/ 1034892 h 4340073"/>
              <a:gd name="connsiteX57" fmla="*/ 808720 w 2684164"/>
              <a:gd name="connsiteY57" fmla="*/ 976789 h 4340073"/>
              <a:gd name="connsiteX58" fmla="*/ 821102 w 2684164"/>
              <a:gd name="connsiteY58" fmla="*/ 901065 h 4340073"/>
              <a:gd name="connsiteX59" fmla="*/ 830151 w 2684164"/>
              <a:gd name="connsiteY59" fmla="*/ 833914 h 4340073"/>
              <a:gd name="connsiteX60" fmla="*/ 844915 w 2684164"/>
              <a:gd name="connsiteY60" fmla="*/ 795814 h 4340073"/>
              <a:gd name="connsiteX61" fmla="*/ 860154 w 2684164"/>
              <a:gd name="connsiteY61" fmla="*/ 762475 h 4340073"/>
              <a:gd name="connsiteX62" fmla="*/ 833961 w 2684164"/>
              <a:gd name="connsiteY62" fmla="*/ 696754 h 4340073"/>
              <a:gd name="connsiteX63" fmla="*/ 818245 w 2684164"/>
              <a:gd name="connsiteY63" fmla="*/ 573405 h 4340073"/>
              <a:gd name="connsiteX64" fmla="*/ 787764 w 2684164"/>
              <a:gd name="connsiteY64" fmla="*/ 536259 h 4340073"/>
              <a:gd name="connsiteX65" fmla="*/ 770143 w 2684164"/>
              <a:gd name="connsiteY65" fmla="*/ 505777 h 4340073"/>
              <a:gd name="connsiteX66" fmla="*/ 747283 w 2684164"/>
              <a:gd name="connsiteY66" fmla="*/ 430054 h 4340073"/>
              <a:gd name="connsiteX67" fmla="*/ 720137 w 2684164"/>
              <a:gd name="connsiteY67" fmla="*/ 349091 h 4340073"/>
              <a:gd name="connsiteX68" fmla="*/ 732519 w 2684164"/>
              <a:gd name="connsiteY68" fmla="*/ 321469 h 4340073"/>
              <a:gd name="connsiteX69" fmla="*/ 729187 w 2684164"/>
              <a:gd name="connsiteY69" fmla="*/ 256223 h 4340073"/>
              <a:gd name="connsiteX70" fmla="*/ 710137 w 2684164"/>
              <a:gd name="connsiteY70" fmla="*/ 241935 h 4340073"/>
              <a:gd name="connsiteX71" fmla="*/ 702040 w 2684164"/>
              <a:gd name="connsiteY71" fmla="*/ 171451 h 4340073"/>
              <a:gd name="connsiteX72" fmla="*/ 668226 w 2684164"/>
              <a:gd name="connsiteY72" fmla="*/ 120015 h 4340073"/>
              <a:gd name="connsiteX73" fmla="*/ 679180 w 2684164"/>
              <a:gd name="connsiteY73" fmla="*/ 70485 h 4340073"/>
              <a:gd name="connsiteX74" fmla="*/ 650127 w 2684164"/>
              <a:gd name="connsiteY74" fmla="*/ 0 h 4340073"/>
              <a:gd name="connsiteX75" fmla="*/ 605837 w 2684164"/>
              <a:gd name="connsiteY75" fmla="*/ 10001 h 4340073"/>
              <a:gd name="connsiteX76" fmla="*/ 535352 w 2684164"/>
              <a:gd name="connsiteY76" fmla="*/ 85249 h 4340073"/>
              <a:gd name="connsiteX77" fmla="*/ 552497 w 2684164"/>
              <a:gd name="connsiteY77" fmla="*/ 158591 h 4340073"/>
              <a:gd name="connsiteX78" fmla="*/ 545831 w 2684164"/>
              <a:gd name="connsiteY78" fmla="*/ 234792 h 4340073"/>
              <a:gd name="connsiteX79" fmla="*/ 498205 w 2684164"/>
              <a:gd name="connsiteY79" fmla="*/ 313373 h 4340073"/>
              <a:gd name="connsiteX80" fmla="*/ 453913 w 2684164"/>
              <a:gd name="connsiteY80" fmla="*/ 408147 h 4340073"/>
              <a:gd name="connsiteX81" fmla="*/ 361044 w 2684164"/>
              <a:gd name="connsiteY81" fmla="*/ 381476 h 4340073"/>
              <a:gd name="connsiteX82" fmla="*/ 293418 w 2684164"/>
              <a:gd name="connsiteY82" fmla="*/ 441960 h 4340073"/>
              <a:gd name="connsiteX83" fmla="*/ 263413 w 2684164"/>
              <a:gd name="connsiteY83" fmla="*/ 513874 h 4340073"/>
              <a:gd name="connsiteX84" fmla="*/ 314848 w 2684164"/>
              <a:gd name="connsiteY84" fmla="*/ 574834 h 4340073"/>
              <a:gd name="connsiteX85" fmla="*/ 228646 w 2684164"/>
              <a:gd name="connsiteY85" fmla="*/ 711995 h 4340073"/>
              <a:gd name="connsiteX86" fmla="*/ 255318 w 2684164"/>
              <a:gd name="connsiteY86" fmla="*/ 758667 h 4340073"/>
              <a:gd name="connsiteX87" fmla="*/ 241029 w 2684164"/>
              <a:gd name="connsiteY87" fmla="*/ 834390 h 4340073"/>
              <a:gd name="connsiteX88" fmla="*/ 295798 w 2684164"/>
              <a:gd name="connsiteY88" fmla="*/ 849630 h 4340073"/>
              <a:gd name="connsiteX89" fmla="*/ 343899 w 2684164"/>
              <a:gd name="connsiteY89" fmla="*/ 872966 h 4340073"/>
              <a:gd name="connsiteX90" fmla="*/ 317230 w 2684164"/>
              <a:gd name="connsiteY90" fmla="*/ 957263 h 4340073"/>
              <a:gd name="connsiteX91" fmla="*/ 314849 w 2684164"/>
              <a:gd name="connsiteY91" fmla="*/ 1051560 h 4340073"/>
              <a:gd name="connsiteX92" fmla="*/ 231506 w 2684164"/>
              <a:gd name="connsiteY92" fmla="*/ 1096803 h 4340073"/>
              <a:gd name="connsiteX93" fmla="*/ 152447 w 2684164"/>
              <a:gd name="connsiteY93" fmla="*/ 1095376 h 4340073"/>
              <a:gd name="connsiteX94" fmla="*/ 159114 w 2684164"/>
              <a:gd name="connsiteY94" fmla="*/ 1245395 h 4340073"/>
              <a:gd name="connsiteX95" fmla="*/ 221503 w 2684164"/>
              <a:gd name="connsiteY95" fmla="*/ 1283494 h 4340073"/>
              <a:gd name="connsiteX96" fmla="*/ 210073 w 2684164"/>
              <a:gd name="connsiteY96" fmla="*/ 1344454 h 4340073"/>
              <a:gd name="connsiteX97" fmla="*/ 292464 w 2684164"/>
              <a:gd name="connsiteY97" fmla="*/ 1416368 h 4340073"/>
              <a:gd name="connsiteX98" fmla="*/ 272938 w 2684164"/>
              <a:gd name="connsiteY98" fmla="*/ 1466374 h 4340073"/>
              <a:gd name="connsiteX99" fmla="*/ 237219 w 2684164"/>
              <a:gd name="connsiteY99" fmla="*/ 1567339 h 4340073"/>
              <a:gd name="connsiteX100" fmla="*/ 212455 w 2684164"/>
              <a:gd name="connsiteY100" fmla="*/ 1594485 h 4340073"/>
              <a:gd name="connsiteX101" fmla="*/ 152923 w 2684164"/>
              <a:gd name="connsiteY101" fmla="*/ 1602105 h 4340073"/>
              <a:gd name="connsiteX102" fmla="*/ 96249 w 2684164"/>
              <a:gd name="connsiteY102" fmla="*/ 1652111 h 4340073"/>
              <a:gd name="connsiteX103" fmla="*/ 35289 w 2684164"/>
              <a:gd name="connsiteY103" fmla="*/ 1684497 h 4340073"/>
              <a:gd name="connsiteX104" fmla="*/ 11001 w 2684164"/>
              <a:gd name="connsiteY104" fmla="*/ 1750219 h 4340073"/>
              <a:gd name="connsiteX105" fmla="*/ 523 w 2684164"/>
              <a:gd name="connsiteY105" fmla="*/ 1875473 h 4340073"/>
              <a:gd name="connsiteX106" fmla="*/ 29098 w 2684164"/>
              <a:gd name="connsiteY106" fmla="*/ 1938814 h 4340073"/>
              <a:gd name="connsiteX107" fmla="*/ 79104 w 2684164"/>
              <a:gd name="connsiteY107" fmla="*/ 1993107 h 4340073"/>
              <a:gd name="connsiteX108" fmla="*/ 166258 w 2684164"/>
              <a:gd name="connsiteY108" fmla="*/ 2037874 h 4340073"/>
              <a:gd name="connsiteX109" fmla="*/ 241505 w 2684164"/>
              <a:gd name="connsiteY109" fmla="*/ 2100263 h 4340073"/>
              <a:gd name="connsiteX110" fmla="*/ 265318 w 2684164"/>
              <a:gd name="connsiteY110" fmla="*/ 2182654 h 4340073"/>
              <a:gd name="connsiteX111" fmla="*/ 318182 w 2684164"/>
              <a:gd name="connsiteY111" fmla="*/ 2265045 h 4340073"/>
              <a:gd name="connsiteX112" fmla="*/ 443436 w 2684164"/>
              <a:gd name="connsiteY112" fmla="*/ 2258854 h 4340073"/>
              <a:gd name="connsiteX113" fmla="*/ 472010 w 2684164"/>
              <a:gd name="connsiteY113" fmla="*/ 2296954 h 4340073"/>
              <a:gd name="connsiteX114" fmla="*/ 510111 w 2684164"/>
              <a:gd name="connsiteY114" fmla="*/ 2330292 h 4340073"/>
              <a:gd name="connsiteX115" fmla="*/ 541067 w 2684164"/>
              <a:gd name="connsiteY115" fmla="*/ 2318385 h 4340073"/>
              <a:gd name="connsiteX116" fmla="*/ 564403 w 2684164"/>
              <a:gd name="connsiteY116" fmla="*/ 2392680 h 4340073"/>
              <a:gd name="connsiteX117" fmla="*/ 543448 w 2684164"/>
              <a:gd name="connsiteY117" fmla="*/ 2461737 h 4340073"/>
              <a:gd name="connsiteX118" fmla="*/ 497728 w 2684164"/>
              <a:gd name="connsiteY118" fmla="*/ 2511267 h 4340073"/>
              <a:gd name="connsiteX119" fmla="*/ 499633 w 2684164"/>
              <a:gd name="connsiteY119" fmla="*/ 2549843 h 4340073"/>
              <a:gd name="connsiteX120" fmla="*/ 491061 w 2684164"/>
              <a:gd name="connsiteY120" fmla="*/ 2611279 h 4340073"/>
              <a:gd name="connsiteX121" fmla="*/ 524398 w 2684164"/>
              <a:gd name="connsiteY121" fmla="*/ 2648902 h 4340073"/>
              <a:gd name="connsiteX122" fmla="*/ 532018 w 2684164"/>
              <a:gd name="connsiteY122" fmla="*/ 2681764 h 4340073"/>
              <a:gd name="connsiteX123" fmla="*/ 564879 w 2684164"/>
              <a:gd name="connsiteY123" fmla="*/ 2642236 h 4340073"/>
              <a:gd name="connsiteX124" fmla="*/ 598217 w 2684164"/>
              <a:gd name="connsiteY124" fmla="*/ 2584610 h 4340073"/>
              <a:gd name="connsiteX125" fmla="*/ 655366 w 2684164"/>
              <a:gd name="connsiteY125" fmla="*/ 2589848 h 4340073"/>
              <a:gd name="connsiteX126" fmla="*/ 717279 w 2684164"/>
              <a:gd name="connsiteY126" fmla="*/ 2680812 h 4340073"/>
              <a:gd name="connsiteX127" fmla="*/ 755855 w 2684164"/>
              <a:gd name="connsiteY127" fmla="*/ 2739390 h 4340073"/>
              <a:gd name="connsiteX128" fmla="*/ 713945 w 2684164"/>
              <a:gd name="connsiteY128" fmla="*/ 2816067 h 4340073"/>
              <a:gd name="connsiteX129" fmla="*/ 642032 w 2684164"/>
              <a:gd name="connsiteY129" fmla="*/ 2851785 h 4340073"/>
              <a:gd name="connsiteX130" fmla="*/ 592978 w 2684164"/>
              <a:gd name="connsiteY130" fmla="*/ 2914174 h 4340073"/>
              <a:gd name="connsiteX131" fmla="*/ 526779 w 2684164"/>
              <a:gd name="connsiteY131" fmla="*/ 2938462 h 4340073"/>
              <a:gd name="connsiteX132" fmla="*/ 497252 w 2684164"/>
              <a:gd name="connsiteY132" fmla="*/ 2980373 h 4340073"/>
              <a:gd name="connsiteX133" fmla="*/ 527732 w 2684164"/>
              <a:gd name="connsiteY133" fmla="*/ 3081814 h 4340073"/>
              <a:gd name="connsiteX134" fmla="*/ 533923 w 2684164"/>
              <a:gd name="connsiteY134" fmla="*/ 3220403 h 4340073"/>
              <a:gd name="connsiteX135" fmla="*/ 588692 w 2684164"/>
              <a:gd name="connsiteY135" fmla="*/ 3276601 h 4340073"/>
              <a:gd name="connsiteX136" fmla="*/ 614886 w 2684164"/>
              <a:gd name="connsiteY136" fmla="*/ 3342323 h 4340073"/>
              <a:gd name="connsiteX137" fmla="*/ 586311 w 2684164"/>
              <a:gd name="connsiteY137" fmla="*/ 3392329 h 4340073"/>
              <a:gd name="connsiteX138" fmla="*/ 586310 w 2684164"/>
              <a:gd name="connsiteY138" fmla="*/ 3450432 h 4340073"/>
              <a:gd name="connsiteX139" fmla="*/ 562498 w 2684164"/>
              <a:gd name="connsiteY139" fmla="*/ 3493294 h 4340073"/>
              <a:gd name="connsiteX140" fmla="*/ 546781 w 2684164"/>
              <a:gd name="connsiteY140" fmla="*/ 3561398 h 4340073"/>
              <a:gd name="connsiteX141" fmla="*/ 538686 w 2684164"/>
              <a:gd name="connsiteY141" fmla="*/ 3611404 h 4340073"/>
              <a:gd name="connsiteX142" fmla="*/ 519635 w 2684164"/>
              <a:gd name="connsiteY142" fmla="*/ 3654266 h 4340073"/>
              <a:gd name="connsiteX143" fmla="*/ 547258 w 2684164"/>
              <a:gd name="connsiteY143" fmla="*/ 3685223 h 4340073"/>
              <a:gd name="connsiteX144" fmla="*/ 600598 w 2684164"/>
              <a:gd name="connsiteY144" fmla="*/ 3699034 h 4340073"/>
              <a:gd name="connsiteX145" fmla="*/ 659653 w 2684164"/>
              <a:gd name="connsiteY145" fmla="*/ 3678556 h 4340073"/>
              <a:gd name="connsiteX146" fmla="*/ 661558 w 2684164"/>
              <a:gd name="connsiteY146" fmla="*/ 3725703 h 4340073"/>
              <a:gd name="connsiteX147" fmla="*/ 717279 w 2684164"/>
              <a:gd name="connsiteY147" fmla="*/ 3725704 h 4340073"/>
              <a:gd name="connsiteX148" fmla="*/ 781573 w 2684164"/>
              <a:gd name="connsiteY148" fmla="*/ 3743801 h 4340073"/>
              <a:gd name="connsiteX149" fmla="*/ 807767 w 2684164"/>
              <a:gd name="connsiteY149" fmla="*/ 3792379 h 4340073"/>
              <a:gd name="connsiteX150" fmla="*/ 844438 w 2684164"/>
              <a:gd name="connsiteY150" fmla="*/ 3798094 h 4340073"/>
              <a:gd name="connsiteX151" fmla="*/ 872061 w 2684164"/>
              <a:gd name="connsiteY151" fmla="*/ 3815716 h 4340073"/>
              <a:gd name="connsiteX152" fmla="*/ 890158 w 2684164"/>
              <a:gd name="connsiteY152" fmla="*/ 3836194 h 4340073"/>
              <a:gd name="connsiteX153" fmla="*/ 897778 w 2684164"/>
              <a:gd name="connsiteY153" fmla="*/ 3866674 h 4340073"/>
              <a:gd name="connsiteX154" fmla="*/ 913018 w 2684164"/>
              <a:gd name="connsiteY154" fmla="*/ 3889534 h 4340073"/>
              <a:gd name="connsiteX155" fmla="*/ 957309 w 2684164"/>
              <a:gd name="connsiteY155" fmla="*/ 3922872 h 4340073"/>
              <a:gd name="connsiteX156" fmla="*/ 989218 w 2684164"/>
              <a:gd name="connsiteY156" fmla="*/ 3973354 h 4340073"/>
              <a:gd name="connsiteX157" fmla="*/ 1004458 w 2684164"/>
              <a:gd name="connsiteY157" fmla="*/ 3996214 h 4340073"/>
              <a:gd name="connsiteX158" fmla="*/ 1027318 w 2684164"/>
              <a:gd name="connsiteY158" fmla="*/ 4034314 h 4340073"/>
              <a:gd name="connsiteX159" fmla="*/ 1060179 w 2684164"/>
              <a:gd name="connsiteY159" fmla="*/ 4120039 h 4340073"/>
              <a:gd name="connsiteX160" fmla="*/ 1136856 w 2684164"/>
              <a:gd name="connsiteY160" fmla="*/ 4154329 h 4340073"/>
              <a:gd name="connsiteX161" fmla="*/ 1166383 w 2684164"/>
              <a:gd name="connsiteY161" fmla="*/ 4216241 h 4340073"/>
              <a:gd name="connsiteX162" fmla="*/ 1203054 w 2684164"/>
              <a:gd name="connsiteY162" fmla="*/ 4211479 h 4340073"/>
              <a:gd name="connsiteX163" fmla="*/ 1246393 w 2684164"/>
              <a:gd name="connsiteY163" fmla="*/ 4259581 h 4340073"/>
              <a:gd name="connsiteX164" fmla="*/ 1309258 w 2684164"/>
              <a:gd name="connsiteY164" fmla="*/ 4340067 h 4340073"/>
              <a:gd name="connsiteX165" fmla="*/ 1337833 w 2684164"/>
              <a:gd name="connsiteY165" fmla="*/ 4288631 h 4340073"/>
              <a:gd name="connsiteX166" fmla="*/ 1334023 w 2684164"/>
              <a:gd name="connsiteY166" fmla="*/ 4254342 h 4340073"/>
              <a:gd name="connsiteX167" fmla="*/ 1405938 w 2684164"/>
              <a:gd name="connsiteY167" fmla="*/ 4201002 h 4340073"/>
              <a:gd name="connsiteX168" fmla="*/ 1407842 w 2684164"/>
              <a:gd name="connsiteY168" fmla="*/ 4185285 h 4340073"/>
              <a:gd name="connsiteX169" fmla="*/ 1426098 w 2684164"/>
              <a:gd name="connsiteY169" fmla="*/ 4198779 h 4340073"/>
              <a:gd name="connsiteX170" fmla="*/ 1480708 w 2684164"/>
              <a:gd name="connsiteY170" fmla="*/ 4174014 h 4340073"/>
              <a:gd name="connsiteX171" fmla="*/ 1545478 w 2684164"/>
              <a:gd name="connsiteY171" fmla="*/ 4156234 h 4340073"/>
              <a:gd name="connsiteX172" fmla="*/ 1582308 w 2684164"/>
              <a:gd name="connsiteY172" fmla="*/ 4113689 h 4340073"/>
              <a:gd name="connsiteX173" fmla="*/ 1617868 w 2684164"/>
              <a:gd name="connsiteY173" fmla="*/ 4078129 h 4340073"/>
              <a:gd name="connsiteX174" fmla="*/ 1695973 w 2684164"/>
              <a:gd name="connsiteY174" fmla="*/ 4055904 h 4340073"/>
              <a:gd name="connsiteX175" fmla="*/ 1781698 w 2684164"/>
              <a:gd name="connsiteY175" fmla="*/ 4020344 h 4340073"/>
              <a:gd name="connsiteX176" fmla="*/ 1903141 w 2684164"/>
              <a:gd name="connsiteY176" fmla="*/ 3968591 h 4340073"/>
              <a:gd name="connsiteX177" fmla="*/ 1979818 w 2684164"/>
              <a:gd name="connsiteY177" fmla="*/ 3925729 h 4340073"/>
              <a:gd name="connsiteX178" fmla="*/ 2076020 w 2684164"/>
              <a:gd name="connsiteY178" fmla="*/ 3864451 h 4340073"/>
              <a:gd name="connsiteX179" fmla="*/ 2128885 w 2684164"/>
              <a:gd name="connsiteY179" fmla="*/ 3793491 h 4340073"/>
              <a:gd name="connsiteX180" fmla="*/ 2172223 w 2684164"/>
              <a:gd name="connsiteY180" fmla="*/ 3703479 h 4340073"/>
              <a:gd name="connsiteX181" fmla="*/ 2183653 w 2684164"/>
              <a:gd name="connsiteY181" fmla="*/ 3649504 h 4340073"/>
              <a:gd name="connsiteX182" fmla="*/ 2109993 w 2684164"/>
              <a:gd name="connsiteY182" fmla="*/ 3613309 h 4340073"/>
              <a:gd name="connsiteX183" fmla="*/ 2132853 w 2684164"/>
              <a:gd name="connsiteY183" fmla="*/ 3659029 h 4340073"/>
              <a:gd name="connsiteX184" fmla="*/ 2115073 w 2684164"/>
              <a:gd name="connsiteY184" fmla="*/ 3690779 h 4340073"/>
              <a:gd name="connsiteX185" fmla="*/ 2096023 w 2684164"/>
              <a:gd name="connsiteY185" fmla="*/ 3649504 h 4340073"/>
              <a:gd name="connsiteX186" fmla="*/ 2038873 w 2684164"/>
              <a:gd name="connsiteY186" fmla="*/ 3659029 h 4340073"/>
              <a:gd name="connsiteX187" fmla="*/ 2045858 w 2684164"/>
              <a:gd name="connsiteY187" fmla="*/ 3693954 h 4340073"/>
              <a:gd name="connsiteX188" fmla="*/ 2048398 w 2684164"/>
              <a:gd name="connsiteY188" fmla="*/ 3725704 h 4340073"/>
              <a:gd name="connsiteX189" fmla="*/ 2086498 w 2684164"/>
              <a:gd name="connsiteY189" fmla="*/ 3762534 h 4340073"/>
              <a:gd name="connsiteX190" fmla="*/ 2078878 w 2684164"/>
              <a:gd name="connsiteY190" fmla="*/ 3820954 h 4340073"/>
              <a:gd name="connsiteX191" fmla="*/ 2028078 w 2684164"/>
              <a:gd name="connsiteY191" fmla="*/ 3803809 h 4340073"/>
              <a:gd name="connsiteX192" fmla="*/ 2042048 w 2684164"/>
              <a:gd name="connsiteY192" fmla="*/ 3792379 h 4340073"/>
              <a:gd name="connsiteX193" fmla="*/ 2022998 w 2684164"/>
              <a:gd name="connsiteY193" fmla="*/ 3760629 h 4340073"/>
              <a:gd name="connsiteX194" fmla="*/ 2022998 w 2684164"/>
              <a:gd name="connsiteY194" fmla="*/ 3716179 h 4340073"/>
              <a:gd name="connsiteX195" fmla="*/ 1987438 w 2684164"/>
              <a:gd name="connsiteY195" fmla="*/ 3676174 h 4340073"/>
              <a:gd name="connsiteX196" fmla="*/ 2018553 w 2684164"/>
              <a:gd name="connsiteY196" fmla="*/ 3656489 h 4340073"/>
              <a:gd name="connsiteX197" fmla="*/ 1975373 w 2684164"/>
              <a:gd name="connsiteY197" fmla="*/ 3626644 h 4340073"/>
              <a:gd name="connsiteX198" fmla="*/ 2017918 w 2684164"/>
              <a:gd name="connsiteY198" fmla="*/ 3603149 h 4340073"/>
              <a:gd name="connsiteX199" fmla="*/ 2009663 w 2684164"/>
              <a:gd name="connsiteY199" fmla="*/ 3546634 h 4340073"/>
              <a:gd name="connsiteX200" fmla="*/ 2038873 w 2684164"/>
              <a:gd name="connsiteY200" fmla="*/ 3532029 h 4340073"/>
              <a:gd name="connsiteX201" fmla="*/ 2064273 w 2684164"/>
              <a:gd name="connsiteY201" fmla="*/ 3478054 h 4340073"/>
              <a:gd name="connsiteX202" fmla="*/ 2089673 w 2684164"/>
              <a:gd name="connsiteY202" fmla="*/ 3500279 h 4340073"/>
              <a:gd name="connsiteX203" fmla="*/ 2115073 w 2684164"/>
              <a:gd name="connsiteY203" fmla="*/ 3493929 h 4340073"/>
              <a:gd name="connsiteX204" fmla="*/ 2125868 w 2684164"/>
              <a:gd name="connsiteY204" fmla="*/ 3453289 h 4340073"/>
              <a:gd name="connsiteX205" fmla="*/ 2162698 w 2684164"/>
              <a:gd name="connsiteY205" fmla="*/ 3439954 h 4340073"/>
              <a:gd name="connsiteX206" fmla="*/ 2231278 w 2684164"/>
              <a:gd name="connsiteY206" fmla="*/ 3348514 h 4340073"/>
              <a:gd name="connsiteX207" fmla="*/ 2238898 w 2684164"/>
              <a:gd name="connsiteY207" fmla="*/ 3318034 h 4340073"/>
              <a:gd name="connsiteX208" fmla="*/ 2261758 w 2684164"/>
              <a:gd name="connsiteY208" fmla="*/ 3257074 h 4340073"/>
              <a:gd name="connsiteX209" fmla="*/ 2269378 w 2684164"/>
              <a:gd name="connsiteY209" fmla="*/ 3211354 h 4340073"/>
              <a:gd name="connsiteX210" fmla="*/ 2292238 w 2684164"/>
              <a:gd name="connsiteY210" fmla="*/ 3165634 h 4340073"/>
              <a:gd name="connsiteX211" fmla="*/ 2307478 w 2684164"/>
              <a:gd name="connsiteY211" fmla="*/ 3127534 h 4340073"/>
              <a:gd name="connsiteX212" fmla="*/ 2345578 w 2684164"/>
              <a:gd name="connsiteY212" fmla="*/ 3112294 h 4340073"/>
              <a:gd name="connsiteX213" fmla="*/ 2368438 w 2684164"/>
              <a:gd name="connsiteY213" fmla="*/ 3097054 h 4340073"/>
              <a:gd name="connsiteX214" fmla="*/ 2487977 w 2684164"/>
              <a:gd name="connsiteY214" fmla="*/ 3067050 h 4340073"/>
              <a:gd name="connsiteX215" fmla="*/ 2586085 w 2684164"/>
              <a:gd name="connsiteY215" fmla="*/ 3063717 h 4340073"/>
              <a:gd name="connsiteX216" fmla="*/ 2678476 w 2684164"/>
              <a:gd name="connsiteY216" fmla="*/ 3054668 h 4340073"/>
              <a:gd name="connsiteX0" fmla="*/ 2678476 w 2684164"/>
              <a:gd name="connsiteY0" fmla="*/ 3054668 h 4340073"/>
              <a:gd name="connsiteX1" fmla="*/ 2673238 w 2684164"/>
              <a:gd name="connsiteY1" fmla="*/ 3028474 h 4340073"/>
              <a:gd name="connsiteX2" fmla="*/ 2665618 w 2684164"/>
              <a:gd name="connsiteY2" fmla="*/ 2975134 h 4340073"/>
              <a:gd name="connsiteX3" fmla="*/ 2623708 w 2684164"/>
              <a:gd name="connsiteY3" fmla="*/ 2967038 h 4340073"/>
              <a:gd name="connsiteX4" fmla="*/ 2560367 w 2684164"/>
              <a:gd name="connsiteY4" fmla="*/ 2966561 h 4340073"/>
              <a:gd name="connsiteX5" fmla="*/ 2519410 w 2684164"/>
              <a:gd name="connsiteY5" fmla="*/ 2908936 h 4340073"/>
              <a:gd name="connsiteX6" fmla="*/ 2457021 w 2684164"/>
              <a:gd name="connsiteY6" fmla="*/ 2905601 h 4340073"/>
              <a:gd name="connsiteX7" fmla="*/ 2410349 w 2684164"/>
              <a:gd name="connsiteY7" fmla="*/ 2889885 h 4340073"/>
              <a:gd name="connsiteX8" fmla="*/ 2376058 w 2684164"/>
              <a:gd name="connsiteY8" fmla="*/ 2876074 h 4340073"/>
              <a:gd name="connsiteX9" fmla="*/ 2347960 w 2684164"/>
              <a:gd name="connsiteY9" fmla="*/ 2856071 h 4340073"/>
              <a:gd name="connsiteX10" fmla="*/ 2293190 w 2684164"/>
              <a:gd name="connsiteY10" fmla="*/ 2824163 h 4340073"/>
              <a:gd name="connsiteX11" fmla="*/ 2218895 w 2684164"/>
              <a:gd name="connsiteY11" fmla="*/ 2864167 h 4340073"/>
              <a:gd name="connsiteX12" fmla="*/ 2178414 w 2684164"/>
              <a:gd name="connsiteY12" fmla="*/ 2825116 h 4340073"/>
              <a:gd name="connsiteX13" fmla="*/ 2143172 w 2684164"/>
              <a:gd name="connsiteY13" fmla="*/ 2746058 h 4340073"/>
              <a:gd name="connsiteX14" fmla="*/ 2123646 w 2684164"/>
              <a:gd name="connsiteY14" fmla="*/ 2684621 h 4340073"/>
              <a:gd name="connsiteX15" fmla="*/ 2105549 w 2684164"/>
              <a:gd name="connsiteY15" fmla="*/ 2649379 h 4340073"/>
              <a:gd name="connsiteX16" fmla="*/ 2104119 w 2684164"/>
              <a:gd name="connsiteY16" fmla="*/ 2600801 h 4340073"/>
              <a:gd name="connsiteX17" fmla="*/ 2026490 w 2684164"/>
              <a:gd name="connsiteY17" fmla="*/ 2686051 h 4340073"/>
              <a:gd name="connsiteX18" fmla="*/ 1959340 w 2684164"/>
              <a:gd name="connsiteY18" fmla="*/ 2754154 h 4340073"/>
              <a:gd name="connsiteX19" fmla="*/ 1912191 w 2684164"/>
              <a:gd name="connsiteY19" fmla="*/ 2713196 h 4340073"/>
              <a:gd name="connsiteX20" fmla="*/ 1775507 w 2684164"/>
              <a:gd name="connsiteY20" fmla="*/ 2699862 h 4340073"/>
              <a:gd name="connsiteX21" fmla="*/ 1677399 w 2684164"/>
              <a:gd name="connsiteY21" fmla="*/ 2689860 h 4340073"/>
              <a:gd name="connsiteX22" fmla="*/ 1606915 w 2684164"/>
              <a:gd name="connsiteY22" fmla="*/ 2582229 h 4340073"/>
              <a:gd name="connsiteX23" fmla="*/ 1542145 w 2684164"/>
              <a:gd name="connsiteY23" fmla="*/ 2584133 h 4340073"/>
              <a:gd name="connsiteX24" fmla="*/ 1517379 w 2684164"/>
              <a:gd name="connsiteY24" fmla="*/ 2563654 h 4340073"/>
              <a:gd name="connsiteX25" fmla="*/ 1469278 w 2684164"/>
              <a:gd name="connsiteY25" fmla="*/ 2381726 h 4340073"/>
              <a:gd name="connsiteX26" fmla="*/ 1438798 w 2684164"/>
              <a:gd name="connsiteY26" fmla="*/ 2289334 h 4340073"/>
              <a:gd name="connsiteX27" fmla="*/ 1400698 w 2684164"/>
              <a:gd name="connsiteY27" fmla="*/ 2220754 h 4340073"/>
              <a:gd name="connsiteX28" fmla="*/ 1385458 w 2684164"/>
              <a:gd name="connsiteY28" fmla="*/ 2197894 h 4340073"/>
              <a:gd name="connsiteX29" fmla="*/ 1374981 w 2684164"/>
              <a:gd name="connsiteY29" fmla="*/ 2152651 h 4340073"/>
              <a:gd name="connsiteX30" fmla="*/ 1369742 w 2684164"/>
              <a:gd name="connsiteY30" fmla="*/ 2052162 h 4340073"/>
              <a:gd name="connsiteX31" fmla="*/ 1384030 w 2684164"/>
              <a:gd name="connsiteY31" fmla="*/ 1982630 h 4340073"/>
              <a:gd name="connsiteX32" fmla="*/ 1315926 w 2684164"/>
              <a:gd name="connsiteY32" fmla="*/ 1917859 h 4340073"/>
              <a:gd name="connsiteX33" fmla="*/ 1282588 w 2684164"/>
              <a:gd name="connsiteY33" fmla="*/ 1912621 h 4340073"/>
              <a:gd name="connsiteX34" fmla="*/ 1184957 w 2684164"/>
              <a:gd name="connsiteY34" fmla="*/ 1853089 h 4340073"/>
              <a:gd name="connsiteX35" fmla="*/ 1126856 w 2684164"/>
              <a:gd name="connsiteY35" fmla="*/ 1863567 h 4340073"/>
              <a:gd name="connsiteX36" fmla="*/ 1074467 w 2684164"/>
              <a:gd name="connsiteY36" fmla="*/ 1897379 h 4340073"/>
              <a:gd name="connsiteX37" fmla="*/ 1025413 w 2684164"/>
              <a:gd name="connsiteY37" fmla="*/ 1923098 h 4340073"/>
              <a:gd name="connsiteX38" fmla="*/ 958738 w 2684164"/>
              <a:gd name="connsiteY38" fmla="*/ 1984058 h 4340073"/>
              <a:gd name="connsiteX39" fmla="*/ 909684 w 2684164"/>
              <a:gd name="connsiteY39" fmla="*/ 1941672 h 4340073"/>
              <a:gd name="connsiteX40" fmla="*/ 854917 w 2684164"/>
              <a:gd name="connsiteY40" fmla="*/ 1915002 h 4340073"/>
              <a:gd name="connsiteX41" fmla="*/ 823960 w 2684164"/>
              <a:gd name="connsiteY41" fmla="*/ 1889284 h 4340073"/>
              <a:gd name="connsiteX42" fmla="*/ 800624 w 2684164"/>
              <a:gd name="connsiteY42" fmla="*/ 1846898 h 4340073"/>
              <a:gd name="connsiteX43" fmla="*/ 814912 w 2684164"/>
              <a:gd name="connsiteY43" fmla="*/ 1789748 h 4340073"/>
              <a:gd name="connsiteX44" fmla="*/ 804433 w 2684164"/>
              <a:gd name="connsiteY44" fmla="*/ 1720215 h 4340073"/>
              <a:gd name="connsiteX45" fmla="*/ 783955 w 2684164"/>
              <a:gd name="connsiteY45" fmla="*/ 1625441 h 4340073"/>
              <a:gd name="connsiteX46" fmla="*/ 760141 w 2684164"/>
              <a:gd name="connsiteY46" fmla="*/ 1635919 h 4340073"/>
              <a:gd name="connsiteX47" fmla="*/ 701563 w 2684164"/>
              <a:gd name="connsiteY47" fmla="*/ 1571626 h 4340073"/>
              <a:gd name="connsiteX48" fmla="*/ 730138 w 2684164"/>
              <a:gd name="connsiteY48" fmla="*/ 1519714 h 4340073"/>
              <a:gd name="connsiteX49" fmla="*/ 777763 w 2684164"/>
              <a:gd name="connsiteY49" fmla="*/ 1455420 h 4340073"/>
              <a:gd name="connsiteX50" fmla="*/ 775858 w 2684164"/>
              <a:gd name="connsiteY50" fmla="*/ 1429227 h 4340073"/>
              <a:gd name="connsiteX51" fmla="*/ 818721 w 2684164"/>
              <a:gd name="connsiteY51" fmla="*/ 1375409 h 4340073"/>
              <a:gd name="connsiteX52" fmla="*/ 826818 w 2684164"/>
              <a:gd name="connsiteY52" fmla="*/ 1282542 h 4340073"/>
              <a:gd name="connsiteX53" fmla="*/ 812529 w 2684164"/>
              <a:gd name="connsiteY53" fmla="*/ 1198721 h 4340073"/>
              <a:gd name="connsiteX54" fmla="*/ 780144 w 2684164"/>
              <a:gd name="connsiteY54" fmla="*/ 1151573 h 4340073"/>
              <a:gd name="connsiteX55" fmla="*/ 761571 w 2684164"/>
              <a:gd name="connsiteY55" fmla="*/ 1070134 h 4340073"/>
              <a:gd name="connsiteX56" fmla="*/ 805387 w 2684164"/>
              <a:gd name="connsiteY56" fmla="*/ 1034892 h 4340073"/>
              <a:gd name="connsiteX57" fmla="*/ 808720 w 2684164"/>
              <a:gd name="connsiteY57" fmla="*/ 976789 h 4340073"/>
              <a:gd name="connsiteX58" fmla="*/ 821102 w 2684164"/>
              <a:gd name="connsiteY58" fmla="*/ 901065 h 4340073"/>
              <a:gd name="connsiteX59" fmla="*/ 830151 w 2684164"/>
              <a:gd name="connsiteY59" fmla="*/ 833914 h 4340073"/>
              <a:gd name="connsiteX60" fmla="*/ 844915 w 2684164"/>
              <a:gd name="connsiteY60" fmla="*/ 795814 h 4340073"/>
              <a:gd name="connsiteX61" fmla="*/ 860154 w 2684164"/>
              <a:gd name="connsiteY61" fmla="*/ 762475 h 4340073"/>
              <a:gd name="connsiteX62" fmla="*/ 833961 w 2684164"/>
              <a:gd name="connsiteY62" fmla="*/ 696754 h 4340073"/>
              <a:gd name="connsiteX63" fmla="*/ 818245 w 2684164"/>
              <a:gd name="connsiteY63" fmla="*/ 573405 h 4340073"/>
              <a:gd name="connsiteX64" fmla="*/ 787764 w 2684164"/>
              <a:gd name="connsiteY64" fmla="*/ 536259 h 4340073"/>
              <a:gd name="connsiteX65" fmla="*/ 770143 w 2684164"/>
              <a:gd name="connsiteY65" fmla="*/ 505777 h 4340073"/>
              <a:gd name="connsiteX66" fmla="*/ 747283 w 2684164"/>
              <a:gd name="connsiteY66" fmla="*/ 430054 h 4340073"/>
              <a:gd name="connsiteX67" fmla="*/ 720137 w 2684164"/>
              <a:gd name="connsiteY67" fmla="*/ 349091 h 4340073"/>
              <a:gd name="connsiteX68" fmla="*/ 732519 w 2684164"/>
              <a:gd name="connsiteY68" fmla="*/ 321469 h 4340073"/>
              <a:gd name="connsiteX69" fmla="*/ 729187 w 2684164"/>
              <a:gd name="connsiteY69" fmla="*/ 256223 h 4340073"/>
              <a:gd name="connsiteX70" fmla="*/ 710137 w 2684164"/>
              <a:gd name="connsiteY70" fmla="*/ 241935 h 4340073"/>
              <a:gd name="connsiteX71" fmla="*/ 702040 w 2684164"/>
              <a:gd name="connsiteY71" fmla="*/ 171451 h 4340073"/>
              <a:gd name="connsiteX72" fmla="*/ 668226 w 2684164"/>
              <a:gd name="connsiteY72" fmla="*/ 120015 h 4340073"/>
              <a:gd name="connsiteX73" fmla="*/ 679180 w 2684164"/>
              <a:gd name="connsiteY73" fmla="*/ 70485 h 4340073"/>
              <a:gd name="connsiteX74" fmla="*/ 650127 w 2684164"/>
              <a:gd name="connsiteY74" fmla="*/ 0 h 4340073"/>
              <a:gd name="connsiteX75" fmla="*/ 605837 w 2684164"/>
              <a:gd name="connsiteY75" fmla="*/ 10001 h 4340073"/>
              <a:gd name="connsiteX76" fmla="*/ 535352 w 2684164"/>
              <a:gd name="connsiteY76" fmla="*/ 85249 h 4340073"/>
              <a:gd name="connsiteX77" fmla="*/ 552497 w 2684164"/>
              <a:gd name="connsiteY77" fmla="*/ 158591 h 4340073"/>
              <a:gd name="connsiteX78" fmla="*/ 545831 w 2684164"/>
              <a:gd name="connsiteY78" fmla="*/ 234792 h 4340073"/>
              <a:gd name="connsiteX79" fmla="*/ 498205 w 2684164"/>
              <a:gd name="connsiteY79" fmla="*/ 313373 h 4340073"/>
              <a:gd name="connsiteX80" fmla="*/ 453913 w 2684164"/>
              <a:gd name="connsiteY80" fmla="*/ 408147 h 4340073"/>
              <a:gd name="connsiteX81" fmla="*/ 361044 w 2684164"/>
              <a:gd name="connsiteY81" fmla="*/ 381476 h 4340073"/>
              <a:gd name="connsiteX82" fmla="*/ 293418 w 2684164"/>
              <a:gd name="connsiteY82" fmla="*/ 441960 h 4340073"/>
              <a:gd name="connsiteX83" fmla="*/ 263413 w 2684164"/>
              <a:gd name="connsiteY83" fmla="*/ 513874 h 4340073"/>
              <a:gd name="connsiteX84" fmla="*/ 314848 w 2684164"/>
              <a:gd name="connsiteY84" fmla="*/ 574834 h 4340073"/>
              <a:gd name="connsiteX85" fmla="*/ 228646 w 2684164"/>
              <a:gd name="connsiteY85" fmla="*/ 711995 h 4340073"/>
              <a:gd name="connsiteX86" fmla="*/ 255318 w 2684164"/>
              <a:gd name="connsiteY86" fmla="*/ 758667 h 4340073"/>
              <a:gd name="connsiteX87" fmla="*/ 241029 w 2684164"/>
              <a:gd name="connsiteY87" fmla="*/ 834390 h 4340073"/>
              <a:gd name="connsiteX88" fmla="*/ 295798 w 2684164"/>
              <a:gd name="connsiteY88" fmla="*/ 849630 h 4340073"/>
              <a:gd name="connsiteX89" fmla="*/ 343899 w 2684164"/>
              <a:gd name="connsiteY89" fmla="*/ 872966 h 4340073"/>
              <a:gd name="connsiteX90" fmla="*/ 317230 w 2684164"/>
              <a:gd name="connsiteY90" fmla="*/ 957263 h 4340073"/>
              <a:gd name="connsiteX91" fmla="*/ 314849 w 2684164"/>
              <a:gd name="connsiteY91" fmla="*/ 1051560 h 4340073"/>
              <a:gd name="connsiteX92" fmla="*/ 231506 w 2684164"/>
              <a:gd name="connsiteY92" fmla="*/ 1096803 h 4340073"/>
              <a:gd name="connsiteX93" fmla="*/ 152447 w 2684164"/>
              <a:gd name="connsiteY93" fmla="*/ 1095376 h 4340073"/>
              <a:gd name="connsiteX94" fmla="*/ 159114 w 2684164"/>
              <a:gd name="connsiteY94" fmla="*/ 1245395 h 4340073"/>
              <a:gd name="connsiteX95" fmla="*/ 221503 w 2684164"/>
              <a:gd name="connsiteY95" fmla="*/ 1283494 h 4340073"/>
              <a:gd name="connsiteX96" fmla="*/ 210073 w 2684164"/>
              <a:gd name="connsiteY96" fmla="*/ 1344454 h 4340073"/>
              <a:gd name="connsiteX97" fmla="*/ 292464 w 2684164"/>
              <a:gd name="connsiteY97" fmla="*/ 1416368 h 4340073"/>
              <a:gd name="connsiteX98" fmla="*/ 272938 w 2684164"/>
              <a:gd name="connsiteY98" fmla="*/ 1466374 h 4340073"/>
              <a:gd name="connsiteX99" fmla="*/ 237219 w 2684164"/>
              <a:gd name="connsiteY99" fmla="*/ 1567339 h 4340073"/>
              <a:gd name="connsiteX100" fmla="*/ 212455 w 2684164"/>
              <a:gd name="connsiteY100" fmla="*/ 1594485 h 4340073"/>
              <a:gd name="connsiteX101" fmla="*/ 152923 w 2684164"/>
              <a:gd name="connsiteY101" fmla="*/ 1602105 h 4340073"/>
              <a:gd name="connsiteX102" fmla="*/ 96249 w 2684164"/>
              <a:gd name="connsiteY102" fmla="*/ 1652111 h 4340073"/>
              <a:gd name="connsiteX103" fmla="*/ 35289 w 2684164"/>
              <a:gd name="connsiteY103" fmla="*/ 1684497 h 4340073"/>
              <a:gd name="connsiteX104" fmla="*/ 11001 w 2684164"/>
              <a:gd name="connsiteY104" fmla="*/ 1750219 h 4340073"/>
              <a:gd name="connsiteX105" fmla="*/ 523 w 2684164"/>
              <a:gd name="connsiteY105" fmla="*/ 1875473 h 4340073"/>
              <a:gd name="connsiteX106" fmla="*/ 29098 w 2684164"/>
              <a:gd name="connsiteY106" fmla="*/ 1938814 h 4340073"/>
              <a:gd name="connsiteX107" fmla="*/ 79104 w 2684164"/>
              <a:gd name="connsiteY107" fmla="*/ 1993107 h 4340073"/>
              <a:gd name="connsiteX108" fmla="*/ 166258 w 2684164"/>
              <a:gd name="connsiteY108" fmla="*/ 2037874 h 4340073"/>
              <a:gd name="connsiteX109" fmla="*/ 241505 w 2684164"/>
              <a:gd name="connsiteY109" fmla="*/ 2100263 h 4340073"/>
              <a:gd name="connsiteX110" fmla="*/ 265318 w 2684164"/>
              <a:gd name="connsiteY110" fmla="*/ 2182654 h 4340073"/>
              <a:gd name="connsiteX111" fmla="*/ 318182 w 2684164"/>
              <a:gd name="connsiteY111" fmla="*/ 2265045 h 4340073"/>
              <a:gd name="connsiteX112" fmla="*/ 443436 w 2684164"/>
              <a:gd name="connsiteY112" fmla="*/ 2258854 h 4340073"/>
              <a:gd name="connsiteX113" fmla="*/ 472010 w 2684164"/>
              <a:gd name="connsiteY113" fmla="*/ 2296954 h 4340073"/>
              <a:gd name="connsiteX114" fmla="*/ 510111 w 2684164"/>
              <a:gd name="connsiteY114" fmla="*/ 2330292 h 4340073"/>
              <a:gd name="connsiteX115" fmla="*/ 541067 w 2684164"/>
              <a:gd name="connsiteY115" fmla="*/ 2318385 h 4340073"/>
              <a:gd name="connsiteX116" fmla="*/ 564403 w 2684164"/>
              <a:gd name="connsiteY116" fmla="*/ 2392680 h 4340073"/>
              <a:gd name="connsiteX117" fmla="*/ 543448 w 2684164"/>
              <a:gd name="connsiteY117" fmla="*/ 2461737 h 4340073"/>
              <a:gd name="connsiteX118" fmla="*/ 497728 w 2684164"/>
              <a:gd name="connsiteY118" fmla="*/ 2511267 h 4340073"/>
              <a:gd name="connsiteX119" fmla="*/ 499633 w 2684164"/>
              <a:gd name="connsiteY119" fmla="*/ 2549843 h 4340073"/>
              <a:gd name="connsiteX120" fmla="*/ 491061 w 2684164"/>
              <a:gd name="connsiteY120" fmla="*/ 2611279 h 4340073"/>
              <a:gd name="connsiteX121" fmla="*/ 524398 w 2684164"/>
              <a:gd name="connsiteY121" fmla="*/ 2648902 h 4340073"/>
              <a:gd name="connsiteX122" fmla="*/ 532018 w 2684164"/>
              <a:gd name="connsiteY122" fmla="*/ 2681764 h 4340073"/>
              <a:gd name="connsiteX123" fmla="*/ 564879 w 2684164"/>
              <a:gd name="connsiteY123" fmla="*/ 2642236 h 4340073"/>
              <a:gd name="connsiteX124" fmla="*/ 598217 w 2684164"/>
              <a:gd name="connsiteY124" fmla="*/ 2584610 h 4340073"/>
              <a:gd name="connsiteX125" fmla="*/ 655366 w 2684164"/>
              <a:gd name="connsiteY125" fmla="*/ 2589848 h 4340073"/>
              <a:gd name="connsiteX126" fmla="*/ 717279 w 2684164"/>
              <a:gd name="connsiteY126" fmla="*/ 2680812 h 4340073"/>
              <a:gd name="connsiteX127" fmla="*/ 755855 w 2684164"/>
              <a:gd name="connsiteY127" fmla="*/ 2739390 h 4340073"/>
              <a:gd name="connsiteX128" fmla="*/ 713945 w 2684164"/>
              <a:gd name="connsiteY128" fmla="*/ 2816067 h 4340073"/>
              <a:gd name="connsiteX129" fmla="*/ 642032 w 2684164"/>
              <a:gd name="connsiteY129" fmla="*/ 2851785 h 4340073"/>
              <a:gd name="connsiteX130" fmla="*/ 592978 w 2684164"/>
              <a:gd name="connsiteY130" fmla="*/ 2914174 h 4340073"/>
              <a:gd name="connsiteX131" fmla="*/ 526779 w 2684164"/>
              <a:gd name="connsiteY131" fmla="*/ 2938462 h 4340073"/>
              <a:gd name="connsiteX132" fmla="*/ 497252 w 2684164"/>
              <a:gd name="connsiteY132" fmla="*/ 2980373 h 4340073"/>
              <a:gd name="connsiteX133" fmla="*/ 527732 w 2684164"/>
              <a:gd name="connsiteY133" fmla="*/ 3081814 h 4340073"/>
              <a:gd name="connsiteX134" fmla="*/ 533923 w 2684164"/>
              <a:gd name="connsiteY134" fmla="*/ 3220403 h 4340073"/>
              <a:gd name="connsiteX135" fmla="*/ 588692 w 2684164"/>
              <a:gd name="connsiteY135" fmla="*/ 3276601 h 4340073"/>
              <a:gd name="connsiteX136" fmla="*/ 614886 w 2684164"/>
              <a:gd name="connsiteY136" fmla="*/ 3342323 h 4340073"/>
              <a:gd name="connsiteX137" fmla="*/ 586311 w 2684164"/>
              <a:gd name="connsiteY137" fmla="*/ 3392329 h 4340073"/>
              <a:gd name="connsiteX138" fmla="*/ 586310 w 2684164"/>
              <a:gd name="connsiteY138" fmla="*/ 3450432 h 4340073"/>
              <a:gd name="connsiteX139" fmla="*/ 562498 w 2684164"/>
              <a:gd name="connsiteY139" fmla="*/ 3493294 h 4340073"/>
              <a:gd name="connsiteX140" fmla="*/ 546781 w 2684164"/>
              <a:gd name="connsiteY140" fmla="*/ 3561398 h 4340073"/>
              <a:gd name="connsiteX141" fmla="*/ 538686 w 2684164"/>
              <a:gd name="connsiteY141" fmla="*/ 3611404 h 4340073"/>
              <a:gd name="connsiteX142" fmla="*/ 519635 w 2684164"/>
              <a:gd name="connsiteY142" fmla="*/ 3654266 h 4340073"/>
              <a:gd name="connsiteX143" fmla="*/ 547258 w 2684164"/>
              <a:gd name="connsiteY143" fmla="*/ 3685223 h 4340073"/>
              <a:gd name="connsiteX144" fmla="*/ 600598 w 2684164"/>
              <a:gd name="connsiteY144" fmla="*/ 3699034 h 4340073"/>
              <a:gd name="connsiteX145" fmla="*/ 659653 w 2684164"/>
              <a:gd name="connsiteY145" fmla="*/ 3678556 h 4340073"/>
              <a:gd name="connsiteX146" fmla="*/ 661558 w 2684164"/>
              <a:gd name="connsiteY146" fmla="*/ 3725703 h 4340073"/>
              <a:gd name="connsiteX147" fmla="*/ 717279 w 2684164"/>
              <a:gd name="connsiteY147" fmla="*/ 3725704 h 4340073"/>
              <a:gd name="connsiteX148" fmla="*/ 781573 w 2684164"/>
              <a:gd name="connsiteY148" fmla="*/ 3743801 h 4340073"/>
              <a:gd name="connsiteX149" fmla="*/ 807767 w 2684164"/>
              <a:gd name="connsiteY149" fmla="*/ 3792379 h 4340073"/>
              <a:gd name="connsiteX150" fmla="*/ 844438 w 2684164"/>
              <a:gd name="connsiteY150" fmla="*/ 3798094 h 4340073"/>
              <a:gd name="connsiteX151" fmla="*/ 872061 w 2684164"/>
              <a:gd name="connsiteY151" fmla="*/ 3815716 h 4340073"/>
              <a:gd name="connsiteX152" fmla="*/ 890158 w 2684164"/>
              <a:gd name="connsiteY152" fmla="*/ 3836194 h 4340073"/>
              <a:gd name="connsiteX153" fmla="*/ 897778 w 2684164"/>
              <a:gd name="connsiteY153" fmla="*/ 3866674 h 4340073"/>
              <a:gd name="connsiteX154" fmla="*/ 913018 w 2684164"/>
              <a:gd name="connsiteY154" fmla="*/ 3889534 h 4340073"/>
              <a:gd name="connsiteX155" fmla="*/ 957309 w 2684164"/>
              <a:gd name="connsiteY155" fmla="*/ 3922872 h 4340073"/>
              <a:gd name="connsiteX156" fmla="*/ 989218 w 2684164"/>
              <a:gd name="connsiteY156" fmla="*/ 3973354 h 4340073"/>
              <a:gd name="connsiteX157" fmla="*/ 1004458 w 2684164"/>
              <a:gd name="connsiteY157" fmla="*/ 3996214 h 4340073"/>
              <a:gd name="connsiteX158" fmla="*/ 1027318 w 2684164"/>
              <a:gd name="connsiteY158" fmla="*/ 4034314 h 4340073"/>
              <a:gd name="connsiteX159" fmla="*/ 1060179 w 2684164"/>
              <a:gd name="connsiteY159" fmla="*/ 4120039 h 4340073"/>
              <a:gd name="connsiteX160" fmla="*/ 1136856 w 2684164"/>
              <a:gd name="connsiteY160" fmla="*/ 4154329 h 4340073"/>
              <a:gd name="connsiteX161" fmla="*/ 1166383 w 2684164"/>
              <a:gd name="connsiteY161" fmla="*/ 4216241 h 4340073"/>
              <a:gd name="connsiteX162" fmla="*/ 1203054 w 2684164"/>
              <a:gd name="connsiteY162" fmla="*/ 4211479 h 4340073"/>
              <a:gd name="connsiteX163" fmla="*/ 1246393 w 2684164"/>
              <a:gd name="connsiteY163" fmla="*/ 4259581 h 4340073"/>
              <a:gd name="connsiteX164" fmla="*/ 1309258 w 2684164"/>
              <a:gd name="connsiteY164" fmla="*/ 4340067 h 4340073"/>
              <a:gd name="connsiteX165" fmla="*/ 1337833 w 2684164"/>
              <a:gd name="connsiteY165" fmla="*/ 4288631 h 4340073"/>
              <a:gd name="connsiteX166" fmla="*/ 1334023 w 2684164"/>
              <a:gd name="connsiteY166" fmla="*/ 4254342 h 4340073"/>
              <a:gd name="connsiteX167" fmla="*/ 1405938 w 2684164"/>
              <a:gd name="connsiteY167" fmla="*/ 4201002 h 4340073"/>
              <a:gd name="connsiteX168" fmla="*/ 1407842 w 2684164"/>
              <a:gd name="connsiteY168" fmla="*/ 4185285 h 4340073"/>
              <a:gd name="connsiteX169" fmla="*/ 1426098 w 2684164"/>
              <a:gd name="connsiteY169" fmla="*/ 4198779 h 4340073"/>
              <a:gd name="connsiteX170" fmla="*/ 1480708 w 2684164"/>
              <a:gd name="connsiteY170" fmla="*/ 4174014 h 4340073"/>
              <a:gd name="connsiteX171" fmla="*/ 1545478 w 2684164"/>
              <a:gd name="connsiteY171" fmla="*/ 4156234 h 4340073"/>
              <a:gd name="connsiteX172" fmla="*/ 1582308 w 2684164"/>
              <a:gd name="connsiteY172" fmla="*/ 4113689 h 4340073"/>
              <a:gd name="connsiteX173" fmla="*/ 1617868 w 2684164"/>
              <a:gd name="connsiteY173" fmla="*/ 4078129 h 4340073"/>
              <a:gd name="connsiteX174" fmla="*/ 1695973 w 2684164"/>
              <a:gd name="connsiteY174" fmla="*/ 4055904 h 4340073"/>
              <a:gd name="connsiteX175" fmla="*/ 1781698 w 2684164"/>
              <a:gd name="connsiteY175" fmla="*/ 4020344 h 4340073"/>
              <a:gd name="connsiteX176" fmla="*/ 1903141 w 2684164"/>
              <a:gd name="connsiteY176" fmla="*/ 3968591 h 4340073"/>
              <a:gd name="connsiteX177" fmla="*/ 1979818 w 2684164"/>
              <a:gd name="connsiteY177" fmla="*/ 3925729 h 4340073"/>
              <a:gd name="connsiteX178" fmla="*/ 2076020 w 2684164"/>
              <a:gd name="connsiteY178" fmla="*/ 3864451 h 4340073"/>
              <a:gd name="connsiteX179" fmla="*/ 2145554 w 2684164"/>
              <a:gd name="connsiteY179" fmla="*/ 3776822 h 4340073"/>
              <a:gd name="connsiteX180" fmla="*/ 2172223 w 2684164"/>
              <a:gd name="connsiteY180" fmla="*/ 3703479 h 4340073"/>
              <a:gd name="connsiteX181" fmla="*/ 2183653 w 2684164"/>
              <a:gd name="connsiteY181" fmla="*/ 3649504 h 4340073"/>
              <a:gd name="connsiteX182" fmla="*/ 2109993 w 2684164"/>
              <a:gd name="connsiteY182" fmla="*/ 3613309 h 4340073"/>
              <a:gd name="connsiteX183" fmla="*/ 2132853 w 2684164"/>
              <a:gd name="connsiteY183" fmla="*/ 3659029 h 4340073"/>
              <a:gd name="connsiteX184" fmla="*/ 2115073 w 2684164"/>
              <a:gd name="connsiteY184" fmla="*/ 3690779 h 4340073"/>
              <a:gd name="connsiteX185" fmla="*/ 2096023 w 2684164"/>
              <a:gd name="connsiteY185" fmla="*/ 3649504 h 4340073"/>
              <a:gd name="connsiteX186" fmla="*/ 2038873 w 2684164"/>
              <a:gd name="connsiteY186" fmla="*/ 3659029 h 4340073"/>
              <a:gd name="connsiteX187" fmla="*/ 2045858 w 2684164"/>
              <a:gd name="connsiteY187" fmla="*/ 3693954 h 4340073"/>
              <a:gd name="connsiteX188" fmla="*/ 2048398 w 2684164"/>
              <a:gd name="connsiteY188" fmla="*/ 3725704 h 4340073"/>
              <a:gd name="connsiteX189" fmla="*/ 2086498 w 2684164"/>
              <a:gd name="connsiteY189" fmla="*/ 3762534 h 4340073"/>
              <a:gd name="connsiteX190" fmla="*/ 2078878 w 2684164"/>
              <a:gd name="connsiteY190" fmla="*/ 3820954 h 4340073"/>
              <a:gd name="connsiteX191" fmla="*/ 2028078 w 2684164"/>
              <a:gd name="connsiteY191" fmla="*/ 3803809 h 4340073"/>
              <a:gd name="connsiteX192" fmla="*/ 2042048 w 2684164"/>
              <a:gd name="connsiteY192" fmla="*/ 3792379 h 4340073"/>
              <a:gd name="connsiteX193" fmla="*/ 2022998 w 2684164"/>
              <a:gd name="connsiteY193" fmla="*/ 3760629 h 4340073"/>
              <a:gd name="connsiteX194" fmla="*/ 2022998 w 2684164"/>
              <a:gd name="connsiteY194" fmla="*/ 3716179 h 4340073"/>
              <a:gd name="connsiteX195" fmla="*/ 1987438 w 2684164"/>
              <a:gd name="connsiteY195" fmla="*/ 3676174 h 4340073"/>
              <a:gd name="connsiteX196" fmla="*/ 2018553 w 2684164"/>
              <a:gd name="connsiteY196" fmla="*/ 3656489 h 4340073"/>
              <a:gd name="connsiteX197" fmla="*/ 1975373 w 2684164"/>
              <a:gd name="connsiteY197" fmla="*/ 3626644 h 4340073"/>
              <a:gd name="connsiteX198" fmla="*/ 2017918 w 2684164"/>
              <a:gd name="connsiteY198" fmla="*/ 3603149 h 4340073"/>
              <a:gd name="connsiteX199" fmla="*/ 2009663 w 2684164"/>
              <a:gd name="connsiteY199" fmla="*/ 3546634 h 4340073"/>
              <a:gd name="connsiteX200" fmla="*/ 2038873 w 2684164"/>
              <a:gd name="connsiteY200" fmla="*/ 3532029 h 4340073"/>
              <a:gd name="connsiteX201" fmla="*/ 2064273 w 2684164"/>
              <a:gd name="connsiteY201" fmla="*/ 3478054 h 4340073"/>
              <a:gd name="connsiteX202" fmla="*/ 2089673 w 2684164"/>
              <a:gd name="connsiteY202" fmla="*/ 3500279 h 4340073"/>
              <a:gd name="connsiteX203" fmla="*/ 2115073 w 2684164"/>
              <a:gd name="connsiteY203" fmla="*/ 3493929 h 4340073"/>
              <a:gd name="connsiteX204" fmla="*/ 2125868 w 2684164"/>
              <a:gd name="connsiteY204" fmla="*/ 3453289 h 4340073"/>
              <a:gd name="connsiteX205" fmla="*/ 2162698 w 2684164"/>
              <a:gd name="connsiteY205" fmla="*/ 3439954 h 4340073"/>
              <a:gd name="connsiteX206" fmla="*/ 2231278 w 2684164"/>
              <a:gd name="connsiteY206" fmla="*/ 3348514 h 4340073"/>
              <a:gd name="connsiteX207" fmla="*/ 2238898 w 2684164"/>
              <a:gd name="connsiteY207" fmla="*/ 3318034 h 4340073"/>
              <a:gd name="connsiteX208" fmla="*/ 2261758 w 2684164"/>
              <a:gd name="connsiteY208" fmla="*/ 3257074 h 4340073"/>
              <a:gd name="connsiteX209" fmla="*/ 2269378 w 2684164"/>
              <a:gd name="connsiteY209" fmla="*/ 3211354 h 4340073"/>
              <a:gd name="connsiteX210" fmla="*/ 2292238 w 2684164"/>
              <a:gd name="connsiteY210" fmla="*/ 3165634 h 4340073"/>
              <a:gd name="connsiteX211" fmla="*/ 2307478 w 2684164"/>
              <a:gd name="connsiteY211" fmla="*/ 3127534 h 4340073"/>
              <a:gd name="connsiteX212" fmla="*/ 2345578 w 2684164"/>
              <a:gd name="connsiteY212" fmla="*/ 3112294 h 4340073"/>
              <a:gd name="connsiteX213" fmla="*/ 2368438 w 2684164"/>
              <a:gd name="connsiteY213" fmla="*/ 3097054 h 4340073"/>
              <a:gd name="connsiteX214" fmla="*/ 2487977 w 2684164"/>
              <a:gd name="connsiteY214" fmla="*/ 3067050 h 4340073"/>
              <a:gd name="connsiteX215" fmla="*/ 2586085 w 2684164"/>
              <a:gd name="connsiteY215" fmla="*/ 3063717 h 4340073"/>
              <a:gd name="connsiteX216" fmla="*/ 2678476 w 2684164"/>
              <a:gd name="connsiteY216" fmla="*/ 3054668 h 4340073"/>
              <a:gd name="connsiteX0" fmla="*/ 2678476 w 2684164"/>
              <a:gd name="connsiteY0" fmla="*/ 3054668 h 4340073"/>
              <a:gd name="connsiteX1" fmla="*/ 2673238 w 2684164"/>
              <a:gd name="connsiteY1" fmla="*/ 3028474 h 4340073"/>
              <a:gd name="connsiteX2" fmla="*/ 2665618 w 2684164"/>
              <a:gd name="connsiteY2" fmla="*/ 2975134 h 4340073"/>
              <a:gd name="connsiteX3" fmla="*/ 2623708 w 2684164"/>
              <a:gd name="connsiteY3" fmla="*/ 2967038 h 4340073"/>
              <a:gd name="connsiteX4" fmla="*/ 2560367 w 2684164"/>
              <a:gd name="connsiteY4" fmla="*/ 2966561 h 4340073"/>
              <a:gd name="connsiteX5" fmla="*/ 2519410 w 2684164"/>
              <a:gd name="connsiteY5" fmla="*/ 2908936 h 4340073"/>
              <a:gd name="connsiteX6" fmla="*/ 2457021 w 2684164"/>
              <a:gd name="connsiteY6" fmla="*/ 2905601 h 4340073"/>
              <a:gd name="connsiteX7" fmla="*/ 2410349 w 2684164"/>
              <a:gd name="connsiteY7" fmla="*/ 2889885 h 4340073"/>
              <a:gd name="connsiteX8" fmla="*/ 2376058 w 2684164"/>
              <a:gd name="connsiteY8" fmla="*/ 2876074 h 4340073"/>
              <a:gd name="connsiteX9" fmla="*/ 2347960 w 2684164"/>
              <a:gd name="connsiteY9" fmla="*/ 2856071 h 4340073"/>
              <a:gd name="connsiteX10" fmla="*/ 2293190 w 2684164"/>
              <a:gd name="connsiteY10" fmla="*/ 2824163 h 4340073"/>
              <a:gd name="connsiteX11" fmla="*/ 2218895 w 2684164"/>
              <a:gd name="connsiteY11" fmla="*/ 2864167 h 4340073"/>
              <a:gd name="connsiteX12" fmla="*/ 2178414 w 2684164"/>
              <a:gd name="connsiteY12" fmla="*/ 2825116 h 4340073"/>
              <a:gd name="connsiteX13" fmla="*/ 2143172 w 2684164"/>
              <a:gd name="connsiteY13" fmla="*/ 2746058 h 4340073"/>
              <a:gd name="connsiteX14" fmla="*/ 2123646 w 2684164"/>
              <a:gd name="connsiteY14" fmla="*/ 2684621 h 4340073"/>
              <a:gd name="connsiteX15" fmla="*/ 2105549 w 2684164"/>
              <a:gd name="connsiteY15" fmla="*/ 2649379 h 4340073"/>
              <a:gd name="connsiteX16" fmla="*/ 2104119 w 2684164"/>
              <a:gd name="connsiteY16" fmla="*/ 2600801 h 4340073"/>
              <a:gd name="connsiteX17" fmla="*/ 2026490 w 2684164"/>
              <a:gd name="connsiteY17" fmla="*/ 2686051 h 4340073"/>
              <a:gd name="connsiteX18" fmla="*/ 1959340 w 2684164"/>
              <a:gd name="connsiteY18" fmla="*/ 2754154 h 4340073"/>
              <a:gd name="connsiteX19" fmla="*/ 1912191 w 2684164"/>
              <a:gd name="connsiteY19" fmla="*/ 2713196 h 4340073"/>
              <a:gd name="connsiteX20" fmla="*/ 1775507 w 2684164"/>
              <a:gd name="connsiteY20" fmla="*/ 2699862 h 4340073"/>
              <a:gd name="connsiteX21" fmla="*/ 1677399 w 2684164"/>
              <a:gd name="connsiteY21" fmla="*/ 2689860 h 4340073"/>
              <a:gd name="connsiteX22" fmla="*/ 1606915 w 2684164"/>
              <a:gd name="connsiteY22" fmla="*/ 2582229 h 4340073"/>
              <a:gd name="connsiteX23" fmla="*/ 1542145 w 2684164"/>
              <a:gd name="connsiteY23" fmla="*/ 2584133 h 4340073"/>
              <a:gd name="connsiteX24" fmla="*/ 1517379 w 2684164"/>
              <a:gd name="connsiteY24" fmla="*/ 2563654 h 4340073"/>
              <a:gd name="connsiteX25" fmla="*/ 1469278 w 2684164"/>
              <a:gd name="connsiteY25" fmla="*/ 2381726 h 4340073"/>
              <a:gd name="connsiteX26" fmla="*/ 1438798 w 2684164"/>
              <a:gd name="connsiteY26" fmla="*/ 2289334 h 4340073"/>
              <a:gd name="connsiteX27" fmla="*/ 1400698 w 2684164"/>
              <a:gd name="connsiteY27" fmla="*/ 2220754 h 4340073"/>
              <a:gd name="connsiteX28" fmla="*/ 1385458 w 2684164"/>
              <a:gd name="connsiteY28" fmla="*/ 2197894 h 4340073"/>
              <a:gd name="connsiteX29" fmla="*/ 1374981 w 2684164"/>
              <a:gd name="connsiteY29" fmla="*/ 2152651 h 4340073"/>
              <a:gd name="connsiteX30" fmla="*/ 1369742 w 2684164"/>
              <a:gd name="connsiteY30" fmla="*/ 2052162 h 4340073"/>
              <a:gd name="connsiteX31" fmla="*/ 1384030 w 2684164"/>
              <a:gd name="connsiteY31" fmla="*/ 1982630 h 4340073"/>
              <a:gd name="connsiteX32" fmla="*/ 1315926 w 2684164"/>
              <a:gd name="connsiteY32" fmla="*/ 1917859 h 4340073"/>
              <a:gd name="connsiteX33" fmla="*/ 1282588 w 2684164"/>
              <a:gd name="connsiteY33" fmla="*/ 1912621 h 4340073"/>
              <a:gd name="connsiteX34" fmla="*/ 1184957 w 2684164"/>
              <a:gd name="connsiteY34" fmla="*/ 1853089 h 4340073"/>
              <a:gd name="connsiteX35" fmla="*/ 1126856 w 2684164"/>
              <a:gd name="connsiteY35" fmla="*/ 1863567 h 4340073"/>
              <a:gd name="connsiteX36" fmla="*/ 1074467 w 2684164"/>
              <a:gd name="connsiteY36" fmla="*/ 1897379 h 4340073"/>
              <a:gd name="connsiteX37" fmla="*/ 1025413 w 2684164"/>
              <a:gd name="connsiteY37" fmla="*/ 1923098 h 4340073"/>
              <a:gd name="connsiteX38" fmla="*/ 958738 w 2684164"/>
              <a:gd name="connsiteY38" fmla="*/ 1984058 h 4340073"/>
              <a:gd name="connsiteX39" fmla="*/ 909684 w 2684164"/>
              <a:gd name="connsiteY39" fmla="*/ 1941672 h 4340073"/>
              <a:gd name="connsiteX40" fmla="*/ 854917 w 2684164"/>
              <a:gd name="connsiteY40" fmla="*/ 1915002 h 4340073"/>
              <a:gd name="connsiteX41" fmla="*/ 823960 w 2684164"/>
              <a:gd name="connsiteY41" fmla="*/ 1889284 h 4340073"/>
              <a:gd name="connsiteX42" fmla="*/ 800624 w 2684164"/>
              <a:gd name="connsiteY42" fmla="*/ 1846898 h 4340073"/>
              <a:gd name="connsiteX43" fmla="*/ 814912 w 2684164"/>
              <a:gd name="connsiteY43" fmla="*/ 1789748 h 4340073"/>
              <a:gd name="connsiteX44" fmla="*/ 804433 w 2684164"/>
              <a:gd name="connsiteY44" fmla="*/ 1720215 h 4340073"/>
              <a:gd name="connsiteX45" fmla="*/ 783955 w 2684164"/>
              <a:gd name="connsiteY45" fmla="*/ 1625441 h 4340073"/>
              <a:gd name="connsiteX46" fmla="*/ 760141 w 2684164"/>
              <a:gd name="connsiteY46" fmla="*/ 1635919 h 4340073"/>
              <a:gd name="connsiteX47" fmla="*/ 701563 w 2684164"/>
              <a:gd name="connsiteY47" fmla="*/ 1571626 h 4340073"/>
              <a:gd name="connsiteX48" fmla="*/ 730138 w 2684164"/>
              <a:gd name="connsiteY48" fmla="*/ 1519714 h 4340073"/>
              <a:gd name="connsiteX49" fmla="*/ 777763 w 2684164"/>
              <a:gd name="connsiteY49" fmla="*/ 1455420 h 4340073"/>
              <a:gd name="connsiteX50" fmla="*/ 775858 w 2684164"/>
              <a:gd name="connsiteY50" fmla="*/ 1429227 h 4340073"/>
              <a:gd name="connsiteX51" fmla="*/ 818721 w 2684164"/>
              <a:gd name="connsiteY51" fmla="*/ 1375409 h 4340073"/>
              <a:gd name="connsiteX52" fmla="*/ 826818 w 2684164"/>
              <a:gd name="connsiteY52" fmla="*/ 1282542 h 4340073"/>
              <a:gd name="connsiteX53" fmla="*/ 812529 w 2684164"/>
              <a:gd name="connsiteY53" fmla="*/ 1198721 h 4340073"/>
              <a:gd name="connsiteX54" fmla="*/ 780144 w 2684164"/>
              <a:gd name="connsiteY54" fmla="*/ 1151573 h 4340073"/>
              <a:gd name="connsiteX55" fmla="*/ 761571 w 2684164"/>
              <a:gd name="connsiteY55" fmla="*/ 1070134 h 4340073"/>
              <a:gd name="connsiteX56" fmla="*/ 805387 w 2684164"/>
              <a:gd name="connsiteY56" fmla="*/ 1034892 h 4340073"/>
              <a:gd name="connsiteX57" fmla="*/ 808720 w 2684164"/>
              <a:gd name="connsiteY57" fmla="*/ 976789 h 4340073"/>
              <a:gd name="connsiteX58" fmla="*/ 821102 w 2684164"/>
              <a:gd name="connsiteY58" fmla="*/ 901065 h 4340073"/>
              <a:gd name="connsiteX59" fmla="*/ 830151 w 2684164"/>
              <a:gd name="connsiteY59" fmla="*/ 833914 h 4340073"/>
              <a:gd name="connsiteX60" fmla="*/ 844915 w 2684164"/>
              <a:gd name="connsiteY60" fmla="*/ 795814 h 4340073"/>
              <a:gd name="connsiteX61" fmla="*/ 860154 w 2684164"/>
              <a:gd name="connsiteY61" fmla="*/ 762475 h 4340073"/>
              <a:gd name="connsiteX62" fmla="*/ 833961 w 2684164"/>
              <a:gd name="connsiteY62" fmla="*/ 696754 h 4340073"/>
              <a:gd name="connsiteX63" fmla="*/ 818245 w 2684164"/>
              <a:gd name="connsiteY63" fmla="*/ 573405 h 4340073"/>
              <a:gd name="connsiteX64" fmla="*/ 787764 w 2684164"/>
              <a:gd name="connsiteY64" fmla="*/ 536259 h 4340073"/>
              <a:gd name="connsiteX65" fmla="*/ 770143 w 2684164"/>
              <a:gd name="connsiteY65" fmla="*/ 505777 h 4340073"/>
              <a:gd name="connsiteX66" fmla="*/ 747283 w 2684164"/>
              <a:gd name="connsiteY66" fmla="*/ 430054 h 4340073"/>
              <a:gd name="connsiteX67" fmla="*/ 720137 w 2684164"/>
              <a:gd name="connsiteY67" fmla="*/ 349091 h 4340073"/>
              <a:gd name="connsiteX68" fmla="*/ 732519 w 2684164"/>
              <a:gd name="connsiteY68" fmla="*/ 321469 h 4340073"/>
              <a:gd name="connsiteX69" fmla="*/ 729187 w 2684164"/>
              <a:gd name="connsiteY69" fmla="*/ 256223 h 4340073"/>
              <a:gd name="connsiteX70" fmla="*/ 710137 w 2684164"/>
              <a:gd name="connsiteY70" fmla="*/ 241935 h 4340073"/>
              <a:gd name="connsiteX71" fmla="*/ 702040 w 2684164"/>
              <a:gd name="connsiteY71" fmla="*/ 171451 h 4340073"/>
              <a:gd name="connsiteX72" fmla="*/ 668226 w 2684164"/>
              <a:gd name="connsiteY72" fmla="*/ 120015 h 4340073"/>
              <a:gd name="connsiteX73" fmla="*/ 679180 w 2684164"/>
              <a:gd name="connsiteY73" fmla="*/ 70485 h 4340073"/>
              <a:gd name="connsiteX74" fmla="*/ 650127 w 2684164"/>
              <a:gd name="connsiteY74" fmla="*/ 0 h 4340073"/>
              <a:gd name="connsiteX75" fmla="*/ 605837 w 2684164"/>
              <a:gd name="connsiteY75" fmla="*/ 10001 h 4340073"/>
              <a:gd name="connsiteX76" fmla="*/ 535352 w 2684164"/>
              <a:gd name="connsiteY76" fmla="*/ 85249 h 4340073"/>
              <a:gd name="connsiteX77" fmla="*/ 552497 w 2684164"/>
              <a:gd name="connsiteY77" fmla="*/ 158591 h 4340073"/>
              <a:gd name="connsiteX78" fmla="*/ 545831 w 2684164"/>
              <a:gd name="connsiteY78" fmla="*/ 234792 h 4340073"/>
              <a:gd name="connsiteX79" fmla="*/ 498205 w 2684164"/>
              <a:gd name="connsiteY79" fmla="*/ 313373 h 4340073"/>
              <a:gd name="connsiteX80" fmla="*/ 453913 w 2684164"/>
              <a:gd name="connsiteY80" fmla="*/ 408147 h 4340073"/>
              <a:gd name="connsiteX81" fmla="*/ 361044 w 2684164"/>
              <a:gd name="connsiteY81" fmla="*/ 381476 h 4340073"/>
              <a:gd name="connsiteX82" fmla="*/ 293418 w 2684164"/>
              <a:gd name="connsiteY82" fmla="*/ 441960 h 4340073"/>
              <a:gd name="connsiteX83" fmla="*/ 263413 w 2684164"/>
              <a:gd name="connsiteY83" fmla="*/ 513874 h 4340073"/>
              <a:gd name="connsiteX84" fmla="*/ 314848 w 2684164"/>
              <a:gd name="connsiteY84" fmla="*/ 574834 h 4340073"/>
              <a:gd name="connsiteX85" fmla="*/ 228646 w 2684164"/>
              <a:gd name="connsiteY85" fmla="*/ 711995 h 4340073"/>
              <a:gd name="connsiteX86" fmla="*/ 255318 w 2684164"/>
              <a:gd name="connsiteY86" fmla="*/ 758667 h 4340073"/>
              <a:gd name="connsiteX87" fmla="*/ 241029 w 2684164"/>
              <a:gd name="connsiteY87" fmla="*/ 834390 h 4340073"/>
              <a:gd name="connsiteX88" fmla="*/ 295798 w 2684164"/>
              <a:gd name="connsiteY88" fmla="*/ 849630 h 4340073"/>
              <a:gd name="connsiteX89" fmla="*/ 343899 w 2684164"/>
              <a:gd name="connsiteY89" fmla="*/ 872966 h 4340073"/>
              <a:gd name="connsiteX90" fmla="*/ 317230 w 2684164"/>
              <a:gd name="connsiteY90" fmla="*/ 957263 h 4340073"/>
              <a:gd name="connsiteX91" fmla="*/ 314849 w 2684164"/>
              <a:gd name="connsiteY91" fmla="*/ 1051560 h 4340073"/>
              <a:gd name="connsiteX92" fmla="*/ 231506 w 2684164"/>
              <a:gd name="connsiteY92" fmla="*/ 1096803 h 4340073"/>
              <a:gd name="connsiteX93" fmla="*/ 152447 w 2684164"/>
              <a:gd name="connsiteY93" fmla="*/ 1095376 h 4340073"/>
              <a:gd name="connsiteX94" fmla="*/ 159114 w 2684164"/>
              <a:gd name="connsiteY94" fmla="*/ 1245395 h 4340073"/>
              <a:gd name="connsiteX95" fmla="*/ 221503 w 2684164"/>
              <a:gd name="connsiteY95" fmla="*/ 1283494 h 4340073"/>
              <a:gd name="connsiteX96" fmla="*/ 210073 w 2684164"/>
              <a:gd name="connsiteY96" fmla="*/ 1344454 h 4340073"/>
              <a:gd name="connsiteX97" fmla="*/ 292464 w 2684164"/>
              <a:gd name="connsiteY97" fmla="*/ 1416368 h 4340073"/>
              <a:gd name="connsiteX98" fmla="*/ 272938 w 2684164"/>
              <a:gd name="connsiteY98" fmla="*/ 1466374 h 4340073"/>
              <a:gd name="connsiteX99" fmla="*/ 237219 w 2684164"/>
              <a:gd name="connsiteY99" fmla="*/ 1567339 h 4340073"/>
              <a:gd name="connsiteX100" fmla="*/ 212455 w 2684164"/>
              <a:gd name="connsiteY100" fmla="*/ 1594485 h 4340073"/>
              <a:gd name="connsiteX101" fmla="*/ 152923 w 2684164"/>
              <a:gd name="connsiteY101" fmla="*/ 1602105 h 4340073"/>
              <a:gd name="connsiteX102" fmla="*/ 96249 w 2684164"/>
              <a:gd name="connsiteY102" fmla="*/ 1652111 h 4340073"/>
              <a:gd name="connsiteX103" fmla="*/ 35289 w 2684164"/>
              <a:gd name="connsiteY103" fmla="*/ 1684497 h 4340073"/>
              <a:gd name="connsiteX104" fmla="*/ 11001 w 2684164"/>
              <a:gd name="connsiteY104" fmla="*/ 1750219 h 4340073"/>
              <a:gd name="connsiteX105" fmla="*/ 523 w 2684164"/>
              <a:gd name="connsiteY105" fmla="*/ 1875473 h 4340073"/>
              <a:gd name="connsiteX106" fmla="*/ 29098 w 2684164"/>
              <a:gd name="connsiteY106" fmla="*/ 1938814 h 4340073"/>
              <a:gd name="connsiteX107" fmla="*/ 79104 w 2684164"/>
              <a:gd name="connsiteY107" fmla="*/ 1993107 h 4340073"/>
              <a:gd name="connsiteX108" fmla="*/ 166258 w 2684164"/>
              <a:gd name="connsiteY108" fmla="*/ 2037874 h 4340073"/>
              <a:gd name="connsiteX109" fmla="*/ 241505 w 2684164"/>
              <a:gd name="connsiteY109" fmla="*/ 2100263 h 4340073"/>
              <a:gd name="connsiteX110" fmla="*/ 265318 w 2684164"/>
              <a:gd name="connsiteY110" fmla="*/ 2182654 h 4340073"/>
              <a:gd name="connsiteX111" fmla="*/ 318182 w 2684164"/>
              <a:gd name="connsiteY111" fmla="*/ 2265045 h 4340073"/>
              <a:gd name="connsiteX112" fmla="*/ 443436 w 2684164"/>
              <a:gd name="connsiteY112" fmla="*/ 2258854 h 4340073"/>
              <a:gd name="connsiteX113" fmla="*/ 472010 w 2684164"/>
              <a:gd name="connsiteY113" fmla="*/ 2296954 h 4340073"/>
              <a:gd name="connsiteX114" fmla="*/ 510111 w 2684164"/>
              <a:gd name="connsiteY114" fmla="*/ 2330292 h 4340073"/>
              <a:gd name="connsiteX115" fmla="*/ 541067 w 2684164"/>
              <a:gd name="connsiteY115" fmla="*/ 2318385 h 4340073"/>
              <a:gd name="connsiteX116" fmla="*/ 564403 w 2684164"/>
              <a:gd name="connsiteY116" fmla="*/ 2392680 h 4340073"/>
              <a:gd name="connsiteX117" fmla="*/ 543448 w 2684164"/>
              <a:gd name="connsiteY117" fmla="*/ 2461737 h 4340073"/>
              <a:gd name="connsiteX118" fmla="*/ 497728 w 2684164"/>
              <a:gd name="connsiteY118" fmla="*/ 2511267 h 4340073"/>
              <a:gd name="connsiteX119" fmla="*/ 499633 w 2684164"/>
              <a:gd name="connsiteY119" fmla="*/ 2549843 h 4340073"/>
              <a:gd name="connsiteX120" fmla="*/ 491061 w 2684164"/>
              <a:gd name="connsiteY120" fmla="*/ 2611279 h 4340073"/>
              <a:gd name="connsiteX121" fmla="*/ 524398 w 2684164"/>
              <a:gd name="connsiteY121" fmla="*/ 2648902 h 4340073"/>
              <a:gd name="connsiteX122" fmla="*/ 532018 w 2684164"/>
              <a:gd name="connsiteY122" fmla="*/ 2681764 h 4340073"/>
              <a:gd name="connsiteX123" fmla="*/ 564879 w 2684164"/>
              <a:gd name="connsiteY123" fmla="*/ 2642236 h 4340073"/>
              <a:gd name="connsiteX124" fmla="*/ 598217 w 2684164"/>
              <a:gd name="connsiteY124" fmla="*/ 2584610 h 4340073"/>
              <a:gd name="connsiteX125" fmla="*/ 655366 w 2684164"/>
              <a:gd name="connsiteY125" fmla="*/ 2589848 h 4340073"/>
              <a:gd name="connsiteX126" fmla="*/ 717279 w 2684164"/>
              <a:gd name="connsiteY126" fmla="*/ 2680812 h 4340073"/>
              <a:gd name="connsiteX127" fmla="*/ 755855 w 2684164"/>
              <a:gd name="connsiteY127" fmla="*/ 2739390 h 4340073"/>
              <a:gd name="connsiteX128" fmla="*/ 713945 w 2684164"/>
              <a:gd name="connsiteY128" fmla="*/ 2816067 h 4340073"/>
              <a:gd name="connsiteX129" fmla="*/ 642032 w 2684164"/>
              <a:gd name="connsiteY129" fmla="*/ 2851785 h 4340073"/>
              <a:gd name="connsiteX130" fmla="*/ 592978 w 2684164"/>
              <a:gd name="connsiteY130" fmla="*/ 2914174 h 4340073"/>
              <a:gd name="connsiteX131" fmla="*/ 526779 w 2684164"/>
              <a:gd name="connsiteY131" fmla="*/ 2938462 h 4340073"/>
              <a:gd name="connsiteX132" fmla="*/ 497252 w 2684164"/>
              <a:gd name="connsiteY132" fmla="*/ 2980373 h 4340073"/>
              <a:gd name="connsiteX133" fmla="*/ 527732 w 2684164"/>
              <a:gd name="connsiteY133" fmla="*/ 3081814 h 4340073"/>
              <a:gd name="connsiteX134" fmla="*/ 533923 w 2684164"/>
              <a:gd name="connsiteY134" fmla="*/ 3220403 h 4340073"/>
              <a:gd name="connsiteX135" fmla="*/ 588692 w 2684164"/>
              <a:gd name="connsiteY135" fmla="*/ 3276601 h 4340073"/>
              <a:gd name="connsiteX136" fmla="*/ 614886 w 2684164"/>
              <a:gd name="connsiteY136" fmla="*/ 3342323 h 4340073"/>
              <a:gd name="connsiteX137" fmla="*/ 586311 w 2684164"/>
              <a:gd name="connsiteY137" fmla="*/ 3392329 h 4340073"/>
              <a:gd name="connsiteX138" fmla="*/ 586310 w 2684164"/>
              <a:gd name="connsiteY138" fmla="*/ 3450432 h 4340073"/>
              <a:gd name="connsiteX139" fmla="*/ 562498 w 2684164"/>
              <a:gd name="connsiteY139" fmla="*/ 3493294 h 4340073"/>
              <a:gd name="connsiteX140" fmla="*/ 546781 w 2684164"/>
              <a:gd name="connsiteY140" fmla="*/ 3561398 h 4340073"/>
              <a:gd name="connsiteX141" fmla="*/ 538686 w 2684164"/>
              <a:gd name="connsiteY141" fmla="*/ 3611404 h 4340073"/>
              <a:gd name="connsiteX142" fmla="*/ 519635 w 2684164"/>
              <a:gd name="connsiteY142" fmla="*/ 3654266 h 4340073"/>
              <a:gd name="connsiteX143" fmla="*/ 547258 w 2684164"/>
              <a:gd name="connsiteY143" fmla="*/ 3685223 h 4340073"/>
              <a:gd name="connsiteX144" fmla="*/ 600598 w 2684164"/>
              <a:gd name="connsiteY144" fmla="*/ 3699034 h 4340073"/>
              <a:gd name="connsiteX145" fmla="*/ 659653 w 2684164"/>
              <a:gd name="connsiteY145" fmla="*/ 3678556 h 4340073"/>
              <a:gd name="connsiteX146" fmla="*/ 661558 w 2684164"/>
              <a:gd name="connsiteY146" fmla="*/ 3725703 h 4340073"/>
              <a:gd name="connsiteX147" fmla="*/ 717279 w 2684164"/>
              <a:gd name="connsiteY147" fmla="*/ 3725704 h 4340073"/>
              <a:gd name="connsiteX148" fmla="*/ 781573 w 2684164"/>
              <a:gd name="connsiteY148" fmla="*/ 3743801 h 4340073"/>
              <a:gd name="connsiteX149" fmla="*/ 807767 w 2684164"/>
              <a:gd name="connsiteY149" fmla="*/ 3792379 h 4340073"/>
              <a:gd name="connsiteX150" fmla="*/ 844438 w 2684164"/>
              <a:gd name="connsiteY150" fmla="*/ 3798094 h 4340073"/>
              <a:gd name="connsiteX151" fmla="*/ 872061 w 2684164"/>
              <a:gd name="connsiteY151" fmla="*/ 3815716 h 4340073"/>
              <a:gd name="connsiteX152" fmla="*/ 890158 w 2684164"/>
              <a:gd name="connsiteY152" fmla="*/ 3836194 h 4340073"/>
              <a:gd name="connsiteX153" fmla="*/ 897778 w 2684164"/>
              <a:gd name="connsiteY153" fmla="*/ 3866674 h 4340073"/>
              <a:gd name="connsiteX154" fmla="*/ 913018 w 2684164"/>
              <a:gd name="connsiteY154" fmla="*/ 3889534 h 4340073"/>
              <a:gd name="connsiteX155" fmla="*/ 957309 w 2684164"/>
              <a:gd name="connsiteY155" fmla="*/ 3922872 h 4340073"/>
              <a:gd name="connsiteX156" fmla="*/ 989218 w 2684164"/>
              <a:gd name="connsiteY156" fmla="*/ 3973354 h 4340073"/>
              <a:gd name="connsiteX157" fmla="*/ 1004458 w 2684164"/>
              <a:gd name="connsiteY157" fmla="*/ 3996214 h 4340073"/>
              <a:gd name="connsiteX158" fmla="*/ 1027318 w 2684164"/>
              <a:gd name="connsiteY158" fmla="*/ 4034314 h 4340073"/>
              <a:gd name="connsiteX159" fmla="*/ 1060179 w 2684164"/>
              <a:gd name="connsiteY159" fmla="*/ 4120039 h 4340073"/>
              <a:gd name="connsiteX160" fmla="*/ 1136856 w 2684164"/>
              <a:gd name="connsiteY160" fmla="*/ 4154329 h 4340073"/>
              <a:gd name="connsiteX161" fmla="*/ 1166383 w 2684164"/>
              <a:gd name="connsiteY161" fmla="*/ 4216241 h 4340073"/>
              <a:gd name="connsiteX162" fmla="*/ 1203054 w 2684164"/>
              <a:gd name="connsiteY162" fmla="*/ 4211479 h 4340073"/>
              <a:gd name="connsiteX163" fmla="*/ 1246393 w 2684164"/>
              <a:gd name="connsiteY163" fmla="*/ 4259581 h 4340073"/>
              <a:gd name="connsiteX164" fmla="*/ 1309258 w 2684164"/>
              <a:gd name="connsiteY164" fmla="*/ 4340067 h 4340073"/>
              <a:gd name="connsiteX165" fmla="*/ 1337833 w 2684164"/>
              <a:gd name="connsiteY165" fmla="*/ 4288631 h 4340073"/>
              <a:gd name="connsiteX166" fmla="*/ 1334023 w 2684164"/>
              <a:gd name="connsiteY166" fmla="*/ 4254342 h 4340073"/>
              <a:gd name="connsiteX167" fmla="*/ 1405938 w 2684164"/>
              <a:gd name="connsiteY167" fmla="*/ 4201002 h 4340073"/>
              <a:gd name="connsiteX168" fmla="*/ 1407842 w 2684164"/>
              <a:gd name="connsiteY168" fmla="*/ 4185285 h 4340073"/>
              <a:gd name="connsiteX169" fmla="*/ 1426098 w 2684164"/>
              <a:gd name="connsiteY169" fmla="*/ 4198779 h 4340073"/>
              <a:gd name="connsiteX170" fmla="*/ 1480708 w 2684164"/>
              <a:gd name="connsiteY170" fmla="*/ 4174014 h 4340073"/>
              <a:gd name="connsiteX171" fmla="*/ 1545478 w 2684164"/>
              <a:gd name="connsiteY171" fmla="*/ 4156234 h 4340073"/>
              <a:gd name="connsiteX172" fmla="*/ 1582308 w 2684164"/>
              <a:gd name="connsiteY172" fmla="*/ 4113689 h 4340073"/>
              <a:gd name="connsiteX173" fmla="*/ 1617868 w 2684164"/>
              <a:gd name="connsiteY173" fmla="*/ 4078129 h 4340073"/>
              <a:gd name="connsiteX174" fmla="*/ 1695973 w 2684164"/>
              <a:gd name="connsiteY174" fmla="*/ 4055904 h 4340073"/>
              <a:gd name="connsiteX175" fmla="*/ 1781698 w 2684164"/>
              <a:gd name="connsiteY175" fmla="*/ 4020344 h 4340073"/>
              <a:gd name="connsiteX176" fmla="*/ 1903141 w 2684164"/>
              <a:gd name="connsiteY176" fmla="*/ 3968591 h 4340073"/>
              <a:gd name="connsiteX177" fmla="*/ 1979818 w 2684164"/>
              <a:gd name="connsiteY177" fmla="*/ 3925729 h 4340073"/>
              <a:gd name="connsiteX178" fmla="*/ 2071258 w 2684164"/>
              <a:gd name="connsiteY178" fmla="*/ 3864451 h 4340073"/>
              <a:gd name="connsiteX179" fmla="*/ 2145554 w 2684164"/>
              <a:gd name="connsiteY179" fmla="*/ 3776822 h 4340073"/>
              <a:gd name="connsiteX180" fmla="*/ 2172223 w 2684164"/>
              <a:gd name="connsiteY180" fmla="*/ 3703479 h 4340073"/>
              <a:gd name="connsiteX181" fmla="*/ 2183653 w 2684164"/>
              <a:gd name="connsiteY181" fmla="*/ 3649504 h 4340073"/>
              <a:gd name="connsiteX182" fmla="*/ 2109993 w 2684164"/>
              <a:gd name="connsiteY182" fmla="*/ 3613309 h 4340073"/>
              <a:gd name="connsiteX183" fmla="*/ 2132853 w 2684164"/>
              <a:gd name="connsiteY183" fmla="*/ 3659029 h 4340073"/>
              <a:gd name="connsiteX184" fmla="*/ 2115073 w 2684164"/>
              <a:gd name="connsiteY184" fmla="*/ 3690779 h 4340073"/>
              <a:gd name="connsiteX185" fmla="*/ 2096023 w 2684164"/>
              <a:gd name="connsiteY185" fmla="*/ 3649504 h 4340073"/>
              <a:gd name="connsiteX186" fmla="*/ 2038873 w 2684164"/>
              <a:gd name="connsiteY186" fmla="*/ 3659029 h 4340073"/>
              <a:gd name="connsiteX187" fmla="*/ 2045858 w 2684164"/>
              <a:gd name="connsiteY187" fmla="*/ 3693954 h 4340073"/>
              <a:gd name="connsiteX188" fmla="*/ 2048398 w 2684164"/>
              <a:gd name="connsiteY188" fmla="*/ 3725704 h 4340073"/>
              <a:gd name="connsiteX189" fmla="*/ 2086498 w 2684164"/>
              <a:gd name="connsiteY189" fmla="*/ 3762534 h 4340073"/>
              <a:gd name="connsiteX190" fmla="*/ 2078878 w 2684164"/>
              <a:gd name="connsiteY190" fmla="*/ 3820954 h 4340073"/>
              <a:gd name="connsiteX191" fmla="*/ 2028078 w 2684164"/>
              <a:gd name="connsiteY191" fmla="*/ 3803809 h 4340073"/>
              <a:gd name="connsiteX192" fmla="*/ 2042048 w 2684164"/>
              <a:gd name="connsiteY192" fmla="*/ 3792379 h 4340073"/>
              <a:gd name="connsiteX193" fmla="*/ 2022998 w 2684164"/>
              <a:gd name="connsiteY193" fmla="*/ 3760629 h 4340073"/>
              <a:gd name="connsiteX194" fmla="*/ 2022998 w 2684164"/>
              <a:gd name="connsiteY194" fmla="*/ 3716179 h 4340073"/>
              <a:gd name="connsiteX195" fmla="*/ 1987438 w 2684164"/>
              <a:gd name="connsiteY195" fmla="*/ 3676174 h 4340073"/>
              <a:gd name="connsiteX196" fmla="*/ 2018553 w 2684164"/>
              <a:gd name="connsiteY196" fmla="*/ 3656489 h 4340073"/>
              <a:gd name="connsiteX197" fmla="*/ 1975373 w 2684164"/>
              <a:gd name="connsiteY197" fmla="*/ 3626644 h 4340073"/>
              <a:gd name="connsiteX198" fmla="*/ 2017918 w 2684164"/>
              <a:gd name="connsiteY198" fmla="*/ 3603149 h 4340073"/>
              <a:gd name="connsiteX199" fmla="*/ 2009663 w 2684164"/>
              <a:gd name="connsiteY199" fmla="*/ 3546634 h 4340073"/>
              <a:gd name="connsiteX200" fmla="*/ 2038873 w 2684164"/>
              <a:gd name="connsiteY200" fmla="*/ 3532029 h 4340073"/>
              <a:gd name="connsiteX201" fmla="*/ 2064273 w 2684164"/>
              <a:gd name="connsiteY201" fmla="*/ 3478054 h 4340073"/>
              <a:gd name="connsiteX202" fmla="*/ 2089673 w 2684164"/>
              <a:gd name="connsiteY202" fmla="*/ 3500279 h 4340073"/>
              <a:gd name="connsiteX203" fmla="*/ 2115073 w 2684164"/>
              <a:gd name="connsiteY203" fmla="*/ 3493929 h 4340073"/>
              <a:gd name="connsiteX204" fmla="*/ 2125868 w 2684164"/>
              <a:gd name="connsiteY204" fmla="*/ 3453289 h 4340073"/>
              <a:gd name="connsiteX205" fmla="*/ 2162698 w 2684164"/>
              <a:gd name="connsiteY205" fmla="*/ 3439954 h 4340073"/>
              <a:gd name="connsiteX206" fmla="*/ 2231278 w 2684164"/>
              <a:gd name="connsiteY206" fmla="*/ 3348514 h 4340073"/>
              <a:gd name="connsiteX207" fmla="*/ 2238898 w 2684164"/>
              <a:gd name="connsiteY207" fmla="*/ 3318034 h 4340073"/>
              <a:gd name="connsiteX208" fmla="*/ 2261758 w 2684164"/>
              <a:gd name="connsiteY208" fmla="*/ 3257074 h 4340073"/>
              <a:gd name="connsiteX209" fmla="*/ 2269378 w 2684164"/>
              <a:gd name="connsiteY209" fmla="*/ 3211354 h 4340073"/>
              <a:gd name="connsiteX210" fmla="*/ 2292238 w 2684164"/>
              <a:gd name="connsiteY210" fmla="*/ 3165634 h 4340073"/>
              <a:gd name="connsiteX211" fmla="*/ 2307478 w 2684164"/>
              <a:gd name="connsiteY211" fmla="*/ 3127534 h 4340073"/>
              <a:gd name="connsiteX212" fmla="*/ 2345578 w 2684164"/>
              <a:gd name="connsiteY212" fmla="*/ 3112294 h 4340073"/>
              <a:gd name="connsiteX213" fmla="*/ 2368438 w 2684164"/>
              <a:gd name="connsiteY213" fmla="*/ 3097054 h 4340073"/>
              <a:gd name="connsiteX214" fmla="*/ 2487977 w 2684164"/>
              <a:gd name="connsiteY214" fmla="*/ 3067050 h 4340073"/>
              <a:gd name="connsiteX215" fmla="*/ 2586085 w 2684164"/>
              <a:gd name="connsiteY215" fmla="*/ 3063717 h 4340073"/>
              <a:gd name="connsiteX216" fmla="*/ 2678476 w 2684164"/>
              <a:gd name="connsiteY216" fmla="*/ 3054668 h 4340073"/>
              <a:gd name="connsiteX0" fmla="*/ 2678476 w 2684164"/>
              <a:gd name="connsiteY0" fmla="*/ 3054668 h 4340073"/>
              <a:gd name="connsiteX1" fmla="*/ 2673238 w 2684164"/>
              <a:gd name="connsiteY1" fmla="*/ 3028474 h 4340073"/>
              <a:gd name="connsiteX2" fmla="*/ 2665618 w 2684164"/>
              <a:gd name="connsiteY2" fmla="*/ 2975134 h 4340073"/>
              <a:gd name="connsiteX3" fmla="*/ 2623708 w 2684164"/>
              <a:gd name="connsiteY3" fmla="*/ 2967038 h 4340073"/>
              <a:gd name="connsiteX4" fmla="*/ 2560367 w 2684164"/>
              <a:gd name="connsiteY4" fmla="*/ 2966561 h 4340073"/>
              <a:gd name="connsiteX5" fmla="*/ 2519410 w 2684164"/>
              <a:gd name="connsiteY5" fmla="*/ 2908936 h 4340073"/>
              <a:gd name="connsiteX6" fmla="*/ 2457021 w 2684164"/>
              <a:gd name="connsiteY6" fmla="*/ 2905601 h 4340073"/>
              <a:gd name="connsiteX7" fmla="*/ 2410349 w 2684164"/>
              <a:gd name="connsiteY7" fmla="*/ 2889885 h 4340073"/>
              <a:gd name="connsiteX8" fmla="*/ 2376058 w 2684164"/>
              <a:gd name="connsiteY8" fmla="*/ 2876074 h 4340073"/>
              <a:gd name="connsiteX9" fmla="*/ 2347960 w 2684164"/>
              <a:gd name="connsiteY9" fmla="*/ 2856071 h 4340073"/>
              <a:gd name="connsiteX10" fmla="*/ 2293190 w 2684164"/>
              <a:gd name="connsiteY10" fmla="*/ 2824163 h 4340073"/>
              <a:gd name="connsiteX11" fmla="*/ 2218895 w 2684164"/>
              <a:gd name="connsiteY11" fmla="*/ 2864167 h 4340073"/>
              <a:gd name="connsiteX12" fmla="*/ 2178414 w 2684164"/>
              <a:gd name="connsiteY12" fmla="*/ 2825116 h 4340073"/>
              <a:gd name="connsiteX13" fmla="*/ 2143172 w 2684164"/>
              <a:gd name="connsiteY13" fmla="*/ 2746058 h 4340073"/>
              <a:gd name="connsiteX14" fmla="*/ 2123646 w 2684164"/>
              <a:gd name="connsiteY14" fmla="*/ 2684621 h 4340073"/>
              <a:gd name="connsiteX15" fmla="*/ 2105549 w 2684164"/>
              <a:gd name="connsiteY15" fmla="*/ 2649379 h 4340073"/>
              <a:gd name="connsiteX16" fmla="*/ 2104119 w 2684164"/>
              <a:gd name="connsiteY16" fmla="*/ 2600801 h 4340073"/>
              <a:gd name="connsiteX17" fmla="*/ 2026490 w 2684164"/>
              <a:gd name="connsiteY17" fmla="*/ 2686051 h 4340073"/>
              <a:gd name="connsiteX18" fmla="*/ 1959340 w 2684164"/>
              <a:gd name="connsiteY18" fmla="*/ 2754154 h 4340073"/>
              <a:gd name="connsiteX19" fmla="*/ 1912191 w 2684164"/>
              <a:gd name="connsiteY19" fmla="*/ 2713196 h 4340073"/>
              <a:gd name="connsiteX20" fmla="*/ 1775507 w 2684164"/>
              <a:gd name="connsiteY20" fmla="*/ 2699862 h 4340073"/>
              <a:gd name="connsiteX21" fmla="*/ 1677399 w 2684164"/>
              <a:gd name="connsiteY21" fmla="*/ 2689860 h 4340073"/>
              <a:gd name="connsiteX22" fmla="*/ 1606915 w 2684164"/>
              <a:gd name="connsiteY22" fmla="*/ 2582229 h 4340073"/>
              <a:gd name="connsiteX23" fmla="*/ 1542145 w 2684164"/>
              <a:gd name="connsiteY23" fmla="*/ 2584133 h 4340073"/>
              <a:gd name="connsiteX24" fmla="*/ 1517379 w 2684164"/>
              <a:gd name="connsiteY24" fmla="*/ 2563654 h 4340073"/>
              <a:gd name="connsiteX25" fmla="*/ 1469278 w 2684164"/>
              <a:gd name="connsiteY25" fmla="*/ 2381726 h 4340073"/>
              <a:gd name="connsiteX26" fmla="*/ 1438798 w 2684164"/>
              <a:gd name="connsiteY26" fmla="*/ 2289334 h 4340073"/>
              <a:gd name="connsiteX27" fmla="*/ 1400698 w 2684164"/>
              <a:gd name="connsiteY27" fmla="*/ 2220754 h 4340073"/>
              <a:gd name="connsiteX28" fmla="*/ 1385458 w 2684164"/>
              <a:gd name="connsiteY28" fmla="*/ 2197894 h 4340073"/>
              <a:gd name="connsiteX29" fmla="*/ 1374981 w 2684164"/>
              <a:gd name="connsiteY29" fmla="*/ 2152651 h 4340073"/>
              <a:gd name="connsiteX30" fmla="*/ 1369742 w 2684164"/>
              <a:gd name="connsiteY30" fmla="*/ 2052162 h 4340073"/>
              <a:gd name="connsiteX31" fmla="*/ 1384030 w 2684164"/>
              <a:gd name="connsiteY31" fmla="*/ 1982630 h 4340073"/>
              <a:gd name="connsiteX32" fmla="*/ 1315926 w 2684164"/>
              <a:gd name="connsiteY32" fmla="*/ 1917859 h 4340073"/>
              <a:gd name="connsiteX33" fmla="*/ 1282588 w 2684164"/>
              <a:gd name="connsiteY33" fmla="*/ 1912621 h 4340073"/>
              <a:gd name="connsiteX34" fmla="*/ 1184957 w 2684164"/>
              <a:gd name="connsiteY34" fmla="*/ 1853089 h 4340073"/>
              <a:gd name="connsiteX35" fmla="*/ 1126856 w 2684164"/>
              <a:gd name="connsiteY35" fmla="*/ 1863567 h 4340073"/>
              <a:gd name="connsiteX36" fmla="*/ 1074467 w 2684164"/>
              <a:gd name="connsiteY36" fmla="*/ 1897379 h 4340073"/>
              <a:gd name="connsiteX37" fmla="*/ 1025413 w 2684164"/>
              <a:gd name="connsiteY37" fmla="*/ 1923098 h 4340073"/>
              <a:gd name="connsiteX38" fmla="*/ 958738 w 2684164"/>
              <a:gd name="connsiteY38" fmla="*/ 1984058 h 4340073"/>
              <a:gd name="connsiteX39" fmla="*/ 909684 w 2684164"/>
              <a:gd name="connsiteY39" fmla="*/ 1941672 h 4340073"/>
              <a:gd name="connsiteX40" fmla="*/ 854917 w 2684164"/>
              <a:gd name="connsiteY40" fmla="*/ 1915002 h 4340073"/>
              <a:gd name="connsiteX41" fmla="*/ 823960 w 2684164"/>
              <a:gd name="connsiteY41" fmla="*/ 1889284 h 4340073"/>
              <a:gd name="connsiteX42" fmla="*/ 800624 w 2684164"/>
              <a:gd name="connsiteY42" fmla="*/ 1846898 h 4340073"/>
              <a:gd name="connsiteX43" fmla="*/ 814912 w 2684164"/>
              <a:gd name="connsiteY43" fmla="*/ 1789748 h 4340073"/>
              <a:gd name="connsiteX44" fmla="*/ 804433 w 2684164"/>
              <a:gd name="connsiteY44" fmla="*/ 1720215 h 4340073"/>
              <a:gd name="connsiteX45" fmla="*/ 783955 w 2684164"/>
              <a:gd name="connsiteY45" fmla="*/ 1625441 h 4340073"/>
              <a:gd name="connsiteX46" fmla="*/ 760141 w 2684164"/>
              <a:gd name="connsiteY46" fmla="*/ 1635919 h 4340073"/>
              <a:gd name="connsiteX47" fmla="*/ 701563 w 2684164"/>
              <a:gd name="connsiteY47" fmla="*/ 1571626 h 4340073"/>
              <a:gd name="connsiteX48" fmla="*/ 730138 w 2684164"/>
              <a:gd name="connsiteY48" fmla="*/ 1519714 h 4340073"/>
              <a:gd name="connsiteX49" fmla="*/ 777763 w 2684164"/>
              <a:gd name="connsiteY49" fmla="*/ 1455420 h 4340073"/>
              <a:gd name="connsiteX50" fmla="*/ 775858 w 2684164"/>
              <a:gd name="connsiteY50" fmla="*/ 1429227 h 4340073"/>
              <a:gd name="connsiteX51" fmla="*/ 818721 w 2684164"/>
              <a:gd name="connsiteY51" fmla="*/ 1375409 h 4340073"/>
              <a:gd name="connsiteX52" fmla="*/ 826818 w 2684164"/>
              <a:gd name="connsiteY52" fmla="*/ 1282542 h 4340073"/>
              <a:gd name="connsiteX53" fmla="*/ 812529 w 2684164"/>
              <a:gd name="connsiteY53" fmla="*/ 1198721 h 4340073"/>
              <a:gd name="connsiteX54" fmla="*/ 780144 w 2684164"/>
              <a:gd name="connsiteY54" fmla="*/ 1151573 h 4340073"/>
              <a:gd name="connsiteX55" fmla="*/ 761571 w 2684164"/>
              <a:gd name="connsiteY55" fmla="*/ 1070134 h 4340073"/>
              <a:gd name="connsiteX56" fmla="*/ 805387 w 2684164"/>
              <a:gd name="connsiteY56" fmla="*/ 1034892 h 4340073"/>
              <a:gd name="connsiteX57" fmla="*/ 808720 w 2684164"/>
              <a:gd name="connsiteY57" fmla="*/ 976789 h 4340073"/>
              <a:gd name="connsiteX58" fmla="*/ 821102 w 2684164"/>
              <a:gd name="connsiteY58" fmla="*/ 901065 h 4340073"/>
              <a:gd name="connsiteX59" fmla="*/ 830151 w 2684164"/>
              <a:gd name="connsiteY59" fmla="*/ 833914 h 4340073"/>
              <a:gd name="connsiteX60" fmla="*/ 844915 w 2684164"/>
              <a:gd name="connsiteY60" fmla="*/ 795814 h 4340073"/>
              <a:gd name="connsiteX61" fmla="*/ 860154 w 2684164"/>
              <a:gd name="connsiteY61" fmla="*/ 762475 h 4340073"/>
              <a:gd name="connsiteX62" fmla="*/ 833961 w 2684164"/>
              <a:gd name="connsiteY62" fmla="*/ 696754 h 4340073"/>
              <a:gd name="connsiteX63" fmla="*/ 818245 w 2684164"/>
              <a:gd name="connsiteY63" fmla="*/ 573405 h 4340073"/>
              <a:gd name="connsiteX64" fmla="*/ 787764 w 2684164"/>
              <a:gd name="connsiteY64" fmla="*/ 536259 h 4340073"/>
              <a:gd name="connsiteX65" fmla="*/ 770143 w 2684164"/>
              <a:gd name="connsiteY65" fmla="*/ 505777 h 4340073"/>
              <a:gd name="connsiteX66" fmla="*/ 747283 w 2684164"/>
              <a:gd name="connsiteY66" fmla="*/ 430054 h 4340073"/>
              <a:gd name="connsiteX67" fmla="*/ 720137 w 2684164"/>
              <a:gd name="connsiteY67" fmla="*/ 349091 h 4340073"/>
              <a:gd name="connsiteX68" fmla="*/ 732519 w 2684164"/>
              <a:gd name="connsiteY68" fmla="*/ 321469 h 4340073"/>
              <a:gd name="connsiteX69" fmla="*/ 729187 w 2684164"/>
              <a:gd name="connsiteY69" fmla="*/ 256223 h 4340073"/>
              <a:gd name="connsiteX70" fmla="*/ 710137 w 2684164"/>
              <a:gd name="connsiteY70" fmla="*/ 241935 h 4340073"/>
              <a:gd name="connsiteX71" fmla="*/ 702040 w 2684164"/>
              <a:gd name="connsiteY71" fmla="*/ 171451 h 4340073"/>
              <a:gd name="connsiteX72" fmla="*/ 668226 w 2684164"/>
              <a:gd name="connsiteY72" fmla="*/ 120015 h 4340073"/>
              <a:gd name="connsiteX73" fmla="*/ 679180 w 2684164"/>
              <a:gd name="connsiteY73" fmla="*/ 70485 h 4340073"/>
              <a:gd name="connsiteX74" fmla="*/ 650127 w 2684164"/>
              <a:gd name="connsiteY74" fmla="*/ 0 h 4340073"/>
              <a:gd name="connsiteX75" fmla="*/ 605837 w 2684164"/>
              <a:gd name="connsiteY75" fmla="*/ 10001 h 4340073"/>
              <a:gd name="connsiteX76" fmla="*/ 535352 w 2684164"/>
              <a:gd name="connsiteY76" fmla="*/ 85249 h 4340073"/>
              <a:gd name="connsiteX77" fmla="*/ 552497 w 2684164"/>
              <a:gd name="connsiteY77" fmla="*/ 158591 h 4340073"/>
              <a:gd name="connsiteX78" fmla="*/ 545831 w 2684164"/>
              <a:gd name="connsiteY78" fmla="*/ 234792 h 4340073"/>
              <a:gd name="connsiteX79" fmla="*/ 498205 w 2684164"/>
              <a:gd name="connsiteY79" fmla="*/ 313373 h 4340073"/>
              <a:gd name="connsiteX80" fmla="*/ 453913 w 2684164"/>
              <a:gd name="connsiteY80" fmla="*/ 408147 h 4340073"/>
              <a:gd name="connsiteX81" fmla="*/ 361044 w 2684164"/>
              <a:gd name="connsiteY81" fmla="*/ 381476 h 4340073"/>
              <a:gd name="connsiteX82" fmla="*/ 293418 w 2684164"/>
              <a:gd name="connsiteY82" fmla="*/ 441960 h 4340073"/>
              <a:gd name="connsiteX83" fmla="*/ 263413 w 2684164"/>
              <a:gd name="connsiteY83" fmla="*/ 513874 h 4340073"/>
              <a:gd name="connsiteX84" fmla="*/ 314848 w 2684164"/>
              <a:gd name="connsiteY84" fmla="*/ 574834 h 4340073"/>
              <a:gd name="connsiteX85" fmla="*/ 228646 w 2684164"/>
              <a:gd name="connsiteY85" fmla="*/ 711995 h 4340073"/>
              <a:gd name="connsiteX86" fmla="*/ 255318 w 2684164"/>
              <a:gd name="connsiteY86" fmla="*/ 758667 h 4340073"/>
              <a:gd name="connsiteX87" fmla="*/ 241029 w 2684164"/>
              <a:gd name="connsiteY87" fmla="*/ 834390 h 4340073"/>
              <a:gd name="connsiteX88" fmla="*/ 295798 w 2684164"/>
              <a:gd name="connsiteY88" fmla="*/ 849630 h 4340073"/>
              <a:gd name="connsiteX89" fmla="*/ 343899 w 2684164"/>
              <a:gd name="connsiteY89" fmla="*/ 872966 h 4340073"/>
              <a:gd name="connsiteX90" fmla="*/ 317230 w 2684164"/>
              <a:gd name="connsiteY90" fmla="*/ 957263 h 4340073"/>
              <a:gd name="connsiteX91" fmla="*/ 314849 w 2684164"/>
              <a:gd name="connsiteY91" fmla="*/ 1051560 h 4340073"/>
              <a:gd name="connsiteX92" fmla="*/ 231506 w 2684164"/>
              <a:gd name="connsiteY92" fmla="*/ 1096803 h 4340073"/>
              <a:gd name="connsiteX93" fmla="*/ 152447 w 2684164"/>
              <a:gd name="connsiteY93" fmla="*/ 1095376 h 4340073"/>
              <a:gd name="connsiteX94" fmla="*/ 159114 w 2684164"/>
              <a:gd name="connsiteY94" fmla="*/ 1245395 h 4340073"/>
              <a:gd name="connsiteX95" fmla="*/ 221503 w 2684164"/>
              <a:gd name="connsiteY95" fmla="*/ 1283494 h 4340073"/>
              <a:gd name="connsiteX96" fmla="*/ 210073 w 2684164"/>
              <a:gd name="connsiteY96" fmla="*/ 1344454 h 4340073"/>
              <a:gd name="connsiteX97" fmla="*/ 292464 w 2684164"/>
              <a:gd name="connsiteY97" fmla="*/ 1416368 h 4340073"/>
              <a:gd name="connsiteX98" fmla="*/ 272938 w 2684164"/>
              <a:gd name="connsiteY98" fmla="*/ 1466374 h 4340073"/>
              <a:gd name="connsiteX99" fmla="*/ 237219 w 2684164"/>
              <a:gd name="connsiteY99" fmla="*/ 1567339 h 4340073"/>
              <a:gd name="connsiteX100" fmla="*/ 212455 w 2684164"/>
              <a:gd name="connsiteY100" fmla="*/ 1594485 h 4340073"/>
              <a:gd name="connsiteX101" fmla="*/ 152923 w 2684164"/>
              <a:gd name="connsiteY101" fmla="*/ 1602105 h 4340073"/>
              <a:gd name="connsiteX102" fmla="*/ 96249 w 2684164"/>
              <a:gd name="connsiteY102" fmla="*/ 1652111 h 4340073"/>
              <a:gd name="connsiteX103" fmla="*/ 35289 w 2684164"/>
              <a:gd name="connsiteY103" fmla="*/ 1684497 h 4340073"/>
              <a:gd name="connsiteX104" fmla="*/ 11001 w 2684164"/>
              <a:gd name="connsiteY104" fmla="*/ 1750219 h 4340073"/>
              <a:gd name="connsiteX105" fmla="*/ 523 w 2684164"/>
              <a:gd name="connsiteY105" fmla="*/ 1875473 h 4340073"/>
              <a:gd name="connsiteX106" fmla="*/ 29098 w 2684164"/>
              <a:gd name="connsiteY106" fmla="*/ 1938814 h 4340073"/>
              <a:gd name="connsiteX107" fmla="*/ 79104 w 2684164"/>
              <a:gd name="connsiteY107" fmla="*/ 1993107 h 4340073"/>
              <a:gd name="connsiteX108" fmla="*/ 166258 w 2684164"/>
              <a:gd name="connsiteY108" fmla="*/ 2037874 h 4340073"/>
              <a:gd name="connsiteX109" fmla="*/ 241505 w 2684164"/>
              <a:gd name="connsiteY109" fmla="*/ 2100263 h 4340073"/>
              <a:gd name="connsiteX110" fmla="*/ 265318 w 2684164"/>
              <a:gd name="connsiteY110" fmla="*/ 2182654 h 4340073"/>
              <a:gd name="connsiteX111" fmla="*/ 318182 w 2684164"/>
              <a:gd name="connsiteY111" fmla="*/ 2265045 h 4340073"/>
              <a:gd name="connsiteX112" fmla="*/ 443436 w 2684164"/>
              <a:gd name="connsiteY112" fmla="*/ 2258854 h 4340073"/>
              <a:gd name="connsiteX113" fmla="*/ 472010 w 2684164"/>
              <a:gd name="connsiteY113" fmla="*/ 2296954 h 4340073"/>
              <a:gd name="connsiteX114" fmla="*/ 510111 w 2684164"/>
              <a:gd name="connsiteY114" fmla="*/ 2330292 h 4340073"/>
              <a:gd name="connsiteX115" fmla="*/ 541067 w 2684164"/>
              <a:gd name="connsiteY115" fmla="*/ 2318385 h 4340073"/>
              <a:gd name="connsiteX116" fmla="*/ 564403 w 2684164"/>
              <a:gd name="connsiteY116" fmla="*/ 2392680 h 4340073"/>
              <a:gd name="connsiteX117" fmla="*/ 543448 w 2684164"/>
              <a:gd name="connsiteY117" fmla="*/ 2461737 h 4340073"/>
              <a:gd name="connsiteX118" fmla="*/ 497728 w 2684164"/>
              <a:gd name="connsiteY118" fmla="*/ 2511267 h 4340073"/>
              <a:gd name="connsiteX119" fmla="*/ 499633 w 2684164"/>
              <a:gd name="connsiteY119" fmla="*/ 2549843 h 4340073"/>
              <a:gd name="connsiteX120" fmla="*/ 491061 w 2684164"/>
              <a:gd name="connsiteY120" fmla="*/ 2611279 h 4340073"/>
              <a:gd name="connsiteX121" fmla="*/ 524398 w 2684164"/>
              <a:gd name="connsiteY121" fmla="*/ 2648902 h 4340073"/>
              <a:gd name="connsiteX122" fmla="*/ 532018 w 2684164"/>
              <a:gd name="connsiteY122" fmla="*/ 2681764 h 4340073"/>
              <a:gd name="connsiteX123" fmla="*/ 564879 w 2684164"/>
              <a:gd name="connsiteY123" fmla="*/ 2642236 h 4340073"/>
              <a:gd name="connsiteX124" fmla="*/ 598217 w 2684164"/>
              <a:gd name="connsiteY124" fmla="*/ 2584610 h 4340073"/>
              <a:gd name="connsiteX125" fmla="*/ 655366 w 2684164"/>
              <a:gd name="connsiteY125" fmla="*/ 2589848 h 4340073"/>
              <a:gd name="connsiteX126" fmla="*/ 717279 w 2684164"/>
              <a:gd name="connsiteY126" fmla="*/ 2680812 h 4340073"/>
              <a:gd name="connsiteX127" fmla="*/ 755855 w 2684164"/>
              <a:gd name="connsiteY127" fmla="*/ 2739390 h 4340073"/>
              <a:gd name="connsiteX128" fmla="*/ 713945 w 2684164"/>
              <a:gd name="connsiteY128" fmla="*/ 2816067 h 4340073"/>
              <a:gd name="connsiteX129" fmla="*/ 642032 w 2684164"/>
              <a:gd name="connsiteY129" fmla="*/ 2851785 h 4340073"/>
              <a:gd name="connsiteX130" fmla="*/ 592978 w 2684164"/>
              <a:gd name="connsiteY130" fmla="*/ 2914174 h 4340073"/>
              <a:gd name="connsiteX131" fmla="*/ 526779 w 2684164"/>
              <a:gd name="connsiteY131" fmla="*/ 2938462 h 4340073"/>
              <a:gd name="connsiteX132" fmla="*/ 497252 w 2684164"/>
              <a:gd name="connsiteY132" fmla="*/ 2980373 h 4340073"/>
              <a:gd name="connsiteX133" fmla="*/ 527732 w 2684164"/>
              <a:gd name="connsiteY133" fmla="*/ 3081814 h 4340073"/>
              <a:gd name="connsiteX134" fmla="*/ 533923 w 2684164"/>
              <a:gd name="connsiteY134" fmla="*/ 3220403 h 4340073"/>
              <a:gd name="connsiteX135" fmla="*/ 588692 w 2684164"/>
              <a:gd name="connsiteY135" fmla="*/ 3276601 h 4340073"/>
              <a:gd name="connsiteX136" fmla="*/ 614886 w 2684164"/>
              <a:gd name="connsiteY136" fmla="*/ 3342323 h 4340073"/>
              <a:gd name="connsiteX137" fmla="*/ 586311 w 2684164"/>
              <a:gd name="connsiteY137" fmla="*/ 3392329 h 4340073"/>
              <a:gd name="connsiteX138" fmla="*/ 586310 w 2684164"/>
              <a:gd name="connsiteY138" fmla="*/ 3450432 h 4340073"/>
              <a:gd name="connsiteX139" fmla="*/ 562498 w 2684164"/>
              <a:gd name="connsiteY139" fmla="*/ 3493294 h 4340073"/>
              <a:gd name="connsiteX140" fmla="*/ 546781 w 2684164"/>
              <a:gd name="connsiteY140" fmla="*/ 3561398 h 4340073"/>
              <a:gd name="connsiteX141" fmla="*/ 538686 w 2684164"/>
              <a:gd name="connsiteY141" fmla="*/ 3611404 h 4340073"/>
              <a:gd name="connsiteX142" fmla="*/ 519635 w 2684164"/>
              <a:gd name="connsiteY142" fmla="*/ 3654266 h 4340073"/>
              <a:gd name="connsiteX143" fmla="*/ 547258 w 2684164"/>
              <a:gd name="connsiteY143" fmla="*/ 3685223 h 4340073"/>
              <a:gd name="connsiteX144" fmla="*/ 600598 w 2684164"/>
              <a:gd name="connsiteY144" fmla="*/ 3699034 h 4340073"/>
              <a:gd name="connsiteX145" fmla="*/ 659653 w 2684164"/>
              <a:gd name="connsiteY145" fmla="*/ 3678556 h 4340073"/>
              <a:gd name="connsiteX146" fmla="*/ 661558 w 2684164"/>
              <a:gd name="connsiteY146" fmla="*/ 3725703 h 4340073"/>
              <a:gd name="connsiteX147" fmla="*/ 717279 w 2684164"/>
              <a:gd name="connsiteY147" fmla="*/ 3725704 h 4340073"/>
              <a:gd name="connsiteX148" fmla="*/ 781573 w 2684164"/>
              <a:gd name="connsiteY148" fmla="*/ 3743801 h 4340073"/>
              <a:gd name="connsiteX149" fmla="*/ 807767 w 2684164"/>
              <a:gd name="connsiteY149" fmla="*/ 3792379 h 4340073"/>
              <a:gd name="connsiteX150" fmla="*/ 844438 w 2684164"/>
              <a:gd name="connsiteY150" fmla="*/ 3798094 h 4340073"/>
              <a:gd name="connsiteX151" fmla="*/ 872061 w 2684164"/>
              <a:gd name="connsiteY151" fmla="*/ 3815716 h 4340073"/>
              <a:gd name="connsiteX152" fmla="*/ 890158 w 2684164"/>
              <a:gd name="connsiteY152" fmla="*/ 3836194 h 4340073"/>
              <a:gd name="connsiteX153" fmla="*/ 897778 w 2684164"/>
              <a:gd name="connsiteY153" fmla="*/ 3866674 h 4340073"/>
              <a:gd name="connsiteX154" fmla="*/ 913018 w 2684164"/>
              <a:gd name="connsiteY154" fmla="*/ 3889534 h 4340073"/>
              <a:gd name="connsiteX155" fmla="*/ 957309 w 2684164"/>
              <a:gd name="connsiteY155" fmla="*/ 3922872 h 4340073"/>
              <a:gd name="connsiteX156" fmla="*/ 989218 w 2684164"/>
              <a:gd name="connsiteY156" fmla="*/ 3973354 h 4340073"/>
              <a:gd name="connsiteX157" fmla="*/ 1004458 w 2684164"/>
              <a:gd name="connsiteY157" fmla="*/ 3996214 h 4340073"/>
              <a:gd name="connsiteX158" fmla="*/ 1027318 w 2684164"/>
              <a:gd name="connsiteY158" fmla="*/ 4034314 h 4340073"/>
              <a:gd name="connsiteX159" fmla="*/ 1060179 w 2684164"/>
              <a:gd name="connsiteY159" fmla="*/ 4120039 h 4340073"/>
              <a:gd name="connsiteX160" fmla="*/ 1136856 w 2684164"/>
              <a:gd name="connsiteY160" fmla="*/ 4154329 h 4340073"/>
              <a:gd name="connsiteX161" fmla="*/ 1166383 w 2684164"/>
              <a:gd name="connsiteY161" fmla="*/ 4216241 h 4340073"/>
              <a:gd name="connsiteX162" fmla="*/ 1203054 w 2684164"/>
              <a:gd name="connsiteY162" fmla="*/ 4211479 h 4340073"/>
              <a:gd name="connsiteX163" fmla="*/ 1246393 w 2684164"/>
              <a:gd name="connsiteY163" fmla="*/ 4259581 h 4340073"/>
              <a:gd name="connsiteX164" fmla="*/ 1309258 w 2684164"/>
              <a:gd name="connsiteY164" fmla="*/ 4340067 h 4340073"/>
              <a:gd name="connsiteX165" fmla="*/ 1337833 w 2684164"/>
              <a:gd name="connsiteY165" fmla="*/ 4288631 h 4340073"/>
              <a:gd name="connsiteX166" fmla="*/ 1334023 w 2684164"/>
              <a:gd name="connsiteY166" fmla="*/ 4254342 h 4340073"/>
              <a:gd name="connsiteX167" fmla="*/ 1405938 w 2684164"/>
              <a:gd name="connsiteY167" fmla="*/ 4201002 h 4340073"/>
              <a:gd name="connsiteX168" fmla="*/ 1407842 w 2684164"/>
              <a:gd name="connsiteY168" fmla="*/ 4185285 h 4340073"/>
              <a:gd name="connsiteX169" fmla="*/ 1426098 w 2684164"/>
              <a:gd name="connsiteY169" fmla="*/ 4198779 h 4340073"/>
              <a:gd name="connsiteX170" fmla="*/ 1480708 w 2684164"/>
              <a:gd name="connsiteY170" fmla="*/ 4174014 h 4340073"/>
              <a:gd name="connsiteX171" fmla="*/ 1545478 w 2684164"/>
              <a:gd name="connsiteY171" fmla="*/ 4156234 h 4340073"/>
              <a:gd name="connsiteX172" fmla="*/ 1582308 w 2684164"/>
              <a:gd name="connsiteY172" fmla="*/ 4113689 h 4340073"/>
              <a:gd name="connsiteX173" fmla="*/ 1617868 w 2684164"/>
              <a:gd name="connsiteY173" fmla="*/ 4078129 h 4340073"/>
              <a:gd name="connsiteX174" fmla="*/ 1695973 w 2684164"/>
              <a:gd name="connsiteY174" fmla="*/ 4055904 h 4340073"/>
              <a:gd name="connsiteX175" fmla="*/ 1781698 w 2684164"/>
              <a:gd name="connsiteY175" fmla="*/ 4020344 h 4340073"/>
              <a:gd name="connsiteX176" fmla="*/ 1903141 w 2684164"/>
              <a:gd name="connsiteY176" fmla="*/ 3968591 h 4340073"/>
              <a:gd name="connsiteX177" fmla="*/ 1979818 w 2684164"/>
              <a:gd name="connsiteY177" fmla="*/ 3925729 h 4340073"/>
              <a:gd name="connsiteX178" fmla="*/ 2071258 w 2684164"/>
              <a:gd name="connsiteY178" fmla="*/ 3864451 h 4340073"/>
              <a:gd name="connsiteX179" fmla="*/ 2145554 w 2684164"/>
              <a:gd name="connsiteY179" fmla="*/ 3776822 h 4340073"/>
              <a:gd name="connsiteX180" fmla="*/ 2172223 w 2684164"/>
              <a:gd name="connsiteY180" fmla="*/ 3703479 h 4340073"/>
              <a:gd name="connsiteX181" fmla="*/ 2183653 w 2684164"/>
              <a:gd name="connsiteY181" fmla="*/ 3649504 h 4340073"/>
              <a:gd name="connsiteX182" fmla="*/ 2109993 w 2684164"/>
              <a:gd name="connsiteY182" fmla="*/ 3613309 h 4340073"/>
              <a:gd name="connsiteX183" fmla="*/ 2132853 w 2684164"/>
              <a:gd name="connsiteY183" fmla="*/ 3659029 h 4340073"/>
              <a:gd name="connsiteX184" fmla="*/ 2115073 w 2684164"/>
              <a:gd name="connsiteY184" fmla="*/ 3690779 h 4340073"/>
              <a:gd name="connsiteX185" fmla="*/ 2096023 w 2684164"/>
              <a:gd name="connsiteY185" fmla="*/ 3649504 h 4340073"/>
              <a:gd name="connsiteX186" fmla="*/ 2038873 w 2684164"/>
              <a:gd name="connsiteY186" fmla="*/ 3659029 h 4340073"/>
              <a:gd name="connsiteX187" fmla="*/ 2045858 w 2684164"/>
              <a:gd name="connsiteY187" fmla="*/ 3693954 h 4340073"/>
              <a:gd name="connsiteX188" fmla="*/ 2048398 w 2684164"/>
              <a:gd name="connsiteY188" fmla="*/ 3725704 h 4340073"/>
              <a:gd name="connsiteX189" fmla="*/ 2086498 w 2684164"/>
              <a:gd name="connsiteY189" fmla="*/ 3762534 h 4340073"/>
              <a:gd name="connsiteX190" fmla="*/ 2078878 w 2684164"/>
              <a:gd name="connsiteY190" fmla="*/ 3820954 h 4340073"/>
              <a:gd name="connsiteX191" fmla="*/ 2028078 w 2684164"/>
              <a:gd name="connsiteY191" fmla="*/ 3803809 h 4340073"/>
              <a:gd name="connsiteX192" fmla="*/ 2042048 w 2684164"/>
              <a:gd name="connsiteY192" fmla="*/ 3792379 h 4340073"/>
              <a:gd name="connsiteX193" fmla="*/ 2022998 w 2684164"/>
              <a:gd name="connsiteY193" fmla="*/ 3760629 h 4340073"/>
              <a:gd name="connsiteX194" fmla="*/ 2022998 w 2684164"/>
              <a:gd name="connsiteY194" fmla="*/ 3716179 h 4340073"/>
              <a:gd name="connsiteX195" fmla="*/ 1987438 w 2684164"/>
              <a:gd name="connsiteY195" fmla="*/ 3676174 h 4340073"/>
              <a:gd name="connsiteX196" fmla="*/ 2018553 w 2684164"/>
              <a:gd name="connsiteY196" fmla="*/ 3656489 h 4340073"/>
              <a:gd name="connsiteX197" fmla="*/ 1975373 w 2684164"/>
              <a:gd name="connsiteY197" fmla="*/ 3626644 h 4340073"/>
              <a:gd name="connsiteX198" fmla="*/ 2017918 w 2684164"/>
              <a:gd name="connsiteY198" fmla="*/ 3603149 h 4340073"/>
              <a:gd name="connsiteX199" fmla="*/ 2009663 w 2684164"/>
              <a:gd name="connsiteY199" fmla="*/ 3546634 h 4340073"/>
              <a:gd name="connsiteX200" fmla="*/ 2034111 w 2684164"/>
              <a:gd name="connsiteY200" fmla="*/ 3565367 h 4340073"/>
              <a:gd name="connsiteX201" fmla="*/ 2064273 w 2684164"/>
              <a:gd name="connsiteY201" fmla="*/ 3478054 h 4340073"/>
              <a:gd name="connsiteX202" fmla="*/ 2089673 w 2684164"/>
              <a:gd name="connsiteY202" fmla="*/ 3500279 h 4340073"/>
              <a:gd name="connsiteX203" fmla="*/ 2115073 w 2684164"/>
              <a:gd name="connsiteY203" fmla="*/ 3493929 h 4340073"/>
              <a:gd name="connsiteX204" fmla="*/ 2125868 w 2684164"/>
              <a:gd name="connsiteY204" fmla="*/ 3453289 h 4340073"/>
              <a:gd name="connsiteX205" fmla="*/ 2162698 w 2684164"/>
              <a:gd name="connsiteY205" fmla="*/ 3439954 h 4340073"/>
              <a:gd name="connsiteX206" fmla="*/ 2231278 w 2684164"/>
              <a:gd name="connsiteY206" fmla="*/ 3348514 h 4340073"/>
              <a:gd name="connsiteX207" fmla="*/ 2238898 w 2684164"/>
              <a:gd name="connsiteY207" fmla="*/ 3318034 h 4340073"/>
              <a:gd name="connsiteX208" fmla="*/ 2261758 w 2684164"/>
              <a:gd name="connsiteY208" fmla="*/ 3257074 h 4340073"/>
              <a:gd name="connsiteX209" fmla="*/ 2269378 w 2684164"/>
              <a:gd name="connsiteY209" fmla="*/ 3211354 h 4340073"/>
              <a:gd name="connsiteX210" fmla="*/ 2292238 w 2684164"/>
              <a:gd name="connsiteY210" fmla="*/ 3165634 h 4340073"/>
              <a:gd name="connsiteX211" fmla="*/ 2307478 w 2684164"/>
              <a:gd name="connsiteY211" fmla="*/ 3127534 h 4340073"/>
              <a:gd name="connsiteX212" fmla="*/ 2345578 w 2684164"/>
              <a:gd name="connsiteY212" fmla="*/ 3112294 h 4340073"/>
              <a:gd name="connsiteX213" fmla="*/ 2368438 w 2684164"/>
              <a:gd name="connsiteY213" fmla="*/ 3097054 h 4340073"/>
              <a:gd name="connsiteX214" fmla="*/ 2487977 w 2684164"/>
              <a:gd name="connsiteY214" fmla="*/ 3067050 h 4340073"/>
              <a:gd name="connsiteX215" fmla="*/ 2586085 w 2684164"/>
              <a:gd name="connsiteY215" fmla="*/ 3063717 h 4340073"/>
              <a:gd name="connsiteX216" fmla="*/ 2678476 w 2684164"/>
              <a:gd name="connsiteY216" fmla="*/ 3054668 h 4340073"/>
              <a:gd name="connsiteX0" fmla="*/ 2678476 w 2684164"/>
              <a:gd name="connsiteY0" fmla="*/ 3054668 h 4340073"/>
              <a:gd name="connsiteX1" fmla="*/ 2673238 w 2684164"/>
              <a:gd name="connsiteY1" fmla="*/ 3028474 h 4340073"/>
              <a:gd name="connsiteX2" fmla="*/ 2665618 w 2684164"/>
              <a:gd name="connsiteY2" fmla="*/ 2975134 h 4340073"/>
              <a:gd name="connsiteX3" fmla="*/ 2623708 w 2684164"/>
              <a:gd name="connsiteY3" fmla="*/ 2967038 h 4340073"/>
              <a:gd name="connsiteX4" fmla="*/ 2560367 w 2684164"/>
              <a:gd name="connsiteY4" fmla="*/ 2966561 h 4340073"/>
              <a:gd name="connsiteX5" fmla="*/ 2519410 w 2684164"/>
              <a:gd name="connsiteY5" fmla="*/ 2908936 h 4340073"/>
              <a:gd name="connsiteX6" fmla="*/ 2457021 w 2684164"/>
              <a:gd name="connsiteY6" fmla="*/ 2905601 h 4340073"/>
              <a:gd name="connsiteX7" fmla="*/ 2410349 w 2684164"/>
              <a:gd name="connsiteY7" fmla="*/ 2889885 h 4340073"/>
              <a:gd name="connsiteX8" fmla="*/ 2376058 w 2684164"/>
              <a:gd name="connsiteY8" fmla="*/ 2876074 h 4340073"/>
              <a:gd name="connsiteX9" fmla="*/ 2347960 w 2684164"/>
              <a:gd name="connsiteY9" fmla="*/ 2856071 h 4340073"/>
              <a:gd name="connsiteX10" fmla="*/ 2293190 w 2684164"/>
              <a:gd name="connsiteY10" fmla="*/ 2824163 h 4340073"/>
              <a:gd name="connsiteX11" fmla="*/ 2218895 w 2684164"/>
              <a:gd name="connsiteY11" fmla="*/ 2864167 h 4340073"/>
              <a:gd name="connsiteX12" fmla="*/ 2178414 w 2684164"/>
              <a:gd name="connsiteY12" fmla="*/ 2825116 h 4340073"/>
              <a:gd name="connsiteX13" fmla="*/ 2143172 w 2684164"/>
              <a:gd name="connsiteY13" fmla="*/ 2746058 h 4340073"/>
              <a:gd name="connsiteX14" fmla="*/ 2123646 w 2684164"/>
              <a:gd name="connsiteY14" fmla="*/ 2684621 h 4340073"/>
              <a:gd name="connsiteX15" fmla="*/ 2105549 w 2684164"/>
              <a:gd name="connsiteY15" fmla="*/ 2649379 h 4340073"/>
              <a:gd name="connsiteX16" fmla="*/ 2104119 w 2684164"/>
              <a:gd name="connsiteY16" fmla="*/ 2600801 h 4340073"/>
              <a:gd name="connsiteX17" fmla="*/ 2026490 w 2684164"/>
              <a:gd name="connsiteY17" fmla="*/ 2686051 h 4340073"/>
              <a:gd name="connsiteX18" fmla="*/ 1959340 w 2684164"/>
              <a:gd name="connsiteY18" fmla="*/ 2754154 h 4340073"/>
              <a:gd name="connsiteX19" fmla="*/ 1912191 w 2684164"/>
              <a:gd name="connsiteY19" fmla="*/ 2713196 h 4340073"/>
              <a:gd name="connsiteX20" fmla="*/ 1775507 w 2684164"/>
              <a:gd name="connsiteY20" fmla="*/ 2699862 h 4340073"/>
              <a:gd name="connsiteX21" fmla="*/ 1677399 w 2684164"/>
              <a:gd name="connsiteY21" fmla="*/ 2689860 h 4340073"/>
              <a:gd name="connsiteX22" fmla="*/ 1606915 w 2684164"/>
              <a:gd name="connsiteY22" fmla="*/ 2582229 h 4340073"/>
              <a:gd name="connsiteX23" fmla="*/ 1542145 w 2684164"/>
              <a:gd name="connsiteY23" fmla="*/ 2584133 h 4340073"/>
              <a:gd name="connsiteX24" fmla="*/ 1517379 w 2684164"/>
              <a:gd name="connsiteY24" fmla="*/ 2563654 h 4340073"/>
              <a:gd name="connsiteX25" fmla="*/ 1469278 w 2684164"/>
              <a:gd name="connsiteY25" fmla="*/ 2381726 h 4340073"/>
              <a:gd name="connsiteX26" fmla="*/ 1438798 w 2684164"/>
              <a:gd name="connsiteY26" fmla="*/ 2289334 h 4340073"/>
              <a:gd name="connsiteX27" fmla="*/ 1400698 w 2684164"/>
              <a:gd name="connsiteY27" fmla="*/ 2220754 h 4340073"/>
              <a:gd name="connsiteX28" fmla="*/ 1385458 w 2684164"/>
              <a:gd name="connsiteY28" fmla="*/ 2197894 h 4340073"/>
              <a:gd name="connsiteX29" fmla="*/ 1374981 w 2684164"/>
              <a:gd name="connsiteY29" fmla="*/ 2152651 h 4340073"/>
              <a:gd name="connsiteX30" fmla="*/ 1369742 w 2684164"/>
              <a:gd name="connsiteY30" fmla="*/ 2052162 h 4340073"/>
              <a:gd name="connsiteX31" fmla="*/ 1384030 w 2684164"/>
              <a:gd name="connsiteY31" fmla="*/ 1982630 h 4340073"/>
              <a:gd name="connsiteX32" fmla="*/ 1315926 w 2684164"/>
              <a:gd name="connsiteY32" fmla="*/ 1917859 h 4340073"/>
              <a:gd name="connsiteX33" fmla="*/ 1282588 w 2684164"/>
              <a:gd name="connsiteY33" fmla="*/ 1912621 h 4340073"/>
              <a:gd name="connsiteX34" fmla="*/ 1184957 w 2684164"/>
              <a:gd name="connsiteY34" fmla="*/ 1853089 h 4340073"/>
              <a:gd name="connsiteX35" fmla="*/ 1126856 w 2684164"/>
              <a:gd name="connsiteY35" fmla="*/ 1863567 h 4340073"/>
              <a:gd name="connsiteX36" fmla="*/ 1074467 w 2684164"/>
              <a:gd name="connsiteY36" fmla="*/ 1897379 h 4340073"/>
              <a:gd name="connsiteX37" fmla="*/ 1025413 w 2684164"/>
              <a:gd name="connsiteY37" fmla="*/ 1923098 h 4340073"/>
              <a:gd name="connsiteX38" fmla="*/ 958738 w 2684164"/>
              <a:gd name="connsiteY38" fmla="*/ 1984058 h 4340073"/>
              <a:gd name="connsiteX39" fmla="*/ 909684 w 2684164"/>
              <a:gd name="connsiteY39" fmla="*/ 1941672 h 4340073"/>
              <a:gd name="connsiteX40" fmla="*/ 854917 w 2684164"/>
              <a:gd name="connsiteY40" fmla="*/ 1915002 h 4340073"/>
              <a:gd name="connsiteX41" fmla="*/ 823960 w 2684164"/>
              <a:gd name="connsiteY41" fmla="*/ 1889284 h 4340073"/>
              <a:gd name="connsiteX42" fmla="*/ 800624 w 2684164"/>
              <a:gd name="connsiteY42" fmla="*/ 1846898 h 4340073"/>
              <a:gd name="connsiteX43" fmla="*/ 814912 w 2684164"/>
              <a:gd name="connsiteY43" fmla="*/ 1789748 h 4340073"/>
              <a:gd name="connsiteX44" fmla="*/ 804433 w 2684164"/>
              <a:gd name="connsiteY44" fmla="*/ 1720215 h 4340073"/>
              <a:gd name="connsiteX45" fmla="*/ 783955 w 2684164"/>
              <a:gd name="connsiteY45" fmla="*/ 1625441 h 4340073"/>
              <a:gd name="connsiteX46" fmla="*/ 760141 w 2684164"/>
              <a:gd name="connsiteY46" fmla="*/ 1635919 h 4340073"/>
              <a:gd name="connsiteX47" fmla="*/ 701563 w 2684164"/>
              <a:gd name="connsiteY47" fmla="*/ 1571626 h 4340073"/>
              <a:gd name="connsiteX48" fmla="*/ 730138 w 2684164"/>
              <a:gd name="connsiteY48" fmla="*/ 1519714 h 4340073"/>
              <a:gd name="connsiteX49" fmla="*/ 777763 w 2684164"/>
              <a:gd name="connsiteY49" fmla="*/ 1455420 h 4340073"/>
              <a:gd name="connsiteX50" fmla="*/ 775858 w 2684164"/>
              <a:gd name="connsiteY50" fmla="*/ 1429227 h 4340073"/>
              <a:gd name="connsiteX51" fmla="*/ 818721 w 2684164"/>
              <a:gd name="connsiteY51" fmla="*/ 1375409 h 4340073"/>
              <a:gd name="connsiteX52" fmla="*/ 826818 w 2684164"/>
              <a:gd name="connsiteY52" fmla="*/ 1282542 h 4340073"/>
              <a:gd name="connsiteX53" fmla="*/ 812529 w 2684164"/>
              <a:gd name="connsiteY53" fmla="*/ 1198721 h 4340073"/>
              <a:gd name="connsiteX54" fmla="*/ 780144 w 2684164"/>
              <a:gd name="connsiteY54" fmla="*/ 1151573 h 4340073"/>
              <a:gd name="connsiteX55" fmla="*/ 761571 w 2684164"/>
              <a:gd name="connsiteY55" fmla="*/ 1070134 h 4340073"/>
              <a:gd name="connsiteX56" fmla="*/ 805387 w 2684164"/>
              <a:gd name="connsiteY56" fmla="*/ 1034892 h 4340073"/>
              <a:gd name="connsiteX57" fmla="*/ 808720 w 2684164"/>
              <a:gd name="connsiteY57" fmla="*/ 976789 h 4340073"/>
              <a:gd name="connsiteX58" fmla="*/ 821102 w 2684164"/>
              <a:gd name="connsiteY58" fmla="*/ 901065 h 4340073"/>
              <a:gd name="connsiteX59" fmla="*/ 830151 w 2684164"/>
              <a:gd name="connsiteY59" fmla="*/ 833914 h 4340073"/>
              <a:gd name="connsiteX60" fmla="*/ 844915 w 2684164"/>
              <a:gd name="connsiteY60" fmla="*/ 795814 h 4340073"/>
              <a:gd name="connsiteX61" fmla="*/ 860154 w 2684164"/>
              <a:gd name="connsiteY61" fmla="*/ 762475 h 4340073"/>
              <a:gd name="connsiteX62" fmla="*/ 833961 w 2684164"/>
              <a:gd name="connsiteY62" fmla="*/ 696754 h 4340073"/>
              <a:gd name="connsiteX63" fmla="*/ 818245 w 2684164"/>
              <a:gd name="connsiteY63" fmla="*/ 573405 h 4340073"/>
              <a:gd name="connsiteX64" fmla="*/ 787764 w 2684164"/>
              <a:gd name="connsiteY64" fmla="*/ 536259 h 4340073"/>
              <a:gd name="connsiteX65" fmla="*/ 770143 w 2684164"/>
              <a:gd name="connsiteY65" fmla="*/ 505777 h 4340073"/>
              <a:gd name="connsiteX66" fmla="*/ 747283 w 2684164"/>
              <a:gd name="connsiteY66" fmla="*/ 430054 h 4340073"/>
              <a:gd name="connsiteX67" fmla="*/ 720137 w 2684164"/>
              <a:gd name="connsiteY67" fmla="*/ 349091 h 4340073"/>
              <a:gd name="connsiteX68" fmla="*/ 732519 w 2684164"/>
              <a:gd name="connsiteY68" fmla="*/ 321469 h 4340073"/>
              <a:gd name="connsiteX69" fmla="*/ 729187 w 2684164"/>
              <a:gd name="connsiteY69" fmla="*/ 256223 h 4340073"/>
              <a:gd name="connsiteX70" fmla="*/ 710137 w 2684164"/>
              <a:gd name="connsiteY70" fmla="*/ 241935 h 4340073"/>
              <a:gd name="connsiteX71" fmla="*/ 702040 w 2684164"/>
              <a:gd name="connsiteY71" fmla="*/ 171451 h 4340073"/>
              <a:gd name="connsiteX72" fmla="*/ 668226 w 2684164"/>
              <a:gd name="connsiteY72" fmla="*/ 120015 h 4340073"/>
              <a:gd name="connsiteX73" fmla="*/ 679180 w 2684164"/>
              <a:gd name="connsiteY73" fmla="*/ 70485 h 4340073"/>
              <a:gd name="connsiteX74" fmla="*/ 650127 w 2684164"/>
              <a:gd name="connsiteY74" fmla="*/ 0 h 4340073"/>
              <a:gd name="connsiteX75" fmla="*/ 605837 w 2684164"/>
              <a:gd name="connsiteY75" fmla="*/ 10001 h 4340073"/>
              <a:gd name="connsiteX76" fmla="*/ 535352 w 2684164"/>
              <a:gd name="connsiteY76" fmla="*/ 85249 h 4340073"/>
              <a:gd name="connsiteX77" fmla="*/ 552497 w 2684164"/>
              <a:gd name="connsiteY77" fmla="*/ 158591 h 4340073"/>
              <a:gd name="connsiteX78" fmla="*/ 545831 w 2684164"/>
              <a:gd name="connsiteY78" fmla="*/ 234792 h 4340073"/>
              <a:gd name="connsiteX79" fmla="*/ 498205 w 2684164"/>
              <a:gd name="connsiteY79" fmla="*/ 313373 h 4340073"/>
              <a:gd name="connsiteX80" fmla="*/ 453913 w 2684164"/>
              <a:gd name="connsiteY80" fmla="*/ 408147 h 4340073"/>
              <a:gd name="connsiteX81" fmla="*/ 361044 w 2684164"/>
              <a:gd name="connsiteY81" fmla="*/ 381476 h 4340073"/>
              <a:gd name="connsiteX82" fmla="*/ 293418 w 2684164"/>
              <a:gd name="connsiteY82" fmla="*/ 441960 h 4340073"/>
              <a:gd name="connsiteX83" fmla="*/ 263413 w 2684164"/>
              <a:gd name="connsiteY83" fmla="*/ 513874 h 4340073"/>
              <a:gd name="connsiteX84" fmla="*/ 314848 w 2684164"/>
              <a:gd name="connsiteY84" fmla="*/ 574834 h 4340073"/>
              <a:gd name="connsiteX85" fmla="*/ 228646 w 2684164"/>
              <a:gd name="connsiteY85" fmla="*/ 711995 h 4340073"/>
              <a:gd name="connsiteX86" fmla="*/ 255318 w 2684164"/>
              <a:gd name="connsiteY86" fmla="*/ 758667 h 4340073"/>
              <a:gd name="connsiteX87" fmla="*/ 241029 w 2684164"/>
              <a:gd name="connsiteY87" fmla="*/ 834390 h 4340073"/>
              <a:gd name="connsiteX88" fmla="*/ 295798 w 2684164"/>
              <a:gd name="connsiteY88" fmla="*/ 849630 h 4340073"/>
              <a:gd name="connsiteX89" fmla="*/ 343899 w 2684164"/>
              <a:gd name="connsiteY89" fmla="*/ 872966 h 4340073"/>
              <a:gd name="connsiteX90" fmla="*/ 317230 w 2684164"/>
              <a:gd name="connsiteY90" fmla="*/ 957263 h 4340073"/>
              <a:gd name="connsiteX91" fmla="*/ 314849 w 2684164"/>
              <a:gd name="connsiteY91" fmla="*/ 1051560 h 4340073"/>
              <a:gd name="connsiteX92" fmla="*/ 231506 w 2684164"/>
              <a:gd name="connsiteY92" fmla="*/ 1096803 h 4340073"/>
              <a:gd name="connsiteX93" fmla="*/ 152447 w 2684164"/>
              <a:gd name="connsiteY93" fmla="*/ 1095376 h 4340073"/>
              <a:gd name="connsiteX94" fmla="*/ 159114 w 2684164"/>
              <a:gd name="connsiteY94" fmla="*/ 1245395 h 4340073"/>
              <a:gd name="connsiteX95" fmla="*/ 221503 w 2684164"/>
              <a:gd name="connsiteY95" fmla="*/ 1283494 h 4340073"/>
              <a:gd name="connsiteX96" fmla="*/ 210073 w 2684164"/>
              <a:gd name="connsiteY96" fmla="*/ 1344454 h 4340073"/>
              <a:gd name="connsiteX97" fmla="*/ 292464 w 2684164"/>
              <a:gd name="connsiteY97" fmla="*/ 1416368 h 4340073"/>
              <a:gd name="connsiteX98" fmla="*/ 272938 w 2684164"/>
              <a:gd name="connsiteY98" fmla="*/ 1466374 h 4340073"/>
              <a:gd name="connsiteX99" fmla="*/ 237219 w 2684164"/>
              <a:gd name="connsiteY99" fmla="*/ 1567339 h 4340073"/>
              <a:gd name="connsiteX100" fmla="*/ 212455 w 2684164"/>
              <a:gd name="connsiteY100" fmla="*/ 1594485 h 4340073"/>
              <a:gd name="connsiteX101" fmla="*/ 152923 w 2684164"/>
              <a:gd name="connsiteY101" fmla="*/ 1602105 h 4340073"/>
              <a:gd name="connsiteX102" fmla="*/ 96249 w 2684164"/>
              <a:gd name="connsiteY102" fmla="*/ 1652111 h 4340073"/>
              <a:gd name="connsiteX103" fmla="*/ 35289 w 2684164"/>
              <a:gd name="connsiteY103" fmla="*/ 1684497 h 4340073"/>
              <a:gd name="connsiteX104" fmla="*/ 11001 w 2684164"/>
              <a:gd name="connsiteY104" fmla="*/ 1750219 h 4340073"/>
              <a:gd name="connsiteX105" fmla="*/ 523 w 2684164"/>
              <a:gd name="connsiteY105" fmla="*/ 1875473 h 4340073"/>
              <a:gd name="connsiteX106" fmla="*/ 29098 w 2684164"/>
              <a:gd name="connsiteY106" fmla="*/ 1938814 h 4340073"/>
              <a:gd name="connsiteX107" fmla="*/ 79104 w 2684164"/>
              <a:gd name="connsiteY107" fmla="*/ 1993107 h 4340073"/>
              <a:gd name="connsiteX108" fmla="*/ 166258 w 2684164"/>
              <a:gd name="connsiteY108" fmla="*/ 2037874 h 4340073"/>
              <a:gd name="connsiteX109" fmla="*/ 241505 w 2684164"/>
              <a:gd name="connsiteY109" fmla="*/ 2100263 h 4340073"/>
              <a:gd name="connsiteX110" fmla="*/ 265318 w 2684164"/>
              <a:gd name="connsiteY110" fmla="*/ 2182654 h 4340073"/>
              <a:gd name="connsiteX111" fmla="*/ 318182 w 2684164"/>
              <a:gd name="connsiteY111" fmla="*/ 2265045 h 4340073"/>
              <a:gd name="connsiteX112" fmla="*/ 443436 w 2684164"/>
              <a:gd name="connsiteY112" fmla="*/ 2258854 h 4340073"/>
              <a:gd name="connsiteX113" fmla="*/ 472010 w 2684164"/>
              <a:gd name="connsiteY113" fmla="*/ 2296954 h 4340073"/>
              <a:gd name="connsiteX114" fmla="*/ 510111 w 2684164"/>
              <a:gd name="connsiteY114" fmla="*/ 2330292 h 4340073"/>
              <a:gd name="connsiteX115" fmla="*/ 541067 w 2684164"/>
              <a:gd name="connsiteY115" fmla="*/ 2318385 h 4340073"/>
              <a:gd name="connsiteX116" fmla="*/ 564403 w 2684164"/>
              <a:gd name="connsiteY116" fmla="*/ 2392680 h 4340073"/>
              <a:gd name="connsiteX117" fmla="*/ 543448 w 2684164"/>
              <a:gd name="connsiteY117" fmla="*/ 2461737 h 4340073"/>
              <a:gd name="connsiteX118" fmla="*/ 497728 w 2684164"/>
              <a:gd name="connsiteY118" fmla="*/ 2511267 h 4340073"/>
              <a:gd name="connsiteX119" fmla="*/ 499633 w 2684164"/>
              <a:gd name="connsiteY119" fmla="*/ 2549843 h 4340073"/>
              <a:gd name="connsiteX120" fmla="*/ 491061 w 2684164"/>
              <a:gd name="connsiteY120" fmla="*/ 2611279 h 4340073"/>
              <a:gd name="connsiteX121" fmla="*/ 524398 w 2684164"/>
              <a:gd name="connsiteY121" fmla="*/ 2648902 h 4340073"/>
              <a:gd name="connsiteX122" fmla="*/ 532018 w 2684164"/>
              <a:gd name="connsiteY122" fmla="*/ 2681764 h 4340073"/>
              <a:gd name="connsiteX123" fmla="*/ 564879 w 2684164"/>
              <a:gd name="connsiteY123" fmla="*/ 2642236 h 4340073"/>
              <a:gd name="connsiteX124" fmla="*/ 598217 w 2684164"/>
              <a:gd name="connsiteY124" fmla="*/ 2584610 h 4340073"/>
              <a:gd name="connsiteX125" fmla="*/ 655366 w 2684164"/>
              <a:gd name="connsiteY125" fmla="*/ 2589848 h 4340073"/>
              <a:gd name="connsiteX126" fmla="*/ 717279 w 2684164"/>
              <a:gd name="connsiteY126" fmla="*/ 2680812 h 4340073"/>
              <a:gd name="connsiteX127" fmla="*/ 755855 w 2684164"/>
              <a:gd name="connsiteY127" fmla="*/ 2739390 h 4340073"/>
              <a:gd name="connsiteX128" fmla="*/ 713945 w 2684164"/>
              <a:gd name="connsiteY128" fmla="*/ 2816067 h 4340073"/>
              <a:gd name="connsiteX129" fmla="*/ 642032 w 2684164"/>
              <a:gd name="connsiteY129" fmla="*/ 2851785 h 4340073"/>
              <a:gd name="connsiteX130" fmla="*/ 592978 w 2684164"/>
              <a:gd name="connsiteY130" fmla="*/ 2914174 h 4340073"/>
              <a:gd name="connsiteX131" fmla="*/ 526779 w 2684164"/>
              <a:gd name="connsiteY131" fmla="*/ 2938462 h 4340073"/>
              <a:gd name="connsiteX132" fmla="*/ 497252 w 2684164"/>
              <a:gd name="connsiteY132" fmla="*/ 2980373 h 4340073"/>
              <a:gd name="connsiteX133" fmla="*/ 527732 w 2684164"/>
              <a:gd name="connsiteY133" fmla="*/ 3081814 h 4340073"/>
              <a:gd name="connsiteX134" fmla="*/ 533923 w 2684164"/>
              <a:gd name="connsiteY134" fmla="*/ 3220403 h 4340073"/>
              <a:gd name="connsiteX135" fmla="*/ 588692 w 2684164"/>
              <a:gd name="connsiteY135" fmla="*/ 3276601 h 4340073"/>
              <a:gd name="connsiteX136" fmla="*/ 614886 w 2684164"/>
              <a:gd name="connsiteY136" fmla="*/ 3342323 h 4340073"/>
              <a:gd name="connsiteX137" fmla="*/ 586311 w 2684164"/>
              <a:gd name="connsiteY137" fmla="*/ 3392329 h 4340073"/>
              <a:gd name="connsiteX138" fmla="*/ 586310 w 2684164"/>
              <a:gd name="connsiteY138" fmla="*/ 3450432 h 4340073"/>
              <a:gd name="connsiteX139" fmla="*/ 562498 w 2684164"/>
              <a:gd name="connsiteY139" fmla="*/ 3493294 h 4340073"/>
              <a:gd name="connsiteX140" fmla="*/ 546781 w 2684164"/>
              <a:gd name="connsiteY140" fmla="*/ 3561398 h 4340073"/>
              <a:gd name="connsiteX141" fmla="*/ 538686 w 2684164"/>
              <a:gd name="connsiteY141" fmla="*/ 3611404 h 4340073"/>
              <a:gd name="connsiteX142" fmla="*/ 519635 w 2684164"/>
              <a:gd name="connsiteY142" fmla="*/ 3654266 h 4340073"/>
              <a:gd name="connsiteX143" fmla="*/ 547258 w 2684164"/>
              <a:gd name="connsiteY143" fmla="*/ 3685223 h 4340073"/>
              <a:gd name="connsiteX144" fmla="*/ 600598 w 2684164"/>
              <a:gd name="connsiteY144" fmla="*/ 3699034 h 4340073"/>
              <a:gd name="connsiteX145" fmla="*/ 659653 w 2684164"/>
              <a:gd name="connsiteY145" fmla="*/ 3678556 h 4340073"/>
              <a:gd name="connsiteX146" fmla="*/ 661558 w 2684164"/>
              <a:gd name="connsiteY146" fmla="*/ 3725703 h 4340073"/>
              <a:gd name="connsiteX147" fmla="*/ 717279 w 2684164"/>
              <a:gd name="connsiteY147" fmla="*/ 3725704 h 4340073"/>
              <a:gd name="connsiteX148" fmla="*/ 781573 w 2684164"/>
              <a:gd name="connsiteY148" fmla="*/ 3743801 h 4340073"/>
              <a:gd name="connsiteX149" fmla="*/ 807767 w 2684164"/>
              <a:gd name="connsiteY149" fmla="*/ 3792379 h 4340073"/>
              <a:gd name="connsiteX150" fmla="*/ 844438 w 2684164"/>
              <a:gd name="connsiteY150" fmla="*/ 3798094 h 4340073"/>
              <a:gd name="connsiteX151" fmla="*/ 872061 w 2684164"/>
              <a:gd name="connsiteY151" fmla="*/ 3815716 h 4340073"/>
              <a:gd name="connsiteX152" fmla="*/ 890158 w 2684164"/>
              <a:gd name="connsiteY152" fmla="*/ 3836194 h 4340073"/>
              <a:gd name="connsiteX153" fmla="*/ 897778 w 2684164"/>
              <a:gd name="connsiteY153" fmla="*/ 3866674 h 4340073"/>
              <a:gd name="connsiteX154" fmla="*/ 913018 w 2684164"/>
              <a:gd name="connsiteY154" fmla="*/ 3889534 h 4340073"/>
              <a:gd name="connsiteX155" fmla="*/ 957309 w 2684164"/>
              <a:gd name="connsiteY155" fmla="*/ 3922872 h 4340073"/>
              <a:gd name="connsiteX156" fmla="*/ 989218 w 2684164"/>
              <a:gd name="connsiteY156" fmla="*/ 3973354 h 4340073"/>
              <a:gd name="connsiteX157" fmla="*/ 1004458 w 2684164"/>
              <a:gd name="connsiteY157" fmla="*/ 3996214 h 4340073"/>
              <a:gd name="connsiteX158" fmla="*/ 1027318 w 2684164"/>
              <a:gd name="connsiteY158" fmla="*/ 4034314 h 4340073"/>
              <a:gd name="connsiteX159" fmla="*/ 1060179 w 2684164"/>
              <a:gd name="connsiteY159" fmla="*/ 4120039 h 4340073"/>
              <a:gd name="connsiteX160" fmla="*/ 1136856 w 2684164"/>
              <a:gd name="connsiteY160" fmla="*/ 4154329 h 4340073"/>
              <a:gd name="connsiteX161" fmla="*/ 1166383 w 2684164"/>
              <a:gd name="connsiteY161" fmla="*/ 4216241 h 4340073"/>
              <a:gd name="connsiteX162" fmla="*/ 1203054 w 2684164"/>
              <a:gd name="connsiteY162" fmla="*/ 4211479 h 4340073"/>
              <a:gd name="connsiteX163" fmla="*/ 1246393 w 2684164"/>
              <a:gd name="connsiteY163" fmla="*/ 4259581 h 4340073"/>
              <a:gd name="connsiteX164" fmla="*/ 1309258 w 2684164"/>
              <a:gd name="connsiteY164" fmla="*/ 4340067 h 4340073"/>
              <a:gd name="connsiteX165" fmla="*/ 1337833 w 2684164"/>
              <a:gd name="connsiteY165" fmla="*/ 4288631 h 4340073"/>
              <a:gd name="connsiteX166" fmla="*/ 1334023 w 2684164"/>
              <a:gd name="connsiteY166" fmla="*/ 4254342 h 4340073"/>
              <a:gd name="connsiteX167" fmla="*/ 1405938 w 2684164"/>
              <a:gd name="connsiteY167" fmla="*/ 4201002 h 4340073"/>
              <a:gd name="connsiteX168" fmla="*/ 1407842 w 2684164"/>
              <a:gd name="connsiteY168" fmla="*/ 4185285 h 4340073"/>
              <a:gd name="connsiteX169" fmla="*/ 1426098 w 2684164"/>
              <a:gd name="connsiteY169" fmla="*/ 4198779 h 4340073"/>
              <a:gd name="connsiteX170" fmla="*/ 1480708 w 2684164"/>
              <a:gd name="connsiteY170" fmla="*/ 4174014 h 4340073"/>
              <a:gd name="connsiteX171" fmla="*/ 1545478 w 2684164"/>
              <a:gd name="connsiteY171" fmla="*/ 4156234 h 4340073"/>
              <a:gd name="connsiteX172" fmla="*/ 1582308 w 2684164"/>
              <a:gd name="connsiteY172" fmla="*/ 4113689 h 4340073"/>
              <a:gd name="connsiteX173" fmla="*/ 1617868 w 2684164"/>
              <a:gd name="connsiteY173" fmla="*/ 4078129 h 4340073"/>
              <a:gd name="connsiteX174" fmla="*/ 1695973 w 2684164"/>
              <a:gd name="connsiteY174" fmla="*/ 4055904 h 4340073"/>
              <a:gd name="connsiteX175" fmla="*/ 1781698 w 2684164"/>
              <a:gd name="connsiteY175" fmla="*/ 4020344 h 4340073"/>
              <a:gd name="connsiteX176" fmla="*/ 1903141 w 2684164"/>
              <a:gd name="connsiteY176" fmla="*/ 3968591 h 4340073"/>
              <a:gd name="connsiteX177" fmla="*/ 1979818 w 2684164"/>
              <a:gd name="connsiteY177" fmla="*/ 3925729 h 4340073"/>
              <a:gd name="connsiteX178" fmla="*/ 2071258 w 2684164"/>
              <a:gd name="connsiteY178" fmla="*/ 3864451 h 4340073"/>
              <a:gd name="connsiteX179" fmla="*/ 2145554 w 2684164"/>
              <a:gd name="connsiteY179" fmla="*/ 3776822 h 4340073"/>
              <a:gd name="connsiteX180" fmla="*/ 2172223 w 2684164"/>
              <a:gd name="connsiteY180" fmla="*/ 3703479 h 4340073"/>
              <a:gd name="connsiteX181" fmla="*/ 2183653 w 2684164"/>
              <a:gd name="connsiteY181" fmla="*/ 3649504 h 4340073"/>
              <a:gd name="connsiteX182" fmla="*/ 2109993 w 2684164"/>
              <a:gd name="connsiteY182" fmla="*/ 3613309 h 4340073"/>
              <a:gd name="connsiteX183" fmla="*/ 2132853 w 2684164"/>
              <a:gd name="connsiteY183" fmla="*/ 3659029 h 4340073"/>
              <a:gd name="connsiteX184" fmla="*/ 2115073 w 2684164"/>
              <a:gd name="connsiteY184" fmla="*/ 3690779 h 4340073"/>
              <a:gd name="connsiteX185" fmla="*/ 2096023 w 2684164"/>
              <a:gd name="connsiteY185" fmla="*/ 3649504 h 4340073"/>
              <a:gd name="connsiteX186" fmla="*/ 2038873 w 2684164"/>
              <a:gd name="connsiteY186" fmla="*/ 3659029 h 4340073"/>
              <a:gd name="connsiteX187" fmla="*/ 2045858 w 2684164"/>
              <a:gd name="connsiteY187" fmla="*/ 3693954 h 4340073"/>
              <a:gd name="connsiteX188" fmla="*/ 2048398 w 2684164"/>
              <a:gd name="connsiteY188" fmla="*/ 3725704 h 4340073"/>
              <a:gd name="connsiteX189" fmla="*/ 2086498 w 2684164"/>
              <a:gd name="connsiteY189" fmla="*/ 3762534 h 4340073"/>
              <a:gd name="connsiteX190" fmla="*/ 2078878 w 2684164"/>
              <a:gd name="connsiteY190" fmla="*/ 3820954 h 4340073"/>
              <a:gd name="connsiteX191" fmla="*/ 2028078 w 2684164"/>
              <a:gd name="connsiteY191" fmla="*/ 3803809 h 4340073"/>
              <a:gd name="connsiteX192" fmla="*/ 2042048 w 2684164"/>
              <a:gd name="connsiteY192" fmla="*/ 3792379 h 4340073"/>
              <a:gd name="connsiteX193" fmla="*/ 2022998 w 2684164"/>
              <a:gd name="connsiteY193" fmla="*/ 3760629 h 4340073"/>
              <a:gd name="connsiteX194" fmla="*/ 2022998 w 2684164"/>
              <a:gd name="connsiteY194" fmla="*/ 3716179 h 4340073"/>
              <a:gd name="connsiteX195" fmla="*/ 1987438 w 2684164"/>
              <a:gd name="connsiteY195" fmla="*/ 3676174 h 4340073"/>
              <a:gd name="connsiteX196" fmla="*/ 2018553 w 2684164"/>
              <a:gd name="connsiteY196" fmla="*/ 3656489 h 4340073"/>
              <a:gd name="connsiteX197" fmla="*/ 1975373 w 2684164"/>
              <a:gd name="connsiteY197" fmla="*/ 3626644 h 4340073"/>
              <a:gd name="connsiteX198" fmla="*/ 2017918 w 2684164"/>
              <a:gd name="connsiteY198" fmla="*/ 3603149 h 4340073"/>
              <a:gd name="connsiteX199" fmla="*/ 2009663 w 2684164"/>
              <a:gd name="connsiteY199" fmla="*/ 3546634 h 4340073"/>
              <a:gd name="connsiteX200" fmla="*/ 2034111 w 2684164"/>
              <a:gd name="connsiteY200" fmla="*/ 3565367 h 4340073"/>
              <a:gd name="connsiteX201" fmla="*/ 2031729 w 2684164"/>
              <a:gd name="connsiteY201" fmla="*/ 3535204 h 4340073"/>
              <a:gd name="connsiteX202" fmla="*/ 2064273 w 2684164"/>
              <a:gd name="connsiteY202" fmla="*/ 3478054 h 4340073"/>
              <a:gd name="connsiteX203" fmla="*/ 2089673 w 2684164"/>
              <a:gd name="connsiteY203" fmla="*/ 3500279 h 4340073"/>
              <a:gd name="connsiteX204" fmla="*/ 2115073 w 2684164"/>
              <a:gd name="connsiteY204" fmla="*/ 3493929 h 4340073"/>
              <a:gd name="connsiteX205" fmla="*/ 2125868 w 2684164"/>
              <a:gd name="connsiteY205" fmla="*/ 3453289 h 4340073"/>
              <a:gd name="connsiteX206" fmla="*/ 2162698 w 2684164"/>
              <a:gd name="connsiteY206" fmla="*/ 3439954 h 4340073"/>
              <a:gd name="connsiteX207" fmla="*/ 2231278 w 2684164"/>
              <a:gd name="connsiteY207" fmla="*/ 3348514 h 4340073"/>
              <a:gd name="connsiteX208" fmla="*/ 2238898 w 2684164"/>
              <a:gd name="connsiteY208" fmla="*/ 3318034 h 4340073"/>
              <a:gd name="connsiteX209" fmla="*/ 2261758 w 2684164"/>
              <a:gd name="connsiteY209" fmla="*/ 3257074 h 4340073"/>
              <a:gd name="connsiteX210" fmla="*/ 2269378 w 2684164"/>
              <a:gd name="connsiteY210" fmla="*/ 3211354 h 4340073"/>
              <a:gd name="connsiteX211" fmla="*/ 2292238 w 2684164"/>
              <a:gd name="connsiteY211" fmla="*/ 3165634 h 4340073"/>
              <a:gd name="connsiteX212" fmla="*/ 2307478 w 2684164"/>
              <a:gd name="connsiteY212" fmla="*/ 3127534 h 4340073"/>
              <a:gd name="connsiteX213" fmla="*/ 2345578 w 2684164"/>
              <a:gd name="connsiteY213" fmla="*/ 3112294 h 4340073"/>
              <a:gd name="connsiteX214" fmla="*/ 2368438 w 2684164"/>
              <a:gd name="connsiteY214" fmla="*/ 3097054 h 4340073"/>
              <a:gd name="connsiteX215" fmla="*/ 2487977 w 2684164"/>
              <a:gd name="connsiteY215" fmla="*/ 3067050 h 4340073"/>
              <a:gd name="connsiteX216" fmla="*/ 2586085 w 2684164"/>
              <a:gd name="connsiteY216" fmla="*/ 3063717 h 4340073"/>
              <a:gd name="connsiteX217" fmla="*/ 2678476 w 2684164"/>
              <a:gd name="connsiteY217" fmla="*/ 3054668 h 4340073"/>
              <a:gd name="connsiteX0" fmla="*/ 2678476 w 2684164"/>
              <a:gd name="connsiteY0" fmla="*/ 3054668 h 4340073"/>
              <a:gd name="connsiteX1" fmla="*/ 2673238 w 2684164"/>
              <a:gd name="connsiteY1" fmla="*/ 3028474 h 4340073"/>
              <a:gd name="connsiteX2" fmla="*/ 2665618 w 2684164"/>
              <a:gd name="connsiteY2" fmla="*/ 2975134 h 4340073"/>
              <a:gd name="connsiteX3" fmla="*/ 2623708 w 2684164"/>
              <a:gd name="connsiteY3" fmla="*/ 2967038 h 4340073"/>
              <a:gd name="connsiteX4" fmla="*/ 2560367 w 2684164"/>
              <a:gd name="connsiteY4" fmla="*/ 2966561 h 4340073"/>
              <a:gd name="connsiteX5" fmla="*/ 2519410 w 2684164"/>
              <a:gd name="connsiteY5" fmla="*/ 2908936 h 4340073"/>
              <a:gd name="connsiteX6" fmla="*/ 2457021 w 2684164"/>
              <a:gd name="connsiteY6" fmla="*/ 2905601 h 4340073"/>
              <a:gd name="connsiteX7" fmla="*/ 2410349 w 2684164"/>
              <a:gd name="connsiteY7" fmla="*/ 2889885 h 4340073"/>
              <a:gd name="connsiteX8" fmla="*/ 2376058 w 2684164"/>
              <a:gd name="connsiteY8" fmla="*/ 2876074 h 4340073"/>
              <a:gd name="connsiteX9" fmla="*/ 2347960 w 2684164"/>
              <a:gd name="connsiteY9" fmla="*/ 2856071 h 4340073"/>
              <a:gd name="connsiteX10" fmla="*/ 2293190 w 2684164"/>
              <a:gd name="connsiteY10" fmla="*/ 2824163 h 4340073"/>
              <a:gd name="connsiteX11" fmla="*/ 2218895 w 2684164"/>
              <a:gd name="connsiteY11" fmla="*/ 2864167 h 4340073"/>
              <a:gd name="connsiteX12" fmla="*/ 2178414 w 2684164"/>
              <a:gd name="connsiteY12" fmla="*/ 2825116 h 4340073"/>
              <a:gd name="connsiteX13" fmla="*/ 2143172 w 2684164"/>
              <a:gd name="connsiteY13" fmla="*/ 2746058 h 4340073"/>
              <a:gd name="connsiteX14" fmla="*/ 2123646 w 2684164"/>
              <a:gd name="connsiteY14" fmla="*/ 2684621 h 4340073"/>
              <a:gd name="connsiteX15" fmla="*/ 2105549 w 2684164"/>
              <a:gd name="connsiteY15" fmla="*/ 2649379 h 4340073"/>
              <a:gd name="connsiteX16" fmla="*/ 2104119 w 2684164"/>
              <a:gd name="connsiteY16" fmla="*/ 2600801 h 4340073"/>
              <a:gd name="connsiteX17" fmla="*/ 2026490 w 2684164"/>
              <a:gd name="connsiteY17" fmla="*/ 2686051 h 4340073"/>
              <a:gd name="connsiteX18" fmla="*/ 1959340 w 2684164"/>
              <a:gd name="connsiteY18" fmla="*/ 2754154 h 4340073"/>
              <a:gd name="connsiteX19" fmla="*/ 1912191 w 2684164"/>
              <a:gd name="connsiteY19" fmla="*/ 2713196 h 4340073"/>
              <a:gd name="connsiteX20" fmla="*/ 1775507 w 2684164"/>
              <a:gd name="connsiteY20" fmla="*/ 2699862 h 4340073"/>
              <a:gd name="connsiteX21" fmla="*/ 1677399 w 2684164"/>
              <a:gd name="connsiteY21" fmla="*/ 2689860 h 4340073"/>
              <a:gd name="connsiteX22" fmla="*/ 1606915 w 2684164"/>
              <a:gd name="connsiteY22" fmla="*/ 2582229 h 4340073"/>
              <a:gd name="connsiteX23" fmla="*/ 1542145 w 2684164"/>
              <a:gd name="connsiteY23" fmla="*/ 2584133 h 4340073"/>
              <a:gd name="connsiteX24" fmla="*/ 1517379 w 2684164"/>
              <a:gd name="connsiteY24" fmla="*/ 2563654 h 4340073"/>
              <a:gd name="connsiteX25" fmla="*/ 1469278 w 2684164"/>
              <a:gd name="connsiteY25" fmla="*/ 2381726 h 4340073"/>
              <a:gd name="connsiteX26" fmla="*/ 1438798 w 2684164"/>
              <a:gd name="connsiteY26" fmla="*/ 2289334 h 4340073"/>
              <a:gd name="connsiteX27" fmla="*/ 1400698 w 2684164"/>
              <a:gd name="connsiteY27" fmla="*/ 2220754 h 4340073"/>
              <a:gd name="connsiteX28" fmla="*/ 1385458 w 2684164"/>
              <a:gd name="connsiteY28" fmla="*/ 2197894 h 4340073"/>
              <a:gd name="connsiteX29" fmla="*/ 1374981 w 2684164"/>
              <a:gd name="connsiteY29" fmla="*/ 2152651 h 4340073"/>
              <a:gd name="connsiteX30" fmla="*/ 1369742 w 2684164"/>
              <a:gd name="connsiteY30" fmla="*/ 2052162 h 4340073"/>
              <a:gd name="connsiteX31" fmla="*/ 1384030 w 2684164"/>
              <a:gd name="connsiteY31" fmla="*/ 1982630 h 4340073"/>
              <a:gd name="connsiteX32" fmla="*/ 1315926 w 2684164"/>
              <a:gd name="connsiteY32" fmla="*/ 1917859 h 4340073"/>
              <a:gd name="connsiteX33" fmla="*/ 1282588 w 2684164"/>
              <a:gd name="connsiteY33" fmla="*/ 1912621 h 4340073"/>
              <a:gd name="connsiteX34" fmla="*/ 1184957 w 2684164"/>
              <a:gd name="connsiteY34" fmla="*/ 1853089 h 4340073"/>
              <a:gd name="connsiteX35" fmla="*/ 1126856 w 2684164"/>
              <a:gd name="connsiteY35" fmla="*/ 1863567 h 4340073"/>
              <a:gd name="connsiteX36" fmla="*/ 1074467 w 2684164"/>
              <a:gd name="connsiteY36" fmla="*/ 1897379 h 4340073"/>
              <a:gd name="connsiteX37" fmla="*/ 1025413 w 2684164"/>
              <a:gd name="connsiteY37" fmla="*/ 1923098 h 4340073"/>
              <a:gd name="connsiteX38" fmla="*/ 958738 w 2684164"/>
              <a:gd name="connsiteY38" fmla="*/ 1984058 h 4340073"/>
              <a:gd name="connsiteX39" fmla="*/ 909684 w 2684164"/>
              <a:gd name="connsiteY39" fmla="*/ 1941672 h 4340073"/>
              <a:gd name="connsiteX40" fmla="*/ 854917 w 2684164"/>
              <a:gd name="connsiteY40" fmla="*/ 1915002 h 4340073"/>
              <a:gd name="connsiteX41" fmla="*/ 823960 w 2684164"/>
              <a:gd name="connsiteY41" fmla="*/ 1889284 h 4340073"/>
              <a:gd name="connsiteX42" fmla="*/ 800624 w 2684164"/>
              <a:gd name="connsiteY42" fmla="*/ 1846898 h 4340073"/>
              <a:gd name="connsiteX43" fmla="*/ 814912 w 2684164"/>
              <a:gd name="connsiteY43" fmla="*/ 1789748 h 4340073"/>
              <a:gd name="connsiteX44" fmla="*/ 804433 w 2684164"/>
              <a:gd name="connsiteY44" fmla="*/ 1720215 h 4340073"/>
              <a:gd name="connsiteX45" fmla="*/ 783955 w 2684164"/>
              <a:gd name="connsiteY45" fmla="*/ 1625441 h 4340073"/>
              <a:gd name="connsiteX46" fmla="*/ 760141 w 2684164"/>
              <a:gd name="connsiteY46" fmla="*/ 1635919 h 4340073"/>
              <a:gd name="connsiteX47" fmla="*/ 701563 w 2684164"/>
              <a:gd name="connsiteY47" fmla="*/ 1571626 h 4340073"/>
              <a:gd name="connsiteX48" fmla="*/ 730138 w 2684164"/>
              <a:gd name="connsiteY48" fmla="*/ 1519714 h 4340073"/>
              <a:gd name="connsiteX49" fmla="*/ 777763 w 2684164"/>
              <a:gd name="connsiteY49" fmla="*/ 1455420 h 4340073"/>
              <a:gd name="connsiteX50" fmla="*/ 775858 w 2684164"/>
              <a:gd name="connsiteY50" fmla="*/ 1429227 h 4340073"/>
              <a:gd name="connsiteX51" fmla="*/ 818721 w 2684164"/>
              <a:gd name="connsiteY51" fmla="*/ 1375409 h 4340073"/>
              <a:gd name="connsiteX52" fmla="*/ 826818 w 2684164"/>
              <a:gd name="connsiteY52" fmla="*/ 1282542 h 4340073"/>
              <a:gd name="connsiteX53" fmla="*/ 812529 w 2684164"/>
              <a:gd name="connsiteY53" fmla="*/ 1198721 h 4340073"/>
              <a:gd name="connsiteX54" fmla="*/ 780144 w 2684164"/>
              <a:gd name="connsiteY54" fmla="*/ 1151573 h 4340073"/>
              <a:gd name="connsiteX55" fmla="*/ 761571 w 2684164"/>
              <a:gd name="connsiteY55" fmla="*/ 1070134 h 4340073"/>
              <a:gd name="connsiteX56" fmla="*/ 805387 w 2684164"/>
              <a:gd name="connsiteY56" fmla="*/ 1034892 h 4340073"/>
              <a:gd name="connsiteX57" fmla="*/ 808720 w 2684164"/>
              <a:gd name="connsiteY57" fmla="*/ 976789 h 4340073"/>
              <a:gd name="connsiteX58" fmla="*/ 821102 w 2684164"/>
              <a:gd name="connsiteY58" fmla="*/ 901065 h 4340073"/>
              <a:gd name="connsiteX59" fmla="*/ 830151 w 2684164"/>
              <a:gd name="connsiteY59" fmla="*/ 833914 h 4340073"/>
              <a:gd name="connsiteX60" fmla="*/ 844915 w 2684164"/>
              <a:gd name="connsiteY60" fmla="*/ 795814 h 4340073"/>
              <a:gd name="connsiteX61" fmla="*/ 860154 w 2684164"/>
              <a:gd name="connsiteY61" fmla="*/ 762475 h 4340073"/>
              <a:gd name="connsiteX62" fmla="*/ 833961 w 2684164"/>
              <a:gd name="connsiteY62" fmla="*/ 696754 h 4340073"/>
              <a:gd name="connsiteX63" fmla="*/ 818245 w 2684164"/>
              <a:gd name="connsiteY63" fmla="*/ 573405 h 4340073"/>
              <a:gd name="connsiteX64" fmla="*/ 787764 w 2684164"/>
              <a:gd name="connsiteY64" fmla="*/ 536259 h 4340073"/>
              <a:gd name="connsiteX65" fmla="*/ 770143 w 2684164"/>
              <a:gd name="connsiteY65" fmla="*/ 505777 h 4340073"/>
              <a:gd name="connsiteX66" fmla="*/ 747283 w 2684164"/>
              <a:gd name="connsiteY66" fmla="*/ 430054 h 4340073"/>
              <a:gd name="connsiteX67" fmla="*/ 720137 w 2684164"/>
              <a:gd name="connsiteY67" fmla="*/ 349091 h 4340073"/>
              <a:gd name="connsiteX68" fmla="*/ 732519 w 2684164"/>
              <a:gd name="connsiteY68" fmla="*/ 321469 h 4340073"/>
              <a:gd name="connsiteX69" fmla="*/ 729187 w 2684164"/>
              <a:gd name="connsiteY69" fmla="*/ 256223 h 4340073"/>
              <a:gd name="connsiteX70" fmla="*/ 710137 w 2684164"/>
              <a:gd name="connsiteY70" fmla="*/ 241935 h 4340073"/>
              <a:gd name="connsiteX71" fmla="*/ 702040 w 2684164"/>
              <a:gd name="connsiteY71" fmla="*/ 171451 h 4340073"/>
              <a:gd name="connsiteX72" fmla="*/ 668226 w 2684164"/>
              <a:gd name="connsiteY72" fmla="*/ 120015 h 4340073"/>
              <a:gd name="connsiteX73" fmla="*/ 679180 w 2684164"/>
              <a:gd name="connsiteY73" fmla="*/ 70485 h 4340073"/>
              <a:gd name="connsiteX74" fmla="*/ 650127 w 2684164"/>
              <a:gd name="connsiteY74" fmla="*/ 0 h 4340073"/>
              <a:gd name="connsiteX75" fmla="*/ 605837 w 2684164"/>
              <a:gd name="connsiteY75" fmla="*/ 10001 h 4340073"/>
              <a:gd name="connsiteX76" fmla="*/ 535352 w 2684164"/>
              <a:gd name="connsiteY76" fmla="*/ 85249 h 4340073"/>
              <a:gd name="connsiteX77" fmla="*/ 552497 w 2684164"/>
              <a:gd name="connsiteY77" fmla="*/ 158591 h 4340073"/>
              <a:gd name="connsiteX78" fmla="*/ 545831 w 2684164"/>
              <a:gd name="connsiteY78" fmla="*/ 234792 h 4340073"/>
              <a:gd name="connsiteX79" fmla="*/ 498205 w 2684164"/>
              <a:gd name="connsiteY79" fmla="*/ 313373 h 4340073"/>
              <a:gd name="connsiteX80" fmla="*/ 453913 w 2684164"/>
              <a:gd name="connsiteY80" fmla="*/ 408147 h 4340073"/>
              <a:gd name="connsiteX81" fmla="*/ 361044 w 2684164"/>
              <a:gd name="connsiteY81" fmla="*/ 381476 h 4340073"/>
              <a:gd name="connsiteX82" fmla="*/ 293418 w 2684164"/>
              <a:gd name="connsiteY82" fmla="*/ 441960 h 4340073"/>
              <a:gd name="connsiteX83" fmla="*/ 263413 w 2684164"/>
              <a:gd name="connsiteY83" fmla="*/ 513874 h 4340073"/>
              <a:gd name="connsiteX84" fmla="*/ 314848 w 2684164"/>
              <a:gd name="connsiteY84" fmla="*/ 574834 h 4340073"/>
              <a:gd name="connsiteX85" fmla="*/ 228646 w 2684164"/>
              <a:gd name="connsiteY85" fmla="*/ 711995 h 4340073"/>
              <a:gd name="connsiteX86" fmla="*/ 255318 w 2684164"/>
              <a:gd name="connsiteY86" fmla="*/ 758667 h 4340073"/>
              <a:gd name="connsiteX87" fmla="*/ 241029 w 2684164"/>
              <a:gd name="connsiteY87" fmla="*/ 834390 h 4340073"/>
              <a:gd name="connsiteX88" fmla="*/ 295798 w 2684164"/>
              <a:gd name="connsiteY88" fmla="*/ 849630 h 4340073"/>
              <a:gd name="connsiteX89" fmla="*/ 343899 w 2684164"/>
              <a:gd name="connsiteY89" fmla="*/ 872966 h 4340073"/>
              <a:gd name="connsiteX90" fmla="*/ 317230 w 2684164"/>
              <a:gd name="connsiteY90" fmla="*/ 957263 h 4340073"/>
              <a:gd name="connsiteX91" fmla="*/ 314849 w 2684164"/>
              <a:gd name="connsiteY91" fmla="*/ 1051560 h 4340073"/>
              <a:gd name="connsiteX92" fmla="*/ 231506 w 2684164"/>
              <a:gd name="connsiteY92" fmla="*/ 1096803 h 4340073"/>
              <a:gd name="connsiteX93" fmla="*/ 152447 w 2684164"/>
              <a:gd name="connsiteY93" fmla="*/ 1095376 h 4340073"/>
              <a:gd name="connsiteX94" fmla="*/ 159114 w 2684164"/>
              <a:gd name="connsiteY94" fmla="*/ 1245395 h 4340073"/>
              <a:gd name="connsiteX95" fmla="*/ 221503 w 2684164"/>
              <a:gd name="connsiteY95" fmla="*/ 1283494 h 4340073"/>
              <a:gd name="connsiteX96" fmla="*/ 210073 w 2684164"/>
              <a:gd name="connsiteY96" fmla="*/ 1344454 h 4340073"/>
              <a:gd name="connsiteX97" fmla="*/ 292464 w 2684164"/>
              <a:gd name="connsiteY97" fmla="*/ 1416368 h 4340073"/>
              <a:gd name="connsiteX98" fmla="*/ 272938 w 2684164"/>
              <a:gd name="connsiteY98" fmla="*/ 1466374 h 4340073"/>
              <a:gd name="connsiteX99" fmla="*/ 237219 w 2684164"/>
              <a:gd name="connsiteY99" fmla="*/ 1567339 h 4340073"/>
              <a:gd name="connsiteX100" fmla="*/ 212455 w 2684164"/>
              <a:gd name="connsiteY100" fmla="*/ 1594485 h 4340073"/>
              <a:gd name="connsiteX101" fmla="*/ 152923 w 2684164"/>
              <a:gd name="connsiteY101" fmla="*/ 1602105 h 4340073"/>
              <a:gd name="connsiteX102" fmla="*/ 96249 w 2684164"/>
              <a:gd name="connsiteY102" fmla="*/ 1652111 h 4340073"/>
              <a:gd name="connsiteX103" fmla="*/ 35289 w 2684164"/>
              <a:gd name="connsiteY103" fmla="*/ 1684497 h 4340073"/>
              <a:gd name="connsiteX104" fmla="*/ 11001 w 2684164"/>
              <a:gd name="connsiteY104" fmla="*/ 1750219 h 4340073"/>
              <a:gd name="connsiteX105" fmla="*/ 523 w 2684164"/>
              <a:gd name="connsiteY105" fmla="*/ 1875473 h 4340073"/>
              <a:gd name="connsiteX106" fmla="*/ 29098 w 2684164"/>
              <a:gd name="connsiteY106" fmla="*/ 1938814 h 4340073"/>
              <a:gd name="connsiteX107" fmla="*/ 79104 w 2684164"/>
              <a:gd name="connsiteY107" fmla="*/ 1993107 h 4340073"/>
              <a:gd name="connsiteX108" fmla="*/ 166258 w 2684164"/>
              <a:gd name="connsiteY108" fmla="*/ 2037874 h 4340073"/>
              <a:gd name="connsiteX109" fmla="*/ 241505 w 2684164"/>
              <a:gd name="connsiteY109" fmla="*/ 2100263 h 4340073"/>
              <a:gd name="connsiteX110" fmla="*/ 265318 w 2684164"/>
              <a:gd name="connsiteY110" fmla="*/ 2182654 h 4340073"/>
              <a:gd name="connsiteX111" fmla="*/ 318182 w 2684164"/>
              <a:gd name="connsiteY111" fmla="*/ 2265045 h 4340073"/>
              <a:gd name="connsiteX112" fmla="*/ 443436 w 2684164"/>
              <a:gd name="connsiteY112" fmla="*/ 2258854 h 4340073"/>
              <a:gd name="connsiteX113" fmla="*/ 472010 w 2684164"/>
              <a:gd name="connsiteY113" fmla="*/ 2296954 h 4340073"/>
              <a:gd name="connsiteX114" fmla="*/ 510111 w 2684164"/>
              <a:gd name="connsiteY114" fmla="*/ 2330292 h 4340073"/>
              <a:gd name="connsiteX115" fmla="*/ 541067 w 2684164"/>
              <a:gd name="connsiteY115" fmla="*/ 2318385 h 4340073"/>
              <a:gd name="connsiteX116" fmla="*/ 564403 w 2684164"/>
              <a:gd name="connsiteY116" fmla="*/ 2392680 h 4340073"/>
              <a:gd name="connsiteX117" fmla="*/ 543448 w 2684164"/>
              <a:gd name="connsiteY117" fmla="*/ 2461737 h 4340073"/>
              <a:gd name="connsiteX118" fmla="*/ 497728 w 2684164"/>
              <a:gd name="connsiteY118" fmla="*/ 2511267 h 4340073"/>
              <a:gd name="connsiteX119" fmla="*/ 499633 w 2684164"/>
              <a:gd name="connsiteY119" fmla="*/ 2549843 h 4340073"/>
              <a:gd name="connsiteX120" fmla="*/ 491061 w 2684164"/>
              <a:gd name="connsiteY120" fmla="*/ 2611279 h 4340073"/>
              <a:gd name="connsiteX121" fmla="*/ 524398 w 2684164"/>
              <a:gd name="connsiteY121" fmla="*/ 2648902 h 4340073"/>
              <a:gd name="connsiteX122" fmla="*/ 532018 w 2684164"/>
              <a:gd name="connsiteY122" fmla="*/ 2681764 h 4340073"/>
              <a:gd name="connsiteX123" fmla="*/ 564879 w 2684164"/>
              <a:gd name="connsiteY123" fmla="*/ 2642236 h 4340073"/>
              <a:gd name="connsiteX124" fmla="*/ 598217 w 2684164"/>
              <a:gd name="connsiteY124" fmla="*/ 2584610 h 4340073"/>
              <a:gd name="connsiteX125" fmla="*/ 655366 w 2684164"/>
              <a:gd name="connsiteY125" fmla="*/ 2589848 h 4340073"/>
              <a:gd name="connsiteX126" fmla="*/ 717279 w 2684164"/>
              <a:gd name="connsiteY126" fmla="*/ 2680812 h 4340073"/>
              <a:gd name="connsiteX127" fmla="*/ 755855 w 2684164"/>
              <a:gd name="connsiteY127" fmla="*/ 2739390 h 4340073"/>
              <a:gd name="connsiteX128" fmla="*/ 713945 w 2684164"/>
              <a:gd name="connsiteY128" fmla="*/ 2816067 h 4340073"/>
              <a:gd name="connsiteX129" fmla="*/ 642032 w 2684164"/>
              <a:gd name="connsiteY129" fmla="*/ 2851785 h 4340073"/>
              <a:gd name="connsiteX130" fmla="*/ 592978 w 2684164"/>
              <a:gd name="connsiteY130" fmla="*/ 2914174 h 4340073"/>
              <a:gd name="connsiteX131" fmla="*/ 526779 w 2684164"/>
              <a:gd name="connsiteY131" fmla="*/ 2938462 h 4340073"/>
              <a:gd name="connsiteX132" fmla="*/ 497252 w 2684164"/>
              <a:gd name="connsiteY132" fmla="*/ 2980373 h 4340073"/>
              <a:gd name="connsiteX133" fmla="*/ 527732 w 2684164"/>
              <a:gd name="connsiteY133" fmla="*/ 3081814 h 4340073"/>
              <a:gd name="connsiteX134" fmla="*/ 533923 w 2684164"/>
              <a:gd name="connsiteY134" fmla="*/ 3220403 h 4340073"/>
              <a:gd name="connsiteX135" fmla="*/ 588692 w 2684164"/>
              <a:gd name="connsiteY135" fmla="*/ 3276601 h 4340073"/>
              <a:gd name="connsiteX136" fmla="*/ 614886 w 2684164"/>
              <a:gd name="connsiteY136" fmla="*/ 3342323 h 4340073"/>
              <a:gd name="connsiteX137" fmla="*/ 586311 w 2684164"/>
              <a:gd name="connsiteY137" fmla="*/ 3392329 h 4340073"/>
              <a:gd name="connsiteX138" fmla="*/ 586310 w 2684164"/>
              <a:gd name="connsiteY138" fmla="*/ 3450432 h 4340073"/>
              <a:gd name="connsiteX139" fmla="*/ 562498 w 2684164"/>
              <a:gd name="connsiteY139" fmla="*/ 3493294 h 4340073"/>
              <a:gd name="connsiteX140" fmla="*/ 546781 w 2684164"/>
              <a:gd name="connsiteY140" fmla="*/ 3561398 h 4340073"/>
              <a:gd name="connsiteX141" fmla="*/ 538686 w 2684164"/>
              <a:gd name="connsiteY141" fmla="*/ 3611404 h 4340073"/>
              <a:gd name="connsiteX142" fmla="*/ 519635 w 2684164"/>
              <a:gd name="connsiteY142" fmla="*/ 3654266 h 4340073"/>
              <a:gd name="connsiteX143" fmla="*/ 547258 w 2684164"/>
              <a:gd name="connsiteY143" fmla="*/ 3685223 h 4340073"/>
              <a:gd name="connsiteX144" fmla="*/ 600598 w 2684164"/>
              <a:gd name="connsiteY144" fmla="*/ 3699034 h 4340073"/>
              <a:gd name="connsiteX145" fmla="*/ 659653 w 2684164"/>
              <a:gd name="connsiteY145" fmla="*/ 3678556 h 4340073"/>
              <a:gd name="connsiteX146" fmla="*/ 661558 w 2684164"/>
              <a:gd name="connsiteY146" fmla="*/ 3725703 h 4340073"/>
              <a:gd name="connsiteX147" fmla="*/ 717279 w 2684164"/>
              <a:gd name="connsiteY147" fmla="*/ 3725704 h 4340073"/>
              <a:gd name="connsiteX148" fmla="*/ 781573 w 2684164"/>
              <a:gd name="connsiteY148" fmla="*/ 3743801 h 4340073"/>
              <a:gd name="connsiteX149" fmla="*/ 807767 w 2684164"/>
              <a:gd name="connsiteY149" fmla="*/ 3792379 h 4340073"/>
              <a:gd name="connsiteX150" fmla="*/ 844438 w 2684164"/>
              <a:gd name="connsiteY150" fmla="*/ 3798094 h 4340073"/>
              <a:gd name="connsiteX151" fmla="*/ 872061 w 2684164"/>
              <a:gd name="connsiteY151" fmla="*/ 3815716 h 4340073"/>
              <a:gd name="connsiteX152" fmla="*/ 890158 w 2684164"/>
              <a:gd name="connsiteY152" fmla="*/ 3836194 h 4340073"/>
              <a:gd name="connsiteX153" fmla="*/ 897778 w 2684164"/>
              <a:gd name="connsiteY153" fmla="*/ 3866674 h 4340073"/>
              <a:gd name="connsiteX154" fmla="*/ 913018 w 2684164"/>
              <a:gd name="connsiteY154" fmla="*/ 3889534 h 4340073"/>
              <a:gd name="connsiteX155" fmla="*/ 957309 w 2684164"/>
              <a:gd name="connsiteY155" fmla="*/ 3922872 h 4340073"/>
              <a:gd name="connsiteX156" fmla="*/ 989218 w 2684164"/>
              <a:gd name="connsiteY156" fmla="*/ 3973354 h 4340073"/>
              <a:gd name="connsiteX157" fmla="*/ 1004458 w 2684164"/>
              <a:gd name="connsiteY157" fmla="*/ 3996214 h 4340073"/>
              <a:gd name="connsiteX158" fmla="*/ 1027318 w 2684164"/>
              <a:gd name="connsiteY158" fmla="*/ 4034314 h 4340073"/>
              <a:gd name="connsiteX159" fmla="*/ 1060179 w 2684164"/>
              <a:gd name="connsiteY159" fmla="*/ 4120039 h 4340073"/>
              <a:gd name="connsiteX160" fmla="*/ 1136856 w 2684164"/>
              <a:gd name="connsiteY160" fmla="*/ 4154329 h 4340073"/>
              <a:gd name="connsiteX161" fmla="*/ 1166383 w 2684164"/>
              <a:gd name="connsiteY161" fmla="*/ 4216241 h 4340073"/>
              <a:gd name="connsiteX162" fmla="*/ 1203054 w 2684164"/>
              <a:gd name="connsiteY162" fmla="*/ 4211479 h 4340073"/>
              <a:gd name="connsiteX163" fmla="*/ 1246393 w 2684164"/>
              <a:gd name="connsiteY163" fmla="*/ 4259581 h 4340073"/>
              <a:gd name="connsiteX164" fmla="*/ 1309258 w 2684164"/>
              <a:gd name="connsiteY164" fmla="*/ 4340067 h 4340073"/>
              <a:gd name="connsiteX165" fmla="*/ 1337833 w 2684164"/>
              <a:gd name="connsiteY165" fmla="*/ 4288631 h 4340073"/>
              <a:gd name="connsiteX166" fmla="*/ 1334023 w 2684164"/>
              <a:gd name="connsiteY166" fmla="*/ 4254342 h 4340073"/>
              <a:gd name="connsiteX167" fmla="*/ 1405938 w 2684164"/>
              <a:gd name="connsiteY167" fmla="*/ 4201002 h 4340073"/>
              <a:gd name="connsiteX168" fmla="*/ 1407842 w 2684164"/>
              <a:gd name="connsiteY168" fmla="*/ 4185285 h 4340073"/>
              <a:gd name="connsiteX169" fmla="*/ 1426098 w 2684164"/>
              <a:gd name="connsiteY169" fmla="*/ 4198779 h 4340073"/>
              <a:gd name="connsiteX170" fmla="*/ 1480708 w 2684164"/>
              <a:gd name="connsiteY170" fmla="*/ 4174014 h 4340073"/>
              <a:gd name="connsiteX171" fmla="*/ 1545478 w 2684164"/>
              <a:gd name="connsiteY171" fmla="*/ 4156234 h 4340073"/>
              <a:gd name="connsiteX172" fmla="*/ 1582308 w 2684164"/>
              <a:gd name="connsiteY172" fmla="*/ 4113689 h 4340073"/>
              <a:gd name="connsiteX173" fmla="*/ 1617868 w 2684164"/>
              <a:gd name="connsiteY173" fmla="*/ 4078129 h 4340073"/>
              <a:gd name="connsiteX174" fmla="*/ 1695973 w 2684164"/>
              <a:gd name="connsiteY174" fmla="*/ 4055904 h 4340073"/>
              <a:gd name="connsiteX175" fmla="*/ 1781698 w 2684164"/>
              <a:gd name="connsiteY175" fmla="*/ 4020344 h 4340073"/>
              <a:gd name="connsiteX176" fmla="*/ 1903141 w 2684164"/>
              <a:gd name="connsiteY176" fmla="*/ 3968591 h 4340073"/>
              <a:gd name="connsiteX177" fmla="*/ 1979818 w 2684164"/>
              <a:gd name="connsiteY177" fmla="*/ 3925729 h 4340073"/>
              <a:gd name="connsiteX178" fmla="*/ 2071258 w 2684164"/>
              <a:gd name="connsiteY178" fmla="*/ 3864451 h 4340073"/>
              <a:gd name="connsiteX179" fmla="*/ 2145554 w 2684164"/>
              <a:gd name="connsiteY179" fmla="*/ 3776822 h 4340073"/>
              <a:gd name="connsiteX180" fmla="*/ 2172223 w 2684164"/>
              <a:gd name="connsiteY180" fmla="*/ 3703479 h 4340073"/>
              <a:gd name="connsiteX181" fmla="*/ 2183653 w 2684164"/>
              <a:gd name="connsiteY181" fmla="*/ 3649504 h 4340073"/>
              <a:gd name="connsiteX182" fmla="*/ 2109993 w 2684164"/>
              <a:gd name="connsiteY182" fmla="*/ 3613309 h 4340073"/>
              <a:gd name="connsiteX183" fmla="*/ 2132853 w 2684164"/>
              <a:gd name="connsiteY183" fmla="*/ 3659029 h 4340073"/>
              <a:gd name="connsiteX184" fmla="*/ 2115073 w 2684164"/>
              <a:gd name="connsiteY184" fmla="*/ 3690779 h 4340073"/>
              <a:gd name="connsiteX185" fmla="*/ 2096023 w 2684164"/>
              <a:gd name="connsiteY185" fmla="*/ 3649504 h 4340073"/>
              <a:gd name="connsiteX186" fmla="*/ 2038873 w 2684164"/>
              <a:gd name="connsiteY186" fmla="*/ 3659029 h 4340073"/>
              <a:gd name="connsiteX187" fmla="*/ 2045858 w 2684164"/>
              <a:gd name="connsiteY187" fmla="*/ 3693954 h 4340073"/>
              <a:gd name="connsiteX188" fmla="*/ 2048398 w 2684164"/>
              <a:gd name="connsiteY188" fmla="*/ 3725704 h 4340073"/>
              <a:gd name="connsiteX189" fmla="*/ 2086498 w 2684164"/>
              <a:gd name="connsiteY189" fmla="*/ 3762534 h 4340073"/>
              <a:gd name="connsiteX190" fmla="*/ 2078878 w 2684164"/>
              <a:gd name="connsiteY190" fmla="*/ 3820954 h 4340073"/>
              <a:gd name="connsiteX191" fmla="*/ 2028078 w 2684164"/>
              <a:gd name="connsiteY191" fmla="*/ 3803809 h 4340073"/>
              <a:gd name="connsiteX192" fmla="*/ 2042048 w 2684164"/>
              <a:gd name="connsiteY192" fmla="*/ 3792379 h 4340073"/>
              <a:gd name="connsiteX193" fmla="*/ 2022998 w 2684164"/>
              <a:gd name="connsiteY193" fmla="*/ 3760629 h 4340073"/>
              <a:gd name="connsiteX194" fmla="*/ 2022998 w 2684164"/>
              <a:gd name="connsiteY194" fmla="*/ 3716179 h 4340073"/>
              <a:gd name="connsiteX195" fmla="*/ 1987438 w 2684164"/>
              <a:gd name="connsiteY195" fmla="*/ 3676174 h 4340073"/>
              <a:gd name="connsiteX196" fmla="*/ 2018553 w 2684164"/>
              <a:gd name="connsiteY196" fmla="*/ 3656489 h 4340073"/>
              <a:gd name="connsiteX197" fmla="*/ 1975373 w 2684164"/>
              <a:gd name="connsiteY197" fmla="*/ 3626644 h 4340073"/>
              <a:gd name="connsiteX198" fmla="*/ 2017918 w 2684164"/>
              <a:gd name="connsiteY198" fmla="*/ 3603149 h 4340073"/>
              <a:gd name="connsiteX199" fmla="*/ 2009663 w 2684164"/>
              <a:gd name="connsiteY199" fmla="*/ 3546634 h 4340073"/>
              <a:gd name="connsiteX200" fmla="*/ 2034111 w 2684164"/>
              <a:gd name="connsiteY200" fmla="*/ 3565367 h 4340073"/>
              <a:gd name="connsiteX201" fmla="*/ 2031729 w 2684164"/>
              <a:gd name="connsiteY201" fmla="*/ 3535204 h 4340073"/>
              <a:gd name="connsiteX202" fmla="*/ 2043636 w 2684164"/>
              <a:gd name="connsiteY202" fmla="*/ 3509010 h 4340073"/>
              <a:gd name="connsiteX203" fmla="*/ 2064273 w 2684164"/>
              <a:gd name="connsiteY203" fmla="*/ 3478054 h 4340073"/>
              <a:gd name="connsiteX204" fmla="*/ 2089673 w 2684164"/>
              <a:gd name="connsiteY204" fmla="*/ 3500279 h 4340073"/>
              <a:gd name="connsiteX205" fmla="*/ 2115073 w 2684164"/>
              <a:gd name="connsiteY205" fmla="*/ 3493929 h 4340073"/>
              <a:gd name="connsiteX206" fmla="*/ 2125868 w 2684164"/>
              <a:gd name="connsiteY206" fmla="*/ 3453289 h 4340073"/>
              <a:gd name="connsiteX207" fmla="*/ 2162698 w 2684164"/>
              <a:gd name="connsiteY207" fmla="*/ 3439954 h 4340073"/>
              <a:gd name="connsiteX208" fmla="*/ 2231278 w 2684164"/>
              <a:gd name="connsiteY208" fmla="*/ 3348514 h 4340073"/>
              <a:gd name="connsiteX209" fmla="*/ 2238898 w 2684164"/>
              <a:gd name="connsiteY209" fmla="*/ 3318034 h 4340073"/>
              <a:gd name="connsiteX210" fmla="*/ 2261758 w 2684164"/>
              <a:gd name="connsiteY210" fmla="*/ 3257074 h 4340073"/>
              <a:gd name="connsiteX211" fmla="*/ 2269378 w 2684164"/>
              <a:gd name="connsiteY211" fmla="*/ 3211354 h 4340073"/>
              <a:gd name="connsiteX212" fmla="*/ 2292238 w 2684164"/>
              <a:gd name="connsiteY212" fmla="*/ 3165634 h 4340073"/>
              <a:gd name="connsiteX213" fmla="*/ 2307478 w 2684164"/>
              <a:gd name="connsiteY213" fmla="*/ 3127534 h 4340073"/>
              <a:gd name="connsiteX214" fmla="*/ 2345578 w 2684164"/>
              <a:gd name="connsiteY214" fmla="*/ 3112294 h 4340073"/>
              <a:gd name="connsiteX215" fmla="*/ 2368438 w 2684164"/>
              <a:gd name="connsiteY215" fmla="*/ 3097054 h 4340073"/>
              <a:gd name="connsiteX216" fmla="*/ 2487977 w 2684164"/>
              <a:gd name="connsiteY216" fmla="*/ 3067050 h 4340073"/>
              <a:gd name="connsiteX217" fmla="*/ 2586085 w 2684164"/>
              <a:gd name="connsiteY217" fmla="*/ 3063717 h 4340073"/>
              <a:gd name="connsiteX218" fmla="*/ 2678476 w 2684164"/>
              <a:gd name="connsiteY218" fmla="*/ 3054668 h 4340073"/>
              <a:gd name="connsiteX0" fmla="*/ 2678476 w 2684164"/>
              <a:gd name="connsiteY0" fmla="*/ 3054668 h 4340073"/>
              <a:gd name="connsiteX1" fmla="*/ 2673238 w 2684164"/>
              <a:gd name="connsiteY1" fmla="*/ 3028474 h 4340073"/>
              <a:gd name="connsiteX2" fmla="*/ 2665618 w 2684164"/>
              <a:gd name="connsiteY2" fmla="*/ 2975134 h 4340073"/>
              <a:gd name="connsiteX3" fmla="*/ 2623708 w 2684164"/>
              <a:gd name="connsiteY3" fmla="*/ 2967038 h 4340073"/>
              <a:gd name="connsiteX4" fmla="*/ 2560367 w 2684164"/>
              <a:gd name="connsiteY4" fmla="*/ 2966561 h 4340073"/>
              <a:gd name="connsiteX5" fmla="*/ 2519410 w 2684164"/>
              <a:gd name="connsiteY5" fmla="*/ 2908936 h 4340073"/>
              <a:gd name="connsiteX6" fmla="*/ 2457021 w 2684164"/>
              <a:gd name="connsiteY6" fmla="*/ 2905601 h 4340073"/>
              <a:gd name="connsiteX7" fmla="*/ 2410349 w 2684164"/>
              <a:gd name="connsiteY7" fmla="*/ 2889885 h 4340073"/>
              <a:gd name="connsiteX8" fmla="*/ 2376058 w 2684164"/>
              <a:gd name="connsiteY8" fmla="*/ 2876074 h 4340073"/>
              <a:gd name="connsiteX9" fmla="*/ 2347960 w 2684164"/>
              <a:gd name="connsiteY9" fmla="*/ 2856071 h 4340073"/>
              <a:gd name="connsiteX10" fmla="*/ 2293190 w 2684164"/>
              <a:gd name="connsiteY10" fmla="*/ 2824163 h 4340073"/>
              <a:gd name="connsiteX11" fmla="*/ 2218895 w 2684164"/>
              <a:gd name="connsiteY11" fmla="*/ 2864167 h 4340073"/>
              <a:gd name="connsiteX12" fmla="*/ 2178414 w 2684164"/>
              <a:gd name="connsiteY12" fmla="*/ 2825116 h 4340073"/>
              <a:gd name="connsiteX13" fmla="*/ 2143172 w 2684164"/>
              <a:gd name="connsiteY13" fmla="*/ 2746058 h 4340073"/>
              <a:gd name="connsiteX14" fmla="*/ 2123646 w 2684164"/>
              <a:gd name="connsiteY14" fmla="*/ 2684621 h 4340073"/>
              <a:gd name="connsiteX15" fmla="*/ 2105549 w 2684164"/>
              <a:gd name="connsiteY15" fmla="*/ 2649379 h 4340073"/>
              <a:gd name="connsiteX16" fmla="*/ 2104119 w 2684164"/>
              <a:gd name="connsiteY16" fmla="*/ 2600801 h 4340073"/>
              <a:gd name="connsiteX17" fmla="*/ 2026490 w 2684164"/>
              <a:gd name="connsiteY17" fmla="*/ 2686051 h 4340073"/>
              <a:gd name="connsiteX18" fmla="*/ 1959340 w 2684164"/>
              <a:gd name="connsiteY18" fmla="*/ 2754154 h 4340073"/>
              <a:gd name="connsiteX19" fmla="*/ 1912191 w 2684164"/>
              <a:gd name="connsiteY19" fmla="*/ 2713196 h 4340073"/>
              <a:gd name="connsiteX20" fmla="*/ 1775507 w 2684164"/>
              <a:gd name="connsiteY20" fmla="*/ 2699862 h 4340073"/>
              <a:gd name="connsiteX21" fmla="*/ 1677399 w 2684164"/>
              <a:gd name="connsiteY21" fmla="*/ 2689860 h 4340073"/>
              <a:gd name="connsiteX22" fmla="*/ 1606915 w 2684164"/>
              <a:gd name="connsiteY22" fmla="*/ 2582229 h 4340073"/>
              <a:gd name="connsiteX23" fmla="*/ 1542145 w 2684164"/>
              <a:gd name="connsiteY23" fmla="*/ 2584133 h 4340073"/>
              <a:gd name="connsiteX24" fmla="*/ 1517379 w 2684164"/>
              <a:gd name="connsiteY24" fmla="*/ 2563654 h 4340073"/>
              <a:gd name="connsiteX25" fmla="*/ 1469278 w 2684164"/>
              <a:gd name="connsiteY25" fmla="*/ 2381726 h 4340073"/>
              <a:gd name="connsiteX26" fmla="*/ 1438798 w 2684164"/>
              <a:gd name="connsiteY26" fmla="*/ 2289334 h 4340073"/>
              <a:gd name="connsiteX27" fmla="*/ 1400698 w 2684164"/>
              <a:gd name="connsiteY27" fmla="*/ 2220754 h 4340073"/>
              <a:gd name="connsiteX28" fmla="*/ 1385458 w 2684164"/>
              <a:gd name="connsiteY28" fmla="*/ 2197894 h 4340073"/>
              <a:gd name="connsiteX29" fmla="*/ 1374981 w 2684164"/>
              <a:gd name="connsiteY29" fmla="*/ 2152651 h 4340073"/>
              <a:gd name="connsiteX30" fmla="*/ 1369742 w 2684164"/>
              <a:gd name="connsiteY30" fmla="*/ 2052162 h 4340073"/>
              <a:gd name="connsiteX31" fmla="*/ 1384030 w 2684164"/>
              <a:gd name="connsiteY31" fmla="*/ 1982630 h 4340073"/>
              <a:gd name="connsiteX32" fmla="*/ 1315926 w 2684164"/>
              <a:gd name="connsiteY32" fmla="*/ 1917859 h 4340073"/>
              <a:gd name="connsiteX33" fmla="*/ 1282588 w 2684164"/>
              <a:gd name="connsiteY33" fmla="*/ 1912621 h 4340073"/>
              <a:gd name="connsiteX34" fmla="*/ 1184957 w 2684164"/>
              <a:gd name="connsiteY34" fmla="*/ 1853089 h 4340073"/>
              <a:gd name="connsiteX35" fmla="*/ 1126856 w 2684164"/>
              <a:gd name="connsiteY35" fmla="*/ 1863567 h 4340073"/>
              <a:gd name="connsiteX36" fmla="*/ 1074467 w 2684164"/>
              <a:gd name="connsiteY36" fmla="*/ 1897379 h 4340073"/>
              <a:gd name="connsiteX37" fmla="*/ 1025413 w 2684164"/>
              <a:gd name="connsiteY37" fmla="*/ 1923098 h 4340073"/>
              <a:gd name="connsiteX38" fmla="*/ 958738 w 2684164"/>
              <a:gd name="connsiteY38" fmla="*/ 1984058 h 4340073"/>
              <a:gd name="connsiteX39" fmla="*/ 909684 w 2684164"/>
              <a:gd name="connsiteY39" fmla="*/ 1941672 h 4340073"/>
              <a:gd name="connsiteX40" fmla="*/ 854917 w 2684164"/>
              <a:gd name="connsiteY40" fmla="*/ 1915002 h 4340073"/>
              <a:gd name="connsiteX41" fmla="*/ 823960 w 2684164"/>
              <a:gd name="connsiteY41" fmla="*/ 1889284 h 4340073"/>
              <a:gd name="connsiteX42" fmla="*/ 800624 w 2684164"/>
              <a:gd name="connsiteY42" fmla="*/ 1846898 h 4340073"/>
              <a:gd name="connsiteX43" fmla="*/ 814912 w 2684164"/>
              <a:gd name="connsiteY43" fmla="*/ 1789748 h 4340073"/>
              <a:gd name="connsiteX44" fmla="*/ 804433 w 2684164"/>
              <a:gd name="connsiteY44" fmla="*/ 1720215 h 4340073"/>
              <a:gd name="connsiteX45" fmla="*/ 783955 w 2684164"/>
              <a:gd name="connsiteY45" fmla="*/ 1625441 h 4340073"/>
              <a:gd name="connsiteX46" fmla="*/ 760141 w 2684164"/>
              <a:gd name="connsiteY46" fmla="*/ 1635919 h 4340073"/>
              <a:gd name="connsiteX47" fmla="*/ 701563 w 2684164"/>
              <a:gd name="connsiteY47" fmla="*/ 1571626 h 4340073"/>
              <a:gd name="connsiteX48" fmla="*/ 730138 w 2684164"/>
              <a:gd name="connsiteY48" fmla="*/ 1519714 h 4340073"/>
              <a:gd name="connsiteX49" fmla="*/ 777763 w 2684164"/>
              <a:gd name="connsiteY49" fmla="*/ 1455420 h 4340073"/>
              <a:gd name="connsiteX50" fmla="*/ 775858 w 2684164"/>
              <a:gd name="connsiteY50" fmla="*/ 1429227 h 4340073"/>
              <a:gd name="connsiteX51" fmla="*/ 818721 w 2684164"/>
              <a:gd name="connsiteY51" fmla="*/ 1375409 h 4340073"/>
              <a:gd name="connsiteX52" fmla="*/ 826818 w 2684164"/>
              <a:gd name="connsiteY52" fmla="*/ 1282542 h 4340073"/>
              <a:gd name="connsiteX53" fmla="*/ 812529 w 2684164"/>
              <a:gd name="connsiteY53" fmla="*/ 1198721 h 4340073"/>
              <a:gd name="connsiteX54" fmla="*/ 780144 w 2684164"/>
              <a:gd name="connsiteY54" fmla="*/ 1151573 h 4340073"/>
              <a:gd name="connsiteX55" fmla="*/ 761571 w 2684164"/>
              <a:gd name="connsiteY55" fmla="*/ 1070134 h 4340073"/>
              <a:gd name="connsiteX56" fmla="*/ 805387 w 2684164"/>
              <a:gd name="connsiteY56" fmla="*/ 1034892 h 4340073"/>
              <a:gd name="connsiteX57" fmla="*/ 808720 w 2684164"/>
              <a:gd name="connsiteY57" fmla="*/ 976789 h 4340073"/>
              <a:gd name="connsiteX58" fmla="*/ 821102 w 2684164"/>
              <a:gd name="connsiteY58" fmla="*/ 901065 h 4340073"/>
              <a:gd name="connsiteX59" fmla="*/ 830151 w 2684164"/>
              <a:gd name="connsiteY59" fmla="*/ 833914 h 4340073"/>
              <a:gd name="connsiteX60" fmla="*/ 844915 w 2684164"/>
              <a:gd name="connsiteY60" fmla="*/ 795814 h 4340073"/>
              <a:gd name="connsiteX61" fmla="*/ 860154 w 2684164"/>
              <a:gd name="connsiteY61" fmla="*/ 762475 h 4340073"/>
              <a:gd name="connsiteX62" fmla="*/ 833961 w 2684164"/>
              <a:gd name="connsiteY62" fmla="*/ 696754 h 4340073"/>
              <a:gd name="connsiteX63" fmla="*/ 818245 w 2684164"/>
              <a:gd name="connsiteY63" fmla="*/ 573405 h 4340073"/>
              <a:gd name="connsiteX64" fmla="*/ 787764 w 2684164"/>
              <a:gd name="connsiteY64" fmla="*/ 536259 h 4340073"/>
              <a:gd name="connsiteX65" fmla="*/ 770143 w 2684164"/>
              <a:gd name="connsiteY65" fmla="*/ 505777 h 4340073"/>
              <a:gd name="connsiteX66" fmla="*/ 747283 w 2684164"/>
              <a:gd name="connsiteY66" fmla="*/ 430054 h 4340073"/>
              <a:gd name="connsiteX67" fmla="*/ 720137 w 2684164"/>
              <a:gd name="connsiteY67" fmla="*/ 349091 h 4340073"/>
              <a:gd name="connsiteX68" fmla="*/ 732519 w 2684164"/>
              <a:gd name="connsiteY68" fmla="*/ 321469 h 4340073"/>
              <a:gd name="connsiteX69" fmla="*/ 729187 w 2684164"/>
              <a:gd name="connsiteY69" fmla="*/ 256223 h 4340073"/>
              <a:gd name="connsiteX70" fmla="*/ 710137 w 2684164"/>
              <a:gd name="connsiteY70" fmla="*/ 241935 h 4340073"/>
              <a:gd name="connsiteX71" fmla="*/ 702040 w 2684164"/>
              <a:gd name="connsiteY71" fmla="*/ 171451 h 4340073"/>
              <a:gd name="connsiteX72" fmla="*/ 668226 w 2684164"/>
              <a:gd name="connsiteY72" fmla="*/ 120015 h 4340073"/>
              <a:gd name="connsiteX73" fmla="*/ 679180 w 2684164"/>
              <a:gd name="connsiteY73" fmla="*/ 70485 h 4340073"/>
              <a:gd name="connsiteX74" fmla="*/ 650127 w 2684164"/>
              <a:gd name="connsiteY74" fmla="*/ 0 h 4340073"/>
              <a:gd name="connsiteX75" fmla="*/ 605837 w 2684164"/>
              <a:gd name="connsiteY75" fmla="*/ 10001 h 4340073"/>
              <a:gd name="connsiteX76" fmla="*/ 535352 w 2684164"/>
              <a:gd name="connsiteY76" fmla="*/ 85249 h 4340073"/>
              <a:gd name="connsiteX77" fmla="*/ 552497 w 2684164"/>
              <a:gd name="connsiteY77" fmla="*/ 158591 h 4340073"/>
              <a:gd name="connsiteX78" fmla="*/ 545831 w 2684164"/>
              <a:gd name="connsiteY78" fmla="*/ 234792 h 4340073"/>
              <a:gd name="connsiteX79" fmla="*/ 498205 w 2684164"/>
              <a:gd name="connsiteY79" fmla="*/ 313373 h 4340073"/>
              <a:gd name="connsiteX80" fmla="*/ 453913 w 2684164"/>
              <a:gd name="connsiteY80" fmla="*/ 408147 h 4340073"/>
              <a:gd name="connsiteX81" fmla="*/ 361044 w 2684164"/>
              <a:gd name="connsiteY81" fmla="*/ 381476 h 4340073"/>
              <a:gd name="connsiteX82" fmla="*/ 293418 w 2684164"/>
              <a:gd name="connsiteY82" fmla="*/ 441960 h 4340073"/>
              <a:gd name="connsiteX83" fmla="*/ 263413 w 2684164"/>
              <a:gd name="connsiteY83" fmla="*/ 513874 h 4340073"/>
              <a:gd name="connsiteX84" fmla="*/ 314848 w 2684164"/>
              <a:gd name="connsiteY84" fmla="*/ 574834 h 4340073"/>
              <a:gd name="connsiteX85" fmla="*/ 228646 w 2684164"/>
              <a:gd name="connsiteY85" fmla="*/ 711995 h 4340073"/>
              <a:gd name="connsiteX86" fmla="*/ 255318 w 2684164"/>
              <a:gd name="connsiteY86" fmla="*/ 758667 h 4340073"/>
              <a:gd name="connsiteX87" fmla="*/ 241029 w 2684164"/>
              <a:gd name="connsiteY87" fmla="*/ 834390 h 4340073"/>
              <a:gd name="connsiteX88" fmla="*/ 295798 w 2684164"/>
              <a:gd name="connsiteY88" fmla="*/ 849630 h 4340073"/>
              <a:gd name="connsiteX89" fmla="*/ 343899 w 2684164"/>
              <a:gd name="connsiteY89" fmla="*/ 872966 h 4340073"/>
              <a:gd name="connsiteX90" fmla="*/ 317230 w 2684164"/>
              <a:gd name="connsiteY90" fmla="*/ 957263 h 4340073"/>
              <a:gd name="connsiteX91" fmla="*/ 314849 w 2684164"/>
              <a:gd name="connsiteY91" fmla="*/ 1051560 h 4340073"/>
              <a:gd name="connsiteX92" fmla="*/ 231506 w 2684164"/>
              <a:gd name="connsiteY92" fmla="*/ 1096803 h 4340073"/>
              <a:gd name="connsiteX93" fmla="*/ 152447 w 2684164"/>
              <a:gd name="connsiteY93" fmla="*/ 1095376 h 4340073"/>
              <a:gd name="connsiteX94" fmla="*/ 159114 w 2684164"/>
              <a:gd name="connsiteY94" fmla="*/ 1245395 h 4340073"/>
              <a:gd name="connsiteX95" fmla="*/ 221503 w 2684164"/>
              <a:gd name="connsiteY95" fmla="*/ 1283494 h 4340073"/>
              <a:gd name="connsiteX96" fmla="*/ 210073 w 2684164"/>
              <a:gd name="connsiteY96" fmla="*/ 1344454 h 4340073"/>
              <a:gd name="connsiteX97" fmla="*/ 292464 w 2684164"/>
              <a:gd name="connsiteY97" fmla="*/ 1416368 h 4340073"/>
              <a:gd name="connsiteX98" fmla="*/ 272938 w 2684164"/>
              <a:gd name="connsiteY98" fmla="*/ 1466374 h 4340073"/>
              <a:gd name="connsiteX99" fmla="*/ 237219 w 2684164"/>
              <a:gd name="connsiteY99" fmla="*/ 1567339 h 4340073"/>
              <a:gd name="connsiteX100" fmla="*/ 212455 w 2684164"/>
              <a:gd name="connsiteY100" fmla="*/ 1594485 h 4340073"/>
              <a:gd name="connsiteX101" fmla="*/ 152923 w 2684164"/>
              <a:gd name="connsiteY101" fmla="*/ 1602105 h 4340073"/>
              <a:gd name="connsiteX102" fmla="*/ 96249 w 2684164"/>
              <a:gd name="connsiteY102" fmla="*/ 1652111 h 4340073"/>
              <a:gd name="connsiteX103" fmla="*/ 35289 w 2684164"/>
              <a:gd name="connsiteY103" fmla="*/ 1684497 h 4340073"/>
              <a:gd name="connsiteX104" fmla="*/ 11001 w 2684164"/>
              <a:gd name="connsiteY104" fmla="*/ 1750219 h 4340073"/>
              <a:gd name="connsiteX105" fmla="*/ 523 w 2684164"/>
              <a:gd name="connsiteY105" fmla="*/ 1875473 h 4340073"/>
              <a:gd name="connsiteX106" fmla="*/ 29098 w 2684164"/>
              <a:gd name="connsiteY106" fmla="*/ 1938814 h 4340073"/>
              <a:gd name="connsiteX107" fmla="*/ 79104 w 2684164"/>
              <a:gd name="connsiteY107" fmla="*/ 1993107 h 4340073"/>
              <a:gd name="connsiteX108" fmla="*/ 166258 w 2684164"/>
              <a:gd name="connsiteY108" fmla="*/ 2037874 h 4340073"/>
              <a:gd name="connsiteX109" fmla="*/ 241505 w 2684164"/>
              <a:gd name="connsiteY109" fmla="*/ 2100263 h 4340073"/>
              <a:gd name="connsiteX110" fmla="*/ 265318 w 2684164"/>
              <a:gd name="connsiteY110" fmla="*/ 2182654 h 4340073"/>
              <a:gd name="connsiteX111" fmla="*/ 318182 w 2684164"/>
              <a:gd name="connsiteY111" fmla="*/ 2265045 h 4340073"/>
              <a:gd name="connsiteX112" fmla="*/ 443436 w 2684164"/>
              <a:gd name="connsiteY112" fmla="*/ 2258854 h 4340073"/>
              <a:gd name="connsiteX113" fmla="*/ 472010 w 2684164"/>
              <a:gd name="connsiteY113" fmla="*/ 2296954 h 4340073"/>
              <a:gd name="connsiteX114" fmla="*/ 510111 w 2684164"/>
              <a:gd name="connsiteY114" fmla="*/ 2330292 h 4340073"/>
              <a:gd name="connsiteX115" fmla="*/ 541067 w 2684164"/>
              <a:gd name="connsiteY115" fmla="*/ 2318385 h 4340073"/>
              <a:gd name="connsiteX116" fmla="*/ 564403 w 2684164"/>
              <a:gd name="connsiteY116" fmla="*/ 2392680 h 4340073"/>
              <a:gd name="connsiteX117" fmla="*/ 543448 w 2684164"/>
              <a:gd name="connsiteY117" fmla="*/ 2461737 h 4340073"/>
              <a:gd name="connsiteX118" fmla="*/ 497728 w 2684164"/>
              <a:gd name="connsiteY118" fmla="*/ 2511267 h 4340073"/>
              <a:gd name="connsiteX119" fmla="*/ 499633 w 2684164"/>
              <a:gd name="connsiteY119" fmla="*/ 2549843 h 4340073"/>
              <a:gd name="connsiteX120" fmla="*/ 491061 w 2684164"/>
              <a:gd name="connsiteY120" fmla="*/ 2611279 h 4340073"/>
              <a:gd name="connsiteX121" fmla="*/ 524398 w 2684164"/>
              <a:gd name="connsiteY121" fmla="*/ 2648902 h 4340073"/>
              <a:gd name="connsiteX122" fmla="*/ 532018 w 2684164"/>
              <a:gd name="connsiteY122" fmla="*/ 2681764 h 4340073"/>
              <a:gd name="connsiteX123" fmla="*/ 564879 w 2684164"/>
              <a:gd name="connsiteY123" fmla="*/ 2642236 h 4340073"/>
              <a:gd name="connsiteX124" fmla="*/ 598217 w 2684164"/>
              <a:gd name="connsiteY124" fmla="*/ 2584610 h 4340073"/>
              <a:gd name="connsiteX125" fmla="*/ 655366 w 2684164"/>
              <a:gd name="connsiteY125" fmla="*/ 2589848 h 4340073"/>
              <a:gd name="connsiteX126" fmla="*/ 717279 w 2684164"/>
              <a:gd name="connsiteY126" fmla="*/ 2680812 h 4340073"/>
              <a:gd name="connsiteX127" fmla="*/ 755855 w 2684164"/>
              <a:gd name="connsiteY127" fmla="*/ 2739390 h 4340073"/>
              <a:gd name="connsiteX128" fmla="*/ 713945 w 2684164"/>
              <a:gd name="connsiteY128" fmla="*/ 2816067 h 4340073"/>
              <a:gd name="connsiteX129" fmla="*/ 642032 w 2684164"/>
              <a:gd name="connsiteY129" fmla="*/ 2851785 h 4340073"/>
              <a:gd name="connsiteX130" fmla="*/ 592978 w 2684164"/>
              <a:gd name="connsiteY130" fmla="*/ 2914174 h 4340073"/>
              <a:gd name="connsiteX131" fmla="*/ 526779 w 2684164"/>
              <a:gd name="connsiteY131" fmla="*/ 2938462 h 4340073"/>
              <a:gd name="connsiteX132" fmla="*/ 497252 w 2684164"/>
              <a:gd name="connsiteY132" fmla="*/ 2980373 h 4340073"/>
              <a:gd name="connsiteX133" fmla="*/ 527732 w 2684164"/>
              <a:gd name="connsiteY133" fmla="*/ 3081814 h 4340073"/>
              <a:gd name="connsiteX134" fmla="*/ 533923 w 2684164"/>
              <a:gd name="connsiteY134" fmla="*/ 3220403 h 4340073"/>
              <a:gd name="connsiteX135" fmla="*/ 588692 w 2684164"/>
              <a:gd name="connsiteY135" fmla="*/ 3276601 h 4340073"/>
              <a:gd name="connsiteX136" fmla="*/ 614886 w 2684164"/>
              <a:gd name="connsiteY136" fmla="*/ 3342323 h 4340073"/>
              <a:gd name="connsiteX137" fmla="*/ 586311 w 2684164"/>
              <a:gd name="connsiteY137" fmla="*/ 3392329 h 4340073"/>
              <a:gd name="connsiteX138" fmla="*/ 586310 w 2684164"/>
              <a:gd name="connsiteY138" fmla="*/ 3450432 h 4340073"/>
              <a:gd name="connsiteX139" fmla="*/ 562498 w 2684164"/>
              <a:gd name="connsiteY139" fmla="*/ 3493294 h 4340073"/>
              <a:gd name="connsiteX140" fmla="*/ 546781 w 2684164"/>
              <a:gd name="connsiteY140" fmla="*/ 3561398 h 4340073"/>
              <a:gd name="connsiteX141" fmla="*/ 538686 w 2684164"/>
              <a:gd name="connsiteY141" fmla="*/ 3611404 h 4340073"/>
              <a:gd name="connsiteX142" fmla="*/ 519635 w 2684164"/>
              <a:gd name="connsiteY142" fmla="*/ 3654266 h 4340073"/>
              <a:gd name="connsiteX143" fmla="*/ 547258 w 2684164"/>
              <a:gd name="connsiteY143" fmla="*/ 3685223 h 4340073"/>
              <a:gd name="connsiteX144" fmla="*/ 600598 w 2684164"/>
              <a:gd name="connsiteY144" fmla="*/ 3699034 h 4340073"/>
              <a:gd name="connsiteX145" fmla="*/ 659653 w 2684164"/>
              <a:gd name="connsiteY145" fmla="*/ 3678556 h 4340073"/>
              <a:gd name="connsiteX146" fmla="*/ 661558 w 2684164"/>
              <a:gd name="connsiteY146" fmla="*/ 3725703 h 4340073"/>
              <a:gd name="connsiteX147" fmla="*/ 717279 w 2684164"/>
              <a:gd name="connsiteY147" fmla="*/ 3725704 h 4340073"/>
              <a:gd name="connsiteX148" fmla="*/ 781573 w 2684164"/>
              <a:gd name="connsiteY148" fmla="*/ 3743801 h 4340073"/>
              <a:gd name="connsiteX149" fmla="*/ 807767 w 2684164"/>
              <a:gd name="connsiteY149" fmla="*/ 3792379 h 4340073"/>
              <a:gd name="connsiteX150" fmla="*/ 844438 w 2684164"/>
              <a:gd name="connsiteY150" fmla="*/ 3798094 h 4340073"/>
              <a:gd name="connsiteX151" fmla="*/ 872061 w 2684164"/>
              <a:gd name="connsiteY151" fmla="*/ 3815716 h 4340073"/>
              <a:gd name="connsiteX152" fmla="*/ 890158 w 2684164"/>
              <a:gd name="connsiteY152" fmla="*/ 3836194 h 4340073"/>
              <a:gd name="connsiteX153" fmla="*/ 897778 w 2684164"/>
              <a:gd name="connsiteY153" fmla="*/ 3866674 h 4340073"/>
              <a:gd name="connsiteX154" fmla="*/ 913018 w 2684164"/>
              <a:gd name="connsiteY154" fmla="*/ 3889534 h 4340073"/>
              <a:gd name="connsiteX155" fmla="*/ 957309 w 2684164"/>
              <a:gd name="connsiteY155" fmla="*/ 3922872 h 4340073"/>
              <a:gd name="connsiteX156" fmla="*/ 989218 w 2684164"/>
              <a:gd name="connsiteY156" fmla="*/ 3973354 h 4340073"/>
              <a:gd name="connsiteX157" fmla="*/ 1004458 w 2684164"/>
              <a:gd name="connsiteY157" fmla="*/ 3996214 h 4340073"/>
              <a:gd name="connsiteX158" fmla="*/ 1027318 w 2684164"/>
              <a:gd name="connsiteY158" fmla="*/ 4034314 h 4340073"/>
              <a:gd name="connsiteX159" fmla="*/ 1060179 w 2684164"/>
              <a:gd name="connsiteY159" fmla="*/ 4120039 h 4340073"/>
              <a:gd name="connsiteX160" fmla="*/ 1136856 w 2684164"/>
              <a:gd name="connsiteY160" fmla="*/ 4154329 h 4340073"/>
              <a:gd name="connsiteX161" fmla="*/ 1166383 w 2684164"/>
              <a:gd name="connsiteY161" fmla="*/ 4216241 h 4340073"/>
              <a:gd name="connsiteX162" fmla="*/ 1203054 w 2684164"/>
              <a:gd name="connsiteY162" fmla="*/ 4211479 h 4340073"/>
              <a:gd name="connsiteX163" fmla="*/ 1246393 w 2684164"/>
              <a:gd name="connsiteY163" fmla="*/ 4259581 h 4340073"/>
              <a:gd name="connsiteX164" fmla="*/ 1309258 w 2684164"/>
              <a:gd name="connsiteY164" fmla="*/ 4340067 h 4340073"/>
              <a:gd name="connsiteX165" fmla="*/ 1337833 w 2684164"/>
              <a:gd name="connsiteY165" fmla="*/ 4288631 h 4340073"/>
              <a:gd name="connsiteX166" fmla="*/ 1334023 w 2684164"/>
              <a:gd name="connsiteY166" fmla="*/ 4254342 h 4340073"/>
              <a:gd name="connsiteX167" fmla="*/ 1405938 w 2684164"/>
              <a:gd name="connsiteY167" fmla="*/ 4201002 h 4340073"/>
              <a:gd name="connsiteX168" fmla="*/ 1407842 w 2684164"/>
              <a:gd name="connsiteY168" fmla="*/ 4185285 h 4340073"/>
              <a:gd name="connsiteX169" fmla="*/ 1426098 w 2684164"/>
              <a:gd name="connsiteY169" fmla="*/ 4198779 h 4340073"/>
              <a:gd name="connsiteX170" fmla="*/ 1480708 w 2684164"/>
              <a:gd name="connsiteY170" fmla="*/ 4174014 h 4340073"/>
              <a:gd name="connsiteX171" fmla="*/ 1545478 w 2684164"/>
              <a:gd name="connsiteY171" fmla="*/ 4156234 h 4340073"/>
              <a:gd name="connsiteX172" fmla="*/ 1582308 w 2684164"/>
              <a:gd name="connsiteY172" fmla="*/ 4113689 h 4340073"/>
              <a:gd name="connsiteX173" fmla="*/ 1617868 w 2684164"/>
              <a:gd name="connsiteY173" fmla="*/ 4078129 h 4340073"/>
              <a:gd name="connsiteX174" fmla="*/ 1695973 w 2684164"/>
              <a:gd name="connsiteY174" fmla="*/ 4055904 h 4340073"/>
              <a:gd name="connsiteX175" fmla="*/ 1781698 w 2684164"/>
              <a:gd name="connsiteY175" fmla="*/ 4020344 h 4340073"/>
              <a:gd name="connsiteX176" fmla="*/ 1903141 w 2684164"/>
              <a:gd name="connsiteY176" fmla="*/ 3968591 h 4340073"/>
              <a:gd name="connsiteX177" fmla="*/ 1979818 w 2684164"/>
              <a:gd name="connsiteY177" fmla="*/ 3925729 h 4340073"/>
              <a:gd name="connsiteX178" fmla="*/ 2071258 w 2684164"/>
              <a:gd name="connsiteY178" fmla="*/ 3864451 h 4340073"/>
              <a:gd name="connsiteX179" fmla="*/ 2145554 w 2684164"/>
              <a:gd name="connsiteY179" fmla="*/ 3776822 h 4340073"/>
              <a:gd name="connsiteX180" fmla="*/ 2172223 w 2684164"/>
              <a:gd name="connsiteY180" fmla="*/ 3703479 h 4340073"/>
              <a:gd name="connsiteX181" fmla="*/ 2183653 w 2684164"/>
              <a:gd name="connsiteY181" fmla="*/ 3649504 h 4340073"/>
              <a:gd name="connsiteX182" fmla="*/ 2109993 w 2684164"/>
              <a:gd name="connsiteY182" fmla="*/ 3613309 h 4340073"/>
              <a:gd name="connsiteX183" fmla="*/ 2132853 w 2684164"/>
              <a:gd name="connsiteY183" fmla="*/ 3659029 h 4340073"/>
              <a:gd name="connsiteX184" fmla="*/ 2115073 w 2684164"/>
              <a:gd name="connsiteY184" fmla="*/ 3690779 h 4340073"/>
              <a:gd name="connsiteX185" fmla="*/ 2096023 w 2684164"/>
              <a:gd name="connsiteY185" fmla="*/ 3649504 h 4340073"/>
              <a:gd name="connsiteX186" fmla="*/ 2038873 w 2684164"/>
              <a:gd name="connsiteY186" fmla="*/ 3659029 h 4340073"/>
              <a:gd name="connsiteX187" fmla="*/ 2045858 w 2684164"/>
              <a:gd name="connsiteY187" fmla="*/ 3693954 h 4340073"/>
              <a:gd name="connsiteX188" fmla="*/ 2048398 w 2684164"/>
              <a:gd name="connsiteY188" fmla="*/ 3725704 h 4340073"/>
              <a:gd name="connsiteX189" fmla="*/ 2086498 w 2684164"/>
              <a:gd name="connsiteY189" fmla="*/ 3762534 h 4340073"/>
              <a:gd name="connsiteX190" fmla="*/ 2078878 w 2684164"/>
              <a:gd name="connsiteY190" fmla="*/ 3820954 h 4340073"/>
              <a:gd name="connsiteX191" fmla="*/ 2028078 w 2684164"/>
              <a:gd name="connsiteY191" fmla="*/ 3803809 h 4340073"/>
              <a:gd name="connsiteX192" fmla="*/ 2042048 w 2684164"/>
              <a:gd name="connsiteY192" fmla="*/ 3792379 h 4340073"/>
              <a:gd name="connsiteX193" fmla="*/ 2022998 w 2684164"/>
              <a:gd name="connsiteY193" fmla="*/ 3760629 h 4340073"/>
              <a:gd name="connsiteX194" fmla="*/ 2022998 w 2684164"/>
              <a:gd name="connsiteY194" fmla="*/ 3716179 h 4340073"/>
              <a:gd name="connsiteX195" fmla="*/ 1987438 w 2684164"/>
              <a:gd name="connsiteY195" fmla="*/ 3676174 h 4340073"/>
              <a:gd name="connsiteX196" fmla="*/ 2018553 w 2684164"/>
              <a:gd name="connsiteY196" fmla="*/ 3656489 h 4340073"/>
              <a:gd name="connsiteX197" fmla="*/ 1975373 w 2684164"/>
              <a:gd name="connsiteY197" fmla="*/ 3626644 h 4340073"/>
              <a:gd name="connsiteX198" fmla="*/ 2017918 w 2684164"/>
              <a:gd name="connsiteY198" fmla="*/ 3603149 h 4340073"/>
              <a:gd name="connsiteX199" fmla="*/ 2009663 w 2684164"/>
              <a:gd name="connsiteY199" fmla="*/ 3546634 h 4340073"/>
              <a:gd name="connsiteX200" fmla="*/ 2034111 w 2684164"/>
              <a:gd name="connsiteY200" fmla="*/ 3565367 h 4340073"/>
              <a:gd name="connsiteX201" fmla="*/ 2031729 w 2684164"/>
              <a:gd name="connsiteY201" fmla="*/ 3535204 h 4340073"/>
              <a:gd name="connsiteX202" fmla="*/ 2055542 w 2684164"/>
              <a:gd name="connsiteY202" fmla="*/ 3547110 h 4340073"/>
              <a:gd name="connsiteX203" fmla="*/ 2064273 w 2684164"/>
              <a:gd name="connsiteY203" fmla="*/ 3478054 h 4340073"/>
              <a:gd name="connsiteX204" fmla="*/ 2089673 w 2684164"/>
              <a:gd name="connsiteY204" fmla="*/ 3500279 h 4340073"/>
              <a:gd name="connsiteX205" fmla="*/ 2115073 w 2684164"/>
              <a:gd name="connsiteY205" fmla="*/ 3493929 h 4340073"/>
              <a:gd name="connsiteX206" fmla="*/ 2125868 w 2684164"/>
              <a:gd name="connsiteY206" fmla="*/ 3453289 h 4340073"/>
              <a:gd name="connsiteX207" fmla="*/ 2162698 w 2684164"/>
              <a:gd name="connsiteY207" fmla="*/ 3439954 h 4340073"/>
              <a:gd name="connsiteX208" fmla="*/ 2231278 w 2684164"/>
              <a:gd name="connsiteY208" fmla="*/ 3348514 h 4340073"/>
              <a:gd name="connsiteX209" fmla="*/ 2238898 w 2684164"/>
              <a:gd name="connsiteY209" fmla="*/ 3318034 h 4340073"/>
              <a:gd name="connsiteX210" fmla="*/ 2261758 w 2684164"/>
              <a:gd name="connsiteY210" fmla="*/ 3257074 h 4340073"/>
              <a:gd name="connsiteX211" fmla="*/ 2269378 w 2684164"/>
              <a:gd name="connsiteY211" fmla="*/ 3211354 h 4340073"/>
              <a:gd name="connsiteX212" fmla="*/ 2292238 w 2684164"/>
              <a:gd name="connsiteY212" fmla="*/ 3165634 h 4340073"/>
              <a:gd name="connsiteX213" fmla="*/ 2307478 w 2684164"/>
              <a:gd name="connsiteY213" fmla="*/ 3127534 h 4340073"/>
              <a:gd name="connsiteX214" fmla="*/ 2345578 w 2684164"/>
              <a:gd name="connsiteY214" fmla="*/ 3112294 h 4340073"/>
              <a:gd name="connsiteX215" fmla="*/ 2368438 w 2684164"/>
              <a:gd name="connsiteY215" fmla="*/ 3097054 h 4340073"/>
              <a:gd name="connsiteX216" fmla="*/ 2487977 w 2684164"/>
              <a:gd name="connsiteY216" fmla="*/ 3067050 h 4340073"/>
              <a:gd name="connsiteX217" fmla="*/ 2586085 w 2684164"/>
              <a:gd name="connsiteY217" fmla="*/ 3063717 h 4340073"/>
              <a:gd name="connsiteX218" fmla="*/ 2678476 w 2684164"/>
              <a:gd name="connsiteY218" fmla="*/ 3054668 h 4340073"/>
              <a:gd name="connsiteX0" fmla="*/ 2678476 w 2684164"/>
              <a:gd name="connsiteY0" fmla="*/ 3054668 h 4340073"/>
              <a:gd name="connsiteX1" fmla="*/ 2673238 w 2684164"/>
              <a:gd name="connsiteY1" fmla="*/ 3028474 h 4340073"/>
              <a:gd name="connsiteX2" fmla="*/ 2665618 w 2684164"/>
              <a:gd name="connsiteY2" fmla="*/ 2975134 h 4340073"/>
              <a:gd name="connsiteX3" fmla="*/ 2623708 w 2684164"/>
              <a:gd name="connsiteY3" fmla="*/ 2967038 h 4340073"/>
              <a:gd name="connsiteX4" fmla="*/ 2560367 w 2684164"/>
              <a:gd name="connsiteY4" fmla="*/ 2966561 h 4340073"/>
              <a:gd name="connsiteX5" fmla="*/ 2519410 w 2684164"/>
              <a:gd name="connsiteY5" fmla="*/ 2908936 h 4340073"/>
              <a:gd name="connsiteX6" fmla="*/ 2457021 w 2684164"/>
              <a:gd name="connsiteY6" fmla="*/ 2905601 h 4340073"/>
              <a:gd name="connsiteX7" fmla="*/ 2410349 w 2684164"/>
              <a:gd name="connsiteY7" fmla="*/ 2889885 h 4340073"/>
              <a:gd name="connsiteX8" fmla="*/ 2376058 w 2684164"/>
              <a:gd name="connsiteY8" fmla="*/ 2876074 h 4340073"/>
              <a:gd name="connsiteX9" fmla="*/ 2347960 w 2684164"/>
              <a:gd name="connsiteY9" fmla="*/ 2856071 h 4340073"/>
              <a:gd name="connsiteX10" fmla="*/ 2293190 w 2684164"/>
              <a:gd name="connsiteY10" fmla="*/ 2824163 h 4340073"/>
              <a:gd name="connsiteX11" fmla="*/ 2218895 w 2684164"/>
              <a:gd name="connsiteY11" fmla="*/ 2864167 h 4340073"/>
              <a:gd name="connsiteX12" fmla="*/ 2178414 w 2684164"/>
              <a:gd name="connsiteY12" fmla="*/ 2825116 h 4340073"/>
              <a:gd name="connsiteX13" fmla="*/ 2143172 w 2684164"/>
              <a:gd name="connsiteY13" fmla="*/ 2746058 h 4340073"/>
              <a:gd name="connsiteX14" fmla="*/ 2123646 w 2684164"/>
              <a:gd name="connsiteY14" fmla="*/ 2684621 h 4340073"/>
              <a:gd name="connsiteX15" fmla="*/ 2105549 w 2684164"/>
              <a:gd name="connsiteY15" fmla="*/ 2649379 h 4340073"/>
              <a:gd name="connsiteX16" fmla="*/ 2104119 w 2684164"/>
              <a:gd name="connsiteY16" fmla="*/ 2600801 h 4340073"/>
              <a:gd name="connsiteX17" fmla="*/ 2026490 w 2684164"/>
              <a:gd name="connsiteY17" fmla="*/ 2686051 h 4340073"/>
              <a:gd name="connsiteX18" fmla="*/ 1959340 w 2684164"/>
              <a:gd name="connsiteY18" fmla="*/ 2754154 h 4340073"/>
              <a:gd name="connsiteX19" fmla="*/ 1912191 w 2684164"/>
              <a:gd name="connsiteY19" fmla="*/ 2713196 h 4340073"/>
              <a:gd name="connsiteX20" fmla="*/ 1775507 w 2684164"/>
              <a:gd name="connsiteY20" fmla="*/ 2699862 h 4340073"/>
              <a:gd name="connsiteX21" fmla="*/ 1677399 w 2684164"/>
              <a:gd name="connsiteY21" fmla="*/ 2689860 h 4340073"/>
              <a:gd name="connsiteX22" fmla="*/ 1606915 w 2684164"/>
              <a:gd name="connsiteY22" fmla="*/ 2582229 h 4340073"/>
              <a:gd name="connsiteX23" fmla="*/ 1542145 w 2684164"/>
              <a:gd name="connsiteY23" fmla="*/ 2584133 h 4340073"/>
              <a:gd name="connsiteX24" fmla="*/ 1517379 w 2684164"/>
              <a:gd name="connsiteY24" fmla="*/ 2563654 h 4340073"/>
              <a:gd name="connsiteX25" fmla="*/ 1469278 w 2684164"/>
              <a:gd name="connsiteY25" fmla="*/ 2381726 h 4340073"/>
              <a:gd name="connsiteX26" fmla="*/ 1438798 w 2684164"/>
              <a:gd name="connsiteY26" fmla="*/ 2289334 h 4340073"/>
              <a:gd name="connsiteX27" fmla="*/ 1400698 w 2684164"/>
              <a:gd name="connsiteY27" fmla="*/ 2220754 h 4340073"/>
              <a:gd name="connsiteX28" fmla="*/ 1385458 w 2684164"/>
              <a:gd name="connsiteY28" fmla="*/ 2197894 h 4340073"/>
              <a:gd name="connsiteX29" fmla="*/ 1374981 w 2684164"/>
              <a:gd name="connsiteY29" fmla="*/ 2152651 h 4340073"/>
              <a:gd name="connsiteX30" fmla="*/ 1369742 w 2684164"/>
              <a:gd name="connsiteY30" fmla="*/ 2052162 h 4340073"/>
              <a:gd name="connsiteX31" fmla="*/ 1384030 w 2684164"/>
              <a:gd name="connsiteY31" fmla="*/ 1982630 h 4340073"/>
              <a:gd name="connsiteX32" fmla="*/ 1315926 w 2684164"/>
              <a:gd name="connsiteY32" fmla="*/ 1917859 h 4340073"/>
              <a:gd name="connsiteX33" fmla="*/ 1282588 w 2684164"/>
              <a:gd name="connsiteY33" fmla="*/ 1912621 h 4340073"/>
              <a:gd name="connsiteX34" fmla="*/ 1184957 w 2684164"/>
              <a:gd name="connsiteY34" fmla="*/ 1853089 h 4340073"/>
              <a:gd name="connsiteX35" fmla="*/ 1126856 w 2684164"/>
              <a:gd name="connsiteY35" fmla="*/ 1863567 h 4340073"/>
              <a:gd name="connsiteX36" fmla="*/ 1074467 w 2684164"/>
              <a:gd name="connsiteY36" fmla="*/ 1897379 h 4340073"/>
              <a:gd name="connsiteX37" fmla="*/ 1025413 w 2684164"/>
              <a:gd name="connsiteY37" fmla="*/ 1923098 h 4340073"/>
              <a:gd name="connsiteX38" fmla="*/ 958738 w 2684164"/>
              <a:gd name="connsiteY38" fmla="*/ 1984058 h 4340073"/>
              <a:gd name="connsiteX39" fmla="*/ 909684 w 2684164"/>
              <a:gd name="connsiteY39" fmla="*/ 1941672 h 4340073"/>
              <a:gd name="connsiteX40" fmla="*/ 854917 w 2684164"/>
              <a:gd name="connsiteY40" fmla="*/ 1915002 h 4340073"/>
              <a:gd name="connsiteX41" fmla="*/ 823960 w 2684164"/>
              <a:gd name="connsiteY41" fmla="*/ 1889284 h 4340073"/>
              <a:gd name="connsiteX42" fmla="*/ 800624 w 2684164"/>
              <a:gd name="connsiteY42" fmla="*/ 1846898 h 4340073"/>
              <a:gd name="connsiteX43" fmla="*/ 814912 w 2684164"/>
              <a:gd name="connsiteY43" fmla="*/ 1789748 h 4340073"/>
              <a:gd name="connsiteX44" fmla="*/ 804433 w 2684164"/>
              <a:gd name="connsiteY44" fmla="*/ 1720215 h 4340073"/>
              <a:gd name="connsiteX45" fmla="*/ 783955 w 2684164"/>
              <a:gd name="connsiteY45" fmla="*/ 1625441 h 4340073"/>
              <a:gd name="connsiteX46" fmla="*/ 760141 w 2684164"/>
              <a:gd name="connsiteY46" fmla="*/ 1635919 h 4340073"/>
              <a:gd name="connsiteX47" fmla="*/ 701563 w 2684164"/>
              <a:gd name="connsiteY47" fmla="*/ 1571626 h 4340073"/>
              <a:gd name="connsiteX48" fmla="*/ 730138 w 2684164"/>
              <a:gd name="connsiteY48" fmla="*/ 1519714 h 4340073"/>
              <a:gd name="connsiteX49" fmla="*/ 777763 w 2684164"/>
              <a:gd name="connsiteY49" fmla="*/ 1455420 h 4340073"/>
              <a:gd name="connsiteX50" fmla="*/ 775858 w 2684164"/>
              <a:gd name="connsiteY50" fmla="*/ 1429227 h 4340073"/>
              <a:gd name="connsiteX51" fmla="*/ 818721 w 2684164"/>
              <a:gd name="connsiteY51" fmla="*/ 1375409 h 4340073"/>
              <a:gd name="connsiteX52" fmla="*/ 826818 w 2684164"/>
              <a:gd name="connsiteY52" fmla="*/ 1282542 h 4340073"/>
              <a:gd name="connsiteX53" fmla="*/ 812529 w 2684164"/>
              <a:gd name="connsiteY53" fmla="*/ 1198721 h 4340073"/>
              <a:gd name="connsiteX54" fmla="*/ 780144 w 2684164"/>
              <a:gd name="connsiteY54" fmla="*/ 1151573 h 4340073"/>
              <a:gd name="connsiteX55" fmla="*/ 761571 w 2684164"/>
              <a:gd name="connsiteY55" fmla="*/ 1070134 h 4340073"/>
              <a:gd name="connsiteX56" fmla="*/ 805387 w 2684164"/>
              <a:gd name="connsiteY56" fmla="*/ 1034892 h 4340073"/>
              <a:gd name="connsiteX57" fmla="*/ 808720 w 2684164"/>
              <a:gd name="connsiteY57" fmla="*/ 976789 h 4340073"/>
              <a:gd name="connsiteX58" fmla="*/ 821102 w 2684164"/>
              <a:gd name="connsiteY58" fmla="*/ 901065 h 4340073"/>
              <a:gd name="connsiteX59" fmla="*/ 830151 w 2684164"/>
              <a:gd name="connsiteY59" fmla="*/ 833914 h 4340073"/>
              <a:gd name="connsiteX60" fmla="*/ 844915 w 2684164"/>
              <a:gd name="connsiteY60" fmla="*/ 795814 h 4340073"/>
              <a:gd name="connsiteX61" fmla="*/ 860154 w 2684164"/>
              <a:gd name="connsiteY61" fmla="*/ 762475 h 4340073"/>
              <a:gd name="connsiteX62" fmla="*/ 833961 w 2684164"/>
              <a:gd name="connsiteY62" fmla="*/ 696754 h 4340073"/>
              <a:gd name="connsiteX63" fmla="*/ 818245 w 2684164"/>
              <a:gd name="connsiteY63" fmla="*/ 573405 h 4340073"/>
              <a:gd name="connsiteX64" fmla="*/ 787764 w 2684164"/>
              <a:gd name="connsiteY64" fmla="*/ 536259 h 4340073"/>
              <a:gd name="connsiteX65" fmla="*/ 770143 w 2684164"/>
              <a:gd name="connsiteY65" fmla="*/ 505777 h 4340073"/>
              <a:gd name="connsiteX66" fmla="*/ 747283 w 2684164"/>
              <a:gd name="connsiteY66" fmla="*/ 430054 h 4340073"/>
              <a:gd name="connsiteX67" fmla="*/ 720137 w 2684164"/>
              <a:gd name="connsiteY67" fmla="*/ 349091 h 4340073"/>
              <a:gd name="connsiteX68" fmla="*/ 732519 w 2684164"/>
              <a:gd name="connsiteY68" fmla="*/ 321469 h 4340073"/>
              <a:gd name="connsiteX69" fmla="*/ 729187 w 2684164"/>
              <a:gd name="connsiteY69" fmla="*/ 256223 h 4340073"/>
              <a:gd name="connsiteX70" fmla="*/ 710137 w 2684164"/>
              <a:gd name="connsiteY70" fmla="*/ 241935 h 4340073"/>
              <a:gd name="connsiteX71" fmla="*/ 702040 w 2684164"/>
              <a:gd name="connsiteY71" fmla="*/ 171451 h 4340073"/>
              <a:gd name="connsiteX72" fmla="*/ 668226 w 2684164"/>
              <a:gd name="connsiteY72" fmla="*/ 120015 h 4340073"/>
              <a:gd name="connsiteX73" fmla="*/ 679180 w 2684164"/>
              <a:gd name="connsiteY73" fmla="*/ 70485 h 4340073"/>
              <a:gd name="connsiteX74" fmla="*/ 650127 w 2684164"/>
              <a:gd name="connsiteY74" fmla="*/ 0 h 4340073"/>
              <a:gd name="connsiteX75" fmla="*/ 605837 w 2684164"/>
              <a:gd name="connsiteY75" fmla="*/ 10001 h 4340073"/>
              <a:gd name="connsiteX76" fmla="*/ 535352 w 2684164"/>
              <a:gd name="connsiteY76" fmla="*/ 85249 h 4340073"/>
              <a:gd name="connsiteX77" fmla="*/ 552497 w 2684164"/>
              <a:gd name="connsiteY77" fmla="*/ 158591 h 4340073"/>
              <a:gd name="connsiteX78" fmla="*/ 545831 w 2684164"/>
              <a:gd name="connsiteY78" fmla="*/ 234792 h 4340073"/>
              <a:gd name="connsiteX79" fmla="*/ 498205 w 2684164"/>
              <a:gd name="connsiteY79" fmla="*/ 313373 h 4340073"/>
              <a:gd name="connsiteX80" fmla="*/ 453913 w 2684164"/>
              <a:gd name="connsiteY80" fmla="*/ 408147 h 4340073"/>
              <a:gd name="connsiteX81" fmla="*/ 361044 w 2684164"/>
              <a:gd name="connsiteY81" fmla="*/ 381476 h 4340073"/>
              <a:gd name="connsiteX82" fmla="*/ 293418 w 2684164"/>
              <a:gd name="connsiteY82" fmla="*/ 441960 h 4340073"/>
              <a:gd name="connsiteX83" fmla="*/ 263413 w 2684164"/>
              <a:gd name="connsiteY83" fmla="*/ 513874 h 4340073"/>
              <a:gd name="connsiteX84" fmla="*/ 314848 w 2684164"/>
              <a:gd name="connsiteY84" fmla="*/ 574834 h 4340073"/>
              <a:gd name="connsiteX85" fmla="*/ 228646 w 2684164"/>
              <a:gd name="connsiteY85" fmla="*/ 711995 h 4340073"/>
              <a:gd name="connsiteX86" fmla="*/ 255318 w 2684164"/>
              <a:gd name="connsiteY86" fmla="*/ 758667 h 4340073"/>
              <a:gd name="connsiteX87" fmla="*/ 241029 w 2684164"/>
              <a:gd name="connsiteY87" fmla="*/ 834390 h 4340073"/>
              <a:gd name="connsiteX88" fmla="*/ 295798 w 2684164"/>
              <a:gd name="connsiteY88" fmla="*/ 849630 h 4340073"/>
              <a:gd name="connsiteX89" fmla="*/ 343899 w 2684164"/>
              <a:gd name="connsiteY89" fmla="*/ 872966 h 4340073"/>
              <a:gd name="connsiteX90" fmla="*/ 317230 w 2684164"/>
              <a:gd name="connsiteY90" fmla="*/ 957263 h 4340073"/>
              <a:gd name="connsiteX91" fmla="*/ 314849 w 2684164"/>
              <a:gd name="connsiteY91" fmla="*/ 1051560 h 4340073"/>
              <a:gd name="connsiteX92" fmla="*/ 231506 w 2684164"/>
              <a:gd name="connsiteY92" fmla="*/ 1096803 h 4340073"/>
              <a:gd name="connsiteX93" fmla="*/ 152447 w 2684164"/>
              <a:gd name="connsiteY93" fmla="*/ 1095376 h 4340073"/>
              <a:gd name="connsiteX94" fmla="*/ 159114 w 2684164"/>
              <a:gd name="connsiteY94" fmla="*/ 1245395 h 4340073"/>
              <a:gd name="connsiteX95" fmla="*/ 221503 w 2684164"/>
              <a:gd name="connsiteY95" fmla="*/ 1283494 h 4340073"/>
              <a:gd name="connsiteX96" fmla="*/ 210073 w 2684164"/>
              <a:gd name="connsiteY96" fmla="*/ 1344454 h 4340073"/>
              <a:gd name="connsiteX97" fmla="*/ 292464 w 2684164"/>
              <a:gd name="connsiteY97" fmla="*/ 1416368 h 4340073"/>
              <a:gd name="connsiteX98" fmla="*/ 272938 w 2684164"/>
              <a:gd name="connsiteY98" fmla="*/ 1466374 h 4340073"/>
              <a:gd name="connsiteX99" fmla="*/ 237219 w 2684164"/>
              <a:gd name="connsiteY99" fmla="*/ 1567339 h 4340073"/>
              <a:gd name="connsiteX100" fmla="*/ 212455 w 2684164"/>
              <a:gd name="connsiteY100" fmla="*/ 1594485 h 4340073"/>
              <a:gd name="connsiteX101" fmla="*/ 152923 w 2684164"/>
              <a:gd name="connsiteY101" fmla="*/ 1602105 h 4340073"/>
              <a:gd name="connsiteX102" fmla="*/ 96249 w 2684164"/>
              <a:gd name="connsiteY102" fmla="*/ 1652111 h 4340073"/>
              <a:gd name="connsiteX103" fmla="*/ 35289 w 2684164"/>
              <a:gd name="connsiteY103" fmla="*/ 1684497 h 4340073"/>
              <a:gd name="connsiteX104" fmla="*/ 11001 w 2684164"/>
              <a:gd name="connsiteY104" fmla="*/ 1750219 h 4340073"/>
              <a:gd name="connsiteX105" fmla="*/ 523 w 2684164"/>
              <a:gd name="connsiteY105" fmla="*/ 1875473 h 4340073"/>
              <a:gd name="connsiteX106" fmla="*/ 29098 w 2684164"/>
              <a:gd name="connsiteY106" fmla="*/ 1938814 h 4340073"/>
              <a:gd name="connsiteX107" fmla="*/ 79104 w 2684164"/>
              <a:gd name="connsiteY107" fmla="*/ 1993107 h 4340073"/>
              <a:gd name="connsiteX108" fmla="*/ 166258 w 2684164"/>
              <a:gd name="connsiteY108" fmla="*/ 2037874 h 4340073"/>
              <a:gd name="connsiteX109" fmla="*/ 241505 w 2684164"/>
              <a:gd name="connsiteY109" fmla="*/ 2100263 h 4340073"/>
              <a:gd name="connsiteX110" fmla="*/ 265318 w 2684164"/>
              <a:gd name="connsiteY110" fmla="*/ 2182654 h 4340073"/>
              <a:gd name="connsiteX111" fmla="*/ 318182 w 2684164"/>
              <a:gd name="connsiteY111" fmla="*/ 2265045 h 4340073"/>
              <a:gd name="connsiteX112" fmla="*/ 443436 w 2684164"/>
              <a:gd name="connsiteY112" fmla="*/ 2258854 h 4340073"/>
              <a:gd name="connsiteX113" fmla="*/ 472010 w 2684164"/>
              <a:gd name="connsiteY113" fmla="*/ 2296954 h 4340073"/>
              <a:gd name="connsiteX114" fmla="*/ 510111 w 2684164"/>
              <a:gd name="connsiteY114" fmla="*/ 2330292 h 4340073"/>
              <a:gd name="connsiteX115" fmla="*/ 541067 w 2684164"/>
              <a:gd name="connsiteY115" fmla="*/ 2318385 h 4340073"/>
              <a:gd name="connsiteX116" fmla="*/ 564403 w 2684164"/>
              <a:gd name="connsiteY116" fmla="*/ 2392680 h 4340073"/>
              <a:gd name="connsiteX117" fmla="*/ 543448 w 2684164"/>
              <a:gd name="connsiteY117" fmla="*/ 2461737 h 4340073"/>
              <a:gd name="connsiteX118" fmla="*/ 497728 w 2684164"/>
              <a:gd name="connsiteY118" fmla="*/ 2511267 h 4340073"/>
              <a:gd name="connsiteX119" fmla="*/ 499633 w 2684164"/>
              <a:gd name="connsiteY119" fmla="*/ 2549843 h 4340073"/>
              <a:gd name="connsiteX120" fmla="*/ 491061 w 2684164"/>
              <a:gd name="connsiteY120" fmla="*/ 2611279 h 4340073"/>
              <a:gd name="connsiteX121" fmla="*/ 524398 w 2684164"/>
              <a:gd name="connsiteY121" fmla="*/ 2648902 h 4340073"/>
              <a:gd name="connsiteX122" fmla="*/ 532018 w 2684164"/>
              <a:gd name="connsiteY122" fmla="*/ 2681764 h 4340073"/>
              <a:gd name="connsiteX123" fmla="*/ 564879 w 2684164"/>
              <a:gd name="connsiteY123" fmla="*/ 2642236 h 4340073"/>
              <a:gd name="connsiteX124" fmla="*/ 598217 w 2684164"/>
              <a:gd name="connsiteY124" fmla="*/ 2584610 h 4340073"/>
              <a:gd name="connsiteX125" fmla="*/ 655366 w 2684164"/>
              <a:gd name="connsiteY125" fmla="*/ 2589848 h 4340073"/>
              <a:gd name="connsiteX126" fmla="*/ 717279 w 2684164"/>
              <a:gd name="connsiteY126" fmla="*/ 2680812 h 4340073"/>
              <a:gd name="connsiteX127" fmla="*/ 755855 w 2684164"/>
              <a:gd name="connsiteY127" fmla="*/ 2739390 h 4340073"/>
              <a:gd name="connsiteX128" fmla="*/ 713945 w 2684164"/>
              <a:gd name="connsiteY128" fmla="*/ 2816067 h 4340073"/>
              <a:gd name="connsiteX129" fmla="*/ 642032 w 2684164"/>
              <a:gd name="connsiteY129" fmla="*/ 2851785 h 4340073"/>
              <a:gd name="connsiteX130" fmla="*/ 592978 w 2684164"/>
              <a:gd name="connsiteY130" fmla="*/ 2914174 h 4340073"/>
              <a:gd name="connsiteX131" fmla="*/ 526779 w 2684164"/>
              <a:gd name="connsiteY131" fmla="*/ 2938462 h 4340073"/>
              <a:gd name="connsiteX132" fmla="*/ 497252 w 2684164"/>
              <a:gd name="connsiteY132" fmla="*/ 2980373 h 4340073"/>
              <a:gd name="connsiteX133" fmla="*/ 527732 w 2684164"/>
              <a:gd name="connsiteY133" fmla="*/ 3081814 h 4340073"/>
              <a:gd name="connsiteX134" fmla="*/ 533923 w 2684164"/>
              <a:gd name="connsiteY134" fmla="*/ 3220403 h 4340073"/>
              <a:gd name="connsiteX135" fmla="*/ 588692 w 2684164"/>
              <a:gd name="connsiteY135" fmla="*/ 3276601 h 4340073"/>
              <a:gd name="connsiteX136" fmla="*/ 614886 w 2684164"/>
              <a:gd name="connsiteY136" fmla="*/ 3342323 h 4340073"/>
              <a:gd name="connsiteX137" fmla="*/ 586311 w 2684164"/>
              <a:gd name="connsiteY137" fmla="*/ 3392329 h 4340073"/>
              <a:gd name="connsiteX138" fmla="*/ 586310 w 2684164"/>
              <a:gd name="connsiteY138" fmla="*/ 3450432 h 4340073"/>
              <a:gd name="connsiteX139" fmla="*/ 562498 w 2684164"/>
              <a:gd name="connsiteY139" fmla="*/ 3493294 h 4340073"/>
              <a:gd name="connsiteX140" fmla="*/ 546781 w 2684164"/>
              <a:gd name="connsiteY140" fmla="*/ 3561398 h 4340073"/>
              <a:gd name="connsiteX141" fmla="*/ 538686 w 2684164"/>
              <a:gd name="connsiteY141" fmla="*/ 3611404 h 4340073"/>
              <a:gd name="connsiteX142" fmla="*/ 519635 w 2684164"/>
              <a:gd name="connsiteY142" fmla="*/ 3654266 h 4340073"/>
              <a:gd name="connsiteX143" fmla="*/ 547258 w 2684164"/>
              <a:gd name="connsiteY143" fmla="*/ 3685223 h 4340073"/>
              <a:gd name="connsiteX144" fmla="*/ 600598 w 2684164"/>
              <a:gd name="connsiteY144" fmla="*/ 3699034 h 4340073"/>
              <a:gd name="connsiteX145" fmla="*/ 659653 w 2684164"/>
              <a:gd name="connsiteY145" fmla="*/ 3678556 h 4340073"/>
              <a:gd name="connsiteX146" fmla="*/ 661558 w 2684164"/>
              <a:gd name="connsiteY146" fmla="*/ 3725703 h 4340073"/>
              <a:gd name="connsiteX147" fmla="*/ 717279 w 2684164"/>
              <a:gd name="connsiteY147" fmla="*/ 3725704 h 4340073"/>
              <a:gd name="connsiteX148" fmla="*/ 781573 w 2684164"/>
              <a:gd name="connsiteY148" fmla="*/ 3743801 h 4340073"/>
              <a:gd name="connsiteX149" fmla="*/ 807767 w 2684164"/>
              <a:gd name="connsiteY149" fmla="*/ 3792379 h 4340073"/>
              <a:gd name="connsiteX150" fmla="*/ 844438 w 2684164"/>
              <a:gd name="connsiteY150" fmla="*/ 3798094 h 4340073"/>
              <a:gd name="connsiteX151" fmla="*/ 872061 w 2684164"/>
              <a:gd name="connsiteY151" fmla="*/ 3815716 h 4340073"/>
              <a:gd name="connsiteX152" fmla="*/ 890158 w 2684164"/>
              <a:gd name="connsiteY152" fmla="*/ 3836194 h 4340073"/>
              <a:gd name="connsiteX153" fmla="*/ 897778 w 2684164"/>
              <a:gd name="connsiteY153" fmla="*/ 3866674 h 4340073"/>
              <a:gd name="connsiteX154" fmla="*/ 913018 w 2684164"/>
              <a:gd name="connsiteY154" fmla="*/ 3889534 h 4340073"/>
              <a:gd name="connsiteX155" fmla="*/ 957309 w 2684164"/>
              <a:gd name="connsiteY155" fmla="*/ 3922872 h 4340073"/>
              <a:gd name="connsiteX156" fmla="*/ 989218 w 2684164"/>
              <a:gd name="connsiteY156" fmla="*/ 3973354 h 4340073"/>
              <a:gd name="connsiteX157" fmla="*/ 1004458 w 2684164"/>
              <a:gd name="connsiteY157" fmla="*/ 3996214 h 4340073"/>
              <a:gd name="connsiteX158" fmla="*/ 1027318 w 2684164"/>
              <a:gd name="connsiteY158" fmla="*/ 4034314 h 4340073"/>
              <a:gd name="connsiteX159" fmla="*/ 1060179 w 2684164"/>
              <a:gd name="connsiteY159" fmla="*/ 4120039 h 4340073"/>
              <a:gd name="connsiteX160" fmla="*/ 1136856 w 2684164"/>
              <a:gd name="connsiteY160" fmla="*/ 4154329 h 4340073"/>
              <a:gd name="connsiteX161" fmla="*/ 1166383 w 2684164"/>
              <a:gd name="connsiteY161" fmla="*/ 4216241 h 4340073"/>
              <a:gd name="connsiteX162" fmla="*/ 1203054 w 2684164"/>
              <a:gd name="connsiteY162" fmla="*/ 4211479 h 4340073"/>
              <a:gd name="connsiteX163" fmla="*/ 1246393 w 2684164"/>
              <a:gd name="connsiteY163" fmla="*/ 4259581 h 4340073"/>
              <a:gd name="connsiteX164" fmla="*/ 1309258 w 2684164"/>
              <a:gd name="connsiteY164" fmla="*/ 4340067 h 4340073"/>
              <a:gd name="connsiteX165" fmla="*/ 1337833 w 2684164"/>
              <a:gd name="connsiteY165" fmla="*/ 4288631 h 4340073"/>
              <a:gd name="connsiteX166" fmla="*/ 1334023 w 2684164"/>
              <a:gd name="connsiteY166" fmla="*/ 4254342 h 4340073"/>
              <a:gd name="connsiteX167" fmla="*/ 1405938 w 2684164"/>
              <a:gd name="connsiteY167" fmla="*/ 4201002 h 4340073"/>
              <a:gd name="connsiteX168" fmla="*/ 1407842 w 2684164"/>
              <a:gd name="connsiteY168" fmla="*/ 4185285 h 4340073"/>
              <a:gd name="connsiteX169" fmla="*/ 1426098 w 2684164"/>
              <a:gd name="connsiteY169" fmla="*/ 4198779 h 4340073"/>
              <a:gd name="connsiteX170" fmla="*/ 1480708 w 2684164"/>
              <a:gd name="connsiteY170" fmla="*/ 4174014 h 4340073"/>
              <a:gd name="connsiteX171" fmla="*/ 1545478 w 2684164"/>
              <a:gd name="connsiteY171" fmla="*/ 4156234 h 4340073"/>
              <a:gd name="connsiteX172" fmla="*/ 1582308 w 2684164"/>
              <a:gd name="connsiteY172" fmla="*/ 4113689 h 4340073"/>
              <a:gd name="connsiteX173" fmla="*/ 1617868 w 2684164"/>
              <a:gd name="connsiteY173" fmla="*/ 4078129 h 4340073"/>
              <a:gd name="connsiteX174" fmla="*/ 1695973 w 2684164"/>
              <a:gd name="connsiteY174" fmla="*/ 4055904 h 4340073"/>
              <a:gd name="connsiteX175" fmla="*/ 1781698 w 2684164"/>
              <a:gd name="connsiteY175" fmla="*/ 4020344 h 4340073"/>
              <a:gd name="connsiteX176" fmla="*/ 1903141 w 2684164"/>
              <a:gd name="connsiteY176" fmla="*/ 3968591 h 4340073"/>
              <a:gd name="connsiteX177" fmla="*/ 1979818 w 2684164"/>
              <a:gd name="connsiteY177" fmla="*/ 3925729 h 4340073"/>
              <a:gd name="connsiteX178" fmla="*/ 2071258 w 2684164"/>
              <a:gd name="connsiteY178" fmla="*/ 3864451 h 4340073"/>
              <a:gd name="connsiteX179" fmla="*/ 2145554 w 2684164"/>
              <a:gd name="connsiteY179" fmla="*/ 3776822 h 4340073"/>
              <a:gd name="connsiteX180" fmla="*/ 2172223 w 2684164"/>
              <a:gd name="connsiteY180" fmla="*/ 3703479 h 4340073"/>
              <a:gd name="connsiteX181" fmla="*/ 2183653 w 2684164"/>
              <a:gd name="connsiteY181" fmla="*/ 3649504 h 4340073"/>
              <a:gd name="connsiteX182" fmla="*/ 2109993 w 2684164"/>
              <a:gd name="connsiteY182" fmla="*/ 3613309 h 4340073"/>
              <a:gd name="connsiteX183" fmla="*/ 2132853 w 2684164"/>
              <a:gd name="connsiteY183" fmla="*/ 3659029 h 4340073"/>
              <a:gd name="connsiteX184" fmla="*/ 2115073 w 2684164"/>
              <a:gd name="connsiteY184" fmla="*/ 3690779 h 4340073"/>
              <a:gd name="connsiteX185" fmla="*/ 2096023 w 2684164"/>
              <a:gd name="connsiteY185" fmla="*/ 3649504 h 4340073"/>
              <a:gd name="connsiteX186" fmla="*/ 2038873 w 2684164"/>
              <a:gd name="connsiteY186" fmla="*/ 3659029 h 4340073"/>
              <a:gd name="connsiteX187" fmla="*/ 2045858 w 2684164"/>
              <a:gd name="connsiteY187" fmla="*/ 3693954 h 4340073"/>
              <a:gd name="connsiteX188" fmla="*/ 2048398 w 2684164"/>
              <a:gd name="connsiteY188" fmla="*/ 3725704 h 4340073"/>
              <a:gd name="connsiteX189" fmla="*/ 2086498 w 2684164"/>
              <a:gd name="connsiteY189" fmla="*/ 3762534 h 4340073"/>
              <a:gd name="connsiteX190" fmla="*/ 2078878 w 2684164"/>
              <a:gd name="connsiteY190" fmla="*/ 3820954 h 4340073"/>
              <a:gd name="connsiteX191" fmla="*/ 2028078 w 2684164"/>
              <a:gd name="connsiteY191" fmla="*/ 3803809 h 4340073"/>
              <a:gd name="connsiteX192" fmla="*/ 2042048 w 2684164"/>
              <a:gd name="connsiteY192" fmla="*/ 3792379 h 4340073"/>
              <a:gd name="connsiteX193" fmla="*/ 2022998 w 2684164"/>
              <a:gd name="connsiteY193" fmla="*/ 3760629 h 4340073"/>
              <a:gd name="connsiteX194" fmla="*/ 2022998 w 2684164"/>
              <a:gd name="connsiteY194" fmla="*/ 3716179 h 4340073"/>
              <a:gd name="connsiteX195" fmla="*/ 1987438 w 2684164"/>
              <a:gd name="connsiteY195" fmla="*/ 3676174 h 4340073"/>
              <a:gd name="connsiteX196" fmla="*/ 2018553 w 2684164"/>
              <a:gd name="connsiteY196" fmla="*/ 3656489 h 4340073"/>
              <a:gd name="connsiteX197" fmla="*/ 1975373 w 2684164"/>
              <a:gd name="connsiteY197" fmla="*/ 3626644 h 4340073"/>
              <a:gd name="connsiteX198" fmla="*/ 2017918 w 2684164"/>
              <a:gd name="connsiteY198" fmla="*/ 3603149 h 4340073"/>
              <a:gd name="connsiteX199" fmla="*/ 2009663 w 2684164"/>
              <a:gd name="connsiteY199" fmla="*/ 3546634 h 4340073"/>
              <a:gd name="connsiteX200" fmla="*/ 2034111 w 2684164"/>
              <a:gd name="connsiteY200" fmla="*/ 3565367 h 4340073"/>
              <a:gd name="connsiteX201" fmla="*/ 2031729 w 2684164"/>
              <a:gd name="connsiteY201" fmla="*/ 3535204 h 4340073"/>
              <a:gd name="connsiteX202" fmla="*/ 2060305 w 2684164"/>
              <a:gd name="connsiteY202" fmla="*/ 3547110 h 4340073"/>
              <a:gd name="connsiteX203" fmla="*/ 2064273 w 2684164"/>
              <a:gd name="connsiteY203" fmla="*/ 3478054 h 4340073"/>
              <a:gd name="connsiteX204" fmla="*/ 2089673 w 2684164"/>
              <a:gd name="connsiteY204" fmla="*/ 3500279 h 4340073"/>
              <a:gd name="connsiteX205" fmla="*/ 2115073 w 2684164"/>
              <a:gd name="connsiteY205" fmla="*/ 3493929 h 4340073"/>
              <a:gd name="connsiteX206" fmla="*/ 2125868 w 2684164"/>
              <a:gd name="connsiteY206" fmla="*/ 3453289 h 4340073"/>
              <a:gd name="connsiteX207" fmla="*/ 2162698 w 2684164"/>
              <a:gd name="connsiteY207" fmla="*/ 3439954 h 4340073"/>
              <a:gd name="connsiteX208" fmla="*/ 2231278 w 2684164"/>
              <a:gd name="connsiteY208" fmla="*/ 3348514 h 4340073"/>
              <a:gd name="connsiteX209" fmla="*/ 2238898 w 2684164"/>
              <a:gd name="connsiteY209" fmla="*/ 3318034 h 4340073"/>
              <a:gd name="connsiteX210" fmla="*/ 2261758 w 2684164"/>
              <a:gd name="connsiteY210" fmla="*/ 3257074 h 4340073"/>
              <a:gd name="connsiteX211" fmla="*/ 2269378 w 2684164"/>
              <a:gd name="connsiteY211" fmla="*/ 3211354 h 4340073"/>
              <a:gd name="connsiteX212" fmla="*/ 2292238 w 2684164"/>
              <a:gd name="connsiteY212" fmla="*/ 3165634 h 4340073"/>
              <a:gd name="connsiteX213" fmla="*/ 2307478 w 2684164"/>
              <a:gd name="connsiteY213" fmla="*/ 3127534 h 4340073"/>
              <a:gd name="connsiteX214" fmla="*/ 2345578 w 2684164"/>
              <a:gd name="connsiteY214" fmla="*/ 3112294 h 4340073"/>
              <a:gd name="connsiteX215" fmla="*/ 2368438 w 2684164"/>
              <a:gd name="connsiteY215" fmla="*/ 3097054 h 4340073"/>
              <a:gd name="connsiteX216" fmla="*/ 2487977 w 2684164"/>
              <a:gd name="connsiteY216" fmla="*/ 3067050 h 4340073"/>
              <a:gd name="connsiteX217" fmla="*/ 2586085 w 2684164"/>
              <a:gd name="connsiteY217" fmla="*/ 3063717 h 4340073"/>
              <a:gd name="connsiteX218" fmla="*/ 2678476 w 2684164"/>
              <a:gd name="connsiteY218" fmla="*/ 3054668 h 4340073"/>
              <a:gd name="connsiteX0" fmla="*/ 2678476 w 2684164"/>
              <a:gd name="connsiteY0" fmla="*/ 3054668 h 4340073"/>
              <a:gd name="connsiteX1" fmla="*/ 2673238 w 2684164"/>
              <a:gd name="connsiteY1" fmla="*/ 3028474 h 4340073"/>
              <a:gd name="connsiteX2" fmla="*/ 2665618 w 2684164"/>
              <a:gd name="connsiteY2" fmla="*/ 2975134 h 4340073"/>
              <a:gd name="connsiteX3" fmla="*/ 2623708 w 2684164"/>
              <a:gd name="connsiteY3" fmla="*/ 2967038 h 4340073"/>
              <a:gd name="connsiteX4" fmla="*/ 2560367 w 2684164"/>
              <a:gd name="connsiteY4" fmla="*/ 2966561 h 4340073"/>
              <a:gd name="connsiteX5" fmla="*/ 2519410 w 2684164"/>
              <a:gd name="connsiteY5" fmla="*/ 2908936 h 4340073"/>
              <a:gd name="connsiteX6" fmla="*/ 2457021 w 2684164"/>
              <a:gd name="connsiteY6" fmla="*/ 2905601 h 4340073"/>
              <a:gd name="connsiteX7" fmla="*/ 2410349 w 2684164"/>
              <a:gd name="connsiteY7" fmla="*/ 2889885 h 4340073"/>
              <a:gd name="connsiteX8" fmla="*/ 2376058 w 2684164"/>
              <a:gd name="connsiteY8" fmla="*/ 2876074 h 4340073"/>
              <a:gd name="connsiteX9" fmla="*/ 2347960 w 2684164"/>
              <a:gd name="connsiteY9" fmla="*/ 2856071 h 4340073"/>
              <a:gd name="connsiteX10" fmla="*/ 2293190 w 2684164"/>
              <a:gd name="connsiteY10" fmla="*/ 2824163 h 4340073"/>
              <a:gd name="connsiteX11" fmla="*/ 2218895 w 2684164"/>
              <a:gd name="connsiteY11" fmla="*/ 2864167 h 4340073"/>
              <a:gd name="connsiteX12" fmla="*/ 2178414 w 2684164"/>
              <a:gd name="connsiteY12" fmla="*/ 2825116 h 4340073"/>
              <a:gd name="connsiteX13" fmla="*/ 2143172 w 2684164"/>
              <a:gd name="connsiteY13" fmla="*/ 2746058 h 4340073"/>
              <a:gd name="connsiteX14" fmla="*/ 2123646 w 2684164"/>
              <a:gd name="connsiteY14" fmla="*/ 2684621 h 4340073"/>
              <a:gd name="connsiteX15" fmla="*/ 2105549 w 2684164"/>
              <a:gd name="connsiteY15" fmla="*/ 2649379 h 4340073"/>
              <a:gd name="connsiteX16" fmla="*/ 2104119 w 2684164"/>
              <a:gd name="connsiteY16" fmla="*/ 2600801 h 4340073"/>
              <a:gd name="connsiteX17" fmla="*/ 2026490 w 2684164"/>
              <a:gd name="connsiteY17" fmla="*/ 2686051 h 4340073"/>
              <a:gd name="connsiteX18" fmla="*/ 1959340 w 2684164"/>
              <a:gd name="connsiteY18" fmla="*/ 2754154 h 4340073"/>
              <a:gd name="connsiteX19" fmla="*/ 1912191 w 2684164"/>
              <a:gd name="connsiteY19" fmla="*/ 2713196 h 4340073"/>
              <a:gd name="connsiteX20" fmla="*/ 1775507 w 2684164"/>
              <a:gd name="connsiteY20" fmla="*/ 2699862 h 4340073"/>
              <a:gd name="connsiteX21" fmla="*/ 1677399 w 2684164"/>
              <a:gd name="connsiteY21" fmla="*/ 2689860 h 4340073"/>
              <a:gd name="connsiteX22" fmla="*/ 1606915 w 2684164"/>
              <a:gd name="connsiteY22" fmla="*/ 2582229 h 4340073"/>
              <a:gd name="connsiteX23" fmla="*/ 1542145 w 2684164"/>
              <a:gd name="connsiteY23" fmla="*/ 2584133 h 4340073"/>
              <a:gd name="connsiteX24" fmla="*/ 1517379 w 2684164"/>
              <a:gd name="connsiteY24" fmla="*/ 2563654 h 4340073"/>
              <a:gd name="connsiteX25" fmla="*/ 1469278 w 2684164"/>
              <a:gd name="connsiteY25" fmla="*/ 2381726 h 4340073"/>
              <a:gd name="connsiteX26" fmla="*/ 1438798 w 2684164"/>
              <a:gd name="connsiteY26" fmla="*/ 2289334 h 4340073"/>
              <a:gd name="connsiteX27" fmla="*/ 1400698 w 2684164"/>
              <a:gd name="connsiteY27" fmla="*/ 2220754 h 4340073"/>
              <a:gd name="connsiteX28" fmla="*/ 1385458 w 2684164"/>
              <a:gd name="connsiteY28" fmla="*/ 2197894 h 4340073"/>
              <a:gd name="connsiteX29" fmla="*/ 1374981 w 2684164"/>
              <a:gd name="connsiteY29" fmla="*/ 2152651 h 4340073"/>
              <a:gd name="connsiteX30" fmla="*/ 1369742 w 2684164"/>
              <a:gd name="connsiteY30" fmla="*/ 2052162 h 4340073"/>
              <a:gd name="connsiteX31" fmla="*/ 1384030 w 2684164"/>
              <a:gd name="connsiteY31" fmla="*/ 1982630 h 4340073"/>
              <a:gd name="connsiteX32" fmla="*/ 1315926 w 2684164"/>
              <a:gd name="connsiteY32" fmla="*/ 1917859 h 4340073"/>
              <a:gd name="connsiteX33" fmla="*/ 1282588 w 2684164"/>
              <a:gd name="connsiteY33" fmla="*/ 1912621 h 4340073"/>
              <a:gd name="connsiteX34" fmla="*/ 1184957 w 2684164"/>
              <a:gd name="connsiteY34" fmla="*/ 1853089 h 4340073"/>
              <a:gd name="connsiteX35" fmla="*/ 1126856 w 2684164"/>
              <a:gd name="connsiteY35" fmla="*/ 1863567 h 4340073"/>
              <a:gd name="connsiteX36" fmla="*/ 1074467 w 2684164"/>
              <a:gd name="connsiteY36" fmla="*/ 1897379 h 4340073"/>
              <a:gd name="connsiteX37" fmla="*/ 1025413 w 2684164"/>
              <a:gd name="connsiteY37" fmla="*/ 1923098 h 4340073"/>
              <a:gd name="connsiteX38" fmla="*/ 958738 w 2684164"/>
              <a:gd name="connsiteY38" fmla="*/ 1984058 h 4340073"/>
              <a:gd name="connsiteX39" fmla="*/ 909684 w 2684164"/>
              <a:gd name="connsiteY39" fmla="*/ 1941672 h 4340073"/>
              <a:gd name="connsiteX40" fmla="*/ 854917 w 2684164"/>
              <a:gd name="connsiteY40" fmla="*/ 1915002 h 4340073"/>
              <a:gd name="connsiteX41" fmla="*/ 823960 w 2684164"/>
              <a:gd name="connsiteY41" fmla="*/ 1889284 h 4340073"/>
              <a:gd name="connsiteX42" fmla="*/ 800624 w 2684164"/>
              <a:gd name="connsiteY42" fmla="*/ 1846898 h 4340073"/>
              <a:gd name="connsiteX43" fmla="*/ 814912 w 2684164"/>
              <a:gd name="connsiteY43" fmla="*/ 1789748 h 4340073"/>
              <a:gd name="connsiteX44" fmla="*/ 804433 w 2684164"/>
              <a:gd name="connsiteY44" fmla="*/ 1720215 h 4340073"/>
              <a:gd name="connsiteX45" fmla="*/ 783955 w 2684164"/>
              <a:gd name="connsiteY45" fmla="*/ 1625441 h 4340073"/>
              <a:gd name="connsiteX46" fmla="*/ 760141 w 2684164"/>
              <a:gd name="connsiteY46" fmla="*/ 1635919 h 4340073"/>
              <a:gd name="connsiteX47" fmla="*/ 701563 w 2684164"/>
              <a:gd name="connsiteY47" fmla="*/ 1571626 h 4340073"/>
              <a:gd name="connsiteX48" fmla="*/ 730138 w 2684164"/>
              <a:gd name="connsiteY48" fmla="*/ 1519714 h 4340073"/>
              <a:gd name="connsiteX49" fmla="*/ 777763 w 2684164"/>
              <a:gd name="connsiteY49" fmla="*/ 1455420 h 4340073"/>
              <a:gd name="connsiteX50" fmla="*/ 775858 w 2684164"/>
              <a:gd name="connsiteY50" fmla="*/ 1429227 h 4340073"/>
              <a:gd name="connsiteX51" fmla="*/ 818721 w 2684164"/>
              <a:gd name="connsiteY51" fmla="*/ 1375409 h 4340073"/>
              <a:gd name="connsiteX52" fmla="*/ 826818 w 2684164"/>
              <a:gd name="connsiteY52" fmla="*/ 1282542 h 4340073"/>
              <a:gd name="connsiteX53" fmla="*/ 812529 w 2684164"/>
              <a:gd name="connsiteY53" fmla="*/ 1198721 h 4340073"/>
              <a:gd name="connsiteX54" fmla="*/ 780144 w 2684164"/>
              <a:gd name="connsiteY54" fmla="*/ 1151573 h 4340073"/>
              <a:gd name="connsiteX55" fmla="*/ 761571 w 2684164"/>
              <a:gd name="connsiteY55" fmla="*/ 1070134 h 4340073"/>
              <a:gd name="connsiteX56" fmla="*/ 805387 w 2684164"/>
              <a:gd name="connsiteY56" fmla="*/ 1034892 h 4340073"/>
              <a:gd name="connsiteX57" fmla="*/ 808720 w 2684164"/>
              <a:gd name="connsiteY57" fmla="*/ 976789 h 4340073"/>
              <a:gd name="connsiteX58" fmla="*/ 821102 w 2684164"/>
              <a:gd name="connsiteY58" fmla="*/ 901065 h 4340073"/>
              <a:gd name="connsiteX59" fmla="*/ 830151 w 2684164"/>
              <a:gd name="connsiteY59" fmla="*/ 833914 h 4340073"/>
              <a:gd name="connsiteX60" fmla="*/ 844915 w 2684164"/>
              <a:gd name="connsiteY60" fmla="*/ 795814 h 4340073"/>
              <a:gd name="connsiteX61" fmla="*/ 860154 w 2684164"/>
              <a:gd name="connsiteY61" fmla="*/ 762475 h 4340073"/>
              <a:gd name="connsiteX62" fmla="*/ 833961 w 2684164"/>
              <a:gd name="connsiteY62" fmla="*/ 696754 h 4340073"/>
              <a:gd name="connsiteX63" fmla="*/ 818245 w 2684164"/>
              <a:gd name="connsiteY63" fmla="*/ 573405 h 4340073"/>
              <a:gd name="connsiteX64" fmla="*/ 787764 w 2684164"/>
              <a:gd name="connsiteY64" fmla="*/ 536259 h 4340073"/>
              <a:gd name="connsiteX65" fmla="*/ 770143 w 2684164"/>
              <a:gd name="connsiteY65" fmla="*/ 505777 h 4340073"/>
              <a:gd name="connsiteX66" fmla="*/ 747283 w 2684164"/>
              <a:gd name="connsiteY66" fmla="*/ 430054 h 4340073"/>
              <a:gd name="connsiteX67" fmla="*/ 720137 w 2684164"/>
              <a:gd name="connsiteY67" fmla="*/ 349091 h 4340073"/>
              <a:gd name="connsiteX68" fmla="*/ 732519 w 2684164"/>
              <a:gd name="connsiteY68" fmla="*/ 321469 h 4340073"/>
              <a:gd name="connsiteX69" fmla="*/ 729187 w 2684164"/>
              <a:gd name="connsiteY69" fmla="*/ 256223 h 4340073"/>
              <a:gd name="connsiteX70" fmla="*/ 710137 w 2684164"/>
              <a:gd name="connsiteY70" fmla="*/ 241935 h 4340073"/>
              <a:gd name="connsiteX71" fmla="*/ 702040 w 2684164"/>
              <a:gd name="connsiteY71" fmla="*/ 171451 h 4340073"/>
              <a:gd name="connsiteX72" fmla="*/ 668226 w 2684164"/>
              <a:gd name="connsiteY72" fmla="*/ 120015 h 4340073"/>
              <a:gd name="connsiteX73" fmla="*/ 679180 w 2684164"/>
              <a:gd name="connsiteY73" fmla="*/ 70485 h 4340073"/>
              <a:gd name="connsiteX74" fmla="*/ 650127 w 2684164"/>
              <a:gd name="connsiteY74" fmla="*/ 0 h 4340073"/>
              <a:gd name="connsiteX75" fmla="*/ 605837 w 2684164"/>
              <a:gd name="connsiteY75" fmla="*/ 10001 h 4340073"/>
              <a:gd name="connsiteX76" fmla="*/ 535352 w 2684164"/>
              <a:gd name="connsiteY76" fmla="*/ 85249 h 4340073"/>
              <a:gd name="connsiteX77" fmla="*/ 552497 w 2684164"/>
              <a:gd name="connsiteY77" fmla="*/ 158591 h 4340073"/>
              <a:gd name="connsiteX78" fmla="*/ 545831 w 2684164"/>
              <a:gd name="connsiteY78" fmla="*/ 234792 h 4340073"/>
              <a:gd name="connsiteX79" fmla="*/ 498205 w 2684164"/>
              <a:gd name="connsiteY79" fmla="*/ 313373 h 4340073"/>
              <a:gd name="connsiteX80" fmla="*/ 453913 w 2684164"/>
              <a:gd name="connsiteY80" fmla="*/ 408147 h 4340073"/>
              <a:gd name="connsiteX81" fmla="*/ 361044 w 2684164"/>
              <a:gd name="connsiteY81" fmla="*/ 381476 h 4340073"/>
              <a:gd name="connsiteX82" fmla="*/ 293418 w 2684164"/>
              <a:gd name="connsiteY82" fmla="*/ 441960 h 4340073"/>
              <a:gd name="connsiteX83" fmla="*/ 263413 w 2684164"/>
              <a:gd name="connsiteY83" fmla="*/ 513874 h 4340073"/>
              <a:gd name="connsiteX84" fmla="*/ 314848 w 2684164"/>
              <a:gd name="connsiteY84" fmla="*/ 574834 h 4340073"/>
              <a:gd name="connsiteX85" fmla="*/ 228646 w 2684164"/>
              <a:gd name="connsiteY85" fmla="*/ 711995 h 4340073"/>
              <a:gd name="connsiteX86" fmla="*/ 255318 w 2684164"/>
              <a:gd name="connsiteY86" fmla="*/ 758667 h 4340073"/>
              <a:gd name="connsiteX87" fmla="*/ 241029 w 2684164"/>
              <a:gd name="connsiteY87" fmla="*/ 834390 h 4340073"/>
              <a:gd name="connsiteX88" fmla="*/ 295798 w 2684164"/>
              <a:gd name="connsiteY88" fmla="*/ 849630 h 4340073"/>
              <a:gd name="connsiteX89" fmla="*/ 343899 w 2684164"/>
              <a:gd name="connsiteY89" fmla="*/ 872966 h 4340073"/>
              <a:gd name="connsiteX90" fmla="*/ 317230 w 2684164"/>
              <a:gd name="connsiteY90" fmla="*/ 957263 h 4340073"/>
              <a:gd name="connsiteX91" fmla="*/ 314849 w 2684164"/>
              <a:gd name="connsiteY91" fmla="*/ 1051560 h 4340073"/>
              <a:gd name="connsiteX92" fmla="*/ 231506 w 2684164"/>
              <a:gd name="connsiteY92" fmla="*/ 1096803 h 4340073"/>
              <a:gd name="connsiteX93" fmla="*/ 152447 w 2684164"/>
              <a:gd name="connsiteY93" fmla="*/ 1095376 h 4340073"/>
              <a:gd name="connsiteX94" fmla="*/ 159114 w 2684164"/>
              <a:gd name="connsiteY94" fmla="*/ 1245395 h 4340073"/>
              <a:gd name="connsiteX95" fmla="*/ 221503 w 2684164"/>
              <a:gd name="connsiteY95" fmla="*/ 1283494 h 4340073"/>
              <a:gd name="connsiteX96" fmla="*/ 210073 w 2684164"/>
              <a:gd name="connsiteY96" fmla="*/ 1344454 h 4340073"/>
              <a:gd name="connsiteX97" fmla="*/ 292464 w 2684164"/>
              <a:gd name="connsiteY97" fmla="*/ 1416368 h 4340073"/>
              <a:gd name="connsiteX98" fmla="*/ 272938 w 2684164"/>
              <a:gd name="connsiteY98" fmla="*/ 1466374 h 4340073"/>
              <a:gd name="connsiteX99" fmla="*/ 237219 w 2684164"/>
              <a:gd name="connsiteY99" fmla="*/ 1567339 h 4340073"/>
              <a:gd name="connsiteX100" fmla="*/ 212455 w 2684164"/>
              <a:gd name="connsiteY100" fmla="*/ 1594485 h 4340073"/>
              <a:gd name="connsiteX101" fmla="*/ 152923 w 2684164"/>
              <a:gd name="connsiteY101" fmla="*/ 1602105 h 4340073"/>
              <a:gd name="connsiteX102" fmla="*/ 96249 w 2684164"/>
              <a:gd name="connsiteY102" fmla="*/ 1652111 h 4340073"/>
              <a:gd name="connsiteX103" fmla="*/ 35289 w 2684164"/>
              <a:gd name="connsiteY103" fmla="*/ 1684497 h 4340073"/>
              <a:gd name="connsiteX104" fmla="*/ 11001 w 2684164"/>
              <a:gd name="connsiteY104" fmla="*/ 1750219 h 4340073"/>
              <a:gd name="connsiteX105" fmla="*/ 523 w 2684164"/>
              <a:gd name="connsiteY105" fmla="*/ 1875473 h 4340073"/>
              <a:gd name="connsiteX106" fmla="*/ 29098 w 2684164"/>
              <a:gd name="connsiteY106" fmla="*/ 1938814 h 4340073"/>
              <a:gd name="connsiteX107" fmla="*/ 79104 w 2684164"/>
              <a:gd name="connsiteY107" fmla="*/ 1993107 h 4340073"/>
              <a:gd name="connsiteX108" fmla="*/ 166258 w 2684164"/>
              <a:gd name="connsiteY108" fmla="*/ 2037874 h 4340073"/>
              <a:gd name="connsiteX109" fmla="*/ 241505 w 2684164"/>
              <a:gd name="connsiteY109" fmla="*/ 2100263 h 4340073"/>
              <a:gd name="connsiteX110" fmla="*/ 265318 w 2684164"/>
              <a:gd name="connsiteY110" fmla="*/ 2182654 h 4340073"/>
              <a:gd name="connsiteX111" fmla="*/ 318182 w 2684164"/>
              <a:gd name="connsiteY111" fmla="*/ 2265045 h 4340073"/>
              <a:gd name="connsiteX112" fmla="*/ 443436 w 2684164"/>
              <a:gd name="connsiteY112" fmla="*/ 2258854 h 4340073"/>
              <a:gd name="connsiteX113" fmla="*/ 472010 w 2684164"/>
              <a:gd name="connsiteY113" fmla="*/ 2296954 h 4340073"/>
              <a:gd name="connsiteX114" fmla="*/ 510111 w 2684164"/>
              <a:gd name="connsiteY114" fmla="*/ 2330292 h 4340073"/>
              <a:gd name="connsiteX115" fmla="*/ 541067 w 2684164"/>
              <a:gd name="connsiteY115" fmla="*/ 2318385 h 4340073"/>
              <a:gd name="connsiteX116" fmla="*/ 564403 w 2684164"/>
              <a:gd name="connsiteY116" fmla="*/ 2392680 h 4340073"/>
              <a:gd name="connsiteX117" fmla="*/ 543448 w 2684164"/>
              <a:gd name="connsiteY117" fmla="*/ 2461737 h 4340073"/>
              <a:gd name="connsiteX118" fmla="*/ 497728 w 2684164"/>
              <a:gd name="connsiteY118" fmla="*/ 2511267 h 4340073"/>
              <a:gd name="connsiteX119" fmla="*/ 499633 w 2684164"/>
              <a:gd name="connsiteY119" fmla="*/ 2549843 h 4340073"/>
              <a:gd name="connsiteX120" fmla="*/ 491061 w 2684164"/>
              <a:gd name="connsiteY120" fmla="*/ 2611279 h 4340073"/>
              <a:gd name="connsiteX121" fmla="*/ 524398 w 2684164"/>
              <a:gd name="connsiteY121" fmla="*/ 2648902 h 4340073"/>
              <a:gd name="connsiteX122" fmla="*/ 532018 w 2684164"/>
              <a:gd name="connsiteY122" fmla="*/ 2681764 h 4340073"/>
              <a:gd name="connsiteX123" fmla="*/ 564879 w 2684164"/>
              <a:gd name="connsiteY123" fmla="*/ 2642236 h 4340073"/>
              <a:gd name="connsiteX124" fmla="*/ 598217 w 2684164"/>
              <a:gd name="connsiteY124" fmla="*/ 2584610 h 4340073"/>
              <a:gd name="connsiteX125" fmla="*/ 655366 w 2684164"/>
              <a:gd name="connsiteY125" fmla="*/ 2589848 h 4340073"/>
              <a:gd name="connsiteX126" fmla="*/ 717279 w 2684164"/>
              <a:gd name="connsiteY126" fmla="*/ 2680812 h 4340073"/>
              <a:gd name="connsiteX127" fmla="*/ 755855 w 2684164"/>
              <a:gd name="connsiteY127" fmla="*/ 2739390 h 4340073"/>
              <a:gd name="connsiteX128" fmla="*/ 713945 w 2684164"/>
              <a:gd name="connsiteY128" fmla="*/ 2816067 h 4340073"/>
              <a:gd name="connsiteX129" fmla="*/ 642032 w 2684164"/>
              <a:gd name="connsiteY129" fmla="*/ 2851785 h 4340073"/>
              <a:gd name="connsiteX130" fmla="*/ 592978 w 2684164"/>
              <a:gd name="connsiteY130" fmla="*/ 2914174 h 4340073"/>
              <a:gd name="connsiteX131" fmla="*/ 526779 w 2684164"/>
              <a:gd name="connsiteY131" fmla="*/ 2938462 h 4340073"/>
              <a:gd name="connsiteX132" fmla="*/ 497252 w 2684164"/>
              <a:gd name="connsiteY132" fmla="*/ 2980373 h 4340073"/>
              <a:gd name="connsiteX133" fmla="*/ 527732 w 2684164"/>
              <a:gd name="connsiteY133" fmla="*/ 3081814 h 4340073"/>
              <a:gd name="connsiteX134" fmla="*/ 533923 w 2684164"/>
              <a:gd name="connsiteY134" fmla="*/ 3220403 h 4340073"/>
              <a:gd name="connsiteX135" fmla="*/ 588692 w 2684164"/>
              <a:gd name="connsiteY135" fmla="*/ 3276601 h 4340073"/>
              <a:gd name="connsiteX136" fmla="*/ 614886 w 2684164"/>
              <a:gd name="connsiteY136" fmla="*/ 3342323 h 4340073"/>
              <a:gd name="connsiteX137" fmla="*/ 586311 w 2684164"/>
              <a:gd name="connsiteY137" fmla="*/ 3392329 h 4340073"/>
              <a:gd name="connsiteX138" fmla="*/ 586310 w 2684164"/>
              <a:gd name="connsiteY138" fmla="*/ 3450432 h 4340073"/>
              <a:gd name="connsiteX139" fmla="*/ 562498 w 2684164"/>
              <a:gd name="connsiteY139" fmla="*/ 3493294 h 4340073"/>
              <a:gd name="connsiteX140" fmla="*/ 546781 w 2684164"/>
              <a:gd name="connsiteY140" fmla="*/ 3561398 h 4340073"/>
              <a:gd name="connsiteX141" fmla="*/ 538686 w 2684164"/>
              <a:gd name="connsiteY141" fmla="*/ 3611404 h 4340073"/>
              <a:gd name="connsiteX142" fmla="*/ 519635 w 2684164"/>
              <a:gd name="connsiteY142" fmla="*/ 3654266 h 4340073"/>
              <a:gd name="connsiteX143" fmla="*/ 547258 w 2684164"/>
              <a:gd name="connsiteY143" fmla="*/ 3685223 h 4340073"/>
              <a:gd name="connsiteX144" fmla="*/ 600598 w 2684164"/>
              <a:gd name="connsiteY144" fmla="*/ 3699034 h 4340073"/>
              <a:gd name="connsiteX145" fmla="*/ 659653 w 2684164"/>
              <a:gd name="connsiteY145" fmla="*/ 3678556 h 4340073"/>
              <a:gd name="connsiteX146" fmla="*/ 661558 w 2684164"/>
              <a:gd name="connsiteY146" fmla="*/ 3725703 h 4340073"/>
              <a:gd name="connsiteX147" fmla="*/ 717279 w 2684164"/>
              <a:gd name="connsiteY147" fmla="*/ 3725704 h 4340073"/>
              <a:gd name="connsiteX148" fmla="*/ 781573 w 2684164"/>
              <a:gd name="connsiteY148" fmla="*/ 3743801 h 4340073"/>
              <a:gd name="connsiteX149" fmla="*/ 807767 w 2684164"/>
              <a:gd name="connsiteY149" fmla="*/ 3792379 h 4340073"/>
              <a:gd name="connsiteX150" fmla="*/ 844438 w 2684164"/>
              <a:gd name="connsiteY150" fmla="*/ 3798094 h 4340073"/>
              <a:gd name="connsiteX151" fmla="*/ 872061 w 2684164"/>
              <a:gd name="connsiteY151" fmla="*/ 3815716 h 4340073"/>
              <a:gd name="connsiteX152" fmla="*/ 890158 w 2684164"/>
              <a:gd name="connsiteY152" fmla="*/ 3836194 h 4340073"/>
              <a:gd name="connsiteX153" fmla="*/ 897778 w 2684164"/>
              <a:gd name="connsiteY153" fmla="*/ 3866674 h 4340073"/>
              <a:gd name="connsiteX154" fmla="*/ 913018 w 2684164"/>
              <a:gd name="connsiteY154" fmla="*/ 3889534 h 4340073"/>
              <a:gd name="connsiteX155" fmla="*/ 957309 w 2684164"/>
              <a:gd name="connsiteY155" fmla="*/ 3922872 h 4340073"/>
              <a:gd name="connsiteX156" fmla="*/ 989218 w 2684164"/>
              <a:gd name="connsiteY156" fmla="*/ 3973354 h 4340073"/>
              <a:gd name="connsiteX157" fmla="*/ 1004458 w 2684164"/>
              <a:gd name="connsiteY157" fmla="*/ 3996214 h 4340073"/>
              <a:gd name="connsiteX158" fmla="*/ 1027318 w 2684164"/>
              <a:gd name="connsiteY158" fmla="*/ 4034314 h 4340073"/>
              <a:gd name="connsiteX159" fmla="*/ 1060179 w 2684164"/>
              <a:gd name="connsiteY159" fmla="*/ 4120039 h 4340073"/>
              <a:gd name="connsiteX160" fmla="*/ 1136856 w 2684164"/>
              <a:gd name="connsiteY160" fmla="*/ 4154329 h 4340073"/>
              <a:gd name="connsiteX161" fmla="*/ 1166383 w 2684164"/>
              <a:gd name="connsiteY161" fmla="*/ 4216241 h 4340073"/>
              <a:gd name="connsiteX162" fmla="*/ 1203054 w 2684164"/>
              <a:gd name="connsiteY162" fmla="*/ 4211479 h 4340073"/>
              <a:gd name="connsiteX163" fmla="*/ 1246393 w 2684164"/>
              <a:gd name="connsiteY163" fmla="*/ 4259581 h 4340073"/>
              <a:gd name="connsiteX164" fmla="*/ 1309258 w 2684164"/>
              <a:gd name="connsiteY164" fmla="*/ 4340067 h 4340073"/>
              <a:gd name="connsiteX165" fmla="*/ 1337833 w 2684164"/>
              <a:gd name="connsiteY165" fmla="*/ 4288631 h 4340073"/>
              <a:gd name="connsiteX166" fmla="*/ 1334023 w 2684164"/>
              <a:gd name="connsiteY166" fmla="*/ 4254342 h 4340073"/>
              <a:gd name="connsiteX167" fmla="*/ 1405938 w 2684164"/>
              <a:gd name="connsiteY167" fmla="*/ 4201002 h 4340073"/>
              <a:gd name="connsiteX168" fmla="*/ 1407842 w 2684164"/>
              <a:gd name="connsiteY168" fmla="*/ 4185285 h 4340073"/>
              <a:gd name="connsiteX169" fmla="*/ 1426098 w 2684164"/>
              <a:gd name="connsiteY169" fmla="*/ 4198779 h 4340073"/>
              <a:gd name="connsiteX170" fmla="*/ 1480708 w 2684164"/>
              <a:gd name="connsiteY170" fmla="*/ 4174014 h 4340073"/>
              <a:gd name="connsiteX171" fmla="*/ 1545478 w 2684164"/>
              <a:gd name="connsiteY171" fmla="*/ 4156234 h 4340073"/>
              <a:gd name="connsiteX172" fmla="*/ 1582308 w 2684164"/>
              <a:gd name="connsiteY172" fmla="*/ 4113689 h 4340073"/>
              <a:gd name="connsiteX173" fmla="*/ 1617868 w 2684164"/>
              <a:gd name="connsiteY173" fmla="*/ 4078129 h 4340073"/>
              <a:gd name="connsiteX174" fmla="*/ 1695973 w 2684164"/>
              <a:gd name="connsiteY174" fmla="*/ 4055904 h 4340073"/>
              <a:gd name="connsiteX175" fmla="*/ 1781698 w 2684164"/>
              <a:gd name="connsiteY175" fmla="*/ 4020344 h 4340073"/>
              <a:gd name="connsiteX176" fmla="*/ 1903141 w 2684164"/>
              <a:gd name="connsiteY176" fmla="*/ 3968591 h 4340073"/>
              <a:gd name="connsiteX177" fmla="*/ 1979818 w 2684164"/>
              <a:gd name="connsiteY177" fmla="*/ 3925729 h 4340073"/>
              <a:gd name="connsiteX178" fmla="*/ 2071258 w 2684164"/>
              <a:gd name="connsiteY178" fmla="*/ 3864451 h 4340073"/>
              <a:gd name="connsiteX179" fmla="*/ 2145554 w 2684164"/>
              <a:gd name="connsiteY179" fmla="*/ 3776822 h 4340073"/>
              <a:gd name="connsiteX180" fmla="*/ 2172223 w 2684164"/>
              <a:gd name="connsiteY180" fmla="*/ 3703479 h 4340073"/>
              <a:gd name="connsiteX181" fmla="*/ 2183653 w 2684164"/>
              <a:gd name="connsiteY181" fmla="*/ 3649504 h 4340073"/>
              <a:gd name="connsiteX182" fmla="*/ 2109993 w 2684164"/>
              <a:gd name="connsiteY182" fmla="*/ 3613309 h 4340073"/>
              <a:gd name="connsiteX183" fmla="*/ 2132853 w 2684164"/>
              <a:gd name="connsiteY183" fmla="*/ 3659029 h 4340073"/>
              <a:gd name="connsiteX184" fmla="*/ 2115073 w 2684164"/>
              <a:gd name="connsiteY184" fmla="*/ 3690779 h 4340073"/>
              <a:gd name="connsiteX185" fmla="*/ 2096023 w 2684164"/>
              <a:gd name="connsiteY185" fmla="*/ 3649504 h 4340073"/>
              <a:gd name="connsiteX186" fmla="*/ 2038873 w 2684164"/>
              <a:gd name="connsiteY186" fmla="*/ 3659029 h 4340073"/>
              <a:gd name="connsiteX187" fmla="*/ 2045858 w 2684164"/>
              <a:gd name="connsiteY187" fmla="*/ 3693954 h 4340073"/>
              <a:gd name="connsiteX188" fmla="*/ 2048398 w 2684164"/>
              <a:gd name="connsiteY188" fmla="*/ 3725704 h 4340073"/>
              <a:gd name="connsiteX189" fmla="*/ 2086498 w 2684164"/>
              <a:gd name="connsiteY189" fmla="*/ 3762534 h 4340073"/>
              <a:gd name="connsiteX190" fmla="*/ 2078878 w 2684164"/>
              <a:gd name="connsiteY190" fmla="*/ 3820954 h 4340073"/>
              <a:gd name="connsiteX191" fmla="*/ 2028078 w 2684164"/>
              <a:gd name="connsiteY191" fmla="*/ 3803809 h 4340073"/>
              <a:gd name="connsiteX192" fmla="*/ 2042048 w 2684164"/>
              <a:gd name="connsiteY192" fmla="*/ 3792379 h 4340073"/>
              <a:gd name="connsiteX193" fmla="*/ 2022998 w 2684164"/>
              <a:gd name="connsiteY193" fmla="*/ 3760629 h 4340073"/>
              <a:gd name="connsiteX194" fmla="*/ 2022998 w 2684164"/>
              <a:gd name="connsiteY194" fmla="*/ 3716179 h 4340073"/>
              <a:gd name="connsiteX195" fmla="*/ 1987438 w 2684164"/>
              <a:gd name="connsiteY195" fmla="*/ 3676174 h 4340073"/>
              <a:gd name="connsiteX196" fmla="*/ 2018553 w 2684164"/>
              <a:gd name="connsiteY196" fmla="*/ 3656489 h 4340073"/>
              <a:gd name="connsiteX197" fmla="*/ 1975373 w 2684164"/>
              <a:gd name="connsiteY197" fmla="*/ 3626644 h 4340073"/>
              <a:gd name="connsiteX198" fmla="*/ 2017918 w 2684164"/>
              <a:gd name="connsiteY198" fmla="*/ 3603149 h 4340073"/>
              <a:gd name="connsiteX199" fmla="*/ 2009663 w 2684164"/>
              <a:gd name="connsiteY199" fmla="*/ 3546634 h 4340073"/>
              <a:gd name="connsiteX200" fmla="*/ 2034111 w 2684164"/>
              <a:gd name="connsiteY200" fmla="*/ 3565367 h 4340073"/>
              <a:gd name="connsiteX201" fmla="*/ 2031729 w 2684164"/>
              <a:gd name="connsiteY201" fmla="*/ 3535204 h 4340073"/>
              <a:gd name="connsiteX202" fmla="*/ 2060305 w 2684164"/>
              <a:gd name="connsiteY202" fmla="*/ 3547110 h 4340073"/>
              <a:gd name="connsiteX203" fmla="*/ 2064273 w 2684164"/>
              <a:gd name="connsiteY203" fmla="*/ 3478054 h 4340073"/>
              <a:gd name="connsiteX204" fmla="*/ 2089673 w 2684164"/>
              <a:gd name="connsiteY204" fmla="*/ 3500279 h 4340073"/>
              <a:gd name="connsiteX205" fmla="*/ 2115073 w 2684164"/>
              <a:gd name="connsiteY205" fmla="*/ 3493929 h 4340073"/>
              <a:gd name="connsiteX206" fmla="*/ 2125868 w 2684164"/>
              <a:gd name="connsiteY206" fmla="*/ 3453289 h 4340073"/>
              <a:gd name="connsiteX207" fmla="*/ 2162698 w 2684164"/>
              <a:gd name="connsiteY207" fmla="*/ 3439954 h 4340073"/>
              <a:gd name="connsiteX208" fmla="*/ 2231278 w 2684164"/>
              <a:gd name="connsiteY208" fmla="*/ 3348514 h 4340073"/>
              <a:gd name="connsiteX209" fmla="*/ 2238898 w 2684164"/>
              <a:gd name="connsiteY209" fmla="*/ 3318034 h 4340073"/>
              <a:gd name="connsiteX210" fmla="*/ 2261758 w 2684164"/>
              <a:gd name="connsiteY210" fmla="*/ 3257074 h 4340073"/>
              <a:gd name="connsiteX211" fmla="*/ 2269378 w 2684164"/>
              <a:gd name="connsiteY211" fmla="*/ 3211354 h 4340073"/>
              <a:gd name="connsiteX212" fmla="*/ 2292238 w 2684164"/>
              <a:gd name="connsiteY212" fmla="*/ 3165634 h 4340073"/>
              <a:gd name="connsiteX213" fmla="*/ 2307478 w 2684164"/>
              <a:gd name="connsiteY213" fmla="*/ 3127534 h 4340073"/>
              <a:gd name="connsiteX214" fmla="*/ 2345578 w 2684164"/>
              <a:gd name="connsiteY214" fmla="*/ 3112294 h 4340073"/>
              <a:gd name="connsiteX215" fmla="*/ 2368438 w 2684164"/>
              <a:gd name="connsiteY215" fmla="*/ 3097054 h 4340073"/>
              <a:gd name="connsiteX216" fmla="*/ 2487977 w 2684164"/>
              <a:gd name="connsiteY216" fmla="*/ 3067050 h 4340073"/>
              <a:gd name="connsiteX217" fmla="*/ 2586085 w 2684164"/>
              <a:gd name="connsiteY217" fmla="*/ 3063717 h 4340073"/>
              <a:gd name="connsiteX218" fmla="*/ 2678476 w 2684164"/>
              <a:gd name="connsiteY218" fmla="*/ 3054668 h 4340073"/>
              <a:gd name="connsiteX0" fmla="*/ 2678476 w 2684164"/>
              <a:gd name="connsiteY0" fmla="*/ 3054668 h 4340073"/>
              <a:gd name="connsiteX1" fmla="*/ 2673238 w 2684164"/>
              <a:gd name="connsiteY1" fmla="*/ 3028474 h 4340073"/>
              <a:gd name="connsiteX2" fmla="*/ 2665618 w 2684164"/>
              <a:gd name="connsiteY2" fmla="*/ 2975134 h 4340073"/>
              <a:gd name="connsiteX3" fmla="*/ 2623708 w 2684164"/>
              <a:gd name="connsiteY3" fmla="*/ 2967038 h 4340073"/>
              <a:gd name="connsiteX4" fmla="*/ 2560367 w 2684164"/>
              <a:gd name="connsiteY4" fmla="*/ 2966561 h 4340073"/>
              <a:gd name="connsiteX5" fmla="*/ 2519410 w 2684164"/>
              <a:gd name="connsiteY5" fmla="*/ 2908936 h 4340073"/>
              <a:gd name="connsiteX6" fmla="*/ 2457021 w 2684164"/>
              <a:gd name="connsiteY6" fmla="*/ 2905601 h 4340073"/>
              <a:gd name="connsiteX7" fmla="*/ 2410349 w 2684164"/>
              <a:gd name="connsiteY7" fmla="*/ 2889885 h 4340073"/>
              <a:gd name="connsiteX8" fmla="*/ 2376058 w 2684164"/>
              <a:gd name="connsiteY8" fmla="*/ 2876074 h 4340073"/>
              <a:gd name="connsiteX9" fmla="*/ 2347960 w 2684164"/>
              <a:gd name="connsiteY9" fmla="*/ 2856071 h 4340073"/>
              <a:gd name="connsiteX10" fmla="*/ 2293190 w 2684164"/>
              <a:gd name="connsiteY10" fmla="*/ 2824163 h 4340073"/>
              <a:gd name="connsiteX11" fmla="*/ 2218895 w 2684164"/>
              <a:gd name="connsiteY11" fmla="*/ 2864167 h 4340073"/>
              <a:gd name="connsiteX12" fmla="*/ 2178414 w 2684164"/>
              <a:gd name="connsiteY12" fmla="*/ 2825116 h 4340073"/>
              <a:gd name="connsiteX13" fmla="*/ 2143172 w 2684164"/>
              <a:gd name="connsiteY13" fmla="*/ 2746058 h 4340073"/>
              <a:gd name="connsiteX14" fmla="*/ 2123646 w 2684164"/>
              <a:gd name="connsiteY14" fmla="*/ 2684621 h 4340073"/>
              <a:gd name="connsiteX15" fmla="*/ 2105549 w 2684164"/>
              <a:gd name="connsiteY15" fmla="*/ 2649379 h 4340073"/>
              <a:gd name="connsiteX16" fmla="*/ 2104119 w 2684164"/>
              <a:gd name="connsiteY16" fmla="*/ 2600801 h 4340073"/>
              <a:gd name="connsiteX17" fmla="*/ 2026490 w 2684164"/>
              <a:gd name="connsiteY17" fmla="*/ 2686051 h 4340073"/>
              <a:gd name="connsiteX18" fmla="*/ 1959340 w 2684164"/>
              <a:gd name="connsiteY18" fmla="*/ 2754154 h 4340073"/>
              <a:gd name="connsiteX19" fmla="*/ 1912191 w 2684164"/>
              <a:gd name="connsiteY19" fmla="*/ 2713196 h 4340073"/>
              <a:gd name="connsiteX20" fmla="*/ 1775507 w 2684164"/>
              <a:gd name="connsiteY20" fmla="*/ 2699862 h 4340073"/>
              <a:gd name="connsiteX21" fmla="*/ 1677399 w 2684164"/>
              <a:gd name="connsiteY21" fmla="*/ 2689860 h 4340073"/>
              <a:gd name="connsiteX22" fmla="*/ 1606915 w 2684164"/>
              <a:gd name="connsiteY22" fmla="*/ 2582229 h 4340073"/>
              <a:gd name="connsiteX23" fmla="*/ 1542145 w 2684164"/>
              <a:gd name="connsiteY23" fmla="*/ 2584133 h 4340073"/>
              <a:gd name="connsiteX24" fmla="*/ 1517379 w 2684164"/>
              <a:gd name="connsiteY24" fmla="*/ 2563654 h 4340073"/>
              <a:gd name="connsiteX25" fmla="*/ 1469278 w 2684164"/>
              <a:gd name="connsiteY25" fmla="*/ 2381726 h 4340073"/>
              <a:gd name="connsiteX26" fmla="*/ 1438798 w 2684164"/>
              <a:gd name="connsiteY26" fmla="*/ 2289334 h 4340073"/>
              <a:gd name="connsiteX27" fmla="*/ 1400698 w 2684164"/>
              <a:gd name="connsiteY27" fmla="*/ 2220754 h 4340073"/>
              <a:gd name="connsiteX28" fmla="*/ 1385458 w 2684164"/>
              <a:gd name="connsiteY28" fmla="*/ 2197894 h 4340073"/>
              <a:gd name="connsiteX29" fmla="*/ 1374981 w 2684164"/>
              <a:gd name="connsiteY29" fmla="*/ 2152651 h 4340073"/>
              <a:gd name="connsiteX30" fmla="*/ 1369742 w 2684164"/>
              <a:gd name="connsiteY30" fmla="*/ 2052162 h 4340073"/>
              <a:gd name="connsiteX31" fmla="*/ 1384030 w 2684164"/>
              <a:gd name="connsiteY31" fmla="*/ 1982630 h 4340073"/>
              <a:gd name="connsiteX32" fmla="*/ 1315926 w 2684164"/>
              <a:gd name="connsiteY32" fmla="*/ 1917859 h 4340073"/>
              <a:gd name="connsiteX33" fmla="*/ 1282588 w 2684164"/>
              <a:gd name="connsiteY33" fmla="*/ 1912621 h 4340073"/>
              <a:gd name="connsiteX34" fmla="*/ 1184957 w 2684164"/>
              <a:gd name="connsiteY34" fmla="*/ 1853089 h 4340073"/>
              <a:gd name="connsiteX35" fmla="*/ 1126856 w 2684164"/>
              <a:gd name="connsiteY35" fmla="*/ 1863567 h 4340073"/>
              <a:gd name="connsiteX36" fmla="*/ 1074467 w 2684164"/>
              <a:gd name="connsiteY36" fmla="*/ 1897379 h 4340073"/>
              <a:gd name="connsiteX37" fmla="*/ 1025413 w 2684164"/>
              <a:gd name="connsiteY37" fmla="*/ 1923098 h 4340073"/>
              <a:gd name="connsiteX38" fmla="*/ 958738 w 2684164"/>
              <a:gd name="connsiteY38" fmla="*/ 1984058 h 4340073"/>
              <a:gd name="connsiteX39" fmla="*/ 909684 w 2684164"/>
              <a:gd name="connsiteY39" fmla="*/ 1941672 h 4340073"/>
              <a:gd name="connsiteX40" fmla="*/ 854917 w 2684164"/>
              <a:gd name="connsiteY40" fmla="*/ 1915002 h 4340073"/>
              <a:gd name="connsiteX41" fmla="*/ 823960 w 2684164"/>
              <a:gd name="connsiteY41" fmla="*/ 1889284 h 4340073"/>
              <a:gd name="connsiteX42" fmla="*/ 800624 w 2684164"/>
              <a:gd name="connsiteY42" fmla="*/ 1846898 h 4340073"/>
              <a:gd name="connsiteX43" fmla="*/ 814912 w 2684164"/>
              <a:gd name="connsiteY43" fmla="*/ 1789748 h 4340073"/>
              <a:gd name="connsiteX44" fmla="*/ 804433 w 2684164"/>
              <a:gd name="connsiteY44" fmla="*/ 1720215 h 4340073"/>
              <a:gd name="connsiteX45" fmla="*/ 783955 w 2684164"/>
              <a:gd name="connsiteY45" fmla="*/ 1625441 h 4340073"/>
              <a:gd name="connsiteX46" fmla="*/ 760141 w 2684164"/>
              <a:gd name="connsiteY46" fmla="*/ 1635919 h 4340073"/>
              <a:gd name="connsiteX47" fmla="*/ 701563 w 2684164"/>
              <a:gd name="connsiteY47" fmla="*/ 1571626 h 4340073"/>
              <a:gd name="connsiteX48" fmla="*/ 730138 w 2684164"/>
              <a:gd name="connsiteY48" fmla="*/ 1519714 h 4340073"/>
              <a:gd name="connsiteX49" fmla="*/ 777763 w 2684164"/>
              <a:gd name="connsiteY49" fmla="*/ 1455420 h 4340073"/>
              <a:gd name="connsiteX50" fmla="*/ 775858 w 2684164"/>
              <a:gd name="connsiteY50" fmla="*/ 1429227 h 4340073"/>
              <a:gd name="connsiteX51" fmla="*/ 818721 w 2684164"/>
              <a:gd name="connsiteY51" fmla="*/ 1375409 h 4340073"/>
              <a:gd name="connsiteX52" fmla="*/ 826818 w 2684164"/>
              <a:gd name="connsiteY52" fmla="*/ 1282542 h 4340073"/>
              <a:gd name="connsiteX53" fmla="*/ 812529 w 2684164"/>
              <a:gd name="connsiteY53" fmla="*/ 1198721 h 4340073"/>
              <a:gd name="connsiteX54" fmla="*/ 780144 w 2684164"/>
              <a:gd name="connsiteY54" fmla="*/ 1151573 h 4340073"/>
              <a:gd name="connsiteX55" fmla="*/ 761571 w 2684164"/>
              <a:gd name="connsiteY55" fmla="*/ 1070134 h 4340073"/>
              <a:gd name="connsiteX56" fmla="*/ 805387 w 2684164"/>
              <a:gd name="connsiteY56" fmla="*/ 1034892 h 4340073"/>
              <a:gd name="connsiteX57" fmla="*/ 808720 w 2684164"/>
              <a:gd name="connsiteY57" fmla="*/ 976789 h 4340073"/>
              <a:gd name="connsiteX58" fmla="*/ 821102 w 2684164"/>
              <a:gd name="connsiteY58" fmla="*/ 901065 h 4340073"/>
              <a:gd name="connsiteX59" fmla="*/ 830151 w 2684164"/>
              <a:gd name="connsiteY59" fmla="*/ 833914 h 4340073"/>
              <a:gd name="connsiteX60" fmla="*/ 844915 w 2684164"/>
              <a:gd name="connsiteY60" fmla="*/ 795814 h 4340073"/>
              <a:gd name="connsiteX61" fmla="*/ 860154 w 2684164"/>
              <a:gd name="connsiteY61" fmla="*/ 762475 h 4340073"/>
              <a:gd name="connsiteX62" fmla="*/ 833961 w 2684164"/>
              <a:gd name="connsiteY62" fmla="*/ 696754 h 4340073"/>
              <a:gd name="connsiteX63" fmla="*/ 818245 w 2684164"/>
              <a:gd name="connsiteY63" fmla="*/ 573405 h 4340073"/>
              <a:gd name="connsiteX64" fmla="*/ 787764 w 2684164"/>
              <a:gd name="connsiteY64" fmla="*/ 536259 h 4340073"/>
              <a:gd name="connsiteX65" fmla="*/ 770143 w 2684164"/>
              <a:gd name="connsiteY65" fmla="*/ 505777 h 4340073"/>
              <a:gd name="connsiteX66" fmla="*/ 747283 w 2684164"/>
              <a:gd name="connsiteY66" fmla="*/ 430054 h 4340073"/>
              <a:gd name="connsiteX67" fmla="*/ 720137 w 2684164"/>
              <a:gd name="connsiteY67" fmla="*/ 349091 h 4340073"/>
              <a:gd name="connsiteX68" fmla="*/ 732519 w 2684164"/>
              <a:gd name="connsiteY68" fmla="*/ 321469 h 4340073"/>
              <a:gd name="connsiteX69" fmla="*/ 729187 w 2684164"/>
              <a:gd name="connsiteY69" fmla="*/ 256223 h 4340073"/>
              <a:gd name="connsiteX70" fmla="*/ 710137 w 2684164"/>
              <a:gd name="connsiteY70" fmla="*/ 241935 h 4340073"/>
              <a:gd name="connsiteX71" fmla="*/ 702040 w 2684164"/>
              <a:gd name="connsiteY71" fmla="*/ 171451 h 4340073"/>
              <a:gd name="connsiteX72" fmla="*/ 668226 w 2684164"/>
              <a:gd name="connsiteY72" fmla="*/ 120015 h 4340073"/>
              <a:gd name="connsiteX73" fmla="*/ 679180 w 2684164"/>
              <a:gd name="connsiteY73" fmla="*/ 70485 h 4340073"/>
              <a:gd name="connsiteX74" fmla="*/ 650127 w 2684164"/>
              <a:gd name="connsiteY74" fmla="*/ 0 h 4340073"/>
              <a:gd name="connsiteX75" fmla="*/ 605837 w 2684164"/>
              <a:gd name="connsiteY75" fmla="*/ 10001 h 4340073"/>
              <a:gd name="connsiteX76" fmla="*/ 535352 w 2684164"/>
              <a:gd name="connsiteY76" fmla="*/ 85249 h 4340073"/>
              <a:gd name="connsiteX77" fmla="*/ 552497 w 2684164"/>
              <a:gd name="connsiteY77" fmla="*/ 158591 h 4340073"/>
              <a:gd name="connsiteX78" fmla="*/ 545831 w 2684164"/>
              <a:gd name="connsiteY78" fmla="*/ 234792 h 4340073"/>
              <a:gd name="connsiteX79" fmla="*/ 498205 w 2684164"/>
              <a:gd name="connsiteY79" fmla="*/ 313373 h 4340073"/>
              <a:gd name="connsiteX80" fmla="*/ 453913 w 2684164"/>
              <a:gd name="connsiteY80" fmla="*/ 408147 h 4340073"/>
              <a:gd name="connsiteX81" fmla="*/ 361044 w 2684164"/>
              <a:gd name="connsiteY81" fmla="*/ 381476 h 4340073"/>
              <a:gd name="connsiteX82" fmla="*/ 293418 w 2684164"/>
              <a:gd name="connsiteY82" fmla="*/ 441960 h 4340073"/>
              <a:gd name="connsiteX83" fmla="*/ 263413 w 2684164"/>
              <a:gd name="connsiteY83" fmla="*/ 513874 h 4340073"/>
              <a:gd name="connsiteX84" fmla="*/ 314848 w 2684164"/>
              <a:gd name="connsiteY84" fmla="*/ 574834 h 4340073"/>
              <a:gd name="connsiteX85" fmla="*/ 228646 w 2684164"/>
              <a:gd name="connsiteY85" fmla="*/ 711995 h 4340073"/>
              <a:gd name="connsiteX86" fmla="*/ 255318 w 2684164"/>
              <a:gd name="connsiteY86" fmla="*/ 758667 h 4340073"/>
              <a:gd name="connsiteX87" fmla="*/ 241029 w 2684164"/>
              <a:gd name="connsiteY87" fmla="*/ 834390 h 4340073"/>
              <a:gd name="connsiteX88" fmla="*/ 295798 w 2684164"/>
              <a:gd name="connsiteY88" fmla="*/ 849630 h 4340073"/>
              <a:gd name="connsiteX89" fmla="*/ 343899 w 2684164"/>
              <a:gd name="connsiteY89" fmla="*/ 872966 h 4340073"/>
              <a:gd name="connsiteX90" fmla="*/ 317230 w 2684164"/>
              <a:gd name="connsiteY90" fmla="*/ 957263 h 4340073"/>
              <a:gd name="connsiteX91" fmla="*/ 314849 w 2684164"/>
              <a:gd name="connsiteY91" fmla="*/ 1051560 h 4340073"/>
              <a:gd name="connsiteX92" fmla="*/ 231506 w 2684164"/>
              <a:gd name="connsiteY92" fmla="*/ 1096803 h 4340073"/>
              <a:gd name="connsiteX93" fmla="*/ 152447 w 2684164"/>
              <a:gd name="connsiteY93" fmla="*/ 1095376 h 4340073"/>
              <a:gd name="connsiteX94" fmla="*/ 159114 w 2684164"/>
              <a:gd name="connsiteY94" fmla="*/ 1245395 h 4340073"/>
              <a:gd name="connsiteX95" fmla="*/ 221503 w 2684164"/>
              <a:gd name="connsiteY95" fmla="*/ 1283494 h 4340073"/>
              <a:gd name="connsiteX96" fmla="*/ 210073 w 2684164"/>
              <a:gd name="connsiteY96" fmla="*/ 1344454 h 4340073"/>
              <a:gd name="connsiteX97" fmla="*/ 292464 w 2684164"/>
              <a:gd name="connsiteY97" fmla="*/ 1416368 h 4340073"/>
              <a:gd name="connsiteX98" fmla="*/ 272938 w 2684164"/>
              <a:gd name="connsiteY98" fmla="*/ 1466374 h 4340073"/>
              <a:gd name="connsiteX99" fmla="*/ 237219 w 2684164"/>
              <a:gd name="connsiteY99" fmla="*/ 1567339 h 4340073"/>
              <a:gd name="connsiteX100" fmla="*/ 212455 w 2684164"/>
              <a:gd name="connsiteY100" fmla="*/ 1594485 h 4340073"/>
              <a:gd name="connsiteX101" fmla="*/ 152923 w 2684164"/>
              <a:gd name="connsiteY101" fmla="*/ 1602105 h 4340073"/>
              <a:gd name="connsiteX102" fmla="*/ 96249 w 2684164"/>
              <a:gd name="connsiteY102" fmla="*/ 1652111 h 4340073"/>
              <a:gd name="connsiteX103" fmla="*/ 35289 w 2684164"/>
              <a:gd name="connsiteY103" fmla="*/ 1684497 h 4340073"/>
              <a:gd name="connsiteX104" fmla="*/ 11001 w 2684164"/>
              <a:gd name="connsiteY104" fmla="*/ 1750219 h 4340073"/>
              <a:gd name="connsiteX105" fmla="*/ 523 w 2684164"/>
              <a:gd name="connsiteY105" fmla="*/ 1875473 h 4340073"/>
              <a:gd name="connsiteX106" fmla="*/ 29098 w 2684164"/>
              <a:gd name="connsiteY106" fmla="*/ 1938814 h 4340073"/>
              <a:gd name="connsiteX107" fmla="*/ 79104 w 2684164"/>
              <a:gd name="connsiteY107" fmla="*/ 1993107 h 4340073"/>
              <a:gd name="connsiteX108" fmla="*/ 166258 w 2684164"/>
              <a:gd name="connsiteY108" fmla="*/ 2037874 h 4340073"/>
              <a:gd name="connsiteX109" fmla="*/ 241505 w 2684164"/>
              <a:gd name="connsiteY109" fmla="*/ 2100263 h 4340073"/>
              <a:gd name="connsiteX110" fmla="*/ 265318 w 2684164"/>
              <a:gd name="connsiteY110" fmla="*/ 2182654 h 4340073"/>
              <a:gd name="connsiteX111" fmla="*/ 318182 w 2684164"/>
              <a:gd name="connsiteY111" fmla="*/ 2265045 h 4340073"/>
              <a:gd name="connsiteX112" fmla="*/ 443436 w 2684164"/>
              <a:gd name="connsiteY112" fmla="*/ 2258854 h 4340073"/>
              <a:gd name="connsiteX113" fmla="*/ 472010 w 2684164"/>
              <a:gd name="connsiteY113" fmla="*/ 2296954 h 4340073"/>
              <a:gd name="connsiteX114" fmla="*/ 510111 w 2684164"/>
              <a:gd name="connsiteY114" fmla="*/ 2330292 h 4340073"/>
              <a:gd name="connsiteX115" fmla="*/ 541067 w 2684164"/>
              <a:gd name="connsiteY115" fmla="*/ 2318385 h 4340073"/>
              <a:gd name="connsiteX116" fmla="*/ 564403 w 2684164"/>
              <a:gd name="connsiteY116" fmla="*/ 2392680 h 4340073"/>
              <a:gd name="connsiteX117" fmla="*/ 543448 w 2684164"/>
              <a:gd name="connsiteY117" fmla="*/ 2461737 h 4340073"/>
              <a:gd name="connsiteX118" fmla="*/ 497728 w 2684164"/>
              <a:gd name="connsiteY118" fmla="*/ 2511267 h 4340073"/>
              <a:gd name="connsiteX119" fmla="*/ 499633 w 2684164"/>
              <a:gd name="connsiteY119" fmla="*/ 2549843 h 4340073"/>
              <a:gd name="connsiteX120" fmla="*/ 491061 w 2684164"/>
              <a:gd name="connsiteY120" fmla="*/ 2611279 h 4340073"/>
              <a:gd name="connsiteX121" fmla="*/ 524398 w 2684164"/>
              <a:gd name="connsiteY121" fmla="*/ 2648902 h 4340073"/>
              <a:gd name="connsiteX122" fmla="*/ 532018 w 2684164"/>
              <a:gd name="connsiteY122" fmla="*/ 2681764 h 4340073"/>
              <a:gd name="connsiteX123" fmla="*/ 564879 w 2684164"/>
              <a:gd name="connsiteY123" fmla="*/ 2642236 h 4340073"/>
              <a:gd name="connsiteX124" fmla="*/ 598217 w 2684164"/>
              <a:gd name="connsiteY124" fmla="*/ 2584610 h 4340073"/>
              <a:gd name="connsiteX125" fmla="*/ 655366 w 2684164"/>
              <a:gd name="connsiteY125" fmla="*/ 2589848 h 4340073"/>
              <a:gd name="connsiteX126" fmla="*/ 717279 w 2684164"/>
              <a:gd name="connsiteY126" fmla="*/ 2680812 h 4340073"/>
              <a:gd name="connsiteX127" fmla="*/ 755855 w 2684164"/>
              <a:gd name="connsiteY127" fmla="*/ 2739390 h 4340073"/>
              <a:gd name="connsiteX128" fmla="*/ 713945 w 2684164"/>
              <a:gd name="connsiteY128" fmla="*/ 2816067 h 4340073"/>
              <a:gd name="connsiteX129" fmla="*/ 642032 w 2684164"/>
              <a:gd name="connsiteY129" fmla="*/ 2851785 h 4340073"/>
              <a:gd name="connsiteX130" fmla="*/ 592978 w 2684164"/>
              <a:gd name="connsiteY130" fmla="*/ 2914174 h 4340073"/>
              <a:gd name="connsiteX131" fmla="*/ 526779 w 2684164"/>
              <a:gd name="connsiteY131" fmla="*/ 2938462 h 4340073"/>
              <a:gd name="connsiteX132" fmla="*/ 497252 w 2684164"/>
              <a:gd name="connsiteY132" fmla="*/ 2980373 h 4340073"/>
              <a:gd name="connsiteX133" fmla="*/ 527732 w 2684164"/>
              <a:gd name="connsiteY133" fmla="*/ 3081814 h 4340073"/>
              <a:gd name="connsiteX134" fmla="*/ 533923 w 2684164"/>
              <a:gd name="connsiteY134" fmla="*/ 3220403 h 4340073"/>
              <a:gd name="connsiteX135" fmla="*/ 588692 w 2684164"/>
              <a:gd name="connsiteY135" fmla="*/ 3276601 h 4340073"/>
              <a:gd name="connsiteX136" fmla="*/ 614886 w 2684164"/>
              <a:gd name="connsiteY136" fmla="*/ 3342323 h 4340073"/>
              <a:gd name="connsiteX137" fmla="*/ 586311 w 2684164"/>
              <a:gd name="connsiteY137" fmla="*/ 3392329 h 4340073"/>
              <a:gd name="connsiteX138" fmla="*/ 586310 w 2684164"/>
              <a:gd name="connsiteY138" fmla="*/ 3450432 h 4340073"/>
              <a:gd name="connsiteX139" fmla="*/ 562498 w 2684164"/>
              <a:gd name="connsiteY139" fmla="*/ 3493294 h 4340073"/>
              <a:gd name="connsiteX140" fmla="*/ 546781 w 2684164"/>
              <a:gd name="connsiteY140" fmla="*/ 3561398 h 4340073"/>
              <a:gd name="connsiteX141" fmla="*/ 538686 w 2684164"/>
              <a:gd name="connsiteY141" fmla="*/ 3611404 h 4340073"/>
              <a:gd name="connsiteX142" fmla="*/ 519635 w 2684164"/>
              <a:gd name="connsiteY142" fmla="*/ 3654266 h 4340073"/>
              <a:gd name="connsiteX143" fmla="*/ 547258 w 2684164"/>
              <a:gd name="connsiteY143" fmla="*/ 3685223 h 4340073"/>
              <a:gd name="connsiteX144" fmla="*/ 600598 w 2684164"/>
              <a:gd name="connsiteY144" fmla="*/ 3699034 h 4340073"/>
              <a:gd name="connsiteX145" fmla="*/ 659653 w 2684164"/>
              <a:gd name="connsiteY145" fmla="*/ 3678556 h 4340073"/>
              <a:gd name="connsiteX146" fmla="*/ 661558 w 2684164"/>
              <a:gd name="connsiteY146" fmla="*/ 3725703 h 4340073"/>
              <a:gd name="connsiteX147" fmla="*/ 717279 w 2684164"/>
              <a:gd name="connsiteY147" fmla="*/ 3725704 h 4340073"/>
              <a:gd name="connsiteX148" fmla="*/ 781573 w 2684164"/>
              <a:gd name="connsiteY148" fmla="*/ 3743801 h 4340073"/>
              <a:gd name="connsiteX149" fmla="*/ 807767 w 2684164"/>
              <a:gd name="connsiteY149" fmla="*/ 3792379 h 4340073"/>
              <a:gd name="connsiteX150" fmla="*/ 844438 w 2684164"/>
              <a:gd name="connsiteY150" fmla="*/ 3798094 h 4340073"/>
              <a:gd name="connsiteX151" fmla="*/ 872061 w 2684164"/>
              <a:gd name="connsiteY151" fmla="*/ 3815716 h 4340073"/>
              <a:gd name="connsiteX152" fmla="*/ 890158 w 2684164"/>
              <a:gd name="connsiteY152" fmla="*/ 3836194 h 4340073"/>
              <a:gd name="connsiteX153" fmla="*/ 897778 w 2684164"/>
              <a:gd name="connsiteY153" fmla="*/ 3866674 h 4340073"/>
              <a:gd name="connsiteX154" fmla="*/ 913018 w 2684164"/>
              <a:gd name="connsiteY154" fmla="*/ 3889534 h 4340073"/>
              <a:gd name="connsiteX155" fmla="*/ 957309 w 2684164"/>
              <a:gd name="connsiteY155" fmla="*/ 3922872 h 4340073"/>
              <a:gd name="connsiteX156" fmla="*/ 989218 w 2684164"/>
              <a:gd name="connsiteY156" fmla="*/ 3973354 h 4340073"/>
              <a:gd name="connsiteX157" fmla="*/ 1004458 w 2684164"/>
              <a:gd name="connsiteY157" fmla="*/ 3996214 h 4340073"/>
              <a:gd name="connsiteX158" fmla="*/ 1027318 w 2684164"/>
              <a:gd name="connsiteY158" fmla="*/ 4034314 h 4340073"/>
              <a:gd name="connsiteX159" fmla="*/ 1060179 w 2684164"/>
              <a:gd name="connsiteY159" fmla="*/ 4120039 h 4340073"/>
              <a:gd name="connsiteX160" fmla="*/ 1136856 w 2684164"/>
              <a:gd name="connsiteY160" fmla="*/ 4154329 h 4340073"/>
              <a:gd name="connsiteX161" fmla="*/ 1166383 w 2684164"/>
              <a:gd name="connsiteY161" fmla="*/ 4216241 h 4340073"/>
              <a:gd name="connsiteX162" fmla="*/ 1203054 w 2684164"/>
              <a:gd name="connsiteY162" fmla="*/ 4211479 h 4340073"/>
              <a:gd name="connsiteX163" fmla="*/ 1246393 w 2684164"/>
              <a:gd name="connsiteY163" fmla="*/ 4259581 h 4340073"/>
              <a:gd name="connsiteX164" fmla="*/ 1309258 w 2684164"/>
              <a:gd name="connsiteY164" fmla="*/ 4340067 h 4340073"/>
              <a:gd name="connsiteX165" fmla="*/ 1337833 w 2684164"/>
              <a:gd name="connsiteY165" fmla="*/ 4288631 h 4340073"/>
              <a:gd name="connsiteX166" fmla="*/ 1334023 w 2684164"/>
              <a:gd name="connsiteY166" fmla="*/ 4254342 h 4340073"/>
              <a:gd name="connsiteX167" fmla="*/ 1405938 w 2684164"/>
              <a:gd name="connsiteY167" fmla="*/ 4201002 h 4340073"/>
              <a:gd name="connsiteX168" fmla="*/ 1407842 w 2684164"/>
              <a:gd name="connsiteY168" fmla="*/ 4185285 h 4340073"/>
              <a:gd name="connsiteX169" fmla="*/ 1426098 w 2684164"/>
              <a:gd name="connsiteY169" fmla="*/ 4198779 h 4340073"/>
              <a:gd name="connsiteX170" fmla="*/ 1480708 w 2684164"/>
              <a:gd name="connsiteY170" fmla="*/ 4174014 h 4340073"/>
              <a:gd name="connsiteX171" fmla="*/ 1545478 w 2684164"/>
              <a:gd name="connsiteY171" fmla="*/ 4156234 h 4340073"/>
              <a:gd name="connsiteX172" fmla="*/ 1582308 w 2684164"/>
              <a:gd name="connsiteY172" fmla="*/ 4113689 h 4340073"/>
              <a:gd name="connsiteX173" fmla="*/ 1617868 w 2684164"/>
              <a:gd name="connsiteY173" fmla="*/ 4078129 h 4340073"/>
              <a:gd name="connsiteX174" fmla="*/ 1695973 w 2684164"/>
              <a:gd name="connsiteY174" fmla="*/ 4055904 h 4340073"/>
              <a:gd name="connsiteX175" fmla="*/ 1781698 w 2684164"/>
              <a:gd name="connsiteY175" fmla="*/ 4020344 h 4340073"/>
              <a:gd name="connsiteX176" fmla="*/ 1903141 w 2684164"/>
              <a:gd name="connsiteY176" fmla="*/ 3968591 h 4340073"/>
              <a:gd name="connsiteX177" fmla="*/ 1979818 w 2684164"/>
              <a:gd name="connsiteY177" fmla="*/ 3925729 h 4340073"/>
              <a:gd name="connsiteX178" fmla="*/ 2071258 w 2684164"/>
              <a:gd name="connsiteY178" fmla="*/ 3864451 h 4340073"/>
              <a:gd name="connsiteX179" fmla="*/ 2145554 w 2684164"/>
              <a:gd name="connsiteY179" fmla="*/ 3776822 h 4340073"/>
              <a:gd name="connsiteX180" fmla="*/ 2172223 w 2684164"/>
              <a:gd name="connsiteY180" fmla="*/ 3703479 h 4340073"/>
              <a:gd name="connsiteX181" fmla="*/ 2183653 w 2684164"/>
              <a:gd name="connsiteY181" fmla="*/ 3649504 h 4340073"/>
              <a:gd name="connsiteX182" fmla="*/ 2109993 w 2684164"/>
              <a:gd name="connsiteY182" fmla="*/ 3613309 h 4340073"/>
              <a:gd name="connsiteX183" fmla="*/ 2132853 w 2684164"/>
              <a:gd name="connsiteY183" fmla="*/ 3659029 h 4340073"/>
              <a:gd name="connsiteX184" fmla="*/ 2115073 w 2684164"/>
              <a:gd name="connsiteY184" fmla="*/ 3690779 h 4340073"/>
              <a:gd name="connsiteX185" fmla="*/ 2096023 w 2684164"/>
              <a:gd name="connsiteY185" fmla="*/ 3649504 h 4340073"/>
              <a:gd name="connsiteX186" fmla="*/ 2038873 w 2684164"/>
              <a:gd name="connsiteY186" fmla="*/ 3659029 h 4340073"/>
              <a:gd name="connsiteX187" fmla="*/ 2045858 w 2684164"/>
              <a:gd name="connsiteY187" fmla="*/ 3693954 h 4340073"/>
              <a:gd name="connsiteX188" fmla="*/ 2048398 w 2684164"/>
              <a:gd name="connsiteY188" fmla="*/ 3725704 h 4340073"/>
              <a:gd name="connsiteX189" fmla="*/ 2086498 w 2684164"/>
              <a:gd name="connsiteY189" fmla="*/ 3762534 h 4340073"/>
              <a:gd name="connsiteX190" fmla="*/ 2078878 w 2684164"/>
              <a:gd name="connsiteY190" fmla="*/ 3820954 h 4340073"/>
              <a:gd name="connsiteX191" fmla="*/ 2028078 w 2684164"/>
              <a:gd name="connsiteY191" fmla="*/ 3803809 h 4340073"/>
              <a:gd name="connsiteX192" fmla="*/ 2042048 w 2684164"/>
              <a:gd name="connsiteY192" fmla="*/ 3792379 h 4340073"/>
              <a:gd name="connsiteX193" fmla="*/ 2022998 w 2684164"/>
              <a:gd name="connsiteY193" fmla="*/ 3760629 h 4340073"/>
              <a:gd name="connsiteX194" fmla="*/ 2022998 w 2684164"/>
              <a:gd name="connsiteY194" fmla="*/ 3716179 h 4340073"/>
              <a:gd name="connsiteX195" fmla="*/ 1987438 w 2684164"/>
              <a:gd name="connsiteY195" fmla="*/ 3676174 h 4340073"/>
              <a:gd name="connsiteX196" fmla="*/ 2018553 w 2684164"/>
              <a:gd name="connsiteY196" fmla="*/ 3656489 h 4340073"/>
              <a:gd name="connsiteX197" fmla="*/ 1975373 w 2684164"/>
              <a:gd name="connsiteY197" fmla="*/ 3626644 h 4340073"/>
              <a:gd name="connsiteX198" fmla="*/ 2017918 w 2684164"/>
              <a:gd name="connsiteY198" fmla="*/ 3603149 h 4340073"/>
              <a:gd name="connsiteX199" fmla="*/ 2009663 w 2684164"/>
              <a:gd name="connsiteY199" fmla="*/ 3546634 h 4340073"/>
              <a:gd name="connsiteX200" fmla="*/ 2034111 w 2684164"/>
              <a:gd name="connsiteY200" fmla="*/ 3565367 h 4340073"/>
              <a:gd name="connsiteX201" fmla="*/ 2031729 w 2684164"/>
              <a:gd name="connsiteY201" fmla="*/ 3535204 h 4340073"/>
              <a:gd name="connsiteX202" fmla="*/ 2060305 w 2684164"/>
              <a:gd name="connsiteY202" fmla="*/ 3547110 h 4340073"/>
              <a:gd name="connsiteX203" fmla="*/ 2065067 w 2684164"/>
              <a:gd name="connsiteY203" fmla="*/ 3511392 h 4340073"/>
              <a:gd name="connsiteX204" fmla="*/ 2064273 w 2684164"/>
              <a:gd name="connsiteY204" fmla="*/ 3478054 h 4340073"/>
              <a:gd name="connsiteX205" fmla="*/ 2089673 w 2684164"/>
              <a:gd name="connsiteY205" fmla="*/ 3500279 h 4340073"/>
              <a:gd name="connsiteX206" fmla="*/ 2115073 w 2684164"/>
              <a:gd name="connsiteY206" fmla="*/ 3493929 h 4340073"/>
              <a:gd name="connsiteX207" fmla="*/ 2125868 w 2684164"/>
              <a:gd name="connsiteY207" fmla="*/ 3453289 h 4340073"/>
              <a:gd name="connsiteX208" fmla="*/ 2162698 w 2684164"/>
              <a:gd name="connsiteY208" fmla="*/ 3439954 h 4340073"/>
              <a:gd name="connsiteX209" fmla="*/ 2231278 w 2684164"/>
              <a:gd name="connsiteY209" fmla="*/ 3348514 h 4340073"/>
              <a:gd name="connsiteX210" fmla="*/ 2238898 w 2684164"/>
              <a:gd name="connsiteY210" fmla="*/ 3318034 h 4340073"/>
              <a:gd name="connsiteX211" fmla="*/ 2261758 w 2684164"/>
              <a:gd name="connsiteY211" fmla="*/ 3257074 h 4340073"/>
              <a:gd name="connsiteX212" fmla="*/ 2269378 w 2684164"/>
              <a:gd name="connsiteY212" fmla="*/ 3211354 h 4340073"/>
              <a:gd name="connsiteX213" fmla="*/ 2292238 w 2684164"/>
              <a:gd name="connsiteY213" fmla="*/ 3165634 h 4340073"/>
              <a:gd name="connsiteX214" fmla="*/ 2307478 w 2684164"/>
              <a:gd name="connsiteY214" fmla="*/ 3127534 h 4340073"/>
              <a:gd name="connsiteX215" fmla="*/ 2345578 w 2684164"/>
              <a:gd name="connsiteY215" fmla="*/ 3112294 h 4340073"/>
              <a:gd name="connsiteX216" fmla="*/ 2368438 w 2684164"/>
              <a:gd name="connsiteY216" fmla="*/ 3097054 h 4340073"/>
              <a:gd name="connsiteX217" fmla="*/ 2487977 w 2684164"/>
              <a:gd name="connsiteY217" fmla="*/ 3067050 h 4340073"/>
              <a:gd name="connsiteX218" fmla="*/ 2586085 w 2684164"/>
              <a:gd name="connsiteY218" fmla="*/ 3063717 h 4340073"/>
              <a:gd name="connsiteX219" fmla="*/ 2678476 w 2684164"/>
              <a:gd name="connsiteY219" fmla="*/ 3054668 h 4340073"/>
              <a:gd name="connsiteX0" fmla="*/ 2678476 w 2684164"/>
              <a:gd name="connsiteY0" fmla="*/ 3054668 h 4340073"/>
              <a:gd name="connsiteX1" fmla="*/ 2673238 w 2684164"/>
              <a:gd name="connsiteY1" fmla="*/ 3028474 h 4340073"/>
              <a:gd name="connsiteX2" fmla="*/ 2665618 w 2684164"/>
              <a:gd name="connsiteY2" fmla="*/ 2975134 h 4340073"/>
              <a:gd name="connsiteX3" fmla="*/ 2623708 w 2684164"/>
              <a:gd name="connsiteY3" fmla="*/ 2967038 h 4340073"/>
              <a:gd name="connsiteX4" fmla="*/ 2560367 w 2684164"/>
              <a:gd name="connsiteY4" fmla="*/ 2966561 h 4340073"/>
              <a:gd name="connsiteX5" fmla="*/ 2519410 w 2684164"/>
              <a:gd name="connsiteY5" fmla="*/ 2908936 h 4340073"/>
              <a:gd name="connsiteX6" fmla="*/ 2457021 w 2684164"/>
              <a:gd name="connsiteY6" fmla="*/ 2905601 h 4340073"/>
              <a:gd name="connsiteX7" fmla="*/ 2410349 w 2684164"/>
              <a:gd name="connsiteY7" fmla="*/ 2889885 h 4340073"/>
              <a:gd name="connsiteX8" fmla="*/ 2376058 w 2684164"/>
              <a:gd name="connsiteY8" fmla="*/ 2876074 h 4340073"/>
              <a:gd name="connsiteX9" fmla="*/ 2347960 w 2684164"/>
              <a:gd name="connsiteY9" fmla="*/ 2856071 h 4340073"/>
              <a:gd name="connsiteX10" fmla="*/ 2293190 w 2684164"/>
              <a:gd name="connsiteY10" fmla="*/ 2824163 h 4340073"/>
              <a:gd name="connsiteX11" fmla="*/ 2218895 w 2684164"/>
              <a:gd name="connsiteY11" fmla="*/ 2864167 h 4340073"/>
              <a:gd name="connsiteX12" fmla="*/ 2178414 w 2684164"/>
              <a:gd name="connsiteY12" fmla="*/ 2825116 h 4340073"/>
              <a:gd name="connsiteX13" fmla="*/ 2143172 w 2684164"/>
              <a:gd name="connsiteY13" fmla="*/ 2746058 h 4340073"/>
              <a:gd name="connsiteX14" fmla="*/ 2123646 w 2684164"/>
              <a:gd name="connsiteY14" fmla="*/ 2684621 h 4340073"/>
              <a:gd name="connsiteX15" fmla="*/ 2105549 w 2684164"/>
              <a:gd name="connsiteY15" fmla="*/ 2649379 h 4340073"/>
              <a:gd name="connsiteX16" fmla="*/ 2104119 w 2684164"/>
              <a:gd name="connsiteY16" fmla="*/ 2600801 h 4340073"/>
              <a:gd name="connsiteX17" fmla="*/ 2026490 w 2684164"/>
              <a:gd name="connsiteY17" fmla="*/ 2686051 h 4340073"/>
              <a:gd name="connsiteX18" fmla="*/ 1959340 w 2684164"/>
              <a:gd name="connsiteY18" fmla="*/ 2754154 h 4340073"/>
              <a:gd name="connsiteX19" fmla="*/ 1912191 w 2684164"/>
              <a:gd name="connsiteY19" fmla="*/ 2713196 h 4340073"/>
              <a:gd name="connsiteX20" fmla="*/ 1775507 w 2684164"/>
              <a:gd name="connsiteY20" fmla="*/ 2699862 h 4340073"/>
              <a:gd name="connsiteX21" fmla="*/ 1677399 w 2684164"/>
              <a:gd name="connsiteY21" fmla="*/ 2689860 h 4340073"/>
              <a:gd name="connsiteX22" fmla="*/ 1606915 w 2684164"/>
              <a:gd name="connsiteY22" fmla="*/ 2582229 h 4340073"/>
              <a:gd name="connsiteX23" fmla="*/ 1542145 w 2684164"/>
              <a:gd name="connsiteY23" fmla="*/ 2584133 h 4340073"/>
              <a:gd name="connsiteX24" fmla="*/ 1517379 w 2684164"/>
              <a:gd name="connsiteY24" fmla="*/ 2563654 h 4340073"/>
              <a:gd name="connsiteX25" fmla="*/ 1469278 w 2684164"/>
              <a:gd name="connsiteY25" fmla="*/ 2381726 h 4340073"/>
              <a:gd name="connsiteX26" fmla="*/ 1438798 w 2684164"/>
              <a:gd name="connsiteY26" fmla="*/ 2289334 h 4340073"/>
              <a:gd name="connsiteX27" fmla="*/ 1400698 w 2684164"/>
              <a:gd name="connsiteY27" fmla="*/ 2220754 h 4340073"/>
              <a:gd name="connsiteX28" fmla="*/ 1385458 w 2684164"/>
              <a:gd name="connsiteY28" fmla="*/ 2197894 h 4340073"/>
              <a:gd name="connsiteX29" fmla="*/ 1374981 w 2684164"/>
              <a:gd name="connsiteY29" fmla="*/ 2152651 h 4340073"/>
              <a:gd name="connsiteX30" fmla="*/ 1369742 w 2684164"/>
              <a:gd name="connsiteY30" fmla="*/ 2052162 h 4340073"/>
              <a:gd name="connsiteX31" fmla="*/ 1384030 w 2684164"/>
              <a:gd name="connsiteY31" fmla="*/ 1982630 h 4340073"/>
              <a:gd name="connsiteX32" fmla="*/ 1315926 w 2684164"/>
              <a:gd name="connsiteY32" fmla="*/ 1917859 h 4340073"/>
              <a:gd name="connsiteX33" fmla="*/ 1282588 w 2684164"/>
              <a:gd name="connsiteY33" fmla="*/ 1912621 h 4340073"/>
              <a:gd name="connsiteX34" fmla="*/ 1184957 w 2684164"/>
              <a:gd name="connsiteY34" fmla="*/ 1853089 h 4340073"/>
              <a:gd name="connsiteX35" fmla="*/ 1126856 w 2684164"/>
              <a:gd name="connsiteY35" fmla="*/ 1863567 h 4340073"/>
              <a:gd name="connsiteX36" fmla="*/ 1074467 w 2684164"/>
              <a:gd name="connsiteY36" fmla="*/ 1897379 h 4340073"/>
              <a:gd name="connsiteX37" fmla="*/ 1025413 w 2684164"/>
              <a:gd name="connsiteY37" fmla="*/ 1923098 h 4340073"/>
              <a:gd name="connsiteX38" fmla="*/ 958738 w 2684164"/>
              <a:gd name="connsiteY38" fmla="*/ 1984058 h 4340073"/>
              <a:gd name="connsiteX39" fmla="*/ 909684 w 2684164"/>
              <a:gd name="connsiteY39" fmla="*/ 1941672 h 4340073"/>
              <a:gd name="connsiteX40" fmla="*/ 854917 w 2684164"/>
              <a:gd name="connsiteY40" fmla="*/ 1915002 h 4340073"/>
              <a:gd name="connsiteX41" fmla="*/ 823960 w 2684164"/>
              <a:gd name="connsiteY41" fmla="*/ 1889284 h 4340073"/>
              <a:gd name="connsiteX42" fmla="*/ 800624 w 2684164"/>
              <a:gd name="connsiteY42" fmla="*/ 1846898 h 4340073"/>
              <a:gd name="connsiteX43" fmla="*/ 814912 w 2684164"/>
              <a:gd name="connsiteY43" fmla="*/ 1789748 h 4340073"/>
              <a:gd name="connsiteX44" fmla="*/ 804433 w 2684164"/>
              <a:gd name="connsiteY44" fmla="*/ 1720215 h 4340073"/>
              <a:gd name="connsiteX45" fmla="*/ 783955 w 2684164"/>
              <a:gd name="connsiteY45" fmla="*/ 1625441 h 4340073"/>
              <a:gd name="connsiteX46" fmla="*/ 760141 w 2684164"/>
              <a:gd name="connsiteY46" fmla="*/ 1635919 h 4340073"/>
              <a:gd name="connsiteX47" fmla="*/ 701563 w 2684164"/>
              <a:gd name="connsiteY47" fmla="*/ 1571626 h 4340073"/>
              <a:gd name="connsiteX48" fmla="*/ 730138 w 2684164"/>
              <a:gd name="connsiteY48" fmla="*/ 1519714 h 4340073"/>
              <a:gd name="connsiteX49" fmla="*/ 777763 w 2684164"/>
              <a:gd name="connsiteY49" fmla="*/ 1455420 h 4340073"/>
              <a:gd name="connsiteX50" fmla="*/ 775858 w 2684164"/>
              <a:gd name="connsiteY50" fmla="*/ 1429227 h 4340073"/>
              <a:gd name="connsiteX51" fmla="*/ 818721 w 2684164"/>
              <a:gd name="connsiteY51" fmla="*/ 1375409 h 4340073"/>
              <a:gd name="connsiteX52" fmla="*/ 826818 w 2684164"/>
              <a:gd name="connsiteY52" fmla="*/ 1282542 h 4340073"/>
              <a:gd name="connsiteX53" fmla="*/ 812529 w 2684164"/>
              <a:gd name="connsiteY53" fmla="*/ 1198721 h 4340073"/>
              <a:gd name="connsiteX54" fmla="*/ 780144 w 2684164"/>
              <a:gd name="connsiteY54" fmla="*/ 1151573 h 4340073"/>
              <a:gd name="connsiteX55" fmla="*/ 761571 w 2684164"/>
              <a:gd name="connsiteY55" fmla="*/ 1070134 h 4340073"/>
              <a:gd name="connsiteX56" fmla="*/ 805387 w 2684164"/>
              <a:gd name="connsiteY56" fmla="*/ 1034892 h 4340073"/>
              <a:gd name="connsiteX57" fmla="*/ 808720 w 2684164"/>
              <a:gd name="connsiteY57" fmla="*/ 976789 h 4340073"/>
              <a:gd name="connsiteX58" fmla="*/ 821102 w 2684164"/>
              <a:gd name="connsiteY58" fmla="*/ 901065 h 4340073"/>
              <a:gd name="connsiteX59" fmla="*/ 830151 w 2684164"/>
              <a:gd name="connsiteY59" fmla="*/ 833914 h 4340073"/>
              <a:gd name="connsiteX60" fmla="*/ 844915 w 2684164"/>
              <a:gd name="connsiteY60" fmla="*/ 795814 h 4340073"/>
              <a:gd name="connsiteX61" fmla="*/ 860154 w 2684164"/>
              <a:gd name="connsiteY61" fmla="*/ 762475 h 4340073"/>
              <a:gd name="connsiteX62" fmla="*/ 833961 w 2684164"/>
              <a:gd name="connsiteY62" fmla="*/ 696754 h 4340073"/>
              <a:gd name="connsiteX63" fmla="*/ 818245 w 2684164"/>
              <a:gd name="connsiteY63" fmla="*/ 573405 h 4340073"/>
              <a:gd name="connsiteX64" fmla="*/ 787764 w 2684164"/>
              <a:gd name="connsiteY64" fmla="*/ 536259 h 4340073"/>
              <a:gd name="connsiteX65" fmla="*/ 770143 w 2684164"/>
              <a:gd name="connsiteY65" fmla="*/ 505777 h 4340073"/>
              <a:gd name="connsiteX66" fmla="*/ 747283 w 2684164"/>
              <a:gd name="connsiteY66" fmla="*/ 430054 h 4340073"/>
              <a:gd name="connsiteX67" fmla="*/ 720137 w 2684164"/>
              <a:gd name="connsiteY67" fmla="*/ 349091 h 4340073"/>
              <a:gd name="connsiteX68" fmla="*/ 732519 w 2684164"/>
              <a:gd name="connsiteY68" fmla="*/ 321469 h 4340073"/>
              <a:gd name="connsiteX69" fmla="*/ 729187 w 2684164"/>
              <a:gd name="connsiteY69" fmla="*/ 256223 h 4340073"/>
              <a:gd name="connsiteX70" fmla="*/ 710137 w 2684164"/>
              <a:gd name="connsiteY70" fmla="*/ 241935 h 4340073"/>
              <a:gd name="connsiteX71" fmla="*/ 702040 w 2684164"/>
              <a:gd name="connsiteY71" fmla="*/ 171451 h 4340073"/>
              <a:gd name="connsiteX72" fmla="*/ 668226 w 2684164"/>
              <a:gd name="connsiteY72" fmla="*/ 120015 h 4340073"/>
              <a:gd name="connsiteX73" fmla="*/ 679180 w 2684164"/>
              <a:gd name="connsiteY73" fmla="*/ 70485 h 4340073"/>
              <a:gd name="connsiteX74" fmla="*/ 650127 w 2684164"/>
              <a:gd name="connsiteY74" fmla="*/ 0 h 4340073"/>
              <a:gd name="connsiteX75" fmla="*/ 605837 w 2684164"/>
              <a:gd name="connsiteY75" fmla="*/ 10001 h 4340073"/>
              <a:gd name="connsiteX76" fmla="*/ 535352 w 2684164"/>
              <a:gd name="connsiteY76" fmla="*/ 85249 h 4340073"/>
              <a:gd name="connsiteX77" fmla="*/ 552497 w 2684164"/>
              <a:gd name="connsiteY77" fmla="*/ 158591 h 4340073"/>
              <a:gd name="connsiteX78" fmla="*/ 545831 w 2684164"/>
              <a:gd name="connsiteY78" fmla="*/ 234792 h 4340073"/>
              <a:gd name="connsiteX79" fmla="*/ 498205 w 2684164"/>
              <a:gd name="connsiteY79" fmla="*/ 313373 h 4340073"/>
              <a:gd name="connsiteX80" fmla="*/ 453913 w 2684164"/>
              <a:gd name="connsiteY80" fmla="*/ 408147 h 4340073"/>
              <a:gd name="connsiteX81" fmla="*/ 361044 w 2684164"/>
              <a:gd name="connsiteY81" fmla="*/ 381476 h 4340073"/>
              <a:gd name="connsiteX82" fmla="*/ 293418 w 2684164"/>
              <a:gd name="connsiteY82" fmla="*/ 441960 h 4340073"/>
              <a:gd name="connsiteX83" fmla="*/ 263413 w 2684164"/>
              <a:gd name="connsiteY83" fmla="*/ 513874 h 4340073"/>
              <a:gd name="connsiteX84" fmla="*/ 314848 w 2684164"/>
              <a:gd name="connsiteY84" fmla="*/ 574834 h 4340073"/>
              <a:gd name="connsiteX85" fmla="*/ 228646 w 2684164"/>
              <a:gd name="connsiteY85" fmla="*/ 711995 h 4340073"/>
              <a:gd name="connsiteX86" fmla="*/ 255318 w 2684164"/>
              <a:gd name="connsiteY86" fmla="*/ 758667 h 4340073"/>
              <a:gd name="connsiteX87" fmla="*/ 241029 w 2684164"/>
              <a:gd name="connsiteY87" fmla="*/ 834390 h 4340073"/>
              <a:gd name="connsiteX88" fmla="*/ 295798 w 2684164"/>
              <a:gd name="connsiteY88" fmla="*/ 849630 h 4340073"/>
              <a:gd name="connsiteX89" fmla="*/ 343899 w 2684164"/>
              <a:gd name="connsiteY89" fmla="*/ 872966 h 4340073"/>
              <a:gd name="connsiteX90" fmla="*/ 317230 w 2684164"/>
              <a:gd name="connsiteY90" fmla="*/ 957263 h 4340073"/>
              <a:gd name="connsiteX91" fmla="*/ 314849 w 2684164"/>
              <a:gd name="connsiteY91" fmla="*/ 1051560 h 4340073"/>
              <a:gd name="connsiteX92" fmla="*/ 231506 w 2684164"/>
              <a:gd name="connsiteY92" fmla="*/ 1096803 h 4340073"/>
              <a:gd name="connsiteX93" fmla="*/ 152447 w 2684164"/>
              <a:gd name="connsiteY93" fmla="*/ 1095376 h 4340073"/>
              <a:gd name="connsiteX94" fmla="*/ 159114 w 2684164"/>
              <a:gd name="connsiteY94" fmla="*/ 1245395 h 4340073"/>
              <a:gd name="connsiteX95" fmla="*/ 221503 w 2684164"/>
              <a:gd name="connsiteY95" fmla="*/ 1283494 h 4340073"/>
              <a:gd name="connsiteX96" fmla="*/ 210073 w 2684164"/>
              <a:gd name="connsiteY96" fmla="*/ 1344454 h 4340073"/>
              <a:gd name="connsiteX97" fmla="*/ 292464 w 2684164"/>
              <a:gd name="connsiteY97" fmla="*/ 1416368 h 4340073"/>
              <a:gd name="connsiteX98" fmla="*/ 272938 w 2684164"/>
              <a:gd name="connsiteY98" fmla="*/ 1466374 h 4340073"/>
              <a:gd name="connsiteX99" fmla="*/ 237219 w 2684164"/>
              <a:gd name="connsiteY99" fmla="*/ 1567339 h 4340073"/>
              <a:gd name="connsiteX100" fmla="*/ 212455 w 2684164"/>
              <a:gd name="connsiteY100" fmla="*/ 1594485 h 4340073"/>
              <a:gd name="connsiteX101" fmla="*/ 152923 w 2684164"/>
              <a:gd name="connsiteY101" fmla="*/ 1602105 h 4340073"/>
              <a:gd name="connsiteX102" fmla="*/ 96249 w 2684164"/>
              <a:gd name="connsiteY102" fmla="*/ 1652111 h 4340073"/>
              <a:gd name="connsiteX103" fmla="*/ 35289 w 2684164"/>
              <a:gd name="connsiteY103" fmla="*/ 1684497 h 4340073"/>
              <a:gd name="connsiteX104" fmla="*/ 11001 w 2684164"/>
              <a:gd name="connsiteY104" fmla="*/ 1750219 h 4340073"/>
              <a:gd name="connsiteX105" fmla="*/ 523 w 2684164"/>
              <a:gd name="connsiteY105" fmla="*/ 1875473 h 4340073"/>
              <a:gd name="connsiteX106" fmla="*/ 29098 w 2684164"/>
              <a:gd name="connsiteY106" fmla="*/ 1938814 h 4340073"/>
              <a:gd name="connsiteX107" fmla="*/ 79104 w 2684164"/>
              <a:gd name="connsiteY107" fmla="*/ 1993107 h 4340073"/>
              <a:gd name="connsiteX108" fmla="*/ 166258 w 2684164"/>
              <a:gd name="connsiteY108" fmla="*/ 2037874 h 4340073"/>
              <a:gd name="connsiteX109" fmla="*/ 241505 w 2684164"/>
              <a:gd name="connsiteY109" fmla="*/ 2100263 h 4340073"/>
              <a:gd name="connsiteX110" fmla="*/ 265318 w 2684164"/>
              <a:gd name="connsiteY110" fmla="*/ 2182654 h 4340073"/>
              <a:gd name="connsiteX111" fmla="*/ 318182 w 2684164"/>
              <a:gd name="connsiteY111" fmla="*/ 2265045 h 4340073"/>
              <a:gd name="connsiteX112" fmla="*/ 443436 w 2684164"/>
              <a:gd name="connsiteY112" fmla="*/ 2258854 h 4340073"/>
              <a:gd name="connsiteX113" fmla="*/ 472010 w 2684164"/>
              <a:gd name="connsiteY113" fmla="*/ 2296954 h 4340073"/>
              <a:gd name="connsiteX114" fmla="*/ 510111 w 2684164"/>
              <a:gd name="connsiteY114" fmla="*/ 2330292 h 4340073"/>
              <a:gd name="connsiteX115" fmla="*/ 541067 w 2684164"/>
              <a:gd name="connsiteY115" fmla="*/ 2318385 h 4340073"/>
              <a:gd name="connsiteX116" fmla="*/ 564403 w 2684164"/>
              <a:gd name="connsiteY116" fmla="*/ 2392680 h 4340073"/>
              <a:gd name="connsiteX117" fmla="*/ 543448 w 2684164"/>
              <a:gd name="connsiteY117" fmla="*/ 2461737 h 4340073"/>
              <a:gd name="connsiteX118" fmla="*/ 497728 w 2684164"/>
              <a:gd name="connsiteY118" fmla="*/ 2511267 h 4340073"/>
              <a:gd name="connsiteX119" fmla="*/ 499633 w 2684164"/>
              <a:gd name="connsiteY119" fmla="*/ 2549843 h 4340073"/>
              <a:gd name="connsiteX120" fmla="*/ 491061 w 2684164"/>
              <a:gd name="connsiteY120" fmla="*/ 2611279 h 4340073"/>
              <a:gd name="connsiteX121" fmla="*/ 524398 w 2684164"/>
              <a:gd name="connsiteY121" fmla="*/ 2648902 h 4340073"/>
              <a:gd name="connsiteX122" fmla="*/ 532018 w 2684164"/>
              <a:gd name="connsiteY122" fmla="*/ 2681764 h 4340073"/>
              <a:gd name="connsiteX123" fmla="*/ 564879 w 2684164"/>
              <a:gd name="connsiteY123" fmla="*/ 2642236 h 4340073"/>
              <a:gd name="connsiteX124" fmla="*/ 598217 w 2684164"/>
              <a:gd name="connsiteY124" fmla="*/ 2584610 h 4340073"/>
              <a:gd name="connsiteX125" fmla="*/ 655366 w 2684164"/>
              <a:gd name="connsiteY125" fmla="*/ 2589848 h 4340073"/>
              <a:gd name="connsiteX126" fmla="*/ 717279 w 2684164"/>
              <a:gd name="connsiteY126" fmla="*/ 2680812 h 4340073"/>
              <a:gd name="connsiteX127" fmla="*/ 755855 w 2684164"/>
              <a:gd name="connsiteY127" fmla="*/ 2739390 h 4340073"/>
              <a:gd name="connsiteX128" fmla="*/ 713945 w 2684164"/>
              <a:gd name="connsiteY128" fmla="*/ 2816067 h 4340073"/>
              <a:gd name="connsiteX129" fmla="*/ 642032 w 2684164"/>
              <a:gd name="connsiteY129" fmla="*/ 2851785 h 4340073"/>
              <a:gd name="connsiteX130" fmla="*/ 592978 w 2684164"/>
              <a:gd name="connsiteY130" fmla="*/ 2914174 h 4340073"/>
              <a:gd name="connsiteX131" fmla="*/ 526779 w 2684164"/>
              <a:gd name="connsiteY131" fmla="*/ 2938462 h 4340073"/>
              <a:gd name="connsiteX132" fmla="*/ 497252 w 2684164"/>
              <a:gd name="connsiteY132" fmla="*/ 2980373 h 4340073"/>
              <a:gd name="connsiteX133" fmla="*/ 527732 w 2684164"/>
              <a:gd name="connsiteY133" fmla="*/ 3081814 h 4340073"/>
              <a:gd name="connsiteX134" fmla="*/ 533923 w 2684164"/>
              <a:gd name="connsiteY134" fmla="*/ 3220403 h 4340073"/>
              <a:gd name="connsiteX135" fmla="*/ 588692 w 2684164"/>
              <a:gd name="connsiteY135" fmla="*/ 3276601 h 4340073"/>
              <a:gd name="connsiteX136" fmla="*/ 614886 w 2684164"/>
              <a:gd name="connsiteY136" fmla="*/ 3342323 h 4340073"/>
              <a:gd name="connsiteX137" fmla="*/ 586311 w 2684164"/>
              <a:gd name="connsiteY137" fmla="*/ 3392329 h 4340073"/>
              <a:gd name="connsiteX138" fmla="*/ 586310 w 2684164"/>
              <a:gd name="connsiteY138" fmla="*/ 3450432 h 4340073"/>
              <a:gd name="connsiteX139" fmla="*/ 562498 w 2684164"/>
              <a:gd name="connsiteY139" fmla="*/ 3493294 h 4340073"/>
              <a:gd name="connsiteX140" fmla="*/ 546781 w 2684164"/>
              <a:gd name="connsiteY140" fmla="*/ 3561398 h 4340073"/>
              <a:gd name="connsiteX141" fmla="*/ 538686 w 2684164"/>
              <a:gd name="connsiteY141" fmla="*/ 3611404 h 4340073"/>
              <a:gd name="connsiteX142" fmla="*/ 519635 w 2684164"/>
              <a:gd name="connsiteY142" fmla="*/ 3654266 h 4340073"/>
              <a:gd name="connsiteX143" fmla="*/ 547258 w 2684164"/>
              <a:gd name="connsiteY143" fmla="*/ 3685223 h 4340073"/>
              <a:gd name="connsiteX144" fmla="*/ 600598 w 2684164"/>
              <a:gd name="connsiteY144" fmla="*/ 3699034 h 4340073"/>
              <a:gd name="connsiteX145" fmla="*/ 659653 w 2684164"/>
              <a:gd name="connsiteY145" fmla="*/ 3678556 h 4340073"/>
              <a:gd name="connsiteX146" fmla="*/ 661558 w 2684164"/>
              <a:gd name="connsiteY146" fmla="*/ 3725703 h 4340073"/>
              <a:gd name="connsiteX147" fmla="*/ 717279 w 2684164"/>
              <a:gd name="connsiteY147" fmla="*/ 3725704 h 4340073"/>
              <a:gd name="connsiteX148" fmla="*/ 781573 w 2684164"/>
              <a:gd name="connsiteY148" fmla="*/ 3743801 h 4340073"/>
              <a:gd name="connsiteX149" fmla="*/ 807767 w 2684164"/>
              <a:gd name="connsiteY149" fmla="*/ 3792379 h 4340073"/>
              <a:gd name="connsiteX150" fmla="*/ 844438 w 2684164"/>
              <a:gd name="connsiteY150" fmla="*/ 3798094 h 4340073"/>
              <a:gd name="connsiteX151" fmla="*/ 872061 w 2684164"/>
              <a:gd name="connsiteY151" fmla="*/ 3815716 h 4340073"/>
              <a:gd name="connsiteX152" fmla="*/ 890158 w 2684164"/>
              <a:gd name="connsiteY152" fmla="*/ 3836194 h 4340073"/>
              <a:gd name="connsiteX153" fmla="*/ 897778 w 2684164"/>
              <a:gd name="connsiteY153" fmla="*/ 3866674 h 4340073"/>
              <a:gd name="connsiteX154" fmla="*/ 913018 w 2684164"/>
              <a:gd name="connsiteY154" fmla="*/ 3889534 h 4340073"/>
              <a:gd name="connsiteX155" fmla="*/ 957309 w 2684164"/>
              <a:gd name="connsiteY155" fmla="*/ 3922872 h 4340073"/>
              <a:gd name="connsiteX156" fmla="*/ 989218 w 2684164"/>
              <a:gd name="connsiteY156" fmla="*/ 3973354 h 4340073"/>
              <a:gd name="connsiteX157" fmla="*/ 1004458 w 2684164"/>
              <a:gd name="connsiteY157" fmla="*/ 3996214 h 4340073"/>
              <a:gd name="connsiteX158" fmla="*/ 1027318 w 2684164"/>
              <a:gd name="connsiteY158" fmla="*/ 4034314 h 4340073"/>
              <a:gd name="connsiteX159" fmla="*/ 1060179 w 2684164"/>
              <a:gd name="connsiteY159" fmla="*/ 4120039 h 4340073"/>
              <a:gd name="connsiteX160" fmla="*/ 1136856 w 2684164"/>
              <a:gd name="connsiteY160" fmla="*/ 4154329 h 4340073"/>
              <a:gd name="connsiteX161" fmla="*/ 1166383 w 2684164"/>
              <a:gd name="connsiteY161" fmla="*/ 4216241 h 4340073"/>
              <a:gd name="connsiteX162" fmla="*/ 1203054 w 2684164"/>
              <a:gd name="connsiteY162" fmla="*/ 4211479 h 4340073"/>
              <a:gd name="connsiteX163" fmla="*/ 1246393 w 2684164"/>
              <a:gd name="connsiteY163" fmla="*/ 4259581 h 4340073"/>
              <a:gd name="connsiteX164" fmla="*/ 1309258 w 2684164"/>
              <a:gd name="connsiteY164" fmla="*/ 4340067 h 4340073"/>
              <a:gd name="connsiteX165" fmla="*/ 1337833 w 2684164"/>
              <a:gd name="connsiteY165" fmla="*/ 4288631 h 4340073"/>
              <a:gd name="connsiteX166" fmla="*/ 1334023 w 2684164"/>
              <a:gd name="connsiteY166" fmla="*/ 4254342 h 4340073"/>
              <a:gd name="connsiteX167" fmla="*/ 1405938 w 2684164"/>
              <a:gd name="connsiteY167" fmla="*/ 4201002 h 4340073"/>
              <a:gd name="connsiteX168" fmla="*/ 1407842 w 2684164"/>
              <a:gd name="connsiteY168" fmla="*/ 4185285 h 4340073"/>
              <a:gd name="connsiteX169" fmla="*/ 1426098 w 2684164"/>
              <a:gd name="connsiteY169" fmla="*/ 4198779 h 4340073"/>
              <a:gd name="connsiteX170" fmla="*/ 1480708 w 2684164"/>
              <a:gd name="connsiteY170" fmla="*/ 4174014 h 4340073"/>
              <a:gd name="connsiteX171" fmla="*/ 1545478 w 2684164"/>
              <a:gd name="connsiteY171" fmla="*/ 4156234 h 4340073"/>
              <a:gd name="connsiteX172" fmla="*/ 1582308 w 2684164"/>
              <a:gd name="connsiteY172" fmla="*/ 4113689 h 4340073"/>
              <a:gd name="connsiteX173" fmla="*/ 1617868 w 2684164"/>
              <a:gd name="connsiteY173" fmla="*/ 4078129 h 4340073"/>
              <a:gd name="connsiteX174" fmla="*/ 1695973 w 2684164"/>
              <a:gd name="connsiteY174" fmla="*/ 4055904 h 4340073"/>
              <a:gd name="connsiteX175" fmla="*/ 1781698 w 2684164"/>
              <a:gd name="connsiteY175" fmla="*/ 4020344 h 4340073"/>
              <a:gd name="connsiteX176" fmla="*/ 1903141 w 2684164"/>
              <a:gd name="connsiteY176" fmla="*/ 3968591 h 4340073"/>
              <a:gd name="connsiteX177" fmla="*/ 1979818 w 2684164"/>
              <a:gd name="connsiteY177" fmla="*/ 3925729 h 4340073"/>
              <a:gd name="connsiteX178" fmla="*/ 2071258 w 2684164"/>
              <a:gd name="connsiteY178" fmla="*/ 3864451 h 4340073"/>
              <a:gd name="connsiteX179" fmla="*/ 2145554 w 2684164"/>
              <a:gd name="connsiteY179" fmla="*/ 3776822 h 4340073"/>
              <a:gd name="connsiteX180" fmla="*/ 2172223 w 2684164"/>
              <a:gd name="connsiteY180" fmla="*/ 3703479 h 4340073"/>
              <a:gd name="connsiteX181" fmla="*/ 2183653 w 2684164"/>
              <a:gd name="connsiteY181" fmla="*/ 3649504 h 4340073"/>
              <a:gd name="connsiteX182" fmla="*/ 2109993 w 2684164"/>
              <a:gd name="connsiteY182" fmla="*/ 3613309 h 4340073"/>
              <a:gd name="connsiteX183" fmla="*/ 2132853 w 2684164"/>
              <a:gd name="connsiteY183" fmla="*/ 3659029 h 4340073"/>
              <a:gd name="connsiteX184" fmla="*/ 2115073 w 2684164"/>
              <a:gd name="connsiteY184" fmla="*/ 3690779 h 4340073"/>
              <a:gd name="connsiteX185" fmla="*/ 2096023 w 2684164"/>
              <a:gd name="connsiteY185" fmla="*/ 3649504 h 4340073"/>
              <a:gd name="connsiteX186" fmla="*/ 2038873 w 2684164"/>
              <a:gd name="connsiteY186" fmla="*/ 3659029 h 4340073"/>
              <a:gd name="connsiteX187" fmla="*/ 2045858 w 2684164"/>
              <a:gd name="connsiteY187" fmla="*/ 3693954 h 4340073"/>
              <a:gd name="connsiteX188" fmla="*/ 2048398 w 2684164"/>
              <a:gd name="connsiteY188" fmla="*/ 3725704 h 4340073"/>
              <a:gd name="connsiteX189" fmla="*/ 2086498 w 2684164"/>
              <a:gd name="connsiteY189" fmla="*/ 3762534 h 4340073"/>
              <a:gd name="connsiteX190" fmla="*/ 2078878 w 2684164"/>
              <a:gd name="connsiteY190" fmla="*/ 3820954 h 4340073"/>
              <a:gd name="connsiteX191" fmla="*/ 2028078 w 2684164"/>
              <a:gd name="connsiteY191" fmla="*/ 3803809 h 4340073"/>
              <a:gd name="connsiteX192" fmla="*/ 2042048 w 2684164"/>
              <a:gd name="connsiteY192" fmla="*/ 3792379 h 4340073"/>
              <a:gd name="connsiteX193" fmla="*/ 2022998 w 2684164"/>
              <a:gd name="connsiteY193" fmla="*/ 3760629 h 4340073"/>
              <a:gd name="connsiteX194" fmla="*/ 2022998 w 2684164"/>
              <a:gd name="connsiteY194" fmla="*/ 3716179 h 4340073"/>
              <a:gd name="connsiteX195" fmla="*/ 1987438 w 2684164"/>
              <a:gd name="connsiteY195" fmla="*/ 3676174 h 4340073"/>
              <a:gd name="connsiteX196" fmla="*/ 2018553 w 2684164"/>
              <a:gd name="connsiteY196" fmla="*/ 3656489 h 4340073"/>
              <a:gd name="connsiteX197" fmla="*/ 1975373 w 2684164"/>
              <a:gd name="connsiteY197" fmla="*/ 3626644 h 4340073"/>
              <a:gd name="connsiteX198" fmla="*/ 2017918 w 2684164"/>
              <a:gd name="connsiteY198" fmla="*/ 3603149 h 4340073"/>
              <a:gd name="connsiteX199" fmla="*/ 2009663 w 2684164"/>
              <a:gd name="connsiteY199" fmla="*/ 3546634 h 4340073"/>
              <a:gd name="connsiteX200" fmla="*/ 2034111 w 2684164"/>
              <a:gd name="connsiteY200" fmla="*/ 3565367 h 4340073"/>
              <a:gd name="connsiteX201" fmla="*/ 2031729 w 2684164"/>
              <a:gd name="connsiteY201" fmla="*/ 3535204 h 4340073"/>
              <a:gd name="connsiteX202" fmla="*/ 2060305 w 2684164"/>
              <a:gd name="connsiteY202" fmla="*/ 3547110 h 4340073"/>
              <a:gd name="connsiteX203" fmla="*/ 2043635 w 2684164"/>
              <a:gd name="connsiteY203" fmla="*/ 3494723 h 4340073"/>
              <a:gd name="connsiteX204" fmla="*/ 2064273 w 2684164"/>
              <a:gd name="connsiteY204" fmla="*/ 3478054 h 4340073"/>
              <a:gd name="connsiteX205" fmla="*/ 2089673 w 2684164"/>
              <a:gd name="connsiteY205" fmla="*/ 3500279 h 4340073"/>
              <a:gd name="connsiteX206" fmla="*/ 2115073 w 2684164"/>
              <a:gd name="connsiteY206" fmla="*/ 3493929 h 4340073"/>
              <a:gd name="connsiteX207" fmla="*/ 2125868 w 2684164"/>
              <a:gd name="connsiteY207" fmla="*/ 3453289 h 4340073"/>
              <a:gd name="connsiteX208" fmla="*/ 2162698 w 2684164"/>
              <a:gd name="connsiteY208" fmla="*/ 3439954 h 4340073"/>
              <a:gd name="connsiteX209" fmla="*/ 2231278 w 2684164"/>
              <a:gd name="connsiteY209" fmla="*/ 3348514 h 4340073"/>
              <a:gd name="connsiteX210" fmla="*/ 2238898 w 2684164"/>
              <a:gd name="connsiteY210" fmla="*/ 3318034 h 4340073"/>
              <a:gd name="connsiteX211" fmla="*/ 2261758 w 2684164"/>
              <a:gd name="connsiteY211" fmla="*/ 3257074 h 4340073"/>
              <a:gd name="connsiteX212" fmla="*/ 2269378 w 2684164"/>
              <a:gd name="connsiteY212" fmla="*/ 3211354 h 4340073"/>
              <a:gd name="connsiteX213" fmla="*/ 2292238 w 2684164"/>
              <a:gd name="connsiteY213" fmla="*/ 3165634 h 4340073"/>
              <a:gd name="connsiteX214" fmla="*/ 2307478 w 2684164"/>
              <a:gd name="connsiteY214" fmla="*/ 3127534 h 4340073"/>
              <a:gd name="connsiteX215" fmla="*/ 2345578 w 2684164"/>
              <a:gd name="connsiteY215" fmla="*/ 3112294 h 4340073"/>
              <a:gd name="connsiteX216" fmla="*/ 2368438 w 2684164"/>
              <a:gd name="connsiteY216" fmla="*/ 3097054 h 4340073"/>
              <a:gd name="connsiteX217" fmla="*/ 2487977 w 2684164"/>
              <a:gd name="connsiteY217" fmla="*/ 3067050 h 4340073"/>
              <a:gd name="connsiteX218" fmla="*/ 2586085 w 2684164"/>
              <a:gd name="connsiteY218" fmla="*/ 3063717 h 4340073"/>
              <a:gd name="connsiteX219" fmla="*/ 2678476 w 2684164"/>
              <a:gd name="connsiteY219" fmla="*/ 3054668 h 4340073"/>
              <a:gd name="connsiteX0" fmla="*/ 2678476 w 2684164"/>
              <a:gd name="connsiteY0" fmla="*/ 3054668 h 4340073"/>
              <a:gd name="connsiteX1" fmla="*/ 2673238 w 2684164"/>
              <a:gd name="connsiteY1" fmla="*/ 3028474 h 4340073"/>
              <a:gd name="connsiteX2" fmla="*/ 2665618 w 2684164"/>
              <a:gd name="connsiteY2" fmla="*/ 2975134 h 4340073"/>
              <a:gd name="connsiteX3" fmla="*/ 2623708 w 2684164"/>
              <a:gd name="connsiteY3" fmla="*/ 2967038 h 4340073"/>
              <a:gd name="connsiteX4" fmla="*/ 2560367 w 2684164"/>
              <a:gd name="connsiteY4" fmla="*/ 2966561 h 4340073"/>
              <a:gd name="connsiteX5" fmla="*/ 2519410 w 2684164"/>
              <a:gd name="connsiteY5" fmla="*/ 2908936 h 4340073"/>
              <a:gd name="connsiteX6" fmla="*/ 2457021 w 2684164"/>
              <a:gd name="connsiteY6" fmla="*/ 2905601 h 4340073"/>
              <a:gd name="connsiteX7" fmla="*/ 2410349 w 2684164"/>
              <a:gd name="connsiteY7" fmla="*/ 2889885 h 4340073"/>
              <a:gd name="connsiteX8" fmla="*/ 2376058 w 2684164"/>
              <a:gd name="connsiteY8" fmla="*/ 2876074 h 4340073"/>
              <a:gd name="connsiteX9" fmla="*/ 2347960 w 2684164"/>
              <a:gd name="connsiteY9" fmla="*/ 2856071 h 4340073"/>
              <a:gd name="connsiteX10" fmla="*/ 2293190 w 2684164"/>
              <a:gd name="connsiteY10" fmla="*/ 2824163 h 4340073"/>
              <a:gd name="connsiteX11" fmla="*/ 2218895 w 2684164"/>
              <a:gd name="connsiteY11" fmla="*/ 2864167 h 4340073"/>
              <a:gd name="connsiteX12" fmla="*/ 2178414 w 2684164"/>
              <a:gd name="connsiteY12" fmla="*/ 2825116 h 4340073"/>
              <a:gd name="connsiteX13" fmla="*/ 2143172 w 2684164"/>
              <a:gd name="connsiteY13" fmla="*/ 2746058 h 4340073"/>
              <a:gd name="connsiteX14" fmla="*/ 2123646 w 2684164"/>
              <a:gd name="connsiteY14" fmla="*/ 2684621 h 4340073"/>
              <a:gd name="connsiteX15" fmla="*/ 2105549 w 2684164"/>
              <a:gd name="connsiteY15" fmla="*/ 2649379 h 4340073"/>
              <a:gd name="connsiteX16" fmla="*/ 2104119 w 2684164"/>
              <a:gd name="connsiteY16" fmla="*/ 2600801 h 4340073"/>
              <a:gd name="connsiteX17" fmla="*/ 2026490 w 2684164"/>
              <a:gd name="connsiteY17" fmla="*/ 2686051 h 4340073"/>
              <a:gd name="connsiteX18" fmla="*/ 1959340 w 2684164"/>
              <a:gd name="connsiteY18" fmla="*/ 2754154 h 4340073"/>
              <a:gd name="connsiteX19" fmla="*/ 1912191 w 2684164"/>
              <a:gd name="connsiteY19" fmla="*/ 2713196 h 4340073"/>
              <a:gd name="connsiteX20" fmla="*/ 1775507 w 2684164"/>
              <a:gd name="connsiteY20" fmla="*/ 2699862 h 4340073"/>
              <a:gd name="connsiteX21" fmla="*/ 1677399 w 2684164"/>
              <a:gd name="connsiteY21" fmla="*/ 2689860 h 4340073"/>
              <a:gd name="connsiteX22" fmla="*/ 1606915 w 2684164"/>
              <a:gd name="connsiteY22" fmla="*/ 2582229 h 4340073"/>
              <a:gd name="connsiteX23" fmla="*/ 1542145 w 2684164"/>
              <a:gd name="connsiteY23" fmla="*/ 2584133 h 4340073"/>
              <a:gd name="connsiteX24" fmla="*/ 1517379 w 2684164"/>
              <a:gd name="connsiteY24" fmla="*/ 2563654 h 4340073"/>
              <a:gd name="connsiteX25" fmla="*/ 1469278 w 2684164"/>
              <a:gd name="connsiteY25" fmla="*/ 2381726 h 4340073"/>
              <a:gd name="connsiteX26" fmla="*/ 1438798 w 2684164"/>
              <a:gd name="connsiteY26" fmla="*/ 2289334 h 4340073"/>
              <a:gd name="connsiteX27" fmla="*/ 1400698 w 2684164"/>
              <a:gd name="connsiteY27" fmla="*/ 2220754 h 4340073"/>
              <a:gd name="connsiteX28" fmla="*/ 1385458 w 2684164"/>
              <a:gd name="connsiteY28" fmla="*/ 2197894 h 4340073"/>
              <a:gd name="connsiteX29" fmla="*/ 1374981 w 2684164"/>
              <a:gd name="connsiteY29" fmla="*/ 2152651 h 4340073"/>
              <a:gd name="connsiteX30" fmla="*/ 1369742 w 2684164"/>
              <a:gd name="connsiteY30" fmla="*/ 2052162 h 4340073"/>
              <a:gd name="connsiteX31" fmla="*/ 1384030 w 2684164"/>
              <a:gd name="connsiteY31" fmla="*/ 1982630 h 4340073"/>
              <a:gd name="connsiteX32" fmla="*/ 1315926 w 2684164"/>
              <a:gd name="connsiteY32" fmla="*/ 1917859 h 4340073"/>
              <a:gd name="connsiteX33" fmla="*/ 1282588 w 2684164"/>
              <a:gd name="connsiteY33" fmla="*/ 1912621 h 4340073"/>
              <a:gd name="connsiteX34" fmla="*/ 1184957 w 2684164"/>
              <a:gd name="connsiteY34" fmla="*/ 1853089 h 4340073"/>
              <a:gd name="connsiteX35" fmla="*/ 1126856 w 2684164"/>
              <a:gd name="connsiteY35" fmla="*/ 1863567 h 4340073"/>
              <a:gd name="connsiteX36" fmla="*/ 1074467 w 2684164"/>
              <a:gd name="connsiteY36" fmla="*/ 1897379 h 4340073"/>
              <a:gd name="connsiteX37" fmla="*/ 1025413 w 2684164"/>
              <a:gd name="connsiteY37" fmla="*/ 1923098 h 4340073"/>
              <a:gd name="connsiteX38" fmla="*/ 958738 w 2684164"/>
              <a:gd name="connsiteY38" fmla="*/ 1984058 h 4340073"/>
              <a:gd name="connsiteX39" fmla="*/ 909684 w 2684164"/>
              <a:gd name="connsiteY39" fmla="*/ 1941672 h 4340073"/>
              <a:gd name="connsiteX40" fmla="*/ 854917 w 2684164"/>
              <a:gd name="connsiteY40" fmla="*/ 1915002 h 4340073"/>
              <a:gd name="connsiteX41" fmla="*/ 823960 w 2684164"/>
              <a:gd name="connsiteY41" fmla="*/ 1889284 h 4340073"/>
              <a:gd name="connsiteX42" fmla="*/ 800624 w 2684164"/>
              <a:gd name="connsiteY42" fmla="*/ 1846898 h 4340073"/>
              <a:gd name="connsiteX43" fmla="*/ 814912 w 2684164"/>
              <a:gd name="connsiteY43" fmla="*/ 1789748 h 4340073"/>
              <a:gd name="connsiteX44" fmla="*/ 804433 w 2684164"/>
              <a:gd name="connsiteY44" fmla="*/ 1720215 h 4340073"/>
              <a:gd name="connsiteX45" fmla="*/ 783955 w 2684164"/>
              <a:gd name="connsiteY45" fmla="*/ 1625441 h 4340073"/>
              <a:gd name="connsiteX46" fmla="*/ 760141 w 2684164"/>
              <a:gd name="connsiteY46" fmla="*/ 1635919 h 4340073"/>
              <a:gd name="connsiteX47" fmla="*/ 701563 w 2684164"/>
              <a:gd name="connsiteY47" fmla="*/ 1571626 h 4340073"/>
              <a:gd name="connsiteX48" fmla="*/ 730138 w 2684164"/>
              <a:gd name="connsiteY48" fmla="*/ 1519714 h 4340073"/>
              <a:gd name="connsiteX49" fmla="*/ 777763 w 2684164"/>
              <a:gd name="connsiteY49" fmla="*/ 1455420 h 4340073"/>
              <a:gd name="connsiteX50" fmla="*/ 775858 w 2684164"/>
              <a:gd name="connsiteY50" fmla="*/ 1429227 h 4340073"/>
              <a:gd name="connsiteX51" fmla="*/ 818721 w 2684164"/>
              <a:gd name="connsiteY51" fmla="*/ 1375409 h 4340073"/>
              <a:gd name="connsiteX52" fmla="*/ 826818 w 2684164"/>
              <a:gd name="connsiteY52" fmla="*/ 1282542 h 4340073"/>
              <a:gd name="connsiteX53" fmla="*/ 812529 w 2684164"/>
              <a:gd name="connsiteY53" fmla="*/ 1198721 h 4340073"/>
              <a:gd name="connsiteX54" fmla="*/ 780144 w 2684164"/>
              <a:gd name="connsiteY54" fmla="*/ 1151573 h 4340073"/>
              <a:gd name="connsiteX55" fmla="*/ 761571 w 2684164"/>
              <a:gd name="connsiteY55" fmla="*/ 1070134 h 4340073"/>
              <a:gd name="connsiteX56" fmla="*/ 805387 w 2684164"/>
              <a:gd name="connsiteY56" fmla="*/ 1034892 h 4340073"/>
              <a:gd name="connsiteX57" fmla="*/ 808720 w 2684164"/>
              <a:gd name="connsiteY57" fmla="*/ 976789 h 4340073"/>
              <a:gd name="connsiteX58" fmla="*/ 821102 w 2684164"/>
              <a:gd name="connsiteY58" fmla="*/ 901065 h 4340073"/>
              <a:gd name="connsiteX59" fmla="*/ 830151 w 2684164"/>
              <a:gd name="connsiteY59" fmla="*/ 833914 h 4340073"/>
              <a:gd name="connsiteX60" fmla="*/ 844915 w 2684164"/>
              <a:gd name="connsiteY60" fmla="*/ 795814 h 4340073"/>
              <a:gd name="connsiteX61" fmla="*/ 860154 w 2684164"/>
              <a:gd name="connsiteY61" fmla="*/ 762475 h 4340073"/>
              <a:gd name="connsiteX62" fmla="*/ 833961 w 2684164"/>
              <a:gd name="connsiteY62" fmla="*/ 696754 h 4340073"/>
              <a:gd name="connsiteX63" fmla="*/ 818245 w 2684164"/>
              <a:gd name="connsiteY63" fmla="*/ 573405 h 4340073"/>
              <a:gd name="connsiteX64" fmla="*/ 787764 w 2684164"/>
              <a:gd name="connsiteY64" fmla="*/ 536259 h 4340073"/>
              <a:gd name="connsiteX65" fmla="*/ 770143 w 2684164"/>
              <a:gd name="connsiteY65" fmla="*/ 505777 h 4340073"/>
              <a:gd name="connsiteX66" fmla="*/ 747283 w 2684164"/>
              <a:gd name="connsiteY66" fmla="*/ 430054 h 4340073"/>
              <a:gd name="connsiteX67" fmla="*/ 720137 w 2684164"/>
              <a:gd name="connsiteY67" fmla="*/ 349091 h 4340073"/>
              <a:gd name="connsiteX68" fmla="*/ 732519 w 2684164"/>
              <a:gd name="connsiteY68" fmla="*/ 321469 h 4340073"/>
              <a:gd name="connsiteX69" fmla="*/ 729187 w 2684164"/>
              <a:gd name="connsiteY69" fmla="*/ 256223 h 4340073"/>
              <a:gd name="connsiteX70" fmla="*/ 710137 w 2684164"/>
              <a:gd name="connsiteY70" fmla="*/ 241935 h 4340073"/>
              <a:gd name="connsiteX71" fmla="*/ 702040 w 2684164"/>
              <a:gd name="connsiteY71" fmla="*/ 171451 h 4340073"/>
              <a:gd name="connsiteX72" fmla="*/ 668226 w 2684164"/>
              <a:gd name="connsiteY72" fmla="*/ 120015 h 4340073"/>
              <a:gd name="connsiteX73" fmla="*/ 679180 w 2684164"/>
              <a:gd name="connsiteY73" fmla="*/ 70485 h 4340073"/>
              <a:gd name="connsiteX74" fmla="*/ 650127 w 2684164"/>
              <a:gd name="connsiteY74" fmla="*/ 0 h 4340073"/>
              <a:gd name="connsiteX75" fmla="*/ 605837 w 2684164"/>
              <a:gd name="connsiteY75" fmla="*/ 10001 h 4340073"/>
              <a:gd name="connsiteX76" fmla="*/ 535352 w 2684164"/>
              <a:gd name="connsiteY76" fmla="*/ 85249 h 4340073"/>
              <a:gd name="connsiteX77" fmla="*/ 552497 w 2684164"/>
              <a:gd name="connsiteY77" fmla="*/ 158591 h 4340073"/>
              <a:gd name="connsiteX78" fmla="*/ 545831 w 2684164"/>
              <a:gd name="connsiteY78" fmla="*/ 234792 h 4340073"/>
              <a:gd name="connsiteX79" fmla="*/ 498205 w 2684164"/>
              <a:gd name="connsiteY79" fmla="*/ 313373 h 4340073"/>
              <a:gd name="connsiteX80" fmla="*/ 453913 w 2684164"/>
              <a:gd name="connsiteY80" fmla="*/ 408147 h 4340073"/>
              <a:gd name="connsiteX81" fmla="*/ 361044 w 2684164"/>
              <a:gd name="connsiteY81" fmla="*/ 381476 h 4340073"/>
              <a:gd name="connsiteX82" fmla="*/ 293418 w 2684164"/>
              <a:gd name="connsiteY82" fmla="*/ 441960 h 4340073"/>
              <a:gd name="connsiteX83" fmla="*/ 263413 w 2684164"/>
              <a:gd name="connsiteY83" fmla="*/ 513874 h 4340073"/>
              <a:gd name="connsiteX84" fmla="*/ 314848 w 2684164"/>
              <a:gd name="connsiteY84" fmla="*/ 574834 h 4340073"/>
              <a:gd name="connsiteX85" fmla="*/ 228646 w 2684164"/>
              <a:gd name="connsiteY85" fmla="*/ 711995 h 4340073"/>
              <a:gd name="connsiteX86" fmla="*/ 255318 w 2684164"/>
              <a:gd name="connsiteY86" fmla="*/ 758667 h 4340073"/>
              <a:gd name="connsiteX87" fmla="*/ 241029 w 2684164"/>
              <a:gd name="connsiteY87" fmla="*/ 834390 h 4340073"/>
              <a:gd name="connsiteX88" fmla="*/ 295798 w 2684164"/>
              <a:gd name="connsiteY88" fmla="*/ 849630 h 4340073"/>
              <a:gd name="connsiteX89" fmla="*/ 343899 w 2684164"/>
              <a:gd name="connsiteY89" fmla="*/ 872966 h 4340073"/>
              <a:gd name="connsiteX90" fmla="*/ 317230 w 2684164"/>
              <a:gd name="connsiteY90" fmla="*/ 957263 h 4340073"/>
              <a:gd name="connsiteX91" fmla="*/ 314849 w 2684164"/>
              <a:gd name="connsiteY91" fmla="*/ 1051560 h 4340073"/>
              <a:gd name="connsiteX92" fmla="*/ 231506 w 2684164"/>
              <a:gd name="connsiteY92" fmla="*/ 1096803 h 4340073"/>
              <a:gd name="connsiteX93" fmla="*/ 152447 w 2684164"/>
              <a:gd name="connsiteY93" fmla="*/ 1095376 h 4340073"/>
              <a:gd name="connsiteX94" fmla="*/ 159114 w 2684164"/>
              <a:gd name="connsiteY94" fmla="*/ 1245395 h 4340073"/>
              <a:gd name="connsiteX95" fmla="*/ 221503 w 2684164"/>
              <a:gd name="connsiteY95" fmla="*/ 1283494 h 4340073"/>
              <a:gd name="connsiteX96" fmla="*/ 210073 w 2684164"/>
              <a:gd name="connsiteY96" fmla="*/ 1344454 h 4340073"/>
              <a:gd name="connsiteX97" fmla="*/ 292464 w 2684164"/>
              <a:gd name="connsiteY97" fmla="*/ 1416368 h 4340073"/>
              <a:gd name="connsiteX98" fmla="*/ 272938 w 2684164"/>
              <a:gd name="connsiteY98" fmla="*/ 1466374 h 4340073"/>
              <a:gd name="connsiteX99" fmla="*/ 237219 w 2684164"/>
              <a:gd name="connsiteY99" fmla="*/ 1567339 h 4340073"/>
              <a:gd name="connsiteX100" fmla="*/ 212455 w 2684164"/>
              <a:gd name="connsiteY100" fmla="*/ 1594485 h 4340073"/>
              <a:gd name="connsiteX101" fmla="*/ 152923 w 2684164"/>
              <a:gd name="connsiteY101" fmla="*/ 1602105 h 4340073"/>
              <a:gd name="connsiteX102" fmla="*/ 96249 w 2684164"/>
              <a:gd name="connsiteY102" fmla="*/ 1652111 h 4340073"/>
              <a:gd name="connsiteX103" fmla="*/ 35289 w 2684164"/>
              <a:gd name="connsiteY103" fmla="*/ 1684497 h 4340073"/>
              <a:gd name="connsiteX104" fmla="*/ 11001 w 2684164"/>
              <a:gd name="connsiteY104" fmla="*/ 1750219 h 4340073"/>
              <a:gd name="connsiteX105" fmla="*/ 523 w 2684164"/>
              <a:gd name="connsiteY105" fmla="*/ 1875473 h 4340073"/>
              <a:gd name="connsiteX106" fmla="*/ 29098 w 2684164"/>
              <a:gd name="connsiteY106" fmla="*/ 1938814 h 4340073"/>
              <a:gd name="connsiteX107" fmla="*/ 79104 w 2684164"/>
              <a:gd name="connsiteY107" fmla="*/ 1993107 h 4340073"/>
              <a:gd name="connsiteX108" fmla="*/ 166258 w 2684164"/>
              <a:gd name="connsiteY108" fmla="*/ 2037874 h 4340073"/>
              <a:gd name="connsiteX109" fmla="*/ 241505 w 2684164"/>
              <a:gd name="connsiteY109" fmla="*/ 2100263 h 4340073"/>
              <a:gd name="connsiteX110" fmla="*/ 265318 w 2684164"/>
              <a:gd name="connsiteY110" fmla="*/ 2182654 h 4340073"/>
              <a:gd name="connsiteX111" fmla="*/ 318182 w 2684164"/>
              <a:gd name="connsiteY111" fmla="*/ 2265045 h 4340073"/>
              <a:gd name="connsiteX112" fmla="*/ 443436 w 2684164"/>
              <a:gd name="connsiteY112" fmla="*/ 2258854 h 4340073"/>
              <a:gd name="connsiteX113" fmla="*/ 472010 w 2684164"/>
              <a:gd name="connsiteY113" fmla="*/ 2296954 h 4340073"/>
              <a:gd name="connsiteX114" fmla="*/ 510111 w 2684164"/>
              <a:gd name="connsiteY114" fmla="*/ 2330292 h 4340073"/>
              <a:gd name="connsiteX115" fmla="*/ 541067 w 2684164"/>
              <a:gd name="connsiteY115" fmla="*/ 2318385 h 4340073"/>
              <a:gd name="connsiteX116" fmla="*/ 564403 w 2684164"/>
              <a:gd name="connsiteY116" fmla="*/ 2392680 h 4340073"/>
              <a:gd name="connsiteX117" fmla="*/ 543448 w 2684164"/>
              <a:gd name="connsiteY117" fmla="*/ 2461737 h 4340073"/>
              <a:gd name="connsiteX118" fmla="*/ 497728 w 2684164"/>
              <a:gd name="connsiteY118" fmla="*/ 2511267 h 4340073"/>
              <a:gd name="connsiteX119" fmla="*/ 499633 w 2684164"/>
              <a:gd name="connsiteY119" fmla="*/ 2549843 h 4340073"/>
              <a:gd name="connsiteX120" fmla="*/ 491061 w 2684164"/>
              <a:gd name="connsiteY120" fmla="*/ 2611279 h 4340073"/>
              <a:gd name="connsiteX121" fmla="*/ 524398 w 2684164"/>
              <a:gd name="connsiteY121" fmla="*/ 2648902 h 4340073"/>
              <a:gd name="connsiteX122" fmla="*/ 532018 w 2684164"/>
              <a:gd name="connsiteY122" fmla="*/ 2681764 h 4340073"/>
              <a:gd name="connsiteX123" fmla="*/ 564879 w 2684164"/>
              <a:gd name="connsiteY123" fmla="*/ 2642236 h 4340073"/>
              <a:gd name="connsiteX124" fmla="*/ 598217 w 2684164"/>
              <a:gd name="connsiteY124" fmla="*/ 2584610 h 4340073"/>
              <a:gd name="connsiteX125" fmla="*/ 655366 w 2684164"/>
              <a:gd name="connsiteY125" fmla="*/ 2589848 h 4340073"/>
              <a:gd name="connsiteX126" fmla="*/ 717279 w 2684164"/>
              <a:gd name="connsiteY126" fmla="*/ 2680812 h 4340073"/>
              <a:gd name="connsiteX127" fmla="*/ 755855 w 2684164"/>
              <a:gd name="connsiteY127" fmla="*/ 2739390 h 4340073"/>
              <a:gd name="connsiteX128" fmla="*/ 713945 w 2684164"/>
              <a:gd name="connsiteY128" fmla="*/ 2816067 h 4340073"/>
              <a:gd name="connsiteX129" fmla="*/ 642032 w 2684164"/>
              <a:gd name="connsiteY129" fmla="*/ 2851785 h 4340073"/>
              <a:gd name="connsiteX130" fmla="*/ 592978 w 2684164"/>
              <a:gd name="connsiteY130" fmla="*/ 2914174 h 4340073"/>
              <a:gd name="connsiteX131" fmla="*/ 526779 w 2684164"/>
              <a:gd name="connsiteY131" fmla="*/ 2938462 h 4340073"/>
              <a:gd name="connsiteX132" fmla="*/ 497252 w 2684164"/>
              <a:gd name="connsiteY132" fmla="*/ 2980373 h 4340073"/>
              <a:gd name="connsiteX133" fmla="*/ 527732 w 2684164"/>
              <a:gd name="connsiteY133" fmla="*/ 3081814 h 4340073"/>
              <a:gd name="connsiteX134" fmla="*/ 533923 w 2684164"/>
              <a:gd name="connsiteY134" fmla="*/ 3220403 h 4340073"/>
              <a:gd name="connsiteX135" fmla="*/ 588692 w 2684164"/>
              <a:gd name="connsiteY135" fmla="*/ 3276601 h 4340073"/>
              <a:gd name="connsiteX136" fmla="*/ 614886 w 2684164"/>
              <a:gd name="connsiteY136" fmla="*/ 3342323 h 4340073"/>
              <a:gd name="connsiteX137" fmla="*/ 586311 w 2684164"/>
              <a:gd name="connsiteY137" fmla="*/ 3392329 h 4340073"/>
              <a:gd name="connsiteX138" fmla="*/ 586310 w 2684164"/>
              <a:gd name="connsiteY138" fmla="*/ 3450432 h 4340073"/>
              <a:gd name="connsiteX139" fmla="*/ 562498 w 2684164"/>
              <a:gd name="connsiteY139" fmla="*/ 3493294 h 4340073"/>
              <a:gd name="connsiteX140" fmla="*/ 546781 w 2684164"/>
              <a:gd name="connsiteY140" fmla="*/ 3561398 h 4340073"/>
              <a:gd name="connsiteX141" fmla="*/ 538686 w 2684164"/>
              <a:gd name="connsiteY141" fmla="*/ 3611404 h 4340073"/>
              <a:gd name="connsiteX142" fmla="*/ 519635 w 2684164"/>
              <a:gd name="connsiteY142" fmla="*/ 3654266 h 4340073"/>
              <a:gd name="connsiteX143" fmla="*/ 547258 w 2684164"/>
              <a:gd name="connsiteY143" fmla="*/ 3685223 h 4340073"/>
              <a:gd name="connsiteX144" fmla="*/ 600598 w 2684164"/>
              <a:gd name="connsiteY144" fmla="*/ 3699034 h 4340073"/>
              <a:gd name="connsiteX145" fmla="*/ 659653 w 2684164"/>
              <a:gd name="connsiteY145" fmla="*/ 3678556 h 4340073"/>
              <a:gd name="connsiteX146" fmla="*/ 661558 w 2684164"/>
              <a:gd name="connsiteY146" fmla="*/ 3725703 h 4340073"/>
              <a:gd name="connsiteX147" fmla="*/ 717279 w 2684164"/>
              <a:gd name="connsiteY147" fmla="*/ 3725704 h 4340073"/>
              <a:gd name="connsiteX148" fmla="*/ 781573 w 2684164"/>
              <a:gd name="connsiteY148" fmla="*/ 3743801 h 4340073"/>
              <a:gd name="connsiteX149" fmla="*/ 807767 w 2684164"/>
              <a:gd name="connsiteY149" fmla="*/ 3792379 h 4340073"/>
              <a:gd name="connsiteX150" fmla="*/ 844438 w 2684164"/>
              <a:gd name="connsiteY150" fmla="*/ 3798094 h 4340073"/>
              <a:gd name="connsiteX151" fmla="*/ 872061 w 2684164"/>
              <a:gd name="connsiteY151" fmla="*/ 3815716 h 4340073"/>
              <a:gd name="connsiteX152" fmla="*/ 890158 w 2684164"/>
              <a:gd name="connsiteY152" fmla="*/ 3836194 h 4340073"/>
              <a:gd name="connsiteX153" fmla="*/ 897778 w 2684164"/>
              <a:gd name="connsiteY153" fmla="*/ 3866674 h 4340073"/>
              <a:gd name="connsiteX154" fmla="*/ 913018 w 2684164"/>
              <a:gd name="connsiteY154" fmla="*/ 3889534 h 4340073"/>
              <a:gd name="connsiteX155" fmla="*/ 957309 w 2684164"/>
              <a:gd name="connsiteY155" fmla="*/ 3922872 h 4340073"/>
              <a:gd name="connsiteX156" fmla="*/ 989218 w 2684164"/>
              <a:gd name="connsiteY156" fmla="*/ 3973354 h 4340073"/>
              <a:gd name="connsiteX157" fmla="*/ 1004458 w 2684164"/>
              <a:gd name="connsiteY157" fmla="*/ 3996214 h 4340073"/>
              <a:gd name="connsiteX158" fmla="*/ 1027318 w 2684164"/>
              <a:gd name="connsiteY158" fmla="*/ 4034314 h 4340073"/>
              <a:gd name="connsiteX159" fmla="*/ 1060179 w 2684164"/>
              <a:gd name="connsiteY159" fmla="*/ 4120039 h 4340073"/>
              <a:gd name="connsiteX160" fmla="*/ 1136856 w 2684164"/>
              <a:gd name="connsiteY160" fmla="*/ 4154329 h 4340073"/>
              <a:gd name="connsiteX161" fmla="*/ 1166383 w 2684164"/>
              <a:gd name="connsiteY161" fmla="*/ 4216241 h 4340073"/>
              <a:gd name="connsiteX162" fmla="*/ 1203054 w 2684164"/>
              <a:gd name="connsiteY162" fmla="*/ 4211479 h 4340073"/>
              <a:gd name="connsiteX163" fmla="*/ 1246393 w 2684164"/>
              <a:gd name="connsiteY163" fmla="*/ 4259581 h 4340073"/>
              <a:gd name="connsiteX164" fmla="*/ 1309258 w 2684164"/>
              <a:gd name="connsiteY164" fmla="*/ 4340067 h 4340073"/>
              <a:gd name="connsiteX165" fmla="*/ 1337833 w 2684164"/>
              <a:gd name="connsiteY165" fmla="*/ 4288631 h 4340073"/>
              <a:gd name="connsiteX166" fmla="*/ 1334023 w 2684164"/>
              <a:gd name="connsiteY166" fmla="*/ 4254342 h 4340073"/>
              <a:gd name="connsiteX167" fmla="*/ 1405938 w 2684164"/>
              <a:gd name="connsiteY167" fmla="*/ 4201002 h 4340073"/>
              <a:gd name="connsiteX168" fmla="*/ 1407842 w 2684164"/>
              <a:gd name="connsiteY168" fmla="*/ 4185285 h 4340073"/>
              <a:gd name="connsiteX169" fmla="*/ 1426098 w 2684164"/>
              <a:gd name="connsiteY169" fmla="*/ 4198779 h 4340073"/>
              <a:gd name="connsiteX170" fmla="*/ 1480708 w 2684164"/>
              <a:gd name="connsiteY170" fmla="*/ 4174014 h 4340073"/>
              <a:gd name="connsiteX171" fmla="*/ 1545478 w 2684164"/>
              <a:gd name="connsiteY171" fmla="*/ 4156234 h 4340073"/>
              <a:gd name="connsiteX172" fmla="*/ 1582308 w 2684164"/>
              <a:gd name="connsiteY172" fmla="*/ 4113689 h 4340073"/>
              <a:gd name="connsiteX173" fmla="*/ 1617868 w 2684164"/>
              <a:gd name="connsiteY173" fmla="*/ 4078129 h 4340073"/>
              <a:gd name="connsiteX174" fmla="*/ 1695973 w 2684164"/>
              <a:gd name="connsiteY174" fmla="*/ 4055904 h 4340073"/>
              <a:gd name="connsiteX175" fmla="*/ 1781698 w 2684164"/>
              <a:gd name="connsiteY175" fmla="*/ 4020344 h 4340073"/>
              <a:gd name="connsiteX176" fmla="*/ 1903141 w 2684164"/>
              <a:gd name="connsiteY176" fmla="*/ 3968591 h 4340073"/>
              <a:gd name="connsiteX177" fmla="*/ 1979818 w 2684164"/>
              <a:gd name="connsiteY177" fmla="*/ 3925729 h 4340073"/>
              <a:gd name="connsiteX178" fmla="*/ 2071258 w 2684164"/>
              <a:gd name="connsiteY178" fmla="*/ 3864451 h 4340073"/>
              <a:gd name="connsiteX179" fmla="*/ 2145554 w 2684164"/>
              <a:gd name="connsiteY179" fmla="*/ 3776822 h 4340073"/>
              <a:gd name="connsiteX180" fmla="*/ 2172223 w 2684164"/>
              <a:gd name="connsiteY180" fmla="*/ 3703479 h 4340073"/>
              <a:gd name="connsiteX181" fmla="*/ 2183653 w 2684164"/>
              <a:gd name="connsiteY181" fmla="*/ 3649504 h 4340073"/>
              <a:gd name="connsiteX182" fmla="*/ 2109993 w 2684164"/>
              <a:gd name="connsiteY182" fmla="*/ 3613309 h 4340073"/>
              <a:gd name="connsiteX183" fmla="*/ 2132853 w 2684164"/>
              <a:gd name="connsiteY183" fmla="*/ 3659029 h 4340073"/>
              <a:gd name="connsiteX184" fmla="*/ 2115073 w 2684164"/>
              <a:gd name="connsiteY184" fmla="*/ 3690779 h 4340073"/>
              <a:gd name="connsiteX185" fmla="*/ 2096023 w 2684164"/>
              <a:gd name="connsiteY185" fmla="*/ 3649504 h 4340073"/>
              <a:gd name="connsiteX186" fmla="*/ 2038873 w 2684164"/>
              <a:gd name="connsiteY186" fmla="*/ 3659029 h 4340073"/>
              <a:gd name="connsiteX187" fmla="*/ 2045858 w 2684164"/>
              <a:gd name="connsiteY187" fmla="*/ 3693954 h 4340073"/>
              <a:gd name="connsiteX188" fmla="*/ 2048398 w 2684164"/>
              <a:gd name="connsiteY188" fmla="*/ 3725704 h 4340073"/>
              <a:gd name="connsiteX189" fmla="*/ 2086498 w 2684164"/>
              <a:gd name="connsiteY189" fmla="*/ 3762534 h 4340073"/>
              <a:gd name="connsiteX190" fmla="*/ 2078878 w 2684164"/>
              <a:gd name="connsiteY190" fmla="*/ 3820954 h 4340073"/>
              <a:gd name="connsiteX191" fmla="*/ 2028078 w 2684164"/>
              <a:gd name="connsiteY191" fmla="*/ 3803809 h 4340073"/>
              <a:gd name="connsiteX192" fmla="*/ 2042048 w 2684164"/>
              <a:gd name="connsiteY192" fmla="*/ 3792379 h 4340073"/>
              <a:gd name="connsiteX193" fmla="*/ 2022998 w 2684164"/>
              <a:gd name="connsiteY193" fmla="*/ 3760629 h 4340073"/>
              <a:gd name="connsiteX194" fmla="*/ 2022998 w 2684164"/>
              <a:gd name="connsiteY194" fmla="*/ 3716179 h 4340073"/>
              <a:gd name="connsiteX195" fmla="*/ 1987438 w 2684164"/>
              <a:gd name="connsiteY195" fmla="*/ 3676174 h 4340073"/>
              <a:gd name="connsiteX196" fmla="*/ 2018553 w 2684164"/>
              <a:gd name="connsiteY196" fmla="*/ 3656489 h 4340073"/>
              <a:gd name="connsiteX197" fmla="*/ 1975373 w 2684164"/>
              <a:gd name="connsiteY197" fmla="*/ 3626644 h 4340073"/>
              <a:gd name="connsiteX198" fmla="*/ 2017918 w 2684164"/>
              <a:gd name="connsiteY198" fmla="*/ 3603149 h 4340073"/>
              <a:gd name="connsiteX199" fmla="*/ 2009663 w 2684164"/>
              <a:gd name="connsiteY199" fmla="*/ 3546634 h 4340073"/>
              <a:gd name="connsiteX200" fmla="*/ 2034111 w 2684164"/>
              <a:gd name="connsiteY200" fmla="*/ 3565367 h 4340073"/>
              <a:gd name="connsiteX201" fmla="*/ 2031729 w 2684164"/>
              <a:gd name="connsiteY201" fmla="*/ 3535204 h 4340073"/>
              <a:gd name="connsiteX202" fmla="*/ 2060305 w 2684164"/>
              <a:gd name="connsiteY202" fmla="*/ 3547110 h 4340073"/>
              <a:gd name="connsiteX203" fmla="*/ 2043635 w 2684164"/>
              <a:gd name="connsiteY203" fmla="*/ 3494723 h 4340073"/>
              <a:gd name="connsiteX204" fmla="*/ 2064273 w 2684164"/>
              <a:gd name="connsiteY204" fmla="*/ 3478054 h 4340073"/>
              <a:gd name="connsiteX205" fmla="*/ 2089673 w 2684164"/>
              <a:gd name="connsiteY205" fmla="*/ 3524091 h 4340073"/>
              <a:gd name="connsiteX206" fmla="*/ 2115073 w 2684164"/>
              <a:gd name="connsiteY206" fmla="*/ 3493929 h 4340073"/>
              <a:gd name="connsiteX207" fmla="*/ 2125868 w 2684164"/>
              <a:gd name="connsiteY207" fmla="*/ 3453289 h 4340073"/>
              <a:gd name="connsiteX208" fmla="*/ 2162698 w 2684164"/>
              <a:gd name="connsiteY208" fmla="*/ 3439954 h 4340073"/>
              <a:gd name="connsiteX209" fmla="*/ 2231278 w 2684164"/>
              <a:gd name="connsiteY209" fmla="*/ 3348514 h 4340073"/>
              <a:gd name="connsiteX210" fmla="*/ 2238898 w 2684164"/>
              <a:gd name="connsiteY210" fmla="*/ 3318034 h 4340073"/>
              <a:gd name="connsiteX211" fmla="*/ 2261758 w 2684164"/>
              <a:gd name="connsiteY211" fmla="*/ 3257074 h 4340073"/>
              <a:gd name="connsiteX212" fmla="*/ 2269378 w 2684164"/>
              <a:gd name="connsiteY212" fmla="*/ 3211354 h 4340073"/>
              <a:gd name="connsiteX213" fmla="*/ 2292238 w 2684164"/>
              <a:gd name="connsiteY213" fmla="*/ 3165634 h 4340073"/>
              <a:gd name="connsiteX214" fmla="*/ 2307478 w 2684164"/>
              <a:gd name="connsiteY214" fmla="*/ 3127534 h 4340073"/>
              <a:gd name="connsiteX215" fmla="*/ 2345578 w 2684164"/>
              <a:gd name="connsiteY215" fmla="*/ 3112294 h 4340073"/>
              <a:gd name="connsiteX216" fmla="*/ 2368438 w 2684164"/>
              <a:gd name="connsiteY216" fmla="*/ 3097054 h 4340073"/>
              <a:gd name="connsiteX217" fmla="*/ 2487977 w 2684164"/>
              <a:gd name="connsiteY217" fmla="*/ 3067050 h 4340073"/>
              <a:gd name="connsiteX218" fmla="*/ 2586085 w 2684164"/>
              <a:gd name="connsiteY218" fmla="*/ 3063717 h 4340073"/>
              <a:gd name="connsiteX219" fmla="*/ 2678476 w 2684164"/>
              <a:gd name="connsiteY219" fmla="*/ 3054668 h 4340073"/>
              <a:gd name="connsiteX0" fmla="*/ 2678476 w 2684164"/>
              <a:gd name="connsiteY0" fmla="*/ 3054668 h 4340073"/>
              <a:gd name="connsiteX1" fmla="*/ 2673238 w 2684164"/>
              <a:gd name="connsiteY1" fmla="*/ 3028474 h 4340073"/>
              <a:gd name="connsiteX2" fmla="*/ 2665618 w 2684164"/>
              <a:gd name="connsiteY2" fmla="*/ 2975134 h 4340073"/>
              <a:gd name="connsiteX3" fmla="*/ 2623708 w 2684164"/>
              <a:gd name="connsiteY3" fmla="*/ 2967038 h 4340073"/>
              <a:gd name="connsiteX4" fmla="*/ 2560367 w 2684164"/>
              <a:gd name="connsiteY4" fmla="*/ 2966561 h 4340073"/>
              <a:gd name="connsiteX5" fmla="*/ 2519410 w 2684164"/>
              <a:gd name="connsiteY5" fmla="*/ 2908936 h 4340073"/>
              <a:gd name="connsiteX6" fmla="*/ 2457021 w 2684164"/>
              <a:gd name="connsiteY6" fmla="*/ 2905601 h 4340073"/>
              <a:gd name="connsiteX7" fmla="*/ 2410349 w 2684164"/>
              <a:gd name="connsiteY7" fmla="*/ 2889885 h 4340073"/>
              <a:gd name="connsiteX8" fmla="*/ 2376058 w 2684164"/>
              <a:gd name="connsiteY8" fmla="*/ 2876074 h 4340073"/>
              <a:gd name="connsiteX9" fmla="*/ 2347960 w 2684164"/>
              <a:gd name="connsiteY9" fmla="*/ 2856071 h 4340073"/>
              <a:gd name="connsiteX10" fmla="*/ 2293190 w 2684164"/>
              <a:gd name="connsiteY10" fmla="*/ 2824163 h 4340073"/>
              <a:gd name="connsiteX11" fmla="*/ 2218895 w 2684164"/>
              <a:gd name="connsiteY11" fmla="*/ 2864167 h 4340073"/>
              <a:gd name="connsiteX12" fmla="*/ 2178414 w 2684164"/>
              <a:gd name="connsiteY12" fmla="*/ 2825116 h 4340073"/>
              <a:gd name="connsiteX13" fmla="*/ 2143172 w 2684164"/>
              <a:gd name="connsiteY13" fmla="*/ 2746058 h 4340073"/>
              <a:gd name="connsiteX14" fmla="*/ 2123646 w 2684164"/>
              <a:gd name="connsiteY14" fmla="*/ 2684621 h 4340073"/>
              <a:gd name="connsiteX15" fmla="*/ 2105549 w 2684164"/>
              <a:gd name="connsiteY15" fmla="*/ 2649379 h 4340073"/>
              <a:gd name="connsiteX16" fmla="*/ 2104119 w 2684164"/>
              <a:gd name="connsiteY16" fmla="*/ 2600801 h 4340073"/>
              <a:gd name="connsiteX17" fmla="*/ 2026490 w 2684164"/>
              <a:gd name="connsiteY17" fmla="*/ 2686051 h 4340073"/>
              <a:gd name="connsiteX18" fmla="*/ 1959340 w 2684164"/>
              <a:gd name="connsiteY18" fmla="*/ 2754154 h 4340073"/>
              <a:gd name="connsiteX19" fmla="*/ 1912191 w 2684164"/>
              <a:gd name="connsiteY19" fmla="*/ 2713196 h 4340073"/>
              <a:gd name="connsiteX20" fmla="*/ 1775507 w 2684164"/>
              <a:gd name="connsiteY20" fmla="*/ 2699862 h 4340073"/>
              <a:gd name="connsiteX21" fmla="*/ 1677399 w 2684164"/>
              <a:gd name="connsiteY21" fmla="*/ 2689860 h 4340073"/>
              <a:gd name="connsiteX22" fmla="*/ 1606915 w 2684164"/>
              <a:gd name="connsiteY22" fmla="*/ 2582229 h 4340073"/>
              <a:gd name="connsiteX23" fmla="*/ 1542145 w 2684164"/>
              <a:gd name="connsiteY23" fmla="*/ 2584133 h 4340073"/>
              <a:gd name="connsiteX24" fmla="*/ 1517379 w 2684164"/>
              <a:gd name="connsiteY24" fmla="*/ 2563654 h 4340073"/>
              <a:gd name="connsiteX25" fmla="*/ 1469278 w 2684164"/>
              <a:gd name="connsiteY25" fmla="*/ 2381726 h 4340073"/>
              <a:gd name="connsiteX26" fmla="*/ 1438798 w 2684164"/>
              <a:gd name="connsiteY26" fmla="*/ 2289334 h 4340073"/>
              <a:gd name="connsiteX27" fmla="*/ 1400698 w 2684164"/>
              <a:gd name="connsiteY27" fmla="*/ 2220754 h 4340073"/>
              <a:gd name="connsiteX28" fmla="*/ 1385458 w 2684164"/>
              <a:gd name="connsiteY28" fmla="*/ 2197894 h 4340073"/>
              <a:gd name="connsiteX29" fmla="*/ 1374981 w 2684164"/>
              <a:gd name="connsiteY29" fmla="*/ 2152651 h 4340073"/>
              <a:gd name="connsiteX30" fmla="*/ 1369742 w 2684164"/>
              <a:gd name="connsiteY30" fmla="*/ 2052162 h 4340073"/>
              <a:gd name="connsiteX31" fmla="*/ 1384030 w 2684164"/>
              <a:gd name="connsiteY31" fmla="*/ 1982630 h 4340073"/>
              <a:gd name="connsiteX32" fmla="*/ 1315926 w 2684164"/>
              <a:gd name="connsiteY32" fmla="*/ 1917859 h 4340073"/>
              <a:gd name="connsiteX33" fmla="*/ 1282588 w 2684164"/>
              <a:gd name="connsiteY33" fmla="*/ 1912621 h 4340073"/>
              <a:gd name="connsiteX34" fmla="*/ 1184957 w 2684164"/>
              <a:gd name="connsiteY34" fmla="*/ 1853089 h 4340073"/>
              <a:gd name="connsiteX35" fmla="*/ 1126856 w 2684164"/>
              <a:gd name="connsiteY35" fmla="*/ 1863567 h 4340073"/>
              <a:gd name="connsiteX36" fmla="*/ 1074467 w 2684164"/>
              <a:gd name="connsiteY36" fmla="*/ 1897379 h 4340073"/>
              <a:gd name="connsiteX37" fmla="*/ 1025413 w 2684164"/>
              <a:gd name="connsiteY37" fmla="*/ 1923098 h 4340073"/>
              <a:gd name="connsiteX38" fmla="*/ 958738 w 2684164"/>
              <a:gd name="connsiteY38" fmla="*/ 1984058 h 4340073"/>
              <a:gd name="connsiteX39" fmla="*/ 909684 w 2684164"/>
              <a:gd name="connsiteY39" fmla="*/ 1941672 h 4340073"/>
              <a:gd name="connsiteX40" fmla="*/ 854917 w 2684164"/>
              <a:gd name="connsiteY40" fmla="*/ 1915002 h 4340073"/>
              <a:gd name="connsiteX41" fmla="*/ 823960 w 2684164"/>
              <a:gd name="connsiteY41" fmla="*/ 1889284 h 4340073"/>
              <a:gd name="connsiteX42" fmla="*/ 800624 w 2684164"/>
              <a:gd name="connsiteY42" fmla="*/ 1846898 h 4340073"/>
              <a:gd name="connsiteX43" fmla="*/ 814912 w 2684164"/>
              <a:gd name="connsiteY43" fmla="*/ 1789748 h 4340073"/>
              <a:gd name="connsiteX44" fmla="*/ 804433 w 2684164"/>
              <a:gd name="connsiteY44" fmla="*/ 1720215 h 4340073"/>
              <a:gd name="connsiteX45" fmla="*/ 783955 w 2684164"/>
              <a:gd name="connsiteY45" fmla="*/ 1625441 h 4340073"/>
              <a:gd name="connsiteX46" fmla="*/ 760141 w 2684164"/>
              <a:gd name="connsiteY46" fmla="*/ 1635919 h 4340073"/>
              <a:gd name="connsiteX47" fmla="*/ 701563 w 2684164"/>
              <a:gd name="connsiteY47" fmla="*/ 1571626 h 4340073"/>
              <a:gd name="connsiteX48" fmla="*/ 730138 w 2684164"/>
              <a:gd name="connsiteY48" fmla="*/ 1519714 h 4340073"/>
              <a:gd name="connsiteX49" fmla="*/ 777763 w 2684164"/>
              <a:gd name="connsiteY49" fmla="*/ 1455420 h 4340073"/>
              <a:gd name="connsiteX50" fmla="*/ 775858 w 2684164"/>
              <a:gd name="connsiteY50" fmla="*/ 1429227 h 4340073"/>
              <a:gd name="connsiteX51" fmla="*/ 818721 w 2684164"/>
              <a:gd name="connsiteY51" fmla="*/ 1375409 h 4340073"/>
              <a:gd name="connsiteX52" fmla="*/ 826818 w 2684164"/>
              <a:gd name="connsiteY52" fmla="*/ 1282542 h 4340073"/>
              <a:gd name="connsiteX53" fmla="*/ 812529 w 2684164"/>
              <a:gd name="connsiteY53" fmla="*/ 1198721 h 4340073"/>
              <a:gd name="connsiteX54" fmla="*/ 780144 w 2684164"/>
              <a:gd name="connsiteY54" fmla="*/ 1151573 h 4340073"/>
              <a:gd name="connsiteX55" fmla="*/ 761571 w 2684164"/>
              <a:gd name="connsiteY55" fmla="*/ 1070134 h 4340073"/>
              <a:gd name="connsiteX56" fmla="*/ 805387 w 2684164"/>
              <a:gd name="connsiteY56" fmla="*/ 1034892 h 4340073"/>
              <a:gd name="connsiteX57" fmla="*/ 808720 w 2684164"/>
              <a:gd name="connsiteY57" fmla="*/ 976789 h 4340073"/>
              <a:gd name="connsiteX58" fmla="*/ 821102 w 2684164"/>
              <a:gd name="connsiteY58" fmla="*/ 901065 h 4340073"/>
              <a:gd name="connsiteX59" fmla="*/ 830151 w 2684164"/>
              <a:gd name="connsiteY59" fmla="*/ 833914 h 4340073"/>
              <a:gd name="connsiteX60" fmla="*/ 844915 w 2684164"/>
              <a:gd name="connsiteY60" fmla="*/ 795814 h 4340073"/>
              <a:gd name="connsiteX61" fmla="*/ 860154 w 2684164"/>
              <a:gd name="connsiteY61" fmla="*/ 762475 h 4340073"/>
              <a:gd name="connsiteX62" fmla="*/ 833961 w 2684164"/>
              <a:gd name="connsiteY62" fmla="*/ 696754 h 4340073"/>
              <a:gd name="connsiteX63" fmla="*/ 818245 w 2684164"/>
              <a:gd name="connsiteY63" fmla="*/ 573405 h 4340073"/>
              <a:gd name="connsiteX64" fmla="*/ 787764 w 2684164"/>
              <a:gd name="connsiteY64" fmla="*/ 536259 h 4340073"/>
              <a:gd name="connsiteX65" fmla="*/ 770143 w 2684164"/>
              <a:gd name="connsiteY65" fmla="*/ 505777 h 4340073"/>
              <a:gd name="connsiteX66" fmla="*/ 747283 w 2684164"/>
              <a:gd name="connsiteY66" fmla="*/ 430054 h 4340073"/>
              <a:gd name="connsiteX67" fmla="*/ 720137 w 2684164"/>
              <a:gd name="connsiteY67" fmla="*/ 349091 h 4340073"/>
              <a:gd name="connsiteX68" fmla="*/ 732519 w 2684164"/>
              <a:gd name="connsiteY68" fmla="*/ 321469 h 4340073"/>
              <a:gd name="connsiteX69" fmla="*/ 729187 w 2684164"/>
              <a:gd name="connsiteY69" fmla="*/ 256223 h 4340073"/>
              <a:gd name="connsiteX70" fmla="*/ 710137 w 2684164"/>
              <a:gd name="connsiteY70" fmla="*/ 241935 h 4340073"/>
              <a:gd name="connsiteX71" fmla="*/ 702040 w 2684164"/>
              <a:gd name="connsiteY71" fmla="*/ 171451 h 4340073"/>
              <a:gd name="connsiteX72" fmla="*/ 668226 w 2684164"/>
              <a:gd name="connsiteY72" fmla="*/ 120015 h 4340073"/>
              <a:gd name="connsiteX73" fmla="*/ 679180 w 2684164"/>
              <a:gd name="connsiteY73" fmla="*/ 70485 h 4340073"/>
              <a:gd name="connsiteX74" fmla="*/ 650127 w 2684164"/>
              <a:gd name="connsiteY74" fmla="*/ 0 h 4340073"/>
              <a:gd name="connsiteX75" fmla="*/ 605837 w 2684164"/>
              <a:gd name="connsiteY75" fmla="*/ 10001 h 4340073"/>
              <a:gd name="connsiteX76" fmla="*/ 535352 w 2684164"/>
              <a:gd name="connsiteY76" fmla="*/ 85249 h 4340073"/>
              <a:gd name="connsiteX77" fmla="*/ 552497 w 2684164"/>
              <a:gd name="connsiteY77" fmla="*/ 158591 h 4340073"/>
              <a:gd name="connsiteX78" fmla="*/ 545831 w 2684164"/>
              <a:gd name="connsiteY78" fmla="*/ 234792 h 4340073"/>
              <a:gd name="connsiteX79" fmla="*/ 498205 w 2684164"/>
              <a:gd name="connsiteY79" fmla="*/ 313373 h 4340073"/>
              <a:gd name="connsiteX80" fmla="*/ 453913 w 2684164"/>
              <a:gd name="connsiteY80" fmla="*/ 408147 h 4340073"/>
              <a:gd name="connsiteX81" fmla="*/ 361044 w 2684164"/>
              <a:gd name="connsiteY81" fmla="*/ 381476 h 4340073"/>
              <a:gd name="connsiteX82" fmla="*/ 293418 w 2684164"/>
              <a:gd name="connsiteY82" fmla="*/ 441960 h 4340073"/>
              <a:gd name="connsiteX83" fmla="*/ 263413 w 2684164"/>
              <a:gd name="connsiteY83" fmla="*/ 513874 h 4340073"/>
              <a:gd name="connsiteX84" fmla="*/ 314848 w 2684164"/>
              <a:gd name="connsiteY84" fmla="*/ 574834 h 4340073"/>
              <a:gd name="connsiteX85" fmla="*/ 228646 w 2684164"/>
              <a:gd name="connsiteY85" fmla="*/ 711995 h 4340073"/>
              <a:gd name="connsiteX86" fmla="*/ 255318 w 2684164"/>
              <a:gd name="connsiteY86" fmla="*/ 758667 h 4340073"/>
              <a:gd name="connsiteX87" fmla="*/ 241029 w 2684164"/>
              <a:gd name="connsiteY87" fmla="*/ 834390 h 4340073"/>
              <a:gd name="connsiteX88" fmla="*/ 295798 w 2684164"/>
              <a:gd name="connsiteY88" fmla="*/ 849630 h 4340073"/>
              <a:gd name="connsiteX89" fmla="*/ 343899 w 2684164"/>
              <a:gd name="connsiteY89" fmla="*/ 872966 h 4340073"/>
              <a:gd name="connsiteX90" fmla="*/ 317230 w 2684164"/>
              <a:gd name="connsiteY90" fmla="*/ 957263 h 4340073"/>
              <a:gd name="connsiteX91" fmla="*/ 314849 w 2684164"/>
              <a:gd name="connsiteY91" fmla="*/ 1051560 h 4340073"/>
              <a:gd name="connsiteX92" fmla="*/ 231506 w 2684164"/>
              <a:gd name="connsiteY92" fmla="*/ 1096803 h 4340073"/>
              <a:gd name="connsiteX93" fmla="*/ 152447 w 2684164"/>
              <a:gd name="connsiteY93" fmla="*/ 1095376 h 4340073"/>
              <a:gd name="connsiteX94" fmla="*/ 159114 w 2684164"/>
              <a:gd name="connsiteY94" fmla="*/ 1245395 h 4340073"/>
              <a:gd name="connsiteX95" fmla="*/ 221503 w 2684164"/>
              <a:gd name="connsiteY95" fmla="*/ 1283494 h 4340073"/>
              <a:gd name="connsiteX96" fmla="*/ 210073 w 2684164"/>
              <a:gd name="connsiteY96" fmla="*/ 1344454 h 4340073"/>
              <a:gd name="connsiteX97" fmla="*/ 292464 w 2684164"/>
              <a:gd name="connsiteY97" fmla="*/ 1416368 h 4340073"/>
              <a:gd name="connsiteX98" fmla="*/ 272938 w 2684164"/>
              <a:gd name="connsiteY98" fmla="*/ 1466374 h 4340073"/>
              <a:gd name="connsiteX99" fmla="*/ 237219 w 2684164"/>
              <a:gd name="connsiteY99" fmla="*/ 1567339 h 4340073"/>
              <a:gd name="connsiteX100" fmla="*/ 212455 w 2684164"/>
              <a:gd name="connsiteY100" fmla="*/ 1594485 h 4340073"/>
              <a:gd name="connsiteX101" fmla="*/ 152923 w 2684164"/>
              <a:gd name="connsiteY101" fmla="*/ 1602105 h 4340073"/>
              <a:gd name="connsiteX102" fmla="*/ 96249 w 2684164"/>
              <a:gd name="connsiteY102" fmla="*/ 1652111 h 4340073"/>
              <a:gd name="connsiteX103" fmla="*/ 35289 w 2684164"/>
              <a:gd name="connsiteY103" fmla="*/ 1684497 h 4340073"/>
              <a:gd name="connsiteX104" fmla="*/ 11001 w 2684164"/>
              <a:gd name="connsiteY104" fmla="*/ 1750219 h 4340073"/>
              <a:gd name="connsiteX105" fmla="*/ 523 w 2684164"/>
              <a:gd name="connsiteY105" fmla="*/ 1875473 h 4340073"/>
              <a:gd name="connsiteX106" fmla="*/ 29098 w 2684164"/>
              <a:gd name="connsiteY106" fmla="*/ 1938814 h 4340073"/>
              <a:gd name="connsiteX107" fmla="*/ 79104 w 2684164"/>
              <a:gd name="connsiteY107" fmla="*/ 1993107 h 4340073"/>
              <a:gd name="connsiteX108" fmla="*/ 166258 w 2684164"/>
              <a:gd name="connsiteY108" fmla="*/ 2037874 h 4340073"/>
              <a:gd name="connsiteX109" fmla="*/ 241505 w 2684164"/>
              <a:gd name="connsiteY109" fmla="*/ 2100263 h 4340073"/>
              <a:gd name="connsiteX110" fmla="*/ 265318 w 2684164"/>
              <a:gd name="connsiteY110" fmla="*/ 2182654 h 4340073"/>
              <a:gd name="connsiteX111" fmla="*/ 318182 w 2684164"/>
              <a:gd name="connsiteY111" fmla="*/ 2265045 h 4340073"/>
              <a:gd name="connsiteX112" fmla="*/ 443436 w 2684164"/>
              <a:gd name="connsiteY112" fmla="*/ 2258854 h 4340073"/>
              <a:gd name="connsiteX113" fmla="*/ 472010 w 2684164"/>
              <a:gd name="connsiteY113" fmla="*/ 2296954 h 4340073"/>
              <a:gd name="connsiteX114" fmla="*/ 510111 w 2684164"/>
              <a:gd name="connsiteY114" fmla="*/ 2330292 h 4340073"/>
              <a:gd name="connsiteX115" fmla="*/ 541067 w 2684164"/>
              <a:gd name="connsiteY115" fmla="*/ 2318385 h 4340073"/>
              <a:gd name="connsiteX116" fmla="*/ 564403 w 2684164"/>
              <a:gd name="connsiteY116" fmla="*/ 2392680 h 4340073"/>
              <a:gd name="connsiteX117" fmla="*/ 543448 w 2684164"/>
              <a:gd name="connsiteY117" fmla="*/ 2461737 h 4340073"/>
              <a:gd name="connsiteX118" fmla="*/ 497728 w 2684164"/>
              <a:gd name="connsiteY118" fmla="*/ 2511267 h 4340073"/>
              <a:gd name="connsiteX119" fmla="*/ 499633 w 2684164"/>
              <a:gd name="connsiteY119" fmla="*/ 2549843 h 4340073"/>
              <a:gd name="connsiteX120" fmla="*/ 491061 w 2684164"/>
              <a:gd name="connsiteY120" fmla="*/ 2611279 h 4340073"/>
              <a:gd name="connsiteX121" fmla="*/ 524398 w 2684164"/>
              <a:gd name="connsiteY121" fmla="*/ 2648902 h 4340073"/>
              <a:gd name="connsiteX122" fmla="*/ 532018 w 2684164"/>
              <a:gd name="connsiteY122" fmla="*/ 2681764 h 4340073"/>
              <a:gd name="connsiteX123" fmla="*/ 564879 w 2684164"/>
              <a:gd name="connsiteY123" fmla="*/ 2642236 h 4340073"/>
              <a:gd name="connsiteX124" fmla="*/ 598217 w 2684164"/>
              <a:gd name="connsiteY124" fmla="*/ 2584610 h 4340073"/>
              <a:gd name="connsiteX125" fmla="*/ 655366 w 2684164"/>
              <a:gd name="connsiteY125" fmla="*/ 2589848 h 4340073"/>
              <a:gd name="connsiteX126" fmla="*/ 717279 w 2684164"/>
              <a:gd name="connsiteY126" fmla="*/ 2680812 h 4340073"/>
              <a:gd name="connsiteX127" fmla="*/ 755855 w 2684164"/>
              <a:gd name="connsiteY127" fmla="*/ 2739390 h 4340073"/>
              <a:gd name="connsiteX128" fmla="*/ 713945 w 2684164"/>
              <a:gd name="connsiteY128" fmla="*/ 2816067 h 4340073"/>
              <a:gd name="connsiteX129" fmla="*/ 642032 w 2684164"/>
              <a:gd name="connsiteY129" fmla="*/ 2851785 h 4340073"/>
              <a:gd name="connsiteX130" fmla="*/ 592978 w 2684164"/>
              <a:gd name="connsiteY130" fmla="*/ 2914174 h 4340073"/>
              <a:gd name="connsiteX131" fmla="*/ 526779 w 2684164"/>
              <a:gd name="connsiteY131" fmla="*/ 2938462 h 4340073"/>
              <a:gd name="connsiteX132" fmla="*/ 497252 w 2684164"/>
              <a:gd name="connsiteY132" fmla="*/ 2980373 h 4340073"/>
              <a:gd name="connsiteX133" fmla="*/ 527732 w 2684164"/>
              <a:gd name="connsiteY133" fmla="*/ 3081814 h 4340073"/>
              <a:gd name="connsiteX134" fmla="*/ 533923 w 2684164"/>
              <a:gd name="connsiteY134" fmla="*/ 3220403 h 4340073"/>
              <a:gd name="connsiteX135" fmla="*/ 588692 w 2684164"/>
              <a:gd name="connsiteY135" fmla="*/ 3276601 h 4340073"/>
              <a:gd name="connsiteX136" fmla="*/ 614886 w 2684164"/>
              <a:gd name="connsiteY136" fmla="*/ 3342323 h 4340073"/>
              <a:gd name="connsiteX137" fmla="*/ 586311 w 2684164"/>
              <a:gd name="connsiteY137" fmla="*/ 3392329 h 4340073"/>
              <a:gd name="connsiteX138" fmla="*/ 586310 w 2684164"/>
              <a:gd name="connsiteY138" fmla="*/ 3450432 h 4340073"/>
              <a:gd name="connsiteX139" fmla="*/ 562498 w 2684164"/>
              <a:gd name="connsiteY139" fmla="*/ 3493294 h 4340073"/>
              <a:gd name="connsiteX140" fmla="*/ 546781 w 2684164"/>
              <a:gd name="connsiteY140" fmla="*/ 3561398 h 4340073"/>
              <a:gd name="connsiteX141" fmla="*/ 538686 w 2684164"/>
              <a:gd name="connsiteY141" fmla="*/ 3611404 h 4340073"/>
              <a:gd name="connsiteX142" fmla="*/ 519635 w 2684164"/>
              <a:gd name="connsiteY142" fmla="*/ 3654266 h 4340073"/>
              <a:gd name="connsiteX143" fmla="*/ 547258 w 2684164"/>
              <a:gd name="connsiteY143" fmla="*/ 3685223 h 4340073"/>
              <a:gd name="connsiteX144" fmla="*/ 600598 w 2684164"/>
              <a:gd name="connsiteY144" fmla="*/ 3699034 h 4340073"/>
              <a:gd name="connsiteX145" fmla="*/ 659653 w 2684164"/>
              <a:gd name="connsiteY145" fmla="*/ 3678556 h 4340073"/>
              <a:gd name="connsiteX146" fmla="*/ 661558 w 2684164"/>
              <a:gd name="connsiteY146" fmla="*/ 3725703 h 4340073"/>
              <a:gd name="connsiteX147" fmla="*/ 717279 w 2684164"/>
              <a:gd name="connsiteY147" fmla="*/ 3725704 h 4340073"/>
              <a:gd name="connsiteX148" fmla="*/ 781573 w 2684164"/>
              <a:gd name="connsiteY148" fmla="*/ 3743801 h 4340073"/>
              <a:gd name="connsiteX149" fmla="*/ 807767 w 2684164"/>
              <a:gd name="connsiteY149" fmla="*/ 3792379 h 4340073"/>
              <a:gd name="connsiteX150" fmla="*/ 844438 w 2684164"/>
              <a:gd name="connsiteY150" fmla="*/ 3798094 h 4340073"/>
              <a:gd name="connsiteX151" fmla="*/ 872061 w 2684164"/>
              <a:gd name="connsiteY151" fmla="*/ 3815716 h 4340073"/>
              <a:gd name="connsiteX152" fmla="*/ 890158 w 2684164"/>
              <a:gd name="connsiteY152" fmla="*/ 3836194 h 4340073"/>
              <a:gd name="connsiteX153" fmla="*/ 897778 w 2684164"/>
              <a:gd name="connsiteY153" fmla="*/ 3866674 h 4340073"/>
              <a:gd name="connsiteX154" fmla="*/ 913018 w 2684164"/>
              <a:gd name="connsiteY154" fmla="*/ 3889534 h 4340073"/>
              <a:gd name="connsiteX155" fmla="*/ 957309 w 2684164"/>
              <a:gd name="connsiteY155" fmla="*/ 3922872 h 4340073"/>
              <a:gd name="connsiteX156" fmla="*/ 989218 w 2684164"/>
              <a:gd name="connsiteY156" fmla="*/ 3973354 h 4340073"/>
              <a:gd name="connsiteX157" fmla="*/ 1004458 w 2684164"/>
              <a:gd name="connsiteY157" fmla="*/ 3996214 h 4340073"/>
              <a:gd name="connsiteX158" fmla="*/ 1027318 w 2684164"/>
              <a:gd name="connsiteY158" fmla="*/ 4034314 h 4340073"/>
              <a:gd name="connsiteX159" fmla="*/ 1060179 w 2684164"/>
              <a:gd name="connsiteY159" fmla="*/ 4120039 h 4340073"/>
              <a:gd name="connsiteX160" fmla="*/ 1136856 w 2684164"/>
              <a:gd name="connsiteY160" fmla="*/ 4154329 h 4340073"/>
              <a:gd name="connsiteX161" fmla="*/ 1166383 w 2684164"/>
              <a:gd name="connsiteY161" fmla="*/ 4216241 h 4340073"/>
              <a:gd name="connsiteX162" fmla="*/ 1203054 w 2684164"/>
              <a:gd name="connsiteY162" fmla="*/ 4211479 h 4340073"/>
              <a:gd name="connsiteX163" fmla="*/ 1246393 w 2684164"/>
              <a:gd name="connsiteY163" fmla="*/ 4259581 h 4340073"/>
              <a:gd name="connsiteX164" fmla="*/ 1309258 w 2684164"/>
              <a:gd name="connsiteY164" fmla="*/ 4340067 h 4340073"/>
              <a:gd name="connsiteX165" fmla="*/ 1337833 w 2684164"/>
              <a:gd name="connsiteY165" fmla="*/ 4288631 h 4340073"/>
              <a:gd name="connsiteX166" fmla="*/ 1334023 w 2684164"/>
              <a:gd name="connsiteY166" fmla="*/ 4254342 h 4340073"/>
              <a:gd name="connsiteX167" fmla="*/ 1405938 w 2684164"/>
              <a:gd name="connsiteY167" fmla="*/ 4201002 h 4340073"/>
              <a:gd name="connsiteX168" fmla="*/ 1407842 w 2684164"/>
              <a:gd name="connsiteY168" fmla="*/ 4185285 h 4340073"/>
              <a:gd name="connsiteX169" fmla="*/ 1426098 w 2684164"/>
              <a:gd name="connsiteY169" fmla="*/ 4198779 h 4340073"/>
              <a:gd name="connsiteX170" fmla="*/ 1480708 w 2684164"/>
              <a:gd name="connsiteY170" fmla="*/ 4174014 h 4340073"/>
              <a:gd name="connsiteX171" fmla="*/ 1545478 w 2684164"/>
              <a:gd name="connsiteY171" fmla="*/ 4156234 h 4340073"/>
              <a:gd name="connsiteX172" fmla="*/ 1582308 w 2684164"/>
              <a:gd name="connsiteY172" fmla="*/ 4113689 h 4340073"/>
              <a:gd name="connsiteX173" fmla="*/ 1617868 w 2684164"/>
              <a:gd name="connsiteY173" fmla="*/ 4078129 h 4340073"/>
              <a:gd name="connsiteX174" fmla="*/ 1695973 w 2684164"/>
              <a:gd name="connsiteY174" fmla="*/ 4055904 h 4340073"/>
              <a:gd name="connsiteX175" fmla="*/ 1781698 w 2684164"/>
              <a:gd name="connsiteY175" fmla="*/ 4020344 h 4340073"/>
              <a:gd name="connsiteX176" fmla="*/ 1903141 w 2684164"/>
              <a:gd name="connsiteY176" fmla="*/ 3968591 h 4340073"/>
              <a:gd name="connsiteX177" fmla="*/ 1979818 w 2684164"/>
              <a:gd name="connsiteY177" fmla="*/ 3925729 h 4340073"/>
              <a:gd name="connsiteX178" fmla="*/ 2071258 w 2684164"/>
              <a:gd name="connsiteY178" fmla="*/ 3864451 h 4340073"/>
              <a:gd name="connsiteX179" fmla="*/ 2145554 w 2684164"/>
              <a:gd name="connsiteY179" fmla="*/ 3776822 h 4340073"/>
              <a:gd name="connsiteX180" fmla="*/ 2172223 w 2684164"/>
              <a:gd name="connsiteY180" fmla="*/ 3703479 h 4340073"/>
              <a:gd name="connsiteX181" fmla="*/ 2183653 w 2684164"/>
              <a:gd name="connsiteY181" fmla="*/ 3649504 h 4340073"/>
              <a:gd name="connsiteX182" fmla="*/ 2109993 w 2684164"/>
              <a:gd name="connsiteY182" fmla="*/ 3613309 h 4340073"/>
              <a:gd name="connsiteX183" fmla="*/ 2132853 w 2684164"/>
              <a:gd name="connsiteY183" fmla="*/ 3659029 h 4340073"/>
              <a:gd name="connsiteX184" fmla="*/ 2115073 w 2684164"/>
              <a:gd name="connsiteY184" fmla="*/ 3690779 h 4340073"/>
              <a:gd name="connsiteX185" fmla="*/ 2096023 w 2684164"/>
              <a:gd name="connsiteY185" fmla="*/ 3649504 h 4340073"/>
              <a:gd name="connsiteX186" fmla="*/ 2038873 w 2684164"/>
              <a:gd name="connsiteY186" fmla="*/ 3659029 h 4340073"/>
              <a:gd name="connsiteX187" fmla="*/ 2045858 w 2684164"/>
              <a:gd name="connsiteY187" fmla="*/ 3693954 h 4340073"/>
              <a:gd name="connsiteX188" fmla="*/ 2048398 w 2684164"/>
              <a:gd name="connsiteY188" fmla="*/ 3725704 h 4340073"/>
              <a:gd name="connsiteX189" fmla="*/ 2086498 w 2684164"/>
              <a:gd name="connsiteY189" fmla="*/ 3762534 h 4340073"/>
              <a:gd name="connsiteX190" fmla="*/ 2078878 w 2684164"/>
              <a:gd name="connsiteY190" fmla="*/ 3820954 h 4340073"/>
              <a:gd name="connsiteX191" fmla="*/ 2028078 w 2684164"/>
              <a:gd name="connsiteY191" fmla="*/ 3803809 h 4340073"/>
              <a:gd name="connsiteX192" fmla="*/ 2042048 w 2684164"/>
              <a:gd name="connsiteY192" fmla="*/ 3792379 h 4340073"/>
              <a:gd name="connsiteX193" fmla="*/ 2022998 w 2684164"/>
              <a:gd name="connsiteY193" fmla="*/ 3760629 h 4340073"/>
              <a:gd name="connsiteX194" fmla="*/ 2022998 w 2684164"/>
              <a:gd name="connsiteY194" fmla="*/ 3716179 h 4340073"/>
              <a:gd name="connsiteX195" fmla="*/ 1987438 w 2684164"/>
              <a:gd name="connsiteY195" fmla="*/ 3676174 h 4340073"/>
              <a:gd name="connsiteX196" fmla="*/ 2018553 w 2684164"/>
              <a:gd name="connsiteY196" fmla="*/ 3656489 h 4340073"/>
              <a:gd name="connsiteX197" fmla="*/ 1975373 w 2684164"/>
              <a:gd name="connsiteY197" fmla="*/ 3626644 h 4340073"/>
              <a:gd name="connsiteX198" fmla="*/ 2017918 w 2684164"/>
              <a:gd name="connsiteY198" fmla="*/ 3603149 h 4340073"/>
              <a:gd name="connsiteX199" fmla="*/ 2009663 w 2684164"/>
              <a:gd name="connsiteY199" fmla="*/ 3546634 h 4340073"/>
              <a:gd name="connsiteX200" fmla="*/ 2034111 w 2684164"/>
              <a:gd name="connsiteY200" fmla="*/ 3565367 h 4340073"/>
              <a:gd name="connsiteX201" fmla="*/ 2031729 w 2684164"/>
              <a:gd name="connsiteY201" fmla="*/ 3535204 h 4340073"/>
              <a:gd name="connsiteX202" fmla="*/ 2060305 w 2684164"/>
              <a:gd name="connsiteY202" fmla="*/ 3547110 h 4340073"/>
              <a:gd name="connsiteX203" fmla="*/ 2043635 w 2684164"/>
              <a:gd name="connsiteY203" fmla="*/ 3494723 h 4340073"/>
              <a:gd name="connsiteX204" fmla="*/ 2064273 w 2684164"/>
              <a:gd name="connsiteY204" fmla="*/ 3478054 h 4340073"/>
              <a:gd name="connsiteX205" fmla="*/ 2089673 w 2684164"/>
              <a:gd name="connsiteY205" fmla="*/ 3524091 h 4340073"/>
              <a:gd name="connsiteX206" fmla="*/ 2105548 w 2684164"/>
              <a:gd name="connsiteY206" fmla="*/ 3472497 h 4340073"/>
              <a:gd name="connsiteX207" fmla="*/ 2125868 w 2684164"/>
              <a:gd name="connsiteY207" fmla="*/ 3453289 h 4340073"/>
              <a:gd name="connsiteX208" fmla="*/ 2162698 w 2684164"/>
              <a:gd name="connsiteY208" fmla="*/ 3439954 h 4340073"/>
              <a:gd name="connsiteX209" fmla="*/ 2231278 w 2684164"/>
              <a:gd name="connsiteY209" fmla="*/ 3348514 h 4340073"/>
              <a:gd name="connsiteX210" fmla="*/ 2238898 w 2684164"/>
              <a:gd name="connsiteY210" fmla="*/ 3318034 h 4340073"/>
              <a:gd name="connsiteX211" fmla="*/ 2261758 w 2684164"/>
              <a:gd name="connsiteY211" fmla="*/ 3257074 h 4340073"/>
              <a:gd name="connsiteX212" fmla="*/ 2269378 w 2684164"/>
              <a:gd name="connsiteY212" fmla="*/ 3211354 h 4340073"/>
              <a:gd name="connsiteX213" fmla="*/ 2292238 w 2684164"/>
              <a:gd name="connsiteY213" fmla="*/ 3165634 h 4340073"/>
              <a:gd name="connsiteX214" fmla="*/ 2307478 w 2684164"/>
              <a:gd name="connsiteY214" fmla="*/ 3127534 h 4340073"/>
              <a:gd name="connsiteX215" fmla="*/ 2345578 w 2684164"/>
              <a:gd name="connsiteY215" fmla="*/ 3112294 h 4340073"/>
              <a:gd name="connsiteX216" fmla="*/ 2368438 w 2684164"/>
              <a:gd name="connsiteY216" fmla="*/ 3097054 h 4340073"/>
              <a:gd name="connsiteX217" fmla="*/ 2487977 w 2684164"/>
              <a:gd name="connsiteY217" fmla="*/ 3067050 h 4340073"/>
              <a:gd name="connsiteX218" fmla="*/ 2586085 w 2684164"/>
              <a:gd name="connsiteY218" fmla="*/ 3063717 h 4340073"/>
              <a:gd name="connsiteX219" fmla="*/ 2678476 w 2684164"/>
              <a:gd name="connsiteY219" fmla="*/ 3054668 h 4340073"/>
              <a:gd name="connsiteX0" fmla="*/ 2678476 w 2684164"/>
              <a:gd name="connsiteY0" fmla="*/ 3054668 h 4340073"/>
              <a:gd name="connsiteX1" fmla="*/ 2673238 w 2684164"/>
              <a:gd name="connsiteY1" fmla="*/ 3028474 h 4340073"/>
              <a:gd name="connsiteX2" fmla="*/ 2665618 w 2684164"/>
              <a:gd name="connsiteY2" fmla="*/ 2975134 h 4340073"/>
              <a:gd name="connsiteX3" fmla="*/ 2623708 w 2684164"/>
              <a:gd name="connsiteY3" fmla="*/ 2967038 h 4340073"/>
              <a:gd name="connsiteX4" fmla="*/ 2560367 w 2684164"/>
              <a:gd name="connsiteY4" fmla="*/ 2966561 h 4340073"/>
              <a:gd name="connsiteX5" fmla="*/ 2519410 w 2684164"/>
              <a:gd name="connsiteY5" fmla="*/ 2908936 h 4340073"/>
              <a:gd name="connsiteX6" fmla="*/ 2457021 w 2684164"/>
              <a:gd name="connsiteY6" fmla="*/ 2905601 h 4340073"/>
              <a:gd name="connsiteX7" fmla="*/ 2410349 w 2684164"/>
              <a:gd name="connsiteY7" fmla="*/ 2889885 h 4340073"/>
              <a:gd name="connsiteX8" fmla="*/ 2376058 w 2684164"/>
              <a:gd name="connsiteY8" fmla="*/ 2876074 h 4340073"/>
              <a:gd name="connsiteX9" fmla="*/ 2347960 w 2684164"/>
              <a:gd name="connsiteY9" fmla="*/ 2856071 h 4340073"/>
              <a:gd name="connsiteX10" fmla="*/ 2293190 w 2684164"/>
              <a:gd name="connsiteY10" fmla="*/ 2824163 h 4340073"/>
              <a:gd name="connsiteX11" fmla="*/ 2218895 w 2684164"/>
              <a:gd name="connsiteY11" fmla="*/ 2864167 h 4340073"/>
              <a:gd name="connsiteX12" fmla="*/ 2178414 w 2684164"/>
              <a:gd name="connsiteY12" fmla="*/ 2825116 h 4340073"/>
              <a:gd name="connsiteX13" fmla="*/ 2143172 w 2684164"/>
              <a:gd name="connsiteY13" fmla="*/ 2746058 h 4340073"/>
              <a:gd name="connsiteX14" fmla="*/ 2123646 w 2684164"/>
              <a:gd name="connsiteY14" fmla="*/ 2684621 h 4340073"/>
              <a:gd name="connsiteX15" fmla="*/ 2105549 w 2684164"/>
              <a:gd name="connsiteY15" fmla="*/ 2649379 h 4340073"/>
              <a:gd name="connsiteX16" fmla="*/ 2104119 w 2684164"/>
              <a:gd name="connsiteY16" fmla="*/ 2600801 h 4340073"/>
              <a:gd name="connsiteX17" fmla="*/ 2026490 w 2684164"/>
              <a:gd name="connsiteY17" fmla="*/ 2686051 h 4340073"/>
              <a:gd name="connsiteX18" fmla="*/ 1959340 w 2684164"/>
              <a:gd name="connsiteY18" fmla="*/ 2754154 h 4340073"/>
              <a:gd name="connsiteX19" fmla="*/ 1912191 w 2684164"/>
              <a:gd name="connsiteY19" fmla="*/ 2713196 h 4340073"/>
              <a:gd name="connsiteX20" fmla="*/ 1775507 w 2684164"/>
              <a:gd name="connsiteY20" fmla="*/ 2699862 h 4340073"/>
              <a:gd name="connsiteX21" fmla="*/ 1677399 w 2684164"/>
              <a:gd name="connsiteY21" fmla="*/ 2689860 h 4340073"/>
              <a:gd name="connsiteX22" fmla="*/ 1606915 w 2684164"/>
              <a:gd name="connsiteY22" fmla="*/ 2582229 h 4340073"/>
              <a:gd name="connsiteX23" fmla="*/ 1542145 w 2684164"/>
              <a:gd name="connsiteY23" fmla="*/ 2584133 h 4340073"/>
              <a:gd name="connsiteX24" fmla="*/ 1517379 w 2684164"/>
              <a:gd name="connsiteY24" fmla="*/ 2563654 h 4340073"/>
              <a:gd name="connsiteX25" fmla="*/ 1469278 w 2684164"/>
              <a:gd name="connsiteY25" fmla="*/ 2381726 h 4340073"/>
              <a:gd name="connsiteX26" fmla="*/ 1438798 w 2684164"/>
              <a:gd name="connsiteY26" fmla="*/ 2289334 h 4340073"/>
              <a:gd name="connsiteX27" fmla="*/ 1400698 w 2684164"/>
              <a:gd name="connsiteY27" fmla="*/ 2220754 h 4340073"/>
              <a:gd name="connsiteX28" fmla="*/ 1385458 w 2684164"/>
              <a:gd name="connsiteY28" fmla="*/ 2197894 h 4340073"/>
              <a:gd name="connsiteX29" fmla="*/ 1374981 w 2684164"/>
              <a:gd name="connsiteY29" fmla="*/ 2152651 h 4340073"/>
              <a:gd name="connsiteX30" fmla="*/ 1369742 w 2684164"/>
              <a:gd name="connsiteY30" fmla="*/ 2052162 h 4340073"/>
              <a:gd name="connsiteX31" fmla="*/ 1384030 w 2684164"/>
              <a:gd name="connsiteY31" fmla="*/ 1982630 h 4340073"/>
              <a:gd name="connsiteX32" fmla="*/ 1315926 w 2684164"/>
              <a:gd name="connsiteY32" fmla="*/ 1917859 h 4340073"/>
              <a:gd name="connsiteX33" fmla="*/ 1282588 w 2684164"/>
              <a:gd name="connsiteY33" fmla="*/ 1912621 h 4340073"/>
              <a:gd name="connsiteX34" fmla="*/ 1184957 w 2684164"/>
              <a:gd name="connsiteY34" fmla="*/ 1853089 h 4340073"/>
              <a:gd name="connsiteX35" fmla="*/ 1126856 w 2684164"/>
              <a:gd name="connsiteY35" fmla="*/ 1863567 h 4340073"/>
              <a:gd name="connsiteX36" fmla="*/ 1074467 w 2684164"/>
              <a:gd name="connsiteY36" fmla="*/ 1897379 h 4340073"/>
              <a:gd name="connsiteX37" fmla="*/ 1025413 w 2684164"/>
              <a:gd name="connsiteY37" fmla="*/ 1923098 h 4340073"/>
              <a:gd name="connsiteX38" fmla="*/ 958738 w 2684164"/>
              <a:gd name="connsiteY38" fmla="*/ 1984058 h 4340073"/>
              <a:gd name="connsiteX39" fmla="*/ 909684 w 2684164"/>
              <a:gd name="connsiteY39" fmla="*/ 1941672 h 4340073"/>
              <a:gd name="connsiteX40" fmla="*/ 854917 w 2684164"/>
              <a:gd name="connsiteY40" fmla="*/ 1915002 h 4340073"/>
              <a:gd name="connsiteX41" fmla="*/ 823960 w 2684164"/>
              <a:gd name="connsiteY41" fmla="*/ 1889284 h 4340073"/>
              <a:gd name="connsiteX42" fmla="*/ 800624 w 2684164"/>
              <a:gd name="connsiteY42" fmla="*/ 1846898 h 4340073"/>
              <a:gd name="connsiteX43" fmla="*/ 814912 w 2684164"/>
              <a:gd name="connsiteY43" fmla="*/ 1789748 h 4340073"/>
              <a:gd name="connsiteX44" fmla="*/ 804433 w 2684164"/>
              <a:gd name="connsiteY44" fmla="*/ 1720215 h 4340073"/>
              <a:gd name="connsiteX45" fmla="*/ 783955 w 2684164"/>
              <a:gd name="connsiteY45" fmla="*/ 1625441 h 4340073"/>
              <a:gd name="connsiteX46" fmla="*/ 760141 w 2684164"/>
              <a:gd name="connsiteY46" fmla="*/ 1635919 h 4340073"/>
              <a:gd name="connsiteX47" fmla="*/ 701563 w 2684164"/>
              <a:gd name="connsiteY47" fmla="*/ 1571626 h 4340073"/>
              <a:gd name="connsiteX48" fmla="*/ 730138 w 2684164"/>
              <a:gd name="connsiteY48" fmla="*/ 1519714 h 4340073"/>
              <a:gd name="connsiteX49" fmla="*/ 777763 w 2684164"/>
              <a:gd name="connsiteY49" fmla="*/ 1455420 h 4340073"/>
              <a:gd name="connsiteX50" fmla="*/ 775858 w 2684164"/>
              <a:gd name="connsiteY50" fmla="*/ 1429227 h 4340073"/>
              <a:gd name="connsiteX51" fmla="*/ 818721 w 2684164"/>
              <a:gd name="connsiteY51" fmla="*/ 1375409 h 4340073"/>
              <a:gd name="connsiteX52" fmla="*/ 826818 w 2684164"/>
              <a:gd name="connsiteY52" fmla="*/ 1282542 h 4340073"/>
              <a:gd name="connsiteX53" fmla="*/ 812529 w 2684164"/>
              <a:gd name="connsiteY53" fmla="*/ 1198721 h 4340073"/>
              <a:gd name="connsiteX54" fmla="*/ 780144 w 2684164"/>
              <a:gd name="connsiteY54" fmla="*/ 1151573 h 4340073"/>
              <a:gd name="connsiteX55" fmla="*/ 761571 w 2684164"/>
              <a:gd name="connsiteY55" fmla="*/ 1070134 h 4340073"/>
              <a:gd name="connsiteX56" fmla="*/ 805387 w 2684164"/>
              <a:gd name="connsiteY56" fmla="*/ 1034892 h 4340073"/>
              <a:gd name="connsiteX57" fmla="*/ 808720 w 2684164"/>
              <a:gd name="connsiteY57" fmla="*/ 976789 h 4340073"/>
              <a:gd name="connsiteX58" fmla="*/ 821102 w 2684164"/>
              <a:gd name="connsiteY58" fmla="*/ 901065 h 4340073"/>
              <a:gd name="connsiteX59" fmla="*/ 830151 w 2684164"/>
              <a:gd name="connsiteY59" fmla="*/ 833914 h 4340073"/>
              <a:gd name="connsiteX60" fmla="*/ 844915 w 2684164"/>
              <a:gd name="connsiteY60" fmla="*/ 795814 h 4340073"/>
              <a:gd name="connsiteX61" fmla="*/ 860154 w 2684164"/>
              <a:gd name="connsiteY61" fmla="*/ 762475 h 4340073"/>
              <a:gd name="connsiteX62" fmla="*/ 833961 w 2684164"/>
              <a:gd name="connsiteY62" fmla="*/ 696754 h 4340073"/>
              <a:gd name="connsiteX63" fmla="*/ 818245 w 2684164"/>
              <a:gd name="connsiteY63" fmla="*/ 573405 h 4340073"/>
              <a:gd name="connsiteX64" fmla="*/ 787764 w 2684164"/>
              <a:gd name="connsiteY64" fmla="*/ 536259 h 4340073"/>
              <a:gd name="connsiteX65" fmla="*/ 770143 w 2684164"/>
              <a:gd name="connsiteY65" fmla="*/ 505777 h 4340073"/>
              <a:gd name="connsiteX66" fmla="*/ 747283 w 2684164"/>
              <a:gd name="connsiteY66" fmla="*/ 430054 h 4340073"/>
              <a:gd name="connsiteX67" fmla="*/ 720137 w 2684164"/>
              <a:gd name="connsiteY67" fmla="*/ 349091 h 4340073"/>
              <a:gd name="connsiteX68" fmla="*/ 732519 w 2684164"/>
              <a:gd name="connsiteY68" fmla="*/ 321469 h 4340073"/>
              <a:gd name="connsiteX69" fmla="*/ 729187 w 2684164"/>
              <a:gd name="connsiteY69" fmla="*/ 256223 h 4340073"/>
              <a:gd name="connsiteX70" fmla="*/ 710137 w 2684164"/>
              <a:gd name="connsiteY70" fmla="*/ 241935 h 4340073"/>
              <a:gd name="connsiteX71" fmla="*/ 702040 w 2684164"/>
              <a:gd name="connsiteY71" fmla="*/ 171451 h 4340073"/>
              <a:gd name="connsiteX72" fmla="*/ 668226 w 2684164"/>
              <a:gd name="connsiteY72" fmla="*/ 120015 h 4340073"/>
              <a:gd name="connsiteX73" fmla="*/ 679180 w 2684164"/>
              <a:gd name="connsiteY73" fmla="*/ 70485 h 4340073"/>
              <a:gd name="connsiteX74" fmla="*/ 650127 w 2684164"/>
              <a:gd name="connsiteY74" fmla="*/ 0 h 4340073"/>
              <a:gd name="connsiteX75" fmla="*/ 605837 w 2684164"/>
              <a:gd name="connsiteY75" fmla="*/ 10001 h 4340073"/>
              <a:gd name="connsiteX76" fmla="*/ 535352 w 2684164"/>
              <a:gd name="connsiteY76" fmla="*/ 85249 h 4340073"/>
              <a:gd name="connsiteX77" fmla="*/ 552497 w 2684164"/>
              <a:gd name="connsiteY77" fmla="*/ 158591 h 4340073"/>
              <a:gd name="connsiteX78" fmla="*/ 545831 w 2684164"/>
              <a:gd name="connsiteY78" fmla="*/ 234792 h 4340073"/>
              <a:gd name="connsiteX79" fmla="*/ 498205 w 2684164"/>
              <a:gd name="connsiteY79" fmla="*/ 313373 h 4340073"/>
              <a:gd name="connsiteX80" fmla="*/ 453913 w 2684164"/>
              <a:gd name="connsiteY80" fmla="*/ 408147 h 4340073"/>
              <a:gd name="connsiteX81" fmla="*/ 361044 w 2684164"/>
              <a:gd name="connsiteY81" fmla="*/ 381476 h 4340073"/>
              <a:gd name="connsiteX82" fmla="*/ 293418 w 2684164"/>
              <a:gd name="connsiteY82" fmla="*/ 441960 h 4340073"/>
              <a:gd name="connsiteX83" fmla="*/ 263413 w 2684164"/>
              <a:gd name="connsiteY83" fmla="*/ 513874 h 4340073"/>
              <a:gd name="connsiteX84" fmla="*/ 314848 w 2684164"/>
              <a:gd name="connsiteY84" fmla="*/ 574834 h 4340073"/>
              <a:gd name="connsiteX85" fmla="*/ 228646 w 2684164"/>
              <a:gd name="connsiteY85" fmla="*/ 711995 h 4340073"/>
              <a:gd name="connsiteX86" fmla="*/ 255318 w 2684164"/>
              <a:gd name="connsiteY86" fmla="*/ 758667 h 4340073"/>
              <a:gd name="connsiteX87" fmla="*/ 241029 w 2684164"/>
              <a:gd name="connsiteY87" fmla="*/ 834390 h 4340073"/>
              <a:gd name="connsiteX88" fmla="*/ 295798 w 2684164"/>
              <a:gd name="connsiteY88" fmla="*/ 849630 h 4340073"/>
              <a:gd name="connsiteX89" fmla="*/ 343899 w 2684164"/>
              <a:gd name="connsiteY89" fmla="*/ 872966 h 4340073"/>
              <a:gd name="connsiteX90" fmla="*/ 317230 w 2684164"/>
              <a:gd name="connsiteY90" fmla="*/ 957263 h 4340073"/>
              <a:gd name="connsiteX91" fmla="*/ 314849 w 2684164"/>
              <a:gd name="connsiteY91" fmla="*/ 1051560 h 4340073"/>
              <a:gd name="connsiteX92" fmla="*/ 231506 w 2684164"/>
              <a:gd name="connsiteY92" fmla="*/ 1096803 h 4340073"/>
              <a:gd name="connsiteX93" fmla="*/ 152447 w 2684164"/>
              <a:gd name="connsiteY93" fmla="*/ 1095376 h 4340073"/>
              <a:gd name="connsiteX94" fmla="*/ 159114 w 2684164"/>
              <a:gd name="connsiteY94" fmla="*/ 1245395 h 4340073"/>
              <a:gd name="connsiteX95" fmla="*/ 221503 w 2684164"/>
              <a:gd name="connsiteY95" fmla="*/ 1283494 h 4340073"/>
              <a:gd name="connsiteX96" fmla="*/ 210073 w 2684164"/>
              <a:gd name="connsiteY96" fmla="*/ 1344454 h 4340073"/>
              <a:gd name="connsiteX97" fmla="*/ 292464 w 2684164"/>
              <a:gd name="connsiteY97" fmla="*/ 1416368 h 4340073"/>
              <a:gd name="connsiteX98" fmla="*/ 272938 w 2684164"/>
              <a:gd name="connsiteY98" fmla="*/ 1466374 h 4340073"/>
              <a:gd name="connsiteX99" fmla="*/ 237219 w 2684164"/>
              <a:gd name="connsiteY99" fmla="*/ 1567339 h 4340073"/>
              <a:gd name="connsiteX100" fmla="*/ 212455 w 2684164"/>
              <a:gd name="connsiteY100" fmla="*/ 1594485 h 4340073"/>
              <a:gd name="connsiteX101" fmla="*/ 152923 w 2684164"/>
              <a:gd name="connsiteY101" fmla="*/ 1602105 h 4340073"/>
              <a:gd name="connsiteX102" fmla="*/ 96249 w 2684164"/>
              <a:gd name="connsiteY102" fmla="*/ 1652111 h 4340073"/>
              <a:gd name="connsiteX103" fmla="*/ 35289 w 2684164"/>
              <a:gd name="connsiteY103" fmla="*/ 1684497 h 4340073"/>
              <a:gd name="connsiteX104" fmla="*/ 11001 w 2684164"/>
              <a:gd name="connsiteY104" fmla="*/ 1750219 h 4340073"/>
              <a:gd name="connsiteX105" fmla="*/ 523 w 2684164"/>
              <a:gd name="connsiteY105" fmla="*/ 1875473 h 4340073"/>
              <a:gd name="connsiteX106" fmla="*/ 29098 w 2684164"/>
              <a:gd name="connsiteY106" fmla="*/ 1938814 h 4340073"/>
              <a:gd name="connsiteX107" fmla="*/ 79104 w 2684164"/>
              <a:gd name="connsiteY107" fmla="*/ 1993107 h 4340073"/>
              <a:gd name="connsiteX108" fmla="*/ 166258 w 2684164"/>
              <a:gd name="connsiteY108" fmla="*/ 2037874 h 4340073"/>
              <a:gd name="connsiteX109" fmla="*/ 241505 w 2684164"/>
              <a:gd name="connsiteY109" fmla="*/ 2100263 h 4340073"/>
              <a:gd name="connsiteX110" fmla="*/ 265318 w 2684164"/>
              <a:gd name="connsiteY110" fmla="*/ 2182654 h 4340073"/>
              <a:gd name="connsiteX111" fmla="*/ 318182 w 2684164"/>
              <a:gd name="connsiteY111" fmla="*/ 2265045 h 4340073"/>
              <a:gd name="connsiteX112" fmla="*/ 443436 w 2684164"/>
              <a:gd name="connsiteY112" fmla="*/ 2258854 h 4340073"/>
              <a:gd name="connsiteX113" fmla="*/ 472010 w 2684164"/>
              <a:gd name="connsiteY113" fmla="*/ 2296954 h 4340073"/>
              <a:gd name="connsiteX114" fmla="*/ 510111 w 2684164"/>
              <a:gd name="connsiteY114" fmla="*/ 2330292 h 4340073"/>
              <a:gd name="connsiteX115" fmla="*/ 541067 w 2684164"/>
              <a:gd name="connsiteY115" fmla="*/ 2318385 h 4340073"/>
              <a:gd name="connsiteX116" fmla="*/ 564403 w 2684164"/>
              <a:gd name="connsiteY116" fmla="*/ 2392680 h 4340073"/>
              <a:gd name="connsiteX117" fmla="*/ 543448 w 2684164"/>
              <a:gd name="connsiteY117" fmla="*/ 2461737 h 4340073"/>
              <a:gd name="connsiteX118" fmla="*/ 497728 w 2684164"/>
              <a:gd name="connsiteY118" fmla="*/ 2511267 h 4340073"/>
              <a:gd name="connsiteX119" fmla="*/ 499633 w 2684164"/>
              <a:gd name="connsiteY119" fmla="*/ 2549843 h 4340073"/>
              <a:gd name="connsiteX120" fmla="*/ 491061 w 2684164"/>
              <a:gd name="connsiteY120" fmla="*/ 2611279 h 4340073"/>
              <a:gd name="connsiteX121" fmla="*/ 524398 w 2684164"/>
              <a:gd name="connsiteY121" fmla="*/ 2648902 h 4340073"/>
              <a:gd name="connsiteX122" fmla="*/ 532018 w 2684164"/>
              <a:gd name="connsiteY122" fmla="*/ 2681764 h 4340073"/>
              <a:gd name="connsiteX123" fmla="*/ 564879 w 2684164"/>
              <a:gd name="connsiteY123" fmla="*/ 2642236 h 4340073"/>
              <a:gd name="connsiteX124" fmla="*/ 598217 w 2684164"/>
              <a:gd name="connsiteY124" fmla="*/ 2584610 h 4340073"/>
              <a:gd name="connsiteX125" fmla="*/ 655366 w 2684164"/>
              <a:gd name="connsiteY125" fmla="*/ 2589848 h 4340073"/>
              <a:gd name="connsiteX126" fmla="*/ 717279 w 2684164"/>
              <a:gd name="connsiteY126" fmla="*/ 2680812 h 4340073"/>
              <a:gd name="connsiteX127" fmla="*/ 755855 w 2684164"/>
              <a:gd name="connsiteY127" fmla="*/ 2739390 h 4340073"/>
              <a:gd name="connsiteX128" fmla="*/ 713945 w 2684164"/>
              <a:gd name="connsiteY128" fmla="*/ 2816067 h 4340073"/>
              <a:gd name="connsiteX129" fmla="*/ 642032 w 2684164"/>
              <a:gd name="connsiteY129" fmla="*/ 2851785 h 4340073"/>
              <a:gd name="connsiteX130" fmla="*/ 592978 w 2684164"/>
              <a:gd name="connsiteY130" fmla="*/ 2914174 h 4340073"/>
              <a:gd name="connsiteX131" fmla="*/ 526779 w 2684164"/>
              <a:gd name="connsiteY131" fmla="*/ 2938462 h 4340073"/>
              <a:gd name="connsiteX132" fmla="*/ 497252 w 2684164"/>
              <a:gd name="connsiteY132" fmla="*/ 2980373 h 4340073"/>
              <a:gd name="connsiteX133" fmla="*/ 527732 w 2684164"/>
              <a:gd name="connsiteY133" fmla="*/ 3081814 h 4340073"/>
              <a:gd name="connsiteX134" fmla="*/ 533923 w 2684164"/>
              <a:gd name="connsiteY134" fmla="*/ 3220403 h 4340073"/>
              <a:gd name="connsiteX135" fmla="*/ 588692 w 2684164"/>
              <a:gd name="connsiteY135" fmla="*/ 3276601 h 4340073"/>
              <a:gd name="connsiteX136" fmla="*/ 614886 w 2684164"/>
              <a:gd name="connsiteY136" fmla="*/ 3342323 h 4340073"/>
              <a:gd name="connsiteX137" fmla="*/ 586311 w 2684164"/>
              <a:gd name="connsiteY137" fmla="*/ 3392329 h 4340073"/>
              <a:gd name="connsiteX138" fmla="*/ 586310 w 2684164"/>
              <a:gd name="connsiteY138" fmla="*/ 3450432 h 4340073"/>
              <a:gd name="connsiteX139" fmla="*/ 562498 w 2684164"/>
              <a:gd name="connsiteY139" fmla="*/ 3493294 h 4340073"/>
              <a:gd name="connsiteX140" fmla="*/ 546781 w 2684164"/>
              <a:gd name="connsiteY140" fmla="*/ 3561398 h 4340073"/>
              <a:gd name="connsiteX141" fmla="*/ 538686 w 2684164"/>
              <a:gd name="connsiteY141" fmla="*/ 3611404 h 4340073"/>
              <a:gd name="connsiteX142" fmla="*/ 519635 w 2684164"/>
              <a:gd name="connsiteY142" fmla="*/ 3654266 h 4340073"/>
              <a:gd name="connsiteX143" fmla="*/ 547258 w 2684164"/>
              <a:gd name="connsiteY143" fmla="*/ 3685223 h 4340073"/>
              <a:gd name="connsiteX144" fmla="*/ 600598 w 2684164"/>
              <a:gd name="connsiteY144" fmla="*/ 3699034 h 4340073"/>
              <a:gd name="connsiteX145" fmla="*/ 659653 w 2684164"/>
              <a:gd name="connsiteY145" fmla="*/ 3678556 h 4340073"/>
              <a:gd name="connsiteX146" fmla="*/ 661558 w 2684164"/>
              <a:gd name="connsiteY146" fmla="*/ 3725703 h 4340073"/>
              <a:gd name="connsiteX147" fmla="*/ 717279 w 2684164"/>
              <a:gd name="connsiteY147" fmla="*/ 3725704 h 4340073"/>
              <a:gd name="connsiteX148" fmla="*/ 781573 w 2684164"/>
              <a:gd name="connsiteY148" fmla="*/ 3743801 h 4340073"/>
              <a:gd name="connsiteX149" fmla="*/ 807767 w 2684164"/>
              <a:gd name="connsiteY149" fmla="*/ 3792379 h 4340073"/>
              <a:gd name="connsiteX150" fmla="*/ 844438 w 2684164"/>
              <a:gd name="connsiteY150" fmla="*/ 3798094 h 4340073"/>
              <a:gd name="connsiteX151" fmla="*/ 872061 w 2684164"/>
              <a:gd name="connsiteY151" fmla="*/ 3815716 h 4340073"/>
              <a:gd name="connsiteX152" fmla="*/ 890158 w 2684164"/>
              <a:gd name="connsiteY152" fmla="*/ 3836194 h 4340073"/>
              <a:gd name="connsiteX153" fmla="*/ 897778 w 2684164"/>
              <a:gd name="connsiteY153" fmla="*/ 3866674 h 4340073"/>
              <a:gd name="connsiteX154" fmla="*/ 913018 w 2684164"/>
              <a:gd name="connsiteY154" fmla="*/ 3889534 h 4340073"/>
              <a:gd name="connsiteX155" fmla="*/ 957309 w 2684164"/>
              <a:gd name="connsiteY155" fmla="*/ 3922872 h 4340073"/>
              <a:gd name="connsiteX156" fmla="*/ 989218 w 2684164"/>
              <a:gd name="connsiteY156" fmla="*/ 3973354 h 4340073"/>
              <a:gd name="connsiteX157" fmla="*/ 1004458 w 2684164"/>
              <a:gd name="connsiteY157" fmla="*/ 3996214 h 4340073"/>
              <a:gd name="connsiteX158" fmla="*/ 1027318 w 2684164"/>
              <a:gd name="connsiteY158" fmla="*/ 4034314 h 4340073"/>
              <a:gd name="connsiteX159" fmla="*/ 1060179 w 2684164"/>
              <a:gd name="connsiteY159" fmla="*/ 4120039 h 4340073"/>
              <a:gd name="connsiteX160" fmla="*/ 1136856 w 2684164"/>
              <a:gd name="connsiteY160" fmla="*/ 4154329 h 4340073"/>
              <a:gd name="connsiteX161" fmla="*/ 1166383 w 2684164"/>
              <a:gd name="connsiteY161" fmla="*/ 4216241 h 4340073"/>
              <a:gd name="connsiteX162" fmla="*/ 1203054 w 2684164"/>
              <a:gd name="connsiteY162" fmla="*/ 4211479 h 4340073"/>
              <a:gd name="connsiteX163" fmla="*/ 1246393 w 2684164"/>
              <a:gd name="connsiteY163" fmla="*/ 4259581 h 4340073"/>
              <a:gd name="connsiteX164" fmla="*/ 1309258 w 2684164"/>
              <a:gd name="connsiteY164" fmla="*/ 4340067 h 4340073"/>
              <a:gd name="connsiteX165" fmla="*/ 1337833 w 2684164"/>
              <a:gd name="connsiteY165" fmla="*/ 4288631 h 4340073"/>
              <a:gd name="connsiteX166" fmla="*/ 1334023 w 2684164"/>
              <a:gd name="connsiteY166" fmla="*/ 4254342 h 4340073"/>
              <a:gd name="connsiteX167" fmla="*/ 1405938 w 2684164"/>
              <a:gd name="connsiteY167" fmla="*/ 4201002 h 4340073"/>
              <a:gd name="connsiteX168" fmla="*/ 1407842 w 2684164"/>
              <a:gd name="connsiteY168" fmla="*/ 4185285 h 4340073"/>
              <a:gd name="connsiteX169" fmla="*/ 1426098 w 2684164"/>
              <a:gd name="connsiteY169" fmla="*/ 4198779 h 4340073"/>
              <a:gd name="connsiteX170" fmla="*/ 1480708 w 2684164"/>
              <a:gd name="connsiteY170" fmla="*/ 4174014 h 4340073"/>
              <a:gd name="connsiteX171" fmla="*/ 1545478 w 2684164"/>
              <a:gd name="connsiteY171" fmla="*/ 4156234 h 4340073"/>
              <a:gd name="connsiteX172" fmla="*/ 1582308 w 2684164"/>
              <a:gd name="connsiteY172" fmla="*/ 4113689 h 4340073"/>
              <a:gd name="connsiteX173" fmla="*/ 1617868 w 2684164"/>
              <a:gd name="connsiteY173" fmla="*/ 4078129 h 4340073"/>
              <a:gd name="connsiteX174" fmla="*/ 1695973 w 2684164"/>
              <a:gd name="connsiteY174" fmla="*/ 4055904 h 4340073"/>
              <a:gd name="connsiteX175" fmla="*/ 1781698 w 2684164"/>
              <a:gd name="connsiteY175" fmla="*/ 4020344 h 4340073"/>
              <a:gd name="connsiteX176" fmla="*/ 1903141 w 2684164"/>
              <a:gd name="connsiteY176" fmla="*/ 3968591 h 4340073"/>
              <a:gd name="connsiteX177" fmla="*/ 1979818 w 2684164"/>
              <a:gd name="connsiteY177" fmla="*/ 3925729 h 4340073"/>
              <a:gd name="connsiteX178" fmla="*/ 2071258 w 2684164"/>
              <a:gd name="connsiteY178" fmla="*/ 3864451 h 4340073"/>
              <a:gd name="connsiteX179" fmla="*/ 2145554 w 2684164"/>
              <a:gd name="connsiteY179" fmla="*/ 3776822 h 4340073"/>
              <a:gd name="connsiteX180" fmla="*/ 2172223 w 2684164"/>
              <a:gd name="connsiteY180" fmla="*/ 3703479 h 4340073"/>
              <a:gd name="connsiteX181" fmla="*/ 2183653 w 2684164"/>
              <a:gd name="connsiteY181" fmla="*/ 3649504 h 4340073"/>
              <a:gd name="connsiteX182" fmla="*/ 2109993 w 2684164"/>
              <a:gd name="connsiteY182" fmla="*/ 3613309 h 4340073"/>
              <a:gd name="connsiteX183" fmla="*/ 2132853 w 2684164"/>
              <a:gd name="connsiteY183" fmla="*/ 3659029 h 4340073"/>
              <a:gd name="connsiteX184" fmla="*/ 2115073 w 2684164"/>
              <a:gd name="connsiteY184" fmla="*/ 3690779 h 4340073"/>
              <a:gd name="connsiteX185" fmla="*/ 2096023 w 2684164"/>
              <a:gd name="connsiteY185" fmla="*/ 3649504 h 4340073"/>
              <a:gd name="connsiteX186" fmla="*/ 2038873 w 2684164"/>
              <a:gd name="connsiteY186" fmla="*/ 3659029 h 4340073"/>
              <a:gd name="connsiteX187" fmla="*/ 2045858 w 2684164"/>
              <a:gd name="connsiteY187" fmla="*/ 3693954 h 4340073"/>
              <a:gd name="connsiteX188" fmla="*/ 2048398 w 2684164"/>
              <a:gd name="connsiteY188" fmla="*/ 3725704 h 4340073"/>
              <a:gd name="connsiteX189" fmla="*/ 2086498 w 2684164"/>
              <a:gd name="connsiteY189" fmla="*/ 3762534 h 4340073"/>
              <a:gd name="connsiteX190" fmla="*/ 2078878 w 2684164"/>
              <a:gd name="connsiteY190" fmla="*/ 3820954 h 4340073"/>
              <a:gd name="connsiteX191" fmla="*/ 2028078 w 2684164"/>
              <a:gd name="connsiteY191" fmla="*/ 3803809 h 4340073"/>
              <a:gd name="connsiteX192" fmla="*/ 2042048 w 2684164"/>
              <a:gd name="connsiteY192" fmla="*/ 3792379 h 4340073"/>
              <a:gd name="connsiteX193" fmla="*/ 2022998 w 2684164"/>
              <a:gd name="connsiteY193" fmla="*/ 3760629 h 4340073"/>
              <a:gd name="connsiteX194" fmla="*/ 2022998 w 2684164"/>
              <a:gd name="connsiteY194" fmla="*/ 3716179 h 4340073"/>
              <a:gd name="connsiteX195" fmla="*/ 1987438 w 2684164"/>
              <a:gd name="connsiteY195" fmla="*/ 3676174 h 4340073"/>
              <a:gd name="connsiteX196" fmla="*/ 2018553 w 2684164"/>
              <a:gd name="connsiteY196" fmla="*/ 3656489 h 4340073"/>
              <a:gd name="connsiteX197" fmla="*/ 1975373 w 2684164"/>
              <a:gd name="connsiteY197" fmla="*/ 3626644 h 4340073"/>
              <a:gd name="connsiteX198" fmla="*/ 2017918 w 2684164"/>
              <a:gd name="connsiteY198" fmla="*/ 3603149 h 4340073"/>
              <a:gd name="connsiteX199" fmla="*/ 2009663 w 2684164"/>
              <a:gd name="connsiteY199" fmla="*/ 3546634 h 4340073"/>
              <a:gd name="connsiteX200" fmla="*/ 2034111 w 2684164"/>
              <a:gd name="connsiteY200" fmla="*/ 3565367 h 4340073"/>
              <a:gd name="connsiteX201" fmla="*/ 2031729 w 2684164"/>
              <a:gd name="connsiteY201" fmla="*/ 3535204 h 4340073"/>
              <a:gd name="connsiteX202" fmla="*/ 2060305 w 2684164"/>
              <a:gd name="connsiteY202" fmla="*/ 3547110 h 4340073"/>
              <a:gd name="connsiteX203" fmla="*/ 2043635 w 2684164"/>
              <a:gd name="connsiteY203" fmla="*/ 3494723 h 4340073"/>
              <a:gd name="connsiteX204" fmla="*/ 2064273 w 2684164"/>
              <a:gd name="connsiteY204" fmla="*/ 3478054 h 4340073"/>
              <a:gd name="connsiteX205" fmla="*/ 2089673 w 2684164"/>
              <a:gd name="connsiteY205" fmla="*/ 3524091 h 4340073"/>
              <a:gd name="connsiteX206" fmla="*/ 2100786 w 2684164"/>
              <a:gd name="connsiteY206" fmla="*/ 3504248 h 4340073"/>
              <a:gd name="connsiteX207" fmla="*/ 2105548 w 2684164"/>
              <a:gd name="connsiteY207" fmla="*/ 3472497 h 4340073"/>
              <a:gd name="connsiteX208" fmla="*/ 2125868 w 2684164"/>
              <a:gd name="connsiteY208" fmla="*/ 3453289 h 4340073"/>
              <a:gd name="connsiteX209" fmla="*/ 2162698 w 2684164"/>
              <a:gd name="connsiteY209" fmla="*/ 3439954 h 4340073"/>
              <a:gd name="connsiteX210" fmla="*/ 2231278 w 2684164"/>
              <a:gd name="connsiteY210" fmla="*/ 3348514 h 4340073"/>
              <a:gd name="connsiteX211" fmla="*/ 2238898 w 2684164"/>
              <a:gd name="connsiteY211" fmla="*/ 3318034 h 4340073"/>
              <a:gd name="connsiteX212" fmla="*/ 2261758 w 2684164"/>
              <a:gd name="connsiteY212" fmla="*/ 3257074 h 4340073"/>
              <a:gd name="connsiteX213" fmla="*/ 2269378 w 2684164"/>
              <a:gd name="connsiteY213" fmla="*/ 3211354 h 4340073"/>
              <a:gd name="connsiteX214" fmla="*/ 2292238 w 2684164"/>
              <a:gd name="connsiteY214" fmla="*/ 3165634 h 4340073"/>
              <a:gd name="connsiteX215" fmla="*/ 2307478 w 2684164"/>
              <a:gd name="connsiteY215" fmla="*/ 3127534 h 4340073"/>
              <a:gd name="connsiteX216" fmla="*/ 2345578 w 2684164"/>
              <a:gd name="connsiteY216" fmla="*/ 3112294 h 4340073"/>
              <a:gd name="connsiteX217" fmla="*/ 2368438 w 2684164"/>
              <a:gd name="connsiteY217" fmla="*/ 3097054 h 4340073"/>
              <a:gd name="connsiteX218" fmla="*/ 2487977 w 2684164"/>
              <a:gd name="connsiteY218" fmla="*/ 3067050 h 4340073"/>
              <a:gd name="connsiteX219" fmla="*/ 2586085 w 2684164"/>
              <a:gd name="connsiteY219" fmla="*/ 3063717 h 4340073"/>
              <a:gd name="connsiteX220" fmla="*/ 2678476 w 2684164"/>
              <a:gd name="connsiteY220" fmla="*/ 3054668 h 4340073"/>
              <a:gd name="connsiteX0" fmla="*/ 2678476 w 2684164"/>
              <a:gd name="connsiteY0" fmla="*/ 3054668 h 4340073"/>
              <a:gd name="connsiteX1" fmla="*/ 2673238 w 2684164"/>
              <a:gd name="connsiteY1" fmla="*/ 3028474 h 4340073"/>
              <a:gd name="connsiteX2" fmla="*/ 2665618 w 2684164"/>
              <a:gd name="connsiteY2" fmla="*/ 2975134 h 4340073"/>
              <a:gd name="connsiteX3" fmla="*/ 2623708 w 2684164"/>
              <a:gd name="connsiteY3" fmla="*/ 2967038 h 4340073"/>
              <a:gd name="connsiteX4" fmla="*/ 2560367 w 2684164"/>
              <a:gd name="connsiteY4" fmla="*/ 2966561 h 4340073"/>
              <a:gd name="connsiteX5" fmla="*/ 2519410 w 2684164"/>
              <a:gd name="connsiteY5" fmla="*/ 2908936 h 4340073"/>
              <a:gd name="connsiteX6" fmla="*/ 2457021 w 2684164"/>
              <a:gd name="connsiteY6" fmla="*/ 2905601 h 4340073"/>
              <a:gd name="connsiteX7" fmla="*/ 2410349 w 2684164"/>
              <a:gd name="connsiteY7" fmla="*/ 2889885 h 4340073"/>
              <a:gd name="connsiteX8" fmla="*/ 2376058 w 2684164"/>
              <a:gd name="connsiteY8" fmla="*/ 2876074 h 4340073"/>
              <a:gd name="connsiteX9" fmla="*/ 2347960 w 2684164"/>
              <a:gd name="connsiteY9" fmla="*/ 2856071 h 4340073"/>
              <a:gd name="connsiteX10" fmla="*/ 2293190 w 2684164"/>
              <a:gd name="connsiteY10" fmla="*/ 2824163 h 4340073"/>
              <a:gd name="connsiteX11" fmla="*/ 2218895 w 2684164"/>
              <a:gd name="connsiteY11" fmla="*/ 2864167 h 4340073"/>
              <a:gd name="connsiteX12" fmla="*/ 2178414 w 2684164"/>
              <a:gd name="connsiteY12" fmla="*/ 2825116 h 4340073"/>
              <a:gd name="connsiteX13" fmla="*/ 2143172 w 2684164"/>
              <a:gd name="connsiteY13" fmla="*/ 2746058 h 4340073"/>
              <a:gd name="connsiteX14" fmla="*/ 2123646 w 2684164"/>
              <a:gd name="connsiteY14" fmla="*/ 2684621 h 4340073"/>
              <a:gd name="connsiteX15" fmla="*/ 2105549 w 2684164"/>
              <a:gd name="connsiteY15" fmla="*/ 2649379 h 4340073"/>
              <a:gd name="connsiteX16" fmla="*/ 2104119 w 2684164"/>
              <a:gd name="connsiteY16" fmla="*/ 2600801 h 4340073"/>
              <a:gd name="connsiteX17" fmla="*/ 2026490 w 2684164"/>
              <a:gd name="connsiteY17" fmla="*/ 2686051 h 4340073"/>
              <a:gd name="connsiteX18" fmla="*/ 1959340 w 2684164"/>
              <a:gd name="connsiteY18" fmla="*/ 2754154 h 4340073"/>
              <a:gd name="connsiteX19" fmla="*/ 1912191 w 2684164"/>
              <a:gd name="connsiteY19" fmla="*/ 2713196 h 4340073"/>
              <a:gd name="connsiteX20" fmla="*/ 1775507 w 2684164"/>
              <a:gd name="connsiteY20" fmla="*/ 2699862 h 4340073"/>
              <a:gd name="connsiteX21" fmla="*/ 1677399 w 2684164"/>
              <a:gd name="connsiteY21" fmla="*/ 2689860 h 4340073"/>
              <a:gd name="connsiteX22" fmla="*/ 1606915 w 2684164"/>
              <a:gd name="connsiteY22" fmla="*/ 2582229 h 4340073"/>
              <a:gd name="connsiteX23" fmla="*/ 1542145 w 2684164"/>
              <a:gd name="connsiteY23" fmla="*/ 2584133 h 4340073"/>
              <a:gd name="connsiteX24" fmla="*/ 1517379 w 2684164"/>
              <a:gd name="connsiteY24" fmla="*/ 2563654 h 4340073"/>
              <a:gd name="connsiteX25" fmla="*/ 1469278 w 2684164"/>
              <a:gd name="connsiteY25" fmla="*/ 2381726 h 4340073"/>
              <a:gd name="connsiteX26" fmla="*/ 1438798 w 2684164"/>
              <a:gd name="connsiteY26" fmla="*/ 2289334 h 4340073"/>
              <a:gd name="connsiteX27" fmla="*/ 1400698 w 2684164"/>
              <a:gd name="connsiteY27" fmla="*/ 2220754 h 4340073"/>
              <a:gd name="connsiteX28" fmla="*/ 1385458 w 2684164"/>
              <a:gd name="connsiteY28" fmla="*/ 2197894 h 4340073"/>
              <a:gd name="connsiteX29" fmla="*/ 1374981 w 2684164"/>
              <a:gd name="connsiteY29" fmla="*/ 2152651 h 4340073"/>
              <a:gd name="connsiteX30" fmla="*/ 1369742 w 2684164"/>
              <a:gd name="connsiteY30" fmla="*/ 2052162 h 4340073"/>
              <a:gd name="connsiteX31" fmla="*/ 1384030 w 2684164"/>
              <a:gd name="connsiteY31" fmla="*/ 1982630 h 4340073"/>
              <a:gd name="connsiteX32" fmla="*/ 1315926 w 2684164"/>
              <a:gd name="connsiteY32" fmla="*/ 1917859 h 4340073"/>
              <a:gd name="connsiteX33" fmla="*/ 1282588 w 2684164"/>
              <a:gd name="connsiteY33" fmla="*/ 1912621 h 4340073"/>
              <a:gd name="connsiteX34" fmla="*/ 1184957 w 2684164"/>
              <a:gd name="connsiteY34" fmla="*/ 1853089 h 4340073"/>
              <a:gd name="connsiteX35" fmla="*/ 1126856 w 2684164"/>
              <a:gd name="connsiteY35" fmla="*/ 1863567 h 4340073"/>
              <a:gd name="connsiteX36" fmla="*/ 1074467 w 2684164"/>
              <a:gd name="connsiteY36" fmla="*/ 1897379 h 4340073"/>
              <a:gd name="connsiteX37" fmla="*/ 1025413 w 2684164"/>
              <a:gd name="connsiteY37" fmla="*/ 1923098 h 4340073"/>
              <a:gd name="connsiteX38" fmla="*/ 958738 w 2684164"/>
              <a:gd name="connsiteY38" fmla="*/ 1984058 h 4340073"/>
              <a:gd name="connsiteX39" fmla="*/ 909684 w 2684164"/>
              <a:gd name="connsiteY39" fmla="*/ 1941672 h 4340073"/>
              <a:gd name="connsiteX40" fmla="*/ 854917 w 2684164"/>
              <a:gd name="connsiteY40" fmla="*/ 1915002 h 4340073"/>
              <a:gd name="connsiteX41" fmla="*/ 823960 w 2684164"/>
              <a:gd name="connsiteY41" fmla="*/ 1889284 h 4340073"/>
              <a:gd name="connsiteX42" fmla="*/ 800624 w 2684164"/>
              <a:gd name="connsiteY42" fmla="*/ 1846898 h 4340073"/>
              <a:gd name="connsiteX43" fmla="*/ 814912 w 2684164"/>
              <a:gd name="connsiteY43" fmla="*/ 1789748 h 4340073"/>
              <a:gd name="connsiteX44" fmla="*/ 804433 w 2684164"/>
              <a:gd name="connsiteY44" fmla="*/ 1720215 h 4340073"/>
              <a:gd name="connsiteX45" fmla="*/ 783955 w 2684164"/>
              <a:gd name="connsiteY45" fmla="*/ 1625441 h 4340073"/>
              <a:gd name="connsiteX46" fmla="*/ 760141 w 2684164"/>
              <a:gd name="connsiteY46" fmla="*/ 1635919 h 4340073"/>
              <a:gd name="connsiteX47" fmla="*/ 701563 w 2684164"/>
              <a:gd name="connsiteY47" fmla="*/ 1571626 h 4340073"/>
              <a:gd name="connsiteX48" fmla="*/ 730138 w 2684164"/>
              <a:gd name="connsiteY48" fmla="*/ 1519714 h 4340073"/>
              <a:gd name="connsiteX49" fmla="*/ 777763 w 2684164"/>
              <a:gd name="connsiteY49" fmla="*/ 1455420 h 4340073"/>
              <a:gd name="connsiteX50" fmla="*/ 775858 w 2684164"/>
              <a:gd name="connsiteY50" fmla="*/ 1429227 h 4340073"/>
              <a:gd name="connsiteX51" fmla="*/ 818721 w 2684164"/>
              <a:gd name="connsiteY51" fmla="*/ 1375409 h 4340073"/>
              <a:gd name="connsiteX52" fmla="*/ 826818 w 2684164"/>
              <a:gd name="connsiteY52" fmla="*/ 1282542 h 4340073"/>
              <a:gd name="connsiteX53" fmla="*/ 812529 w 2684164"/>
              <a:gd name="connsiteY53" fmla="*/ 1198721 h 4340073"/>
              <a:gd name="connsiteX54" fmla="*/ 780144 w 2684164"/>
              <a:gd name="connsiteY54" fmla="*/ 1151573 h 4340073"/>
              <a:gd name="connsiteX55" fmla="*/ 761571 w 2684164"/>
              <a:gd name="connsiteY55" fmla="*/ 1070134 h 4340073"/>
              <a:gd name="connsiteX56" fmla="*/ 805387 w 2684164"/>
              <a:gd name="connsiteY56" fmla="*/ 1034892 h 4340073"/>
              <a:gd name="connsiteX57" fmla="*/ 808720 w 2684164"/>
              <a:gd name="connsiteY57" fmla="*/ 976789 h 4340073"/>
              <a:gd name="connsiteX58" fmla="*/ 821102 w 2684164"/>
              <a:gd name="connsiteY58" fmla="*/ 901065 h 4340073"/>
              <a:gd name="connsiteX59" fmla="*/ 830151 w 2684164"/>
              <a:gd name="connsiteY59" fmla="*/ 833914 h 4340073"/>
              <a:gd name="connsiteX60" fmla="*/ 844915 w 2684164"/>
              <a:gd name="connsiteY60" fmla="*/ 795814 h 4340073"/>
              <a:gd name="connsiteX61" fmla="*/ 860154 w 2684164"/>
              <a:gd name="connsiteY61" fmla="*/ 762475 h 4340073"/>
              <a:gd name="connsiteX62" fmla="*/ 833961 w 2684164"/>
              <a:gd name="connsiteY62" fmla="*/ 696754 h 4340073"/>
              <a:gd name="connsiteX63" fmla="*/ 818245 w 2684164"/>
              <a:gd name="connsiteY63" fmla="*/ 573405 h 4340073"/>
              <a:gd name="connsiteX64" fmla="*/ 787764 w 2684164"/>
              <a:gd name="connsiteY64" fmla="*/ 536259 h 4340073"/>
              <a:gd name="connsiteX65" fmla="*/ 770143 w 2684164"/>
              <a:gd name="connsiteY65" fmla="*/ 505777 h 4340073"/>
              <a:gd name="connsiteX66" fmla="*/ 747283 w 2684164"/>
              <a:gd name="connsiteY66" fmla="*/ 430054 h 4340073"/>
              <a:gd name="connsiteX67" fmla="*/ 720137 w 2684164"/>
              <a:gd name="connsiteY67" fmla="*/ 349091 h 4340073"/>
              <a:gd name="connsiteX68" fmla="*/ 732519 w 2684164"/>
              <a:gd name="connsiteY68" fmla="*/ 321469 h 4340073"/>
              <a:gd name="connsiteX69" fmla="*/ 729187 w 2684164"/>
              <a:gd name="connsiteY69" fmla="*/ 256223 h 4340073"/>
              <a:gd name="connsiteX70" fmla="*/ 710137 w 2684164"/>
              <a:gd name="connsiteY70" fmla="*/ 241935 h 4340073"/>
              <a:gd name="connsiteX71" fmla="*/ 702040 w 2684164"/>
              <a:gd name="connsiteY71" fmla="*/ 171451 h 4340073"/>
              <a:gd name="connsiteX72" fmla="*/ 668226 w 2684164"/>
              <a:gd name="connsiteY72" fmla="*/ 120015 h 4340073"/>
              <a:gd name="connsiteX73" fmla="*/ 679180 w 2684164"/>
              <a:gd name="connsiteY73" fmla="*/ 70485 h 4340073"/>
              <a:gd name="connsiteX74" fmla="*/ 650127 w 2684164"/>
              <a:gd name="connsiteY74" fmla="*/ 0 h 4340073"/>
              <a:gd name="connsiteX75" fmla="*/ 605837 w 2684164"/>
              <a:gd name="connsiteY75" fmla="*/ 10001 h 4340073"/>
              <a:gd name="connsiteX76" fmla="*/ 535352 w 2684164"/>
              <a:gd name="connsiteY76" fmla="*/ 85249 h 4340073"/>
              <a:gd name="connsiteX77" fmla="*/ 552497 w 2684164"/>
              <a:gd name="connsiteY77" fmla="*/ 158591 h 4340073"/>
              <a:gd name="connsiteX78" fmla="*/ 545831 w 2684164"/>
              <a:gd name="connsiteY78" fmla="*/ 234792 h 4340073"/>
              <a:gd name="connsiteX79" fmla="*/ 498205 w 2684164"/>
              <a:gd name="connsiteY79" fmla="*/ 313373 h 4340073"/>
              <a:gd name="connsiteX80" fmla="*/ 453913 w 2684164"/>
              <a:gd name="connsiteY80" fmla="*/ 408147 h 4340073"/>
              <a:gd name="connsiteX81" fmla="*/ 361044 w 2684164"/>
              <a:gd name="connsiteY81" fmla="*/ 381476 h 4340073"/>
              <a:gd name="connsiteX82" fmla="*/ 293418 w 2684164"/>
              <a:gd name="connsiteY82" fmla="*/ 441960 h 4340073"/>
              <a:gd name="connsiteX83" fmla="*/ 263413 w 2684164"/>
              <a:gd name="connsiteY83" fmla="*/ 513874 h 4340073"/>
              <a:gd name="connsiteX84" fmla="*/ 314848 w 2684164"/>
              <a:gd name="connsiteY84" fmla="*/ 574834 h 4340073"/>
              <a:gd name="connsiteX85" fmla="*/ 228646 w 2684164"/>
              <a:gd name="connsiteY85" fmla="*/ 711995 h 4340073"/>
              <a:gd name="connsiteX86" fmla="*/ 255318 w 2684164"/>
              <a:gd name="connsiteY86" fmla="*/ 758667 h 4340073"/>
              <a:gd name="connsiteX87" fmla="*/ 241029 w 2684164"/>
              <a:gd name="connsiteY87" fmla="*/ 834390 h 4340073"/>
              <a:gd name="connsiteX88" fmla="*/ 295798 w 2684164"/>
              <a:gd name="connsiteY88" fmla="*/ 849630 h 4340073"/>
              <a:gd name="connsiteX89" fmla="*/ 343899 w 2684164"/>
              <a:gd name="connsiteY89" fmla="*/ 872966 h 4340073"/>
              <a:gd name="connsiteX90" fmla="*/ 317230 w 2684164"/>
              <a:gd name="connsiteY90" fmla="*/ 957263 h 4340073"/>
              <a:gd name="connsiteX91" fmla="*/ 314849 w 2684164"/>
              <a:gd name="connsiteY91" fmla="*/ 1051560 h 4340073"/>
              <a:gd name="connsiteX92" fmla="*/ 231506 w 2684164"/>
              <a:gd name="connsiteY92" fmla="*/ 1096803 h 4340073"/>
              <a:gd name="connsiteX93" fmla="*/ 152447 w 2684164"/>
              <a:gd name="connsiteY93" fmla="*/ 1095376 h 4340073"/>
              <a:gd name="connsiteX94" fmla="*/ 159114 w 2684164"/>
              <a:gd name="connsiteY94" fmla="*/ 1245395 h 4340073"/>
              <a:gd name="connsiteX95" fmla="*/ 221503 w 2684164"/>
              <a:gd name="connsiteY95" fmla="*/ 1283494 h 4340073"/>
              <a:gd name="connsiteX96" fmla="*/ 210073 w 2684164"/>
              <a:gd name="connsiteY96" fmla="*/ 1344454 h 4340073"/>
              <a:gd name="connsiteX97" fmla="*/ 292464 w 2684164"/>
              <a:gd name="connsiteY97" fmla="*/ 1416368 h 4340073"/>
              <a:gd name="connsiteX98" fmla="*/ 272938 w 2684164"/>
              <a:gd name="connsiteY98" fmla="*/ 1466374 h 4340073"/>
              <a:gd name="connsiteX99" fmla="*/ 237219 w 2684164"/>
              <a:gd name="connsiteY99" fmla="*/ 1567339 h 4340073"/>
              <a:gd name="connsiteX100" fmla="*/ 212455 w 2684164"/>
              <a:gd name="connsiteY100" fmla="*/ 1594485 h 4340073"/>
              <a:gd name="connsiteX101" fmla="*/ 152923 w 2684164"/>
              <a:gd name="connsiteY101" fmla="*/ 1602105 h 4340073"/>
              <a:gd name="connsiteX102" fmla="*/ 96249 w 2684164"/>
              <a:gd name="connsiteY102" fmla="*/ 1652111 h 4340073"/>
              <a:gd name="connsiteX103" fmla="*/ 35289 w 2684164"/>
              <a:gd name="connsiteY103" fmla="*/ 1684497 h 4340073"/>
              <a:gd name="connsiteX104" fmla="*/ 11001 w 2684164"/>
              <a:gd name="connsiteY104" fmla="*/ 1750219 h 4340073"/>
              <a:gd name="connsiteX105" fmla="*/ 523 w 2684164"/>
              <a:gd name="connsiteY105" fmla="*/ 1875473 h 4340073"/>
              <a:gd name="connsiteX106" fmla="*/ 29098 w 2684164"/>
              <a:gd name="connsiteY106" fmla="*/ 1938814 h 4340073"/>
              <a:gd name="connsiteX107" fmla="*/ 79104 w 2684164"/>
              <a:gd name="connsiteY107" fmla="*/ 1993107 h 4340073"/>
              <a:gd name="connsiteX108" fmla="*/ 166258 w 2684164"/>
              <a:gd name="connsiteY108" fmla="*/ 2037874 h 4340073"/>
              <a:gd name="connsiteX109" fmla="*/ 241505 w 2684164"/>
              <a:gd name="connsiteY109" fmla="*/ 2100263 h 4340073"/>
              <a:gd name="connsiteX110" fmla="*/ 265318 w 2684164"/>
              <a:gd name="connsiteY110" fmla="*/ 2182654 h 4340073"/>
              <a:gd name="connsiteX111" fmla="*/ 318182 w 2684164"/>
              <a:gd name="connsiteY111" fmla="*/ 2265045 h 4340073"/>
              <a:gd name="connsiteX112" fmla="*/ 443436 w 2684164"/>
              <a:gd name="connsiteY112" fmla="*/ 2258854 h 4340073"/>
              <a:gd name="connsiteX113" fmla="*/ 472010 w 2684164"/>
              <a:gd name="connsiteY113" fmla="*/ 2296954 h 4340073"/>
              <a:gd name="connsiteX114" fmla="*/ 510111 w 2684164"/>
              <a:gd name="connsiteY114" fmla="*/ 2330292 h 4340073"/>
              <a:gd name="connsiteX115" fmla="*/ 541067 w 2684164"/>
              <a:gd name="connsiteY115" fmla="*/ 2318385 h 4340073"/>
              <a:gd name="connsiteX116" fmla="*/ 564403 w 2684164"/>
              <a:gd name="connsiteY116" fmla="*/ 2392680 h 4340073"/>
              <a:gd name="connsiteX117" fmla="*/ 543448 w 2684164"/>
              <a:gd name="connsiteY117" fmla="*/ 2461737 h 4340073"/>
              <a:gd name="connsiteX118" fmla="*/ 497728 w 2684164"/>
              <a:gd name="connsiteY118" fmla="*/ 2511267 h 4340073"/>
              <a:gd name="connsiteX119" fmla="*/ 499633 w 2684164"/>
              <a:gd name="connsiteY119" fmla="*/ 2549843 h 4340073"/>
              <a:gd name="connsiteX120" fmla="*/ 491061 w 2684164"/>
              <a:gd name="connsiteY120" fmla="*/ 2611279 h 4340073"/>
              <a:gd name="connsiteX121" fmla="*/ 524398 w 2684164"/>
              <a:gd name="connsiteY121" fmla="*/ 2648902 h 4340073"/>
              <a:gd name="connsiteX122" fmla="*/ 532018 w 2684164"/>
              <a:gd name="connsiteY122" fmla="*/ 2681764 h 4340073"/>
              <a:gd name="connsiteX123" fmla="*/ 564879 w 2684164"/>
              <a:gd name="connsiteY123" fmla="*/ 2642236 h 4340073"/>
              <a:gd name="connsiteX124" fmla="*/ 598217 w 2684164"/>
              <a:gd name="connsiteY124" fmla="*/ 2584610 h 4340073"/>
              <a:gd name="connsiteX125" fmla="*/ 655366 w 2684164"/>
              <a:gd name="connsiteY125" fmla="*/ 2589848 h 4340073"/>
              <a:gd name="connsiteX126" fmla="*/ 717279 w 2684164"/>
              <a:gd name="connsiteY126" fmla="*/ 2680812 h 4340073"/>
              <a:gd name="connsiteX127" fmla="*/ 755855 w 2684164"/>
              <a:gd name="connsiteY127" fmla="*/ 2739390 h 4340073"/>
              <a:gd name="connsiteX128" fmla="*/ 713945 w 2684164"/>
              <a:gd name="connsiteY128" fmla="*/ 2816067 h 4340073"/>
              <a:gd name="connsiteX129" fmla="*/ 642032 w 2684164"/>
              <a:gd name="connsiteY129" fmla="*/ 2851785 h 4340073"/>
              <a:gd name="connsiteX130" fmla="*/ 592978 w 2684164"/>
              <a:gd name="connsiteY130" fmla="*/ 2914174 h 4340073"/>
              <a:gd name="connsiteX131" fmla="*/ 526779 w 2684164"/>
              <a:gd name="connsiteY131" fmla="*/ 2938462 h 4340073"/>
              <a:gd name="connsiteX132" fmla="*/ 497252 w 2684164"/>
              <a:gd name="connsiteY132" fmla="*/ 2980373 h 4340073"/>
              <a:gd name="connsiteX133" fmla="*/ 527732 w 2684164"/>
              <a:gd name="connsiteY133" fmla="*/ 3081814 h 4340073"/>
              <a:gd name="connsiteX134" fmla="*/ 533923 w 2684164"/>
              <a:gd name="connsiteY134" fmla="*/ 3220403 h 4340073"/>
              <a:gd name="connsiteX135" fmla="*/ 588692 w 2684164"/>
              <a:gd name="connsiteY135" fmla="*/ 3276601 h 4340073"/>
              <a:gd name="connsiteX136" fmla="*/ 614886 w 2684164"/>
              <a:gd name="connsiteY136" fmla="*/ 3342323 h 4340073"/>
              <a:gd name="connsiteX137" fmla="*/ 586311 w 2684164"/>
              <a:gd name="connsiteY137" fmla="*/ 3392329 h 4340073"/>
              <a:gd name="connsiteX138" fmla="*/ 586310 w 2684164"/>
              <a:gd name="connsiteY138" fmla="*/ 3450432 h 4340073"/>
              <a:gd name="connsiteX139" fmla="*/ 562498 w 2684164"/>
              <a:gd name="connsiteY139" fmla="*/ 3493294 h 4340073"/>
              <a:gd name="connsiteX140" fmla="*/ 546781 w 2684164"/>
              <a:gd name="connsiteY140" fmla="*/ 3561398 h 4340073"/>
              <a:gd name="connsiteX141" fmla="*/ 538686 w 2684164"/>
              <a:gd name="connsiteY141" fmla="*/ 3611404 h 4340073"/>
              <a:gd name="connsiteX142" fmla="*/ 519635 w 2684164"/>
              <a:gd name="connsiteY142" fmla="*/ 3654266 h 4340073"/>
              <a:gd name="connsiteX143" fmla="*/ 547258 w 2684164"/>
              <a:gd name="connsiteY143" fmla="*/ 3685223 h 4340073"/>
              <a:gd name="connsiteX144" fmla="*/ 600598 w 2684164"/>
              <a:gd name="connsiteY144" fmla="*/ 3699034 h 4340073"/>
              <a:gd name="connsiteX145" fmla="*/ 659653 w 2684164"/>
              <a:gd name="connsiteY145" fmla="*/ 3678556 h 4340073"/>
              <a:gd name="connsiteX146" fmla="*/ 661558 w 2684164"/>
              <a:gd name="connsiteY146" fmla="*/ 3725703 h 4340073"/>
              <a:gd name="connsiteX147" fmla="*/ 717279 w 2684164"/>
              <a:gd name="connsiteY147" fmla="*/ 3725704 h 4340073"/>
              <a:gd name="connsiteX148" fmla="*/ 781573 w 2684164"/>
              <a:gd name="connsiteY148" fmla="*/ 3743801 h 4340073"/>
              <a:gd name="connsiteX149" fmla="*/ 807767 w 2684164"/>
              <a:gd name="connsiteY149" fmla="*/ 3792379 h 4340073"/>
              <a:gd name="connsiteX150" fmla="*/ 844438 w 2684164"/>
              <a:gd name="connsiteY150" fmla="*/ 3798094 h 4340073"/>
              <a:gd name="connsiteX151" fmla="*/ 872061 w 2684164"/>
              <a:gd name="connsiteY151" fmla="*/ 3815716 h 4340073"/>
              <a:gd name="connsiteX152" fmla="*/ 890158 w 2684164"/>
              <a:gd name="connsiteY152" fmla="*/ 3836194 h 4340073"/>
              <a:gd name="connsiteX153" fmla="*/ 897778 w 2684164"/>
              <a:gd name="connsiteY153" fmla="*/ 3866674 h 4340073"/>
              <a:gd name="connsiteX154" fmla="*/ 913018 w 2684164"/>
              <a:gd name="connsiteY154" fmla="*/ 3889534 h 4340073"/>
              <a:gd name="connsiteX155" fmla="*/ 957309 w 2684164"/>
              <a:gd name="connsiteY155" fmla="*/ 3922872 h 4340073"/>
              <a:gd name="connsiteX156" fmla="*/ 989218 w 2684164"/>
              <a:gd name="connsiteY156" fmla="*/ 3973354 h 4340073"/>
              <a:gd name="connsiteX157" fmla="*/ 1004458 w 2684164"/>
              <a:gd name="connsiteY157" fmla="*/ 3996214 h 4340073"/>
              <a:gd name="connsiteX158" fmla="*/ 1027318 w 2684164"/>
              <a:gd name="connsiteY158" fmla="*/ 4034314 h 4340073"/>
              <a:gd name="connsiteX159" fmla="*/ 1060179 w 2684164"/>
              <a:gd name="connsiteY159" fmla="*/ 4120039 h 4340073"/>
              <a:gd name="connsiteX160" fmla="*/ 1136856 w 2684164"/>
              <a:gd name="connsiteY160" fmla="*/ 4154329 h 4340073"/>
              <a:gd name="connsiteX161" fmla="*/ 1166383 w 2684164"/>
              <a:gd name="connsiteY161" fmla="*/ 4216241 h 4340073"/>
              <a:gd name="connsiteX162" fmla="*/ 1203054 w 2684164"/>
              <a:gd name="connsiteY162" fmla="*/ 4211479 h 4340073"/>
              <a:gd name="connsiteX163" fmla="*/ 1246393 w 2684164"/>
              <a:gd name="connsiteY163" fmla="*/ 4259581 h 4340073"/>
              <a:gd name="connsiteX164" fmla="*/ 1309258 w 2684164"/>
              <a:gd name="connsiteY164" fmla="*/ 4340067 h 4340073"/>
              <a:gd name="connsiteX165" fmla="*/ 1337833 w 2684164"/>
              <a:gd name="connsiteY165" fmla="*/ 4288631 h 4340073"/>
              <a:gd name="connsiteX166" fmla="*/ 1334023 w 2684164"/>
              <a:gd name="connsiteY166" fmla="*/ 4254342 h 4340073"/>
              <a:gd name="connsiteX167" fmla="*/ 1405938 w 2684164"/>
              <a:gd name="connsiteY167" fmla="*/ 4201002 h 4340073"/>
              <a:gd name="connsiteX168" fmla="*/ 1407842 w 2684164"/>
              <a:gd name="connsiteY168" fmla="*/ 4185285 h 4340073"/>
              <a:gd name="connsiteX169" fmla="*/ 1426098 w 2684164"/>
              <a:gd name="connsiteY169" fmla="*/ 4198779 h 4340073"/>
              <a:gd name="connsiteX170" fmla="*/ 1480708 w 2684164"/>
              <a:gd name="connsiteY170" fmla="*/ 4174014 h 4340073"/>
              <a:gd name="connsiteX171" fmla="*/ 1545478 w 2684164"/>
              <a:gd name="connsiteY171" fmla="*/ 4156234 h 4340073"/>
              <a:gd name="connsiteX172" fmla="*/ 1582308 w 2684164"/>
              <a:gd name="connsiteY172" fmla="*/ 4113689 h 4340073"/>
              <a:gd name="connsiteX173" fmla="*/ 1617868 w 2684164"/>
              <a:gd name="connsiteY173" fmla="*/ 4078129 h 4340073"/>
              <a:gd name="connsiteX174" fmla="*/ 1695973 w 2684164"/>
              <a:gd name="connsiteY174" fmla="*/ 4055904 h 4340073"/>
              <a:gd name="connsiteX175" fmla="*/ 1781698 w 2684164"/>
              <a:gd name="connsiteY175" fmla="*/ 4020344 h 4340073"/>
              <a:gd name="connsiteX176" fmla="*/ 1903141 w 2684164"/>
              <a:gd name="connsiteY176" fmla="*/ 3968591 h 4340073"/>
              <a:gd name="connsiteX177" fmla="*/ 1979818 w 2684164"/>
              <a:gd name="connsiteY177" fmla="*/ 3925729 h 4340073"/>
              <a:gd name="connsiteX178" fmla="*/ 2071258 w 2684164"/>
              <a:gd name="connsiteY178" fmla="*/ 3864451 h 4340073"/>
              <a:gd name="connsiteX179" fmla="*/ 2145554 w 2684164"/>
              <a:gd name="connsiteY179" fmla="*/ 3776822 h 4340073"/>
              <a:gd name="connsiteX180" fmla="*/ 2172223 w 2684164"/>
              <a:gd name="connsiteY180" fmla="*/ 3703479 h 4340073"/>
              <a:gd name="connsiteX181" fmla="*/ 2183653 w 2684164"/>
              <a:gd name="connsiteY181" fmla="*/ 3649504 h 4340073"/>
              <a:gd name="connsiteX182" fmla="*/ 2109993 w 2684164"/>
              <a:gd name="connsiteY182" fmla="*/ 3613309 h 4340073"/>
              <a:gd name="connsiteX183" fmla="*/ 2132853 w 2684164"/>
              <a:gd name="connsiteY183" fmla="*/ 3659029 h 4340073"/>
              <a:gd name="connsiteX184" fmla="*/ 2115073 w 2684164"/>
              <a:gd name="connsiteY184" fmla="*/ 3690779 h 4340073"/>
              <a:gd name="connsiteX185" fmla="*/ 2096023 w 2684164"/>
              <a:gd name="connsiteY185" fmla="*/ 3649504 h 4340073"/>
              <a:gd name="connsiteX186" fmla="*/ 2038873 w 2684164"/>
              <a:gd name="connsiteY186" fmla="*/ 3659029 h 4340073"/>
              <a:gd name="connsiteX187" fmla="*/ 2045858 w 2684164"/>
              <a:gd name="connsiteY187" fmla="*/ 3693954 h 4340073"/>
              <a:gd name="connsiteX188" fmla="*/ 2048398 w 2684164"/>
              <a:gd name="connsiteY188" fmla="*/ 3725704 h 4340073"/>
              <a:gd name="connsiteX189" fmla="*/ 2086498 w 2684164"/>
              <a:gd name="connsiteY189" fmla="*/ 3762534 h 4340073"/>
              <a:gd name="connsiteX190" fmla="*/ 2078878 w 2684164"/>
              <a:gd name="connsiteY190" fmla="*/ 3820954 h 4340073"/>
              <a:gd name="connsiteX191" fmla="*/ 2028078 w 2684164"/>
              <a:gd name="connsiteY191" fmla="*/ 3803809 h 4340073"/>
              <a:gd name="connsiteX192" fmla="*/ 2042048 w 2684164"/>
              <a:gd name="connsiteY192" fmla="*/ 3792379 h 4340073"/>
              <a:gd name="connsiteX193" fmla="*/ 2022998 w 2684164"/>
              <a:gd name="connsiteY193" fmla="*/ 3760629 h 4340073"/>
              <a:gd name="connsiteX194" fmla="*/ 2022998 w 2684164"/>
              <a:gd name="connsiteY194" fmla="*/ 3716179 h 4340073"/>
              <a:gd name="connsiteX195" fmla="*/ 1987438 w 2684164"/>
              <a:gd name="connsiteY195" fmla="*/ 3676174 h 4340073"/>
              <a:gd name="connsiteX196" fmla="*/ 2018553 w 2684164"/>
              <a:gd name="connsiteY196" fmla="*/ 3656489 h 4340073"/>
              <a:gd name="connsiteX197" fmla="*/ 1975373 w 2684164"/>
              <a:gd name="connsiteY197" fmla="*/ 3626644 h 4340073"/>
              <a:gd name="connsiteX198" fmla="*/ 2017918 w 2684164"/>
              <a:gd name="connsiteY198" fmla="*/ 3603149 h 4340073"/>
              <a:gd name="connsiteX199" fmla="*/ 2009663 w 2684164"/>
              <a:gd name="connsiteY199" fmla="*/ 3546634 h 4340073"/>
              <a:gd name="connsiteX200" fmla="*/ 2034111 w 2684164"/>
              <a:gd name="connsiteY200" fmla="*/ 3565367 h 4340073"/>
              <a:gd name="connsiteX201" fmla="*/ 2031729 w 2684164"/>
              <a:gd name="connsiteY201" fmla="*/ 3535204 h 4340073"/>
              <a:gd name="connsiteX202" fmla="*/ 2060305 w 2684164"/>
              <a:gd name="connsiteY202" fmla="*/ 3547110 h 4340073"/>
              <a:gd name="connsiteX203" fmla="*/ 2043635 w 2684164"/>
              <a:gd name="connsiteY203" fmla="*/ 3494723 h 4340073"/>
              <a:gd name="connsiteX204" fmla="*/ 2064273 w 2684164"/>
              <a:gd name="connsiteY204" fmla="*/ 3478054 h 4340073"/>
              <a:gd name="connsiteX205" fmla="*/ 2089673 w 2684164"/>
              <a:gd name="connsiteY205" fmla="*/ 3524091 h 4340073"/>
              <a:gd name="connsiteX206" fmla="*/ 2088880 w 2684164"/>
              <a:gd name="connsiteY206" fmla="*/ 3492342 h 4340073"/>
              <a:gd name="connsiteX207" fmla="*/ 2105548 w 2684164"/>
              <a:gd name="connsiteY207" fmla="*/ 3472497 h 4340073"/>
              <a:gd name="connsiteX208" fmla="*/ 2125868 w 2684164"/>
              <a:gd name="connsiteY208" fmla="*/ 3453289 h 4340073"/>
              <a:gd name="connsiteX209" fmla="*/ 2162698 w 2684164"/>
              <a:gd name="connsiteY209" fmla="*/ 3439954 h 4340073"/>
              <a:gd name="connsiteX210" fmla="*/ 2231278 w 2684164"/>
              <a:gd name="connsiteY210" fmla="*/ 3348514 h 4340073"/>
              <a:gd name="connsiteX211" fmla="*/ 2238898 w 2684164"/>
              <a:gd name="connsiteY211" fmla="*/ 3318034 h 4340073"/>
              <a:gd name="connsiteX212" fmla="*/ 2261758 w 2684164"/>
              <a:gd name="connsiteY212" fmla="*/ 3257074 h 4340073"/>
              <a:gd name="connsiteX213" fmla="*/ 2269378 w 2684164"/>
              <a:gd name="connsiteY213" fmla="*/ 3211354 h 4340073"/>
              <a:gd name="connsiteX214" fmla="*/ 2292238 w 2684164"/>
              <a:gd name="connsiteY214" fmla="*/ 3165634 h 4340073"/>
              <a:gd name="connsiteX215" fmla="*/ 2307478 w 2684164"/>
              <a:gd name="connsiteY215" fmla="*/ 3127534 h 4340073"/>
              <a:gd name="connsiteX216" fmla="*/ 2345578 w 2684164"/>
              <a:gd name="connsiteY216" fmla="*/ 3112294 h 4340073"/>
              <a:gd name="connsiteX217" fmla="*/ 2368438 w 2684164"/>
              <a:gd name="connsiteY217" fmla="*/ 3097054 h 4340073"/>
              <a:gd name="connsiteX218" fmla="*/ 2487977 w 2684164"/>
              <a:gd name="connsiteY218" fmla="*/ 3067050 h 4340073"/>
              <a:gd name="connsiteX219" fmla="*/ 2586085 w 2684164"/>
              <a:gd name="connsiteY219" fmla="*/ 3063717 h 4340073"/>
              <a:gd name="connsiteX220" fmla="*/ 2678476 w 2684164"/>
              <a:gd name="connsiteY220" fmla="*/ 3054668 h 4340073"/>
              <a:gd name="connsiteX0" fmla="*/ 2678476 w 2684164"/>
              <a:gd name="connsiteY0" fmla="*/ 3054668 h 4340073"/>
              <a:gd name="connsiteX1" fmla="*/ 2673238 w 2684164"/>
              <a:gd name="connsiteY1" fmla="*/ 3028474 h 4340073"/>
              <a:gd name="connsiteX2" fmla="*/ 2665618 w 2684164"/>
              <a:gd name="connsiteY2" fmla="*/ 2975134 h 4340073"/>
              <a:gd name="connsiteX3" fmla="*/ 2623708 w 2684164"/>
              <a:gd name="connsiteY3" fmla="*/ 2967038 h 4340073"/>
              <a:gd name="connsiteX4" fmla="*/ 2560367 w 2684164"/>
              <a:gd name="connsiteY4" fmla="*/ 2966561 h 4340073"/>
              <a:gd name="connsiteX5" fmla="*/ 2519410 w 2684164"/>
              <a:gd name="connsiteY5" fmla="*/ 2908936 h 4340073"/>
              <a:gd name="connsiteX6" fmla="*/ 2457021 w 2684164"/>
              <a:gd name="connsiteY6" fmla="*/ 2905601 h 4340073"/>
              <a:gd name="connsiteX7" fmla="*/ 2410349 w 2684164"/>
              <a:gd name="connsiteY7" fmla="*/ 2889885 h 4340073"/>
              <a:gd name="connsiteX8" fmla="*/ 2376058 w 2684164"/>
              <a:gd name="connsiteY8" fmla="*/ 2876074 h 4340073"/>
              <a:gd name="connsiteX9" fmla="*/ 2347960 w 2684164"/>
              <a:gd name="connsiteY9" fmla="*/ 2856071 h 4340073"/>
              <a:gd name="connsiteX10" fmla="*/ 2293190 w 2684164"/>
              <a:gd name="connsiteY10" fmla="*/ 2824163 h 4340073"/>
              <a:gd name="connsiteX11" fmla="*/ 2218895 w 2684164"/>
              <a:gd name="connsiteY11" fmla="*/ 2864167 h 4340073"/>
              <a:gd name="connsiteX12" fmla="*/ 2178414 w 2684164"/>
              <a:gd name="connsiteY12" fmla="*/ 2825116 h 4340073"/>
              <a:gd name="connsiteX13" fmla="*/ 2143172 w 2684164"/>
              <a:gd name="connsiteY13" fmla="*/ 2746058 h 4340073"/>
              <a:gd name="connsiteX14" fmla="*/ 2123646 w 2684164"/>
              <a:gd name="connsiteY14" fmla="*/ 2684621 h 4340073"/>
              <a:gd name="connsiteX15" fmla="*/ 2105549 w 2684164"/>
              <a:gd name="connsiteY15" fmla="*/ 2649379 h 4340073"/>
              <a:gd name="connsiteX16" fmla="*/ 2104119 w 2684164"/>
              <a:gd name="connsiteY16" fmla="*/ 2600801 h 4340073"/>
              <a:gd name="connsiteX17" fmla="*/ 2026490 w 2684164"/>
              <a:gd name="connsiteY17" fmla="*/ 2686051 h 4340073"/>
              <a:gd name="connsiteX18" fmla="*/ 1959340 w 2684164"/>
              <a:gd name="connsiteY18" fmla="*/ 2754154 h 4340073"/>
              <a:gd name="connsiteX19" fmla="*/ 1912191 w 2684164"/>
              <a:gd name="connsiteY19" fmla="*/ 2713196 h 4340073"/>
              <a:gd name="connsiteX20" fmla="*/ 1775507 w 2684164"/>
              <a:gd name="connsiteY20" fmla="*/ 2699862 h 4340073"/>
              <a:gd name="connsiteX21" fmla="*/ 1677399 w 2684164"/>
              <a:gd name="connsiteY21" fmla="*/ 2689860 h 4340073"/>
              <a:gd name="connsiteX22" fmla="*/ 1606915 w 2684164"/>
              <a:gd name="connsiteY22" fmla="*/ 2582229 h 4340073"/>
              <a:gd name="connsiteX23" fmla="*/ 1542145 w 2684164"/>
              <a:gd name="connsiteY23" fmla="*/ 2584133 h 4340073"/>
              <a:gd name="connsiteX24" fmla="*/ 1517379 w 2684164"/>
              <a:gd name="connsiteY24" fmla="*/ 2563654 h 4340073"/>
              <a:gd name="connsiteX25" fmla="*/ 1469278 w 2684164"/>
              <a:gd name="connsiteY25" fmla="*/ 2381726 h 4340073"/>
              <a:gd name="connsiteX26" fmla="*/ 1438798 w 2684164"/>
              <a:gd name="connsiteY26" fmla="*/ 2289334 h 4340073"/>
              <a:gd name="connsiteX27" fmla="*/ 1400698 w 2684164"/>
              <a:gd name="connsiteY27" fmla="*/ 2220754 h 4340073"/>
              <a:gd name="connsiteX28" fmla="*/ 1385458 w 2684164"/>
              <a:gd name="connsiteY28" fmla="*/ 2197894 h 4340073"/>
              <a:gd name="connsiteX29" fmla="*/ 1374981 w 2684164"/>
              <a:gd name="connsiteY29" fmla="*/ 2152651 h 4340073"/>
              <a:gd name="connsiteX30" fmla="*/ 1369742 w 2684164"/>
              <a:gd name="connsiteY30" fmla="*/ 2052162 h 4340073"/>
              <a:gd name="connsiteX31" fmla="*/ 1384030 w 2684164"/>
              <a:gd name="connsiteY31" fmla="*/ 1982630 h 4340073"/>
              <a:gd name="connsiteX32" fmla="*/ 1315926 w 2684164"/>
              <a:gd name="connsiteY32" fmla="*/ 1917859 h 4340073"/>
              <a:gd name="connsiteX33" fmla="*/ 1282588 w 2684164"/>
              <a:gd name="connsiteY33" fmla="*/ 1912621 h 4340073"/>
              <a:gd name="connsiteX34" fmla="*/ 1184957 w 2684164"/>
              <a:gd name="connsiteY34" fmla="*/ 1853089 h 4340073"/>
              <a:gd name="connsiteX35" fmla="*/ 1126856 w 2684164"/>
              <a:gd name="connsiteY35" fmla="*/ 1863567 h 4340073"/>
              <a:gd name="connsiteX36" fmla="*/ 1074467 w 2684164"/>
              <a:gd name="connsiteY36" fmla="*/ 1897379 h 4340073"/>
              <a:gd name="connsiteX37" fmla="*/ 1025413 w 2684164"/>
              <a:gd name="connsiteY37" fmla="*/ 1923098 h 4340073"/>
              <a:gd name="connsiteX38" fmla="*/ 958738 w 2684164"/>
              <a:gd name="connsiteY38" fmla="*/ 1984058 h 4340073"/>
              <a:gd name="connsiteX39" fmla="*/ 909684 w 2684164"/>
              <a:gd name="connsiteY39" fmla="*/ 1941672 h 4340073"/>
              <a:gd name="connsiteX40" fmla="*/ 854917 w 2684164"/>
              <a:gd name="connsiteY40" fmla="*/ 1915002 h 4340073"/>
              <a:gd name="connsiteX41" fmla="*/ 823960 w 2684164"/>
              <a:gd name="connsiteY41" fmla="*/ 1889284 h 4340073"/>
              <a:gd name="connsiteX42" fmla="*/ 800624 w 2684164"/>
              <a:gd name="connsiteY42" fmla="*/ 1846898 h 4340073"/>
              <a:gd name="connsiteX43" fmla="*/ 814912 w 2684164"/>
              <a:gd name="connsiteY43" fmla="*/ 1789748 h 4340073"/>
              <a:gd name="connsiteX44" fmla="*/ 804433 w 2684164"/>
              <a:gd name="connsiteY44" fmla="*/ 1720215 h 4340073"/>
              <a:gd name="connsiteX45" fmla="*/ 783955 w 2684164"/>
              <a:gd name="connsiteY45" fmla="*/ 1625441 h 4340073"/>
              <a:gd name="connsiteX46" fmla="*/ 760141 w 2684164"/>
              <a:gd name="connsiteY46" fmla="*/ 1635919 h 4340073"/>
              <a:gd name="connsiteX47" fmla="*/ 701563 w 2684164"/>
              <a:gd name="connsiteY47" fmla="*/ 1571626 h 4340073"/>
              <a:gd name="connsiteX48" fmla="*/ 730138 w 2684164"/>
              <a:gd name="connsiteY48" fmla="*/ 1519714 h 4340073"/>
              <a:gd name="connsiteX49" fmla="*/ 777763 w 2684164"/>
              <a:gd name="connsiteY49" fmla="*/ 1455420 h 4340073"/>
              <a:gd name="connsiteX50" fmla="*/ 775858 w 2684164"/>
              <a:gd name="connsiteY50" fmla="*/ 1429227 h 4340073"/>
              <a:gd name="connsiteX51" fmla="*/ 818721 w 2684164"/>
              <a:gd name="connsiteY51" fmla="*/ 1375409 h 4340073"/>
              <a:gd name="connsiteX52" fmla="*/ 826818 w 2684164"/>
              <a:gd name="connsiteY52" fmla="*/ 1282542 h 4340073"/>
              <a:gd name="connsiteX53" fmla="*/ 812529 w 2684164"/>
              <a:gd name="connsiteY53" fmla="*/ 1198721 h 4340073"/>
              <a:gd name="connsiteX54" fmla="*/ 780144 w 2684164"/>
              <a:gd name="connsiteY54" fmla="*/ 1151573 h 4340073"/>
              <a:gd name="connsiteX55" fmla="*/ 761571 w 2684164"/>
              <a:gd name="connsiteY55" fmla="*/ 1070134 h 4340073"/>
              <a:gd name="connsiteX56" fmla="*/ 805387 w 2684164"/>
              <a:gd name="connsiteY56" fmla="*/ 1034892 h 4340073"/>
              <a:gd name="connsiteX57" fmla="*/ 808720 w 2684164"/>
              <a:gd name="connsiteY57" fmla="*/ 976789 h 4340073"/>
              <a:gd name="connsiteX58" fmla="*/ 821102 w 2684164"/>
              <a:gd name="connsiteY58" fmla="*/ 901065 h 4340073"/>
              <a:gd name="connsiteX59" fmla="*/ 830151 w 2684164"/>
              <a:gd name="connsiteY59" fmla="*/ 833914 h 4340073"/>
              <a:gd name="connsiteX60" fmla="*/ 844915 w 2684164"/>
              <a:gd name="connsiteY60" fmla="*/ 795814 h 4340073"/>
              <a:gd name="connsiteX61" fmla="*/ 860154 w 2684164"/>
              <a:gd name="connsiteY61" fmla="*/ 762475 h 4340073"/>
              <a:gd name="connsiteX62" fmla="*/ 833961 w 2684164"/>
              <a:gd name="connsiteY62" fmla="*/ 696754 h 4340073"/>
              <a:gd name="connsiteX63" fmla="*/ 818245 w 2684164"/>
              <a:gd name="connsiteY63" fmla="*/ 573405 h 4340073"/>
              <a:gd name="connsiteX64" fmla="*/ 787764 w 2684164"/>
              <a:gd name="connsiteY64" fmla="*/ 536259 h 4340073"/>
              <a:gd name="connsiteX65" fmla="*/ 770143 w 2684164"/>
              <a:gd name="connsiteY65" fmla="*/ 505777 h 4340073"/>
              <a:gd name="connsiteX66" fmla="*/ 747283 w 2684164"/>
              <a:gd name="connsiteY66" fmla="*/ 430054 h 4340073"/>
              <a:gd name="connsiteX67" fmla="*/ 720137 w 2684164"/>
              <a:gd name="connsiteY67" fmla="*/ 349091 h 4340073"/>
              <a:gd name="connsiteX68" fmla="*/ 732519 w 2684164"/>
              <a:gd name="connsiteY68" fmla="*/ 321469 h 4340073"/>
              <a:gd name="connsiteX69" fmla="*/ 729187 w 2684164"/>
              <a:gd name="connsiteY69" fmla="*/ 256223 h 4340073"/>
              <a:gd name="connsiteX70" fmla="*/ 710137 w 2684164"/>
              <a:gd name="connsiteY70" fmla="*/ 241935 h 4340073"/>
              <a:gd name="connsiteX71" fmla="*/ 702040 w 2684164"/>
              <a:gd name="connsiteY71" fmla="*/ 171451 h 4340073"/>
              <a:gd name="connsiteX72" fmla="*/ 668226 w 2684164"/>
              <a:gd name="connsiteY72" fmla="*/ 120015 h 4340073"/>
              <a:gd name="connsiteX73" fmla="*/ 679180 w 2684164"/>
              <a:gd name="connsiteY73" fmla="*/ 70485 h 4340073"/>
              <a:gd name="connsiteX74" fmla="*/ 650127 w 2684164"/>
              <a:gd name="connsiteY74" fmla="*/ 0 h 4340073"/>
              <a:gd name="connsiteX75" fmla="*/ 605837 w 2684164"/>
              <a:gd name="connsiteY75" fmla="*/ 10001 h 4340073"/>
              <a:gd name="connsiteX76" fmla="*/ 535352 w 2684164"/>
              <a:gd name="connsiteY76" fmla="*/ 85249 h 4340073"/>
              <a:gd name="connsiteX77" fmla="*/ 552497 w 2684164"/>
              <a:gd name="connsiteY77" fmla="*/ 158591 h 4340073"/>
              <a:gd name="connsiteX78" fmla="*/ 545831 w 2684164"/>
              <a:gd name="connsiteY78" fmla="*/ 234792 h 4340073"/>
              <a:gd name="connsiteX79" fmla="*/ 498205 w 2684164"/>
              <a:gd name="connsiteY79" fmla="*/ 313373 h 4340073"/>
              <a:gd name="connsiteX80" fmla="*/ 453913 w 2684164"/>
              <a:gd name="connsiteY80" fmla="*/ 408147 h 4340073"/>
              <a:gd name="connsiteX81" fmla="*/ 361044 w 2684164"/>
              <a:gd name="connsiteY81" fmla="*/ 381476 h 4340073"/>
              <a:gd name="connsiteX82" fmla="*/ 293418 w 2684164"/>
              <a:gd name="connsiteY82" fmla="*/ 441960 h 4340073"/>
              <a:gd name="connsiteX83" fmla="*/ 263413 w 2684164"/>
              <a:gd name="connsiteY83" fmla="*/ 513874 h 4340073"/>
              <a:gd name="connsiteX84" fmla="*/ 314848 w 2684164"/>
              <a:gd name="connsiteY84" fmla="*/ 574834 h 4340073"/>
              <a:gd name="connsiteX85" fmla="*/ 228646 w 2684164"/>
              <a:gd name="connsiteY85" fmla="*/ 711995 h 4340073"/>
              <a:gd name="connsiteX86" fmla="*/ 255318 w 2684164"/>
              <a:gd name="connsiteY86" fmla="*/ 758667 h 4340073"/>
              <a:gd name="connsiteX87" fmla="*/ 241029 w 2684164"/>
              <a:gd name="connsiteY87" fmla="*/ 834390 h 4340073"/>
              <a:gd name="connsiteX88" fmla="*/ 295798 w 2684164"/>
              <a:gd name="connsiteY88" fmla="*/ 849630 h 4340073"/>
              <a:gd name="connsiteX89" fmla="*/ 343899 w 2684164"/>
              <a:gd name="connsiteY89" fmla="*/ 872966 h 4340073"/>
              <a:gd name="connsiteX90" fmla="*/ 317230 w 2684164"/>
              <a:gd name="connsiteY90" fmla="*/ 957263 h 4340073"/>
              <a:gd name="connsiteX91" fmla="*/ 314849 w 2684164"/>
              <a:gd name="connsiteY91" fmla="*/ 1051560 h 4340073"/>
              <a:gd name="connsiteX92" fmla="*/ 231506 w 2684164"/>
              <a:gd name="connsiteY92" fmla="*/ 1096803 h 4340073"/>
              <a:gd name="connsiteX93" fmla="*/ 152447 w 2684164"/>
              <a:gd name="connsiteY93" fmla="*/ 1095376 h 4340073"/>
              <a:gd name="connsiteX94" fmla="*/ 159114 w 2684164"/>
              <a:gd name="connsiteY94" fmla="*/ 1245395 h 4340073"/>
              <a:gd name="connsiteX95" fmla="*/ 221503 w 2684164"/>
              <a:gd name="connsiteY95" fmla="*/ 1283494 h 4340073"/>
              <a:gd name="connsiteX96" fmla="*/ 210073 w 2684164"/>
              <a:gd name="connsiteY96" fmla="*/ 1344454 h 4340073"/>
              <a:gd name="connsiteX97" fmla="*/ 292464 w 2684164"/>
              <a:gd name="connsiteY97" fmla="*/ 1416368 h 4340073"/>
              <a:gd name="connsiteX98" fmla="*/ 272938 w 2684164"/>
              <a:gd name="connsiteY98" fmla="*/ 1466374 h 4340073"/>
              <a:gd name="connsiteX99" fmla="*/ 237219 w 2684164"/>
              <a:gd name="connsiteY99" fmla="*/ 1567339 h 4340073"/>
              <a:gd name="connsiteX100" fmla="*/ 212455 w 2684164"/>
              <a:gd name="connsiteY100" fmla="*/ 1594485 h 4340073"/>
              <a:gd name="connsiteX101" fmla="*/ 152923 w 2684164"/>
              <a:gd name="connsiteY101" fmla="*/ 1602105 h 4340073"/>
              <a:gd name="connsiteX102" fmla="*/ 96249 w 2684164"/>
              <a:gd name="connsiteY102" fmla="*/ 1652111 h 4340073"/>
              <a:gd name="connsiteX103" fmla="*/ 35289 w 2684164"/>
              <a:gd name="connsiteY103" fmla="*/ 1684497 h 4340073"/>
              <a:gd name="connsiteX104" fmla="*/ 11001 w 2684164"/>
              <a:gd name="connsiteY104" fmla="*/ 1750219 h 4340073"/>
              <a:gd name="connsiteX105" fmla="*/ 523 w 2684164"/>
              <a:gd name="connsiteY105" fmla="*/ 1875473 h 4340073"/>
              <a:gd name="connsiteX106" fmla="*/ 29098 w 2684164"/>
              <a:gd name="connsiteY106" fmla="*/ 1938814 h 4340073"/>
              <a:gd name="connsiteX107" fmla="*/ 79104 w 2684164"/>
              <a:gd name="connsiteY107" fmla="*/ 1993107 h 4340073"/>
              <a:gd name="connsiteX108" fmla="*/ 166258 w 2684164"/>
              <a:gd name="connsiteY108" fmla="*/ 2037874 h 4340073"/>
              <a:gd name="connsiteX109" fmla="*/ 241505 w 2684164"/>
              <a:gd name="connsiteY109" fmla="*/ 2100263 h 4340073"/>
              <a:gd name="connsiteX110" fmla="*/ 265318 w 2684164"/>
              <a:gd name="connsiteY110" fmla="*/ 2182654 h 4340073"/>
              <a:gd name="connsiteX111" fmla="*/ 318182 w 2684164"/>
              <a:gd name="connsiteY111" fmla="*/ 2265045 h 4340073"/>
              <a:gd name="connsiteX112" fmla="*/ 443436 w 2684164"/>
              <a:gd name="connsiteY112" fmla="*/ 2258854 h 4340073"/>
              <a:gd name="connsiteX113" fmla="*/ 472010 w 2684164"/>
              <a:gd name="connsiteY113" fmla="*/ 2296954 h 4340073"/>
              <a:gd name="connsiteX114" fmla="*/ 510111 w 2684164"/>
              <a:gd name="connsiteY114" fmla="*/ 2330292 h 4340073"/>
              <a:gd name="connsiteX115" fmla="*/ 541067 w 2684164"/>
              <a:gd name="connsiteY115" fmla="*/ 2318385 h 4340073"/>
              <a:gd name="connsiteX116" fmla="*/ 564403 w 2684164"/>
              <a:gd name="connsiteY116" fmla="*/ 2392680 h 4340073"/>
              <a:gd name="connsiteX117" fmla="*/ 543448 w 2684164"/>
              <a:gd name="connsiteY117" fmla="*/ 2461737 h 4340073"/>
              <a:gd name="connsiteX118" fmla="*/ 497728 w 2684164"/>
              <a:gd name="connsiteY118" fmla="*/ 2511267 h 4340073"/>
              <a:gd name="connsiteX119" fmla="*/ 499633 w 2684164"/>
              <a:gd name="connsiteY119" fmla="*/ 2549843 h 4340073"/>
              <a:gd name="connsiteX120" fmla="*/ 491061 w 2684164"/>
              <a:gd name="connsiteY120" fmla="*/ 2611279 h 4340073"/>
              <a:gd name="connsiteX121" fmla="*/ 524398 w 2684164"/>
              <a:gd name="connsiteY121" fmla="*/ 2648902 h 4340073"/>
              <a:gd name="connsiteX122" fmla="*/ 532018 w 2684164"/>
              <a:gd name="connsiteY122" fmla="*/ 2681764 h 4340073"/>
              <a:gd name="connsiteX123" fmla="*/ 564879 w 2684164"/>
              <a:gd name="connsiteY123" fmla="*/ 2642236 h 4340073"/>
              <a:gd name="connsiteX124" fmla="*/ 598217 w 2684164"/>
              <a:gd name="connsiteY124" fmla="*/ 2584610 h 4340073"/>
              <a:gd name="connsiteX125" fmla="*/ 655366 w 2684164"/>
              <a:gd name="connsiteY125" fmla="*/ 2589848 h 4340073"/>
              <a:gd name="connsiteX126" fmla="*/ 717279 w 2684164"/>
              <a:gd name="connsiteY126" fmla="*/ 2680812 h 4340073"/>
              <a:gd name="connsiteX127" fmla="*/ 755855 w 2684164"/>
              <a:gd name="connsiteY127" fmla="*/ 2739390 h 4340073"/>
              <a:gd name="connsiteX128" fmla="*/ 713945 w 2684164"/>
              <a:gd name="connsiteY128" fmla="*/ 2816067 h 4340073"/>
              <a:gd name="connsiteX129" fmla="*/ 642032 w 2684164"/>
              <a:gd name="connsiteY129" fmla="*/ 2851785 h 4340073"/>
              <a:gd name="connsiteX130" fmla="*/ 592978 w 2684164"/>
              <a:gd name="connsiteY130" fmla="*/ 2914174 h 4340073"/>
              <a:gd name="connsiteX131" fmla="*/ 526779 w 2684164"/>
              <a:gd name="connsiteY131" fmla="*/ 2938462 h 4340073"/>
              <a:gd name="connsiteX132" fmla="*/ 497252 w 2684164"/>
              <a:gd name="connsiteY132" fmla="*/ 2980373 h 4340073"/>
              <a:gd name="connsiteX133" fmla="*/ 527732 w 2684164"/>
              <a:gd name="connsiteY133" fmla="*/ 3081814 h 4340073"/>
              <a:gd name="connsiteX134" fmla="*/ 533923 w 2684164"/>
              <a:gd name="connsiteY134" fmla="*/ 3220403 h 4340073"/>
              <a:gd name="connsiteX135" fmla="*/ 588692 w 2684164"/>
              <a:gd name="connsiteY135" fmla="*/ 3276601 h 4340073"/>
              <a:gd name="connsiteX136" fmla="*/ 614886 w 2684164"/>
              <a:gd name="connsiteY136" fmla="*/ 3342323 h 4340073"/>
              <a:gd name="connsiteX137" fmla="*/ 586311 w 2684164"/>
              <a:gd name="connsiteY137" fmla="*/ 3392329 h 4340073"/>
              <a:gd name="connsiteX138" fmla="*/ 586310 w 2684164"/>
              <a:gd name="connsiteY138" fmla="*/ 3450432 h 4340073"/>
              <a:gd name="connsiteX139" fmla="*/ 562498 w 2684164"/>
              <a:gd name="connsiteY139" fmla="*/ 3493294 h 4340073"/>
              <a:gd name="connsiteX140" fmla="*/ 546781 w 2684164"/>
              <a:gd name="connsiteY140" fmla="*/ 3561398 h 4340073"/>
              <a:gd name="connsiteX141" fmla="*/ 538686 w 2684164"/>
              <a:gd name="connsiteY141" fmla="*/ 3611404 h 4340073"/>
              <a:gd name="connsiteX142" fmla="*/ 519635 w 2684164"/>
              <a:gd name="connsiteY142" fmla="*/ 3654266 h 4340073"/>
              <a:gd name="connsiteX143" fmla="*/ 547258 w 2684164"/>
              <a:gd name="connsiteY143" fmla="*/ 3685223 h 4340073"/>
              <a:gd name="connsiteX144" fmla="*/ 600598 w 2684164"/>
              <a:gd name="connsiteY144" fmla="*/ 3699034 h 4340073"/>
              <a:gd name="connsiteX145" fmla="*/ 659653 w 2684164"/>
              <a:gd name="connsiteY145" fmla="*/ 3678556 h 4340073"/>
              <a:gd name="connsiteX146" fmla="*/ 661558 w 2684164"/>
              <a:gd name="connsiteY146" fmla="*/ 3725703 h 4340073"/>
              <a:gd name="connsiteX147" fmla="*/ 717279 w 2684164"/>
              <a:gd name="connsiteY147" fmla="*/ 3725704 h 4340073"/>
              <a:gd name="connsiteX148" fmla="*/ 781573 w 2684164"/>
              <a:gd name="connsiteY148" fmla="*/ 3743801 h 4340073"/>
              <a:gd name="connsiteX149" fmla="*/ 807767 w 2684164"/>
              <a:gd name="connsiteY149" fmla="*/ 3792379 h 4340073"/>
              <a:gd name="connsiteX150" fmla="*/ 844438 w 2684164"/>
              <a:gd name="connsiteY150" fmla="*/ 3798094 h 4340073"/>
              <a:gd name="connsiteX151" fmla="*/ 872061 w 2684164"/>
              <a:gd name="connsiteY151" fmla="*/ 3815716 h 4340073"/>
              <a:gd name="connsiteX152" fmla="*/ 890158 w 2684164"/>
              <a:gd name="connsiteY152" fmla="*/ 3836194 h 4340073"/>
              <a:gd name="connsiteX153" fmla="*/ 897778 w 2684164"/>
              <a:gd name="connsiteY153" fmla="*/ 3866674 h 4340073"/>
              <a:gd name="connsiteX154" fmla="*/ 913018 w 2684164"/>
              <a:gd name="connsiteY154" fmla="*/ 3889534 h 4340073"/>
              <a:gd name="connsiteX155" fmla="*/ 957309 w 2684164"/>
              <a:gd name="connsiteY155" fmla="*/ 3922872 h 4340073"/>
              <a:gd name="connsiteX156" fmla="*/ 989218 w 2684164"/>
              <a:gd name="connsiteY156" fmla="*/ 3973354 h 4340073"/>
              <a:gd name="connsiteX157" fmla="*/ 1004458 w 2684164"/>
              <a:gd name="connsiteY157" fmla="*/ 3996214 h 4340073"/>
              <a:gd name="connsiteX158" fmla="*/ 1027318 w 2684164"/>
              <a:gd name="connsiteY158" fmla="*/ 4034314 h 4340073"/>
              <a:gd name="connsiteX159" fmla="*/ 1060179 w 2684164"/>
              <a:gd name="connsiteY159" fmla="*/ 4120039 h 4340073"/>
              <a:gd name="connsiteX160" fmla="*/ 1136856 w 2684164"/>
              <a:gd name="connsiteY160" fmla="*/ 4154329 h 4340073"/>
              <a:gd name="connsiteX161" fmla="*/ 1166383 w 2684164"/>
              <a:gd name="connsiteY161" fmla="*/ 4216241 h 4340073"/>
              <a:gd name="connsiteX162" fmla="*/ 1203054 w 2684164"/>
              <a:gd name="connsiteY162" fmla="*/ 4211479 h 4340073"/>
              <a:gd name="connsiteX163" fmla="*/ 1246393 w 2684164"/>
              <a:gd name="connsiteY163" fmla="*/ 4259581 h 4340073"/>
              <a:gd name="connsiteX164" fmla="*/ 1309258 w 2684164"/>
              <a:gd name="connsiteY164" fmla="*/ 4340067 h 4340073"/>
              <a:gd name="connsiteX165" fmla="*/ 1337833 w 2684164"/>
              <a:gd name="connsiteY165" fmla="*/ 4288631 h 4340073"/>
              <a:gd name="connsiteX166" fmla="*/ 1334023 w 2684164"/>
              <a:gd name="connsiteY166" fmla="*/ 4254342 h 4340073"/>
              <a:gd name="connsiteX167" fmla="*/ 1405938 w 2684164"/>
              <a:gd name="connsiteY167" fmla="*/ 4201002 h 4340073"/>
              <a:gd name="connsiteX168" fmla="*/ 1407842 w 2684164"/>
              <a:gd name="connsiteY168" fmla="*/ 4185285 h 4340073"/>
              <a:gd name="connsiteX169" fmla="*/ 1426098 w 2684164"/>
              <a:gd name="connsiteY169" fmla="*/ 4198779 h 4340073"/>
              <a:gd name="connsiteX170" fmla="*/ 1480708 w 2684164"/>
              <a:gd name="connsiteY170" fmla="*/ 4174014 h 4340073"/>
              <a:gd name="connsiteX171" fmla="*/ 1545478 w 2684164"/>
              <a:gd name="connsiteY171" fmla="*/ 4156234 h 4340073"/>
              <a:gd name="connsiteX172" fmla="*/ 1582308 w 2684164"/>
              <a:gd name="connsiteY172" fmla="*/ 4113689 h 4340073"/>
              <a:gd name="connsiteX173" fmla="*/ 1617868 w 2684164"/>
              <a:gd name="connsiteY173" fmla="*/ 4078129 h 4340073"/>
              <a:gd name="connsiteX174" fmla="*/ 1695973 w 2684164"/>
              <a:gd name="connsiteY174" fmla="*/ 4055904 h 4340073"/>
              <a:gd name="connsiteX175" fmla="*/ 1781698 w 2684164"/>
              <a:gd name="connsiteY175" fmla="*/ 4020344 h 4340073"/>
              <a:gd name="connsiteX176" fmla="*/ 1903141 w 2684164"/>
              <a:gd name="connsiteY176" fmla="*/ 3968591 h 4340073"/>
              <a:gd name="connsiteX177" fmla="*/ 1979818 w 2684164"/>
              <a:gd name="connsiteY177" fmla="*/ 3925729 h 4340073"/>
              <a:gd name="connsiteX178" fmla="*/ 2071258 w 2684164"/>
              <a:gd name="connsiteY178" fmla="*/ 3864451 h 4340073"/>
              <a:gd name="connsiteX179" fmla="*/ 2145554 w 2684164"/>
              <a:gd name="connsiteY179" fmla="*/ 3776822 h 4340073"/>
              <a:gd name="connsiteX180" fmla="*/ 2172223 w 2684164"/>
              <a:gd name="connsiteY180" fmla="*/ 3703479 h 4340073"/>
              <a:gd name="connsiteX181" fmla="*/ 2183653 w 2684164"/>
              <a:gd name="connsiteY181" fmla="*/ 3649504 h 4340073"/>
              <a:gd name="connsiteX182" fmla="*/ 2109993 w 2684164"/>
              <a:gd name="connsiteY182" fmla="*/ 3613309 h 4340073"/>
              <a:gd name="connsiteX183" fmla="*/ 2132853 w 2684164"/>
              <a:gd name="connsiteY183" fmla="*/ 3659029 h 4340073"/>
              <a:gd name="connsiteX184" fmla="*/ 2115073 w 2684164"/>
              <a:gd name="connsiteY184" fmla="*/ 3690779 h 4340073"/>
              <a:gd name="connsiteX185" fmla="*/ 2096023 w 2684164"/>
              <a:gd name="connsiteY185" fmla="*/ 3649504 h 4340073"/>
              <a:gd name="connsiteX186" fmla="*/ 2038873 w 2684164"/>
              <a:gd name="connsiteY186" fmla="*/ 3659029 h 4340073"/>
              <a:gd name="connsiteX187" fmla="*/ 2045858 w 2684164"/>
              <a:gd name="connsiteY187" fmla="*/ 3693954 h 4340073"/>
              <a:gd name="connsiteX188" fmla="*/ 2048398 w 2684164"/>
              <a:gd name="connsiteY188" fmla="*/ 3725704 h 4340073"/>
              <a:gd name="connsiteX189" fmla="*/ 2086498 w 2684164"/>
              <a:gd name="connsiteY189" fmla="*/ 3762534 h 4340073"/>
              <a:gd name="connsiteX190" fmla="*/ 2078878 w 2684164"/>
              <a:gd name="connsiteY190" fmla="*/ 3820954 h 4340073"/>
              <a:gd name="connsiteX191" fmla="*/ 2028078 w 2684164"/>
              <a:gd name="connsiteY191" fmla="*/ 3803809 h 4340073"/>
              <a:gd name="connsiteX192" fmla="*/ 2042048 w 2684164"/>
              <a:gd name="connsiteY192" fmla="*/ 3792379 h 4340073"/>
              <a:gd name="connsiteX193" fmla="*/ 2022998 w 2684164"/>
              <a:gd name="connsiteY193" fmla="*/ 3760629 h 4340073"/>
              <a:gd name="connsiteX194" fmla="*/ 2022998 w 2684164"/>
              <a:gd name="connsiteY194" fmla="*/ 3716179 h 4340073"/>
              <a:gd name="connsiteX195" fmla="*/ 1987438 w 2684164"/>
              <a:gd name="connsiteY195" fmla="*/ 3676174 h 4340073"/>
              <a:gd name="connsiteX196" fmla="*/ 2018553 w 2684164"/>
              <a:gd name="connsiteY196" fmla="*/ 3656489 h 4340073"/>
              <a:gd name="connsiteX197" fmla="*/ 1975373 w 2684164"/>
              <a:gd name="connsiteY197" fmla="*/ 3626644 h 4340073"/>
              <a:gd name="connsiteX198" fmla="*/ 2017918 w 2684164"/>
              <a:gd name="connsiteY198" fmla="*/ 3603149 h 4340073"/>
              <a:gd name="connsiteX199" fmla="*/ 2009663 w 2684164"/>
              <a:gd name="connsiteY199" fmla="*/ 3546634 h 4340073"/>
              <a:gd name="connsiteX200" fmla="*/ 2034111 w 2684164"/>
              <a:gd name="connsiteY200" fmla="*/ 3565367 h 4340073"/>
              <a:gd name="connsiteX201" fmla="*/ 2031729 w 2684164"/>
              <a:gd name="connsiteY201" fmla="*/ 3535204 h 4340073"/>
              <a:gd name="connsiteX202" fmla="*/ 2060305 w 2684164"/>
              <a:gd name="connsiteY202" fmla="*/ 3547110 h 4340073"/>
              <a:gd name="connsiteX203" fmla="*/ 2043635 w 2684164"/>
              <a:gd name="connsiteY203" fmla="*/ 3494723 h 4340073"/>
              <a:gd name="connsiteX204" fmla="*/ 2064273 w 2684164"/>
              <a:gd name="connsiteY204" fmla="*/ 3478054 h 4340073"/>
              <a:gd name="connsiteX205" fmla="*/ 2089673 w 2684164"/>
              <a:gd name="connsiteY205" fmla="*/ 3524091 h 4340073"/>
              <a:gd name="connsiteX206" fmla="*/ 2088880 w 2684164"/>
              <a:gd name="connsiteY206" fmla="*/ 3492342 h 4340073"/>
              <a:gd name="connsiteX207" fmla="*/ 2100786 w 2684164"/>
              <a:gd name="connsiteY207" fmla="*/ 3517741 h 4340073"/>
              <a:gd name="connsiteX208" fmla="*/ 2125868 w 2684164"/>
              <a:gd name="connsiteY208" fmla="*/ 3453289 h 4340073"/>
              <a:gd name="connsiteX209" fmla="*/ 2162698 w 2684164"/>
              <a:gd name="connsiteY209" fmla="*/ 3439954 h 4340073"/>
              <a:gd name="connsiteX210" fmla="*/ 2231278 w 2684164"/>
              <a:gd name="connsiteY210" fmla="*/ 3348514 h 4340073"/>
              <a:gd name="connsiteX211" fmla="*/ 2238898 w 2684164"/>
              <a:gd name="connsiteY211" fmla="*/ 3318034 h 4340073"/>
              <a:gd name="connsiteX212" fmla="*/ 2261758 w 2684164"/>
              <a:gd name="connsiteY212" fmla="*/ 3257074 h 4340073"/>
              <a:gd name="connsiteX213" fmla="*/ 2269378 w 2684164"/>
              <a:gd name="connsiteY213" fmla="*/ 3211354 h 4340073"/>
              <a:gd name="connsiteX214" fmla="*/ 2292238 w 2684164"/>
              <a:gd name="connsiteY214" fmla="*/ 3165634 h 4340073"/>
              <a:gd name="connsiteX215" fmla="*/ 2307478 w 2684164"/>
              <a:gd name="connsiteY215" fmla="*/ 3127534 h 4340073"/>
              <a:gd name="connsiteX216" fmla="*/ 2345578 w 2684164"/>
              <a:gd name="connsiteY216" fmla="*/ 3112294 h 4340073"/>
              <a:gd name="connsiteX217" fmla="*/ 2368438 w 2684164"/>
              <a:gd name="connsiteY217" fmla="*/ 3097054 h 4340073"/>
              <a:gd name="connsiteX218" fmla="*/ 2487977 w 2684164"/>
              <a:gd name="connsiteY218" fmla="*/ 3067050 h 4340073"/>
              <a:gd name="connsiteX219" fmla="*/ 2586085 w 2684164"/>
              <a:gd name="connsiteY219" fmla="*/ 3063717 h 4340073"/>
              <a:gd name="connsiteX220" fmla="*/ 2678476 w 2684164"/>
              <a:gd name="connsiteY220" fmla="*/ 3054668 h 4340073"/>
              <a:gd name="connsiteX0" fmla="*/ 2678476 w 2684164"/>
              <a:gd name="connsiteY0" fmla="*/ 3054668 h 4340073"/>
              <a:gd name="connsiteX1" fmla="*/ 2673238 w 2684164"/>
              <a:gd name="connsiteY1" fmla="*/ 3028474 h 4340073"/>
              <a:gd name="connsiteX2" fmla="*/ 2665618 w 2684164"/>
              <a:gd name="connsiteY2" fmla="*/ 2975134 h 4340073"/>
              <a:gd name="connsiteX3" fmla="*/ 2623708 w 2684164"/>
              <a:gd name="connsiteY3" fmla="*/ 2967038 h 4340073"/>
              <a:gd name="connsiteX4" fmla="*/ 2560367 w 2684164"/>
              <a:gd name="connsiteY4" fmla="*/ 2966561 h 4340073"/>
              <a:gd name="connsiteX5" fmla="*/ 2519410 w 2684164"/>
              <a:gd name="connsiteY5" fmla="*/ 2908936 h 4340073"/>
              <a:gd name="connsiteX6" fmla="*/ 2457021 w 2684164"/>
              <a:gd name="connsiteY6" fmla="*/ 2905601 h 4340073"/>
              <a:gd name="connsiteX7" fmla="*/ 2410349 w 2684164"/>
              <a:gd name="connsiteY7" fmla="*/ 2889885 h 4340073"/>
              <a:gd name="connsiteX8" fmla="*/ 2376058 w 2684164"/>
              <a:gd name="connsiteY8" fmla="*/ 2876074 h 4340073"/>
              <a:gd name="connsiteX9" fmla="*/ 2347960 w 2684164"/>
              <a:gd name="connsiteY9" fmla="*/ 2856071 h 4340073"/>
              <a:gd name="connsiteX10" fmla="*/ 2293190 w 2684164"/>
              <a:gd name="connsiteY10" fmla="*/ 2824163 h 4340073"/>
              <a:gd name="connsiteX11" fmla="*/ 2218895 w 2684164"/>
              <a:gd name="connsiteY11" fmla="*/ 2864167 h 4340073"/>
              <a:gd name="connsiteX12" fmla="*/ 2178414 w 2684164"/>
              <a:gd name="connsiteY12" fmla="*/ 2825116 h 4340073"/>
              <a:gd name="connsiteX13" fmla="*/ 2143172 w 2684164"/>
              <a:gd name="connsiteY13" fmla="*/ 2746058 h 4340073"/>
              <a:gd name="connsiteX14" fmla="*/ 2123646 w 2684164"/>
              <a:gd name="connsiteY14" fmla="*/ 2684621 h 4340073"/>
              <a:gd name="connsiteX15" fmla="*/ 2105549 w 2684164"/>
              <a:gd name="connsiteY15" fmla="*/ 2649379 h 4340073"/>
              <a:gd name="connsiteX16" fmla="*/ 2104119 w 2684164"/>
              <a:gd name="connsiteY16" fmla="*/ 2600801 h 4340073"/>
              <a:gd name="connsiteX17" fmla="*/ 2026490 w 2684164"/>
              <a:gd name="connsiteY17" fmla="*/ 2686051 h 4340073"/>
              <a:gd name="connsiteX18" fmla="*/ 1959340 w 2684164"/>
              <a:gd name="connsiteY18" fmla="*/ 2754154 h 4340073"/>
              <a:gd name="connsiteX19" fmla="*/ 1912191 w 2684164"/>
              <a:gd name="connsiteY19" fmla="*/ 2713196 h 4340073"/>
              <a:gd name="connsiteX20" fmla="*/ 1775507 w 2684164"/>
              <a:gd name="connsiteY20" fmla="*/ 2699862 h 4340073"/>
              <a:gd name="connsiteX21" fmla="*/ 1677399 w 2684164"/>
              <a:gd name="connsiteY21" fmla="*/ 2689860 h 4340073"/>
              <a:gd name="connsiteX22" fmla="*/ 1606915 w 2684164"/>
              <a:gd name="connsiteY22" fmla="*/ 2582229 h 4340073"/>
              <a:gd name="connsiteX23" fmla="*/ 1542145 w 2684164"/>
              <a:gd name="connsiteY23" fmla="*/ 2584133 h 4340073"/>
              <a:gd name="connsiteX24" fmla="*/ 1517379 w 2684164"/>
              <a:gd name="connsiteY24" fmla="*/ 2563654 h 4340073"/>
              <a:gd name="connsiteX25" fmla="*/ 1469278 w 2684164"/>
              <a:gd name="connsiteY25" fmla="*/ 2381726 h 4340073"/>
              <a:gd name="connsiteX26" fmla="*/ 1438798 w 2684164"/>
              <a:gd name="connsiteY26" fmla="*/ 2289334 h 4340073"/>
              <a:gd name="connsiteX27" fmla="*/ 1400698 w 2684164"/>
              <a:gd name="connsiteY27" fmla="*/ 2220754 h 4340073"/>
              <a:gd name="connsiteX28" fmla="*/ 1385458 w 2684164"/>
              <a:gd name="connsiteY28" fmla="*/ 2197894 h 4340073"/>
              <a:gd name="connsiteX29" fmla="*/ 1374981 w 2684164"/>
              <a:gd name="connsiteY29" fmla="*/ 2152651 h 4340073"/>
              <a:gd name="connsiteX30" fmla="*/ 1369742 w 2684164"/>
              <a:gd name="connsiteY30" fmla="*/ 2052162 h 4340073"/>
              <a:gd name="connsiteX31" fmla="*/ 1384030 w 2684164"/>
              <a:gd name="connsiteY31" fmla="*/ 1982630 h 4340073"/>
              <a:gd name="connsiteX32" fmla="*/ 1315926 w 2684164"/>
              <a:gd name="connsiteY32" fmla="*/ 1917859 h 4340073"/>
              <a:gd name="connsiteX33" fmla="*/ 1282588 w 2684164"/>
              <a:gd name="connsiteY33" fmla="*/ 1912621 h 4340073"/>
              <a:gd name="connsiteX34" fmla="*/ 1184957 w 2684164"/>
              <a:gd name="connsiteY34" fmla="*/ 1853089 h 4340073"/>
              <a:gd name="connsiteX35" fmla="*/ 1126856 w 2684164"/>
              <a:gd name="connsiteY35" fmla="*/ 1863567 h 4340073"/>
              <a:gd name="connsiteX36" fmla="*/ 1074467 w 2684164"/>
              <a:gd name="connsiteY36" fmla="*/ 1897379 h 4340073"/>
              <a:gd name="connsiteX37" fmla="*/ 1025413 w 2684164"/>
              <a:gd name="connsiteY37" fmla="*/ 1923098 h 4340073"/>
              <a:gd name="connsiteX38" fmla="*/ 958738 w 2684164"/>
              <a:gd name="connsiteY38" fmla="*/ 1984058 h 4340073"/>
              <a:gd name="connsiteX39" fmla="*/ 909684 w 2684164"/>
              <a:gd name="connsiteY39" fmla="*/ 1941672 h 4340073"/>
              <a:gd name="connsiteX40" fmla="*/ 854917 w 2684164"/>
              <a:gd name="connsiteY40" fmla="*/ 1915002 h 4340073"/>
              <a:gd name="connsiteX41" fmla="*/ 823960 w 2684164"/>
              <a:gd name="connsiteY41" fmla="*/ 1889284 h 4340073"/>
              <a:gd name="connsiteX42" fmla="*/ 800624 w 2684164"/>
              <a:gd name="connsiteY42" fmla="*/ 1846898 h 4340073"/>
              <a:gd name="connsiteX43" fmla="*/ 814912 w 2684164"/>
              <a:gd name="connsiteY43" fmla="*/ 1789748 h 4340073"/>
              <a:gd name="connsiteX44" fmla="*/ 804433 w 2684164"/>
              <a:gd name="connsiteY44" fmla="*/ 1720215 h 4340073"/>
              <a:gd name="connsiteX45" fmla="*/ 783955 w 2684164"/>
              <a:gd name="connsiteY45" fmla="*/ 1625441 h 4340073"/>
              <a:gd name="connsiteX46" fmla="*/ 760141 w 2684164"/>
              <a:gd name="connsiteY46" fmla="*/ 1635919 h 4340073"/>
              <a:gd name="connsiteX47" fmla="*/ 701563 w 2684164"/>
              <a:gd name="connsiteY47" fmla="*/ 1571626 h 4340073"/>
              <a:gd name="connsiteX48" fmla="*/ 730138 w 2684164"/>
              <a:gd name="connsiteY48" fmla="*/ 1519714 h 4340073"/>
              <a:gd name="connsiteX49" fmla="*/ 777763 w 2684164"/>
              <a:gd name="connsiteY49" fmla="*/ 1455420 h 4340073"/>
              <a:gd name="connsiteX50" fmla="*/ 775858 w 2684164"/>
              <a:gd name="connsiteY50" fmla="*/ 1429227 h 4340073"/>
              <a:gd name="connsiteX51" fmla="*/ 818721 w 2684164"/>
              <a:gd name="connsiteY51" fmla="*/ 1375409 h 4340073"/>
              <a:gd name="connsiteX52" fmla="*/ 826818 w 2684164"/>
              <a:gd name="connsiteY52" fmla="*/ 1282542 h 4340073"/>
              <a:gd name="connsiteX53" fmla="*/ 812529 w 2684164"/>
              <a:gd name="connsiteY53" fmla="*/ 1198721 h 4340073"/>
              <a:gd name="connsiteX54" fmla="*/ 780144 w 2684164"/>
              <a:gd name="connsiteY54" fmla="*/ 1151573 h 4340073"/>
              <a:gd name="connsiteX55" fmla="*/ 761571 w 2684164"/>
              <a:gd name="connsiteY55" fmla="*/ 1070134 h 4340073"/>
              <a:gd name="connsiteX56" fmla="*/ 805387 w 2684164"/>
              <a:gd name="connsiteY56" fmla="*/ 1034892 h 4340073"/>
              <a:gd name="connsiteX57" fmla="*/ 808720 w 2684164"/>
              <a:gd name="connsiteY57" fmla="*/ 976789 h 4340073"/>
              <a:gd name="connsiteX58" fmla="*/ 821102 w 2684164"/>
              <a:gd name="connsiteY58" fmla="*/ 901065 h 4340073"/>
              <a:gd name="connsiteX59" fmla="*/ 830151 w 2684164"/>
              <a:gd name="connsiteY59" fmla="*/ 833914 h 4340073"/>
              <a:gd name="connsiteX60" fmla="*/ 844915 w 2684164"/>
              <a:gd name="connsiteY60" fmla="*/ 795814 h 4340073"/>
              <a:gd name="connsiteX61" fmla="*/ 860154 w 2684164"/>
              <a:gd name="connsiteY61" fmla="*/ 762475 h 4340073"/>
              <a:gd name="connsiteX62" fmla="*/ 833961 w 2684164"/>
              <a:gd name="connsiteY62" fmla="*/ 696754 h 4340073"/>
              <a:gd name="connsiteX63" fmla="*/ 818245 w 2684164"/>
              <a:gd name="connsiteY63" fmla="*/ 573405 h 4340073"/>
              <a:gd name="connsiteX64" fmla="*/ 787764 w 2684164"/>
              <a:gd name="connsiteY64" fmla="*/ 536259 h 4340073"/>
              <a:gd name="connsiteX65" fmla="*/ 770143 w 2684164"/>
              <a:gd name="connsiteY65" fmla="*/ 505777 h 4340073"/>
              <a:gd name="connsiteX66" fmla="*/ 747283 w 2684164"/>
              <a:gd name="connsiteY66" fmla="*/ 430054 h 4340073"/>
              <a:gd name="connsiteX67" fmla="*/ 720137 w 2684164"/>
              <a:gd name="connsiteY67" fmla="*/ 349091 h 4340073"/>
              <a:gd name="connsiteX68" fmla="*/ 732519 w 2684164"/>
              <a:gd name="connsiteY68" fmla="*/ 321469 h 4340073"/>
              <a:gd name="connsiteX69" fmla="*/ 729187 w 2684164"/>
              <a:gd name="connsiteY69" fmla="*/ 256223 h 4340073"/>
              <a:gd name="connsiteX70" fmla="*/ 710137 w 2684164"/>
              <a:gd name="connsiteY70" fmla="*/ 241935 h 4340073"/>
              <a:gd name="connsiteX71" fmla="*/ 702040 w 2684164"/>
              <a:gd name="connsiteY71" fmla="*/ 171451 h 4340073"/>
              <a:gd name="connsiteX72" fmla="*/ 668226 w 2684164"/>
              <a:gd name="connsiteY72" fmla="*/ 120015 h 4340073"/>
              <a:gd name="connsiteX73" fmla="*/ 679180 w 2684164"/>
              <a:gd name="connsiteY73" fmla="*/ 70485 h 4340073"/>
              <a:gd name="connsiteX74" fmla="*/ 650127 w 2684164"/>
              <a:gd name="connsiteY74" fmla="*/ 0 h 4340073"/>
              <a:gd name="connsiteX75" fmla="*/ 605837 w 2684164"/>
              <a:gd name="connsiteY75" fmla="*/ 10001 h 4340073"/>
              <a:gd name="connsiteX76" fmla="*/ 535352 w 2684164"/>
              <a:gd name="connsiteY76" fmla="*/ 85249 h 4340073"/>
              <a:gd name="connsiteX77" fmla="*/ 552497 w 2684164"/>
              <a:gd name="connsiteY77" fmla="*/ 158591 h 4340073"/>
              <a:gd name="connsiteX78" fmla="*/ 545831 w 2684164"/>
              <a:gd name="connsiteY78" fmla="*/ 234792 h 4340073"/>
              <a:gd name="connsiteX79" fmla="*/ 498205 w 2684164"/>
              <a:gd name="connsiteY79" fmla="*/ 313373 h 4340073"/>
              <a:gd name="connsiteX80" fmla="*/ 453913 w 2684164"/>
              <a:gd name="connsiteY80" fmla="*/ 408147 h 4340073"/>
              <a:gd name="connsiteX81" fmla="*/ 361044 w 2684164"/>
              <a:gd name="connsiteY81" fmla="*/ 381476 h 4340073"/>
              <a:gd name="connsiteX82" fmla="*/ 293418 w 2684164"/>
              <a:gd name="connsiteY82" fmla="*/ 441960 h 4340073"/>
              <a:gd name="connsiteX83" fmla="*/ 263413 w 2684164"/>
              <a:gd name="connsiteY83" fmla="*/ 513874 h 4340073"/>
              <a:gd name="connsiteX84" fmla="*/ 314848 w 2684164"/>
              <a:gd name="connsiteY84" fmla="*/ 574834 h 4340073"/>
              <a:gd name="connsiteX85" fmla="*/ 228646 w 2684164"/>
              <a:gd name="connsiteY85" fmla="*/ 711995 h 4340073"/>
              <a:gd name="connsiteX86" fmla="*/ 255318 w 2684164"/>
              <a:gd name="connsiteY86" fmla="*/ 758667 h 4340073"/>
              <a:gd name="connsiteX87" fmla="*/ 241029 w 2684164"/>
              <a:gd name="connsiteY87" fmla="*/ 834390 h 4340073"/>
              <a:gd name="connsiteX88" fmla="*/ 295798 w 2684164"/>
              <a:gd name="connsiteY88" fmla="*/ 849630 h 4340073"/>
              <a:gd name="connsiteX89" fmla="*/ 343899 w 2684164"/>
              <a:gd name="connsiteY89" fmla="*/ 872966 h 4340073"/>
              <a:gd name="connsiteX90" fmla="*/ 317230 w 2684164"/>
              <a:gd name="connsiteY90" fmla="*/ 957263 h 4340073"/>
              <a:gd name="connsiteX91" fmla="*/ 314849 w 2684164"/>
              <a:gd name="connsiteY91" fmla="*/ 1051560 h 4340073"/>
              <a:gd name="connsiteX92" fmla="*/ 231506 w 2684164"/>
              <a:gd name="connsiteY92" fmla="*/ 1096803 h 4340073"/>
              <a:gd name="connsiteX93" fmla="*/ 152447 w 2684164"/>
              <a:gd name="connsiteY93" fmla="*/ 1095376 h 4340073"/>
              <a:gd name="connsiteX94" fmla="*/ 159114 w 2684164"/>
              <a:gd name="connsiteY94" fmla="*/ 1245395 h 4340073"/>
              <a:gd name="connsiteX95" fmla="*/ 221503 w 2684164"/>
              <a:gd name="connsiteY95" fmla="*/ 1283494 h 4340073"/>
              <a:gd name="connsiteX96" fmla="*/ 210073 w 2684164"/>
              <a:gd name="connsiteY96" fmla="*/ 1344454 h 4340073"/>
              <a:gd name="connsiteX97" fmla="*/ 292464 w 2684164"/>
              <a:gd name="connsiteY97" fmla="*/ 1416368 h 4340073"/>
              <a:gd name="connsiteX98" fmla="*/ 272938 w 2684164"/>
              <a:gd name="connsiteY98" fmla="*/ 1466374 h 4340073"/>
              <a:gd name="connsiteX99" fmla="*/ 237219 w 2684164"/>
              <a:gd name="connsiteY99" fmla="*/ 1567339 h 4340073"/>
              <a:gd name="connsiteX100" fmla="*/ 212455 w 2684164"/>
              <a:gd name="connsiteY100" fmla="*/ 1594485 h 4340073"/>
              <a:gd name="connsiteX101" fmla="*/ 152923 w 2684164"/>
              <a:gd name="connsiteY101" fmla="*/ 1602105 h 4340073"/>
              <a:gd name="connsiteX102" fmla="*/ 96249 w 2684164"/>
              <a:gd name="connsiteY102" fmla="*/ 1652111 h 4340073"/>
              <a:gd name="connsiteX103" fmla="*/ 35289 w 2684164"/>
              <a:gd name="connsiteY103" fmla="*/ 1684497 h 4340073"/>
              <a:gd name="connsiteX104" fmla="*/ 11001 w 2684164"/>
              <a:gd name="connsiteY104" fmla="*/ 1750219 h 4340073"/>
              <a:gd name="connsiteX105" fmla="*/ 523 w 2684164"/>
              <a:gd name="connsiteY105" fmla="*/ 1875473 h 4340073"/>
              <a:gd name="connsiteX106" fmla="*/ 29098 w 2684164"/>
              <a:gd name="connsiteY106" fmla="*/ 1938814 h 4340073"/>
              <a:gd name="connsiteX107" fmla="*/ 79104 w 2684164"/>
              <a:gd name="connsiteY107" fmla="*/ 1993107 h 4340073"/>
              <a:gd name="connsiteX108" fmla="*/ 166258 w 2684164"/>
              <a:gd name="connsiteY108" fmla="*/ 2037874 h 4340073"/>
              <a:gd name="connsiteX109" fmla="*/ 241505 w 2684164"/>
              <a:gd name="connsiteY109" fmla="*/ 2100263 h 4340073"/>
              <a:gd name="connsiteX110" fmla="*/ 265318 w 2684164"/>
              <a:gd name="connsiteY110" fmla="*/ 2182654 h 4340073"/>
              <a:gd name="connsiteX111" fmla="*/ 318182 w 2684164"/>
              <a:gd name="connsiteY111" fmla="*/ 2265045 h 4340073"/>
              <a:gd name="connsiteX112" fmla="*/ 443436 w 2684164"/>
              <a:gd name="connsiteY112" fmla="*/ 2258854 h 4340073"/>
              <a:gd name="connsiteX113" fmla="*/ 472010 w 2684164"/>
              <a:gd name="connsiteY113" fmla="*/ 2296954 h 4340073"/>
              <a:gd name="connsiteX114" fmla="*/ 510111 w 2684164"/>
              <a:gd name="connsiteY114" fmla="*/ 2330292 h 4340073"/>
              <a:gd name="connsiteX115" fmla="*/ 541067 w 2684164"/>
              <a:gd name="connsiteY115" fmla="*/ 2318385 h 4340073"/>
              <a:gd name="connsiteX116" fmla="*/ 564403 w 2684164"/>
              <a:gd name="connsiteY116" fmla="*/ 2392680 h 4340073"/>
              <a:gd name="connsiteX117" fmla="*/ 543448 w 2684164"/>
              <a:gd name="connsiteY117" fmla="*/ 2461737 h 4340073"/>
              <a:gd name="connsiteX118" fmla="*/ 497728 w 2684164"/>
              <a:gd name="connsiteY118" fmla="*/ 2511267 h 4340073"/>
              <a:gd name="connsiteX119" fmla="*/ 499633 w 2684164"/>
              <a:gd name="connsiteY119" fmla="*/ 2549843 h 4340073"/>
              <a:gd name="connsiteX120" fmla="*/ 491061 w 2684164"/>
              <a:gd name="connsiteY120" fmla="*/ 2611279 h 4340073"/>
              <a:gd name="connsiteX121" fmla="*/ 524398 w 2684164"/>
              <a:gd name="connsiteY121" fmla="*/ 2648902 h 4340073"/>
              <a:gd name="connsiteX122" fmla="*/ 532018 w 2684164"/>
              <a:gd name="connsiteY122" fmla="*/ 2681764 h 4340073"/>
              <a:gd name="connsiteX123" fmla="*/ 564879 w 2684164"/>
              <a:gd name="connsiteY123" fmla="*/ 2642236 h 4340073"/>
              <a:gd name="connsiteX124" fmla="*/ 598217 w 2684164"/>
              <a:gd name="connsiteY124" fmla="*/ 2584610 h 4340073"/>
              <a:gd name="connsiteX125" fmla="*/ 655366 w 2684164"/>
              <a:gd name="connsiteY125" fmla="*/ 2589848 h 4340073"/>
              <a:gd name="connsiteX126" fmla="*/ 717279 w 2684164"/>
              <a:gd name="connsiteY126" fmla="*/ 2680812 h 4340073"/>
              <a:gd name="connsiteX127" fmla="*/ 755855 w 2684164"/>
              <a:gd name="connsiteY127" fmla="*/ 2739390 h 4340073"/>
              <a:gd name="connsiteX128" fmla="*/ 713945 w 2684164"/>
              <a:gd name="connsiteY128" fmla="*/ 2816067 h 4340073"/>
              <a:gd name="connsiteX129" fmla="*/ 642032 w 2684164"/>
              <a:gd name="connsiteY129" fmla="*/ 2851785 h 4340073"/>
              <a:gd name="connsiteX130" fmla="*/ 592978 w 2684164"/>
              <a:gd name="connsiteY130" fmla="*/ 2914174 h 4340073"/>
              <a:gd name="connsiteX131" fmla="*/ 526779 w 2684164"/>
              <a:gd name="connsiteY131" fmla="*/ 2938462 h 4340073"/>
              <a:gd name="connsiteX132" fmla="*/ 497252 w 2684164"/>
              <a:gd name="connsiteY132" fmla="*/ 2980373 h 4340073"/>
              <a:gd name="connsiteX133" fmla="*/ 527732 w 2684164"/>
              <a:gd name="connsiteY133" fmla="*/ 3081814 h 4340073"/>
              <a:gd name="connsiteX134" fmla="*/ 533923 w 2684164"/>
              <a:gd name="connsiteY134" fmla="*/ 3220403 h 4340073"/>
              <a:gd name="connsiteX135" fmla="*/ 588692 w 2684164"/>
              <a:gd name="connsiteY135" fmla="*/ 3276601 h 4340073"/>
              <a:gd name="connsiteX136" fmla="*/ 614886 w 2684164"/>
              <a:gd name="connsiteY136" fmla="*/ 3342323 h 4340073"/>
              <a:gd name="connsiteX137" fmla="*/ 586311 w 2684164"/>
              <a:gd name="connsiteY137" fmla="*/ 3392329 h 4340073"/>
              <a:gd name="connsiteX138" fmla="*/ 586310 w 2684164"/>
              <a:gd name="connsiteY138" fmla="*/ 3450432 h 4340073"/>
              <a:gd name="connsiteX139" fmla="*/ 562498 w 2684164"/>
              <a:gd name="connsiteY139" fmla="*/ 3493294 h 4340073"/>
              <a:gd name="connsiteX140" fmla="*/ 546781 w 2684164"/>
              <a:gd name="connsiteY140" fmla="*/ 3561398 h 4340073"/>
              <a:gd name="connsiteX141" fmla="*/ 538686 w 2684164"/>
              <a:gd name="connsiteY141" fmla="*/ 3611404 h 4340073"/>
              <a:gd name="connsiteX142" fmla="*/ 519635 w 2684164"/>
              <a:gd name="connsiteY142" fmla="*/ 3654266 h 4340073"/>
              <a:gd name="connsiteX143" fmla="*/ 547258 w 2684164"/>
              <a:gd name="connsiteY143" fmla="*/ 3685223 h 4340073"/>
              <a:gd name="connsiteX144" fmla="*/ 600598 w 2684164"/>
              <a:gd name="connsiteY144" fmla="*/ 3699034 h 4340073"/>
              <a:gd name="connsiteX145" fmla="*/ 659653 w 2684164"/>
              <a:gd name="connsiteY145" fmla="*/ 3678556 h 4340073"/>
              <a:gd name="connsiteX146" fmla="*/ 661558 w 2684164"/>
              <a:gd name="connsiteY146" fmla="*/ 3725703 h 4340073"/>
              <a:gd name="connsiteX147" fmla="*/ 717279 w 2684164"/>
              <a:gd name="connsiteY147" fmla="*/ 3725704 h 4340073"/>
              <a:gd name="connsiteX148" fmla="*/ 781573 w 2684164"/>
              <a:gd name="connsiteY148" fmla="*/ 3743801 h 4340073"/>
              <a:gd name="connsiteX149" fmla="*/ 807767 w 2684164"/>
              <a:gd name="connsiteY149" fmla="*/ 3792379 h 4340073"/>
              <a:gd name="connsiteX150" fmla="*/ 844438 w 2684164"/>
              <a:gd name="connsiteY150" fmla="*/ 3798094 h 4340073"/>
              <a:gd name="connsiteX151" fmla="*/ 872061 w 2684164"/>
              <a:gd name="connsiteY151" fmla="*/ 3815716 h 4340073"/>
              <a:gd name="connsiteX152" fmla="*/ 890158 w 2684164"/>
              <a:gd name="connsiteY152" fmla="*/ 3836194 h 4340073"/>
              <a:gd name="connsiteX153" fmla="*/ 897778 w 2684164"/>
              <a:gd name="connsiteY153" fmla="*/ 3866674 h 4340073"/>
              <a:gd name="connsiteX154" fmla="*/ 913018 w 2684164"/>
              <a:gd name="connsiteY154" fmla="*/ 3889534 h 4340073"/>
              <a:gd name="connsiteX155" fmla="*/ 957309 w 2684164"/>
              <a:gd name="connsiteY155" fmla="*/ 3922872 h 4340073"/>
              <a:gd name="connsiteX156" fmla="*/ 989218 w 2684164"/>
              <a:gd name="connsiteY156" fmla="*/ 3973354 h 4340073"/>
              <a:gd name="connsiteX157" fmla="*/ 1004458 w 2684164"/>
              <a:gd name="connsiteY157" fmla="*/ 3996214 h 4340073"/>
              <a:gd name="connsiteX158" fmla="*/ 1027318 w 2684164"/>
              <a:gd name="connsiteY158" fmla="*/ 4034314 h 4340073"/>
              <a:gd name="connsiteX159" fmla="*/ 1060179 w 2684164"/>
              <a:gd name="connsiteY159" fmla="*/ 4120039 h 4340073"/>
              <a:gd name="connsiteX160" fmla="*/ 1136856 w 2684164"/>
              <a:gd name="connsiteY160" fmla="*/ 4154329 h 4340073"/>
              <a:gd name="connsiteX161" fmla="*/ 1166383 w 2684164"/>
              <a:gd name="connsiteY161" fmla="*/ 4216241 h 4340073"/>
              <a:gd name="connsiteX162" fmla="*/ 1203054 w 2684164"/>
              <a:gd name="connsiteY162" fmla="*/ 4211479 h 4340073"/>
              <a:gd name="connsiteX163" fmla="*/ 1246393 w 2684164"/>
              <a:gd name="connsiteY163" fmla="*/ 4259581 h 4340073"/>
              <a:gd name="connsiteX164" fmla="*/ 1309258 w 2684164"/>
              <a:gd name="connsiteY164" fmla="*/ 4340067 h 4340073"/>
              <a:gd name="connsiteX165" fmla="*/ 1337833 w 2684164"/>
              <a:gd name="connsiteY165" fmla="*/ 4288631 h 4340073"/>
              <a:gd name="connsiteX166" fmla="*/ 1334023 w 2684164"/>
              <a:gd name="connsiteY166" fmla="*/ 4254342 h 4340073"/>
              <a:gd name="connsiteX167" fmla="*/ 1405938 w 2684164"/>
              <a:gd name="connsiteY167" fmla="*/ 4201002 h 4340073"/>
              <a:gd name="connsiteX168" fmla="*/ 1407842 w 2684164"/>
              <a:gd name="connsiteY168" fmla="*/ 4185285 h 4340073"/>
              <a:gd name="connsiteX169" fmla="*/ 1426098 w 2684164"/>
              <a:gd name="connsiteY169" fmla="*/ 4198779 h 4340073"/>
              <a:gd name="connsiteX170" fmla="*/ 1480708 w 2684164"/>
              <a:gd name="connsiteY170" fmla="*/ 4174014 h 4340073"/>
              <a:gd name="connsiteX171" fmla="*/ 1545478 w 2684164"/>
              <a:gd name="connsiteY171" fmla="*/ 4156234 h 4340073"/>
              <a:gd name="connsiteX172" fmla="*/ 1582308 w 2684164"/>
              <a:gd name="connsiteY172" fmla="*/ 4113689 h 4340073"/>
              <a:gd name="connsiteX173" fmla="*/ 1617868 w 2684164"/>
              <a:gd name="connsiteY173" fmla="*/ 4078129 h 4340073"/>
              <a:gd name="connsiteX174" fmla="*/ 1695973 w 2684164"/>
              <a:gd name="connsiteY174" fmla="*/ 4055904 h 4340073"/>
              <a:gd name="connsiteX175" fmla="*/ 1781698 w 2684164"/>
              <a:gd name="connsiteY175" fmla="*/ 4020344 h 4340073"/>
              <a:gd name="connsiteX176" fmla="*/ 1903141 w 2684164"/>
              <a:gd name="connsiteY176" fmla="*/ 3968591 h 4340073"/>
              <a:gd name="connsiteX177" fmla="*/ 1979818 w 2684164"/>
              <a:gd name="connsiteY177" fmla="*/ 3925729 h 4340073"/>
              <a:gd name="connsiteX178" fmla="*/ 2071258 w 2684164"/>
              <a:gd name="connsiteY178" fmla="*/ 3864451 h 4340073"/>
              <a:gd name="connsiteX179" fmla="*/ 2145554 w 2684164"/>
              <a:gd name="connsiteY179" fmla="*/ 3776822 h 4340073"/>
              <a:gd name="connsiteX180" fmla="*/ 2172223 w 2684164"/>
              <a:gd name="connsiteY180" fmla="*/ 3703479 h 4340073"/>
              <a:gd name="connsiteX181" fmla="*/ 2183653 w 2684164"/>
              <a:gd name="connsiteY181" fmla="*/ 3649504 h 4340073"/>
              <a:gd name="connsiteX182" fmla="*/ 2109993 w 2684164"/>
              <a:gd name="connsiteY182" fmla="*/ 3613309 h 4340073"/>
              <a:gd name="connsiteX183" fmla="*/ 2132853 w 2684164"/>
              <a:gd name="connsiteY183" fmla="*/ 3659029 h 4340073"/>
              <a:gd name="connsiteX184" fmla="*/ 2115073 w 2684164"/>
              <a:gd name="connsiteY184" fmla="*/ 3690779 h 4340073"/>
              <a:gd name="connsiteX185" fmla="*/ 2096023 w 2684164"/>
              <a:gd name="connsiteY185" fmla="*/ 3649504 h 4340073"/>
              <a:gd name="connsiteX186" fmla="*/ 2038873 w 2684164"/>
              <a:gd name="connsiteY186" fmla="*/ 3659029 h 4340073"/>
              <a:gd name="connsiteX187" fmla="*/ 2045858 w 2684164"/>
              <a:gd name="connsiteY187" fmla="*/ 3693954 h 4340073"/>
              <a:gd name="connsiteX188" fmla="*/ 2048398 w 2684164"/>
              <a:gd name="connsiteY188" fmla="*/ 3725704 h 4340073"/>
              <a:gd name="connsiteX189" fmla="*/ 2086498 w 2684164"/>
              <a:gd name="connsiteY189" fmla="*/ 3762534 h 4340073"/>
              <a:gd name="connsiteX190" fmla="*/ 2078878 w 2684164"/>
              <a:gd name="connsiteY190" fmla="*/ 3820954 h 4340073"/>
              <a:gd name="connsiteX191" fmla="*/ 2028078 w 2684164"/>
              <a:gd name="connsiteY191" fmla="*/ 3803809 h 4340073"/>
              <a:gd name="connsiteX192" fmla="*/ 2042048 w 2684164"/>
              <a:gd name="connsiteY192" fmla="*/ 3792379 h 4340073"/>
              <a:gd name="connsiteX193" fmla="*/ 2022998 w 2684164"/>
              <a:gd name="connsiteY193" fmla="*/ 3760629 h 4340073"/>
              <a:gd name="connsiteX194" fmla="*/ 2022998 w 2684164"/>
              <a:gd name="connsiteY194" fmla="*/ 3716179 h 4340073"/>
              <a:gd name="connsiteX195" fmla="*/ 1987438 w 2684164"/>
              <a:gd name="connsiteY195" fmla="*/ 3676174 h 4340073"/>
              <a:gd name="connsiteX196" fmla="*/ 2018553 w 2684164"/>
              <a:gd name="connsiteY196" fmla="*/ 3656489 h 4340073"/>
              <a:gd name="connsiteX197" fmla="*/ 1975373 w 2684164"/>
              <a:gd name="connsiteY197" fmla="*/ 3626644 h 4340073"/>
              <a:gd name="connsiteX198" fmla="*/ 2017918 w 2684164"/>
              <a:gd name="connsiteY198" fmla="*/ 3603149 h 4340073"/>
              <a:gd name="connsiteX199" fmla="*/ 2009663 w 2684164"/>
              <a:gd name="connsiteY199" fmla="*/ 3546634 h 4340073"/>
              <a:gd name="connsiteX200" fmla="*/ 2034111 w 2684164"/>
              <a:gd name="connsiteY200" fmla="*/ 3565367 h 4340073"/>
              <a:gd name="connsiteX201" fmla="*/ 2031729 w 2684164"/>
              <a:gd name="connsiteY201" fmla="*/ 3535204 h 4340073"/>
              <a:gd name="connsiteX202" fmla="*/ 2060305 w 2684164"/>
              <a:gd name="connsiteY202" fmla="*/ 3547110 h 4340073"/>
              <a:gd name="connsiteX203" fmla="*/ 2043635 w 2684164"/>
              <a:gd name="connsiteY203" fmla="*/ 3494723 h 4340073"/>
              <a:gd name="connsiteX204" fmla="*/ 2064273 w 2684164"/>
              <a:gd name="connsiteY204" fmla="*/ 3478054 h 4340073"/>
              <a:gd name="connsiteX205" fmla="*/ 2089673 w 2684164"/>
              <a:gd name="connsiteY205" fmla="*/ 3524091 h 4340073"/>
              <a:gd name="connsiteX206" fmla="*/ 2088880 w 2684164"/>
              <a:gd name="connsiteY206" fmla="*/ 3492342 h 4340073"/>
              <a:gd name="connsiteX207" fmla="*/ 2105549 w 2684164"/>
              <a:gd name="connsiteY207" fmla="*/ 3508216 h 4340073"/>
              <a:gd name="connsiteX208" fmla="*/ 2125868 w 2684164"/>
              <a:gd name="connsiteY208" fmla="*/ 3453289 h 4340073"/>
              <a:gd name="connsiteX209" fmla="*/ 2162698 w 2684164"/>
              <a:gd name="connsiteY209" fmla="*/ 3439954 h 4340073"/>
              <a:gd name="connsiteX210" fmla="*/ 2231278 w 2684164"/>
              <a:gd name="connsiteY210" fmla="*/ 3348514 h 4340073"/>
              <a:gd name="connsiteX211" fmla="*/ 2238898 w 2684164"/>
              <a:gd name="connsiteY211" fmla="*/ 3318034 h 4340073"/>
              <a:gd name="connsiteX212" fmla="*/ 2261758 w 2684164"/>
              <a:gd name="connsiteY212" fmla="*/ 3257074 h 4340073"/>
              <a:gd name="connsiteX213" fmla="*/ 2269378 w 2684164"/>
              <a:gd name="connsiteY213" fmla="*/ 3211354 h 4340073"/>
              <a:gd name="connsiteX214" fmla="*/ 2292238 w 2684164"/>
              <a:gd name="connsiteY214" fmla="*/ 3165634 h 4340073"/>
              <a:gd name="connsiteX215" fmla="*/ 2307478 w 2684164"/>
              <a:gd name="connsiteY215" fmla="*/ 3127534 h 4340073"/>
              <a:gd name="connsiteX216" fmla="*/ 2345578 w 2684164"/>
              <a:gd name="connsiteY216" fmla="*/ 3112294 h 4340073"/>
              <a:gd name="connsiteX217" fmla="*/ 2368438 w 2684164"/>
              <a:gd name="connsiteY217" fmla="*/ 3097054 h 4340073"/>
              <a:gd name="connsiteX218" fmla="*/ 2487977 w 2684164"/>
              <a:gd name="connsiteY218" fmla="*/ 3067050 h 4340073"/>
              <a:gd name="connsiteX219" fmla="*/ 2586085 w 2684164"/>
              <a:gd name="connsiteY219" fmla="*/ 3063717 h 4340073"/>
              <a:gd name="connsiteX220" fmla="*/ 2678476 w 2684164"/>
              <a:gd name="connsiteY220" fmla="*/ 3054668 h 4340073"/>
              <a:gd name="connsiteX0" fmla="*/ 2678476 w 2684164"/>
              <a:gd name="connsiteY0" fmla="*/ 3054668 h 4340073"/>
              <a:gd name="connsiteX1" fmla="*/ 2673238 w 2684164"/>
              <a:gd name="connsiteY1" fmla="*/ 3028474 h 4340073"/>
              <a:gd name="connsiteX2" fmla="*/ 2665618 w 2684164"/>
              <a:gd name="connsiteY2" fmla="*/ 2975134 h 4340073"/>
              <a:gd name="connsiteX3" fmla="*/ 2623708 w 2684164"/>
              <a:gd name="connsiteY3" fmla="*/ 2967038 h 4340073"/>
              <a:gd name="connsiteX4" fmla="*/ 2560367 w 2684164"/>
              <a:gd name="connsiteY4" fmla="*/ 2966561 h 4340073"/>
              <a:gd name="connsiteX5" fmla="*/ 2519410 w 2684164"/>
              <a:gd name="connsiteY5" fmla="*/ 2908936 h 4340073"/>
              <a:gd name="connsiteX6" fmla="*/ 2457021 w 2684164"/>
              <a:gd name="connsiteY6" fmla="*/ 2905601 h 4340073"/>
              <a:gd name="connsiteX7" fmla="*/ 2410349 w 2684164"/>
              <a:gd name="connsiteY7" fmla="*/ 2889885 h 4340073"/>
              <a:gd name="connsiteX8" fmla="*/ 2376058 w 2684164"/>
              <a:gd name="connsiteY8" fmla="*/ 2876074 h 4340073"/>
              <a:gd name="connsiteX9" fmla="*/ 2347960 w 2684164"/>
              <a:gd name="connsiteY9" fmla="*/ 2856071 h 4340073"/>
              <a:gd name="connsiteX10" fmla="*/ 2293190 w 2684164"/>
              <a:gd name="connsiteY10" fmla="*/ 2824163 h 4340073"/>
              <a:gd name="connsiteX11" fmla="*/ 2218895 w 2684164"/>
              <a:gd name="connsiteY11" fmla="*/ 2864167 h 4340073"/>
              <a:gd name="connsiteX12" fmla="*/ 2178414 w 2684164"/>
              <a:gd name="connsiteY12" fmla="*/ 2825116 h 4340073"/>
              <a:gd name="connsiteX13" fmla="*/ 2143172 w 2684164"/>
              <a:gd name="connsiteY13" fmla="*/ 2746058 h 4340073"/>
              <a:gd name="connsiteX14" fmla="*/ 2123646 w 2684164"/>
              <a:gd name="connsiteY14" fmla="*/ 2684621 h 4340073"/>
              <a:gd name="connsiteX15" fmla="*/ 2105549 w 2684164"/>
              <a:gd name="connsiteY15" fmla="*/ 2649379 h 4340073"/>
              <a:gd name="connsiteX16" fmla="*/ 2104119 w 2684164"/>
              <a:gd name="connsiteY16" fmla="*/ 2600801 h 4340073"/>
              <a:gd name="connsiteX17" fmla="*/ 2026490 w 2684164"/>
              <a:gd name="connsiteY17" fmla="*/ 2686051 h 4340073"/>
              <a:gd name="connsiteX18" fmla="*/ 1959340 w 2684164"/>
              <a:gd name="connsiteY18" fmla="*/ 2754154 h 4340073"/>
              <a:gd name="connsiteX19" fmla="*/ 1912191 w 2684164"/>
              <a:gd name="connsiteY19" fmla="*/ 2713196 h 4340073"/>
              <a:gd name="connsiteX20" fmla="*/ 1775507 w 2684164"/>
              <a:gd name="connsiteY20" fmla="*/ 2699862 h 4340073"/>
              <a:gd name="connsiteX21" fmla="*/ 1677399 w 2684164"/>
              <a:gd name="connsiteY21" fmla="*/ 2689860 h 4340073"/>
              <a:gd name="connsiteX22" fmla="*/ 1606915 w 2684164"/>
              <a:gd name="connsiteY22" fmla="*/ 2582229 h 4340073"/>
              <a:gd name="connsiteX23" fmla="*/ 1542145 w 2684164"/>
              <a:gd name="connsiteY23" fmla="*/ 2584133 h 4340073"/>
              <a:gd name="connsiteX24" fmla="*/ 1517379 w 2684164"/>
              <a:gd name="connsiteY24" fmla="*/ 2563654 h 4340073"/>
              <a:gd name="connsiteX25" fmla="*/ 1469278 w 2684164"/>
              <a:gd name="connsiteY25" fmla="*/ 2381726 h 4340073"/>
              <a:gd name="connsiteX26" fmla="*/ 1438798 w 2684164"/>
              <a:gd name="connsiteY26" fmla="*/ 2289334 h 4340073"/>
              <a:gd name="connsiteX27" fmla="*/ 1400698 w 2684164"/>
              <a:gd name="connsiteY27" fmla="*/ 2220754 h 4340073"/>
              <a:gd name="connsiteX28" fmla="*/ 1385458 w 2684164"/>
              <a:gd name="connsiteY28" fmla="*/ 2197894 h 4340073"/>
              <a:gd name="connsiteX29" fmla="*/ 1374981 w 2684164"/>
              <a:gd name="connsiteY29" fmla="*/ 2152651 h 4340073"/>
              <a:gd name="connsiteX30" fmla="*/ 1369742 w 2684164"/>
              <a:gd name="connsiteY30" fmla="*/ 2052162 h 4340073"/>
              <a:gd name="connsiteX31" fmla="*/ 1384030 w 2684164"/>
              <a:gd name="connsiteY31" fmla="*/ 1982630 h 4340073"/>
              <a:gd name="connsiteX32" fmla="*/ 1315926 w 2684164"/>
              <a:gd name="connsiteY32" fmla="*/ 1917859 h 4340073"/>
              <a:gd name="connsiteX33" fmla="*/ 1282588 w 2684164"/>
              <a:gd name="connsiteY33" fmla="*/ 1912621 h 4340073"/>
              <a:gd name="connsiteX34" fmla="*/ 1184957 w 2684164"/>
              <a:gd name="connsiteY34" fmla="*/ 1853089 h 4340073"/>
              <a:gd name="connsiteX35" fmla="*/ 1126856 w 2684164"/>
              <a:gd name="connsiteY35" fmla="*/ 1863567 h 4340073"/>
              <a:gd name="connsiteX36" fmla="*/ 1074467 w 2684164"/>
              <a:gd name="connsiteY36" fmla="*/ 1897379 h 4340073"/>
              <a:gd name="connsiteX37" fmla="*/ 1025413 w 2684164"/>
              <a:gd name="connsiteY37" fmla="*/ 1923098 h 4340073"/>
              <a:gd name="connsiteX38" fmla="*/ 958738 w 2684164"/>
              <a:gd name="connsiteY38" fmla="*/ 1984058 h 4340073"/>
              <a:gd name="connsiteX39" fmla="*/ 909684 w 2684164"/>
              <a:gd name="connsiteY39" fmla="*/ 1941672 h 4340073"/>
              <a:gd name="connsiteX40" fmla="*/ 854917 w 2684164"/>
              <a:gd name="connsiteY40" fmla="*/ 1915002 h 4340073"/>
              <a:gd name="connsiteX41" fmla="*/ 823960 w 2684164"/>
              <a:gd name="connsiteY41" fmla="*/ 1889284 h 4340073"/>
              <a:gd name="connsiteX42" fmla="*/ 800624 w 2684164"/>
              <a:gd name="connsiteY42" fmla="*/ 1846898 h 4340073"/>
              <a:gd name="connsiteX43" fmla="*/ 814912 w 2684164"/>
              <a:gd name="connsiteY43" fmla="*/ 1789748 h 4340073"/>
              <a:gd name="connsiteX44" fmla="*/ 804433 w 2684164"/>
              <a:gd name="connsiteY44" fmla="*/ 1720215 h 4340073"/>
              <a:gd name="connsiteX45" fmla="*/ 783955 w 2684164"/>
              <a:gd name="connsiteY45" fmla="*/ 1625441 h 4340073"/>
              <a:gd name="connsiteX46" fmla="*/ 760141 w 2684164"/>
              <a:gd name="connsiteY46" fmla="*/ 1635919 h 4340073"/>
              <a:gd name="connsiteX47" fmla="*/ 701563 w 2684164"/>
              <a:gd name="connsiteY47" fmla="*/ 1571626 h 4340073"/>
              <a:gd name="connsiteX48" fmla="*/ 730138 w 2684164"/>
              <a:gd name="connsiteY48" fmla="*/ 1519714 h 4340073"/>
              <a:gd name="connsiteX49" fmla="*/ 777763 w 2684164"/>
              <a:gd name="connsiteY49" fmla="*/ 1455420 h 4340073"/>
              <a:gd name="connsiteX50" fmla="*/ 775858 w 2684164"/>
              <a:gd name="connsiteY50" fmla="*/ 1429227 h 4340073"/>
              <a:gd name="connsiteX51" fmla="*/ 818721 w 2684164"/>
              <a:gd name="connsiteY51" fmla="*/ 1375409 h 4340073"/>
              <a:gd name="connsiteX52" fmla="*/ 826818 w 2684164"/>
              <a:gd name="connsiteY52" fmla="*/ 1282542 h 4340073"/>
              <a:gd name="connsiteX53" fmla="*/ 812529 w 2684164"/>
              <a:gd name="connsiteY53" fmla="*/ 1198721 h 4340073"/>
              <a:gd name="connsiteX54" fmla="*/ 780144 w 2684164"/>
              <a:gd name="connsiteY54" fmla="*/ 1151573 h 4340073"/>
              <a:gd name="connsiteX55" fmla="*/ 761571 w 2684164"/>
              <a:gd name="connsiteY55" fmla="*/ 1070134 h 4340073"/>
              <a:gd name="connsiteX56" fmla="*/ 805387 w 2684164"/>
              <a:gd name="connsiteY56" fmla="*/ 1034892 h 4340073"/>
              <a:gd name="connsiteX57" fmla="*/ 808720 w 2684164"/>
              <a:gd name="connsiteY57" fmla="*/ 976789 h 4340073"/>
              <a:gd name="connsiteX58" fmla="*/ 821102 w 2684164"/>
              <a:gd name="connsiteY58" fmla="*/ 901065 h 4340073"/>
              <a:gd name="connsiteX59" fmla="*/ 830151 w 2684164"/>
              <a:gd name="connsiteY59" fmla="*/ 833914 h 4340073"/>
              <a:gd name="connsiteX60" fmla="*/ 844915 w 2684164"/>
              <a:gd name="connsiteY60" fmla="*/ 795814 h 4340073"/>
              <a:gd name="connsiteX61" fmla="*/ 860154 w 2684164"/>
              <a:gd name="connsiteY61" fmla="*/ 762475 h 4340073"/>
              <a:gd name="connsiteX62" fmla="*/ 833961 w 2684164"/>
              <a:gd name="connsiteY62" fmla="*/ 696754 h 4340073"/>
              <a:gd name="connsiteX63" fmla="*/ 818245 w 2684164"/>
              <a:gd name="connsiteY63" fmla="*/ 573405 h 4340073"/>
              <a:gd name="connsiteX64" fmla="*/ 787764 w 2684164"/>
              <a:gd name="connsiteY64" fmla="*/ 536259 h 4340073"/>
              <a:gd name="connsiteX65" fmla="*/ 770143 w 2684164"/>
              <a:gd name="connsiteY65" fmla="*/ 505777 h 4340073"/>
              <a:gd name="connsiteX66" fmla="*/ 747283 w 2684164"/>
              <a:gd name="connsiteY66" fmla="*/ 430054 h 4340073"/>
              <a:gd name="connsiteX67" fmla="*/ 720137 w 2684164"/>
              <a:gd name="connsiteY67" fmla="*/ 349091 h 4340073"/>
              <a:gd name="connsiteX68" fmla="*/ 732519 w 2684164"/>
              <a:gd name="connsiteY68" fmla="*/ 321469 h 4340073"/>
              <a:gd name="connsiteX69" fmla="*/ 729187 w 2684164"/>
              <a:gd name="connsiteY69" fmla="*/ 256223 h 4340073"/>
              <a:gd name="connsiteX70" fmla="*/ 710137 w 2684164"/>
              <a:gd name="connsiteY70" fmla="*/ 241935 h 4340073"/>
              <a:gd name="connsiteX71" fmla="*/ 702040 w 2684164"/>
              <a:gd name="connsiteY71" fmla="*/ 171451 h 4340073"/>
              <a:gd name="connsiteX72" fmla="*/ 668226 w 2684164"/>
              <a:gd name="connsiteY72" fmla="*/ 120015 h 4340073"/>
              <a:gd name="connsiteX73" fmla="*/ 679180 w 2684164"/>
              <a:gd name="connsiteY73" fmla="*/ 70485 h 4340073"/>
              <a:gd name="connsiteX74" fmla="*/ 650127 w 2684164"/>
              <a:gd name="connsiteY74" fmla="*/ 0 h 4340073"/>
              <a:gd name="connsiteX75" fmla="*/ 605837 w 2684164"/>
              <a:gd name="connsiteY75" fmla="*/ 10001 h 4340073"/>
              <a:gd name="connsiteX76" fmla="*/ 535352 w 2684164"/>
              <a:gd name="connsiteY76" fmla="*/ 85249 h 4340073"/>
              <a:gd name="connsiteX77" fmla="*/ 552497 w 2684164"/>
              <a:gd name="connsiteY77" fmla="*/ 158591 h 4340073"/>
              <a:gd name="connsiteX78" fmla="*/ 545831 w 2684164"/>
              <a:gd name="connsiteY78" fmla="*/ 234792 h 4340073"/>
              <a:gd name="connsiteX79" fmla="*/ 498205 w 2684164"/>
              <a:gd name="connsiteY79" fmla="*/ 313373 h 4340073"/>
              <a:gd name="connsiteX80" fmla="*/ 453913 w 2684164"/>
              <a:gd name="connsiteY80" fmla="*/ 408147 h 4340073"/>
              <a:gd name="connsiteX81" fmla="*/ 361044 w 2684164"/>
              <a:gd name="connsiteY81" fmla="*/ 381476 h 4340073"/>
              <a:gd name="connsiteX82" fmla="*/ 293418 w 2684164"/>
              <a:gd name="connsiteY82" fmla="*/ 441960 h 4340073"/>
              <a:gd name="connsiteX83" fmla="*/ 263413 w 2684164"/>
              <a:gd name="connsiteY83" fmla="*/ 513874 h 4340073"/>
              <a:gd name="connsiteX84" fmla="*/ 314848 w 2684164"/>
              <a:gd name="connsiteY84" fmla="*/ 574834 h 4340073"/>
              <a:gd name="connsiteX85" fmla="*/ 228646 w 2684164"/>
              <a:gd name="connsiteY85" fmla="*/ 711995 h 4340073"/>
              <a:gd name="connsiteX86" fmla="*/ 255318 w 2684164"/>
              <a:gd name="connsiteY86" fmla="*/ 758667 h 4340073"/>
              <a:gd name="connsiteX87" fmla="*/ 241029 w 2684164"/>
              <a:gd name="connsiteY87" fmla="*/ 834390 h 4340073"/>
              <a:gd name="connsiteX88" fmla="*/ 295798 w 2684164"/>
              <a:gd name="connsiteY88" fmla="*/ 849630 h 4340073"/>
              <a:gd name="connsiteX89" fmla="*/ 343899 w 2684164"/>
              <a:gd name="connsiteY89" fmla="*/ 872966 h 4340073"/>
              <a:gd name="connsiteX90" fmla="*/ 317230 w 2684164"/>
              <a:gd name="connsiteY90" fmla="*/ 957263 h 4340073"/>
              <a:gd name="connsiteX91" fmla="*/ 314849 w 2684164"/>
              <a:gd name="connsiteY91" fmla="*/ 1051560 h 4340073"/>
              <a:gd name="connsiteX92" fmla="*/ 231506 w 2684164"/>
              <a:gd name="connsiteY92" fmla="*/ 1096803 h 4340073"/>
              <a:gd name="connsiteX93" fmla="*/ 152447 w 2684164"/>
              <a:gd name="connsiteY93" fmla="*/ 1095376 h 4340073"/>
              <a:gd name="connsiteX94" fmla="*/ 159114 w 2684164"/>
              <a:gd name="connsiteY94" fmla="*/ 1245395 h 4340073"/>
              <a:gd name="connsiteX95" fmla="*/ 221503 w 2684164"/>
              <a:gd name="connsiteY95" fmla="*/ 1283494 h 4340073"/>
              <a:gd name="connsiteX96" fmla="*/ 210073 w 2684164"/>
              <a:gd name="connsiteY96" fmla="*/ 1344454 h 4340073"/>
              <a:gd name="connsiteX97" fmla="*/ 292464 w 2684164"/>
              <a:gd name="connsiteY97" fmla="*/ 1416368 h 4340073"/>
              <a:gd name="connsiteX98" fmla="*/ 272938 w 2684164"/>
              <a:gd name="connsiteY98" fmla="*/ 1466374 h 4340073"/>
              <a:gd name="connsiteX99" fmla="*/ 237219 w 2684164"/>
              <a:gd name="connsiteY99" fmla="*/ 1567339 h 4340073"/>
              <a:gd name="connsiteX100" fmla="*/ 212455 w 2684164"/>
              <a:gd name="connsiteY100" fmla="*/ 1594485 h 4340073"/>
              <a:gd name="connsiteX101" fmla="*/ 152923 w 2684164"/>
              <a:gd name="connsiteY101" fmla="*/ 1602105 h 4340073"/>
              <a:gd name="connsiteX102" fmla="*/ 96249 w 2684164"/>
              <a:gd name="connsiteY102" fmla="*/ 1652111 h 4340073"/>
              <a:gd name="connsiteX103" fmla="*/ 35289 w 2684164"/>
              <a:gd name="connsiteY103" fmla="*/ 1684497 h 4340073"/>
              <a:gd name="connsiteX104" fmla="*/ 11001 w 2684164"/>
              <a:gd name="connsiteY104" fmla="*/ 1750219 h 4340073"/>
              <a:gd name="connsiteX105" fmla="*/ 523 w 2684164"/>
              <a:gd name="connsiteY105" fmla="*/ 1875473 h 4340073"/>
              <a:gd name="connsiteX106" fmla="*/ 29098 w 2684164"/>
              <a:gd name="connsiteY106" fmla="*/ 1938814 h 4340073"/>
              <a:gd name="connsiteX107" fmla="*/ 79104 w 2684164"/>
              <a:gd name="connsiteY107" fmla="*/ 1993107 h 4340073"/>
              <a:gd name="connsiteX108" fmla="*/ 166258 w 2684164"/>
              <a:gd name="connsiteY108" fmla="*/ 2037874 h 4340073"/>
              <a:gd name="connsiteX109" fmla="*/ 241505 w 2684164"/>
              <a:gd name="connsiteY109" fmla="*/ 2100263 h 4340073"/>
              <a:gd name="connsiteX110" fmla="*/ 265318 w 2684164"/>
              <a:gd name="connsiteY110" fmla="*/ 2182654 h 4340073"/>
              <a:gd name="connsiteX111" fmla="*/ 318182 w 2684164"/>
              <a:gd name="connsiteY111" fmla="*/ 2265045 h 4340073"/>
              <a:gd name="connsiteX112" fmla="*/ 443436 w 2684164"/>
              <a:gd name="connsiteY112" fmla="*/ 2258854 h 4340073"/>
              <a:gd name="connsiteX113" fmla="*/ 472010 w 2684164"/>
              <a:gd name="connsiteY113" fmla="*/ 2296954 h 4340073"/>
              <a:gd name="connsiteX114" fmla="*/ 510111 w 2684164"/>
              <a:gd name="connsiteY114" fmla="*/ 2330292 h 4340073"/>
              <a:gd name="connsiteX115" fmla="*/ 541067 w 2684164"/>
              <a:gd name="connsiteY115" fmla="*/ 2318385 h 4340073"/>
              <a:gd name="connsiteX116" fmla="*/ 564403 w 2684164"/>
              <a:gd name="connsiteY116" fmla="*/ 2392680 h 4340073"/>
              <a:gd name="connsiteX117" fmla="*/ 543448 w 2684164"/>
              <a:gd name="connsiteY117" fmla="*/ 2461737 h 4340073"/>
              <a:gd name="connsiteX118" fmla="*/ 497728 w 2684164"/>
              <a:gd name="connsiteY118" fmla="*/ 2511267 h 4340073"/>
              <a:gd name="connsiteX119" fmla="*/ 499633 w 2684164"/>
              <a:gd name="connsiteY119" fmla="*/ 2549843 h 4340073"/>
              <a:gd name="connsiteX120" fmla="*/ 491061 w 2684164"/>
              <a:gd name="connsiteY120" fmla="*/ 2611279 h 4340073"/>
              <a:gd name="connsiteX121" fmla="*/ 524398 w 2684164"/>
              <a:gd name="connsiteY121" fmla="*/ 2648902 h 4340073"/>
              <a:gd name="connsiteX122" fmla="*/ 532018 w 2684164"/>
              <a:gd name="connsiteY122" fmla="*/ 2681764 h 4340073"/>
              <a:gd name="connsiteX123" fmla="*/ 564879 w 2684164"/>
              <a:gd name="connsiteY123" fmla="*/ 2642236 h 4340073"/>
              <a:gd name="connsiteX124" fmla="*/ 598217 w 2684164"/>
              <a:gd name="connsiteY124" fmla="*/ 2584610 h 4340073"/>
              <a:gd name="connsiteX125" fmla="*/ 655366 w 2684164"/>
              <a:gd name="connsiteY125" fmla="*/ 2589848 h 4340073"/>
              <a:gd name="connsiteX126" fmla="*/ 717279 w 2684164"/>
              <a:gd name="connsiteY126" fmla="*/ 2680812 h 4340073"/>
              <a:gd name="connsiteX127" fmla="*/ 755855 w 2684164"/>
              <a:gd name="connsiteY127" fmla="*/ 2739390 h 4340073"/>
              <a:gd name="connsiteX128" fmla="*/ 713945 w 2684164"/>
              <a:gd name="connsiteY128" fmla="*/ 2816067 h 4340073"/>
              <a:gd name="connsiteX129" fmla="*/ 642032 w 2684164"/>
              <a:gd name="connsiteY129" fmla="*/ 2851785 h 4340073"/>
              <a:gd name="connsiteX130" fmla="*/ 592978 w 2684164"/>
              <a:gd name="connsiteY130" fmla="*/ 2914174 h 4340073"/>
              <a:gd name="connsiteX131" fmla="*/ 526779 w 2684164"/>
              <a:gd name="connsiteY131" fmla="*/ 2938462 h 4340073"/>
              <a:gd name="connsiteX132" fmla="*/ 497252 w 2684164"/>
              <a:gd name="connsiteY132" fmla="*/ 2980373 h 4340073"/>
              <a:gd name="connsiteX133" fmla="*/ 527732 w 2684164"/>
              <a:gd name="connsiteY133" fmla="*/ 3081814 h 4340073"/>
              <a:gd name="connsiteX134" fmla="*/ 533923 w 2684164"/>
              <a:gd name="connsiteY134" fmla="*/ 3220403 h 4340073"/>
              <a:gd name="connsiteX135" fmla="*/ 588692 w 2684164"/>
              <a:gd name="connsiteY135" fmla="*/ 3276601 h 4340073"/>
              <a:gd name="connsiteX136" fmla="*/ 614886 w 2684164"/>
              <a:gd name="connsiteY136" fmla="*/ 3342323 h 4340073"/>
              <a:gd name="connsiteX137" fmla="*/ 586311 w 2684164"/>
              <a:gd name="connsiteY137" fmla="*/ 3392329 h 4340073"/>
              <a:gd name="connsiteX138" fmla="*/ 586310 w 2684164"/>
              <a:gd name="connsiteY138" fmla="*/ 3450432 h 4340073"/>
              <a:gd name="connsiteX139" fmla="*/ 562498 w 2684164"/>
              <a:gd name="connsiteY139" fmla="*/ 3493294 h 4340073"/>
              <a:gd name="connsiteX140" fmla="*/ 546781 w 2684164"/>
              <a:gd name="connsiteY140" fmla="*/ 3561398 h 4340073"/>
              <a:gd name="connsiteX141" fmla="*/ 538686 w 2684164"/>
              <a:gd name="connsiteY141" fmla="*/ 3611404 h 4340073"/>
              <a:gd name="connsiteX142" fmla="*/ 519635 w 2684164"/>
              <a:gd name="connsiteY142" fmla="*/ 3654266 h 4340073"/>
              <a:gd name="connsiteX143" fmla="*/ 547258 w 2684164"/>
              <a:gd name="connsiteY143" fmla="*/ 3685223 h 4340073"/>
              <a:gd name="connsiteX144" fmla="*/ 600598 w 2684164"/>
              <a:gd name="connsiteY144" fmla="*/ 3699034 h 4340073"/>
              <a:gd name="connsiteX145" fmla="*/ 659653 w 2684164"/>
              <a:gd name="connsiteY145" fmla="*/ 3678556 h 4340073"/>
              <a:gd name="connsiteX146" fmla="*/ 661558 w 2684164"/>
              <a:gd name="connsiteY146" fmla="*/ 3725703 h 4340073"/>
              <a:gd name="connsiteX147" fmla="*/ 717279 w 2684164"/>
              <a:gd name="connsiteY147" fmla="*/ 3725704 h 4340073"/>
              <a:gd name="connsiteX148" fmla="*/ 781573 w 2684164"/>
              <a:gd name="connsiteY148" fmla="*/ 3743801 h 4340073"/>
              <a:gd name="connsiteX149" fmla="*/ 807767 w 2684164"/>
              <a:gd name="connsiteY149" fmla="*/ 3792379 h 4340073"/>
              <a:gd name="connsiteX150" fmla="*/ 844438 w 2684164"/>
              <a:gd name="connsiteY150" fmla="*/ 3798094 h 4340073"/>
              <a:gd name="connsiteX151" fmla="*/ 872061 w 2684164"/>
              <a:gd name="connsiteY151" fmla="*/ 3815716 h 4340073"/>
              <a:gd name="connsiteX152" fmla="*/ 890158 w 2684164"/>
              <a:gd name="connsiteY152" fmla="*/ 3836194 h 4340073"/>
              <a:gd name="connsiteX153" fmla="*/ 897778 w 2684164"/>
              <a:gd name="connsiteY153" fmla="*/ 3866674 h 4340073"/>
              <a:gd name="connsiteX154" fmla="*/ 913018 w 2684164"/>
              <a:gd name="connsiteY154" fmla="*/ 3889534 h 4340073"/>
              <a:gd name="connsiteX155" fmla="*/ 957309 w 2684164"/>
              <a:gd name="connsiteY155" fmla="*/ 3922872 h 4340073"/>
              <a:gd name="connsiteX156" fmla="*/ 989218 w 2684164"/>
              <a:gd name="connsiteY156" fmla="*/ 3973354 h 4340073"/>
              <a:gd name="connsiteX157" fmla="*/ 1004458 w 2684164"/>
              <a:gd name="connsiteY157" fmla="*/ 3996214 h 4340073"/>
              <a:gd name="connsiteX158" fmla="*/ 1027318 w 2684164"/>
              <a:gd name="connsiteY158" fmla="*/ 4034314 h 4340073"/>
              <a:gd name="connsiteX159" fmla="*/ 1060179 w 2684164"/>
              <a:gd name="connsiteY159" fmla="*/ 4120039 h 4340073"/>
              <a:gd name="connsiteX160" fmla="*/ 1136856 w 2684164"/>
              <a:gd name="connsiteY160" fmla="*/ 4154329 h 4340073"/>
              <a:gd name="connsiteX161" fmla="*/ 1166383 w 2684164"/>
              <a:gd name="connsiteY161" fmla="*/ 4216241 h 4340073"/>
              <a:gd name="connsiteX162" fmla="*/ 1203054 w 2684164"/>
              <a:gd name="connsiteY162" fmla="*/ 4211479 h 4340073"/>
              <a:gd name="connsiteX163" fmla="*/ 1246393 w 2684164"/>
              <a:gd name="connsiteY163" fmla="*/ 4259581 h 4340073"/>
              <a:gd name="connsiteX164" fmla="*/ 1309258 w 2684164"/>
              <a:gd name="connsiteY164" fmla="*/ 4340067 h 4340073"/>
              <a:gd name="connsiteX165" fmla="*/ 1337833 w 2684164"/>
              <a:gd name="connsiteY165" fmla="*/ 4288631 h 4340073"/>
              <a:gd name="connsiteX166" fmla="*/ 1334023 w 2684164"/>
              <a:gd name="connsiteY166" fmla="*/ 4254342 h 4340073"/>
              <a:gd name="connsiteX167" fmla="*/ 1405938 w 2684164"/>
              <a:gd name="connsiteY167" fmla="*/ 4201002 h 4340073"/>
              <a:gd name="connsiteX168" fmla="*/ 1407842 w 2684164"/>
              <a:gd name="connsiteY168" fmla="*/ 4185285 h 4340073"/>
              <a:gd name="connsiteX169" fmla="*/ 1426098 w 2684164"/>
              <a:gd name="connsiteY169" fmla="*/ 4198779 h 4340073"/>
              <a:gd name="connsiteX170" fmla="*/ 1480708 w 2684164"/>
              <a:gd name="connsiteY170" fmla="*/ 4174014 h 4340073"/>
              <a:gd name="connsiteX171" fmla="*/ 1545478 w 2684164"/>
              <a:gd name="connsiteY171" fmla="*/ 4156234 h 4340073"/>
              <a:gd name="connsiteX172" fmla="*/ 1582308 w 2684164"/>
              <a:gd name="connsiteY172" fmla="*/ 4113689 h 4340073"/>
              <a:gd name="connsiteX173" fmla="*/ 1617868 w 2684164"/>
              <a:gd name="connsiteY173" fmla="*/ 4078129 h 4340073"/>
              <a:gd name="connsiteX174" fmla="*/ 1695973 w 2684164"/>
              <a:gd name="connsiteY174" fmla="*/ 4055904 h 4340073"/>
              <a:gd name="connsiteX175" fmla="*/ 1781698 w 2684164"/>
              <a:gd name="connsiteY175" fmla="*/ 4020344 h 4340073"/>
              <a:gd name="connsiteX176" fmla="*/ 1903141 w 2684164"/>
              <a:gd name="connsiteY176" fmla="*/ 3968591 h 4340073"/>
              <a:gd name="connsiteX177" fmla="*/ 1979818 w 2684164"/>
              <a:gd name="connsiteY177" fmla="*/ 3925729 h 4340073"/>
              <a:gd name="connsiteX178" fmla="*/ 2071258 w 2684164"/>
              <a:gd name="connsiteY178" fmla="*/ 3864451 h 4340073"/>
              <a:gd name="connsiteX179" fmla="*/ 2145554 w 2684164"/>
              <a:gd name="connsiteY179" fmla="*/ 3776822 h 4340073"/>
              <a:gd name="connsiteX180" fmla="*/ 2172223 w 2684164"/>
              <a:gd name="connsiteY180" fmla="*/ 3703479 h 4340073"/>
              <a:gd name="connsiteX181" fmla="*/ 2183653 w 2684164"/>
              <a:gd name="connsiteY181" fmla="*/ 3649504 h 4340073"/>
              <a:gd name="connsiteX182" fmla="*/ 2109993 w 2684164"/>
              <a:gd name="connsiteY182" fmla="*/ 3613309 h 4340073"/>
              <a:gd name="connsiteX183" fmla="*/ 2132853 w 2684164"/>
              <a:gd name="connsiteY183" fmla="*/ 3659029 h 4340073"/>
              <a:gd name="connsiteX184" fmla="*/ 2115073 w 2684164"/>
              <a:gd name="connsiteY184" fmla="*/ 3690779 h 4340073"/>
              <a:gd name="connsiteX185" fmla="*/ 2096023 w 2684164"/>
              <a:gd name="connsiteY185" fmla="*/ 3649504 h 4340073"/>
              <a:gd name="connsiteX186" fmla="*/ 2038873 w 2684164"/>
              <a:gd name="connsiteY186" fmla="*/ 3659029 h 4340073"/>
              <a:gd name="connsiteX187" fmla="*/ 2045858 w 2684164"/>
              <a:gd name="connsiteY187" fmla="*/ 3693954 h 4340073"/>
              <a:gd name="connsiteX188" fmla="*/ 2048398 w 2684164"/>
              <a:gd name="connsiteY188" fmla="*/ 3725704 h 4340073"/>
              <a:gd name="connsiteX189" fmla="*/ 2086498 w 2684164"/>
              <a:gd name="connsiteY189" fmla="*/ 3762534 h 4340073"/>
              <a:gd name="connsiteX190" fmla="*/ 2078878 w 2684164"/>
              <a:gd name="connsiteY190" fmla="*/ 3820954 h 4340073"/>
              <a:gd name="connsiteX191" fmla="*/ 2028078 w 2684164"/>
              <a:gd name="connsiteY191" fmla="*/ 3803809 h 4340073"/>
              <a:gd name="connsiteX192" fmla="*/ 2042048 w 2684164"/>
              <a:gd name="connsiteY192" fmla="*/ 3792379 h 4340073"/>
              <a:gd name="connsiteX193" fmla="*/ 2022998 w 2684164"/>
              <a:gd name="connsiteY193" fmla="*/ 3760629 h 4340073"/>
              <a:gd name="connsiteX194" fmla="*/ 2022998 w 2684164"/>
              <a:gd name="connsiteY194" fmla="*/ 3716179 h 4340073"/>
              <a:gd name="connsiteX195" fmla="*/ 1987438 w 2684164"/>
              <a:gd name="connsiteY195" fmla="*/ 3676174 h 4340073"/>
              <a:gd name="connsiteX196" fmla="*/ 2018553 w 2684164"/>
              <a:gd name="connsiteY196" fmla="*/ 3656489 h 4340073"/>
              <a:gd name="connsiteX197" fmla="*/ 1975373 w 2684164"/>
              <a:gd name="connsiteY197" fmla="*/ 3626644 h 4340073"/>
              <a:gd name="connsiteX198" fmla="*/ 2017918 w 2684164"/>
              <a:gd name="connsiteY198" fmla="*/ 3603149 h 4340073"/>
              <a:gd name="connsiteX199" fmla="*/ 2009663 w 2684164"/>
              <a:gd name="connsiteY199" fmla="*/ 3546634 h 4340073"/>
              <a:gd name="connsiteX200" fmla="*/ 2034111 w 2684164"/>
              <a:gd name="connsiteY200" fmla="*/ 3565367 h 4340073"/>
              <a:gd name="connsiteX201" fmla="*/ 2031729 w 2684164"/>
              <a:gd name="connsiteY201" fmla="*/ 3535204 h 4340073"/>
              <a:gd name="connsiteX202" fmla="*/ 2060305 w 2684164"/>
              <a:gd name="connsiteY202" fmla="*/ 3547110 h 4340073"/>
              <a:gd name="connsiteX203" fmla="*/ 2043635 w 2684164"/>
              <a:gd name="connsiteY203" fmla="*/ 3494723 h 4340073"/>
              <a:gd name="connsiteX204" fmla="*/ 2064273 w 2684164"/>
              <a:gd name="connsiteY204" fmla="*/ 3478054 h 4340073"/>
              <a:gd name="connsiteX205" fmla="*/ 2089673 w 2684164"/>
              <a:gd name="connsiteY205" fmla="*/ 3524091 h 4340073"/>
              <a:gd name="connsiteX206" fmla="*/ 2088880 w 2684164"/>
              <a:gd name="connsiteY206" fmla="*/ 3492342 h 4340073"/>
              <a:gd name="connsiteX207" fmla="*/ 2105549 w 2684164"/>
              <a:gd name="connsiteY207" fmla="*/ 3508216 h 4340073"/>
              <a:gd name="connsiteX208" fmla="*/ 2117454 w 2684164"/>
              <a:gd name="connsiteY208" fmla="*/ 3480435 h 4340073"/>
              <a:gd name="connsiteX209" fmla="*/ 2125868 w 2684164"/>
              <a:gd name="connsiteY209" fmla="*/ 3453289 h 4340073"/>
              <a:gd name="connsiteX210" fmla="*/ 2162698 w 2684164"/>
              <a:gd name="connsiteY210" fmla="*/ 3439954 h 4340073"/>
              <a:gd name="connsiteX211" fmla="*/ 2231278 w 2684164"/>
              <a:gd name="connsiteY211" fmla="*/ 3348514 h 4340073"/>
              <a:gd name="connsiteX212" fmla="*/ 2238898 w 2684164"/>
              <a:gd name="connsiteY212" fmla="*/ 3318034 h 4340073"/>
              <a:gd name="connsiteX213" fmla="*/ 2261758 w 2684164"/>
              <a:gd name="connsiteY213" fmla="*/ 3257074 h 4340073"/>
              <a:gd name="connsiteX214" fmla="*/ 2269378 w 2684164"/>
              <a:gd name="connsiteY214" fmla="*/ 3211354 h 4340073"/>
              <a:gd name="connsiteX215" fmla="*/ 2292238 w 2684164"/>
              <a:gd name="connsiteY215" fmla="*/ 3165634 h 4340073"/>
              <a:gd name="connsiteX216" fmla="*/ 2307478 w 2684164"/>
              <a:gd name="connsiteY216" fmla="*/ 3127534 h 4340073"/>
              <a:gd name="connsiteX217" fmla="*/ 2345578 w 2684164"/>
              <a:gd name="connsiteY217" fmla="*/ 3112294 h 4340073"/>
              <a:gd name="connsiteX218" fmla="*/ 2368438 w 2684164"/>
              <a:gd name="connsiteY218" fmla="*/ 3097054 h 4340073"/>
              <a:gd name="connsiteX219" fmla="*/ 2487977 w 2684164"/>
              <a:gd name="connsiteY219" fmla="*/ 3067050 h 4340073"/>
              <a:gd name="connsiteX220" fmla="*/ 2586085 w 2684164"/>
              <a:gd name="connsiteY220" fmla="*/ 3063717 h 4340073"/>
              <a:gd name="connsiteX221" fmla="*/ 2678476 w 2684164"/>
              <a:gd name="connsiteY221" fmla="*/ 3054668 h 4340073"/>
              <a:gd name="connsiteX0" fmla="*/ 2678476 w 2684164"/>
              <a:gd name="connsiteY0" fmla="*/ 3054668 h 4340073"/>
              <a:gd name="connsiteX1" fmla="*/ 2673238 w 2684164"/>
              <a:gd name="connsiteY1" fmla="*/ 3028474 h 4340073"/>
              <a:gd name="connsiteX2" fmla="*/ 2665618 w 2684164"/>
              <a:gd name="connsiteY2" fmla="*/ 2975134 h 4340073"/>
              <a:gd name="connsiteX3" fmla="*/ 2623708 w 2684164"/>
              <a:gd name="connsiteY3" fmla="*/ 2967038 h 4340073"/>
              <a:gd name="connsiteX4" fmla="*/ 2560367 w 2684164"/>
              <a:gd name="connsiteY4" fmla="*/ 2966561 h 4340073"/>
              <a:gd name="connsiteX5" fmla="*/ 2519410 w 2684164"/>
              <a:gd name="connsiteY5" fmla="*/ 2908936 h 4340073"/>
              <a:gd name="connsiteX6" fmla="*/ 2457021 w 2684164"/>
              <a:gd name="connsiteY6" fmla="*/ 2905601 h 4340073"/>
              <a:gd name="connsiteX7" fmla="*/ 2410349 w 2684164"/>
              <a:gd name="connsiteY7" fmla="*/ 2889885 h 4340073"/>
              <a:gd name="connsiteX8" fmla="*/ 2376058 w 2684164"/>
              <a:gd name="connsiteY8" fmla="*/ 2876074 h 4340073"/>
              <a:gd name="connsiteX9" fmla="*/ 2347960 w 2684164"/>
              <a:gd name="connsiteY9" fmla="*/ 2856071 h 4340073"/>
              <a:gd name="connsiteX10" fmla="*/ 2293190 w 2684164"/>
              <a:gd name="connsiteY10" fmla="*/ 2824163 h 4340073"/>
              <a:gd name="connsiteX11" fmla="*/ 2218895 w 2684164"/>
              <a:gd name="connsiteY11" fmla="*/ 2864167 h 4340073"/>
              <a:gd name="connsiteX12" fmla="*/ 2178414 w 2684164"/>
              <a:gd name="connsiteY12" fmla="*/ 2825116 h 4340073"/>
              <a:gd name="connsiteX13" fmla="*/ 2143172 w 2684164"/>
              <a:gd name="connsiteY13" fmla="*/ 2746058 h 4340073"/>
              <a:gd name="connsiteX14" fmla="*/ 2123646 w 2684164"/>
              <a:gd name="connsiteY14" fmla="*/ 2684621 h 4340073"/>
              <a:gd name="connsiteX15" fmla="*/ 2105549 w 2684164"/>
              <a:gd name="connsiteY15" fmla="*/ 2649379 h 4340073"/>
              <a:gd name="connsiteX16" fmla="*/ 2104119 w 2684164"/>
              <a:gd name="connsiteY16" fmla="*/ 2600801 h 4340073"/>
              <a:gd name="connsiteX17" fmla="*/ 2026490 w 2684164"/>
              <a:gd name="connsiteY17" fmla="*/ 2686051 h 4340073"/>
              <a:gd name="connsiteX18" fmla="*/ 1959340 w 2684164"/>
              <a:gd name="connsiteY18" fmla="*/ 2754154 h 4340073"/>
              <a:gd name="connsiteX19" fmla="*/ 1912191 w 2684164"/>
              <a:gd name="connsiteY19" fmla="*/ 2713196 h 4340073"/>
              <a:gd name="connsiteX20" fmla="*/ 1775507 w 2684164"/>
              <a:gd name="connsiteY20" fmla="*/ 2699862 h 4340073"/>
              <a:gd name="connsiteX21" fmla="*/ 1677399 w 2684164"/>
              <a:gd name="connsiteY21" fmla="*/ 2689860 h 4340073"/>
              <a:gd name="connsiteX22" fmla="*/ 1606915 w 2684164"/>
              <a:gd name="connsiteY22" fmla="*/ 2582229 h 4340073"/>
              <a:gd name="connsiteX23" fmla="*/ 1542145 w 2684164"/>
              <a:gd name="connsiteY23" fmla="*/ 2584133 h 4340073"/>
              <a:gd name="connsiteX24" fmla="*/ 1517379 w 2684164"/>
              <a:gd name="connsiteY24" fmla="*/ 2563654 h 4340073"/>
              <a:gd name="connsiteX25" fmla="*/ 1469278 w 2684164"/>
              <a:gd name="connsiteY25" fmla="*/ 2381726 h 4340073"/>
              <a:gd name="connsiteX26" fmla="*/ 1438798 w 2684164"/>
              <a:gd name="connsiteY26" fmla="*/ 2289334 h 4340073"/>
              <a:gd name="connsiteX27" fmla="*/ 1400698 w 2684164"/>
              <a:gd name="connsiteY27" fmla="*/ 2220754 h 4340073"/>
              <a:gd name="connsiteX28" fmla="*/ 1385458 w 2684164"/>
              <a:gd name="connsiteY28" fmla="*/ 2197894 h 4340073"/>
              <a:gd name="connsiteX29" fmla="*/ 1374981 w 2684164"/>
              <a:gd name="connsiteY29" fmla="*/ 2152651 h 4340073"/>
              <a:gd name="connsiteX30" fmla="*/ 1369742 w 2684164"/>
              <a:gd name="connsiteY30" fmla="*/ 2052162 h 4340073"/>
              <a:gd name="connsiteX31" fmla="*/ 1384030 w 2684164"/>
              <a:gd name="connsiteY31" fmla="*/ 1982630 h 4340073"/>
              <a:gd name="connsiteX32" fmla="*/ 1315926 w 2684164"/>
              <a:gd name="connsiteY32" fmla="*/ 1917859 h 4340073"/>
              <a:gd name="connsiteX33" fmla="*/ 1282588 w 2684164"/>
              <a:gd name="connsiteY33" fmla="*/ 1912621 h 4340073"/>
              <a:gd name="connsiteX34" fmla="*/ 1184957 w 2684164"/>
              <a:gd name="connsiteY34" fmla="*/ 1853089 h 4340073"/>
              <a:gd name="connsiteX35" fmla="*/ 1126856 w 2684164"/>
              <a:gd name="connsiteY35" fmla="*/ 1863567 h 4340073"/>
              <a:gd name="connsiteX36" fmla="*/ 1074467 w 2684164"/>
              <a:gd name="connsiteY36" fmla="*/ 1897379 h 4340073"/>
              <a:gd name="connsiteX37" fmla="*/ 1025413 w 2684164"/>
              <a:gd name="connsiteY37" fmla="*/ 1923098 h 4340073"/>
              <a:gd name="connsiteX38" fmla="*/ 958738 w 2684164"/>
              <a:gd name="connsiteY38" fmla="*/ 1984058 h 4340073"/>
              <a:gd name="connsiteX39" fmla="*/ 909684 w 2684164"/>
              <a:gd name="connsiteY39" fmla="*/ 1941672 h 4340073"/>
              <a:gd name="connsiteX40" fmla="*/ 854917 w 2684164"/>
              <a:gd name="connsiteY40" fmla="*/ 1915002 h 4340073"/>
              <a:gd name="connsiteX41" fmla="*/ 823960 w 2684164"/>
              <a:gd name="connsiteY41" fmla="*/ 1889284 h 4340073"/>
              <a:gd name="connsiteX42" fmla="*/ 800624 w 2684164"/>
              <a:gd name="connsiteY42" fmla="*/ 1846898 h 4340073"/>
              <a:gd name="connsiteX43" fmla="*/ 814912 w 2684164"/>
              <a:gd name="connsiteY43" fmla="*/ 1789748 h 4340073"/>
              <a:gd name="connsiteX44" fmla="*/ 804433 w 2684164"/>
              <a:gd name="connsiteY44" fmla="*/ 1720215 h 4340073"/>
              <a:gd name="connsiteX45" fmla="*/ 783955 w 2684164"/>
              <a:gd name="connsiteY45" fmla="*/ 1625441 h 4340073"/>
              <a:gd name="connsiteX46" fmla="*/ 760141 w 2684164"/>
              <a:gd name="connsiteY46" fmla="*/ 1635919 h 4340073"/>
              <a:gd name="connsiteX47" fmla="*/ 701563 w 2684164"/>
              <a:gd name="connsiteY47" fmla="*/ 1571626 h 4340073"/>
              <a:gd name="connsiteX48" fmla="*/ 730138 w 2684164"/>
              <a:gd name="connsiteY48" fmla="*/ 1519714 h 4340073"/>
              <a:gd name="connsiteX49" fmla="*/ 777763 w 2684164"/>
              <a:gd name="connsiteY49" fmla="*/ 1455420 h 4340073"/>
              <a:gd name="connsiteX50" fmla="*/ 775858 w 2684164"/>
              <a:gd name="connsiteY50" fmla="*/ 1429227 h 4340073"/>
              <a:gd name="connsiteX51" fmla="*/ 818721 w 2684164"/>
              <a:gd name="connsiteY51" fmla="*/ 1375409 h 4340073"/>
              <a:gd name="connsiteX52" fmla="*/ 826818 w 2684164"/>
              <a:gd name="connsiteY52" fmla="*/ 1282542 h 4340073"/>
              <a:gd name="connsiteX53" fmla="*/ 812529 w 2684164"/>
              <a:gd name="connsiteY53" fmla="*/ 1198721 h 4340073"/>
              <a:gd name="connsiteX54" fmla="*/ 780144 w 2684164"/>
              <a:gd name="connsiteY54" fmla="*/ 1151573 h 4340073"/>
              <a:gd name="connsiteX55" fmla="*/ 761571 w 2684164"/>
              <a:gd name="connsiteY55" fmla="*/ 1070134 h 4340073"/>
              <a:gd name="connsiteX56" fmla="*/ 805387 w 2684164"/>
              <a:gd name="connsiteY56" fmla="*/ 1034892 h 4340073"/>
              <a:gd name="connsiteX57" fmla="*/ 808720 w 2684164"/>
              <a:gd name="connsiteY57" fmla="*/ 976789 h 4340073"/>
              <a:gd name="connsiteX58" fmla="*/ 821102 w 2684164"/>
              <a:gd name="connsiteY58" fmla="*/ 901065 h 4340073"/>
              <a:gd name="connsiteX59" fmla="*/ 830151 w 2684164"/>
              <a:gd name="connsiteY59" fmla="*/ 833914 h 4340073"/>
              <a:gd name="connsiteX60" fmla="*/ 844915 w 2684164"/>
              <a:gd name="connsiteY60" fmla="*/ 795814 h 4340073"/>
              <a:gd name="connsiteX61" fmla="*/ 860154 w 2684164"/>
              <a:gd name="connsiteY61" fmla="*/ 762475 h 4340073"/>
              <a:gd name="connsiteX62" fmla="*/ 833961 w 2684164"/>
              <a:gd name="connsiteY62" fmla="*/ 696754 h 4340073"/>
              <a:gd name="connsiteX63" fmla="*/ 818245 w 2684164"/>
              <a:gd name="connsiteY63" fmla="*/ 573405 h 4340073"/>
              <a:gd name="connsiteX64" fmla="*/ 787764 w 2684164"/>
              <a:gd name="connsiteY64" fmla="*/ 536259 h 4340073"/>
              <a:gd name="connsiteX65" fmla="*/ 770143 w 2684164"/>
              <a:gd name="connsiteY65" fmla="*/ 505777 h 4340073"/>
              <a:gd name="connsiteX66" fmla="*/ 747283 w 2684164"/>
              <a:gd name="connsiteY66" fmla="*/ 430054 h 4340073"/>
              <a:gd name="connsiteX67" fmla="*/ 720137 w 2684164"/>
              <a:gd name="connsiteY67" fmla="*/ 349091 h 4340073"/>
              <a:gd name="connsiteX68" fmla="*/ 732519 w 2684164"/>
              <a:gd name="connsiteY68" fmla="*/ 321469 h 4340073"/>
              <a:gd name="connsiteX69" fmla="*/ 729187 w 2684164"/>
              <a:gd name="connsiteY69" fmla="*/ 256223 h 4340073"/>
              <a:gd name="connsiteX70" fmla="*/ 710137 w 2684164"/>
              <a:gd name="connsiteY70" fmla="*/ 241935 h 4340073"/>
              <a:gd name="connsiteX71" fmla="*/ 702040 w 2684164"/>
              <a:gd name="connsiteY71" fmla="*/ 171451 h 4340073"/>
              <a:gd name="connsiteX72" fmla="*/ 668226 w 2684164"/>
              <a:gd name="connsiteY72" fmla="*/ 120015 h 4340073"/>
              <a:gd name="connsiteX73" fmla="*/ 679180 w 2684164"/>
              <a:gd name="connsiteY73" fmla="*/ 70485 h 4340073"/>
              <a:gd name="connsiteX74" fmla="*/ 650127 w 2684164"/>
              <a:gd name="connsiteY74" fmla="*/ 0 h 4340073"/>
              <a:gd name="connsiteX75" fmla="*/ 605837 w 2684164"/>
              <a:gd name="connsiteY75" fmla="*/ 10001 h 4340073"/>
              <a:gd name="connsiteX76" fmla="*/ 535352 w 2684164"/>
              <a:gd name="connsiteY76" fmla="*/ 85249 h 4340073"/>
              <a:gd name="connsiteX77" fmla="*/ 552497 w 2684164"/>
              <a:gd name="connsiteY77" fmla="*/ 158591 h 4340073"/>
              <a:gd name="connsiteX78" fmla="*/ 545831 w 2684164"/>
              <a:gd name="connsiteY78" fmla="*/ 234792 h 4340073"/>
              <a:gd name="connsiteX79" fmla="*/ 498205 w 2684164"/>
              <a:gd name="connsiteY79" fmla="*/ 313373 h 4340073"/>
              <a:gd name="connsiteX80" fmla="*/ 453913 w 2684164"/>
              <a:gd name="connsiteY80" fmla="*/ 408147 h 4340073"/>
              <a:gd name="connsiteX81" fmla="*/ 361044 w 2684164"/>
              <a:gd name="connsiteY81" fmla="*/ 381476 h 4340073"/>
              <a:gd name="connsiteX82" fmla="*/ 293418 w 2684164"/>
              <a:gd name="connsiteY82" fmla="*/ 441960 h 4340073"/>
              <a:gd name="connsiteX83" fmla="*/ 263413 w 2684164"/>
              <a:gd name="connsiteY83" fmla="*/ 513874 h 4340073"/>
              <a:gd name="connsiteX84" fmla="*/ 314848 w 2684164"/>
              <a:gd name="connsiteY84" fmla="*/ 574834 h 4340073"/>
              <a:gd name="connsiteX85" fmla="*/ 228646 w 2684164"/>
              <a:gd name="connsiteY85" fmla="*/ 711995 h 4340073"/>
              <a:gd name="connsiteX86" fmla="*/ 255318 w 2684164"/>
              <a:gd name="connsiteY86" fmla="*/ 758667 h 4340073"/>
              <a:gd name="connsiteX87" fmla="*/ 241029 w 2684164"/>
              <a:gd name="connsiteY87" fmla="*/ 834390 h 4340073"/>
              <a:gd name="connsiteX88" fmla="*/ 295798 w 2684164"/>
              <a:gd name="connsiteY88" fmla="*/ 849630 h 4340073"/>
              <a:gd name="connsiteX89" fmla="*/ 343899 w 2684164"/>
              <a:gd name="connsiteY89" fmla="*/ 872966 h 4340073"/>
              <a:gd name="connsiteX90" fmla="*/ 317230 w 2684164"/>
              <a:gd name="connsiteY90" fmla="*/ 957263 h 4340073"/>
              <a:gd name="connsiteX91" fmla="*/ 314849 w 2684164"/>
              <a:gd name="connsiteY91" fmla="*/ 1051560 h 4340073"/>
              <a:gd name="connsiteX92" fmla="*/ 231506 w 2684164"/>
              <a:gd name="connsiteY92" fmla="*/ 1096803 h 4340073"/>
              <a:gd name="connsiteX93" fmla="*/ 152447 w 2684164"/>
              <a:gd name="connsiteY93" fmla="*/ 1095376 h 4340073"/>
              <a:gd name="connsiteX94" fmla="*/ 159114 w 2684164"/>
              <a:gd name="connsiteY94" fmla="*/ 1245395 h 4340073"/>
              <a:gd name="connsiteX95" fmla="*/ 221503 w 2684164"/>
              <a:gd name="connsiteY95" fmla="*/ 1283494 h 4340073"/>
              <a:gd name="connsiteX96" fmla="*/ 210073 w 2684164"/>
              <a:gd name="connsiteY96" fmla="*/ 1344454 h 4340073"/>
              <a:gd name="connsiteX97" fmla="*/ 292464 w 2684164"/>
              <a:gd name="connsiteY97" fmla="*/ 1416368 h 4340073"/>
              <a:gd name="connsiteX98" fmla="*/ 272938 w 2684164"/>
              <a:gd name="connsiteY98" fmla="*/ 1466374 h 4340073"/>
              <a:gd name="connsiteX99" fmla="*/ 237219 w 2684164"/>
              <a:gd name="connsiteY99" fmla="*/ 1567339 h 4340073"/>
              <a:gd name="connsiteX100" fmla="*/ 212455 w 2684164"/>
              <a:gd name="connsiteY100" fmla="*/ 1594485 h 4340073"/>
              <a:gd name="connsiteX101" fmla="*/ 152923 w 2684164"/>
              <a:gd name="connsiteY101" fmla="*/ 1602105 h 4340073"/>
              <a:gd name="connsiteX102" fmla="*/ 96249 w 2684164"/>
              <a:gd name="connsiteY102" fmla="*/ 1652111 h 4340073"/>
              <a:gd name="connsiteX103" fmla="*/ 35289 w 2684164"/>
              <a:gd name="connsiteY103" fmla="*/ 1684497 h 4340073"/>
              <a:gd name="connsiteX104" fmla="*/ 11001 w 2684164"/>
              <a:gd name="connsiteY104" fmla="*/ 1750219 h 4340073"/>
              <a:gd name="connsiteX105" fmla="*/ 523 w 2684164"/>
              <a:gd name="connsiteY105" fmla="*/ 1875473 h 4340073"/>
              <a:gd name="connsiteX106" fmla="*/ 29098 w 2684164"/>
              <a:gd name="connsiteY106" fmla="*/ 1938814 h 4340073"/>
              <a:gd name="connsiteX107" fmla="*/ 79104 w 2684164"/>
              <a:gd name="connsiteY107" fmla="*/ 1993107 h 4340073"/>
              <a:gd name="connsiteX108" fmla="*/ 166258 w 2684164"/>
              <a:gd name="connsiteY108" fmla="*/ 2037874 h 4340073"/>
              <a:gd name="connsiteX109" fmla="*/ 241505 w 2684164"/>
              <a:gd name="connsiteY109" fmla="*/ 2100263 h 4340073"/>
              <a:gd name="connsiteX110" fmla="*/ 265318 w 2684164"/>
              <a:gd name="connsiteY110" fmla="*/ 2182654 h 4340073"/>
              <a:gd name="connsiteX111" fmla="*/ 318182 w 2684164"/>
              <a:gd name="connsiteY111" fmla="*/ 2265045 h 4340073"/>
              <a:gd name="connsiteX112" fmla="*/ 443436 w 2684164"/>
              <a:gd name="connsiteY112" fmla="*/ 2258854 h 4340073"/>
              <a:gd name="connsiteX113" fmla="*/ 472010 w 2684164"/>
              <a:gd name="connsiteY113" fmla="*/ 2296954 h 4340073"/>
              <a:gd name="connsiteX114" fmla="*/ 510111 w 2684164"/>
              <a:gd name="connsiteY114" fmla="*/ 2330292 h 4340073"/>
              <a:gd name="connsiteX115" fmla="*/ 541067 w 2684164"/>
              <a:gd name="connsiteY115" fmla="*/ 2318385 h 4340073"/>
              <a:gd name="connsiteX116" fmla="*/ 564403 w 2684164"/>
              <a:gd name="connsiteY116" fmla="*/ 2392680 h 4340073"/>
              <a:gd name="connsiteX117" fmla="*/ 543448 w 2684164"/>
              <a:gd name="connsiteY117" fmla="*/ 2461737 h 4340073"/>
              <a:gd name="connsiteX118" fmla="*/ 497728 w 2684164"/>
              <a:gd name="connsiteY118" fmla="*/ 2511267 h 4340073"/>
              <a:gd name="connsiteX119" fmla="*/ 499633 w 2684164"/>
              <a:gd name="connsiteY119" fmla="*/ 2549843 h 4340073"/>
              <a:gd name="connsiteX120" fmla="*/ 491061 w 2684164"/>
              <a:gd name="connsiteY120" fmla="*/ 2611279 h 4340073"/>
              <a:gd name="connsiteX121" fmla="*/ 524398 w 2684164"/>
              <a:gd name="connsiteY121" fmla="*/ 2648902 h 4340073"/>
              <a:gd name="connsiteX122" fmla="*/ 532018 w 2684164"/>
              <a:gd name="connsiteY122" fmla="*/ 2681764 h 4340073"/>
              <a:gd name="connsiteX123" fmla="*/ 564879 w 2684164"/>
              <a:gd name="connsiteY123" fmla="*/ 2642236 h 4340073"/>
              <a:gd name="connsiteX124" fmla="*/ 598217 w 2684164"/>
              <a:gd name="connsiteY124" fmla="*/ 2584610 h 4340073"/>
              <a:gd name="connsiteX125" fmla="*/ 655366 w 2684164"/>
              <a:gd name="connsiteY125" fmla="*/ 2589848 h 4340073"/>
              <a:gd name="connsiteX126" fmla="*/ 717279 w 2684164"/>
              <a:gd name="connsiteY126" fmla="*/ 2680812 h 4340073"/>
              <a:gd name="connsiteX127" fmla="*/ 755855 w 2684164"/>
              <a:gd name="connsiteY127" fmla="*/ 2739390 h 4340073"/>
              <a:gd name="connsiteX128" fmla="*/ 713945 w 2684164"/>
              <a:gd name="connsiteY128" fmla="*/ 2816067 h 4340073"/>
              <a:gd name="connsiteX129" fmla="*/ 642032 w 2684164"/>
              <a:gd name="connsiteY129" fmla="*/ 2851785 h 4340073"/>
              <a:gd name="connsiteX130" fmla="*/ 592978 w 2684164"/>
              <a:gd name="connsiteY130" fmla="*/ 2914174 h 4340073"/>
              <a:gd name="connsiteX131" fmla="*/ 526779 w 2684164"/>
              <a:gd name="connsiteY131" fmla="*/ 2938462 h 4340073"/>
              <a:gd name="connsiteX132" fmla="*/ 497252 w 2684164"/>
              <a:gd name="connsiteY132" fmla="*/ 2980373 h 4340073"/>
              <a:gd name="connsiteX133" fmla="*/ 527732 w 2684164"/>
              <a:gd name="connsiteY133" fmla="*/ 3081814 h 4340073"/>
              <a:gd name="connsiteX134" fmla="*/ 533923 w 2684164"/>
              <a:gd name="connsiteY134" fmla="*/ 3220403 h 4340073"/>
              <a:gd name="connsiteX135" fmla="*/ 588692 w 2684164"/>
              <a:gd name="connsiteY135" fmla="*/ 3276601 h 4340073"/>
              <a:gd name="connsiteX136" fmla="*/ 614886 w 2684164"/>
              <a:gd name="connsiteY136" fmla="*/ 3342323 h 4340073"/>
              <a:gd name="connsiteX137" fmla="*/ 586311 w 2684164"/>
              <a:gd name="connsiteY137" fmla="*/ 3392329 h 4340073"/>
              <a:gd name="connsiteX138" fmla="*/ 586310 w 2684164"/>
              <a:gd name="connsiteY138" fmla="*/ 3450432 h 4340073"/>
              <a:gd name="connsiteX139" fmla="*/ 562498 w 2684164"/>
              <a:gd name="connsiteY139" fmla="*/ 3493294 h 4340073"/>
              <a:gd name="connsiteX140" fmla="*/ 546781 w 2684164"/>
              <a:gd name="connsiteY140" fmla="*/ 3561398 h 4340073"/>
              <a:gd name="connsiteX141" fmla="*/ 538686 w 2684164"/>
              <a:gd name="connsiteY141" fmla="*/ 3611404 h 4340073"/>
              <a:gd name="connsiteX142" fmla="*/ 519635 w 2684164"/>
              <a:gd name="connsiteY142" fmla="*/ 3654266 h 4340073"/>
              <a:gd name="connsiteX143" fmla="*/ 547258 w 2684164"/>
              <a:gd name="connsiteY143" fmla="*/ 3685223 h 4340073"/>
              <a:gd name="connsiteX144" fmla="*/ 600598 w 2684164"/>
              <a:gd name="connsiteY144" fmla="*/ 3699034 h 4340073"/>
              <a:gd name="connsiteX145" fmla="*/ 659653 w 2684164"/>
              <a:gd name="connsiteY145" fmla="*/ 3678556 h 4340073"/>
              <a:gd name="connsiteX146" fmla="*/ 661558 w 2684164"/>
              <a:gd name="connsiteY146" fmla="*/ 3725703 h 4340073"/>
              <a:gd name="connsiteX147" fmla="*/ 717279 w 2684164"/>
              <a:gd name="connsiteY147" fmla="*/ 3725704 h 4340073"/>
              <a:gd name="connsiteX148" fmla="*/ 781573 w 2684164"/>
              <a:gd name="connsiteY148" fmla="*/ 3743801 h 4340073"/>
              <a:gd name="connsiteX149" fmla="*/ 807767 w 2684164"/>
              <a:gd name="connsiteY149" fmla="*/ 3792379 h 4340073"/>
              <a:gd name="connsiteX150" fmla="*/ 844438 w 2684164"/>
              <a:gd name="connsiteY150" fmla="*/ 3798094 h 4340073"/>
              <a:gd name="connsiteX151" fmla="*/ 872061 w 2684164"/>
              <a:gd name="connsiteY151" fmla="*/ 3815716 h 4340073"/>
              <a:gd name="connsiteX152" fmla="*/ 890158 w 2684164"/>
              <a:gd name="connsiteY152" fmla="*/ 3836194 h 4340073"/>
              <a:gd name="connsiteX153" fmla="*/ 897778 w 2684164"/>
              <a:gd name="connsiteY153" fmla="*/ 3866674 h 4340073"/>
              <a:gd name="connsiteX154" fmla="*/ 913018 w 2684164"/>
              <a:gd name="connsiteY154" fmla="*/ 3889534 h 4340073"/>
              <a:gd name="connsiteX155" fmla="*/ 957309 w 2684164"/>
              <a:gd name="connsiteY155" fmla="*/ 3922872 h 4340073"/>
              <a:gd name="connsiteX156" fmla="*/ 989218 w 2684164"/>
              <a:gd name="connsiteY156" fmla="*/ 3973354 h 4340073"/>
              <a:gd name="connsiteX157" fmla="*/ 1004458 w 2684164"/>
              <a:gd name="connsiteY157" fmla="*/ 3996214 h 4340073"/>
              <a:gd name="connsiteX158" fmla="*/ 1027318 w 2684164"/>
              <a:gd name="connsiteY158" fmla="*/ 4034314 h 4340073"/>
              <a:gd name="connsiteX159" fmla="*/ 1060179 w 2684164"/>
              <a:gd name="connsiteY159" fmla="*/ 4120039 h 4340073"/>
              <a:gd name="connsiteX160" fmla="*/ 1136856 w 2684164"/>
              <a:gd name="connsiteY160" fmla="*/ 4154329 h 4340073"/>
              <a:gd name="connsiteX161" fmla="*/ 1166383 w 2684164"/>
              <a:gd name="connsiteY161" fmla="*/ 4216241 h 4340073"/>
              <a:gd name="connsiteX162" fmla="*/ 1203054 w 2684164"/>
              <a:gd name="connsiteY162" fmla="*/ 4211479 h 4340073"/>
              <a:gd name="connsiteX163" fmla="*/ 1246393 w 2684164"/>
              <a:gd name="connsiteY163" fmla="*/ 4259581 h 4340073"/>
              <a:gd name="connsiteX164" fmla="*/ 1309258 w 2684164"/>
              <a:gd name="connsiteY164" fmla="*/ 4340067 h 4340073"/>
              <a:gd name="connsiteX165" fmla="*/ 1337833 w 2684164"/>
              <a:gd name="connsiteY165" fmla="*/ 4288631 h 4340073"/>
              <a:gd name="connsiteX166" fmla="*/ 1334023 w 2684164"/>
              <a:gd name="connsiteY166" fmla="*/ 4254342 h 4340073"/>
              <a:gd name="connsiteX167" fmla="*/ 1405938 w 2684164"/>
              <a:gd name="connsiteY167" fmla="*/ 4201002 h 4340073"/>
              <a:gd name="connsiteX168" fmla="*/ 1407842 w 2684164"/>
              <a:gd name="connsiteY168" fmla="*/ 4185285 h 4340073"/>
              <a:gd name="connsiteX169" fmla="*/ 1426098 w 2684164"/>
              <a:gd name="connsiteY169" fmla="*/ 4198779 h 4340073"/>
              <a:gd name="connsiteX170" fmla="*/ 1480708 w 2684164"/>
              <a:gd name="connsiteY170" fmla="*/ 4174014 h 4340073"/>
              <a:gd name="connsiteX171" fmla="*/ 1545478 w 2684164"/>
              <a:gd name="connsiteY171" fmla="*/ 4156234 h 4340073"/>
              <a:gd name="connsiteX172" fmla="*/ 1582308 w 2684164"/>
              <a:gd name="connsiteY172" fmla="*/ 4113689 h 4340073"/>
              <a:gd name="connsiteX173" fmla="*/ 1617868 w 2684164"/>
              <a:gd name="connsiteY173" fmla="*/ 4078129 h 4340073"/>
              <a:gd name="connsiteX174" fmla="*/ 1695973 w 2684164"/>
              <a:gd name="connsiteY174" fmla="*/ 4055904 h 4340073"/>
              <a:gd name="connsiteX175" fmla="*/ 1781698 w 2684164"/>
              <a:gd name="connsiteY175" fmla="*/ 4020344 h 4340073"/>
              <a:gd name="connsiteX176" fmla="*/ 1903141 w 2684164"/>
              <a:gd name="connsiteY176" fmla="*/ 3968591 h 4340073"/>
              <a:gd name="connsiteX177" fmla="*/ 1979818 w 2684164"/>
              <a:gd name="connsiteY177" fmla="*/ 3925729 h 4340073"/>
              <a:gd name="connsiteX178" fmla="*/ 2071258 w 2684164"/>
              <a:gd name="connsiteY178" fmla="*/ 3864451 h 4340073"/>
              <a:gd name="connsiteX179" fmla="*/ 2145554 w 2684164"/>
              <a:gd name="connsiteY179" fmla="*/ 3776822 h 4340073"/>
              <a:gd name="connsiteX180" fmla="*/ 2172223 w 2684164"/>
              <a:gd name="connsiteY180" fmla="*/ 3703479 h 4340073"/>
              <a:gd name="connsiteX181" fmla="*/ 2183653 w 2684164"/>
              <a:gd name="connsiteY181" fmla="*/ 3649504 h 4340073"/>
              <a:gd name="connsiteX182" fmla="*/ 2109993 w 2684164"/>
              <a:gd name="connsiteY182" fmla="*/ 3613309 h 4340073"/>
              <a:gd name="connsiteX183" fmla="*/ 2132853 w 2684164"/>
              <a:gd name="connsiteY183" fmla="*/ 3659029 h 4340073"/>
              <a:gd name="connsiteX184" fmla="*/ 2115073 w 2684164"/>
              <a:gd name="connsiteY184" fmla="*/ 3690779 h 4340073"/>
              <a:gd name="connsiteX185" fmla="*/ 2096023 w 2684164"/>
              <a:gd name="connsiteY185" fmla="*/ 3649504 h 4340073"/>
              <a:gd name="connsiteX186" fmla="*/ 2038873 w 2684164"/>
              <a:gd name="connsiteY186" fmla="*/ 3659029 h 4340073"/>
              <a:gd name="connsiteX187" fmla="*/ 2045858 w 2684164"/>
              <a:gd name="connsiteY187" fmla="*/ 3693954 h 4340073"/>
              <a:gd name="connsiteX188" fmla="*/ 2048398 w 2684164"/>
              <a:gd name="connsiteY188" fmla="*/ 3725704 h 4340073"/>
              <a:gd name="connsiteX189" fmla="*/ 2086498 w 2684164"/>
              <a:gd name="connsiteY189" fmla="*/ 3762534 h 4340073"/>
              <a:gd name="connsiteX190" fmla="*/ 2078878 w 2684164"/>
              <a:gd name="connsiteY190" fmla="*/ 3820954 h 4340073"/>
              <a:gd name="connsiteX191" fmla="*/ 2028078 w 2684164"/>
              <a:gd name="connsiteY191" fmla="*/ 3803809 h 4340073"/>
              <a:gd name="connsiteX192" fmla="*/ 2042048 w 2684164"/>
              <a:gd name="connsiteY192" fmla="*/ 3792379 h 4340073"/>
              <a:gd name="connsiteX193" fmla="*/ 2022998 w 2684164"/>
              <a:gd name="connsiteY193" fmla="*/ 3760629 h 4340073"/>
              <a:gd name="connsiteX194" fmla="*/ 2022998 w 2684164"/>
              <a:gd name="connsiteY194" fmla="*/ 3716179 h 4340073"/>
              <a:gd name="connsiteX195" fmla="*/ 1987438 w 2684164"/>
              <a:gd name="connsiteY195" fmla="*/ 3676174 h 4340073"/>
              <a:gd name="connsiteX196" fmla="*/ 2018553 w 2684164"/>
              <a:gd name="connsiteY196" fmla="*/ 3656489 h 4340073"/>
              <a:gd name="connsiteX197" fmla="*/ 1975373 w 2684164"/>
              <a:gd name="connsiteY197" fmla="*/ 3626644 h 4340073"/>
              <a:gd name="connsiteX198" fmla="*/ 2017918 w 2684164"/>
              <a:gd name="connsiteY198" fmla="*/ 3603149 h 4340073"/>
              <a:gd name="connsiteX199" fmla="*/ 2009663 w 2684164"/>
              <a:gd name="connsiteY199" fmla="*/ 3546634 h 4340073"/>
              <a:gd name="connsiteX200" fmla="*/ 2034111 w 2684164"/>
              <a:gd name="connsiteY200" fmla="*/ 3565367 h 4340073"/>
              <a:gd name="connsiteX201" fmla="*/ 2031729 w 2684164"/>
              <a:gd name="connsiteY201" fmla="*/ 3535204 h 4340073"/>
              <a:gd name="connsiteX202" fmla="*/ 2060305 w 2684164"/>
              <a:gd name="connsiteY202" fmla="*/ 3547110 h 4340073"/>
              <a:gd name="connsiteX203" fmla="*/ 2043635 w 2684164"/>
              <a:gd name="connsiteY203" fmla="*/ 3494723 h 4340073"/>
              <a:gd name="connsiteX204" fmla="*/ 2064273 w 2684164"/>
              <a:gd name="connsiteY204" fmla="*/ 3478054 h 4340073"/>
              <a:gd name="connsiteX205" fmla="*/ 2089673 w 2684164"/>
              <a:gd name="connsiteY205" fmla="*/ 3524091 h 4340073"/>
              <a:gd name="connsiteX206" fmla="*/ 2088880 w 2684164"/>
              <a:gd name="connsiteY206" fmla="*/ 3492342 h 4340073"/>
              <a:gd name="connsiteX207" fmla="*/ 2105549 w 2684164"/>
              <a:gd name="connsiteY207" fmla="*/ 3508216 h 4340073"/>
              <a:gd name="connsiteX208" fmla="*/ 2110311 w 2684164"/>
              <a:gd name="connsiteY208" fmla="*/ 3473292 h 4340073"/>
              <a:gd name="connsiteX209" fmla="*/ 2125868 w 2684164"/>
              <a:gd name="connsiteY209" fmla="*/ 3453289 h 4340073"/>
              <a:gd name="connsiteX210" fmla="*/ 2162698 w 2684164"/>
              <a:gd name="connsiteY210" fmla="*/ 3439954 h 4340073"/>
              <a:gd name="connsiteX211" fmla="*/ 2231278 w 2684164"/>
              <a:gd name="connsiteY211" fmla="*/ 3348514 h 4340073"/>
              <a:gd name="connsiteX212" fmla="*/ 2238898 w 2684164"/>
              <a:gd name="connsiteY212" fmla="*/ 3318034 h 4340073"/>
              <a:gd name="connsiteX213" fmla="*/ 2261758 w 2684164"/>
              <a:gd name="connsiteY213" fmla="*/ 3257074 h 4340073"/>
              <a:gd name="connsiteX214" fmla="*/ 2269378 w 2684164"/>
              <a:gd name="connsiteY214" fmla="*/ 3211354 h 4340073"/>
              <a:gd name="connsiteX215" fmla="*/ 2292238 w 2684164"/>
              <a:gd name="connsiteY215" fmla="*/ 3165634 h 4340073"/>
              <a:gd name="connsiteX216" fmla="*/ 2307478 w 2684164"/>
              <a:gd name="connsiteY216" fmla="*/ 3127534 h 4340073"/>
              <a:gd name="connsiteX217" fmla="*/ 2345578 w 2684164"/>
              <a:gd name="connsiteY217" fmla="*/ 3112294 h 4340073"/>
              <a:gd name="connsiteX218" fmla="*/ 2368438 w 2684164"/>
              <a:gd name="connsiteY218" fmla="*/ 3097054 h 4340073"/>
              <a:gd name="connsiteX219" fmla="*/ 2487977 w 2684164"/>
              <a:gd name="connsiteY219" fmla="*/ 3067050 h 4340073"/>
              <a:gd name="connsiteX220" fmla="*/ 2586085 w 2684164"/>
              <a:gd name="connsiteY220" fmla="*/ 3063717 h 4340073"/>
              <a:gd name="connsiteX221" fmla="*/ 2678476 w 2684164"/>
              <a:gd name="connsiteY221" fmla="*/ 3054668 h 4340073"/>
              <a:gd name="connsiteX0" fmla="*/ 2678476 w 2684164"/>
              <a:gd name="connsiteY0" fmla="*/ 3054668 h 4340073"/>
              <a:gd name="connsiteX1" fmla="*/ 2673238 w 2684164"/>
              <a:gd name="connsiteY1" fmla="*/ 3028474 h 4340073"/>
              <a:gd name="connsiteX2" fmla="*/ 2665618 w 2684164"/>
              <a:gd name="connsiteY2" fmla="*/ 2975134 h 4340073"/>
              <a:gd name="connsiteX3" fmla="*/ 2623708 w 2684164"/>
              <a:gd name="connsiteY3" fmla="*/ 2967038 h 4340073"/>
              <a:gd name="connsiteX4" fmla="*/ 2560367 w 2684164"/>
              <a:gd name="connsiteY4" fmla="*/ 2966561 h 4340073"/>
              <a:gd name="connsiteX5" fmla="*/ 2519410 w 2684164"/>
              <a:gd name="connsiteY5" fmla="*/ 2908936 h 4340073"/>
              <a:gd name="connsiteX6" fmla="*/ 2457021 w 2684164"/>
              <a:gd name="connsiteY6" fmla="*/ 2905601 h 4340073"/>
              <a:gd name="connsiteX7" fmla="*/ 2410349 w 2684164"/>
              <a:gd name="connsiteY7" fmla="*/ 2889885 h 4340073"/>
              <a:gd name="connsiteX8" fmla="*/ 2376058 w 2684164"/>
              <a:gd name="connsiteY8" fmla="*/ 2876074 h 4340073"/>
              <a:gd name="connsiteX9" fmla="*/ 2347960 w 2684164"/>
              <a:gd name="connsiteY9" fmla="*/ 2856071 h 4340073"/>
              <a:gd name="connsiteX10" fmla="*/ 2293190 w 2684164"/>
              <a:gd name="connsiteY10" fmla="*/ 2824163 h 4340073"/>
              <a:gd name="connsiteX11" fmla="*/ 2218895 w 2684164"/>
              <a:gd name="connsiteY11" fmla="*/ 2864167 h 4340073"/>
              <a:gd name="connsiteX12" fmla="*/ 2178414 w 2684164"/>
              <a:gd name="connsiteY12" fmla="*/ 2825116 h 4340073"/>
              <a:gd name="connsiteX13" fmla="*/ 2143172 w 2684164"/>
              <a:gd name="connsiteY13" fmla="*/ 2746058 h 4340073"/>
              <a:gd name="connsiteX14" fmla="*/ 2123646 w 2684164"/>
              <a:gd name="connsiteY14" fmla="*/ 2684621 h 4340073"/>
              <a:gd name="connsiteX15" fmla="*/ 2105549 w 2684164"/>
              <a:gd name="connsiteY15" fmla="*/ 2649379 h 4340073"/>
              <a:gd name="connsiteX16" fmla="*/ 2104119 w 2684164"/>
              <a:gd name="connsiteY16" fmla="*/ 2600801 h 4340073"/>
              <a:gd name="connsiteX17" fmla="*/ 2026490 w 2684164"/>
              <a:gd name="connsiteY17" fmla="*/ 2686051 h 4340073"/>
              <a:gd name="connsiteX18" fmla="*/ 1959340 w 2684164"/>
              <a:gd name="connsiteY18" fmla="*/ 2754154 h 4340073"/>
              <a:gd name="connsiteX19" fmla="*/ 1912191 w 2684164"/>
              <a:gd name="connsiteY19" fmla="*/ 2713196 h 4340073"/>
              <a:gd name="connsiteX20" fmla="*/ 1775507 w 2684164"/>
              <a:gd name="connsiteY20" fmla="*/ 2699862 h 4340073"/>
              <a:gd name="connsiteX21" fmla="*/ 1677399 w 2684164"/>
              <a:gd name="connsiteY21" fmla="*/ 2689860 h 4340073"/>
              <a:gd name="connsiteX22" fmla="*/ 1606915 w 2684164"/>
              <a:gd name="connsiteY22" fmla="*/ 2582229 h 4340073"/>
              <a:gd name="connsiteX23" fmla="*/ 1542145 w 2684164"/>
              <a:gd name="connsiteY23" fmla="*/ 2584133 h 4340073"/>
              <a:gd name="connsiteX24" fmla="*/ 1517379 w 2684164"/>
              <a:gd name="connsiteY24" fmla="*/ 2563654 h 4340073"/>
              <a:gd name="connsiteX25" fmla="*/ 1469278 w 2684164"/>
              <a:gd name="connsiteY25" fmla="*/ 2381726 h 4340073"/>
              <a:gd name="connsiteX26" fmla="*/ 1438798 w 2684164"/>
              <a:gd name="connsiteY26" fmla="*/ 2289334 h 4340073"/>
              <a:gd name="connsiteX27" fmla="*/ 1400698 w 2684164"/>
              <a:gd name="connsiteY27" fmla="*/ 2220754 h 4340073"/>
              <a:gd name="connsiteX28" fmla="*/ 1385458 w 2684164"/>
              <a:gd name="connsiteY28" fmla="*/ 2197894 h 4340073"/>
              <a:gd name="connsiteX29" fmla="*/ 1374981 w 2684164"/>
              <a:gd name="connsiteY29" fmla="*/ 2152651 h 4340073"/>
              <a:gd name="connsiteX30" fmla="*/ 1369742 w 2684164"/>
              <a:gd name="connsiteY30" fmla="*/ 2052162 h 4340073"/>
              <a:gd name="connsiteX31" fmla="*/ 1384030 w 2684164"/>
              <a:gd name="connsiteY31" fmla="*/ 1982630 h 4340073"/>
              <a:gd name="connsiteX32" fmla="*/ 1315926 w 2684164"/>
              <a:gd name="connsiteY32" fmla="*/ 1917859 h 4340073"/>
              <a:gd name="connsiteX33" fmla="*/ 1282588 w 2684164"/>
              <a:gd name="connsiteY33" fmla="*/ 1912621 h 4340073"/>
              <a:gd name="connsiteX34" fmla="*/ 1184957 w 2684164"/>
              <a:gd name="connsiteY34" fmla="*/ 1853089 h 4340073"/>
              <a:gd name="connsiteX35" fmla="*/ 1126856 w 2684164"/>
              <a:gd name="connsiteY35" fmla="*/ 1863567 h 4340073"/>
              <a:gd name="connsiteX36" fmla="*/ 1074467 w 2684164"/>
              <a:gd name="connsiteY36" fmla="*/ 1897379 h 4340073"/>
              <a:gd name="connsiteX37" fmla="*/ 1025413 w 2684164"/>
              <a:gd name="connsiteY37" fmla="*/ 1923098 h 4340073"/>
              <a:gd name="connsiteX38" fmla="*/ 958738 w 2684164"/>
              <a:gd name="connsiteY38" fmla="*/ 1984058 h 4340073"/>
              <a:gd name="connsiteX39" fmla="*/ 909684 w 2684164"/>
              <a:gd name="connsiteY39" fmla="*/ 1941672 h 4340073"/>
              <a:gd name="connsiteX40" fmla="*/ 854917 w 2684164"/>
              <a:gd name="connsiteY40" fmla="*/ 1915002 h 4340073"/>
              <a:gd name="connsiteX41" fmla="*/ 823960 w 2684164"/>
              <a:gd name="connsiteY41" fmla="*/ 1889284 h 4340073"/>
              <a:gd name="connsiteX42" fmla="*/ 800624 w 2684164"/>
              <a:gd name="connsiteY42" fmla="*/ 1846898 h 4340073"/>
              <a:gd name="connsiteX43" fmla="*/ 814912 w 2684164"/>
              <a:gd name="connsiteY43" fmla="*/ 1789748 h 4340073"/>
              <a:gd name="connsiteX44" fmla="*/ 804433 w 2684164"/>
              <a:gd name="connsiteY44" fmla="*/ 1720215 h 4340073"/>
              <a:gd name="connsiteX45" fmla="*/ 783955 w 2684164"/>
              <a:gd name="connsiteY45" fmla="*/ 1625441 h 4340073"/>
              <a:gd name="connsiteX46" fmla="*/ 760141 w 2684164"/>
              <a:gd name="connsiteY46" fmla="*/ 1635919 h 4340073"/>
              <a:gd name="connsiteX47" fmla="*/ 701563 w 2684164"/>
              <a:gd name="connsiteY47" fmla="*/ 1571626 h 4340073"/>
              <a:gd name="connsiteX48" fmla="*/ 730138 w 2684164"/>
              <a:gd name="connsiteY48" fmla="*/ 1519714 h 4340073"/>
              <a:gd name="connsiteX49" fmla="*/ 777763 w 2684164"/>
              <a:gd name="connsiteY49" fmla="*/ 1455420 h 4340073"/>
              <a:gd name="connsiteX50" fmla="*/ 775858 w 2684164"/>
              <a:gd name="connsiteY50" fmla="*/ 1429227 h 4340073"/>
              <a:gd name="connsiteX51" fmla="*/ 818721 w 2684164"/>
              <a:gd name="connsiteY51" fmla="*/ 1375409 h 4340073"/>
              <a:gd name="connsiteX52" fmla="*/ 826818 w 2684164"/>
              <a:gd name="connsiteY52" fmla="*/ 1282542 h 4340073"/>
              <a:gd name="connsiteX53" fmla="*/ 812529 w 2684164"/>
              <a:gd name="connsiteY53" fmla="*/ 1198721 h 4340073"/>
              <a:gd name="connsiteX54" fmla="*/ 780144 w 2684164"/>
              <a:gd name="connsiteY54" fmla="*/ 1151573 h 4340073"/>
              <a:gd name="connsiteX55" fmla="*/ 761571 w 2684164"/>
              <a:gd name="connsiteY55" fmla="*/ 1070134 h 4340073"/>
              <a:gd name="connsiteX56" fmla="*/ 805387 w 2684164"/>
              <a:gd name="connsiteY56" fmla="*/ 1034892 h 4340073"/>
              <a:gd name="connsiteX57" fmla="*/ 808720 w 2684164"/>
              <a:gd name="connsiteY57" fmla="*/ 976789 h 4340073"/>
              <a:gd name="connsiteX58" fmla="*/ 821102 w 2684164"/>
              <a:gd name="connsiteY58" fmla="*/ 901065 h 4340073"/>
              <a:gd name="connsiteX59" fmla="*/ 830151 w 2684164"/>
              <a:gd name="connsiteY59" fmla="*/ 833914 h 4340073"/>
              <a:gd name="connsiteX60" fmla="*/ 844915 w 2684164"/>
              <a:gd name="connsiteY60" fmla="*/ 795814 h 4340073"/>
              <a:gd name="connsiteX61" fmla="*/ 860154 w 2684164"/>
              <a:gd name="connsiteY61" fmla="*/ 762475 h 4340073"/>
              <a:gd name="connsiteX62" fmla="*/ 833961 w 2684164"/>
              <a:gd name="connsiteY62" fmla="*/ 696754 h 4340073"/>
              <a:gd name="connsiteX63" fmla="*/ 818245 w 2684164"/>
              <a:gd name="connsiteY63" fmla="*/ 573405 h 4340073"/>
              <a:gd name="connsiteX64" fmla="*/ 787764 w 2684164"/>
              <a:gd name="connsiteY64" fmla="*/ 536259 h 4340073"/>
              <a:gd name="connsiteX65" fmla="*/ 770143 w 2684164"/>
              <a:gd name="connsiteY65" fmla="*/ 505777 h 4340073"/>
              <a:gd name="connsiteX66" fmla="*/ 747283 w 2684164"/>
              <a:gd name="connsiteY66" fmla="*/ 430054 h 4340073"/>
              <a:gd name="connsiteX67" fmla="*/ 720137 w 2684164"/>
              <a:gd name="connsiteY67" fmla="*/ 349091 h 4340073"/>
              <a:gd name="connsiteX68" fmla="*/ 732519 w 2684164"/>
              <a:gd name="connsiteY68" fmla="*/ 321469 h 4340073"/>
              <a:gd name="connsiteX69" fmla="*/ 729187 w 2684164"/>
              <a:gd name="connsiteY69" fmla="*/ 256223 h 4340073"/>
              <a:gd name="connsiteX70" fmla="*/ 710137 w 2684164"/>
              <a:gd name="connsiteY70" fmla="*/ 241935 h 4340073"/>
              <a:gd name="connsiteX71" fmla="*/ 702040 w 2684164"/>
              <a:gd name="connsiteY71" fmla="*/ 171451 h 4340073"/>
              <a:gd name="connsiteX72" fmla="*/ 668226 w 2684164"/>
              <a:gd name="connsiteY72" fmla="*/ 120015 h 4340073"/>
              <a:gd name="connsiteX73" fmla="*/ 679180 w 2684164"/>
              <a:gd name="connsiteY73" fmla="*/ 70485 h 4340073"/>
              <a:gd name="connsiteX74" fmla="*/ 650127 w 2684164"/>
              <a:gd name="connsiteY74" fmla="*/ 0 h 4340073"/>
              <a:gd name="connsiteX75" fmla="*/ 605837 w 2684164"/>
              <a:gd name="connsiteY75" fmla="*/ 10001 h 4340073"/>
              <a:gd name="connsiteX76" fmla="*/ 535352 w 2684164"/>
              <a:gd name="connsiteY76" fmla="*/ 85249 h 4340073"/>
              <a:gd name="connsiteX77" fmla="*/ 552497 w 2684164"/>
              <a:gd name="connsiteY77" fmla="*/ 158591 h 4340073"/>
              <a:gd name="connsiteX78" fmla="*/ 545831 w 2684164"/>
              <a:gd name="connsiteY78" fmla="*/ 234792 h 4340073"/>
              <a:gd name="connsiteX79" fmla="*/ 498205 w 2684164"/>
              <a:gd name="connsiteY79" fmla="*/ 313373 h 4340073"/>
              <a:gd name="connsiteX80" fmla="*/ 453913 w 2684164"/>
              <a:gd name="connsiteY80" fmla="*/ 408147 h 4340073"/>
              <a:gd name="connsiteX81" fmla="*/ 361044 w 2684164"/>
              <a:gd name="connsiteY81" fmla="*/ 381476 h 4340073"/>
              <a:gd name="connsiteX82" fmla="*/ 293418 w 2684164"/>
              <a:gd name="connsiteY82" fmla="*/ 441960 h 4340073"/>
              <a:gd name="connsiteX83" fmla="*/ 263413 w 2684164"/>
              <a:gd name="connsiteY83" fmla="*/ 513874 h 4340073"/>
              <a:gd name="connsiteX84" fmla="*/ 314848 w 2684164"/>
              <a:gd name="connsiteY84" fmla="*/ 574834 h 4340073"/>
              <a:gd name="connsiteX85" fmla="*/ 228646 w 2684164"/>
              <a:gd name="connsiteY85" fmla="*/ 711995 h 4340073"/>
              <a:gd name="connsiteX86" fmla="*/ 255318 w 2684164"/>
              <a:gd name="connsiteY86" fmla="*/ 758667 h 4340073"/>
              <a:gd name="connsiteX87" fmla="*/ 241029 w 2684164"/>
              <a:gd name="connsiteY87" fmla="*/ 834390 h 4340073"/>
              <a:gd name="connsiteX88" fmla="*/ 295798 w 2684164"/>
              <a:gd name="connsiteY88" fmla="*/ 849630 h 4340073"/>
              <a:gd name="connsiteX89" fmla="*/ 343899 w 2684164"/>
              <a:gd name="connsiteY89" fmla="*/ 872966 h 4340073"/>
              <a:gd name="connsiteX90" fmla="*/ 317230 w 2684164"/>
              <a:gd name="connsiteY90" fmla="*/ 957263 h 4340073"/>
              <a:gd name="connsiteX91" fmla="*/ 314849 w 2684164"/>
              <a:gd name="connsiteY91" fmla="*/ 1051560 h 4340073"/>
              <a:gd name="connsiteX92" fmla="*/ 231506 w 2684164"/>
              <a:gd name="connsiteY92" fmla="*/ 1096803 h 4340073"/>
              <a:gd name="connsiteX93" fmla="*/ 152447 w 2684164"/>
              <a:gd name="connsiteY93" fmla="*/ 1095376 h 4340073"/>
              <a:gd name="connsiteX94" fmla="*/ 159114 w 2684164"/>
              <a:gd name="connsiteY94" fmla="*/ 1245395 h 4340073"/>
              <a:gd name="connsiteX95" fmla="*/ 221503 w 2684164"/>
              <a:gd name="connsiteY95" fmla="*/ 1283494 h 4340073"/>
              <a:gd name="connsiteX96" fmla="*/ 210073 w 2684164"/>
              <a:gd name="connsiteY96" fmla="*/ 1344454 h 4340073"/>
              <a:gd name="connsiteX97" fmla="*/ 292464 w 2684164"/>
              <a:gd name="connsiteY97" fmla="*/ 1416368 h 4340073"/>
              <a:gd name="connsiteX98" fmla="*/ 272938 w 2684164"/>
              <a:gd name="connsiteY98" fmla="*/ 1466374 h 4340073"/>
              <a:gd name="connsiteX99" fmla="*/ 237219 w 2684164"/>
              <a:gd name="connsiteY99" fmla="*/ 1567339 h 4340073"/>
              <a:gd name="connsiteX100" fmla="*/ 212455 w 2684164"/>
              <a:gd name="connsiteY100" fmla="*/ 1594485 h 4340073"/>
              <a:gd name="connsiteX101" fmla="*/ 152923 w 2684164"/>
              <a:gd name="connsiteY101" fmla="*/ 1602105 h 4340073"/>
              <a:gd name="connsiteX102" fmla="*/ 96249 w 2684164"/>
              <a:gd name="connsiteY102" fmla="*/ 1652111 h 4340073"/>
              <a:gd name="connsiteX103" fmla="*/ 35289 w 2684164"/>
              <a:gd name="connsiteY103" fmla="*/ 1684497 h 4340073"/>
              <a:gd name="connsiteX104" fmla="*/ 11001 w 2684164"/>
              <a:gd name="connsiteY104" fmla="*/ 1750219 h 4340073"/>
              <a:gd name="connsiteX105" fmla="*/ 523 w 2684164"/>
              <a:gd name="connsiteY105" fmla="*/ 1875473 h 4340073"/>
              <a:gd name="connsiteX106" fmla="*/ 29098 w 2684164"/>
              <a:gd name="connsiteY106" fmla="*/ 1938814 h 4340073"/>
              <a:gd name="connsiteX107" fmla="*/ 79104 w 2684164"/>
              <a:gd name="connsiteY107" fmla="*/ 1993107 h 4340073"/>
              <a:gd name="connsiteX108" fmla="*/ 166258 w 2684164"/>
              <a:gd name="connsiteY108" fmla="*/ 2037874 h 4340073"/>
              <a:gd name="connsiteX109" fmla="*/ 241505 w 2684164"/>
              <a:gd name="connsiteY109" fmla="*/ 2100263 h 4340073"/>
              <a:gd name="connsiteX110" fmla="*/ 265318 w 2684164"/>
              <a:gd name="connsiteY110" fmla="*/ 2182654 h 4340073"/>
              <a:gd name="connsiteX111" fmla="*/ 318182 w 2684164"/>
              <a:gd name="connsiteY111" fmla="*/ 2265045 h 4340073"/>
              <a:gd name="connsiteX112" fmla="*/ 443436 w 2684164"/>
              <a:gd name="connsiteY112" fmla="*/ 2258854 h 4340073"/>
              <a:gd name="connsiteX113" fmla="*/ 472010 w 2684164"/>
              <a:gd name="connsiteY113" fmla="*/ 2296954 h 4340073"/>
              <a:gd name="connsiteX114" fmla="*/ 510111 w 2684164"/>
              <a:gd name="connsiteY114" fmla="*/ 2330292 h 4340073"/>
              <a:gd name="connsiteX115" fmla="*/ 541067 w 2684164"/>
              <a:gd name="connsiteY115" fmla="*/ 2318385 h 4340073"/>
              <a:gd name="connsiteX116" fmla="*/ 564403 w 2684164"/>
              <a:gd name="connsiteY116" fmla="*/ 2392680 h 4340073"/>
              <a:gd name="connsiteX117" fmla="*/ 543448 w 2684164"/>
              <a:gd name="connsiteY117" fmla="*/ 2461737 h 4340073"/>
              <a:gd name="connsiteX118" fmla="*/ 497728 w 2684164"/>
              <a:gd name="connsiteY118" fmla="*/ 2511267 h 4340073"/>
              <a:gd name="connsiteX119" fmla="*/ 499633 w 2684164"/>
              <a:gd name="connsiteY119" fmla="*/ 2549843 h 4340073"/>
              <a:gd name="connsiteX120" fmla="*/ 491061 w 2684164"/>
              <a:gd name="connsiteY120" fmla="*/ 2611279 h 4340073"/>
              <a:gd name="connsiteX121" fmla="*/ 524398 w 2684164"/>
              <a:gd name="connsiteY121" fmla="*/ 2648902 h 4340073"/>
              <a:gd name="connsiteX122" fmla="*/ 532018 w 2684164"/>
              <a:gd name="connsiteY122" fmla="*/ 2681764 h 4340073"/>
              <a:gd name="connsiteX123" fmla="*/ 564879 w 2684164"/>
              <a:gd name="connsiteY123" fmla="*/ 2642236 h 4340073"/>
              <a:gd name="connsiteX124" fmla="*/ 598217 w 2684164"/>
              <a:gd name="connsiteY124" fmla="*/ 2584610 h 4340073"/>
              <a:gd name="connsiteX125" fmla="*/ 655366 w 2684164"/>
              <a:gd name="connsiteY125" fmla="*/ 2589848 h 4340073"/>
              <a:gd name="connsiteX126" fmla="*/ 717279 w 2684164"/>
              <a:gd name="connsiteY126" fmla="*/ 2680812 h 4340073"/>
              <a:gd name="connsiteX127" fmla="*/ 755855 w 2684164"/>
              <a:gd name="connsiteY127" fmla="*/ 2739390 h 4340073"/>
              <a:gd name="connsiteX128" fmla="*/ 713945 w 2684164"/>
              <a:gd name="connsiteY128" fmla="*/ 2816067 h 4340073"/>
              <a:gd name="connsiteX129" fmla="*/ 642032 w 2684164"/>
              <a:gd name="connsiteY129" fmla="*/ 2851785 h 4340073"/>
              <a:gd name="connsiteX130" fmla="*/ 592978 w 2684164"/>
              <a:gd name="connsiteY130" fmla="*/ 2914174 h 4340073"/>
              <a:gd name="connsiteX131" fmla="*/ 526779 w 2684164"/>
              <a:gd name="connsiteY131" fmla="*/ 2938462 h 4340073"/>
              <a:gd name="connsiteX132" fmla="*/ 497252 w 2684164"/>
              <a:gd name="connsiteY132" fmla="*/ 2980373 h 4340073"/>
              <a:gd name="connsiteX133" fmla="*/ 527732 w 2684164"/>
              <a:gd name="connsiteY133" fmla="*/ 3081814 h 4340073"/>
              <a:gd name="connsiteX134" fmla="*/ 533923 w 2684164"/>
              <a:gd name="connsiteY134" fmla="*/ 3220403 h 4340073"/>
              <a:gd name="connsiteX135" fmla="*/ 588692 w 2684164"/>
              <a:gd name="connsiteY135" fmla="*/ 3276601 h 4340073"/>
              <a:gd name="connsiteX136" fmla="*/ 614886 w 2684164"/>
              <a:gd name="connsiteY136" fmla="*/ 3342323 h 4340073"/>
              <a:gd name="connsiteX137" fmla="*/ 586311 w 2684164"/>
              <a:gd name="connsiteY137" fmla="*/ 3392329 h 4340073"/>
              <a:gd name="connsiteX138" fmla="*/ 586310 w 2684164"/>
              <a:gd name="connsiteY138" fmla="*/ 3450432 h 4340073"/>
              <a:gd name="connsiteX139" fmla="*/ 562498 w 2684164"/>
              <a:gd name="connsiteY139" fmla="*/ 3493294 h 4340073"/>
              <a:gd name="connsiteX140" fmla="*/ 546781 w 2684164"/>
              <a:gd name="connsiteY140" fmla="*/ 3561398 h 4340073"/>
              <a:gd name="connsiteX141" fmla="*/ 538686 w 2684164"/>
              <a:gd name="connsiteY141" fmla="*/ 3611404 h 4340073"/>
              <a:gd name="connsiteX142" fmla="*/ 519635 w 2684164"/>
              <a:gd name="connsiteY142" fmla="*/ 3654266 h 4340073"/>
              <a:gd name="connsiteX143" fmla="*/ 547258 w 2684164"/>
              <a:gd name="connsiteY143" fmla="*/ 3685223 h 4340073"/>
              <a:gd name="connsiteX144" fmla="*/ 600598 w 2684164"/>
              <a:gd name="connsiteY144" fmla="*/ 3699034 h 4340073"/>
              <a:gd name="connsiteX145" fmla="*/ 659653 w 2684164"/>
              <a:gd name="connsiteY145" fmla="*/ 3678556 h 4340073"/>
              <a:gd name="connsiteX146" fmla="*/ 661558 w 2684164"/>
              <a:gd name="connsiteY146" fmla="*/ 3725703 h 4340073"/>
              <a:gd name="connsiteX147" fmla="*/ 717279 w 2684164"/>
              <a:gd name="connsiteY147" fmla="*/ 3725704 h 4340073"/>
              <a:gd name="connsiteX148" fmla="*/ 781573 w 2684164"/>
              <a:gd name="connsiteY148" fmla="*/ 3743801 h 4340073"/>
              <a:gd name="connsiteX149" fmla="*/ 807767 w 2684164"/>
              <a:gd name="connsiteY149" fmla="*/ 3792379 h 4340073"/>
              <a:gd name="connsiteX150" fmla="*/ 844438 w 2684164"/>
              <a:gd name="connsiteY150" fmla="*/ 3798094 h 4340073"/>
              <a:gd name="connsiteX151" fmla="*/ 872061 w 2684164"/>
              <a:gd name="connsiteY151" fmla="*/ 3815716 h 4340073"/>
              <a:gd name="connsiteX152" fmla="*/ 890158 w 2684164"/>
              <a:gd name="connsiteY152" fmla="*/ 3836194 h 4340073"/>
              <a:gd name="connsiteX153" fmla="*/ 897778 w 2684164"/>
              <a:gd name="connsiteY153" fmla="*/ 3866674 h 4340073"/>
              <a:gd name="connsiteX154" fmla="*/ 913018 w 2684164"/>
              <a:gd name="connsiteY154" fmla="*/ 3889534 h 4340073"/>
              <a:gd name="connsiteX155" fmla="*/ 957309 w 2684164"/>
              <a:gd name="connsiteY155" fmla="*/ 3922872 h 4340073"/>
              <a:gd name="connsiteX156" fmla="*/ 989218 w 2684164"/>
              <a:gd name="connsiteY156" fmla="*/ 3973354 h 4340073"/>
              <a:gd name="connsiteX157" fmla="*/ 1004458 w 2684164"/>
              <a:gd name="connsiteY157" fmla="*/ 3996214 h 4340073"/>
              <a:gd name="connsiteX158" fmla="*/ 1027318 w 2684164"/>
              <a:gd name="connsiteY158" fmla="*/ 4034314 h 4340073"/>
              <a:gd name="connsiteX159" fmla="*/ 1060179 w 2684164"/>
              <a:gd name="connsiteY159" fmla="*/ 4120039 h 4340073"/>
              <a:gd name="connsiteX160" fmla="*/ 1136856 w 2684164"/>
              <a:gd name="connsiteY160" fmla="*/ 4154329 h 4340073"/>
              <a:gd name="connsiteX161" fmla="*/ 1166383 w 2684164"/>
              <a:gd name="connsiteY161" fmla="*/ 4216241 h 4340073"/>
              <a:gd name="connsiteX162" fmla="*/ 1203054 w 2684164"/>
              <a:gd name="connsiteY162" fmla="*/ 4211479 h 4340073"/>
              <a:gd name="connsiteX163" fmla="*/ 1246393 w 2684164"/>
              <a:gd name="connsiteY163" fmla="*/ 4259581 h 4340073"/>
              <a:gd name="connsiteX164" fmla="*/ 1309258 w 2684164"/>
              <a:gd name="connsiteY164" fmla="*/ 4340067 h 4340073"/>
              <a:gd name="connsiteX165" fmla="*/ 1337833 w 2684164"/>
              <a:gd name="connsiteY165" fmla="*/ 4288631 h 4340073"/>
              <a:gd name="connsiteX166" fmla="*/ 1334023 w 2684164"/>
              <a:gd name="connsiteY166" fmla="*/ 4254342 h 4340073"/>
              <a:gd name="connsiteX167" fmla="*/ 1405938 w 2684164"/>
              <a:gd name="connsiteY167" fmla="*/ 4201002 h 4340073"/>
              <a:gd name="connsiteX168" fmla="*/ 1407842 w 2684164"/>
              <a:gd name="connsiteY168" fmla="*/ 4185285 h 4340073"/>
              <a:gd name="connsiteX169" fmla="*/ 1426098 w 2684164"/>
              <a:gd name="connsiteY169" fmla="*/ 4198779 h 4340073"/>
              <a:gd name="connsiteX170" fmla="*/ 1480708 w 2684164"/>
              <a:gd name="connsiteY170" fmla="*/ 4174014 h 4340073"/>
              <a:gd name="connsiteX171" fmla="*/ 1545478 w 2684164"/>
              <a:gd name="connsiteY171" fmla="*/ 4156234 h 4340073"/>
              <a:gd name="connsiteX172" fmla="*/ 1582308 w 2684164"/>
              <a:gd name="connsiteY172" fmla="*/ 4113689 h 4340073"/>
              <a:gd name="connsiteX173" fmla="*/ 1617868 w 2684164"/>
              <a:gd name="connsiteY173" fmla="*/ 4078129 h 4340073"/>
              <a:gd name="connsiteX174" fmla="*/ 1695973 w 2684164"/>
              <a:gd name="connsiteY174" fmla="*/ 4055904 h 4340073"/>
              <a:gd name="connsiteX175" fmla="*/ 1781698 w 2684164"/>
              <a:gd name="connsiteY175" fmla="*/ 4020344 h 4340073"/>
              <a:gd name="connsiteX176" fmla="*/ 1903141 w 2684164"/>
              <a:gd name="connsiteY176" fmla="*/ 3968591 h 4340073"/>
              <a:gd name="connsiteX177" fmla="*/ 1979818 w 2684164"/>
              <a:gd name="connsiteY177" fmla="*/ 3925729 h 4340073"/>
              <a:gd name="connsiteX178" fmla="*/ 2071258 w 2684164"/>
              <a:gd name="connsiteY178" fmla="*/ 3864451 h 4340073"/>
              <a:gd name="connsiteX179" fmla="*/ 2145554 w 2684164"/>
              <a:gd name="connsiteY179" fmla="*/ 3776822 h 4340073"/>
              <a:gd name="connsiteX180" fmla="*/ 2172223 w 2684164"/>
              <a:gd name="connsiteY180" fmla="*/ 3703479 h 4340073"/>
              <a:gd name="connsiteX181" fmla="*/ 2183653 w 2684164"/>
              <a:gd name="connsiteY181" fmla="*/ 3649504 h 4340073"/>
              <a:gd name="connsiteX182" fmla="*/ 2109993 w 2684164"/>
              <a:gd name="connsiteY182" fmla="*/ 3613309 h 4340073"/>
              <a:gd name="connsiteX183" fmla="*/ 2132853 w 2684164"/>
              <a:gd name="connsiteY183" fmla="*/ 3659029 h 4340073"/>
              <a:gd name="connsiteX184" fmla="*/ 2115073 w 2684164"/>
              <a:gd name="connsiteY184" fmla="*/ 3690779 h 4340073"/>
              <a:gd name="connsiteX185" fmla="*/ 2096023 w 2684164"/>
              <a:gd name="connsiteY185" fmla="*/ 3649504 h 4340073"/>
              <a:gd name="connsiteX186" fmla="*/ 2038873 w 2684164"/>
              <a:gd name="connsiteY186" fmla="*/ 3659029 h 4340073"/>
              <a:gd name="connsiteX187" fmla="*/ 2045858 w 2684164"/>
              <a:gd name="connsiteY187" fmla="*/ 3693954 h 4340073"/>
              <a:gd name="connsiteX188" fmla="*/ 2048398 w 2684164"/>
              <a:gd name="connsiteY188" fmla="*/ 3725704 h 4340073"/>
              <a:gd name="connsiteX189" fmla="*/ 2086498 w 2684164"/>
              <a:gd name="connsiteY189" fmla="*/ 3762534 h 4340073"/>
              <a:gd name="connsiteX190" fmla="*/ 2078878 w 2684164"/>
              <a:gd name="connsiteY190" fmla="*/ 3820954 h 4340073"/>
              <a:gd name="connsiteX191" fmla="*/ 2028078 w 2684164"/>
              <a:gd name="connsiteY191" fmla="*/ 3803809 h 4340073"/>
              <a:gd name="connsiteX192" fmla="*/ 2042048 w 2684164"/>
              <a:gd name="connsiteY192" fmla="*/ 3792379 h 4340073"/>
              <a:gd name="connsiteX193" fmla="*/ 2022998 w 2684164"/>
              <a:gd name="connsiteY193" fmla="*/ 3760629 h 4340073"/>
              <a:gd name="connsiteX194" fmla="*/ 2022998 w 2684164"/>
              <a:gd name="connsiteY194" fmla="*/ 3716179 h 4340073"/>
              <a:gd name="connsiteX195" fmla="*/ 1987438 w 2684164"/>
              <a:gd name="connsiteY195" fmla="*/ 3676174 h 4340073"/>
              <a:gd name="connsiteX196" fmla="*/ 2018553 w 2684164"/>
              <a:gd name="connsiteY196" fmla="*/ 3656489 h 4340073"/>
              <a:gd name="connsiteX197" fmla="*/ 1975373 w 2684164"/>
              <a:gd name="connsiteY197" fmla="*/ 3626644 h 4340073"/>
              <a:gd name="connsiteX198" fmla="*/ 2017918 w 2684164"/>
              <a:gd name="connsiteY198" fmla="*/ 3603149 h 4340073"/>
              <a:gd name="connsiteX199" fmla="*/ 2009663 w 2684164"/>
              <a:gd name="connsiteY199" fmla="*/ 3546634 h 4340073"/>
              <a:gd name="connsiteX200" fmla="*/ 2034111 w 2684164"/>
              <a:gd name="connsiteY200" fmla="*/ 3565367 h 4340073"/>
              <a:gd name="connsiteX201" fmla="*/ 2031729 w 2684164"/>
              <a:gd name="connsiteY201" fmla="*/ 3535204 h 4340073"/>
              <a:gd name="connsiteX202" fmla="*/ 2060305 w 2684164"/>
              <a:gd name="connsiteY202" fmla="*/ 3547110 h 4340073"/>
              <a:gd name="connsiteX203" fmla="*/ 2043635 w 2684164"/>
              <a:gd name="connsiteY203" fmla="*/ 3494723 h 4340073"/>
              <a:gd name="connsiteX204" fmla="*/ 2064273 w 2684164"/>
              <a:gd name="connsiteY204" fmla="*/ 3478054 h 4340073"/>
              <a:gd name="connsiteX205" fmla="*/ 2089673 w 2684164"/>
              <a:gd name="connsiteY205" fmla="*/ 3524091 h 4340073"/>
              <a:gd name="connsiteX206" fmla="*/ 2088880 w 2684164"/>
              <a:gd name="connsiteY206" fmla="*/ 3492342 h 4340073"/>
              <a:gd name="connsiteX207" fmla="*/ 2105549 w 2684164"/>
              <a:gd name="connsiteY207" fmla="*/ 3508216 h 4340073"/>
              <a:gd name="connsiteX208" fmla="*/ 2110311 w 2684164"/>
              <a:gd name="connsiteY208" fmla="*/ 3473292 h 4340073"/>
              <a:gd name="connsiteX209" fmla="*/ 2125868 w 2684164"/>
              <a:gd name="connsiteY209" fmla="*/ 3453289 h 4340073"/>
              <a:gd name="connsiteX210" fmla="*/ 2231278 w 2684164"/>
              <a:gd name="connsiteY210" fmla="*/ 3348514 h 4340073"/>
              <a:gd name="connsiteX211" fmla="*/ 2238898 w 2684164"/>
              <a:gd name="connsiteY211" fmla="*/ 3318034 h 4340073"/>
              <a:gd name="connsiteX212" fmla="*/ 2261758 w 2684164"/>
              <a:gd name="connsiteY212" fmla="*/ 3257074 h 4340073"/>
              <a:gd name="connsiteX213" fmla="*/ 2269378 w 2684164"/>
              <a:gd name="connsiteY213" fmla="*/ 3211354 h 4340073"/>
              <a:gd name="connsiteX214" fmla="*/ 2292238 w 2684164"/>
              <a:gd name="connsiteY214" fmla="*/ 3165634 h 4340073"/>
              <a:gd name="connsiteX215" fmla="*/ 2307478 w 2684164"/>
              <a:gd name="connsiteY215" fmla="*/ 3127534 h 4340073"/>
              <a:gd name="connsiteX216" fmla="*/ 2345578 w 2684164"/>
              <a:gd name="connsiteY216" fmla="*/ 3112294 h 4340073"/>
              <a:gd name="connsiteX217" fmla="*/ 2368438 w 2684164"/>
              <a:gd name="connsiteY217" fmla="*/ 3097054 h 4340073"/>
              <a:gd name="connsiteX218" fmla="*/ 2487977 w 2684164"/>
              <a:gd name="connsiteY218" fmla="*/ 3067050 h 4340073"/>
              <a:gd name="connsiteX219" fmla="*/ 2586085 w 2684164"/>
              <a:gd name="connsiteY219" fmla="*/ 3063717 h 4340073"/>
              <a:gd name="connsiteX220" fmla="*/ 2678476 w 2684164"/>
              <a:gd name="connsiteY220" fmla="*/ 3054668 h 4340073"/>
              <a:gd name="connsiteX0" fmla="*/ 2678476 w 2684164"/>
              <a:gd name="connsiteY0" fmla="*/ 3054668 h 4340073"/>
              <a:gd name="connsiteX1" fmla="*/ 2673238 w 2684164"/>
              <a:gd name="connsiteY1" fmla="*/ 3028474 h 4340073"/>
              <a:gd name="connsiteX2" fmla="*/ 2665618 w 2684164"/>
              <a:gd name="connsiteY2" fmla="*/ 2975134 h 4340073"/>
              <a:gd name="connsiteX3" fmla="*/ 2623708 w 2684164"/>
              <a:gd name="connsiteY3" fmla="*/ 2967038 h 4340073"/>
              <a:gd name="connsiteX4" fmla="*/ 2560367 w 2684164"/>
              <a:gd name="connsiteY4" fmla="*/ 2966561 h 4340073"/>
              <a:gd name="connsiteX5" fmla="*/ 2519410 w 2684164"/>
              <a:gd name="connsiteY5" fmla="*/ 2908936 h 4340073"/>
              <a:gd name="connsiteX6" fmla="*/ 2457021 w 2684164"/>
              <a:gd name="connsiteY6" fmla="*/ 2905601 h 4340073"/>
              <a:gd name="connsiteX7" fmla="*/ 2410349 w 2684164"/>
              <a:gd name="connsiteY7" fmla="*/ 2889885 h 4340073"/>
              <a:gd name="connsiteX8" fmla="*/ 2376058 w 2684164"/>
              <a:gd name="connsiteY8" fmla="*/ 2876074 h 4340073"/>
              <a:gd name="connsiteX9" fmla="*/ 2347960 w 2684164"/>
              <a:gd name="connsiteY9" fmla="*/ 2856071 h 4340073"/>
              <a:gd name="connsiteX10" fmla="*/ 2293190 w 2684164"/>
              <a:gd name="connsiteY10" fmla="*/ 2824163 h 4340073"/>
              <a:gd name="connsiteX11" fmla="*/ 2218895 w 2684164"/>
              <a:gd name="connsiteY11" fmla="*/ 2864167 h 4340073"/>
              <a:gd name="connsiteX12" fmla="*/ 2178414 w 2684164"/>
              <a:gd name="connsiteY12" fmla="*/ 2825116 h 4340073"/>
              <a:gd name="connsiteX13" fmla="*/ 2143172 w 2684164"/>
              <a:gd name="connsiteY13" fmla="*/ 2746058 h 4340073"/>
              <a:gd name="connsiteX14" fmla="*/ 2123646 w 2684164"/>
              <a:gd name="connsiteY14" fmla="*/ 2684621 h 4340073"/>
              <a:gd name="connsiteX15" fmla="*/ 2105549 w 2684164"/>
              <a:gd name="connsiteY15" fmla="*/ 2649379 h 4340073"/>
              <a:gd name="connsiteX16" fmla="*/ 2104119 w 2684164"/>
              <a:gd name="connsiteY16" fmla="*/ 2600801 h 4340073"/>
              <a:gd name="connsiteX17" fmla="*/ 2026490 w 2684164"/>
              <a:gd name="connsiteY17" fmla="*/ 2686051 h 4340073"/>
              <a:gd name="connsiteX18" fmla="*/ 1959340 w 2684164"/>
              <a:gd name="connsiteY18" fmla="*/ 2754154 h 4340073"/>
              <a:gd name="connsiteX19" fmla="*/ 1912191 w 2684164"/>
              <a:gd name="connsiteY19" fmla="*/ 2713196 h 4340073"/>
              <a:gd name="connsiteX20" fmla="*/ 1775507 w 2684164"/>
              <a:gd name="connsiteY20" fmla="*/ 2699862 h 4340073"/>
              <a:gd name="connsiteX21" fmla="*/ 1677399 w 2684164"/>
              <a:gd name="connsiteY21" fmla="*/ 2689860 h 4340073"/>
              <a:gd name="connsiteX22" fmla="*/ 1606915 w 2684164"/>
              <a:gd name="connsiteY22" fmla="*/ 2582229 h 4340073"/>
              <a:gd name="connsiteX23" fmla="*/ 1542145 w 2684164"/>
              <a:gd name="connsiteY23" fmla="*/ 2584133 h 4340073"/>
              <a:gd name="connsiteX24" fmla="*/ 1517379 w 2684164"/>
              <a:gd name="connsiteY24" fmla="*/ 2563654 h 4340073"/>
              <a:gd name="connsiteX25" fmla="*/ 1469278 w 2684164"/>
              <a:gd name="connsiteY25" fmla="*/ 2381726 h 4340073"/>
              <a:gd name="connsiteX26" fmla="*/ 1438798 w 2684164"/>
              <a:gd name="connsiteY26" fmla="*/ 2289334 h 4340073"/>
              <a:gd name="connsiteX27" fmla="*/ 1400698 w 2684164"/>
              <a:gd name="connsiteY27" fmla="*/ 2220754 h 4340073"/>
              <a:gd name="connsiteX28" fmla="*/ 1385458 w 2684164"/>
              <a:gd name="connsiteY28" fmla="*/ 2197894 h 4340073"/>
              <a:gd name="connsiteX29" fmla="*/ 1374981 w 2684164"/>
              <a:gd name="connsiteY29" fmla="*/ 2152651 h 4340073"/>
              <a:gd name="connsiteX30" fmla="*/ 1369742 w 2684164"/>
              <a:gd name="connsiteY30" fmla="*/ 2052162 h 4340073"/>
              <a:gd name="connsiteX31" fmla="*/ 1384030 w 2684164"/>
              <a:gd name="connsiteY31" fmla="*/ 1982630 h 4340073"/>
              <a:gd name="connsiteX32" fmla="*/ 1315926 w 2684164"/>
              <a:gd name="connsiteY32" fmla="*/ 1917859 h 4340073"/>
              <a:gd name="connsiteX33" fmla="*/ 1282588 w 2684164"/>
              <a:gd name="connsiteY33" fmla="*/ 1912621 h 4340073"/>
              <a:gd name="connsiteX34" fmla="*/ 1184957 w 2684164"/>
              <a:gd name="connsiteY34" fmla="*/ 1853089 h 4340073"/>
              <a:gd name="connsiteX35" fmla="*/ 1126856 w 2684164"/>
              <a:gd name="connsiteY35" fmla="*/ 1863567 h 4340073"/>
              <a:gd name="connsiteX36" fmla="*/ 1074467 w 2684164"/>
              <a:gd name="connsiteY36" fmla="*/ 1897379 h 4340073"/>
              <a:gd name="connsiteX37" fmla="*/ 1025413 w 2684164"/>
              <a:gd name="connsiteY37" fmla="*/ 1923098 h 4340073"/>
              <a:gd name="connsiteX38" fmla="*/ 958738 w 2684164"/>
              <a:gd name="connsiteY38" fmla="*/ 1984058 h 4340073"/>
              <a:gd name="connsiteX39" fmla="*/ 909684 w 2684164"/>
              <a:gd name="connsiteY39" fmla="*/ 1941672 h 4340073"/>
              <a:gd name="connsiteX40" fmla="*/ 854917 w 2684164"/>
              <a:gd name="connsiteY40" fmla="*/ 1915002 h 4340073"/>
              <a:gd name="connsiteX41" fmla="*/ 823960 w 2684164"/>
              <a:gd name="connsiteY41" fmla="*/ 1889284 h 4340073"/>
              <a:gd name="connsiteX42" fmla="*/ 800624 w 2684164"/>
              <a:gd name="connsiteY42" fmla="*/ 1846898 h 4340073"/>
              <a:gd name="connsiteX43" fmla="*/ 814912 w 2684164"/>
              <a:gd name="connsiteY43" fmla="*/ 1789748 h 4340073"/>
              <a:gd name="connsiteX44" fmla="*/ 804433 w 2684164"/>
              <a:gd name="connsiteY44" fmla="*/ 1720215 h 4340073"/>
              <a:gd name="connsiteX45" fmla="*/ 783955 w 2684164"/>
              <a:gd name="connsiteY45" fmla="*/ 1625441 h 4340073"/>
              <a:gd name="connsiteX46" fmla="*/ 760141 w 2684164"/>
              <a:gd name="connsiteY46" fmla="*/ 1635919 h 4340073"/>
              <a:gd name="connsiteX47" fmla="*/ 701563 w 2684164"/>
              <a:gd name="connsiteY47" fmla="*/ 1571626 h 4340073"/>
              <a:gd name="connsiteX48" fmla="*/ 730138 w 2684164"/>
              <a:gd name="connsiteY48" fmla="*/ 1519714 h 4340073"/>
              <a:gd name="connsiteX49" fmla="*/ 777763 w 2684164"/>
              <a:gd name="connsiteY49" fmla="*/ 1455420 h 4340073"/>
              <a:gd name="connsiteX50" fmla="*/ 775858 w 2684164"/>
              <a:gd name="connsiteY50" fmla="*/ 1429227 h 4340073"/>
              <a:gd name="connsiteX51" fmla="*/ 818721 w 2684164"/>
              <a:gd name="connsiteY51" fmla="*/ 1375409 h 4340073"/>
              <a:gd name="connsiteX52" fmla="*/ 826818 w 2684164"/>
              <a:gd name="connsiteY52" fmla="*/ 1282542 h 4340073"/>
              <a:gd name="connsiteX53" fmla="*/ 812529 w 2684164"/>
              <a:gd name="connsiteY53" fmla="*/ 1198721 h 4340073"/>
              <a:gd name="connsiteX54" fmla="*/ 780144 w 2684164"/>
              <a:gd name="connsiteY54" fmla="*/ 1151573 h 4340073"/>
              <a:gd name="connsiteX55" fmla="*/ 761571 w 2684164"/>
              <a:gd name="connsiteY55" fmla="*/ 1070134 h 4340073"/>
              <a:gd name="connsiteX56" fmla="*/ 805387 w 2684164"/>
              <a:gd name="connsiteY56" fmla="*/ 1034892 h 4340073"/>
              <a:gd name="connsiteX57" fmla="*/ 808720 w 2684164"/>
              <a:gd name="connsiteY57" fmla="*/ 976789 h 4340073"/>
              <a:gd name="connsiteX58" fmla="*/ 821102 w 2684164"/>
              <a:gd name="connsiteY58" fmla="*/ 901065 h 4340073"/>
              <a:gd name="connsiteX59" fmla="*/ 830151 w 2684164"/>
              <a:gd name="connsiteY59" fmla="*/ 833914 h 4340073"/>
              <a:gd name="connsiteX60" fmla="*/ 844915 w 2684164"/>
              <a:gd name="connsiteY60" fmla="*/ 795814 h 4340073"/>
              <a:gd name="connsiteX61" fmla="*/ 860154 w 2684164"/>
              <a:gd name="connsiteY61" fmla="*/ 762475 h 4340073"/>
              <a:gd name="connsiteX62" fmla="*/ 833961 w 2684164"/>
              <a:gd name="connsiteY62" fmla="*/ 696754 h 4340073"/>
              <a:gd name="connsiteX63" fmla="*/ 818245 w 2684164"/>
              <a:gd name="connsiteY63" fmla="*/ 573405 h 4340073"/>
              <a:gd name="connsiteX64" fmla="*/ 787764 w 2684164"/>
              <a:gd name="connsiteY64" fmla="*/ 536259 h 4340073"/>
              <a:gd name="connsiteX65" fmla="*/ 770143 w 2684164"/>
              <a:gd name="connsiteY65" fmla="*/ 505777 h 4340073"/>
              <a:gd name="connsiteX66" fmla="*/ 747283 w 2684164"/>
              <a:gd name="connsiteY66" fmla="*/ 430054 h 4340073"/>
              <a:gd name="connsiteX67" fmla="*/ 720137 w 2684164"/>
              <a:gd name="connsiteY67" fmla="*/ 349091 h 4340073"/>
              <a:gd name="connsiteX68" fmla="*/ 732519 w 2684164"/>
              <a:gd name="connsiteY68" fmla="*/ 321469 h 4340073"/>
              <a:gd name="connsiteX69" fmla="*/ 729187 w 2684164"/>
              <a:gd name="connsiteY69" fmla="*/ 256223 h 4340073"/>
              <a:gd name="connsiteX70" fmla="*/ 710137 w 2684164"/>
              <a:gd name="connsiteY70" fmla="*/ 241935 h 4340073"/>
              <a:gd name="connsiteX71" fmla="*/ 702040 w 2684164"/>
              <a:gd name="connsiteY71" fmla="*/ 171451 h 4340073"/>
              <a:gd name="connsiteX72" fmla="*/ 668226 w 2684164"/>
              <a:gd name="connsiteY72" fmla="*/ 120015 h 4340073"/>
              <a:gd name="connsiteX73" fmla="*/ 679180 w 2684164"/>
              <a:gd name="connsiteY73" fmla="*/ 70485 h 4340073"/>
              <a:gd name="connsiteX74" fmla="*/ 650127 w 2684164"/>
              <a:gd name="connsiteY74" fmla="*/ 0 h 4340073"/>
              <a:gd name="connsiteX75" fmla="*/ 605837 w 2684164"/>
              <a:gd name="connsiteY75" fmla="*/ 10001 h 4340073"/>
              <a:gd name="connsiteX76" fmla="*/ 535352 w 2684164"/>
              <a:gd name="connsiteY76" fmla="*/ 85249 h 4340073"/>
              <a:gd name="connsiteX77" fmla="*/ 552497 w 2684164"/>
              <a:gd name="connsiteY77" fmla="*/ 158591 h 4340073"/>
              <a:gd name="connsiteX78" fmla="*/ 545831 w 2684164"/>
              <a:gd name="connsiteY78" fmla="*/ 234792 h 4340073"/>
              <a:gd name="connsiteX79" fmla="*/ 498205 w 2684164"/>
              <a:gd name="connsiteY79" fmla="*/ 313373 h 4340073"/>
              <a:gd name="connsiteX80" fmla="*/ 453913 w 2684164"/>
              <a:gd name="connsiteY80" fmla="*/ 408147 h 4340073"/>
              <a:gd name="connsiteX81" fmla="*/ 361044 w 2684164"/>
              <a:gd name="connsiteY81" fmla="*/ 381476 h 4340073"/>
              <a:gd name="connsiteX82" fmla="*/ 293418 w 2684164"/>
              <a:gd name="connsiteY82" fmla="*/ 441960 h 4340073"/>
              <a:gd name="connsiteX83" fmla="*/ 263413 w 2684164"/>
              <a:gd name="connsiteY83" fmla="*/ 513874 h 4340073"/>
              <a:gd name="connsiteX84" fmla="*/ 314848 w 2684164"/>
              <a:gd name="connsiteY84" fmla="*/ 574834 h 4340073"/>
              <a:gd name="connsiteX85" fmla="*/ 228646 w 2684164"/>
              <a:gd name="connsiteY85" fmla="*/ 711995 h 4340073"/>
              <a:gd name="connsiteX86" fmla="*/ 255318 w 2684164"/>
              <a:gd name="connsiteY86" fmla="*/ 758667 h 4340073"/>
              <a:gd name="connsiteX87" fmla="*/ 241029 w 2684164"/>
              <a:gd name="connsiteY87" fmla="*/ 834390 h 4340073"/>
              <a:gd name="connsiteX88" fmla="*/ 295798 w 2684164"/>
              <a:gd name="connsiteY88" fmla="*/ 849630 h 4340073"/>
              <a:gd name="connsiteX89" fmla="*/ 343899 w 2684164"/>
              <a:gd name="connsiteY89" fmla="*/ 872966 h 4340073"/>
              <a:gd name="connsiteX90" fmla="*/ 317230 w 2684164"/>
              <a:gd name="connsiteY90" fmla="*/ 957263 h 4340073"/>
              <a:gd name="connsiteX91" fmla="*/ 314849 w 2684164"/>
              <a:gd name="connsiteY91" fmla="*/ 1051560 h 4340073"/>
              <a:gd name="connsiteX92" fmla="*/ 231506 w 2684164"/>
              <a:gd name="connsiteY92" fmla="*/ 1096803 h 4340073"/>
              <a:gd name="connsiteX93" fmla="*/ 152447 w 2684164"/>
              <a:gd name="connsiteY93" fmla="*/ 1095376 h 4340073"/>
              <a:gd name="connsiteX94" fmla="*/ 159114 w 2684164"/>
              <a:gd name="connsiteY94" fmla="*/ 1245395 h 4340073"/>
              <a:gd name="connsiteX95" fmla="*/ 221503 w 2684164"/>
              <a:gd name="connsiteY95" fmla="*/ 1283494 h 4340073"/>
              <a:gd name="connsiteX96" fmla="*/ 210073 w 2684164"/>
              <a:gd name="connsiteY96" fmla="*/ 1344454 h 4340073"/>
              <a:gd name="connsiteX97" fmla="*/ 292464 w 2684164"/>
              <a:gd name="connsiteY97" fmla="*/ 1416368 h 4340073"/>
              <a:gd name="connsiteX98" fmla="*/ 272938 w 2684164"/>
              <a:gd name="connsiteY98" fmla="*/ 1466374 h 4340073"/>
              <a:gd name="connsiteX99" fmla="*/ 237219 w 2684164"/>
              <a:gd name="connsiteY99" fmla="*/ 1567339 h 4340073"/>
              <a:gd name="connsiteX100" fmla="*/ 212455 w 2684164"/>
              <a:gd name="connsiteY100" fmla="*/ 1594485 h 4340073"/>
              <a:gd name="connsiteX101" fmla="*/ 152923 w 2684164"/>
              <a:gd name="connsiteY101" fmla="*/ 1602105 h 4340073"/>
              <a:gd name="connsiteX102" fmla="*/ 96249 w 2684164"/>
              <a:gd name="connsiteY102" fmla="*/ 1652111 h 4340073"/>
              <a:gd name="connsiteX103" fmla="*/ 35289 w 2684164"/>
              <a:gd name="connsiteY103" fmla="*/ 1684497 h 4340073"/>
              <a:gd name="connsiteX104" fmla="*/ 11001 w 2684164"/>
              <a:gd name="connsiteY104" fmla="*/ 1750219 h 4340073"/>
              <a:gd name="connsiteX105" fmla="*/ 523 w 2684164"/>
              <a:gd name="connsiteY105" fmla="*/ 1875473 h 4340073"/>
              <a:gd name="connsiteX106" fmla="*/ 29098 w 2684164"/>
              <a:gd name="connsiteY106" fmla="*/ 1938814 h 4340073"/>
              <a:gd name="connsiteX107" fmla="*/ 79104 w 2684164"/>
              <a:gd name="connsiteY107" fmla="*/ 1993107 h 4340073"/>
              <a:gd name="connsiteX108" fmla="*/ 166258 w 2684164"/>
              <a:gd name="connsiteY108" fmla="*/ 2037874 h 4340073"/>
              <a:gd name="connsiteX109" fmla="*/ 241505 w 2684164"/>
              <a:gd name="connsiteY109" fmla="*/ 2100263 h 4340073"/>
              <a:gd name="connsiteX110" fmla="*/ 265318 w 2684164"/>
              <a:gd name="connsiteY110" fmla="*/ 2182654 h 4340073"/>
              <a:gd name="connsiteX111" fmla="*/ 318182 w 2684164"/>
              <a:gd name="connsiteY111" fmla="*/ 2265045 h 4340073"/>
              <a:gd name="connsiteX112" fmla="*/ 443436 w 2684164"/>
              <a:gd name="connsiteY112" fmla="*/ 2258854 h 4340073"/>
              <a:gd name="connsiteX113" fmla="*/ 472010 w 2684164"/>
              <a:gd name="connsiteY113" fmla="*/ 2296954 h 4340073"/>
              <a:gd name="connsiteX114" fmla="*/ 510111 w 2684164"/>
              <a:gd name="connsiteY114" fmla="*/ 2330292 h 4340073"/>
              <a:gd name="connsiteX115" fmla="*/ 541067 w 2684164"/>
              <a:gd name="connsiteY115" fmla="*/ 2318385 h 4340073"/>
              <a:gd name="connsiteX116" fmla="*/ 564403 w 2684164"/>
              <a:gd name="connsiteY116" fmla="*/ 2392680 h 4340073"/>
              <a:gd name="connsiteX117" fmla="*/ 543448 w 2684164"/>
              <a:gd name="connsiteY117" fmla="*/ 2461737 h 4340073"/>
              <a:gd name="connsiteX118" fmla="*/ 497728 w 2684164"/>
              <a:gd name="connsiteY118" fmla="*/ 2511267 h 4340073"/>
              <a:gd name="connsiteX119" fmla="*/ 499633 w 2684164"/>
              <a:gd name="connsiteY119" fmla="*/ 2549843 h 4340073"/>
              <a:gd name="connsiteX120" fmla="*/ 491061 w 2684164"/>
              <a:gd name="connsiteY120" fmla="*/ 2611279 h 4340073"/>
              <a:gd name="connsiteX121" fmla="*/ 524398 w 2684164"/>
              <a:gd name="connsiteY121" fmla="*/ 2648902 h 4340073"/>
              <a:gd name="connsiteX122" fmla="*/ 532018 w 2684164"/>
              <a:gd name="connsiteY122" fmla="*/ 2681764 h 4340073"/>
              <a:gd name="connsiteX123" fmla="*/ 564879 w 2684164"/>
              <a:gd name="connsiteY123" fmla="*/ 2642236 h 4340073"/>
              <a:gd name="connsiteX124" fmla="*/ 598217 w 2684164"/>
              <a:gd name="connsiteY124" fmla="*/ 2584610 h 4340073"/>
              <a:gd name="connsiteX125" fmla="*/ 655366 w 2684164"/>
              <a:gd name="connsiteY125" fmla="*/ 2589848 h 4340073"/>
              <a:gd name="connsiteX126" fmla="*/ 717279 w 2684164"/>
              <a:gd name="connsiteY126" fmla="*/ 2680812 h 4340073"/>
              <a:gd name="connsiteX127" fmla="*/ 755855 w 2684164"/>
              <a:gd name="connsiteY127" fmla="*/ 2739390 h 4340073"/>
              <a:gd name="connsiteX128" fmla="*/ 713945 w 2684164"/>
              <a:gd name="connsiteY128" fmla="*/ 2816067 h 4340073"/>
              <a:gd name="connsiteX129" fmla="*/ 642032 w 2684164"/>
              <a:gd name="connsiteY129" fmla="*/ 2851785 h 4340073"/>
              <a:gd name="connsiteX130" fmla="*/ 592978 w 2684164"/>
              <a:gd name="connsiteY130" fmla="*/ 2914174 h 4340073"/>
              <a:gd name="connsiteX131" fmla="*/ 526779 w 2684164"/>
              <a:gd name="connsiteY131" fmla="*/ 2938462 h 4340073"/>
              <a:gd name="connsiteX132" fmla="*/ 497252 w 2684164"/>
              <a:gd name="connsiteY132" fmla="*/ 2980373 h 4340073"/>
              <a:gd name="connsiteX133" fmla="*/ 527732 w 2684164"/>
              <a:gd name="connsiteY133" fmla="*/ 3081814 h 4340073"/>
              <a:gd name="connsiteX134" fmla="*/ 533923 w 2684164"/>
              <a:gd name="connsiteY134" fmla="*/ 3220403 h 4340073"/>
              <a:gd name="connsiteX135" fmla="*/ 588692 w 2684164"/>
              <a:gd name="connsiteY135" fmla="*/ 3276601 h 4340073"/>
              <a:gd name="connsiteX136" fmla="*/ 614886 w 2684164"/>
              <a:gd name="connsiteY136" fmla="*/ 3342323 h 4340073"/>
              <a:gd name="connsiteX137" fmla="*/ 586311 w 2684164"/>
              <a:gd name="connsiteY137" fmla="*/ 3392329 h 4340073"/>
              <a:gd name="connsiteX138" fmla="*/ 586310 w 2684164"/>
              <a:gd name="connsiteY138" fmla="*/ 3450432 h 4340073"/>
              <a:gd name="connsiteX139" fmla="*/ 562498 w 2684164"/>
              <a:gd name="connsiteY139" fmla="*/ 3493294 h 4340073"/>
              <a:gd name="connsiteX140" fmla="*/ 546781 w 2684164"/>
              <a:gd name="connsiteY140" fmla="*/ 3561398 h 4340073"/>
              <a:gd name="connsiteX141" fmla="*/ 538686 w 2684164"/>
              <a:gd name="connsiteY141" fmla="*/ 3611404 h 4340073"/>
              <a:gd name="connsiteX142" fmla="*/ 519635 w 2684164"/>
              <a:gd name="connsiteY142" fmla="*/ 3654266 h 4340073"/>
              <a:gd name="connsiteX143" fmla="*/ 547258 w 2684164"/>
              <a:gd name="connsiteY143" fmla="*/ 3685223 h 4340073"/>
              <a:gd name="connsiteX144" fmla="*/ 600598 w 2684164"/>
              <a:gd name="connsiteY144" fmla="*/ 3699034 h 4340073"/>
              <a:gd name="connsiteX145" fmla="*/ 659653 w 2684164"/>
              <a:gd name="connsiteY145" fmla="*/ 3678556 h 4340073"/>
              <a:gd name="connsiteX146" fmla="*/ 661558 w 2684164"/>
              <a:gd name="connsiteY146" fmla="*/ 3725703 h 4340073"/>
              <a:gd name="connsiteX147" fmla="*/ 717279 w 2684164"/>
              <a:gd name="connsiteY147" fmla="*/ 3725704 h 4340073"/>
              <a:gd name="connsiteX148" fmla="*/ 781573 w 2684164"/>
              <a:gd name="connsiteY148" fmla="*/ 3743801 h 4340073"/>
              <a:gd name="connsiteX149" fmla="*/ 807767 w 2684164"/>
              <a:gd name="connsiteY149" fmla="*/ 3792379 h 4340073"/>
              <a:gd name="connsiteX150" fmla="*/ 844438 w 2684164"/>
              <a:gd name="connsiteY150" fmla="*/ 3798094 h 4340073"/>
              <a:gd name="connsiteX151" fmla="*/ 872061 w 2684164"/>
              <a:gd name="connsiteY151" fmla="*/ 3815716 h 4340073"/>
              <a:gd name="connsiteX152" fmla="*/ 890158 w 2684164"/>
              <a:gd name="connsiteY152" fmla="*/ 3836194 h 4340073"/>
              <a:gd name="connsiteX153" fmla="*/ 897778 w 2684164"/>
              <a:gd name="connsiteY153" fmla="*/ 3866674 h 4340073"/>
              <a:gd name="connsiteX154" fmla="*/ 913018 w 2684164"/>
              <a:gd name="connsiteY154" fmla="*/ 3889534 h 4340073"/>
              <a:gd name="connsiteX155" fmla="*/ 957309 w 2684164"/>
              <a:gd name="connsiteY155" fmla="*/ 3922872 h 4340073"/>
              <a:gd name="connsiteX156" fmla="*/ 989218 w 2684164"/>
              <a:gd name="connsiteY156" fmla="*/ 3973354 h 4340073"/>
              <a:gd name="connsiteX157" fmla="*/ 1004458 w 2684164"/>
              <a:gd name="connsiteY157" fmla="*/ 3996214 h 4340073"/>
              <a:gd name="connsiteX158" fmla="*/ 1027318 w 2684164"/>
              <a:gd name="connsiteY158" fmla="*/ 4034314 h 4340073"/>
              <a:gd name="connsiteX159" fmla="*/ 1060179 w 2684164"/>
              <a:gd name="connsiteY159" fmla="*/ 4120039 h 4340073"/>
              <a:gd name="connsiteX160" fmla="*/ 1136856 w 2684164"/>
              <a:gd name="connsiteY160" fmla="*/ 4154329 h 4340073"/>
              <a:gd name="connsiteX161" fmla="*/ 1166383 w 2684164"/>
              <a:gd name="connsiteY161" fmla="*/ 4216241 h 4340073"/>
              <a:gd name="connsiteX162" fmla="*/ 1203054 w 2684164"/>
              <a:gd name="connsiteY162" fmla="*/ 4211479 h 4340073"/>
              <a:gd name="connsiteX163" fmla="*/ 1246393 w 2684164"/>
              <a:gd name="connsiteY163" fmla="*/ 4259581 h 4340073"/>
              <a:gd name="connsiteX164" fmla="*/ 1309258 w 2684164"/>
              <a:gd name="connsiteY164" fmla="*/ 4340067 h 4340073"/>
              <a:gd name="connsiteX165" fmla="*/ 1337833 w 2684164"/>
              <a:gd name="connsiteY165" fmla="*/ 4288631 h 4340073"/>
              <a:gd name="connsiteX166" fmla="*/ 1334023 w 2684164"/>
              <a:gd name="connsiteY166" fmla="*/ 4254342 h 4340073"/>
              <a:gd name="connsiteX167" fmla="*/ 1405938 w 2684164"/>
              <a:gd name="connsiteY167" fmla="*/ 4201002 h 4340073"/>
              <a:gd name="connsiteX168" fmla="*/ 1407842 w 2684164"/>
              <a:gd name="connsiteY168" fmla="*/ 4185285 h 4340073"/>
              <a:gd name="connsiteX169" fmla="*/ 1426098 w 2684164"/>
              <a:gd name="connsiteY169" fmla="*/ 4198779 h 4340073"/>
              <a:gd name="connsiteX170" fmla="*/ 1480708 w 2684164"/>
              <a:gd name="connsiteY170" fmla="*/ 4174014 h 4340073"/>
              <a:gd name="connsiteX171" fmla="*/ 1545478 w 2684164"/>
              <a:gd name="connsiteY171" fmla="*/ 4156234 h 4340073"/>
              <a:gd name="connsiteX172" fmla="*/ 1582308 w 2684164"/>
              <a:gd name="connsiteY172" fmla="*/ 4113689 h 4340073"/>
              <a:gd name="connsiteX173" fmla="*/ 1617868 w 2684164"/>
              <a:gd name="connsiteY173" fmla="*/ 4078129 h 4340073"/>
              <a:gd name="connsiteX174" fmla="*/ 1695973 w 2684164"/>
              <a:gd name="connsiteY174" fmla="*/ 4055904 h 4340073"/>
              <a:gd name="connsiteX175" fmla="*/ 1781698 w 2684164"/>
              <a:gd name="connsiteY175" fmla="*/ 4020344 h 4340073"/>
              <a:gd name="connsiteX176" fmla="*/ 1903141 w 2684164"/>
              <a:gd name="connsiteY176" fmla="*/ 3968591 h 4340073"/>
              <a:gd name="connsiteX177" fmla="*/ 1979818 w 2684164"/>
              <a:gd name="connsiteY177" fmla="*/ 3925729 h 4340073"/>
              <a:gd name="connsiteX178" fmla="*/ 2071258 w 2684164"/>
              <a:gd name="connsiteY178" fmla="*/ 3864451 h 4340073"/>
              <a:gd name="connsiteX179" fmla="*/ 2145554 w 2684164"/>
              <a:gd name="connsiteY179" fmla="*/ 3776822 h 4340073"/>
              <a:gd name="connsiteX180" fmla="*/ 2172223 w 2684164"/>
              <a:gd name="connsiteY180" fmla="*/ 3703479 h 4340073"/>
              <a:gd name="connsiteX181" fmla="*/ 2183653 w 2684164"/>
              <a:gd name="connsiteY181" fmla="*/ 3649504 h 4340073"/>
              <a:gd name="connsiteX182" fmla="*/ 2109993 w 2684164"/>
              <a:gd name="connsiteY182" fmla="*/ 3613309 h 4340073"/>
              <a:gd name="connsiteX183" fmla="*/ 2132853 w 2684164"/>
              <a:gd name="connsiteY183" fmla="*/ 3659029 h 4340073"/>
              <a:gd name="connsiteX184" fmla="*/ 2115073 w 2684164"/>
              <a:gd name="connsiteY184" fmla="*/ 3690779 h 4340073"/>
              <a:gd name="connsiteX185" fmla="*/ 2096023 w 2684164"/>
              <a:gd name="connsiteY185" fmla="*/ 3649504 h 4340073"/>
              <a:gd name="connsiteX186" fmla="*/ 2038873 w 2684164"/>
              <a:gd name="connsiteY186" fmla="*/ 3659029 h 4340073"/>
              <a:gd name="connsiteX187" fmla="*/ 2045858 w 2684164"/>
              <a:gd name="connsiteY187" fmla="*/ 3693954 h 4340073"/>
              <a:gd name="connsiteX188" fmla="*/ 2048398 w 2684164"/>
              <a:gd name="connsiteY188" fmla="*/ 3725704 h 4340073"/>
              <a:gd name="connsiteX189" fmla="*/ 2086498 w 2684164"/>
              <a:gd name="connsiteY189" fmla="*/ 3762534 h 4340073"/>
              <a:gd name="connsiteX190" fmla="*/ 2078878 w 2684164"/>
              <a:gd name="connsiteY190" fmla="*/ 3820954 h 4340073"/>
              <a:gd name="connsiteX191" fmla="*/ 2028078 w 2684164"/>
              <a:gd name="connsiteY191" fmla="*/ 3803809 h 4340073"/>
              <a:gd name="connsiteX192" fmla="*/ 2042048 w 2684164"/>
              <a:gd name="connsiteY192" fmla="*/ 3792379 h 4340073"/>
              <a:gd name="connsiteX193" fmla="*/ 2022998 w 2684164"/>
              <a:gd name="connsiteY193" fmla="*/ 3760629 h 4340073"/>
              <a:gd name="connsiteX194" fmla="*/ 2022998 w 2684164"/>
              <a:gd name="connsiteY194" fmla="*/ 3716179 h 4340073"/>
              <a:gd name="connsiteX195" fmla="*/ 1987438 w 2684164"/>
              <a:gd name="connsiteY195" fmla="*/ 3676174 h 4340073"/>
              <a:gd name="connsiteX196" fmla="*/ 2018553 w 2684164"/>
              <a:gd name="connsiteY196" fmla="*/ 3656489 h 4340073"/>
              <a:gd name="connsiteX197" fmla="*/ 1975373 w 2684164"/>
              <a:gd name="connsiteY197" fmla="*/ 3626644 h 4340073"/>
              <a:gd name="connsiteX198" fmla="*/ 2017918 w 2684164"/>
              <a:gd name="connsiteY198" fmla="*/ 3603149 h 4340073"/>
              <a:gd name="connsiteX199" fmla="*/ 2009663 w 2684164"/>
              <a:gd name="connsiteY199" fmla="*/ 3546634 h 4340073"/>
              <a:gd name="connsiteX200" fmla="*/ 2034111 w 2684164"/>
              <a:gd name="connsiteY200" fmla="*/ 3565367 h 4340073"/>
              <a:gd name="connsiteX201" fmla="*/ 2031729 w 2684164"/>
              <a:gd name="connsiteY201" fmla="*/ 3535204 h 4340073"/>
              <a:gd name="connsiteX202" fmla="*/ 2060305 w 2684164"/>
              <a:gd name="connsiteY202" fmla="*/ 3547110 h 4340073"/>
              <a:gd name="connsiteX203" fmla="*/ 2043635 w 2684164"/>
              <a:gd name="connsiteY203" fmla="*/ 3494723 h 4340073"/>
              <a:gd name="connsiteX204" fmla="*/ 2064273 w 2684164"/>
              <a:gd name="connsiteY204" fmla="*/ 3478054 h 4340073"/>
              <a:gd name="connsiteX205" fmla="*/ 2089673 w 2684164"/>
              <a:gd name="connsiteY205" fmla="*/ 3524091 h 4340073"/>
              <a:gd name="connsiteX206" fmla="*/ 2088880 w 2684164"/>
              <a:gd name="connsiteY206" fmla="*/ 3492342 h 4340073"/>
              <a:gd name="connsiteX207" fmla="*/ 2105549 w 2684164"/>
              <a:gd name="connsiteY207" fmla="*/ 3508216 h 4340073"/>
              <a:gd name="connsiteX208" fmla="*/ 2110311 w 2684164"/>
              <a:gd name="connsiteY208" fmla="*/ 3473292 h 4340073"/>
              <a:gd name="connsiteX209" fmla="*/ 2125868 w 2684164"/>
              <a:gd name="connsiteY209" fmla="*/ 3453289 h 4340073"/>
              <a:gd name="connsiteX210" fmla="*/ 2176986 w 2684164"/>
              <a:gd name="connsiteY210" fmla="*/ 3406617 h 4340073"/>
              <a:gd name="connsiteX211" fmla="*/ 2231278 w 2684164"/>
              <a:gd name="connsiteY211" fmla="*/ 3348514 h 4340073"/>
              <a:gd name="connsiteX212" fmla="*/ 2238898 w 2684164"/>
              <a:gd name="connsiteY212" fmla="*/ 3318034 h 4340073"/>
              <a:gd name="connsiteX213" fmla="*/ 2261758 w 2684164"/>
              <a:gd name="connsiteY213" fmla="*/ 3257074 h 4340073"/>
              <a:gd name="connsiteX214" fmla="*/ 2269378 w 2684164"/>
              <a:gd name="connsiteY214" fmla="*/ 3211354 h 4340073"/>
              <a:gd name="connsiteX215" fmla="*/ 2292238 w 2684164"/>
              <a:gd name="connsiteY215" fmla="*/ 3165634 h 4340073"/>
              <a:gd name="connsiteX216" fmla="*/ 2307478 w 2684164"/>
              <a:gd name="connsiteY216" fmla="*/ 3127534 h 4340073"/>
              <a:gd name="connsiteX217" fmla="*/ 2345578 w 2684164"/>
              <a:gd name="connsiteY217" fmla="*/ 3112294 h 4340073"/>
              <a:gd name="connsiteX218" fmla="*/ 2368438 w 2684164"/>
              <a:gd name="connsiteY218" fmla="*/ 3097054 h 4340073"/>
              <a:gd name="connsiteX219" fmla="*/ 2487977 w 2684164"/>
              <a:gd name="connsiteY219" fmla="*/ 3067050 h 4340073"/>
              <a:gd name="connsiteX220" fmla="*/ 2586085 w 2684164"/>
              <a:gd name="connsiteY220" fmla="*/ 3063717 h 4340073"/>
              <a:gd name="connsiteX221" fmla="*/ 2678476 w 2684164"/>
              <a:gd name="connsiteY221" fmla="*/ 3054668 h 4340073"/>
              <a:gd name="connsiteX0" fmla="*/ 2678476 w 2684164"/>
              <a:gd name="connsiteY0" fmla="*/ 3054668 h 4340073"/>
              <a:gd name="connsiteX1" fmla="*/ 2673238 w 2684164"/>
              <a:gd name="connsiteY1" fmla="*/ 3028474 h 4340073"/>
              <a:gd name="connsiteX2" fmla="*/ 2665618 w 2684164"/>
              <a:gd name="connsiteY2" fmla="*/ 2975134 h 4340073"/>
              <a:gd name="connsiteX3" fmla="*/ 2623708 w 2684164"/>
              <a:gd name="connsiteY3" fmla="*/ 2967038 h 4340073"/>
              <a:gd name="connsiteX4" fmla="*/ 2560367 w 2684164"/>
              <a:gd name="connsiteY4" fmla="*/ 2966561 h 4340073"/>
              <a:gd name="connsiteX5" fmla="*/ 2519410 w 2684164"/>
              <a:gd name="connsiteY5" fmla="*/ 2908936 h 4340073"/>
              <a:gd name="connsiteX6" fmla="*/ 2457021 w 2684164"/>
              <a:gd name="connsiteY6" fmla="*/ 2905601 h 4340073"/>
              <a:gd name="connsiteX7" fmla="*/ 2410349 w 2684164"/>
              <a:gd name="connsiteY7" fmla="*/ 2889885 h 4340073"/>
              <a:gd name="connsiteX8" fmla="*/ 2376058 w 2684164"/>
              <a:gd name="connsiteY8" fmla="*/ 2876074 h 4340073"/>
              <a:gd name="connsiteX9" fmla="*/ 2347960 w 2684164"/>
              <a:gd name="connsiteY9" fmla="*/ 2856071 h 4340073"/>
              <a:gd name="connsiteX10" fmla="*/ 2293190 w 2684164"/>
              <a:gd name="connsiteY10" fmla="*/ 2824163 h 4340073"/>
              <a:gd name="connsiteX11" fmla="*/ 2218895 w 2684164"/>
              <a:gd name="connsiteY11" fmla="*/ 2864167 h 4340073"/>
              <a:gd name="connsiteX12" fmla="*/ 2178414 w 2684164"/>
              <a:gd name="connsiteY12" fmla="*/ 2825116 h 4340073"/>
              <a:gd name="connsiteX13" fmla="*/ 2143172 w 2684164"/>
              <a:gd name="connsiteY13" fmla="*/ 2746058 h 4340073"/>
              <a:gd name="connsiteX14" fmla="*/ 2123646 w 2684164"/>
              <a:gd name="connsiteY14" fmla="*/ 2684621 h 4340073"/>
              <a:gd name="connsiteX15" fmla="*/ 2105549 w 2684164"/>
              <a:gd name="connsiteY15" fmla="*/ 2649379 h 4340073"/>
              <a:gd name="connsiteX16" fmla="*/ 2104119 w 2684164"/>
              <a:gd name="connsiteY16" fmla="*/ 2600801 h 4340073"/>
              <a:gd name="connsiteX17" fmla="*/ 2026490 w 2684164"/>
              <a:gd name="connsiteY17" fmla="*/ 2686051 h 4340073"/>
              <a:gd name="connsiteX18" fmla="*/ 1959340 w 2684164"/>
              <a:gd name="connsiteY18" fmla="*/ 2754154 h 4340073"/>
              <a:gd name="connsiteX19" fmla="*/ 1912191 w 2684164"/>
              <a:gd name="connsiteY19" fmla="*/ 2713196 h 4340073"/>
              <a:gd name="connsiteX20" fmla="*/ 1775507 w 2684164"/>
              <a:gd name="connsiteY20" fmla="*/ 2699862 h 4340073"/>
              <a:gd name="connsiteX21" fmla="*/ 1677399 w 2684164"/>
              <a:gd name="connsiteY21" fmla="*/ 2689860 h 4340073"/>
              <a:gd name="connsiteX22" fmla="*/ 1606915 w 2684164"/>
              <a:gd name="connsiteY22" fmla="*/ 2582229 h 4340073"/>
              <a:gd name="connsiteX23" fmla="*/ 1542145 w 2684164"/>
              <a:gd name="connsiteY23" fmla="*/ 2584133 h 4340073"/>
              <a:gd name="connsiteX24" fmla="*/ 1517379 w 2684164"/>
              <a:gd name="connsiteY24" fmla="*/ 2563654 h 4340073"/>
              <a:gd name="connsiteX25" fmla="*/ 1469278 w 2684164"/>
              <a:gd name="connsiteY25" fmla="*/ 2381726 h 4340073"/>
              <a:gd name="connsiteX26" fmla="*/ 1438798 w 2684164"/>
              <a:gd name="connsiteY26" fmla="*/ 2289334 h 4340073"/>
              <a:gd name="connsiteX27" fmla="*/ 1400698 w 2684164"/>
              <a:gd name="connsiteY27" fmla="*/ 2220754 h 4340073"/>
              <a:gd name="connsiteX28" fmla="*/ 1385458 w 2684164"/>
              <a:gd name="connsiteY28" fmla="*/ 2197894 h 4340073"/>
              <a:gd name="connsiteX29" fmla="*/ 1374981 w 2684164"/>
              <a:gd name="connsiteY29" fmla="*/ 2152651 h 4340073"/>
              <a:gd name="connsiteX30" fmla="*/ 1369742 w 2684164"/>
              <a:gd name="connsiteY30" fmla="*/ 2052162 h 4340073"/>
              <a:gd name="connsiteX31" fmla="*/ 1384030 w 2684164"/>
              <a:gd name="connsiteY31" fmla="*/ 1982630 h 4340073"/>
              <a:gd name="connsiteX32" fmla="*/ 1315926 w 2684164"/>
              <a:gd name="connsiteY32" fmla="*/ 1917859 h 4340073"/>
              <a:gd name="connsiteX33" fmla="*/ 1282588 w 2684164"/>
              <a:gd name="connsiteY33" fmla="*/ 1912621 h 4340073"/>
              <a:gd name="connsiteX34" fmla="*/ 1184957 w 2684164"/>
              <a:gd name="connsiteY34" fmla="*/ 1853089 h 4340073"/>
              <a:gd name="connsiteX35" fmla="*/ 1126856 w 2684164"/>
              <a:gd name="connsiteY35" fmla="*/ 1863567 h 4340073"/>
              <a:gd name="connsiteX36" fmla="*/ 1074467 w 2684164"/>
              <a:gd name="connsiteY36" fmla="*/ 1897379 h 4340073"/>
              <a:gd name="connsiteX37" fmla="*/ 1025413 w 2684164"/>
              <a:gd name="connsiteY37" fmla="*/ 1923098 h 4340073"/>
              <a:gd name="connsiteX38" fmla="*/ 958738 w 2684164"/>
              <a:gd name="connsiteY38" fmla="*/ 1984058 h 4340073"/>
              <a:gd name="connsiteX39" fmla="*/ 909684 w 2684164"/>
              <a:gd name="connsiteY39" fmla="*/ 1941672 h 4340073"/>
              <a:gd name="connsiteX40" fmla="*/ 854917 w 2684164"/>
              <a:gd name="connsiteY40" fmla="*/ 1915002 h 4340073"/>
              <a:gd name="connsiteX41" fmla="*/ 823960 w 2684164"/>
              <a:gd name="connsiteY41" fmla="*/ 1889284 h 4340073"/>
              <a:gd name="connsiteX42" fmla="*/ 800624 w 2684164"/>
              <a:gd name="connsiteY42" fmla="*/ 1846898 h 4340073"/>
              <a:gd name="connsiteX43" fmla="*/ 814912 w 2684164"/>
              <a:gd name="connsiteY43" fmla="*/ 1789748 h 4340073"/>
              <a:gd name="connsiteX44" fmla="*/ 804433 w 2684164"/>
              <a:gd name="connsiteY44" fmla="*/ 1720215 h 4340073"/>
              <a:gd name="connsiteX45" fmla="*/ 783955 w 2684164"/>
              <a:gd name="connsiteY45" fmla="*/ 1625441 h 4340073"/>
              <a:gd name="connsiteX46" fmla="*/ 760141 w 2684164"/>
              <a:gd name="connsiteY46" fmla="*/ 1635919 h 4340073"/>
              <a:gd name="connsiteX47" fmla="*/ 701563 w 2684164"/>
              <a:gd name="connsiteY47" fmla="*/ 1571626 h 4340073"/>
              <a:gd name="connsiteX48" fmla="*/ 730138 w 2684164"/>
              <a:gd name="connsiteY48" fmla="*/ 1519714 h 4340073"/>
              <a:gd name="connsiteX49" fmla="*/ 777763 w 2684164"/>
              <a:gd name="connsiteY49" fmla="*/ 1455420 h 4340073"/>
              <a:gd name="connsiteX50" fmla="*/ 775858 w 2684164"/>
              <a:gd name="connsiteY50" fmla="*/ 1429227 h 4340073"/>
              <a:gd name="connsiteX51" fmla="*/ 818721 w 2684164"/>
              <a:gd name="connsiteY51" fmla="*/ 1375409 h 4340073"/>
              <a:gd name="connsiteX52" fmla="*/ 826818 w 2684164"/>
              <a:gd name="connsiteY52" fmla="*/ 1282542 h 4340073"/>
              <a:gd name="connsiteX53" fmla="*/ 812529 w 2684164"/>
              <a:gd name="connsiteY53" fmla="*/ 1198721 h 4340073"/>
              <a:gd name="connsiteX54" fmla="*/ 780144 w 2684164"/>
              <a:gd name="connsiteY54" fmla="*/ 1151573 h 4340073"/>
              <a:gd name="connsiteX55" fmla="*/ 761571 w 2684164"/>
              <a:gd name="connsiteY55" fmla="*/ 1070134 h 4340073"/>
              <a:gd name="connsiteX56" fmla="*/ 805387 w 2684164"/>
              <a:gd name="connsiteY56" fmla="*/ 1034892 h 4340073"/>
              <a:gd name="connsiteX57" fmla="*/ 808720 w 2684164"/>
              <a:gd name="connsiteY57" fmla="*/ 976789 h 4340073"/>
              <a:gd name="connsiteX58" fmla="*/ 821102 w 2684164"/>
              <a:gd name="connsiteY58" fmla="*/ 901065 h 4340073"/>
              <a:gd name="connsiteX59" fmla="*/ 830151 w 2684164"/>
              <a:gd name="connsiteY59" fmla="*/ 833914 h 4340073"/>
              <a:gd name="connsiteX60" fmla="*/ 844915 w 2684164"/>
              <a:gd name="connsiteY60" fmla="*/ 795814 h 4340073"/>
              <a:gd name="connsiteX61" fmla="*/ 860154 w 2684164"/>
              <a:gd name="connsiteY61" fmla="*/ 762475 h 4340073"/>
              <a:gd name="connsiteX62" fmla="*/ 833961 w 2684164"/>
              <a:gd name="connsiteY62" fmla="*/ 696754 h 4340073"/>
              <a:gd name="connsiteX63" fmla="*/ 818245 w 2684164"/>
              <a:gd name="connsiteY63" fmla="*/ 573405 h 4340073"/>
              <a:gd name="connsiteX64" fmla="*/ 787764 w 2684164"/>
              <a:gd name="connsiteY64" fmla="*/ 536259 h 4340073"/>
              <a:gd name="connsiteX65" fmla="*/ 770143 w 2684164"/>
              <a:gd name="connsiteY65" fmla="*/ 505777 h 4340073"/>
              <a:gd name="connsiteX66" fmla="*/ 747283 w 2684164"/>
              <a:gd name="connsiteY66" fmla="*/ 430054 h 4340073"/>
              <a:gd name="connsiteX67" fmla="*/ 720137 w 2684164"/>
              <a:gd name="connsiteY67" fmla="*/ 349091 h 4340073"/>
              <a:gd name="connsiteX68" fmla="*/ 732519 w 2684164"/>
              <a:gd name="connsiteY68" fmla="*/ 321469 h 4340073"/>
              <a:gd name="connsiteX69" fmla="*/ 729187 w 2684164"/>
              <a:gd name="connsiteY69" fmla="*/ 256223 h 4340073"/>
              <a:gd name="connsiteX70" fmla="*/ 710137 w 2684164"/>
              <a:gd name="connsiteY70" fmla="*/ 241935 h 4340073"/>
              <a:gd name="connsiteX71" fmla="*/ 702040 w 2684164"/>
              <a:gd name="connsiteY71" fmla="*/ 171451 h 4340073"/>
              <a:gd name="connsiteX72" fmla="*/ 668226 w 2684164"/>
              <a:gd name="connsiteY72" fmla="*/ 120015 h 4340073"/>
              <a:gd name="connsiteX73" fmla="*/ 679180 w 2684164"/>
              <a:gd name="connsiteY73" fmla="*/ 70485 h 4340073"/>
              <a:gd name="connsiteX74" fmla="*/ 650127 w 2684164"/>
              <a:gd name="connsiteY74" fmla="*/ 0 h 4340073"/>
              <a:gd name="connsiteX75" fmla="*/ 605837 w 2684164"/>
              <a:gd name="connsiteY75" fmla="*/ 10001 h 4340073"/>
              <a:gd name="connsiteX76" fmla="*/ 535352 w 2684164"/>
              <a:gd name="connsiteY76" fmla="*/ 85249 h 4340073"/>
              <a:gd name="connsiteX77" fmla="*/ 552497 w 2684164"/>
              <a:gd name="connsiteY77" fmla="*/ 158591 h 4340073"/>
              <a:gd name="connsiteX78" fmla="*/ 545831 w 2684164"/>
              <a:gd name="connsiteY78" fmla="*/ 234792 h 4340073"/>
              <a:gd name="connsiteX79" fmla="*/ 498205 w 2684164"/>
              <a:gd name="connsiteY79" fmla="*/ 313373 h 4340073"/>
              <a:gd name="connsiteX80" fmla="*/ 453913 w 2684164"/>
              <a:gd name="connsiteY80" fmla="*/ 408147 h 4340073"/>
              <a:gd name="connsiteX81" fmla="*/ 361044 w 2684164"/>
              <a:gd name="connsiteY81" fmla="*/ 381476 h 4340073"/>
              <a:gd name="connsiteX82" fmla="*/ 293418 w 2684164"/>
              <a:gd name="connsiteY82" fmla="*/ 441960 h 4340073"/>
              <a:gd name="connsiteX83" fmla="*/ 263413 w 2684164"/>
              <a:gd name="connsiteY83" fmla="*/ 513874 h 4340073"/>
              <a:gd name="connsiteX84" fmla="*/ 314848 w 2684164"/>
              <a:gd name="connsiteY84" fmla="*/ 574834 h 4340073"/>
              <a:gd name="connsiteX85" fmla="*/ 228646 w 2684164"/>
              <a:gd name="connsiteY85" fmla="*/ 711995 h 4340073"/>
              <a:gd name="connsiteX86" fmla="*/ 255318 w 2684164"/>
              <a:gd name="connsiteY86" fmla="*/ 758667 h 4340073"/>
              <a:gd name="connsiteX87" fmla="*/ 241029 w 2684164"/>
              <a:gd name="connsiteY87" fmla="*/ 834390 h 4340073"/>
              <a:gd name="connsiteX88" fmla="*/ 295798 w 2684164"/>
              <a:gd name="connsiteY88" fmla="*/ 849630 h 4340073"/>
              <a:gd name="connsiteX89" fmla="*/ 343899 w 2684164"/>
              <a:gd name="connsiteY89" fmla="*/ 872966 h 4340073"/>
              <a:gd name="connsiteX90" fmla="*/ 317230 w 2684164"/>
              <a:gd name="connsiteY90" fmla="*/ 957263 h 4340073"/>
              <a:gd name="connsiteX91" fmla="*/ 314849 w 2684164"/>
              <a:gd name="connsiteY91" fmla="*/ 1051560 h 4340073"/>
              <a:gd name="connsiteX92" fmla="*/ 231506 w 2684164"/>
              <a:gd name="connsiteY92" fmla="*/ 1096803 h 4340073"/>
              <a:gd name="connsiteX93" fmla="*/ 152447 w 2684164"/>
              <a:gd name="connsiteY93" fmla="*/ 1095376 h 4340073"/>
              <a:gd name="connsiteX94" fmla="*/ 159114 w 2684164"/>
              <a:gd name="connsiteY94" fmla="*/ 1245395 h 4340073"/>
              <a:gd name="connsiteX95" fmla="*/ 221503 w 2684164"/>
              <a:gd name="connsiteY95" fmla="*/ 1283494 h 4340073"/>
              <a:gd name="connsiteX96" fmla="*/ 210073 w 2684164"/>
              <a:gd name="connsiteY96" fmla="*/ 1344454 h 4340073"/>
              <a:gd name="connsiteX97" fmla="*/ 292464 w 2684164"/>
              <a:gd name="connsiteY97" fmla="*/ 1416368 h 4340073"/>
              <a:gd name="connsiteX98" fmla="*/ 272938 w 2684164"/>
              <a:gd name="connsiteY98" fmla="*/ 1466374 h 4340073"/>
              <a:gd name="connsiteX99" fmla="*/ 237219 w 2684164"/>
              <a:gd name="connsiteY99" fmla="*/ 1567339 h 4340073"/>
              <a:gd name="connsiteX100" fmla="*/ 212455 w 2684164"/>
              <a:gd name="connsiteY100" fmla="*/ 1594485 h 4340073"/>
              <a:gd name="connsiteX101" fmla="*/ 152923 w 2684164"/>
              <a:gd name="connsiteY101" fmla="*/ 1602105 h 4340073"/>
              <a:gd name="connsiteX102" fmla="*/ 96249 w 2684164"/>
              <a:gd name="connsiteY102" fmla="*/ 1652111 h 4340073"/>
              <a:gd name="connsiteX103" fmla="*/ 35289 w 2684164"/>
              <a:gd name="connsiteY103" fmla="*/ 1684497 h 4340073"/>
              <a:gd name="connsiteX104" fmla="*/ 11001 w 2684164"/>
              <a:gd name="connsiteY104" fmla="*/ 1750219 h 4340073"/>
              <a:gd name="connsiteX105" fmla="*/ 523 w 2684164"/>
              <a:gd name="connsiteY105" fmla="*/ 1875473 h 4340073"/>
              <a:gd name="connsiteX106" fmla="*/ 29098 w 2684164"/>
              <a:gd name="connsiteY106" fmla="*/ 1938814 h 4340073"/>
              <a:gd name="connsiteX107" fmla="*/ 79104 w 2684164"/>
              <a:gd name="connsiteY107" fmla="*/ 1993107 h 4340073"/>
              <a:gd name="connsiteX108" fmla="*/ 166258 w 2684164"/>
              <a:gd name="connsiteY108" fmla="*/ 2037874 h 4340073"/>
              <a:gd name="connsiteX109" fmla="*/ 241505 w 2684164"/>
              <a:gd name="connsiteY109" fmla="*/ 2100263 h 4340073"/>
              <a:gd name="connsiteX110" fmla="*/ 265318 w 2684164"/>
              <a:gd name="connsiteY110" fmla="*/ 2182654 h 4340073"/>
              <a:gd name="connsiteX111" fmla="*/ 318182 w 2684164"/>
              <a:gd name="connsiteY111" fmla="*/ 2265045 h 4340073"/>
              <a:gd name="connsiteX112" fmla="*/ 443436 w 2684164"/>
              <a:gd name="connsiteY112" fmla="*/ 2258854 h 4340073"/>
              <a:gd name="connsiteX113" fmla="*/ 472010 w 2684164"/>
              <a:gd name="connsiteY113" fmla="*/ 2296954 h 4340073"/>
              <a:gd name="connsiteX114" fmla="*/ 510111 w 2684164"/>
              <a:gd name="connsiteY114" fmla="*/ 2330292 h 4340073"/>
              <a:gd name="connsiteX115" fmla="*/ 541067 w 2684164"/>
              <a:gd name="connsiteY115" fmla="*/ 2318385 h 4340073"/>
              <a:gd name="connsiteX116" fmla="*/ 564403 w 2684164"/>
              <a:gd name="connsiteY116" fmla="*/ 2392680 h 4340073"/>
              <a:gd name="connsiteX117" fmla="*/ 543448 w 2684164"/>
              <a:gd name="connsiteY117" fmla="*/ 2461737 h 4340073"/>
              <a:gd name="connsiteX118" fmla="*/ 497728 w 2684164"/>
              <a:gd name="connsiteY118" fmla="*/ 2511267 h 4340073"/>
              <a:gd name="connsiteX119" fmla="*/ 499633 w 2684164"/>
              <a:gd name="connsiteY119" fmla="*/ 2549843 h 4340073"/>
              <a:gd name="connsiteX120" fmla="*/ 491061 w 2684164"/>
              <a:gd name="connsiteY120" fmla="*/ 2611279 h 4340073"/>
              <a:gd name="connsiteX121" fmla="*/ 524398 w 2684164"/>
              <a:gd name="connsiteY121" fmla="*/ 2648902 h 4340073"/>
              <a:gd name="connsiteX122" fmla="*/ 532018 w 2684164"/>
              <a:gd name="connsiteY122" fmla="*/ 2681764 h 4340073"/>
              <a:gd name="connsiteX123" fmla="*/ 564879 w 2684164"/>
              <a:gd name="connsiteY123" fmla="*/ 2642236 h 4340073"/>
              <a:gd name="connsiteX124" fmla="*/ 598217 w 2684164"/>
              <a:gd name="connsiteY124" fmla="*/ 2584610 h 4340073"/>
              <a:gd name="connsiteX125" fmla="*/ 655366 w 2684164"/>
              <a:gd name="connsiteY125" fmla="*/ 2589848 h 4340073"/>
              <a:gd name="connsiteX126" fmla="*/ 717279 w 2684164"/>
              <a:gd name="connsiteY126" fmla="*/ 2680812 h 4340073"/>
              <a:gd name="connsiteX127" fmla="*/ 755855 w 2684164"/>
              <a:gd name="connsiteY127" fmla="*/ 2739390 h 4340073"/>
              <a:gd name="connsiteX128" fmla="*/ 713945 w 2684164"/>
              <a:gd name="connsiteY128" fmla="*/ 2816067 h 4340073"/>
              <a:gd name="connsiteX129" fmla="*/ 642032 w 2684164"/>
              <a:gd name="connsiteY129" fmla="*/ 2851785 h 4340073"/>
              <a:gd name="connsiteX130" fmla="*/ 592978 w 2684164"/>
              <a:gd name="connsiteY130" fmla="*/ 2914174 h 4340073"/>
              <a:gd name="connsiteX131" fmla="*/ 526779 w 2684164"/>
              <a:gd name="connsiteY131" fmla="*/ 2938462 h 4340073"/>
              <a:gd name="connsiteX132" fmla="*/ 497252 w 2684164"/>
              <a:gd name="connsiteY132" fmla="*/ 2980373 h 4340073"/>
              <a:gd name="connsiteX133" fmla="*/ 527732 w 2684164"/>
              <a:gd name="connsiteY133" fmla="*/ 3081814 h 4340073"/>
              <a:gd name="connsiteX134" fmla="*/ 533923 w 2684164"/>
              <a:gd name="connsiteY134" fmla="*/ 3220403 h 4340073"/>
              <a:gd name="connsiteX135" fmla="*/ 588692 w 2684164"/>
              <a:gd name="connsiteY135" fmla="*/ 3276601 h 4340073"/>
              <a:gd name="connsiteX136" fmla="*/ 614886 w 2684164"/>
              <a:gd name="connsiteY136" fmla="*/ 3342323 h 4340073"/>
              <a:gd name="connsiteX137" fmla="*/ 586311 w 2684164"/>
              <a:gd name="connsiteY137" fmla="*/ 3392329 h 4340073"/>
              <a:gd name="connsiteX138" fmla="*/ 586310 w 2684164"/>
              <a:gd name="connsiteY138" fmla="*/ 3450432 h 4340073"/>
              <a:gd name="connsiteX139" fmla="*/ 562498 w 2684164"/>
              <a:gd name="connsiteY139" fmla="*/ 3493294 h 4340073"/>
              <a:gd name="connsiteX140" fmla="*/ 546781 w 2684164"/>
              <a:gd name="connsiteY140" fmla="*/ 3561398 h 4340073"/>
              <a:gd name="connsiteX141" fmla="*/ 538686 w 2684164"/>
              <a:gd name="connsiteY141" fmla="*/ 3611404 h 4340073"/>
              <a:gd name="connsiteX142" fmla="*/ 519635 w 2684164"/>
              <a:gd name="connsiteY142" fmla="*/ 3654266 h 4340073"/>
              <a:gd name="connsiteX143" fmla="*/ 547258 w 2684164"/>
              <a:gd name="connsiteY143" fmla="*/ 3685223 h 4340073"/>
              <a:gd name="connsiteX144" fmla="*/ 600598 w 2684164"/>
              <a:gd name="connsiteY144" fmla="*/ 3699034 h 4340073"/>
              <a:gd name="connsiteX145" fmla="*/ 659653 w 2684164"/>
              <a:gd name="connsiteY145" fmla="*/ 3678556 h 4340073"/>
              <a:gd name="connsiteX146" fmla="*/ 661558 w 2684164"/>
              <a:gd name="connsiteY146" fmla="*/ 3725703 h 4340073"/>
              <a:gd name="connsiteX147" fmla="*/ 717279 w 2684164"/>
              <a:gd name="connsiteY147" fmla="*/ 3725704 h 4340073"/>
              <a:gd name="connsiteX148" fmla="*/ 781573 w 2684164"/>
              <a:gd name="connsiteY148" fmla="*/ 3743801 h 4340073"/>
              <a:gd name="connsiteX149" fmla="*/ 807767 w 2684164"/>
              <a:gd name="connsiteY149" fmla="*/ 3792379 h 4340073"/>
              <a:gd name="connsiteX150" fmla="*/ 844438 w 2684164"/>
              <a:gd name="connsiteY150" fmla="*/ 3798094 h 4340073"/>
              <a:gd name="connsiteX151" fmla="*/ 872061 w 2684164"/>
              <a:gd name="connsiteY151" fmla="*/ 3815716 h 4340073"/>
              <a:gd name="connsiteX152" fmla="*/ 890158 w 2684164"/>
              <a:gd name="connsiteY152" fmla="*/ 3836194 h 4340073"/>
              <a:gd name="connsiteX153" fmla="*/ 897778 w 2684164"/>
              <a:gd name="connsiteY153" fmla="*/ 3866674 h 4340073"/>
              <a:gd name="connsiteX154" fmla="*/ 913018 w 2684164"/>
              <a:gd name="connsiteY154" fmla="*/ 3889534 h 4340073"/>
              <a:gd name="connsiteX155" fmla="*/ 957309 w 2684164"/>
              <a:gd name="connsiteY155" fmla="*/ 3922872 h 4340073"/>
              <a:gd name="connsiteX156" fmla="*/ 989218 w 2684164"/>
              <a:gd name="connsiteY156" fmla="*/ 3973354 h 4340073"/>
              <a:gd name="connsiteX157" fmla="*/ 1004458 w 2684164"/>
              <a:gd name="connsiteY157" fmla="*/ 3996214 h 4340073"/>
              <a:gd name="connsiteX158" fmla="*/ 1027318 w 2684164"/>
              <a:gd name="connsiteY158" fmla="*/ 4034314 h 4340073"/>
              <a:gd name="connsiteX159" fmla="*/ 1060179 w 2684164"/>
              <a:gd name="connsiteY159" fmla="*/ 4120039 h 4340073"/>
              <a:gd name="connsiteX160" fmla="*/ 1136856 w 2684164"/>
              <a:gd name="connsiteY160" fmla="*/ 4154329 h 4340073"/>
              <a:gd name="connsiteX161" fmla="*/ 1166383 w 2684164"/>
              <a:gd name="connsiteY161" fmla="*/ 4216241 h 4340073"/>
              <a:gd name="connsiteX162" fmla="*/ 1203054 w 2684164"/>
              <a:gd name="connsiteY162" fmla="*/ 4211479 h 4340073"/>
              <a:gd name="connsiteX163" fmla="*/ 1246393 w 2684164"/>
              <a:gd name="connsiteY163" fmla="*/ 4259581 h 4340073"/>
              <a:gd name="connsiteX164" fmla="*/ 1309258 w 2684164"/>
              <a:gd name="connsiteY164" fmla="*/ 4340067 h 4340073"/>
              <a:gd name="connsiteX165" fmla="*/ 1337833 w 2684164"/>
              <a:gd name="connsiteY165" fmla="*/ 4288631 h 4340073"/>
              <a:gd name="connsiteX166" fmla="*/ 1334023 w 2684164"/>
              <a:gd name="connsiteY166" fmla="*/ 4254342 h 4340073"/>
              <a:gd name="connsiteX167" fmla="*/ 1405938 w 2684164"/>
              <a:gd name="connsiteY167" fmla="*/ 4201002 h 4340073"/>
              <a:gd name="connsiteX168" fmla="*/ 1407842 w 2684164"/>
              <a:gd name="connsiteY168" fmla="*/ 4185285 h 4340073"/>
              <a:gd name="connsiteX169" fmla="*/ 1426098 w 2684164"/>
              <a:gd name="connsiteY169" fmla="*/ 4198779 h 4340073"/>
              <a:gd name="connsiteX170" fmla="*/ 1480708 w 2684164"/>
              <a:gd name="connsiteY170" fmla="*/ 4174014 h 4340073"/>
              <a:gd name="connsiteX171" fmla="*/ 1545478 w 2684164"/>
              <a:gd name="connsiteY171" fmla="*/ 4156234 h 4340073"/>
              <a:gd name="connsiteX172" fmla="*/ 1582308 w 2684164"/>
              <a:gd name="connsiteY172" fmla="*/ 4113689 h 4340073"/>
              <a:gd name="connsiteX173" fmla="*/ 1617868 w 2684164"/>
              <a:gd name="connsiteY173" fmla="*/ 4078129 h 4340073"/>
              <a:gd name="connsiteX174" fmla="*/ 1695973 w 2684164"/>
              <a:gd name="connsiteY174" fmla="*/ 4055904 h 4340073"/>
              <a:gd name="connsiteX175" fmla="*/ 1781698 w 2684164"/>
              <a:gd name="connsiteY175" fmla="*/ 4020344 h 4340073"/>
              <a:gd name="connsiteX176" fmla="*/ 1903141 w 2684164"/>
              <a:gd name="connsiteY176" fmla="*/ 3968591 h 4340073"/>
              <a:gd name="connsiteX177" fmla="*/ 1979818 w 2684164"/>
              <a:gd name="connsiteY177" fmla="*/ 3925729 h 4340073"/>
              <a:gd name="connsiteX178" fmla="*/ 2071258 w 2684164"/>
              <a:gd name="connsiteY178" fmla="*/ 3864451 h 4340073"/>
              <a:gd name="connsiteX179" fmla="*/ 2145554 w 2684164"/>
              <a:gd name="connsiteY179" fmla="*/ 3776822 h 4340073"/>
              <a:gd name="connsiteX180" fmla="*/ 2172223 w 2684164"/>
              <a:gd name="connsiteY180" fmla="*/ 3703479 h 4340073"/>
              <a:gd name="connsiteX181" fmla="*/ 2183653 w 2684164"/>
              <a:gd name="connsiteY181" fmla="*/ 3649504 h 4340073"/>
              <a:gd name="connsiteX182" fmla="*/ 2109993 w 2684164"/>
              <a:gd name="connsiteY182" fmla="*/ 3613309 h 4340073"/>
              <a:gd name="connsiteX183" fmla="*/ 2132853 w 2684164"/>
              <a:gd name="connsiteY183" fmla="*/ 3659029 h 4340073"/>
              <a:gd name="connsiteX184" fmla="*/ 2115073 w 2684164"/>
              <a:gd name="connsiteY184" fmla="*/ 3690779 h 4340073"/>
              <a:gd name="connsiteX185" fmla="*/ 2096023 w 2684164"/>
              <a:gd name="connsiteY185" fmla="*/ 3649504 h 4340073"/>
              <a:gd name="connsiteX186" fmla="*/ 2038873 w 2684164"/>
              <a:gd name="connsiteY186" fmla="*/ 3659029 h 4340073"/>
              <a:gd name="connsiteX187" fmla="*/ 2045858 w 2684164"/>
              <a:gd name="connsiteY187" fmla="*/ 3693954 h 4340073"/>
              <a:gd name="connsiteX188" fmla="*/ 2048398 w 2684164"/>
              <a:gd name="connsiteY188" fmla="*/ 3725704 h 4340073"/>
              <a:gd name="connsiteX189" fmla="*/ 2086498 w 2684164"/>
              <a:gd name="connsiteY189" fmla="*/ 3762534 h 4340073"/>
              <a:gd name="connsiteX190" fmla="*/ 2078878 w 2684164"/>
              <a:gd name="connsiteY190" fmla="*/ 3820954 h 4340073"/>
              <a:gd name="connsiteX191" fmla="*/ 2028078 w 2684164"/>
              <a:gd name="connsiteY191" fmla="*/ 3803809 h 4340073"/>
              <a:gd name="connsiteX192" fmla="*/ 2042048 w 2684164"/>
              <a:gd name="connsiteY192" fmla="*/ 3792379 h 4340073"/>
              <a:gd name="connsiteX193" fmla="*/ 2022998 w 2684164"/>
              <a:gd name="connsiteY193" fmla="*/ 3760629 h 4340073"/>
              <a:gd name="connsiteX194" fmla="*/ 2022998 w 2684164"/>
              <a:gd name="connsiteY194" fmla="*/ 3716179 h 4340073"/>
              <a:gd name="connsiteX195" fmla="*/ 1987438 w 2684164"/>
              <a:gd name="connsiteY195" fmla="*/ 3676174 h 4340073"/>
              <a:gd name="connsiteX196" fmla="*/ 2018553 w 2684164"/>
              <a:gd name="connsiteY196" fmla="*/ 3656489 h 4340073"/>
              <a:gd name="connsiteX197" fmla="*/ 1975373 w 2684164"/>
              <a:gd name="connsiteY197" fmla="*/ 3626644 h 4340073"/>
              <a:gd name="connsiteX198" fmla="*/ 2017918 w 2684164"/>
              <a:gd name="connsiteY198" fmla="*/ 3603149 h 4340073"/>
              <a:gd name="connsiteX199" fmla="*/ 2009663 w 2684164"/>
              <a:gd name="connsiteY199" fmla="*/ 3546634 h 4340073"/>
              <a:gd name="connsiteX200" fmla="*/ 2034111 w 2684164"/>
              <a:gd name="connsiteY200" fmla="*/ 3565367 h 4340073"/>
              <a:gd name="connsiteX201" fmla="*/ 2031729 w 2684164"/>
              <a:gd name="connsiteY201" fmla="*/ 3535204 h 4340073"/>
              <a:gd name="connsiteX202" fmla="*/ 2060305 w 2684164"/>
              <a:gd name="connsiteY202" fmla="*/ 3547110 h 4340073"/>
              <a:gd name="connsiteX203" fmla="*/ 2043635 w 2684164"/>
              <a:gd name="connsiteY203" fmla="*/ 3494723 h 4340073"/>
              <a:gd name="connsiteX204" fmla="*/ 2064273 w 2684164"/>
              <a:gd name="connsiteY204" fmla="*/ 3478054 h 4340073"/>
              <a:gd name="connsiteX205" fmla="*/ 2089673 w 2684164"/>
              <a:gd name="connsiteY205" fmla="*/ 3524091 h 4340073"/>
              <a:gd name="connsiteX206" fmla="*/ 2088880 w 2684164"/>
              <a:gd name="connsiteY206" fmla="*/ 3492342 h 4340073"/>
              <a:gd name="connsiteX207" fmla="*/ 2105549 w 2684164"/>
              <a:gd name="connsiteY207" fmla="*/ 3508216 h 4340073"/>
              <a:gd name="connsiteX208" fmla="*/ 2110311 w 2684164"/>
              <a:gd name="connsiteY208" fmla="*/ 3473292 h 4340073"/>
              <a:gd name="connsiteX209" fmla="*/ 2125868 w 2684164"/>
              <a:gd name="connsiteY209" fmla="*/ 3453289 h 4340073"/>
              <a:gd name="connsiteX210" fmla="*/ 2184130 w 2684164"/>
              <a:gd name="connsiteY210" fmla="*/ 3416142 h 4340073"/>
              <a:gd name="connsiteX211" fmla="*/ 2231278 w 2684164"/>
              <a:gd name="connsiteY211" fmla="*/ 3348514 h 4340073"/>
              <a:gd name="connsiteX212" fmla="*/ 2238898 w 2684164"/>
              <a:gd name="connsiteY212" fmla="*/ 3318034 h 4340073"/>
              <a:gd name="connsiteX213" fmla="*/ 2261758 w 2684164"/>
              <a:gd name="connsiteY213" fmla="*/ 3257074 h 4340073"/>
              <a:gd name="connsiteX214" fmla="*/ 2269378 w 2684164"/>
              <a:gd name="connsiteY214" fmla="*/ 3211354 h 4340073"/>
              <a:gd name="connsiteX215" fmla="*/ 2292238 w 2684164"/>
              <a:gd name="connsiteY215" fmla="*/ 3165634 h 4340073"/>
              <a:gd name="connsiteX216" fmla="*/ 2307478 w 2684164"/>
              <a:gd name="connsiteY216" fmla="*/ 3127534 h 4340073"/>
              <a:gd name="connsiteX217" fmla="*/ 2345578 w 2684164"/>
              <a:gd name="connsiteY217" fmla="*/ 3112294 h 4340073"/>
              <a:gd name="connsiteX218" fmla="*/ 2368438 w 2684164"/>
              <a:gd name="connsiteY218" fmla="*/ 3097054 h 4340073"/>
              <a:gd name="connsiteX219" fmla="*/ 2487977 w 2684164"/>
              <a:gd name="connsiteY219" fmla="*/ 3067050 h 4340073"/>
              <a:gd name="connsiteX220" fmla="*/ 2586085 w 2684164"/>
              <a:gd name="connsiteY220" fmla="*/ 3063717 h 4340073"/>
              <a:gd name="connsiteX221" fmla="*/ 2678476 w 2684164"/>
              <a:gd name="connsiteY221" fmla="*/ 3054668 h 4340073"/>
              <a:gd name="connsiteX0" fmla="*/ 2678476 w 2684164"/>
              <a:gd name="connsiteY0" fmla="*/ 3054668 h 4340073"/>
              <a:gd name="connsiteX1" fmla="*/ 2673238 w 2684164"/>
              <a:gd name="connsiteY1" fmla="*/ 3028474 h 4340073"/>
              <a:gd name="connsiteX2" fmla="*/ 2665618 w 2684164"/>
              <a:gd name="connsiteY2" fmla="*/ 2975134 h 4340073"/>
              <a:gd name="connsiteX3" fmla="*/ 2623708 w 2684164"/>
              <a:gd name="connsiteY3" fmla="*/ 2967038 h 4340073"/>
              <a:gd name="connsiteX4" fmla="*/ 2560367 w 2684164"/>
              <a:gd name="connsiteY4" fmla="*/ 2966561 h 4340073"/>
              <a:gd name="connsiteX5" fmla="*/ 2519410 w 2684164"/>
              <a:gd name="connsiteY5" fmla="*/ 2908936 h 4340073"/>
              <a:gd name="connsiteX6" fmla="*/ 2457021 w 2684164"/>
              <a:gd name="connsiteY6" fmla="*/ 2905601 h 4340073"/>
              <a:gd name="connsiteX7" fmla="*/ 2410349 w 2684164"/>
              <a:gd name="connsiteY7" fmla="*/ 2889885 h 4340073"/>
              <a:gd name="connsiteX8" fmla="*/ 2376058 w 2684164"/>
              <a:gd name="connsiteY8" fmla="*/ 2876074 h 4340073"/>
              <a:gd name="connsiteX9" fmla="*/ 2347960 w 2684164"/>
              <a:gd name="connsiteY9" fmla="*/ 2856071 h 4340073"/>
              <a:gd name="connsiteX10" fmla="*/ 2293190 w 2684164"/>
              <a:gd name="connsiteY10" fmla="*/ 2824163 h 4340073"/>
              <a:gd name="connsiteX11" fmla="*/ 2218895 w 2684164"/>
              <a:gd name="connsiteY11" fmla="*/ 2864167 h 4340073"/>
              <a:gd name="connsiteX12" fmla="*/ 2178414 w 2684164"/>
              <a:gd name="connsiteY12" fmla="*/ 2825116 h 4340073"/>
              <a:gd name="connsiteX13" fmla="*/ 2143172 w 2684164"/>
              <a:gd name="connsiteY13" fmla="*/ 2746058 h 4340073"/>
              <a:gd name="connsiteX14" fmla="*/ 2123646 w 2684164"/>
              <a:gd name="connsiteY14" fmla="*/ 2684621 h 4340073"/>
              <a:gd name="connsiteX15" fmla="*/ 2105549 w 2684164"/>
              <a:gd name="connsiteY15" fmla="*/ 2649379 h 4340073"/>
              <a:gd name="connsiteX16" fmla="*/ 2104119 w 2684164"/>
              <a:gd name="connsiteY16" fmla="*/ 2600801 h 4340073"/>
              <a:gd name="connsiteX17" fmla="*/ 2026490 w 2684164"/>
              <a:gd name="connsiteY17" fmla="*/ 2686051 h 4340073"/>
              <a:gd name="connsiteX18" fmla="*/ 1959340 w 2684164"/>
              <a:gd name="connsiteY18" fmla="*/ 2754154 h 4340073"/>
              <a:gd name="connsiteX19" fmla="*/ 1912191 w 2684164"/>
              <a:gd name="connsiteY19" fmla="*/ 2713196 h 4340073"/>
              <a:gd name="connsiteX20" fmla="*/ 1775507 w 2684164"/>
              <a:gd name="connsiteY20" fmla="*/ 2699862 h 4340073"/>
              <a:gd name="connsiteX21" fmla="*/ 1677399 w 2684164"/>
              <a:gd name="connsiteY21" fmla="*/ 2689860 h 4340073"/>
              <a:gd name="connsiteX22" fmla="*/ 1606915 w 2684164"/>
              <a:gd name="connsiteY22" fmla="*/ 2582229 h 4340073"/>
              <a:gd name="connsiteX23" fmla="*/ 1542145 w 2684164"/>
              <a:gd name="connsiteY23" fmla="*/ 2584133 h 4340073"/>
              <a:gd name="connsiteX24" fmla="*/ 1517379 w 2684164"/>
              <a:gd name="connsiteY24" fmla="*/ 2563654 h 4340073"/>
              <a:gd name="connsiteX25" fmla="*/ 1469278 w 2684164"/>
              <a:gd name="connsiteY25" fmla="*/ 2381726 h 4340073"/>
              <a:gd name="connsiteX26" fmla="*/ 1438798 w 2684164"/>
              <a:gd name="connsiteY26" fmla="*/ 2289334 h 4340073"/>
              <a:gd name="connsiteX27" fmla="*/ 1400698 w 2684164"/>
              <a:gd name="connsiteY27" fmla="*/ 2220754 h 4340073"/>
              <a:gd name="connsiteX28" fmla="*/ 1385458 w 2684164"/>
              <a:gd name="connsiteY28" fmla="*/ 2197894 h 4340073"/>
              <a:gd name="connsiteX29" fmla="*/ 1374981 w 2684164"/>
              <a:gd name="connsiteY29" fmla="*/ 2152651 h 4340073"/>
              <a:gd name="connsiteX30" fmla="*/ 1369742 w 2684164"/>
              <a:gd name="connsiteY30" fmla="*/ 2052162 h 4340073"/>
              <a:gd name="connsiteX31" fmla="*/ 1384030 w 2684164"/>
              <a:gd name="connsiteY31" fmla="*/ 1982630 h 4340073"/>
              <a:gd name="connsiteX32" fmla="*/ 1315926 w 2684164"/>
              <a:gd name="connsiteY32" fmla="*/ 1917859 h 4340073"/>
              <a:gd name="connsiteX33" fmla="*/ 1282588 w 2684164"/>
              <a:gd name="connsiteY33" fmla="*/ 1912621 h 4340073"/>
              <a:gd name="connsiteX34" fmla="*/ 1184957 w 2684164"/>
              <a:gd name="connsiteY34" fmla="*/ 1853089 h 4340073"/>
              <a:gd name="connsiteX35" fmla="*/ 1126856 w 2684164"/>
              <a:gd name="connsiteY35" fmla="*/ 1863567 h 4340073"/>
              <a:gd name="connsiteX36" fmla="*/ 1074467 w 2684164"/>
              <a:gd name="connsiteY36" fmla="*/ 1897379 h 4340073"/>
              <a:gd name="connsiteX37" fmla="*/ 1025413 w 2684164"/>
              <a:gd name="connsiteY37" fmla="*/ 1923098 h 4340073"/>
              <a:gd name="connsiteX38" fmla="*/ 958738 w 2684164"/>
              <a:gd name="connsiteY38" fmla="*/ 1984058 h 4340073"/>
              <a:gd name="connsiteX39" fmla="*/ 909684 w 2684164"/>
              <a:gd name="connsiteY39" fmla="*/ 1941672 h 4340073"/>
              <a:gd name="connsiteX40" fmla="*/ 854917 w 2684164"/>
              <a:gd name="connsiteY40" fmla="*/ 1915002 h 4340073"/>
              <a:gd name="connsiteX41" fmla="*/ 823960 w 2684164"/>
              <a:gd name="connsiteY41" fmla="*/ 1889284 h 4340073"/>
              <a:gd name="connsiteX42" fmla="*/ 800624 w 2684164"/>
              <a:gd name="connsiteY42" fmla="*/ 1846898 h 4340073"/>
              <a:gd name="connsiteX43" fmla="*/ 814912 w 2684164"/>
              <a:gd name="connsiteY43" fmla="*/ 1789748 h 4340073"/>
              <a:gd name="connsiteX44" fmla="*/ 804433 w 2684164"/>
              <a:gd name="connsiteY44" fmla="*/ 1720215 h 4340073"/>
              <a:gd name="connsiteX45" fmla="*/ 783955 w 2684164"/>
              <a:gd name="connsiteY45" fmla="*/ 1625441 h 4340073"/>
              <a:gd name="connsiteX46" fmla="*/ 760141 w 2684164"/>
              <a:gd name="connsiteY46" fmla="*/ 1635919 h 4340073"/>
              <a:gd name="connsiteX47" fmla="*/ 701563 w 2684164"/>
              <a:gd name="connsiteY47" fmla="*/ 1571626 h 4340073"/>
              <a:gd name="connsiteX48" fmla="*/ 730138 w 2684164"/>
              <a:gd name="connsiteY48" fmla="*/ 1519714 h 4340073"/>
              <a:gd name="connsiteX49" fmla="*/ 777763 w 2684164"/>
              <a:gd name="connsiteY49" fmla="*/ 1455420 h 4340073"/>
              <a:gd name="connsiteX50" fmla="*/ 775858 w 2684164"/>
              <a:gd name="connsiteY50" fmla="*/ 1429227 h 4340073"/>
              <a:gd name="connsiteX51" fmla="*/ 818721 w 2684164"/>
              <a:gd name="connsiteY51" fmla="*/ 1375409 h 4340073"/>
              <a:gd name="connsiteX52" fmla="*/ 826818 w 2684164"/>
              <a:gd name="connsiteY52" fmla="*/ 1282542 h 4340073"/>
              <a:gd name="connsiteX53" fmla="*/ 812529 w 2684164"/>
              <a:gd name="connsiteY53" fmla="*/ 1198721 h 4340073"/>
              <a:gd name="connsiteX54" fmla="*/ 780144 w 2684164"/>
              <a:gd name="connsiteY54" fmla="*/ 1151573 h 4340073"/>
              <a:gd name="connsiteX55" fmla="*/ 761571 w 2684164"/>
              <a:gd name="connsiteY55" fmla="*/ 1070134 h 4340073"/>
              <a:gd name="connsiteX56" fmla="*/ 805387 w 2684164"/>
              <a:gd name="connsiteY56" fmla="*/ 1034892 h 4340073"/>
              <a:gd name="connsiteX57" fmla="*/ 808720 w 2684164"/>
              <a:gd name="connsiteY57" fmla="*/ 976789 h 4340073"/>
              <a:gd name="connsiteX58" fmla="*/ 821102 w 2684164"/>
              <a:gd name="connsiteY58" fmla="*/ 901065 h 4340073"/>
              <a:gd name="connsiteX59" fmla="*/ 830151 w 2684164"/>
              <a:gd name="connsiteY59" fmla="*/ 833914 h 4340073"/>
              <a:gd name="connsiteX60" fmla="*/ 844915 w 2684164"/>
              <a:gd name="connsiteY60" fmla="*/ 795814 h 4340073"/>
              <a:gd name="connsiteX61" fmla="*/ 860154 w 2684164"/>
              <a:gd name="connsiteY61" fmla="*/ 762475 h 4340073"/>
              <a:gd name="connsiteX62" fmla="*/ 833961 w 2684164"/>
              <a:gd name="connsiteY62" fmla="*/ 696754 h 4340073"/>
              <a:gd name="connsiteX63" fmla="*/ 818245 w 2684164"/>
              <a:gd name="connsiteY63" fmla="*/ 573405 h 4340073"/>
              <a:gd name="connsiteX64" fmla="*/ 787764 w 2684164"/>
              <a:gd name="connsiteY64" fmla="*/ 536259 h 4340073"/>
              <a:gd name="connsiteX65" fmla="*/ 770143 w 2684164"/>
              <a:gd name="connsiteY65" fmla="*/ 505777 h 4340073"/>
              <a:gd name="connsiteX66" fmla="*/ 747283 w 2684164"/>
              <a:gd name="connsiteY66" fmla="*/ 430054 h 4340073"/>
              <a:gd name="connsiteX67" fmla="*/ 720137 w 2684164"/>
              <a:gd name="connsiteY67" fmla="*/ 349091 h 4340073"/>
              <a:gd name="connsiteX68" fmla="*/ 732519 w 2684164"/>
              <a:gd name="connsiteY68" fmla="*/ 321469 h 4340073"/>
              <a:gd name="connsiteX69" fmla="*/ 729187 w 2684164"/>
              <a:gd name="connsiteY69" fmla="*/ 256223 h 4340073"/>
              <a:gd name="connsiteX70" fmla="*/ 710137 w 2684164"/>
              <a:gd name="connsiteY70" fmla="*/ 241935 h 4340073"/>
              <a:gd name="connsiteX71" fmla="*/ 702040 w 2684164"/>
              <a:gd name="connsiteY71" fmla="*/ 171451 h 4340073"/>
              <a:gd name="connsiteX72" fmla="*/ 668226 w 2684164"/>
              <a:gd name="connsiteY72" fmla="*/ 120015 h 4340073"/>
              <a:gd name="connsiteX73" fmla="*/ 679180 w 2684164"/>
              <a:gd name="connsiteY73" fmla="*/ 70485 h 4340073"/>
              <a:gd name="connsiteX74" fmla="*/ 650127 w 2684164"/>
              <a:gd name="connsiteY74" fmla="*/ 0 h 4340073"/>
              <a:gd name="connsiteX75" fmla="*/ 605837 w 2684164"/>
              <a:gd name="connsiteY75" fmla="*/ 10001 h 4340073"/>
              <a:gd name="connsiteX76" fmla="*/ 535352 w 2684164"/>
              <a:gd name="connsiteY76" fmla="*/ 85249 h 4340073"/>
              <a:gd name="connsiteX77" fmla="*/ 552497 w 2684164"/>
              <a:gd name="connsiteY77" fmla="*/ 158591 h 4340073"/>
              <a:gd name="connsiteX78" fmla="*/ 545831 w 2684164"/>
              <a:gd name="connsiteY78" fmla="*/ 234792 h 4340073"/>
              <a:gd name="connsiteX79" fmla="*/ 498205 w 2684164"/>
              <a:gd name="connsiteY79" fmla="*/ 313373 h 4340073"/>
              <a:gd name="connsiteX80" fmla="*/ 453913 w 2684164"/>
              <a:gd name="connsiteY80" fmla="*/ 408147 h 4340073"/>
              <a:gd name="connsiteX81" fmla="*/ 361044 w 2684164"/>
              <a:gd name="connsiteY81" fmla="*/ 381476 h 4340073"/>
              <a:gd name="connsiteX82" fmla="*/ 293418 w 2684164"/>
              <a:gd name="connsiteY82" fmla="*/ 441960 h 4340073"/>
              <a:gd name="connsiteX83" fmla="*/ 263413 w 2684164"/>
              <a:gd name="connsiteY83" fmla="*/ 513874 h 4340073"/>
              <a:gd name="connsiteX84" fmla="*/ 314848 w 2684164"/>
              <a:gd name="connsiteY84" fmla="*/ 574834 h 4340073"/>
              <a:gd name="connsiteX85" fmla="*/ 228646 w 2684164"/>
              <a:gd name="connsiteY85" fmla="*/ 711995 h 4340073"/>
              <a:gd name="connsiteX86" fmla="*/ 255318 w 2684164"/>
              <a:gd name="connsiteY86" fmla="*/ 758667 h 4340073"/>
              <a:gd name="connsiteX87" fmla="*/ 241029 w 2684164"/>
              <a:gd name="connsiteY87" fmla="*/ 834390 h 4340073"/>
              <a:gd name="connsiteX88" fmla="*/ 295798 w 2684164"/>
              <a:gd name="connsiteY88" fmla="*/ 849630 h 4340073"/>
              <a:gd name="connsiteX89" fmla="*/ 343899 w 2684164"/>
              <a:gd name="connsiteY89" fmla="*/ 872966 h 4340073"/>
              <a:gd name="connsiteX90" fmla="*/ 317230 w 2684164"/>
              <a:gd name="connsiteY90" fmla="*/ 957263 h 4340073"/>
              <a:gd name="connsiteX91" fmla="*/ 314849 w 2684164"/>
              <a:gd name="connsiteY91" fmla="*/ 1051560 h 4340073"/>
              <a:gd name="connsiteX92" fmla="*/ 231506 w 2684164"/>
              <a:gd name="connsiteY92" fmla="*/ 1096803 h 4340073"/>
              <a:gd name="connsiteX93" fmla="*/ 152447 w 2684164"/>
              <a:gd name="connsiteY93" fmla="*/ 1095376 h 4340073"/>
              <a:gd name="connsiteX94" fmla="*/ 159114 w 2684164"/>
              <a:gd name="connsiteY94" fmla="*/ 1245395 h 4340073"/>
              <a:gd name="connsiteX95" fmla="*/ 221503 w 2684164"/>
              <a:gd name="connsiteY95" fmla="*/ 1283494 h 4340073"/>
              <a:gd name="connsiteX96" fmla="*/ 210073 w 2684164"/>
              <a:gd name="connsiteY96" fmla="*/ 1344454 h 4340073"/>
              <a:gd name="connsiteX97" fmla="*/ 292464 w 2684164"/>
              <a:gd name="connsiteY97" fmla="*/ 1416368 h 4340073"/>
              <a:gd name="connsiteX98" fmla="*/ 272938 w 2684164"/>
              <a:gd name="connsiteY98" fmla="*/ 1466374 h 4340073"/>
              <a:gd name="connsiteX99" fmla="*/ 237219 w 2684164"/>
              <a:gd name="connsiteY99" fmla="*/ 1567339 h 4340073"/>
              <a:gd name="connsiteX100" fmla="*/ 212455 w 2684164"/>
              <a:gd name="connsiteY100" fmla="*/ 1594485 h 4340073"/>
              <a:gd name="connsiteX101" fmla="*/ 152923 w 2684164"/>
              <a:gd name="connsiteY101" fmla="*/ 1602105 h 4340073"/>
              <a:gd name="connsiteX102" fmla="*/ 96249 w 2684164"/>
              <a:gd name="connsiteY102" fmla="*/ 1652111 h 4340073"/>
              <a:gd name="connsiteX103" fmla="*/ 35289 w 2684164"/>
              <a:gd name="connsiteY103" fmla="*/ 1684497 h 4340073"/>
              <a:gd name="connsiteX104" fmla="*/ 11001 w 2684164"/>
              <a:gd name="connsiteY104" fmla="*/ 1750219 h 4340073"/>
              <a:gd name="connsiteX105" fmla="*/ 523 w 2684164"/>
              <a:gd name="connsiteY105" fmla="*/ 1875473 h 4340073"/>
              <a:gd name="connsiteX106" fmla="*/ 29098 w 2684164"/>
              <a:gd name="connsiteY106" fmla="*/ 1938814 h 4340073"/>
              <a:gd name="connsiteX107" fmla="*/ 79104 w 2684164"/>
              <a:gd name="connsiteY107" fmla="*/ 1993107 h 4340073"/>
              <a:gd name="connsiteX108" fmla="*/ 166258 w 2684164"/>
              <a:gd name="connsiteY108" fmla="*/ 2037874 h 4340073"/>
              <a:gd name="connsiteX109" fmla="*/ 241505 w 2684164"/>
              <a:gd name="connsiteY109" fmla="*/ 2100263 h 4340073"/>
              <a:gd name="connsiteX110" fmla="*/ 265318 w 2684164"/>
              <a:gd name="connsiteY110" fmla="*/ 2182654 h 4340073"/>
              <a:gd name="connsiteX111" fmla="*/ 318182 w 2684164"/>
              <a:gd name="connsiteY111" fmla="*/ 2265045 h 4340073"/>
              <a:gd name="connsiteX112" fmla="*/ 443436 w 2684164"/>
              <a:gd name="connsiteY112" fmla="*/ 2258854 h 4340073"/>
              <a:gd name="connsiteX113" fmla="*/ 472010 w 2684164"/>
              <a:gd name="connsiteY113" fmla="*/ 2296954 h 4340073"/>
              <a:gd name="connsiteX114" fmla="*/ 510111 w 2684164"/>
              <a:gd name="connsiteY114" fmla="*/ 2330292 h 4340073"/>
              <a:gd name="connsiteX115" fmla="*/ 541067 w 2684164"/>
              <a:gd name="connsiteY115" fmla="*/ 2318385 h 4340073"/>
              <a:gd name="connsiteX116" fmla="*/ 564403 w 2684164"/>
              <a:gd name="connsiteY116" fmla="*/ 2392680 h 4340073"/>
              <a:gd name="connsiteX117" fmla="*/ 543448 w 2684164"/>
              <a:gd name="connsiteY117" fmla="*/ 2461737 h 4340073"/>
              <a:gd name="connsiteX118" fmla="*/ 497728 w 2684164"/>
              <a:gd name="connsiteY118" fmla="*/ 2511267 h 4340073"/>
              <a:gd name="connsiteX119" fmla="*/ 499633 w 2684164"/>
              <a:gd name="connsiteY119" fmla="*/ 2549843 h 4340073"/>
              <a:gd name="connsiteX120" fmla="*/ 491061 w 2684164"/>
              <a:gd name="connsiteY120" fmla="*/ 2611279 h 4340073"/>
              <a:gd name="connsiteX121" fmla="*/ 524398 w 2684164"/>
              <a:gd name="connsiteY121" fmla="*/ 2648902 h 4340073"/>
              <a:gd name="connsiteX122" fmla="*/ 532018 w 2684164"/>
              <a:gd name="connsiteY122" fmla="*/ 2681764 h 4340073"/>
              <a:gd name="connsiteX123" fmla="*/ 564879 w 2684164"/>
              <a:gd name="connsiteY123" fmla="*/ 2642236 h 4340073"/>
              <a:gd name="connsiteX124" fmla="*/ 598217 w 2684164"/>
              <a:gd name="connsiteY124" fmla="*/ 2584610 h 4340073"/>
              <a:gd name="connsiteX125" fmla="*/ 655366 w 2684164"/>
              <a:gd name="connsiteY125" fmla="*/ 2589848 h 4340073"/>
              <a:gd name="connsiteX126" fmla="*/ 717279 w 2684164"/>
              <a:gd name="connsiteY126" fmla="*/ 2680812 h 4340073"/>
              <a:gd name="connsiteX127" fmla="*/ 755855 w 2684164"/>
              <a:gd name="connsiteY127" fmla="*/ 2739390 h 4340073"/>
              <a:gd name="connsiteX128" fmla="*/ 713945 w 2684164"/>
              <a:gd name="connsiteY128" fmla="*/ 2816067 h 4340073"/>
              <a:gd name="connsiteX129" fmla="*/ 642032 w 2684164"/>
              <a:gd name="connsiteY129" fmla="*/ 2851785 h 4340073"/>
              <a:gd name="connsiteX130" fmla="*/ 592978 w 2684164"/>
              <a:gd name="connsiteY130" fmla="*/ 2914174 h 4340073"/>
              <a:gd name="connsiteX131" fmla="*/ 526779 w 2684164"/>
              <a:gd name="connsiteY131" fmla="*/ 2938462 h 4340073"/>
              <a:gd name="connsiteX132" fmla="*/ 497252 w 2684164"/>
              <a:gd name="connsiteY132" fmla="*/ 2980373 h 4340073"/>
              <a:gd name="connsiteX133" fmla="*/ 527732 w 2684164"/>
              <a:gd name="connsiteY133" fmla="*/ 3081814 h 4340073"/>
              <a:gd name="connsiteX134" fmla="*/ 533923 w 2684164"/>
              <a:gd name="connsiteY134" fmla="*/ 3220403 h 4340073"/>
              <a:gd name="connsiteX135" fmla="*/ 588692 w 2684164"/>
              <a:gd name="connsiteY135" fmla="*/ 3276601 h 4340073"/>
              <a:gd name="connsiteX136" fmla="*/ 614886 w 2684164"/>
              <a:gd name="connsiteY136" fmla="*/ 3342323 h 4340073"/>
              <a:gd name="connsiteX137" fmla="*/ 586311 w 2684164"/>
              <a:gd name="connsiteY137" fmla="*/ 3392329 h 4340073"/>
              <a:gd name="connsiteX138" fmla="*/ 586310 w 2684164"/>
              <a:gd name="connsiteY138" fmla="*/ 3450432 h 4340073"/>
              <a:gd name="connsiteX139" fmla="*/ 562498 w 2684164"/>
              <a:gd name="connsiteY139" fmla="*/ 3493294 h 4340073"/>
              <a:gd name="connsiteX140" fmla="*/ 546781 w 2684164"/>
              <a:gd name="connsiteY140" fmla="*/ 3561398 h 4340073"/>
              <a:gd name="connsiteX141" fmla="*/ 538686 w 2684164"/>
              <a:gd name="connsiteY141" fmla="*/ 3611404 h 4340073"/>
              <a:gd name="connsiteX142" fmla="*/ 519635 w 2684164"/>
              <a:gd name="connsiteY142" fmla="*/ 3654266 h 4340073"/>
              <a:gd name="connsiteX143" fmla="*/ 547258 w 2684164"/>
              <a:gd name="connsiteY143" fmla="*/ 3685223 h 4340073"/>
              <a:gd name="connsiteX144" fmla="*/ 600598 w 2684164"/>
              <a:gd name="connsiteY144" fmla="*/ 3699034 h 4340073"/>
              <a:gd name="connsiteX145" fmla="*/ 659653 w 2684164"/>
              <a:gd name="connsiteY145" fmla="*/ 3678556 h 4340073"/>
              <a:gd name="connsiteX146" fmla="*/ 661558 w 2684164"/>
              <a:gd name="connsiteY146" fmla="*/ 3725703 h 4340073"/>
              <a:gd name="connsiteX147" fmla="*/ 717279 w 2684164"/>
              <a:gd name="connsiteY147" fmla="*/ 3725704 h 4340073"/>
              <a:gd name="connsiteX148" fmla="*/ 781573 w 2684164"/>
              <a:gd name="connsiteY148" fmla="*/ 3743801 h 4340073"/>
              <a:gd name="connsiteX149" fmla="*/ 807767 w 2684164"/>
              <a:gd name="connsiteY149" fmla="*/ 3792379 h 4340073"/>
              <a:gd name="connsiteX150" fmla="*/ 844438 w 2684164"/>
              <a:gd name="connsiteY150" fmla="*/ 3798094 h 4340073"/>
              <a:gd name="connsiteX151" fmla="*/ 872061 w 2684164"/>
              <a:gd name="connsiteY151" fmla="*/ 3815716 h 4340073"/>
              <a:gd name="connsiteX152" fmla="*/ 890158 w 2684164"/>
              <a:gd name="connsiteY152" fmla="*/ 3836194 h 4340073"/>
              <a:gd name="connsiteX153" fmla="*/ 897778 w 2684164"/>
              <a:gd name="connsiteY153" fmla="*/ 3866674 h 4340073"/>
              <a:gd name="connsiteX154" fmla="*/ 913018 w 2684164"/>
              <a:gd name="connsiteY154" fmla="*/ 3889534 h 4340073"/>
              <a:gd name="connsiteX155" fmla="*/ 957309 w 2684164"/>
              <a:gd name="connsiteY155" fmla="*/ 3922872 h 4340073"/>
              <a:gd name="connsiteX156" fmla="*/ 989218 w 2684164"/>
              <a:gd name="connsiteY156" fmla="*/ 3973354 h 4340073"/>
              <a:gd name="connsiteX157" fmla="*/ 1004458 w 2684164"/>
              <a:gd name="connsiteY157" fmla="*/ 3996214 h 4340073"/>
              <a:gd name="connsiteX158" fmla="*/ 1027318 w 2684164"/>
              <a:gd name="connsiteY158" fmla="*/ 4034314 h 4340073"/>
              <a:gd name="connsiteX159" fmla="*/ 1060179 w 2684164"/>
              <a:gd name="connsiteY159" fmla="*/ 4120039 h 4340073"/>
              <a:gd name="connsiteX160" fmla="*/ 1136856 w 2684164"/>
              <a:gd name="connsiteY160" fmla="*/ 4154329 h 4340073"/>
              <a:gd name="connsiteX161" fmla="*/ 1166383 w 2684164"/>
              <a:gd name="connsiteY161" fmla="*/ 4216241 h 4340073"/>
              <a:gd name="connsiteX162" fmla="*/ 1203054 w 2684164"/>
              <a:gd name="connsiteY162" fmla="*/ 4211479 h 4340073"/>
              <a:gd name="connsiteX163" fmla="*/ 1246393 w 2684164"/>
              <a:gd name="connsiteY163" fmla="*/ 4259581 h 4340073"/>
              <a:gd name="connsiteX164" fmla="*/ 1309258 w 2684164"/>
              <a:gd name="connsiteY164" fmla="*/ 4340067 h 4340073"/>
              <a:gd name="connsiteX165" fmla="*/ 1337833 w 2684164"/>
              <a:gd name="connsiteY165" fmla="*/ 4288631 h 4340073"/>
              <a:gd name="connsiteX166" fmla="*/ 1334023 w 2684164"/>
              <a:gd name="connsiteY166" fmla="*/ 4254342 h 4340073"/>
              <a:gd name="connsiteX167" fmla="*/ 1405938 w 2684164"/>
              <a:gd name="connsiteY167" fmla="*/ 4201002 h 4340073"/>
              <a:gd name="connsiteX168" fmla="*/ 1407842 w 2684164"/>
              <a:gd name="connsiteY168" fmla="*/ 4185285 h 4340073"/>
              <a:gd name="connsiteX169" fmla="*/ 1426098 w 2684164"/>
              <a:gd name="connsiteY169" fmla="*/ 4198779 h 4340073"/>
              <a:gd name="connsiteX170" fmla="*/ 1480708 w 2684164"/>
              <a:gd name="connsiteY170" fmla="*/ 4174014 h 4340073"/>
              <a:gd name="connsiteX171" fmla="*/ 1545478 w 2684164"/>
              <a:gd name="connsiteY171" fmla="*/ 4156234 h 4340073"/>
              <a:gd name="connsiteX172" fmla="*/ 1582308 w 2684164"/>
              <a:gd name="connsiteY172" fmla="*/ 4113689 h 4340073"/>
              <a:gd name="connsiteX173" fmla="*/ 1617868 w 2684164"/>
              <a:gd name="connsiteY173" fmla="*/ 4078129 h 4340073"/>
              <a:gd name="connsiteX174" fmla="*/ 1695973 w 2684164"/>
              <a:gd name="connsiteY174" fmla="*/ 4055904 h 4340073"/>
              <a:gd name="connsiteX175" fmla="*/ 1781698 w 2684164"/>
              <a:gd name="connsiteY175" fmla="*/ 4020344 h 4340073"/>
              <a:gd name="connsiteX176" fmla="*/ 1903141 w 2684164"/>
              <a:gd name="connsiteY176" fmla="*/ 3968591 h 4340073"/>
              <a:gd name="connsiteX177" fmla="*/ 1979818 w 2684164"/>
              <a:gd name="connsiteY177" fmla="*/ 3925729 h 4340073"/>
              <a:gd name="connsiteX178" fmla="*/ 2071258 w 2684164"/>
              <a:gd name="connsiteY178" fmla="*/ 3864451 h 4340073"/>
              <a:gd name="connsiteX179" fmla="*/ 2145554 w 2684164"/>
              <a:gd name="connsiteY179" fmla="*/ 3776822 h 4340073"/>
              <a:gd name="connsiteX180" fmla="*/ 2172223 w 2684164"/>
              <a:gd name="connsiteY180" fmla="*/ 3703479 h 4340073"/>
              <a:gd name="connsiteX181" fmla="*/ 2183653 w 2684164"/>
              <a:gd name="connsiteY181" fmla="*/ 3649504 h 4340073"/>
              <a:gd name="connsiteX182" fmla="*/ 2109993 w 2684164"/>
              <a:gd name="connsiteY182" fmla="*/ 3613309 h 4340073"/>
              <a:gd name="connsiteX183" fmla="*/ 2132853 w 2684164"/>
              <a:gd name="connsiteY183" fmla="*/ 3659029 h 4340073"/>
              <a:gd name="connsiteX184" fmla="*/ 2115073 w 2684164"/>
              <a:gd name="connsiteY184" fmla="*/ 3690779 h 4340073"/>
              <a:gd name="connsiteX185" fmla="*/ 2096023 w 2684164"/>
              <a:gd name="connsiteY185" fmla="*/ 3649504 h 4340073"/>
              <a:gd name="connsiteX186" fmla="*/ 2038873 w 2684164"/>
              <a:gd name="connsiteY186" fmla="*/ 3659029 h 4340073"/>
              <a:gd name="connsiteX187" fmla="*/ 2045858 w 2684164"/>
              <a:gd name="connsiteY187" fmla="*/ 3693954 h 4340073"/>
              <a:gd name="connsiteX188" fmla="*/ 2048398 w 2684164"/>
              <a:gd name="connsiteY188" fmla="*/ 3725704 h 4340073"/>
              <a:gd name="connsiteX189" fmla="*/ 2086498 w 2684164"/>
              <a:gd name="connsiteY189" fmla="*/ 3762534 h 4340073"/>
              <a:gd name="connsiteX190" fmla="*/ 2078878 w 2684164"/>
              <a:gd name="connsiteY190" fmla="*/ 3820954 h 4340073"/>
              <a:gd name="connsiteX191" fmla="*/ 2028078 w 2684164"/>
              <a:gd name="connsiteY191" fmla="*/ 3803809 h 4340073"/>
              <a:gd name="connsiteX192" fmla="*/ 2042048 w 2684164"/>
              <a:gd name="connsiteY192" fmla="*/ 3792379 h 4340073"/>
              <a:gd name="connsiteX193" fmla="*/ 2022998 w 2684164"/>
              <a:gd name="connsiteY193" fmla="*/ 3760629 h 4340073"/>
              <a:gd name="connsiteX194" fmla="*/ 2022998 w 2684164"/>
              <a:gd name="connsiteY194" fmla="*/ 3716179 h 4340073"/>
              <a:gd name="connsiteX195" fmla="*/ 1987438 w 2684164"/>
              <a:gd name="connsiteY195" fmla="*/ 3676174 h 4340073"/>
              <a:gd name="connsiteX196" fmla="*/ 2018553 w 2684164"/>
              <a:gd name="connsiteY196" fmla="*/ 3656489 h 4340073"/>
              <a:gd name="connsiteX197" fmla="*/ 1975373 w 2684164"/>
              <a:gd name="connsiteY197" fmla="*/ 3626644 h 4340073"/>
              <a:gd name="connsiteX198" fmla="*/ 2017918 w 2684164"/>
              <a:gd name="connsiteY198" fmla="*/ 3603149 h 4340073"/>
              <a:gd name="connsiteX199" fmla="*/ 2009663 w 2684164"/>
              <a:gd name="connsiteY199" fmla="*/ 3546634 h 4340073"/>
              <a:gd name="connsiteX200" fmla="*/ 2034111 w 2684164"/>
              <a:gd name="connsiteY200" fmla="*/ 3565367 h 4340073"/>
              <a:gd name="connsiteX201" fmla="*/ 2031729 w 2684164"/>
              <a:gd name="connsiteY201" fmla="*/ 3535204 h 4340073"/>
              <a:gd name="connsiteX202" fmla="*/ 2060305 w 2684164"/>
              <a:gd name="connsiteY202" fmla="*/ 3547110 h 4340073"/>
              <a:gd name="connsiteX203" fmla="*/ 2043635 w 2684164"/>
              <a:gd name="connsiteY203" fmla="*/ 3494723 h 4340073"/>
              <a:gd name="connsiteX204" fmla="*/ 2064273 w 2684164"/>
              <a:gd name="connsiteY204" fmla="*/ 3478054 h 4340073"/>
              <a:gd name="connsiteX205" fmla="*/ 2089673 w 2684164"/>
              <a:gd name="connsiteY205" fmla="*/ 3524091 h 4340073"/>
              <a:gd name="connsiteX206" fmla="*/ 2088880 w 2684164"/>
              <a:gd name="connsiteY206" fmla="*/ 3492342 h 4340073"/>
              <a:gd name="connsiteX207" fmla="*/ 2105549 w 2684164"/>
              <a:gd name="connsiteY207" fmla="*/ 3508216 h 4340073"/>
              <a:gd name="connsiteX208" fmla="*/ 2110311 w 2684164"/>
              <a:gd name="connsiteY208" fmla="*/ 3473292 h 4340073"/>
              <a:gd name="connsiteX209" fmla="*/ 2125868 w 2684164"/>
              <a:gd name="connsiteY209" fmla="*/ 3453289 h 4340073"/>
              <a:gd name="connsiteX210" fmla="*/ 2184130 w 2684164"/>
              <a:gd name="connsiteY210" fmla="*/ 3416142 h 4340073"/>
              <a:gd name="connsiteX211" fmla="*/ 2226515 w 2684164"/>
              <a:gd name="connsiteY211" fmla="*/ 3341370 h 4340073"/>
              <a:gd name="connsiteX212" fmla="*/ 2238898 w 2684164"/>
              <a:gd name="connsiteY212" fmla="*/ 3318034 h 4340073"/>
              <a:gd name="connsiteX213" fmla="*/ 2261758 w 2684164"/>
              <a:gd name="connsiteY213" fmla="*/ 3257074 h 4340073"/>
              <a:gd name="connsiteX214" fmla="*/ 2269378 w 2684164"/>
              <a:gd name="connsiteY214" fmla="*/ 3211354 h 4340073"/>
              <a:gd name="connsiteX215" fmla="*/ 2292238 w 2684164"/>
              <a:gd name="connsiteY215" fmla="*/ 3165634 h 4340073"/>
              <a:gd name="connsiteX216" fmla="*/ 2307478 w 2684164"/>
              <a:gd name="connsiteY216" fmla="*/ 3127534 h 4340073"/>
              <a:gd name="connsiteX217" fmla="*/ 2345578 w 2684164"/>
              <a:gd name="connsiteY217" fmla="*/ 3112294 h 4340073"/>
              <a:gd name="connsiteX218" fmla="*/ 2368438 w 2684164"/>
              <a:gd name="connsiteY218" fmla="*/ 3097054 h 4340073"/>
              <a:gd name="connsiteX219" fmla="*/ 2487977 w 2684164"/>
              <a:gd name="connsiteY219" fmla="*/ 3067050 h 4340073"/>
              <a:gd name="connsiteX220" fmla="*/ 2586085 w 2684164"/>
              <a:gd name="connsiteY220" fmla="*/ 3063717 h 4340073"/>
              <a:gd name="connsiteX221" fmla="*/ 2678476 w 2684164"/>
              <a:gd name="connsiteY221" fmla="*/ 3054668 h 4340073"/>
              <a:gd name="connsiteX0" fmla="*/ 2678476 w 2684164"/>
              <a:gd name="connsiteY0" fmla="*/ 3054668 h 4340073"/>
              <a:gd name="connsiteX1" fmla="*/ 2673238 w 2684164"/>
              <a:gd name="connsiteY1" fmla="*/ 3028474 h 4340073"/>
              <a:gd name="connsiteX2" fmla="*/ 2665618 w 2684164"/>
              <a:gd name="connsiteY2" fmla="*/ 2975134 h 4340073"/>
              <a:gd name="connsiteX3" fmla="*/ 2623708 w 2684164"/>
              <a:gd name="connsiteY3" fmla="*/ 2967038 h 4340073"/>
              <a:gd name="connsiteX4" fmla="*/ 2560367 w 2684164"/>
              <a:gd name="connsiteY4" fmla="*/ 2966561 h 4340073"/>
              <a:gd name="connsiteX5" fmla="*/ 2519410 w 2684164"/>
              <a:gd name="connsiteY5" fmla="*/ 2908936 h 4340073"/>
              <a:gd name="connsiteX6" fmla="*/ 2457021 w 2684164"/>
              <a:gd name="connsiteY6" fmla="*/ 2905601 h 4340073"/>
              <a:gd name="connsiteX7" fmla="*/ 2410349 w 2684164"/>
              <a:gd name="connsiteY7" fmla="*/ 2889885 h 4340073"/>
              <a:gd name="connsiteX8" fmla="*/ 2376058 w 2684164"/>
              <a:gd name="connsiteY8" fmla="*/ 2876074 h 4340073"/>
              <a:gd name="connsiteX9" fmla="*/ 2347960 w 2684164"/>
              <a:gd name="connsiteY9" fmla="*/ 2856071 h 4340073"/>
              <a:gd name="connsiteX10" fmla="*/ 2293190 w 2684164"/>
              <a:gd name="connsiteY10" fmla="*/ 2824163 h 4340073"/>
              <a:gd name="connsiteX11" fmla="*/ 2218895 w 2684164"/>
              <a:gd name="connsiteY11" fmla="*/ 2864167 h 4340073"/>
              <a:gd name="connsiteX12" fmla="*/ 2178414 w 2684164"/>
              <a:gd name="connsiteY12" fmla="*/ 2825116 h 4340073"/>
              <a:gd name="connsiteX13" fmla="*/ 2143172 w 2684164"/>
              <a:gd name="connsiteY13" fmla="*/ 2746058 h 4340073"/>
              <a:gd name="connsiteX14" fmla="*/ 2123646 w 2684164"/>
              <a:gd name="connsiteY14" fmla="*/ 2684621 h 4340073"/>
              <a:gd name="connsiteX15" fmla="*/ 2105549 w 2684164"/>
              <a:gd name="connsiteY15" fmla="*/ 2649379 h 4340073"/>
              <a:gd name="connsiteX16" fmla="*/ 2104119 w 2684164"/>
              <a:gd name="connsiteY16" fmla="*/ 2600801 h 4340073"/>
              <a:gd name="connsiteX17" fmla="*/ 2026490 w 2684164"/>
              <a:gd name="connsiteY17" fmla="*/ 2686051 h 4340073"/>
              <a:gd name="connsiteX18" fmla="*/ 1959340 w 2684164"/>
              <a:gd name="connsiteY18" fmla="*/ 2754154 h 4340073"/>
              <a:gd name="connsiteX19" fmla="*/ 1912191 w 2684164"/>
              <a:gd name="connsiteY19" fmla="*/ 2713196 h 4340073"/>
              <a:gd name="connsiteX20" fmla="*/ 1775507 w 2684164"/>
              <a:gd name="connsiteY20" fmla="*/ 2699862 h 4340073"/>
              <a:gd name="connsiteX21" fmla="*/ 1677399 w 2684164"/>
              <a:gd name="connsiteY21" fmla="*/ 2689860 h 4340073"/>
              <a:gd name="connsiteX22" fmla="*/ 1606915 w 2684164"/>
              <a:gd name="connsiteY22" fmla="*/ 2582229 h 4340073"/>
              <a:gd name="connsiteX23" fmla="*/ 1542145 w 2684164"/>
              <a:gd name="connsiteY23" fmla="*/ 2584133 h 4340073"/>
              <a:gd name="connsiteX24" fmla="*/ 1517379 w 2684164"/>
              <a:gd name="connsiteY24" fmla="*/ 2563654 h 4340073"/>
              <a:gd name="connsiteX25" fmla="*/ 1469278 w 2684164"/>
              <a:gd name="connsiteY25" fmla="*/ 2381726 h 4340073"/>
              <a:gd name="connsiteX26" fmla="*/ 1438798 w 2684164"/>
              <a:gd name="connsiteY26" fmla="*/ 2289334 h 4340073"/>
              <a:gd name="connsiteX27" fmla="*/ 1400698 w 2684164"/>
              <a:gd name="connsiteY27" fmla="*/ 2220754 h 4340073"/>
              <a:gd name="connsiteX28" fmla="*/ 1385458 w 2684164"/>
              <a:gd name="connsiteY28" fmla="*/ 2197894 h 4340073"/>
              <a:gd name="connsiteX29" fmla="*/ 1374981 w 2684164"/>
              <a:gd name="connsiteY29" fmla="*/ 2152651 h 4340073"/>
              <a:gd name="connsiteX30" fmla="*/ 1369742 w 2684164"/>
              <a:gd name="connsiteY30" fmla="*/ 2052162 h 4340073"/>
              <a:gd name="connsiteX31" fmla="*/ 1384030 w 2684164"/>
              <a:gd name="connsiteY31" fmla="*/ 1982630 h 4340073"/>
              <a:gd name="connsiteX32" fmla="*/ 1315926 w 2684164"/>
              <a:gd name="connsiteY32" fmla="*/ 1917859 h 4340073"/>
              <a:gd name="connsiteX33" fmla="*/ 1282588 w 2684164"/>
              <a:gd name="connsiteY33" fmla="*/ 1912621 h 4340073"/>
              <a:gd name="connsiteX34" fmla="*/ 1184957 w 2684164"/>
              <a:gd name="connsiteY34" fmla="*/ 1853089 h 4340073"/>
              <a:gd name="connsiteX35" fmla="*/ 1126856 w 2684164"/>
              <a:gd name="connsiteY35" fmla="*/ 1863567 h 4340073"/>
              <a:gd name="connsiteX36" fmla="*/ 1074467 w 2684164"/>
              <a:gd name="connsiteY36" fmla="*/ 1897379 h 4340073"/>
              <a:gd name="connsiteX37" fmla="*/ 1025413 w 2684164"/>
              <a:gd name="connsiteY37" fmla="*/ 1923098 h 4340073"/>
              <a:gd name="connsiteX38" fmla="*/ 958738 w 2684164"/>
              <a:gd name="connsiteY38" fmla="*/ 1984058 h 4340073"/>
              <a:gd name="connsiteX39" fmla="*/ 909684 w 2684164"/>
              <a:gd name="connsiteY39" fmla="*/ 1941672 h 4340073"/>
              <a:gd name="connsiteX40" fmla="*/ 854917 w 2684164"/>
              <a:gd name="connsiteY40" fmla="*/ 1915002 h 4340073"/>
              <a:gd name="connsiteX41" fmla="*/ 823960 w 2684164"/>
              <a:gd name="connsiteY41" fmla="*/ 1889284 h 4340073"/>
              <a:gd name="connsiteX42" fmla="*/ 800624 w 2684164"/>
              <a:gd name="connsiteY42" fmla="*/ 1846898 h 4340073"/>
              <a:gd name="connsiteX43" fmla="*/ 814912 w 2684164"/>
              <a:gd name="connsiteY43" fmla="*/ 1789748 h 4340073"/>
              <a:gd name="connsiteX44" fmla="*/ 804433 w 2684164"/>
              <a:gd name="connsiteY44" fmla="*/ 1720215 h 4340073"/>
              <a:gd name="connsiteX45" fmla="*/ 783955 w 2684164"/>
              <a:gd name="connsiteY45" fmla="*/ 1625441 h 4340073"/>
              <a:gd name="connsiteX46" fmla="*/ 760141 w 2684164"/>
              <a:gd name="connsiteY46" fmla="*/ 1635919 h 4340073"/>
              <a:gd name="connsiteX47" fmla="*/ 701563 w 2684164"/>
              <a:gd name="connsiteY47" fmla="*/ 1571626 h 4340073"/>
              <a:gd name="connsiteX48" fmla="*/ 730138 w 2684164"/>
              <a:gd name="connsiteY48" fmla="*/ 1519714 h 4340073"/>
              <a:gd name="connsiteX49" fmla="*/ 777763 w 2684164"/>
              <a:gd name="connsiteY49" fmla="*/ 1455420 h 4340073"/>
              <a:gd name="connsiteX50" fmla="*/ 775858 w 2684164"/>
              <a:gd name="connsiteY50" fmla="*/ 1429227 h 4340073"/>
              <a:gd name="connsiteX51" fmla="*/ 818721 w 2684164"/>
              <a:gd name="connsiteY51" fmla="*/ 1375409 h 4340073"/>
              <a:gd name="connsiteX52" fmla="*/ 826818 w 2684164"/>
              <a:gd name="connsiteY52" fmla="*/ 1282542 h 4340073"/>
              <a:gd name="connsiteX53" fmla="*/ 812529 w 2684164"/>
              <a:gd name="connsiteY53" fmla="*/ 1198721 h 4340073"/>
              <a:gd name="connsiteX54" fmla="*/ 780144 w 2684164"/>
              <a:gd name="connsiteY54" fmla="*/ 1151573 h 4340073"/>
              <a:gd name="connsiteX55" fmla="*/ 761571 w 2684164"/>
              <a:gd name="connsiteY55" fmla="*/ 1070134 h 4340073"/>
              <a:gd name="connsiteX56" fmla="*/ 805387 w 2684164"/>
              <a:gd name="connsiteY56" fmla="*/ 1034892 h 4340073"/>
              <a:gd name="connsiteX57" fmla="*/ 808720 w 2684164"/>
              <a:gd name="connsiteY57" fmla="*/ 976789 h 4340073"/>
              <a:gd name="connsiteX58" fmla="*/ 821102 w 2684164"/>
              <a:gd name="connsiteY58" fmla="*/ 901065 h 4340073"/>
              <a:gd name="connsiteX59" fmla="*/ 830151 w 2684164"/>
              <a:gd name="connsiteY59" fmla="*/ 833914 h 4340073"/>
              <a:gd name="connsiteX60" fmla="*/ 844915 w 2684164"/>
              <a:gd name="connsiteY60" fmla="*/ 795814 h 4340073"/>
              <a:gd name="connsiteX61" fmla="*/ 860154 w 2684164"/>
              <a:gd name="connsiteY61" fmla="*/ 762475 h 4340073"/>
              <a:gd name="connsiteX62" fmla="*/ 833961 w 2684164"/>
              <a:gd name="connsiteY62" fmla="*/ 696754 h 4340073"/>
              <a:gd name="connsiteX63" fmla="*/ 818245 w 2684164"/>
              <a:gd name="connsiteY63" fmla="*/ 573405 h 4340073"/>
              <a:gd name="connsiteX64" fmla="*/ 787764 w 2684164"/>
              <a:gd name="connsiteY64" fmla="*/ 536259 h 4340073"/>
              <a:gd name="connsiteX65" fmla="*/ 770143 w 2684164"/>
              <a:gd name="connsiteY65" fmla="*/ 505777 h 4340073"/>
              <a:gd name="connsiteX66" fmla="*/ 747283 w 2684164"/>
              <a:gd name="connsiteY66" fmla="*/ 430054 h 4340073"/>
              <a:gd name="connsiteX67" fmla="*/ 720137 w 2684164"/>
              <a:gd name="connsiteY67" fmla="*/ 349091 h 4340073"/>
              <a:gd name="connsiteX68" fmla="*/ 732519 w 2684164"/>
              <a:gd name="connsiteY68" fmla="*/ 321469 h 4340073"/>
              <a:gd name="connsiteX69" fmla="*/ 729187 w 2684164"/>
              <a:gd name="connsiteY69" fmla="*/ 256223 h 4340073"/>
              <a:gd name="connsiteX70" fmla="*/ 710137 w 2684164"/>
              <a:gd name="connsiteY70" fmla="*/ 241935 h 4340073"/>
              <a:gd name="connsiteX71" fmla="*/ 702040 w 2684164"/>
              <a:gd name="connsiteY71" fmla="*/ 171451 h 4340073"/>
              <a:gd name="connsiteX72" fmla="*/ 668226 w 2684164"/>
              <a:gd name="connsiteY72" fmla="*/ 120015 h 4340073"/>
              <a:gd name="connsiteX73" fmla="*/ 679180 w 2684164"/>
              <a:gd name="connsiteY73" fmla="*/ 70485 h 4340073"/>
              <a:gd name="connsiteX74" fmla="*/ 650127 w 2684164"/>
              <a:gd name="connsiteY74" fmla="*/ 0 h 4340073"/>
              <a:gd name="connsiteX75" fmla="*/ 605837 w 2684164"/>
              <a:gd name="connsiteY75" fmla="*/ 10001 h 4340073"/>
              <a:gd name="connsiteX76" fmla="*/ 535352 w 2684164"/>
              <a:gd name="connsiteY76" fmla="*/ 85249 h 4340073"/>
              <a:gd name="connsiteX77" fmla="*/ 552497 w 2684164"/>
              <a:gd name="connsiteY77" fmla="*/ 158591 h 4340073"/>
              <a:gd name="connsiteX78" fmla="*/ 545831 w 2684164"/>
              <a:gd name="connsiteY78" fmla="*/ 234792 h 4340073"/>
              <a:gd name="connsiteX79" fmla="*/ 498205 w 2684164"/>
              <a:gd name="connsiteY79" fmla="*/ 313373 h 4340073"/>
              <a:gd name="connsiteX80" fmla="*/ 453913 w 2684164"/>
              <a:gd name="connsiteY80" fmla="*/ 408147 h 4340073"/>
              <a:gd name="connsiteX81" fmla="*/ 361044 w 2684164"/>
              <a:gd name="connsiteY81" fmla="*/ 381476 h 4340073"/>
              <a:gd name="connsiteX82" fmla="*/ 293418 w 2684164"/>
              <a:gd name="connsiteY82" fmla="*/ 441960 h 4340073"/>
              <a:gd name="connsiteX83" fmla="*/ 263413 w 2684164"/>
              <a:gd name="connsiteY83" fmla="*/ 513874 h 4340073"/>
              <a:gd name="connsiteX84" fmla="*/ 314848 w 2684164"/>
              <a:gd name="connsiteY84" fmla="*/ 574834 h 4340073"/>
              <a:gd name="connsiteX85" fmla="*/ 228646 w 2684164"/>
              <a:gd name="connsiteY85" fmla="*/ 711995 h 4340073"/>
              <a:gd name="connsiteX86" fmla="*/ 255318 w 2684164"/>
              <a:gd name="connsiteY86" fmla="*/ 758667 h 4340073"/>
              <a:gd name="connsiteX87" fmla="*/ 241029 w 2684164"/>
              <a:gd name="connsiteY87" fmla="*/ 834390 h 4340073"/>
              <a:gd name="connsiteX88" fmla="*/ 295798 w 2684164"/>
              <a:gd name="connsiteY88" fmla="*/ 849630 h 4340073"/>
              <a:gd name="connsiteX89" fmla="*/ 343899 w 2684164"/>
              <a:gd name="connsiteY89" fmla="*/ 872966 h 4340073"/>
              <a:gd name="connsiteX90" fmla="*/ 317230 w 2684164"/>
              <a:gd name="connsiteY90" fmla="*/ 957263 h 4340073"/>
              <a:gd name="connsiteX91" fmla="*/ 314849 w 2684164"/>
              <a:gd name="connsiteY91" fmla="*/ 1051560 h 4340073"/>
              <a:gd name="connsiteX92" fmla="*/ 231506 w 2684164"/>
              <a:gd name="connsiteY92" fmla="*/ 1096803 h 4340073"/>
              <a:gd name="connsiteX93" fmla="*/ 152447 w 2684164"/>
              <a:gd name="connsiteY93" fmla="*/ 1095376 h 4340073"/>
              <a:gd name="connsiteX94" fmla="*/ 159114 w 2684164"/>
              <a:gd name="connsiteY94" fmla="*/ 1245395 h 4340073"/>
              <a:gd name="connsiteX95" fmla="*/ 221503 w 2684164"/>
              <a:gd name="connsiteY95" fmla="*/ 1283494 h 4340073"/>
              <a:gd name="connsiteX96" fmla="*/ 210073 w 2684164"/>
              <a:gd name="connsiteY96" fmla="*/ 1344454 h 4340073"/>
              <a:gd name="connsiteX97" fmla="*/ 292464 w 2684164"/>
              <a:gd name="connsiteY97" fmla="*/ 1416368 h 4340073"/>
              <a:gd name="connsiteX98" fmla="*/ 272938 w 2684164"/>
              <a:gd name="connsiteY98" fmla="*/ 1466374 h 4340073"/>
              <a:gd name="connsiteX99" fmla="*/ 237219 w 2684164"/>
              <a:gd name="connsiteY99" fmla="*/ 1567339 h 4340073"/>
              <a:gd name="connsiteX100" fmla="*/ 212455 w 2684164"/>
              <a:gd name="connsiteY100" fmla="*/ 1594485 h 4340073"/>
              <a:gd name="connsiteX101" fmla="*/ 152923 w 2684164"/>
              <a:gd name="connsiteY101" fmla="*/ 1602105 h 4340073"/>
              <a:gd name="connsiteX102" fmla="*/ 96249 w 2684164"/>
              <a:gd name="connsiteY102" fmla="*/ 1652111 h 4340073"/>
              <a:gd name="connsiteX103" fmla="*/ 35289 w 2684164"/>
              <a:gd name="connsiteY103" fmla="*/ 1684497 h 4340073"/>
              <a:gd name="connsiteX104" fmla="*/ 11001 w 2684164"/>
              <a:gd name="connsiteY104" fmla="*/ 1750219 h 4340073"/>
              <a:gd name="connsiteX105" fmla="*/ 523 w 2684164"/>
              <a:gd name="connsiteY105" fmla="*/ 1875473 h 4340073"/>
              <a:gd name="connsiteX106" fmla="*/ 29098 w 2684164"/>
              <a:gd name="connsiteY106" fmla="*/ 1938814 h 4340073"/>
              <a:gd name="connsiteX107" fmla="*/ 79104 w 2684164"/>
              <a:gd name="connsiteY107" fmla="*/ 1993107 h 4340073"/>
              <a:gd name="connsiteX108" fmla="*/ 166258 w 2684164"/>
              <a:gd name="connsiteY108" fmla="*/ 2037874 h 4340073"/>
              <a:gd name="connsiteX109" fmla="*/ 241505 w 2684164"/>
              <a:gd name="connsiteY109" fmla="*/ 2100263 h 4340073"/>
              <a:gd name="connsiteX110" fmla="*/ 265318 w 2684164"/>
              <a:gd name="connsiteY110" fmla="*/ 2182654 h 4340073"/>
              <a:gd name="connsiteX111" fmla="*/ 318182 w 2684164"/>
              <a:gd name="connsiteY111" fmla="*/ 2265045 h 4340073"/>
              <a:gd name="connsiteX112" fmla="*/ 443436 w 2684164"/>
              <a:gd name="connsiteY112" fmla="*/ 2258854 h 4340073"/>
              <a:gd name="connsiteX113" fmla="*/ 472010 w 2684164"/>
              <a:gd name="connsiteY113" fmla="*/ 2296954 h 4340073"/>
              <a:gd name="connsiteX114" fmla="*/ 510111 w 2684164"/>
              <a:gd name="connsiteY114" fmla="*/ 2330292 h 4340073"/>
              <a:gd name="connsiteX115" fmla="*/ 541067 w 2684164"/>
              <a:gd name="connsiteY115" fmla="*/ 2318385 h 4340073"/>
              <a:gd name="connsiteX116" fmla="*/ 564403 w 2684164"/>
              <a:gd name="connsiteY116" fmla="*/ 2392680 h 4340073"/>
              <a:gd name="connsiteX117" fmla="*/ 543448 w 2684164"/>
              <a:gd name="connsiteY117" fmla="*/ 2461737 h 4340073"/>
              <a:gd name="connsiteX118" fmla="*/ 497728 w 2684164"/>
              <a:gd name="connsiteY118" fmla="*/ 2511267 h 4340073"/>
              <a:gd name="connsiteX119" fmla="*/ 499633 w 2684164"/>
              <a:gd name="connsiteY119" fmla="*/ 2549843 h 4340073"/>
              <a:gd name="connsiteX120" fmla="*/ 491061 w 2684164"/>
              <a:gd name="connsiteY120" fmla="*/ 2611279 h 4340073"/>
              <a:gd name="connsiteX121" fmla="*/ 524398 w 2684164"/>
              <a:gd name="connsiteY121" fmla="*/ 2648902 h 4340073"/>
              <a:gd name="connsiteX122" fmla="*/ 532018 w 2684164"/>
              <a:gd name="connsiteY122" fmla="*/ 2681764 h 4340073"/>
              <a:gd name="connsiteX123" fmla="*/ 564879 w 2684164"/>
              <a:gd name="connsiteY123" fmla="*/ 2642236 h 4340073"/>
              <a:gd name="connsiteX124" fmla="*/ 598217 w 2684164"/>
              <a:gd name="connsiteY124" fmla="*/ 2584610 h 4340073"/>
              <a:gd name="connsiteX125" fmla="*/ 655366 w 2684164"/>
              <a:gd name="connsiteY125" fmla="*/ 2589848 h 4340073"/>
              <a:gd name="connsiteX126" fmla="*/ 717279 w 2684164"/>
              <a:gd name="connsiteY126" fmla="*/ 2680812 h 4340073"/>
              <a:gd name="connsiteX127" fmla="*/ 755855 w 2684164"/>
              <a:gd name="connsiteY127" fmla="*/ 2739390 h 4340073"/>
              <a:gd name="connsiteX128" fmla="*/ 713945 w 2684164"/>
              <a:gd name="connsiteY128" fmla="*/ 2816067 h 4340073"/>
              <a:gd name="connsiteX129" fmla="*/ 642032 w 2684164"/>
              <a:gd name="connsiteY129" fmla="*/ 2851785 h 4340073"/>
              <a:gd name="connsiteX130" fmla="*/ 592978 w 2684164"/>
              <a:gd name="connsiteY130" fmla="*/ 2914174 h 4340073"/>
              <a:gd name="connsiteX131" fmla="*/ 526779 w 2684164"/>
              <a:gd name="connsiteY131" fmla="*/ 2938462 h 4340073"/>
              <a:gd name="connsiteX132" fmla="*/ 497252 w 2684164"/>
              <a:gd name="connsiteY132" fmla="*/ 2980373 h 4340073"/>
              <a:gd name="connsiteX133" fmla="*/ 527732 w 2684164"/>
              <a:gd name="connsiteY133" fmla="*/ 3081814 h 4340073"/>
              <a:gd name="connsiteX134" fmla="*/ 533923 w 2684164"/>
              <a:gd name="connsiteY134" fmla="*/ 3220403 h 4340073"/>
              <a:gd name="connsiteX135" fmla="*/ 588692 w 2684164"/>
              <a:gd name="connsiteY135" fmla="*/ 3276601 h 4340073"/>
              <a:gd name="connsiteX136" fmla="*/ 614886 w 2684164"/>
              <a:gd name="connsiteY136" fmla="*/ 3342323 h 4340073"/>
              <a:gd name="connsiteX137" fmla="*/ 586311 w 2684164"/>
              <a:gd name="connsiteY137" fmla="*/ 3392329 h 4340073"/>
              <a:gd name="connsiteX138" fmla="*/ 586310 w 2684164"/>
              <a:gd name="connsiteY138" fmla="*/ 3450432 h 4340073"/>
              <a:gd name="connsiteX139" fmla="*/ 562498 w 2684164"/>
              <a:gd name="connsiteY139" fmla="*/ 3493294 h 4340073"/>
              <a:gd name="connsiteX140" fmla="*/ 546781 w 2684164"/>
              <a:gd name="connsiteY140" fmla="*/ 3561398 h 4340073"/>
              <a:gd name="connsiteX141" fmla="*/ 538686 w 2684164"/>
              <a:gd name="connsiteY141" fmla="*/ 3611404 h 4340073"/>
              <a:gd name="connsiteX142" fmla="*/ 519635 w 2684164"/>
              <a:gd name="connsiteY142" fmla="*/ 3654266 h 4340073"/>
              <a:gd name="connsiteX143" fmla="*/ 547258 w 2684164"/>
              <a:gd name="connsiteY143" fmla="*/ 3685223 h 4340073"/>
              <a:gd name="connsiteX144" fmla="*/ 600598 w 2684164"/>
              <a:gd name="connsiteY144" fmla="*/ 3699034 h 4340073"/>
              <a:gd name="connsiteX145" fmla="*/ 659653 w 2684164"/>
              <a:gd name="connsiteY145" fmla="*/ 3678556 h 4340073"/>
              <a:gd name="connsiteX146" fmla="*/ 661558 w 2684164"/>
              <a:gd name="connsiteY146" fmla="*/ 3725703 h 4340073"/>
              <a:gd name="connsiteX147" fmla="*/ 717279 w 2684164"/>
              <a:gd name="connsiteY147" fmla="*/ 3725704 h 4340073"/>
              <a:gd name="connsiteX148" fmla="*/ 781573 w 2684164"/>
              <a:gd name="connsiteY148" fmla="*/ 3743801 h 4340073"/>
              <a:gd name="connsiteX149" fmla="*/ 807767 w 2684164"/>
              <a:gd name="connsiteY149" fmla="*/ 3792379 h 4340073"/>
              <a:gd name="connsiteX150" fmla="*/ 844438 w 2684164"/>
              <a:gd name="connsiteY150" fmla="*/ 3798094 h 4340073"/>
              <a:gd name="connsiteX151" fmla="*/ 872061 w 2684164"/>
              <a:gd name="connsiteY151" fmla="*/ 3815716 h 4340073"/>
              <a:gd name="connsiteX152" fmla="*/ 890158 w 2684164"/>
              <a:gd name="connsiteY152" fmla="*/ 3836194 h 4340073"/>
              <a:gd name="connsiteX153" fmla="*/ 897778 w 2684164"/>
              <a:gd name="connsiteY153" fmla="*/ 3866674 h 4340073"/>
              <a:gd name="connsiteX154" fmla="*/ 913018 w 2684164"/>
              <a:gd name="connsiteY154" fmla="*/ 3889534 h 4340073"/>
              <a:gd name="connsiteX155" fmla="*/ 957309 w 2684164"/>
              <a:gd name="connsiteY155" fmla="*/ 3922872 h 4340073"/>
              <a:gd name="connsiteX156" fmla="*/ 989218 w 2684164"/>
              <a:gd name="connsiteY156" fmla="*/ 3973354 h 4340073"/>
              <a:gd name="connsiteX157" fmla="*/ 1004458 w 2684164"/>
              <a:gd name="connsiteY157" fmla="*/ 3996214 h 4340073"/>
              <a:gd name="connsiteX158" fmla="*/ 1027318 w 2684164"/>
              <a:gd name="connsiteY158" fmla="*/ 4034314 h 4340073"/>
              <a:gd name="connsiteX159" fmla="*/ 1060179 w 2684164"/>
              <a:gd name="connsiteY159" fmla="*/ 4120039 h 4340073"/>
              <a:gd name="connsiteX160" fmla="*/ 1136856 w 2684164"/>
              <a:gd name="connsiteY160" fmla="*/ 4154329 h 4340073"/>
              <a:gd name="connsiteX161" fmla="*/ 1166383 w 2684164"/>
              <a:gd name="connsiteY161" fmla="*/ 4216241 h 4340073"/>
              <a:gd name="connsiteX162" fmla="*/ 1203054 w 2684164"/>
              <a:gd name="connsiteY162" fmla="*/ 4211479 h 4340073"/>
              <a:gd name="connsiteX163" fmla="*/ 1246393 w 2684164"/>
              <a:gd name="connsiteY163" fmla="*/ 4259581 h 4340073"/>
              <a:gd name="connsiteX164" fmla="*/ 1309258 w 2684164"/>
              <a:gd name="connsiteY164" fmla="*/ 4340067 h 4340073"/>
              <a:gd name="connsiteX165" fmla="*/ 1337833 w 2684164"/>
              <a:gd name="connsiteY165" fmla="*/ 4288631 h 4340073"/>
              <a:gd name="connsiteX166" fmla="*/ 1334023 w 2684164"/>
              <a:gd name="connsiteY166" fmla="*/ 4254342 h 4340073"/>
              <a:gd name="connsiteX167" fmla="*/ 1405938 w 2684164"/>
              <a:gd name="connsiteY167" fmla="*/ 4201002 h 4340073"/>
              <a:gd name="connsiteX168" fmla="*/ 1407842 w 2684164"/>
              <a:gd name="connsiteY168" fmla="*/ 4185285 h 4340073"/>
              <a:gd name="connsiteX169" fmla="*/ 1426098 w 2684164"/>
              <a:gd name="connsiteY169" fmla="*/ 4198779 h 4340073"/>
              <a:gd name="connsiteX170" fmla="*/ 1480708 w 2684164"/>
              <a:gd name="connsiteY170" fmla="*/ 4174014 h 4340073"/>
              <a:gd name="connsiteX171" fmla="*/ 1545478 w 2684164"/>
              <a:gd name="connsiteY171" fmla="*/ 4156234 h 4340073"/>
              <a:gd name="connsiteX172" fmla="*/ 1582308 w 2684164"/>
              <a:gd name="connsiteY172" fmla="*/ 4113689 h 4340073"/>
              <a:gd name="connsiteX173" fmla="*/ 1617868 w 2684164"/>
              <a:gd name="connsiteY173" fmla="*/ 4078129 h 4340073"/>
              <a:gd name="connsiteX174" fmla="*/ 1695973 w 2684164"/>
              <a:gd name="connsiteY174" fmla="*/ 4055904 h 4340073"/>
              <a:gd name="connsiteX175" fmla="*/ 1781698 w 2684164"/>
              <a:gd name="connsiteY175" fmla="*/ 4020344 h 4340073"/>
              <a:gd name="connsiteX176" fmla="*/ 1903141 w 2684164"/>
              <a:gd name="connsiteY176" fmla="*/ 3968591 h 4340073"/>
              <a:gd name="connsiteX177" fmla="*/ 1979818 w 2684164"/>
              <a:gd name="connsiteY177" fmla="*/ 3925729 h 4340073"/>
              <a:gd name="connsiteX178" fmla="*/ 2071258 w 2684164"/>
              <a:gd name="connsiteY178" fmla="*/ 3864451 h 4340073"/>
              <a:gd name="connsiteX179" fmla="*/ 2145554 w 2684164"/>
              <a:gd name="connsiteY179" fmla="*/ 3776822 h 4340073"/>
              <a:gd name="connsiteX180" fmla="*/ 2172223 w 2684164"/>
              <a:gd name="connsiteY180" fmla="*/ 3703479 h 4340073"/>
              <a:gd name="connsiteX181" fmla="*/ 2183653 w 2684164"/>
              <a:gd name="connsiteY181" fmla="*/ 3649504 h 4340073"/>
              <a:gd name="connsiteX182" fmla="*/ 2109993 w 2684164"/>
              <a:gd name="connsiteY182" fmla="*/ 3613309 h 4340073"/>
              <a:gd name="connsiteX183" fmla="*/ 2132853 w 2684164"/>
              <a:gd name="connsiteY183" fmla="*/ 3659029 h 4340073"/>
              <a:gd name="connsiteX184" fmla="*/ 2115073 w 2684164"/>
              <a:gd name="connsiteY184" fmla="*/ 3690779 h 4340073"/>
              <a:gd name="connsiteX185" fmla="*/ 2096023 w 2684164"/>
              <a:gd name="connsiteY185" fmla="*/ 3649504 h 4340073"/>
              <a:gd name="connsiteX186" fmla="*/ 2038873 w 2684164"/>
              <a:gd name="connsiteY186" fmla="*/ 3659029 h 4340073"/>
              <a:gd name="connsiteX187" fmla="*/ 2048398 w 2684164"/>
              <a:gd name="connsiteY187" fmla="*/ 3725704 h 4340073"/>
              <a:gd name="connsiteX188" fmla="*/ 2086498 w 2684164"/>
              <a:gd name="connsiteY188" fmla="*/ 3762534 h 4340073"/>
              <a:gd name="connsiteX189" fmla="*/ 2078878 w 2684164"/>
              <a:gd name="connsiteY189" fmla="*/ 3820954 h 4340073"/>
              <a:gd name="connsiteX190" fmla="*/ 2028078 w 2684164"/>
              <a:gd name="connsiteY190" fmla="*/ 3803809 h 4340073"/>
              <a:gd name="connsiteX191" fmla="*/ 2042048 w 2684164"/>
              <a:gd name="connsiteY191" fmla="*/ 3792379 h 4340073"/>
              <a:gd name="connsiteX192" fmla="*/ 2022998 w 2684164"/>
              <a:gd name="connsiteY192" fmla="*/ 3760629 h 4340073"/>
              <a:gd name="connsiteX193" fmla="*/ 2022998 w 2684164"/>
              <a:gd name="connsiteY193" fmla="*/ 3716179 h 4340073"/>
              <a:gd name="connsiteX194" fmla="*/ 1987438 w 2684164"/>
              <a:gd name="connsiteY194" fmla="*/ 3676174 h 4340073"/>
              <a:gd name="connsiteX195" fmla="*/ 2018553 w 2684164"/>
              <a:gd name="connsiteY195" fmla="*/ 3656489 h 4340073"/>
              <a:gd name="connsiteX196" fmla="*/ 1975373 w 2684164"/>
              <a:gd name="connsiteY196" fmla="*/ 3626644 h 4340073"/>
              <a:gd name="connsiteX197" fmla="*/ 2017918 w 2684164"/>
              <a:gd name="connsiteY197" fmla="*/ 3603149 h 4340073"/>
              <a:gd name="connsiteX198" fmla="*/ 2009663 w 2684164"/>
              <a:gd name="connsiteY198" fmla="*/ 3546634 h 4340073"/>
              <a:gd name="connsiteX199" fmla="*/ 2034111 w 2684164"/>
              <a:gd name="connsiteY199" fmla="*/ 3565367 h 4340073"/>
              <a:gd name="connsiteX200" fmla="*/ 2031729 w 2684164"/>
              <a:gd name="connsiteY200" fmla="*/ 3535204 h 4340073"/>
              <a:gd name="connsiteX201" fmla="*/ 2060305 w 2684164"/>
              <a:gd name="connsiteY201" fmla="*/ 3547110 h 4340073"/>
              <a:gd name="connsiteX202" fmla="*/ 2043635 w 2684164"/>
              <a:gd name="connsiteY202" fmla="*/ 3494723 h 4340073"/>
              <a:gd name="connsiteX203" fmla="*/ 2064273 w 2684164"/>
              <a:gd name="connsiteY203" fmla="*/ 3478054 h 4340073"/>
              <a:gd name="connsiteX204" fmla="*/ 2089673 w 2684164"/>
              <a:gd name="connsiteY204" fmla="*/ 3524091 h 4340073"/>
              <a:gd name="connsiteX205" fmla="*/ 2088880 w 2684164"/>
              <a:gd name="connsiteY205" fmla="*/ 3492342 h 4340073"/>
              <a:gd name="connsiteX206" fmla="*/ 2105549 w 2684164"/>
              <a:gd name="connsiteY206" fmla="*/ 3508216 h 4340073"/>
              <a:gd name="connsiteX207" fmla="*/ 2110311 w 2684164"/>
              <a:gd name="connsiteY207" fmla="*/ 3473292 h 4340073"/>
              <a:gd name="connsiteX208" fmla="*/ 2125868 w 2684164"/>
              <a:gd name="connsiteY208" fmla="*/ 3453289 h 4340073"/>
              <a:gd name="connsiteX209" fmla="*/ 2184130 w 2684164"/>
              <a:gd name="connsiteY209" fmla="*/ 3416142 h 4340073"/>
              <a:gd name="connsiteX210" fmla="*/ 2226515 w 2684164"/>
              <a:gd name="connsiteY210" fmla="*/ 3341370 h 4340073"/>
              <a:gd name="connsiteX211" fmla="*/ 2238898 w 2684164"/>
              <a:gd name="connsiteY211" fmla="*/ 3318034 h 4340073"/>
              <a:gd name="connsiteX212" fmla="*/ 2261758 w 2684164"/>
              <a:gd name="connsiteY212" fmla="*/ 3257074 h 4340073"/>
              <a:gd name="connsiteX213" fmla="*/ 2269378 w 2684164"/>
              <a:gd name="connsiteY213" fmla="*/ 3211354 h 4340073"/>
              <a:gd name="connsiteX214" fmla="*/ 2292238 w 2684164"/>
              <a:gd name="connsiteY214" fmla="*/ 3165634 h 4340073"/>
              <a:gd name="connsiteX215" fmla="*/ 2307478 w 2684164"/>
              <a:gd name="connsiteY215" fmla="*/ 3127534 h 4340073"/>
              <a:gd name="connsiteX216" fmla="*/ 2345578 w 2684164"/>
              <a:gd name="connsiteY216" fmla="*/ 3112294 h 4340073"/>
              <a:gd name="connsiteX217" fmla="*/ 2368438 w 2684164"/>
              <a:gd name="connsiteY217" fmla="*/ 3097054 h 4340073"/>
              <a:gd name="connsiteX218" fmla="*/ 2487977 w 2684164"/>
              <a:gd name="connsiteY218" fmla="*/ 3067050 h 4340073"/>
              <a:gd name="connsiteX219" fmla="*/ 2586085 w 2684164"/>
              <a:gd name="connsiteY219" fmla="*/ 3063717 h 4340073"/>
              <a:gd name="connsiteX220" fmla="*/ 2678476 w 2684164"/>
              <a:gd name="connsiteY220" fmla="*/ 3054668 h 4340073"/>
              <a:gd name="connsiteX0" fmla="*/ 2678476 w 2684164"/>
              <a:gd name="connsiteY0" fmla="*/ 3054668 h 4340073"/>
              <a:gd name="connsiteX1" fmla="*/ 2673238 w 2684164"/>
              <a:gd name="connsiteY1" fmla="*/ 3028474 h 4340073"/>
              <a:gd name="connsiteX2" fmla="*/ 2665618 w 2684164"/>
              <a:gd name="connsiteY2" fmla="*/ 2975134 h 4340073"/>
              <a:gd name="connsiteX3" fmla="*/ 2623708 w 2684164"/>
              <a:gd name="connsiteY3" fmla="*/ 2967038 h 4340073"/>
              <a:gd name="connsiteX4" fmla="*/ 2560367 w 2684164"/>
              <a:gd name="connsiteY4" fmla="*/ 2966561 h 4340073"/>
              <a:gd name="connsiteX5" fmla="*/ 2519410 w 2684164"/>
              <a:gd name="connsiteY5" fmla="*/ 2908936 h 4340073"/>
              <a:gd name="connsiteX6" fmla="*/ 2457021 w 2684164"/>
              <a:gd name="connsiteY6" fmla="*/ 2905601 h 4340073"/>
              <a:gd name="connsiteX7" fmla="*/ 2410349 w 2684164"/>
              <a:gd name="connsiteY7" fmla="*/ 2889885 h 4340073"/>
              <a:gd name="connsiteX8" fmla="*/ 2376058 w 2684164"/>
              <a:gd name="connsiteY8" fmla="*/ 2876074 h 4340073"/>
              <a:gd name="connsiteX9" fmla="*/ 2347960 w 2684164"/>
              <a:gd name="connsiteY9" fmla="*/ 2856071 h 4340073"/>
              <a:gd name="connsiteX10" fmla="*/ 2293190 w 2684164"/>
              <a:gd name="connsiteY10" fmla="*/ 2824163 h 4340073"/>
              <a:gd name="connsiteX11" fmla="*/ 2218895 w 2684164"/>
              <a:gd name="connsiteY11" fmla="*/ 2864167 h 4340073"/>
              <a:gd name="connsiteX12" fmla="*/ 2178414 w 2684164"/>
              <a:gd name="connsiteY12" fmla="*/ 2825116 h 4340073"/>
              <a:gd name="connsiteX13" fmla="*/ 2143172 w 2684164"/>
              <a:gd name="connsiteY13" fmla="*/ 2746058 h 4340073"/>
              <a:gd name="connsiteX14" fmla="*/ 2123646 w 2684164"/>
              <a:gd name="connsiteY14" fmla="*/ 2684621 h 4340073"/>
              <a:gd name="connsiteX15" fmla="*/ 2105549 w 2684164"/>
              <a:gd name="connsiteY15" fmla="*/ 2649379 h 4340073"/>
              <a:gd name="connsiteX16" fmla="*/ 2104119 w 2684164"/>
              <a:gd name="connsiteY16" fmla="*/ 2600801 h 4340073"/>
              <a:gd name="connsiteX17" fmla="*/ 2026490 w 2684164"/>
              <a:gd name="connsiteY17" fmla="*/ 2686051 h 4340073"/>
              <a:gd name="connsiteX18" fmla="*/ 1959340 w 2684164"/>
              <a:gd name="connsiteY18" fmla="*/ 2754154 h 4340073"/>
              <a:gd name="connsiteX19" fmla="*/ 1912191 w 2684164"/>
              <a:gd name="connsiteY19" fmla="*/ 2713196 h 4340073"/>
              <a:gd name="connsiteX20" fmla="*/ 1775507 w 2684164"/>
              <a:gd name="connsiteY20" fmla="*/ 2699862 h 4340073"/>
              <a:gd name="connsiteX21" fmla="*/ 1677399 w 2684164"/>
              <a:gd name="connsiteY21" fmla="*/ 2689860 h 4340073"/>
              <a:gd name="connsiteX22" fmla="*/ 1606915 w 2684164"/>
              <a:gd name="connsiteY22" fmla="*/ 2582229 h 4340073"/>
              <a:gd name="connsiteX23" fmla="*/ 1542145 w 2684164"/>
              <a:gd name="connsiteY23" fmla="*/ 2584133 h 4340073"/>
              <a:gd name="connsiteX24" fmla="*/ 1517379 w 2684164"/>
              <a:gd name="connsiteY24" fmla="*/ 2563654 h 4340073"/>
              <a:gd name="connsiteX25" fmla="*/ 1469278 w 2684164"/>
              <a:gd name="connsiteY25" fmla="*/ 2381726 h 4340073"/>
              <a:gd name="connsiteX26" fmla="*/ 1438798 w 2684164"/>
              <a:gd name="connsiteY26" fmla="*/ 2289334 h 4340073"/>
              <a:gd name="connsiteX27" fmla="*/ 1400698 w 2684164"/>
              <a:gd name="connsiteY27" fmla="*/ 2220754 h 4340073"/>
              <a:gd name="connsiteX28" fmla="*/ 1385458 w 2684164"/>
              <a:gd name="connsiteY28" fmla="*/ 2197894 h 4340073"/>
              <a:gd name="connsiteX29" fmla="*/ 1374981 w 2684164"/>
              <a:gd name="connsiteY29" fmla="*/ 2152651 h 4340073"/>
              <a:gd name="connsiteX30" fmla="*/ 1369742 w 2684164"/>
              <a:gd name="connsiteY30" fmla="*/ 2052162 h 4340073"/>
              <a:gd name="connsiteX31" fmla="*/ 1384030 w 2684164"/>
              <a:gd name="connsiteY31" fmla="*/ 1982630 h 4340073"/>
              <a:gd name="connsiteX32" fmla="*/ 1315926 w 2684164"/>
              <a:gd name="connsiteY32" fmla="*/ 1917859 h 4340073"/>
              <a:gd name="connsiteX33" fmla="*/ 1282588 w 2684164"/>
              <a:gd name="connsiteY33" fmla="*/ 1912621 h 4340073"/>
              <a:gd name="connsiteX34" fmla="*/ 1184957 w 2684164"/>
              <a:gd name="connsiteY34" fmla="*/ 1853089 h 4340073"/>
              <a:gd name="connsiteX35" fmla="*/ 1126856 w 2684164"/>
              <a:gd name="connsiteY35" fmla="*/ 1863567 h 4340073"/>
              <a:gd name="connsiteX36" fmla="*/ 1074467 w 2684164"/>
              <a:gd name="connsiteY36" fmla="*/ 1897379 h 4340073"/>
              <a:gd name="connsiteX37" fmla="*/ 1025413 w 2684164"/>
              <a:gd name="connsiteY37" fmla="*/ 1923098 h 4340073"/>
              <a:gd name="connsiteX38" fmla="*/ 958738 w 2684164"/>
              <a:gd name="connsiteY38" fmla="*/ 1984058 h 4340073"/>
              <a:gd name="connsiteX39" fmla="*/ 909684 w 2684164"/>
              <a:gd name="connsiteY39" fmla="*/ 1941672 h 4340073"/>
              <a:gd name="connsiteX40" fmla="*/ 854917 w 2684164"/>
              <a:gd name="connsiteY40" fmla="*/ 1915002 h 4340073"/>
              <a:gd name="connsiteX41" fmla="*/ 823960 w 2684164"/>
              <a:gd name="connsiteY41" fmla="*/ 1889284 h 4340073"/>
              <a:gd name="connsiteX42" fmla="*/ 800624 w 2684164"/>
              <a:gd name="connsiteY42" fmla="*/ 1846898 h 4340073"/>
              <a:gd name="connsiteX43" fmla="*/ 814912 w 2684164"/>
              <a:gd name="connsiteY43" fmla="*/ 1789748 h 4340073"/>
              <a:gd name="connsiteX44" fmla="*/ 804433 w 2684164"/>
              <a:gd name="connsiteY44" fmla="*/ 1720215 h 4340073"/>
              <a:gd name="connsiteX45" fmla="*/ 783955 w 2684164"/>
              <a:gd name="connsiteY45" fmla="*/ 1625441 h 4340073"/>
              <a:gd name="connsiteX46" fmla="*/ 760141 w 2684164"/>
              <a:gd name="connsiteY46" fmla="*/ 1635919 h 4340073"/>
              <a:gd name="connsiteX47" fmla="*/ 701563 w 2684164"/>
              <a:gd name="connsiteY47" fmla="*/ 1571626 h 4340073"/>
              <a:gd name="connsiteX48" fmla="*/ 730138 w 2684164"/>
              <a:gd name="connsiteY48" fmla="*/ 1519714 h 4340073"/>
              <a:gd name="connsiteX49" fmla="*/ 777763 w 2684164"/>
              <a:gd name="connsiteY49" fmla="*/ 1455420 h 4340073"/>
              <a:gd name="connsiteX50" fmla="*/ 775858 w 2684164"/>
              <a:gd name="connsiteY50" fmla="*/ 1429227 h 4340073"/>
              <a:gd name="connsiteX51" fmla="*/ 818721 w 2684164"/>
              <a:gd name="connsiteY51" fmla="*/ 1375409 h 4340073"/>
              <a:gd name="connsiteX52" fmla="*/ 826818 w 2684164"/>
              <a:gd name="connsiteY52" fmla="*/ 1282542 h 4340073"/>
              <a:gd name="connsiteX53" fmla="*/ 812529 w 2684164"/>
              <a:gd name="connsiteY53" fmla="*/ 1198721 h 4340073"/>
              <a:gd name="connsiteX54" fmla="*/ 780144 w 2684164"/>
              <a:gd name="connsiteY54" fmla="*/ 1151573 h 4340073"/>
              <a:gd name="connsiteX55" fmla="*/ 761571 w 2684164"/>
              <a:gd name="connsiteY55" fmla="*/ 1070134 h 4340073"/>
              <a:gd name="connsiteX56" fmla="*/ 805387 w 2684164"/>
              <a:gd name="connsiteY56" fmla="*/ 1034892 h 4340073"/>
              <a:gd name="connsiteX57" fmla="*/ 808720 w 2684164"/>
              <a:gd name="connsiteY57" fmla="*/ 976789 h 4340073"/>
              <a:gd name="connsiteX58" fmla="*/ 821102 w 2684164"/>
              <a:gd name="connsiteY58" fmla="*/ 901065 h 4340073"/>
              <a:gd name="connsiteX59" fmla="*/ 830151 w 2684164"/>
              <a:gd name="connsiteY59" fmla="*/ 833914 h 4340073"/>
              <a:gd name="connsiteX60" fmla="*/ 844915 w 2684164"/>
              <a:gd name="connsiteY60" fmla="*/ 795814 h 4340073"/>
              <a:gd name="connsiteX61" fmla="*/ 860154 w 2684164"/>
              <a:gd name="connsiteY61" fmla="*/ 762475 h 4340073"/>
              <a:gd name="connsiteX62" fmla="*/ 833961 w 2684164"/>
              <a:gd name="connsiteY62" fmla="*/ 696754 h 4340073"/>
              <a:gd name="connsiteX63" fmla="*/ 818245 w 2684164"/>
              <a:gd name="connsiteY63" fmla="*/ 573405 h 4340073"/>
              <a:gd name="connsiteX64" fmla="*/ 787764 w 2684164"/>
              <a:gd name="connsiteY64" fmla="*/ 536259 h 4340073"/>
              <a:gd name="connsiteX65" fmla="*/ 770143 w 2684164"/>
              <a:gd name="connsiteY65" fmla="*/ 505777 h 4340073"/>
              <a:gd name="connsiteX66" fmla="*/ 747283 w 2684164"/>
              <a:gd name="connsiteY66" fmla="*/ 430054 h 4340073"/>
              <a:gd name="connsiteX67" fmla="*/ 720137 w 2684164"/>
              <a:gd name="connsiteY67" fmla="*/ 349091 h 4340073"/>
              <a:gd name="connsiteX68" fmla="*/ 732519 w 2684164"/>
              <a:gd name="connsiteY68" fmla="*/ 321469 h 4340073"/>
              <a:gd name="connsiteX69" fmla="*/ 729187 w 2684164"/>
              <a:gd name="connsiteY69" fmla="*/ 256223 h 4340073"/>
              <a:gd name="connsiteX70" fmla="*/ 710137 w 2684164"/>
              <a:gd name="connsiteY70" fmla="*/ 241935 h 4340073"/>
              <a:gd name="connsiteX71" fmla="*/ 702040 w 2684164"/>
              <a:gd name="connsiteY71" fmla="*/ 171451 h 4340073"/>
              <a:gd name="connsiteX72" fmla="*/ 668226 w 2684164"/>
              <a:gd name="connsiteY72" fmla="*/ 120015 h 4340073"/>
              <a:gd name="connsiteX73" fmla="*/ 679180 w 2684164"/>
              <a:gd name="connsiteY73" fmla="*/ 70485 h 4340073"/>
              <a:gd name="connsiteX74" fmla="*/ 650127 w 2684164"/>
              <a:gd name="connsiteY74" fmla="*/ 0 h 4340073"/>
              <a:gd name="connsiteX75" fmla="*/ 605837 w 2684164"/>
              <a:gd name="connsiteY75" fmla="*/ 10001 h 4340073"/>
              <a:gd name="connsiteX76" fmla="*/ 535352 w 2684164"/>
              <a:gd name="connsiteY76" fmla="*/ 85249 h 4340073"/>
              <a:gd name="connsiteX77" fmla="*/ 552497 w 2684164"/>
              <a:gd name="connsiteY77" fmla="*/ 158591 h 4340073"/>
              <a:gd name="connsiteX78" fmla="*/ 545831 w 2684164"/>
              <a:gd name="connsiteY78" fmla="*/ 234792 h 4340073"/>
              <a:gd name="connsiteX79" fmla="*/ 498205 w 2684164"/>
              <a:gd name="connsiteY79" fmla="*/ 313373 h 4340073"/>
              <a:gd name="connsiteX80" fmla="*/ 453913 w 2684164"/>
              <a:gd name="connsiteY80" fmla="*/ 408147 h 4340073"/>
              <a:gd name="connsiteX81" fmla="*/ 361044 w 2684164"/>
              <a:gd name="connsiteY81" fmla="*/ 381476 h 4340073"/>
              <a:gd name="connsiteX82" fmla="*/ 293418 w 2684164"/>
              <a:gd name="connsiteY82" fmla="*/ 441960 h 4340073"/>
              <a:gd name="connsiteX83" fmla="*/ 263413 w 2684164"/>
              <a:gd name="connsiteY83" fmla="*/ 513874 h 4340073"/>
              <a:gd name="connsiteX84" fmla="*/ 314848 w 2684164"/>
              <a:gd name="connsiteY84" fmla="*/ 574834 h 4340073"/>
              <a:gd name="connsiteX85" fmla="*/ 228646 w 2684164"/>
              <a:gd name="connsiteY85" fmla="*/ 711995 h 4340073"/>
              <a:gd name="connsiteX86" fmla="*/ 255318 w 2684164"/>
              <a:gd name="connsiteY86" fmla="*/ 758667 h 4340073"/>
              <a:gd name="connsiteX87" fmla="*/ 241029 w 2684164"/>
              <a:gd name="connsiteY87" fmla="*/ 834390 h 4340073"/>
              <a:gd name="connsiteX88" fmla="*/ 295798 w 2684164"/>
              <a:gd name="connsiteY88" fmla="*/ 849630 h 4340073"/>
              <a:gd name="connsiteX89" fmla="*/ 343899 w 2684164"/>
              <a:gd name="connsiteY89" fmla="*/ 872966 h 4340073"/>
              <a:gd name="connsiteX90" fmla="*/ 317230 w 2684164"/>
              <a:gd name="connsiteY90" fmla="*/ 957263 h 4340073"/>
              <a:gd name="connsiteX91" fmla="*/ 314849 w 2684164"/>
              <a:gd name="connsiteY91" fmla="*/ 1051560 h 4340073"/>
              <a:gd name="connsiteX92" fmla="*/ 231506 w 2684164"/>
              <a:gd name="connsiteY92" fmla="*/ 1096803 h 4340073"/>
              <a:gd name="connsiteX93" fmla="*/ 152447 w 2684164"/>
              <a:gd name="connsiteY93" fmla="*/ 1095376 h 4340073"/>
              <a:gd name="connsiteX94" fmla="*/ 159114 w 2684164"/>
              <a:gd name="connsiteY94" fmla="*/ 1245395 h 4340073"/>
              <a:gd name="connsiteX95" fmla="*/ 221503 w 2684164"/>
              <a:gd name="connsiteY95" fmla="*/ 1283494 h 4340073"/>
              <a:gd name="connsiteX96" fmla="*/ 210073 w 2684164"/>
              <a:gd name="connsiteY96" fmla="*/ 1344454 h 4340073"/>
              <a:gd name="connsiteX97" fmla="*/ 292464 w 2684164"/>
              <a:gd name="connsiteY97" fmla="*/ 1416368 h 4340073"/>
              <a:gd name="connsiteX98" fmla="*/ 272938 w 2684164"/>
              <a:gd name="connsiteY98" fmla="*/ 1466374 h 4340073"/>
              <a:gd name="connsiteX99" fmla="*/ 237219 w 2684164"/>
              <a:gd name="connsiteY99" fmla="*/ 1567339 h 4340073"/>
              <a:gd name="connsiteX100" fmla="*/ 212455 w 2684164"/>
              <a:gd name="connsiteY100" fmla="*/ 1594485 h 4340073"/>
              <a:gd name="connsiteX101" fmla="*/ 152923 w 2684164"/>
              <a:gd name="connsiteY101" fmla="*/ 1602105 h 4340073"/>
              <a:gd name="connsiteX102" fmla="*/ 96249 w 2684164"/>
              <a:gd name="connsiteY102" fmla="*/ 1652111 h 4340073"/>
              <a:gd name="connsiteX103" fmla="*/ 35289 w 2684164"/>
              <a:gd name="connsiteY103" fmla="*/ 1684497 h 4340073"/>
              <a:gd name="connsiteX104" fmla="*/ 11001 w 2684164"/>
              <a:gd name="connsiteY104" fmla="*/ 1750219 h 4340073"/>
              <a:gd name="connsiteX105" fmla="*/ 523 w 2684164"/>
              <a:gd name="connsiteY105" fmla="*/ 1875473 h 4340073"/>
              <a:gd name="connsiteX106" fmla="*/ 29098 w 2684164"/>
              <a:gd name="connsiteY106" fmla="*/ 1938814 h 4340073"/>
              <a:gd name="connsiteX107" fmla="*/ 79104 w 2684164"/>
              <a:gd name="connsiteY107" fmla="*/ 1993107 h 4340073"/>
              <a:gd name="connsiteX108" fmla="*/ 166258 w 2684164"/>
              <a:gd name="connsiteY108" fmla="*/ 2037874 h 4340073"/>
              <a:gd name="connsiteX109" fmla="*/ 241505 w 2684164"/>
              <a:gd name="connsiteY109" fmla="*/ 2100263 h 4340073"/>
              <a:gd name="connsiteX110" fmla="*/ 265318 w 2684164"/>
              <a:gd name="connsiteY110" fmla="*/ 2182654 h 4340073"/>
              <a:gd name="connsiteX111" fmla="*/ 318182 w 2684164"/>
              <a:gd name="connsiteY111" fmla="*/ 2265045 h 4340073"/>
              <a:gd name="connsiteX112" fmla="*/ 443436 w 2684164"/>
              <a:gd name="connsiteY112" fmla="*/ 2258854 h 4340073"/>
              <a:gd name="connsiteX113" fmla="*/ 472010 w 2684164"/>
              <a:gd name="connsiteY113" fmla="*/ 2296954 h 4340073"/>
              <a:gd name="connsiteX114" fmla="*/ 510111 w 2684164"/>
              <a:gd name="connsiteY114" fmla="*/ 2330292 h 4340073"/>
              <a:gd name="connsiteX115" fmla="*/ 541067 w 2684164"/>
              <a:gd name="connsiteY115" fmla="*/ 2318385 h 4340073"/>
              <a:gd name="connsiteX116" fmla="*/ 564403 w 2684164"/>
              <a:gd name="connsiteY116" fmla="*/ 2392680 h 4340073"/>
              <a:gd name="connsiteX117" fmla="*/ 543448 w 2684164"/>
              <a:gd name="connsiteY117" fmla="*/ 2461737 h 4340073"/>
              <a:gd name="connsiteX118" fmla="*/ 497728 w 2684164"/>
              <a:gd name="connsiteY118" fmla="*/ 2511267 h 4340073"/>
              <a:gd name="connsiteX119" fmla="*/ 499633 w 2684164"/>
              <a:gd name="connsiteY119" fmla="*/ 2549843 h 4340073"/>
              <a:gd name="connsiteX120" fmla="*/ 491061 w 2684164"/>
              <a:gd name="connsiteY120" fmla="*/ 2611279 h 4340073"/>
              <a:gd name="connsiteX121" fmla="*/ 524398 w 2684164"/>
              <a:gd name="connsiteY121" fmla="*/ 2648902 h 4340073"/>
              <a:gd name="connsiteX122" fmla="*/ 532018 w 2684164"/>
              <a:gd name="connsiteY122" fmla="*/ 2681764 h 4340073"/>
              <a:gd name="connsiteX123" fmla="*/ 564879 w 2684164"/>
              <a:gd name="connsiteY123" fmla="*/ 2642236 h 4340073"/>
              <a:gd name="connsiteX124" fmla="*/ 598217 w 2684164"/>
              <a:gd name="connsiteY124" fmla="*/ 2584610 h 4340073"/>
              <a:gd name="connsiteX125" fmla="*/ 655366 w 2684164"/>
              <a:gd name="connsiteY125" fmla="*/ 2589848 h 4340073"/>
              <a:gd name="connsiteX126" fmla="*/ 717279 w 2684164"/>
              <a:gd name="connsiteY126" fmla="*/ 2680812 h 4340073"/>
              <a:gd name="connsiteX127" fmla="*/ 755855 w 2684164"/>
              <a:gd name="connsiteY127" fmla="*/ 2739390 h 4340073"/>
              <a:gd name="connsiteX128" fmla="*/ 713945 w 2684164"/>
              <a:gd name="connsiteY128" fmla="*/ 2816067 h 4340073"/>
              <a:gd name="connsiteX129" fmla="*/ 642032 w 2684164"/>
              <a:gd name="connsiteY129" fmla="*/ 2851785 h 4340073"/>
              <a:gd name="connsiteX130" fmla="*/ 592978 w 2684164"/>
              <a:gd name="connsiteY130" fmla="*/ 2914174 h 4340073"/>
              <a:gd name="connsiteX131" fmla="*/ 526779 w 2684164"/>
              <a:gd name="connsiteY131" fmla="*/ 2938462 h 4340073"/>
              <a:gd name="connsiteX132" fmla="*/ 497252 w 2684164"/>
              <a:gd name="connsiteY132" fmla="*/ 2980373 h 4340073"/>
              <a:gd name="connsiteX133" fmla="*/ 527732 w 2684164"/>
              <a:gd name="connsiteY133" fmla="*/ 3081814 h 4340073"/>
              <a:gd name="connsiteX134" fmla="*/ 533923 w 2684164"/>
              <a:gd name="connsiteY134" fmla="*/ 3220403 h 4340073"/>
              <a:gd name="connsiteX135" fmla="*/ 588692 w 2684164"/>
              <a:gd name="connsiteY135" fmla="*/ 3276601 h 4340073"/>
              <a:gd name="connsiteX136" fmla="*/ 614886 w 2684164"/>
              <a:gd name="connsiteY136" fmla="*/ 3342323 h 4340073"/>
              <a:gd name="connsiteX137" fmla="*/ 586311 w 2684164"/>
              <a:gd name="connsiteY137" fmla="*/ 3392329 h 4340073"/>
              <a:gd name="connsiteX138" fmla="*/ 586310 w 2684164"/>
              <a:gd name="connsiteY138" fmla="*/ 3450432 h 4340073"/>
              <a:gd name="connsiteX139" fmla="*/ 562498 w 2684164"/>
              <a:gd name="connsiteY139" fmla="*/ 3493294 h 4340073"/>
              <a:gd name="connsiteX140" fmla="*/ 546781 w 2684164"/>
              <a:gd name="connsiteY140" fmla="*/ 3561398 h 4340073"/>
              <a:gd name="connsiteX141" fmla="*/ 538686 w 2684164"/>
              <a:gd name="connsiteY141" fmla="*/ 3611404 h 4340073"/>
              <a:gd name="connsiteX142" fmla="*/ 519635 w 2684164"/>
              <a:gd name="connsiteY142" fmla="*/ 3654266 h 4340073"/>
              <a:gd name="connsiteX143" fmla="*/ 547258 w 2684164"/>
              <a:gd name="connsiteY143" fmla="*/ 3685223 h 4340073"/>
              <a:gd name="connsiteX144" fmla="*/ 600598 w 2684164"/>
              <a:gd name="connsiteY144" fmla="*/ 3699034 h 4340073"/>
              <a:gd name="connsiteX145" fmla="*/ 659653 w 2684164"/>
              <a:gd name="connsiteY145" fmla="*/ 3678556 h 4340073"/>
              <a:gd name="connsiteX146" fmla="*/ 661558 w 2684164"/>
              <a:gd name="connsiteY146" fmla="*/ 3725703 h 4340073"/>
              <a:gd name="connsiteX147" fmla="*/ 717279 w 2684164"/>
              <a:gd name="connsiteY147" fmla="*/ 3725704 h 4340073"/>
              <a:gd name="connsiteX148" fmla="*/ 781573 w 2684164"/>
              <a:gd name="connsiteY148" fmla="*/ 3743801 h 4340073"/>
              <a:gd name="connsiteX149" fmla="*/ 807767 w 2684164"/>
              <a:gd name="connsiteY149" fmla="*/ 3792379 h 4340073"/>
              <a:gd name="connsiteX150" fmla="*/ 844438 w 2684164"/>
              <a:gd name="connsiteY150" fmla="*/ 3798094 h 4340073"/>
              <a:gd name="connsiteX151" fmla="*/ 872061 w 2684164"/>
              <a:gd name="connsiteY151" fmla="*/ 3815716 h 4340073"/>
              <a:gd name="connsiteX152" fmla="*/ 890158 w 2684164"/>
              <a:gd name="connsiteY152" fmla="*/ 3836194 h 4340073"/>
              <a:gd name="connsiteX153" fmla="*/ 897778 w 2684164"/>
              <a:gd name="connsiteY153" fmla="*/ 3866674 h 4340073"/>
              <a:gd name="connsiteX154" fmla="*/ 913018 w 2684164"/>
              <a:gd name="connsiteY154" fmla="*/ 3889534 h 4340073"/>
              <a:gd name="connsiteX155" fmla="*/ 957309 w 2684164"/>
              <a:gd name="connsiteY155" fmla="*/ 3922872 h 4340073"/>
              <a:gd name="connsiteX156" fmla="*/ 989218 w 2684164"/>
              <a:gd name="connsiteY156" fmla="*/ 3973354 h 4340073"/>
              <a:gd name="connsiteX157" fmla="*/ 1004458 w 2684164"/>
              <a:gd name="connsiteY157" fmla="*/ 3996214 h 4340073"/>
              <a:gd name="connsiteX158" fmla="*/ 1027318 w 2684164"/>
              <a:gd name="connsiteY158" fmla="*/ 4034314 h 4340073"/>
              <a:gd name="connsiteX159" fmla="*/ 1060179 w 2684164"/>
              <a:gd name="connsiteY159" fmla="*/ 4120039 h 4340073"/>
              <a:gd name="connsiteX160" fmla="*/ 1136856 w 2684164"/>
              <a:gd name="connsiteY160" fmla="*/ 4154329 h 4340073"/>
              <a:gd name="connsiteX161" fmla="*/ 1166383 w 2684164"/>
              <a:gd name="connsiteY161" fmla="*/ 4216241 h 4340073"/>
              <a:gd name="connsiteX162" fmla="*/ 1203054 w 2684164"/>
              <a:gd name="connsiteY162" fmla="*/ 4211479 h 4340073"/>
              <a:gd name="connsiteX163" fmla="*/ 1246393 w 2684164"/>
              <a:gd name="connsiteY163" fmla="*/ 4259581 h 4340073"/>
              <a:gd name="connsiteX164" fmla="*/ 1309258 w 2684164"/>
              <a:gd name="connsiteY164" fmla="*/ 4340067 h 4340073"/>
              <a:gd name="connsiteX165" fmla="*/ 1337833 w 2684164"/>
              <a:gd name="connsiteY165" fmla="*/ 4288631 h 4340073"/>
              <a:gd name="connsiteX166" fmla="*/ 1334023 w 2684164"/>
              <a:gd name="connsiteY166" fmla="*/ 4254342 h 4340073"/>
              <a:gd name="connsiteX167" fmla="*/ 1405938 w 2684164"/>
              <a:gd name="connsiteY167" fmla="*/ 4201002 h 4340073"/>
              <a:gd name="connsiteX168" fmla="*/ 1407842 w 2684164"/>
              <a:gd name="connsiteY168" fmla="*/ 4185285 h 4340073"/>
              <a:gd name="connsiteX169" fmla="*/ 1426098 w 2684164"/>
              <a:gd name="connsiteY169" fmla="*/ 4198779 h 4340073"/>
              <a:gd name="connsiteX170" fmla="*/ 1480708 w 2684164"/>
              <a:gd name="connsiteY170" fmla="*/ 4174014 h 4340073"/>
              <a:gd name="connsiteX171" fmla="*/ 1545478 w 2684164"/>
              <a:gd name="connsiteY171" fmla="*/ 4156234 h 4340073"/>
              <a:gd name="connsiteX172" fmla="*/ 1582308 w 2684164"/>
              <a:gd name="connsiteY172" fmla="*/ 4113689 h 4340073"/>
              <a:gd name="connsiteX173" fmla="*/ 1617868 w 2684164"/>
              <a:gd name="connsiteY173" fmla="*/ 4078129 h 4340073"/>
              <a:gd name="connsiteX174" fmla="*/ 1695973 w 2684164"/>
              <a:gd name="connsiteY174" fmla="*/ 4055904 h 4340073"/>
              <a:gd name="connsiteX175" fmla="*/ 1781698 w 2684164"/>
              <a:gd name="connsiteY175" fmla="*/ 4020344 h 4340073"/>
              <a:gd name="connsiteX176" fmla="*/ 1903141 w 2684164"/>
              <a:gd name="connsiteY176" fmla="*/ 3968591 h 4340073"/>
              <a:gd name="connsiteX177" fmla="*/ 1979818 w 2684164"/>
              <a:gd name="connsiteY177" fmla="*/ 3925729 h 4340073"/>
              <a:gd name="connsiteX178" fmla="*/ 2071258 w 2684164"/>
              <a:gd name="connsiteY178" fmla="*/ 3864451 h 4340073"/>
              <a:gd name="connsiteX179" fmla="*/ 2145554 w 2684164"/>
              <a:gd name="connsiteY179" fmla="*/ 3776822 h 4340073"/>
              <a:gd name="connsiteX180" fmla="*/ 2172223 w 2684164"/>
              <a:gd name="connsiteY180" fmla="*/ 3703479 h 4340073"/>
              <a:gd name="connsiteX181" fmla="*/ 2183653 w 2684164"/>
              <a:gd name="connsiteY181" fmla="*/ 3649504 h 4340073"/>
              <a:gd name="connsiteX182" fmla="*/ 2109993 w 2684164"/>
              <a:gd name="connsiteY182" fmla="*/ 3613309 h 4340073"/>
              <a:gd name="connsiteX183" fmla="*/ 2132853 w 2684164"/>
              <a:gd name="connsiteY183" fmla="*/ 3659029 h 4340073"/>
              <a:gd name="connsiteX184" fmla="*/ 2115073 w 2684164"/>
              <a:gd name="connsiteY184" fmla="*/ 3690779 h 4340073"/>
              <a:gd name="connsiteX185" fmla="*/ 2096023 w 2684164"/>
              <a:gd name="connsiteY185" fmla="*/ 3649504 h 4340073"/>
              <a:gd name="connsiteX186" fmla="*/ 2038873 w 2684164"/>
              <a:gd name="connsiteY186" fmla="*/ 3659029 h 4340073"/>
              <a:gd name="connsiteX187" fmla="*/ 2053161 w 2684164"/>
              <a:gd name="connsiteY187" fmla="*/ 3739992 h 4340073"/>
              <a:gd name="connsiteX188" fmla="*/ 2086498 w 2684164"/>
              <a:gd name="connsiteY188" fmla="*/ 3762534 h 4340073"/>
              <a:gd name="connsiteX189" fmla="*/ 2078878 w 2684164"/>
              <a:gd name="connsiteY189" fmla="*/ 3820954 h 4340073"/>
              <a:gd name="connsiteX190" fmla="*/ 2028078 w 2684164"/>
              <a:gd name="connsiteY190" fmla="*/ 3803809 h 4340073"/>
              <a:gd name="connsiteX191" fmla="*/ 2042048 w 2684164"/>
              <a:gd name="connsiteY191" fmla="*/ 3792379 h 4340073"/>
              <a:gd name="connsiteX192" fmla="*/ 2022998 w 2684164"/>
              <a:gd name="connsiteY192" fmla="*/ 3760629 h 4340073"/>
              <a:gd name="connsiteX193" fmla="*/ 2022998 w 2684164"/>
              <a:gd name="connsiteY193" fmla="*/ 3716179 h 4340073"/>
              <a:gd name="connsiteX194" fmla="*/ 1987438 w 2684164"/>
              <a:gd name="connsiteY194" fmla="*/ 3676174 h 4340073"/>
              <a:gd name="connsiteX195" fmla="*/ 2018553 w 2684164"/>
              <a:gd name="connsiteY195" fmla="*/ 3656489 h 4340073"/>
              <a:gd name="connsiteX196" fmla="*/ 1975373 w 2684164"/>
              <a:gd name="connsiteY196" fmla="*/ 3626644 h 4340073"/>
              <a:gd name="connsiteX197" fmla="*/ 2017918 w 2684164"/>
              <a:gd name="connsiteY197" fmla="*/ 3603149 h 4340073"/>
              <a:gd name="connsiteX198" fmla="*/ 2009663 w 2684164"/>
              <a:gd name="connsiteY198" fmla="*/ 3546634 h 4340073"/>
              <a:gd name="connsiteX199" fmla="*/ 2034111 w 2684164"/>
              <a:gd name="connsiteY199" fmla="*/ 3565367 h 4340073"/>
              <a:gd name="connsiteX200" fmla="*/ 2031729 w 2684164"/>
              <a:gd name="connsiteY200" fmla="*/ 3535204 h 4340073"/>
              <a:gd name="connsiteX201" fmla="*/ 2060305 w 2684164"/>
              <a:gd name="connsiteY201" fmla="*/ 3547110 h 4340073"/>
              <a:gd name="connsiteX202" fmla="*/ 2043635 w 2684164"/>
              <a:gd name="connsiteY202" fmla="*/ 3494723 h 4340073"/>
              <a:gd name="connsiteX203" fmla="*/ 2064273 w 2684164"/>
              <a:gd name="connsiteY203" fmla="*/ 3478054 h 4340073"/>
              <a:gd name="connsiteX204" fmla="*/ 2089673 w 2684164"/>
              <a:gd name="connsiteY204" fmla="*/ 3524091 h 4340073"/>
              <a:gd name="connsiteX205" fmla="*/ 2088880 w 2684164"/>
              <a:gd name="connsiteY205" fmla="*/ 3492342 h 4340073"/>
              <a:gd name="connsiteX206" fmla="*/ 2105549 w 2684164"/>
              <a:gd name="connsiteY206" fmla="*/ 3508216 h 4340073"/>
              <a:gd name="connsiteX207" fmla="*/ 2110311 w 2684164"/>
              <a:gd name="connsiteY207" fmla="*/ 3473292 h 4340073"/>
              <a:gd name="connsiteX208" fmla="*/ 2125868 w 2684164"/>
              <a:gd name="connsiteY208" fmla="*/ 3453289 h 4340073"/>
              <a:gd name="connsiteX209" fmla="*/ 2184130 w 2684164"/>
              <a:gd name="connsiteY209" fmla="*/ 3416142 h 4340073"/>
              <a:gd name="connsiteX210" fmla="*/ 2226515 w 2684164"/>
              <a:gd name="connsiteY210" fmla="*/ 3341370 h 4340073"/>
              <a:gd name="connsiteX211" fmla="*/ 2238898 w 2684164"/>
              <a:gd name="connsiteY211" fmla="*/ 3318034 h 4340073"/>
              <a:gd name="connsiteX212" fmla="*/ 2261758 w 2684164"/>
              <a:gd name="connsiteY212" fmla="*/ 3257074 h 4340073"/>
              <a:gd name="connsiteX213" fmla="*/ 2269378 w 2684164"/>
              <a:gd name="connsiteY213" fmla="*/ 3211354 h 4340073"/>
              <a:gd name="connsiteX214" fmla="*/ 2292238 w 2684164"/>
              <a:gd name="connsiteY214" fmla="*/ 3165634 h 4340073"/>
              <a:gd name="connsiteX215" fmla="*/ 2307478 w 2684164"/>
              <a:gd name="connsiteY215" fmla="*/ 3127534 h 4340073"/>
              <a:gd name="connsiteX216" fmla="*/ 2345578 w 2684164"/>
              <a:gd name="connsiteY216" fmla="*/ 3112294 h 4340073"/>
              <a:gd name="connsiteX217" fmla="*/ 2368438 w 2684164"/>
              <a:gd name="connsiteY217" fmla="*/ 3097054 h 4340073"/>
              <a:gd name="connsiteX218" fmla="*/ 2487977 w 2684164"/>
              <a:gd name="connsiteY218" fmla="*/ 3067050 h 4340073"/>
              <a:gd name="connsiteX219" fmla="*/ 2586085 w 2684164"/>
              <a:gd name="connsiteY219" fmla="*/ 3063717 h 4340073"/>
              <a:gd name="connsiteX220" fmla="*/ 2678476 w 2684164"/>
              <a:gd name="connsiteY220" fmla="*/ 3054668 h 4340073"/>
              <a:gd name="connsiteX0" fmla="*/ 2678476 w 2684164"/>
              <a:gd name="connsiteY0" fmla="*/ 3054668 h 4340073"/>
              <a:gd name="connsiteX1" fmla="*/ 2673238 w 2684164"/>
              <a:gd name="connsiteY1" fmla="*/ 3028474 h 4340073"/>
              <a:gd name="connsiteX2" fmla="*/ 2665618 w 2684164"/>
              <a:gd name="connsiteY2" fmla="*/ 2975134 h 4340073"/>
              <a:gd name="connsiteX3" fmla="*/ 2623708 w 2684164"/>
              <a:gd name="connsiteY3" fmla="*/ 2967038 h 4340073"/>
              <a:gd name="connsiteX4" fmla="*/ 2560367 w 2684164"/>
              <a:gd name="connsiteY4" fmla="*/ 2966561 h 4340073"/>
              <a:gd name="connsiteX5" fmla="*/ 2519410 w 2684164"/>
              <a:gd name="connsiteY5" fmla="*/ 2908936 h 4340073"/>
              <a:gd name="connsiteX6" fmla="*/ 2457021 w 2684164"/>
              <a:gd name="connsiteY6" fmla="*/ 2905601 h 4340073"/>
              <a:gd name="connsiteX7" fmla="*/ 2410349 w 2684164"/>
              <a:gd name="connsiteY7" fmla="*/ 2889885 h 4340073"/>
              <a:gd name="connsiteX8" fmla="*/ 2376058 w 2684164"/>
              <a:gd name="connsiteY8" fmla="*/ 2876074 h 4340073"/>
              <a:gd name="connsiteX9" fmla="*/ 2347960 w 2684164"/>
              <a:gd name="connsiteY9" fmla="*/ 2856071 h 4340073"/>
              <a:gd name="connsiteX10" fmla="*/ 2293190 w 2684164"/>
              <a:gd name="connsiteY10" fmla="*/ 2824163 h 4340073"/>
              <a:gd name="connsiteX11" fmla="*/ 2218895 w 2684164"/>
              <a:gd name="connsiteY11" fmla="*/ 2864167 h 4340073"/>
              <a:gd name="connsiteX12" fmla="*/ 2178414 w 2684164"/>
              <a:gd name="connsiteY12" fmla="*/ 2825116 h 4340073"/>
              <a:gd name="connsiteX13" fmla="*/ 2143172 w 2684164"/>
              <a:gd name="connsiteY13" fmla="*/ 2746058 h 4340073"/>
              <a:gd name="connsiteX14" fmla="*/ 2123646 w 2684164"/>
              <a:gd name="connsiteY14" fmla="*/ 2684621 h 4340073"/>
              <a:gd name="connsiteX15" fmla="*/ 2105549 w 2684164"/>
              <a:gd name="connsiteY15" fmla="*/ 2649379 h 4340073"/>
              <a:gd name="connsiteX16" fmla="*/ 2104119 w 2684164"/>
              <a:gd name="connsiteY16" fmla="*/ 2600801 h 4340073"/>
              <a:gd name="connsiteX17" fmla="*/ 2026490 w 2684164"/>
              <a:gd name="connsiteY17" fmla="*/ 2686051 h 4340073"/>
              <a:gd name="connsiteX18" fmla="*/ 1959340 w 2684164"/>
              <a:gd name="connsiteY18" fmla="*/ 2754154 h 4340073"/>
              <a:gd name="connsiteX19" fmla="*/ 1912191 w 2684164"/>
              <a:gd name="connsiteY19" fmla="*/ 2713196 h 4340073"/>
              <a:gd name="connsiteX20" fmla="*/ 1775507 w 2684164"/>
              <a:gd name="connsiteY20" fmla="*/ 2699862 h 4340073"/>
              <a:gd name="connsiteX21" fmla="*/ 1677399 w 2684164"/>
              <a:gd name="connsiteY21" fmla="*/ 2689860 h 4340073"/>
              <a:gd name="connsiteX22" fmla="*/ 1606915 w 2684164"/>
              <a:gd name="connsiteY22" fmla="*/ 2582229 h 4340073"/>
              <a:gd name="connsiteX23" fmla="*/ 1542145 w 2684164"/>
              <a:gd name="connsiteY23" fmla="*/ 2584133 h 4340073"/>
              <a:gd name="connsiteX24" fmla="*/ 1517379 w 2684164"/>
              <a:gd name="connsiteY24" fmla="*/ 2563654 h 4340073"/>
              <a:gd name="connsiteX25" fmla="*/ 1469278 w 2684164"/>
              <a:gd name="connsiteY25" fmla="*/ 2381726 h 4340073"/>
              <a:gd name="connsiteX26" fmla="*/ 1438798 w 2684164"/>
              <a:gd name="connsiteY26" fmla="*/ 2289334 h 4340073"/>
              <a:gd name="connsiteX27" fmla="*/ 1400698 w 2684164"/>
              <a:gd name="connsiteY27" fmla="*/ 2220754 h 4340073"/>
              <a:gd name="connsiteX28" fmla="*/ 1385458 w 2684164"/>
              <a:gd name="connsiteY28" fmla="*/ 2197894 h 4340073"/>
              <a:gd name="connsiteX29" fmla="*/ 1374981 w 2684164"/>
              <a:gd name="connsiteY29" fmla="*/ 2152651 h 4340073"/>
              <a:gd name="connsiteX30" fmla="*/ 1369742 w 2684164"/>
              <a:gd name="connsiteY30" fmla="*/ 2052162 h 4340073"/>
              <a:gd name="connsiteX31" fmla="*/ 1384030 w 2684164"/>
              <a:gd name="connsiteY31" fmla="*/ 1982630 h 4340073"/>
              <a:gd name="connsiteX32" fmla="*/ 1315926 w 2684164"/>
              <a:gd name="connsiteY32" fmla="*/ 1917859 h 4340073"/>
              <a:gd name="connsiteX33" fmla="*/ 1282588 w 2684164"/>
              <a:gd name="connsiteY33" fmla="*/ 1912621 h 4340073"/>
              <a:gd name="connsiteX34" fmla="*/ 1184957 w 2684164"/>
              <a:gd name="connsiteY34" fmla="*/ 1853089 h 4340073"/>
              <a:gd name="connsiteX35" fmla="*/ 1126856 w 2684164"/>
              <a:gd name="connsiteY35" fmla="*/ 1863567 h 4340073"/>
              <a:gd name="connsiteX36" fmla="*/ 1074467 w 2684164"/>
              <a:gd name="connsiteY36" fmla="*/ 1897379 h 4340073"/>
              <a:gd name="connsiteX37" fmla="*/ 1025413 w 2684164"/>
              <a:gd name="connsiteY37" fmla="*/ 1923098 h 4340073"/>
              <a:gd name="connsiteX38" fmla="*/ 958738 w 2684164"/>
              <a:gd name="connsiteY38" fmla="*/ 1984058 h 4340073"/>
              <a:gd name="connsiteX39" fmla="*/ 909684 w 2684164"/>
              <a:gd name="connsiteY39" fmla="*/ 1941672 h 4340073"/>
              <a:gd name="connsiteX40" fmla="*/ 854917 w 2684164"/>
              <a:gd name="connsiteY40" fmla="*/ 1915002 h 4340073"/>
              <a:gd name="connsiteX41" fmla="*/ 823960 w 2684164"/>
              <a:gd name="connsiteY41" fmla="*/ 1889284 h 4340073"/>
              <a:gd name="connsiteX42" fmla="*/ 800624 w 2684164"/>
              <a:gd name="connsiteY42" fmla="*/ 1846898 h 4340073"/>
              <a:gd name="connsiteX43" fmla="*/ 814912 w 2684164"/>
              <a:gd name="connsiteY43" fmla="*/ 1789748 h 4340073"/>
              <a:gd name="connsiteX44" fmla="*/ 804433 w 2684164"/>
              <a:gd name="connsiteY44" fmla="*/ 1720215 h 4340073"/>
              <a:gd name="connsiteX45" fmla="*/ 783955 w 2684164"/>
              <a:gd name="connsiteY45" fmla="*/ 1625441 h 4340073"/>
              <a:gd name="connsiteX46" fmla="*/ 760141 w 2684164"/>
              <a:gd name="connsiteY46" fmla="*/ 1635919 h 4340073"/>
              <a:gd name="connsiteX47" fmla="*/ 701563 w 2684164"/>
              <a:gd name="connsiteY47" fmla="*/ 1571626 h 4340073"/>
              <a:gd name="connsiteX48" fmla="*/ 730138 w 2684164"/>
              <a:gd name="connsiteY48" fmla="*/ 1519714 h 4340073"/>
              <a:gd name="connsiteX49" fmla="*/ 777763 w 2684164"/>
              <a:gd name="connsiteY49" fmla="*/ 1455420 h 4340073"/>
              <a:gd name="connsiteX50" fmla="*/ 775858 w 2684164"/>
              <a:gd name="connsiteY50" fmla="*/ 1429227 h 4340073"/>
              <a:gd name="connsiteX51" fmla="*/ 818721 w 2684164"/>
              <a:gd name="connsiteY51" fmla="*/ 1375409 h 4340073"/>
              <a:gd name="connsiteX52" fmla="*/ 826818 w 2684164"/>
              <a:gd name="connsiteY52" fmla="*/ 1282542 h 4340073"/>
              <a:gd name="connsiteX53" fmla="*/ 812529 w 2684164"/>
              <a:gd name="connsiteY53" fmla="*/ 1198721 h 4340073"/>
              <a:gd name="connsiteX54" fmla="*/ 780144 w 2684164"/>
              <a:gd name="connsiteY54" fmla="*/ 1151573 h 4340073"/>
              <a:gd name="connsiteX55" fmla="*/ 761571 w 2684164"/>
              <a:gd name="connsiteY55" fmla="*/ 1070134 h 4340073"/>
              <a:gd name="connsiteX56" fmla="*/ 805387 w 2684164"/>
              <a:gd name="connsiteY56" fmla="*/ 1034892 h 4340073"/>
              <a:gd name="connsiteX57" fmla="*/ 808720 w 2684164"/>
              <a:gd name="connsiteY57" fmla="*/ 976789 h 4340073"/>
              <a:gd name="connsiteX58" fmla="*/ 821102 w 2684164"/>
              <a:gd name="connsiteY58" fmla="*/ 901065 h 4340073"/>
              <a:gd name="connsiteX59" fmla="*/ 830151 w 2684164"/>
              <a:gd name="connsiteY59" fmla="*/ 833914 h 4340073"/>
              <a:gd name="connsiteX60" fmla="*/ 844915 w 2684164"/>
              <a:gd name="connsiteY60" fmla="*/ 795814 h 4340073"/>
              <a:gd name="connsiteX61" fmla="*/ 860154 w 2684164"/>
              <a:gd name="connsiteY61" fmla="*/ 762475 h 4340073"/>
              <a:gd name="connsiteX62" fmla="*/ 833961 w 2684164"/>
              <a:gd name="connsiteY62" fmla="*/ 696754 h 4340073"/>
              <a:gd name="connsiteX63" fmla="*/ 818245 w 2684164"/>
              <a:gd name="connsiteY63" fmla="*/ 573405 h 4340073"/>
              <a:gd name="connsiteX64" fmla="*/ 787764 w 2684164"/>
              <a:gd name="connsiteY64" fmla="*/ 536259 h 4340073"/>
              <a:gd name="connsiteX65" fmla="*/ 770143 w 2684164"/>
              <a:gd name="connsiteY65" fmla="*/ 505777 h 4340073"/>
              <a:gd name="connsiteX66" fmla="*/ 747283 w 2684164"/>
              <a:gd name="connsiteY66" fmla="*/ 430054 h 4340073"/>
              <a:gd name="connsiteX67" fmla="*/ 720137 w 2684164"/>
              <a:gd name="connsiteY67" fmla="*/ 349091 h 4340073"/>
              <a:gd name="connsiteX68" fmla="*/ 732519 w 2684164"/>
              <a:gd name="connsiteY68" fmla="*/ 321469 h 4340073"/>
              <a:gd name="connsiteX69" fmla="*/ 729187 w 2684164"/>
              <a:gd name="connsiteY69" fmla="*/ 256223 h 4340073"/>
              <a:gd name="connsiteX70" fmla="*/ 710137 w 2684164"/>
              <a:gd name="connsiteY70" fmla="*/ 241935 h 4340073"/>
              <a:gd name="connsiteX71" fmla="*/ 702040 w 2684164"/>
              <a:gd name="connsiteY71" fmla="*/ 171451 h 4340073"/>
              <a:gd name="connsiteX72" fmla="*/ 668226 w 2684164"/>
              <a:gd name="connsiteY72" fmla="*/ 120015 h 4340073"/>
              <a:gd name="connsiteX73" fmla="*/ 679180 w 2684164"/>
              <a:gd name="connsiteY73" fmla="*/ 70485 h 4340073"/>
              <a:gd name="connsiteX74" fmla="*/ 650127 w 2684164"/>
              <a:gd name="connsiteY74" fmla="*/ 0 h 4340073"/>
              <a:gd name="connsiteX75" fmla="*/ 605837 w 2684164"/>
              <a:gd name="connsiteY75" fmla="*/ 10001 h 4340073"/>
              <a:gd name="connsiteX76" fmla="*/ 535352 w 2684164"/>
              <a:gd name="connsiteY76" fmla="*/ 85249 h 4340073"/>
              <a:gd name="connsiteX77" fmla="*/ 552497 w 2684164"/>
              <a:gd name="connsiteY77" fmla="*/ 158591 h 4340073"/>
              <a:gd name="connsiteX78" fmla="*/ 545831 w 2684164"/>
              <a:gd name="connsiteY78" fmla="*/ 234792 h 4340073"/>
              <a:gd name="connsiteX79" fmla="*/ 498205 w 2684164"/>
              <a:gd name="connsiteY79" fmla="*/ 313373 h 4340073"/>
              <a:gd name="connsiteX80" fmla="*/ 453913 w 2684164"/>
              <a:gd name="connsiteY80" fmla="*/ 408147 h 4340073"/>
              <a:gd name="connsiteX81" fmla="*/ 361044 w 2684164"/>
              <a:gd name="connsiteY81" fmla="*/ 381476 h 4340073"/>
              <a:gd name="connsiteX82" fmla="*/ 293418 w 2684164"/>
              <a:gd name="connsiteY82" fmla="*/ 441960 h 4340073"/>
              <a:gd name="connsiteX83" fmla="*/ 263413 w 2684164"/>
              <a:gd name="connsiteY83" fmla="*/ 513874 h 4340073"/>
              <a:gd name="connsiteX84" fmla="*/ 314848 w 2684164"/>
              <a:gd name="connsiteY84" fmla="*/ 574834 h 4340073"/>
              <a:gd name="connsiteX85" fmla="*/ 228646 w 2684164"/>
              <a:gd name="connsiteY85" fmla="*/ 711995 h 4340073"/>
              <a:gd name="connsiteX86" fmla="*/ 255318 w 2684164"/>
              <a:gd name="connsiteY86" fmla="*/ 758667 h 4340073"/>
              <a:gd name="connsiteX87" fmla="*/ 241029 w 2684164"/>
              <a:gd name="connsiteY87" fmla="*/ 834390 h 4340073"/>
              <a:gd name="connsiteX88" fmla="*/ 295798 w 2684164"/>
              <a:gd name="connsiteY88" fmla="*/ 849630 h 4340073"/>
              <a:gd name="connsiteX89" fmla="*/ 343899 w 2684164"/>
              <a:gd name="connsiteY89" fmla="*/ 872966 h 4340073"/>
              <a:gd name="connsiteX90" fmla="*/ 317230 w 2684164"/>
              <a:gd name="connsiteY90" fmla="*/ 957263 h 4340073"/>
              <a:gd name="connsiteX91" fmla="*/ 314849 w 2684164"/>
              <a:gd name="connsiteY91" fmla="*/ 1051560 h 4340073"/>
              <a:gd name="connsiteX92" fmla="*/ 231506 w 2684164"/>
              <a:gd name="connsiteY92" fmla="*/ 1096803 h 4340073"/>
              <a:gd name="connsiteX93" fmla="*/ 152447 w 2684164"/>
              <a:gd name="connsiteY93" fmla="*/ 1095376 h 4340073"/>
              <a:gd name="connsiteX94" fmla="*/ 159114 w 2684164"/>
              <a:gd name="connsiteY94" fmla="*/ 1245395 h 4340073"/>
              <a:gd name="connsiteX95" fmla="*/ 221503 w 2684164"/>
              <a:gd name="connsiteY95" fmla="*/ 1283494 h 4340073"/>
              <a:gd name="connsiteX96" fmla="*/ 210073 w 2684164"/>
              <a:gd name="connsiteY96" fmla="*/ 1344454 h 4340073"/>
              <a:gd name="connsiteX97" fmla="*/ 292464 w 2684164"/>
              <a:gd name="connsiteY97" fmla="*/ 1416368 h 4340073"/>
              <a:gd name="connsiteX98" fmla="*/ 272938 w 2684164"/>
              <a:gd name="connsiteY98" fmla="*/ 1466374 h 4340073"/>
              <a:gd name="connsiteX99" fmla="*/ 237219 w 2684164"/>
              <a:gd name="connsiteY99" fmla="*/ 1567339 h 4340073"/>
              <a:gd name="connsiteX100" fmla="*/ 212455 w 2684164"/>
              <a:gd name="connsiteY100" fmla="*/ 1594485 h 4340073"/>
              <a:gd name="connsiteX101" fmla="*/ 152923 w 2684164"/>
              <a:gd name="connsiteY101" fmla="*/ 1602105 h 4340073"/>
              <a:gd name="connsiteX102" fmla="*/ 96249 w 2684164"/>
              <a:gd name="connsiteY102" fmla="*/ 1652111 h 4340073"/>
              <a:gd name="connsiteX103" fmla="*/ 35289 w 2684164"/>
              <a:gd name="connsiteY103" fmla="*/ 1684497 h 4340073"/>
              <a:gd name="connsiteX104" fmla="*/ 11001 w 2684164"/>
              <a:gd name="connsiteY104" fmla="*/ 1750219 h 4340073"/>
              <a:gd name="connsiteX105" fmla="*/ 523 w 2684164"/>
              <a:gd name="connsiteY105" fmla="*/ 1875473 h 4340073"/>
              <a:gd name="connsiteX106" fmla="*/ 29098 w 2684164"/>
              <a:gd name="connsiteY106" fmla="*/ 1938814 h 4340073"/>
              <a:gd name="connsiteX107" fmla="*/ 79104 w 2684164"/>
              <a:gd name="connsiteY107" fmla="*/ 1993107 h 4340073"/>
              <a:gd name="connsiteX108" fmla="*/ 166258 w 2684164"/>
              <a:gd name="connsiteY108" fmla="*/ 2037874 h 4340073"/>
              <a:gd name="connsiteX109" fmla="*/ 241505 w 2684164"/>
              <a:gd name="connsiteY109" fmla="*/ 2100263 h 4340073"/>
              <a:gd name="connsiteX110" fmla="*/ 265318 w 2684164"/>
              <a:gd name="connsiteY110" fmla="*/ 2182654 h 4340073"/>
              <a:gd name="connsiteX111" fmla="*/ 318182 w 2684164"/>
              <a:gd name="connsiteY111" fmla="*/ 2265045 h 4340073"/>
              <a:gd name="connsiteX112" fmla="*/ 443436 w 2684164"/>
              <a:gd name="connsiteY112" fmla="*/ 2258854 h 4340073"/>
              <a:gd name="connsiteX113" fmla="*/ 472010 w 2684164"/>
              <a:gd name="connsiteY113" fmla="*/ 2296954 h 4340073"/>
              <a:gd name="connsiteX114" fmla="*/ 510111 w 2684164"/>
              <a:gd name="connsiteY114" fmla="*/ 2330292 h 4340073"/>
              <a:gd name="connsiteX115" fmla="*/ 541067 w 2684164"/>
              <a:gd name="connsiteY115" fmla="*/ 2318385 h 4340073"/>
              <a:gd name="connsiteX116" fmla="*/ 564403 w 2684164"/>
              <a:gd name="connsiteY116" fmla="*/ 2392680 h 4340073"/>
              <a:gd name="connsiteX117" fmla="*/ 543448 w 2684164"/>
              <a:gd name="connsiteY117" fmla="*/ 2461737 h 4340073"/>
              <a:gd name="connsiteX118" fmla="*/ 497728 w 2684164"/>
              <a:gd name="connsiteY118" fmla="*/ 2511267 h 4340073"/>
              <a:gd name="connsiteX119" fmla="*/ 499633 w 2684164"/>
              <a:gd name="connsiteY119" fmla="*/ 2549843 h 4340073"/>
              <a:gd name="connsiteX120" fmla="*/ 491061 w 2684164"/>
              <a:gd name="connsiteY120" fmla="*/ 2611279 h 4340073"/>
              <a:gd name="connsiteX121" fmla="*/ 524398 w 2684164"/>
              <a:gd name="connsiteY121" fmla="*/ 2648902 h 4340073"/>
              <a:gd name="connsiteX122" fmla="*/ 532018 w 2684164"/>
              <a:gd name="connsiteY122" fmla="*/ 2681764 h 4340073"/>
              <a:gd name="connsiteX123" fmla="*/ 564879 w 2684164"/>
              <a:gd name="connsiteY123" fmla="*/ 2642236 h 4340073"/>
              <a:gd name="connsiteX124" fmla="*/ 598217 w 2684164"/>
              <a:gd name="connsiteY124" fmla="*/ 2584610 h 4340073"/>
              <a:gd name="connsiteX125" fmla="*/ 655366 w 2684164"/>
              <a:gd name="connsiteY125" fmla="*/ 2589848 h 4340073"/>
              <a:gd name="connsiteX126" fmla="*/ 717279 w 2684164"/>
              <a:gd name="connsiteY126" fmla="*/ 2680812 h 4340073"/>
              <a:gd name="connsiteX127" fmla="*/ 755855 w 2684164"/>
              <a:gd name="connsiteY127" fmla="*/ 2739390 h 4340073"/>
              <a:gd name="connsiteX128" fmla="*/ 713945 w 2684164"/>
              <a:gd name="connsiteY128" fmla="*/ 2816067 h 4340073"/>
              <a:gd name="connsiteX129" fmla="*/ 642032 w 2684164"/>
              <a:gd name="connsiteY129" fmla="*/ 2851785 h 4340073"/>
              <a:gd name="connsiteX130" fmla="*/ 592978 w 2684164"/>
              <a:gd name="connsiteY130" fmla="*/ 2914174 h 4340073"/>
              <a:gd name="connsiteX131" fmla="*/ 526779 w 2684164"/>
              <a:gd name="connsiteY131" fmla="*/ 2938462 h 4340073"/>
              <a:gd name="connsiteX132" fmla="*/ 497252 w 2684164"/>
              <a:gd name="connsiteY132" fmla="*/ 2980373 h 4340073"/>
              <a:gd name="connsiteX133" fmla="*/ 527732 w 2684164"/>
              <a:gd name="connsiteY133" fmla="*/ 3081814 h 4340073"/>
              <a:gd name="connsiteX134" fmla="*/ 533923 w 2684164"/>
              <a:gd name="connsiteY134" fmla="*/ 3220403 h 4340073"/>
              <a:gd name="connsiteX135" fmla="*/ 588692 w 2684164"/>
              <a:gd name="connsiteY135" fmla="*/ 3276601 h 4340073"/>
              <a:gd name="connsiteX136" fmla="*/ 614886 w 2684164"/>
              <a:gd name="connsiteY136" fmla="*/ 3342323 h 4340073"/>
              <a:gd name="connsiteX137" fmla="*/ 586311 w 2684164"/>
              <a:gd name="connsiteY137" fmla="*/ 3392329 h 4340073"/>
              <a:gd name="connsiteX138" fmla="*/ 586310 w 2684164"/>
              <a:gd name="connsiteY138" fmla="*/ 3450432 h 4340073"/>
              <a:gd name="connsiteX139" fmla="*/ 562498 w 2684164"/>
              <a:gd name="connsiteY139" fmla="*/ 3493294 h 4340073"/>
              <a:gd name="connsiteX140" fmla="*/ 546781 w 2684164"/>
              <a:gd name="connsiteY140" fmla="*/ 3561398 h 4340073"/>
              <a:gd name="connsiteX141" fmla="*/ 538686 w 2684164"/>
              <a:gd name="connsiteY141" fmla="*/ 3611404 h 4340073"/>
              <a:gd name="connsiteX142" fmla="*/ 519635 w 2684164"/>
              <a:gd name="connsiteY142" fmla="*/ 3654266 h 4340073"/>
              <a:gd name="connsiteX143" fmla="*/ 547258 w 2684164"/>
              <a:gd name="connsiteY143" fmla="*/ 3685223 h 4340073"/>
              <a:gd name="connsiteX144" fmla="*/ 600598 w 2684164"/>
              <a:gd name="connsiteY144" fmla="*/ 3699034 h 4340073"/>
              <a:gd name="connsiteX145" fmla="*/ 659653 w 2684164"/>
              <a:gd name="connsiteY145" fmla="*/ 3678556 h 4340073"/>
              <a:gd name="connsiteX146" fmla="*/ 661558 w 2684164"/>
              <a:gd name="connsiteY146" fmla="*/ 3725703 h 4340073"/>
              <a:gd name="connsiteX147" fmla="*/ 717279 w 2684164"/>
              <a:gd name="connsiteY147" fmla="*/ 3725704 h 4340073"/>
              <a:gd name="connsiteX148" fmla="*/ 781573 w 2684164"/>
              <a:gd name="connsiteY148" fmla="*/ 3743801 h 4340073"/>
              <a:gd name="connsiteX149" fmla="*/ 807767 w 2684164"/>
              <a:gd name="connsiteY149" fmla="*/ 3792379 h 4340073"/>
              <a:gd name="connsiteX150" fmla="*/ 844438 w 2684164"/>
              <a:gd name="connsiteY150" fmla="*/ 3798094 h 4340073"/>
              <a:gd name="connsiteX151" fmla="*/ 872061 w 2684164"/>
              <a:gd name="connsiteY151" fmla="*/ 3815716 h 4340073"/>
              <a:gd name="connsiteX152" fmla="*/ 890158 w 2684164"/>
              <a:gd name="connsiteY152" fmla="*/ 3836194 h 4340073"/>
              <a:gd name="connsiteX153" fmla="*/ 897778 w 2684164"/>
              <a:gd name="connsiteY153" fmla="*/ 3866674 h 4340073"/>
              <a:gd name="connsiteX154" fmla="*/ 913018 w 2684164"/>
              <a:gd name="connsiteY154" fmla="*/ 3889534 h 4340073"/>
              <a:gd name="connsiteX155" fmla="*/ 957309 w 2684164"/>
              <a:gd name="connsiteY155" fmla="*/ 3922872 h 4340073"/>
              <a:gd name="connsiteX156" fmla="*/ 989218 w 2684164"/>
              <a:gd name="connsiteY156" fmla="*/ 3973354 h 4340073"/>
              <a:gd name="connsiteX157" fmla="*/ 1004458 w 2684164"/>
              <a:gd name="connsiteY157" fmla="*/ 3996214 h 4340073"/>
              <a:gd name="connsiteX158" fmla="*/ 1027318 w 2684164"/>
              <a:gd name="connsiteY158" fmla="*/ 4034314 h 4340073"/>
              <a:gd name="connsiteX159" fmla="*/ 1060179 w 2684164"/>
              <a:gd name="connsiteY159" fmla="*/ 4120039 h 4340073"/>
              <a:gd name="connsiteX160" fmla="*/ 1136856 w 2684164"/>
              <a:gd name="connsiteY160" fmla="*/ 4154329 h 4340073"/>
              <a:gd name="connsiteX161" fmla="*/ 1166383 w 2684164"/>
              <a:gd name="connsiteY161" fmla="*/ 4216241 h 4340073"/>
              <a:gd name="connsiteX162" fmla="*/ 1203054 w 2684164"/>
              <a:gd name="connsiteY162" fmla="*/ 4211479 h 4340073"/>
              <a:gd name="connsiteX163" fmla="*/ 1246393 w 2684164"/>
              <a:gd name="connsiteY163" fmla="*/ 4259581 h 4340073"/>
              <a:gd name="connsiteX164" fmla="*/ 1309258 w 2684164"/>
              <a:gd name="connsiteY164" fmla="*/ 4340067 h 4340073"/>
              <a:gd name="connsiteX165" fmla="*/ 1337833 w 2684164"/>
              <a:gd name="connsiteY165" fmla="*/ 4288631 h 4340073"/>
              <a:gd name="connsiteX166" fmla="*/ 1334023 w 2684164"/>
              <a:gd name="connsiteY166" fmla="*/ 4254342 h 4340073"/>
              <a:gd name="connsiteX167" fmla="*/ 1405938 w 2684164"/>
              <a:gd name="connsiteY167" fmla="*/ 4201002 h 4340073"/>
              <a:gd name="connsiteX168" fmla="*/ 1407842 w 2684164"/>
              <a:gd name="connsiteY168" fmla="*/ 4185285 h 4340073"/>
              <a:gd name="connsiteX169" fmla="*/ 1426098 w 2684164"/>
              <a:gd name="connsiteY169" fmla="*/ 4198779 h 4340073"/>
              <a:gd name="connsiteX170" fmla="*/ 1480708 w 2684164"/>
              <a:gd name="connsiteY170" fmla="*/ 4174014 h 4340073"/>
              <a:gd name="connsiteX171" fmla="*/ 1545478 w 2684164"/>
              <a:gd name="connsiteY171" fmla="*/ 4156234 h 4340073"/>
              <a:gd name="connsiteX172" fmla="*/ 1582308 w 2684164"/>
              <a:gd name="connsiteY172" fmla="*/ 4113689 h 4340073"/>
              <a:gd name="connsiteX173" fmla="*/ 1617868 w 2684164"/>
              <a:gd name="connsiteY173" fmla="*/ 4078129 h 4340073"/>
              <a:gd name="connsiteX174" fmla="*/ 1695973 w 2684164"/>
              <a:gd name="connsiteY174" fmla="*/ 4055904 h 4340073"/>
              <a:gd name="connsiteX175" fmla="*/ 1781698 w 2684164"/>
              <a:gd name="connsiteY175" fmla="*/ 4020344 h 4340073"/>
              <a:gd name="connsiteX176" fmla="*/ 1903141 w 2684164"/>
              <a:gd name="connsiteY176" fmla="*/ 3968591 h 4340073"/>
              <a:gd name="connsiteX177" fmla="*/ 1979818 w 2684164"/>
              <a:gd name="connsiteY177" fmla="*/ 3925729 h 4340073"/>
              <a:gd name="connsiteX178" fmla="*/ 2071258 w 2684164"/>
              <a:gd name="connsiteY178" fmla="*/ 3864451 h 4340073"/>
              <a:gd name="connsiteX179" fmla="*/ 2145554 w 2684164"/>
              <a:gd name="connsiteY179" fmla="*/ 3776822 h 4340073"/>
              <a:gd name="connsiteX180" fmla="*/ 2172223 w 2684164"/>
              <a:gd name="connsiteY180" fmla="*/ 3703479 h 4340073"/>
              <a:gd name="connsiteX181" fmla="*/ 2183653 w 2684164"/>
              <a:gd name="connsiteY181" fmla="*/ 3649504 h 4340073"/>
              <a:gd name="connsiteX182" fmla="*/ 2109993 w 2684164"/>
              <a:gd name="connsiteY182" fmla="*/ 3613309 h 4340073"/>
              <a:gd name="connsiteX183" fmla="*/ 2132853 w 2684164"/>
              <a:gd name="connsiteY183" fmla="*/ 3659029 h 4340073"/>
              <a:gd name="connsiteX184" fmla="*/ 2115073 w 2684164"/>
              <a:gd name="connsiteY184" fmla="*/ 3690779 h 4340073"/>
              <a:gd name="connsiteX185" fmla="*/ 2096023 w 2684164"/>
              <a:gd name="connsiteY185" fmla="*/ 3649504 h 4340073"/>
              <a:gd name="connsiteX186" fmla="*/ 2038873 w 2684164"/>
              <a:gd name="connsiteY186" fmla="*/ 3659029 h 4340073"/>
              <a:gd name="connsiteX187" fmla="*/ 2031729 w 2684164"/>
              <a:gd name="connsiteY187" fmla="*/ 3678079 h 4340073"/>
              <a:gd name="connsiteX188" fmla="*/ 2053161 w 2684164"/>
              <a:gd name="connsiteY188" fmla="*/ 3739992 h 4340073"/>
              <a:gd name="connsiteX189" fmla="*/ 2086498 w 2684164"/>
              <a:gd name="connsiteY189" fmla="*/ 3762534 h 4340073"/>
              <a:gd name="connsiteX190" fmla="*/ 2078878 w 2684164"/>
              <a:gd name="connsiteY190" fmla="*/ 3820954 h 4340073"/>
              <a:gd name="connsiteX191" fmla="*/ 2028078 w 2684164"/>
              <a:gd name="connsiteY191" fmla="*/ 3803809 h 4340073"/>
              <a:gd name="connsiteX192" fmla="*/ 2042048 w 2684164"/>
              <a:gd name="connsiteY192" fmla="*/ 3792379 h 4340073"/>
              <a:gd name="connsiteX193" fmla="*/ 2022998 w 2684164"/>
              <a:gd name="connsiteY193" fmla="*/ 3760629 h 4340073"/>
              <a:gd name="connsiteX194" fmla="*/ 2022998 w 2684164"/>
              <a:gd name="connsiteY194" fmla="*/ 3716179 h 4340073"/>
              <a:gd name="connsiteX195" fmla="*/ 1987438 w 2684164"/>
              <a:gd name="connsiteY195" fmla="*/ 3676174 h 4340073"/>
              <a:gd name="connsiteX196" fmla="*/ 2018553 w 2684164"/>
              <a:gd name="connsiteY196" fmla="*/ 3656489 h 4340073"/>
              <a:gd name="connsiteX197" fmla="*/ 1975373 w 2684164"/>
              <a:gd name="connsiteY197" fmla="*/ 3626644 h 4340073"/>
              <a:gd name="connsiteX198" fmla="*/ 2017918 w 2684164"/>
              <a:gd name="connsiteY198" fmla="*/ 3603149 h 4340073"/>
              <a:gd name="connsiteX199" fmla="*/ 2009663 w 2684164"/>
              <a:gd name="connsiteY199" fmla="*/ 3546634 h 4340073"/>
              <a:gd name="connsiteX200" fmla="*/ 2034111 w 2684164"/>
              <a:gd name="connsiteY200" fmla="*/ 3565367 h 4340073"/>
              <a:gd name="connsiteX201" fmla="*/ 2031729 w 2684164"/>
              <a:gd name="connsiteY201" fmla="*/ 3535204 h 4340073"/>
              <a:gd name="connsiteX202" fmla="*/ 2060305 w 2684164"/>
              <a:gd name="connsiteY202" fmla="*/ 3547110 h 4340073"/>
              <a:gd name="connsiteX203" fmla="*/ 2043635 w 2684164"/>
              <a:gd name="connsiteY203" fmla="*/ 3494723 h 4340073"/>
              <a:gd name="connsiteX204" fmla="*/ 2064273 w 2684164"/>
              <a:gd name="connsiteY204" fmla="*/ 3478054 h 4340073"/>
              <a:gd name="connsiteX205" fmla="*/ 2089673 w 2684164"/>
              <a:gd name="connsiteY205" fmla="*/ 3524091 h 4340073"/>
              <a:gd name="connsiteX206" fmla="*/ 2088880 w 2684164"/>
              <a:gd name="connsiteY206" fmla="*/ 3492342 h 4340073"/>
              <a:gd name="connsiteX207" fmla="*/ 2105549 w 2684164"/>
              <a:gd name="connsiteY207" fmla="*/ 3508216 h 4340073"/>
              <a:gd name="connsiteX208" fmla="*/ 2110311 w 2684164"/>
              <a:gd name="connsiteY208" fmla="*/ 3473292 h 4340073"/>
              <a:gd name="connsiteX209" fmla="*/ 2125868 w 2684164"/>
              <a:gd name="connsiteY209" fmla="*/ 3453289 h 4340073"/>
              <a:gd name="connsiteX210" fmla="*/ 2184130 w 2684164"/>
              <a:gd name="connsiteY210" fmla="*/ 3416142 h 4340073"/>
              <a:gd name="connsiteX211" fmla="*/ 2226515 w 2684164"/>
              <a:gd name="connsiteY211" fmla="*/ 3341370 h 4340073"/>
              <a:gd name="connsiteX212" fmla="*/ 2238898 w 2684164"/>
              <a:gd name="connsiteY212" fmla="*/ 3318034 h 4340073"/>
              <a:gd name="connsiteX213" fmla="*/ 2261758 w 2684164"/>
              <a:gd name="connsiteY213" fmla="*/ 3257074 h 4340073"/>
              <a:gd name="connsiteX214" fmla="*/ 2269378 w 2684164"/>
              <a:gd name="connsiteY214" fmla="*/ 3211354 h 4340073"/>
              <a:gd name="connsiteX215" fmla="*/ 2292238 w 2684164"/>
              <a:gd name="connsiteY215" fmla="*/ 3165634 h 4340073"/>
              <a:gd name="connsiteX216" fmla="*/ 2307478 w 2684164"/>
              <a:gd name="connsiteY216" fmla="*/ 3127534 h 4340073"/>
              <a:gd name="connsiteX217" fmla="*/ 2345578 w 2684164"/>
              <a:gd name="connsiteY217" fmla="*/ 3112294 h 4340073"/>
              <a:gd name="connsiteX218" fmla="*/ 2368438 w 2684164"/>
              <a:gd name="connsiteY218" fmla="*/ 3097054 h 4340073"/>
              <a:gd name="connsiteX219" fmla="*/ 2487977 w 2684164"/>
              <a:gd name="connsiteY219" fmla="*/ 3067050 h 4340073"/>
              <a:gd name="connsiteX220" fmla="*/ 2586085 w 2684164"/>
              <a:gd name="connsiteY220" fmla="*/ 3063717 h 4340073"/>
              <a:gd name="connsiteX221" fmla="*/ 2678476 w 2684164"/>
              <a:gd name="connsiteY221" fmla="*/ 3054668 h 4340073"/>
              <a:gd name="connsiteX0" fmla="*/ 2678476 w 2684164"/>
              <a:gd name="connsiteY0" fmla="*/ 3054668 h 4340073"/>
              <a:gd name="connsiteX1" fmla="*/ 2673238 w 2684164"/>
              <a:gd name="connsiteY1" fmla="*/ 3028474 h 4340073"/>
              <a:gd name="connsiteX2" fmla="*/ 2665618 w 2684164"/>
              <a:gd name="connsiteY2" fmla="*/ 2975134 h 4340073"/>
              <a:gd name="connsiteX3" fmla="*/ 2623708 w 2684164"/>
              <a:gd name="connsiteY3" fmla="*/ 2967038 h 4340073"/>
              <a:gd name="connsiteX4" fmla="*/ 2560367 w 2684164"/>
              <a:gd name="connsiteY4" fmla="*/ 2966561 h 4340073"/>
              <a:gd name="connsiteX5" fmla="*/ 2519410 w 2684164"/>
              <a:gd name="connsiteY5" fmla="*/ 2908936 h 4340073"/>
              <a:gd name="connsiteX6" fmla="*/ 2457021 w 2684164"/>
              <a:gd name="connsiteY6" fmla="*/ 2905601 h 4340073"/>
              <a:gd name="connsiteX7" fmla="*/ 2410349 w 2684164"/>
              <a:gd name="connsiteY7" fmla="*/ 2889885 h 4340073"/>
              <a:gd name="connsiteX8" fmla="*/ 2376058 w 2684164"/>
              <a:gd name="connsiteY8" fmla="*/ 2876074 h 4340073"/>
              <a:gd name="connsiteX9" fmla="*/ 2347960 w 2684164"/>
              <a:gd name="connsiteY9" fmla="*/ 2856071 h 4340073"/>
              <a:gd name="connsiteX10" fmla="*/ 2293190 w 2684164"/>
              <a:gd name="connsiteY10" fmla="*/ 2824163 h 4340073"/>
              <a:gd name="connsiteX11" fmla="*/ 2218895 w 2684164"/>
              <a:gd name="connsiteY11" fmla="*/ 2864167 h 4340073"/>
              <a:gd name="connsiteX12" fmla="*/ 2178414 w 2684164"/>
              <a:gd name="connsiteY12" fmla="*/ 2825116 h 4340073"/>
              <a:gd name="connsiteX13" fmla="*/ 2143172 w 2684164"/>
              <a:gd name="connsiteY13" fmla="*/ 2746058 h 4340073"/>
              <a:gd name="connsiteX14" fmla="*/ 2123646 w 2684164"/>
              <a:gd name="connsiteY14" fmla="*/ 2684621 h 4340073"/>
              <a:gd name="connsiteX15" fmla="*/ 2105549 w 2684164"/>
              <a:gd name="connsiteY15" fmla="*/ 2649379 h 4340073"/>
              <a:gd name="connsiteX16" fmla="*/ 2104119 w 2684164"/>
              <a:gd name="connsiteY16" fmla="*/ 2600801 h 4340073"/>
              <a:gd name="connsiteX17" fmla="*/ 2026490 w 2684164"/>
              <a:gd name="connsiteY17" fmla="*/ 2686051 h 4340073"/>
              <a:gd name="connsiteX18" fmla="*/ 1959340 w 2684164"/>
              <a:gd name="connsiteY18" fmla="*/ 2754154 h 4340073"/>
              <a:gd name="connsiteX19" fmla="*/ 1912191 w 2684164"/>
              <a:gd name="connsiteY19" fmla="*/ 2713196 h 4340073"/>
              <a:gd name="connsiteX20" fmla="*/ 1775507 w 2684164"/>
              <a:gd name="connsiteY20" fmla="*/ 2699862 h 4340073"/>
              <a:gd name="connsiteX21" fmla="*/ 1677399 w 2684164"/>
              <a:gd name="connsiteY21" fmla="*/ 2689860 h 4340073"/>
              <a:gd name="connsiteX22" fmla="*/ 1606915 w 2684164"/>
              <a:gd name="connsiteY22" fmla="*/ 2582229 h 4340073"/>
              <a:gd name="connsiteX23" fmla="*/ 1542145 w 2684164"/>
              <a:gd name="connsiteY23" fmla="*/ 2584133 h 4340073"/>
              <a:gd name="connsiteX24" fmla="*/ 1517379 w 2684164"/>
              <a:gd name="connsiteY24" fmla="*/ 2563654 h 4340073"/>
              <a:gd name="connsiteX25" fmla="*/ 1469278 w 2684164"/>
              <a:gd name="connsiteY25" fmla="*/ 2381726 h 4340073"/>
              <a:gd name="connsiteX26" fmla="*/ 1438798 w 2684164"/>
              <a:gd name="connsiteY26" fmla="*/ 2289334 h 4340073"/>
              <a:gd name="connsiteX27" fmla="*/ 1400698 w 2684164"/>
              <a:gd name="connsiteY27" fmla="*/ 2220754 h 4340073"/>
              <a:gd name="connsiteX28" fmla="*/ 1385458 w 2684164"/>
              <a:gd name="connsiteY28" fmla="*/ 2197894 h 4340073"/>
              <a:gd name="connsiteX29" fmla="*/ 1374981 w 2684164"/>
              <a:gd name="connsiteY29" fmla="*/ 2152651 h 4340073"/>
              <a:gd name="connsiteX30" fmla="*/ 1369742 w 2684164"/>
              <a:gd name="connsiteY30" fmla="*/ 2052162 h 4340073"/>
              <a:gd name="connsiteX31" fmla="*/ 1384030 w 2684164"/>
              <a:gd name="connsiteY31" fmla="*/ 1982630 h 4340073"/>
              <a:gd name="connsiteX32" fmla="*/ 1315926 w 2684164"/>
              <a:gd name="connsiteY32" fmla="*/ 1917859 h 4340073"/>
              <a:gd name="connsiteX33" fmla="*/ 1282588 w 2684164"/>
              <a:gd name="connsiteY33" fmla="*/ 1912621 h 4340073"/>
              <a:gd name="connsiteX34" fmla="*/ 1184957 w 2684164"/>
              <a:gd name="connsiteY34" fmla="*/ 1853089 h 4340073"/>
              <a:gd name="connsiteX35" fmla="*/ 1126856 w 2684164"/>
              <a:gd name="connsiteY35" fmla="*/ 1863567 h 4340073"/>
              <a:gd name="connsiteX36" fmla="*/ 1074467 w 2684164"/>
              <a:gd name="connsiteY36" fmla="*/ 1897379 h 4340073"/>
              <a:gd name="connsiteX37" fmla="*/ 1025413 w 2684164"/>
              <a:gd name="connsiteY37" fmla="*/ 1923098 h 4340073"/>
              <a:gd name="connsiteX38" fmla="*/ 958738 w 2684164"/>
              <a:gd name="connsiteY38" fmla="*/ 1984058 h 4340073"/>
              <a:gd name="connsiteX39" fmla="*/ 909684 w 2684164"/>
              <a:gd name="connsiteY39" fmla="*/ 1941672 h 4340073"/>
              <a:gd name="connsiteX40" fmla="*/ 854917 w 2684164"/>
              <a:gd name="connsiteY40" fmla="*/ 1915002 h 4340073"/>
              <a:gd name="connsiteX41" fmla="*/ 823960 w 2684164"/>
              <a:gd name="connsiteY41" fmla="*/ 1889284 h 4340073"/>
              <a:gd name="connsiteX42" fmla="*/ 800624 w 2684164"/>
              <a:gd name="connsiteY42" fmla="*/ 1846898 h 4340073"/>
              <a:gd name="connsiteX43" fmla="*/ 814912 w 2684164"/>
              <a:gd name="connsiteY43" fmla="*/ 1789748 h 4340073"/>
              <a:gd name="connsiteX44" fmla="*/ 804433 w 2684164"/>
              <a:gd name="connsiteY44" fmla="*/ 1720215 h 4340073"/>
              <a:gd name="connsiteX45" fmla="*/ 783955 w 2684164"/>
              <a:gd name="connsiteY45" fmla="*/ 1625441 h 4340073"/>
              <a:gd name="connsiteX46" fmla="*/ 760141 w 2684164"/>
              <a:gd name="connsiteY46" fmla="*/ 1635919 h 4340073"/>
              <a:gd name="connsiteX47" fmla="*/ 701563 w 2684164"/>
              <a:gd name="connsiteY47" fmla="*/ 1571626 h 4340073"/>
              <a:gd name="connsiteX48" fmla="*/ 730138 w 2684164"/>
              <a:gd name="connsiteY48" fmla="*/ 1519714 h 4340073"/>
              <a:gd name="connsiteX49" fmla="*/ 777763 w 2684164"/>
              <a:gd name="connsiteY49" fmla="*/ 1455420 h 4340073"/>
              <a:gd name="connsiteX50" fmla="*/ 775858 w 2684164"/>
              <a:gd name="connsiteY50" fmla="*/ 1429227 h 4340073"/>
              <a:gd name="connsiteX51" fmla="*/ 818721 w 2684164"/>
              <a:gd name="connsiteY51" fmla="*/ 1375409 h 4340073"/>
              <a:gd name="connsiteX52" fmla="*/ 826818 w 2684164"/>
              <a:gd name="connsiteY52" fmla="*/ 1282542 h 4340073"/>
              <a:gd name="connsiteX53" fmla="*/ 812529 w 2684164"/>
              <a:gd name="connsiteY53" fmla="*/ 1198721 h 4340073"/>
              <a:gd name="connsiteX54" fmla="*/ 780144 w 2684164"/>
              <a:gd name="connsiteY54" fmla="*/ 1151573 h 4340073"/>
              <a:gd name="connsiteX55" fmla="*/ 761571 w 2684164"/>
              <a:gd name="connsiteY55" fmla="*/ 1070134 h 4340073"/>
              <a:gd name="connsiteX56" fmla="*/ 805387 w 2684164"/>
              <a:gd name="connsiteY56" fmla="*/ 1034892 h 4340073"/>
              <a:gd name="connsiteX57" fmla="*/ 808720 w 2684164"/>
              <a:gd name="connsiteY57" fmla="*/ 976789 h 4340073"/>
              <a:gd name="connsiteX58" fmla="*/ 821102 w 2684164"/>
              <a:gd name="connsiteY58" fmla="*/ 901065 h 4340073"/>
              <a:gd name="connsiteX59" fmla="*/ 830151 w 2684164"/>
              <a:gd name="connsiteY59" fmla="*/ 833914 h 4340073"/>
              <a:gd name="connsiteX60" fmla="*/ 844915 w 2684164"/>
              <a:gd name="connsiteY60" fmla="*/ 795814 h 4340073"/>
              <a:gd name="connsiteX61" fmla="*/ 860154 w 2684164"/>
              <a:gd name="connsiteY61" fmla="*/ 762475 h 4340073"/>
              <a:gd name="connsiteX62" fmla="*/ 833961 w 2684164"/>
              <a:gd name="connsiteY62" fmla="*/ 696754 h 4340073"/>
              <a:gd name="connsiteX63" fmla="*/ 818245 w 2684164"/>
              <a:gd name="connsiteY63" fmla="*/ 573405 h 4340073"/>
              <a:gd name="connsiteX64" fmla="*/ 787764 w 2684164"/>
              <a:gd name="connsiteY64" fmla="*/ 536259 h 4340073"/>
              <a:gd name="connsiteX65" fmla="*/ 770143 w 2684164"/>
              <a:gd name="connsiteY65" fmla="*/ 505777 h 4340073"/>
              <a:gd name="connsiteX66" fmla="*/ 747283 w 2684164"/>
              <a:gd name="connsiteY66" fmla="*/ 430054 h 4340073"/>
              <a:gd name="connsiteX67" fmla="*/ 720137 w 2684164"/>
              <a:gd name="connsiteY67" fmla="*/ 349091 h 4340073"/>
              <a:gd name="connsiteX68" fmla="*/ 732519 w 2684164"/>
              <a:gd name="connsiteY68" fmla="*/ 321469 h 4340073"/>
              <a:gd name="connsiteX69" fmla="*/ 729187 w 2684164"/>
              <a:gd name="connsiteY69" fmla="*/ 256223 h 4340073"/>
              <a:gd name="connsiteX70" fmla="*/ 710137 w 2684164"/>
              <a:gd name="connsiteY70" fmla="*/ 241935 h 4340073"/>
              <a:gd name="connsiteX71" fmla="*/ 702040 w 2684164"/>
              <a:gd name="connsiteY71" fmla="*/ 171451 h 4340073"/>
              <a:gd name="connsiteX72" fmla="*/ 668226 w 2684164"/>
              <a:gd name="connsiteY72" fmla="*/ 120015 h 4340073"/>
              <a:gd name="connsiteX73" fmla="*/ 679180 w 2684164"/>
              <a:gd name="connsiteY73" fmla="*/ 70485 h 4340073"/>
              <a:gd name="connsiteX74" fmla="*/ 650127 w 2684164"/>
              <a:gd name="connsiteY74" fmla="*/ 0 h 4340073"/>
              <a:gd name="connsiteX75" fmla="*/ 605837 w 2684164"/>
              <a:gd name="connsiteY75" fmla="*/ 10001 h 4340073"/>
              <a:gd name="connsiteX76" fmla="*/ 535352 w 2684164"/>
              <a:gd name="connsiteY76" fmla="*/ 85249 h 4340073"/>
              <a:gd name="connsiteX77" fmla="*/ 552497 w 2684164"/>
              <a:gd name="connsiteY77" fmla="*/ 158591 h 4340073"/>
              <a:gd name="connsiteX78" fmla="*/ 545831 w 2684164"/>
              <a:gd name="connsiteY78" fmla="*/ 234792 h 4340073"/>
              <a:gd name="connsiteX79" fmla="*/ 498205 w 2684164"/>
              <a:gd name="connsiteY79" fmla="*/ 313373 h 4340073"/>
              <a:gd name="connsiteX80" fmla="*/ 453913 w 2684164"/>
              <a:gd name="connsiteY80" fmla="*/ 408147 h 4340073"/>
              <a:gd name="connsiteX81" fmla="*/ 361044 w 2684164"/>
              <a:gd name="connsiteY81" fmla="*/ 381476 h 4340073"/>
              <a:gd name="connsiteX82" fmla="*/ 293418 w 2684164"/>
              <a:gd name="connsiteY82" fmla="*/ 441960 h 4340073"/>
              <a:gd name="connsiteX83" fmla="*/ 263413 w 2684164"/>
              <a:gd name="connsiteY83" fmla="*/ 513874 h 4340073"/>
              <a:gd name="connsiteX84" fmla="*/ 314848 w 2684164"/>
              <a:gd name="connsiteY84" fmla="*/ 574834 h 4340073"/>
              <a:gd name="connsiteX85" fmla="*/ 228646 w 2684164"/>
              <a:gd name="connsiteY85" fmla="*/ 711995 h 4340073"/>
              <a:gd name="connsiteX86" fmla="*/ 255318 w 2684164"/>
              <a:gd name="connsiteY86" fmla="*/ 758667 h 4340073"/>
              <a:gd name="connsiteX87" fmla="*/ 241029 w 2684164"/>
              <a:gd name="connsiteY87" fmla="*/ 834390 h 4340073"/>
              <a:gd name="connsiteX88" fmla="*/ 295798 w 2684164"/>
              <a:gd name="connsiteY88" fmla="*/ 849630 h 4340073"/>
              <a:gd name="connsiteX89" fmla="*/ 343899 w 2684164"/>
              <a:gd name="connsiteY89" fmla="*/ 872966 h 4340073"/>
              <a:gd name="connsiteX90" fmla="*/ 317230 w 2684164"/>
              <a:gd name="connsiteY90" fmla="*/ 957263 h 4340073"/>
              <a:gd name="connsiteX91" fmla="*/ 314849 w 2684164"/>
              <a:gd name="connsiteY91" fmla="*/ 1051560 h 4340073"/>
              <a:gd name="connsiteX92" fmla="*/ 231506 w 2684164"/>
              <a:gd name="connsiteY92" fmla="*/ 1096803 h 4340073"/>
              <a:gd name="connsiteX93" fmla="*/ 152447 w 2684164"/>
              <a:gd name="connsiteY93" fmla="*/ 1095376 h 4340073"/>
              <a:gd name="connsiteX94" fmla="*/ 159114 w 2684164"/>
              <a:gd name="connsiteY94" fmla="*/ 1245395 h 4340073"/>
              <a:gd name="connsiteX95" fmla="*/ 221503 w 2684164"/>
              <a:gd name="connsiteY95" fmla="*/ 1283494 h 4340073"/>
              <a:gd name="connsiteX96" fmla="*/ 210073 w 2684164"/>
              <a:gd name="connsiteY96" fmla="*/ 1344454 h 4340073"/>
              <a:gd name="connsiteX97" fmla="*/ 292464 w 2684164"/>
              <a:gd name="connsiteY97" fmla="*/ 1416368 h 4340073"/>
              <a:gd name="connsiteX98" fmla="*/ 272938 w 2684164"/>
              <a:gd name="connsiteY98" fmla="*/ 1466374 h 4340073"/>
              <a:gd name="connsiteX99" fmla="*/ 237219 w 2684164"/>
              <a:gd name="connsiteY99" fmla="*/ 1567339 h 4340073"/>
              <a:gd name="connsiteX100" fmla="*/ 212455 w 2684164"/>
              <a:gd name="connsiteY100" fmla="*/ 1594485 h 4340073"/>
              <a:gd name="connsiteX101" fmla="*/ 152923 w 2684164"/>
              <a:gd name="connsiteY101" fmla="*/ 1602105 h 4340073"/>
              <a:gd name="connsiteX102" fmla="*/ 96249 w 2684164"/>
              <a:gd name="connsiteY102" fmla="*/ 1652111 h 4340073"/>
              <a:gd name="connsiteX103" fmla="*/ 35289 w 2684164"/>
              <a:gd name="connsiteY103" fmla="*/ 1684497 h 4340073"/>
              <a:gd name="connsiteX104" fmla="*/ 11001 w 2684164"/>
              <a:gd name="connsiteY104" fmla="*/ 1750219 h 4340073"/>
              <a:gd name="connsiteX105" fmla="*/ 523 w 2684164"/>
              <a:gd name="connsiteY105" fmla="*/ 1875473 h 4340073"/>
              <a:gd name="connsiteX106" fmla="*/ 29098 w 2684164"/>
              <a:gd name="connsiteY106" fmla="*/ 1938814 h 4340073"/>
              <a:gd name="connsiteX107" fmla="*/ 79104 w 2684164"/>
              <a:gd name="connsiteY107" fmla="*/ 1993107 h 4340073"/>
              <a:gd name="connsiteX108" fmla="*/ 166258 w 2684164"/>
              <a:gd name="connsiteY108" fmla="*/ 2037874 h 4340073"/>
              <a:gd name="connsiteX109" fmla="*/ 241505 w 2684164"/>
              <a:gd name="connsiteY109" fmla="*/ 2100263 h 4340073"/>
              <a:gd name="connsiteX110" fmla="*/ 265318 w 2684164"/>
              <a:gd name="connsiteY110" fmla="*/ 2182654 h 4340073"/>
              <a:gd name="connsiteX111" fmla="*/ 318182 w 2684164"/>
              <a:gd name="connsiteY111" fmla="*/ 2265045 h 4340073"/>
              <a:gd name="connsiteX112" fmla="*/ 443436 w 2684164"/>
              <a:gd name="connsiteY112" fmla="*/ 2258854 h 4340073"/>
              <a:gd name="connsiteX113" fmla="*/ 472010 w 2684164"/>
              <a:gd name="connsiteY113" fmla="*/ 2296954 h 4340073"/>
              <a:gd name="connsiteX114" fmla="*/ 510111 w 2684164"/>
              <a:gd name="connsiteY114" fmla="*/ 2330292 h 4340073"/>
              <a:gd name="connsiteX115" fmla="*/ 541067 w 2684164"/>
              <a:gd name="connsiteY115" fmla="*/ 2318385 h 4340073"/>
              <a:gd name="connsiteX116" fmla="*/ 564403 w 2684164"/>
              <a:gd name="connsiteY116" fmla="*/ 2392680 h 4340073"/>
              <a:gd name="connsiteX117" fmla="*/ 543448 w 2684164"/>
              <a:gd name="connsiteY117" fmla="*/ 2461737 h 4340073"/>
              <a:gd name="connsiteX118" fmla="*/ 497728 w 2684164"/>
              <a:gd name="connsiteY118" fmla="*/ 2511267 h 4340073"/>
              <a:gd name="connsiteX119" fmla="*/ 499633 w 2684164"/>
              <a:gd name="connsiteY119" fmla="*/ 2549843 h 4340073"/>
              <a:gd name="connsiteX120" fmla="*/ 491061 w 2684164"/>
              <a:gd name="connsiteY120" fmla="*/ 2611279 h 4340073"/>
              <a:gd name="connsiteX121" fmla="*/ 524398 w 2684164"/>
              <a:gd name="connsiteY121" fmla="*/ 2648902 h 4340073"/>
              <a:gd name="connsiteX122" fmla="*/ 532018 w 2684164"/>
              <a:gd name="connsiteY122" fmla="*/ 2681764 h 4340073"/>
              <a:gd name="connsiteX123" fmla="*/ 564879 w 2684164"/>
              <a:gd name="connsiteY123" fmla="*/ 2642236 h 4340073"/>
              <a:gd name="connsiteX124" fmla="*/ 598217 w 2684164"/>
              <a:gd name="connsiteY124" fmla="*/ 2584610 h 4340073"/>
              <a:gd name="connsiteX125" fmla="*/ 655366 w 2684164"/>
              <a:gd name="connsiteY125" fmla="*/ 2589848 h 4340073"/>
              <a:gd name="connsiteX126" fmla="*/ 717279 w 2684164"/>
              <a:gd name="connsiteY126" fmla="*/ 2680812 h 4340073"/>
              <a:gd name="connsiteX127" fmla="*/ 755855 w 2684164"/>
              <a:gd name="connsiteY127" fmla="*/ 2739390 h 4340073"/>
              <a:gd name="connsiteX128" fmla="*/ 713945 w 2684164"/>
              <a:gd name="connsiteY128" fmla="*/ 2816067 h 4340073"/>
              <a:gd name="connsiteX129" fmla="*/ 642032 w 2684164"/>
              <a:gd name="connsiteY129" fmla="*/ 2851785 h 4340073"/>
              <a:gd name="connsiteX130" fmla="*/ 592978 w 2684164"/>
              <a:gd name="connsiteY130" fmla="*/ 2914174 h 4340073"/>
              <a:gd name="connsiteX131" fmla="*/ 526779 w 2684164"/>
              <a:gd name="connsiteY131" fmla="*/ 2938462 h 4340073"/>
              <a:gd name="connsiteX132" fmla="*/ 497252 w 2684164"/>
              <a:gd name="connsiteY132" fmla="*/ 2980373 h 4340073"/>
              <a:gd name="connsiteX133" fmla="*/ 527732 w 2684164"/>
              <a:gd name="connsiteY133" fmla="*/ 3081814 h 4340073"/>
              <a:gd name="connsiteX134" fmla="*/ 533923 w 2684164"/>
              <a:gd name="connsiteY134" fmla="*/ 3220403 h 4340073"/>
              <a:gd name="connsiteX135" fmla="*/ 588692 w 2684164"/>
              <a:gd name="connsiteY135" fmla="*/ 3276601 h 4340073"/>
              <a:gd name="connsiteX136" fmla="*/ 614886 w 2684164"/>
              <a:gd name="connsiteY136" fmla="*/ 3342323 h 4340073"/>
              <a:gd name="connsiteX137" fmla="*/ 586311 w 2684164"/>
              <a:gd name="connsiteY137" fmla="*/ 3392329 h 4340073"/>
              <a:gd name="connsiteX138" fmla="*/ 586310 w 2684164"/>
              <a:gd name="connsiteY138" fmla="*/ 3450432 h 4340073"/>
              <a:gd name="connsiteX139" fmla="*/ 562498 w 2684164"/>
              <a:gd name="connsiteY139" fmla="*/ 3493294 h 4340073"/>
              <a:gd name="connsiteX140" fmla="*/ 546781 w 2684164"/>
              <a:gd name="connsiteY140" fmla="*/ 3561398 h 4340073"/>
              <a:gd name="connsiteX141" fmla="*/ 538686 w 2684164"/>
              <a:gd name="connsiteY141" fmla="*/ 3611404 h 4340073"/>
              <a:gd name="connsiteX142" fmla="*/ 519635 w 2684164"/>
              <a:gd name="connsiteY142" fmla="*/ 3654266 h 4340073"/>
              <a:gd name="connsiteX143" fmla="*/ 547258 w 2684164"/>
              <a:gd name="connsiteY143" fmla="*/ 3685223 h 4340073"/>
              <a:gd name="connsiteX144" fmla="*/ 600598 w 2684164"/>
              <a:gd name="connsiteY144" fmla="*/ 3699034 h 4340073"/>
              <a:gd name="connsiteX145" fmla="*/ 659653 w 2684164"/>
              <a:gd name="connsiteY145" fmla="*/ 3678556 h 4340073"/>
              <a:gd name="connsiteX146" fmla="*/ 661558 w 2684164"/>
              <a:gd name="connsiteY146" fmla="*/ 3725703 h 4340073"/>
              <a:gd name="connsiteX147" fmla="*/ 717279 w 2684164"/>
              <a:gd name="connsiteY147" fmla="*/ 3725704 h 4340073"/>
              <a:gd name="connsiteX148" fmla="*/ 781573 w 2684164"/>
              <a:gd name="connsiteY148" fmla="*/ 3743801 h 4340073"/>
              <a:gd name="connsiteX149" fmla="*/ 807767 w 2684164"/>
              <a:gd name="connsiteY149" fmla="*/ 3792379 h 4340073"/>
              <a:gd name="connsiteX150" fmla="*/ 844438 w 2684164"/>
              <a:gd name="connsiteY150" fmla="*/ 3798094 h 4340073"/>
              <a:gd name="connsiteX151" fmla="*/ 872061 w 2684164"/>
              <a:gd name="connsiteY151" fmla="*/ 3815716 h 4340073"/>
              <a:gd name="connsiteX152" fmla="*/ 890158 w 2684164"/>
              <a:gd name="connsiteY152" fmla="*/ 3836194 h 4340073"/>
              <a:gd name="connsiteX153" fmla="*/ 897778 w 2684164"/>
              <a:gd name="connsiteY153" fmla="*/ 3866674 h 4340073"/>
              <a:gd name="connsiteX154" fmla="*/ 913018 w 2684164"/>
              <a:gd name="connsiteY154" fmla="*/ 3889534 h 4340073"/>
              <a:gd name="connsiteX155" fmla="*/ 957309 w 2684164"/>
              <a:gd name="connsiteY155" fmla="*/ 3922872 h 4340073"/>
              <a:gd name="connsiteX156" fmla="*/ 989218 w 2684164"/>
              <a:gd name="connsiteY156" fmla="*/ 3973354 h 4340073"/>
              <a:gd name="connsiteX157" fmla="*/ 1004458 w 2684164"/>
              <a:gd name="connsiteY157" fmla="*/ 3996214 h 4340073"/>
              <a:gd name="connsiteX158" fmla="*/ 1027318 w 2684164"/>
              <a:gd name="connsiteY158" fmla="*/ 4034314 h 4340073"/>
              <a:gd name="connsiteX159" fmla="*/ 1060179 w 2684164"/>
              <a:gd name="connsiteY159" fmla="*/ 4120039 h 4340073"/>
              <a:gd name="connsiteX160" fmla="*/ 1136856 w 2684164"/>
              <a:gd name="connsiteY160" fmla="*/ 4154329 h 4340073"/>
              <a:gd name="connsiteX161" fmla="*/ 1166383 w 2684164"/>
              <a:gd name="connsiteY161" fmla="*/ 4216241 h 4340073"/>
              <a:gd name="connsiteX162" fmla="*/ 1203054 w 2684164"/>
              <a:gd name="connsiteY162" fmla="*/ 4211479 h 4340073"/>
              <a:gd name="connsiteX163" fmla="*/ 1246393 w 2684164"/>
              <a:gd name="connsiteY163" fmla="*/ 4259581 h 4340073"/>
              <a:gd name="connsiteX164" fmla="*/ 1309258 w 2684164"/>
              <a:gd name="connsiteY164" fmla="*/ 4340067 h 4340073"/>
              <a:gd name="connsiteX165" fmla="*/ 1337833 w 2684164"/>
              <a:gd name="connsiteY165" fmla="*/ 4288631 h 4340073"/>
              <a:gd name="connsiteX166" fmla="*/ 1334023 w 2684164"/>
              <a:gd name="connsiteY166" fmla="*/ 4254342 h 4340073"/>
              <a:gd name="connsiteX167" fmla="*/ 1405938 w 2684164"/>
              <a:gd name="connsiteY167" fmla="*/ 4201002 h 4340073"/>
              <a:gd name="connsiteX168" fmla="*/ 1407842 w 2684164"/>
              <a:gd name="connsiteY168" fmla="*/ 4185285 h 4340073"/>
              <a:gd name="connsiteX169" fmla="*/ 1426098 w 2684164"/>
              <a:gd name="connsiteY169" fmla="*/ 4198779 h 4340073"/>
              <a:gd name="connsiteX170" fmla="*/ 1480708 w 2684164"/>
              <a:gd name="connsiteY170" fmla="*/ 4174014 h 4340073"/>
              <a:gd name="connsiteX171" fmla="*/ 1545478 w 2684164"/>
              <a:gd name="connsiteY171" fmla="*/ 4156234 h 4340073"/>
              <a:gd name="connsiteX172" fmla="*/ 1582308 w 2684164"/>
              <a:gd name="connsiteY172" fmla="*/ 4113689 h 4340073"/>
              <a:gd name="connsiteX173" fmla="*/ 1617868 w 2684164"/>
              <a:gd name="connsiteY173" fmla="*/ 4078129 h 4340073"/>
              <a:gd name="connsiteX174" fmla="*/ 1695973 w 2684164"/>
              <a:gd name="connsiteY174" fmla="*/ 4055904 h 4340073"/>
              <a:gd name="connsiteX175" fmla="*/ 1781698 w 2684164"/>
              <a:gd name="connsiteY175" fmla="*/ 4020344 h 4340073"/>
              <a:gd name="connsiteX176" fmla="*/ 1903141 w 2684164"/>
              <a:gd name="connsiteY176" fmla="*/ 3968591 h 4340073"/>
              <a:gd name="connsiteX177" fmla="*/ 1979818 w 2684164"/>
              <a:gd name="connsiteY177" fmla="*/ 3925729 h 4340073"/>
              <a:gd name="connsiteX178" fmla="*/ 2071258 w 2684164"/>
              <a:gd name="connsiteY178" fmla="*/ 3864451 h 4340073"/>
              <a:gd name="connsiteX179" fmla="*/ 2145554 w 2684164"/>
              <a:gd name="connsiteY179" fmla="*/ 3776822 h 4340073"/>
              <a:gd name="connsiteX180" fmla="*/ 2172223 w 2684164"/>
              <a:gd name="connsiteY180" fmla="*/ 3703479 h 4340073"/>
              <a:gd name="connsiteX181" fmla="*/ 2183653 w 2684164"/>
              <a:gd name="connsiteY181" fmla="*/ 3649504 h 4340073"/>
              <a:gd name="connsiteX182" fmla="*/ 2109993 w 2684164"/>
              <a:gd name="connsiteY182" fmla="*/ 3613309 h 4340073"/>
              <a:gd name="connsiteX183" fmla="*/ 2132853 w 2684164"/>
              <a:gd name="connsiteY183" fmla="*/ 3659029 h 4340073"/>
              <a:gd name="connsiteX184" fmla="*/ 2115073 w 2684164"/>
              <a:gd name="connsiteY184" fmla="*/ 3690779 h 4340073"/>
              <a:gd name="connsiteX185" fmla="*/ 2096023 w 2684164"/>
              <a:gd name="connsiteY185" fmla="*/ 3649504 h 4340073"/>
              <a:gd name="connsiteX186" fmla="*/ 2038873 w 2684164"/>
              <a:gd name="connsiteY186" fmla="*/ 3659029 h 4340073"/>
              <a:gd name="connsiteX187" fmla="*/ 2053161 w 2684164"/>
              <a:gd name="connsiteY187" fmla="*/ 3701891 h 4340073"/>
              <a:gd name="connsiteX188" fmla="*/ 2053161 w 2684164"/>
              <a:gd name="connsiteY188" fmla="*/ 3739992 h 4340073"/>
              <a:gd name="connsiteX189" fmla="*/ 2086498 w 2684164"/>
              <a:gd name="connsiteY189" fmla="*/ 3762534 h 4340073"/>
              <a:gd name="connsiteX190" fmla="*/ 2078878 w 2684164"/>
              <a:gd name="connsiteY190" fmla="*/ 3820954 h 4340073"/>
              <a:gd name="connsiteX191" fmla="*/ 2028078 w 2684164"/>
              <a:gd name="connsiteY191" fmla="*/ 3803809 h 4340073"/>
              <a:gd name="connsiteX192" fmla="*/ 2042048 w 2684164"/>
              <a:gd name="connsiteY192" fmla="*/ 3792379 h 4340073"/>
              <a:gd name="connsiteX193" fmla="*/ 2022998 w 2684164"/>
              <a:gd name="connsiteY193" fmla="*/ 3760629 h 4340073"/>
              <a:gd name="connsiteX194" fmla="*/ 2022998 w 2684164"/>
              <a:gd name="connsiteY194" fmla="*/ 3716179 h 4340073"/>
              <a:gd name="connsiteX195" fmla="*/ 1987438 w 2684164"/>
              <a:gd name="connsiteY195" fmla="*/ 3676174 h 4340073"/>
              <a:gd name="connsiteX196" fmla="*/ 2018553 w 2684164"/>
              <a:gd name="connsiteY196" fmla="*/ 3656489 h 4340073"/>
              <a:gd name="connsiteX197" fmla="*/ 1975373 w 2684164"/>
              <a:gd name="connsiteY197" fmla="*/ 3626644 h 4340073"/>
              <a:gd name="connsiteX198" fmla="*/ 2017918 w 2684164"/>
              <a:gd name="connsiteY198" fmla="*/ 3603149 h 4340073"/>
              <a:gd name="connsiteX199" fmla="*/ 2009663 w 2684164"/>
              <a:gd name="connsiteY199" fmla="*/ 3546634 h 4340073"/>
              <a:gd name="connsiteX200" fmla="*/ 2034111 w 2684164"/>
              <a:gd name="connsiteY200" fmla="*/ 3565367 h 4340073"/>
              <a:gd name="connsiteX201" fmla="*/ 2031729 w 2684164"/>
              <a:gd name="connsiteY201" fmla="*/ 3535204 h 4340073"/>
              <a:gd name="connsiteX202" fmla="*/ 2060305 w 2684164"/>
              <a:gd name="connsiteY202" fmla="*/ 3547110 h 4340073"/>
              <a:gd name="connsiteX203" fmla="*/ 2043635 w 2684164"/>
              <a:gd name="connsiteY203" fmla="*/ 3494723 h 4340073"/>
              <a:gd name="connsiteX204" fmla="*/ 2064273 w 2684164"/>
              <a:gd name="connsiteY204" fmla="*/ 3478054 h 4340073"/>
              <a:gd name="connsiteX205" fmla="*/ 2089673 w 2684164"/>
              <a:gd name="connsiteY205" fmla="*/ 3524091 h 4340073"/>
              <a:gd name="connsiteX206" fmla="*/ 2088880 w 2684164"/>
              <a:gd name="connsiteY206" fmla="*/ 3492342 h 4340073"/>
              <a:gd name="connsiteX207" fmla="*/ 2105549 w 2684164"/>
              <a:gd name="connsiteY207" fmla="*/ 3508216 h 4340073"/>
              <a:gd name="connsiteX208" fmla="*/ 2110311 w 2684164"/>
              <a:gd name="connsiteY208" fmla="*/ 3473292 h 4340073"/>
              <a:gd name="connsiteX209" fmla="*/ 2125868 w 2684164"/>
              <a:gd name="connsiteY209" fmla="*/ 3453289 h 4340073"/>
              <a:gd name="connsiteX210" fmla="*/ 2184130 w 2684164"/>
              <a:gd name="connsiteY210" fmla="*/ 3416142 h 4340073"/>
              <a:gd name="connsiteX211" fmla="*/ 2226515 w 2684164"/>
              <a:gd name="connsiteY211" fmla="*/ 3341370 h 4340073"/>
              <a:gd name="connsiteX212" fmla="*/ 2238898 w 2684164"/>
              <a:gd name="connsiteY212" fmla="*/ 3318034 h 4340073"/>
              <a:gd name="connsiteX213" fmla="*/ 2261758 w 2684164"/>
              <a:gd name="connsiteY213" fmla="*/ 3257074 h 4340073"/>
              <a:gd name="connsiteX214" fmla="*/ 2269378 w 2684164"/>
              <a:gd name="connsiteY214" fmla="*/ 3211354 h 4340073"/>
              <a:gd name="connsiteX215" fmla="*/ 2292238 w 2684164"/>
              <a:gd name="connsiteY215" fmla="*/ 3165634 h 4340073"/>
              <a:gd name="connsiteX216" fmla="*/ 2307478 w 2684164"/>
              <a:gd name="connsiteY216" fmla="*/ 3127534 h 4340073"/>
              <a:gd name="connsiteX217" fmla="*/ 2345578 w 2684164"/>
              <a:gd name="connsiteY217" fmla="*/ 3112294 h 4340073"/>
              <a:gd name="connsiteX218" fmla="*/ 2368438 w 2684164"/>
              <a:gd name="connsiteY218" fmla="*/ 3097054 h 4340073"/>
              <a:gd name="connsiteX219" fmla="*/ 2487977 w 2684164"/>
              <a:gd name="connsiteY219" fmla="*/ 3067050 h 4340073"/>
              <a:gd name="connsiteX220" fmla="*/ 2586085 w 2684164"/>
              <a:gd name="connsiteY220" fmla="*/ 3063717 h 4340073"/>
              <a:gd name="connsiteX221" fmla="*/ 2678476 w 2684164"/>
              <a:gd name="connsiteY221" fmla="*/ 3054668 h 4340073"/>
              <a:gd name="connsiteX0" fmla="*/ 2678476 w 2684164"/>
              <a:gd name="connsiteY0" fmla="*/ 3054668 h 4340073"/>
              <a:gd name="connsiteX1" fmla="*/ 2673238 w 2684164"/>
              <a:gd name="connsiteY1" fmla="*/ 3028474 h 4340073"/>
              <a:gd name="connsiteX2" fmla="*/ 2665618 w 2684164"/>
              <a:gd name="connsiteY2" fmla="*/ 2975134 h 4340073"/>
              <a:gd name="connsiteX3" fmla="*/ 2623708 w 2684164"/>
              <a:gd name="connsiteY3" fmla="*/ 2967038 h 4340073"/>
              <a:gd name="connsiteX4" fmla="*/ 2560367 w 2684164"/>
              <a:gd name="connsiteY4" fmla="*/ 2966561 h 4340073"/>
              <a:gd name="connsiteX5" fmla="*/ 2519410 w 2684164"/>
              <a:gd name="connsiteY5" fmla="*/ 2908936 h 4340073"/>
              <a:gd name="connsiteX6" fmla="*/ 2457021 w 2684164"/>
              <a:gd name="connsiteY6" fmla="*/ 2905601 h 4340073"/>
              <a:gd name="connsiteX7" fmla="*/ 2410349 w 2684164"/>
              <a:gd name="connsiteY7" fmla="*/ 2889885 h 4340073"/>
              <a:gd name="connsiteX8" fmla="*/ 2376058 w 2684164"/>
              <a:gd name="connsiteY8" fmla="*/ 2876074 h 4340073"/>
              <a:gd name="connsiteX9" fmla="*/ 2347960 w 2684164"/>
              <a:gd name="connsiteY9" fmla="*/ 2856071 h 4340073"/>
              <a:gd name="connsiteX10" fmla="*/ 2293190 w 2684164"/>
              <a:gd name="connsiteY10" fmla="*/ 2824163 h 4340073"/>
              <a:gd name="connsiteX11" fmla="*/ 2218895 w 2684164"/>
              <a:gd name="connsiteY11" fmla="*/ 2864167 h 4340073"/>
              <a:gd name="connsiteX12" fmla="*/ 2178414 w 2684164"/>
              <a:gd name="connsiteY12" fmla="*/ 2825116 h 4340073"/>
              <a:gd name="connsiteX13" fmla="*/ 2143172 w 2684164"/>
              <a:gd name="connsiteY13" fmla="*/ 2746058 h 4340073"/>
              <a:gd name="connsiteX14" fmla="*/ 2123646 w 2684164"/>
              <a:gd name="connsiteY14" fmla="*/ 2684621 h 4340073"/>
              <a:gd name="connsiteX15" fmla="*/ 2105549 w 2684164"/>
              <a:gd name="connsiteY15" fmla="*/ 2649379 h 4340073"/>
              <a:gd name="connsiteX16" fmla="*/ 2104119 w 2684164"/>
              <a:gd name="connsiteY16" fmla="*/ 2600801 h 4340073"/>
              <a:gd name="connsiteX17" fmla="*/ 2026490 w 2684164"/>
              <a:gd name="connsiteY17" fmla="*/ 2686051 h 4340073"/>
              <a:gd name="connsiteX18" fmla="*/ 1959340 w 2684164"/>
              <a:gd name="connsiteY18" fmla="*/ 2754154 h 4340073"/>
              <a:gd name="connsiteX19" fmla="*/ 1912191 w 2684164"/>
              <a:gd name="connsiteY19" fmla="*/ 2713196 h 4340073"/>
              <a:gd name="connsiteX20" fmla="*/ 1775507 w 2684164"/>
              <a:gd name="connsiteY20" fmla="*/ 2699862 h 4340073"/>
              <a:gd name="connsiteX21" fmla="*/ 1677399 w 2684164"/>
              <a:gd name="connsiteY21" fmla="*/ 2689860 h 4340073"/>
              <a:gd name="connsiteX22" fmla="*/ 1606915 w 2684164"/>
              <a:gd name="connsiteY22" fmla="*/ 2582229 h 4340073"/>
              <a:gd name="connsiteX23" fmla="*/ 1542145 w 2684164"/>
              <a:gd name="connsiteY23" fmla="*/ 2584133 h 4340073"/>
              <a:gd name="connsiteX24" fmla="*/ 1517379 w 2684164"/>
              <a:gd name="connsiteY24" fmla="*/ 2563654 h 4340073"/>
              <a:gd name="connsiteX25" fmla="*/ 1469278 w 2684164"/>
              <a:gd name="connsiteY25" fmla="*/ 2381726 h 4340073"/>
              <a:gd name="connsiteX26" fmla="*/ 1438798 w 2684164"/>
              <a:gd name="connsiteY26" fmla="*/ 2289334 h 4340073"/>
              <a:gd name="connsiteX27" fmla="*/ 1400698 w 2684164"/>
              <a:gd name="connsiteY27" fmla="*/ 2220754 h 4340073"/>
              <a:gd name="connsiteX28" fmla="*/ 1385458 w 2684164"/>
              <a:gd name="connsiteY28" fmla="*/ 2197894 h 4340073"/>
              <a:gd name="connsiteX29" fmla="*/ 1374981 w 2684164"/>
              <a:gd name="connsiteY29" fmla="*/ 2152651 h 4340073"/>
              <a:gd name="connsiteX30" fmla="*/ 1369742 w 2684164"/>
              <a:gd name="connsiteY30" fmla="*/ 2052162 h 4340073"/>
              <a:gd name="connsiteX31" fmla="*/ 1384030 w 2684164"/>
              <a:gd name="connsiteY31" fmla="*/ 1982630 h 4340073"/>
              <a:gd name="connsiteX32" fmla="*/ 1315926 w 2684164"/>
              <a:gd name="connsiteY32" fmla="*/ 1917859 h 4340073"/>
              <a:gd name="connsiteX33" fmla="*/ 1282588 w 2684164"/>
              <a:gd name="connsiteY33" fmla="*/ 1912621 h 4340073"/>
              <a:gd name="connsiteX34" fmla="*/ 1184957 w 2684164"/>
              <a:gd name="connsiteY34" fmla="*/ 1853089 h 4340073"/>
              <a:gd name="connsiteX35" fmla="*/ 1126856 w 2684164"/>
              <a:gd name="connsiteY35" fmla="*/ 1863567 h 4340073"/>
              <a:gd name="connsiteX36" fmla="*/ 1074467 w 2684164"/>
              <a:gd name="connsiteY36" fmla="*/ 1897379 h 4340073"/>
              <a:gd name="connsiteX37" fmla="*/ 1025413 w 2684164"/>
              <a:gd name="connsiteY37" fmla="*/ 1923098 h 4340073"/>
              <a:gd name="connsiteX38" fmla="*/ 958738 w 2684164"/>
              <a:gd name="connsiteY38" fmla="*/ 1984058 h 4340073"/>
              <a:gd name="connsiteX39" fmla="*/ 909684 w 2684164"/>
              <a:gd name="connsiteY39" fmla="*/ 1941672 h 4340073"/>
              <a:gd name="connsiteX40" fmla="*/ 854917 w 2684164"/>
              <a:gd name="connsiteY40" fmla="*/ 1915002 h 4340073"/>
              <a:gd name="connsiteX41" fmla="*/ 823960 w 2684164"/>
              <a:gd name="connsiteY41" fmla="*/ 1889284 h 4340073"/>
              <a:gd name="connsiteX42" fmla="*/ 800624 w 2684164"/>
              <a:gd name="connsiteY42" fmla="*/ 1846898 h 4340073"/>
              <a:gd name="connsiteX43" fmla="*/ 814912 w 2684164"/>
              <a:gd name="connsiteY43" fmla="*/ 1789748 h 4340073"/>
              <a:gd name="connsiteX44" fmla="*/ 804433 w 2684164"/>
              <a:gd name="connsiteY44" fmla="*/ 1720215 h 4340073"/>
              <a:gd name="connsiteX45" fmla="*/ 783955 w 2684164"/>
              <a:gd name="connsiteY45" fmla="*/ 1625441 h 4340073"/>
              <a:gd name="connsiteX46" fmla="*/ 760141 w 2684164"/>
              <a:gd name="connsiteY46" fmla="*/ 1635919 h 4340073"/>
              <a:gd name="connsiteX47" fmla="*/ 701563 w 2684164"/>
              <a:gd name="connsiteY47" fmla="*/ 1571626 h 4340073"/>
              <a:gd name="connsiteX48" fmla="*/ 730138 w 2684164"/>
              <a:gd name="connsiteY48" fmla="*/ 1519714 h 4340073"/>
              <a:gd name="connsiteX49" fmla="*/ 777763 w 2684164"/>
              <a:gd name="connsiteY49" fmla="*/ 1455420 h 4340073"/>
              <a:gd name="connsiteX50" fmla="*/ 775858 w 2684164"/>
              <a:gd name="connsiteY50" fmla="*/ 1429227 h 4340073"/>
              <a:gd name="connsiteX51" fmla="*/ 818721 w 2684164"/>
              <a:gd name="connsiteY51" fmla="*/ 1375409 h 4340073"/>
              <a:gd name="connsiteX52" fmla="*/ 826818 w 2684164"/>
              <a:gd name="connsiteY52" fmla="*/ 1282542 h 4340073"/>
              <a:gd name="connsiteX53" fmla="*/ 812529 w 2684164"/>
              <a:gd name="connsiteY53" fmla="*/ 1198721 h 4340073"/>
              <a:gd name="connsiteX54" fmla="*/ 780144 w 2684164"/>
              <a:gd name="connsiteY54" fmla="*/ 1151573 h 4340073"/>
              <a:gd name="connsiteX55" fmla="*/ 761571 w 2684164"/>
              <a:gd name="connsiteY55" fmla="*/ 1070134 h 4340073"/>
              <a:gd name="connsiteX56" fmla="*/ 805387 w 2684164"/>
              <a:gd name="connsiteY56" fmla="*/ 1034892 h 4340073"/>
              <a:gd name="connsiteX57" fmla="*/ 808720 w 2684164"/>
              <a:gd name="connsiteY57" fmla="*/ 976789 h 4340073"/>
              <a:gd name="connsiteX58" fmla="*/ 821102 w 2684164"/>
              <a:gd name="connsiteY58" fmla="*/ 901065 h 4340073"/>
              <a:gd name="connsiteX59" fmla="*/ 830151 w 2684164"/>
              <a:gd name="connsiteY59" fmla="*/ 833914 h 4340073"/>
              <a:gd name="connsiteX60" fmla="*/ 844915 w 2684164"/>
              <a:gd name="connsiteY60" fmla="*/ 795814 h 4340073"/>
              <a:gd name="connsiteX61" fmla="*/ 860154 w 2684164"/>
              <a:gd name="connsiteY61" fmla="*/ 762475 h 4340073"/>
              <a:gd name="connsiteX62" fmla="*/ 833961 w 2684164"/>
              <a:gd name="connsiteY62" fmla="*/ 696754 h 4340073"/>
              <a:gd name="connsiteX63" fmla="*/ 818245 w 2684164"/>
              <a:gd name="connsiteY63" fmla="*/ 573405 h 4340073"/>
              <a:gd name="connsiteX64" fmla="*/ 787764 w 2684164"/>
              <a:gd name="connsiteY64" fmla="*/ 536259 h 4340073"/>
              <a:gd name="connsiteX65" fmla="*/ 770143 w 2684164"/>
              <a:gd name="connsiteY65" fmla="*/ 505777 h 4340073"/>
              <a:gd name="connsiteX66" fmla="*/ 747283 w 2684164"/>
              <a:gd name="connsiteY66" fmla="*/ 430054 h 4340073"/>
              <a:gd name="connsiteX67" fmla="*/ 720137 w 2684164"/>
              <a:gd name="connsiteY67" fmla="*/ 349091 h 4340073"/>
              <a:gd name="connsiteX68" fmla="*/ 732519 w 2684164"/>
              <a:gd name="connsiteY68" fmla="*/ 321469 h 4340073"/>
              <a:gd name="connsiteX69" fmla="*/ 729187 w 2684164"/>
              <a:gd name="connsiteY69" fmla="*/ 256223 h 4340073"/>
              <a:gd name="connsiteX70" fmla="*/ 710137 w 2684164"/>
              <a:gd name="connsiteY70" fmla="*/ 241935 h 4340073"/>
              <a:gd name="connsiteX71" fmla="*/ 702040 w 2684164"/>
              <a:gd name="connsiteY71" fmla="*/ 171451 h 4340073"/>
              <a:gd name="connsiteX72" fmla="*/ 668226 w 2684164"/>
              <a:gd name="connsiteY72" fmla="*/ 120015 h 4340073"/>
              <a:gd name="connsiteX73" fmla="*/ 679180 w 2684164"/>
              <a:gd name="connsiteY73" fmla="*/ 70485 h 4340073"/>
              <a:gd name="connsiteX74" fmla="*/ 650127 w 2684164"/>
              <a:gd name="connsiteY74" fmla="*/ 0 h 4340073"/>
              <a:gd name="connsiteX75" fmla="*/ 605837 w 2684164"/>
              <a:gd name="connsiteY75" fmla="*/ 10001 h 4340073"/>
              <a:gd name="connsiteX76" fmla="*/ 535352 w 2684164"/>
              <a:gd name="connsiteY76" fmla="*/ 85249 h 4340073"/>
              <a:gd name="connsiteX77" fmla="*/ 552497 w 2684164"/>
              <a:gd name="connsiteY77" fmla="*/ 158591 h 4340073"/>
              <a:gd name="connsiteX78" fmla="*/ 545831 w 2684164"/>
              <a:gd name="connsiteY78" fmla="*/ 234792 h 4340073"/>
              <a:gd name="connsiteX79" fmla="*/ 498205 w 2684164"/>
              <a:gd name="connsiteY79" fmla="*/ 313373 h 4340073"/>
              <a:gd name="connsiteX80" fmla="*/ 453913 w 2684164"/>
              <a:gd name="connsiteY80" fmla="*/ 408147 h 4340073"/>
              <a:gd name="connsiteX81" fmla="*/ 361044 w 2684164"/>
              <a:gd name="connsiteY81" fmla="*/ 381476 h 4340073"/>
              <a:gd name="connsiteX82" fmla="*/ 293418 w 2684164"/>
              <a:gd name="connsiteY82" fmla="*/ 441960 h 4340073"/>
              <a:gd name="connsiteX83" fmla="*/ 263413 w 2684164"/>
              <a:gd name="connsiteY83" fmla="*/ 513874 h 4340073"/>
              <a:gd name="connsiteX84" fmla="*/ 314848 w 2684164"/>
              <a:gd name="connsiteY84" fmla="*/ 574834 h 4340073"/>
              <a:gd name="connsiteX85" fmla="*/ 228646 w 2684164"/>
              <a:gd name="connsiteY85" fmla="*/ 711995 h 4340073"/>
              <a:gd name="connsiteX86" fmla="*/ 255318 w 2684164"/>
              <a:gd name="connsiteY86" fmla="*/ 758667 h 4340073"/>
              <a:gd name="connsiteX87" fmla="*/ 241029 w 2684164"/>
              <a:gd name="connsiteY87" fmla="*/ 834390 h 4340073"/>
              <a:gd name="connsiteX88" fmla="*/ 295798 w 2684164"/>
              <a:gd name="connsiteY88" fmla="*/ 849630 h 4340073"/>
              <a:gd name="connsiteX89" fmla="*/ 343899 w 2684164"/>
              <a:gd name="connsiteY89" fmla="*/ 872966 h 4340073"/>
              <a:gd name="connsiteX90" fmla="*/ 317230 w 2684164"/>
              <a:gd name="connsiteY90" fmla="*/ 957263 h 4340073"/>
              <a:gd name="connsiteX91" fmla="*/ 314849 w 2684164"/>
              <a:gd name="connsiteY91" fmla="*/ 1051560 h 4340073"/>
              <a:gd name="connsiteX92" fmla="*/ 231506 w 2684164"/>
              <a:gd name="connsiteY92" fmla="*/ 1096803 h 4340073"/>
              <a:gd name="connsiteX93" fmla="*/ 152447 w 2684164"/>
              <a:gd name="connsiteY93" fmla="*/ 1095376 h 4340073"/>
              <a:gd name="connsiteX94" fmla="*/ 159114 w 2684164"/>
              <a:gd name="connsiteY94" fmla="*/ 1245395 h 4340073"/>
              <a:gd name="connsiteX95" fmla="*/ 221503 w 2684164"/>
              <a:gd name="connsiteY95" fmla="*/ 1283494 h 4340073"/>
              <a:gd name="connsiteX96" fmla="*/ 210073 w 2684164"/>
              <a:gd name="connsiteY96" fmla="*/ 1344454 h 4340073"/>
              <a:gd name="connsiteX97" fmla="*/ 292464 w 2684164"/>
              <a:gd name="connsiteY97" fmla="*/ 1416368 h 4340073"/>
              <a:gd name="connsiteX98" fmla="*/ 272938 w 2684164"/>
              <a:gd name="connsiteY98" fmla="*/ 1466374 h 4340073"/>
              <a:gd name="connsiteX99" fmla="*/ 237219 w 2684164"/>
              <a:gd name="connsiteY99" fmla="*/ 1567339 h 4340073"/>
              <a:gd name="connsiteX100" fmla="*/ 212455 w 2684164"/>
              <a:gd name="connsiteY100" fmla="*/ 1594485 h 4340073"/>
              <a:gd name="connsiteX101" fmla="*/ 152923 w 2684164"/>
              <a:gd name="connsiteY101" fmla="*/ 1602105 h 4340073"/>
              <a:gd name="connsiteX102" fmla="*/ 96249 w 2684164"/>
              <a:gd name="connsiteY102" fmla="*/ 1652111 h 4340073"/>
              <a:gd name="connsiteX103" fmla="*/ 35289 w 2684164"/>
              <a:gd name="connsiteY103" fmla="*/ 1684497 h 4340073"/>
              <a:gd name="connsiteX104" fmla="*/ 11001 w 2684164"/>
              <a:gd name="connsiteY104" fmla="*/ 1750219 h 4340073"/>
              <a:gd name="connsiteX105" fmla="*/ 523 w 2684164"/>
              <a:gd name="connsiteY105" fmla="*/ 1875473 h 4340073"/>
              <a:gd name="connsiteX106" fmla="*/ 29098 w 2684164"/>
              <a:gd name="connsiteY106" fmla="*/ 1938814 h 4340073"/>
              <a:gd name="connsiteX107" fmla="*/ 79104 w 2684164"/>
              <a:gd name="connsiteY107" fmla="*/ 1993107 h 4340073"/>
              <a:gd name="connsiteX108" fmla="*/ 166258 w 2684164"/>
              <a:gd name="connsiteY108" fmla="*/ 2037874 h 4340073"/>
              <a:gd name="connsiteX109" fmla="*/ 241505 w 2684164"/>
              <a:gd name="connsiteY109" fmla="*/ 2100263 h 4340073"/>
              <a:gd name="connsiteX110" fmla="*/ 265318 w 2684164"/>
              <a:gd name="connsiteY110" fmla="*/ 2182654 h 4340073"/>
              <a:gd name="connsiteX111" fmla="*/ 318182 w 2684164"/>
              <a:gd name="connsiteY111" fmla="*/ 2265045 h 4340073"/>
              <a:gd name="connsiteX112" fmla="*/ 443436 w 2684164"/>
              <a:gd name="connsiteY112" fmla="*/ 2258854 h 4340073"/>
              <a:gd name="connsiteX113" fmla="*/ 472010 w 2684164"/>
              <a:gd name="connsiteY113" fmla="*/ 2296954 h 4340073"/>
              <a:gd name="connsiteX114" fmla="*/ 510111 w 2684164"/>
              <a:gd name="connsiteY114" fmla="*/ 2330292 h 4340073"/>
              <a:gd name="connsiteX115" fmla="*/ 541067 w 2684164"/>
              <a:gd name="connsiteY115" fmla="*/ 2318385 h 4340073"/>
              <a:gd name="connsiteX116" fmla="*/ 564403 w 2684164"/>
              <a:gd name="connsiteY116" fmla="*/ 2392680 h 4340073"/>
              <a:gd name="connsiteX117" fmla="*/ 543448 w 2684164"/>
              <a:gd name="connsiteY117" fmla="*/ 2461737 h 4340073"/>
              <a:gd name="connsiteX118" fmla="*/ 497728 w 2684164"/>
              <a:gd name="connsiteY118" fmla="*/ 2511267 h 4340073"/>
              <a:gd name="connsiteX119" fmla="*/ 499633 w 2684164"/>
              <a:gd name="connsiteY119" fmla="*/ 2549843 h 4340073"/>
              <a:gd name="connsiteX120" fmla="*/ 491061 w 2684164"/>
              <a:gd name="connsiteY120" fmla="*/ 2611279 h 4340073"/>
              <a:gd name="connsiteX121" fmla="*/ 524398 w 2684164"/>
              <a:gd name="connsiteY121" fmla="*/ 2648902 h 4340073"/>
              <a:gd name="connsiteX122" fmla="*/ 532018 w 2684164"/>
              <a:gd name="connsiteY122" fmla="*/ 2681764 h 4340073"/>
              <a:gd name="connsiteX123" fmla="*/ 564879 w 2684164"/>
              <a:gd name="connsiteY123" fmla="*/ 2642236 h 4340073"/>
              <a:gd name="connsiteX124" fmla="*/ 598217 w 2684164"/>
              <a:gd name="connsiteY124" fmla="*/ 2584610 h 4340073"/>
              <a:gd name="connsiteX125" fmla="*/ 655366 w 2684164"/>
              <a:gd name="connsiteY125" fmla="*/ 2589848 h 4340073"/>
              <a:gd name="connsiteX126" fmla="*/ 717279 w 2684164"/>
              <a:gd name="connsiteY126" fmla="*/ 2680812 h 4340073"/>
              <a:gd name="connsiteX127" fmla="*/ 755855 w 2684164"/>
              <a:gd name="connsiteY127" fmla="*/ 2739390 h 4340073"/>
              <a:gd name="connsiteX128" fmla="*/ 713945 w 2684164"/>
              <a:gd name="connsiteY128" fmla="*/ 2816067 h 4340073"/>
              <a:gd name="connsiteX129" fmla="*/ 642032 w 2684164"/>
              <a:gd name="connsiteY129" fmla="*/ 2851785 h 4340073"/>
              <a:gd name="connsiteX130" fmla="*/ 592978 w 2684164"/>
              <a:gd name="connsiteY130" fmla="*/ 2914174 h 4340073"/>
              <a:gd name="connsiteX131" fmla="*/ 526779 w 2684164"/>
              <a:gd name="connsiteY131" fmla="*/ 2938462 h 4340073"/>
              <a:gd name="connsiteX132" fmla="*/ 497252 w 2684164"/>
              <a:gd name="connsiteY132" fmla="*/ 2980373 h 4340073"/>
              <a:gd name="connsiteX133" fmla="*/ 527732 w 2684164"/>
              <a:gd name="connsiteY133" fmla="*/ 3081814 h 4340073"/>
              <a:gd name="connsiteX134" fmla="*/ 533923 w 2684164"/>
              <a:gd name="connsiteY134" fmla="*/ 3220403 h 4340073"/>
              <a:gd name="connsiteX135" fmla="*/ 588692 w 2684164"/>
              <a:gd name="connsiteY135" fmla="*/ 3276601 h 4340073"/>
              <a:gd name="connsiteX136" fmla="*/ 614886 w 2684164"/>
              <a:gd name="connsiteY136" fmla="*/ 3342323 h 4340073"/>
              <a:gd name="connsiteX137" fmla="*/ 586311 w 2684164"/>
              <a:gd name="connsiteY137" fmla="*/ 3392329 h 4340073"/>
              <a:gd name="connsiteX138" fmla="*/ 586310 w 2684164"/>
              <a:gd name="connsiteY138" fmla="*/ 3450432 h 4340073"/>
              <a:gd name="connsiteX139" fmla="*/ 562498 w 2684164"/>
              <a:gd name="connsiteY139" fmla="*/ 3493294 h 4340073"/>
              <a:gd name="connsiteX140" fmla="*/ 546781 w 2684164"/>
              <a:gd name="connsiteY140" fmla="*/ 3561398 h 4340073"/>
              <a:gd name="connsiteX141" fmla="*/ 538686 w 2684164"/>
              <a:gd name="connsiteY141" fmla="*/ 3611404 h 4340073"/>
              <a:gd name="connsiteX142" fmla="*/ 519635 w 2684164"/>
              <a:gd name="connsiteY142" fmla="*/ 3654266 h 4340073"/>
              <a:gd name="connsiteX143" fmla="*/ 547258 w 2684164"/>
              <a:gd name="connsiteY143" fmla="*/ 3685223 h 4340073"/>
              <a:gd name="connsiteX144" fmla="*/ 600598 w 2684164"/>
              <a:gd name="connsiteY144" fmla="*/ 3699034 h 4340073"/>
              <a:gd name="connsiteX145" fmla="*/ 659653 w 2684164"/>
              <a:gd name="connsiteY145" fmla="*/ 3678556 h 4340073"/>
              <a:gd name="connsiteX146" fmla="*/ 661558 w 2684164"/>
              <a:gd name="connsiteY146" fmla="*/ 3725703 h 4340073"/>
              <a:gd name="connsiteX147" fmla="*/ 717279 w 2684164"/>
              <a:gd name="connsiteY147" fmla="*/ 3725704 h 4340073"/>
              <a:gd name="connsiteX148" fmla="*/ 781573 w 2684164"/>
              <a:gd name="connsiteY148" fmla="*/ 3743801 h 4340073"/>
              <a:gd name="connsiteX149" fmla="*/ 807767 w 2684164"/>
              <a:gd name="connsiteY149" fmla="*/ 3792379 h 4340073"/>
              <a:gd name="connsiteX150" fmla="*/ 844438 w 2684164"/>
              <a:gd name="connsiteY150" fmla="*/ 3798094 h 4340073"/>
              <a:gd name="connsiteX151" fmla="*/ 872061 w 2684164"/>
              <a:gd name="connsiteY151" fmla="*/ 3815716 h 4340073"/>
              <a:gd name="connsiteX152" fmla="*/ 890158 w 2684164"/>
              <a:gd name="connsiteY152" fmla="*/ 3836194 h 4340073"/>
              <a:gd name="connsiteX153" fmla="*/ 897778 w 2684164"/>
              <a:gd name="connsiteY153" fmla="*/ 3866674 h 4340073"/>
              <a:gd name="connsiteX154" fmla="*/ 913018 w 2684164"/>
              <a:gd name="connsiteY154" fmla="*/ 3889534 h 4340073"/>
              <a:gd name="connsiteX155" fmla="*/ 957309 w 2684164"/>
              <a:gd name="connsiteY155" fmla="*/ 3922872 h 4340073"/>
              <a:gd name="connsiteX156" fmla="*/ 989218 w 2684164"/>
              <a:gd name="connsiteY156" fmla="*/ 3973354 h 4340073"/>
              <a:gd name="connsiteX157" fmla="*/ 1004458 w 2684164"/>
              <a:gd name="connsiteY157" fmla="*/ 3996214 h 4340073"/>
              <a:gd name="connsiteX158" fmla="*/ 1027318 w 2684164"/>
              <a:gd name="connsiteY158" fmla="*/ 4034314 h 4340073"/>
              <a:gd name="connsiteX159" fmla="*/ 1060179 w 2684164"/>
              <a:gd name="connsiteY159" fmla="*/ 4120039 h 4340073"/>
              <a:gd name="connsiteX160" fmla="*/ 1136856 w 2684164"/>
              <a:gd name="connsiteY160" fmla="*/ 4154329 h 4340073"/>
              <a:gd name="connsiteX161" fmla="*/ 1166383 w 2684164"/>
              <a:gd name="connsiteY161" fmla="*/ 4216241 h 4340073"/>
              <a:gd name="connsiteX162" fmla="*/ 1203054 w 2684164"/>
              <a:gd name="connsiteY162" fmla="*/ 4211479 h 4340073"/>
              <a:gd name="connsiteX163" fmla="*/ 1246393 w 2684164"/>
              <a:gd name="connsiteY163" fmla="*/ 4259581 h 4340073"/>
              <a:gd name="connsiteX164" fmla="*/ 1309258 w 2684164"/>
              <a:gd name="connsiteY164" fmla="*/ 4340067 h 4340073"/>
              <a:gd name="connsiteX165" fmla="*/ 1337833 w 2684164"/>
              <a:gd name="connsiteY165" fmla="*/ 4288631 h 4340073"/>
              <a:gd name="connsiteX166" fmla="*/ 1334023 w 2684164"/>
              <a:gd name="connsiteY166" fmla="*/ 4254342 h 4340073"/>
              <a:gd name="connsiteX167" fmla="*/ 1405938 w 2684164"/>
              <a:gd name="connsiteY167" fmla="*/ 4201002 h 4340073"/>
              <a:gd name="connsiteX168" fmla="*/ 1407842 w 2684164"/>
              <a:gd name="connsiteY168" fmla="*/ 4185285 h 4340073"/>
              <a:gd name="connsiteX169" fmla="*/ 1426098 w 2684164"/>
              <a:gd name="connsiteY169" fmla="*/ 4198779 h 4340073"/>
              <a:gd name="connsiteX170" fmla="*/ 1480708 w 2684164"/>
              <a:gd name="connsiteY170" fmla="*/ 4174014 h 4340073"/>
              <a:gd name="connsiteX171" fmla="*/ 1545478 w 2684164"/>
              <a:gd name="connsiteY171" fmla="*/ 4156234 h 4340073"/>
              <a:gd name="connsiteX172" fmla="*/ 1582308 w 2684164"/>
              <a:gd name="connsiteY172" fmla="*/ 4113689 h 4340073"/>
              <a:gd name="connsiteX173" fmla="*/ 1617868 w 2684164"/>
              <a:gd name="connsiteY173" fmla="*/ 4078129 h 4340073"/>
              <a:gd name="connsiteX174" fmla="*/ 1695973 w 2684164"/>
              <a:gd name="connsiteY174" fmla="*/ 4055904 h 4340073"/>
              <a:gd name="connsiteX175" fmla="*/ 1781698 w 2684164"/>
              <a:gd name="connsiteY175" fmla="*/ 4020344 h 4340073"/>
              <a:gd name="connsiteX176" fmla="*/ 1903141 w 2684164"/>
              <a:gd name="connsiteY176" fmla="*/ 3968591 h 4340073"/>
              <a:gd name="connsiteX177" fmla="*/ 1979818 w 2684164"/>
              <a:gd name="connsiteY177" fmla="*/ 3925729 h 4340073"/>
              <a:gd name="connsiteX178" fmla="*/ 2071258 w 2684164"/>
              <a:gd name="connsiteY178" fmla="*/ 3864451 h 4340073"/>
              <a:gd name="connsiteX179" fmla="*/ 2145554 w 2684164"/>
              <a:gd name="connsiteY179" fmla="*/ 3776822 h 4340073"/>
              <a:gd name="connsiteX180" fmla="*/ 2172223 w 2684164"/>
              <a:gd name="connsiteY180" fmla="*/ 3703479 h 4340073"/>
              <a:gd name="connsiteX181" fmla="*/ 2183653 w 2684164"/>
              <a:gd name="connsiteY181" fmla="*/ 3649504 h 4340073"/>
              <a:gd name="connsiteX182" fmla="*/ 2109993 w 2684164"/>
              <a:gd name="connsiteY182" fmla="*/ 3613309 h 4340073"/>
              <a:gd name="connsiteX183" fmla="*/ 2132853 w 2684164"/>
              <a:gd name="connsiteY183" fmla="*/ 3659029 h 4340073"/>
              <a:gd name="connsiteX184" fmla="*/ 2115073 w 2684164"/>
              <a:gd name="connsiteY184" fmla="*/ 3690779 h 4340073"/>
              <a:gd name="connsiteX185" fmla="*/ 2096023 w 2684164"/>
              <a:gd name="connsiteY185" fmla="*/ 3649504 h 4340073"/>
              <a:gd name="connsiteX186" fmla="*/ 2038873 w 2684164"/>
              <a:gd name="connsiteY186" fmla="*/ 3659029 h 4340073"/>
              <a:gd name="connsiteX187" fmla="*/ 2053161 w 2684164"/>
              <a:gd name="connsiteY187" fmla="*/ 3701891 h 4340073"/>
              <a:gd name="connsiteX188" fmla="*/ 2046017 w 2684164"/>
              <a:gd name="connsiteY188" fmla="*/ 3730467 h 4340073"/>
              <a:gd name="connsiteX189" fmla="*/ 2086498 w 2684164"/>
              <a:gd name="connsiteY189" fmla="*/ 3762534 h 4340073"/>
              <a:gd name="connsiteX190" fmla="*/ 2078878 w 2684164"/>
              <a:gd name="connsiteY190" fmla="*/ 3820954 h 4340073"/>
              <a:gd name="connsiteX191" fmla="*/ 2028078 w 2684164"/>
              <a:gd name="connsiteY191" fmla="*/ 3803809 h 4340073"/>
              <a:gd name="connsiteX192" fmla="*/ 2042048 w 2684164"/>
              <a:gd name="connsiteY192" fmla="*/ 3792379 h 4340073"/>
              <a:gd name="connsiteX193" fmla="*/ 2022998 w 2684164"/>
              <a:gd name="connsiteY193" fmla="*/ 3760629 h 4340073"/>
              <a:gd name="connsiteX194" fmla="*/ 2022998 w 2684164"/>
              <a:gd name="connsiteY194" fmla="*/ 3716179 h 4340073"/>
              <a:gd name="connsiteX195" fmla="*/ 1987438 w 2684164"/>
              <a:gd name="connsiteY195" fmla="*/ 3676174 h 4340073"/>
              <a:gd name="connsiteX196" fmla="*/ 2018553 w 2684164"/>
              <a:gd name="connsiteY196" fmla="*/ 3656489 h 4340073"/>
              <a:gd name="connsiteX197" fmla="*/ 1975373 w 2684164"/>
              <a:gd name="connsiteY197" fmla="*/ 3626644 h 4340073"/>
              <a:gd name="connsiteX198" fmla="*/ 2017918 w 2684164"/>
              <a:gd name="connsiteY198" fmla="*/ 3603149 h 4340073"/>
              <a:gd name="connsiteX199" fmla="*/ 2009663 w 2684164"/>
              <a:gd name="connsiteY199" fmla="*/ 3546634 h 4340073"/>
              <a:gd name="connsiteX200" fmla="*/ 2034111 w 2684164"/>
              <a:gd name="connsiteY200" fmla="*/ 3565367 h 4340073"/>
              <a:gd name="connsiteX201" fmla="*/ 2031729 w 2684164"/>
              <a:gd name="connsiteY201" fmla="*/ 3535204 h 4340073"/>
              <a:gd name="connsiteX202" fmla="*/ 2060305 w 2684164"/>
              <a:gd name="connsiteY202" fmla="*/ 3547110 h 4340073"/>
              <a:gd name="connsiteX203" fmla="*/ 2043635 w 2684164"/>
              <a:gd name="connsiteY203" fmla="*/ 3494723 h 4340073"/>
              <a:gd name="connsiteX204" fmla="*/ 2064273 w 2684164"/>
              <a:gd name="connsiteY204" fmla="*/ 3478054 h 4340073"/>
              <a:gd name="connsiteX205" fmla="*/ 2089673 w 2684164"/>
              <a:gd name="connsiteY205" fmla="*/ 3524091 h 4340073"/>
              <a:gd name="connsiteX206" fmla="*/ 2088880 w 2684164"/>
              <a:gd name="connsiteY206" fmla="*/ 3492342 h 4340073"/>
              <a:gd name="connsiteX207" fmla="*/ 2105549 w 2684164"/>
              <a:gd name="connsiteY207" fmla="*/ 3508216 h 4340073"/>
              <a:gd name="connsiteX208" fmla="*/ 2110311 w 2684164"/>
              <a:gd name="connsiteY208" fmla="*/ 3473292 h 4340073"/>
              <a:gd name="connsiteX209" fmla="*/ 2125868 w 2684164"/>
              <a:gd name="connsiteY209" fmla="*/ 3453289 h 4340073"/>
              <a:gd name="connsiteX210" fmla="*/ 2184130 w 2684164"/>
              <a:gd name="connsiteY210" fmla="*/ 3416142 h 4340073"/>
              <a:gd name="connsiteX211" fmla="*/ 2226515 w 2684164"/>
              <a:gd name="connsiteY211" fmla="*/ 3341370 h 4340073"/>
              <a:gd name="connsiteX212" fmla="*/ 2238898 w 2684164"/>
              <a:gd name="connsiteY212" fmla="*/ 3318034 h 4340073"/>
              <a:gd name="connsiteX213" fmla="*/ 2261758 w 2684164"/>
              <a:gd name="connsiteY213" fmla="*/ 3257074 h 4340073"/>
              <a:gd name="connsiteX214" fmla="*/ 2269378 w 2684164"/>
              <a:gd name="connsiteY214" fmla="*/ 3211354 h 4340073"/>
              <a:gd name="connsiteX215" fmla="*/ 2292238 w 2684164"/>
              <a:gd name="connsiteY215" fmla="*/ 3165634 h 4340073"/>
              <a:gd name="connsiteX216" fmla="*/ 2307478 w 2684164"/>
              <a:gd name="connsiteY216" fmla="*/ 3127534 h 4340073"/>
              <a:gd name="connsiteX217" fmla="*/ 2345578 w 2684164"/>
              <a:gd name="connsiteY217" fmla="*/ 3112294 h 4340073"/>
              <a:gd name="connsiteX218" fmla="*/ 2368438 w 2684164"/>
              <a:gd name="connsiteY218" fmla="*/ 3097054 h 4340073"/>
              <a:gd name="connsiteX219" fmla="*/ 2487977 w 2684164"/>
              <a:gd name="connsiteY219" fmla="*/ 3067050 h 4340073"/>
              <a:gd name="connsiteX220" fmla="*/ 2586085 w 2684164"/>
              <a:gd name="connsiteY220" fmla="*/ 3063717 h 4340073"/>
              <a:gd name="connsiteX221" fmla="*/ 2678476 w 2684164"/>
              <a:gd name="connsiteY221" fmla="*/ 3054668 h 4340073"/>
              <a:gd name="connsiteX0" fmla="*/ 2678476 w 2684164"/>
              <a:gd name="connsiteY0" fmla="*/ 3054668 h 4340073"/>
              <a:gd name="connsiteX1" fmla="*/ 2673238 w 2684164"/>
              <a:gd name="connsiteY1" fmla="*/ 3028474 h 4340073"/>
              <a:gd name="connsiteX2" fmla="*/ 2665618 w 2684164"/>
              <a:gd name="connsiteY2" fmla="*/ 2975134 h 4340073"/>
              <a:gd name="connsiteX3" fmla="*/ 2623708 w 2684164"/>
              <a:gd name="connsiteY3" fmla="*/ 2967038 h 4340073"/>
              <a:gd name="connsiteX4" fmla="*/ 2560367 w 2684164"/>
              <a:gd name="connsiteY4" fmla="*/ 2966561 h 4340073"/>
              <a:gd name="connsiteX5" fmla="*/ 2519410 w 2684164"/>
              <a:gd name="connsiteY5" fmla="*/ 2908936 h 4340073"/>
              <a:gd name="connsiteX6" fmla="*/ 2457021 w 2684164"/>
              <a:gd name="connsiteY6" fmla="*/ 2905601 h 4340073"/>
              <a:gd name="connsiteX7" fmla="*/ 2410349 w 2684164"/>
              <a:gd name="connsiteY7" fmla="*/ 2889885 h 4340073"/>
              <a:gd name="connsiteX8" fmla="*/ 2376058 w 2684164"/>
              <a:gd name="connsiteY8" fmla="*/ 2876074 h 4340073"/>
              <a:gd name="connsiteX9" fmla="*/ 2347960 w 2684164"/>
              <a:gd name="connsiteY9" fmla="*/ 2856071 h 4340073"/>
              <a:gd name="connsiteX10" fmla="*/ 2293190 w 2684164"/>
              <a:gd name="connsiteY10" fmla="*/ 2824163 h 4340073"/>
              <a:gd name="connsiteX11" fmla="*/ 2218895 w 2684164"/>
              <a:gd name="connsiteY11" fmla="*/ 2864167 h 4340073"/>
              <a:gd name="connsiteX12" fmla="*/ 2178414 w 2684164"/>
              <a:gd name="connsiteY12" fmla="*/ 2825116 h 4340073"/>
              <a:gd name="connsiteX13" fmla="*/ 2143172 w 2684164"/>
              <a:gd name="connsiteY13" fmla="*/ 2746058 h 4340073"/>
              <a:gd name="connsiteX14" fmla="*/ 2123646 w 2684164"/>
              <a:gd name="connsiteY14" fmla="*/ 2684621 h 4340073"/>
              <a:gd name="connsiteX15" fmla="*/ 2105549 w 2684164"/>
              <a:gd name="connsiteY15" fmla="*/ 2649379 h 4340073"/>
              <a:gd name="connsiteX16" fmla="*/ 2104119 w 2684164"/>
              <a:gd name="connsiteY16" fmla="*/ 2600801 h 4340073"/>
              <a:gd name="connsiteX17" fmla="*/ 2026490 w 2684164"/>
              <a:gd name="connsiteY17" fmla="*/ 2686051 h 4340073"/>
              <a:gd name="connsiteX18" fmla="*/ 1959340 w 2684164"/>
              <a:gd name="connsiteY18" fmla="*/ 2754154 h 4340073"/>
              <a:gd name="connsiteX19" fmla="*/ 1912191 w 2684164"/>
              <a:gd name="connsiteY19" fmla="*/ 2713196 h 4340073"/>
              <a:gd name="connsiteX20" fmla="*/ 1775507 w 2684164"/>
              <a:gd name="connsiteY20" fmla="*/ 2699862 h 4340073"/>
              <a:gd name="connsiteX21" fmla="*/ 1677399 w 2684164"/>
              <a:gd name="connsiteY21" fmla="*/ 2689860 h 4340073"/>
              <a:gd name="connsiteX22" fmla="*/ 1606915 w 2684164"/>
              <a:gd name="connsiteY22" fmla="*/ 2582229 h 4340073"/>
              <a:gd name="connsiteX23" fmla="*/ 1542145 w 2684164"/>
              <a:gd name="connsiteY23" fmla="*/ 2584133 h 4340073"/>
              <a:gd name="connsiteX24" fmla="*/ 1517379 w 2684164"/>
              <a:gd name="connsiteY24" fmla="*/ 2563654 h 4340073"/>
              <a:gd name="connsiteX25" fmla="*/ 1469278 w 2684164"/>
              <a:gd name="connsiteY25" fmla="*/ 2381726 h 4340073"/>
              <a:gd name="connsiteX26" fmla="*/ 1438798 w 2684164"/>
              <a:gd name="connsiteY26" fmla="*/ 2289334 h 4340073"/>
              <a:gd name="connsiteX27" fmla="*/ 1400698 w 2684164"/>
              <a:gd name="connsiteY27" fmla="*/ 2220754 h 4340073"/>
              <a:gd name="connsiteX28" fmla="*/ 1385458 w 2684164"/>
              <a:gd name="connsiteY28" fmla="*/ 2197894 h 4340073"/>
              <a:gd name="connsiteX29" fmla="*/ 1374981 w 2684164"/>
              <a:gd name="connsiteY29" fmla="*/ 2152651 h 4340073"/>
              <a:gd name="connsiteX30" fmla="*/ 1369742 w 2684164"/>
              <a:gd name="connsiteY30" fmla="*/ 2052162 h 4340073"/>
              <a:gd name="connsiteX31" fmla="*/ 1384030 w 2684164"/>
              <a:gd name="connsiteY31" fmla="*/ 1982630 h 4340073"/>
              <a:gd name="connsiteX32" fmla="*/ 1315926 w 2684164"/>
              <a:gd name="connsiteY32" fmla="*/ 1917859 h 4340073"/>
              <a:gd name="connsiteX33" fmla="*/ 1282588 w 2684164"/>
              <a:gd name="connsiteY33" fmla="*/ 1912621 h 4340073"/>
              <a:gd name="connsiteX34" fmla="*/ 1184957 w 2684164"/>
              <a:gd name="connsiteY34" fmla="*/ 1853089 h 4340073"/>
              <a:gd name="connsiteX35" fmla="*/ 1126856 w 2684164"/>
              <a:gd name="connsiteY35" fmla="*/ 1863567 h 4340073"/>
              <a:gd name="connsiteX36" fmla="*/ 1074467 w 2684164"/>
              <a:gd name="connsiteY36" fmla="*/ 1897379 h 4340073"/>
              <a:gd name="connsiteX37" fmla="*/ 1025413 w 2684164"/>
              <a:gd name="connsiteY37" fmla="*/ 1923098 h 4340073"/>
              <a:gd name="connsiteX38" fmla="*/ 958738 w 2684164"/>
              <a:gd name="connsiteY38" fmla="*/ 1984058 h 4340073"/>
              <a:gd name="connsiteX39" fmla="*/ 909684 w 2684164"/>
              <a:gd name="connsiteY39" fmla="*/ 1941672 h 4340073"/>
              <a:gd name="connsiteX40" fmla="*/ 854917 w 2684164"/>
              <a:gd name="connsiteY40" fmla="*/ 1915002 h 4340073"/>
              <a:gd name="connsiteX41" fmla="*/ 823960 w 2684164"/>
              <a:gd name="connsiteY41" fmla="*/ 1889284 h 4340073"/>
              <a:gd name="connsiteX42" fmla="*/ 800624 w 2684164"/>
              <a:gd name="connsiteY42" fmla="*/ 1846898 h 4340073"/>
              <a:gd name="connsiteX43" fmla="*/ 814912 w 2684164"/>
              <a:gd name="connsiteY43" fmla="*/ 1789748 h 4340073"/>
              <a:gd name="connsiteX44" fmla="*/ 804433 w 2684164"/>
              <a:gd name="connsiteY44" fmla="*/ 1720215 h 4340073"/>
              <a:gd name="connsiteX45" fmla="*/ 783955 w 2684164"/>
              <a:gd name="connsiteY45" fmla="*/ 1625441 h 4340073"/>
              <a:gd name="connsiteX46" fmla="*/ 760141 w 2684164"/>
              <a:gd name="connsiteY46" fmla="*/ 1635919 h 4340073"/>
              <a:gd name="connsiteX47" fmla="*/ 701563 w 2684164"/>
              <a:gd name="connsiteY47" fmla="*/ 1571626 h 4340073"/>
              <a:gd name="connsiteX48" fmla="*/ 730138 w 2684164"/>
              <a:gd name="connsiteY48" fmla="*/ 1519714 h 4340073"/>
              <a:gd name="connsiteX49" fmla="*/ 777763 w 2684164"/>
              <a:gd name="connsiteY49" fmla="*/ 1455420 h 4340073"/>
              <a:gd name="connsiteX50" fmla="*/ 775858 w 2684164"/>
              <a:gd name="connsiteY50" fmla="*/ 1429227 h 4340073"/>
              <a:gd name="connsiteX51" fmla="*/ 818721 w 2684164"/>
              <a:gd name="connsiteY51" fmla="*/ 1375409 h 4340073"/>
              <a:gd name="connsiteX52" fmla="*/ 826818 w 2684164"/>
              <a:gd name="connsiteY52" fmla="*/ 1282542 h 4340073"/>
              <a:gd name="connsiteX53" fmla="*/ 812529 w 2684164"/>
              <a:gd name="connsiteY53" fmla="*/ 1198721 h 4340073"/>
              <a:gd name="connsiteX54" fmla="*/ 780144 w 2684164"/>
              <a:gd name="connsiteY54" fmla="*/ 1151573 h 4340073"/>
              <a:gd name="connsiteX55" fmla="*/ 761571 w 2684164"/>
              <a:gd name="connsiteY55" fmla="*/ 1070134 h 4340073"/>
              <a:gd name="connsiteX56" fmla="*/ 805387 w 2684164"/>
              <a:gd name="connsiteY56" fmla="*/ 1034892 h 4340073"/>
              <a:gd name="connsiteX57" fmla="*/ 808720 w 2684164"/>
              <a:gd name="connsiteY57" fmla="*/ 976789 h 4340073"/>
              <a:gd name="connsiteX58" fmla="*/ 821102 w 2684164"/>
              <a:gd name="connsiteY58" fmla="*/ 901065 h 4340073"/>
              <a:gd name="connsiteX59" fmla="*/ 830151 w 2684164"/>
              <a:gd name="connsiteY59" fmla="*/ 833914 h 4340073"/>
              <a:gd name="connsiteX60" fmla="*/ 844915 w 2684164"/>
              <a:gd name="connsiteY60" fmla="*/ 795814 h 4340073"/>
              <a:gd name="connsiteX61" fmla="*/ 860154 w 2684164"/>
              <a:gd name="connsiteY61" fmla="*/ 762475 h 4340073"/>
              <a:gd name="connsiteX62" fmla="*/ 833961 w 2684164"/>
              <a:gd name="connsiteY62" fmla="*/ 696754 h 4340073"/>
              <a:gd name="connsiteX63" fmla="*/ 818245 w 2684164"/>
              <a:gd name="connsiteY63" fmla="*/ 573405 h 4340073"/>
              <a:gd name="connsiteX64" fmla="*/ 787764 w 2684164"/>
              <a:gd name="connsiteY64" fmla="*/ 536259 h 4340073"/>
              <a:gd name="connsiteX65" fmla="*/ 770143 w 2684164"/>
              <a:gd name="connsiteY65" fmla="*/ 505777 h 4340073"/>
              <a:gd name="connsiteX66" fmla="*/ 747283 w 2684164"/>
              <a:gd name="connsiteY66" fmla="*/ 430054 h 4340073"/>
              <a:gd name="connsiteX67" fmla="*/ 720137 w 2684164"/>
              <a:gd name="connsiteY67" fmla="*/ 349091 h 4340073"/>
              <a:gd name="connsiteX68" fmla="*/ 732519 w 2684164"/>
              <a:gd name="connsiteY68" fmla="*/ 321469 h 4340073"/>
              <a:gd name="connsiteX69" fmla="*/ 729187 w 2684164"/>
              <a:gd name="connsiteY69" fmla="*/ 256223 h 4340073"/>
              <a:gd name="connsiteX70" fmla="*/ 710137 w 2684164"/>
              <a:gd name="connsiteY70" fmla="*/ 241935 h 4340073"/>
              <a:gd name="connsiteX71" fmla="*/ 702040 w 2684164"/>
              <a:gd name="connsiteY71" fmla="*/ 171451 h 4340073"/>
              <a:gd name="connsiteX72" fmla="*/ 668226 w 2684164"/>
              <a:gd name="connsiteY72" fmla="*/ 120015 h 4340073"/>
              <a:gd name="connsiteX73" fmla="*/ 679180 w 2684164"/>
              <a:gd name="connsiteY73" fmla="*/ 70485 h 4340073"/>
              <a:gd name="connsiteX74" fmla="*/ 650127 w 2684164"/>
              <a:gd name="connsiteY74" fmla="*/ 0 h 4340073"/>
              <a:gd name="connsiteX75" fmla="*/ 605837 w 2684164"/>
              <a:gd name="connsiteY75" fmla="*/ 10001 h 4340073"/>
              <a:gd name="connsiteX76" fmla="*/ 535352 w 2684164"/>
              <a:gd name="connsiteY76" fmla="*/ 85249 h 4340073"/>
              <a:gd name="connsiteX77" fmla="*/ 552497 w 2684164"/>
              <a:gd name="connsiteY77" fmla="*/ 158591 h 4340073"/>
              <a:gd name="connsiteX78" fmla="*/ 545831 w 2684164"/>
              <a:gd name="connsiteY78" fmla="*/ 234792 h 4340073"/>
              <a:gd name="connsiteX79" fmla="*/ 498205 w 2684164"/>
              <a:gd name="connsiteY79" fmla="*/ 313373 h 4340073"/>
              <a:gd name="connsiteX80" fmla="*/ 453913 w 2684164"/>
              <a:gd name="connsiteY80" fmla="*/ 408147 h 4340073"/>
              <a:gd name="connsiteX81" fmla="*/ 361044 w 2684164"/>
              <a:gd name="connsiteY81" fmla="*/ 381476 h 4340073"/>
              <a:gd name="connsiteX82" fmla="*/ 293418 w 2684164"/>
              <a:gd name="connsiteY82" fmla="*/ 441960 h 4340073"/>
              <a:gd name="connsiteX83" fmla="*/ 263413 w 2684164"/>
              <a:gd name="connsiteY83" fmla="*/ 513874 h 4340073"/>
              <a:gd name="connsiteX84" fmla="*/ 314848 w 2684164"/>
              <a:gd name="connsiteY84" fmla="*/ 574834 h 4340073"/>
              <a:gd name="connsiteX85" fmla="*/ 228646 w 2684164"/>
              <a:gd name="connsiteY85" fmla="*/ 711995 h 4340073"/>
              <a:gd name="connsiteX86" fmla="*/ 255318 w 2684164"/>
              <a:gd name="connsiteY86" fmla="*/ 758667 h 4340073"/>
              <a:gd name="connsiteX87" fmla="*/ 241029 w 2684164"/>
              <a:gd name="connsiteY87" fmla="*/ 834390 h 4340073"/>
              <a:gd name="connsiteX88" fmla="*/ 295798 w 2684164"/>
              <a:gd name="connsiteY88" fmla="*/ 849630 h 4340073"/>
              <a:gd name="connsiteX89" fmla="*/ 343899 w 2684164"/>
              <a:gd name="connsiteY89" fmla="*/ 872966 h 4340073"/>
              <a:gd name="connsiteX90" fmla="*/ 317230 w 2684164"/>
              <a:gd name="connsiteY90" fmla="*/ 957263 h 4340073"/>
              <a:gd name="connsiteX91" fmla="*/ 314849 w 2684164"/>
              <a:gd name="connsiteY91" fmla="*/ 1051560 h 4340073"/>
              <a:gd name="connsiteX92" fmla="*/ 231506 w 2684164"/>
              <a:gd name="connsiteY92" fmla="*/ 1096803 h 4340073"/>
              <a:gd name="connsiteX93" fmla="*/ 152447 w 2684164"/>
              <a:gd name="connsiteY93" fmla="*/ 1095376 h 4340073"/>
              <a:gd name="connsiteX94" fmla="*/ 159114 w 2684164"/>
              <a:gd name="connsiteY94" fmla="*/ 1245395 h 4340073"/>
              <a:gd name="connsiteX95" fmla="*/ 221503 w 2684164"/>
              <a:gd name="connsiteY95" fmla="*/ 1283494 h 4340073"/>
              <a:gd name="connsiteX96" fmla="*/ 210073 w 2684164"/>
              <a:gd name="connsiteY96" fmla="*/ 1344454 h 4340073"/>
              <a:gd name="connsiteX97" fmla="*/ 292464 w 2684164"/>
              <a:gd name="connsiteY97" fmla="*/ 1416368 h 4340073"/>
              <a:gd name="connsiteX98" fmla="*/ 272938 w 2684164"/>
              <a:gd name="connsiteY98" fmla="*/ 1466374 h 4340073"/>
              <a:gd name="connsiteX99" fmla="*/ 237219 w 2684164"/>
              <a:gd name="connsiteY99" fmla="*/ 1567339 h 4340073"/>
              <a:gd name="connsiteX100" fmla="*/ 212455 w 2684164"/>
              <a:gd name="connsiteY100" fmla="*/ 1594485 h 4340073"/>
              <a:gd name="connsiteX101" fmla="*/ 152923 w 2684164"/>
              <a:gd name="connsiteY101" fmla="*/ 1602105 h 4340073"/>
              <a:gd name="connsiteX102" fmla="*/ 96249 w 2684164"/>
              <a:gd name="connsiteY102" fmla="*/ 1652111 h 4340073"/>
              <a:gd name="connsiteX103" fmla="*/ 35289 w 2684164"/>
              <a:gd name="connsiteY103" fmla="*/ 1684497 h 4340073"/>
              <a:gd name="connsiteX104" fmla="*/ 11001 w 2684164"/>
              <a:gd name="connsiteY104" fmla="*/ 1750219 h 4340073"/>
              <a:gd name="connsiteX105" fmla="*/ 523 w 2684164"/>
              <a:gd name="connsiteY105" fmla="*/ 1875473 h 4340073"/>
              <a:gd name="connsiteX106" fmla="*/ 29098 w 2684164"/>
              <a:gd name="connsiteY106" fmla="*/ 1938814 h 4340073"/>
              <a:gd name="connsiteX107" fmla="*/ 79104 w 2684164"/>
              <a:gd name="connsiteY107" fmla="*/ 1993107 h 4340073"/>
              <a:gd name="connsiteX108" fmla="*/ 166258 w 2684164"/>
              <a:gd name="connsiteY108" fmla="*/ 2037874 h 4340073"/>
              <a:gd name="connsiteX109" fmla="*/ 241505 w 2684164"/>
              <a:gd name="connsiteY109" fmla="*/ 2100263 h 4340073"/>
              <a:gd name="connsiteX110" fmla="*/ 265318 w 2684164"/>
              <a:gd name="connsiteY110" fmla="*/ 2182654 h 4340073"/>
              <a:gd name="connsiteX111" fmla="*/ 318182 w 2684164"/>
              <a:gd name="connsiteY111" fmla="*/ 2265045 h 4340073"/>
              <a:gd name="connsiteX112" fmla="*/ 443436 w 2684164"/>
              <a:gd name="connsiteY112" fmla="*/ 2258854 h 4340073"/>
              <a:gd name="connsiteX113" fmla="*/ 472010 w 2684164"/>
              <a:gd name="connsiteY113" fmla="*/ 2296954 h 4340073"/>
              <a:gd name="connsiteX114" fmla="*/ 510111 w 2684164"/>
              <a:gd name="connsiteY114" fmla="*/ 2330292 h 4340073"/>
              <a:gd name="connsiteX115" fmla="*/ 541067 w 2684164"/>
              <a:gd name="connsiteY115" fmla="*/ 2318385 h 4340073"/>
              <a:gd name="connsiteX116" fmla="*/ 564403 w 2684164"/>
              <a:gd name="connsiteY116" fmla="*/ 2392680 h 4340073"/>
              <a:gd name="connsiteX117" fmla="*/ 543448 w 2684164"/>
              <a:gd name="connsiteY117" fmla="*/ 2461737 h 4340073"/>
              <a:gd name="connsiteX118" fmla="*/ 497728 w 2684164"/>
              <a:gd name="connsiteY118" fmla="*/ 2511267 h 4340073"/>
              <a:gd name="connsiteX119" fmla="*/ 499633 w 2684164"/>
              <a:gd name="connsiteY119" fmla="*/ 2549843 h 4340073"/>
              <a:gd name="connsiteX120" fmla="*/ 491061 w 2684164"/>
              <a:gd name="connsiteY120" fmla="*/ 2611279 h 4340073"/>
              <a:gd name="connsiteX121" fmla="*/ 524398 w 2684164"/>
              <a:gd name="connsiteY121" fmla="*/ 2648902 h 4340073"/>
              <a:gd name="connsiteX122" fmla="*/ 532018 w 2684164"/>
              <a:gd name="connsiteY122" fmla="*/ 2681764 h 4340073"/>
              <a:gd name="connsiteX123" fmla="*/ 564879 w 2684164"/>
              <a:gd name="connsiteY123" fmla="*/ 2642236 h 4340073"/>
              <a:gd name="connsiteX124" fmla="*/ 598217 w 2684164"/>
              <a:gd name="connsiteY124" fmla="*/ 2584610 h 4340073"/>
              <a:gd name="connsiteX125" fmla="*/ 655366 w 2684164"/>
              <a:gd name="connsiteY125" fmla="*/ 2589848 h 4340073"/>
              <a:gd name="connsiteX126" fmla="*/ 717279 w 2684164"/>
              <a:gd name="connsiteY126" fmla="*/ 2680812 h 4340073"/>
              <a:gd name="connsiteX127" fmla="*/ 755855 w 2684164"/>
              <a:gd name="connsiteY127" fmla="*/ 2739390 h 4340073"/>
              <a:gd name="connsiteX128" fmla="*/ 713945 w 2684164"/>
              <a:gd name="connsiteY128" fmla="*/ 2816067 h 4340073"/>
              <a:gd name="connsiteX129" fmla="*/ 642032 w 2684164"/>
              <a:gd name="connsiteY129" fmla="*/ 2851785 h 4340073"/>
              <a:gd name="connsiteX130" fmla="*/ 592978 w 2684164"/>
              <a:gd name="connsiteY130" fmla="*/ 2914174 h 4340073"/>
              <a:gd name="connsiteX131" fmla="*/ 526779 w 2684164"/>
              <a:gd name="connsiteY131" fmla="*/ 2938462 h 4340073"/>
              <a:gd name="connsiteX132" fmla="*/ 497252 w 2684164"/>
              <a:gd name="connsiteY132" fmla="*/ 2980373 h 4340073"/>
              <a:gd name="connsiteX133" fmla="*/ 527732 w 2684164"/>
              <a:gd name="connsiteY133" fmla="*/ 3081814 h 4340073"/>
              <a:gd name="connsiteX134" fmla="*/ 533923 w 2684164"/>
              <a:gd name="connsiteY134" fmla="*/ 3220403 h 4340073"/>
              <a:gd name="connsiteX135" fmla="*/ 588692 w 2684164"/>
              <a:gd name="connsiteY135" fmla="*/ 3276601 h 4340073"/>
              <a:gd name="connsiteX136" fmla="*/ 614886 w 2684164"/>
              <a:gd name="connsiteY136" fmla="*/ 3342323 h 4340073"/>
              <a:gd name="connsiteX137" fmla="*/ 586311 w 2684164"/>
              <a:gd name="connsiteY137" fmla="*/ 3392329 h 4340073"/>
              <a:gd name="connsiteX138" fmla="*/ 586310 w 2684164"/>
              <a:gd name="connsiteY138" fmla="*/ 3450432 h 4340073"/>
              <a:gd name="connsiteX139" fmla="*/ 562498 w 2684164"/>
              <a:gd name="connsiteY139" fmla="*/ 3493294 h 4340073"/>
              <a:gd name="connsiteX140" fmla="*/ 546781 w 2684164"/>
              <a:gd name="connsiteY140" fmla="*/ 3561398 h 4340073"/>
              <a:gd name="connsiteX141" fmla="*/ 538686 w 2684164"/>
              <a:gd name="connsiteY141" fmla="*/ 3611404 h 4340073"/>
              <a:gd name="connsiteX142" fmla="*/ 519635 w 2684164"/>
              <a:gd name="connsiteY142" fmla="*/ 3654266 h 4340073"/>
              <a:gd name="connsiteX143" fmla="*/ 547258 w 2684164"/>
              <a:gd name="connsiteY143" fmla="*/ 3685223 h 4340073"/>
              <a:gd name="connsiteX144" fmla="*/ 600598 w 2684164"/>
              <a:gd name="connsiteY144" fmla="*/ 3699034 h 4340073"/>
              <a:gd name="connsiteX145" fmla="*/ 659653 w 2684164"/>
              <a:gd name="connsiteY145" fmla="*/ 3678556 h 4340073"/>
              <a:gd name="connsiteX146" fmla="*/ 661558 w 2684164"/>
              <a:gd name="connsiteY146" fmla="*/ 3725703 h 4340073"/>
              <a:gd name="connsiteX147" fmla="*/ 717279 w 2684164"/>
              <a:gd name="connsiteY147" fmla="*/ 3725704 h 4340073"/>
              <a:gd name="connsiteX148" fmla="*/ 781573 w 2684164"/>
              <a:gd name="connsiteY148" fmla="*/ 3743801 h 4340073"/>
              <a:gd name="connsiteX149" fmla="*/ 807767 w 2684164"/>
              <a:gd name="connsiteY149" fmla="*/ 3792379 h 4340073"/>
              <a:gd name="connsiteX150" fmla="*/ 844438 w 2684164"/>
              <a:gd name="connsiteY150" fmla="*/ 3798094 h 4340073"/>
              <a:gd name="connsiteX151" fmla="*/ 872061 w 2684164"/>
              <a:gd name="connsiteY151" fmla="*/ 3815716 h 4340073"/>
              <a:gd name="connsiteX152" fmla="*/ 890158 w 2684164"/>
              <a:gd name="connsiteY152" fmla="*/ 3836194 h 4340073"/>
              <a:gd name="connsiteX153" fmla="*/ 897778 w 2684164"/>
              <a:gd name="connsiteY153" fmla="*/ 3866674 h 4340073"/>
              <a:gd name="connsiteX154" fmla="*/ 913018 w 2684164"/>
              <a:gd name="connsiteY154" fmla="*/ 3889534 h 4340073"/>
              <a:gd name="connsiteX155" fmla="*/ 957309 w 2684164"/>
              <a:gd name="connsiteY155" fmla="*/ 3922872 h 4340073"/>
              <a:gd name="connsiteX156" fmla="*/ 989218 w 2684164"/>
              <a:gd name="connsiteY156" fmla="*/ 3973354 h 4340073"/>
              <a:gd name="connsiteX157" fmla="*/ 1004458 w 2684164"/>
              <a:gd name="connsiteY157" fmla="*/ 3996214 h 4340073"/>
              <a:gd name="connsiteX158" fmla="*/ 1027318 w 2684164"/>
              <a:gd name="connsiteY158" fmla="*/ 4034314 h 4340073"/>
              <a:gd name="connsiteX159" fmla="*/ 1060179 w 2684164"/>
              <a:gd name="connsiteY159" fmla="*/ 4120039 h 4340073"/>
              <a:gd name="connsiteX160" fmla="*/ 1136856 w 2684164"/>
              <a:gd name="connsiteY160" fmla="*/ 4154329 h 4340073"/>
              <a:gd name="connsiteX161" fmla="*/ 1166383 w 2684164"/>
              <a:gd name="connsiteY161" fmla="*/ 4216241 h 4340073"/>
              <a:gd name="connsiteX162" fmla="*/ 1203054 w 2684164"/>
              <a:gd name="connsiteY162" fmla="*/ 4211479 h 4340073"/>
              <a:gd name="connsiteX163" fmla="*/ 1246393 w 2684164"/>
              <a:gd name="connsiteY163" fmla="*/ 4259581 h 4340073"/>
              <a:gd name="connsiteX164" fmla="*/ 1309258 w 2684164"/>
              <a:gd name="connsiteY164" fmla="*/ 4340067 h 4340073"/>
              <a:gd name="connsiteX165" fmla="*/ 1337833 w 2684164"/>
              <a:gd name="connsiteY165" fmla="*/ 4288631 h 4340073"/>
              <a:gd name="connsiteX166" fmla="*/ 1334023 w 2684164"/>
              <a:gd name="connsiteY166" fmla="*/ 4254342 h 4340073"/>
              <a:gd name="connsiteX167" fmla="*/ 1405938 w 2684164"/>
              <a:gd name="connsiteY167" fmla="*/ 4201002 h 4340073"/>
              <a:gd name="connsiteX168" fmla="*/ 1407842 w 2684164"/>
              <a:gd name="connsiteY168" fmla="*/ 4185285 h 4340073"/>
              <a:gd name="connsiteX169" fmla="*/ 1426098 w 2684164"/>
              <a:gd name="connsiteY169" fmla="*/ 4198779 h 4340073"/>
              <a:gd name="connsiteX170" fmla="*/ 1480708 w 2684164"/>
              <a:gd name="connsiteY170" fmla="*/ 4174014 h 4340073"/>
              <a:gd name="connsiteX171" fmla="*/ 1545478 w 2684164"/>
              <a:gd name="connsiteY171" fmla="*/ 4156234 h 4340073"/>
              <a:gd name="connsiteX172" fmla="*/ 1582308 w 2684164"/>
              <a:gd name="connsiteY172" fmla="*/ 4113689 h 4340073"/>
              <a:gd name="connsiteX173" fmla="*/ 1617868 w 2684164"/>
              <a:gd name="connsiteY173" fmla="*/ 4078129 h 4340073"/>
              <a:gd name="connsiteX174" fmla="*/ 1695973 w 2684164"/>
              <a:gd name="connsiteY174" fmla="*/ 4055904 h 4340073"/>
              <a:gd name="connsiteX175" fmla="*/ 1781698 w 2684164"/>
              <a:gd name="connsiteY175" fmla="*/ 4020344 h 4340073"/>
              <a:gd name="connsiteX176" fmla="*/ 1903141 w 2684164"/>
              <a:gd name="connsiteY176" fmla="*/ 3968591 h 4340073"/>
              <a:gd name="connsiteX177" fmla="*/ 1979818 w 2684164"/>
              <a:gd name="connsiteY177" fmla="*/ 3925729 h 4340073"/>
              <a:gd name="connsiteX178" fmla="*/ 2071258 w 2684164"/>
              <a:gd name="connsiteY178" fmla="*/ 3864451 h 4340073"/>
              <a:gd name="connsiteX179" fmla="*/ 2145554 w 2684164"/>
              <a:gd name="connsiteY179" fmla="*/ 3776822 h 4340073"/>
              <a:gd name="connsiteX180" fmla="*/ 2172223 w 2684164"/>
              <a:gd name="connsiteY180" fmla="*/ 3703479 h 4340073"/>
              <a:gd name="connsiteX181" fmla="*/ 2183653 w 2684164"/>
              <a:gd name="connsiteY181" fmla="*/ 3649504 h 4340073"/>
              <a:gd name="connsiteX182" fmla="*/ 2109993 w 2684164"/>
              <a:gd name="connsiteY182" fmla="*/ 3613309 h 4340073"/>
              <a:gd name="connsiteX183" fmla="*/ 2132853 w 2684164"/>
              <a:gd name="connsiteY183" fmla="*/ 3659029 h 4340073"/>
              <a:gd name="connsiteX184" fmla="*/ 2115073 w 2684164"/>
              <a:gd name="connsiteY184" fmla="*/ 3690779 h 4340073"/>
              <a:gd name="connsiteX185" fmla="*/ 2096023 w 2684164"/>
              <a:gd name="connsiteY185" fmla="*/ 3649504 h 4340073"/>
              <a:gd name="connsiteX186" fmla="*/ 2038873 w 2684164"/>
              <a:gd name="connsiteY186" fmla="*/ 3659029 h 4340073"/>
              <a:gd name="connsiteX187" fmla="*/ 2053161 w 2684164"/>
              <a:gd name="connsiteY187" fmla="*/ 3701891 h 4340073"/>
              <a:gd name="connsiteX188" fmla="*/ 2036492 w 2684164"/>
              <a:gd name="connsiteY188" fmla="*/ 3723324 h 4340073"/>
              <a:gd name="connsiteX189" fmla="*/ 2086498 w 2684164"/>
              <a:gd name="connsiteY189" fmla="*/ 3762534 h 4340073"/>
              <a:gd name="connsiteX190" fmla="*/ 2078878 w 2684164"/>
              <a:gd name="connsiteY190" fmla="*/ 3820954 h 4340073"/>
              <a:gd name="connsiteX191" fmla="*/ 2028078 w 2684164"/>
              <a:gd name="connsiteY191" fmla="*/ 3803809 h 4340073"/>
              <a:gd name="connsiteX192" fmla="*/ 2042048 w 2684164"/>
              <a:gd name="connsiteY192" fmla="*/ 3792379 h 4340073"/>
              <a:gd name="connsiteX193" fmla="*/ 2022998 w 2684164"/>
              <a:gd name="connsiteY193" fmla="*/ 3760629 h 4340073"/>
              <a:gd name="connsiteX194" fmla="*/ 2022998 w 2684164"/>
              <a:gd name="connsiteY194" fmla="*/ 3716179 h 4340073"/>
              <a:gd name="connsiteX195" fmla="*/ 1987438 w 2684164"/>
              <a:gd name="connsiteY195" fmla="*/ 3676174 h 4340073"/>
              <a:gd name="connsiteX196" fmla="*/ 2018553 w 2684164"/>
              <a:gd name="connsiteY196" fmla="*/ 3656489 h 4340073"/>
              <a:gd name="connsiteX197" fmla="*/ 1975373 w 2684164"/>
              <a:gd name="connsiteY197" fmla="*/ 3626644 h 4340073"/>
              <a:gd name="connsiteX198" fmla="*/ 2017918 w 2684164"/>
              <a:gd name="connsiteY198" fmla="*/ 3603149 h 4340073"/>
              <a:gd name="connsiteX199" fmla="*/ 2009663 w 2684164"/>
              <a:gd name="connsiteY199" fmla="*/ 3546634 h 4340073"/>
              <a:gd name="connsiteX200" fmla="*/ 2034111 w 2684164"/>
              <a:gd name="connsiteY200" fmla="*/ 3565367 h 4340073"/>
              <a:gd name="connsiteX201" fmla="*/ 2031729 w 2684164"/>
              <a:gd name="connsiteY201" fmla="*/ 3535204 h 4340073"/>
              <a:gd name="connsiteX202" fmla="*/ 2060305 w 2684164"/>
              <a:gd name="connsiteY202" fmla="*/ 3547110 h 4340073"/>
              <a:gd name="connsiteX203" fmla="*/ 2043635 w 2684164"/>
              <a:gd name="connsiteY203" fmla="*/ 3494723 h 4340073"/>
              <a:gd name="connsiteX204" fmla="*/ 2064273 w 2684164"/>
              <a:gd name="connsiteY204" fmla="*/ 3478054 h 4340073"/>
              <a:gd name="connsiteX205" fmla="*/ 2089673 w 2684164"/>
              <a:gd name="connsiteY205" fmla="*/ 3524091 h 4340073"/>
              <a:gd name="connsiteX206" fmla="*/ 2088880 w 2684164"/>
              <a:gd name="connsiteY206" fmla="*/ 3492342 h 4340073"/>
              <a:gd name="connsiteX207" fmla="*/ 2105549 w 2684164"/>
              <a:gd name="connsiteY207" fmla="*/ 3508216 h 4340073"/>
              <a:gd name="connsiteX208" fmla="*/ 2110311 w 2684164"/>
              <a:gd name="connsiteY208" fmla="*/ 3473292 h 4340073"/>
              <a:gd name="connsiteX209" fmla="*/ 2125868 w 2684164"/>
              <a:gd name="connsiteY209" fmla="*/ 3453289 h 4340073"/>
              <a:gd name="connsiteX210" fmla="*/ 2184130 w 2684164"/>
              <a:gd name="connsiteY210" fmla="*/ 3416142 h 4340073"/>
              <a:gd name="connsiteX211" fmla="*/ 2226515 w 2684164"/>
              <a:gd name="connsiteY211" fmla="*/ 3341370 h 4340073"/>
              <a:gd name="connsiteX212" fmla="*/ 2238898 w 2684164"/>
              <a:gd name="connsiteY212" fmla="*/ 3318034 h 4340073"/>
              <a:gd name="connsiteX213" fmla="*/ 2261758 w 2684164"/>
              <a:gd name="connsiteY213" fmla="*/ 3257074 h 4340073"/>
              <a:gd name="connsiteX214" fmla="*/ 2269378 w 2684164"/>
              <a:gd name="connsiteY214" fmla="*/ 3211354 h 4340073"/>
              <a:gd name="connsiteX215" fmla="*/ 2292238 w 2684164"/>
              <a:gd name="connsiteY215" fmla="*/ 3165634 h 4340073"/>
              <a:gd name="connsiteX216" fmla="*/ 2307478 w 2684164"/>
              <a:gd name="connsiteY216" fmla="*/ 3127534 h 4340073"/>
              <a:gd name="connsiteX217" fmla="*/ 2345578 w 2684164"/>
              <a:gd name="connsiteY217" fmla="*/ 3112294 h 4340073"/>
              <a:gd name="connsiteX218" fmla="*/ 2368438 w 2684164"/>
              <a:gd name="connsiteY218" fmla="*/ 3097054 h 4340073"/>
              <a:gd name="connsiteX219" fmla="*/ 2487977 w 2684164"/>
              <a:gd name="connsiteY219" fmla="*/ 3067050 h 4340073"/>
              <a:gd name="connsiteX220" fmla="*/ 2586085 w 2684164"/>
              <a:gd name="connsiteY220" fmla="*/ 3063717 h 4340073"/>
              <a:gd name="connsiteX221" fmla="*/ 2678476 w 2684164"/>
              <a:gd name="connsiteY221" fmla="*/ 3054668 h 4340073"/>
              <a:gd name="connsiteX0" fmla="*/ 2678476 w 2684164"/>
              <a:gd name="connsiteY0" fmla="*/ 3054668 h 4340073"/>
              <a:gd name="connsiteX1" fmla="*/ 2673238 w 2684164"/>
              <a:gd name="connsiteY1" fmla="*/ 3028474 h 4340073"/>
              <a:gd name="connsiteX2" fmla="*/ 2665618 w 2684164"/>
              <a:gd name="connsiteY2" fmla="*/ 2975134 h 4340073"/>
              <a:gd name="connsiteX3" fmla="*/ 2623708 w 2684164"/>
              <a:gd name="connsiteY3" fmla="*/ 2967038 h 4340073"/>
              <a:gd name="connsiteX4" fmla="*/ 2560367 w 2684164"/>
              <a:gd name="connsiteY4" fmla="*/ 2966561 h 4340073"/>
              <a:gd name="connsiteX5" fmla="*/ 2519410 w 2684164"/>
              <a:gd name="connsiteY5" fmla="*/ 2908936 h 4340073"/>
              <a:gd name="connsiteX6" fmla="*/ 2457021 w 2684164"/>
              <a:gd name="connsiteY6" fmla="*/ 2905601 h 4340073"/>
              <a:gd name="connsiteX7" fmla="*/ 2410349 w 2684164"/>
              <a:gd name="connsiteY7" fmla="*/ 2889885 h 4340073"/>
              <a:gd name="connsiteX8" fmla="*/ 2376058 w 2684164"/>
              <a:gd name="connsiteY8" fmla="*/ 2876074 h 4340073"/>
              <a:gd name="connsiteX9" fmla="*/ 2347960 w 2684164"/>
              <a:gd name="connsiteY9" fmla="*/ 2856071 h 4340073"/>
              <a:gd name="connsiteX10" fmla="*/ 2293190 w 2684164"/>
              <a:gd name="connsiteY10" fmla="*/ 2824163 h 4340073"/>
              <a:gd name="connsiteX11" fmla="*/ 2218895 w 2684164"/>
              <a:gd name="connsiteY11" fmla="*/ 2864167 h 4340073"/>
              <a:gd name="connsiteX12" fmla="*/ 2178414 w 2684164"/>
              <a:gd name="connsiteY12" fmla="*/ 2825116 h 4340073"/>
              <a:gd name="connsiteX13" fmla="*/ 2143172 w 2684164"/>
              <a:gd name="connsiteY13" fmla="*/ 2746058 h 4340073"/>
              <a:gd name="connsiteX14" fmla="*/ 2123646 w 2684164"/>
              <a:gd name="connsiteY14" fmla="*/ 2684621 h 4340073"/>
              <a:gd name="connsiteX15" fmla="*/ 2105549 w 2684164"/>
              <a:gd name="connsiteY15" fmla="*/ 2649379 h 4340073"/>
              <a:gd name="connsiteX16" fmla="*/ 2104119 w 2684164"/>
              <a:gd name="connsiteY16" fmla="*/ 2600801 h 4340073"/>
              <a:gd name="connsiteX17" fmla="*/ 2026490 w 2684164"/>
              <a:gd name="connsiteY17" fmla="*/ 2686051 h 4340073"/>
              <a:gd name="connsiteX18" fmla="*/ 1959340 w 2684164"/>
              <a:gd name="connsiteY18" fmla="*/ 2754154 h 4340073"/>
              <a:gd name="connsiteX19" fmla="*/ 1912191 w 2684164"/>
              <a:gd name="connsiteY19" fmla="*/ 2713196 h 4340073"/>
              <a:gd name="connsiteX20" fmla="*/ 1775507 w 2684164"/>
              <a:gd name="connsiteY20" fmla="*/ 2699862 h 4340073"/>
              <a:gd name="connsiteX21" fmla="*/ 1677399 w 2684164"/>
              <a:gd name="connsiteY21" fmla="*/ 2689860 h 4340073"/>
              <a:gd name="connsiteX22" fmla="*/ 1606915 w 2684164"/>
              <a:gd name="connsiteY22" fmla="*/ 2582229 h 4340073"/>
              <a:gd name="connsiteX23" fmla="*/ 1542145 w 2684164"/>
              <a:gd name="connsiteY23" fmla="*/ 2584133 h 4340073"/>
              <a:gd name="connsiteX24" fmla="*/ 1517379 w 2684164"/>
              <a:gd name="connsiteY24" fmla="*/ 2563654 h 4340073"/>
              <a:gd name="connsiteX25" fmla="*/ 1469278 w 2684164"/>
              <a:gd name="connsiteY25" fmla="*/ 2381726 h 4340073"/>
              <a:gd name="connsiteX26" fmla="*/ 1438798 w 2684164"/>
              <a:gd name="connsiteY26" fmla="*/ 2289334 h 4340073"/>
              <a:gd name="connsiteX27" fmla="*/ 1400698 w 2684164"/>
              <a:gd name="connsiteY27" fmla="*/ 2220754 h 4340073"/>
              <a:gd name="connsiteX28" fmla="*/ 1385458 w 2684164"/>
              <a:gd name="connsiteY28" fmla="*/ 2197894 h 4340073"/>
              <a:gd name="connsiteX29" fmla="*/ 1374981 w 2684164"/>
              <a:gd name="connsiteY29" fmla="*/ 2152651 h 4340073"/>
              <a:gd name="connsiteX30" fmla="*/ 1369742 w 2684164"/>
              <a:gd name="connsiteY30" fmla="*/ 2052162 h 4340073"/>
              <a:gd name="connsiteX31" fmla="*/ 1384030 w 2684164"/>
              <a:gd name="connsiteY31" fmla="*/ 1982630 h 4340073"/>
              <a:gd name="connsiteX32" fmla="*/ 1315926 w 2684164"/>
              <a:gd name="connsiteY32" fmla="*/ 1917859 h 4340073"/>
              <a:gd name="connsiteX33" fmla="*/ 1282588 w 2684164"/>
              <a:gd name="connsiteY33" fmla="*/ 1912621 h 4340073"/>
              <a:gd name="connsiteX34" fmla="*/ 1184957 w 2684164"/>
              <a:gd name="connsiteY34" fmla="*/ 1853089 h 4340073"/>
              <a:gd name="connsiteX35" fmla="*/ 1126856 w 2684164"/>
              <a:gd name="connsiteY35" fmla="*/ 1863567 h 4340073"/>
              <a:gd name="connsiteX36" fmla="*/ 1074467 w 2684164"/>
              <a:gd name="connsiteY36" fmla="*/ 1897379 h 4340073"/>
              <a:gd name="connsiteX37" fmla="*/ 1025413 w 2684164"/>
              <a:gd name="connsiteY37" fmla="*/ 1923098 h 4340073"/>
              <a:gd name="connsiteX38" fmla="*/ 958738 w 2684164"/>
              <a:gd name="connsiteY38" fmla="*/ 1984058 h 4340073"/>
              <a:gd name="connsiteX39" fmla="*/ 909684 w 2684164"/>
              <a:gd name="connsiteY39" fmla="*/ 1941672 h 4340073"/>
              <a:gd name="connsiteX40" fmla="*/ 854917 w 2684164"/>
              <a:gd name="connsiteY40" fmla="*/ 1915002 h 4340073"/>
              <a:gd name="connsiteX41" fmla="*/ 823960 w 2684164"/>
              <a:gd name="connsiteY41" fmla="*/ 1889284 h 4340073"/>
              <a:gd name="connsiteX42" fmla="*/ 800624 w 2684164"/>
              <a:gd name="connsiteY42" fmla="*/ 1846898 h 4340073"/>
              <a:gd name="connsiteX43" fmla="*/ 814912 w 2684164"/>
              <a:gd name="connsiteY43" fmla="*/ 1789748 h 4340073"/>
              <a:gd name="connsiteX44" fmla="*/ 804433 w 2684164"/>
              <a:gd name="connsiteY44" fmla="*/ 1720215 h 4340073"/>
              <a:gd name="connsiteX45" fmla="*/ 783955 w 2684164"/>
              <a:gd name="connsiteY45" fmla="*/ 1625441 h 4340073"/>
              <a:gd name="connsiteX46" fmla="*/ 760141 w 2684164"/>
              <a:gd name="connsiteY46" fmla="*/ 1635919 h 4340073"/>
              <a:gd name="connsiteX47" fmla="*/ 701563 w 2684164"/>
              <a:gd name="connsiteY47" fmla="*/ 1571626 h 4340073"/>
              <a:gd name="connsiteX48" fmla="*/ 730138 w 2684164"/>
              <a:gd name="connsiteY48" fmla="*/ 1519714 h 4340073"/>
              <a:gd name="connsiteX49" fmla="*/ 777763 w 2684164"/>
              <a:gd name="connsiteY49" fmla="*/ 1455420 h 4340073"/>
              <a:gd name="connsiteX50" fmla="*/ 775858 w 2684164"/>
              <a:gd name="connsiteY50" fmla="*/ 1429227 h 4340073"/>
              <a:gd name="connsiteX51" fmla="*/ 818721 w 2684164"/>
              <a:gd name="connsiteY51" fmla="*/ 1375409 h 4340073"/>
              <a:gd name="connsiteX52" fmla="*/ 826818 w 2684164"/>
              <a:gd name="connsiteY52" fmla="*/ 1282542 h 4340073"/>
              <a:gd name="connsiteX53" fmla="*/ 812529 w 2684164"/>
              <a:gd name="connsiteY53" fmla="*/ 1198721 h 4340073"/>
              <a:gd name="connsiteX54" fmla="*/ 780144 w 2684164"/>
              <a:gd name="connsiteY54" fmla="*/ 1151573 h 4340073"/>
              <a:gd name="connsiteX55" fmla="*/ 761571 w 2684164"/>
              <a:gd name="connsiteY55" fmla="*/ 1070134 h 4340073"/>
              <a:gd name="connsiteX56" fmla="*/ 805387 w 2684164"/>
              <a:gd name="connsiteY56" fmla="*/ 1034892 h 4340073"/>
              <a:gd name="connsiteX57" fmla="*/ 808720 w 2684164"/>
              <a:gd name="connsiteY57" fmla="*/ 976789 h 4340073"/>
              <a:gd name="connsiteX58" fmla="*/ 821102 w 2684164"/>
              <a:gd name="connsiteY58" fmla="*/ 901065 h 4340073"/>
              <a:gd name="connsiteX59" fmla="*/ 830151 w 2684164"/>
              <a:gd name="connsiteY59" fmla="*/ 833914 h 4340073"/>
              <a:gd name="connsiteX60" fmla="*/ 844915 w 2684164"/>
              <a:gd name="connsiteY60" fmla="*/ 795814 h 4340073"/>
              <a:gd name="connsiteX61" fmla="*/ 860154 w 2684164"/>
              <a:gd name="connsiteY61" fmla="*/ 762475 h 4340073"/>
              <a:gd name="connsiteX62" fmla="*/ 833961 w 2684164"/>
              <a:gd name="connsiteY62" fmla="*/ 696754 h 4340073"/>
              <a:gd name="connsiteX63" fmla="*/ 818245 w 2684164"/>
              <a:gd name="connsiteY63" fmla="*/ 573405 h 4340073"/>
              <a:gd name="connsiteX64" fmla="*/ 787764 w 2684164"/>
              <a:gd name="connsiteY64" fmla="*/ 536259 h 4340073"/>
              <a:gd name="connsiteX65" fmla="*/ 770143 w 2684164"/>
              <a:gd name="connsiteY65" fmla="*/ 505777 h 4340073"/>
              <a:gd name="connsiteX66" fmla="*/ 747283 w 2684164"/>
              <a:gd name="connsiteY66" fmla="*/ 430054 h 4340073"/>
              <a:gd name="connsiteX67" fmla="*/ 720137 w 2684164"/>
              <a:gd name="connsiteY67" fmla="*/ 349091 h 4340073"/>
              <a:gd name="connsiteX68" fmla="*/ 732519 w 2684164"/>
              <a:gd name="connsiteY68" fmla="*/ 321469 h 4340073"/>
              <a:gd name="connsiteX69" fmla="*/ 729187 w 2684164"/>
              <a:gd name="connsiteY69" fmla="*/ 256223 h 4340073"/>
              <a:gd name="connsiteX70" fmla="*/ 710137 w 2684164"/>
              <a:gd name="connsiteY70" fmla="*/ 241935 h 4340073"/>
              <a:gd name="connsiteX71" fmla="*/ 702040 w 2684164"/>
              <a:gd name="connsiteY71" fmla="*/ 171451 h 4340073"/>
              <a:gd name="connsiteX72" fmla="*/ 668226 w 2684164"/>
              <a:gd name="connsiteY72" fmla="*/ 120015 h 4340073"/>
              <a:gd name="connsiteX73" fmla="*/ 679180 w 2684164"/>
              <a:gd name="connsiteY73" fmla="*/ 70485 h 4340073"/>
              <a:gd name="connsiteX74" fmla="*/ 650127 w 2684164"/>
              <a:gd name="connsiteY74" fmla="*/ 0 h 4340073"/>
              <a:gd name="connsiteX75" fmla="*/ 605837 w 2684164"/>
              <a:gd name="connsiteY75" fmla="*/ 10001 h 4340073"/>
              <a:gd name="connsiteX76" fmla="*/ 535352 w 2684164"/>
              <a:gd name="connsiteY76" fmla="*/ 85249 h 4340073"/>
              <a:gd name="connsiteX77" fmla="*/ 552497 w 2684164"/>
              <a:gd name="connsiteY77" fmla="*/ 158591 h 4340073"/>
              <a:gd name="connsiteX78" fmla="*/ 545831 w 2684164"/>
              <a:gd name="connsiteY78" fmla="*/ 234792 h 4340073"/>
              <a:gd name="connsiteX79" fmla="*/ 498205 w 2684164"/>
              <a:gd name="connsiteY79" fmla="*/ 313373 h 4340073"/>
              <a:gd name="connsiteX80" fmla="*/ 453913 w 2684164"/>
              <a:gd name="connsiteY80" fmla="*/ 408147 h 4340073"/>
              <a:gd name="connsiteX81" fmla="*/ 361044 w 2684164"/>
              <a:gd name="connsiteY81" fmla="*/ 381476 h 4340073"/>
              <a:gd name="connsiteX82" fmla="*/ 293418 w 2684164"/>
              <a:gd name="connsiteY82" fmla="*/ 441960 h 4340073"/>
              <a:gd name="connsiteX83" fmla="*/ 263413 w 2684164"/>
              <a:gd name="connsiteY83" fmla="*/ 513874 h 4340073"/>
              <a:gd name="connsiteX84" fmla="*/ 314848 w 2684164"/>
              <a:gd name="connsiteY84" fmla="*/ 574834 h 4340073"/>
              <a:gd name="connsiteX85" fmla="*/ 228646 w 2684164"/>
              <a:gd name="connsiteY85" fmla="*/ 711995 h 4340073"/>
              <a:gd name="connsiteX86" fmla="*/ 255318 w 2684164"/>
              <a:gd name="connsiteY86" fmla="*/ 758667 h 4340073"/>
              <a:gd name="connsiteX87" fmla="*/ 241029 w 2684164"/>
              <a:gd name="connsiteY87" fmla="*/ 834390 h 4340073"/>
              <a:gd name="connsiteX88" fmla="*/ 295798 w 2684164"/>
              <a:gd name="connsiteY88" fmla="*/ 849630 h 4340073"/>
              <a:gd name="connsiteX89" fmla="*/ 343899 w 2684164"/>
              <a:gd name="connsiteY89" fmla="*/ 872966 h 4340073"/>
              <a:gd name="connsiteX90" fmla="*/ 317230 w 2684164"/>
              <a:gd name="connsiteY90" fmla="*/ 957263 h 4340073"/>
              <a:gd name="connsiteX91" fmla="*/ 314849 w 2684164"/>
              <a:gd name="connsiteY91" fmla="*/ 1051560 h 4340073"/>
              <a:gd name="connsiteX92" fmla="*/ 231506 w 2684164"/>
              <a:gd name="connsiteY92" fmla="*/ 1096803 h 4340073"/>
              <a:gd name="connsiteX93" fmla="*/ 152447 w 2684164"/>
              <a:gd name="connsiteY93" fmla="*/ 1095376 h 4340073"/>
              <a:gd name="connsiteX94" fmla="*/ 159114 w 2684164"/>
              <a:gd name="connsiteY94" fmla="*/ 1245395 h 4340073"/>
              <a:gd name="connsiteX95" fmla="*/ 221503 w 2684164"/>
              <a:gd name="connsiteY95" fmla="*/ 1283494 h 4340073"/>
              <a:gd name="connsiteX96" fmla="*/ 210073 w 2684164"/>
              <a:gd name="connsiteY96" fmla="*/ 1344454 h 4340073"/>
              <a:gd name="connsiteX97" fmla="*/ 292464 w 2684164"/>
              <a:gd name="connsiteY97" fmla="*/ 1416368 h 4340073"/>
              <a:gd name="connsiteX98" fmla="*/ 272938 w 2684164"/>
              <a:gd name="connsiteY98" fmla="*/ 1466374 h 4340073"/>
              <a:gd name="connsiteX99" fmla="*/ 237219 w 2684164"/>
              <a:gd name="connsiteY99" fmla="*/ 1567339 h 4340073"/>
              <a:gd name="connsiteX100" fmla="*/ 212455 w 2684164"/>
              <a:gd name="connsiteY100" fmla="*/ 1594485 h 4340073"/>
              <a:gd name="connsiteX101" fmla="*/ 152923 w 2684164"/>
              <a:gd name="connsiteY101" fmla="*/ 1602105 h 4340073"/>
              <a:gd name="connsiteX102" fmla="*/ 96249 w 2684164"/>
              <a:gd name="connsiteY102" fmla="*/ 1652111 h 4340073"/>
              <a:gd name="connsiteX103" fmla="*/ 35289 w 2684164"/>
              <a:gd name="connsiteY103" fmla="*/ 1684497 h 4340073"/>
              <a:gd name="connsiteX104" fmla="*/ 11001 w 2684164"/>
              <a:gd name="connsiteY104" fmla="*/ 1750219 h 4340073"/>
              <a:gd name="connsiteX105" fmla="*/ 523 w 2684164"/>
              <a:gd name="connsiteY105" fmla="*/ 1875473 h 4340073"/>
              <a:gd name="connsiteX106" fmla="*/ 29098 w 2684164"/>
              <a:gd name="connsiteY106" fmla="*/ 1938814 h 4340073"/>
              <a:gd name="connsiteX107" fmla="*/ 79104 w 2684164"/>
              <a:gd name="connsiteY107" fmla="*/ 1993107 h 4340073"/>
              <a:gd name="connsiteX108" fmla="*/ 166258 w 2684164"/>
              <a:gd name="connsiteY108" fmla="*/ 2037874 h 4340073"/>
              <a:gd name="connsiteX109" fmla="*/ 241505 w 2684164"/>
              <a:gd name="connsiteY109" fmla="*/ 2100263 h 4340073"/>
              <a:gd name="connsiteX110" fmla="*/ 265318 w 2684164"/>
              <a:gd name="connsiteY110" fmla="*/ 2182654 h 4340073"/>
              <a:gd name="connsiteX111" fmla="*/ 318182 w 2684164"/>
              <a:gd name="connsiteY111" fmla="*/ 2265045 h 4340073"/>
              <a:gd name="connsiteX112" fmla="*/ 443436 w 2684164"/>
              <a:gd name="connsiteY112" fmla="*/ 2258854 h 4340073"/>
              <a:gd name="connsiteX113" fmla="*/ 472010 w 2684164"/>
              <a:gd name="connsiteY113" fmla="*/ 2296954 h 4340073"/>
              <a:gd name="connsiteX114" fmla="*/ 510111 w 2684164"/>
              <a:gd name="connsiteY114" fmla="*/ 2330292 h 4340073"/>
              <a:gd name="connsiteX115" fmla="*/ 541067 w 2684164"/>
              <a:gd name="connsiteY115" fmla="*/ 2318385 h 4340073"/>
              <a:gd name="connsiteX116" fmla="*/ 564403 w 2684164"/>
              <a:gd name="connsiteY116" fmla="*/ 2392680 h 4340073"/>
              <a:gd name="connsiteX117" fmla="*/ 543448 w 2684164"/>
              <a:gd name="connsiteY117" fmla="*/ 2461737 h 4340073"/>
              <a:gd name="connsiteX118" fmla="*/ 497728 w 2684164"/>
              <a:gd name="connsiteY118" fmla="*/ 2511267 h 4340073"/>
              <a:gd name="connsiteX119" fmla="*/ 499633 w 2684164"/>
              <a:gd name="connsiteY119" fmla="*/ 2549843 h 4340073"/>
              <a:gd name="connsiteX120" fmla="*/ 491061 w 2684164"/>
              <a:gd name="connsiteY120" fmla="*/ 2611279 h 4340073"/>
              <a:gd name="connsiteX121" fmla="*/ 524398 w 2684164"/>
              <a:gd name="connsiteY121" fmla="*/ 2648902 h 4340073"/>
              <a:gd name="connsiteX122" fmla="*/ 532018 w 2684164"/>
              <a:gd name="connsiteY122" fmla="*/ 2681764 h 4340073"/>
              <a:gd name="connsiteX123" fmla="*/ 564879 w 2684164"/>
              <a:gd name="connsiteY123" fmla="*/ 2642236 h 4340073"/>
              <a:gd name="connsiteX124" fmla="*/ 598217 w 2684164"/>
              <a:gd name="connsiteY124" fmla="*/ 2584610 h 4340073"/>
              <a:gd name="connsiteX125" fmla="*/ 655366 w 2684164"/>
              <a:gd name="connsiteY125" fmla="*/ 2589848 h 4340073"/>
              <a:gd name="connsiteX126" fmla="*/ 717279 w 2684164"/>
              <a:gd name="connsiteY126" fmla="*/ 2680812 h 4340073"/>
              <a:gd name="connsiteX127" fmla="*/ 755855 w 2684164"/>
              <a:gd name="connsiteY127" fmla="*/ 2739390 h 4340073"/>
              <a:gd name="connsiteX128" fmla="*/ 713945 w 2684164"/>
              <a:gd name="connsiteY128" fmla="*/ 2816067 h 4340073"/>
              <a:gd name="connsiteX129" fmla="*/ 642032 w 2684164"/>
              <a:gd name="connsiteY129" fmla="*/ 2851785 h 4340073"/>
              <a:gd name="connsiteX130" fmla="*/ 592978 w 2684164"/>
              <a:gd name="connsiteY130" fmla="*/ 2914174 h 4340073"/>
              <a:gd name="connsiteX131" fmla="*/ 526779 w 2684164"/>
              <a:gd name="connsiteY131" fmla="*/ 2938462 h 4340073"/>
              <a:gd name="connsiteX132" fmla="*/ 497252 w 2684164"/>
              <a:gd name="connsiteY132" fmla="*/ 2980373 h 4340073"/>
              <a:gd name="connsiteX133" fmla="*/ 527732 w 2684164"/>
              <a:gd name="connsiteY133" fmla="*/ 3081814 h 4340073"/>
              <a:gd name="connsiteX134" fmla="*/ 533923 w 2684164"/>
              <a:gd name="connsiteY134" fmla="*/ 3220403 h 4340073"/>
              <a:gd name="connsiteX135" fmla="*/ 588692 w 2684164"/>
              <a:gd name="connsiteY135" fmla="*/ 3276601 h 4340073"/>
              <a:gd name="connsiteX136" fmla="*/ 614886 w 2684164"/>
              <a:gd name="connsiteY136" fmla="*/ 3342323 h 4340073"/>
              <a:gd name="connsiteX137" fmla="*/ 586311 w 2684164"/>
              <a:gd name="connsiteY137" fmla="*/ 3392329 h 4340073"/>
              <a:gd name="connsiteX138" fmla="*/ 586310 w 2684164"/>
              <a:gd name="connsiteY138" fmla="*/ 3450432 h 4340073"/>
              <a:gd name="connsiteX139" fmla="*/ 562498 w 2684164"/>
              <a:gd name="connsiteY139" fmla="*/ 3493294 h 4340073"/>
              <a:gd name="connsiteX140" fmla="*/ 546781 w 2684164"/>
              <a:gd name="connsiteY140" fmla="*/ 3561398 h 4340073"/>
              <a:gd name="connsiteX141" fmla="*/ 538686 w 2684164"/>
              <a:gd name="connsiteY141" fmla="*/ 3611404 h 4340073"/>
              <a:gd name="connsiteX142" fmla="*/ 519635 w 2684164"/>
              <a:gd name="connsiteY142" fmla="*/ 3654266 h 4340073"/>
              <a:gd name="connsiteX143" fmla="*/ 547258 w 2684164"/>
              <a:gd name="connsiteY143" fmla="*/ 3685223 h 4340073"/>
              <a:gd name="connsiteX144" fmla="*/ 600598 w 2684164"/>
              <a:gd name="connsiteY144" fmla="*/ 3699034 h 4340073"/>
              <a:gd name="connsiteX145" fmla="*/ 659653 w 2684164"/>
              <a:gd name="connsiteY145" fmla="*/ 3678556 h 4340073"/>
              <a:gd name="connsiteX146" fmla="*/ 661558 w 2684164"/>
              <a:gd name="connsiteY146" fmla="*/ 3725703 h 4340073"/>
              <a:gd name="connsiteX147" fmla="*/ 717279 w 2684164"/>
              <a:gd name="connsiteY147" fmla="*/ 3725704 h 4340073"/>
              <a:gd name="connsiteX148" fmla="*/ 781573 w 2684164"/>
              <a:gd name="connsiteY148" fmla="*/ 3743801 h 4340073"/>
              <a:gd name="connsiteX149" fmla="*/ 807767 w 2684164"/>
              <a:gd name="connsiteY149" fmla="*/ 3792379 h 4340073"/>
              <a:gd name="connsiteX150" fmla="*/ 844438 w 2684164"/>
              <a:gd name="connsiteY150" fmla="*/ 3798094 h 4340073"/>
              <a:gd name="connsiteX151" fmla="*/ 872061 w 2684164"/>
              <a:gd name="connsiteY151" fmla="*/ 3815716 h 4340073"/>
              <a:gd name="connsiteX152" fmla="*/ 890158 w 2684164"/>
              <a:gd name="connsiteY152" fmla="*/ 3836194 h 4340073"/>
              <a:gd name="connsiteX153" fmla="*/ 897778 w 2684164"/>
              <a:gd name="connsiteY153" fmla="*/ 3866674 h 4340073"/>
              <a:gd name="connsiteX154" fmla="*/ 913018 w 2684164"/>
              <a:gd name="connsiteY154" fmla="*/ 3889534 h 4340073"/>
              <a:gd name="connsiteX155" fmla="*/ 957309 w 2684164"/>
              <a:gd name="connsiteY155" fmla="*/ 3922872 h 4340073"/>
              <a:gd name="connsiteX156" fmla="*/ 989218 w 2684164"/>
              <a:gd name="connsiteY156" fmla="*/ 3973354 h 4340073"/>
              <a:gd name="connsiteX157" fmla="*/ 1004458 w 2684164"/>
              <a:gd name="connsiteY157" fmla="*/ 3996214 h 4340073"/>
              <a:gd name="connsiteX158" fmla="*/ 1027318 w 2684164"/>
              <a:gd name="connsiteY158" fmla="*/ 4034314 h 4340073"/>
              <a:gd name="connsiteX159" fmla="*/ 1060179 w 2684164"/>
              <a:gd name="connsiteY159" fmla="*/ 4120039 h 4340073"/>
              <a:gd name="connsiteX160" fmla="*/ 1136856 w 2684164"/>
              <a:gd name="connsiteY160" fmla="*/ 4154329 h 4340073"/>
              <a:gd name="connsiteX161" fmla="*/ 1166383 w 2684164"/>
              <a:gd name="connsiteY161" fmla="*/ 4216241 h 4340073"/>
              <a:gd name="connsiteX162" fmla="*/ 1203054 w 2684164"/>
              <a:gd name="connsiteY162" fmla="*/ 4211479 h 4340073"/>
              <a:gd name="connsiteX163" fmla="*/ 1246393 w 2684164"/>
              <a:gd name="connsiteY163" fmla="*/ 4259581 h 4340073"/>
              <a:gd name="connsiteX164" fmla="*/ 1309258 w 2684164"/>
              <a:gd name="connsiteY164" fmla="*/ 4340067 h 4340073"/>
              <a:gd name="connsiteX165" fmla="*/ 1337833 w 2684164"/>
              <a:gd name="connsiteY165" fmla="*/ 4288631 h 4340073"/>
              <a:gd name="connsiteX166" fmla="*/ 1334023 w 2684164"/>
              <a:gd name="connsiteY166" fmla="*/ 4254342 h 4340073"/>
              <a:gd name="connsiteX167" fmla="*/ 1405938 w 2684164"/>
              <a:gd name="connsiteY167" fmla="*/ 4201002 h 4340073"/>
              <a:gd name="connsiteX168" fmla="*/ 1407842 w 2684164"/>
              <a:gd name="connsiteY168" fmla="*/ 4185285 h 4340073"/>
              <a:gd name="connsiteX169" fmla="*/ 1426098 w 2684164"/>
              <a:gd name="connsiteY169" fmla="*/ 4198779 h 4340073"/>
              <a:gd name="connsiteX170" fmla="*/ 1480708 w 2684164"/>
              <a:gd name="connsiteY170" fmla="*/ 4174014 h 4340073"/>
              <a:gd name="connsiteX171" fmla="*/ 1545478 w 2684164"/>
              <a:gd name="connsiteY171" fmla="*/ 4156234 h 4340073"/>
              <a:gd name="connsiteX172" fmla="*/ 1582308 w 2684164"/>
              <a:gd name="connsiteY172" fmla="*/ 4113689 h 4340073"/>
              <a:gd name="connsiteX173" fmla="*/ 1617868 w 2684164"/>
              <a:gd name="connsiteY173" fmla="*/ 4078129 h 4340073"/>
              <a:gd name="connsiteX174" fmla="*/ 1695973 w 2684164"/>
              <a:gd name="connsiteY174" fmla="*/ 4055904 h 4340073"/>
              <a:gd name="connsiteX175" fmla="*/ 1781698 w 2684164"/>
              <a:gd name="connsiteY175" fmla="*/ 4020344 h 4340073"/>
              <a:gd name="connsiteX176" fmla="*/ 1903141 w 2684164"/>
              <a:gd name="connsiteY176" fmla="*/ 3968591 h 4340073"/>
              <a:gd name="connsiteX177" fmla="*/ 1979818 w 2684164"/>
              <a:gd name="connsiteY177" fmla="*/ 3925729 h 4340073"/>
              <a:gd name="connsiteX178" fmla="*/ 2071258 w 2684164"/>
              <a:gd name="connsiteY178" fmla="*/ 3864451 h 4340073"/>
              <a:gd name="connsiteX179" fmla="*/ 2145554 w 2684164"/>
              <a:gd name="connsiteY179" fmla="*/ 3776822 h 4340073"/>
              <a:gd name="connsiteX180" fmla="*/ 2172223 w 2684164"/>
              <a:gd name="connsiteY180" fmla="*/ 3703479 h 4340073"/>
              <a:gd name="connsiteX181" fmla="*/ 2183653 w 2684164"/>
              <a:gd name="connsiteY181" fmla="*/ 3649504 h 4340073"/>
              <a:gd name="connsiteX182" fmla="*/ 2109993 w 2684164"/>
              <a:gd name="connsiteY182" fmla="*/ 3613309 h 4340073"/>
              <a:gd name="connsiteX183" fmla="*/ 2132853 w 2684164"/>
              <a:gd name="connsiteY183" fmla="*/ 3659029 h 4340073"/>
              <a:gd name="connsiteX184" fmla="*/ 2115073 w 2684164"/>
              <a:gd name="connsiteY184" fmla="*/ 3690779 h 4340073"/>
              <a:gd name="connsiteX185" fmla="*/ 2096023 w 2684164"/>
              <a:gd name="connsiteY185" fmla="*/ 3649504 h 4340073"/>
              <a:gd name="connsiteX186" fmla="*/ 2038873 w 2684164"/>
              <a:gd name="connsiteY186" fmla="*/ 3659029 h 4340073"/>
              <a:gd name="connsiteX187" fmla="*/ 2053161 w 2684164"/>
              <a:gd name="connsiteY187" fmla="*/ 3709035 h 4340073"/>
              <a:gd name="connsiteX188" fmla="*/ 2036492 w 2684164"/>
              <a:gd name="connsiteY188" fmla="*/ 3723324 h 4340073"/>
              <a:gd name="connsiteX189" fmla="*/ 2086498 w 2684164"/>
              <a:gd name="connsiteY189" fmla="*/ 3762534 h 4340073"/>
              <a:gd name="connsiteX190" fmla="*/ 2078878 w 2684164"/>
              <a:gd name="connsiteY190" fmla="*/ 3820954 h 4340073"/>
              <a:gd name="connsiteX191" fmla="*/ 2028078 w 2684164"/>
              <a:gd name="connsiteY191" fmla="*/ 3803809 h 4340073"/>
              <a:gd name="connsiteX192" fmla="*/ 2042048 w 2684164"/>
              <a:gd name="connsiteY192" fmla="*/ 3792379 h 4340073"/>
              <a:gd name="connsiteX193" fmla="*/ 2022998 w 2684164"/>
              <a:gd name="connsiteY193" fmla="*/ 3760629 h 4340073"/>
              <a:gd name="connsiteX194" fmla="*/ 2022998 w 2684164"/>
              <a:gd name="connsiteY194" fmla="*/ 3716179 h 4340073"/>
              <a:gd name="connsiteX195" fmla="*/ 1987438 w 2684164"/>
              <a:gd name="connsiteY195" fmla="*/ 3676174 h 4340073"/>
              <a:gd name="connsiteX196" fmla="*/ 2018553 w 2684164"/>
              <a:gd name="connsiteY196" fmla="*/ 3656489 h 4340073"/>
              <a:gd name="connsiteX197" fmla="*/ 1975373 w 2684164"/>
              <a:gd name="connsiteY197" fmla="*/ 3626644 h 4340073"/>
              <a:gd name="connsiteX198" fmla="*/ 2017918 w 2684164"/>
              <a:gd name="connsiteY198" fmla="*/ 3603149 h 4340073"/>
              <a:gd name="connsiteX199" fmla="*/ 2009663 w 2684164"/>
              <a:gd name="connsiteY199" fmla="*/ 3546634 h 4340073"/>
              <a:gd name="connsiteX200" fmla="*/ 2034111 w 2684164"/>
              <a:gd name="connsiteY200" fmla="*/ 3565367 h 4340073"/>
              <a:gd name="connsiteX201" fmla="*/ 2031729 w 2684164"/>
              <a:gd name="connsiteY201" fmla="*/ 3535204 h 4340073"/>
              <a:gd name="connsiteX202" fmla="*/ 2060305 w 2684164"/>
              <a:gd name="connsiteY202" fmla="*/ 3547110 h 4340073"/>
              <a:gd name="connsiteX203" fmla="*/ 2043635 w 2684164"/>
              <a:gd name="connsiteY203" fmla="*/ 3494723 h 4340073"/>
              <a:gd name="connsiteX204" fmla="*/ 2064273 w 2684164"/>
              <a:gd name="connsiteY204" fmla="*/ 3478054 h 4340073"/>
              <a:gd name="connsiteX205" fmla="*/ 2089673 w 2684164"/>
              <a:gd name="connsiteY205" fmla="*/ 3524091 h 4340073"/>
              <a:gd name="connsiteX206" fmla="*/ 2088880 w 2684164"/>
              <a:gd name="connsiteY206" fmla="*/ 3492342 h 4340073"/>
              <a:gd name="connsiteX207" fmla="*/ 2105549 w 2684164"/>
              <a:gd name="connsiteY207" fmla="*/ 3508216 h 4340073"/>
              <a:gd name="connsiteX208" fmla="*/ 2110311 w 2684164"/>
              <a:gd name="connsiteY208" fmla="*/ 3473292 h 4340073"/>
              <a:gd name="connsiteX209" fmla="*/ 2125868 w 2684164"/>
              <a:gd name="connsiteY209" fmla="*/ 3453289 h 4340073"/>
              <a:gd name="connsiteX210" fmla="*/ 2184130 w 2684164"/>
              <a:gd name="connsiteY210" fmla="*/ 3416142 h 4340073"/>
              <a:gd name="connsiteX211" fmla="*/ 2226515 w 2684164"/>
              <a:gd name="connsiteY211" fmla="*/ 3341370 h 4340073"/>
              <a:gd name="connsiteX212" fmla="*/ 2238898 w 2684164"/>
              <a:gd name="connsiteY212" fmla="*/ 3318034 h 4340073"/>
              <a:gd name="connsiteX213" fmla="*/ 2261758 w 2684164"/>
              <a:gd name="connsiteY213" fmla="*/ 3257074 h 4340073"/>
              <a:gd name="connsiteX214" fmla="*/ 2269378 w 2684164"/>
              <a:gd name="connsiteY214" fmla="*/ 3211354 h 4340073"/>
              <a:gd name="connsiteX215" fmla="*/ 2292238 w 2684164"/>
              <a:gd name="connsiteY215" fmla="*/ 3165634 h 4340073"/>
              <a:gd name="connsiteX216" fmla="*/ 2307478 w 2684164"/>
              <a:gd name="connsiteY216" fmla="*/ 3127534 h 4340073"/>
              <a:gd name="connsiteX217" fmla="*/ 2345578 w 2684164"/>
              <a:gd name="connsiteY217" fmla="*/ 3112294 h 4340073"/>
              <a:gd name="connsiteX218" fmla="*/ 2368438 w 2684164"/>
              <a:gd name="connsiteY218" fmla="*/ 3097054 h 4340073"/>
              <a:gd name="connsiteX219" fmla="*/ 2487977 w 2684164"/>
              <a:gd name="connsiteY219" fmla="*/ 3067050 h 4340073"/>
              <a:gd name="connsiteX220" fmla="*/ 2586085 w 2684164"/>
              <a:gd name="connsiteY220" fmla="*/ 3063717 h 4340073"/>
              <a:gd name="connsiteX221" fmla="*/ 2678476 w 2684164"/>
              <a:gd name="connsiteY221" fmla="*/ 3054668 h 4340073"/>
              <a:gd name="connsiteX0" fmla="*/ 2678476 w 2684164"/>
              <a:gd name="connsiteY0" fmla="*/ 3054668 h 4340073"/>
              <a:gd name="connsiteX1" fmla="*/ 2673238 w 2684164"/>
              <a:gd name="connsiteY1" fmla="*/ 3028474 h 4340073"/>
              <a:gd name="connsiteX2" fmla="*/ 2665618 w 2684164"/>
              <a:gd name="connsiteY2" fmla="*/ 2975134 h 4340073"/>
              <a:gd name="connsiteX3" fmla="*/ 2623708 w 2684164"/>
              <a:gd name="connsiteY3" fmla="*/ 2967038 h 4340073"/>
              <a:gd name="connsiteX4" fmla="*/ 2560367 w 2684164"/>
              <a:gd name="connsiteY4" fmla="*/ 2966561 h 4340073"/>
              <a:gd name="connsiteX5" fmla="*/ 2519410 w 2684164"/>
              <a:gd name="connsiteY5" fmla="*/ 2908936 h 4340073"/>
              <a:gd name="connsiteX6" fmla="*/ 2457021 w 2684164"/>
              <a:gd name="connsiteY6" fmla="*/ 2905601 h 4340073"/>
              <a:gd name="connsiteX7" fmla="*/ 2410349 w 2684164"/>
              <a:gd name="connsiteY7" fmla="*/ 2889885 h 4340073"/>
              <a:gd name="connsiteX8" fmla="*/ 2376058 w 2684164"/>
              <a:gd name="connsiteY8" fmla="*/ 2876074 h 4340073"/>
              <a:gd name="connsiteX9" fmla="*/ 2347960 w 2684164"/>
              <a:gd name="connsiteY9" fmla="*/ 2856071 h 4340073"/>
              <a:gd name="connsiteX10" fmla="*/ 2293190 w 2684164"/>
              <a:gd name="connsiteY10" fmla="*/ 2824163 h 4340073"/>
              <a:gd name="connsiteX11" fmla="*/ 2218895 w 2684164"/>
              <a:gd name="connsiteY11" fmla="*/ 2864167 h 4340073"/>
              <a:gd name="connsiteX12" fmla="*/ 2178414 w 2684164"/>
              <a:gd name="connsiteY12" fmla="*/ 2825116 h 4340073"/>
              <a:gd name="connsiteX13" fmla="*/ 2143172 w 2684164"/>
              <a:gd name="connsiteY13" fmla="*/ 2746058 h 4340073"/>
              <a:gd name="connsiteX14" fmla="*/ 2123646 w 2684164"/>
              <a:gd name="connsiteY14" fmla="*/ 2684621 h 4340073"/>
              <a:gd name="connsiteX15" fmla="*/ 2105549 w 2684164"/>
              <a:gd name="connsiteY15" fmla="*/ 2649379 h 4340073"/>
              <a:gd name="connsiteX16" fmla="*/ 2104119 w 2684164"/>
              <a:gd name="connsiteY16" fmla="*/ 2600801 h 4340073"/>
              <a:gd name="connsiteX17" fmla="*/ 2026490 w 2684164"/>
              <a:gd name="connsiteY17" fmla="*/ 2686051 h 4340073"/>
              <a:gd name="connsiteX18" fmla="*/ 1959340 w 2684164"/>
              <a:gd name="connsiteY18" fmla="*/ 2754154 h 4340073"/>
              <a:gd name="connsiteX19" fmla="*/ 1912191 w 2684164"/>
              <a:gd name="connsiteY19" fmla="*/ 2713196 h 4340073"/>
              <a:gd name="connsiteX20" fmla="*/ 1775507 w 2684164"/>
              <a:gd name="connsiteY20" fmla="*/ 2699862 h 4340073"/>
              <a:gd name="connsiteX21" fmla="*/ 1677399 w 2684164"/>
              <a:gd name="connsiteY21" fmla="*/ 2689860 h 4340073"/>
              <a:gd name="connsiteX22" fmla="*/ 1606915 w 2684164"/>
              <a:gd name="connsiteY22" fmla="*/ 2582229 h 4340073"/>
              <a:gd name="connsiteX23" fmla="*/ 1542145 w 2684164"/>
              <a:gd name="connsiteY23" fmla="*/ 2584133 h 4340073"/>
              <a:gd name="connsiteX24" fmla="*/ 1517379 w 2684164"/>
              <a:gd name="connsiteY24" fmla="*/ 2563654 h 4340073"/>
              <a:gd name="connsiteX25" fmla="*/ 1469278 w 2684164"/>
              <a:gd name="connsiteY25" fmla="*/ 2381726 h 4340073"/>
              <a:gd name="connsiteX26" fmla="*/ 1438798 w 2684164"/>
              <a:gd name="connsiteY26" fmla="*/ 2289334 h 4340073"/>
              <a:gd name="connsiteX27" fmla="*/ 1400698 w 2684164"/>
              <a:gd name="connsiteY27" fmla="*/ 2220754 h 4340073"/>
              <a:gd name="connsiteX28" fmla="*/ 1385458 w 2684164"/>
              <a:gd name="connsiteY28" fmla="*/ 2197894 h 4340073"/>
              <a:gd name="connsiteX29" fmla="*/ 1374981 w 2684164"/>
              <a:gd name="connsiteY29" fmla="*/ 2152651 h 4340073"/>
              <a:gd name="connsiteX30" fmla="*/ 1369742 w 2684164"/>
              <a:gd name="connsiteY30" fmla="*/ 2052162 h 4340073"/>
              <a:gd name="connsiteX31" fmla="*/ 1384030 w 2684164"/>
              <a:gd name="connsiteY31" fmla="*/ 1982630 h 4340073"/>
              <a:gd name="connsiteX32" fmla="*/ 1315926 w 2684164"/>
              <a:gd name="connsiteY32" fmla="*/ 1917859 h 4340073"/>
              <a:gd name="connsiteX33" fmla="*/ 1282588 w 2684164"/>
              <a:gd name="connsiteY33" fmla="*/ 1912621 h 4340073"/>
              <a:gd name="connsiteX34" fmla="*/ 1184957 w 2684164"/>
              <a:gd name="connsiteY34" fmla="*/ 1853089 h 4340073"/>
              <a:gd name="connsiteX35" fmla="*/ 1126856 w 2684164"/>
              <a:gd name="connsiteY35" fmla="*/ 1863567 h 4340073"/>
              <a:gd name="connsiteX36" fmla="*/ 1074467 w 2684164"/>
              <a:gd name="connsiteY36" fmla="*/ 1897379 h 4340073"/>
              <a:gd name="connsiteX37" fmla="*/ 1025413 w 2684164"/>
              <a:gd name="connsiteY37" fmla="*/ 1923098 h 4340073"/>
              <a:gd name="connsiteX38" fmla="*/ 958738 w 2684164"/>
              <a:gd name="connsiteY38" fmla="*/ 1984058 h 4340073"/>
              <a:gd name="connsiteX39" fmla="*/ 909684 w 2684164"/>
              <a:gd name="connsiteY39" fmla="*/ 1941672 h 4340073"/>
              <a:gd name="connsiteX40" fmla="*/ 854917 w 2684164"/>
              <a:gd name="connsiteY40" fmla="*/ 1915002 h 4340073"/>
              <a:gd name="connsiteX41" fmla="*/ 823960 w 2684164"/>
              <a:gd name="connsiteY41" fmla="*/ 1889284 h 4340073"/>
              <a:gd name="connsiteX42" fmla="*/ 800624 w 2684164"/>
              <a:gd name="connsiteY42" fmla="*/ 1846898 h 4340073"/>
              <a:gd name="connsiteX43" fmla="*/ 814912 w 2684164"/>
              <a:gd name="connsiteY43" fmla="*/ 1789748 h 4340073"/>
              <a:gd name="connsiteX44" fmla="*/ 804433 w 2684164"/>
              <a:gd name="connsiteY44" fmla="*/ 1720215 h 4340073"/>
              <a:gd name="connsiteX45" fmla="*/ 783955 w 2684164"/>
              <a:gd name="connsiteY45" fmla="*/ 1625441 h 4340073"/>
              <a:gd name="connsiteX46" fmla="*/ 760141 w 2684164"/>
              <a:gd name="connsiteY46" fmla="*/ 1635919 h 4340073"/>
              <a:gd name="connsiteX47" fmla="*/ 701563 w 2684164"/>
              <a:gd name="connsiteY47" fmla="*/ 1571626 h 4340073"/>
              <a:gd name="connsiteX48" fmla="*/ 730138 w 2684164"/>
              <a:gd name="connsiteY48" fmla="*/ 1519714 h 4340073"/>
              <a:gd name="connsiteX49" fmla="*/ 777763 w 2684164"/>
              <a:gd name="connsiteY49" fmla="*/ 1455420 h 4340073"/>
              <a:gd name="connsiteX50" fmla="*/ 775858 w 2684164"/>
              <a:gd name="connsiteY50" fmla="*/ 1429227 h 4340073"/>
              <a:gd name="connsiteX51" fmla="*/ 818721 w 2684164"/>
              <a:gd name="connsiteY51" fmla="*/ 1375409 h 4340073"/>
              <a:gd name="connsiteX52" fmla="*/ 826818 w 2684164"/>
              <a:gd name="connsiteY52" fmla="*/ 1282542 h 4340073"/>
              <a:gd name="connsiteX53" fmla="*/ 812529 w 2684164"/>
              <a:gd name="connsiteY53" fmla="*/ 1198721 h 4340073"/>
              <a:gd name="connsiteX54" fmla="*/ 780144 w 2684164"/>
              <a:gd name="connsiteY54" fmla="*/ 1151573 h 4340073"/>
              <a:gd name="connsiteX55" fmla="*/ 761571 w 2684164"/>
              <a:gd name="connsiteY55" fmla="*/ 1070134 h 4340073"/>
              <a:gd name="connsiteX56" fmla="*/ 805387 w 2684164"/>
              <a:gd name="connsiteY56" fmla="*/ 1034892 h 4340073"/>
              <a:gd name="connsiteX57" fmla="*/ 808720 w 2684164"/>
              <a:gd name="connsiteY57" fmla="*/ 976789 h 4340073"/>
              <a:gd name="connsiteX58" fmla="*/ 821102 w 2684164"/>
              <a:gd name="connsiteY58" fmla="*/ 901065 h 4340073"/>
              <a:gd name="connsiteX59" fmla="*/ 830151 w 2684164"/>
              <a:gd name="connsiteY59" fmla="*/ 833914 h 4340073"/>
              <a:gd name="connsiteX60" fmla="*/ 844915 w 2684164"/>
              <a:gd name="connsiteY60" fmla="*/ 795814 h 4340073"/>
              <a:gd name="connsiteX61" fmla="*/ 860154 w 2684164"/>
              <a:gd name="connsiteY61" fmla="*/ 762475 h 4340073"/>
              <a:gd name="connsiteX62" fmla="*/ 833961 w 2684164"/>
              <a:gd name="connsiteY62" fmla="*/ 696754 h 4340073"/>
              <a:gd name="connsiteX63" fmla="*/ 818245 w 2684164"/>
              <a:gd name="connsiteY63" fmla="*/ 573405 h 4340073"/>
              <a:gd name="connsiteX64" fmla="*/ 787764 w 2684164"/>
              <a:gd name="connsiteY64" fmla="*/ 536259 h 4340073"/>
              <a:gd name="connsiteX65" fmla="*/ 770143 w 2684164"/>
              <a:gd name="connsiteY65" fmla="*/ 505777 h 4340073"/>
              <a:gd name="connsiteX66" fmla="*/ 747283 w 2684164"/>
              <a:gd name="connsiteY66" fmla="*/ 430054 h 4340073"/>
              <a:gd name="connsiteX67" fmla="*/ 720137 w 2684164"/>
              <a:gd name="connsiteY67" fmla="*/ 349091 h 4340073"/>
              <a:gd name="connsiteX68" fmla="*/ 732519 w 2684164"/>
              <a:gd name="connsiteY68" fmla="*/ 321469 h 4340073"/>
              <a:gd name="connsiteX69" fmla="*/ 729187 w 2684164"/>
              <a:gd name="connsiteY69" fmla="*/ 256223 h 4340073"/>
              <a:gd name="connsiteX70" fmla="*/ 710137 w 2684164"/>
              <a:gd name="connsiteY70" fmla="*/ 241935 h 4340073"/>
              <a:gd name="connsiteX71" fmla="*/ 702040 w 2684164"/>
              <a:gd name="connsiteY71" fmla="*/ 171451 h 4340073"/>
              <a:gd name="connsiteX72" fmla="*/ 668226 w 2684164"/>
              <a:gd name="connsiteY72" fmla="*/ 120015 h 4340073"/>
              <a:gd name="connsiteX73" fmla="*/ 679180 w 2684164"/>
              <a:gd name="connsiteY73" fmla="*/ 70485 h 4340073"/>
              <a:gd name="connsiteX74" fmla="*/ 650127 w 2684164"/>
              <a:gd name="connsiteY74" fmla="*/ 0 h 4340073"/>
              <a:gd name="connsiteX75" fmla="*/ 605837 w 2684164"/>
              <a:gd name="connsiteY75" fmla="*/ 10001 h 4340073"/>
              <a:gd name="connsiteX76" fmla="*/ 535352 w 2684164"/>
              <a:gd name="connsiteY76" fmla="*/ 85249 h 4340073"/>
              <a:gd name="connsiteX77" fmla="*/ 552497 w 2684164"/>
              <a:gd name="connsiteY77" fmla="*/ 158591 h 4340073"/>
              <a:gd name="connsiteX78" fmla="*/ 545831 w 2684164"/>
              <a:gd name="connsiteY78" fmla="*/ 234792 h 4340073"/>
              <a:gd name="connsiteX79" fmla="*/ 498205 w 2684164"/>
              <a:gd name="connsiteY79" fmla="*/ 313373 h 4340073"/>
              <a:gd name="connsiteX80" fmla="*/ 453913 w 2684164"/>
              <a:gd name="connsiteY80" fmla="*/ 408147 h 4340073"/>
              <a:gd name="connsiteX81" fmla="*/ 361044 w 2684164"/>
              <a:gd name="connsiteY81" fmla="*/ 381476 h 4340073"/>
              <a:gd name="connsiteX82" fmla="*/ 293418 w 2684164"/>
              <a:gd name="connsiteY82" fmla="*/ 441960 h 4340073"/>
              <a:gd name="connsiteX83" fmla="*/ 263413 w 2684164"/>
              <a:gd name="connsiteY83" fmla="*/ 513874 h 4340073"/>
              <a:gd name="connsiteX84" fmla="*/ 314848 w 2684164"/>
              <a:gd name="connsiteY84" fmla="*/ 574834 h 4340073"/>
              <a:gd name="connsiteX85" fmla="*/ 228646 w 2684164"/>
              <a:gd name="connsiteY85" fmla="*/ 711995 h 4340073"/>
              <a:gd name="connsiteX86" fmla="*/ 255318 w 2684164"/>
              <a:gd name="connsiteY86" fmla="*/ 758667 h 4340073"/>
              <a:gd name="connsiteX87" fmla="*/ 241029 w 2684164"/>
              <a:gd name="connsiteY87" fmla="*/ 834390 h 4340073"/>
              <a:gd name="connsiteX88" fmla="*/ 295798 w 2684164"/>
              <a:gd name="connsiteY88" fmla="*/ 849630 h 4340073"/>
              <a:gd name="connsiteX89" fmla="*/ 343899 w 2684164"/>
              <a:gd name="connsiteY89" fmla="*/ 872966 h 4340073"/>
              <a:gd name="connsiteX90" fmla="*/ 317230 w 2684164"/>
              <a:gd name="connsiteY90" fmla="*/ 957263 h 4340073"/>
              <a:gd name="connsiteX91" fmla="*/ 314849 w 2684164"/>
              <a:gd name="connsiteY91" fmla="*/ 1051560 h 4340073"/>
              <a:gd name="connsiteX92" fmla="*/ 231506 w 2684164"/>
              <a:gd name="connsiteY92" fmla="*/ 1096803 h 4340073"/>
              <a:gd name="connsiteX93" fmla="*/ 152447 w 2684164"/>
              <a:gd name="connsiteY93" fmla="*/ 1095376 h 4340073"/>
              <a:gd name="connsiteX94" fmla="*/ 159114 w 2684164"/>
              <a:gd name="connsiteY94" fmla="*/ 1245395 h 4340073"/>
              <a:gd name="connsiteX95" fmla="*/ 221503 w 2684164"/>
              <a:gd name="connsiteY95" fmla="*/ 1283494 h 4340073"/>
              <a:gd name="connsiteX96" fmla="*/ 210073 w 2684164"/>
              <a:gd name="connsiteY96" fmla="*/ 1344454 h 4340073"/>
              <a:gd name="connsiteX97" fmla="*/ 292464 w 2684164"/>
              <a:gd name="connsiteY97" fmla="*/ 1416368 h 4340073"/>
              <a:gd name="connsiteX98" fmla="*/ 272938 w 2684164"/>
              <a:gd name="connsiteY98" fmla="*/ 1466374 h 4340073"/>
              <a:gd name="connsiteX99" fmla="*/ 237219 w 2684164"/>
              <a:gd name="connsiteY99" fmla="*/ 1567339 h 4340073"/>
              <a:gd name="connsiteX100" fmla="*/ 212455 w 2684164"/>
              <a:gd name="connsiteY100" fmla="*/ 1594485 h 4340073"/>
              <a:gd name="connsiteX101" fmla="*/ 152923 w 2684164"/>
              <a:gd name="connsiteY101" fmla="*/ 1602105 h 4340073"/>
              <a:gd name="connsiteX102" fmla="*/ 96249 w 2684164"/>
              <a:gd name="connsiteY102" fmla="*/ 1652111 h 4340073"/>
              <a:gd name="connsiteX103" fmla="*/ 35289 w 2684164"/>
              <a:gd name="connsiteY103" fmla="*/ 1684497 h 4340073"/>
              <a:gd name="connsiteX104" fmla="*/ 11001 w 2684164"/>
              <a:gd name="connsiteY104" fmla="*/ 1750219 h 4340073"/>
              <a:gd name="connsiteX105" fmla="*/ 523 w 2684164"/>
              <a:gd name="connsiteY105" fmla="*/ 1875473 h 4340073"/>
              <a:gd name="connsiteX106" fmla="*/ 29098 w 2684164"/>
              <a:gd name="connsiteY106" fmla="*/ 1938814 h 4340073"/>
              <a:gd name="connsiteX107" fmla="*/ 79104 w 2684164"/>
              <a:gd name="connsiteY107" fmla="*/ 1993107 h 4340073"/>
              <a:gd name="connsiteX108" fmla="*/ 166258 w 2684164"/>
              <a:gd name="connsiteY108" fmla="*/ 2037874 h 4340073"/>
              <a:gd name="connsiteX109" fmla="*/ 241505 w 2684164"/>
              <a:gd name="connsiteY109" fmla="*/ 2100263 h 4340073"/>
              <a:gd name="connsiteX110" fmla="*/ 265318 w 2684164"/>
              <a:gd name="connsiteY110" fmla="*/ 2182654 h 4340073"/>
              <a:gd name="connsiteX111" fmla="*/ 318182 w 2684164"/>
              <a:gd name="connsiteY111" fmla="*/ 2265045 h 4340073"/>
              <a:gd name="connsiteX112" fmla="*/ 443436 w 2684164"/>
              <a:gd name="connsiteY112" fmla="*/ 2258854 h 4340073"/>
              <a:gd name="connsiteX113" fmla="*/ 472010 w 2684164"/>
              <a:gd name="connsiteY113" fmla="*/ 2296954 h 4340073"/>
              <a:gd name="connsiteX114" fmla="*/ 510111 w 2684164"/>
              <a:gd name="connsiteY114" fmla="*/ 2330292 h 4340073"/>
              <a:gd name="connsiteX115" fmla="*/ 541067 w 2684164"/>
              <a:gd name="connsiteY115" fmla="*/ 2318385 h 4340073"/>
              <a:gd name="connsiteX116" fmla="*/ 564403 w 2684164"/>
              <a:gd name="connsiteY116" fmla="*/ 2392680 h 4340073"/>
              <a:gd name="connsiteX117" fmla="*/ 543448 w 2684164"/>
              <a:gd name="connsiteY117" fmla="*/ 2461737 h 4340073"/>
              <a:gd name="connsiteX118" fmla="*/ 497728 w 2684164"/>
              <a:gd name="connsiteY118" fmla="*/ 2511267 h 4340073"/>
              <a:gd name="connsiteX119" fmla="*/ 499633 w 2684164"/>
              <a:gd name="connsiteY119" fmla="*/ 2549843 h 4340073"/>
              <a:gd name="connsiteX120" fmla="*/ 491061 w 2684164"/>
              <a:gd name="connsiteY120" fmla="*/ 2611279 h 4340073"/>
              <a:gd name="connsiteX121" fmla="*/ 524398 w 2684164"/>
              <a:gd name="connsiteY121" fmla="*/ 2648902 h 4340073"/>
              <a:gd name="connsiteX122" fmla="*/ 532018 w 2684164"/>
              <a:gd name="connsiteY122" fmla="*/ 2681764 h 4340073"/>
              <a:gd name="connsiteX123" fmla="*/ 564879 w 2684164"/>
              <a:gd name="connsiteY123" fmla="*/ 2642236 h 4340073"/>
              <a:gd name="connsiteX124" fmla="*/ 598217 w 2684164"/>
              <a:gd name="connsiteY124" fmla="*/ 2584610 h 4340073"/>
              <a:gd name="connsiteX125" fmla="*/ 655366 w 2684164"/>
              <a:gd name="connsiteY125" fmla="*/ 2589848 h 4340073"/>
              <a:gd name="connsiteX126" fmla="*/ 717279 w 2684164"/>
              <a:gd name="connsiteY126" fmla="*/ 2680812 h 4340073"/>
              <a:gd name="connsiteX127" fmla="*/ 755855 w 2684164"/>
              <a:gd name="connsiteY127" fmla="*/ 2739390 h 4340073"/>
              <a:gd name="connsiteX128" fmla="*/ 713945 w 2684164"/>
              <a:gd name="connsiteY128" fmla="*/ 2816067 h 4340073"/>
              <a:gd name="connsiteX129" fmla="*/ 642032 w 2684164"/>
              <a:gd name="connsiteY129" fmla="*/ 2851785 h 4340073"/>
              <a:gd name="connsiteX130" fmla="*/ 592978 w 2684164"/>
              <a:gd name="connsiteY130" fmla="*/ 2914174 h 4340073"/>
              <a:gd name="connsiteX131" fmla="*/ 526779 w 2684164"/>
              <a:gd name="connsiteY131" fmla="*/ 2938462 h 4340073"/>
              <a:gd name="connsiteX132" fmla="*/ 497252 w 2684164"/>
              <a:gd name="connsiteY132" fmla="*/ 2980373 h 4340073"/>
              <a:gd name="connsiteX133" fmla="*/ 527732 w 2684164"/>
              <a:gd name="connsiteY133" fmla="*/ 3081814 h 4340073"/>
              <a:gd name="connsiteX134" fmla="*/ 533923 w 2684164"/>
              <a:gd name="connsiteY134" fmla="*/ 3220403 h 4340073"/>
              <a:gd name="connsiteX135" fmla="*/ 588692 w 2684164"/>
              <a:gd name="connsiteY135" fmla="*/ 3276601 h 4340073"/>
              <a:gd name="connsiteX136" fmla="*/ 614886 w 2684164"/>
              <a:gd name="connsiteY136" fmla="*/ 3342323 h 4340073"/>
              <a:gd name="connsiteX137" fmla="*/ 586311 w 2684164"/>
              <a:gd name="connsiteY137" fmla="*/ 3392329 h 4340073"/>
              <a:gd name="connsiteX138" fmla="*/ 586310 w 2684164"/>
              <a:gd name="connsiteY138" fmla="*/ 3450432 h 4340073"/>
              <a:gd name="connsiteX139" fmla="*/ 562498 w 2684164"/>
              <a:gd name="connsiteY139" fmla="*/ 3493294 h 4340073"/>
              <a:gd name="connsiteX140" fmla="*/ 546781 w 2684164"/>
              <a:gd name="connsiteY140" fmla="*/ 3561398 h 4340073"/>
              <a:gd name="connsiteX141" fmla="*/ 538686 w 2684164"/>
              <a:gd name="connsiteY141" fmla="*/ 3611404 h 4340073"/>
              <a:gd name="connsiteX142" fmla="*/ 519635 w 2684164"/>
              <a:gd name="connsiteY142" fmla="*/ 3654266 h 4340073"/>
              <a:gd name="connsiteX143" fmla="*/ 547258 w 2684164"/>
              <a:gd name="connsiteY143" fmla="*/ 3685223 h 4340073"/>
              <a:gd name="connsiteX144" fmla="*/ 600598 w 2684164"/>
              <a:gd name="connsiteY144" fmla="*/ 3699034 h 4340073"/>
              <a:gd name="connsiteX145" fmla="*/ 659653 w 2684164"/>
              <a:gd name="connsiteY145" fmla="*/ 3678556 h 4340073"/>
              <a:gd name="connsiteX146" fmla="*/ 661558 w 2684164"/>
              <a:gd name="connsiteY146" fmla="*/ 3725703 h 4340073"/>
              <a:gd name="connsiteX147" fmla="*/ 717279 w 2684164"/>
              <a:gd name="connsiteY147" fmla="*/ 3725704 h 4340073"/>
              <a:gd name="connsiteX148" fmla="*/ 781573 w 2684164"/>
              <a:gd name="connsiteY148" fmla="*/ 3743801 h 4340073"/>
              <a:gd name="connsiteX149" fmla="*/ 807767 w 2684164"/>
              <a:gd name="connsiteY149" fmla="*/ 3792379 h 4340073"/>
              <a:gd name="connsiteX150" fmla="*/ 844438 w 2684164"/>
              <a:gd name="connsiteY150" fmla="*/ 3798094 h 4340073"/>
              <a:gd name="connsiteX151" fmla="*/ 872061 w 2684164"/>
              <a:gd name="connsiteY151" fmla="*/ 3815716 h 4340073"/>
              <a:gd name="connsiteX152" fmla="*/ 890158 w 2684164"/>
              <a:gd name="connsiteY152" fmla="*/ 3836194 h 4340073"/>
              <a:gd name="connsiteX153" fmla="*/ 897778 w 2684164"/>
              <a:gd name="connsiteY153" fmla="*/ 3866674 h 4340073"/>
              <a:gd name="connsiteX154" fmla="*/ 913018 w 2684164"/>
              <a:gd name="connsiteY154" fmla="*/ 3889534 h 4340073"/>
              <a:gd name="connsiteX155" fmla="*/ 957309 w 2684164"/>
              <a:gd name="connsiteY155" fmla="*/ 3922872 h 4340073"/>
              <a:gd name="connsiteX156" fmla="*/ 989218 w 2684164"/>
              <a:gd name="connsiteY156" fmla="*/ 3973354 h 4340073"/>
              <a:gd name="connsiteX157" fmla="*/ 1004458 w 2684164"/>
              <a:gd name="connsiteY157" fmla="*/ 3996214 h 4340073"/>
              <a:gd name="connsiteX158" fmla="*/ 1027318 w 2684164"/>
              <a:gd name="connsiteY158" fmla="*/ 4034314 h 4340073"/>
              <a:gd name="connsiteX159" fmla="*/ 1060179 w 2684164"/>
              <a:gd name="connsiteY159" fmla="*/ 4120039 h 4340073"/>
              <a:gd name="connsiteX160" fmla="*/ 1136856 w 2684164"/>
              <a:gd name="connsiteY160" fmla="*/ 4154329 h 4340073"/>
              <a:gd name="connsiteX161" fmla="*/ 1166383 w 2684164"/>
              <a:gd name="connsiteY161" fmla="*/ 4216241 h 4340073"/>
              <a:gd name="connsiteX162" fmla="*/ 1203054 w 2684164"/>
              <a:gd name="connsiteY162" fmla="*/ 4211479 h 4340073"/>
              <a:gd name="connsiteX163" fmla="*/ 1246393 w 2684164"/>
              <a:gd name="connsiteY163" fmla="*/ 4259581 h 4340073"/>
              <a:gd name="connsiteX164" fmla="*/ 1309258 w 2684164"/>
              <a:gd name="connsiteY164" fmla="*/ 4340067 h 4340073"/>
              <a:gd name="connsiteX165" fmla="*/ 1337833 w 2684164"/>
              <a:gd name="connsiteY165" fmla="*/ 4288631 h 4340073"/>
              <a:gd name="connsiteX166" fmla="*/ 1334023 w 2684164"/>
              <a:gd name="connsiteY166" fmla="*/ 4254342 h 4340073"/>
              <a:gd name="connsiteX167" fmla="*/ 1405938 w 2684164"/>
              <a:gd name="connsiteY167" fmla="*/ 4201002 h 4340073"/>
              <a:gd name="connsiteX168" fmla="*/ 1407842 w 2684164"/>
              <a:gd name="connsiteY168" fmla="*/ 4185285 h 4340073"/>
              <a:gd name="connsiteX169" fmla="*/ 1426098 w 2684164"/>
              <a:gd name="connsiteY169" fmla="*/ 4198779 h 4340073"/>
              <a:gd name="connsiteX170" fmla="*/ 1480708 w 2684164"/>
              <a:gd name="connsiteY170" fmla="*/ 4174014 h 4340073"/>
              <a:gd name="connsiteX171" fmla="*/ 1545478 w 2684164"/>
              <a:gd name="connsiteY171" fmla="*/ 4156234 h 4340073"/>
              <a:gd name="connsiteX172" fmla="*/ 1582308 w 2684164"/>
              <a:gd name="connsiteY172" fmla="*/ 4113689 h 4340073"/>
              <a:gd name="connsiteX173" fmla="*/ 1617868 w 2684164"/>
              <a:gd name="connsiteY173" fmla="*/ 4078129 h 4340073"/>
              <a:gd name="connsiteX174" fmla="*/ 1695973 w 2684164"/>
              <a:gd name="connsiteY174" fmla="*/ 4055904 h 4340073"/>
              <a:gd name="connsiteX175" fmla="*/ 1781698 w 2684164"/>
              <a:gd name="connsiteY175" fmla="*/ 4020344 h 4340073"/>
              <a:gd name="connsiteX176" fmla="*/ 1903141 w 2684164"/>
              <a:gd name="connsiteY176" fmla="*/ 3968591 h 4340073"/>
              <a:gd name="connsiteX177" fmla="*/ 1979818 w 2684164"/>
              <a:gd name="connsiteY177" fmla="*/ 3925729 h 4340073"/>
              <a:gd name="connsiteX178" fmla="*/ 2071258 w 2684164"/>
              <a:gd name="connsiteY178" fmla="*/ 3864451 h 4340073"/>
              <a:gd name="connsiteX179" fmla="*/ 2145554 w 2684164"/>
              <a:gd name="connsiteY179" fmla="*/ 3776822 h 4340073"/>
              <a:gd name="connsiteX180" fmla="*/ 2172223 w 2684164"/>
              <a:gd name="connsiteY180" fmla="*/ 3703479 h 4340073"/>
              <a:gd name="connsiteX181" fmla="*/ 2183653 w 2684164"/>
              <a:gd name="connsiteY181" fmla="*/ 3649504 h 4340073"/>
              <a:gd name="connsiteX182" fmla="*/ 2109993 w 2684164"/>
              <a:gd name="connsiteY182" fmla="*/ 3613309 h 4340073"/>
              <a:gd name="connsiteX183" fmla="*/ 2132853 w 2684164"/>
              <a:gd name="connsiteY183" fmla="*/ 3659029 h 4340073"/>
              <a:gd name="connsiteX184" fmla="*/ 2115073 w 2684164"/>
              <a:gd name="connsiteY184" fmla="*/ 3690779 h 4340073"/>
              <a:gd name="connsiteX185" fmla="*/ 2096023 w 2684164"/>
              <a:gd name="connsiteY185" fmla="*/ 3649504 h 4340073"/>
              <a:gd name="connsiteX186" fmla="*/ 2038873 w 2684164"/>
              <a:gd name="connsiteY186" fmla="*/ 3659029 h 4340073"/>
              <a:gd name="connsiteX187" fmla="*/ 2043636 w 2684164"/>
              <a:gd name="connsiteY187" fmla="*/ 3687604 h 4340073"/>
              <a:gd name="connsiteX188" fmla="*/ 2053161 w 2684164"/>
              <a:gd name="connsiteY188" fmla="*/ 3709035 h 4340073"/>
              <a:gd name="connsiteX189" fmla="*/ 2036492 w 2684164"/>
              <a:gd name="connsiteY189" fmla="*/ 3723324 h 4340073"/>
              <a:gd name="connsiteX190" fmla="*/ 2086498 w 2684164"/>
              <a:gd name="connsiteY190" fmla="*/ 3762534 h 4340073"/>
              <a:gd name="connsiteX191" fmla="*/ 2078878 w 2684164"/>
              <a:gd name="connsiteY191" fmla="*/ 3820954 h 4340073"/>
              <a:gd name="connsiteX192" fmla="*/ 2028078 w 2684164"/>
              <a:gd name="connsiteY192" fmla="*/ 3803809 h 4340073"/>
              <a:gd name="connsiteX193" fmla="*/ 2042048 w 2684164"/>
              <a:gd name="connsiteY193" fmla="*/ 3792379 h 4340073"/>
              <a:gd name="connsiteX194" fmla="*/ 2022998 w 2684164"/>
              <a:gd name="connsiteY194" fmla="*/ 3760629 h 4340073"/>
              <a:gd name="connsiteX195" fmla="*/ 2022998 w 2684164"/>
              <a:gd name="connsiteY195" fmla="*/ 3716179 h 4340073"/>
              <a:gd name="connsiteX196" fmla="*/ 1987438 w 2684164"/>
              <a:gd name="connsiteY196" fmla="*/ 3676174 h 4340073"/>
              <a:gd name="connsiteX197" fmla="*/ 2018553 w 2684164"/>
              <a:gd name="connsiteY197" fmla="*/ 3656489 h 4340073"/>
              <a:gd name="connsiteX198" fmla="*/ 1975373 w 2684164"/>
              <a:gd name="connsiteY198" fmla="*/ 3626644 h 4340073"/>
              <a:gd name="connsiteX199" fmla="*/ 2017918 w 2684164"/>
              <a:gd name="connsiteY199" fmla="*/ 3603149 h 4340073"/>
              <a:gd name="connsiteX200" fmla="*/ 2009663 w 2684164"/>
              <a:gd name="connsiteY200" fmla="*/ 3546634 h 4340073"/>
              <a:gd name="connsiteX201" fmla="*/ 2034111 w 2684164"/>
              <a:gd name="connsiteY201" fmla="*/ 3565367 h 4340073"/>
              <a:gd name="connsiteX202" fmla="*/ 2031729 w 2684164"/>
              <a:gd name="connsiteY202" fmla="*/ 3535204 h 4340073"/>
              <a:gd name="connsiteX203" fmla="*/ 2060305 w 2684164"/>
              <a:gd name="connsiteY203" fmla="*/ 3547110 h 4340073"/>
              <a:gd name="connsiteX204" fmla="*/ 2043635 w 2684164"/>
              <a:gd name="connsiteY204" fmla="*/ 3494723 h 4340073"/>
              <a:gd name="connsiteX205" fmla="*/ 2064273 w 2684164"/>
              <a:gd name="connsiteY205" fmla="*/ 3478054 h 4340073"/>
              <a:gd name="connsiteX206" fmla="*/ 2089673 w 2684164"/>
              <a:gd name="connsiteY206" fmla="*/ 3524091 h 4340073"/>
              <a:gd name="connsiteX207" fmla="*/ 2088880 w 2684164"/>
              <a:gd name="connsiteY207" fmla="*/ 3492342 h 4340073"/>
              <a:gd name="connsiteX208" fmla="*/ 2105549 w 2684164"/>
              <a:gd name="connsiteY208" fmla="*/ 3508216 h 4340073"/>
              <a:gd name="connsiteX209" fmla="*/ 2110311 w 2684164"/>
              <a:gd name="connsiteY209" fmla="*/ 3473292 h 4340073"/>
              <a:gd name="connsiteX210" fmla="*/ 2125868 w 2684164"/>
              <a:gd name="connsiteY210" fmla="*/ 3453289 h 4340073"/>
              <a:gd name="connsiteX211" fmla="*/ 2184130 w 2684164"/>
              <a:gd name="connsiteY211" fmla="*/ 3416142 h 4340073"/>
              <a:gd name="connsiteX212" fmla="*/ 2226515 w 2684164"/>
              <a:gd name="connsiteY212" fmla="*/ 3341370 h 4340073"/>
              <a:gd name="connsiteX213" fmla="*/ 2238898 w 2684164"/>
              <a:gd name="connsiteY213" fmla="*/ 3318034 h 4340073"/>
              <a:gd name="connsiteX214" fmla="*/ 2261758 w 2684164"/>
              <a:gd name="connsiteY214" fmla="*/ 3257074 h 4340073"/>
              <a:gd name="connsiteX215" fmla="*/ 2269378 w 2684164"/>
              <a:gd name="connsiteY215" fmla="*/ 3211354 h 4340073"/>
              <a:gd name="connsiteX216" fmla="*/ 2292238 w 2684164"/>
              <a:gd name="connsiteY216" fmla="*/ 3165634 h 4340073"/>
              <a:gd name="connsiteX217" fmla="*/ 2307478 w 2684164"/>
              <a:gd name="connsiteY217" fmla="*/ 3127534 h 4340073"/>
              <a:gd name="connsiteX218" fmla="*/ 2345578 w 2684164"/>
              <a:gd name="connsiteY218" fmla="*/ 3112294 h 4340073"/>
              <a:gd name="connsiteX219" fmla="*/ 2368438 w 2684164"/>
              <a:gd name="connsiteY219" fmla="*/ 3097054 h 4340073"/>
              <a:gd name="connsiteX220" fmla="*/ 2487977 w 2684164"/>
              <a:gd name="connsiteY220" fmla="*/ 3067050 h 4340073"/>
              <a:gd name="connsiteX221" fmla="*/ 2586085 w 2684164"/>
              <a:gd name="connsiteY221" fmla="*/ 3063717 h 4340073"/>
              <a:gd name="connsiteX222" fmla="*/ 2678476 w 2684164"/>
              <a:gd name="connsiteY222" fmla="*/ 3054668 h 4340073"/>
              <a:gd name="connsiteX0" fmla="*/ 2678476 w 2684164"/>
              <a:gd name="connsiteY0" fmla="*/ 3054668 h 4340073"/>
              <a:gd name="connsiteX1" fmla="*/ 2673238 w 2684164"/>
              <a:gd name="connsiteY1" fmla="*/ 3028474 h 4340073"/>
              <a:gd name="connsiteX2" fmla="*/ 2665618 w 2684164"/>
              <a:gd name="connsiteY2" fmla="*/ 2975134 h 4340073"/>
              <a:gd name="connsiteX3" fmla="*/ 2623708 w 2684164"/>
              <a:gd name="connsiteY3" fmla="*/ 2967038 h 4340073"/>
              <a:gd name="connsiteX4" fmla="*/ 2560367 w 2684164"/>
              <a:gd name="connsiteY4" fmla="*/ 2966561 h 4340073"/>
              <a:gd name="connsiteX5" fmla="*/ 2519410 w 2684164"/>
              <a:gd name="connsiteY5" fmla="*/ 2908936 h 4340073"/>
              <a:gd name="connsiteX6" fmla="*/ 2457021 w 2684164"/>
              <a:gd name="connsiteY6" fmla="*/ 2905601 h 4340073"/>
              <a:gd name="connsiteX7" fmla="*/ 2410349 w 2684164"/>
              <a:gd name="connsiteY7" fmla="*/ 2889885 h 4340073"/>
              <a:gd name="connsiteX8" fmla="*/ 2376058 w 2684164"/>
              <a:gd name="connsiteY8" fmla="*/ 2876074 h 4340073"/>
              <a:gd name="connsiteX9" fmla="*/ 2347960 w 2684164"/>
              <a:gd name="connsiteY9" fmla="*/ 2856071 h 4340073"/>
              <a:gd name="connsiteX10" fmla="*/ 2293190 w 2684164"/>
              <a:gd name="connsiteY10" fmla="*/ 2824163 h 4340073"/>
              <a:gd name="connsiteX11" fmla="*/ 2218895 w 2684164"/>
              <a:gd name="connsiteY11" fmla="*/ 2864167 h 4340073"/>
              <a:gd name="connsiteX12" fmla="*/ 2178414 w 2684164"/>
              <a:gd name="connsiteY12" fmla="*/ 2825116 h 4340073"/>
              <a:gd name="connsiteX13" fmla="*/ 2143172 w 2684164"/>
              <a:gd name="connsiteY13" fmla="*/ 2746058 h 4340073"/>
              <a:gd name="connsiteX14" fmla="*/ 2123646 w 2684164"/>
              <a:gd name="connsiteY14" fmla="*/ 2684621 h 4340073"/>
              <a:gd name="connsiteX15" fmla="*/ 2105549 w 2684164"/>
              <a:gd name="connsiteY15" fmla="*/ 2649379 h 4340073"/>
              <a:gd name="connsiteX16" fmla="*/ 2104119 w 2684164"/>
              <a:gd name="connsiteY16" fmla="*/ 2600801 h 4340073"/>
              <a:gd name="connsiteX17" fmla="*/ 2026490 w 2684164"/>
              <a:gd name="connsiteY17" fmla="*/ 2686051 h 4340073"/>
              <a:gd name="connsiteX18" fmla="*/ 1959340 w 2684164"/>
              <a:gd name="connsiteY18" fmla="*/ 2754154 h 4340073"/>
              <a:gd name="connsiteX19" fmla="*/ 1912191 w 2684164"/>
              <a:gd name="connsiteY19" fmla="*/ 2713196 h 4340073"/>
              <a:gd name="connsiteX20" fmla="*/ 1775507 w 2684164"/>
              <a:gd name="connsiteY20" fmla="*/ 2699862 h 4340073"/>
              <a:gd name="connsiteX21" fmla="*/ 1677399 w 2684164"/>
              <a:gd name="connsiteY21" fmla="*/ 2689860 h 4340073"/>
              <a:gd name="connsiteX22" fmla="*/ 1606915 w 2684164"/>
              <a:gd name="connsiteY22" fmla="*/ 2582229 h 4340073"/>
              <a:gd name="connsiteX23" fmla="*/ 1542145 w 2684164"/>
              <a:gd name="connsiteY23" fmla="*/ 2584133 h 4340073"/>
              <a:gd name="connsiteX24" fmla="*/ 1517379 w 2684164"/>
              <a:gd name="connsiteY24" fmla="*/ 2563654 h 4340073"/>
              <a:gd name="connsiteX25" fmla="*/ 1469278 w 2684164"/>
              <a:gd name="connsiteY25" fmla="*/ 2381726 h 4340073"/>
              <a:gd name="connsiteX26" fmla="*/ 1438798 w 2684164"/>
              <a:gd name="connsiteY26" fmla="*/ 2289334 h 4340073"/>
              <a:gd name="connsiteX27" fmla="*/ 1400698 w 2684164"/>
              <a:gd name="connsiteY27" fmla="*/ 2220754 h 4340073"/>
              <a:gd name="connsiteX28" fmla="*/ 1385458 w 2684164"/>
              <a:gd name="connsiteY28" fmla="*/ 2197894 h 4340073"/>
              <a:gd name="connsiteX29" fmla="*/ 1374981 w 2684164"/>
              <a:gd name="connsiteY29" fmla="*/ 2152651 h 4340073"/>
              <a:gd name="connsiteX30" fmla="*/ 1369742 w 2684164"/>
              <a:gd name="connsiteY30" fmla="*/ 2052162 h 4340073"/>
              <a:gd name="connsiteX31" fmla="*/ 1384030 w 2684164"/>
              <a:gd name="connsiteY31" fmla="*/ 1982630 h 4340073"/>
              <a:gd name="connsiteX32" fmla="*/ 1315926 w 2684164"/>
              <a:gd name="connsiteY32" fmla="*/ 1917859 h 4340073"/>
              <a:gd name="connsiteX33" fmla="*/ 1282588 w 2684164"/>
              <a:gd name="connsiteY33" fmla="*/ 1912621 h 4340073"/>
              <a:gd name="connsiteX34" fmla="*/ 1184957 w 2684164"/>
              <a:gd name="connsiteY34" fmla="*/ 1853089 h 4340073"/>
              <a:gd name="connsiteX35" fmla="*/ 1126856 w 2684164"/>
              <a:gd name="connsiteY35" fmla="*/ 1863567 h 4340073"/>
              <a:gd name="connsiteX36" fmla="*/ 1074467 w 2684164"/>
              <a:gd name="connsiteY36" fmla="*/ 1897379 h 4340073"/>
              <a:gd name="connsiteX37" fmla="*/ 1025413 w 2684164"/>
              <a:gd name="connsiteY37" fmla="*/ 1923098 h 4340073"/>
              <a:gd name="connsiteX38" fmla="*/ 958738 w 2684164"/>
              <a:gd name="connsiteY38" fmla="*/ 1984058 h 4340073"/>
              <a:gd name="connsiteX39" fmla="*/ 909684 w 2684164"/>
              <a:gd name="connsiteY39" fmla="*/ 1941672 h 4340073"/>
              <a:gd name="connsiteX40" fmla="*/ 854917 w 2684164"/>
              <a:gd name="connsiteY40" fmla="*/ 1915002 h 4340073"/>
              <a:gd name="connsiteX41" fmla="*/ 823960 w 2684164"/>
              <a:gd name="connsiteY41" fmla="*/ 1889284 h 4340073"/>
              <a:gd name="connsiteX42" fmla="*/ 800624 w 2684164"/>
              <a:gd name="connsiteY42" fmla="*/ 1846898 h 4340073"/>
              <a:gd name="connsiteX43" fmla="*/ 814912 w 2684164"/>
              <a:gd name="connsiteY43" fmla="*/ 1789748 h 4340073"/>
              <a:gd name="connsiteX44" fmla="*/ 804433 w 2684164"/>
              <a:gd name="connsiteY44" fmla="*/ 1720215 h 4340073"/>
              <a:gd name="connsiteX45" fmla="*/ 783955 w 2684164"/>
              <a:gd name="connsiteY45" fmla="*/ 1625441 h 4340073"/>
              <a:gd name="connsiteX46" fmla="*/ 760141 w 2684164"/>
              <a:gd name="connsiteY46" fmla="*/ 1635919 h 4340073"/>
              <a:gd name="connsiteX47" fmla="*/ 701563 w 2684164"/>
              <a:gd name="connsiteY47" fmla="*/ 1571626 h 4340073"/>
              <a:gd name="connsiteX48" fmla="*/ 730138 w 2684164"/>
              <a:gd name="connsiteY48" fmla="*/ 1519714 h 4340073"/>
              <a:gd name="connsiteX49" fmla="*/ 777763 w 2684164"/>
              <a:gd name="connsiteY49" fmla="*/ 1455420 h 4340073"/>
              <a:gd name="connsiteX50" fmla="*/ 775858 w 2684164"/>
              <a:gd name="connsiteY50" fmla="*/ 1429227 h 4340073"/>
              <a:gd name="connsiteX51" fmla="*/ 818721 w 2684164"/>
              <a:gd name="connsiteY51" fmla="*/ 1375409 h 4340073"/>
              <a:gd name="connsiteX52" fmla="*/ 826818 w 2684164"/>
              <a:gd name="connsiteY52" fmla="*/ 1282542 h 4340073"/>
              <a:gd name="connsiteX53" fmla="*/ 812529 w 2684164"/>
              <a:gd name="connsiteY53" fmla="*/ 1198721 h 4340073"/>
              <a:gd name="connsiteX54" fmla="*/ 780144 w 2684164"/>
              <a:gd name="connsiteY54" fmla="*/ 1151573 h 4340073"/>
              <a:gd name="connsiteX55" fmla="*/ 761571 w 2684164"/>
              <a:gd name="connsiteY55" fmla="*/ 1070134 h 4340073"/>
              <a:gd name="connsiteX56" fmla="*/ 805387 w 2684164"/>
              <a:gd name="connsiteY56" fmla="*/ 1034892 h 4340073"/>
              <a:gd name="connsiteX57" fmla="*/ 808720 w 2684164"/>
              <a:gd name="connsiteY57" fmla="*/ 976789 h 4340073"/>
              <a:gd name="connsiteX58" fmla="*/ 821102 w 2684164"/>
              <a:gd name="connsiteY58" fmla="*/ 901065 h 4340073"/>
              <a:gd name="connsiteX59" fmla="*/ 830151 w 2684164"/>
              <a:gd name="connsiteY59" fmla="*/ 833914 h 4340073"/>
              <a:gd name="connsiteX60" fmla="*/ 844915 w 2684164"/>
              <a:gd name="connsiteY60" fmla="*/ 795814 h 4340073"/>
              <a:gd name="connsiteX61" fmla="*/ 860154 w 2684164"/>
              <a:gd name="connsiteY61" fmla="*/ 762475 h 4340073"/>
              <a:gd name="connsiteX62" fmla="*/ 833961 w 2684164"/>
              <a:gd name="connsiteY62" fmla="*/ 696754 h 4340073"/>
              <a:gd name="connsiteX63" fmla="*/ 818245 w 2684164"/>
              <a:gd name="connsiteY63" fmla="*/ 573405 h 4340073"/>
              <a:gd name="connsiteX64" fmla="*/ 787764 w 2684164"/>
              <a:gd name="connsiteY64" fmla="*/ 536259 h 4340073"/>
              <a:gd name="connsiteX65" fmla="*/ 770143 w 2684164"/>
              <a:gd name="connsiteY65" fmla="*/ 505777 h 4340073"/>
              <a:gd name="connsiteX66" fmla="*/ 747283 w 2684164"/>
              <a:gd name="connsiteY66" fmla="*/ 430054 h 4340073"/>
              <a:gd name="connsiteX67" fmla="*/ 720137 w 2684164"/>
              <a:gd name="connsiteY67" fmla="*/ 349091 h 4340073"/>
              <a:gd name="connsiteX68" fmla="*/ 732519 w 2684164"/>
              <a:gd name="connsiteY68" fmla="*/ 321469 h 4340073"/>
              <a:gd name="connsiteX69" fmla="*/ 729187 w 2684164"/>
              <a:gd name="connsiteY69" fmla="*/ 256223 h 4340073"/>
              <a:gd name="connsiteX70" fmla="*/ 710137 w 2684164"/>
              <a:gd name="connsiteY70" fmla="*/ 241935 h 4340073"/>
              <a:gd name="connsiteX71" fmla="*/ 702040 w 2684164"/>
              <a:gd name="connsiteY71" fmla="*/ 171451 h 4340073"/>
              <a:gd name="connsiteX72" fmla="*/ 668226 w 2684164"/>
              <a:gd name="connsiteY72" fmla="*/ 120015 h 4340073"/>
              <a:gd name="connsiteX73" fmla="*/ 679180 w 2684164"/>
              <a:gd name="connsiteY73" fmla="*/ 70485 h 4340073"/>
              <a:gd name="connsiteX74" fmla="*/ 650127 w 2684164"/>
              <a:gd name="connsiteY74" fmla="*/ 0 h 4340073"/>
              <a:gd name="connsiteX75" fmla="*/ 605837 w 2684164"/>
              <a:gd name="connsiteY75" fmla="*/ 10001 h 4340073"/>
              <a:gd name="connsiteX76" fmla="*/ 535352 w 2684164"/>
              <a:gd name="connsiteY76" fmla="*/ 85249 h 4340073"/>
              <a:gd name="connsiteX77" fmla="*/ 552497 w 2684164"/>
              <a:gd name="connsiteY77" fmla="*/ 158591 h 4340073"/>
              <a:gd name="connsiteX78" fmla="*/ 545831 w 2684164"/>
              <a:gd name="connsiteY78" fmla="*/ 234792 h 4340073"/>
              <a:gd name="connsiteX79" fmla="*/ 498205 w 2684164"/>
              <a:gd name="connsiteY79" fmla="*/ 313373 h 4340073"/>
              <a:gd name="connsiteX80" fmla="*/ 453913 w 2684164"/>
              <a:gd name="connsiteY80" fmla="*/ 408147 h 4340073"/>
              <a:gd name="connsiteX81" fmla="*/ 361044 w 2684164"/>
              <a:gd name="connsiteY81" fmla="*/ 381476 h 4340073"/>
              <a:gd name="connsiteX82" fmla="*/ 293418 w 2684164"/>
              <a:gd name="connsiteY82" fmla="*/ 441960 h 4340073"/>
              <a:gd name="connsiteX83" fmla="*/ 263413 w 2684164"/>
              <a:gd name="connsiteY83" fmla="*/ 513874 h 4340073"/>
              <a:gd name="connsiteX84" fmla="*/ 314848 w 2684164"/>
              <a:gd name="connsiteY84" fmla="*/ 574834 h 4340073"/>
              <a:gd name="connsiteX85" fmla="*/ 228646 w 2684164"/>
              <a:gd name="connsiteY85" fmla="*/ 711995 h 4340073"/>
              <a:gd name="connsiteX86" fmla="*/ 255318 w 2684164"/>
              <a:gd name="connsiteY86" fmla="*/ 758667 h 4340073"/>
              <a:gd name="connsiteX87" fmla="*/ 241029 w 2684164"/>
              <a:gd name="connsiteY87" fmla="*/ 834390 h 4340073"/>
              <a:gd name="connsiteX88" fmla="*/ 295798 w 2684164"/>
              <a:gd name="connsiteY88" fmla="*/ 849630 h 4340073"/>
              <a:gd name="connsiteX89" fmla="*/ 343899 w 2684164"/>
              <a:gd name="connsiteY89" fmla="*/ 872966 h 4340073"/>
              <a:gd name="connsiteX90" fmla="*/ 317230 w 2684164"/>
              <a:gd name="connsiteY90" fmla="*/ 957263 h 4340073"/>
              <a:gd name="connsiteX91" fmla="*/ 314849 w 2684164"/>
              <a:gd name="connsiteY91" fmla="*/ 1051560 h 4340073"/>
              <a:gd name="connsiteX92" fmla="*/ 231506 w 2684164"/>
              <a:gd name="connsiteY92" fmla="*/ 1096803 h 4340073"/>
              <a:gd name="connsiteX93" fmla="*/ 152447 w 2684164"/>
              <a:gd name="connsiteY93" fmla="*/ 1095376 h 4340073"/>
              <a:gd name="connsiteX94" fmla="*/ 159114 w 2684164"/>
              <a:gd name="connsiteY94" fmla="*/ 1245395 h 4340073"/>
              <a:gd name="connsiteX95" fmla="*/ 221503 w 2684164"/>
              <a:gd name="connsiteY95" fmla="*/ 1283494 h 4340073"/>
              <a:gd name="connsiteX96" fmla="*/ 210073 w 2684164"/>
              <a:gd name="connsiteY96" fmla="*/ 1344454 h 4340073"/>
              <a:gd name="connsiteX97" fmla="*/ 292464 w 2684164"/>
              <a:gd name="connsiteY97" fmla="*/ 1416368 h 4340073"/>
              <a:gd name="connsiteX98" fmla="*/ 272938 w 2684164"/>
              <a:gd name="connsiteY98" fmla="*/ 1466374 h 4340073"/>
              <a:gd name="connsiteX99" fmla="*/ 237219 w 2684164"/>
              <a:gd name="connsiteY99" fmla="*/ 1567339 h 4340073"/>
              <a:gd name="connsiteX100" fmla="*/ 212455 w 2684164"/>
              <a:gd name="connsiteY100" fmla="*/ 1594485 h 4340073"/>
              <a:gd name="connsiteX101" fmla="*/ 152923 w 2684164"/>
              <a:gd name="connsiteY101" fmla="*/ 1602105 h 4340073"/>
              <a:gd name="connsiteX102" fmla="*/ 96249 w 2684164"/>
              <a:gd name="connsiteY102" fmla="*/ 1652111 h 4340073"/>
              <a:gd name="connsiteX103" fmla="*/ 35289 w 2684164"/>
              <a:gd name="connsiteY103" fmla="*/ 1684497 h 4340073"/>
              <a:gd name="connsiteX104" fmla="*/ 11001 w 2684164"/>
              <a:gd name="connsiteY104" fmla="*/ 1750219 h 4340073"/>
              <a:gd name="connsiteX105" fmla="*/ 523 w 2684164"/>
              <a:gd name="connsiteY105" fmla="*/ 1875473 h 4340073"/>
              <a:gd name="connsiteX106" fmla="*/ 29098 w 2684164"/>
              <a:gd name="connsiteY106" fmla="*/ 1938814 h 4340073"/>
              <a:gd name="connsiteX107" fmla="*/ 79104 w 2684164"/>
              <a:gd name="connsiteY107" fmla="*/ 1993107 h 4340073"/>
              <a:gd name="connsiteX108" fmla="*/ 166258 w 2684164"/>
              <a:gd name="connsiteY108" fmla="*/ 2037874 h 4340073"/>
              <a:gd name="connsiteX109" fmla="*/ 241505 w 2684164"/>
              <a:gd name="connsiteY109" fmla="*/ 2100263 h 4340073"/>
              <a:gd name="connsiteX110" fmla="*/ 265318 w 2684164"/>
              <a:gd name="connsiteY110" fmla="*/ 2182654 h 4340073"/>
              <a:gd name="connsiteX111" fmla="*/ 318182 w 2684164"/>
              <a:gd name="connsiteY111" fmla="*/ 2265045 h 4340073"/>
              <a:gd name="connsiteX112" fmla="*/ 443436 w 2684164"/>
              <a:gd name="connsiteY112" fmla="*/ 2258854 h 4340073"/>
              <a:gd name="connsiteX113" fmla="*/ 472010 w 2684164"/>
              <a:gd name="connsiteY113" fmla="*/ 2296954 h 4340073"/>
              <a:gd name="connsiteX114" fmla="*/ 510111 w 2684164"/>
              <a:gd name="connsiteY114" fmla="*/ 2330292 h 4340073"/>
              <a:gd name="connsiteX115" fmla="*/ 541067 w 2684164"/>
              <a:gd name="connsiteY115" fmla="*/ 2318385 h 4340073"/>
              <a:gd name="connsiteX116" fmla="*/ 564403 w 2684164"/>
              <a:gd name="connsiteY116" fmla="*/ 2392680 h 4340073"/>
              <a:gd name="connsiteX117" fmla="*/ 543448 w 2684164"/>
              <a:gd name="connsiteY117" fmla="*/ 2461737 h 4340073"/>
              <a:gd name="connsiteX118" fmla="*/ 497728 w 2684164"/>
              <a:gd name="connsiteY118" fmla="*/ 2511267 h 4340073"/>
              <a:gd name="connsiteX119" fmla="*/ 499633 w 2684164"/>
              <a:gd name="connsiteY119" fmla="*/ 2549843 h 4340073"/>
              <a:gd name="connsiteX120" fmla="*/ 491061 w 2684164"/>
              <a:gd name="connsiteY120" fmla="*/ 2611279 h 4340073"/>
              <a:gd name="connsiteX121" fmla="*/ 524398 w 2684164"/>
              <a:gd name="connsiteY121" fmla="*/ 2648902 h 4340073"/>
              <a:gd name="connsiteX122" fmla="*/ 532018 w 2684164"/>
              <a:gd name="connsiteY122" fmla="*/ 2681764 h 4340073"/>
              <a:gd name="connsiteX123" fmla="*/ 564879 w 2684164"/>
              <a:gd name="connsiteY123" fmla="*/ 2642236 h 4340073"/>
              <a:gd name="connsiteX124" fmla="*/ 598217 w 2684164"/>
              <a:gd name="connsiteY124" fmla="*/ 2584610 h 4340073"/>
              <a:gd name="connsiteX125" fmla="*/ 655366 w 2684164"/>
              <a:gd name="connsiteY125" fmla="*/ 2589848 h 4340073"/>
              <a:gd name="connsiteX126" fmla="*/ 717279 w 2684164"/>
              <a:gd name="connsiteY126" fmla="*/ 2680812 h 4340073"/>
              <a:gd name="connsiteX127" fmla="*/ 755855 w 2684164"/>
              <a:gd name="connsiteY127" fmla="*/ 2739390 h 4340073"/>
              <a:gd name="connsiteX128" fmla="*/ 713945 w 2684164"/>
              <a:gd name="connsiteY128" fmla="*/ 2816067 h 4340073"/>
              <a:gd name="connsiteX129" fmla="*/ 642032 w 2684164"/>
              <a:gd name="connsiteY129" fmla="*/ 2851785 h 4340073"/>
              <a:gd name="connsiteX130" fmla="*/ 592978 w 2684164"/>
              <a:gd name="connsiteY130" fmla="*/ 2914174 h 4340073"/>
              <a:gd name="connsiteX131" fmla="*/ 526779 w 2684164"/>
              <a:gd name="connsiteY131" fmla="*/ 2938462 h 4340073"/>
              <a:gd name="connsiteX132" fmla="*/ 497252 w 2684164"/>
              <a:gd name="connsiteY132" fmla="*/ 2980373 h 4340073"/>
              <a:gd name="connsiteX133" fmla="*/ 527732 w 2684164"/>
              <a:gd name="connsiteY133" fmla="*/ 3081814 h 4340073"/>
              <a:gd name="connsiteX134" fmla="*/ 533923 w 2684164"/>
              <a:gd name="connsiteY134" fmla="*/ 3220403 h 4340073"/>
              <a:gd name="connsiteX135" fmla="*/ 588692 w 2684164"/>
              <a:gd name="connsiteY135" fmla="*/ 3276601 h 4340073"/>
              <a:gd name="connsiteX136" fmla="*/ 614886 w 2684164"/>
              <a:gd name="connsiteY136" fmla="*/ 3342323 h 4340073"/>
              <a:gd name="connsiteX137" fmla="*/ 586311 w 2684164"/>
              <a:gd name="connsiteY137" fmla="*/ 3392329 h 4340073"/>
              <a:gd name="connsiteX138" fmla="*/ 586310 w 2684164"/>
              <a:gd name="connsiteY138" fmla="*/ 3450432 h 4340073"/>
              <a:gd name="connsiteX139" fmla="*/ 562498 w 2684164"/>
              <a:gd name="connsiteY139" fmla="*/ 3493294 h 4340073"/>
              <a:gd name="connsiteX140" fmla="*/ 546781 w 2684164"/>
              <a:gd name="connsiteY140" fmla="*/ 3561398 h 4340073"/>
              <a:gd name="connsiteX141" fmla="*/ 538686 w 2684164"/>
              <a:gd name="connsiteY141" fmla="*/ 3611404 h 4340073"/>
              <a:gd name="connsiteX142" fmla="*/ 519635 w 2684164"/>
              <a:gd name="connsiteY142" fmla="*/ 3654266 h 4340073"/>
              <a:gd name="connsiteX143" fmla="*/ 547258 w 2684164"/>
              <a:gd name="connsiteY143" fmla="*/ 3685223 h 4340073"/>
              <a:gd name="connsiteX144" fmla="*/ 600598 w 2684164"/>
              <a:gd name="connsiteY144" fmla="*/ 3699034 h 4340073"/>
              <a:gd name="connsiteX145" fmla="*/ 659653 w 2684164"/>
              <a:gd name="connsiteY145" fmla="*/ 3678556 h 4340073"/>
              <a:gd name="connsiteX146" fmla="*/ 661558 w 2684164"/>
              <a:gd name="connsiteY146" fmla="*/ 3725703 h 4340073"/>
              <a:gd name="connsiteX147" fmla="*/ 717279 w 2684164"/>
              <a:gd name="connsiteY147" fmla="*/ 3725704 h 4340073"/>
              <a:gd name="connsiteX148" fmla="*/ 781573 w 2684164"/>
              <a:gd name="connsiteY148" fmla="*/ 3743801 h 4340073"/>
              <a:gd name="connsiteX149" fmla="*/ 807767 w 2684164"/>
              <a:gd name="connsiteY149" fmla="*/ 3792379 h 4340073"/>
              <a:gd name="connsiteX150" fmla="*/ 844438 w 2684164"/>
              <a:gd name="connsiteY150" fmla="*/ 3798094 h 4340073"/>
              <a:gd name="connsiteX151" fmla="*/ 872061 w 2684164"/>
              <a:gd name="connsiteY151" fmla="*/ 3815716 h 4340073"/>
              <a:gd name="connsiteX152" fmla="*/ 890158 w 2684164"/>
              <a:gd name="connsiteY152" fmla="*/ 3836194 h 4340073"/>
              <a:gd name="connsiteX153" fmla="*/ 897778 w 2684164"/>
              <a:gd name="connsiteY153" fmla="*/ 3866674 h 4340073"/>
              <a:gd name="connsiteX154" fmla="*/ 913018 w 2684164"/>
              <a:gd name="connsiteY154" fmla="*/ 3889534 h 4340073"/>
              <a:gd name="connsiteX155" fmla="*/ 957309 w 2684164"/>
              <a:gd name="connsiteY155" fmla="*/ 3922872 h 4340073"/>
              <a:gd name="connsiteX156" fmla="*/ 989218 w 2684164"/>
              <a:gd name="connsiteY156" fmla="*/ 3973354 h 4340073"/>
              <a:gd name="connsiteX157" fmla="*/ 1004458 w 2684164"/>
              <a:gd name="connsiteY157" fmla="*/ 3996214 h 4340073"/>
              <a:gd name="connsiteX158" fmla="*/ 1027318 w 2684164"/>
              <a:gd name="connsiteY158" fmla="*/ 4034314 h 4340073"/>
              <a:gd name="connsiteX159" fmla="*/ 1060179 w 2684164"/>
              <a:gd name="connsiteY159" fmla="*/ 4120039 h 4340073"/>
              <a:gd name="connsiteX160" fmla="*/ 1136856 w 2684164"/>
              <a:gd name="connsiteY160" fmla="*/ 4154329 h 4340073"/>
              <a:gd name="connsiteX161" fmla="*/ 1166383 w 2684164"/>
              <a:gd name="connsiteY161" fmla="*/ 4216241 h 4340073"/>
              <a:gd name="connsiteX162" fmla="*/ 1203054 w 2684164"/>
              <a:gd name="connsiteY162" fmla="*/ 4211479 h 4340073"/>
              <a:gd name="connsiteX163" fmla="*/ 1246393 w 2684164"/>
              <a:gd name="connsiteY163" fmla="*/ 4259581 h 4340073"/>
              <a:gd name="connsiteX164" fmla="*/ 1309258 w 2684164"/>
              <a:gd name="connsiteY164" fmla="*/ 4340067 h 4340073"/>
              <a:gd name="connsiteX165" fmla="*/ 1337833 w 2684164"/>
              <a:gd name="connsiteY165" fmla="*/ 4288631 h 4340073"/>
              <a:gd name="connsiteX166" fmla="*/ 1334023 w 2684164"/>
              <a:gd name="connsiteY166" fmla="*/ 4254342 h 4340073"/>
              <a:gd name="connsiteX167" fmla="*/ 1405938 w 2684164"/>
              <a:gd name="connsiteY167" fmla="*/ 4201002 h 4340073"/>
              <a:gd name="connsiteX168" fmla="*/ 1407842 w 2684164"/>
              <a:gd name="connsiteY168" fmla="*/ 4185285 h 4340073"/>
              <a:gd name="connsiteX169" fmla="*/ 1426098 w 2684164"/>
              <a:gd name="connsiteY169" fmla="*/ 4198779 h 4340073"/>
              <a:gd name="connsiteX170" fmla="*/ 1480708 w 2684164"/>
              <a:gd name="connsiteY170" fmla="*/ 4174014 h 4340073"/>
              <a:gd name="connsiteX171" fmla="*/ 1545478 w 2684164"/>
              <a:gd name="connsiteY171" fmla="*/ 4156234 h 4340073"/>
              <a:gd name="connsiteX172" fmla="*/ 1582308 w 2684164"/>
              <a:gd name="connsiteY172" fmla="*/ 4113689 h 4340073"/>
              <a:gd name="connsiteX173" fmla="*/ 1617868 w 2684164"/>
              <a:gd name="connsiteY173" fmla="*/ 4078129 h 4340073"/>
              <a:gd name="connsiteX174" fmla="*/ 1695973 w 2684164"/>
              <a:gd name="connsiteY174" fmla="*/ 4055904 h 4340073"/>
              <a:gd name="connsiteX175" fmla="*/ 1781698 w 2684164"/>
              <a:gd name="connsiteY175" fmla="*/ 4020344 h 4340073"/>
              <a:gd name="connsiteX176" fmla="*/ 1903141 w 2684164"/>
              <a:gd name="connsiteY176" fmla="*/ 3968591 h 4340073"/>
              <a:gd name="connsiteX177" fmla="*/ 1979818 w 2684164"/>
              <a:gd name="connsiteY177" fmla="*/ 3925729 h 4340073"/>
              <a:gd name="connsiteX178" fmla="*/ 2071258 w 2684164"/>
              <a:gd name="connsiteY178" fmla="*/ 3864451 h 4340073"/>
              <a:gd name="connsiteX179" fmla="*/ 2145554 w 2684164"/>
              <a:gd name="connsiteY179" fmla="*/ 3776822 h 4340073"/>
              <a:gd name="connsiteX180" fmla="*/ 2172223 w 2684164"/>
              <a:gd name="connsiteY180" fmla="*/ 3703479 h 4340073"/>
              <a:gd name="connsiteX181" fmla="*/ 2183653 w 2684164"/>
              <a:gd name="connsiteY181" fmla="*/ 3649504 h 4340073"/>
              <a:gd name="connsiteX182" fmla="*/ 2109993 w 2684164"/>
              <a:gd name="connsiteY182" fmla="*/ 3613309 h 4340073"/>
              <a:gd name="connsiteX183" fmla="*/ 2132853 w 2684164"/>
              <a:gd name="connsiteY183" fmla="*/ 3659029 h 4340073"/>
              <a:gd name="connsiteX184" fmla="*/ 2115073 w 2684164"/>
              <a:gd name="connsiteY184" fmla="*/ 3690779 h 4340073"/>
              <a:gd name="connsiteX185" fmla="*/ 2096023 w 2684164"/>
              <a:gd name="connsiteY185" fmla="*/ 3649504 h 4340073"/>
              <a:gd name="connsiteX186" fmla="*/ 2038873 w 2684164"/>
              <a:gd name="connsiteY186" fmla="*/ 3659029 h 4340073"/>
              <a:gd name="connsiteX187" fmla="*/ 2041254 w 2684164"/>
              <a:gd name="connsiteY187" fmla="*/ 3694748 h 4340073"/>
              <a:gd name="connsiteX188" fmla="*/ 2053161 w 2684164"/>
              <a:gd name="connsiteY188" fmla="*/ 3709035 h 4340073"/>
              <a:gd name="connsiteX189" fmla="*/ 2036492 w 2684164"/>
              <a:gd name="connsiteY189" fmla="*/ 3723324 h 4340073"/>
              <a:gd name="connsiteX190" fmla="*/ 2086498 w 2684164"/>
              <a:gd name="connsiteY190" fmla="*/ 3762534 h 4340073"/>
              <a:gd name="connsiteX191" fmla="*/ 2078878 w 2684164"/>
              <a:gd name="connsiteY191" fmla="*/ 3820954 h 4340073"/>
              <a:gd name="connsiteX192" fmla="*/ 2028078 w 2684164"/>
              <a:gd name="connsiteY192" fmla="*/ 3803809 h 4340073"/>
              <a:gd name="connsiteX193" fmla="*/ 2042048 w 2684164"/>
              <a:gd name="connsiteY193" fmla="*/ 3792379 h 4340073"/>
              <a:gd name="connsiteX194" fmla="*/ 2022998 w 2684164"/>
              <a:gd name="connsiteY194" fmla="*/ 3760629 h 4340073"/>
              <a:gd name="connsiteX195" fmla="*/ 2022998 w 2684164"/>
              <a:gd name="connsiteY195" fmla="*/ 3716179 h 4340073"/>
              <a:gd name="connsiteX196" fmla="*/ 1987438 w 2684164"/>
              <a:gd name="connsiteY196" fmla="*/ 3676174 h 4340073"/>
              <a:gd name="connsiteX197" fmla="*/ 2018553 w 2684164"/>
              <a:gd name="connsiteY197" fmla="*/ 3656489 h 4340073"/>
              <a:gd name="connsiteX198" fmla="*/ 1975373 w 2684164"/>
              <a:gd name="connsiteY198" fmla="*/ 3626644 h 4340073"/>
              <a:gd name="connsiteX199" fmla="*/ 2017918 w 2684164"/>
              <a:gd name="connsiteY199" fmla="*/ 3603149 h 4340073"/>
              <a:gd name="connsiteX200" fmla="*/ 2009663 w 2684164"/>
              <a:gd name="connsiteY200" fmla="*/ 3546634 h 4340073"/>
              <a:gd name="connsiteX201" fmla="*/ 2034111 w 2684164"/>
              <a:gd name="connsiteY201" fmla="*/ 3565367 h 4340073"/>
              <a:gd name="connsiteX202" fmla="*/ 2031729 w 2684164"/>
              <a:gd name="connsiteY202" fmla="*/ 3535204 h 4340073"/>
              <a:gd name="connsiteX203" fmla="*/ 2060305 w 2684164"/>
              <a:gd name="connsiteY203" fmla="*/ 3547110 h 4340073"/>
              <a:gd name="connsiteX204" fmla="*/ 2043635 w 2684164"/>
              <a:gd name="connsiteY204" fmla="*/ 3494723 h 4340073"/>
              <a:gd name="connsiteX205" fmla="*/ 2064273 w 2684164"/>
              <a:gd name="connsiteY205" fmla="*/ 3478054 h 4340073"/>
              <a:gd name="connsiteX206" fmla="*/ 2089673 w 2684164"/>
              <a:gd name="connsiteY206" fmla="*/ 3524091 h 4340073"/>
              <a:gd name="connsiteX207" fmla="*/ 2088880 w 2684164"/>
              <a:gd name="connsiteY207" fmla="*/ 3492342 h 4340073"/>
              <a:gd name="connsiteX208" fmla="*/ 2105549 w 2684164"/>
              <a:gd name="connsiteY208" fmla="*/ 3508216 h 4340073"/>
              <a:gd name="connsiteX209" fmla="*/ 2110311 w 2684164"/>
              <a:gd name="connsiteY209" fmla="*/ 3473292 h 4340073"/>
              <a:gd name="connsiteX210" fmla="*/ 2125868 w 2684164"/>
              <a:gd name="connsiteY210" fmla="*/ 3453289 h 4340073"/>
              <a:gd name="connsiteX211" fmla="*/ 2184130 w 2684164"/>
              <a:gd name="connsiteY211" fmla="*/ 3416142 h 4340073"/>
              <a:gd name="connsiteX212" fmla="*/ 2226515 w 2684164"/>
              <a:gd name="connsiteY212" fmla="*/ 3341370 h 4340073"/>
              <a:gd name="connsiteX213" fmla="*/ 2238898 w 2684164"/>
              <a:gd name="connsiteY213" fmla="*/ 3318034 h 4340073"/>
              <a:gd name="connsiteX214" fmla="*/ 2261758 w 2684164"/>
              <a:gd name="connsiteY214" fmla="*/ 3257074 h 4340073"/>
              <a:gd name="connsiteX215" fmla="*/ 2269378 w 2684164"/>
              <a:gd name="connsiteY215" fmla="*/ 3211354 h 4340073"/>
              <a:gd name="connsiteX216" fmla="*/ 2292238 w 2684164"/>
              <a:gd name="connsiteY216" fmla="*/ 3165634 h 4340073"/>
              <a:gd name="connsiteX217" fmla="*/ 2307478 w 2684164"/>
              <a:gd name="connsiteY217" fmla="*/ 3127534 h 4340073"/>
              <a:gd name="connsiteX218" fmla="*/ 2345578 w 2684164"/>
              <a:gd name="connsiteY218" fmla="*/ 3112294 h 4340073"/>
              <a:gd name="connsiteX219" fmla="*/ 2368438 w 2684164"/>
              <a:gd name="connsiteY219" fmla="*/ 3097054 h 4340073"/>
              <a:gd name="connsiteX220" fmla="*/ 2487977 w 2684164"/>
              <a:gd name="connsiteY220" fmla="*/ 3067050 h 4340073"/>
              <a:gd name="connsiteX221" fmla="*/ 2586085 w 2684164"/>
              <a:gd name="connsiteY221" fmla="*/ 3063717 h 4340073"/>
              <a:gd name="connsiteX222" fmla="*/ 2678476 w 2684164"/>
              <a:gd name="connsiteY222" fmla="*/ 3054668 h 4340073"/>
              <a:gd name="connsiteX0" fmla="*/ 2678476 w 2684164"/>
              <a:gd name="connsiteY0" fmla="*/ 3054668 h 4340073"/>
              <a:gd name="connsiteX1" fmla="*/ 2673238 w 2684164"/>
              <a:gd name="connsiteY1" fmla="*/ 3028474 h 4340073"/>
              <a:gd name="connsiteX2" fmla="*/ 2665618 w 2684164"/>
              <a:gd name="connsiteY2" fmla="*/ 2975134 h 4340073"/>
              <a:gd name="connsiteX3" fmla="*/ 2623708 w 2684164"/>
              <a:gd name="connsiteY3" fmla="*/ 2967038 h 4340073"/>
              <a:gd name="connsiteX4" fmla="*/ 2560367 w 2684164"/>
              <a:gd name="connsiteY4" fmla="*/ 2966561 h 4340073"/>
              <a:gd name="connsiteX5" fmla="*/ 2519410 w 2684164"/>
              <a:gd name="connsiteY5" fmla="*/ 2908936 h 4340073"/>
              <a:gd name="connsiteX6" fmla="*/ 2457021 w 2684164"/>
              <a:gd name="connsiteY6" fmla="*/ 2905601 h 4340073"/>
              <a:gd name="connsiteX7" fmla="*/ 2410349 w 2684164"/>
              <a:gd name="connsiteY7" fmla="*/ 2889885 h 4340073"/>
              <a:gd name="connsiteX8" fmla="*/ 2376058 w 2684164"/>
              <a:gd name="connsiteY8" fmla="*/ 2876074 h 4340073"/>
              <a:gd name="connsiteX9" fmla="*/ 2347960 w 2684164"/>
              <a:gd name="connsiteY9" fmla="*/ 2856071 h 4340073"/>
              <a:gd name="connsiteX10" fmla="*/ 2293190 w 2684164"/>
              <a:gd name="connsiteY10" fmla="*/ 2824163 h 4340073"/>
              <a:gd name="connsiteX11" fmla="*/ 2218895 w 2684164"/>
              <a:gd name="connsiteY11" fmla="*/ 2864167 h 4340073"/>
              <a:gd name="connsiteX12" fmla="*/ 2178414 w 2684164"/>
              <a:gd name="connsiteY12" fmla="*/ 2825116 h 4340073"/>
              <a:gd name="connsiteX13" fmla="*/ 2143172 w 2684164"/>
              <a:gd name="connsiteY13" fmla="*/ 2746058 h 4340073"/>
              <a:gd name="connsiteX14" fmla="*/ 2123646 w 2684164"/>
              <a:gd name="connsiteY14" fmla="*/ 2684621 h 4340073"/>
              <a:gd name="connsiteX15" fmla="*/ 2105549 w 2684164"/>
              <a:gd name="connsiteY15" fmla="*/ 2649379 h 4340073"/>
              <a:gd name="connsiteX16" fmla="*/ 2104119 w 2684164"/>
              <a:gd name="connsiteY16" fmla="*/ 2600801 h 4340073"/>
              <a:gd name="connsiteX17" fmla="*/ 2026490 w 2684164"/>
              <a:gd name="connsiteY17" fmla="*/ 2686051 h 4340073"/>
              <a:gd name="connsiteX18" fmla="*/ 1959340 w 2684164"/>
              <a:gd name="connsiteY18" fmla="*/ 2754154 h 4340073"/>
              <a:gd name="connsiteX19" fmla="*/ 1912191 w 2684164"/>
              <a:gd name="connsiteY19" fmla="*/ 2713196 h 4340073"/>
              <a:gd name="connsiteX20" fmla="*/ 1775507 w 2684164"/>
              <a:gd name="connsiteY20" fmla="*/ 2699862 h 4340073"/>
              <a:gd name="connsiteX21" fmla="*/ 1677399 w 2684164"/>
              <a:gd name="connsiteY21" fmla="*/ 2689860 h 4340073"/>
              <a:gd name="connsiteX22" fmla="*/ 1606915 w 2684164"/>
              <a:gd name="connsiteY22" fmla="*/ 2582229 h 4340073"/>
              <a:gd name="connsiteX23" fmla="*/ 1542145 w 2684164"/>
              <a:gd name="connsiteY23" fmla="*/ 2584133 h 4340073"/>
              <a:gd name="connsiteX24" fmla="*/ 1517379 w 2684164"/>
              <a:gd name="connsiteY24" fmla="*/ 2563654 h 4340073"/>
              <a:gd name="connsiteX25" fmla="*/ 1469278 w 2684164"/>
              <a:gd name="connsiteY25" fmla="*/ 2381726 h 4340073"/>
              <a:gd name="connsiteX26" fmla="*/ 1438798 w 2684164"/>
              <a:gd name="connsiteY26" fmla="*/ 2289334 h 4340073"/>
              <a:gd name="connsiteX27" fmla="*/ 1400698 w 2684164"/>
              <a:gd name="connsiteY27" fmla="*/ 2220754 h 4340073"/>
              <a:gd name="connsiteX28" fmla="*/ 1385458 w 2684164"/>
              <a:gd name="connsiteY28" fmla="*/ 2197894 h 4340073"/>
              <a:gd name="connsiteX29" fmla="*/ 1374981 w 2684164"/>
              <a:gd name="connsiteY29" fmla="*/ 2152651 h 4340073"/>
              <a:gd name="connsiteX30" fmla="*/ 1369742 w 2684164"/>
              <a:gd name="connsiteY30" fmla="*/ 2052162 h 4340073"/>
              <a:gd name="connsiteX31" fmla="*/ 1384030 w 2684164"/>
              <a:gd name="connsiteY31" fmla="*/ 1982630 h 4340073"/>
              <a:gd name="connsiteX32" fmla="*/ 1315926 w 2684164"/>
              <a:gd name="connsiteY32" fmla="*/ 1917859 h 4340073"/>
              <a:gd name="connsiteX33" fmla="*/ 1282588 w 2684164"/>
              <a:gd name="connsiteY33" fmla="*/ 1912621 h 4340073"/>
              <a:gd name="connsiteX34" fmla="*/ 1184957 w 2684164"/>
              <a:gd name="connsiteY34" fmla="*/ 1853089 h 4340073"/>
              <a:gd name="connsiteX35" fmla="*/ 1126856 w 2684164"/>
              <a:gd name="connsiteY35" fmla="*/ 1863567 h 4340073"/>
              <a:gd name="connsiteX36" fmla="*/ 1074467 w 2684164"/>
              <a:gd name="connsiteY36" fmla="*/ 1897379 h 4340073"/>
              <a:gd name="connsiteX37" fmla="*/ 1025413 w 2684164"/>
              <a:gd name="connsiteY37" fmla="*/ 1923098 h 4340073"/>
              <a:gd name="connsiteX38" fmla="*/ 958738 w 2684164"/>
              <a:gd name="connsiteY38" fmla="*/ 1984058 h 4340073"/>
              <a:gd name="connsiteX39" fmla="*/ 909684 w 2684164"/>
              <a:gd name="connsiteY39" fmla="*/ 1941672 h 4340073"/>
              <a:gd name="connsiteX40" fmla="*/ 854917 w 2684164"/>
              <a:gd name="connsiteY40" fmla="*/ 1915002 h 4340073"/>
              <a:gd name="connsiteX41" fmla="*/ 823960 w 2684164"/>
              <a:gd name="connsiteY41" fmla="*/ 1889284 h 4340073"/>
              <a:gd name="connsiteX42" fmla="*/ 800624 w 2684164"/>
              <a:gd name="connsiteY42" fmla="*/ 1846898 h 4340073"/>
              <a:gd name="connsiteX43" fmla="*/ 814912 w 2684164"/>
              <a:gd name="connsiteY43" fmla="*/ 1789748 h 4340073"/>
              <a:gd name="connsiteX44" fmla="*/ 804433 w 2684164"/>
              <a:gd name="connsiteY44" fmla="*/ 1720215 h 4340073"/>
              <a:gd name="connsiteX45" fmla="*/ 783955 w 2684164"/>
              <a:gd name="connsiteY45" fmla="*/ 1625441 h 4340073"/>
              <a:gd name="connsiteX46" fmla="*/ 760141 w 2684164"/>
              <a:gd name="connsiteY46" fmla="*/ 1635919 h 4340073"/>
              <a:gd name="connsiteX47" fmla="*/ 701563 w 2684164"/>
              <a:gd name="connsiteY47" fmla="*/ 1571626 h 4340073"/>
              <a:gd name="connsiteX48" fmla="*/ 730138 w 2684164"/>
              <a:gd name="connsiteY48" fmla="*/ 1519714 h 4340073"/>
              <a:gd name="connsiteX49" fmla="*/ 777763 w 2684164"/>
              <a:gd name="connsiteY49" fmla="*/ 1455420 h 4340073"/>
              <a:gd name="connsiteX50" fmla="*/ 775858 w 2684164"/>
              <a:gd name="connsiteY50" fmla="*/ 1429227 h 4340073"/>
              <a:gd name="connsiteX51" fmla="*/ 818721 w 2684164"/>
              <a:gd name="connsiteY51" fmla="*/ 1375409 h 4340073"/>
              <a:gd name="connsiteX52" fmla="*/ 826818 w 2684164"/>
              <a:gd name="connsiteY52" fmla="*/ 1282542 h 4340073"/>
              <a:gd name="connsiteX53" fmla="*/ 812529 w 2684164"/>
              <a:gd name="connsiteY53" fmla="*/ 1198721 h 4340073"/>
              <a:gd name="connsiteX54" fmla="*/ 780144 w 2684164"/>
              <a:gd name="connsiteY54" fmla="*/ 1151573 h 4340073"/>
              <a:gd name="connsiteX55" fmla="*/ 761571 w 2684164"/>
              <a:gd name="connsiteY55" fmla="*/ 1070134 h 4340073"/>
              <a:gd name="connsiteX56" fmla="*/ 805387 w 2684164"/>
              <a:gd name="connsiteY56" fmla="*/ 1034892 h 4340073"/>
              <a:gd name="connsiteX57" fmla="*/ 808720 w 2684164"/>
              <a:gd name="connsiteY57" fmla="*/ 976789 h 4340073"/>
              <a:gd name="connsiteX58" fmla="*/ 821102 w 2684164"/>
              <a:gd name="connsiteY58" fmla="*/ 901065 h 4340073"/>
              <a:gd name="connsiteX59" fmla="*/ 830151 w 2684164"/>
              <a:gd name="connsiteY59" fmla="*/ 833914 h 4340073"/>
              <a:gd name="connsiteX60" fmla="*/ 844915 w 2684164"/>
              <a:gd name="connsiteY60" fmla="*/ 795814 h 4340073"/>
              <a:gd name="connsiteX61" fmla="*/ 860154 w 2684164"/>
              <a:gd name="connsiteY61" fmla="*/ 762475 h 4340073"/>
              <a:gd name="connsiteX62" fmla="*/ 833961 w 2684164"/>
              <a:gd name="connsiteY62" fmla="*/ 696754 h 4340073"/>
              <a:gd name="connsiteX63" fmla="*/ 818245 w 2684164"/>
              <a:gd name="connsiteY63" fmla="*/ 573405 h 4340073"/>
              <a:gd name="connsiteX64" fmla="*/ 787764 w 2684164"/>
              <a:gd name="connsiteY64" fmla="*/ 536259 h 4340073"/>
              <a:gd name="connsiteX65" fmla="*/ 770143 w 2684164"/>
              <a:gd name="connsiteY65" fmla="*/ 505777 h 4340073"/>
              <a:gd name="connsiteX66" fmla="*/ 747283 w 2684164"/>
              <a:gd name="connsiteY66" fmla="*/ 430054 h 4340073"/>
              <a:gd name="connsiteX67" fmla="*/ 720137 w 2684164"/>
              <a:gd name="connsiteY67" fmla="*/ 349091 h 4340073"/>
              <a:gd name="connsiteX68" fmla="*/ 732519 w 2684164"/>
              <a:gd name="connsiteY68" fmla="*/ 321469 h 4340073"/>
              <a:gd name="connsiteX69" fmla="*/ 729187 w 2684164"/>
              <a:gd name="connsiteY69" fmla="*/ 256223 h 4340073"/>
              <a:gd name="connsiteX70" fmla="*/ 710137 w 2684164"/>
              <a:gd name="connsiteY70" fmla="*/ 241935 h 4340073"/>
              <a:gd name="connsiteX71" fmla="*/ 702040 w 2684164"/>
              <a:gd name="connsiteY71" fmla="*/ 171451 h 4340073"/>
              <a:gd name="connsiteX72" fmla="*/ 668226 w 2684164"/>
              <a:gd name="connsiteY72" fmla="*/ 120015 h 4340073"/>
              <a:gd name="connsiteX73" fmla="*/ 679180 w 2684164"/>
              <a:gd name="connsiteY73" fmla="*/ 70485 h 4340073"/>
              <a:gd name="connsiteX74" fmla="*/ 650127 w 2684164"/>
              <a:gd name="connsiteY74" fmla="*/ 0 h 4340073"/>
              <a:gd name="connsiteX75" fmla="*/ 605837 w 2684164"/>
              <a:gd name="connsiteY75" fmla="*/ 10001 h 4340073"/>
              <a:gd name="connsiteX76" fmla="*/ 535352 w 2684164"/>
              <a:gd name="connsiteY76" fmla="*/ 85249 h 4340073"/>
              <a:gd name="connsiteX77" fmla="*/ 552497 w 2684164"/>
              <a:gd name="connsiteY77" fmla="*/ 158591 h 4340073"/>
              <a:gd name="connsiteX78" fmla="*/ 545831 w 2684164"/>
              <a:gd name="connsiteY78" fmla="*/ 234792 h 4340073"/>
              <a:gd name="connsiteX79" fmla="*/ 498205 w 2684164"/>
              <a:gd name="connsiteY79" fmla="*/ 313373 h 4340073"/>
              <a:gd name="connsiteX80" fmla="*/ 453913 w 2684164"/>
              <a:gd name="connsiteY80" fmla="*/ 408147 h 4340073"/>
              <a:gd name="connsiteX81" fmla="*/ 361044 w 2684164"/>
              <a:gd name="connsiteY81" fmla="*/ 381476 h 4340073"/>
              <a:gd name="connsiteX82" fmla="*/ 293418 w 2684164"/>
              <a:gd name="connsiteY82" fmla="*/ 441960 h 4340073"/>
              <a:gd name="connsiteX83" fmla="*/ 263413 w 2684164"/>
              <a:gd name="connsiteY83" fmla="*/ 513874 h 4340073"/>
              <a:gd name="connsiteX84" fmla="*/ 314848 w 2684164"/>
              <a:gd name="connsiteY84" fmla="*/ 574834 h 4340073"/>
              <a:gd name="connsiteX85" fmla="*/ 228646 w 2684164"/>
              <a:gd name="connsiteY85" fmla="*/ 711995 h 4340073"/>
              <a:gd name="connsiteX86" fmla="*/ 255318 w 2684164"/>
              <a:gd name="connsiteY86" fmla="*/ 758667 h 4340073"/>
              <a:gd name="connsiteX87" fmla="*/ 241029 w 2684164"/>
              <a:gd name="connsiteY87" fmla="*/ 834390 h 4340073"/>
              <a:gd name="connsiteX88" fmla="*/ 295798 w 2684164"/>
              <a:gd name="connsiteY88" fmla="*/ 849630 h 4340073"/>
              <a:gd name="connsiteX89" fmla="*/ 343899 w 2684164"/>
              <a:gd name="connsiteY89" fmla="*/ 872966 h 4340073"/>
              <a:gd name="connsiteX90" fmla="*/ 317230 w 2684164"/>
              <a:gd name="connsiteY90" fmla="*/ 957263 h 4340073"/>
              <a:gd name="connsiteX91" fmla="*/ 312468 w 2684164"/>
              <a:gd name="connsiteY91" fmla="*/ 1058703 h 4340073"/>
              <a:gd name="connsiteX92" fmla="*/ 231506 w 2684164"/>
              <a:gd name="connsiteY92" fmla="*/ 1096803 h 4340073"/>
              <a:gd name="connsiteX93" fmla="*/ 152447 w 2684164"/>
              <a:gd name="connsiteY93" fmla="*/ 1095376 h 4340073"/>
              <a:gd name="connsiteX94" fmla="*/ 159114 w 2684164"/>
              <a:gd name="connsiteY94" fmla="*/ 1245395 h 4340073"/>
              <a:gd name="connsiteX95" fmla="*/ 221503 w 2684164"/>
              <a:gd name="connsiteY95" fmla="*/ 1283494 h 4340073"/>
              <a:gd name="connsiteX96" fmla="*/ 210073 w 2684164"/>
              <a:gd name="connsiteY96" fmla="*/ 1344454 h 4340073"/>
              <a:gd name="connsiteX97" fmla="*/ 292464 w 2684164"/>
              <a:gd name="connsiteY97" fmla="*/ 1416368 h 4340073"/>
              <a:gd name="connsiteX98" fmla="*/ 272938 w 2684164"/>
              <a:gd name="connsiteY98" fmla="*/ 1466374 h 4340073"/>
              <a:gd name="connsiteX99" fmla="*/ 237219 w 2684164"/>
              <a:gd name="connsiteY99" fmla="*/ 1567339 h 4340073"/>
              <a:gd name="connsiteX100" fmla="*/ 212455 w 2684164"/>
              <a:gd name="connsiteY100" fmla="*/ 1594485 h 4340073"/>
              <a:gd name="connsiteX101" fmla="*/ 152923 w 2684164"/>
              <a:gd name="connsiteY101" fmla="*/ 1602105 h 4340073"/>
              <a:gd name="connsiteX102" fmla="*/ 96249 w 2684164"/>
              <a:gd name="connsiteY102" fmla="*/ 1652111 h 4340073"/>
              <a:gd name="connsiteX103" fmla="*/ 35289 w 2684164"/>
              <a:gd name="connsiteY103" fmla="*/ 1684497 h 4340073"/>
              <a:gd name="connsiteX104" fmla="*/ 11001 w 2684164"/>
              <a:gd name="connsiteY104" fmla="*/ 1750219 h 4340073"/>
              <a:gd name="connsiteX105" fmla="*/ 523 w 2684164"/>
              <a:gd name="connsiteY105" fmla="*/ 1875473 h 4340073"/>
              <a:gd name="connsiteX106" fmla="*/ 29098 w 2684164"/>
              <a:gd name="connsiteY106" fmla="*/ 1938814 h 4340073"/>
              <a:gd name="connsiteX107" fmla="*/ 79104 w 2684164"/>
              <a:gd name="connsiteY107" fmla="*/ 1993107 h 4340073"/>
              <a:gd name="connsiteX108" fmla="*/ 166258 w 2684164"/>
              <a:gd name="connsiteY108" fmla="*/ 2037874 h 4340073"/>
              <a:gd name="connsiteX109" fmla="*/ 241505 w 2684164"/>
              <a:gd name="connsiteY109" fmla="*/ 2100263 h 4340073"/>
              <a:gd name="connsiteX110" fmla="*/ 265318 w 2684164"/>
              <a:gd name="connsiteY110" fmla="*/ 2182654 h 4340073"/>
              <a:gd name="connsiteX111" fmla="*/ 318182 w 2684164"/>
              <a:gd name="connsiteY111" fmla="*/ 2265045 h 4340073"/>
              <a:gd name="connsiteX112" fmla="*/ 443436 w 2684164"/>
              <a:gd name="connsiteY112" fmla="*/ 2258854 h 4340073"/>
              <a:gd name="connsiteX113" fmla="*/ 472010 w 2684164"/>
              <a:gd name="connsiteY113" fmla="*/ 2296954 h 4340073"/>
              <a:gd name="connsiteX114" fmla="*/ 510111 w 2684164"/>
              <a:gd name="connsiteY114" fmla="*/ 2330292 h 4340073"/>
              <a:gd name="connsiteX115" fmla="*/ 541067 w 2684164"/>
              <a:gd name="connsiteY115" fmla="*/ 2318385 h 4340073"/>
              <a:gd name="connsiteX116" fmla="*/ 564403 w 2684164"/>
              <a:gd name="connsiteY116" fmla="*/ 2392680 h 4340073"/>
              <a:gd name="connsiteX117" fmla="*/ 543448 w 2684164"/>
              <a:gd name="connsiteY117" fmla="*/ 2461737 h 4340073"/>
              <a:gd name="connsiteX118" fmla="*/ 497728 w 2684164"/>
              <a:gd name="connsiteY118" fmla="*/ 2511267 h 4340073"/>
              <a:gd name="connsiteX119" fmla="*/ 499633 w 2684164"/>
              <a:gd name="connsiteY119" fmla="*/ 2549843 h 4340073"/>
              <a:gd name="connsiteX120" fmla="*/ 491061 w 2684164"/>
              <a:gd name="connsiteY120" fmla="*/ 2611279 h 4340073"/>
              <a:gd name="connsiteX121" fmla="*/ 524398 w 2684164"/>
              <a:gd name="connsiteY121" fmla="*/ 2648902 h 4340073"/>
              <a:gd name="connsiteX122" fmla="*/ 532018 w 2684164"/>
              <a:gd name="connsiteY122" fmla="*/ 2681764 h 4340073"/>
              <a:gd name="connsiteX123" fmla="*/ 564879 w 2684164"/>
              <a:gd name="connsiteY123" fmla="*/ 2642236 h 4340073"/>
              <a:gd name="connsiteX124" fmla="*/ 598217 w 2684164"/>
              <a:gd name="connsiteY124" fmla="*/ 2584610 h 4340073"/>
              <a:gd name="connsiteX125" fmla="*/ 655366 w 2684164"/>
              <a:gd name="connsiteY125" fmla="*/ 2589848 h 4340073"/>
              <a:gd name="connsiteX126" fmla="*/ 717279 w 2684164"/>
              <a:gd name="connsiteY126" fmla="*/ 2680812 h 4340073"/>
              <a:gd name="connsiteX127" fmla="*/ 755855 w 2684164"/>
              <a:gd name="connsiteY127" fmla="*/ 2739390 h 4340073"/>
              <a:gd name="connsiteX128" fmla="*/ 713945 w 2684164"/>
              <a:gd name="connsiteY128" fmla="*/ 2816067 h 4340073"/>
              <a:gd name="connsiteX129" fmla="*/ 642032 w 2684164"/>
              <a:gd name="connsiteY129" fmla="*/ 2851785 h 4340073"/>
              <a:gd name="connsiteX130" fmla="*/ 592978 w 2684164"/>
              <a:gd name="connsiteY130" fmla="*/ 2914174 h 4340073"/>
              <a:gd name="connsiteX131" fmla="*/ 526779 w 2684164"/>
              <a:gd name="connsiteY131" fmla="*/ 2938462 h 4340073"/>
              <a:gd name="connsiteX132" fmla="*/ 497252 w 2684164"/>
              <a:gd name="connsiteY132" fmla="*/ 2980373 h 4340073"/>
              <a:gd name="connsiteX133" fmla="*/ 527732 w 2684164"/>
              <a:gd name="connsiteY133" fmla="*/ 3081814 h 4340073"/>
              <a:gd name="connsiteX134" fmla="*/ 533923 w 2684164"/>
              <a:gd name="connsiteY134" fmla="*/ 3220403 h 4340073"/>
              <a:gd name="connsiteX135" fmla="*/ 588692 w 2684164"/>
              <a:gd name="connsiteY135" fmla="*/ 3276601 h 4340073"/>
              <a:gd name="connsiteX136" fmla="*/ 614886 w 2684164"/>
              <a:gd name="connsiteY136" fmla="*/ 3342323 h 4340073"/>
              <a:gd name="connsiteX137" fmla="*/ 586311 w 2684164"/>
              <a:gd name="connsiteY137" fmla="*/ 3392329 h 4340073"/>
              <a:gd name="connsiteX138" fmla="*/ 586310 w 2684164"/>
              <a:gd name="connsiteY138" fmla="*/ 3450432 h 4340073"/>
              <a:gd name="connsiteX139" fmla="*/ 562498 w 2684164"/>
              <a:gd name="connsiteY139" fmla="*/ 3493294 h 4340073"/>
              <a:gd name="connsiteX140" fmla="*/ 546781 w 2684164"/>
              <a:gd name="connsiteY140" fmla="*/ 3561398 h 4340073"/>
              <a:gd name="connsiteX141" fmla="*/ 538686 w 2684164"/>
              <a:gd name="connsiteY141" fmla="*/ 3611404 h 4340073"/>
              <a:gd name="connsiteX142" fmla="*/ 519635 w 2684164"/>
              <a:gd name="connsiteY142" fmla="*/ 3654266 h 4340073"/>
              <a:gd name="connsiteX143" fmla="*/ 547258 w 2684164"/>
              <a:gd name="connsiteY143" fmla="*/ 3685223 h 4340073"/>
              <a:gd name="connsiteX144" fmla="*/ 600598 w 2684164"/>
              <a:gd name="connsiteY144" fmla="*/ 3699034 h 4340073"/>
              <a:gd name="connsiteX145" fmla="*/ 659653 w 2684164"/>
              <a:gd name="connsiteY145" fmla="*/ 3678556 h 4340073"/>
              <a:gd name="connsiteX146" fmla="*/ 661558 w 2684164"/>
              <a:gd name="connsiteY146" fmla="*/ 3725703 h 4340073"/>
              <a:gd name="connsiteX147" fmla="*/ 717279 w 2684164"/>
              <a:gd name="connsiteY147" fmla="*/ 3725704 h 4340073"/>
              <a:gd name="connsiteX148" fmla="*/ 781573 w 2684164"/>
              <a:gd name="connsiteY148" fmla="*/ 3743801 h 4340073"/>
              <a:gd name="connsiteX149" fmla="*/ 807767 w 2684164"/>
              <a:gd name="connsiteY149" fmla="*/ 3792379 h 4340073"/>
              <a:gd name="connsiteX150" fmla="*/ 844438 w 2684164"/>
              <a:gd name="connsiteY150" fmla="*/ 3798094 h 4340073"/>
              <a:gd name="connsiteX151" fmla="*/ 872061 w 2684164"/>
              <a:gd name="connsiteY151" fmla="*/ 3815716 h 4340073"/>
              <a:gd name="connsiteX152" fmla="*/ 890158 w 2684164"/>
              <a:gd name="connsiteY152" fmla="*/ 3836194 h 4340073"/>
              <a:gd name="connsiteX153" fmla="*/ 897778 w 2684164"/>
              <a:gd name="connsiteY153" fmla="*/ 3866674 h 4340073"/>
              <a:gd name="connsiteX154" fmla="*/ 913018 w 2684164"/>
              <a:gd name="connsiteY154" fmla="*/ 3889534 h 4340073"/>
              <a:gd name="connsiteX155" fmla="*/ 957309 w 2684164"/>
              <a:gd name="connsiteY155" fmla="*/ 3922872 h 4340073"/>
              <a:gd name="connsiteX156" fmla="*/ 989218 w 2684164"/>
              <a:gd name="connsiteY156" fmla="*/ 3973354 h 4340073"/>
              <a:gd name="connsiteX157" fmla="*/ 1004458 w 2684164"/>
              <a:gd name="connsiteY157" fmla="*/ 3996214 h 4340073"/>
              <a:gd name="connsiteX158" fmla="*/ 1027318 w 2684164"/>
              <a:gd name="connsiteY158" fmla="*/ 4034314 h 4340073"/>
              <a:gd name="connsiteX159" fmla="*/ 1060179 w 2684164"/>
              <a:gd name="connsiteY159" fmla="*/ 4120039 h 4340073"/>
              <a:gd name="connsiteX160" fmla="*/ 1136856 w 2684164"/>
              <a:gd name="connsiteY160" fmla="*/ 4154329 h 4340073"/>
              <a:gd name="connsiteX161" fmla="*/ 1166383 w 2684164"/>
              <a:gd name="connsiteY161" fmla="*/ 4216241 h 4340073"/>
              <a:gd name="connsiteX162" fmla="*/ 1203054 w 2684164"/>
              <a:gd name="connsiteY162" fmla="*/ 4211479 h 4340073"/>
              <a:gd name="connsiteX163" fmla="*/ 1246393 w 2684164"/>
              <a:gd name="connsiteY163" fmla="*/ 4259581 h 4340073"/>
              <a:gd name="connsiteX164" fmla="*/ 1309258 w 2684164"/>
              <a:gd name="connsiteY164" fmla="*/ 4340067 h 4340073"/>
              <a:gd name="connsiteX165" fmla="*/ 1337833 w 2684164"/>
              <a:gd name="connsiteY165" fmla="*/ 4288631 h 4340073"/>
              <a:gd name="connsiteX166" fmla="*/ 1334023 w 2684164"/>
              <a:gd name="connsiteY166" fmla="*/ 4254342 h 4340073"/>
              <a:gd name="connsiteX167" fmla="*/ 1405938 w 2684164"/>
              <a:gd name="connsiteY167" fmla="*/ 4201002 h 4340073"/>
              <a:gd name="connsiteX168" fmla="*/ 1407842 w 2684164"/>
              <a:gd name="connsiteY168" fmla="*/ 4185285 h 4340073"/>
              <a:gd name="connsiteX169" fmla="*/ 1426098 w 2684164"/>
              <a:gd name="connsiteY169" fmla="*/ 4198779 h 4340073"/>
              <a:gd name="connsiteX170" fmla="*/ 1480708 w 2684164"/>
              <a:gd name="connsiteY170" fmla="*/ 4174014 h 4340073"/>
              <a:gd name="connsiteX171" fmla="*/ 1545478 w 2684164"/>
              <a:gd name="connsiteY171" fmla="*/ 4156234 h 4340073"/>
              <a:gd name="connsiteX172" fmla="*/ 1582308 w 2684164"/>
              <a:gd name="connsiteY172" fmla="*/ 4113689 h 4340073"/>
              <a:gd name="connsiteX173" fmla="*/ 1617868 w 2684164"/>
              <a:gd name="connsiteY173" fmla="*/ 4078129 h 4340073"/>
              <a:gd name="connsiteX174" fmla="*/ 1695973 w 2684164"/>
              <a:gd name="connsiteY174" fmla="*/ 4055904 h 4340073"/>
              <a:gd name="connsiteX175" fmla="*/ 1781698 w 2684164"/>
              <a:gd name="connsiteY175" fmla="*/ 4020344 h 4340073"/>
              <a:gd name="connsiteX176" fmla="*/ 1903141 w 2684164"/>
              <a:gd name="connsiteY176" fmla="*/ 3968591 h 4340073"/>
              <a:gd name="connsiteX177" fmla="*/ 1979818 w 2684164"/>
              <a:gd name="connsiteY177" fmla="*/ 3925729 h 4340073"/>
              <a:gd name="connsiteX178" fmla="*/ 2071258 w 2684164"/>
              <a:gd name="connsiteY178" fmla="*/ 3864451 h 4340073"/>
              <a:gd name="connsiteX179" fmla="*/ 2145554 w 2684164"/>
              <a:gd name="connsiteY179" fmla="*/ 3776822 h 4340073"/>
              <a:gd name="connsiteX180" fmla="*/ 2172223 w 2684164"/>
              <a:gd name="connsiteY180" fmla="*/ 3703479 h 4340073"/>
              <a:gd name="connsiteX181" fmla="*/ 2183653 w 2684164"/>
              <a:gd name="connsiteY181" fmla="*/ 3649504 h 4340073"/>
              <a:gd name="connsiteX182" fmla="*/ 2109993 w 2684164"/>
              <a:gd name="connsiteY182" fmla="*/ 3613309 h 4340073"/>
              <a:gd name="connsiteX183" fmla="*/ 2132853 w 2684164"/>
              <a:gd name="connsiteY183" fmla="*/ 3659029 h 4340073"/>
              <a:gd name="connsiteX184" fmla="*/ 2115073 w 2684164"/>
              <a:gd name="connsiteY184" fmla="*/ 3690779 h 4340073"/>
              <a:gd name="connsiteX185" fmla="*/ 2096023 w 2684164"/>
              <a:gd name="connsiteY185" fmla="*/ 3649504 h 4340073"/>
              <a:gd name="connsiteX186" fmla="*/ 2038873 w 2684164"/>
              <a:gd name="connsiteY186" fmla="*/ 3659029 h 4340073"/>
              <a:gd name="connsiteX187" fmla="*/ 2041254 w 2684164"/>
              <a:gd name="connsiteY187" fmla="*/ 3694748 h 4340073"/>
              <a:gd name="connsiteX188" fmla="*/ 2053161 w 2684164"/>
              <a:gd name="connsiteY188" fmla="*/ 3709035 h 4340073"/>
              <a:gd name="connsiteX189" fmla="*/ 2036492 w 2684164"/>
              <a:gd name="connsiteY189" fmla="*/ 3723324 h 4340073"/>
              <a:gd name="connsiteX190" fmla="*/ 2086498 w 2684164"/>
              <a:gd name="connsiteY190" fmla="*/ 3762534 h 4340073"/>
              <a:gd name="connsiteX191" fmla="*/ 2078878 w 2684164"/>
              <a:gd name="connsiteY191" fmla="*/ 3820954 h 4340073"/>
              <a:gd name="connsiteX192" fmla="*/ 2028078 w 2684164"/>
              <a:gd name="connsiteY192" fmla="*/ 3803809 h 4340073"/>
              <a:gd name="connsiteX193" fmla="*/ 2042048 w 2684164"/>
              <a:gd name="connsiteY193" fmla="*/ 3792379 h 4340073"/>
              <a:gd name="connsiteX194" fmla="*/ 2022998 w 2684164"/>
              <a:gd name="connsiteY194" fmla="*/ 3760629 h 4340073"/>
              <a:gd name="connsiteX195" fmla="*/ 2022998 w 2684164"/>
              <a:gd name="connsiteY195" fmla="*/ 3716179 h 4340073"/>
              <a:gd name="connsiteX196" fmla="*/ 1987438 w 2684164"/>
              <a:gd name="connsiteY196" fmla="*/ 3676174 h 4340073"/>
              <a:gd name="connsiteX197" fmla="*/ 2018553 w 2684164"/>
              <a:gd name="connsiteY197" fmla="*/ 3656489 h 4340073"/>
              <a:gd name="connsiteX198" fmla="*/ 1975373 w 2684164"/>
              <a:gd name="connsiteY198" fmla="*/ 3626644 h 4340073"/>
              <a:gd name="connsiteX199" fmla="*/ 2017918 w 2684164"/>
              <a:gd name="connsiteY199" fmla="*/ 3603149 h 4340073"/>
              <a:gd name="connsiteX200" fmla="*/ 2009663 w 2684164"/>
              <a:gd name="connsiteY200" fmla="*/ 3546634 h 4340073"/>
              <a:gd name="connsiteX201" fmla="*/ 2034111 w 2684164"/>
              <a:gd name="connsiteY201" fmla="*/ 3565367 h 4340073"/>
              <a:gd name="connsiteX202" fmla="*/ 2031729 w 2684164"/>
              <a:gd name="connsiteY202" fmla="*/ 3535204 h 4340073"/>
              <a:gd name="connsiteX203" fmla="*/ 2060305 w 2684164"/>
              <a:gd name="connsiteY203" fmla="*/ 3547110 h 4340073"/>
              <a:gd name="connsiteX204" fmla="*/ 2043635 w 2684164"/>
              <a:gd name="connsiteY204" fmla="*/ 3494723 h 4340073"/>
              <a:gd name="connsiteX205" fmla="*/ 2064273 w 2684164"/>
              <a:gd name="connsiteY205" fmla="*/ 3478054 h 4340073"/>
              <a:gd name="connsiteX206" fmla="*/ 2089673 w 2684164"/>
              <a:gd name="connsiteY206" fmla="*/ 3524091 h 4340073"/>
              <a:gd name="connsiteX207" fmla="*/ 2088880 w 2684164"/>
              <a:gd name="connsiteY207" fmla="*/ 3492342 h 4340073"/>
              <a:gd name="connsiteX208" fmla="*/ 2105549 w 2684164"/>
              <a:gd name="connsiteY208" fmla="*/ 3508216 h 4340073"/>
              <a:gd name="connsiteX209" fmla="*/ 2110311 w 2684164"/>
              <a:gd name="connsiteY209" fmla="*/ 3473292 h 4340073"/>
              <a:gd name="connsiteX210" fmla="*/ 2125868 w 2684164"/>
              <a:gd name="connsiteY210" fmla="*/ 3453289 h 4340073"/>
              <a:gd name="connsiteX211" fmla="*/ 2184130 w 2684164"/>
              <a:gd name="connsiteY211" fmla="*/ 3416142 h 4340073"/>
              <a:gd name="connsiteX212" fmla="*/ 2226515 w 2684164"/>
              <a:gd name="connsiteY212" fmla="*/ 3341370 h 4340073"/>
              <a:gd name="connsiteX213" fmla="*/ 2238898 w 2684164"/>
              <a:gd name="connsiteY213" fmla="*/ 3318034 h 4340073"/>
              <a:gd name="connsiteX214" fmla="*/ 2261758 w 2684164"/>
              <a:gd name="connsiteY214" fmla="*/ 3257074 h 4340073"/>
              <a:gd name="connsiteX215" fmla="*/ 2269378 w 2684164"/>
              <a:gd name="connsiteY215" fmla="*/ 3211354 h 4340073"/>
              <a:gd name="connsiteX216" fmla="*/ 2292238 w 2684164"/>
              <a:gd name="connsiteY216" fmla="*/ 3165634 h 4340073"/>
              <a:gd name="connsiteX217" fmla="*/ 2307478 w 2684164"/>
              <a:gd name="connsiteY217" fmla="*/ 3127534 h 4340073"/>
              <a:gd name="connsiteX218" fmla="*/ 2345578 w 2684164"/>
              <a:gd name="connsiteY218" fmla="*/ 3112294 h 4340073"/>
              <a:gd name="connsiteX219" fmla="*/ 2368438 w 2684164"/>
              <a:gd name="connsiteY219" fmla="*/ 3097054 h 4340073"/>
              <a:gd name="connsiteX220" fmla="*/ 2487977 w 2684164"/>
              <a:gd name="connsiteY220" fmla="*/ 3067050 h 4340073"/>
              <a:gd name="connsiteX221" fmla="*/ 2586085 w 2684164"/>
              <a:gd name="connsiteY221" fmla="*/ 3063717 h 4340073"/>
              <a:gd name="connsiteX222" fmla="*/ 2678476 w 2684164"/>
              <a:gd name="connsiteY222" fmla="*/ 3054668 h 4340073"/>
              <a:gd name="connsiteX0" fmla="*/ 2678476 w 2684164"/>
              <a:gd name="connsiteY0" fmla="*/ 3054668 h 4340073"/>
              <a:gd name="connsiteX1" fmla="*/ 2673238 w 2684164"/>
              <a:gd name="connsiteY1" fmla="*/ 3028474 h 4340073"/>
              <a:gd name="connsiteX2" fmla="*/ 2665618 w 2684164"/>
              <a:gd name="connsiteY2" fmla="*/ 2975134 h 4340073"/>
              <a:gd name="connsiteX3" fmla="*/ 2623708 w 2684164"/>
              <a:gd name="connsiteY3" fmla="*/ 2967038 h 4340073"/>
              <a:gd name="connsiteX4" fmla="*/ 2560367 w 2684164"/>
              <a:gd name="connsiteY4" fmla="*/ 2966561 h 4340073"/>
              <a:gd name="connsiteX5" fmla="*/ 2519410 w 2684164"/>
              <a:gd name="connsiteY5" fmla="*/ 2908936 h 4340073"/>
              <a:gd name="connsiteX6" fmla="*/ 2457021 w 2684164"/>
              <a:gd name="connsiteY6" fmla="*/ 2905601 h 4340073"/>
              <a:gd name="connsiteX7" fmla="*/ 2410349 w 2684164"/>
              <a:gd name="connsiteY7" fmla="*/ 2889885 h 4340073"/>
              <a:gd name="connsiteX8" fmla="*/ 2376058 w 2684164"/>
              <a:gd name="connsiteY8" fmla="*/ 2876074 h 4340073"/>
              <a:gd name="connsiteX9" fmla="*/ 2347960 w 2684164"/>
              <a:gd name="connsiteY9" fmla="*/ 2856071 h 4340073"/>
              <a:gd name="connsiteX10" fmla="*/ 2293190 w 2684164"/>
              <a:gd name="connsiteY10" fmla="*/ 2824163 h 4340073"/>
              <a:gd name="connsiteX11" fmla="*/ 2218895 w 2684164"/>
              <a:gd name="connsiteY11" fmla="*/ 2864167 h 4340073"/>
              <a:gd name="connsiteX12" fmla="*/ 2178414 w 2684164"/>
              <a:gd name="connsiteY12" fmla="*/ 2825116 h 4340073"/>
              <a:gd name="connsiteX13" fmla="*/ 2143172 w 2684164"/>
              <a:gd name="connsiteY13" fmla="*/ 2746058 h 4340073"/>
              <a:gd name="connsiteX14" fmla="*/ 2123646 w 2684164"/>
              <a:gd name="connsiteY14" fmla="*/ 2684621 h 4340073"/>
              <a:gd name="connsiteX15" fmla="*/ 2105549 w 2684164"/>
              <a:gd name="connsiteY15" fmla="*/ 2649379 h 4340073"/>
              <a:gd name="connsiteX16" fmla="*/ 2104119 w 2684164"/>
              <a:gd name="connsiteY16" fmla="*/ 2600801 h 4340073"/>
              <a:gd name="connsiteX17" fmla="*/ 2026490 w 2684164"/>
              <a:gd name="connsiteY17" fmla="*/ 2686051 h 4340073"/>
              <a:gd name="connsiteX18" fmla="*/ 1959340 w 2684164"/>
              <a:gd name="connsiteY18" fmla="*/ 2754154 h 4340073"/>
              <a:gd name="connsiteX19" fmla="*/ 1912191 w 2684164"/>
              <a:gd name="connsiteY19" fmla="*/ 2713196 h 4340073"/>
              <a:gd name="connsiteX20" fmla="*/ 1775507 w 2684164"/>
              <a:gd name="connsiteY20" fmla="*/ 2699862 h 4340073"/>
              <a:gd name="connsiteX21" fmla="*/ 1677399 w 2684164"/>
              <a:gd name="connsiteY21" fmla="*/ 2689860 h 4340073"/>
              <a:gd name="connsiteX22" fmla="*/ 1606915 w 2684164"/>
              <a:gd name="connsiteY22" fmla="*/ 2582229 h 4340073"/>
              <a:gd name="connsiteX23" fmla="*/ 1542145 w 2684164"/>
              <a:gd name="connsiteY23" fmla="*/ 2584133 h 4340073"/>
              <a:gd name="connsiteX24" fmla="*/ 1517379 w 2684164"/>
              <a:gd name="connsiteY24" fmla="*/ 2563654 h 4340073"/>
              <a:gd name="connsiteX25" fmla="*/ 1469278 w 2684164"/>
              <a:gd name="connsiteY25" fmla="*/ 2381726 h 4340073"/>
              <a:gd name="connsiteX26" fmla="*/ 1438798 w 2684164"/>
              <a:gd name="connsiteY26" fmla="*/ 2289334 h 4340073"/>
              <a:gd name="connsiteX27" fmla="*/ 1400698 w 2684164"/>
              <a:gd name="connsiteY27" fmla="*/ 2220754 h 4340073"/>
              <a:gd name="connsiteX28" fmla="*/ 1385458 w 2684164"/>
              <a:gd name="connsiteY28" fmla="*/ 2197894 h 4340073"/>
              <a:gd name="connsiteX29" fmla="*/ 1374981 w 2684164"/>
              <a:gd name="connsiteY29" fmla="*/ 2152651 h 4340073"/>
              <a:gd name="connsiteX30" fmla="*/ 1369742 w 2684164"/>
              <a:gd name="connsiteY30" fmla="*/ 2052162 h 4340073"/>
              <a:gd name="connsiteX31" fmla="*/ 1384030 w 2684164"/>
              <a:gd name="connsiteY31" fmla="*/ 1982630 h 4340073"/>
              <a:gd name="connsiteX32" fmla="*/ 1315926 w 2684164"/>
              <a:gd name="connsiteY32" fmla="*/ 1917859 h 4340073"/>
              <a:gd name="connsiteX33" fmla="*/ 1282588 w 2684164"/>
              <a:gd name="connsiteY33" fmla="*/ 1912621 h 4340073"/>
              <a:gd name="connsiteX34" fmla="*/ 1184957 w 2684164"/>
              <a:gd name="connsiteY34" fmla="*/ 1853089 h 4340073"/>
              <a:gd name="connsiteX35" fmla="*/ 1126856 w 2684164"/>
              <a:gd name="connsiteY35" fmla="*/ 1863567 h 4340073"/>
              <a:gd name="connsiteX36" fmla="*/ 1074467 w 2684164"/>
              <a:gd name="connsiteY36" fmla="*/ 1897379 h 4340073"/>
              <a:gd name="connsiteX37" fmla="*/ 1025413 w 2684164"/>
              <a:gd name="connsiteY37" fmla="*/ 1923098 h 4340073"/>
              <a:gd name="connsiteX38" fmla="*/ 958738 w 2684164"/>
              <a:gd name="connsiteY38" fmla="*/ 1984058 h 4340073"/>
              <a:gd name="connsiteX39" fmla="*/ 909684 w 2684164"/>
              <a:gd name="connsiteY39" fmla="*/ 1941672 h 4340073"/>
              <a:gd name="connsiteX40" fmla="*/ 854917 w 2684164"/>
              <a:gd name="connsiteY40" fmla="*/ 1915002 h 4340073"/>
              <a:gd name="connsiteX41" fmla="*/ 823960 w 2684164"/>
              <a:gd name="connsiteY41" fmla="*/ 1889284 h 4340073"/>
              <a:gd name="connsiteX42" fmla="*/ 800624 w 2684164"/>
              <a:gd name="connsiteY42" fmla="*/ 1846898 h 4340073"/>
              <a:gd name="connsiteX43" fmla="*/ 814912 w 2684164"/>
              <a:gd name="connsiteY43" fmla="*/ 1789748 h 4340073"/>
              <a:gd name="connsiteX44" fmla="*/ 804433 w 2684164"/>
              <a:gd name="connsiteY44" fmla="*/ 1720215 h 4340073"/>
              <a:gd name="connsiteX45" fmla="*/ 783955 w 2684164"/>
              <a:gd name="connsiteY45" fmla="*/ 1625441 h 4340073"/>
              <a:gd name="connsiteX46" fmla="*/ 760141 w 2684164"/>
              <a:gd name="connsiteY46" fmla="*/ 1635919 h 4340073"/>
              <a:gd name="connsiteX47" fmla="*/ 701563 w 2684164"/>
              <a:gd name="connsiteY47" fmla="*/ 1571626 h 4340073"/>
              <a:gd name="connsiteX48" fmla="*/ 730138 w 2684164"/>
              <a:gd name="connsiteY48" fmla="*/ 1519714 h 4340073"/>
              <a:gd name="connsiteX49" fmla="*/ 777763 w 2684164"/>
              <a:gd name="connsiteY49" fmla="*/ 1455420 h 4340073"/>
              <a:gd name="connsiteX50" fmla="*/ 775858 w 2684164"/>
              <a:gd name="connsiteY50" fmla="*/ 1429227 h 4340073"/>
              <a:gd name="connsiteX51" fmla="*/ 818721 w 2684164"/>
              <a:gd name="connsiteY51" fmla="*/ 1375409 h 4340073"/>
              <a:gd name="connsiteX52" fmla="*/ 826818 w 2684164"/>
              <a:gd name="connsiteY52" fmla="*/ 1282542 h 4340073"/>
              <a:gd name="connsiteX53" fmla="*/ 812529 w 2684164"/>
              <a:gd name="connsiteY53" fmla="*/ 1198721 h 4340073"/>
              <a:gd name="connsiteX54" fmla="*/ 780144 w 2684164"/>
              <a:gd name="connsiteY54" fmla="*/ 1151573 h 4340073"/>
              <a:gd name="connsiteX55" fmla="*/ 761571 w 2684164"/>
              <a:gd name="connsiteY55" fmla="*/ 1070134 h 4340073"/>
              <a:gd name="connsiteX56" fmla="*/ 805387 w 2684164"/>
              <a:gd name="connsiteY56" fmla="*/ 1034892 h 4340073"/>
              <a:gd name="connsiteX57" fmla="*/ 808720 w 2684164"/>
              <a:gd name="connsiteY57" fmla="*/ 976789 h 4340073"/>
              <a:gd name="connsiteX58" fmla="*/ 821102 w 2684164"/>
              <a:gd name="connsiteY58" fmla="*/ 901065 h 4340073"/>
              <a:gd name="connsiteX59" fmla="*/ 830151 w 2684164"/>
              <a:gd name="connsiteY59" fmla="*/ 833914 h 4340073"/>
              <a:gd name="connsiteX60" fmla="*/ 844915 w 2684164"/>
              <a:gd name="connsiteY60" fmla="*/ 795814 h 4340073"/>
              <a:gd name="connsiteX61" fmla="*/ 860154 w 2684164"/>
              <a:gd name="connsiteY61" fmla="*/ 762475 h 4340073"/>
              <a:gd name="connsiteX62" fmla="*/ 833961 w 2684164"/>
              <a:gd name="connsiteY62" fmla="*/ 696754 h 4340073"/>
              <a:gd name="connsiteX63" fmla="*/ 818245 w 2684164"/>
              <a:gd name="connsiteY63" fmla="*/ 573405 h 4340073"/>
              <a:gd name="connsiteX64" fmla="*/ 787764 w 2684164"/>
              <a:gd name="connsiteY64" fmla="*/ 536259 h 4340073"/>
              <a:gd name="connsiteX65" fmla="*/ 770143 w 2684164"/>
              <a:gd name="connsiteY65" fmla="*/ 505777 h 4340073"/>
              <a:gd name="connsiteX66" fmla="*/ 747283 w 2684164"/>
              <a:gd name="connsiteY66" fmla="*/ 430054 h 4340073"/>
              <a:gd name="connsiteX67" fmla="*/ 720137 w 2684164"/>
              <a:gd name="connsiteY67" fmla="*/ 349091 h 4340073"/>
              <a:gd name="connsiteX68" fmla="*/ 732519 w 2684164"/>
              <a:gd name="connsiteY68" fmla="*/ 321469 h 4340073"/>
              <a:gd name="connsiteX69" fmla="*/ 729187 w 2684164"/>
              <a:gd name="connsiteY69" fmla="*/ 256223 h 4340073"/>
              <a:gd name="connsiteX70" fmla="*/ 710137 w 2684164"/>
              <a:gd name="connsiteY70" fmla="*/ 241935 h 4340073"/>
              <a:gd name="connsiteX71" fmla="*/ 702040 w 2684164"/>
              <a:gd name="connsiteY71" fmla="*/ 171451 h 4340073"/>
              <a:gd name="connsiteX72" fmla="*/ 668226 w 2684164"/>
              <a:gd name="connsiteY72" fmla="*/ 120015 h 4340073"/>
              <a:gd name="connsiteX73" fmla="*/ 679180 w 2684164"/>
              <a:gd name="connsiteY73" fmla="*/ 70485 h 4340073"/>
              <a:gd name="connsiteX74" fmla="*/ 650127 w 2684164"/>
              <a:gd name="connsiteY74" fmla="*/ 0 h 4340073"/>
              <a:gd name="connsiteX75" fmla="*/ 605837 w 2684164"/>
              <a:gd name="connsiteY75" fmla="*/ 10001 h 4340073"/>
              <a:gd name="connsiteX76" fmla="*/ 535352 w 2684164"/>
              <a:gd name="connsiteY76" fmla="*/ 85249 h 4340073"/>
              <a:gd name="connsiteX77" fmla="*/ 552497 w 2684164"/>
              <a:gd name="connsiteY77" fmla="*/ 158591 h 4340073"/>
              <a:gd name="connsiteX78" fmla="*/ 545831 w 2684164"/>
              <a:gd name="connsiteY78" fmla="*/ 234792 h 4340073"/>
              <a:gd name="connsiteX79" fmla="*/ 498205 w 2684164"/>
              <a:gd name="connsiteY79" fmla="*/ 313373 h 4340073"/>
              <a:gd name="connsiteX80" fmla="*/ 453913 w 2684164"/>
              <a:gd name="connsiteY80" fmla="*/ 408147 h 4340073"/>
              <a:gd name="connsiteX81" fmla="*/ 361044 w 2684164"/>
              <a:gd name="connsiteY81" fmla="*/ 381476 h 4340073"/>
              <a:gd name="connsiteX82" fmla="*/ 293418 w 2684164"/>
              <a:gd name="connsiteY82" fmla="*/ 441960 h 4340073"/>
              <a:gd name="connsiteX83" fmla="*/ 263413 w 2684164"/>
              <a:gd name="connsiteY83" fmla="*/ 513874 h 4340073"/>
              <a:gd name="connsiteX84" fmla="*/ 314848 w 2684164"/>
              <a:gd name="connsiteY84" fmla="*/ 574834 h 4340073"/>
              <a:gd name="connsiteX85" fmla="*/ 228646 w 2684164"/>
              <a:gd name="connsiteY85" fmla="*/ 711995 h 4340073"/>
              <a:gd name="connsiteX86" fmla="*/ 255318 w 2684164"/>
              <a:gd name="connsiteY86" fmla="*/ 758667 h 4340073"/>
              <a:gd name="connsiteX87" fmla="*/ 241029 w 2684164"/>
              <a:gd name="connsiteY87" fmla="*/ 834390 h 4340073"/>
              <a:gd name="connsiteX88" fmla="*/ 295798 w 2684164"/>
              <a:gd name="connsiteY88" fmla="*/ 849630 h 4340073"/>
              <a:gd name="connsiteX89" fmla="*/ 343899 w 2684164"/>
              <a:gd name="connsiteY89" fmla="*/ 872966 h 4340073"/>
              <a:gd name="connsiteX90" fmla="*/ 317230 w 2684164"/>
              <a:gd name="connsiteY90" fmla="*/ 957263 h 4340073"/>
              <a:gd name="connsiteX91" fmla="*/ 312468 w 2684164"/>
              <a:gd name="connsiteY91" fmla="*/ 1058703 h 4340073"/>
              <a:gd name="connsiteX92" fmla="*/ 245793 w 2684164"/>
              <a:gd name="connsiteY92" fmla="*/ 1084897 h 4340073"/>
              <a:gd name="connsiteX93" fmla="*/ 152447 w 2684164"/>
              <a:gd name="connsiteY93" fmla="*/ 1095376 h 4340073"/>
              <a:gd name="connsiteX94" fmla="*/ 159114 w 2684164"/>
              <a:gd name="connsiteY94" fmla="*/ 1245395 h 4340073"/>
              <a:gd name="connsiteX95" fmla="*/ 221503 w 2684164"/>
              <a:gd name="connsiteY95" fmla="*/ 1283494 h 4340073"/>
              <a:gd name="connsiteX96" fmla="*/ 210073 w 2684164"/>
              <a:gd name="connsiteY96" fmla="*/ 1344454 h 4340073"/>
              <a:gd name="connsiteX97" fmla="*/ 292464 w 2684164"/>
              <a:gd name="connsiteY97" fmla="*/ 1416368 h 4340073"/>
              <a:gd name="connsiteX98" fmla="*/ 272938 w 2684164"/>
              <a:gd name="connsiteY98" fmla="*/ 1466374 h 4340073"/>
              <a:gd name="connsiteX99" fmla="*/ 237219 w 2684164"/>
              <a:gd name="connsiteY99" fmla="*/ 1567339 h 4340073"/>
              <a:gd name="connsiteX100" fmla="*/ 212455 w 2684164"/>
              <a:gd name="connsiteY100" fmla="*/ 1594485 h 4340073"/>
              <a:gd name="connsiteX101" fmla="*/ 152923 w 2684164"/>
              <a:gd name="connsiteY101" fmla="*/ 1602105 h 4340073"/>
              <a:gd name="connsiteX102" fmla="*/ 96249 w 2684164"/>
              <a:gd name="connsiteY102" fmla="*/ 1652111 h 4340073"/>
              <a:gd name="connsiteX103" fmla="*/ 35289 w 2684164"/>
              <a:gd name="connsiteY103" fmla="*/ 1684497 h 4340073"/>
              <a:gd name="connsiteX104" fmla="*/ 11001 w 2684164"/>
              <a:gd name="connsiteY104" fmla="*/ 1750219 h 4340073"/>
              <a:gd name="connsiteX105" fmla="*/ 523 w 2684164"/>
              <a:gd name="connsiteY105" fmla="*/ 1875473 h 4340073"/>
              <a:gd name="connsiteX106" fmla="*/ 29098 w 2684164"/>
              <a:gd name="connsiteY106" fmla="*/ 1938814 h 4340073"/>
              <a:gd name="connsiteX107" fmla="*/ 79104 w 2684164"/>
              <a:gd name="connsiteY107" fmla="*/ 1993107 h 4340073"/>
              <a:gd name="connsiteX108" fmla="*/ 166258 w 2684164"/>
              <a:gd name="connsiteY108" fmla="*/ 2037874 h 4340073"/>
              <a:gd name="connsiteX109" fmla="*/ 241505 w 2684164"/>
              <a:gd name="connsiteY109" fmla="*/ 2100263 h 4340073"/>
              <a:gd name="connsiteX110" fmla="*/ 265318 w 2684164"/>
              <a:gd name="connsiteY110" fmla="*/ 2182654 h 4340073"/>
              <a:gd name="connsiteX111" fmla="*/ 318182 w 2684164"/>
              <a:gd name="connsiteY111" fmla="*/ 2265045 h 4340073"/>
              <a:gd name="connsiteX112" fmla="*/ 443436 w 2684164"/>
              <a:gd name="connsiteY112" fmla="*/ 2258854 h 4340073"/>
              <a:gd name="connsiteX113" fmla="*/ 472010 w 2684164"/>
              <a:gd name="connsiteY113" fmla="*/ 2296954 h 4340073"/>
              <a:gd name="connsiteX114" fmla="*/ 510111 w 2684164"/>
              <a:gd name="connsiteY114" fmla="*/ 2330292 h 4340073"/>
              <a:gd name="connsiteX115" fmla="*/ 541067 w 2684164"/>
              <a:gd name="connsiteY115" fmla="*/ 2318385 h 4340073"/>
              <a:gd name="connsiteX116" fmla="*/ 564403 w 2684164"/>
              <a:gd name="connsiteY116" fmla="*/ 2392680 h 4340073"/>
              <a:gd name="connsiteX117" fmla="*/ 543448 w 2684164"/>
              <a:gd name="connsiteY117" fmla="*/ 2461737 h 4340073"/>
              <a:gd name="connsiteX118" fmla="*/ 497728 w 2684164"/>
              <a:gd name="connsiteY118" fmla="*/ 2511267 h 4340073"/>
              <a:gd name="connsiteX119" fmla="*/ 499633 w 2684164"/>
              <a:gd name="connsiteY119" fmla="*/ 2549843 h 4340073"/>
              <a:gd name="connsiteX120" fmla="*/ 491061 w 2684164"/>
              <a:gd name="connsiteY120" fmla="*/ 2611279 h 4340073"/>
              <a:gd name="connsiteX121" fmla="*/ 524398 w 2684164"/>
              <a:gd name="connsiteY121" fmla="*/ 2648902 h 4340073"/>
              <a:gd name="connsiteX122" fmla="*/ 532018 w 2684164"/>
              <a:gd name="connsiteY122" fmla="*/ 2681764 h 4340073"/>
              <a:gd name="connsiteX123" fmla="*/ 564879 w 2684164"/>
              <a:gd name="connsiteY123" fmla="*/ 2642236 h 4340073"/>
              <a:gd name="connsiteX124" fmla="*/ 598217 w 2684164"/>
              <a:gd name="connsiteY124" fmla="*/ 2584610 h 4340073"/>
              <a:gd name="connsiteX125" fmla="*/ 655366 w 2684164"/>
              <a:gd name="connsiteY125" fmla="*/ 2589848 h 4340073"/>
              <a:gd name="connsiteX126" fmla="*/ 717279 w 2684164"/>
              <a:gd name="connsiteY126" fmla="*/ 2680812 h 4340073"/>
              <a:gd name="connsiteX127" fmla="*/ 755855 w 2684164"/>
              <a:gd name="connsiteY127" fmla="*/ 2739390 h 4340073"/>
              <a:gd name="connsiteX128" fmla="*/ 713945 w 2684164"/>
              <a:gd name="connsiteY128" fmla="*/ 2816067 h 4340073"/>
              <a:gd name="connsiteX129" fmla="*/ 642032 w 2684164"/>
              <a:gd name="connsiteY129" fmla="*/ 2851785 h 4340073"/>
              <a:gd name="connsiteX130" fmla="*/ 592978 w 2684164"/>
              <a:gd name="connsiteY130" fmla="*/ 2914174 h 4340073"/>
              <a:gd name="connsiteX131" fmla="*/ 526779 w 2684164"/>
              <a:gd name="connsiteY131" fmla="*/ 2938462 h 4340073"/>
              <a:gd name="connsiteX132" fmla="*/ 497252 w 2684164"/>
              <a:gd name="connsiteY132" fmla="*/ 2980373 h 4340073"/>
              <a:gd name="connsiteX133" fmla="*/ 527732 w 2684164"/>
              <a:gd name="connsiteY133" fmla="*/ 3081814 h 4340073"/>
              <a:gd name="connsiteX134" fmla="*/ 533923 w 2684164"/>
              <a:gd name="connsiteY134" fmla="*/ 3220403 h 4340073"/>
              <a:gd name="connsiteX135" fmla="*/ 588692 w 2684164"/>
              <a:gd name="connsiteY135" fmla="*/ 3276601 h 4340073"/>
              <a:gd name="connsiteX136" fmla="*/ 614886 w 2684164"/>
              <a:gd name="connsiteY136" fmla="*/ 3342323 h 4340073"/>
              <a:gd name="connsiteX137" fmla="*/ 586311 w 2684164"/>
              <a:gd name="connsiteY137" fmla="*/ 3392329 h 4340073"/>
              <a:gd name="connsiteX138" fmla="*/ 586310 w 2684164"/>
              <a:gd name="connsiteY138" fmla="*/ 3450432 h 4340073"/>
              <a:gd name="connsiteX139" fmla="*/ 562498 w 2684164"/>
              <a:gd name="connsiteY139" fmla="*/ 3493294 h 4340073"/>
              <a:gd name="connsiteX140" fmla="*/ 546781 w 2684164"/>
              <a:gd name="connsiteY140" fmla="*/ 3561398 h 4340073"/>
              <a:gd name="connsiteX141" fmla="*/ 538686 w 2684164"/>
              <a:gd name="connsiteY141" fmla="*/ 3611404 h 4340073"/>
              <a:gd name="connsiteX142" fmla="*/ 519635 w 2684164"/>
              <a:gd name="connsiteY142" fmla="*/ 3654266 h 4340073"/>
              <a:gd name="connsiteX143" fmla="*/ 547258 w 2684164"/>
              <a:gd name="connsiteY143" fmla="*/ 3685223 h 4340073"/>
              <a:gd name="connsiteX144" fmla="*/ 600598 w 2684164"/>
              <a:gd name="connsiteY144" fmla="*/ 3699034 h 4340073"/>
              <a:gd name="connsiteX145" fmla="*/ 659653 w 2684164"/>
              <a:gd name="connsiteY145" fmla="*/ 3678556 h 4340073"/>
              <a:gd name="connsiteX146" fmla="*/ 661558 w 2684164"/>
              <a:gd name="connsiteY146" fmla="*/ 3725703 h 4340073"/>
              <a:gd name="connsiteX147" fmla="*/ 717279 w 2684164"/>
              <a:gd name="connsiteY147" fmla="*/ 3725704 h 4340073"/>
              <a:gd name="connsiteX148" fmla="*/ 781573 w 2684164"/>
              <a:gd name="connsiteY148" fmla="*/ 3743801 h 4340073"/>
              <a:gd name="connsiteX149" fmla="*/ 807767 w 2684164"/>
              <a:gd name="connsiteY149" fmla="*/ 3792379 h 4340073"/>
              <a:gd name="connsiteX150" fmla="*/ 844438 w 2684164"/>
              <a:gd name="connsiteY150" fmla="*/ 3798094 h 4340073"/>
              <a:gd name="connsiteX151" fmla="*/ 872061 w 2684164"/>
              <a:gd name="connsiteY151" fmla="*/ 3815716 h 4340073"/>
              <a:gd name="connsiteX152" fmla="*/ 890158 w 2684164"/>
              <a:gd name="connsiteY152" fmla="*/ 3836194 h 4340073"/>
              <a:gd name="connsiteX153" fmla="*/ 897778 w 2684164"/>
              <a:gd name="connsiteY153" fmla="*/ 3866674 h 4340073"/>
              <a:gd name="connsiteX154" fmla="*/ 913018 w 2684164"/>
              <a:gd name="connsiteY154" fmla="*/ 3889534 h 4340073"/>
              <a:gd name="connsiteX155" fmla="*/ 957309 w 2684164"/>
              <a:gd name="connsiteY155" fmla="*/ 3922872 h 4340073"/>
              <a:gd name="connsiteX156" fmla="*/ 989218 w 2684164"/>
              <a:gd name="connsiteY156" fmla="*/ 3973354 h 4340073"/>
              <a:gd name="connsiteX157" fmla="*/ 1004458 w 2684164"/>
              <a:gd name="connsiteY157" fmla="*/ 3996214 h 4340073"/>
              <a:gd name="connsiteX158" fmla="*/ 1027318 w 2684164"/>
              <a:gd name="connsiteY158" fmla="*/ 4034314 h 4340073"/>
              <a:gd name="connsiteX159" fmla="*/ 1060179 w 2684164"/>
              <a:gd name="connsiteY159" fmla="*/ 4120039 h 4340073"/>
              <a:gd name="connsiteX160" fmla="*/ 1136856 w 2684164"/>
              <a:gd name="connsiteY160" fmla="*/ 4154329 h 4340073"/>
              <a:gd name="connsiteX161" fmla="*/ 1166383 w 2684164"/>
              <a:gd name="connsiteY161" fmla="*/ 4216241 h 4340073"/>
              <a:gd name="connsiteX162" fmla="*/ 1203054 w 2684164"/>
              <a:gd name="connsiteY162" fmla="*/ 4211479 h 4340073"/>
              <a:gd name="connsiteX163" fmla="*/ 1246393 w 2684164"/>
              <a:gd name="connsiteY163" fmla="*/ 4259581 h 4340073"/>
              <a:gd name="connsiteX164" fmla="*/ 1309258 w 2684164"/>
              <a:gd name="connsiteY164" fmla="*/ 4340067 h 4340073"/>
              <a:gd name="connsiteX165" fmla="*/ 1337833 w 2684164"/>
              <a:gd name="connsiteY165" fmla="*/ 4288631 h 4340073"/>
              <a:gd name="connsiteX166" fmla="*/ 1334023 w 2684164"/>
              <a:gd name="connsiteY166" fmla="*/ 4254342 h 4340073"/>
              <a:gd name="connsiteX167" fmla="*/ 1405938 w 2684164"/>
              <a:gd name="connsiteY167" fmla="*/ 4201002 h 4340073"/>
              <a:gd name="connsiteX168" fmla="*/ 1407842 w 2684164"/>
              <a:gd name="connsiteY168" fmla="*/ 4185285 h 4340073"/>
              <a:gd name="connsiteX169" fmla="*/ 1426098 w 2684164"/>
              <a:gd name="connsiteY169" fmla="*/ 4198779 h 4340073"/>
              <a:gd name="connsiteX170" fmla="*/ 1480708 w 2684164"/>
              <a:gd name="connsiteY170" fmla="*/ 4174014 h 4340073"/>
              <a:gd name="connsiteX171" fmla="*/ 1545478 w 2684164"/>
              <a:gd name="connsiteY171" fmla="*/ 4156234 h 4340073"/>
              <a:gd name="connsiteX172" fmla="*/ 1582308 w 2684164"/>
              <a:gd name="connsiteY172" fmla="*/ 4113689 h 4340073"/>
              <a:gd name="connsiteX173" fmla="*/ 1617868 w 2684164"/>
              <a:gd name="connsiteY173" fmla="*/ 4078129 h 4340073"/>
              <a:gd name="connsiteX174" fmla="*/ 1695973 w 2684164"/>
              <a:gd name="connsiteY174" fmla="*/ 4055904 h 4340073"/>
              <a:gd name="connsiteX175" fmla="*/ 1781698 w 2684164"/>
              <a:gd name="connsiteY175" fmla="*/ 4020344 h 4340073"/>
              <a:gd name="connsiteX176" fmla="*/ 1903141 w 2684164"/>
              <a:gd name="connsiteY176" fmla="*/ 3968591 h 4340073"/>
              <a:gd name="connsiteX177" fmla="*/ 1979818 w 2684164"/>
              <a:gd name="connsiteY177" fmla="*/ 3925729 h 4340073"/>
              <a:gd name="connsiteX178" fmla="*/ 2071258 w 2684164"/>
              <a:gd name="connsiteY178" fmla="*/ 3864451 h 4340073"/>
              <a:gd name="connsiteX179" fmla="*/ 2145554 w 2684164"/>
              <a:gd name="connsiteY179" fmla="*/ 3776822 h 4340073"/>
              <a:gd name="connsiteX180" fmla="*/ 2172223 w 2684164"/>
              <a:gd name="connsiteY180" fmla="*/ 3703479 h 4340073"/>
              <a:gd name="connsiteX181" fmla="*/ 2183653 w 2684164"/>
              <a:gd name="connsiteY181" fmla="*/ 3649504 h 4340073"/>
              <a:gd name="connsiteX182" fmla="*/ 2109993 w 2684164"/>
              <a:gd name="connsiteY182" fmla="*/ 3613309 h 4340073"/>
              <a:gd name="connsiteX183" fmla="*/ 2132853 w 2684164"/>
              <a:gd name="connsiteY183" fmla="*/ 3659029 h 4340073"/>
              <a:gd name="connsiteX184" fmla="*/ 2115073 w 2684164"/>
              <a:gd name="connsiteY184" fmla="*/ 3690779 h 4340073"/>
              <a:gd name="connsiteX185" fmla="*/ 2096023 w 2684164"/>
              <a:gd name="connsiteY185" fmla="*/ 3649504 h 4340073"/>
              <a:gd name="connsiteX186" fmla="*/ 2038873 w 2684164"/>
              <a:gd name="connsiteY186" fmla="*/ 3659029 h 4340073"/>
              <a:gd name="connsiteX187" fmla="*/ 2041254 w 2684164"/>
              <a:gd name="connsiteY187" fmla="*/ 3694748 h 4340073"/>
              <a:gd name="connsiteX188" fmla="*/ 2053161 w 2684164"/>
              <a:gd name="connsiteY188" fmla="*/ 3709035 h 4340073"/>
              <a:gd name="connsiteX189" fmla="*/ 2036492 w 2684164"/>
              <a:gd name="connsiteY189" fmla="*/ 3723324 h 4340073"/>
              <a:gd name="connsiteX190" fmla="*/ 2086498 w 2684164"/>
              <a:gd name="connsiteY190" fmla="*/ 3762534 h 4340073"/>
              <a:gd name="connsiteX191" fmla="*/ 2078878 w 2684164"/>
              <a:gd name="connsiteY191" fmla="*/ 3820954 h 4340073"/>
              <a:gd name="connsiteX192" fmla="*/ 2028078 w 2684164"/>
              <a:gd name="connsiteY192" fmla="*/ 3803809 h 4340073"/>
              <a:gd name="connsiteX193" fmla="*/ 2042048 w 2684164"/>
              <a:gd name="connsiteY193" fmla="*/ 3792379 h 4340073"/>
              <a:gd name="connsiteX194" fmla="*/ 2022998 w 2684164"/>
              <a:gd name="connsiteY194" fmla="*/ 3760629 h 4340073"/>
              <a:gd name="connsiteX195" fmla="*/ 2022998 w 2684164"/>
              <a:gd name="connsiteY195" fmla="*/ 3716179 h 4340073"/>
              <a:gd name="connsiteX196" fmla="*/ 1987438 w 2684164"/>
              <a:gd name="connsiteY196" fmla="*/ 3676174 h 4340073"/>
              <a:gd name="connsiteX197" fmla="*/ 2018553 w 2684164"/>
              <a:gd name="connsiteY197" fmla="*/ 3656489 h 4340073"/>
              <a:gd name="connsiteX198" fmla="*/ 1975373 w 2684164"/>
              <a:gd name="connsiteY198" fmla="*/ 3626644 h 4340073"/>
              <a:gd name="connsiteX199" fmla="*/ 2017918 w 2684164"/>
              <a:gd name="connsiteY199" fmla="*/ 3603149 h 4340073"/>
              <a:gd name="connsiteX200" fmla="*/ 2009663 w 2684164"/>
              <a:gd name="connsiteY200" fmla="*/ 3546634 h 4340073"/>
              <a:gd name="connsiteX201" fmla="*/ 2034111 w 2684164"/>
              <a:gd name="connsiteY201" fmla="*/ 3565367 h 4340073"/>
              <a:gd name="connsiteX202" fmla="*/ 2031729 w 2684164"/>
              <a:gd name="connsiteY202" fmla="*/ 3535204 h 4340073"/>
              <a:gd name="connsiteX203" fmla="*/ 2060305 w 2684164"/>
              <a:gd name="connsiteY203" fmla="*/ 3547110 h 4340073"/>
              <a:gd name="connsiteX204" fmla="*/ 2043635 w 2684164"/>
              <a:gd name="connsiteY204" fmla="*/ 3494723 h 4340073"/>
              <a:gd name="connsiteX205" fmla="*/ 2064273 w 2684164"/>
              <a:gd name="connsiteY205" fmla="*/ 3478054 h 4340073"/>
              <a:gd name="connsiteX206" fmla="*/ 2089673 w 2684164"/>
              <a:gd name="connsiteY206" fmla="*/ 3524091 h 4340073"/>
              <a:gd name="connsiteX207" fmla="*/ 2088880 w 2684164"/>
              <a:gd name="connsiteY207" fmla="*/ 3492342 h 4340073"/>
              <a:gd name="connsiteX208" fmla="*/ 2105549 w 2684164"/>
              <a:gd name="connsiteY208" fmla="*/ 3508216 h 4340073"/>
              <a:gd name="connsiteX209" fmla="*/ 2110311 w 2684164"/>
              <a:gd name="connsiteY209" fmla="*/ 3473292 h 4340073"/>
              <a:gd name="connsiteX210" fmla="*/ 2125868 w 2684164"/>
              <a:gd name="connsiteY210" fmla="*/ 3453289 h 4340073"/>
              <a:gd name="connsiteX211" fmla="*/ 2184130 w 2684164"/>
              <a:gd name="connsiteY211" fmla="*/ 3416142 h 4340073"/>
              <a:gd name="connsiteX212" fmla="*/ 2226515 w 2684164"/>
              <a:gd name="connsiteY212" fmla="*/ 3341370 h 4340073"/>
              <a:gd name="connsiteX213" fmla="*/ 2238898 w 2684164"/>
              <a:gd name="connsiteY213" fmla="*/ 3318034 h 4340073"/>
              <a:gd name="connsiteX214" fmla="*/ 2261758 w 2684164"/>
              <a:gd name="connsiteY214" fmla="*/ 3257074 h 4340073"/>
              <a:gd name="connsiteX215" fmla="*/ 2269378 w 2684164"/>
              <a:gd name="connsiteY215" fmla="*/ 3211354 h 4340073"/>
              <a:gd name="connsiteX216" fmla="*/ 2292238 w 2684164"/>
              <a:gd name="connsiteY216" fmla="*/ 3165634 h 4340073"/>
              <a:gd name="connsiteX217" fmla="*/ 2307478 w 2684164"/>
              <a:gd name="connsiteY217" fmla="*/ 3127534 h 4340073"/>
              <a:gd name="connsiteX218" fmla="*/ 2345578 w 2684164"/>
              <a:gd name="connsiteY218" fmla="*/ 3112294 h 4340073"/>
              <a:gd name="connsiteX219" fmla="*/ 2368438 w 2684164"/>
              <a:gd name="connsiteY219" fmla="*/ 3097054 h 4340073"/>
              <a:gd name="connsiteX220" fmla="*/ 2487977 w 2684164"/>
              <a:gd name="connsiteY220" fmla="*/ 3067050 h 4340073"/>
              <a:gd name="connsiteX221" fmla="*/ 2586085 w 2684164"/>
              <a:gd name="connsiteY221" fmla="*/ 3063717 h 4340073"/>
              <a:gd name="connsiteX222" fmla="*/ 2678476 w 2684164"/>
              <a:gd name="connsiteY222" fmla="*/ 3054668 h 4340073"/>
              <a:gd name="connsiteX0" fmla="*/ 2678476 w 2684164"/>
              <a:gd name="connsiteY0" fmla="*/ 3054668 h 4340073"/>
              <a:gd name="connsiteX1" fmla="*/ 2673238 w 2684164"/>
              <a:gd name="connsiteY1" fmla="*/ 3028474 h 4340073"/>
              <a:gd name="connsiteX2" fmla="*/ 2665618 w 2684164"/>
              <a:gd name="connsiteY2" fmla="*/ 2975134 h 4340073"/>
              <a:gd name="connsiteX3" fmla="*/ 2623708 w 2684164"/>
              <a:gd name="connsiteY3" fmla="*/ 2967038 h 4340073"/>
              <a:gd name="connsiteX4" fmla="*/ 2560367 w 2684164"/>
              <a:gd name="connsiteY4" fmla="*/ 2966561 h 4340073"/>
              <a:gd name="connsiteX5" fmla="*/ 2519410 w 2684164"/>
              <a:gd name="connsiteY5" fmla="*/ 2908936 h 4340073"/>
              <a:gd name="connsiteX6" fmla="*/ 2457021 w 2684164"/>
              <a:gd name="connsiteY6" fmla="*/ 2905601 h 4340073"/>
              <a:gd name="connsiteX7" fmla="*/ 2410349 w 2684164"/>
              <a:gd name="connsiteY7" fmla="*/ 2889885 h 4340073"/>
              <a:gd name="connsiteX8" fmla="*/ 2376058 w 2684164"/>
              <a:gd name="connsiteY8" fmla="*/ 2876074 h 4340073"/>
              <a:gd name="connsiteX9" fmla="*/ 2347960 w 2684164"/>
              <a:gd name="connsiteY9" fmla="*/ 2856071 h 4340073"/>
              <a:gd name="connsiteX10" fmla="*/ 2293190 w 2684164"/>
              <a:gd name="connsiteY10" fmla="*/ 2824163 h 4340073"/>
              <a:gd name="connsiteX11" fmla="*/ 2218895 w 2684164"/>
              <a:gd name="connsiteY11" fmla="*/ 2864167 h 4340073"/>
              <a:gd name="connsiteX12" fmla="*/ 2178414 w 2684164"/>
              <a:gd name="connsiteY12" fmla="*/ 2825116 h 4340073"/>
              <a:gd name="connsiteX13" fmla="*/ 2143172 w 2684164"/>
              <a:gd name="connsiteY13" fmla="*/ 2746058 h 4340073"/>
              <a:gd name="connsiteX14" fmla="*/ 2123646 w 2684164"/>
              <a:gd name="connsiteY14" fmla="*/ 2684621 h 4340073"/>
              <a:gd name="connsiteX15" fmla="*/ 2105549 w 2684164"/>
              <a:gd name="connsiteY15" fmla="*/ 2649379 h 4340073"/>
              <a:gd name="connsiteX16" fmla="*/ 2104119 w 2684164"/>
              <a:gd name="connsiteY16" fmla="*/ 2600801 h 4340073"/>
              <a:gd name="connsiteX17" fmla="*/ 2026490 w 2684164"/>
              <a:gd name="connsiteY17" fmla="*/ 2686051 h 4340073"/>
              <a:gd name="connsiteX18" fmla="*/ 1959340 w 2684164"/>
              <a:gd name="connsiteY18" fmla="*/ 2754154 h 4340073"/>
              <a:gd name="connsiteX19" fmla="*/ 1912191 w 2684164"/>
              <a:gd name="connsiteY19" fmla="*/ 2713196 h 4340073"/>
              <a:gd name="connsiteX20" fmla="*/ 1775507 w 2684164"/>
              <a:gd name="connsiteY20" fmla="*/ 2699862 h 4340073"/>
              <a:gd name="connsiteX21" fmla="*/ 1677399 w 2684164"/>
              <a:gd name="connsiteY21" fmla="*/ 2689860 h 4340073"/>
              <a:gd name="connsiteX22" fmla="*/ 1606915 w 2684164"/>
              <a:gd name="connsiteY22" fmla="*/ 2582229 h 4340073"/>
              <a:gd name="connsiteX23" fmla="*/ 1542145 w 2684164"/>
              <a:gd name="connsiteY23" fmla="*/ 2584133 h 4340073"/>
              <a:gd name="connsiteX24" fmla="*/ 1517379 w 2684164"/>
              <a:gd name="connsiteY24" fmla="*/ 2563654 h 4340073"/>
              <a:gd name="connsiteX25" fmla="*/ 1469278 w 2684164"/>
              <a:gd name="connsiteY25" fmla="*/ 2381726 h 4340073"/>
              <a:gd name="connsiteX26" fmla="*/ 1438798 w 2684164"/>
              <a:gd name="connsiteY26" fmla="*/ 2289334 h 4340073"/>
              <a:gd name="connsiteX27" fmla="*/ 1400698 w 2684164"/>
              <a:gd name="connsiteY27" fmla="*/ 2220754 h 4340073"/>
              <a:gd name="connsiteX28" fmla="*/ 1385458 w 2684164"/>
              <a:gd name="connsiteY28" fmla="*/ 2197894 h 4340073"/>
              <a:gd name="connsiteX29" fmla="*/ 1374981 w 2684164"/>
              <a:gd name="connsiteY29" fmla="*/ 2152651 h 4340073"/>
              <a:gd name="connsiteX30" fmla="*/ 1369742 w 2684164"/>
              <a:gd name="connsiteY30" fmla="*/ 2052162 h 4340073"/>
              <a:gd name="connsiteX31" fmla="*/ 1384030 w 2684164"/>
              <a:gd name="connsiteY31" fmla="*/ 1982630 h 4340073"/>
              <a:gd name="connsiteX32" fmla="*/ 1315926 w 2684164"/>
              <a:gd name="connsiteY32" fmla="*/ 1917859 h 4340073"/>
              <a:gd name="connsiteX33" fmla="*/ 1282588 w 2684164"/>
              <a:gd name="connsiteY33" fmla="*/ 1912621 h 4340073"/>
              <a:gd name="connsiteX34" fmla="*/ 1184957 w 2684164"/>
              <a:gd name="connsiteY34" fmla="*/ 1853089 h 4340073"/>
              <a:gd name="connsiteX35" fmla="*/ 1126856 w 2684164"/>
              <a:gd name="connsiteY35" fmla="*/ 1863567 h 4340073"/>
              <a:gd name="connsiteX36" fmla="*/ 1074467 w 2684164"/>
              <a:gd name="connsiteY36" fmla="*/ 1897379 h 4340073"/>
              <a:gd name="connsiteX37" fmla="*/ 1025413 w 2684164"/>
              <a:gd name="connsiteY37" fmla="*/ 1923098 h 4340073"/>
              <a:gd name="connsiteX38" fmla="*/ 958738 w 2684164"/>
              <a:gd name="connsiteY38" fmla="*/ 1984058 h 4340073"/>
              <a:gd name="connsiteX39" fmla="*/ 909684 w 2684164"/>
              <a:gd name="connsiteY39" fmla="*/ 1941672 h 4340073"/>
              <a:gd name="connsiteX40" fmla="*/ 854917 w 2684164"/>
              <a:gd name="connsiteY40" fmla="*/ 1915002 h 4340073"/>
              <a:gd name="connsiteX41" fmla="*/ 823960 w 2684164"/>
              <a:gd name="connsiteY41" fmla="*/ 1889284 h 4340073"/>
              <a:gd name="connsiteX42" fmla="*/ 800624 w 2684164"/>
              <a:gd name="connsiteY42" fmla="*/ 1846898 h 4340073"/>
              <a:gd name="connsiteX43" fmla="*/ 814912 w 2684164"/>
              <a:gd name="connsiteY43" fmla="*/ 1789748 h 4340073"/>
              <a:gd name="connsiteX44" fmla="*/ 804433 w 2684164"/>
              <a:gd name="connsiteY44" fmla="*/ 1720215 h 4340073"/>
              <a:gd name="connsiteX45" fmla="*/ 783955 w 2684164"/>
              <a:gd name="connsiteY45" fmla="*/ 1625441 h 4340073"/>
              <a:gd name="connsiteX46" fmla="*/ 760141 w 2684164"/>
              <a:gd name="connsiteY46" fmla="*/ 1635919 h 4340073"/>
              <a:gd name="connsiteX47" fmla="*/ 701563 w 2684164"/>
              <a:gd name="connsiteY47" fmla="*/ 1571626 h 4340073"/>
              <a:gd name="connsiteX48" fmla="*/ 730138 w 2684164"/>
              <a:gd name="connsiteY48" fmla="*/ 1519714 h 4340073"/>
              <a:gd name="connsiteX49" fmla="*/ 777763 w 2684164"/>
              <a:gd name="connsiteY49" fmla="*/ 1455420 h 4340073"/>
              <a:gd name="connsiteX50" fmla="*/ 775858 w 2684164"/>
              <a:gd name="connsiteY50" fmla="*/ 1429227 h 4340073"/>
              <a:gd name="connsiteX51" fmla="*/ 818721 w 2684164"/>
              <a:gd name="connsiteY51" fmla="*/ 1375409 h 4340073"/>
              <a:gd name="connsiteX52" fmla="*/ 826818 w 2684164"/>
              <a:gd name="connsiteY52" fmla="*/ 1282542 h 4340073"/>
              <a:gd name="connsiteX53" fmla="*/ 812529 w 2684164"/>
              <a:gd name="connsiteY53" fmla="*/ 1198721 h 4340073"/>
              <a:gd name="connsiteX54" fmla="*/ 780144 w 2684164"/>
              <a:gd name="connsiteY54" fmla="*/ 1151573 h 4340073"/>
              <a:gd name="connsiteX55" fmla="*/ 761571 w 2684164"/>
              <a:gd name="connsiteY55" fmla="*/ 1070134 h 4340073"/>
              <a:gd name="connsiteX56" fmla="*/ 805387 w 2684164"/>
              <a:gd name="connsiteY56" fmla="*/ 1034892 h 4340073"/>
              <a:gd name="connsiteX57" fmla="*/ 808720 w 2684164"/>
              <a:gd name="connsiteY57" fmla="*/ 976789 h 4340073"/>
              <a:gd name="connsiteX58" fmla="*/ 821102 w 2684164"/>
              <a:gd name="connsiteY58" fmla="*/ 901065 h 4340073"/>
              <a:gd name="connsiteX59" fmla="*/ 830151 w 2684164"/>
              <a:gd name="connsiteY59" fmla="*/ 833914 h 4340073"/>
              <a:gd name="connsiteX60" fmla="*/ 844915 w 2684164"/>
              <a:gd name="connsiteY60" fmla="*/ 795814 h 4340073"/>
              <a:gd name="connsiteX61" fmla="*/ 860154 w 2684164"/>
              <a:gd name="connsiteY61" fmla="*/ 762475 h 4340073"/>
              <a:gd name="connsiteX62" fmla="*/ 833961 w 2684164"/>
              <a:gd name="connsiteY62" fmla="*/ 696754 h 4340073"/>
              <a:gd name="connsiteX63" fmla="*/ 818245 w 2684164"/>
              <a:gd name="connsiteY63" fmla="*/ 573405 h 4340073"/>
              <a:gd name="connsiteX64" fmla="*/ 787764 w 2684164"/>
              <a:gd name="connsiteY64" fmla="*/ 536259 h 4340073"/>
              <a:gd name="connsiteX65" fmla="*/ 770143 w 2684164"/>
              <a:gd name="connsiteY65" fmla="*/ 505777 h 4340073"/>
              <a:gd name="connsiteX66" fmla="*/ 747283 w 2684164"/>
              <a:gd name="connsiteY66" fmla="*/ 430054 h 4340073"/>
              <a:gd name="connsiteX67" fmla="*/ 720137 w 2684164"/>
              <a:gd name="connsiteY67" fmla="*/ 349091 h 4340073"/>
              <a:gd name="connsiteX68" fmla="*/ 732519 w 2684164"/>
              <a:gd name="connsiteY68" fmla="*/ 321469 h 4340073"/>
              <a:gd name="connsiteX69" fmla="*/ 729187 w 2684164"/>
              <a:gd name="connsiteY69" fmla="*/ 256223 h 4340073"/>
              <a:gd name="connsiteX70" fmla="*/ 710137 w 2684164"/>
              <a:gd name="connsiteY70" fmla="*/ 241935 h 4340073"/>
              <a:gd name="connsiteX71" fmla="*/ 702040 w 2684164"/>
              <a:gd name="connsiteY71" fmla="*/ 171451 h 4340073"/>
              <a:gd name="connsiteX72" fmla="*/ 668226 w 2684164"/>
              <a:gd name="connsiteY72" fmla="*/ 120015 h 4340073"/>
              <a:gd name="connsiteX73" fmla="*/ 679180 w 2684164"/>
              <a:gd name="connsiteY73" fmla="*/ 70485 h 4340073"/>
              <a:gd name="connsiteX74" fmla="*/ 650127 w 2684164"/>
              <a:gd name="connsiteY74" fmla="*/ 0 h 4340073"/>
              <a:gd name="connsiteX75" fmla="*/ 605837 w 2684164"/>
              <a:gd name="connsiteY75" fmla="*/ 10001 h 4340073"/>
              <a:gd name="connsiteX76" fmla="*/ 535352 w 2684164"/>
              <a:gd name="connsiteY76" fmla="*/ 85249 h 4340073"/>
              <a:gd name="connsiteX77" fmla="*/ 552497 w 2684164"/>
              <a:gd name="connsiteY77" fmla="*/ 158591 h 4340073"/>
              <a:gd name="connsiteX78" fmla="*/ 545831 w 2684164"/>
              <a:gd name="connsiteY78" fmla="*/ 234792 h 4340073"/>
              <a:gd name="connsiteX79" fmla="*/ 498205 w 2684164"/>
              <a:gd name="connsiteY79" fmla="*/ 313373 h 4340073"/>
              <a:gd name="connsiteX80" fmla="*/ 453913 w 2684164"/>
              <a:gd name="connsiteY80" fmla="*/ 408147 h 4340073"/>
              <a:gd name="connsiteX81" fmla="*/ 361044 w 2684164"/>
              <a:gd name="connsiteY81" fmla="*/ 381476 h 4340073"/>
              <a:gd name="connsiteX82" fmla="*/ 293418 w 2684164"/>
              <a:gd name="connsiteY82" fmla="*/ 441960 h 4340073"/>
              <a:gd name="connsiteX83" fmla="*/ 263413 w 2684164"/>
              <a:gd name="connsiteY83" fmla="*/ 513874 h 4340073"/>
              <a:gd name="connsiteX84" fmla="*/ 314848 w 2684164"/>
              <a:gd name="connsiteY84" fmla="*/ 574834 h 4340073"/>
              <a:gd name="connsiteX85" fmla="*/ 228646 w 2684164"/>
              <a:gd name="connsiteY85" fmla="*/ 711995 h 4340073"/>
              <a:gd name="connsiteX86" fmla="*/ 255318 w 2684164"/>
              <a:gd name="connsiteY86" fmla="*/ 758667 h 4340073"/>
              <a:gd name="connsiteX87" fmla="*/ 241029 w 2684164"/>
              <a:gd name="connsiteY87" fmla="*/ 834390 h 4340073"/>
              <a:gd name="connsiteX88" fmla="*/ 295798 w 2684164"/>
              <a:gd name="connsiteY88" fmla="*/ 849630 h 4340073"/>
              <a:gd name="connsiteX89" fmla="*/ 343899 w 2684164"/>
              <a:gd name="connsiteY89" fmla="*/ 872966 h 4340073"/>
              <a:gd name="connsiteX90" fmla="*/ 317230 w 2684164"/>
              <a:gd name="connsiteY90" fmla="*/ 957263 h 4340073"/>
              <a:gd name="connsiteX91" fmla="*/ 312468 w 2684164"/>
              <a:gd name="connsiteY91" fmla="*/ 1058703 h 4340073"/>
              <a:gd name="connsiteX92" fmla="*/ 152447 w 2684164"/>
              <a:gd name="connsiteY92" fmla="*/ 1095376 h 4340073"/>
              <a:gd name="connsiteX93" fmla="*/ 159114 w 2684164"/>
              <a:gd name="connsiteY93" fmla="*/ 1245395 h 4340073"/>
              <a:gd name="connsiteX94" fmla="*/ 221503 w 2684164"/>
              <a:gd name="connsiteY94" fmla="*/ 1283494 h 4340073"/>
              <a:gd name="connsiteX95" fmla="*/ 210073 w 2684164"/>
              <a:gd name="connsiteY95" fmla="*/ 1344454 h 4340073"/>
              <a:gd name="connsiteX96" fmla="*/ 292464 w 2684164"/>
              <a:gd name="connsiteY96" fmla="*/ 1416368 h 4340073"/>
              <a:gd name="connsiteX97" fmla="*/ 272938 w 2684164"/>
              <a:gd name="connsiteY97" fmla="*/ 1466374 h 4340073"/>
              <a:gd name="connsiteX98" fmla="*/ 237219 w 2684164"/>
              <a:gd name="connsiteY98" fmla="*/ 1567339 h 4340073"/>
              <a:gd name="connsiteX99" fmla="*/ 212455 w 2684164"/>
              <a:gd name="connsiteY99" fmla="*/ 1594485 h 4340073"/>
              <a:gd name="connsiteX100" fmla="*/ 152923 w 2684164"/>
              <a:gd name="connsiteY100" fmla="*/ 1602105 h 4340073"/>
              <a:gd name="connsiteX101" fmla="*/ 96249 w 2684164"/>
              <a:gd name="connsiteY101" fmla="*/ 1652111 h 4340073"/>
              <a:gd name="connsiteX102" fmla="*/ 35289 w 2684164"/>
              <a:gd name="connsiteY102" fmla="*/ 1684497 h 4340073"/>
              <a:gd name="connsiteX103" fmla="*/ 11001 w 2684164"/>
              <a:gd name="connsiteY103" fmla="*/ 1750219 h 4340073"/>
              <a:gd name="connsiteX104" fmla="*/ 523 w 2684164"/>
              <a:gd name="connsiteY104" fmla="*/ 1875473 h 4340073"/>
              <a:gd name="connsiteX105" fmla="*/ 29098 w 2684164"/>
              <a:gd name="connsiteY105" fmla="*/ 1938814 h 4340073"/>
              <a:gd name="connsiteX106" fmla="*/ 79104 w 2684164"/>
              <a:gd name="connsiteY106" fmla="*/ 1993107 h 4340073"/>
              <a:gd name="connsiteX107" fmla="*/ 166258 w 2684164"/>
              <a:gd name="connsiteY107" fmla="*/ 2037874 h 4340073"/>
              <a:gd name="connsiteX108" fmla="*/ 241505 w 2684164"/>
              <a:gd name="connsiteY108" fmla="*/ 2100263 h 4340073"/>
              <a:gd name="connsiteX109" fmla="*/ 265318 w 2684164"/>
              <a:gd name="connsiteY109" fmla="*/ 2182654 h 4340073"/>
              <a:gd name="connsiteX110" fmla="*/ 318182 w 2684164"/>
              <a:gd name="connsiteY110" fmla="*/ 2265045 h 4340073"/>
              <a:gd name="connsiteX111" fmla="*/ 443436 w 2684164"/>
              <a:gd name="connsiteY111" fmla="*/ 2258854 h 4340073"/>
              <a:gd name="connsiteX112" fmla="*/ 472010 w 2684164"/>
              <a:gd name="connsiteY112" fmla="*/ 2296954 h 4340073"/>
              <a:gd name="connsiteX113" fmla="*/ 510111 w 2684164"/>
              <a:gd name="connsiteY113" fmla="*/ 2330292 h 4340073"/>
              <a:gd name="connsiteX114" fmla="*/ 541067 w 2684164"/>
              <a:gd name="connsiteY114" fmla="*/ 2318385 h 4340073"/>
              <a:gd name="connsiteX115" fmla="*/ 564403 w 2684164"/>
              <a:gd name="connsiteY115" fmla="*/ 2392680 h 4340073"/>
              <a:gd name="connsiteX116" fmla="*/ 543448 w 2684164"/>
              <a:gd name="connsiteY116" fmla="*/ 2461737 h 4340073"/>
              <a:gd name="connsiteX117" fmla="*/ 497728 w 2684164"/>
              <a:gd name="connsiteY117" fmla="*/ 2511267 h 4340073"/>
              <a:gd name="connsiteX118" fmla="*/ 499633 w 2684164"/>
              <a:gd name="connsiteY118" fmla="*/ 2549843 h 4340073"/>
              <a:gd name="connsiteX119" fmla="*/ 491061 w 2684164"/>
              <a:gd name="connsiteY119" fmla="*/ 2611279 h 4340073"/>
              <a:gd name="connsiteX120" fmla="*/ 524398 w 2684164"/>
              <a:gd name="connsiteY120" fmla="*/ 2648902 h 4340073"/>
              <a:gd name="connsiteX121" fmla="*/ 532018 w 2684164"/>
              <a:gd name="connsiteY121" fmla="*/ 2681764 h 4340073"/>
              <a:gd name="connsiteX122" fmla="*/ 564879 w 2684164"/>
              <a:gd name="connsiteY122" fmla="*/ 2642236 h 4340073"/>
              <a:gd name="connsiteX123" fmla="*/ 598217 w 2684164"/>
              <a:gd name="connsiteY123" fmla="*/ 2584610 h 4340073"/>
              <a:gd name="connsiteX124" fmla="*/ 655366 w 2684164"/>
              <a:gd name="connsiteY124" fmla="*/ 2589848 h 4340073"/>
              <a:gd name="connsiteX125" fmla="*/ 717279 w 2684164"/>
              <a:gd name="connsiteY125" fmla="*/ 2680812 h 4340073"/>
              <a:gd name="connsiteX126" fmla="*/ 755855 w 2684164"/>
              <a:gd name="connsiteY126" fmla="*/ 2739390 h 4340073"/>
              <a:gd name="connsiteX127" fmla="*/ 713945 w 2684164"/>
              <a:gd name="connsiteY127" fmla="*/ 2816067 h 4340073"/>
              <a:gd name="connsiteX128" fmla="*/ 642032 w 2684164"/>
              <a:gd name="connsiteY128" fmla="*/ 2851785 h 4340073"/>
              <a:gd name="connsiteX129" fmla="*/ 592978 w 2684164"/>
              <a:gd name="connsiteY129" fmla="*/ 2914174 h 4340073"/>
              <a:gd name="connsiteX130" fmla="*/ 526779 w 2684164"/>
              <a:gd name="connsiteY130" fmla="*/ 2938462 h 4340073"/>
              <a:gd name="connsiteX131" fmla="*/ 497252 w 2684164"/>
              <a:gd name="connsiteY131" fmla="*/ 2980373 h 4340073"/>
              <a:gd name="connsiteX132" fmla="*/ 527732 w 2684164"/>
              <a:gd name="connsiteY132" fmla="*/ 3081814 h 4340073"/>
              <a:gd name="connsiteX133" fmla="*/ 533923 w 2684164"/>
              <a:gd name="connsiteY133" fmla="*/ 3220403 h 4340073"/>
              <a:gd name="connsiteX134" fmla="*/ 588692 w 2684164"/>
              <a:gd name="connsiteY134" fmla="*/ 3276601 h 4340073"/>
              <a:gd name="connsiteX135" fmla="*/ 614886 w 2684164"/>
              <a:gd name="connsiteY135" fmla="*/ 3342323 h 4340073"/>
              <a:gd name="connsiteX136" fmla="*/ 586311 w 2684164"/>
              <a:gd name="connsiteY136" fmla="*/ 3392329 h 4340073"/>
              <a:gd name="connsiteX137" fmla="*/ 586310 w 2684164"/>
              <a:gd name="connsiteY137" fmla="*/ 3450432 h 4340073"/>
              <a:gd name="connsiteX138" fmla="*/ 562498 w 2684164"/>
              <a:gd name="connsiteY138" fmla="*/ 3493294 h 4340073"/>
              <a:gd name="connsiteX139" fmla="*/ 546781 w 2684164"/>
              <a:gd name="connsiteY139" fmla="*/ 3561398 h 4340073"/>
              <a:gd name="connsiteX140" fmla="*/ 538686 w 2684164"/>
              <a:gd name="connsiteY140" fmla="*/ 3611404 h 4340073"/>
              <a:gd name="connsiteX141" fmla="*/ 519635 w 2684164"/>
              <a:gd name="connsiteY141" fmla="*/ 3654266 h 4340073"/>
              <a:gd name="connsiteX142" fmla="*/ 547258 w 2684164"/>
              <a:gd name="connsiteY142" fmla="*/ 3685223 h 4340073"/>
              <a:gd name="connsiteX143" fmla="*/ 600598 w 2684164"/>
              <a:gd name="connsiteY143" fmla="*/ 3699034 h 4340073"/>
              <a:gd name="connsiteX144" fmla="*/ 659653 w 2684164"/>
              <a:gd name="connsiteY144" fmla="*/ 3678556 h 4340073"/>
              <a:gd name="connsiteX145" fmla="*/ 661558 w 2684164"/>
              <a:gd name="connsiteY145" fmla="*/ 3725703 h 4340073"/>
              <a:gd name="connsiteX146" fmla="*/ 717279 w 2684164"/>
              <a:gd name="connsiteY146" fmla="*/ 3725704 h 4340073"/>
              <a:gd name="connsiteX147" fmla="*/ 781573 w 2684164"/>
              <a:gd name="connsiteY147" fmla="*/ 3743801 h 4340073"/>
              <a:gd name="connsiteX148" fmla="*/ 807767 w 2684164"/>
              <a:gd name="connsiteY148" fmla="*/ 3792379 h 4340073"/>
              <a:gd name="connsiteX149" fmla="*/ 844438 w 2684164"/>
              <a:gd name="connsiteY149" fmla="*/ 3798094 h 4340073"/>
              <a:gd name="connsiteX150" fmla="*/ 872061 w 2684164"/>
              <a:gd name="connsiteY150" fmla="*/ 3815716 h 4340073"/>
              <a:gd name="connsiteX151" fmla="*/ 890158 w 2684164"/>
              <a:gd name="connsiteY151" fmla="*/ 3836194 h 4340073"/>
              <a:gd name="connsiteX152" fmla="*/ 897778 w 2684164"/>
              <a:gd name="connsiteY152" fmla="*/ 3866674 h 4340073"/>
              <a:gd name="connsiteX153" fmla="*/ 913018 w 2684164"/>
              <a:gd name="connsiteY153" fmla="*/ 3889534 h 4340073"/>
              <a:gd name="connsiteX154" fmla="*/ 957309 w 2684164"/>
              <a:gd name="connsiteY154" fmla="*/ 3922872 h 4340073"/>
              <a:gd name="connsiteX155" fmla="*/ 989218 w 2684164"/>
              <a:gd name="connsiteY155" fmla="*/ 3973354 h 4340073"/>
              <a:gd name="connsiteX156" fmla="*/ 1004458 w 2684164"/>
              <a:gd name="connsiteY156" fmla="*/ 3996214 h 4340073"/>
              <a:gd name="connsiteX157" fmla="*/ 1027318 w 2684164"/>
              <a:gd name="connsiteY157" fmla="*/ 4034314 h 4340073"/>
              <a:gd name="connsiteX158" fmla="*/ 1060179 w 2684164"/>
              <a:gd name="connsiteY158" fmla="*/ 4120039 h 4340073"/>
              <a:gd name="connsiteX159" fmla="*/ 1136856 w 2684164"/>
              <a:gd name="connsiteY159" fmla="*/ 4154329 h 4340073"/>
              <a:gd name="connsiteX160" fmla="*/ 1166383 w 2684164"/>
              <a:gd name="connsiteY160" fmla="*/ 4216241 h 4340073"/>
              <a:gd name="connsiteX161" fmla="*/ 1203054 w 2684164"/>
              <a:gd name="connsiteY161" fmla="*/ 4211479 h 4340073"/>
              <a:gd name="connsiteX162" fmla="*/ 1246393 w 2684164"/>
              <a:gd name="connsiteY162" fmla="*/ 4259581 h 4340073"/>
              <a:gd name="connsiteX163" fmla="*/ 1309258 w 2684164"/>
              <a:gd name="connsiteY163" fmla="*/ 4340067 h 4340073"/>
              <a:gd name="connsiteX164" fmla="*/ 1337833 w 2684164"/>
              <a:gd name="connsiteY164" fmla="*/ 4288631 h 4340073"/>
              <a:gd name="connsiteX165" fmla="*/ 1334023 w 2684164"/>
              <a:gd name="connsiteY165" fmla="*/ 4254342 h 4340073"/>
              <a:gd name="connsiteX166" fmla="*/ 1405938 w 2684164"/>
              <a:gd name="connsiteY166" fmla="*/ 4201002 h 4340073"/>
              <a:gd name="connsiteX167" fmla="*/ 1407842 w 2684164"/>
              <a:gd name="connsiteY167" fmla="*/ 4185285 h 4340073"/>
              <a:gd name="connsiteX168" fmla="*/ 1426098 w 2684164"/>
              <a:gd name="connsiteY168" fmla="*/ 4198779 h 4340073"/>
              <a:gd name="connsiteX169" fmla="*/ 1480708 w 2684164"/>
              <a:gd name="connsiteY169" fmla="*/ 4174014 h 4340073"/>
              <a:gd name="connsiteX170" fmla="*/ 1545478 w 2684164"/>
              <a:gd name="connsiteY170" fmla="*/ 4156234 h 4340073"/>
              <a:gd name="connsiteX171" fmla="*/ 1582308 w 2684164"/>
              <a:gd name="connsiteY171" fmla="*/ 4113689 h 4340073"/>
              <a:gd name="connsiteX172" fmla="*/ 1617868 w 2684164"/>
              <a:gd name="connsiteY172" fmla="*/ 4078129 h 4340073"/>
              <a:gd name="connsiteX173" fmla="*/ 1695973 w 2684164"/>
              <a:gd name="connsiteY173" fmla="*/ 4055904 h 4340073"/>
              <a:gd name="connsiteX174" fmla="*/ 1781698 w 2684164"/>
              <a:gd name="connsiteY174" fmla="*/ 4020344 h 4340073"/>
              <a:gd name="connsiteX175" fmla="*/ 1903141 w 2684164"/>
              <a:gd name="connsiteY175" fmla="*/ 3968591 h 4340073"/>
              <a:gd name="connsiteX176" fmla="*/ 1979818 w 2684164"/>
              <a:gd name="connsiteY176" fmla="*/ 3925729 h 4340073"/>
              <a:gd name="connsiteX177" fmla="*/ 2071258 w 2684164"/>
              <a:gd name="connsiteY177" fmla="*/ 3864451 h 4340073"/>
              <a:gd name="connsiteX178" fmla="*/ 2145554 w 2684164"/>
              <a:gd name="connsiteY178" fmla="*/ 3776822 h 4340073"/>
              <a:gd name="connsiteX179" fmla="*/ 2172223 w 2684164"/>
              <a:gd name="connsiteY179" fmla="*/ 3703479 h 4340073"/>
              <a:gd name="connsiteX180" fmla="*/ 2183653 w 2684164"/>
              <a:gd name="connsiteY180" fmla="*/ 3649504 h 4340073"/>
              <a:gd name="connsiteX181" fmla="*/ 2109993 w 2684164"/>
              <a:gd name="connsiteY181" fmla="*/ 3613309 h 4340073"/>
              <a:gd name="connsiteX182" fmla="*/ 2132853 w 2684164"/>
              <a:gd name="connsiteY182" fmla="*/ 3659029 h 4340073"/>
              <a:gd name="connsiteX183" fmla="*/ 2115073 w 2684164"/>
              <a:gd name="connsiteY183" fmla="*/ 3690779 h 4340073"/>
              <a:gd name="connsiteX184" fmla="*/ 2096023 w 2684164"/>
              <a:gd name="connsiteY184" fmla="*/ 3649504 h 4340073"/>
              <a:gd name="connsiteX185" fmla="*/ 2038873 w 2684164"/>
              <a:gd name="connsiteY185" fmla="*/ 3659029 h 4340073"/>
              <a:gd name="connsiteX186" fmla="*/ 2041254 w 2684164"/>
              <a:gd name="connsiteY186" fmla="*/ 3694748 h 4340073"/>
              <a:gd name="connsiteX187" fmla="*/ 2053161 w 2684164"/>
              <a:gd name="connsiteY187" fmla="*/ 3709035 h 4340073"/>
              <a:gd name="connsiteX188" fmla="*/ 2036492 w 2684164"/>
              <a:gd name="connsiteY188" fmla="*/ 3723324 h 4340073"/>
              <a:gd name="connsiteX189" fmla="*/ 2086498 w 2684164"/>
              <a:gd name="connsiteY189" fmla="*/ 3762534 h 4340073"/>
              <a:gd name="connsiteX190" fmla="*/ 2078878 w 2684164"/>
              <a:gd name="connsiteY190" fmla="*/ 3820954 h 4340073"/>
              <a:gd name="connsiteX191" fmla="*/ 2028078 w 2684164"/>
              <a:gd name="connsiteY191" fmla="*/ 3803809 h 4340073"/>
              <a:gd name="connsiteX192" fmla="*/ 2042048 w 2684164"/>
              <a:gd name="connsiteY192" fmla="*/ 3792379 h 4340073"/>
              <a:gd name="connsiteX193" fmla="*/ 2022998 w 2684164"/>
              <a:gd name="connsiteY193" fmla="*/ 3760629 h 4340073"/>
              <a:gd name="connsiteX194" fmla="*/ 2022998 w 2684164"/>
              <a:gd name="connsiteY194" fmla="*/ 3716179 h 4340073"/>
              <a:gd name="connsiteX195" fmla="*/ 1987438 w 2684164"/>
              <a:gd name="connsiteY195" fmla="*/ 3676174 h 4340073"/>
              <a:gd name="connsiteX196" fmla="*/ 2018553 w 2684164"/>
              <a:gd name="connsiteY196" fmla="*/ 3656489 h 4340073"/>
              <a:gd name="connsiteX197" fmla="*/ 1975373 w 2684164"/>
              <a:gd name="connsiteY197" fmla="*/ 3626644 h 4340073"/>
              <a:gd name="connsiteX198" fmla="*/ 2017918 w 2684164"/>
              <a:gd name="connsiteY198" fmla="*/ 3603149 h 4340073"/>
              <a:gd name="connsiteX199" fmla="*/ 2009663 w 2684164"/>
              <a:gd name="connsiteY199" fmla="*/ 3546634 h 4340073"/>
              <a:gd name="connsiteX200" fmla="*/ 2034111 w 2684164"/>
              <a:gd name="connsiteY200" fmla="*/ 3565367 h 4340073"/>
              <a:gd name="connsiteX201" fmla="*/ 2031729 w 2684164"/>
              <a:gd name="connsiteY201" fmla="*/ 3535204 h 4340073"/>
              <a:gd name="connsiteX202" fmla="*/ 2060305 w 2684164"/>
              <a:gd name="connsiteY202" fmla="*/ 3547110 h 4340073"/>
              <a:gd name="connsiteX203" fmla="*/ 2043635 w 2684164"/>
              <a:gd name="connsiteY203" fmla="*/ 3494723 h 4340073"/>
              <a:gd name="connsiteX204" fmla="*/ 2064273 w 2684164"/>
              <a:gd name="connsiteY204" fmla="*/ 3478054 h 4340073"/>
              <a:gd name="connsiteX205" fmla="*/ 2089673 w 2684164"/>
              <a:gd name="connsiteY205" fmla="*/ 3524091 h 4340073"/>
              <a:gd name="connsiteX206" fmla="*/ 2088880 w 2684164"/>
              <a:gd name="connsiteY206" fmla="*/ 3492342 h 4340073"/>
              <a:gd name="connsiteX207" fmla="*/ 2105549 w 2684164"/>
              <a:gd name="connsiteY207" fmla="*/ 3508216 h 4340073"/>
              <a:gd name="connsiteX208" fmla="*/ 2110311 w 2684164"/>
              <a:gd name="connsiteY208" fmla="*/ 3473292 h 4340073"/>
              <a:gd name="connsiteX209" fmla="*/ 2125868 w 2684164"/>
              <a:gd name="connsiteY209" fmla="*/ 3453289 h 4340073"/>
              <a:gd name="connsiteX210" fmla="*/ 2184130 w 2684164"/>
              <a:gd name="connsiteY210" fmla="*/ 3416142 h 4340073"/>
              <a:gd name="connsiteX211" fmla="*/ 2226515 w 2684164"/>
              <a:gd name="connsiteY211" fmla="*/ 3341370 h 4340073"/>
              <a:gd name="connsiteX212" fmla="*/ 2238898 w 2684164"/>
              <a:gd name="connsiteY212" fmla="*/ 3318034 h 4340073"/>
              <a:gd name="connsiteX213" fmla="*/ 2261758 w 2684164"/>
              <a:gd name="connsiteY213" fmla="*/ 3257074 h 4340073"/>
              <a:gd name="connsiteX214" fmla="*/ 2269378 w 2684164"/>
              <a:gd name="connsiteY214" fmla="*/ 3211354 h 4340073"/>
              <a:gd name="connsiteX215" fmla="*/ 2292238 w 2684164"/>
              <a:gd name="connsiteY215" fmla="*/ 3165634 h 4340073"/>
              <a:gd name="connsiteX216" fmla="*/ 2307478 w 2684164"/>
              <a:gd name="connsiteY216" fmla="*/ 3127534 h 4340073"/>
              <a:gd name="connsiteX217" fmla="*/ 2345578 w 2684164"/>
              <a:gd name="connsiteY217" fmla="*/ 3112294 h 4340073"/>
              <a:gd name="connsiteX218" fmla="*/ 2368438 w 2684164"/>
              <a:gd name="connsiteY218" fmla="*/ 3097054 h 4340073"/>
              <a:gd name="connsiteX219" fmla="*/ 2487977 w 2684164"/>
              <a:gd name="connsiteY219" fmla="*/ 3067050 h 4340073"/>
              <a:gd name="connsiteX220" fmla="*/ 2586085 w 2684164"/>
              <a:gd name="connsiteY220" fmla="*/ 3063717 h 4340073"/>
              <a:gd name="connsiteX221" fmla="*/ 2678476 w 2684164"/>
              <a:gd name="connsiteY221" fmla="*/ 3054668 h 4340073"/>
              <a:gd name="connsiteX0" fmla="*/ 2678476 w 2684164"/>
              <a:gd name="connsiteY0" fmla="*/ 3054668 h 4340073"/>
              <a:gd name="connsiteX1" fmla="*/ 2673238 w 2684164"/>
              <a:gd name="connsiteY1" fmla="*/ 3028474 h 4340073"/>
              <a:gd name="connsiteX2" fmla="*/ 2665618 w 2684164"/>
              <a:gd name="connsiteY2" fmla="*/ 2975134 h 4340073"/>
              <a:gd name="connsiteX3" fmla="*/ 2623708 w 2684164"/>
              <a:gd name="connsiteY3" fmla="*/ 2967038 h 4340073"/>
              <a:gd name="connsiteX4" fmla="*/ 2560367 w 2684164"/>
              <a:gd name="connsiteY4" fmla="*/ 2966561 h 4340073"/>
              <a:gd name="connsiteX5" fmla="*/ 2519410 w 2684164"/>
              <a:gd name="connsiteY5" fmla="*/ 2908936 h 4340073"/>
              <a:gd name="connsiteX6" fmla="*/ 2457021 w 2684164"/>
              <a:gd name="connsiteY6" fmla="*/ 2905601 h 4340073"/>
              <a:gd name="connsiteX7" fmla="*/ 2410349 w 2684164"/>
              <a:gd name="connsiteY7" fmla="*/ 2889885 h 4340073"/>
              <a:gd name="connsiteX8" fmla="*/ 2376058 w 2684164"/>
              <a:gd name="connsiteY8" fmla="*/ 2876074 h 4340073"/>
              <a:gd name="connsiteX9" fmla="*/ 2347960 w 2684164"/>
              <a:gd name="connsiteY9" fmla="*/ 2856071 h 4340073"/>
              <a:gd name="connsiteX10" fmla="*/ 2293190 w 2684164"/>
              <a:gd name="connsiteY10" fmla="*/ 2824163 h 4340073"/>
              <a:gd name="connsiteX11" fmla="*/ 2218895 w 2684164"/>
              <a:gd name="connsiteY11" fmla="*/ 2864167 h 4340073"/>
              <a:gd name="connsiteX12" fmla="*/ 2178414 w 2684164"/>
              <a:gd name="connsiteY12" fmla="*/ 2825116 h 4340073"/>
              <a:gd name="connsiteX13" fmla="*/ 2143172 w 2684164"/>
              <a:gd name="connsiteY13" fmla="*/ 2746058 h 4340073"/>
              <a:gd name="connsiteX14" fmla="*/ 2123646 w 2684164"/>
              <a:gd name="connsiteY14" fmla="*/ 2684621 h 4340073"/>
              <a:gd name="connsiteX15" fmla="*/ 2105549 w 2684164"/>
              <a:gd name="connsiteY15" fmla="*/ 2649379 h 4340073"/>
              <a:gd name="connsiteX16" fmla="*/ 2104119 w 2684164"/>
              <a:gd name="connsiteY16" fmla="*/ 2600801 h 4340073"/>
              <a:gd name="connsiteX17" fmla="*/ 2026490 w 2684164"/>
              <a:gd name="connsiteY17" fmla="*/ 2686051 h 4340073"/>
              <a:gd name="connsiteX18" fmla="*/ 1959340 w 2684164"/>
              <a:gd name="connsiteY18" fmla="*/ 2754154 h 4340073"/>
              <a:gd name="connsiteX19" fmla="*/ 1912191 w 2684164"/>
              <a:gd name="connsiteY19" fmla="*/ 2713196 h 4340073"/>
              <a:gd name="connsiteX20" fmla="*/ 1775507 w 2684164"/>
              <a:gd name="connsiteY20" fmla="*/ 2699862 h 4340073"/>
              <a:gd name="connsiteX21" fmla="*/ 1677399 w 2684164"/>
              <a:gd name="connsiteY21" fmla="*/ 2689860 h 4340073"/>
              <a:gd name="connsiteX22" fmla="*/ 1606915 w 2684164"/>
              <a:gd name="connsiteY22" fmla="*/ 2582229 h 4340073"/>
              <a:gd name="connsiteX23" fmla="*/ 1542145 w 2684164"/>
              <a:gd name="connsiteY23" fmla="*/ 2584133 h 4340073"/>
              <a:gd name="connsiteX24" fmla="*/ 1517379 w 2684164"/>
              <a:gd name="connsiteY24" fmla="*/ 2563654 h 4340073"/>
              <a:gd name="connsiteX25" fmla="*/ 1469278 w 2684164"/>
              <a:gd name="connsiteY25" fmla="*/ 2381726 h 4340073"/>
              <a:gd name="connsiteX26" fmla="*/ 1438798 w 2684164"/>
              <a:gd name="connsiteY26" fmla="*/ 2289334 h 4340073"/>
              <a:gd name="connsiteX27" fmla="*/ 1400698 w 2684164"/>
              <a:gd name="connsiteY27" fmla="*/ 2220754 h 4340073"/>
              <a:gd name="connsiteX28" fmla="*/ 1385458 w 2684164"/>
              <a:gd name="connsiteY28" fmla="*/ 2197894 h 4340073"/>
              <a:gd name="connsiteX29" fmla="*/ 1374981 w 2684164"/>
              <a:gd name="connsiteY29" fmla="*/ 2152651 h 4340073"/>
              <a:gd name="connsiteX30" fmla="*/ 1369742 w 2684164"/>
              <a:gd name="connsiteY30" fmla="*/ 2052162 h 4340073"/>
              <a:gd name="connsiteX31" fmla="*/ 1384030 w 2684164"/>
              <a:gd name="connsiteY31" fmla="*/ 1982630 h 4340073"/>
              <a:gd name="connsiteX32" fmla="*/ 1315926 w 2684164"/>
              <a:gd name="connsiteY32" fmla="*/ 1917859 h 4340073"/>
              <a:gd name="connsiteX33" fmla="*/ 1282588 w 2684164"/>
              <a:gd name="connsiteY33" fmla="*/ 1912621 h 4340073"/>
              <a:gd name="connsiteX34" fmla="*/ 1184957 w 2684164"/>
              <a:gd name="connsiteY34" fmla="*/ 1853089 h 4340073"/>
              <a:gd name="connsiteX35" fmla="*/ 1126856 w 2684164"/>
              <a:gd name="connsiteY35" fmla="*/ 1863567 h 4340073"/>
              <a:gd name="connsiteX36" fmla="*/ 1074467 w 2684164"/>
              <a:gd name="connsiteY36" fmla="*/ 1897379 h 4340073"/>
              <a:gd name="connsiteX37" fmla="*/ 1025413 w 2684164"/>
              <a:gd name="connsiteY37" fmla="*/ 1923098 h 4340073"/>
              <a:gd name="connsiteX38" fmla="*/ 958738 w 2684164"/>
              <a:gd name="connsiteY38" fmla="*/ 1984058 h 4340073"/>
              <a:gd name="connsiteX39" fmla="*/ 909684 w 2684164"/>
              <a:gd name="connsiteY39" fmla="*/ 1941672 h 4340073"/>
              <a:gd name="connsiteX40" fmla="*/ 854917 w 2684164"/>
              <a:gd name="connsiteY40" fmla="*/ 1915002 h 4340073"/>
              <a:gd name="connsiteX41" fmla="*/ 823960 w 2684164"/>
              <a:gd name="connsiteY41" fmla="*/ 1889284 h 4340073"/>
              <a:gd name="connsiteX42" fmla="*/ 800624 w 2684164"/>
              <a:gd name="connsiteY42" fmla="*/ 1846898 h 4340073"/>
              <a:gd name="connsiteX43" fmla="*/ 814912 w 2684164"/>
              <a:gd name="connsiteY43" fmla="*/ 1789748 h 4340073"/>
              <a:gd name="connsiteX44" fmla="*/ 804433 w 2684164"/>
              <a:gd name="connsiteY44" fmla="*/ 1720215 h 4340073"/>
              <a:gd name="connsiteX45" fmla="*/ 783955 w 2684164"/>
              <a:gd name="connsiteY45" fmla="*/ 1625441 h 4340073"/>
              <a:gd name="connsiteX46" fmla="*/ 760141 w 2684164"/>
              <a:gd name="connsiteY46" fmla="*/ 1635919 h 4340073"/>
              <a:gd name="connsiteX47" fmla="*/ 701563 w 2684164"/>
              <a:gd name="connsiteY47" fmla="*/ 1571626 h 4340073"/>
              <a:gd name="connsiteX48" fmla="*/ 730138 w 2684164"/>
              <a:gd name="connsiteY48" fmla="*/ 1519714 h 4340073"/>
              <a:gd name="connsiteX49" fmla="*/ 777763 w 2684164"/>
              <a:gd name="connsiteY49" fmla="*/ 1455420 h 4340073"/>
              <a:gd name="connsiteX50" fmla="*/ 775858 w 2684164"/>
              <a:gd name="connsiteY50" fmla="*/ 1429227 h 4340073"/>
              <a:gd name="connsiteX51" fmla="*/ 818721 w 2684164"/>
              <a:gd name="connsiteY51" fmla="*/ 1375409 h 4340073"/>
              <a:gd name="connsiteX52" fmla="*/ 826818 w 2684164"/>
              <a:gd name="connsiteY52" fmla="*/ 1282542 h 4340073"/>
              <a:gd name="connsiteX53" fmla="*/ 812529 w 2684164"/>
              <a:gd name="connsiteY53" fmla="*/ 1198721 h 4340073"/>
              <a:gd name="connsiteX54" fmla="*/ 780144 w 2684164"/>
              <a:gd name="connsiteY54" fmla="*/ 1151573 h 4340073"/>
              <a:gd name="connsiteX55" fmla="*/ 761571 w 2684164"/>
              <a:gd name="connsiteY55" fmla="*/ 1070134 h 4340073"/>
              <a:gd name="connsiteX56" fmla="*/ 805387 w 2684164"/>
              <a:gd name="connsiteY56" fmla="*/ 1034892 h 4340073"/>
              <a:gd name="connsiteX57" fmla="*/ 808720 w 2684164"/>
              <a:gd name="connsiteY57" fmla="*/ 976789 h 4340073"/>
              <a:gd name="connsiteX58" fmla="*/ 821102 w 2684164"/>
              <a:gd name="connsiteY58" fmla="*/ 901065 h 4340073"/>
              <a:gd name="connsiteX59" fmla="*/ 830151 w 2684164"/>
              <a:gd name="connsiteY59" fmla="*/ 833914 h 4340073"/>
              <a:gd name="connsiteX60" fmla="*/ 844915 w 2684164"/>
              <a:gd name="connsiteY60" fmla="*/ 795814 h 4340073"/>
              <a:gd name="connsiteX61" fmla="*/ 860154 w 2684164"/>
              <a:gd name="connsiteY61" fmla="*/ 762475 h 4340073"/>
              <a:gd name="connsiteX62" fmla="*/ 833961 w 2684164"/>
              <a:gd name="connsiteY62" fmla="*/ 696754 h 4340073"/>
              <a:gd name="connsiteX63" fmla="*/ 818245 w 2684164"/>
              <a:gd name="connsiteY63" fmla="*/ 573405 h 4340073"/>
              <a:gd name="connsiteX64" fmla="*/ 787764 w 2684164"/>
              <a:gd name="connsiteY64" fmla="*/ 536259 h 4340073"/>
              <a:gd name="connsiteX65" fmla="*/ 770143 w 2684164"/>
              <a:gd name="connsiteY65" fmla="*/ 505777 h 4340073"/>
              <a:gd name="connsiteX66" fmla="*/ 747283 w 2684164"/>
              <a:gd name="connsiteY66" fmla="*/ 430054 h 4340073"/>
              <a:gd name="connsiteX67" fmla="*/ 720137 w 2684164"/>
              <a:gd name="connsiteY67" fmla="*/ 349091 h 4340073"/>
              <a:gd name="connsiteX68" fmla="*/ 732519 w 2684164"/>
              <a:gd name="connsiteY68" fmla="*/ 321469 h 4340073"/>
              <a:gd name="connsiteX69" fmla="*/ 729187 w 2684164"/>
              <a:gd name="connsiteY69" fmla="*/ 256223 h 4340073"/>
              <a:gd name="connsiteX70" fmla="*/ 710137 w 2684164"/>
              <a:gd name="connsiteY70" fmla="*/ 241935 h 4340073"/>
              <a:gd name="connsiteX71" fmla="*/ 702040 w 2684164"/>
              <a:gd name="connsiteY71" fmla="*/ 171451 h 4340073"/>
              <a:gd name="connsiteX72" fmla="*/ 668226 w 2684164"/>
              <a:gd name="connsiteY72" fmla="*/ 120015 h 4340073"/>
              <a:gd name="connsiteX73" fmla="*/ 679180 w 2684164"/>
              <a:gd name="connsiteY73" fmla="*/ 70485 h 4340073"/>
              <a:gd name="connsiteX74" fmla="*/ 650127 w 2684164"/>
              <a:gd name="connsiteY74" fmla="*/ 0 h 4340073"/>
              <a:gd name="connsiteX75" fmla="*/ 605837 w 2684164"/>
              <a:gd name="connsiteY75" fmla="*/ 10001 h 4340073"/>
              <a:gd name="connsiteX76" fmla="*/ 535352 w 2684164"/>
              <a:gd name="connsiteY76" fmla="*/ 85249 h 4340073"/>
              <a:gd name="connsiteX77" fmla="*/ 552497 w 2684164"/>
              <a:gd name="connsiteY77" fmla="*/ 158591 h 4340073"/>
              <a:gd name="connsiteX78" fmla="*/ 545831 w 2684164"/>
              <a:gd name="connsiteY78" fmla="*/ 234792 h 4340073"/>
              <a:gd name="connsiteX79" fmla="*/ 498205 w 2684164"/>
              <a:gd name="connsiteY79" fmla="*/ 313373 h 4340073"/>
              <a:gd name="connsiteX80" fmla="*/ 453913 w 2684164"/>
              <a:gd name="connsiteY80" fmla="*/ 408147 h 4340073"/>
              <a:gd name="connsiteX81" fmla="*/ 361044 w 2684164"/>
              <a:gd name="connsiteY81" fmla="*/ 381476 h 4340073"/>
              <a:gd name="connsiteX82" fmla="*/ 293418 w 2684164"/>
              <a:gd name="connsiteY82" fmla="*/ 441960 h 4340073"/>
              <a:gd name="connsiteX83" fmla="*/ 263413 w 2684164"/>
              <a:gd name="connsiteY83" fmla="*/ 513874 h 4340073"/>
              <a:gd name="connsiteX84" fmla="*/ 314848 w 2684164"/>
              <a:gd name="connsiteY84" fmla="*/ 574834 h 4340073"/>
              <a:gd name="connsiteX85" fmla="*/ 228646 w 2684164"/>
              <a:gd name="connsiteY85" fmla="*/ 711995 h 4340073"/>
              <a:gd name="connsiteX86" fmla="*/ 255318 w 2684164"/>
              <a:gd name="connsiteY86" fmla="*/ 758667 h 4340073"/>
              <a:gd name="connsiteX87" fmla="*/ 241029 w 2684164"/>
              <a:gd name="connsiteY87" fmla="*/ 834390 h 4340073"/>
              <a:gd name="connsiteX88" fmla="*/ 295798 w 2684164"/>
              <a:gd name="connsiteY88" fmla="*/ 849630 h 4340073"/>
              <a:gd name="connsiteX89" fmla="*/ 343899 w 2684164"/>
              <a:gd name="connsiteY89" fmla="*/ 872966 h 4340073"/>
              <a:gd name="connsiteX90" fmla="*/ 317230 w 2684164"/>
              <a:gd name="connsiteY90" fmla="*/ 957263 h 4340073"/>
              <a:gd name="connsiteX91" fmla="*/ 302943 w 2684164"/>
              <a:gd name="connsiteY91" fmla="*/ 1068228 h 4340073"/>
              <a:gd name="connsiteX92" fmla="*/ 152447 w 2684164"/>
              <a:gd name="connsiteY92" fmla="*/ 1095376 h 4340073"/>
              <a:gd name="connsiteX93" fmla="*/ 159114 w 2684164"/>
              <a:gd name="connsiteY93" fmla="*/ 1245395 h 4340073"/>
              <a:gd name="connsiteX94" fmla="*/ 221503 w 2684164"/>
              <a:gd name="connsiteY94" fmla="*/ 1283494 h 4340073"/>
              <a:gd name="connsiteX95" fmla="*/ 210073 w 2684164"/>
              <a:gd name="connsiteY95" fmla="*/ 1344454 h 4340073"/>
              <a:gd name="connsiteX96" fmla="*/ 292464 w 2684164"/>
              <a:gd name="connsiteY96" fmla="*/ 1416368 h 4340073"/>
              <a:gd name="connsiteX97" fmla="*/ 272938 w 2684164"/>
              <a:gd name="connsiteY97" fmla="*/ 1466374 h 4340073"/>
              <a:gd name="connsiteX98" fmla="*/ 237219 w 2684164"/>
              <a:gd name="connsiteY98" fmla="*/ 1567339 h 4340073"/>
              <a:gd name="connsiteX99" fmla="*/ 212455 w 2684164"/>
              <a:gd name="connsiteY99" fmla="*/ 1594485 h 4340073"/>
              <a:gd name="connsiteX100" fmla="*/ 152923 w 2684164"/>
              <a:gd name="connsiteY100" fmla="*/ 1602105 h 4340073"/>
              <a:gd name="connsiteX101" fmla="*/ 96249 w 2684164"/>
              <a:gd name="connsiteY101" fmla="*/ 1652111 h 4340073"/>
              <a:gd name="connsiteX102" fmla="*/ 35289 w 2684164"/>
              <a:gd name="connsiteY102" fmla="*/ 1684497 h 4340073"/>
              <a:gd name="connsiteX103" fmla="*/ 11001 w 2684164"/>
              <a:gd name="connsiteY103" fmla="*/ 1750219 h 4340073"/>
              <a:gd name="connsiteX104" fmla="*/ 523 w 2684164"/>
              <a:gd name="connsiteY104" fmla="*/ 1875473 h 4340073"/>
              <a:gd name="connsiteX105" fmla="*/ 29098 w 2684164"/>
              <a:gd name="connsiteY105" fmla="*/ 1938814 h 4340073"/>
              <a:gd name="connsiteX106" fmla="*/ 79104 w 2684164"/>
              <a:gd name="connsiteY106" fmla="*/ 1993107 h 4340073"/>
              <a:gd name="connsiteX107" fmla="*/ 166258 w 2684164"/>
              <a:gd name="connsiteY107" fmla="*/ 2037874 h 4340073"/>
              <a:gd name="connsiteX108" fmla="*/ 241505 w 2684164"/>
              <a:gd name="connsiteY108" fmla="*/ 2100263 h 4340073"/>
              <a:gd name="connsiteX109" fmla="*/ 265318 w 2684164"/>
              <a:gd name="connsiteY109" fmla="*/ 2182654 h 4340073"/>
              <a:gd name="connsiteX110" fmla="*/ 318182 w 2684164"/>
              <a:gd name="connsiteY110" fmla="*/ 2265045 h 4340073"/>
              <a:gd name="connsiteX111" fmla="*/ 443436 w 2684164"/>
              <a:gd name="connsiteY111" fmla="*/ 2258854 h 4340073"/>
              <a:gd name="connsiteX112" fmla="*/ 472010 w 2684164"/>
              <a:gd name="connsiteY112" fmla="*/ 2296954 h 4340073"/>
              <a:gd name="connsiteX113" fmla="*/ 510111 w 2684164"/>
              <a:gd name="connsiteY113" fmla="*/ 2330292 h 4340073"/>
              <a:gd name="connsiteX114" fmla="*/ 541067 w 2684164"/>
              <a:gd name="connsiteY114" fmla="*/ 2318385 h 4340073"/>
              <a:gd name="connsiteX115" fmla="*/ 564403 w 2684164"/>
              <a:gd name="connsiteY115" fmla="*/ 2392680 h 4340073"/>
              <a:gd name="connsiteX116" fmla="*/ 543448 w 2684164"/>
              <a:gd name="connsiteY116" fmla="*/ 2461737 h 4340073"/>
              <a:gd name="connsiteX117" fmla="*/ 497728 w 2684164"/>
              <a:gd name="connsiteY117" fmla="*/ 2511267 h 4340073"/>
              <a:gd name="connsiteX118" fmla="*/ 499633 w 2684164"/>
              <a:gd name="connsiteY118" fmla="*/ 2549843 h 4340073"/>
              <a:gd name="connsiteX119" fmla="*/ 491061 w 2684164"/>
              <a:gd name="connsiteY119" fmla="*/ 2611279 h 4340073"/>
              <a:gd name="connsiteX120" fmla="*/ 524398 w 2684164"/>
              <a:gd name="connsiteY120" fmla="*/ 2648902 h 4340073"/>
              <a:gd name="connsiteX121" fmla="*/ 532018 w 2684164"/>
              <a:gd name="connsiteY121" fmla="*/ 2681764 h 4340073"/>
              <a:gd name="connsiteX122" fmla="*/ 564879 w 2684164"/>
              <a:gd name="connsiteY122" fmla="*/ 2642236 h 4340073"/>
              <a:gd name="connsiteX123" fmla="*/ 598217 w 2684164"/>
              <a:gd name="connsiteY123" fmla="*/ 2584610 h 4340073"/>
              <a:gd name="connsiteX124" fmla="*/ 655366 w 2684164"/>
              <a:gd name="connsiteY124" fmla="*/ 2589848 h 4340073"/>
              <a:gd name="connsiteX125" fmla="*/ 717279 w 2684164"/>
              <a:gd name="connsiteY125" fmla="*/ 2680812 h 4340073"/>
              <a:gd name="connsiteX126" fmla="*/ 755855 w 2684164"/>
              <a:gd name="connsiteY126" fmla="*/ 2739390 h 4340073"/>
              <a:gd name="connsiteX127" fmla="*/ 713945 w 2684164"/>
              <a:gd name="connsiteY127" fmla="*/ 2816067 h 4340073"/>
              <a:gd name="connsiteX128" fmla="*/ 642032 w 2684164"/>
              <a:gd name="connsiteY128" fmla="*/ 2851785 h 4340073"/>
              <a:gd name="connsiteX129" fmla="*/ 592978 w 2684164"/>
              <a:gd name="connsiteY129" fmla="*/ 2914174 h 4340073"/>
              <a:gd name="connsiteX130" fmla="*/ 526779 w 2684164"/>
              <a:gd name="connsiteY130" fmla="*/ 2938462 h 4340073"/>
              <a:gd name="connsiteX131" fmla="*/ 497252 w 2684164"/>
              <a:gd name="connsiteY131" fmla="*/ 2980373 h 4340073"/>
              <a:gd name="connsiteX132" fmla="*/ 527732 w 2684164"/>
              <a:gd name="connsiteY132" fmla="*/ 3081814 h 4340073"/>
              <a:gd name="connsiteX133" fmla="*/ 533923 w 2684164"/>
              <a:gd name="connsiteY133" fmla="*/ 3220403 h 4340073"/>
              <a:gd name="connsiteX134" fmla="*/ 588692 w 2684164"/>
              <a:gd name="connsiteY134" fmla="*/ 3276601 h 4340073"/>
              <a:gd name="connsiteX135" fmla="*/ 614886 w 2684164"/>
              <a:gd name="connsiteY135" fmla="*/ 3342323 h 4340073"/>
              <a:gd name="connsiteX136" fmla="*/ 586311 w 2684164"/>
              <a:gd name="connsiteY136" fmla="*/ 3392329 h 4340073"/>
              <a:gd name="connsiteX137" fmla="*/ 586310 w 2684164"/>
              <a:gd name="connsiteY137" fmla="*/ 3450432 h 4340073"/>
              <a:gd name="connsiteX138" fmla="*/ 562498 w 2684164"/>
              <a:gd name="connsiteY138" fmla="*/ 3493294 h 4340073"/>
              <a:gd name="connsiteX139" fmla="*/ 546781 w 2684164"/>
              <a:gd name="connsiteY139" fmla="*/ 3561398 h 4340073"/>
              <a:gd name="connsiteX140" fmla="*/ 538686 w 2684164"/>
              <a:gd name="connsiteY140" fmla="*/ 3611404 h 4340073"/>
              <a:gd name="connsiteX141" fmla="*/ 519635 w 2684164"/>
              <a:gd name="connsiteY141" fmla="*/ 3654266 h 4340073"/>
              <a:gd name="connsiteX142" fmla="*/ 547258 w 2684164"/>
              <a:gd name="connsiteY142" fmla="*/ 3685223 h 4340073"/>
              <a:gd name="connsiteX143" fmla="*/ 600598 w 2684164"/>
              <a:gd name="connsiteY143" fmla="*/ 3699034 h 4340073"/>
              <a:gd name="connsiteX144" fmla="*/ 659653 w 2684164"/>
              <a:gd name="connsiteY144" fmla="*/ 3678556 h 4340073"/>
              <a:gd name="connsiteX145" fmla="*/ 661558 w 2684164"/>
              <a:gd name="connsiteY145" fmla="*/ 3725703 h 4340073"/>
              <a:gd name="connsiteX146" fmla="*/ 717279 w 2684164"/>
              <a:gd name="connsiteY146" fmla="*/ 3725704 h 4340073"/>
              <a:gd name="connsiteX147" fmla="*/ 781573 w 2684164"/>
              <a:gd name="connsiteY147" fmla="*/ 3743801 h 4340073"/>
              <a:gd name="connsiteX148" fmla="*/ 807767 w 2684164"/>
              <a:gd name="connsiteY148" fmla="*/ 3792379 h 4340073"/>
              <a:gd name="connsiteX149" fmla="*/ 844438 w 2684164"/>
              <a:gd name="connsiteY149" fmla="*/ 3798094 h 4340073"/>
              <a:gd name="connsiteX150" fmla="*/ 872061 w 2684164"/>
              <a:gd name="connsiteY150" fmla="*/ 3815716 h 4340073"/>
              <a:gd name="connsiteX151" fmla="*/ 890158 w 2684164"/>
              <a:gd name="connsiteY151" fmla="*/ 3836194 h 4340073"/>
              <a:gd name="connsiteX152" fmla="*/ 897778 w 2684164"/>
              <a:gd name="connsiteY152" fmla="*/ 3866674 h 4340073"/>
              <a:gd name="connsiteX153" fmla="*/ 913018 w 2684164"/>
              <a:gd name="connsiteY153" fmla="*/ 3889534 h 4340073"/>
              <a:gd name="connsiteX154" fmla="*/ 957309 w 2684164"/>
              <a:gd name="connsiteY154" fmla="*/ 3922872 h 4340073"/>
              <a:gd name="connsiteX155" fmla="*/ 989218 w 2684164"/>
              <a:gd name="connsiteY155" fmla="*/ 3973354 h 4340073"/>
              <a:gd name="connsiteX156" fmla="*/ 1004458 w 2684164"/>
              <a:gd name="connsiteY156" fmla="*/ 3996214 h 4340073"/>
              <a:gd name="connsiteX157" fmla="*/ 1027318 w 2684164"/>
              <a:gd name="connsiteY157" fmla="*/ 4034314 h 4340073"/>
              <a:gd name="connsiteX158" fmla="*/ 1060179 w 2684164"/>
              <a:gd name="connsiteY158" fmla="*/ 4120039 h 4340073"/>
              <a:gd name="connsiteX159" fmla="*/ 1136856 w 2684164"/>
              <a:gd name="connsiteY159" fmla="*/ 4154329 h 4340073"/>
              <a:gd name="connsiteX160" fmla="*/ 1166383 w 2684164"/>
              <a:gd name="connsiteY160" fmla="*/ 4216241 h 4340073"/>
              <a:gd name="connsiteX161" fmla="*/ 1203054 w 2684164"/>
              <a:gd name="connsiteY161" fmla="*/ 4211479 h 4340073"/>
              <a:gd name="connsiteX162" fmla="*/ 1246393 w 2684164"/>
              <a:gd name="connsiteY162" fmla="*/ 4259581 h 4340073"/>
              <a:gd name="connsiteX163" fmla="*/ 1309258 w 2684164"/>
              <a:gd name="connsiteY163" fmla="*/ 4340067 h 4340073"/>
              <a:gd name="connsiteX164" fmla="*/ 1337833 w 2684164"/>
              <a:gd name="connsiteY164" fmla="*/ 4288631 h 4340073"/>
              <a:gd name="connsiteX165" fmla="*/ 1334023 w 2684164"/>
              <a:gd name="connsiteY165" fmla="*/ 4254342 h 4340073"/>
              <a:gd name="connsiteX166" fmla="*/ 1405938 w 2684164"/>
              <a:gd name="connsiteY166" fmla="*/ 4201002 h 4340073"/>
              <a:gd name="connsiteX167" fmla="*/ 1407842 w 2684164"/>
              <a:gd name="connsiteY167" fmla="*/ 4185285 h 4340073"/>
              <a:gd name="connsiteX168" fmla="*/ 1426098 w 2684164"/>
              <a:gd name="connsiteY168" fmla="*/ 4198779 h 4340073"/>
              <a:gd name="connsiteX169" fmla="*/ 1480708 w 2684164"/>
              <a:gd name="connsiteY169" fmla="*/ 4174014 h 4340073"/>
              <a:gd name="connsiteX170" fmla="*/ 1545478 w 2684164"/>
              <a:gd name="connsiteY170" fmla="*/ 4156234 h 4340073"/>
              <a:gd name="connsiteX171" fmla="*/ 1582308 w 2684164"/>
              <a:gd name="connsiteY171" fmla="*/ 4113689 h 4340073"/>
              <a:gd name="connsiteX172" fmla="*/ 1617868 w 2684164"/>
              <a:gd name="connsiteY172" fmla="*/ 4078129 h 4340073"/>
              <a:gd name="connsiteX173" fmla="*/ 1695973 w 2684164"/>
              <a:gd name="connsiteY173" fmla="*/ 4055904 h 4340073"/>
              <a:gd name="connsiteX174" fmla="*/ 1781698 w 2684164"/>
              <a:gd name="connsiteY174" fmla="*/ 4020344 h 4340073"/>
              <a:gd name="connsiteX175" fmla="*/ 1903141 w 2684164"/>
              <a:gd name="connsiteY175" fmla="*/ 3968591 h 4340073"/>
              <a:gd name="connsiteX176" fmla="*/ 1979818 w 2684164"/>
              <a:gd name="connsiteY176" fmla="*/ 3925729 h 4340073"/>
              <a:gd name="connsiteX177" fmla="*/ 2071258 w 2684164"/>
              <a:gd name="connsiteY177" fmla="*/ 3864451 h 4340073"/>
              <a:gd name="connsiteX178" fmla="*/ 2145554 w 2684164"/>
              <a:gd name="connsiteY178" fmla="*/ 3776822 h 4340073"/>
              <a:gd name="connsiteX179" fmla="*/ 2172223 w 2684164"/>
              <a:gd name="connsiteY179" fmla="*/ 3703479 h 4340073"/>
              <a:gd name="connsiteX180" fmla="*/ 2183653 w 2684164"/>
              <a:gd name="connsiteY180" fmla="*/ 3649504 h 4340073"/>
              <a:gd name="connsiteX181" fmla="*/ 2109993 w 2684164"/>
              <a:gd name="connsiteY181" fmla="*/ 3613309 h 4340073"/>
              <a:gd name="connsiteX182" fmla="*/ 2132853 w 2684164"/>
              <a:gd name="connsiteY182" fmla="*/ 3659029 h 4340073"/>
              <a:gd name="connsiteX183" fmla="*/ 2115073 w 2684164"/>
              <a:gd name="connsiteY183" fmla="*/ 3690779 h 4340073"/>
              <a:gd name="connsiteX184" fmla="*/ 2096023 w 2684164"/>
              <a:gd name="connsiteY184" fmla="*/ 3649504 h 4340073"/>
              <a:gd name="connsiteX185" fmla="*/ 2038873 w 2684164"/>
              <a:gd name="connsiteY185" fmla="*/ 3659029 h 4340073"/>
              <a:gd name="connsiteX186" fmla="*/ 2041254 w 2684164"/>
              <a:gd name="connsiteY186" fmla="*/ 3694748 h 4340073"/>
              <a:gd name="connsiteX187" fmla="*/ 2053161 w 2684164"/>
              <a:gd name="connsiteY187" fmla="*/ 3709035 h 4340073"/>
              <a:gd name="connsiteX188" fmla="*/ 2036492 w 2684164"/>
              <a:gd name="connsiteY188" fmla="*/ 3723324 h 4340073"/>
              <a:gd name="connsiteX189" fmla="*/ 2086498 w 2684164"/>
              <a:gd name="connsiteY189" fmla="*/ 3762534 h 4340073"/>
              <a:gd name="connsiteX190" fmla="*/ 2078878 w 2684164"/>
              <a:gd name="connsiteY190" fmla="*/ 3820954 h 4340073"/>
              <a:gd name="connsiteX191" fmla="*/ 2028078 w 2684164"/>
              <a:gd name="connsiteY191" fmla="*/ 3803809 h 4340073"/>
              <a:gd name="connsiteX192" fmla="*/ 2042048 w 2684164"/>
              <a:gd name="connsiteY192" fmla="*/ 3792379 h 4340073"/>
              <a:gd name="connsiteX193" fmla="*/ 2022998 w 2684164"/>
              <a:gd name="connsiteY193" fmla="*/ 3760629 h 4340073"/>
              <a:gd name="connsiteX194" fmla="*/ 2022998 w 2684164"/>
              <a:gd name="connsiteY194" fmla="*/ 3716179 h 4340073"/>
              <a:gd name="connsiteX195" fmla="*/ 1987438 w 2684164"/>
              <a:gd name="connsiteY195" fmla="*/ 3676174 h 4340073"/>
              <a:gd name="connsiteX196" fmla="*/ 2018553 w 2684164"/>
              <a:gd name="connsiteY196" fmla="*/ 3656489 h 4340073"/>
              <a:gd name="connsiteX197" fmla="*/ 1975373 w 2684164"/>
              <a:gd name="connsiteY197" fmla="*/ 3626644 h 4340073"/>
              <a:gd name="connsiteX198" fmla="*/ 2017918 w 2684164"/>
              <a:gd name="connsiteY198" fmla="*/ 3603149 h 4340073"/>
              <a:gd name="connsiteX199" fmla="*/ 2009663 w 2684164"/>
              <a:gd name="connsiteY199" fmla="*/ 3546634 h 4340073"/>
              <a:gd name="connsiteX200" fmla="*/ 2034111 w 2684164"/>
              <a:gd name="connsiteY200" fmla="*/ 3565367 h 4340073"/>
              <a:gd name="connsiteX201" fmla="*/ 2031729 w 2684164"/>
              <a:gd name="connsiteY201" fmla="*/ 3535204 h 4340073"/>
              <a:gd name="connsiteX202" fmla="*/ 2060305 w 2684164"/>
              <a:gd name="connsiteY202" fmla="*/ 3547110 h 4340073"/>
              <a:gd name="connsiteX203" fmla="*/ 2043635 w 2684164"/>
              <a:gd name="connsiteY203" fmla="*/ 3494723 h 4340073"/>
              <a:gd name="connsiteX204" fmla="*/ 2064273 w 2684164"/>
              <a:gd name="connsiteY204" fmla="*/ 3478054 h 4340073"/>
              <a:gd name="connsiteX205" fmla="*/ 2089673 w 2684164"/>
              <a:gd name="connsiteY205" fmla="*/ 3524091 h 4340073"/>
              <a:gd name="connsiteX206" fmla="*/ 2088880 w 2684164"/>
              <a:gd name="connsiteY206" fmla="*/ 3492342 h 4340073"/>
              <a:gd name="connsiteX207" fmla="*/ 2105549 w 2684164"/>
              <a:gd name="connsiteY207" fmla="*/ 3508216 h 4340073"/>
              <a:gd name="connsiteX208" fmla="*/ 2110311 w 2684164"/>
              <a:gd name="connsiteY208" fmla="*/ 3473292 h 4340073"/>
              <a:gd name="connsiteX209" fmla="*/ 2125868 w 2684164"/>
              <a:gd name="connsiteY209" fmla="*/ 3453289 h 4340073"/>
              <a:gd name="connsiteX210" fmla="*/ 2184130 w 2684164"/>
              <a:gd name="connsiteY210" fmla="*/ 3416142 h 4340073"/>
              <a:gd name="connsiteX211" fmla="*/ 2226515 w 2684164"/>
              <a:gd name="connsiteY211" fmla="*/ 3341370 h 4340073"/>
              <a:gd name="connsiteX212" fmla="*/ 2238898 w 2684164"/>
              <a:gd name="connsiteY212" fmla="*/ 3318034 h 4340073"/>
              <a:gd name="connsiteX213" fmla="*/ 2261758 w 2684164"/>
              <a:gd name="connsiteY213" fmla="*/ 3257074 h 4340073"/>
              <a:gd name="connsiteX214" fmla="*/ 2269378 w 2684164"/>
              <a:gd name="connsiteY214" fmla="*/ 3211354 h 4340073"/>
              <a:gd name="connsiteX215" fmla="*/ 2292238 w 2684164"/>
              <a:gd name="connsiteY215" fmla="*/ 3165634 h 4340073"/>
              <a:gd name="connsiteX216" fmla="*/ 2307478 w 2684164"/>
              <a:gd name="connsiteY216" fmla="*/ 3127534 h 4340073"/>
              <a:gd name="connsiteX217" fmla="*/ 2345578 w 2684164"/>
              <a:gd name="connsiteY217" fmla="*/ 3112294 h 4340073"/>
              <a:gd name="connsiteX218" fmla="*/ 2368438 w 2684164"/>
              <a:gd name="connsiteY218" fmla="*/ 3097054 h 4340073"/>
              <a:gd name="connsiteX219" fmla="*/ 2487977 w 2684164"/>
              <a:gd name="connsiteY219" fmla="*/ 3067050 h 4340073"/>
              <a:gd name="connsiteX220" fmla="*/ 2586085 w 2684164"/>
              <a:gd name="connsiteY220" fmla="*/ 3063717 h 4340073"/>
              <a:gd name="connsiteX221" fmla="*/ 2678476 w 2684164"/>
              <a:gd name="connsiteY221" fmla="*/ 3054668 h 4340073"/>
              <a:gd name="connsiteX0" fmla="*/ 2678476 w 2684164"/>
              <a:gd name="connsiteY0" fmla="*/ 3054668 h 4340073"/>
              <a:gd name="connsiteX1" fmla="*/ 2673238 w 2684164"/>
              <a:gd name="connsiteY1" fmla="*/ 3028474 h 4340073"/>
              <a:gd name="connsiteX2" fmla="*/ 2665618 w 2684164"/>
              <a:gd name="connsiteY2" fmla="*/ 2975134 h 4340073"/>
              <a:gd name="connsiteX3" fmla="*/ 2623708 w 2684164"/>
              <a:gd name="connsiteY3" fmla="*/ 2967038 h 4340073"/>
              <a:gd name="connsiteX4" fmla="*/ 2560367 w 2684164"/>
              <a:gd name="connsiteY4" fmla="*/ 2966561 h 4340073"/>
              <a:gd name="connsiteX5" fmla="*/ 2519410 w 2684164"/>
              <a:gd name="connsiteY5" fmla="*/ 2908936 h 4340073"/>
              <a:gd name="connsiteX6" fmla="*/ 2457021 w 2684164"/>
              <a:gd name="connsiteY6" fmla="*/ 2905601 h 4340073"/>
              <a:gd name="connsiteX7" fmla="*/ 2410349 w 2684164"/>
              <a:gd name="connsiteY7" fmla="*/ 2889885 h 4340073"/>
              <a:gd name="connsiteX8" fmla="*/ 2376058 w 2684164"/>
              <a:gd name="connsiteY8" fmla="*/ 2876074 h 4340073"/>
              <a:gd name="connsiteX9" fmla="*/ 2347960 w 2684164"/>
              <a:gd name="connsiteY9" fmla="*/ 2856071 h 4340073"/>
              <a:gd name="connsiteX10" fmla="*/ 2293190 w 2684164"/>
              <a:gd name="connsiteY10" fmla="*/ 2824163 h 4340073"/>
              <a:gd name="connsiteX11" fmla="*/ 2218895 w 2684164"/>
              <a:gd name="connsiteY11" fmla="*/ 2864167 h 4340073"/>
              <a:gd name="connsiteX12" fmla="*/ 2178414 w 2684164"/>
              <a:gd name="connsiteY12" fmla="*/ 2825116 h 4340073"/>
              <a:gd name="connsiteX13" fmla="*/ 2143172 w 2684164"/>
              <a:gd name="connsiteY13" fmla="*/ 2746058 h 4340073"/>
              <a:gd name="connsiteX14" fmla="*/ 2123646 w 2684164"/>
              <a:gd name="connsiteY14" fmla="*/ 2684621 h 4340073"/>
              <a:gd name="connsiteX15" fmla="*/ 2105549 w 2684164"/>
              <a:gd name="connsiteY15" fmla="*/ 2649379 h 4340073"/>
              <a:gd name="connsiteX16" fmla="*/ 2104119 w 2684164"/>
              <a:gd name="connsiteY16" fmla="*/ 2600801 h 4340073"/>
              <a:gd name="connsiteX17" fmla="*/ 2026490 w 2684164"/>
              <a:gd name="connsiteY17" fmla="*/ 2686051 h 4340073"/>
              <a:gd name="connsiteX18" fmla="*/ 1959340 w 2684164"/>
              <a:gd name="connsiteY18" fmla="*/ 2754154 h 4340073"/>
              <a:gd name="connsiteX19" fmla="*/ 1912191 w 2684164"/>
              <a:gd name="connsiteY19" fmla="*/ 2713196 h 4340073"/>
              <a:gd name="connsiteX20" fmla="*/ 1775507 w 2684164"/>
              <a:gd name="connsiteY20" fmla="*/ 2699862 h 4340073"/>
              <a:gd name="connsiteX21" fmla="*/ 1677399 w 2684164"/>
              <a:gd name="connsiteY21" fmla="*/ 2689860 h 4340073"/>
              <a:gd name="connsiteX22" fmla="*/ 1606915 w 2684164"/>
              <a:gd name="connsiteY22" fmla="*/ 2582229 h 4340073"/>
              <a:gd name="connsiteX23" fmla="*/ 1542145 w 2684164"/>
              <a:gd name="connsiteY23" fmla="*/ 2584133 h 4340073"/>
              <a:gd name="connsiteX24" fmla="*/ 1517379 w 2684164"/>
              <a:gd name="connsiteY24" fmla="*/ 2563654 h 4340073"/>
              <a:gd name="connsiteX25" fmla="*/ 1469278 w 2684164"/>
              <a:gd name="connsiteY25" fmla="*/ 2381726 h 4340073"/>
              <a:gd name="connsiteX26" fmla="*/ 1438798 w 2684164"/>
              <a:gd name="connsiteY26" fmla="*/ 2289334 h 4340073"/>
              <a:gd name="connsiteX27" fmla="*/ 1400698 w 2684164"/>
              <a:gd name="connsiteY27" fmla="*/ 2220754 h 4340073"/>
              <a:gd name="connsiteX28" fmla="*/ 1385458 w 2684164"/>
              <a:gd name="connsiteY28" fmla="*/ 2197894 h 4340073"/>
              <a:gd name="connsiteX29" fmla="*/ 1374981 w 2684164"/>
              <a:gd name="connsiteY29" fmla="*/ 2152651 h 4340073"/>
              <a:gd name="connsiteX30" fmla="*/ 1369742 w 2684164"/>
              <a:gd name="connsiteY30" fmla="*/ 2052162 h 4340073"/>
              <a:gd name="connsiteX31" fmla="*/ 1384030 w 2684164"/>
              <a:gd name="connsiteY31" fmla="*/ 1982630 h 4340073"/>
              <a:gd name="connsiteX32" fmla="*/ 1315926 w 2684164"/>
              <a:gd name="connsiteY32" fmla="*/ 1917859 h 4340073"/>
              <a:gd name="connsiteX33" fmla="*/ 1282588 w 2684164"/>
              <a:gd name="connsiteY33" fmla="*/ 1912621 h 4340073"/>
              <a:gd name="connsiteX34" fmla="*/ 1184957 w 2684164"/>
              <a:gd name="connsiteY34" fmla="*/ 1853089 h 4340073"/>
              <a:gd name="connsiteX35" fmla="*/ 1126856 w 2684164"/>
              <a:gd name="connsiteY35" fmla="*/ 1863567 h 4340073"/>
              <a:gd name="connsiteX36" fmla="*/ 1074467 w 2684164"/>
              <a:gd name="connsiteY36" fmla="*/ 1897379 h 4340073"/>
              <a:gd name="connsiteX37" fmla="*/ 1025413 w 2684164"/>
              <a:gd name="connsiteY37" fmla="*/ 1923098 h 4340073"/>
              <a:gd name="connsiteX38" fmla="*/ 958738 w 2684164"/>
              <a:gd name="connsiteY38" fmla="*/ 1984058 h 4340073"/>
              <a:gd name="connsiteX39" fmla="*/ 909684 w 2684164"/>
              <a:gd name="connsiteY39" fmla="*/ 1941672 h 4340073"/>
              <a:gd name="connsiteX40" fmla="*/ 854917 w 2684164"/>
              <a:gd name="connsiteY40" fmla="*/ 1915002 h 4340073"/>
              <a:gd name="connsiteX41" fmla="*/ 823960 w 2684164"/>
              <a:gd name="connsiteY41" fmla="*/ 1889284 h 4340073"/>
              <a:gd name="connsiteX42" fmla="*/ 800624 w 2684164"/>
              <a:gd name="connsiteY42" fmla="*/ 1846898 h 4340073"/>
              <a:gd name="connsiteX43" fmla="*/ 814912 w 2684164"/>
              <a:gd name="connsiteY43" fmla="*/ 1789748 h 4340073"/>
              <a:gd name="connsiteX44" fmla="*/ 804433 w 2684164"/>
              <a:gd name="connsiteY44" fmla="*/ 1720215 h 4340073"/>
              <a:gd name="connsiteX45" fmla="*/ 783955 w 2684164"/>
              <a:gd name="connsiteY45" fmla="*/ 1625441 h 4340073"/>
              <a:gd name="connsiteX46" fmla="*/ 760141 w 2684164"/>
              <a:gd name="connsiteY46" fmla="*/ 1635919 h 4340073"/>
              <a:gd name="connsiteX47" fmla="*/ 701563 w 2684164"/>
              <a:gd name="connsiteY47" fmla="*/ 1571626 h 4340073"/>
              <a:gd name="connsiteX48" fmla="*/ 730138 w 2684164"/>
              <a:gd name="connsiteY48" fmla="*/ 1519714 h 4340073"/>
              <a:gd name="connsiteX49" fmla="*/ 777763 w 2684164"/>
              <a:gd name="connsiteY49" fmla="*/ 1455420 h 4340073"/>
              <a:gd name="connsiteX50" fmla="*/ 775858 w 2684164"/>
              <a:gd name="connsiteY50" fmla="*/ 1429227 h 4340073"/>
              <a:gd name="connsiteX51" fmla="*/ 818721 w 2684164"/>
              <a:gd name="connsiteY51" fmla="*/ 1375409 h 4340073"/>
              <a:gd name="connsiteX52" fmla="*/ 826818 w 2684164"/>
              <a:gd name="connsiteY52" fmla="*/ 1282542 h 4340073"/>
              <a:gd name="connsiteX53" fmla="*/ 812529 w 2684164"/>
              <a:gd name="connsiteY53" fmla="*/ 1198721 h 4340073"/>
              <a:gd name="connsiteX54" fmla="*/ 780144 w 2684164"/>
              <a:gd name="connsiteY54" fmla="*/ 1151573 h 4340073"/>
              <a:gd name="connsiteX55" fmla="*/ 761571 w 2684164"/>
              <a:gd name="connsiteY55" fmla="*/ 1070134 h 4340073"/>
              <a:gd name="connsiteX56" fmla="*/ 805387 w 2684164"/>
              <a:gd name="connsiteY56" fmla="*/ 1034892 h 4340073"/>
              <a:gd name="connsiteX57" fmla="*/ 808720 w 2684164"/>
              <a:gd name="connsiteY57" fmla="*/ 976789 h 4340073"/>
              <a:gd name="connsiteX58" fmla="*/ 821102 w 2684164"/>
              <a:gd name="connsiteY58" fmla="*/ 901065 h 4340073"/>
              <a:gd name="connsiteX59" fmla="*/ 830151 w 2684164"/>
              <a:gd name="connsiteY59" fmla="*/ 833914 h 4340073"/>
              <a:gd name="connsiteX60" fmla="*/ 844915 w 2684164"/>
              <a:gd name="connsiteY60" fmla="*/ 795814 h 4340073"/>
              <a:gd name="connsiteX61" fmla="*/ 860154 w 2684164"/>
              <a:gd name="connsiteY61" fmla="*/ 762475 h 4340073"/>
              <a:gd name="connsiteX62" fmla="*/ 833961 w 2684164"/>
              <a:gd name="connsiteY62" fmla="*/ 696754 h 4340073"/>
              <a:gd name="connsiteX63" fmla="*/ 818245 w 2684164"/>
              <a:gd name="connsiteY63" fmla="*/ 573405 h 4340073"/>
              <a:gd name="connsiteX64" fmla="*/ 787764 w 2684164"/>
              <a:gd name="connsiteY64" fmla="*/ 536259 h 4340073"/>
              <a:gd name="connsiteX65" fmla="*/ 770143 w 2684164"/>
              <a:gd name="connsiteY65" fmla="*/ 505777 h 4340073"/>
              <a:gd name="connsiteX66" fmla="*/ 747283 w 2684164"/>
              <a:gd name="connsiteY66" fmla="*/ 430054 h 4340073"/>
              <a:gd name="connsiteX67" fmla="*/ 720137 w 2684164"/>
              <a:gd name="connsiteY67" fmla="*/ 349091 h 4340073"/>
              <a:gd name="connsiteX68" fmla="*/ 732519 w 2684164"/>
              <a:gd name="connsiteY68" fmla="*/ 321469 h 4340073"/>
              <a:gd name="connsiteX69" fmla="*/ 729187 w 2684164"/>
              <a:gd name="connsiteY69" fmla="*/ 256223 h 4340073"/>
              <a:gd name="connsiteX70" fmla="*/ 710137 w 2684164"/>
              <a:gd name="connsiteY70" fmla="*/ 241935 h 4340073"/>
              <a:gd name="connsiteX71" fmla="*/ 702040 w 2684164"/>
              <a:gd name="connsiteY71" fmla="*/ 171451 h 4340073"/>
              <a:gd name="connsiteX72" fmla="*/ 668226 w 2684164"/>
              <a:gd name="connsiteY72" fmla="*/ 120015 h 4340073"/>
              <a:gd name="connsiteX73" fmla="*/ 679180 w 2684164"/>
              <a:gd name="connsiteY73" fmla="*/ 70485 h 4340073"/>
              <a:gd name="connsiteX74" fmla="*/ 650127 w 2684164"/>
              <a:gd name="connsiteY74" fmla="*/ 0 h 4340073"/>
              <a:gd name="connsiteX75" fmla="*/ 605837 w 2684164"/>
              <a:gd name="connsiteY75" fmla="*/ 10001 h 4340073"/>
              <a:gd name="connsiteX76" fmla="*/ 535352 w 2684164"/>
              <a:gd name="connsiteY76" fmla="*/ 85249 h 4340073"/>
              <a:gd name="connsiteX77" fmla="*/ 552497 w 2684164"/>
              <a:gd name="connsiteY77" fmla="*/ 158591 h 4340073"/>
              <a:gd name="connsiteX78" fmla="*/ 545831 w 2684164"/>
              <a:gd name="connsiteY78" fmla="*/ 234792 h 4340073"/>
              <a:gd name="connsiteX79" fmla="*/ 498205 w 2684164"/>
              <a:gd name="connsiteY79" fmla="*/ 313373 h 4340073"/>
              <a:gd name="connsiteX80" fmla="*/ 453913 w 2684164"/>
              <a:gd name="connsiteY80" fmla="*/ 408147 h 4340073"/>
              <a:gd name="connsiteX81" fmla="*/ 361044 w 2684164"/>
              <a:gd name="connsiteY81" fmla="*/ 381476 h 4340073"/>
              <a:gd name="connsiteX82" fmla="*/ 293418 w 2684164"/>
              <a:gd name="connsiteY82" fmla="*/ 441960 h 4340073"/>
              <a:gd name="connsiteX83" fmla="*/ 263413 w 2684164"/>
              <a:gd name="connsiteY83" fmla="*/ 513874 h 4340073"/>
              <a:gd name="connsiteX84" fmla="*/ 314848 w 2684164"/>
              <a:gd name="connsiteY84" fmla="*/ 574834 h 4340073"/>
              <a:gd name="connsiteX85" fmla="*/ 228646 w 2684164"/>
              <a:gd name="connsiteY85" fmla="*/ 711995 h 4340073"/>
              <a:gd name="connsiteX86" fmla="*/ 255318 w 2684164"/>
              <a:gd name="connsiteY86" fmla="*/ 758667 h 4340073"/>
              <a:gd name="connsiteX87" fmla="*/ 241029 w 2684164"/>
              <a:gd name="connsiteY87" fmla="*/ 834390 h 4340073"/>
              <a:gd name="connsiteX88" fmla="*/ 295798 w 2684164"/>
              <a:gd name="connsiteY88" fmla="*/ 849630 h 4340073"/>
              <a:gd name="connsiteX89" fmla="*/ 343899 w 2684164"/>
              <a:gd name="connsiteY89" fmla="*/ 872966 h 4340073"/>
              <a:gd name="connsiteX90" fmla="*/ 312468 w 2684164"/>
              <a:gd name="connsiteY90" fmla="*/ 971551 h 4340073"/>
              <a:gd name="connsiteX91" fmla="*/ 302943 w 2684164"/>
              <a:gd name="connsiteY91" fmla="*/ 1068228 h 4340073"/>
              <a:gd name="connsiteX92" fmla="*/ 152447 w 2684164"/>
              <a:gd name="connsiteY92" fmla="*/ 1095376 h 4340073"/>
              <a:gd name="connsiteX93" fmla="*/ 159114 w 2684164"/>
              <a:gd name="connsiteY93" fmla="*/ 1245395 h 4340073"/>
              <a:gd name="connsiteX94" fmla="*/ 221503 w 2684164"/>
              <a:gd name="connsiteY94" fmla="*/ 1283494 h 4340073"/>
              <a:gd name="connsiteX95" fmla="*/ 210073 w 2684164"/>
              <a:gd name="connsiteY95" fmla="*/ 1344454 h 4340073"/>
              <a:gd name="connsiteX96" fmla="*/ 292464 w 2684164"/>
              <a:gd name="connsiteY96" fmla="*/ 1416368 h 4340073"/>
              <a:gd name="connsiteX97" fmla="*/ 272938 w 2684164"/>
              <a:gd name="connsiteY97" fmla="*/ 1466374 h 4340073"/>
              <a:gd name="connsiteX98" fmla="*/ 237219 w 2684164"/>
              <a:gd name="connsiteY98" fmla="*/ 1567339 h 4340073"/>
              <a:gd name="connsiteX99" fmla="*/ 212455 w 2684164"/>
              <a:gd name="connsiteY99" fmla="*/ 1594485 h 4340073"/>
              <a:gd name="connsiteX100" fmla="*/ 152923 w 2684164"/>
              <a:gd name="connsiteY100" fmla="*/ 1602105 h 4340073"/>
              <a:gd name="connsiteX101" fmla="*/ 96249 w 2684164"/>
              <a:gd name="connsiteY101" fmla="*/ 1652111 h 4340073"/>
              <a:gd name="connsiteX102" fmla="*/ 35289 w 2684164"/>
              <a:gd name="connsiteY102" fmla="*/ 1684497 h 4340073"/>
              <a:gd name="connsiteX103" fmla="*/ 11001 w 2684164"/>
              <a:gd name="connsiteY103" fmla="*/ 1750219 h 4340073"/>
              <a:gd name="connsiteX104" fmla="*/ 523 w 2684164"/>
              <a:gd name="connsiteY104" fmla="*/ 1875473 h 4340073"/>
              <a:gd name="connsiteX105" fmla="*/ 29098 w 2684164"/>
              <a:gd name="connsiteY105" fmla="*/ 1938814 h 4340073"/>
              <a:gd name="connsiteX106" fmla="*/ 79104 w 2684164"/>
              <a:gd name="connsiteY106" fmla="*/ 1993107 h 4340073"/>
              <a:gd name="connsiteX107" fmla="*/ 166258 w 2684164"/>
              <a:gd name="connsiteY107" fmla="*/ 2037874 h 4340073"/>
              <a:gd name="connsiteX108" fmla="*/ 241505 w 2684164"/>
              <a:gd name="connsiteY108" fmla="*/ 2100263 h 4340073"/>
              <a:gd name="connsiteX109" fmla="*/ 265318 w 2684164"/>
              <a:gd name="connsiteY109" fmla="*/ 2182654 h 4340073"/>
              <a:gd name="connsiteX110" fmla="*/ 318182 w 2684164"/>
              <a:gd name="connsiteY110" fmla="*/ 2265045 h 4340073"/>
              <a:gd name="connsiteX111" fmla="*/ 443436 w 2684164"/>
              <a:gd name="connsiteY111" fmla="*/ 2258854 h 4340073"/>
              <a:gd name="connsiteX112" fmla="*/ 472010 w 2684164"/>
              <a:gd name="connsiteY112" fmla="*/ 2296954 h 4340073"/>
              <a:gd name="connsiteX113" fmla="*/ 510111 w 2684164"/>
              <a:gd name="connsiteY113" fmla="*/ 2330292 h 4340073"/>
              <a:gd name="connsiteX114" fmla="*/ 541067 w 2684164"/>
              <a:gd name="connsiteY114" fmla="*/ 2318385 h 4340073"/>
              <a:gd name="connsiteX115" fmla="*/ 564403 w 2684164"/>
              <a:gd name="connsiteY115" fmla="*/ 2392680 h 4340073"/>
              <a:gd name="connsiteX116" fmla="*/ 543448 w 2684164"/>
              <a:gd name="connsiteY116" fmla="*/ 2461737 h 4340073"/>
              <a:gd name="connsiteX117" fmla="*/ 497728 w 2684164"/>
              <a:gd name="connsiteY117" fmla="*/ 2511267 h 4340073"/>
              <a:gd name="connsiteX118" fmla="*/ 499633 w 2684164"/>
              <a:gd name="connsiteY118" fmla="*/ 2549843 h 4340073"/>
              <a:gd name="connsiteX119" fmla="*/ 491061 w 2684164"/>
              <a:gd name="connsiteY119" fmla="*/ 2611279 h 4340073"/>
              <a:gd name="connsiteX120" fmla="*/ 524398 w 2684164"/>
              <a:gd name="connsiteY120" fmla="*/ 2648902 h 4340073"/>
              <a:gd name="connsiteX121" fmla="*/ 532018 w 2684164"/>
              <a:gd name="connsiteY121" fmla="*/ 2681764 h 4340073"/>
              <a:gd name="connsiteX122" fmla="*/ 564879 w 2684164"/>
              <a:gd name="connsiteY122" fmla="*/ 2642236 h 4340073"/>
              <a:gd name="connsiteX123" fmla="*/ 598217 w 2684164"/>
              <a:gd name="connsiteY123" fmla="*/ 2584610 h 4340073"/>
              <a:gd name="connsiteX124" fmla="*/ 655366 w 2684164"/>
              <a:gd name="connsiteY124" fmla="*/ 2589848 h 4340073"/>
              <a:gd name="connsiteX125" fmla="*/ 717279 w 2684164"/>
              <a:gd name="connsiteY125" fmla="*/ 2680812 h 4340073"/>
              <a:gd name="connsiteX126" fmla="*/ 755855 w 2684164"/>
              <a:gd name="connsiteY126" fmla="*/ 2739390 h 4340073"/>
              <a:gd name="connsiteX127" fmla="*/ 713945 w 2684164"/>
              <a:gd name="connsiteY127" fmla="*/ 2816067 h 4340073"/>
              <a:gd name="connsiteX128" fmla="*/ 642032 w 2684164"/>
              <a:gd name="connsiteY128" fmla="*/ 2851785 h 4340073"/>
              <a:gd name="connsiteX129" fmla="*/ 592978 w 2684164"/>
              <a:gd name="connsiteY129" fmla="*/ 2914174 h 4340073"/>
              <a:gd name="connsiteX130" fmla="*/ 526779 w 2684164"/>
              <a:gd name="connsiteY130" fmla="*/ 2938462 h 4340073"/>
              <a:gd name="connsiteX131" fmla="*/ 497252 w 2684164"/>
              <a:gd name="connsiteY131" fmla="*/ 2980373 h 4340073"/>
              <a:gd name="connsiteX132" fmla="*/ 527732 w 2684164"/>
              <a:gd name="connsiteY132" fmla="*/ 3081814 h 4340073"/>
              <a:gd name="connsiteX133" fmla="*/ 533923 w 2684164"/>
              <a:gd name="connsiteY133" fmla="*/ 3220403 h 4340073"/>
              <a:gd name="connsiteX134" fmla="*/ 588692 w 2684164"/>
              <a:gd name="connsiteY134" fmla="*/ 3276601 h 4340073"/>
              <a:gd name="connsiteX135" fmla="*/ 614886 w 2684164"/>
              <a:gd name="connsiteY135" fmla="*/ 3342323 h 4340073"/>
              <a:gd name="connsiteX136" fmla="*/ 586311 w 2684164"/>
              <a:gd name="connsiteY136" fmla="*/ 3392329 h 4340073"/>
              <a:gd name="connsiteX137" fmla="*/ 586310 w 2684164"/>
              <a:gd name="connsiteY137" fmla="*/ 3450432 h 4340073"/>
              <a:gd name="connsiteX138" fmla="*/ 562498 w 2684164"/>
              <a:gd name="connsiteY138" fmla="*/ 3493294 h 4340073"/>
              <a:gd name="connsiteX139" fmla="*/ 546781 w 2684164"/>
              <a:gd name="connsiteY139" fmla="*/ 3561398 h 4340073"/>
              <a:gd name="connsiteX140" fmla="*/ 538686 w 2684164"/>
              <a:gd name="connsiteY140" fmla="*/ 3611404 h 4340073"/>
              <a:gd name="connsiteX141" fmla="*/ 519635 w 2684164"/>
              <a:gd name="connsiteY141" fmla="*/ 3654266 h 4340073"/>
              <a:gd name="connsiteX142" fmla="*/ 547258 w 2684164"/>
              <a:gd name="connsiteY142" fmla="*/ 3685223 h 4340073"/>
              <a:gd name="connsiteX143" fmla="*/ 600598 w 2684164"/>
              <a:gd name="connsiteY143" fmla="*/ 3699034 h 4340073"/>
              <a:gd name="connsiteX144" fmla="*/ 659653 w 2684164"/>
              <a:gd name="connsiteY144" fmla="*/ 3678556 h 4340073"/>
              <a:gd name="connsiteX145" fmla="*/ 661558 w 2684164"/>
              <a:gd name="connsiteY145" fmla="*/ 3725703 h 4340073"/>
              <a:gd name="connsiteX146" fmla="*/ 717279 w 2684164"/>
              <a:gd name="connsiteY146" fmla="*/ 3725704 h 4340073"/>
              <a:gd name="connsiteX147" fmla="*/ 781573 w 2684164"/>
              <a:gd name="connsiteY147" fmla="*/ 3743801 h 4340073"/>
              <a:gd name="connsiteX148" fmla="*/ 807767 w 2684164"/>
              <a:gd name="connsiteY148" fmla="*/ 3792379 h 4340073"/>
              <a:gd name="connsiteX149" fmla="*/ 844438 w 2684164"/>
              <a:gd name="connsiteY149" fmla="*/ 3798094 h 4340073"/>
              <a:gd name="connsiteX150" fmla="*/ 872061 w 2684164"/>
              <a:gd name="connsiteY150" fmla="*/ 3815716 h 4340073"/>
              <a:gd name="connsiteX151" fmla="*/ 890158 w 2684164"/>
              <a:gd name="connsiteY151" fmla="*/ 3836194 h 4340073"/>
              <a:gd name="connsiteX152" fmla="*/ 897778 w 2684164"/>
              <a:gd name="connsiteY152" fmla="*/ 3866674 h 4340073"/>
              <a:gd name="connsiteX153" fmla="*/ 913018 w 2684164"/>
              <a:gd name="connsiteY153" fmla="*/ 3889534 h 4340073"/>
              <a:gd name="connsiteX154" fmla="*/ 957309 w 2684164"/>
              <a:gd name="connsiteY154" fmla="*/ 3922872 h 4340073"/>
              <a:gd name="connsiteX155" fmla="*/ 989218 w 2684164"/>
              <a:gd name="connsiteY155" fmla="*/ 3973354 h 4340073"/>
              <a:gd name="connsiteX156" fmla="*/ 1004458 w 2684164"/>
              <a:gd name="connsiteY156" fmla="*/ 3996214 h 4340073"/>
              <a:gd name="connsiteX157" fmla="*/ 1027318 w 2684164"/>
              <a:gd name="connsiteY157" fmla="*/ 4034314 h 4340073"/>
              <a:gd name="connsiteX158" fmla="*/ 1060179 w 2684164"/>
              <a:gd name="connsiteY158" fmla="*/ 4120039 h 4340073"/>
              <a:gd name="connsiteX159" fmla="*/ 1136856 w 2684164"/>
              <a:gd name="connsiteY159" fmla="*/ 4154329 h 4340073"/>
              <a:gd name="connsiteX160" fmla="*/ 1166383 w 2684164"/>
              <a:gd name="connsiteY160" fmla="*/ 4216241 h 4340073"/>
              <a:gd name="connsiteX161" fmla="*/ 1203054 w 2684164"/>
              <a:gd name="connsiteY161" fmla="*/ 4211479 h 4340073"/>
              <a:gd name="connsiteX162" fmla="*/ 1246393 w 2684164"/>
              <a:gd name="connsiteY162" fmla="*/ 4259581 h 4340073"/>
              <a:gd name="connsiteX163" fmla="*/ 1309258 w 2684164"/>
              <a:gd name="connsiteY163" fmla="*/ 4340067 h 4340073"/>
              <a:gd name="connsiteX164" fmla="*/ 1337833 w 2684164"/>
              <a:gd name="connsiteY164" fmla="*/ 4288631 h 4340073"/>
              <a:gd name="connsiteX165" fmla="*/ 1334023 w 2684164"/>
              <a:gd name="connsiteY165" fmla="*/ 4254342 h 4340073"/>
              <a:gd name="connsiteX166" fmla="*/ 1405938 w 2684164"/>
              <a:gd name="connsiteY166" fmla="*/ 4201002 h 4340073"/>
              <a:gd name="connsiteX167" fmla="*/ 1407842 w 2684164"/>
              <a:gd name="connsiteY167" fmla="*/ 4185285 h 4340073"/>
              <a:gd name="connsiteX168" fmla="*/ 1426098 w 2684164"/>
              <a:gd name="connsiteY168" fmla="*/ 4198779 h 4340073"/>
              <a:gd name="connsiteX169" fmla="*/ 1480708 w 2684164"/>
              <a:gd name="connsiteY169" fmla="*/ 4174014 h 4340073"/>
              <a:gd name="connsiteX170" fmla="*/ 1545478 w 2684164"/>
              <a:gd name="connsiteY170" fmla="*/ 4156234 h 4340073"/>
              <a:gd name="connsiteX171" fmla="*/ 1582308 w 2684164"/>
              <a:gd name="connsiteY171" fmla="*/ 4113689 h 4340073"/>
              <a:gd name="connsiteX172" fmla="*/ 1617868 w 2684164"/>
              <a:gd name="connsiteY172" fmla="*/ 4078129 h 4340073"/>
              <a:gd name="connsiteX173" fmla="*/ 1695973 w 2684164"/>
              <a:gd name="connsiteY173" fmla="*/ 4055904 h 4340073"/>
              <a:gd name="connsiteX174" fmla="*/ 1781698 w 2684164"/>
              <a:gd name="connsiteY174" fmla="*/ 4020344 h 4340073"/>
              <a:gd name="connsiteX175" fmla="*/ 1903141 w 2684164"/>
              <a:gd name="connsiteY175" fmla="*/ 3968591 h 4340073"/>
              <a:gd name="connsiteX176" fmla="*/ 1979818 w 2684164"/>
              <a:gd name="connsiteY176" fmla="*/ 3925729 h 4340073"/>
              <a:gd name="connsiteX177" fmla="*/ 2071258 w 2684164"/>
              <a:gd name="connsiteY177" fmla="*/ 3864451 h 4340073"/>
              <a:gd name="connsiteX178" fmla="*/ 2145554 w 2684164"/>
              <a:gd name="connsiteY178" fmla="*/ 3776822 h 4340073"/>
              <a:gd name="connsiteX179" fmla="*/ 2172223 w 2684164"/>
              <a:gd name="connsiteY179" fmla="*/ 3703479 h 4340073"/>
              <a:gd name="connsiteX180" fmla="*/ 2183653 w 2684164"/>
              <a:gd name="connsiteY180" fmla="*/ 3649504 h 4340073"/>
              <a:gd name="connsiteX181" fmla="*/ 2109993 w 2684164"/>
              <a:gd name="connsiteY181" fmla="*/ 3613309 h 4340073"/>
              <a:gd name="connsiteX182" fmla="*/ 2132853 w 2684164"/>
              <a:gd name="connsiteY182" fmla="*/ 3659029 h 4340073"/>
              <a:gd name="connsiteX183" fmla="*/ 2115073 w 2684164"/>
              <a:gd name="connsiteY183" fmla="*/ 3690779 h 4340073"/>
              <a:gd name="connsiteX184" fmla="*/ 2096023 w 2684164"/>
              <a:gd name="connsiteY184" fmla="*/ 3649504 h 4340073"/>
              <a:gd name="connsiteX185" fmla="*/ 2038873 w 2684164"/>
              <a:gd name="connsiteY185" fmla="*/ 3659029 h 4340073"/>
              <a:gd name="connsiteX186" fmla="*/ 2041254 w 2684164"/>
              <a:gd name="connsiteY186" fmla="*/ 3694748 h 4340073"/>
              <a:gd name="connsiteX187" fmla="*/ 2053161 w 2684164"/>
              <a:gd name="connsiteY187" fmla="*/ 3709035 h 4340073"/>
              <a:gd name="connsiteX188" fmla="*/ 2036492 w 2684164"/>
              <a:gd name="connsiteY188" fmla="*/ 3723324 h 4340073"/>
              <a:gd name="connsiteX189" fmla="*/ 2086498 w 2684164"/>
              <a:gd name="connsiteY189" fmla="*/ 3762534 h 4340073"/>
              <a:gd name="connsiteX190" fmla="*/ 2078878 w 2684164"/>
              <a:gd name="connsiteY190" fmla="*/ 3820954 h 4340073"/>
              <a:gd name="connsiteX191" fmla="*/ 2028078 w 2684164"/>
              <a:gd name="connsiteY191" fmla="*/ 3803809 h 4340073"/>
              <a:gd name="connsiteX192" fmla="*/ 2042048 w 2684164"/>
              <a:gd name="connsiteY192" fmla="*/ 3792379 h 4340073"/>
              <a:gd name="connsiteX193" fmla="*/ 2022998 w 2684164"/>
              <a:gd name="connsiteY193" fmla="*/ 3760629 h 4340073"/>
              <a:gd name="connsiteX194" fmla="*/ 2022998 w 2684164"/>
              <a:gd name="connsiteY194" fmla="*/ 3716179 h 4340073"/>
              <a:gd name="connsiteX195" fmla="*/ 1987438 w 2684164"/>
              <a:gd name="connsiteY195" fmla="*/ 3676174 h 4340073"/>
              <a:gd name="connsiteX196" fmla="*/ 2018553 w 2684164"/>
              <a:gd name="connsiteY196" fmla="*/ 3656489 h 4340073"/>
              <a:gd name="connsiteX197" fmla="*/ 1975373 w 2684164"/>
              <a:gd name="connsiteY197" fmla="*/ 3626644 h 4340073"/>
              <a:gd name="connsiteX198" fmla="*/ 2017918 w 2684164"/>
              <a:gd name="connsiteY198" fmla="*/ 3603149 h 4340073"/>
              <a:gd name="connsiteX199" fmla="*/ 2009663 w 2684164"/>
              <a:gd name="connsiteY199" fmla="*/ 3546634 h 4340073"/>
              <a:gd name="connsiteX200" fmla="*/ 2034111 w 2684164"/>
              <a:gd name="connsiteY200" fmla="*/ 3565367 h 4340073"/>
              <a:gd name="connsiteX201" fmla="*/ 2031729 w 2684164"/>
              <a:gd name="connsiteY201" fmla="*/ 3535204 h 4340073"/>
              <a:gd name="connsiteX202" fmla="*/ 2060305 w 2684164"/>
              <a:gd name="connsiteY202" fmla="*/ 3547110 h 4340073"/>
              <a:gd name="connsiteX203" fmla="*/ 2043635 w 2684164"/>
              <a:gd name="connsiteY203" fmla="*/ 3494723 h 4340073"/>
              <a:gd name="connsiteX204" fmla="*/ 2064273 w 2684164"/>
              <a:gd name="connsiteY204" fmla="*/ 3478054 h 4340073"/>
              <a:gd name="connsiteX205" fmla="*/ 2089673 w 2684164"/>
              <a:gd name="connsiteY205" fmla="*/ 3524091 h 4340073"/>
              <a:gd name="connsiteX206" fmla="*/ 2088880 w 2684164"/>
              <a:gd name="connsiteY206" fmla="*/ 3492342 h 4340073"/>
              <a:gd name="connsiteX207" fmla="*/ 2105549 w 2684164"/>
              <a:gd name="connsiteY207" fmla="*/ 3508216 h 4340073"/>
              <a:gd name="connsiteX208" fmla="*/ 2110311 w 2684164"/>
              <a:gd name="connsiteY208" fmla="*/ 3473292 h 4340073"/>
              <a:gd name="connsiteX209" fmla="*/ 2125868 w 2684164"/>
              <a:gd name="connsiteY209" fmla="*/ 3453289 h 4340073"/>
              <a:gd name="connsiteX210" fmla="*/ 2184130 w 2684164"/>
              <a:gd name="connsiteY210" fmla="*/ 3416142 h 4340073"/>
              <a:gd name="connsiteX211" fmla="*/ 2226515 w 2684164"/>
              <a:gd name="connsiteY211" fmla="*/ 3341370 h 4340073"/>
              <a:gd name="connsiteX212" fmla="*/ 2238898 w 2684164"/>
              <a:gd name="connsiteY212" fmla="*/ 3318034 h 4340073"/>
              <a:gd name="connsiteX213" fmla="*/ 2261758 w 2684164"/>
              <a:gd name="connsiteY213" fmla="*/ 3257074 h 4340073"/>
              <a:gd name="connsiteX214" fmla="*/ 2269378 w 2684164"/>
              <a:gd name="connsiteY214" fmla="*/ 3211354 h 4340073"/>
              <a:gd name="connsiteX215" fmla="*/ 2292238 w 2684164"/>
              <a:gd name="connsiteY215" fmla="*/ 3165634 h 4340073"/>
              <a:gd name="connsiteX216" fmla="*/ 2307478 w 2684164"/>
              <a:gd name="connsiteY216" fmla="*/ 3127534 h 4340073"/>
              <a:gd name="connsiteX217" fmla="*/ 2345578 w 2684164"/>
              <a:gd name="connsiteY217" fmla="*/ 3112294 h 4340073"/>
              <a:gd name="connsiteX218" fmla="*/ 2368438 w 2684164"/>
              <a:gd name="connsiteY218" fmla="*/ 3097054 h 4340073"/>
              <a:gd name="connsiteX219" fmla="*/ 2487977 w 2684164"/>
              <a:gd name="connsiteY219" fmla="*/ 3067050 h 4340073"/>
              <a:gd name="connsiteX220" fmla="*/ 2586085 w 2684164"/>
              <a:gd name="connsiteY220" fmla="*/ 3063717 h 4340073"/>
              <a:gd name="connsiteX221" fmla="*/ 2678476 w 2684164"/>
              <a:gd name="connsiteY221" fmla="*/ 3054668 h 4340073"/>
              <a:gd name="connsiteX0" fmla="*/ 2678476 w 2684164"/>
              <a:gd name="connsiteY0" fmla="*/ 3054668 h 4340073"/>
              <a:gd name="connsiteX1" fmla="*/ 2673238 w 2684164"/>
              <a:gd name="connsiteY1" fmla="*/ 3028474 h 4340073"/>
              <a:gd name="connsiteX2" fmla="*/ 2665618 w 2684164"/>
              <a:gd name="connsiteY2" fmla="*/ 2975134 h 4340073"/>
              <a:gd name="connsiteX3" fmla="*/ 2623708 w 2684164"/>
              <a:gd name="connsiteY3" fmla="*/ 2967038 h 4340073"/>
              <a:gd name="connsiteX4" fmla="*/ 2560367 w 2684164"/>
              <a:gd name="connsiteY4" fmla="*/ 2966561 h 4340073"/>
              <a:gd name="connsiteX5" fmla="*/ 2519410 w 2684164"/>
              <a:gd name="connsiteY5" fmla="*/ 2908936 h 4340073"/>
              <a:gd name="connsiteX6" fmla="*/ 2457021 w 2684164"/>
              <a:gd name="connsiteY6" fmla="*/ 2905601 h 4340073"/>
              <a:gd name="connsiteX7" fmla="*/ 2410349 w 2684164"/>
              <a:gd name="connsiteY7" fmla="*/ 2889885 h 4340073"/>
              <a:gd name="connsiteX8" fmla="*/ 2376058 w 2684164"/>
              <a:gd name="connsiteY8" fmla="*/ 2876074 h 4340073"/>
              <a:gd name="connsiteX9" fmla="*/ 2347960 w 2684164"/>
              <a:gd name="connsiteY9" fmla="*/ 2856071 h 4340073"/>
              <a:gd name="connsiteX10" fmla="*/ 2293190 w 2684164"/>
              <a:gd name="connsiteY10" fmla="*/ 2824163 h 4340073"/>
              <a:gd name="connsiteX11" fmla="*/ 2218895 w 2684164"/>
              <a:gd name="connsiteY11" fmla="*/ 2864167 h 4340073"/>
              <a:gd name="connsiteX12" fmla="*/ 2178414 w 2684164"/>
              <a:gd name="connsiteY12" fmla="*/ 2825116 h 4340073"/>
              <a:gd name="connsiteX13" fmla="*/ 2143172 w 2684164"/>
              <a:gd name="connsiteY13" fmla="*/ 2746058 h 4340073"/>
              <a:gd name="connsiteX14" fmla="*/ 2123646 w 2684164"/>
              <a:gd name="connsiteY14" fmla="*/ 2684621 h 4340073"/>
              <a:gd name="connsiteX15" fmla="*/ 2105549 w 2684164"/>
              <a:gd name="connsiteY15" fmla="*/ 2649379 h 4340073"/>
              <a:gd name="connsiteX16" fmla="*/ 2104119 w 2684164"/>
              <a:gd name="connsiteY16" fmla="*/ 2600801 h 4340073"/>
              <a:gd name="connsiteX17" fmla="*/ 2026490 w 2684164"/>
              <a:gd name="connsiteY17" fmla="*/ 2686051 h 4340073"/>
              <a:gd name="connsiteX18" fmla="*/ 1959340 w 2684164"/>
              <a:gd name="connsiteY18" fmla="*/ 2754154 h 4340073"/>
              <a:gd name="connsiteX19" fmla="*/ 1912191 w 2684164"/>
              <a:gd name="connsiteY19" fmla="*/ 2713196 h 4340073"/>
              <a:gd name="connsiteX20" fmla="*/ 1775507 w 2684164"/>
              <a:gd name="connsiteY20" fmla="*/ 2699862 h 4340073"/>
              <a:gd name="connsiteX21" fmla="*/ 1677399 w 2684164"/>
              <a:gd name="connsiteY21" fmla="*/ 2689860 h 4340073"/>
              <a:gd name="connsiteX22" fmla="*/ 1606915 w 2684164"/>
              <a:gd name="connsiteY22" fmla="*/ 2582229 h 4340073"/>
              <a:gd name="connsiteX23" fmla="*/ 1542145 w 2684164"/>
              <a:gd name="connsiteY23" fmla="*/ 2584133 h 4340073"/>
              <a:gd name="connsiteX24" fmla="*/ 1517379 w 2684164"/>
              <a:gd name="connsiteY24" fmla="*/ 2563654 h 4340073"/>
              <a:gd name="connsiteX25" fmla="*/ 1469278 w 2684164"/>
              <a:gd name="connsiteY25" fmla="*/ 2381726 h 4340073"/>
              <a:gd name="connsiteX26" fmla="*/ 1438798 w 2684164"/>
              <a:gd name="connsiteY26" fmla="*/ 2289334 h 4340073"/>
              <a:gd name="connsiteX27" fmla="*/ 1400698 w 2684164"/>
              <a:gd name="connsiteY27" fmla="*/ 2220754 h 4340073"/>
              <a:gd name="connsiteX28" fmla="*/ 1385458 w 2684164"/>
              <a:gd name="connsiteY28" fmla="*/ 2197894 h 4340073"/>
              <a:gd name="connsiteX29" fmla="*/ 1374981 w 2684164"/>
              <a:gd name="connsiteY29" fmla="*/ 2152651 h 4340073"/>
              <a:gd name="connsiteX30" fmla="*/ 1369742 w 2684164"/>
              <a:gd name="connsiteY30" fmla="*/ 2052162 h 4340073"/>
              <a:gd name="connsiteX31" fmla="*/ 1384030 w 2684164"/>
              <a:gd name="connsiteY31" fmla="*/ 1982630 h 4340073"/>
              <a:gd name="connsiteX32" fmla="*/ 1315926 w 2684164"/>
              <a:gd name="connsiteY32" fmla="*/ 1917859 h 4340073"/>
              <a:gd name="connsiteX33" fmla="*/ 1282588 w 2684164"/>
              <a:gd name="connsiteY33" fmla="*/ 1912621 h 4340073"/>
              <a:gd name="connsiteX34" fmla="*/ 1184957 w 2684164"/>
              <a:gd name="connsiteY34" fmla="*/ 1853089 h 4340073"/>
              <a:gd name="connsiteX35" fmla="*/ 1126856 w 2684164"/>
              <a:gd name="connsiteY35" fmla="*/ 1863567 h 4340073"/>
              <a:gd name="connsiteX36" fmla="*/ 1074467 w 2684164"/>
              <a:gd name="connsiteY36" fmla="*/ 1897379 h 4340073"/>
              <a:gd name="connsiteX37" fmla="*/ 1025413 w 2684164"/>
              <a:gd name="connsiteY37" fmla="*/ 1923098 h 4340073"/>
              <a:gd name="connsiteX38" fmla="*/ 958738 w 2684164"/>
              <a:gd name="connsiteY38" fmla="*/ 1984058 h 4340073"/>
              <a:gd name="connsiteX39" fmla="*/ 909684 w 2684164"/>
              <a:gd name="connsiteY39" fmla="*/ 1941672 h 4340073"/>
              <a:gd name="connsiteX40" fmla="*/ 854917 w 2684164"/>
              <a:gd name="connsiteY40" fmla="*/ 1915002 h 4340073"/>
              <a:gd name="connsiteX41" fmla="*/ 823960 w 2684164"/>
              <a:gd name="connsiteY41" fmla="*/ 1889284 h 4340073"/>
              <a:gd name="connsiteX42" fmla="*/ 800624 w 2684164"/>
              <a:gd name="connsiteY42" fmla="*/ 1846898 h 4340073"/>
              <a:gd name="connsiteX43" fmla="*/ 814912 w 2684164"/>
              <a:gd name="connsiteY43" fmla="*/ 1789748 h 4340073"/>
              <a:gd name="connsiteX44" fmla="*/ 804433 w 2684164"/>
              <a:gd name="connsiteY44" fmla="*/ 1720215 h 4340073"/>
              <a:gd name="connsiteX45" fmla="*/ 783955 w 2684164"/>
              <a:gd name="connsiteY45" fmla="*/ 1625441 h 4340073"/>
              <a:gd name="connsiteX46" fmla="*/ 760141 w 2684164"/>
              <a:gd name="connsiteY46" fmla="*/ 1635919 h 4340073"/>
              <a:gd name="connsiteX47" fmla="*/ 701563 w 2684164"/>
              <a:gd name="connsiteY47" fmla="*/ 1571626 h 4340073"/>
              <a:gd name="connsiteX48" fmla="*/ 730138 w 2684164"/>
              <a:gd name="connsiteY48" fmla="*/ 1519714 h 4340073"/>
              <a:gd name="connsiteX49" fmla="*/ 777763 w 2684164"/>
              <a:gd name="connsiteY49" fmla="*/ 1455420 h 4340073"/>
              <a:gd name="connsiteX50" fmla="*/ 775858 w 2684164"/>
              <a:gd name="connsiteY50" fmla="*/ 1429227 h 4340073"/>
              <a:gd name="connsiteX51" fmla="*/ 818721 w 2684164"/>
              <a:gd name="connsiteY51" fmla="*/ 1375409 h 4340073"/>
              <a:gd name="connsiteX52" fmla="*/ 826818 w 2684164"/>
              <a:gd name="connsiteY52" fmla="*/ 1282542 h 4340073"/>
              <a:gd name="connsiteX53" fmla="*/ 812529 w 2684164"/>
              <a:gd name="connsiteY53" fmla="*/ 1198721 h 4340073"/>
              <a:gd name="connsiteX54" fmla="*/ 780144 w 2684164"/>
              <a:gd name="connsiteY54" fmla="*/ 1151573 h 4340073"/>
              <a:gd name="connsiteX55" fmla="*/ 761571 w 2684164"/>
              <a:gd name="connsiteY55" fmla="*/ 1070134 h 4340073"/>
              <a:gd name="connsiteX56" fmla="*/ 805387 w 2684164"/>
              <a:gd name="connsiteY56" fmla="*/ 1034892 h 4340073"/>
              <a:gd name="connsiteX57" fmla="*/ 808720 w 2684164"/>
              <a:gd name="connsiteY57" fmla="*/ 976789 h 4340073"/>
              <a:gd name="connsiteX58" fmla="*/ 821102 w 2684164"/>
              <a:gd name="connsiteY58" fmla="*/ 901065 h 4340073"/>
              <a:gd name="connsiteX59" fmla="*/ 830151 w 2684164"/>
              <a:gd name="connsiteY59" fmla="*/ 833914 h 4340073"/>
              <a:gd name="connsiteX60" fmla="*/ 844915 w 2684164"/>
              <a:gd name="connsiteY60" fmla="*/ 795814 h 4340073"/>
              <a:gd name="connsiteX61" fmla="*/ 860154 w 2684164"/>
              <a:gd name="connsiteY61" fmla="*/ 762475 h 4340073"/>
              <a:gd name="connsiteX62" fmla="*/ 833961 w 2684164"/>
              <a:gd name="connsiteY62" fmla="*/ 696754 h 4340073"/>
              <a:gd name="connsiteX63" fmla="*/ 818245 w 2684164"/>
              <a:gd name="connsiteY63" fmla="*/ 573405 h 4340073"/>
              <a:gd name="connsiteX64" fmla="*/ 787764 w 2684164"/>
              <a:gd name="connsiteY64" fmla="*/ 536259 h 4340073"/>
              <a:gd name="connsiteX65" fmla="*/ 770143 w 2684164"/>
              <a:gd name="connsiteY65" fmla="*/ 505777 h 4340073"/>
              <a:gd name="connsiteX66" fmla="*/ 747283 w 2684164"/>
              <a:gd name="connsiteY66" fmla="*/ 430054 h 4340073"/>
              <a:gd name="connsiteX67" fmla="*/ 720137 w 2684164"/>
              <a:gd name="connsiteY67" fmla="*/ 349091 h 4340073"/>
              <a:gd name="connsiteX68" fmla="*/ 732519 w 2684164"/>
              <a:gd name="connsiteY68" fmla="*/ 321469 h 4340073"/>
              <a:gd name="connsiteX69" fmla="*/ 729187 w 2684164"/>
              <a:gd name="connsiteY69" fmla="*/ 256223 h 4340073"/>
              <a:gd name="connsiteX70" fmla="*/ 710137 w 2684164"/>
              <a:gd name="connsiteY70" fmla="*/ 241935 h 4340073"/>
              <a:gd name="connsiteX71" fmla="*/ 702040 w 2684164"/>
              <a:gd name="connsiteY71" fmla="*/ 171451 h 4340073"/>
              <a:gd name="connsiteX72" fmla="*/ 668226 w 2684164"/>
              <a:gd name="connsiteY72" fmla="*/ 120015 h 4340073"/>
              <a:gd name="connsiteX73" fmla="*/ 679180 w 2684164"/>
              <a:gd name="connsiteY73" fmla="*/ 70485 h 4340073"/>
              <a:gd name="connsiteX74" fmla="*/ 650127 w 2684164"/>
              <a:gd name="connsiteY74" fmla="*/ 0 h 4340073"/>
              <a:gd name="connsiteX75" fmla="*/ 605837 w 2684164"/>
              <a:gd name="connsiteY75" fmla="*/ 10001 h 4340073"/>
              <a:gd name="connsiteX76" fmla="*/ 535352 w 2684164"/>
              <a:gd name="connsiteY76" fmla="*/ 85249 h 4340073"/>
              <a:gd name="connsiteX77" fmla="*/ 552497 w 2684164"/>
              <a:gd name="connsiteY77" fmla="*/ 158591 h 4340073"/>
              <a:gd name="connsiteX78" fmla="*/ 545831 w 2684164"/>
              <a:gd name="connsiteY78" fmla="*/ 234792 h 4340073"/>
              <a:gd name="connsiteX79" fmla="*/ 498205 w 2684164"/>
              <a:gd name="connsiteY79" fmla="*/ 313373 h 4340073"/>
              <a:gd name="connsiteX80" fmla="*/ 453913 w 2684164"/>
              <a:gd name="connsiteY80" fmla="*/ 408147 h 4340073"/>
              <a:gd name="connsiteX81" fmla="*/ 361044 w 2684164"/>
              <a:gd name="connsiteY81" fmla="*/ 381476 h 4340073"/>
              <a:gd name="connsiteX82" fmla="*/ 293418 w 2684164"/>
              <a:gd name="connsiteY82" fmla="*/ 441960 h 4340073"/>
              <a:gd name="connsiteX83" fmla="*/ 263413 w 2684164"/>
              <a:gd name="connsiteY83" fmla="*/ 513874 h 4340073"/>
              <a:gd name="connsiteX84" fmla="*/ 314848 w 2684164"/>
              <a:gd name="connsiteY84" fmla="*/ 574834 h 4340073"/>
              <a:gd name="connsiteX85" fmla="*/ 228646 w 2684164"/>
              <a:gd name="connsiteY85" fmla="*/ 711995 h 4340073"/>
              <a:gd name="connsiteX86" fmla="*/ 255318 w 2684164"/>
              <a:gd name="connsiteY86" fmla="*/ 758667 h 4340073"/>
              <a:gd name="connsiteX87" fmla="*/ 241029 w 2684164"/>
              <a:gd name="connsiteY87" fmla="*/ 834390 h 4340073"/>
              <a:gd name="connsiteX88" fmla="*/ 295798 w 2684164"/>
              <a:gd name="connsiteY88" fmla="*/ 849630 h 4340073"/>
              <a:gd name="connsiteX89" fmla="*/ 343899 w 2684164"/>
              <a:gd name="connsiteY89" fmla="*/ 872966 h 4340073"/>
              <a:gd name="connsiteX90" fmla="*/ 312468 w 2684164"/>
              <a:gd name="connsiteY90" fmla="*/ 971551 h 4340073"/>
              <a:gd name="connsiteX91" fmla="*/ 302943 w 2684164"/>
              <a:gd name="connsiteY91" fmla="*/ 1068228 h 4340073"/>
              <a:gd name="connsiteX92" fmla="*/ 231504 w 2684164"/>
              <a:gd name="connsiteY92" fmla="*/ 1077754 h 4340073"/>
              <a:gd name="connsiteX93" fmla="*/ 152447 w 2684164"/>
              <a:gd name="connsiteY93" fmla="*/ 1095376 h 4340073"/>
              <a:gd name="connsiteX94" fmla="*/ 159114 w 2684164"/>
              <a:gd name="connsiteY94" fmla="*/ 1245395 h 4340073"/>
              <a:gd name="connsiteX95" fmla="*/ 221503 w 2684164"/>
              <a:gd name="connsiteY95" fmla="*/ 1283494 h 4340073"/>
              <a:gd name="connsiteX96" fmla="*/ 210073 w 2684164"/>
              <a:gd name="connsiteY96" fmla="*/ 1344454 h 4340073"/>
              <a:gd name="connsiteX97" fmla="*/ 292464 w 2684164"/>
              <a:gd name="connsiteY97" fmla="*/ 1416368 h 4340073"/>
              <a:gd name="connsiteX98" fmla="*/ 272938 w 2684164"/>
              <a:gd name="connsiteY98" fmla="*/ 1466374 h 4340073"/>
              <a:gd name="connsiteX99" fmla="*/ 237219 w 2684164"/>
              <a:gd name="connsiteY99" fmla="*/ 1567339 h 4340073"/>
              <a:gd name="connsiteX100" fmla="*/ 212455 w 2684164"/>
              <a:gd name="connsiteY100" fmla="*/ 1594485 h 4340073"/>
              <a:gd name="connsiteX101" fmla="*/ 152923 w 2684164"/>
              <a:gd name="connsiteY101" fmla="*/ 1602105 h 4340073"/>
              <a:gd name="connsiteX102" fmla="*/ 96249 w 2684164"/>
              <a:gd name="connsiteY102" fmla="*/ 1652111 h 4340073"/>
              <a:gd name="connsiteX103" fmla="*/ 35289 w 2684164"/>
              <a:gd name="connsiteY103" fmla="*/ 1684497 h 4340073"/>
              <a:gd name="connsiteX104" fmla="*/ 11001 w 2684164"/>
              <a:gd name="connsiteY104" fmla="*/ 1750219 h 4340073"/>
              <a:gd name="connsiteX105" fmla="*/ 523 w 2684164"/>
              <a:gd name="connsiteY105" fmla="*/ 1875473 h 4340073"/>
              <a:gd name="connsiteX106" fmla="*/ 29098 w 2684164"/>
              <a:gd name="connsiteY106" fmla="*/ 1938814 h 4340073"/>
              <a:gd name="connsiteX107" fmla="*/ 79104 w 2684164"/>
              <a:gd name="connsiteY107" fmla="*/ 1993107 h 4340073"/>
              <a:gd name="connsiteX108" fmla="*/ 166258 w 2684164"/>
              <a:gd name="connsiteY108" fmla="*/ 2037874 h 4340073"/>
              <a:gd name="connsiteX109" fmla="*/ 241505 w 2684164"/>
              <a:gd name="connsiteY109" fmla="*/ 2100263 h 4340073"/>
              <a:gd name="connsiteX110" fmla="*/ 265318 w 2684164"/>
              <a:gd name="connsiteY110" fmla="*/ 2182654 h 4340073"/>
              <a:gd name="connsiteX111" fmla="*/ 318182 w 2684164"/>
              <a:gd name="connsiteY111" fmla="*/ 2265045 h 4340073"/>
              <a:gd name="connsiteX112" fmla="*/ 443436 w 2684164"/>
              <a:gd name="connsiteY112" fmla="*/ 2258854 h 4340073"/>
              <a:gd name="connsiteX113" fmla="*/ 472010 w 2684164"/>
              <a:gd name="connsiteY113" fmla="*/ 2296954 h 4340073"/>
              <a:gd name="connsiteX114" fmla="*/ 510111 w 2684164"/>
              <a:gd name="connsiteY114" fmla="*/ 2330292 h 4340073"/>
              <a:gd name="connsiteX115" fmla="*/ 541067 w 2684164"/>
              <a:gd name="connsiteY115" fmla="*/ 2318385 h 4340073"/>
              <a:gd name="connsiteX116" fmla="*/ 564403 w 2684164"/>
              <a:gd name="connsiteY116" fmla="*/ 2392680 h 4340073"/>
              <a:gd name="connsiteX117" fmla="*/ 543448 w 2684164"/>
              <a:gd name="connsiteY117" fmla="*/ 2461737 h 4340073"/>
              <a:gd name="connsiteX118" fmla="*/ 497728 w 2684164"/>
              <a:gd name="connsiteY118" fmla="*/ 2511267 h 4340073"/>
              <a:gd name="connsiteX119" fmla="*/ 499633 w 2684164"/>
              <a:gd name="connsiteY119" fmla="*/ 2549843 h 4340073"/>
              <a:gd name="connsiteX120" fmla="*/ 491061 w 2684164"/>
              <a:gd name="connsiteY120" fmla="*/ 2611279 h 4340073"/>
              <a:gd name="connsiteX121" fmla="*/ 524398 w 2684164"/>
              <a:gd name="connsiteY121" fmla="*/ 2648902 h 4340073"/>
              <a:gd name="connsiteX122" fmla="*/ 532018 w 2684164"/>
              <a:gd name="connsiteY122" fmla="*/ 2681764 h 4340073"/>
              <a:gd name="connsiteX123" fmla="*/ 564879 w 2684164"/>
              <a:gd name="connsiteY123" fmla="*/ 2642236 h 4340073"/>
              <a:gd name="connsiteX124" fmla="*/ 598217 w 2684164"/>
              <a:gd name="connsiteY124" fmla="*/ 2584610 h 4340073"/>
              <a:gd name="connsiteX125" fmla="*/ 655366 w 2684164"/>
              <a:gd name="connsiteY125" fmla="*/ 2589848 h 4340073"/>
              <a:gd name="connsiteX126" fmla="*/ 717279 w 2684164"/>
              <a:gd name="connsiteY126" fmla="*/ 2680812 h 4340073"/>
              <a:gd name="connsiteX127" fmla="*/ 755855 w 2684164"/>
              <a:gd name="connsiteY127" fmla="*/ 2739390 h 4340073"/>
              <a:gd name="connsiteX128" fmla="*/ 713945 w 2684164"/>
              <a:gd name="connsiteY128" fmla="*/ 2816067 h 4340073"/>
              <a:gd name="connsiteX129" fmla="*/ 642032 w 2684164"/>
              <a:gd name="connsiteY129" fmla="*/ 2851785 h 4340073"/>
              <a:gd name="connsiteX130" fmla="*/ 592978 w 2684164"/>
              <a:gd name="connsiteY130" fmla="*/ 2914174 h 4340073"/>
              <a:gd name="connsiteX131" fmla="*/ 526779 w 2684164"/>
              <a:gd name="connsiteY131" fmla="*/ 2938462 h 4340073"/>
              <a:gd name="connsiteX132" fmla="*/ 497252 w 2684164"/>
              <a:gd name="connsiteY132" fmla="*/ 2980373 h 4340073"/>
              <a:gd name="connsiteX133" fmla="*/ 527732 w 2684164"/>
              <a:gd name="connsiteY133" fmla="*/ 3081814 h 4340073"/>
              <a:gd name="connsiteX134" fmla="*/ 533923 w 2684164"/>
              <a:gd name="connsiteY134" fmla="*/ 3220403 h 4340073"/>
              <a:gd name="connsiteX135" fmla="*/ 588692 w 2684164"/>
              <a:gd name="connsiteY135" fmla="*/ 3276601 h 4340073"/>
              <a:gd name="connsiteX136" fmla="*/ 614886 w 2684164"/>
              <a:gd name="connsiteY136" fmla="*/ 3342323 h 4340073"/>
              <a:gd name="connsiteX137" fmla="*/ 586311 w 2684164"/>
              <a:gd name="connsiteY137" fmla="*/ 3392329 h 4340073"/>
              <a:gd name="connsiteX138" fmla="*/ 586310 w 2684164"/>
              <a:gd name="connsiteY138" fmla="*/ 3450432 h 4340073"/>
              <a:gd name="connsiteX139" fmla="*/ 562498 w 2684164"/>
              <a:gd name="connsiteY139" fmla="*/ 3493294 h 4340073"/>
              <a:gd name="connsiteX140" fmla="*/ 546781 w 2684164"/>
              <a:gd name="connsiteY140" fmla="*/ 3561398 h 4340073"/>
              <a:gd name="connsiteX141" fmla="*/ 538686 w 2684164"/>
              <a:gd name="connsiteY141" fmla="*/ 3611404 h 4340073"/>
              <a:gd name="connsiteX142" fmla="*/ 519635 w 2684164"/>
              <a:gd name="connsiteY142" fmla="*/ 3654266 h 4340073"/>
              <a:gd name="connsiteX143" fmla="*/ 547258 w 2684164"/>
              <a:gd name="connsiteY143" fmla="*/ 3685223 h 4340073"/>
              <a:gd name="connsiteX144" fmla="*/ 600598 w 2684164"/>
              <a:gd name="connsiteY144" fmla="*/ 3699034 h 4340073"/>
              <a:gd name="connsiteX145" fmla="*/ 659653 w 2684164"/>
              <a:gd name="connsiteY145" fmla="*/ 3678556 h 4340073"/>
              <a:gd name="connsiteX146" fmla="*/ 661558 w 2684164"/>
              <a:gd name="connsiteY146" fmla="*/ 3725703 h 4340073"/>
              <a:gd name="connsiteX147" fmla="*/ 717279 w 2684164"/>
              <a:gd name="connsiteY147" fmla="*/ 3725704 h 4340073"/>
              <a:gd name="connsiteX148" fmla="*/ 781573 w 2684164"/>
              <a:gd name="connsiteY148" fmla="*/ 3743801 h 4340073"/>
              <a:gd name="connsiteX149" fmla="*/ 807767 w 2684164"/>
              <a:gd name="connsiteY149" fmla="*/ 3792379 h 4340073"/>
              <a:gd name="connsiteX150" fmla="*/ 844438 w 2684164"/>
              <a:gd name="connsiteY150" fmla="*/ 3798094 h 4340073"/>
              <a:gd name="connsiteX151" fmla="*/ 872061 w 2684164"/>
              <a:gd name="connsiteY151" fmla="*/ 3815716 h 4340073"/>
              <a:gd name="connsiteX152" fmla="*/ 890158 w 2684164"/>
              <a:gd name="connsiteY152" fmla="*/ 3836194 h 4340073"/>
              <a:gd name="connsiteX153" fmla="*/ 897778 w 2684164"/>
              <a:gd name="connsiteY153" fmla="*/ 3866674 h 4340073"/>
              <a:gd name="connsiteX154" fmla="*/ 913018 w 2684164"/>
              <a:gd name="connsiteY154" fmla="*/ 3889534 h 4340073"/>
              <a:gd name="connsiteX155" fmla="*/ 957309 w 2684164"/>
              <a:gd name="connsiteY155" fmla="*/ 3922872 h 4340073"/>
              <a:gd name="connsiteX156" fmla="*/ 989218 w 2684164"/>
              <a:gd name="connsiteY156" fmla="*/ 3973354 h 4340073"/>
              <a:gd name="connsiteX157" fmla="*/ 1004458 w 2684164"/>
              <a:gd name="connsiteY157" fmla="*/ 3996214 h 4340073"/>
              <a:gd name="connsiteX158" fmla="*/ 1027318 w 2684164"/>
              <a:gd name="connsiteY158" fmla="*/ 4034314 h 4340073"/>
              <a:gd name="connsiteX159" fmla="*/ 1060179 w 2684164"/>
              <a:gd name="connsiteY159" fmla="*/ 4120039 h 4340073"/>
              <a:gd name="connsiteX160" fmla="*/ 1136856 w 2684164"/>
              <a:gd name="connsiteY160" fmla="*/ 4154329 h 4340073"/>
              <a:gd name="connsiteX161" fmla="*/ 1166383 w 2684164"/>
              <a:gd name="connsiteY161" fmla="*/ 4216241 h 4340073"/>
              <a:gd name="connsiteX162" fmla="*/ 1203054 w 2684164"/>
              <a:gd name="connsiteY162" fmla="*/ 4211479 h 4340073"/>
              <a:gd name="connsiteX163" fmla="*/ 1246393 w 2684164"/>
              <a:gd name="connsiteY163" fmla="*/ 4259581 h 4340073"/>
              <a:gd name="connsiteX164" fmla="*/ 1309258 w 2684164"/>
              <a:gd name="connsiteY164" fmla="*/ 4340067 h 4340073"/>
              <a:gd name="connsiteX165" fmla="*/ 1337833 w 2684164"/>
              <a:gd name="connsiteY165" fmla="*/ 4288631 h 4340073"/>
              <a:gd name="connsiteX166" fmla="*/ 1334023 w 2684164"/>
              <a:gd name="connsiteY166" fmla="*/ 4254342 h 4340073"/>
              <a:gd name="connsiteX167" fmla="*/ 1405938 w 2684164"/>
              <a:gd name="connsiteY167" fmla="*/ 4201002 h 4340073"/>
              <a:gd name="connsiteX168" fmla="*/ 1407842 w 2684164"/>
              <a:gd name="connsiteY168" fmla="*/ 4185285 h 4340073"/>
              <a:gd name="connsiteX169" fmla="*/ 1426098 w 2684164"/>
              <a:gd name="connsiteY169" fmla="*/ 4198779 h 4340073"/>
              <a:gd name="connsiteX170" fmla="*/ 1480708 w 2684164"/>
              <a:gd name="connsiteY170" fmla="*/ 4174014 h 4340073"/>
              <a:gd name="connsiteX171" fmla="*/ 1545478 w 2684164"/>
              <a:gd name="connsiteY171" fmla="*/ 4156234 h 4340073"/>
              <a:gd name="connsiteX172" fmla="*/ 1582308 w 2684164"/>
              <a:gd name="connsiteY172" fmla="*/ 4113689 h 4340073"/>
              <a:gd name="connsiteX173" fmla="*/ 1617868 w 2684164"/>
              <a:gd name="connsiteY173" fmla="*/ 4078129 h 4340073"/>
              <a:gd name="connsiteX174" fmla="*/ 1695973 w 2684164"/>
              <a:gd name="connsiteY174" fmla="*/ 4055904 h 4340073"/>
              <a:gd name="connsiteX175" fmla="*/ 1781698 w 2684164"/>
              <a:gd name="connsiteY175" fmla="*/ 4020344 h 4340073"/>
              <a:gd name="connsiteX176" fmla="*/ 1903141 w 2684164"/>
              <a:gd name="connsiteY176" fmla="*/ 3968591 h 4340073"/>
              <a:gd name="connsiteX177" fmla="*/ 1979818 w 2684164"/>
              <a:gd name="connsiteY177" fmla="*/ 3925729 h 4340073"/>
              <a:gd name="connsiteX178" fmla="*/ 2071258 w 2684164"/>
              <a:gd name="connsiteY178" fmla="*/ 3864451 h 4340073"/>
              <a:gd name="connsiteX179" fmla="*/ 2145554 w 2684164"/>
              <a:gd name="connsiteY179" fmla="*/ 3776822 h 4340073"/>
              <a:gd name="connsiteX180" fmla="*/ 2172223 w 2684164"/>
              <a:gd name="connsiteY180" fmla="*/ 3703479 h 4340073"/>
              <a:gd name="connsiteX181" fmla="*/ 2183653 w 2684164"/>
              <a:gd name="connsiteY181" fmla="*/ 3649504 h 4340073"/>
              <a:gd name="connsiteX182" fmla="*/ 2109993 w 2684164"/>
              <a:gd name="connsiteY182" fmla="*/ 3613309 h 4340073"/>
              <a:gd name="connsiteX183" fmla="*/ 2132853 w 2684164"/>
              <a:gd name="connsiteY183" fmla="*/ 3659029 h 4340073"/>
              <a:gd name="connsiteX184" fmla="*/ 2115073 w 2684164"/>
              <a:gd name="connsiteY184" fmla="*/ 3690779 h 4340073"/>
              <a:gd name="connsiteX185" fmla="*/ 2096023 w 2684164"/>
              <a:gd name="connsiteY185" fmla="*/ 3649504 h 4340073"/>
              <a:gd name="connsiteX186" fmla="*/ 2038873 w 2684164"/>
              <a:gd name="connsiteY186" fmla="*/ 3659029 h 4340073"/>
              <a:gd name="connsiteX187" fmla="*/ 2041254 w 2684164"/>
              <a:gd name="connsiteY187" fmla="*/ 3694748 h 4340073"/>
              <a:gd name="connsiteX188" fmla="*/ 2053161 w 2684164"/>
              <a:gd name="connsiteY188" fmla="*/ 3709035 h 4340073"/>
              <a:gd name="connsiteX189" fmla="*/ 2036492 w 2684164"/>
              <a:gd name="connsiteY189" fmla="*/ 3723324 h 4340073"/>
              <a:gd name="connsiteX190" fmla="*/ 2086498 w 2684164"/>
              <a:gd name="connsiteY190" fmla="*/ 3762534 h 4340073"/>
              <a:gd name="connsiteX191" fmla="*/ 2078878 w 2684164"/>
              <a:gd name="connsiteY191" fmla="*/ 3820954 h 4340073"/>
              <a:gd name="connsiteX192" fmla="*/ 2028078 w 2684164"/>
              <a:gd name="connsiteY192" fmla="*/ 3803809 h 4340073"/>
              <a:gd name="connsiteX193" fmla="*/ 2042048 w 2684164"/>
              <a:gd name="connsiteY193" fmla="*/ 3792379 h 4340073"/>
              <a:gd name="connsiteX194" fmla="*/ 2022998 w 2684164"/>
              <a:gd name="connsiteY194" fmla="*/ 3760629 h 4340073"/>
              <a:gd name="connsiteX195" fmla="*/ 2022998 w 2684164"/>
              <a:gd name="connsiteY195" fmla="*/ 3716179 h 4340073"/>
              <a:gd name="connsiteX196" fmla="*/ 1987438 w 2684164"/>
              <a:gd name="connsiteY196" fmla="*/ 3676174 h 4340073"/>
              <a:gd name="connsiteX197" fmla="*/ 2018553 w 2684164"/>
              <a:gd name="connsiteY197" fmla="*/ 3656489 h 4340073"/>
              <a:gd name="connsiteX198" fmla="*/ 1975373 w 2684164"/>
              <a:gd name="connsiteY198" fmla="*/ 3626644 h 4340073"/>
              <a:gd name="connsiteX199" fmla="*/ 2017918 w 2684164"/>
              <a:gd name="connsiteY199" fmla="*/ 3603149 h 4340073"/>
              <a:gd name="connsiteX200" fmla="*/ 2009663 w 2684164"/>
              <a:gd name="connsiteY200" fmla="*/ 3546634 h 4340073"/>
              <a:gd name="connsiteX201" fmla="*/ 2034111 w 2684164"/>
              <a:gd name="connsiteY201" fmla="*/ 3565367 h 4340073"/>
              <a:gd name="connsiteX202" fmla="*/ 2031729 w 2684164"/>
              <a:gd name="connsiteY202" fmla="*/ 3535204 h 4340073"/>
              <a:gd name="connsiteX203" fmla="*/ 2060305 w 2684164"/>
              <a:gd name="connsiteY203" fmla="*/ 3547110 h 4340073"/>
              <a:gd name="connsiteX204" fmla="*/ 2043635 w 2684164"/>
              <a:gd name="connsiteY204" fmla="*/ 3494723 h 4340073"/>
              <a:gd name="connsiteX205" fmla="*/ 2064273 w 2684164"/>
              <a:gd name="connsiteY205" fmla="*/ 3478054 h 4340073"/>
              <a:gd name="connsiteX206" fmla="*/ 2089673 w 2684164"/>
              <a:gd name="connsiteY206" fmla="*/ 3524091 h 4340073"/>
              <a:gd name="connsiteX207" fmla="*/ 2088880 w 2684164"/>
              <a:gd name="connsiteY207" fmla="*/ 3492342 h 4340073"/>
              <a:gd name="connsiteX208" fmla="*/ 2105549 w 2684164"/>
              <a:gd name="connsiteY208" fmla="*/ 3508216 h 4340073"/>
              <a:gd name="connsiteX209" fmla="*/ 2110311 w 2684164"/>
              <a:gd name="connsiteY209" fmla="*/ 3473292 h 4340073"/>
              <a:gd name="connsiteX210" fmla="*/ 2125868 w 2684164"/>
              <a:gd name="connsiteY210" fmla="*/ 3453289 h 4340073"/>
              <a:gd name="connsiteX211" fmla="*/ 2184130 w 2684164"/>
              <a:gd name="connsiteY211" fmla="*/ 3416142 h 4340073"/>
              <a:gd name="connsiteX212" fmla="*/ 2226515 w 2684164"/>
              <a:gd name="connsiteY212" fmla="*/ 3341370 h 4340073"/>
              <a:gd name="connsiteX213" fmla="*/ 2238898 w 2684164"/>
              <a:gd name="connsiteY213" fmla="*/ 3318034 h 4340073"/>
              <a:gd name="connsiteX214" fmla="*/ 2261758 w 2684164"/>
              <a:gd name="connsiteY214" fmla="*/ 3257074 h 4340073"/>
              <a:gd name="connsiteX215" fmla="*/ 2269378 w 2684164"/>
              <a:gd name="connsiteY215" fmla="*/ 3211354 h 4340073"/>
              <a:gd name="connsiteX216" fmla="*/ 2292238 w 2684164"/>
              <a:gd name="connsiteY216" fmla="*/ 3165634 h 4340073"/>
              <a:gd name="connsiteX217" fmla="*/ 2307478 w 2684164"/>
              <a:gd name="connsiteY217" fmla="*/ 3127534 h 4340073"/>
              <a:gd name="connsiteX218" fmla="*/ 2345578 w 2684164"/>
              <a:gd name="connsiteY218" fmla="*/ 3112294 h 4340073"/>
              <a:gd name="connsiteX219" fmla="*/ 2368438 w 2684164"/>
              <a:gd name="connsiteY219" fmla="*/ 3097054 h 4340073"/>
              <a:gd name="connsiteX220" fmla="*/ 2487977 w 2684164"/>
              <a:gd name="connsiteY220" fmla="*/ 3067050 h 4340073"/>
              <a:gd name="connsiteX221" fmla="*/ 2586085 w 2684164"/>
              <a:gd name="connsiteY221" fmla="*/ 3063717 h 4340073"/>
              <a:gd name="connsiteX222" fmla="*/ 2678476 w 2684164"/>
              <a:gd name="connsiteY222" fmla="*/ 3054668 h 4340073"/>
              <a:gd name="connsiteX0" fmla="*/ 2678476 w 2684164"/>
              <a:gd name="connsiteY0" fmla="*/ 3054668 h 4340073"/>
              <a:gd name="connsiteX1" fmla="*/ 2673238 w 2684164"/>
              <a:gd name="connsiteY1" fmla="*/ 3028474 h 4340073"/>
              <a:gd name="connsiteX2" fmla="*/ 2665618 w 2684164"/>
              <a:gd name="connsiteY2" fmla="*/ 2975134 h 4340073"/>
              <a:gd name="connsiteX3" fmla="*/ 2623708 w 2684164"/>
              <a:gd name="connsiteY3" fmla="*/ 2967038 h 4340073"/>
              <a:gd name="connsiteX4" fmla="*/ 2560367 w 2684164"/>
              <a:gd name="connsiteY4" fmla="*/ 2966561 h 4340073"/>
              <a:gd name="connsiteX5" fmla="*/ 2519410 w 2684164"/>
              <a:gd name="connsiteY5" fmla="*/ 2908936 h 4340073"/>
              <a:gd name="connsiteX6" fmla="*/ 2457021 w 2684164"/>
              <a:gd name="connsiteY6" fmla="*/ 2905601 h 4340073"/>
              <a:gd name="connsiteX7" fmla="*/ 2410349 w 2684164"/>
              <a:gd name="connsiteY7" fmla="*/ 2889885 h 4340073"/>
              <a:gd name="connsiteX8" fmla="*/ 2376058 w 2684164"/>
              <a:gd name="connsiteY8" fmla="*/ 2876074 h 4340073"/>
              <a:gd name="connsiteX9" fmla="*/ 2347960 w 2684164"/>
              <a:gd name="connsiteY9" fmla="*/ 2856071 h 4340073"/>
              <a:gd name="connsiteX10" fmla="*/ 2293190 w 2684164"/>
              <a:gd name="connsiteY10" fmla="*/ 2824163 h 4340073"/>
              <a:gd name="connsiteX11" fmla="*/ 2218895 w 2684164"/>
              <a:gd name="connsiteY11" fmla="*/ 2864167 h 4340073"/>
              <a:gd name="connsiteX12" fmla="*/ 2178414 w 2684164"/>
              <a:gd name="connsiteY12" fmla="*/ 2825116 h 4340073"/>
              <a:gd name="connsiteX13" fmla="*/ 2143172 w 2684164"/>
              <a:gd name="connsiteY13" fmla="*/ 2746058 h 4340073"/>
              <a:gd name="connsiteX14" fmla="*/ 2123646 w 2684164"/>
              <a:gd name="connsiteY14" fmla="*/ 2684621 h 4340073"/>
              <a:gd name="connsiteX15" fmla="*/ 2105549 w 2684164"/>
              <a:gd name="connsiteY15" fmla="*/ 2649379 h 4340073"/>
              <a:gd name="connsiteX16" fmla="*/ 2104119 w 2684164"/>
              <a:gd name="connsiteY16" fmla="*/ 2600801 h 4340073"/>
              <a:gd name="connsiteX17" fmla="*/ 2026490 w 2684164"/>
              <a:gd name="connsiteY17" fmla="*/ 2686051 h 4340073"/>
              <a:gd name="connsiteX18" fmla="*/ 1959340 w 2684164"/>
              <a:gd name="connsiteY18" fmla="*/ 2754154 h 4340073"/>
              <a:gd name="connsiteX19" fmla="*/ 1912191 w 2684164"/>
              <a:gd name="connsiteY19" fmla="*/ 2713196 h 4340073"/>
              <a:gd name="connsiteX20" fmla="*/ 1775507 w 2684164"/>
              <a:gd name="connsiteY20" fmla="*/ 2699862 h 4340073"/>
              <a:gd name="connsiteX21" fmla="*/ 1677399 w 2684164"/>
              <a:gd name="connsiteY21" fmla="*/ 2689860 h 4340073"/>
              <a:gd name="connsiteX22" fmla="*/ 1606915 w 2684164"/>
              <a:gd name="connsiteY22" fmla="*/ 2582229 h 4340073"/>
              <a:gd name="connsiteX23" fmla="*/ 1542145 w 2684164"/>
              <a:gd name="connsiteY23" fmla="*/ 2584133 h 4340073"/>
              <a:gd name="connsiteX24" fmla="*/ 1517379 w 2684164"/>
              <a:gd name="connsiteY24" fmla="*/ 2563654 h 4340073"/>
              <a:gd name="connsiteX25" fmla="*/ 1469278 w 2684164"/>
              <a:gd name="connsiteY25" fmla="*/ 2381726 h 4340073"/>
              <a:gd name="connsiteX26" fmla="*/ 1438798 w 2684164"/>
              <a:gd name="connsiteY26" fmla="*/ 2289334 h 4340073"/>
              <a:gd name="connsiteX27" fmla="*/ 1400698 w 2684164"/>
              <a:gd name="connsiteY27" fmla="*/ 2220754 h 4340073"/>
              <a:gd name="connsiteX28" fmla="*/ 1385458 w 2684164"/>
              <a:gd name="connsiteY28" fmla="*/ 2197894 h 4340073"/>
              <a:gd name="connsiteX29" fmla="*/ 1374981 w 2684164"/>
              <a:gd name="connsiteY29" fmla="*/ 2152651 h 4340073"/>
              <a:gd name="connsiteX30" fmla="*/ 1369742 w 2684164"/>
              <a:gd name="connsiteY30" fmla="*/ 2052162 h 4340073"/>
              <a:gd name="connsiteX31" fmla="*/ 1384030 w 2684164"/>
              <a:gd name="connsiteY31" fmla="*/ 1982630 h 4340073"/>
              <a:gd name="connsiteX32" fmla="*/ 1315926 w 2684164"/>
              <a:gd name="connsiteY32" fmla="*/ 1917859 h 4340073"/>
              <a:gd name="connsiteX33" fmla="*/ 1282588 w 2684164"/>
              <a:gd name="connsiteY33" fmla="*/ 1912621 h 4340073"/>
              <a:gd name="connsiteX34" fmla="*/ 1184957 w 2684164"/>
              <a:gd name="connsiteY34" fmla="*/ 1853089 h 4340073"/>
              <a:gd name="connsiteX35" fmla="*/ 1126856 w 2684164"/>
              <a:gd name="connsiteY35" fmla="*/ 1863567 h 4340073"/>
              <a:gd name="connsiteX36" fmla="*/ 1074467 w 2684164"/>
              <a:gd name="connsiteY36" fmla="*/ 1897379 h 4340073"/>
              <a:gd name="connsiteX37" fmla="*/ 1025413 w 2684164"/>
              <a:gd name="connsiteY37" fmla="*/ 1923098 h 4340073"/>
              <a:gd name="connsiteX38" fmla="*/ 958738 w 2684164"/>
              <a:gd name="connsiteY38" fmla="*/ 1984058 h 4340073"/>
              <a:gd name="connsiteX39" fmla="*/ 909684 w 2684164"/>
              <a:gd name="connsiteY39" fmla="*/ 1941672 h 4340073"/>
              <a:gd name="connsiteX40" fmla="*/ 854917 w 2684164"/>
              <a:gd name="connsiteY40" fmla="*/ 1915002 h 4340073"/>
              <a:gd name="connsiteX41" fmla="*/ 823960 w 2684164"/>
              <a:gd name="connsiteY41" fmla="*/ 1889284 h 4340073"/>
              <a:gd name="connsiteX42" fmla="*/ 800624 w 2684164"/>
              <a:gd name="connsiteY42" fmla="*/ 1846898 h 4340073"/>
              <a:gd name="connsiteX43" fmla="*/ 814912 w 2684164"/>
              <a:gd name="connsiteY43" fmla="*/ 1789748 h 4340073"/>
              <a:gd name="connsiteX44" fmla="*/ 804433 w 2684164"/>
              <a:gd name="connsiteY44" fmla="*/ 1720215 h 4340073"/>
              <a:gd name="connsiteX45" fmla="*/ 783955 w 2684164"/>
              <a:gd name="connsiteY45" fmla="*/ 1625441 h 4340073"/>
              <a:gd name="connsiteX46" fmla="*/ 760141 w 2684164"/>
              <a:gd name="connsiteY46" fmla="*/ 1635919 h 4340073"/>
              <a:gd name="connsiteX47" fmla="*/ 701563 w 2684164"/>
              <a:gd name="connsiteY47" fmla="*/ 1571626 h 4340073"/>
              <a:gd name="connsiteX48" fmla="*/ 730138 w 2684164"/>
              <a:gd name="connsiteY48" fmla="*/ 1519714 h 4340073"/>
              <a:gd name="connsiteX49" fmla="*/ 777763 w 2684164"/>
              <a:gd name="connsiteY49" fmla="*/ 1455420 h 4340073"/>
              <a:gd name="connsiteX50" fmla="*/ 775858 w 2684164"/>
              <a:gd name="connsiteY50" fmla="*/ 1429227 h 4340073"/>
              <a:gd name="connsiteX51" fmla="*/ 818721 w 2684164"/>
              <a:gd name="connsiteY51" fmla="*/ 1375409 h 4340073"/>
              <a:gd name="connsiteX52" fmla="*/ 826818 w 2684164"/>
              <a:gd name="connsiteY52" fmla="*/ 1282542 h 4340073"/>
              <a:gd name="connsiteX53" fmla="*/ 812529 w 2684164"/>
              <a:gd name="connsiteY53" fmla="*/ 1198721 h 4340073"/>
              <a:gd name="connsiteX54" fmla="*/ 780144 w 2684164"/>
              <a:gd name="connsiteY54" fmla="*/ 1151573 h 4340073"/>
              <a:gd name="connsiteX55" fmla="*/ 761571 w 2684164"/>
              <a:gd name="connsiteY55" fmla="*/ 1070134 h 4340073"/>
              <a:gd name="connsiteX56" fmla="*/ 805387 w 2684164"/>
              <a:gd name="connsiteY56" fmla="*/ 1034892 h 4340073"/>
              <a:gd name="connsiteX57" fmla="*/ 808720 w 2684164"/>
              <a:gd name="connsiteY57" fmla="*/ 976789 h 4340073"/>
              <a:gd name="connsiteX58" fmla="*/ 821102 w 2684164"/>
              <a:gd name="connsiteY58" fmla="*/ 901065 h 4340073"/>
              <a:gd name="connsiteX59" fmla="*/ 830151 w 2684164"/>
              <a:gd name="connsiteY59" fmla="*/ 833914 h 4340073"/>
              <a:gd name="connsiteX60" fmla="*/ 844915 w 2684164"/>
              <a:gd name="connsiteY60" fmla="*/ 795814 h 4340073"/>
              <a:gd name="connsiteX61" fmla="*/ 860154 w 2684164"/>
              <a:gd name="connsiteY61" fmla="*/ 762475 h 4340073"/>
              <a:gd name="connsiteX62" fmla="*/ 833961 w 2684164"/>
              <a:gd name="connsiteY62" fmla="*/ 696754 h 4340073"/>
              <a:gd name="connsiteX63" fmla="*/ 818245 w 2684164"/>
              <a:gd name="connsiteY63" fmla="*/ 573405 h 4340073"/>
              <a:gd name="connsiteX64" fmla="*/ 787764 w 2684164"/>
              <a:gd name="connsiteY64" fmla="*/ 536259 h 4340073"/>
              <a:gd name="connsiteX65" fmla="*/ 770143 w 2684164"/>
              <a:gd name="connsiteY65" fmla="*/ 505777 h 4340073"/>
              <a:gd name="connsiteX66" fmla="*/ 747283 w 2684164"/>
              <a:gd name="connsiteY66" fmla="*/ 430054 h 4340073"/>
              <a:gd name="connsiteX67" fmla="*/ 720137 w 2684164"/>
              <a:gd name="connsiteY67" fmla="*/ 349091 h 4340073"/>
              <a:gd name="connsiteX68" fmla="*/ 732519 w 2684164"/>
              <a:gd name="connsiteY68" fmla="*/ 321469 h 4340073"/>
              <a:gd name="connsiteX69" fmla="*/ 729187 w 2684164"/>
              <a:gd name="connsiteY69" fmla="*/ 256223 h 4340073"/>
              <a:gd name="connsiteX70" fmla="*/ 710137 w 2684164"/>
              <a:gd name="connsiteY70" fmla="*/ 241935 h 4340073"/>
              <a:gd name="connsiteX71" fmla="*/ 702040 w 2684164"/>
              <a:gd name="connsiteY71" fmla="*/ 171451 h 4340073"/>
              <a:gd name="connsiteX72" fmla="*/ 668226 w 2684164"/>
              <a:gd name="connsiteY72" fmla="*/ 120015 h 4340073"/>
              <a:gd name="connsiteX73" fmla="*/ 679180 w 2684164"/>
              <a:gd name="connsiteY73" fmla="*/ 70485 h 4340073"/>
              <a:gd name="connsiteX74" fmla="*/ 650127 w 2684164"/>
              <a:gd name="connsiteY74" fmla="*/ 0 h 4340073"/>
              <a:gd name="connsiteX75" fmla="*/ 605837 w 2684164"/>
              <a:gd name="connsiteY75" fmla="*/ 10001 h 4340073"/>
              <a:gd name="connsiteX76" fmla="*/ 535352 w 2684164"/>
              <a:gd name="connsiteY76" fmla="*/ 85249 h 4340073"/>
              <a:gd name="connsiteX77" fmla="*/ 552497 w 2684164"/>
              <a:gd name="connsiteY77" fmla="*/ 158591 h 4340073"/>
              <a:gd name="connsiteX78" fmla="*/ 545831 w 2684164"/>
              <a:gd name="connsiteY78" fmla="*/ 234792 h 4340073"/>
              <a:gd name="connsiteX79" fmla="*/ 498205 w 2684164"/>
              <a:gd name="connsiteY79" fmla="*/ 313373 h 4340073"/>
              <a:gd name="connsiteX80" fmla="*/ 453913 w 2684164"/>
              <a:gd name="connsiteY80" fmla="*/ 408147 h 4340073"/>
              <a:gd name="connsiteX81" fmla="*/ 361044 w 2684164"/>
              <a:gd name="connsiteY81" fmla="*/ 381476 h 4340073"/>
              <a:gd name="connsiteX82" fmla="*/ 293418 w 2684164"/>
              <a:gd name="connsiteY82" fmla="*/ 441960 h 4340073"/>
              <a:gd name="connsiteX83" fmla="*/ 263413 w 2684164"/>
              <a:gd name="connsiteY83" fmla="*/ 513874 h 4340073"/>
              <a:gd name="connsiteX84" fmla="*/ 314848 w 2684164"/>
              <a:gd name="connsiteY84" fmla="*/ 574834 h 4340073"/>
              <a:gd name="connsiteX85" fmla="*/ 228646 w 2684164"/>
              <a:gd name="connsiteY85" fmla="*/ 711995 h 4340073"/>
              <a:gd name="connsiteX86" fmla="*/ 255318 w 2684164"/>
              <a:gd name="connsiteY86" fmla="*/ 758667 h 4340073"/>
              <a:gd name="connsiteX87" fmla="*/ 241029 w 2684164"/>
              <a:gd name="connsiteY87" fmla="*/ 834390 h 4340073"/>
              <a:gd name="connsiteX88" fmla="*/ 295798 w 2684164"/>
              <a:gd name="connsiteY88" fmla="*/ 849630 h 4340073"/>
              <a:gd name="connsiteX89" fmla="*/ 343899 w 2684164"/>
              <a:gd name="connsiteY89" fmla="*/ 872966 h 4340073"/>
              <a:gd name="connsiteX90" fmla="*/ 312468 w 2684164"/>
              <a:gd name="connsiteY90" fmla="*/ 971551 h 4340073"/>
              <a:gd name="connsiteX91" fmla="*/ 302943 w 2684164"/>
              <a:gd name="connsiteY91" fmla="*/ 1068228 h 4340073"/>
              <a:gd name="connsiteX92" fmla="*/ 207692 w 2684164"/>
              <a:gd name="connsiteY92" fmla="*/ 1094423 h 4340073"/>
              <a:gd name="connsiteX93" fmla="*/ 152447 w 2684164"/>
              <a:gd name="connsiteY93" fmla="*/ 1095376 h 4340073"/>
              <a:gd name="connsiteX94" fmla="*/ 159114 w 2684164"/>
              <a:gd name="connsiteY94" fmla="*/ 1245395 h 4340073"/>
              <a:gd name="connsiteX95" fmla="*/ 221503 w 2684164"/>
              <a:gd name="connsiteY95" fmla="*/ 1283494 h 4340073"/>
              <a:gd name="connsiteX96" fmla="*/ 210073 w 2684164"/>
              <a:gd name="connsiteY96" fmla="*/ 1344454 h 4340073"/>
              <a:gd name="connsiteX97" fmla="*/ 292464 w 2684164"/>
              <a:gd name="connsiteY97" fmla="*/ 1416368 h 4340073"/>
              <a:gd name="connsiteX98" fmla="*/ 272938 w 2684164"/>
              <a:gd name="connsiteY98" fmla="*/ 1466374 h 4340073"/>
              <a:gd name="connsiteX99" fmla="*/ 237219 w 2684164"/>
              <a:gd name="connsiteY99" fmla="*/ 1567339 h 4340073"/>
              <a:gd name="connsiteX100" fmla="*/ 212455 w 2684164"/>
              <a:gd name="connsiteY100" fmla="*/ 1594485 h 4340073"/>
              <a:gd name="connsiteX101" fmla="*/ 152923 w 2684164"/>
              <a:gd name="connsiteY101" fmla="*/ 1602105 h 4340073"/>
              <a:gd name="connsiteX102" fmla="*/ 96249 w 2684164"/>
              <a:gd name="connsiteY102" fmla="*/ 1652111 h 4340073"/>
              <a:gd name="connsiteX103" fmla="*/ 35289 w 2684164"/>
              <a:gd name="connsiteY103" fmla="*/ 1684497 h 4340073"/>
              <a:gd name="connsiteX104" fmla="*/ 11001 w 2684164"/>
              <a:gd name="connsiteY104" fmla="*/ 1750219 h 4340073"/>
              <a:gd name="connsiteX105" fmla="*/ 523 w 2684164"/>
              <a:gd name="connsiteY105" fmla="*/ 1875473 h 4340073"/>
              <a:gd name="connsiteX106" fmla="*/ 29098 w 2684164"/>
              <a:gd name="connsiteY106" fmla="*/ 1938814 h 4340073"/>
              <a:gd name="connsiteX107" fmla="*/ 79104 w 2684164"/>
              <a:gd name="connsiteY107" fmla="*/ 1993107 h 4340073"/>
              <a:gd name="connsiteX108" fmla="*/ 166258 w 2684164"/>
              <a:gd name="connsiteY108" fmla="*/ 2037874 h 4340073"/>
              <a:gd name="connsiteX109" fmla="*/ 241505 w 2684164"/>
              <a:gd name="connsiteY109" fmla="*/ 2100263 h 4340073"/>
              <a:gd name="connsiteX110" fmla="*/ 265318 w 2684164"/>
              <a:gd name="connsiteY110" fmla="*/ 2182654 h 4340073"/>
              <a:gd name="connsiteX111" fmla="*/ 318182 w 2684164"/>
              <a:gd name="connsiteY111" fmla="*/ 2265045 h 4340073"/>
              <a:gd name="connsiteX112" fmla="*/ 443436 w 2684164"/>
              <a:gd name="connsiteY112" fmla="*/ 2258854 h 4340073"/>
              <a:gd name="connsiteX113" fmla="*/ 472010 w 2684164"/>
              <a:gd name="connsiteY113" fmla="*/ 2296954 h 4340073"/>
              <a:gd name="connsiteX114" fmla="*/ 510111 w 2684164"/>
              <a:gd name="connsiteY114" fmla="*/ 2330292 h 4340073"/>
              <a:gd name="connsiteX115" fmla="*/ 541067 w 2684164"/>
              <a:gd name="connsiteY115" fmla="*/ 2318385 h 4340073"/>
              <a:gd name="connsiteX116" fmla="*/ 564403 w 2684164"/>
              <a:gd name="connsiteY116" fmla="*/ 2392680 h 4340073"/>
              <a:gd name="connsiteX117" fmla="*/ 543448 w 2684164"/>
              <a:gd name="connsiteY117" fmla="*/ 2461737 h 4340073"/>
              <a:gd name="connsiteX118" fmla="*/ 497728 w 2684164"/>
              <a:gd name="connsiteY118" fmla="*/ 2511267 h 4340073"/>
              <a:gd name="connsiteX119" fmla="*/ 499633 w 2684164"/>
              <a:gd name="connsiteY119" fmla="*/ 2549843 h 4340073"/>
              <a:gd name="connsiteX120" fmla="*/ 491061 w 2684164"/>
              <a:gd name="connsiteY120" fmla="*/ 2611279 h 4340073"/>
              <a:gd name="connsiteX121" fmla="*/ 524398 w 2684164"/>
              <a:gd name="connsiteY121" fmla="*/ 2648902 h 4340073"/>
              <a:gd name="connsiteX122" fmla="*/ 532018 w 2684164"/>
              <a:gd name="connsiteY122" fmla="*/ 2681764 h 4340073"/>
              <a:gd name="connsiteX123" fmla="*/ 564879 w 2684164"/>
              <a:gd name="connsiteY123" fmla="*/ 2642236 h 4340073"/>
              <a:gd name="connsiteX124" fmla="*/ 598217 w 2684164"/>
              <a:gd name="connsiteY124" fmla="*/ 2584610 h 4340073"/>
              <a:gd name="connsiteX125" fmla="*/ 655366 w 2684164"/>
              <a:gd name="connsiteY125" fmla="*/ 2589848 h 4340073"/>
              <a:gd name="connsiteX126" fmla="*/ 717279 w 2684164"/>
              <a:gd name="connsiteY126" fmla="*/ 2680812 h 4340073"/>
              <a:gd name="connsiteX127" fmla="*/ 755855 w 2684164"/>
              <a:gd name="connsiteY127" fmla="*/ 2739390 h 4340073"/>
              <a:gd name="connsiteX128" fmla="*/ 713945 w 2684164"/>
              <a:gd name="connsiteY128" fmla="*/ 2816067 h 4340073"/>
              <a:gd name="connsiteX129" fmla="*/ 642032 w 2684164"/>
              <a:gd name="connsiteY129" fmla="*/ 2851785 h 4340073"/>
              <a:gd name="connsiteX130" fmla="*/ 592978 w 2684164"/>
              <a:gd name="connsiteY130" fmla="*/ 2914174 h 4340073"/>
              <a:gd name="connsiteX131" fmla="*/ 526779 w 2684164"/>
              <a:gd name="connsiteY131" fmla="*/ 2938462 h 4340073"/>
              <a:gd name="connsiteX132" fmla="*/ 497252 w 2684164"/>
              <a:gd name="connsiteY132" fmla="*/ 2980373 h 4340073"/>
              <a:gd name="connsiteX133" fmla="*/ 527732 w 2684164"/>
              <a:gd name="connsiteY133" fmla="*/ 3081814 h 4340073"/>
              <a:gd name="connsiteX134" fmla="*/ 533923 w 2684164"/>
              <a:gd name="connsiteY134" fmla="*/ 3220403 h 4340073"/>
              <a:gd name="connsiteX135" fmla="*/ 588692 w 2684164"/>
              <a:gd name="connsiteY135" fmla="*/ 3276601 h 4340073"/>
              <a:gd name="connsiteX136" fmla="*/ 614886 w 2684164"/>
              <a:gd name="connsiteY136" fmla="*/ 3342323 h 4340073"/>
              <a:gd name="connsiteX137" fmla="*/ 586311 w 2684164"/>
              <a:gd name="connsiteY137" fmla="*/ 3392329 h 4340073"/>
              <a:gd name="connsiteX138" fmla="*/ 586310 w 2684164"/>
              <a:gd name="connsiteY138" fmla="*/ 3450432 h 4340073"/>
              <a:gd name="connsiteX139" fmla="*/ 562498 w 2684164"/>
              <a:gd name="connsiteY139" fmla="*/ 3493294 h 4340073"/>
              <a:gd name="connsiteX140" fmla="*/ 546781 w 2684164"/>
              <a:gd name="connsiteY140" fmla="*/ 3561398 h 4340073"/>
              <a:gd name="connsiteX141" fmla="*/ 538686 w 2684164"/>
              <a:gd name="connsiteY141" fmla="*/ 3611404 h 4340073"/>
              <a:gd name="connsiteX142" fmla="*/ 519635 w 2684164"/>
              <a:gd name="connsiteY142" fmla="*/ 3654266 h 4340073"/>
              <a:gd name="connsiteX143" fmla="*/ 547258 w 2684164"/>
              <a:gd name="connsiteY143" fmla="*/ 3685223 h 4340073"/>
              <a:gd name="connsiteX144" fmla="*/ 600598 w 2684164"/>
              <a:gd name="connsiteY144" fmla="*/ 3699034 h 4340073"/>
              <a:gd name="connsiteX145" fmla="*/ 659653 w 2684164"/>
              <a:gd name="connsiteY145" fmla="*/ 3678556 h 4340073"/>
              <a:gd name="connsiteX146" fmla="*/ 661558 w 2684164"/>
              <a:gd name="connsiteY146" fmla="*/ 3725703 h 4340073"/>
              <a:gd name="connsiteX147" fmla="*/ 717279 w 2684164"/>
              <a:gd name="connsiteY147" fmla="*/ 3725704 h 4340073"/>
              <a:gd name="connsiteX148" fmla="*/ 781573 w 2684164"/>
              <a:gd name="connsiteY148" fmla="*/ 3743801 h 4340073"/>
              <a:gd name="connsiteX149" fmla="*/ 807767 w 2684164"/>
              <a:gd name="connsiteY149" fmla="*/ 3792379 h 4340073"/>
              <a:gd name="connsiteX150" fmla="*/ 844438 w 2684164"/>
              <a:gd name="connsiteY150" fmla="*/ 3798094 h 4340073"/>
              <a:gd name="connsiteX151" fmla="*/ 872061 w 2684164"/>
              <a:gd name="connsiteY151" fmla="*/ 3815716 h 4340073"/>
              <a:gd name="connsiteX152" fmla="*/ 890158 w 2684164"/>
              <a:gd name="connsiteY152" fmla="*/ 3836194 h 4340073"/>
              <a:gd name="connsiteX153" fmla="*/ 897778 w 2684164"/>
              <a:gd name="connsiteY153" fmla="*/ 3866674 h 4340073"/>
              <a:gd name="connsiteX154" fmla="*/ 913018 w 2684164"/>
              <a:gd name="connsiteY154" fmla="*/ 3889534 h 4340073"/>
              <a:gd name="connsiteX155" fmla="*/ 957309 w 2684164"/>
              <a:gd name="connsiteY155" fmla="*/ 3922872 h 4340073"/>
              <a:gd name="connsiteX156" fmla="*/ 989218 w 2684164"/>
              <a:gd name="connsiteY156" fmla="*/ 3973354 h 4340073"/>
              <a:gd name="connsiteX157" fmla="*/ 1004458 w 2684164"/>
              <a:gd name="connsiteY157" fmla="*/ 3996214 h 4340073"/>
              <a:gd name="connsiteX158" fmla="*/ 1027318 w 2684164"/>
              <a:gd name="connsiteY158" fmla="*/ 4034314 h 4340073"/>
              <a:gd name="connsiteX159" fmla="*/ 1060179 w 2684164"/>
              <a:gd name="connsiteY159" fmla="*/ 4120039 h 4340073"/>
              <a:gd name="connsiteX160" fmla="*/ 1136856 w 2684164"/>
              <a:gd name="connsiteY160" fmla="*/ 4154329 h 4340073"/>
              <a:gd name="connsiteX161" fmla="*/ 1166383 w 2684164"/>
              <a:gd name="connsiteY161" fmla="*/ 4216241 h 4340073"/>
              <a:gd name="connsiteX162" fmla="*/ 1203054 w 2684164"/>
              <a:gd name="connsiteY162" fmla="*/ 4211479 h 4340073"/>
              <a:gd name="connsiteX163" fmla="*/ 1246393 w 2684164"/>
              <a:gd name="connsiteY163" fmla="*/ 4259581 h 4340073"/>
              <a:gd name="connsiteX164" fmla="*/ 1309258 w 2684164"/>
              <a:gd name="connsiteY164" fmla="*/ 4340067 h 4340073"/>
              <a:gd name="connsiteX165" fmla="*/ 1337833 w 2684164"/>
              <a:gd name="connsiteY165" fmla="*/ 4288631 h 4340073"/>
              <a:gd name="connsiteX166" fmla="*/ 1334023 w 2684164"/>
              <a:gd name="connsiteY166" fmla="*/ 4254342 h 4340073"/>
              <a:gd name="connsiteX167" fmla="*/ 1405938 w 2684164"/>
              <a:gd name="connsiteY167" fmla="*/ 4201002 h 4340073"/>
              <a:gd name="connsiteX168" fmla="*/ 1407842 w 2684164"/>
              <a:gd name="connsiteY168" fmla="*/ 4185285 h 4340073"/>
              <a:gd name="connsiteX169" fmla="*/ 1426098 w 2684164"/>
              <a:gd name="connsiteY169" fmla="*/ 4198779 h 4340073"/>
              <a:gd name="connsiteX170" fmla="*/ 1480708 w 2684164"/>
              <a:gd name="connsiteY170" fmla="*/ 4174014 h 4340073"/>
              <a:gd name="connsiteX171" fmla="*/ 1545478 w 2684164"/>
              <a:gd name="connsiteY171" fmla="*/ 4156234 h 4340073"/>
              <a:gd name="connsiteX172" fmla="*/ 1582308 w 2684164"/>
              <a:gd name="connsiteY172" fmla="*/ 4113689 h 4340073"/>
              <a:gd name="connsiteX173" fmla="*/ 1617868 w 2684164"/>
              <a:gd name="connsiteY173" fmla="*/ 4078129 h 4340073"/>
              <a:gd name="connsiteX174" fmla="*/ 1695973 w 2684164"/>
              <a:gd name="connsiteY174" fmla="*/ 4055904 h 4340073"/>
              <a:gd name="connsiteX175" fmla="*/ 1781698 w 2684164"/>
              <a:gd name="connsiteY175" fmla="*/ 4020344 h 4340073"/>
              <a:gd name="connsiteX176" fmla="*/ 1903141 w 2684164"/>
              <a:gd name="connsiteY176" fmla="*/ 3968591 h 4340073"/>
              <a:gd name="connsiteX177" fmla="*/ 1979818 w 2684164"/>
              <a:gd name="connsiteY177" fmla="*/ 3925729 h 4340073"/>
              <a:gd name="connsiteX178" fmla="*/ 2071258 w 2684164"/>
              <a:gd name="connsiteY178" fmla="*/ 3864451 h 4340073"/>
              <a:gd name="connsiteX179" fmla="*/ 2145554 w 2684164"/>
              <a:gd name="connsiteY179" fmla="*/ 3776822 h 4340073"/>
              <a:gd name="connsiteX180" fmla="*/ 2172223 w 2684164"/>
              <a:gd name="connsiteY180" fmla="*/ 3703479 h 4340073"/>
              <a:gd name="connsiteX181" fmla="*/ 2183653 w 2684164"/>
              <a:gd name="connsiteY181" fmla="*/ 3649504 h 4340073"/>
              <a:gd name="connsiteX182" fmla="*/ 2109993 w 2684164"/>
              <a:gd name="connsiteY182" fmla="*/ 3613309 h 4340073"/>
              <a:gd name="connsiteX183" fmla="*/ 2132853 w 2684164"/>
              <a:gd name="connsiteY183" fmla="*/ 3659029 h 4340073"/>
              <a:gd name="connsiteX184" fmla="*/ 2115073 w 2684164"/>
              <a:gd name="connsiteY184" fmla="*/ 3690779 h 4340073"/>
              <a:gd name="connsiteX185" fmla="*/ 2096023 w 2684164"/>
              <a:gd name="connsiteY185" fmla="*/ 3649504 h 4340073"/>
              <a:gd name="connsiteX186" fmla="*/ 2038873 w 2684164"/>
              <a:gd name="connsiteY186" fmla="*/ 3659029 h 4340073"/>
              <a:gd name="connsiteX187" fmla="*/ 2041254 w 2684164"/>
              <a:gd name="connsiteY187" fmla="*/ 3694748 h 4340073"/>
              <a:gd name="connsiteX188" fmla="*/ 2053161 w 2684164"/>
              <a:gd name="connsiteY188" fmla="*/ 3709035 h 4340073"/>
              <a:gd name="connsiteX189" fmla="*/ 2036492 w 2684164"/>
              <a:gd name="connsiteY189" fmla="*/ 3723324 h 4340073"/>
              <a:gd name="connsiteX190" fmla="*/ 2086498 w 2684164"/>
              <a:gd name="connsiteY190" fmla="*/ 3762534 h 4340073"/>
              <a:gd name="connsiteX191" fmla="*/ 2078878 w 2684164"/>
              <a:gd name="connsiteY191" fmla="*/ 3820954 h 4340073"/>
              <a:gd name="connsiteX192" fmla="*/ 2028078 w 2684164"/>
              <a:gd name="connsiteY192" fmla="*/ 3803809 h 4340073"/>
              <a:gd name="connsiteX193" fmla="*/ 2042048 w 2684164"/>
              <a:gd name="connsiteY193" fmla="*/ 3792379 h 4340073"/>
              <a:gd name="connsiteX194" fmla="*/ 2022998 w 2684164"/>
              <a:gd name="connsiteY194" fmla="*/ 3760629 h 4340073"/>
              <a:gd name="connsiteX195" fmla="*/ 2022998 w 2684164"/>
              <a:gd name="connsiteY195" fmla="*/ 3716179 h 4340073"/>
              <a:gd name="connsiteX196" fmla="*/ 1987438 w 2684164"/>
              <a:gd name="connsiteY196" fmla="*/ 3676174 h 4340073"/>
              <a:gd name="connsiteX197" fmla="*/ 2018553 w 2684164"/>
              <a:gd name="connsiteY197" fmla="*/ 3656489 h 4340073"/>
              <a:gd name="connsiteX198" fmla="*/ 1975373 w 2684164"/>
              <a:gd name="connsiteY198" fmla="*/ 3626644 h 4340073"/>
              <a:gd name="connsiteX199" fmla="*/ 2017918 w 2684164"/>
              <a:gd name="connsiteY199" fmla="*/ 3603149 h 4340073"/>
              <a:gd name="connsiteX200" fmla="*/ 2009663 w 2684164"/>
              <a:gd name="connsiteY200" fmla="*/ 3546634 h 4340073"/>
              <a:gd name="connsiteX201" fmla="*/ 2034111 w 2684164"/>
              <a:gd name="connsiteY201" fmla="*/ 3565367 h 4340073"/>
              <a:gd name="connsiteX202" fmla="*/ 2031729 w 2684164"/>
              <a:gd name="connsiteY202" fmla="*/ 3535204 h 4340073"/>
              <a:gd name="connsiteX203" fmla="*/ 2060305 w 2684164"/>
              <a:gd name="connsiteY203" fmla="*/ 3547110 h 4340073"/>
              <a:gd name="connsiteX204" fmla="*/ 2043635 w 2684164"/>
              <a:gd name="connsiteY204" fmla="*/ 3494723 h 4340073"/>
              <a:gd name="connsiteX205" fmla="*/ 2064273 w 2684164"/>
              <a:gd name="connsiteY205" fmla="*/ 3478054 h 4340073"/>
              <a:gd name="connsiteX206" fmla="*/ 2089673 w 2684164"/>
              <a:gd name="connsiteY206" fmla="*/ 3524091 h 4340073"/>
              <a:gd name="connsiteX207" fmla="*/ 2088880 w 2684164"/>
              <a:gd name="connsiteY207" fmla="*/ 3492342 h 4340073"/>
              <a:gd name="connsiteX208" fmla="*/ 2105549 w 2684164"/>
              <a:gd name="connsiteY208" fmla="*/ 3508216 h 4340073"/>
              <a:gd name="connsiteX209" fmla="*/ 2110311 w 2684164"/>
              <a:gd name="connsiteY209" fmla="*/ 3473292 h 4340073"/>
              <a:gd name="connsiteX210" fmla="*/ 2125868 w 2684164"/>
              <a:gd name="connsiteY210" fmla="*/ 3453289 h 4340073"/>
              <a:gd name="connsiteX211" fmla="*/ 2184130 w 2684164"/>
              <a:gd name="connsiteY211" fmla="*/ 3416142 h 4340073"/>
              <a:gd name="connsiteX212" fmla="*/ 2226515 w 2684164"/>
              <a:gd name="connsiteY212" fmla="*/ 3341370 h 4340073"/>
              <a:gd name="connsiteX213" fmla="*/ 2238898 w 2684164"/>
              <a:gd name="connsiteY213" fmla="*/ 3318034 h 4340073"/>
              <a:gd name="connsiteX214" fmla="*/ 2261758 w 2684164"/>
              <a:gd name="connsiteY214" fmla="*/ 3257074 h 4340073"/>
              <a:gd name="connsiteX215" fmla="*/ 2269378 w 2684164"/>
              <a:gd name="connsiteY215" fmla="*/ 3211354 h 4340073"/>
              <a:gd name="connsiteX216" fmla="*/ 2292238 w 2684164"/>
              <a:gd name="connsiteY216" fmla="*/ 3165634 h 4340073"/>
              <a:gd name="connsiteX217" fmla="*/ 2307478 w 2684164"/>
              <a:gd name="connsiteY217" fmla="*/ 3127534 h 4340073"/>
              <a:gd name="connsiteX218" fmla="*/ 2345578 w 2684164"/>
              <a:gd name="connsiteY218" fmla="*/ 3112294 h 4340073"/>
              <a:gd name="connsiteX219" fmla="*/ 2368438 w 2684164"/>
              <a:gd name="connsiteY219" fmla="*/ 3097054 h 4340073"/>
              <a:gd name="connsiteX220" fmla="*/ 2487977 w 2684164"/>
              <a:gd name="connsiteY220" fmla="*/ 3067050 h 4340073"/>
              <a:gd name="connsiteX221" fmla="*/ 2586085 w 2684164"/>
              <a:gd name="connsiteY221" fmla="*/ 3063717 h 4340073"/>
              <a:gd name="connsiteX222" fmla="*/ 2678476 w 2684164"/>
              <a:gd name="connsiteY222" fmla="*/ 3054668 h 4340073"/>
              <a:gd name="connsiteX0" fmla="*/ 2678476 w 2684164"/>
              <a:gd name="connsiteY0" fmla="*/ 3054668 h 4340073"/>
              <a:gd name="connsiteX1" fmla="*/ 2673238 w 2684164"/>
              <a:gd name="connsiteY1" fmla="*/ 3028474 h 4340073"/>
              <a:gd name="connsiteX2" fmla="*/ 2665618 w 2684164"/>
              <a:gd name="connsiteY2" fmla="*/ 2975134 h 4340073"/>
              <a:gd name="connsiteX3" fmla="*/ 2623708 w 2684164"/>
              <a:gd name="connsiteY3" fmla="*/ 2967038 h 4340073"/>
              <a:gd name="connsiteX4" fmla="*/ 2560367 w 2684164"/>
              <a:gd name="connsiteY4" fmla="*/ 2966561 h 4340073"/>
              <a:gd name="connsiteX5" fmla="*/ 2519410 w 2684164"/>
              <a:gd name="connsiteY5" fmla="*/ 2908936 h 4340073"/>
              <a:gd name="connsiteX6" fmla="*/ 2457021 w 2684164"/>
              <a:gd name="connsiteY6" fmla="*/ 2905601 h 4340073"/>
              <a:gd name="connsiteX7" fmla="*/ 2410349 w 2684164"/>
              <a:gd name="connsiteY7" fmla="*/ 2889885 h 4340073"/>
              <a:gd name="connsiteX8" fmla="*/ 2376058 w 2684164"/>
              <a:gd name="connsiteY8" fmla="*/ 2876074 h 4340073"/>
              <a:gd name="connsiteX9" fmla="*/ 2347960 w 2684164"/>
              <a:gd name="connsiteY9" fmla="*/ 2856071 h 4340073"/>
              <a:gd name="connsiteX10" fmla="*/ 2293190 w 2684164"/>
              <a:gd name="connsiteY10" fmla="*/ 2824163 h 4340073"/>
              <a:gd name="connsiteX11" fmla="*/ 2218895 w 2684164"/>
              <a:gd name="connsiteY11" fmla="*/ 2864167 h 4340073"/>
              <a:gd name="connsiteX12" fmla="*/ 2178414 w 2684164"/>
              <a:gd name="connsiteY12" fmla="*/ 2825116 h 4340073"/>
              <a:gd name="connsiteX13" fmla="*/ 2143172 w 2684164"/>
              <a:gd name="connsiteY13" fmla="*/ 2746058 h 4340073"/>
              <a:gd name="connsiteX14" fmla="*/ 2123646 w 2684164"/>
              <a:gd name="connsiteY14" fmla="*/ 2684621 h 4340073"/>
              <a:gd name="connsiteX15" fmla="*/ 2105549 w 2684164"/>
              <a:gd name="connsiteY15" fmla="*/ 2649379 h 4340073"/>
              <a:gd name="connsiteX16" fmla="*/ 2104119 w 2684164"/>
              <a:gd name="connsiteY16" fmla="*/ 2600801 h 4340073"/>
              <a:gd name="connsiteX17" fmla="*/ 2026490 w 2684164"/>
              <a:gd name="connsiteY17" fmla="*/ 2686051 h 4340073"/>
              <a:gd name="connsiteX18" fmla="*/ 1959340 w 2684164"/>
              <a:gd name="connsiteY18" fmla="*/ 2754154 h 4340073"/>
              <a:gd name="connsiteX19" fmla="*/ 1912191 w 2684164"/>
              <a:gd name="connsiteY19" fmla="*/ 2713196 h 4340073"/>
              <a:gd name="connsiteX20" fmla="*/ 1775507 w 2684164"/>
              <a:gd name="connsiteY20" fmla="*/ 2699862 h 4340073"/>
              <a:gd name="connsiteX21" fmla="*/ 1677399 w 2684164"/>
              <a:gd name="connsiteY21" fmla="*/ 2689860 h 4340073"/>
              <a:gd name="connsiteX22" fmla="*/ 1606915 w 2684164"/>
              <a:gd name="connsiteY22" fmla="*/ 2582229 h 4340073"/>
              <a:gd name="connsiteX23" fmla="*/ 1542145 w 2684164"/>
              <a:gd name="connsiteY23" fmla="*/ 2584133 h 4340073"/>
              <a:gd name="connsiteX24" fmla="*/ 1517379 w 2684164"/>
              <a:gd name="connsiteY24" fmla="*/ 2563654 h 4340073"/>
              <a:gd name="connsiteX25" fmla="*/ 1469278 w 2684164"/>
              <a:gd name="connsiteY25" fmla="*/ 2381726 h 4340073"/>
              <a:gd name="connsiteX26" fmla="*/ 1438798 w 2684164"/>
              <a:gd name="connsiteY26" fmla="*/ 2289334 h 4340073"/>
              <a:gd name="connsiteX27" fmla="*/ 1400698 w 2684164"/>
              <a:gd name="connsiteY27" fmla="*/ 2220754 h 4340073"/>
              <a:gd name="connsiteX28" fmla="*/ 1385458 w 2684164"/>
              <a:gd name="connsiteY28" fmla="*/ 2197894 h 4340073"/>
              <a:gd name="connsiteX29" fmla="*/ 1374981 w 2684164"/>
              <a:gd name="connsiteY29" fmla="*/ 2152651 h 4340073"/>
              <a:gd name="connsiteX30" fmla="*/ 1369742 w 2684164"/>
              <a:gd name="connsiteY30" fmla="*/ 2052162 h 4340073"/>
              <a:gd name="connsiteX31" fmla="*/ 1384030 w 2684164"/>
              <a:gd name="connsiteY31" fmla="*/ 1982630 h 4340073"/>
              <a:gd name="connsiteX32" fmla="*/ 1315926 w 2684164"/>
              <a:gd name="connsiteY32" fmla="*/ 1917859 h 4340073"/>
              <a:gd name="connsiteX33" fmla="*/ 1282588 w 2684164"/>
              <a:gd name="connsiteY33" fmla="*/ 1912621 h 4340073"/>
              <a:gd name="connsiteX34" fmla="*/ 1184957 w 2684164"/>
              <a:gd name="connsiteY34" fmla="*/ 1853089 h 4340073"/>
              <a:gd name="connsiteX35" fmla="*/ 1126856 w 2684164"/>
              <a:gd name="connsiteY35" fmla="*/ 1863567 h 4340073"/>
              <a:gd name="connsiteX36" fmla="*/ 1074467 w 2684164"/>
              <a:gd name="connsiteY36" fmla="*/ 1897379 h 4340073"/>
              <a:gd name="connsiteX37" fmla="*/ 1025413 w 2684164"/>
              <a:gd name="connsiteY37" fmla="*/ 1923098 h 4340073"/>
              <a:gd name="connsiteX38" fmla="*/ 958738 w 2684164"/>
              <a:gd name="connsiteY38" fmla="*/ 1984058 h 4340073"/>
              <a:gd name="connsiteX39" fmla="*/ 909684 w 2684164"/>
              <a:gd name="connsiteY39" fmla="*/ 1941672 h 4340073"/>
              <a:gd name="connsiteX40" fmla="*/ 854917 w 2684164"/>
              <a:gd name="connsiteY40" fmla="*/ 1915002 h 4340073"/>
              <a:gd name="connsiteX41" fmla="*/ 823960 w 2684164"/>
              <a:gd name="connsiteY41" fmla="*/ 1889284 h 4340073"/>
              <a:gd name="connsiteX42" fmla="*/ 800624 w 2684164"/>
              <a:gd name="connsiteY42" fmla="*/ 1846898 h 4340073"/>
              <a:gd name="connsiteX43" fmla="*/ 814912 w 2684164"/>
              <a:gd name="connsiteY43" fmla="*/ 1789748 h 4340073"/>
              <a:gd name="connsiteX44" fmla="*/ 804433 w 2684164"/>
              <a:gd name="connsiteY44" fmla="*/ 1720215 h 4340073"/>
              <a:gd name="connsiteX45" fmla="*/ 783955 w 2684164"/>
              <a:gd name="connsiteY45" fmla="*/ 1625441 h 4340073"/>
              <a:gd name="connsiteX46" fmla="*/ 760141 w 2684164"/>
              <a:gd name="connsiteY46" fmla="*/ 1635919 h 4340073"/>
              <a:gd name="connsiteX47" fmla="*/ 701563 w 2684164"/>
              <a:gd name="connsiteY47" fmla="*/ 1571626 h 4340073"/>
              <a:gd name="connsiteX48" fmla="*/ 730138 w 2684164"/>
              <a:gd name="connsiteY48" fmla="*/ 1519714 h 4340073"/>
              <a:gd name="connsiteX49" fmla="*/ 777763 w 2684164"/>
              <a:gd name="connsiteY49" fmla="*/ 1455420 h 4340073"/>
              <a:gd name="connsiteX50" fmla="*/ 775858 w 2684164"/>
              <a:gd name="connsiteY50" fmla="*/ 1429227 h 4340073"/>
              <a:gd name="connsiteX51" fmla="*/ 818721 w 2684164"/>
              <a:gd name="connsiteY51" fmla="*/ 1375409 h 4340073"/>
              <a:gd name="connsiteX52" fmla="*/ 826818 w 2684164"/>
              <a:gd name="connsiteY52" fmla="*/ 1282542 h 4340073"/>
              <a:gd name="connsiteX53" fmla="*/ 812529 w 2684164"/>
              <a:gd name="connsiteY53" fmla="*/ 1198721 h 4340073"/>
              <a:gd name="connsiteX54" fmla="*/ 780144 w 2684164"/>
              <a:gd name="connsiteY54" fmla="*/ 1151573 h 4340073"/>
              <a:gd name="connsiteX55" fmla="*/ 761571 w 2684164"/>
              <a:gd name="connsiteY55" fmla="*/ 1070134 h 4340073"/>
              <a:gd name="connsiteX56" fmla="*/ 805387 w 2684164"/>
              <a:gd name="connsiteY56" fmla="*/ 1034892 h 4340073"/>
              <a:gd name="connsiteX57" fmla="*/ 808720 w 2684164"/>
              <a:gd name="connsiteY57" fmla="*/ 976789 h 4340073"/>
              <a:gd name="connsiteX58" fmla="*/ 821102 w 2684164"/>
              <a:gd name="connsiteY58" fmla="*/ 901065 h 4340073"/>
              <a:gd name="connsiteX59" fmla="*/ 830151 w 2684164"/>
              <a:gd name="connsiteY59" fmla="*/ 833914 h 4340073"/>
              <a:gd name="connsiteX60" fmla="*/ 844915 w 2684164"/>
              <a:gd name="connsiteY60" fmla="*/ 795814 h 4340073"/>
              <a:gd name="connsiteX61" fmla="*/ 860154 w 2684164"/>
              <a:gd name="connsiteY61" fmla="*/ 762475 h 4340073"/>
              <a:gd name="connsiteX62" fmla="*/ 833961 w 2684164"/>
              <a:gd name="connsiteY62" fmla="*/ 696754 h 4340073"/>
              <a:gd name="connsiteX63" fmla="*/ 818245 w 2684164"/>
              <a:gd name="connsiteY63" fmla="*/ 573405 h 4340073"/>
              <a:gd name="connsiteX64" fmla="*/ 787764 w 2684164"/>
              <a:gd name="connsiteY64" fmla="*/ 536259 h 4340073"/>
              <a:gd name="connsiteX65" fmla="*/ 770143 w 2684164"/>
              <a:gd name="connsiteY65" fmla="*/ 505777 h 4340073"/>
              <a:gd name="connsiteX66" fmla="*/ 747283 w 2684164"/>
              <a:gd name="connsiteY66" fmla="*/ 430054 h 4340073"/>
              <a:gd name="connsiteX67" fmla="*/ 720137 w 2684164"/>
              <a:gd name="connsiteY67" fmla="*/ 349091 h 4340073"/>
              <a:gd name="connsiteX68" fmla="*/ 732519 w 2684164"/>
              <a:gd name="connsiteY68" fmla="*/ 321469 h 4340073"/>
              <a:gd name="connsiteX69" fmla="*/ 729187 w 2684164"/>
              <a:gd name="connsiteY69" fmla="*/ 256223 h 4340073"/>
              <a:gd name="connsiteX70" fmla="*/ 710137 w 2684164"/>
              <a:gd name="connsiteY70" fmla="*/ 241935 h 4340073"/>
              <a:gd name="connsiteX71" fmla="*/ 702040 w 2684164"/>
              <a:gd name="connsiteY71" fmla="*/ 171451 h 4340073"/>
              <a:gd name="connsiteX72" fmla="*/ 668226 w 2684164"/>
              <a:gd name="connsiteY72" fmla="*/ 120015 h 4340073"/>
              <a:gd name="connsiteX73" fmla="*/ 679180 w 2684164"/>
              <a:gd name="connsiteY73" fmla="*/ 70485 h 4340073"/>
              <a:gd name="connsiteX74" fmla="*/ 650127 w 2684164"/>
              <a:gd name="connsiteY74" fmla="*/ 0 h 4340073"/>
              <a:gd name="connsiteX75" fmla="*/ 605837 w 2684164"/>
              <a:gd name="connsiteY75" fmla="*/ 10001 h 4340073"/>
              <a:gd name="connsiteX76" fmla="*/ 535352 w 2684164"/>
              <a:gd name="connsiteY76" fmla="*/ 85249 h 4340073"/>
              <a:gd name="connsiteX77" fmla="*/ 552497 w 2684164"/>
              <a:gd name="connsiteY77" fmla="*/ 158591 h 4340073"/>
              <a:gd name="connsiteX78" fmla="*/ 545831 w 2684164"/>
              <a:gd name="connsiteY78" fmla="*/ 234792 h 4340073"/>
              <a:gd name="connsiteX79" fmla="*/ 498205 w 2684164"/>
              <a:gd name="connsiteY79" fmla="*/ 313373 h 4340073"/>
              <a:gd name="connsiteX80" fmla="*/ 453913 w 2684164"/>
              <a:gd name="connsiteY80" fmla="*/ 408147 h 4340073"/>
              <a:gd name="connsiteX81" fmla="*/ 361044 w 2684164"/>
              <a:gd name="connsiteY81" fmla="*/ 381476 h 4340073"/>
              <a:gd name="connsiteX82" fmla="*/ 293418 w 2684164"/>
              <a:gd name="connsiteY82" fmla="*/ 441960 h 4340073"/>
              <a:gd name="connsiteX83" fmla="*/ 263413 w 2684164"/>
              <a:gd name="connsiteY83" fmla="*/ 513874 h 4340073"/>
              <a:gd name="connsiteX84" fmla="*/ 314848 w 2684164"/>
              <a:gd name="connsiteY84" fmla="*/ 574834 h 4340073"/>
              <a:gd name="connsiteX85" fmla="*/ 228646 w 2684164"/>
              <a:gd name="connsiteY85" fmla="*/ 711995 h 4340073"/>
              <a:gd name="connsiteX86" fmla="*/ 255318 w 2684164"/>
              <a:gd name="connsiteY86" fmla="*/ 758667 h 4340073"/>
              <a:gd name="connsiteX87" fmla="*/ 241029 w 2684164"/>
              <a:gd name="connsiteY87" fmla="*/ 834390 h 4340073"/>
              <a:gd name="connsiteX88" fmla="*/ 295798 w 2684164"/>
              <a:gd name="connsiteY88" fmla="*/ 849630 h 4340073"/>
              <a:gd name="connsiteX89" fmla="*/ 343899 w 2684164"/>
              <a:gd name="connsiteY89" fmla="*/ 872966 h 4340073"/>
              <a:gd name="connsiteX90" fmla="*/ 312468 w 2684164"/>
              <a:gd name="connsiteY90" fmla="*/ 971551 h 4340073"/>
              <a:gd name="connsiteX91" fmla="*/ 317230 w 2684164"/>
              <a:gd name="connsiteY91" fmla="*/ 1049178 h 4340073"/>
              <a:gd name="connsiteX92" fmla="*/ 207692 w 2684164"/>
              <a:gd name="connsiteY92" fmla="*/ 1094423 h 4340073"/>
              <a:gd name="connsiteX93" fmla="*/ 152447 w 2684164"/>
              <a:gd name="connsiteY93" fmla="*/ 1095376 h 4340073"/>
              <a:gd name="connsiteX94" fmla="*/ 159114 w 2684164"/>
              <a:gd name="connsiteY94" fmla="*/ 1245395 h 4340073"/>
              <a:gd name="connsiteX95" fmla="*/ 221503 w 2684164"/>
              <a:gd name="connsiteY95" fmla="*/ 1283494 h 4340073"/>
              <a:gd name="connsiteX96" fmla="*/ 210073 w 2684164"/>
              <a:gd name="connsiteY96" fmla="*/ 1344454 h 4340073"/>
              <a:gd name="connsiteX97" fmla="*/ 292464 w 2684164"/>
              <a:gd name="connsiteY97" fmla="*/ 1416368 h 4340073"/>
              <a:gd name="connsiteX98" fmla="*/ 272938 w 2684164"/>
              <a:gd name="connsiteY98" fmla="*/ 1466374 h 4340073"/>
              <a:gd name="connsiteX99" fmla="*/ 237219 w 2684164"/>
              <a:gd name="connsiteY99" fmla="*/ 1567339 h 4340073"/>
              <a:gd name="connsiteX100" fmla="*/ 212455 w 2684164"/>
              <a:gd name="connsiteY100" fmla="*/ 1594485 h 4340073"/>
              <a:gd name="connsiteX101" fmla="*/ 152923 w 2684164"/>
              <a:gd name="connsiteY101" fmla="*/ 1602105 h 4340073"/>
              <a:gd name="connsiteX102" fmla="*/ 96249 w 2684164"/>
              <a:gd name="connsiteY102" fmla="*/ 1652111 h 4340073"/>
              <a:gd name="connsiteX103" fmla="*/ 35289 w 2684164"/>
              <a:gd name="connsiteY103" fmla="*/ 1684497 h 4340073"/>
              <a:gd name="connsiteX104" fmla="*/ 11001 w 2684164"/>
              <a:gd name="connsiteY104" fmla="*/ 1750219 h 4340073"/>
              <a:gd name="connsiteX105" fmla="*/ 523 w 2684164"/>
              <a:gd name="connsiteY105" fmla="*/ 1875473 h 4340073"/>
              <a:gd name="connsiteX106" fmla="*/ 29098 w 2684164"/>
              <a:gd name="connsiteY106" fmla="*/ 1938814 h 4340073"/>
              <a:gd name="connsiteX107" fmla="*/ 79104 w 2684164"/>
              <a:gd name="connsiteY107" fmla="*/ 1993107 h 4340073"/>
              <a:gd name="connsiteX108" fmla="*/ 166258 w 2684164"/>
              <a:gd name="connsiteY108" fmla="*/ 2037874 h 4340073"/>
              <a:gd name="connsiteX109" fmla="*/ 241505 w 2684164"/>
              <a:gd name="connsiteY109" fmla="*/ 2100263 h 4340073"/>
              <a:gd name="connsiteX110" fmla="*/ 265318 w 2684164"/>
              <a:gd name="connsiteY110" fmla="*/ 2182654 h 4340073"/>
              <a:gd name="connsiteX111" fmla="*/ 318182 w 2684164"/>
              <a:gd name="connsiteY111" fmla="*/ 2265045 h 4340073"/>
              <a:gd name="connsiteX112" fmla="*/ 443436 w 2684164"/>
              <a:gd name="connsiteY112" fmla="*/ 2258854 h 4340073"/>
              <a:gd name="connsiteX113" fmla="*/ 472010 w 2684164"/>
              <a:gd name="connsiteY113" fmla="*/ 2296954 h 4340073"/>
              <a:gd name="connsiteX114" fmla="*/ 510111 w 2684164"/>
              <a:gd name="connsiteY114" fmla="*/ 2330292 h 4340073"/>
              <a:gd name="connsiteX115" fmla="*/ 541067 w 2684164"/>
              <a:gd name="connsiteY115" fmla="*/ 2318385 h 4340073"/>
              <a:gd name="connsiteX116" fmla="*/ 564403 w 2684164"/>
              <a:gd name="connsiteY116" fmla="*/ 2392680 h 4340073"/>
              <a:gd name="connsiteX117" fmla="*/ 543448 w 2684164"/>
              <a:gd name="connsiteY117" fmla="*/ 2461737 h 4340073"/>
              <a:gd name="connsiteX118" fmla="*/ 497728 w 2684164"/>
              <a:gd name="connsiteY118" fmla="*/ 2511267 h 4340073"/>
              <a:gd name="connsiteX119" fmla="*/ 499633 w 2684164"/>
              <a:gd name="connsiteY119" fmla="*/ 2549843 h 4340073"/>
              <a:gd name="connsiteX120" fmla="*/ 491061 w 2684164"/>
              <a:gd name="connsiteY120" fmla="*/ 2611279 h 4340073"/>
              <a:gd name="connsiteX121" fmla="*/ 524398 w 2684164"/>
              <a:gd name="connsiteY121" fmla="*/ 2648902 h 4340073"/>
              <a:gd name="connsiteX122" fmla="*/ 532018 w 2684164"/>
              <a:gd name="connsiteY122" fmla="*/ 2681764 h 4340073"/>
              <a:gd name="connsiteX123" fmla="*/ 564879 w 2684164"/>
              <a:gd name="connsiteY123" fmla="*/ 2642236 h 4340073"/>
              <a:gd name="connsiteX124" fmla="*/ 598217 w 2684164"/>
              <a:gd name="connsiteY124" fmla="*/ 2584610 h 4340073"/>
              <a:gd name="connsiteX125" fmla="*/ 655366 w 2684164"/>
              <a:gd name="connsiteY125" fmla="*/ 2589848 h 4340073"/>
              <a:gd name="connsiteX126" fmla="*/ 717279 w 2684164"/>
              <a:gd name="connsiteY126" fmla="*/ 2680812 h 4340073"/>
              <a:gd name="connsiteX127" fmla="*/ 755855 w 2684164"/>
              <a:gd name="connsiteY127" fmla="*/ 2739390 h 4340073"/>
              <a:gd name="connsiteX128" fmla="*/ 713945 w 2684164"/>
              <a:gd name="connsiteY128" fmla="*/ 2816067 h 4340073"/>
              <a:gd name="connsiteX129" fmla="*/ 642032 w 2684164"/>
              <a:gd name="connsiteY129" fmla="*/ 2851785 h 4340073"/>
              <a:gd name="connsiteX130" fmla="*/ 592978 w 2684164"/>
              <a:gd name="connsiteY130" fmla="*/ 2914174 h 4340073"/>
              <a:gd name="connsiteX131" fmla="*/ 526779 w 2684164"/>
              <a:gd name="connsiteY131" fmla="*/ 2938462 h 4340073"/>
              <a:gd name="connsiteX132" fmla="*/ 497252 w 2684164"/>
              <a:gd name="connsiteY132" fmla="*/ 2980373 h 4340073"/>
              <a:gd name="connsiteX133" fmla="*/ 527732 w 2684164"/>
              <a:gd name="connsiteY133" fmla="*/ 3081814 h 4340073"/>
              <a:gd name="connsiteX134" fmla="*/ 533923 w 2684164"/>
              <a:gd name="connsiteY134" fmla="*/ 3220403 h 4340073"/>
              <a:gd name="connsiteX135" fmla="*/ 588692 w 2684164"/>
              <a:gd name="connsiteY135" fmla="*/ 3276601 h 4340073"/>
              <a:gd name="connsiteX136" fmla="*/ 614886 w 2684164"/>
              <a:gd name="connsiteY136" fmla="*/ 3342323 h 4340073"/>
              <a:gd name="connsiteX137" fmla="*/ 586311 w 2684164"/>
              <a:gd name="connsiteY137" fmla="*/ 3392329 h 4340073"/>
              <a:gd name="connsiteX138" fmla="*/ 586310 w 2684164"/>
              <a:gd name="connsiteY138" fmla="*/ 3450432 h 4340073"/>
              <a:gd name="connsiteX139" fmla="*/ 562498 w 2684164"/>
              <a:gd name="connsiteY139" fmla="*/ 3493294 h 4340073"/>
              <a:gd name="connsiteX140" fmla="*/ 546781 w 2684164"/>
              <a:gd name="connsiteY140" fmla="*/ 3561398 h 4340073"/>
              <a:gd name="connsiteX141" fmla="*/ 538686 w 2684164"/>
              <a:gd name="connsiteY141" fmla="*/ 3611404 h 4340073"/>
              <a:gd name="connsiteX142" fmla="*/ 519635 w 2684164"/>
              <a:gd name="connsiteY142" fmla="*/ 3654266 h 4340073"/>
              <a:gd name="connsiteX143" fmla="*/ 547258 w 2684164"/>
              <a:gd name="connsiteY143" fmla="*/ 3685223 h 4340073"/>
              <a:gd name="connsiteX144" fmla="*/ 600598 w 2684164"/>
              <a:gd name="connsiteY144" fmla="*/ 3699034 h 4340073"/>
              <a:gd name="connsiteX145" fmla="*/ 659653 w 2684164"/>
              <a:gd name="connsiteY145" fmla="*/ 3678556 h 4340073"/>
              <a:gd name="connsiteX146" fmla="*/ 661558 w 2684164"/>
              <a:gd name="connsiteY146" fmla="*/ 3725703 h 4340073"/>
              <a:gd name="connsiteX147" fmla="*/ 717279 w 2684164"/>
              <a:gd name="connsiteY147" fmla="*/ 3725704 h 4340073"/>
              <a:gd name="connsiteX148" fmla="*/ 781573 w 2684164"/>
              <a:gd name="connsiteY148" fmla="*/ 3743801 h 4340073"/>
              <a:gd name="connsiteX149" fmla="*/ 807767 w 2684164"/>
              <a:gd name="connsiteY149" fmla="*/ 3792379 h 4340073"/>
              <a:gd name="connsiteX150" fmla="*/ 844438 w 2684164"/>
              <a:gd name="connsiteY150" fmla="*/ 3798094 h 4340073"/>
              <a:gd name="connsiteX151" fmla="*/ 872061 w 2684164"/>
              <a:gd name="connsiteY151" fmla="*/ 3815716 h 4340073"/>
              <a:gd name="connsiteX152" fmla="*/ 890158 w 2684164"/>
              <a:gd name="connsiteY152" fmla="*/ 3836194 h 4340073"/>
              <a:gd name="connsiteX153" fmla="*/ 897778 w 2684164"/>
              <a:gd name="connsiteY153" fmla="*/ 3866674 h 4340073"/>
              <a:gd name="connsiteX154" fmla="*/ 913018 w 2684164"/>
              <a:gd name="connsiteY154" fmla="*/ 3889534 h 4340073"/>
              <a:gd name="connsiteX155" fmla="*/ 957309 w 2684164"/>
              <a:gd name="connsiteY155" fmla="*/ 3922872 h 4340073"/>
              <a:gd name="connsiteX156" fmla="*/ 989218 w 2684164"/>
              <a:gd name="connsiteY156" fmla="*/ 3973354 h 4340073"/>
              <a:gd name="connsiteX157" fmla="*/ 1004458 w 2684164"/>
              <a:gd name="connsiteY157" fmla="*/ 3996214 h 4340073"/>
              <a:gd name="connsiteX158" fmla="*/ 1027318 w 2684164"/>
              <a:gd name="connsiteY158" fmla="*/ 4034314 h 4340073"/>
              <a:gd name="connsiteX159" fmla="*/ 1060179 w 2684164"/>
              <a:gd name="connsiteY159" fmla="*/ 4120039 h 4340073"/>
              <a:gd name="connsiteX160" fmla="*/ 1136856 w 2684164"/>
              <a:gd name="connsiteY160" fmla="*/ 4154329 h 4340073"/>
              <a:gd name="connsiteX161" fmla="*/ 1166383 w 2684164"/>
              <a:gd name="connsiteY161" fmla="*/ 4216241 h 4340073"/>
              <a:gd name="connsiteX162" fmla="*/ 1203054 w 2684164"/>
              <a:gd name="connsiteY162" fmla="*/ 4211479 h 4340073"/>
              <a:gd name="connsiteX163" fmla="*/ 1246393 w 2684164"/>
              <a:gd name="connsiteY163" fmla="*/ 4259581 h 4340073"/>
              <a:gd name="connsiteX164" fmla="*/ 1309258 w 2684164"/>
              <a:gd name="connsiteY164" fmla="*/ 4340067 h 4340073"/>
              <a:gd name="connsiteX165" fmla="*/ 1337833 w 2684164"/>
              <a:gd name="connsiteY165" fmla="*/ 4288631 h 4340073"/>
              <a:gd name="connsiteX166" fmla="*/ 1334023 w 2684164"/>
              <a:gd name="connsiteY166" fmla="*/ 4254342 h 4340073"/>
              <a:gd name="connsiteX167" fmla="*/ 1405938 w 2684164"/>
              <a:gd name="connsiteY167" fmla="*/ 4201002 h 4340073"/>
              <a:gd name="connsiteX168" fmla="*/ 1407842 w 2684164"/>
              <a:gd name="connsiteY168" fmla="*/ 4185285 h 4340073"/>
              <a:gd name="connsiteX169" fmla="*/ 1426098 w 2684164"/>
              <a:gd name="connsiteY169" fmla="*/ 4198779 h 4340073"/>
              <a:gd name="connsiteX170" fmla="*/ 1480708 w 2684164"/>
              <a:gd name="connsiteY170" fmla="*/ 4174014 h 4340073"/>
              <a:gd name="connsiteX171" fmla="*/ 1545478 w 2684164"/>
              <a:gd name="connsiteY171" fmla="*/ 4156234 h 4340073"/>
              <a:gd name="connsiteX172" fmla="*/ 1582308 w 2684164"/>
              <a:gd name="connsiteY172" fmla="*/ 4113689 h 4340073"/>
              <a:gd name="connsiteX173" fmla="*/ 1617868 w 2684164"/>
              <a:gd name="connsiteY173" fmla="*/ 4078129 h 4340073"/>
              <a:gd name="connsiteX174" fmla="*/ 1695973 w 2684164"/>
              <a:gd name="connsiteY174" fmla="*/ 4055904 h 4340073"/>
              <a:gd name="connsiteX175" fmla="*/ 1781698 w 2684164"/>
              <a:gd name="connsiteY175" fmla="*/ 4020344 h 4340073"/>
              <a:gd name="connsiteX176" fmla="*/ 1903141 w 2684164"/>
              <a:gd name="connsiteY176" fmla="*/ 3968591 h 4340073"/>
              <a:gd name="connsiteX177" fmla="*/ 1979818 w 2684164"/>
              <a:gd name="connsiteY177" fmla="*/ 3925729 h 4340073"/>
              <a:gd name="connsiteX178" fmla="*/ 2071258 w 2684164"/>
              <a:gd name="connsiteY178" fmla="*/ 3864451 h 4340073"/>
              <a:gd name="connsiteX179" fmla="*/ 2145554 w 2684164"/>
              <a:gd name="connsiteY179" fmla="*/ 3776822 h 4340073"/>
              <a:gd name="connsiteX180" fmla="*/ 2172223 w 2684164"/>
              <a:gd name="connsiteY180" fmla="*/ 3703479 h 4340073"/>
              <a:gd name="connsiteX181" fmla="*/ 2183653 w 2684164"/>
              <a:gd name="connsiteY181" fmla="*/ 3649504 h 4340073"/>
              <a:gd name="connsiteX182" fmla="*/ 2109993 w 2684164"/>
              <a:gd name="connsiteY182" fmla="*/ 3613309 h 4340073"/>
              <a:gd name="connsiteX183" fmla="*/ 2132853 w 2684164"/>
              <a:gd name="connsiteY183" fmla="*/ 3659029 h 4340073"/>
              <a:gd name="connsiteX184" fmla="*/ 2115073 w 2684164"/>
              <a:gd name="connsiteY184" fmla="*/ 3690779 h 4340073"/>
              <a:gd name="connsiteX185" fmla="*/ 2096023 w 2684164"/>
              <a:gd name="connsiteY185" fmla="*/ 3649504 h 4340073"/>
              <a:gd name="connsiteX186" fmla="*/ 2038873 w 2684164"/>
              <a:gd name="connsiteY186" fmla="*/ 3659029 h 4340073"/>
              <a:gd name="connsiteX187" fmla="*/ 2041254 w 2684164"/>
              <a:gd name="connsiteY187" fmla="*/ 3694748 h 4340073"/>
              <a:gd name="connsiteX188" fmla="*/ 2053161 w 2684164"/>
              <a:gd name="connsiteY188" fmla="*/ 3709035 h 4340073"/>
              <a:gd name="connsiteX189" fmla="*/ 2036492 w 2684164"/>
              <a:gd name="connsiteY189" fmla="*/ 3723324 h 4340073"/>
              <a:gd name="connsiteX190" fmla="*/ 2086498 w 2684164"/>
              <a:gd name="connsiteY190" fmla="*/ 3762534 h 4340073"/>
              <a:gd name="connsiteX191" fmla="*/ 2078878 w 2684164"/>
              <a:gd name="connsiteY191" fmla="*/ 3820954 h 4340073"/>
              <a:gd name="connsiteX192" fmla="*/ 2028078 w 2684164"/>
              <a:gd name="connsiteY192" fmla="*/ 3803809 h 4340073"/>
              <a:gd name="connsiteX193" fmla="*/ 2042048 w 2684164"/>
              <a:gd name="connsiteY193" fmla="*/ 3792379 h 4340073"/>
              <a:gd name="connsiteX194" fmla="*/ 2022998 w 2684164"/>
              <a:gd name="connsiteY194" fmla="*/ 3760629 h 4340073"/>
              <a:gd name="connsiteX195" fmla="*/ 2022998 w 2684164"/>
              <a:gd name="connsiteY195" fmla="*/ 3716179 h 4340073"/>
              <a:gd name="connsiteX196" fmla="*/ 1987438 w 2684164"/>
              <a:gd name="connsiteY196" fmla="*/ 3676174 h 4340073"/>
              <a:gd name="connsiteX197" fmla="*/ 2018553 w 2684164"/>
              <a:gd name="connsiteY197" fmla="*/ 3656489 h 4340073"/>
              <a:gd name="connsiteX198" fmla="*/ 1975373 w 2684164"/>
              <a:gd name="connsiteY198" fmla="*/ 3626644 h 4340073"/>
              <a:gd name="connsiteX199" fmla="*/ 2017918 w 2684164"/>
              <a:gd name="connsiteY199" fmla="*/ 3603149 h 4340073"/>
              <a:gd name="connsiteX200" fmla="*/ 2009663 w 2684164"/>
              <a:gd name="connsiteY200" fmla="*/ 3546634 h 4340073"/>
              <a:gd name="connsiteX201" fmla="*/ 2034111 w 2684164"/>
              <a:gd name="connsiteY201" fmla="*/ 3565367 h 4340073"/>
              <a:gd name="connsiteX202" fmla="*/ 2031729 w 2684164"/>
              <a:gd name="connsiteY202" fmla="*/ 3535204 h 4340073"/>
              <a:gd name="connsiteX203" fmla="*/ 2060305 w 2684164"/>
              <a:gd name="connsiteY203" fmla="*/ 3547110 h 4340073"/>
              <a:gd name="connsiteX204" fmla="*/ 2043635 w 2684164"/>
              <a:gd name="connsiteY204" fmla="*/ 3494723 h 4340073"/>
              <a:gd name="connsiteX205" fmla="*/ 2064273 w 2684164"/>
              <a:gd name="connsiteY205" fmla="*/ 3478054 h 4340073"/>
              <a:gd name="connsiteX206" fmla="*/ 2089673 w 2684164"/>
              <a:gd name="connsiteY206" fmla="*/ 3524091 h 4340073"/>
              <a:gd name="connsiteX207" fmla="*/ 2088880 w 2684164"/>
              <a:gd name="connsiteY207" fmla="*/ 3492342 h 4340073"/>
              <a:gd name="connsiteX208" fmla="*/ 2105549 w 2684164"/>
              <a:gd name="connsiteY208" fmla="*/ 3508216 h 4340073"/>
              <a:gd name="connsiteX209" fmla="*/ 2110311 w 2684164"/>
              <a:gd name="connsiteY209" fmla="*/ 3473292 h 4340073"/>
              <a:gd name="connsiteX210" fmla="*/ 2125868 w 2684164"/>
              <a:gd name="connsiteY210" fmla="*/ 3453289 h 4340073"/>
              <a:gd name="connsiteX211" fmla="*/ 2184130 w 2684164"/>
              <a:gd name="connsiteY211" fmla="*/ 3416142 h 4340073"/>
              <a:gd name="connsiteX212" fmla="*/ 2226515 w 2684164"/>
              <a:gd name="connsiteY212" fmla="*/ 3341370 h 4340073"/>
              <a:gd name="connsiteX213" fmla="*/ 2238898 w 2684164"/>
              <a:gd name="connsiteY213" fmla="*/ 3318034 h 4340073"/>
              <a:gd name="connsiteX214" fmla="*/ 2261758 w 2684164"/>
              <a:gd name="connsiteY214" fmla="*/ 3257074 h 4340073"/>
              <a:gd name="connsiteX215" fmla="*/ 2269378 w 2684164"/>
              <a:gd name="connsiteY215" fmla="*/ 3211354 h 4340073"/>
              <a:gd name="connsiteX216" fmla="*/ 2292238 w 2684164"/>
              <a:gd name="connsiteY216" fmla="*/ 3165634 h 4340073"/>
              <a:gd name="connsiteX217" fmla="*/ 2307478 w 2684164"/>
              <a:gd name="connsiteY217" fmla="*/ 3127534 h 4340073"/>
              <a:gd name="connsiteX218" fmla="*/ 2345578 w 2684164"/>
              <a:gd name="connsiteY218" fmla="*/ 3112294 h 4340073"/>
              <a:gd name="connsiteX219" fmla="*/ 2368438 w 2684164"/>
              <a:gd name="connsiteY219" fmla="*/ 3097054 h 4340073"/>
              <a:gd name="connsiteX220" fmla="*/ 2487977 w 2684164"/>
              <a:gd name="connsiteY220" fmla="*/ 3067050 h 4340073"/>
              <a:gd name="connsiteX221" fmla="*/ 2586085 w 2684164"/>
              <a:gd name="connsiteY221" fmla="*/ 3063717 h 4340073"/>
              <a:gd name="connsiteX222" fmla="*/ 2678476 w 2684164"/>
              <a:gd name="connsiteY222" fmla="*/ 3054668 h 4340073"/>
              <a:gd name="connsiteX0" fmla="*/ 2678476 w 2684164"/>
              <a:gd name="connsiteY0" fmla="*/ 3054668 h 4340073"/>
              <a:gd name="connsiteX1" fmla="*/ 2673238 w 2684164"/>
              <a:gd name="connsiteY1" fmla="*/ 3028474 h 4340073"/>
              <a:gd name="connsiteX2" fmla="*/ 2665618 w 2684164"/>
              <a:gd name="connsiteY2" fmla="*/ 2975134 h 4340073"/>
              <a:gd name="connsiteX3" fmla="*/ 2623708 w 2684164"/>
              <a:gd name="connsiteY3" fmla="*/ 2967038 h 4340073"/>
              <a:gd name="connsiteX4" fmla="*/ 2560367 w 2684164"/>
              <a:gd name="connsiteY4" fmla="*/ 2966561 h 4340073"/>
              <a:gd name="connsiteX5" fmla="*/ 2519410 w 2684164"/>
              <a:gd name="connsiteY5" fmla="*/ 2908936 h 4340073"/>
              <a:gd name="connsiteX6" fmla="*/ 2457021 w 2684164"/>
              <a:gd name="connsiteY6" fmla="*/ 2905601 h 4340073"/>
              <a:gd name="connsiteX7" fmla="*/ 2410349 w 2684164"/>
              <a:gd name="connsiteY7" fmla="*/ 2889885 h 4340073"/>
              <a:gd name="connsiteX8" fmla="*/ 2376058 w 2684164"/>
              <a:gd name="connsiteY8" fmla="*/ 2876074 h 4340073"/>
              <a:gd name="connsiteX9" fmla="*/ 2347960 w 2684164"/>
              <a:gd name="connsiteY9" fmla="*/ 2856071 h 4340073"/>
              <a:gd name="connsiteX10" fmla="*/ 2293190 w 2684164"/>
              <a:gd name="connsiteY10" fmla="*/ 2824163 h 4340073"/>
              <a:gd name="connsiteX11" fmla="*/ 2218895 w 2684164"/>
              <a:gd name="connsiteY11" fmla="*/ 2864167 h 4340073"/>
              <a:gd name="connsiteX12" fmla="*/ 2178414 w 2684164"/>
              <a:gd name="connsiteY12" fmla="*/ 2825116 h 4340073"/>
              <a:gd name="connsiteX13" fmla="*/ 2143172 w 2684164"/>
              <a:gd name="connsiteY13" fmla="*/ 2746058 h 4340073"/>
              <a:gd name="connsiteX14" fmla="*/ 2123646 w 2684164"/>
              <a:gd name="connsiteY14" fmla="*/ 2684621 h 4340073"/>
              <a:gd name="connsiteX15" fmla="*/ 2105549 w 2684164"/>
              <a:gd name="connsiteY15" fmla="*/ 2649379 h 4340073"/>
              <a:gd name="connsiteX16" fmla="*/ 2104119 w 2684164"/>
              <a:gd name="connsiteY16" fmla="*/ 2600801 h 4340073"/>
              <a:gd name="connsiteX17" fmla="*/ 2026490 w 2684164"/>
              <a:gd name="connsiteY17" fmla="*/ 2686051 h 4340073"/>
              <a:gd name="connsiteX18" fmla="*/ 1959340 w 2684164"/>
              <a:gd name="connsiteY18" fmla="*/ 2754154 h 4340073"/>
              <a:gd name="connsiteX19" fmla="*/ 1912191 w 2684164"/>
              <a:gd name="connsiteY19" fmla="*/ 2713196 h 4340073"/>
              <a:gd name="connsiteX20" fmla="*/ 1775507 w 2684164"/>
              <a:gd name="connsiteY20" fmla="*/ 2699862 h 4340073"/>
              <a:gd name="connsiteX21" fmla="*/ 1677399 w 2684164"/>
              <a:gd name="connsiteY21" fmla="*/ 2689860 h 4340073"/>
              <a:gd name="connsiteX22" fmla="*/ 1606915 w 2684164"/>
              <a:gd name="connsiteY22" fmla="*/ 2582229 h 4340073"/>
              <a:gd name="connsiteX23" fmla="*/ 1542145 w 2684164"/>
              <a:gd name="connsiteY23" fmla="*/ 2584133 h 4340073"/>
              <a:gd name="connsiteX24" fmla="*/ 1517379 w 2684164"/>
              <a:gd name="connsiteY24" fmla="*/ 2563654 h 4340073"/>
              <a:gd name="connsiteX25" fmla="*/ 1469278 w 2684164"/>
              <a:gd name="connsiteY25" fmla="*/ 2381726 h 4340073"/>
              <a:gd name="connsiteX26" fmla="*/ 1438798 w 2684164"/>
              <a:gd name="connsiteY26" fmla="*/ 2289334 h 4340073"/>
              <a:gd name="connsiteX27" fmla="*/ 1400698 w 2684164"/>
              <a:gd name="connsiteY27" fmla="*/ 2220754 h 4340073"/>
              <a:gd name="connsiteX28" fmla="*/ 1385458 w 2684164"/>
              <a:gd name="connsiteY28" fmla="*/ 2197894 h 4340073"/>
              <a:gd name="connsiteX29" fmla="*/ 1374981 w 2684164"/>
              <a:gd name="connsiteY29" fmla="*/ 2152651 h 4340073"/>
              <a:gd name="connsiteX30" fmla="*/ 1369742 w 2684164"/>
              <a:gd name="connsiteY30" fmla="*/ 2052162 h 4340073"/>
              <a:gd name="connsiteX31" fmla="*/ 1384030 w 2684164"/>
              <a:gd name="connsiteY31" fmla="*/ 1982630 h 4340073"/>
              <a:gd name="connsiteX32" fmla="*/ 1315926 w 2684164"/>
              <a:gd name="connsiteY32" fmla="*/ 1917859 h 4340073"/>
              <a:gd name="connsiteX33" fmla="*/ 1282588 w 2684164"/>
              <a:gd name="connsiteY33" fmla="*/ 1912621 h 4340073"/>
              <a:gd name="connsiteX34" fmla="*/ 1184957 w 2684164"/>
              <a:gd name="connsiteY34" fmla="*/ 1853089 h 4340073"/>
              <a:gd name="connsiteX35" fmla="*/ 1126856 w 2684164"/>
              <a:gd name="connsiteY35" fmla="*/ 1863567 h 4340073"/>
              <a:gd name="connsiteX36" fmla="*/ 1074467 w 2684164"/>
              <a:gd name="connsiteY36" fmla="*/ 1897379 h 4340073"/>
              <a:gd name="connsiteX37" fmla="*/ 1025413 w 2684164"/>
              <a:gd name="connsiteY37" fmla="*/ 1923098 h 4340073"/>
              <a:gd name="connsiteX38" fmla="*/ 958738 w 2684164"/>
              <a:gd name="connsiteY38" fmla="*/ 1984058 h 4340073"/>
              <a:gd name="connsiteX39" fmla="*/ 909684 w 2684164"/>
              <a:gd name="connsiteY39" fmla="*/ 1941672 h 4340073"/>
              <a:gd name="connsiteX40" fmla="*/ 854917 w 2684164"/>
              <a:gd name="connsiteY40" fmla="*/ 1915002 h 4340073"/>
              <a:gd name="connsiteX41" fmla="*/ 823960 w 2684164"/>
              <a:gd name="connsiteY41" fmla="*/ 1889284 h 4340073"/>
              <a:gd name="connsiteX42" fmla="*/ 800624 w 2684164"/>
              <a:gd name="connsiteY42" fmla="*/ 1846898 h 4340073"/>
              <a:gd name="connsiteX43" fmla="*/ 814912 w 2684164"/>
              <a:gd name="connsiteY43" fmla="*/ 1789748 h 4340073"/>
              <a:gd name="connsiteX44" fmla="*/ 804433 w 2684164"/>
              <a:gd name="connsiteY44" fmla="*/ 1720215 h 4340073"/>
              <a:gd name="connsiteX45" fmla="*/ 783955 w 2684164"/>
              <a:gd name="connsiteY45" fmla="*/ 1625441 h 4340073"/>
              <a:gd name="connsiteX46" fmla="*/ 760141 w 2684164"/>
              <a:gd name="connsiteY46" fmla="*/ 1635919 h 4340073"/>
              <a:gd name="connsiteX47" fmla="*/ 701563 w 2684164"/>
              <a:gd name="connsiteY47" fmla="*/ 1571626 h 4340073"/>
              <a:gd name="connsiteX48" fmla="*/ 730138 w 2684164"/>
              <a:gd name="connsiteY48" fmla="*/ 1519714 h 4340073"/>
              <a:gd name="connsiteX49" fmla="*/ 777763 w 2684164"/>
              <a:gd name="connsiteY49" fmla="*/ 1455420 h 4340073"/>
              <a:gd name="connsiteX50" fmla="*/ 775858 w 2684164"/>
              <a:gd name="connsiteY50" fmla="*/ 1429227 h 4340073"/>
              <a:gd name="connsiteX51" fmla="*/ 818721 w 2684164"/>
              <a:gd name="connsiteY51" fmla="*/ 1375409 h 4340073"/>
              <a:gd name="connsiteX52" fmla="*/ 826818 w 2684164"/>
              <a:gd name="connsiteY52" fmla="*/ 1282542 h 4340073"/>
              <a:gd name="connsiteX53" fmla="*/ 812529 w 2684164"/>
              <a:gd name="connsiteY53" fmla="*/ 1198721 h 4340073"/>
              <a:gd name="connsiteX54" fmla="*/ 780144 w 2684164"/>
              <a:gd name="connsiteY54" fmla="*/ 1151573 h 4340073"/>
              <a:gd name="connsiteX55" fmla="*/ 761571 w 2684164"/>
              <a:gd name="connsiteY55" fmla="*/ 1070134 h 4340073"/>
              <a:gd name="connsiteX56" fmla="*/ 805387 w 2684164"/>
              <a:gd name="connsiteY56" fmla="*/ 1034892 h 4340073"/>
              <a:gd name="connsiteX57" fmla="*/ 808720 w 2684164"/>
              <a:gd name="connsiteY57" fmla="*/ 976789 h 4340073"/>
              <a:gd name="connsiteX58" fmla="*/ 821102 w 2684164"/>
              <a:gd name="connsiteY58" fmla="*/ 901065 h 4340073"/>
              <a:gd name="connsiteX59" fmla="*/ 830151 w 2684164"/>
              <a:gd name="connsiteY59" fmla="*/ 833914 h 4340073"/>
              <a:gd name="connsiteX60" fmla="*/ 844915 w 2684164"/>
              <a:gd name="connsiteY60" fmla="*/ 795814 h 4340073"/>
              <a:gd name="connsiteX61" fmla="*/ 860154 w 2684164"/>
              <a:gd name="connsiteY61" fmla="*/ 762475 h 4340073"/>
              <a:gd name="connsiteX62" fmla="*/ 833961 w 2684164"/>
              <a:gd name="connsiteY62" fmla="*/ 696754 h 4340073"/>
              <a:gd name="connsiteX63" fmla="*/ 818245 w 2684164"/>
              <a:gd name="connsiteY63" fmla="*/ 573405 h 4340073"/>
              <a:gd name="connsiteX64" fmla="*/ 787764 w 2684164"/>
              <a:gd name="connsiteY64" fmla="*/ 536259 h 4340073"/>
              <a:gd name="connsiteX65" fmla="*/ 770143 w 2684164"/>
              <a:gd name="connsiteY65" fmla="*/ 505777 h 4340073"/>
              <a:gd name="connsiteX66" fmla="*/ 747283 w 2684164"/>
              <a:gd name="connsiteY66" fmla="*/ 430054 h 4340073"/>
              <a:gd name="connsiteX67" fmla="*/ 720137 w 2684164"/>
              <a:gd name="connsiteY67" fmla="*/ 349091 h 4340073"/>
              <a:gd name="connsiteX68" fmla="*/ 732519 w 2684164"/>
              <a:gd name="connsiteY68" fmla="*/ 321469 h 4340073"/>
              <a:gd name="connsiteX69" fmla="*/ 729187 w 2684164"/>
              <a:gd name="connsiteY69" fmla="*/ 256223 h 4340073"/>
              <a:gd name="connsiteX70" fmla="*/ 710137 w 2684164"/>
              <a:gd name="connsiteY70" fmla="*/ 241935 h 4340073"/>
              <a:gd name="connsiteX71" fmla="*/ 702040 w 2684164"/>
              <a:gd name="connsiteY71" fmla="*/ 171451 h 4340073"/>
              <a:gd name="connsiteX72" fmla="*/ 668226 w 2684164"/>
              <a:gd name="connsiteY72" fmla="*/ 120015 h 4340073"/>
              <a:gd name="connsiteX73" fmla="*/ 679180 w 2684164"/>
              <a:gd name="connsiteY73" fmla="*/ 70485 h 4340073"/>
              <a:gd name="connsiteX74" fmla="*/ 650127 w 2684164"/>
              <a:gd name="connsiteY74" fmla="*/ 0 h 4340073"/>
              <a:gd name="connsiteX75" fmla="*/ 605837 w 2684164"/>
              <a:gd name="connsiteY75" fmla="*/ 10001 h 4340073"/>
              <a:gd name="connsiteX76" fmla="*/ 535352 w 2684164"/>
              <a:gd name="connsiteY76" fmla="*/ 85249 h 4340073"/>
              <a:gd name="connsiteX77" fmla="*/ 552497 w 2684164"/>
              <a:gd name="connsiteY77" fmla="*/ 158591 h 4340073"/>
              <a:gd name="connsiteX78" fmla="*/ 545831 w 2684164"/>
              <a:gd name="connsiteY78" fmla="*/ 234792 h 4340073"/>
              <a:gd name="connsiteX79" fmla="*/ 498205 w 2684164"/>
              <a:gd name="connsiteY79" fmla="*/ 313373 h 4340073"/>
              <a:gd name="connsiteX80" fmla="*/ 453913 w 2684164"/>
              <a:gd name="connsiteY80" fmla="*/ 408147 h 4340073"/>
              <a:gd name="connsiteX81" fmla="*/ 361044 w 2684164"/>
              <a:gd name="connsiteY81" fmla="*/ 381476 h 4340073"/>
              <a:gd name="connsiteX82" fmla="*/ 293418 w 2684164"/>
              <a:gd name="connsiteY82" fmla="*/ 441960 h 4340073"/>
              <a:gd name="connsiteX83" fmla="*/ 263413 w 2684164"/>
              <a:gd name="connsiteY83" fmla="*/ 513874 h 4340073"/>
              <a:gd name="connsiteX84" fmla="*/ 314848 w 2684164"/>
              <a:gd name="connsiteY84" fmla="*/ 574834 h 4340073"/>
              <a:gd name="connsiteX85" fmla="*/ 228646 w 2684164"/>
              <a:gd name="connsiteY85" fmla="*/ 711995 h 4340073"/>
              <a:gd name="connsiteX86" fmla="*/ 255318 w 2684164"/>
              <a:gd name="connsiteY86" fmla="*/ 758667 h 4340073"/>
              <a:gd name="connsiteX87" fmla="*/ 241029 w 2684164"/>
              <a:gd name="connsiteY87" fmla="*/ 834390 h 4340073"/>
              <a:gd name="connsiteX88" fmla="*/ 295798 w 2684164"/>
              <a:gd name="connsiteY88" fmla="*/ 849630 h 4340073"/>
              <a:gd name="connsiteX89" fmla="*/ 343899 w 2684164"/>
              <a:gd name="connsiteY89" fmla="*/ 872966 h 4340073"/>
              <a:gd name="connsiteX90" fmla="*/ 312468 w 2684164"/>
              <a:gd name="connsiteY90" fmla="*/ 971551 h 4340073"/>
              <a:gd name="connsiteX91" fmla="*/ 317230 w 2684164"/>
              <a:gd name="connsiteY91" fmla="*/ 1049178 h 4340073"/>
              <a:gd name="connsiteX92" fmla="*/ 207692 w 2684164"/>
              <a:gd name="connsiteY92" fmla="*/ 1094423 h 4340073"/>
              <a:gd name="connsiteX93" fmla="*/ 159591 w 2684164"/>
              <a:gd name="connsiteY93" fmla="*/ 1092995 h 4340073"/>
              <a:gd name="connsiteX94" fmla="*/ 159114 w 2684164"/>
              <a:gd name="connsiteY94" fmla="*/ 1245395 h 4340073"/>
              <a:gd name="connsiteX95" fmla="*/ 221503 w 2684164"/>
              <a:gd name="connsiteY95" fmla="*/ 1283494 h 4340073"/>
              <a:gd name="connsiteX96" fmla="*/ 210073 w 2684164"/>
              <a:gd name="connsiteY96" fmla="*/ 1344454 h 4340073"/>
              <a:gd name="connsiteX97" fmla="*/ 292464 w 2684164"/>
              <a:gd name="connsiteY97" fmla="*/ 1416368 h 4340073"/>
              <a:gd name="connsiteX98" fmla="*/ 272938 w 2684164"/>
              <a:gd name="connsiteY98" fmla="*/ 1466374 h 4340073"/>
              <a:gd name="connsiteX99" fmla="*/ 237219 w 2684164"/>
              <a:gd name="connsiteY99" fmla="*/ 1567339 h 4340073"/>
              <a:gd name="connsiteX100" fmla="*/ 212455 w 2684164"/>
              <a:gd name="connsiteY100" fmla="*/ 1594485 h 4340073"/>
              <a:gd name="connsiteX101" fmla="*/ 152923 w 2684164"/>
              <a:gd name="connsiteY101" fmla="*/ 1602105 h 4340073"/>
              <a:gd name="connsiteX102" fmla="*/ 96249 w 2684164"/>
              <a:gd name="connsiteY102" fmla="*/ 1652111 h 4340073"/>
              <a:gd name="connsiteX103" fmla="*/ 35289 w 2684164"/>
              <a:gd name="connsiteY103" fmla="*/ 1684497 h 4340073"/>
              <a:gd name="connsiteX104" fmla="*/ 11001 w 2684164"/>
              <a:gd name="connsiteY104" fmla="*/ 1750219 h 4340073"/>
              <a:gd name="connsiteX105" fmla="*/ 523 w 2684164"/>
              <a:gd name="connsiteY105" fmla="*/ 1875473 h 4340073"/>
              <a:gd name="connsiteX106" fmla="*/ 29098 w 2684164"/>
              <a:gd name="connsiteY106" fmla="*/ 1938814 h 4340073"/>
              <a:gd name="connsiteX107" fmla="*/ 79104 w 2684164"/>
              <a:gd name="connsiteY107" fmla="*/ 1993107 h 4340073"/>
              <a:gd name="connsiteX108" fmla="*/ 166258 w 2684164"/>
              <a:gd name="connsiteY108" fmla="*/ 2037874 h 4340073"/>
              <a:gd name="connsiteX109" fmla="*/ 241505 w 2684164"/>
              <a:gd name="connsiteY109" fmla="*/ 2100263 h 4340073"/>
              <a:gd name="connsiteX110" fmla="*/ 265318 w 2684164"/>
              <a:gd name="connsiteY110" fmla="*/ 2182654 h 4340073"/>
              <a:gd name="connsiteX111" fmla="*/ 318182 w 2684164"/>
              <a:gd name="connsiteY111" fmla="*/ 2265045 h 4340073"/>
              <a:gd name="connsiteX112" fmla="*/ 443436 w 2684164"/>
              <a:gd name="connsiteY112" fmla="*/ 2258854 h 4340073"/>
              <a:gd name="connsiteX113" fmla="*/ 472010 w 2684164"/>
              <a:gd name="connsiteY113" fmla="*/ 2296954 h 4340073"/>
              <a:gd name="connsiteX114" fmla="*/ 510111 w 2684164"/>
              <a:gd name="connsiteY114" fmla="*/ 2330292 h 4340073"/>
              <a:gd name="connsiteX115" fmla="*/ 541067 w 2684164"/>
              <a:gd name="connsiteY115" fmla="*/ 2318385 h 4340073"/>
              <a:gd name="connsiteX116" fmla="*/ 564403 w 2684164"/>
              <a:gd name="connsiteY116" fmla="*/ 2392680 h 4340073"/>
              <a:gd name="connsiteX117" fmla="*/ 543448 w 2684164"/>
              <a:gd name="connsiteY117" fmla="*/ 2461737 h 4340073"/>
              <a:gd name="connsiteX118" fmla="*/ 497728 w 2684164"/>
              <a:gd name="connsiteY118" fmla="*/ 2511267 h 4340073"/>
              <a:gd name="connsiteX119" fmla="*/ 499633 w 2684164"/>
              <a:gd name="connsiteY119" fmla="*/ 2549843 h 4340073"/>
              <a:gd name="connsiteX120" fmla="*/ 491061 w 2684164"/>
              <a:gd name="connsiteY120" fmla="*/ 2611279 h 4340073"/>
              <a:gd name="connsiteX121" fmla="*/ 524398 w 2684164"/>
              <a:gd name="connsiteY121" fmla="*/ 2648902 h 4340073"/>
              <a:gd name="connsiteX122" fmla="*/ 532018 w 2684164"/>
              <a:gd name="connsiteY122" fmla="*/ 2681764 h 4340073"/>
              <a:gd name="connsiteX123" fmla="*/ 564879 w 2684164"/>
              <a:gd name="connsiteY123" fmla="*/ 2642236 h 4340073"/>
              <a:gd name="connsiteX124" fmla="*/ 598217 w 2684164"/>
              <a:gd name="connsiteY124" fmla="*/ 2584610 h 4340073"/>
              <a:gd name="connsiteX125" fmla="*/ 655366 w 2684164"/>
              <a:gd name="connsiteY125" fmla="*/ 2589848 h 4340073"/>
              <a:gd name="connsiteX126" fmla="*/ 717279 w 2684164"/>
              <a:gd name="connsiteY126" fmla="*/ 2680812 h 4340073"/>
              <a:gd name="connsiteX127" fmla="*/ 755855 w 2684164"/>
              <a:gd name="connsiteY127" fmla="*/ 2739390 h 4340073"/>
              <a:gd name="connsiteX128" fmla="*/ 713945 w 2684164"/>
              <a:gd name="connsiteY128" fmla="*/ 2816067 h 4340073"/>
              <a:gd name="connsiteX129" fmla="*/ 642032 w 2684164"/>
              <a:gd name="connsiteY129" fmla="*/ 2851785 h 4340073"/>
              <a:gd name="connsiteX130" fmla="*/ 592978 w 2684164"/>
              <a:gd name="connsiteY130" fmla="*/ 2914174 h 4340073"/>
              <a:gd name="connsiteX131" fmla="*/ 526779 w 2684164"/>
              <a:gd name="connsiteY131" fmla="*/ 2938462 h 4340073"/>
              <a:gd name="connsiteX132" fmla="*/ 497252 w 2684164"/>
              <a:gd name="connsiteY132" fmla="*/ 2980373 h 4340073"/>
              <a:gd name="connsiteX133" fmla="*/ 527732 w 2684164"/>
              <a:gd name="connsiteY133" fmla="*/ 3081814 h 4340073"/>
              <a:gd name="connsiteX134" fmla="*/ 533923 w 2684164"/>
              <a:gd name="connsiteY134" fmla="*/ 3220403 h 4340073"/>
              <a:gd name="connsiteX135" fmla="*/ 588692 w 2684164"/>
              <a:gd name="connsiteY135" fmla="*/ 3276601 h 4340073"/>
              <a:gd name="connsiteX136" fmla="*/ 614886 w 2684164"/>
              <a:gd name="connsiteY136" fmla="*/ 3342323 h 4340073"/>
              <a:gd name="connsiteX137" fmla="*/ 586311 w 2684164"/>
              <a:gd name="connsiteY137" fmla="*/ 3392329 h 4340073"/>
              <a:gd name="connsiteX138" fmla="*/ 586310 w 2684164"/>
              <a:gd name="connsiteY138" fmla="*/ 3450432 h 4340073"/>
              <a:gd name="connsiteX139" fmla="*/ 562498 w 2684164"/>
              <a:gd name="connsiteY139" fmla="*/ 3493294 h 4340073"/>
              <a:gd name="connsiteX140" fmla="*/ 546781 w 2684164"/>
              <a:gd name="connsiteY140" fmla="*/ 3561398 h 4340073"/>
              <a:gd name="connsiteX141" fmla="*/ 538686 w 2684164"/>
              <a:gd name="connsiteY141" fmla="*/ 3611404 h 4340073"/>
              <a:gd name="connsiteX142" fmla="*/ 519635 w 2684164"/>
              <a:gd name="connsiteY142" fmla="*/ 3654266 h 4340073"/>
              <a:gd name="connsiteX143" fmla="*/ 547258 w 2684164"/>
              <a:gd name="connsiteY143" fmla="*/ 3685223 h 4340073"/>
              <a:gd name="connsiteX144" fmla="*/ 600598 w 2684164"/>
              <a:gd name="connsiteY144" fmla="*/ 3699034 h 4340073"/>
              <a:gd name="connsiteX145" fmla="*/ 659653 w 2684164"/>
              <a:gd name="connsiteY145" fmla="*/ 3678556 h 4340073"/>
              <a:gd name="connsiteX146" fmla="*/ 661558 w 2684164"/>
              <a:gd name="connsiteY146" fmla="*/ 3725703 h 4340073"/>
              <a:gd name="connsiteX147" fmla="*/ 717279 w 2684164"/>
              <a:gd name="connsiteY147" fmla="*/ 3725704 h 4340073"/>
              <a:gd name="connsiteX148" fmla="*/ 781573 w 2684164"/>
              <a:gd name="connsiteY148" fmla="*/ 3743801 h 4340073"/>
              <a:gd name="connsiteX149" fmla="*/ 807767 w 2684164"/>
              <a:gd name="connsiteY149" fmla="*/ 3792379 h 4340073"/>
              <a:gd name="connsiteX150" fmla="*/ 844438 w 2684164"/>
              <a:gd name="connsiteY150" fmla="*/ 3798094 h 4340073"/>
              <a:gd name="connsiteX151" fmla="*/ 872061 w 2684164"/>
              <a:gd name="connsiteY151" fmla="*/ 3815716 h 4340073"/>
              <a:gd name="connsiteX152" fmla="*/ 890158 w 2684164"/>
              <a:gd name="connsiteY152" fmla="*/ 3836194 h 4340073"/>
              <a:gd name="connsiteX153" fmla="*/ 897778 w 2684164"/>
              <a:gd name="connsiteY153" fmla="*/ 3866674 h 4340073"/>
              <a:gd name="connsiteX154" fmla="*/ 913018 w 2684164"/>
              <a:gd name="connsiteY154" fmla="*/ 3889534 h 4340073"/>
              <a:gd name="connsiteX155" fmla="*/ 957309 w 2684164"/>
              <a:gd name="connsiteY155" fmla="*/ 3922872 h 4340073"/>
              <a:gd name="connsiteX156" fmla="*/ 989218 w 2684164"/>
              <a:gd name="connsiteY156" fmla="*/ 3973354 h 4340073"/>
              <a:gd name="connsiteX157" fmla="*/ 1004458 w 2684164"/>
              <a:gd name="connsiteY157" fmla="*/ 3996214 h 4340073"/>
              <a:gd name="connsiteX158" fmla="*/ 1027318 w 2684164"/>
              <a:gd name="connsiteY158" fmla="*/ 4034314 h 4340073"/>
              <a:gd name="connsiteX159" fmla="*/ 1060179 w 2684164"/>
              <a:gd name="connsiteY159" fmla="*/ 4120039 h 4340073"/>
              <a:gd name="connsiteX160" fmla="*/ 1136856 w 2684164"/>
              <a:gd name="connsiteY160" fmla="*/ 4154329 h 4340073"/>
              <a:gd name="connsiteX161" fmla="*/ 1166383 w 2684164"/>
              <a:gd name="connsiteY161" fmla="*/ 4216241 h 4340073"/>
              <a:gd name="connsiteX162" fmla="*/ 1203054 w 2684164"/>
              <a:gd name="connsiteY162" fmla="*/ 4211479 h 4340073"/>
              <a:gd name="connsiteX163" fmla="*/ 1246393 w 2684164"/>
              <a:gd name="connsiteY163" fmla="*/ 4259581 h 4340073"/>
              <a:gd name="connsiteX164" fmla="*/ 1309258 w 2684164"/>
              <a:gd name="connsiteY164" fmla="*/ 4340067 h 4340073"/>
              <a:gd name="connsiteX165" fmla="*/ 1337833 w 2684164"/>
              <a:gd name="connsiteY165" fmla="*/ 4288631 h 4340073"/>
              <a:gd name="connsiteX166" fmla="*/ 1334023 w 2684164"/>
              <a:gd name="connsiteY166" fmla="*/ 4254342 h 4340073"/>
              <a:gd name="connsiteX167" fmla="*/ 1405938 w 2684164"/>
              <a:gd name="connsiteY167" fmla="*/ 4201002 h 4340073"/>
              <a:gd name="connsiteX168" fmla="*/ 1407842 w 2684164"/>
              <a:gd name="connsiteY168" fmla="*/ 4185285 h 4340073"/>
              <a:gd name="connsiteX169" fmla="*/ 1426098 w 2684164"/>
              <a:gd name="connsiteY169" fmla="*/ 4198779 h 4340073"/>
              <a:gd name="connsiteX170" fmla="*/ 1480708 w 2684164"/>
              <a:gd name="connsiteY170" fmla="*/ 4174014 h 4340073"/>
              <a:gd name="connsiteX171" fmla="*/ 1545478 w 2684164"/>
              <a:gd name="connsiteY171" fmla="*/ 4156234 h 4340073"/>
              <a:gd name="connsiteX172" fmla="*/ 1582308 w 2684164"/>
              <a:gd name="connsiteY172" fmla="*/ 4113689 h 4340073"/>
              <a:gd name="connsiteX173" fmla="*/ 1617868 w 2684164"/>
              <a:gd name="connsiteY173" fmla="*/ 4078129 h 4340073"/>
              <a:gd name="connsiteX174" fmla="*/ 1695973 w 2684164"/>
              <a:gd name="connsiteY174" fmla="*/ 4055904 h 4340073"/>
              <a:gd name="connsiteX175" fmla="*/ 1781698 w 2684164"/>
              <a:gd name="connsiteY175" fmla="*/ 4020344 h 4340073"/>
              <a:gd name="connsiteX176" fmla="*/ 1903141 w 2684164"/>
              <a:gd name="connsiteY176" fmla="*/ 3968591 h 4340073"/>
              <a:gd name="connsiteX177" fmla="*/ 1979818 w 2684164"/>
              <a:gd name="connsiteY177" fmla="*/ 3925729 h 4340073"/>
              <a:gd name="connsiteX178" fmla="*/ 2071258 w 2684164"/>
              <a:gd name="connsiteY178" fmla="*/ 3864451 h 4340073"/>
              <a:gd name="connsiteX179" fmla="*/ 2145554 w 2684164"/>
              <a:gd name="connsiteY179" fmla="*/ 3776822 h 4340073"/>
              <a:gd name="connsiteX180" fmla="*/ 2172223 w 2684164"/>
              <a:gd name="connsiteY180" fmla="*/ 3703479 h 4340073"/>
              <a:gd name="connsiteX181" fmla="*/ 2183653 w 2684164"/>
              <a:gd name="connsiteY181" fmla="*/ 3649504 h 4340073"/>
              <a:gd name="connsiteX182" fmla="*/ 2109993 w 2684164"/>
              <a:gd name="connsiteY182" fmla="*/ 3613309 h 4340073"/>
              <a:gd name="connsiteX183" fmla="*/ 2132853 w 2684164"/>
              <a:gd name="connsiteY183" fmla="*/ 3659029 h 4340073"/>
              <a:gd name="connsiteX184" fmla="*/ 2115073 w 2684164"/>
              <a:gd name="connsiteY184" fmla="*/ 3690779 h 4340073"/>
              <a:gd name="connsiteX185" fmla="*/ 2096023 w 2684164"/>
              <a:gd name="connsiteY185" fmla="*/ 3649504 h 4340073"/>
              <a:gd name="connsiteX186" fmla="*/ 2038873 w 2684164"/>
              <a:gd name="connsiteY186" fmla="*/ 3659029 h 4340073"/>
              <a:gd name="connsiteX187" fmla="*/ 2041254 w 2684164"/>
              <a:gd name="connsiteY187" fmla="*/ 3694748 h 4340073"/>
              <a:gd name="connsiteX188" fmla="*/ 2053161 w 2684164"/>
              <a:gd name="connsiteY188" fmla="*/ 3709035 h 4340073"/>
              <a:gd name="connsiteX189" fmla="*/ 2036492 w 2684164"/>
              <a:gd name="connsiteY189" fmla="*/ 3723324 h 4340073"/>
              <a:gd name="connsiteX190" fmla="*/ 2086498 w 2684164"/>
              <a:gd name="connsiteY190" fmla="*/ 3762534 h 4340073"/>
              <a:gd name="connsiteX191" fmla="*/ 2078878 w 2684164"/>
              <a:gd name="connsiteY191" fmla="*/ 3820954 h 4340073"/>
              <a:gd name="connsiteX192" fmla="*/ 2028078 w 2684164"/>
              <a:gd name="connsiteY192" fmla="*/ 3803809 h 4340073"/>
              <a:gd name="connsiteX193" fmla="*/ 2042048 w 2684164"/>
              <a:gd name="connsiteY193" fmla="*/ 3792379 h 4340073"/>
              <a:gd name="connsiteX194" fmla="*/ 2022998 w 2684164"/>
              <a:gd name="connsiteY194" fmla="*/ 3760629 h 4340073"/>
              <a:gd name="connsiteX195" fmla="*/ 2022998 w 2684164"/>
              <a:gd name="connsiteY195" fmla="*/ 3716179 h 4340073"/>
              <a:gd name="connsiteX196" fmla="*/ 1987438 w 2684164"/>
              <a:gd name="connsiteY196" fmla="*/ 3676174 h 4340073"/>
              <a:gd name="connsiteX197" fmla="*/ 2018553 w 2684164"/>
              <a:gd name="connsiteY197" fmla="*/ 3656489 h 4340073"/>
              <a:gd name="connsiteX198" fmla="*/ 1975373 w 2684164"/>
              <a:gd name="connsiteY198" fmla="*/ 3626644 h 4340073"/>
              <a:gd name="connsiteX199" fmla="*/ 2017918 w 2684164"/>
              <a:gd name="connsiteY199" fmla="*/ 3603149 h 4340073"/>
              <a:gd name="connsiteX200" fmla="*/ 2009663 w 2684164"/>
              <a:gd name="connsiteY200" fmla="*/ 3546634 h 4340073"/>
              <a:gd name="connsiteX201" fmla="*/ 2034111 w 2684164"/>
              <a:gd name="connsiteY201" fmla="*/ 3565367 h 4340073"/>
              <a:gd name="connsiteX202" fmla="*/ 2031729 w 2684164"/>
              <a:gd name="connsiteY202" fmla="*/ 3535204 h 4340073"/>
              <a:gd name="connsiteX203" fmla="*/ 2060305 w 2684164"/>
              <a:gd name="connsiteY203" fmla="*/ 3547110 h 4340073"/>
              <a:gd name="connsiteX204" fmla="*/ 2043635 w 2684164"/>
              <a:gd name="connsiteY204" fmla="*/ 3494723 h 4340073"/>
              <a:gd name="connsiteX205" fmla="*/ 2064273 w 2684164"/>
              <a:gd name="connsiteY205" fmla="*/ 3478054 h 4340073"/>
              <a:gd name="connsiteX206" fmla="*/ 2089673 w 2684164"/>
              <a:gd name="connsiteY206" fmla="*/ 3524091 h 4340073"/>
              <a:gd name="connsiteX207" fmla="*/ 2088880 w 2684164"/>
              <a:gd name="connsiteY207" fmla="*/ 3492342 h 4340073"/>
              <a:gd name="connsiteX208" fmla="*/ 2105549 w 2684164"/>
              <a:gd name="connsiteY208" fmla="*/ 3508216 h 4340073"/>
              <a:gd name="connsiteX209" fmla="*/ 2110311 w 2684164"/>
              <a:gd name="connsiteY209" fmla="*/ 3473292 h 4340073"/>
              <a:gd name="connsiteX210" fmla="*/ 2125868 w 2684164"/>
              <a:gd name="connsiteY210" fmla="*/ 3453289 h 4340073"/>
              <a:gd name="connsiteX211" fmla="*/ 2184130 w 2684164"/>
              <a:gd name="connsiteY211" fmla="*/ 3416142 h 4340073"/>
              <a:gd name="connsiteX212" fmla="*/ 2226515 w 2684164"/>
              <a:gd name="connsiteY212" fmla="*/ 3341370 h 4340073"/>
              <a:gd name="connsiteX213" fmla="*/ 2238898 w 2684164"/>
              <a:gd name="connsiteY213" fmla="*/ 3318034 h 4340073"/>
              <a:gd name="connsiteX214" fmla="*/ 2261758 w 2684164"/>
              <a:gd name="connsiteY214" fmla="*/ 3257074 h 4340073"/>
              <a:gd name="connsiteX215" fmla="*/ 2269378 w 2684164"/>
              <a:gd name="connsiteY215" fmla="*/ 3211354 h 4340073"/>
              <a:gd name="connsiteX216" fmla="*/ 2292238 w 2684164"/>
              <a:gd name="connsiteY216" fmla="*/ 3165634 h 4340073"/>
              <a:gd name="connsiteX217" fmla="*/ 2307478 w 2684164"/>
              <a:gd name="connsiteY217" fmla="*/ 3127534 h 4340073"/>
              <a:gd name="connsiteX218" fmla="*/ 2345578 w 2684164"/>
              <a:gd name="connsiteY218" fmla="*/ 3112294 h 4340073"/>
              <a:gd name="connsiteX219" fmla="*/ 2368438 w 2684164"/>
              <a:gd name="connsiteY219" fmla="*/ 3097054 h 4340073"/>
              <a:gd name="connsiteX220" fmla="*/ 2487977 w 2684164"/>
              <a:gd name="connsiteY220" fmla="*/ 3067050 h 4340073"/>
              <a:gd name="connsiteX221" fmla="*/ 2586085 w 2684164"/>
              <a:gd name="connsiteY221" fmla="*/ 3063717 h 4340073"/>
              <a:gd name="connsiteX222" fmla="*/ 2678476 w 2684164"/>
              <a:gd name="connsiteY222" fmla="*/ 3054668 h 4340073"/>
              <a:gd name="connsiteX0" fmla="*/ 2678476 w 2684164"/>
              <a:gd name="connsiteY0" fmla="*/ 3054668 h 4340073"/>
              <a:gd name="connsiteX1" fmla="*/ 2673238 w 2684164"/>
              <a:gd name="connsiteY1" fmla="*/ 3028474 h 4340073"/>
              <a:gd name="connsiteX2" fmla="*/ 2665618 w 2684164"/>
              <a:gd name="connsiteY2" fmla="*/ 2975134 h 4340073"/>
              <a:gd name="connsiteX3" fmla="*/ 2623708 w 2684164"/>
              <a:gd name="connsiteY3" fmla="*/ 2967038 h 4340073"/>
              <a:gd name="connsiteX4" fmla="*/ 2560367 w 2684164"/>
              <a:gd name="connsiteY4" fmla="*/ 2966561 h 4340073"/>
              <a:gd name="connsiteX5" fmla="*/ 2519410 w 2684164"/>
              <a:gd name="connsiteY5" fmla="*/ 2908936 h 4340073"/>
              <a:gd name="connsiteX6" fmla="*/ 2457021 w 2684164"/>
              <a:gd name="connsiteY6" fmla="*/ 2905601 h 4340073"/>
              <a:gd name="connsiteX7" fmla="*/ 2410349 w 2684164"/>
              <a:gd name="connsiteY7" fmla="*/ 2889885 h 4340073"/>
              <a:gd name="connsiteX8" fmla="*/ 2376058 w 2684164"/>
              <a:gd name="connsiteY8" fmla="*/ 2876074 h 4340073"/>
              <a:gd name="connsiteX9" fmla="*/ 2347960 w 2684164"/>
              <a:gd name="connsiteY9" fmla="*/ 2856071 h 4340073"/>
              <a:gd name="connsiteX10" fmla="*/ 2293190 w 2684164"/>
              <a:gd name="connsiteY10" fmla="*/ 2824163 h 4340073"/>
              <a:gd name="connsiteX11" fmla="*/ 2218895 w 2684164"/>
              <a:gd name="connsiteY11" fmla="*/ 2864167 h 4340073"/>
              <a:gd name="connsiteX12" fmla="*/ 2178414 w 2684164"/>
              <a:gd name="connsiteY12" fmla="*/ 2825116 h 4340073"/>
              <a:gd name="connsiteX13" fmla="*/ 2143172 w 2684164"/>
              <a:gd name="connsiteY13" fmla="*/ 2746058 h 4340073"/>
              <a:gd name="connsiteX14" fmla="*/ 2123646 w 2684164"/>
              <a:gd name="connsiteY14" fmla="*/ 2684621 h 4340073"/>
              <a:gd name="connsiteX15" fmla="*/ 2105549 w 2684164"/>
              <a:gd name="connsiteY15" fmla="*/ 2649379 h 4340073"/>
              <a:gd name="connsiteX16" fmla="*/ 2104119 w 2684164"/>
              <a:gd name="connsiteY16" fmla="*/ 2600801 h 4340073"/>
              <a:gd name="connsiteX17" fmla="*/ 2026490 w 2684164"/>
              <a:gd name="connsiteY17" fmla="*/ 2686051 h 4340073"/>
              <a:gd name="connsiteX18" fmla="*/ 1959340 w 2684164"/>
              <a:gd name="connsiteY18" fmla="*/ 2754154 h 4340073"/>
              <a:gd name="connsiteX19" fmla="*/ 1912191 w 2684164"/>
              <a:gd name="connsiteY19" fmla="*/ 2713196 h 4340073"/>
              <a:gd name="connsiteX20" fmla="*/ 1775507 w 2684164"/>
              <a:gd name="connsiteY20" fmla="*/ 2699862 h 4340073"/>
              <a:gd name="connsiteX21" fmla="*/ 1677399 w 2684164"/>
              <a:gd name="connsiteY21" fmla="*/ 2689860 h 4340073"/>
              <a:gd name="connsiteX22" fmla="*/ 1606915 w 2684164"/>
              <a:gd name="connsiteY22" fmla="*/ 2582229 h 4340073"/>
              <a:gd name="connsiteX23" fmla="*/ 1542145 w 2684164"/>
              <a:gd name="connsiteY23" fmla="*/ 2584133 h 4340073"/>
              <a:gd name="connsiteX24" fmla="*/ 1517379 w 2684164"/>
              <a:gd name="connsiteY24" fmla="*/ 2563654 h 4340073"/>
              <a:gd name="connsiteX25" fmla="*/ 1469278 w 2684164"/>
              <a:gd name="connsiteY25" fmla="*/ 2381726 h 4340073"/>
              <a:gd name="connsiteX26" fmla="*/ 1438798 w 2684164"/>
              <a:gd name="connsiteY26" fmla="*/ 2289334 h 4340073"/>
              <a:gd name="connsiteX27" fmla="*/ 1400698 w 2684164"/>
              <a:gd name="connsiteY27" fmla="*/ 2220754 h 4340073"/>
              <a:gd name="connsiteX28" fmla="*/ 1385458 w 2684164"/>
              <a:gd name="connsiteY28" fmla="*/ 2197894 h 4340073"/>
              <a:gd name="connsiteX29" fmla="*/ 1374981 w 2684164"/>
              <a:gd name="connsiteY29" fmla="*/ 2152651 h 4340073"/>
              <a:gd name="connsiteX30" fmla="*/ 1369742 w 2684164"/>
              <a:gd name="connsiteY30" fmla="*/ 2052162 h 4340073"/>
              <a:gd name="connsiteX31" fmla="*/ 1384030 w 2684164"/>
              <a:gd name="connsiteY31" fmla="*/ 1982630 h 4340073"/>
              <a:gd name="connsiteX32" fmla="*/ 1315926 w 2684164"/>
              <a:gd name="connsiteY32" fmla="*/ 1917859 h 4340073"/>
              <a:gd name="connsiteX33" fmla="*/ 1282588 w 2684164"/>
              <a:gd name="connsiteY33" fmla="*/ 1912621 h 4340073"/>
              <a:gd name="connsiteX34" fmla="*/ 1184957 w 2684164"/>
              <a:gd name="connsiteY34" fmla="*/ 1853089 h 4340073"/>
              <a:gd name="connsiteX35" fmla="*/ 1126856 w 2684164"/>
              <a:gd name="connsiteY35" fmla="*/ 1863567 h 4340073"/>
              <a:gd name="connsiteX36" fmla="*/ 1074467 w 2684164"/>
              <a:gd name="connsiteY36" fmla="*/ 1897379 h 4340073"/>
              <a:gd name="connsiteX37" fmla="*/ 1025413 w 2684164"/>
              <a:gd name="connsiteY37" fmla="*/ 1923098 h 4340073"/>
              <a:gd name="connsiteX38" fmla="*/ 958738 w 2684164"/>
              <a:gd name="connsiteY38" fmla="*/ 1984058 h 4340073"/>
              <a:gd name="connsiteX39" fmla="*/ 909684 w 2684164"/>
              <a:gd name="connsiteY39" fmla="*/ 1941672 h 4340073"/>
              <a:gd name="connsiteX40" fmla="*/ 854917 w 2684164"/>
              <a:gd name="connsiteY40" fmla="*/ 1915002 h 4340073"/>
              <a:gd name="connsiteX41" fmla="*/ 823960 w 2684164"/>
              <a:gd name="connsiteY41" fmla="*/ 1889284 h 4340073"/>
              <a:gd name="connsiteX42" fmla="*/ 800624 w 2684164"/>
              <a:gd name="connsiteY42" fmla="*/ 1846898 h 4340073"/>
              <a:gd name="connsiteX43" fmla="*/ 814912 w 2684164"/>
              <a:gd name="connsiteY43" fmla="*/ 1789748 h 4340073"/>
              <a:gd name="connsiteX44" fmla="*/ 804433 w 2684164"/>
              <a:gd name="connsiteY44" fmla="*/ 1720215 h 4340073"/>
              <a:gd name="connsiteX45" fmla="*/ 783955 w 2684164"/>
              <a:gd name="connsiteY45" fmla="*/ 1625441 h 4340073"/>
              <a:gd name="connsiteX46" fmla="*/ 760141 w 2684164"/>
              <a:gd name="connsiteY46" fmla="*/ 1635919 h 4340073"/>
              <a:gd name="connsiteX47" fmla="*/ 701563 w 2684164"/>
              <a:gd name="connsiteY47" fmla="*/ 1571626 h 4340073"/>
              <a:gd name="connsiteX48" fmla="*/ 730138 w 2684164"/>
              <a:gd name="connsiteY48" fmla="*/ 1519714 h 4340073"/>
              <a:gd name="connsiteX49" fmla="*/ 777763 w 2684164"/>
              <a:gd name="connsiteY49" fmla="*/ 1455420 h 4340073"/>
              <a:gd name="connsiteX50" fmla="*/ 775858 w 2684164"/>
              <a:gd name="connsiteY50" fmla="*/ 1429227 h 4340073"/>
              <a:gd name="connsiteX51" fmla="*/ 818721 w 2684164"/>
              <a:gd name="connsiteY51" fmla="*/ 1375409 h 4340073"/>
              <a:gd name="connsiteX52" fmla="*/ 826818 w 2684164"/>
              <a:gd name="connsiteY52" fmla="*/ 1282542 h 4340073"/>
              <a:gd name="connsiteX53" fmla="*/ 812529 w 2684164"/>
              <a:gd name="connsiteY53" fmla="*/ 1198721 h 4340073"/>
              <a:gd name="connsiteX54" fmla="*/ 780144 w 2684164"/>
              <a:gd name="connsiteY54" fmla="*/ 1151573 h 4340073"/>
              <a:gd name="connsiteX55" fmla="*/ 761571 w 2684164"/>
              <a:gd name="connsiteY55" fmla="*/ 1070134 h 4340073"/>
              <a:gd name="connsiteX56" fmla="*/ 805387 w 2684164"/>
              <a:gd name="connsiteY56" fmla="*/ 1034892 h 4340073"/>
              <a:gd name="connsiteX57" fmla="*/ 808720 w 2684164"/>
              <a:gd name="connsiteY57" fmla="*/ 976789 h 4340073"/>
              <a:gd name="connsiteX58" fmla="*/ 821102 w 2684164"/>
              <a:gd name="connsiteY58" fmla="*/ 901065 h 4340073"/>
              <a:gd name="connsiteX59" fmla="*/ 830151 w 2684164"/>
              <a:gd name="connsiteY59" fmla="*/ 833914 h 4340073"/>
              <a:gd name="connsiteX60" fmla="*/ 844915 w 2684164"/>
              <a:gd name="connsiteY60" fmla="*/ 795814 h 4340073"/>
              <a:gd name="connsiteX61" fmla="*/ 860154 w 2684164"/>
              <a:gd name="connsiteY61" fmla="*/ 762475 h 4340073"/>
              <a:gd name="connsiteX62" fmla="*/ 833961 w 2684164"/>
              <a:gd name="connsiteY62" fmla="*/ 696754 h 4340073"/>
              <a:gd name="connsiteX63" fmla="*/ 818245 w 2684164"/>
              <a:gd name="connsiteY63" fmla="*/ 573405 h 4340073"/>
              <a:gd name="connsiteX64" fmla="*/ 787764 w 2684164"/>
              <a:gd name="connsiteY64" fmla="*/ 536259 h 4340073"/>
              <a:gd name="connsiteX65" fmla="*/ 770143 w 2684164"/>
              <a:gd name="connsiteY65" fmla="*/ 505777 h 4340073"/>
              <a:gd name="connsiteX66" fmla="*/ 747283 w 2684164"/>
              <a:gd name="connsiteY66" fmla="*/ 430054 h 4340073"/>
              <a:gd name="connsiteX67" fmla="*/ 720137 w 2684164"/>
              <a:gd name="connsiteY67" fmla="*/ 349091 h 4340073"/>
              <a:gd name="connsiteX68" fmla="*/ 732519 w 2684164"/>
              <a:gd name="connsiteY68" fmla="*/ 321469 h 4340073"/>
              <a:gd name="connsiteX69" fmla="*/ 729187 w 2684164"/>
              <a:gd name="connsiteY69" fmla="*/ 256223 h 4340073"/>
              <a:gd name="connsiteX70" fmla="*/ 710137 w 2684164"/>
              <a:gd name="connsiteY70" fmla="*/ 241935 h 4340073"/>
              <a:gd name="connsiteX71" fmla="*/ 702040 w 2684164"/>
              <a:gd name="connsiteY71" fmla="*/ 171451 h 4340073"/>
              <a:gd name="connsiteX72" fmla="*/ 668226 w 2684164"/>
              <a:gd name="connsiteY72" fmla="*/ 120015 h 4340073"/>
              <a:gd name="connsiteX73" fmla="*/ 679180 w 2684164"/>
              <a:gd name="connsiteY73" fmla="*/ 70485 h 4340073"/>
              <a:gd name="connsiteX74" fmla="*/ 650127 w 2684164"/>
              <a:gd name="connsiteY74" fmla="*/ 0 h 4340073"/>
              <a:gd name="connsiteX75" fmla="*/ 605837 w 2684164"/>
              <a:gd name="connsiteY75" fmla="*/ 10001 h 4340073"/>
              <a:gd name="connsiteX76" fmla="*/ 535352 w 2684164"/>
              <a:gd name="connsiteY76" fmla="*/ 85249 h 4340073"/>
              <a:gd name="connsiteX77" fmla="*/ 552497 w 2684164"/>
              <a:gd name="connsiteY77" fmla="*/ 158591 h 4340073"/>
              <a:gd name="connsiteX78" fmla="*/ 545831 w 2684164"/>
              <a:gd name="connsiteY78" fmla="*/ 234792 h 4340073"/>
              <a:gd name="connsiteX79" fmla="*/ 498205 w 2684164"/>
              <a:gd name="connsiteY79" fmla="*/ 313373 h 4340073"/>
              <a:gd name="connsiteX80" fmla="*/ 453913 w 2684164"/>
              <a:gd name="connsiteY80" fmla="*/ 408147 h 4340073"/>
              <a:gd name="connsiteX81" fmla="*/ 361044 w 2684164"/>
              <a:gd name="connsiteY81" fmla="*/ 381476 h 4340073"/>
              <a:gd name="connsiteX82" fmla="*/ 293418 w 2684164"/>
              <a:gd name="connsiteY82" fmla="*/ 441960 h 4340073"/>
              <a:gd name="connsiteX83" fmla="*/ 263413 w 2684164"/>
              <a:gd name="connsiteY83" fmla="*/ 513874 h 4340073"/>
              <a:gd name="connsiteX84" fmla="*/ 314848 w 2684164"/>
              <a:gd name="connsiteY84" fmla="*/ 574834 h 4340073"/>
              <a:gd name="connsiteX85" fmla="*/ 228646 w 2684164"/>
              <a:gd name="connsiteY85" fmla="*/ 711995 h 4340073"/>
              <a:gd name="connsiteX86" fmla="*/ 255318 w 2684164"/>
              <a:gd name="connsiteY86" fmla="*/ 758667 h 4340073"/>
              <a:gd name="connsiteX87" fmla="*/ 241029 w 2684164"/>
              <a:gd name="connsiteY87" fmla="*/ 834390 h 4340073"/>
              <a:gd name="connsiteX88" fmla="*/ 295798 w 2684164"/>
              <a:gd name="connsiteY88" fmla="*/ 849630 h 4340073"/>
              <a:gd name="connsiteX89" fmla="*/ 343899 w 2684164"/>
              <a:gd name="connsiteY89" fmla="*/ 872966 h 4340073"/>
              <a:gd name="connsiteX90" fmla="*/ 312468 w 2684164"/>
              <a:gd name="connsiteY90" fmla="*/ 971551 h 4340073"/>
              <a:gd name="connsiteX91" fmla="*/ 317230 w 2684164"/>
              <a:gd name="connsiteY91" fmla="*/ 1049178 h 4340073"/>
              <a:gd name="connsiteX92" fmla="*/ 207692 w 2684164"/>
              <a:gd name="connsiteY92" fmla="*/ 1094423 h 4340073"/>
              <a:gd name="connsiteX93" fmla="*/ 152447 w 2684164"/>
              <a:gd name="connsiteY93" fmla="*/ 1102520 h 4340073"/>
              <a:gd name="connsiteX94" fmla="*/ 159114 w 2684164"/>
              <a:gd name="connsiteY94" fmla="*/ 1245395 h 4340073"/>
              <a:gd name="connsiteX95" fmla="*/ 221503 w 2684164"/>
              <a:gd name="connsiteY95" fmla="*/ 1283494 h 4340073"/>
              <a:gd name="connsiteX96" fmla="*/ 210073 w 2684164"/>
              <a:gd name="connsiteY96" fmla="*/ 1344454 h 4340073"/>
              <a:gd name="connsiteX97" fmla="*/ 292464 w 2684164"/>
              <a:gd name="connsiteY97" fmla="*/ 1416368 h 4340073"/>
              <a:gd name="connsiteX98" fmla="*/ 272938 w 2684164"/>
              <a:gd name="connsiteY98" fmla="*/ 1466374 h 4340073"/>
              <a:gd name="connsiteX99" fmla="*/ 237219 w 2684164"/>
              <a:gd name="connsiteY99" fmla="*/ 1567339 h 4340073"/>
              <a:gd name="connsiteX100" fmla="*/ 212455 w 2684164"/>
              <a:gd name="connsiteY100" fmla="*/ 1594485 h 4340073"/>
              <a:gd name="connsiteX101" fmla="*/ 152923 w 2684164"/>
              <a:gd name="connsiteY101" fmla="*/ 1602105 h 4340073"/>
              <a:gd name="connsiteX102" fmla="*/ 96249 w 2684164"/>
              <a:gd name="connsiteY102" fmla="*/ 1652111 h 4340073"/>
              <a:gd name="connsiteX103" fmla="*/ 35289 w 2684164"/>
              <a:gd name="connsiteY103" fmla="*/ 1684497 h 4340073"/>
              <a:gd name="connsiteX104" fmla="*/ 11001 w 2684164"/>
              <a:gd name="connsiteY104" fmla="*/ 1750219 h 4340073"/>
              <a:gd name="connsiteX105" fmla="*/ 523 w 2684164"/>
              <a:gd name="connsiteY105" fmla="*/ 1875473 h 4340073"/>
              <a:gd name="connsiteX106" fmla="*/ 29098 w 2684164"/>
              <a:gd name="connsiteY106" fmla="*/ 1938814 h 4340073"/>
              <a:gd name="connsiteX107" fmla="*/ 79104 w 2684164"/>
              <a:gd name="connsiteY107" fmla="*/ 1993107 h 4340073"/>
              <a:gd name="connsiteX108" fmla="*/ 166258 w 2684164"/>
              <a:gd name="connsiteY108" fmla="*/ 2037874 h 4340073"/>
              <a:gd name="connsiteX109" fmla="*/ 241505 w 2684164"/>
              <a:gd name="connsiteY109" fmla="*/ 2100263 h 4340073"/>
              <a:gd name="connsiteX110" fmla="*/ 265318 w 2684164"/>
              <a:gd name="connsiteY110" fmla="*/ 2182654 h 4340073"/>
              <a:gd name="connsiteX111" fmla="*/ 318182 w 2684164"/>
              <a:gd name="connsiteY111" fmla="*/ 2265045 h 4340073"/>
              <a:gd name="connsiteX112" fmla="*/ 443436 w 2684164"/>
              <a:gd name="connsiteY112" fmla="*/ 2258854 h 4340073"/>
              <a:gd name="connsiteX113" fmla="*/ 472010 w 2684164"/>
              <a:gd name="connsiteY113" fmla="*/ 2296954 h 4340073"/>
              <a:gd name="connsiteX114" fmla="*/ 510111 w 2684164"/>
              <a:gd name="connsiteY114" fmla="*/ 2330292 h 4340073"/>
              <a:gd name="connsiteX115" fmla="*/ 541067 w 2684164"/>
              <a:gd name="connsiteY115" fmla="*/ 2318385 h 4340073"/>
              <a:gd name="connsiteX116" fmla="*/ 564403 w 2684164"/>
              <a:gd name="connsiteY116" fmla="*/ 2392680 h 4340073"/>
              <a:gd name="connsiteX117" fmla="*/ 543448 w 2684164"/>
              <a:gd name="connsiteY117" fmla="*/ 2461737 h 4340073"/>
              <a:gd name="connsiteX118" fmla="*/ 497728 w 2684164"/>
              <a:gd name="connsiteY118" fmla="*/ 2511267 h 4340073"/>
              <a:gd name="connsiteX119" fmla="*/ 499633 w 2684164"/>
              <a:gd name="connsiteY119" fmla="*/ 2549843 h 4340073"/>
              <a:gd name="connsiteX120" fmla="*/ 491061 w 2684164"/>
              <a:gd name="connsiteY120" fmla="*/ 2611279 h 4340073"/>
              <a:gd name="connsiteX121" fmla="*/ 524398 w 2684164"/>
              <a:gd name="connsiteY121" fmla="*/ 2648902 h 4340073"/>
              <a:gd name="connsiteX122" fmla="*/ 532018 w 2684164"/>
              <a:gd name="connsiteY122" fmla="*/ 2681764 h 4340073"/>
              <a:gd name="connsiteX123" fmla="*/ 564879 w 2684164"/>
              <a:gd name="connsiteY123" fmla="*/ 2642236 h 4340073"/>
              <a:gd name="connsiteX124" fmla="*/ 598217 w 2684164"/>
              <a:gd name="connsiteY124" fmla="*/ 2584610 h 4340073"/>
              <a:gd name="connsiteX125" fmla="*/ 655366 w 2684164"/>
              <a:gd name="connsiteY125" fmla="*/ 2589848 h 4340073"/>
              <a:gd name="connsiteX126" fmla="*/ 717279 w 2684164"/>
              <a:gd name="connsiteY126" fmla="*/ 2680812 h 4340073"/>
              <a:gd name="connsiteX127" fmla="*/ 755855 w 2684164"/>
              <a:gd name="connsiteY127" fmla="*/ 2739390 h 4340073"/>
              <a:gd name="connsiteX128" fmla="*/ 713945 w 2684164"/>
              <a:gd name="connsiteY128" fmla="*/ 2816067 h 4340073"/>
              <a:gd name="connsiteX129" fmla="*/ 642032 w 2684164"/>
              <a:gd name="connsiteY129" fmla="*/ 2851785 h 4340073"/>
              <a:gd name="connsiteX130" fmla="*/ 592978 w 2684164"/>
              <a:gd name="connsiteY130" fmla="*/ 2914174 h 4340073"/>
              <a:gd name="connsiteX131" fmla="*/ 526779 w 2684164"/>
              <a:gd name="connsiteY131" fmla="*/ 2938462 h 4340073"/>
              <a:gd name="connsiteX132" fmla="*/ 497252 w 2684164"/>
              <a:gd name="connsiteY132" fmla="*/ 2980373 h 4340073"/>
              <a:gd name="connsiteX133" fmla="*/ 527732 w 2684164"/>
              <a:gd name="connsiteY133" fmla="*/ 3081814 h 4340073"/>
              <a:gd name="connsiteX134" fmla="*/ 533923 w 2684164"/>
              <a:gd name="connsiteY134" fmla="*/ 3220403 h 4340073"/>
              <a:gd name="connsiteX135" fmla="*/ 588692 w 2684164"/>
              <a:gd name="connsiteY135" fmla="*/ 3276601 h 4340073"/>
              <a:gd name="connsiteX136" fmla="*/ 614886 w 2684164"/>
              <a:gd name="connsiteY136" fmla="*/ 3342323 h 4340073"/>
              <a:gd name="connsiteX137" fmla="*/ 586311 w 2684164"/>
              <a:gd name="connsiteY137" fmla="*/ 3392329 h 4340073"/>
              <a:gd name="connsiteX138" fmla="*/ 586310 w 2684164"/>
              <a:gd name="connsiteY138" fmla="*/ 3450432 h 4340073"/>
              <a:gd name="connsiteX139" fmla="*/ 562498 w 2684164"/>
              <a:gd name="connsiteY139" fmla="*/ 3493294 h 4340073"/>
              <a:gd name="connsiteX140" fmla="*/ 546781 w 2684164"/>
              <a:gd name="connsiteY140" fmla="*/ 3561398 h 4340073"/>
              <a:gd name="connsiteX141" fmla="*/ 538686 w 2684164"/>
              <a:gd name="connsiteY141" fmla="*/ 3611404 h 4340073"/>
              <a:gd name="connsiteX142" fmla="*/ 519635 w 2684164"/>
              <a:gd name="connsiteY142" fmla="*/ 3654266 h 4340073"/>
              <a:gd name="connsiteX143" fmla="*/ 547258 w 2684164"/>
              <a:gd name="connsiteY143" fmla="*/ 3685223 h 4340073"/>
              <a:gd name="connsiteX144" fmla="*/ 600598 w 2684164"/>
              <a:gd name="connsiteY144" fmla="*/ 3699034 h 4340073"/>
              <a:gd name="connsiteX145" fmla="*/ 659653 w 2684164"/>
              <a:gd name="connsiteY145" fmla="*/ 3678556 h 4340073"/>
              <a:gd name="connsiteX146" fmla="*/ 661558 w 2684164"/>
              <a:gd name="connsiteY146" fmla="*/ 3725703 h 4340073"/>
              <a:gd name="connsiteX147" fmla="*/ 717279 w 2684164"/>
              <a:gd name="connsiteY147" fmla="*/ 3725704 h 4340073"/>
              <a:gd name="connsiteX148" fmla="*/ 781573 w 2684164"/>
              <a:gd name="connsiteY148" fmla="*/ 3743801 h 4340073"/>
              <a:gd name="connsiteX149" fmla="*/ 807767 w 2684164"/>
              <a:gd name="connsiteY149" fmla="*/ 3792379 h 4340073"/>
              <a:gd name="connsiteX150" fmla="*/ 844438 w 2684164"/>
              <a:gd name="connsiteY150" fmla="*/ 3798094 h 4340073"/>
              <a:gd name="connsiteX151" fmla="*/ 872061 w 2684164"/>
              <a:gd name="connsiteY151" fmla="*/ 3815716 h 4340073"/>
              <a:gd name="connsiteX152" fmla="*/ 890158 w 2684164"/>
              <a:gd name="connsiteY152" fmla="*/ 3836194 h 4340073"/>
              <a:gd name="connsiteX153" fmla="*/ 897778 w 2684164"/>
              <a:gd name="connsiteY153" fmla="*/ 3866674 h 4340073"/>
              <a:gd name="connsiteX154" fmla="*/ 913018 w 2684164"/>
              <a:gd name="connsiteY154" fmla="*/ 3889534 h 4340073"/>
              <a:gd name="connsiteX155" fmla="*/ 957309 w 2684164"/>
              <a:gd name="connsiteY155" fmla="*/ 3922872 h 4340073"/>
              <a:gd name="connsiteX156" fmla="*/ 989218 w 2684164"/>
              <a:gd name="connsiteY156" fmla="*/ 3973354 h 4340073"/>
              <a:gd name="connsiteX157" fmla="*/ 1004458 w 2684164"/>
              <a:gd name="connsiteY157" fmla="*/ 3996214 h 4340073"/>
              <a:gd name="connsiteX158" fmla="*/ 1027318 w 2684164"/>
              <a:gd name="connsiteY158" fmla="*/ 4034314 h 4340073"/>
              <a:gd name="connsiteX159" fmla="*/ 1060179 w 2684164"/>
              <a:gd name="connsiteY159" fmla="*/ 4120039 h 4340073"/>
              <a:gd name="connsiteX160" fmla="*/ 1136856 w 2684164"/>
              <a:gd name="connsiteY160" fmla="*/ 4154329 h 4340073"/>
              <a:gd name="connsiteX161" fmla="*/ 1166383 w 2684164"/>
              <a:gd name="connsiteY161" fmla="*/ 4216241 h 4340073"/>
              <a:gd name="connsiteX162" fmla="*/ 1203054 w 2684164"/>
              <a:gd name="connsiteY162" fmla="*/ 4211479 h 4340073"/>
              <a:gd name="connsiteX163" fmla="*/ 1246393 w 2684164"/>
              <a:gd name="connsiteY163" fmla="*/ 4259581 h 4340073"/>
              <a:gd name="connsiteX164" fmla="*/ 1309258 w 2684164"/>
              <a:gd name="connsiteY164" fmla="*/ 4340067 h 4340073"/>
              <a:gd name="connsiteX165" fmla="*/ 1337833 w 2684164"/>
              <a:gd name="connsiteY165" fmla="*/ 4288631 h 4340073"/>
              <a:gd name="connsiteX166" fmla="*/ 1334023 w 2684164"/>
              <a:gd name="connsiteY166" fmla="*/ 4254342 h 4340073"/>
              <a:gd name="connsiteX167" fmla="*/ 1405938 w 2684164"/>
              <a:gd name="connsiteY167" fmla="*/ 4201002 h 4340073"/>
              <a:gd name="connsiteX168" fmla="*/ 1407842 w 2684164"/>
              <a:gd name="connsiteY168" fmla="*/ 4185285 h 4340073"/>
              <a:gd name="connsiteX169" fmla="*/ 1426098 w 2684164"/>
              <a:gd name="connsiteY169" fmla="*/ 4198779 h 4340073"/>
              <a:gd name="connsiteX170" fmla="*/ 1480708 w 2684164"/>
              <a:gd name="connsiteY170" fmla="*/ 4174014 h 4340073"/>
              <a:gd name="connsiteX171" fmla="*/ 1545478 w 2684164"/>
              <a:gd name="connsiteY171" fmla="*/ 4156234 h 4340073"/>
              <a:gd name="connsiteX172" fmla="*/ 1582308 w 2684164"/>
              <a:gd name="connsiteY172" fmla="*/ 4113689 h 4340073"/>
              <a:gd name="connsiteX173" fmla="*/ 1617868 w 2684164"/>
              <a:gd name="connsiteY173" fmla="*/ 4078129 h 4340073"/>
              <a:gd name="connsiteX174" fmla="*/ 1695973 w 2684164"/>
              <a:gd name="connsiteY174" fmla="*/ 4055904 h 4340073"/>
              <a:gd name="connsiteX175" fmla="*/ 1781698 w 2684164"/>
              <a:gd name="connsiteY175" fmla="*/ 4020344 h 4340073"/>
              <a:gd name="connsiteX176" fmla="*/ 1903141 w 2684164"/>
              <a:gd name="connsiteY176" fmla="*/ 3968591 h 4340073"/>
              <a:gd name="connsiteX177" fmla="*/ 1979818 w 2684164"/>
              <a:gd name="connsiteY177" fmla="*/ 3925729 h 4340073"/>
              <a:gd name="connsiteX178" fmla="*/ 2071258 w 2684164"/>
              <a:gd name="connsiteY178" fmla="*/ 3864451 h 4340073"/>
              <a:gd name="connsiteX179" fmla="*/ 2145554 w 2684164"/>
              <a:gd name="connsiteY179" fmla="*/ 3776822 h 4340073"/>
              <a:gd name="connsiteX180" fmla="*/ 2172223 w 2684164"/>
              <a:gd name="connsiteY180" fmla="*/ 3703479 h 4340073"/>
              <a:gd name="connsiteX181" fmla="*/ 2183653 w 2684164"/>
              <a:gd name="connsiteY181" fmla="*/ 3649504 h 4340073"/>
              <a:gd name="connsiteX182" fmla="*/ 2109993 w 2684164"/>
              <a:gd name="connsiteY182" fmla="*/ 3613309 h 4340073"/>
              <a:gd name="connsiteX183" fmla="*/ 2132853 w 2684164"/>
              <a:gd name="connsiteY183" fmla="*/ 3659029 h 4340073"/>
              <a:gd name="connsiteX184" fmla="*/ 2115073 w 2684164"/>
              <a:gd name="connsiteY184" fmla="*/ 3690779 h 4340073"/>
              <a:gd name="connsiteX185" fmla="*/ 2096023 w 2684164"/>
              <a:gd name="connsiteY185" fmla="*/ 3649504 h 4340073"/>
              <a:gd name="connsiteX186" fmla="*/ 2038873 w 2684164"/>
              <a:gd name="connsiteY186" fmla="*/ 3659029 h 4340073"/>
              <a:gd name="connsiteX187" fmla="*/ 2041254 w 2684164"/>
              <a:gd name="connsiteY187" fmla="*/ 3694748 h 4340073"/>
              <a:gd name="connsiteX188" fmla="*/ 2053161 w 2684164"/>
              <a:gd name="connsiteY188" fmla="*/ 3709035 h 4340073"/>
              <a:gd name="connsiteX189" fmla="*/ 2036492 w 2684164"/>
              <a:gd name="connsiteY189" fmla="*/ 3723324 h 4340073"/>
              <a:gd name="connsiteX190" fmla="*/ 2086498 w 2684164"/>
              <a:gd name="connsiteY190" fmla="*/ 3762534 h 4340073"/>
              <a:gd name="connsiteX191" fmla="*/ 2078878 w 2684164"/>
              <a:gd name="connsiteY191" fmla="*/ 3820954 h 4340073"/>
              <a:gd name="connsiteX192" fmla="*/ 2028078 w 2684164"/>
              <a:gd name="connsiteY192" fmla="*/ 3803809 h 4340073"/>
              <a:gd name="connsiteX193" fmla="*/ 2042048 w 2684164"/>
              <a:gd name="connsiteY193" fmla="*/ 3792379 h 4340073"/>
              <a:gd name="connsiteX194" fmla="*/ 2022998 w 2684164"/>
              <a:gd name="connsiteY194" fmla="*/ 3760629 h 4340073"/>
              <a:gd name="connsiteX195" fmla="*/ 2022998 w 2684164"/>
              <a:gd name="connsiteY195" fmla="*/ 3716179 h 4340073"/>
              <a:gd name="connsiteX196" fmla="*/ 1987438 w 2684164"/>
              <a:gd name="connsiteY196" fmla="*/ 3676174 h 4340073"/>
              <a:gd name="connsiteX197" fmla="*/ 2018553 w 2684164"/>
              <a:gd name="connsiteY197" fmla="*/ 3656489 h 4340073"/>
              <a:gd name="connsiteX198" fmla="*/ 1975373 w 2684164"/>
              <a:gd name="connsiteY198" fmla="*/ 3626644 h 4340073"/>
              <a:gd name="connsiteX199" fmla="*/ 2017918 w 2684164"/>
              <a:gd name="connsiteY199" fmla="*/ 3603149 h 4340073"/>
              <a:gd name="connsiteX200" fmla="*/ 2009663 w 2684164"/>
              <a:gd name="connsiteY200" fmla="*/ 3546634 h 4340073"/>
              <a:gd name="connsiteX201" fmla="*/ 2034111 w 2684164"/>
              <a:gd name="connsiteY201" fmla="*/ 3565367 h 4340073"/>
              <a:gd name="connsiteX202" fmla="*/ 2031729 w 2684164"/>
              <a:gd name="connsiteY202" fmla="*/ 3535204 h 4340073"/>
              <a:gd name="connsiteX203" fmla="*/ 2060305 w 2684164"/>
              <a:gd name="connsiteY203" fmla="*/ 3547110 h 4340073"/>
              <a:gd name="connsiteX204" fmla="*/ 2043635 w 2684164"/>
              <a:gd name="connsiteY204" fmla="*/ 3494723 h 4340073"/>
              <a:gd name="connsiteX205" fmla="*/ 2064273 w 2684164"/>
              <a:gd name="connsiteY205" fmla="*/ 3478054 h 4340073"/>
              <a:gd name="connsiteX206" fmla="*/ 2089673 w 2684164"/>
              <a:gd name="connsiteY206" fmla="*/ 3524091 h 4340073"/>
              <a:gd name="connsiteX207" fmla="*/ 2088880 w 2684164"/>
              <a:gd name="connsiteY207" fmla="*/ 3492342 h 4340073"/>
              <a:gd name="connsiteX208" fmla="*/ 2105549 w 2684164"/>
              <a:gd name="connsiteY208" fmla="*/ 3508216 h 4340073"/>
              <a:gd name="connsiteX209" fmla="*/ 2110311 w 2684164"/>
              <a:gd name="connsiteY209" fmla="*/ 3473292 h 4340073"/>
              <a:gd name="connsiteX210" fmla="*/ 2125868 w 2684164"/>
              <a:gd name="connsiteY210" fmla="*/ 3453289 h 4340073"/>
              <a:gd name="connsiteX211" fmla="*/ 2184130 w 2684164"/>
              <a:gd name="connsiteY211" fmla="*/ 3416142 h 4340073"/>
              <a:gd name="connsiteX212" fmla="*/ 2226515 w 2684164"/>
              <a:gd name="connsiteY212" fmla="*/ 3341370 h 4340073"/>
              <a:gd name="connsiteX213" fmla="*/ 2238898 w 2684164"/>
              <a:gd name="connsiteY213" fmla="*/ 3318034 h 4340073"/>
              <a:gd name="connsiteX214" fmla="*/ 2261758 w 2684164"/>
              <a:gd name="connsiteY214" fmla="*/ 3257074 h 4340073"/>
              <a:gd name="connsiteX215" fmla="*/ 2269378 w 2684164"/>
              <a:gd name="connsiteY215" fmla="*/ 3211354 h 4340073"/>
              <a:gd name="connsiteX216" fmla="*/ 2292238 w 2684164"/>
              <a:gd name="connsiteY216" fmla="*/ 3165634 h 4340073"/>
              <a:gd name="connsiteX217" fmla="*/ 2307478 w 2684164"/>
              <a:gd name="connsiteY217" fmla="*/ 3127534 h 4340073"/>
              <a:gd name="connsiteX218" fmla="*/ 2345578 w 2684164"/>
              <a:gd name="connsiteY218" fmla="*/ 3112294 h 4340073"/>
              <a:gd name="connsiteX219" fmla="*/ 2368438 w 2684164"/>
              <a:gd name="connsiteY219" fmla="*/ 3097054 h 4340073"/>
              <a:gd name="connsiteX220" fmla="*/ 2487977 w 2684164"/>
              <a:gd name="connsiteY220" fmla="*/ 3067050 h 4340073"/>
              <a:gd name="connsiteX221" fmla="*/ 2586085 w 2684164"/>
              <a:gd name="connsiteY221" fmla="*/ 3063717 h 4340073"/>
              <a:gd name="connsiteX222" fmla="*/ 2678476 w 2684164"/>
              <a:gd name="connsiteY222" fmla="*/ 3054668 h 4340073"/>
              <a:gd name="connsiteX0" fmla="*/ 2678476 w 2684164"/>
              <a:gd name="connsiteY0" fmla="*/ 3054668 h 4340073"/>
              <a:gd name="connsiteX1" fmla="*/ 2673238 w 2684164"/>
              <a:gd name="connsiteY1" fmla="*/ 3028474 h 4340073"/>
              <a:gd name="connsiteX2" fmla="*/ 2665618 w 2684164"/>
              <a:gd name="connsiteY2" fmla="*/ 2975134 h 4340073"/>
              <a:gd name="connsiteX3" fmla="*/ 2623708 w 2684164"/>
              <a:gd name="connsiteY3" fmla="*/ 2967038 h 4340073"/>
              <a:gd name="connsiteX4" fmla="*/ 2560367 w 2684164"/>
              <a:gd name="connsiteY4" fmla="*/ 2966561 h 4340073"/>
              <a:gd name="connsiteX5" fmla="*/ 2519410 w 2684164"/>
              <a:gd name="connsiteY5" fmla="*/ 2908936 h 4340073"/>
              <a:gd name="connsiteX6" fmla="*/ 2457021 w 2684164"/>
              <a:gd name="connsiteY6" fmla="*/ 2905601 h 4340073"/>
              <a:gd name="connsiteX7" fmla="*/ 2410349 w 2684164"/>
              <a:gd name="connsiteY7" fmla="*/ 2889885 h 4340073"/>
              <a:gd name="connsiteX8" fmla="*/ 2376058 w 2684164"/>
              <a:gd name="connsiteY8" fmla="*/ 2876074 h 4340073"/>
              <a:gd name="connsiteX9" fmla="*/ 2347960 w 2684164"/>
              <a:gd name="connsiteY9" fmla="*/ 2856071 h 4340073"/>
              <a:gd name="connsiteX10" fmla="*/ 2293190 w 2684164"/>
              <a:gd name="connsiteY10" fmla="*/ 2824163 h 4340073"/>
              <a:gd name="connsiteX11" fmla="*/ 2218895 w 2684164"/>
              <a:gd name="connsiteY11" fmla="*/ 2864167 h 4340073"/>
              <a:gd name="connsiteX12" fmla="*/ 2178414 w 2684164"/>
              <a:gd name="connsiteY12" fmla="*/ 2825116 h 4340073"/>
              <a:gd name="connsiteX13" fmla="*/ 2143172 w 2684164"/>
              <a:gd name="connsiteY13" fmla="*/ 2746058 h 4340073"/>
              <a:gd name="connsiteX14" fmla="*/ 2123646 w 2684164"/>
              <a:gd name="connsiteY14" fmla="*/ 2684621 h 4340073"/>
              <a:gd name="connsiteX15" fmla="*/ 2105549 w 2684164"/>
              <a:gd name="connsiteY15" fmla="*/ 2649379 h 4340073"/>
              <a:gd name="connsiteX16" fmla="*/ 2104119 w 2684164"/>
              <a:gd name="connsiteY16" fmla="*/ 2600801 h 4340073"/>
              <a:gd name="connsiteX17" fmla="*/ 2026490 w 2684164"/>
              <a:gd name="connsiteY17" fmla="*/ 2686051 h 4340073"/>
              <a:gd name="connsiteX18" fmla="*/ 1959340 w 2684164"/>
              <a:gd name="connsiteY18" fmla="*/ 2754154 h 4340073"/>
              <a:gd name="connsiteX19" fmla="*/ 1912191 w 2684164"/>
              <a:gd name="connsiteY19" fmla="*/ 2713196 h 4340073"/>
              <a:gd name="connsiteX20" fmla="*/ 1775507 w 2684164"/>
              <a:gd name="connsiteY20" fmla="*/ 2699862 h 4340073"/>
              <a:gd name="connsiteX21" fmla="*/ 1677399 w 2684164"/>
              <a:gd name="connsiteY21" fmla="*/ 2689860 h 4340073"/>
              <a:gd name="connsiteX22" fmla="*/ 1606915 w 2684164"/>
              <a:gd name="connsiteY22" fmla="*/ 2582229 h 4340073"/>
              <a:gd name="connsiteX23" fmla="*/ 1542145 w 2684164"/>
              <a:gd name="connsiteY23" fmla="*/ 2584133 h 4340073"/>
              <a:gd name="connsiteX24" fmla="*/ 1517379 w 2684164"/>
              <a:gd name="connsiteY24" fmla="*/ 2563654 h 4340073"/>
              <a:gd name="connsiteX25" fmla="*/ 1469278 w 2684164"/>
              <a:gd name="connsiteY25" fmla="*/ 2381726 h 4340073"/>
              <a:gd name="connsiteX26" fmla="*/ 1438798 w 2684164"/>
              <a:gd name="connsiteY26" fmla="*/ 2289334 h 4340073"/>
              <a:gd name="connsiteX27" fmla="*/ 1400698 w 2684164"/>
              <a:gd name="connsiteY27" fmla="*/ 2220754 h 4340073"/>
              <a:gd name="connsiteX28" fmla="*/ 1385458 w 2684164"/>
              <a:gd name="connsiteY28" fmla="*/ 2197894 h 4340073"/>
              <a:gd name="connsiteX29" fmla="*/ 1374981 w 2684164"/>
              <a:gd name="connsiteY29" fmla="*/ 2152651 h 4340073"/>
              <a:gd name="connsiteX30" fmla="*/ 1369742 w 2684164"/>
              <a:gd name="connsiteY30" fmla="*/ 2052162 h 4340073"/>
              <a:gd name="connsiteX31" fmla="*/ 1384030 w 2684164"/>
              <a:gd name="connsiteY31" fmla="*/ 1982630 h 4340073"/>
              <a:gd name="connsiteX32" fmla="*/ 1315926 w 2684164"/>
              <a:gd name="connsiteY32" fmla="*/ 1917859 h 4340073"/>
              <a:gd name="connsiteX33" fmla="*/ 1282588 w 2684164"/>
              <a:gd name="connsiteY33" fmla="*/ 1912621 h 4340073"/>
              <a:gd name="connsiteX34" fmla="*/ 1184957 w 2684164"/>
              <a:gd name="connsiteY34" fmla="*/ 1853089 h 4340073"/>
              <a:gd name="connsiteX35" fmla="*/ 1126856 w 2684164"/>
              <a:gd name="connsiteY35" fmla="*/ 1863567 h 4340073"/>
              <a:gd name="connsiteX36" fmla="*/ 1074467 w 2684164"/>
              <a:gd name="connsiteY36" fmla="*/ 1897379 h 4340073"/>
              <a:gd name="connsiteX37" fmla="*/ 1025413 w 2684164"/>
              <a:gd name="connsiteY37" fmla="*/ 1923098 h 4340073"/>
              <a:gd name="connsiteX38" fmla="*/ 958738 w 2684164"/>
              <a:gd name="connsiteY38" fmla="*/ 1984058 h 4340073"/>
              <a:gd name="connsiteX39" fmla="*/ 909684 w 2684164"/>
              <a:gd name="connsiteY39" fmla="*/ 1941672 h 4340073"/>
              <a:gd name="connsiteX40" fmla="*/ 854917 w 2684164"/>
              <a:gd name="connsiteY40" fmla="*/ 1915002 h 4340073"/>
              <a:gd name="connsiteX41" fmla="*/ 823960 w 2684164"/>
              <a:gd name="connsiteY41" fmla="*/ 1889284 h 4340073"/>
              <a:gd name="connsiteX42" fmla="*/ 800624 w 2684164"/>
              <a:gd name="connsiteY42" fmla="*/ 1846898 h 4340073"/>
              <a:gd name="connsiteX43" fmla="*/ 814912 w 2684164"/>
              <a:gd name="connsiteY43" fmla="*/ 1789748 h 4340073"/>
              <a:gd name="connsiteX44" fmla="*/ 804433 w 2684164"/>
              <a:gd name="connsiteY44" fmla="*/ 1720215 h 4340073"/>
              <a:gd name="connsiteX45" fmla="*/ 783955 w 2684164"/>
              <a:gd name="connsiteY45" fmla="*/ 1625441 h 4340073"/>
              <a:gd name="connsiteX46" fmla="*/ 760141 w 2684164"/>
              <a:gd name="connsiteY46" fmla="*/ 1635919 h 4340073"/>
              <a:gd name="connsiteX47" fmla="*/ 701563 w 2684164"/>
              <a:gd name="connsiteY47" fmla="*/ 1571626 h 4340073"/>
              <a:gd name="connsiteX48" fmla="*/ 730138 w 2684164"/>
              <a:gd name="connsiteY48" fmla="*/ 1519714 h 4340073"/>
              <a:gd name="connsiteX49" fmla="*/ 777763 w 2684164"/>
              <a:gd name="connsiteY49" fmla="*/ 1455420 h 4340073"/>
              <a:gd name="connsiteX50" fmla="*/ 775858 w 2684164"/>
              <a:gd name="connsiteY50" fmla="*/ 1429227 h 4340073"/>
              <a:gd name="connsiteX51" fmla="*/ 818721 w 2684164"/>
              <a:gd name="connsiteY51" fmla="*/ 1375409 h 4340073"/>
              <a:gd name="connsiteX52" fmla="*/ 826818 w 2684164"/>
              <a:gd name="connsiteY52" fmla="*/ 1282542 h 4340073"/>
              <a:gd name="connsiteX53" fmla="*/ 812529 w 2684164"/>
              <a:gd name="connsiteY53" fmla="*/ 1198721 h 4340073"/>
              <a:gd name="connsiteX54" fmla="*/ 780144 w 2684164"/>
              <a:gd name="connsiteY54" fmla="*/ 1151573 h 4340073"/>
              <a:gd name="connsiteX55" fmla="*/ 761571 w 2684164"/>
              <a:gd name="connsiteY55" fmla="*/ 1070134 h 4340073"/>
              <a:gd name="connsiteX56" fmla="*/ 805387 w 2684164"/>
              <a:gd name="connsiteY56" fmla="*/ 1034892 h 4340073"/>
              <a:gd name="connsiteX57" fmla="*/ 808720 w 2684164"/>
              <a:gd name="connsiteY57" fmla="*/ 976789 h 4340073"/>
              <a:gd name="connsiteX58" fmla="*/ 821102 w 2684164"/>
              <a:gd name="connsiteY58" fmla="*/ 901065 h 4340073"/>
              <a:gd name="connsiteX59" fmla="*/ 830151 w 2684164"/>
              <a:gd name="connsiteY59" fmla="*/ 833914 h 4340073"/>
              <a:gd name="connsiteX60" fmla="*/ 844915 w 2684164"/>
              <a:gd name="connsiteY60" fmla="*/ 795814 h 4340073"/>
              <a:gd name="connsiteX61" fmla="*/ 860154 w 2684164"/>
              <a:gd name="connsiteY61" fmla="*/ 762475 h 4340073"/>
              <a:gd name="connsiteX62" fmla="*/ 833961 w 2684164"/>
              <a:gd name="connsiteY62" fmla="*/ 696754 h 4340073"/>
              <a:gd name="connsiteX63" fmla="*/ 818245 w 2684164"/>
              <a:gd name="connsiteY63" fmla="*/ 573405 h 4340073"/>
              <a:gd name="connsiteX64" fmla="*/ 787764 w 2684164"/>
              <a:gd name="connsiteY64" fmla="*/ 536259 h 4340073"/>
              <a:gd name="connsiteX65" fmla="*/ 770143 w 2684164"/>
              <a:gd name="connsiteY65" fmla="*/ 505777 h 4340073"/>
              <a:gd name="connsiteX66" fmla="*/ 747283 w 2684164"/>
              <a:gd name="connsiteY66" fmla="*/ 430054 h 4340073"/>
              <a:gd name="connsiteX67" fmla="*/ 720137 w 2684164"/>
              <a:gd name="connsiteY67" fmla="*/ 349091 h 4340073"/>
              <a:gd name="connsiteX68" fmla="*/ 732519 w 2684164"/>
              <a:gd name="connsiteY68" fmla="*/ 321469 h 4340073"/>
              <a:gd name="connsiteX69" fmla="*/ 729187 w 2684164"/>
              <a:gd name="connsiteY69" fmla="*/ 256223 h 4340073"/>
              <a:gd name="connsiteX70" fmla="*/ 710137 w 2684164"/>
              <a:gd name="connsiteY70" fmla="*/ 241935 h 4340073"/>
              <a:gd name="connsiteX71" fmla="*/ 702040 w 2684164"/>
              <a:gd name="connsiteY71" fmla="*/ 171451 h 4340073"/>
              <a:gd name="connsiteX72" fmla="*/ 668226 w 2684164"/>
              <a:gd name="connsiteY72" fmla="*/ 120015 h 4340073"/>
              <a:gd name="connsiteX73" fmla="*/ 679180 w 2684164"/>
              <a:gd name="connsiteY73" fmla="*/ 70485 h 4340073"/>
              <a:gd name="connsiteX74" fmla="*/ 650127 w 2684164"/>
              <a:gd name="connsiteY74" fmla="*/ 0 h 4340073"/>
              <a:gd name="connsiteX75" fmla="*/ 605837 w 2684164"/>
              <a:gd name="connsiteY75" fmla="*/ 10001 h 4340073"/>
              <a:gd name="connsiteX76" fmla="*/ 535352 w 2684164"/>
              <a:gd name="connsiteY76" fmla="*/ 85249 h 4340073"/>
              <a:gd name="connsiteX77" fmla="*/ 552497 w 2684164"/>
              <a:gd name="connsiteY77" fmla="*/ 158591 h 4340073"/>
              <a:gd name="connsiteX78" fmla="*/ 545831 w 2684164"/>
              <a:gd name="connsiteY78" fmla="*/ 234792 h 4340073"/>
              <a:gd name="connsiteX79" fmla="*/ 498205 w 2684164"/>
              <a:gd name="connsiteY79" fmla="*/ 313373 h 4340073"/>
              <a:gd name="connsiteX80" fmla="*/ 453913 w 2684164"/>
              <a:gd name="connsiteY80" fmla="*/ 408147 h 4340073"/>
              <a:gd name="connsiteX81" fmla="*/ 361044 w 2684164"/>
              <a:gd name="connsiteY81" fmla="*/ 381476 h 4340073"/>
              <a:gd name="connsiteX82" fmla="*/ 293418 w 2684164"/>
              <a:gd name="connsiteY82" fmla="*/ 441960 h 4340073"/>
              <a:gd name="connsiteX83" fmla="*/ 263413 w 2684164"/>
              <a:gd name="connsiteY83" fmla="*/ 513874 h 4340073"/>
              <a:gd name="connsiteX84" fmla="*/ 314848 w 2684164"/>
              <a:gd name="connsiteY84" fmla="*/ 574834 h 4340073"/>
              <a:gd name="connsiteX85" fmla="*/ 228646 w 2684164"/>
              <a:gd name="connsiteY85" fmla="*/ 711995 h 4340073"/>
              <a:gd name="connsiteX86" fmla="*/ 255318 w 2684164"/>
              <a:gd name="connsiteY86" fmla="*/ 758667 h 4340073"/>
              <a:gd name="connsiteX87" fmla="*/ 241029 w 2684164"/>
              <a:gd name="connsiteY87" fmla="*/ 834390 h 4340073"/>
              <a:gd name="connsiteX88" fmla="*/ 295798 w 2684164"/>
              <a:gd name="connsiteY88" fmla="*/ 849630 h 4340073"/>
              <a:gd name="connsiteX89" fmla="*/ 343899 w 2684164"/>
              <a:gd name="connsiteY89" fmla="*/ 872966 h 4340073"/>
              <a:gd name="connsiteX90" fmla="*/ 312468 w 2684164"/>
              <a:gd name="connsiteY90" fmla="*/ 971551 h 4340073"/>
              <a:gd name="connsiteX91" fmla="*/ 317230 w 2684164"/>
              <a:gd name="connsiteY91" fmla="*/ 1049178 h 4340073"/>
              <a:gd name="connsiteX92" fmla="*/ 207692 w 2684164"/>
              <a:gd name="connsiteY92" fmla="*/ 1094423 h 4340073"/>
              <a:gd name="connsiteX93" fmla="*/ 152447 w 2684164"/>
              <a:gd name="connsiteY93" fmla="*/ 1102520 h 4340073"/>
              <a:gd name="connsiteX94" fmla="*/ 150542 w 2684164"/>
              <a:gd name="connsiteY94" fmla="*/ 1177767 h 4340073"/>
              <a:gd name="connsiteX95" fmla="*/ 159114 w 2684164"/>
              <a:gd name="connsiteY95" fmla="*/ 1245395 h 4340073"/>
              <a:gd name="connsiteX96" fmla="*/ 221503 w 2684164"/>
              <a:gd name="connsiteY96" fmla="*/ 1283494 h 4340073"/>
              <a:gd name="connsiteX97" fmla="*/ 210073 w 2684164"/>
              <a:gd name="connsiteY97" fmla="*/ 1344454 h 4340073"/>
              <a:gd name="connsiteX98" fmla="*/ 292464 w 2684164"/>
              <a:gd name="connsiteY98" fmla="*/ 1416368 h 4340073"/>
              <a:gd name="connsiteX99" fmla="*/ 272938 w 2684164"/>
              <a:gd name="connsiteY99" fmla="*/ 1466374 h 4340073"/>
              <a:gd name="connsiteX100" fmla="*/ 237219 w 2684164"/>
              <a:gd name="connsiteY100" fmla="*/ 1567339 h 4340073"/>
              <a:gd name="connsiteX101" fmla="*/ 212455 w 2684164"/>
              <a:gd name="connsiteY101" fmla="*/ 1594485 h 4340073"/>
              <a:gd name="connsiteX102" fmla="*/ 152923 w 2684164"/>
              <a:gd name="connsiteY102" fmla="*/ 1602105 h 4340073"/>
              <a:gd name="connsiteX103" fmla="*/ 96249 w 2684164"/>
              <a:gd name="connsiteY103" fmla="*/ 1652111 h 4340073"/>
              <a:gd name="connsiteX104" fmla="*/ 35289 w 2684164"/>
              <a:gd name="connsiteY104" fmla="*/ 1684497 h 4340073"/>
              <a:gd name="connsiteX105" fmla="*/ 11001 w 2684164"/>
              <a:gd name="connsiteY105" fmla="*/ 1750219 h 4340073"/>
              <a:gd name="connsiteX106" fmla="*/ 523 w 2684164"/>
              <a:gd name="connsiteY106" fmla="*/ 1875473 h 4340073"/>
              <a:gd name="connsiteX107" fmla="*/ 29098 w 2684164"/>
              <a:gd name="connsiteY107" fmla="*/ 1938814 h 4340073"/>
              <a:gd name="connsiteX108" fmla="*/ 79104 w 2684164"/>
              <a:gd name="connsiteY108" fmla="*/ 1993107 h 4340073"/>
              <a:gd name="connsiteX109" fmla="*/ 166258 w 2684164"/>
              <a:gd name="connsiteY109" fmla="*/ 2037874 h 4340073"/>
              <a:gd name="connsiteX110" fmla="*/ 241505 w 2684164"/>
              <a:gd name="connsiteY110" fmla="*/ 2100263 h 4340073"/>
              <a:gd name="connsiteX111" fmla="*/ 265318 w 2684164"/>
              <a:gd name="connsiteY111" fmla="*/ 2182654 h 4340073"/>
              <a:gd name="connsiteX112" fmla="*/ 318182 w 2684164"/>
              <a:gd name="connsiteY112" fmla="*/ 2265045 h 4340073"/>
              <a:gd name="connsiteX113" fmla="*/ 443436 w 2684164"/>
              <a:gd name="connsiteY113" fmla="*/ 2258854 h 4340073"/>
              <a:gd name="connsiteX114" fmla="*/ 472010 w 2684164"/>
              <a:gd name="connsiteY114" fmla="*/ 2296954 h 4340073"/>
              <a:gd name="connsiteX115" fmla="*/ 510111 w 2684164"/>
              <a:gd name="connsiteY115" fmla="*/ 2330292 h 4340073"/>
              <a:gd name="connsiteX116" fmla="*/ 541067 w 2684164"/>
              <a:gd name="connsiteY116" fmla="*/ 2318385 h 4340073"/>
              <a:gd name="connsiteX117" fmla="*/ 564403 w 2684164"/>
              <a:gd name="connsiteY117" fmla="*/ 2392680 h 4340073"/>
              <a:gd name="connsiteX118" fmla="*/ 543448 w 2684164"/>
              <a:gd name="connsiteY118" fmla="*/ 2461737 h 4340073"/>
              <a:gd name="connsiteX119" fmla="*/ 497728 w 2684164"/>
              <a:gd name="connsiteY119" fmla="*/ 2511267 h 4340073"/>
              <a:gd name="connsiteX120" fmla="*/ 499633 w 2684164"/>
              <a:gd name="connsiteY120" fmla="*/ 2549843 h 4340073"/>
              <a:gd name="connsiteX121" fmla="*/ 491061 w 2684164"/>
              <a:gd name="connsiteY121" fmla="*/ 2611279 h 4340073"/>
              <a:gd name="connsiteX122" fmla="*/ 524398 w 2684164"/>
              <a:gd name="connsiteY122" fmla="*/ 2648902 h 4340073"/>
              <a:gd name="connsiteX123" fmla="*/ 532018 w 2684164"/>
              <a:gd name="connsiteY123" fmla="*/ 2681764 h 4340073"/>
              <a:gd name="connsiteX124" fmla="*/ 564879 w 2684164"/>
              <a:gd name="connsiteY124" fmla="*/ 2642236 h 4340073"/>
              <a:gd name="connsiteX125" fmla="*/ 598217 w 2684164"/>
              <a:gd name="connsiteY125" fmla="*/ 2584610 h 4340073"/>
              <a:gd name="connsiteX126" fmla="*/ 655366 w 2684164"/>
              <a:gd name="connsiteY126" fmla="*/ 2589848 h 4340073"/>
              <a:gd name="connsiteX127" fmla="*/ 717279 w 2684164"/>
              <a:gd name="connsiteY127" fmla="*/ 2680812 h 4340073"/>
              <a:gd name="connsiteX128" fmla="*/ 755855 w 2684164"/>
              <a:gd name="connsiteY128" fmla="*/ 2739390 h 4340073"/>
              <a:gd name="connsiteX129" fmla="*/ 713945 w 2684164"/>
              <a:gd name="connsiteY129" fmla="*/ 2816067 h 4340073"/>
              <a:gd name="connsiteX130" fmla="*/ 642032 w 2684164"/>
              <a:gd name="connsiteY130" fmla="*/ 2851785 h 4340073"/>
              <a:gd name="connsiteX131" fmla="*/ 592978 w 2684164"/>
              <a:gd name="connsiteY131" fmla="*/ 2914174 h 4340073"/>
              <a:gd name="connsiteX132" fmla="*/ 526779 w 2684164"/>
              <a:gd name="connsiteY132" fmla="*/ 2938462 h 4340073"/>
              <a:gd name="connsiteX133" fmla="*/ 497252 w 2684164"/>
              <a:gd name="connsiteY133" fmla="*/ 2980373 h 4340073"/>
              <a:gd name="connsiteX134" fmla="*/ 527732 w 2684164"/>
              <a:gd name="connsiteY134" fmla="*/ 3081814 h 4340073"/>
              <a:gd name="connsiteX135" fmla="*/ 533923 w 2684164"/>
              <a:gd name="connsiteY135" fmla="*/ 3220403 h 4340073"/>
              <a:gd name="connsiteX136" fmla="*/ 588692 w 2684164"/>
              <a:gd name="connsiteY136" fmla="*/ 3276601 h 4340073"/>
              <a:gd name="connsiteX137" fmla="*/ 614886 w 2684164"/>
              <a:gd name="connsiteY137" fmla="*/ 3342323 h 4340073"/>
              <a:gd name="connsiteX138" fmla="*/ 586311 w 2684164"/>
              <a:gd name="connsiteY138" fmla="*/ 3392329 h 4340073"/>
              <a:gd name="connsiteX139" fmla="*/ 586310 w 2684164"/>
              <a:gd name="connsiteY139" fmla="*/ 3450432 h 4340073"/>
              <a:gd name="connsiteX140" fmla="*/ 562498 w 2684164"/>
              <a:gd name="connsiteY140" fmla="*/ 3493294 h 4340073"/>
              <a:gd name="connsiteX141" fmla="*/ 546781 w 2684164"/>
              <a:gd name="connsiteY141" fmla="*/ 3561398 h 4340073"/>
              <a:gd name="connsiteX142" fmla="*/ 538686 w 2684164"/>
              <a:gd name="connsiteY142" fmla="*/ 3611404 h 4340073"/>
              <a:gd name="connsiteX143" fmla="*/ 519635 w 2684164"/>
              <a:gd name="connsiteY143" fmla="*/ 3654266 h 4340073"/>
              <a:gd name="connsiteX144" fmla="*/ 547258 w 2684164"/>
              <a:gd name="connsiteY144" fmla="*/ 3685223 h 4340073"/>
              <a:gd name="connsiteX145" fmla="*/ 600598 w 2684164"/>
              <a:gd name="connsiteY145" fmla="*/ 3699034 h 4340073"/>
              <a:gd name="connsiteX146" fmla="*/ 659653 w 2684164"/>
              <a:gd name="connsiteY146" fmla="*/ 3678556 h 4340073"/>
              <a:gd name="connsiteX147" fmla="*/ 661558 w 2684164"/>
              <a:gd name="connsiteY147" fmla="*/ 3725703 h 4340073"/>
              <a:gd name="connsiteX148" fmla="*/ 717279 w 2684164"/>
              <a:gd name="connsiteY148" fmla="*/ 3725704 h 4340073"/>
              <a:gd name="connsiteX149" fmla="*/ 781573 w 2684164"/>
              <a:gd name="connsiteY149" fmla="*/ 3743801 h 4340073"/>
              <a:gd name="connsiteX150" fmla="*/ 807767 w 2684164"/>
              <a:gd name="connsiteY150" fmla="*/ 3792379 h 4340073"/>
              <a:gd name="connsiteX151" fmla="*/ 844438 w 2684164"/>
              <a:gd name="connsiteY151" fmla="*/ 3798094 h 4340073"/>
              <a:gd name="connsiteX152" fmla="*/ 872061 w 2684164"/>
              <a:gd name="connsiteY152" fmla="*/ 3815716 h 4340073"/>
              <a:gd name="connsiteX153" fmla="*/ 890158 w 2684164"/>
              <a:gd name="connsiteY153" fmla="*/ 3836194 h 4340073"/>
              <a:gd name="connsiteX154" fmla="*/ 897778 w 2684164"/>
              <a:gd name="connsiteY154" fmla="*/ 3866674 h 4340073"/>
              <a:gd name="connsiteX155" fmla="*/ 913018 w 2684164"/>
              <a:gd name="connsiteY155" fmla="*/ 3889534 h 4340073"/>
              <a:gd name="connsiteX156" fmla="*/ 957309 w 2684164"/>
              <a:gd name="connsiteY156" fmla="*/ 3922872 h 4340073"/>
              <a:gd name="connsiteX157" fmla="*/ 989218 w 2684164"/>
              <a:gd name="connsiteY157" fmla="*/ 3973354 h 4340073"/>
              <a:gd name="connsiteX158" fmla="*/ 1004458 w 2684164"/>
              <a:gd name="connsiteY158" fmla="*/ 3996214 h 4340073"/>
              <a:gd name="connsiteX159" fmla="*/ 1027318 w 2684164"/>
              <a:gd name="connsiteY159" fmla="*/ 4034314 h 4340073"/>
              <a:gd name="connsiteX160" fmla="*/ 1060179 w 2684164"/>
              <a:gd name="connsiteY160" fmla="*/ 4120039 h 4340073"/>
              <a:gd name="connsiteX161" fmla="*/ 1136856 w 2684164"/>
              <a:gd name="connsiteY161" fmla="*/ 4154329 h 4340073"/>
              <a:gd name="connsiteX162" fmla="*/ 1166383 w 2684164"/>
              <a:gd name="connsiteY162" fmla="*/ 4216241 h 4340073"/>
              <a:gd name="connsiteX163" fmla="*/ 1203054 w 2684164"/>
              <a:gd name="connsiteY163" fmla="*/ 4211479 h 4340073"/>
              <a:gd name="connsiteX164" fmla="*/ 1246393 w 2684164"/>
              <a:gd name="connsiteY164" fmla="*/ 4259581 h 4340073"/>
              <a:gd name="connsiteX165" fmla="*/ 1309258 w 2684164"/>
              <a:gd name="connsiteY165" fmla="*/ 4340067 h 4340073"/>
              <a:gd name="connsiteX166" fmla="*/ 1337833 w 2684164"/>
              <a:gd name="connsiteY166" fmla="*/ 4288631 h 4340073"/>
              <a:gd name="connsiteX167" fmla="*/ 1334023 w 2684164"/>
              <a:gd name="connsiteY167" fmla="*/ 4254342 h 4340073"/>
              <a:gd name="connsiteX168" fmla="*/ 1405938 w 2684164"/>
              <a:gd name="connsiteY168" fmla="*/ 4201002 h 4340073"/>
              <a:gd name="connsiteX169" fmla="*/ 1407842 w 2684164"/>
              <a:gd name="connsiteY169" fmla="*/ 4185285 h 4340073"/>
              <a:gd name="connsiteX170" fmla="*/ 1426098 w 2684164"/>
              <a:gd name="connsiteY170" fmla="*/ 4198779 h 4340073"/>
              <a:gd name="connsiteX171" fmla="*/ 1480708 w 2684164"/>
              <a:gd name="connsiteY171" fmla="*/ 4174014 h 4340073"/>
              <a:gd name="connsiteX172" fmla="*/ 1545478 w 2684164"/>
              <a:gd name="connsiteY172" fmla="*/ 4156234 h 4340073"/>
              <a:gd name="connsiteX173" fmla="*/ 1582308 w 2684164"/>
              <a:gd name="connsiteY173" fmla="*/ 4113689 h 4340073"/>
              <a:gd name="connsiteX174" fmla="*/ 1617868 w 2684164"/>
              <a:gd name="connsiteY174" fmla="*/ 4078129 h 4340073"/>
              <a:gd name="connsiteX175" fmla="*/ 1695973 w 2684164"/>
              <a:gd name="connsiteY175" fmla="*/ 4055904 h 4340073"/>
              <a:gd name="connsiteX176" fmla="*/ 1781698 w 2684164"/>
              <a:gd name="connsiteY176" fmla="*/ 4020344 h 4340073"/>
              <a:gd name="connsiteX177" fmla="*/ 1903141 w 2684164"/>
              <a:gd name="connsiteY177" fmla="*/ 3968591 h 4340073"/>
              <a:gd name="connsiteX178" fmla="*/ 1979818 w 2684164"/>
              <a:gd name="connsiteY178" fmla="*/ 3925729 h 4340073"/>
              <a:gd name="connsiteX179" fmla="*/ 2071258 w 2684164"/>
              <a:gd name="connsiteY179" fmla="*/ 3864451 h 4340073"/>
              <a:gd name="connsiteX180" fmla="*/ 2145554 w 2684164"/>
              <a:gd name="connsiteY180" fmla="*/ 3776822 h 4340073"/>
              <a:gd name="connsiteX181" fmla="*/ 2172223 w 2684164"/>
              <a:gd name="connsiteY181" fmla="*/ 3703479 h 4340073"/>
              <a:gd name="connsiteX182" fmla="*/ 2183653 w 2684164"/>
              <a:gd name="connsiteY182" fmla="*/ 3649504 h 4340073"/>
              <a:gd name="connsiteX183" fmla="*/ 2109993 w 2684164"/>
              <a:gd name="connsiteY183" fmla="*/ 3613309 h 4340073"/>
              <a:gd name="connsiteX184" fmla="*/ 2132853 w 2684164"/>
              <a:gd name="connsiteY184" fmla="*/ 3659029 h 4340073"/>
              <a:gd name="connsiteX185" fmla="*/ 2115073 w 2684164"/>
              <a:gd name="connsiteY185" fmla="*/ 3690779 h 4340073"/>
              <a:gd name="connsiteX186" fmla="*/ 2096023 w 2684164"/>
              <a:gd name="connsiteY186" fmla="*/ 3649504 h 4340073"/>
              <a:gd name="connsiteX187" fmla="*/ 2038873 w 2684164"/>
              <a:gd name="connsiteY187" fmla="*/ 3659029 h 4340073"/>
              <a:gd name="connsiteX188" fmla="*/ 2041254 w 2684164"/>
              <a:gd name="connsiteY188" fmla="*/ 3694748 h 4340073"/>
              <a:gd name="connsiteX189" fmla="*/ 2053161 w 2684164"/>
              <a:gd name="connsiteY189" fmla="*/ 3709035 h 4340073"/>
              <a:gd name="connsiteX190" fmla="*/ 2036492 w 2684164"/>
              <a:gd name="connsiteY190" fmla="*/ 3723324 h 4340073"/>
              <a:gd name="connsiteX191" fmla="*/ 2086498 w 2684164"/>
              <a:gd name="connsiteY191" fmla="*/ 3762534 h 4340073"/>
              <a:gd name="connsiteX192" fmla="*/ 2078878 w 2684164"/>
              <a:gd name="connsiteY192" fmla="*/ 3820954 h 4340073"/>
              <a:gd name="connsiteX193" fmla="*/ 2028078 w 2684164"/>
              <a:gd name="connsiteY193" fmla="*/ 3803809 h 4340073"/>
              <a:gd name="connsiteX194" fmla="*/ 2042048 w 2684164"/>
              <a:gd name="connsiteY194" fmla="*/ 3792379 h 4340073"/>
              <a:gd name="connsiteX195" fmla="*/ 2022998 w 2684164"/>
              <a:gd name="connsiteY195" fmla="*/ 3760629 h 4340073"/>
              <a:gd name="connsiteX196" fmla="*/ 2022998 w 2684164"/>
              <a:gd name="connsiteY196" fmla="*/ 3716179 h 4340073"/>
              <a:gd name="connsiteX197" fmla="*/ 1987438 w 2684164"/>
              <a:gd name="connsiteY197" fmla="*/ 3676174 h 4340073"/>
              <a:gd name="connsiteX198" fmla="*/ 2018553 w 2684164"/>
              <a:gd name="connsiteY198" fmla="*/ 3656489 h 4340073"/>
              <a:gd name="connsiteX199" fmla="*/ 1975373 w 2684164"/>
              <a:gd name="connsiteY199" fmla="*/ 3626644 h 4340073"/>
              <a:gd name="connsiteX200" fmla="*/ 2017918 w 2684164"/>
              <a:gd name="connsiteY200" fmla="*/ 3603149 h 4340073"/>
              <a:gd name="connsiteX201" fmla="*/ 2009663 w 2684164"/>
              <a:gd name="connsiteY201" fmla="*/ 3546634 h 4340073"/>
              <a:gd name="connsiteX202" fmla="*/ 2034111 w 2684164"/>
              <a:gd name="connsiteY202" fmla="*/ 3565367 h 4340073"/>
              <a:gd name="connsiteX203" fmla="*/ 2031729 w 2684164"/>
              <a:gd name="connsiteY203" fmla="*/ 3535204 h 4340073"/>
              <a:gd name="connsiteX204" fmla="*/ 2060305 w 2684164"/>
              <a:gd name="connsiteY204" fmla="*/ 3547110 h 4340073"/>
              <a:gd name="connsiteX205" fmla="*/ 2043635 w 2684164"/>
              <a:gd name="connsiteY205" fmla="*/ 3494723 h 4340073"/>
              <a:gd name="connsiteX206" fmla="*/ 2064273 w 2684164"/>
              <a:gd name="connsiteY206" fmla="*/ 3478054 h 4340073"/>
              <a:gd name="connsiteX207" fmla="*/ 2089673 w 2684164"/>
              <a:gd name="connsiteY207" fmla="*/ 3524091 h 4340073"/>
              <a:gd name="connsiteX208" fmla="*/ 2088880 w 2684164"/>
              <a:gd name="connsiteY208" fmla="*/ 3492342 h 4340073"/>
              <a:gd name="connsiteX209" fmla="*/ 2105549 w 2684164"/>
              <a:gd name="connsiteY209" fmla="*/ 3508216 h 4340073"/>
              <a:gd name="connsiteX210" fmla="*/ 2110311 w 2684164"/>
              <a:gd name="connsiteY210" fmla="*/ 3473292 h 4340073"/>
              <a:gd name="connsiteX211" fmla="*/ 2125868 w 2684164"/>
              <a:gd name="connsiteY211" fmla="*/ 3453289 h 4340073"/>
              <a:gd name="connsiteX212" fmla="*/ 2184130 w 2684164"/>
              <a:gd name="connsiteY212" fmla="*/ 3416142 h 4340073"/>
              <a:gd name="connsiteX213" fmla="*/ 2226515 w 2684164"/>
              <a:gd name="connsiteY213" fmla="*/ 3341370 h 4340073"/>
              <a:gd name="connsiteX214" fmla="*/ 2238898 w 2684164"/>
              <a:gd name="connsiteY214" fmla="*/ 3318034 h 4340073"/>
              <a:gd name="connsiteX215" fmla="*/ 2261758 w 2684164"/>
              <a:gd name="connsiteY215" fmla="*/ 3257074 h 4340073"/>
              <a:gd name="connsiteX216" fmla="*/ 2269378 w 2684164"/>
              <a:gd name="connsiteY216" fmla="*/ 3211354 h 4340073"/>
              <a:gd name="connsiteX217" fmla="*/ 2292238 w 2684164"/>
              <a:gd name="connsiteY217" fmla="*/ 3165634 h 4340073"/>
              <a:gd name="connsiteX218" fmla="*/ 2307478 w 2684164"/>
              <a:gd name="connsiteY218" fmla="*/ 3127534 h 4340073"/>
              <a:gd name="connsiteX219" fmla="*/ 2345578 w 2684164"/>
              <a:gd name="connsiteY219" fmla="*/ 3112294 h 4340073"/>
              <a:gd name="connsiteX220" fmla="*/ 2368438 w 2684164"/>
              <a:gd name="connsiteY220" fmla="*/ 3097054 h 4340073"/>
              <a:gd name="connsiteX221" fmla="*/ 2487977 w 2684164"/>
              <a:gd name="connsiteY221" fmla="*/ 3067050 h 4340073"/>
              <a:gd name="connsiteX222" fmla="*/ 2586085 w 2684164"/>
              <a:gd name="connsiteY222" fmla="*/ 3063717 h 4340073"/>
              <a:gd name="connsiteX223" fmla="*/ 2678476 w 2684164"/>
              <a:gd name="connsiteY223" fmla="*/ 3054668 h 4340073"/>
              <a:gd name="connsiteX0" fmla="*/ 2678476 w 2684164"/>
              <a:gd name="connsiteY0" fmla="*/ 3054668 h 4340073"/>
              <a:gd name="connsiteX1" fmla="*/ 2673238 w 2684164"/>
              <a:gd name="connsiteY1" fmla="*/ 3028474 h 4340073"/>
              <a:gd name="connsiteX2" fmla="*/ 2665618 w 2684164"/>
              <a:gd name="connsiteY2" fmla="*/ 2975134 h 4340073"/>
              <a:gd name="connsiteX3" fmla="*/ 2623708 w 2684164"/>
              <a:gd name="connsiteY3" fmla="*/ 2967038 h 4340073"/>
              <a:gd name="connsiteX4" fmla="*/ 2560367 w 2684164"/>
              <a:gd name="connsiteY4" fmla="*/ 2966561 h 4340073"/>
              <a:gd name="connsiteX5" fmla="*/ 2519410 w 2684164"/>
              <a:gd name="connsiteY5" fmla="*/ 2908936 h 4340073"/>
              <a:gd name="connsiteX6" fmla="*/ 2457021 w 2684164"/>
              <a:gd name="connsiteY6" fmla="*/ 2905601 h 4340073"/>
              <a:gd name="connsiteX7" fmla="*/ 2410349 w 2684164"/>
              <a:gd name="connsiteY7" fmla="*/ 2889885 h 4340073"/>
              <a:gd name="connsiteX8" fmla="*/ 2376058 w 2684164"/>
              <a:gd name="connsiteY8" fmla="*/ 2876074 h 4340073"/>
              <a:gd name="connsiteX9" fmla="*/ 2347960 w 2684164"/>
              <a:gd name="connsiteY9" fmla="*/ 2856071 h 4340073"/>
              <a:gd name="connsiteX10" fmla="*/ 2293190 w 2684164"/>
              <a:gd name="connsiteY10" fmla="*/ 2824163 h 4340073"/>
              <a:gd name="connsiteX11" fmla="*/ 2218895 w 2684164"/>
              <a:gd name="connsiteY11" fmla="*/ 2864167 h 4340073"/>
              <a:gd name="connsiteX12" fmla="*/ 2178414 w 2684164"/>
              <a:gd name="connsiteY12" fmla="*/ 2825116 h 4340073"/>
              <a:gd name="connsiteX13" fmla="*/ 2143172 w 2684164"/>
              <a:gd name="connsiteY13" fmla="*/ 2746058 h 4340073"/>
              <a:gd name="connsiteX14" fmla="*/ 2123646 w 2684164"/>
              <a:gd name="connsiteY14" fmla="*/ 2684621 h 4340073"/>
              <a:gd name="connsiteX15" fmla="*/ 2105549 w 2684164"/>
              <a:gd name="connsiteY15" fmla="*/ 2649379 h 4340073"/>
              <a:gd name="connsiteX16" fmla="*/ 2104119 w 2684164"/>
              <a:gd name="connsiteY16" fmla="*/ 2600801 h 4340073"/>
              <a:gd name="connsiteX17" fmla="*/ 2026490 w 2684164"/>
              <a:gd name="connsiteY17" fmla="*/ 2686051 h 4340073"/>
              <a:gd name="connsiteX18" fmla="*/ 1959340 w 2684164"/>
              <a:gd name="connsiteY18" fmla="*/ 2754154 h 4340073"/>
              <a:gd name="connsiteX19" fmla="*/ 1912191 w 2684164"/>
              <a:gd name="connsiteY19" fmla="*/ 2713196 h 4340073"/>
              <a:gd name="connsiteX20" fmla="*/ 1775507 w 2684164"/>
              <a:gd name="connsiteY20" fmla="*/ 2699862 h 4340073"/>
              <a:gd name="connsiteX21" fmla="*/ 1677399 w 2684164"/>
              <a:gd name="connsiteY21" fmla="*/ 2689860 h 4340073"/>
              <a:gd name="connsiteX22" fmla="*/ 1606915 w 2684164"/>
              <a:gd name="connsiteY22" fmla="*/ 2582229 h 4340073"/>
              <a:gd name="connsiteX23" fmla="*/ 1542145 w 2684164"/>
              <a:gd name="connsiteY23" fmla="*/ 2584133 h 4340073"/>
              <a:gd name="connsiteX24" fmla="*/ 1517379 w 2684164"/>
              <a:gd name="connsiteY24" fmla="*/ 2563654 h 4340073"/>
              <a:gd name="connsiteX25" fmla="*/ 1469278 w 2684164"/>
              <a:gd name="connsiteY25" fmla="*/ 2381726 h 4340073"/>
              <a:gd name="connsiteX26" fmla="*/ 1438798 w 2684164"/>
              <a:gd name="connsiteY26" fmla="*/ 2289334 h 4340073"/>
              <a:gd name="connsiteX27" fmla="*/ 1400698 w 2684164"/>
              <a:gd name="connsiteY27" fmla="*/ 2220754 h 4340073"/>
              <a:gd name="connsiteX28" fmla="*/ 1385458 w 2684164"/>
              <a:gd name="connsiteY28" fmla="*/ 2197894 h 4340073"/>
              <a:gd name="connsiteX29" fmla="*/ 1374981 w 2684164"/>
              <a:gd name="connsiteY29" fmla="*/ 2152651 h 4340073"/>
              <a:gd name="connsiteX30" fmla="*/ 1369742 w 2684164"/>
              <a:gd name="connsiteY30" fmla="*/ 2052162 h 4340073"/>
              <a:gd name="connsiteX31" fmla="*/ 1384030 w 2684164"/>
              <a:gd name="connsiteY31" fmla="*/ 1982630 h 4340073"/>
              <a:gd name="connsiteX32" fmla="*/ 1315926 w 2684164"/>
              <a:gd name="connsiteY32" fmla="*/ 1917859 h 4340073"/>
              <a:gd name="connsiteX33" fmla="*/ 1282588 w 2684164"/>
              <a:gd name="connsiteY33" fmla="*/ 1912621 h 4340073"/>
              <a:gd name="connsiteX34" fmla="*/ 1184957 w 2684164"/>
              <a:gd name="connsiteY34" fmla="*/ 1853089 h 4340073"/>
              <a:gd name="connsiteX35" fmla="*/ 1126856 w 2684164"/>
              <a:gd name="connsiteY35" fmla="*/ 1863567 h 4340073"/>
              <a:gd name="connsiteX36" fmla="*/ 1074467 w 2684164"/>
              <a:gd name="connsiteY36" fmla="*/ 1897379 h 4340073"/>
              <a:gd name="connsiteX37" fmla="*/ 1025413 w 2684164"/>
              <a:gd name="connsiteY37" fmla="*/ 1923098 h 4340073"/>
              <a:gd name="connsiteX38" fmla="*/ 958738 w 2684164"/>
              <a:gd name="connsiteY38" fmla="*/ 1984058 h 4340073"/>
              <a:gd name="connsiteX39" fmla="*/ 909684 w 2684164"/>
              <a:gd name="connsiteY39" fmla="*/ 1941672 h 4340073"/>
              <a:gd name="connsiteX40" fmla="*/ 854917 w 2684164"/>
              <a:gd name="connsiteY40" fmla="*/ 1915002 h 4340073"/>
              <a:gd name="connsiteX41" fmla="*/ 823960 w 2684164"/>
              <a:gd name="connsiteY41" fmla="*/ 1889284 h 4340073"/>
              <a:gd name="connsiteX42" fmla="*/ 800624 w 2684164"/>
              <a:gd name="connsiteY42" fmla="*/ 1846898 h 4340073"/>
              <a:gd name="connsiteX43" fmla="*/ 814912 w 2684164"/>
              <a:gd name="connsiteY43" fmla="*/ 1789748 h 4340073"/>
              <a:gd name="connsiteX44" fmla="*/ 804433 w 2684164"/>
              <a:gd name="connsiteY44" fmla="*/ 1720215 h 4340073"/>
              <a:gd name="connsiteX45" fmla="*/ 783955 w 2684164"/>
              <a:gd name="connsiteY45" fmla="*/ 1625441 h 4340073"/>
              <a:gd name="connsiteX46" fmla="*/ 760141 w 2684164"/>
              <a:gd name="connsiteY46" fmla="*/ 1635919 h 4340073"/>
              <a:gd name="connsiteX47" fmla="*/ 701563 w 2684164"/>
              <a:gd name="connsiteY47" fmla="*/ 1571626 h 4340073"/>
              <a:gd name="connsiteX48" fmla="*/ 730138 w 2684164"/>
              <a:gd name="connsiteY48" fmla="*/ 1519714 h 4340073"/>
              <a:gd name="connsiteX49" fmla="*/ 777763 w 2684164"/>
              <a:gd name="connsiteY49" fmla="*/ 1455420 h 4340073"/>
              <a:gd name="connsiteX50" fmla="*/ 775858 w 2684164"/>
              <a:gd name="connsiteY50" fmla="*/ 1429227 h 4340073"/>
              <a:gd name="connsiteX51" fmla="*/ 818721 w 2684164"/>
              <a:gd name="connsiteY51" fmla="*/ 1375409 h 4340073"/>
              <a:gd name="connsiteX52" fmla="*/ 826818 w 2684164"/>
              <a:gd name="connsiteY52" fmla="*/ 1282542 h 4340073"/>
              <a:gd name="connsiteX53" fmla="*/ 812529 w 2684164"/>
              <a:gd name="connsiteY53" fmla="*/ 1198721 h 4340073"/>
              <a:gd name="connsiteX54" fmla="*/ 780144 w 2684164"/>
              <a:gd name="connsiteY54" fmla="*/ 1151573 h 4340073"/>
              <a:gd name="connsiteX55" fmla="*/ 761571 w 2684164"/>
              <a:gd name="connsiteY55" fmla="*/ 1070134 h 4340073"/>
              <a:gd name="connsiteX56" fmla="*/ 805387 w 2684164"/>
              <a:gd name="connsiteY56" fmla="*/ 1034892 h 4340073"/>
              <a:gd name="connsiteX57" fmla="*/ 808720 w 2684164"/>
              <a:gd name="connsiteY57" fmla="*/ 976789 h 4340073"/>
              <a:gd name="connsiteX58" fmla="*/ 821102 w 2684164"/>
              <a:gd name="connsiteY58" fmla="*/ 901065 h 4340073"/>
              <a:gd name="connsiteX59" fmla="*/ 830151 w 2684164"/>
              <a:gd name="connsiteY59" fmla="*/ 833914 h 4340073"/>
              <a:gd name="connsiteX60" fmla="*/ 844915 w 2684164"/>
              <a:gd name="connsiteY60" fmla="*/ 795814 h 4340073"/>
              <a:gd name="connsiteX61" fmla="*/ 860154 w 2684164"/>
              <a:gd name="connsiteY61" fmla="*/ 762475 h 4340073"/>
              <a:gd name="connsiteX62" fmla="*/ 833961 w 2684164"/>
              <a:gd name="connsiteY62" fmla="*/ 696754 h 4340073"/>
              <a:gd name="connsiteX63" fmla="*/ 818245 w 2684164"/>
              <a:gd name="connsiteY63" fmla="*/ 573405 h 4340073"/>
              <a:gd name="connsiteX64" fmla="*/ 787764 w 2684164"/>
              <a:gd name="connsiteY64" fmla="*/ 536259 h 4340073"/>
              <a:gd name="connsiteX65" fmla="*/ 770143 w 2684164"/>
              <a:gd name="connsiteY65" fmla="*/ 505777 h 4340073"/>
              <a:gd name="connsiteX66" fmla="*/ 747283 w 2684164"/>
              <a:gd name="connsiteY66" fmla="*/ 430054 h 4340073"/>
              <a:gd name="connsiteX67" fmla="*/ 720137 w 2684164"/>
              <a:gd name="connsiteY67" fmla="*/ 349091 h 4340073"/>
              <a:gd name="connsiteX68" fmla="*/ 732519 w 2684164"/>
              <a:gd name="connsiteY68" fmla="*/ 321469 h 4340073"/>
              <a:gd name="connsiteX69" fmla="*/ 729187 w 2684164"/>
              <a:gd name="connsiteY69" fmla="*/ 256223 h 4340073"/>
              <a:gd name="connsiteX70" fmla="*/ 710137 w 2684164"/>
              <a:gd name="connsiteY70" fmla="*/ 241935 h 4340073"/>
              <a:gd name="connsiteX71" fmla="*/ 702040 w 2684164"/>
              <a:gd name="connsiteY71" fmla="*/ 171451 h 4340073"/>
              <a:gd name="connsiteX72" fmla="*/ 668226 w 2684164"/>
              <a:gd name="connsiteY72" fmla="*/ 120015 h 4340073"/>
              <a:gd name="connsiteX73" fmla="*/ 679180 w 2684164"/>
              <a:gd name="connsiteY73" fmla="*/ 70485 h 4340073"/>
              <a:gd name="connsiteX74" fmla="*/ 650127 w 2684164"/>
              <a:gd name="connsiteY74" fmla="*/ 0 h 4340073"/>
              <a:gd name="connsiteX75" fmla="*/ 605837 w 2684164"/>
              <a:gd name="connsiteY75" fmla="*/ 10001 h 4340073"/>
              <a:gd name="connsiteX76" fmla="*/ 535352 w 2684164"/>
              <a:gd name="connsiteY76" fmla="*/ 85249 h 4340073"/>
              <a:gd name="connsiteX77" fmla="*/ 552497 w 2684164"/>
              <a:gd name="connsiteY77" fmla="*/ 158591 h 4340073"/>
              <a:gd name="connsiteX78" fmla="*/ 545831 w 2684164"/>
              <a:gd name="connsiteY78" fmla="*/ 234792 h 4340073"/>
              <a:gd name="connsiteX79" fmla="*/ 498205 w 2684164"/>
              <a:gd name="connsiteY79" fmla="*/ 313373 h 4340073"/>
              <a:gd name="connsiteX80" fmla="*/ 453913 w 2684164"/>
              <a:gd name="connsiteY80" fmla="*/ 408147 h 4340073"/>
              <a:gd name="connsiteX81" fmla="*/ 361044 w 2684164"/>
              <a:gd name="connsiteY81" fmla="*/ 381476 h 4340073"/>
              <a:gd name="connsiteX82" fmla="*/ 293418 w 2684164"/>
              <a:gd name="connsiteY82" fmla="*/ 441960 h 4340073"/>
              <a:gd name="connsiteX83" fmla="*/ 263413 w 2684164"/>
              <a:gd name="connsiteY83" fmla="*/ 513874 h 4340073"/>
              <a:gd name="connsiteX84" fmla="*/ 314848 w 2684164"/>
              <a:gd name="connsiteY84" fmla="*/ 574834 h 4340073"/>
              <a:gd name="connsiteX85" fmla="*/ 228646 w 2684164"/>
              <a:gd name="connsiteY85" fmla="*/ 711995 h 4340073"/>
              <a:gd name="connsiteX86" fmla="*/ 255318 w 2684164"/>
              <a:gd name="connsiteY86" fmla="*/ 758667 h 4340073"/>
              <a:gd name="connsiteX87" fmla="*/ 241029 w 2684164"/>
              <a:gd name="connsiteY87" fmla="*/ 834390 h 4340073"/>
              <a:gd name="connsiteX88" fmla="*/ 295798 w 2684164"/>
              <a:gd name="connsiteY88" fmla="*/ 849630 h 4340073"/>
              <a:gd name="connsiteX89" fmla="*/ 343899 w 2684164"/>
              <a:gd name="connsiteY89" fmla="*/ 872966 h 4340073"/>
              <a:gd name="connsiteX90" fmla="*/ 312468 w 2684164"/>
              <a:gd name="connsiteY90" fmla="*/ 971551 h 4340073"/>
              <a:gd name="connsiteX91" fmla="*/ 317230 w 2684164"/>
              <a:gd name="connsiteY91" fmla="*/ 1049178 h 4340073"/>
              <a:gd name="connsiteX92" fmla="*/ 207692 w 2684164"/>
              <a:gd name="connsiteY92" fmla="*/ 1094423 h 4340073"/>
              <a:gd name="connsiteX93" fmla="*/ 152447 w 2684164"/>
              <a:gd name="connsiteY93" fmla="*/ 1102520 h 4340073"/>
              <a:gd name="connsiteX94" fmla="*/ 157686 w 2684164"/>
              <a:gd name="connsiteY94" fmla="*/ 1170624 h 4340073"/>
              <a:gd name="connsiteX95" fmla="*/ 159114 w 2684164"/>
              <a:gd name="connsiteY95" fmla="*/ 1245395 h 4340073"/>
              <a:gd name="connsiteX96" fmla="*/ 221503 w 2684164"/>
              <a:gd name="connsiteY96" fmla="*/ 1283494 h 4340073"/>
              <a:gd name="connsiteX97" fmla="*/ 210073 w 2684164"/>
              <a:gd name="connsiteY97" fmla="*/ 1344454 h 4340073"/>
              <a:gd name="connsiteX98" fmla="*/ 292464 w 2684164"/>
              <a:gd name="connsiteY98" fmla="*/ 1416368 h 4340073"/>
              <a:gd name="connsiteX99" fmla="*/ 272938 w 2684164"/>
              <a:gd name="connsiteY99" fmla="*/ 1466374 h 4340073"/>
              <a:gd name="connsiteX100" fmla="*/ 237219 w 2684164"/>
              <a:gd name="connsiteY100" fmla="*/ 1567339 h 4340073"/>
              <a:gd name="connsiteX101" fmla="*/ 212455 w 2684164"/>
              <a:gd name="connsiteY101" fmla="*/ 1594485 h 4340073"/>
              <a:gd name="connsiteX102" fmla="*/ 152923 w 2684164"/>
              <a:gd name="connsiteY102" fmla="*/ 1602105 h 4340073"/>
              <a:gd name="connsiteX103" fmla="*/ 96249 w 2684164"/>
              <a:gd name="connsiteY103" fmla="*/ 1652111 h 4340073"/>
              <a:gd name="connsiteX104" fmla="*/ 35289 w 2684164"/>
              <a:gd name="connsiteY104" fmla="*/ 1684497 h 4340073"/>
              <a:gd name="connsiteX105" fmla="*/ 11001 w 2684164"/>
              <a:gd name="connsiteY105" fmla="*/ 1750219 h 4340073"/>
              <a:gd name="connsiteX106" fmla="*/ 523 w 2684164"/>
              <a:gd name="connsiteY106" fmla="*/ 1875473 h 4340073"/>
              <a:gd name="connsiteX107" fmla="*/ 29098 w 2684164"/>
              <a:gd name="connsiteY107" fmla="*/ 1938814 h 4340073"/>
              <a:gd name="connsiteX108" fmla="*/ 79104 w 2684164"/>
              <a:gd name="connsiteY108" fmla="*/ 1993107 h 4340073"/>
              <a:gd name="connsiteX109" fmla="*/ 166258 w 2684164"/>
              <a:gd name="connsiteY109" fmla="*/ 2037874 h 4340073"/>
              <a:gd name="connsiteX110" fmla="*/ 241505 w 2684164"/>
              <a:gd name="connsiteY110" fmla="*/ 2100263 h 4340073"/>
              <a:gd name="connsiteX111" fmla="*/ 265318 w 2684164"/>
              <a:gd name="connsiteY111" fmla="*/ 2182654 h 4340073"/>
              <a:gd name="connsiteX112" fmla="*/ 318182 w 2684164"/>
              <a:gd name="connsiteY112" fmla="*/ 2265045 h 4340073"/>
              <a:gd name="connsiteX113" fmla="*/ 443436 w 2684164"/>
              <a:gd name="connsiteY113" fmla="*/ 2258854 h 4340073"/>
              <a:gd name="connsiteX114" fmla="*/ 472010 w 2684164"/>
              <a:gd name="connsiteY114" fmla="*/ 2296954 h 4340073"/>
              <a:gd name="connsiteX115" fmla="*/ 510111 w 2684164"/>
              <a:gd name="connsiteY115" fmla="*/ 2330292 h 4340073"/>
              <a:gd name="connsiteX116" fmla="*/ 541067 w 2684164"/>
              <a:gd name="connsiteY116" fmla="*/ 2318385 h 4340073"/>
              <a:gd name="connsiteX117" fmla="*/ 564403 w 2684164"/>
              <a:gd name="connsiteY117" fmla="*/ 2392680 h 4340073"/>
              <a:gd name="connsiteX118" fmla="*/ 543448 w 2684164"/>
              <a:gd name="connsiteY118" fmla="*/ 2461737 h 4340073"/>
              <a:gd name="connsiteX119" fmla="*/ 497728 w 2684164"/>
              <a:gd name="connsiteY119" fmla="*/ 2511267 h 4340073"/>
              <a:gd name="connsiteX120" fmla="*/ 499633 w 2684164"/>
              <a:gd name="connsiteY120" fmla="*/ 2549843 h 4340073"/>
              <a:gd name="connsiteX121" fmla="*/ 491061 w 2684164"/>
              <a:gd name="connsiteY121" fmla="*/ 2611279 h 4340073"/>
              <a:gd name="connsiteX122" fmla="*/ 524398 w 2684164"/>
              <a:gd name="connsiteY122" fmla="*/ 2648902 h 4340073"/>
              <a:gd name="connsiteX123" fmla="*/ 532018 w 2684164"/>
              <a:gd name="connsiteY123" fmla="*/ 2681764 h 4340073"/>
              <a:gd name="connsiteX124" fmla="*/ 564879 w 2684164"/>
              <a:gd name="connsiteY124" fmla="*/ 2642236 h 4340073"/>
              <a:gd name="connsiteX125" fmla="*/ 598217 w 2684164"/>
              <a:gd name="connsiteY125" fmla="*/ 2584610 h 4340073"/>
              <a:gd name="connsiteX126" fmla="*/ 655366 w 2684164"/>
              <a:gd name="connsiteY126" fmla="*/ 2589848 h 4340073"/>
              <a:gd name="connsiteX127" fmla="*/ 717279 w 2684164"/>
              <a:gd name="connsiteY127" fmla="*/ 2680812 h 4340073"/>
              <a:gd name="connsiteX128" fmla="*/ 755855 w 2684164"/>
              <a:gd name="connsiteY128" fmla="*/ 2739390 h 4340073"/>
              <a:gd name="connsiteX129" fmla="*/ 713945 w 2684164"/>
              <a:gd name="connsiteY129" fmla="*/ 2816067 h 4340073"/>
              <a:gd name="connsiteX130" fmla="*/ 642032 w 2684164"/>
              <a:gd name="connsiteY130" fmla="*/ 2851785 h 4340073"/>
              <a:gd name="connsiteX131" fmla="*/ 592978 w 2684164"/>
              <a:gd name="connsiteY131" fmla="*/ 2914174 h 4340073"/>
              <a:gd name="connsiteX132" fmla="*/ 526779 w 2684164"/>
              <a:gd name="connsiteY132" fmla="*/ 2938462 h 4340073"/>
              <a:gd name="connsiteX133" fmla="*/ 497252 w 2684164"/>
              <a:gd name="connsiteY133" fmla="*/ 2980373 h 4340073"/>
              <a:gd name="connsiteX134" fmla="*/ 527732 w 2684164"/>
              <a:gd name="connsiteY134" fmla="*/ 3081814 h 4340073"/>
              <a:gd name="connsiteX135" fmla="*/ 533923 w 2684164"/>
              <a:gd name="connsiteY135" fmla="*/ 3220403 h 4340073"/>
              <a:gd name="connsiteX136" fmla="*/ 588692 w 2684164"/>
              <a:gd name="connsiteY136" fmla="*/ 3276601 h 4340073"/>
              <a:gd name="connsiteX137" fmla="*/ 614886 w 2684164"/>
              <a:gd name="connsiteY137" fmla="*/ 3342323 h 4340073"/>
              <a:gd name="connsiteX138" fmla="*/ 586311 w 2684164"/>
              <a:gd name="connsiteY138" fmla="*/ 3392329 h 4340073"/>
              <a:gd name="connsiteX139" fmla="*/ 586310 w 2684164"/>
              <a:gd name="connsiteY139" fmla="*/ 3450432 h 4340073"/>
              <a:gd name="connsiteX140" fmla="*/ 562498 w 2684164"/>
              <a:gd name="connsiteY140" fmla="*/ 3493294 h 4340073"/>
              <a:gd name="connsiteX141" fmla="*/ 546781 w 2684164"/>
              <a:gd name="connsiteY141" fmla="*/ 3561398 h 4340073"/>
              <a:gd name="connsiteX142" fmla="*/ 538686 w 2684164"/>
              <a:gd name="connsiteY142" fmla="*/ 3611404 h 4340073"/>
              <a:gd name="connsiteX143" fmla="*/ 519635 w 2684164"/>
              <a:gd name="connsiteY143" fmla="*/ 3654266 h 4340073"/>
              <a:gd name="connsiteX144" fmla="*/ 547258 w 2684164"/>
              <a:gd name="connsiteY144" fmla="*/ 3685223 h 4340073"/>
              <a:gd name="connsiteX145" fmla="*/ 600598 w 2684164"/>
              <a:gd name="connsiteY145" fmla="*/ 3699034 h 4340073"/>
              <a:gd name="connsiteX146" fmla="*/ 659653 w 2684164"/>
              <a:gd name="connsiteY146" fmla="*/ 3678556 h 4340073"/>
              <a:gd name="connsiteX147" fmla="*/ 661558 w 2684164"/>
              <a:gd name="connsiteY147" fmla="*/ 3725703 h 4340073"/>
              <a:gd name="connsiteX148" fmla="*/ 717279 w 2684164"/>
              <a:gd name="connsiteY148" fmla="*/ 3725704 h 4340073"/>
              <a:gd name="connsiteX149" fmla="*/ 781573 w 2684164"/>
              <a:gd name="connsiteY149" fmla="*/ 3743801 h 4340073"/>
              <a:gd name="connsiteX150" fmla="*/ 807767 w 2684164"/>
              <a:gd name="connsiteY150" fmla="*/ 3792379 h 4340073"/>
              <a:gd name="connsiteX151" fmla="*/ 844438 w 2684164"/>
              <a:gd name="connsiteY151" fmla="*/ 3798094 h 4340073"/>
              <a:gd name="connsiteX152" fmla="*/ 872061 w 2684164"/>
              <a:gd name="connsiteY152" fmla="*/ 3815716 h 4340073"/>
              <a:gd name="connsiteX153" fmla="*/ 890158 w 2684164"/>
              <a:gd name="connsiteY153" fmla="*/ 3836194 h 4340073"/>
              <a:gd name="connsiteX154" fmla="*/ 897778 w 2684164"/>
              <a:gd name="connsiteY154" fmla="*/ 3866674 h 4340073"/>
              <a:gd name="connsiteX155" fmla="*/ 913018 w 2684164"/>
              <a:gd name="connsiteY155" fmla="*/ 3889534 h 4340073"/>
              <a:gd name="connsiteX156" fmla="*/ 957309 w 2684164"/>
              <a:gd name="connsiteY156" fmla="*/ 3922872 h 4340073"/>
              <a:gd name="connsiteX157" fmla="*/ 989218 w 2684164"/>
              <a:gd name="connsiteY157" fmla="*/ 3973354 h 4340073"/>
              <a:gd name="connsiteX158" fmla="*/ 1004458 w 2684164"/>
              <a:gd name="connsiteY158" fmla="*/ 3996214 h 4340073"/>
              <a:gd name="connsiteX159" fmla="*/ 1027318 w 2684164"/>
              <a:gd name="connsiteY159" fmla="*/ 4034314 h 4340073"/>
              <a:gd name="connsiteX160" fmla="*/ 1060179 w 2684164"/>
              <a:gd name="connsiteY160" fmla="*/ 4120039 h 4340073"/>
              <a:gd name="connsiteX161" fmla="*/ 1136856 w 2684164"/>
              <a:gd name="connsiteY161" fmla="*/ 4154329 h 4340073"/>
              <a:gd name="connsiteX162" fmla="*/ 1166383 w 2684164"/>
              <a:gd name="connsiteY162" fmla="*/ 4216241 h 4340073"/>
              <a:gd name="connsiteX163" fmla="*/ 1203054 w 2684164"/>
              <a:gd name="connsiteY163" fmla="*/ 4211479 h 4340073"/>
              <a:gd name="connsiteX164" fmla="*/ 1246393 w 2684164"/>
              <a:gd name="connsiteY164" fmla="*/ 4259581 h 4340073"/>
              <a:gd name="connsiteX165" fmla="*/ 1309258 w 2684164"/>
              <a:gd name="connsiteY165" fmla="*/ 4340067 h 4340073"/>
              <a:gd name="connsiteX166" fmla="*/ 1337833 w 2684164"/>
              <a:gd name="connsiteY166" fmla="*/ 4288631 h 4340073"/>
              <a:gd name="connsiteX167" fmla="*/ 1334023 w 2684164"/>
              <a:gd name="connsiteY167" fmla="*/ 4254342 h 4340073"/>
              <a:gd name="connsiteX168" fmla="*/ 1405938 w 2684164"/>
              <a:gd name="connsiteY168" fmla="*/ 4201002 h 4340073"/>
              <a:gd name="connsiteX169" fmla="*/ 1407842 w 2684164"/>
              <a:gd name="connsiteY169" fmla="*/ 4185285 h 4340073"/>
              <a:gd name="connsiteX170" fmla="*/ 1426098 w 2684164"/>
              <a:gd name="connsiteY170" fmla="*/ 4198779 h 4340073"/>
              <a:gd name="connsiteX171" fmla="*/ 1480708 w 2684164"/>
              <a:gd name="connsiteY171" fmla="*/ 4174014 h 4340073"/>
              <a:gd name="connsiteX172" fmla="*/ 1545478 w 2684164"/>
              <a:gd name="connsiteY172" fmla="*/ 4156234 h 4340073"/>
              <a:gd name="connsiteX173" fmla="*/ 1582308 w 2684164"/>
              <a:gd name="connsiteY173" fmla="*/ 4113689 h 4340073"/>
              <a:gd name="connsiteX174" fmla="*/ 1617868 w 2684164"/>
              <a:gd name="connsiteY174" fmla="*/ 4078129 h 4340073"/>
              <a:gd name="connsiteX175" fmla="*/ 1695973 w 2684164"/>
              <a:gd name="connsiteY175" fmla="*/ 4055904 h 4340073"/>
              <a:gd name="connsiteX176" fmla="*/ 1781698 w 2684164"/>
              <a:gd name="connsiteY176" fmla="*/ 4020344 h 4340073"/>
              <a:gd name="connsiteX177" fmla="*/ 1903141 w 2684164"/>
              <a:gd name="connsiteY177" fmla="*/ 3968591 h 4340073"/>
              <a:gd name="connsiteX178" fmla="*/ 1979818 w 2684164"/>
              <a:gd name="connsiteY178" fmla="*/ 3925729 h 4340073"/>
              <a:gd name="connsiteX179" fmla="*/ 2071258 w 2684164"/>
              <a:gd name="connsiteY179" fmla="*/ 3864451 h 4340073"/>
              <a:gd name="connsiteX180" fmla="*/ 2145554 w 2684164"/>
              <a:gd name="connsiteY180" fmla="*/ 3776822 h 4340073"/>
              <a:gd name="connsiteX181" fmla="*/ 2172223 w 2684164"/>
              <a:gd name="connsiteY181" fmla="*/ 3703479 h 4340073"/>
              <a:gd name="connsiteX182" fmla="*/ 2183653 w 2684164"/>
              <a:gd name="connsiteY182" fmla="*/ 3649504 h 4340073"/>
              <a:gd name="connsiteX183" fmla="*/ 2109993 w 2684164"/>
              <a:gd name="connsiteY183" fmla="*/ 3613309 h 4340073"/>
              <a:gd name="connsiteX184" fmla="*/ 2132853 w 2684164"/>
              <a:gd name="connsiteY184" fmla="*/ 3659029 h 4340073"/>
              <a:gd name="connsiteX185" fmla="*/ 2115073 w 2684164"/>
              <a:gd name="connsiteY185" fmla="*/ 3690779 h 4340073"/>
              <a:gd name="connsiteX186" fmla="*/ 2096023 w 2684164"/>
              <a:gd name="connsiteY186" fmla="*/ 3649504 h 4340073"/>
              <a:gd name="connsiteX187" fmla="*/ 2038873 w 2684164"/>
              <a:gd name="connsiteY187" fmla="*/ 3659029 h 4340073"/>
              <a:gd name="connsiteX188" fmla="*/ 2041254 w 2684164"/>
              <a:gd name="connsiteY188" fmla="*/ 3694748 h 4340073"/>
              <a:gd name="connsiteX189" fmla="*/ 2053161 w 2684164"/>
              <a:gd name="connsiteY189" fmla="*/ 3709035 h 4340073"/>
              <a:gd name="connsiteX190" fmla="*/ 2036492 w 2684164"/>
              <a:gd name="connsiteY190" fmla="*/ 3723324 h 4340073"/>
              <a:gd name="connsiteX191" fmla="*/ 2086498 w 2684164"/>
              <a:gd name="connsiteY191" fmla="*/ 3762534 h 4340073"/>
              <a:gd name="connsiteX192" fmla="*/ 2078878 w 2684164"/>
              <a:gd name="connsiteY192" fmla="*/ 3820954 h 4340073"/>
              <a:gd name="connsiteX193" fmla="*/ 2028078 w 2684164"/>
              <a:gd name="connsiteY193" fmla="*/ 3803809 h 4340073"/>
              <a:gd name="connsiteX194" fmla="*/ 2042048 w 2684164"/>
              <a:gd name="connsiteY194" fmla="*/ 3792379 h 4340073"/>
              <a:gd name="connsiteX195" fmla="*/ 2022998 w 2684164"/>
              <a:gd name="connsiteY195" fmla="*/ 3760629 h 4340073"/>
              <a:gd name="connsiteX196" fmla="*/ 2022998 w 2684164"/>
              <a:gd name="connsiteY196" fmla="*/ 3716179 h 4340073"/>
              <a:gd name="connsiteX197" fmla="*/ 1987438 w 2684164"/>
              <a:gd name="connsiteY197" fmla="*/ 3676174 h 4340073"/>
              <a:gd name="connsiteX198" fmla="*/ 2018553 w 2684164"/>
              <a:gd name="connsiteY198" fmla="*/ 3656489 h 4340073"/>
              <a:gd name="connsiteX199" fmla="*/ 1975373 w 2684164"/>
              <a:gd name="connsiteY199" fmla="*/ 3626644 h 4340073"/>
              <a:gd name="connsiteX200" fmla="*/ 2017918 w 2684164"/>
              <a:gd name="connsiteY200" fmla="*/ 3603149 h 4340073"/>
              <a:gd name="connsiteX201" fmla="*/ 2009663 w 2684164"/>
              <a:gd name="connsiteY201" fmla="*/ 3546634 h 4340073"/>
              <a:gd name="connsiteX202" fmla="*/ 2034111 w 2684164"/>
              <a:gd name="connsiteY202" fmla="*/ 3565367 h 4340073"/>
              <a:gd name="connsiteX203" fmla="*/ 2031729 w 2684164"/>
              <a:gd name="connsiteY203" fmla="*/ 3535204 h 4340073"/>
              <a:gd name="connsiteX204" fmla="*/ 2060305 w 2684164"/>
              <a:gd name="connsiteY204" fmla="*/ 3547110 h 4340073"/>
              <a:gd name="connsiteX205" fmla="*/ 2043635 w 2684164"/>
              <a:gd name="connsiteY205" fmla="*/ 3494723 h 4340073"/>
              <a:gd name="connsiteX206" fmla="*/ 2064273 w 2684164"/>
              <a:gd name="connsiteY206" fmla="*/ 3478054 h 4340073"/>
              <a:gd name="connsiteX207" fmla="*/ 2089673 w 2684164"/>
              <a:gd name="connsiteY207" fmla="*/ 3524091 h 4340073"/>
              <a:gd name="connsiteX208" fmla="*/ 2088880 w 2684164"/>
              <a:gd name="connsiteY208" fmla="*/ 3492342 h 4340073"/>
              <a:gd name="connsiteX209" fmla="*/ 2105549 w 2684164"/>
              <a:gd name="connsiteY209" fmla="*/ 3508216 h 4340073"/>
              <a:gd name="connsiteX210" fmla="*/ 2110311 w 2684164"/>
              <a:gd name="connsiteY210" fmla="*/ 3473292 h 4340073"/>
              <a:gd name="connsiteX211" fmla="*/ 2125868 w 2684164"/>
              <a:gd name="connsiteY211" fmla="*/ 3453289 h 4340073"/>
              <a:gd name="connsiteX212" fmla="*/ 2184130 w 2684164"/>
              <a:gd name="connsiteY212" fmla="*/ 3416142 h 4340073"/>
              <a:gd name="connsiteX213" fmla="*/ 2226515 w 2684164"/>
              <a:gd name="connsiteY213" fmla="*/ 3341370 h 4340073"/>
              <a:gd name="connsiteX214" fmla="*/ 2238898 w 2684164"/>
              <a:gd name="connsiteY214" fmla="*/ 3318034 h 4340073"/>
              <a:gd name="connsiteX215" fmla="*/ 2261758 w 2684164"/>
              <a:gd name="connsiteY215" fmla="*/ 3257074 h 4340073"/>
              <a:gd name="connsiteX216" fmla="*/ 2269378 w 2684164"/>
              <a:gd name="connsiteY216" fmla="*/ 3211354 h 4340073"/>
              <a:gd name="connsiteX217" fmla="*/ 2292238 w 2684164"/>
              <a:gd name="connsiteY217" fmla="*/ 3165634 h 4340073"/>
              <a:gd name="connsiteX218" fmla="*/ 2307478 w 2684164"/>
              <a:gd name="connsiteY218" fmla="*/ 3127534 h 4340073"/>
              <a:gd name="connsiteX219" fmla="*/ 2345578 w 2684164"/>
              <a:gd name="connsiteY219" fmla="*/ 3112294 h 4340073"/>
              <a:gd name="connsiteX220" fmla="*/ 2368438 w 2684164"/>
              <a:gd name="connsiteY220" fmla="*/ 3097054 h 4340073"/>
              <a:gd name="connsiteX221" fmla="*/ 2487977 w 2684164"/>
              <a:gd name="connsiteY221" fmla="*/ 3067050 h 4340073"/>
              <a:gd name="connsiteX222" fmla="*/ 2586085 w 2684164"/>
              <a:gd name="connsiteY222" fmla="*/ 3063717 h 4340073"/>
              <a:gd name="connsiteX223" fmla="*/ 2678476 w 2684164"/>
              <a:gd name="connsiteY223" fmla="*/ 3054668 h 4340073"/>
              <a:gd name="connsiteX0" fmla="*/ 2678476 w 2684164"/>
              <a:gd name="connsiteY0" fmla="*/ 3054668 h 4340073"/>
              <a:gd name="connsiteX1" fmla="*/ 2673238 w 2684164"/>
              <a:gd name="connsiteY1" fmla="*/ 3028474 h 4340073"/>
              <a:gd name="connsiteX2" fmla="*/ 2665618 w 2684164"/>
              <a:gd name="connsiteY2" fmla="*/ 2975134 h 4340073"/>
              <a:gd name="connsiteX3" fmla="*/ 2623708 w 2684164"/>
              <a:gd name="connsiteY3" fmla="*/ 2967038 h 4340073"/>
              <a:gd name="connsiteX4" fmla="*/ 2560367 w 2684164"/>
              <a:gd name="connsiteY4" fmla="*/ 2966561 h 4340073"/>
              <a:gd name="connsiteX5" fmla="*/ 2519410 w 2684164"/>
              <a:gd name="connsiteY5" fmla="*/ 2908936 h 4340073"/>
              <a:gd name="connsiteX6" fmla="*/ 2457021 w 2684164"/>
              <a:gd name="connsiteY6" fmla="*/ 2905601 h 4340073"/>
              <a:gd name="connsiteX7" fmla="*/ 2410349 w 2684164"/>
              <a:gd name="connsiteY7" fmla="*/ 2889885 h 4340073"/>
              <a:gd name="connsiteX8" fmla="*/ 2376058 w 2684164"/>
              <a:gd name="connsiteY8" fmla="*/ 2876074 h 4340073"/>
              <a:gd name="connsiteX9" fmla="*/ 2347960 w 2684164"/>
              <a:gd name="connsiteY9" fmla="*/ 2856071 h 4340073"/>
              <a:gd name="connsiteX10" fmla="*/ 2293190 w 2684164"/>
              <a:gd name="connsiteY10" fmla="*/ 2824163 h 4340073"/>
              <a:gd name="connsiteX11" fmla="*/ 2218895 w 2684164"/>
              <a:gd name="connsiteY11" fmla="*/ 2864167 h 4340073"/>
              <a:gd name="connsiteX12" fmla="*/ 2178414 w 2684164"/>
              <a:gd name="connsiteY12" fmla="*/ 2825116 h 4340073"/>
              <a:gd name="connsiteX13" fmla="*/ 2143172 w 2684164"/>
              <a:gd name="connsiteY13" fmla="*/ 2746058 h 4340073"/>
              <a:gd name="connsiteX14" fmla="*/ 2123646 w 2684164"/>
              <a:gd name="connsiteY14" fmla="*/ 2684621 h 4340073"/>
              <a:gd name="connsiteX15" fmla="*/ 2105549 w 2684164"/>
              <a:gd name="connsiteY15" fmla="*/ 2649379 h 4340073"/>
              <a:gd name="connsiteX16" fmla="*/ 2104119 w 2684164"/>
              <a:gd name="connsiteY16" fmla="*/ 2600801 h 4340073"/>
              <a:gd name="connsiteX17" fmla="*/ 2026490 w 2684164"/>
              <a:gd name="connsiteY17" fmla="*/ 2686051 h 4340073"/>
              <a:gd name="connsiteX18" fmla="*/ 1959340 w 2684164"/>
              <a:gd name="connsiteY18" fmla="*/ 2754154 h 4340073"/>
              <a:gd name="connsiteX19" fmla="*/ 1912191 w 2684164"/>
              <a:gd name="connsiteY19" fmla="*/ 2713196 h 4340073"/>
              <a:gd name="connsiteX20" fmla="*/ 1775507 w 2684164"/>
              <a:gd name="connsiteY20" fmla="*/ 2699862 h 4340073"/>
              <a:gd name="connsiteX21" fmla="*/ 1677399 w 2684164"/>
              <a:gd name="connsiteY21" fmla="*/ 2689860 h 4340073"/>
              <a:gd name="connsiteX22" fmla="*/ 1606915 w 2684164"/>
              <a:gd name="connsiteY22" fmla="*/ 2582229 h 4340073"/>
              <a:gd name="connsiteX23" fmla="*/ 1542145 w 2684164"/>
              <a:gd name="connsiteY23" fmla="*/ 2584133 h 4340073"/>
              <a:gd name="connsiteX24" fmla="*/ 1517379 w 2684164"/>
              <a:gd name="connsiteY24" fmla="*/ 2563654 h 4340073"/>
              <a:gd name="connsiteX25" fmla="*/ 1469278 w 2684164"/>
              <a:gd name="connsiteY25" fmla="*/ 2381726 h 4340073"/>
              <a:gd name="connsiteX26" fmla="*/ 1438798 w 2684164"/>
              <a:gd name="connsiteY26" fmla="*/ 2289334 h 4340073"/>
              <a:gd name="connsiteX27" fmla="*/ 1400698 w 2684164"/>
              <a:gd name="connsiteY27" fmla="*/ 2220754 h 4340073"/>
              <a:gd name="connsiteX28" fmla="*/ 1385458 w 2684164"/>
              <a:gd name="connsiteY28" fmla="*/ 2197894 h 4340073"/>
              <a:gd name="connsiteX29" fmla="*/ 1374981 w 2684164"/>
              <a:gd name="connsiteY29" fmla="*/ 2152651 h 4340073"/>
              <a:gd name="connsiteX30" fmla="*/ 1369742 w 2684164"/>
              <a:gd name="connsiteY30" fmla="*/ 2052162 h 4340073"/>
              <a:gd name="connsiteX31" fmla="*/ 1384030 w 2684164"/>
              <a:gd name="connsiteY31" fmla="*/ 1982630 h 4340073"/>
              <a:gd name="connsiteX32" fmla="*/ 1315926 w 2684164"/>
              <a:gd name="connsiteY32" fmla="*/ 1917859 h 4340073"/>
              <a:gd name="connsiteX33" fmla="*/ 1282588 w 2684164"/>
              <a:gd name="connsiteY33" fmla="*/ 1912621 h 4340073"/>
              <a:gd name="connsiteX34" fmla="*/ 1184957 w 2684164"/>
              <a:gd name="connsiteY34" fmla="*/ 1853089 h 4340073"/>
              <a:gd name="connsiteX35" fmla="*/ 1126856 w 2684164"/>
              <a:gd name="connsiteY35" fmla="*/ 1863567 h 4340073"/>
              <a:gd name="connsiteX36" fmla="*/ 1074467 w 2684164"/>
              <a:gd name="connsiteY36" fmla="*/ 1897379 h 4340073"/>
              <a:gd name="connsiteX37" fmla="*/ 1025413 w 2684164"/>
              <a:gd name="connsiteY37" fmla="*/ 1923098 h 4340073"/>
              <a:gd name="connsiteX38" fmla="*/ 958738 w 2684164"/>
              <a:gd name="connsiteY38" fmla="*/ 1984058 h 4340073"/>
              <a:gd name="connsiteX39" fmla="*/ 909684 w 2684164"/>
              <a:gd name="connsiteY39" fmla="*/ 1941672 h 4340073"/>
              <a:gd name="connsiteX40" fmla="*/ 854917 w 2684164"/>
              <a:gd name="connsiteY40" fmla="*/ 1915002 h 4340073"/>
              <a:gd name="connsiteX41" fmla="*/ 823960 w 2684164"/>
              <a:gd name="connsiteY41" fmla="*/ 1889284 h 4340073"/>
              <a:gd name="connsiteX42" fmla="*/ 800624 w 2684164"/>
              <a:gd name="connsiteY42" fmla="*/ 1846898 h 4340073"/>
              <a:gd name="connsiteX43" fmla="*/ 814912 w 2684164"/>
              <a:gd name="connsiteY43" fmla="*/ 1789748 h 4340073"/>
              <a:gd name="connsiteX44" fmla="*/ 804433 w 2684164"/>
              <a:gd name="connsiteY44" fmla="*/ 1720215 h 4340073"/>
              <a:gd name="connsiteX45" fmla="*/ 783955 w 2684164"/>
              <a:gd name="connsiteY45" fmla="*/ 1625441 h 4340073"/>
              <a:gd name="connsiteX46" fmla="*/ 760141 w 2684164"/>
              <a:gd name="connsiteY46" fmla="*/ 1635919 h 4340073"/>
              <a:gd name="connsiteX47" fmla="*/ 701563 w 2684164"/>
              <a:gd name="connsiteY47" fmla="*/ 1571626 h 4340073"/>
              <a:gd name="connsiteX48" fmla="*/ 730138 w 2684164"/>
              <a:gd name="connsiteY48" fmla="*/ 1519714 h 4340073"/>
              <a:gd name="connsiteX49" fmla="*/ 777763 w 2684164"/>
              <a:gd name="connsiteY49" fmla="*/ 1455420 h 4340073"/>
              <a:gd name="connsiteX50" fmla="*/ 775858 w 2684164"/>
              <a:gd name="connsiteY50" fmla="*/ 1429227 h 4340073"/>
              <a:gd name="connsiteX51" fmla="*/ 818721 w 2684164"/>
              <a:gd name="connsiteY51" fmla="*/ 1375409 h 4340073"/>
              <a:gd name="connsiteX52" fmla="*/ 826818 w 2684164"/>
              <a:gd name="connsiteY52" fmla="*/ 1282542 h 4340073"/>
              <a:gd name="connsiteX53" fmla="*/ 812529 w 2684164"/>
              <a:gd name="connsiteY53" fmla="*/ 1198721 h 4340073"/>
              <a:gd name="connsiteX54" fmla="*/ 780144 w 2684164"/>
              <a:gd name="connsiteY54" fmla="*/ 1151573 h 4340073"/>
              <a:gd name="connsiteX55" fmla="*/ 761571 w 2684164"/>
              <a:gd name="connsiteY55" fmla="*/ 1070134 h 4340073"/>
              <a:gd name="connsiteX56" fmla="*/ 805387 w 2684164"/>
              <a:gd name="connsiteY56" fmla="*/ 1034892 h 4340073"/>
              <a:gd name="connsiteX57" fmla="*/ 808720 w 2684164"/>
              <a:gd name="connsiteY57" fmla="*/ 976789 h 4340073"/>
              <a:gd name="connsiteX58" fmla="*/ 821102 w 2684164"/>
              <a:gd name="connsiteY58" fmla="*/ 901065 h 4340073"/>
              <a:gd name="connsiteX59" fmla="*/ 830151 w 2684164"/>
              <a:gd name="connsiteY59" fmla="*/ 833914 h 4340073"/>
              <a:gd name="connsiteX60" fmla="*/ 844915 w 2684164"/>
              <a:gd name="connsiteY60" fmla="*/ 795814 h 4340073"/>
              <a:gd name="connsiteX61" fmla="*/ 860154 w 2684164"/>
              <a:gd name="connsiteY61" fmla="*/ 762475 h 4340073"/>
              <a:gd name="connsiteX62" fmla="*/ 833961 w 2684164"/>
              <a:gd name="connsiteY62" fmla="*/ 696754 h 4340073"/>
              <a:gd name="connsiteX63" fmla="*/ 818245 w 2684164"/>
              <a:gd name="connsiteY63" fmla="*/ 573405 h 4340073"/>
              <a:gd name="connsiteX64" fmla="*/ 787764 w 2684164"/>
              <a:gd name="connsiteY64" fmla="*/ 536259 h 4340073"/>
              <a:gd name="connsiteX65" fmla="*/ 770143 w 2684164"/>
              <a:gd name="connsiteY65" fmla="*/ 505777 h 4340073"/>
              <a:gd name="connsiteX66" fmla="*/ 747283 w 2684164"/>
              <a:gd name="connsiteY66" fmla="*/ 430054 h 4340073"/>
              <a:gd name="connsiteX67" fmla="*/ 720137 w 2684164"/>
              <a:gd name="connsiteY67" fmla="*/ 349091 h 4340073"/>
              <a:gd name="connsiteX68" fmla="*/ 732519 w 2684164"/>
              <a:gd name="connsiteY68" fmla="*/ 321469 h 4340073"/>
              <a:gd name="connsiteX69" fmla="*/ 729187 w 2684164"/>
              <a:gd name="connsiteY69" fmla="*/ 256223 h 4340073"/>
              <a:gd name="connsiteX70" fmla="*/ 710137 w 2684164"/>
              <a:gd name="connsiteY70" fmla="*/ 241935 h 4340073"/>
              <a:gd name="connsiteX71" fmla="*/ 702040 w 2684164"/>
              <a:gd name="connsiteY71" fmla="*/ 171451 h 4340073"/>
              <a:gd name="connsiteX72" fmla="*/ 668226 w 2684164"/>
              <a:gd name="connsiteY72" fmla="*/ 120015 h 4340073"/>
              <a:gd name="connsiteX73" fmla="*/ 679180 w 2684164"/>
              <a:gd name="connsiteY73" fmla="*/ 70485 h 4340073"/>
              <a:gd name="connsiteX74" fmla="*/ 650127 w 2684164"/>
              <a:gd name="connsiteY74" fmla="*/ 0 h 4340073"/>
              <a:gd name="connsiteX75" fmla="*/ 605837 w 2684164"/>
              <a:gd name="connsiteY75" fmla="*/ 10001 h 4340073"/>
              <a:gd name="connsiteX76" fmla="*/ 535352 w 2684164"/>
              <a:gd name="connsiteY76" fmla="*/ 85249 h 4340073"/>
              <a:gd name="connsiteX77" fmla="*/ 552497 w 2684164"/>
              <a:gd name="connsiteY77" fmla="*/ 158591 h 4340073"/>
              <a:gd name="connsiteX78" fmla="*/ 545831 w 2684164"/>
              <a:gd name="connsiteY78" fmla="*/ 234792 h 4340073"/>
              <a:gd name="connsiteX79" fmla="*/ 498205 w 2684164"/>
              <a:gd name="connsiteY79" fmla="*/ 313373 h 4340073"/>
              <a:gd name="connsiteX80" fmla="*/ 453913 w 2684164"/>
              <a:gd name="connsiteY80" fmla="*/ 408147 h 4340073"/>
              <a:gd name="connsiteX81" fmla="*/ 361044 w 2684164"/>
              <a:gd name="connsiteY81" fmla="*/ 381476 h 4340073"/>
              <a:gd name="connsiteX82" fmla="*/ 293418 w 2684164"/>
              <a:gd name="connsiteY82" fmla="*/ 441960 h 4340073"/>
              <a:gd name="connsiteX83" fmla="*/ 263413 w 2684164"/>
              <a:gd name="connsiteY83" fmla="*/ 513874 h 4340073"/>
              <a:gd name="connsiteX84" fmla="*/ 314848 w 2684164"/>
              <a:gd name="connsiteY84" fmla="*/ 574834 h 4340073"/>
              <a:gd name="connsiteX85" fmla="*/ 228646 w 2684164"/>
              <a:gd name="connsiteY85" fmla="*/ 711995 h 4340073"/>
              <a:gd name="connsiteX86" fmla="*/ 255318 w 2684164"/>
              <a:gd name="connsiteY86" fmla="*/ 758667 h 4340073"/>
              <a:gd name="connsiteX87" fmla="*/ 241029 w 2684164"/>
              <a:gd name="connsiteY87" fmla="*/ 834390 h 4340073"/>
              <a:gd name="connsiteX88" fmla="*/ 295798 w 2684164"/>
              <a:gd name="connsiteY88" fmla="*/ 849630 h 4340073"/>
              <a:gd name="connsiteX89" fmla="*/ 343899 w 2684164"/>
              <a:gd name="connsiteY89" fmla="*/ 872966 h 4340073"/>
              <a:gd name="connsiteX90" fmla="*/ 312468 w 2684164"/>
              <a:gd name="connsiteY90" fmla="*/ 971551 h 4340073"/>
              <a:gd name="connsiteX91" fmla="*/ 317230 w 2684164"/>
              <a:gd name="connsiteY91" fmla="*/ 1049178 h 4340073"/>
              <a:gd name="connsiteX92" fmla="*/ 207692 w 2684164"/>
              <a:gd name="connsiteY92" fmla="*/ 1094423 h 4340073"/>
              <a:gd name="connsiteX93" fmla="*/ 154828 w 2684164"/>
              <a:gd name="connsiteY93" fmla="*/ 1090614 h 4340073"/>
              <a:gd name="connsiteX94" fmla="*/ 157686 w 2684164"/>
              <a:gd name="connsiteY94" fmla="*/ 1170624 h 4340073"/>
              <a:gd name="connsiteX95" fmla="*/ 159114 w 2684164"/>
              <a:gd name="connsiteY95" fmla="*/ 1245395 h 4340073"/>
              <a:gd name="connsiteX96" fmla="*/ 221503 w 2684164"/>
              <a:gd name="connsiteY96" fmla="*/ 1283494 h 4340073"/>
              <a:gd name="connsiteX97" fmla="*/ 210073 w 2684164"/>
              <a:gd name="connsiteY97" fmla="*/ 1344454 h 4340073"/>
              <a:gd name="connsiteX98" fmla="*/ 292464 w 2684164"/>
              <a:gd name="connsiteY98" fmla="*/ 1416368 h 4340073"/>
              <a:gd name="connsiteX99" fmla="*/ 272938 w 2684164"/>
              <a:gd name="connsiteY99" fmla="*/ 1466374 h 4340073"/>
              <a:gd name="connsiteX100" fmla="*/ 237219 w 2684164"/>
              <a:gd name="connsiteY100" fmla="*/ 1567339 h 4340073"/>
              <a:gd name="connsiteX101" fmla="*/ 212455 w 2684164"/>
              <a:gd name="connsiteY101" fmla="*/ 1594485 h 4340073"/>
              <a:gd name="connsiteX102" fmla="*/ 152923 w 2684164"/>
              <a:gd name="connsiteY102" fmla="*/ 1602105 h 4340073"/>
              <a:gd name="connsiteX103" fmla="*/ 96249 w 2684164"/>
              <a:gd name="connsiteY103" fmla="*/ 1652111 h 4340073"/>
              <a:gd name="connsiteX104" fmla="*/ 35289 w 2684164"/>
              <a:gd name="connsiteY104" fmla="*/ 1684497 h 4340073"/>
              <a:gd name="connsiteX105" fmla="*/ 11001 w 2684164"/>
              <a:gd name="connsiteY105" fmla="*/ 1750219 h 4340073"/>
              <a:gd name="connsiteX106" fmla="*/ 523 w 2684164"/>
              <a:gd name="connsiteY106" fmla="*/ 1875473 h 4340073"/>
              <a:gd name="connsiteX107" fmla="*/ 29098 w 2684164"/>
              <a:gd name="connsiteY107" fmla="*/ 1938814 h 4340073"/>
              <a:gd name="connsiteX108" fmla="*/ 79104 w 2684164"/>
              <a:gd name="connsiteY108" fmla="*/ 1993107 h 4340073"/>
              <a:gd name="connsiteX109" fmla="*/ 166258 w 2684164"/>
              <a:gd name="connsiteY109" fmla="*/ 2037874 h 4340073"/>
              <a:gd name="connsiteX110" fmla="*/ 241505 w 2684164"/>
              <a:gd name="connsiteY110" fmla="*/ 2100263 h 4340073"/>
              <a:gd name="connsiteX111" fmla="*/ 265318 w 2684164"/>
              <a:gd name="connsiteY111" fmla="*/ 2182654 h 4340073"/>
              <a:gd name="connsiteX112" fmla="*/ 318182 w 2684164"/>
              <a:gd name="connsiteY112" fmla="*/ 2265045 h 4340073"/>
              <a:gd name="connsiteX113" fmla="*/ 443436 w 2684164"/>
              <a:gd name="connsiteY113" fmla="*/ 2258854 h 4340073"/>
              <a:gd name="connsiteX114" fmla="*/ 472010 w 2684164"/>
              <a:gd name="connsiteY114" fmla="*/ 2296954 h 4340073"/>
              <a:gd name="connsiteX115" fmla="*/ 510111 w 2684164"/>
              <a:gd name="connsiteY115" fmla="*/ 2330292 h 4340073"/>
              <a:gd name="connsiteX116" fmla="*/ 541067 w 2684164"/>
              <a:gd name="connsiteY116" fmla="*/ 2318385 h 4340073"/>
              <a:gd name="connsiteX117" fmla="*/ 564403 w 2684164"/>
              <a:gd name="connsiteY117" fmla="*/ 2392680 h 4340073"/>
              <a:gd name="connsiteX118" fmla="*/ 543448 w 2684164"/>
              <a:gd name="connsiteY118" fmla="*/ 2461737 h 4340073"/>
              <a:gd name="connsiteX119" fmla="*/ 497728 w 2684164"/>
              <a:gd name="connsiteY119" fmla="*/ 2511267 h 4340073"/>
              <a:gd name="connsiteX120" fmla="*/ 499633 w 2684164"/>
              <a:gd name="connsiteY120" fmla="*/ 2549843 h 4340073"/>
              <a:gd name="connsiteX121" fmla="*/ 491061 w 2684164"/>
              <a:gd name="connsiteY121" fmla="*/ 2611279 h 4340073"/>
              <a:gd name="connsiteX122" fmla="*/ 524398 w 2684164"/>
              <a:gd name="connsiteY122" fmla="*/ 2648902 h 4340073"/>
              <a:gd name="connsiteX123" fmla="*/ 532018 w 2684164"/>
              <a:gd name="connsiteY123" fmla="*/ 2681764 h 4340073"/>
              <a:gd name="connsiteX124" fmla="*/ 564879 w 2684164"/>
              <a:gd name="connsiteY124" fmla="*/ 2642236 h 4340073"/>
              <a:gd name="connsiteX125" fmla="*/ 598217 w 2684164"/>
              <a:gd name="connsiteY125" fmla="*/ 2584610 h 4340073"/>
              <a:gd name="connsiteX126" fmla="*/ 655366 w 2684164"/>
              <a:gd name="connsiteY126" fmla="*/ 2589848 h 4340073"/>
              <a:gd name="connsiteX127" fmla="*/ 717279 w 2684164"/>
              <a:gd name="connsiteY127" fmla="*/ 2680812 h 4340073"/>
              <a:gd name="connsiteX128" fmla="*/ 755855 w 2684164"/>
              <a:gd name="connsiteY128" fmla="*/ 2739390 h 4340073"/>
              <a:gd name="connsiteX129" fmla="*/ 713945 w 2684164"/>
              <a:gd name="connsiteY129" fmla="*/ 2816067 h 4340073"/>
              <a:gd name="connsiteX130" fmla="*/ 642032 w 2684164"/>
              <a:gd name="connsiteY130" fmla="*/ 2851785 h 4340073"/>
              <a:gd name="connsiteX131" fmla="*/ 592978 w 2684164"/>
              <a:gd name="connsiteY131" fmla="*/ 2914174 h 4340073"/>
              <a:gd name="connsiteX132" fmla="*/ 526779 w 2684164"/>
              <a:gd name="connsiteY132" fmla="*/ 2938462 h 4340073"/>
              <a:gd name="connsiteX133" fmla="*/ 497252 w 2684164"/>
              <a:gd name="connsiteY133" fmla="*/ 2980373 h 4340073"/>
              <a:gd name="connsiteX134" fmla="*/ 527732 w 2684164"/>
              <a:gd name="connsiteY134" fmla="*/ 3081814 h 4340073"/>
              <a:gd name="connsiteX135" fmla="*/ 533923 w 2684164"/>
              <a:gd name="connsiteY135" fmla="*/ 3220403 h 4340073"/>
              <a:gd name="connsiteX136" fmla="*/ 588692 w 2684164"/>
              <a:gd name="connsiteY136" fmla="*/ 3276601 h 4340073"/>
              <a:gd name="connsiteX137" fmla="*/ 614886 w 2684164"/>
              <a:gd name="connsiteY137" fmla="*/ 3342323 h 4340073"/>
              <a:gd name="connsiteX138" fmla="*/ 586311 w 2684164"/>
              <a:gd name="connsiteY138" fmla="*/ 3392329 h 4340073"/>
              <a:gd name="connsiteX139" fmla="*/ 586310 w 2684164"/>
              <a:gd name="connsiteY139" fmla="*/ 3450432 h 4340073"/>
              <a:gd name="connsiteX140" fmla="*/ 562498 w 2684164"/>
              <a:gd name="connsiteY140" fmla="*/ 3493294 h 4340073"/>
              <a:gd name="connsiteX141" fmla="*/ 546781 w 2684164"/>
              <a:gd name="connsiteY141" fmla="*/ 3561398 h 4340073"/>
              <a:gd name="connsiteX142" fmla="*/ 538686 w 2684164"/>
              <a:gd name="connsiteY142" fmla="*/ 3611404 h 4340073"/>
              <a:gd name="connsiteX143" fmla="*/ 519635 w 2684164"/>
              <a:gd name="connsiteY143" fmla="*/ 3654266 h 4340073"/>
              <a:gd name="connsiteX144" fmla="*/ 547258 w 2684164"/>
              <a:gd name="connsiteY144" fmla="*/ 3685223 h 4340073"/>
              <a:gd name="connsiteX145" fmla="*/ 600598 w 2684164"/>
              <a:gd name="connsiteY145" fmla="*/ 3699034 h 4340073"/>
              <a:gd name="connsiteX146" fmla="*/ 659653 w 2684164"/>
              <a:gd name="connsiteY146" fmla="*/ 3678556 h 4340073"/>
              <a:gd name="connsiteX147" fmla="*/ 661558 w 2684164"/>
              <a:gd name="connsiteY147" fmla="*/ 3725703 h 4340073"/>
              <a:gd name="connsiteX148" fmla="*/ 717279 w 2684164"/>
              <a:gd name="connsiteY148" fmla="*/ 3725704 h 4340073"/>
              <a:gd name="connsiteX149" fmla="*/ 781573 w 2684164"/>
              <a:gd name="connsiteY149" fmla="*/ 3743801 h 4340073"/>
              <a:gd name="connsiteX150" fmla="*/ 807767 w 2684164"/>
              <a:gd name="connsiteY150" fmla="*/ 3792379 h 4340073"/>
              <a:gd name="connsiteX151" fmla="*/ 844438 w 2684164"/>
              <a:gd name="connsiteY151" fmla="*/ 3798094 h 4340073"/>
              <a:gd name="connsiteX152" fmla="*/ 872061 w 2684164"/>
              <a:gd name="connsiteY152" fmla="*/ 3815716 h 4340073"/>
              <a:gd name="connsiteX153" fmla="*/ 890158 w 2684164"/>
              <a:gd name="connsiteY153" fmla="*/ 3836194 h 4340073"/>
              <a:gd name="connsiteX154" fmla="*/ 897778 w 2684164"/>
              <a:gd name="connsiteY154" fmla="*/ 3866674 h 4340073"/>
              <a:gd name="connsiteX155" fmla="*/ 913018 w 2684164"/>
              <a:gd name="connsiteY155" fmla="*/ 3889534 h 4340073"/>
              <a:gd name="connsiteX156" fmla="*/ 957309 w 2684164"/>
              <a:gd name="connsiteY156" fmla="*/ 3922872 h 4340073"/>
              <a:gd name="connsiteX157" fmla="*/ 989218 w 2684164"/>
              <a:gd name="connsiteY157" fmla="*/ 3973354 h 4340073"/>
              <a:gd name="connsiteX158" fmla="*/ 1004458 w 2684164"/>
              <a:gd name="connsiteY158" fmla="*/ 3996214 h 4340073"/>
              <a:gd name="connsiteX159" fmla="*/ 1027318 w 2684164"/>
              <a:gd name="connsiteY159" fmla="*/ 4034314 h 4340073"/>
              <a:gd name="connsiteX160" fmla="*/ 1060179 w 2684164"/>
              <a:gd name="connsiteY160" fmla="*/ 4120039 h 4340073"/>
              <a:gd name="connsiteX161" fmla="*/ 1136856 w 2684164"/>
              <a:gd name="connsiteY161" fmla="*/ 4154329 h 4340073"/>
              <a:gd name="connsiteX162" fmla="*/ 1166383 w 2684164"/>
              <a:gd name="connsiteY162" fmla="*/ 4216241 h 4340073"/>
              <a:gd name="connsiteX163" fmla="*/ 1203054 w 2684164"/>
              <a:gd name="connsiteY163" fmla="*/ 4211479 h 4340073"/>
              <a:gd name="connsiteX164" fmla="*/ 1246393 w 2684164"/>
              <a:gd name="connsiteY164" fmla="*/ 4259581 h 4340073"/>
              <a:gd name="connsiteX165" fmla="*/ 1309258 w 2684164"/>
              <a:gd name="connsiteY165" fmla="*/ 4340067 h 4340073"/>
              <a:gd name="connsiteX166" fmla="*/ 1337833 w 2684164"/>
              <a:gd name="connsiteY166" fmla="*/ 4288631 h 4340073"/>
              <a:gd name="connsiteX167" fmla="*/ 1334023 w 2684164"/>
              <a:gd name="connsiteY167" fmla="*/ 4254342 h 4340073"/>
              <a:gd name="connsiteX168" fmla="*/ 1405938 w 2684164"/>
              <a:gd name="connsiteY168" fmla="*/ 4201002 h 4340073"/>
              <a:gd name="connsiteX169" fmla="*/ 1407842 w 2684164"/>
              <a:gd name="connsiteY169" fmla="*/ 4185285 h 4340073"/>
              <a:gd name="connsiteX170" fmla="*/ 1426098 w 2684164"/>
              <a:gd name="connsiteY170" fmla="*/ 4198779 h 4340073"/>
              <a:gd name="connsiteX171" fmla="*/ 1480708 w 2684164"/>
              <a:gd name="connsiteY171" fmla="*/ 4174014 h 4340073"/>
              <a:gd name="connsiteX172" fmla="*/ 1545478 w 2684164"/>
              <a:gd name="connsiteY172" fmla="*/ 4156234 h 4340073"/>
              <a:gd name="connsiteX173" fmla="*/ 1582308 w 2684164"/>
              <a:gd name="connsiteY173" fmla="*/ 4113689 h 4340073"/>
              <a:gd name="connsiteX174" fmla="*/ 1617868 w 2684164"/>
              <a:gd name="connsiteY174" fmla="*/ 4078129 h 4340073"/>
              <a:gd name="connsiteX175" fmla="*/ 1695973 w 2684164"/>
              <a:gd name="connsiteY175" fmla="*/ 4055904 h 4340073"/>
              <a:gd name="connsiteX176" fmla="*/ 1781698 w 2684164"/>
              <a:gd name="connsiteY176" fmla="*/ 4020344 h 4340073"/>
              <a:gd name="connsiteX177" fmla="*/ 1903141 w 2684164"/>
              <a:gd name="connsiteY177" fmla="*/ 3968591 h 4340073"/>
              <a:gd name="connsiteX178" fmla="*/ 1979818 w 2684164"/>
              <a:gd name="connsiteY178" fmla="*/ 3925729 h 4340073"/>
              <a:gd name="connsiteX179" fmla="*/ 2071258 w 2684164"/>
              <a:gd name="connsiteY179" fmla="*/ 3864451 h 4340073"/>
              <a:gd name="connsiteX180" fmla="*/ 2145554 w 2684164"/>
              <a:gd name="connsiteY180" fmla="*/ 3776822 h 4340073"/>
              <a:gd name="connsiteX181" fmla="*/ 2172223 w 2684164"/>
              <a:gd name="connsiteY181" fmla="*/ 3703479 h 4340073"/>
              <a:gd name="connsiteX182" fmla="*/ 2183653 w 2684164"/>
              <a:gd name="connsiteY182" fmla="*/ 3649504 h 4340073"/>
              <a:gd name="connsiteX183" fmla="*/ 2109993 w 2684164"/>
              <a:gd name="connsiteY183" fmla="*/ 3613309 h 4340073"/>
              <a:gd name="connsiteX184" fmla="*/ 2132853 w 2684164"/>
              <a:gd name="connsiteY184" fmla="*/ 3659029 h 4340073"/>
              <a:gd name="connsiteX185" fmla="*/ 2115073 w 2684164"/>
              <a:gd name="connsiteY185" fmla="*/ 3690779 h 4340073"/>
              <a:gd name="connsiteX186" fmla="*/ 2096023 w 2684164"/>
              <a:gd name="connsiteY186" fmla="*/ 3649504 h 4340073"/>
              <a:gd name="connsiteX187" fmla="*/ 2038873 w 2684164"/>
              <a:gd name="connsiteY187" fmla="*/ 3659029 h 4340073"/>
              <a:gd name="connsiteX188" fmla="*/ 2041254 w 2684164"/>
              <a:gd name="connsiteY188" fmla="*/ 3694748 h 4340073"/>
              <a:gd name="connsiteX189" fmla="*/ 2053161 w 2684164"/>
              <a:gd name="connsiteY189" fmla="*/ 3709035 h 4340073"/>
              <a:gd name="connsiteX190" fmla="*/ 2036492 w 2684164"/>
              <a:gd name="connsiteY190" fmla="*/ 3723324 h 4340073"/>
              <a:gd name="connsiteX191" fmla="*/ 2086498 w 2684164"/>
              <a:gd name="connsiteY191" fmla="*/ 3762534 h 4340073"/>
              <a:gd name="connsiteX192" fmla="*/ 2078878 w 2684164"/>
              <a:gd name="connsiteY192" fmla="*/ 3820954 h 4340073"/>
              <a:gd name="connsiteX193" fmla="*/ 2028078 w 2684164"/>
              <a:gd name="connsiteY193" fmla="*/ 3803809 h 4340073"/>
              <a:gd name="connsiteX194" fmla="*/ 2042048 w 2684164"/>
              <a:gd name="connsiteY194" fmla="*/ 3792379 h 4340073"/>
              <a:gd name="connsiteX195" fmla="*/ 2022998 w 2684164"/>
              <a:gd name="connsiteY195" fmla="*/ 3760629 h 4340073"/>
              <a:gd name="connsiteX196" fmla="*/ 2022998 w 2684164"/>
              <a:gd name="connsiteY196" fmla="*/ 3716179 h 4340073"/>
              <a:gd name="connsiteX197" fmla="*/ 1987438 w 2684164"/>
              <a:gd name="connsiteY197" fmla="*/ 3676174 h 4340073"/>
              <a:gd name="connsiteX198" fmla="*/ 2018553 w 2684164"/>
              <a:gd name="connsiteY198" fmla="*/ 3656489 h 4340073"/>
              <a:gd name="connsiteX199" fmla="*/ 1975373 w 2684164"/>
              <a:gd name="connsiteY199" fmla="*/ 3626644 h 4340073"/>
              <a:gd name="connsiteX200" fmla="*/ 2017918 w 2684164"/>
              <a:gd name="connsiteY200" fmla="*/ 3603149 h 4340073"/>
              <a:gd name="connsiteX201" fmla="*/ 2009663 w 2684164"/>
              <a:gd name="connsiteY201" fmla="*/ 3546634 h 4340073"/>
              <a:gd name="connsiteX202" fmla="*/ 2034111 w 2684164"/>
              <a:gd name="connsiteY202" fmla="*/ 3565367 h 4340073"/>
              <a:gd name="connsiteX203" fmla="*/ 2031729 w 2684164"/>
              <a:gd name="connsiteY203" fmla="*/ 3535204 h 4340073"/>
              <a:gd name="connsiteX204" fmla="*/ 2060305 w 2684164"/>
              <a:gd name="connsiteY204" fmla="*/ 3547110 h 4340073"/>
              <a:gd name="connsiteX205" fmla="*/ 2043635 w 2684164"/>
              <a:gd name="connsiteY205" fmla="*/ 3494723 h 4340073"/>
              <a:gd name="connsiteX206" fmla="*/ 2064273 w 2684164"/>
              <a:gd name="connsiteY206" fmla="*/ 3478054 h 4340073"/>
              <a:gd name="connsiteX207" fmla="*/ 2089673 w 2684164"/>
              <a:gd name="connsiteY207" fmla="*/ 3524091 h 4340073"/>
              <a:gd name="connsiteX208" fmla="*/ 2088880 w 2684164"/>
              <a:gd name="connsiteY208" fmla="*/ 3492342 h 4340073"/>
              <a:gd name="connsiteX209" fmla="*/ 2105549 w 2684164"/>
              <a:gd name="connsiteY209" fmla="*/ 3508216 h 4340073"/>
              <a:gd name="connsiteX210" fmla="*/ 2110311 w 2684164"/>
              <a:gd name="connsiteY210" fmla="*/ 3473292 h 4340073"/>
              <a:gd name="connsiteX211" fmla="*/ 2125868 w 2684164"/>
              <a:gd name="connsiteY211" fmla="*/ 3453289 h 4340073"/>
              <a:gd name="connsiteX212" fmla="*/ 2184130 w 2684164"/>
              <a:gd name="connsiteY212" fmla="*/ 3416142 h 4340073"/>
              <a:gd name="connsiteX213" fmla="*/ 2226515 w 2684164"/>
              <a:gd name="connsiteY213" fmla="*/ 3341370 h 4340073"/>
              <a:gd name="connsiteX214" fmla="*/ 2238898 w 2684164"/>
              <a:gd name="connsiteY214" fmla="*/ 3318034 h 4340073"/>
              <a:gd name="connsiteX215" fmla="*/ 2261758 w 2684164"/>
              <a:gd name="connsiteY215" fmla="*/ 3257074 h 4340073"/>
              <a:gd name="connsiteX216" fmla="*/ 2269378 w 2684164"/>
              <a:gd name="connsiteY216" fmla="*/ 3211354 h 4340073"/>
              <a:gd name="connsiteX217" fmla="*/ 2292238 w 2684164"/>
              <a:gd name="connsiteY217" fmla="*/ 3165634 h 4340073"/>
              <a:gd name="connsiteX218" fmla="*/ 2307478 w 2684164"/>
              <a:gd name="connsiteY218" fmla="*/ 3127534 h 4340073"/>
              <a:gd name="connsiteX219" fmla="*/ 2345578 w 2684164"/>
              <a:gd name="connsiteY219" fmla="*/ 3112294 h 4340073"/>
              <a:gd name="connsiteX220" fmla="*/ 2368438 w 2684164"/>
              <a:gd name="connsiteY220" fmla="*/ 3097054 h 4340073"/>
              <a:gd name="connsiteX221" fmla="*/ 2487977 w 2684164"/>
              <a:gd name="connsiteY221" fmla="*/ 3067050 h 4340073"/>
              <a:gd name="connsiteX222" fmla="*/ 2586085 w 2684164"/>
              <a:gd name="connsiteY222" fmla="*/ 3063717 h 4340073"/>
              <a:gd name="connsiteX223" fmla="*/ 2678476 w 2684164"/>
              <a:gd name="connsiteY223" fmla="*/ 3054668 h 4340073"/>
              <a:gd name="connsiteX0" fmla="*/ 2678476 w 2684164"/>
              <a:gd name="connsiteY0" fmla="*/ 3054668 h 4340073"/>
              <a:gd name="connsiteX1" fmla="*/ 2673238 w 2684164"/>
              <a:gd name="connsiteY1" fmla="*/ 3028474 h 4340073"/>
              <a:gd name="connsiteX2" fmla="*/ 2665618 w 2684164"/>
              <a:gd name="connsiteY2" fmla="*/ 2975134 h 4340073"/>
              <a:gd name="connsiteX3" fmla="*/ 2623708 w 2684164"/>
              <a:gd name="connsiteY3" fmla="*/ 2967038 h 4340073"/>
              <a:gd name="connsiteX4" fmla="*/ 2560367 w 2684164"/>
              <a:gd name="connsiteY4" fmla="*/ 2966561 h 4340073"/>
              <a:gd name="connsiteX5" fmla="*/ 2519410 w 2684164"/>
              <a:gd name="connsiteY5" fmla="*/ 2908936 h 4340073"/>
              <a:gd name="connsiteX6" fmla="*/ 2457021 w 2684164"/>
              <a:gd name="connsiteY6" fmla="*/ 2905601 h 4340073"/>
              <a:gd name="connsiteX7" fmla="*/ 2410349 w 2684164"/>
              <a:gd name="connsiteY7" fmla="*/ 2889885 h 4340073"/>
              <a:gd name="connsiteX8" fmla="*/ 2376058 w 2684164"/>
              <a:gd name="connsiteY8" fmla="*/ 2876074 h 4340073"/>
              <a:gd name="connsiteX9" fmla="*/ 2347960 w 2684164"/>
              <a:gd name="connsiteY9" fmla="*/ 2856071 h 4340073"/>
              <a:gd name="connsiteX10" fmla="*/ 2293190 w 2684164"/>
              <a:gd name="connsiteY10" fmla="*/ 2824163 h 4340073"/>
              <a:gd name="connsiteX11" fmla="*/ 2218895 w 2684164"/>
              <a:gd name="connsiteY11" fmla="*/ 2864167 h 4340073"/>
              <a:gd name="connsiteX12" fmla="*/ 2178414 w 2684164"/>
              <a:gd name="connsiteY12" fmla="*/ 2825116 h 4340073"/>
              <a:gd name="connsiteX13" fmla="*/ 2143172 w 2684164"/>
              <a:gd name="connsiteY13" fmla="*/ 2746058 h 4340073"/>
              <a:gd name="connsiteX14" fmla="*/ 2123646 w 2684164"/>
              <a:gd name="connsiteY14" fmla="*/ 2684621 h 4340073"/>
              <a:gd name="connsiteX15" fmla="*/ 2105549 w 2684164"/>
              <a:gd name="connsiteY15" fmla="*/ 2649379 h 4340073"/>
              <a:gd name="connsiteX16" fmla="*/ 2104119 w 2684164"/>
              <a:gd name="connsiteY16" fmla="*/ 2600801 h 4340073"/>
              <a:gd name="connsiteX17" fmla="*/ 2026490 w 2684164"/>
              <a:gd name="connsiteY17" fmla="*/ 2686051 h 4340073"/>
              <a:gd name="connsiteX18" fmla="*/ 1959340 w 2684164"/>
              <a:gd name="connsiteY18" fmla="*/ 2754154 h 4340073"/>
              <a:gd name="connsiteX19" fmla="*/ 1912191 w 2684164"/>
              <a:gd name="connsiteY19" fmla="*/ 2713196 h 4340073"/>
              <a:gd name="connsiteX20" fmla="*/ 1775507 w 2684164"/>
              <a:gd name="connsiteY20" fmla="*/ 2699862 h 4340073"/>
              <a:gd name="connsiteX21" fmla="*/ 1677399 w 2684164"/>
              <a:gd name="connsiteY21" fmla="*/ 2689860 h 4340073"/>
              <a:gd name="connsiteX22" fmla="*/ 1606915 w 2684164"/>
              <a:gd name="connsiteY22" fmla="*/ 2582229 h 4340073"/>
              <a:gd name="connsiteX23" fmla="*/ 1542145 w 2684164"/>
              <a:gd name="connsiteY23" fmla="*/ 2584133 h 4340073"/>
              <a:gd name="connsiteX24" fmla="*/ 1517379 w 2684164"/>
              <a:gd name="connsiteY24" fmla="*/ 2563654 h 4340073"/>
              <a:gd name="connsiteX25" fmla="*/ 1469278 w 2684164"/>
              <a:gd name="connsiteY25" fmla="*/ 2381726 h 4340073"/>
              <a:gd name="connsiteX26" fmla="*/ 1438798 w 2684164"/>
              <a:gd name="connsiteY26" fmla="*/ 2289334 h 4340073"/>
              <a:gd name="connsiteX27" fmla="*/ 1400698 w 2684164"/>
              <a:gd name="connsiteY27" fmla="*/ 2220754 h 4340073"/>
              <a:gd name="connsiteX28" fmla="*/ 1385458 w 2684164"/>
              <a:gd name="connsiteY28" fmla="*/ 2197894 h 4340073"/>
              <a:gd name="connsiteX29" fmla="*/ 1374981 w 2684164"/>
              <a:gd name="connsiteY29" fmla="*/ 2152651 h 4340073"/>
              <a:gd name="connsiteX30" fmla="*/ 1369742 w 2684164"/>
              <a:gd name="connsiteY30" fmla="*/ 2052162 h 4340073"/>
              <a:gd name="connsiteX31" fmla="*/ 1384030 w 2684164"/>
              <a:gd name="connsiteY31" fmla="*/ 1982630 h 4340073"/>
              <a:gd name="connsiteX32" fmla="*/ 1315926 w 2684164"/>
              <a:gd name="connsiteY32" fmla="*/ 1917859 h 4340073"/>
              <a:gd name="connsiteX33" fmla="*/ 1282588 w 2684164"/>
              <a:gd name="connsiteY33" fmla="*/ 1912621 h 4340073"/>
              <a:gd name="connsiteX34" fmla="*/ 1184957 w 2684164"/>
              <a:gd name="connsiteY34" fmla="*/ 1853089 h 4340073"/>
              <a:gd name="connsiteX35" fmla="*/ 1126856 w 2684164"/>
              <a:gd name="connsiteY35" fmla="*/ 1863567 h 4340073"/>
              <a:gd name="connsiteX36" fmla="*/ 1074467 w 2684164"/>
              <a:gd name="connsiteY36" fmla="*/ 1897379 h 4340073"/>
              <a:gd name="connsiteX37" fmla="*/ 1025413 w 2684164"/>
              <a:gd name="connsiteY37" fmla="*/ 1923098 h 4340073"/>
              <a:gd name="connsiteX38" fmla="*/ 958738 w 2684164"/>
              <a:gd name="connsiteY38" fmla="*/ 1984058 h 4340073"/>
              <a:gd name="connsiteX39" fmla="*/ 909684 w 2684164"/>
              <a:gd name="connsiteY39" fmla="*/ 1941672 h 4340073"/>
              <a:gd name="connsiteX40" fmla="*/ 854917 w 2684164"/>
              <a:gd name="connsiteY40" fmla="*/ 1915002 h 4340073"/>
              <a:gd name="connsiteX41" fmla="*/ 823960 w 2684164"/>
              <a:gd name="connsiteY41" fmla="*/ 1889284 h 4340073"/>
              <a:gd name="connsiteX42" fmla="*/ 800624 w 2684164"/>
              <a:gd name="connsiteY42" fmla="*/ 1846898 h 4340073"/>
              <a:gd name="connsiteX43" fmla="*/ 814912 w 2684164"/>
              <a:gd name="connsiteY43" fmla="*/ 1789748 h 4340073"/>
              <a:gd name="connsiteX44" fmla="*/ 804433 w 2684164"/>
              <a:gd name="connsiteY44" fmla="*/ 1720215 h 4340073"/>
              <a:gd name="connsiteX45" fmla="*/ 783955 w 2684164"/>
              <a:gd name="connsiteY45" fmla="*/ 1625441 h 4340073"/>
              <a:gd name="connsiteX46" fmla="*/ 760141 w 2684164"/>
              <a:gd name="connsiteY46" fmla="*/ 1635919 h 4340073"/>
              <a:gd name="connsiteX47" fmla="*/ 701563 w 2684164"/>
              <a:gd name="connsiteY47" fmla="*/ 1571626 h 4340073"/>
              <a:gd name="connsiteX48" fmla="*/ 730138 w 2684164"/>
              <a:gd name="connsiteY48" fmla="*/ 1519714 h 4340073"/>
              <a:gd name="connsiteX49" fmla="*/ 777763 w 2684164"/>
              <a:gd name="connsiteY49" fmla="*/ 1455420 h 4340073"/>
              <a:gd name="connsiteX50" fmla="*/ 775858 w 2684164"/>
              <a:gd name="connsiteY50" fmla="*/ 1429227 h 4340073"/>
              <a:gd name="connsiteX51" fmla="*/ 818721 w 2684164"/>
              <a:gd name="connsiteY51" fmla="*/ 1375409 h 4340073"/>
              <a:gd name="connsiteX52" fmla="*/ 826818 w 2684164"/>
              <a:gd name="connsiteY52" fmla="*/ 1282542 h 4340073"/>
              <a:gd name="connsiteX53" fmla="*/ 812529 w 2684164"/>
              <a:gd name="connsiteY53" fmla="*/ 1198721 h 4340073"/>
              <a:gd name="connsiteX54" fmla="*/ 780144 w 2684164"/>
              <a:gd name="connsiteY54" fmla="*/ 1151573 h 4340073"/>
              <a:gd name="connsiteX55" fmla="*/ 761571 w 2684164"/>
              <a:gd name="connsiteY55" fmla="*/ 1070134 h 4340073"/>
              <a:gd name="connsiteX56" fmla="*/ 805387 w 2684164"/>
              <a:gd name="connsiteY56" fmla="*/ 1034892 h 4340073"/>
              <a:gd name="connsiteX57" fmla="*/ 808720 w 2684164"/>
              <a:gd name="connsiteY57" fmla="*/ 976789 h 4340073"/>
              <a:gd name="connsiteX58" fmla="*/ 821102 w 2684164"/>
              <a:gd name="connsiteY58" fmla="*/ 901065 h 4340073"/>
              <a:gd name="connsiteX59" fmla="*/ 830151 w 2684164"/>
              <a:gd name="connsiteY59" fmla="*/ 833914 h 4340073"/>
              <a:gd name="connsiteX60" fmla="*/ 844915 w 2684164"/>
              <a:gd name="connsiteY60" fmla="*/ 795814 h 4340073"/>
              <a:gd name="connsiteX61" fmla="*/ 860154 w 2684164"/>
              <a:gd name="connsiteY61" fmla="*/ 762475 h 4340073"/>
              <a:gd name="connsiteX62" fmla="*/ 833961 w 2684164"/>
              <a:gd name="connsiteY62" fmla="*/ 696754 h 4340073"/>
              <a:gd name="connsiteX63" fmla="*/ 818245 w 2684164"/>
              <a:gd name="connsiteY63" fmla="*/ 573405 h 4340073"/>
              <a:gd name="connsiteX64" fmla="*/ 787764 w 2684164"/>
              <a:gd name="connsiteY64" fmla="*/ 536259 h 4340073"/>
              <a:gd name="connsiteX65" fmla="*/ 770143 w 2684164"/>
              <a:gd name="connsiteY65" fmla="*/ 505777 h 4340073"/>
              <a:gd name="connsiteX66" fmla="*/ 747283 w 2684164"/>
              <a:gd name="connsiteY66" fmla="*/ 430054 h 4340073"/>
              <a:gd name="connsiteX67" fmla="*/ 720137 w 2684164"/>
              <a:gd name="connsiteY67" fmla="*/ 349091 h 4340073"/>
              <a:gd name="connsiteX68" fmla="*/ 732519 w 2684164"/>
              <a:gd name="connsiteY68" fmla="*/ 321469 h 4340073"/>
              <a:gd name="connsiteX69" fmla="*/ 729187 w 2684164"/>
              <a:gd name="connsiteY69" fmla="*/ 256223 h 4340073"/>
              <a:gd name="connsiteX70" fmla="*/ 710137 w 2684164"/>
              <a:gd name="connsiteY70" fmla="*/ 241935 h 4340073"/>
              <a:gd name="connsiteX71" fmla="*/ 702040 w 2684164"/>
              <a:gd name="connsiteY71" fmla="*/ 171451 h 4340073"/>
              <a:gd name="connsiteX72" fmla="*/ 668226 w 2684164"/>
              <a:gd name="connsiteY72" fmla="*/ 120015 h 4340073"/>
              <a:gd name="connsiteX73" fmla="*/ 679180 w 2684164"/>
              <a:gd name="connsiteY73" fmla="*/ 70485 h 4340073"/>
              <a:gd name="connsiteX74" fmla="*/ 650127 w 2684164"/>
              <a:gd name="connsiteY74" fmla="*/ 0 h 4340073"/>
              <a:gd name="connsiteX75" fmla="*/ 605837 w 2684164"/>
              <a:gd name="connsiteY75" fmla="*/ 10001 h 4340073"/>
              <a:gd name="connsiteX76" fmla="*/ 535352 w 2684164"/>
              <a:gd name="connsiteY76" fmla="*/ 85249 h 4340073"/>
              <a:gd name="connsiteX77" fmla="*/ 552497 w 2684164"/>
              <a:gd name="connsiteY77" fmla="*/ 158591 h 4340073"/>
              <a:gd name="connsiteX78" fmla="*/ 545831 w 2684164"/>
              <a:gd name="connsiteY78" fmla="*/ 234792 h 4340073"/>
              <a:gd name="connsiteX79" fmla="*/ 498205 w 2684164"/>
              <a:gd name="connsiteY79" fmla="*/ 313373 h 4340073"/>
              <a:gd name="connsiteX80" fmla="*/ 453913 w 2684164"/>
              <a:gd name="connsiteY80" fmla="*/ 408147 h 4340073"/>
              <a:gd name="connsiteX81" fmla="*/ 361044 w 2684164"/>
              <a:gd name="connsiteY81" fmla="*/ 381476 h 4340073"/>
              <a:gd name="connsiteX82" fmla="*/ 293418 w 2684164"/>
              <a:gd name="connsiteY82" fmla="*/ 441960 h 4340073"/>
              <a:gd name="connsiteX83" fmla="*/ 263413 w 2684164"/>
              <a:gd name="connsiteY83" fmla="*/ 513874 h 4340073"/>
              <a:gd name="connsiteX84" fmla="*/ 314848 w 2684164"/>
              <a:gd name="connsiteY84" fmla="*/ 574834 h 4340073"/>
              <a:gd name="connsiteX85" fmla="*/ 228646 w 2684164"/>
              <a:gd name="connsiteY85" fmla="*/ 711995 h 4340073"/>
              <a:gd name="connsiteX86" fmla="*/ 255318 w 2684164"/>
              <a:gd name="connsiteY86" fmla="*/ 758667 h 4340073"/>
              <a:gd name="connsiteX87" fmla="*/ 241029 w 2684164"/>
              <a:gd name="connsiteY87" fmla="*/ 834390 h 4340073"/>
              <a:gd name="connsiteX88" fmla="*/ 295798 w 2684164"/>
              <a:gd name="connsiteY88" fmla="*/ 849630 h 4340073"/>
              <a:gd name="connsiteX89" fmla="*/ 343899 w 2684164"/>
              <a:gd name="connsiteY89" fmla="*/ 872966 h 4340073"/>
              <a:gd name="connsiteX90" fmla="*/ 312468 w 2684164"/>
              <a:gd name="connsiteY90" fmla="*/ 971551 h 4340073"/>
              <a:gd name="connsiteX91" fmla="*/ 317230 w 2684164"/>
              <a:gd name="connsiteY91" fmla="*/ 1049178 h 4340073"/>
              <a:gd name="connsiteX92" fmla="*/ 207692 w 2684164"/>
              <a:gd name="connsiteY92" fmla="*/ 1094423 h 4340073"/>
              <a:gd name="connsiteX93" fmla="*/ 154828 w 2684164"/>
              <a:gd name="connsiteY93" fmla="*/ 1090614 h 4340073"/>
              <a:gd name="connsiteX94" fmla="*/ 157686 w 2684164"/>
              <a:gd name="connsiteY94" fmla="*/ 1170624 h 4340073"/>
              <a:gd name="connsiteX95" fmla="*/ 159114 w 2684164"/>
              <a:gd name="connsiteY95" fmla="*/ 1245395 h 4340073"/>
              <a:gd name="connsiteX96" fmla="*/ 221503 w 2684164"/>
              <a:gd name="connsiteY96" fmla="*/ 1283494 h 4340073"/>
              <a:gd name="connsiteX97" fmla="*/ 210073 w 2684164"/>
              <a:gd name="connsiteY97" fmla="*/ 1344454 h 4340073"/>
              <a:gd name="connsiteX98" fmla="*/ 292464 w 2684164"/>
              <a:gd name="connsiteY98" fmla="*/ 1416368 h 4340073"/>
              <a:gd name="connsiteX99" fmla="*/ 272938 w 2684164"/>
              <a:gd name="connsiteY99" fmla="*/ 1466374 h 4340073"/>
              <a:gd name="connsiteX100" fmla="*/ 237219 w 2684164"/>
              <a:gd name="connsiteY100" fmla="*/ 1567339 h 4340073"/>
              <a:gd name="connsiteX101" fmla="*/ 212455 w 2684164"/>
              <a:gd name="connsiteY101" fmla="*/ 1594485 h 4340073"/>
              <a:gd name="connsiteX102" fmla="*/ 152923 w 2684164"/>
              <a:gd name="connsiteY102" fmla="*/ 1602105 h 4340073"/>
              <a:gd name="connsiteX103" fmla="*/ 96249 w 2684164"/>
              <a:gd name="connsiteY103" fmla="*/ 1652111 h 4340073"/>
              <a:gd name="connsiteX104" fmla="*/ 35289 w 2684164"/>
              <a:gd name="connsiteY104" fmla="*/ 1684497 h 4340073"/>
              <a:gd name="connsiteX105" fmla="*/ 11001 w 2684164"/>
              <a:gd name="connsiteY105" fmla="*/ 1750219 h 4340073"/>
              <a:gd name="connsiteX106" fmla="*/ 523 w 2684164"/>
              <a:gd name="connsiteY106" fmla="*/ 1875473 h 4340073"/>
              <a:gd name="connsiteX107" fmla="*/ 29098 w 2684164"/>
              <a:gd name="connsiteY107" fmla="*/ 1938814 h 4340073"/>
              <a:gd name="connsiteX108" fmla="*/ 79104 w 2684164"/>
              <a:gd name="connsiteY108" fmla="*/ 1993107 h 4340073"/>
              <a:gd name="connsiteX109" fmla="*/ 166258 w 2684164"/>
              <a:gd name="connsiteY109" fmla="*/ 2037874 h 4340073"/>
              <a:gd name="connsiteX110" fmla="*/ 241505 w 2684164"/>
              <a:gd name="connsiteY110" fmla="*/ 2100263 h 4340073"/>
              <a:gd name="connsiteX111" fmla="*/ 265318 w 2684164"/>
              <a:gd name="connsiteY111" fmla="*/ 2182654 h 4340073"/>
              <a:gd name="connsiteX112" fmla="*/ 318182 w 2684164"/>
              <a:gd name="connsiteY112" fmla="*/ 2265045 h 4340073"/>
              <a:gd name="connsiteX113" fmla="*/ 443436 w 2684164"/>
              <a:gd name="connsiteY113" fmla="*/ 2258854 h 4340073"/>
              <a:gd name="connsiteX114" fmla="*/ 472010 w 2684164"/>
              <a:gd name="connsiteY114" fmla="*/ 2296954 h 4340073"/>
              <a:gd name="connsiteX115" fmla="*/ 510111 w 2684164"/>
              <a:gd name="connsiteY115" fmla="*/ 2330292 h 4340073"/>
              <a:gd name="connsiteX116" fmla="*/ 541067 w 2684164"/>
              <a:gd name="connsiteY116" fmla="*/ 2318385 h 4340073"/>
              <a:gd name="connsiteX117" fmla="*/ 564403 w 2684164"/>
              <a:gd name="connsiteY117" fmla="*/ 2392680 h 4340073"/>
              <a:gd name="connsiteX118" fmla="*/ 543448 w 2684164"/>
              <a:gd name="connsiteY118" fmla="*/ 2461737 h 4340073"/>
              <a:gd name="connsiteX119" fmla="*/ 497728 w 2684164"/>
              <a:gd name="connsiteY119" fmla="*/ 2511267 h 4340073"/>
              <a:gd name="connsiteX120" fmla="*/ 499633 w 2684164"/>
              <a:gd name="connsiteY120" fmla="*/ 2549843 h 4340073"/>
              <a:gd name="connsiteX121" fmla="*/ 491061 w 2684164"/>
              <a:gd name="connsiteY121" fmla="*/ 2611279 h 4340073"/>
              <a:gd name="connsiteX122" fmla="*/ 524398 w 2684164"/>
              <a:gd name="connsiteY122" fmla="*/ 2648902 h 4340073"/>
              <a:gd name="connsiteX123" fmla="*/ 532018 w 2684164"/>
              <a:gd name="connsiteY123" fmla="*/ 2681764 h 4340073"/>
              <a:gd name="connsiteX124" fmla="*/ 564879 w 2684164"/>
              <a:gd name="connsiteY124" fmla="*/ 2642236 h 4340073"/>
              <a:gd name="connsiteX125" fmla="*/ 598217 w 2684164"/>
              <a:gd name="connsiteY125" fmla="*/ 2584610 h 4340073"/>
              <a:gd name="connsiteX126" fmla="*/ 655366 w 2684164"/>
              <a:gd name="connsiteY126" fmla="*/ 2589848 h 4340073"/>
              <a:gd name="connsiteX127" fmla="*/ 717279 w 2684164"/>
              <a:gd name="connsiteY127" fmla="*/ 2680812 h 4340073"/>
              <a:gd name="connsiteX128" fmla="*/ 755855 w 2684164"/>
              <a:gd name="connsiteY128" fmla="*/ 2739390 h 4340073"/>
              <a:gd name="connsiteX129" fmla="*/ 713945 w 2684164"/>
              <a:gd name="connsiteY129" fmla="*/ 2816067 h 4340073"/>
              <a:gd name="connsiteX130" fmla="*/ 642032 w 2684164"/>
              <a:gd name="connsiteY130" fmla="*/ 2851785 h 4340073"/>
              <a:gd name="connsiteX131" fmla="*/ 592978 w 2684164"/>
              <a:gd name="connsiteY131" fmla="*/ 2914174 h 4340073"/>
              <a:gd name="connsiteX132" fmla="*/ 526779 w 2684164"/>
              <a:gd name="connsiteY132" fmla="*/ 2938462 h 4340073"/>
              <a:gd name="connsiteX133" fmla="*/ 497252 w 2684164"/>
              <a:gd name="connsiteY133" fmla="*/ 2980373 h 4340073"/>
              <a:gd name="connsiteX134" fmla="*/ 527732 w 2684164"/>
              <a:gd name="connsiteY134" fmla="*/ 3081814 h 4340073"/>
              <a:gd name="connsiteX135" fmla="*/ 533923 w 2684164"/>
              <a:gd name="connsiteY135" fmla="*/ 3220403 h 4340073"/>
              <a:gd name="connsiteX136" fmla="*/ 588692 w 2684164"/>
              <a:gd name="connsiteY136" fmla="*/ 3276601 h 4340073"/>
              <a:gd name="connsiteX137" fmla="*/ 614886 w 2684164"/>
              <a:gd name="connsiteY137" fmla="*/ 3342323 h 4340073"/>
              <a:gd name="connsiteX138" fmla="*/ 586311 w 2684164"/>
              <a:gd name="connsiteY138" fmla="*/ 3392329 h 4340073"/>
              <a:gd name="connsiteX139" fmla="*/ 586310 w 2684164"/>
              <a:gd name="connsiteY139" fmla="*/ 3450432 h 4340073"/>
              <a:gd name="connsiteX140" fmla="*/ 562498 w 2684164"/>
              <a:gd name="connsiteY140" fmla="*/ 3493294 h 4340073"/>
              <a:gd name="connsiteX141" fmla="*/ 546781 w 2684164"/>
              <a:gd name="connsiteY141" fmla="*/ 3561398 h 4340073"/>
              <a:gd name="connsiteX142" fmla="*/ 538686 w 2684164"/>
              <a:gd name="connsiteY142" fmla="*/ 3611404 h 4340073"/>
              <a:gd name="connsiteX143" fmla="*/ 519635 w 2684164"/>
              <a:gd name="connsiteY143" fmla="*/ 3654266 h 4340073"/>
              <a:gd name="connsiteX144" fmla="*/ 547258 w 2684164"/>
              <a:gd name="connsiteY144" fmla="*/ 3685223 h 4340073"/>
              <a:gd name="connsiteX145" fmla="*/ 600598 w 2684164"/>
              <a:gd name="connsiteY145" fmla="*/ 3699034 h 4340073"/>
              <a:gd name="connsiteX146" fmla="*/ 659653 w 2684164"/>
              <a:gd name="connsiteY146" fmla="*/ 3678556 h 4340073"/>
              <a:gd name="connsiteX147" fmla="*/ 661558 w 2684164"/>
              <a:gd name="connsiteY147" fmla="*/ 3725703 h 4340073"/>
              <a:gd name="connsiteX148" fmla="*/ 717279 w 2684164"/>
              <a:gd name="connsiteY148" fmla="*/ 3725704 h 4340073"/>
              <a:gd name="connsiteX149" fmla="*/ 781573 w 2684164"/>
              <a:gd name="connsiteY149" fmla="*/ 3743801 h 4340073"/>
              <a:gd name="connsiteX150" fmla="*/ 807767 w 2684164"/>
              <a:gd name="connsiteY150" fmla="*/ 3792379 h 4340073"/>
              <a:gd name="connsiteX151" fmla="*/ 844438 w 2684164"/>
              <a:gd name="connsiteY151" fmla="*/ 3798094 h 4340073"/>
              <a:gd name="connsiteX152" fmla="*/ 872061 w 2684164"/>
              <a:gd name="connsiteY152" fmla="*/ 3815716 h 4340073"/>
              <a:gd name="connsiteX153" fmla="*/ 890158 w 2684164"/>
              <a:gd name="connsiteY153" fmla="*/ 3836194 h 4340073"/>
              <a:gd name="connsiteX154" fmla="*/ 897778 w 2684164"/>
              <a:gd name="connsiteY154" fmla="*/ 3866674 h 4340073"/>
              <a:gd name="connsiteX155" fmla="*/ 913018 w 2684164"/>
              <a:gd name="connsiteY155" fmla="*/ 3889534 h 4340073"/>
              <a:gd name="connsiteX156" fmla="*/ 957309 w 2684164"/>
              <a:gd name="connsiteY156" fmla="*/ 3922872 h 4340073"/>
              <a:gd name="connsiteX157" fmla="*/ 989218 w 2684164"/>
              <a:gd name="connsiteY157" fmla="*/ 3973354 h 4340073"/>
              <a:gd name="connsiteX158" fmla="*/ 1004458 w 2684164"/>
              <a:gd name="connsiteY158" fmla="*/ 3996214 h 4340073"/>
              <a:gd name="connsiteX159" fmla="*/ 1027318 w 2684164"/>
              <a:gd name="connsiteY159" fmla="*/ 4034314 h 4340073"/>
              <a:gd name="connsiteX160" fmla="*/ 1060179 w 2684164"/>
              <a:gd name="connsiteY160" fmla="*/ 4120039 h 4340073"/>
              <a:gd name="connsiteX161" fmla="*/ 1136856 w 2684164"/>
              <a:gd name="connsiteY161" fmla="*/ 4154329 h 4340073"/>
              <a:gd name="connsiteX162" fmla="*/ 1166383 w 2684164"/>
              <a:gd name="connsiteY162" fmla="*/ 4216241 h 4340073"/>
              <a:gd name="connsiteX163" fmla="*/ 1203054 w 2684164"/>
              <a:gd name="connsiteY163" fmla="*/ 4211479 h 4340073"/>
              <a:gd name="connsiteX164" fmla="*/ 1246393 w 2684164"/>
              <a:gd name="connsiteY164" fmla="*/ 4259581 h 4340073"/>
              <a:gd name="connsiteX165" fmla="*/ 1309258 w 2684164"/>
              <a:gd name="connsiteY165" fmla="*/ 4340067 h 4340073"/>
              <a:gd name="connsiteX166" fmla="*/ 1337833 w 2684164"/>
              <a:gd name="connsiteY166" fmla="*/ 4288631 h 4340073"/>
              <a:gd name="connsiteX167" fmla="*/ 1334023 w 2684164"/>
              <a:gd name="connsiteY167" fmla="*/ 4254342 h 4340073"/>
              <a:gd name="connsiteX168" fmla="*/ 1405938 w 2684164"/>
              <a:gd name="connsiteY168" fmla="*/ 4201002 h 4340073"/>
              <a:gd name="connsiteX169" fmla="*/ 1407842 w 2684164"/>
              <a:gd name="connsiteY169" fmla="*/ 4185285 h 4340073"/>
              <a:gd name="connsiteX170" fmla="*/ 1426098 w 2684164"/>
              <a:gd name="connsiteY170" fmla="*/ 4198779 h 4340073"/>
              <a:gd name="connsiteX171" fmla="*/ 1480708 w 2684164"/>
              <a:gd name="connsiteY171" fmla="*/ 4174014 h 4340073"/>
              <a:gd name="connsiteX172" fmla="*/ 1545478 w 2684164"/>
              <a:gd name="connsiteY172" fmla="*/ 4156234 h 4340073"/>
              <a:gd name="connsiteX173" fmla="*/ 1582308 w 2684164"/>
              <a:gd name="connsiteY173" fmla="*/ 4113689 h 4340073"/>
              <a:gd name="connsiteX174" fmla="*/ 1617868 w 2684164"/>
              <a:gd name="connsiteY174" fmla="*/ 4078129 h 4340073"/>
              <a:gd name="connsiteX175" fmla="*/ 1695973 w 2684164"/>
              <a:gd name="connsiteY175" fmla="*/ 4055904 h 4340073"/>
              <a:gd name="connsiteX176" fmla="*/ 1781698 w 2684164"/>
              <a:gd name="connsiteY176" fmla="*/ 4020344 h 4340073"/>
              <a:gd name="connsiteX177" fmla="*/ 1903141 w 2684164"/>
              <a:gd name="connsiteY177" fmla="*/ 3968591 h 4340073"/>
              <a:gd name="connsiteX178" fmla="*/ 1979818 w 2684164"/>
              <a:gd name="connsiteY178" fmla="*/ 3925729 h 4340073"/>
              <a:gd name="connsiteX179" fmla="*/ 2071258 w 2684164"/>
              <a:gd name="connsiteY179" fmla="*/ 3864451 h 4340073"/>
              <a:gd name="connsiteX180" fmla="*/ 2145554 w 2684164"/>
              <a:gd name="connsiteY180" fmla="*/ 3776822 h 4340073"/>
              <a:gd name="connsiteX181" fmla="*/ 2172223 w 2684164"/>
              <a:gd name="connsiteY181" fmla="*/ 3703479 h 4340073"/>
              <a:gd name="connsiteX182" fmla="*/ 2183653 w 2684164"/>
              <a:gd name="connsiteY182" fmla="*/ 3649504 h 4340073"/>
              <a:gd name="connsiteX183" fmla="*/ 2109993 w 2684164"/>
              <a:gd name="connsiteY183" fmla="*/ 3613309 h 4340073"/>
              <a:gd name="connsiteX184" fmla="*/ 2132853 w 2684164"/>
              <a:gd name="connsiteY184" fmla="*/ 3659029 h 4340073"/>
              <a:gd name="connsiteX185" fmla="*/ 2115073 w 2684164"/>
              <a:gd name="connsiteY185" fmla="*/ 3690779 h 4340073"/>
              <a:gd name="connsiteX186" fmla="*/ 2096023 w 2684164"/>
              <a:gd name="connsiteY186" fmla="*/ 3649504 h 4340073"/>
              <a:gd name="connsiteX187" fmla="*/ 2038873 w 2684164"/>
              <a:gd name="connsiteY187" fmla="*/ 3659029 h 4340073"/>
              <a:gd name="connsiteX188" fmla="*/ 2041254 w 2684164"/>
              <a:gd name="connsiteY188" fmla="*/ 3694748 h 4340073"/>
              <a:gd name="connsiteX189" fmla="*/ 2053161 w 2684164"/>
              <a:gd name="connsiteY189" fmla="*/ 3709035 h 4340073"/>
              <a:gd name="connsiteX190" fmla="*/ 2036492 w 2684164"/>
              <a:gd name="connsiteY190" fmla="*/ 3723324 h 4340073"/>
              <a:gd name="connsiteX191" fmla="*/ 2086498 w 2684164"/>
              <a:gd name="connsiteY191" fmla="*/ 3762534 h 4340073"/>
              <a:gd name="connsiteX192" fmla="*/ 2078878 w 2684164"/>
              <a:gd name="connsiteY192" fmla="*/ 3820954 h 4340073"/>
              <a:gd name="connsiteX193" fmla="*/ 2028078 w 2684164"/>
              <a:gd name="connsiteY193" fmla="*/ 3803809 h 4340073"/>
              <a:gd name="connsiteX194" fmla="*/ 2042048 w 2684164"/>
              <a:gd name="connsiteY194" fmla="*/ 3792379 h 4340073"/>
              <a:gd name="connsiteX195" fmla="*/ 2022998 w 2684164"/>
              <a:gd name="connsiteY195" fmla="*/ 3760629 h 4340073"/>
              <a:gd name="connsiteX196" fmla="*/ 2022998 w 2684164"/>
              <a:gd name="connsiteY196" fmla="*/ 3716179 h 4340073"/>
              <a:gd name="connsiteX197" fmla="*/ 1987438 w 2684164"/>
              <a:gd name="connsiteY197" fmla="*/ 3676174 h 4340073"/>
              <a:gd name="connsiteX198" fmla="*/ 2018553 w 2684164"/>
              <a:gd name="connsiteY198" fmla="*/ 3656489 h 4340073"/>
              <a:gd name="connsiteX199" fmla="*/ 1975373 w 2684164"/>
              <a:gd name="connsiteY199" fmla="*/ 3626644 h 4340073"/>
              <a:gd name="connsiteX200" fmla="*/ 2017918 w 2684164"/>
              <a:gd name="connsiteY200" fmla="*/ 3603149 h 4340073"/>
              <a:gd name="connsiteX201" fmla="*/ 2009663 w 2684164"/>
              <a:gd name="connsiteY201" fmla="*/ 3546634 h 4340073"/>
              <a:gd name="connsiteX202" fmla="*/ 2034111 w 2684164"/>
              <a:gd name="connsiteY202" fmla="*/ 3565367 h 4340073"/>
              <a:gd name="connsiteX203" fmla="*/ 2031729 w 2684164"/>
              <a:gd name="connsiteY203" fmla="*/ 3535204 h 4340073"/>
              <a:gd name="connsiteX204" fmla="*/ 2060305 w 2684164"/>
              <a:gd name="connsiteY204" fmla="*/ 3547110 h 4340073"/>
              <a:gd name="connsiteX205" fmla="*/ 2043635 w 2684164"/>
              <a:gd name="connsiteY205" fmla="*/ 3494723 h 4340073"/>
              <a:gd name="connsiteX206" fmla="*/ 2064273 w 2684164"/>
              <a:gd name="connsiteY206" fmla="*/ 3478054 h 4340073"/>
              <a:gd name="connsiteX207" fmla="*/ 2089673 w 2684164"/>
              <a:gd name="connsiteY207" fmla="*/ 3524091 h 4340073"/>
              <a:gd name="connsiteX208" fmla="*/ 2088880 w 2684164"/>
              <a:gd name="connsiteY208" fmla="*/ 3492342 h 4340073"/>
              <a:gd name="connsiteX209" fmla="*/ 2105549 w 2684164"/>
              <a:gd name="connsiteY209" fmla="*/ 3508216 h 4340073"/>
              <a:gd name="connsiteX210" fmla="*/ 2110311 w 2684164"/>
              <a:gd name="connsiteY210" fmla="*/ 3473292 h 4340073"/>
              <a:gd name="connsiteX211" fmla="*/ 2125868 w 2684164"/>
              <a:gd name="connsiteY211" fmla="*/ 3453289 h 4340073"/>
              <a:gd name="connsiteX212" fmla="*/ 2184130 w 2684164"/>
              <a:gd name="connsiteY212" fmla="*/ 3416142 h 4340073"/>
              <a:gd name="connsiteX213" fmla="*/ 2226515 w 2684164"/>
              <a:gd name="connsiteY213" fmla="*/ 3341370 h 4340073"/>
              <a:gd name="connsiteX214" fmla="*/ 2238898 w 2684164"/>
              <a:gd name="connsiteY214" fmla="*/ 3318034 h 4340073"/>
              <a:gd name="connsiteX215" fmla="*/ 2261758 w 2684164"/>
              <a:gd name="connsiteY215" fmla="*/ 3257074 h 4340073"/>
              <a:gd name="connsiteX216" fmla="*/ 2269378 w 2684164"/>
              <a:gd name="connsiteY216" fmla="*/ 3211354 h 4340073"/>
              <a:gd name="connsiteX217" fmla="*/ 2292238 w 2684164"/>
              <a:gd name="connsiteY217" fmla="*/ 3165634 h 4340073"/>
              <a:gd name="connsiteX218" fmla="*/ 2307478 w 2684164"/>
              <a:gd name="connsiteY218" fmla="*/ 3127534 h 4340073"/>
              <a:gd name="connsiteX219" fmla="*/ 2345578 w 2684164"/>
              <a:gd name="connsiteY219" fmla="*/ 3112294 h 4340073"/>
              <a:gd name="connsiteX220" fmla="*/ 2368438 w 2684164"/>
              <a:gd name="connsiteY220" fmla="*/ 3097054 h 4340073"/>
              <a:gd name="connsiteX221" fmla="*/ 2487977 w 2684164"/>
              <a:gd name="connsiteY221" fmla="*/ 3067050 h 4340073"/>
              <a:gd name="connsiteX222" fmla="*/ 2586085 w 2684164"/>
              <a:gd name="connsiteY222" fmla="*/ 3063717 h 4340073"/>
              <a:gd name="connsiteX223" fmla="*/ 2678476 w 2684164"/>
              <a:gd name="connsiteY223" fmla="*/ 3054668 h 4340073"/>
              <a:gd name="connsiteX0" fmla="*/ 2678476 w 2684164"/>
              <a:gd name="connsiteY0" fmla="*/ 3054668 h 4340073"/>
              <a:gd name="connsiteX1" fmla="*/ 2673238 w 2684164"/>
              <a:gd name="connsiteY1" fmla="*/ 3028474 h 4340073"/>
              <a:gd name="connsiteX2" fmla="*/ 2665618 w 2684164"/>
              <a:gd name="connsiteY2" fmla="*/ 2975134 h 4340073"/>
              <a:gd name="connsiteX3" fmla="*/ 2623708 w 2684164"/>
              <a:gd name="connsiteY3" fmla="*/ 2967038 h 4340073"/>
              <a:gd name="connsiteX4" fmla="*/ 2560367 w 2684164"/>
              <a:gd name="connsiteY4" fmla="*/ 2966561 h 4340073"/>
              <a:gd name="connsiteX5" fmla="*/ 2519410 w 2684164"/>
              <a:gd name="connsiteY5" fmla="*/ 2908936 h 4340073"/>
              <a:gd name="connsiteX6" fmla="*/ 2457021 w 2684164"/>
              <a:gd name="connsiteY6" fmla="*/ 2905601 h 4340073"/>
              <a:gd name="connsiteX7" fmla="*/ 2410349 w 2684164"/>
              <a:gd name="connsiteY7" fmla="*/ 2889885 h 4340073"/>
              <a:gd name="connsiteX8" fmla="*/ 2376058 w 2684164"/>
              <a:gd name="connsiteY8" fmla="*/ 2876074 h 4340073"/>
              <a:gd name="connsiteX9" fmla="*/ 2347960 w 2684164"/>
              <a:gd name="connsiteY9" fmla="*/ 2856071 h 4340073"/>
              <a:gd name="connsiteX10" fmla="*/ 2293190 w 2684164"/>
              <a:gd name="connsiteY10" fmla="*/ 2824163 h 4340073"/>
              <a:gd name="connsiteX11" fmla="*/ 2218895 w 2684164"/>
              <a:gd name="connsiteY11" fmla="*/ 2864167 h 4340073"/>
              <a:gd name="connsiteX12" fmla="*/ 2178414 w 2684164"/>
              <a:gd name="connsiteY12" fmla="*/ 2825116 h 4340073"/>
              <a:gd name="connsiteX13" fmla="*/ 2143172 w 2684164"/>
              <a:gd name="connsiteY13" fmla="*/ 2746058 h 4340073"/>
              <a:gd name="connsiteX14" fmla="*/ 2123646 w 2684164"/>
              <a:gd name="connsiteY14" fmla="*/ 2684621 h 4340073"/>
              <a:gd name="connsiteX15" fmla="*/ 2105549 w 2684164"/>
              <a:gd name="connsiteY15" fmla="*/ 2649379 h 4340073"/>
              <a:gd name="connsiteX16" fmla="*/ 2104119 w 2684164"/>
              <a:gd name="connsiteY16" fmla="*/ 2600801 h 4340073"/>
              <a:gd name="connsiteX17" fmla="*/ 2026490 w 2684164"/>
              <a:gd name="connsiteY17" fmla="*/ 2686051 h 4340073"/>
              <a:gd name="connsiteX18" fmla="*/ 1959340 w 2684164"/>
              <a:gd name="connsiteY18" fmla="*/ 2754154 h 4340073"/>
              <a:gd name="connsiteX19" fmla="*/ 1912191 w 2684164"/>
              <a:gd name="connsiteY19" fmla="*/ 2713196 h 4340073"/>
              <a:gd name="connsiteX20" fmla="*/ 1775507 w 2684164"/>
              <a:gd name="connsiteY20" fmla="*/ 2699862 h 4340073"/>
              <a:gd name="connsiteX21" fmla="*/ 1677399 w 2684164"/>
              <a:gd name="connsiteY21" fmla="*/ 2689860 h 4340073"/>
              <a:gd name="connsiteX22" fmla="*/ 1606915 w 2684164"/>
              <a:gd name="connsiteY22" fmla="*/ 2582229 h 4340073"/>
              <a:gd name="connsiteX23" fmla="*/ 1542145 w 2684164"/>
              <a:gd name="connsiteY23" fmla="*/ 2584133 h 4340073"/>
              <a:gd name="connsiteX24" fmla="*/ 1517379 w 2684164"/>
              <a:gd name="connsiteY24" fmla="*/ 2563654 h 4340073"/>
              <a:gd name="connsiteX25" fmla="*/ 1469278 w 2684164"/>
              <a:gd name="connsiteY25" fmla="*/ 2381726 h 4340073"/>
              <a:gd name="connsiteX26" fmla="*/ 1438798 w 2684164"/>
              <a:gd name="connsiteY26" fmla="*/ 2289334 h 4340073"/>
              <a:gd name="connsiteX27" fmla="*/ 1400698 w 2684164"/>
              <a:gd name="connsiteY27" fmla="*/ 2220754 h 4340073"/>
              <a:gd name="connsiteX28" fmla="*/ 1385458 w 2684164"/>
              <a:gd name="connsiteY28" fmla="*/ 2197894 h 4340073"/>
              <a:gd name="connsiteX29" fmla="*/ 1374981 w 2684164"/>
              <a:gd name="connsiteY29" fmla="*/ 2152651 h 4340073"/>
              <a:gd name="connsiteX30" fmla="*/ 1369742 w 2684164"/>
              <a:gd name="connsiteY30" fmla="*/ 2052162 h 4340073"/>
              <a:gd name="connsiteX31" fmla="*/ 1384030 w 2684164"/>
              <a:gd name="connsiteY31" fmla="*/ 1982630 h 4340073"/>
              <a:gd name="connsiteX32" fmla="*/ 1315926 w 2684164"/>
              <a:gd name="connsiteY32" fmla="*/ 1917859 h 4340073"/>
              <a:gd name="connsiteX33" fmla="*/ 1282588 w 2684164"/>
              <a:gd name="connsiteY33" fmla="*/ 1912621 h 4340073"/>
              <a:gd name="connsiteX34" fmla="*/ 1184957 w 2684164"/>
              <a:gd name="connsiteY34" fmla="*/ 1853089 h 4340073"/>
              <a:gd name="connsiteX35" fmla="*/ 1126856 w 2684164"/>
              <a:gd name="connsiteY35" fmla="*/ 1863567 h 4340073"/>
              <a:gd name="connsiteX36" fmla="*/ 1074467 w 2684164"/>
              <a:gd name="connsiteY36" fmla="*/ 1897379 h 4340073"/>
              <a:gd name="connsiteX37" fmla="*/ 1025413 w 2684164"/>
              <a:gd name="connsiteY37" fmla="*/ 1923098 h 4340073"/>
              <a:gd name="connsiteX38" fmla="*/ 958738 w 2684164"/>
              <a:gd name="connsiteY38" fmla="*/ 1984058 h 4340073"/>
              <a:gd name="connsiteX39" fmla="*/ 909684 w 2684164"/>
              <a:gd name="connsiteY39" fmla="*/ 1941672 h 4340073"/>
              <a:gd name="connsiteX40" fmla="*/ 854917 w 2684164"/>
              <a:gd name="connsiteY40" fmla="*/ 1915002 h 4340073"/>
              <a:gd name="connsiteX41" fmla="*/ 823960 w 2684164"/>
              <a:gd name="connsiteY41" fmla="*/ 1889284 h 4340073"/>
              <a:gd name="connsiteX42" fmla="*/ 800624 w 2684164"/>
              <a:gd name="connsiteY42" fmla="*/ 1846898 h 4340073"/>
              <a:gd name="connsiteX43" fmla="*/ 814912 w 2684164"/>
              <a:gd name="connsiteY43" fmla="*/ 1789748 h 4340073"/>
              <a:gd name="connsiteX44" fmla="*/ 804433 w 2684164"/>
              <a:gd name="connsiteY44" fmla="*/ 1720215 h 4340073"/>
              <a:gd name="connsiteX45" fmla="*/ 783955 w 2684164"/>
              <a:gd name="connsiteY45" fmla="*/ 1625441 h 4340073"/>
              <a:gd name="connsiteX46" fmla="*/ 760141 w 2684164"/>
              <a:gd name="connsiteY46" fmla="*/ 1635919 h 4340073"/>
              <a:gd name="connsiteX47" fmla="*/ 701563 w 2684164"/>
              <a:gd name="connsiteY47" fmla="*/ 1571626 h 4340073"/>
              <a:gd name="connsiteX48" fmla="*/ 730138 w 2684164"/>
              <a:gd name="connsiteY48" fmla="*/ 1519714 h 4340073"/>
              <a:gd name="connsiteX49" fmla="*/ 777763 w 2684164"/>
              <a:gd name="connsiteY49" fmla="*/ 1455420 h 4340073"/>
              <a:gd name="connsiteX50" fmla="*/ 775858 w 2684164"/>
              <a:gd name="connsiteY50" fmla="*/ 1429227 h 4340073"/>
              <a:gd name="connsiteX51" fmla="*/ 818721 w 2684164"/>
              <a:gd name="connsiteY51" fmla="*/ 1375409 h 4340073"/>
              <a:gd name="connsiteX52" fmla="*/ 826818 w 2684164"/>
              <a:gd name="connsiteY52" fmla="*/ 1282542 h 4340073"/>
              <a:gd name="connsiteX53" fmla="*/ 812529 w 2684164"/>
              <a:gd name="connsiteY53" fmla="*/ 1198721 h 4340073"/>
              <a:gd name="connsiteX54" fmla="*/ 780144 w 2684164"/>
              <a:gd name="connsiteY54" fmla="*/ 1151573 h 4340073"/>
              <a:gd name="connsiteX55" fmla="*/ 761571 w 2684164"/>
              <a:gd name="connsiteY55" fmla="*/ 1070134 h 4340073"/>
              <a:gd name="connsiteX56" fmla="*/ 805387 w 2684164"/>
              <a:gd name="connsiteY56" fmla="*/ 1034892 h 4340073"/>
              <a:gd name="connsiteX57" fmla="*/ 808720 w 2684164"/>
              <a:gd name="connsiteY57" fmla="*/ 976789 h 4340073"/>
              <a:gd name="connsiteX58" fmla="*/ 821102 w 2684164"/>
              <a:gd name="connsiteY58" fmla="*/ 901065 h 4340073"/>
              <a:gd name="connsiteX59" fmla="*/ 830151 w 2684164"/>
              <a:gd name="connsiteY59" fmla="*/ 833914 h 4340073"/>
              <a:gd name="connsiteX60" fmla="*/ 844915 w 2684164"/>
              <a:gd name="connsiteY60" fmla="*/ 795814 h 4340073"/>
              <a:gd name="connsiteX61" fmla="*/ 860154 w 2684164"/>
              <a:gd name="connsiteY61" fmla="*/ 762475 h 4340073"/>
              <a:gd name="connsiteX62" fmla="*/ 833961 w 2684164"/>
              <a:gd name="connsiteY62" fmla="*/ 696754 h 4340073"/>
              <a:gd name="connsiteX63" fmla="*/ 818245 w 2684164"/>
              <a:gd name="connsiteY63" fmla="*/ 573405 h 4340073"/>
              <a:gd name="connsiteX64" fmla="*/ 787764 w 2684164"/>
              <a:gd name="connsiteY64" fmla="*/ 536259 h 4340073"/>
              <a:gd name="connsiteX65" fmla="*/ 770143 w 2684164"/>
              <a:gd name="connsiteY65" fmla="*/ 505777 h 4340073"/>
              <a:gd name="connsiteX66" fmla="*/ 747283 w 2684164"/>
              <a:gd name="connsiteY66" fmla="*/ 430054 h 4340073"/>
              <a:gd name="connsiteX67" fmla="*/ 720137 w 2684164"/>
              <a:gd name="connsiteY67" fmla="*/ 349091 h 4340073"/>
              <a:gd name="connsiteX68" fmla="*/ 732519 w 2684164"/>
              <a:gd name="connsiteY68" fmla="*/ 321469 h 4340073"/>
              <a:gd name="connsiteX69" fmla="*/ 729187 w 2684164"/>
              <a:gd name="connsiteY69" fmla="*/ 256223 h 4340073"/>
              <a:gd name="connsiteX70" fmla="*/ 710137 w 2684164"/>
              <a:gd name="connsiteY70" fmla="*/ 241935 h 4340073"/>
              <a:gd name="connsiteX71" fmla="*/ 702040 w 2684164"/>
              <a:gd name="connsiteY71" fmla="*/ 171451 h 4340073"/>
              <a:gd name="connsiteX72" fmla="*/ 668226 w 2684164"/>
              <a:gd name="connsiteY72" fmla="*/ 120015 h 4340073"/>
              <a:gd name="connsiteX73" fmla="*/ 679180 w 2684164"/>
              <a:gd name="connsiteY73" fmla="*/ 70485 h 4340073"/>
              <a:gd name="connsiteX74" fmla="*/ 650127 w 2684164"/>
              <a:gd name="connsiteY74" fmla="*/ 0 h 4340073"/>
              <a:gd name="connsiteX75" fmla="*/ 605837 w 2684164"/>
              <a:gd name="connsiteY75" fmla="*/ 10001 h 4340073"/>
              <a:gd name="connsiteX76" fmla="*/ 535352 w 2684164"/>
              <a:gd name="connsiteY76" fmla="*/ 85249 h 4340073"/>
              <a:gd name="connsiteX77" fmla="*/ 552497 w 2684164"/>
              <a:gd name="connsiteY77" fmla="*/ 158591 h 4340073"/>
              <a:gd name="connsiteX78" fmla="*/ 545831 w 2684164"/>
              <a:gd name="connsiteY78" fmla="*/ 234792 h 4340073"/>
              <a:gd name="connsiteX79" fmla="*/ 498205 w 2684164"/>
              <a:gd name="connsiteY79" fmla="*/ 313373 h 4340073"/>
              <a:gd name="connsiteX80" fmla="*/ 453913 w 2684164"/>
              <a:gd name="connsiteY80" fmla="*/ 408147 h 4340073"/>
              <a:gd name="connsiteX81" fmla="*/ 361044 w 2684164"/>
              <a:gd name="connsiteY81" fmla="*/ 381476 h 4340073"/>
              <a:gd name="connsiteX82" fmla="*/ 293418 w 2684164"/>
              <a:gd name="connsiteY82" fmla="*/ 441960 h 4340073"/>
              <a:gd name="connsiteX83" fmla="*/ 263413 w 2684164"/>
              <a:gd name="connsiteY83" fmla="*/ 513874 h 4340073"/>
              <a:gd name="connsiteX84" fmla="*/ 314848 w 2684164"/>
              <a:gd name="connsiteY84" fmla="*/ 574834 h 4340073"/>
              <a:gd name="connsiteX85" fmla="*/ 228646 w 2684164"/>
              <a:gd name="connsiteY85" fmla="*/ 711995 h 4340073"/>
              <a:gd name="connsiteX86" fmla="*/ 255318 w 2684164"/>
              <a:gd name="connsiteY86" fmla="*/ 758667 h 4340073"/>
              <a:gd name="connsiteX87" fmla="*/ 241029 w 2684164"/>
              <a:gd name="connsiteY87" fmla="*/ 834390 h 4340073"/>
              <a:gd name="connsiteX88" fmla="*/ 295798 w 2684164"/>
              <a:gd name="connsiteY88" fmla="*/ 849630 h 4340073"/>
              <a:gd name="connsiteX89" fmla="*/ 343899 w 2684164"/>
              <a:gd name="connsiteY89" fmla="*/ 872966 h 4340073"/>
              <a:gd name="connsiteX90" fmla="*/ 312468 w 2684164"/>
              <a:gd name="connsiteY90" fmla="*/ 971551 h 4340073"/>
              <a:gd name="connsiteX91" fmla="*/ 317230 w 2684164"/>
              <a:gd name="connsiteY91" fmla="*/ 1049178 h 4340073"/>
              <a:gd name="connsiteX92" fmla="*/ 207692 w 2684164"/>
              <a:gd name="connsiteY92" fmla="*/ 1094423 h 4340073"/>
              <a:gd name="connsiteX93" fmla="*/ 154828 w 2684164"/>
              <a:gd name="connsiteY93" fmla="*/ 1090614 h 4340073"/>
              <a:gd name="connsiteX94" fmla="*/ 157686 w 2684164"/>
              <a:gd name="connsiteY94" fmla="*/ 1170624 h 4340073"/>
              <a:gd name="connsiteX95" fmla="*/ 159114 w 2684164"/>
              <a:gd name="connsiteY95" fmla="*/ 1245395 h 4340073"/>
              <a:gd name="connsiteX96" fmla="*/ 233409 w 2684164"/>
              <a:gd name="connsiteY96" fmla="*/ 1285875 h 4340073"/>
              <a:gd name="connsiteX97" fmla="*/ 210073 w 2684164"/>
              <a:gd name="connsiteY97" fmla="*/ 1344454 h 4340073"/>
              <a:gd name="connsiteX98" fmla="*/ 292464 w 2684164"/>
              <a:gd name="connsiteY98" fmla="*/ 1416368 h 4340073"/>
              <a:gd name="connsiteX99" fmla="*/ 272938 w 2684164"/>
              <a:gd name="connsiteY99" fmla="*/ 1466374 h 4340073"/>
              <a:gd name="connsiteX100" fmla="*/ 237219 w 2684164"/>
              <a:gd name="connsiteY100" fmla="*/ 1567339 h 4340073"/>
              <a:gd name="connsiteX101" fmla="*/ 212455 w 2684164"/>
              <a:gd name="connsiteY101" fmla="*/ 1594485 h 4340073"/>
              <a:gd name="connsiteX102" fmla="*/ 152923 w 2684164"/>
              <a:gd name="connsiteY102" fmla="*/ 1602105 h 4340073"/>
              <a:gd name="connsiteX103" fmla="*/ 96249 w 2684164"/>
              <a:gd name="connsiteY103" fmla="*/ 1652111 h 4340073"/>
              <a:gd name="connsiteX104" fmla="*/ 35289 w 2684164"/>
              <a:gd name="connsiteY104" fmla="*/ 1684497 h 4340073"/>
              <a:gd name="connsiteX105" fmla="*/ 11001 w 2684164"/>
              <a:gd name="connsiteY105" fmla="*/ 1750219 h 4340073"/>
              <a:gd name="connsiteX106" fmla="*/ 523 w 2684164"/>
              <a:gd name="connsiteY106" fmla="*/ 1875473 h 4340073"/>
              <a:gd name="connsiteX107" fmla="*/ 29098 w 2684164"/>
              <a:gd name="connsiteY107" fmla="*/ 1938814 h 4340073"/>
              <a:gd name="connsiteX108" fmla="*/ 79104 w 2684164"/>
              <a:gd name="connsiteY108" fmla="*/ 1993107 h 4340073"/>
              <a:gd name="connsiteX109" fmla="*/ 166258 w 2684164"/>
              <a:gd name="connsiteY109" fmla="*/ 2037874 h 4340073"/>
              <a:gd name="connsiteX110" fmla="*/ 241505 w 2684164"/>
              <a:gd name="connsiteY110" fmla="*/ 2100263 h 4340073"/>
              <a:gd name="connsiteX111" fmla="*/ 265318 w 2684164"/>
              <a:gd name="connsiteY111" fmla="*/ 2182654 h 4340073"/>
              <a:gd name="connsiteX112" fmla="*/ 318182 w 2684164"/>
              <a:gd name="connsiteY112" fmla="*/ 2265045 h 4340073"/>
              <a:gd name="connsiteX113" fmla="*/ 443436 w 2684164"/>
              <a:gd name="connsiteY113" fmla="*/ 2258854 h 4340073"/>
              <a:gd name="connsiteX114" fmla="*/ 472010 w 2684164"/>
              <a:gd name="connsiteY114" fmla="*/ 2296954 h 4340073"/>
              <a:gd name="connsiteX115" fmla="*/ 510111 w 2684164"/>
              <a:gd name="connsiteY115" fmla="*/ 2330292 h 4340073"/>
              <a:gd name="connsiteX116" fmla="*/ 541067 w 2684164"/>
              <a:gd name="connsiteY116" fmla="*/ 2318385 h 4340073"/>
              <a:gd name="connsiteX117" fmla="*/ 564403 w 2684164"/>
              <a:gd name="connsiteY117" fmla="*/ 2392680 h 4340073"/>
              <a:gd name="connsiteX118" fmla="*/ 543448 w 2684164"/>
              <a:gd name="connsiteY118" fmla="*/ 2461737 h 4340073"/>
              <a:gd name="connsiteX119" fmla="*/ 497728 w 2684164"/>
              <a:gd name="connsiteY119" fmla="*/ 2511267 h 4340073"/>
              <a:gd name="connsiteX120" fmla="*/ 499633 w 2684164"/>
              <a:gd name="connsiteY120" fmla="*/ 2549843 h 4340073"/>
              <a:gd name="connsiteX121" fmla="*/ 491061 w 2684164"/>
              <a:gd name="connsiteY121" fmla="*/ 2611279 h 4340073"/>
              <a:gd name="connsiteX122" fmla="*/ 524398 w 2684164"/>
              <a:gd name="connsiteY122" fmla="*/ 2648902 h 4340073"/>
              <a:gd name="connsiteX123" fmla="*/ 532018 w 2684164"/>
              <a:gd name="connsiteY123" fmla="*/ 2681764 h 4340073"/>
              <a:gd name="connsiteX124" fmla="*/ 564879 w 2684164"/>
              <a:gd name="connsiteY124" fmla="*/ 2642236 h 4340073"/>
              <a:gd name="connsiteX125" fmla="*/ 598217 w 2684164"/>
              <a:gd name="connsiteY125" fmla="*/ 2584610 h 4340073"/>
              <a:gd name="connsiteX126" fmla="*/ 655366 w 2684164"/>
              <a:gd name="connsiteY126" fmla="*/ 2589848 h 4340073"/>
              <a:gd name="connsiteX127" fmla="*/ 717279 w 2684164"/>
              <a:gd name="connsiteY127" fmla="*/ 2680812 h 4340073"/>
              <a:gd name="connsiteX128" fmla="*/ 755855 w 2684164"/>
              <a:gd name="connsiteY128" fmla="*/ 2739390 h 4340073"/>
              <a:gd name="connsiteX129" fmla="*/ 713945 w 2684164"/>
              <a:gd name="connsiteY129" fmla="*/ 2816067 h 4340073"/>
              <a:gd name="connsiteX130" fmla="*/ 642032 w 2684164"/>
              <a:gd name="connsiteY130" fmla="*/ 2851785 h 4340073"/>
              <a:gd name="connsiteX131" fmla="*/ 592978 w 2684164"/>
              <a:gd name="connsiteY131" fmla="*/ 2914174 h 4340073"/>
              <a:gd name="connsiteX132" fmla="*/ 526779 w 2684164"/>
              <a:gd name="connsiteY132" fmla="*/ 2938462 h 4340073"/>
              <a:gd name="connsiteX133" fmla="*/ 497252 w 2684164"/>
              <a:gd name="connsiteY133" fmla="*/ 2980373 h 4340073"/>
              <a:gd name="connsiteX134" fmla="*/ 527732 w 2684164"/>
              <a:gd name="connsiteY134" fmla="*/ 3081814 h 4340073"/>
              <a:gd name="connsiteX135" fmla="*/ 533923 w 2684164"/>
              <a:gd name="connsiteY135" fmla="*/ 3220403 h 4340073"/>
              <a:gd name="connsiteX136" fmla="*/ 588692 w 2684164"/>
              <a:gd name="connsiteY136" fmla="*/ 3276601 h 4340073"/>
              <a:gd name="connsiteX137" fmla="*/ 614886 w 2684164"/>
              <a:gd name="connsiteY137" fmla="*/ 3342323 h 4340073"/>
              <a:gd name="connsiteX138" fmla="*/ 586311 w 2684164"/>
              <a:gd name="connsiteY138" fmla="*/ 3392329 h 4340073"/>
              <a:gd name="connsiteX139" fmla="*/ 586310 w 2684164"/>
              <a:gd name="connsiteY139" fmla="*/ 3450432 h 4340073"/>
              <a:gd name="connsiteX140" fmla="*/ 562498 w 2684164"/>
              <a:gd name="connsiteY140" fmla="*/ 3493294 h 4340073"/>
              <a:gd name="connsiteX141" fmla="*/ 546781 w 2684164"/>
              <a:gd name="connsiteY141" fmla="*/ 3561398 h 4340073"/>
              <a:gd name="connsiteX142" fmla="*/ 538686 w 2684164"/>
              <a:gd name="connsiteY142" fmla="*/ 3611404 h 4340073"/>
              <a:gd name="connsiteX143" fmla="*/ 519635 w 2684164"/>
              <a:gd name="connsiteY143" fmla="*/ 3654266 h 4340073"/>
              <a:gd name="connsiteX144" fmla="*/ 547258 w 2684164"/>
              <a:gd name="connsiteY144" fmla="*/ 3685223 h 4340073"/>
              <a:gd name="connsiteX145" fmla="*/ 600598 w 2684164"/>
              <a:gd name="connsiteY145" fmla="*/ 3699034 h 4340073"/>
              <a:gd name="connsiteX146" fmla="*/ 659653 w 2684164"/>
              <a:gd name="connsiteY146" fmla="*/ 3678556 h 4340073"/>
              <a:gd name="connsiteX147" fmla="*/ 661558 w 2684164"/>
              <a:gd name="connsiteY147" fmla="*/ 3725703 h 4340073"/>
              <a:gd name="connsiteX148" fmla="*/ 717279 w 2684164"/>
              <a:gd name="connsiteY148" fmla="*/ 3725704 h 4340073"/>
              <a:gd name="connsiteX149" fmla="*/ 781573 w 2684164"/>
              <a:gd name="connsiteY149" fmla="*/ 3743801 h 4340073"/>
              <a:gd name="connsiteX150" fmla="*/ 807767 w 2684164"/>
              <a:gd name="connsiteY150" fmla="*/ 3792379 h 4340073"/>
              <a:gd name="connsiteX151" fmla="*/ 844438 w 2684164"/>
              <a:gd name="connsiteY151" fmla="*/ 3798094 h 4340073"/>
              <a:gd name="connsiteX152" fmla="*/ 872061 w 2684164"/>
              <a:gd name="connsiteY152" fmla="*/ 3815716 h 4340073"/>
              <a:gd name="connsiteX153" fmla="*/ 890158 w 2684164"/>
              <a:gd name="connsiteY153" fmla="*/ 3836194 h 4340073"/>
              <a:gd name="connsiteX154" fmla="*/ 897778 w 2684164"/>
              <a:gd name="connsiteY154" fmla="*/ 3866674 h 4340073"/>
              <a:gd name="connsiteX155" fmla="*/ 913018 w 2684164"/>
              <a:gd name="connsiteY155" fmla="*/ 3889534 h 4340073"/>
              <a:gd name="connsiteX156" fmla="*/ 957309 w 2684164"/>
              <a:gd name="connsiteY156" fmla="*/ 3922872 h 4340073"/>
              <a:gd name="connsiteX157" fmla="*/ 989218 w 2684164"/>
              <a:gd name="connsiteY157" fmla="*/ 3973354 h 4340073"/>
              <a:gd name="connsiteX158" fmla="*/ 1004458 w 2684164"/>
              <a:gd name="connsiteY158" fmla="*/ 3996214 h 4340073"/>
              <a:gd name="connsiteX159" fmla="*/ 1027318 w 2684164"/>
              <a:gd name="connsiteY159" fmla="*/ 4034314 h 4340073"/>
              <a:gd name="connsiteX160" fmla="*/ 1060179 w 2684164"/>
              <a:gd name="connsiteY160" fmla="*/ 4120039 h 4340073"/>
              <a:gd name="connsiteX161" fmla="*/ 1136856 w 2684164"/>
              <a:gd name="connsiteY161" fmla="*/ 4154329 h 4340073"/>
              <a:gd name="connsiteX162" fmla="*/ 1166383 w 2684164"/>
              <a:gd name="connsiteY162" fmla="*/ 4216241 h 4340073"/>
              <a:gd name="connsiteX163" fmla="*/ 1203054 w 2684164"/>
              <a:gd name="connsiteY163" fmla="*/ 4211479 h 4340073"/>
              <a:gd name="connsiteX164" fmla="*/ 1246393 w 2684164"/>
              <a:gd name="connsiteY164" fmla="*/ 4259581 h 4340073"/>
              <a:gd name="connsiteX165" fmla="*/ 1309258 w 2684164"/>
              <a:gd name="connsiteY165" fmla="*/ 4340067 h 4340073"/>
              <a:gd name="connsiteX166" fmla="*/ 1337833 w 2684164"/>
              <a:gd name="connsiteY166" fmla="*/ 4288631 h 4340073"/>
              <a:gd name="connsiteX167" fmla="*/ 1334023 w 2684164"/>
              <a:gd name="connsiteY167" fmla="*/ 4254342 h 4340073"/>
              <a:gd name="connsiteX168" fmla="*/ 1405938 w 2684164"/>
              <a:gd name="connsiteY168" fmla="*/ 4201002 h 4340073"/>
              <a:gd name="connsiteX169" fmla="*/ 1407842 w 2684164"/>
              <a:gd name="connsiteY169" fmla="*/ 4185285 h 4340073"/>
              <a:gd name="connsiteX170" fmla="*/ 1426098 w 2684164"/>
              <a:gd name="connsiteY170" fmla="*/ 4198779 h 4340073"/>
              <a:gd name="connsiteX171" fmla="*/ 1480708 w 2684164"/>
              <a:gd name="connsiteY171" fmla="*/ 4174014 h 4340073"/>
              <a:gd name="connsiteX172" fmla="*/ 1545478 w 2684164"/>
              <a:gd name="connsiteY172" fmla="*/ 4156234 h 4340073"/>
              <a:gd name="connsiteX173" fmla="*/ 1582308 w 2684164"/>
              <a:gd name="connsiteY173" fmla="*/ 4113689 h 4340073"/>
              <a:gd name="connsiteX174" fmla="*/ 1617868 w 2684164"/>
              <a:gd name="connsiteY174" fmla="*/ 4078129 h 4340073"/>
              <a:gd name="connsiteX175" fmla="*/ 1695973 w 2684164"/>
              <a:gd name="connsiteY175" fmla="*/ 4055904 h 4340073"/>
              <a:gd name="connsiteX176" fmla="*/ 1781698 w 2684164"/>
              <a:gd name="connsiteY176" fmla="*/ 4020344 h 4340073"/>
              <a:gd name="connsiteX177" fmla="*/ 1903141 w 2684164"/>
              <a:gd name="connsiteY177" fmla="*/ 3968591 h 4340073"/>
              <a:gd name="connsiteX178" fmla="*/ 1979818 w 2684164"/>
              <a:gd name="connsiteY178" fmla="*/ 3925729 h 4340073"/>
              <a:gd name="connsiteX179" fmla="*/ 2071258 w 2684164"/>
              <a:gd name="connsiteY179" fmla="*/ 3864451 h 4340073"/>
              <a:gd name="connsiteX180" fmla="*/ 2145554 w 2684164"/>
              <a:gd name="connsiteY180" fmla="*/ 3776822 h 4340073"/>
              <a:gd name="connsiteX181" fmla="*/ 2172223 w 2684164"/>
              <a:gd name="connsiteY181" fmla="*/ 3703479 h 4340073"/>
              <a:gd name="connsiteX182" fmla="*/ 2183653 w 2684164"/>
              <a:gd name="connsiteY182" fmla="*/ 3649504 h 4340073"/>
              <a:gd name="connsiteX183" fmla="*/ 2109993 w 2684164"/>
              <a:gd name="connsiteY183" fmla="*/ 3613309 h 4340073"/>
              <a:gd name="connsiteX184" fmla="*/ 2132853 w 2684164"/>
              <a:gd name="connsiteY184" fmla="*/ 3659029 h 4340073"/>
              <a:gd name="connsiteX185" fmla="*/ 2115073 w 2684164"/>
              <a:gd name="connsiteY185" fmla="*/ 3690779 h 4340073"/>
              <a:gd name="connsiteX186" fmla="*/ 2096023 w 2684164"/>
              <a:gd name="connsiteY186" fmla="*/ 3649504 h 4340073"/>
              <a:gd name="connsiteX187" fmla="*/ 2038873 w 2684164"/>
              <a:gd name="connsiteY187" fmla="*/ 3659029 h 4340073"/>
              <a:gd name="connsiteX188" fmla="*/ 2041254 w 2684164"/>
              <a:gd name="connsiteY188" fmla="*/ 3694748 h 4340073"/>
              <a:gd name="connsiteX189" fmla="*/ 2053161 w 2684164"/>
              <a:gd name="connsiteY189" fmla="*/ 3709035 h 4340073"/>
              <a:gd name="connsiteX190" fmla="*/ 2036492 w 2684164"/>
              <a:gd name="connsiteY190" fmla="*/ 3723324 h 4340073"/>
              <a:gd name="connsiteX191" fmla="*/ 2086498 w 2684164"/>
              <a:gd name="connsiteY191" fmla="*/ 3762534 h 4340073"/>
              <a:gd name="connsiteX192" fmla="*/ 2078878 w 2684164"/>
              <a:gd name="connsiteY192" fmla="*/ 3820954 h 4340073"/>
              <a:gd name="connsiteX193" fmla="*/ 2028078 w 2684164"/>
              <a:gd name="connsiteY193" fmla="*/ 3803809 h 4340073"/>
              <a:gd name="connsiteX194" fmla="*/ 2042048 w 2684164"/>
              <a:gd name="connsiteY194" fmla="*/ 3792379 h 4340073"/>
              <a:gd name="connsiteX195" fmla="*/ 2022998 w 2684164"/>
              <a:gd name="connsiteY195" fmla="*/ 3760629 h 4340073"/>
              <a:gd name="connsiteX196" fmla="*/ 2022998 w 2684164"/>
              <a:gd name="connsiteY196" fmla="*/ 3716179 h 4340073"/>
              <a:gd name="connsiteX197" fmla="*/ 1987438 w 2684164"/>
              <a:gd name="connsiteY197" fmla="*/ 3676174 h 4340073"/>
              <a:gd name="connsiteX198" fmla="*/ 2018553 w 2684164"/>
              <a:gd name="connsiteY198" fmla="*/ 3656489 h 4340073"/>
              <a:gd name="connsiteX199" fmla="*/ 1975373 w 2684164"/>
              <a:gd name="connsiteY199" fmla="*/ 3626644 h 4340073"/>
              <a:gd name="connsiteX200" fmla="*/ 2017918 w 2684164"/>
              <a:gd name="connsiteY200" fmla="*/ 3603149 h 4340073"/>
              <a:gd name="connsiteX201" fmla="*/ 2009663 w 2684164"/>
              <a:gd name="connsiteY201" fmla="*/ 3546634 h 4340073"/>
              <a:gd name="connsiteX202" fmla="*/ 2034111 w 2684164"/>
              <a:gd name="connsiteY202" fmla="*/ 3565367 h 4340073"/>
              <a:gd name="connsiteX203" fmla="*/ 2031729 w 2684164"/>
              <a:gd name="connsiteY203" fmla="*/ 3535204 h 4340073"/>
              <a:gd name="connsiteX204" fmla="*/ 2060305 w 2684164"/>
              <a:gd name="connsiteY204" fmla="*/ 3547110 h 4340073"/>
              <a:gd name="connsiteX205" fmla="*/ 2043635 w 2684164"/>
              <a:gd name="connsiteY205" fmla="*/ 3494723 h 4340073"/>
              <a:gd name="connsiteX206" fmla="*/ 2064273 w 2684164"/>
              <a:gd name="connsiteY206" fmla="*/ 3478054 h 4340073"/>
              <a:gd name="connsiteX207" fmla="*/ 2089673 w 2684164"/>
              <a:gd name="connsiteY207" fmla="*/ 3524091 h 4340073"/>
              <a:gd name="connsiteX208" fmla="*/ 2088880 w 2684164"/>
              <a:gd name="connsiteY208" fmla="*/ 3492342 h 4340073"/>
              <a:gd name="connsiteX209" fmla="*/ 2105549 w 2684164"/>
              <a:gd name="connsiteY209" fmla="*/ 3508216 h 4340073"/>
              <a:gd name="connsiteX210" fmla="*/ 2110311 w 2684164"/>
              <a:gd name="connsiteY210" fmla="*/ 3473292 h 4340073"/>
              <a:gd name="connsiteX211" fmla="*/ 2125868 w 2684164"/>
              <a:gd name="connsiteY211" fmla="*/ 3453289 h 4340073"/>
              <a:gd name="connsiteX212" fmla="*/ 2184130 w 2684164"/>
              <a:gd name="connsiteY212" fmla="*/ 3416142 h 4340073"/>
              <a:gd name="connsiteX213" fmla="*/ 2226515 w 2684164"/>
              <a:gd name="connsiteY213" fmla="*/ 3341370 h 4340073"/>
              <a:gd name="connsiteX214" fmla="*/ 2238898 w 2684164"/>
              <a:gd name="connsiteY214" fmla="*/ 3318034 h 4340073"/>
              <a:gd name="connsiteX215" fmla="*/ 2261758 w 2684164"/>
              <a:gd name="connsiteY215" fmla="*/ 3257074 h 4340073"/>
              <a:gd name="connsiteX216" fmla="*/ 2269378 w 2684164"/>
              <a:gd name="connsiteY216" fmla="*/ 3211354 h 4340073"/>
              <a:gd name="connsiteX217" fmla="*/ 2292238 w 2684164"/>
              <a:gd name="connsiteY217" fmla="*/ 3165634 h 4340073"/>
              <a:gd name="connsiteX218" fmla="*/ 2307478 w 2684164"/>
              <a:gd name="connsiteY218" fmla="*/ 3127534 h 4340073"/>
              <a:gd name="connsiteX219" fmla="*/ 2345578 w 2684164"/>
              <a:gd name="connsiteY219" fmla="*/ 3112294 h 4340073"/>
              <a:gd name="connsiteX220" fmla="*/ 2368438 w 2684164"/>
              <a:gd name="connsiteY220" fmla="*/ 3097054 h 4340073"/>
              <a:gd name="connsiteX221" fmla="*/ 2487977 w 2684164"/>
              <a:gd name="connsiteY221" fmla="*/ 3067050 h 4340073"/>
              <a:gd name="connsiteX222" fmla="*/ 2586085 w 2684164"/>
              <a:gd name="connsiteY222" fmla="*/ 3063717 h 4340073"/>
              <a:gd name="connsiteX223" fmla="*/ 2678476 w 2684164"/>
              <a:gd name="connsiteY223" fmla="*/ 3054668 h 4340073"/>
              <a:gd name="connsiteX0" fmla="*/ 2678476 w 2684164"/>
              <a:gd name="connsiteY0" fmla="*/ 3054668 h 4340073"/>
              <a:gd name="connsiteX1" fmla="*/ 2673238 w 2684164"/>
              <a:gd name="connsiteY1" fmla="*/ 3028474 h 4340073"/>
              <a:gd name="connsiteX2" fmla="*/ 2665618 w 2684164"/>
              <a:gd name="connsiteY2" fmla="*/ 2975134 h 4340073"/>
              <a:gd name="connsiteX3" fmla="*/ 2623708 w 2684164"/>
              <a:gd name="connsiteY3" fmla="*/ 2967038 h 4340073"/>
              <a:gd name="connsiteX4" fmla="*/ 2560367 w 2684164"/>
              <a:gd name="connsiteY4" fmla="*/ 2966561 h 4340073"/>
              <a:gd name="connsiteX5" fmla="*/ 2519410 w 2684164"/>
              <a:gd name="connsiteY5" fmla="*/ 2908936 h 4340073"/>
              <a:gd name="connsiteX6" fmla="*/ 2457021 w 2684164"/>
              <a:gd name="connsiteY6" fmla="*/ 2905601 h 4340073"/>
              <a:gd name="connsiteX7" fmla="*/ 2410349 w 2684164"/>
              <a:gd name="connsiteY7" fmla="*/ 2889885 h 4340073"/>
              <a:gd name="connsiteX8" fmla="*/ 2376058 w 2684164"/>
              <a:gd name="connsiteY8" fmla="*/ 2876074 h 4340073"/>
              <a:gd name="connsiteX9" fmla="*/ 2347960 w 2684164"/>
              <a:gd name="connsiteY9" fmla="*/ 2856071 h 4340073"/>
              <a:gd name="connsiteX10" fmla="*/ 2293190 w 2684164"/>
              <a:gd name="connsiteY10" fmla="*/ 2824163 h 4340073"/>
              <a:gd name="connsiteX11" fmla="*/ 2218895 w 2684164"/>
              <a:gd name="connsiteY11" fmla="*/ 2864167 h 4340073"/>
              <a:gd name="connsiteX12" fmla="*/ 2178414 w 2684164"/>
              <a:gd name="connsiteY12" fmla="*/ 2825116 h 4340073"/>
              <a:gd name="connsiteX13" fmla="*/ 2143172 w 2684164"/>
              <a:gd name="connsiteY13" fmla="*/ 2746058 h 4340073"/>
              <a:gd name="connsiteX14" fmla="*/ 2123646 w 2684164"/>
              <a:gd name="connsiteY14" fmla="*/ 2684621 h 4340073"/>
              <a:gd name="connsiteX15" fmla="*/ 2105549 w 2684164"/>
              <a:gd name="connsiteY15" fmla="*/ 2649379 h 4340073"/>
              <a:gd name="connsiteX16" fmla="*/ 2104119 w 2684164"/>
              <a:gd name="connsiteY16" fmla="*/ 2600801 h 4340073"/>
              <a:gd name="connsiteX17" fmla="*/ 2026490 w 2684164"/>
              <a:gd name="connsiteY17" fmla="*/ 2686051 h 4340073"/>
              <a:gd name="connsiteX18" fmla="*/ 1959340 w 2684164"/>
              <a:gd name="connsiteY18" fmla="*/ 2754154 h 4340073"/>
              <a:gd name="connsiteX19" fmla="*/ 1912191 w 2684164"/>
              <a:gd name="connsiteY19" fmla="*/ 2713196 h 4340073"/>
              <a:gd name="connsiteX20" fmla="*/ 1775507 w 2684164"/>
              <a:gd name="connsiteY20" fmla="*/ 2699862 h 4340073"/>
              <a:gd name="connsiteX21" fmla="*/ 1677399 w 2684164"/>
              <a:gd name="connsiteY21" fmla="*/ 2689860 h 4340073"/>
              <a:gd name="connsiteX22" fmla="*/ 1606915 w 2684164"/>
              <a:gd name="connsiteY22" fmla="*/ 2582229 h 4340073"/>
              <a:gd name="connsiteX23" fmla="*/ 1542145 w 2684164"/>
              <a:gd name="connsiteY23" fmla="*/ 2584133 h 4340073"/>
              <a:gd name="connsiteX24" fmla="*/ 1517379 w 2684164"/>
              <a:gd name="connsiteY24" fmla="*/ 2563654 h 4340073"/>
              <a:gd name="connsiteX25" fmla="*/ 1469278 w 2684164"/>
              <a:gd name="connsiteY25" fmla="*/ 2381726 h 4340073"/>
              <a:gd name="connsiteX26" fmla="*/ 1438798 w 2684164"/>
              <a:gd name="connsiteY26" fmla="*/ 2289334 h 4340073"/>
              <a:gd name="connsiteX27" fmla="*/ 1400698 w 2684164"/>
              <a:gd name="connsiteY27" fmla="*/ 2220754 h 4340073"/>
              <a:gd name="connsiteX28" fmla="*/ 1385458 w 2684164"/>
              <a:gd name="connsiteY28" fmla="*/ 2197894 h 4340073"/>
              <a:gd name="connsiteX29" fmla="*/ 1374981 w 2684164"/>
              <a:gd name="connsiteY29" fmla="*/ 2152651 h 4340073"/>
              <a:gd name="connsiteX30" fmla="*/ 1369742 w 2684164"/>
              <a:gd name="connsiteY30" fmla="*/ 2052162 h 4340073"/>
              <a:gd name="connsiteX31" fmla="*/ 1384030 w 2684164"/>
              <a:gd name="connsiteY31" fmla="*/ 1982630 h 4340073"/>
              <a:gd name="connsiteX32" fmla="*/ 1315926 w 2684164"/>
              <a:gd name="connsiteY32" fmla="*/ 1917859 h 4340073"/>
              <a:gd name="connsiteX33" fmla="*/ 1282588 w 2684164"/>
              <a:gd name="connsiteY33" fmla="*/ 1912621 h 4340073"/>
              <a:gd name="connsiteX34" fmla="*/ 1184957 w 2684164"/>
              <a:gd name="connsiteY34" fmla="*/ 1853089 h 4340073"/>
              <a:gd name="connsiteX35" fmla="*/ 1126856 w 2684164"/>
              <a:gd name="connsiteY35" fmla="*/ 1863567 h 4340073"/>
              <a:gd name="connsiteX36" fmla="*/ 1074467 w 2684164"/>
              <a:gd name="connsiteY36" fmla="*/ 1897379 h 4340073"/>
              <a:gd name="connsiteX37" fmla="*/ 1025413 w 2684164"/>
              <a:gd name="connsiteY37" fmla="*/ 1923098 h 4340073"/>
              <a:gd name="connsiteX38" fmla="*/ 958738 w 2684164"/>
              <a:gd name="connsiteY38" fmla="*/ 1984058 h 4340073"/>
              <a:gd name="connsiteX39" fmla="*/ 909684 w 2684164"/>
              <a:gd name="connsiteY39" fmla="*/ 1941672 h 4340073"/>
              <a:gd name="connsiteX40" fmla="*/ 854917 w 2684164"/>
              <a:gd name="connsiteY40" fmla="*/ 1915002 h 4340073"/>
              <a:gd name="connsiteX41" fmla="*/ 823960 w 2684164"/>
              <a:gd name="connsiteY41" fmla="*/ 1889284 h 4340073"/>
              <a:gd name="connsiteX42" fmla="*/ 800624 w 2684164"/>
              <a:gd name="connsiteY42" fmla="*/ 1846898 h 4340073"/>
              <a:gd name="connsiteX43" fmla="*/ 814912 w 2684164"/>
              <a:gd name="connsiteY43" fmla="*/ 1789748 h 4340073"/>
              <a:gd name="connsiteX44" fmla="*/ 804433 w 2684164"/>
              <a:gd name="connsiteY44" fmla="*/ 1720215 h 4340073"/>
              <a:gd name="connsiteX45" fmla="*/ 783955 w 2684164"/>
              <a:gd name="connsiteY45" fmla="*/ 1625441 h 4340073"/>
              <a:gd name="connsiteX46" fmla="*/ 760141 w 2684164"/>
              <a:gd name="connsiteY46" fmla="*/ 1635919 h 4340073"/>
              <a:gd name="connsiteX47" fmla="*/ 701563 w 2684164"/>
              <a:gd name="connsiteY47" fmla="*/ 1571626 h 4340073"/>
              <a:gd name="connsiteX48" fmla="*/ 730138 w 2684164"/>
              <a:gd name="connsiteY48" fmla="*/ 1519714 h 4340073"/>
              <a:gd name="connsiteX49" fmla="*/ 777763 w 2684164"/>
              <a:gd name="connsiteY49" fmla="*/ 1455420 h 4340073"/>
              <a:gd name="connsiteX50" fmla="*/ 775858 w 2684164"/>
              <a:gd name="connsiteY50" fmla="*/ 1429227 h 4340073"/>
              <a:gd name="connsiteX51" fmla="*/ 818721 w 2684164"/>
              <a:gd name="connsiteY51" fmla="*/ 1375409 h 4340073"/>
              <a:gd name="connsiteX52" fmla="*/ 826818 w 2684164"/>
              <a:gd name="connsiteY52" fmla="*/ 1282542 h 4340073"/>
              <a:gd name="connsiteX53" fmla="*/ 812529 w 2684164"/>
              <a:gd name="connsiteY53" fmla="*/ 1198721 h 4340073"/>
              <a:gd name="connsiteX54" fmla="*/ 780144 w 2684164"/>
              <a:gd name="connsiteY54" fmla="*/ 1151573 h 4340073"/>
              <a:gd name="connsiteX55" fmla="*/ 761571 w 2684164"/>
              <a:gd name="connsiteY55" fmla="*/ 1070134 h 4340073"/>
              <a:gd name="connsiteX56" fmla="*/ 805387 w 2684164"/>
              <a:gd name="connsiteY56" fmla="*/ 1034892 h 4340073"/>
              <a:gd name="connsiteX57" fmla="*/ 808720 w 2684164"/>
              <a:gd name="connsiteY57" fmla="*/ 976789 h 4340073"/>
              <a:gd name="connsiteX58" fmla="*/ 821102 w 2684164"/>
              <a:gd name="connsiteY58" fmla="*/ 901065 h 4340073"/>
              <a:gd name="connsiteX59" fmla="*/ 830151 w 2684164"/>
              <a:gd name="connsiteY59" fmla="*/ 833914 h 4340073"/>
              <a:gd name="connsiteX60" fmla="*/ 844915 w 2684164"/>
              <a:gd name="connsiteY60" fmla="*/ 795814 h 4340073"/>
              <a:gd name="connsiteX61" fmla="*/ 860154 w 2684164"/>
              <a:gd name="connsiteY61" fmla="*/ 762475 h 4340073"/>
              <a:gd name="connsiteX62" fmla="*/ 833961 w 2684164"/>
              <a:gd name="connsiteY62" fmla="*/ 696754 h 4340073"/>
              <a:gd name="connsiteX63" fmla="*/ 818245 w 2684164"/>
              <a:gd name="connsiteY63" fmla="*/ 573405 h 4340073"/>
              <a:gd name="connsiteX64" fmla="*/ 787764 w 2684164"/>
              <a:gd name="connsiteY64" fmla="*/ 536259 h 4340073"/>
              <a:gd name="connsiteX65" fmla="*/ 770143 w 2684164"/>
              <a:gd name="connsiteY65" fmla="*/ 505777 h 4340073"/>
              <a:gd name="connsiteX66" fmla="*/ 747283 w 2684164"/>
              <a:gd name="connsiteY66" fmla="*/ 430054 h 4340073"/>
              <a:gd name="connsiteX67" fmla="*/ 720137 w 2684164"/>
              <a:gd name="connsiteY67" fmla="*/ 349091 h 4340073"/>
              <a:gd name="connsiteX68" fmla="*/ 732519 w 2684164"/>
              <a:gd name="connsiteY68" fmla="*/ 321469 h 4340073"/>
              <a:gd name="connsiteX69" fmla="*/ 729187 w 2684164"/>
              <a:gd name="connsiteY69" fmla="*/ 256223 h 4340073"/>
              <a:gd name="connsiteX70" fmla="*/ 710137 w 2684164"/>
              <a:gd name="connsiteY70" fmla="*/ 241935 h 4340073"/>
              <a:gd name="connsiteX71" fmla="*/ 702040 w 2684164"/>
              <a:gd name="connsiteY71" fmla="*/ 171451 h 4340073"/>
              <a:gd name="connsiteX72" fmla="*/ 668226 w 2684164"/>
              <a:gd name="connsiteY72" fmla="*/ 120015 h 4340073"/>
              <a:gd name="connsiteX73" fmla="*/ 679180 w 2684164"/>
              <a:gd name="connsiteY73" fmla="*/ 70485 h 4340073"/>
              <a:gd name="connsiteX74" fmla="*/ 650127 w 2684164"/>
              <a:gd name="connsiteY74" fmla="*/ 0 h 4340073"/>
              <a:gd name="connsiteX75" fmla="*/ 605837 w 2684164"/>
              <a:gd name="connsiteY75" fmla="*/ 10001 h 4340073"/>
              <a:gd name="connsiteX76" fmla="*/ 535352 w 2684164"/>
              <a:gd name="connsiteY76" fmla="*/ 85249 h 4340073"/>
              <a:gd name="connsiteX77" fmla="*/ 552497 w 2684164"/>
              <a:gd name="connsiteY77" fmla="*/ 158591 h 4340073"/>
              <a:gd name="connsiteX78" fmla="*/ 545831 w 2684164"/>
              <a:gd name="connsiteY78" fmla="*/ 234792 h 4340073"/>
              <a:gd name="connsiteX79" fmla="*/ 498205 w 2684164"/>
              <a:gd name="connsiteY79" fmla="*/ 313373 h 4340073"/>
              <a:gd name="connsiteX80" fmla="*/ 453913 w 2684164"/>
              <a:gd name="connsiteY80" fmla="*/ 408147 h 4340073"/>
              <a:gd name="connsiteX81" fmla="*/ 361044 w 2684164"/>
              <a:gd name="connsiteY81" fmla="*/ 381476 h 4340073"/>
              <a:gd name="connsiteX82" fmla="*/ 293418 w 2684164"/>
              <a:gd name="connsiteY82" fmla="*/ 441960 h 4340073"/>
              <a:gd name="connsiteX83" fmla="*/ 263413 w 2684164"/>
              <a:gd name="connsiteY83" fmla="*/ 513874 h 4340073"/>
              <a:gd name="connsiteX84" fmla="*/ 314848 w 2684164"/>
              <a:gd name="connsiteY84" fmla="*/ 574834 h 4340073"/>
              <a:gd name="connsiteX85" fmla="*/ 228646 w 2684164"/>
              <a:gd name="connsiteY85" fmla="*/ 711995 h 4340073"/>
              <a:gd name="connsiteX86" fmla="*/ 255318 w 2684164"/>
              <a:gd name="connsiteY86" fmla="*/ 758667 h 4340073"/>
              <a:gd name="connsiteX87" fmla="*/ 241029 w 2684164"/>
              <a:gd name="connsiteY87" fmla="*/ 834390 h 4340073"/>
              <a:gd name="connsiteX88" fmla="*/ 295798 w 2684164"/>
              <a:gd name="connsiteY88" fmla="*/ 849630 h 4340073"/>
              <a:gd name="connsiteX89" fmla="*/ 343899 w 2684164"/>
              <a:gd name="connsiteY89" fmla="*/ 872966 h 4340073"/>
              <a:gd name="connsiteX90" fmla="*/ 312468 w 2684164"/>
              <a:gd name="connsiteY90" fmla="*/ 971551 h 4340073"/>
              <a:gd name="connsiteX91" fmla="*/ 317230 w 2684164"/>
              <a:gd name="connsiteY91" fmla="*/ 1049178 h 4340073"/>
              <a:gd name="connsiteX92" fmla="*/ 207692 w 2684164"/>
              <a:gd name="connsiteY92" fmla="*/ 1094423 h 4340073"/>
              <a:gd name="connsiteX93" fmla="*/ 154828 w 2684164"/>
              <a:gd name="connsiteY93" fmla="*/ 1090614 h 4340073"/>
              <a:gd name="connsiteX94" fmla="*/ 157686 w 2684164"/>
              <a:gd name="connsiteY94" fmla="*/ 1170624 h 4340073"/>
              <a:gd name="connsiteX95" fmla="*/ 159114 w 2684164"/>
              <a:gd name="connsiteY95" fmla="*/ 1245395 h 4340073"/>
              <a:gd name="connsiteX96" fmla="*/ 233409 w 2684164"/>
              <a:gd name="connsiteY96" fmla="*/ 1290638 h 4340073"/>
              <a:gd name="connsiteX97" fmla="*/ 210073 w 2684164"/>
              <a:gd name="connsiteY97" fmla="*/ 1344454 h 4340073"/>
              <a:gd name="connsiteX98" fmla="*/ 292464 w 2684164"/>
              <a:gd name="connsiteY98" fmla="*/ 1416368 h 4340073"/>
              <a:gd name="connsiteX99" fmla="*/ 272938 w 2684164"/>
              <a:gd name="connsiteY99" fmla="*/ 1466374 h 4340073"/>
              <a:gd name="connsiteX100" fmla="*/ 237219 w 2684164"/>
              <a:gd name="connsiteY100" fmla="*/ 1567339 h 4340073"/>
              <a:gd name="connsiteX101" fmla="*/ 212455 w 2684164"/>
              <a:gd name="connsiteY101" fmla="*/ 1594485 h 4340073"/>
              <a:gd name="connsiteX102" fmla="*/ 152923 w 2684164"/>
              <a:gd name="connsiteY102" fmla="*/ 1602105 h 4340073"/>
              <a:gd name="connsiteX103" fmla="*/ 96249 w 2684164"/>
              <a:gd name="connsiteY103" fmla="*/ 1652111 h 4340073"/>
              <a:gd name="connsiteX104" fmla="*/ 35289 w 2684164"/>
              <a:gd name="connsiteY104" fmla="*/ 1684497 h 4340073"/>
              <a:gd name="connsiteX105" fmla="*/ 11001 w 2684164"/>
              <a:gd name="connsiteY105" fmla="*/ 1750219 h 4340073"/>
              <a:gd name="connsiteX106" fmla="*/ 523 w 2684164"/>
              <a:gd name="connsiteY106" fmla="*/ 1875473 h 4340073"/>
              <a:gd name="connsiteX107" fmla="*/ 29098 w 2684164"/>
              <a:gd name="connsiteY107" fmla="*/ 1938814 h 4340073"/>
              <a:gd name="connsiteX108" fmla="*/ 79104 w 2684164"/>
              <a:gd name="connsiteY108" fmla="*/ 1993107 h 4340073"/>
              <a:gd name="connsiteX109" fmla="*/ 166258 w 2684164"/>
              <a:gd name="connsiteY109" fmla="*/ 2037874 h 4340073"/>
              <a:gd name="connsiteX110" fmla="*/ 241505 w 2684164"/>
              <a:gd name="connsiteY110" fmla="*/ 2100263 h 4340073"/>
              <a:gd name="connsiteX111" fmla="*/ 265318 w 2684164"/>
              <a:gd name="connsiteY111" fmla="*/ 2182654 h 4340073"/>
              <a:gd name="connsiteX112" fmla="*/ 318182 w 2684164"/>
              <a:gd name="connsiteY112" fmla="*/ 2265045 h 4340073"/>
              <a:gd name="connsiteX113" fmla="*/ 443436 w 2684164"/>
              <a:gd name="connsiteY113" fmla="*/ 2258854 h 4340073"/>
              <a:gd name="connsiteX114" fmla="*/ 472010 w 2684164"/>
              <a:gd name="connsiteY114" fmla="*/ 2296954 h 4340073"/>
              <a:gd name="connsiteX115" fmla="*/ 510111 w 2684164"/>
              <a:gd name="connsiteY115" fmla="*/ 2330292 h 4340073"/>
              <a:gd name="connsiteX116" fmla="*/ 541067 w 2684164"/>
              <a:gd name="connsiteY116" fmla="*/ 2318385 h 4340073"/>
              <a:gd name="connsiteX117" fmla="*/ 564403 w 2684164"/>
              <a:gd name="connsiteY117" fmla="*/ 2392680 h 4340073"/>
              <a:gd name="connsiteX118" fmla="*/ 543448 w 2684164"/>
              <a:gd name="connsiteY118" fmla="*/ 2461737 h 4340073"/>
              <a:gd name="connsiteX119" fmla="*/ 497728 w 2684164"/>
              <a:gd name="connsiteY119" fmla="*/ 2511267 h 4340073"/>
              <a:gd name="connsiteX120" fmla="*/ 499633 w 2684164"/>
              <a:gd name="connsiteY120" fmla="*/ 2549843 h 4340073"/>
              <a:gd name="connsiteX121" fmla="*/ 491061 w 2684164"/>
              <a:gd name="connsiteY121" fmla="*/ 2611279 h 4340073"/>
              <a:gd name="connsiteX122" fmla="*/ 524398 w 2684164"/>
              <a:gd name="connsiteY122" fmla="*/ 2648902 h 4340073"/>
              <a:gd name="connsiteX123" fmla="*/ 532018 w 2684164"/>
              <a:gd name="connsiteY123" fmla="*/ 2681764 h 4340073"/>
              <a:gd name="connsiteX124" fmla="*/ 564879 w 2684164"/>
              <a:gd name="connsiteY124" fmla="*/ 2642236 h 4340073"/>
              <a:gd name="connsiteX125" fmla="*/ 598217 w 2684164"/>
              <a:gd name="connsiteY125" fmla="*/ 2584610 h 4340073"/>
              <a:gd name="connsiteX126" fmla="*/ 655366 w 2684164"/>
              <a:gd name="connsiteY126" fmla="*/ 2589848 h 4340073"/>
              <a:gd name="connsiteX127" fmla="*/ 717279 w 2684164"/>
              <a:gd name="connsiteY127" fmla="*/ 2680812 h 4340073"/>
              <a:gd name="connsiteX128" fmla="*/ 755855 w 2684164"/>
              <a:gd name="connsiteY128" fmla="*/ 2739390 h 4340073"/>
              <a:gd name="connsiteX129" fmla="*/ 713945 w 2684164"/>
              <a:gd name="connsiteY129" fmla="*/ 2816067 h 4340073"/>
              <a:gd name="connsiteX130" fmla="*/ 642032 w 2684164"/>
              <a:gd name="connsiteY130" fmla="*/ 2851785 h 4340073"/>
              <a:gd name="connsiteX131" fmla="*/ 592978 w 2684164"/>
              <a:gd name="connsiteY131" fmla="*/ 2914174 h 4340073"/>
              <a:gd name="connsiteX132" fmla="*/ 526779 w 2684164"/>
              <a:gd name="connsiteY132" fmla="*/ 2938462 h 4340073"/>
              <a:gd name="connsiteX133" fmla="*/ 497252 w 2684164"/>
              <a:gd name="connsiteY133" fmla="*/ 2980373 h 4340073"/>
              <a:gd name="connsiteX134" fmla="*/ 527732 w 2684164"/>
              <a:gd name="connsiteY134" fmla="*/ 3081814 h 4340073"/>
              <a:gd name="connsiteX135" fmla="*/ 533923 w 2684164"/>
              <a:gd name="connsiteY135" fmla="*/ 3220403 h 4340073"/>
              <a:gd name="connsiteX136" fmla="*/ 588692 w 2684164"/>
              <a:gd name="connsiteY136" fmla="*/ 3276601 h 4340073"/>
              <a:gd name="connsiteX137" fmla="*/ 614886 w 2684164"/>
              <a:gd name="connsiteY137" fmla="*/ 3342323 h 4340073"/>
              <a:gd name="connsiteX138" fmla="*/ 586311 w 2684164"/>
              <a:gd name="connsiteY138" fmla="*/ 3392329 h 4340073"/>
              <a:gd name="connsiteX139" fmla="*/ 586310 w 2684164"/>
              <a:gd name="connsiteY139" fmla="*/ 3450432 h 4340073"/>
              <a:gd name="connsiteX140" fmla="*/ 562498 w 2684164"/>
              <a:gd name="connsiteY140" fmla="*/ 3493294 h 4340073"/>
              <a:gd name="connsiteX141" fmla="*/ 546781 w 2684164"/>
              <a:gd name="connsiteY141" fmla="*/ 3561398 h 4340073"/>
              <a:gd name="connsiteX142" fmla="*/ 538686 w 2684164"/>
              <a:gd name="connsiteY142" fmla="*/ 3611404 h 4340073"/>
              <a:gd name="connsiteX143" fmla="*/ 519635 w 2684164"/>
              <a:gd name="connsiteY143" fmla="*/ 3654266 h 4340073"/>
              <a:gd name="connsiteX144" fmla="*/ 547258 w 2684164"/>
              <a:gd name="connsiteY144" fmla="*/ 3685223 h 4340073"/>
              <a:gd name="connsiteX145" fmla="*/ 600598 w 2684164"/>
              <a:gd name="connsiteY145" fmla="*/ 3699034 h 4340073"/>
              <a:gd name="connsiteX146" fmla="*/ 659653 w 2684164"/>
              <a:gd name="connsiteY146" fmla="*/ 3678556 h 4340073"/>
              <a:gd name="connsiteX147" fmla="*/ 661558 w 2684164"/>
              <a:gd name="connsiteY147" fmla="*/ 3725703 h 4340073"/>
              <a:gd name="connsiteX148" fmla="*/ 717279 w 2684164"/>
              <a:gd name="connsiteY148" fmla="*/ 3725704 h 4340073"/>
              <a:gd name="connsiteX149" fmla="*/ 781573 w 2684164"/>
              <a:gd name="connsiteY149" fmla="*/ 3743801 h 4340073"/>
              <a:gd name="connsiteX150" fmla="*/ 807767 w 2684164"/>
              <a:gd name="connsiteY150" fmla="*/ 3792379 h 4340073"/>
              <a:gd name="connsiteX151" fmla="*/ 844438 w 2684164"/>
              <a:gd name="connsiteY151" fmla="*/ 3798094 h 4340073"/>
              <a:gd name="connsiteX152" fmla="*/ 872061 w 2684164"/>
              <a:gd name="connsiteY152" fmla="*/ 3815716 h 4340073"/>
              <a:gd name="connsiteX153" fmla="*/ 890158 w 2684164"/>
              <a:gd name="connsiteY153" fmla="*/ 3836194 h 4340073"/>
              <a:gd name="connsiteX154" fmla="*/ 897778 w 2684164"/>
              <a:gd name="connsiteY154" fmla="*/ 3866674 h 4340073"/>
              <a:gd name="connsiteX155" fmla="*/ 913018 w 2684164"/>
              <a:gd name="connsiteY155" fmla="*/ 3889534 h 4340073"/>
              <a:gd name="connsiteX156" fmla="*/ 957309 w 2684164"/>
              <a:gd name="connsiteY156" fmla="*/ 3922872 h 4340073"/>
              <a:gd name="connsiteX157" fmla="*/ 989218 w 2684164"/>
              <a:gd name="connsiteY157" fmla="*/ 3973354 h 4340073"/>
              <a:gd name="connsiteX158" fmla="*/ 1004458 w 2684164"/>
              <a:gd name="connsiteY158" fmla="*/ 3996214 h 4340073"/>
              <a:gd name="connsiteX159" fmla="*/ 1027318 w 2684164"/>
              <a:gd name="connsiteY159" fmla="*/ 4034314 h 4340073"/>
              <a:gd name="connsiteX160" fmla="*/ 1060179 w 2684164"/>
              <a:gd name="connsiteY160" fmla="*/ 4120039 h 4340073"/>
              <a:gd name="connsiteX161" fmla="*/ 1136856 w 2684164"/>
              <a:gd name="connsiteY161" fmla="*/ 4154329 h 4340073"/>
              <a:gd name="connsiteX162" fmla="*/ 1166383 w 2684164"/>
              <a:gd name="connsiteY162" fmla="*/ 4216241 h 4340073"/>
              <a:gd name="connsiteX163" fmla="*/ 1203054 w 2684164"/>
              <a:gd name="connsiteY163" fmla="*/ 4211479 h 4340073"/>
              <a:gd name="connsiteX164" fmla="*/ 1246393 w 2684164"/>
              <a:gd name="connsiteY164" fmla="*/ 4259581 h 4340073"/>
              <a:gd name="connsiteX165" fmla="*/ 1309258 w 2684164"/>
              <a:gd name="connsiteY165" fmla="*/ 4340067 h 4340073"/>
              <a:gd name="connsiteX166" fmla="*/ 1337833 w 2684164"/>
              <a:gd name="connsiteY166" fmla="*/ 4288631 h 4340073"/>
              <a:gd name="connsiteX167" fmla="*/ 1334023 w 2684164"/>
              <a:gd name="connsiteY167" fmla="*/ 4254342 h 4340073"/>
              <a:gd name="connsiteX168" fmla="*/ 1405938 w 2684164"/>
              <a:gd name="connsiteY168" fmla="*/ 4201002 h 4340073"/>
              <a:gd name="connsiteX169" fmla="*/ 1407842 w 2684164"/>
              <a:gd name="connsiteY169" fmla="*/ 4185285 h 4340073"/>
              <a:gd name="connsiteX170" fmla="*/ 1426098 w 2684164"/>
              <a:gd name="connsiteY170" fmla="*/ 4198779 h 4340073"/>
              <a:gd name="connsiteX171" fmla="*/ 1480708 w 2684164"/>
              <a:gd name="connsiteY171" fmla="*/ 4174014 h 4340073"/>
              <a:gd name="connsiteX172" fmla="*/ 1545478 w 2684164"/>
              <a:gd name="connsiteY172" fmla="*/ 4156234 h 4340073"/>
              <a:gd name="connsiteX173" fmla="*/ 1582308 w 2684164"/>
              <a:gd name="connsiteY173" fmla="*/ 4113689 h 4340073"/>
              <a:gd name="connsiteX174" fmla="*/ 1617868 w 2684164"/>
              <a:gd name="connsiteY174" fmla="*/ 4078129 h 4340073"/>
              <a:gd name="connsiteX175" fmla="*/ 1695973 w 2684164"/>
              <a:gd name="connsiteY175" fmla="*/ 4055904 h 4340073"/>
              <a:gd name="connsiteX176" fmla="*/ 1781698 w 2684164"/>
              <a:gd name="connsiteY176" fmla="*/ 4020344 h 4340073"/>
              <a:gd name="connsiteX177" fmla="*/ 1903141 w 2684164"/>
              <a:gd name="connsiteY177" fmla="*/ 3968591 h 4340073"/>
              <a:gd name="connsiteX178" fmla="*/ 1979818 w 2684164"/>
              <a:gd name="connsiteY178" fmla="*/ 3925729 h 4340073"/>
              <a:gd name="connsiteX179" fmla="*/ 2071258 w 2684164"/>
              <a:gd name="connsiteY179" fmla="*/ 3864451 h 4340073"/>
              <a:gd name="connsiteX180" fmla="*/ 2145554 w 2684164"/>
              <a:gd name="connsiteY180" fmla="*/ 3776822 h 4340073"/>
              <a:gd name="connsiteX181" fmla="*/ 2172223 w 2684164"/>
              <a:gd name="connsiteY181" fmla="*/ 3703479 h 4340073"/>
              <a:gd name="connsiteX182" fmla="*/ 2183653 w 2684164"/>
              <a:gd name="connsiteY182" fmla="*/ 3649504 h 4340073"/>
              <a:gd name="connsiteX183" fmla="*/ 2109993 w 2684164"/>
              <a:gd name="connsiteY183" fmla="*/ 3613309 h 4340073"/>
              <a:gd name="connsiteX184" fmla="*/ 2132853 w 2684164"/>
              <a:gd name="connsiteY184" fmla="*/ 3659029 h 4340073"/>
              <a:gd name="connsiteX185" fmla="*/ 2115073 w 2684164"/>
              <a:gd name="connsiteY185" fmla="*/ 3690779 h 4340073"/>
              <a:gd name="connsiteX186" fmla="*/ 2096023 w 2684164"/>
              <a:gd name="connsiteY186" fmla="*/ 3649504 h 4340073"/>
              <a:gd name="connsiteX187" fmla="*/ 2038873 w 2684164"/>
              <a:gd name="connsiteY187" fmla="*/ 3659029 h 4340073"/>
              <a:gd name="connsiteX188" fmla="*/ 2041254 w 2684164"/>
              <a:gd name="connsiteY188" fmla="*/ 3694748 h 4340073"/>
              <a:gd name="connsiteX189" fmla="*/ 2053161 w 2684164"/>
              <a:gd name="connsiteY189" fmla="*/ 3709035 h 4340073"/>
              <a:gd name="connsiteX190" fmla="*/ 2036492 w 2684164"/>
              <a:gd name="connsiteY190" fmla="*/ 3723324 h 4340073"/>
              <a:gd name="connsiteX191" fmla="*/ 2086498 w 2684164"/>
              <a:gd name="connsiteY191" fmla="*/ 3762534 h 4340073"/>
              <a:gd name="connsiteX192" fmla="*/ 2078878 w 2684164"/>
              <a:gd name="connsiteY192" fmla="*/ 3820954 h 4340073"/>
              <a:gd name="connsiteX193" fmla="*/ 2028078 w 2684164"/>
              <a:gd name="connsiteY193" fmla="*/ 3803809 h 4340073"/>
              <a:gd name="connsiteX194" fmla="*/ 2042048 w 2684164"/>
              <a:gd name="connsiteY194" fmla="*/ 3792379 h 4340073"/>
              <a:gd name="connsiteX195" fmla="*/ 2022998 w 2684164"/>
              <a:gd name="connsiteY195" fmla="*/ 3760629 h 4340073"/>
              <a:gd name="connsiteX196" fmla="*/ 2022998 w 2684164"/>
              <a:gd name="connsiteY196" fmla="*/ 3716179 h 4340073"/>
              <a:gd name="connsiteX197" fmla="*/ 1987438 w 2684164"/>
              <a:gd name="connsiteY197" fmla="*/ 3676174 h 4340073"/>
              <a:gd name="connsiteX198" fmla="*/ 2018553 w 2684164"/>
              <a:gd name="connsiteY198" fmla="*/ 3656489 h 4340073"/>
              <a:gd name="connsiteX199" fmla="*/ 1975373 w 2684164"/>
              <a:gd name="connsiteY199" fmla="*/ 3626644 h 4340073"/>
              <a:gd name="connsiteX200" fmla="*/ 2017918 w 2684164"/>
              <a:gd name="connsiteY200" fmla="*/ 3603149 h 4340073"/>
              <a:gd name="connsiteX201" fmla="*/ 2009663 w 2684164"/>
              <a:gd name="connsiteY201" fmla="*/ 3546634 h 4340073"/>
              <a:gd name="connsiteX202" fmla="*/ 2034111 w 2684164"/>
              <a:gd name="connsiteY202" fmla="*/ 3565367 h 4340073"/>
              <a:gd name="connsiteX203" fmla="*/ 2031729 w 2684164"/>
              <a:gd name="connsiteY203" fmla="*/ 3535204 h 4340073"/>
              <a:gd name="connsiteX204" fmla="*/ 2060305 w 2684164"/>
              <a:gd name="connsiteY204" fmla="*/ 3547110 h 4340073"/>
              <a:gd name="connsiteX205" fmla="*/ 2043635 w 2684164"/>
              <a:gd name="connsiteY205" fmla="*/ 3494723 h 4340073"/>
              <a:gd name="connsiteX206" fmla="*/ 2064273 w 2684164"/>
              <a:gd name="connsiteY206" fmla="*/ 3478054 h 4340073"/>
              <a:gd name="connsiteX207" fmla="*/ 2089673 w 2684164"/>
              <a:gd name="connsiteY207" fmla="*/ 3524091 h 4340073"/>
              <a:gd name="connsiteX208" fmla="*/ 2088880 w 2684164"/>
              <a:gd name="connsiteY208" fmla="*/ 3492342 h 4340073"/>
              <a:gd name="connsiteX209" fmla="*/ 2105549 w 2684164"/>
              <a:gd name="connsiteY209" fmla="*/ 3508216 h 4340073"/>
              <a:gd name="connsiteX210" fmla="*/ 2110311 w 2684164"/>
              <a:gd name="connsiteY210" fmla="*/ 3473292 h 4340073"/>
              <a:gd name="connsiteX211" fmla="*/ 2125868 w 2684164"/>
              <a:gd name="connsiteY211" fmla="*/ 3453289 h 4340073"/>
              <a:gd name="connsiteX212" fmla="*/ 2184130 w 2684164"/>
              <a:gd name="connsiteY212" fmla="*/ 3416142 h 4340073"/>
              <a:gd name="connsiteX213" fmla="*/ 2226515 w 2684164"/>
              <a:gd name="connsiteY213" fmla="*/ 3341370 h 4340073"/>
              <a:gd name="connsiteX214" fmla="*/ 2238898 w 2684164"/>
              <a:gd name="connsiteY214" fmla="*/ 3318034 h 4340073"/>
              <a:gd name="connsiteX215" fmla="*/ 2261758 w 2684164"/>
              <a:gd name="connsiteY215" fmla="*/ 3257074 h 4340073"/>
              <a:gd name="connsiteX216" fmla="*/ 2269378 w 2684164"/>
              <a:gd name="connsiteY216" fmla="*/ 3211354 h 4340073"/>
              <a:gd name="connsiteX217" fmla="*/ 2292238 w 2684164"/>
              <a:gd name="connsiteY217" fmla="*/ 3165634 h 4340073"/>
              <a:gd name="connsiteX218" fmla="*/ 2307478 w 2684164"/>
              <a:gd name="connsiteY218" fmla="*/ 3127534 h 4340073"/>
              <a:gd name="connsiteX219" fmla="*/ 2345578 w 2684164"/>
              <a:gd name="connsiteY219" fmla="*/ 3112294 h 4340073"/>
              <a:gd name="connsiteX220" fmla="*/ 2368438 w 2684164"/>
              <a:gd name="connsiteY220" fmla="*/ 3097054 h 4340073"/>
              <a:gd name="connsiteX221" fmla="*/ 2487977 w 2684164"/>
              <a:gd name="connsiteY221" fmla="*/ 3067050 h 4340073"/>
              <a:gd name="connsiteX222" fmla="*/ 2586085 w 2684164"/>
              <a:gd name="connsiteY222" fmla="*/ 3063717 h 4340073"/>
              <a:gd name="connsiteX223" fmla="*/ 2678476 w 2684164"/>
              <a:gd name="connsiteY223" fmla="*/ 3054668 h 4340073"/>
              <a:gd name="connsiteX0" fmla="*/ 2678476 w 2684164"/>
              <a:gd name="connsiteY0" fmla="*/ 3054668 h 4340073"/>
              <a:gd name="connsiteX1" fmla="*/ 2673238 w 2684164"/>
              <a:gd name="connsiteY1" fmla="*/ 3028474 h 4340073"/>
              <a:gd name="connsiteX2" fmla="*/ 2665618 w 2684164"/>
              <a:gd name="connsiteY2" fmla="*/ 2975134 h 4340073"/>
              <a:gd name="connsiteX3" fmla="*/ 2623708 w 2684164"/>
              <a:gd name="connsiteY3" fmla="*/ 2967038 h 4340073"/>
              <a:gd name="connsiteX4" fmla="*/ 2560367 w 2684164"/>
              <a:gd name="connsiteY4" fmla="*/ 2966561 h 4340073"/>
              <a:gd name="connsiteX5" fmla="*/ 2519410 w 2684164"/>
              <a:gd name="connsiteY5" fmla="*/ 2908936 h 4340073"/>
              <a:gd name="connsiteX6" fmla="*/ 2457021 w 2684164"/>
              <a:gd name="connsiteY6" fmla="*/ 2905601 h 4340073"/>
              <a:gd name="connsiteX7" fmla="*/ 2410349 w 2684164"/>
              <a:gd name="connsiteY7" fmla="*/ 2889885 h 4340073"/>
              <a:gd name="connsiteX8" fmla="*/ 2376058 w 2684164"/>
              <a:gd name="connsiteY8" fmla="*/ 2876074 h 4340073"/>
              <a:gd name="connsiteX9" fmla="*/ 2347960 w 2684164"/>
              <a:gd name="connsiteY9" fmla="*/ 2856071 h 4340073"/>
              <a:gd name="connsiteX10" fmla="*/ 2293190 w 2684164"/>
              <a:gd name="connsiteY10" fmla="*/ 2824163 h 4340073"/>
              <a:gd name="connsiteX11" fmla="*/ 2218895 w 2684164"/>
              <a:gd name="connsiteY11" fmla="*/ 2864167 h 4340073"/>
              <a:gd name="connsiteX12" fmla="*/ 2178414 w 2684164"/>
              <a:gd name="connsiteY12" fmla="*/ 2825116 h 4340073"/>
              <a:gd name="connsiteX13" fmla="*/ 2143172 w 2684164"/>
              <a:gd name="connsiteY13" fmla="*/ 2746058 h 4340073"/>
              <a:gd name="connsiteX14" fmla="*/ 2123646 w 2684164"/>
              <a:gd name="connsiteY14" fmla="*/ 2684621 h 4340073"/>
              <a:gd name="connsiteX15" fmla="*/ 2105549 w 2684164"/>
              <a:gd name="connsiteY15" fmla="*/ 2649379 h 4340073"/>
              <a:gd name="connsiteX16" fmla="*/ 2104119 w 2684164"/>
              <a:gd name="connsiteY16" fmla="*/ 2600801 h 4340073"/>
              <a:gd name="connsiteX17" fmla="*/ 2026490 w 2684164"/>
              <a:gd name="connsiteY17" fmla="*/ 2686051 h 4340073"/>
              <a:gd name="connsiteX18" fmla="*/ 1959340 w 2684164"/>
              <a:gd name="connsiteY18" fmla="*/ 2754154 h 4340073"/>
              <a:gd name="connsiteX19" fmla="*/ 1912191 w 2684164"/>
              <a:gd name="connsiteY19" fmla="*/ 2713196 h 4340073"/>
              <a:gd name="connsiteX20" fmla="*/ 1775507 w 2684164"/>
              <a:gd name="connsiteY20" fmla="*/ 2699862 h 4340073"/>
              <a:gd name="connsiteX21" fmla="*/ 1677399 w 2684164"/>
              <a:gd name="connsiteY21" fmla="*/ 2689860 h 4340073"/>
              <a:gd name="connsiteX22" fmla="*/ 1606915 w 2684164"/>
              <a:gd name="connsiteY22" fmla="*/ 2582229 h 4340073"/>
              <a:gd name="connsiteX23" fmla="*/ 1542145 w 2684164"/>
              <a:gd name="connsiteY23" fmla="*/ 2584133 h 4340073"/>
              <a:gd name="connsiteX24" fmla="*/ 1517379 w 2684164"/>
              <a:gd name="connsiteY24" fmla="*/ 2563654 h 4340073"/>
              <a:gd name="connsiteX25" fmla="*/ 1469278 w 2684164"/>
              <a:gd name="connsiteY25" fmla="*/ 2381726 h 4340073"/>
              <a:gd name="connsiteX26" fmla="*/ 1438798 w 2684164"/>
              <a:gd name="connsiteY26" fmla="*/ 2289334 h 4340073"/>
              <a:gd name="connsiteX27" fmla="*/ 1400698 w 2684164"/>
              <a:gd name="connsiteY27" fmla="*/ 2220754 h 4340073"/>
              <a:gd name="connsiteX28" fmla="*/ 1385458 w 2684164"/>
              <a:gd name="connsiteY28" fmla="*/ 2197894 h 4340073"/>
              <a:gd name="connsiteX29" fmla="*/ 1374981 w 2684164"/>
              <a:gd name="connsiteY29" fmla="*/ 2152651 h 4340073"/>
              <a:gd name="connsiteX30" fmla="*/ 1369742 w 2684164"/>
              <a:gd name="connsiteY30" fmla="*/ 2052162 h 4340073"/>
              <a:gd name="connsiteX31" fmla="*/ 1384030 w 2684164"/>
              <a:gd name="connsiteY31" fmla="*/ 1982630 h 4340073"/>
              <a:gd name="connsiteX32" fmla="*/ 1315926 w 2684164"/>
              <a:gd name="connsiteY32" fmla="*/ 1917859 h 4340073"/>
              <a:gd name="connsiteX33" fmla="*/ 1282588 w 2684164"/>
              <a:gd name="connsiteY33" fmla="*/ 1912621 h 4340073"/>
              <a:gd name="connsiteX34" fmla="*/ 1184957 w 2684164"/>
              <a:gd name="connsiteY34" fmla="*/ 1853089 h 4340073"/>
              <a:gd name="connsiteX35" fmla="*/ 1126856 w 2684164"/>
              <a:gd name="connsiteY35" fmla="*/ 1863567 h 4340073"/>
              <a:gd name="connsiteX36" fmla="*/ 1074467 w 2684164"/>
              <a:gd name="connsiteY36" fmla="*/ 1897379 h 4340073"/>
              <a:gd name="connsiteX37" fmla="*/ 1025413 w 2684164"/>
              <a:gd name="connsiteY37" fmla="*/ 1923098 h 4340073"/>
              <a:gd name="connsiteX38" fmla="*/ 958738 w 2684164"/>
              <a:gd name="connsiteY38" fmla="*/ 1984058 h 4340073"/>
              <a:gd name="connsiteX39" fmla="*/ 909684 w 2684164"/>
              <a:gd name="connsiteY39" fmla="*/ 1941672 h 4340073"/>
              <a:gd name="connsiteX40" fmla="*/ 854917 w 2684164"/>
              <a:gd name="connsiteY40" fmla="*/ 1915002 h 4340073"/>
              <a:gd name="connsiteX41" fmla="*/ 823960 w 2684164"/>
              <a:gd name="connsiteY41" fmla="*/ 1889284 h 4340073"/>
              <a:gd name="connsiteX42" fmla="*/ 800624 w 2684164"/>
              <a:gd name="connsiteY42" fmla="*/ 1846898 h 4340073"/>
              <a:gd name="connsiteX43" fmla="*/ 814912 w 2684164"/>
              <a:gd name="connsiteY43" fmla="*/ 1789748 h 4340073"/>
              <a:gd name="connsiteX44" fmla="*/ 804433 w 2684164"/>
              <a:gd name="connsiteY44" fmla="*/ 1720215 h 4340073"/>
              <a:gd name="connsiteX45" fmla="*/ 783955 w 2684164"/>
              <a:gd name="connsiteY45" fmla="*/ 1625441 h 4340073"/>
              <a:gd name="connsiteX46" fmla="*/ 760141 w 2684164"/>
              <a:gd name="connsiteY46" fmla="*/ 1635919 h 4340073"/>
              <a:gd name="connsiteX47" fmla="*/ 701563 w 2684164"/>
              <a:gd name="connsiteY47" fmla="*/ 1571626 h 4340073"/>
              <a:gd name="connsiteX48" fmla="*/ 730138 w 2684164"/>
              <a:gd name="connsiteY48" fmla="*/ 1519714 h 4340073"/>
              <a:gd name="connsiteX49" fmla="*/ 777763 w 2684164"/>
              <a:gd name="connsiteY49" fmla="*/ 1455420 h 4340073"/>
              <a:gd name="connsiteX50" fmla="*/ 775858 w 2684164"/>
              <a:gd name="connsiteY50" fmla="*/ 1429227 h 4340073"/>
              <a:gd name="connsiteX51" fmla="*/ 818721 w 2684164"/>
              <a:gd name="connsiteY51" fmla="*/ 1375409 h 4340073"/>
              <a:gd name="connsiteX52" fmla="*/ 826818 w 2684164"/>
              <a:gd name="connsiteY52" fmla="*/ 1282542 h 4340073"/>
              <a:gd name="connsiteX53" fmla="*/ 812529 w 2684164"/>
              <a:gd name="connsiteY53" fmla="*/ 1198721 h 4340073"/>
              <a:gd name="connsiteX54" fmla="*/ 780144 w 2684164"/>
              <a:gd name="connsiteY54" fmla="*/ 1151573 h 4340073"/>
              <a:gd name="connsiteX55" fmla="*/ 761571 w 2684164"/>
              <a:gd name="connsiteY55" fmla="*/ 1070134 h 4340073"/>
              <a:gd name="connsiteX56" fmla="*/ 805387 w 2684164"/>
              <a:gd name="connsiteY56" fmla="*/ 1034892 h 4340073"/>
              <a:gd name="connsiteX57" fmla="*/ 808720 w 2684164"/>
              <a:gd name="connsiteY57" fmla="*/ 976789 h 4340073"/>
              <a:gd name="connsiteX58" fmla="*/ 821102 w 2684164"/>
              <a:gd name="connsiteY58" fmla="*/ 901065 h 4340073"/>
              <a:gd name="connsiteX59" fmla="*/ 830151 w 2684164"/>
              <a:gd name="connsiteY59" fmla="*/ 833914 h 4340073"/>
              <a:gd name="connsiteX60" fmla="*/ 844915 w 2684164"/>
              <a:gd name="connsiteY60" fmla="*/ 795814 h 4340073"/>
              <a:gd name="connsiteX61" fmla="*/ 860154 w 2684164"/>
              <a:gd name="connsiteY61" fmla="*/ 762475 h 4340073"/>
              <a:gd name="connsiteX62" fmla="*/ 833961 w 2684164"/>
              <a:gd name="connsiteY62" fmla="*/ 696754 h 4340073"/>
              <a:gd name="connsiteX63" fmla="*/ 818245 w 2684164"/>
              <a:gd name="connsiteY63" fmla="*/ 573405 h 4340073"/>
              <a:gd name="connsiteX64" fmla="*/ 787764 w 2684164"/>
              <a:gd name="connsiteY64" fmla="*/ 536259 h 4340073"/>
              <a:gd name="connsiteX65" fmla="*/ 770143 w 2684164"/>
              <a:gd name="connsiteY65" fmla="*/ 505777 h 4340073"/>
              <a:gd name="connsiteX66" fmla="*/ 747283 w 2684164"/>
              <a:gd name="connsiteY66" fmla="*/ 430054 h 4340073"/>
              <a:gd name="connsiteX67" fmla="*/ 720137 w 2684164"/>
              <a:gd name="connsiteY67" fmla="*/ 349091 h 4340073"/>
              <a:gd name="connsiteX68" fmla="*/ 732519 w 2684164"/>
              <a:gd name="connsiteY68" fmla="*/ 321469 h 4340073"/>
              <a:gd name="connsiteX69" fmla="*/ 729187 w 2684164"/>
              <a:gd name="connsiteY69" fmla="*/ 256223 h 4340073"/>
              <a:gd name="connsiteX70" fmla="*/ 710137 w 2684164"/>
              <a:gd name="connsiteY70" fmla="*/ 241935 h 4340073"/>
              <a:gd name="connsiteX71" fmla="*/ 702040 w 2684164"/>
              <a:gd name="connsiteY71" fmla="*/ 171451 h 4340073"/>
              <a:gd name="connsiteX72" fmla="*/ 668226 w 2684164"/>
              <a:gd name="connsiteY72" fmla="*/ 120015 h 4340073"/>
              <a:gd name="connsiteX73" fmla="*/ 679180 w 2684164"/>
              <a:gd name="connsiteY73" fmla="*/ 70485 h 4340073"/>
              <a:gd name="connsiteX74" fmla="*/ 650127 w 2684164"/>
              <a:gd name="connsiteY74" fmla="*/ 0 h 4340073"/>
              <a:gd name="connsiteX75" fmla="*/ 605837 w 2684164"/>
              <a:gd name="connsiteY75" fmla="*/ 10001 h 4340073"/>
              <a:gd name="connsiteX76" fmla="*/ 535352 w 2684164"/>
              <a:gd name="connsiteY76" fmla="*/ 85249 h 4340073"/>
              <a:gd name="connsiteX77" fmla="*/ 552497 w 2684164"/>
              <a:gd name="connsiteY77" fmla="*/ 158591 h 4340073"/>
              <a:gd name="connsiteX78" fmla="*/ 545831 w 2684164"/>
              <a:gd name="connsiteY78" fmla="*/ 234792 h 4340073"/>
              <a:gd name="connsiteX79" fmla="*/ 498205 w 2684164"/>
              <a:gd name="connsiteY79" fmla="*/ 313373 h 4340073"/>
              <a:gd name="connsiteX80" fmla="*/ 453913 w 2684164"/>
              <a:gd name="connsiteY80" fmla="*/ 408147 h 4340073"/>
              <a:gd name="connsiteX81" fmla="*/ 361044 w 2684164"/>
              <a:gd name="connsiteY81" fmla="*/ 381476 h 4340073"/>
              <a:gd name="connsiteX82" fmla="*/ 293418 w 2684164"/>
              <a:gd name="connsiteY82" fmla="*/ 441960 h 4340073"/>
              <a:gd name="connsiteX83" fmla="*/ 263413 w 2684164"/>
              <a:gd name="connsiteY83" fmla="*/ 513874 h 4340073"/>
              <a:gd name="connsiteX84" fmla="*/ 314848 w 2684164"/>
              <a:gd name="connsiteY84" fmla="*/ 574834 h 4340073"/>
              <a:gd name="connsiteX85" fmla="*/ 228646 w 2684164"/>
              <a:gd name="connsiteY85" fmla="*/ 711995 h 4340073"/>
              <a:gd name="connsiteX86" fmla="*/ 255318 w 2684164"/>
              <a:gd name="connsiteY86" fmla="*/ 758667 h 4340073"/>
              <a:gd name="connsiteX87" fmla="*/ 241029 w 2684164"/>
              <a:gd name="connsiteY87" fmla="*/ 834390 h 4340073"/>
              <a:gd name="connsiteX88" fmla="*/ 295798 w 2684164"/>
              <a:gd name="connsiteY88" fmla="*/ 849630 h 4340073"/>
              <a:gd name="connsiteX89" fmla="*/ 343899 w 2684164"/>
              <a:gd name="connsiteY89" fmla="*/ 872966 h 4340073"/>
              <a:gd name="connsiteX90" fmla="*/ 312468 w 2684164"/>
              <a:gd name="connsiteY90" fmla="*/ 971551 h 4340073"/>
              <a:gd name="connsiteX91" fmla="*/ 317230 w 2684164"/>
              <a:gd name="connsiteY91" fmla="*/ 1049178 h 4340073"/>
              <a:gd name="connsiteX92" fmla="*/ 207692 w 2684164"/>
              <a:gd name="connsiteY92" fmla="*/ 1094423 h 4340073"/>
              <a:gd name="connsiteX93" fmla="*/ 154828 w 2684164"/>
              <a:gd name="connsiteY93" fmla="*/ 1090614 h 4340073"/>
              <a:gd name="connsiteX94" fmla="*/ 157686 w 2684164"/>
              <a:gd name="connsiteY94" fmla="*/ 1170624 h 4340073"/>
              <a:gd name="connsiteX95" fmla="*/ 159114 w 2684164"/>
              <a:gd name="connsiteY95" fmla="*/ 1245395 h 4340073"/>
              <a:gd name="connsiteX96" fmla="*/ 233409 w 2684164"/>
              <a:gd name="connsiteY96" fmla="*/ 1290638 h 4340073"/>
              <a:gd name="connsiteX97" fmla="*/ 210073 w 2684164"/>
              <a:gd name="connsiteY97" fmla="*/ 1344454 h 4340073"/>
              <a:gd name="connsiteX98" fmla="*/ 292464 w 2684164"/>
              <a:gd name="connsiteY98" fmla="*/ 1416368 h 4340073"/>
              <a:gd name="connsiteX99" fmla="*/ 272938 w 2684164"/>
              <a:gd name="connsiteY99" fmla="*/ 1466374 h 4340073"/>
              <a:gd name="connsiteX100" fmla="*/ 237219 w 2684164"/>
              <a:gd name="connsiteY100" fmla="*/ 1567339 h 4340073"/>
              <a:gd name="connsiteX101" fmla="*/ 212455 w 2684164"/>
              <a:gd name="connsiteY101" fmla="*/ 1594485 h 4340073"/>
              <a:gd name="connsiteX102" fmla="*/ 152923 w 2684164"/>
              <a:gd name="connsiteY102" fmla="*/ 1602105 h 4340073"/>
              <a:gd name="connsiteX103" fmla="*/ 98631 w 2684164"/>
              <a:gd name="connsiteY103" fmla="*/ 1640205 h 4340073"/>
              <a:gd name="connsiteX104" fmla="*/ 35289 w 2684164"/>
              <a:gd name="connsiteY104" fmla="*/ 1684497 h 4340073"/>
              <a:gd name="connsiteX105" fmla="*/ 11001 w 2684164"/>
              <a:gd name="connsiteY105" fmla="*/ 1750219 h 4340073"/>
              <a:gd name="connsiteX106" fmla="*/ 523 w 2684164"/>
              <a:gd name="connsiteY106" fmla="*/ 1875473 h 4340073"/>
              <a:gd name="connsiteX107" fmla="*/ 29098 w 2684164"/>
              <a:gd name="connsiteY107" fmla="*/ 1938814 h 4340073"/>
              <a:gd name="connsiteX108" fmla="*/ 79104 w 2684164"/>
              <a:gd name="connsiteY108" fmla="*/ 1993107 h 4340073"/>
              <a:gd name="connsiteX109" fmla="*/ 166258 w 2684164"/>
              <a:gd name="connsiteY109" fmla="*/ 2037874 h 4340073"/>
              <a:gd name="connsiteX110" fmla="*/ 241505 w 2684164"/>
              <a:gd name="connsiteY110" fmla="*/ 2100263 h 4340073"/>
              <a:gd name="connsiteX111" fmla="*/ 265318 w 2684164"/>
              <a:gd name="connsiteY111" fmla="*/ 2182654 h 4340073"/>
              <a:gd name="connsiteX112" fmla="*/ 318182 w 2684164"/>
              <a:gd name="connsiteY112" fmla="*/ 2265045 h 4340073"/>
              <a:gd name="connsiteX113" fmla="*/ 443436 w 2684164"/>
              <a:gd name="connsiteY113" fmla="*/ 2258854 h 4340073"/>
              <a:gd name="connsiteX114" fmla="*/ 472010 w 2684164"/>
              <a:gd name="connsiteY114" fmla="*/ 2296954 h 4340073"/>
              <a:gd name="connsiteX115" fmla="*/ 510111 w 2684164"/>
              <a:gd name="connsiteY115" fmla="*/ 2330292 h 4340073"/>
              <a:gd name="connsiteX116" fmla="*/ 541067 w 2684164"/>
              <a:gd name="connsiteY116" fmla="*/ 2318385 h 4340073"/>
              <a:gd name="connsiteX117" fmla="*/ 564403 w 2684164"/>
              <a:gd name="connsiteY117" fmla="*/ 2392680 h 4340073"/>
              <a:gd name="connsiteX118" fmla="*/ 543448 w 2684164"/>
              <a:gd name="connsiteY118" fmla="*/ 2461737 h 4340073"/>
              <a:gd name="connsiteX119" fmla="*/ 497728 w 2684164"/>
              <a:gd name="connsiteY119" fmla="*/ 2511267 h 4340073"/>
              <a:gd name="connsiteX120" fmla="*/ 499633 w 2684164"/>
              <a:gd name="connsiteY120" fmla="*/ 2549843 h 4340073"/>
              <a:gd name="connsiteX121" fmla="*/ 491061 w 2684164"/>
              <a:gd name="connsiteY121" fmla="*/ 2611279 h 4340073"/>
              <a:gd name="connsiteX122" fmla="*/ 524398 w 2684164"/>
              <a:gd name="connsiteY122" fmla="*/ 2648902 h 4340073"/>
              <a:gd name="connsiteX123" fmla="*/ 532018 w 2684164"/>
              <a:gd name="connsiteY123" fmla="*/ 2681764 h 4340073"/>
              <a:gd name="connsiteX124" fmla="*/ 564879 w 2684164"/>
              <a:gd name="connsiteY124" fmla="*/ 2642236 h 4340073"/>
              <a:gd name="connsiteX125" fmla="*/ 598217 w 2684164"/>
              <a:gd name="connsiteY125" fmla="*/ 2584610 h 4340073"/>
              <a:gd name="connsiteX126" fmla="*/ 655366 w 2684164"/>
              <a:gd name="connsiteY126" fmla="*/ 2589848 h 4340073"/>
              <a:gd name="connsiteX127" fmla="*/ 717279 w 2684164"/>
              <a:gd name="connsiteY127" fmla="*/ 2680812 h 4340073"/>
              <a:gd name="connsiteX128" fmla="*/ 755855 w 2684164"/>
              <a:gd name="connsiteY128" fmla="*/ 2739390 h 4340073"/>
              <a:gd name="connsiteX129" fmla="*/ 713945 w 2684164"/>
              <a:gd name="connsiteY129" fmla="*/ 2816067 h 4340073"/>
              <a:gd name="connsiteX130" fmla="*/ 642032 w 2684164"/>
              <a:gd name="connsiteY130" fmla="*/ 2851785 h 4340073"/>
              <a:gd name="connsiteX131" fmla="*/ 592978 w 2684164"/>
              <a:gd name="connsiteY131" fmla="*/ 2914174 h 4340073"/>
              <a:gd name="connsiteX132" fmla="*/ 526779 w 2684164"/>
              <a:gd name="connsiteY132" fmla="*/ 2938462 h 4340073"/>
              <a:gd name="connsiteX133" fmla="*/ 497252 w 2684164"/>
              <a:gd name="connsiteY133" fmla="*/ 2980373 h 4340073"/>
              <a:gd name="connsiteX134" fmla="*/ 527732 w 2684164"/>
              <a:gd name="connsiteY134" fmla="*/ 3081814 h 4340073"/>
              <a:gd name="connsiteX135" fmla="*/ 533923 w 2684164"/>
              <a:gd name="connsiteY135" fmla="*/ 3220403 h 4340073"/>
              <a:gd name="connsiteX136" fmla="*/ 588692 w 2684164"/>
              <a:gd name="connsiteY136" fmla="*/ 3276601 h 4340073"/>
              <a:gd name="connsiteX137" fmla="*/ 614886 w 2684164"/>
              <a:gd name="connsiteY137" fmla="*/ 3342323 h 4340073"/>
              <a:gd name="connsiteX138" fmla="*/ 586311 w 2684164"/>
              <a:gd name="connsiteY138" fmla="*/ 3392329 h 4340073"/>
              <a:gd name="connsiteX139" fmla="*/ 586310 w 2684164"/>
              <a:gd name="connsiteY139" fmla="*/ 3450432 h 4340073"/>
              <a:gd name="connsiteX140" fmla="*/ 562498 w 2684164"/>
              <a:gd name="connsiteY140" fmla="*/ 3493294 h 4340073"/>
              <a:gd name="connsiteX141" fmla="*/ 546781 w 2684164"/>
              <a:gd name="connsiteY141" fmla="*/ 3561398 h 4340073"/>
              <a:gd name="connsiteX142" fmla="*/ 538686 w 2684164"/>
              <a:gd name="connsiteY142" fmla="*/ 3611404 h 4340073"/>
              <a:gd name="connsiteX143" fmla="*/ 519635 w 2684164"/>
              <a:gd name="connsiteY143" fmla="*/ 3654266 h 4340073"/>
              <a:gd name="connsiteX144" fmla="*/ 547258 w 2684164"/>
              <a:gd name="connsiteY144" fmla="*/ 3685223 h 4340073"/>
              <a:gd name="connsiteX145" fmla="*/ 600598 w 2684164"/>
              <a:gd name="connsiteY145" fmla="*/ 3699034 h 4340073"/>
              <a:gd name="connsiteX146" fmla="*/ 659653 w 2684164"/>
              <a:gd name="connsiteY146" fmla="*/ 3678556 h 4340073"/>
              <a:gd name="connsiteX147" fmla="*/ 661558 w 2684164"/>
              <a:gd name="connsiteY147" fmla="*/ 3725703 h 4340073"/>
              <a:gd name="connsiteX148" fmla="*/ 717279 w 2684164"/>
              <a:gd name="connsiteY148" fmla="*/ 3725704 h 4340073"/>
              <a:gd name="connsiteX149" fmla="*/ 781573 w 2684164"/>
              <a:gd name="connsiteY149" fmla="*/ 3743801 h 4340073"/>
              <a:gd name="connsiteX150" fmla="*/ 807767 w 2684164"/>
              <a:gd name="connsiteY150" fmla="*/ 3792379 h 4340073"/>
              <a:gd name="connsiteX151" fmla="*/ 844438 w 2684164"/>
              <a:gd name="connsiteY151" fmla="*/ 3798094 h 4340073"/>
              <a:gd name="connsiteX152" fmla="*/ 872061 w 2684164"/>
              <a:gd name="connsiteY152" fmla="*/ 3815716 h 4340073"/>
              <a:gd name="connsiteX153" fmla="*/ 890158 w 2684164"/>
              <a:gd name="connsiteY153" fmla="*/ 3836194 h 4340073"/>
              <a:gd name="connsiteX154" fmla="*/ 897778 w 2684164"/>
              <a:gd name="connsiteY154" fmla="*/ 3866674 h 4340073"/>
              <a:gd name="connsiteX155" fmla="*/ 913018 w 2684164"/>
              <a:gd name="connsiteY155" fmla="*/ 3889534 h 4340073"/>
              <a:gd name="connsiteX156" fmla="*/ 957309 w 2684164"/>
              <a:gd name="connsiteY156" fmla="*/ 3922872 h 4340073"/>
              <a:gd name="connsiteX157" fmla="*/ 989218 w 2684164"/>
              <a:gd name="connsiteY157" fmla="*/ 3973354 h 4340073"/>
              <a:gd name="connsiteX158" fmla="*/ 1004458 w 2684164"/>
              <a:gd name="connsiteY158" fmla="*/ 3996214 h 4340073"/>
              <a:gd name="connsiteX159" fmla="*/ 1027318 w 2684164"/>
              <a:gd name="connsiteY159" fmla="*/ 4034314 h 4340073"/>
              <a:gd name="connsiteX160" fmla="*/ 1060179 w 2684164"/>
              <a:gd name="connsiteY160" fmla="*/ 4120039 h 4340073"/>
              <a:gd name="connsiteX161" fmla="*/ 1136856 w 2684164"/>
              <a:gd name="connsiteY161" fmla="*/ 4154329 h 4340073"/>
              <a:gd name="connsiteX162" fmla="*/ 1166383 w 2684164"/>
              <a:gd name="connsiteY162" fmla="*/ 4216241 h 4340073"/>
              <a:gd name="connsiteX163" fmla="*/ 1203054 w 2684164"/>
              <a:gd name="connsiteY163" fmla="*/ 4211479 h 4340073"/>
              <a:gd name="connsiteX164" fmla="*/ 1246393 w 2684164"/>
              <a:gd name="connsiteY164" fmla="*/ 4259581 h 4340073"/>
              <a:gd name="connsiteX165" fmla="*/ 1309258 w 2684164"/>
              <a:gd name="connsiteY165" fmla="*/ 4340067 h 4340073"/>
              <a:gd name="connsiteX166" fmla="*/ 1337833 w 2684164"/>
              <a:gd name="connsiteY166" fmla="*/ 4288631 h 4340073"/>
              <a:gd name="connsiteX167" fmla="*/ 1334023 w 2684164"/>
              <a:gd name="connsiteY167" fmla="*/ 4254342 h 4340073"/>
              <a:gd name="connsiteX168" fmla="*/ 1405938 w 2684164"/>
              <a:gd name="connsiteY168" fmla="*/ 4201002 h 4340073"/>
              <a:gd name="connsiteX169" fmla="*/ 1407842 w 2684164"/>
              <a:gd name="connsiteY169" fmla="*/ 4185285 h 4340073"/>
              <a:gd name="connsiteX170" fmla="*/ 1426098 w 2684164"/>
              <a:gd name="connsiteY170" fmla="*/ 4198779 h 4340073"/>
              <a:gd name="connsiteX171" fmla="*/ 1480708 w 2684164"/>
              <a:gd name="connsiteY171" fmla="*/ 4174014 h 4340073"/>
              <a:gd name="connsiteX172" fmla="*/ 1545478 w 2684164"/>
              <a:gd name="connsiteY172" fmla="*/ 4156234 h 4340073"/>
              <a:gd name="connsiteX173" fmla="*/ 1582308 w 2684164"/>
              <a:gd name="connsiteY173" fmla="*/ 4113689 h 4340073"/>
              <a:gd name="connsiteX174" fmla="*/ 1617868 w 2684164"/>
              <a:gd name="connsiteY174" fmla="*/ 4078129 h 4340073"/>
              <a:gd name="connsiteX175" fmla="*/ 1695973 w 2684164"/>
              <a:gd name="connsiteY175" fmla="*/ 4055904 h 4340073"/>
              <a:gd name="connsiteX176" fmla="*/ 1781698 w 2684164"/>
              <a:gd name="connsiteY176" fmla="*/ 4020344 h 4340073"/>
              <a:gd name="connsiteX177" fmla="*/ 1903141 w 2684164"/>
              <a:gd name="connsiteY177" fmla="*/ 3968591 h 4340073"/>
              <a:gd name="connsiteX178" fmla="*/ 1979818 w 2684164"/>
              <a:gd name="connsiteY178" fmla="*/ 3925729 h 4340073"/>
              <a:gd name="connsiteX179" fmla="*/ 2071258 w 2684164"/>
              <a:gd name="connsiteY179" fmla="*/ 3864451 h 4340073"/>
              <a:gd name="connsiteX180" fmla="*/ 2145554 w 2684164"/>
              <a:gd name="connsiteY180" fmla="*/ 3776822 h 4340073"/>
              <a:gd name="connsiteX181" fmla="*/ 2172223 w 2684164"/>
              <a:gd name="connsiteY181" fmla="*/ 3703479 h 4340073"/>
              <a:gd name="connsiteX182" fmla="*/ 2183653 w 2684164"/>
              <a:gd name="connsiteY182" fmla="*/ 3649504 h 4340073"/>
              <a:gd name="connsiteX183" fmla="*/ 2109993 w 2684164"/>
              <a:gd name="connsiteY183" fmla="*/ 3613309 h 4340073"/>
              <a:gd name="connsiteX184" fmla="*/ 2132853 w 2684164"/>
              <a:gd name="connsiteY184" fmla="*/ 3659029 h 4340073"/>
              <a:gd name="connsiteX185" fmla="*/ 2115073 w 2684164"/>
              <a:gd name="connsiteY185" fmla="*/ 3690779 h 4340073"/>
              <a:gd name="connsiteX186" fmla="*/ 2096023 w 2684164"/>
              <a:gd name="connsiteY186" fmla="*/ 3649504 h 4340073"/>
              <a:gd name="connsiteX187" fmla="*/ 2038873 w 2684164"/>
              <a:gd name="connsiteY187" fmla="*/ 3659029 h 4340073"/>
              <a:gd name="connsiteX188" fmla="*/ 2041254 w 2684164"/>
              <a:gd name="connsiteY188" fmla="*/ 3694748 h 4340073"/>
              <a:gd name="connsiteX189" fmla="*/ 2053161 w 2684164"/>
              <a:gd name="connsiteY189" fmla="*/ 3709035 h 4340073"/>
              <a:gd name="connsiteX190" fmla="*/ 2036492 w 2684164"/>
              <a:gd name="connsiteY190" fmla="*/ 3723324 h 4340073"/>
              <a:gd name="connsiteX191" fmla="*/ 2086498 w 2684164"/>
              <a:gd name="connsiteY191" fmla="*/ 3762534 h 4340073"/>
              <a:gd name="connsiteX192" fmla="*/ 2078878 w 2684164"/>
              <a:gd name="connsiteY192" fmla="*/ 3820954 h 4340073"/>
              <a:gd name="connsiteX193" fmla="*/ 2028078 w 2684164"/>
              <a:gd name="connsiteY193" fmla="*/ 3803809 h 4340073"/>
              <a:gd name="connsiteX194" fmla="*/ 2042048 w 2684164"/>
              <a:gd name="connsiteY194" fmla="*/ 3792379 h 4340073"/>
              <a:gd name="connsiteX195" fmla="*/ 2022998 w 2684164"/>
              <a:gd name="connsiteY195" fmla="*/ 3760629 h 4340073"/>
              <a:gd name="connsiteX196" fmla="*/ 2022998 w 2684164"/>
              <a:gd name="connsiteY196" fmla="*/ 3716179 h 4340073"/>
              <a:gd name="connsiteX197" fmla="*/ 1987438 w 2684164"/>
              <a:gd name="connsiteY197" fmla="*/ 3676174 h 4340073"/>
              <a:gd name="connsiteX198" fmla="*/ 2018553 w 2684164"/>
              <a:gd name="connsiteY198" fmla="*/ 3656489 h 4340073"/>
              <a:gd name="connsiteX199" fmla="*/ 1975373 w 2684164"/>
              <a:gd name="connsiteY199" fmla="*/ 3626644 h 4340073"/>
              <a:gd name="connsiteX200" fmla="*/ 2017918 w 2684164"/>
              <a:gd name="connsiteY200" fmla="*/ 3603149 h 4340073"/>
              <a:gd name="connsiteX201" fmla="*/ 2009663 w 2684164"/>
              <a:gd name="connsiteY201" fmla="*/ 3546634 h 4340073"/>
              <a:gd name="connsiteX202" fmla="*/ 2034111 w 2684164"/>
              <a:gd name="connsiteY202" fmla="*/ 3565367 h 4340073"/>
              <a:gd name="connsiteX203" fmla="*/ 2031729 w 2684164"/>
              <a:gd name="connsiteY203" fmla="*/ 3535204 h 4340073"/>
              <a:gd name="connsiteX204" fmla="*/ 2060305 w 2684164"/>
              <a:gd name="connsiteY204" fmla="*/ 3547110 h 4340073"/>
              <a:gd name="connsiteX205" fmla="*/ 2043635 w 2684164"/>
              <a:gd name="connsiteY205" fmla="*/ 3494723 h 4340073"/>
              <a:gd name="connsiteX206" fmla="*/ 2064273 w 2684164"/>
              <a:gd name="connsiteY206" fmla="*/ 3478054 h 4340073"/>
              <a:gd name="connsiteX207" fmla="*/ 2089673 w 2684164"/>
              <a:gd name="connsiteY207" fmla="*/ 3524091 h 4340073"/>
              <a:gd name="connsiteX208" fmla="*/ 2088880 w 2684164"/>
              <a:gd name="connsiteY208" fmla="*/ 3492342 h 4340073"/>
              <a:gd name="connsiteX209" fmla="*/ 2105549 w 2684164"/>
              <a:gd name="connsiteY209" fmla="*/ 3508216 h 4340073"/>
              <a:gd name="connsiteX210" fmla="*/ 2110311 w 2684164"/>
              <a:gd name="connsiteY210" fmla="*/ 3473292 h 4340073"/>
              <a:gd name="connsiteX211" fmla="*/ 2125868 w 2684164"/>
              <a:gd name="connsiteY211" fmla="*/ 3453289 h 4340073"/>
              <a:gd name="connsiteX212" fmla="*/ 2184130 w 2684164"/>
              <a:gd name="connsiteY212" fmla="*/ 3416142 h 4340073"/>
              <a:gd name="connsiteX213" fmla="*/ 2226515 w 2684164"/>
              <a:gd name="connsiteY213" fmla="*/ 3341370 h 4340073"/>
              <a:gd name="connsiteX214" fmla="*/ 2238898 w 2684164"/>
              <a:gd name="connsiteY214" fmla="*/ 3318034 h 4340073"/>
              <a:gd name="connsiteX215" fmla="*/ 2261758 w 2684164"/>
              <a:gd name="connsiteY215" fmla="*/ 3257074 h 4340073"/>
              <a:gd name="connsiteX216" fmla="*/ 2269378 w 2684164"/>
              <a:gd name="connsiteY216" fmla="*/ 3211354 h 4340073"/>
              <a:gd name="connsiteX217" fmla="*/ 2292238 w 2684164"/>
              <a:gd name="connsiteY217" fmla="*/ 3165634 h 4340073"/>
              <a:gd name="connsiteX218" fmla="*/ 2307478 w 2684164"/>
              <a:gd name="connsiteY218" fmla="*/ 3127534 h 4340073"/>
              <a:gd name="connsiteX219" fmla="*/ 2345578 w 2684164"/>
              <a:gd name="connsiteY219" fmla="*/ 3112294 h 4340073"/>
              <a:gd name="connsiteX220" fmla="*/ 2368438 w 2684164"/>
              <a:gd name="connsiteY220" fmla="*/ 3097054 h 4340073"/>
              <a:gd name="connsiteX221" fmla="*/ 2487977 w 2684164"/>
              <a:gd name="connsiteY221" fmla="*/ 3067050 h 4340073"/>
              <a:gd name="connsiteX222" fmla="*/ 2586085 w 2684164"/>
              <a:gd name="connsiteY222" fmla="*/ 3063717 h 4340073"/>
              <a:gd name="connsiteX223" fmla="*/ 2678476 w 2684164"/>
              <a:gd name="connsiteY223" fmla="*/ 3054668 h 4340073"/>
              <a:gd name="connsiteX0" fmla="*/ 2678476 w 2684164"/>
              <a:gd name="connsiteY0" fmla="*/ 3054668 h 4340073"/>
              <a:gd name="connsiteX1" fmla="*/ 2673238 w 2684164"/>
              <a:gd name="connsiteY1" fmla="*/ 3028474 h 4340073"/>
              <a:gd name="connsiteX2" fmla="*/ 2665618 w 2684164"/>
              <a:gd name="connsiteY2" fmla="*/ 2975134 h 4340073"/>
              <a:gd name="connsiteX3" fmla="*/ 2623708 w 2684164"/>
              <a:gd name="connsiteY3" fmla="*/ 2967038 h 4340073"/>
              <a:gd name="connsiteX4" fmla="*/ 2560367 w 2684164"/>
              <a:gd name="connsiteY4" fmla="*/ 2966561 h 4340073"/>
              <a:gd name="connsiteX5" fmla="*/ 2519410 w 2684164"/>
              <a:gd name="connsiteY5" fmla="*/ 2908936 h 4340073"/>
              <a:gd name="connsiteX6" fmla="*/ 2457021 w 2684164"/>
              <a:gd name="connsiteY6" fmla="*/ 2905601 h 4340073"/>
              <a:gd name="connsiteX7" fmla="*/ 2410349 w 2684164"/>
              <a:gd name="connsiteY7" fmla="*/ 2889885 h 4340073"/>
              <a:gd name="connsiteX8" fmla="*/ 2376058 w 2684164"/>
              <a:gd name="connsiteY8" fmla="*/ 2876074 h 4340073"/>
              <a:gd name="connsiteX9" fmla="*/ 2347960 w 2684164"/>
              <a:gd name="connsiteY9" fmla="*/ 2856071 h 4340073"/>
              <a:gd name="connsiteX10" fmla="*/ 2293190 w 2684164"/>
              <a:gd name="connsiteY10" fmla="*/ 2824163 h 4340073"/>
              <a:gd name="connsiteX11" fmla="*/ 2218895 w 2684164"/>
              <a:gd name="connsiteY11" fmla="*/ 2864167 h 4340073"/>
              <a:gd name="connsiteX12" fmla="*/ 2178414 w 2684164"/>
              <a:gd name="connsiteY12" fmla="*/ 2825116 h 4340073"/>
              <a:gd name="connsiteX13" fmla="*/ 2143172 w 2684164"/>
              <a:gd name="connsiteY13" fmla="*/ 2746058 h 4340073"/>
              <a:gd name="connsiteX14" fmla="*/ 2123646 w 2684164"/>
              <a:gd name="connsiteY14" fmla="*/ 2684621 h 4340073"/>
              <a:gd name="connsiteX15" fmla="*/ 2105549 w 2684164"/>
              <a:gd name="connsiteY15" fmla="*/ 2649379 h 4340073"/>
              <a:gd name="connsiteX16" fmla="*/ 2104119 w 2684164"/>
              <a:gd name="connsiteY16" fmla="*/ 2600801 h 4340073"/>
              <a:gd name="connsiteX17" fmla="*/ 2026490 w 2684164"/>
              <a:gd name="connsiteY17" fmla="*/ 2686051 h 4340073"/>
              <a:gd name="connsiteX18" fmla="*/ 1959340 w 2684164"/>
              <a:gd name="connsiteY18" fmla="*/ 2754154 h 4340073"/>
              <a:gd name="connsiteX19" fmla="*/ 1912191 w 2684164"/>
              <a:gd name="connsiteY19" fmla="*/ 2713196 h 4340073"/>
              <a:gd name="connsiteX20" fmla="*/ 1775507 w 2684164"/>
              <a:gd name="connsiteY20" fmla="*/ 2699862 h 4340073"/>
              <a:gd name="connsiteX21" fmla="*/ 1677399 w 2684164"/>
              <a:gd name="connsiteY21" fmla="*/ 2689860 h 4340073"/>
              <a:gd name="connsiteX22" fmla="*/ 1606915 w 2684164"/>
              <a:gd name="connsiteY22" fmla="*/ 2582229 h 4340073"/>
              <a:gd name="connsiteX23" fmla="*/ 1542145 w 2684164"/>
              <a:gd name="connsiteY23" fmla="*/ 2584133 h 4340073"/>
              <a:gd name="connsiteX24" fmla="*/ 1517379 w 2684164"/>
              <a:gd name="connsiteY24" fmla="*/ 2563654 h 4340073"/>
              <a:gd name="connsiteX25" fmla="*/ 1469278 w 2684164"/>
              <a:gd name="connsiteY25" fmla="*/ 2381726 h 4340073"/>
              <a:gd name="connsiteX26" fmla="*/ 1438798 w 2684164"/>
              <a:gd name="connsiteY26" fmla="*/ 2289334 h 4340073"/>
              <a:gd name="connsiteX27" fmla="*/ 1400698 w 2684164"/>
              <a:gd name="connsiteY27" fmla="*/ 2220754 h 4340073"/>
              <a:gd name="connsiteX28" fmla="*/ 1385458 w 2684164"/>
              <a:gd name="connsiteY28" fmla="*/ 2197894 h 4340073"/>
              <a:gd name="connsiteX29" fmla="*/ 1374981 w 2684164"/>
              <a:gd name="connsiteY29" fmla="*/ 2152651 h 4340073"/>
              <a:gd name="connsiteX30" fmla="*/ 1369742 w 2684164"/>
              <a:gd name="connsiteY30" fmla="*/ 2052162 h 4340073"/>
              <a:gd name="connsiteX31" fmla="*/ 1384030 w 2684164"/>
              <a:gd name="connsiteY31" fmla="*/ 1982630 h 4340073"/>
              <a:gd name="connsiteX32" fmla="*/ 1315926 w 2684164"/>
              <a:gd name="connsiteY32" fmla="*/ 1917859 h 4340073"/>
              <a:gd name="connsiteX33" fmla="*/ 1282588 w 2684164"/>
              <a:gd name="connsiteY33" fmla="*/ 1912621 h 4340073"/>
              <a:gd name="connsiteX34" fmla="*/ 1184957 w 2684164"/>
              <a:gd name="connsiteY34" fmla="*/ 1853089 h 4340073"/>
              <a:gd name="connsiteX35" fmla="*/ 1126856 w 2684164"/>
              <a:gd name="connsiteY35" fmla="*/ 1863567 h 4340073"/>
              <a:gd name="connsiteX36" fmla="*/ 1074467 w 2684164"/>
              <a:gd name="connsiteY36" fmla="*/ 1897379 h 4340073"/>
              <a:gd name="connsiteX37" fmla="*/ 1025413 w 2684164"/>
              <a:gd name="connsiteY37" fmla="*/ 1923098 h 4340073"/>
              <a:gd name="connsiteX38" fmla="*/ 958738 w 2684164"/>
              <a:gd name="connsiteY38" fmla="*/ 1984058 h 4340073"/>
              <a:gd name="connsiteX39" fmla="*/ 909684 w 2684164"/>
              <a:gd name="connsiteY39" fmla="*/ 1941672 h 4340073"/>
              <a:gd name="connsiteX40" fmla="*/ 854917 w 2684164"/>
              <a:gd name="connsiteY40" fmla="*/ 1915002 h 4340073"/>
              <a:gd name="connsiteX41" fmla="*/ 823960 w 2684164"/>
              <a:gd name="connsiteY41" fmla="*/ 1889284 h 4340073"/>
              <a:gd name="connsiteX42" fmla="*/ 800624 w 2684164"/>
              <a:gd name="connsiteY42" fmla="*/ 1846898 h 4340073"/>
              <a:gd name="connsiteX43" fmla="*/ 814912 w 2684164"/>
              <a:gd name="connsiteY43" fmla="*/ 1789748 h 4340073"/>
              <a:gd name="connsiteX44" fmla="*/ 804433 w 2684164"/>
              <a:gd name="connsiteY44" fmla="*/ 1720215 h 4340073"/>
              <a:gd name="connsiteX45" fmla="*/ 783955 w 2684164"/>
              <a:gd name="connsiteY45" fmla="*/ 1625441 h 4340073"/>
              <a:gd name="connsiteX46" fmla="*/ 760141 w 2684164"/>
              <a:gd name="connsiteY46" fmla="*/ 1635919 h 4340073"/>
              <a:gd name="connsiteX47" fmla="*/ 701563 w 2684164"/>
              <a:gd name="connsiteY47" fmla="*/ 1571626 h 4340073"/>
              <a:gd name="connsiteX48" fmla="*/ 730138 w 2684164"/>
              <a:gd name="connsiteY48" fmla="*/ 1519714 h 4340073"/>
              <a:gd name="connsiteX49" fmla="*/ 777763 w 2684164"/>
              <a:gd name="connsiteY49" fmla="*/ 1455420 h 4340073"/>
              <a:gd name="connsiteX50" fmla="*/ 775858 w 2684164"/>
              <a:gd name="connsiteY50" fmla="*/ 1429227 h 4340073"/>
              <a:gd name="connsiteX51" fmla="*/ 818721 w 2684164"/>
              <a:gd name="connsiteY51" fmla="*/ 1375409 h 4340073"/>
              <a:gd name="connsiteX52" fmla="*/ 826818 w 2684164"/>
              <a:gd name="connsiteY52" fmla="*/ 1282542 h 4340073"/>
              <a:gd name="connsiteX53" fmla="*/ 812529 w 2684164"/>
              <a:gd name="connsiteY53" fmla="*/ 1198721 h 4340073"/>
              <a:gd name="connsiteX54" fmla="*/ 780144 w 2684164"/>
              <a:gd name="connsiteY54" fmla="*/ 1151573 h 4340073"/>
              <a:gd name="connsiteX55" fmla="*/ 761571 w 2684164"/>
              <a:gd name="connsiteY55" fmla="*/ 1070134 h 4340073"/>
              <a:gd name="connsiteX56" fmla="*/ 805387 w 2684164"/>
              <a:gd name="connsiteY56" fmla="*/ 1034892 h 4340073"/>
              <a:gd name="connsiteX57" fmla="*/ 808720 w 2684164"/>
              <a:gd name="connsiteY57" fmla="*/ 976789 h 4340073"/>
              <a:gd name="connsiteX58" fmla="*/ 821102 w 2684164"/>
              <a:gd name="connsiteY58" fmla="*/ 901065 h 4340073"/>
              <a:gd name="connsiteX59" fmla="*/ 830151 w 2684164"/>
              <a:gd name="connsiteY59" fmla="*/ 833914 h 4340073"/>
              <a:gd name="connsiteX60" fmla="*/ 844915 w 2684164"/>
              <a:gd name="connsiteY60" fmla="*/ 795814 h 4340073"/>
              <a:gd name="connsiteX61" fmla="*/ 860154 w 2684164"/>
              <a:gd name="connsiteY61" fmla="*/ 762475 h 4340073"/>
              <a:gd name="connsiteX62" fmla="*/ 833961 w 2684164"/>
              <a:gd name="connsiteY62" fmla="*/ 696754 h 4340073"/>
              <a:gd name="connsiteX63" fmla="*/ 818245 w 2684164"/>
              <a:gd name="connsiteY63" fmla="*/ 573405 h 4340073"/>
              <a:gd name="connsiteX64" fmla="*/ 787764 w 2684164"/>
              <a:gd name="connsiteY64" fmla="*/ 536259 h 4340073"/>
              <a:gd name="connsiteX65" fmla="*/ 770143 w 2684164"/>
              <a:gd name="connsiteY65" fmla="*/ 505777 h 4340073"/>
              <a:gd name="connsiteX66" fmla="*/ 747283 w 2684164"/>
              <a:gd name="connsiteY66" fmla="*/ 430054 h 4340073"/>
              <a:gd name="connsiteX67" fmla="*/ 720137 w 2684164"/>
              <a:gd name="connsiteY67" fmla="*/ 349091 h 4340073"/>
              <a:gd name="connsiteX68" fmla="*/ 732519 w 2684164"/>
              <a:gd name="connsiteY68" fmla="*/ 321469 h 4340073"/>
              <a:gd name="connsiteX69" fmla="*/ 729187 w 2684164"/>
              <a:gd name="connsiteY69" fmla="*/ 256223 h 4340073"/>
              <a:gd name="connsiteX70" fmla="*/ 710137 w 2684164"/>
              <a:gd name="connsiteY70" fmla="*/ 241935 h 4340073"/>
              <a:gd name="connsiteX71" fmla="*/ 702040 w 2684164"/>
              <a:gd name="connsiteY71" fmla="*/ 171451 h 4340073"/>
              <a:gd name="connsiteX72" fmla="*/ 668226 w 2684164"/>
              <a:gd name="connsiteY72" fmla="*/ 120015 h 4340073"/>
              <a:gd name="connsiteX73" fmla="*/ 679180 w 2684164"/>
              <a:gd name="connsiteY73" fmla="*/ 70485 h 4340073"/>
              <a:gd name="connsiteX74" fmla="*/ 650127 w 2684164"/>
              <a:gd name="connsiteY74" fmla="*/ 0 h 4340073"/>
              <a:gd name="connsiteX75" fmla="*/ 605837 w 2684164"/>
              <a:gd name="connsiteY75" fmla="*/ 10001 h 4340073"/>
              <a:gd name="connsiteX76" fmla="*/ 535352 w 2684164"/>
              <a:gd name="connsiteY76" fmla="*/ 85249 h 4340073"/>
              <a:gd name="connsiteX77" fmla="*/ 552497 w 2684164"/>
              <a:gd name="connsiteY77" fmla="*/ 158591 h 4340073"/>
              <a:gd name="connsiteX78" fmla="*/ 545831 w 2684164"/>
              <a:gd name="connsiteY78" fmla="*/ 234792 h 4340073"/>
              <a:gd name="connsiteX79" fmla="*/ 498205 w 2684164"/>
              <a:gd name="connsiteY79" fmla="*/ 313373 h 4340073"/>
              <a:gd name="connsiteX80" fmla="*/ 453913 w 2684164"/>
              <a:gd name="connsiteY80" fmla="*/ 408147 h 4340073"/>
              <a:gd name="connsiteX81" fmla="*/ 361044 w 2684164"/>
              <a:gd name="connsiteY81" fmla="*/ 381476 h 4340073"/>
              <a:gd name="connsiteX82" fmla="*/ 293418 w 2684164"/>
              <a:gd name="connsiteY82" fmla="*/ 441960 h 4340073"/>
              <a:gd name="connsiteX83" fmla="*/ 263413 w 2684164"/>
              <a:gd name="connsiteY83" fmla="*/ 513874 h 4340073"/>
              <a:gd name="connsiteX84" fmla="*/ 314848 w 2684164"/>
              <a:gd name="connsiteY84" fmla="*/ 574834 h 4340073"/>
              <a:gd name="connsiteX85" fmla="*/ 228646 w 2684164"/>
              <a:gd name="connsiteY85" fmla="*/ 711995 h 4340073"/>
              <a:gd name="connsiteX86" fmla="*/ 255318 w 2684164"/>
              <a:gd name="connsiteY86" fmla="*/ 758667 h 4340073"/>
              <a:gd name="connsiteX87" fmla="*/ 241029 w 2684164"/>
              <a:gd name="connsiteY87" fmla="*/ 834390 h 4340073"/>
              <a:gd name="connsiteX88" fmla="*/ 295798 w 2684164"/>
              <a:gd name="connsiteY88" fmla="*/ 849630 h 4340073"/>
              <a:gd name="connsiteX89" fmla="*/ 343899 w 2684164"/>
              <a:gd name="connsiteY89" fmla="*/ 872966 h 4340073"/>
              <a:gd name="connsiteX90" fmla="*/ 312468 w 2684164"/>
              <a:gd name="connsiteY90" fmla="*/ 971551 h 4340073"/>
              <a:gd name="connsiteX91" fmla="*/ 317230 w 2684164"/>
              <a:gd name="connsiteY91" fmla="*/ 1049178 h 4340073"/>
              <a:gd name="connsiteX92" fmla="*/ 207692 w 2684164"/>
              <a:gd name="connsiteY92" fmla="*/ 1094423 h 4340073"/>
              <a:gd name="connsiteX93" fmla="*/ 154828 w 2684164"/>
              <a:gd name="connsiteY93" fmla="*/ 1090614 h 4340073"/>
              <a:gd name="connsiteX94" fmla="*/ 157686 w 2684164"/>
              <a:gd name="connsiteY94" fmla="*/ 1170624 h 4340073"/>
              <a:gd name="connsiteX95" fmla="*/ 159114 w 2684164"/>
              <a:gd name="connsiteY95" fmla="*/ 1245395 h 4340073"/>
              <a:gd name="connsiteX96" fmla="*/ 233409 w 2684164"/>
              <a:gd name="connsiteY96" fmla="*/ 1290638 h 4340073"/>
              <a:gd name="connsiteX97" fmla="*/ 210073 w 2684164"/>
              <a:gd name="connsiteY97" fmla="*/ 1344454 h 4340073"/>
              <a:gd name="connsiteX98" fmla="*/ 292464 w 2684164"/>
              <a:gd name="connsiteY98" fmla="*/ 1416368 h 4340073"/>
              <a:gd name="connsiteX99" fmla="*/ 272938 w 2684164"/>
              <a:gd name="connsiteY99" fmla="*/ 1466374 h 4340073"/>
              <a:gd name="connsiteX100" fmla="*/ 237219 w 2684164"/>
              <a:gd name="connsiteY100" fmla="*/ 1567339 h 4340073"/>
              <a:gd name="connsiteX101" fmla="*/ 212455 w 2684164"/>
              <a:gd name="connsiteY101" fmla="*/ 1594485 h 4340073"/>
              <a:gd name="connsiteX102" fmla="*/ 152923 w 2684164"/>
              <a:gd name="connsiteY102" fmla="*/ 1602105 h 4340073"/>
              <a:gd name="connsiteX103" fmla="*/ 98631 w 2684164"/>
              <a:gd name="connsiteY103" fmla="*/ 1647349 h 4340073"/>
              <a:gd name="connsiteX104" fmla="*/ 35289 w 2684164"/>
              <a:gd name="connsiteY104" fmla="*/ 1684497 h 4340073"/>
              <a:gd name="connsiteX105" fmla="*/ 11001 w 2684164"/>
              <a:gd name="connsiteY105" fmla="*/ 1750219 h 4340073"/>
              <a:gd name="connsiteX106" fmla="*/ 523 w 2684164"/>
              <a:gd name="connsiteY106" fmla="*/ 1875473 h 4340073"/>
              <a:gd name="connsiteX107" fmla="*/ 29098 w 2684164"/>
              <a:gd name="connsiteY107" fmla="*/ 1938814 h 4340073"/>
              <a:gd name="connsiteX108" fmla="*/ 79104 w 2684164"/>
              <a:gd name="connsiteY108" fmla="*/ 1993107 h 4340073"/>
              <a:gd name="connsiteX109" fmla="*/ 166258 w 2684164"/>
              <a:gd name="connsiteY109" fmla="*/ 2037874 h 4340073"/>
              <a:gd name="connsiteX110" fmla="*/ 241505 w 2684164"/>
              <a:gd name="connsiteY110" fmla="*/ 2100263 h 4340073"/>
              <a:gd name="connsiteX111" fmla="*/ 265318 w 2684164"/>
              <a:gd name="connsiteY111" fmla="*/ 2182654 h 4340073"/>
              <a:gd name="connsiteX112" fmla="*/ 318182 w 2684164"/>
              <a:gd name="connsiteY112" fmla="*/ 2265045 h 4340073"/>
              <a:gd name="connsiteX113" fmla="*/ 443436 w 2684164"/>
              <a:gd name="connsiteY113" fmla="*/ 2258854 h 4340073"/>
              <a:gd name="connsiteX114" fmla="*/ 472010 w 2684164"/>
              <a:gd name="connsiteY114" fmla="*/ 2296954 h 4340073"/>
              <a:gd name="connsiteX115" fmla="*/ 510111 w 2684164"/>
              <a:gd name="connsiteY115" fmla="*/ 2330292 h 4340073"/>
              <a:gd name="connsiteX116" fmla="*/ 541067 w 2684164"/>
              <a:gd name="connsiteY116" fmla="*/ 2318385 h 4340073"/>
              <a:gd name="connsiteX117" fmla="*/ 564403 w 2684164"/>
              <a:gd name="connsiteY117" fmla="*/ 2392680 h 4340073"/>
              <a:gd name="connsiteX118" fmla="*/ 543448 w 2684164"/>
              <a:gd name="connsiteY118" fmla="*/ 2461737 h 4340073"/>
              <a:gd name="connsiteX119" fmla="*/ 497728 w 2684164"/>
              <a:gd name="connsiteY119" fmla="*/ 2511267 h 4340073"/>
              <a:gd name="connsiteX120" fmla="*/ 499633 w 2684164"/>
              <a:gd name="connsiteY120" fmla="*/ 2549843 h 4340073"/>
              <a:gd name="connsiteX121" fmla="*/ 491061 w 2684164"/>
              <a:gd name="connsiteY121" fmla="*/ 2611279 h 4340073"/>
              <a:gd name="connsiteX122" fmla="*/ 524398 w 2684164"/>
              <a:gd name="connsiteY122" fmla="*/ 2648902 h 4340073"/>
              <a:gd name="connsiteX123" fmla="*/ 532018 w 2684164"/>
              <a:gd name="connsiteY123" fmla="*/ 2681764 h 4340073"/>
              <a:gd name="connsiteX124" fmla="*/ 564879 w 2684164"/>
              <a:gd name="connsiteY124" fmla="*/ 2642236 h 4340073"/>
              <a:gd name="connsiteX125" fmla="*/ 598217 w 2684164"/>
              <a:gd name="connsiteY125" fmla="*/ 2584610 h 4340073"/>
              <a:gd name="connsiteX126" fmla="*/ 655366 w 2684164"/>
              <a:gd name="connsiteY126" fmla="*/ 2589848 h 4340073"/>
              <a:gd name="connsiteX127" fmla="*/ 717279 w 2684164"/>
              <a:gd name="connsiteY127" fmla="*/ 2680812 h 4340073"/>
              <a:gd name="connsiteX128" fmla="*/ 755855 w 2684164"/>
              <a:gd name="connsiteY128" fmla="*/ 2739390 h 4340073"/>
              <a:gd name="connsiteX129" fmla="*/ 713945 w 2684164"/>
              <a:gd name="connsiteY129" fmla="*/ 2816067 h 4340073"/>
              <a:gd name="connsiteX130" fmla="*/ 642032 w 2684164"/>
              <a:gd name="connsiteY130" fmla="*/ 2851785 h 4340073"/>
              <a:gd name="connsiteX131" fmla="*/ 592978 w 2684164"/>
              <a:gd name="connsiteY131" fmla="*/ 2914174 h 4340073"/>
              <a:gd name="connsiteX132" fmla="*/ 526779 w 2684164"/>
              <a:gd name="connsiteY132" fmla="*/ 2938462 h 4340073"/>
              <a:gd name="connsiteX133" fmla="*/ 497252 w 2684164"/>
              <a:gd name="connsiteY133" fmla="*/ 2980373 h 4340073"/>
              <a:gd name="connsiteX134" fmla="*/ 527732 w 2684164"/>
              <a:gd name="connsiteY134" fmla="*/ 3081814 h 4340073"/>
              <a:gd name="connsiteX135" fmla="*/ 533923 w 2684164"/>
              <a:gd name="connsiteY135" fmla="*/ 3220403 h 4340073"/>
              <a:gd name="connsiteX136" fmla="*/ 588692 w 2684164"/>
              <a:gd name="connsiteY136" fmla="*/ 3276601 h 4340073"/>
              <a:gd name="connsiteX137" fmla="*/ 614886 w 2684164"/>
              <a:gd name="connsiteY137" fmla="*/ 3342323 h 4340073"/>
              <a:gd name="connsiteX138" fmla="*/ 586311 w 2684164"/>
              <a:gd name="connsiteY138" fmla="*/ 3392329 h 4340073"/>
              <a:gd name="connsiteX139" fmla="*/ 586310 w 2684164"/>
              <a:gd name="connsiteY139" fmla="*/ 3450432 h 4340073"/>
              <a:gd name="connsiteX140" fmla="*/ 562498 w 2684164"/>
              <a:gd name="connsiteY140" fmla="*/ 3493294 h 4340073"/>
              <a:gd name="connsiteX141" fmla="*/ 546781 w 2684164"/>
              <a:gd name="connsiteY141" fmla="*/ 3561398 h 4340073"/>
              <a:gd name="connsiteX142" fmla="*/ 538686 w 2684164"/>
              <a:gd name="connsiteY142" fmla="*/ 3611404 h 4340073"/>
              <a:gd name="connsiteX143" fmla="*/ 519635 w 2684164"/>
              <a:gd name="connsiteY143" fmla="*/ 3654266 h 4340073"/>
              <a:gd name="connsiteX144" fmla="*/ 547258 w 2684164"/>
              <a:gd name="connsiteY144" fmla="*/ 3685223 h 4340073"/>
              <a:gd name="connsiteX145" fmla="*/ 600598 w 2684164"/>
              <a:gd name="connsiteY145" fmla="*/ 3699034 h 4340073"/>
              <a:gd name="connsiteX146" fmla="*/ 659653 w 2684164"/>
              <a:gd name="connsiteY146" fmla="*/ 3678556 h 4340073"/>
              <a:gd name="connsiteX147" fmla="*/ 661558 w 2684164"/>
              <a:gd name="connsiteY147" fmla="*/ 3725703 h 4340073"/>
              <a:gd name="connsiteX148" fmla="*/ 717279 w 2684164"/>
              <a:gd name="connsiteY148" fmla="*/ 3725704 h 4340073"/>
              <a:gd name="connsiteX149" fmla="*/ 781573 w 2684164"/>
              <a:gd name="connsiteY149" fmla="*/ 3743801 h 4340073"/>
              <a:gd name="connsiteX150" fmla="*/ 807767 w 2684164"/>
              <a:gd name="connsiteY150" fmla="*/ 3792379 h 4340073"/>
              <a:gd name="connsiteX151" fmla="*/ 844438 w 2684164"/>
              <a:gd name="connsiteY151" fmla="*/ 3798094 h 4340073"/>
              <a:gd name="connsiteX152" fmla="*/ 872061 w 2684164"/>
              <a:gd name="connsiteY152" fmla="*/ 3815716 h 4340073"/>
              <a:gd name="connsiteX153" fmla="*/ 890158 w 2684164"/>
              <a:gd name="connsiteY153" fmla="*/ 3836194 h 4340073"/>
              <a:gd name="connsiteX154" fmla="*/ 897778 w 2684164"/>
              <a:gd name="connsiteY154" fmla="*/ 3866674 h 4340073"/>
              <a:gd name="connsiteX155" fmla="*/ 913018 w 2684164"/>
              <a:gd name="connsiteY155" fmla="*/ 3889534 h 4340073"/>
              <a:gd name="connsiteX156" fmla="*/ 957309 w 2684164"/>
              <a:gd name="connsiteY156" fmla="*/ 3922872 h 4340073"/>
              <a:gd name="connsiteX157" fmla="*/ 989218 w 2684164"/>
              <a:gd name="connsiteY157" fmla="*/ 3973354 h 4340073"/>
              <a:gd name="connsiteX158" fmla="*/ 1004458 w 2684164"/>
              <a:gd name="connsiteY158" fmla="*/ 3996214 h 4340073"/>
              <a:gd name="connsiteX159" fmla="*/ 1027318 w 2684164"/>
              <a:gd name="connsiteY159" fmla="*/ 4034314 h 4340073"/>
              <a:gd name="connsiteX160" fmla="*/ 1060179 w 2684164"/>
              <a:gd name="connsiteY160" fmla="*/ 4120039 h 4340073"/>
              <a:gd name="connsiteX161" fmla="*/ 1136856 w 2684164"/>
              <a:gd name="connsiteY161" fmla="*/ 4154329 h 4340073"/>
              <a:gd name="connsiteX162" fmla="*/ 1166383 w 2684164"/>
              <a:gd name="connsiteY162" fmla="*/ 4216241 h 4340073"/>
              <a:gd name="connsiteX163" fmla="*/ 1203054 w 2684164"/>
              <a:gd name="connsiteY163" fmla="*/ 4211479 h 4340073"/>
              <a:gd name="connsiteX164" fmla="*/ 1246393 w 2684164"/>
              <a:gd name="connsiteY164" fmla="*/ 4259581 h 4340073"/>
              <a:gd name="connsiteX165" fmla="*/ 1309258 w 2684164"/>
              <a:gd name="connsiteY165" fmla="*/ 4340067 h 4340073"/>
              <a:gd name="connsiteX166" fmla="*/ 1337833 w 2684164"/>
              <a:gd name="connsiteY166" fmla="*/ 4288631 h 4340073"/>
              <a:gd name="connsiteX167" fmla="*/ 1334023 w 2684164"/>
              <a:gd name="connsiteY167" fmla="*/ 4254342 h 4340073"/>
              <a:gd name="connsiteX168" fmla="*/ 1405938 w 2684164"/>
              <a:gd name="connsiteY168" fmla="*/ 4201002 h 4340073"/>
              <a:gd name="connsiteX169" fmla="*/ 1407842 w 2684164"/>
              <a:gd name="connsiteY169" fmla="*/ 4185285 h 4340073"/>
              <a:gd name="connsiteX170" fmla="*/ 1426098 w 2684164"/>
              <a:gd name="connsiteY170" fmla="*/ 4198779 h 4340073"/>
              <a:gd name="connsiteX171" fmla="*/ 1480708 w 2684164"/>
              <a:gd name="connsiteY171" fmla="*/ 4174014 h 4340073"/>
              <a:gd name="connsiteX172" fmla="*/ 1545478 w 2684164"/>
              <a:gd name="connsiteY172" fmla="*/ 4156234 h 4340073"/>
              <a:gd name="connsiteX173" fmla="*/ 1582308 w 2684164"/>
              <a:gd name="connsiteY173" fmla="*/ 4113689 h 4340073"/>
              <a:gd name="connsiteX174" fmla="*/ 1617868 w 2684164"/>
              <a:gd name="connsiteY174" fmla="*/ 4078129 h 4340073"/>
              <a:gd name="connsiteX175" fmla="*/ 1695973 w 2684164"/>
              <a:gd name="connsiteY175" fmla="*/ 4055904 h 4340073"/>
              <a:gd name="connsiteX176" fmla="*/ 1781698 w 2684164"/>
              <a:gd name="connsiteY176" fmla="*/ 4020344 h 4340073"/>
              <a:gd name="connsiteX177" fmla="*/ 1903141 w 2684164"/>
              <a:gd name="connsiteY177" fmla="*/ 3968591 h 4340073"/>
              <a:gd name="connsiteX178" fmla="*/ 1979818 w 2684164"/>
              <a:gd name="connsiteY178" fmla="*/ 3925729 h 4340073"/>
              <a:gd name="connsiteX179" fmla="*/ 2071258 w 2684164"/>
              <a:gd name="connsiteY179" fmla="*/ 3864451 h 4340073"/>
              <a:gd name="connsiteX180" fmla="*/ 2145554 w 2684164"/>
              <a:gd name="connsiteY180" fmla="*/ 3776822 h 4340073"/>
              <a:gd name="connsiteX181" fmla="*/ 2172223 w 2684164"/>
              <a:gd name="connsiteY181" fmla="*/ 3703479 h 4340073"/>
              <a:gd name="connsiteX182" fmla="*/ 2183653 w 2684164"/>
              <a:gd name="connsiteY182" fmla="*/ 3649504 h 4340073"/>
              <a:gd name="connsiteX183" fmla="*/ 2109993 w 2684164"/>
              <a:gd name="connsiteY183" fmla="*/ 3613309 h 4340073"/>
              <a:gd name="connsiteX184" fmla="*/ 2132853 w 2684164"/>
              <a:gd name="connsiteY184" fmla="*/ 3659029 h 4340073"/>
              <a:gd name="connsiteX185" fmla="*/ 2115073 w 2684164"/>
              <a:gd name="connsiteY185" fmla="*/ 3690779 h 4340073"/>
              <a:gd name="connsiteX186" fmla="*/ 2096023 w 2684164"/>
              <a:gd name="connsiteY186" fmla="*/ 3649504 h 4340073"/>
              <a:gd name="connsiteX187" fmla="*/ 2038873 w 2684164"/>
              <a:gd name="connsiteY187" fmla="*/ 3659029 h 4340073"/>
              <a:gd name="connsiteX188" fmla="*/ 2041254 w 2684164"/>
              <a:gd name="connsiteY188" fmla="*/ 3694748 h 4340073"/>
              <a:gd name="connsiteX189" fmla="*/ 2053161 w 2684164"/>
              <a:gd name="connsiteY189" fmla="*/ 3709035 h 4340073"/>
              <a:gd name="connsiteX190" fmla="*/ 2036492 w 2684164"/>
              <a:gd name="connsiteY190" fmla="*/ 3723324 h 4340073"/>
              <a:gd name="connsiteX191" fmla="*/ 2086498 w 2684164"/>
              <a:gd name="connsiteY191" fmla="*/ 3762534 h 4340073"/>
              <a:gd name="connsiteX192" fmla="*/ 2078878 w 2684164"/>
              <a:gd name="connsiteY192" fmla="*/ 3820954 h 4340073"/>
              <a:gd name="connsiteX193" fmla="*/ 2028078 w 2684164"/>
              <a:gd name="connsiteY193" fmla="*/ 3803809 h 4340073"/>
              <a:gd name="connsiteX194" fmla="*/ 2042048 w 2684164"/>
              <a:gd name="connsiteY194" fmla="*/ 3792379 h 4340073"/>
              <a:gd name="connsiteX195" fmla="*/ 2022998 w 2684164"/>
              <a:gd name="connsiteY195" fmla="*/ 3760629 h 4340073"/>
              <a:gd name="connsiteX196" fmla="*/ 2022998 w 2684164"/>
              <a:gd name="connsiteY196" fmla="*/ 3716179 h 4340073"/>
              <a:gd name="connsiteX197" fmla="*/ 1987438 w 2684164"/>
              <a:gd name="connsiteY197" fmla="*/ 3676174 h 4340073"/>
              <a:gd name="connsiteX198" fmla="*/ 2018553 w 2684164"/>
              <a:gd name="connsiteY198" fmla="*/ 3656489 h 4340073"/>
              <a:gd name="connsiteX199" fmla="*/ 1975373 w 2684164"/>
              <a:gd name="connsiteY199" fmla="*/ 3626644 h 4340073"/>
              <a:gd name="connsiteX200" fmla="*/ 2017918 w 2684164"/>
              <a:gd name="connsiteY200" fmla="*/ 3603149 h 4340073"/>
              <a:gd name="connsiteX201" fmla="*/ 2009663 w 2684164"/>
              <a:gd name="connsiteY201" fmla="*/ 3546634 h 4340073"/>
              <a:gd name="connsiteX202" fmla="*/ 2034111 w 2684164"/>
              <a:gd name="connsiteY202" fmla="*/ 3565367 h 4340073"/>
              <a:gd name="connsiteX203" fmla="*/ 2031729 w 2684164"/>
              <a:gd name="connsiteY203" fmla="*/ 3535204 h 4340073"/>
              <a:gd name="connsiteX204" fmla="*/ 2060305 w 2684164"/>
              <a:gd name="connsiteY204" fmla="*/ 3547110 h 4340073"/>
              <a:gd name="connsiteX205" fmla="*/ 2043635 w 2684164"/>
              <a:gd name="connsiteY205" fmla="*/ 3494723 h 4340073"/>
              <a:gd name="connsiteX206" fmla="*/ 2064273 w 2684164"/>
              <a:gd name="connsiteY206" fmla="*/ 3478054 h 4340073"/>
              <a:gd name="connsiteX207" fmla="*/ 2089673 w 2684164"/>
              <a:gd name="connsiteY207" fmla="*/ 3524091 h 4340073"/>
              <a:gd name="connsiteX208" fmla="*/ 2088880 w 2684164"/>
              <a:gd name="connsiteY208" fmla="*/ 3492342 h 4340073"/>
              <a:gd name="connsiteX209" fmla="*/ 2105549 w 2684164"/>
              <a:gd name="connsiteY209" fmla="*/ 3508216 h 4340073"/>
              <a:gd name="connsiteX210" fmla="*/ 2110311 w 2684164"/>
              <a:gd name="connsiteY210" fmla="*/ 3473292 h 4340073"/>
              <a:gd name="connsiteX211" fmla="*/ 2125868 w 2684164"/>
              <a:gd name="connsiteY211" fmla="*/ 3453289 h 4340073"/>
              <a:gd name="connsiteX212" fmla="*/ 2184130 w 2684164"/>
              <a:gd name="connsiteY212" fmla="*/ 3416142 h 4340073"/>
              <a:gd name="connsiteX213" fmla="*/ 2226515 w 2684164"/>
              <a:gd name="connsiteY213" fmla="*/ 3341370 h 4340073"/>
              <a:gd name="connsiteX214" fmla="*/ 2238898 w 2684164"/>
              <a:gd name="connsiteY214" fmla="*/ 3318034 h 4340073"/>
              <a:gd name="connsiteX215" fmla="*/ 2261758 w 2684164"/>
              <a:gd name="connsiteY215" fmla="*/ 3257074 h 4340073"/>
              <a:gd name="connsiteX216" fmla="*/ 2269378 w 2684164"/>
              <a:gd name="connsiteY216" fmla="*/ 3211354 h 4340073"/>
              <a:gd name="connsiteX217" fmla="*/ 2292238 w 2684164"/>
              <a:gd name="connsiteY217" fmla="*/ 3165634 h 4340073"/>
              <a:gd name="connsiteX218" fmla="*/ 2307478 w 2684164"/>
              <a:gd name="connsiteY218" fmla="*/ 3127534 h 4340073"/>
              <a:gd name="connsiteX219" fmla="*/ 2345578 w 2684164"/>
              <a:gd name="connsiteY219" fmla="*/ 3112294 h 4340073"/>
              <a:gd name="connsiteX220" fmla="*/ 2368438 w 2684164"/>
              <a:gd name="connsiteY220" fmla="*/ 3097054 h 4340073"/>
              <a:gd name="connsiteX221" fmla="*/ 2487977 w 2684164"/>
              <a:gd name="connsiteY221" fmla="*/ 3067050 h 4340073"/>
              <a:gd name="connsiteX222" fmla="*/ 2586085 w 2684164"/>
              <a:gd name="connsiteY222" fmla="*/ 3063717 h 4340073"/>
              <a:gd name="connsiteX223" fmla="*/ 2678476 w 2684164"/>
              <a:gd name="connsiteY223" fmla="*/ 3054668 h 4340073"/>
              <a:gd name="connsiteX0" fmla="*/ 2678476 w 2684164"/>
              <a:gd name="connsiteY0" fmla="*/ 3054668 h 4340073"/>
              <a:gd name="connsiteX1" fmla="*/ 2673238 w 2684164"/>
              <a:gd name="connsiteY1" fmla="*/ 3028474 h 4340073"/>
              <a:gd name="connsiteX2" fmla="*/ 2665618 w 2684164"/>
              <a:gd name="connsiteY2" fmla="*/ 2975134 h 4340073"/>
              <a:gd name="connsiteX3" fmla="*/ 2623708 w 2684164"/>
              <a:gd name="connsiteY3" fmla="*/ 2967038 h 4340073"/>
              <a:gd name="connsiteX4" fmla="*/ 2560367 w 2684164"/>
              <a:gd name="connsiteY4" fmla="*/ 2966561 h 4340073"/>
              <a:gd name="connsiteX5" fmla="*/ 2519410 w 2684164"/>
              <a:gd name="connsiteY5" fmla="*/ 2908936 h 4340073"/>
              <a:gd name="connsiteX6" fmla="*/ 2457021 w 2684164"/>
              <a:gd name="connsiteY6" fmla="*/ 2905601 h 4340073"/>
              <a:gd name="connsiteX7" fmla="*/ 2410349 w 2684164"/>
              <a:gd name="connsiteY7" fmla="*/ 2889885 h 4340073"/>
              <a:gd name="connsiteX8" fmla="*/ 2376058 w 2684164"/>
              <a:gd name="connsiteY8" fmla="*/ 2876074 h 4340073"/>
              <a:gd name="connsiteX9" fmla="*/ 2347960 w 2684164"/>
              <a:gd name="connsiteY9" fmla="*/ 2856071 h 4340073"/>
              <a:gd name="connsiteX10" fmla="*/ 2293190 w 2684164"/>
              <a:gd name="connsiteY10" fmla="*/ 2824163 h 4340073"/>
              <a:gd name="connsiteX11" fmla="*/ 2218895 w 2684164"/>
              <a:gd name="connsiteY11" fmla="*/ 2864167 h 4340073"/>
              <a:gd name="connsiteX12" fmla="*/ 2178414 w 2684164"/>
              <a:gd name="connsiteY12" fmla="*/ 2825116 h 4340073"/>
              <a:gd name="connsiteX13" fmla="*/ 2143172 w 2684164"/>
              <a:gd name="connsiteY13" fmla="*/ 2746058 h 4340073"/>
              <a:gd name="connsiteX14" fmla="*/ 2123646 w 2684164"/>
              <a:gd name="connsiteY14" fmla="*/ 2684621 h 4340073"/>
              <a:gd name="connsiteX15" fmla="*/ 2105549 w 2684164"/>
              <a:gd name="connsiteY15" fmla="*/ 2649379 h 4340073"/>
              <a:gd name="connsiteX16" fmla="*/ 2104119 w 2684164"/>
              <a:gd name="connsiteY16" fmla="*/ 2600801 h 4340073"/>
              <a:gd name="connsiteX17" fmla="*/ 2026490 w 2684164"/>
              <a:gd name="connsiteY17" fmla="*/ 2686051 h 4340073"/>
              <a:gd name="connsiteX18" fmla="*/ 1959340 w 2684164"/>
              <a:gd name="connsiteY18" fmla="*/ 2754154 h 4340073"/>
              <a:gd name="connsiteX19" fmla="*/ 1912191 w 2684164"/>
              <a:gd name="connsiteY19" fmla="*/ 2713196 h 4340073"/>
              <a:gd name="connsiteX20" fmla="*/ 1775507 w 2684164"/>
              <a:gd name="connsiteY20" fmla="*/ 2699862 h 4340073"/>
              <a:gd name="connsiteX21" fmla="*/ 1677399 w 2684164"/>
              <a:gd name="connsiteY21" fmla="*/ 2689860 h 4340073"/>
              <a:gd name="connsiteX22" fmla="*/ 1606915 w 2684164"/>
              <a:gd name="connsiteY22" fmla="*/ 2582229 h 4340073"/>
              <a:gd name="connsiteX23" fmla="*/ 1542145 w 2684164"/>
              <a:gd name="connsiteY23" fmla="*/ 2584133 h 4340073"/>
              <a:gd name="connsiteX24" fmla="*/ 1517379 w 2684164"/>
              <a:gd name="connsiteY24" fmla="*/ 2563654 h 4340073"/>
              <a:gd name="connsiteX25" fmla="*/ 1469278 w 2684164"/>
              <a:gd name="connsiteY25" fmla="*/ 2381726 h 4340073"/>
              <a:gd name="connsiteX26" fmla="*/ 1438798 w 2684164"/>
              <a:gd name="connsiteY26" fmla="*/ 2289334 h 4340073"/>
              <a:gd name="connsiteX27" fmla="*/ 1400698 w 2684164"/>
              <a:gd name="connsiteY27" fmla="*/ 2220754 h 4340073"/>
              <a:gd name="connsiteX28" fmla="*/ 1385458 w 2684164"/>
              <a:gd name="connsiteY28" fmla="*/ 2197894 h 4340073"/>
              <a:gd name="connsiteX29" fmla="*/ 1374981 w 2684164"/>
              <a:gd name="connsiteY29" fmla="*/ 2152651 h 4340073"/>
              <a:gd name="connsiteX30" fmla="*/ 1369742 w 2684164"/>
              <a:gd name="connsiteY30" fmla="*/ 2052162 h 4340073"/>
              <a:gd name="connsiteX31" fmla="*/ 1384030 w 2684164"/>
              <a:gd name="connsiteY31" fmla="*/ 1982630 h 4340073"/>
              <a:gd name="connsiteX32" fmla="*/ 1315926 w 2684164"/>
              <a:gd name="connsiteY32" fmla="*/ 1917859 h 4340073"/>
              <a:gd name="connsiteX33" fmla="*/ 1282588 w 2684164"/>
              <a:gd name="connsiteY33" fmla="*/ 1912621 h 4340073"/>
              <a:gd name="connsiteX34" fmla="*/ 1184957 w 2684164"/>
              <a:gd name="connsiteY34" fmla="*/ 1853089 h 4340073"/>
              <a:gd name="connsiteX35" fmla="*/ 1126856 w 2684164"/>
              <a:gd name="connsiteY35" fmla="*/ 1863567 h 4340073"/>
              <a:gd name="connsiteX36" fmla="*/ 1074467 w 2684164"/>
              <a:gd name="connsiteY36" fmla="*/ 1897379 h 4340073"/>
              <a:gd name="connsiteX37" fmla="*/ 1025413 w 2684164"/>
              <a:gd name="connsiteY37" fmla="*/ 1923098 h 4340073"/>
              <a:gd name="connsiteX38" fmla="*/ 958738 w 2684164"/>
              <a:gd name="connsiteY38" fmla="*/ 1984058 h 4340073"/>
              <a:gd name="connsiteX39" fmla="*/ 909684 w 2684164"/>
              <a:gd name="connsiteY39" fmla="*/ 1941672 h 4340073"/>
              <a:gd name="connsiteX40" fmla="*/ 854917 w 2684164"/>
              <a:gd name="connsiteY40" fmla="*/ 1915002 h 4340073"/>
              <a:gd name="connsiteX41" fmla="*/ 823960 w 2684164"/>
              <a:gd name="connsiteY41" fmla="*/ 1889284 h 4340073"/>
              <a:gd name="connsiteX42" fmla="*/ 800624 w 2684164"/>
              <a:gd name="connsiteY42" fmla="*/ 1846898 h 4340073"/>
              <a:gd name="connsiteX43" fmla="*/ 814912 w 2684164"/>
              <a:gd name="connsiteY43" fmla="*/ 1789748 h 4340073"/>
              <a:gd name="connsiteX44" fmla="*/ 804433 w 2684164"/>
              <a:gd name="connsiteY44" fmla="*/ 1720215 h 4340073"/>
              <a:gd name="connsiteX45" fmla="*/ 783955 w 2684164"/>
              <a:gd name="connsiteY45" fmla="*/ 1625441 h 4340073"/>
              <a:gd name="connsiteX46" fmla="*/ 760141 w 2684164"/>
              <a:gd name="connsiteY46" fmla="*/ 1635919 h 4340073"/>
              <a:gd name="connsiteX47" fmla="*/ 701563 w 2684164"/>
              <a:gd name="connsiteY47" fmla="*/ 1571626 h 4340073"/>
              <a:gd name="connsiteX48" fmla="*/ 730138 w 2684164"/>
              <a:gd name="connsiteY48" fmla="*/ 1519714 h 4340073"/>
              <a:gd name="connsiteX49" fmla="*/ 777763 w 2684164"/>
              <a:gd name="connsiteY49" fmla="*/ 1455420 h 4340073"/>
              <a:gd name="connsiteX50" fmla="*/ 775858 w 2684164"/>
              <a:gd name="connsiteY50" fmla="*/ 1429227 h 4340073"/>
              <a:gd name="connsiteX51" fmla="*/ 818721 w 2684164"/>
              <a:gd name="connsiteY51" fmla="*/ 1375409 h 4340073"/>
              <a:gd name="connsiteX52" fmla="*/ 826818 w 2684164"/>
              <a:gd name="connsiteY52" fmla="*/ 1282542 h 4340073"/>
              <a:gd name="connsiteX53" fmla="*/ 812529 w 2684164"/>
              <a:gd name="connsiteY53" fmla="*/ 1198721 h 4340073"/>
              <a:gd name="connsiteX54" fmla="*/ 780144 w 2684164"/>
              <a:gd name="connsiteY54" fmla="*/ 1151573 h 4340073"/>
              <a:gd name="connsiteX55" fmla="*/ 761571 w 2684164"/>
              <a:gd name="connsiteY55" fmla="*/ 1070134 h 4340073"/>
              <a:gd name="connsiteX56" fmla="*/ 805387 w 2684164"/>
              <a:gd name="connsiteY56" fmla="*/ 1034892 h 4340073"/>
              <a:gd name="connsiteX57" fmla="*/ 808720 w 2684164"/>
              <a:gd name="connsiteY57" fmla="*/ 976789 h 4340073"/>
              <a:gd name="connsiteX58" fmla="*/ 821102 w 2684164"/>
              <a:gd name="connsiteY58" fmla="*/ 901065 h 4340073"/>
              <a:gd name="connsiteX59" fmla="*/ 830151 w 2684164"/>
              <a:gd name="connsiteY59" fmla="*/ 833914 h 4340073"/>
              <a:gd name="connsiteX60" fmla="*/ 844915 w 2684164"/>
              <a:gd name="connsiteY60" fmla="*/ 795814 h 4340073"/>
              <a:gd name="connsiteX61" fmla="*/ 860154 w 2684164"/>
              <a:gd name="connsiteY61" fmla="*/ 762475 h 4340073"/>
              <a:gd name="connsiteX62" fmla="*/ 833961 w 2684164"/>
              <a:gd name="connsiteY62" fmla="*/ 696754 h 4340073"/>
              <a:gd name="connsiteX63" fmla="*/ 818245 w 2684164"/>
              <a:gd name="connsiteY63" fmla="*/ 573405 h 4340073"/>
              <a:gd name="connsiteX64" fmla="*/ 787764 w 2684164"/>
              <a:gd name="connsiteY64" fmla="*/ 536259 h 4340073"/>
              <a:gd name="connsiteX65" fmla="*/ 770143 w 2684164"/>
              <a:gd name="connsiteY65" fmla="*/ 505777 h 4340073"/>
              <a:gd name="connsiteX66" fmla="*/ 747283 w 2684164"/>
              <a:gd name="connsiteY66" fmla="*/ 430054 h 4340073"/>
              <a:gd name="connsiteX67" fmla="*/ 720137 w 2684164"/>
              <a:gd name="connsiteY67" fmla="*/ 349091 h 4340073"/>
              <a:gd name="connsiteX68" fmla="*/ 732519 w 2684164"/>
              <a:gd name="connsiteY68" fmla="*/ 321469 h 4340073"/>
              <a:gd name="connsiteX69" fmla="*/ 729187 w 2684164"/>
              <a:gd name="connsiteY69" fmla="*/ 256223 h 4340073"/>
              <a:gd name="connsiteX70" fmla="*/ 710137 w 2684164"/>
              <a:gd name="connsiteY70" fmla="*/ 241935 h 4340073"/>
              <a:gd name="connsiteX71" fmla="*/ 702040 w 2684164"/>
              <a:gd name="connsiteY71" fmla="*/ 171451 h 4340073"/>
              <a:gd name="connsiteX72" fmla="*/ 668226 w 2684164"/>
              <a:gd name="connsiteY72" fmla="*/ 120015 h 4340073"/>
              <a:gd name="connsiteX73" fmla="*/ 679180 w 2684164"/>
              <a:gd name="connsiteY73" fmla="*/ 70485 h 4340073"/>
              <a:gd name="connsiteX74" fmla="*/ 650127 w 2684164"/>
              <a:gd name="connsiteY74" fmla="*/ 0 h 4340073"/>
              <a:gd name="connsiteX75" fmla="*/ 605837 w 2684164"/>
              <a:gd name="connsiteY75" fmla="*/ 10001 h 4340073"/>
              <a:gd name="connsiteX76" fmla="*/ 535352 w 2684164"/>
              <a:gd name="connsiteY76" fmla="*/ 85249 h 4340073"/>
              <a:gd name="connsiteX77" fmla="*/ 552497 w 2684164"/>
              <a:gd name="connsiteY77" fmla="*/ 158591 h 4340073"/>
              <a:gd name="connsiteX78" fmla="*/ 545831 w 2684164"/>
              <a:gd name="connsiteY78" fmla="*/ 234792 h 4340073"/>
              <a:gd name="connsiteX79" fmla="*/ 498205 w 2684164"/>
              <a:gd name="connsiteY79" fmla="*/ 313373 h 4340073"/>
              <a:gd name="connsiteX80" fmla="*/ 453913 w 2684164"/>
              <a:gd name="connsiteY80" fmla="*/ 408147 h 4340073"/>
              <a:gd name="connsiteX81" fmla="*/ 361044 w 2684164"/>
              <a:gd name="connsiteY81" fmla="*/ 381476 h 4340073"/>
              <a:gd name="connsiteX82" fmla="*/ 293418 w 2684164"/>
              <a:gd name="connsiteY82" fmla="*/ 441960 h 4340073"/>
              <a:gd name="connsiteX83" fmla="*/ 263413 w 2684164"/>
              <a:gd name="connsiteY83" fmla="*/ 513874 h 4340073"/>
              <a:gd name="connsiteX84" fmla="*/ 314848 w 2684164"/>
              <a:gd name="connsiteY84" fmla="*/ 574834 h 4340073"/>
              <a:gd name="connsiteX85" fmla="*/ 228646 w 2684164"/>
              <a:gd name="connsiteY85" fmla="*/ 711995 h 4340073"/>
              <a:gd name="connsiteX86" fmla="*/ 255318 w 2684164"/>
              <a:gd name="connsiteY86" fmla="*/ 758667 h 4340073"/>
              <a:gd name="connsiteX87" fmla="*/ 241029 w 2684164"/>
              <a:gd name="connsiteY87" fmla="*/ 834390 h 4340073"/>
              <a:gd name="connsiteX88" fmla="*/ 295798 w 2684164"/>
              <a:gd name="connsiteY88" fmla="*/ 849630 h 4340073"/>
              <a:gd name="connsiteX89" fmla="*/ 343899 w 2684164"/>
              <a:gd name="connsiteY89" fmla="*/ 872966 h 4340073"/>
              <a:gd name="connsiteX90" fmla="*/ 312468 w 2684164"/>
              <a:gd name="connsiteY90" fmla="*/ 971551 h 4340073"/>
              <a:gd name="connsiteX91" fmla="*/ 317230 w 2684164"/>
              <a:gd name="connsiteY91" fmla="*/ 1049178 h 4340073"/>
              <a:gd name="connsiteX92" fmla="*/ 207692 w 2684164"/>
              <a:gd name="connsiteY92" fmla="*/ 1094423 h 4340073"/>
              <a:gd name="connsiteX93" fmla="*/ 154828 w 2684164"/>
              <a:gd name="connsiteY93" fmla="*/ 1090614 h 4340073"/>
              <a:gd name="connsiteX94" fmla="*/ 157686 w 2684164"/>
              <a:gd name="connsiteY94" fmla="*/ 1170624 h 4340073"/>
              <a:gd name="connsiteX95" fmla="*/ 159114 w 2684164"/>
              <a:gd name="connsiteY95" fmla="*/ 1245395 h 4340073"/>
              <a:gd name="connsiteX96" fmla="*/ 233409 w 2684164"/>
              <a:gd name="connsiteY96" fmla="*/ 1290638 h 4340073"/>
              <a:gd name="connsiteX97" fmla="*/ 210073 w 2684164"/>
              <a:gd name="connsiteY97" fmla="*/ 1344454 h 4340073"/>
              <a:gd name="connsiteX98" fmla="*/ 292464 w 2684164"/>
              <a:gd name="connsiteY98" fmla="*/ 1416368 h 4340073"/>
              <a:gd name="connsiteX99" fmla="*/ 272938 w 2684164"/>
              <a:gd name="connsiteY99" fmla="*/ 1466374 h 4340073"/>
              <a:gd name="connsiteX100" fmla="*/ 237219 w 2684164"/>
              <a:gd name="connsiteY100" fmla="*/ 1567339 h 4340073"/>
              <a:gd name="connsiteX101" fmla="*/ 212455 w 2684164"/>
              <a:gd name="connsiteY101" fmla="*/ 1594485 h 4340073"/>
              <a:gd name="connsiteX102" fmla="*/ 152923 w 2684164"/>
              <a:gd name="connsiteY102" fmla="*/ 1602105 h 4340073"/>
              <a:gd name="connsiteX103" fmla="*/ 98631 w 2684164"/>
              <a:gd name="connsiteY103" fmla="*/ 1647349 h 4340073"/>
              <a:gd name="connsiteX104" fmla="*/ 35289 w 2684164"/>
              <a:gd name="connsiteY104" fmla="*/ 1691640 h 4340073"/>
              <a:gd name="connsiteX105" fmla="*/ 11001 w 2684164"/>
              <a:gd name="connsiteY105" fmla="*/ 1750219 h 4340073"/>
              <a:gd name="connsiteX106" fmla="*/ 523 w 2684164"/>
              <a:gd name="connsiteY106" fmla="*/ 1875473 h 4340073"/>
              <a:gd name="connsiteX107" fmla="*/ 29098 w 2684164"/>
              <a:gd name="connsiteY107" fmla="*/ 1938814 h 4340073"/>
              <a:gd name="connsiteX108" fmla="*/ 79104 w 2684164"/>
              <a:gd name="connsiteY108" fmla="*/ 1993107 h 4340073"/>
              <a:gd name="connsiteX109" fmla="*/ 166258 w 2684164"/>
              <a:gd name="connsiteY109" fmla="*/ 2037874 h 4340073"/>
              <a:gd name="connsiteX110" fmla="*/ 241505 w 2684164"/>
              <a:gd name="connsiteY110" fmla="*/ 2100263 h 4340073"/>
              <a:gd name="connsiteX111" fmla="*/ 265318 w 2684164"/>
              <a:gd name="connsiteY111" fmla="*/ 2182654 h 4340073"/>
              <a:gd name="connsiteX112" fmla="*/ 318182 w 2684164"/>
              <a:gd name="connsiteY112" fmla="*/ 2265045 h 4340073"/>
              <a:gd name="connsiteX113" fmla="*/ 443436 w 2684164"/>
              <a:gd name="connsiteY113" fmla="*/ 2258854 h 4340073"/>
              <a:gd name="connsiteX114" fmla="*/ 472010 w 2684164"/>
              <a:gd name="connsiteY114" fmla="*/ 2296954 h 4340073"/>
              <a:gd name="connsiteX115" fmla="*/ 510111 w 2684164"/>
              <a:gd name="connsiteY115" fmla="*/ 2330292 h 4340073"/>
              <a:gd name="connsiteX116" fmla="*/ 541067 w 2684164"/>
              <a:gd name="connsiteY116" fmla="*/ 2318385 h 4340073"/>
              <a:gd name="connsiteX117" fmla="*/ 564403 w 2684164"/>
              <a:gd name="connsiteY117" fmla="*/ 2392680 h 4340073"/>
              <a:gd name="connsiteX118" fmla="*/ 543448 w 2684164"/>
              <a:gd name="connsiteY118" fmla="*/ 2461737 h 4340073"/>
              <a:gd name="connsiteX119" fmla="*/ 497728 w 2684164"/>
              <a:gd name="connsiteY119" fmla="*/ 2511267 h 4340073"/>
              <a:gd name="connsiteX120" fmla="*/ 499633 w 2684164"/>
              <a:gd name="connsiteY120" fmla="*/ 2549843 h 4340073"/>
              <a:gd name="connsiteX121" fmla="*/ 491061 w 2684164"/>
              <a:gd name="connsiteY121" fmla="*/ 2611279 h 4340073"/>
              <a:gd name="connsiteX122" fmla="*/ 524398 w 2684164"/>
              <a:gd name="connsiteY122" fmla="*/ 2648902 h 4340073"/>
              <a:gd name="connsiteX123" fmla="*/ 532018 w 2684164"/>
              <a:gd name="connsiteY123" fmla="*/ 2681764 h 4340073"/>
              <a:gd name="connsiteX124" fmla="*/ 564879 w 2684164"/>
              <a:gd name="connsiteY124" fmla="*/ 2642236 h 4340073"/>
              <a:gd name="connsiteX125" fmla="*/ 598217 w 2684164"/>
              <a:gd name="connsiteY125" fmla="*/ 2584610 h 4340073"/>
              <a:gd name="connsiteX126" fmla="*/ 655366 w 2684164"/>
              <a:gd name="connsiteY126" fmla="*/ 2589848 h 4340073"/>
              <a:gd name="connsiteX127" fmla="*/ 717279 w 2684164"/>
              <a:gd name="connsiteY127" fmla="*/ 2680812 h 4340073"/>
              <a:gd name="connsiteX128" fmla="*/ 755855 w 2684164"/>
              <a:gd name="connsiteY128" fmla="*/ 2739390 h 4340073"/>
              <a:gd name="connsiteX129" fmla="*/ 713945 w 2684164"/>
              <a:gd name="connsiteY129" fmla="*/ 2816067 h 4340073"/>
              <a:gd name="connsiteX130" fmla="*/ 642032 w 2684164"/>
              <a:gd name="connsiteY130" fmla="*/ 2851785 h 4340073"/>
              <a:gd name="connsiteX131" fmla="*/ 592978 w 2684164"/>
              <a:gd name="connsiteY131" fmla="*/ 2914174 h 4340073"/>
              <a:gd name="connsiteX132" fmla="*/ 526779 w 2684164"/>
              <a:gd name="connsiteY132" fmla="*/ 2938462 h 4340073"/>
              <a:gd name="connsiteX133" fmla="*/ 497252 w 2684164"/>
              <a:gd name="connsiteY133" fmla="*/ 2980373 h 4340073"/>
              <a:gd name="connsiteX134" fmla="*/ 527732 w 2684164"/>
              <a:gd name="connsiteY134" fmla="*/ 3081814 h 4340073"/>
              <a:gd name="connsiteX135" fmla="*/ 533923 w 2684164"/>
              <a:gd name="connsiteY135" fmla="*/ 3220403 h 4340073"/>
              <a:gd name="connsiteX136" fmla="*/ 588692 w 2684164"/>
              <a:gd name="connsiteY136" fmla="*/ 3276601 h 4340073"/>
              <a:gd name="connsiteX137" fmla="*/ 614886 w 2684164"/>
              <a:gd name="connsiteY137" fmla="*/ 3342323 h 4340073"/>
              <a:gd name="connsiteX138" fmla="*/ 586311 w 2684164"/>
              <a:gd name="connsiteY138" fmla="*/ 3392329 h 4340073"/>
              <a:gd name="connsiteX139" fmla="*/ 586310 w 2684164"/>
              <a:gd name="connsiteY139" fmla="*/ 3450432 h 4340073"/>
              <a:gd name="connsiteX140" fmla="*/ 562498 w 2684164"/>
              <a:gd name="connsiteY140" fmla="*/ 3493294 h 4340073"/>
              <a:gd name="connsiteX141" fmla="*/ 546781 w 2684164"/>
              <a:gd name="connsiteY141" fmla="*/ 3561398 h 4340073"/>
              <a:gd name="connsiteX142" fmla="*/ 538686 w 2684164"/>
              <a:gd name="connsiteY142" fmla="*/ 3611404 h 4340073"/>
              <a:gd name="connsiteX143" fmla="*/ 519635 w 2684164"/>
              <a:gd name="connsiteY143" fmla="*/ 3654266 h 4340073"/>
              <a:gd name="connsiteX144" fmla="*/ 547258 w 2684164"/>
              <a:gd name="connsiteY144" fmla="*/ 3685223 h 4340073"/>
              <a:gd name="connsiteX145" fmla="*/ 600598 w 2684164"/>
              <a:gd name="connsiteY145" fmla="*/ 3699034 h 4340073"/>
              <a:gd name="connsiteX146" fmla="*/ 659653 w 2684164"/>
              <a:gd name="connsiteY146" fmla="*/ 3678556 h 4340073"/>
              <a:gd name="connsiteX147" fmla="*/ 661558 w 2684164"/>
              <a:gd name="connsiteY147" fmla="*/ 3725703 h 4340073"/>
              <a:gd name="connsiteX148" fmla="*/ 717279 w 2684164"/>
              <a:gd name="connsiteY148" fmla="*/ 3725704 h 4340073"/>
              <a:gd name="connsiteX149" fmla="*/ 781573 w 2684164"/>
              <a:gd name="connsiteY149" fmla="*/ 3743801 h 4340073"/>
              <a:gd name="connsiteX150" fmla="*/ 807767 w 2684164"/>
              <a:gd name="connsiteY150" fmla="*/ 3792379 h 4340073"/>
              <a:gd name="connsiteX151" fmla="*/ 844438 w 2684164"/>
              <a:gd name="connsiteY151" fmla="*/ 3798094 h 4340073"/>
              <a:gd name="connsiteX152" fmla="*/ 872061 w 2684164"/>
              <a:gd name="connsiteY152" fmla="*/ 3815716 h 4340073"/>
              <a:gd name="connsiteX153" fmla="*/ 890158 w 2684164"/>
              <a:gd name="connsiteY153" fmla="*/ 3836194 h 4340073"/>
              <a:gd name="connsiteX154" fmla="*/ 897778 w 2684164"/>
              <a:gd name="connsiteY154" fmla="*/ 3866674 h 4340073"/>
              <a:gd name="connsiteX155" fmla="*/ 913018 w 2684164"/>
              <a:gd name="connsiteY155" fmla="*/ 3889534 h 4340073"/>
              <a:gd name="connsiteX156" fmla="*/ 957309 w 2684164"/>
              <a:gd name="connsiteY156" fmla="*/ 3922872 h 4340073"/>
              <a:gd name="connsiteX157" fmla="*/ 989218 w 2684164"/>
              <a:gd name="connsiteY157" fmla="*/ 3973354 h 4340073"/>
              <a:gd name="connsiteX158" fmla="*/ 1004458 w 2684164"/>
              <a:gd name="connsiteY158" fmla="*/ 3996214 h 4340073"/>
              <a:gd name="connsiteX159" fmla="*/ 1027318 w 2684164"/>
              <a:gd name="connsiteY159" fmla="*/ 4034314 h 4340073"/>
              <a:gd name="connsiteX160" fmla="*/ 1060179 w 2684164"/>
              <a:gd name="connsiteY160" fmla="*/ 4120039 h 4340073"/>
              <a:gd name="connsiteX161" fmla="*/ 1136856 w 2684164"/>
              <a:gd name="connsiteY161" fmla="*/ 4154329 h 4340073"/>
              <a:gd name="connsiteX162" fmla="*/ 1166383 w 2684164"/>
              <a:gd name="connsiteY162" fmla="*/ 4216241 h 4340073"/>
              <a:gd name="connsiteX163" fmla="*/ 1203054 w 2684164"/>
              <a:gd name="connsiteY163" fmla="*/ 4211479 h 4340073"/>
              <a:gd name="connsiteX164" fmla="*/ 1246393 w 2684164"/>
              <a:gd name="connsiteY164" fmla="*/ 4259581 h 4340073"/>
              <a:gd name="connsiteX165" fmla="*/ 1309258 w 2684164"/>
              <a:gd name="connsiteY165" fmla="*/ 4340067 h 4340073"/>
              <a:gd name="connsiteX166" fmla="*/ 1337833 w 2684164"/>
              <a:gd name="connsiteY166" fmla="*/ 4288631 h 4340073"/>
              <a:gd name="connsiteX167" fmla="*/ 1334023 w 2684164"/>
              <a:gd name="connsiteY167" fmla="*/ 4254342 h 4340073"/>
              <a:gd name="connsiteX168" fmla="*/ 1405938 w 2684164"/>
              <a:gd name="connsiteY168" fmla="*/ 4201002 h 4340073"/>
              <a:gd name="connsiteX169" fmla="*/ 1407842 w 2684164"/>
              <a:gd name="connsiteY169" fmla="*/ 4185285 h 4340073"/>
              <a:gd name="connsiteX170" fmla="*/ 1426098 w 2684164"/>
              <a:gd name="connsiteY170" fmla="*/ 4198779 h 4340073"/>
              <a:gd name="connsiteX171" fmla="*/ 1480708 w 2684164"/>
              <a:gd name="connsiteY171" fmla="*/ 4174014 h 4340073"/>
              <a:gd name="connsiteX172" fmla="*/ 1545478 w 2684164"/>
              <a:gd name="connsiteY172" fmla="*/ 4156234 h 4340073"/>
              <a:gd name="connsiteX173" fmla="*/ 1582308 w 2684164"/>
              <a:gd name="connsiteY173" fmla="*/ 4113689 h 4340073"/>
              <a:gd name="connsiteX174" fmla="*/ 1617868 w 2684164"/>
              <a:gd name="connsiteY174" fmla="*/ 4078129 h 4340073"/>
              <a:gd name="connsiteX175" fmla="*/ 1695973 w 2684164"/>
              <a:gd name="connsiteY175" fmla="*/ 4055904 h 4340073"/>
              <a:gd name="connsiteX176" fmla="*/ 1781698 w 2684164"/>
              <a:gd name="connsiteY176" fmla="*/ 4020344 h 4340073"/>
              <a:gd name="connsiteX177" fmla="*/ 1903141 w 2684164"/>
              <a:gd name="connsiteY177" fmla="*/ 3968591 h 4340073"/>
              <a:gd name="connsiteX178" fmla="*/ 1979818 w 2684164"/>
              <a:gd name="connsiteY178" fmla="*/ 3925729 h 4340073"/>
              <a:gd name="connsiteX179" fmla="*/ 2071258 w 2684164"/>
              <a:gd name="connsiteY179" fmla="*/ 3864451 h 4340073"/>
              <a:gd name="connsiteX180" fmla="*/ 2145554 w 2684164"/>
              <a:gd name="connsiteY180" fmla="*/ 3776822 h 4340073"/>
              <a:gd name="connsiteX181" fmla="*/ 2172223 w 2684164"/>
              <a:gd name="connsiteY181" fmla="*/ 3703479 h 4340073"/>
              <a:gd name="connsiteX182" fmla="*/ 2183653 w 2684164"/>
              <a:gd name="connsiteY182" fmla="*/ 3649504 h 4340073"/>
              <a:gd name="connsiteX183" fmla="*/ 2109993 w 2684164"/>
              <a:gd name="connsiteY183" fmla="*/ 3613309 h 4340073"/>
              <a:gd name="connsiteX184" fmla="*/ 2132853 w 2684164"/>
              <a:gd name="connsiteY184" fmla="*/ 3659029 h 4340073"/>
              <a:gd name="connsiteX185" fmla="*/ 2115073 w 2684164"/>
              <a:gd name="connsiteY185" fmla="*/ 3690779 h 4340073"/>
              <a:gd name="connsiteX186" fmla="*/ 2096023 w 2684164"/>
              <a:gd name="connsiteY186" fmla="*/ 3649504 h 4340073"/>
              <a:gd name="connsiteX187" fmla="*/ 2038873 w 2684164"/>
              <a:gd name="connsiteY187" fmla="*/ 3659029 h 4340073"/>
              <a:gd name="connsiteX188" fmla="*/ 2041254 w 2684164"/>
              <a:gd name="connsiteY188" fmla="*/ 3694748 h 4340073"/>
              <a:gd name="connsiteX189" fmla="*/ 2053161 w 2684164"/>
              <a:gd name="connsiteY189" fmla="*/ 3709035 h 4340073"/>
              <a:gd name="connsiteX190" fmla="*/ 2036492 w 2684164"/>
              <a:gd name="connsiteY190" fmla="*/ 3723324 h 4340073"/>
              <a:gd name="connsiteX191" fmla="*/ 2086498 w 2684164"/>
              <a:gd name="connsiteY191" fmla="*/ 3762534 h 4340073"/>
              <a:gd name="connsiteX192" fmla="*/ 2078878 w 2684164"/>
              <a:gd name="connsiteY192" fmla="*/ 3820954 h 4340073"/>
              <a:gd name="connsiteX193" fmla="*/ 2028078 w 2684164"/>
              <a:gd name="connsiteY193" fmla="*/ 3803809 h 4340073"/>
              <a:gd name="connsiteX194" fmla="*/ 2042048 w 2684164"/>
              <a:gd name="connsiteY194" fmla="*/ 3792379 h 4340073"/>
              <a:gd name="connsiteX195" fmla="*/ 2022998 w 2684164"/>
              <a:gd name="connsiteY195" fmla="*/ 3760629 h 4340073"/>
              <a:gd name="connsiteX196" fmla="*/ 2022998 w 2684164"/>
              <a:gd name="connsiteY196" fmla="*/ 3716179 h 4340073"/>
              <a:gd name="connsiteX197" fmla="*/ 1987438 w 2684164"/>
              <a:gd name="connsiteY197" fmla="*/ 3676174 h 4340073"/>
              <a:gd name="connsiteX198" fmla="*/ 2018553 w 2684164"/>
              <a:gd name="connsiteY198" fmla="*/ 3656489 h 4340073"/>
              <a:gd name="connsiteX199" fmla="*/ 1975373 w 2684164"/>
              <a:gd name="connsiteY199" fmla="*/ 3626644 h 4340073"/>
              <a:gd name="connsiteX200" fmla="*/ 2017918 w 2684164"/>
              <a:gd name="connsiteY200" fmla="*/ 3603149 h 4340073"/>
              <a:gd name="connsiteX201" fmla="*/ 2009663 w 2684164"/>
              <a:gd name="connsiteY201" fmla="*/ 3546634 h 4340073"/>
              <a:gd name="connsiteX202" fmla="*/ 2034111 w 2684164"/>
              <a:gd name="connsiteY202" fmla="*/ 3565367 h 4340073"/>
              <a:gd name="connsiteX203" fmla="*/ 2031729 w 2684164"/>
              <a:gd name="connsiteY203" fmla="*/ 3535204 h 4340073"/>
              <a:gd name="connsiteX204" fmla="*/ 2060305 w 2684164"/>
              <a:gd name="connsiteY204" fmla="*/ 3547110 h 4340073"/>
              <a:gd name="connsiteX205" fmla="*/ 2043635 w 2684164"/>
              <a:gd name="connsiteY205" fmla="*/ 3494723 h 4340073"/>
              <a:gd name="connsiteX206" fmla="*/ 2064273 w 2684164"/>
              <a:gd name="connsiteY206" fmla="*/ 3478054 h 4340073"/>
              <a:gd name="connsiteX207" fmla="*/ 2089673 w 2684164"/>
              <a:gd name="connsiteY207" fmla="*/ 3524091 h 4340073"/>
              <a:gd name="connsiteX208" fmla="*/ 2088880 w 2684164"/>
              <a:gd name="connsiteY208" fmla="*/ 3492342 h 4340073"/>
              <a:gd name="connsiteX209" fmla="*/ 2105549 w 2684164"/>
              <a:gd name="connsiteY209" fmla="*/ 3508216 h 4340073"/>
              <a:gd name="connsiteX210" fmla="*/ 2110311 w 2684164"/>
              <a:gd name="connsiteY210" fmla="*/ 3473292 h 4340073"/>
              <a:gd name="connsiteX211" fmla="*/ 2125868 w 2684164"/>
              <a:gd name="connsiteY211" fmla="*/ 3453289 h 4340073"/>
              <a:gd name="connsiteX212" fmla="*/ 2184130 w 2684164"/>
              <a:gd name="connsiteY212" fmla="*/ 3416142 h 4340073"/>
              <a:gd name="connsiteX213" fmla="*/ 2226515 w 2684164"/>
              <a:gd name="connsiteY213" fmla="*/ 3341370 h 4340073"/>
              <a:gd name="connsiteX214" fmla="*/ 2238898 w 2684164"/>
              <a:gd name="connsiteY214" fmla="*/ 3318034 h 4340073"/>
              <a:gd name="connsiteX215" fmla="*/ 2261758 w 2684164"/>
              <a:gd name="connsiteY215" fmla="*/ 3257074 h 4340073"/>
              <a:gd name="connsiteX216" fmla="*/ 2269378 w 2684164"/>
              <a:gd name="connsiteY216" fmla="*/ 3211354 h 4340073"/>
              <a:gd name="connsiteX217" fmla="*/ 2292238 w 2684164"/>
              <a:gd name="connsiteY217" fmla="*/ 3165634 h 4340073"/>
              <a:gd name="connsiteX218" fmla="*/ 2307478 w 2684164"/>
              <a:gd name="connsiteY218" fmla="*/ 3127534 h 4340073"/>
              <a:gd name="connsiteX219" fmla="*/ 2345578 w 2684164"/>
              <a:gd name="connsiteY219" fmla="*/ 3112294 h 4340073"/>
              <a:gd name="connsiteX220" fmla="*/ 2368438 w 2684164"/>
              <a:gd name="connsiteY220" fmla="*/ 3097054 h 4340073"/>
              <a:gd name="connsiteX221" fmla="*/ 2487977 w 2684164"/>
              <a:gd name="connsiteY221" fmla="*/ 3067050 h 4340073"/>
              <a:gd name="connsiteX222" fmla="*/ 2586085 w 2684164"/>
              <a:gd name="connsiteY222" fmla="*/ 3063717 h 4340073"/>
              <a:gd name="connsiteX223" fmla="*/ 2678476 w 2684164"/>
              <a:gd name="connsiteY223" fmla="*/ 3054668 h 4340073"/>
              <a:gd name="connsiteX0" fmla="*/ 2678000 w 2683688"/>
              <a:gd name="connsiteY0" fmla="*/ 3054668 h 4340073"/>
              <a:gd name="connsiteX1" fmla="*/ 2672762 w 2683688"/>
              <a:gd name="connsiteY1" fmla="*/ 3028474 h 4340073"/>
              <a:gd name="connsiteX2" fmla="*/ 2665142 w 2683688"/>
              <a:gd name="connsiteY2" fmla="*/ 2975134 h 4340073"/>
              <a:gd name="connsiteX3" fmla="*/ 2623232 w 2683688"/>
              <a:gd name="connsiteY3" fmla="*/ 2967038 h 4340073"/>
              <a:gd name="connsiteX4" fmla="*/ 2559891 w 2683688"/>
              <a:gd name="connsiteY4" fmla="*/ 2966561 h 4340073"/>
              <a:gd name="connsiteX5" fmla="*/ 2518934 w 2683688"/>
              <a:gd name="connsiteY5" fmla="*/ 2908936 h 4340073"/>
              <a:gd name="connsiteX6" fmla="*/ 2456545 w 2683688"/>
              <a:gd name="connsiteY6" fmla="*/ 2905601 h 4340073"/>
              <a:gd name="connsiteX7" fmla="*/ 2409873 w 2683688"/>
              <a:gd name="connsiteY7" fmla="*/ 2889885 h 4340073"/>
              <a:gd name="connsiteX8" fmla="*/ 2375582 w 2683688"/>
              <a:gd name="connsiteY8" fmla="*/ 2876074 h 4340073"/>
              <a:gd name="connsiteX9" fmla="*/ 2347484 w 2683688"/>
              <a:gd name="connsiteY9" fmla="*/ 2856071 h 4340073"/>
              <a:gd name="connsiteX10" fmla="*/ 2292714 w 2683688"/>
              <a:gd name="connsiteY10" fmla="*/ 2824163 h 4340073"/>
              <a:gd name="connsiteX11" fmla="*/ 2218419 w 2683688"/>
              <a:gd name="connsiteY11" fmla="*/ 2864167 h 4340073"/>
              <a:gd name="connsiteX12" fmla="*/ 2177938 w 2683688"/>
              <a:gd name="connsiteY12" fmla="*/ 2825116 h 4340073"/>
              <a:gd name="connsiteX13" fmla="*/ 2142696 w 2683688"/>
              <a:gd name="connsiteY13" fmla="*/ 2746058 h 4340073"/>
              <a:gd name="connsiteX14" fmla="*/ 2123170 w 2683688"/>
              <a:gd name="connsiteY14" fmla="*/ 2684621 h 4340073"/>
              <a:gd name="connsiteX15" fmla="*/ 2105073 w 2683688"/>
              <a:gd name="connsiteY15" fmla="*/ 2649379 h 4340073"/>
              <a:gd name="connsiteX16" fmla="*/ 2103643 w 2683688"/>
              <a:gd name="connsiteY16" fmla="*/ 2600801 h 4340073"/>
              <a:gd name="connsiteX17" fmla="*/ 2026014 w 2683688"/>
              <a:gd name="connsiteY17" fmla="*/ 2686051 h 4340073"/>
              <a:gd name="connsiteX18" fmla="*/ 1958864 w 2683688"/>
              <a:gd name="connsiteY18" fmla="*/ 2754154 h 4340073"/>
              <a:gd name="connsiteX19" fmla="*/ 1911715 w 2683688"/>
              <a:gd name="connsiteY19" fmla="*/ 2713196 h 4340073"/>
              <a:gd name="connsiteX20" fmla="*/ 1775031 w 2683688"/>
              <a:gd name="connsiteY20" fmla="*/ 2699862 h 4340073"/>
              <a:gd name="connsiteX21" fmla="*/ 1676923 w 2683688"/>
              <a:gd name="connsiteY21" fmla="*/ 2689860 h 4340073"/>
              <a:gd name="connsiteX22" fmla="*/ 1606439 w 2683688"/>
              <a:gd name="connsiteY22" fmla="*/ 2582229 h 4340073"/>
              <a:gd name="connsiteX23" fmla="*/ 1541669 w 2683688"/>
              <a:gd name="connsiteY23" fmla="*/ 2584133 h 4340073"/>
              <a:gd name="connsiteX24" fmla="*/ 1516903 w 2683688"/>
              <a:gd name="connsiteY24" fmla="*/ 2563654 h 4340073"/>
              <a:gd name="connsiteX25" fmla="*/ 1468802 w 2683688"/>
              <a:gd name="connsiteY25" fmla="*/ 2381726 h 4340073"/>
              <a:gd name="connsiteX26" fmla="*/ 1438322 w 2683688"/>
              <a:gd name="connsiteY26" fmla="*/ 2289334 h 4340073"/>
              <a:gd name="connsiteX27" fmla="*/ 1400222 w 2683688"/>
              <a:gd name="connsiteY27" fmla="*/ 2220754 h 4340073"/>
              <a:gd name="connsiteX28" fmla="*/ 1384982 w 2683688"/>
              <a:gd name="connsiteY28" fmla="*/ 2197894 h 4340073"/>
              <a:gd name="connsiteX29" fmla="*/ 1374505 w 2683688"/>
              <a:gd name="connsiteY29" fmla="*/ 2152651 h 4340073"/>
              <a:gd name="connsiteX30" fmla="*/ 1369266 w 2683688"/>
              <a:gd name="connsiteY30" fmla="*/ 2052162 h 4340073"/>
              <a:gd name="connsiteX31" fmla="*/ 1383554 w 2683688"/>
              <a:gd name="connsiteY31" fmla="*/ 1982630 h 4340073"/>
              <a:gd name="connsiteX32" fmla="*/ 1315450 w 2683688"/>
              <a:gd name="connsiteY32" fmla="*/ 1917859 h 4340073"/>
              <a:gd name="connsiteX33" fmla="*/ 1282112 w 2683688"/>
              <a:gd name="connsiteY33" fmla="*/ 1912621 h 4340073"/>
              <a:gd name="connsiteX34" fmla="*/ 1184481 w 2683688"/>
              <a:gd name="connsiteY34" fmla="*/ 1853089 h 4340073"/>
              <a:gd name="connsiteX35" fmla="*/ 1126380 w 2683688"/>
              <a:gd name="connsiteY35" fmla="*/ 1863567 h 4340073"/>
              <a:gd name="connsiteX36" fmla="*/ 1073991 w 2683688"/>
              <a:gd name="connsiteY36" fmla="*/ 1897379 h 4340073"/>
              <a:gd name="connsiteX37" fmla="*/ 1024937 w 2683688"/>
              <a:gd name="connsiteY37" fmla="*/ 1923098 h 4340073"/>
              <a:gd name="connsiteX38" fmla="*/ 958262 w 2683688"/>
              <a:gd name="connsiteY38" fmla="*/ 1984058 h 4340073"/>
              <a:gd name="connsiteX39" fmla="*/ 909208 w 2683688"/>
              <a:gd name="connsiteY39" fmla="*/ 1941672 h 4340073"/>
              <a:gd name="connsiteX40" fmla="*/ 854441 w 2683688"/>
              <a:gd name="connsiteY40" fmla="*/ 1915002 h 4340073"/>
              <a:gd name="connsiteX41" fmla="*/ 823484 w 2683688"/>
              <a:gd name="connsiteY41" fmla="*/ 1889284 h 4340073"/>
              <a:gd name="connsiteX42" fmla="*/ 800148 w 2683688"/>
              <a:gd name="connsiteY42" fmla="*/ 1846898 h 4340073"/>
              <a:gd name="connsiteX43" fmla="*/ 814436 w 2683688"/>
              <a:gd name="connsiteY43" fmla="*/ 1789748 h 4340073"/>
              <a:gd name="connsiteX44" fmla="*/ 803957 w 2683688"/>
              <a:gd name="connsiteY44" fmla="*/ 1720215 h 4340073"/>
              <a:gd name="connsiteX45" fmla="*/ 783479 w 2683688"/>
              <a:gd name="connsiteY45" fmla="*/ 1625441 h 4340073"/>
              <a:gd name="connsiteX46" fmla="*/ 759665 w 2683688"/>
              <a:gd name="connsiteY46" fmla="*/ 1635919 h 4340073"/>
              <a:gd name="connsiteX47" fmla="*/ 701087 w 2683688"/>
              <a:gd name="connsiteY47" fmla="*/ 1571626 h 4340073"/>
              <a:gd name="connsiteX48" fmla="*/ 729662 w 2683688"/>
              <a:gd name="connsiteY48" fmla="*/ 1519714 h 4340073"/>
              <a:gd name="connsiteX49" fmla="*/ 777287 w 2683688"/>
              <a:gd name="connsiteY49" fmla="*/ 1455420 h 4340073"/>
              <a:gd name="connsiteX50" fmla="*/ 775382 w 2683688"/>
              <a:gd name="connsiteY50" fmla="*/ 1429227 h 4340073"/>
              <a:gd name="connsiteX51" fmla="*/ 818245 w 2683688"/>
              <a:gd name="connsiteY51" fmla="*/ 1375409 h 4340073"/>
              <a:gd name="connsiteX52" fmla="*/ 826342 w 2683688"/>
              <a:gd name="connsiteY52" fmla="*/ 1282542 h 4340073"/>
              <a:gd name="connsiteX53" fmla="*/ 812053 w 2683688"/>
              <a:gd name="connsiteY53" fmla="*/ 1198721 h 4340073"/>
              <a:gd name="connsiteX54" fmla="*/ 779668 w 2683688"/>
              <a:gd name="connsiteY54" fmla="*/ 1151573 h 4340073"/>
              <a:gd name="connsiteX55" fmla="*/ 761095 w 2683688"/>
              <a:gd name="connsiteY55" fmla="*/ 1070134 h 4340073"/>
              <a:gd name="connsiteX56" fmla="*/ 804911 w 2683688"/>
              <a:gd name="connsiteY56" fmla="*/ 1034892 h 4340073"/>
              <a:gd name="connsiteX57" fmla="*/ 808244 w 2683688"/>
              <a:gd name="connsiteY57" fmla="*/ 976789 h 4340073"/>
              <a:gd name="connsiteX58" fmla="*/ 820626 w 2683688"/>
              <a:gd name="connsiteY58" fmla="*/ 901065 h 4340073"/>
              <a:gd name="connsiteX59" fmla="*/ 829675 w 2683688"/>
              <a:gd name="connsiteY59" fmla="*/ 833914 h 4340073"/>
              <a:gd name="connsiteX60" fmla="*/ 844439 w 2683688"/>
              <a:gd name="connsiteY60" fmla="*/ 795814 h 4340073"/>
              <a:gd name="connsiteX61" fmla="*/ 859678 w 2683688"/>
              <a:gd name="connsiteY61" fmla="*/ 762475 h 4340073"/>
              <a:gd name="connsiteX62" fmla="*/ 833485 w 2683688"/>
              <a:gd name="connsiteY62" fmla="*/ 696754 h 4340073"/>
              <a:gd name="connsiteX63" fmla="*/ 817769 w 2683688"/>
              <a:gd name="connsiteY63" fmla="*/ 573405 h 4340073"/>
              <a:gd name="connsiteX64" fmla="*/ 787288 w 2683688"/>
              <a:gd name="connsiteY64" fmla="*/ 536259 h 4340073"/>
              <a:gd name="connsiteX65" fmla="*/ 769667 w 2683688"/>
              <a:gd name="connsiteY65" fmla="*/ 505777 h 4340073"/>
              <a:gd name="connsiteX66" fmla="*/ 746807 w 2683688"/>
              <a:gd name="connsiteY66" fmla="*/ 430054 h 4340073"/>
              <a:gd name="connsiteX67" fmla="*/ 719661 w 2683688"/>
              <a:gd name="connsiteY67" fmla="*/ 349091 h 4340073"/>
              <a:gd name="connsiteX68" fmla="*/ 732043 w 2683688"/>
              <a:gd name="connsiteY68" fmla="*/ 321469 h 4340073"/>
              <a:gd name="connsiteX69" fmla="*/ 728711 w 2683688"/>
              <a:gd name="connsiteY69" fmla="*/ 256223 h 4340073"/>
              <a:gd name="connsiteX70" fmla="*/ 709661 w 2683688"/>
              <a:gd name="connsiteY70" fmla="*/ 241935 h 4340073"/>
              <a:gd name="connsiteX71" fmla="*/ 701564 w 2683688"/>
              <a:gd name="connsiteY71" fmla="*/ 171451 h 4340073"/>
              <a:gd name="connsiteX72" fmla="*/ 667750 w 2683688"/>
              <a:gd name="connsiteY72" fmla="*/ 120015 h 4340073"/>
              <a:gd name="connsiteX73" fmla="*/ 678704 w 2683688"/>
              <a:gd name="connsiteY73" fmla="*/ 70485 h 4340073"/>
              <a:gd name="connsiteX74" fmla="*/ 649651 w 2683688"/>
              <a:gd name="connsiteY74" fmla="*/ 0 h 4340073"/>
              <a:gd name="connsiteX75" fmla="*/ 605361 w 2683688"/>
              <a:gd name="connsiteY75" fmla="*/ 10001 h 4340073"/>
              <a:gd name="connsiteX76" fmla="*/ 534876 w 2683688"/>
              <a:gd name="connsiteY76" fmla="*/ 85249 h 4340073"/>
              <a:gd name="connsiteX77" fmla="*/ 552021 w 2683688"/>
              <a:gd name="connsiteY77" fmla="*/ 158591 h 4340073"/>
              <a:gd name="connsiteX78" fmla="*/ 545355 w 2683688"/>
              <a:gd name="connsiteY78" fmla="*/ 234792 h 4340073"/>
              <a:gd name="connsiteX79" fmla="*/ 497729 w 2683688"/>
              <a:gd name="connsiteY79" fmla="*/ 313373 h 4340073"/>
              <a:gd name="connsiteX80" fmla="*/ 453437 w 2683688"/>
              <a:gd name="connsiteY80" fmla="*/ 408147 h 4340073"/>
              <a:gd name="connsiteX81" fmla="*/ 360568 w 2683688"/>
              <a:gd name="connsiteY81" fmla="*/ 381476 h 4340073"/>
              <a:gd name="connsiteX82" fmla="*/ 292942 w 2683688"/>
              <a:gd name="connsiteY82" fmla="*/ 441960 h 4340073"/>
              <a:gd name="connsiteX83" fmla="*/ 262937 w 2683688"/>
              <a:gd name="connsiteY83" fmla="*/ 513874 h 4340073"/>
              <a:gd name="connsiteX84" fmla="*/ 314372 w 2683688"/>
              <a:gd name="connsiteY84" fmla="*/ 574834 h 4340073"/>
              <a:gd name="connsiteX85" fmla="*/ 228170 w 2683688"/>
              <a:gd name="connsiteY85" fmla="*/ 711995 h 4340073"/>
              <a:gd name="connsiteX86" fmla="*/ 254842 w 2683688"/>
              <a:gd name="connsiteY86" fmla="*/ 758667 h 4340073"/>
              <a:gd name="connsiteX87" fmla="*/ 240553 w 2683688"/>
              <a:gd name="connsiteY87" fmla="*/ 834390 h 4340073"/>
              <a:gd name="connsiteX88" fmla="*/ 295322 w 2683688"/>
              <a:gd name="connsiteY88" fmla="*/ 849630 h 4340073"/>
              <a:gd name="connsiteX89" fmla="*/ 343423 w 2683688"/>
              <a:gd name="connsiteY89" fmla="*/ 872966 h 4340073"/>
              <a:gd name="connsiteX90" fmla="*/ 311992 w 2683688"/>
              <a:gd name="connsiteY90" fmla="*/ 971551 h 4340073"/>
              <a:gd name="connsiteX91" fmla="*/ 316754 w 2683688"/>
              <a:gd name="connsiteY91" fmla="*/ 1049178 h 4340073"/>
              <a:gd name="connsiteX92" fmla="*/ 207216 w 2683688"/>
              <a:gd name="connsiteY92" fmla="*/ 1094423 h 4340073"/>
              <a:gd name="connsiteX93" fmla="*/ 154352 w 2683688"/>
              <a:gd name="connsiteY93" fmla="*/ 1090614 h 4340073"/>
              <a:gd name="connsiteX94" fmla="*/ 157210 w 2683688"/>
              <a:gd name="connsiteY94" fmla="*/ 1170624 h 4340073"/>
              <a:gd name="connsiteX95" fmla="*/ 158638 w 2683688"/>
              <a:gd name="connsiteY95" fmla="*/ 1245395 h 4340073"/>
              <a:gd name="connsiteX96" fmla="*/ 232933 w 2683688"/>
              <a:gd name="connsiteY96" fmla="*/ 1290638 h 4340073"/>
              <a:gd name="connsiteX97" fmla="*/ 209597 w 2683688"/>
              <a:gd name="connsiteY97" fmla="*/ 1344454 h 4340073"/>
              <a:gd name="connsiteX98" fmla="*/ 291988 w 2683688"/>
              <a:gd name="connsiteY98" fmla="*/ 1416368 h 4340073"/>
              <a:gd name="connsiteX99" fmla="*/ 272462 w 2683688"/>
              <a:gd name="connsiteY99" fmla="*/ 1466374 h 4340073"/>
              <a:gd name="connsiteX100" fmla="*/ 236743 w 2683688"/>
              <a:gd name="connsiteY100" fmla="*/ 1567339 h 4340073"/>
              <a:gd name="connsiteX101" fmla="*/ 211979 w 2683688"/>
              <a:gd name="connsiteY101" fmla="*/ 1594485 h 4340073"/>
              <a:gd name="connsiteX102" fmla="*/ 152447 w 2683688"/>
              <a:gd name="connsiteY102" fmla="*/ 1602105 h 4340073"/>
              <a:gd name="connsiteX103" fmla="*/ 98155 w 2683688"/>
              <a:gd name="connsiteY103" fmla="*/ 1647349 h 4340073"/>
              <a:gd name="connsiteX104" fmla="*/ 34813 w 2683688"/>
              <a:gd name="connsiteY104" fmla="*/ 1691640 h 4340073"/>
              <a:gd name="connsiteX105" fmla="*/ 47 w 2683688"/>
              <a:gd name="connsiteY105" fmla="*/ 1875473 h 4340073"/>
              <a:gd name="connsiteX106" fmla="*/ 28622 w 2683688"/>
              <a:gd name="connsiteY106" fmla="*/ 1938814 h 4340073"/>
              <a:gd name="connsiteX107" fmla="*/ 78628 w 2683688"/>
              <a:gd name="connsiteY107" fmla="*/ 1993107 h 4340073"/>
              <a:gd name="connsiteX108" fmla="*/ 165782 w 2683688"/>
              <a:gd name="connsiteY108" fmla="*/ 2037874 h 4340073"/>
              <a:gd name="connsiteX109" fmla="*/ 241029 w 2683688"/>
              <a:gd name="connsiteY109" fmla="*/ 2100263 h 4340073"/>
              <a:gd name="connsiteX110" fmla="*/ 264842 w 2683688"/>
              <a:gd name="connsiteY110" fmla="*/ 2182654 h 4340073"/>
              <a:gd name="connsiteX111" fmla="*/ 317706 w 2683688"/>
              <a:gd name="connsiteY111" fmla="*/ 2265045 h 4340073"/>
              <a:gd name="connsiteX112" fmla="*/ 442960 w 2683688"/>
              <a:gd name="connsiteY112" fmla="*/ 2258854 h 4340073"/>
              <a:gd name="connsiteX113" fmla="*/ 471534 w 2683688"/>
              <a:gd name="connsiteY113" fmla="*/ 2296954 h 4340073"/>
              <a:gd name="connsiteX114" fmla="*/ 509635 w 2683688"/>
              <a:gd name="connsiteY114" fmla="*/ 2330292 h 4340073"/>
              <a:gd name="connsiteX115" fmla="*/ 540591 w 2683688"/>
              <a:gd name="connsiteY115" fmla="*/ 2318385 h 4340073"/>
              <a:gd name="connsiteX116" fmla="*/ 563927 w 2683688"/>
              <a:gd name="connsiteY116" fmla="*/ 2392680 h 4340073"/>
              <a:gd name="connsiteX117" fmla="*/ 542972 w 2683688"/>
              <a:gd name="connsiteY117" fmla="*/ 2461737 h 4340073"/>
              <a:gd name="connsiteX118" fmla="*/ 497252 w 2683688"/>
              <a:gd name="connsiteY118" fmla="*/ 2511267 h 4340073"/>
              <a:gd name="connsiteX119" fmla="*/ 499157 w 2683688"/>
              <a:gd name="connsiteY119" fmla="*/ 2549843 h 4340073"/>
              <a:gd name="connsiteX120" fmla="*/ 490585 w 2683688"/>
              <a:gd name="connsiteY120" fmla="*/ 2611279 h 4340073"/>
              <a:gd name="connsiteX121" fmla="*/ 523922 w 2683688"/>
              <a:gd name="connsiteY121" fmla="*/ 2648902 h 4340073"/>
              <a:gd name="connsiteX122" fmla="*/ 531542 w 2683688"/>
              <a:gd name="connsiteY122" fmla="*/ 2681764 h 4340073"/>
              <a:gd name="connsiteX123" fmla="*/ 564403 w 2683688"/>
              <a:gd name="connsiteY123" fmla="*/ 2642236 h 4340073"/>
              <a:gd name="connsiteX124" fmla="*/ 597741 w 2683688"/>
              <a:gd name="connsiteY124" fmla="*/ 2584610 h 4340073"/>
              <a:gd name="connsiteX125" fmla="*/ 654890 w 2683688"/>
              <a:gd name="connsiteY125" fmla="*/ 2589848 h 4340073"/>
              <a:gd name="connsiteX126" fmla="*/ 716803 w 2683688"/>
              <a:gd name="connsiteY126" fmla="*/ 2680812 h 4340073"/>
              <a:gd name="connsiteX127" fmla="*/ 755379 w 2683688"/>
              <a:gd name="connsiteY127" fmla="*/ 2739390 h 4340073"/>
              <a:gd name="connsiteX128" fmla="*/ 713469 w 2683688"/>
              <a:gd name="connsiteY128" fmla="*/ 2816067 h 4340073"/>
              <a:gd name="connsiteX129" fmla="*/ 641556 w 2683688"/>
              <a:gd name="connsiteY129" fmla="*/ 2851785 h 4340073"/>
              <a:gd name="connsiteX130" fmla="*/ 592502 w 2683688"/>
              <a:gd name="connsiteY130" fmla="*/ 2914174 h 4340073"/>
              <a:gd name="connsiteX131" fmla="*/ 526303 w 2683688"/>
              <a:gd name="connsiteY131" fmla="*/ 2938462 h 4340073"/>
              <a:gd name="connsiteX132" fmla="*/ 496776 w 2683688"/>
              <a:gd name="connsiteY132" fmla="*/ 2980373 h 4340073"/>
              <a:gd name="connsiteX133" fmla="*/ 527256 w 2683688"/>
              <a:gd name="connsiteY133" fmla="*/ 3081814 h 4340073"/>
              <a:gd name="connsiteX134" fmla="*/ 533447 w 2683688"/>
              <a:gd name="connsiteY134" fmla="*/ 3220403 h 4340073"/>
              <a:gd name="connsiteX135" fmla="*/ 588216 w 2683688"/>
              <a:gd name="connsiteY135" fmla="*/ 3276601 h 4340073"/>
              <a:gd name="connsiteX136" fmla="*/ 614410 w 2683688"/>
              <a:gd name="connsiteY136" fmla="*/ 3342323 h 4340073"/>
              <a:gd name="connsiteX137" fmla="*/ 585835 w 2683688"/>
              <a:gd name="connsiteY137" fmla="*/ 3392329 h 4340073"/>
              <a:gd name="connsiteX138" fmla="*/ 585834 w 2683688"/>
              <a:gd name="connsiteY138" fmla="*/ 3450432 h 4340073"/>
              <a:gd name="connsiteX139" fmla="*/ 562022 w 2683688"/>
              <a:gd name="connsiteY139" fmla="*/ 3493294 h 4340073"/>
              <a:gd name="connsiteX140" fmla="*/ 546305 w 2683688"/>
              <a:gd name="connsiteY140" fmla="*/ 3561398 h 4340073"/>
              <a:gd name="connsiteX141" fmla="*/ 538210 w 2683688"/>
              <a:gd name="connsiteY141" fmla="*/ 3611404 h 4340073"/>
              <a:gd name="connsiteX142" fmla="*/ 519159 w 2683688"/>
              <a:gd name="connsiteY142" fmla="*/ 3654266 h 4340073"/>
              <a:gd name="connsiteX143" fmla="*/ 546782 w 2683688"/>
              <a:gd name="connsiteY143" fmla="*/ 3685223 h 4340073"/>
              <a:gd name="connsiteX144" fmla="*/ 600122 w 2683688"/>
              <a:gd name="connsiteY144" fmla="*/ 3699034 h 4340073"/>
              <a:gd name="connsiteX145" fmla="*/ 659177 w 2683688"/>
              <a:gd name="connsiteY145" fmla="*/ 3678556 h 4340073"/>
              <a:gd name="connsiteX146" fmla="*/ 661082 w 2683688"/>
              <a:gd name="connsiteY146" fmla="*/ 3725703 h 4340073"/>
              <a:gd name="connsiteX147" fmla="*/ 716803 w 2683688"/>
              <a:gd name="connsiteY147" fmla="*/ 3725704 h 4340073"/>
              <a:gd name="connsiteX148" fmla="*/ 781097 w 2683688"/>
              <a:gd name="connsiteY148" fmla="*/ 3743801 h 4340073"/>
              <a:gd name="connsiteX149" fmla="*/ 807291 w 2683688"/>
              <a:gd name="connsiteY149" fmla="*/ 3792379 h 4340073"/>
              <a:gd name="connsiteX150" fmla="*/ 843962 w 2683688"/>
              <a:gd name="connsiteY150" fmla="*/ 3798094 h 4340073"/>
              <a:gd name="connsiteX151" fmla="*/ 871585 w 2683688"/>
              <a:gd name="connsiteY151" fmla="*/ 3815716 h 4340073"/>
              <a:gd name="connsiteX152" fmla="*/ 889682 w 2683688"/>
              <a:gd name="connsiteY152" fmla="*/ 3836194 h 4340073"/>
              <a:gd name="connsiteX153" fmla="*/ 897302 w 2683688"/>
              <a:gd name="connsiteY153" fmla="*/ 3866674 h 4340073"/>
              <a:gd name="connsiteX154" fmla="*/ 912542 w 2683688"/>
              <a:gd name="connsiteY154" fmla="*/ 3889534 h 4340073"/>
              <a:gd name="connsiteX155" fmla="*/ 956833 w 2683688"/>
              <a:gd name="connsiteY155" fmla="*/ 3922872 h 4340073"/>
              <a:gd name="connsiteX156" fmla="*/ 988742 w 2683688"/>
              <a:gd name="connsiteY156" fmla="*/ 3973354 h 4340073"/>
              <a:gd name="connsiteX157" fmla="*/ 1003982 w 2683688"/>
              <a:gd name="connsiteY157" fmla="*/ 3996214 h 4340073"/>
              <a:gd name="connsiteX158" fmla="*/ 1026842 w 2683688"/>
              <a:gd name="connsiteY158" fmla="*/ 4034314 h 4340073"/>
              <a:gd name="connsiteX159" fmla="*/ 1059703 w 2683688"/>
              <a:gd name="connsiteY159" fmla="*/ 4120039 h 4340073"/>
              <a:gd name="connsiteX160" fmla="*/ 1136380 w 2683688"/>
              <a:gd name="connsiteY160" fmla="*/ 4154329 h 4340073"/>
              <a:gd name="connsiteX161" fmla="*/ 1165907 w 2683688"/>
              <a:gd name="connsiteY161" fmla="*/ 4216241 h 4340073"/>
              <a:gd name="connsiteX162" fmla="*/ 1202578 w 2683688"/>
              <a:gd name="connsiteY162" fmla="*/ 4211479 h 4340073"/>
              <a:gd name="connsiteX163" fmla="*/ 1245917 w 2683688"/>
              <a:gd name="connsiteY163" fmla="*/ 4259581 h 4340073"/>
              <a:gd name="connsiteX164" fmla="*/ 1308782 w 2683688"/>
              <a:gd name="connsiteY164" fmla="*/ 4340067 h 4340073"/>
              <a:gd name="connsiteX165" fmla="*/ 1337357 w 2683688"/>
              <a:gd name="connsiteY165" fmla="*/ 4288631 h 4340073"/>
              <a:gd name="connsiteX166" fmla="*/ 1333547 w 2683688"/>
              <a:gd name="connsiteY166" fmla="*/ 4254342 h 4340073"/>
              <a:gd name="connsiteX167" fmla="*/ 1405462 w 2683688"/>
              <a:gd name="connsiteY167" fmla="*/ 4201002 h 4340073"/>
              <a:gd name="connsiteX168" fmla="*/ 1407366 w 2683688"/>
              <a:gd name="connsiteY168" fmla="*/ 4185285 h 4340073"/>
              <a:gd name="connsiteX169" fmla="*/ 1425622 w 2683688"/>
              <a:gd name="connsiteY169" fmla="*/ 4198779 h 4340073"/>
              <a:gd name="connsiteX170" fmla="*/ 1480232 w 2683688"/>
              <a:gd name="connsiteY170" fmla="*/ 4174014 h 4340073"/>
              <a:gd name="connsiteX171" fmla="*/ 1545002 w 2683688"/>
              <a:gd name="connsiteY171" fmla="*/ 4156234 h 4340073"/>
              <a:gd name="connsiteX172" fmla="*/ 1581832 w 2683688"/>
              <a:gd name="connsiteY172" fmla="*/ 4113689 h 4340073"/>
              <a:gd name="connsiteX173" fmla="*/ 1617392 w 2683688"/>
              <a:gd name="connsiteY173" fmla="*/ 4078129 h 4340073"/>
              <a:gd name="connsiteX174" fmla="*/ 1695497 w 2683688"/>
              <a:gd name="connsiteY174" fmla="*/ 4055904 h 4340073"/>
              <a:gd name="connsiteX175" fmla="*/ 1781222 w 2683688"/>
              <a:gd name="connsiteY175" fmla="*/ 4020344 h 4340073"/>
              <a:gd name="connsiteX176" fmla="*/ 1902665 w 2683688"/>
              <a:gd name="connsiteY176" fmla="*/ 3968591 h 4340073"/>
              <a:gd name="connsiteX177" fmla="*/ 1979342 w 2683688"/>
              <a:gd name="connsiteY177" fmla="*/ 3925729 h 4340073"/>
              <a:gd name="connsiteX178" fmla="*/ 2070782 w 2683688"/>
              <a:gd name="connsiteY178" fmla="*/ 3864451 h 4340073"/>
              <a:gd name="connsiteX179" fmla="*/ 2145078 w 2683688"/>
              <a:gd name="connsiteY179" fmla="*/ 3776822 h 4340073"/>
              <a:gd name="connsiteX180" fmla="*/ 2171747 w 2683688"/>
              <a:gd name="connsiteY180" fmla="*/ 3703479 h 4340073"/>
              <a:gd name="connsiteX181" fmla="*/ 2183177 w 2683688"/>
              <a:gd name="connsiteY181" fmla="*/ 3649504 h 4340073"/>
              <a:gd name="connsiteX182" fmla="*/ 2109517 w 2683688"/>
              <a:gd name="connsiteY182" fmla="*/ 3613309 h 4340073"/>
              <a:gd name="connsiteX183" fmla="*/ 2132377 w 2683688"/>
              <a:gd name="connsiteY183" fmla="*/ 3659029 h 4340073"/>
              <a:gd name="connsiteX184" fmla="*/ 2114597 w 2683688"/>
              <a:gd name="connsiteY184" fmla="*/ 3690779 h 4340073"/>
              <a:gd name="connsiteX185" fmla="*/ 2095547 w 2683688"/>
              <a:gd name="connsiteY185" fmla="*/ 3649504 h 4340073"/>
              <a:gd name="connsiteX186" fmla="*/ 2038397 w 2683688"/>
              <a:gd name="connsiteY186" fmla="*/ 3659029 h 4340073"/>
              <a:gd name="connsiteX187" fmla="*/ 2040778 w 2683688"/>
              <a:gd name="connsiteY187" fmla="*/ 3694748 h 4340073"/>
              <a:gd name="connsiteX188" fmla="*/ 2052685 w 2683688"/>
              <a:gd name="connsiteY188" fmla="*/ 3709035 h 4340073"/>
              <a:gd name="connsiteX189" fmla="*/ 2036016 w 2683688"/>
              <a:gd name="connsiteY189" fmla="*/ 3723324 h 4340073"/>
              <a:gd name="connsiteX190" fmla="*/ 2086022 w 2683688"/>
              <a:gd name="connsiteY190" fmla="*/ 3762534 h 4340073"/>
              <a:gd name="connsiteX191" fmla="*/ 2078402 w 2683688"/>
              <a:gd name="connsiteY191" fmla="*/ 3820954 h 4340073"/>
              <a:gd name="connsiteX192" fmla="*/ 2027602 w 2683688"/>
              <a:gd name="connsiteY192" fmla="*/ 3803809 h 4340073"/>
              <a:gd name="connsiteX193" fmla="*/ 2041572 w 2683688"/>
              <a:gd name="connsiteY193" fmla="*/ 3792379 h 4340073"/>
              <a:gd name="connsiteX194" fmla="*/ 2022522 w 2683688"/>
              <a:gd name="connsiteY194" fmla="*/ 3760629 h 4340073"/>
              <a:gd name="connsiteX195" fmla="*/ 2022522 w 2683688"/>
              <a:gd name="connsiteY195" fmla="*/ 3716179 h 4340073"/>
              <a:gd name="connsiteX196" fmla="*/ 1986962 w 2683688"/>
              <a:gd name="connsiteY196" fmla="*/ 3676174 h 4340073"/>
              <a:gd name="connsiteX197" fmla="*/ 2018077 w 2683688"/>
              <a:gd name="connsiteY197" fmla="*/ 3656489 h 4340073"/>
              <a:gd name="connsiteX198" fmla="*/ 1974897 w 2683688"/>
              <a:gd name="connsiteY198" fmla="*/ 3626644 h 4340073"/>
              <a:gd name="connsiteX199" fmla="*/ 2017442 w 2683688"/>
              <a:gd name="connsiteY199" fmla="*/ 3603149 h 4340073"/>
              <a:gd name="connsiteX200" fmla="*/ 2009187 w 2683688"/>
              <a:gd name="connsiteY200" fmla="*/ 3546634 h 4340073"/>
              <a:gd name="connsiteX201" fmla="*/ 2033635 w 2683688"/>
              <a:gd name="connsiteY201" fmla="*/ 3565367 h 4340073"/>
              <a:gd name="connsiteX202" fmla="*/ 2031253 w 2683688"/>
              <a:gd name="connsiteY202" fmla="*/ 3535204 h 4340073"/>
              <a:gd name="connsiteX203" fmla="*/ 2059829 w 2683688"/>
              <a:gd name="connsiteY203" fmla="*/ 3547110 h 4340073"/>
              <a:gd name="connsiteX204" fmla="*/ 2043159 w 2683688"/>
              <a:gd name="connsiteY204" fmla="*/ 3494723 h 4340073"/>
              <a:gd name="connsiteX205" fmla="*/ 2063797 w 2683688"/>
              <a:gd name="connsiteY205" fmla="*/ 3478054 h 4340073"/>
              <a:gd name="connsiteX206" fmla="*/ 2089197 w 2683688"/>
              <a:gd name="connsiteY206" fmla="*/ 3524091 h 4340073"/>
              <a:gd name="connsiteX207" fmla="*/ 2088404 w 2683688"/>
              <a:gd name="connsiteY207" fmla="*/ 3492342 h 4340073"/>
              <a:gd name="connsiteX208" fmla="*/ 2105073 w 2683688"/>
              <a:gd name="connsiteY208" fmla="*/ 3508216 h 4340073"/>
              <a:gd name="connsiteX209" fmla="*/ 2109835 w 2683688"/>
              <a:gd name="connsiteY209" fmla="*/ 3473292 h 4340073"/>
              <a:gd name="connsiteX210" fmla="*/ 2125392 w 2683688"/>
              <a:gd name="connsiteY210" fmla="*/ 3453289 h 4340073"/>
              <a:gd name="connsiteX211" fmla="*/ 2183654 w 2683688"/>
              <a:gd name="connsiteY211" fmla="*/ 3416142 h 4340073"/>
              <a:gd name="connsiteX212" fmla="*/ 2226039 w 2683688"/>
              <a:gd name="connsiteY212" fmla="*/ 3341370 h 4340073"/>
              <a:gd name="connsiteX213" fmla="*/ 2238422 w 2683688"/>
              <a:gd name="connsiteY213" fmla="*/ 3318034 h 4340073"/>
              <a:gd name="connsiteX214" fmla="*/ 2261282 w 2683688"/>
              <a:gd name="connsiteY214" fmla="*/ 3257074 h 4340073"/>
              <a:gd name="connsiteX215" fmla="*/ 2268902 w 2683688"/>
              <a:gd name="connsiteY215" fmla="*/ 3211354 h 4340073"/>
              <a:gd name="connsiteX216" fmla="*/ 2291762 w 2683688"/>
              <a:gd name="connsiteY216" fmla="*/ 3165634 h 4340073"/>
              <a:gd name="connsiteX217" fmla="*/ 2307002 w 2683688"/>
              <a:gd name="connsiteY217" fmla="*/ 3127534 h 4340073"/>
              <a:gd name="connsiteX218" fmla="*/ 2345102 w 2683688"/>
              <a:gd name="connsiteY218" fmla="*/ 3112294 h 4340073"/>
              <a:gd name="connsiteX219" fmla="*/ 2367962 w 2683688"/>
              <a:gd name="connsiteY219" fmla="*/ 3097054 h 4340073"/>
              <a:gd name="connsiteX220" fmla="*/ 2487501 w 2683688"/>
              <a:gd name="connsiteY220" fmla="*/ 3067050 h 4340073"/>
              <a:gd name="connsiteX221" fmla="*/ 2585609 w 2683688"/>
              <a:gd name="connsiteY221" fmla="*/ 3063717 h 4340073"/>
              <a:gd name="connsiteX222" fmla="*/ 2678000 w 2683688"/>
              <a:gd name="connsiteY222" fmla="*/ 3054668 h 4340073"/>
              <a:gd name="connsiteX0" fmla="*/ 2679411 w 2685099"/>
              <a:gd name="connsiteY0" fmla="*/ 3054668 h 4340073"/>
              <a:gd name="connsiteX1" fmla="*/ 2674173 w 2685099"/>
              <a:gd name="connsiteY1" fmla="*/ 3028474 h 4340073"/>
              <a:gd name="connsiteX2" fmla="*/ 2666553 w 2685099"/>
              <a:gd name="connsiteY2" fmla="*/ 2975134 h 4340073"/>
              <a:gd name="connsiteX3" fmla="*/ 2624643 w 2685099"/>
              <a:gd name="connsiteY3" fmla="*/ 2967038 h 4340073"/>
              <a:gd name="connsiteX4" fmla="*/ 2561302 w 2685099"/>
              <a:gd name="connsiteY4" fmla="*/ 2966561 h 4340073"/>
              <a:gd name="connsiteX5" fmla="*/ 2520345 w 2685099"/>
              <a:gd name="connsiteY5" fmla="*/ 2908936 h 4340073"/>
              <a:gd name="connsiteX6" fmla="*/ 2457956 w 2685099"/>
              <a:gd name="connsiteY6" fmla="*/ 2905601 h 4340073"/>
              <a:gd name="connsiteX7" fmla="*/ 2411284 w 2685099"/>
              <a:gd name="connsiteY7" fmla="*/ 2889885 h 4340073"/>
              <a:gd name="connsiteX8" fmla="*/ 2376993 w 2685099"/>
              <a:gd name="connsiteY8" fmla="*/ 2876074 h 4340073"/>
              <a:gd name="connsiteX9" fmla="*/ 2348895 w 2685099"/>
              <a:gd name="connsiteY9" fmla="*/ 2856071 h 4340073"/>
              <a:gd name="connsiteX10" fmla="*/ 2294125 w 2685099"/>
              <a:gd name="connsiteY10" fmla="*/ 2824163 h 4340073"/>
              <a:gd name="connsiteX11" fmla="*/ 2219830 w 2685099"/>
              <a:gd name="connsiteY11" fmla="*/ 2864167 h 4340073"/>
              <a:gd name="connsiteX12" fmla="*/ 2179349 w 2685099"/>
              <a:gd name="connsiteY12" fmla="*/ 2825116 h 4340073"/>
              <a:gd name="connsiteX13" fmla="*/ 2144107 w 2685099"/>
              <a:gd name="connsiteY13" fmla="*/ 2746058 h 4340073"/>
              <a:gd name="connsiteX14" fmla="*/ 2124581 w 2685099"/>
              <a:gd name="connsiteY14" fmla="*/ 2684621 h 4340073"/>
              <a:gd name="connsiteX15" fmla="*/ 2106484 w 2685099"/>
              <a:gd name="connsiteY15" fmla="*/ 2649379 h 4340073"/>
              <a:gd name="connsiteX16" fmla="*/ 2105054 w 2685099"/>
              <a:gd name="connsiteY16" fmla="*/ 2600801 h 4340073"/>
              <a:gd name="connsiteX17" fmla="*/ 2027425 w 2685099"/>
              <a:gd name="connsiteY17" fmla="*/ 2686051 h 4340073"/>
              <a:gd name="connsiteX18" fmla="*/ 1960275 w 2685099"/>
              <a:gd name="connsiteY18" fmla="*/ 2754154 h 4340073"/>
              <a:gd name="connsiteX19" fmla="*/ 1913126 w 2685099"/>
              <a:gd name="connsiteY19" fmla="*/ 2713196 h 4340073"/>
              <a:gd name="connsiteX20" fmla="*/ 1776442 w 2685099"/>
              <a:gd name="connsiteY20" fmla="*/ 2699862 h 4340073"/>
              <a:gd name="connsiteX21" fmla="*/ 1678334 w 2685099"/>
              <a:gd name="connsiteY21" fmla="*/ 2689860 h 4340073"/>
              <a:gd name="connsiteX22" fmla="*/ 1607850 w 2685099"/>
              <a:gd name="connsiteY22" fmla="*/ 2582229 h 4340073"/>
              <a:gd name="connsiteX23" fmla="*/ 1543080 w 2685099"/>
              <a:gd name="connsiteY23" fmla="*/ 2584133 h 4340073"/>
              <a:gd name="connsiteX24" fmla="*/ 1518314 w 2685099"/>
              <a:gd name="connsiteY24" fmla="*/ 2563654 h 4340073"/>
              <a:gd name="connsiteX25" fmla="*/ 1470213 w 2685099"/>
              <a:gd name="connsiteY25" fmla="*/ 2381726 h 4340073"/>
              <a:gd name="connsiteX26" fmla="*/ 1439733 w 2685099"/>
              <a:gd name="connsiteY26" fmla="*/ 2289334 h 4340073"/>
              <a:gd name="connsiteX27" fmla="*/ 1401633 w 2685099"/>
              <a:gd name="connsiteY27" fmla="*/ 2220754 h 4340073"/>
              <a:gd name="connsiteX28" fmla="*/ 1386393 w 2685099"/>
              <a:gd name="connsiteY28" fmla="*/ 2197894 h 4340073"/>
              <a:gd name="connsiteX29" fmla="*/ 1375916 w 2685099"/>
              <a:gd name="connsiteY29" fmla="*/ 2152651 h 4340073"/>
              <a:gd name="connsiteX30" fmla="*/ 1370677 w 2685099"/>
              <a:gd name="connsiteY30" fmla="*/ 2052162 h 4340073"/>
              <a:gd name="connsiteX31" fmla="*/ 1384965 w 2685099"/>
              <a:gd name="connsiteY31" fmla="*/ 1982630 h 4340073"/>
              <a:gd name="connsiteX32" fmla="*/ 1316861 w 2685099"/>
              <a:gd name="connsiteY32" fmla="*/ 1917859 h 4340073"/>
              <a:gd name="connsiteX33" fmla="*/ 1283523 w 2685099"/>
              <a:gd name="connsiteY33" fmla="*/ 1912621 h 4340073"/>
              <a:gd name="connsiteX34" fmla="*/ 1185892 w 2685099"/>
              <a:gd name="connsiteY34" fmla="*/ 1853089 h 4340073"/>
              <a:gd name="connsiteX35" fmla="*/ 1127791 w 2685099"/>
              <a:gd name="connsiteY35" fmla="*/ 1863567 h 4340073"/>
              <a:gd name="connsiteX36" fmla="*/ 1075402 w 2685099"/>
              <a:gd name="connsiteY36" fmla="*/ 1897379 h 4340073"/>
              <a:gd name="connsiteX37" fmla="*/ 1026348 w 2685099"/>
              <a:gd name="connsiteY37" fmla="*/ 1923098 h 4340073"/>
              <a:gd name="connsiteX38" fmla="*/ 959673 w 2685099"/>
              <a:gd name="connsiteY38" fmla="*/ 1984058 h 4340073"/>
              <a:gd name="connsiteX39" fmla="*/ 910619 w 2685099"/>
              <a:gd name="connsiteY39" fmla="*/ 1941672 h 4340073"/>
              <a:gd name="connsiteX40" fmla="*/ 855852 w 2685099"/>
              <a:gd name="connsiteY40" fmla="*/ 1915002 h 4340073"/>
              <a:gd name="connsiteX41" fmla="*/ 824895 w 2685099"/>
              <a:gd name="connsiteY41" fmla="*/ 1889284 h 4340073"/>
              <a:gd name="connsiteX42" fmla="*/ 801559 w 2685099"/>
              <a:gd name="connsiteY42" fmla="*/ 1846898 h 4340073"/>
              <a:gd name="connsiteX43" fmla="*/ 815847 w 2685099"/>
              <a:gd name="connsiteY43" fmla="*/ 1789748 h 4340073"/>
              <a:gd name="connsiteX44" fmla="*/ 805368 w 2685099"/>
              <a:gd name="connsiteY44" fmla="*/ 1720215 h 4340073"/>
              <a:gd name="connsiteX45" fmla="*/ 784890 w 2685099"/>
              <a:gd name="connsiteY45" fmla="*/ 1625441 h 4340073"/>
              <a:gd name="connsiteX46" fmla="*/ 761076 w 2685099"/>
              <a:gd name="connsiteY46" fmla="*/ 1635919 h 4340073"/>
              <a:gd name="connsiteX47" fmla="*/ 702498 w 2685099"/>
              <a:gd name="connsiteY47" fmla="*/ 1571626 h 4340073"/>
              <a:gd name="connsiteX48" fmla="*/ 731073 w 2685099"/>
              <a:gd name="connsiteY48" fmla="*/ 1519714 h 4340073"/>
              <a:gd name="connsiteX49" fmla="*/ 778698 w 2685099"/>
              <a:gd name="connsiteY49" fmla="*/ 1455420 h 4340073"/>
              <a:gd name="connsiteX50" fmla="*/ 776793 w 2685099"/>
              <a:gd name="connsiteY50" fmla="*/ 1429227 h 4340073"/>
              <a:gd name="connsiteX51" fmla="*/ 819656 w 2685099"/>
              <a:gd name="connsiteY51" fmla="*/ 1375409 h 4340073"/>
              <a:gd name="connsiteX52" fmla="*/ 827753 w 2685099"/>
              <a:gd name="connsiteY52" fmla="*/ 1282542 h 4340073"/>
              <a:gd name="connsiteX53" fmla="*/ 813464 w 2685099"/>
              <a:gd name="connsiteY53" fmla="*/ 1198721 h 4340073"/>
              <a:gd name="connsiteX54" fmla="*/ 781079 w 2685099"/>
              <a:gd name="connsiteY54" fmla="*/ 1151573 h 4340073"/>
              <a:gd name="connsiteX55" fmla="*/ 762506 w 2685099"/>
              <a:gd name="connsiteY55" fmla="*/ 1070134 h 4340073"/>
              <a:gd name="connsiteX56" fmla="*/ 806322 w 2685099"/>
              <a:gd name="connsiteY56" fmla="*/ 1034892 h 4340073"/>
              <a:gd name="connsiteX57" fmla="*/ 809655 w 2685099"/>
              <a:gd name="connsiteY57" fmla="*/ 976789 h 4340073"/>
              <a:gd name="connsiteX58" fmla="*/ 822037 w 2685099"/>
              <a:gd name="connsiteY58" fmla="*/ 901065 h 4340073"/>
              <a:gd name="connsiteX59" fmla="*/ 831086 w 2685099"/>
              <a:gd name="connsiteY59" fmla="*/ 833914 h 4340073"/>
              <a:gd name="connsiteX60" fmla="*/ 845850 w 2685099"/>
              <a:gd name="connsiteY60" fmla="*/ 795814 h 4340073"/>
              <a:gd name="connsiteX61" fmla="*/ 861089 w 2685099"/>
              <a:gd name="connsiteY61" fmla="*/ 762475 h 4340073"/>
              <a:gd name="connsiteX62" fmla="*/ 834896 w 2685099"/>
              <a:gd name="connsiteY62" fmla="*/ 696754 h 4340073"/>
              <a:gd name="connsiteX63" fmla="*/ 819180 w 2685099"/>
              <a:gd name="connsiteY63" fmla="*/ 573405 h 4340073"/>
              <a:gd name="connsiteX64" fmla="*/ 788699 w 2685099"/>
              <a:gd name="connsiteY64" fmla="*/ 536259 h 4340073"/>
              <a:gd name="connsiteX65" fmla="*/ 771078 w 2685099"/>
              <a:gd name="connsiteY65" fmla="*/ 505777 h 4340073"/>
              <a:gd name="connsiteX66" fmla="*/ 748218 w 2685099"/>
              <a:gd name="connsiteY66" fmla="*/ 430054 h 4340073"/>
              <a:gd name="connsiteX67" fmla="*/ 721072 w 2685099"/>
              <a:gd name="connsiteY67" fmla="*/ 349091 h 4340073"/>
              <a:gd name="connsiteX68" fmla="*/ 733454 w 2685099"/>
              <a:gd name="connsiteY68" fmla="*/ 321469 h 4340073"/>
              <a:gd name="connsiteX69" fmla="*/ 730122 w 2685099"/>
              <a:gd name="connsiteY69" fmla="*/ 256223 h 4340073"/>
              <a:gd name="connsiteX70" fmla="*/ 711072 w 2685099"/>
              <a:gd name="connsiteY70" fmla="*/ 241935 h 4340073"/>
              <a:gd name="connsiteX71" fmla="*/ 702975 w 2685099"/>
              <a:gd name="connsiteY71" fmla="*/ 171451 h 4340073"/>
              <a:gd name="connsiteX72" fmla="*/ 669161 w 2685099"/>
              <a:gd name="connsiteY72" fmla="*/ 120015 h 4340073"/>
              <a:gd name="connsiteX73" fmla="*/ 680115 w 2685099"/>
              <a:gd name="connsiteY73" fmla="*/ 70485 h 4340073"/>
              <a:gd name="connsiteX74" fmla="*/ 651062 w 2685099"/>
              <a:gd name="connsiteY74" fmla="*/ 0 h 4340073"/>
              <a:gd name="connsiteX75" fmla="*/ 606772 w 2685099"/>
              <a:gd name="connsiteY75" fmla="*/ 10001 h 4340073"/>
              <a:gd name="connsiteX76" fmla="*/ 536287 w 2685099"/>
              <a:gd name="connsiteY76" fmla="*/ 85249 h 4340073"/>
              <a:gd name="connsiteX77" fmla="*/ 553432 w 2685099"/>
              <a:gd name="connsiteY77" fmla="*/ 158591 h 4340073"/>
              <a:gd name="connsiteX78" fmla="*/ 546766 w 2685099"/>
              <a:gd name="connsiteY78" fmla="*/ 234792 h 4340073"/>
              <a:gd name="connsiteX79" fmla="*/ 499140 w 2685099"/>
              <a:gd name="connsiteY79" fmla="*/ 313373 h 4340073"/>
              <a:gd name="connsiteX80" fmla="*/ 454848 w 2685099"/>
              <a:gd name="connsiteY80" fmla="*/ 408147 h 4340073"/>
              <a:gd name="connsiteX81" fmla="*/ 361979 w 2685099"/>
              <a:gd name="connsiteY81" fmla="*/ 381476 h 4340073"/>
              <a:gd name="connsiteX82" fmla="*/ 294353 w 2685099"/>
              <a:gd name="connsiteY82" fmla="*/ 441960 h 4340073"/>
              <a:gd name="connsiteX83" fmla="*/ 264348 w 2685099"/>
              <a:gd name="connsiteY83" fmla="*/ 513874 h 4340073"/>
              <a:gd name="connsiteX84" fmla="*/ 315783 w 2685099"/>
              <a:gd name="connsiteY84" fmla="*/ 574834 h 4340073"/>
              <a:gd name="connsiteX85" fmla="*/ 229581 w 2685099"/>
              <a:gd name="connsiteY85" fmla="*/ 711995 h 4340073"/>
              <a:gd name="connsiteX86" fmla="*/ 256253 w 2685099"/>
              <a:gd name="connsiteY86" fmla="*/ 758667 h 4340073"/>
              <a:gd name="connsiteX87" fmla="*/ 241964 w 2685099"/>
              <a:gd name="connsiteY87" fmla="*/ 834390 h 4340073"/>
              <a:gd name="connsiteX88" fmla="*/ 296733 w 2685099"/>
              <a:gd name="connsiteY88" fmla="*/ 849630 h 4340073"/>
              <a:gd name="connsiteX89" fmla="*/ 344834 w 2685099"/>
              <a:gd name="connsiteY89" fmla="*/ 872966 h 4340073"/>
              <a:gd name="connsiteX90" fmla="*/ 313403 w 2685099"/>
              <a:gd name="connsiteY90" fmla="*/ 971551 h 4340073"/>
              <a:gd name="connsiteX91" fmla="*/ 318165 w 2685099"/>
              <a:gd name="connsiteY91" fmla="*/ 1049178 h 4340073"/>
              <a:gd name="connsiteX92" fmla="*/ 208627 w 2685099"/>
              <a:gd name="connsiteY92" fmla="*/ 1094423 h 4340073"/>
              <a:gd name="connsiteX93" fmla="*/ 155763 w 2685099"/>
              <a:gd name="connsiteY93" fmla="*/ 1090614 h 4340073"/>
              <a:gd name="connsiteX94" fmla="*/ 158621 w 2685099"/>
              <a:gd name="connsiteY94" fmla="*/ 1170624 h 4340073"/>
              <a:gd name="connsiteX95" fmla="*/ 160049 w 2685099"/>
              <a:gd name="connsiteY95" fmla="*/ 1245395 h 4340073"/>
              <a:gd name="connsiteX96" fmla="*/ 234344 w 2685099"/>
              <a:gd name="connsiteY96" fmla="*/ 1290638 h 4340073"/>
              <a:gd name="connsiteX97" fmla="*/ 211008 w 2685099"/>
              <a:gd name="connsiteY97" fmla="*/ 1344454 h 4340073"/>
              <a:gd name="connsiteX98" fmla="*/ 293399 w 2685099"/>
              <a:gd name="connsiteY98" fmla="*/ 1416368 h 4340073"/>
              <a:gd name="connsiteX99" fmla="*/ 273873 w 2685099"/>
              <a:gd name="connsiteY99" fmla="*/ 1466374 h 4340073"/>
              <a:gd name="connsiteX100" fmla="*/ 238154 w 2685099"/>
              <a:gd name="connsiteY100" fmla="*/ 1567339 h 4340073"/>
              <a:gd name="connsiteX101" fmla="*/ 213390 w 2685099"/>
              <a:gd name="connsiteY101" fmla="*/ 1594485 h 4340073"/>
              <a:gd name="connsiteX102" fmla="*/ 153858 w 2685099"/>
              <a:gd name="connsiteY102" fmla="*/ 1602105 h 4340073"/>
              <a:gd name="connsiteX103" fmla="*/ 99566 w 2685099"/>
              <a:gd name="connsiteY103" fmla="*/ 1647349 h 4340073"/>
              <a:gd name="connsiteX104" fmla="*/ 10030 w 2685099"/>
              <a:gd name="connsiteY104" fmla="*/ 1751171 h 4340073"/>
              <a:gd name="connsiteX105" fmla="*/ 1458 w 2685099"/>
              <a:gd name="connsiteY105" fmla="*/ 1875473 h 4340073"/>
              <a:gd name="connsiteX106" fmla="*/ 30033 w 2685099"/>
              <a:gd name="connsiteY106" fmla="*/ 1938814 h 4340073"/>
              <a:gd name="connsiteX107" fmla="*/ 80039 w 2685099"/>
              <a:gd name="connsiteY107" fmla="*/ 1993107 h 4340073"/>
              <a:gd name="connsiteX108" fmla="*/ 167193 w 2685099"/>
              <a:gd name="connsiteY108" fmla="*/ 2037874 h 4340073"/>
              <a:gd name="connsiteX109" fmla="*/ 242440 w 2685099"/>
              <a:gd name="connsiteY109" fmla="*/ 2100263 h 4340073"/>
              <a:gd name="connsiteX110" fmla="*/ 266253 w 2685099"/>
              <a:gd name="connsiteY110" fmla="*/ 2182654 h 4340073"/>
              <a:gd name="connsiteX111" fmla="*/ 319117 w 2685099"/>
              <a:gd name="connsiteY111" fmla="*/ 2265045 h 4340073"/>
              <a:gd name="connsiteX112" fmla="*/ 444371 w 2685099"/>
              <a:gd name="connsiteY112" fmla="*/ 2258854 h 4340073"/>
              <a:gd name="connsiteX113" fmla="*/ 472945 w 2685099"/>
              <a:gd name="connsiteY113" fmla="*/ 2296954 h 4340073"/>
              <a:gd name="connsiteX114" fmla="*/ 511046 w 2685099"/>
              <a:gd name="connsiteY114" fmla="*/ 2330292 h 4340073"/>
              <a:gd name="connsiteX115" fmla="*/ 542002 w 2685099"/>
              <a:gd name="connsiteY115" fmla="*/ 2318385 h 4340073"/>
              <a:gd name="connsiteX116" fmla="*/ 565338 w 2685099"/>
              <a:gd name="connsiteY116" fmla="*/ 2392680 h 4340073"/>
              <a:gd name="connsiteX117" fmla="*/ 544383 w 2685099"/>
              <a:gd name="connsiteY117" fmla="*/ 2461737 h 4340073"/>
              <a:gd name="connsiteX118" fmla="*/ 498663 w 2685099"/>
              <a:gd name="connsiteY118" fmla="*/ 2511267 h 4340073"/>
              <a:gd name="connsiteX119" fmla="*/ 500568 w 2685099"/>
              <a:gd name="connsiteY119" fmla="*/ 2549843 h 4340073"/>
              <a:gd name="connsiteX120" fmla="*/ 491996 w 2685099"/>
              <a:gd name="connsiteY120" fmla="*/ 2611279 h 4340073"/>
              <a:gd name="connsiteX121" fmla="*/ 525333 w 2685099"/>
              <a:gd name="connsiteY121" fmla="*/ 2648902 h 4340073"/>
              <a:gd name="connsiteX122" fmla="*/ 532953 w 2685099"/>
              <a:gd name="connsiteY122" fmla="*/ 2681764 h 4340073"/>
              <a:gd name="connsiteX123" fmla="*/ 565814 w 2685099"/>
              <a:gd name="connsiteY123" fmla="*/ 2642236 h 4340073"/>
              <a:gd name="connsiteX124" fmla="*/ 599152 w 2685099"/>
              <a:gd name="connsiteY124" fmla="*/ 2584610 h 4340073"/>
              <a:gd name="connsiteX125" fmla="*/ 656301 w 2685099"/>
              <a:gd name="connsiteY125" fmla="*/ 2589848 h 4340073"/>
              <a:gd name="connsiteX126" fmla="*/ 718214 w 2685099"/>
              <a:gd name="connsiteY126" fmla="*/ 2680812 h 4340073"/>
              <a:gd name="connsiteX127" fmla="*/ 756790 w 2685099"/>
              <a:gd name="connsiteY127" fmla="*/ 2739390 h 4340073"/>
              <a:gd name="connsiteX128" fmla="*/ 714880 w 2685099"/>
              <a:gd name="connsiteY128" fmla="*/ 2816067 h 4340073"/>
              <a:gd name="connsiteX129" fmla="*/ 642967 w 2685099"/>
              <a:gd name="connsiteY129" fmla="*/ 2851785 h 4340073"/>
              <a:gd name="connsiteX130" fmla="*/ 593913 w 2685099"/>
              <a:gd name="connsiteY130" fmla="*/ 2914174 h 4340073"/>
              <a:gd name="connsiteX131" fmla="*/ 527714 w 2685099"/>
              <a:gd name="connsiteY131" fmla="*/ 2938462 h 4340073"/>
              <a:gd name="connsiteX132" fmla="*/ 498187 w 2685099"/>
              <a:gd name="connsiteY132" fmla="*/ 2980373 h 4340073"/>
              <a:gd name="connsiteX133" fmla="*/ 528667 w 2685099"/>
              <a:gd name="connsiteY133" fmla="*/ 3081814 h 4340073"/>
              <a:gd name="connsiteX134" fmla="*/ 534858 w 2685099"/>
              <a:gd name="connsiteY134" fmla="*/ 3220403 h 4340073"/>
              <a:gd name="connsiteX135" fmla="*/ 589627 w 2685099"/>
              <a:gd name="connsiteY135" fmla="*/ 3276601 h 4340073"/>
              <a:gd name="connsiteX136" fmla="*/ 615821 w 2685099"/>
              <a:gd name="connsiteY136" fmla="*/ 3342323 h 4340073"/>
              <a:gd name="connsiteX137" fmla="*/ 587246 w 2685099"/>
              <a:gd name="connsiteY137" fmla="*/ 3392329 h 4340073"/>
              <a:gd name="connsiteX138" fmla="*/ 587245 w 2685099"/>
              <a:gd name="connsiteY138" fmla="*/ 3450432 h 4340073"/>
              <a:gd name="connsiteX139" fmla="*/ 563433 w 2685099"/>
              <a:gd name="connsiteY139" fmla="*/ 3493294 h 4340073"/>
              <a:gd name="connsiteX140" fmla="*/ 547716 w 2685099"/>
              <a:gd name="connsiteY140" fmla="*/ 3561398 h 4340073"/>
              <a:gd name="connsiteX141" fmla="*/ 539621 w 2685099"/>
              <a:gd name="connsiteY141" fmla="*/ 3611404 h 4340073"/>
              <a:gd name="connsiteX142" fmla="*/ 520570 w 2685099"/>
              <a:gd name="connsiteY142" fmla="*/ 3654266 h 4340073"/>
              <a:gd name="connsiteX143" fmla="*/ 548193 w 2685099"/>
              <a:gd name="connsiteY143" fmla="*/ 3685223 h 4340073"/>
              <a:gd name="connsiteX144" fmla="*/ 601533 w 2685099"/>
              <a:gd name="connsiteY144" fmla="*/ 3699034 h 4340073"/>
              <a:gd name="connsiteX145" fmla="*/ 660588 w 2685099"/>
              <a:gd name="connsiteY145" fmla="*/ 3678556 h 4340073"/>
              <a:gd name="connsiteX146" fmla="*/ 662493 w 2685099"/>
              <a:gd name="connsiteY146" fmla="*/ 3725703 h 4340073"/>
              <a:gd name="connsiteX147" fmla="*/ 718214 w 2685099"/>
              <a:gd name="connsiteY147" fmla="*/ 3725704 h 4340073"/>
              <a:gd name="connsiteX148" fmla="*/ 782508 w 2685099"/>
              <a:gd name="connsiteY148" fmla="*/ 3743801 h 4340073"/>
              <a:gd name="connsiteX149" fmla="*/ 808702 w 2685099"/>
              <a:gd name="connsiteY149" fmla="*/ 3792379 h 4340073"/>
              <a:gd name="connsiteX150" fmla="*/ 845373 w 2685099"/>
              <a:gd name="connsiteY150" fmla="*/ 3798094 h 4340073"/>
              <a:gd name="connsiteX151" fmla="*/ 872996 w 2685099"/>
              <a:gd name="connsiteY151" fmla="*/ 3815716 h 4340073"/>
              <a:gd name="connsiteX152" fmla="*/ 891093 w 2685099"/>
              <a:gd name="connsiteY152" fmla="*/ 3836194 h 4340073"/>
              <a:gd name="connsiteX153" fmla="*/ 898713 w 2685099"/>
              <a:gd name="connsiteY153" fmla="*/ 3866674 h 4340073"/>
              <a:gd name="connsiteX154" fmla="*/ 913953 w 2685099"/>
              <a:gd name="connsiteY154" fmla="*/ 3889534 h 4340073"/>
              <a:gd name="connsiteX155" fmla="*/ 958244 w 2685099"/>
              <a:gd name="connsiteY155" fmla="*/ 3922872 h 4340073"/>
              <a:gd name="connsiteX156" fmla="*/ 990153 w 2685099"/>
              <a:gd name="connsiteY156" fmla="*/ 3973354 h 4340073"/>
              <a:gd name="connsiteX157" fmla="*/ 1005393 w 2685099"/>
              <a:gd name="connsiteY157" fmla="*/ 3996214 h 4340073"/>
              <a:gd name="connsiteX158" fmla="*/ 1028253 w 2685099"/>
              <a:gd name="connsiteY158" fmla="*/ 4034314 h 4340073"/>
              <a:gd name="connsiteX159" fmla="*/ 1061114 w 2685099"/>
              <a:gd name="connsiteY159" fmla="*/ 4120039 h 4340073"/>
              <a:gd name="connsiteX160" fmla="*/ 1137791 w 2685099"/>
              <a:gd name="connsiteY160" fmla="*/ 4154329 h 4340073"/>
              <a:gd name="connsiteX161" fmla="*/ 1167318 w 2685099"/>
              <a:gd name="connsiteY161" fmla="*/ 4216241 h 4340073"/>
              <a:gd name="connsiteX162" fmla="*/ 1203989 w 2685099"/>
              <a:gd name="connsiteY162" fmla="*/ 4211479 h 4340073"/>
              <a:gd name="connsiteX163" fmla="*/ 1247328 w 2685099"/>
              <a:gd name="connsiteY163" fmla="*/ 4259581 h 4340073"/>
              <a:gd name="connsiteX164" fmla="*/ 1310193 w 2685099"/>
              <a:gd name="connsiteY164" fmla="*/ 4340067 h 4340073"/>
              <a:gd name="connsiteX165" fmla="*/ 1338768 w 2685099"/>
              <a:gd name="connsiteY165" fmla="*/ 4288631 h 4340073"/>
              <a:gd name="connsiteX166" fmla="*/ 1334958 w 2685099"/>
              <a:gd name="connsiteY166" fmla="*/ 4254342 h 4340073"/>
              <a:gd name="connsiteX167" fmla="*/ 1406873 w 2685099"/>
              <a:gd name="connsiteY167" fmla="*/ 4201002 h 4340073"/>
              <a:gd name="connsiteX168" fmla="*/ 1408777 w 2685099"/>
              <a:gd name="connsiteY168" fmla="*/ 4185285 h 4340073"/>
              <a:gd name="connsiteX169" fmla="*/ 1427033 w 2685099"/>
              <a:gd name="connsiteY169" fmla="*/ 4198779 h 4340073"/>
              <a:gd name="connsiteX170" fmla="*/ 1481643 w 2685099"/>
              <a:gd name="connsiteY170" fmla="*/ 4174014 h 4340073"/>
              <a:gd name="connsiteX171" fmla="*/ 1546413 w 2685099"/>
              <a:gd name="connsiteY171" fmla="*/ 4156234 h 4340073"/>
              <a:gd name="connsiteX172" fmla="*/ 1583243 w 2685099"/>
              <a:gd name="connsiteY172" fmla="*/ 4113689 h 4340073"/>
              <a:gd name="connsiteX173" fmla="*/ 1618803 w 2685099"/>
              <a:gd name="connsiteY173" fmla="*/ 4078129 h 4340073"/>
              <a:gd name="connsiteX174" fmla="*/ 1696908 w 2685099"/>
              <a:gd name="connsiteY174" fmla="*/ 4055904 h 4340073"/>
              <a:gd name="connsiteX175" fmla="*/ 1782633 w 2685099"/>
              <a:gd name="connsiteY175" fmla="*/ 4020344 h 4340073"/>
              <a:gd name="connsiteX176" fmla="*/ 1904076 w 2685099"/>
              <a:gd name="connsiteY176" fmla="*/ 3968591 h 4340073"/>
              <a:gd name="connsiteX177" fmla="*/ 1980753 w 2685099"/>
              <a:gd name="connsiteY177" fmla="*/ 3925729 h 4340073"/>
              <a:gd name="connsiteX178" fmla="*/ 2072193 w 2685099"/>
              <a:gd name="connsiteY178" fmla="*/ 3864451 h 4340073"/>
              <a:gd name="connsiteX179" fmla="*/ 2146489 w 2685099"/>
              <a:gd name="connsiteY179" fmla="*/ 3776822 h 4340073"/>
              <a:gd name="connsiteX180" fmla="*/ 2173158 w 2685099"/>
              <a:gd name="connsiteY180" fmla="*/ 3703479 h 4340073"/>
              <a:gd name="connsiteX181" fmla="*/ 2184588 w 2685099"/>
              <a:gd name="connsiteY181" fmla="*/ 3649504 h 4340073"/>
              <a:gd name="connsiteX182" fmla="*/ 2110928 w 2685099"/>
              <a:gd name="connsiteY182" fmla="*/ 3613309 h 4340073"/>
              <a:gd name="connsiteX183" fmla="*/ 2133788 w 2685099"/>
              <a:gd name="connsiteY183" fmla="*/ 3659029 h 4340073"/>
              <a:gd name="connsiteX184" fmla="*/ 2116008 w 2685099"/>
              <a:gd name="connsiteY184" fmla="*/ 3690779 h 4340073"/>
              <a:gd name="connsiteX185" fmla="*/ 2096958 w 2685099"/>
              <a:gd name="connsiteY185" fmla="*/ 3649504 h 4340073"/>
              <a:gd name="connsiteX186" fmla="*/ 2039808 w 2685099"/>
              <a:gd name="connsiteY186" fmla="*/ 3659029 h 4340073"/>
              <a:gd name="connsiteX187" fmla="*/ 2042189 w 2685099"/>
              <a:gd name="connsiteY187" fmla="*/ 3694748 h 4340073"/>
              <a:gd name="connsiteX188" fmla="*/ 2054096 w 2685099"/>
              <a:gd name="connsiteY188" fmla="*/ 3709035 h 4340073"/>
              <a:gd name="connsiteX189" fmla="*/ 2037427 w 2685099"/>
              <a:gd name="connsiteY189" fmla="*/ 3723324 h 4340073"/>
              <a:gd name="connsiteX190" fmla="*/ 2087433 w 2685099"/>
              <a:gd name="connsiteY190" fmla="*/ 3762534 h 4340073"/>
              <a:gd name="connsiteX191" fmla="*/ 2079813 w 2685099"/>
              <a:gd name="connsiteY191" fmla="*/ 3820954 h 4340073"/>
              <a:gd name="connsiteX192" fmla="*/ 2029013 w 2685099"/>
              <a:gd name="connsiteY192" fmla="*/ 3803809 h 4340073"/>
              <a:gd name="connsiteX193" fmla="*/ 2042983 w 2685099"/>
              <a:gd name="connsiteY193" fmla="*/ 3792379 h 4340073"/>
              <a:gd name="connsiteX194" fmla="*/ 2023933 w 2685099"/>
              <a:gd name="connsiteY194" fmla="*/ 3760629 h 4340073"/>
              <a:gd name="connsiteX195" fmla="*/ 2023933 w 2685099"/>
              <a:gd name="connsiteY195" fmla="*/ 3716179 h 4340073"/>
              <a:gd name="connsiteX196" fmla="*/ 1988373 w 2685099"/>
              <a:gd name="connsiteY196" fmla="*/ 3676174 h 4340073"/>
              <a:gd name="connsiteX197" fmla="*/ 2019488 w 2685099"/>
              <a:gd name="connsiteY197" fmla="*/ 3656489 h 4340073"/>
              <a:gd name="connsiteX198" fmla="*/ 1976308 w 2685099"/>
              <a:gd name="connsiteY198" fmla="*/ 3626644 h 4340073"/>
              <a:gd name="connsiteX199" fmla="*/ 2018853 w 2685099"/>
              <a:gd name="connsiteY199" fmla="*/ 3603149 h 4340073"/>
              <a:gd name="connsiteX200" fmla="*/ 2010598 w 2685099"/>
              <a:gd name="connsiteY200" fmla="*/ 3546634 h 4340073"/>
              <a:gd name="connsiteX201" fmla="*/ 2035046 w 2685099"/>
              <a:gd name="connsiteY201" fmla="*/ 3565367 h 4340073"/>
              <a:gd name="connsiteX202" fmla="*/ 2032664 w 2685099"/>
              <a:gd name="connsiteY202" fmla="*/ 3535204 h 4340073"/>
              <a:gd name="connsiteX203" fmla="*/ 2061240 w 2685099"/>
              <a:gd name="connsiteY203" fmla="*/ 3547110 h 4340073"/>
              <a:gd name="connsiteX204" fmla="*/ 2044570 w 2685099"/>
              <a:gd name="connsiteY204" fmla="*/ 3494723 h 4340073"/>
              <a:gd name="connsiteX205" fmla="*/ 2065208 w 2685099"/>
              <a:gd name="connsiteY205" fmla="*/ 3478054 h 4340073"/>
              <a:gd name="connsiteX206" fmla="*/ 2090608 w 2685099"/>
              <a:gd name="connsiteY206" fmla="*/ 3524091 h 4340073"/>
              <a:gd name="connsiteX207" fmla="*/ 2089815 w 2685099"/>
              <a:gd name="connsiteY207" fmla="*/ 3492342 h 4340073"/>
              <a:gd name="connsiteX208" fmla="*/ 2106484 w 2685099"/>
              <a:gd name="connsiteY208" fmla="*/ 3508216 h 4340073"/>
              <a:gd name="connsiteX209" fmla="*/ 2111246 w 2685099"/>
              <a:gd name="connsiteY209" fmla="*/ 3473292 h 4340073"/>
              <a:gd name="connsiteX210" fmla="*/ 2126803 w 2685099"/>
              <a:gd name="connsiteY210" fmla="*/ 3453289 h 4340073"/>
              <a:gd name="connsiteX211" fmla="*/ 2185065 w 2685099"/>
              <a:gd name="connsiteY211" fmla="*/ 3416142 h 4340073"/>
              <a:gd name="connsiteX212" fmla="*/ 2227450 w 2685099"/>
              <a:gd name="connsiteY212" fmla="*/ 3341370 h 4340073"/>
              <a:gd name="connsiteX213" fmla="*/ 2239833 w 2685099"/>
              <a:gd name="connsiteY213" fmla="*/ 3318034 h 4340073"/>
              <a:gd name="connsiteX214" fmla="*/ 2262693 w 2685099"/>
              <a:gd name="connsiteY214" fmla="*/ 3257074 h 4340073"/>
              <a:gd name="connsiteX215" fmla="*/ 2270313 w 2685099"/>
              <a:gd name="connsiteY215" fmla="*/ 3211354 h 4340073"/>
              <a:gd name="connsiteX216" fmla="*/ 2293173 w 2685099"/>
              <a:gd name="connsiteY216" fmla="*/ 3165634 h 4340073"/>
              <a:gd name="connsiteX217" fmla="*/ 2308413 w 2685099"/>
              <a:gd name="connsiteY217" fmla="*/ 3127534 h 4340073"/>
              <a:gd name="connsiteX218" fmla="*/ 2346513 w 2685099"/>
              <a:gd name="connsiteY218" fmla="*/ 3112294 h 4340073"/>
              <a:gd name="connsiteX219" fmla="*/ 2369373 w 2685099"/>
              <a:gd name="connsiteY219" fmla="*/ 3097054 h 4340073"/>
              <a:gd name="connsiteX220" fmla="*/ 2488912 w 2685099"/>
              <a:gd name="connsiteY220" fmla="*/ 3067050 h 4340073"/>
              <a:gd name="connsiteX221" fmla="*/ 2587020 w 2685099"/>
              <a:gd name="connsiteY221" fmla="*/ 3063717 h 4340073"/>
              <a:gd name="connsiteX222" fmla="*/ 2679411 w 2685099"/>
              <a:gd name="connsiteY222" fmla="*/ 3054668 h 4340073"/>
              <a:gd name="connsiteX0" fmla="*/ 2678000 w 2683688"/>
              <a:gd name="connsiteY0" fmla="*/ 3054668 h 4340073"/>
              <a:gd name="connsiteX1" fmla="*/ 2672762 w 2683688"/>
              <a:gd name="connsiteY1" fmla="*/ 3028474 h 4340073"/>
              <a:gd name="connsiteX2" fmla="*/ 2665142 w 2683688"/>
              <a:gd name="connsiteY2" fmla="*/ 2975134 h 4340073"/>
              <a:gd name="connsiteX3" fmla="*/ 2623232 w 2683688"/>
              <a:gd name="connsiteY3" fmla="*/ 2967038 h 4340073"/>
              <a:gd name="connsiteX4" fmla="*/ 2559891 w 2683688"/>
              <a:gd name="connsiteY4" fmla="*/ 2966561 h 4340073"/>
              <a:gd name="connsiteX5" fmla="*/ 2518934 w 2683688"/>
              <a:gd name="connsiteY5" fmla="*/ 2908936 h 4340073"/>
              <a:gd name="connsiteX6" fmla="*/ 2456545 w 2683688"/>
              <a:gd name="connsiteY6" fmla="*/ 2905601 h 4340073"/>
              <a:gd name="connsiteX7" fmla="*/ 2409873 w 2683688"/>
              <a:gd name="connsiteY7" fmla="*/ 2889885 h 4340073"/>
              <a:gd name="connsiteX8" fmla="*/ 2375582 w 2683688"/>
              <a:gd name="connsiteY8" fmla="*/ 2876074 h 4340073"/>
              <a:gd name="connsiteX9" fmla="*/ 2347484 w 2683688"/>
              <a:gd name="connsiteY9" fmla="*/ 2856071 h 4340073"/>
              <a:gd name="connsiteX10" fmla="*/ 2292714 w 2683688"/>
              <a:gd name="connsiteY10" fmla="*/ 2824163 h 4340073"/>
              <a:gd name="connsiteX11" fmla="*/ 2218419 w 2683688"/>
              <a:gd name="connsiteY11" fmla="*/ 2864167 h 4340073"/>
              <a:gd name="connsiteX12" fmla="*/ 2177938 w 2683688"/>
              <a:gd name="connsiteY12" fmla="*/ 2825116 h 4340073"/>
              <a:gd name="connsiteX13" fmla="*/ 2142696 w 2683688"/>
              <a:gd name="connsiteY13" fmla="*/ 2746058 h 4340073"/>
              <a:gd name="connsiteX14" fmla="*/ 2123170 w 2683688"/>
              <a:gd name="connsiteY14" fmla="*/ 2684621 h 4340073"/>
              <a:gd name="connsiteX15" fmla="*/ 2105073 w 2683688"/>
              <a:gd name="connsiteY15" fmla="*/ 2649379 h 4340073"/>
              <a:gd name="connsiteX16" fmla="*/ 2103643 w 2683688"/>
              <a:gd name="connsiteY16" fmla="*/ 2600801 h 4340073"/>
              <a:gd name="connsiteX17" fmla="*/ 2026014 w 2683688"/>
              <a:gd name="connsiteY17" fmla="*/ 2686051 h 4340073"/>
              <a:gd name="connsiteX18" fmla="*/ 1958864 w 2683688"/>
              <a:gd name="connsiteY18" fmla="*/ 2754154 h 4340073"/>
              <a:gd name="connsiteX19" fmla="*/ 1911715 w 2683688"/>
              <a:gd name="connsiteY19" fmla="*/ 2713196 h 4340073"/>
              <a:gd name="connsiteX20" fmla="*/ 1775031 w 2683688"/>
              <a:gd name="connsiteY20" fmla="*/ 2699862 h 4340073"/>
              <a:gd name="connsiteX21" fmla="*/ 1676923 w 2683688"/>
              <a:gd name="connsiteY21" fmla="*/ 2689860 h 4340073"/>
              <a:gd name="connsiteX22" fmla="*/ 1606439 w 2683688"/>
              <a:gd name="connsiteY22" fmla="*/ 2582229 h 4340073"/>
              <a:gd name="connsiteX23" fmla="*/ 1541669 w 2683688"/>
              <a:gd name="connsiteY23" fmla="*/ 2584133 h 4340073"/>
              <a:gd name="connsiteX24" fmla="*/ 1516903 w 2683688"/>
              <a:gd name="connsiteY24" fmla="*/ 2563654 h 4340073"/>
              <a:gd name="connsiteX25" fmla="*/ 1468802 w 2683688"/>
              <a:gd name="connsiteY25" fmla="*/ 2381726 h 4340073"/>
              <a:gd name="connsiteX26" fmla="*/ 1438322 w 2683688"/>
              <a:gd name="connsiteY26" fmla="*/ 2289334 h 4340073"/>
              <a:gd name="connsiteX27" fmla="*/ 1400222 w 2683688"/>
              <a:gd name="connsiteY27" fmla="*/ 2220754 h 4340073"/>
              <a:gd name="connsiteX28" fmla="*/ 1384982 w 2683688"/>
              <a:gd name="connsiteY28" fmla="*/ 2197894 h 4340073"/>
              <a:gd name="connsiteX29" fmla="*/ 1374505 w 2683688"/>
              <a:gd name="connsiteY29" fmla="*/ 2152651 h 4340073"/>
              <a:gd name="connsiteX30" fmla="*/ 1369266 w 2683688"/>
              <a:gd name="connsiteY30" fmla="*/ 2052162 h 4340073"/>
              <a:gd name="connsiteX31" fmla="*/ 1383554 w 2683688"/>
              <a:gd name="connsiteY31" fmla="*/ 1982630 h 4340073"/>
              <a:gd name="connsiteX32" fmla="*/ 1315450 w 2683688"/>
              <a:gd name="connsiteY32" fmla="*/ 1917859 h 4340073"/>
              <a:gd name="connsiteX33" fmla="*/ 1282112 w 2683688"/>
              <a:gd name="connsiteY33" fmla="*/ 1912621 h 4340073"/>
              <a:gd name="connsiteX34" fmla="*/ 1184481 w 2683688"/>
              <a:gd name="connsiteY34" fmla="*/ 1853089 h 4340073"/>
              <a:gd name="connsiteX35" fmla="*/ 1126380 w 2683688"/>
              <a:gd name="connsiteY35" fmla="*/ 1863567 h 4340073"/>
              <a:gd name="connsiteX36" fmla="*/ 1073991 w 2683688"/>
              <a:gd name="connsiteY36" fmla="*/ 1897379 h 4340073"/>
              <a:gd name="connsiteX37" fmla="*/ 1024937 w 2683688"/>
              <a:gd name="connsiteY37" fmla="*/ 1923098 h 4340073"/>
              <a:gd name="connsiteX38" fmla="*/ 958262 w 2683688"/>
              <a:gd name="connsiteY38" fmla="*/ 1984058 h 4340073"/>
              <a:gd name="connsiteX39" fmla="*/ 909208 w 2683688"/>
              <a:gd name="connsiteY39" fmla="*/ 1941672 h 4340073"/>
              <a:gd name="connsiteX40" fmla="*/ 854441 w 2683688"/>
              <a:gd name="connsiteY40" fmla="*/ 1915002 h 4340073"/>
              <a:gd name="connsiteX41" fmla="*/ 823484 w 2683688"/>
              <a:gd name="connsiteY41" fmla="*/ 1889284 h 4340073"/>
              <a:gd name="connsiteX42" fmla="*/ 800148 w 2683688"/>
              <a:gd name="connsiteY42" fmla="*/ 1846898 h 4340073"/>
              <a:gd name="connsiteX43" fmla="*/ 814436 w 2683688"/>
              <a:gd name="connsiteY43" fmla="*/ 1789748 h 4340073"/>
              <a:gd name="connsiteX44" fmla="*/ 803957 w 2683688"/>
              <a:gd name="connsiteY44" fmla="*/ 1720215 h 4340073"/>
              <a:gd name="connsiteX45" fmla="*/ 783479 w 2683688"/>
              <a:gd name="connsiteY45" fmla="*/ 1625441 h 4340073"/>
              <a:gd name="connsiteX46" fmla="*/ 759665 w 2683688"/>
              <a:gd name="connsiteY46" fmla="*/ 1635919 h 4340073"/>
              <a:gd name="connsiteX47" fmla="*/ 701087 w 2683688"/>
              <a:gd name="connsiteY47" fmla="*/ 1571626 h 4340073"/>
              <a:gd name="connsiteX48" fmla="*/ 729662 w 2683688"/>
              <a:gd name="connsiteY48" fmla="*/ 1519714 h 4340073"/>
              <a:gd name="connsiteX49" fmla="*/ 777287 w 2683688"/>
              <a:gd name="connsiteY49" fmla="*/ 1455420 h 4340073"/>
              <a:gd name="connsiteX50" fmla="*/ 775382 w 2683688"/>
              <a:gd name="connsiteY50" fmla="*/ 1429227 h 4340073"/>
              <a:gd name="connsiteX51" fmla="*/ 818245 w 2683688"/>
              <a:gd name="connsiteY51" fmla="*/ 1375409 h 4340073"/>
              <a:gd name="connsiteX52" fmla="*/ 826342 w 2683688"/>
              <a:gd name="connsiteY52" fmla="*/ 1282542 h 4340073"/>
              <a:gd name="connsiteX53" fmla="*/ 812053 w 2683688"/>
              <a:gd name="connsiteY53" fmla="*/ 1198721 h 4340073"/>
              <a:gd name="connsiteX54" fmla="*/ 779668 w 2683688"/>
              <a:gd name="connsiteY54" fmla="*/ 1151573 h 4340073"/>
              <a:gd name="connsiteX55" fmla="*/ 761095 w 2683688"/>
              <a:gd name="connsiteY55" fmla="*/ 1070134 h 4340073"/>
              <a:gd name="connsiteX56" fmla="*/ 804911 w 2683688"/>
              <a:gd name="connsiteY56" fmla="*/ 1034892 h 4340073"/>
              <a:gd name="connsiteX57" fmla="*/ 808244 w 2683688"/>
              <a:gd name="connsiteY57" fmla="*/ 976789 h 4340073"/>
              <a:gd name="connsiteX58" fmla="*/ 820626 w 2683688"/>
              <a:gd name="connsiteY58" fmla="*/ 901065 h 4340073"/>
              <a:gd name="connsiteX59" fmla="*/ 829675 w 2683688"/>
              <a:gd name="connsiteY59" fmla="*/ 833914 h 4340073"/>
              <a:gd name="connsiteX60" fmla="*/ 844439 w 2683688"/>
              <a:gd name="connsiteY60" fmla="*/ 795814 h 4340073"/>
              <a:gd name="connsiteX61" fmla="*/ 859678 w 2683688"/>
              <a:gd name="connsiteY61" fmla="*/ 762475 h 4340073"/>
              <a:gd name="connsiteX62" fmla="*/ 833485 w 2683688"/>
              <a:gd name="connsiteY62" fmla="*/ 696754 h 4340073"/>
              <a:gd name="connsiteX63" fmla="*/ 817769 w 2683688"/>
              <a:gd name="connsiteY63" fmla="*/ 573405 h 4340073"/>
              <a:gd name="connsiteX64" fmla="*/ 787288 w 2683688"/>
              <a:gd name="connsiteY64" fmla="*/ 536259 h 4340073"/>
              <a:gd name="connsiteX65" fmla="*/ 769667 w 2683688"/>
              <a:gd name="connsiteY65" fmla="*/ 505777 h 4340073"/>
              <a:gd name="connsiteX66" fmla="*/ 746807 w 2683688"/>
              <a:gd name="connsiteY66" fmla="*/ 430054 h 4340073"/>
              <a:gd name="connsiteX67" fmla="*/ 719661 w 2683688"/>
              <a:gd name="connsiteY67" fmla="*/ 349091 h 4340073"/>
              <a:gd name="connsiteX68" fmla="*/ 732043 w 2683688"/>
              <a:gd name="connsiteY68" fmla="*/ 321469 h 4340073"/>
              <a:gd name="connsiteX69" fmla="*/ 728711 w 2683688"/>
              <a:gd name="connsiteY69" fmla="*/ 256223 h 4340073"/>
              <a:gd name="connsiteX70" fmla="*/ 709661 w 2683688"/>
              <a:gd name="connsiteY70" fmla="*/ 241935 h 4340073"/>
              <a:gd name="connsiteX71" fmla="*/ 701564 w 2683688"/>
              <a:gd name="connsiteY71" fmla="*/ 171451 h 4340073"/>
              <a:gd name="connsiteX72" fmla="*/ 667750 w 2683688"/>
              <a:gd name="connsiteY72" fmla="*/ 120015 h 4340073"/>
              <a:gd name="connsiteX73" fmla="*/ 678704 w 2683688"/>
              <a:gd name="connsiteY73" fmla="*/ 70485 h 4340073"/>
              <a:gd name="connsiteX74" fmla="*/ 649651 w 2683688"/>
              <a:gd name="connsiteY74" fmla="*/ 0 h 4340073"/>
              <a:gd name="connsiteX75" fmla="*/ 605361 w 2683688"/>
              <a:gd name="connsiteY75" fmla="*/ 10001 h 4340073"/>
              <a:gd name="connsiteX76" fmla="*/ 534876 w 2683688"/>
              <a:gd name="connsiteY76" fmla="*/ 85249 h 4340073"/>
              <a:gd name="connsiteX77" fmla="*/ 552021 w 2683688"/>
              <a:gd name="connsiteY77" fmla="*/ 158591 h 4340073"/>
              <a:gd name="connsiteX78" fmla="*/ 545355 w 2683688"/>
              <a:gd name="connsiteY78" fmla="*/ 234792 h 4340073"/>
              <a:gd name="connsiteX79" fmla="*/ 497729 w 2683688"/>
              <a:gd name="connsiteY79" fmla="*/ 313373 h 4340073"/>
              <a:gd name="connsiteX80" fmla="*/ 453437 w 2683688"/>
              <a:gd name="connsiteY80" fmla="*/ 408147 h 4340073"/>
              <a:gd name="connsiteX81" fmla="*/ 360568 w 2683688"/>
              <a:gd name="connsiteY81" fmla="*/ 381476 h 4340073"/>
              <a:gd name="connsiteX82" fmla="*/ 292942 w 2683688"/>
              <a:gd name="connsiteY82" fmla="*/ 441960 h 4340073"/>
              <a:gd name="connsiteX83" fmla="*/ 262937 w 2683688"/>
              <a:gd name="connsiteY83" fmla="*/ 513874 h 4340073"/>
              <a:gd name="connsiteX84" fmla="*/ 314372 w 2683688"/>
              <a:gd name="connsiteY84" fmla="*/ 574834 h 4340073"/>
              <a:gd name="connsiteX85" fmla="*/ 228170 w 2683688"/>
              <a:gd name="connsiteY85" fmla="*/ 711995 h 4340073"/>
              <a:gd name="connsiteX86" fmla="*/ 254842 w 2683688"/>
              <a:gd name="connsiteY86" fmla="*/ 758667 h 4340073"/>
              <a:gd name="connsiteX87" fmla="*/ 240553 w 2683688"/>
              <a:gd name="connsiteY87" fmla="*/ 834390 h 4340073"/>
              <a:gd name="connsiteX88" fmla="*/ 295322 w 2683688"/>
              <a:gd name="connsiteY88" fmla="*/ 849630 h 4340073"/>
              <a:gd name="connsiteX89" fmla="*/ 343423 w 2683688"/>
              <a:gd name="connsiteY89" fmla="*/ 872966 h 4340073"/>
              <a:gd name="connsiteX90" fmla="*/ 311992 w 2683688"/>
              <a:gd name="connsiteY90" fmla="*/ 971551 h 4340073"/>
              <a:gd name="connsiteX91" fmla="*/ 316754 w 2683688"/>
              <a:gd name="connsiteY91" fmla="*/ 1049178 h 4340073"/>
              <a:gd name="connsiteX92" fmla="*/ 207216 w 2683688"/>
              <a:gd name="connsiteY92" fmla="*/ 1094423 h 4340073"/>
              <a:gd name="connsiteX93" fmla="*/ 154352 w 2683688"/>
              <a:gd name="connsiteY93" fmla="*/ 1090614 h 4340073"/>
              <a:gd name="connsiteX94" fmla="*/ 157210 w 2683688"/>
              <a:gd name="connsiteY94" fmla="*/ 1170624 h 4340073"/>
              <a:gd name="connsiteX95" fmla="*/ 158638 w 2683688"/>
              <a:gd name="connsiteY95" fmla="*/ 1245395 h 4340073"/>
              <a:gd name="connsiteX96" fmla="*/ 232933 w 2683688"/>
              <a:gd name="connsiteY96" fmla="*/ 1290638 h 4340073"/>
              <a:gd name="connsiteX97" fmla="*/ 209597 w 2683688"/>
              <a:gd name="connsiteY97" fmla="*/ 1344454 h 4340073"/>
              <a:gd name="connsiteX98" fmla="*/ 291988 w 2683688"/>
              <a:gd name="connsiteY98" fmla="*/ 1416368 h 4340073"/>
              <a:gd name="connsiteX99" fmla="*/ 272462 w 2683688"/>
              <a:gd name="connsiteY99" fmla="*/ 1466374 h 4340073"/>
              <a:gd name="connsiteX100" fmla="*/ 236743 w 2683688"/>
              <a:gd name="connsiteY100" fmla="*/ 1567339 h 4340073"/>
              <a:gd name="connsiteX101" fmla="*/ 211979 w 2683688"/>
              <a:gd name="connsiteY101" fmla="*/ 1594485 h 4340073"/>
              <a:gd name="connsiteX102" fmla="*/ 152447 w 2683688"/>
              <a:gd name="connsiteY102" fmla="*/ 1602105 h 4340073"/>
              <a:gd name="connsiteX103" fmla="*/ 98155 w 2683688"/>
              <a:gd name="connsiteY103" fmla="*/ 1647349 h 4340073"/>
              <a:gd name="connsiteX104" fmla="*/ 66723 w 2683688"/>
              <a:gd name="connsiteY104" fmla="*/ 1675448 h 4340073"/>
              <a:gd name="connsiteX105" fmla="*/ 8619 w 2683688"/>
              <a:gd name="connsiteY105" fmla="*/ 1751171 h 4340073"/>
              <a:gd name="connsiteX106" fmla="*/ 47 w 2683688"/>
              <a:gd name="connsiteY106" fmla="*/ 1875473 h 4340073"/>
              <a:gd name="connsiteX107" fmla="*/ 28622 w 2683688"/>
              <a:gd name="connsiteY107" fmla="*/ 1938814 h 4340073"/>
              <a:gd name="connsiteX108" fmla="*/ 78628 w 2683688"/>
              <a:gd name="connsiteY108" fmla="*/ 1993107 h 4340073"/>
              <a:gd name="connsiteX109" fmla="*/ 165782 w 2683688"/>
              <a:gd name="connsiteY109" fmla="*/ 2037874 h 4340073"/>
              <a:gd name="connsiteX110" fmla="*/ 241029 w 2683688"/>
              <a:gd name="connsiteY110" fmla="*/ 2100263 h 4340073"/>
              <a:gd name="connsiteX111" fmla="*/ 264842 w 2683688"/>
              <a:gd name="connsiteY111" fmla="*/ 2182654 h 4340073"/>
              <a:gd name="connsiteX112" fmla="*/ 317706 w 2683688"/>
              <a:gd name="connsiteY112" fmla="*/ 2265045 h 4340073"/>
              <a:gd name="connsiteX113" fmla="*/ 442960 w 2683688"/>
              <a:gd name="connsiteY113" fmla="*/ 2258854 h 4340073"/>
              <a:gd name="connsiteX114" fmla="*/ 471534 w 2683688"/>
              <a:gd name="connsiteY114" fmla="*/ 2296954 h 4340073"/>
              <a:gd name="connsiteX115" fmla="*/ 509635 w 2683688"/>
              <a:gd name="connsiteY115" fmla="*/ 2330292 h 4340073"/>
              <a:gd name="connsiteX116" fmla="*/ 540591 w 2683688"/>
              <a:gd name="connsiteY116" fmla="*/ 2318385 h 4340073"/>
              <a:gd name="connsiteX117" fmla="*/ 563927 w 2683688"/>
              <a:gd name="connsiteY117" fmla="*/ 2392680 h 4340073"/>
              <a:gd name="connsiteX118" fmla="*/ 542972 w 2683688"/>
              <a:gd name="connsiteY118" fmla="*/ 2461737 h 4340073"/>
              <a:gd name="connsiteX119" fmla="*/ 497252 w 2683688"/>
              <a:gd name="connsiteY119" fmla="*/ 2511267 h 4340073"/>
              <a:gd name="connsiteX120" fmla="*/ 499157 w 2683688"/>
              <a:gd name="connsiteY120" fmla="*/ 2549843 h 4340073"/>
              <a:gd name="connsiteX121" fmla="*/ 490585 w 2683688"/>
              <a:gd name="connsiteY121" fmla="*/ 2611279 h 4340073"/>
              <a:gd name="connsiteX122" fmla="*/ 523922 w 2683688"/>
              <a:gd name="connsiteY122" fmla="*/ 2648902 h 4340073"/>
              <a:gd name="connsiteX123" fmla="*/ 531542 w 2683688"/>
              <a:gd name="connsiteY123" fmla="*/ 2681764 h 4340073"/>
              <a:gd name="connsiteX124" fmla="*/ 564403 w 2683688"/>
              <a:gd name="connsiteY124" fmla="*/ 2642236 h 4340073"/>
              <a:gd name="connsiteX125" fmla="*/ 597741 w 2683688"/>
              <a:gd name="connsiteY125" fmla="*/ 2584610 h 4340073"/>
              <a:gd name="connsiteX126" fmla="*/ 654890 w 2683688"/>
              <a:gd name="connsiteY126" fmla="*/ 2589848 h 4340073"/>
              <a:gd name="connsiteX127" fmla="*/ 716803 w 2683688"/>
              <a:gd name="connsiteY127" fmla="*/ 2680812 h 4340073"/>
              <a:gd name="connsiteX128" fmla="*/ 755379 w 2683688"/>
              <a:gd name="connsiteY128" fmla="*/ 2739390 h 4340073"/>
              <a:gd name="connsiteX129" fmla="*/ 713469 w 2683688"/>
              <a:gd name="connsiteY129" fmla="*/ 2816067 h 4340073"/>
              <a:gd name="connsiteX130" fmla="*/ 641556 w 2683688"/>
              <a:gd name="connsiteY130" fmla="*/ 2851785 h 4340073"/>
              <a:gd name="connsiteX131" fmla="*/ 592502 w 2683688"/>
              <a:gd name="connsiteY131" fmla="*/ 2914174 h 4340073"/>
              <a:gd name="connsiteX132" fmla="*/ 526303 w 2683688"/>
              <a:gd name="connsiteY132" fmla="*/ 2938462 h 4340073"/>
              <a:gd name="connsiteX133" fmla="*/ 496776 w 2683688"/>
              <a:gd name="connsiteY133" fmla="*/ 2980373 h 4340073"/>
              <a:gd name="connsiteX134" fmla="*/ 527256 w 2683688"/>
              <a:gd name="connsiteY134" fmla="*/ 3081814 h 4340073"/>
              <a:gd name="connsiteX135" fmla="*/ 533447 w 2683688"/>
              <a:gd name="connsiteY135" fmla="*/ 3220403 h 4340073"/>
              <a:gd name="connsiteX136" fmla="*/ 588216 w 2683688"/>
              <a:gd name="connsiteY136" fmla="*/ 3276601 h 4340073"/>
              <a:gd name="connsiteX137" fmla="*/ 614410 w 2683688"/>
              <a:gd name="connsiteY137" fmla="*/ 3342323 h 4340073"/>
              <a:gd name="connsiteX138" fmla="*/ 585835 w 2683688"/>
              <a:gd name="connsiteY138" fmla="*/ 3392329 h 4340073"/>
              <a:gd name="connsiteX139" fmla="*/ 585834 w 2683688"/>
              <a:gd name="connsiteY139" fmla="*/ 3450432 h 4340073"/>
              <a:gd name="connsiteX140" fmla="*/ 562022 w 2683688"/>
              <a:gd name="connsiteY140" fmla="*/ 3493294 h 4340073"/>
              <a:gd name="connsiteX141" fmla="*/ 546305 w 2683688"/>
              <a:gd name="connsiteY141" fmla="*/ 3561398 h 4340073"/>
              <a:gd name="connsiteX142" fmla="*/ 538210 w 2683688"/>
              <a:gd name="connsiteY142" fmla="*/ 3611404 h 4340073"/>
              <a:gd name="connsiteX143" fmla="*/ 519159 w 2683688"/>
              <a:gd name="connsiteY143" fmla="*/ 3654266 h 4340073"/>
              <a:gd name="connsiteX144" fmla="*/ 546782 w 2683688"/>
              <a:gd name="connsiteY144" fmla="*/ 3685223 h 4340073"/>
              <a:gd name="connsiteX145" fmla="*/ 600122 w 2683688"/>
              <a:gd name="connsiteY145" fmla="*/ 3699034 h 4340073"/>
              <a:gd name="connsiteX146" fmla="*/ 659177 w 2683688"/>
              <a:gd name="connsiteY146" fmla="*/ 3678556 h 4340073"/>
              <a:gd name="connsiteX147" fmla="*/ 661082 w 2683688"/>
              <a:gd name="connsiteY147" fmla="*/ 3725703 h 4340073"/>
              <a:gd name="connsiteX148" fmla="*/ 716803 w 2683688"/>
              <a:gd name="connsiteY148" fmla="*/ 3725704 h 4340073"/>
              <a:gd name="connsiteX149" fmla="*/ 781097 w 2683688"/>
              <a:gd name="connsiteY149" fmla="*/ 3743801 h 4340073"/>
              <a:gd name="connsiteX150" fmla="*/ 807291 w 2683688"/>
              <a:gd name="connsiteY150" fmla="*/ 3792379 h 4340073"/>
              <a:gd name="connsiteX151" fmla="*/ 843962 w 2683688"/>
              <a:gd name="connsiteY151" fmla="*/ 3798094 h 4340073"/>
              <a:gd name="connsiteX152" fmla="*/ 871585 w 2683688"/>
              <a:gd name="connsiteY152" fmla="*/ 3815716 h 4340073"/>
              <a:gd name="connsiteX153" fmla="*/ 889682 w 2683688"/>
              <a:gd name="connsiteY153" fmla="*/ 3836194 h 4340073"/>
              <a:gd name="connsiteX154" fmla="*/ 897302 w 2683688"/>
              <a:gd name="connsiteY154" fmla="*/ 3866674 h 4340073"/>
              <a:gd name="connsiteX155" fmla="*/ 912542 w 2683688"/>
              <a:gd name="connsiteY155" fmla="*/ 3889534 h 4340073"/>
              <a:gd name="connsiteX156" fmla="*/ 956833 w 2683688"/>
              <a:gd name="connsiteY156" fmla="*/ 3922872 h 4340073"/>
              <a:gd name="connsiteX157" fmla="*/ 988742 w 2683688"/>
              <a:gd name="connsiteY157" fmla="*/ 3973354 h 4340073"/>
              <a:gd name="connsiteX158" fmla="*/ 1003982 w 2683688"/>
              <a:gd name="connsiteY158" fmla="*/ 3996214 h 4340073"/>
              <a:gd name="connsiteX159" fmla="*/ 1026842 w 2683688"/>
              <a:gd name="connsiteY159" fmla="*/ 4034314 h 4340073"/>
              <a:gd name="connsiteX160" fmla="*/ 1059703 w 2683688"/>
              <a:gd name="connsiteY160" fmla="*/ 4120039 h 4340073"/>
              <a:gd name="connsiteX161" fmla="*/ 1136380 w 2683688"/>
              <a:gd name="connsiteY161" fmla="*/ 4154329 h 4340073"/>
              <a:gd name="connsiteX162" fmla="*/ 1165907 w 2683688"/>
              <a:gd name="connsiteY162" fmla="*/ 4216241 h 4340073"/>
              <a:gd name="connsiteX163" fmla="*/ 1202578 w 2683688"/>
              <a:gd name="connsiteY163" fmla="*/ 4211479 h 4340073"/>
              <a:gd name="connsiteX164" fmla="*/ 1245917 w 2683688"/>
              <a:gd name="connsiteY164" fmla="*/ 4259581 h 4340073"/>
              <a:gd name="connsiteX165" fmla="*/ 1308782 w 2683688"/>
              <a:gd name="connsiteY165" fmla="*/ 4340067 h 4340073"/>
              <a:gd name="connsiteX166" fmla="*/ 1337357 w 2683688"/>
              <a:gd name="connsiteY166" fmla="*/ 4288631 h 4340073"/>
              <a:gd name="connsiteX167" fmla="*/ 1333547 w 2683688"/>
              <a:gd name="connsiteY167" fmla="*/ 4254342 h 4340073"/>
              <a:gd name="connsiteX168" fmla="*/ 1405462 w 2683688"/>
              <a:gd name="connsiteY168" fmla="*/ 4201002 h 4340073"/>
              <a:gd name="connsiteX169" fmla="*/ 1407366 w 2683688"/>
              <a:gd name="connsiteY169" fmla="*/ 4185285 h 4340073"/>
              <a:gd name="connsiteX170" fmla="*/ 1425622 w 2683688"/>
              <a:gd name="connsiteY170" fmla="*/ 4198779 h 4340073"/>
              <a:gd name="connsiteX171" fmla="*/ 1480232 w 2683688"/>
              <a:gd name="connsiteY171" fmla="*/ 4174014 h 4340073"/>
              <a:gd name="connsiteX172" fmla="*/ 1545002 w 2683688"/>
              <a:gd name="connsiteY172" fmla="*/ 4156234 h 4340073"/>
              <a:gd name="connsiteX173" fmla="*/ 1581832 w 2683688"/>
              <a:gd name="connsiteY173" fmla="*/ 4113689 h 4340073"/>
              <a:gd name="connsiteX174" fmla="*/ 1617392 w 2683688"/>
              <a:gd name="connsiteY174" fmla="*/ 4078129 h 4340073"/>
              <a:gd name="connsiteX175" fmla="*/ 1695497 w 2683688"/>
              <a:gd name="connsiteY175" fmla="*/ 4055904 h 4340073"/>
              <a:gd name="connsiteX176" fmla="*/ 1781222 w 2683688"/>
              <a:gd name="connsiteY176" fmla="*/ 4020344 h 4340073"/>
              <a:gd name="connsiteX177" fmla="*/ 1902665 w 2683688"/>
              <a:gd name="connsiteY177" fmla="*/ 3968591 h 4340073"/>
              <a:gd name="connsiteX178" fmla="*/ 1979342 w 2683688"/>
              <a:gd name="connsiteY178" fmla="*/ 3925729 h 4340073"/>
              <a:gd name="connsiteX179" fmla="*/ 2070782 w 2683688"/>
              <a:gd name="connsiteY179" fmla="*/ 3864451 h 4340073"/>
              <a:gd name="connsiteX180" fmla="*/ 2145078 w 2683688"/>
              <a:gd name="connsiteY180" fmla="*/ 3776822 h 4340073"/>
              <a:gd name="connsiteX181" fmla="*/ 2171747 w 2683688"/>
              <a:gd name="connsiteY181" fmla="*/ 3703479 h 4340073"/>
              <a:gd name="connsiteX182" fmla="*/ 2183177 w 2683688"/>
              <a:gd name="connsiteY182" fmla="*/ 3649504 h 4340073"/>
              <a:gd name="connsiteX183" fmla="*/ 2109517 w 2683688"/>
              <a:gd name="connsiteY183" fmla="*/ 3613309 h 4340073"/>
              <a:gd name="connsiteX184" fmla="*/ 2132377 w 2683688"/>
              <a:gd name="connsiteY184" fmla="*/ 3659029 h 4340073"/>
              <a:gd name="connsiteX185" fmla="*/ 2114597 w 2683688"/>
              <a:gd name="connsiteY185" fmla="*/ 3690779 h 4340073"/>
              <a:gd name="connsiteX186" fmla="*/ 2095547 w 2683688"/>
              <a:gd name="connsiteY186" fmla="*/ 3649504 h 4340073"/>
              <a:gd name="connsiteX187" fmla="*/ 2038397 w 2683688"/>
              <a:gd name="connsiteY187" fmla="*/ 3659029 h 4340073"/>
              <a:gd name="connsiteX188" fmla="*/ 2040778 w 2683688"/>
              <a:gd name="connsiteY188" fmla="*/ 3694748 h 4340073"/>
              <a:gd name="connsiteX189" fmla="*/ 2052685 w 2683688"/>
              <a:gd name="connsiteY189" fmla="*/ 3709035 h 4340073"/>
              <a:gd name="connsiteX190" fmla="*/ 2036016 w 2683688"/>
              <a:gd name="connsiteY190" fmla="*/ 3723324 h 4340073"/>
              <a:gd name="connsiteX191" fmla="*/ 2086022 w 2683688"/>
              <a:gd name="connsiteY191" fmla="*/ 3762534 h 4340073"/>
              <a:gd name="connsiteX192" fmla="*/ 2078402 w 2683688"/>
              <a:gd name="connsiteY192" fmla="*/ 3820954 h 4340073"/>
              <a:gd name="connsiteX193" fmla="*/ 2027602 w 2683688"/>
              <a:gd name="connsiteY193" fmla="*/ 3803809 h 4340073"/>
              <a:gd name="connsiteX194" fmla="*/ 2041572 w 2683688"/>
              <a:gd name="connsiteY194" fmla="*/ 3792379 h 4340073"/>
              <a:gd name="connsiteX195" fmla="*/ 2022522 w 2683688"/>
              <a:gd name="connsiteY195" fmla="*/ 3760629 h 4340073"/>
              <a:gd name="connsiteX196" fmla="*/ 2022522 w 2683688"/>
              <a:gd name="connsiteY196" fmla="*/ 3716179 h 4340073"/>
              <a:gd name="connsiteX197" fmla="*/ 1986962 w 2683688"/>
              <a:gd name="connsiteY197" fmla="*/ 3676174 h 4340073"/>
              <a:gd name="connsiteX198" fmla="*/ 2018077 w 2683688"/>
              <a:gd name="connsiteY198" fmla="*/ 3656489 h 4340073"/>
              <a:gd name="connsiteX199" fmla="*/ 1974897 w 2683688"/>
              <a:gd name="connsiteY199" fmla="*/ 3626644 h 4340073"/>
              <a:gd name="connsiteX200" fmla="*/ 2017442 w 2683688"/>
              <a:gd name="connsiteY200" fmla="*/ 3603149 h 4340073"/>
              <a:gd name="connsiteX201" fmla="*/ 2009187 w 2683688"/>
              <a:gd name="connsiteY201" fmla="*/ 3546634 h 4340073"/>
              <a:gd name="connsiteX202" fmla="*/ 2033635 w 2683688"/>
              <a:gd name="connsiteY202" fmla="*/ 3565367 h 4340073"/>
              <a:gd name="connsiteX203" fmla="*/ 2031253 w 2683688"/>
              <a:gd name="connsiteY203" fmla="*/ 3535204 h 4340073"/>
              <a:gd name="connsiteX204" fmla="*/ 2059829 w 2683688"/>
              <a:gd name="connsiteY204" fmla="*/ 3547110 h 4340073"/>
              <a:gd name="connsiteX205" fmla="*/ 2043159 w 2683688"/>
              <a:gd name="connsiteY205" fmla="*/ 3494723 h 4340073"/>
              <a:gd name="connsiteX206" fmla="*/ 2063797 w 2683688"/>
              <a:gd name="connsiteY206" fmla="*/ 3478054 h 4340073"/>
              <a:gd name="connsiteX207" fmla="*/ 2089197 w 2683688"/>
              <a:gd name="connsiteY207" fmla="*/ 3524091 h 4340073"/>
              <a:gd name="connsiteX208" fmla="*/ 2088404 w 2683688"/>
              <a:gd name="connsiteY208" fmla="*/ 3492342 h 4340073"/>
              <a:gd name="connsiteX209" fmla="*/ 2105073 w 2683688"/>
              <a:gd name="connsiteY209" fmla="*/ 3508216 h 4340073"/>
              <a:gd name="connsiteX210" fmla="*/ 2109835 w 2683688"/>
              <a:gd name="connsiteY210" fmla="*/ 3473292 h 4340073"/>
              <a:gd name="connsiteX211" fmla="*/ 2125392 w 2683688"/>
              <a:gd name="connsiteY211" fmla="*/ 3453289 h 4340073"/>
              <a:gd name="connsiteX212" fmla="*/ 2183654 w 2683688"/>
              <a:gd name="connsiteY212" fmla="*/ 3416142 h 4340073"/>
              <a:gd name="connsiteX213" fmla="*/ 2226039 w 2683688"/>
              <a:gd name="connsiteY213" fmla="*/ 3341370 h 4340073"/>
              <a:gd name="connsiteX214" fmla="*/ 2238422 w 2683688"/>
              <a:gd name="connsiteY214" fmla="*/ 3318034 h 4340073"/>
              <a:gd name="connsiteX215" fmla="*/ 2261282 w 2683688"/>
              <a:gd name="connsiteY215" fmla="*/ 3257074 h 4340073"/>
              <a:gd name="connsiteX216" fmla="*/ 2268902 w 2683688"/>
              <a:gd name="connsiteY216" fmla="*/ 3211354 h 4340073"/>
              <a:gd name="connsiteX217" fmla="*/ 2291762 w 2683688"/>
              <a:gd name="connsiteY217" fmla="*/ 3165634 h 4340073"/>
              <a:gd name="connsiteX218" fmla="*/ 2307002 w 2683688"/>
              <a:gd name="connsiteY218" fmla="*/ 3127534 h 4340073"/>
              <a:gd name="connsiteX219" fmla="*/ 2345102 w 2683688"/>
              <a:gd name="connsiteY219" fmla="*/ 3112294 h 4340073"/>
              <a:gd name="connsiteX220" fmla="*/ 2367962 w 2683688"/>
              <a:gd name="connsiteY220" fmla="*/ 3097054 h 4340073"/>
              <a:gd name="connsiteX221" fmla="*/ 2487501 w 2683688"/>
              <a:gd name="connsiteY221" fmla="*/ 3067050 h 4340073"/>
              <a:gd name="connsiteX222" fmla="*/ 2585609 w 2683688"/>
              <a:gd name="connsiteY222" fmla="*/ 3063717 h 4340073"/>
              <a:gd name="connsiteX223" fmla="*/ 2678000 w 2683688"/>
              <a:gd name="connsiteY223" fmla="*/ 3054668 h 4340073"/>
              <a:gd name="connsiteX0" fmla="*/ 2678000 w 2683688"/>
              <a:gd name="connsiteY0" fmla="*/ 3054668 h 4340073"/>
              <a:gd name="connsiteX1" fmla="*/ 2672762 w 2683688"/>
              <a:gd name="connsiteY1" fmla="*/ 3028474 h 4340073"/>
              <a:gd name="connsiteX2" fmla="*/ 2665142 w 2683688"/>
              <a:gd name="connsiteY2" fmla="*/ 2975134 h 4340073"/>
              <a:gd name="connsiteX3" fmla="*/ 2623232 w 2683688"/>
              <a:gd name="connsiteY3" fmla="*/ 2967038 h 4340073"/>
              <a:gd name="connsiteX4" fmla="*/ 2559891 w 2683688"/>
              <a:gd name="connsiteY4" fmla="*/ 2966561 h 4340073"/>
              <a:gd name="connsiteX5" fmla="*/ 2518934 w 2683688"/>
              <a:gd name="connsiteY5" fmla="*/ 2908936 h 4340073"/>
              <a:gd name="connsiteX6" fmla="*/ 2456545 w 2683688"/>
              <a:gd name="connsiteY6" fmla="*/ 2905601 h 4340073"/>
              <a:gd name="connsiteX7" fmla="*/ 2409873 w 2683688"/>
              <a:gd name="connsiteY7" fmla="*/ 2889885 h 4340073"/>
              <a:gd name="connsiteX8" fmla="*/ 2375582 w 2683688"/>
              <a:gd name="connsiteY8" fmla="*/ 2876074 h 4340073"/>
              <a:gd name="connsiteX9" fmla="*/ 2347484 w 2683688"/>
              <a:gd name="connsiteY9" fmla="*/ 2856071 h 4340073"/>
              <a:gd name="connsiteX10" fmla="*/ 2292714 w 2683688"/>
              <a:gd name="connsiteY10" fmla="*/ 2824163 h 4340073"/>
              <a:gd name="connsiteX11" fmla="*/ 2218419 w 2683688"/>
              <a:gd name="connsiteY11" fmla="*/ 2864167 h 4340073"/>
              <a:gd name="connsiteX12" fmla="*/ 2177938 w 2683688"/>
              <a:gd name="connsiteY12" fmla="*/ 2825116 h 4340073"/>
              <a:gd name="connsiteX13" fmla="*/ 2142696 w 2683688"/>
              <a:gd name="connsiteY13" fmla="*/ 2746058 h 4340073"/>
              <a:gd name="connsiteX14" fmla="*/ 2123170 w 2683688"/>
              <a:gd name="connsiteY14" fmla="*/ 2684621 h 4340073"/>
              <a:gd name="connsiteX15" fmla="*/ 2105073 w 2683688"/>
              <a:gd name="connsiteY15" fmla="*/ 2649379 h 4340073"/>
              <a:gd name="connsiteX16" fmla="*/ 2103643 w 2683688"/>
              <a:gd name="connsiteY16" fmla="*/ 2600801 h 4340073"/>
              <a:gd name="connsiteX17" fmla="*/ 2026014 w 2683688"/>
              <a:gd name="connsiteY17" fmla="*/ 2686051 h 4340073"/>
              <a:gd name="connsiteX18" fmla="*/ 1958864 w 2683688"/>
              <a:gd name="connsiteY18" fmla="*/ 2754154 h 4340073"/>
              <a:gd name="connsiteX19" fmla="*/ 1911715 w 2683688"/>
              <a:gd name="connsiteY19" fmla="*/ 2713196 h 4340073"/>
              <a:gd name="connsiteX20" fmla="*/ 1775031 w 2683688"/>
              <a:gd name="connsiteY20" fmla="*/ 2699862 h 4340073"/>
              <a:gd name="connsiteX21" fmla="*/ 1676923 w 2683688"/>
              <a:gd name="connsiteY21" fmla="*/ 2689860 h 4340073"/>
              <a:gd name="connsiteX22" fmla="*/ 1606439 w 2683688"/>
              <a:gd name="connsiteY22" fmla="*/ 2582229 h 4340073"/>
              <a:gd name="connsiteX23" fmla="*/ 1541669 w 2683688"/>
              <a:gd name="connsiteY23" fmla="*/ 2584133 h 4340073"/>
              <a:gd name="connsiteX24" fmla="*/ 1516903 w 2683688"/>
              <a:gd name="connsiteY24" fmla="*/ 2563654 h 4340073"/>
              <a:gd name="connsiteX25" fmla="*/ 1468802 w 2683688"/>
              <a:gd name="connsiteY25" fmla="*/ 2381726 h 4340073"/>
              <a:gd name="connsiteX26" fmla="*/ 1438322 w 2683688"/>
              <a:gd name="connsiteY26" fmla="*/ 2289334 h 4340073"/>
              <a:gd name="connsiteX27" fmla="*/ 1400222 w 2683688"/>
              <a:gd name="connsiteY27" fmla="*/ 2220754 h 4340073"/>
              <a:gd name="connsiteX28" fmla="*/ 1384982 w 2683688"/>
              <a:gd name="connsiteY28" fmla="*/ 2197894 h 4340073"/>
              <a:gd name="connsiteX29" fmla="*/ 1374505 w 2683688"/>
              <a:gd name="connsiteY29" fmla="*/ 2152651 h 4340073"/>
              <a:gd name="connsiteX30" fmla="*/ 1369266 w 2683688"/>
              <a:gd name="connsiteY30" fmla="*/ 2052162 h 4340073"/>
              <a:gd name="connsiteX31" fmla="*/ 1383554 w 2683688"/>
              <a:gd name="connsiteY31" fmla="*/ 1982630 h 4340073"/>
              <a:gd name="connsiteX32" fmla="*/ 1315450 w 2683688"/>
              <a:gd name="connsiteY32" fmla="*/ 1917859 h 4340073"/>
              <a:gd name="connsiteX33" fmla="*/ 1282112 w 2683688"/>
              <a:gd name="connsiteY33" fmla="*/ 1912621 h 4340073"/>
              <a:gd name="connsiteX34" fmla="*/ 1184481 w 2683688"/>
              <a:gd name="connsiteY34" fmla="*/ 1853089 h 4340073"/>
              <a:gd name="connsiteX35" fmla="*/ 1126380 w 2683688"/>
              <a:gd name="connsiteY35" fmla="*/ 1863567 h 4340073"/>
              <a:gd name="connsiteX36" fmla="*/ 1073991 w 2683688"/>
              <a:gd name="connsiteY36" fmla="*/ 1897379 h 4340073"/>
              <a:gd name="connsiteX37" fmla="*/ 1024937 w 2683688"/>
              <a:gd name="connsiteY37" fmla="*/ 1923098 h 4340073"/>
              <a:gd name="connsiteX38" fmla="*/ 958262 w 2683688"/>
              <a:gd name="connsiteY38" fmla="*/ 1984058 h 4340073"/>
              <a:gd name="connsiteX39" fmla="*/ 909208 w 2683688"/>
              <a:gd name="connsiteY39" fmla="*/ 1941672 h 4340073"/>
              <a:gd name="connsiteX40" fmla="*/ 854441 w 2683688"/>
              <a:gd name="connsiteY40" fmla="*/ 1915002 h 4340073"/>
              <a:gd name="connsiteX41" fmla="*/ 823484 w 2683688"/>
              <a:gd name="connsiteY41" fmla="*/ 1889284 h 4340073"/>
              <a:gd name="connsiteX42" fmla="*/ 800148 w 2683688"/>
              <a:gd name="connsiteY42" fmla="*/ 1846898 h 4340073"/>
              <a:gd name="connsiteX43" fmla="*/ 814436 w 2683688"/>
              <a:gd name="connsiteY43" fmla="*/ 1789748 h 4340073"/>
              <a:gd name="connsiteX44" fmla="*/ 803957 w 2683688"/>
              <a:gd name="connsiteY44" fmla="*/ 1720215 h 4340073"/>
              <a:gd name="connsiteX45" fmla="*/ 783479 w 2683688"/>
              <a:gd name="connsiteY45" fmla="*/ 1625441 h 4340073"/>
              <a:gd name="connsiteX46" fmla="*/ 759665 w 2683688"/>
              <a:gd name="connsiteY46" fmla="*/ 1635919 h 4340073"/>
              <a:gd name="connsiteX47" fmla="*/ 701087 w 2683688"/>
              <a:gd name="connsiteY47" fmla="*/ 1571626 h 4340073"/>
              <a:gd name="connsiteX48" fmla="*/ 729662 w 2683688"/>
              <a:gd name="connsiteY48" fmla="*/ 1519714 h 4340073"/>
              <a:gd name="connsiteX49" fmla="*/ 777287 w 2683688"/>
              <a:gd name="connsiteY49" fmla="*/ 1455420 h 4340073"/>
              <a:gd name="connsiteX50" fmla="*/ 775382 w 2683688"/>
              <a:gd name="connsiteY50" fmla="*/ 1429227 h 4340073"/>
              <a:gd name="connsiteX51" fmla="*/ 818245 w 2683688"/>
              <a:gd name="connsiteY51" fmla="*/ 1375409 h 4340073"/>
              <a:gd name="connsiteX52" fmla="*/ 826342 w 2683688"/>
              <a:gd name="connsiteY52" fmla="*/ 1282542 h 4340073"/>
              <a:gd name="connsiteX53" fmla="*/ 812053 w 2683688"/>
              <a:gd name="connsiteY53" fmla="*/ 1198721 h 4340073"/>
              <a:gd name="connsiteX54" fmla="*/ 779668 w 2683688"/>
              <a:gd name="connsiteY54" fmla="*/ 1151573 h 4340073"/>
              <a:gd name="connsiteX55" fmla="*/ 761095 w 2683688"/>
              <a:gd name="connsiteY55" fmla="*/ 1070134 h 4340073"/>
              <a:gd name="connsiteX56" fmla="*/ 804911 w 2683688"/>
              <a:gd name="connsiteY56" fmla="*/ 1034892 h 4340073"/>
              <a:gd name="connsiteX57" fmla="*/ 808244 w 2683688"/>
              <a:gd name="connsiteY57" fmla="*/ 976789 h 4340073"/>
              <a:gd name="connsiteX58" fmla="*/ 820626 w 2683688"/>
              <a:gd name="connsiteY58" fmla="*/ 901065 h 4340073"/>
              <a:gd name="connsiteX59" fmla="*/ 829675 w 2683688"/>
              <a:gd name="connsiteY59" fmla="*/ 833914 h 4340073"/>
              <a:gd name="connsiteX60" fmla="*/ 844439 w 2683688"/>
              <a:gd name="connsiteY60" fmla="*/ 795814 h 4340073"/>
              <a:gd name="connsiteX61" fmla="*/ 859678 w 2683688"/>
              <a:gd name="connsiteY61" fmla="*/ 762475 h 4340073"/>
              <a:gd name="connsiteX62" fmla="*/ 833485 w 2683688"/>
              <a:gd name="connsiteY62" fmla="*/ 696754 h 4340073"/>
              <a:gd name="connsiteX63" fmla="*/ 817769 w 2683688"/>
              <a:gd name="connsiteY63" fmla="*/ 573405 h 4340073"/>
              <a:gd name="connsiteX64" fmla="*/ 787288 w 2683688"/>
              <a:gd name="connsiteY64" fmla="*/ 536259 h 4340073"/>
              <a:gd name="connsiteX65" fmla="*/ 769667 w 2683688"/>
              <a:gd name="connsiteY65" fmla="*/ 505777 h 4340073"/>
              <a:gd name="connsiteX66" fmla="*/ 746807 w 2683688"/>
              <a:gd name="connsiteY66" fmla="*/ 430054 h 4340073"/>
              <a:gd name="connsiteX67" fmla="*/ 719661 w 2683688"/>
              <a:gd name="connsiteY67" fmla="*/ 349091 h 4340073"/>
              <a:gd name="connsiteX68" fmla="*/ 732043 w 2683688"/>
              <a:gd name="connsiteY68" fmla="*/ 321469 h 4340073"/>
              <a:gd name="connsiteX69" fmla="*/ 728711 w 2683688"/>
              <a:gd name="connsiteY69" fmla="*/ 256223 h 4340073"/>
              <a:gd name="connsiteX70" fmla="*/ 709661 w 2683688"/>
              <a:gd name="connsiteY70" fmla="*/ 241935 h 4340073"/>
              <a:gd name="connsiteX71" fmla="*/ 701564 w 2683688"/>
              <a:gd name="connsiteY71" fmla="*/ 171451 h 4340073"/>
              <a:gd name="connsiteX72" fmla="*/ 667750 w 2683688"/>
              <a:gd name="connsiteY72" fmla="*/ 120015 h 4340073"/>
              <a:gd name="connsiteX73" fmla="*/ 678704 w 2683688"/>
              <a:gd name="connsiteY73" fmla="*/ 70485 h 4340073"/>
              <a:gd name="connsiteX74" fmla="*/ 649651 w 2683688"/>
              <a:gd name="connsiteY74" fmla="*/ 0 h 4340073"/>
              <a:gd name="connsiteX75" fmla="*/ 605361 w 2683688"/>
              <a:gd name="connsiteY75" fmla="*/ 10001 h 4340073"/>
              <a:gd name="connsiteX76" fmla="*/ 534876 w 2683688"/>
              <a:gd name="connsiteY76" fmla="*/ 85249 h 4340073"/>
              <a:gd name="connsiteX77" fmla="*/ 552021 w 2683688"/>
              <a:gd name="connsiteY77" fmla="*/ 158591 h 4340073"/>
              <a:gd name="connsiteX78" fmla="*/ 545355 w 2683688"/>
              <a:gd name="connsiteY78" fmla="*/ 234792 h 4340073"/>
              <a:gd name="connsiteX79" fmla="*/ 497729 w 2683688"/>
              <a:gd name="connsiteY79" fmla="*/ 313373 h 4340073"/>
              <a:gd name="connsiteX80" fmla="*/ 453437 w 2683688"/>
              <a:gd name="connsiteY80" fmla="*/ 408147 h 4340073"/>
              <a:gd name="connsiteX81" fmla="*/ 360568 w 2683688"/>
              <a:gd name="connsiteY81" fmla="*/ 381476 h 4340073"/>
              <a:gd name="connsiteX82" fmla="*/ 292942 w 2683688"/>
              <a:gd name="connsiteY82" fmla="*/ 441960 h 4340073"/>
              <a:gd name="connsiteX83" fmla="*/ 262937 w 2683688"/>
              <a:gd name="connsiteY83" fmla="*/ 513874 h 4340073"/>
              <a:gd name="connsiteX84" fmla="*/ 314372 w 2683688"/>
              <a:gd name="connsiteY84" fmla="*/ 574834 h 4340073"/>
              <a:gd name="connsiteX85" fmla="*/ 228170 w 2683688"/>
              <a:gd name="connsiteY85" fmla="*/ 711995 h 4340073"/>
              <a:gd name="connsiteX86" fmla="*/ 254842 w 2683688"/>
              <a:gd name="connsiteY86" fmla="*/ 758667 h 4340073"/>
              <a:gd name="connsiteX87" fmla="*/ 240553 w 2683688"/>
              <a:gd name="connsiteY87" fmla="*/ 834390 h 4340073"/>
              <a:gd name="connsiteX88" fmla="*/ 295322 w 2683688"/>
              <a:gd name="connsiteY88" fmla="*/ 849630 h 4340073"/>
              <a:gd name="connsiteX89" fmla="*/ 343423 w 2683688"/>
              <a:gd name="connsiteY89" fmla="*/ 872966 h 4340073"/>
              <a:gd name="connsiteX90" fmla="*/ 311992 w 2683688"/>
              <a:gd name="connsiteY90" fmla="*/ 971551 h 4340073"/>
              <a:gd name="connsiteX91" fmla="*/ 316754 w 2683688"/>
              <a:gd name="connsiteY91" fmla="*/ 1049178 h 4340073"/>
              <a:gd name="connsiteX92" fmla="*/ 207216 w 2683688"/>
              <a:gd name="connsiteY92" fmla="*/ 1094423 h 4340073"/>
              <a:gd name="connsiteX93" fmla="*/ 154352 w 2683688"/>
              <a:gd name="connsiteY93" fmla="*/ 1090614 h 4340073"/>
              <a:gd name="connsiteX94" fmla="*/ 157210 w 2683688"/>
              <a:gd name="connsiteY94" fmla="*/ 1170624 h 4340073"/>
              <a:gd name="connsiteX95" fmla="*/ 158638 w 2683688"/>
              <a:gd name="connsiteY95" fmla="*/ 1245395 h 4340073"/>
              <a:gd name="connsiteX96" fmla="*/ 232933 w 2683688"/>
              <a:gd name="connsiteY96" fmla="*/ 1290638 h 4340073"/>
              <a:gd name="connsiteX97" fmla="*/ 209597 w 2683688"/>
              <a:gd name="connsiteY97" fmla="*/ 1344454 h 4340073"/>
              <a:gd name="connsiteX98" fmla="*/ 291988 w 2683688"/>
              <a:gd name="connsiteY98" fmla="*/ 1416368 h 4340073"/>
              <a:gd name="connsiteX99" fmla="*/ 272462 w 2683688"/>
              <a:gd name="connsiteY99" fmla="*/ 1466374 h 4340073"/>
              <a:gd name="connsiteX100" fmla="*/ 236743 w 2683688"/>
              <a:gd name="connsiteY100" fmla="*/ 1567339 h 4340073"/>
              <a:gd name="connsiteX101" fmla="*/ 211979 w 2683688"/>
              <a:gd name="connsiteY101" fmla="*/ 1594485 h 4340073"/>
              <a:gd name="connsiteX102" fmla="*/ 152447 w 2683688"/>
              <a:gd name="connsiteY102" fmla="*/ 1602105 h 4340073"/>
              <a:gd name="connsiteX103" fmla="*/ 98155 w 2683688"/>
              <a:gd name="connsiteY103" fmla="*/ 1647349 h 4340073"/>
              <a:gd name="connsiteX104" fmla="*/ 71486 w 2683688"/>
              <a:gd name="connsiteY104" fmla="*/ 1663542 h 4340073"/>
              <a:gd name="connsiteX105" fmla="*/ 8619 w 2683688"/>
              <a:gd name="connsiteY105" fmla="*/ 1751171 h 4340073"/>
              <a:gd name="connsiteX106" fmla="*/ 47 w 2683688"/>
              <a:gd name="connsiteY106" fmla="*/ 1875473 h 4340073"/>
              <a:gd name="connsiteX107" fmla="*/ 28622 w 2683688"/>
              <a:gd name="connsiteY107" fmla="*/ 1938814 h 4340073"/>
              <a:gd name="connsiteX108" fmla="*/ 78628 w 2683688"/>
              <a:gd name="connsiteY108" fmla="*/ 1993107 h 4340073"/>
              <a:gd name="connsiteX109" fmla="*/ 165782 w 2683688"/>
              <a:gd name="connsiteY109" fmla="*/ 2037874 h 4340073"/>
              <a:gd name="connsiteX110" fmla="*/ 241029 w 2683688"/>
              <a:gd name="connsiteY110" fmla="*/ 2100263 h 4340073"/>
              <a:gd name="connsiteX111" fmla="*/ 264842 w 2683688"/>
              <a:gd name="connsiteY111" fmla="*/ 2182654 h 4340073"/>
              <a:gd name="connsiteX112" fmla="*/ 317706 w 2683688"/>
              <a:gd name="connsiteY112" fmla="*/ 2265045 h 4340073"/>
              <a:gd name="connsiteX113" fmla="*/ 442960 w 2683688"/>
              <a:gd name="connsiteY113" fmla="*/ 2258854 h 4340073"/>
              <a:gd name="connsiteX114" fmla="*/ 471534 w 2683688"/>
              <a:gd name="connsiteY114" fmla="*/ 2296954 h 4340073"/>
              <a:gd name="connsiteX115" fmla="*/ 509635 w 2683688"/>
              <a:gd name="connsiteY115" fmla="*/ 2330292 h 4340073"/>
              <a:gd name="connsiteX116" fmla="*/ 540591 w 2683688"/>
              <a:gd name="connsiteY116" fmla="*/ 2318385 h 4340073"/>
              <a:gd name="connsiteX117" fmla="*/ 563927 w 2683688"/>
              <a:gd name="connsiteY117" fmla="*/ 2392680 h 4340073"/>
              <a:gd name="connsiteX118" fmla="*/ 542972 w 2683688"/>
              <a:gd name="connsiteY118" fmla="*/ 2461737 h 4340073"/>
              <a:gd name="connsiteX119" fmla="*/ 497252 w 2683688"/>
              <a:gd name="connsiteY119" fmla="*/ 2511267 h 4340073"/>
              <a:gd name="connsiteX120" fmla="*/ 499157 w 2683688"/>
              <a:gd name="connsiteY120" fmla="*/ 2549843 h 4340073"/>
              <a:gd name="connsiteX121" fmla="*/ 490585 w 2683688"/>
              <a:gd name="connsiteY121" fmla="*/ 2611279 h 4340073"/>
              <a:gd name="connsiteX122" fmla="*/ 523922 w 2683688"/>
              <a:gd name="connsiteY122" fmla="*/ 2648902 h 4340073"/>
              <a:gd name="connsiteX123" fmla="*/ 531542 w 2683688"/>
              <a:gd name="connsiteY123" fmla="*/ 2681764 h 4340073"/>
              <a:gd name="connsiteX124" fmla="*/ 564403 w 2683688"/>
              <a:gd name="connsiteY124" fmla="*/ 2642236 h 4340073"/>
              <a:gd name="connsiteX125" fmla="*/ 597741 w 2683688"/>
              <a:gd name="connsiteY125" fmla="*/ 2584610 h 4340073"/>
              <a:gd name="connsiteX126" fmla="*/ 654890 w 2683688"/>
              <a:gd name="connsiteY126" fmla="*/ 2589848 h 4340073"/>
              <a:gd name="connsiteX127" fmla="*/ 716803 w 2683688"/>
              <a:gd name="connsiteY127" fmla="*/ 2680812 h 4340073"/>
              <a:gd name="connsiteX128" fmla="*/ 755379 w 2683688"/>
              <a:gd name="connsiteY128" fmla="*/ 2739390 h 4340073"/>
              <a:gd name="connsiteX129" fmla="*/ 713469 w 2683688"/>
              <a:gd name="connsiteY129" fmla="*/ 2816067 h 4340073"/>
              <a:gd name="connsiteX130" fmla="*/ 641556 w 2683688"/>
              <a:gd name="connsiteY130" fmla="*/ 2851785 h 4340073"/>
              <a:gd name="connsiteX131" fmla="*/ 592502 w 2683688"/>
              <a:gd name="connsiteY131" fmla="*/ 2914174 h 4340073"/>
              <a:gd name="connsiteX132" fmla="*/ 526303 w 2683688"/>
              <a:gd name="connsiteY132" fmla="*/ 2938462 h 4340073"/>
              <a:gd name="connsiteX133" fmla="*/ 496776 w 2683688"/>
              <a:gd name="connsiteY133" fmla="*/ 2980373 h 4340073"/>
              <a:gd name="connsiteX134" fmla="*/ 527256 w 2683688"/>
              <a:gd name="connsiteY134" fmla="*/ 3081814 h 4340073"/>
              <a:gd name="connsiteX135" fmla="*/ 533447 w 2683688"/>
              <a:gd name="connsiteY135" fmla="*/ 3220403 h 4340073"/>
              <a:gd name="connsiteX136" fmla="*/ 588216 w 2683688"/>
              <a:gd name="connsiteY136" fmla="*/ 3276601 h 4340073"/>
              <a:gd name="connsiteX137" fmla="*/ 614410 w 2683688"/>
              <a:gd name="connsiteY137" fmla="*/ 3342323 h 4340073"/>
              <a:gd name="connsiteX138" fmla="*/ 585835 w 2683688"/>
              <a:gd name="connsiteY138" fmla="*/ 3392329 h 4340073"/>
              <a:gd name="connsiteX139" fmla="*/ 585834 w 2683688"/>
              <a:gd name="connsiteY139" fmla="*/ 3450432 h 4340073"/>
              <a:gd name="connsiteX140" fmla="*/ 562022 w 2683688"/>
              <a:gd name="connsiteY140" fmla="*/ 3493294 h 4340073"/>
              <a:gd name="connsiteX141" fmla="*/ 546305 w 2683688"/>
              <a:gd name="connsiteY141" fmla="*/ 3561398 h 4340073"/>
              <a:gd name="connsiteX142" fmla="*/ 538210 w 2683688"/>
              <a:gd name="connsiteY142" fmla="*/ 3611404 h 4340073"/>
              <a:gd name="connsiteX143" fmla="*/ 519159 w 2683688"/>
              <a:gd name="connsiteY143" fmla="*/ 3654266 h 4340073"/>
              <a:gd name="connsiteX144" fmla="*/ 546782 w 2683688"/>
              <a:gd name="connsiteY144" fmla="*/ 3685223 h 4340073"/>
              <a:gd name="connsiteX145" fmla="*/ 600122 w 2683688"/>
              <a:gd name="connsiteY145" fmla="*/ 3699034 h 4340073"/>
              <a:gd name="connsiteX146" fmla="*/ 659177 w 2683688"/>
              <a:gd name="connsiteY146" fmla="*/ 3678556 h 4340073"/>
              <a:gd name="connsiteX147" fmla="*/ 661082 w 2683688"/>
              <a:gd name="connsiteY147" fmla="*/ 3725703 h 4340073"/>
              <a:gd name="connsiteX148" fmla="*/ 716803 w 2683688"/>
              <a:gd name="connsiteY148" fmla="*/ 3725704 h 4340073"/>
              <a:gd name="connsiteX149" fmla="*/ 781097 w 2683688"/>
              <a:gd name="connsiteY149" fmla="*/ 3743801 h 4340073"/>
              <a:gd name="connsiteX150" fmla="*/ 807291 w 2683688"/>
              <a:gd name="connsiteY150" fmla="*/ 3792379 h 4340073"/>
              <a:gd name="connsiteX151" fmla="*/ 843962 w 2683688"/>
              <a:gd name="connsiteY151" fmla="*/ 3798094 h 4340073"/>
              <a:gd name="connsiteX152" fmla="*/ 871585 w 2683688"/>
              <a:gd name="connsiteY152" fmla="*/ 3815716 h 4340073"/>
              <a:gd name="connsiteX153" fmla="*/ 889682 w 2683688"/>
              <a:gd name="connsiteY153" fmla="*/ 3836194 h 4340073"/>
              <a:gd name="connsiteX154" fmla="*/ 897302 w 2683688"/>
              <a:gd name="connsiteY154" fmla="*/ 3866674 h 4340073"/>
              <a:gd name="connsiteX155" fmla="*/ 912542 w 2683688"/>
              <a:gd name="connsiteY155" fmla="*/ 3889534 h 4340073"/>
              <a:gd name="connsiteX156" fmla="*/ 956833 w 2683688"/>
              <a:gd name="connsiteY156" fmla="*/ 3922872 h 4340073"/>
              <a:gd name="connsiteX157" fmla="*/ 988742 w 2683688"/>
              <a:gd name="connsiteY157" fmla="*/ 3973354 h 4340073"/>
              <a:gd name="connsiteX158" fmla="*/ 1003982 w 2683688"/>
              <a:gd name="connsiteY158" fmla="*/ 3996214 h 4340073"/>
              <a:gd name="connsiteX159" fmla="*/ 1026842 w 2683688"/>
              <a:gd name="connsiteY159" fmla="*/ 4034314 h 4340073"/>
              <a:gd name="connsiteX160" fmla="*/ 1059703 w 2683688"/>
              <a:gd name="connsiteY160" fmla="*/ 4120039 h 4340073"/>
              <a:gd name="connsiteX161" fmla="*/ 1136380 w 2683688"/>
              <a:gd name="connsiteY161" fmla="*/ 4154329 h 4340073"/>
              <a:gd name="connsiteX162" fmla="*/ 1165907 w 2683688"/>
              <a:gd name="connsiteY162" fmla="*/ 4216241 h 4340073"/>
              <a:gd name="connsiteX163" fmla="*/ 1202578 w 2683688"/>
              <a:gd name="connsiteY163" fmla="*/ 4211479 h 4340073"/>
              <a:gd name="connsiteX164" fmla="*/ 1245917 w 2683688"/>
              <a:gd name="connsiteY164" fmla="*/ 4259581 h 4340073"/>
              <a:gd name="connsiteX165" fmla="*/ 1308782 w 2683688"/>
              <a:gd name="connsiteY165" fmla="*/ 4340067 h 4340073"/>
              <a:gd name="connsiteX166" fmla="*/ 1337357 w 2683688"/>
              <a:gd name="connsiteY166" fmla="*/ 4288631 h 4340073"/>
              <a:gd name="connsiteX167" fmla="*/ 1333547 w 2683688"/>
              <a:gd name="connsiteY167" fmla="*/ 4254342 h 4340073"/>
              <a:gd name="connsiteX168" fmla="*/ 1405462 w 2683688"/>
              <a:gd name="connsiteY168" fmla="*/ 4201002 h 4340073"/>
              <a:gd name="connsiteX169" fmla="*/ 1407366 w 2683688"/>
              <a:gd name="connsiteY169" fmla="*/ 4185285 h 4340073"/>
              <a:gd name="connsiteX170" fmla="*/ 1425622 w 2683688"/>
              <a:gd name="connsiteY170" fmla="*/ 4198779 h 4340073"/>
              <a:gd name="connsiteX171" fmla="*/ 1480232 w 2683688"/>
              <a:gd name="connsiteY171" fmla="*/ 4174014 h 4340073"/>
              <a:gd name="connsiteX172" fmla="*/ 1545002 w 2683688"/>
              <a:gd name="connsiteY172" fmla="*/ 4156234 h 4340073"/>
              <a:gd name="connsiteX173" fmla="*/ 1581832 w 2683688"/>
              <a:gd name="connsiteY173" fmla="*/ 4113689 h 4340073"/>
              <a:gd name="connsiteX174" fmla="*/ 1617392 w 2683688"/>
              <a:gd name="connsiteY174" fmla="*/ 4078129 h 4340073"/>
              <a:gd name="connsiteX175" fmla="*/ 1695497 w 2683688"/>
              <a:gd name="connsiteY175" fmla="*/ 4055904 h 4340073"/>
              <a:gd name="connsiteX176" fmla="*/ 1781222 w 2683688"/>
              <a:gd name="connsiteY176" fmla="*/ 4020344 h 4340073"/>
              <a:gd name="connsiteX177" fmla="*/ 1902665 w 2683688"/>
              <a:gd name="connsiteY177" fmla="*/ 3968591 h 4340073"/>
              <a:gd name="connsiteX178" fmla="*/ 1979342 w 2683688"/>
              <a:gd name="connsiteY178" fmla="*/ 3925729 h 4340073"/>
              <a:gd name="connsiteX179" fmla="*/ 2070782 w 2683688"/>
              <a:gd name="connsiteY179" fmla="*/ 3864451 h 4340073"/>
              <a:gd name="connsiteX180" fmla="*/ 2145078 w 2683688"/>
              <a:gd name="connsiteY180" fmla="*/ 3776822 h 4340073"/>
              <a:gd name="connsiteX181" fmla="*/ 2171747 w 2683688"/>
              <a:gd name="connsiteY181" fmla="*/ 3703479 h 4340073"/>
              <a:gd name="connsiteX182" fmla="*/ 2183177 w 2683688"/>
              <a:gd name="connsiteY182" fmla="*/ 3649504 h 4340073"/>
              <a:gd name="connsiteX183" fmla="*/ 2109517 w 2683688"/>
              <a:gd name="connsiteY183" fmla="*/ 3613309 h 4340073"/>
              <a:gd name="connsiteX184" fmla="*/ 2132377 w 2683688"/>
              <a:gd name="connsiteY184" fmla="*/ 3659029 h 4340073"/>
              <a:gd name="connsiteX185" fmla="*/ 2114597 w 2683688"/>
              <a:gd name="connsiteY185" fmla="*/ 3690779 h 4340073"/>
              <a:gd name="connsiteX186" fmla="*/ 2095547 w 2683688"/>
              <a:gd name="connsiteY186" fmla="*/ 3649504 h 4340073"/>
              <a:gd name="connsiteX187" fmla="*/ 2038397 w 2683688"/>
              <a:gd name="connsiteY187" fmla="*/ 3659029 h 4340073"/>
              <a:gd name="connsiteX188" fmla="*/ 2040778 w 2683688"/>
              <a:gd name="connsiteY188" fmla="*/ 3694748 h 4340073"/>
              <a:gd name="connsiteX189" fmla="*/ 2052685 w 2683688"/>
              <a:gd name="connsiteY189" fmla="*/ 3709035 h 4340073"/>
              <a:gd name="connsiteX190" fmla="*/ 2036016 w 2683688"/>
              <a:gd name="connsiteY190" fmla="*/ 3723324 h 4340073"/>
              <a:gd name="connsiteX191" fmla="*/ 2086022 w 2683688"/>
              <a:gd name="connsiteY191" fmla="*/ 3762534 h 4340073"/>
              <a:gd name="connsiteX192" fmla="*/ 2078402 w 2683688"/>
              <a:gd name="connsiteY192" fmla="*/ 3820954 h 4340073"/>
              <a:gd name="connsiteX193" fmla="*/ 2027602 w 2683688"/>
              <a:gd name="connsiteY193" fmla="*/ 3803809 h 4340073"/>
              <a:gd name="connsiteX194" fmla="*/ 2041572 w 2683688"/>
              <a:gd name="connsiteY194" fmla="*/ 3792379 h 4340073"/>
              <a:gd name="connsiteX195" fmla="*/ 2022522 w 2683688"/>
              <a:gd name="connsiteY195" fmla="*/ 3760629 h 4340073"/>
              <a:gd name="connsiteX196" fmla="*/ 2022522 w 2683688"/>
              <a:gd name="connsiteY196" fmla="*/ 3716179 h 4340073"/>
              <a:gd name="connsiteX197" fmla="*/ 1986962 w 2683688"/>
              <a:gd name="connsiteY197" fmla="*/ 3676174 h 4340073"/>
              <a:gd name="connsiteX198" fmla="*/ 2018077 w 2683688"/>
              <a:gd name="connsiteY198" fmla="*/ 3656489 h 4340073"/>
              <a:gd name="connsiteX199" fmla="*/ 1974897 w 2683688"/>
              <a:gd name="connsiteY199" fmla="*/ 3626644 h 4340073"/>
              <a:gd name="connsiteX200" fmla="*/ 2017442 w 2683688"/>
              <a:gd name="connsiteY200" fmla="*/ 3603149 h 4340073"/>
              <a:gd name="connsiteX201" fmla="*/ 2009187 w 2683688"/>
              <a:gd name="connsiteY201" fmla="*/ 3546634 h 4340073"/>
              <a:gd name="connsiteX202" fmla="*/ 2033635 w 2683688"/>
              <a:gd name="connsiteY202" fmla="*/ 3565367 h 4340073"/>
              <a:gd name="connsiteX203" fmla="*/ 2031253 w 2683688"/>
              <a:gd name="connsiteY203" fmla="*/ 3535204 h 4340073"/>
              <a:gd name="connsiteX204" fmla="*/ 2059829 w 2683688"/>
              <a:gd name="connsiteY204" fmla="*/ 3547110 h 4340073"/>
              <a:gd name="connsiteX205" fmla="*/ 2043159 w 2683688"/>
              <a:gd name="connsiteY205" fmla="*/ 3494723 h 4340073"/>
              <a:gd name="connsiteX206" fmla="*/ 2063797 w 2683688"/>
              <a:gd name="connsiteY206" fmla="*/ 3478054 h 4340073"/>
              <a:gd name="connsiteX207" fmla="*/ 2089197 w 2683688"/>
              <a:gd name="connsiteY207" fmla="*/ 3524091 h 4340073"/>
              <a:gd name="connsiteX208" fmla="*/ 2088404 w 2683688"/>
              <a:gd name="connsiteY208" fmla="*/ 3492342 h 4340073"/>
              <a:gd name="connsiteX209" fmla="*/ 2105073 w 2683688"/>
              <a:gd name="connsiteY209" fmla="*/ 3508216 h 4340073"/>
              <a:gd name="connsiteX210" fmla="*/ 2109835 w 2683688"/>
              <a:gd name="connsiteY210" fmla="*/ 3473292 h 4340073"/>
              <a:gd name="connsiteX211" fmla="*/ 2125392 w 2683688"/>
              <a:gd name="connsiteY211" fmla="*/ 3453289 h 4340073"/>
              <a:gd name="connsiteX212" fmla="*/ 2183654 w 2683688"/>
              <a:gd name="connsiteY212" fmla="*/ 3416142 h 4340073"/>
              <a:gd name="connsiteX213" fmla="*/ 2226039 w 2683688"/>
              <a:gd name="connsiteY213" fmla="*/ 3341370 h 4340073"/>
              <a:gd name="connsiteX214" fmla="*/ 2238422 w 2683688"/>
              <a:gd name="connsiteY214" fmla="*/ 3318034 h 4340073"/>
              <a:gd name="connsiteX215" fmla="*/ 2261282 w 2683688"/>
              <a:gd name="connsiteY215" fmla="*/ 3257074 h 4340073"/>
              <a:gd name="connsiteX216" fmla="*/ 2268902 w 2683688"/>
              <a:gd name="connsiteY216" fmla="*/ 3211354 h 4340073"/>
              <a:gd name="connsiteX217" fmla="*/ 2291762 w 2683688"/>
              <a:gd name="connsiteY217" fmla="*/ 3165634 h 4340073"/>
              <a:gd name="connsiteX218" fmla="*/ 2307002 w 2683688"/>
              <a:gd name="connsiteY218" fmla="*/ 3127534 h 4340073"/>
              <a:gd name="connsiteX219" fmla="*/ 2345102 w 2683688"/>
              <a:gd name="connsiteY219" fmla="*/ 3112294 h 4340073"/>
              <a:gd name="connsiteX220" fmla="*/ 2367962 w 2683688"/>
              <a:gd name="connsiteY220" fmla="*/ 3097054 h 4340073"/>
              <a:gd name="connsiteX221" fmla="*/ 2487501 w 2683688"/>
              <a:gd name="connsiteY221" fmla="*/ 3067050 h 4340073"/>
              <a:gd name="connsiteX222" fmla="*/ 2585609 w 2683688"/>
              <a:gd name="connsiteY222" fmla="*/ 3063717 h 4340073"/>
              <a:gd name="connsiteX223" fmla="*/ 2678000 w 2683688"/>
              <a:gd name="connsiteY223" fmla="*/ 3054668 h 4340073"/>
              <a:gd name="connsiteX0" fmla="*/ 2678000 w 2683688"/>
              <a:gd name="connsiteY0" fmla="*/ 3054668 h 4340073"/>
              <a:gd name="connsiteX1" fmla="*/ 2672762 w 2683688"/>
              <a:gd name="connsiteY1" fmla="*/ 3028474 h 4340073"/>
              <a:gd name="connsiteX2" fmla="*/ 2665142 w 2683688"/>
              <a:gd name="connsiteY2" fmla="*/ 2975134 h 4340073"/>
              <a:gd name="connsiteX3" fmla="*/ 2623232 w 2683688"/>
              <a:gd name="connsiteY3" fmla="*/ 2967038 h 4340073"/>
              <a:gd name="connsiteX4" fmla="*/ 2559891 w 2683688"/>
              <a:gd name="connsiteY4" fmla="*/ 2966561 h 4340073"/>
              <a:gd name="connsiteX5" fmla="*/ 2518934 w 2683688"/>
              <a:gd name="connsiteY5" fmla="*/ 2908936 h 4340073"/>
              <a:gd name="connsiteX6" fmla="*/ 2456545 w 2683688"/>
              <a:gd name="connsiteY6" fmla="*/ 2905601 h 4340073"/>
              <a:gd name="connsiteX7" fmla="*/ 2409873 w 2683688"/>
              <a:gd name="connsiteY7" fmla="*/ 2889885 h 4340073"/>
              <a:gd name="connsiteX8" fmla="*/ 2375582 w 2683688"/>
              <a:gd name="connsiteY8" fmla="*/ 2876074 h 4340073"/>
              <a:gd name="connsiteX9" fmla="*/ 2347484 w 2683688"/>
              <a:gd name="connsiteY9" fmla="*/ 2856071 h 4340073"/>
              <a:gd name="connsiteX10" fmla="*/ 2292714 w 2683688"/>
              <a:gd name="connsiteY10" fmla="*/ 2824163 h 4340073"/>
              <a:gd name="connsiteX11" fmla="*/ 2218419 w 2683688"/>
              <a:gd name="connsiteY11" fmla="*/ 2864167 h 4340073"/>
              <a:gd name="connsiteX12" fmla="*/ 2177938 w 2683688"/>
              <a:gd name="connsiteY12" fmla="*/ 2825116 h 4340073"/>
              <a:gd name="connsiteX13" fmla="*/ 2142696 w 2683688"/>
              <a:gd name="connsiteY13" fmla="*/ 2746058 h 4340073"/>
              <a:gd name="connsiteX14" fmla="*/ 2123170 w 2683688"/>
              <a:gd name="connsiteY14" fmla="*/ 2684621 h 4340073"/>
              <a:gd name="connsiteX15" fmla="*/ 2105073 w 2683688"/>
              <a:gd name="connsiteY15" fmla="*/ 2649379 h 4340073"/>
              <a:gd name="connsiteX16" fmla="*/ 2103643 w 2683688"/>
              <a:gd name="connsiteY16" fmla="*/ 2600801 h 4340073"/>
              <a:gd name="connsiteX17" fmla="*/ 2026014 w 2683688"/>
              <a:gd name="connsiteY17" fmla="*/ 2686051 h 4340073"/>
              <a:gd name="connsiteX18" fmla="*/ 1958864 w 2683688"/>
              <a:gd name="connsiteY18" fmla="*/ 2754154 h 4340073"/>
              <a:gd name="connsiteX19" fmla="*/ 1911715 w 2683688"/>
              <a:gd name="connsiteY19" fmla="*/ 2713196 h 4340073"/>
              <a:gd name="connsiteX20" fmla="*/ 1775031 w 2683688"/>
              <a:gd name="connsiteY20" fmla="*/ 2699862 h 4340073"/>
              <a:gd name="connsiteX21" fmla="*/ 1676923 w 2683688"/>
              <a:gd name="connsiteY21" fmla="*/ 2689860 h 4340073"/>
              <a:gd name="connsiteX22" fmla="*/ 1606439 w 2683688"/>
              <a:gd name="connsiteY22" fmla="*/ 2582229 h 4340073"/>
              <a:gd name="connsiteX23" fmla="*/ 1541669 w 2683688"/>
              <a:gd name="connsiteY23" fmla="*/ 2584133 h 4340073"/>
              <a:gd name="connsiteX24" fmla="*/ 1516903 w 2683688"/>
              <a:gd name="connsiteY24" fmla="*/ 2563654 h 4340073"/>
              <a:gd name="connsiteX25" fmla="*/ 1468802 w 2683688"/>
              <a:gd name="connsiteY25" fmla="*/ 2381726 h 4340073"/>
              <a:gd name="connsiteX26" fmla="*/ 1438322 w 2683688"/>
              <a:gd name="connsiteY26" fmla="*/ 2289334 h 4340073"/>
              <a:gd name="connsiteX27" fmla="*/ 1400222 w 2683688"/>
              <a:gd name="connsiteY27" fmla="*/ 2220754 h 4340073"/>
              <a:gd name="connsiteX28" fmla="*/ 1384982 w 2683688"/>
              <a:gd name="connsiteY28" fmla="*/ 2197894 h 4340073"/>
              <a:gd name="connsiteX29" fmla="*/ 1374505 w 2683688"/>
              <a:gd name="connsiteY29" fmla="*/ 2152651 h 4340073"/>
              <a:gd name="connsiteX30" fmla="*/ 1369266 w 2683688"/>
              <a:gd name="connsiteY30" fmla="*/ 2052162 h 4340073"/>
              <a:gd name="connsiteX31" fmla="*/ 1383554 w 2683688"/>
              <a:gd name="connsiteY31" fmla="*/ 1982630 h 4340073"/>
              <a:gd name="connsiteX32" fmla="*/ 1315450 w 2683688"/>
              <a:gd name="connsiteY32" fmla="*/ 1917859 h 4340073"/>
              <a:gd name="connsiteX33" fmla="*/ 1282112 w 2683688"/>
              <a:gd name="connsiteY33" fmla="*/ 1912621 h 4340073"/>
              <a:gd name="connsiteX34" fmla="*/ 1184481 w 2683688"/>
              <a:gd name="connsiteY34" fmla="*/ 1853089 h 4340073"/>
              <a:gd name="connsiteX35" fmla="*/ 1126380 w 2683688"/>
              <a:gd name="connsiteY35" fmla="*/ 1863567 h 4340073"/>
              <a:gd name="connsiteX36" fmla="*/ 1073991 w 2683688"/>
              <a:gd name="connsiteY36" fmla="*/ 1897379 h 4340073"/>
              <a:gd name="connsiteX37" fmla="*/ 1024937 w 2683688"/>
              <a:gd name="connsiteY37" fmla="*/ 1923098 h 4340073"/>
              <a:gd name="connsiteX38" fmla="*/ 958262 w 2683688"/>
              <a:gd name="connsiteY38" fmla="*/ 1984058 h 4340073"/>
              <a:gd name="connsiteX39" fmla="*/ 909208 w 2683688"/>
              <a:gd name="connsiteY39" fmla="*/ 1941672 h 4340073"/>
              <a:gd name="connsiteX40" fmla="*/ 854441 w 2683688"/>
              <a:gd name="connsiteY40" fmla="*/ 1915002 h 4340073"/>
              <a:gd name="connsiteX41" fmla="*/ 823484 w 2683688"/>
              <a:gd name="connsiteY41" fmla="*/ 1889284 h 4340073"/>
              <a:gd name="connsiteX42" fmla="*/ 800148 w 2683688"/>
              <a:gd name="connsiteY42" fmla="*/ 1846898 h 4340073"/>
              <a:gd name="connsiteX43" fmla="*/ 814436 w 2683688"/>
              <a:gd name="connsiteY43" fmla="*/ 1789748 h 4340073"/>
              <a:gd name="connsiteX44" fmla="*/ 803957 w 2683688"/>
              <a:gd name="connsiteY44" fmla="*/ 1720215 h 4340073"/>
              <a:gd name="connsiteX45" fmla="*/ 783479 w 2683688"/>
              <a:gd name="connsiteY45" fmla="*/ 1625441 h 4340073"/>
              <a:gd name="connsiteX46" fmla="*/ 759665 w 2683688"/>
              <a:gd name="connsiteY46" fmla="*/ 1635919 h 4340073"/>
              <a:gd name="connsiteX47" fmla="*/ 701087 w 2683688"/>
              <a:gd name="connsiteY47" fmla="*/ 1571626 h 4340073"/>
              <a:gd name="connsiteX48" fmla="*/ 729662 w 2683688"/>
              <a:gd name="connsiteY48" fmla="*/ 1519714 h 4340073"/>
              <a:gd name="connsiteX49" fmla="*/ 777287 w 2683688"/>
              <a:gd name="connsiteY49" fmla="*/ 1455420 h 4340073"/>
              <a:gd name="connsiteX50" fmla="*/ 775382 w 2683688"/>
              <a:gd name="connsiteY50" fmla="*/ 1429227 h 4340073"/>
              <a:gd name="connsiteX51" fmla="*/ 818245 w 2683688"/>
              <a:gd name="connsiteY51" fmla="*/ 1375409 h 4340073"/>
              <a:gd name="connsiteX52" fmla="*/ 826342 w 2683688"/>
              <a:gd name="connsiteY52" fmla="*/ 1282542 h 4340073"/>
              <a:gd name="connsiteX53" fmla="*/ 812053 w 2683688"/>
              <a:gd name="connsiteY53" fmla="*/ 1198721 h 4340073"/>
              <a:gd name="connsiteX54" fmla="*/ 779668 w 2683688"/>
              <a:gd name="connsiteY54" fmla="*/ 1151573 h 4340073"/>
              <a:gd name="connsiteX55" fmla="*/ 761095 w 2683688"/>
              <a:gd name="connsiteY55" fmla="*/ 1070134 h 4340073"/>
              <a:gd name="connsiteX56" fmla="*/ 804911 w 2683688"/>
              <a:gd name="connsiteY56" fmla="*/ 1034892 h 4340073"/>
              <a:gd name="connsiteX57" fmla="*/ 808244 w 2683688"/>
              <a:gd name="connsiteY57" fmla="*/ 976789 h 4340073"/>
              <a:gd name="connsiteX58" fmla="*/ 820626 w 2683688"/>
              <a:gd name="connsiteY58" fmla="*/ 901065 h 4340073"/>
              <a:gd name="connsiteX59" fmla="*/ 829675 w 2683688"/>
              <a:gd name="connsiteY59" fmla="*/ 833914 h 4340073"/>
              <a:gd name="connsiteX60" fmla="*/ 844439 w 2683688"/>
              <a:gd name="connsiteY60" fmla="*/ 795814 h 4340073"/>
              <a:gd name="connsiteX61" fmla="*/ 859678 w 2683688"/>
              <a:gd name="connsiteY61" fmla="*/ 762475 h 4340073"/>
              <a:gd name="connsiteX62" fmla="*/ 833485 w 2683688"/>
              <a:gd name="connsiteY62" fmla="*/ 696754 h 4340073"/>
              <a:gd name="connsiteX63" fmla="*/ 817769 w 2683688"/>
              <a:gd name="connsiteY63" fmla="*/ 573405 h 4340073"/>
              <a:gd name="connsiteX64" fmla="*/ 787288 w 2683688"/>
              <a:gd name="connsiteY64" fmla="*/ 536259 h 4340073"/>
              <a:gd name="connsiteX65" fmla="*/ 769667 w 2683688"/>
              <a:gd name="connsiteY65" fmla="*/ 505777 h 4340073"/>
              <a:gd name="connsiteX66" fmla="*/ 746807 w 2683688"/>
              <a:gd name="connsiteY66" fmla="*/ 430054 h 4340073"/>
              <a:gd name="connsiteX67" fmla="*/ 719661 w 2683688"/>
              <a:gd name="connsiteY67" fmla="*/ 349091 h 4340073"/>
              <a:gd name="connsiteX68" fmla="*/ 732043 w 2683688"/>
              <a:gd name="connsiteY68" fmla="*/ 321469 h 4340073"/>
              <a:gd name="connsiteX69" fmla="*/ 728711 w 2683688"/>
              <a:gd name="connsiteY69" fmla="*/ 256223 h 4340073"/>
              <a:gd name="connsiteX70" fmla="*/ 709661 w 2683688"/>
              <a:gd name="connsiteY70" fmla="*/ 241935 h 4340073"/>
              <a:gd name="connsiteX71" fmla="*/ 701564 w 2683688"/>
              <a:gd name="connsiteY71" fmla="*/ 171451 h 4340073"/>
              <a:gd name="connsiteX72" fmla="*/ 667750 w 2683688"/>
              <a:gd name="connsiteY72" fmla="*/ 120015 h 4340073"/>
              <a:gd name="connsiteX73" fmla="*/ 678704 w 2683688"/>
              <a:gd name="connsiteY73" fmla="*/ 70485 h 4340073"/>
              <a:gd name="connsiteX74" fmla="*/ 649651 w 2683688"/>
              <a:gd name="connsiteY74" fmla="*/ 0 h 4340073"/>
              <a:gd name="connsiteX75" fmla="*/ 605361 w 2683688"/>
              <a:gd name="connsiteY75" fmla="*/ 10001 h 4340073"/>
              <a:gd name="connsiteX76" fmla="*/ 534876 w 2683688"/>
              <a:gd name="connsiteY76" fmla="*/ 85249 h 4340073"/>
              <a:gd name="connsiteX77" fmla="*/ 552021 w 2683688"/>
              <a:gd name="connsiteY77" fmla="*/ 158591 h 4340073"/>
              <a:gd name="connsiteX78" fmla="*/ 545355 w 2683688"/>
              <a:gd name="connsiteY78" fmla="*/ 234792 h 4340073"/>
              <a:gd name="connsiteX79" fmla="*/ 497729 w 2683688"/>
              <a:gd name="connsiteY79" fmla="*/ 313373 h 4340073"/>
              <a:gd name="connsiteX80" fmla="*/ 453437 w 2683688"/>
              <a:gd name="connsiteY80" fmla="*/ 408147 h 4340073"/>
              <a:gd name="connsiteX81" fmla="*/ 360568 w 2683688"/>
              <a:gd name="connsiteY81" fmla="*/ 381476 h 4340073"/>
              <a:gd name="connsiteX82" fmla="*/ 292942 w 2683688"/>
              <a:gd name="connsiteY82" fmla="*/ 441960 h 4340073"/>
              <a:gd name="connsiteX83" fmla="*/ 262937 w 2683688"/>
              <a:gd name="connsiteY83" fmla="*/ 513874 h 4340073"/>
              <a:gd name="connsiteX84" fmla="*/ 314372 w 2683688"/>
              <a:gd name="connsiteY84" fmla="*/ 574834 h 4340073"/>
              <a:gd name="connsiteX85" fmla="*/ 228170 w 2683688"/>
              <a:gd name="connsiteY85" fmla="*/ 711995 h 4340073"/>
              <a:gd name="connsiteX86" fmla="*/ 254842 w 2683688"/>
              <a:gd name="connsiteY86" fmla="*/ 758667 h 4340073"/>
              <a:gd name="connsiteX87" fmla="*/ 240553 w 2683688"/>
              <a:gd name="connsiteY87" fmla="*/ 834390 h 4340073"/>
              <a:gd name="connsiteX88" fmla="*/ 295322 w 2683688"/>
              <a:gd name="connsiteY88" fmla="*/ 849630 h 4340073"/>
              <a:gd name="connsiteX89" fmla="*/ 343423 w 2683688"/>
              <a:gd name="connsiteY89" fmla="*/ 872966 h 4340073"/>
              <a:gd name="connsiteX90" fmla="*/ 311992 w 2683688"/>
              <a:gd name="connsiteY90" fmla="*/ 971551 h 4340073"/>
              <a:gd name="connsiteX91" fmla="*/ 316754 w 2683688"/>
              <a:gd name="connsiteY91" fmla="*/ 1049178 h 4340073"/>
              <a:gd name="connsiteX92" fmla="*/ 207216 w 2683688"/>
              <a:gd name="connsiteY92" fmla="*/ 1094423 h 4340073"/>
              <a:gd name="connsiteX93" fmla="*/ 154352 w 2683688"/>
              <a:gd name="connsiteY93" fmla="*/ 1090614 h 4340073"/>
              <a:gd name="connsiteX94" fmla="*/ 157210 w 2683688"/>
              <a:gd name="connsiteY94" fmla="*/ 1170624 h 4340073"/>
              <a:gd name="connsiteX95" fmla="*/ 158638 w 2683688"/>
              <a:gd name="connsiteY95" fmla="*/ 1245395 h 4340073"/>
              <a:gd name="connsiteX96" fmla="*/ 232933 w 2683688"/>
              <a:gd name="connsiteY96" fmla="*/ 1290638 h 4340073"/>
              <a:gd name="connsiteX97" fmla="*/ 209597 w 2683688"/>
              <a:gd name="connsiteY97" fmla="*/ 1344454 h 4340073"/>
              <a:gd name="connsiteX98" fmla="*/ 291988 w 2683688"/>
              <a:gd name="connsiteY98" fmla="*/ 1416368 h 4340073"/>
              <a:gd name="connsiteX99" fmla="*/ 272462 w 2683688"/>
              <a:gd name="connsiteY99" fmla="*/ 1466374 h 4340073"/>
              <a:gd name="connsiteX100" fmla="*/ 236743 w 2683688"/>
              <a:gd name="connsiteY100" fmla="*/ 1567339 h 4340073"/>
              <a:gd name="connsiteX101" fmla="*/ 211979 w 2683688"/>
              <a:gd name="connsiteY101" fmla="*/ 1594485 h 4340073"/>
              <a:gd name="connsiteX102" fmla="*/ 152447 w 2683688"/>
              <a:gd name="connsiteY102" fmla="*/ 1602105 h 4340073"/>
              <a:gd name="connsiteX103" fmla="*/ 98155 w 2683688"/>
              <a:gd name="connsiteY103" fmla="*/ 1647349 h 4340073"/>
              <a:gd name="connsiteX104" fmla="*/ 71486 w 2683688"/>
              <a:gd name="connsiteY104" fmla="*/ 1663542 h 4340073"/>
              <a:gd name="connsiteX105" fmla="*/ 35766 w 2683688"/>
              <a:gd name="connsiteY105" fmla="*/ 1701642 h 4340073"/>
              <a:gd name="connsiteX106" fmla="*/ 8619 w 2683688"/>
              <a:gd name="connsiteY106" fmla="*/ 1751171 h 4340073"/>
              <a:gd name="connsiteX107" fmla="*/ 47 w 2683688"/>
              <a:gd name="connsiteY107" fmla="*/ 1875473 h 4340073"/>
              <a:gd name="connsiteX108" fmla="*/ 28622 w 2683688"/>
              <a:gd name="connsiteY108" fmla="*/ 1938814 h 4340073"/>
              <a:gd name="connsiteX109" fmla="*/ 78628 w 2683688"/>
              <a:gd name="connsiteY109" fmla="*/ 1993107 h 4340073"/>
              <a:gd name="connsiteX110" fmla="*/ 165782 w 2683688"/>
              <a:gd name="connsiteY110" fmla="*/ 2037874 h 4340073"/>
              <a:gd name="connsiteX111" fmla="*/ 241029 w 2683688"/>
              <a:gd name="connsiteY111" fmla="*/ 2100263 h 4340073"/>
              <a:gd name="connsiteX112" fmla="*/ 264842 w 2683688"/>
              <a:gd name="connsiteY112" fmla="*/ 2182654 h 4340073"/>
              <a:gd name="connsiteX113" fmla="*/ 317706 w 2683688"/>
              <a:gd name="connsiteY113" fmla="*/ 2265045 h 4340073"/>
              <a:gd name="connsiteX114" fmla="*/ 442960 w 2683688"/>
              <a:gd name="connsiteY114" fmla="*/ 2258854 h 4340073"/>
              <a:gd name="connsiteX115" fmla="*/ 471534 w 2683688"/>
              <a:gd name="connsiteY115" fmla="*/ 2296954 h 4340073"/>
              <a:gd name="connsiteX116" fmla="*/ 509635 w 2683688"/>
              <a:gd name="connsiteY116" fmla="*/ 2330292 h 4340073"/>
              <a:gd name="connsiteX117" fmla="*/ 540591 w 2683688"/>
              <a:gd name="connsiteY117" fmla="*/ 2318385 h 4340073"/>
              <a:gd name="connsiteX118" fmla="*/ 563927 w 2683688"/>
              <a:gd name="connsiteY118" fmla="*/ 2392680 h 4340073"/>
              <a:gd name="connsiteX119" fmla="*/ 542972 w 2683688"/>
              <a:gd name="connsiteY119" fmla="*/ 2461737 h 4340073"/>
              <a:gd name="connsiteX120" fmla="*/ 497252 w 2683688"/>
              <a:gd name="connsiteY120" fmla="*/ 2511267 h 4340073"/>
              <a:gd name="connsiteX121" fmla="*/ 499157 w 2683688"/>
              <a:gd name="connsiteY121" fmla="*/ 2549843 h 4340073"/>
              <a:gd name="connsiteX122" fmla="*/ 490585 w 2683688"/>
              <a:gd name="connsiteY122" fmla="*/ 2611279 h 4340073"/>
              <a:gd name="connsiteX123" fmla="*/ 523922 w 2683688"/>
              <a:gd name="connsiteY123" fmla="*/ 2648902 h 4340073"/>
              <a:gd name="connsiteX124" fmla="*/ 531542 w 2683688"/>
              <a:gd name="connsiteY124" fmla="*/ 2681764 h 4340073"/>
              <a:gd name="connsiteX125" fmla="*/ 564403 w 2683688"/>
              <a:gd name="connsiteY125" fmla="*/ 2642236 h 4340073"/>
              <a:gd name="connsiteX126" fmla="*/ 597741 w 2683688"/>
              <a:gd name="connsiteY126" fmla="*/ 2584610 h 4340073"/>
              <a:gd name="connsiteX127" fmla="*/ 654890 w 2683688"/>
              <a:gd name="connsiteY127" fmla="*/ 2589848 h 4340073"/>
              <a:gd name="connsiteX128" fmla="*/ 716803 w 2683688"/>
              <a:gd name="connsiteY128" fmla="*/ 2680812 h 4340073"/>
              <a:gd name="connsiteX129" fmla="*/ 755379 w 2683688"/>
              <a:gd name="connsiteY129" fmla="*/ 2739390 h 4340073"/>
              <a:gd name="connsiteX130" fmla="*/ 713469 w 2683688"/>
              <a:gd name="connsiteY130" fmla="*/ 2816067 h 4340073"/>
              <a:gd name="connsiteX131" fmla="*/ 641556 w 2683688"/>
              <a:gd name="connsiteY131" fmla="*/ 2851785 h 4340073"/>
              <a:gd name="connsiteX132" fmla="*/ 592502 w 2683688"/>
              <a:gd name="connsiteY132" fmla="*/ 2914174 h 4340073"/>
              <a:gd name="connsiteX133" fmla="*/ 526303 w 2683688"/>
              <a:gd name="connsiteY133" fmla="*/ 2938462 h 4340073"/>
              <a:gd name="connsiteX134" fmla="*/ 496776 w 2683688"/>
              <a:gd name="connsiteY134" fmla="*/ 2980373 h 4340073"/>
              <a:gd name="connsiteX135" fmla="*/ 527256 w 2683688"/>
              <a:gd name="connsiteY135" fmla="*/ 3081814 h 4340073"/>
              <a:gd name="connsiteX136" fmla="*/ 533447 w 2683688"/>
              <a:gd name="connsiteY136" fmla="*/ 3220403 h 4340073"/>
              <a:gd name="connsiteX137" fmla="*/ 588216 w 2683688"/>
              <a:gd name="connsiteY137" fmla="*/ 3276601 h 4340073"/>
              <a:gd name="connsiteX138" fmla="*/ 614410 w 2683688"/>
              <a:gd name="connsiteY138" fmla="*/ 3342323 h 4340073"/>
              <a:gd name="connsiteX139" fmla="*/ 585835 w 2683688"/>
              <a:gd name="connsiteY139" fmla="*/ 3392329 h 4340073"/>
              <a:gd name="connsiteX140" fmla="*/ 585834 w 2683688"/>
              <a:gd name="connsiteY140" fmla="*/ 3450432 h 4340073"/>
              <a:gd name="connsiteX141" fmla="*/ 562022 w 2683688"/>
              <a:gd name="connsiteY141" fmla="*/ 3493294 h 4340073"/>
              <a:gd name="connsiteX142" fmla="*/ 546305 w 2683688"/>
              <a:gd name="connsiteY142" fmla="*/ 3561398 h 4340073"/>
              <a:gd name="connsiteX143" fmla="*/ 538210 w 2683688"/>
              <a:gd name="connsiteY143" fmla="*/ 3611404 h 4340073"/>
              <a:gd name="connsiteX144" fmla="*/ 519159 w 2683688"/>
              <a:gd name="connsiteY144" fmla="*/ 3654266 h 4340073"/>
              <a:gd name="connsiteX145" fmla="*/ 546782 w 2683688"/>
              <a:gd name="connsiteY145" fmla="*/ 3685223 h 4340073"/>
              <a:gd name="connsiteX146" fmla="*/ 600122 w 2683688"/>
              <a:gd name="connsiteY146" fmla="*/ 3699034 h 4340073"/>
              <a:gd name="connsiteX147" fmla="*/ 659177 w 2683688"/>
              <a:gd name="connsiteY147" fmla="*/ 3678556 h 4340073"/>
              <a:gd name="connsiteX148" fmla="*/ 661082 w 2683688"/>
              <a:gd name="connsiteY148" fmla="*/ 3725703 h 4340073"/>
              <a:gd name="connsiteX149" fmla="*/ 716803 w 2683688"/>
              <a:gd name="connsiteY149" fmla="*/ 3725704 h 4340073"/>
              <a:gd name="connsiteX150" fmla="*/ 781097 w 2683688"/>
              <a:gd name="connsiteY150" fmla="*/ 3743801 h 4340073"/>
              <a:gd name="connsiteX151" fmla="*/ 807291 w 2683688"/>
              <a:gd name="connsiteY151" fmla="*/ 3792379 h 4340073"/>
              <a:gd name="connsiteX152" fmla="*/ 843962 w 2683688"/>
              <a:gd name="connsiteY152" fmla="*/ 3798094 h 4340073"/>
              <a:gd name="connsiteX153" fmla="*/ 871585 w 2683688"/>
              <a:gd name="connsiteY153" fmla="*/ 3815716 h 4340073"/>
              <a:gd name="connsiteX154" fmla="*/ 889682 w 2683688"/>
              <a:gd name="connsiteY154" fmla="*/ 3836194 h 4340073"/>
              <a:gd name="connsiteX155" fmla="*/ 897302 w 2683688"/>
              <a:gd name="connsiteY155" fmla="*/ 3866674 h 4340073"/>
              <a:gd name="connsiteX156" fmla="*/ 912542 w 2683688"/>
              <a:gd name="connsiteY156" fmla="*/ 3889534 h 4340073"/>
              <a:gd name="connsiteX157" fmla="*/ 956833 w 2683688"/>
              <a:gd name="connsiteY157" fmla="*/ 3922872 h 4340073"/>
              <a:gd name="connsiteX158" fmla="*/ 988742 w 2683688"/>
              <a:gd name="connsiteY158" fmla="*/ 3973354 h 4340073"/>
              <a:gd name="connsiteX159" fmla="*/ 1003982 w 2683688"/>
              <a:gd name="connsiteY159" fmla="*/ 3996214 h 4340073"/>
              <a:gd name="connsiteX160" fmla="*/ 1026842 w 2683688"/>
              <a:gd name="connsiteY160" fmla="*/ 4034314 h 4340073"/>
              <a:gd name="connsiteX161" fmla="*/ 1059703 w 2683688"/>
              <a:gd name="connsiteY161" fmla="*/ 4120039 h 4340073"/>
              <a:gd name="connsiteX162" fmla="*/ 1136380 w 2683688"/>
              <a:gd name="connsiteY162" fmla="*/ 4154329 h 4340073"/>
              <a:gd name="connsiteX163" fmla="*/ 1165907 w 2683688"/>
              <a:gd name="connsiteY163" fmla="*/ 4216241 h 4340073"/>
              <a:gd name="connsiteX164" fmla="*/ 1202578 w 2683688"/>
              <a:gd name="connsiteY164" fmla="*/ 4211479 h 4340073"/>
              <a:gd name="connsiteX165" fmla="*/ 1245917 w 2683688"/>
              <a:gd name="connsiteY165" fmla="*/ 4259581 h 4340073"/>
              <a:gd name="connsiteX166" fmla="*/ 1308782 w 2683688"/>
              <a:gd name="connsiteY166" fmla="*/ 4340067 h 4340073"/>
              <a:gd name="connsiteX167" fmla="*/ 1337357 w 2683688"/>
              <a:gd name="connsiteY167" fmla="*/ 4288631 h 4340073"/>
              <a:gd name="connsiteX168" fmla="*/ 1333547 w 2683688"/>
              <a:gd name="connsiteY168" fmla="*/ 4254342 h 4340073"/>
              <a:gd name="connsiteX169" fmla="*/ 1405462 w 2683688"/>
              <a:gd name="connsiteY169" fmla="*/ 4201002 h 4340073"/>
              <a:gd name="connsiteX170" fmla="*/ 1407366 w 2683688"/>
              <a:gd name="connsiteY170" fmla="*/ 4185285 h 4340073"/>
              <a:gd name="connsiteX171" fmla="*/ 1425622 w 2683688"/>
              <a:gd name="connsiteY171" fmla="*/ 4198779 h 4340073"/>
              <a:gd name="connsiteX172" fmla="*/ 1480232 w 2683688"/>
              <a:gd name="connsiteY172" fmla="*/ 4174014 h 4340073"/>
              <a:gd name="connsiteX173" fmla="*/ 1545002 w 2683688"/>
              <a:gd name="connsiteY173" fmla="*/ 4156234 h 4340073"/>
              <a:gd name="connsiteX174" fmla="*/ 1581832 w 2683688"/>
              <a:gd name="connsiteY174" fmla="*/ 4113689 h 4340073"/>
              <a:gd name="connsiteX175" fmla="*/ 1617392 w 2683688"/>
              <a:gd name="connsiteY175" fmla="*/ 4078129 h 4340073"/>
              <a:gd name="connsiteX176" fmla="*/ 1695497 w 2683688"/>
              <a:gd name="connsiteY176" fmla="*/ 4055904 h 4340073"/>
              <a:gd name="connsiteX177" fmla="*/ 1781222 w 2683688"/>
              <a:gd name="connsiteY177" fmla="*/ 4020344 h 4340073"/>
              <a:gd name="connsiteX178" fmla="*/ 1902665 w 2683688"/>
              <a:gd name="connsiteY178" fmla="*/ 3968591 h 4340073"/>
              <a:gd name="connsiteX179" fmla="*/ 1979342 w 2683688"/>
              <a:gd name="connsiteY179" fmla="*/ 3925729 h 4340073"/>
              <a:gd name="connsiteX180" fmla="*/ 2070782 w 2683688"/>
              <a:gd name="connsiteY180" fmla="*/ 3864451 h 4340073"/>
              <a:gd name="connsiteX181" fmla="*/ 2145078 w 2683688"/>
              <a:gd name="connsiteY181" fmla="*/ 3776822 h 4340073"/>
              <a:gd name="connsiteX182" fmla="*/ 2171747 w 2683688"/>
              <a:gd name="connsiteY182" fmla="*/ 3703479 h 4340073"/>
              <a:gd name="connsiteX183" fmla="*/ 2183177 w 2683688"/>
              <a:gd name="connsiteY183" fmla="*/ 3649504 h 4340073"/>
              <a:gd name="connsiteX184" fmla="*/ 2109517 w 2683688"/>
              <a:gd name="connsiteY184" fmla="*/ 3613309 h 4340073"/>
              <a:gd name="connsiteX185" fmla="*/ 2132377 w 2683688"/>
              <a:gd name="connsiteY185" fmla="*/ 3659029 h 4340073"/>
              <a:gd name="connsiteX186" fmla="*/ 2114597 w 2683688"/>
              <a:gd name="connsiteY186" fmla="*/ 3690779 h 4340073"/>
              <a:gd name="connsiteX187" fmla="*/ 2095547 w 2683688"/>
              <a:gd name="connsiteY187" fmla="*/ 3649504 h 4340073"/>
              <a:gd name="connsiteX188" fmla="*/ 2038397 w 2683688"/>
              <a:gd name="connsiteY188" fmla="*/ 3659029 h 4340073"/>
              <a:gd name="connsiteX189" fmla="*/ 2040778 w 2683688"/>
              <a:gd name="connsiteY189" fmla="*/ 3694748 h 4340073"/>
              <a:gd name="connsiteX190" fmla="*/ 2052685 w 2683688"/>
              <a:gd name="connsiteY190" fmla="*/ 3709035 h 4340073"/>
              <a:gd name="connsiteX191" fmla="*/ 2036016 w 2683688"/>
              <a:gd name="connsiteY191" fmla="*/ 3723324 h 4340073"/>
              <a:gd name="connsiteX192" fmla="*/ 2086022 w 2683688"/>
              <a:gd name="connsiteY192" fmla="*/ 3762534 h 4340073"/>
              <a:gd name="connsiteX193" fmla="*/ 2078402 w 2683688"/>
              <a:gd name="connsiteY193" fmla="*/ 3820954 h 4340073"/>
              <a:gd name="connsiteX194" fmla="*/ 2027602 w 2683688"/>
              <a:gd name="connsiteY194" fmla="*/ 3803809 h 4340073"/>
              <a:gd name="connsiteX195" fmla="*/ 2041572 w 2683688"/>
              <a:gd name="connsiteY195" fmla="*/ 3792379 h 4340073"/>
              <a:gd name="connsiteX196" fmla="*/ 2022522 w 2683688"/>
              <a:gd name="connsiteY196" fmla="*/ 3760629 h 4340073"/>
              <a:gd name="connsiteX197" fmla="*/ 2022522 w 2683688"/>
              <a:gd name="connsiteY197" fmla="*/ 3716179 h 4340073"/>
              <a:gd name="connsiteX198" fmla="*/ 1986962 w 2683688"/>
              <a:gd name="connsiteY198" fmla="*/ 3676174 h 4340073"/>
              <a:gd name="connsiteX199" fmla="*/ 2018077 w 2683688"/>
              <a:gd name="connsiteY199" fmla="*/ 3656489 h 4340073"/>
              <a:gd name="connsiteX200" fmla="*/ 1974897 w 2683688"/>
              <a:gd name="connsiteY200" fmla="*/ 3626644 h 4340073"/>
              <a:gd name="connsiteX201" fmla="*/ 2017442 w 2683688"/>
              <a:gd name="connsiteY201" fmla="*/ 3603149 h 4340073"/>
              <a:gd name="connsiteX202" fmla="*/ 2009187 w 2683688"/>
              <a:gd name="connsiteY202" fmla="*/ 3546634 h 4340073"/>
              <a:gd name="connsiteX203" fmla="*/ 2033635 w 2683688"/>
              <a:gd name="connsiteY203" fmla="*/ 3565367 h 4340073"/>
              <a:gd name="connsiteX204" fmla="*/ 2031253 w 2683688"/>
              <a:gd name="connsiteY204" fmla="*/ 3535204 h 4340073"/>
              <a:gd name="connsiteX205" fmla="*/ 2059829 w 2683688"/>
              <a:gd name="connsiteY205" fmla="*/ 3547110 h 4340073"/>
              <a:gd name="connsiteX206" fmla="*/ 2043159 w 2683688"/>
              <a:gd name="connsiteY206" fmla="*/ 3494723 h 4340073"/>
              <a:gd name="connsiteX207" fmla="*/ 2063797 w 2683688"/>
              <a:gd name="connsiteY207" fmla="*/ 3478054 h 4340073"/>
              <a:gd name="connsiteX208" fmla="*/ 2089197 w 2683688"/>
              <a:gd name="connsiteY208" fmla="*/ 3524091 h 4340073"/>
              <a:gd name="connsiteX209" fmla="*/ 2088404 w 2683688"/>
              <a:gd name="connsiteY209" fmla="*/ 3492342 h 4340073"/>
              <a:gd name="connsiteX210" fmla="*/ 2105073 w 2683688"/>
              <a:gd name="connsiteY210" fmla="*/ 3508216 h 4340073"/>
              <a:gd name="connsiteX211" fmla="*/ 2109835 w 2683688"/>
              <a:gd name="connsiteY211" fmla="*/ 3473292 h 4340073"/>
              <a:gd name="connsiteX212" fmla="*/ 2125392 w 2683688"/>
              <a:gd name="connsiteY212" fmla="*/ 3453289 h 4340073"/>
              <a:gd name="connsiteX213" fmla="*/ 2183654 w 2683688"/>
              <a:gd name="connsiteY213" fmla="*/ 3416142 h 4340073"/>
              <a:gd name="connsiteX214" fmla="*/ 2226039 w 2683688"/>
              <a:gd name="connsiteY214" fmla="*/ 3341370 h 4340073"/>
              <a:gd name="connsiteX215" fmla="*/ 2238422 w 2683688"/>
              <a:gd name="connsiteY215" fmla="*/ 3318034 h 4340073"/>
              <a:gd name="connsiteX216" fmla="*/ 2261282 w 2683688"/>
              <a:gd name="connsiteY216" fmla="*/ 3257074 h 4340073"/>
              <a:gd name="connsiteX217" fmla="*/ 2268902 w 2683688"/>
              <a:gd name="connsiteY217" fmla="*/ 3211354 h 4340073"/>
              <a:gd name="connsiteX218" fmla="*/ 2291762 w 2683688"/>
              <a:gd name="connsiteY218" fmla="*/ 3165634 h 4340073"/>
              <a:gd name="connsiteX219" fmla="*/ 2307002 w 2683688"/>
              <a:gd name="connsiteY219" fmla="*/ 3127534 h 4340073"/>
              <a:gd name="connsiteX220" fmla="*/ 2345102 w 2683688"/>
              <a:gd name="connsiteY220" fmla="*/ 3112294 h 4340073"/>
              <a:gd name="connsiteX221" fmla="*/ 2367962 w 2683688"/>
              <a:gd name="connsiteY221" fmla="*/ 3097054 h 4340073"/>
              <a:gd name="connsiteX222" fmla="*/ 2487501 w 2683688"/>
              <a:gd name="connsiteY222" fmla="*/ 3067050 h 4340073"/>
              <a:gd name="connsiteX223" fmla="*/ 2585609 w 2683688"/>
              <a:gd name="connsiteY223" fmla="*/ 3063717 h 4340073"/>
              <a:gd name="connsiteX224" fmla="*/ 2678000 w 2683688"/>
              <a:gd name="connsiteY224" fmla="*/ 3054668 h 4340073"/>
              <a:gd name="connsiteX0" fmla="*/ 2678000 w 2683688"/>
              <a:gd name="connsiteY0" fmla="*/ 3054668 h 4340073"/>
              <a:gd name="connsiteX1" fmla="*/ 2672762 w 2683688"/>
              <a:gd name="connsiteY1" fmla="*/ 3028474 h 4340073"/>
              <a:gd name="connsiteX2" fmla="*/ 2665142 w 2683688"/>
              <a:gd name="connsiteY2" fmla="*/ 2975134 h 4340073"/>
              <a:gd name="connsiteX3" fmla="*/ 2623232 w 2683688"/>
              <a:gd name="connsiteY3" fmla="*/ 2967038 h 4340073"/>
              <a:gd name="connsiteX4" fmla="*/ 2559891 w 2683688"/>
              <a:gd name="connsiteY4" fmla="*/ 2966561 h 4340073"/>
              <a:gd name="connsiteX5" fmla="*/ 2518934 w 2683688"/>
              <a:gd name="connsiteY5" fmla="*/ 2908936 h 4340073"/>
              <a:gd name="connsiteX6" fmla="*/ 2456545 w 2683688"/>
              <a:gd name="connsiteY6" fmla="*/ 2905601 h 4340073"/>
              <a:gd name="connsiteX7" fmla="*/ 2409873 w 2683688"/>
              <a:gd name="connsiteY7" fmla="*/ 2889885 h 4340073"/>
              <a:gd name="connsiteX8" fmla="*/ 2375582 w 2683688"/>
              <a:gd name="connsiteY8" fmla="*/ 2876074 h 4340073"/>
              <a:gd name="connsiteX9" fmla="*/ 2347484 w 2683688"/>
              <a:gd name="connsiteY9" fmla="*/ 2856071 h 4340073"/>
              <a:gd name="connsiteX10" fmla="*/ 2292714 w 2683688"/>
              <a:gd name="connsiteY10" fmla="*/ 2824163 h 4340073"/>
              <a:gd name="connsiteX11" fmla="*/ 2218419 w 2683688"/>
              <a:gd name="connsiteY11" fmla="*/ 2864167 h 4340073"/>
              <a:gd name="connsiteX12" fmla="*/ 2177938 w 2683688"/>
              <a:gd name="connsiteY12" fmla="*/ 2825116 h 4340073"/>
              <a:gd name="connsiteX13" fmla="*/ 2142696 w 2683688"/>
              <a:gd name="connsiteY13" fmla="*/ 2746058 h 4340073"/>
              <a:gd name="connsiteX14" fmla="*/ 2123170 w 2683688"/>
              <a:gd name="connsiteY14" fmla="*/ 2684621 h 4340073"/>
              <a:gd name="connsiteX15" fmla="*/ 2105073 w 2683688"/>
              <a:gd name="connsiteY15" fmla="*/ 2649379 h 4340073"/>
              <a:gd name="connsiteX16" fmla="*/ 2103643 w 2683688"/>
              <a:gd name="connsiteY16" fmla="*/ 2600801 h 4340073"/>
              <a:gd name="connsiteX17" fmla="*/ 2026014 w 2683688"/>
              <a:gd name="connsiteY17" fmla="*/ 2686051 h 4340073"/>
              <a:gd name="connsiteX18" fmla="*/ 1958864 w 2683688"/>
              <a:gd name="connsiteY18" fmla="*/ 2754154 h 4340073"/>
              <a:gd name="connsiteX19" fmla="*/ 1911715 w 2683688"/>
              <a:gd name="connsiteY19" fmla="*/ 2713196 h 4340073"/>
              <a:gd name="connsiteX20" fmla="*/ 1775031 w 2683688"/>
              <a:gd name="connsiteY20" fmla="*/ 2699862 h 4340073"/>
              <a:gd name="connsiteX21" fmla="*/ 1676923 w 2683688"/>
              <a:gd name="connsiteY21" fmla="*/ 2689860 h 4340073"/>
              <a:gd name="connsiteX22" fmla="*/ 1606439 w 2683688"/>
              <a:gd name="connsiteY22" fmla="*/ 2582229 h 4340073"/>
              <a:gd name="connsiteX23" fmla="*/ 1541669 w 2683688"/>
              <a:gd name="connsiteY23" fmla="*/ 2584133 h 4340073"/>
              <a:gd name="connsiteX24" fmla="*/ 1516903 w 2683688"/>
              <a:gd name="connsiteY24" fmla="*/ 2563654 h 4340073"/>
              <a:gd name="connsiteX25" fmla="*/ 1468802 w 2683688"/>
              <a:gd name="connsiteY25" fmla="*/ 2381726 h 4340073"/>
              <a:gd name="connsiteX26" fmla="*/ 1438322 w 2683688"/>
              <a:gd name="connsiteY26" fmla="*/ 2289334 h 4340073"/>
              <a:gd name="connsiteX27" fmla="*/ 1400222 w 2683688"/>
              <a:gd name="connsiteY27" fmla="*/ 2220754 h 4340073"/>
              <a:gd name="connsiteX28" fmla="*/ 1384982 w 2683688"/>
              <a:gd name="connsiteY28" fmla="*/ 2197894 h 4340073"/>
              <a:gd name="connsiteX29" fmla="*/ 1374505 w 2683688"/>
              <a:gd name="connsiteY29" fmla="*/ 2152651 h 4340073"/>
              <a:gd name="connsiteX30" fmla="*/ 1369266 w 2683688"/>
              <a:gd name="connsiteY30" fmla="*/ 2052162 h 4340073"/>
              <a:gd name="connsiteX31" fmla="*/ 1383554 w 2683688"/>
              <a:gd name="connsiteY31" fmla="*/ 1982630 h 4340073"/>
              <a:gd name="connsiteX32" fmla="*/ 1315450 w 2683688"/>
              <a:gd name="connsiteY32" fmla="*/ 1917859 h 4340073"/>
              <a:gd name="connsiteX33" fmla="*/ 1282112 w 2683688"/>
              <a:gd name="connsiteY33" fmla="*/ 1912621 h 4340073"/>
              <a:gd name="connsiteX34" fmla="*/ 1184481 w 2683688"/>
              <a:gd name="connsiteY34" fmla="*/ 1853089 h 4340073"/>
              <a:gd name="connsiteX35" fmla="*/ 1126380 w 2683688"/>
              <a:gd name="connsiteY35" fmla="*/ 1863567 h 4340073"/>
              <a:gd name="connsiteX36" fmla="*/ 1073991 w 2683688"/>
              <a:gd name="connsiteY36" fmla="*/ 1897379 h 4340073"/>
              <a:gd name="connsiteX37" fmla="*/ 1024937 w 2683688"/>
              <a:gd name="connsiteY37" fmla="*/ 1923098 h 4340073"/>
              <a:gd name="connsiteX38" fmla="*/ 958262 w 2683688"/>
              <a:gd name="connsiteY38" fmla="*/ 1984058 h 4340073"/>
              <a:gd name="connsiteX39" fmla="*/ 909208 w 2683688"/>
              <a:gd name="connsiteY39" fmla="*/ 1941672 h 4340073"/>
              <a:gd name="connsiteX40" fmla="*/ 854441 w 2683688"/>
              <a:gd name="connsiteY40" fmla="*/ 1915002 h 4340073"/>
              <a:gd name="connsiteX41" fmla="*/ 823484 w 2683688"/>
              <a:gd name="connsiteY41" fmla="*/ 1889284 h 4340073"/>
              <a:gd name="connsiteX42" fmla="*/ 800148 w 2683688"/>
              <a:gd name="connsiteY42" fmla="*/ 1846898 h 4340073"/>
              <a:gd name="connsiteX43" fmla="*/ 814436 w 2683688"/>
              <a:gd name="connsiteY43" fmla="*/ 1789748 h 4340073"/>
              <a:gd name="connsiteX44" fmla="*/ 803957 w 2683688"/>
              <a:gd name="connsiteY44" fmla="*/ 1720215 h 4340073"/>
              <a:gd name="connsiteX45" fmla="*/ 783479 w 2683688"/>
              <a:gd name="connsiteY45" fmla="*/ 1625441 h 4340073"/>
              <a:gd name="connsiteX46" fmla="*/ 759665 w 2683688"/>
              <a:gd name="connsiteY46" fmla="*/ 1635919 h 4340073"/>
              <a:gd name="connsiteX47" fmla="*/ 701087 w 2683688"/>
              <a:gd name="connsiteY47" fmla="*/ 1571626 h 4340073"/>
              <a:gd name="connsiteX48" fmla="*/ 729662 w 2683688"/>
              <a:gd name="connsiteY48" fmla="*/ 1519714 h 4340073"/>
              <a:gd name="connsiteX49" fmla="*/ 777287 w 2683688"/>
              <a:gd name="connsiteY49" fmla="*/ 1455420 h 4340073"/>
              <a:gd name="connsiteX50" fmla="*/ 775382 w 2683688"/>
              <a:gd name="connsiteY50" fmla="*/ 1429227 h 4340073"/>
              <a:gd name="connsiteX51" fmla="*/ 818245 w 2683688"/>
              <a:gd name="connsiteY51" fmla="*/ 1375409 h 4340073"/>
              <a:gd name="connsiteX52" fmla="*/ 826342 w 2683688"/>
              <a:gd name="connsiteY52" fmla="*/ 1282542 h 4340073"/>
              <a:gd name="connsiteX53" fmla="*/ 812053 w 2683688"/>
              <a:gd name="connsiteY53" fmla="*/ 1198721 h 4340073"/>
              <a:gd name="connsiteX54" fmla="*/ 779668 w 2683688"/>
              <a:gd name="connsiteY54" fmla="*/ 1151573 h 4340073"/>
              <a:gd name="connsiteX55" fmla="*/ 761095 w 2683688"/>
              <a:gd name="connsiteY55" fmla="*/ 1070134 h 4340073"/>
              <a:gd name="connsiteX56" fmla="*/ 804911 w 2683688"/>
              <a:gd name="connsiteY56" fmla="*/ 1034892 h 4340073"/>
              <a:gd name="connsiteX57" fmla="*/ 808244 w 2683688"/>
              <a:gd name="connsiteY57" fmla="*/ 976789 h 4340073"/>
              <a:gd name="connsiteX58" fmla="*/ 820626 w 2683688"/>
              <a:gd name="connsiteY58" fmla="*/ 901065 h 4340073"/>
              <a:gd name="connsiteX59" fmla="*/ 829675 w 2683688"/>
              <a:gd name="connsiteY59" fmla="*/ 833914 h 4340073"/>
              <a:gd name="connsiteX60" fmla="*/ 844439 w 2683688"/>
              <a:gd name="connsiteY60" fmla="*/ 795814 h 4340073"/>
              <a:gd name="connsiteX61" fmla="*/ 859678 w 2683688"/>
              <a:gd name="connsiteY61" fmla="*/ 762475 h 4340073"/>
              <a:gd name="connsiteX62" fmla="*/ 833485 w 2683688"/>
              <a:gd name="connsiteY62" fmla="*/ 696754 h 4340073"/>
              <a:gd name="connsiteX63" fmla="*/ 817769 w 2683688"/>
              <a:gd name="connsiteY63" fmla="*/ 573405 h 4340073"/>
              <a:gd name="connsiteX64" fmla="*/ 787288 w 2683688"/>
              <a:gd name="connsiteY64" fmla="*/ 536259 h 4340073"/>
              <a:gd name="connsiteX65" fmla="*/ 769667 w 2683688"/>
              <a:gd name="connsiteY65" fmla="*/ 505777 h 4340073"/>
              <a:gd name="connsiteX66" fmla="*/ 746807 w 2683688"/>
              <a:gd name="connsiteY66" fmla="*/ 430054 h 4340073"/>
              <a:gd name="connsiteX67" fmla="*/ 719661 w 2683688"/>
              <a:gd name="connsiteY67" fmla="*/ 349091 h 4340073"/>
              <a:gd name="connsiteX68" fmla="*/ 732043 w 2683688"/>
              <a:gd name="connsiteY68" fmla="*/ 321469 h 4340073"/>
              <a:gd name="connsiteX69" fmla="*/ 728711 w 2683688"/>
              <a:gd name="connsiteY69" fmla="*/ 256223 h 4340073"/>
              <a:gd name="connsiteX70" fmla="*/ 709661 w 2683688"/>
              <a:gd name="connsiteY70" fmla="*/ 241935 h 4340073"/>
              <a:gd name="connsiteX71" fmla="*/ 701564 w 2683688"/>
              <a:gd name="connsiteY71" fmla="*/ 171451 h 4340073"/>
              <a:gd name="connsiteX72" fmla="*/ 667750 w 2683688"/>
              <a:gd name="connsiteY72" fmla="*/ 120015 h 4340073"/>
              <a:gd name="connsiteX73" fmla="*/ 678704 w 2683688"/>
              <a:gd name="connsiteY73" fmla="*/ 70485 h 4340073"/>
              <a:gd name="connsiteX74" fmla="*/ 649651 w 2683688"/>
              <a:gd name="connsiteY74" fmla="*/ 0 h 4340073"/>
              <a:gd name="connsiteX75" fmla="*/ 605361 w 2683688"/>
              <a:gd name="connsiteY75" fmla="*/ 10001 h 4340073"/>
              <a:gd name="connsiteX76" fmla="*/ 534876 w 2683688"/>
              <a:gd name="connsiteY76" fmla="*/ 85249 h 4340073"/>
              <a:gd name="connsiteX77" fmla="*/ 552021 w 2683688"/>
              <a:gd name="connsiteY77" fmla="*/ 158591 h 4340073"/>
              <a:gd name="connsiteX78" fmla="*/ 545355 w 2683688"/>
              <a:gd name="connsiteY78" fmla="*/ 234792 h 4340073"/>
              <a:gd name="connsiteX79" fmla="*/ 497729 w 2683688"/>
              <a:gd name="connsiteY79" fmla="*/ 313373 h 4340073"/>
              <a:gd name="connsiteX80" fmla="*/ 453437 w 2683688"/>
              <a:gd name="connsiteY80" fmla="*/ 408147 h 4340073"/>
              <a:gd name="connsiteX81" fmla="*/ 360568 w 2683688"/>
              <a:gd name="connsiteY81" fmla="*/ 381476 h 4340073"/>
              <a:gd name="connsiteX82" fmla="*/ 292942 w 2683688"/>
              <a:gd name="connsiteY82" fmla="*/ 441960 h 4340073"/>
              <a:gd name="connsiteX83" fmla="*/ 262937 w 2683688"/>
              <a:gd name="connsiteY83" fmla="*/ 513874 h 4340073"/>
              <a:gd name="connsiteX84" fmla="*/ 314372 w 2683688"/>
              <a:gd name="connsiteY84" fmla="*/ 574834 h 4340073"/>
              <a:gd name="connsiteX85" fmla="*/ 228170 w 2683688"/>
              <a:gd name="connsiteY85" fmla="*/ 711995 h 4340073"/>
              <a:gd name="connsiteX86" fmla="*/ 254842 w 2683688"/>
              <a:gd name="connsiteY86" fmla="*/ 758667 h 4340073"/>
              <a:gd name="connsiteX87" fmla="*/ 240553 w 2683688"/>
              <a:gd name="connsiteY87" fmla="*/ 834390 h 4340073"/>
              <a:gd name="connsiteX88" fmla="*/ 295322 w 2683688"/>
              <a:gd name="connsiteY88" fmla="*/ 849630 h 4340073"/>
              <a:gd name="connsiteX89" fmla="*/ 343423 w 2683688"/>
              <a:gd name="connsiteY89" fmla="*/ 872966 h 4340073"/>
              <a:gd name="connsiteX90" fmla="*/ 311992 w 2683688"/>
              <a:gd name="connsiteY90" fmla="*/ 971551 h 4340073"/>
              <a:gd name="connsiteX91" fmla="*/ 316754 w 2683688"/>
              <a:gd name="connsiteY91" fmla="*/ 1049178 h 4340073"/>
              <a:gd name="connsiteX92" fmla="*/ 207216 w 2683688"/>
              <a:gd name="connsiteY92" fmla="*/ 1094423 h 4340073"/>
              <a:gd name="connsiteX93" fmla="*/ 154352 w 2683688"/>
              <a:gd name="connsiteY93" fmla="*/ 1090614 h 4340073"/>
              <a:gd name="connsiteX94" fmla="*/ 157210 w 2683688"/>
              <a:gd name="connsiteY94" fmla="*/ 1170624 h 4340073"/>
              <a:gd name="connsiteX95" fmla="*/ 158638 w 2683688"/>
              <a:gd name="connsiteY95" fmla="*/ 1245395 h 4340073"/>
              <a:gd name="connsiteX96" fmla="*/ 232933 w 2683688"/>
              <a:gd name="connsiteY96" fmla="*/ 1290638 h 4340073"/>
              <a:gd name="connsiteX97" fmla="*/ 209597 w 2683688"/>
              <a:gd name="connsiteY97" fmla="*/ 1344454 h 4340073"/>
              <a:gd name="connsiteX98" fmla="*/ 291988 w 2683688"/>
              <a:gd name="connsiteY98" fmla="*/ 1416368 h 4340073"/>
              <a:gd name="connsiteX99" fmla="*/ 272462 w 2683688"/>
              <a:gd name="connsiteY99" fmla="*/ 1466374 h 4340073"/>
              <a:gd name="connsiteX100" fmla="*/ 236743 w 2683688"/>
              <a:gd name="connsiteY100" fmla="*/ 1567339 h 4340073"/>
              <a:gd name="connsiteX101" fmla="*/ 211979 w 2683688"/>
              <a:gd name="connsiteY101" fmla="*/ 1594485 h 4340073"/>
              <a:gd name="connsiteX102" fmla="*/ 152447 w 2683688"/>
              <a:gd name="connsiteY102" fmla="*/ 1602105 h 4340073"/>
              <a:gd name="connsiteX103" fmla="*/ 98155 w 2683688"/>
              <a:gd name="connsiteY103" fmla="*/ 1647349 h 4340073"/>
              <a:gd name="connsiteX104" fmla="*/ 71486 w 2683688"/>
              <a:gd name="connsiteY104" fmla="*/ 1663542 h 4340073"/>
              <a:gd name="connsiteX105" fmla="*/ 38147 w 2683688"/>
              <a:gd name="connsiteY105" fmla="*/ 1675448 h 4340073"/>
              <a:gd name="connsiteX106" fmla="*/ 8619 w 2683688"/>
              <a:gd name="connsiteY106" fmla="*/ 1751171 h 4340073"/>
              <a:gd name="connsiteX107" fmla="*/ 47 w 2683688"/>
              <a:gd name="connsiteY107" fmla="*/ 1875473 h 4340073"/>
              <a:gd name="connsiteX108" fmla="*/ 28622 w 2683688"/>
              <a:gd name="connsiteY108" fmla="*/ 1938814 h 4340073"/>
              <a:gd name="connsiteX109" fmla="*/ 78628 w 2683688"/>
              <a:gd name="connsiteY109" fmla="*/ 1993107 h 4340073"/>
              <a:gd name="connsiteX110" fmla="*/ 165782 w 2683688"/>
              <a:gd name="connsiteY110" fmla="*/ 2037874 h 4340073"/>
              <a:gd name="connsiteX111" fmla="*/ 241029 w 2683688"/>
              <a:gd name="connsiteY111" fmla="*/ 2100263 h 4340073"/>
              <a:gd name="connsiteX112" fmla="*/ 264842 w 2683688"/>
              <a:gd name="connsiteY112" fmla="*/ 2182654 h 4340073"/>
              <a:gd name="connsiteX113" fmla="*/ 317706 w 2683688"/>
              <a:gd name="connsiteY113" fmla="*/ 2265045 h 4340073"/>
              <a:gd name="connsiteX114" fmla="*/ 442960 w 2683688"/>
              <a:gd name="connsiteY114" fmla="*/ 2258854 h 4340073"/>
              <a:gd name="connsiteX115" fmla="*/ 471534 w 2683688"/>
              <a:gd name="connsiteY115" fmla="*/ 2296954 h 4340073"/>
              <a:gd name="connsiteX116" fmla="*/ 509635 w 2683688"/>
              <a:gd name="connsiteY116" fmla="*/ 2330292 h 4340073"/>
              <a:gd name="connsiteX117" fmla="*/ 540591 w 2683688"/>
              <a:gd name="connsiteY117" fmla="*/ 2318385 h 4340073"/>
              <a:gd name="connsiteX118" fmla="*/ 563927 w 2683688"/>
              <a:gd name="connsiteY118" fmla="*/ 2392680 h 4340073"/>
              <a:gd name="connsiteX119" fmla="*/ 542972 w 2683688"/>
              <a:gd name="connsiteY119" fmla="*/ 2461737 h 4340073"/>
              <a:gd name="connsiteX120" fmla="*/ 497252 w 2683688"/>
              <a:gd name="connsiteY120" fmla="*/ 2511267 h 4340073"/>
              <a:gd name="connsiteX121" fmla="*/ 499157 w 2683688"/>
              <a:gd name="connsiteY121" fmla="*/ 2549843 h 4340073"/>
              <a:gd name="connsiteX122" fmla="*/ 490585 w 2683688"/>
              <a:gd name="connsiteY122" fmla="*/ 2611279 h 4340073"/>
              <a:gd name="connsiteX123" fmla="*/ 523922 w 2683688"/>
              <a:gd name="connsiteY123" fmla="*/ 2648902 h 4340073"/>
              <a:gd name="connsiteX124" fmla="*/ 531542 w 2683688"/>
              <a:gd name="connsiteY124" fmla="*/ 2681764 h 4340073"/>
              <a:gd name="connsiteX125" fmla="*/ 564403 w 2683688"/>
              <a:gd name="connsiteY125" fmla="*/ 2642236 h 4340073"/>
              <a:gd name="connsiteX126" fmla="*/ 597741 w 2683688"/>
              <a:gd name="connsiteY126" fmla="*/ 2584610 h 4340073"/>
              <a:gd name="connsiteX127" fmla="*/ 654890 w 2683688"/>
              <a:gd name="connsiteY127" fmla="*/ 2589848 h 4340073"/>
              <a:gd name="connsiteX128" fmla="*/ 716803 w 2683688"/>
              <a:gd name="connsiteY128" fmla="*/ 2680812 h 4340073"/>
              <a:gd name="connsiteX129" fmla="*/ 755379 w 2683688"/>
              <a:gd name="connsiteY129" fmla="*/ 2739390 h 4340073"/>
              <a:gd name="connsiteX130" fmla="*/ 713469 w 2683688"/>
              <a:gd name="connsiteY130" fmla="*/ 2816067 h 4340073"/>
              <a:gd name="connsiteX131" fmla="*/ 641556 w 2683688"/>
              <a:gd name="connsiteY131" fmla="*/ 2851785 h 4340073"/>
              <a:gd name="connsiteX132" fmla="*/ 592502 w 2683688"/>
              <a:gd name="connsiteY132" fmla="*/ 2914174 h 4340073"/>
              <a:gd name="connsiteX133" fmla="*/ 526303 w 2683688"/>
              <a:gd name="connsiteY133" fmla="*/ 2938462 h 4340073"/>
              <a:gd name="connsiteX134" fmla="*/ 496776 w 2683688"/>
              <a:gd name="connsiteY134" fmla="*/ 2980373 h 4340073"/>
              <a:gd name="connsiteX135" fmla="*/ 527256 w 2683688"/>
              <a:gd name="connsiteY135" fmla="*/ 3081814 h 4340073"/>
              <a:gd name="connsiteX136" fmla="*/ 533447 w 2683688"/>
              <a:gd name="connsiteY136" fmla="*/ 3220403 h 4340073"/>
              <a:gd name="connsiteX137" fmla="*/ 588216 w 2683688"/>
              <a:gd name="connsiteY137" fmla="*/ 3276601 h 4340073"/>
              <a:gd name="connsiteX138" fmla="*/ 614410 w 2683688"/>
              <a:gd name="connsiteY138" fmla="*/ 3342323 h 4340073"/>
              <a:gd name="connsiteX139" fmla="*/ 585835 w 2683688"/>
              <a:gd name="connsiteY139" fmla="*/ 3392329 h 4340073"/>
              <a:gd name="connsiteX140" fmla="*/ 585834 w 2683688"/>
              <a:gd name="connsiteY140" fmla="*/ 3450432 h 4340073"/>
              <a:gd name="connsiteX141" fmla="*/ 562022 w 2683688"/>
              <a:gd name="connsiteY141" fmla="*/ 3493294 h 4340073"/>
              <a:gd name="connsiteX142" fmla="*/ 546305 w 2683688"/>
              <a:gd name="connsiteY142" fmla="*/ 3561398 h 4340073"/>
              <a:gd name="connsiteX143" fmla="*/ 538210 w 2683688"/>
              <a:gd name="connsiteY143" fmla="*/ 3611404 h 4340073"/>
              <a:gd name="connsiteX144" fmla="*/ 519159 w 2683688"/>
              <a:gd name="connsiteY144" fmla="*/ 3654266 h 4340073"/>
              <a:gd name="connsiteX145" fmla="*/ 546782 w 2683688"/>
              <a:gd name="connsiteY145" fmla="*/ 3685223 h 4340073"/>
              <a:gd name="connsiteX146" fmla="*/ 600122 w 2683688"/>
              <a:gd name="connsiteY146" fmla="*/ 3699034 h 4340073"/>
              <a:gd name="connsiteX147" fmla="*/ 659177 w 2683688"/>
              <a:gd name="connsiteY147" fmla="*/ 3678556 h 4340073"/>
              <a:gd name="connsiteX148" fmla="*/ 661082 w 2683688"/>
              <a:gd name="connsiteY148" fmla="*/ 3725703 h 4340073"/>
              <a:gd name="connsiteX149" fmla="*/ 716803 w 2683688"/>
              <a:gd name="connsiteY149" fmla="*/ 3725704 h 4340073"/>
              <a:gd name="connsiteX150" fmla="*/ 781097 w 2683688"/>
              <a:gd name="connsiteY150" fmla="*/ 3743801 h 4340073"/>
              <a:gd name="connsiteX151" fmla="*/ 807291 w 2683688"/>
              <a:gd name="connsiteY151" fmla="*/ 3792379 h 4340073"/>
              <a:gd name="connsiteX152" fmla="*/ 843962 w 2683688"/>
              <a:gd name="connsiteY152" fmla="*/ 3798094 h 4340073"/>
              <a:gd name="connsiteX153" fmla="*/ 871585 w 2683688"/>
              <a:gd name="connsiteY153" fmla="*/ 3815716 h 4340073"/>
              <a:gd name="connsiteX154" fmla="*/ 889682 w 2683688"/>
              <a:gd name="connsiteY154" fmla="*/ 3836194 h 4340073"/>
              <a:gd name="connsiteX155" fmla="*/ 897302 w 2683688"/>
              <a:gd name="connsiteY155" fmla="*/ 3866674 h 4340073"/>
              <a:gd name="connsiteX156" fmla="*/ 912542 w 2683688"/>
              <a:gd name="connsiteY156" fmla="*/ 3889534 h 4340073"/>
              <a:gd name="connsiteX157" fmla="*/ 956833 w 2683688"/>
              <a:gd name="connsiteY157" fmla="*/ 3922872 h 4340073"/>
              <a:gd name="connsiteX158" fmla="*/ 988742 w 2683688"/>
              <a:gd name="connsiteY158" fmla="*/ 3973354 h 4340073"/>
              <a:gd name="connsiteX159" fmla="*/ 1003982 w 2683688"/>
              <a:gd name="connsiteY159" fmla="*/ 3996214 h 4340073"/>
              <a:gd name="connsiteX160" fmla="*/ 1026842 w 2683688"/>
              <a:gd name="connsiteY160" fmla="*/ 4034314 h 4340073"/>
              <a:gd name="connsiteX161" fmla="*/ 1059703 w 2683688"/>
              <a:gd name="connsiteY161" fmla="*/ 4120039 h 4340073"/>
              <a:gd name="connsiteX162" fmla="*/ 1136380 w 2683688"/>
              <a:gd name="connsiteY162" fmla="*/ 4154329 h 4340073"/>
              <a:gd name="connsiteX163" fmla="*/ 1165907 w 2683688"/>
              <a:gd name="connsiteY163" fmla="*/ 4216241 h 4340073"/>
              <a:gd name="connsiteX164" fmla="*/ 1202578 w 2683688"/>
              <a:gd name="connsiteY164" fmla="*/ 4211479 h 4340073"/>
              <a:gd name="connsiteX165" fmla="*/ 1245917 w 2683688"/>
              <a:gd name="connsiteY165" fmla="*/ 4259581 h 4340073"/>
              <a:gd name="connsiteX166" fmla="*/ 1308782 w 2683688"/>
              <a:gd name="connsiteY166" fmla="*/ 4340067 h 4340073"/>
              <a:gd name="connsiteX167" fmla="*/ 1337357 w 2683688"/>
              <a:gd name="connsiteY167" fmla="*/ 4288631 h 4340073"/>
              <a:gd name="connsiteX168" fmla="*/ 1333547 w 2683688"/>
              <a:gd name="connsiteY168" fmla="*/ 4254342 h 4340073"/>
              <a:gd name="connsiteX169" fmla="*/ 1405462 w 2683688"/>
              <a:gd name="connsiteY169" fmla="*/ 4201002 h 4340073"/>
              <a:gd name="connsiteX170" fmla="*/ 1407366 w 2683688"/>
              <a:gd name="connsiteY170" fmla="*/ 4185285 h 4340073"/>
              <a:gd name="connsiteX171" fmla="*/ 1425622 w 2683688"/>
              <a:gd name="connsiteY171" fmla="*/ 4198779 h 4340073"/>
              <a:gd name="connsiteX172" fmla="*/ 1480232 w 2683688"/>
              <a:gd name="connsiteY172" fmla="*/ 4174014 h 4340073"/>
              <a:gd name="connsiteX173" fmla="*/ 1545002 w 2683688"/>
              <a:gd name="connsiteY173" fmla="*/ 4156234 h 4340073"/>
              <a:gd name="connsiteX174" fmla="*/ 1581832 w 2683688"/>
              <a:gd name="connsiteY174" fmla="*/ 4113689 h 4340073"/>
              <a:gd name="connsiteX175" fmla="*/ 1617392 w 2683688"/>
              <a:gd name="connsiteY175" fmla="*/ 4078129 h 4340073"/>
              <a:gd name="connsiteX176" fmla="*/ 1695497 w 2683688"/>
              <a:gd name="connsiteY176" fmla="*/ 4055904 h 4340073"/>
              <a:gd name="connsiteX177" fmla="*/ 1781222 w 2683688"/>
              <a:gd name="connsiteY177" fmla="*/ 4020344 h 4340073"/>
              <a:gd name="connsiteX178" fmla="*/ 1902665 w 2683688"/>
              <a:gd name="connsiteY178" fmla="*/ 3968591 h 4340073"/>
              <a:gd name="connsiteX179" fmla="*/ 1979342 w 2683688"/>
              <a:gd name="connsiteY179" fmla="*/ 3925729 h 4340073"/>
              <a:gd name="connsiteX180" fmla="*/ 2070782 w 2683688"/>
              <a:gd name="connsiteY180" fmla="*/ 3864451 h 4340073"/>
              <a:gd name="connsiteX181" fmla="*/ 2145078 w 2683688"/>
              <a:gd name="connsiteY181" fmla="*/ 3776822 h 4340073"/>
              <a:gd name="connsiteX182" fmla="*/ 2171747 w 2683688"/>
              <a:gd name="connsiteY182" fmla="*/ 3703479 h 4340073"/>
              <a:gd name="connsiteX183" fmla="*/ 2183177 w 2683688"/>
              <a:gd name="connsiteY183" fmla="*/ 3649504 h 4340073"/>
              <a:gd name="connsiteX184" fmla="*/ 2109517 w 2683688"/>
              <a:gd name="connsiteY184" fmla="*/ 3613309 h 4340073"/>
              <a:gd name="connsiteX185" fmla="*/ 2132377 w 2683688"/>
              <a:gd name="connsiteY185" fmla="*/ 3659029 h 4340073"/>
              <a:gd name="connsiteX186" fmla="*/ 2114597 w 2683688"/>
              <a:gd name="connsiteY186" fmla="*/ 3690779 h 4340073"/>
              <a:gd name="connsiteX187" fmla="*/ 2095547 w 2683688"/>
              <a:gd name="connsiteY187" fmla="*/ 3649504 h 4340073"/>
              <a:gd name="connsiteX188" fmla="*/ 2038397 w 2683688"/>
              <a:gd name="connsiteY188" fmla="*/ 3659029 h 4340073"/>
              <a:gd name="connsiteX189" fmla="*/ 2040778 w 2683688"/>
              <a:gd name="connsiteY189" fmla="*/ 3694748 h 4340073"/>
              <a:gd name="connsiteX190" fmla="*/ 2052685 w 2683688"/>
              <a:gd name="connsiteY190" fmla="*/ 3709035 h 4340073"/>
              <a:gd name="connsiteX191" fmla="*/ 2036016 w 2683688"/>
              <a:gd name="connsiteY191" fmla="*/ 3723324 h 4340073"/>
              <a:gd name="connsiteX192" fmla="*/ 2086022 w 2683688"/>
              <a:gd name="connsiteY192" fmla="*/ 3762534 h 4340073"/>
              <a:gd name="connsiteX193" fmla="*/ 2078402 w 2683688"/>
              <a:gd name="connsiteY193" fmla="*/ 3820954 h 4340073"/>
              <a:gd name="connsiteX194" fmla="*/ 2027602 w 2683688"/>
              <a:gd name="connsiteY194" fmla="*/ 3803809 h 4340073"/>
              <a:gd name="connsiteX195" fmla="*/ 2041572 w 2683688"/>
              <a:gd name="connsiteY195" fmla="*/ 3792379 h 4340073"/>
              <a:gd name="connsiteX196" fmla="*/ 2022522 w 2683688"/>
              <a:gd name="connsiteY196" fmla="*/ 3760629 h 4340073"/>
              <a:gd name="connsiteX197" fmla="*/ 2022522 w 2683688"/>
              <a:gd name="connsiteY197" fmla="*/ 3716179 h 4340073"/>
              <a:gd name="connsiteX198" fmla="*/ 1986962 w 2683688"/>
              <a:gd name="connsiteY198" fmla="*/ 3676174 h 4340073"/>
              <a:gd name="connsiteX199" fmla="*/ 2018077 w 2683688"/>
              <a:gd name="connsiteY199" fmla="*/ 3656489 h 4340073"/>
              <a:gd name="connsiteX200" fmla="*/ 1974897 w 2683688"/>
              <a:gd name="connsiteY200" fmla="*/ 3626644 h 4340073"/>
              <a:gd name="connsiteX201" fmla="*/ 2017442 w 2683688"/>
              <a:gd name="connsiteY201" fmla="*/ 3603149 h 4340073"/>
              <a:gd name="connsiteX202" fmla="*/ 2009187 w 2683688"/>
              <a:gd name="connsiteY202" fmla="*/ 3546634 h 4340073"/>
              <a:gd name="connsiteX203" fmla="*/ 2033635 w 2683688"/>
              <a:gd name="connsiteY203" fmla="*/ 3565367 h 4340073"/>
              <a:gd name="connsiteX204" fmla="*/ 2031253 w 2683688"/>
              <a:gd name="connsiteY204" fmla="*/ 3535204 h 4340073"/>
              <a:gd name="connsiteX205" fmla="*/ 2059829 w 2683688"/>
              <a:gd name="connsiteY205" fmla="*/ 3547110 h 4340073"/>
              <a:gd name="connsiteX206" fmla="*/ 2043159 w 2683688"/>
              <a:gd name="connsiteY206" fmla="*/ 3494723 h 4340073"/>
              <a:gd name="connsiteX207" fmla="*/ 2063797 w 2683688"/>
              <a:gd name="connsiteY207" fmla="*/ 3478054 h 4340073"/>
              <a:gd name="connsiteX208" fmla="*/ 2089197 w 2683688"/>
              <a:gd name="connsiteY208" fmla="*/ 3524091 h 4340073"/>
              <a:gd name="connsiteX209" fmla="*/ 2088404 w 2683688"/>
              <a:gd name="connsiteY209" fmla="*/ 3492342 h 4340073"/>
              <a:gd name="connsiteX210" fmla="*/ 2105073 w 2683688"/>
              <a:gd name="connsiteY210" fmla="*/ 3508216 h 4340073"/>
              <a:gd name="connsiteX211" fmla="*/ 2109835 w 2683688"/>
              <a:gd name="connsiteY211" fmla="*/ 3473292 h 4340073"/>
              <a:gd name="connsiteX212" fmla="*/ 2125392 w 2683688"/>
              <a:gd name="connsiteY212" fmla="*/ 3453289 h 4340073"/>
              <a:gd name="connsiteX213" fmla="*/ 2183654 w 2683688"/>
              <a:gd name="connsiteY213" fmla="*/ 3416142 h 4340073"/>
              <a:gd name="connsiteX214" fmla="*/ 2226039 w 2683688"/>
              <a:gd name="connsiteY214" fmla="*/ 3341370 h 4340073"/>
              <a:gd name="connsiteX215" fmla="*/ 2238422 w 2683688"/>
              <a:gd name="connsiteY215" fmla="*/ 3318034 h 4340073"/>
              <a:gd name="connsiteX216" fmla="*/ 2261282 w 2683688"/>
              <a:gd name="connsiteY216" fmla="*/ 3257074 h 4340073"/>
              <a:gd name="connsiteX217" fmla="*/ 2268902 w 2683688"/>
              <a:gd name="connsiteY217" fmla="*/ 3211354 h 4340073"/>
              <a:gd name="connsiteX218" fmla="*/ 2291762 w 2683688"/>
              <a:gd name="connsiteY218" fmla="*/ 3165634 h 4340073"/>
              <a:gd name="connsiteX219" fmla="*/ 2307002 w 2683688"/>
              <a:gd name="connsiteY219" fmla="*/ 3127534 h 4340073"/>
              <a:gd name="connsiteX220" fmla="*/ 2345102 w 2683688"/>
              <a:gd name="connsiteY220" fmla="*/ 3112294 h 4340073"/>
              <a:gd name="connsiteX221" fmla="*/ 2367962 w 2683688"/>
              <a:gd name="connsiteY221" fmla="*/ 3097054 h 4340073"/>
              <a:gd name="connsiteX222" fmla="*/ 2487501 w 2683688"/>
              <a:gd name="connsiteY222" fmla="*/ 3067050 h 4340073"/>
              <a:gd name="connsiteX223" fmla="*/ 2585609 w 2683688"/>
              <a:gd name="connsiteY223" fmla="*/ 3063717 h 4340073"/>
              <a:gd name="connsiteX224" fmla="*/ 2678000 w 2683688"/>
              <a:gd name="connsiteY224" fmla="*/ 3054668 h 4340073"/>
              <a:gd name="connsiteX0" fmla="*/ 2678000 w 2683688"/>
              <a:gd name="connsiteY0" fmla="*/ 3054668 h 4340073"/>
              <a:gd name="connsiteX1" fmla="*/ 2672762 w 2683688"/>
              <a:gd name="connsiteY1" fmla="*/ 3028474 h 4340073"/>
              <a:gd name="connsiteX2" fmla="*/ 2665142 w 2683688"/>
              <a:gd name="connsiteY2" fmla="*/ 2975134 h 4340073"/>
              <a:gd name="connsiteX3" fmla="*/ 2623232 w 2683688"/>
              <a:gd name="connsiteY3" fmla="*/ 2967038 h 4340073"/>
              <a:gd name="connsiteX4" fmla="*/ 2559891 w 2683688"/>
              <a:gd name="connsiteY4" fmla="*/ 2966561 h 4340073"/>
              <a:gd name="connsiteX5" fmla="*/ 2518934 w 2683688"/>
              <a:gd name="connsiteY5" fmla="*/ 2908936 h 4340073"/>
              <a:gd name="connsiteX6" fmla="*/ 2456545 w 2683688"/>
              <a:gd name="connsiteY6" fmla="*/ 2905601 h 4340073"/>
              <a:gd name="connsiteX7" fmla="*/ 2409873 w 2683688"/>
              <a:gd name="connsiteY7" fmla="*/ 2889885 h 4340073"/>
              <a:gd name="connsiteX8" fmla="*/ 2375582 w 2683688"/>
              <a:gd name="connsiteY8" fmla="*/ 2876074 h 4340073"/>
              <a:gd name="connsiteX9" fmla="*/ 2347484 w 2683688"/>
              <a:gd name="connsiteY9" fmla="*/ 2856071 h 4340073"/>
              <a:gd name="connsiteX10" fmla="*/ 2292714 w 2683688"/>
              <a:gd name="connsiteY10" fmla="*/ 2824163 h 4340073"/>
              <a:gd name="connsiteX11" fmla="*/ 2218419 w 2683688"/>
              <a:gd name="connsiteY11" fmla="*/ 2864167 h 4340073"/>
              <a:gd name="connsiteX12" fmla="*/ 2177938 w 2683688"/>
              <a:gd name="connsiteY12" fmla="*/ 2825116 h 4340073"/>
              <a:gd name="connsiteX13" fmla="*/ 2142696 w 2683688"/>
              <a:gd name="connsiteY13" fmla="*/ 2746058 h 4340073"/>
              <a:gd name="connsiteX14" fmla="*/ 2123170 w 2683688"/>
              <a:gd name="connsiteY14" fmla="*/ 2684621 h 4340073"/>
              <a:gd name="connsiteX15" fmla="*/ 2105073 w 2683688"/>
              <a:gd name="connsiteY15" fmla="*/ 2649379 h 4340073"/>
              <a:gd name="connsiteX16" fmla="*/ 2103643 w 2683688"/>
              <a:gd name="connsiteY16" fmla="*/ 2600801 h 4340073"/>
              <a:gd name="connsiteX17" fmla="*/ 2026014 w 2683688"/>
              <a:gd name="connsiteY17" fmla="*/ 2686051 h 4340073"/>
              <a:gd name="connsiteX18" fmla="*/ 1958864 w 2683688"/>
              <a:gd name="connsiteY18" fmla="*/ 2754154 h 4340073"/>
              <a:gd name="connsiteX19" fmla="*/ 1911715 w 2683688"/>
              <a:gd name="connsiteY19" fmla="*/ 2713196 h 4340073"/>
              <a:gd name="connsiteX20" fmla="*/ 1775031 w 2683688"/>
              <a:gd name="connsiteY20" fmla="*/ 2699862 h 4340073"/>
              <a:gd name="connsiteX21" fmla="*/ 1676923 w 2683688"/>
              <a:gd name="connsiteY21" fmla="*/ 2689860 h 4340073"/>
              <a:gd name="connsiteX22" fmla="*/ 1606439 w 2683688"/>
              <a:gd name="connsiteY22" fmla="*/ 2582229 h 4340073"/>
              <a:gd name="connsiteX23" fmla="*/ 1541669 w 2683688"/>
              <a:gd name="connsiteY23" fmla="*/ 2584133 h 4340073"/>
              <a:gd name="connsiteX24" fmla="*/ 1516903 w 2683688"/>
              <a:gd name="connsiteY24" fmla="*/ 2563654 h 4340073"/>
              <a:gd name="connsiteX25" fmla="*/ 1468802 w 2683688"/>
              <a:gd name="connsiteY25" fmla="*/ 2381726 h 4340073"/>
              <a:gd name="connsiteX26" fmla="*/ 1438322 w 2683688"/>
              <a:gd name="connsiteY26" fmla="*/ 2289334 h 4340073"/>
              <a:gd name="connsiteX27" fmla="*/ 1400222 w 2683688"/>
              <a:gd name="connsiteY27" fmla="*/ 2220754 h 4340073"/>
              <a:gd name="connsiteX28" fmla="*/ 1384982 w 2683688"/>
              <a:gd name="connsiteY28" fmla="*/ 2197894 h 4340073"/>
              <a:gd name="connsiteX29" fmla="*/ 1374505 w 2683688"/>
              <a:gd name="connsiteY29" fmla="*/ 2152651 h 4340073"/>
              <a:gd name="connsiteX30" fmla="*/ 1369266 w 2683688"/>
              <a:gd name="connsiteY30" fmla="*/ 2052162 h 4340073"/>
              <a:gd name="connsiteX31" fmla="*/ 1383554 w 2683688"/>
              <a:gd name="connsiteY31" fmla="*/ 1982630 h 4340073"/>
              <a:gd name="connsiteX32" fmla="*/ 1315450 w 2683688"/>
              <a:gd name="connsiteY32" fmla="*/ 1917859 h 4340073"/>
              <a:gd name="connsiteX33" fmla="*/ 1282112 w 2683688"/>
              <a:gd name="connsiteY33" fmla="*/ 1912621 h 4340073"/>
              <a:gd name="connsiteX34" fmla="*/ 1184481 w 2683688"/>
              <a:gd name="connsiteY34" fmla="*/ 1853089 h 4340073"/>
              <a:gd name="connsiteX35" fmla="*/ 1126380 w 2683688"/>
              <a:gd name="connsiteY35" fmla="*/ 1863567 h 4340073"/>
              <a:gd name="connsiteX36" fmla="*/ 1073991 w 2683688"/>
              <a:gd name="connsiteY36" fmla="*/ 1897379 h 4340073"/>
              <a:gd name="connsiteX37" fmla="*/ 1024937 w 2683688"/>
              <a:gd name="connsiteY37" fmla="*/ 1923098 h 4340073"/>
              <a:gd name="connsiteX38" fmla="*/ 958262 w 2683688"/>
              <a:gd name="connsiteY38" fmla="*/ 1984058 h 4340073"/>
              <a:gd name="connsiteX39" fmla="*/ 909208 w 2683688"/>
              <a:gd name="connsiteY39" fmla="*/ 1941672 h 4340073"/>
              <a:gd name="connsiteX40" fmla="*/ 854441 w 2683688"/>
              <a:gd name="connsiteY40" fmla="*/ 1915002 h 4340073"/>
              <a:gd name="connsiteX41" fmla="*/ 823484 w 2683688"/>
              <a:gd name="connsiteY41" fmla="*/ 1889284 h 4340073"/>
              <a:gd name="connsiteX42" fmla="*/ 800148 w 2683688"/>
              <a:gd name="connsiteY42" fmla="*/ 1846898 h 4340073"/>
              <a:gd name="connsiteX43" fmla="*/ 814436 w 2683688"/>
              <a:gd name="connsiteY43" fmla="*/ 1789748 h 4340073"/>
              <a:gd name="connsiteX44" fmla="*/ 803957 w 2683688"/>
              <a:gd name="connsiteY44" fmla="*/ 1720215 h 4340073"/>
              <a:gd name="connsiteX45" fmla="*/ 783479 w 2683688"/>
              <a:gd name="connsiteY45" fmla="*/ 1625441 h 4340073"/>
              <a:gd name="connsiteX46" fmla="*/ 759665 w 2683688"/>
              <a:gd name="connsiteY46" fmla="*/ 1635919 h 4340073"/>
              <a:gd name="connsiteX47" fmla="*/ 701087 w 2683688"/>
              <a:gd name="connsiteY47" fmla="*/ 1571626 h 4340073"/>
              <a:gd name="connsiteX48" fmla="*/ 729662 w 2683688"/>
              <a:gd name="connsiteY48" fmla="*/ 1519714 h 4340073"/>
              <a:gd name="connsiteX49" fmla="*/ 777287 w 2683688"/>
              <a:gd name="connsiteY49" fmla="*/ 1455420 h 4340073"/>
              <a:gd name="connsiteX50" fmla="*/ 775382 w 2683688"/>
              <a:gd name="connsiteY50" fmla="*/ 1429227 h 4340073"/>
              <a:gd name="connsiteX51" fmla="*/ 818245 w 2683688"/>
              <a:gd name="connsiteY51" fmla="*/ 1375409 h 4340073"/>
              <a:gd name="connsiteX52" fmla="*/ 826342 w 2683688"/>
              <a:gd name="connsiteY52" fmla="*/ 1282542 h 4340073"/>
              <a:gd name="connsiteX53" fmla="*/ 812053 w 2683688"/>
              <a:gd name="connsiteY53" fmla="*/ 1198721 h 4340073"/>
              <a:gd name="connsiteX54" fmla="*/ 779668 w 2683688"/>
              <a:gd name="connsiteY54" fmla="*/ 1151573 h 4340073"/>
              <a:gd name="connsiteX55" fmla="*/ 761095 w 2683688"/>
              <a:gd name="connsiteY55" fmla="*/ 1070134 h 4340073"/>
              <a:gd name="connsiteX56" fmla="*/ 804911 w 2683688"/>
              <a:gd name="connsiteY56" fmla="*/ 1034892 h 4340073"/>
              <a:gd name="connsiteX57" fmla="*/ 808244 w 2683688"/>
              <a:gd name="connsiteY57" fmla="*/ 976789 h 4340073"/>
              <a:gd name="connsiteX58" fmla="*/ 820626 w 2683688"/>
              <a:gd name="connsiteY58" fmla="*/ 901065 h 4340073"/>
              <a:gd name="connsiteX59" fmla="*/ 829675 w 2683688"/>
              <a:gd name="connsiteY59" fmla="*/ 833914 h 4340073"/>
              <a:gd name="connsiteX60" fmla="*/ 844439 w 2683688"/>
              <a:gd name="connsiteY60" fmla="*/ 795814 h 4340073"/>
              <a:gd name="connsiteX61" fmla="*/ 859678 w 2683688"/>
              <a:gd name="connsiteY61" fmla="*/ 762475 h 4340073"/>
              <a:gd name="connsiteX62" fmla="*/ 833485 w 2683688"/>
              <a:gd name="connsiteY62" fmla="*/ 696754 h 4340073"/>
              <a:gd name="connsiteX63" fmla="*/ 817769 w 2683688"/>
              <a:gd name="connsiteY63" fmla="*/ 573405 h 4340073"/>
              <a:gd name="connsiteX64" fmla="*/ 787288 w 2683688"/>
              <a:gd name="connsiteY64" fmla="*/ 536259 h 4340073"/>
              <a:gd name="connsiteX65" fmla="*/ 769667 w 2683688"/>
              <a:gd name="connsiteY65" fmla="*/ 505777 h 4340073"/>
              <a:gd name="connsiteX66" fmla="*/ 746807 w 2683688"/>
              <a:gd name="connsiteY66" fmla="*/ 430054 h 4340073"/>
              <a:gd name="connsiteX67" fmla="*/ 719661 w 2683688"/>
              <a:gd name="connsiteY67" fmla="*/ 349091 h 4340073"/>
              <a:gd name="connsiteX68" fmla="*/ 732043 w 2683688"/>
              <a:gd name="connsiteY68" fmla="*/ 321469 h 4340073"/>
              <a:gd name="connsiteX69" fmla="*/ 728711 w 2683688"/>
              <a:gd name="connsiteY69" fmla="*/ 256223 h 4340073"/>
              <a:gd name="connsiteX70" fmla="*/ 709661 w 2683688"/>
              <a:gd name="connsiteY70" fmla="*/ 241935 h 4340073"/>
              <a:gd name="connsiteX71" fmla="*/ 701564 w 2683688"/>
              <a:gd name="connsiteY71" fmla="*/ 171451 h 4340073"/>
              <a:gd name="connsiteX72" fmla="*/ 667750 w 2683688"/>
              <a:gd name="connsiteY72" fmla="*/ 120015 h 4340073"/>
              <a:gd name="connsiteX73" fmla="*/ 678704 w 2683688"/>
              <a:gd name="connsiteY73" fmla="*/ 70485 h 4340073"/>
              <a:gd name="connsiteX74" fmla="*/ 649651 w 2683688"/>
              <a:gd name="connsiteY74" fmla="*/ 0 h 4340073"/>
              <a:gd name="connsiteX75" fmla="*/ 605361 w 2683688"/>
              <a:gd name="connsiteY75" fmla="*/ 10001 h 4340073"/>
              <a:gd name="connsiteX76" fmla="*/ 534876 w 2683688"/>
              <a:gd name="connsiteY76" fmla="*/ 85249 h 4340073"/>
              <a:gd name="connsiteX77" fmla="*/ 552021 w 2683688"/>
              <a:gd name="connsiteY77" fmla="*/ 158591 h 4340073"/>
              <a:gd name="connsiteX78" fmla="*/ 545355 w 2683688"/>
              <a:gd name="connsiteY78" fmla="*/ 234792 h 4340073"/>
              <a:gd name="connsiteX79" fmla="*/ 497729 w 2683688"/>
              <a:gd name="connsiteY79" fmla="*/ 313373 h 4340073"/>
              <a:gd name="connsiteX80" fmla="*/ 453437 w 2683688"/>
              <a:gd name="connsiteY80" fmla="*/ 408147 h 4340073"/>
              <a:gd name="connsiteX81" fmla="*/ 360568 w 2683688"/>
              <a:gd name="connsiteY81" fmla="*/ 381476 h 4340073"/>
              <a:gd name="connsiteX82" fmla="*/ 292942 w 2683688"/>
              <a:gd name="connsiteY82" fmla="*/ 441960 h 4340073"/>
              <a:gd name="connsiteX83" fmla="*/ 262937 w 2683688"/>
              <a:gd name="connsiteY83" fmla="*/ 513874 h 4340073"/>
              <a:gd name="connsiteX84" fmla="*/ 314372 w 2683688"/>
              <a:gd name="connsiteY84" fmla="*/ 574834 h 4340073"/>
              <a:gd name="connsiteX85" fmla="*/ 228170 w 2683688"/>
              <a:gd name="connsiteY85" fmla="*/ 711995 h 4340073"/>
              <a:gd name="connsiteX86" fmla="*/ 254842 w 2683688"/>
              <a:gd name="connsiteY86" fmla="*/ 758667 h 4340073"/>
              <a:gd name="connsiteX87" fmla="*/ 240553 w 2683688"/>
              <a:gd name="connsiteY87" fmla="*/ 834390 h 4340073"/>
              <a:gd name="connsiteX88" fmla="*/ 295322 w 2683688"/>
              <a:gd name="connsiteY88" fmla="*/ 849630 h 4340073"/>
              <a:gd name="connsiteX89" fmla="*/ 343423 w 2683688"/>
              <a:gd name="connsiteY89" fmla="*/ 872966 h 4340073"/>
              <a:gd name="connsiteX90" fmla="*/ 311992 w 2683688"/>
              <a:gd name="connsiteY90" fmla="*/ 971551 h 4340073"/>
              <a:gd name="connsiteX91" fmla="*/ 316754 w 2683688"/>
              <a:gd name="connsiteY91" fmla="*/ 1049178 h 4340073"/>
              <a:gd name="connsiteX92" fmla="*/ 207216 w 2683688"/>
              <a:gd name="connsiteY92" fmla="*/ 1094423 h 4340073"/>
              <a:gd name="connsiteX93" fmla="*/ 154352 w 2683688"/>
              <a:gd name="connsiteY93" fmla="*/ 1090614 h 4340073"/>
              <a:gd name="connsiteX94" fmla="*/ 157210 w 2683688"/>
              <a:gd name="connsiteY94" fmla="*/ 1170624 h 4340073"/>
              <a:gd name="connsiteX95" fmla="*/ 158638 w 2683688"/>
              <a:gd name="connsiteY95" fmla="*/ 1245395 h 4340073"/>
              <a:gd name="connsiteX96" fmla="*/ 232933 w 2683688"/>
              <a:gd name="connsiteY96" fmla="*/ 1290638 h 4340073"/>
              <a:gd name="connsiteX97" fmla="*/ 209597 w 2683688"/>
              <a:gd name="connsiteY97" fmla="*/ 1344454 h 4340073"/>
              <a:gd name="connsiteX98" fmla="*/ 291988 w 2683688"/>
              <a:gd name="connsiteY98" fmla="*/ 1416368 h 4340073"/>
              <a:gd name="connsiteX99" fmla="*/ 272462 w 2683688"/>
              <a:gd name="connsiteY99" fmla="*/ 1466374 h 4340073"/>
              <a:gd name="connsiteX100" fmla="*/ 236743 w 2683688"/>
              <a:gd name="connsiteY100" fmla="*/ 1567339 h 4340073"/>
              <a:gd name="connsiteX101" fmla="*/ 211979 w 2683688"/>
              <a:gd name="connsiteY101" fmla="*/ 1594485 h 4340073"/>
              <a:gd name="connsiteX102" fmla="*/ 152447 w 2683688"/>
              <a:gd name="connsiteY102" fmla="*/ 1602105 h 4340073"/>
              <a:gd name="connsiteX103" fmla="*/ 98155 w 2683688"/>
              <a:gd name="connsiteY103" fmla="*/ 1647349 h 4340073"/>
              <a:gd name="connsiteX104" fmla="*/ 71486 w 2683688"/>
              <a:gd name="connsiteY104" fmla="*/ 1663542 h 4340073"/>
              <a:gd name="connsiteX105" fmla="*/ 52435 w 2683688"/>
              <a:gd name="connsiteY105" fmla="*/ 1732598 h 4340073"/>
              <a:gd name="connsiteX106" fmla="*/ 8619 w 2683688"/>
              <a:gd name="connsiteY106" fmla="*/ 1751171 h 4340073"/>
              <a:gd name="connsiteX107" fmla="*/ 47 w 2683688"/>
              <a:gd name="connsiteY107" fmla="*/ 1875473 h 4340073"/>
              <a:gd name="connsiteX108" fmla="*/ 28622 w 2683688"/>
              <a:gd name="connsiteY108" fmla="*/ 1938814 h 4340073"/>
              <a:gd name="connsiteX109" fmla="*/ 78628 w 2683688"/>
              <a:gd name="connsiteY109" fmla="*/ 1993107 h 4340073"/>
              <a:gd name="connsiteX110" fmla="*/ 165782 w 2683688"/>
              <a:gd name="connsiteY110" fmla="*/ 2037874 h 4340073"/>
              <a:gd name="connsiteX111" fmla="*/ 241029 w 2683688"/>
              <a:gd name="connsiteY111" fmla="*/ 2100263 h 4340073"/>
              <a:gd name="connsiteX112" fmla="*/ 264842 w 2683688"/>
              <a:gd name="connsiteY112" fmla="*/ 2182654 h 4340073"/>
              <a:gd name="connsiteX113" fmla="*/ 317706 w 2683688"/>
              <a:gd name="connsiteY113" fmla="*/ 2265045 h 4340073"/>
              <a:gd name="connsiteX114" fmla="*/ 442960 w 2683688"/>
              <a:gd name="connsiteY114" fmla="*/ 2258854 h 4340073"/>
              <a:gd name="connsiteX115" fmla="*/ 471534 w 2683688"/>
              <a:gd name="connsiteY115" fmla="*/ 2296954 h 4340073"/>
              <a:gd name="connsiteX116" fmla="*/ 509635 w 2683688"/>
              <a:gd name="connsiteY116" fmla="*/ 2330292 h 4340073"/>
              <a:gd name="connsiteX117" fmla="*/ 540591 w 2683688"/>
              <a:gd name="connsiteY117" fmla="*/ 2318385 h 4340073"/>
              <a:gd name="connsiteX118" fmla="*/ 563927 w 2683688"/>
              <a:gd name="connsiteY118" fmla="*/ 2392680 h 4340073"/>
              <a:gd name="connsiteX119" fmla="*/ 542972 w 2683688"/>
              <a:gd name="connsiteY119" fmla="*/ 2461737 h 4340073"/>
              <a:gd name="connsiteX120" fmla="*/ 497252 w 2683688"/>
              <a:gd name="connsiteY120" fmla="*/ 2511267 h 4340073"/>
              <a:gd name="connsiteX121" fmla="*/ 499157 w 2683688"/>
              <a:gd name="connsiteY121" fmla="*/ 2549843 h 4340073"/>
              <a:gd name="connsiteX122" fmla="*/ 490585 w 2683688"/>
              <a:gd name="connsiteY122" fmla="*/ 2611279 h 4340073"/>
              <a:gd name="connsiteX123" fmla="*/ 523922 w 2683688"/>
              <a:gd name="connsiteY123" fmla="*/ 2648902 h 4340073"/>
              <a:gd name="connsiteX124" fmla="*/ 531542 w 2683688"/>
              <a:gd name="connsiteY124" fmla="*/ 2681764 h 4340073"/>
              <a:gd name="connsiteX125" fmla="*/ 564403 w 2683688"/>
              <a:gd name="connsiteY125" fmla="*/ 2642236 h 4340073"/>
              <a:gd name="connsiteX126" fmla="*/ 597741 w 2683688"/>
              <a:gd name="connsiteY126" fmla="*/ 2584610 h 4340073"/>
              <a:gd name="connsiteX127" fmla="*/ 654890 w 2683688"/>
              <a:gd name="connsiteY127" fmla="*/ 2589848 h 4340073"/>
              <a:gd name="connsiteX128" fmla="*/ 716803 w 2683688"/>
              <a:gd name="connsiteY128" fmla="*/ 2680812 h 4340073"/>
              <a:gd name="connsiteX129" fmla="*/ 755379 w 2683688"/>
              <a:gd name="connsiteY129" fmla="*/ 2739390 h 4340073"/>
              <a:gd name="connsiteX130" fmla="*/ 713469 w 2683688"/>
              <a:gd name="connsiteY130" fmla="*/ 2816067 h 4340073"/>
              <a:gd name="connsiteX131" fmla="*/ 641556 w 2683688"/>
              <a:gd name="connsiteY131" fmla="*/ 2851785 h 4340073"/>
              <a:gd name="connsiteX132" fmla="*/ 592502 w 2683688"/>
              <a:gd name="connsiteY132" fmla="*/ 2914174 h 4340073"/>
              <a:gd name="connsiteX133" fmla="*/ 526303 w 2683688"/>
              <a:gd name="connsiteY133" fmla="*/ 2938462 h 4340073"/>
              <a:gd name="connsiteX134" fmla="*/ 496776 w 2683688"/>
              <a:gd name="connsiteY134" fmla="*/ 2980373 h 4340073"/>
              <a:gd name="connsiteX135" fmla="*/ 527256 w 2683688"/>
              <a:gd name="connsiteY135" fmla="*/ 3081814 h 4340073"/>
              <a:gd name="connsiteX136" fmla="*/ 533447 w 2683688"/>
              <a:gd name="connsiteY136" fmla="*/ 3220403 h 4340073"/>
              <a:gd name="connsiteX137" fmla="*/ 588216 w 2683688"/>
              <a:gd name="connsiteY137" fmla="*/ 3276601 h 4340073"/>
              <a:gd name="connsiteX138" fmla="*/ 614410 w 2683688"/>
              <a:gd name="connsiteY138" fmla="*/ 3342323 h 4340073"/>
              <a:gd name="connsiteX139" fmla="*/ 585835 w 2683688"/>
              <a:gd name="connsiteY139" fmla="*/ 3392329 h 4340073"/>
              <a:gd name="connsiteX140" fmla="*/ 585834 w 2683688"/>
              <a:gd name="connsiteY140" fmla="*/ 3450432 h 4340073"/>
              <a:gd name="connsiteX141" fmla="*/ 562022 w 2683688"/>
              <a:gd name="connsiteY141" fmla="*/ 3493294 h 4340073"/>
              <a:gd name="connsiteX142" fmla="*/ 546305 w 2683688"/>
              <a:gd name="connsiteY142" fmla="*/ 3561398 h 4340073"/>
              <a:gd name="connsiteX143" fmla="*/ 538210 w 2683688"/>
              <a:gd name="connsiteY143" fmla="*/ 3611404 h 4340073"/>
              <a:gd name="connsiteX144" fmla="*/ 519159 w 2683688"/>
              <a:gd name="connsiteY144" fmla="*/ 3654266 h 4340073"/>
              <a:gd name="connsiteX145" fmla="*/ 546782 w 2683688"/>
              <a:gd name="connsiteY145" fmla="*/ 3685223 h 4340073"/>
              <a:gd name="connsiteX146" fmla="*/ 600122 w 2683688"/>
              <a:gd name="connsiteY146" fmla="*/ 3699034 h 4340073"/>
              <a:gd name="connsiteX147" fmla="*/ 659177 w 2683688"/>
              <a:gd name="connsiteY147" fmla="*/ 3678556 h 4340073"/>
              <a:gd name="connsiteX148" fmla="*/ 661082 w 2683688"/>
              <a:gd name="connsiteY148" fmla="*/ 3725703 h 4340073"/>
              <a:gd name="connsiteX149" fmla="*/ 716803 w 2683688"/>
              <a:gd name="connsiteY149" fmla="*/ 3725704 h 4340073"/>
              <a:gd name="connsiteX150" fmla="*/ 781097 w 2683688"/>
              <a:gd name="connsiteY150" fmla="*/ 3743801 h 4340073"/>
              <a:gd name="connsiteX151" fmla="*/ 807291 w 2683688"/>
              <a:gd name="connsiteY151" fmla="*/ 3792379 h 4340073"/>
              <a:gd name="connsiteX152" fmla="*/ 843962 w 2683688"/>
              <a:gd name="connsiteY152" fmla="*/ 3798094 h 4340073"/>
              <a:gd name="connsiteX153" fmla="*/ 871585 w 2683688"/>
              <a:gd name="connsiteY153" fmla="*/ 3815716 h 4340073"/>
              <a:gd name="connsiteX154" fmla="*/ 889682 w 2683688"/>
              <a:gd name="connsiteY154" fmla="*/ 3836194 h 4340073"/>
              <a:gd name="connsiteX155" fmla="*/ 897302 w 2683688"/>
              <a:gd name="connsiteY155" fmla="*/ 3866674 h 4340073"/>
              <a:gd name="connsiteX156" fmla="*/ 912542 w 2683688"/>
              <a:gd name="connsiteY156" fmla="*/ 3889534 h 4340073"/>
              <a:gd name="connsiteX157" fmla="*/ 956833 w 2683688"/>
              <a:gd name="connsiteY157" fmla="*/ 3922872 h 4340073"/>
              <a:gd name="connsiteX158" fmla="*/ 988742 w 2683688"/>
              <a:gd name="connsiteY158" fmla="*/ 3973354 h 4340073"/>
              <a:gd name="connsiteX159" fmla="*/ 1003982 w 2683688"/>
              <a:gd name="connsiteY159" fmla="*/ 3996214 h 4340073"/>
              <a:gd name="connsiteX160" fmla="*/ 1026842 w 2683688"/>
              <a:gd name="connsiteY160" fmla="*/ 4034314 h 4340073"/>
              <a:gd name="connsiteX161" fmla="*/ 1059703 w 2683688"/>
              <a:gd name="connsiteY161" fmla="*/ 4120039 h 4340073"/>
              <a:gd name="connsiteX162" fmla="*/ 1136380 w 2683688"/>
              <a:gd name="connsiteY162" fmla="*/ 4154329 h 4340073"/>
              <a:gd name="connsiteX163" fmla="*/ 1165907 w 2683688"/>
              <a:gd name="connsiteY163" fmla="*/ 4216241 h 4340073"/>
              <a:gd name="connsiteX164" fmla="*/ 1202578 w 2683688"/>
              <a:gd name="connsiteY164" fmla="*/ 4211479 h 4340073"/>
              <a:gd name="connsiteX165" fmla="*/ 1245917 w 2683688"/>
              <a:gd name="connsiteY165" fmla="*/ 4259581 h 4340073"/>
              <a:gd name="connsiteX166" fmla="*/ 1308782 w 2683688"/>
              <a:gd name="connsiteY166" fmla="*/ 4340067 h 4340073"/>
              <a:gd name="connsiteX167" fmla="*/ 1337357 w 2683688"/>
              <a:gd name="connsiteY167" fmla="*/ 4288631 h 4340073"/>
              <a:gd name="connsiteX168" fmla="*/ 1333547 w 2683688"/>
              <a:gd name="connsiteY168" fmla="*/ 4254342 h 4340073"/>
              <a:gd name="connsiteX169" fmla="*/ 1405462 w 2683688"/>
              <a:gd name="connsiteY169" fmla="*/ 4201002 h 4340073"/>
              <a:gd name="connsiteX170" fmla="*/ 1407366 w 2683688"/>
              <a:gd name="connsiteY170" fmla="*/ 4185285 h 4340073"/>
              <a:gd name="connsiteX171" fmla="*/ 1425622 w 2683688"/>
              <a:gd name="connsiteY171" fmla="*/ 4198779 h 4340073"/>
              <a:gd name="connsiteX172" fmla="*/ 1480232 w 2683688"/>
              <a:gd name="connsiteY172" fmla="*/ 4174014 h 4340073"/>
              <a:gd name="connsiteX173" fmla="*/ 1545002 w 2683688"/>
              <a:gd name="connsiteY173" fmla="*/ 4156234 h 4340073"/>
              <a:gd name="connsiteX174" fmla="*/ 1581832 w 2683688"/>
              <a:gd name="connsiteY174" fmla="*/ 4113689 h 4340073"/>
              <a:gd name="connsiteX175" fmla="*/ 1617392 w 2683688"/>
              <a:gd name="connsiteY175" fmla="*/ 4078129 h 4340073"/>
              <a:gd name="connsiteX176" fmla="*/ 1695497 w 2683688"/>
              <a:gd name="connsiteY176" fmla="*/ 4055904 h 4340073"/>
              <a:gd name="connsiteX177" fmla="*/ 1781222 w 2683688"/>
              <a:gd name="connsiteY177" fmla="*/ 4020344 h 4340073"/>
              <a:gd name="connsiteX178" fmla="*/ 1902665 w 2683688"/>
              <a:gd name="connsiteY178" fmla="*/ 3968591 h 4340073"/>
              <a:gd name="connsiteX179" fmla="*/ 1979342 w 2683688"/>
              <a:gd name="connsiteY179" fmla="*/ 3925729 h 4340073"/>
              <a:gd name="connsiteX180" fmla="*/ 2070782 w 2683688"/>
              <a:gd name="connsiteY180" fmla="*/ 3864451 h 4340073"/>
              <a:gd name="connsiteX181" fmla="*/ 2145078 w 2683688"/>
              <a:gd name="connsiteY181" fmla="*/ 3776822 h 4340073"/>
              <a:gd name="connsiteX182" fmla="*/ 2171747 w 2683688"/>
              <a:gd name="connsiteY182" fmla="*/ 3703479 h 4340073"/>
              <a:gd name="connsiteX183" fmla="*/ 2183177 w 2683688"/>
              <a:gd name="connsiteY183" fmla="*/ 3649504 h 4340073"/>
              <a:gd name="connsiteX184" fmla="*/ 2109517 w 2683688"/>
              <a:gd name="connsiteY184" fmla="*/ 3613309 h 4340073"/>
              <a:gd name="connsiteX185" fmla="*/ 2132377 w 2683688"/>
              <a:gd name="connsiteY185" fmla="*/ 3659029 h 4340073"/>
              <a:gd name="connsiteX186" fmla="*/ 2114597 w 2683688"/>
              <a:gd name="connsiteY186" fmla="*/ 3690779 h 4340073"/>
              <a:gd name="connsiteX187" fmla="*/ 2095547 w 2683688"/>
              <a:gd name="connsiteY187" fmla="*/ 3649504 h 4340073"/>
              <a:gd name="connsiteX188" fmla="*/ 2038397 w 2683688"/>
              <a:gd name="connsiteY188" fmla="*/ 3659029 h 4340073"/>
              <a:gd name="connsiteX189" fmla="*/ 2040778 w 2683688"/>
              <a:gd name="connsiteY189" fmla="*/ 3694748 h 4340073"/>
              <a:gd name="connsiteX190" fmla="*/ 2052685 w 2683688"/>
              <a:gd name="connsiteY190" fmla="*/ 3709035 h 4340073"/>
              <a:gd name="connsiteX191" fmla="*/ 2036016 w 2683688"/>
              <a:gd name="connsiteY191" fmla="*/ 3723324 h 4340073"/>
              <a:gd name="connsiteX192" fmla="*/ 2086022 w 2683688"/>
              <a:gd name="connsiteY192" fmla="*/ 3762534 h 4340073"/>
              <a:gd name="connsiteX193" fmla="*/ 2078402 w 2683688"/>
              <a:gd name="connsiteY193" fmla="*/ 3820954 h 4340073"/>
              <a:gd name="connsiteX194" fmla="*/ 2027602 w 2683688"/>
              <a:gd name="connsiteY194" fmla="*/ 3803809 h 4340073"/>
              <a:gd name="connsiteX195" fmla="*/ 2041572 w 2683688"/>
              <a:gd name="connsiteY195" fmla="*/ 3792379 h 4340073"/>
              <a:gd name="connsiteX196" fmla="*/ 2022522 w 2683688"/>
              <a:gd name="connsiteY196" fmla="*/ 3760629 h 4340073"/>
              <a:gd name="connsiteX197" fmla="*/ 2022522 w 2683688"/>
              <a:gd name="connsiteY197" fmla="*/ 3716179 h 4340073"/>
              <a:gd name="connsiteX198" fmla="*/ 1986962 w 2683688"/>
              <a:gd name="connsiteY198" fmla="*/ 3676174 h 4340073"/>
              <a:gd name="connsiteX199" fmla="*/ 2018077 w 2683688"/>
              <a:gd name="connsiteY199" fmla="*/ 3656489 h 4340073"/>
              <a:gd name="connsiteX200" fmla="*/ 1974897 w 2683688"/>
              <a:gd name="connsiteY200" fmla="*/ 3626644 h 4340073"/>
              <a:gd name="connsiteX201" fmla="*/ 2017442 w 2683688"/>
              <a:gd name="connsiteY201" fmla="*/ 3603149 h 4340073"/>
              <a:gd name="connsiteX202" fmla="*/ 2009187 w 2683688"/>
              <a:gd name="connsiteY202" fmla="*/ 3546634 h 4340073"/>
              <a:gd name="connsiteX203" fmla="*/ 2033635 w 2683688"/>
              <a:gd name="connsiteY203" fmla="*/ 3565367 h 4340073"/>
              <a:gd name="connsiteX204" fmla="*/ 2031253 w 2683688"/>
              <a:gd name="connsiteY204" fmla="*/ 3535204 h 4340073"/>
              <a:gd name="connsiteX205" fmla="*/ 2059829 w 2683688"/>
              <a:gd name="connsiteY205" fmla="*/ 3547110 h 4340073"/>
              <a:gd name="connsiteX206" fmla="*/ 2043159 w 2683688"/>
              <a:gd name="connsiteY206" fmla="*/ 3494723 h 4340073"/>
              <a:gd name="connsiteX207" fmla="*/ 2063797 w 2683688"/>
              <a:gd name="connsiteY207" fmla="*/ 3478054 h 4340073"/>
              <a:gd name="connsiteX208" fmla="*/ 2089197 w 2683688"/>
              <a:gd name="connsiteY208" fmla="*/ 3524091 h 4340073"/>
              <a:gd name="connsiteX209" fmla="*/ 2088404 w 2683688"/>
              <a:gd name="connsiteY209" fmla="*/ 3492342 h 4340073"/>
              <a:gd name="connsiteX210" fmla="*/ 2105073 w 2683688"/>
              <a:gd name="connsiteY210" fmla="*/ 3508216 h 4340073"/>
              <a:gd name="connsiteX211" fmla="*/ 2109835 w 2683688"/>
              <a:gd name="connsiteY211" fmla="*/ 3473292 h 4340073"/>
              <a:gd name="connsiteX212" fmla="*/ 2125392 w 2683688"/>
              <a:gd name="connsiteY212" fmla="*/ 3453289 h 4340073"/>
              <a:gd name="connsiteX213" fmla="*/ 2183654 w 2683688"/>
              <a:gd name="connsiteY213" fmla="*/ 3416142 h 4340073"/>
              <a:gd name="connsiteX214" fmla="*/ 2226039 w 2683688"/>
              <a:gd name="connsiteY214" fmla="*/ 3341370 h 4340073"/>
              <a:gd name="connsiteX215" fmla="*/ 2238422 w 2683688"/>
              <a:gd name="connsiteY215" fmla="*/ 3318034 h 4340073"/>
              <a:gd name="connsiteX216" fmla="*/ 2261282 w 2683688"/>
              <a:gd name="connsiteY216" fmla="*/ 3257074 h 4340073"/>
              <a:gd name="connsiteX217" fmla="*/ 2268902 w 2683688"/>
              <a:gd name="connsiteY217" fmla="*/ 3211354 h 4340073"/>
              <a:gd name="connsiteX218" fmla="*/ 2291762 w 2683688"/>
              <a:gd name="connsiteY218" fmla="*/ 3165634 h 4340073"/>
              <a:gd name="connsiteX219" fmla="*/ 2307002 w 2683688"/>
              <a:gd name="connsiteY219" fmla="*/ 3127534 h 4340073"/>
              <a:gd name="connsiteX220" fmla="*/ 2345102 w 2683688"/>
              <a:gd name="connsiteY220" fmla="*/ 3112294 h 4340073"/>
              <a:gd name="connsiteX221" fmla="*/ 2367962 w 2683688"/>
              <a:gd name="connsiteY221" fmla="*/ 3097054 h 4340073"/>
              <a:gd name="connsiteX222" fmla="*/ 2487501 w 2683688"/>
              <a:gd name="connsiteY222" fmla="*/ 3067050 h 4340073"/>
              <a:gd name="connsiteX223" fmla="*/ 2585609 w 2683688"/>
              <a:gd name="connsiteY223" fmla="*/ 3063717 h 4340073"/>
              <a:gd name="connsiteX224" fmla="*/ 2678000 w 2683688"/>
              <a:gd name="connsiteY224" fmla="*/ 3054668 h 4340073"/>
              <a:gd name="connsiteX0" fmla="*/ 2678000 w 2683688"/>
              <a:gd name="connsiteY0" fmla="*/ 3054668 h 4340073"/>
              <a:gd name="connsiteX1" fmla="*/ 2672762 w 2683688"/>
              <a:gd name="connsiteY1" fmla="*/ 3028474 h 4340073"/>
              <a:gd name="connsiteX2" fmla="*/ 2665142 w 2683688"/>
              <a:gd name="connsiteY2" fmla="*/ 2975134 h 4340073"/>
              <a:gd name="connsiteX3" fmla="*/ 2623232 w 2683688"/>
              <a:gd name="connsiteY3" fmla="*/ 2967038 h 4340073"/>
              <a:gd name="connsiteX4" fmla="*/ 2559891 w 2683688"/>
              <a:gd name="connsiteY4" fmla="*/ 2966561 h 4340073"/>
              <a:gd name="connsiteX5" fmla="*/ 2518934 w 2683688"/>
              <a:gd name="connsiteY5" fmla="*/ 2908936 h 4340073"/>
              <a:gd name="connsiteX6" fmla="*/ 2456545 w 2683688"/>
              <a:gd name="connsiteY6" fmla="*/ 2905601 h 4340073"/>
              <a:gd name="connsiteX7" fmla="*/ 2409873 w 2683688"/>
              <a:gd name="connsiteY7" fmla="*/ 2889885 h 4340073"/>
              <a:gd name="connsiteX8" fmla="*/ 2375582 w 2683688"/>
              <a:gd name="connsiteY8" fmla="*/ 2876074 h 4340073"/>
              <a:gd name="connsiteX9" fmla="*/ 2347484 w 2683688"/>
              <a:gd name="connsiteY9" fmla="*/ 2856071 h 4340073"/>
              <a:gd name="connsiteX10" fmla="*/ 2292714 w 2683688"/>
              <a:gd name="connsiteY10" fmla="*/ 2824163 h 4340073"/>
              <a:gd name="connsiteX11" fmla="*/ 2218419 w 2683688"/>
              <a:gd name="connsiteY11" fmla="*/ 2864167 h 4340073"/>
              <a:gd name="connsiteX12" fmla="*/ 2177938 w 2683688"/>
              <a:gd name="connsiteY12" fmla="*/ 2825116 h 4340073"/>
              <a:gd name="connsiteX13" fmla="*/ 2142696 w 2683688"/>
              <a:gd name="connsiteY13" fmla="*/ 2746058 h 4340073"/>
              <a:gd name="connsiteX14" fmla="*/ 2123170 w 2683688"/>
              <a:gd name="connsiteY14" fmla="*/ 2684621 h 4340073"/>
              <a:gd name="connsiteX15" fmla="*/ 2105073 w 2683688"/>
              <a:gd name="connsiteY15" fmla="*/ 2649379 h 4340073"/>
              <a:gd name="connsiteX16" fmla="*/ 2103643 w 2683688"/>
              <a:gd name="connsiteY16" fmla="*/ 2600801 h 4340073"/>
              <a:gd name="connsiteX17" fmla="*/ 2026014 w 2683688"/>
              <a:gd name="connsiteY17" fmla="*/ 2686051 h 4340073"/>
              <a:gd name="connsiteX18" fmla="*/ 1958864 w 2683688"/>
              <a:gd name="connsiteY18" fmla="*/ 2754154 h 4340073"/>
              <a:gd name="connsiteX19" fmla="*/ 1911715 w 2683688"/>
              <a:gd name="connsiteY19" fmla="*/ 2713196 h 4340073"/>
              <a:gd name="connsiteX20" fmla="*/ 1775031 w 2683688"/>
              <a:gd name="connsiteY20" fmla="*/ 2699862 h 4340073"/>
              <a:gd name="connsiteX21" fmla="*/ 1676923 w 2683688"/>
              <a:gd name="connsiteY21" fmla="*/ 2689860 h 4340073"/>
              <a:gd name="connsiteX22" fmla="*/ 1606439 w 2683688"/>
              <a:gd name="connsiteY22" fmla="*/ 2582229 h 4340073"/>
              <a:gd name="connsiteX23" fmla="*/ 1541669 w 2683688"/>
              <a:gd name="connsiteY23" fmla="*/ 2584133 h 4340073"/>
              <a:gd name="connsiteX24" fmla="*/ 1516903 w 2683688"/>
              <a:gd name="connsiteY24" fmla="*/ 2563654 h 4340073"/>
              <a:gd name="connsiteX25" fmla="*/ 1468802 w 2683688"/>
              <a:gd name="connsiteY25" fmla="*/ 2381726 h 4340073"/>
              <a:gd name="connsiteX26" fmla="*/ 1438322 w 2683688"/>
              <a:gd name="connsiteY26" fmla="*/ 2289334 h 4340073"/>
              <a:gd name="connsiteX27" fmla="*/ 1400222 w 2683688"/>
              <a:gd name="connsiteY27" fmla="*/ 2220754 h 4340073"/>
              <a:gd name="connsiteX28" fmla="*/ 1384982 w 2683688"/>
              <a:gd name="connsiteY28" fmla="*/ 2197894 h 4340073"/>
              <a:gd name="connsiteX29" fmla="*/ 1374505 w 2683688"/>
              <a:gd name="connsiteY29" fmla="*/ 2152651 h 4340073"/>
              <a:gd name="connsiteX30" fmla="*/ 1369266 w 2683688"/>
              <a:gd name="connsiteY30" fmla="*/ 2052162 h 4340073"/>
              <a:gd name="connsiteX31" fmla="*/ 1383554 w 2683688"/>
              <a:gd name="connsiteY31" fmla="*/ 1982630 h 4340073"/>
              <a:gd name="connsiteX32" fmla="*/ 1315450 w 2683688"/>
              <a:gd name="connsiteY32" fmla="*/ 1917859 h 4340073"/>
              <a:gd name="connsiteX33" fmla="*/ 1282112 w 2683688"/>
              <a:gd name="connsiteY33" fmla="*/ 1912621 h 4340073"/>
              <a:gd name="connsiteX34" fmla="*/ 1184481 w 2683688"/>
              <a:gd name="connsiteY34" fmla="*/ 1853089 h 4340073"/>
              <a:gd name="connsiteX35" fmla="*/ 1126380 w 2683688"/>
              <a:gd name="connsiteY35" fmla="*/ 1863567 h 4340073"/>
              <a:gd name="connsiteX36" fmla="*/ 1073991 w 2683688"/>
              <a:gd name="connsiteY36" fmla="*/ 1897379 h 4340073"/>
              <a:gd name="connsiteX37" fmla="*/ 1024937 w 2683688"/>
              <a:gd name="connsiteY37" fmla="*/ 1923098 h 4340073"/>
              <a:gd name="connsiteX38" fmla="*/ 958262 w 2683688"/>
              <a:gd name="connsiteY38" fmla="*/ 1984058 h 4340073"/>
              <a:gd name="connsiteX39" fmla="*/ 909208 w 2683688"/>
              <a:gd name="connsiteY39" fmla="*/ 1941672 h 4340073"/>
              <a:gd name="connsiteX40" fmla="*/ 854441 w 2683688"/>
              <a:gd name="connsiteY40" fmla="*/ 1915002 h 4340073"/>
              <a:gd name="connsiteX41" fmla="*/ 823484 w 2683688"/>
              <a:gd name="connsiteY41" fmla="*/ 1889284 h 4340073"/>
              <a:gd name="connsiteX42" fmla="*/ 800148 w 2683688"/>
              <a:gd name="connsiteY42" fmla="*/ 1846898 h 4340073"/>
              <a:gd name="connsiteX43" fmla="*/ 814436 w 2683688"/>
              <a:gd name="connsiteY43" fmla="*/ 1789748 h 4340073"/>
              <a:gd name="connsiteX44" fmla="*/ 803957 w 2683688"/>
              <a:gd name="connsiteY44" fmla="*/ 1720215 h 4340073"/>
              <a:gd name="connsiteX45" fmla="*/ 783479 w 2683688"/>
              <a:gd name="connsiteY45" fmla="*/ 1625441 h 4340073"/>
              <a:gd name="connsiteX46" fmla="*/ 759665 w 2683688"/>
              <a:gd name="connsiteY46" fmla="*/ 1635919 h 4340073"/>
              <a:gd name="connsiteX47" fmla="*/ 701087 w 2683688"/>
              <a:gd name="connsiteY47" fmla="*/ 1571626 h 4340073"/>
              <a:gd name="connsiteX48" fmla="*/ 729662 w 2683688"/>
              <a:gd name="connsiteY48" fmla="*/ 1519714 h 4340073"/>
              <a:gd name="connsiteX49" fmla="*/ 777287 w 2683688"/>
              <a:gd name="connsiteY49" fmla="*/ 1455420 h 4340073"/>
              <a:gd name="connsiteX50" fmla="*/ 775382 w 2683688"/>
              <a:gd name="connsiteY50" fmla="*/ 1429227 h 4340073"/>
              <a:gd name="connsiteX51" fmla="*/ 818245 w 2683688"/>
              <a:gd name="connsiteY51" fmla="*/ 1375409 h 4340073"/>
              <a:gd name="connsiteX52" fmla="*/ 826342 w 2683688"/>
              <a:gd name="connsiteY52" fmla="*/ 1282542 h 4340073"/>
              <a:gd name="connsiteX53" fmla="*/ 812053 w 2683688"/>
              <a:gd name="connsiteY53" fmla="*/ 1198721 h 4340073"/>
              <a:gd name="connsiteX54" fmla="*/ 779668 w 2683688"/>
              <a:gd name="connsiteY54" fmla="*/ 1151573 h 4340073"/>
              <a:gd name="connsiteX55" fmla="*/ 761095 w 2683688"/>
              <a:gd name="connsiteY55" fmla="*/ 1070134 h 4340073"/>
              <a:gd name="connsiteX56" fmla="*/ 804911 w 2683688"/>
              <a:gd name="connsiteY56" fmla="*/ 1034892 h 4340073"/>
              <a:gd name="connsiteX57" fmla="*/ 808244 w 2683688"/>
              <a:gd name="connsiteY57" fmla="*/ 976789 h 4340073"/>
              <a:gd name="connsiteX58" fmla="*/ 820626 w 2683688"/>
              <a:gd name="connsiteY58" fmla="*/ 901065 h 4340073"/>
              <a:gd name="connsiteX59" fmla="*/ 829675 w 2683688"/>
              <a:gd name="connsiteY59" fmla="*/ 833914 h 4340073"/>
              <a:gd name="connsiteX60" fmla="*/ 844439 w 2683688"/>
              <a:gd name="connsiteY60" fmla="*/ 795814 h 4340073"/>
              <a:gd name="connsiteX61" fmla="*/ 859678 w 2683688"/>
              <a:gd name="connsiteY61" fmla="*/ 762475 h 4340073"/>
              <a:gd name="connsiteX62" fmla="*/ 833485 w 2683688"/>
              <a:gd name="connsiteY62" fmla="*/ 696754 h 4340073"/>
              <a:gd name="connsiteX63" fmla="*/ 817769 w 2683688"/>
              <a:gd name="connsiteY63" fmla="*/ 573405 h 4340073"/>
              <a:gd name="connsiteX64" fmla="*/ 787288 w 2683688"/>
              <a:gd name="connsiteY64" fmla="*/ 536259 h 4340073"/>
              <a:gd name="connsiteX65" fmla="*/ 769667 w 2683688"/>
              <a:gd name="connsiteY65" fmla="*/ 505777 h 4340073"/>
              <a:gd name="connsiteX66" fmla="*/ 746807 w 2683688"/>
              <a:gd name="connsiteY66" fmla="*/ 430054 h 4340073"/>
              <a:gd name="connsiteX67" fmla="*/ 719661 w 2683688"/>
              <a:gd name="connsiteY67" fmla="*/ 349091 h 4340073"/>
              <a:gd name="connsiteX68" fmla="*/ 732043 w 2683688"/>
              <a:gd name="connsiteY68" fmla="*/ 321469 h 4340073"/>
              <a:gd name="connsiteX69" fmla="*/ 728711 w 2683688"/>
              <a:gd name="connsiteY69" fmla="*/ 256223 h 4340073"/>
              <a:gd name="connsiteX70" fmla="*/ 709661 w 2683688"/>
              <a:gd name="connsiteY70" fmla="*/ 241935 h 4340073"/>
              <a:gd name="connsiteX71" fmla="*/ 701564 w 2683688"/>
              <a:gd name="connsiteY71" fmla="*/ 171451 h 4340073"/>
              <a:gd name="connsiteX72" fmla="*/ 667750 w 2683688"/>
              <a:gd name="connsiteY72" fmla="*/ 120015 h 4340073"/>
              <a:gd name="connsiteX73" fmla="*/ 678704 w 2683688"/>
              <a:gd name="connsiteY73" fmla="*/ 70485 h 4340073"/>
              <a:gd name="connsiteX74" fmla="*/ 649651 w 2683688"/>
              <a:gd name="connsiteY74" fmla="*/ 0 h 4340073"/>
              <a:gd name="connsiteX75" fmla="*/ 605361 w 2683688"/>
              <a:gd name="connsiteY75" fmla="*/ 10001 h 4340073"/>
              <a:gd name="connsiteX76" fmla="*/ 534876 w 2683688"/>
              <a:gd name="connsiteY76" fmla="*/ 85249 h 4340073"/>
              <a:gd name="connsiteX77" fmla="*/ 552021 w 2683688"/>
              <a:gd name="connsiteY77" fmla="*/ 158591 h 4340073"/>
              <a:gd name="connsiteX78" fmla="*/ 545355 w 2683688"/>
              <a:gd name="connsiteY78" fmla="*/ 234792 h 4340073"/>
              <a:gd name="connsiteX79" fmla="*/ 497729 w 2683688"/>
              <a:gd name="connsiteY79" fmla="*/ 313373 h 4340073"/>
              <a:gd name="connsiteX80" fmla="*/ 453437 w 2683688"/>
              <a:gd name="connsiteY80" fmla="*/ 408147 h 4340073"/>
              <a:gd name="connsiteX81" fmla="*/ 360568 w 2683688"/>
              <a:gd name="connsiteY81" fmla="*/ 381476 h 4340073"/>
              <a:gd name="connsiteX82" fmla="*/ 292942 w 2683688"/>
              <a:gd name="connsiteY82" fmla="*/ 441960 h 4340073"/>
              <a:gd name="connsiteX83" fmla="*/ 262937 w 2683688"/>
              <a:gd name="connsiteY83" fmla="*/ 513874 h 4340073"/>
              <a:gd name="connsiteX84" fmla="*/ 314372 w 2683688"/>
              <a:gd name="connsiteY84" fmla="*/ 574834 h 4340073"/>
              <a:gd name="connsiteX85" fmla="*/ 228170 w 2683688"/>
              <a:gd name="connsiteY85" fmla="*/ 711995 h 4340073"/>
              <a:gd name="connsiteX86" fmla="*/ 254842 w 2683688"/>
              <a:gd name="connsiteY86" fmla="*/ 758667 h 4340073"/>
              <a:gd name="connsiteX87" fmla="*/ 240553 w 2683688"/>
              <a:gd name="connsiteY87" fmla="*/ 834390 h 4340073"/>
              <a:gd name="connsiteX88" fmla="*/ 295322 w 2683688"/>
              <a:gd name="connsiteY88" fmla="*/ 849630 h 4340073"/>
              <a:gd name="connsiteX89" fmla="*/ 343423 w 2683688"/>
              <a:gd name="connsiteY89" fmla="*/ 872966 h 4340073"/>
              <a:gd name="connsiteX90" fmla="*/ 311992 w 2683688"/>
              <a:gd name="connsiteY90" fmla="*/ 971551 h 4340073"/>
              <a:gd name="connsiteX91" fmla="*/ 316754 w 2683688"/>
              <a:gd name="connsiteY91" fmla="*/ 1049178 h 4340073"/>
              <a:gd name="connsiteX92" fmla="*/ 207216 w 2683688"/>
              <a:gd name="connsiteY92" fmla="*/ 1094423 h 4340073"/>
              <a:gd name="connsiteX93" fmla="*/ 154352 w 2683688"/>
              <a:gd name="connsiteY93" fmla="*/ 1090614 h 4340073"/>
              <a:gd name="connsiteX94" fmla="*/ 157210 w 2683688"/>
              <a:gd name="connsiteY94" fmla="*/ 1170624 h 4340073"/>
              <a:gd name="connsiteX95" fmla="*/ 158638 w 2683688"/>
              <a:gd name="connsiteY95" fmla="*/ 1245395 h 4340073"/>
              <a:gd name="connsiteX96" fmla="*/ 232933 w 2683688"/>
              <a:gd name="connsiteY96" fmla="*/ 1290638 h 4340073"/>
              <a:gd name="connsiteX97" fmla="*/ 209597 w 2683688"/>
              <a:gd name="connsiteY97" fmla="*/ 1344454 h 4340073"/>
              <a:gd name="connsiteX98" fmla="*/ 291988 w 2683688"/>
              <a:gd name="connsiteY98" fmla="*/ 1416368 h 4340073"/>
              <a:gd name="connsiteX99" fmla="*/ 272462 w 2683688"/>
              <a:gd name="connsiteY99" fmla="*/ 1466374 h 4340073"/>
              <a:gd name="connsiteX100" fmla="*/ 236743 w 2683688"/>
              <a:gd name="connsiteY100" fmla="*/ 1567339 h 4340073"/>
              <a:gd name="connsiteX101" fmla="*/ 211979 w 2683688"/>
              <a:gd name="connsiteY101" fmla="*/ 1594485 h 4340073"/>
              <a:gd name="connsiteX102" fmla="*/ 152447 w 2683688"/>
              <a:gd name="connsiteY102" fmla="*/ 1602105 h 4340073"/>
              <a:gd name="connsiteX103" fmla="*/ 98155 w 2683688"/>
              <a:gd name="connsiteY103" fmla="*/ 1647349 h 4340073"/>
              <a:gd name="connsiteX104" fmla="*/ 71486 w 2683688"/>
              <a:gd name="connsiteY104" fmla="*/ 1663542 h 4340073"/>
              <a:gd name="connsiteX105" fmla="*/ 50054 w 2683688"/>
              <a:gd name="connsiteY105" fmla="*/ 1677829 h 4340073"/>
              <a:gd name="connsiteX106" fmla="*/ 8619 w 2683688"/>
              <a:gd name="connsiteY106" fmla="*/ 1751171 h 4340073"/>
              <a:gd name="connsiteX107" fmla="*/ 47 w 2683688"/>
              <a:gd name="connsiteY107" fmla="*/ 1875473 h 4340073"/>
              <a:gd name="connsiteX108" fmla="*/ 28622 w 2683688"/>
              <a:gd name="connsiteY108" fmla="*/ 1938814 h 4340073"/>
              <a:gd name="connsiteX109" fmla="*/ 78628 w 2683688"/>
              <a:gd name="connsiteY109" fmla="*/ 1993107 h 4340073"/>
              <a:gd name="connsiteX110" fmla="*/ 165782 w 2683688"/>
              <a:gd name="connsiteY110" fmla="*/ 2037874 h 4340073"/>
              <a:gd name="connsiteX111" fmla="*/ 241029 w 2683688"/>
              <a:gd name="connsiteY111" fmla="*/ 2100263 h 4340073"/>
              <a:gd name="connsiteX112" fmla="*/ 264842 w 2683688"/>
              <a:gd name="connsiteY112" fmla="*/ 2182654 h 4340073"/>
              <a:gd name="connsiteX113" fmla="*/ 317706 w 2683688"/>
              <a:gd name="connsiteY113" fmla="*/ 2265045 h 4340073"/>
              <a:gd name="connsiteX114" fmla="*/ 442960 w 2683688"/>
              <a:gd name="connsiteY114" fmla="*/ 2258854 h 4340073"/>
              <a:gd name="connsiteX115" fmla="*/ 471534 w 2683688"/>
              <a:gd name="connsiteY115" fmla="*/ 2296954 h 4340073"/>
              <a:gd name="connsiteX116" fmla="*/ 509635 w 2683688"/>
              <a:gd name="connsiteY116" fmla="*/ 2330292 h 4340073"/>
              <a:gd name="connsiteX117" fmla="*/ 540591 w 2683688"/>
              <a:gd name="connsiteY117" fmla="*/ 2318385 h 4340073"/>
              <a:gd name="connsiteX118" fmla="*/ 563927 w 2683688"/>
              <a:gd name="connsiteY118" fmla="*/ 2392680 h 4340073"/>
              <a:gd name="connsiteX119" fmla="*/ 542972 w 2683688"/>
              <a:gd name="connsiteY119" fmla="*/ 2461737 h 4340073"/>
              <a:gd name="connsiteX120" fmla="*/ 497252 w 2683688"/>
              <a:gd name="connsiteY120" fmla="*/ 2511267 h 4340073"/>
              <a:gd name="connsiteX121" fmla="*/ 499157 w 2683688"/>
              <a:gd name="connsiteY121" fmla="*/ 2549843 h 4340073"/>
              <a:gd name="connsiteX122" fmla="*/ 490585 w 2683688"/>
              <a:gd name="connsiteY122" fmla="*/ 2611279 h 4340073"/>
              <a:gd name="connsiteX123" fmla="*/ 523922 w 2683688"/>
              <a:gd name="connsiteY123" fmla="*/ 2648902 h 4340073"/>
              <a:gd name="connsiteX124" fmla="*/ 531542 w 2683688"/>
              <a:gd name="connsiteY124" fmla="*/ 2681764 h 4340073"/>
              <a:gd name="connsiteX125" fmla="*/ 564403 w 2683688"/>
              <a:gd name="connsiteY125" fmla="*/ 2642236 h 4340073"/>
              <a:gd name="connsiteX126" fmla="*/ 597741 w 2683688"/>
              <a:gd name="connsiteY126" fmla="*/ 2584610 h 4340073"/>
              <a:gd name="connsiteX127" fmla="*/ 654890 w 2683688"/>
              <a:gd name="connsiteY127" fmla="*/ 2589848 h 4340073"/>
              <a:gd name="connsiteX128" fmla="*/ 716803 w 2683688"/>
              <a:gd name="connsiteY128" fmla="*/ 2680812 h 4340073"/>
              <a:gd name="connsiteX129" fmla="*/ 755379 w 2683688"/>
              <a:gd name="connsiteY129" fmla="*/ 2739390 h 4340073"/>
              <a:gd name="connsiteX130" fmla="*/ 713469 w 2683688"/>
              <a:gd name="connsiteY130" fmla="*/ 2816067 h 4340073"/>
              <a:gd name="connsiteX131" fmla="*/ 641556 w 2683688"/>
              <a:gd name="connsiteY131" fmla="*/ 2851785 h 4340073"/>
              <a:gd name="connsiteX132" fmla="*/ 592502 w 2683688"/>
              <a:gd name="connsiteY132" fmla="*/ 2914174 h 4340073"/>
              <a:gd name="connsiteX133" fmla="*/ 526303 w 2683688"/>
              <a:gd name="connsiteY133" fmla="*/ 2938462 h 4340073"/>
              <a:gd name="connsiteX134" fmla="*/ 496776 w 2683688"/>
              <a:gd name="connsiteY134" fmla="*/ 2980373 h 4340073"/>
              <a:gd name="connsiteX135" fmla="*/ 527256 w 2683688"/>
              <a:gd name="connsiteY135" fmla="*/ 3081814 h 4340073"/>
              <a:gd name="connsiteX136" fmla="*/ 533447 w 2683688"/>
              <a:gd name="connsiteY136" fmla="*/ 3220403 h 4340073"/>
              <a:gd name="connsiteX137" fmla="*/ 588216 w 2683688"/>
              <a:gd name="connsiteY137" fmla="*/ 3276601 h 4340073"/>
              <a:gd name="connsiteX138" fmla="*/ 614410 w 2683688"/>
              <a:gd name="connsiteY138" fmla="*/ 3342323 h 4340073"/>
              <a:gd name="connsiteX139" fmla="*/ 585835 w 2683688"/>
              <a:gd name="connsiteY139" fmla="*/ 3392329 h 4340073"/>
              <a:gd name="connsiteX140" fmla="*/ 585834 w 2683688"/>
              <a:gd name="connsiteY140" fmla="*/ 3450432 h 4340073"/>
              <a:gd name="connsiteX141" fmla="*/ 562022 w 2683688"/>
              <a:gd name="connsiteY141" fmla="*/ 3493294 h 4340073"/>
              <a:gd name="connsiteX142" fmla="*/ 546305 w 2683688"/>
              <a:gd name="connsiteY142" fmla="*/ 3561398 h 4340073"/>
              <a:gd name="connsiteX143" fmla="*/ 538210 w 2683688"/>
              <a:gd name="connsiteY143" fmla="*/ 3611404 h 4340073"/>
              <a:gd name="connsiteX144" fmla="*/ 519159 w 2683688"/>
              <a:gd name="connsiteY144" fmla="*/ 3654266 h 4340073"/>
              <a:gd name="connsiteX145" fmla="*/ 546782 w 2683688"/>
              <a:gd name="connsiteY145" fmla="*/ 3685223 h 4340073"/>
              <a:gd name="connsiteX146" fmla="*/ 600122 w 2683688"/>
              <a:gd name="connsiteY146" fmla="*/ 3699034 h 4340073"/>
              <a:gd name="connsiteX147" fmla="*/ 659177 w 2683688"/>
              <a:gd name="connsiteY147" fmla="*/ 3678556 h 4340073"/>
              <a:gd name="connsiteX148" fmla="*/ 661082 w 2683688"/>
              <a:gd name="connsiteY148" fmla="*/ 3725703 h 4340073"/>
              <a:gd name="connsiteX149" fmla="*/ 716803 w 2683688"/>
              <a:gd name="connsiteY149" fmla="*/ 3725704 h 4340073"/>
              <a:gd name="connsiteX150" fmla="*/ 781097 w 2683688"/>
              <a:gd name="connsiteY150" fmla="*/ 3743801 h 4340073"/>
              <a:gd name="connsiteX151" fmla="*/ 807291 w 2683688"/>
              <a:gd name="connsiteY151" fmla="*/ 3792379 h 4340073"/>
              <a:gd name="connsiteX152" fmla="*/ 843962 w 2683688"/>
              <a:gd name="connsiteY152" fmla="*/ 3798094 h 4340073"/>
              <a:gd name="connsiteX153" fmla="*/ 871585 w 2683688"/>
              <a:gd name="connsiteY153" fmla="*/ 3815716 h 4340073"/>
              <a:gd name="connsiteX154" fmla="*/ 889682 w 2683688"/>
              <a:gd name="connsiteY154" fmla="*/ 3836194 h 4340073"/>
              <a:gd name="connsiteX155" fmla="*/ 897302 w 2683688"/>
              <a:gd name="connsiteY155" fmla="*/ 3866674 h 4340073"/>
              <a:gd name="connsiteX156" fmla="*/ 912542 w 2683688"/>
              <a:gd name="connsiteY156" fmla="*/ 3889534 h 4340073"/>
              <a:gd name="connsiteX157" fmla="*/ 956833 w 2683688"/>
              <a:gd name="connsiteY157" fmla="*/ 3922872 h 4340073"/>
              <a:gd name="connsiteX158" fmla="*/ 988742 w 2683688"/>
              <a:gd name="connsiteY158" fmla="*/ 3973354 h 4340073"/>
              <a:gd name="connsiteX159" fmla="*/ 1003982 w 2683688"/>
              <a:gd name="connsiteY159" fmla="*/ 3996214 h 4340073"/>
              <a:gd name="connsiteX160" fmla="*/ 1026842 w 2683688"/>
              <a:gd name="connsiteY160" fmla="*/ 4034314 h 4340073"/>
              <a:gd name="connsiteX161" fmla="*/ 1059703 w 2683688"/>
              <a:gd name="connsiteY161" fmla="*/ 4120039 h 4340073"/>
              <a:gd name="connsiteX162" fmla="*/ 1136380 w 2683688"/>
              <a:gd name="connsiteY162" fmla="*/ 4154329 h 4340073"/>
              <a:gd name="connsiteX163" fmla="*/ 1165907 w 2683688"/>
              <a:gd name="connsiteY163" fmla="*/ 4216241 h 4340073"/>
              <a:gd name="connsiteX164" fmla="*/ 1202578 w 2683688"/>
              <a:gd name="connsiteY164" fmla="*/ 4211479 h 4340073"/>
              <a:gd name="connsiteX165" fmla="*/ 1245917 w 2683688"/>
              <a:gd name="connsiteY165" fmla="*/ 4259581 h 4340073"/>
              <a:gd name="connsiteX166" fmla="*/ 1308782 w 2683688"/>
              <a:gd name="connsiteY166" fmla="*/ 4340067 h 4340073"/>
              <a:gd name="connsiteX167" fmla="*/ 1337357 w 2683688"/>
              <a:gd name="connsiteY167" fmla="*/ 4288631 h 4340073"/>
              <a:gd name="connsiteX168" fmla="*/ 1333547 w 2683688"/>
              <a:gd name="connsiteY168" fmla="*/ 4254342 h 4340073"/>
              <a:gd name="connsiteX169" fmla="*/ 1405462 w 2683688"/>
              <a:gd name="connsiteY169" fmla="*/ 4201002 h 4340073"/>
              <a:gd name="connsiteX170" fmla="*/ 1407366 w 2683688"/>
              <a:gd name="connsiteY170" fmla="*/ 4185285 h 4340073"/>
              <a:gd name="connsiteX171" fmla="*/ 1425622 w 2683688"/>
              <a:gd name="connsiteY171" fmla="*/ 4198779 h 4340073"/>
              <a:gd name="connsiteX172" fmla="*/ 1480232 w 2683688"/>
              <a:gd name="connsiteY172" fmla="*/ 4174014 h 4340073"/>
              <a:gd name="connsiteX173" fmla="*/ 1545002 w 2683688"/>
              <a:gd name="connsiteY173" fmla="*/ 4156234 h 4340073"/>
              <a:gd name="connsiteX174" fmla="*/ 1581832 w 2683688"/>
              <a:gd name="connsiteY174" fmla="*/ 4113689 h 4340073"/>
              <a:gd name="connsiteX175" fmla="*/ 1617392 w 2683688"/>
              <a:gd name="connsiteY175" fmla="*/ 4078129 h 4340073"/>
              <a:gd name="connsiteX176" fmla="*/ 1695497 w 2683688"/>
              <a:gd name="connsiteY176" fmla="*/ 4055904 h 4340073"/>
              <a:gd name="connsiteX177" fmla="*/ 1781222 w 2683688"/>
              <a:gd name="connsiteY177" fmla="*/ 4020344 h 4340073"/>
              <a:gd name="connsiteX178" fmla="*/ 1902665 w 2683688"/>
              <a:gd name="connsiteY178" fmla="*/ 3968591 h 4340073"/>
              <a:gd name="connsiteX179" fmla="*/ 1979342 w 2683688"/>
              <a:gd name="connsiteY179" fmla="*/ 3925729 h 4340073"/>
              <a:gd name="connsiteX180" fmla="*/ 2070782 w 2683688"/>
              <a:gd name="connsiteY180" fmla="*/ 3864451 h 4340073"/>
              <a:gd name="connsiteX181" fmla="*/ 2145078 w 2683688"/>
              <a:gd name="connsiteY181" fmla="*/ 3776822 h 4340073"/>
              <a:gd name="connsiteX182" fmla="*/ 2171747 w 2683688"/>
              <a:gd name="connsiteY182" fmla="*/ 3703479 h 4340073"/>
              <a:gd name="connsiteX183" fmla="*/ 2183177 w 2683688"/>
              <a:gd name="connsiteY183" fmla="*/ 3649504 h 4340073"/>
              <a:gd name="connsiteX184" fmla="*/ 2109517 w 2683688"/>
              <a:gd name="connsiteY184" fmla="*/ 3613309 h 4340073"/>
              <a:gd name="connsiteX185" fmla="*/ 2132377 w 2683688"/>
              <a:gd name="connsiteY185" fmla="*/ 3659029 h 4340073"/>
              <a:gd name="connsiteX186" fmla="*/ 2114597 w 2683688"/>
              <a:gd name="connsiteY186" fmla="*/ 3690779 h 4340073"/>
              <a:gd name="connsiteX187" fmla="*/ 2095547 w 2683688"/>
              <a:gd name="connsiteY187" fmla="*/ 3649504 h 4340073"/>
              <a:gd name="connsiteX188" fmla="*/ 2038397 w 2683688"/>
              <a:gd name="connsiteY188" fmla="*/ 3659029 h 4340073"/>
              <a:gd name="connsiteX189" fmla="*/ 2040778 w 2683688"/>
              <a:gd name="connsiteY189" fmla="*/ 3694748 h 4340073"/>
              <a:gd name="connsiteX190" fmla="*/ 2052685 w 2683688"/>
              <a:gd name="connsiteY190" fmla="*/ 3709035 h 4340073"/>
              <a:gd name="connsiteX191" fmla="*/ 2036016 w 2683688"/>
              <a:gd name="connsiteY191" fmla="*/ 3723324 h 4340073"/>
              <a:gd name="connsiteX192" fmla="*/ 2086022 w 2683688"/>
              <a:gd name="connsiteY192" fmla="*/ 3762534 h 4340073"/>
              <a:gd name="connsiteX193" fmla="*/ 2078402 w 2683688"/>
              <a:gd name="connsiteY193" fmla="*/ 3820954 h 4340073"/>
              <a:gd name="connsiteX194" fmla="*/ 2027602 w 2683688"/>
              <a:gd name="connsiteY194" fmla="*/ 3803809 h 4340073"/>
              <a:gd name="connsiteX195" fmla="*/ 2041572 w 2683688"/>
              <a:gd name="connsiteY195" fmla="*/ 3792379 h 4340073"/>
              <a:gd name="connsiteX196" fmla="*/ 2022522 w 2683688"/>
              <a:gd name="connsiteY196" fmla="*/ 3760629 h 4340073"/>
              <a:gd name="connsiteX197" fmla="*/ 2022522 w 2683688"/>
              <a:gd name="connsiteY197" fmla="*/ 3716179 h 4340073"/>
              <a:gd name="connsiteX198" fmla="*/ 1986962 w 2683688"/>
              <a:gd name="connsiteY198" fmla="*/ 3676174 h 4340073"/>
              <a:gd name="connsiteX199" fmla="*/ 2018077 w 2683688"/>
              <a:gd name="connsiteY199" fmla="*/ 3656489 h 4340073"/>
              <a:gd name="connsiteX200" fmla="*/ 1974897 w 2683688"/>
              <a:gd name="connsiteY200" fmla="*/ 3626644 h 4340073"/>
              <a:gd name="connsiteX201" fmla="*/ 2017442 w 2683688"/>
              <a:gd name="connsiteY201" fmla="*/ 3603149 h 4340073"/>
              <a:gd name="connsiteX202" fmla="*/ 2009187 w 2683688"/>
              <a:gd name="connsiteY202" fmla="*/ 3546634 h 4340073"/>
              <a:gd name="connsiteX203" fmla="*/ 2033635 w 2683688"/>
              <a:gd name="connsiteY203" fmla="*/ 3565367 h 4340073"/>
              <a:gd name="connsiteX204" fmla="*/ 2031253 w 2683688"/>
              <a:gd name="connsiteY204" fmla="*/ 3535204 h 4340073"/>
              <a:gd name="connsiteX205" fmla="*/ 2059829 w 2683688"/>
              <a:gd name="connsiteY205" fmla="*/ 3547110 h 4340073"/>
              <a:gd name="connsiteX206" fmla="*/ 2043159 w 2683688"/>
              <a:gd name="connsiteY206" fmla="*/ 3494723 h 4340073"/>
              <a:gd name="connsiteX207" fmla="*/ 2063797 w 2683688"/>
              <a:gd name="connsiteY207" fmla="*/ 3478054 h 4340073"/>
              <a:gd name="connsiteX208" fmla="*/ 2089197 w 2683688"/>
              <a:gd name="connsiteY208" fmla="*/ 3524091 h 4340073"/>
              <a:gd name="connsiteX209" fmla="*/ 2088404 w 2683688"/>
              <a:gd name="connsiteY209" fmla="*/ 3492342 h 4340073"/>
              <a:gd name="connsiteX210" fmla="*/ 2105073 w 2683688"/>
              <a:gd name="connsiteY210" fmla="*/ 3508216 h 4340073"/>
              <a:gd name="connsiteX211" fmla="*/ 2109835 w 2683688"/>
              <a:gd name="connsiteY211" fmla="*/ 3473292 h 4340073"/>
              <a:gd name="connsiteX212" fmla="*/ 2125392 w 2683688"/>
              <a:gd name="connsiteY212" fmla="*/ 3453289 h 4340073"/>
              <a:gd name="connsiteX213" fmla="*/ 2183654 w 2683688"/>
              <a:gd name="connsiteY213" fmla="*/ 3416142 h 4340073"/>
              <a:gd name="connsiteX214" fmla="*/ 2226039 w 2683688"/>
              <a:gd name="connsiteY214" fmla="*/ 3341370 h 4340073"/>
              <a:gd name="connsiteX215" fmla="*/ 2238422 w 2683688"/>
              <a:gd name="connsiteY215" fmla="*/ 3318034 h 4340073"/>
              <a:gd name="connsiteX216" fmla="*/ 2261282 w 2683688"/>
              <a:gd name="connsiteY216" fmla="*/ 3257074 h 4340073"/>
              <a:gd name="connsiteX217" fmla="*/ 2268902 w 2683688"/>
              <a:gd name="connsiteY217" fmla="*/ 3211354 h 4340073"/>
              <a:gd name="connsiteX218" fmla="*/ 2291762 w 2683688"/>
              <a:gd name="connsiteY218" fmla="*/ 3165634 h 4340073"/>
              <a:gd name="connsiteX219" fmla="*/ 2307002 w 2683688"/>
              <a:gd name="connsiteY219" fmla="*/ 3127534 h 4340073"/>
              <a:gd name="connsiteX220" fmla="*/ 2345102 w 2683688"/>
              <a:gd name="connsiteY220" fmla="*/ 3112294 h 4340073"/>
              <a:gd name="connsiteX221" fmla="*/ 2367962 w 2683688"/>
              <a:gd name="connsiteY221" fmla="*/ 3097054 h 4340073"/>
              <a:gd name="connsiteX222" fmla="*/ 2487501 w 2683688"/>
              <a:gd name="connsiteY222" fmla="*/ 3067050 h 4340073"/>
              <a:gd name="connsiteX223" fmla="*/ 2585609 w 2683688"/>
              <a:gd name="connsiteY223" fmla="*/ 3063717 h 4340073"/>
              <a:gd name="connsiteX224" fmla="*/ 2678000 w 2683688"/>
              <a:gd name="connsiteY224" fmla="*/ 3054668 h 4340073"/>
              <a:gd name="connsiteX0" fmla="*/ 2678000 w 2683688"/>
              <a:gd name="connsiteY0" fmla="*/ 3054668 h 4340073"/>
              <a:gd name="connsiteX1" fmla="*/ 2672762 w 2683688"/>
              <a:gd name="connsiteY1" fmla="*/ 3028474 h 4340073"/>
              <a:gd name="connsiteX2" fmla="*/ 2665142 w 2683688"/>
              <a:gd name="connsiteY2" fmla="*/ 2975134 h 4340073"/>
              <a:gd name="connsiteX3" fmla="*/ 2623232 w 2683688"/>
              <a:gd name="connsiteY3" fmla="*/ 2967038 h 4340073"/>
              <a:gd name="connsiteX4" fmla="*/ 2559891 w 2683688"/>
              <a:gd name="connsiteY4" fmla="*/ 2966561 h 4340073"/>
              <a:gd name="connsiteX5" fmla="*/ 2518934 w 2683688"/>
              <a:gd name="connsiteY5" fmla="*/ 2908936 h 4340073"/>
              <a:gd name="connsiteX6" fmla="*/ 2456545 w 2683688"/>
              <a:gd name="connsiteY6" fmla="*/ 2905601 h 4340073"/>
              <a:gd name="connsiteX7" fmla="*/ 2409873 w 2683688"/>
              <a:gd name="connsiteY7" fmla="*/ 2889885 h 4340073"/>
              <a:gd name="connsiteX8" fmla="*/ 2375582 w 2683688"/>
              <a:gd name="connsiteY8" fmla="*/ 2876074 h 4340073"/>
              <a:gd name="connsiteX9" fmla="*/ 2347484 w 2683688"/>
              <a:gd name="connsiteY9" fmla="*/ 2856071 h 4340073"/>
              <a:gd name="connsiteX10" fmla="*/ 2292714 w 2683688"/>
              <a:gd name="connsiteY10" fmla="*/ 2824163 h 4340073"/>
              <a:gd name="connsiteX11" fmla="*/ 2218419 w 2683688"/>
              <a:gd name="connsiteY11" fmla="*/ 2864167 h 4340073"/>
              <a:gd name="connsiteX12" fmla="*/ 2177938 w 2683688"/>
              <a:gd name="connsiteY12" fmla="*/ 2825116 h 4340073"/>
              <a:gd name="connsiteX13" fmla="*/ 2142696 w 2683688"/>
              <a:gd name="connsiteY13" fmla="*/ 2746058 h 4340073"/>
              <a:gd name="connsiteX14" fmla="*/ 2123170 w 2683688"/>
              <a:gd name="connsiteY14" fmla="*/ 2684621 h 4340073"/>
              <a:gd name="connsiteX15" fmla="*/ 2105073 w 2683688"/>
              <a:gd name="connsiteY15" fmla="*/ 2649379 h 4340073"/>
              <a:gd name="connsiteX16" fmla="*/ 2103643 w 2683688"/>
              <a:gd name="connsiteY16" fmla="*/ 2600801 h 4340073"/>
              <a:gd name="connsiteX17" fmla="*/ 2026014 w 2683688"/>
              <a:gd name="connsiteY17" fmla="*/ 2686051 h 4340073"/>
              <a:gd name="connsiteX18" fmla="*/ 1958864 w 2683688"/>
              <a:gd name="connsiteY18" fmla="*/ 2754154 h 4340073"/>
              <a:gd name="connsiteX19" fmla="*/ 1911715 w 2683688"/>
              <a:gd name="connsiteY19" fmla="*/ 2713196 h 4340073"/>
              <a:gd name="connsiteX20" fmla="*/ 1775031 w 2683688"/>
              <a:gd name="connsiteY20" fmla="*/ 2699862 h 4340073"/>
              <a:gd name="connsiteX21" fmla="*/ 1676923 w 2683688"/>
              <a:gd name="connsiteY21" fmla="*/ 2689860 h 4340073"/>
              <a:gd name="connsiteX22" fmla="*/ 1606439 w 2683688"/>
              <a:gd name="connsiteY22" fmla="*/ 2582229 h 4340073"/>
              <a:gd name="connsiteX23" fmla="*/ 1541669 w 2683688"/>
              <a:gd name="connsiteY23" fmla="*/ 2584133 h 4340073"/>
              <a:gd name="connsiteX24" fmla="*/ 1516903 w 2683688"/>
              <a:gd name="connsiteY24" fmla="*/ 2563654 h 4340073"/>
              <a:gd name="connsiteX25" fmla="*/ 1468802 w 2683688"/>
              <a:gd name="connsiteY25" fmla="*/ 2381726 h 4340073"/>
              <a:gd name="connsiteX26" fmla="*/ 1438322 w 2683688"/>
              <a:gd name="connsiteY26" fmla="*/ 2289334 h 4340073"/>
              <a:gd name="connsiteX27" fmla="*/ 1400222 w 2683688"/>
              <a:gd name="connsiteY27" fmla="*/ 2220754 h 4340073"/>
              <a:gd name="connsiteX28" fmla="*/ 1384982 w 2683688"/>
              <a:gd name="connsiteY28" fmla="*/ 2197894 h 4340073"/>
              <a:gd name="connsiteX29" fmla="*/ 1374505 w 2683688"/>
              <a:gd name="connsiteY29" fmla="*/ 2152651 h 4340073"/>
              <a:gd name="connsiteX30" fmla="*/ 1369266 w 2683688"/>
              <a:gd name="connsiteY30" fmla="*/ 2052162 h 4340073"/>
              <a:gd name="connsiteX31" fmla="*/ 1383554 w 2683688"/>
              <a:gd name="connsiteY31" fmla="*/ 1982630 h 4340073"/>
              <a:gd name="connsiteX32" fmla="*/ 1315450 w 2683688"/>
              <a:gd name="connsiteY32" fmla="*/ 1917859 h 4340073"/>
              <a:gd name="connsiteX33" fmla="*/ 1282112 w 2683688"/>
              <a:gd name="connsiteY33" fmla="*/ 1912621 h 4340073"/>
              <a:gd name="connsiteX34" fmla="*/ 1184481 w 2683688"/>
              <a:gd name="connsiteY34" fmla="*/ 1853089 h 4340073"/>
              <a:gd name="connsiteX35" fmla="*/ 1126380 w 2683688"/>
              <a:gd name="connsiteY35" fmla="*/ 1863567 h 4340073"/>
              <a:gd name="connsiteX36" fmla="*/ 1073991 w 2683688"/>
              <a:gd name="connsiteY36" fmla="*/ 1897379 h 4340073"/>
              <a:gd name="connsiteX37" fmla="*/ 1024937 w 2683688"/>
              <a:gd name="connsiteY37" fmla="*/ 1923098 h 4340073"/>
              <a:gd name="connsiteX38" fmla="*/ 958262 w 2683688"/>
              <a:gd name="connsiteY38" fmla="*/ 1984058 h 4340073"/>
              <a:gd name="connsiteX39" fmla="*/ 909208 w 2683688"/>
              <a:gd name="connsiteY39" fmla="*/ 1941672 h 4340073"/>
              <a:gd name="connsiteX40" fmla="*/ 854441 w 2683688"/>
              <a:gd name="connsiteY40" fmla="*/ 1915002 h 4340073"/>
              <a:gd name="connsiteX41" fmla="*/ 823484 w 2683688"/>
              <a:gd name="connsiteY41" fmla="*/ 1889284 h 4340073"/>
              <a:gd name="connsiteX42" fmla="*/ 800148 w 2683688"/>
              <a:gd name="connsiteY42" fmla="*/ 1846898 h 4340073"/>
              <a:gd name="connsiteX43" fmla="*/ 814436 w 2683688"/>
              <a:gd name="connsiteY43" fmla="*/ 1789748 h 4340073"/>
              <a:gd name="connsiteX44" fmla="*/ 803957 w 2683688"/>
              <a:gd name="connsiteY44" fmla="*/ 1720215 h 4340073"/>
              <a:gd name="connsiteX45" fmla="*/ 783479 w 2683688"/>
              <a:gd name="connsiteY45" fmla="*/ 1625441 h 4340073"/>
              <a:gd name="connsiteX46" fmla="*/ 759665 w 2683688"/>
              <a:gd name="connsiteY46" fmla="*/ 1635919 h 4340073"/>
              <a:gd name="connsiteX47" fmla="*/ 701087 w 2683688"/>
              <a:gd name="connsiteY47" fmla="*/ 1571626 h 4340073"/>
              <a:gd name="connsiteX48" fmla="*/ 729662 w 2683688"/>
              <a:gd name="connsiteY48" fmla="*/ 1519714 h 4340073"/>
              <a:gd name="connsiteX49" fmla="*/ 777287 w 2683688"/>
              <a:gd name="connsiteY49" fmla="*/ 1455420 h 4340073"/>
              <a:gd name="connsiteX50" fmla="*/ 775382 w 2683688"/>
              <a:gd name="connsiteY50" fmla="*/ 1429227 h 4340073"/>
              <a:gd name="connsiteX51" fmla="*/ 818245 w 2683688"/>
              <a:gd name="connsiteY51" fmla="*/ 1375409 h 4340073"/>
              <a:gd name="connsiteX52" fmla="*/ 826342 w 2683688"/>
              <a:gd name="connsiteY52" fmla="*/ 1282542 h 4340073"/>
              <a:gd name="connsiteX53" fmla="*/ 812053 w 2683688"/>
              <a:gd name="connsiteY53" fmla="*/ 1198721 h 4340073"/>
              <a:gd name="connsiteX54" fmla="*/ 779668 w 2683688"/>
              <a:gd name="connsiteY54" fmla="*/ 1151573 h 4340073"/>
              <a:gd name="connsiteX55" fmla="*/ 761095 w 2683688"/>
              <a:gd name="connsiteY55" fmla="*/ 1070134 h 4340073"/>
              <a:gd name="connsiteX56" fmla="*/ 804911 w 2683688"/>
              <a:gd name="connsiteY56" fmla="*/ 1034892 h 4340073"/>
              <a:gd name="connsiteX57" fmla="*/ 808244 w 2683688"/>
              <a:gd name="connsiteY57" fmla="*/ 976789 h 4340073"/>
              <a:gd name="connsiteX58" fmla="*/ 820626 w 2683688"/>
              <a:gd name="connsiteY58" fmla="*/ 901065 h 4340073"/>
              <a:gd name="connsiteX59" fmla="*/ 829675 w 2683688"/>
              <a:gd name="connsiteY59" fmla="*/ 833914 h 4340073"/>
              <a:gd name="connsiteX60" fmla="*/ 844439 w 2683688"/>
              <a:gd name="connsiteY60" fmla="*/ 795814 h 4340073"/>
              <a:gd name="connsiteX61" fmla="*/ 859678 w 2683688"/>
              <a:gd name="connsiteY61" fmla="*/ 762475 h 4340073"/>
              <a:gd name="connsiteX62" fmla="*/ 833485 w 2683688"/>
              <a:gd name="connsiteY62" fmla="*/ 696754 h 4340073"/>
              <a:gd name="connsiteX63" fmla="*/ 817769 w 2683688"/>
              <a:gd name="connsiteY63" fmla="*/ 573405 h 4340073"/>
              <a:gd name="connsiteX64" fmla="*/ 787288 w 2683688"/>
              <a:gd name="connsiteY64" fmla="*/ 536259 h 4340073"/>
              <a:gd name="connsiteX65" fmla="*/ 769667 w 2683688"/>
              <a:gd name="connsiteY65" fmla="*/ 505777 h 4340073"/>
              <a:gd name="connsiteX66" fmla="*/ 746807 w 2683688"/>
              <a:gd name="connsiteY66" fmla="*/ 430054 h 4340073"/>
              <a:gd name="connsiteX67" fmla="*/ 719661 w 2683688"/>
              <a:gd name="connsiteY67" fmla="*/ 349091 h 4340073"/>
              <a:gd name="connsiteX68" fmla="*/ 732043 w 2683688"/>
              <a:gd name="connsiteY68" fmla="*/ 321469 h 4340073"/>
              <a:gd name="connsiteX69" fmla="*/ 728711 w 2683688"/>
              <a:gd name="connsiteY69" fmla="*/ 256223 h 4340073"/>
              <a:gd name="connsiteX70" fmla="*/ 709661 w 2683688"/>
              <a:gd name="connsiteY70" fmla="*/ 241935 h 4340073"/>
              <a:gd name="connsiteX71" fmla="*/ 701564 w 2683688"/>
              <a:gd name="connsiteY71" fmla="*/ 171451 h 4340073"/>
              <a:gd name="connsiteX72" fmla="*/ 667750 w 2683688"/>
              <a:gd name="connsiteY72" fmla="*/ 120015 h 4340073"/>
              <a:gd name="connsiteX73" fmla="*/ 678704 w 2683688"/>
              <a:gd name="connsiteY73" fmla="*/ 70485 h 4340073"/>
              <a:gd name="connsiteX74" fmla="*/ 649651 w 2683688"/>
              <a:gd name="connsiteY74" fmla="*/ 0 h 4340073"/>
              <a:gd name="connsiteX75" fmla="*/ 605361 w 2683688"/>
              <a:gd name="connsiteY75" fmla="*/ 10001 h 4340073"/>
              <a:gd name="connsiteX76" fmla="*/ 534876 w 2683688"/>
              <a:gd name="connsiteY76" fmla="*/ 85249 h 4340073"/>
              <a:gd name="connsiteX77" fmla="*/ 552021 w 2683688"/>
              <a:gd name="connsiteY77" fmla="*/ 158591 h 4340073"/>
              <a:gd name="connsiteX78" fmla="*/ 545355 w 2683688"/>
              <a:gd name="connsiteY78" fmla="*/ 234792 h 4340073"/>
              <a:gd name="connsiteX79" fmla="*/ 497729 w 2683688"/>
              <a:gd name="connsiteY79" fmla="*/ 313373 h 4340073"/>
              <a:gd name="connsiteX80" fmla="*/ 453437 w 2683688"/>
              <a:gd name="connsiteY80" fmla="*/ 408147 h 4340073"/>
              <a:gd name="connsiteX81" fmla="*/ 372474 w 2683688"/>
              <a:gd name="connsiteY81" fmla="*/ 383857 h 4340073"/>
              <a:gd name="connsiteX82" fmla="*/ 292942 w 2683688"/>
              <a:gd name="connsiteY82" fmla="*/ 441960 h 4340073"/>
              <a:gd name="connsiteX83" fmla="*/ 262937 w 2683688"/>
              <a:gd name="connsiteY83" fmla="*/ 513874 h 4340073"/>
              <a:gd name="connsiteX84" fmla="*/ 314372 w 2683688"/>
              <a:gd name="connsiteY84" fmla="*/ 574834 h 4340073"/>
              <a:gd name="connsiteX85" fmla="*/ 228170 w 2683688"/>
              <a:gd name="connsiteY85" fmla="*/ 711995 h 4340073"/>
              <a:gd name="connsiteX86" fmla="*/ 254842 w 2683688"/>
              <a:gd name="connsiteY86" fmla="*/ 758667 h 4340073"/>
              <a:gd name="connsiteX87" fmla="*/ 240553 w 2683688"/>
              <a:gd name="connsiteY87" fmla="*/ 834390 h 4340073"/>
              <a:gd name="connsiteX88" fmla="*/ 295322 w 2683688"/>
              <a:gd name="connsiteY88" fmla="*/ 849630 h 4340073"/>
              <a:gd name="connsiteX89" fmla="*/ 343423 w 2683688"/>
              <a:gd name="connsiteY89" fmla="*/ 872966 h 4340073"/>
              <a:gd name="connsiteX90" fmla="*/ 311992 w 2683688"/>
              <a:gd name="connsiteY90" fmla="*/ 971551 h 4340073"/>
              <a:gd name="connsiteX91" fmla="*/ 316754 w 2683688"/>
              <a:gd name="connsiteY91" fmla="*/ 1049178 h 4340073"/>
              <a:gd name="connsiteX92" fmla="*/ 207216 w 2683688"/>
              <a:gd name="connsiteY92" fmla="*/ 1094423 h 4340073"/>
              <a:gd name="connsiteX93" fmla="*/ 154352 w 2683688"/>
              <a:gd name="connsiteY93" fmla="*/ 1090614 h 4340073"/>
              <a:gd name="connsiteX94" fmla="*/ 157210 w 2683688"/>
              <a:gd name="connsiteY94" fmla="*/ 1170624 h 4340073"/>
              <a:gd name="connsiteX95" fmla="*/ 158638 w 2683688"/>
              <a:gd name="connsiteY95" fmla="*/ 1245395 h 4340073"/>
              <a:gd name="connsiteX96" fmla="*/ 232933 w 2683688"/>
              <a:gd name="connsiteY96" fmla="*/ 1290638 h 4340073"/>
              <a:gd name="connsiteX97" fmla="*/ 209597 w 2683688"/>
              <a:gd name="connsiteY97" fmla="*/ 1344454 h 4340073"/>
              <a:gd name="connsiteX98" fmla="*/ 291988 w 2683688"/>
              <a:gd name="connsiteY98" fmla="*/ 1416368 h 4340073"/>
              <a:gd name="connsiteX99" fmla="*/ 272462 w 2683688"/>
              <a:gd name="connsiteY99" fmla="*/ 1466374 h 4340073"/>
              <a:gd name="connsiteX100" fmla="*/ 236743 w 2683688"/>
              <a:gd name="connsiteY100" fmla="*/ 1567339 h 4340073"/>
              <a:gd name="connsiteX101" fmla="*/ 211979 w 2683688"/>
              <a:gd name="connsiteY101" fmla="*/ 1594485 h 4340073"/>
              <a:gd name="connsiteX102" fmla="*/ 152447 w 2683688"/>
              <a:gd name="connsiteY102" fmla="*/ 1602105 h 4340073"/>
              <a:gd name="connsiteX103" fmla="*/ 98155 w 2683688"/>
              <a:gd name="connsiteY103" fmla="*/ 1647349 h 4340073"/>
              <a:gd name="connsiteX104" fmla="*/ 71486 w 2683688"/>
              <a:gd name="connsiteY104" fmla="*/ 1663542 h 4340073"/>
              <a:gd name="connsiteX105" fmla="*/ 50054 w 2683688"/>
              <a:gd name="connsiteY105" fmla="*/ 1677829 h 4340073"/>
              <a:gd name="connsiteX106" fmla="*/ 8619 w 2683688"/>
              <a:gd name="connsiteY106" fmla="*/ 1751171 h 4340073"/>
              <a:gd name="connsiteX107" fmla="*/ 47 w 2683688"/>
              <a:gd name="connsiteY107" fmla="*/ 1875473 h 4340073"/>
              <a:gd name="connsiteX108" fmla="*/ 28622 w 2683688"/>
              <a:gd name="connsiteY108" fmla="*/ 1938814 h 4340073"/>
              <a:gd name="connsiteX109" fmla="*/ 78628 w 2683688"/>
              <a:gd name="connsiteY109" fmla="*/ 1993107 h 4340073"/>
              <a:gd name="connsiteX110" fmla="*/ 165782 w 2683688"/>
              <a:gd name="connsiteY110" fmla="*/ 2037874 h 4340073"/>
              <a:gd name="connsiteX111" fmla="*/ 241029 w 2683688"/>
              <a:gd name="connsiteY111" fmla="*/ 2100263 h 4340073"/>
              <a:gd name="connsiteX112" fmla="*/ 264842 w 2683688"/>
              <a:gd name="connsiteY112" fmla="*/ 2182654 h 4340073"/>
              <a:gd name="connsiteX113" fmla="*/ 317706 w 2683688"/>
              <a:gd name="connsiteY113" fmla="*/ 2265045 h 4340073"/>
              <a:gd name="connsiteX114" fmla="*/ 442960 w 2683688"/>
              <a:gd name="connsiteY114" fmla="*/ 2258854 h 4340073"/>
              <a:gd name="connsiteX115" fmla="*/ 471534 w 2683688"/>
              <a:gd name="connsiteY115" fmla="*/ 2296954 h 4340073"/>
              <a:gd name="connsiteX116" fmla="*/ 509635 w 2683688"/>
              <a:gd name="connsiteY116" fmla="*/ 2330292 h 4340073"/>
              <a:gd name="connsiteX117" fmla="*/ 540591 w 2683688"/>
              <a:gd name="connsiteY117" fmla="*/ 2318385 h 4340073"/>
              <a:gd name="connsiteX118" fmla="*/ 563927 w 2683688"/>
              <a:gd name="connsiteY118" fmla="*/ 2392680 h 4340073"/>
              <a:gd name="connsiteX119" fmla="*/ 542972 w 2683688"/>
              <a:gd name="connsiteY119" fmla="*/ 2461737 h 4340073"/>
              <a:gd name="connsiteX120" fmla="*/ 497252 w 2683688"/>
              <a:gd name="connsiteY120" fmla="*/ 2511267 h 4340073"/>
              <a:gd name="connsiteX121" fmla="*/ 499157 w 2683688"/>
              <a:gd name="connsiteY121" fmla="*/ 2549843 h 4340073"/>
              <a:gd name="connsiteX122" fmla="*/ 490585 w 2683688"/>
              <a:gd name="connsiteY122" fmla="*/ 2611279 h 4340073"/>
              <a:gd name="connsiteX123" fmla="*/ 523922 w 2683688"/>
              <a:gd name="connsiteY123" fmla="*/ 2648902 h 4340073"/>
              <a:gd name="connsiteX124" fmla="*/ 531542 w 2683688"/>
              <a:gd name="connsiteY124" fmla="*/ 2681764 h 4340073"/>
              <a:gd name="connsiteX125" fmla="*/ 564403 w 2683688"/>
              <a:gd name="connsiteY125" fmla="*/ 2642236 h 4340073"/>
              <a:gd name="connsiteX126" fmla="*/ 597741 w 2683688"/>
              <a:gd name="connsiteY126" fmla="*/ 2584610 h 4340073"/>
              <a:gd name="connsiteX127" fmla="*/ 654890 w 2683688"/>
              <a:gd name="connsiteY127" fmla="*/ 2589848 h 4340073"/>
              <a:gd name="connsiteX128" fmla="*/ 716803 w 2683688"/>
              <a:gd name="connsiteY128" fmla="*/ 2680812 h 4340073"/>
              <a:gd name="connsiteX129" fmla="*/ 755379 w 2683688"/>
              <a:gd name="connsiteY129" fmla="*/ 2739390 h 4340073"/>
              <a:gd name="connsiteX130" fmla="*/ 713469 w 2683688"/>
              <a:gd name="connsiteY130" fmla="*/ 2816067 h 4340073"/>
              <a:gd name="connsiteX131" fmla="*/ 641556 w 2683688"/>
              <a:gd name="connsiteY131" fmla="*/ 2851785 h 4340073"/>
              <a:gd name="connsiteX132" fmla="*/ 592502 w 2683688"/>
              <a:gd name="connsiteY132" fmla="*/ 2914174 h 4340073"/>
              <a:gd name="connsiteX133" fmla="*/ 526303 w 2683688"/>
              <a:gd name="connsiteY133" fmla="*/ 2938462 h 4340073"/>
              <a:gd name="connsiteX134" fmla="*/ 496776 w 2683688"/>
              <a:gd name="connsiteY134" fmla="*/ 2980373 h 4340073"/>
              <a:gd name="connsiteX135" fmla="*/ 527256 w 2683688"/>
              <a:gd name="connsiteY135" fmla="*/ 3081814 h 4340073"/>
              <a:gd name="connsiteX136" fmla="*/ 533447 w 2683688"/>
              <a:gd name="connsiteY136" fmla="*/ 3220403 h 4340073"/>
              <a:gd name="connsiteX137" fmla="*/ 588216 w 2683688"/>
              <a:gd name="connsiteY137" fmla="*/ 3276601 h 4340073"/>
              <a:gd name="connsiteX138" fmla="*/ 614410 w 2683688"/>
              <a:gd name="connsiteY138" fmla="*/ 3342323 h 4340073"/>
              <a:gd name="connsiteX139" fmla="*/ 585835 w 2683688"/>
              <a:gd name="connsiteY139" fmla="*/ 3392329 h 4340073"/>
              <a:gd name="connsiteX140" fmla="*/ 585834 w 2683688"/>
              <a:gd name="connsiteY140" fmla="*/ 3450432 h 4340073"/>
              <a:gd name="connsiteX141" fmla="*/ 562022 w 2683688"/>
              <a:gd name="connsiteY141" fmla="*/ 3493294 h 4340073"/>
              <a:gd name="connsiteX142" fmla="*/ 546305 w 2683688"/>
              <a:gd name="connsiteY142" fmla="*/ 3561398 h 4340073"/>
              <a:gd name="connsiteX143" fmla="*/ 538210 w 2683688"/>
              <a:gd name="connsiteY143" fmla="*/ 3611404 h 4340073"/>
              <a:gd name="connsiteX144" fmla="*/ 519159 w 2683688"/>
              <a:gd name="connsiteY144" fmla="*/ 3654266 h 4340073"/>
              <a:gd name="connsiteX145" fmla="*/ 546782 w 2683688"/>
              <a:gd name="connsiteY145" fmla="*/ 3685223 h 4340073"/>
              <a:gd name="connsiteX146" fmla="*/ 600122 w 2683688"/>
              <a:gd name="connsiteY146" fmla="*/ 3699034 h 4340073"/>
              <a:gd name="connsiteX147" fmla="*/ 659177 w 2683688"/>
              <a:gd name="connsiteY147" fmla="*/ 3678556 h 4340073"/>
              <a:gd name="connsiteX148" fmla="*/ 661082 w 2683688"/>
              <a:gd name="connsiteY148" fmla="*/ 3725703 h 4340073"/>
              <a:gd name="connsiteX149" fmla="*/ 716803 w 2683688"/>
              <a:gd name="connsiteY149" fmla="*/ 3725704 h 4340073"/>
              <a:gd name="connsiteX150" fmla="*/ 781097 w 2683688"/>
              <a:gd name="connsiteY150" fmla="*/ 3743801 h 4340073"/>
              <a:gd name="connsiteX151" fmla="*/ 807291 w 2683688"/>
              <a:gd name="connsiteY151" fmla="*/ 3792379 h 4340073"/>
              <a:gd name="connsiteX152" fmla="*/ 843962 w 2683688"/>
              <a:gd name="connsiteY152" fmla="*/ 3798094 h 4340073"/>
              <a:gd name="connsiteX153" fmla="*/ 871585 w 2683688"/>
              <a:gd name="connsiteY153" fmla="*/ 3815716 h 4340073"/>
              <a:gd name="connsiteX154" fmla="*/ 889682 w 2683688"/>
              <a:gd name="connsiteY154" fmla="*/ 3836194 h 4340073"/>
              <a:gd name="connsiteX155" fmla="*/ 897302 w 2683688"/>
              <a:gd name="connsiteY155" fmla="*/ 3866674 h 4340073"/>
              <a:gd name="connsiteX156" fmla="*/ 912542 w 2683688"/>
              <a:gd name="connsiteY156" fmla="*/ 3889534 h 4340073"/>
              <a:gd name="connsiteX157" fmla="*/ 956833 w 2683688"/>
              <a:gd name="connsiteY157" fmla="*/ 3922872 h 4340073"/>
              <a:gd name="connsiteX158" fmla="*/ 988742 w 2683688"/>
              <a:gd name="connsiteY158" fmla="*/ 3973354 h 4340073"/>
              <a:gd name="connsiteX159" fmla="*/ 1003982 w 2683688"/>
              <a:gd name="connsiteY159" fmla="*/ 3996214 h 4340073"/>
              <a:gd name="connsiteX160" fmla="*/ 1026842 w 2683688"/>
              <a:gd name="connsiteY160" fmla="*/ 4034314 h 4340073"/>
              <a:gd name="connsiteX161" fmla="*/ 1059703 w 2683688"/>
              <a:gd name="connsiteY161" fmla="*/ 4120039 h 4340073"/>
              <a:gd name="connsiteX162" fmla="*/ 1136380 w 2683688"/>
              <a:gd name="connsiteY162" fmla="*/ 4154329 h 4340073"/>
              <a:gd name="connsiteX163" fmla="*/ 1165907 w 2683688"/>
              <a:gd name="connsiteY163" fmla="*/ 4216241 h 4340073"/>
              <a:gd name="connsiteX164" fmla="*/ 1202578 w 2683688"/>
              <a:gd name="connsiteY164" fmla="*/ 4211479 h 4340073"/>
              <a:gd name="connsiteX165" fmla="*/ 1245917 w 2683688"/>
              <a:gd name="connsiteY165" fmla="*/ 4259581 h 4340073"/>
              <a:gd name="connsiteX166" fmla="*/ 1308782 w 2683688"/>
              <a:gd name="connsiteY166" fmla="*/ 4340067 h 4340073"/>
              <a:gd name="connsiteX167" fmla="*/ 1337357 w 2683688"/>
              <a:gd name="connsiteY167" fmla="*/ 4288631 h 4340073"/>
              <a:gd name="connsiteX168" fmla="*/ 1333547 w 2683688"/>
              <a:gd name="connsiteY168" fmla="*/ 4254342 h 4340073"/>
              <a:gd name="connsiteX169" fmla="*/ 1405462 w 2683688"/>
              <a:gd name="connsiteY169" fmla="*/ 4201002 h 4340073"/>
              <a:gd name="connsiteX170" fmla="*/ 1407366 w 2683688"/>
              <a:gd name="connsiteY170" fmla="*/ 4185285 h 4340073"/>
              <a:gd name="connsiteX171" fmla="*/ 1425622 w 2683688"/>
              <a:gd name="connsiteY171" fmla="*/ 4198779 h 4340073"/>
              <a:gd name="connsiteX172" fmla="*/ 1480232 w 2683688"/>
              <a:gd name="connsiteY172" fmla="*/ 4174014 h 4340073"/>
              <a:gd name="connsiteX173" fmla="*/ 1545002 w 2683688"/>
              <a:gd name="connsiteY173" fmla="*/ 4156234 h 4340073"/>
              <a:gd name="connsiteX174" fmla="*/ 1581832 w 2683688"/>
              <a:gd name="connsiteY174" fmla="*/ 4113689 h 4340073"/>
              <a:gd name="connsiteX175" fmla="*/ 1617392 w 2683688"/>
              <a:gd name="connsiteY175" fmla="*/ 4078129 h 4340073"/>
              <a:gd name="connsiteX176" fmla="*/ 1695497 w 2683688"/>
              <a:gd name="connsiteY176" fmla="*/ 4055904 h 4340073"/>
              <a:gd name="connsiteX177" fmla="*/ 1781222 w 2683688"/>
              <a:gd name="connsiteY177" fmla="*/ 4020344 h 4340073"/>
              <a:gd name="connsiteX178" fmla="*/ 1902665 w 2683688"/>
              <a:gd name="connsiteY178" fmla="*/ 3968591 h 4340073"/>
              <a:gd name="connsiteX179" fmla="*/ 1979342 w 2683688"/>
              <a:gd name="connsiteY179" fmla="*/ 3925729 h 4340073"/>
              <a:gd name="connsiteX180" fmla="*/ 2070782 w 2683688"/>
              <a:gd name="connsiteY180" fmla="*/ 3864451 h 4340073"/>
              <a:gd name="connsiteX181" fmla="*/ 2145078 w 2683688"/>
              <a:gd name="connsiteY181" fmla="*/ 3776822 h 4340073"/>
              <a:gd name="connsiteX182" fmla="*/ 2171747 w 2683688"/>
              <a:gd name="connsiteY182" fmla="*/ 3703479 h 4340073"/>
              <a:gd name="connsiteX183" fmla="*/ 2183177 w 2683688"/>
              <a:gd name="connsiteY183" fmla="*/ 3649504 h 4340073"/>
              <a:gd name="connsiteX184" fmla="*/ 2109517 w 2683688"/>
              <a:gd name="connsiteY184" fmla="*/ 3613309 h 4340073"/>
              <a:gd name="connsiteX185" fmla="*/ 2132377 w 2683688"/>
              <a:gd name="connsiteY185" fmla="*/ 3659029 h 4340073"/>
              <a:gd name="connsiteX186" fmla="*/ 2114597 w 2683688"/>
              <a:gd name="connsiteY186" fmla="*/ 3690779 h 4340073"/>
              <a:gd name="connsiteX187" fmla="*/ 2095547 w 2683688"/>
              <a:gd name="connsiteY187" fmla="*/ 3649504 h 4340073"/>
              <a:gd name="connsiteX188" fmla="*/ 2038397 w 2683688"/>
              <a:gd name="connsiteY188" fmla="*/ 3659029 h 4340073"/>
              <a:gd name="connsiteX189" fmla="*/ 2040778 w 2683688"/>
              <a:gd name="connsiteY189" fmla="*/ 3694748 h 4340073"/>
              <a:gd name="connsiteX190" fmla="*/ 2052685 w 2683688"/>
              <a:gd name="connsiteY190" fmla="*/ 3709035 h 4340073"/>
              <a:gd name="connsiteX191" fmla="*/ 2036016 w 2683688"/>
              <a:gd name="connsiteY191" fmla="*/ 3723324 h 4340073"/>
              <a:gd name="connsiteX192" fmla="*/ 2086022 w 2683688"/>
              <a:gd name="connsiteY192" fmla="*/ 3762534 h 4340073"/>
              <a:gd name="connsiteX193" fmla="*/ 2078402 w 2683688"/>
              <a:gd name="connsiteY193" fmla="*/ 3820954 h 4340073"/>
              <a:gd name="connsiteX194" fmla="*/ 2027602 w 2683688"/>
              <a:gd name="connsiteY194" fmla="*/ 3803809 h 4340073"/>
              <a:gd name="connsiteX195" fmla="*/ 2041572 w 2683688"/>
              <a:gd name="connsiteY195" fmla="*/ 3792379 h 4340073"/>
              <a:gd name="connsiteX196" fmla="*/ 2022522 w 2683688"/>
              <a:gd name="connsiteY196" fmla="*/ 3760629 h 4340073"/>
              <a:gd name="connsiteX197" fmla="*/ 2022522 w 2683688"/>
              <a:gd name="connsiteY197" fmla="*/ 3716179 h 4340073"/>
              <a:gd name="connsiteX198" fmla="*/ 1986962 w 2683688"/>
              <a:gd name="connsiteY198" fmla="*/ 3676174 h 4340073"/>
              <a:gd name="connsiteX199" fmla="*/ 2018077 w 2683688"/>
              <a:gd name="connsiteY199" fmla="*/ 3656489 h 4340073"/>
              <a:gd name="connsiteX200" fmla="*/ 1974897 w 2683688"/>
              <a:gd name="connsiteY200" fmla="*/ 3626644 h 4340073"/>
              <a:gd name="connsiteX201" fmla="*/ 2017442 w 2683688"/>
              <a:gd name="connsiteY201" fmla="*/ 3603149 h 4340073"/>
              <a:gd name="connsiteX202" fmla="*/ 2009187 w 2683688"/>
              <a:gd name="connsiteY202" fmla="*/ 3546634 h 4340073"/>
              <a:gd name="connsiteX203" fmla="*/ 2033635 w 2683688"/>
              <a:gd name="connsiteY203" fmla="*/ 3565367 h 4340073"/>
              <a:gd name="connsiteX204" fmla="*/ 2031253 w 2683688"/>
              <a:gd name="connsiteY204" fmla="*/ 3535204 h 4340073"/>
              <a:gd name="connsiteX205" fmla="*/ 2059829 w 2683688"/>
              <a:gd name="connsiteY205" fmla="*/ 3547110 h 4340073"/>
              <a:gd name="connsiteX206" fmla="*/ 2043159 w 2683688"/>
              <a:gd name="connsiteY206" fmla="*/ 3494723 h 4340073"/>
              <a:gd name="connsiteX207" fmla="*/ 2063797 w 2683688"/>
              <a:gd name="connsiteY207" fmla="*/ 3478054 h 4340073"/>
              <a:gd name="connsiteX208" fmla="*/ 2089197 w 2683688"/>
              <a:gd name="connsiteY208" fmla="*/ 3524091 h 4340073"/>
              <a:gd name="connsiteX209" fmla="*/ 2088404 w 2683688"/>
              <a:gd name="connsiteY209" fmla="*/ 3492342 h 4340073"/>
              <a:gd name="connsiteX210" fmla="*/ 2105073 w 2683688"/>
              <a:gd name="connsiteY210" fmla="*/ 3508216 h 4340073"/>
              <a:gd name="connsiteX211" fmla="*/ 2109835 w 2683688"/>
              <a:gd name="connsiteY211" fmla="*/ 3473292 h 4340073"/>
              <a:gd name="connsiteX212" fmla="*/ 2125392 w 2683688"/>
              <a:gd name="connsiteY212" fmla="*/ 3453289 h 4340073"/>
              <a:gd name="connsiteX213" fmla="*/ 2183654 w 2683688"/>
              <a:gd name="connsiteY213" fmla="*/ 3416142 h 4340073"/>
              <a:gd name="connsiteX214" fmla="*/ 2226039 w 2683688"/>
              <a:gd name="connsiteY214" fmla="*/ 3341370 h 4340073"/>
              <a:gd name="connsiteX215" fmla="*/ 2238422 w 2683688"/>
              <a:gd name="connsiteY215" fmla="*/ 3318034 h 4340073"/>
              <a:gd name="connsiteX216" fmla="*/ 2261282 w 2683688"/>
              <a:gd name="connsiteY216" fmla="*/ 3257074 h 4340073"/>
              <a:gd name="connsiteX217" fmla="*/ 2268902 w 2683688"/>
              <a:gd name="connsiteY217" fmla="*/ 3211354 h 4340073"/>
              <a:gd name="connsiteX218" fmla="*/ 2291762 w 2683688"/>
              <a:gd name="connsiteY218" fmla="*/ 3165634 h 4340073"/>
              <a:gd name="connsiteX219" fmla="*/ 2307002 w 2683688"/>
              <a:gd name="connsiteY219" fmla="*/ 3127534 h 4340073"/>
              <a:gd name="connsiteX220" fmla="*/ 2345102 w 2683688"/>
              <a:gd name="connsiteY220" fmla="*/ 3112294 h 4340073"/>
              <a:gd name="connsiteX221" fmla="*/ 2367962 w 2683688"/>
              <a:gd name="connsiteY221" fmla="*/ 3097054 h 4340073"/>
              <a:gd name="connsiteX222" fmla="*/ 2487501 w 2683688"/>
              <a:gd name="connsiteY222" fmla="*/ 3067050 h 4340073"/>
              <a:gd name="connsiteX223" fmla="*/ 2585609 w 2683688"/>
              <a:gd name="connsiteY223" fmla="*/ 3063717 h 4340073"/>
              <a:gd name="connsiteX224" fmla="*/ 2678000 w 2683688"/>
              <a:gd name="connsiteY224" fmla="*/ 3054668 h 4340073"/>
              <a:gd name="connsiteX0" fmla="*/ 2678000 w 2683688"/>
              <a:gd name="connsiteY0" fmla="*/ 3054668 h 4340073"/>
              <a:gd name="connsiteX1" fmla="*/ 2672762 w 2683688"/>
              <a:gd name="connsiteY1" fmla="*/ 3028474 h 4340073"/>
              <a:gd name="connsiteX2" fmla="*/ 2665142 w 2683688"/>
              <a:gd name="connsiteY2" fmla="*/ 2975134 h 4340073"/>
              <a:gd name="connsiteX3" fmla="*/ 2623232 w 2683688"/>
              <a:gd name="connsiteY3" fmla="*/ 2967038 h 4340073"/>
              <a:gd name="connsiteX4" fmla="*/ 2559891 w 2683688"/>
              <a:gd name="connsiteY4" fmla="*/ 2966561 h 4340073"/>
              <a:gd name="connsiteX5" fmla="*/ 2518934 w 2683688"/>
              <a:gd name="connsiteY5" fmla="*/ 2908936 h 4340073"/>
              <a:gd name="connsiteX6" fmla="*/ 2456545 w 2683688"/>
              <a:gd name="connsiteY6" fmla="*/ 2905601 h 4340073"/>
              <a:gd name="connsiteX7" fmla="*/ 2409873 w 2683688"/>
              <a:gd name="connsiteY7" fmla="*/ 2889885 h 4340073"/>
              <a:gd name="connsiteX8" fmla="*/ 2375582 w 2683688"/>
              <a:gd name="connsiteY8" fmla="*/ 2876074 h 4340073"/>
              <a:gd name="connsiteX9" fmla="*/ 2347484 w 2683688"/>
              <a:gd name="connsiteY9" fmla="*/ 2856071 h 4340073"/>
              <a:gd name="connsiteX10" fmla="*/ 2292714 w 2683688"/>
              <a:gd name="connsiteY10" fmla="*/ 2824163 h 4340073"/>
              <a:gd name="connsiteX11" fmla="*/ 2218419 w 2683688"/>
              <a:gd name="connsiteY11" fmla="*/ 2864167 h 4340073"/>
              <a:gd name="connsiteX12" fmla="*/ 2177938 w 2683688"/>
              <a:gd name="connsiteY12" fmla="*/ 2825116 h 4340073"/>
              <a:gd name="connsiteX13" fmla="*/ 2142696 w 2683688"/>
              <a:gd name="connsiteY13" fmla="*/ 2746058 h 4340073"/>
              <a:gd name="connsiteX14" fmla="*/ 2123170 w 2683688"/>
              <a:gd name="connsiteY14" fmla="*/ 2684621 h 4340073"/>
              <a:gd name="connsiteX15" fmla="*/ 2105073 w 2683688"/>
              <a:gd name="connsiteY15" fmla="*/ 2649379 h 4340073"/>
              <a:gd name="connsiteX16" fmla="*/ 2103643 w 2683688"/>
              <a:gd name="connsiteY16" fmla="*/ 2600801 h 4340073"/>
              <a:gd name="connsiteX17" fmla="*/ 2026014 w 2683688"/>
              <a:gd name="connsiteY17" fmla="*/ 2686051 h 4340073"/>
              <a:gd name="connsiteX18" fmla="*/ 1958864 w 2683688"/>
              <a:gd name="connsiteY18" fmla="*/ 2754154 h 4340073"/>
              <a:gd name="connsiteX19" fmla="*/ 1911715 w 2683688"/>
              <a:gd name="connsiteY19" fmla="*/ 2713196 h 4340073"/>
              <a:gd name="connsiteX20" fmla="*/ 1775031 w 2683688"/>
              <a:gd name="connsiteY20" fmla="*/ 2699862 h 4340073"/>
              <a:gd name="connsiteX21" fmla="*/ 1676923 w 2683688"/>
              <a:gd name="connsiteY21" fmla="*/ 2689860 h 4340073"/>
              <a:gd name="connsiteX22" fmla="*/ 1606439 w 2683688"/>
              <a:gd name="connsiteY22" fmla="*/ 2582229 h 4340073"/>
              <a:gd name="connsiteX23" fmla="*/ 1541669 w 2683688"/>
              <a:gd name="connsiteY23" fmla="*/ 2584133 h 4340073"/>
              <a:gd name="connsiteX24" fmla="*/ 1516903 w 2683688"/>
              <a:gd name="connsiteY24" fmla="*/ 2563654 h 4340073"/>
              <a:gd name="connsiteX25" fmla="*/ 1468802 w 2683688"/>
              <a:gd name="connsiteY25" fmla="*/ 2381726 h 4340073"/>
              <a:gd name="connsiteX26" fmla="*/ 1438322 w 2683688"/>
              <a:gd name="connsiteY26" fmla="*/ 2289334 h 4340073"/>
              <a:gd name="connsiteX27" fmla="*/ 1400222 w 2683688"/>
              <a:gd name="connsiteY27" fmla="*/ 2220754 h 4340073"/>
              <a:gd name="connsiteX28" fmla="*/ 1384982 w 2683688"/>
              <a:gd name="connsiteY28" fmla="*/ 2197894 h 4340073"/>
              <a:gd name="connsiteX29" fmla="*/ 1374505 w 2683688"/>
              <a:gd name="connsiteY29" fmla="*/ 2152651 h 4340073"/>
              <a:gd name="connsiteX30" fmla="*/ 1369266 w 2683688"/>
              <a:gd name="connsiteY30" fmla="*/ 2052162 h 4340073"/>
              <a:gd name="connsiteX31" fmla="*/ 1383554 w 2683688"/>
              <a:gd name="connsiteY31" fmla="*/ 1982630 h 4340073"/>
              <a:gd name="connsiteX32" fmla="*/ 1315450 w 2683688"/>
              <a:gd name="connsiteY32" fmla="*/ 1917859 h 4340073"/>
              <a:gd name="connsiteX33" fmla="*/ 1282112 w 2683688"/>
              <a:gd name="connsiteY33" fmla="*/ 1912621 h 4340073"/>
              <a:gd name="connsiteX34" fmla="*/ 1184481 w 2683688"/>
              <a:gd name="connsiteY34" fmla="*/ 1853089 h 4340073"/>
              <a:gd name="connsiteX35" fmla="*/ 1126380 w 2683688"/>
              <a:gd name="connsiteY35" fmla="*/ 1863567 h 4340073"/>
              <a:gd name="connsiteX36" fmla="*/ 1073991 w 2683688"/>
              <a:gd name="connsiteY36" fmla="*/ 1897379 h 4340073"/>
              <a:gd name="connsiteX37" fmla="*/ 1024937 w 2683688"/>
              <a:gd name="connsiteY37" fmla="*/ 1923098 h 4340073"/>
              <a:gd name="connsiteX38" fmla="*/ 958262 w 2683688"/>
              <a:gd name="connsiteY38" fmla="*/ 1984058 h 4340073"/>
              <a:gd name="connsiteX39" fmla="*/ 909208 w 2683688"/>
              <a:gd name="connsiteY39" fmla="*/ 1941672 h 4340073"/>
              <a:gd name="connsiteX40" fmla="*/ 854441 w 2683688"/>
              <a:gd name="connsiteY40" fmla="*/ 1915002 h 4340073"/>
              <a:gd name="connsiteX41" fmla="*/ 823484 w 2683688"/>
              <a:gd name="connsiteY41" fmla="*/ 1889284 h 4340073"/>
              <a:gd name="connsiteX42" fmla="*/ 800148 w 2683688"/>
              <a:gd name="connsiteY42" fmla="*/ 1846898 h 4340073"/>
              <a:gd name="connsiteX43" fmla="*/ 814436 w 2683688"/>
              <a:gd name="connsiteY43" fmla="*/ 1789748 h 4340073"/>
              <a:gd name="connsiteX44" fmla="*/ 803957 w 2683688"/>
              <a:gd name="connsiteY44" fmla="*/ 1720215 h 4340073"/>
              <a:gd name="connsiteX45" fmla="*/ 783479 w 2683688"/>
              <a:gd name="connsiteY45" fmla="*/ 1625441 h 4340073"/>
              <a:gd name="connsiteX46" fmla="*/ 759665 w 2683688"/>
              <a:gd name="connsiteY46" fmla="*/ 1635919 h 4340073"/>
              <a:gd name="connsiteX47" fmla="*/ 701087 w 2683688"/>
              <a:gd name="connsiteY47" fmla="*/ 1571626 h 4340073"/>
              <a:gd name="connsiteX48" fmla="*/ 729662 w 2683688"/>
              <a:gd name="connsiteY48" fmla="*/ 1519714 h 4340073"/>
              <a:gd name="connsiteX49" fmla="*/ 777287 w 2683688"/>
              <a:gd name="connsiteY49" fmla="*/ 1455420 h 4340073"/>
              <a:gd name="connsiteX50" fmla="*/ 775382 w 2683688"/>
              <a:gd name="connsiteY50" fmla="*/ 1429227 h 4340073"/>
              <a:gd name="connsiteX51" fmla="*/ 818245 w 2683688"/>
              <a:gd name="connsiteY51" fmla="*/ 1375409 h 4340073"/>
              <a:gd name="connsiteX52" fmla="*/ 826342 w 2683688"/>
              <a:gd name="connsiteY52" fmla="*/ 1282542 h 4340073"/>
              <a:gd name="connsiteX53" fmla="*/ 812053 w 2683688"/>
              <a:gd name="connsiteY53" fmla="*/ 1198721 h 4340073"/>
              <a:gd name="connsiteX54" fmla="*/ 779668 w 2683688"/>
              <a:gd name="connsiteY54" fmla="*/ 1151573 h 4340073"/>
              <a:gd name="connsiteX55" fmla="*/ 761095 w 2683688"/>
              <a:gd name="connsiteY55" fmla="*/ 1070134 h 4340073"/>
              <a:gd name="connsiteX56" fmla="*/ 804911 w 2683688"/>
              <a:gd name="connsiteY56" fmla="*/ 1034892 h 4340073"/>
              <a:gd name="connsiteX57" fmla="*/ 808244 w 2683688"/>
              <a:gd name="connsiteY57" fmla="*/ 976789 h 4340073"/>
              <a:gd name="connsiteX58" fmla="*/ 820626 w 2683688"/>
              <a:gd name="connsiteY58" fmla="*/ 901065 h 4340073"/>
              <a:gd name="connsiteX59" fmla="*/ 829675 w 2683688"/>
              <a:gd name="connsiteY59" fmla="*/ 833914 h 4340073"/>
              <a:gd name="connsiteX60" fmla="*/ 844439 w 2683688"/>
              <a:gd name="connsiteY60" fmla="*/ 795814 h 4340073"/>
              <a:gd name="connsiteX61" fmla="*/ 859678 w 2683688"/>
              <a:gd name="connsiteY61" fmla="*/ 762475 h 4340073"/>
              <a:gd name="connsiteX62" fmla="*/ 833485 w 2683688"/>
              <a:gd name="connsiteY62" fmla="*/ 696754 h 4340073"/>
              <a:gd name="connsiteX63" fmla="*/ 817769 w 2683688"/>
              <a:gd name="connsiteY63" fmla="*/ 573405 h 4340073"/>
              <a:gd name="connsiteX64" fmla="*/ 787288 w 2683688"/>
              <a:gd name="connsiteY64" fmla="*/ 536259 h 4340073"/>
              <a:gd name="connsiteX65" fmla="*/ 769667 w 2683688"/>
              <a:gd name="connsiteY65" fmla="*/ 505777 h 4340073"/>
              <a:gd name="connsiteX66" fmla="*/ 746807 w 2683688"/>
              <a:gd name="connsiteY66" fmla="*/ 430054 h 4340073"/>
              <a:gd name="connsiteX67" fmla="*/ 719661 w 2683688"/>
              <a:gd name="connsiteY67" fmla="*/ 349091 h 4340073"/>
              <a:gd name="connsiteX68" fmla="*/ 732043 w 2683688"/>
              <a:gd name="connsiteY68" fmla="*/ 321469 h 4340073"/>
              <a:gd name="connsiteX69" fmla="*/ 728711 w 2683688"/>
              <a:gd name="connsiteY69" fmla="*/ 256223 h 4340073"/>
              <a:gd name="connsiteX70" fmla="*/ 709661 w 2683688"/>
              <a:gd name="connsiteY70" fmla="*/ 241935 h 4340073"/>
              <a:gd name="connsiteX71" fmla="*/ 701564 w 2683688"/>
              <a:gd name="connsiteY71" fmla="*/ 171451 h 4340073"/>
              <a:gd name="connsiteX72" fmla="*/ 667750 w 2683688"/>
              <a:gd name="connsiteY72" fmla="*/ 120015 h 4340073"/>
              <a:gd name="connsiteX73" fmla="*/ 678704 w 2683688"/>
              <a:gd name="connsiteY73" fmla="*/ 70485 h 4340073"/>
              <a:gd name="connsiteX74" fmla="*/ 649651 w 2683688"/>
              <a:gd name="connsiteY74" fmla="*/ 0 h 4340073"/>
              <a:gd name="connsiteX75" fmla="*/ 605361 w 2683688"/>
              <a:gd name="connsiteY75" fmla="*/ 10001 h 4340073"/>
              <a:gd name="connsiteX76" fmla="*/ 534876 w 2683688"/>
              <a:gd name="connsiteY76" fmla="*/ 85249 h 4340073"/>
              <a:gd name="connsiteX77" fmla="*/ 552021 w 2683688"/>
              <a:gd name="connsiteY77" fmla="*/ 158591 h 4340073"/>
              <a:gd name="connsiteX78" fmla="*/ 545355 w 2683688"/>
              <a:gd name="connsiteY78" fmla="*/ 234792 h 4340073"/>
              <a:gd name="connsiteX79" fmla="*/ 497729 w 2683688"/>
              <a:gd name="connsiteY79" fmla="*/ 313373 h 4340073"/>
              <a:gd name="connsiteX80" fmla="*/ 453437 w 2683688"/>
              <a:gd name="connsiteY80" fmla="*/ 408147 h 4340073"/>
              <a:gd name="connsiteX81" fmla="*/ 372474 w 2683688"/>
              <a:gd name="connsiteY81" fmla="*/ 383857 h 4340073"/>
              <a:gd name="connsiteX82" fmla="*/ 292942 w 2683688"/>
              <a:gd name="connsiteY82" fmla="*/ 441960 h 4340073"/>
              <a:gd name="connsiteX83" fmla="*/ 260555 w 2683688"/>
              <a:gd name="connsiteY83" fmla="*/ 509112 h 4340073"/>
              <a:gd name="connsiteX84" fmla="*/ 314372 w 2683688"/>
              <a:gd name="connsiteY84" fmla="*/ 574834 h 4340073"/>
              <a:gd name="connsiteX85" fmla="*/ 228170 w 2683688"/>
              <a:gd name="connsiteY85" fmla="*/ 711995 h 4340073"/>
              <a:gd name="connsiteX86" fmla="*/ 254842 w 2683688"/>
              <a:gd name="connsiteY86" fmla="*/ 758667 h 4340073"/>
              <a:gd name="connsiteX87" fmla="*/ 240553 w 2683688"/>
              <a:gd name="connsiteY87" fmla="*/ 834390 h 4340073"/>
              <a:gd name="connsiteX88" fmla="*/ 295322 w 2683688"/>
              <a:gd name="connsiteY88" fmla="*/ 849630 h 4340073"/>
              <a:gd name="connsiteX89" fmla="*/ 343423 w 2683688"/>
              <a:gd name="connsiteY89" fmla="*/ 872966 h 4340073"/>
              <a:gd name="connsiteX90" fmla="*/ 311992 w 2683688"/>
              <a:gd name="connsiteY90" fmla="*/ 971551 h 4340073"/>
              <a:gd name="connsiteX91" fmla="*/ 316754 w 2683688"/>
              <a:gd name="connsiteY91" fmla="*/ 1049178 h 4340073"/>
              <a:gd name="connsiteX92" fmla="*/ 207216 w 2683688"/>
              <a:gd name="connsiteY92" fmla="*/ 1094423 h 4340073"/>
              <a:gd name="connsiteX93" fmla="*/ 154352 w 2683688"/>
              <a:gd name="connsiteY93" fmla="*/ 1090614 h 4340073"/>
              <a:gd name="connsiteX94" fmla="*/ 157210 w 2683688"/>
              <a:gd name="connsiteY94" fmla="*/ 1170624 h 4340073"/>
              <a:gd name="connsiteX95" fmla="*/ 158638 w 2683688"/>
              <a:gd name="connsiteY95" fmla="*/ 1245395 h 4340073"/>
              <a:gd name="connsiteX96" fmla="*/ 232933 w 2683688"/>
              <a:gd name="connsiteY96" fmla="*/ 1290638 h 4340073"/>
              <a:gd name="connsiteX97" fmla="*/ 209597 w 2683688"/>
              <a:gd name="connsiteY97" fmla="*/ 1344454 h 4340073"/>
              <a:gd name="connsiteX98" fmla="*/ 291988 w 2683688"/>
              <a:gd name="connsiteY98" fmla="*/ 1416368 h 4340073"/>
              <a:gd name="connsiteX99" fmla="*/ 272462 w 2683688"/>
              <a:gd name="connsiteY99" fmla="*/ 1466374 h 4340073"/>
              <a:gd name="connsiteX100" fmla="*/ 236743 w 2683688"/>
              <a:gd name="connsiteY100" fmla="*/ 1567339 h 4340073"/>
              <a:gd name="connsiteX101" fmla="*/ 211979 w 2683688"/>
              <a:gd name="connsiteY101" fmla="*/ 1594485 h 4340073"/>
              <a:gd name="connsiteX102" fmla="*/ 152447 w 2683688"/>
              <a:gd name="connsiteY102" fmla="*/ 1602105 h 4340073"/>
              <a:gd name="connsiteX103" fmla="*/ 98155 w 2683688"/>
              <a:gd name="connsiteY103" fmla="*/ 1647349 h 4340073"/>
              <a:gd name="connsiteX104" fmla="*/ 71486 w 2683688"/>
              <a:gd name="connsiteY104" fmla="*/ 1663542 h 4340073"/>
              <a:gd name="connsiteX105" fmla="*/ 50054 w 2683688"/>
              <a:gd name="connsiteY105" fmla="*/ 1677829 h 4340073"/>
              <a:gd name="connsiteX106" fmla="*/ 8619 w 2683688"/>
              <a:gd name="connsiteY106" fmla="*/ 1751171 h 4340073"/>
              <a:gd name="connsiteX107" fmla="*/ 47 w 2683688"/>
              <a:gd name="connsiteY107" fmla="*/ 1875473 h 4340073"/>
              <a:gd name="connsiteX108" fmla="*/ 28622 w 2683688"/>
              <a:gd name="connsiteY108" fmla="*/ 1938814 h 4340073"/>
              <a:gd name="connsiteX109" fmla="*/ 78628 w 2683688"/>
              <a:gd name="connsiteY109" fmla="*/ 1993107 h 4340073"/>
              <a:gd name="connsiteX110" fmla="*/ 165782 w 2683688"/>
              <a:gd name="connsiteY110" fmla="*/ 2037874 h 4340073"/>
              <a:gd name="connsiteX111" fmla="*/ 241029 w 2683688"/>
              <a:gd name="connsiteY111" fmla="*/ 2100263 h 4340073"/>
              <a:gd name="connsiteX112" fmla="*/ 264842 w 2683688"/>
              <a:gd name="connsiteY112" fmla="*/ 2182654 h 4340073"/>
              <a:gd name="connsiteX113" fmla="*/ 317706 w 2683688"/>
              <a:gd name="connsiteY113" fmla="*/ 2265045 h 4340073"/>
              <a:gd name="connsiteX114" fmla="*/ 442960 w 2683688"/>
              <a:gd name="connsiteY114" fmla="*/ 2258854 h 4340073"/>
              <a:gd name="connsiteX115" fmla="*/ 471534 w 2683688"/>
              <a:gd name="connsiteY115" fmla="*/ 2296954 h 4340073"/>
              <a:gd name="connsiteX116" fmla="*/ 509635 w 2683688"/>
              <a:gd name="connsiteY116" fmla="*/ 2330292 h 4340073"/>
              <a:gd name="connsiteX117" fmla="*/ 540591 w 2683688"/>
              <a:gd name="connsiteY117" fmla="*/ 2318385 h 4340073"/>
              <a:gd name="connsiteX118" fmla="*/ 563927 w 2683688"/>
              <a:gd name="connsiteY118" fmla="*/ 2392680 h 4340073"/>
              <a:gd name="connsiteX119" fmla="*/ 542972 w 2683688"/>
              <a:gd name="connsiteY119" fmla="*/ 2461737 h 4340073"/>
              <a:gd name="connsiteX120" fmla="*/ 497252 w 2683688"/>
              <a:gd name="connsiteY120" fmla="*/ 2511267 h 4340073"/>
              <a:gd name="connsiteX121" fmla="*/ 499157 w 2683688"/>
              <a:gd name="connsiteY121" fmla="*/ 2549843 h 4340073"/>
              <a:gd name="connsiteX122" fmla="*/ 490585 w 2683688"/>
              <a:gd name="connsiteY122" fmla="*/ 2611279 h 4340073"/>
              <a:gd name="connsiteX123" fmla="*/ 523922 w 2683688"/>
              <a:gd name="connsiteY123" fmla="*/ 2648902 h 4340073"/>
              <a:gd name="connsiteX124" fmla="*/ 531542 w 2683688"/>
              <a:gd name="connsiteY124" fmla="*/ 2681764 h 4340073"/>
              <a:gd name="connsiteX125" fmla="*/ 564403 w 2683688"/>
              <a:gd name="connsiteY125" fmla="*/ 2642236 h 4340073"/>
              <a:gd name="connsiteX126" fmla="*/ 597741 w 2683688"/>
              <a:gd name="connsiteY126" fmla="*/ 2584610 h 4340073"/>
              <a:gd name="connsiteX127" fmla="*/ 654890 w 2683688"/>
              <a:gd name="connsiteY127" fmla="*/ 2589848 h 4340073"/>
              <a:gd name="connsiteX128" fmla="*/ 716803 w 2683688"/>
              <a:gd name="connsiteY128" fmla="*/ 2680812 h 4340073"/>
              <a:gd name="connsiteX129" fmla="*/ 755379 w 2683688"/>
              <a:gd name="connsiteY129" fmla="*/ 2739390 h 4340073"/>
              <a:gd name="connsiteX130" fmla="*/ 713469 w 2683688"/>
              <a:gd name="connsiteY130" fmla="*/ 2816067 h 4340073"/>
              <a:gd name="connsiteX131" fmla="*/ 641556 w 2683688"/>
              <a:gd name="connsiteY131" fmla="*/ 2851785 h 4340073"/>
              <a:gd name="connsiteX132" fmla="*/ 592502 w 2683688"/>
              <a:gd name="connsiteY132" fmla="*/ 2914174 h 4340073"/>
              <a:gd name="connsiteX133" fmla="*/ 526303 w 2683688"/>
              <a:gd name="connsiteY133" fmla="*/ 2938462 h 4340073"/>
              <a:gd name="connsiteX134" fmla="*/ 496776 w 2683688"/>
              <a:gd name="connsiteY134" fmla="*/ 2980373 h 4340073"/>
              <a:gd name="connsiteX135" fmla="*/ 527256 w 2683688"/>
              <a:gd name="connsiteY135" fmla="*/ 3081814 h 4340073"/>
              <a:gd name="connsiteX136" fmla="*/ 533447 w 2683688"/>
              <a:gd name="connsiteY136" fmla="*/ 3220403 h 4340073"/>
              <a:gd name="connsiteX137" fmla="*/ 588216 w 2683688"/>
              <a:gd name="connsiteY137" fmla="*/ 3276601 h 4340073"/>
              <a:gd name="connsiteX138" fmla="*/ 614410 w 2683688"/>
              <a:gd name="connsiteY138" fmla="*/ 3342323 h 4340073"/>
              <a:gd name="connsiteX139" fmla="*/ 585835 w 2683688"/>
              <a:gd name="connsiteY139" fmla="*/ 3392329 h 4340073"/>
              <a:gd name="connsiteX140" fmla="*/ 585834 w 2683688"/>
              <a:gd name="connsiteY140" fmla="*/ 3450432 h 4340073"/>
              <a:gd name="connsiteX141" fmla="*/ 562022 w 2683688"/>
              <a:gd name="connsiteY141" fmla="*/ 3493294 h 4340073"/>
              <a:gd name="connsiteX142" fmla="*/ 546305 w 2683688"/>
              <a:gd name="connsiteY142" fmla="*/ 3561398 h 4340073"/>
              <a:gd name="connsiteX143" fmla="*/ 538210 w 2683688"/>
              <a:gd name="connsiteY143" fmla="*/ 3611404 h 4340073"/>
              <a:gd name="connsiteX144" fmla="*/ 519159 w 2683688"/>
              <a:gd name="connsiteY144" fmla="*/ 3654266 h 4340073"/>
              <a:gd name="connsiteX145" fmla="*/ 546782 w 2683688"/>
              <a:gd name="connsiteY145" fmla="*/ 3685223 h 4340073"/>
              <a:gd name="connsiteX146" fmla="*/ 600122 w 2683688"/>
              <a:gd name="connsiteY146" fmla="*/ 3699034 h 4340073"/>
              <a:gd name="connsiteX147" fmla="*/ 659177 w 2683688"/>
              <a:gd name="connsiteY147" fmla="*/ 3678556 h 4340073"/>
              <a:gd name="connsiteX148" fmla="*/ 661082 w 2683688"/>
              <a:gd name="connsiteY148" fmla="*/ 3725703 h 4340073"/>
              <a:gd name="connsiteX149" fmla="*/ 716803 w 2683688"/>
              <a:gd name="connsiteY149" fmla="*/ 3725704 h 4340073"/>
              <a:gd name="connsiteX150" fmla="*/ 781097 w 2683688"/>
              <a:gd name="connsiteY150" fmla="*/ 3743801 h 4340073"/>
              <a:gd name="connsiteX151" fmla="*/ 807291 w 2683688"/>
              <a:gd name="connsiteY151" fmla="*/ 3792379 h 4340073"/>
              <a:gd name="connsiteX152" fmla="*/ 843962 w 2683688"/>
              <a:gd name="connsiteY152" fmla="*/ 3798094 h 4340073"/>
              <a:gd name="connsiteX153" fmla="*/ 871585 w 2683688"/>
              <a:gd name="connsiteY153" fmla="*/ 3815716 h 4340073"/>
              <a:gd name="connsiteX154" fmla="*/ 889682 w 2683688"/>
              <a:gd name="connsiteY154" fmla="*/ 3836194 h 4340073"/>
              <a:gd name="connsiteX155" fmla="*/ 897302 w 2683688"/>
              <a:gd name="connsiteY155" fmla="*/ 3866674 h 4340073"/>
              <a:gd name="connsiteX156" fmla="*/ 912542 w 2683688"/>
              <a:gd name="connsiteY156" fmla="*/ 3889534 h 4340073"/>
              <a:gd name="connsiteX157" fmla="*/ 956833 w 2683688"/>
              <a:gd name="connsiteY157" fmla="*/ 3922872 h 4340073"/>
              <a:gd name="connsiteX158" fmla="*/ 988742 w 2683688"/>
              <a:gd name="connsiteY158" fmla="*/ 3973354 h 4340073"/>
              <a:gd name="connsiteX159" fmla="*/ 1003982 w 2683688"/>
              <a:gd name="connsiteY159" fmla="*/ 3996214 h 4340073"/>
              <a:gd name="connsiteX160" fmla="*/ 1026842 w 2683688"/>
              <a:gd name="connsiteY160" fmla="*/ 4034314 h 4340073"/>
              <a:gd name="connsiteX161" fmla="*/ 1059703 w 2683688"/>
              <a:gd name="connsiteY161" fmla="*/ 4120039 h 4340073"/>
              <a:gd name="connsiteX162" fmla="*/ 1136380 w 2683688"/>
              <a:gd name="connsiteY162" fmla="*/ 4154329 h 4340073"/>
              <a:gd name="connsiteX163" fmla="*/ 1165907 w 2683688"/>
              <a:gd name="connsiteY163" fmla="*/ 4216241 h 4340073"/>
              <a:gd name="connsiteX164" fmla="*/ 1202578 w 2683688"/>
              <a:gd name="connsiteY164" fmla="*/ 4211479 h 4340073"/>
              <a:gd name="connsiteX165" fmla="*/ 1245917 w 2683688"/>
              <a:gd name="connsiteY165" fmla="*/ 4259581 h 4340073"/>
              <a:gd name="connsiteX166" fmla="*/ 1308782 w 2683688"/>
              <a:gd name="connsiteY166" fmla="*/ 4340067 h 4340073"/>
              <a:gd name="connsiteX167" fmla="*/ 1337357 w 2683688"/>
              <a:gd name="connsiteY167" fmla="*/ 4288631 h 4340073"/>
              <a:gd name="connsiteX168" fmla="*/ 1333547 w 2683688"/>
              <a:gd name="connsiteY168" fmla="*/ 4254342 h 4340073"/>
              <a:gd name="connsiteX169" fmla="*/ 1405462 w 2683688"/>
              <a:gd name="connsiteY169" fmla="*/ 4201002 h 4340073"/>
              <a:gd name="connsiteX170" fmla="*/ 1407366 w 2683688"/>
              <a:gd name="connsiteY170" fmla="*/ 4185285 h 4340073"/>
              <a:gd name="connsiteX171" fmla="*/ 1425622 w 2683688"/>
              <a:gd name="connsiteY171" fmla="*/ 4198779 h 4340073"/>
              <a:gd name="connsiteX172" fmla="*/ 1480232 w 2683688"/>
              <a:gd name="connsiteY172" fmla="*/ 4174014 h 4340073"/>
              <a:gd name="connsiteX173" fmla="*/ 1545002 w 2683688"/>
              <a:gd name="connsiteY173" fmla="*/ 4156234 h 4340073"/>
              <a:gd name="connsiteX174" fmla="*/ 1581832 w 2683688"/>
              <a:gd name="connsiteY174" fmla="*/ 4113689 h 4340073"/>
              <a:gd name="connsiteX175" fmla="*/ 1617392 w 2683688"/>
              <a:gd name="connsiteY175" fmla="*/ 4078129 h 4340073"/>
              <a:gd name="connsiteX176" fmla="*/ 1695497 w 2683688"/>
              <a:gd name="connsiteY176" fmla="*/ 4055904 h 4340073"/>
              <a:gd name="connsiteX177" fmla="*/ 1781222 w 2683688"/>
              <a:gd name="connsiteY177" fmla="*/ 4020344 h 4340073"/>
              <a:gd name="connsiteX178" fmla="*/ 1902665 w 2683688"/>
              <a:gd name="connsiteY178" fmla="*/ 3968591 h 4340073"/>
              <a:gd name="connsiteX179" fmla="*/ 1979342 w 2683688"/>
              <a:gd name="connsiteY179" fmla="*/ 3925729 h 4340073"/>
              <a:gd name="connsiteX180" fmla="*/ 2070782 w 2683688"/>
              <a:gd name="connsiteY180" fmla="*/ 3864451 h 4340073"/>
              <a:gd name="connsiteX181" fmla="*/ 2145078 w 2683688"/>
              <a:gd name="connsiteY181" fmla="*/ 3776822 h 4340073"/>
              <a:gd name="connsiteX182" fmla="*/ 2171747 w 2683688"/>
              <a:gd name="connsiteY182" fmla="*/ 3703479 h 4340073"/>
              <a:gd name="connsiteX183" fmla="*/ 2183177 w 2683688"/>
              <a:gd name="connsiteY183" fmla="*/ 3649504 h 4340073"/>
              <a:gd name="connsiteX184" fmla="*/ 2109517 w 2683688"/>
              <a:gd name="connsiteY184" fmla="*/ 3613309 h 4340073"/>
              <a:gd name="connsiteX185" fmla="*/ 2132377 w 2683688"/>
              <a:gd name="connsiteY185" fmla="*/ 3659029 h 4340073"/>
              <a:gd name="connsiteX186" fmla="*/ 2114597 w 2683688"/>
              <a:gd name="connsiteY186" fmla="*/ 3690779 h 4340073"/>
              <a:gd name="connsiteX187" fmla="*/ 2095547 w 2683688"/>
              <a:gd name="connsiteY187" fmla="*/ 3649504 h 4340073"/>
              <a:gd name="connsiteX188" fmla="*/ 2038397 w 2683688"/>
              <a:gd name="connsiteY188" fmla="*/ 3659029 h 4340073"/>
              <a:gd name="connsiteX189" fmla="*/ 2040778 w 2683688"/>
              <a:gd name="connsiteY189" fmla="*/ 3694748 h 4340073"/>
              <a:gd name="connsiteX190" fmla="*/ 2052685 w 2683688"/>
              <a:gd name="connsiteY190" fmla="*/ 3709035 h 4340073"/>
              <a:gd name="connsiteX191" fmla="*/ 2036016 w 2683688"/>
              <a:gd name="connsiteY191" fmla="*/ 3723324 h 4340073"/>
              <a:gd name="connsiteX192" fmla="*/ 2086022 w 2683688"/>
              <a:gd name="connsiteY192" fmla="*/ 3762534 h 4340073"/>
              <a:gd name="connsiteX193" fmla="*/ 2078402 w 2683688"/>
              <a:gd name="connsiteY193" fmla="*/ 3820954 h 4340073"/>
              <a:gd name="connsiteX194" fmla="*/ 2027602 w 2683688"/>
              <a:gd name="connsiteY194" fmla="*/ 3803809 h 4340073"/>
              <a:gd name="connsiteX195" fmla="*/ 2041572 w 2683688"/>
              <a:gd name="connsiteY195" fmla="*/ 3792379 h 4340073"/>
              <a:gd name="connsiteX196" fmla="*/ 2022522 w 2683688"/>
              <a:gd name="connsiteY196" fmla="*/ 3760629 h 4340073"/>
              <a:gd name="connsiteX197" fmla="*/ 2022522 w 2683688"/>
              <a:gd name="connsiteY197" fmla="*/ 3716179 h 4340073"/>
              <a:gd name="connsiteX198" fmla="*/ 1986962 w 2683688"/>
              <a:gd name="connsiteY198" fmla="*/ 3676174 h 4340073"/>
              <a:gd name="connsiteX199" fmla="*/ 2018077 w 2683688"/>
              <a:gd name="connsiteY199" fmla="*/ 3656489 h 4340073"/>
              <a:gd name="connsiteX200" fmla="*/ 1974897 w 2683688"/>
              <a:gd name="connsiteY200" fmla="*/ 3626644 h 4340073"/>
              <a:gd name="connsiteX201" fmla="*/ 2017442 w 2683688"/>
              <a:gd name="connsiteY201" fmla="*/ 3603149 h 4340073"/>
              <a:gd name="connsiteX202" fmla="*/ 2009187 w 2683688"/>
              <a:gd name="connsiteY202" fmla="*/ 3546634 h 4340073"/>
              <a:gd name="connsiteX203" fmla="*/ 2033635 w 2683688"/>
              <a:gd name="connsiteY203" fmla="*/ 3565367 h 4340073"/>
              <a:gd name="connsiteX204" fmla="*/ 2031253 w 2683688"/>
              <a:gd name="connsiteY204" fmla="*/ 3535204 h 4340073"/>
              <a:gd name="connsiteX205" fmla="*/ 2059829 w 2683688"/>
              <a:gd name="connsiteY205" fmla="*/ 3547110 h 4340073"/>
              <a:gd name="connsiteX206" fmla="*/ 2043159 w 2683688"/>
              <a:gd name="connsiteY206" fmla="*/ 3494723 h 4340073"/>
              <a:gd name="connsiteX207" fmla="*/ 2063797 w 2683688"/>
              <a:gd name="connsiteY207" fmla="*/ 3478054 h 4340073"/>
              <a:gd name="connsiteX208" fmla="*/ 2089197 w 2683688"/>
              <a:gd name="connsiteY208" fmla="*/ 3524091 h 4340073"/>
              <a:gd name="connsiteX209" fmla="*/ 2088404 w 2683688"/>
              <a:gd name="connsiteY209" fmla="*/ 3492342 h 4340073"/>
              <a:gd name="connsiteX210" fmla="*/ 2105073 w 2683688"/>
              <a:gd name="connsiteY210" fmla="*/ 3508216 h 4340073"/>
              <a:gd name="connsiteX211" fmla="*/ 2109835 w 2683688"/>
              <a:gd name="connsiteY211" fmla="*/ 3473292 h 4340073"/>
              <a:gd name="connsiteX212" fmla="*/ 2125392 w 2683688"/>
              <a:gd name="connsiteY212" fmla="*/ 3453289 h 4340073"/>
              <a:gd name="connsiteX213" fmla="*/ 2183654 w 2683688"/>
              <a:gd name="connsiteY213" fmla="*/ 3416142 h 4340073"/>
              <a:gd name="connsiteX214" fmla="*/ 2226039 w 2683688"/>
              <a:gd name="connsiteY214" fmla="*/ 3341370 h 4340073"/>
              <a:gd name="connsiteX215" fmla="*/ 2238422 w 2683688"/>
              <a:gd name="connsiteY215" fmla="*/ 3318034 h 4340073"/>
              <a:gd name="connsiteX216" fmla="*/ 2261282 w 2683688"/>
              <a:gd name="connsiteY216" fmla="*/ 3257074 h 4340073"/>
              <a:gd name="connsiteX217" fmla="*/ 2268902 w 2683688"/>
              <a:gd name="connsiteY217" fmla="*/ 3211354 h 4340073"/>
              <a:gd name="connsiteX218" fmla="*/ 2291762 w 2683688"/>
              <a:gd name="connsiteY218" fmla="*/ 3165634 h 4340073"/>
              <a:gd name="connsiteX219" fmla="*/ 2307002 w 2683688"/>
              <a:gd name="connsiteY219" fmla="*/ 3127534 h 4340073"/>
              <a:gd name="connsiteX220" fmla="*/ 2345102 w 2683688"/>
              <a:gd name="connsiteY220" fmla="*/ 3112294 h 4340073"/>
              <a:gd name="connsiteX221" fmla="*/ 2367962 w 2683688"/>
              <a:gd name="connsiteY221" fmla="*/ 3097054 h 4340073"/>
              <a:gd name="connsiteX222" fmla="*/ 2487501 w 2683688"/>
              <a:gd name="connsiteY222" fmla="*/ 3067050 h 4340073"/>
              <a:gd name="connsiteX223" fmla="*/ 2585609 w 2683688"/>
              <a:gd name="connsiteY223" fmla="*/ 3063717 h 4340073"/>
              <a:gd name="connsiteX224" fmla="*/ 2678000 w 2683688"/>
              <a:gd name="connsiteY224" fmla="*/ 3054668 h 4340073"/>
              <a:gd name="connsiteX0" fmla="*/ 2678000 w 2683688"/>
              <a:gd name="connsiteY0" fmla="*/ 3054668 h 4340073"/>
              <a:gd name="connsiteX1" fmla="*/ 2672762 w 2683688"/>
              <a:gd name="connsiteY1" fmla="*/ 3028474 h 4340073"/>
              <a:gd name="connsiteX2" fmla="*/ 2665142 w 2683688"/>
              <a:gd name="connsiteY2" fmla="*/ 2975134 h 4340073"/>
              <a:gd name="connsiteX3" fmla="*/ 2623232 w 2683688"/>
              <a:gd name="connsiteY3" fmla="*/ 2967038 h 4340073"/>
              <a:gd name="connsiteX4" fmla="*/ 2559891 w 2683688"/>
              <a:gd name="connsiteY4" fmla="*/ 2966561 h 4340073"/>
              <a:gd name="connsiteX5" fmla="*/ 2518934 w 2683688"/>
              <a:gd name="connsiteY5" fmla="*/ 2908936 h 4340073"/>
              <a:gd name="connsiteX6" fmla="*/ 2456545 w 2683688"/>
              <a:gd name="connsiteY6" fmla="*/ 2905601 h 4340073"/>
              <a:gd name="connsiteX7" fmla="*/ 2409873 w 2683688"/>
              <a:gd name="connsiteY7" fmla="*/ 2889885 h 4340073"/>
              <a:gd name="connsiteX8" fmla="*/ 2375582 w 2683688"/>
              <a:gd name="connsiteY8" fmla="*/ 2876074 h 4340073"/>
              <a:gd name="connsiteX9" fmla="*/ 2347484 w 2683688"/>
              <a:gd name="connsiteY9" fmla="*/ 2856071 h 4340073"/>
              <a:gd name="connsiteX10" fmla="*/ 2292714 w 2683688"/>
              <a:gd name="connsiteY10" fmla="*/ 2824163 h 4340073"/>
              <a:gd name="connsiteX11" fmla="*/ 2218419 w 2683688"/>
              <a:gd name="connsiteY11" fmla="*/ 2864167 h 4340073"/>
              <a:gd name="connsiteX12" fmla="*/ 2177938 w 2683688"/>
              <a:gd name="connsiteY12" fmla="*/ 2825116 h 4340073"/>
              <a:gd name="connsiteX13" fmla="*/ 2142696 w 2683688"/>
              <a:gd name="connsiteY13" fmla="*/ 2746058 h 4340073"/>
              <a:gd name="connsiteX14" fmla="*/ 2123170 w 2683688"/>
              <a:gd name="connsiteY14" fmla="*/ 2684621 h 4340073"/>
              <a:gd name="connsiteX15" fmla="*/ 2105073 w 2683688"/>
              <a:gd name="connsiteY15" fmla="*/ 2649379 h 4340073"/>
              <a:gd name="connsiteX16" fmla="*/ 2103643 w 2683688"/>
              <a:gd name="connsiteY16" fmla="*/ 2600801 h 4340073"/>
              <a:gd name="connsiteX17" fmla="*/ 2026014 w 2683688"/>
              <a:gd name="connsiteY17" fmla="*/ 2686051 h 4340073"/>
              <a:gd name="connsiteX18" fmla="*/ 1958864 w 2683688"/>
              <a:gd name="connsiteY18" fmla="*/ 2754154 h 4340073"/>
              <a:gd name="connsiteX19" fmla="*/ 1911715 w 2683688"/>
              <a:gd name="connsiteY19" fmla="*/ 2713196 h 4340073"/>
              <a:gd name="connsiteX20" fmla="*/ 1775031 w 2683688"/>
              <a:gd name="connsiteY20" fmla="*/ 2699862 h 4340073"/>
              <a:gd name="connsiteX21" fmla="*/ 1676923 w 2683688"/>
              <a:gd name="connsiteY21" fmla="*/ 2689860 h 4340073"/>
              <a:gd name="connsiteX22" fmla="*/ 1606439 w 2683688"/>
              <a:gd name="connsiteY22" fmla="*/ 2582229 h 4340073"/>
              <a:gd name="connsiteX23" fmla="*/ 1541669 w 2683688"/>
              <a:gd name="connsiteY23" fmla="*/ 2584133 h 4340073"/>
              <a:gd name="connsiteX24" fmla="*/ 1516903 w 2683688"/>
              <a:gd name="connsiteY24" fmla="*/ 2563654 h 4340073"/>
              <a:gd name="connsiteX25" fmla="*/ 1468802 w 2683688"/>
              <a:gd name="connsiteY25" fmla="*/ 2381726 h 4340073"/>
              <a:gd name="connsiteX26" fmla="*/ 1438322 w 2683688"/>
              <a:gd name="connsiteY26" fmla="*/ 2289334 h 4340073"/>
              <a:gd name="connsiteX27" fmla="*/ 1400222 w 2683688"/>
              <a:gd name="connsiteY27" fmla="*/ 2220754 h 4340073"/>
              <a:gd name="connsiteX28" fmla="*/ 1384982 w 2683688"/>
              <a:gd name="connsiteY28" fmla="*/ 2197894 h 4340073"/>
              <a:gd name="connsiteX29" fmla="*/ 1374505 w 2683688"/>
              <a:gd name="connsiteY29" fmla="*/ 2152651 h 4340073"/>
              <a:gd name="connsiteX30" fmla="*/ 1369266 w 2683688"/>
              <a:gd name="connsiteY30" fmla="*/ 2052162 h 4340073"/>
              <a:gd name="connsiteX31" fmla="*/ 1383554 w 2683688"/>
              <a:gd name="connsiteY31" fmla="*/ 1982630 h 4340073"/>
              <a:gd name="connsiteX32" fmla="*/ 1315450 w 2683688"/>
              <a:gd name="connsiteY32" fmla="*/ 1917859 h 4340073"/>
              <a:gd name="connsiteX33" fmla="*/ 1282112 w 2683688"/>
              <a:gd name="connsiteY33" fmla="*/ 1912621 h 4340073"/>
              <a:gd name="connsiteX34" fmla="*/ 1184481 w 2683688"/>
              <a:gd name="connsiteY34" fmla="*/ 1853089 h 4340073"/>
              <a:gd name="connsiteX35" fmla="*/ 1126380 w 2683688"/>
              <a:gd name="connsiteY35" fmla="*/ 1863567 h 4340073"/>
              <a:gd name="connsiteX36" fmla="*/ 1073991 w 2683688"/>
              <a:gd name="connsiteY36" fmla="*/ 1897379 h 4340073"/>
              <a:gd name="connsiteX37" fmla="*/ 1024937 w 2683688"/>
              <a:gd name="connsiteY37" fmla="*/ 1923098 h 4340073"/>
              <a:gd name="connsiteX38" fmla="*/ 958262 w 2683688"/>
              <a:gd name="connsiteY38" fmla="*/ 1984058 h 4340073"/>
              <a:gd name="connsiteX39" fmla="*/ 909208 w 2683688"/>
              <a:gd name="connsiteY39" fmla="*/ 1941672 h 4340073"/>
              <a:gd name="connsiteX40" fmla="*/ 854441 w 2683688"/>
              <a:gd name="connsiteY40" fmla="*/ 1915002 h 4340073"/>
              <a:gd name="connsiteX41" fmla="*/ 823484 w 2683688"/>
              <a:gd name="connsiteY41" fmla="*/ 1889284 h 4340073"/>
              <a:gd name="connsiteX42" fmla="*/ 800148 w 2683688"/>
              <a:gd name="connsiteY42" fmla="*/ 1846898 h 4340073"/>
              <a:gd name="connsiteX43" fmla="*/ 814436 w 2683688"/>
              <a:gd name="connsiteY43" fmla="*/ 1789748 h 4340073"/>
              <a:gd name="connsiteX44" fmla="*/ 803957 w 2683688"/>
              <a:gd name="connsiteY44" fmla="*/ 1720215 h 4340073"/>
              <a:gd name="connsiteX45" fmla="*/ 783479 w 2683688"/>
              <a:gd name="connsiteY45" fmla="*/ 1625441 h 4340073"/>
              <a:gd name="connsiteX46" fmla="*/ 759665 w 2683688"/>
              <a:gd name="connsiteY46" fmla="*/ 1635919 h 4340073"/>
              <a:gd name="connsiteX47" fmla="*/ 701087 w 2683688"/>
              <a:gd name="connsiteY47" fmla="*/ 1571626 h 4340073"/>
              <a:gd name="connsiteX48" fmla="*/ 729662 w 2683688"/>
              <a:gd name="connsiteY48" fmla="*/ 1519714 h 4340073"/>
              <a:gd name="connsiteX49" fmla="*/ 777287 w 2683688"/>
              <a:gd name="connsiteY49" fmla="*/ 1455420 h 4340073"/>
              <a:gd name="connsiteX50" fmla="*/ 775382 w 2683688"/>
              <a:gd name="connsiteY50" fmla="*/ 1429227 h 4340073"/>
              <a:gd name="connsiteX51" fmla="*/ 818245 w 2683688"/>
              <a:gd name="connsiteY51" fmla="*/ 1375409 h 4340073"/>
              <a:gd name="connsiteX52" fmla="*/ 826342 w 2683688"/>
              <a:gd name="connsiteY52" fmla="*/ 1282542 h 4340073"/>
              <a:gd name="connsiteX53" fmla="*/ 812053 w 2683688"/>
              <a:gd name="connsiteY53" fmla="*/ 1198721 h 4340073"/>
              <a:gd name="connsiteX54" fmla="*/ 779668 w 2683688"/>
              <a:gd name="connsiteY54" fmla="*/ 1151573 h 4340073"/>
              <a:gd name="connsiteX55" fmla="*/ 761095 w 2683688"/>
              <a:gd name="connsiteY55" fmla="*/ 1070134 h 4340073"/>
              <a:gd name="connsiteX56" fmla="*/ 804911 w 2683688"/>
              <a:gd name="connsiteY56" fmla="*/ 1034892 h 4340073"/>
              <a:gd name="connsiteX57" fmla="*/ 808244 w 2683688"/>
              <a:gd name="connsiteY57" fmla="*/ 976789 h 4340073"/>
              <a:gd name="connsiteX58" fmla="*/ 820626 w 2683688"/>
              <a:gd name="connsiteY58" fmla="*/ 901065 h 4340073"/>
              <a:gd name="connsiteX59" fmla="*/ 829675 w 2683688"/>
              <a:gd name="connsiteY59" fmla="*/ 833914 h 4340073"/>
              <a:gd name="connsiteX60" fmla="*/ 844439 w 2683688"/>
              <a:gd name="connsiteY60" fmla="*/ 795814 h 4340073"/>
              <a:gd name="connsiteX61" fmla="*/ 859678 w 2683688"/>
              <a:gd name="connsiteY61" fmla="*/ 762475 h 4340073"/>
              <a:gd name="connsiteX62" fmla="*/ 833485 w 2683688"/>
              <a:gd name="connsiteY62" fmla="*/ 696754 h 4340073"/>
              <a:gd name="connsiteX63" fmla="*/ 817769 w 2683688"/>
              <a:gd name="connsiteY63" fmla="*/ 573405 h 4340073"/>
              <a:gd name="connsiteX64" fmla="*/ 787288 w 2683688"/>
              <a:gd name="connsiteY64" fmla="*/ 536259 h 4340073"/>
              <a:gd name="connsiteX65" fmla="*/ 769667 w 2683688"/>
              <a:gd name="connsiteY65" fmla="*/ 505777 h 4340073"/>
              <a:gd name="connsiteX66" fmla="*/ 746807 w 2683688"/>
              <a:gd name="connsiteY66" fmla="*/ 430054 h 4340073"/>
              <a:gd name="connsiteX67" fmla="*/ 719661 w 2683688"/>
              <a:gd name="connsiteY67" fmla="*/ 349091 h 4340073"/>
              <a:gd name="connsiteX68" fmla="*/ 732043 w 2683688"/>
              <a:gd name="connsiteY68" fmla="*/ 321469 h 4340073"/>
              <a:gd name="connsiteX69" fmla="*/ 728711 w 2683688"/>
              <a:gd name="connsiteY69" fmla="*/ 256223 h 4340073"/>
              <a:gd name="connsiteX70" fmla="*/ 709661 w 2683688"/>
              <a:gd name="connsiteY70" fmla="*/ 241935 h 4340073"/>
              <a:gd name="connsiteX71" fmla="*/ 701564 w 2683688"/>
              <a:gd name="connsiteY71" fmla="*/ 171451 h 4340073"/>
              <a:gd name="connsiteX72" fmla="*/ 667750 w 2683688"/>
              <a:gd name="connsiteY72" fmla="*/ 120015 h 4340073"/>
              <a:gd name="connsiteX73" fmla="*/ 678704 w 2683688"/>
              <a:gd name="connsiteY73" fmla="*/ 70485 h 4340073"/>
              <a:gd name="connsiteX74" fmla="*/ 649651 w 2683688"/>
              <a:gd name="connsiteY74" fmla="*/ 0 h 4340073"/>
              <a:gd name="connsiteX75" fmla="*/ 605361 w 2683688"/>
              <a:gd name="connsiteY75" fmla="*/ 10001 h 4340073"/>
              <a:gd name="connsiteX76" fmla="*/ 534876 w 2683688"/>
              <a:gd name="connsiteY76" fmla="*/ 85249 h 4340073"/>
              <a:gd name="connsiteX77" fmla="*/ 552021 w 2683688"/>
              <a:gd name="connsiteY77" fmla="*/ 158591 h 4340073"/>
              <a:gd name="connsiteX78" fmla="*/ 545355 w 2683688"/>
              <a:gd name="connsiteY78" fmla="*/ 234792 h 4340073"/>
              <a:gd name="connsiteX79" fmla="*/ 497729 w 2683688"/>
              <a:gd name="connsiteY79" fmla="*/ 313373 h 4340073"/>
              <a:gd name="connsiteX80" fmla="*/ 453437 w 2683688"/>
              <a:gd name="connsiteY80" fmla="*/ 408147 h 4340073"/>
              <a:gd name="connsiteX81" fmla="*/ 360568 w 2683688"/>
              <a:gd name="connsiteY81" fmla="*/ 376714 h 4340073"/>
              <a:gd name="connsiteX82" fmla="*/ 292942 w 2683688"/>
              <a:gd name="connsiteY82" fmla="*/ 441960 h 4340073"/>
              <a:gd name="connsiteX83" fmla="*/ 260555 w 2683688"/>
              <a:gd name="connsiteY83" fmla="*/ 509112 h 4340073"/>
              <a:gd name="connsiteX84" fmla="*/ 314372 w 2683688"/>
              <a:gd name="connsiteY84" fmla="*/ 574834 h 4340073"/>
              <a:gd name="connsiteX85" fmla="*/ 228170 w 2683688"/>
              <a:gd name="connsiteY85" fmla="*/ 711995 h 4340073"/>
              <a:gd name="connsiteX86" fmla="*/ 254842 w 2683688"/>
              <a:gd name="connsiteY86" fmla="*/ 758667 h 4340073"/>
              <a:gd name="connsiteX87" fmla="*/ 240553 w 2683688"/>
              <a:gd name="connsiteY87" fmla="*/ 834390 h 4340073"/>
              <a:gd name="connsiteX88" fmla="*/ 295322 w 2683688"/>
              <a:gd name="connsiteY88" fmla="*/ 849630 h 4340073"/>
              <a:gd name="connsiteX89" fmla="*/ 343423 w 2683688"/>
              <a:gd name="connsiteY89" fmla="*/ 872966 h 4340073"/>
              <a:gd name="connsiteX90" fmla="*/ 311992 w 2683688"/>
              <a:gd name="connsiteY90" fmla="*/ 971551 h 4340073"/>
              <a:gd name="connsiteX91" fmla="*/ 316754 w 2683688"/>
              <a:gd name="connsiteY91" fmla="*/ 1049178 h 4340073"/>
              <a:gd name="connsiteX92" fmla="*/ 207216 w 2683688"/>
              <a:gd name="connsiteY92" fmla="*/ 1094423 h 4340073"/>
              <a:gd name="connsiteX93" fmla="*/ 154352 w 2683688"/>
              <a:gd name="connsiteY93" fmla="*/ 1090614 h 4340073"/>
              <a:gd name="connsiteX94" fmla="*/ 157210 w 2683688"/>
              <a:gd name="connsiteY94" fmla="*/ 1170624 h 4340073"/>
              <a:gd name="connsiteX95" fmla="*/ 158638 w 2683688"/>
              <a:gd name="connsiteY95" fmla="*/ 1245395 h 4340073"/>
              <a:gd name="connsiteX96" fmla="*/ 232933 w 2683688"/>
              <a:gd name="connsiteY96" fmla="*/ 1290638 h 4340073"/>
              <a:gd name="connsiteX97" fmla="*/ 209597 w 2683688"/>
              <a:gd name="connsiteY97" fmla="*/ 1344454 h 4340073"/>
              <a:gd name="connsiteX98" fmla="*/ 291988 w 2683688"/>
              <a:gd name="connsiteY98" fmla="*/ 1416368 h 4340073"/>
              <a:gd name="connsiteX99" fmla="*/ 272462 w 2683688"/>
              <a:gd name="connsiteY99" fmla="*/ 1466374 h 4340073"/>
              <a:gd name="connsiteX100" fmla="*/ 236743 w 2683688"/>
              <a:gd name="connsiteY100" fmla="*/ 1567339 h 4340073"/>
              <a:gd name="connsiteX101" fmla="*/ 211979 w 2683688"/>
              <a:gd name="connsiteY101" fmla="*/ 1594485 h 4340073"/>
              <a:gd name="connsiteX102" fmla="*/ 152447 w 2683688"/>
              <a:gd name="connsiteY102" fmla="*/ 1602105 h 4340073"/>
              <a:gd name="connsiteX103" fmla="*/ 98155 w 2683688"/>
              <a:gd name="connsiteY103" fmla="*/ 1647349 h 4340073"/>
              <a:gd name="connsiteX104" fmla="*/ 71486 w 2683688"/>
              <a:gd name="connsiteY104" fmla="*/ 1663542 h 4340073"/>
              <a:gd name="connsiteX105" fmla="*/ 50054 w 2683688"/>
              <a:gd name="connsiteY105" fmla="*/ 1677829 h 4340073"/>
              <a:gd name="connsiteX106" fmla="*/ 8619 w 2683688"/>
              <a:gd name="connsiteY106" fmla="*/ 1751171 h 4340073"/>
              <a:gd name="connsiteX107" fmla="*/ 47 w 2683688"/>
              <a:gd name="connsiteY107" fmla="*/ 1875473 h 4340073"/>
              <a:gd name="connsiteX108" fmla="*/ 28622 w 2683688"/>
              <a:gd name="connsiteY108" fmla="*/ 1938814 h 4340073"/>
              <a:gd name="connsiteX109" fmla="*/ 78628 w 2683688"/>
              <a:gd name="connsiteY109" fmla="*/ 1993107 h 4340073"/>
              <a:gd name="connsiteX110" fmla="*/ 165782 w 2683688"/>
              <a:gd name="connsiteY110" fmla="*/ 2037874 h 4340073"/>
              <a:gd name="connsiteX111" fmla="*/ 241029 w 2683688"/>
              <a:gd name="connsiteY111" fmla="*/ 2100263 h 4340073"/>
              <a:gd name="connsiteX112" fmla="*/ 264842 w 2683688"/>
              <a:gd name="connsiteY112" fmla="*/ 2182654 h 4340073"/>
              <a:gd name="connsiteX113" fmla="*/ 317706 w 2683688"/>
              <a:gd name="connsiteY113" fmla="*/ 2265045 h 4340073"/>
              <a:gd name="connsiteX114" fmla="*/ 442960 w 2683688"/>
              <a:gd name="connsiteY114" fmla="*/ 2258854 h 4340073"/>
              <a:gd name="connsiteX115" fmla="*/ 471534 w 2683688"/>
              <a:gd name="connsiteY115" fmla="*/ 2296954 h 4340073"/>
              <a:gd name="connsiteX116" fmla="*/ 509635 w 2683688"/>
              <a:gd name="connsiteY116" fmla="*/ 2330292 h 4340073"/>
              <a:gd name="connsiteX117" fmla="*/ 540591 w 2683688"/>
              <a:gd name="connsiteY117" fmla="*/ 2318385 h 4340073"/>
              <a:gd name="connsiteX118" fmla="*/ 563927 w 2683688"/>
              <a:gd name="connsiteY118" fmla="*/ 2392680 h 4340073"/>
              <a:gd name="connsiteX119" fmla="*/ 542972 w 2683688"/>
              <a:gd name="connsiteY119" fmla="*/ 2461737 h 4340073"/>
              <a:gd name="connsiteX120" fmla="*/ 497252 w 2683688"/>
              <a:gd name="connsiteY120" fmla="*/ 2511267 h 4340073"/>
              <a:gd name="connsiteX121" fmla="*/ 499157 w 2683688"/>
              <a:gd name="connsiteY121" fmla="*/ 2549843 h 4340073"/>
              <a:gd name="connsiteX122" fmla="*/ 490585 w 2683688"/>
              <a:gd name="connsiteY122" fmla="*/ 2611279 h 4340073"/>
              <a:gd name="connsiteX123" fmla="*/ 523922 w 2683688"/>
              <a:gd name="connsiteY123" fmla="*/ 2648902 h 4340073"/>
              <a:gd name="connsiteX124" fmla="*/ 531542 w 2683688"/>
              <a:gd name="connsiteY124" fmla="*/ 2681764 h 4340073"/>
              <a:gd name="connsiteX125" fmla="*/ 564403 w 2683688"/>
              <a:gd name="connsiteY125" fmla="*/ 2642236 h 4340073"/>
              <a:gd name="connsiteX126" fmla="*/ 597741 w 2683688"/>
              <a:gd name="connsiteY126" fmla="*/ 2584610 h 4340073"/>
              <a:gd name="connsiteX127" fmla="*/ 654890 w 2683688"/>
              <a:gd name="connsiteY127" fmla="*/ 2589848 h 4340073"/>
              <a:gd name="connsiteX128" fmla="*/ 716803 w 2683688"/>
              <a:gd name="connsiteY128" fmla="*/ 2680812 h 4340073"/>
              <a:gd name="connsiteX129" fmla="*/ 755379 w 2683688"/>
              <a:gd name="connsiteY129" fmla="*/ 2739390 h 4340073"/>
              <a:gd name="connsiteX130" fmla="*/ 713469 w 2683688"/>
              <a:gd name="connsiteY130" fmla="*/ 2816067 h 4340073"/>
              <a:gd name="connsiteX131" fmla="*/ 641556 w 2683688"/>
              <a:gd name="connsiteY131" fmla="*/ 2851785 h 4340073"/>
              <a:gd name="connsiteX132" fmla="*/ 592502 w 2683688"/>
              <a:gd name="connsiteY132" fmla="*/ 2914174 h 4340073"/>
              <a:gd name="connsiteX133" fmla="*/ 526303 w 2683688"/>
              <a:gd name="connsiteY133" fmla="*/ 2938462 h 4340073"/>
              <a:gd name="connsiteX134" fmla="*/ 496776 w 2683688"/>
              <a:gd name="connsiteY134" fmla="*/ 2980373 h 4340073"/>
              <a:gd name="connsiteX135" fmla="*/ 527256 w 2683688"/>
              <a:gd name="connsiteY135" fmla="*/ 3081814 h 4340073"/>
              <a:gd name="connsiteX136" fmla="*/ 533447 w 2683688"/>
              <a:gd name="connsiteY136" fmla="*/ 3220403 h 4340073"/>
              <a:gd name="connsiteX137" fmla="*/ 588216 w 2683688"/>
              <a:gd name="connsiteY137" fmla="*/ 3276601 h 4340073"/>
              <a:gd name="connsiteX138" fmla="*/ 614410 w 2683688"/>
              <a:gd name="connsiteY138" fmla="*/ 3342323 h 4340073"/>
              <a:gd name="connsiteX139" fmla="*/ 585835 w 2683688"/>
              <a:gd name="connsiteY139" fmla="*/ 3392329 h 4340073"/>
              <a:gd name="connsiteX140" fmla="*/ 585834 w 2683688"/>
              <a:gd name="connsiteY140" fmla="*/ 3450432 h 4340073"/>
              <a:gd name="connsiteX141" fmla="*/ 562022 w 2683688"/>
              <a:gd name="connsiteY141" fmla="*/ 3493294 h 4340073"/>
              <a:gd name="connsiteX142" fmla="*/ 546305 w 2683688"/>
              <a:gd name="connsiteY142" fmla="*/ 3561398 h 4340073"/>
              <a:gd name="connsiteX143" fmla="*/ 538210 w 2683688"/>
              <a:gd name="connsiteY143" fmla="*/ 3611404 h 4340073"/>
              <a:gd name="connsiteX144" fmla="*/ 519159 w 2683688"/>
              <a:gd name="connsiteY144" fmla="*/ 3654266 h 4340073"/>
              <a:gd name="connsiteX145" fmla="*/ 546782 w 2683688"/>
              <a:gd name="connsiteY145" fmla="*/ 3685223 h 4340073"/>
              <a:gd name="connsiteX146" fmla="*/ 600122 w 2683688"/>
              <a:gd name="connsiteY146" fmla="*/ 3699034 h 4340073"/>
              <a:gd name="connsiteX147" fmla="*/ 659177 w 2683688"/>
              <a:gd name="connsiteY147" fmla="*/ 3678556 h 4340073"/>
              <a:gd name="connsiteX148" fmla="*/ 661082 w 2683688"/>
              <a:gd name="connsiteY148" fmla="*/ 3725703 h 4340073"/>
              <a:gd name="connsiteX149" fmla="*/ 716803 w 2683688"/>
              <a:gd name="connsiteY149" fmla="*/ 3725704 h 4340073"/>
              <a:gd name="connsiteX150" fmla="*/ 781097 w 2683688"/>
              <a:gd name="connsiteY150" fmla="*/ 3743801 h 4340073"/>
              <a:gd name="connsiteX151" fmla="*/ 807291 w 2683688"/>
              <a:gd name="connsiteY151" fmla="*/ 3792379 h 4340073"/>
              <a:gd name="connsiteX152" fmla="*/ 843962 w 2683688"/>
              <a:gd name="connsiteY152" fmla="*/ 3798094 h 4340073"/>
              <a:gd name="connsiteX153" fmla="*/ 871585 w 2683688"/>
              <a:gd name="connsiteY153" fmla="*/ 3815716 h 4340073"/>
              <a:gd name="connsiteX154" fmla="*/ 889682 w 2683688"/>
              <a:gd name="connsiteY154" fmla="*/ 3836194 h 4340073"/>
              <a:gd name="connsiteX155" fmla="*/ 897302 w 2683688"/>
              <a:gd name="connsiteY155" fmla="*/ 3866674 h 4340073"/>
              <a:gd name="connsiteX156" fmla="*/ 912542 w 2683688"/>
              <a:gd name="connsiteY156" fmla="*/ 3889534 h 4340073"/>
              <a:gd name="connsiteX157" fmla="*/ 956833 w 2683688"/>
              <a:gd name="connsiteY157" fmla="*/ 3922872 h 4340073"/>
              <a:gd name="connsiteX158" fmla="*/ 988742 w 2683688"/>
              <a:gd name="connsiteY158" fmla="*/ 3973354 h 4340073"/>
              <a:gd name="connsiteX159" fmla="*/ 1003982 w 2683688"/>
              <a:gd name="connsiteY159" fmla="*/ 3996214 h 4340073"/>
              <a:gd name="connsiteX160" fmla="*/ 1026842 w 2683688"/>
              <a:gd name="connsiteY160" fmla="*/ 4034314 h 4340073"/>
              <a:gd name="connsiteX161" fmla="*/ 1059703 w 2683688"/>
              <a:gd name="connsiteY161" fmla="*/ 4120039 h 4340073"/>
              <a:gd name="connsiteX162" fmla="*/ 1136380 w 2683688"/>
              <a:gd name="connsiteY162" fmla="*/ 4154329 h 4340073"/>
              <a:gd name="connsiteX163" fmla="*/ 1165907 w 2683688"/>
              <a:gd name="connsiteY163" fmla="*/ 4216241 h 4340073"/>
              <a:gd name="connsiteX164" fmla="*/ 1202578 w 2683688"/>
              <a:gd name="connsiteY164" fmla="*/ 4211479 h 4340073"/>
              <a:gd name="connsiteX165" fmla="*/ 1245917 w 2683688"/>
              <a:gd name="connsiteY165" fmla="*/ 4259581 h 4340073"/>
              <a:gd name="connsiteX166" fmla="*/ 1308782 w 2683688"/>
              <a:gd name="connsiteY166" fmla="*/ 4340067 h 4340073"/>
              <a:gd name="connsiteX167" fmla="*/ 1337357 w 2683688"/>
              <a:gd name="connsiteY167" fmla="*/ 4288631 h 4340073"/>
              <a:gd name="connsiteX168" fmla="*/ 1333547 w 2683688"/>
              <a:gd name="connsiteY168" fmla="*/ 4254342 h 4340073"/>
              <a:gd name="connsiteX169" fmla="*/ 1405462 w 2683688"/>
              <a:gd name="connsiteY169" fmla="*/ 4201002 h 4340073"/>
              <a:gd name="connsiteX170" fmla="*/ 1407366 w 2683688"/>
              <a:gd name="connsiteY170" fmla="*/ 4185285 h 4340073"/>
              <a:gd name="connsiteX171" fmla="*/ 1425622 w 2683688"/>
              <a:gd name="connsiteY171" fmla="*/ 4198779 h 4340073"/>
              <a:gd name="connsiteX172" fmla="*/ 1480232 w 2683688"/>
              <a:gd name="connsiteY172" fmla="*/ 4174014 h 4340073"/>
              <a:gd name="connsiteX173" fmla="*/ 1545002 w 2683688"/>
              <a:gd name="connsiteY173" fmla="*/ 4156234 h 4340073"/>
              <a:gd name="connsiteX174" fmla="*/ 1581832 w 2683688"/>
              <a:gd name="connsiteY174" fmla="*/ 4113689 h 4340073"/>
              <a:gd name="connsiteX175" fmla="*/ 1617392 w 2683688"/>
              <a:gd name="connsiteY175" fmla="*/ 4078129 h 4340073"/>
              <a:gd name="connsiteX176" fmla="*/ 1695497 w 2683688"/>
              <a:gd name="connsiteY176" fmla="*/ 4055904 h 4340073"/>
              <a:gd name="connsiteX177" fmla="*/ 1781222 w 2683688"/>
              <a:gd name="connsiteY177" fmla="*/ 4020344 h 4340073"/>
              <a:gd name="connsiteX178" fmla="*/ 1902665 w 2683688"/>
              <a:gd name="connsiteY178" fmla="*/ 3968591 h 4340073"/>
              <a:gd name="connsiteX179" fmla="*/ 1979342 w 2683688"/>
              <a:gd name="connsiteY179" fmla="*/ 3925729 h 4340073"/>
              <a:gd name="connsiteX180" fmla="*/ 2070782 w 2683688"/>
              <a:gd name="connsiteY180" fmla="*/ 3864451 h 4340073"/>
              <a:gd name="connsiteX181" fmla="*/ 2145078 w 2683688"/>
              <a:gd name="connsiteY181" fmla="*/ 3776822 h 4340073"/>
              <a:gd name="connsiteX182" fmla="*/ 2171747 w 2683688"/>
              <a:gd name="connsiteY182" fmla="*/ 3703479 h 4340073"/>
              <a:gd name="connsiteX183" fmla="*/ 2183177 w 2683688"/>
              <a:gd name="connsiteY183" fmla="*/ 3649504 h 4340073"/>
              <a:gd name="connsiteX184" fmla="*/ 2109517 w 2683688"/>
              <a:gd name="connsiteY184" fmla="*/ 3613309 h 4340073"/>
              <a:gd name="connsiteX185" fmla="*/ 2132377 w 2683688"/>
              <a:gd name="connsiteY185" fmla="*/ 3659029 h 4340073"/>
              <a:gd name="connsiteX186" fmla="*/ 2114597 w 2683688"/>
              <a:gd name="connsiteY186" fmla="*/ 3690779 h 4340073"/>
              <a:gd name="connsiteX187" fmla="*/ 2095547 w 2683688"/>
              <a:gd name="connsiteY187" fmla="*/ 3649504 h 4340073"/>
              <a:gd name="connsiteX188" fmla="*/ 2038397 w 2683688"/>
              <a:gd name="connsiteY188" fmla="*/ 3659029 h 4340073"/>
              <a:gd name="connsiteX189" fmla="*/ 2040778 w 2683688"/>
              <a:gd name="connsiteY189" fmla="*/ 3694748 h 4340073"/>
              <a:gd name="connsiteX190" fmla="*/ 2052685 w 2683688"/>
              <a:gd name="connsiteY190" fmla="*/ 3709035 h 4340073"/>
              <a:gd name="connsiteX191" fmla="*/ 2036016 w 2683688"/>
              <a:gd name="connsiteY191" fmla="*/ 3723324 h 4340073"/>
              <a:gd name="connsiteX192" fmla="*/ 2086022 w 2683688"/>
              <a:gd name="connsiteY192" fmla="*/ 3762534 h 4340073"/>
              <a:gd name="connsiteX193" fmla="*/ 2078402 w 2683688"/>
              <a:gd name="connsiteY193" fmla="*/ 3820954 h 4340073"/>
              <a:gd name="connsiteX194" fmla="*/ 2027602 w 2683688"/>
              <a:gd name="connsiteY194" fmla="*/ 3803809 h 4340073"/>
              <a:gd name="connsiteX195" fmla="*/ 2041572 w 2683688"/>
              <a:gd name="connsiteY195" fmla="*/ 3792379 h 4340073"/>
              <a:gd name="connsiteX196" fmla="*/ 2022522 w 2683688"/>
              <a:gd name="connsiteY196" fmla="*/ 3760629 h 4340073"/>
              <a:gd name="connsiteX197" fmla="*/ 2022522 w 2683688"/>
              <a:gd name="connsiteY197" fmla="*/ 3716179 h 4340073"/>
              <a:gd name="connsiteX198" fmla="*/ 1986962 w 2683688"/>
              <a:gd name="connsiteY198" fmla="*/ 3676174 h 4340073"/>
              <a:gd name="connsiteX199" fmla="*/ 2018077 w 2683688"/>
              <a:gd name="connsiteY199" fmla="*/ 3656489 h 4340073"/>
              <a:gd name="connsiteX200" fmla="*/ 1974897 w 2683688"/>
              <a:gd name="connsiteY200" fmla="*/ 3626644 h 4340073"/>
              <a:gd name="connsiteX201" fmla="*/ 2017442 w 2683688"/>
              <a:gd name="connsiteY201" fmla="*/ 3603149 h 4340073"/>
              <a:gd name="connsiteX202" fmla="*/ 2009187 w 2683688"/>
              <a:gd name="connsiteY202" fmla="*/ 3546634 h 4340073"/>
              <a:gd name="connsiteX203" fmla="*/ 2033635 w 2683688"/>
              <a:gd name="connsiteY203" fmla="*/ 3565367 h 4340073"/>
              <a:gd name="connsiteX204" fmla="*/ 2031253 w 2683688"/>
              <a:gd name="connsiteY204" fmla="*/ 3535204 h 4340073"/>
              <a:gd name="connsiteX205" fmla="*/ 2059829 w 2683688"/>
              <a:gd name="connsiteY205" fmla="*/ 3547110 h 4340073"/>
              <a:gd name="connsiteX206" fmla="*/ 2043159 w 2683688"/>
              <a:gd name="connsiteY206" fmla="*/ 3494723 h 4340073"/>
              <a:gd name="connsiteX207" fmla="*/ 2063797 w 2683688"/>
              <a:gd name="connsiteY207" fmla="*/ 3478054 h 4340073"/>
              <a:gd name="connsiteX208" fmla="*/ 2089197 w 2683688"/>
              <a:gd name="connsiteY208" fmla="*/ 3524091 h 4340073"/>
              <a:gd name="connsiteX209" fmla="*/ 2088404 w 2683688"/>
              <a:gd name="connsiteY209" fmla="*/ 3492342 h 4340073"/>
              <a:gd name="connsiteX210" fmla="*/ 2105073 w 2683688"/>
              <a:gd name="connsiteY210" fmla="*/ 3508216 h 4340073"/>
              <a:gd name="connsiteX211" fmla="*/ 2109835 w 2683688"/>
              <a:gd name="connsiteY211" fmla="*/ 3473292 h 4340073"/>
              <a:gd name="connsiteX212" fmla="*/ 2125392 w 2683688"/>
              <a:gd name="connsiteY212" fmla="*/ 3453289 h 4340073"/>
              <a:gd name="connsiteX213" fmla="*/ 2183654 w 2683688"/>
              <a:gd name="connsiteY213" fmla="*/ 3416142 h 4340073"/>
              <a:gd name="connsiteX214" fmla="*/ 2226039 w 2683688"/>
              <a:gd name="connsiteY214" fmla="*/ 3341370 h 4340073"/>
              <a:gd name="connsiteX215" fmla="*/ 2238422 w 2683688"/>
              <a:gd name="connsiteY215" fmla="*/ 3318034 h 4340073"/>
              <a:gd name="connsiteX216" fmla="*/ 2261282 w 2683688"/>
              <a:gd name="connsiteY216" fmla="*/ 3257074 h 4340073"/>
              <a:gd name="connsiteX217" fmla="*/ 2268902 w 2683688"/>
              <a:gd name="connsiteY217" fmla="*/ 3211354 h 4340073"/>
              <a:gd name="connsiteX218" fmla="*/ 2291762 w 2683688"/>
              <a:gd name="connsiteY218" fmla="*/ 3165634 h 4340073"/>
              <a:gd name="connsiteX219" fmla="*/ 2307002 w 2683688"/>
              <a:gd name="connsiteY219" fmla="*/ 3127534 h 4340073"/>
              <a:gd name="connsiteX220" fmla="*/ 2345102 w 2683688"/>
              <a:gd name="connsiteY220" fmla="*/ 3112294 h 4340073"/>
              <a:gd name="connsiteX221" fmla="*/ 2367962 w 2683688"/>
              <a:gd name="connsiteY221" fmla="*/ 3097054 h 4340073"/>
              <a:gd name="connsiteX222" fmla="*/ 2487501 w 2683688"/>
              <a:gd name="connsiteY222" fmla="*/ 3067050 h 4340073"/>
              <a:gd name="connsiteX223" fmla="*/ 2585609 w 2683688"/>
              <a:gd name="connsiteY223" fmla="*/ 3063717 h 4340073"/>
              <a:gd name="connsiteX224" fmla="*/ 2678000 w 2683688"/>
              <a:gd name="connsiteY224" fmla="*/ 3054668 h 4340073"/>
              <a:gd name="connsiteX0" fmla="*/ 2678000 w 2683688"/>
              <a:gd name="connsiteY0" fmla="*/ 3054668 h 4340073"/>
              <a:gd name="connsiteX1" fmla="*/ 2672762 w 2683688"/>
              <a:gd name="connsiteY1" fmla="*/ 3028474 h 4340073"/>
              <a:gd name="connsiteX2" fmla="*/ 2665142 w 2683688"/>
              <a:gd name="connsiteY2" fmla="*/ 2975134 h 4340073"/>
              <a:gd name="connsiteX3" fmla="*/ 2623232 w 2683688"/>
              <a:gd name="connsiteY3" fmla="*/ 2967038 h 4340073"/>
              <a:gd name="connsiteX4" fmla="*/ 2559891 w 2683688"/>
              <a:gd name="connsiteY4" fmla="*/ 2966561 h 4340073"/>
              <a:gd name="connsiteX5" fmla="*/ 2518934 w 2683688"/>
              <a:gd name="connsiteY5" fmla="*/ 2908936 h 4340073"/>
              <a:gd name="connsiteX6" fmla="*/ 2456545 w 2683688"/>
              <a:gd name="connsiteY6" fmla="*/ 2905601 h 4340073"/>
              <a:gd name="connsiteX7" fmla="*/ 2409873 w 2683688"/>
              <a:gd name="connsiteY7" fmla="*/ 2889885 h 4340073"/>
              <a:gd name="connsiteX8" fmla="*/ 2375582 w 2683688"/>
              <a:gd name="connsiteY8" fmla="*/ 2876074 h 4340073"/>
              <a:gd name="connsiteX9" fmla="*/ 2347484 w 2683688"/>
              <a:gd name="connsiteY9" fmla="*/ 2856071 h 4340073"/>
              <a:gd name="connsiteX10" fmla="*/ 2292714 w 2683688"/>
              <a:gd name="connsiteY10" fmla="*/ 2824163 h 4340073"/>
              <a:gd name="connsiteX11" fmla="*/ 2218419 w 2683688"/>
              <a:gd name="connsiteY11" fmla="*/ 2864167 h 4340073"/>
              <a:gd name="connsiteX12" fmla="*/ 2177938 w 2683688"/>
              <a:gd name="connsiteY12" fmla="*/ 2825116 h 4340073"/>
              <a:gd name="connsiteX13" fmla="*/ 2142696 w 2683688"/>
              <a:gd name="connsiteY13" fmla="*/ 2746058 h 4340073"/>
              <a:gd name="connsiteX14" fmla="*/ 2123170 w 2683688"/>
              <a:gd name="connsiteY14" fmla="*/ 2684621 h 4340073"/>
              <a:gd name="connsiteX15" fmla="*/ 2105073 w 2683688"/>
              <a:gd name="connsiteY15" fmla="*/ 2649379 h 4340073"/>
              <a:gd name="connsiteX16" fmla="*/ 2103643 w 2683688"/>
              <a:gd name="connsiteY16" fmla="*/ 2600801 h 4340073"/>
              <a:gd name="connsiteX17" fmla="*/ 2026014 w 2683688"/>
              <a:gd name="connsiteY17" fmla="*/ 2686051 h 4340073"/>
              <a:gd name="connsiteX18" fmla="*/ 1958864 w 2683688"/>
              <a:gd name="connsiteY18" fmla="*/ 2754154 h 4340073"/>
              <a:gd name="connsiteX19" fmla="*/ 1911715 w 2683688"/>
              <a:gd name="connsiteY19" fmla="*/ 2713196 h 4340073"/>
              <a:gd name="connsiteX20" fmla="*/ 1775031 w 2683688"/>
              <a:gd name="connsiteY20" fmla="*/ 2699862 h 4340073"/>
              <a:gd name="connsiteX21" fmla="*/ 1676923 w 2683688"/>
              <a:gd name="connsiteY21" fmla="*/ 2689860 h 4340073"/>
              <a:gd name="connsiteX22" fmla="*/ 1606439 w 2683688"/>
              <a:gd name="connsiteY22" fmla="*/ 2582229 h 4340073"/>
              <a:gd name="connsiteX23" fmla="*/ 1541669 w 2683688"/>
              <a:gd name="connsiteY23" fmla="*/ 2584133 h 4340073"/>
              <a:gd name="connsiteX24" fmla="*/ 1516903 w 2683688"/>
              <a:gd name="connsiteY24" fmla="*/ 2563654 h 4340073"/>
              <a:gd name="connsiteX25" fmla="*/ 1468802 w 2683688"/>
              <a:gd name="connsiteY25" fmla="*/ 2381726 h 4340073"/>
              <a:gd name="connsiteX26" fmla="*/ 1438322 w 2683688"/>
              <a:gd name="connsiteY26" fmla="*/ 2289334 h 4340073"/>
              <a:gd name="connsiteX27" fmla="*/ 1400222 w 2683688"/>
              <a:gd name="connsiteY27" fmla="*/ 2220754 h 4340073"/>
              <a:gd name="connsiteX28" fmla="*/ 1384982 w 2683688"/>
              <a:gd name="connsiteY28" fmla="*/ 2197894 h 4340073"/>
              <a:gd name="connsiteX29" fmla="*/ 1374505 w 2683688"/>
              <a:gd name="connsiteY29" fmla="*/ 2152651 h 4340073"/>
              <a:gd name="connsiteX30" fmla="*/ 1369266 w 2683688"/>
              <a:gd name="connsiteY30" fmla="*/ 2052162 h 4340073"/>
              <a:gd name="connsiteX31" fmla="*/ 1383554 w 2683688"/>
              <a:gd name="connsiteY31" fmla="*/ 1982630 h 4340073"/>
              <a:gd name="connsiteX32" fmla="*/ 1315450 w 2683688"/>
              <a:gd name="connsiteY32" fmla="*/ 1917859 h 4340073"/>
              <a:gd name="connsiteX33" fmla="*/ 1282112 w 2683688"/>
              <a:gd name="connsiteY33" fmla="*/ 1912621 h 4340073"/>
              <a:gd name="connsiteX34" fmla="*/ 1184481 w 2683688"/>
              <a:gd name="connsiteY34" fmla="*/ 1853089 h 4340073"/>
              <a:gd name="connsiteX35" fmla="*/ 1126380 w 2683688"/>
              <a:gd name="connsiteY35" fmla="*/ 1863567 h 4340073"/>
              <a:gd name="connsiteX36" fmla="*/ 1073991 w 2683688"/>
              <a:gd name="connsiteY36" fmla="*/ 1897379 h 4340073"/>
              <a:gd name="connsiteX37" fmla="*/ 1024937 w 2683688"/>
              <a:gd name="connsiteY37" fmla="*/ 1923098 h 4340073"/>
              <a:gd name="connsiteX38" fmla="*/ 958262 w 2683688"/>
              <a:gd name="connsiteY38" fmla="*/ 1984058 h 4340073"/>
              <a:gd name="connsiteX39" fmla="*/ 909208 w 2683688"/>
              <a:gd name="connsiteY39" fmla="*/ 1941672 h 4340073"/>
              <a:gd name="connsiteX40" fmla="*/ 854441 w 2683688"/>
              <a:gd name="connsiteY40" fmla="*/ 1915002 h 4340073"/>
              <a:gd name="connsiteX41" fmla="*/ 823484 w 2683688"/>
              <a:gd name="connsiteY41" fmla="*/ 1889284 h 4340073"/>
              <a:gd name="connsiteX42" fmla="*/ 800148 w 2683688"/>
              <a:gd name="connsiteY42" fmla="*/ 1846898 h 4340073"/>
              <a:gd name="connsiteX43" fmla="*/ 814436 w 2683688"/>
              <a:gd name="connsiteY43" fmla="*/ 1789748 h 4340073"/>
              <a:gd name="connsiteX44" fmla="*/ 803957 w 2683688"/>
              <a:gd name="connsiteY44" fmla="*/ 1720215 h 4340073"/>
              <a:gd name="connsiteX45" fmla="*/ 783479 w 2683688"/>
              <a:gd name="connsiteY45" fmla="*/ 1625441 h 4340073"/>
              <a:gd name="connsiteX46" fmla="*/ 759665 w 2683688"/>
              <a:gd name="connsiteY46" fmla="*/ 1635919 h 4340073"/>
              <a:gd name="connsiteX47" fmla="*/ 701087 w 2683688"/>
              <a:gd name="connsiteY47" fmla="*/ 1571626 h 4340073"/>
              <a:gd name="connsiteX48" fmla="*/ 729662 w 2683688"/>
              <a:gd name="connsiteY48" fmla="*/ 1519714 h 4340073"/>
              <a:gd name="connsiteX49" fmla="*/ 777287 w 2683688"/>
              <a:gd name="connsiteY49" fmla="*/ 1455420 h 4340073"/>
              <a:gd name="connsiteX50" fmla="*/ 775382 w 2683688"/>
              <a:gd name="connsiteY50" fmla="*/ 1429227 h 4340073"/>
              <a:gd name="connsiteX51" fmla="*/ 818245 w 2683688"/>
              <a:gd name="connsiteY51" fmla="*/ 1375409 h 4340073"/>
              <a:gd name="connsiteX52" fmla="*/ 826342 w 2683688"/>
              <a:gd name="connsiteY52" fmla="*/ 1282542 h 4340073"/>
              <a:gd name="connsiteX53" fmla="*/ 812053 w 2683688"/>
              <a:gd name="connsiteY53" fmla="*/ 1198721 h 4340073"/>
              <a:gd name="connsiteX54" fmla="*/ 779668 w 2683688"/>
              <a:gd name="connsiteY54" fmla="*/ 1151573 h 4340073"/>
              <a:gd name="connsiteX55" fmla="*/ 761095 w 2683688"/>
              <a:gd name="connsiteY55" fmla="*/ 1070134 h 4340073"/>
              <a:gd name="connsiteX56" fmla="*/ 804911 w 2683688"/>
              <a:gd name="connsiteY56" fmla="*/ 1034892 h 4340073"/>
              <a:gd name="connsiteX57" fmla="*/ 808244 w 2683688"/>
              <a:gd name="connsiteY57" fmla="*/ 976789 h 4340073"/>
              <a:gd name="connsiteX58" fmla="*/ 820626 w 2683688"/>
              <a:gd name="connsiteY58" fmla="*/ 901065 h 4340073"/>
              <a:gd name="connsiteX59" fmla="*/ 829675 w 2683688"/>
              <a:gd name="connsiteY59" fmla="*/ 833914 h 4340073"/>
              <a:gd name="connsiteX60" fmla="*/ 844439 w 2683688"/>
              <a:gd name="connsiteY60" fmla="*/ 795814 h 4340073"/>
              <a:gd name="connsiteX61" fmla="*/ 859678 w 2683688"/>
              <a:gd name="connsiteY61" fmla="*/ 762475 h 4340073"/>
              <a:gd name="connsiteX62" fmla="*/ 833485 w 2683688"/>
              <a:gd name="connsiteY62" fmla="*/ 696754 h 4340073"/>
              <a:gd name="connsiteX63" fmla="*/ 817769 w 2683688"/>
              <a:gd name="connsiteY63" fmla="*/ 573405 h 4340073"/>
              <a:gd name="connsiteX64" fmla="*/ 787288 w 2683688"/>
              <a:gd name="connsiteY64" fmla="*/ 536259 h 4340073"/>
              <a:gd name="connsiteX65" fmla="*/ 769667 w 2683688"/>
              <a:gd name="connsiteY65" fmla="*/ 505777 h 4340073"/>
              <a:gd name="connsiteX66" fmla="*/ 746807 w 2683688"/>
              <a:gd name="connsiteY66" fmla="*/ 430054 h 4340073"/>
              <a:gd name="connsiteX67" fmla="*/ 719661 w 2683688"/>
              <a:gd name="connsiteY67" fmla="*/ 349091 h 4340073"/>
              <a:gd name="connsiteX68" fmla="*/ 732043 w 2683688"/>
              <a:gd name="connsiteY68" fmla="*/ 321469 h 4340073"/>
              <a:gd name="connsiteX69" fmla="*/ 728711 w 2683688"/>
              <a:gd name="connsiteY69" fmla="*/ 256223 h 4340073"/>
              <a:gd name="connsiteX70" fmla="*/ 709661 w 2683688"/>
              <a:gd name="connsiteY70" fmla="*/ 241935 h 4340073"/>
              <a:gd name="connsiteX71" fmla="*/ 701564 w 2683688"/>
              <a:gd name="connsiteY71" fmla="*/ 171451 h 4340073"/>
              <a:gd name="connsiteX72" fmla="*/ 667750 w 2683688"/>
              <a:gd name="connsiteY72" fmla="*/ 120015 h 4340073"/>
              <a:gd name="connsiteX73" fmla="*/ 678704 w 2683688"/>
              <a:gd name="connsiteY73" fmla="*/ 70485 h 4340073"/>
              <a:gd name="connsiteX74" fmla="*/ 649651 w 2683688"/>
              <a:gd name="connsiteY74" fmla="*/ 0 h 4340073"/>
              <a:gd name="connsiteX75" fmla="*/ 605361 w 2683688"/>
              <a:gd name="connsiteY75" fmla="*/ 10001 h 4340073"/>
              <a:gd name="connsiteX76" fmla="*/ 534876 w 2683688"/>
              <a:gd name="connsiteY76" fmla="*/ 85249 h 4340073"/>
              <a:gd name="connsiteX77" fmla="*/ 552021 w 2683688"/>
              <a:gd name="connsiteY77" fmla="*/ 158591 h 4340073"/>
              <a:gd name="connsiteX78" fmla="*/ 545355 w 2683688"/>
              <a:gd name="connsiteY78" fmla="*/ 234792 h 4340073"/>
              <a:gd name="connsiteX79" fmla="*/ 497729 w 2683688"/>
              <a:gd name="connsiteY79" fmla="*/ 313373 h 4340073"/>
              <a:gd name="connsiteX80" fmla="*/ 453437 w 2683688"/>
              <a:gd name="connsiteY80" fmla="*/ 408147 h 4340073"/>
              <a:gd name="connsiteX81" fmla="*/ 360568 w 2683688"/>
              <a:gd name="connsiteY81" fmla="*/ 376714 h 4340073"/>
              <a:gd name="connsiteX82" fmla="*/ 292942 w 2683688"/>
              <a:gd name="connsiteY82" fmla="*/ 441960 h 4340073"/>
              <a:gd name="connsiteX83" fmla="*/ 260555 w 2683688"/>
              <a:gd name="connsiteY83" fmla="*/ 509112 h 4340073"/>
              <a:gd name="connsiteX84" fmla="*/ 321515 w 2683688"/>
              <a:gd name="connsiteY84" fmla="*/ 581977 h 4340073"/>
              <a:gd name="connsiteX85" fmla="*/ 228170 w 2683688"/>
              <a:gd name="connsiteY85" fmla="*/ 711995 h 4340073"/>
              <a:gd name="connsiteX86" fmla="*/ 254842 w 2683688"/>
              <a:gd name="connsiteY86" fmla="*/ 758667 h 4340073"/>
              <a:gd name="connsiteX87" fmla="*/ 240553 w 2683688"/>
              <a:gd name="connsiteY87" fmla="*/ 834390 h 4340073"/>
              <a:gd name="connsiteX88" fmla="*/ 295322 w 2683688"/>
              <a:gd name="connsiteY88" fmla="*/ 849630 h 4340073"/>
              <a:gd name="connsiteX89" fmla="*/ 343423 w 2683688"/>
              <a:gd name="connsiteY89" fmla="*/ 872966 h 4340073"/>
              <a:gd name="connsiteX90" fmla="*/ 311992 w 2683688"/>
              <a:gd name="connsiteY90" fmla="*/ 971551 h 4340073"/>
              <a:gd name="connsiteX91" fmla="*/ 316754 w 2683688"/>
              <a:gd name="connsiteY91" fmla="*/ 1049178 h 4340073"/>
              <a:gd name="connsiteX92" fmla="*/ 207216 w 2683688"/>
              <a:gd name="connsiteY92" fmla="*/ 1094423 h 4340073"/>
              <a:gd name="connsiteX93" fmla="*/ 154352 w 2683688"/>
              <a:gd name="connsiteY93" fmla="*/ 1090614 h 4340073"/>
              <a:gd name="connsiteX94" fmla="*/ 157210 w 2683688"/>
              <a:gd name="connsiteY94" fmla="*/ 1170624 h 4340073"/>
              <a:gd name="connsiteX95" fmla="*/ 158638 w 2683688"/>
              <a:gd name="connsiteY95" fmla="*/ 1245395 h 4340073"/>
              <a:gd name="connsiteX96" fmla="*/ 232933 w 2683688"/>
              <a:gd name="connsiteY96" fmla="*/ 1290638 h 4340073"/>
              <a:gd name="connsiteX97" fmla="*/ 209597 w 2683688"/>
              <a:gd name="connsiteY97" fmla="*/ 1344454 h 4340073"/>
              <a:gd name="connsiteX98" fmla="*/ 291988 w 2683688"/>
              <a:gd name="connsiteY98" fmla="*/ 1416368 h 4340073"/>
              <a:gd name="connsiteX99" fmla="*/ 272462 w 2683688"/>
              <a:gd name="connsiteY99" fmla="*/ 1466374 h 4340073"/>
              <a:gd name="connsiteX100" fmla="*/ 236743 w 2683688"/>
              <a:gd name="connsiteY100" fmla="*/ 1567339 h 4340073"/>
              <a:gd name="connsiteX101" fmla="*/ 211979 w 2683688"/>
              <a:gd name="connsiteY101" fmla="*/ 1594485 h 4340073"/>
              <a:gd name="connsiteX102" fmla="*/ 152447 w 2683688"/>
              <a:gd name="connsiteY102" fmla="*/ 1602105 h 4340073"/>
              <a:gd name="connsiteX103" fmla="*/ 98155 w 2683688"/>
              <a:gd name="connsiteY103" fmla="*/ 1647349 h 4340073"/>
              <a:gd name="connsiteX104" fmla="*/ 71486 w 2683688"/>
              <a:gd name="connsiteY104" fmla="*/ 1663542 h 4340073"/>
              <a:gd name="connsiteX105" fmla="*/ 50054 w 2683688"/>
              <a:gd name="connsiteY105" fmla="*/ 1677829 h 4340073"/>
              <a:gd name="connsiteX106" fmla="*/ 8619 w 2683688"/>
              <a:gd name="connsiteY106" fmla="*/ 1751171 h 4340073"/>
              <a:gd name="connsiteX107" fmla="*/ 47 w 2683688"/>
              <a:gd name="connsiteY107" fmla="*/ 1875473 h 4340073"/>
              <a:gd name="connsiteX108" fmla="*/ 28622 w 2683688"/>
              <a:gd name="connsiteY108" fmla="*/ 1938814 h 4340073"/>
              <a:gd name="connsiteX109" fmla="*/ 78628 w 2683688"/>
              <a:gd name="connsiteY109" fmla="*/ 1993107 h 4340073"/>
              <a:gd name="connsiteX110" fmla="*/ 165782 w 2683688"/>
              <a:gd name="connsiteY110" fmla="*/ 2037874 h 4340073"/>
              <a:gd name="connsiteX111" fmla="*/ 241029 w 2683688"/>
              <a:gd name="connsiteY111" fmla="*/ 2100263 h 4340073"/>
              <a:gd name="connsiteX112" fmla="*/ 264842 w 2683688"/>
              <a:gd name="connsiteY112" fmla="*/ 2182654 h 4340073"/>
              <a:gd name="connsiteX113" fmla="*/ 317706 w 2683688"/>
              <a:gd name="connsiteY113" fmla="*/ 2265045 h 4340073"/>
              <a:gd name="connsiteX114" fmla="*/ 442960 w 2683688"/>
              <a:gd name="connsiteY114" fmla="*/ 2258854 h 4340073"/>
              <a:gd name="connsiteX115" fmla="*/ 471534 w 2683688"/>
              <a:gd name="connsiteY115" fmla="*/ 2296954 h 4340073"/>
              <a:gd name="connsiteX116" fmla="*/ 509635 w 2683688"/>
              <a:gd name="connsiteY116" fmla="*/ 2330292 h 4340073"/>
              <a:gd name="connsiteX117" fmla="*/ 540591 w 2683688"/>
              <a:gd name="connsiteY117" fmla="*/ 2318385 h 4340073"/>
              <a:gd name="connsiteX118" fmla="*/ 563927 w 2683688"/>
              <a:gd name="connsiteY118" fmla="*/ 2392680 h 4340073"/>
              <a:gd name="connsiteX119" fmla="*/ 542972 w 2683688"/>
              <a:gd name="connsiteY119" fmla="*/ 2461737 h 4340073"/>
              <a:gd name="connsiteX120" fmla="*/ 497252 w 2683688"/>
              <a:gd name="connsiteY120" fmla="*/ 2511267 h 4340073"/>
              <a:gd name="connsiteX121" fmla="*/ 499157 w 2683688"/>
              <a:gd name="connsiteY121" fmla="*/ 2549843 h 4340073"/>
              <a:gd name="connsiteX122" fmla="*/ 490585 w 2683688"/>
              <a:gd name="connsiteY122" fmla="*/ 2611279 h 4340073"/>
              <a:gd name="connsiteX123" fmla="*/ 523922 w 2683688"/>
              <a:gd name="connsiteY123" fmla="*/ 2648902 h 4340073"/>
              <a:gd name="connsiteX124" fmla="*/ 531542 w 2683688"/>
              <a:gd name="connsiteY124" fmla="*/ 2681764 h 4340073"/>
              <a:gd name="connsiteX125" fmla="*/ 564403 w 2683688"/>
              <a:gd name="connsiteY125" fmla="*/ 2642236 h 4340073"/>
              <a:gd name="connsiteX126" fmla="*/ 597741 w 2683688"/>
              <a:gd name="connsiteY126" fmla="*/ 2584610 h 4340073"/>
              <a:gd name="connsiteX127" fmla="*/ 654890 w 2683688"/>
              <a:gd name="connsiteY127" fmla="*/ 2589848 h 4340073"/>
              <a:gd name="connsiteX128" fmla="*/ 716803 w 2683688"/>
              <a:gd name="connsiteY128" fmla="*/ 2680812 h 4340073"/>
              <a:gd name="connsiteX129" fmla="*/ 755379 w 2683688"/>
              <a:gd name="connsiteY129" fmla="*/ 2739390 h 4340073"/>
              <a:gd name="connsiteX130" fmla="*/ 713469 w 2683688"/>
              <a:gd name="connsiteY130" fmla="*/ 2816067 h 4340073"/>
              <a:gd name="connsiteX131" fmla="*/ 641556 w 2683688"/>
              <a:gd name="connsiteY131" fmla="*/ 2851785 h 4340073"/>
              <a:gd name="connsiteX132" fmla="*/ 592502 w 2683688"/>
              <a:gd name="connsiteY132" fmla="*/ 2914174 h 4340073"/>
              <a:gd name="connsiteX133" fmla="*/ 526303 w 2683688"/>
              <a:gd name="connsiteY133" fmla="*/ 2938462 h 4340073"/>
              <a:gd name="connsiteX134" fmla="*/ 496776 w 2683688"/>
              <a:gd name="connsiteY134" fmla="*/ 2980373 h 4340073"/>
              <a:gd name="connsiteX135" fmla="*/ 527256 w 2683688"/>
              <a:gd name="connsiteY135" fmla="*/ 3081814 h 4340073"/>
              <a:gd name="connsiteX136" fmla="*/ 533447 w 2683688"/>
              <a:gd name="connsiteY136" fmla="*/ 3220403 h 4340073"/>
              <a:gd name="connsiteX137" fmla="*/ 588216 w 2683688"/>
              <a:gd name="connsiteY137" fmla="*/ 3276601 h 4340073"/>
              <a:gd name="connsiteX138" fmla="*/ 614410 w 2683688"/>
              <a:gd name="connsiteY138" fmla="*/ 3342323 h 4340073"/>
              <a:gd name="connsiteX139" fmla="*/ 585835 w 2683688"/>
              <a:gd name="connsiteY139" fmla="*/ 3392329 h 4340073"/>
              <a:gd name="connsiteX140" fmla="*/ 585834 w 2683688"/>
              <a:gd name="connsiteY140" fmla="*/ 3450432 h 4340073"/>
              <a:gd name="connsiteX141" fmla="*/ 562022 w 2683688"/>
              <a:gd name="connsiteY141" fmla="*/ 3493294 h 4340073"/>
              <a:gd name="connsiteX142" fmla="*/ 546305 w 2683688"/>
              <a:gd name="connsiteY142" fmla="*/ 3561398 h 4340073"/>
              <a:gd name="connsiteX143" fmla="*/ 538210 w 2683688"/>
              <a:gd name="connsiteY143" fmla="*/ 3611404 h 4340073"/>
              <a:gd name="connsiteX144" fmla="*/ 519159 w 2683688"/>
              <a:gd name="connsiteY144" fmla="*/ 3654266 h 4340073"/>
              <a:gd name="connsiteX145" fmla="*/ 546782 w 2683688"/>
              <a:gd name="connsiteY145" fmla="*/ 3685223 h 4340073"/>
              <a:gd name="connsiteX146" fmla="*/ 600122 w 2683688"/>
              <a:gd name="connsiteY146" fmla="*/ 3699034 h 4340073"/>
              <a:gd name="connsiteX147" fmla="*/ 659177 w 2683688"/>
              <a:gd name="connsiteY147" fmla="*/ 3678556 h 4340073"/>
              <a:gd name="connsiteX148" fmla="*/ 661082 w 2683688"/>
              <a:gd name="connsiteY148" fmla="*/ 3725703 h 4340073"/>
              <a:gd name="connsiteX149" fmla="*/ 716803 w 2683688"/>
              <a:gd name="connsiteY149" fmla="*/ 3725704 h 4340073"/>
              <a:gd name="connsiteX150" fmla="*/ 781097 w 2683688"/>
              <a:gd name="connsiteY150" fmla="*/ 3743801 h 4340073"/>
              <a:gd name="connsiteX151" fmla="*/ 807291 w 2683688"/>
              <a:gd name="connsiteY151" fmla="*/ 3792379 h 4340073"/>
              <a:gd name="connsiteX152" fmla="*/ 843962 w 2683688"/>
              <a:gd name="connsiteY152" fmla="*/ 3798094 h 4340073"/>
              <a:gd name="connsiteX153" fmla="*/ 871585 w 2683688"/>
              <a:gd name="connsiteY153" fmla="*/ 3815716 h 4340073"/>
              <a:gd name="connsiteX154" fmla="*/ 889682 w 2683688"/>
              <a:gd name="connsiteY154" fmla="*/ 3836194 h 4340073"/>
              <a:gd name="connsiteX155" fmla="*/ 897302 w 2683688"/>
              <a:gd name="connsiteY155" fmla="*/ 3866674 h 4340073"/>
              <a:gd name="connsiteX156" fmla="*/ 912542 w 2683688"/>
              <a:gd name="connsiteY156" fmla="*/ 3889534 h 4340073"/>
              <a:gd name="connsiteX157" fmla="*/ 956833 w 2683688"/>
              <a:gd name="connsiteY157" fmla="*/ 3922872 h 4340073"/>
              <a:gd name="connsiteX158" fmla="*/ 988742 w 2683688"/>
              <a:gd name="connsiteY158" fmla="*/ 3973354 h 4340073"/>
              <a:gd name="connsiteX159" fmla="*/ 1003982 w 2683688"/>
              <a:gd name="connsiteY159" fmla="*/ 3996214 h 4340073"/>
              <a:gd name="connsiteX160" fmla="*/ 1026842 w 2683688"/>
              <a:gd name="connsiteY160" fmla="*/ 4034314 h 4340073"/>
              <a:gd name="connsiteX161" fmla="*/ 1059703 w 2683688"/>
              <a:gd name="connsiteY161" fmla="*/ 4120039 h 4340073"/>
              <a:gd name="connsiteX162" fmla="*/ 1136380 w 2683688"/>
              <a:gd name="connsiteY162" fmla="*/ 4154329 h 4340073"/>
              <a:gd name="connsiteX163" fmla="*/ 1165907 w 2683688"/>
              <a:gd name="connsiteY163" fmla="*/ 4216241 h 4340073"/>
              <a:gd name="connsiteX164" fmla="*/ 1202578 w 2683688"/>
              <a:gd name="connsiteY164" fmla="*/ 4211479 h 4340073"/>
              <a:gd name="connsiteX165" fmla="*/ 1245917 w 2683688"/>
              <a:gd name="connsiteY165" fmla="*/ 4259581 h 4340073"/>
              <a:gd name="connsiteX166" fmla="*/ 1308782 w 2683688"/>
              <a:gd name="connsiteY166" fmla="*/ 4340067 h 4340073"/>
              <a:gd name="connsiteX167" fmla="*/ 1337357 w 2683688"/>
              <a:gd name="connsiteY167" fmla="*/ 4288631 h 4340073"/>
              <a:gd name="connsiteX168" fmla="*/ 1333547 w 2683688"/>
              <a:gd name="connsiteY168" fmla="*/ 4254342 h 4340073"/>
              <a:gd name="connsiteX169" fmla="*/ 1405462 w 2683688"/>
              <a:gd name="connsiteY169" fmla="*/ 4201002 h 4340073"/>
              <a:gd name="connsiteX170" fmla="*/ 1407366 w 2683688"/>
              <a:gd name="connsiteY170" fmla="*/ 4185285 h 4340073"/>
              <a:gd name="connsiteX171" fmla="*/ 1425622 w 2683688"/>
              <a:gd name="connsiteY171" fmla="*/ 4198779 h 4340073"/>
              <a:gd name="connsiteX172" fmla="*/ 1480232 w 2683688"/>
              <a:gd name="connsiteY172" fmla="*/ 4174014 h 4340073"/>
              <a:gd name="connsiteX173" fmla="*/ 1545002 w 2683688"/>
              <a:gd name="connsiteY173" fmla="*/ 4156234 h 4340073"/>
              <a:gd name="connsiteX174" fmla="*/ 1581832 w 2683688"/>
              <a:gd name="connsiteY174" fmla="*/ 4113689 h 4340073"/>
              <a:gd name="connsiteX175" fmla="*/ 1617392 w 2683688"/>
              <a:gd name="connsiteY175" fmla="*/ 4078129 h 4340073"/>
              <a:gd name="connsiteX176" fmla="*/ 1695497 w 2683688"/>
              <a:gd name="connsiteY176" fmla="*/ 4055904 h 4340073"/>
              <a:gd name="connsiteX177" fmla="*/ 1781222 w 2683688"/>
              <a:gd name="connsiteY177" fmla="*/ 4020344 h 4340073"/>
              <a:gd name="connsiteX178" fmla="*/ 1902665 w 2683688"/>
              <a:gd name="connsiteY178" fmla="*/ 3968591 h 4340073"/>
              <a:gd name="connsiteX179" fmla="*/ 1979342 w 2683688"/>
              <a:gd name="connsiteY179" fmla="*/ 3925729 h 4340073"/>
              <a:gd name="connsiteX180" fmla="*/ 2070782 w 2683688"/>
              <a:gd name="connsiteY180" fmla="*/ 3864451 h 4340073"/>
              <a:gd name="connsiteX181" fmla="*/ 2145078 w 2683688"/>
              <a:gd name="connsiteY181" fmla="*/ 3776822 h 4340073"/>
              <a:gd name="connsiteX182" fmla="*/ 2171747 w 2683688"/>
              <a:gd name="connsiteY182" fmla="*/ 3703479 h 4340073"/>
              <a:gd name="connsiteX183" fmla="*/ 2183177 w 2683688"/>
              <a:gd name="connsiteY183" fmla="*/ 3649504 h 4340073"/>
              <a:gd name="connsiteX184" fmla="*/ 2109517 w 2683688"/>
              <a:gd name="connsiteY184" fmla="*/ 3613309 h 4340073"/>
              <a:gd name="connsiteX185" fmla="*/ 2132377 w 2683688"/>
              <a:gd name="connsiteY185" fmla="*/ 3659029 h 4340073"/>
              <a:gd name="connsiteX186" fmla="*/ 2114597 w 2683688"/>
              <a:gd name="connsiteY186" fmla="*/ 3690779 h 4340073"/>
              <a:gd name="connsiteX187" fmla="*/ 2095547 w 2683688"/>
              <a:gd name="connsiteY187" fmla="*/ 3649504 h 4340073"/>
              <a:gd name="connsiteX188" fmla="*/ 2038397 w 2683688"/>
              <a:gd name="connsiteY188" fmla="*/ 3659029 h 4340073"/>
              <a:gd name="connsiteX189" fmla="*/ 2040778 w 2683688"/>
              <a:gd name="connsiteY189" fmla="*/ 3694748 h 4340073"/>
              <a:gd name="connsiteX190" fmla="*/ 2052685 w 2683688"/>
              <a:gd name="connsiteY190" fmla="*/ 3709035 h 4340073"/>
              <a:gd name="connsiteX191" fmla="*/ 2036016 w 2683688"/>
              <a:gd name="connsiteY191" fmla="*/ 3723324 h 4340073"/>
              <a:gd name="connsiteX192" fmla="*/ 2086022 w 2683688"/>
              <a:gd name="connsiteY192" fmla="*/ 3762534 h 4340073"/>
              <a:gd name="connsiteX193" fmla="*/ 2078402 w 2683688"/>
              <a:gd name="connsiteY193" fmla="*/ 3820954 h 4340073"/>
              <a:gd name="connsiteX194" fmla="*/ 2027602 w 2683688"/>
              <a:gd name="connsiteY194" fmla="*/ 3803809 h 4340073"/>
              <a:gd name="connsiteX195" fmla="*/ 2041572 w 2683688"/>
              <a:gd name="connsiteY195" fmla="*/ 3792379 h 4340073"/>
              <a:gd name="connsiteX196" fmla="*/ 2022522 w 2683688"/>
              <a:gd name="connsiteY196" fmla="*/ 3760629 h 4340073"/>
              <a:gd name="connsiteX197" fmla="*/ 2022522 w 2683688"/>
              <a:gd name="connsiteY197" fmla="*/ 3716179 h 4340073"/>
              <a:gd name="connsiteX198" fmla="*/ 1986962 w 2683688"/>
              <a:gd name="connsiteY198" fmla="*/ 3676174 h 4340073"/>
              <a:gd name="connsiteX199" fmla="*/ 2018077 w 2683688"/>
              <a:gd name="connsiteY199" fmla="*/ 3656489 h 4340073"/>
              <a:gd name="connsiteX200" fmla="*/ 1974897 w 2683688"/>
              <a:gd name="connsiteY200" fmla="*/ 3626644 h 4340073"/>
              <a:gd name="connsiteX201" fmla="*/ 2017442 w 2683688"/>
              <a:gd name="connsiteY201" fmla="*/ 3603149 h 4340073"/>
              <a:gd name="connsiteX202" fmla="*/ 2009187 w 2683688"/>
              <a:gd name="connsiteY202" fmla="*/ 3546634 h 4340073"/>
              <a:gd name="connsiteX203" fmla="*/ 2033635 w 2683688"/>
              <a:gd name="connsiteY203" fmla="*/ 3565367 h 4340073"/>
              <a:gd name="connsiteX204" fmla="*/ 2031253 w 2683688"/>
              <a:gd name="connsiteY204" fmla="*/ 3535204 h 4340073"/>
              <a:gd name="connsiteX205" fmla="*/ 2059829 w 2683688"/>
              <a:gd name="connsiteY205" fmla="*/ 3547110 h 4340073"/>
              <a:gd name="connsiteX206" fmla="*/ 2043159 w 2683688"/>
              <a:gd name="connsiteY206" fmla="*/ 3494723 h 4340073"/>
              <a:gd name="connsiteX207" fmla="*/ 2063797 w 2683688"/>
              <a:gd name="connsiteY207" fmla="*/ 3478054 h 4340073"/>
              <a:gd name="connsiteX208" fmla="*/ 2089197 w 2683688"/>
              <a:gd name="connsiteY208" fmla="*/ 3524091 h 4340073"/>
              <a:gd name="connsiteX209" fmla="*/ 2088404 w 2683688"/>
              <a:gd name="connsiteY209" fmla="*/ 3492342 h 4340073"/>
              <a:gd name="connsiteX210" fmla="*/ 2105073 w 2683688"/>
              <a:gd name="connsiteY210" fmla="*/ 3508216 h 4340073"/>
              <a:gd name="connsiteX211" fmla="*/ 2109835 w 2683688"/>
              <a:gd name="connsiteY211" fmla="*/ 3473292 h 4340073"/>
              <a:gd name="connsiteX212" fmla="*/ 2125392 w 2683688"/>
              <a:gd name="connsiteY212" fmla="*/ 3453289 h 4340073"/>
              <a:gd name="connsiteX213" fmla="*/ 2183654 w 2683688"/>
              <a:gd name="connsiteY213" fmla="*/ 3416142 h 4340073"/>
              <a:gd name="connsiteX214" fmla="*/ 2226039 w 2683688"/>
              <a:gd name="connsiteY214" fmla="*/ 3341370 h 4340073"/>
              <a:gd name="connsiteX215" fmla="*/ 2238422 w 2683688"/>
              <a:gd name="connsiteY215" fmla="*/ 3318034 h 4340073"/>
              <a:gd name="connsiteX216" fmla="*/ 2261282 w 2683688"/>
              <a:gd name="connsiteY216" fmla="*/ 3257074 h 4340073"/>
              <a:gd name="connsiteX217" fmla="*/ 2268902 w 2683688"/>
              <a:gd name="connsiteY217" fmla="*/ 3211354 h 4340073"/>
              <a:gd name="connsiteX218" fmla="*/ 2291762 w 2683688"/>
              <a:gd name="connsiteY218" fmla="*/ 3165634 h 4340073"/>
              <a:gd name="connsiteX219" fmla="*/ 2307002 w 2683688"/>
              <a:gd name="connsiteY219" fmla="*/ 3127534 h 4340073"/>
              <a:gd name="connsiteX220" fmla="*/ 2345102 w 2683688"/>
              <a:gd name="connsiteY220" fmla="*/ 3112294 h 4340073"/>
              <a:gd name="connsiteX221" fmla="*/ 2367962 w 2683688"/>
              <a:gd name="connsiteY221" fmla="*/ 3097054 h 4340073"/>
              <a:gd name="connsiteX222" fmla="*/ 2487501 w 2683688"/>
              <a:gd name="connsiteY222" fmla="*/ 3067050 h 4340073"/>
              <a:gd name="connsiteX223" fmla="*/ 2585609 w 2683688"/>
              <a:gd name="connsiteY223" fmla="*/ 3063717 h 4340073"/>
              <a:gd name="connsiteX224" fmla="*/ 2678000 w 2683688"/>
              <a:gd name="connsiteY224" fmla="*/ 3054668 h 4340073"/>
              <a:gd name="connsiteX0" fmla="*/ 2678000 w 2683688"/>
              <a:gd name="connsiteY0" fmla="*/ 3054668 h 4340073"/>
              <a:gd name="connsiteX1" fmla="*/ 2672762 w 2683688"/>
              <a:gd name="connsiteY1" fmla="*/ 3028474 h 4340073"/>
              <a:gd name="connsiteX2" fmla="*/ 2665142 w 2683688"/>
              <a:gd name="connsiteY2" fmla="*/ 2975134 h 4340073"/>
              <a:gd name="connsiteX3" fmla="*/ 2623232 w 2683688"/>
              <a:gd name="connsiteY3" fmla="*/ 2967038 h 4340073"/>
              <a:gd name="connsiteX4" fmla="*/ 2559891 w 2683688"/>
              <a:gd name="connsiteY4" fmla="*/ 2966561 h 4340073"/>
              <a:gd name="connsiteX5" fmla="*/ 2518934 w 2683688"/>
              <a:gd name="connsiteY5" fmla="*/ 2908936 h 4340073"/>
              <a:gd name="connsiteX6" fmla="*/ 2456545 w 2683688"/>
              <a:gd name="connsiteY6" fmla="*/ 2905601 h 4340073"/>
              <a:gd name="connsiteX7" fmla="*/ 2409873 w 2683688"/>
              <a:gd name="connsiteY7" fmla="*/ 2889885 h 4340073"/>
              <a:gd name="connsiteX8" fmla="*/ 2375582 w 2683688"/>
              <a:gd name="connsiteY8" fmla="*/ 2876074 h 4340073"/>
              <a:gd name="connsiteX9" fmla="*/ 2347484 w 2683688"/>
              <a:gd name="connsiteY9" fmla="*/ 2856071 h 4340073"/>
              <a:gd name="connsiteX10" fmla="*/ 2292714 w 2683688"/>
              <a:gd name="connsiteY10" fmla="*/ 2824163 h 4340073"/>
              <a:gd name="connsiteX11" fmla="*/ 2218419 w 2683688"/>
              <a:gd name="connsiteY11" fmla="*/ 2864167 h 4340073"/>
              <a:gd name="connsiteX12" fmla="*/ 2177938 w 2683688"/>
              <a:gd name="connsiteY12" fmla="*/ 2825116 h 4340073"/>
              <a:gd name="connsiteX13" fmla="*/ 2142696 w 2683688"/>
              <a:gd name="connsiteY13" fmla="*/ 2746058 h 4340073"/>
              <a:gd name="connsiteX14" fmla="*/ 2123170 w 2683688"/>
              <a:gd name="connsiteY14" fmla="*/ 2684621 h 4340073"/>
              <a:gd name="connsiteX15" fmla="*/ 2105073 w 2683688"/>
              <a:gd name="connsiteY15" fmla="*/ 2649379 h 4340073"/>
              <a:gd name="connsiteX16" fmla="*/ 2103643 w 2683688"/>
              <a:gd name="connsiteY16" fmla="*/ 2600801 h 4340073"/>
              <a:gd name="connsiteX17" fmla="*/ 2026014 w 2683688"/>
              <a:gd name="connsiteY17" fmla="*/ 2686051 h 4340073"/>
              <a:gd name="connsiteX18" fmla="*/ 1958864 w 2683688"/>
              <a:gd name="connsiteY18" fmla="*/ 2754154 h 4340073"/>
              <a:gd name="connsiteX19" fmla="*/ 1911715 w 2683688"/>
              <a:gd name="connsiteY19" fmla="*/ 2713196 h 4340073"/>
              <a:gd name="connsiteX20" fmla="*/ 1775031 w 2683688"/>
              <a:gd name="connsiteY20" fmla="*/ 2699862 h 4340073"/>
              <a:gd name="connsiteX21" fmla="*/ 1676923 w 2683688"/>
              <a:gd name="connsiteY21" fmla="*/ 2689860 h 4340073"/>
              <a:gd name="connsiteX22" fmla="*/ 1606439 w 2683688"/>
              <a:gd name="connsiteY22" fmla="*/ 2582229 h 4340073"/>
              <a:gd name="connsiteX23" fmla="*/ 1541669 w 2683688"/>
              <a:gd name="connsiteY23" fmla="*/ 2584133 h 4340073"/>
              <a:gd name="connsiteX24" fmla="*/ 1516903 w 2683688"/>
              <a:gd name="connsiteY24" fmla="*/ 2563654 h 4340073"/>
              <a:gd name="connsiteX25" fmla="*/ 1468802 w 2683688"/>
              <a:gd name="connsiteY25" fmla="*/ 2381726 h 4340073"/>
              <a:gd name="connsiteX26" fmla="*/ 1438322 w 2683688"/>
              <a:gd name="connsiteY26" fmla="*/ 2289334 h 4340073"/>
              <a:gd name="connsiteX27" fmla="*/ 1400222 w 2683688"/>
              <a:gd name="connsiteY27" fmla="*/ 2220754 h 4340073"/>
              <a:gd name="connsiteX28" fmla="*/ 1384982 w 2683688"/>
              <a:gd name="connsiteY28" fmla="*/ 2197894 h 4340073"/>
              <a:gd name="connsiteX29" fmla="*/ 1374505 w 2683688"/>
              <a:gd name="connsiteY29" fmla="*/ 2152651 h 4340073"/>
              <a:gd name="connsiteX30" fmla="*/ 1369266 w 2683688"/>
              <a:gd name="connsiteY30" fmla="*/ 2052162 h 4340073"/>
              <a:gd name="connsiteX31" fmla="*/ 1383554 w 2683688"/>
              <a:gd name="connsiteY31" fmla="*/ 1982630 h 4340073"/>
              <a:gd name="connsiteX32" fmla="*/ 1315450 w 2683688"/>
              <a:gd name="connsiteY32" fmla="*/ 1917859 h 4340073"/>
              <a:gd name="connsiteX33" fmla="*/ 1282112 w 2683688"/>
              <a:gd name="connsiteY33" fmla="*/ 1912621 h 4340073"/>
              <a:gd name="connsiteX34" fmla="*/ 1184481 w 2683688"/>
              <a:gd name="connsiteY34" fmla="*/ 1853089 h 4340073"/>
              <a:gd name="connsiteX35" fmla="*/ 1126380 w 2683688"/>
              <a:gd name="connsiteY35" fmla="*/ 1863567 h 4340073"/>
              <a:gd name="connsiteX36" fmla="*/ 1073991 w 2683688"/>
              <a:gd name="connsiteY36" fmla="*/ 1897379 h 4340073"/>
              <a:gd name="connsiteX37" fmla="*/ 1024937 w 2683688"/>
              <a:gd name="connsiteY37" fmla="*/ 1923098 h 4340073"/>
              <a:gd name="connsiteX38" fmla="*/ 958262 w 2683688"/>
              <a:gd name="connsiteY38" fmla="*/ 1984058 h 4340073"/>
              <a:gd name="connsiteX39" fmla="*/ 909208 w 2683688"/>
              <a:gd name="connsiteY39" fmla="*/ 1941672 h 4340073"/>
              <a:gd name="connsiteX40" fmla="*/ 854441 w 2683688"/>
              <a:gd name="connsiteY40" fmla="*/ 1915002 h 4340073"/>
              <a:gd name="connsiteX41" fmla="*/ 823484 w 2683688"/>
              <a:gd name="connsiteY41" fmla="*/ 1889284 h 4340073"/>
              <a:gd name="connsiteX42" fmla="*/ 800148 w 2683688"/>
              <a:gd name="connsiteY42" fmla="*/ 1846898 h 4340073"/>
              <a:gd name="connsiteX43" fmla="*/ 814436 w 2683688"/>
              <a:gd name="connsiteY43" fmla="*/ 1789748 h 4340073"/>
              <a:gd name="connsiteX44" fmla="*/ 803957 w 2683688"/>
              <a:gd name="connsiteY44" fmla="*/ 1720215 h 4340073"/>
              <a:gd name="connsiteX45" fmla="*/ 783479 w 2683688"/>
              <a:gd name="connsiteY45" fmla="*/ 1625441 h 4340073"/>
              <a:gd name="connsiteX46" fmla="*/ 759665 w 2683688"/>
              <a:gd name="connsiteY46" fmla="*/ 1635919 h 4340073"/>
              <a:gd name="connsiteX47" fmla="*/ 701087 w 2683688"/>
              <a:gd name="connsiteY47" fmla="*/ 1571626 h 4340073"/>
              <a:gd name="connsiteX48" fmla="*/ 729662 w 2683688"/>
              <a:gd name="connsiteY48" fmla="*/ 1519714 h 4340073"/>
              <a:gd name="connsiteX49" fmla="*/ 777287 w 2683688"/>
              <a:gd name="connsiteY49" fmla="*/ 1455420 h 4340073"/>
              <a:gd name="connsiteX50" fmla="*/ 775382 w 2683688"/>
              <a:gd name="connsiteY50" fmla="*/ 1429227 h 4340073"/>
              <a:gd name="connsiteX51" fmla="*/ 818245 w 2683688"/>
              <a:gd name="connsiteY51" fmla="*/ 1375409 h 4340073"/>
              <a:gd name="connsiteX52" fmla="*/ 826342 w 2683688"/>
              <a:gd name="connsiteY52" fmla="*/ 1282542 h 4340073"/>
              <a:gd name="connsiteX53" fmla="*/ 812053 w 2683688"/>
              <a:gd name="connsiteY53" fmla="*/ 1198721 h 4340073"/>
              <a:gd name="connsiteX54" fmla="*/ 779668 w 2683688"/>
              <a:gd name="connsiteY54" fmla="*/ 1151573 h 4340073"/>
              <a:gd name="connsiteX55" fmla="*/ 761095 w 2683688"/>
              <a:gd name="connsiteY55" fmla="*/ 1070134 h 4340073"/>
              <a:gd name="connsiteX56" fmla="*/ 804911 w 2683688"/>
              <a:gd name="connsiteY56" fmla="*/ 1034892 h 4340073"/>
              <a:gd name="connsiteX57" fmla="*/ 808244 w 2683688"/>
              <a:gd name="connsiteY57" fmla="*/ 976789 h 4340073"/>
              <a:gd name="connsiteX58" fmla="*/ 820626 w 2683688"/>
              <a:gd name="connsiteY58" fmla="*/ 901065 h 4340073"/>
              <a:gd name="connsiteX59" fmla="*/ 829675 w 2683688"/>
              <a:gd name="connsiteY59" fmla="*/ 833914 h 4340073"/>
              <a:gd name="connsiteX60" fmla="*/ 844439 w 2683688"/>
              <a:gd name="connsiteY60" fmla="*/ 795814 h 4340073"/>
              <a:gd name="connsiteX61" fmla="*/ 859678 w 2683688"/>
              <a:gd name="connsiteY61" fmla="*/ 762475 h 4340073"/>
              <a:gd name="connsiteX62" fmla="*/ 833485 w 2683688"/>
              <a:gd name="connsiteY62" fmla="*/ 696754 h 4340073"/>
              <a:gd name="connsiteX63" fmla="*/ 817769 w 2683688"/>
              <a:gd name="connsiteY63" fmla="*/ 573405 h 4340073"/>
              <a:gd name="connsiteX64" fmla="*/ 787288 w 2683688"/>
              <a:gd name="connsiteY64" fmla="*/ 536259 h 4340073"/>
              <a:gd name="connsiteX65" fmla="*/ 769667 w 2683688"/>
              <a:gd name="connsiteY65" fmla="*/ 505777 h 4340073"/>
              <a:gd name="connsiteX66" fmla="*/ 746807 w 2683688"/>
              <a:gd name="connsiteY66" fmla="*/ 430054 h 4340073"/>
              <a:gd name="connsiteX67" fmla="*/ 719661 w 2683688"/>
              <a:gd name="connsiteY67" fmla="*/ 349091 h 4340073"/>
              <a:gd name="connsiteX68" fmla="*/ 732043 w 2683688"/>
              <a:gd name="connsiteY68" fmla="*/ 321469 h 4340073"/>
              <a:gd name="connsiteX69" fmla="*/ 728711 w 2683688"/>
              <a:gd name="connsiteY69" fmla="*/ 256223 h 4340073"/>
              <a:gd name="connsiteX70" fmla="*/ 709661 w 2683688"/>
              <a:gd name="connsiteY70" fmla="*/ 241935 h 4340073"/>
              <a:gd name="connsiteX71" fmla="*/ 701564 w 2683688"/>
              <a:gd name="connsiteY71" fmla="*/ 171451 h 4340073"/>
              <a:gd name="connsiteX72" fmla="*/ 667750 w 2683688"/>
              <a:gd name="connsiteY72" fmla="*/ 120015 h 4340073"/>
              <a:gd name="connsiteX73" fmla="*/ 678704 w 2683688"/>
              <a:gd name="connsiteY73" fmla="*/ 70485 h 4340073"/>
              <a:gd name="connsiteX74" fmla="*/ 656795 w 2683688"/>
              <a:gd name="connsiteY74" fmla="*/ 0 h 4340073"/>
              <a:gd name="connsiteX75" fmla="*/ 605361 w 2683688"/>
              <a:gd name="connsiteY75" fmla="*/ 10001 h 4340073"/>
              <a:gd name="connsiteX76" fmla="*/ 534876 w 2683688"/>
              <a:gd name="connsiteY76" fmla="*/ 85249 h 4340073"/>
              <a:gd name="connsiteX77" fmla="*/ 552021 w 2683688"/>
              <a:gd name="connsiteY77" fmla="*/ 158591 h 4340073"/>
              <a:gd name="connsiteX78" fmla="*/ 545355 w 2683688"/>
              <a:gd name="connsiteY78" fmla="*/ 234792 h 4340073"/>
              <a:gd name="connsiteX79" fmla="*/ 497729 w 2683688"/>
              <a:gd name="connsiteY79" fmla="*/ 313373 h 4340073"/>
              <a:gd name="connsiteX80" fmla="*/ 453437 w 2683688"/>
              <a:gd name="connsiteY80" fmla="*/ 408147 h 4340073"/>
              <a:gd name="connsiteX81" fmla="*/ 360568 w 2683688"/>
              <a:gd name="connsiteY81" fmla="*/ 376714 h 4340073"/>
              <a:gd name="connsiteX82" fmla="*/ 292942 w 2683688"/>
              <a:gd name="connsiteY82" fmla="*/ 441960 h 4340073"/>
              <a:gd name="connsiteX83" fmla="*/ 260555 w 2683688"/>
              <a:gd name="connsiteY83" fmla="*/ 509112 h 4340073"/>
              <a:gd name="connsiteX84" fmla="*/ 321515 w 2683688"/>
              <a:gd name="connsiteY84" fmla="*/ 581977 h 4340073"/>
              <a:gd name="connsiteX85" fmla="*/ 228170 w 2683688"/>
              <a:gd name="connsiteY85" fmla="*/ 711995 h 4340073"/>
              <a:gd name="connsiteX86" fmla="*/ 254842 w 2683688"/>
              <a:gd name="connsiteY86" fmla="*/ 758667 h 4340073"/>
              <a:gd name="connsiteX87" fmla="*/ 240553 w 2683688"/>
              <a:gd name="connsiteY87" fmla="*/ 834390 h 4340073"/>
              <a:gd name="connsiteX88" fmla="*/ 295322 w 2683688"/>
              <a:gd name="connsiteY88" fmla="*/ 849630 h 4340073"/>
              <a:gd name="connsiteX89" fmla="*/ 343423 w 2683688"/>
              <a:gd name="connsiteY89" fmla="*/ 872966 h 4340073"/>
              <a:gd name="connsiteX90" fmla="*/ 311992 w 2683688"/>
              <a:gd name="connsiteY90" fmla="*/ 971551 h 4340073"/>
              <a:gd name="connsiteX91" fmla="*/ 316754 w 2683688"/>
              <a:gd name="connsiteY91" fmla="*/ 1049178 h 4340073"/>
              <a:gd name="connsiteX92" fmla="*/ 207216 w 2683688"/>
              <a:gd name="connsiteY92" fmla="*/ 1094423 h 4340073"/>
              <a:gd name="connsiteX93" fmla="*/ 154352 w 2683688"/>
              <a:gd name="connsiteY93" fmla="*/ 1090614 h 4340073"/>
              <a:gd name="connsiteX94" fmla="*/ 157210 w 2683688"/>
              <a:gd name="connsiteY94" fmla="*/ 1170624 h 4340073"/>
              <a:gd name="connsiteX95" fmla="*/ 158638 w 2683688"/>
              <a:gd name="connsiteY95" fmla="*/ 1245395 h 4340073"/>
              <a:gd name="connsiteX96" fmla="*/ 232933 w 2683688"/>
              <a:gd name="connsiteY96" fmla="*/ 1290638 h 4340073"/>
              <a:gd name="connsiteX97" fmla="*/ 209597 w 2683688"/>
              <a:gd name="connsiteY97" fmla="*/ 1344454 h 4340073"/>
              <a:gd name="connsiteX98" fmla="*/ 291988 w 2683688"/>
              <a:gd name="connsiteY98" fmla="*/ 1416368 h 4340073"/>
              <a:gd name="connsiteX99" fmla="*/ 272462 w 2683688"/>
              <a:gd name="connsiteY99" fmla="*/ 1466374 h 4340073"/>
              <a:gd name="connsiteX100" fmla="*/ 236743 w 2683688"/>
              <a:gd name="connsiteY100" fmla="*/ 1567339 h 4340073"/>
              <a:gd name="connsiteX101" fmla="*/ 211979 w 2683688"/>
              <a:gd name="connsiteY101" fmla="*/ 1594485 h 4340073"/>
              <a:gd name="connsiteX102" fmla="*/ 152447 w 2683688"/>
              <a:gd name="connsiteY102" fmla="*/ 1602105 h 4340073"/>
              <a:gd name="connsiteX103" fmla="*/ 98155 w 2683688"/>
              <a:gd name="connsiteY103" fmla="*/ 1647349 h 4340073"/>
              <a:gd name="connsiteX104" fmla="*/ 71486 w 2683688"/>
              <a:gd name="connsiteY104" fmla="*/ 1663542 h 4340073"/>
              <a:gd name="connsiteX105" fmla="*/ 50054 w 2683688"/>
              <a:gd name="connsiteY105" fmla="*/ 1677829 h 4340073"/>
              <a:gd name="connsiteX106" fmla="*/ 8619 w 2683688"/>
              <a:gd name="connsiteY106" fmla="*/ 1751171 h 4340073"/>
              <a:gd name="connsiteX107" fmla="*/ 47 w 2683688"/>
              <a:gd name="connsiteY107" fmla="*/ 1875473 h 4340073"/>
              <a:gd name="connsiteX108" fmla="*/ 28622 w 2683688"/>
              <a:gd name="connsiteY108" fmla="*/ 1938814 h 4340073"/>
              <a:gd name="connsiteX109" fmla="*/ 78628 w 2683688"/>
              <a:gd name="connsiteY109" fmla="*/ 1993107 h 4340073"/>
              <a:gd name="connsiteX110" fmla="*/ 165782 w 2683688"/>
              <a:gd name="connsiteY110" fmla="*/ 2037874 h 4340073"/>
              <a:gd name="connsiteX111" fmla="*/ 241029 w 2683688"/>
              <a:gd name="connsiteY111" fmla="*/ 2100263 h 4340073"/>
              <a:gd name="connsiteX112" fmla="*/ 264842 w 2683688"/>
              <a:gd name="connsiteY112" fmla="*/ 2182654 h 4340073"/>
              <a:gd name="connsiteX113" fmla="*/ 317706 w 2683688"/>
              <a:gd name="connsiteY113" fmla="*/ 2265045 h 4340073"/>
              <a:gd name="connsiteX114" fmla="*/ 442960 w 2683688"/>
              <a:gd name="connsiteY114" fmla="*/ 2258854 h 4340073"/>
              <a:gd name="connsiteX115" fmla="*/ 471534 w 2683688"/>
              <a:gd name="connsiteY115" fmla="*/ 2296954 h 4340073"/>
              <a:gd name="connsiteX116" fmla="*/ 509635 w 2683688"/>
              <a:gd name="connsiteY116" fmla="*/ 2330292 h 4340073"/>
              <a:gd name="connsiteX117" fmla="*/ 540591 w 2683688"/>
              <a:gd name="connsiteY117" fmla="*/ 2318385 h 4340073"/>
              <a:gd name="connsiteX118" fmla="*/ 563927 w 2683688"/>
              <a:gd name="connsiteY118" fmla="*/ 2392680 h 4340073"/>
              <a:gd name="connsiteX119" fmla="*/ 542972 w 2683688"/>
              <a:gd name="connsiteY119" fmla="*/ 2461737 h 4340073"/>
              <a:gd name="connsiteX120" fmla="*/ 497252 w 2683688"/>
              <a:gd name="connsiteY120" fmla="*/ 2511267 h 4340073"/>
              <a:gd name="connsiteX121" fmla="*/ 499157 w 2683688"/>
              <a:gd name="connsiteY121" fmla="*/ 2549843 h 4340073"/>
              <a:gd name="connsiteX122" fmla="*/ 490585 w 2683688"/>
              <a:gd name="connsiteY122" fmla="*/ 2611279 h 4340073"/>
              <a:gd name="connsiteX123" fmla="*/ 523922 w 2683688"/>
              <a:gd name="connsiteY123" fmla="*/ 2648902 h 4340073"/>
              <a:gd name="connsiteX124" fmla="*/ 531542 w 2683688"/>
              <a:gd name="connsiteY124" fmla="*/ 2681764 h 4340073"/>
              <a:gd name="connsiteX125" fmla="*/ 564403 w 2683688"/>
              <a:gd name="connsiteY125" fmla="*/ 2642236 h 4340073"/>
              <a:gd name="connsiteX126" fmla="*/ 597741 w 2683688"/>
              <a:gd name="connsiteY126" fmla="*/ 2584610 h 4340073"/>
              <a:gd name="connsiteX127" fmla="*/ 654890 w 2683688"/>
              <a:gd name="connsiteY127" fmla="*/ 2589848 h 4340073"/>
              <a:gd name="connsiteX128" fmla="*/ 716803 w 2683688"/>
              <a:gd name="connsiteY128" fmla="*/ 2680812 h 4340073"/>
              <a:gd name="connsiteX129" fmla="*/ 755379 w 2683688"/>
              <a:gd name="connsiteY129" fmla="*/ 2739390 h 4340073"/>
              <a:gd name="connsiteX130" fmla="*/ 713469 w 2683688"/>
              <a:gd name="connsiteY130" fmla="*/ 2816067 h 4340073"/>
              <a:gd name="connsiteX131" fmla="*/ 641556 w 2683688"/>
              <a:gd name="connsiteY131" fmla="*/ 2851785 h 4340073"/>
              <a:gd name="connsiteX132" fmla="*/ 592502 w 2683688"/>
              <a:gd name="connsiteY132" fmla="*/ 2914174 h 4340073"/>
              <a:gd name="connsiteX133" fmla="*/ 526303 w 2683688"/>
              <a:gd name="connsiteY133" fmla="*/ 2938462 h 4340073"/>
              <a:gd name="connsiteX134" fmla="*/ 496776 w 2683688"/>
              <a:gd name="connsiteY134" fmla="*/ 2980373 h 4340073"/>
              <a:gd name="connsiteX135" fmla="*/ 527256 w 2683688"/>
              <a:gd name="connsiteY135" fmla="*/ 3081814 h 4340073"/>
              <a:gd name="connsiteX136" fmla="*/ 533447 w 2683688"/>
              <a:gd name="connsiteY136" fmla="*/ 3220403 h 4340073"/>
              <a:gd name="connsiteX137" fmla="*/ 588216 w 2683688"/>
              <a:gd name="connsiteY137" fmla="*/ 3276601 h 4340073"/>
              <a:gd name="connsiteX138" fmla="*/ 614410 w 2683688"/>
              <a:gd name="connsiteY138" fmla="*/ 3342323 h 4340073"/>
              <a:gd name="connsiteX139" fmla="*/ 585835 w 2683688"/>
              <a:gd name="connsiteY139" fmla="*/ 3392329 h 4340073"/>
              <a:gd name="connsiteX140" fmla="*/ 585834 w 2683688"/>
              <a:gd name="connsiteY140" fmla="*/ 3450432 h 4340073"/>
              <a:gd name="connsiteX141" fmla="*/ 562022 w 2683688"/>
              <a:gd name="connsiteY141" fmla="*/ 3493294 h 4340073"/>
              <a:gd name="connsiteX142" fmla="*/ 546305 w 2683688"/>
              <a:gd name="connsiteY142" fmla="*/ 3561398 h 4340073"/>
              <a:gd name="connsiteX143" fmla="*/ 538210 w 2683688"/>
              <a:gd name="connsiteY143" fmla="*/ 3611404 h 4340073"/>
              <a:gd name="connsiteX144" fmla="*/ 519159 w 2683688"/>
              <a:gd name="connsiteY144" fmla="*/ 3654266 h 4340073"/>
              <a:gd name="connsiteX145" fmla="*/ 546782 w 2683688"/>
              <a:gd name="connsiteY145" fmla="*/ 3685223 h 4340073"/>
              <a:gd name="connsiteX146" fmla="*/ 600122 w 2683688"/>
              <a:gd name="connsiteY146" fmla="*/ 3699034 h 4340073"/>
              <a:gd name="connsiteX147" fmla="*/ 659177 w 2683688"/>
              <a:gd name="connsiteY147" fmla="*/ 3678556 h 4340073"/>
              <a:gd name="connsiteX148" fmla="*/ 661082 w 2683688"/>
              <a:gd name="connsiteY148" fmla="*/ 3725703 h 4340073"/>
              <a:gd name="connsiteX149" fmla="*/ 716803 w 2683688"/>
              <a:gd name="connsiteY149" fmla="*/ 3725704 h 4340073"/>
              <a:gd name="connsiteX150" fmla="*/ 781097 w 2683688"/>
              <a:gd name="connsiteY150" fmla="*/ 3743801 h 4340073"/>
              <a:gd name="connsiteX151" fmla="*/ 807291 w 2683688"/>
              <a:gd name="connsiteY151" fmla="*/ 3792379 h 4340073"/>
              <a:gd name="connsiteX152" fmla="*/ 843962 w 2683688"/>
              <a:gd name="connsiteY152" fmla="*/ 3798094 h 4340073"/>
              <a:gd name="connsiteX153" fmla="*/ 871585 w 2683688"/>
              <a:gd name="connsiteY153" fmla="*/ 3815716 h 4340073"/>
              <a:gd name="connsiteX154" fmla="*/ 889682 w 2683688"/>
              <a:gd name="connsiteY154" fmla="*/ 3836194 h 4340073"/>
              <a:gd name="connsiteX155" fmla="*/ 897302 w 2683688"/>
              <a:gd name="connsiteY155" fmla="*/ 3866674 h 4340073"/>
              <a:gd name="connsiteX156" fmla="*/ 912542 w 2683688"/>
              <a:gd name="connsiteY156" fmla="*/ 3889534 h 4340073"/>
              <a:gd name="connsiteX157" fmla="*/ 956833 w 2683688"/>
              <a:gd name="connsiteY157" fmla="*/ 3922872 h 4340073"/>
              <a:gd name="connsiteX158" fmla="*/ 988742 w 2683688"/>
              <a:gd name="connsiteY158" fmla="*/ 3973354 h 4340073"/>
              <a:gd name="connsiteX159" fmla="*/ 1003982 w 2683688"/>
              <a:gd name="connsiteY159" fmla="*/ 3996214 h 4340073"/>
              <a:gd name="connsiteX160" fmla="*/ 1026842 w 2683688"/>
              <a:gd name="connsiteY160" fmla="*/ 4034314 h 4340073"/>
              <a:gd name="connsiteX161" fmla="*/ 1059703 w 2683688"/>
              <a:gd name="connsiteY161" fmla="*/ 4120039 h 4340073"/>
              <a:gd name="connsiteX162" fmla="*/ 1136380 w 2683688"/>
              <a:gd name="connsiteY162" fmla="*/ 4154329 h 4340073"/>
              <a:gd name="connsiteX163" fmla="*/ 1165907 w 2683688"/>
              <a:gd name="connsiteY163" fmla="*/ 4216241 h 4340073"/>
              <a:gd name="connsiteX164" fmla="*/ 1202578 w 2683688"/>
              <a:gd name="connsiteY164" fmla="*/ 4211479 h 4340073"/>
              <a:gd name="connsiteX165" fmla="*/ 1245917 w 2683688"/>
              <a:gd name="connsiteY165" fmla="*/ 4259581 h 4340073"/>
              <a:gd name="connsiteX166" fmla="*/ 1308782 w 2683688"/>
              <a:gd name="connsiteY166" fmla="*/ 4340067 h 4340073"/>
              <a:gd name="connsiteX167" fmla="*/ 1337357 w 2683688"/>
              <a:gd name="connsiteY167" fmla="*/ 4288631 h 4340073"/>
              <a:gd name="connsiteX168" fmla="*/ 1333547 w 2683688"/>
              <a:gd name="connsiteY168" fmla="*/ 4254342 h 4340073"/>
              <a:gd name="connsiteX169" fmla="*/ 1405462 w 2683688"/>
              <a:gd name="connsiteY169" fmla="*/ 4201002 h 4340073"/>
              <a:gd name="connsiteX170" fmla="*/ 1407366 w 2683688"/>
              <a:gd name="connsiteY170" fmla="*/ 4185285 h 4340073"/>
              <a:gd name="connsiteX171" fmla="*/ 1425622 w 2683688"/>
              <a:gd name="connsiteY171" fmla="*/ 4198779 h 4340073"/>
              <a:gd name="connsiteX172" fmla="*/ 1480232 w 2683688"/>
              <a:gd name="connsiteY172" fmla="*/ 4174014 h 4340073"/>
              <a:gd name="connsiteX173" fmla="*/ 1545002 w 2683688"/>
              <a:gd name="connsiteY173" fmla="*/ 4156234 h 4340073"/>
              <a:gd name="connsiteX174" fmla="*/ 1581832 w 2683688"/>
              <a:gd name="connsiteY174" fmla="*/ 4113689 h 4340073"/>
              <a:gd name="connsiteX175" fmla="*/ 1617392 w 2683688"/>
              <a:gd name="connsiteY175" fmla="*/ 4078129 h 4340073"/>
              <a:gd name="connsiteX176" fmla="*/ 1695497 w 2683688"/>
              <a:gd name="connsiteY176" fmla="*/ 4055904 h 4340073"/>
              <a:gd name="connsiteX177" fmla="*/ 1781222 w 2683688"/>
              <a:gd name="connsiteY177" fmla="*/ 4020344 h 4340073"/>
              <a:gd name="connsiteX178" fmla="*/ 1902665 w 2683688"/>
              <a:gd name="connsiteY178" fmla="*/ 3968591 h 4340073"/>
              <a:gd name="connsiteX179" fmla="*/ 1979342 w 2683688"/>
              <a:gd name="connsiteY179" fmla="*/ 3925729 h 4340073"/>
              <a:gd name="connsiteX180" fmla="*/ 2070782 w 2683688"/>
              <a:gd name="connsiteY180" fmla="*/ 3864451 h 4340073"/>
              <a:gd name="connsiteX181" fmla="*/ 2145078 w 2683688"/>
              <a:gd name="connsiteY181" fmla="*/ 3776822 h 4340073"/>
              <a:gd name="connsiteX182" fmla="*/ 2171747 w 2683688"/>
              <a:gd name="connsiteY182" fmla="*/ 3703479 h 4340073"/>
              <a:gd name="connsiteX183" fmla="*/ 2183177 w 2683688"/>
              <a:gd name="connsiteY183" fmla="*/ 3649504 h 4340073"/>
              <a:gd name="connsiteX184" fmla="*/ 2109517 w 2683688"/>
              <a:gd name="connsiteY184" fmla="*/ 3613309 h 4340073"/>
              <a:gd name="connsiteX185" fmla="*/ 2132377 w 2683688"/>
              <a:gd name="connsiteY185" fmla="*/ 3659029 h 4340073"/>
              <a:gd name="connsiteX186" fmla="*/ 2114597 w 2683688"/>
              <a:gd name="connsiteY186" fmla="*/ 3690779 h 4340073"/>
              <a:gd name="connsiteX187" fmla="*/ 2095547 w 2683688"/>
              <a:gd name="connsiteY187" fmla="*/ 3649504 h 4340073"/>
              <a:gd name="connsiteX188" fmla="*/ 2038397 w 2683688"/>
              <a:gd name="connsiteY188" fmla="*/ 3659029 h 4340073"/>
              <a:gd name="connsiteX189" fmla="*/ 2040778 w 2683688"/>
              <a:gd name="connsiteY189" fmla="*/ 3694748 h 4340073"/>
              <a:gd name="connsiteX190" fmla="*/ 2052685 w 2683688"/>
              <a:gd name="connsiteY190" fmla="*/ 3709035 h 4340073"/>
              <a:gd name="connsiteX191" fmla="*/ 2036016 w 2683688"/>
              <a:gd name="connsiteY191" fmla="*/ 3723324 h 4340073"/>
              <a:gd name="connsiteX192" fmla="*/ 2086022 w 2683688"/>
              <a:gd name="connsiteY192" fmla="*/ 3762534 h 4340073"/>
              <a:gd name="connsiteX193" fmla="*/ 2078402 w 2683688"/>
              <a:gd name="connsiteY193" fmla="*/ 3820954 h 4340073"/>
              <a:gd name="connsiteX194" fmla="*/ 2027602 w 2683688"/>
              <a:gd name="connsiteY194" fmla="*/ 3803809 h 4340073"/>
              <a:gd name="connsiteX195" fmla="*/ 2041572 w 2683688"/>
              <a:gd name="connsiteY195" fmla="*/ 3792379 h 4340073"/>
              <a:gd name="connsiteX196" fmla="*/ 2022522 w 2683688"/>
              <a:gd name="connsiteY196" fmla="*/ 3760629 h 4340073"/>
              <a:gd name="connsiteX197" fmla="*/ 2022522 w 2683688"/>
              <a:gd name="connsiteY197" fmla="*/ 3716179 h 4340073"/>
              <a:gd name="connsiteX198" fmla="*/ 1986962 w 2683688"/>
              <a:gd name="connsiteY198" fmla="*/ 3676174 h 4340073"/>
              <a:gd name="connsiteX199" fmla="*/ 2018077 w 2683688"/>
              <a:gd name="connsiteY199" fmla="*/ 3656489 h 4340073"/>
              <a:gd name="connsiteX200" fmla="*/ 1974897 w 2683688"/>
              <a:gd name="connsiteY200" fmla="*/ 3626644 h 4340073"/>
              <a:gd name="connsiteX201" fmla="*/ 2017442 w 2683688"/>
              <a:gd name="connsiteY201" fmla="*/ 3603149 h 4340073"/>
              <a:gd name="connsiteX202" fmla="*/ 2009187 w 2683688"/>
              <a:gd name="connsiteY202" fmla="*/ 3546634 h 4340073"/>
              <a:gd name="connsiteX203" fmla="*/ 2033635 w 2683688"/>
              <a:gd name="connsiteY203" fmla="*/ 3565367 h 4340073"/>
              <a:gd name="connsiteX204" fmla="*/ 2031253 w 2683688"/>
              <a:gd name="connsiteY204" fmla="*/ 3535204 h 4340073"/>
              <a:gd name="connsiteX205" fmla="*/ 2059829 w 2683688"/>
              <a:gd name="connsiteY205" fmla="*/ 3547110 h 4340073"/>
              <a:gd name="connsiteX206" fmla="*/ 2043159 w 2683688"/>
              <a:gd name="connsiteY206" fmla="*/ 3494723 h 4340073"/>
              <a:gd name="connsiteX207" fmla="*/ 2063797 w 2683688"/>
              <a:gd name="connsiteY207" fmla="*/ 3478054 h 4340073"/>
              <a:gd name="connsiteX208" fmla="*/ 2089197 w 2683688"/>
              <a:gd name="connsiteY208" fmla="*/ 3524091 h 4340073"/>
              <a:gd name="connsiteX209" fmla="*/ 2088404 w 2683688"/>
              <a:gd name="connsiteY209" fmla="*/ 3492342 h 4340073"/>
              <a:gd name="connsiteX210" fmla="*/ 2105073 w 2683688"/>
              <a:gd name="connsiteY210" fmla="*/ 3508216 h 4340073"/>
              <a:gd name="connsiteX211" fmla="*/ 2109835 w 2683688"/>
              <a:gd name="connsiteY211" fmla="*/ 3473292 h 4340073"/>
              <a:gd name="connsiteX212" fmla="*/ 2125392 w 2683688"/>
              <a:gd name="connsiteY212" fmla="*/ 3453289 h 4340073"/>
              <a:gd name="connsiteX213" fmla="*/ 2183654 w 2683688"/>
              <a:gd name="connsiteY213" fmla="*/ 3416142 h 4340073"/>
              <a:gd name="connsiteX214" fmla="*/ 2226039 w 2683688"/>
              <a:gd name="connsiteY214" fmla="*/ 3341370 h 4340073"/>
              <a:gd name="connsiteX215" fmla="*/ 2238422 w 2683688"/>
              <a:gd name="connsiteY215" fmla="*/ 3318034 h 4340073"/>
              <a:gd name="connsiteX216" fmla="*/ 2261282 w 2683688"/>
              <a:gd name="connsiteY216" fmla="*/ 3257074 h 4340073"/>
              <a:gd name="connsiteX217" fmla="*/ 2268902 w 2683688"/>
              <a:gd name="connsiteY217" fmla="*/ 3211354 h 4340073"/>
              <a:gd name="connsiteX218" fmla="*/ 2291762 w 2683688"/>
              <a:gd name="connsiteY218" fmla="*/ 3165634 h 4340073"/>
              <a:gd name="connsiteX219" fmla="*/ 2307002 w 2683688"/>
              <a:gd name="connsiteY219" fmla="*/ 3127534 h 4340073"/>
              <a:gd name="connsiteX220" fmla="*/ 2345102 w 2683688"/>
              <a:gd name="connsiteY220" fmla="*/ 3112294 h 4340073"/>
              <a:gd name="connsiteX221" fmla="*/ 2367962 w 2683688"/>
              <a:gd name="connsiteY221" fmla="*/ 3097054 h 4340073"/>
              <a:gd name="connsiteX222" fmla="*/ 2487501 w 2683688"/>
              <a:gd name="connsiteY222" fmla="*/ 3067050 h 4340073"/>
              <a:gd name="connsiteX223" fmla="*/ 2585609 w 2683688"/>
              <a:gd name="connsiteY223" fmla="*/ 3063717 h 4340073"/>
              <a:gd name="connsiteX224" fmla="*/ 2678000 w 2683688"/>
              <a:gd name="connsiteY224" fmla="*/ 3054668 h 4340073"/>
              <a:gd name="connsiteX0" fmla="*/ 2678000 w 2683688"/>
              <a:gd name="connsiteY0" fmla="*/ 3054668 h 4340073"/>
              <a:gd name="connsiteX1" fmla="*/ 2672762 w 2683688"/>
              <a:gd name="connsiteY1" fmla="*/ 3028474 h 4340073"/>
              <a:gd name="connsiteX2" fmla="*/ 2665142 w 2683688"/>
              <a:gd name="connsiteY2" fmla="*/ 2975134 h 4340073"/>
              <a:gd name="connsiteX3" fmla="*/ 2623232 w 2683688"/>
              <a:gd name="connsiteY3" fmla="*/ 2967038 h 4340073"/>
              <a:gd name="connsiteX4" fmla="*/ 2559891 w 2683688"/>
              <a:gd name="connsiteY4" fmla="*/ 2966561 h 4340073"/>
              <a:gd name="connsiteX5" fmla="*/ 2518934 w 2683688"/>
              <a:gd name="connsiteY5" fmla="*/ 2908936 h 4340073"/>
              <a:gd name="connsiteX6" fmla="*/ 2456545 w 2683688"/>
              <a:gd name="connsiteY6" fmla="*/ 2905601 h 4340073"/>
              <a:gd name="connsiteX7" fmla="*/ 2409873 w 2683688"/>
              <a:gd name="connsiteY7" fmla="*/ 2889885 h 4340073"/>
              <a:gd name="connsiteX8" fmla="*/ 2375582 w 2683688"/>
              <a:gd name="connsiteY8" fmla="*/ 2876074 h 4340073"/>
              <a:gd name="connsiteX9" fmla="*/ 2347484 w 2683688"/>
              <a:gd name="connsiteY9" fmla="*/ 2856071 h 4340073"/>
              <a:gd name="connsiteX10" fmla="*/ 2292714 w 2683688"/>
              <a:gd name="connsiteY10" fmla="*/ 2824163 h 4340073"/>
              <a:gd name="connsiteX11" fmla="*/ 2218419 w 2683688"/>
              <a:gd name="connsiteY11" fmla="*/ 2864167 h 4340073"/>
              <a:gd name="connsiteX12" fmla="*/ 2177938 w 2683688"/>
              <a:gd name="connsiteY12" fmla="*/ 2825116 h 4340073"/>
              <a:gd name="connsiteX13" fmla="*/ 2142696 w 2683688"/>
              <a:gd name="connsiteY13" fmla="*/ 2746058 h 4340073"/>
              <a:gd name="connsiteX14" fmla="*/ 2123170 w 2683688"/>
              <a:gd name="connsiteY14" fmla="*/ 2684621 h 4340073"/>
              <a:gd name="connsiteX15" fmla="*/ 2105073 w 2683688"/>
              <a:gd name="connsiteY15" fmla="*/ 2649379 h 4340073"/>
              <a:gd name="connsiteX16" fmla="*/ 2103643 w 2683688"/>
              <a:gd name="connsiteY16" fmla="*/ 2600801 h 4340073"/>
              <a:gd name="connsiteX17" fmla="*/ 2026014 w 2683688"/>
              <a:gd name="connsiteY17" fmla="*/ 2686051 h 4340073"/>
              <a:gd name="connsiteX18" fmla="*/ 1958864 w 2683688"/>
              <a:gd name="connsiteY18" fmla="*/ 2754154 h 4340073"/>
              <a:gd name="connsiteX19" fmla="*/ 1911715 w 2683688"/>
              <a:gd name="connsiteY19" fmla="*/ 2713196 h 4340073"/>
              <a:gd name="connsiteX20" fmla="*/ 1775031 w 2683688"/>
              <a:gd name="connsiteY20" fmla="*/ 2699862 h 4340073"/>
              <a:gd name="connsiteX21" fmla="*/ 1676923 w 2683688"/>
              <a:gd name="connsiteY21" fmla="*/ 2689860 h 4340073"/>
              <a:gd name="connsiteX22" fmla="*/ 1606439 w 2683688"/>
              <a:gd name="connsiteY22" fmla="*/ 2582229 h 4340073"/>
              <a:gd name="connsiteX23" fmla="*/ 1541669 w 2683688"/>
              <a:gd name="connsiteY23" fmla="*/ 2584133 h 4340073"/>
              <a:gd name="connsiteX24" fmla="*/ 1516903 w 2683688"/>
              <a:gd name="connsiteY24" fmla="*/ 2563654 h 4340073"/>
              <a:gd name="connsiteX25" fmla="*/ 1468802 w 2683688"/>
              <a:gd name="connsiteY25" fmla="*/ 2381726 h 4340073"/>
              <a:gd name="connsiteX26" fmla="*/ 1438322 w 2683688"/>
              <a:gd name="connsiteY26" fmla="*/ 2289334 h 4340073"/>
              <a:gd name="connsiteX27" fmla="*/ 1400222 w 2683688"/>
              <a:gd name="connsiteY27" fmla="*/ 2220754 h 4340073"/>
              <a:gd name="connsiteX28" fmla="*/ 1384982 w 2683688"/>
              <a:gd name="connsiteY28" fmla="*/ 2197894 h 4340073"/>
              <a:gd name="connsiteX29" fmla="*/ 1374505 w 2683688"/>
              <a:gd name="connsiteY29" fmla="*/ 2152651 h 4340073"/>
              <a:gd name="connsiteX30" fmla="*/ 1369266 w 2683688"/>
              <a:gd name="connsiteY30" fmla="*/ 2052162 h 4340073"/>
              <a:gd name="connsiteX31" fmla="*/ 1383554 w 2683688"/>
              <a:gd name="connsiteY31" fmla="*/ 1982630 h 4340073"/>
              <a:gd name="connsiteX32" fmla="*/ 1315450 w 2683688"/>
              <a:gd name="connsiteY32" fmla="*/ 1917859 h 4340073"/>
              <a:gd name="connsiteX33" fmla="*/ 1282112 w 2683688"/>
              <a:gd name="connsiteY33" fmla="*/ 1912621 h 4340073"/>
              <a:gd name="connsiteX34" fmla="*/ 1184481 w 2683688"/>
              <a:gd name="connsiteY34" fmla="*/ 1853089 h 4340073"/>
              <a:gd name="connsiteX35" fmla="*/ 1126380 w 2683688"/>
              <a:gd name="connsiteY35" fmla="*/ 1863567 h 4340073"/>
              <a:gd name="connsiteX36" fmla="*/ 1073991 w 2683688"/>
              <a:gd name="connsiteY36" fmla="*/ 1897379 h 4340073"/>
              <a:gd name="connsiteX37" fmla="*/ 1024937 w 2683688"/>
              <a:gd name="connsiteY37" fmla="*/ 1923098 h 4340073"/>
              <a:gd name="connsiteX38" fmla="*/ 958262 w 2683688"/>
              <a:gd name="connsiteY38" fmla="*/ 1984058 h 4340073"/>
              <a:gd name="connsiteX39" fmla="*/ 909208 w 2683688"/>
              <a:gd name="connsiteY39" fmla="*/ 1941672 h 4340073"/>
              <a:gd name="connsiteX40" fmla="*/ 854441 w 2683688"/>
              <a:gd name="connsiteY40" fmla="*/ 1915002 h 4340073"/>
              <a:gd name="connsiteX41" fmla="*/ 823484 w 2683688"/>
              <a:gd name="connsiteY41" fmla="*/ 1889284 h 4340073"/>
              <a:gd name="connsiteX42" fmla="*/ 800148 w 2683688"/>
              <a:gd name="connsiteY42" fmla="*/ 1846898 h 4340073"/>
              <a:gd name="connsiteX43" fmla="*/ 814436 w 2683688"/>
              <a:gd name="connsiteY43" fmla="*/ 1789748 h 4340073"/>
              <a:gd name="connsiteX44" fmla="*/ 803957 w 2683688"/>
              <a:gd name="connsiteY44" fmla="*/ 1720215 h 4340073"/>
              <a:gd name="connsiteX45" fmla="*/ 783479 w 2683688"/>
              <a:gd name="connsiteY45" fmla="*/ 1625441 h 4340073"/>
              <a:gd name="connsiteX46" fmla="*/ 759665 w 2683688"/>
              <a:gd name="connsiteY46" fmla="*/ 1635919 h 4340073"/>
              <a:gd name="connsiteX47" fmla="*/ 701087 w 2683688"/>
              <a:gd name="connsiteY47" fmla="*/ 1571626 h 4340073"/>
              <a:gd name="connsiteX48" fmla="*/ 729662 w 2683688"/>
              <a:gd name="connsiteY48" fmla="*/ 1519714 h 4340073"/>
              <a:gd name="connsiteX49" fmla="*/ 777287 w 2683688"/>
              <a:gd name="connsiteY49" fmla="*/ 1455420 h 4340073"/>
              <a:gd name="connsiteX50" fmla="*/ 775382 w 2683688"/>
              <a:gd name="connsiteY50" fmla="*/ 1429227 h 4340073"/>
              <a:gd name="connsiteX51" fmla="*/ 818245 w 2683688"/>
              <a:gd name="connsiteY51" fmla="*/ 1375409 h 4340073"/>
              <a:gd name="connsiteX52" fmla="*/ 826342 w 2683688"/>
              <a:gd name="connsiteY52" fmla="*/ 1282542 h 4340073"/>
              <a:gd name="connsiteX53" fmla="*/ 812053 w 2683688"/>
              <a:gd name="connsiteY53" fmla="*/ 1198721 h 4340073"/>
              <a:gd name="connsiteX54" fmla="*/ 779668 w 2683688"/>
              <a:gd name="connsiteY54" fmla="*/ 1151573 h 4340073"/>
              <a:gd name="connsiteX55" fmla="*/ 761095 w 2683688"/>
              <a:gd name="connsiteY55" fmla="*/ 1070134 h 4340073"/>
              <a:gd name="connsiteX56" fmla="*/ 804911 w 2683688"/>
              <a:gd name="connsiteY56" fmla="*/ 1034892 h 4340073"/>
              <a:gd name="connsiteX57" fmla="*/ 808244 w 2683688"/>
              <a:gd name="connsiteY57" fmla="*/ 976789 h 4340073"/>
              <a:gd name="connsiteX58" fmla="*/ 820626 w 2683688"/>
              <a:gd name="connsiteY58" fmla="*/ 901065 h 4340073"/>
              <a:gd name="connsiteX59" fmla="*/ 829675 w 2683688"/>
              <a:gd name="connsiteY59" fmla="*/ 833914 h 4340073"/>
              <a:gd name="connsiteX60" fmla="*/ 844439 w 2683688"/>
              <a:gd name="connsiteY60" fmla="*/ 795814 h 4340073"/>
              <a:gd name="connsiteX61" fmla="*/ 859678 w 2683688"/>
              <a:gd name="connsiteY61" fmla="*/ 762475 h 4340073"/>
              <a:gd name="connsiteX62" fmla="*/ 833485 w 2683688"/>
              <a:gd name="connsiteY62" fmla="*/ 696754 h 4340073"/>
              <a:gd name="connsiteX63" fmla="*/ 817769 w 2683688"/>
              <a:gd name="connsiteY63" fmla="*/ 573405 h 4340073"/>
              <a:gd name="connsiteX64" fmla="*/ 787288 w 2683688"/>
              <a:gd name="connsiteY64" fmla="*/ 536259 h 4340073"/>
              <a:gd name="connsiteX65" fmla="*/ 769667 w 2683688"/>
              <a:gd name="connsiteY65" fmla="*/ 505777 h 4340073"/>
              <a:gd name="connsiteX66" fmla="*/ 746807 w 2683688"/>
              <a:gd name="connsiteY66" fmla="*/ 430054 h 4340073"/>
              <a:gd name="connsiteX67" fmla="*/ 719661 w 2683688"/>
              <a:gd name="connsiteY67" fmla="*/ 349091 h 4340073"/>
              <a:gd name="connsiteX68" fmla="*/ 732043 w 2683688"/>
              <a:gd name="connsiteY68" fmla="*/ 321469 h 4340073"/>
              <a:gd name="connsiteX69" fmla="*/ 728711 w 2683688"/>
              <a:gd name="connsiteY69" fmla="*/ 256223 h 4340073"/>
              <a:gd name="connsiteX70" fmla="*/ 709661 w 2683688"/>
              <a:gd name="connsiteY70" fmla="*/ 241935 h 4340073"/>
              <a:gd name="connsiteX71" fmla="*/ 711089 w 2683688"/>
              <a:gd name="connsiteY71" fmla="*/ 171451 h 4340073"/>
              <a:gd name="connsiteX72" fmla="*/ 667750 w 2683688"/>
              <a:gd name="connsiteY72" fmla="*/ 120015 h 4340073"/>
              <a:gd name="connsiteX73" fmla="*/ 678704 w 2683688"/>
              <a:gd name="connsiteY73" fmla="*/ 70485 h 4340073"/>
              <a:gd name="connsiteX74" fmla="*/ 656795 w 2683688"/>
              <a:gd name="connsiteY74" fmla="*/ 0 h 4340073"/>
              <a:gd name="connsiteX75" fmla="*/ 605361 w 2683688"/>
              <a:gd name="connsiteY75" fmla="*/ 10001 h 4340073"/>
              <a:gd name="connsiteX76" fmla="*/ 534876 w 2683688"/>
              <a:gd name="connsiteY76" fmla="*/ 85249 h 4340073"/>
              <a:gd name="connsiteX77" fmla="*/ 552021 w 2683688"/>
              <a:gd name="connsiteY77" fmla="*/ 158591 h 4340073"/>
              <a:gd name="connsiteX78" fmla="*/ 545355 w 2683688"/>
              <a:gd name="connsiteY78" fmla="*/ 234792 h 4340073"/>
              <a:gd name="connsiteX79" fmla="*/ 497729 w 2683688"/>
              <a:gd name="connsiteY79" fmla="*/ 313373 h 4340073"/>
              <a:gd name="connsiteX80" fmla="*/ 453437 w 2683688"/>
              <a:gd name="connsiteY80" fmla="*/ 408147 h 4340073"/>
              <a:gd name="connsiteX81" fmla="*/ 360568 w 2683688"/>
              <a:gd name="connsiteY81" fmla="*/ 376714 h 4340073"/>
              <a:gd name="connsiteX82" fmla="*/ 292942 w 2683688"/>
              <a:gd name="connsiteY82" fmla="*/ 441960 h 4340073"/>
              <a:gd name="connsiteX83" fmla="*/ 260555 w 2683688"/>
              <a:gd name="connsiteY83" fmla="*/ 509112 h 4340073"/>
              <a:gd name="connsiteX84" fmla="*/ 321515 w 2683688"/>
              <a:gd name="connsiteY84" fmla="*/ 581977 h 4340073"/>
              <a:gd name="connsiteX85" fmla="*/ 228170 w 2683688"/>
              <a:gd name="connsiteY85" fmla="*/ 711995 h 4340073"/>
              <a:gd name="connsiteX86" fmla="*/ 254842 w 2683688"/>
              <a:gd name="connsiteY86" fmla="*/ 758667 h 4340073"/>
              <a:gd name="connsiteX87" fmla="*/ 240553 w 2683688"/>
              <a:gd name="connsiteY87" fmla="*/ 834390 h 4340073"/>
              <a:gd name="connsiteX88" fmla="*/ 295322 w 2683688"/>
              <a:gd name="connsiteY88" fmla="*/ 849630 h 4340073"/>
              <a:gd name="connsiteX89" fmla="*/ 343423 w 2683688"/>
              <a:gd name="connsiteY89" fmla="*/ 872966 h 4340073"/>
              <a:gd name="connsiteX90" fmla="*/ 311992 w 2683688"/>
              <a:gd name="connsiteY90" fmla="*/ 971551 h 4340073"/>
              <a:gd name="connsiteX91" fmla="*/ 316754 w 2683688"/>
              <a:gd name="connsiteY91" fmla="*/ 1049178 h 4340073"/>
              <a:gd name="connsiteX92" fmla="*/ 207216 w 2683688"/>
              <a:gd name="connsiteY92" fmla="*/ 1094423 h 4340073"/>
              <a:gd name="connsiteX93" fmla="*/ 154352 w 2683688"/>
              <a:gd name="connsiteY93" fmla="*/ 1090614 h 4340073"/>
              <a:gd name="connsiteX94" fmla="*/ 157210 w 2683688"/>
              <a:gd name="connsiteY94" fmla="*/ 1170624 h 4340073"/>
              <a:gd name="connsiteX95" fmla="*/ 158638 w 2683688"/>
              <a:gd name="connsiteY95" fmla="*/ 1245395 h 4340073"/>
              <a:gd name="connsiteX96" fmla="*/ 232933 w 2683688"/>
              <a:gd name="connsiteY96" fmla="*/ 1290638 h 4340073"/>
              <a:gd name="connsiteX97" fmla="*/ 209597 w 2683688"/>
              <a:gd name="connsiteY97" fmla="*/ 1344454 h 4340073"/>
              <a:gd name="connsiteX98" fmla="*/ 291988 w 2683688"/>
              <a:gd name="connsiteY98" fmla="*/ 1416368 h 4340073"/>
              <a:gd name="connsiteX99" fmla="*/ 272462 w 2683688"/>
              <a:gd name="connsiteY99" fmla="*/ 1466374 h 4340073"/>
              <a:gd name="connsiteX100" fmla="*/ 236743 w 2683688"/>
              <a:gd name="connsiteY100" fmla="*/ 1567339 h 4340073"/>
              <a:gd name="connsiteX101" fmla="*/ 211979 w 2683688"/>
              <a:gd name="connsiteY101" fmla="*/ 1594485 h 4340073"/>
              <a:gd name="connsiteX102" fmla="*/ 152447 w 2683688"/>
              <a:gd name="connsiteY102" fmla="*/ 1602105 h 4340073"/>
              <a:gd name="connsiteX103" fmla="*/ 98155 w 2683688"/>
              <a:gd name="connsiteY103" fmla="*/ 1647349 h 4340073"/>
              <a:gd name="connsiteX104" fmla="*/ 71486 w 2683688"/>
              <a:gd name="connsiteY104" fmla="*/ 1663542 h 4340073"/>
              <a:gd name="connsiteX105" fmla="*/ 50054 w 2683688"/>
              <a:gd name="connsiteY105" fmla="*/ 1677829 h 4340073"/>
              <a:gd name="connsiteX106" fmla="*/ 8619 w 2683688"/>
              <a:gd name="connsiteY106" fmla="*/ 1751171 h 4340073"/>
              <a:gd name="connsiteX107" fmla="*/ 47 w 2683688"/>
              <a:gd name="connsiteY107" fmla="*/ 1875473 h 4340073"/>
              <a:gd name="connsiteX108" fmla="*/ 28622 w 2683688"/>
              <a:gd name="connsiteY108" fmla="*/ 1938814 h 4340073"/>
              <a:gd name="connsiteX109" fmla="*/ 78628 w 2683688"/>
              <a:gd name="connsiteY109" fmla="*/ 1993107 h 4340073"/>
              <a:gd name="connsiteX110" fmla="*/ 165782 w 2683688"/>
              <a:gd name="connsiteY110" fmla="*/ 2037874 h 4340073"/>
              <a:gd name="connsiteX111" fmla="*/ 241029 w 2683688"/>
              <a:gd name="connsiteY111" fmla="*/ 2100263 h 4340073"/>
              <a:gd name="connsiteX112" fmla="*/ 264842 w 2683688"/>
              <a:gd name="connsiteY112" fmla="*/ 2182654 h 4340073"/>
              <a:gd name="connsiteX113" fmla="*/ 317706 w 2683688"/>
              <a:gd name="connsiteY113" fmla="*/ 2265045 h 4340073"/>
              <a:gd name="connsiteX114" fmla="*/ 442960 w 2683688"/>
              <a:gd name="connsiteY114" fmla="*/ 2258854 h 4340073"/>
              <a:gd name="connsiteX115" fmla="*/ 471534 w 2683688"/>
              <a:gd name="connsiteY115" fmla="*/ 2296954 h 4340073"/>
              <a:gd name="connsiteX116" fmla="*/ 509635 w 2683688"/>
              <a:gd name="connsiteY116" fmla="*/ 2330292 h 4340073"/>
              <a:gd name="connsiteX117" fmla="*/ 540591 w 2683688"/>
              <a:gd name="connsiteY117" fmla="*/ 2318385 h 4340073"/>
              <a:gd name="connsiteX118" fmla="*/ 563927 w 2683688"/>
              <a:gd name="connsiteY118" fmla="*/ 2392680 h 4340073"/>
              <a:gd name="connsiteX119" fmla="*/ 542972 w 2683688"/>
              <a:gd name="connsiteY119" fmla="*/ 2461737 h 4340073"/>
              <a:gd name="connsiteX120" fmla="*/ 497252 w 2683688"/>
              <a:gd name="connsiteY120" fmla="*/ 2511267 h 4340073"/>
              <a:gd name="connsiteX121" fmla="*/ 499157 w 2683688"/>
              <a:gd name="connsiteY121" fmla="*/ 2549843 h 4340073"/>
              <a:gd name="connsiteX122" fmla="*/ 490585 w 2683688"/>
              <a:gd name="connsiteY122" fmla="*/ 2611279 h 4340073"/>
              <a:gd name="connsiteX123" fmla="*/ 523922 w 2683688"/>
              <a:gd name="connsiteY123" fmla="*/ 2648902 h 4340073"/>
              <a:gd name="connsiteX124" fmla="*/ 531542 w 2683688"/>
              <a:gd name="connsiteY124" fmla="*/ 2681764 h 4340073"/>
              <a:gd name="connsiteX125" fmla="*/ 564403 w 2683688"/>
              <a:gd name="connsiteY125" fmla="*/ 2642236 h 4340073"/>
              <a:gd name="connsiteX126" fmla="*/ 597741 w 2683688"/>
              <a:gd name="connsiteY126" fmla="*/ 2584610 h 4340073"/>
              <a:gd name="connsiteX127" fmla="*/ 654890 w 2683688"/>
              <a:gd name="connsiteY127" fmla="*/ 2589848 h 4340073"/>
              <a:gd name="connsiteX128" fmla="*/ 716803 w 2683688"/>
              <a:gd name="connsiteY128" fmla="*/ 2680812 h 4340073"/>
              <a:gd name="connsiteX129" fmla="*/ 755379 w 2683688"/>
              <a:gd name="connsiteY129" fmla="*/ 2739390 h 4340073"/>
              <a:gd name="connsiteX130" fmla="*/ 713469 w 2683688"/>
              <a:gd name="connsiteY130" fmla="*/ 2816067 h 4340073"/>
              <a:gd name="connsiteX131" fmla="*/ 641556 w 2683688"/>
              <a:gd name="connsiteY131" fmla="*/ 2851785 h 4340073"/>
              <a:gd name="connsiteX132" fmla="*/ 592502 w 2683688"/>
              <a:gd name="connsiteY132" fmla="*/ 2914174 h 4340073"/>
              <a:gd name="connsiteX133" fmla="*/ 526303 w 2683688"/>
              <a:gd name="connsiteY133" fmla="*/ 2938462 h 4340073"/>
              <a:gd name="connsiteX134" fmla="*/ 496776 w 2683688"/>
              <a:gd name="connsiteY134" fmla="*/ 2980373 h 4340073"/>
              <a:gd name="connsiteX135" fmla="*/ 527256 w 2683688"/>
              <a:gd name="connsiteY135" fmla="*/ 3081814 h 4340073"/>
              <a:gd name="connsiteX136" fmla="*/ 533447 w 2683688"/>
              <a:gd name="connsiteY136" fmla="*/ 3220403 h 4340073"/>
              <a:gd name="connsiteX137" fmla="*/ 588216 w 2683688"/>
              <a:gd name="connsiteY137" fmla="*/ 3276601 h 4340073"/>
              <a:gd name="connsiteX138" fmla="*/ 614410 w 2683688"/>
              <a:gd name="connsiteY138" fmla="*/ 3342323 h 4340073"/>
              <a:gd name="connsiteX139" fmla="*/ 585835 w 2683688"/>
              <a:gd name="connsiteY139" fmla="*/ 3392329 h 4340073"/>
              <a:gd name="connsiteX140" fmla="*/ 585834 w 2683688"/>
              <a:gd name="connsiteY140" fmla="*/ 3450432 h 4340073"/>
              <a:gd name="connsiteX141" fmla="*/ 562022 w 2683688"/>
              <a:gd name="connsiteY141" fmla="*/ 3493294 h 4340073"/>
              <a:gd name="connsiteX142" fmla="*/ 546305 w 2683688"/>
              <a:gd name="connsiteY142" fmla="*/ 3561398 h 4340073"/>
              <a:gd name="connsiteX143" fmla="*/ 538210 w 2683688"/>
              <a:gd name="connsiteY143" fmla="*/ 3611404 h 4340073"/>
              <a:gd name="connsiteX144" fmla="*/ 519159 w 2683688"/>
              <a:gd name="connsiteY144" fmla="*/ 3654266 h 4340073"/>
              <a:gd name="connsiteX145" fmla="*/ 546782 w 2683688"/>
              <a:gd name="connsiteY145" fmla="*/ 3685223 h 4340073"/>
              <a:gd name="connsiteX146" fmla="*/ 600122 w 2683688"/>
              <a:gd name="connsiteY146" fmla="*/ 3699034 h 4340073"/>
              <a:gd name="connsiteX147" fmla="*/ 659177 w 2683688"/>
              <a:gd name="connsiteY147" fmla="*/ 3678556 h 4340073"/>
              <a:gd name="connsiteX148" fmla="*/ 661082 w 2683688"/>
              <a:gd name="connsiteY148" fmla="*/ 3725703 h 4340073"/>
              <a:gd name="connsiteX149" fmla="*/ 716803 w 2683688"/>
              <a:gd name="connsiteY149" fmla="*/ 3725704 h 4340073"/>
              <a:gd name="connsiteX150" fmla="*/ 781097 w 2683688"/>
              <a:gd name="connsiteY150" fmla="*/ 3743801 h 4340073"/>
              <a:gd name="connsiteX151" fmla="*/ 807291 w 2683688"/>
              <a:gd name="connsiteY151" fmla="*/ 3792379 h 4340073"/>
              <a:gd name="connsiteX152" fmla="*/ 843962 w 2683688"/>
              <a:gd name="connsiteY152" fmla="*/ 3798094 h 4340073"/>
              <a:gd name="connsiteX153" fmla="*/ 871585 w 2683688"/>
              <a:gd name="connsiteY153" fmla="*/ 3815716 h 4340073"/>
              <a:gd name="connsiteX154" fmla="*/ 889682 w 2683688"/>
              <a:gd name="connsiteY154" fmla="*/ 3836194 h 4340073"/>
              <a:gd name="connsiteX155" fmla="*/ 897302 w 2683688"/>
              <a:gd name="connsiteY155" fmla="*/ 3866674 h 4340073"/>
              <a:gd name="connsiteX156" fmla="*/ 912542 w 2683688"/>
              <a:gd name="connsiteY156" fmla="*/ 3889534 h 4340073"/>
              <a:gd name="connsiteX157" fmla="*/ 956833 w 2683688"/>
              <a:gd name="connsiteY157" fmla="*/ 3922872 h 4340073"/>
              <a:gd name="connsiteX158" fmla="*/ 988742 w 2683688"/>
              <a:gd name="connsiteY158" fmla="*/ 3973354 h 4340073"/>
              <a:gd name="connsiteX159" fmla="*/ 1003982 w 2683688"/>
              <a:gd name="connsiteY159" fmla="*/ 3996214 h 4340073"/>
              <a:gd name="connsiteX160" fmla="*/ 1026842 w 2683688"/>
              <a:gd name="connsiteY160" fmla="*/ 4034314 h 4340073"/>
              <a:gd name="connsiteX161" fmla="*/ 1059703 w 2683688"/>
              <a:gd name="connsiteY161" fmla="*/ 4120039 h 4340073"/>
              <a:gd name="connsiteX162" fmla="*/ 1136380 w 2683688"/>
              <a:gd name="connsiteY162" fmla="*/ 4154329 h 4340073"/>
              <a:gd name="connsiteX163" fmla="*/ 1165907 w 2683688"/>
              <a:gd name="connsiteY163" fmla="*/ 4216241 h 4340073"/>
              <a:gd name="connsiteX164" fmla="*/ 1202578 w 2683688"/>
              <a:gd name="connsiteY164" fmla="*/ 4211479 h 4340073"/>
              <a:gd name="connsiteX165" fmla="*/ 1245917 w 2683688"/>
              <a:gd name="connsiteY165" fmla="*/ 4259581 h 4340073"/>
              <a:gd name="connsiteX166" fmla="*/ 1308782 w 2683688"/>
              <a:gd name="connsiteY166" fmla="*/ 4340067 h 4340073"/>
              <a:gd name="connsiteX167" fmla="*/ 1337357 w 2683688"/>
              <a:gd name="connsiteY167" fmla="*/ 4288631 h 4340073"/>
              <a:gd name="connsiteX168" fmla="*/ 1333547 w 2683688"/>
              <a:gd name="connsiteY168" fmla="*/ 4254342 h 4340073"/>
              <a:gd name="connsiteX169" fmla="*/ 1405462 w 2683688"/>
              <a:gd name="connsiteY169" fmla="*/ 4201002 h 4340073"/>
              <a:gd name="connsiteX170" fmla="*/ 1407366 w 2683688"/>
              <a:gd name="connsiteY170" fmla="*/ 4185285 h 4340073"/>
              <a:gd name="connsiteX171" fmla="*/ 1425622 w 2683688"/>
              <a:gd name="connsiteY171" fmla="*/ 4198779 h 4340073"/>
              <a:gd name="connsiteX172" fmla="*/ 1480232 w 2683688"/>
              <a:gd name="connsiteY172" fmla="*/ 4174014 h 4340073"/>
              <a:gd name="connsiteX173" fmla="*/ 1545002 w 2683688"/>
              <a:gd name="connsiteY173" fmla="*/ 4156234 h 4340073"/>
              <a:gd name="connsiteX174" fmla="*/ 1581832 w 2683688"/>
              <a:gd name="connsiteY174" fmla="*/ 4113689 h 4340073"/>
              <a:gd name="connsiteX175" fmla="*/ 1617392 w 2683688"/>
              <a:gd name="connsiteY175" fmla="*/ 4078129 h 4340073"/>
              <a:gd name="connsiteX176" fmla="*/ 1695497 w 2683688"/>
              <a:gd name="connsiteY176" fmla="*/ 4055904 h 4340073"/>
              <a:gd name="connsiteX177" fmla="*/ 1781222 w 2683688"/>
              <a:gd name="connsiteY177" fmla="*/ 4020344 h 4340073"/>
              <a:gd name="connsiteX178" fmla="*/ 1902665 w 2683688"/>
              <a:gd name="connsiteY178" fmla="*/ 3968591 h 4340073"/>
              <a:gd name="connsiteX179" fmla="*/ 1979342 w 2683688"/>
              <a:gd name="connsiteY179" fmla="*/ 3925729 h 4340073"/>
              <a:gd name="connsiteX180" fmla="*/ 2070782 w 2683688"/>
              <a:gd name="connsiteY180" fmla="*/ 3864451 h 4340073"/>
              <a:gd name="connsiteX181" fmla="*/ 2145078 w 2683688"/>
              <a:gd name="connsiteY181" fmla="*/ 3776822 h 4340073"/>
              <a:gd name="connsiteX182" fmla="*/ 2171747 w 2683688"/>
              <a:gd name="connsiteY182" fmla="*/ 3703479 h 4340073"/>
              <a:gd name="connsiteX183" fmla="*/ 2183177 w 2683688"/>
              <a:gd name="connsiteY183" fmla="*/ 3649504 h 4340073"/>
              <a:gd name="connsiteX184" fmla="*/ 2109517 w 2683688"/>
              <a:gd name="connsiteY184" fmla="*/ 3613309 h 4340073"/>
              <a:gd name="connsiteX185" fmla="*/ 2132377 w 2683688"/>
              <a:gd name="connsiteY185" fmla="*/ 3659029 h 4340073"/>
              <a:gd name="connsiteX186" fmla="*/ 2114597 w 2683688"/>
              <a:gd name="connsiteY186" fmla="*/ 3690779 h 4340073"/>
              <a:gd name="connsiteX187" fmla="*/ 2095547 w 2683688"/>
              <a:gd name="connsiteY187" fmla="*/ 3649504 h 4340073"/>
              <a:gd name="connsiteX188" fmla="*/ 2038397 w 2683688"/>
              <a:gd name="connsiteY188" fmla="*/ 3659029 h 4340073"/>
              <a:gd name="connsiteX189" fmla="*/ 2040778 w 2683688"/>
              <a:gd name="connsiteY189" fmla="*/ 3694748 h 4340073"/>
              <a:gd name="connsiteX190" fmla="*/ 2052685 w 2683688"/>
              <a:gd name="connsiteY190" fmla="*/ 3709035 h 4340073"/>
              <a:gd name="connsiteX191" fmla="*/ 2036016 w 2683688"/>
              <a:gd name="connsiteY191" fmla="*/ 3723324 h 4340073"/>
              <a:gd name="connsiteX192" fmla="*/ 2086022 w 2683688"/>
              <a:gd name="connsiteY192" fmla="*/ 3762534 h 4340073"/>
              <a:gd name="connsiteX193" fmla="*/ 2078402 w 2683688"/>
              <a:gd name="connsiteY193" fmla="*/ 3820954 h 4340073"/>
              <a:gd name="connsiteX194" fmla="*/ 2027602 w 2683688"/>
              <a:gd name="connsiteY194" fmla="*/ 3803809 h 4340073"/>
              <a:gd name="connsiteX195" fmla="*/ 2041572 w 2683688"/>
              <a:gd name="connsiteY195" fmla="*/ 3792379 h 4340073"/>
              <a:gd name="connsiteX196" fmla="*/ 2022522 w 2683688"/>
              <a:gd name="connsiteY196" fmla="*/ 3760629 h 4340073"/>
              <a:gd name="connsiteX197" fmla="*/ 2022522 w 2683688"/>
              <a:gd name="connsiteY197" fmla="*/ 3716179 h 4340073"/>
              <a:gd name="connsiteX198" fmla="*/ 1986962 w 2683688"/>
              <a:gd name="connsiteY198" fmla="*/ 3676174 h 4340073"/>
              <a:gd name="connsiteX199" fmla="*/ 2018077 w 2683688"/>
              <a:gd name="connsiteY199" fmla="*/ 3656489 h 4340073"/>
              <a:gd name="connsiteX200" fmla="*/ 1974897 w 2683688"/>
              <a:gd name="connsiteY200" fmla="*/ 3626644 h 4340073"/>
              <a:gd name="connsiteX201" fmla="*/ 2017442 w 2683688"/>
              <a:gd name="connsiteY201" fmla="*/ 3603149 h 4340073"/>
              <a:gd name="connsiteX202" fmla="*/ 2009187 w 2683688"/>
              <a:gd name="connsiteY202" fmla="*/ 3546634 h 4340073"/>
              <a:gd name="connsiteX203" fmla="*/ 2033635 w 2683688"/>
              <a:gd name="connsiteY203" fmla="*/ 3565367 h 4340073"/>
              <a:gd name="connsiteX204" fmla="*/ 2031253 w 2683688"/>
              <a:gd name="connsiteY204" fmla="*/ 3535204 h 4340073"/>
              <a:gd name="connsiteX205" fmla="*/ 2059829 w 2683688"/>
              <a:gd name="connsiteY205" fmla="*/ 3547110 h 4340073"/>
              <a:gd name="connsiteX206" fmla="*/ 2043159 w 2683688"/>
              <a:gd name="connsiteY206" fmla="*/ 3494723 h 4340073"/>
              <a:gd name="connsiteX207" fmla="*/ 2063797 w 2683688"/>
              <a:gd name="connsiteY207" fmla="*/ 3478054 h 4340073"/>
              <a:gd name="connsiteX208" fmla="*/ 2089197 w 2683688"/>
              <a:gd name="connsiteY208" fmla="*/ 3524091 h 4340073"/>
              <a:gd name="connsiteX209" fmla="*/ 2088404 w 2683688"/>
              <a:gd name="connsiteY209" fmla="*/ 3492342 h 4340073"/>
              <a:gd name="connsiteX210" fmla="*/ 2105073 w 2683688"/>
              <a:gd name="connsiteY210" fmla="*/ 3508216 h 4340073"/>
              <a:gd name="connsiteX211" fmla="*/ 2109835 w 2683688"/>
              <a:gd name="connsiteY211" fmla="*/ 3473292 h 4340073"/>
              <a:gd name="connsiteX212" fmla="*/ 2125392 w 2683688"/>
              <a:gd name="connsiteY212" fmla="*/ 3453289 h 4340073"/>
              <a:gd name="connsiteX213" fmla="*/ 2183654 w 2683688"/>
              <a:gd name="connsiteY213" fmla="*/ 3416142 h 4340073"/>
              <a:gd name="connsiteX214" fmla="*/ 2226039 w 2683688"/>
              <a:gd name="connsiteY214" fmla="*/ 3341370 h 4340073"/>
              <a:gd name="connsiteX215" fmla="*/ 2238422 w 2683688"/>
              <a:gd name="connsiteY215" fmla="*/ 3318034 h 4340073"/>
              <a:gd name="connsiteX216" fmla="*/ 2261282 w 2683688"/>
              <a:gd name="connsiteY216" fmla="*/ 3257074 h 4340073"/>
              <a:gd name="connsiteX217" fmla="*/ 2268902 w 2683688"/>
              <a:gd name="connsiteY217" fmla="*/ 3211354 h 4340073"/>
              <a:gd name="connsiteX218" fmla="*/ 2291762 w 2683688"/>
              <a:gd name="connsiteY218" fmla="*/ 3165634 h 4340073"/>
              <a:gd name="connsiteX219" fmla="*/ 2307002 w 2683688"/>
              <a:gd name="connsiteY219" fmla="*/ 3127534 h 4340073"/>
              <a:gd name="connsiteX220" fmla="*/ 2345102 w 2683688"/>
              <a:gd name="connsiteY220" fmla="*/ 3112294 h 4340073"/>
              <a:gd name="connsiteX221" fmla="*/ 2367962 w 2683688"/>
              <a:gd name="connsiteY221" fmla="*/ 3097054 h 4340073"/>
              <a:gd name="connsiteX222" fmla="*/ 2487501 w 2683688"/>
              <a:gd name="connsiteY222" fmla="*/ 3067050 h 4340073"/>
              <a:gd name="connsiteX223" fmla="*/ 2585609 w 2683688"/>
              <a:gd name="connsiteY223" fmla="*/ 3063717 h 4340073"/>
              <a:gd name="connsiteX224" fmla="*/ 2678000 w 2683688"/>
              <a:gd name="connsiteY224" fmla="*/ 3054668 h 4340073"/>
              <a:gd name="connsiteX0" fmla="*/ 2678000 w 2683688"/>
              <a:gd name="connsiteY0" fmla="*/ 3054668 h 4340073"/>
              <a:gd name="connsiteX1" fmla="*/ 2672762 w 2683688"/>
              <a:gd name="connsiteY1" fmla="*/ 3028474 h 4340073"/>
              <a:gd name="connsiteX2" fmla="*/ 2665142 w 2683688"/>
              <a:gd name="connsiteY2" fmla="*/ 2975134 h 4340073"/>
              <a:gd name="connsiteX3" fmla="*/ 2623232 w 2683688"/>
              <a:gd name="connsiteY3" fmla="*/ 2967038 h 4340073"/>
              <a:gd name="connsiteX4" fmla="*/ 2559891 w 2683688"/>
              <a:gd name="connsiteY4" fmla="*/ 2966561 h 4340073"/>
              <a:gd name="connsiteX5" fmla="*/ 2518934 w 2683688"/>
              <a:gd name="connsiteY5" fmla="*/ 2908936 h 4340073"/>
              <a:gd name="connsiteX6" fmla="*/ 2456545 w 2683688"/>
              <a:gd name="connsiteY6" fmla="*/ 2905601 h 4340073"/>
              <a:gd name="connsiteX7" fmla="*/ 2409873 w 2683688"/>
              <a:gd name="connsiteY7" fmla="*/ 2889885 h 4340073"/>
              <a:gd name="connsiteX8" fmla="*/ 2375582 w 2683688"/>
              <a:gd name="connsiteY8" fmla="*/ 2876074 h 4340073"/>
              <a:gd name="connsiteX9" fmla="*/ 2347484 w 2683688"/>
              <a:gd name="connsiteY9" fmla="*/ 2856071 h 4340073"/>
              <a:gd name="connsiteX10" fmla="*/ 2292714 w 2683688"/>
              <a:gd name="connsiteY10" fmla="*/ 2824163 h 4340073"/>
              <a:gd name="connsiteX11" fmla="*/ 2218419 w 2683688"/>
              <a:gd name="connsiteY11" fmla="*/ 2864167 h 4340073"/>
              <a:gd name="connsiteX12" fmla="*/ 2177938 w 2683688"/>
              <a:gd name="connsiteY12" fmla="*/ 2825116 h 4340073"/>
              <a:gd name="connsiteX13" fmla="*/ 2142696 w 2683688"/>
              <a:gd name="connsiteY13" fmla="*/ 2746058 h 4340073"/>
              <a:gd name="connsiteX14" fmla="*/ 2123170 w 2683688"/>
              <a:gd name="connsiteY14" fmla="*/ 2684621 h 4340073"/>
              <a:gd name="connsiteX15" fmla="*/ 2105073 w 2683688"/>
              <a:gd name="connsiteY15" fmla="*/ 2649379 h 4340073"/>
              <a:gd name="connsiteX16" fmla="*/ 2103643 w 2683688"/>
              <a:gd name="connsiteY16" fmla="*/ 2600801 h 4340073"/>
              <a:gd name="connsiteX17" fmla="*/ 2026014 w 2683688"/>
              <a:gd name="connsiteY17" fmla="*/ 2686051 h 4340073"/>
              <a:gd name="connsiteX18" fmla="*/ 1958864 w 2683688"/>
              <a:gd name="connsiteY18" fmla="*/ 2754154 h 4340073"/>
              <a:gd name="connsiteX19" fmla="*/ 1911715 w 2683688"/>
              <a:gd name="connsiteY19" fmla="*/ 2713196 h 4340073"/>
              <a:gd name="connsiteX20" fmla="*/ 1775031 w 2683688"/>
              <a:gd name="connsiteY20" fmla="*/ 2699862 h 4340073"/>
              <a:gd name="connsiteX21" fmla="*/ 1676923 w 2683688"/>
              <a:gd name="connsiteY21" fmla="*/ 2689860 h 4340073"/>
              <a:gd name="connsiteX22" fmla="*/ 1606439 w 2683688"/>
              <a:gd name="connsiteY22" fmla="*/ 2582229 h 4340073"/>
              <a:gd name="connsiteX23" fmla="*/ 1541669 w 2683688"/>
              <a:gd name="connsiteY23" fmla="*/ 2584133 h 4340073"/>
              <a:gd name="connsiteX24" fmla="*/ 1516903 w 2683688"/>
              <a:gd name="connsiteY24" fmla="*/ 2563654 h 4340073"/>
              <a:gd name="connsiteX25" fmla="*/ 1468802 w 2683688"/>
              <a:gd name="connsiteY25" fmla="*/ 2381726 h 4340073"/>
              <a:gd name="connsiteX26" fmla="*/ 1438322 w 2683688"/>
              <a:gd name="connsiteY26" fmla="*/ 2289334 h 4340073"/>
              <a:gd name="connsiteX27" fmla="*/ 1400222 w 2683688"/>
              <a:gd name="connsiteY27" fmla="*/ 2220754 h 4340073"/>
              <a:gd name="connsiteX28" fmla="*/ 1384982 w 2683688"/>
              <a:gd name="connsiteY28" fmla="*/ 2197894 h 4340073"/>
              <a:gd name="connsiteX29" fmla="*/ 1374505 w 2683688"/>
              <a:gd name="connsiteY29" fmla="*/ 2152651 h 4340073"/>
              <a:gd name="connsiteX30" fmla="*/ 1369266 w 2683688"/>
              <a:gd name="connsiteY30" fmla="*/ 2052162 h 4340073"/>
              <a:gd name="connsiteX31" fmla="*/ 1383554 w 2683688"/>
              <a:gd name="connsiteY31" fmla="*/ 1982630 h 4340073"/>
              <a:gd name="connsiteX32" fmla="*/ 1315450 w 2683688"/>
              <a:gd name="connsiteY32" fmla="*/ 1917859 h 4340073"/>
              <a:gd name="connsiteX33" fmla="*/ 1282112 w 2683688"/>
              <a:gd name="connsiteY33" fmla="*/ 1912621 h 4340073"/>
              <a:gd name="connsiteX34" fmla="*/ 1184481 w 2683688"/>
              <a:gd name="connsiteY34" fmla="*/ 1853089 h 4340073"/>
              <a:gd name="connsiteX35" fmla="*/ 1126380 w 2683688"/>
              <a:gd name="connsiteY35" fmla="*/ 1863567 h 4340073"/>
              <a:gd name="connsiteX36" fmla="*/ 1073991 w 2683688"/>
              <a:gd name="connsiteY36" fmla="*/ 1897379 h 4340073"/>
              <a:gd name="connsiteX37" fmla="*/ 1024937 w 2683688"/>
              <a:gd name="connsiteY37" fmla="*/ 1923098 h 4340073"/>
              <a:gd name="connsiteX38" fmla="*/ 958262 w 2683688"/>
              <a:gd name="connsiteY38" fmla="*/ 1984058 h 4340073"/>
              <a:gd name="connsiteX39" fmla="*/ 909208 w 2683688"/>
              <a:gd name="connsiteY39" fmla="*/ 1941672 h 4340073"/>
              <a:gd name="connsiteX40" fmla="*/ 854441 w 2683688"/>
              <a:gd name="connsiteY40" fmla="*/ 1915002 h 4340073"/>
              <a:gd name="connsiteX41" fmla="*/ 823484 w 2683688"/>
              <a:gd name="connsiteY41" fmla="*/ 1889284 h 4340073"/>
              <a:gd name="connsiteX42" fmla="*/ 800148 w 2683688"/>
              <a:gd name="connsiteY42" fmla="*/ 1846898 h 4340073"/>
              <a:gd name="connsiteX43" fmla="*/ 814436 w 2683688"/>
              <a:gd name="connsiteY43" fmla="*/ 1789748 h 4340073"/>
              <a:gd name="connsiteX44" fmla="*/ 803957 w 2683688"/>
              <a:gd name="connsiteY44" fmla="*/ 1720215 h 4340073"/>
              <a:gd name="connsiteX45" fmla="*/ 783479 w 2683688"/>
              <a:gd name="connsiteY45" fmla="*/ 1625441 h 4340073"/>
              <a:gd name="connsiteX46" fmla="*/ 759665 w 2683688"/>
              <a:gd name="connsiteY46" fmla="*/ 1635919 h 4340073"/>
              <a:gd name="connsiteX47" fmla="*/ 701087 w 2683688"/>
              <a:gd name="connsiteY47" fmla="*/ 1571626 h 4340073"/>
              <a:gd name="connsiteX48" fmla="*/ 729662 w 2683688"/>
              <a:gd name="connsiteY48" fmla="*/ 1519714 h 4340073"/>
              <a:gd name="connsiteX49" fmla="*/ 777287 w 2683688"/>
              <a:gd name="connsiteY49" fmla="*/ 1455420 h 4340073"/>
              <a:gd name="connsiteX50" fmla="*/ 775382 w 2683688"/>
              <a:gd name="connsiteY50" fmla="*/ 1429227 h 4340073"/>
              <a:gd name="connsiteX51" fmla="*/ 818245 w 2683688"/>
              <a:gd name="connsiteY51" fmla="*/ 1375409 h 4340073"/>
              <a:gd name="connsiteX52" fmla="*/ 826342 w 2683688"/>
              <a:gd name="connsiteY52" fmla="*/ 1282542 h 4340073"/>
              <a:gd name="connsiteX53" fmla="*/ 812053 w 2683688"/>
              <a:gd name="connsiteY53" fmla="*/ 1198721 h 4340073"/>
              <a:gd name="connsiteX54" fmla="*/ 779668 w 2683688"/>
              <a:gd name="connsiteY54" fmla="*/ 1151573 h 4340073"/>
              <a:gd name="connsiteX55" fmla="*/ 761095 w 2683688"/>
              <a:gd name="connsiteY55" fmla="*/ 1070134 h 4340073"/>
              <a:gd name="connsiteX56" fmla="*/ 804911 w 2683688"/>
              <a:gd name="connsiteY56" fmla="*/ 1034892 h 4340073"/>
              <a:gd name="connsiteX57" fmla="*/ 808244 w 2683688"/>
              <a:gd name="connsiteY57" fmla="*/ 976789 h 4340073"/>
              <a:gd name="connsiteX58" fmla="*/ 820626 w 2683688"/>
              <a:gd name="connsiteY58" fmla="*/ 901065 h 4340073"/>
              <a:gd name="connsiteX59" fmla="*/ 829675 w 2683688"/>
              <a:gd name="connsiteY59" fmla="*/ 833914 h 4340073"/>
              <a:gd name="connsiteX60" fmla="*/ 844439 w 2683688"/>
              <a:gd name="connsiteY60" fmla="*/ 795814 h 4340073"/>
              <a:gd name="connsiteX61" fmla="*/ 859678 w 2683688"/>
              <a:gd name="connsiteY61" fmla="*/ 762475 h 4340073"/>
              <a:gd name="connsiteX62" fmla="*/ 833485 w 2683688"/>
              <a:gd name="connsiteY62" fmla="*/ 696754 h 4340073"/>
              <a:gd name="connsiteX63" fmla="*/ 817769 w 2683688"/>
              <a:gd name="connsiteY63" fmla="*/ 573405 h 4340073"/>
              <a:gd name="connsiteX64" fmla="*/ 787288 w 2683688"/>
              <a:gd name="connsiteY64" fmla="*/ 536259 h 4340073"/>
              <a:gd name="connsiteX65" fmla="*/ 769667 w 2683688"/>
              <a:gd name="connsiteY65" fmla="*/ 505777 h 4340073"/>
              <a:gd name="connsiteX66" fmla="*/ 746807 w 2683688"/>
              <a:gd name="connsiteY66" fmla="*/ 430054 h 4340073"/>
              <a:gd name="connsiteX67" fmla="*/ 719661 w 2683688"/>
              <a:gd name="connsiteY67" fmla="*/ 349091 h 4340073"/>
              <a:gd name="connsiteX68" fmla="*/ 732043 w 2683688"/>
              <a:gd name="connsiteY68" fmla="*/ 321469 h 4340073"/>
              <a:gd name="connsiteX69" fmla="*/ 728711 w 2683688"/>
              <a:gd name="connsiteY69" fmla="*/ 256223 h 4340073"/>
              <a:gd name="connsiteX70" fmla="*/ 709661 w 2683688"/>
              <a:gd name="connsiteY70" fmla="*/ 241935 h 4340073"/>
              <a:gd name="connsiteX71" fmla="*/ 711089 w 2683688"/>
              <a:gd name="connsiteY71" fmla="*/ 171451 h 4340073"/>
              <a:gd name="connsiteX72" fmla="*/ 670131 w 2683688"/>
              <a:gd name="connsiteY72" fmla="*/ 120015 h 4340073"/>
              <a:gd name="connsiteX73" fmla="*/ 678704 w 2683688"/>
              <a:gd name="connsiteY73" fmla="*/ 70485 h 4340073"/>
              <a:gd name="connsiteX74" fmla="*/ 656795 w 2683688"/>
              <a:gd name="connsiteY74" fmla="*/ 0 h 4340073"/>
              <a:gd name="connsiteX75" fmla="*/ 605361 w 2683688"/>
              <a:gd name="connsiteY75" fmla="*/ 10001 h 4340073"/>
              <a:gd name="connsiteX76" fmla="*/ 534876 w 2683688"/>
              <a:gd name="connsiteY76" fmla="*/ 85249 h 4340073"/>
              <a:gd name="connsiteX77" fmla="*/ 552021 w 2683688"/>
              <a:gd name="connsiteY77" fmla="*/ 158591 h 4340073"/>
              <a:gd name="connsiteX78" fmla="*/ 545355 w 2683688"/>
              <a:gd name="connsiteY78" fmla="*/ 234792 h 4340073"/>
              <a:gd name="connsiteX79" fmla="*/ 497729 w 2683688"/>
              <a:gd name="connsiteY79" fmla="*/ 313373 h 4340073"/>
              <a:gd name="connsiteX80" fmla="*/ 453437 w 2683688"/>
              <a:gd name="connsiteY80" fmla="*/ 408147 h 4340073"/>
              <a:gd name="connsiteX81" fmla="*/ 360568 w 2683688"/>
              <a:gd name="connsiteY81" fmla="*/ 376714 h 4340073"/>
              <a:gd name="connsiteX82" fmla="*/ 292942 w 2683688"/>
              <a:gd name="connsiteY82" fmla="*/ 441960 h 4340073"/>
              <a:gd name="connsiteX83" fmla="*/ 260555 w 2683688"/>
              <a:gd name="connsiteY83" fmla="*/ 509112 h 4340073"/>
              <a:gd name="connsiteX84" fmla="*/ 321515 w 2683688"/>
              <a:gd name="connsiteY84" fmla="*/ 581977 h 4340073"/>
              <a:gd name="connsiteX85" fmla="*/ 228170 w 2683688"/>
              <a:gd name="connsiteY85" fmla="*/ 711995 h 4340073"/>
              <a:gd name="connsiteX86" fmla="*/ 254842 w 2683688"/>
              <a:gd name="connsiteY86" fmla="*/ 758667 h 4340073"/>
              <a:gd name="connsiteX87" fmla="*/ 240553 w 2683688"/>
              <a:gd name="connsiteY87" fmla="*/ 834390 h 4340073"/>
              <a:gd name="connsiteX88" fmla="*/ 295322 w 2683688"/>
              <a:gd name="connsiteY88" fmla="*/ 849630 h 4340073"/>
              <a:gd name="connsiteX89" fmla="*/ 343423 w 2683688"/>
              <a:gd name="connsiteY89" fmla="*/ 872966 h 4340073"/>
              <a:gd name="connsiteX90" fmla="*/ 311992 w 2683688"/>
              <a:gd name="connsiteY90" fmla="*/ 971551 h 4340073"/>
              <a:gd name="connsiteX91" fmla="*/ 316754 w 2683688"/>
              <a:gd name="connsiteY91" fmla="*/ 1049178 h 4340073"/>
              <a:gd name="connsiteX92" fmla="*/ 207216 w 2683688"/>
              <a:gd name="connsiteY92" fmla="*/ 1094423 h 4340073"/>
              <a:gd name="connsiteX93" fmla="*/ 154352 w 2683688"/>
              <a:gd name="connsiteY93" fmla="*/ 1090614 h 4340073"/>
              <a:gd name="connsiteX94" fmla="*/ 157210 w 2683688"/>
              <a:gd name="connsiteY94" fmla="*/ 1170624 h 4340073"/>
              <a:gd name="connsiteX95" fmla="*/ 158638 w 2683688"/>
              <a:gd name="connsiteY95" fmla="*/ 1245395 h 4340073"/>
              <a:gd name="connsiteX96" fmla="*/ 232933 w 2683688"/>
              <a:gd name="connsiteY96" fmla="*/ 1290638 h 4340073"/>
              <a:gd name="connsiteX97" fmla="*/ 209597 w 2683688"/>
              <a:gd name="connsiteY97" fmla="*/ 1344454 h 4340073"/>
              <a:gd name="connsiteX98" fmla="*/ 291988 w 2683688"/>
              <a:gd name="connsiteY98" fmla="*/ 1416368 h 4340073"/>
              <a:gd name="connsiteX99" fmla="*/ 272462 w 2683688"/>
              <a:gd name="connsiteY99" fmla="*/ 1466374 h 4340073"/>
              <a:gd name="connsiteX100" fmla="*/ 236743 w 2683688"/>
              <a:gd name="connsiteY100" fmla="*/ 1567339 h 4340073"/>
              <a:gd name="connsiteX101" fmla="*/ 211979 w 2683688"/>
              <a:gd name="connsiteY101" fmla="*/ 1594485 h 4340073"/>
              <a:gd name="connsiteX102" fmla="*/ 152447 w 2683688"/>
              <a:gd name="connsiteY102" fmla="*/ 1602105 h 4340073"/>
              <a:gd name="connsiteX103" fmla="*/ 98155 w 2683688"/>
              <a:gd name="connsiteY103" fmla="*/ 1647349 h 4340073"/>
              <a:gd name="connsiteX104" fmla="*/ 71486 w 2683688"/>
              <a:gd name="connsiteY104" fmla="*/ 1663542 h 4340073"/>
              <a:gd name="connsiteX105" fmla="*/ 50054 w 2683688"/>
              <a:gd name="connsiteY105" fmla="*/ 1677829 h 4340073"/>
              <a:gd name="connsiteX106" fmla="*/ 8619 w 2683688"/>
              <a:gd name="connsiteY106" fmla="*/ 1751171 h 4340073"/>
              <a:gd name="connsiteX107" fmla="*/ 47 w 2683688"/>
              <a:gd name="connsiteY107" fmla="*/ 1875473 h 4340073"/>
              <a:gd name="connsiteX108" fmla="*/ 28622 w 2683688"/>
              <a:gd name="connsiteY108" fmla="*/ 1938814 h 4340073"/>
              <a:gd name="connsiteX109" fmla="*/ 78628 w 2683688"/>
              <a:gd name="connsiteY109" fmla="*/ 1993107 h 4340073"/>
              <a:gd name="connsiteX110" fmla="*/ 165782 w 2683688"/>
              <a:gd name="connsiteY110" fmla="*/ 2037874 h 4340073"/>
              <a:gd name="connsiteX111" fmla="*/ 241029 w 2683688"/>
              <a:gd name="connsiteY111" fmla="*/ 2100263 h 4340073"/>
              <a:gd name="connsiteX112" fmla="*/ 264842 w 2683688"/>
              <a:gd name="connsiteY112" fmla="*/ 2182654 h 4340073"/>
              <a:gd name="connsiteX113" fmla="*/ 317706 w 2683688"/>
              <a:gd name="connsiteY113" fmla="*/ 2265045 h 4340073"/>
              <a:gd name="connsiteX114" fmla="*/ 442960 w 2683688"/>
              <a:gd name="connsiteY114" fmla="*/ 2258854 h 4340073"/>
              <a:gd name="connsiteX115" fmla="*/ 471534 w 2683688"/>
              <a:gd name="connsiteY115" fmla="*/ 2296954 h 4340073"/>
              <a:gd name="connsiteX116" fmla="*/ 509635 w 2683688"/>
              <a:gd name="connsiteY116" fmla="*/ 2330292 h 4340073"/>
              <a:gd name="connsiteX117" fmla="*/ 540591 w 2683688"/>
              <a:gd name="connsiteY117" fmla="*/ 2318385 h 4340073"/>
              <a:gd name="connsiteX118" fmla="*/ 563927 w 2683688"/>
              <a:gd name="connsiteY118" fmla="*/ 2392680 h 4340073"/>
              <a:gd name="connsiteX119" fmla="*/ 542972 w 2683688"/>
              <a:gd name="connsiteY119" fmla="*/ 2461737 h 4340073"/>
              <a:gd name="connsiteX120" fmla="*/ 497252 w 2683688"/>
              <a:gd name="connsiteY120" fmla="*/ 2511267 h 4340073"/>
              <a:gd name="connsiteX121" fmla="*/ 499157 w 2683688"/>
              <a:gd name="connsiteY121" fmla="*/ 2549843 h 4340073"/>
              <a:gd name="connsiteX122" fmla="*/ 490585 w 2683688"/>
              <a:gd name="connsiteY122" fmla="*/ 2611279 h 4340073"/>
              <a:gd name="connsiteX123" fmla="*/ 523922 w 2683688"/>
              <a:gd name="connsiteY123" fmla="*/ 2648902 h 4340073"/>
              <a:gd name="connsiteX124" fmla="*/ 531542 w 2683688"/>
              <a:gd name="connsiteY124" fmla="*/ 2681764 h 4340073"/>
              <a:gd name="connsiteX125" fmla="*/ 564403 w 2683688"/>
              <a:gd name="connsiteY125" fmla="*/ 2642236 h 4340073"/>
              <a:gd name="connsiteX126" fmla="*/ 597741 w 2683688"/>
              <a:gd name="connsiteY126" fmla="*/ 2584610 h 4340073"/>
              <a:gd name="connsiteX127" fmla="*/ 654890 w 2683688"/>
              <a:gd name="connsiteY127" fmla="*/ 2589848 h 4340073"/>
              <a:gd name="connsiteX128" fmla="*/ 716803 w 2683688"/>
              <a:gd name="connsiteY128" fmla="*/ 2680812 h 4340073"/>
              <a:gd name="connsiteX129" fmla="*/ 755379 w 2683688"/>
              <a:gd name="connsiteY129" fmla="*/ 2739390 h 4340073"/>
              <a:gd name="connsiteX130" fmla="*/ 713469 w 2683688"/>
              <a:gd name="connsiteY130" fmla="*/ 2816067 h 4340073"/>
              <a:gd name="connsiteX131" fmla="*/ 641556 w 2683688"/>
              <a:gd name="connsiteY131" fmla="*/ 2851785 h 4340073"/>
              <a:gd name="connsiteX132" fmla="*/ 592502 w 2683688"/>
              <a:gd name="connsiteY132" fmla="*/ 2914174 h 4340073"/>
              <a:gd name="connsiteX133" fmla="*/ 526303 w 2683688"/>
              <a:gd name="connsiteY133" fmla="*/ 2938462 h 4340073"/>
              <a:gd name="connsiteX134" fmla="*/ 496776 w 2683688"/>
              <a:gd name="connsiteY134" fmla="*/ 2980373 h 4340073"/>
              <a:gd name="connsiteX135" fmla="*/ 527256 w 2683688"/>
              <a:gd name="connsiteY135" fmla="*/ 3081814 h 4340073"/>
              <a:gd name="connsiteX136" fmla="*/ 533447 w 2683688"/>
              <a:gd name="connsiteY136" fmla="*/ 3220403 h 4340073"/>
              <a:gd name="connsiteX137" fmla="*/ 588216 w 2683688"/>
              <a:gd name="connsiteY137" fmla="*/ 3276601 h 4340073"/>
              <a:gd name="connsiteX138" fmla="*/ 614410 w 2683688"/>
              <a:gd name="connsiteY138" fmla="*/ 3342323 h 4340073"/>
              <a:gd name="connsiteX139" fmla="*/ 585835 w 2683688"/>
              <a:gd name="connsiteY139" fmla="*/ 3392329 h 4340073"/>
              <a:gd name="connsiteX140" fmla="*/ 585834 w 2683688"/>
              <a:gd name="connsiteY140" fmla="*/ 3450432 h 4340073"/>
              <a:gd name="connsiteX141" fmla="*/ 562022 w 2683688"/>
              <a:gd name="connsiteY141" fmla="*/ 3493294 h 4340073"/>
              <a:gd name="connsiteX142" fmla="*/ 546305 w 2683688"/>
              <a:gd name="connsiteY142" fmla="*/ 3561398 h 4340073"/>
              <a:gd name="connsiteX143" fmla="*/ 538210 w 2683688"/>
              <a:gd name="connsiteY143" fmla="*/ 3611404 h 4340073"/>
              <a:gd name="connsiteX144" fmla="*/ 519159 w 2683688"/>
              <a:gd name="connsiteY144" fmla="*/ 3654266 h 4340073"/>
              <a:gd name="connsiteX145" fmla="*/ 546782 w 2683688"/>
              <a:gd name="connsiteY145" fmla="*/ 3685223 h 4340073"/>
              <a:gd name="connsiteX146" fmla="*/ 600122 w 2683688"/>
              <a:gd name="connsiteY146" fmla="*/ 3699034 h 4340073"/>
              <a:gd name="connsiteX147" fmla="*/ 659177 w 2683688"/>
              <a:gd name="connsiteY147" fmla="*/ 3678556 h 4340073"/>
              <a:gd name="connsiteX148" fmla="*/ 661082 w 2683688"/>
              <a:gd name="connsiteY148" fmla="*/ 3725703 h 4340073"/>
              <a:gd name="connsiteX149" fmla="*/ 716803 w 2683688"/>
              <a:gd name="connsiteY149" fmla="*/ 3725704 h 4340073"/>
              <a:gd name="connsiteX150" fmla="*/ 781097 w 2683688"/>
              <a:gd name="connsiteY150" fmla="*/ 3743801 h 4340073"/>
              <a:gd name="connsiteX151" fmla="*/ 807291 w 2683688"/>
              <a:gd name="connsiteY151" fmla="*/ 3792379 h 4340073"/>
              <a:gd name="connsiteX152" fmla="*/ 843962 w 2683688"/>
              <a:gd name="connsiteY152" fmla="*/ 3798094 h 4340073"/>
              <a:gd name="connsiteX153" fmla="*/ 871585 w 2683688"/>
              <a:gd name="connsiteY153" fmla="*/ 3815716 h 4340073"/>
              <a:gd name="connsiteX154" fmla="*/ 889682 w 2683688"/>
              <a:gd name="connsiteY154" fmla="*/ 3836194 h 4340073"/>
              <a:gd name="connsiteX155" fmla="*/ 897302 w 2683688"/>
              <a:gd name="connsiteY155" fmla="*/ 3866674 h 4340073"/>
              <a:gd name="connsiteX156" fmla="*/ 912542 w 2683688"/>
              <a:gd name="connsiteY156" fmla="*/ 3889534 h 4340073"/>
              <a:gd name="connsiteX157" fmla="*/ 956833 w 2683688"/>
              <a:gd name="connsiteY157" fmla="*/ 3922872 h 4340073"/>
              <a:gd name="connsiteX158" fmla="*/ 988742 w 2683688"/>
              <a:gd name="connsiteY158" fmla="*/ 3973354 h 4340073"/>
              <a:gd name="connsiteX159" fmla="*/ 1003982 w 2683688"/>
              <a:gd name="connsiteY159" fmla="*/ 3996214 h 4340073"/>
              <a:gd name="connsiteX160" fmla="*/ 1026842 w 2683688"/>
              <a:gd name="connsiteY160" fmla="*/ 4034314 h 4340073"/>
              <a:gd name="connsiteX161" fmla="*/ 1059703 w 2683688"/>
              <a:gd name="connsiteY161" fmla="*/ 4120039 h 4340073"/>
              <a:gd name="connsiteX162" fmla="*/ 1136380 w 2683688"/>
              <a:gd name="connsiteY162" fmla="*/ 4154329 h 4340073"/>
              <a:gd name="connsiteX163" fmla="*/ 1165907 w 2683688"/>
              <a:gd name="connsiteY163" fmla="*/ 4216241 h 4340073"/>
              <a:gd name="connsiteX164" fmla="*/ 1202578 w 2683688"/>
              <a:gd name="connsiteY164" fmla="*/ 4211479 h 4340073"/>
              <a:gd name="connsiteX165" fmla="*/ 1245917 w 2683688"/>
              <a:gd name="connsiteY165" fmla="*/ 4259581 h 4340073"/>
              <a:gd name="connsiteX166" fmla="*/ 1308782 w 2683688"/>
              <a:gd name="connsiteY166" fmla="*/ 4340067 h 4340073"/>
              <a:gd name="connsiteX167" fmla="*/ 1337357 w 2683688"/>
              <a:gd name="connsiteY167" fmla="*/ 4288631 h 4340073"/>
              <a:gd name="connsiteX168" fmla="*/ 1333547 w 2683688"/>
              <a:gd name="connsiteY168" fmla="*/ 4254342 h 4340073"/>
              <a:gd name="connsiteX169" fmla="*/ 1405462 w 2683688"/>
              <a:gd name="connsiteY169" fmla="*/ 4201002 h 4340073"/>
              <a:gd name="connsiteX170" fmla="*/ 1407366 w 2683688"/>
              <a:gd name="connsiteY170" fmla="*/ 4185285 h 4340073"/>
              <a:gd name="connsiteX171" fmla="*/ 1425622 w 2683688"/>
              <a:gd name="connsiteY171" fmla="*/ 4198779 h 4340073"/>
              <a:gd name="connsiteX172" fmla="*/ 1480232 w 2683688"/>
              <a:gd name="connsiteY172" fmla="*/ 4174014 h 4340073"/>
              <a:gd name="connsiteX173" fmla="*/ 1545002 w 2683688"/>
              <a:gd name="connsiteY173" fmla="*/ 4156234 h 4340073"/>
              <a:gd name="connsiteX174" fmla="*/ 1581832 w 2683688"/>
              <a:gd name="connsiteY174" fmla="*/ 4113689 h 4340073"/>
              <a:gd name="connsiteX175" fmla="*/ 1617392 w 2683688"/>
              <a:gd name="connsiteY175" fmla="*/ 4078129 h 4340073"/>
              <a:gd name="connsiteX176" fmla="*/ 1695497 w 2683688"/>
              <a:gd name="connsiteY176" fmla="*/ 4055904 h 4340073"/>
              <a:gd name="connsiteX177" fmla="*/ 1781222 w 2683688"/>
              <a:gd name="connsiteY177" fmla="*/ 4020344 h 4340073"/>
              <a:gd name="connsiteX178" fmla="*/ 1902665 w 2683688"/>
              <a:gd name="connsiteY178" fmla="*/ 3968591 h 4340073"/>
              <a:gd name="connsiteX179" fmla="*/ 1979342 w 2683688"/>
              <a:gd name="connsiteY179" fmla="*/ 3925729 h 4340073"/>
              <a:gd name="connsiteX180" fmla="*/ 2070782 w 2683688"/>
              <a:gd name="connsiteY180" fmla="*/ 3864451 h 4340073"/>
              <a:gd name="connsiteX181" fmla="*/ 2145078 w 2683688"/>
              <a:gd name="connsiteY181" fmla="*/ 3776822 h 4340073"/>
              <a:gd name="connsiteX182" fmla="*/ 2171747 w 2683688"/>
              <a:gd name="connsiteY182" fmla="*/ 3703479 h 4340073"/>
              <a:gd name="connsiteX183" fmla="*/ 2183177 w 2683688"/>
              <a:gd name="connsiteY183" fmla="*/ 3649504 h 4340073"/>
              <a:gd name="connsiteX184" fmla="*/ 2109517 w 2683688"/>
              <a:gd name="connsiteY184" fmla="*/ 3613309 h 4340073"/>
              <a:gd name="connsiteX185" fmla="*/ 2132377 w 2683688"/>
              <a:gd name="connsiteY185" fmla="*/ 3659029 h 4340073"/>
              <a:gd name="connsiteX186" fmla="*/ 2114597 w 2683688"/>
              <a:gd name="connsiteY186" fmla="*/ 3690779 h 4340073"/>
              <a:gd name="connsiteX187" fmla="*/ 2095547 w 2683688"/>
              <a:gd name="connsiteY187" fmla="*/ 3649504 h 4340073"/>
              <a:gd name="connsiteX188" fmla="*/ 2038397 w 2683688"/>
              <a:gd name="connsiteY188" fmla="*/ 3659029 h 4340073"/>
              <a:gd name="connsiteX189" fmla="*/ 2040778 w 2683688"/>
              <a:gd name="connsiteY189" fmla="*/ 3694748 h 4340073"/>
              <a:gd name="connsiteX190" fmla="*/ 2052685 w 2683688"/>
              <a:gd name="connsiteY190" fmla="*/ 3709035 h 4340073"/>
              <a:gd name="connsiteX191" fmla="*/ 2036016 w 2683688"/>
              <a:gd name="connsiteY191" fmla="*/ 3723324 h 4340073"/>
              <a:gd name="connsiteX192" fmla="*/ 2086022 w 2683688"/>
              <a:gd name="connsiteY192" fmla="*/ 3762534 h 4340073"/>
              <a:gd name="connsiteX193" fmla="*/ 2078402 w 2683688"/>
              <a:gd name="connsiteY193" fmla="*/ 3820954 h 4340073"/>
              <a:gd name="connsiteX194" fmla="*/ 2027602 w 2683688"/>
              <a:gd name="connsiteY194" fmla="*/ 3803809 h 4340073"/>
              <a:gd name="connsiteX195" fmla="*/ 2041572 w 2683688"/>
              <a:gd name="connsiteY195" fmla="*/ 3792379 h 4340073"/>
              <a:gd name="connsiteX196" fmla="*/ 2022522 w 2683688"/>
              <a:gd name="connsiteY196" fmla="*/ 3760629 h 4340073"/>
              <a:gd name="connsiteX197" fmla="*/ 2022522 w 2683688"/>
              <a:gd name="connsiteY197" fmla="*/ 3716179 h 4340073"/>
              <a:gd name="connsiteX198" fmla="*/ 1986962 w 2683688"/>
              <a:gd name="connsiteY198" fmla="*/ 3676174 h 4340073"/>
              <a:gd name="connsiteX199" fmla="*/ 2018077 w 2683688"/>
              <a:gd name="connsiteY199" fmla="*/ 3656489 h 4340073"/>
              <a:gd name="connsiteX200" fmla="*/ 1974897 w 2683688"/>
              <a:gd name="connsiteY200" fmla="*/ 3626644 h 4340073"/>
              <a:gd name="connsiteX201" fmla="*/ 2017442 w 2683688"/>
              <a:gd name="connsiteY201" fmla="*/ 3603149 h 4340073"/>
              <a:gd name="connsiteX202" fmla="*/ 2009187 w 2683688"/>
              <a:gd name="connsiteY202" fmla="*/ 3546634 h 4340073"/>
              <a:gd name="connsiteX203" fmla="*/ 2033635 w 2683688"/>
              <a:gd name="connsiteY203" fmla="*/ 3565367 h 4340073"/>
              <a:gd name="connsiteX204" fmla="*/ 2031253 w 2683688"/>
              <a:gd name="connsiteY204" fmla="*/ 3535204 h 4340073"/>
              <a:gd name="connsiteX205" fmla="*/ 2059829 w 2683688"/>
              <a:gd name="connsiteY205" fmla="*/ 3547110 h 4340073"/>
              <a:gd name="connsiteX206" fmla="*/ 2043159 w 2683688"/>
              <a:gd name="connsiteY206" fmla="*/ 3494723 h 4340073"/>
              <a:gd name="connsiteX207" fmla="*/ 2063797 w 2683688"/>
              <a:gd name="connsiteY207" fmla="*/ 3478054 h 4340073"/>
              <a:gd name="connsiteX208" fmla="*/ 2089197 w 2683688"/>
              <a:gd name="connsiteY208" fmla="*/ 3524091 h 4340073"/>
              <a:gd name="connsiteX209" fmla="*/ 2088404 w 2683688"/>
              <a:gd name="connsiteY209" fmla="*/ 3492342 h 4340073"/>
              <a:gd name="connsiteX210" fmla="*/ 2105073 w 2683688"/>
              <a:gd name="connsiteY210" fmla="*/ 3508216 h 4340073"/>
              <a:gd name="connsiteX211" fmla="*/ 2109835 w 2683688"/>
              <a:gd name="connsiteY211" fmla="*/ 3473292 h 4340073"/>
              <a:gd name="connsiteX212" fmla="*/ 2125392 w 2683688"/>
              <a:gd name="connsiteY212" fmla="*/ 3453289 h 4340073"/>
              <a:gd name="connsiteX213" fmla="*/ 2183654 w 2683688"/>
              <a:gd name="connsiteY213" fmla="*/ 3416142 h 4340073"/>
              <a:gd name="connsiteX214" fmla="*/ 2226039 w 2683688"/>
              <a:gd name="connsiteY214" fmla="*/ 3341370 h 4340073"/>
              <a:gd name="connsiteX215" fmla="*/ 2238422 w 2683688"/>
              <a:gd name="connsiteY215" fmla="*/ 3318034 h 4340073"/>
              <a:gd name="connsiteX216" fmla="*/ 2261282 w 2683688"/>
              <a:gd name="connsiteY216" fmla="*/ 3257074 h 4340073"/>
              <a:gd name="connsiteX217" fmla="*/ 2268902 w 2683688"/>
              <a:gd name="connsiteY217" fmla="*/ 3211354 h 4340073"/>
              <a:gd name="connsiteX218" fmla="*/ 2291762 w 2683688"/>
              <a:gd name="connsiteY218" fmla="*/ 3165634 h 4340073"/>
              <a:gd name="connsiteX219" fmla="*/ 2307002 w 2683688"/>
              <a:gd name="connsiteY219" fmla="*/ 3127534 h 4340073"/>
              <a:gd name="connsiteX220" fmla="*/ 2345102 w 2683688"/>
              <a:gd name="connsiteY220" fmla="*/ 3112294 h 4340073"/>
              <a:gd name="connsiteX221" fmla="*/ 2367962 w 2683688"/>
              <a:gd name="connsiteY221" fmla="*/ 3097054 h 4340073"/>
              <a:gd name="connsiteX222" fmla="*/ 2487501 w 2683688"/>
              <a:gd name="connsiteY222" fmla="*/ 3067050 h 4340073"/>
              <a:gd name="connsiteX223" fmla="*/ 2585609 w 2683688"/>
              <a:gd name="connsiteY223" fmla="*/ 3063717 h 4340073"/>
              <a:gd name="connsiteX224" fmla="*/ 2678000 w 2683688"/>
              <a:gd name="connsiteY224" fmla="*/ 3054668 h 4340073"/>
              <a:gd name="connsiteX0" fmla="*/ 2678000 w 2683688"/>
              <a:gd name="connsiteY0" fmla="*/ 3054668 h 4340073"/>
              <a:gd name="connsiteX1" fmla="*/ 2672762 w 2683688"/>
              <a:gd name="connsiteY1" fmla="*/ 3028474 h 4340073"/>
              <a:gd name="connsiteX2" fmla="*/ 2665142 w 2683688"/>
              <a:gd name="connsiteY2" fmla="*/ 2975134 h 4340073"/>
              <a:gd name="connsiteX3" fmla="*/ 2623232 w 2683688"/>
              <a:gd name="connsiteY3" fmla="*/ 2967038 h 4340073"/>
              <a:gd name="connsiteX4" fmla="*/ 2559891 w 2683688"/>
              <a:gd name="connsiteY4" fmla="*/ 2966561 h 4340073"/>
              <a:gd name="connsiteX5" fmla="*/ 2518934 w 2683688"/>
              <a:gd name="connsiteY5" fmla="*/ 2908936 h 4340073"/>
              <a:gd name="connsiteX6" fmla="*/ 2456545 w 2683688"/>
              <a:gd name="connsiteY6" fmla="*/ 2905601 h 4340073"/>
              <a:gd name="connsiteX7" fmla="*/ 2409873 w 2683688"/>
              <a:gd name="connsiteY7" fmla="*/ 2889885 h 4340073"/>
              <a:gd name="connsiteX8" fmla="*/ 2375582 w 2683688"/>
              <a:gd name="connsiteY8" fmla="*/ 2876074 h 4340073"/>
              <a:gd name="connsiteX9" fmla="*/ 2347484 w 2683688"/>
              <a:gd name="connsiteY9" fmla="*/ 2856071 h 4340073"/>
              <a:gd name="connsiteX10" fmla="*/ 2292714 w 2683688"/>
              <a:gd name="connsiteY10" fmla="*/ 2824163 h 4340073"/>
              <a:gd name="connsiteX11" fmla="*/ 2218419 w 2683688"/>
              <a:gd name="connsiteY11" fmla="*/ 2864167 h 4340073"/>
              <a:gd name="connsiteX12" fmla="*/ 2177938 w 2683688"/>
              <a:gd name="connsiteY12" fmla="*/ 2825116 h 4340073"/>
              <a:gd name="connsiteX13" fmla="*/ 2142696 w 2683688"/>
              <a:gd name="connsiteY13" fmla="*/ 2746058 h 4340073"/>
              <a:gd name="connsiteX14" fmla="*/ 2123170 w 2683688"/>
              <a:gd name="connsiteY14" fmla="*/ 2684621 h 4340073"/>
              <a:gd name="connsiteX15" fmla="*/ 2105073 w 2683688"/>
              <a:gd name="connsiteY15" fmla="*/ 2649379 h 4340073"/>
              <a:gd name="connsiteX16" fmla="*/ 2103643 w 2683688"/>
              <a:gd name="connsiteY16" fmla="*/ 2600801 h 4340073"/>
              <a:gd name="connsiteX17" fmla="*/ 2026014 w 2683688"/>
              <a:gd name="connsiteY17" fmla="*/ 2686051 h 4340073"/>
              <a:gd name="connsiteX18" fmla="*/ 1958864 w 2683688"/>
              <a:gd name="connsiteY18" fmla="*/ 2754154 h 4340073"/>
              <a:gd name="connsiteX19" fmla="*/ 1911715 w 2683688"/>
              <a:gd name="connsiteY19" fmla="*/ 2713196 h 4340073"/>
              <a:gd name="connsiteX20" fmla="*/ 1775031 w 2683688"/>
              <a:gd name="connsiteY20" fmla="*/ 2699862 h 4340073"/>
              <a:gd name="connsiteX21" fmla="*/ 1676923 w 2683688"/>
              <a:gd name="connsiteY21" fmla="*/ 2689860 h 4340073"/>
              <a:gd name="connsiteX22" fmla="*/ 1606439 w 2683688"/>
              <a:gd name="connsiteY22" fmla="*/ 2582229 h 4340073"/>
              <a:gd name="connsiteX23" fmla="*/ 1541669 w 2683688"/>
              <a:gd name="connsiteY23" fmla="*/ 2584133 h 4340073"/>
              <a:gd name="connsiteX24" fmla="*/ 1516903 w 2683688"/>
              <a:gd name="connsiteY24" fmla="*/ 2563654 h 4340073"/>
              <a:gd name="connsiteX25" fmla="*/ 1468802 w 2683688"/>
              <a:gd name="connsiteY25" fmla="*/ 2381726 h 4340073"/>
              <a:gd name="connsiteX26" fmla="*/ 1438322 w 2683688"/>
              <a:gd name="connsiteY26" fmla="*/ 2289334 h 4340073"/>
              <a:gd name="connsiteX27" fmla="*/ 1400222 w 2683688"/>
              <a:gd name="connsiteY27" fmla="*/ 2220754 h 4340073"/>
              <a:gd name="connsiteX28" fmla="*/ 1384982 w 2683688"/>
              <a:gd name="connsiteY28" fmla="*/ 2197894 h 4340073"/>
              <a:gd name="connsiteX29" fmla="*/ 1374505 w 2683688"/>
              <a:gd name="connsiteY29" fmla="*/ 2152651 h 4340073"/>
              <a:gd name="connsiteX30" fmla="*/ 1369266 w 2683688"/>
              <a:gd name="connsiteY30" fmla="*/ 2052162 h 4340073"/>
              <a:gd name="connsiteX31" fmla="*/ 1383554 w 2683688"/>
              <a:gd name="connsiteY31" fmla="*/ 1982630 h 4340073"/>
              <a:gd name="connsiteX32" fmla="*/ 1315450 w 2683688"/>
              <a:gd name="connsiteY32" fmla="*/ 1917859 h 4340073"/>
              <a:gd name="connsiteX33" fmla="*/ 1282112 w 2683688"/>
              <a:gd name="connsiteY33" fmla="*/ 1912621 h 4340073"/>
              <a:gd name="connsiteX34" fmla="*/ 1184481 w 2683688"/>
              <a:gd name="connsiteY34" fmla="*/ 1853089 h 4340073"/>
              <a:gd name="connsiteX35" fmla="*/ 1126380 w 2683688"/>
              <a:gd name="connsiteY35" fmla="*/ 1863567 h 4340073"/>
              <a:gd name="connsiteX36" fmla="*/ 1073991 w 2683688"/>
              <a:gd name="connsiteY36" fmla="*/ 1897379 h 4340073"/>
              <a:gd name="connsiteX37" fmla="*/ 1024937 w 2683688"/>
              <a:gd name="connsiteY37" fmla="*/ 1923098 h 4340073"/>
              <a:gd name="connsiteX38" fmla="*/ 958262 w 2683688"/>
              <a:gd name="connsiteY38" fmla="*/ 1984058 h 4340073"/>
              <a:gd name="connsiteX39" fmla="*/ 909208 w 2683688"/>
              <a:gd name="connsiteY39" fmla="*/ 1941672 h 4340073"/>
              <a:gd name="connsiteX40" fmla="*/ 854441 w 2683688"/>
              <a:gd name="connsiteY40" fmla="*/ 1915002 h 4340073"/>
              <a:gd name="connsiteX41" fmla="*/ 823484 w 2683688"/>
              <a:gd name="connsiteY41" fmla="*/ 1889284 h 4340073"/>
              <a:gd name="connsiteX42" fmla="*/ 800148 w 2683688"/>
              <a:gd name="connsiteY42" fmla="*/ 1846898 h 4340073"/>
              <a:gd name="connsiteX43" fmla="*/ 814436 w 2683688"/>
              <a:gd name="connsiteY43" fmla="*/ 1789748 h 4340073"/>
              <a:gd name="connsiteX44" fmla="*/ 803957 w 2683688"/>
              <a:gd name="connsiteY44" fmla="*/ 1720215 h 4340073"/>
              <a:gd name="connsiteX45" fmla="*/ 783479 w 2683688"/>
              <a:gd name="connsiteY45" fmla="*/ 1625441 h 4340073"/>
              <a:gd name="connsiteX46" fmla="*/ 759665 w 2683688"/>
              <a:gd name="connsiteY46" fmla="*/ 1635919 h 4340073"/>
              <a:gd name="connsiteX47" fmla="*/ 701087 w 2683688"/>
              <a:gd name="connsiteY47" fmla="*/ 1571626 h 4340073"/>
              <a:gd name="connsiteX48" fmla="*/ 729662 w 2683688"/>
              <a:gd name="connsiteY48" fmla="*/ 1519714 h 4340073"/>
              <a:gd name="connsiteX49" fmla="*/ 777287 w 2683688"/>
              <a:gd name="connsiteY49" fmla="*/ 1455420 h 4340073"/>
              <a:gd name="connsiteX50" fmla="*/ 775382 w 2683688"/>
              <a:gd name="connsiteY50" fmla="*/ 1429227 h 4340073"/>
              <a:gd name="connsiteX51" fmla="*/ 818245 w 2683688"/>
              <a:gd name="connsiteY51" fmla="*/ 1375409 h 4340073"/>
              <a:gd name="connsiteX52" fmla="*/ 826342 w 2683688"/>
              <a:gd name="connsiteY52" fmla="*/ 1282542 h 4340073"/>
              <a:gd name="connsiteX53" fmla="*/ 812053 w 2683688"/>
              <a:gd name="connsiteY53" fmla="*/ 1198721 h 4340073"/>
              <a:gd name="connsiteX54" fmla="*/ 779668 w 2683688"/>
              <a:gd name="connsiteY54" fmla="*/ 1151573 h 4340073"/>
              <a:gd name="connsiteX55" fmla="*/ 761095 w 2683688"/>
              <a:gd name="connsiteY55" fmla="*/ 1070134 h 4340073"/>
              <a:gd name="connsiteX56" fmla="*/ 804911 w 2683688"/>
              <a:gd name="connsiteY56" fmla="*/ 1034892 h 4340073"/>
              <a:gd name="connsiteX57" fmla="*/ 808244 w 2683688"/>
              <a:gd name="connsiteY57" fmla="*/ 976789 h 4340073"/>
              <a:gd name="connsiteX58" fmla="*/ 820626 w 2683688"/>
              <a:gd name="connsiteY58" fmla="*/ 901065 h 4340073"/>
              <a:gd name="connsiteX59" fmla="*/ 829675 w 2683688"/>
              <a:gd name="connsiteY59" fmla="*/ 833914 h 4340073"/>
              <a:gd name="connsiteX60" fmla="*/ 844439 w 2683688"/>
              <a:gd name="connsiteY60" fmla="*/ 795814 h 4340073"/>
              <a:gd name="connsiteX61" fmla="*/ 859678 w 2683688"/>
              <a:gd name="connsiteY61" fmla="*/ 762475 h 4340073"/>
              <a:gd name="connsiteX62" fmla="*/ 833485 w 2683688"/>
              <a:gd name="connsiteY62" fmla="*/ 696754 h 4340073"/>
              <a:gd name="connsiteX63" fmla="*/ 817769 w 2683688"/>
              <a:gd name="connsiteY63" fmla="*/ 573405 h 4340073"/>
              <a:gd name="connsiteX64" fmla="*/ 787288 w 2683688"/>
              <a:gd name="connsiteY64" fmla="*/ 536259 h 4340073"/>
              <a:gd name="connsiteX65" fmla="*/ 769667 w 2683688"/>
              <a:gd name="connsiteY65" fmla="*/ 505777 h 4340073"/>
              <a:gd name="connsiteX66" fmla="*/ 746807 w 2683688"/>
              <a:gd name="connsiteY66" fmla="*/ 430054 h 4340073"/>
              <a:gd name="connsiteX67" fmla="*/ 719661 w 2683688"/>
              <a:gd name="connsiteY67" fmla="*/ 349091 h 4340073"/>
              <a:gd name="connsiteX68" fmla="*/ 732043 w 2683688"/>
              <a:gd name="connsiteY68" fmla="*/ 321469 h 4340073"/>
              <a:gd name="connsiteX69" fmla="*/ 728711 w 2683688"/>
              <a:gd name="connsiteY69" fmla="*/ 256223 h 4340073"/>
              <a:gd name="connsiteX70" fmla="*/ 709661 w 2683688"/>
              <a:gd name="connsiteY70" fmla="*/ 241935 h 4340073"/>
              <a:gd name="connsiteX71" fmla="*/ 711089 w 2683688"/>
              <a:gd name="connsiteY71" fmla="*/ 171451 h 4340073"/>
              <a:gd name="connsiteX72" fmla="*/ 670131 w 2683688"/>
              <a:gd name="connsiteY72" fmla="*/ 120015 h 4340073"/>
              <a:gd name="connsiteX73" fmla="*/ 678704 w 2683688"/>
              <a:gd name="connsiteY73" fmla="*/ 70485 h 4340073"/>
              <a:gd name="connsiteX74" fmla="*/ 656795 w 2683688"/>
              <a:gd name="connsiteY74" fmla="*/ 0 h 4340073"/>
              <a:gd name="connsiteX75" fmla="*/ 605361 w 2683688"/>
              <a:gd name="connsiteY75" fmla="*/ 10001 h 4340073"/>
              <a:gd name="connsiteX76" fmla="*/ 534876 w 2683688"/>
              <a:gd name="connsiteY76" fmla="*/ 85249 h 4340073"/>
              <a:gd name="connsiteX77" fmla="*/ 552021 w 2683688"/>
              <a:gd name="connsiteY77" fmla="*/ 158591 h 4340073"/>
              <a:gd name="connsiteX78" fmla="*/ 545355 w 2683688"/>
              <a:gd name="connsiteY78" fmla="*/ 234792 h 4340073"/>
              <a:gd name="connsiteX79" fmla="*/ 497729 w 2683688"/>
              <a:gd name="connsiteY79" fmla="*/ 313373 h 4340073"/>
              <a:gd name="connsiteX80" fmla="*/ 453437 w 2683688"/>
              <a:gd name="connsiteY80" fmla="*/ 408147 h 4340073"/>
              <a:gd name="connsiteX81" fmla="*/ 360568 w 2683688"/>
              <a:gd name="connsiteY81" fmla="*/ 376714 h 4340073"/>
              <a:gd name="connsiteX82" fmla="*/ 292942 w 2683688"/>
              <a:gd name="connsiteY82" fmla="*/ 441960 h 4340073"/>
              <a:gd name="connsiteX83" fmla="*/ 260555 w 2683688"/>
              <a:gd name="connsiteY83" fmla="*/ 509112 h 4340073"/>
              <a:gd name="connsiteX84" fmla="*/ 321515 w 2683688"/>
              <a:gd name="connsiteY84" fmla="*/ 581977 h 4340073"/>
              <a:gd name="connsiteX85" fmla="*/ 228170 w 2683688"/>
              <a:gd name="connsiteY85" fmla="*/ 711995 h 4340073"/>
              <a:gd name="connsiteX86" fmla="*/ 254842 w 2683688"/>
              <a:gd name="connsiteY86" fmla="*/ 758667 h 4340073"/>
              <a:gd name="connsiteX87" fmla="*/ 240553 w 2683688"/>
              <a:gd name="connsiteY87" fmla="*/ 834390 h 4340073"/>
              <a:gd name="connsiteX88" fmla="*/ 295322 w 2683688"/>
              <a:gd name="connsiteY88" fmla="*/ 849630 h 4340073"/>
              <a:gd name="connsiteX89" fmla="*/ 343423 w 2683688"/>
              <a:gd name="connsiteY89" fmla="*/ 872966 h 4340073"/>
              <a:gd name="connsiteX90" fmla="*/ 311992 w 2683688"/>
              <a:gd name="connsiteY90" fmla="*/ 971551 h 4340073"/>
              <a:gd name="connsiteX91" fmla="*/ 316754 w 2683688"/>
              <a:gd name="connsiteY91" fmla="*/ 1049178 h 4340073"/>
              <a:gd name="connsiteX92" fmla="*/ 207216 w 2683688"/>
              <a:gd name="connsiteY92" fmla="*/ 1094423 h 4340073"/>
              <a:gd name="connsiteX93" fmla="*/ 154352 w 2683688"/>
              <a:gd name="connsiteY93" fmla="*/ 1090614 h 4340073"/>
              <a:gd name="connsiteX94" fmla="*/ 157210 w 2683688"/>
              <a:gd name="connsiteY94" fmla="*/ 1170624 h 4340073"/>
              <a:gd name="connsiteX95" fmla="*/ 158638 w 2683688"/>
              <a:gd name="connsiteY95" fmla="*/ 1245395 h 4340073"/>
              <a:gd name="connsiteX96" fmla="*/ 232933 w 2683688"/>
              <a:gd name="connsiteY96" fmla="*/ 1290638 h 4340073"/>
              <a:gd name="connsiteX97" fmla="*/ 209597 w 2683688"/>
              <a:gd name="connsiteY97" fmla="*/ 1344454 h 4340073"/>
              <a:gd name="connsiteX98" fmla="*/ 291988 w 2683688"/>
              <a:gd name="connsiteY98" fmla="*/ 1416368 h 4340073"/>
              <a:gd name="connsiteX99" fmla="*/ 272462 w 2683688"/>
              <a:gd name="connsiteY99" fmla="*/ 1466374 h 4340073"/>
              <a:gd name="connsiteX100" fmla="*/ 236743 w 2683688"/>
              <a:gd name="connsiteY100" fmla="*/ 1567339 h 4340073"/>
              <a:gd name="connsiteX101" fmla="*/ 211979 w 2683688"/>
              <a:gd name="connsiteY101" fmla="*/ 1594485 h 4340073"/>
              <a:gd name="connsiteX102" fmla="*/ 152447 w 2683688"/>
              <a:gd name="connsiteY102" fmla="*/ 1602105 h 4340073"/>
              <a:gd name="connsiteX103" fmla="*/ 98155 w 2683688"/>
              <a:gd name="connsiteY103" fmla="*/ 1647349 h 4340073"/>
              <a:gd name="connsiteX104" fmla="*/ 71486 w 2683688"/>
              <a:gd name="connsiteY104" fmla="*/ 1663542 h 4340073"/>
              <a:gd name="connsiteX105" fmla="*/ 50054 w 2683688"/>
              <a:gd name="connsiteY105" fmla="*/ 1677829 h 4340073"/>
              <a:gd name="connsiteX106" fmla="*/ 8619 w 2683688"/>
              <a:gd name="connsiteY106" fmla="*/ 1751171 h 4340073"/>
              <a:gd name="connsiteX107" fmla="*/ 47 w 2683688"/>
              <a:gd name="connsiteY107" fmla="*/ 1875473 h 4340073"/>
              <a:gd name="connsiteX108" fmla="*/ 28622 w 2683688"/>
              <a:gd name="connsiteY108" fmla="*/ 1938814 h 4340073"/>
              <a:gd name="connsiteX109" fmla="*/ 78628 w 2683688"/>
              <a:gd name="connsiteY109" fmla="*/ 1993107 h 4340073"/>
              <a:gd name="connsiteX110" fmla="*/ 165782 w 2683688"/>
              <a:gd name="connsiteY110" fmla="*/ 2037874 h 4340073"/>
              <a:gd name="connsiteX111" fmla="*/ 241029 w 2683688"/>
              <a:gd name="connsiteY111" fmla="*/ 2100263 h 4340073"/>
              <a:gd name="connsiteX112" fmla="*/ 264842 w 2683688"/>
              <a:gd name="connsiteY112" fmla="*/ 2182654 h 4340073"/>
              <a:gd name="connsiteX113" fmla="*/ 317706 w 2683688"/>
              <a:gd name="connsiteY113" fmla="*/ 2265045 h 4340073"/>
              <a:gd name="connsiteX114" fmla="*/ 442960 w 2683688"/>
              <a:gd name="connsiteY114" fmla="*/ 2258854 h 4340073"/>
              <a:gd name="connsiteX115" fmla="*/ 471534 w 2683688"/>
              <a:gd name="connsiteY115" fmla="*/ 2296954 h 4340073"/>
              <a:gd name="connsiteX116" fmla="*/ 509635 w 2683688"/>
              <a:gd name="connsiteY116" fmla="*/ 2330292 h 4340073"/>
              <a:gd name="connsiteX117" fmla="*/ 540591 w 2683688"/>
              <a:gd name="connsiteY117" fmla="*/ 2318385 h 4340073"/>
              <a:gd name="connsiteX118" fmla="*/ 563927 w 2683688"/>
              <a:gd name="connsiteY118" fmla="*/ 2392680 h 4340073"/>
              <a:gd name="connsiteX119" fmla="*/ 542972 w 2683688"/>
              <a:gd name="connsiteY119" fmla="*/ 2461737 h 4340073"/>
              <a:gd name="connsiteX120" fmla="*/ 497252 w 2683688"/>
              <a:gd name="connsiteY120" fmla="*/ 2511267 h 4340073"/>
              <a:gd name="connsiteX121" fmla="*/ 499157 w 2683688"/>
              <a:gd name="connsiteY121" fmla="*/ 2549843 h 4340073"/>
              <a:gd name="connsiteX122" fmla="*/ 490585 w 2683688"/>
              <a:gd name="connsiteY122" fmla="*/ 2611279 h 4340073"/>
              <a:gd name="connsiteX123" fmla="*/ 523922 w 2683688"/>
              <a:gd name="connsiteY123" fmla="*/ 2648902 h 4340073"/>
              <a:gd name="connsiteX124" fmla="*/ 531542 w 2683688"/>
              <a:gd name="connsiteY124" fmla="*/ 2681764 h 4340073"/>
              <a:gd name="connsiteX125" fmla="*/ 564403 w 2683688"/>
              <a:gd name="connsiteY125" fmla="*/ 2642236 h 4340073"/>
              <a:gd name="connsiteX126" fmla="*/ 597741 w 2683688"/>
              <a:gd name="connsiteY126" fmla="*/ 2584610 h 4340073"/>
              <a:gd name="connsiteX127" fmla="*/ 654890 w 2683688"/>
              <a:gd name="connsiteY127" fmla="*/ 2589848 h 4340073"/>
              <a:gd name="connsiteX128" fmla="*/ 716803 w 2683688"/>
              <a:gd name="connsiteY128" fmla="*/ 2680812 h 4340073"/>
              <a:gd name="connsiteX129" fmla="*/ 755379 w 2683688"/>
              <a:gd name="connsiteY129" fmla="*/ 2739390 h 4340073"/>
              <a:gd name="connsiteX130" fmla="*/ 713469 w 2683688"/>
              <a:gd name="connsiteY130" fmla="*/ 2816067 h 4340073"/>
              <a:gd name="connsiteX131" fmla="*/ 641556 w 2683688"/>
              <a:gd name="connsiteY131" fmla="*/ 2851785 h 4340073"/>
              <a:gd name="connsiteX132" fmla="*/ 592502 w 2683688"/>
              <a:gd name="connsiteY132" fmla="*/ 2914174 h 4340073"/>
              <a:gd name="connsiteX133" fmla="*/ 526303 w 2683688"/>
              <a:gd name="connsiteY133" fmla="*/ 2938462 h 4340073"/>
              <a:gd name="connsiteX134" fmla="*/ 496776 w 2683688"/>
              <a:gd name="connsiteY134" fmla="*/ 2980373 h 4340073"/>
              <a:gd name="connsiteX135" fmla="*/ 527256 w 2683688"/>
              <a:gd name="connsiteY135" fmla="*/ 3081814 h 4340073"/>
              <a:gd name="connsiteX136" fmla="*/ 533447 w 2683688"/>
              <a:gd name="connsiteY136" fmla="*/ 3220403 h 4340073"/>
              <a:gd name="connsiteX137" fmla="*/ 588216 w 2683688"/>
              <a:gd name="connsiteY137" fmla="*/ 3276601 h 4340073"/>
              <a:gd name="connsiteX138" fmla="*/ 614410 w 2683688"/>
              <a:gd name="connsiteY138" fmla="*/ 3342323 h 4340073"/>
              <a:gd name="connsiteX139" fmla="*/ 585835 w 2683688"/>
              <a:gd name="connsiteY139" fmla="*/ 3392329 h 4340073"/>
              <a:gd name="connsiteX140" fmla="*/ 585834 w 2683688"/>
              <a:gd name="connsiteY140" fmla="*/ 3450432 h 4340073"/>
              <a:gd name="connsiteX141" fmla="*/ 562022 w 2683688"/>
              <a:gd name="connsiteY141" fmla="*/ 3493294 h 4340073"/>
              <a:gd name="connsiteX142" fmla="*/ 546305 w 2683688"/>
              <a:gd name="connsiteY142" fmla="*/ 3561398 h 4340073"/>
              <a:gd name="connsiteX143" fmla="*/ 538210 w 2683688"/>
              <a:gd name="connsiteY143" fmla="*/ 3611404 h 4340073"/>
              <a:gd name="connsiteX144" fmla="*/ 519159 w 2683688"/>
              <a:gd name="connsiteY144" fmla="*/ 3654266 h 4340073"/>
              <a:gd name="connsiteX145" fmla="*/ 546782 w 2683688"/>
              <a:gd name="connsiteY145" fmla="*/ 3685223 h 4340073"/>
              <a:gd name="connsiteX146" fmla="*/ 600122 w 2683688"/>
              <a:gd name="connsiteY146" fmla="*/ 3699034 h 4340073"/>
              <a:gd name="connsiteX147" fmla="*/ 659177 w 2683688"/>
              <a:gd name="connsiteY147" fmla="*/ 3678556 h 4340073"/>
              <a:gd name="connsiteX148" fmla="*/ 661082 w 2683688"/>
              <a:gd name="connsiteY148" fmla="*/ 3725703 h 4340073"/>
              <a:gd name="connsiteX149" fmla="*/ 716803 w 2683688"/>
              <a:gd name="connsiteY149" fmla="*/ 3725704 h 4340073"/>
              <a:gd name="connsiteX150" fmla="*/ 781097 w 2683688"/>
              <a:gd name="connsiteY150" fmla="*/ 3743801 h 4340073"/>
              <a:gd name="connsiteX151" fmla="*/ 807291 w 2683688"/>
              <a:gd name="connsiteY151" fmla="*/ 3792379 h 4340073"/>
              <a:gd name="connsiteX152" fmla="*/ 843962 w 2683688"/>
              <a:gd name="connsiteY152" fmla="*/ 3798094 h 4340073"/>
              <a:gd name="connsiteX153" fmla="*/ 871585 w 2683688"/>
              <a:gd name="connsiteY153" fmla="*/ 3815716 h 4340073"/>
              <a:gd name="connsiteX154" fmla="*/ 889682 w 2683688"/>
              <a:gd name="connsiteY154" fmla="*/ 3836194 h 4340073"/>
              <a:gd name="connsiteX155" fmla="*/ 897302 w 2683688"/>
              <a:gd name="connsiteY155" fmla="*/ 3866674 h 4340073"/>
              <a:gd name="connsiteX156" fmla="*/ 912542 w 2683688"/>
              <a:gd name="connsiteY156" fmla="*/ 3889534 h 4340073"/>
              <a:gd name="connsiteX157" fmla="*/ 956833 w 2683688"/>
              <a:gd name="connsiteY157" fmla="*/ 3922872 h 4340073"/>
              <a:gd name="connsiteX158" fmla="*/ 988742 w 2683688"/>
              <a:gd name="connsiteY158" fmla="*/ 3973354 h 4340073"/>
              <a:gd name="connsiteX159" fmla="*/ 1003982 w 2683688"/>
              <a:gd name="connsiteY159" fmla="*/ 3996214 h 4340073"/>
              <a:gd name="connsiteX160" fmla="*/ 1026842 w 2683688"/>
              <a:gd name="connsiteY160" fmla="*/ 4034314 h 4340073"/>
              <a:gd name="connsiteX161" fmla="*/ 1059703 w 2683688"/>
              <a:gd name="connsiteY161" fmla="*/ 4120039 h 4340073"/>
              <a:gd name="connsiteX162" fmla="*/ 1136380 w 2683688"/>
              <a:gd name="connsiteY162" fmla="*/ 4154329 h 4340073"/>
              <a:gd name="connsiteX163" fmla="*/ 1165907 w 2683688"/>
              <a:gd name="connsiteY163" fmla="*/ 4216241 h 4340073"/>
              <a:gd name="connsiteX164" fmla="*/ 1202578 w 2683688"/>
              <a:gd name="connsiteY164" fmla="*/ 4211479 h 4340073"/>
              <a:gd name="connsiteX165" fmla="*/ 1245917 w 2683688"/>
              <a:gd name="connsiteY165" fmla="*/ 4259581 h 4340073"/>
              <a:gd name="connsiteX166" fmla="*/ 1308782 w 2683688"/>
              <a:gd name="connsiteY166" fmla="*/ 4340067 h 4340073"/>
              <a:gd name="connsiteX167" fmla="*/ 1337357 w 2683688"/>
              <a:gd name="connsiteY167" fmla="*/ 4288631 h 4340073"/>
              <a:gd name="connsiteX168" fmla="*/ 1333547 w 2683688"/>
              <a:gd name="connsiteY168" fmla="*/ 4254342 h 4340073"/>
              <a:gd name="connsiteX169" fmla="*/ 1405462 w 2683688"/>
              <a:gd name="connsiteY169" fmla="*/ 4201002 h 4340073"/>
              <a:gd name="connsiteX170" fmla="*/ 1407366 w 2683688"/>
              <a:gd name="connsiteY170" fmla="*/ 4185285 h 4340073"/>
              <a:gd name="connsiteX171" fmla="*/ 1425622 w 2683688"/>
              <a:gd name="connsiteY171" fmla="*/ 4198779 h 4340073"/>
              <a:gd name="connsiteX172" fmla="*/ 1480232 w 2683688"/>
              <a:gd name="connsiteY172" fmla="*/ 4174014 h 4340073"/>
              <a:gd name="connsiteX173" fmla="*/ 1545002 w 2683688"/>
              <a:gd name="connsiteY173" fmla="*/ 4156234 h 4340073"/>
              <a:gd name="connsiteX174" fmla="*/ 1581832 w 2683688"/>
              <a:gd name="connsiteY174" fmla="*/ 4113689 h 4340073"/>
              <a:gd name="connsiteX175" fmla="*/ 1617392 w 2683688"/>
              <a:gd name="connsiteY175" fmla="*/ 4078129 h 4340073"/>
              <a:gd name="connsiteX176" fmla="*/ 1695497 w 2683688"/>
              <a:gd name="connsiteY176" fmla="*/ 4055904 h 4340073"/>
              <a:gd name="connsiteX177" fmla="*/ 1781222 w 2683688"/>
              <a:gd name="connsiteY177" fmla="*/ 4020344 h 4340073"/>
              <a:gd name="connsiteX178" fmla="*/ 1902665 w 2683688"/>
              <a:gd name="connsiteY178" fmla="*/ 3968591 h 4340073"/>
              <a:gd name="connsiteX179" fmla="*/ 1979342 w 2683688"/>
              <a:gd name="connsiteY179" fmla="*/ 3925729 h 4340073"/>
              <a:gd name="connsiteX180" fmla="*/ 2070782 w 2683688"/>
              <a:gd name="connsiteY180" fmla="*/ 3864451 h 4340073"/>
              <a:gd name="connsiteX181" fmla="*/ 2145078 w 2683688"/>
              <a:gd name="connsiteY181" fmla="*/ 3776822 h 4340073"/>
              <a:gd name="connsiteX182" fmla="*/ 2171747 w 2683688"/>
              <a:gd name="connsiteY182" fmla="*/ 3703479 h 4340073"/>
              <a:gd name="connsiteX183" fmla="*/ 2183177 w 2683688"/>
              <a:gd name="connsiteY183" fmla="*/ 3649504 h 4340073"/>
              <a:gd name="connsiteX184" fmla="*/ 2109517 w 2683688"/>
              <a:gd name="connsiteY184" fmla="*/ 3613309 h 4340073"/>
              <a:gd name="connsiteX185" fmla="*/ 2132377 w 2683688"/>
              <a:gd name="connsiteY185" fmla="*/ 3659029 h 4340073"/>
              <a:gd name="connsiteX186" fmla="*/ 2114597 w 2683688"/>
              <a:gd name="connsiteY186" fmla="*/ 3690779 h 4340073"/>
              <a:gd name="connsiteX187" fmla="*/ 2095547 w 2683688"/>
              <a:gd name="connsiteY187" fmla="*/ 3649504 h 4340073"/>
              <a:gd name="connsiteX188" fmla="*/ 2038397 w 2683688"/>
              <a:gd name="connsiteY188" fmla="*/ 3659029 h 4340073"/>
              <a:gd name="connsiteX189" fmla="*/ 2040778 w 2683688"/>
              <a:gd name="connsiteY189" fmla="*/ 3694748 h 4340073"/>
              <a:gd name="connsiteX190" fmla="*/ 2052685 w 2683688"/>
              <a:gd name="connsiteY190" fmla="*/ 3709035 h 4340073"/>
              <a:gd name="connsiteX191" fmla="*/ 2036016 w 2683688"/>
              <a:gd name="connsiteY191" fmla="*/ 3723324 h 4340073"/>
              <a:gd name="connsiteX192" fmla="*/ 2086022 w 2683688"/>
              <a:gd name="connsiteY192" fmla="*/ 3762534 h 4340073"/>
              <a:gd name="connsiteX193" fmla="*/ 2078402 w 2683688"/>
              <a:gd name="connsiteY193" fmla="*/ 3820954 h 4340073"/>
              <a:gd name="connsiteX194" fmla="*/ 2027602 w 2683688"/>
              <a:gd name="connsiteY194" fmla="*/ 3803809 h 4340073"/>
              <a:gd name="connsiteX195" fmla="*/ 2041572 w 2683688"/>
              <a:gd name="connsiteY195" fmla="*/ 3792379 h 4340073"/>
              <a:gd name="connsiteX196" fmla="*/ 2022522 w 2683688"/>
              <a:gd name="connsiteY196" fmla="*/ 3760629 h 4340073"/>
              <a:gd name="connsiteX197" fmla="*/ 2022522 w 2683688"/>
              <a:gd name="connsiteY197" fmla="*/ 3716179 h 4340073"/>
              <a:gd name="connsiteX198" fmla="*/ 1986962 w 2683688"/>
              <a:gd name="connsiteY198" fmla="*/ 3676174 h 4340073"/>
              <a:gd name="connsiteX199" fmla="*/ 2018077 w 2683688"/>
              <a:gd name="connsiteY199" fmla="*/ 3656489 h 4340073"/>
              <a:gd name="connsiteX200" fmla="*/ 1974897 w 2683688"/>
              <a:gd name="connsiteY200" fmla="*/ 3626644 h 4340073"/>
              <a:gd name="connsiteX201" fmla="*/ 2017442 w 2683688"/>
              <a:gd name="connsiteY201" fmla="*/ 3603149 h 4340073"/>
              <a:gd name="connsiteX202" fmla="*/ 2009187 w 2683688"/>
              <a:gd name="connsiteY202" fmla="*/ 3546634 h 4340073"/>
              <a:gd name="connsiteX203" fmla="*/ 2033635 w 2683688"/>
              <a:gd name="connsiteY203" fmla="*/ 3565367 h 4340073"/>
              <a:gd name="connsiteX204" fmla="*/ 2031253 w 2683688"/>
              <a:gd name="connsiteY204" fmla="*/ 3535204 h 4340073"/>
              <a:gd name="connsiteX205" fmla="*/ 2059829 w 2683688"/>
              <a:gd name="connsiteY205" fmla="*/ 3547110 h 4340073"/>
              <a:gd name="connsiteX206" fmla="*/ 2043159 w 2683688"/>
              <a:gd name="connsiteY206" fmla="*/ 3494723 h 4340073"/>
              <a:gd name="connsiteX207" fmla="*/ 2063797 w 2683688"/>
              <a:gd name="connsiteY207" fmla="*/ 3478054 h 4340073"/>
              <a:gd name="connsiteX208" fmla="*/ 2089197 w 2683688"/>
              <a:gd name="connsiteY208" fmla="*/ 3524091 h 4340073"/>
              <a:gd name="connsiteX209" fmla="*/ 2088404 w 2683688"/>
              <a:gd name="connsiteY209" fmla="*/ 3492342 h 4340073"/>
              <a:gd name="connsiteX210" fmla="*/ 2105073 w 2683688"/>
              <a:gd name="connsiteY210" fmla="*/ 3508216 h 4340073"/>
              <a:gd name="connsiteX211" fmla="*/ 2109835 w 2683688"/>
              <a:gd name="connsiteY211" fmla="*/ 3473292 h 4340073"/>
              <a:gd name="connsiteX212" fmla="*/ 2125392 w 2683688"/>
              <a:gd name="connsiteY212" fmla="*/ 3453289 h 4340073"/>
              <a:gd name="connsiteX213" fmla="*/ 2183654 w 2683688"/>
              <a:gd name="connsiteY213" fmla="*/ 3416142 h 4340073"/>
              <a:gd name="connsiteX214" fmla="*/ 2226039 w 2683688"/>
              <a:gd name="connsiteY214" fmla="*/ 3341370 h 4340073"/>
              <a:gd name="connsiteX215" fmla="*/ 2238422 w 2683688"/>
              <a:gd name="connsiteY215" fmla="*/ 3318034 h 4340073"/>
              <a:gd name="connsiteX216" fmla="*/ 2261282 w 2683688"/>
              <a:gd name="connsiteY216" fmla="*/ 3257074 h 4340073"/>
              <a:gd name="connsiteX217" fmla="*/ 2268902 w 2683688"/>
              <a:gd name="connsiteY217" fmla="*/ 3211354 h 4340073"/>
              <a:gd name="connsiteX218" fmla="*/ 2291762 w 2683688"/>
              <a:gd name="connsiteY218" fmla="*/ 3165634 h 4340073"/>
              <a:gd name="connsiteX219" fmla="*/ 2307002 w 2683688"/>
              <a:gd name="connsiteY219" fmla="*/ 3127534 h 4340073"/>
              <a:gd name="connsiteX220" fmla="*/ 2345102 w 2683688"/>
              <a:gd name="connsiteY220" fmla="*/ 3112294 h 4340073"/>
              <a:gd name="connsiteX221" fmla="*/ 2367962 w 2683688"/>
              <a:gd name="connsiteY221" fmla="*/ 3097054 h 4340073"/>
              <a:gd name="connsiteX222" fmla="*/ 2487501 w 2683688"/>
              <a:gd name="connsiteY222" fmla="*/ 3067050 h 4340073"/>
              <a:gd name="connsiteX223" fmla="*/ 2585609 w 2683688"/>
              <a:gd name="connsiteY223" fmla="*/ 3063717 h 4340073"/>
              <a:gd name="connsiteX224" fmla="*/ 2678000 w 2683688"/>
              <a:gd name="connsiteY224" fmla="*/ 3054668 h 4340073"/>
              <a:gd name="connsiteX0" fmla="*/ 2678000 w 2683688"/>
              <a:gd name="connsiteY0" fmla="*/ 3054668 h 4340073"/>
              <a:gd name="connsiteX1" fmla="*/ 2672762 w 2683688"/>
              <a:gd name="connsiteY1" fmla="*/ 3028474 h 4340073"/>
              <a:gd name="connsiteX2" fmla="*/ 2665142 w 2683688"/>
              <a:gd name="connsiteY2" fmla="*/ 2975134 h 4340073"/>
              <a:gd name="connsiteX3" fmla="*/ 2623232 w 2683688"/>
              <a:gd name="connsiteY3" fmla="*/ 2967038 h 4340073"/>
              <a:gd name="connsiteX4" fmla="*/ 2559891 w 2683688"/>
              <a:gd name="connsiteY4" fmla="*/ 2966561 h 4340073"/>
              <a:gd name="connsiteX5" fmla="*/ 2518934 w 2683688"/>
              <a:gd name="connsiteY5" fmla="*/ 2908936 h 4340073"/>
              <a:gd name="connsiteX6" fmla="*/ 2456545 w 2683688"/>
              <a:gd name="connsiteY6" fmla="*/ 2905601 h 4340073"/>
              <a:gd name="connsiteX7" fmla="*/ 2409873 w 2683688"/>
              <a:gd name="connsiteY7" fmla="*/ 2889885 h 4340073"/>
              <a:gd name="connsiteX8" fmla="*/ 2375582 w 2683688"/>
              <a:gd name="connsiteY8" fmla="*/ 2876074 h 4340073"/>
              <a:gd name="connsiteX9" fmla="*/ 2347484 w 2683688"/>
              <a:gd name="connsiteY9" fmla="*/ 2856071 h 4340073"/>
              <a:gd name="connsiteX10" fmla="*/ 2292714 w 2683688"/>
              <a:gd name="connsiteY10" fmla="*/ 2824163 h 4340073"/>
              <a:gd name="connsiteX11" fmla="*/ 2218419 w 2683688"/>
              <a:gd name="connsiteY11" fmla="*/ 2864167 h 4340073"/>
              <a:gd name="connsiteX12" fmla="*/ 2177938 w 2683688"/>
              <a:gd name="connsiteY12" fmla="*/ 2825116 h 4340073"/>
              <a:gd name="connsiteX13" fmla="*/ 2142696 w 2683688"/>
              <a:gd name="connsiteY13" fmla="*/ 2746058 h 4340073"/>
              <a:gd name="connsiteX14" fmla="*/ 2123170 w 2683688"/>
              <a:gd name="connsiteY14" fmla="*/ 2684621 h 4340073"/>
              <a:gd name="connsiteX15" fmla="*/ 2105073 w 2683688"/>
              <a:gd name="connsiteY15" fmla="*/ 2649379 h 4340073"/>
              <a:gd name="connsiteX16" fmla="*/ 2103643 w 2683688"/>
              <a:gd name="connsiteY16" fmla="*/ 2600801 h 4340073"/>
              <a:gd name="connsiteX17" fmla="*/ 2026014 w 2683688"/>
              <a:gd name="connsiteY17" fmla="*/ 2686051 h 4340073"/>
              <a:gd name="connsiteX18" fmla="*/ 1958864 w 2683688"/>
              <a:gd name="connsiteY18" fmla="*/ 2754154 h 4340073"/>
              <a:gd name="connsiteX19" fmla="*/ 1911715 w 2683688"/>
              <a:gd name="connsiteY19" fmla="*/ 2713196 h 4340073"/>
              <a:gd name="connsiteX20" fmla="*/ 1775031 w 2683688"/>
              <a:gd name="connsiteY20" fmla="*/ 2699862 h 4340073"/>
              <a:gd name="connsiteX21" fmla="*/ 1676923 w 2683688"/>
              <a:gd name="connsiteY21" fmla="*/ 2689860 h 4340073"/>
              <a:gd name="connsiteX22" fmla="*/ 1606439 w 2683688"/>
              <a:gd name="connsiteY22" fmla="*/ 2582229 h 4340073"/>
              <a:gd name="connsiteX23" fmla="*/ 1541669 w 2683688"/>
              <a:gd name="connsiteY23" fmla="*/ 2584133 h 4340073"/>
              <a:gd name="connsiteX24" fmla="*/ 1516903 w 2683688"/>
              <a:gd name="connsiteY24" fmla="*/ 2563654 h 4340073"/>
              <a:gd name="connsiteX25" fmla="*/ 1468802 w 2683688"/>
              <a:gd name="connsiteY25" fmla="*/ 2381726 h 4340073"/>
              <a:gd name="connsiteX26" fmla="*/ 1438322 w 2683688"/>
              <a:gd name="connsiteY26" fmla="*/ 2289334 h 4340073"/>
              <a:gd name="connsiteX27" fmla="*/ 1400222 w 2683688"/>
              <a:gd name="connsiteY27" fmla="*/ 2220754 h 4340073"/>
              <a:gd name="connsiteX28" fmla="*/ 1384982 w 2683688"/>
              <a:gd name="connsiteY28" fmla="*/ 2197894 h 4340073"/>
              <a:gd name="connsiteX29" fmla="*/ 1374505 w 2683688"/>
              <a:gd name="connsiteY29" fmla="*/ 2152651 h 4340073"/>
              <a:gd name="connsiteX30" fmla="*/ 1369266 w 2683688"/>
              <a:gd name="connsiteY30" fmla="*/ 2052162 h 4340073"/>
              <a:gd name="connsiteX31" fmla="*/ 1383554 w 2683688"/>
              <a:gd name="connsiteY31" fmla="*/ 1982630 h 4340073"/>
              <a:gd name="connsiteX32" fmla="*/ 1315450 w 2683688"/>
              <a:gd name="connsiteY32" fmla="*/ 1917859 h 4340073"/>
              <a:gd name="connsiteX33" fmla="*/ 1282112 w 2683688"/>
              <a:gd name="connsiteY33" fmla="*/ 1912621 h 4340073"/>
              <a:gd name="connsiteX34" fmla="*/ 1184481 w 2683688"/>
              <a:gd name="connsiteY34" fmla="*/ 1853089 h 4340073"/>
              <a:gd name="connsiteX35" fmla="*/ 1126380 w 2683688"/>
              <a:gd name="connsiteY35" fmla="*/ 1863567 h 4340073"/>
              <a:gd name="connsiteX36" fmla="*/ 1073991 w 2683688"/>
              <a:gd name="connsiteY36" fmla="*/ 1897379 h 4340073"/>
              <a:gd name="connsiteX37" fmla="*/ 1024937 w 2683688"/>
              <a:gd name="connsiteY37" fmla="*/ 1923098 h 4340073"/>
              <a:gd name="connsiteX38" fmla="*/ 958262 w 2683688"/>
              <a:gd name="connsiteY38" fmla="*/ 1984058 h 4340073"/>
              <a:gd name="connsiteX39" fmla="*/ 909208 w 2683688"/>
              <a:gd name="connsiteY39" fmla="*/ 1941672 h 4340073"/>
              <a:gd name="connsiteX40" fmla="*/ 854441 w 2683688"/>
              <a:gd name="connsiteY40" fmla="*/ 1915002 h 4340073"/>
              <a:gd name="connsiteX41" fmla="*/ 823484 w 2683688"/>
              <a:gd name="connsiteY41" fmla="*/ 1889284 h 4340073"/>
              <a:gd name="connsiteX42" fmla="*/ 800148 w 2683688"/>
              <a:gd name="connsiteY42" fmla="*/ 1846898 h 4340073"/>
              <a:gd name="connsiteX43" fmla="*/ 814436 w 2683688"/>
              <a:gd name="connsiteY43" fmla="*/ 1789748 h 4340073"/>
              <a:gd name="connsiteX44" fmla="*/ 803957 w 2683688"/>
              <a:gd name="connsiteY44" fmla="*/ 1720215 h 4340073"/>
              <a:gd name="connsiteX45" fmla="*/ 783479 w 2683688"/>
              <a:gd name="connsiteY45" fmla="*/ 1625441 h 4340073"/>
              <a:gd name="connsiteX46" fmla="*/ 759665 w 2683688"/>
              <a:gd name="connsiteY46" fmla="*/ 1635919 h 4340073"/>
              <a:gd name="connsiteX47" fmla="*/ 701087 w 2683688"/>
              <a:gd name="connsiteY47" fmla="*/ 1571626 h 4340073"/>
              <a:gd name="connsiteX48" fmla="*/ 729662 w 2683688"/>
              <a:gd name="connsiteY48" fmla="*/ 1519714 h 4340073"/>
              <a:gd name="connsiteX49" fmla="*/ 777287 w 2683688"/>
              <a:gd name="connsiteY49" fmla="*/ 1455420 h 4340073"/>
              <a:gd name="connsiteX50" fmla="*/ 775382 w 2683688"/>
              <a:gd name="connsiteY50" fmla="*/ 1429227 h 4340073"/>
              <a:gd name="connsiteX51" fmla="*/ 818245 w 2683688"/>
              <a:gd name="connsiteY51" fmla="*/ 1375409 h 4340073"/>
              <a:gd name="connsiteX52" fmla="*/ 826342 w 2683688"/>
              <a:gd name="connsiteY52" fmla="*/ 1282542 h 4340073"/>
              <a:gd name="connsiteX53" fmla="*/ 812053 w 2683688"/>
              <a:gd name="connsiteY53" fmla="*/ 1198721 h 4340073"/>
              <a:gd name="connsiteX54" fmla="*/ 779668 w 2683688"/>
              <a:gd name="connsiteY54" fmla="*/ 1151573 h 4340073"/>
              <a:gd name="connsiteX55" fmla="*/ 761095 w 2683688"/>
              <a:gd name="connsiteY55" fmla="*/ 1070134 h 4340073"/>
              <a:gd name="connsiteX56" fmla="*/ 804911 w 2683688"/>
              <a:gd name="connsiteY56" fmla="*/ 1034892 h 4340073"/>
              <a:gd name="connsiteX57" fmla="*/ 808244 w 2683688"/>
              <a:gd name="connsiteY57" fmla="*/ 976789 h 4340073"/>
              <a:gd name="connsiteX58" fmla="*/ 820626 w 2683688"/>
              <a:gd name="connsiteY58" fmla="*/ 901065 h 4340073"/>
              <a:gd name="connsiteX59" fmla="*/ 829675 w 2683688"/>
              <a:gd name="connsiteY59" fmla="*/ 833914 h 4340073"/>
              <a:gd name="connsiteX60" fmla="*/ 844439 w 2683688"/>
              <a:gd name="connsiteY60" fmla="*/ 795814 h 4340073"/>
              <a:gd name="connsiteX61" fmla="*/ 859678 w 2683688"/>
              <a:gd name="connsiteY61" fmla="*/ 762475 h 4340073"/>
              <a:gd name="connsiteX62" fmla="*/ 833485 w 2683688"/>
              <a:gd name="connsiteY62" fmla="*/ 696754 h 4340073"/>
              <a:gd name="connsiteX63" fmla="*/ 817769 w 2683688"/>
              <a:gd name="connsiteY63" fmla="*/ 573405 h 4340073"/>
              <a:gd name="connsiteX64" fmla="*/ 787288 w 2683688"/>
              <a:gd name="connsiteY64" fmla="*/ 536259 h 4340073"/>
              <a:gd name="connsiteX65" fmla="*/ 769667 w 2683688"/>
              <a:gd name="connsiteY65" fmla="*/ 505777 h 4340073"/>
              <a:gd name="connsiteX66" fmla="*/ 746807 w 2683688"/>
              <a:gd name="connsiteY66" fmla="*/ 430054 h 4340073"/>
              <a:gd name="connsiteX67" fmla="*/ 719661 w 2683688"/>
              <a:gd name="connsiteY67" fmla="*/ 349091 h 4340073"/>
              <a:gd name="connsiteX68" fmla="*/ 732043 w 2683688"/>
              <a:gd name="connsiteY68" fmla="*/ 321469 h 4340073"/>
              <a:gd name="connsiteX69" fmla="*/ 728711 w 2683688"/>
              <a:gd name="connsiteY69" fmla="*/ 256223 h 4340073"/>
              <a:gd name="connsiteX70" fmla="*/ 709661 w 2683688"/>
              <a:gd name="connsiteY70" fmla="*/ 241935 h 4340073"/>
              <a:gd name="connsiteX71" fmla="*/ 711089 w 2683688"/>
              <a:gd name="connsiteY71" fmla="*/ 176213 h 4340073"/>
              <a:gd name="connsiteX72" fmla="*/ 670131 w 2683688"/>
              <a:gd name="connsiteY72" fmla="*/ 120015 h 4340073"/>
              <a:gd name="connsiteX73" fmla="*/ 678704 w 2683688"/>
              <a:gd name="connsiteY73" fmla="*/ 70485 h 4340073"/>
              <a:gd name="connsiteX74" fmla="*/ 656795 w 2683688"/>
              <a:gd name="connsiteY74" fmla="*/ 0 h 4340073"/>
              <a:gd name="connsiteX75" fmla="*/ 605361 w 2683688"/>
              <a:gd name="connsiteY75" fmla="*/ 10001 h 4340073"/>
              <a:gd name="connsiteX76" fmla="*/ 534876 w 2683688"/>
              <a:gd name="connsiteY76" fmla="*/ 85249 h 4340073"/>
              <a:gd name="connsiteX77" fmla="*/ 552021 w 2683688"/>
              <a:gd name="connsiteY77" fmla="*/ 158591 h 4340073"/>
              <a:gd name="connsiteX78" fmla="*/ 545355 w 2683688"/>
              <a:gd name="connsiteY78" fmla="*/ 234792 h 4340073"/>
              <a:gd name="connsiteX79" fmla="*/ 497729 w 2683688"/>
              <a:gd name="connsiteY79" fmla="*/ 313373 h 4340073"/>
              <a:gd name="connsiteX80" fmla="*/ 453437 w 2683688"/>
              <a:gd name="connsiteY80" fmla="*/ 408147 h 4340073"/>
              <a:gd name="connsiteX81" fmla="*/ 360568 w 2683688"/>
              <a:gd name="connsiteY81" fmla="*/ 376714 h 4340073"/>
              <a:gd name="connsiteX82" fmla="*/ 292942 w 2683688"/>
              <a:gd name="connsiteY82" fmla="*/ 441960 h 4340073"/>
              <a:gd name="connsiteX83" fmla="*/ 260555 w 2683688"/>
              <a:gd name="connsiteY83" fmla="*/ 509112 h 4340073"/>
              <a:gd name="connsiteX84" fmla="*/ 321515 w 2683688"/>
              <a:gd name="connsiteY84" fmla="*/ 581977 h 4340073"/>
              <a:gd name="connsiteX85" fmla="*/ 228170 w 2683688"/>
              <a:gd name="connsiteY85" fmla="*/ 711995 h 4340073"/>
              <a:gd name="connsiteX86" fmla="*/ 254842 w 2683688"/>
              <a:gd name="connsiteY86" fmla="*/ 758667 h 4340073"/>
              <a:gd name="connsiteX87" fmla="*/ 240553 w 2683688"/>
              <a:gd name="connsiteY87" fmla="*/ 834390 h 4340073"/>
              <a:gd name="connsiteX88" fmla="*/ 295322 w 2683688"/>
              <a:gd name="connsiteY88" fmla="*/ 849630 h 4340073"/>
              <a:gd name="connsiteX89" fmla="*/ 343423 w 2683688"/>
              <a:gd name="connsiteY89" fmla="*/ 872966 h 4340073"/>
              <a:gd name="connsiteX90" fmla="*/ 311992 w 2683688"/>
              <a:gd name="connsiteY90" fmla="*/ 971551 h 4340073"/>
              <a:gd name="connsiteX91" fmla="*/ 316754 w 2683688"/>
              <a:gd name="connsiteY91" fmla="*/ 1049178 h 4340073"/>
              <a:gd name="connsiteX92" fmla="*/ 207216 w 2683688"/>
              <a:gd name="connsiteY92" fmla="*/ 1094423 h 4340073"/>
              <a:gd name="connsiteX93" fmla="*/ 154352 w 2683688"/>
              <a:gd name="connsiteY93" fmla="*/ 1090614 h 4340073"/>
              <a:gd name="connsiteX94" fmla="*/ 157210 w 2683688"/>
              <a:gd name="connsiteY94" fmla="*/ 1170624 h 4340073"/>
              <a:gd name="connsiteX95" fmla="*/ 158638 w 2683688"/>
              <a:gd name="connsiteY95" fmla="*/ 1245395 h 4340073"/>
              <a:gd name="connsiteX96" fmla="*/ 232933 w 2683688"/>
              <a:gd name="connsiteY96" fmla="*/ 1290638 h 4340073"/>
              <a:gd name="connsiteX97" fmla="*/ 209597 w 2683688"/>
              <a:gd name="connsiteY97" fmla="*/ 1344454 h 4340073"/>
              <a:gd name="connsiteX98" fmla="*/ 291988 w 2683688"/>
              <a:gd name="connsiteY98" fmla="*/ 1416368 h 4340073"/>
              <a:gd name="connsiteX99" fmla="*/ 272462 w 2683688"/>
              <a:gd name="connsiteY99" fmla="*/ 1466374 h 4340073"/>
              <a:gd name="connsiteX100" fmla="*/ 236743 w 2683688"/>
              <a:gd name="connsiteY100" fmla="*/ 1567339 h 4340073"/>
              <a:gd name="connsiteX101" fmla="*/ 211979 w 2683688"/>
              <a:gd name="connsiteY101" fmla="*/ 1594485 h 4340073"/>
              <a:gd name="connsiteX102" fmla="*/ 152447 w 2683688"/>
              <a:gd name="connsiteY102" fmla="*/ 1602105 h 4340073"/>
              <a:gd name="connsiteX103" fmla="*/ 98155 w 2683688"/>
              <a:gd name="connsiteY103" fmla="*/ 1647349 h 4340073"/>
              <a:gd name="connsiteX104" fmla="*/ 71486 w 2683688"/>
              <a:gd name="connsiteY104" fmla="*/ 1663542 h 4340073"/>
              <a:gd name="connsiteX105" fmla="*/ 50054 w 2683688"/>
              <a:gd name="connsiteY105" fmla="*/ 1677829 h 4340073"/>
              <a:gd name="connsiteX106" fmla="*/ 8619 w 2683688"/>
              <a:gd name="connsiteY106" fmla="*/ 1751171 h 4340073"/>
              <a:gd name="connsiteX107" fmla="*/ 47 w 2683688"/>
              <a:gd name="connsiteY107" fmla="*/ 1875473 h 4340073"/>
              <a:gd name="connsiteX108" fmla="*/ 28622 w 2683688"/>
              <a:gd name="connsiteY108" fmla="*/ 1938814 h 4340073"/>
              <a:gd name="connsiteX109" fmla="*/ 78628 w 2683688"/>
              <a:gd name="connsiteY109" fmla="*/ 1993107 h 4340073"/>
              <a:gd name="connsiteX110" fmla="*/ 165782 w 2683688"/>
              <a:gd name="connsiteY110" fmla="*/ 2037874 h 4340073"/>
              <a:gd name="connsiteX111" fmla="*/ 241029 w 2683688"/>
              <a:gd name="connsiteY111" fmla="*/ 2100263 h 4340073"/>
              <a:gd name="connsiteX112" fmla="*/ 264842 w 2683688"/>
              <a:gd name="connsiteY112" fmla="*/ 2182654 h 4340073"/>
              <a:gd name="connsiteX113" fmla="*/ 317706 w 2683688"/>
              <a:gd name="connsiteY113" fmla="*/ 2265045 h 4340073"/>
              <a:gd name="connsiteX114" fmla="*/ 442960 w 2683688"/>
              <a:gd name="connsiteY114" fmla="*/ 2258854 h 4340073"/>
              <a:gd name="connsiteX115" fmla="*/ 471534 w 2683688"/>
              <a:gd name="connsiteY115" fmla="*/ 2296954 h 4340073"/>
              <a:gd name="connsiteX116" fmla="*/ 509635 w 2683688"/>
              <a:gd name="connsiteY116" fmla="*/ 2330292 h 4340073"/>
              <a:gd name="connsiteX117" fmla="*/ 540591 w 2683688"/>
              <a:gd name="connsiteY117" fmla="*/ 2318385 h 4340073"/>
              <a:gd name="connsiteX118" fmla="*/ 563927 w 2683688"/>
              <a:gd name="connsiteY118" fmla="*/ 2392680 h 4340073"/>
              <a:gd name="connsiteX119" fmla="*/ 542972 w 2683688"/>
              <a:gd name="connsiteY119" fmla="*/ 2461737 h 4340073"/>
              <a:gd name="connsiteX120" fmla="*/ 497252 w 2683688"/>
              <a:gd name="connsiteY120" fmla="*/ 2511267 h 4340073"/>
              <a:gd name="connsiteX121" fmla="*/ 499157 w 2683688"/>
              <a:gd name="connsiteY121" fmla="*/ 2549843 h 4340073"/>
              <a:gd name="connsiteX122" fmla="*/ 490585 w 2683688"/>
              <a:gd name="connsiteY122" fmla="*/ 2611279 h 4340073"/>
              <a:gd name="connsiteX123" fmla="*/ 523922 w 2683688"/>
              <a:gd name="connsiteY123" fmla="*/ 2648902 h 4340073"/>
              <a:gd name="connsiteX124" fmla="*/ 531542 w 2683688"/>
              <a:gd name="connsiteY124" fmla="*/ 2681764 h 4340073"/>
              <a:gd name="connsiteX125" fmla="*/ 564403 w 2683688"/>
              <a:gd name="connsiteY125" fmla="*/ 2642236 h 4340073"/>
              <a:gd name="connsiteX126" fmla="*/ 597741 w 2683688"/>
              <a:gd name="connsiteY126" fmla="*/ 2584610 h 4340073"/>
              <a:gd name="connsiteX127" fmla="*/ 654890 w 2683688"/>
              <a:gd name="connsiteY127" fmla="*/ 2589848 h 4340073"/>
              <a:gd name="connsiteX128" fmla="*/ 716803 w 2683688"/>
              <a:gd name="connsiteY128" fmla="*/ 2680812 h 4340073"/>
              <a:gd name="connsiteX129" fmla="*/ 755379 w 2683688"/>
              <a:gd name="connsiteY129" fmla="*/ 2739390 h 4340073"/>
              <a:gd name="connsiteX130" fmla="*/ 713469 w 2683688"/>
              <a:gd name="connsiteY130" fmla="*/ 2816067 h 4340073"/>
              <a:gd name="connsiteX131" fmla="*/ 641556 w 2683688"/>
              <a:gd name="connsiteY131" fmla="*/ 2851785 h 4340073"/>
              <a:gd name="connsiteX132" fmla="*/ 592502 w 2683688"/>
              <a:gd name="connsiteY132" fmla="*/ 2914174 h 4340073"/>
              <a:gd name="connsiteX133" fmla="*/ 526303 w 2683688"/>
              <a:gd name="connsiteY133" fmla="*/ 2938462 h 4340073"/>
              <a:gd name="connsiteX134" fmla="*/ 496776 w 2683688"/>
              <a:gd name="connsiteY134" fmla="*/ 2980373 h 4340073"/>
              <a:gd name="connsiteX135" fmla="*/ 527256 w 2683688"/>
              <a:gd name="connsiteY135" fmla="*/ 3081814 h 4340073"/>
              <a:gd name="connsiteX136" fmla="*/ 533447 w 2683688"/>
              <a:gd name="connsiteY136" fmla="*/ 3220403 h 4340073"/>
              <a:gd name="connsiteX137" fmla="*/ 588216 w 2683688"/>
              <a:gd name="connsiteY137" fmla="*/ 3276601 h 4340073"/>
              <a:gd name="connsiteX138" fmla="*/ 614410 w 2683688"/>
              <a:gd name="connsiteY138" fmla="*/ 3342323 h 4340073"/>
              <a:gd name="connsiteX139" fmla="*/ 585835 w 2683688"/>
              <a:gd name="connsiteY139" fmla="*/ 3392329 h 4340073"/>
              <a:gd name="connsiteX140" fmla="*/ 585834 w 2683688"/>
              <a:gd name="connsiteY140" fmla="*/ 3450432 h 4340073"/>
              <a:gd name="connsiteX141" fmla="*/ 562022 w 2683688"/>
              <a:gd name="connsiteY141" fmla="*/ 3493294 h 4340073"/>
              <a:gd name="connsiteX142" fmla="*/ 546305 w 2683688"/>
              <a:gd name="connsiteY142" fmla="*/ 3561398 h 4340073"/>
              <a:gd name="connsiteX143" fmla="*/ 538210 w 2683688"/>
              <a:gd name="connsiteY143" fmla="*/ 3611404 h 4340073"/>
              <a:gd name="connsiteX144" fmla="*/ 519159 w 2683688"/>
              <a:gd name="connsiteY144" fmla="*/ 3654266 h 4340073"/>
              <a:gd name="connsiteX145" fmla="*/ 546782 w 2683688"/>
              <a:gd name="connsiteY145" fmla="*/ 3685223 h 4340073"/>
              <a:gd name="connsiteX146" fmla="*/ 600122 w 2683688"/>
              <a:gd name="connsiteY146" fmla="*/ 3699034 h 4340073"/>
              <a:gd name="connsiteX147" fmla="*/ 659177 w 2683688"/>
              <a:gd name="connsiteY147" fmla="*/ 3678556 h 4340073"/>
              <a:gd name="connsiteX148" fmla="*/ 661082 w 2683688"/>
              <a:gd name="connsiteY148" fmla="*/ 3725703 h 4340073"/>
              <a:gd name="connsiteX149" fmla="*/ 716803 w 2683688"/>
              <a:gd name="connsiteY149" fmla="*/ 3725704 h 4340073"/>
              <a:gd name="connsiteX150" fmla="*/ 781097 w 2683688"/>
              <a:gd name="connsiteY150" fmla="*/ 3743801 h 4340073"/>
              <a:gd name="connsiteX151" fmla="*/ 807291 w 2683688"/>
              <a:gd name="connsiteY151" fmla="*/ 3792379 h 4340073"/>
              <a:gd name="connsiteX152" fmla="*/ 843962 w 2683688"/>
              <a:gd name="connsiteY152" fmla="*/ 3798094 h 4340073"/>
              <a:gd name="connsiteX153" fmla="*/ 871585 w 2683688"/>
              <a:gd name="connsiteY153" fmla="*/ 3815716 h 4340073"/>
              <a:gd name="connsiteX154" fmla="*/ 889682 w 2683688"/>
              <a:gd name="connsiteY154" fmla="*/ 3836194 h 4340073"/>
              <a:gd name="connsiteX155" fmla="*/ 897302 w 2683688"/>
              <a:gd name="connsiteY155" fmla="*/ 3866674 h 4340073"/>
              <a:gd name="connsiteX156" fmla="*/ 912542 w 2683688"/>
              <a:gd name="connsiteY156" fmla="*/ 3889534 h 4340073"/>
              <a:gd name="connsiteX157" fmla="*/ 956833 w 2683688"/>
              <a:gd name="connsiteY157" fmla="*/ 3922872 h 4340073"/>
              <a:gd name="connsiteX158" fmla="*/ 988742 w 2683688"/>
              <a:gd name="connsiteY158" fmla="*/ 3973354 h 4340073"/>
              <a:gd name="connsiteX159" fmla="*/ 1003982 w 2683688"/>
              <a:gd name="connsiteY159" fmla="*/ 3996214 h 4340073"/>
              <a:gd name="connsiteX160" fmla="*/ 1026842 w 2683688"/>
              <a:gd name="connsiteY160" fmla="*/ 4034314 h 4340073"/>
              <a:gd name="connsiteX161" fmla="*/ 1059703 w 2683688"/>
              <a:gd name="connsiteY161" fmla="*/ 4120039 h 4340073"/>
              <a:gd name="connsiteX162" fmla="*/ 1136380 w 2683688"/>
              <a:gd name="connsiteY162" fmla="*/ 4154329 h 4340073"/>
              <a:gd name="connsiteX163" fmla="*/ 1165907 w 2683688"/>
              <a:gd name="connsiteY163" fmla="*/ 4216241 h 4340073"/>
              <a:gd name="connsiteX164" fmla="*/ 1202578 w 2683688"/>
              <a:gd name="connsiteY164" fmla="*/ 4211479 h 4340073"/>
              <a:gd name="connsiteX165" fmla="*/ 1245917 w 2683688"/>
              <a:gd name="connsiteY165" fmla="*/ 4259581 h 4340073"/>
              <a:gd name="connsiteX166" fmla="*/ 1308782 w 2683688"/>
              <a:gd name="connsiteY166" fmla="*/ 4340067 h 4340073"/>
              <a:gd name="connsiteX167" fmla="*/ 1337357 w 2683688"/>
              <a:gd name="connsiteY167" fmla="*/ 4288631 h 4340073"/>
              <a:gd name="connsiteX168" fmla="*/ 1333547 w 2683688"/>
              <a:gd name="connsiteY168" fmla="*/ 4254342 h 4340073"/>
              <a:gd name="connsiteX169" fmla="*/ 1405462 w 2683688"/>
              <a:gd name="connsiteY169" fmla="*/ 4201002 h 4340073"/>
              <a:gd name="connsiteX170" fmla="*/ 1407366 w 2683688"/>
              <a:gd name="connsiteY170" fmla="*/ 4185285 h 4340073"/>
              <a:gd name="connsiteX171" fmla="*/ 1425622 w 2683688"/>
              <a:gd name="connsiteY171" fmla="*/ 4198779 h 4340073"/>
              <a:gd name="connsiteX172" fmla="*/ 1480232 w 2683688"/>
              <a:gd name="connsiteY172" fmla="*/ 4174014 h 4340073"/>
              <a:gd name="connsiteX173" fmla="*/ 1545002 w 2683688"/>
              <a:gd name="connsiteY173" fmla="*/ 4156234 h 4340073"/>
              <a:gd name="connsiteX174" fmla="*/ 1581832 w 2683688"/>
              <a:gd name="connsiteY174" fmla="*/ 4113689 h 4340073"/>
              <a:gd name="connsiteX175" fmla="*/ 1617392 w 2683688"/>
              <a:gd name="connsiteY175" fmla="*/ 4078129 h 4340073"/>
              <a:gd name="connsiteX176" fmla="*/ 1695497 w 2683688"/>
              <a:gd name="connsiteY176" fmla="*/ 4055904 h 4340073"/>
              <a:gd name="connsiteX177" fmla="*/ 1781222 w 2683688"/>
              <a:gd name="connsiteY177" fmla="*/ 4020344 h 4340073"/>
              <a:gd name="connsiteX178" fmla="*/ 1902665 w 2683688"/>
              <a:gd name="connsiteY178" fmla="*/ 3968591 h 4340073"/>
              <a:gd name="connsiteX179" fmla="*/ 1979342 w 2683688"/>
              <a:gd name="connsiteY179" fmla="*/ 3925729 h 4340073"/>
              <a:gd name="connsiteX180" fmla="*/ 2070782 w 2683688"/>
              <a:gd name="connsiteY180" fmla="*/ 3864451 h 4340073"/>
              <a:gd name="connsiteX181" fmla="*/ 2145078 w 2683688"/>
              <a:gd name="connsiteY181" fmla="*/ 3776822 h 4340073"/>
              <a:gd name="connsiteX182" fmla="*/ 2171747 w 2683688"/>
              <a:gd name="connsiteY182" fmla="*/ 3703479 h 4340073"/>
              <a:gd name="connsiteX183" fmla="*/ 2183177 w 2683688"/>
              <a:gd name="connsiteY183" fmla="*/ 3649504 h 4340073"/>
              <a:gd name="connsiteX184" fmla="*/ 2109517 w 2683688"/>
              <a:gd name="connsiteY184" fmla="*/ 3613309 h 4340073"/>
              <a:gd name="connsiteX185" fmla="*/ 2132377 w 2683688"/>
              <a:gd name="connsiteY185" fmla="*/ 3659029 h 4340073"/>
              <a:gd name="connsiteX186" fmla="*/ 2114597 w 2683688"/>
              <a:gd name="connsiteY186" fmla="*/ 3690779 h 4340073"/>
              <a:gd name="connsiteX187" fmla="*/ 2095547 w 2683688"/>
              <a:gd name="connsiteY187" fmla="*/ 3649504 h 4340073"/>
              <a:gd name="connsiteX188" fmla="*/ 2038397 w 2683688"/>
              <a:gd name="connsiteY188" fmla="*/ 3659029 h 4340073"/>
              <a:gd name="connsiteX189" fmla="*/ 2040778 w 2683688"/>
              <a:gd name="connsiteY189" fmla="*/ 3694748 h 4340073"/>
              <a:gd name="connsiteX190" fmla="*/ 2052685 w 2683688"/>
              <a:gd name="connsiteY190" fmla="*/ 3709035 h 4340073"/>
              <a:gd name="connsiteX191" fmla="*/ 2036016 w 2683688"/>
              <a:gd name="connsiteY191" fmla="*/ 3723324 h 4340073"/>
              <a:gd name="connsiteX192" fmla="*/ 2086022 w 2683688"/>
              <a:gd name="connsiteY192" fmla="*/ 3762534 h 4340073"/>
              <a:gd name="connsiteX193" fmla="*/ 2078402 w 2683688"/>
              <a:gd name="connsiteY193" fmla="*/ 3820954 h 4340073"/>
              <a:gd name="connsiteX194" fmla="*/ 2027602 w 2683688"/>
              <a:gd name="connsiteY194" fmla="*/ 3803809 h 4340073"/>
              <a:gd name="connsiteX195" fmla="*/ 2041572 w 2683688"/>
              <a:gd name="connsiteY195" fmla="*/ 3792379 h 4340073"/>
              <a:gd name="connsiteX196" fmla="*/ 2022522 w 2683688"/>
              <a:gd name="connsiteY196" fmla="*/ 3760629 h 4340073"/>
              <a:gd name="connsiteX197" fmla="*/ 2022522 w 2683688"/>
              <a:gd name="connsiteY197" fmla="*/ 3716179 h 4340073"/>
              <a:gd name="connsiteX198" fmla="*/ 1986962 w 2683688"/>
              <a:gd name="connsiteY198" fmla="*/ 3676174 h 4340073"/>
              <a:gd name="connsiteX199" fmla="*/ 2018077 w 2683688"/>
              <a:gd name="connsiteY199" fmla="*/ 3656489 h 4340073"/>
              <a:gd name="connsiteX200" fmla="*/ 1974897 w 2683688"/>
              <a:gd name="connsiteY200" fmla="*/ 3626644 h 4340073"/>
              <a:gd name="connsiteX201" fmla="*/ 2017442 w 2683688"/>
              <a:gd name="connsiteY201" fmla="*/ 3603149 h 4340073"/>
              <a:gd name="connsiteX202" fmla="*/ 2009187 w 2683688"/>
              <a:gd name="connsiteY202" fmla="*/ 3546634 h 4340073"/>
              <a:gd name="connsiteX203" fmla="*/ 2033635 w 2683688"/>
              <a:gd name="connsiteY203" fmla="*/ 3565367 h 4340073"/>
              <a:gd name="connsiteX204" fmla="*/ 2031253 w 2683688"/>
              <a:gd name="connsiteY204" fmla="*/ 3535204 h 4340073"/>
              <a:gd name="connsiteX205" fmla="*/ 2059829 w 2683688"/>
              <a:gd name="connsiteY205" fmla="*/ 3547110 h 4340073"/>
              <a:gd name="connsiteX206" fmla="*/ 2043159 w 2683688"/>
              <a:gd name="connsiteY206" fmla="*/ 3494723 h 4340073"/>
              <a:gd name="connsiteX207" fmla="*/ 2063797 w 2683688"/>
              <a:gd name="connsiteY207" fmla="*/ 3478054 h 4340073"/>
              <a:gd name="connsiteX208" fmla="*/ 2089197 w 2683688"/>
              <a:gd name="connsiteY208" fmla="*/ 3524091 h 4340073"/>
              <a:gd name="connsiteX209" fmla="*/ 2088404 w 2683688"/>
              <a:gd name="connsiteY209" fmla="*/ 3492342 h 4340073"/>
              <a:gd name="connsiteX210" fmla="*/ 2105073 w 2683688"/>
              <a:gd name="connsiteY210" fmla="*/ 3508216 h 4340073"/>
              <a:gd name="connsiteX211" fmla="*/ 2109835 w 2683688"/>
              <a:gd name="connsiteY211" fmla="*/ 3473292 h 4340073"/>
              <a:gd name="connsiteX212" fmla="*/ 2125392 w 2683688"/>
              <a:gd name="connsiteY212" fmla="*/ 3453289 h 4340073"/>
              <a:gd name="connsiteX213" fmla="*/ 2183654 w 2683688"/>
              <a:gd name="connsiteY213" fmla="*/ 3416142 h 4340073"/>
              <a:gd name="connsiteX214" fmla="*/ 2226039 w 2683688"/>
              <a:gd name="connsiteY214" fmla="*/ 3341370 h 4340073"/>
              <a:gd name="connsiteX215" fmla="*/ 2238422 w 2683688"/>
              <a:gd name="connsiteY215" fmla="*/ 3318034 h 4340073"/>
              <a:gd name="connsiteX216" fmla="*/ 2261282 w 2683688"/>
              <a:gd name="connsiteY216" fmla="*/ 3257074 h 4340073"/>
              <a:gd name="connsiteX217" fmla="*/ 2268902 w 2683688"/>
              <a:gd name="connsiteY217" fmla="*/ 3211354 h 4340073"/>
              <a:gd name="connsiteX218" fmla="*/ 2291762 w 2683688"/>
              <a:gd name="connsiteY218" fmla="*/ 3165634 h 4340073"/>
              <a:gd name="connsiteX219" fmla="*/ 2307002 w 2683688"/>
              <a:gd name="connsiteY219" fmla="*/ 3127534 h 4340073"/>
              <a:gd name="connsiteX220" fmla="*/ 2345102 w 2683688"/>
              <a:gd name="connsiteY220" fmla="*/ 3112294 h 4340073"/>
              <a:gd name="connsiteX221" fmla="*/ 2367962 w 2683688"/>
              <a:gd name="connsiteY221" fmla="*/ 3097054 h 4340073"/>
              <a:gd name="connsiteX222" fmla="*/ 2487501 w 2683688"/>
              <a:gd name="connsiteY222" fmla="*/ 3067050 h 4340073"/>
              <a:gd name="connsiteX223" fmla="*/ 2585609 w 2683688"/>
              <a:gd name="connsiteY223" fmla="*/ 3063717 h 4340073"/>
              <a:gd name="connsiteX224" fmla="*/ 2678000 w 2683688"/>
              <a:gd name="connsiteY224" fmla="*/ 3054668 h 4340073"/>
              <a:gd name="connsiteX0" fmla="*/ 2678000 w 2683688"/>
              <a:gd name="connsiteY0" fmla="*/ 3054668 h 4340073"/>
              <a:gd name="connsiteX1" fmla="*/ 2672762 w 2683688"/>
              <a:gd name="connsiteY1" fmla="*/ 3028474 h 4340073"/>
              <a:gd name="connsiteX2" fmla="*/ 2665142 w 2683688"/>
              <a:gd name="connsiteY2" fmla="*/ 2975134 h 4340073"/>
              <a:gd name="connsiteX3" fmla="*/ 2623232 w 2683688"/>
              <a:gd name="connsiteY3" fmla="*/ 2967038 h 4340073"/>
              <a:gd name="connsiteX4" fmla="*/ 2559891 w 2683688"/>
              <a:gd name="connsiteY4" fmla="*/ 2966561 h 4340073"/>
              <a:gd name="connsiteX5" fmla="*/ 2518934 w 2683688"/>
              <a:gd name="connsiteY5" fmla="*/ 2908936 h 4340073"/>
              <a:gd name="connsiteX6" fmla="*/ 2456545 w 2683688"/>
              <a:gd name="connsiteY6" fmla="*/ 2905601 h 4340073"/>
              <a:gd name="connsiteX7" fmla="*/ 2409873 w 2683688"/>
              <a:gd name="connsiteY7" fmla="*/ 2889885 h 4340073"/>
              <a:gd name="connsiteX8" fmla="*/ 2375582 w 2683688"/>
              <a:gd name="connsiteY8" fmla="*/ 2876074 h 4340073"/>
              <a:gd name="connsiteX9" fmla="*/ 2347484 w 2683688"/>
              <a:gd name="connsiteY9" fmla="*/ 2856071 h 4340073"/>
              <a:gd name="connsiteX10" fmla="*/ 2292714 w 2683688"/>
              <a:gd name="connsiteY10" fmla="*/ 2824163 h 4340073"/>
              <a:gd name="connsiteX11" fmla="*/ 2218419 w 2683688"/>
              <a:gd name="connsiteY11" fmla="*/ 2864167 h 4340073"/>
              <a:gd name="connsiteX12" fmla="*/ 2177938 w 2683688"/>
              <a:gd name="connsiteY12" fmla="*/ 2825116 h 4340073"/>
              <a:gd name="connsiteX13" fmla="*/ 2142696 w 2683688"/>
              <a:gd name="connsiteY13" fmla="*/ 2746058 h 4340073"/>
              <a:gd name="connsiteX14" fmla="*/ 2123170 w 2683688"/>
              <a:gd name="connsiteY14" fmla="*/ 2684621 h 4340073"/>
              <a:gd name="connsiteX15" fmla="*/ 2105073 w 2683688"/>
              <a:gd name="connsiteY15" fmla="*/ 2649379 h 4340073"/>
              <a:gd name="connsiteX16" fmla="*/ 2103643 w 2683688"/>
              <a:gd name="connsiteY16" fmla="*/ 2600801 h 4340073"/>
              <a:gd name="connsiteX17" fmla="*/ 2026014 w 2683688"/>
              <a:gd name="connsiteY17" fmla="*/ 2686051 h 4340073"/>
              <a:gd name="connsiteX18" fmla="*/ 1958864 w 2683688"/>
              <a:gd name="connsiteY18" fmla="*/ 2754154 h 4340073"/>
              <a:gd name="connsiteX19" fmla="*/ 1911715 w 2683688"/>
              <a:gd name="connsiteY19" fmla="*/ 2713196 h 4340073"/>
              <a:gd name="connsiteX20" fmla="*/ 1775031 w 2683688"/>
              <a:gd name="connsiteY20" fmla="*/ 2699862 h 4340073"/>
              <a:gd name="connsiteX21" fmla="*/ 1676923 w 2683688"/>
              <a:gd name="connsiteY21" fmla="*/ 2689860 h 4340073"/>
              <a:gd name="connsiteX22" fmla="*/ 1606439 w 2683688"/>
              <a:gd name="connsiteY22" fmla="*/ 2582229 h 4340073"/>
              <a:gd name="connsiteX23" fmla="*/ 1541669 w 2683688"/>
              <a:gd name="connsiteY23" fmla="*/ 2584133 h 4340073"/>
              <a:gd name="connsiteX24" fmla="*/ 1516903 w 2683688"/>
              <a:gd name="connsiteY24" fmla="*/ 2563654 h 4340073"/>
              <a:gd name="connsiteX25" fmla="*/ 1468802 w 2683688"/>
              <a:gd name="connsiteY25" fmla="*/ 2381726 h 4340073"/>
              <a:gd name="connsiteX26" fmla="*/ 1438322 w 2683688"/>
              <a:gd name="connsiteY26" fmla="*/ 2289334 h 4340073"/>
              <a:gd name="connsiteX27" fmla="*/ 1400222 w 2683688"/>
              <a:gd name="connsiteY27" fmla="*/ 2220754 h 4340073"/>
              <a:gd name="connsiteX28" fmla="*/ 1384982 w 2683688"/>
              <a:gd name="connsiteY28" fmla="*/ 2197894 h 4340073"/>
              <a:gd name="connsiteX29" fmla="*/ 1374505 w 2683688"/>
              <a:gd name="connsiteY29" fmla="*/ 2152651 h 4340073"/>
              <a:gd name="connsiteX30" fmla="*/ 1369266 w 2683688"/>
              <a:gd name="connsiteY30" fmla="*/ 2052162 h 4340073"/>
              <a:gd name="connsiteX31" fmla="*/ 1383554 w 2683688"/>
              <a:gd name="connsiteY31" fmla="*/ 1982630 h 4340073"/>
              <a:gd name="connsiteX32" fmla="*/ 1315450 w 2683688"/>
              <a:gd name="connsiteY32" fmla="*/ 1917859 h 4340073"/>
              <a:gd name="connsiteX33" fmla="*/ 1282112 w 2683688"/>
              <a:gd name="connsiteY33" fmla="*/ 1912621 h 4340073"/>
              <a:gd name="connsiteX34" fmla="*/ 1184481 w 2683688"/>
              <a:gd name="connsiteY34" fmla="*/ 1853089 h 4340073"/>
              <a:gd name="connsiteX35" fmla="*/ 1126380 w 2683688"/>
              <a:gd name="connsiteY35" fmla="*/ 1863567 h 4340073"/>
              <a:gd name="connsiteX36" fmla="*/ 1073991 w 2683688"/>
              <a:gd name="connsiteY36" fmla="*/ 1897379 h 4340073"/>
              <a:gd name="connsiteX37" fmla="*/ 1024937 w 2683688"/>
              <a:gd name="connsiteY37" fmla="*/ 1923098 h 4340073"/>
              <a:gd name="connsiteX38" fmla="*/ 958262 w 2683688"/>
              <a:gd name="connsiteY38" fmla="*/ 1984058 h 4340073"/>
              <a:gd name="connsiteX39" fmla="*/ 909208 w 2683688"/>
              <a:gd name="connsiteY39" fmla="*/ 1941672 h 4340073"/>
              <a:gd name="connsiteX40" fmla="*/ 854441 w 2683688"/>
              <a:gd name="connsiteY40" fmla="*/ 1915002 h 4340073"/>
              <a:gd name="connsiteX41" fmla="*/ 823484 w 2683688"/>
              <a:gd name="connsiteY41" fmla="*/ 1889284 h 4340073"/>
              <a:gd name="connsiteX42" fmla="*/ 800148 w 2683688"/>
              <a:gd name="connsiteY42" fmla="*/ 1846898 h 4340073"/>
              <a:gd name="connsiteX43" fmla="*/ 814436 w 2683688"/>
              <a:gd name="connsiteY43" fmla="*/ 1789748 h 4340073"/>
              <a:gd name="connsiteX44" fmla="*/ 803957 w 2683688"/>
              <a:gd name="connsiteY44" fmla="*/ 1720215 h 4340073"/>
              <a:gd name="connsiteX45" fmla="*/ 783479 w 2683688"/>
              <a:gd name="connsiteY45" fmla="*/ 1625441 h 4340073"/>
              <a:gd name="connsiteX46" fmla="*/ 759665 w 2683688"/>
              <a:gd name="connsiteY46" fmla="*/ 1635919 h 4340073"/>
              <a:gd name="connsiteX47" fmla="*/ 701087 w 2683688"/>
              <a:gd name="connsiteY47" fmla="*/ 1571626 h 4340073"/>
              <a:gd name="connsiteX48" fmla="*/ 729662 w 2683688"/>
              <a:gd name="connsiteY48" fmla="*/ 1519714 h 4340073"/>
              <a:gd name="connsiteX49" fmla="*/ 777287 w 2683688"/>
              <a:gd name="connsiteY49" fmla="*/ 1455420 h 4340073"/>
              <a:gd name="connsiteX50" fmla="*/ 775382 w 2683688"/>
              <a:gd name="connsiteY50" fmla="*/ 1429227 h 4340073"/>
              <a:gd name="connsiteX51" fmla="*/ 818245 w 2683688"/>
              <a:gd name="connsiteY51" fmla="*/ 1375409 h 4340073"/>
              <a:gd name="connsiteX52" fmla="*/ 826342 w 2683688"/>
              <a:gd name="connsiteY52" fmla="*/ 1282542 h 4340073"/>
              <a:gd name="connsiteX53" fmla="*/ 812053 w 2683688"/>
              <a:gd name="connsiteY53" fmla="*/ 1198721 h 4340073"/>
              <a:gd name="connsiteX54" fmla="*/ 779668 w 2683688"/>
              <a:gd name="connsiteY54" fmla="*/ 1151573 h 4340073"/>
              <a:gd name="connsiteX55" fmla="*/ 761095 w 2683688"/>
              <a:gd name="connsiteY55" fmla="*/ 1070134 h 4340073"/>
              <a:gd name="connsiteX56" fmla="*/ 804911 w 2683688"/>
              <a:gd name="connsiteY56" fmla="*/ 1034892 h 4340073"/>
              <a:gd name="connsiteX57" fmla="*/ 808244 w 2683688"/>
              <a:gd name="connsiteY57" fmla="*/ 976789 h 4340073"/>
              <a:gd name="connsiteX58" fmla="*/ 820626 w 2683688"/>
              <a:gd name="connsiteY58" fmla="*/ 901065 h 4340073"/>
              <a:gd name="connsiteX59" fmla="*/ 829675 w 2683688"/>
              <a:gd name="connsiteY59" fmla="*/ 833914 h 4340073"/>
              <a:gd name="connsiteX60" fmla="*/ 844439 w 2683688"/>
              <a:gd name="connsiteY60" fmla="*/ 795814 h 4340073"/>
              <a:gd name="connsiteX61" fmla="*/ 859678 w 2683688"/>
              <a:gd name="connsiteY61" fmla="*/ 762475 h 4340073"/>
              <a:gd name="connsiteX62" fmla="*/ 833485 w 2683688"/>
              <a:gd name="connsiteY62" fmla="*/ 696754 h 4340073"/>
              <a:gd name="connsiteX63" fmla="*/ 817769 w 2683688"/>
              <a:gd name="connsiteY63" fmla="*/ 573405 h 4340073"/>
              <a:gd name="connsiteX64" fmla="*/ 787288 w 2683688"/>
              <a:gd name="connsiteY64" fmla="*/ 536259 h 4340073"/>
              <a:gd name="connsiteX65" fmla="*/ 769667 w 2683688"/>
              <a:gd name="connsiteY65" fmla="*/ 505777 h 4340073"/>
              <a:gd name="connsiteX66" fmla="*/ 746807 w 2683688"/>
              <a:gd name="connsiteY66" fmla="*/ 430054 h 4340073"/>
              <a:gd name="connsiteX67" fmla="*/ 719661 w 2683688"/>
              <a:gd name="connsiteY67" fmla="*/ 349091 h 4340073"/>
              <a:gd name="connsiteX68" fmla="*/ 732043 w 2683688"/>
              <a:gd name="connsiteY68" fmla="*/ 321469 h 4340073"/>
              <a:gd name="connsiteX69" fmla="*/ 728711 w 2683688"/>
              <a:gd name="connsiteY69" fmla="*/ 256223 h 4340073"/>
              <a:gd name="connsiteX70" fmla="*/ 702517 w 2683688"/>
              <a:gd name="connsiteY70" fmla="*/ 237173 h 4340073"/>
              <a:gd name="connsiteX71" fmla="*/ 711089 w 2683688"/>
              <a:gd name="connsiteY71" fmla="*/ 176213 h 4340073"/>
              <a:gd name="connsiteX72" fmla="*/ 670131 w 2683688"/>
              <a:gd name="connsiteY72" fmla="*/ 120015 h 4340073"/>
              <a:gd name="connsiteX73" fmla="*/ 678704 w 2683688"/>
              <a:gd name="connsiteY73" fmla="*/ 70485 h 4340073"/>
              <a:gd name="connsiteX74" fmla="*/ 656795 w 2683688"/>
              <a:gd name="connsiteY74" fmla="*/ 0 h 4340073"/>
              <a:gd name="connsiteX75" fmla="*/ 605361 w 2683688"/>
              <a:gd name="connsiteY75" fmla="*/ 10001 h 4340073"/>
              <a:gd name="connsiteX76" fmla="*/ 534876 w 2683688"/>
              <a:gd name="connsiteY76" fmla="*/ 85249 h 4340073"/>
              <a:gd name="connsiteX77" fmla="*/ 552021 w 2683688"/>
              <a:gd name="connsiteY77" fmla="*/ 158591 h 4340073"/>
              <a:gd name="connsiteX78" fmla="*/ 545355 w 2683688"/>
              <a:gd name="connsiteY78" fmla="*/ 234792 h 4340073"/>
              <a:gd name="connsiteX79" fmla="*/ 497729 w 2683688"/>
              <a:gd name="connsiteY79" fmla="*/ 313373 h 4340073"/>
              <a:gd name="connsiteX80" fmla="*/ 453437 w 2683688"/>
              <a:gd name="connsiteY80" fmla="*/ 408147 h 4340073"/>
              <a:gd name="connsiteX81" fmla="*/ 360568 w 2683688"/>
              <a:gd name="connsiteY81" fmla="*/ 376714 h 4340073"/>
              <a:gd name="connsiteX82" fmla="*/ 292942 w 2683688"/>
              <a:gd name="connsiteY82" fmla="*/ 441960 h 4340073"/>
              <a:gd name="connsiteX83" fmla="*/ 260555 w 2683688"/>
              <a:gd name="connsiteY83" fmla="*/ 509112 h 4340073"/>
              <a:gd name="connsiteX84" fmla="*/ 321515 w 2683688"/>
              <a:gd name="connsiteY84" fmla="*/ 581977 h 4340073"/>
              <a:gd name="connsiteX85" fmla="*/ 228170 w 2683688"/>
              <a:gd name="connsiteY85" fmla="*/ 711995 h 4340073"/>
              <a:gd name="connsiteX86" fmla="*/ 254842 w 2683688"/>
              <a:gd name="connsiteY86" fmla="*/ 758667 h 4340073"/>
              <a:gd name="connsiteX87" fmla="*/ 240553 w 2683688"/>
              <a:gd name="connsiteY87" fmla="*/ 834390 h 4340073"/>
              <a:gd name="connsiteX88" fmla="*/ 295322 w 2683688"/>
              <a:gd name="connsiteY88" fmla="*/ 849630 h 4340073"/>
              <a:gd name="connsiteX89" fmla="*/ 343423 w 2683688"/>
              <a:gd name="connsiteY89" fmla="*/ 872966 h 4340073"/>
              <a:gd name="connsiteX90" fmla="*/ 311992 w 2683688"/>
              <a:gd name="connsiteY90" fmla="*/ 971551 h 4340073"/>
              <a:gd name="connsiteX91" fmla="*/ 316754 w 2683688"/>
              <a:gd name="connsiteY91" fmla="*/ 1049178 h 4340073"/>
              <a:gd name="connsiteX92" fmla="*/ 207216 w 2683688"/>
              <a:gd name="connsiteY92" fmla="*/ 1094423 h 4340073"/>
              <a:gd name="connsiteX93" fmla="*/ 154352 w 2683688"/>
              <a:gd name="connsiteY93" fmla="*/ 1090614 h 4340073"/>
              <a:gd name="connsiteX94" fmla="*/ 157210 w 2683688"/>
              <a:gd name="connsiteY94" fmla="*/ 1170624 h 4340073"/>
              <a:gd name="connsiteX95" fmla="*/ 158638 w 2683688"/>
              <a:gd name="connsiteY95" fmla="*/ 1245395 h 4340073"/>
              <a:gd name="connsiteX96" fmla="*/ 232933 w 2683688"/>
              <a:gd name="connsiteY96" fmla="*/ 1290638 h 4340073"/>
              <a:gd name="connsiteX97" fmla="*/ 209597 w 2683688"/>
              <a:gd name="connsiteY97" fmla="*/ 1344454 h 4340073"/>
              <a:gd name="connsiteX98" fmla="*/ 291988 w 2683688"/>
              <a:gd name="connsiteY98" fmla="*/ 1416368 h 4340073"/>
              <a:gd name="connsiteX99" fmla="*/ 272462 w 2683688"/>
              <a:gd name="connsiteY99" fmla="*/ 1466374 h 4340073"/>
              <a:gd name="connsiteX100" fmla="*/ 236743 w 2683688"/>
              <a:gd name="connsiteY100" fmla="*/ 1567339 h 4340073"/>
              <a:gd name="connsiteX101" fmla="*/ 211979 w 2683688"/>
              <a:gd name="connsiteY101" fmla="*/ 1594485 h 4340073"/>
              <a:gd name="connsiteX102" fmla="*/ 152447 w 2683688"/>
              <a:gd name="connsiteY102" fmla="*/ 1602105 h 4340073"/>
              <a:gd name="connsiteX103" fmla="*/ 98155 w 2683688"/>
              <a:gd name="connsiteY103" fmla="*/ 1647349 h 4340073"/>
              <a:gd name="connsiteX104" fmla="*/ 71486 w 2683688"/>
              <a:gd name="connsiteY104" fmla="*/ 1663542 h 4340073"/>
              <a:gd name="connsiteX105" fmla="*/ 50054 w 2683688"/>
              <a:gd name="connsiteY105" fmla="*/ 1677829 h 4340073"/>
              <a:gd name="connsiteX106" fmla="*/ 8619 w 2683688"/>
              <a:gd name="connsiteY106" fmla="*/ 1751171 h 4340073"/>
              <a:gd name="connsiteX107" fmla="*/ 47 w 2683688"/>
              <a:gd name="connsiteY107" fmla="*/ 1875473 h 4340073"/>
              <a:gd name="connsiteX108" fmla="*/ 28622 w 2683688"/>
              <a:gd name="connsiteY108" fmla="*/ 1938814 h 4340073"/>
              <a:gd name="connsiteX109" fmla="*/ 78628 w 2683688"/>
              <a:gd name="connsiteY109" fmla="*/ 1993107 h 4340073"/>
              <a:gd name="connsiteX110" fmla="*/ 165782 w 2683688"/>
              <a:gd name="connsiteY110" fmla="*/ 2037874 h 4340073"/>
              <a:gd name="connsiteX111" fmla="*/ 241029 w 2683688"/>
              <a:gd name="connsiteY111" fmla="*/ 2100263 h 4340073"/>
              <a:gd name="connsiteX112" fmla="*/ 264842 w 2683688"/>
              <a:gd name="connsiteY112" fmla="*/ 2182654 h 4340073"/>
              <a:gd name="connsiteX113" fmla="*/ 317706 w 2683688"/>
              <a:gd name="connsiteY113" fmla="*/ 2265045 h 4340073"/>
              <a:gd name="connsiteX114" fmla="*/ 442960 w 2683688"/>
              <a:gd name="connsiteY114" fmla="*/ 2258854 h 4340073"/>
              <a:gd name="connsiteX115" fmla="*/ 471534 w 2683688"/>
              <a:gd name="connsiteY115" fmla="*/ 2296954 h 4340073"/>
              <a:gd name="connsiteX116" fmla="*/ 509635 w 2683688"/>
              <a:gd name="connsiteY116" fmla="*/ 2330292 h 4340073"/>
              <a:gd name="connsiteX117" fmla="*/ 540591 w 2683688"/>
              <a:gd name="connsiteY117" fmla="*/ 2318385 h 4340073"/>
              <a:gd name="connsiteX118" fmla="*/ 563927 w 2683688"/>
              <a:gd name="connsiteY118" fmla="*/ 2392680 h 4340073"/>
              <a:gd name="connsiteX119" fmla="*/ 542972 w 2683688"/>
              <a:gd name="connsiteY119" fmla="*/ 2461737 h 4340073"/>
              <a:gd name="connsiteX120" fmla="*/ 497252 w 2683688"/>
              <a:gd name="connsiteY120" fmla="*/ 2511267 h 4340073"/>
              <a:gd name="connsiteX121" fmla="*/ 499157 w 2683688"/>
              <a:gd name="connsiteY121" fmla="*/ 2549843 h 4340073"/>
              <a:gd name="connsiteX122" fmla="*/ 490585 w 2683688"/>
              <a:gd name="connsiteY122" fmla="*/ 2611279 h 4340073"/>
              <a:gd name="connsiteX123" fmla="*/ 523922 w 2683688"/>
              <a:gd name="connsiteY123" fmla="*/ 2648902 h 4340073"/>
              <a:gd name="connsiteX124" fmla="*/ 531542 w 2683688"/>
              <a:gd name="connsiteY124" fmla="*/ 2681764 h 4340073"/>
              <a:gd name="connsiteX125" fmla="*/ 564403 w 2683688"/>
              <a:gd name="connsiteY125" fmla="*/ 2642236 h 4340073"/>
              <a:gd name="connsiteX126" fmla="*/ 597741 w 2683688"/>
              <a:gd name="connsiteY126" fmla="*/ 2584610 h 4340073"/>
              <a:gd name="connsiteX127" fmla="*/ 654890 w 2683688"/>
              <a:gd name="connsiteY127" fmla="*/ 2589848 h 4340073"/>
              <a:gd name="connsiteX128" fmla="*/ 716803 w 2683688"/>
              <a:gd name="connsiteY128" fmla="*/ 2680812 h 4340073"/>
              <a:gd name="connsiteX129" fmla="*/ 755379 w 2683688"/>
              <a:gd name="connsiteY129" fmla="*/ 2739390 h 4340073"/>
              <a:gd name="connsiteX130" fmla="*/ 713469 w 2683688"/>
              <a:gd name="connsiteY130" fmla="*/ 2816067 h 4340073"/>
              <a:gd name="connsiteX131" fmla="*/ 641556 w 2683688"/>
              <a:gd name="connsiteY131" fmla="*/ 2851785 h 4340073"/>
              <a:gd name="connsiteX132" fmla="*/ 592502 w 2683688"/>
              <a:gd name="connsiteY132" fmla="*/ 2914174 h 4340073"/>
              <a:gd name="connsiteX133" fmla="*/ 526303 w 2683688"/>
              <a:gd name="connsiteY133" fmla="*/ 2938462 h 4340073"/>
              <a:gd name="connsiteX134" fmla="*/ 496776 w 2683688"/>
              <a:gd name="connsiteY134" fmla="*/ 2980373 h 4340073"/>
              <a:gd name="connsiteX135" fmla="*/ 527256 w 2683688"/>
              <a:gd name="connsiteY135" fmla="*/ 3081814 h 4340073"/>
              <a:gd name="connsiteX136" fmla="*/ 533447 w 2683688"/>
              <a:gd name="connsiteY136" fmla="*/ 3220403 h 4340073"/>
              <a:gd name="connsiteX137" fmla="*/ 588216 w 2683688"/>
              <a:gd name="connsiteY137" fmla="*/ 3276601 h 4340073"/>
              <a:gd name="connsiteX138" fmla="*/ 614410 w 2683688"/>
              <a:gd name="connsiteY138" fmla="*/ 3342323 h 4340073"/>
              <a:gd name="connsiteX139" fmla="*/ 585835 w 2683688"/>
              <a:gd name="connsiteY139" fmla="*/ 3392329 h 4340073"/>
              <a:gd name="connsiteX140" fmla="*/ 585834 w 2683688"/>
              <a:gd name="connsiteY140" fmla="*/ 3450432 h 4340073"/>
              <a:gd name="connsiteX141" fmla="*/ 562022 w 2683688"/>
              <a:gd name="connsiteY141" fmla="*/ 3493294 h 4340073"/>
              <a:gd name="connsiteX142" fmla="*/ 546305 w 2683688"/>
              <a:gd name="connsiteY142" fmla="*/ 3561398 h 4340073"/>
              <a:gd name="connsiteX143" fmla="*/ 538210 w 2683688"/>
              <a:gd name="connsiteY143" fmla="*/ 3611404 h 4340073"/>
              <a:gd name="connsiteX144" fmla="*/ 519159 w 2683688"/>
              <a:gd name="connsiteY144" fmla="*/ 3654266 h 4340073"/>
              <a:gd name="connsiteX145" fmla="*/ 546782 w 2683688"/>
              <a:gd name="connsiteY145" fmla="*/ 3685223 h 4340073"/>
              <a:gd name="connsiteX146" fmla="*/ 600122 w 2683688"/>
              <a:gd name="connsiteY146" fmla="*/ 3699034 h 4340073"/>
              <a:gd name="connsiteX147" fmla="*/ 659177 w 2683688"/>
              <a:gd name="connsiteY147" fmla="*/ 3678556 h 4340073"/>
              <a:gd name="connsiteX148" fmla="*/ 661082 w 2683688"/>
              <a:gd name="connsiteY148" fmla="*/ 3725703 h 4340073"/>
              <a:gd name="connsiteX149" fmla="*/ 716803 w 2683688"/>
              <a:gd name="connsiteY149" fmla="*/ 3725704 h 4340073"/>
              <a:gd name="connsiteX150" fmla="*/ 781097 w 2683688"/>
              <a:gd name="connsiteY150" fmla="*/ 3743801 h 4340073"/>
              <a:gd name="connsiteX151" fmla="*/ 807291 w 2683688"/>
              <a:gd name="connsiteY151" fmla="*/ 3792379 h 4340073"/>
              <a:gd name="connsiteX152" fmla="*/ 843962 w 2683688"/>
              <a:gd name="connsiteY152" fmla="*/ 3798094 h 4340073"/>
              <a:gd name="connsiteX153" fmla="*/ 871585 w 2683688"/>
              <a:gd name="connsiteY153" fmla="*/ 3815716 h 4340073"/>
              <a:gd name="connsiteX154" fmla="*/ 889682 w 2683688"/>
              <a:gd name="connsiteY154" fmla="*/ 3836194 h 4340073"/>
              <a:gd name="connsiteX155" fmla="*/ 897302 w 2683688"/>
              <a:gd name="connsiteY155" fmla="*/ 3866674 h 4340073"/>
              <a:gd name="connsiteX156" fmla="*/ 912542 w 2683688"/>
              <a:gd name="connsiteY156" fmla="*/ 3889534 h 4340073"/>
              <a:gd name="connsiteX157" fmla="*/ 956833 w 2683688"/>
              <a:gd name="connsiteY157" fmla="*/ 3922872 h 4340073"/>
              <a:gd name="connsiteX158" fmla="*/ 988742 w 2683688"/>
              <a:gd name="connsiteY158" fmla="*/ 3973354 h 4340073"/>
              <a:gd name="connsiteX159" fmla="*/ 1003982 w 2683688"/>
              <a:gd name="connsiteY159" fmla="*/ 3996214 h 4340073"/>
              <a:gd name="connsiteX160" fmla="*/ 1026842 w 2683688"/>
              <a:gd name="connsiteY160" fmla="*/ 4034314 h 4340073"/>
              <a:gd name="connsiteX161" fmla="*/ 1059703 w 2683688"/>
              <a:gd name="connsiteY161" fmla="*/ 4120039 h 4340073"/>
              <a:gd name="connsiteX162" fmla="*/ 1136380 w 2683688"/>
              <a:gd name="connsiteY162" fmla="*/ 4154329 h 4340073"/>
              <a:gd name="connsiteX163" fmla="*/ 1165907 w 2683688"/>
              <a:gd name="connsiteY163" fmla="*/ 4216241 h 4340073"/>
              <a:gd name="connsiteX164" fmla="*/ 1202578 w 2683688"/>
              <a:gd name="connsiteY164" fmla="*/ 4211479 h 4340073"/>
              <a:gd name="connsiteX165" fmla="*/ 1245917 w 2683688"/>
              <a:gd name="connsiteY165" fmla="*/ 4259581 h 4340073"/>
              <a:gd name="connsiteX166" fmla="*/ 1308782 w 2683688"/>
              <a:gd name="connsiteY166" fmla="*/ 4340067 h 4340073"/>
              <a:gd name="connsiteX167" fmla="*/ 1337357 w 2683688"/>
              <a:gd name="connsiteY167" fmla="*/ 4288631 h 4340073"/>
              <a:gd name="connsiteX168" fmla="*/ 1333547 w 2683688"/>
              <a:gd name="connsiteY168" fmla="*/ 4254342 h 4340073"/>
              <a:gd name="connsiteX169" fmla="*/ 1405462 w 2683688"/>
              <a:gd name="connsiteY169" fmla="*/ 4201002 h 4340073"/>
              <a:gd name="connsiteX170" fmla="*/ 1407366 w 2683688"/>
              <a:gd name="connsiteY170" fmla="*/ 4185285 h 4340073"/>
              <a:gd name="connsiteX171" fmla="*/ 1425622 w 2683688"/>
              <a:gd name="connsiteY171" fmla="*/ 4198779 h 4340073"/>
              <a:gd name="connsiteX172" fmla="*/ 1480232 w 2683688"/>
              <a:gd name="connsiteY172" fmla="*/ 4174014 h 4340073"/>
              <a:gd name="connsiteX173" fmla="*/ 1545002 w 2683688"/>
              <a:gd name="connsiteY173" fmla="*/ 4156234 h 4340073"/>
              <a:gd name="connsiteX174" fmla="*/ 1581832 w 2683688"/>
              <a:gd name="connsiteY174" fmla="*/ 4113689 h 4340073"/>
              <a:gd name="connsiteX175" fmla="*/ 1617392 w 2683688"/>
              <a:gd name="connsiteY175" fmla="*/ 4078129 h 4340073"/>
              <a:gd name="connsiteX176" fmla="*/ 1695497 w 2683688"/>
              <a:gd name="connsiteY176" fmla="*/ 4055904 h 4340073"/>
              <a:gd name="connsiteX177" fmla="*/ 1781222 w 2683688"/>
              <a:gd name="connsiteY177" fmla="*/ 4020344 h 4340073"/>
              <a:gd name="connsiteX178" fmla="*/ 1902665 w 2683688"/>
              <a:gd name="connsiteY178" fmla="*/ 3968591 h 4340073"/>
              <a:gd name="connsiteX179" fmla="*/ 1979342 w 2683688"/>
              <a:gd name="connsiteY179" fmla="*/ 3925729 h 4340073"/>
              <a:gd name="connsiteX180" fmla="*/ 2070782 w 2683688"/>
              <a:gd name="connsiteY180" fmla="*/ 3864451 h 4340073"/>
              <a:gd name="connsiteX181" fmla="*/ 2145078 w 2683688"/>
              <a:gd name="connsiteY181" fmla="*/ 3776822 h 4340073"/>
              <a:gd name="connsiteX182" fmla="*/ 2171747 w 2683688"/>
              <a:gd name="connsiteY182" fmla="*/ 3703479 h 4340073"/>
              <a:gd name="connsiteX183" fmla="*/ 2183177 w 2683688"/>
              <a:gd name="connsiteY183" fmla="*/ 3649504 h 4340073"/>
              <a:gd name="connsiteX184" fmla="*/ 2109517 w 2683688"/>
              <a:gd name="connsiteY184" fmla="*/ 3613309 h 4340073"/>
              <a:gd name="connsiteX185" fmla="*/ 2132377 w 2683688"/>
              <a:gd name="connsiteY185" fmla="*/ 3659029 h 4340073"/>
              <a:gd name="connsiteX186" fmla="*/ 2114597 w 2683688"/>
              <a:gd name="connsiteY186" fmla="*/ 3690779 h 4340073"/>
              <a:gd name="connsiteX187" fmla="*/ 2095547 w 2683688"/>
              <a:gd name="connsiteY187" fmla="*/ 3649504 h 4340073"/>
              <a:gd name="connsiteX188" fmla="*/ 2038397 w 2683688"/>
              <a:gd name="connsiteY188" fmla="*/ 3659029 h 4340073"/>
              <a:gd name="connsiteX189" fmla="*/ 2040778 w 2683688"/>
              <a:gd name="connsiteY189" fmla="*/ 3694748 h 4340073"/>
              <a:gd name="connsiteX190" fmla="*/ 2052685 w 2683688"/>
              <a:gd name="connsiteY190" fmla="*/ 3709035 h 4340073"/>
              <a:gd name="connsiteX191" fmla="*/ 2036016 w 2683688"/>
              <a:gd name="connsiteY191" fmla="*/ 3723324 h 4340073"/>
              <a:gd name="connsiteX192" fmla="*/ 2086022 w 2683688"/>
              <a:gd name="connsiteY192" fmla="*/ 3762534 h 4340073"/>
              <a:gd name="connsiteX193" fmla="*/ 2078402 w 2683688"/>
              <a:gd name="connsiteY193" fmla="*/ 3820954 h 4340073"/>
              <a:gd name="connsiteX194" fmla="*/ 2027602 w 2683688"/>
              <a:gd name="connsiteY194" fmla="*/ 3803809 h 4340073"/>
              <a:gd name="connsiteX195" fmla="*/ 2041572 w 2683688"/>
              <a:gd name="connsiteY195" fmla="*/ 3792379 h 4340073"/>
              <a:gd name="connsiteX196" fmla="*/ 2022522 w 2683688"/>
              <a:gd name="connsiteY196" fmla="*/ 3760629 h 4340073"/>
              <a:gd name="connsiteX197" fmla="*/ 2022522 w 2683688"/>
              <a:gd name="connsiteY197" fmla="*/ 3716179 h 4340073"/>
              <a:gd name="connsiteX198" fmla="*/ 1986962 w 2683688"/>
              <a:gd name="connsiteY198" fmla="*/ 3676174 h 4340073"/>
              <a:gd name="connsiteX199" fmla="*/ 2018077 w 2683688"/>
              <a:gd name="connsiteY199" fmla="*/ 3656489 h 4340073"/>
              <a:gd name="connsiteX200" fmla="*/ 1974897 w 2683688"/>
              <a:gd name="connsiteY200" fmla="*/ 3626644 h 4340073"/>
              <a:gd name="connsiteX201" fmla="*/ 2017442 w 2683688"/>
              <a:gd name="connsiteY201" fmla="*/ 3603149 h 4340073"/>
              <a:gd name="connsiteX202" fmla="*/ 2009187 w 2683688"/>
              <a:gd name="connsiteY202" fmla="*/ 3546634 h 4340073"/>
              <a:gd name="connsiteX203" fmla="*/ 2033635 w 2683688"/>
              <a:gd name="connsiteY203" fmla="*/ 3565367 h 4340073"/>
              <a:gd name="connsiteX204" fmla="*/ 2031253 w 2683688"/>
              <a:gd name="connsiteY204" fmla="*/ 3535204 h 4340073"/>
              <a:gd name="connsiteX205" fmla="*/ 2059829 w 2683688"/>
              <a:gd name="connsiteY205" fmla="*/ 3547110 h 4340073"/>
              <a:gd name="connsiteX206" fmla="*/ 2043159 w 2683688"/>
              <a:gd name="connsiteY206" fmla="*/ 3494723 h 4340073"/>
              <a:gd name="connsiteX207" fmla="*/ 2063797 w 2683688"/>
              <a:gd name="connsiteY207" fmla="*/ 3478054 h 4340073"/>
              <a:gd name="connsiteX208" fmla="*/ 2089197 w 2683688"/>
              <a:gd name="connsiteY208" fmla="*/ 3524091 h 4340073"/>
              <a:gd name="connsiteX209" fmla="*/ 2088404 w 2683688"/>
              <a:gd name="connsiteY209" fmla="*/ 3492342 h 4340073"/>
              <a:gd name="connsiteX210" fmla="*/ 2105073 w 2683688"/>
              <a:gd name="connsiteY210" fmla="*/ 3508216 h 4340073"/>
              <a:gd name="connsiteX211" fmla="*/ 2109835 w 2683688"/>
              <a:gd name="connsiteY211" fmla="*/ 3473292 h 4340073"/>
              <a:gd name="connsiteX212" fmla="*/ 2125392 w 2683688"/>
              <a:gd name="connsiteY212" fmla="*/ 3453289 h 4340073"/>
              <a:gd name="connsiteX213" fmla="*/ 2183654 w 2683688"/>
              <a:gd name="connsiteY213" fmla="*/ 3416142 h 4340073"/>
              <a:gd name="connsiteX214" fmla="*/ 2226039 w 2683688"/>
              <a:gd name="connsiteY214" fmla="*/ 3341370 h 4340073"/>
              <a:gd name="connsiteX215" fmla="*/ 2238422 w 2683688"/>
              <a:gd name="connsiteY215" fmla="*/ 3318034 h 4340073"/>
              <a:gd name="connsiteX216" fmla="*/ 2261282 w 2683688"/>
              <a:gd name="connsiteY216" fmla="*/ 3257074 h 4340073"/>
              <a:gd name="connsiteX217" fmla="*/ 2268902 w 2683688"/>
              <a:gd name="connsiteY217" fmla="*/ 3211354 h 4340073"/>
              <a:gd name="connsiteX218" fmla="*/ 2291762 w 2683688"/>
              <a:gd name="connsiteY218" fmla="*/ 3165634 h 4340073"/>
              <a:gd name="connsiteX219" fmla="*/ 2307002 w 2683688"/>
              <a:gd name="connsiteY219" fmla="*/ 3127534 h 4340073"/>
              <a:gd name="connsiteX220" fmla="*/ 2345102 w 2683688"/>
              <a:gd name="connsiteY220" fmla="*/ 3112294 h 4340073"/>
              <a:gd name="connsiteX221" fmla="*/ 2367962 w 2683688"/>
              <a:gd name="connsiteY221" fmla="*/ 3097054 h 4340073"/>
              <a:gd name="connsiteX222" fmla="*/ 2487501 w 2683688"/>
              <a:gd name="connsiteY222" fmla="*/ 3067050 h 4340073"/>
              <a:gd name="connsiteX223" fmla="*/ 2585609 w 2683688"/>
              <a:gd name="connsiteY223" fmla="*/ 3063717 h 4340073"/>
              <a:gd name="connsiteX224" fmla="*/ 2678000 w 2683688"/>
              <a:gd name="connsiteY224" fmla="*/ 3054668 h 4340073"/>
              <a:gd name="connsiteX0" fmla="*/ 2678000 w 2683688"/>
              <a:gd name="connsiteY0" fmla="*/ 3054668 h 4340073"/>
              <a:gd name="connsiteX1" fmla="*/ 2672762 w 2683688"/>
              <a:gd name="connsiteY1" fmla="*/ 3028474 h 4340073"/>
              <a:gd name="connsiteX2" fmla="*/ 2665142 w 2683688"/>
              <a:gd name="connsiteY2" fmla="*/ 2975134 h 4340073"/>
              <a:gd name="connsiteX3" fmla="*/ 2623232 w 2683688"/>
              <a:gd name="connsiteY3" fmla="*/ 2967038 h 4340073"/>
              <a:gd name="connsiteX4" fmla="*/ 2559891 w 2683688"/>
              <a:gd name="connsiteY4" fmla="*/ 2966561 h 4340073"/>
              <a:gd name="connsiteX5" fmla="*/ 2518934 w 2683688"/>
              <a:gd name="connsiteY5" fmla="*/ 2908936 h 4340073"/>
              <a:gd name="connsiteX6" fmla="*/ 2456545 w 2683688"/>
              <a:gd name="connsiteY6" fmla="*/ 2905601 h 4340073"/>
              <a:gd name="connsiteX7" fmla="*/ 2409873 w 2683688"/>
              <a:gd name="connsiteY7" fmla="*/ 2889885 h 4340073"/>
              <a:gd name="connsiteX8" fmla="*/ 2375582 w 2683688"/>
              <a:gd name="connsiteY8" fmla="*/ 2876074 h 4340073"/>
              <a:gd name="connsiteX9" fmla="*/ 2347484 w 2683688"/>
              <a:gd name="connsiteY9" fmla="*/ 2856071 h 4340073"/>
              <a:gd name="connsiteX10" fmla="*/ 2292714 w 2683688"/>
              <a:gd name="connsiteY10" fmla="*/ 2824163 h 4340073"/>
              <a:gd name="connsiteX11" fmla="*/ 2218419 w 2683688"/>
              <a:gd name="connsiteY11" fmla="*/ 2864167 h 4340073"/>
              <a:gd name="connsiteX12" fmla="*/ 2177938 w 2683688"/>
              <a:gd name="connsiteY12" fmla="*/ 2825116 h 4340073"/>
              <a:gd name="connsiteX13" fmla="*/ 2142696 w 2683688"/>
              <a:gd name="connsiteY13" fmla="*/ 2746058 h 4340073"/>
              <a:gd name="connsiteX14" fmla="*/ 2123170 w 2683688"/>
              <a:gd name="connsiteY14" fmla="*/ 2684621 h 4340073"/>
              <a:gd name="connsiteX15" fmla="*/ 2105073 w 2683688"/>
              <a:gd name="connsiteY15" fmla="*/ 2649379 h 4340073"/>
              <a:gd name="connsiteX16" fmla="*/ 2103643 w 2683688"/>
              <a:gd name="connsiteY16" fmla="*/ 2600801 h 4340073"/>
              <a:gd name="connsiteX17" fmla="*/ 2026014 w 2683688"/>
              <a:gd name="connsiteY17" fmla="*/ 2686051 h 4340073"/>
              <a:gd name="connsiteX18" fmla="*/ 1958864 w 2683688"/>
              <a:gd name="connsiteY18" fmla="*/ 2754154 h 4340073"/>
              <a:gd name="connsiteX19" fmla="*/ 1911715 w 2683688"/>
              <a:gd name="connsiteY19" fmla="*/ 2713196 h 4340073"/>
              <a:gd name="connsiteX20" fmla="*/ 1775031 w 2683688"/>
              <a:gd name="connsiteY20" fmla="*/ 2699862 h 4340073"/>
              <a:gd name="connsiteX21" fmla="*/ 1676923 w 2683688"/>
              <a:gd name="connsiteY21" fmla="*/ 2689860 h 4340073"/>
              <a:gd name="connsiteX22" fmla="*/ 1606439 w 2683688"/>
              <a:gd name="connsiteY22" fmla="*/ 2582229 h 4340073"/>
              <a:gd name="connsiteX23" fmla="*/ 1541669 w 2683688"/>
              <a:gd name="connsiteY23" fmla="*/ 2584133 h 4340073"/>
              <a:gd name="connsiteX24" fmla="*/ 1516903 w 2683688"/>
              <a:gd name="connsiteY24" fmla="*/ 2563654 h 4340073"/>
              <a:gd name="connsiteX25" fmla="*/ 1468802 w 2683688"/>
              <a:gd name="connsiteY25" fmla="*/ 2381726 h 4340073"/>
              <a:gd name="connsiteX26" fmla="*/ 1438322 w 2683688"/>
              <a:gd name="connsiteY26" fmla="*/ 2289334 h 4340073"/>
              <a:gd name="connsiteX27" fmla="*/ 1400222 w 2683688"/>
              <a:gd name="connsiteY27" fmla="*/ 2220754 h 4340073"/>
              <a:gd name="connsiteX28" fmla="*/ 1384982 w 2683688"/>
              <a:gd name="connsiteY28" fmla="*/ 2197894 h 4340073"/>
              <a:gd name="connsiteX29" fmla="*/ 1374505 w 2683688"/>
              <a:gd name="connsiteY29" fmla="*/ 2152651 h 4340073"/>
              <a:gd name="connsiteX30" fmla="*/ 1369266 w 2683688"/>
              <a:gd name="connsiteY30" fmla="*/ 2052162 h 4340073"/>
              <a:gd name="connsiteX31" fmla="*/ 1383554 w 2683688"/>
              <a:gd name="connsiteY31" fmla="*/ 1982630 h 4340073"/>
              <a:gd name="connsiteX32" fmla="*/ 1315450 w 2683688"/>
              <a:gd name="connsiteY32" fmla="*/ 1917859 h 4340073"/>
              <a:gd name="connsiteX33" fmla="*/ 1282112 w 2683688"/>
              <a:gd name="connsiteY33" fmla="*/ 1912621 h 4340073"/>
              <a:gd name="connsiteX34" fmla="*/ 1184481 w 2683688"/>
              <a:gd name="connsiteY34" fmla="*/ 1853089 h 4340073"/>
              <a:gd name="connsiteX35" fmla="*/ 1126380 w 2683688"/>
              <a:gd name="connsiteY35" fmla="*/ 1863567 h 4340073"/>
              <a:gd name="connsiteX36" fmla="*/ 1073991 w 2683688"/>
              <a:gd name="connsiteY36" fmla="*/ 1897379 h 4340073"/>
              <a:gd name="connsiteX37" fmla="*/ 1024937 w 2683688"/>
              <a:gd name="connsiteY37" fmla="*/ 1923098 h 4340073"/>
              <a:gd name="connsiteX38" fmla="*/ 958262 w 2683688"/>
              <a:gd name="connsiteY38" fmla="*/ 1984058 h 4340073"/>
              <a:gd name="connsiteX39" fmla="*/ 909208 w 2683688"/>
              <a:gd name="connsiteY39" fmla="*/ 1941672 h 4340073"/>
              <a:gd name="connsiteX40" fmla="*/ 854441 w 2683688"/>
              <a:gd name="connsiteY40" fmla="*/ 1915002 h 4340073"/>
              <a:gd name="connsiteX41" fmla="*/ 823484 w 2683688"/>
              <a:gd name="connsiteY41" fmla="*/ 1889284 h 4340073"/>
              <a:gd name="connsiteX42" fmla="*/ 800148 w 2683688"/>
              <a:gd name="connsiteY42" fmla="*/ 1846898 h 4340073"/>
              <a:gd name="connsiteX43" fmla="*/ 814436 w 2683688"/>
              <a:gd name="connsiteY43" fmla="*/ 1789748 h 4340073"/>
              <a:gd name="connsiteX44" fmla="*/ 803957 w 2683688"/>
              <a:gd name="connsiteY44" fmla="*/ 1720215 h 4340073"/>
              <a:gd name="connsiteX45" fmla="*/ 783479 w 2683688"/>
              <a:gd name="connsiteY45" fmla="*/ 1625441 h 4340073"/>
              <a:gd name="connsiteX46" fmla="*/ 759665 w 2683688"/>
              <a:gd name="connsiteY46" fmla="*/ 1635919 h 4340073"/>
              <a:gd name="connsiteX47" fmla="*/ 701087 w 2683688"/>
              <a:gd name="connsiteY47" fmla="*/ 1571626 h 4340073"/>
              <a:gd name="connsiteX48" fmla="*/ 729662 w 2683688"/>
              <a:gd name="connsiteY48" fmla="*/ 1519714 h 4340073"/>
              <a:gd name="connsiteX49" fmla="*/ 777287 w 2683688"/>
              <a:gd name="connsiteY49" fmla="*/ 1455420 h 4340073"/>
              <a:gd name="connsiteX50" fmla="*/ 775382 w 2683688"/>
              <a:gd name="connsiteY50" fmla="*/ 1429227 h 4340073"/>
              <a:gd name="connsiteX51" fmla="*/ 818245 w 2683688"/>
              <a:gd name="connsiteY51" fmla="*/ 1375409 h 4340073"/>
              <a:gd name="connsiteX52" fmla="*/ 826342 w 2683688"/>
              <a:gd name="connsiteY52" fmla="*/ 1282542 h 4340073"/>
              <a:gd name="connsiteX53" fmla="*/ 812053 w 2683688"/>
              <a:gd name="connsiteY53" fmla="*/ 1198721 h 4340073"/>
              <a:gd name="connsiteX54" fmla="*/ 779668 w 2683688"/>
              <a:gd name="connsiteY54" fmla="*/ 1151573 h 4340073"/>
              <a:gd name="connsiteX55" fmla="*/ 761095 w 2683688"/>
              <a:gd name="connsiteY55" fmla="*/ 1070134 h 4340073"/>
              <a:gd name="connsiteX56" fmla="*/ 804911 w 2683688"/>
              <a:gd name="connsiteY56" fmla="*/ 1034892 h 4340073"/>
              <a:gd name="connsiteX57" fmla="*/ 808244 w 2683688"/>
              <a:gd name="connsiteY57" fmla="*/ 976789 h 4340073"/>
              <a:gd name="connsiteX58" fmla="*/ 820626 w 2683688"/>
              <a:gd name="connsiteY58" fmla="*/ 901065 h 4340073"/>
              <a:gd name="connsiteX59" fmla="*/ 829675 w 2683688"/>
              <a:gd name="connsiteY59" fmla="*/ 833914 h 4340073"/>
              <a:gd name="connsiteX60" fmla="*/ 844439 w 2683688"/>
              <a:gd name="connsiteY60" fmla="*/ 795814 h 4340073"/>
              <a:gd name="connsiteX61" fmla="*/ 859678 w 2683688"/>
              <a:gd name="connsiteY61" fmla="*/ 762475 h 4340073"/>
              <a:gd name="connsiteX62" fmla="*/ 833485 w 2683688"/>
              <a:gd name="connsiteY62" fmla="*/ 696754 h 4340073"/>
              <a:gd name="connsiteX63" fmla="*/ 817769 w 2683688"/>
              <a:gd name="connsiteY63" fmla="*/ 573405 h 4340073"/>
              <a:gd name="connsiteX64" fmla="*/ 787288 w 2683688"/>
              <a:gd name="connsiteY64" fmla="*/ 536259 h 4340073"/>
              <a:gd name="connsiteX65" fmla="*/ 769667 w 2683688"/>
              <a:gd name="connsiteY65" fmla="*/ 505777 h 4340073"/>
              <a:gd name="connsiteX66" fmla="*/ 746807 w 2683688"/>
              <a:gd name="connsiteY66" fmla="*/ 430054 h 4340073"/>
              <a:gd name="connsiteX67" fmla="*/ 719661 w 2683688"/>
              <a:gd name="connsiteY67" fmla="*/ 349091 h 4340073"/>
              <a:gd name="connsiteX68" fmla="*/ 732043 w 2683688"/>
              <a:gd name="connsiteY68" fmla="*/ 321469 h 4340073"/>
              <a:gd name="connsiteX69" fmla="*/ 728711 w 2683688"/>
              <a:gd name="connsiteY69" fmla="*/ 256223 h 4340073"/>
              <a:gd name="connsiteX70" fmla="*/ 702517 w 2683688"/>
              <a:gd name="connsiteY70" fmla="*/ 237173 h 4340073"/>
              <a:gd name="connsiteX71" fmla="*/ 701564 w 2683688"/>
              <a:gd name="connsiteY71" fmla="*/ 173832 h 4340073"/>
              <a:gd name="connsiteX72" fmla="*/ 670131 w 2683688"/>
              <a:gd name="connsiteY72" fmla="*/ 120015 h 4340073"/>
              <a:gd name="connsiteX73" fmla="*/ 678704 w 2683688"/>
              <a:gd name="connsiteY73" fmla="*/ 70485 h 4340073"/>
              <a:gd name="connsiteX74" fmla="*/ 656795 w 2683688"/>
              <a:gd name="connsiteY74" fmla="*/ 0 h 4340073"/>
              <a:gd name="connsiteX75" fmla="*/ 605361 w 2683688"/>
              <a:gd name="connsiteY75" fmla="*/ 10001 h 4340073"/>
              <a:gd name="connsiteX76" fmla="*/ 534876 w 2683688"/>
              <a:gd name="connsiteY76" fmla="*/ 85249 h 4340073"/>
              <a:gd name="connsiteX77" fmla="*/ 552021 w 2683688"/>
              <a:gd name="connsiteY77" fmla="*/ 158591 h 4340073"/>
              <a:gd name="connsiteX78" fmla="*/ 545355 w 2683688"/>
              <a:gd name="connsiteY78" fmla="*/ 234792 h 4340073"/>
              <a:gd name="connsiteX79" fmla="*/ 497729 w 2683688"/>
              <a:gd name="connsiteY79" fmla="*/ 313373 h 4340073"/>
              <a:gd name="connsiteX80" fmla="*/ 453437 w 2683688"/>
              <a:gd name="connsiteY80" fmla="*/ 408147 h 4340073"/>
              <a:gd name="connsiteX81" fmla="*/ 360568 w 2683688"/>
              <a:gd name="connsiteY81" fmla="*/ 376714 h 4340073"/>
              <a:gd name="connsiteX82" fmla="*/ 292942 w 2683688"/>
              <a:gd name="connsiteY82" fmla="*/ 441960 h 4340073"/>
              <a:gd name="connsiteX83" fmla="*/ 260555 w 2683688"/>
              <a:gd name="connsiteY83" fmla="*/ 509112 h 4340073"/>
              <a:gd name="connsiteX84" fmla="*/ 321515 w 2683688"/>
              <a:gd name="connsiteY84" fmla="*/ 581977 h 4340073"/>
              <a:gd name="connsiteX85" fmla="*/ 228170 w 2683688"/>
              <a:gd name="connsiteY85" fmla="*/ 711995 h 4340073"/>
              <a:gd name="connsiteX86" fmla="*/ 254842 w 2683688"/>
              <a:gd name="connsiteY86" fmla="*/ 758667 h 4340073"/>
              <a:gd name="connsiteX87" fmla="*/ 240553 w 2683688"/>
              <a:gd name="connsiteY87" fmla="*/ 834390 h 4340073"/>
              <a:gd name="connsiteX88" fmla="*/ 295322 w 2683688"/>
              <a:gd name="connsiteY88" fmla="*/ 849630 h 4340073"/>
              <a:gd name="connsiteX89" fmla="*/ 343423 w 2683688"/>
              <a:gd name="connsiteY89" fmla="*/ 872966 h 4340073"/>
              <a:gd name="connsiteX90" fmla="*/ 311992 w 2683688"/>
              <a:gd name="connsiteY90" fmla="*/ 971551 h 4340073"/>
              <a:gd name="connsiteX91" fmla="*/ 316754 w 2683688"/>
              <a:gd name="connsiteY91" fmla="*/ 1049178 h 4340073"/>
              <a:gd name="connsiteX92" fmla="*/ 207216 w 2683688"/>
              <a:gd name="connsiteY92" fmla="*/ 1094423 h 4340073"/>
              <a:gd name="connsiteX93" fmla="*/ 154352 w 2683688"/>
              <a:gd name="connsiteY93" fmla="*/ 1090614 h 4340073"/>
              <a:gd name="connsiteX94" fmla="*/ 157210 w 2683688"/>
              <a:gd name="connsiteY94" fmla="*/ 1170624 h 4340073"/>
              <a:gd name="connsiteX95" fmla="*/ 158638 w 2683688"/>
              <a:gd name="connsiteY95" fmla="*/ 1245395 h 4340073"/>
              <a:gd name="connsiteX96" fmla="*/ 232933 w 2683688"/>
              <a:gd name="connsiteY96" fmla="*/ 1290638 h 4340073"/>
              <a:gd name="connsiteX97" fmla="*/ 209597 w 2683688"/>
              <a:gd name="connsiteY97" fmla="*/ 1344454 h 4340073"/>
              <a:gd name="connsiteX98" fmla="*/ 291988 w 2683688"/>
              <a:gd name="connsiteY98" fmla="*/ 1416368 h 4340073"/>
              <a:gd name="connsiteX99" fmla="*/ 272462 w 2683688"/>
              <a:gd name="connsiteY99" fmla="*/ 1466374 h 4340073"/>
              <a:gd name="connsiteX100" fmla="*/ 236743 w 2683688"/>
              <a:gd name="connsiteY100" fmla="*/ 1567339 h 4340073"/>
              <a:gd name="connsiteX101" fmla="*/ 211979 w 2683688"/>
              <a:gd name="connsiteY101" fmla="*/ 1594485 h 4340073"/>
              <a:gd name="connsiteX102" fmla="*/ 152447 w 2683688"/>
              <a:gd name="connsiteY102" fmla="*/ 1602105 h 4340073"/>
              <a:gd name="connsiteX103" fmla="*/ 98155 w 2683688"/>
              <a:gd name="connsiteY103" fmla="*/ 1647349 h 4340073"/>
              <a:gd name="connsiteX104" fmla="*/ 71486 w 2683688"/>
              <a:gd name="connsiteY104" fmla="*/ 1663542 h 4340073"/>
              <a:gd name="connsiteX105" fmla="*/ 50054 w 2683688"/>
              <a:gd name="connsiteY105" fmla="*/ 1677829 h 4340073"/>
              <a:gd name="connsiteX106" fmla="*/ 8619 w 2683688"/>
              <a:gd name="connsiteY106" fmla="*/ 1751171 h 4340073"/>
              <a:gd name="connsiteX107" fmla="*/ 47 w 2683688"/>
              <a:gd name="connsiteY107" fmla="*/ 1875473 h 4340073"/>
              <a:gd name="connsiteX108" fmla="*/ 28622 w 2683688"/>
              <a:gd name="connsiteY108" fmla="*/ 1938814 h 4340073"/>
              <a:gd name="connsiteX109" fmla="*/ 78628 w 2683688"/>
              <a:gd name="connsiteY109" fmla="*/ 1993107 h 4340073"/>
              <a:gd name="connsiteX110" fmla="*/ 165782 w 2683688"/>
              <a:gd name="connsiteY110" fmla="*/ 2037874 h 4340073"/>
              <a:gd name="connsiteX111" fmla="*/ 241029 w 2683688"/>
              <a:gd name="connsiteY111" fmla="*/ 2100263 h 4340073"/>
              <a:gd name="connsiteX112" fmla="*/ 264842 w 2683688"/>
              <a:gd name="connsiteY112" fmla="*/ 2182654 h 4340073"/>
              <a:gd name="connsiteX113" fmla="*/ 317706 w 2683688"/>
              <a:gd name="connsiteY113" fmla="*/ 2265045 h 4340073"/>
              <a:gd name="connsiteX114" fmla="*/ 442960 w 2683688"/>
              <a:gd name="connsiteY114" fmla="*/ 2258854 h 4340073"/>
              <a:gd name="connsiteX115" fmla="*/ 471534 w 2683688"/>
              <a:gd name="connsiteY115" fmla="*/ 2296954 h 4340073"/>
              <a:gd name="connsiteX116" fmla="*/ 509635 w 2683688"/>
              <a:gd name="connsiteY116" fmla="*/ 2330292 h 4340073"/>
              <a:gd name="connsiteX117" fmla="*/ 540591 w 2683688"/>
              <a:gd name="connsiteY117" fmla="*/ 2318385 h 4340073"/>
              <a:gd name="connsiteX118" fmla="*/ 563927 w 2683688"/>
              <a:gd name="connsiteY118" fmla="*/ 2392680 h 4340073"/>
              <a:gd name="connsiteX119" fmla="*/ 542972 w 2683688"/>
              <a:gd name="connsiteY119" fmla="*/ 2461737 h 4340073"/>
              <a:gd name="connsiteX120" fmla="*/ 497252 w 2683688"/>
              <a:gd name="connsiteY120" fmla="*/ 2511267 h 4340073"/>
              <a:gd name="connsiteX121" fmla="*/ 499157 w 2683688"/>
              <a:gd name="connsiteY121" fmla="*/ 2549843 h 4340073"/>
              <a:gd name="connsiteX122" fmla="*/ 490585 w 2683688"/>
              <a:gd name="connsiteY122" fmla="*/ 2611279 h 4340073"/>
              <a:gd name="connsiteX123" fmla="*/ 523922 w 2683688"/>
              <a:gd name="connsiteY123" fmla="*/ 2648902 h 4340073"/>
              <a:gd name="connsiteX124" fmla="*/ 531542 w 2683688"/>
              <a:gd name="connsiteY124" fmla="*/ 2681764 h 4340073"/>
              <a:gd name="connsiteX125" fmla="*/ 564403 w 2683688"/>
              <a:gd name="connsiteY125" fmla="*/ 2642236 h 4340073"/>
              <a:gd name="connsiteX126" fmla="*/ 597741 w 2683688"/>
              <a:gd name="connsiteY126" fmla="*/ 2584610 h 4340073"/>
              <a:gd name="connsiteX127" fmla="*/ 654890 w 2683688"/>
              <a:gd name="connsiteY127" fmla="*/ 2589848 h 4340073"/>
              <a:gd name="connsiteX128" fmla="*/ 716803 w 2683688"/>
              <a:gd name="connsiteY128" fmla="*/ 2680812 h 4340073"/>
              <a:gd name="connsiteX129" fmla="*/ 755379 w 2683688"/>
              <a:gd name="connsiteY129" fmla="*/ 2739390 h 4340073"/>
              <a:gd name="connsiteX130" fmla="*/ 713469 w 2683688"/>
              <a:gd name="connsiteY130" fmla="*/ 2816067 h 4340073"/>
              <a:gd name="connsiteX131" fmla="*/ 641556 w 2683688"/>
              <a:gd name="connsiteY131" fmla="*/ 2851785 h 4340073"/>
              <a:gd name="connsiteX132" fmla="*/ 592502 w 2683688"/>
              <a:gd name="connsiteY132" fmla="*/ 2914174 h 4340073"/>
              <a:gd name="connsiteX133" fmla="*/ 526303 w 2683688"/>
              <a:gd name="connsiteY133" fmla="*/ 2938462 h 4340073"/>
              <a:gd name="connsiteX134" fmla="*/ 496776 w 2683688"/>
              <a:gd name="connsiteY134" fmla="*/ 2980373 h 4340073"/>
              <a:gd name="connsiteX135" fmla="*/ 527256 w 2683688"/>
              <a:gd name="connsiteY135" fmla="*/ 3081814 h 4340073"/>
              <a:gd name="connsiteX136" fmla="*/ 533447 w 2683688"/>
              <a:gd name="connsiteY136" fmla="*/ 3220403 h 4340073"/>
              <a:gd name="connsiteX137" fmla="*/ 588216 w 2683688"/>
              <a:gd name="connsiteY137" fmla="*/ 3276601 h 4340073"/>
              <a:gd name="connsiteX138" fmla="*/ 614410 w 2683688"/>
              <a:gd name="connsiteY138" fmla="*/ 3342323 h 4340073"/>
              <a:gd name="connsiteX139" fmla="*/ 585835 w 2683688"/>
              <a:gd name="connsiteY139" fmla="*/ 3392329 h 4340073"/>
              <a:gd name="connsiteX140" fmla="*/ 585834 w 2683688"/>
              <a:gd name="connsiteY140" fmla="*/ 3450432 h 4340073"/>
              <a:gd name="connsiteX141" fmla="*/ 562022 w 2683688"/>
              <a:gd name="connsiteY141" fmla="*/ 3493294 h 4340073"/>
              <a:gd name="connsiteX142" fmla="*/ 546305 w 2683688"/>
              <a:gd name="connsiteY142" fmla="*/ 3561398 h 4340073"/>
              <a:gd name="connsiteX143" fmla="*/ 538210 w 2683688"/>
              <a:gd name="connsiteY143" fmla="*/ 3611404 h 4340073"/>
              <a:gd name="connsiteX144" fmla="*/ 519159 w 2683688"/>
              <a:gd name="connsiteY144" fmla="*/ 3654266 h 4340073"/>
              <a:gd name="connsiteX145" fmla="*/ 546782 w 2683688"/>
              <a:gd name="connsiteY145" fmla="*/ 3685223 h 4340073"/>
              <a:gd name="connsiteX146" fmla="*/ 600122 w 2683688"/>
              <a:gd name="connsiteY146" fmla="*/ 3699034 h 4340073"/>
              <a:gd name="connsiteX147" fmla="*/ 659177 w 2683688"/>
              <a:gd name="connsiteY147" fmla="*/ 3678556 h 4340073"/>
              <a:gd name="connsiteX148" fmla="*/ 661082 w 2683688"/>
              <a:gd name="connsiteY148" fmla="*/ 3725703 h 4340073"/>
              <a:gd name="connsiteX149" fmla="*/ 716803 w 2683688"/>
              <a:gd name="connsiteY149" fmla="*/ 3725704 h 4340073"/>
              <a:gd name="connsiteX150" fmla="*/ 781097 w 2683688"/>
              <a:gd name="connsiteY150" fmla="*/ 3743801 h 4340073"/>
              <a:gd name="connsiteX151" fmla="*/ 807291 w 2683688"/>
              <a:gd name="connsiteY151" fmla="*/ 3792379 h 4340073"/>
              <a:gd name="connsiteX152" fmla="*/ 843962 w 2683688"/>
              <a:gd name="connsiteY152" fmla="*/ 3798094 h 4340073"/>
              <a:gd name="connsiteX153" fmla="*/ 871585 w 2683688"/>
              <a:gd name="connsiteY153" fmla="*/ 3815716 h 4340073"/>
              <a:gd name="connsiteX154" fmla="*/ 889682 w 2683688"/>
              <a:gd name="connsiteY154" fmla="*/ 3836194 h 4340073"/>
              <a:gd name="connsiteX155" fmla="*/ 897302 w 2683688"/>
              <a:gd name="connsiteY155" fmla="*/ 3866674 h 4340073"/>
              <a:gd name="connsiteX156" fmla="*/ 912542 w 2683688"/>
              <a:gd name="connsiteY156" fmla="*/ 3889534 h 4340073"/>
              <a:gd name="connsiteX157" fmla="*/ 956833 w 2683688"/>
              <a:gd name="connsiteY157" fmla="*/ 3922872 h 4340073"/>
              <a:gd name="connsiteX158" fmla="*/ 988742 w 2683688"/>
              <a:gd name="connsiteY158" fmla="*/ 3973354 h 4340073"/>
              <a:gd name="connsiteX159" fmla="*/ 1003982 w 2683688"/>
              <a:gd name="connsiteY159" fmla="*/ 3996214 h 4340073"/>
              <a:gd name="connsiteX160" fmla="*/ 1026842 w 2683688"/>
              <a:gd name="connsiteY160" fmla="*/ 4034314 h 4340073"/>
              <a:gd name="connsiteX161" fmla="*/ 1059703 w 2683688"/>
              <a:gd name="connsiteY161" fmla="*/ 4120039 h 4340073"/>
              <a:gd name="connsiteX162" fmla="*/ 1136380 w 2683688"/>
              <a:gd name="connsiteY162" fmla="*/ 4154329 h 4340073"/>
              <a:gd name="connsiteX163" fmla="*/ 1165907 w 2683688"/>
              <a:gd name="connsiteY163" fmla="*/ 4216241 h 4340073"/>
              <a:gd name="connsiteX164" fmla="*/ 1202578 w 2683688"/>
              <a:gd name="connsiteY164" fmla="*/ 4211479 h 4340073"/>
              <a:gd name="connsiteX165" fmla="*/ 1245917 w 2683688"/>
              <a:gd name="connsiteY165" fmla="*/ 4259581 h 4340073"/>
              <a:gd name="connsiteX166" fmla="*/ 1308782 w 2683688"/>
              <a:gd name="connsiteY166" fmla="*/ 4340067 h 4340073"/>
              <a:gd name="connsiteX167" fmla="*/ 1337357 w 2683688"/>
              <a:gd name="connsiteY167" fmla="*/ 4288631 h 4340073"/>
              <a:gd name="connsiteX168" fmla="*/ 1333547 w 2683688"/>
              <a:gd name="connsiteY168" fmla="*/ 4254342 h 4340073"/>
              <a:gd name="connsiteX169" fmla="*/ 1405462 w 2683688"/>
              <a:gd name="connsiteY169" fmla="*/ 4201002 h 4340073"/>
              <a:gd name="connsiteX170" fmla="*/ 1407366 w 2683688"/>
              <a:gd name="connsiteY170" fmla="*/ 4185285 h 4340073"/>
              <a:gd name="connsiteX171" fmla="*/ 1425622 w 2683688"/>
              <a:gd name="connsiteY171" fmla="*/ 4198779 h 4340073"/>
              <a:gd name="connsiteX172" fmla="*/ 1480232 w 2683688"/>
              <a:gd name="connsiteY172" fmla="*/ 4174014 h 4340073"/>
              <a:gd name="connsiteX173" fmla="*/ 1545002 w 2683688"/>
              <a:gd name="connsiteY173" fmla="*/ 4156234 h 4340073"/>
              <a:gd name="connsiteX174" fmla="*/ 1581832 w 2683688"/>
              <a:gd name="connsiteY174" fmla="*/ 4113689 h 4340073"/>
              <a:gd name="connsiteX175" fmla="*/ 1617392 w 2683688"/>
              <a:gd name="connsiteY175" fmla="*/ 4078129 h 4340073"/>
              <a:gd name="connsiteX176" fmla="*/ 1695497 w 2683688"/>
              <a:gd name="connsiteY176" fmla="*/ 4055904 h 4340073"/>
              <a:gd name="connsiteX177" fmla="*/ 1781222 w 2683688"/>
              <a:gd name="connsiteY177" fmla="*/ 4020344 h 4340073"/>
              <a:gd name="connsiteX178" fmla="*/ 1902665 w 2683688"/>
              <a:gd name="connsiteY178" fmla="*/ 3968591 h 4340073"/>
              <a:gd name="connsiteX179" fmla="*/ 1979342 w 2683688"/>
              <a:gd name="connsiteY179" fmla="*/ 3925729 h 4340073"/>
              <a:gd name="connsiteX180" fmla="*/ 2070782 w 2683688"/>
              <a:gd name="connsiteY180" fmla="*/ 3864451 h 4340073"/>
              <a:gd name="connsiteX181" fmla="*/ 2145078 w 2683688"/>
              <a:gd name="connsiteY181" fmla="*/ 3776822 h 4340073"/>
              <a:gd name="connsiteX182" fmla="*/ 2171747 w 2683688"/>
              <a:gd name="connsiteY182" fmla="*/ 3703479 h 4340073"/>
              <a:gd name="connsiteX183" fmla="*/ 2183177 w 2683688"/>
              <a:gd name="connsiteY183" fmla="*/ 3649504 h 4340073"/>
              <a:gd name="connsiteX184" fmla="*/ 2109517 w 2683688"/>
              <a:gd name="connsiteY184" fmla="*/ 3613309 h 4340073"/>
              <a:gd name="connsiteX185" fmla="*/ 2132377 w 2683688"/>
              <a:gd name="connsiteY185" fmla="*/ 3659029 h 4340073"/>
              <a:gd name="connsiteX186" fmla="*/ 2114597 w 2683688"/>
              <a:gd name="connsiteY186" fmla="*/ 3690779 h 4340073"/>
              <a:gd name="connsiteX187" fmla="*/ 2095547 w 2683688"/>
              <a:gd name="connsiteY187" fmla="*/ 3649504 h 4340073"/>
              <a:gd name="connsiteX188" fmla="*/ 2038397 w 2683688"/>
              <a:gd name="connsiteY188" fmla="*/ 3659029 h 4340073"/>
              <a:gd name="connsiteX189" fmla="*/ 2040778 w 2683688"/>
              <a:gd name="connsiteY189" fmla="*/ 3694748 h 4340073"/>
              <a:gd name="connsiteX190" fmla="*/ 2052685 w 2683688"/>
              <a:gd name="connsiteY190" fmla="*/ 3709035 h 4340073"/>
              <a:gd name="connsiteX191" fmla="*/ 2036016 w 2683688"/>
              <a:gd name="connsiteY191" fmla="*/ 3723324 h 4340073"/>
              <a:gd name="connsiteX192" fmla="*/ 2086022 w 2683688"/>
              <a:gd name="connsiteY192" fmla="*/ 3762534 h 4340073"/>
              <a:gd name="connsiteX193" fmla="*/ 2078402 w 2683688"/>
              <a:gd name="connsiteY193" fmla="*/ 3820954 h 4340073"/>
              <a:gd name="connsiteX194" fmla="*/ 2027602 w 2683688"/>
              <a:gd name="connsiteY194" fmla="*/ 3803809 h 4340073"/>
              <a:gd name="connsiteX195" fmla="*/ 2041572 w 2683688"/>
              <a:gd name="connsiteY195" fmla="*/ 3792379 h 4340073"/>
              <a:gd name="connsiteX196" fmla="*/ 2022522 w 2683688"/>
              <a:gd name="connsiteY196" fmla="*/ 3760629 h 4340073"/>
              <a:gd name="connsiteX197" fmla="*/ 2022522 w 2683688"/>
              <a:gd name="connsiteY197" fmla="*/ 3716179 h 4340073"/>
              <a:gd name="connsiteX198" fmla="*/ 1986962 w 2683688"/>
              <a:gd name="connsiteY198" fmla="*/ 3676174 h 4340073"/>
              <a:gd name="connsiteX199" fmla="*/ 2018077 w 2683688"/>
              <a:gd name="connsiteY199" fmla="*/ 3656489 h 4340073"/>
              <a:gd name="connsiteX200" fmla="*/ 1974897 w 2683688"/>
              <a:gd name="connsiteY200" fmla="*/ 3626644 h 4340073"/>
              <a:gd name="connsiteX201" fmla="*/ 2017442 w 2683688"/>
              <a:gd name="connsiteY201" fmla="*/ 3603149 h 4340073"/>
              <a:gd name="connsiteX202" fmla="*/ 2009187 w 2683688"/>
              <a:gd name="connsiteY202" fmla="*/ 3546634 h 4340073"/>
              <a:gd name="connsiteX203" fmla="*/ 2033635 w 2683688"/>
              <a:gd name="connsiteY203" fmla="*/ 3565367 h 4340073"/>
              <a:gd name="connsiteX204" fmla="*/ 2031253 w 2683688"/>
              <a:gd name="connsiteY204" fmla="*/ 3535204 h 4340073"/>
              <a:gd name="connsiteX205" fmla="*/ 2059829 w 2683688"/>
              <a:gd name="connsiteY205" fmla="*/ 3547110 h 4340073"/>
              <a:gd name="connsiteX206" fmla="*/ 2043159 w 2683688"/>
              <a:gd name="connsiteY206" fmla="*/ 3494723 h 4340073"/>
              <a:gd name="connsiteX207" fmla="*/ 2063797 w 2683688"/>
              <a:gd name="connsiteY207" fmla="*/ 3478054 h 4340073"/>
              <a:gd name="connsiteX208" fmla="*/ 2089197 w 2683688"/>
              <a:gd name="connsiteY208" fmla="*/ 3524091 h 4340073"/>
              <a:gd name="connsiteX209" fmla="*/ 2088404 w 2683688"/>
              <a:gd name="connsiteY209" fmla="*/ 3492342 h 4340073"/>
              <a:gd name="connsiteX210" fmla="*/ 2105073 w 2683688"/>
              <a:gd name="connsiteY210" fmla="*/ 3508216 h 4340073"/>
              <a:gd name="connsiteX211" fmla="*/ 2109835 w 2683688"/>
              <a:gd name="connsiteY211" fmla="*/ 3473292 h 4340073"/>
              <a:gd name="connsiteX212" fmla="*/ 2125392 w 2683688"/>
              <a:gd name="connsiteY212" fmla="*/ 3453289 h 4340073"/>
              <a:gd name="connsiteX213" fmla="*/ 2183654 w 2683688"/>
              <a:gd name="connsiteY213" fmla="*/ 3416142 h 4340073"/>
              <a:gd name="connsiteX214" fmla="*/ 2226039 w 2683688"/>
              <a:gd name="connsiteY214" fmla="*/ 3341370 h 4340073"/>
              <a:gd name="connsiteX215" fmla="*/ 2238422 w 2683688"/>
              <a:gd name="connsiteY215" fmla="*/ 3318034 h 4340073"/>
              <a:gd name="connsiteX216" fmla="*/ 2261282 w 2683688"/>
              <a:gd name="connsiteY216" fmla="*/ 3257074 h 4340073"/>
              <a:gd name="connsiteX217" fmla="*/ 2268902 w 2683688"/>
              <a:gd name="connsiteY217" fmla="*/ 3211354 h 4340073"/>
              <a:gd name="connsiteX218" fmla="*/ 2291762 w 2683688"/>
              <a:gd name="connsiteY218" fmla="*/ 3165634 h 4340073"/>
              <a:gd name="connsiteX219" fmla="*/ 2307002 w 2683688"/>
              <a:gd name="connsiteY219" fmla="*/ 3127534 h 4340073"/>
              <a:gd name="connsiteX220" fmla="*/ 2345102 w 2683688"/>
              <a:gd name="connsiteY220" fmla="*/ 3112294 h 4340073"/>
              <a:gd name="connsiteX221" fmla="*/ 2367962 w 2683688"/>
              <a:gd name="connsiteY221" fmla="*/ 3097054 h 4340073"/>
              <a:gd name="connsiteX222" fmla="*/ 2487501 w 2683688"/>
              <a:gd name="connsiteY222" fmla="*/ 3067050 h 4340073"/>
              <a:gd name="connsiteX223" fmla="*/ 2585609 w 2683688"/>
              <a:gd name="connsiteY223" fmla="*/ 3063717 h 4340073"/>
              <a:gd name="connsiteX224" fmla="*/ 2678000 w 2683688"/>
              <a:gd name="connsiteY224" fmla="*/ 3054668 h 4340073"/>
              <a:gd name="connsiteX0" fmla="*/ 2678000 w 2683688"/>
              <a:gd name="connsiteY0" fmla="*/ 3054668 h 4340073"/>
              <a:gd name="connsiteX1" fmla="*/ 2672762 w 2683688"/>
              <a:gd name="connsiteY1" fmla="*/ 3028474 h 4340073"/>
              <a:gd name="connsiteX2" fmla="*/ 2665142 w 2683688"/>
              <a:gd name="connsiteY2" fmla="*/ 2975134 h 4340073"/>
              <a:gd name="connsiteX3" fmla="*/ 2623232 w 2683688"/>
              <a:gd name="connsiteY3" fmla="*/ 2967038 h 4340073"/>
              <a:gd name="connsiteX4" fmla="*/ 2559891 w 2683688"/>
              <a:gd name="connsiteY4" fmla="*/ 2966561 h 4340073"/>
              <a:gd name="connsiteX5" fmla="*/ 2518934 w 2683688"/>
              <a:gd name="connsiteY5" fmla="*/ 2908936 h 4340073"/>
              <a:gd name="connsiteX6" fmla="*/ 2456545 w 2683688"/>
              <a:gd name="connsiteY6" fmla="*/ 2905601 h 4340073"/>
              <a:gd name="connsiteX7" fmla="*/ 2409873 w 2683688"/>
              <a:gd name="connsiteY7" fmla="*/ 2889885 h 4340073"/>
              <a:gd name="connsiteX8" fmla="*/ 2375582 w 2683688"/>
              <a:gd name="connsiteY8" fmla="*/ 2876074 h 4340073"/>
              <a:gd name="connsiteX9" fmla="*/ 2347484 w 2683688"/>
              <a:gd name="connsiteY9" fmla="*/ 2856071 h 4340073"/>
              <a:gd name="connsiteX10" fmla="*/ 2292714 w 2683688"/>
              <a:gd name="connsiteY10" fmla="*/ 2824163 h 4340073"/>
              <a:gd name="connsiteX11" fmla="*/ 2218419 w 2683688"/>
              <a:gd name="connsiteY11" fmla="*/ 2864167 h 4340073"/>
              <a:gd name="connsiteX12" fmla="*/ 2177938 w 2683688"/>
              <a:gd name="connsiteY12" fmla="*/ 2825116 h 4340073"/>
              <a:gd name="connsiteX13" fmla="*/ 2142696 w 2683688"/>
              <a:gd name="connsiteY13" fmla="*/ 2746058 h 4340073"/>
              <a:gd name="connsiteX14" fmla="*/ 2123170 w 2683688"/>
              <a:gd name="connsiteY14" fmla="*/ 2684621 h 4340073"/>
              <a:gd name="connsiteX15" fmla="*/ 2105073 w 2683688"/>
              <a:gd name="connsiteY15" fmla="*/ 2649379 h 4340073"/>
              <a:gd name="connsiteX16" fmla="*/ 2103643 w 2683688"/>
              <a:gd name="connsiteY16" fmla="*/ 2600801 h 4340073"/>
              <a:gd name="connsiteX17" fmla="*/ 2026014 w 2683688"/>
              <a:gd name="connsiteY17" fmla="*/ 2686051 h 4340073"/>
              <a:gd name="connsiteX18" fmla="*/ 1958864 w 2683688"/>
              <a:gd name="connsiteY18" fmla="*/ 2754154 h 4340073"/>
              <a:gd name="connsiteX19" fmla="*/ 1911715 w 2683688"/>
              <a:gd name="connsiteY19" fmla="*/ 2713196 h 4340073"/>
              <a:gd name="connsiteX20" fmla="*/ 1775031 w 2683688"/>
              <a:gd name="connsiteY20" fmla="*/ 2699862 h 4340073"/>
              <a:gd name="connsiteX21" fmla="*/ 1676923 w 2683688"/>
              <a:gd name="connsiteY21" fmla="*/ 2689860 h 4340073"/>
              <a:gd name="connsiteX22" fmla="*/ 1606439 w 2683688"/>
              <a:gd name="connsiteY22" fmla="*/ 2582229 h 4340073"/>
              <a:gd name="connsiteX23" fmla="*/ 1541669 w 2683688"/>
              <a:gd name="connsiteY23" fmla="*/ 2584133 h 4340073"/>
              <a:gd name="connsiteX24" fmla="*/ 1516903 w 2683688"/>
              <a:gd name="connsiteY24" fmla="*/ 2563654 h 4340073"/>
              <a:gd name="connsiteX25" fmla="*/ 1468802 w 2683688"/>
              <a:gd name="connsiteY25" fmla="*/ 2381726 h 4340073"/>
              <a:gd name="connsiteX26" fmla="*/ 1438322 w 2683688"/>
              <a:gd name="connsiteY26" fmla="*/ 2289334 h 4340073"/>
              <a:gd name="connsiteX27" fmla="*/ 1400222 w 2683688"/>
              <a:gd name="connsiteY27" fmla="*/ 2220754 h 4340073"/>
              <a:gd name="connsiteX28" fmla="*/ 1384982 w 2683688"/>
              <a:gd name="connsiteY28" fmla="*/ 2197894 h 4340073"/>
              <a:gd name="connsiteX29" fmla="*/ 1374505 w 2683688"/>
              <a:gd name="connsiteY29" fmla="*/ 2152651 h 4340073"/>
              <a:gd name="connsiteX30" fmla="*/ 1369266 w 2683688"/>
              <a:gd name="connsiteY30" fmla="*/ 2052162 h 4340073"/>
              <a:gd name="connsiteX31" fmla="*/ 1383554 w 2683688"/>
              <a:gd name="connsiteY31" fmla="*/ 1982630 h 4340073"/>
              <a:gd name="connsiteX32" fmla="*/ 1315450 w 2683688"/>
              <a:gd name="connsiteY32" fmla="*/ 1917859 h 4340073"/>
              <a:gd name="connsiteX33" fmla="*/ 1282112 w 2683688"/>
              <a:gd name="connsiteY33" fmla="*/ 1912621 h 4340073"/>
              <a:gd name="connsiteX34" fmla="*/ 1184481 w 2683688"/>
              <a:gd name="connsiteY34" fmla="*/ 1853089 h 4340073"/>
              <a:gd name="connsiteX35" fmla="*/ 1126380 w 2683688"/>
              <a:gd name="connsiteY35" fmla="*/ 1863567 h 4340073"/>
              <a:gd name="connsiteX36" fmla="*/ 1073991 w 2683688"/>
              <a:gd name="connsiteY36" fmla="*/ 1897379 h 4340073"/>
              <a:gd name="connsiteX37" fmla="*/ 1024937 w 2683688"/>
              <a:gd name="connsiteY37" fmla="*/ 1923098 h 4340073"/>
              <a:gd name="connsiteX38" fmla="*/ 958262 w 2683688"/>
              <a:gd name="connsiteY38" fmla="*/ 1984058 h 4340073"/>
              <a:gd name="connsiteX39" fmla="*/ 909208 w 2683688"/>
              <a:gd name="connsiteY39" fmla="*/ 1941672 h 4340073"/>
              <a:gd name="connsiteX40" fmla="*/ 854441 w 2683688"/>
              <a:gd name="connsiteY40" fmla="*/ 1915002 h 4340073"/>
              <a:gd name="connsiteX41" fmla="*/ 823484 w 2683688"/>
              <a:gd name="connsiteY41" fmla="*/ 1889284 h 4340073"/>
              <a:gd name="connsiteX42" fmla="*/ 800148 w 2683688"/>
              <a:gd name="connsiteY42" fmla="*/ 1846898 h 4340073"/>
              <a:gd name="connsiteX43" fmla="*/ 814436 w 2683688"/>
              <a:gd name="connsiteY43" fmla="*/ 1789748 h 4340073"/>
              <a:gd name="connsiteX44" fmla="*/ 803957 w 2683688"/>
              <a:gd name="connsiteY44" fmla="*/ 1720215 h 4340073"/>
              <a:gd name="connsiteX45" fmla="*/ 783479 w 2683688"/>
              <a:gd name="connsiteY45" fmla="*/ 1625441 h 4340073"/>
              <a:gd name="connsiteX46" fmla="*/ 759665 w 2683688"/>
              <a:gd name="connsiteY46" fmla="*/ 1635919 h 4340073"/>
              <a:gd name="connsiteX47" fmla="*/ 701087 w 2683688"/>
              <a:gd name="connsiteY47" fmla="*/ 1571626 h 4340073"/>
              <a:gd name="connsiteX48" fmla="*/ 729662 w 2683688"/>
              <a:gd name="connsiteY48" fmla="*/ 1519714 h 4340073"/>
              <a:gd name="connsiteX49" fmla="*/ 777287 w 2683688"/>
              <a:gd name="connsiteY49" fmla="*/ 1455420 h 4340073"/>
              <a:gd name="connsiteX50" fmla="*/ 775382 w 2683688"/>
              <a:gd name="connsiteY50" fmla="*/ 1429227 h 4340073"/>
              <a:gd name="connsiteX51" fmla="*/ 818245 w 2683688"/>
              <a:gd name="connsiteY51" fmla="*/ 1375409 h 4340073"/>
              <a:gd name="connsiteX52" fmla="*/ 826342 w 2683688"/>
              <a:gd name="connsiteY52" fmla="*/ 1282542 h 4340073"/>
              <a:gd name="connsiteX53" fmla="*/ 812053 w 2683688"/>
              <a:gd name="connsiteY53" fmla="*/ 1198721 h 4340073"/>
              <a:gd name="connsiteX54" fmla="*/ 779668 w 2683688"/>
              <a:gd name="connsiteY54" fmla="*/ 1151573 h 4340073"/>
              <a:gd name="connsiteX55" fmla="*/ 761095 w 2683688"/>
              <a:gd name="connsiteY55" fmla="*/ 1070134 h 4340073"/>
              <a:gd name="connsiteX56" fmla="*/ 804911 w 2683688"/>
              <a:gd name="connsiteY56" fmla="*/ 1034892 h 4340073"/>
              <a:gd name="connsiteX57" fmla="*/ 808244 w 2683688"/>
              <a:gd name="connsiteY57" fmla="*/ 976789 h 4340073"/>
              <a:gd name="connsiteX58" fmla="*/ 820626 w 2683688"/>
              <a:gd name="connsiteY58" fmla="*/ 901065 h 4340073"/>
              <a:gd name="connsiteX59" fmla="*/ 829675 w 2683688"/>
              <a:gd name="connsiteY59" fmla="*/ 833914 h 4340073"/>
              <a:gd name="connsiteX60" fmla="*/ 844439 w 2683688"/>
              <a:gd name="connsiteY60" fmla="*/ 795814 h 4340073"/>
              <a:gd name="connsiteX61" fmla="*/ 859678 w 2683688"/>
              <a:gd name="connsiteY61" fmla="*/ 762475 h 4340073"/>
              <a:gd name="connsiteX62" fmla="*/ 833485 w 2683688"/>
              <a:gd name="connsiteY62" fmla="*/ 696754 h 4340073"/>
              <a:gd name="connsiteX63" fmla="*/ 817769 w 2683688"/>
              <a:gd name="connsiteY63" fmla="*/ 573405 h 4340073"/>
              <a:gd name="connsiteX64" fmla="*/ 787288 w 2683688"/>
              <a:gd name="connsiteY64" fmla="*/ 536259 h 4340073"/>
              <a:gd name="connsiteX65" fmla="*/ 769667 w 2683688"/>
              <a:gd name="connsiteY65" fmla="*/ 505777 h 4340073"/>
              <a:gd name="connsiteX66" fmla="*/ 746807 w 2683688"/>
              <a:gd name="connsiteY66" fmla="*/ 430054 h 4340073"/>
              <a:gd name="connsiteX67" fmla="*/ 724424 w 2683688"/>
              <a:gd name="connsiteY67" fmla="*/ 351472 h 4340073"/>
              <a:gd name="connsiteX68" fmla="*/ 732043 w 2683688"/>
              <a:gd name="connsiteY68" fmla="*/ 321469 h 4340073"/>
              <a:gd name="connsiteX69" fmla="*/ 728711 w 2683688"/>
              <a:gd name="connsiteY69" fmla="*/ 256223 h 4340073"/>
              <a:gd name="connsiteX70" fmla="*/ 702517 w 2683688"/>
              <a:gd name="connsiteY70" fmla="*/ 237173 h 4340073"/>
              <a:gd name="connsiteX71" fmla="*/ 701564 w 2683688"/>
              <a:gd name="connsiteY71" fmla="*/ 173832 h 4340073"/>
              <a:gd name="connsiteX72" fmla="*/ 670131 w 2683688"/>
              <a:gd name="connsiteY72" fmla="*/ 120015 h 4340073"/>
              <a:gd name="connsiteX73" fmla="*/ 678704 w 2683688"/>
              <a:gd name="connsiteY73" fmla="*/ 70485 h 4340073"/>
              <a:gd name="connsiteX74" fmla="*/ 656795 w 2683688"/>
              <a:gd name="connsiteY74" fmla="*/ 0 h 4340073"/>
              <a:gd name="connsiteX75" fmla="*/ 605361 w 2683688"/>
              <a:gd name="connsiteY75" fmla="*/ 10001 h 4340073"/>
              <a:gd name="connsiteX76" fmla="*/ 534876 w 2683688"/>
              <a:gd name="connsiteY76" fmla="*/ 85249 h 4340073"/>
              <a:gd name="connsiteX77" fmla="*/ 552021 w 2683688"/>
              <a:gd name="connsiteY77" fmla="*/ 158591 h 4340073"/>
              <a:gd name="connsiteX78" fmla="*/ 545355 w 2683688"/>
              <a:gd name="connsiteY78" fmla="*/ 234792 h 4340073"/>
              <a:gd name="connsiteX79" fmla="*/ 497729 w 2683688"/>
              <a:gd name="connsiteY79" fmla="*/ 313373 h 4340073"/>
              <a:gd name="connsiteX80" fmla="*/ 453437 w 2683688"/>
              <a:gd name="connsiteY80" fmla="*/ 408147 h 4340073"/>
              <a:gd name="connsiteX81" fmla="*/ 360568 w 2683688"/>
              <a:gd name="connsiteY81" fmla="*/ 376714 h 4340073"/>
              <a:gd name="connsiteX82" fmla="*/ 292942 w 2683688"/>
              <a:gd name="connsiteY82" fmla="*/ 441960 h 4340073"/>
              <a:gd name="connsiteX83" fmla="*/ 260555 w 2683688"/>
              <a:gd name="connsiteY83" fmla="*/ 509112 h 4340073"/>
              <a:gd name="connsiteX84" fmla="*/ 321515 w 2683688"/>
              <a:gd name="connsiteY84" fmla="*/ 581977 h 4340073"/>
              <a:gd name="connsiteX85" fmla="*/ 228170 w 2683688"/>
              <a:gd name="connsiteY85" fmla="*/ 711995 h 4340073"/>
              <a:gd name="connsiteX86" fmla="*/ 254842 w 2683688"/>
              <a:gd name="connsiteY86" fmla="*/ 758667 h 4340073"/>
              <a:gd name="connsiteX87" fmla="*/ 240553 w 2683688"/>
              <a:gd name="connsiteY87" fmla="*/ 834390 h 4340073"/>
              <a:gd name="connsiteX88" fmla="*/ 295322 w 2683688"/>
              <a:gd name="connsiteY88" fmla="*/ 849630 h 4340073"/>
              <a:gd name="connsiteX89" fmla="*/ 343423 w 2683688"/>
              <a:gd name="connsiteY89" fmla="*/ 872966 h 4340073"/>
              <a:gd name="connsiteX90" fmla="*/ 311992 w 2683688"/>
              <a:gd name="connsiteY90" fmla="*/ 971551 h 4340073"/>
              <a:gd name="connsiteX91" fmla="*/ 316754 w 2683688"/>
              <a:gd name="connsiteY91" fmla="*/ 1049178 h 4340073"/>
              <a:gd name="connsiteX92" fmla="*/ 207216 w 2683688"/>
              <a:gd name="connsiteY92" fmla="*/ 1094423 h 4340073"/>
              <a:gd name="connsiteX93" fmla="*/ 154352 w 2683688"/>
              <a:gd name="connsiteY93" fmla="*/ 1090614 h 4340073"/>
              <a:gd name="connsiteX94" fmla="*/ 157210 w 2683688"/>
              <a:gd name="connsiteY94" fmla="*/ 1170624 h 4340073"/>
              <a:gd name="connsiteX95" fmla="*/ 158638 w 2683688"/>
              <a:gd name="connsiteY95" fmla="*/ 1245395 h 4340073"/>
              <a:gd name="connsiteX96" fmla="*/ 232933 w 2683688"/>
              <a:gd name="connsiteY96" fmla="*/ 1290638 h 4340073"/>
              <a:gd name="connsiteX97" fmla="*/ 209597 w 2683688"/>
              <a:gd name="connsiteY97" fmla="*/ 1344454 h 4340073"/>
              <a:gd name="connsiteX98" fmla="*/ 291988 w 2683688"/>
              <a:gd name="connsiteY98" fmla="*/ 1416368 h 4340073"/>
              <a:gd name="connsiteX99" fmla="*/ 272462 w 2683688"/>
              <a:gd name="connsiteY99" fmla="*/ 1466374 h 4340073"/>
              <a:gd name="connsiteX100" fmla="*/ 236743 w 2683688"/>
              <a:gd name="connsiteY100" fmla="*/ 1567339 h 4340073"/>
              <a:gd name="connsiteX101" fmla="*/ 211979 w 2683688"/>
              <a:gd name="connsiteY101" fmla="*/ 1594485 h 4340073"/>
              <a:gd name="connsiteX102" fmla="*/ 152447 w 2683688"/>
              <a:gd name="connsiteY102" fmla="*/ 1602105 h 4340073"/>
              <a:gd name="connsiteX103" fmla="*/ 98155 w 2683688"/>
              <a:gd name="connsiteY103" fmla="*/ 1647349 h 4340073"/>
              <a:gd name="connsiteX104" fmla="*/ 71486 w 2683688"/>
              <a:gd name="connsiteY104" fmla="*/ 1663542 h 4340073"/>
              <a:gd name="connsiteX105" fmla="*/ 50054 w 2683688"/>
              <a:gd name="connsiteY105" fmla="*/ 1677829 h 4340073"/>
              <a:gd name="connsiteX106" fmla="*/ 8619 w 2683688"/>
              <a:gd name="connsiteY106" fmla="*/ 1751171 h 4340073"/>
              <a:gd name="connsiteX107" fmla="*/ 47 w 2683688"/>
              <a:gd name="connsiteY107" fmla="*/ 1875473 h 4340073"/>
              <a:gd name="connsiteX108" fmla="*/ 28622 w 2683688"/>
              <a:gd name="connsiteY108" fmla="*/ 1938814 h 4340073"/>
              <a:gd name="connsiteX109" fmla="*/ 78628 w 2683688"/>
              <a:gd name="connsiteY109" fmla="*/ 1993107 h 4340073"/>
              <a:gd name="connsiteX110" fmla="*/ 165782 w 2683688"/>
              <a:gd name="connsiteY110" fmla="*/ 2037874 h 4340073"/>
              <a:gd name="connsiteX111" fmla="*/ 241029 w 2683688"/>
              <a:gd name="connsiteY111" fmla="*/ 2100263 h 4340073"/>
              <a:gd name="connsiteX112" fmla="*/ 264842 w 2683688"/>
              <a:gd name="connsiteY112" fmla="*/ 2182654 h 4340073"/>
              <a:gd name="connsiteX113" fmla="*/ 317706 w 2683688"/>
              <a:gd name="connsiteY113" fmla="*/ 2265045 h 4340073"/>
              <a:gd name="connsiteX114" fmla="*/ 442960 w 2683688"/>
              <a:gd name="connsiteY114" fmla="*/ 2258854 h 4340073"/>
              <a:gd name="connsiteX115" fmla="*/ 471534 w 2683688"/>
              <a:gd name="connsiteY115" fmla="*/ 2296954 h 4340073"/>
              <a:gd name="connsiteX116" fmla="*/ 509635 w 2683688"/>
              <a:gd name="connsiteY116" fmla="*/ 2330292 h 4340073"/>
              <a:gd name="connsiteX117" fmla="*/ 540591 w 2683688"/>
              <a:gd name="connsiteY117" fmla="*/ 2318385 h 4340073"/>
              <a:gd name="connsiteX118" fmla="*/ 563927 w 2683688"/>
              <a:gd name="connsiteY118" fmla="*/ 2392680 h 4340073"/>
              <a:gd name="connsiteX119" fmla="*/ 542972 w 2683688"/>
              <a:gd name="connsiteY119" fmla="*/ 2461737 h 4340073"/>
              <a:gd name="connsiteX120" fmla="*/ 497252 w 2683688"/>
              <a:gd name="connsiteY120" fmla="*/ 2511267 h 4340073"/>
              <a:gd name="connsiteX121" fmla="*/ 499157 w 2683688"/>
              <a:gd name="connsiteY121" fmla="*/ 2549843 h 4340073"/>
              <a:gd name="connsiteX122" fmla="*/ 490585 w 2683688"/>
              <a:gd name="connsiteY122" fmla="*/ 2611279 h 4340073"/>
              <a:gd name="connsiteX123" fmla="*/ 523922 w 2683688"/>
              <a:gd name="connsiteY123" fmla="*/ 2648902 h 4340073"/>
              <a:gd name="connsiteX124" fmla="*/ 531542 w 2683688"/>
              <a:gd name="connsiteY124" fmla="*/ 2681764 h 4340073"/>
              <a:gd name="connsiteX125" fmla="*/ 564403 w 2683688"/>
              <a:gd name="connsiteY125" fmla="*/ 2642236 h 4340073"/>
              <a:gd name="connsiteX126" fmla="*/ 597741 w 2683688"/>
              <a:gd name="connsiteY126" fmla="*/ 2584610 h 4340073"/>
              <a:gd name="connsiteX127" fmla="*/ 654890 w 2683688"/>
              <a:gd name="connsiteY127" fmla="*/ 2589848 h 4340073"/>
              <a:gd name="connsiteX128" fmla="*/ 716803 w 2683688"/>
              <a:gd name="connsiteY128" fmla="*/ 2680812 h 4340073"/>
              <a:gd name="connsiteX129" fmla="*/ 755379 w 2683688"/>
              <a:gd name="connsiteY129" fmla="*/ 2739390 h 4340073"/>
              <a:gd name="connsiteX130" fmla="*/ 713469 w 2683688"/>
              <a:gd name="connsiteY130" fmla="*/ 2816067 h 4340073"/>
              <a:gd name="connsiteX131" fmla="*/ 641556 w 2683688"/>
              <a:gd name="connsiteY131" fmla="*/ 2851785 h 4340073"/>
              <a:gd name="connsiteX132" fmla="*/ 592502 w 2683688"/>
              <a:gd name="connsiteY132" fmla="*/ 2914174 h 4340073"/>
              <a:gd name="connsiteX133" fmla="*/ 526303 w 2683688"/>
              <a:gd name="connsiteY133" fmla="*/ 2938462 h 4340073"/>
              <a:gd name="connsiteX134" fmla="*/ 496776 w 2683688"/>
              <a:gd name="connsiteY134" fmla="*/ 2980373 h 4340073"/>
              <a:gd name="connsiteX135" fmla="*/ 527256 w 2683688"/>
              <a:gd name="connsiteY135" fmla="*/ 3081814 h 4340073"/>
              <a:gd name="connsiteX136" fmla="*/ 533447 w 2683688"/>
              <a:gd name="connsiteY136" fmla="*/ 3220403 h 4340073"/>
              <a:gd name="connsiteX137" fmla="*/ 588216 w 2683688"/>
              <a:gd name="connsiteY137" fmla="*/ 3276601 h 4340073"/>
              <a:gd name="connsiteX138" fmla="*/ 614410 w 2683688"/>
              <a:gd name="connsiteY138" fmla="*/ 3342323 h 4340073"/>
              <a:gd name="connsiteX139" fmla="*/ 585835 w 2683688"/>
              <a:gd name="connsiteY139" fmla="*/ 3392329 h 4340073"/>
              <a:gd name="connsiteX140" fmla="*/ 585834 w 2683688"/>
              <a:gd name="connsiteY140" fmla="*/ 3450432 h 4340073"/>
              <a:gd name="connsiteX141" fmla="*/ 562022 w 2683688"/>
              <a:gd name="connsiteY141" fmla="*/ 3493294 h 4340073"/>
              <a:gd name="connsiteX142" fmla="*/ 546305 w 2683688"/>
              <a:gd name="connsiteY142" fmla="*/ 3561398 h 4340073"/>
              <a:gd name="connsiteX143" fmla="*/ 538210 w 2683688"/>
              <a:gd name="connsiteY143" fmla="*/ 3611404 h 4340073"/>
              <a:gd name="connsiteX144" fmla="*/ 519159 w 2683688"/>
              <a:gd name="connsiteY144" fmla="*/ 3654266 h 4340073"/>
              <a:gd name="connsiteX145" fmla="*/ 546782 w 2683688"/>
              <a:gd name="connsiteY145" fmla="*/ 3685223 h 4340073"/>
              <a:gd name="connsiteX146" fmla="*/ 600122 w 2683688"/>
              <a:gd name="connsiteY146" fmla="*/ 3699034 h 4340073"/>
              <a:gd name="connsiteX147" fmla="*/ 659177 w 2683688"/>
              <a:gd name="connsiteY147" fmla="*/ 3678556 h 4340073"/>
              <a:gd name="connsiteX148" fmla="*/ 661082 w 2683688"/>
              <a:gd name="connsiteY148" fmla="*/ 3725703 h 4340073"/>
              <a:gd name="connsiteX149" fmla="*/ 716803 w 2683688"/>
              <a:gd name="connsiteY149" fmla="*/ 3725704 h 4340073"/>
              <a:gd name="connsiteX150" fmla="*/ 781097 w 2683688"/>
              <a:gd name="connsiteY150" fmla="*/ 3743801 h 4340073"/>
              <a:gd name="connsiteX151" fmla="*/ 807291 w 2683688"/>
              <a:gd name="connsiteY151" fmla="*/ 3792379 h 4340073"/>
              <a:gd name="connsiteX152" fmla="*/ 843962 w 2683688"/>
              <a:gd name="connsiteY152" fmla="*/ 3798094 h 4340073"/>
              <a:gd name="connsiteX153" fmla="*/ 871585 w 2683688"/>
              <a:gd name="connsiteY153" fmla="*/ 3815716 h 4340073"/>
              <a:gd name="connsiteX154" fmla="*/ 889682 w 2683688"/>
              <a:gd name="connsiteY154" fmla="*/ 3836194 h 4340073"/>
              <a:gd name="connsiteX155" fmla="*/ 897302 w 2683688"/>
              <a:gd name="connsiteY155" fmla="*/ 3866674 h 4340073"/>
              <a:gd name="connsiteX156" fmla="*/ 912542 w 2683688"/>
              <a:gd name="connsiteY156" fmla="*/ 3889534 h 4340073"/>
              <a:gd name="connsiteX157" fmla="*/ 956833 w 2683688"/>
              <a:gd name="connsiteY157" fmla="*/ 3922872 h 4340073"/>
              <a:gd name="connsiteX158" fmla="*/ 988742 w 2683688"/>
              <a:gd name="connsiteY158" fmla="*/ 3973354 h 4340073"/>
              <a:gd name="connsiteX159" fmla="*/ 1003982 w 2683688"/>
              <a:gd name="connsiteY159" fmla="*/ 3996214 h 4340073"/>
              <a:gd name="connsiteX160" fmla="*/ 1026842 w 2683688"/>
              <a:gd name="connsiteY160" fmla="*/ 4034314 h 4340073"/>
              <a:gd name="connsiteX161" fmla="*/ 1059703 w 2683688"/>
              <a:gd name="connsiteY161" fmla="*/ 4120039 h 4340073"/>
              <a:gd name="connsiteX162" fmla="*/ 1136380 w 2683688"/>
              <a:gd name="connsiteY162" fmla="*/ 4154329 h 4340073"/>
              <a:gd name="connsiteX163" fmla="*/ 1165907 w 2683688"/>
              <a:gd name="connsiteY163" fmla="*/ 4216241 h 4340073"/>
              <a:gd name="connsiteX164" fmla="*/ 1202578 w 2683688"/>
              <a:gd name="connsiteY164" fmla="*/ 4211479 h 4340073"/>
              <a:gd name="connsiteX165" fmla="*/ 1245917 w 2683688"/>
              <a:gd name="connsiteY165" fmla="*/ 4259581 h 4340073"/>
              <a:gd name="connsiteX166" fmla="*/ 1308782 w 2683688"/>
              <a:gd name="connsiteY166" fmla="*/ 4340067 h 4340073"/>
              <a:gd name="connsiteX167" fmla="*/ 1337357 w 2683688"/>
              <a:gd name="connsiteY167" fmla="*/ 4288631 h 4340073"/>
              <a:gd name="connsiteX168" fmla="*/ 1333547 w 2683688"/>
              <a:gd name="connsiteY168" fmla="*/ 4254342 h 4340073"/>
              <a:gd name="connsiteX169" fmla="*/ 1405462 w 2683688"/>
              <a:gd name="connsiteY169" fmla="*/ 4201002 h 4340073"/>
              <a:gd name="connsiteX170" fmla="*/ 1407366 w 2683688"/>
              <a:gd name="connsiteY170" fmla="*/ 4185285 h 4340073"/>
              <a:gd name="connsiteX171" fmla="*/ 1425622 w 2683688"/>
              <a:gd name="connsiteY171" fmla="*/ 4198779 h 4340073"/>
              <a:gd name="connsiteX172" fmla="*/ 1480232 w 2683688"/>
              <a:gd name="connsiteY172" fmla="*/ 4174014 h 4340073"/>
              <a:gd name="connsiteX173" fmla="*/ 1545002 w 2683688"/>
              <a:gd name="connsiteY173" fmla="*/ 4156234 h 4340073"/>
              <a:gd name="connsiteX174" fmla="*/ 1581832 w 2683688"/>
              <a:gd name="connsiteY174" fmla="*/ 4113689 h 4340073"/>
              <a:gd name="connsiteX175" fmla="*/ 1617392 w 2683688"/>
              <a:gd name="connsiteY175" fmla="*/ 4078129 h 4340073"/>
              <a:gd name="connsiteX176" fmla="*/ 1695497 w 2683688"/>
              <a:gd name="connsiteY176" fmla="*/ 4055904 h 4340073"/>
              <a:gd name="connsiteX177" fmla="*/ 1781222 w 2683688"/>
              <a:gd name="connsiteY177" fmla="*/ 4020344 h 4340073"/>
              <a:gd name="connsiteX178" fmla="*/ 1902665 w 2683688"/>
              <a:gd name="connsiteY178" fmla="*/ 3968591 h 4340073"/>
              <a:gd name="connsiteX179" fmla="*/ 1979342 w 2683688"/>
              <a:gd name="connsiteY179" fmla="*/ 3925729 h 4340073"/>
              <a:gd name="connsiteX180" fmla="*/ 2070782 w 2683688"/>
              <a:gd name="connsiteY180" fmla="*/ 3864451 h 4340073"/>
              <a:gd name="connsiteX181" fmla="*/ 2145078 w 2683688"/>
              <a:gd name="connsiteY181" fmla="*/ 3776822 h 4340073"/>
              <a:gd name="connsiteX182" fmla="*/ 2171747 w 2683688"/>
              <a:gd name="connsiteY182" fmla="*/ 3703479 h 4340073"/>
              <a:gd name="connsiteX183" fmla="*/ 2183177 w 2683688"/>
              <a:gd name="connsiteY183" fmla="*/ 3649504 h 4340073"/>
              <a:gd name="connsiteX184" fmla="*/ 2109517 w 2683688"/>
              <a:gd name="connsiteY184" fmla="*/ 3613309 h 4340073"/>
              <a:gd name="connsiteX185" fmla="*/ 2132377 w 2683688"/>
              <a:gd name="connsiteY185" fmla="*/ 3659029 h 4340073"/>
              <a:gd name="connsiteX186" fmla="*/ 2114597 w 2683688"/>
              <a:gd name="connsiteY186" fmla="*/ 3690779 h 4340073"/>
              <a:gd name="connsiteX187" fmla="*/ 2095547 w 2683688"/>
              <a:gd name="connsiteY187" fmla="*/ 3649504 h 4340073"/>
              <a:gd name="connsiteX188" fmla="*/ 2038397 w 2683688"/>
              <a:gd name="connsiteY188" fmla="*/ 3659029 h 4340073"/>
              <a:gd name="connsiteX189" fmla="*/ 2040778 w 2683688"/>
              <a:gd name="connsiteY189" fmla="*/ 3694748 h 4340073"/>
              <a:gd name="connsiteX190" fmla="*/ 2052685 w 2683688"/>
              <a:gd name="connsiteY190" fmla="*/ 3709035 h 4340073"/>
              <a:gd name="connsiteX191" fmla="*/ 2036016 w 2683688"/>
              <a:gd name="connsiteY191" fmla="*/ 3723324 h 4340073"/>
              <a:gd name="connsiteX192" fmla="*/ 2086022 w 2683688"/>
              <a:gd name="connsiteY192" fmla="*/ 3762534 h 4340073"/>
              <a:gd name="connsiteX193" fmla="*/ 2078402 w 2683688"/>
              <a:gd name="connsiteY193" fmla="*/ 3820954 h 4340073"/>
              <a:gd name="connsiteX194" fmla="*/ 2027602 w 2683688"/>
              <a:gd name="connsiteY194" fmla="*/ 3803809 h 4340073"/>
              <a:gd name="connsiteX195" fmla="*/ 2041572 w 2683688"/>
              <a:gd name="connsiteY195" fmla="*/ 3792379 h 4340073"/>
              <a:gd name="connsiteX196" fmla="*/ 2022522 w 2683688"/>
              <a:gd name="connsiteY196" fmla="*/ 3760629 h 4340073"/>
              <a:gd name="connsiteX197" fmla="*/ 2022522 w 2683688"/>
              <a:gd name="connsiteY197" fmla="*/ 3716179 h 4340073"/>
              <a:gd name="connsiteX198" fmla="*/ 1986962 w 2683688"/>
              <a:gd name="connsiteY198" fmla="*/ 3676174 h 4340073"/>
              <a:gd name="connsiteX199" fmla="*/ 2018077 w 2683688"/>
              <a:gd name="connsiteY199" fmla="*/ 3656489 h 4340073"/>
              <a:gd name="connsiteX200" fmla="*/ 1974897 w 2683688"/>
              <a:gd name="connsiteY200" fmla="*/ 3626644 h 4340073"/>
              <a:gd name="connsiteX201" fmla="*/ 2017442 w 2683688"/>
              <a:gd name="connsiteY201" fmla="*/ 3603149 h 4340073"/>
              <a:gd name="connsiteX202" fmla="*/ 2009187 w 2683688"/>
              <a:gd name="connsiteY202" fmla="*/ 3546634 h 4340073"/>
              <a:gd name="connsiteX203" fmla="*/ 2033635 w 2683688"/>
              <a:gd name="connsiteY203" fmla="*/ 3565367 h 4340073"/>
              <a:gd name="connsiteX204" fmla="*/ 2031253 w 2683688"/>
              <a:gd name="connsiteY204" fmla="*/ 3535204 h 4340073"/>
              <a:gd name="connsiteX205" fmla="*/ 2059829 w 2683688"/>
              <a:gd name="connsiteY205" fmla="*/ 3547110 h 4340073"/>
              <a:gd name="connsiteX206" fmla="*/ 2043159 w 2683688"/>
              <a:gd name="connsiteY206" fmla="*/ 3494723 h 4340073"/>
              <a:gd name="connsiteX207" fmla="*/ 2063797 w 2683688"/>
              <a:gd name="connsiteY207" fmla="*/ 3478054 h 4340073"/>
              <a:gd name="connsiteX208" fmla="*/ 2089197 w 2683688"/>
              <a:gd name="connsiteY208" fmla="*/ 3524091 h 4340073"/>
              <a:gd name="connsiteX209" fmla="*/ 2088404 w 2683688"/>
              <a:gd name="connsiteY209" fmla="*/ 3492342 h 4340073"/>
              <a:gd name="connsiteX210" fmla="*/ 2105073 w 2683688"/>
              <a:gd name="connsiteY210" fmla="*/ 3508216 h 4340073"/>
              <a:gd name="connsiteX211" fmla="*/ 2109835 w 2683688"/>
              <a:gd name="connsiteY211" fmla="*/ 3473292 h 4340073"/>
              <a:gd name="connsiteX212" fmla="*/ 2125392 w 2683688"/>
              <a:gd name="connsiteY212" fmla="*/ 3453289 h 4340073"/>
              <a:gd name="connsiteX213" fmla="*/ 2183654 w 2683688"/>
              <a:gd name="connsiteY213" fmla="*/ 3416142 h 4340073"/>
              <a:gd name="connsiteX214" fmla="*/ 2226039 w 2683688"/>
              <a:gd name="connsiteY214" fmla="*/ 3341370 h 4340073"/>
              <a:gd name="connsiteX215" fmla="*/ 2238422 w 2683688"/>
              <a:gd name="connsiteY215" fmla="*/ 3318034 h 4340073"/>
              <a:gd name="connsiteX216" fmla="*/ 2261282 w 2683688"/>
              <a:gd name="connsiteY216" fmla="*/ 3257074 h 4340073"/>
              <a:gd name="connsiteX217" fmla="*/ 2268902 w 2683688"/>
              <a:gd name="connsiteY217" fmla="*/ 3211354 h 4340073"/>
              <a:gd name="connsiteX218" fmla="*/ 2291762 w 2683688"/>
              <a:gd name="connsiteY218" fmla="*/ 3165634 h 4340073"/>
              <a:gd name="connsiteX219" fmla="*/ 2307002 w 2683688"/>
              <a:gd name="connsiteY219" fmla="*/ 3127534 h 4340073"/>
              <a:gd name="connsiteX220" fmla="*/ 2345102 w 2683688"/>
              <a:gd name="connsiteY220" fmla="*/ 3112294 h 4340073"/>
              <a:gd name="connsiteX221" fmla="*/ 2367962 w 2683688"/>
              <a:gd name="connsiteY221" fmla="*/ 3097054 h 4340073"/>
              <a:gd name="connsiteX222" fmla="*/ 2487501 w 2683688"/>
              <a:gd name="connsiteY222" fmla="*/ 3067050 h 4340073"/>
              <a:gd name="connsiteX223" fmla="*/ 2585609 w 2683688"/>
              <a:gd name="connsiteY223" fmla="*/ 3063717 h 4340073"/>
              <a:gd name="connsiteX224" fmla="*/ 2678000 w 2683688"/>
              <a:gd name="connsiteY224" fmla="*/ 3054668 h 4340073"/>
              <a:gd name="connsiteX0" fmla="*/ 2678000 w 2683688"/>
              <a:gd name="connsiteY0" fmla="*/ 3054668 h 4340073"/>
              <a:gd name="connsiteX1" fmla="*/ 2672762 w 2683688"/>
              <a:gd name="connsiteY1" fmla="*/ 3028474 h 4340073"/>
              <a:gd name="connsiteX2" fmla="*/ 2665142 w 2683688"/>
              <a:gd name="connsiteY2" fmla="*/ 2975134 h 4340073"/>
              <a:gd name="connsiteX3" fmla="*/ 2623232 w 2683688"/>
              <a:gd name="connsiteY3" fmla="*/ 2967038 h 4340073"/>
              <a:gd name="connsiteX4" fmla="*/ 2559891 w 2683688"/>
              <a:gd name="connsiteY4" fmla="*/ 2966561 h 4340073"/>
              <a:gd name="connsiteX5" fmla="*/ 2518934 w 2683688"/>
              <a:gd name="connsiteY5" fmla="*/ 2908936 h 4340073"/>
              <a:gd name="connsiteX6" fmla="*/ 2456545 w 2683688"/>
              <a:gd name="connsiteY6" fmla="*/ 2905601 h 4340073"/>
              <a:gd name="connsiteX7" fmla="*/ 2409873 w 2683688"/>
              <a:gd name="connsiteY7" fmla="*/ 2889885 h 4340073"/>
              <a:gd name="connsiteX8" fmla="*/ 2375582 w 2683688"/>
              <a:gd name="connsiteY8" fmla="*/ 2876074 h 4340073"/>
              <a:gd name="connsiteX9" fmla="*/ 2347484 w 2683688"/>
              <a:gd name="connsiteY9" fmla="*/ 2856071 h 4340073"/>
              <a:gd name="connsiteX10" fmla="*/ 2292714 w 2683688"/>
              <a:gd name="connsiteY10" fmla="*/ 2824163 h 4340073"/>
              <a:gd name="connsiteX11" fmla="*/ 2218419 w 2683688"/>
              <a:gd name="connsiteY11" fmla="*/ 2864167 h 4340073"/>
              <a:gd name="connsiteX12" fmla="*/ 2177938 w 2683688"/>
              <a:gd name="connsiteY12" fmla="*/ 2825116 h 4340073"/>
              <a:gd name="connsiteX13" fmla="*/ 2142696 w 2683688"/>
              <a:gd name="connsiteY13" fmla="*/ 2746058 h 4340073"/>
              <a:gd name="connsiteX14" fmla="*/ 2123170 w 2683688"/>
              <a:gd name="connsiteY14" fmla="*/ 2684621 h 4340073"/>
              <a:gd name="connsiteX15" fmla="*/ 2105073 w 2683688"/>
              <a:gd name="connsiteY15" fmla="*/ 2649379 h 4340073"/>
              <a:gd name="connsiteX16" fmla="*/ 2103643 w 2683688"/>
              <a:gd name="connsiteY16" fmla="*/ 2600801 h 4340073"/>
              <a:gd name="connsiteX17" fmla="*/ 2026014 w 2683688"/>
              <a:gd name="connsiteY17" fmla="*/ 2686051 h 4340073"/>
              <a:gd name="connsiteX18" fmla="*/ 1958864 w 2683688"/>
              <a:gd name="connsiteY18" fmla="*/ 2754154 h 4340073"/>
              <a:gd name="connsiteX19" fmla="*/ 1911715 w 2683688"/>
              <a:gd name="connsiteY19" fmla="*/ 2713196 h 4340073"/>
              <a:gd name="connsiteX20" fmla="*/ 1775031 w 2683688"/>
              <a:gd name="connsiteY20" fmla="*/ 2699862 h 4340073"/>
              <a:gd name="connsiteX21" fmla="*/ 1676923 w 2683688"/>
              <a:gd name="connsiteY21" fmla="*/ 2689860 h 4340073"/>
              <a:gd name="connsiteX22" fmla="*/ 1606439 w 2683688"/>
              <a:gd name="connsiteY22" fmla="*/ 2582229 h 4340073"/>
              <a:gd name="connsiteX23" fmla="*/ 1541669 w 2683688"/>
              <a:gd name="connsiteY23" fmla="*/ 2584133 h 4340073"/>
              <a:gd name="connsiteX24" fmla="*/ 1516903 w 2683688"/>
              <a:gd name="connsiteY24" fmla="*/ 2563654 h 4340073"/>
              <a:gd name="connsiteX25" fmla="*/ 1468802 w 2683688"/>
              <a:gd name="connsiteY25" fmla="*/ 2381726 h 4340073"/>
              <a:gd name="connsiteX26" fmla="*/ 1438322 w 2683688"/>
              <a:gd name="connsiteY26" fmla="*/ 2289334 h 4340073"/>
              <a:gd name="connsiteX27" fmla="*/ 1400222 w 2683688"/>
              <a:gd name="connsiteY27" fmla="*/ 2220754 h 4340073"/>
              <a:gd name="connsiteX28" fmla="*/ 1384982 w 2683688"/>
              <a:gd name="connsiteY28" fmla="*/ 2197894 h 4340073"/>
              <a:gd name="connsiteX29" fmla="*/ 1374505 w 2683688"/>
              <a:gd name="connsiteY29" fmla="*/ 2152651 h 4340073"/>
              <a:gd name="connsiteX30" fmla="*/ 1369266 w 2683688"/>
              <a:gd name="connsiteY30" fmla="*/ 2052162 h 4340073"/>
              <a:gd name="connsiteX31" fmla="*/ 1383554 w 2683688"/>
              <a:gd name="connsiteY31" fmla="*/ 1982630 h 4340073"/>
              <a:gd name="connsiteX32" fmla="*/ 1315450 w 2683688"/>
              <a:gd name="connsiteY32" fmla="*/ 1917859 h 4340073"/>
              <a:gd name="connsiteX33" fmla="*/ 1282112 w 2683688"/>
              <a:gd name="connsiteY33" fmla="*/ 1912621 h 4340073"/>
              <a:gd name="connsiteX34" fmla="*/ 1184481 w 2683688"/>
              <a:gd name="connsiteY34" fmla="*/ 1853089 h 4340073"/>
              <a:gd name="connsiteX35" fmla="*/ 1126380 w 2683688"/>
              <a:gd name="connsiteY35" fmla="*/ 1863567 h 4340073"/>
              <a:gd name="connsiteX36" fmla="*/ 1073991 w 2683688"/>
              <a:gd name="connsiteY36" fmla="*/ 1897379 h 4340073"/>
              <a:gd name="connsiteX37" fmla="*/ 1024937 w 2683688"/>
              <a:gd name="connsiteY37" fmla="*/ 1923098 h 4340073"/>
              <a:gd name="connsiteX38" fmla="*/ 958262 w 2683688"/>
              <a:gd name="connsiteY38" fmla="*/ 1984058 h 4340073"/>
              <a:gd name="connsiteX39" fmla="*/ 909208 w 2683688"/>
              <a:gd name="connsiteY39" fmla="*/ 1941672 h 4340073"/>
              <a:gd name="connsiteX40" fmla="*/ 854441 w 2683688"/>
              <a:gd name="connsiteY40" fmla="*/ 1915002 h 4340073"/>
              <a:gd name="connsiteX41" fmla="*/ 823484 w 2683688"/>
              <a:gd name="connsiteY41" fmla="*/ 1889284 h 4340073"/>
              <a:gd name="connsiteX42" fmla="*/ 800148 w 2683688"/>
              <a:gd name="connsiteY42" fmla="*/ 1846898 h 4340073"/>
              <a:gd name="connsiteX43" fmla="*/ 814436 w 2683688"/>
              <a:gd name="connsiteY43" fmla="*/ 1789748 h 4340073"/>
              <a:gd name="connsiteX44" fmla="*/ 803957 w 2683688"/>
              <a:gd name="connsiteY44" fmla="*/ 1720215 h 4340073"/>
              <a:gd name="connsiteX45" fmla="*/ 783479 w 2683688"/>
              <a:gd name="connsiteY45" fmla="*/ 1625441 h 4340073"/>
              <a:gd name="connsiteX46" fmla="*/ 759665 w 2683688"/>
              <a:gd name="connsiteY46" fmla="*/ 1635919 h 4340073"/>
              <a:gd name="connsiteX47" fmla="*/ 701087 w 2683688"/>
              <a:gd name="connsiteY47" fmla="*/ 1571626 h 4340073"/>
              <a:gd name="connsiteX48" fmla="*/ 729662 w 2683688"/>
              <a:gd name="connsiteY48" fmla="*/ 1519714 h 4340073"/>
              <a:gd name="connsiteX49" fmla="*/ 777287 w 2683688"/>
              <a:gd name="connsiteY49" fmla="*/ 1455420 h 4340073"/>
              <a:gd name="connsiteX50" fmla="*/ 775382 w 2683688"/>
              <a:gd name="connsiteY50" fmla="*/ 1429227 h 4340073"/>
              <a:gd name="connsiteX51" fmla="*/ 818245 w 2683688"/>
              <a:gd name="connsiteY51" fmla="*/ 1375409 h 4340073"/>
              <a:gd name="connsiteX52" fmla="*/ 826342 w 2683688"/>
              <a:gd name="connsiteY52" fmla="*/ 1282542 h 4340073"/>
              <a:gd name="connsiteX53" fmla="*/ 812053 w 2683688"/>
              <a:gd name="connsiteY53" fmla="*/ 1198721 h 4340073"/>
              <a:gd name="connsiteX54" fmla="*/ 779668 w 2683688"/>
              <a:gd name="connsiteY54" fmla="*/ 1151573 h 4340073"/>
              <a:gd name="connsiteX55" fmla="*/ 761095 w 2683688"/>
              <a:gd name="connsiteY55" fmla="*/ 1070134 h 4340073"/>
              <a:gd name="connsiteX56" fmla="*/ 804911 w 2683688"/>
              <a:gd name="connsiteY56" fmla="*/ 1034892 h 4340073"/>
              <a:gd name="connsiteX57" fmla="*/ 808244 w 2683688"/>
              <a:gd name="connsiteY57" fmla="*/ 976789 h 4340073"/>
              <a:gd name="connsiteX58" fmla="*/ 820626 w 2683688"/>
              <a:gd name="connsiteY58" fmla="*/ 901065 h 4340073"/>
              <a:gd name="connsiteX59" fmla="*/ 829675 w 2683688"/>
              <a:gd name="connsiteY59" fmla="*/ 833914 h 4340073"/>
              <a:gd name="connsiteX60" fmla="*/ 844439 w 2683688"/>
              <a:gd name="connsiteY60" fmla="*/ 795814 h 4340073"/>
              <a:gd name="connsiteX61" fmla="*/ 859678 w 2683688"/>
              <a:gd name="connsiteY61" fmla="*/ 762475 h 4340073"/>
              <a:gd name="connsiteX62" fmla="*/ 833485 w 2683688"/>
              <a:gd name="connsiteY62" fmla="*/ 696754 h 4340073"/>
              <a:gd name="connsiteX63" fmla="*/ 817769 w 2683688"/>
              <a:gd name="connsiteY63" fmla="*/ 573405 h 4340073"/>
              <a:gd name="connsiteX64" fmla="*/ 787288 w 2683688"/>
              <a:gd name="connsiteY64" fmla="*/ 536259 h 4340073"/>
              <a:gd name="connsiteX65" fmla="*/ 769667 w 2683688"/>
              <a:gd name="connsiteY65" fmla="*/ 505777 h 4340073"/>
              <a:gd name="connsiteX66" fmla="*/ 746807 w 2683688"/>
              <a:gd name="connsiteY66" fmla="*/ 430054 h 4340073"/>
              <a:gd name="connsiteX67" fmla="*/ 724424 w 2683688"/>
              <a:gd name="connsiteY67" fmla="*/ 351472 h 4340073"/>
              <a:gd name="connsiteX68" fmla="*/ 732043 w 2683688"/>
              <a:gd name="connsiteY68" fmla="*/ 321469 h 4340073"/>
              <a:gd name="connsiteX69" fmla="*/ 728711 w 2683688"/>
              <a:gd name="connsiteY69" fmla="*/ 256223 h 4340073"/>
              <a:gd name="connsiteX70" fmla="*/ 702517 w 2683688"/>
              <a:gd name="connsiteY70" fmla="*/ 237173 h 4340073"/>
              <a:gd name="connsiteX71" fmla="*/ 701564 w 2683688"/>
              <a:gd name="connsiteY71" fmla="*/ 173832 h 4340073"/>
              <a:gd name="connsiteX72" fmla="*/ 670131 w 2683688"/>
              <a:gd name="connsiteY72" fmla="*/ 120015 h 4340073"/>
              <a:gd name="connsiteX73" fmla="*/ 678704 w 2683688"/>
              <a:gd name="connsiteY73" fmla="*/ 70485 h 4340073"/>
              <a:gd name="connsiteX74" fmla="*/ 656795 w 2683688"/>
              <a:gd name="connsiteY74" fmla="*/ 0 h 4340073"/>
              <a:gd name="connsiteX75" fmla="*/ 605361 w 2683688"/>
              <a:gd name="connsiteY75" fmla="*/ 10001 h 4340073"/>
              <a:gd name="connsiteX76" fmla="*/ 534876 w 2683688"/>
              <a:gd name="connsiteY76" fmla="*/ 85249 h 4340073"/>
              <a:gd name="connsiteX77" fmla="*/ 552021 w 2683688"/>
              <a:gd name="connsiteY77" fmla="*/ 158591 h 4340073"/>
              <a:gd name="connsiteX78" fmla="*/ 545355 w 2683688"/>
              <a:gd name="connsiteY78" fmla="*/ 234792 h 4340073"/>
              <a:gd name="connsiteX79" fmla="*/ 497729 w 2683688"/>
              <a:gd name="connsiteY79" fmla="*/ 313373 h 4340073"/>
              <a:gd name="connsiteX80" fmla="*/ 453437 w 2683688"/>
              <a:gd name="connsiteY80" fmla="*/ 408147 h 4340073"/>
              <a:gd name="connsiteX81" fmla="*/ 360568 w 2683688"/>
              <a:gd name="connsiteY81" fmla="*/ 376714 h 4340073"/>
              <a:gd name="connsiteX82" fmla="*/ 292942 w 2683688"/>
              <a:gd name="connsiteY82" fmla="*/ 441960 h 4340073"/>
              <a:gd name="connsiteX83" fmla="*/ 260555 w 2683688"/>
              <a:gd name="connsiteY83" fmla="*/ 509112 h 4340073"/>
              <a:gd name="connsiteX84" fmla="*/ 321515 w 2683688"/>
              <a:gd name="connsiteY84" fmla="*/ 581977 h 4340073"/>
              <a:gd name="connsiteX85" fmla="*/ 228170 w 2683688"/>
              <a:gd name="connsiteY85" fmla="*/ 711995 h 4340073"/>
              <a:gd name="connsiteX86" fmla="*/ 254842 w 2683688"/>
              <a:gd name="connsiteY86" fmla="*/ 758667 h 4340073"/>
              <a:gd name="connsiteX87" fmla="*/ 240553 w 2683688"/>
              <a:gd name="connsiteY87" fmla="*/ 834390 h 4340073"/>
              <a:gd name="connsiteX88" fmla="*/ 295322 w 2683688"/>
              <a:gd name="connsiteY88" fmla="*/ 849630 h 4340073"/>
              <a:gd name="connsiteX89" fmla="*/ 343423 w 2683688"/>
              <a:gd name="connsiteY89" fmla="*/ 872966 h 4340073"/>
              <a:gd name="connsiteX90" fmla="*/ 311992 w 2683688"/>
              <a:gd name="connsiteY90" fmla="*/ 971551 h 4340073"/>
              <a:gd name="connsiteX91" fmla="*/ 316754 w 2683688"/>
              <a:gd name="connsiteY91" fmla="*/ 1049178 h 4340073"/>
              <a:gd name="connsiteX92" fmla="*/ 207216 w 2683688"/>
              <a:gd name="connsiteY92" fmla="*/ 1094423 h 4340073"/>
              <a:gd name="connsiteX93" fmla="*/ 154352 w 2683688"/>
              <a:gd name="connsiteY93" fmla="*/ 1090614 h 4340073"/>
              <a:gd name="connsiteX94" fmla="*/ 157210 w 2683688"/>
              <a:gd name="connsiteY94" fmla="*/ 1170624 h 4340073"/>
              <a:gd name="connsiteX95" fmla="*/ 158638 w 2683688"/>
              <a:gd name="connsiteY95" fmla="*/ 1245395 h 4340073"/>
              <a:gd name="connsiteX96" fmla="*/ 232933 w 2683688"/>
              <a:gd name="connsiteY96" fmla="*/ 1290638 h 4340073"/>
              <a:gd name="connsiteX97" fmla="*/ 209597 w 2683688"/>
              <a:gd name="connsiteY97" fmla="*/ 1344454 h 4340073"/>
              <a:gd name="connsiteX98" fmla="*/ 291988 w 2683688"/>
              <a:gd name="connsiteY98" fmla="*/ 1416368 h 4340073"/>
              <a:gd name="connsiteX99" fmla="*/ 272462 w 2683688"/>
              <a:gd name="connsiteY99" fmla="*/ 1466374 h 4340073"/>
              <a:gd name="connsiteX100" fmla="*/ 236743 w 2683688"/>
              <a:gd name="connsiteY100" fmla="*/ 1567339 h 4340073"/>
              <a:gd name="connsiteX101" fmla="*/ 211979 w 2683688"/>
              <a:gd name="connsiteY101" fmla="*/ 1594485 h 4340073"/>
              <a:gd name="connsiteX102" fmla="*/ 152447 w 2683688"/>
              <a:gd name="connsiteY102" fmla="*/ 1602105 h 4340073"/>
              <a:gd name="connsiteX103" fmla="*/ 98155 w 2683688"/>
              <a:gd name="connsiteY103" fmla="*/ 1647349 h 4340073"/>
              <a:gd name="connsiteX104" fmla="*/ 71486 w 2683688"/>
              <a:gd name="connsiteY104" fmla="*/ 1663542 h 4340073"/>
              <a:gd name="connsiteX105" fmla="*/ 50054 w 2683688"/>
              <a:gd name="connsiteY105" fmla="*/ 1677829 h 4340073"/>
              <a:gd name="connsiteX106" fmla="*/ 8619 w 2683688"/>
              <a:gd name="connsiteY106" fmla="*/ 1751171 h 4340073"/>
              <a:gd name="connsiteX107" fmla="*/ 47 w 2683688"/>
              <a:gd name="connsiteY107" fmla="*/ 1875473 h 4340073"/>
              <a:gd name="connsiteX108" fmla="*/ 28622 w 2683688"/>
              <a:gd name="connsiteY108" fmla="*/ 1938814 h 4340073"/>
              <a:gd name="connsiteX109" fmla="*/ 78628 w 2683688"/>
              <a:gd name="connsiteY109" fmla="*/ 1993107 h 4340073"/>
              <a:gd name="connsiteX110" fmla="*/ 165782 w 2683688"/>
              <a:gd name="connsiteY110" fmla="*/ 2037874 h 4340073"/>
              <a:gd name="connsiteX111" fmla="*/ 241029 w 2683688"/>
              <a:gd name="connsiteY111" fmla="*/ 2100263 h 4340073"/>
              <a:gd name="connsiteX112" fmla="*/ 264842 w 2683688"/>
              <a:gd name="connsiteY112" fmla="*/ 2182654 h 4340073"/>
              <a:gd name="connsiteX113" fmla="*/ 317706 w 2683688"/>
              <a:gd name="connsiteY113" fmla="*/ 2265045 h 4340073"/>
              <a:gd name="connsiteX114" fmla="*/ 442960 w 2683688"/>
              <a:gd name="connsiteY114" fmla="*/ 2258854 h 4340073"/>
              <a:gd name="connsiteX115" fmla="*/ 471534 w 2683688"/>
              <a:gd name="connsiteY115" fmla="*/ 2296954 h 4340073"/>
              <a:gd name="connsiteX116" fmla="*/ 509635 w 2683688"/>
              <a:gd name="connsiteY116" fmla="*/ 2330292 h 4340073"/>
              <a:gd name="connsiteX117" fmla="*/ 540591 w 2683688"/>
              <a:gd name="connsiteY117" fmla="*/ 2318385 h 4340073"/>
              <a:gd name="connsiteX118" fmla="*/ 563927 w 2683688"/>
              <a:gd name="connsiteY118" fmla="*/ 2392680 h 4340073"/>
              <a:gd name="connsiteX119" fmla="*/ 542972 w 2683688"/>
              <a:gd name="connsiteY119" fmla="*/ 2461737 h 4340073"/>
              <a:gd name="connsiteX120" fmla="*/ 497252 w 2683688"/>
              <a:gd name="connsiteY120" fmla="*/ 2511267 h 4340073"/>
              <a:gd name="connsiteX121" fmla="*/ 499157 w 2683688"/>
              <a:gd name="connsiteY121" fmla="*/ 2549843 h 4340073"/>
              <a:gd name="connsiteX122" fmla="*/ 490585 w 2683688"/>
              <a:gd name="connsiteY122" fmla="*/ 2611279 h 4340073"/>
              <a:gd name="connsiteX123" fmla="*/ 523922 w 2683688"/>
              <a:gd name="connsiteY123" fmla="*/ 2648902 h 4340073"/>
              <a:gd name="connsiteX124" fmla="*/ 531542 w 2683688"/>
              <a:gd name="connsiteY124" fmla="*/ 2681764 h 4340073"/>
              <a:gd name="connsiteX125" fmla="*/ 564403 w 2683688"/>
              <a:gd name="connsiteY125" fmla="*/ 2642236 h 4340073"/>
              <a:gd name="connsiteX126" fmla="*/ 597741 w 2683688"/>
              <a:gd name="connsiteY126" fmla="*/ 2584610 h 4340073"/>
              <a:gd name="connsiteX127" fmla="*/ 654890 w 2683688"/>
              <a:gd name="connsiteY127" fmla="*/ 2589848 h 4340073"/>
              <a:gd name="connsiteX128" fmla="*/ 716803 w 2683688"/>
              <a:gd name="connsiteY128" fmla="*/ 2680812 h 4340073"/>
              <a:gd name="connsiteX129" fmla="*/ 755379 w 2683688"/>
              <a:gd name="connsiteY129" fmla="*/ 2739390 h 4340073"/>
              <a:gd name="connsiteX130" fmla="*/ 713469 w 2683688"/>
              <a:gd name="connsiteY130" fmla="*/ 2816067 h 4340073"/>
              <a:gd name="connsiteX131" fmla="*/ 641556 w 2683688"/>
              <a:gd name="connsiteY131" fmla="*/ 2851785 h 4340073"/>
              <a:gd name="connsiteX132" fmla="*/ 592502 w 2683688"/>
              <a:gd name="connsiteY132" fmla="*/ 2914174 h 4340073"/>
              <a:gd name="connsiteX133" fmla="*/ 526303 w 2683688"/>
              <a:gd name="connsiteY133" fmla="*/ 2938462 h 4340073"/>
              <a:gd name="connsiteX134" fmla="*/ 496776 w 2683688"/>
              <a:gd name="connsiteY134" fmla="*/ 2980373 h 4340073"/>
              <a:gd name="connsiteX135" fmla="*/ 527256 w 2683688"/>
              <a:gd name="connsiteY135" fmla="*/ 3081814 h 4340073"/>
              <a:gd name="connsiteX136" fmla="*/ 533447 w 2683688"/>
              <a:gd name="connsiteY136" fmla="*/ 3220403 h 4340073"/>
              <a:gd name="connsiteX137" fmla="*/ 588216 w 2683688"/>
              <a:gd name="connsiteY137" fmla="*/ 3276601 h 4340073"/>
              <a:gd name="connsiteX138" fmla="*/ 614410 w 2683688"/>
              <a:gd name="connsiteY138" fmla="*/ 3342323 h 4340073"/>
              <a:gd name="connsiteX139" fmla="*/ 585835 w 2683688"/>
              <a:gd name="connsiteY139" fmla="*/ 3392329 h 4340073"/>
              <a:gd name="connsiteX140" fmla="*/ 585834 w 2683688"/>
              <a:gd name="connsiteY140" fmla="*/ 3450432 h 4340073"/>
              <a:gd name="connsiteX141" fmla="*/ 562022 w 2683688"/>
              <a:gd name="connsiteY141" fmla="*/ 3493294 h 4340073"/>
              <a:gd name="connsiteX142" fmla="*/ 546305 w 2683688"/>
              <a:gd name="connsiteY142" fmla="*/ 3561398 h 4340073"/>
              <a:gd name="connsiteX143" fmla="*/ 538210 w 2683688"/>
              <a:gd name="connsiteY143" fmla="*/ 3611404 h 4340073"/>
              <a:gd name="connsiteX144" fmla="*/ 519159 w 2683688"/>
              <a:gd name="connsiteY144" fmla="*/ 3654266 h 4340073"/>
              <a:gd name="connsiteX145" fmla="*/ 546782 w 2683688"/>
              <a:gd name="connsiteY145" fmla="*/ 3685223 h 4340073"/>
              <a:gd name="connsiteX146" fmla="*/ 600122 w 2683688"/>
              <a:gd name="connsiteY146" fmla="*/ 3699034 h 4340073"/>
              <a:gd name="connsiteX147" fmla="*/ 659177 w 2683688"/>
              <a:gd name="connsiteY147" fmla="*/ 3678556 h 4340073"/>
              <a:gd name="connsiteX148" fmla="*/ 661082 w 2683688"/>
              <a:gd name="connsiteY148" fmla="*/ 3725703 h 4340073"/>
              <a:gd name="connsiteX149" fmla="*/ 716803 w 2683688"/>
              <a:gd name="connsiteY149" fmla="*/ 3725704 h 4340073"/>
              <a:gd name="connsiteX150" fmla="*/ 781097 w 2683688"/>
              <a:gd name="connsiteY150" fmla="*/ 3743801 h 4340073"/>
              <a:gd name="connsiteX151" fmla="*/ 807291 w 2683688"/>
              <a:gd name="connsiteY151" fmla="*/ 3792379 h 4340073"/>
              <a:gd name="connsiteX152" fmla="*/ 843962 w 2683688"/>
              <a:gd name="connsiteY152" fmla="*/ 3798094 h 4340073"/>
              <a:gd name="connsiteX153" fmla="*/ 871585 w 2683688"/>
              <a:gd name="connsiteY153" fmla="*/ 3815716 h 4340073"/>
              <a:gd name="connsiteX154" fmla="*/ 889682 w 2683688"/>
              <a:gd name="connsiteY154" fmla="*/ 3836194 h 4340073"/>
              <a:gd name="connsiteX155" fmla="*/ 897302 w 2683688"/>
              <a:gd name="connsiteY155" fmla="*/ 3866674 h 4340073"/>
              <a:gd name="connsiteX156" fmla="*/ 912542 w 2683688"/>
              <a:gd name="connsiteY156" fmla="*/ 3889534 h 4340073"/>
              <a:gd name="connsiteX157" fmla="*/ 956833 w 2683688"/>
              <a:gd name="connsiteY157" fmla="*/ 3922872 h 4340073"/>
              <a:gd name="connsiteX158" fmla="*/ 988742 w 2683688"/>
              <a:gd name="connsiteY158" fmla="*/ 3973354 h 4340073"/>
              <a:gd name="connsiteX159" fmla="*/ 1003982 w 2683688"/>
              <a:gd name="connsiteY159" fmla="*/ 3996214 h 4340073"/>
              <a:gd name="connsiteX160" fmla="*/ 1026842 w 2683688"/>
              <a:gd name="connsiteY160" fmla="*/ 4034314 h 4340073"/>
              <a:gd name="connsiteX161" fmla="*/ 1059703 w 2683688"/>
              <a:gd name="connsiteY161" fmla="*/ 4120039 h 4340073"/>
              <a:gd name="connsiteX162" fmla="*/ 1136380 w 2683688"/>
              <a:gd name="connsiteY162" fmla="*/ 4154329 h 4340073"/>
              <a:gd name="connsiteX163" fmla="*/ 1165907 w 2683688"/>
              <a:gd name="connsiteY163" fmla="*/ 4216241 h 4340073"/>
              <a:gd name="connsiteX164" fmla="*/ 1202578 w 2683688"/>
              <a:gd name="connsiteY164" fmla="*/ 4211479 h 4340073"/>
              <a:gd name="connsiteX165" fmla="*/ 1245917 w 2683688"/>
              <a:gd name="connsiteY165" fmla="*/ 4259581 h 4340073"/>
              <a:gd name="connsiteX166" fmla="*/ 1308782 w 2683688"/>
              <a:gd name="connsiteY166" fmla="*/ 4340067 h 4340073"/>
              <a:gd name="connsiteX167" fmla="*/ 1337357 w 2683688"/>
              <a:gd name="connsiteY167" fmla="*/ 4288631 h 4340073"/>
              <a:gd name="connsiteX168" fmla="*/ 1333547 w 2683688"/>
              <a:gd name="connsiteY168" fmla="*/ 4254342 h 4340073"/>
              <a:gd name="connsiteX169" fmla="*/ 1405462 w 2683688"/>
              <a:gd name="connsiteY169" fmla="*/ 4201002 h 4340073"/>
              <a:gd name="connsiteX170" fmla="*/ 1407366 w 2683688"/>
              <a:gd name="connsiteY170" fmla="*/ 4185285 h 4340073"/>
              <a:gd name="connsiteX171" fmla="*/ 1425622 w 2683688"/>
              <a:gd name="connsiteY171" fmla="*/ 4198779 h 4340073"/>
              <a:gd name="connsiteX172" fmla="*/ 1480232 w 2683688"/>
              <a:gd name="connsiteY172" fmla="*/ 4174014 h 4340073"/>
              <a:gd name="connsiteX173" fmla="*/ 1545002 w 2683688"/>
              <a:gd name="connsiteY173" fmla="*/ 4156234 h 4340073"/>
              <a:gd name="connsiteX174" fmla="*/ 1581832 w 2683688"/>
              <a:gd name="connsiteY174" fmla="*/ 4113689 h 4340073"/>
              <a:gd name="connsiteX175" fmla="*/ 1617392 w 2683688"/>
              <a:gd name="connsiteY175" fmla="*/ 4078129 h 4340073"/>
              <a:gd name="connsiteX176" fmla="*/ 1695497 w 2683688"/>
              <a:gd name="connsiteY176" fmla="*/ 4055904 h 4340073"/>
              <a:gd name="connsiteX177" fmla="*/ 1781222 w 2683688"/>
              <a:gd name="connsiteY177" fmla="*/ 4020344 h 4340073"/>
              <a:gd name="connsiteX178" fmla="*/ 1902665 w 2683688"/>
              <a:gd name="connsiteY178" fmla="*/ 3968591 h 4340073"/>
              <a:gd name="connsiteX179" fmla="*/ 1979342 w 2683688"/>
              <a:gd name="connsiteY179" fmla="*/ 3925729 h 4340073"/>
              <a:gd name="connsiteX180" fmla="*/ 2070782 w 2683688"/>
              <a:gd name="connsiteY180" fmla="*/ 3864451 h 4340073"/>
              <a:gd name="connsiteX181" fmla="*/ 2145078 w 2683688"/>
              <a:gd name="connsiteY181" fmla="*/ 3776822 h 4340073"/>
              <a:gd name="connsiteX182" fmla="*/ 2171747 w 2683688"/>
              <a:gd name="connsiteY182" fmla="*/ 3703479 h 4340073"/>
              <a:gd name="connsiteX183" fmla="*/ 2183177 w 2683688"/>
              <a:gd name="connsiteY183" fmla="*/ 3649504 h 4340073"/>
              <a:gd name="connsiteX184" fmla="*/ 2109517 w 2683688"/>
              <a:gd name="connsiteY184" fmla="*/ 3613309 h 4340073"/>
              <a:gd name="connsiteX185" fmla="*/ 2132377 w 2683688"/>
              <a:gd name="connsiteY185" fmla="*/ 3659029 h 4340073"/>
              <a:gd name="connsiteX186" fmla="*/ 2114597 w 2683688"/>
              <a:gd name="connsiteY186" fmla="*/ 3690779 h 4340073"/>
              <a:gd name="connsiteX187" fmla="*/ 2095547 w 2683688"/>
              <a:gd name="connsiteY187" fmla="*/ 3649504 h 4340073"/>
              <a:gd name="connsiteX188" fmla="*/ 2038397 w 2683688"/>
              <a:gd name="connsiteY188" fmla="*/ 3659029 h 4340073"/>
              <a:gd name="connsiteX189" fmla="*/ 2040778 w 2683688"/>
              <a:gd name="connsiteY189" fmla="*/ 3694748 h 4340073"/>
              <a:gd name="connsiteX190" fmla="*/ 2052685 w 2683688"/>
              <a:gd name="connsiteY190" fmla="*/ 3709035 h 4340073"/>
              <a:gd name="connsiteX191" fmla="*/ 2036016 w 2683688"/>
              <a:gd name="connsiteY191" fmla="*/ 3723324 h 4340073"/>
              <a:gd name="connsiteX192" fmla="*/ 2086022 w 2683688"/>
              <a:gd name="connsiteY192" fmla="*/ 3762534 h 4340073"/>
              <a:gd name="connsiteX193" fmla="*/ 2078402 w 2683688"/>
              <a:gd name="connsiteY193" fmla="*/ 3820954 h 4340073"/>
              <a:gd name="connsiteX194" fmla="*/ 2027602 w 2683688"/>
              <a:gd name="connsiteY194" fmla="*/ 3803809 h 4340073"/>
              <a:gd name="connsiteX195" fmla="*/ 2041572 w 2683688"/>
              <a:gd name="connsiteY195" fmla="*/ 3792379 h 4340073"/>
              <a:gd name="connsiteX196" fmla="*/ 2022522 w 2683688"/>
              <a:gd name="connsiteY196" fmla="*/ 3760629 h 4340073"/>
              <a:gd name="connsiteX197" fmla="*/ 2022522 w 2683688"/>
              <a:gd name="connsiteY197" fmla="*/ 3716179 h 4340073"/>
              <a:gd name="connsiteX198" fmla="*/ 1986962 w 2683688"/>
              <a:gd name="connsiteY198" fmla="*/ 3676174 h 4340073"/>
              <a:gd name="connsiteX199" fmla="*/ 2018077 w 2683688"/>
              <a:gd name="connsiteY199" fmla="*/ 3656489 h 4340073"/>
              <a:gd name="connsiteX200" fmla="*/ 1974897 w 2683688"/>
              <a:gd name="connsiteY200" fmla="*/ 3626644 h 4340073"/>
              <a:gd name="connsiteX201" fmla="*/ 2017442 w 2683688"/>
              <a:gd name="connsiteY201" fmla="*/ 3603149 h 4340073"/>
              <a:gd name="connsiteX202" fmla="*/ 2009187 w 2683688"/>
              <a:gd name="connsiteY202" fmla="*/ 3546634 h 4340073"/>
              <a:gd name="connsiteX203" fmla="*/ 2033635 w 2683688"/>
              <a:gd name="connsiteY203" fmla="*/ 3565367 h 4340073"/>
              <a:gd name="connsiteX204" fmla="*/ 2031253 w 2683688"/>
              <a:gd name="connsiteY204" fmla="*/ 3535204 h 4340073"/>
              <a:gd name="connsiteX205" fmla="*/ 2059829 w 2683688"/>
              <a:gd name="connsiteY205" fmla="*/ 3547110 h 4340073"/>
              <a:gd name="connsiteX206" fmla="*/ 2043159 w 2683688"/>
              <a:gd name="connsiteY206" fmla="*/ 3494723 h 4340073"/>
              <a:gd name="connsiteX207" fmla="*/ 2063797 w 2683688"/>
              <a:gd name="connsiteY207" fmla="*/ 3478054 h 4340073"/>
              <a:gd name="connsiteX208" fmla="*/ 2089197 w 2683688"/>
              <a:gd name="connsiteY208" fmla="*/ 3524091 h 4340073"/>
              <a:gd name="connsiteX209" fmla="*/ 2088404 w 2683688"/>
              <a:gd name="connsiteY209" fmla="*/ 3492342 h 4340073"/>
              <a:gd name="connsiteX210" fmla="*/ 2105073 w 2683688"/>
              <a:gd name="connsiteY210" fmla="*/ 3508216 h 4340073"/>
              <a:gd name="connsiteX211" fmla="*/ 2109835 w 2683688"/>
              <a:gd name="connsiteY211" fmla="*/ 3473292 h 4340073"/>
              <a:gd name="connsiteX212" fmla="*/ 2125392 w 2683688"/>
              <a:gd name="connsiteY212" fmla="*/ 3453289 h 4340073"/>
              <a:gd name="connsiteX213" fmla="*/ 2183654 w 2683688"/>
              <a:gd name="connsiteY213" fmla="*/ 3416142 h 4340073"/>
              <a:gd name="connsiteX214" fmla="*/ 2226039 w 2683688"/>
              <a:gd name="connsiteY214" fmla="*/ 3341370 h 4340073"/>
              <a:gd name="connsiteX215" fmla="*/ 2238422 w 2683688"/>
              <a:gd name="connsiteY215" fmla="*/ 3318034 h 4340073"/>
              <a:gd name="connsiteX216" fmla="*/ 2261282 w 2683688"/>
              <a:gd name="connsiteY216" fmla="*/ 3257074 h 4340073"/>
              <a:gd name="connsiteX217" fmla="*/ 2268902 w 2683688"/>
              <a:gd name="connsiteY217" fmla="*/ 3211354 h 4340073"/>
              <a:gd name="connsiteX218" fmla="*/ 2291762 w 2683688"/>
              <a:gd name="connsiteY218" fmla="*/ 3165634 h 4340073"/>
              <a:gd name="connsiteX219" fmla="*/ 2307002 w 2683688"/>
              <a:gd name="connsiteY219" fmla="*/ 3127534 h 4340073"/>
              <a:gd name="connsiteX220" fmla="*/ 2345102 w 2683688"/>
              <a:gd name="connsiteY220" fmla="*/ 3112294 h 4340073"/>
              <a:gd name="connsiteX221" fmla="*/ 2367962 w 2683688"/>
              <a:gd name="connsiteY221" fmla="*/ 3097054 h 4340073"/>
              <a:gd name="connsiteX222" fmla="*/ 2487501 w 2683688"/>
              <a:gd name="connsiteY222" fmla="*/ 3067050 h 4340073"/>
              <a:gd name="connsiteX223" fmla="*/ 2585609 w 2683688"/>
              <a:gd name="connsiteY223" fmla="*/ 3063717 h 4340073"/>
              <a:gd name="connsiteX224" fmla="*/ 2678000 w 2683688"/>
              <a:gd name="connsiteY224" fmla="*/ 3054668 h 4340073"/>
              <a:gd name="connsiteX0" fmla="*/ 2678000 w 2683688"/>
              <a:gd name="connsiteY0" fmla="*/ 3054668 h 4340073"/>
              <a:gd name="connsiteX1" fmla="*/ 2672762 w 2683688"/>
              <a:gd name="connsiteY1" fmla="*/ 3028474 h 4340073"/>
              <a:gd name="connsiteX2" fmla="*/ 2665142 w 2683688"/>
              <a:gd name="connsiteY2" fmla="*/ 2975134 h 4340073"/>
              <a:gd name="connsiteX3" fmla="*/ 2623232 w 2683688"/>
              <a:gd name="connsiteY3" fmla="*/ 2967038 h 4340073"/>
              <a:gd name="connsiteX4" fmla="*/ 2559891 w 2683688"/>
              <a:gd name="connsiteY4" fmla="*/ 2966561 h 4340073"/>
              <a:gd name="connsiteX5" fmla="*/ 2518934 w 2683688"/>
              <a:gd name="connsiteY5" fmla="*/ 2908936 h 4340073"/>
              <a:gd name="connsiteX6" fmla="*/ 2456545 w 2683688"/>
              <a:gd name="connsiteY6" fmla="*/ 2905601 h 4340073"/>
              <a:gd name="connsiteX7" fmla="*/ 2409873 w 2683688"/>
              <a:gd name="connsiteY7" fmla="*/ 2889885 h 4340073"/>
              <a:gd name="connsiteX8" fmla="*/ 2375582 w 2683688"/>
              <a:gd name="connsiteY8" fmla="*/ 2876074 h 4340073"/>
              <a:gd name="connsiteX9" fmla="*/ 2347484 w 2683688"/>
              <a:gd name="connsiteY9" fmla="*/ 2856071 h 4340073"/>
              <a:gd name="connsiteX10" fmla="*/ 2292714 w 2683688"/>
              <a:gd name="connsiteY10" fmla="*/ 2824163 h 4340073"/>
              <a:gd name="connsiteX11" fmla="*/ 2218419 w 2683688"/>
              <a:gd name="connsiteY11" fmla="*/ 2864167 h 4340073"/>
              <a:gd name="connsiteX12" fmla="*/ 2177938 w 2683688"/>
              <a:gd name="connsiteY12" fmla="*/ 2825116 h 4340073"/>
              <a:gd name="connsiteX13" fmla="*/ 2142696 w 2683688"/>
              <a:gd name="connsiteY13" fmla="*/ 2746058 h 4340073"/>
              <a:gd name="connsiteX14" fmla="*/ 2123170 w 2683688"/>
              <a:gd name="connsiteY14" fmla="*/ 2684621 h 4340073"/>
              <a:gd name="connsiteX15" fmla="*/ 2105073 w 2683688"/>
              <a:gd name="connsiteY15" fmla="*/ 2649379 h 4340073"/>
              <a:gd name="connsiteX16" fmla="*/ 2103643 w 2683688"/>
              <a:gd name="connsiteY16" fmla="*/ 2600801 h 4340073"/>
              <a:gd name="connsiteX17" fmla="*/ 2026014 w 2683688"/>
              <a:gd name="connsiteY17" fmla="*/ 2686051 h 4340073"/>
              <a:gd name="connsiteX18" fmla="*/ 1958864 w 2683688"/>
              <a:gd name="connsiteY18" fmla="*/ 2754154 h 4340073"/>
              <a:gd name="connsiteX19" fmla="*/ 1911715 w 2683688"/>
              <a:gd name="connsiteY19" fmla="*/ 2713196 h 4340073"/>
              <a:gd name="connsiteX20" fmla="*/ 1775031 w 2683688"/>
              <a:gd name="connsiteY20" fmla="*/ 2699862 h 4340073"/>
              <a:gd name="connsiteX21" fmla="*/ 1676923 w 2683688"/>
              <a:gd name="connsiteY21" fmla="*/ 2689860 h 4340073"/>
              <a:gd name="connsiteX22" fmla="*/ 1606439 w 2683688"/>
              <a:gd name="connsiteY22" fmla="*/ 2582229 h 4340073"/>
              <a:gd name="connsiteX23" fmla="*/ 1541669 w 2683688"/>
              <a:gd name="connsiteY23" fmla="*/ 2584133 h 4340073"/>
              <a:gd name="connsiteX24" fmla="*/ 1516903 w 2683688"/>
              <a:gd name="connsiteY24" fmla="*/ 2563654 h 4340073"/>
              <a:gd name="connsiteX25" fmla="*/ 1468802 w 2683688"/>
              <a:gd name="connsiteY25" fmla="*/ 2381726 h 4340073"/>
              <a:gd name="connsiteX26" fmla="*/ 1438322 w 2683688"/>
              <a:gd name="connsiteY26" fmla="*/ 2289334 h 4340073"/>
              <a:gd name="connsiteX27" fmla="*/ 1400222 w 2683688"/>
              <a:gd name="connsiteY27" fmla="*/ 2220754 h 4340073"/>
              <a:gd name="connsiteX28" fmla="*/ 1384982 w 2683688"/>
              <a:gd name="connsiteY28" fmla="*/ 2197894 h 4340073"/>
              <a:gd name="connsiteX29" fmla="*/ 1374505 w 2683688"/>
              <a:gd name="connsiteY29" fmla="*/ 2152651 h 4340073"/>
              <a:gd name="connsiteX30" fmla="*/ 1369266 w 2683688"/>
              <a:gd name="connsiteY30" fmla="*/ 2052162 h 4340073"/>
              <a:gd name="connsiteX31" fmla="*/ 1383554 w 2683688"/>
              <a:gd name="connsiteY31" fmla="*/ 1982630 h 4340073"/>
              <a:gd name="connsiteX32" fmla="*/ 1315450 w 2683688"/>
              <a:gd name="connsiteY32" fmla="*/ 1917859 h 4340073"/>
              <a:gd name="connsiteX33" fmla="*/ 1282112 w 2683688"/>
              <a:gd name="connsiteY33" fmla="*/ 1912621 h 4340073"/>
              <a:gd name="connsiteX34" fmla="*/ 1184481 w 2683688"/>
              <a:gd name="connsiteY34" fmla="*/ 1853089 h 4340073"/>
              <a:gd name="connsiteX35" fmla="*/ 1126380 w 2683688"/>
              <a:gd name="connsiteY35" fmla="*/ 1863567 h 4340073"/>
              <a:gd name="connsiteX36" fmla="*/ 1073991 w 2683688"/>
              <a:gd name="connsiteY36" fmla="*/ 1897379 h 4340073"/>
              <a:gd name="connsiteX37" fmla="*/ 1024937 w 2683688"/>
              <a:gd name="connsiteY37" fmla="*/ 1923098 h 4340073"/>
              <a:gd name="connsiteX38" fmla="*/ 958262 w 2683688"/>
              <a:gd name="connsiteY38" fmla="*/ 1984058 h 4340073"/>
              <a:gd name="connsiteX39" fmla="*/ 909208 w 2683688"/>
              <a:gd name="connsiteY39" fmla="*/ 1941672 h 4340073"/>
              <a:gd name="connsiteX40" fmla="*/ 854441 w 2683688"/>
              <a:gd name="connsiteY40" fmla="*/ 1915002 h 4340073"/>
              <a:gd name="connsiteX41" fmla="*/ 823484 w 2683688"/>
              <a:gd name="connsiteY41" fmla="*/ 1889284 h 4340073"/>
              <a:gd name="connsiteX42" fmla="*/ 800148 w 2683688"/>
              <a:gd name="connsiteY42" fmla="*/ 1846898 h 4340073"/>
              <a:gd name="connsiteX43" fmla="*/ 814436 w 2683688"/>
              <a:gd name="connsiteY43" fmla="*/ 1789748 h 4340073"/>
              <a:gd name="connsiteX44" fmla="*/ 803957 w 2683688"/>
              <a:gd name="connsiteY44" fmla="*/ 1720215 h 4340073"/>
              <a:gd name="connsiteX45" fmla="*/ 783479 w 2683688"/>
              <a:gd name="connsiteY45" fmla="*/ 1625441 h 4340073"/>
              <a:gd name="connsiteX46" fmla="*/ 759665 w 2683688"/>
              <a:gd name="connsiteY46" fmla="*/ 1635919 h 4340073"/>
              <a:gd name="connsiteX47" fmla="*/ 701087 w 2683688"/>
              <a:gd name="connsiteY47" fmla="*/ 1571626 h 4340073"/>
              <a:gd name="connsiteX48" fmla="*/ 729662 w 2683688"/>
              <a:gd name="connsiteY48" fmla="*/ 1519714 h 4340073"/>
              <a:gd name="connsiteX49" fmla="*/ 777287 w 2683688"/>
              <a:gd name="connsiteY49" fmla="*/ 1455420 h 4340073"/>
              <a:gd name="connsiteX50" fmla="*/ 775382 w 2683688"/>
              <a:gd name="connsiteY50" fmla="*/ 1429227 h 4340073"/>
              <a:gd name="connsiteX51" fmla="*/ 818245 w 2683688"/>
              <a:gd name="connsiteY51" fmla="*/ 1375409 h 4340073"/>
              <a:gd name="connsiteX52" fmla="*/ 826342 w 2683688"/>
              <a:gd name="connsiteY52" fmla="*/ 1282542 h 4340073"/>
              <a:gd name="connsiteX53" fmla="*/ 812053 w 2683688"/>
              <a:gd name="connsiteY53" fmla="*/ 1198721 h 4340073"/>
              <a:gd name="connsiteX54" fmla="*/ 779668 w 2683688"/>
              <a:gd name="connsiteY54" fmla="*/ 1151573 h 4340073"/>
              <a:gd name="connsiteX55" fmla="*/ 761095 w 2683688"/>
              <a:gd name="connsiteY55" fmla="*/ 1070134 h 4340073"/>
              <a:gd name="connsiteX56" fmla="*/ 804911 w 2683688"/>
              <a:gd name="connsiteY56" fmla="*/ 1034892 h 4340073"/>
              <a:gd name="connsiteX57" fmla="*/ 808244 w 2683688"/>
              <a:gd name="connsiteY57" fmla="*/ 976789 h 4340073"/>
              <a:gd name="connsiteX58" fmla="*/ 820626 w 2683688"/>
              <a:gd name="connsiteY58" fmla="*/ 901065 h 4340073"/>
              <a:gd name="connsiteX59" fmla="*/ 829675 w 2683688"/>
              <a:gd name="connsiteY59" fmla="*/ 833914 h 4340073"/>
              <a:gd name="connsiteX60" fmla="*/ 844439 w 2683688"/>
              <a:gd name="connsiteY60" fmla="*/ 795814 h 4340073"/>
              <a:gd name="connsiteX61" fmla="*/ 859678 w 2683688"/>
              <a:gd name="connsiteY61" fmla="*/ 762475 h 4340073"/>
              <a:gd name="connsiteX62" fmla="*/ 833485 w 2683688"/>
              <a:gd name="connsiteY62" fmla="*/ 696754 h 4340073"/>
              <a:gd name="connsiteX63" fmla="*/ 817769 w 2683688"/>
              <a:gd name="connsiteY63" fmla="*/ 573405 h 4340073"/>
              <a:gd name="connsiteX64" fmla="*/ 787288 w 2683688"/>
              <a:gd name="connsiteY64" fmla="*/ 536259 h 4340073"/>
              <a:gd name="connsiteX65" fmla="*/ 769667 w 2683688"/>
              <a:gd name="connsiteY65" fmla="*/ 505777 h 4340073"/>
              <a:gd name="connsiteX66" fmla="*/ 746807 w 2683688"/>
              <a:gd name="connsiteY66" fmla="*/ 430054 h 4340073"/>
              <a:gd name="connsiteX67" fmla="*/ 724424 w 2683688"/>
              <a:gd name="connsiteY67" fmla="*/ 351472 h 4340073"/>
              <a:gd name="connsiteX68" fmla="*/ 732043 w 2683688"/>
              <a:gd name="connsiteY68" fmla="*/ 321469 h 4340073"/>
              <a:gd name="connsiteX69" fmla="*/ 728711 w 2683688"/>
              <a:gd name="connsiteY69" fmla="*/ 256223 h 4340073"/>
              <a:gd name="connsiteX70" fmla="*/ 702517 w 2683688"/>
              <a:gd name="connsiteY70" fmla="*/ 237173 h 4340073"/>
              <a:gd name="connsiteX71" fmla="*/ 701564 w 2683688"/>
              <a:gd name="connsiteY71" fmla="*/ 173832 h 4340073"/>
              <a:gd name="connsiteX72" fmla="*/ 670131 w 2683688"/>
              <a:gd name="connsiteY72" fmla="*/ 120015 h 4340073"/>
              <a:gd name="connsiteX73" fmla="*/ 678704 w 2683688"/>
              <a:gd name="connsiteY73" fmla="*/ 70485 h 4340073"/>
              <a:gd name="connsiteX74" fmla="*/ 656795 w 2683688"/>
              <a:gd name="connsiteY74" fmla="*/ 0 h 4340073"/>
              <a:gd name="connsiteX75" fmla="*/ 605361 w 2683688"/>
              <a:gd name="connsiteY75" fmla="*/ 10001 h 4340073"/>
              <a:gd name="connsiteX76" fmla="*/ 534876 w 2683688"/>
              <a:gd name="connsiteY76" fmla="*/ 85249 h 4340073"/>
              <a:gd name="connsiteX77" fmla="*/ 552021 w 2683688"/>
              <a:gd name="connsiteY77" fmla="*/ 158591 h 4340073"/>
              <a:gd name="connsiteX78" fmla="*/ 545355 w 2683688"/>
              <a:gd name="connsiteY78" fmla="*/ 234792 h 4340073"/>
              <a:gd name="connsiteX79" fmla="*/ 497729 w 2683688"/>
              <a:gd name="connsiteY79" fmla="*/ 313373 h 4340073"/>
              <a:gd name="connsiteX80" fmla="*/ 453437 w 2683688"/>
              <a:gd name="connsiteY80" fmla="*/ 408147 h 4340073"/>
              <a:gd name="connsiteX81" fmla="*/ 360568 w 2683688"/>
              <a:gd name="connsiteY81" fmla="*/ 376714 h 4340073"/>
              <a:gd name="connsiteX82" fmla="*/ 292942 w 2683688"/>
              <a:gd name="connsiteY82" fmla="*/ 441960 h 4340073"/>
              <a:gd name="connsiteX83" fmla="*/ 260555 w 2683688"/>
              <a:gd name="connsiteY83" fmla="*/ 509112 h 4340073"/>
              <a:gd name="connsiteX84" fmla="*/ 316752 w 2683688"/>
              <a:gd name="connsiteY84" fmla="*/ 579596 h 4340073"/>
              <a:gd name="connsiteX85" fmla="*/ 228170 w 2683688"/>
              <a:gd name="connsiteY85" fmla="*/ 711995 h 4340073"/>
              <a:gd name="connsiteX86" fmla="*/ 254842 w 2683688"/>
              <a:gd name="connsiteY86" fmla="*/ 758667 h 4340073"/>
              <a:gd name="connsiteX87" fmla="*/ 240553 w 2683688"/>
              <a:gd name="connsiteY87" fmla="*/ 834390 h 4340073"/>
              <a:gd name="connsiteX88" fmla="*/ 295322 w 2683688"/>
              <a:gd name="connsiteY88" fmla="*/ 849630 h 4340073"/>
              <a:gd name="connsiteX89" fmla="*/ 343423 w 2683688"/>
              <a:gd name="connsiteY89" fmla="*/ 872966 h 4340073"/>
              <a:gd name="connsiteX90" fmla="*/ 311992 w 2683688"/>
              <a:gd name="connsiteY90" fmla="*/ 971551 h 4340073"/>
              <a:gd name="connsiteX91" fmla="*/ 316754 w 2683688"/>
              <a:gd name="connsiteY91" fmla="*/ 1049178 h 4340073"/>
              <a:gd name="connsiteX92" fmla="*/ 207216 w 2683688"/>
              <a:gd name="connsiteY92" fmla="*/ 1094423 h 4340073"/>
              <a:gd name="connsiteX93" fmla="*/ 154352 w 2683688"/>
              <a:gd name="connsiteY93" fmla="*/ 1090614 h 4340073"/>
              <a:gd name="connsiteX94" fmla="*/ 157210 w 2683688"/>
              <a:gd name="connsiteY94" fmla="*/ 1170624 h 4340073"/>
              <a:gd name="connsiteX95" fmla="*/ 158638 w 2683688"/>
              <a:gd name="connsiteY95" fmla="*/ 1245395 h 4340073"/>
              <a:gd name="connsiteX96" fmla="*/ 232933 w 2683688"/>
              <a:gd name="connsiteY96" fmla="*/ 1290638 h 4340073"/>
              <a:gd name="connsiteX97" fmla="*/ 209597 w 2683688"/>
              <a:gd name="connsiteY97" fmla="*/ 1344454 h 4340073"/>
              <a:gd name="connsiteX98" fmla="*/ 291988 w 2683688"/>
              <a:gd name="connsiteY98" fmla="*/ 1416368 h 4340073"/>
              <a:gd name="connsiteX99" fmla="*/ 272462 w 2683688"/>
              <a:gd name="connsiteY99" fmla="*/ 1466374 h 4340073"/>
              <a:gd name="connsiteX100" fmla="*/ 236743 w 2683688"/>
              <a:gd name="connsiteY100" fmla="*/ 1567339 h 4340073"/>
              <a:gd name="connsiteX101" fmla="*/ 211979 w 2683688"/>
              <a:gd name="connsiteY101" fmla="*/ 1594485 h 4340073"/>
              <a:gd name="connsiteX102" fmla="*/ 152447 w 2683688"/>
              <a:gd name="connsiteY102" fmla="*/ 1602105 h 4340073"/>
              <a:gd name="connsiteX103" fmla="*/ 98155 w 2683688"/>
              <a:gd name="connsiteY103" fmla="*/ 1647349 h 4340073"/>
              <a:gd name="connsiteX104" fmla="*/ 71486 w 2683688"/>
              <a:gd name="connsiteY104" fmla="*/ 1663542 h 4340073"/>
              <a:gd name="connsiteX105" fmla="*/ 50054 w 2683688"/>
              <a:gd name="connsiteY105" fmla="*/ 1677829 h 4340073"/>
              <a:gd name="connsiteX106" fmla="*/ 8619 w 2683688"/>
              <a:gd name="connsiteY106" fmla="*/ 1751171 h 4340073"/>
              <a:gd name="connsiteX107" fmla="*/ 47 w 2683688"/>
              <a:gd name="connsiteY107" fmla="*/ 1875473 h 4340073"/>
              <a:gd name="connsiteX108" fmla="*/ 28622 w 2683688"/>
              <a:gd name="connsiteY108" fmla="*/ 1938814 h 4340073"/>
              <a:gd name="connsiteX109" fmla="*/ 78628 w 2683688"/>
              <a:gd name="connsiteY109" fmla="*/ 1993107 h 4340073"/>
              <a:gd name="connsiteX110" fmla="*/ 165782 w 2683688"/>
              <a:gd name="connsiteY110" fmla="*/ 2037874 h 4340073"/>
              <a:gd name="connsiteX111" fmla="*/ 241029 w 2683688"/>
              <a:gd name="connsiteY111" fmla="*/ 2100263 h 4340073"/>
              <a:gd name="connsiteX112" fmla="*/ 264842 w 2683688"/>
              <a:gd name="connsiteY112" fmla="*/ 2182654 h 4340073"/>
              <a:gd name="connsiteX113" fmla="*/ 317706 w 2683688"/>
              <a:gd name="connsiteY113" fmla="*/ 2265045 h 4340073"/>
              <a:gd name="connsiteX114" fmla="*/ 442960 w 2683688"/>
              <a:gd name="connsiteY114" fmla="*/ 2258854 h 4340073"/>
              <a:gd name="connsiteX115" fmla="*/ 471534 w 2683688"/>
              <a:gd name="connsiteY115" fmla="*/ 2296954 h 4340073"/>
              <a:gd name="connsiteX116" fmla="*/ 509635 w 2683688"/>
              <a:gd name="connsiteY116" fmla="*/ 2330292 h 4340073"/>
              <a:gd name="connsiteX117" fmla="*/ 540591 w 2683688"/>
              <a:gd name="connsiteY117" fmla="*/ 2318385 h 4340073"/>
              <a:gd name="connsiteX118" fmla="*/ 563927 w 2683688"/>
              <a:gd name="connsiteY118" fmla="*/ 2392680 h 4340073"/>
              <a:gd name="connsiteX119" fmla="*/ 542972 w 2683688"/>
              <a:gd name="connsiteY119" fmla="*/ 2461737 h 4340073"/>
              <a:gd name="connsiteX120" fmla="*/ 497252 w 2683688"/>
              <a:gd name="connsiteY120" fmla="*/ 2511267 h 4340073"/>
              <a:gd name="connsiteX121" fmla="*/ 499157 w 2683688"/>
              <a:gd name="connsiteY121" fmla="*/ 2549843 h 4340073"/>
              <a:gd name="connsiteX122" fmla="*/ 490585 w 2683688"/>
              <a:gd name="connsiteY122" fmla="*/ 2611279 h 4340073"/>
              <a:gd name="connsiteX123" fmla="*/ 523922 w 2683688"/>
              <a:gd name="connsiteY123" fmla="*/ 2648902 h 4340073"/>
              <a:gd name="connsiteX124" fmla="*/ 531542 w 2683688"/>
              <a:gd name="connsiteY124" fmla="*/ 2681764 h 4340073"/>
              <a:gd name="connsiteX125" fmla="*/ 564403 w 2683688"/>
              <a:gd name="connsiteY125" fmla="*/ 2642236 h 4340073"/>
              <a:gd name="connsiteX126" fmla="*/ 597741 w 2683688"/>
              <a:gd name="connsiteY126" fmla="*/ 2584610 h 4340073"/>
              <a:gd name="connsiteX127" fmla="*/ 654890 w 2683688"/>
              <a:gd name="connsiteY127" fmla="*/ 2589848 h 4340073"/>
              <a:gd name="connsiteX128" fmla="*/ 716803 w 2683688"/>
              <a:gd name="connsiteY128" fmla="*/ 2680812 h 4340073"/>
              <a:gd name="connsiteX129" fmla="*/ 755379 w 2683688"/>
              <a:gd name="connsiteY129" fmla="*/ 2739390 h 4340073"/>
              <a:gd name="connsiteX130" fmla="*/ 713469 w 2683688"/>
              <a:gd name="connsiteY130" fmla="*/ 2816067 h 4340073"/>
              <a:gd name="connsiteX131" fmla="*/ 641556 w 2683688"/>
              <a:gd name="connsiteY131" fmla="*/ 2851785 h 4340073"/>
              <a:gd name="connsiteX132" fmla="*/ 592502 w 2683688"/>
              <a:gd name="connsiteY132" fmla="*/ 2914174 h 4340073"/>
              <a:gd name="connsiteX133" fmla="*/ 526303 w 2683688"/>
              <a:gd name="connsiteY133" fmla="*/ 2938462 h 4340073"/>
              <a:gd name="connsiteX134" fmla="*/ 496776 w 2683688"/>
              <a:gd name="connsiteY134" fmla="*/ 2980373 h 4340073"/>
              <a:gd name="connsiteX135" fmla="*/ 527256 w 2683688"/>
              <a:gd name="connsiteY135" fmla="*/ 3081814 h 4340073"/>
              <a:gd name="connsiteX136" fmla="*/ 533447 w 2683688"/>
              <a:gd name="connsiteY136" fmla="*/ 3220403 h 4340073"/>
              <a:gd name="connsiteX137" fmla="*/ 588216 w 2683688"/>
              <a:gd name="connsiteY137" fmla="*/ 3276601 h 4340073"/>
              <a:gd name="connsiteX138" fmla="*/ 614410 w 2683688"/>
              <a:gd name="connsiteY138" fmla="*/ 3342323 h 4340073"/>
              <a:gd name="connsiteX139" fmla="*/ 585835 w 2683688"/>
              <a:gd name="connsiteY139" fmla="*/ 3392329 h 4340073"/>
              <a:gd name="connsiteX140" fmla="*/ 585834 w 2683688"/>
              <a:gd name="connsiteY140" fmla="*/ 3450432 h 4340073"/>
              <a:gd name="connsiteX141" fmla="*/ 562022 w 2683688"/>
              <a:gd name="connsiteY141" fmla="*/ 3493294 h 4340073"/>
              <a:gd name="connsiteX142" fmla="*/ 546305 w 2683688"/>
              <a:gd name="connsiteY142" fmla="*/ 3561398 h 4340073"/>
              <a:gd name="connsiteX143" fmla="*/ 538210 w 2683688"/>
              <a:gd name="connsiteY143" fmla="*/ 3611404 h 4340073"/>
              <a:gd name="connsiteX144" fmla="*/ 519159 w 2683688"/>
              <a:gd name="connsiteY144" fmla="*/ 3654266 h 4340073"/>
              <a:gd name="connsiteX145" fmla="*/ 546782 w 2683688"/>
              <a:gd name="connsiteY145" fmla="*/ 3685223 h 4340073"/>
              <a:gd name="connsiteX146" fmla="*/ 600122 w 2683688"/>
              <a:gd name="connsiteY146" fmla="*/ 3699034 h 4340073"/>
              <a:gd name="connsiteX147" fmla="*/ 659177 w 2683688"/>
              <a:gd name="connsiteY147" fmla="*/ 3678556 h 4340073"/>
              <a:gd name="connsiteX148" fmla="*/ 661082 w 2683688"/>
              <a:gd name="connsiteY148" fmla="*/ 3725703 h 4340073"/>
              <a:gd name="connsiteX149" fmla="*/ 716803 w 2683688"/>
              <a:gd name="connsiteY149" fmla="*/ 3725704 h 4340073"/>
              <a:gd name="connsiteX150" fmla="*/ 781097 w 2683688"/>
              <a:gd name="connsiteY150" fmla="*/ 3743801 h 4340073"/>
              <a:gd name="connsiteX151" fmla="*/ 807291 w 2683688"/>
              <a:gd name="connsiteY151" fmla="*/ 3792379 h 4340073"/>
              <a:gd name="connsiteX152" fmla="*/ 843962 w 2683688"/>
              <a:gd name="connsiteY152" fmla="*/ 3798094 h 4340073"/>
              <a:gd name="connsiteX153" fmla="*/ 871585 w 2683688"/>
              <a:gd name="connsiteY153" fmla="*/ 3815716 h 4340073"/>
              <a:gd name="connsiteX154" fmla="*/ 889682 w 2683688"/>
              <a:gd name="connsiteY154" fmla="*/ 3836194 h 4340073"/>
              <a:gd name="connsiteX155" fmla="*/ 897302 w 2683688"/>
              <a:gd name="connsiteY155" fmla="*/ 3866674 h 4340073"/>
              <a:gd name="connsiteX156" fmla="*/ 912542 w 2683688"/>
              <a:gd name="connsiteY156" fmla="*/ 3889534 h 4340073"/>
              <a:gd name="connsiteX157" fmla="*/ 956833 w 2683688"/>
              <a:gd name="connsiteY157" fmla="*/ 3922872 h 4340073"/>
              <a:gd name="connsiteX158" fmla="*/ 988742 w 2683688"/>
              <a:gd name="connsiteY158" fmla="*/ 3973354 h 4340073"/>
              <a:gd name="connsiteX159" fmla="*/ 1003982 w 2683688"/>
              <a:gd name="connsiteY159" fmla="*/ 3996214 h 4340073"/>
              <a:gd name="connsiteX160" fmla="*/ 1026842 w 2683688"/>
              <a:gd name="connsiteY160" fmla="*/ 4034314 h 4340073"/>
              <a:gd name="connsiteX161" fmla="*/ 1059703 w 2683688"/>
              <a:gd name="connsiteY161" fmla="*/ 4120039 h 4340073"/>
              <a:gd name="connsiteX162" fmla="*/ 1136380 w 2683688"/>
              <a:gd name="connsiteY162" fmla="*/ 4154329 h 4340073"/>
              <a:gd name="connsiteX163" fmla="*/ 1165907 w 2683688"/>
              <a:gd name="connsiteY163" fmla="*/ 4216241 h 4340073"/>
              <a:gd name="connsiteX164" fmla="*/ 1202578 w 2683688"/>
              <a:gd name="connsiteY164" fmla="*/ 4211479 h 4340073"/>
              <a:gd name="connsiteX165" fmla="*/ 1245917 w 2683688"/>
              <a:gd name="connsiteY165" fmla="*/ 4259581 h 4340073"/>
              <a:gd name="connsiteX166" fmla="*/ 1308782 w 2683688"/>
              <a:gd name="connsiteY166" fmla="*/ 4340067 h 4340073"/>
              <a:gd name="connsiteX167" fmla="*/ 1337357 w 2683688"/>
              <a:gd name="connsiteY167" fmla="*/ 4288631 h 4340073"/>
              <a:gd name="connsiteX168" fmla="*/ 1333547 w 2683688"/>
              <a:gd name="connsiteY168" fmla="*/ 4254342 h 4340073"/>
              <a:gd name="connsiteX169" fmla="*/ 1405462 w 2683688"/>
              <a:gd name="connsiteY169" fmla="*/ 4201002 h 4340073"/>
              <a:gd name="connsiteX170" fmla="*/ 1407366 w 2683688"/>
              <a:gd name="connsiteY170" fmla="*/ 4185285 h 4340073"/>
              <a:gd name="connsiteX171" fmla="*/ 1425622 w 2683688"/>
              <a:gd name="connsiteY171" fmla="*/ 4198779 h 4340073"/>
              <a:gd name="connsiteX172" fmla="*/ 1480232 w 2683688"/>
              <a:gd name="connsiteY172" fmla="*/ 4174014 h 4340073"/>
              <a:gd name="connsiteX173" fmla="*/ 1545002 w 2683688"/>
              <a:gd name="connsiteY173" fmla="*/ 4156234 h 4340073"/>
              <a:gd name="connsiteX174" fmla="*/ 1581832 w 2683688"/>
              <a:gd name="connsiteY174" fmla="*/ 4113689 h 4340073"/>
              <a:gd name="connsiteX175" fmla="*/ 1617392 w 2683688"/>
              <a:gd name="connsiteY175" fmla="*/ 4078129 h 4340073"/>
              <a:gd name="connsiteX176" fmla="*/ 1695497 w 2683688"/>
              <a:gd name="connsiteY176" fmla="*/ 4055904 h 4340073"/>
              <a:gd name="connsiteX177" fmla="*/ 1781222 w 2683688"/>
              <a:gd name="connsiteY177" fmla="*/ 4020344 h 4340073"/>
              <a:gd name="connsiteX178" fmla="*/ 1902665 w 2683688"/>
              <a:gd name="connsiteY178" fmla="*/ 3968591 h 4340073"/>
              <a:gd name="connsiteX179" fmla="*/ 1979342 w 2683688"/>
              <a:gd name="connsiteY179" fmla="*/ 3925729 h 4340073"/>
              <a:gd name="connsiteX180" fmla="*/ 2070782 w 2683688"/>
              <a:gd name="connsiteY180" fmla="*/ 3864451 h 4340073"/>
              <a:gd name="connsiteX181" fmla="*/ 2145078 w 2683688"/>
              <a:gd name="connsiteY181" fmla="*/ 3776822 h 4340073"/>
              <a:gd name="connsiteX182" fmla="*/ 2171747 w 2683688"/>
              <a:gd name="connsiteY182" fmla="*/ 3703479 h 4340073"/>
              <a:gd name="connsiteX183" fmla="*/ 2183177 w 2683688"/>
              <a:gd name="connsiteY183" fmla="*/ 3649504 h 4340073"/>
              <a:gd name="connsiteX184" fmla="*/ 2109517 w 2683688"/>
              <a:gd name="connsiteY184" fmla="*/ 3613309 h 4340073"/>
              <a:gd name="connsiteX185" fmla="*/ 2132377 w 2683688"/>
              <a:gd name="connsiteY185" fmla="*/ 3659029 h 4340073"/>
              <a:gd name="connsiteX186" fmla="*/ 2114597 w 2683688"/>
              <a:gd name="connsiteY186" fmla="*/ 3690779 h 4340073"/>
              <a:gd name="connsiteX187" fmla="*/ 2095547 w 2683688"/>
              <a:gd name="connsiteY187" fmla="*/ 3649504 h 4340073"/>
              <a:gd name="connsiteX188" fmla="*/ 2038397 w 2683688"/>
              <a:gd name="connsiteY188" fmla="*/ 3659029 h 4340073"/>
              <a:gd name="connsiteX189" fmla="*/ 2040778 w 2683688"/>
              <a:gd name="connsiteY189" fmla="*/ 3694748 h 4340073"/>
              <a:gd name="connsiteX190" fmla="*/ 2052685 w 2683688"/>
              <a:gd name="connsiteY190" fmla="*/ 3709035 h 4340073"/>
              <a:gd name="connsiteX191" fmla="*/ 2036016 w 2683688"/>
              <a:gd name="connsiteY191" fmla="*/ 3723324 h 4340073"/>
              <a:gd name="connsiteX192" fmla="*/ 2086022 w 2683688"/>
              <a:gd name="connsiteY192" fmla="*/ 3762534 h 4340073"/>
              <a:gd name="connsiteX193" fmla="*/ 2078402 w 2683688"/>
              <a:gd name="connsiteY193" fmla="*/ 3820954 h 4340073"/>
              <a:gd name="connsiteX194" fmla="*/ 2027602 w 2683688"/>
              <a:gd name="connsiteY194" fmla="*/ 3803809 h 4340073"/>
              <a:gd name="connsiteX195" fmla="*/ 2041572 w 2683688"/>
              <a:gd name="connsiteY195" fmla="*/ 3792379 h 4340073"/>
              <a:gd name="connsiteX196" fmla="*/ 2022522 w 2683688"/>
              <a:gd name="connsiteY196" fmla="*/ 3760629 h 4340073"/>
              <a:gd name="connsiteX197" fmla="*/ 2022522 w 2683688"/>
              <a:gd name="connsiteY197" fmla="*/ 3716179 h 4340073"/>
              <a:gd name="connsiteX198" fmla="*/ 1986962 w 2683688"/>
              <a:gd name="connsiteY198" fmla="*/ 3676174 h 4340073"/>
              <a:gd name="connsiteX199" fmla="*/ 2018077 w 2683688"/>
              <a:gd name="connsiteY199" fmla="*/ 3656489 h 4340073"/>
              <a:gd name="connsiteX200" fmla="*/ 1974897 w 2683688"/>
              <a:gd name="connsiteY200" fmla="*/ 3626644 h 4340073"/>
              <a:gd name="connsiteX201" fmla="*/ 2017442 w 2683688"/>
              <a:gd name="connsiteY201" fmla="*/ 3603149 h 4340073"/>
              <a:gd name="connsiteX202" fmla="*/ 2009187 w 2683688"/>
              <a:gd name="connsiteY202" fmla="*/ 3546634 h 4340073"/>
              <a:gd name="connsiteX203" fmla="*/ 2033635 w 2683688"/>
              <a:gd name="connsiteY203" fmla="*/ 3565367 h 4340073"/>
              <a:gd name="connsiteX204" fmla="*/ 2031253 w 2683688"/>
              <a:gd name="connsiteY204" fmla="*/ 3535204 h 4340073"/>
              <a:gd name="connsiteX205" fmla="*/ 2059829 w 2683688"/>
              <a:gd name="connsiteY205" fmla="*/ 3547110 h 4340073"/>
              <a:gd name="connsiteX206" fmla="*/ 2043159 w 2683688"/>
              <a:gd name="connsiteY206" fmla="*/ 3494723 h 4340073"/>
              <a:gd name="connsiteX207" fmla="*/ 2063797 w 2683688"/>
              <a:gd name="connsiteY207" fmla="*/ 3478054 h 4340073"/>
              <a:gd name="connsiteX208" fmla="*/ 2089197 w 2683688"/>
              <a:gd name="connsiteY208" fmla="*/ 3524091 h 4340073"/>
              <a:gd name="connsiteX209" fmla="*/ 2088404 w 2683688"/>
              <a:gd name="connsiteY209" fmla="*/ 3492342 h 4340073"/>
              <a:gd name="connsiteX210" fmla="*/ 2105073 w 2683688"/>
              <a:gd name="connsiteY210" fmla="*/ 3508216 h 4340073"/>
              <a:gd name="connsiteX211" fmla="*/ 2109835 w 2683688"/>
              <a:gd name="connsiteY211" fmla="*/ 3473292 h 4340073"/>
              <a:gd name="connsiteX212" fmla="*/ 2125392 w 2683688"/>
              <a:gd name="connsiteY212" fmla="*/ 3453289 h 4340073"/>
              <a:gd name="connsiteX213" fmla="*/ 2183654 w 2683688"/>
              <a:gd name="connsiteY213" fmla="*/ 3416142 h 4340073"/>
              <a:gd name="connsiteX214" fmla="*/ 2226039 w 2683688"/>
              <a:gd name="connsiteY214" fmla="*/ 3341370 h 4340073"/>
              <a:gd name="connsiteX215" fmla="*/ 2238422 w 2683688"/>
              <a:gd name="connsiteY215" fmla="*/ 3318034 h 4340073"/>
              <a:gd name="connsiteX216" fmla="*/ 2261282 w 2683688"/>
              <a:gd name="connsiteY216" fmla="*/ 3257074 h 4340073"/>
              <a:gd name="connsiteX217" fmla="*/ 2268902 w 2683688"/>
              <a:gd name="connsiteY217" fmla="*/ 3211354 h 4340073"/>
              <a:gd name="connsiteX218" fmla="*/ 2291762 w 2683688"/>
              <a:gd name="connsiteY218" fmla="*/ 3165634 h 4340073"/>
              <a:gd name="connsiteX219" fmla="*/ 2307002 w 2683688"/>
              <a:gd name="connsiteY219" fmla="*/ 3127534 h 4340073"/>
              <a:gd name="connsiteX220" fmla="*/ 2345102 w 2683688"/>
              <a:gd name="connsiteY220" fmla="*/ 3112294 h 4340073"/>
              <a:gd name="connsiteX221" fmla="*/ 2367962 w 2683688"/>
              <a:gd name="connsiteY221" fmla="*/ 3097054 h 4340073"/>
              <a:gd name="connsiteX222" fmla="*/ 2487501 w 2683688"/>
              <a:gd name="connsiteY222" fmla="*/ 3067050 h 4340073"/>
              <a:gd name="connsiteX223" fmla="*/ 2585609 w 2683688"/>
              <a:gd name="connsiteY223" fmla="*/ 3063717 h 4340073"/>
              <a:gd name="connsiteX224" fmla="*/ 2678000 w 2683688"/>
              <a:gd name="connsiteY224" fmla="*/ 3054668 h 4340073"/>
              <a:gd name="connsiteX0" fmla="*/ 2678000 w 2683688"/>
              <a:gd name="connsiteY0" fmla="*/ 3054668 h 4340073"/>
              <a:gd name="connsiteX1" fmla="*/ 2672762 w 2683688"/>
              <a:gd name="connsiteY1" fmla="*/ 3028474 h 4340073"/>
              <a:gd name="connsiteX2" fmla="*/ 2665142 w 2683688"/>
              <a:gd name="connsiteY2" fmla="*/ 2975134 h 4340073"/>
              <a:gd name="connsiteX3" fmla="*/ 2623232 w 2683688"/>
              <a:gd name="connsiteY3" fmla="*/ 2967038 h 4340073"/>
              <a:gd name="connsiteX4" fmla="*/ 2559891 w 2683688"/>
              <a:gd name="connsiteY4" fmla="*/ 2966561 h 4340073"/>
              <a:gd name="connsiteX5" fmla="*/ 2518934 w 2683688"/>
              <a:gd name="connsiteY5" fmla="*/ 2908936 h 4340073"/>
              <a:gd name="connsiteX6" fmla="*/ 2456545 w 2683688"/>
              <a:gd name="connsiteY6" fmla="*/ 2905601 h 4340073"/>
              <a:gd name="connsiteX7" fmla="*/ 2409873 w 2683688"/>
              <a:gd name="connsiteY7" fmla="*/ 2889885 h 4340073"/>
              <a:gd name="connsiteX8" fmla="*/ 2375582 w 2683688"/>
              <a:gd name="connsiteY8" fmla="*/ 2876074 h 4340073"/>
              <a:gd name="connsiteX9" fmla="*/ 2347484 w 2683688"/>
              <a:gd name="connsiteY9" fmla="*/ 2856071 h 4340073"/>
              <a:gd name="connsiteX10" fmla="*/ 2292714 w 2683688"/>
              <a:gd name="connsiteY10" fmla="*/ 2824163 h 4340073"/>
              <a:gd name="connsiteX11" fmla="*/ 2218419 w 2683688"/>
              <a:gd name="connsiteY11" fmla="*/ 2864167 h 4340073"/>
              <a:gd name="connsiteX12" fmla="*/ 2177938 w 2683688"/>
              <a:gd name="connsiteY12" fmla="*/ 2825116 h 4340073"/>
              <a:gd name="connsiteX13" fmla="*/ 2142696 w 2683688"/>
              <a:gd name="connsiteY13" fmla="*/ 2746058 h 4340073"/>
              <a:gd name="connsiteX14" fmla="*/ 2123170 w 2683688"/>
              <a:gd name="connsiteY14" fmla="*/ 2684621 h 4340073"/>
              <a:gd name="connsiteX15" fmla="*/ 2105073 w 2683688"/>
              <a:gd name="connsiteY15" fmla="*/ 2649379 h 4340073"/>
              <a:gd name="connsiteX16" fmla="*/ 2103643 w 2683688"/>
              <a:gd name="connsiteY16" fmla="*/ 2600801 h 4340073"/>
              <a:gd name="connsiteX17" fmla="*/ 2026014 w 2683688"/>
              <a:gd name="connsiteY17" fmla="*/ 2686051 h 4340073"/>
              <a:gd name="connsiteX18" fmla="*/ 1958864 w 2683688"/>
              <a:gd name="connsiteY18" fmla="*/ 2754154 h 4340073"/>
              <a:gd name="connsiteX19" fmla="*/ 1911715 w 2683688"/>
              <a:gd name="connsiteY19" fmla="*/ 2713196 h 4340073"/>
              <a:gd name="connsiteX20" fmla="*/ 1775031 w 2683688"/>
              <a:gd name="connsiteY20" fmla="*/ 2699862 h 4340073"/>
              <a:gd name="connsiteX21" fmla="*/ 1676923 w 2683688"/>
              <a:gd name="connsiteY21" fmla="*/ 2689860 h 4340073"/>
              <a:gd name="connsiteX22" fmla="*/ 1606439 w 2683688"/>
              <a:gd name="connsiteY22" fmla="*/ 2582229 h 4340073"/>
              <a:gd name="connsiteX23" fmla="*/ 1541669 w 2683688"/>
              <a:gd name="connsiteY23" fmla="*/ 2584133 h 4340073"/>
              <a:gd name="connsiteX24" fmla="*/ 1516903 w 2683688"/>
              <a:gd name="connsiteY24" fmla="*/ 2563654 h 4340073"/>
              <a:gd name="connsiteX25" fmla="*/ 1468802 w 2683688"/>
              <a:gd name="connsiteY25" fmla="*/ 2381726 h 4340073"/>
              <a:gd name="connsiteX26" fmla="*/ 1438322 w 2683688"/>
              <a:gd name="connsiteY26" fmla="*/ 2289334 h 4340073"/>
              <a:gd name="connsiteX27" fmla="*/ 1400222 w 2683688"/>
              <a:gd name="connsiteY27" fmla="*/ 2220754 h 4340073"/>
              <a:gd name="connsiteX28" fmla="*/ 1384982 w 2683688"/>
              <a:gd name="connsiteY28" fmla="*/ 2197894 h 4340073"/>
              <a:gd name="connsiteX29" fmla="*/ 1374505 w 2683688"/>
              <a:gd name="connsiteY29" fmla="*/ 2152651 h 4340073"/>
              <a:gd name="connsiteX30" fmla="*/ 1369266 w 2683688"/>
              <a:gd name="connsiteY30" fmla="*/ 2052162 h 4340073"/>
              <a:gd name="connsiteX31" fmla="*/ 1383554 w 2683688"/>
              <a:gd name="connsiteY31" fmla="*/ 1982630 h 4340073"/>
              <a:gd name="connsiteX32" fmla="*/ 1315450 w 2683688"/>
              <a:gd name="connsiteY32" fmla="*/ 1917859 h 4340073"/>
              <a:gd name="connsiteX33" fmla="*/ 1282112 w 2683688"/>
              <a:gd name="connsiteY33" fmla="*/ 1912621 h 4340073"/>
              <a:gd name="connsiteX34" fmla="*/ 1184481 w 2683688"/>
              <a:gd name="connsiteY34" fmla="*/ 1853089 h 4340073"/>
              <a:gd name="connsiteX35" fmla="*/ 1126380 w 2683688"/>
              <a:gd name="connsiteY35" fmla="*/ 1863567 h 4340073"/>
              <a:gd name="connsiteX36" fmla="*/ 1073991 w 2683688"/>
              <a:gd name="connsiteY36" fmla="*/ 1897379 h 4340073"/>
              <a:gd name="connsiteX37" fmla="*/ 1024937 w 2683688"/>
              <a:gd name="connsiteY37" fmla="*/ 1923098 h 4340073"/>
              <a:gd name="connsiteX38" fmla="*/ 958262 w 2683688"/>
              <a:gd name="connsiteY38" fmla="*/ 1984058 h 4340073"/>
              <a:gd name="connsiteX39" fmla="*/ 909208 w 2683688"/>
              <a:gd name="connsiteY39" fmla="*/ 1941672 h 4340073"/>
              <a:gd name="connsiteX40" fmla="*/ 854441 w 2683688"/>
              <a:gd name="connsiteY40" fmla="*/ 1915002 h 4340073"/>
              <a:gd name="connsiteX41" fmla="*/ 823484 w 2683688"/>
              <a:gd name="connsiteY41" fmla="*/ 1889284 h 4340073"/>
              <a:gd name="connsiteX42" fmla="*/ 800148 w 2683688"/>
              <a:gd name="connsiteY42" fmla="*/ 1846898 h 4340073"/>
              <a:gd name="connsiteX43" fmla="*/ 814436 w 2683688"/>
              <a:gd name="connsiteY43" fmla="*/ 1789748 h 4340073"/>
              <a:gd name="connsiteX44" fmla="*/ 803957 w 2683688"/>
              <a:gd name="connsiteY44" fmla="*/ 1720215 h 4340073"/>
              <a:gd name="connsiteX45" fmla="*/ 783479 w 2683688"/>
              <a:gd name="connsiteY45" fmla="*/ 1625441 h 4340073"/>
              <a:gd name="connsiteX46" fmla="*/ 759665 w 2683688"/>
              <a:gd name="connsiteY46" fmla="*/ 1635919 h 4340073"/>
              <a:gd name="connsiteX47" fmla="*/ 701087 w 2683688"/>
              <a:gd name="connsiteY47" fmla="*/ 1571626 h 4340073"/>
              <a:gd name="connsiteX48" fmla="*/ 729662 w 2683688"/>
              <a:gd name="connsiteY48" fmla="*/ 1519714 h 4340073"/>
              <a:gd name="connsiteX49" fmla="*/ 777287 w 2683688"/>
              <a:gd name="connsiteY49" fmla="*/ 1455420 h 4340073"/>
              <a:gd name="connsiteX50" fmla="*/ 775382 w 2683688"/>
              <a:gd name="connsiteY50" fmla="*/ 1429227 h 4340073"/>
              <a:gd name="connsiteX51" fmla="*/ 818245 w 2683688"/>
              <a:gd name="connsiteY51" fmla="*/ 1375409 h 4340073"/>
              <a:gd name="connsiteX52" fmla="*/ 826342 w 2683688"/>
              <a:gd name="connsiteY52" fmla="*/ 1282542 h 4340073"/>
              <a:gd name="connsiteX53" fmla="*/ 812053 w 2683688"/>
              <a:gd name="connsiteY53" fmla="*/ 1198721 h 4340073"/>
              <a:gd name="connsiteX54" fmla="*/ 779668 w 2683688"/>
              <a:gd name="connsiteY54" fmla="*/ 1151573 h 4340073"/>
              <a:gd name="connsiteX55" fmla="*/ 761095 w 2683688"/>
              <a:gd name="connsiteY55" fmla="*/ 1070134 h 4340073"/>
              <a:gd name="connsiteX56" fmla="*/ 804911 w 2683688"/>
              <a:gd name="connsiteY56" fmla="*/ 1034892 h 4340073"/>
              <a:gd name="connsiteX57" fmla="*/ 808244 w 2683688"/>
              <a:gd name="connsiteY57" fmla="*/ 976789 h 4340073"/>
              <a:gd name="connsiteX58" fmla="*/ 820626 w 2683688"/>
              <a:gd name="connsiteY58" fmla="*/ 901065 h 4340073"/>
              <a:gd name="connsiteX59" fmla="*/ 829675 w 2683688"/>
              <a:gd name="connsiteY59" fmla="*/ 833914 h 4340073"/>
              <a:gd name="connsiteX60" fmla="*/ 844439 w 2683688"/>
              <a:gd name="connsiteY60" fmla="*/ 795814 h 4340073"/>
              <a:gd name="connsiteX61" fmla="*/ 859678 w 2683688"/>
              <a:gd name="connsiteY61" fmla="*/ 762475 h 4340073"/>
              <a:gd name="connsiteX62" fmla="*/ 833485 w 2683688"/>
              <a:gd name="connsiteY62" fmla="*/ 696754 h 4340073"/>
              <a:gd name="connsiteX63" fmla="*/ 817769 w 2683688"/>
              <a:gd name="connsiteY63" fmla="*/ 573405 h 4340073"/>
              <a:gd name="connsiteX64" fmla="*/ 787288 w 2683688"/>
              <a:gd name="connsiteY64" fmla="*/ 536259 h 4340073"/>
              <a:gd name="connsiteX65" fmla="*/ 769667 w 2683688"/>
              <a:gd name="connsiteY65" fmla="*/ 505777 h 4340073"/>
              <a:gd name="connsiteX66" fmla="*/ 746807 w 2683688"/>
              <a:gd name="connsiteY66" fmla="*/ 430054 h 4340073"/>
              <a:gd name="connsiteX67" fmla="*/ 724424 w 2683688"/>
              <a:gd name="connsiteY67" fmla="*/ 351472 h 4340073"/>
              <a:gd name="connsiteX68" fmla="*/ 732043 w 2683688"/>
              <a:gd name="connsiteY68" fmla="*/ 321469 h 4340073"/>
              <a:gd name="connsiteX69" fmla="*/ 728711 w 2683688"/>
              <a:gd name="connsiteY69" fmla="*/ 256223 h 4340073"/>
              <a:gd name="connsiteX70" fmla="*/ 702517 w 2683688"/>
              <a:gd name="connsiteY70" fmla="*/ 237173 h 4340073"/>
              <a:gd name="connsiteX71" fmla="*/ 701564 w 2683688"/>
              <a:gd name="connsiteY71" fmla="*/ 173832 h 4340073"/>
              <a:gd name="connsiteX72" fmla="*/ 670131 w 2683688"/>
              <a:gd name="connsiteY72" fmla="*/ 120015 h 4340073"/>
              <a:gd name="connsiteX73" fmla="*/ 678704 w 2683688"/>
              <a:gd name="connsiteY73" fmla="*/ 70485 h 4340073"/>
              <a:gd name="connsiteX74" fmla="*/ 656795 w 2683688"/>
              <a:gd name="connsiteY74" fmla="*/ 0 h 4340073"/>
              <a:gd name="connsiteX75" fmla="*/ 605361 w 2683688"/>
              <a:gd name="connsiteY75" fmla="*/ 10001 h 4340073"/>
              <a:gd name="connsiteX76" fmla="*/ 534876 w 2683688"/>
              <a:gd name="connsiteY76" fmla="*/ 85249 h 4340073"/>
              <a:gd name="connsiteX77" fmla="*/ 552021 w 2683688"/>
              <a:gd name="connsiteY77" fmla="*/ 158591 h 4340073"/>
              <a:gd name="connsiteX78" fmla="*/ 545355 w 2683688"/>
              <a:gd name="connsiteY78" fmla="*/ 234792 h 4340073"/>
              <a:gd name="connsiteX79" fmla="*/ 497729 w 2683688"/>
              <a:gd name="connsiteY79" fmla="*/ 313373 h 4340073"/>
              <a:gd name="connsiteX80" fmla="*/ 453437 w 2683688"/>
              <a:gd name="connsiteY80" fmla="*/ 408147 h 4340073"/>
              <a:gd name="connsiteX81" fmla="*/ 360568 w 2683688"/>
              <a:gd name="connsiteY81" fmla="*/ 376714 h 4340073"/>
              <a:gd name="connsiteX82" fmla="*/ 331042 w 2683688"/>
              <a:gd name="connsiteY82" fmla="*/ 406242 h 4340073"/>
              <a:gd name="connsiteX83" fmla="*/ 260555 w 2683688"/>
              <a:gd name="connsiteY83" fmla="*/ 509112 h 4340073"/>
              <a:gd name="connsiteX84" fmla="*/ 316752 w 2683688"/>
              <a:gd name="connsiteY84" fmla="*/ 579596 h 4340073"/>
              <a:gd name="connsiteX85" fmla="*/ 228170 w 2683688"/>
              <a:gd name="connsiteY85" fmla="*/ 711995 h 4340073"/>
              <a:gd name="connsiteX86" fmla="*/ 254842 w 2683688"/>
              <a:gd name="connsiteY86" fmla="*/ 758667 h 4340073"/>
              <a:gd name="connsiteX87" fmla="*/ 240553 w 2683688"/>
              <a:gd name="connsiteY87" fmla="*/ 834390 h 4340073"/>
              <a:gd name="connsiteX88" fmla="*/ 295322 w 2683688"/>
              <a:gd name="connsiteY88" fmla="*/ 849630 h 4340073"/>
              <a:gd name="connsiteX89" fmla="*/ 343423 w 2683688"/>
              <a:gd name="connsiteY89" fmla="*/ 872966 h 4340073"/>
              <a:gd name="connsiteX90" fmla="*/ 311992 w 2683688"/>
              <a:gd name="connsiteY90" fmla="*/ 971551 h 4340073"/>
              <a:gd name="connsiteX91" fmla="*/ 316754 w 2683688"/>
              <a:gd name="connsiteY91" fmla="*/ 1049178 h 4340073"/>
              <a:gd name="connsiteX92" fmla="*/ 207216 w 2683688"/>
              <a:gd name="connsiteY92" fmla="*/ 1094423 h 4340073"/>
              <a:gd name="connsiteX93" fmla="*/ 154352 w 2683688"/>
              <a:gd name="connsiteY93" fmla="*/ 1090614 h 4340073"/>
              <a:gd name="connsiteX94" fmla="*/ 157210 w 2683688"/>
              <a:gd name="connsiteY94" fmla="*/ 1170624 h 4340073"/>
              <a:gd name="connsiteX95" fmla="*/ 158638 w 2683688"/>
              <a:gd name="connsiteY95" fmla="*/ 1245395 h 4340073"/>
              <a:gd name="connsiteX96" fmla="*/ 232933 w 2683688"/>
              <a:gd name="connsiteY96" fmla="*/ 1290638 h 4340073"/>
              <a:gd name="connsiteX97" fmla="*/ 209597 w 2683688"/>
              <a:gd name="connsiteY97" fmla="*/ 1344454 h 4340073"/>
              <a:gd name="connsiteX98" fmla="*/ 291988 w 2683688"/>
              <a:gd name="connsiteY98" fmla="*/ 1416368 h 4340073"/>
              <a:gd name="connsiteX99" fmla="*/ 272462 w 2683688"/>
              <a:gd name="connsiteY99" fmla="*/ 1466374 h 4340073"/>
              <a:gd name="connsiteX100" fmla="*/ 236743 w 2683688"/>
              <a:gd name="connsiteY100" fmla="*/ 1567339 h 4340073"/>
              <a:gd name="connsiteX101" fmla="*/ 211979 w 2683688"/>
              <a:gd name="connsiteY101" fmla="*/ 1594485 h 4340073"/>
              <a:gd name="connsiteX102" fmla="*/ 152447 w 2683688"/>
              <a:gd name="connsiteY102" fmla="*/ 1602105 h 4340073"/>
              <a:gd name="connsiteX103" fmla="*/ 98155 w 2683688"/>
              <a:gd name="connsiteY103" fmla="*/ 1647349 h 4340073"/>
              <a:gd name="connsiteX104" fmla="*/ 71486 w 2683688"/>
              <a:gd name="connsiteY104" fmla="*/ 1663542 h 4340073"/>
              <a:gd name="connsiteX105" fmla="*/ 50054 w 2683688"/>
              <a:gd name="connsiteY105" fmla="*/ 1677829 h 4340073"/>
              <a:gd name="connsiteX106" fmla="*/ 8619 w 2683688"/>
              <a:gd name="connsiteY106" fmla="*/ 1751171 h 4340073"/>
              <a:gd name="connsiteX107" fmla="*/ 47 w 2683688"/>
              <a:gd name="connsiteY107" fmla="*/ 1875473 h 4340073"/>
              <a:gd name="connsiteX108" fmla="*/ 28622 w 2683688"/>
              <a:gd name="connsiteY108" fmla="*/ 1938814 h 4340073"/>
              <a:gd name="connsiteX109" fmla="*/ 78628 w 2683688"/>
              <a:gd name="connsiteY109" fmla="*/ 1993107 h 4340073"/>
              <a:gd name="connsiteX110" fmla="*/ 165782 w 2683688"/>
              <a:gd name="connsiteY110" fmla="*/ 2037874 h 4340073"/>
              <a:gd name="connsiteX111" fmla="*/ 241029 w 2683688"/>
              <a:gd name="connsiteY111" fmla="*/ 2100263 h 4340073"/>
              <a:gd name="connsiteX112" fmla="*/ 264842 w 2683688"/>
              <a:gd name="connsiteY112" fmla="*/ 2182654 h 4340073"/>
              <a:gd name="connsiteX113" fmla="*/ 317706 w 2683688"/>
              <a:gd name="connsiteY113" fmla="*/ 2265045 h 4340073"/>
              <a:gd name="connsiteX114" fmla="*/ 442960 w 2683688"/>
              <a:gd name="connsiteY114" fmla="*/ 2258854 h 4340073"/>
              <a:gd name="connsiteX115" fmla="*/ 471534 w 2683688"/>
              <a:gd name="connsiteY115" fmla="*/ 2296954 h 4340073"/>
              <a:gd name="connsiteX116" fmla="*/ 509635 w 2683688"/>
              <a:gd name="connsiteY116" fmla="*/ 2330292 h 4340073"/>
              <a:gd name="connsiteX117" fmla="*/ 540591 w 2683688"/>
              <a:gd name="connsiteY117" fmla="*/ 2318385 h 4340073"/>
              <a:gd name="connsiteX118" fmla="*/ 563927 w 2683688"/>
              <a:gd name="connsiteY118" fmla="*/ 2392680 h 4340073"/>
              <a:gd name="connsiteX119" fmla="*/ 542972 w 2683688"/>
              <a:gd name="connsiteY119" fmla="*/ 2461737 h 4340073"/>
              <a:gd name="connsiteX120" fmla="*/ 497252 w 2683688"/>
              <a:gd name="connsiteY120" fmla="*/ 2511267 h 4340073"/>
              <a:gd name="connsiteX121" fmla="*/ 499157 w 2683688"/>
              <a:gd name="connsiteY121" fmla="*/ 2549843 h 4340073"/>
              <a:gd name="connsiteX122" fmla="*/ 490585 w 2683688"/>
              <a:gd name="connsiteY122" fmla="*/ 2611279 h 4340073"/>
              <a:gd name="connsiteX123" fmla="*/ 523922 w 2683688"/>
              <a:gd name="connsiteY123" fmla="*/ 2648902 h 4340073"/>
              <a:gd name="connsiteX124" fmla="*/ 531542 w 2683688"/>
              <a:gd name="connsiteY124" fmla="*/ 2681764 h 4340073"/>
              <a:gd name="connsiteX125" fmla="*/ 564403 w 2683688"/>
              <a:gd name="connsiteY125" fmla="*/ 2642236 h 4340073"/>
              <a:gd name="connsiteX126" fmla="*/ 597741 w 2683688"/>
              <a:gd name="connsiteY126" fmla="*/ 2584610 h 4340073"/>
              <a:gd name="connsiteX127" fmla="*/ 654890 w 2683688"/>
              <a:gd name="connsiteY127" fmla="*/ 2589848 h 4340073"/>
              <a:gd name="connsiteX128" fmla="*/ 716803 w 2683688"/>
              <a:gd name="connsiteY128" fmla="*/ 2680812 h 4340073"/>
              <a:gd name="connsiteX129" fmla="*/ 755379 w 2683688"/>
              <a:gd name="connsiteY129" fmla="*/ 2739390 h 4340073"/>
              <a:gd name="connsiteX130" fmla="*/ 713469 w 2683688"/>
              <a:gd name="connsiteY130" fmla="*/ 2816067 h 4340073"/>
              <a:gd name="connsiteX131" fmla="*/ 641556 w 2683688"/>
              <a:gd name="connsiteY131" fmla="*/ 2851785 h 4340073"/>
              <a:gd name="connsiteX132" fmla="*/ 592502 w 2683688"/>
              <a:gd name="connsiteY132" fmla="*/ 2914174 h 4340073"/>
              <a:gd name="connsiteX133" fmla="*/ 526303 w 2683688"/>
              <a:gd name="connsiteY133" fmla="*/ 2938462 h 4340073"/>
              <a:gd name="connsiteX134" fmla="*/ 496776 w 2683688"/>
              <a:gd name="connsiteY134" fmla="*/ 2980373 h 4340073"/>
              <a:gd name="connsiteX135" fmla="*/ 527256 w 2683688"/>
              <a:gd name="connsiteY135" fmla="*/ 3081814 h 4340073"/>
              <a:gd name="connsiteX136" fmla="*/ 533447 w 2683688"/>
              <a:gd name="connsiteY136" fmla="*/ 3220403 h 4340073"/>
              <a:gd name="connsiteX137" fmla="*/ 588216 w 2683688"/>
              <a:gd name="connsiteY137" fmla="*/ 3276601 h 4340073"/>
              <a:gd name="connsiteX138" fmla="*/ 614410 w 2683688"/>
              <a:gd name="connsiteY138" fmla="*/ 3342323 h 4340073"/>
              <a:gd name="connsiteX139" fmla="*/ 585835 w 2683688"/>
              <a:gd name="connsiteY139" fmla="*/ 3392329 h 4340073"/>
              <a:gd name="connsiteX140" fmla="*/ 585834 w 2683688"/>
              <a:gd name="connsiteY140" fmla="*/ 3450432 h 4340073"/>
              <a:gd name="connsiteX141" fmla="*/ 562022 w 2683688"/>
              <a:gd name="connsiteY141" fmla="*/ 3493294 h 4340073"/>
              <a:gd name="connsiteX142" fmla="*/ 546305 w 2683688"/>
              <a:gd name="connsiteY142" fmla="*/ 3561398 h 4340073"/>
              <a:gd name="connsiteX143" fmla="*/ 538210 w 2683688"/>
              <a:gd name="connsiteY143" fmla="*/ 3611404 h 4340073"/>
              <a:gd name="connsiteX144" fmla="*/ 519159 w 2683688"/>
              <a:gd name="connsiteY144" fmla="*/ 3654266 h 4340073"/>
              <a:gd name="connsiteX145" fmla="*/ 546782 w 2683688"/>
              <a:gd name="connsiteY145" fmla="*/ 3685223 h 4340073"/>
              <a:gd name="connsiteX146" fmla="*/ 600122 w 2683688"/>
              <a:gd name="connsiteY146" fmla="*/ 3699034 h 4340073"/>
              <a:gd name="connsiteX147" fmla="*/ 659177 w 2683688"/>
              <a:gd name="connsiteY147" fmla="*/ 3678556 h 4340073"/>
              <a:gd name="connsiteX148" fmla="*/ 661082 w 2683688"/>
              <a:gd name="connsiteY148" fmla="*/ 3725703 h 4340073"/>
              <a:gd name="connsiteX149" fmla="*/ 716803 w 2683688"/>
              <a:gd name="connsiteY149" fmla="*/ 3725704 h 4340073"/>
              <a:gd name="connsiteX150" fmla="*/ 781097 w 2683688"/>
              <a:gd name="connsiteY150" fmla="*/ 3743801 h 4340073"/>
              <a:gd name="connsiteX151" fmla="*/ 807291 w 2683688"/>
              <a:gd name="connsiteY151" fmla="*/ 3792379 h 4340073"/>
              <a:gd name="connsiteX152" fmla="*/ 843962 w 2683688"/>
              <a:gd name="connsiteY152" fmla="*/ 3798094 h 4340073"/>
              <a:gd name="connsiteX153" fmla="*/ 871585 w 2683688"/>
              <a:gd name="connsiteY153" fmla="*/ 3815716 h 4340073"/>
              <a:gd name="connsiteX154" fmla="*/ 889682 w 2683688"/>
              <a:gd name="connsiteY154" fmla="*/ 3836194 h 4340073"/>
              <a:gd name="connsiteX155" fmla="*/ 897302 w 2683688"/>
              <a:gd name="connsiteY155" fmla="*/ 3866674 h 4340073"/>
              <a:gd name="connsiteX156" fmla="*/ 912542 w 2683688"/>
              <a:gd name="connsiteY156" fmla="*/ 3889534 h 4340073"/>
              <a:gd name="connsiteX157" fmla="*/ 956833 w 2683688"/>
              <a:gd name="connsiteY157" fmla="*/ 3922872 h 4340073"/>
              <a:gd name="connsiteX158" fmla="*/ 988742 w 2683688"/>
              <a:gd name="connsiteY158" fmla="*/ 3973354 h 4340073"/>
              <a:gd name="connsiteX159" fmla="*/ 1003982 w 2683688"/>
              <a:gd name="connsiteY159" fmla="*/ 3996214 h 4340073"/>
              <a:gd name="connsiteX160" fmla="*/ 1026842 w 2683688"/>
              <a:gd name="connsiteY160" fmla="*/ 4034314 h 4340073"/>
              <a:gd name="connsiteX161" fmla="*/ 1059703 w 2683688"/>
              <a:gd name="connsiteY161" fmla="*/ 4120039 h 4340073"/>
              <a:gd name="connsiteX162" fmla="*/ 1136380 w 2683688"/>
              <a:gd name="connsiteY162" fmla="*/ 4154329 h 4340073"/>
              <a:gd name="connsiteX163" fmla="*/ 1165907 w 2683688"/>
              <a:gd name="connsiteY163" fmla="*/ 4216241 h 4340073"/>
              <a:gd name="connsiteX164" fmla="*/ 1202578 w 2683688"/>
              <a:gd name="connsiteY164" fmla="*/ 4211479 h 4340073"/>
              <a:gd name="connsiteX165" fmla="*/ 1245917 w 2683688"/>
              <a:gd name="connsiteY165" fmla="*/ 4259581 h 4340073"/>
              <a:gd name="connsiteX166" fmla="*/ 1308782 w 2683688"/>
              <a:gd name="connsiteY166" fmla="*/ 4340067 h 4340073"/>
              <a:gd name="connsiteX167" fmla="*/ 1337357 w 2683688"/>
              <a:gd name="connsiteY167" fmla="*/ 4288631 h 4340073"/>
              <a:gd name="connsiteX168" fmla="*/ 1333547 w 2683688"/>
              <a:gd name="connsiteY168" fmla="*/ 4254342 h 4340073"/>
              <a:gd name="connsiteX169" fmla="*/ 1405462 w 2683688"/>
              <a:gd name="connsiteY169" fmla="*/ 4201002 h 4340073"/>
              <a:gd name="connsiteX170" fmla="*/ 1407366 w 2683688"/>
              <a:gd name="connsiteY170" fmla="*/ 4185285 h 4340073"/>
              <a:gd name="connsiteX171" fmla="*/ 1425622 w 2683688"/>
              <a:gd name="connsiteY171" fmla="*/ 4198779 h 4340073"/>
              <a:gd name="connsiteX172" fmla="*/ 1480232 w 2683688"/>
              <a:gd name="connsiteY172" fmla="*/ 4174014 h 4340073"/>
              <a:gd name="connsiteX173" fmla="*/ 1545002 w 2683688"/>
              <a:gd name="connsiteY173" fmla="*/ 4156234 h 4340073"/>
              <a:gd name="connsiteX174" fmla="*/ 1581832 w 2683688"/>
              <a:gd name="connsiteY174" fmla="*/ 4113689 h 4340073"/>
              <a:gd name="connsiteX175" fmla="*/ 1617392 w 2683688"/>
              <a:gd name="connsiteY175" fmla="*/ 4078129 h 4340073"/>
              <a:gd name="connsiteX176" fmla="*/ 1695497 w 2683688"/>
              <a:gd name="connsiteY176" fmla="*/ 4055904 h 4340073"/>
              <a:gd name="connsiteX177" fmla="*/ 1781222 w 2683688"/>
              <a:gd name="connsiteY177" fmla="*/ 4020344 h 4340073"/>
              <a:gd name="connsiteX178" fmla="*/ 1902665 w 2683688"/>
              <a:gd name="connsiteY178" fmla="*/ 3968591 h 4340073"/>
              <a:gd name="connsiteX179" fmla="*/ 1979342 w 2683688"/>
              <a:gd name="connsiteY179" fmla="*/ 3925729 h 4340073"/>
              <a:gd name="connsiteX180" fmla="*/ 2070782 w 2683688"/>
              <a:gd name="connsiteY180" fmla="*/ 3864451 h 4340073"/>
              <a:gd name="connsiteX181" fmla="*/ 2145078 w 2683688"/>
              <a:gd name="connsiteY181" fmla="*/ 3776822 h 4340073"/>
              <a:gd name="connsiteX182" fmla="*/ 2171747 w 2683688"/>
              <a:gd name="connsiteY182" fmla="*/ 3703479 h 4340073"/>
              <a:gd name="connsiteX183" fmla="*/ 2183177 w 2683688"/>
              <a:gd name="connsiteY183" fmla="*/ 3649504 h 4340073"/>
              <a:gd name="connsiteX184" fmla="*/ 2109517 w 2683688"/>
              <a:gd name="connsiteY184" fmla="*/ 3613309 h 4340073"/>
              <a:gd name="connsiteX185" fmla="*/ 2132377 w 2683688"/>
              <a:gd name="connsiteY185" fmla="*/ 3659029 h 4340073"/>
              <a:gd name="connsiteX186" fmla="*/ 2114597 w 2683688"/>
              <a:gd name="connsiteY186" fmla="*/ 3690779 h 4340073"/>
              <a:gd name="connsiteX187" fmla="*/ 2095547 w 2683688"/>
              <a:gd name="connsiteY187" fmla="*/ 3649504 h 4340073"/>
              <a:gd name="connsiteX188" fmla="*/ 2038397 w 2683688"/>
              <a:gd name="connsiteY188" fmla="*/ 3659029 h 4340073"/>
              <a:gd name="connsiteX189" fmla="*/ 2040778 w 2683688"/>
              <a:gd name="connsiteY189" fmla="*/ 3694748 h 4340073"/>
              <a:gd name="connsiteX190" fmla="*/ 2052685 w 2683688"/>
              <a:gd name="connsiteY190" fmla="*/ 3709035 h 4340073"/>
              <a:gd name="connsiteX191" fmla="*/ 2036016 w 2683688"/>
              <a:gd name="connsiteY191" fmla="*/ 3723324 h 4340073"/>
              <a:gd name="connsiteX192" fmla="*/ 2086022 w 2683688"/>
              <a:gd name="connsiteY192" fmla="*/ 3762534 h 4340073"/>
              <a:gd name="connsiteX193" fmla="*/ 2078402 w 2683688"/>
              <a:gd name="connsiteY193" fmla="*/ 3820954 h 4340073"/>
              <a:gd name="connsiteX194" fmla="*/ 2027602 w 2683688"/>
              <a:gd name="connsiteY194" fmla="*/ 3803809 h 4340073"/>
              <a:gd name="connsiteX195" fmla="*/ 2041572 w 2683688"/>
              <a:gd name="connsiteY195" fmla="*/ 3792379 h 4340073"/>
              <a:gd name="connsiteX196" fmla="*/ 2022522 w 2683688"/>
              <a:gd name="connsiteY196" fmla="*/ 3760629 h 4340073"/>
              <a:gd name="connsiteX197" fmla="*/ 2022522 w 2683688"/>
              <a:gd name="connsiteY197" fmla="*/ 3716179 h 4340073"/>
              <a:gd name="connsiteX198" fmla="*/ 1986962 w 2683688"/>
              <a:gd name="connsiteY198" fmla="*/ 3676174 h 4340073"/>
              <a:gd name="connsiteX199" fmla="*/ 2018077 w 2683688"/>
              <a:gd name="connsiteY199" fmla="*/ 3656489 h 4340073"/>
              <a:gd name="connsiteX200" fmla="*/ 1974897 w 2683688"/>
              <a:gd name="connsiteY200" fmla="*/ 3626644 h 4340073"/>
              <a:gd name="connsiteX201" fmla="*/ 2017442 w 2683688"/>
              <a:gd name="connsiteY201" fmla="*/ 3603149 h 4340073"/>
              <a:gd name="connsiteX202" fmla="*/ 2009187 w 2683688"/>
              <a:gd name="connsiteY202" fmla="*/ 3546634 h 4340073"/>
              <a:gd name="connsiteX203" fmla="*/ 2033635 w 2683688"/>
              <a:gd name="connsiteY203" fmla="*/ 3565367 h 4340073"/>
              <a:gd name="connsiteX204" fmla="*/ 2031253 w 2683688"/>
              <a:gd name="connsiteY204" fmla="*/ 3535204 h 4340073"/>
              <a:gd name="connsiteX205" fmla="*/ 2059829 w 2683688"/>
              <a:gd name="connsiteY205" fmla="*/ 3547110 h 4340073"/>
              <a:gd name="connsiteX206" fmla="*/ 2043159 w 2683688"/>
              <a:gd name="connsiteY206" fmla="*/ 3494723 h 4340073"/>
              <a:gd name="connsiteX207" fmla="*/ 2063797 w 2683688"/>
              <a:gd name="connsiteY207" fmla="*/ 3478054 h 4340073"/>
              <a:gd name="connsiteX208" fmla="*/ 2089197 w 2683688"/>
              <a:gd name="connsiteY208" fmla="*/ 3524091 h 4340073"/>
              <a:gd name="connsiteX209" fmla="*/ 2088404 w 2683688"/>
              <a:gd name="connsiteY209" fmla="*/ 3492342 h 4340073"/>
              <a:gd name="connsiteX210" fmla="*/ 2105073 w 2683688"/>
              <a:gd name="connsiteY210" fmla="*/ 3508216 h 4340073"/>
              <a:gd name="connsiteX211" fmla="*/ 2109835 w 2683688"/>
              <a:gd name="connsiteY211" fmla="*/ 3473292 h 4340073"/>
              <a:gd name="connsiteX212" fmla="*/ 2125392 w 2683688"/>
              <a:gd name="connsiteY212" fmla="*/ 3453289 h 4340073"/>
              <a:gd name="connsiteX213" fmla="*/ 2183654 w 2683688"/>
              <a:gd name="connsiteY213" fmla="*/ 3416142 h 4340073"/>
              <a:gd name="connsiteX214" fmla="*/ 2226039 w 2683688"/>
              <a:gd name="connsiteY214" fmla="*/ 3341370 h 4340073"/>
              <a:gd name="connsiteX215" fmla="*/ 2238422 w 2683688"/>
              <a:gd name="connsiteY215" fmla="*/ 3318034 h 4340073"/>
              <a:gd name="connsiteX216" fmla="*/ 2261282 w 2683688"/>
              <a:gd name="connsiteY216" fmla="*/ 3257074 h 4340073"/>
              <a:gd name="connsiteX217" fmla="*/ 2268902 w 2683688"/>
              <a:gd name="connsiteY217" fmla="*/ 3211354 h 4340073"/>
              <a:gd name="connsiteX218" fmla="*/ 2291762 w 2683688"/>
              <a:gd name="connsiteY218" fmla="*/ 3165634 h 4340073"/>
              <a:gd name="connsiteX219" fmla="*/ 2307002 w 2683688"/>
              <a:gd name="connsiteY219" fmla="*/ 3127534 h 4340073"/>
              <a:gd name="connsiteX220" fmla="*/ 2345102 w 2683688"/>
              <a:gd name="connsiteY220" fmla="*/ 3112294 h 4340073"/>
              <a:gd name="connsiteX221" fmla="*/ 2367962 w 2683688"/>
              <a:gd name="connsiteY221" fmla="*/ 3097054 h 4340073"/>
              <a:gd name="connsiteX222" fmla="*/ 2487501 w 2683688"/>
              <a:gd name="connsiteY222" fmla="*/ 3067050 h 4340073"/>
              <a:gd name="connsiteX223" fmla="*/ 2585609 w 2683688"/>
              <a:gd name="connsiteY223" fmla="*/ 3063717 h 4340073"/>
              <a:gd name="connsiteX224" fmla="*/ 2678000 w 2683688"/>
              <a:gd name="connsiteY224" fmla="*/ 3054668 h 4340073"/>
              <a:gd name="connsiteX0" fmla="*/ 2678000 w 2683688"/>
              <a:gd name="connsiteY0" fmla="*/ 3054668 h 4340073"/>
              <a:gd name="connsiteX1" fmla="*/ 2672762 w 2683688"/>
              <a:gd name="connsiteY1" fmla="*/ 3028474 h 4340073"/>
              <a:gd name="connsiteX2" fmla="*/ 2665142 w 2683688"/>
              <a:gd name="connsiteY2" fmla="*/ 2975134 h 4340073"/>
              <a:gd name="connsiteX3" fmla="*/ 2623232 w 2683688"/>
              <a:gd name="connsiteY3" fmla="*/ 2967038 h 4340073"/>
              <a:gd name="connsiteX4" fmla="*/ 2559891 w 2683688"/>
              <a:gd name="connsiteY4" fmla="*/ 2966561 h 4340073"/>
              <a:gd name="connsiteX5" fmla="*/ 2518934 w 2683688"/>
              <a:gd name="connsiteY5" fmla="*/ 2908936 h 4340073"/>
              <a:gd name="connsiteX6" fmla="*/ 2456545 w 2683688"/>
              <a:gd name="connsiteY6" fmla="*/ 2905601 h 4340073"/>
              <a:gd name="connsiteX7" fmla="*/ 2409873 w 2683688"/>
              <a:gd name="connsiteY7" fmla="*/ 2889885 h 4340073"/>
              <a:gd name="connsiteX8" fmla="*/ 2375582 w 2683688"/>
              <a:gd name="connsiteY8" fmla="*/ 2876074 h 4340073"/>
              <a:gd name="connsiteX9" fmla="*/ 2347484 w 2683688"/>
              <a:gd name="connsiteY9" fmla="*/ 2856071 h 4340073"/>
              <a:gd name="connsiteX10" fmla="*/ 2292714 w 2683688"/>
              <a:gd name="connsiteY10" fmla="*/ 2824163 h 4340073"/>
              <a:gd name="connsiteX11" fmla="*/ 2218419 w 2683688"/>
              <a:gd name="connsiteY11" fmla="*/ 2864167 h 4340073"/>
              <a:gd name="connsiteX12" fmla="*/ 2177938 w 2683688"/>
              <a:gd name="connsiteY12" fmla="*/ 2825116 h 4340073"/>
              <a:gd name="connsiteX13" fmla="*/ 2142696 w 2683688"/>
              <a:gd name="connsiteY13" fmla="*/ 2746058 h 4340073"/>
              <a:gd name="connsiteX14" fmla="*/ 2123170 w 2683688"/>
              <a:gd name="connsiteY14" fmla="*/ 2684621 h 4340073"/>
              <a:gd name="connsiteX15" fmla="*/ 2105073 w 2683688"/>
              <a:gd name="connsiteY15" fmla="*/ 2649379 h 4340073"/>
              <a:gd name="connsiteX16" fmla="*/ 2103643 w 2683688"/>
              <a:gd name="connsiteY16" fmla="*/ 2600801 h 4340073"/>
              <a:gd name="connsiteX17" fmla="*/ 2026014 w 2683688"/>
              <a:gd name="connsiteY17" fmla="*/ 2686051 h 4340073"/>
              <a:gd name="connsiteX18" fmla="*/ 1958864 w 2683688"/>
              <a:gd name="connsiteY18" fmla="*/ 2754154 h 4340073"/>
              <a:gd name="connsiteX19" fmla="*/ 1911715 w 2683688"/>
              <a:gd name="connsiteY19" fmla="*/ 2713196 h 4340073"/>
              <a:gd name="connsiteX20" fmla="*/ 1775031 w 2683688"/>
              <a:gd name="connsiteY20" fmla="*/ 2699862 h 4340073"/>
              <a:gd name="connsiteX21" fmla="*/ 1676923 w 2683688"/>
              <a:gd name="connsiteY21" fmla="*/ 2689860 h 4340073"/>
              <a:gd name="connsiteX22" fmla="*/ 1606439 w 2683688"/>
              <a:gd name="connsiteY22" fmla="*/ 2582229 h 4340073"/>
              <a:gd name="connsiteX23" fmla="*/ 1541669 w 2683688"/>
              <a:gd name="connsiteY23" fmla="*/ 2584133 h 4340073"/>
              <a:gd name="connsiteX24" fmla="*/ 1516903 w 2683688"/>
              <a:gd name="connsiteY24" fmla="*/ 2563654 h 4340073"/>
              <a:gd name="connsiteX25" fmla="*/ 1468802 w 2683688"/>
              <a:gd name="connsiteY25" fmla="*/ 2381726 h 4340073"/>
              <a:gd name="connsiteX26" fmla="*/ 1438322 w 2683688"/>
              <a:gd name="connsiteY26" fmla="*/ 2289334 h 4340073"/>
              <a:gd name="connsiteX27" fmla="*/ 1400222 w 2683688"/>
              <a:gd name="connsiteY27" fmla="*/ 2220754 h 4340073"/>
              <a:gd name="connsiteX28" fmla="*/ 1384982 w 2683688"/>
              <a:gd name="connsiteY28" fmla="*/ 2197894 h 4340073"/>
              <a:gd name="connsiteX29" fmla="*/ 1374505 w 2683688"/>
              <a:gd name="connsiteY29" fmla="*/ 2152651 h 4340073"/>
              <a:gd name="connsiteX30" fmla="*/ 1369266 w 2683688"/>
              <a:gd name="connsiteY30" fmla="*/ 2052162 h 4340073"/>
              <a:gd name="connsiteX31" fmla="*/ 1383554 w 2683688"/>
              <a:gd name="connsiteY31" fmla="*/ 1982630 h 4340073"/>
              <a:gd name="connsiteX32" fmla="*/ 1315450 w 2683688"/>
              <a:gd name="connsiteY32" fmla="*/ 1917859 h 4340073"/>
              <a:gd name="connsiteX33" fmla="*/ 1282112 w 2683688"/>
              <a:gd name="connsiteY33" fmla="*/ 1912621 h 4340073"/>
              <a:gd name="connsiteX34" fmla="*/ 1184481 w 2683688"/>
              <a:gd name="connsiteY34" fmla="*/ 1853089 h 4340073"/>
              <a:gd name="connsiteX35" fmla="*/ 1126380 w 2683688"/>
              <a:gd name="connsiteY35" fmla="*/ 1863567 h 4340073"/>
              <a:gd name="connsiteX36" fmla="*/ 1073991 w 2683688"/>
              <a:gd name="connsiteY36" fmla="*/ 1897379 h 4340073"/>
              <a:gd name="connsiteX37" fmla="*/ 1024937 w 2683688"/>
              <a:gd name="connsiteY37" fmla="*/ 1923098 h 4340073"/>
              <a:gd name="connsiteX38" fmla="*/ 958262 w 2683688"/>
              <a:gd name="connsiteY38" fmla="*/ 1984058 h 4340073"/>
              <a:gd name="connsiteX39" fmla="*/ 909208 w 2683688"/>
              <a:gd name="connsiteY39" fmla="*/ 1941672 h 4340073"/>
              <a:gd name="connsiteX40" fmla="*/ 854441 w 2683688"/>
              <a:gd name="connsiteY40" fmla="*/ 1915002 h 4340073"/>
              <a:gd name="connsiteX41" fmla="*/ 823484 w 2683688"/>
              <a:gd name="connsiteY41" fmla="*/ 1889284 h 4340073"/>
              <a:gd name="connsiteX42" fmla="*/ 800148 w 2683688"/>
              <a:gd name="connsiteY42" fmla="*/ 1846898 h 4340073"/>
              <a:gd name="connsiteX43" fmla="*/ 814436 w 2683688"/>
              <a:gd name="connsiteY43" fmla="*/ 1789748 h 4340073"/>
              <a:gd name="connsiteX44" fmla="*/ 803957 w 2683688"/>
              <a:gd name="connsiteY44" fmla="*/ 1720215 h 4340073"/>
              <a:gd name="connsiteX45" fmla="*/ 783479 w 2683688"/>
              <a:gd name="connsiteY45" fmla="*/ 1625441 h 4340073"/>
              <a:gd name="connsiteX46" fmla="*/ 759665 w 2683688"/>
              <a:gd name="connsiteY46" fmla="*/ 1635919 h 4340073"/>
              <a:gd name="connsiteX47" fmla="*/ 701087 w 2683688"/>
              <a:gd name="connsiteY47" fmla="*/ 1571626 h 4340073"/>
              <a:gd name="connsiteX48" fmla="*/ 729662 w 2683688"/>
              <a:gd name="connsiteY48" fmla="*/ 1519714 h 4340073"/>
              <a:gd name="connsiteX49" fmla="*/ 777287 w 2683688"/>
              <a:gd name="connsiteY49" fmla="*/ 1455420 h 4340073"/>
              <a:gd name="connsiteX50" fmla="*/ 775382 w 2683688"/>
              <a:gd name="connsiteY50" fmla="*/ 1429227 h 4340073"/>
              <a:gd name="connsiteX51" fmla="*/ 818245 w 2683688"/>
              <a:gd name="connsiteY51" fmla="*/ 1375409 h 4340073"/>
              <a:gd name="connsiteX52" fmla="*/ 826342 w 2683688"/>
              <a:gd name="connsiteY52" fmla="*/ 1282542 h 4340073"/>
              <a:gd name="connsiteX53" fmla="*/ 812053 w 2683688"/>
              <a:gd name="connsiteY53" fmla="*/ 1198721 h 4340073"/>
              <a:gd name="connsiteX54" fmla="*/ 779668 w 2683688"/>
              <a:gd name="connsiteY54" fmla="*/ 1151573 h 4340073"/>
              <a:gd name="connsiteX55" fmla="*/ 761095 w 2683688"/>
              <a:gd name="connsiteY55" fmla="*/ 1070134 h 4340073"/>
              <a:gd name="connsiteX56" fmla="*/ 804911 w 2683688"/>
              <a:gd name="connsiteY56" fmla="*/ 1034892 h 4340073"/>
              <a:gd name="connsiteX57" fmla="*/ 808244 w 2683688"/>
              <a:gd name="connsiteY57" fmla="*/ 976789 h 4340073"/>
              <a:gd name="connsiteX58" fmla="*/ 820626 w 2683688"/>
              <a:gd name="connsiteY58" fmla="*/ 901065 h 4340073"/>
              <a:gd name="connsiteX59" fmla="*/ 829675 w 2683688"/>
              <a:gd name="connsiteY59" fmla="*/ 833914 h 4340073"/>
              <a:gd name="connsiteX60" fmla="*/ 844439 w 2683688"/>
              <a:gd name="connsiteY60" fmla="*/ 795814 h 4340073"/>
              <a:gd name="connsiteX61" fmla="*/ 859678 w 2683688"/>
              <a:gd name="connsiteY61" fmla="*/ 762475 h 4340073"/>
              <a:gd name="connsiteX62" fmla="*/ 833485 w 2683688"/>
              <a:gd name="connsiteY62" fmla="*/ 696754 h 4340073"/>
              <a:gd name="connsiteX63" fmla="*/ 817769 w 2683688"/>
              <a:gd name="connsiteY63" fmla="*/ 573405 h 4340073"/>
              <a:gd name="connsiteX64" fmla="*/ 787288 w 2683688"/>
              <a:gd name="connsiteY64" fmla="*/ 536259 h 4340073"/>
              <a:gd name="connsiteX65" fmla="*/ 769667 w 2683688"/>
              <a:gd name="connsiteY65" fmla="*/ 505777 h 4340073"/>
              <a:gd name="connsiteX66" fmla="*/ 746807 w 2683688"/>
              <a:gd name="connsiteY66" fmla="*/ 430054 h 4340073"/>
              <a:gd name="connsiteX67" fmla="*/ 724424 w 2683688"/>
              <a:gd name="connsiteY67" fmla="*/ 351472 h 4340073"/>
              <a:gd name="connsiteX68" fmla="*/ 732043 w 2683688"/>
              <a:gd name="connsiteY68" fmla="*/ 321469 h 4340073"/>
              <a:gd name="connsiteX69" fmla="*/ 728711 w 2683688"/>
              <a:gd name="connsiteY69" fmla="*/ 256223 h 4340073"/>
              <a:gd name="connsiteX70" fmla="*/ 702517 w 2683688"/>
              <a:gd name="connsiteY70" fmla="*/ 237173 h 4340073"/>
              <a:gd name="connsiteX71" fmla="*/ 701564 w 2683688"/>
              <a:gd name="connsiteY71" fmla="*/ 173832 h 4340073"/>
              <a:gd name="connsiteX72" fmla="*/ 670131 w 2683688"/>
              <a:gd name="connsiteY72" fmla="*/ 120015 h 4340073"/>
              <a:gd name="connsiteX73" fmla="*/ 678704 w 2683688"/>
              <a:gd name="connsiteY73" fmla="*/ 70485 h 4340073"/>
              <a:gd name="connsiteX74" fmla="*/ 656795 w 2683688"/>
              <a:gd name="connsiteY74" fmla="*/ 0 h 4340073"/>
              <a:gd name="connsiteX75" fmla="*/ 605361 w 2683688"/>
              <a:gd name="connsiteY75" fmla="*/ 10001 h 4340073"/>
              <a:gd name="connsiteX76" fmla="*/ 534876 w 2683688"/>
              <a:gd name="connsiteY76" fmla="*/ 85249 h 4340073"/>
              <a:gd name="connsiteX77" fmla="*/ 552021 w 2683688"/>
              <a:gd name="connsiteY77" fmla="*/ 158591 h 4340073"/>
              <a:gd name="connsiteX78" fmla="*/ 545355 w 2683688"/>
              <a:gd name="connsiteY78" fmla="*/ 234792 h 4340073"/>
              <a:gd name="connsiteX79" fmla="*/ 497729 w 2683688"/>
              <a:gd name="connsiteY79" fmla="*/ 313373 h 4340073"/>
              <a:gd name="connsiteX80" fmla="*/ 453437 w 2683688"/>
              <a:gd name="connsiteY80" fmla="*/ 408147 h 4340073"/>
              <a:gd name="connsiteX81" fmla="*/ 360568 w 2683688"/>
              <a:gd name="connsiteY81" fmla="*/ 376714 h 4340073"/>
              <a:gd name="connsiteX82" fmla="*/ 331042 w 2683688"/>
              <a:gd name="connsiteY82" fmla="*/ 406242 h 4340073"/>
              <a:gd name="connsiteX83" fmla="*/ 288178 w 2683688"/>
              <a:gd name="connsiteY83" fmla="*/ 468154 h 4340073"/>
              <a:gd name="connsiteX84" fmla="*/ 260555 w 2683688"/>
              <a:gd name="connsiteY84" fmla="*/ 509112 h 4340073"/>
              <a:gd name="connsiteX85" fmla="*/ 316752 w 2683688"/>
              <a:gd name="connsiteY85" fmla="*/ 579596 h 4340073"/>
              <a:gd name="connsiteX86" fmla="*/ 228170 w 2683688"/>
              <a:gd name="connsiteY86" fmla="*/ 711995 h 4340073"/>
              <a:gd name="connsiteX87" fmla="*/ 254842 w 2683688"/>
              <a:gd name="connsiteY87" fmla="*/ 758667 h 4340073"/>
              <a:gd name="connsiteX88" fmla="*/ 240553 w 2683688"/>
              <a:gd name="connsiteY88" fmla="*/ 834390 h 4340073"/>
              <a:gd name="connsiteX89" fmla="*/ 295322 w 2683688"/>
              <a:gd name="connsiteY89" fmla="*/ 849630 h 4340073"/>
              <a:gd name="connsiteX90" fmla="*/ 343423 w 2683688"/>
              <a:gd name="connsiteY90" fmla="*/ 872966 h 4340073"/>
              <a:gd name="connsiteX91" fmla="*/ 311992 w 2683688"/>
              <a:gd name="connsiteY91" fmla="*/ 971551 h 4340073"/>
              <a:gd name="connsiteX92" fmla="*/ 316754 w 2683688"/>
              <a:gd name="connsiteY92" fmla="*/ 1049178 h 4340073"/>
              <a:gd name="connsiteX93" fmla="*/ 207216 w 2683688"/>
              <a:gd name="connsiteY93" fmla="*/ 1094423 h 4340073"/>
              <a:gd name="connsiteX94" fmla="*/ 154352 w 2683688"/>
              <a:gd name="connsiteY94" fmla="*/ 1090614 h 4340073"/>
              <a:gd name="connsiteX95" fmla="*/ 157210 w 2683688"/>
              <a:gd name="connsiteY95" fmla="*/ 1170624 h 4340073"/>
              <a:gd name="connsiteX96" fmla="*/ 158638 w 2683688"/>
              <a:gd name="connsiteY96" fmla="*/ 1245395 h 4340073"/>
              <a:gd name="connsiteX97" fmla="*/ 232933 w 2683688"/>
              <a:gd name="connsiteY97" fmla="*/ 1290638 h 4340073"/>
              <a:gd name="connsiteX98" fmla="*/ 209597 w 2683688"/>
              <a:gd name="connsiteY98" fmla="*/ 1344454 h 4340073"/>
              <a:gd name="connsiteX99" fmla="*/ 291988 w 2683688"/>
              <a:gd name="connsiteY99" fmla="*/ 1416368 h 4340073"/>
              <a:gd name="connsiteX100" fmla="*/ 272462 w 2683688"/>
              <a:gd name="connsiteY100" fmla="*/ 1466374 h 4340073"/>
              <a:gd name="connsiteX101" fmla="*/ 236743 w 2683688"/>
              <a:gd name="connsiteY101" fmla="*/ 1567339 h 4340073"/>
              <a:gd name="connsiteX102" fmla="*/ 211979 w 2683688"/>
              <a:gd name="connsiteY102" fmla="*/ 1594485 h 4340073"/>
              <a:gd name="connsiteX103" fmla="*/ 152447 w 2683688"/>
              <a:gd name="connsiteY103" fmla="*/ 1602105 h 4340073"/>
              <a:gd name="connsiteX104" fmla="*/ 98155 w 2683688"/>
              <a:gd name="connsiteY104" fmla="*/ 1647349 h 4340073"/>
              <a:gd name="connsiteX105" fmla="*/ 71486 w 2683688"/>
              <a:gd name="connsiteY105" fmla="*/ 1663542 h 4340073"/>
              <a:gd name="connsiteX106" fmla="*/ 50054 w 2683688"/>
              <a:gd name="connsiteY106" fmla="*/ 1677829 h 4340073"/>
              <a:gd name="connsiteX107" fmla="*/ 8619 w 2683688"/>
              <a:gd name="connsiteY107" fmla="*/ 1751171 h 4340073"/>
              <a:gd name="connsiteX108" fmla="*/ 47 w 2683688"/>
              <a:gd name="connsiteY108" fmla="*/ 1875473 h 4340073"/>
              <a:gd name="connsiteX109" fmla="*/ 28622 w 2683688"/>
              <a:gd name="connsiteY109" fmla="*/ 1938814 h 4340073"/>
              <a:gd name="connsiteX110" fmla="*/ 78628 w 2683688"/>
              <a:gd name="connsiteY110" fmla="*/ 1993107 h 4340073"/>
              <a:gd name="connsiteX111" fmla="*/ 165782 w 2683688"/>
              <a:gd name="connsiteY111" fmla="*/ 2037874 h 4340073"/>
              <a:gd name="connsiteX112" fmla="*/ 241029 w 2683688"/>
              <a:gd name="connsiteY112" fmla="*/ 2100263 h 4340073"/>
              <a:gd name="connsiteX113" fmla="*/ 264842 w 2683688"/>
              <a:gd name="connsiteY113" fmla="*/ 2182654 h 4340073"/>
              <a:gd name="connsiteX114" fmla="*/ 317706 w 2683688"/>
              <a:gd name="connsiteY114" fmla="*/ 2265045 h 4340073"/>
              <a:gd name="connsiteX115" fmla="*/ 442960 w 2683688"/>
              <a:gd name="connsiteY115" fmla="*/ 2258854 h 4340073"/>
              <a:gd name="connsiteX116" fmla="*/ 471534 w 2683688"/>
              <a:gd name="connsiteY116" fmla="*/ 2296954 h 4340073"/>
              <a:gd name="connsiteX117" fmla="*/ 509635 w 2683688"/>
              <a:gd name="connsiteY117" fmla="*/ 2330292 h 4340073"/>
              <a:gd name="connsiteX118" fmla="*/ 540591 w 2683688"/>
              <a:gd name="connsiteY118" fmla="*/ 2318385 h 4340073"/>
              <a:gd name="connsiteX119" fmla="*/ 563927 w 2683688"/>
              <a:gd name="connsiteY119" fmla="*/ 2392680 h 4340073"/>
              <a:gd name="connsiteX120" fmla="*/ 542972 w 2683688"/>
              <a:gd name="connsiteY120" fmla="*/ 2461737 h 4340073"/>
              <a:gd name="connsiteX121" fmla="*/ 497252 w 2683688"/>
              <a:gd name="connsiteY121" fmla="*/ 2511267 h 4340073"/>
              <a:gd name="connsiteX122" fmla="*/ 499157 w 2683688"/>
              <a:gd name="connsiteY122" fmla="*/ 2549843 h 4340073"/>
              <a:gd name="connsiteX123" fmla="*/ 490585 w 2683688"/>
              <a:gd name="connsiteY123" fmla="*/ 2611279 h 4340073"/>
              <a:gd name="connsiteX124" fmla="*/ 523922 w 2683688"/>
              <a:gd name="connsiteY124" fmla="*/ 2648902 h 4340073"/>
              <a:gd name="connsiteX125" fmla="*/ 531542 w 2683688"/>
              <a:gd name="connsiteY125" fmla="*/ 2681764 h 4340073"/>
              <a:gd name="connsiteX126" fmla="*/ 564403 w 2683688"/>
              <a:gd name="connsiteY126" fmla="*/ 2642236 h 4340073"/>
              <a:gd name="connsiteX127" fmla="*/ 597741 w 2683688"/>
              <a:gd name="connsiteY127" fmla="*/ 2584610 h 4340073"/>
              <a:gd name="connsiteX128" fmla="*/ 654890 w 2683688"/>
              <a:gd name="connsiteY128" fmla="*/ 2589848 h 4340073"/>
              <a:gd name="connsiteX129" fmla="*/ 716803 w 2683688"/>
              <a:gd name="connsiteY129" fmla="*/ 2680812 h 4340073"/>
              <a:gd name="connsiteX130" fmla="*/ 755379 w 2683688"/>
              <a:gd name="connsiteY130" fmla="*/ 2739390 h 4340073"/>
              <a:gd name="connsiteX131" fmla="*/ 713469 w 2683688"/>
              <a:gd name="connsiteY131" fmla="*/ 2816067 h 4340073"/>
              <a:gd name="connsiteX132" fmla="*/ 641556 w 2683688"/>
              <a:gd name="connsiteY132" fmla="*/ 2851785 h 4340073"/>
              <a:gd name="connsiteX133" fmla="*/ 592502 w 2683688"/>
              <a:gd name="connsiteY133" fmla="*/ 2914174 h 4340073"/>
              <a:gd name="connsiteX134" fmla="*/ 526303 w 2683688"/>
              <a:gd name="connsiteY134" fmla="*/ 2938462 h 4340073"/>
              <a:gd name="connsiteX135" fmla="*/ 496776 w 2683688"/>
              <a:gd name="connsiteY135" fmla="*/ 2980373 h 4340073"/>
              <a:gd name="connsiteX136" fmla="*/ 527256 w 2683688"/>
              <a:gd name="connsiteY136" fmla="*/ 3081814 h 4340073"/>
              <a:gd name="connsiteX137" fmla="*/ 533447 w 2683688"/>
              <a:gd name="connsiteY137" fmla="*/ 3220403 h 4340073"/>
              <a:gd name="connsiteX138" fmla="*/ 588216 w 2683688"/>
              <a:gd name="connsiteY138" fmla="*/ 3276601 h 4340073"/>
              <a:gd name="connsiteX139" fmla="*/ 614410 w 2683688"/>
              <a:gd name="connsiteY139" fmla="*/ 3342323 h 4340073"/>
              <a:gd name="connsiteX140" fmla="*/ 585835 w 2683688"/>
              <a:gd name="connsiteY140" fmla="*/ 3392329 h 4340073"/>
              <a:gd name="connsiteX141" fmla="*/ 585834 w 2683688"/>
              <a:gd name="connsiteY141" fmla="*/ 3450432 h 4340073"/>
              <a:gd name="connsiteX142" fmla="*/ 562022 w 2683688"/>
              <a:gd name="connsiteY142" fmla="*/ 3493294 h 4340073"/>
              <a:gd name="connsiteX143" fmla="*/ 546305 w 2683688"/>
              <a:gd name="connsiteY143" fmla="*/ 3561398 h 4340073"/>
              <a:gd name="connsiteX144" fmla="*/ 538210 w 2683688"/>
              <a:gd name="connsiteY144" fmla="*/ 3611404 h 4340073"/>
              <a:gd name="connsiteX145" fmla="*/ 519159 w 2683688"/>
              <a:gd name="connsiteY145" fmla="*/ 3654266 h 4340073"/>
              <a:gd name="connsiteX146" fmla="*/ 546782 w 2683688"/>
              <a:gd name="connsiteY146" fmla="*/ 3685223 h 4340073"/>
              <a:gd name="connsiteX147" fmla="*/ 600122 w 2683688"/>
              <a:gd name="connsiteY147" fmla="*/ 3699034 h 4340073"/>
              <a:gd name="connsiteX148" fmla="*/ 659177 w 2683688"/>
              <a:gd name="connsiteY148" fmla="*/ 3678556 h 4340073"/>
              <a:gd name="connsiteX149" fmla="*/ 661082 w 2683688"/>
              <a:gd name="connsiteY149" fmla="*/ 3725703 h 4340073"/>
              <a:gd name="connsiteX150" fmla="*/ 716803 w 2683688"/>
              <a:gd name="connsiteY150" fmla="*/ 3725704 h 4340073"/>
              <a:gd name="connsiteX151" fmla="*/ 781097 w 2683688"/>
              <a:gd name="connsiteY151" fmla="*/ 3743801 h 4340073"/>
              <a:gd name="connsiteX152" fmla="*/ 807291 w 2683688"/>
              <a:gd name="connsiteY152" fmla="*/ 3792379 h 4340073"/>
              <a:gd name="connsiteX153" fmla="*/ 843962 w 2683688"/>
              <a:gd name="connsiteY153" fmla="*/ 3798094 h 4340073"/>
              <a:gd name="connsiteX154" fmla="*/ 871585 w 2683688"/>
              <a:gd name="connsiteY154" fmla="*/ 3815716 h 4340073"/>
              <a:gd name="connsiteX155" fmla="*/ 889682 w 2683688"/>
              <a:gd name="connsiteY155" fmla="*/ 3836194 h 4340073"/>
              <a:gd name="connsiteX156" fmla="*/ 897302 w 2683688"/>
              <a:gd name="connsiteY156" fmla="*/ 3866674 h 4340073"/>
              <a:gd name="connsiteX157" fmla="*/ 912542 w 2683688"/>
              <a:gd name="connsiteY157" fmla="*/ 3889534 h 4340073"/>
              <a:gd name="connsiteX158" fmla="*/ 956833 w 2683688"/>
              <a:gd name="connsiteY158" fmla="*/ 3922872 h 4340073"/>
              <a:gd name="connsiteX159" fmla="*/ 988742 w 2683688"/>
              <a:gd name="connsiteY159" fmla="*/ 3973354 h 4340073"/>
              <a:gd name="connsiteX160" fmla="*/ 1003982 w 2683688"/>
              <a:gd name="connsiteY160" fmla="*/ 3996214 h 4340073"/>
              <a:gd name="connsiteX161" fmla="*/ 1026842 w 2683688"/>
              <a:gd name="connsiteY161" fmla="*/ 4034314 h 4340073"/>
              <a:gd name="connsiteX162" fmla="*/ 1059703 w 2683688"/>
              <a:gd name="connsiteY162" fmla="*/ 4120039 h 4340073"/>
              <a:gd name="connsiteX163" fmla="*/ 1136380 w 2683688"/>
              <a:gd name="connsiteY163" fmla="*/ 4154329 h 4340073"/>
              <a:gd name="connsiteX164" fmla="*/ 1165907 w 2683688"/>
              <a:gd name="connsiteY164" fmla="*/ 4216241 h 4340073"/>
              <a:gd name="connsiteX165" fmla="*/ 1202578 w 2683688"/>
              <a:gd name="connsiteY165" fmla="*/ 4211479 h 4340073"/>
              <a:gd name="connsiteX166" fmla="*/ 1245917 w 2683688"/>
              <a:gd name="connsiteY166" fmla="*/ 4259581 h 4340073"/>
              <a:gd name="connsiteX167" fmla="*/ 1308782 w 2683688"/>
              <a:gd name="connsiteY167" fmla="*/ 4340067 h 4340073"/>
              <a:gd name="connsiteX168" fmla="*/ 1337357 w 2683688"/>
              <a:gd name="connsiteY168" fmla="*/ 4288631 h 4340073"/>
              <a:gd name="connsiteX169" fmla="*/ 1333547 w 2683688"/>
              <a:gd name="connsiteY169" fmla="*/ 4254342 h 4340073"/>
              <a:gd name="connsiteX170" fmla="*/ 1405462 w 2683688"/>
              <a:gd name="connsiteY170" fmla="*/ 4201002 h 4340073"/>
              <a:gd name="connsiteX171" fmla="*/ 1407366 w 2683688"/>
              <a:gd name="connsiteY171" fmla="*/ 4185285 h 4340073"/>
              <a:gd name="connsiteX172" fmla="*/ 1425622 w 2683688"/>
              <a:gd name="connsiteY172" fmla="*/ 4198779 h 4340073"/>
              <a:gd name="connsiteX173" fmla="*/ 1480232 w 2683688"/>
              <a:gd name="connsiteY173" fmla="*/ 4174014 h 4340073"/>
              <a:gd name="connsiteX174" fmla="*/ 1545002 w 2683688"/>
              <a:gd name="connsiteY174" fmla="*/ 4156234 h 4340073"/>
              <a:gd name="connsiteX175" fmla="*/ 1581832 w 2683688"/>
              <a:gd name="connsiteY175" fmla="*/ 4113689 h 4340073"/>
              <a:gd name="connsiteX176" fmla="*/ 1617392 w 2683688"/>
              <a:gd name="connsiteY176" fmla="*/ 4078129 h 4340073"/>
              <a:gd name="connsiteX177" fmla="*/ 1695497 w 2683688"/>
              <a:gd name="connsiteY177" fmla="*/ 4055904 h 4340073"/>
              <a:gd name="connsiteX178" fmla="*/ 1781222 w 2683688"/>
              <a:gd name="connsiteY178" fmla="*/ 4020344 h 4340073"/>
              <a:gd name="connsiteX179" fmla="*/ 1902665 w 2683688"/>
              <a:gd name="connsiteY179" fmla="*/ 3968591 h 4340073"/>
              <a:gd name="connsiteX180" fmla="*/ 1979342 w 2683688"/>
              <a:gd name="connsiteY180" fmla="*/ 3925729 h 4340073"/>
              <a:gd name="connsiteX181" fmla="*/ 2070782 w 2683688"/>
              <a:gd name="connsiteY181" fmla="*/ 3864451 h 4340073"/>
              <a:gd name="connsiteX182" fmla="*/ 2145078 w 2683688"/>
              <a:gd name="connsiteY182" fmla="*/ 3776822 h 4340073"/>
              <a:gd name="connsiteX183" fmla="*/ 2171747 w 2683688"/>
              <a:gd name="connsiteY183" fmla="*/ 3703479 h 4340073"/>
              <a:gd name="connsiteX184" fmla="*/ 2183177 w 2683688"/>
              <a:gd name="connsiteY184" fmla="*/ 3649504 h 4340073"/>
              <a:gd name="connsiteX185" fmla="*/ 2109517 w 2683688"/>
              <a:gd name="connsiteY185" fmla="*/ 3613309 h 4340073"/>
              <a:gd name="connsiteX186" fmla="*/ 2132377 w 2683688"/>
              <a:gd name="connsiteY186" fmla="*/ 3659029 h 4340073"/>
              <a:gd name="connsiteX187" fmla="*/ 2114597 w 2683688"/>
              <a:gd name="connsiteY187" fmla="*/ 3690779 h 4340073"/>
              <a:gd name="connsiteX188" fmla="*/ 2095547 w 2683688"/>
              <a:gd name="connsiteY188" fmla="*/ 3649504 h 4340073"/>
              <a:gd name="connsiteX189" fmla="*/ 2038397 w 2683688"/>
              <a:gd name="connsiteY189" fmla="*/ 3659029 h 4340073"/>
              <a:gd name="connsiteX190" fmla="*/ 2040778 w 2683688"/>
              <a:gd name="connsiteY190" fmla="*/ 3694748 h 4340073"/>
              <a:gd name="connsiteX191" fmla="*/ 2052685 w 2683688"/>
              <a:gd name="connsiteY191" fmla="*/ 3709035 h 4340073"/>
              <a:gd name="connsiteX192" fmla="*/ 2036016 w 2683688"/>
              <a:gd name="connsiteY192" fmla="*/ 3723324 h 4340073"/>
              <a:gd name="connsiteX193" fmla="*/ 2086022 w 2683688"/>
              <a:gd name="connsiteY193" fmla="*/ 3762534 h 4340073"/>
              <a:gd name="connsiteX194" fmla="*/ 2078402 w 2683688"/>
              <a:gd name="connsiteY194" fmla="*/ 3820954 h 4340073"/>
              <a:gd name="connsiteX195" fmla="*/ 2027602 w 2683688"/>
              <a:gd name="connsiteY195" fmla="*/ 3803809 h 4340073"/>
              <a:gd name="connsiteX196" fmla="*/ 2041572 w 2683688"/>
              <a:gd name="connsiteY196" fmla="*/ 3792379 h 4340073"/>
              <a:gd name="connsiteX197" fmla="*/ 2022522 w 2683688"/>
              <a:gd name="connsiteY197" fmla="*/ 3760629 h 4340073"/>
              <a:gd name="connsiteX198" fmla="*/ 2022522 w 2683688"/>
              <a:gd name="connsiteY198" fmla="*/ 3716179 h 4340073"/>
              <a:gd name="connsiteX199" fmla="*/ 1986962 w 2683688"/>
              <a:gd name="connsiteY199" fmla="*/ 3676174 h 4340073"/>
              <a:gd name="connsiteX200" fmla="*/ 2018077 w 2683688"/>
              <a:gd name="connsiteY200" fmla="*/ 3656489 h 4340073"/>
              <a:gd name="connsiteX201" fmla="*/ 1974897 w 2683688"/>
              <a:gd name="connsiteY201" fmla="*/ 3626644 h 4340073"/>
              <a:gd name="connsiteX202" fmla="*/ 2017442 w 2683688"/>
              <a:gd name="connsiteY202" fmla="*/ 3603149 h 4340073"/>
              <a:gd name="connsiteX203" fmla="*/ 2009187 w 2683688"/>
              <a:gd name="connsiteY203" fmla="*/ 3546634 h 4340073"/>
              <a:gd name="connsiteX204" fmla="*/ 2033635 w 2683688"/>
              <a:gd name="connsiteY204" fmla="*/ 3565367 h 4340073"/>
              <a:gd name="connsiteX205" fmla="*/ 2031253 w 2683688"/>
              <a:gd name="connsiteY205" fmla="*/ 3535204 h 4340073"/>
              <a:gd name="connsiteX206" fmla="*/ 2059829 w 2683688"/>
              <a:gd name="connsiteY206" fmla="*/ 3547110 h 4340073"/>
              <a:gd name="connsiteX207" fmla="*/ 2043159 w 2683688"/>
              <a:gd name="connsiteY207" fmla="*/ 3494723 h 4340073"/>
              <a:gd name="connsiteX208" fmla="*/ 2063797 w 2683688"/>
              <a:gd name="connsiteY208" fmla="*/ 3478054 h 4340073"/>
              <a:gd name="connsiteX209" fmla="*/ 2089197 w 2683688"/>
              <a:gd name="connsiteY209" fmla="*/ 3524091 h 4340073"/>
              <a:gd name="connsiteX210" fmla="*/ 2088404 w 2683688"/>
              <a:gd name="connsiteY210" fmla="*/ 3492342 h 4340073"/>
              <a:gd name="connsiteX211" fmla="*/ 2105073 w 2683688"/>
              <a:gd name="connsiteY211" fmla="*/ 3508216 h 4340073"/>
              <a:gd name="connsiteX212" fmla="*/ 2109835 w 2683688"/>
              <a:gd name="connsiteY212" fmla="*/ 3473292 h 4340073"/>
              <a:gd name="connsiteX213" fmla="*/ 2125392 w 2683688"/>
              <a:gd name="connsiteY213" fmla="*/ 3453289 h 4340073"/>
              <a:gd name="connsiteX214" fmla="*/ 2183654 w 2683688"/>
              <a:gd name="connsiteY214" fmla="*/ 3416142 h 4340073"/>
              <a:gd name="connsiteX215" fmla="*/ 2226039 w 2683688"/>
              <a:gd name="connsiteY215" fmla="*/ 3341370 h 4340073"/>
              <a:gd name="connsiteX216" fmla="*/ 2238422 w 2683688"/>
              <a:gd name="connsiteY216" fmla="*/ 3318034 h 4340073"/>
              <a:gd name="connsiteX217" fmla="*/ 2261282 w 2683688"/>
              <a:gd name="connsiteY217" fmla="*/ 3257074 h 4340073"/>
              <a:gd name="connsiteX218" fmla="*/ 2268902 w 2683688"/>
              <a:gd name="connsiteY218" fmla="*/ 3211354 h 4340073"/>
              <a:gd name="connsiteX219" fmla="*/ 2291762 w 2683688"/>
              <a:gd name="connsiteY219" fmla="*/ 3165634 h 4340073"/>
              <a:gd name="connsiteX220" fmla="*/ 2307002 w 2683688"/>
              <a:gd name="connsiteY220" fmla="*/ 3127534 h 4340073"/>
              <a:gd name="connsiteX221" fmla="*/ 2345102 w 2683688"/>
              <a:gd name="connsiteY221" fmla="*/ 3112294 h 4340073"/>
              <a:gd name="connsiteX222" fmla="*/ 2367962 w 2683688"/>
              <a:gd name="connsiteY222" fmla="*/ 3097054 h 4340073"/>
              <a:gd name="connsiteX223" fmla="*/ 2487501 w 2683688"/>
              <a:gd name="connsiteY223" fmla="*/ 3067050 h 4340073"/>
              <a:gd name="connsiteX224" fmla="*/ 2585609 w 2683688"/>
              <a:gd name="connsiteY224" fmla="*/ 3063717 h 4340073"/>
              <a:gd name="connsiteX225" fmla="*/ 2678000 w 2683688"/>
              <a:gd name="connsiteY225" fmla="*/ 3054668 h 4340073"/>
              <a:gd name="connsiteX0" fmla="*/ 2678000 w 2683688"/>
              <a:gd name="connsiteY0" fmla="*/ 3054668 h 4340073"/>
              <a:gd name="connsiteX1" fmla="*/ 2672762 w 2683688"/>
              <a:gd name="connsiteY1" fmla="*/ 3028474 h 4340073"/>
              <a:gd name="connsiteX2" fmla="*/ 2665142 w 2683688"/>
              <a:gd name="connsiteY2" fmla="*/ 2975134 h 4340073"/>
              <a:gd name="connsiteX3" fmla="*/ 2623232 w 2683688"/>
              <a:gd name="connsiteY3" fmla="*/ 2967038 h 4340073"/>
              <a:gd name="connsiteX4" fmla="*/ 2559891 w 2683688"/>
              <a:gd name="connsiteY4" fmla="*/ 2966561 h 4340073"/>
              <a:gd name="connsiteX5" fmla="*/ 2518934 w 2683688"/>
              <a:gd name="connsiteY5" fmla="*/ 2908936 h 4340073"/>
              <a:gd name="connsiteX6" fmla="*/ 2456545 w 2683688"/>
              <a:gd name="connsiteY6" fmla="*/ 2905601 h 4340073"/>
              <a:gd name="connsiteX7" fmla="*/ 2409873 w 2683688"/>
              <a:gd name="connsiteY7" fmla="*/ 2889885 h 4340073"/>
              <a:gd name="connsiteX8" fmla="*/ 2375582 w 2683688"/>
              <a:gd name="connsiteY8" fmla="*/ 2876074 h 4340073"/>
              <a:gd name="connsiteX9" fmla="*/ 2347484 w 2683688"/>
              <a:gd name="connsiteY9" fmla="*/ 2856071 h 4340073"/>
              <a:gd name="connsiteX10" fmla="*/ 2292714 w 2683688"/>
              <a:gd name="connsiteY10" fmla="*/ 2824163 h 4340073"/>
              <a:gd name="connsiteX11" fmla="*/ 2218419 w 2683688"/>
              <a:gd name="connsiteY11" fmla="*/ 2864167 h 4340073"/>
              <a:gd name="connsiteX12" fmla="*/ 2177938 w 2683688"/>
              <a:gd name="connsiteY12" fmla="*/ 2825116 h 4340073"/>
              <a:gd name="connsiteX13" fmla="*/ 2142696 w 2683688"/>
              <a:gd name="connsiteY13" fmla="*/ 2746058 h 4340073"/>
              <a:gd name="connsiteX14" fmla="*/ 2123170 w 2683688"/>
              <a:gd name="connsiteY14" fmla="*/ 2684621 h 4340073"/>
              <a:gd name="connsiteX15" fmla="*/ 2105073 w 2683688"/>
              <a:gd name="connsiteY15" fmla="*/ 2649379 h 4340073"/>
              <a:gd name="connsiteX16" fmla="*/ 2103643 w 2683688"/>
              <a:gd name="connsiteY16" fmla="*/ 2600801 h 4340073"/>
              <a:gd name="connsiteX17" fmla="*/ 2026014 w 2683688"/>
              <a:gd name="connsiteY17" fmla="*/ 2686051 h 4340073"/>
              <a:gd name="connsiteX18" fmla="*/ 1958864 w 2683688"/>
              <a:gd name="connsiteY18" fmla="*/ 2754154 h 4340073"/>
              <a:gd name="connsiteX19" fmla="*/ 1911715 w 2683688"/>
              <a:gd name="connsiteY19" fmla="*/ 2713196 h 4340073"/>
              <a:gd name="connsiteX20" fmla="*/ 1775031 w 2683688"/>
              <a:gd name="connsiteY20" fmla="*/ 2699862 h 4340073"/>
              <a:gd name="connsiteX21" fmla="*/ 1676923 w 2683688"/>
              <a:gd name="connsiteY21" fmla="*/ 2689860 h 4340073"/>
              <a:gd name="connsiteX22" fmla="*/ 1606439 w 2683688"/>
              <a:gd name="connsiteY22" fmla="*/ 2582229 h 4340073"/>
              <a:gd name="connsiteX23" fmla="*/ 1541669 w 2683688"/>
              <a:gd name="connsiteY23" fmla="*/ 2584133 h 4340073"/>
              <a:gd name="connsiteX24" fmla="*/ 1516903 w 2683688"/>
              <a:gd name="connsiteY24" fmla="*/ 2563654 h 4340073"/>
              <a:gd name="connsiteX25" fmla="*/ 1468802 w 2683688"/>
              <a:gd name="connsiteY25" fmla="*/ 2381726 h 4340073"/>
              <a:gd name="connsiteX26" fmla="*/ 1438322 w 2683688"/>
              <a:gd name="connsiteY26" fmla="*/ 2289334 h 4340073"/>
              <a:gd name="connsiteX27" fmla="*/ 1400222 w 2683688"/>
              <a:gd name="connsiteY27" fmla="*/ 2220754 h 4340073"/>
              <a:gd name="connsiteX28" fmla="*/ 1384982 w 2683688"/>
              <a:gd name="connsiteY28" fmla="*/ 2197894 h 4340073"/>
              <a:gd name="connsiteX29" fmla="*/ 1374505 w 2683688"/>
              <a:gd name="connsiteY29" fmla="*/ 2152651 h 4340073"/>
              <a:gd name="connsiteX30" fmla="*/ 1369266 w 2683688"/>
              <a:gd name="connsiteY30" fmla="*/ 2052162 h 4340073"/>
              <a:gd name="connsiteX31" fmla="*/ 1383554 w 2683688"/>
              <a:gd name="connsiteY31" fmla="*/ 1982630 h 4340073"/>
              <a:gd name="connsiteX32" fmla="*/ 1315450 w 2683688"/>
              <a:gd name="connsiteY32" fmla="*/ 1917859 h 4340073"/>
              <a:gd name="connsiteX33" fmla="*/ 1282112 w 2683688"/>
              <a:gd name="connsiteY33" fmla="*/ 1912621 h 4340073"/>
              <a:gd name="connsiteX34" fmla="*/ 1184481 w 2683688"/>
              <a:gd name="connsiteY34" fmla="*/ 1853089 h 4340073"/>
              <a:gd name="connsiteX35" fmla="*/ 1126380 w 2683688"/>
              <a:gd name="connsiteY35" fmla="*/ 1863567 h 4340073"/>
              <a:gd name="connsiteX36" fmla="*/ 1073991 w 2683688"/>
              <a:gd name="connsiteY36" fmla="*/ 1897379 h 4340073"/>
              <a:gd name="connsiteX37" fmla="*/ 1024937 w 2683688"/>
              <a:gd name="connsiteY37" fmla="*/ 1923098 h 4340073"/>
              <a:gd name="connsiteX38" fmla="*/ 958262 w 2683688"/>
              <a:gd name="connsiteY38" fmla="*/ 1984058 h 4340073"/>
              <a:gd name="connsiteX39" fmla="*/ 909208 w 2683688"/>
              <a:gd name="connsiteY39" fmla="*/ 1941672 h 4340073"/>
              <a:gd name="connsiteX40" fmla="*/ 854441 w 2683688"/>
              <a:gd name="connsiteY40" fmla="*/ 1915002 h 4340073"/>
              <a:gd name="connsiteX41" fmla="*/ 823484 w 2683688"/>
              <a:gd name="connsiteY41" fmla="*/ 1889284 h 4340073"/>
              <a:gd name="connsiteX42" fmla="*/ 800148 w 2683688"/>
              <a:gd name="connsiteY42" fmla="*/ 1846898 h 4340073"/>
              <a:gd name="connsiteX43" fmla="*/ 814436 w 2683688"/>
              <a:gd name="connsiteY43" fmla="*/ 1789748 h 4340073"/>
              <a:gd name="connsiteX44" fmla="*/ 803957 w 2683688"/>
              <a:gd name="connsiteY44" fmla="*/ 1720215 h 4340073"/>
              <a:gd name="connsiteX45" fmla="*/ 783479 w 2683688"/>
              <a:gd name="connsiteY45" fmla="*/ 1625441 h 4340073"/>
              <a:gd name="connsiteX46" fmla="*/ 759665 w 2683688"/>
              <a:gd name="connsiteY46" fmla="*/ 1635919 h 4340073"/>
              <a:gd name="connsiteX47" fmla="*/ 701087 w 2683688"/>
              <a:gd name="connsiteY47" fmla="*/ 1571626 h 4340073"/>
              <a:gd name="connsiteX48" fmla="*/ 729662 w 2683688"/>
              <a:gd name="connsiteY48" fmla="*/ 1519714 h 4340073"/>
              <a:gd name="connsiteX49" fmla="*/ 777287 w 2683688"/>
              <a:gd name="connsiteY49" fmla="*/ 1455420 h 4340073"/>
              <a:gd name="connsiteX50" fmla="*/ 775382 w 2683688"/>
              <a:gd name="connsiteY50" fmla="*/ 1429227 h 4340073"/>
              <a:gd name="connsiteX51" fmla="*/ 818245 w 2683688"/>
              <a:gd name="connsiteY51" fmla="*/ 1375409 h 4340073"/>
              <a:gd name="connsiteX52" fmla="*/ 826342 w 2683688"/>
              <a:gd name="connsiteY52" fmla="*/ 1282542 h 4340073"/>
              <a:gd name="connsiteX53" fmla="*/ 812053 w 2683688"/>
              <a:gd name="connsiteY53" fmla="*/ 1198721 h 4340073"/>
              <a:gd name="connsiteX54" fmla="*/ 779668 w 2683688"/>
              <a:gd name="connsiteY54" fmla="*/ 1151573 h 4340073"/>
              <a:gd name="connsiteX55" fmla="*/ 761095 w 2683688"/>
              <a:gd name="connsiteY55" fmla="*/ 1070134 h 4340073"/>
              <a:gd name="connsiteX56" fmla="*/ 804911 w 2683688"/>
              <a:gd name="connsiteY56" fmla="*/ 1034892 h 4340073"/>
              <a:gd name="connsiteX57" fmla="*/ 808244 w 2683688"/>
              <a:gd name="connsiteY57" fmla="*/ 976789 h 4340073"/>
              <a:gd name="connsiteX58" fmla="*/ 820626 w 2683688"/>
              <a:gd name="connsiteY58" fmla="*/ 901065 h 4340073"/>
              <a:gd name="connsiteX59" fmla="*/ 829675 w 2683688"/>
              <a:gd name="connsiteY59" fmla="*/ 833914 h 4340073"/>
              <a:gd name="connsiteX60" fmla="*/ 844439 w 2683688"/>
              <a:gd name="connsiteY60" fmla="*/ 795814 h 4340073"/>
              <a:gd name="connsiteX61" fmla="*/ 859678 w 2683688"/>
              <a:gd name="connsiteY61" fmla="*/ 762475 h 4340073"/>
              <a:gd name="connsiteX62" fmla="*/ 833485 w 2683688"/>
              <a:gd name="connsiteY62" fmla="*/ 696754 h 4340073"/>
              <a:gd name="connsiteX63" fmla="*/ 817769 w 2683688"/>
              <a:gd name="connsiteY63" fmla="*/ 573405 h 4340073"/>
              <a:gd name="connsiteX64" fmla="*/ 787288 w 2683688"/>
              <a:gd name="connsiteY64" fmla="*/ 536259 h 4340073"/>
              <a:gd name="connsiteX65" fmla="*/ 769667 w 2683688"/>
              <a:gd name="connsiteY65" fmla="*/ 505777 h 4340073"/>
              <a:gd name="connsiteX66" fmla="*/ 746807 w 2683688"/>
              <a:gd name="connsiteY66" fmla="*/ 430054 h 4340073"/>
              <a:gd name="connsiteX67" fmla="*/ 724424 w 2683688"/>
              <a:gd name="connsiteY67" fmla="*/ 351472 h 4340073"/>
              <a:gd name="connsiteX68" fmla="*/ 732043 w 2683688"/>
              <a:gd name="connsiteY68" fmla="*/ 321469 h 4340073"/>
              <a:gd name="connsiteX69" fmla="*/ 728711 w 2683688"/>
              <a:gd name="connsiteY69" fmla="*/ 256223 h 4340073"/>
              <a:gd name="connsiteX70" fmla="*/ 702517 w 2683688"/>
              <a:gd name="connsiteY70" fmla="*/ 237173 h 4340073"/>
              <a:gd name="connsiteX71" fmla="*/ 701564 w 2683688"/>
              <a:gd name="connsiteY71" fmla="*/ 173832 h 4340073"/>
              <a:gd name="connsiteX72" fmla="*/ 670131 w 2683688"/>
              <a:gd name="connsiteY72" fmla="*/ 120015 h 4340073"/>
              <a:gd name="connsiteX73" fmla="*/ 678704 w 2683688"/>
              <a:gd name="connsiteY73" fmla="*/ 70485 h 4340073"/>
              <a:gd name="connsiteX74" fmla="*/ 656795 w 2683688"/>
              <a:gd name="connsiteY74" fmla="*/ 0 h 4340073"/>
              <a:gd name="connsiteX75" fmla="*/ 605361 w 2683688"/>
              <a:gd name="connsiteY75" fmla="*/ 10001 h 4340073"/>
              <a:gd name="connsiteX76" fmla="*/ 534876 w 2683688"/>
              <a:gd name="connsiteY76" fmla="*/ 85249 h 4340073"/>
              <a:gd name="connsiteX77" fmla="*/ 552021 w 2683688"/>
              <a:gd name="connsiteY77" fmla="*/ 158591 h 4340073"/>
              <a:gd name="connsiteX78" fmla="*/ 545355 w 2683688"/>
              <a:gd name="connsiteY78" fmla="*/ 234792 h 4340073"/>
              <a:gd name="connsiteX79" fmla="*/ 497729 w 2683688"/>
              <a:gd name="connsiteY79" fmla="*/ 313373 h 4340073"/>
              <a:gd name="connsiteX80" fmla="*/ 453437 w 2683688"/>
              <a:gd name="connsiteY80" fmla="*/ 408147 h 4340073"/>
              <a:gd name="connsiteX81" fmla="*/ 360568 w 2683688"/>
              <a:gd name="connsiteY81" fmla="*/ 376714 h 4340073"/>
              <a:gd name="connsiteX82" fmla="*/ 331042 w 2683688"/>
              <a:gd name="connsiteY82" fmla="*/ 406242 h 4340073"/>
              <a:gd name="connsiteX83" fmla="*/ 285797 w 2683688"/>
              <a:gd name="connsiteY83" fmla="*/ 458629 h 4340073"/>
              <a:gd name="connsiteX84" fmla="*/ 260555 w 2683688"/>
              <a:gd name="connsiteY84" fmla="*/ 509112 h 4340073"/>
              <a:gd name="connsiteX85" fmla="*/ 316752 w 2683688"/>
              <a:gd name="connsiteY85" fmla="*/ 579596 h 4340073"/>
              <a:gd name="connsiteX86" fmla="*/ 228170 w 2683688"/>
              <a:gd name="connsiteY86" fmla="*/ 711995 h 4340073"/>
              <a:gd name="connsiteX87" fmla="*/ 254842 w 2683688"/>
              <a:gd name="connsiteY87" fmla="*/ 758667 h 4340073"/>
              <a:gd name="connsiteX88" fmla="*/ 240553 w 2683688"/>
              <a:gd name="connsiteY88" fmla="*/ 834390 h 4340073"/>
              <a:gd name="connsiteX89" fmla="*/ 295322 w 2683688"/>
              <a:gd name="connsiteY89" fmla="*/ 849630 h 4340073"/>
              <a:gd name="connsiteX90" fmla="*/ 343423 w 2683688"/>
              <a:gd name="connsiteY90" fmla="*/ 872966 h 4340073"/>
              <a:gd name="connsiteX91" fmla="*/ 311992 w 2683688"/>
              <a:gd name="connsiteY91" fmla="*/ 971551 h 4340073"/>
              <a:gd name="connsiteX92" fmla="*/ 316754 w 2683688"/>
              <a:gd name="connsiteY92" fmla="*/ 1049178 h 4340073"/>
              <a:gd name="connsiteX93" fmla="*/ 207216 w 2683688"/>
              <a:gd name="connsiteY93" fmla="*/ 1094423 h 4340073"/>
              <a:gd name="connsiteX94" fmla="*/ 154352 w 2683688"/>
              <a:gd name="connsiteY94" fmla="*/ 1090614 h 4340073"/>
              <a:gd name="connsiteX95" fmla="*/ 157210 w 2683688"/>
              <a:gd name="connsiteY95" fmla="*/ 1170624 h 4340073"/>
              <a:gd name="connsiteX96" fmla="*/ 158638 w 2683688"/>
              <a:gd name="connsiteY96" fmla="*/ 1245395 h 4340073"/>
              <a:gd name="connsiteX97" fmla="*/ 232933 w 2683688"/>
              <a:gd name="connsiteY97" fmla="*/ 1290638 h 4340073"/>
              <a:gd name="connsiteX98" fmla="*/ 209597 w 2683688"/>
              <a:gd name="connsiteY98" fmla="*/ 1344454 h 4340073"/>
              <a:gd name="connsiteX99" fmla="*/ 291988 w 2683688"/>
              <a:gd name="connsiteY99" fmla="*/ 1416368 h 4340073"/>
              <a:gd name="connsiteX100" fmla="*/ 272462 w 2683688"/>
              <a:gd name="connsiteY100" fmla="*/ 1466374 h 4340073"/>
              <a:gd name="connsiteX101" fmla="*/ 236743 w 2683688"/>
              <a:gd name="connsiteY101" fmla="*/ 1567339 h 4340073"/>
              <a:gd name="connsiteX102" fmla="*/ 211979 w 2683688"/>
              <a:gd name="connsiteY102" fmla="*/ 1594485 h 4340073"/>
              <a:gd name="connsiteX103" fmla="*/ 152447 w 2683688"/>
              <a:gd name="connsiteY103" fmla="*/ 1602105 h 4340073"/>
              <a:gd name="connsiteX104" fmla="*/ 98155 w 2683688"/>
              <a:gd name="connsiteY104" fmla="*/ 1647349 h 4340073"/>
              <a:gd name="connsiteX105" fmla="*/ 71486 w 2683688"/>
              <a:gd name="connsiteY105" fmla="*/ 1663542 h 4340073"/>
              <a:gd name="connsiteX106" fmla="*/ 50054 w 2683688"/>
              <a:gd name="connsiteY106" fmla="*/ 1677829 h 4340073"/>
              <a:gd name="connsiteX107" fmla="*/ 8619 w 2683688"/>
              <a:gd name="connsiteY107" fmla="*/ 1751171 h 4340073"/>
              <a:gd name="connsiteX108" fmla="*/ 47 w 2683688"/>
              <a:gd name="connsiteY108" fmla="*/ 1875473 h 4340073"/>
              <a:gd name="connsiteX109" fmla="*/ 28622 w 2683688"/>
              <a:gd name="connsiteY109" fmla="*/ 1938814 h 4340073"/>
              <a:gd name="connsiteX110" fmla="*/ 78628 w 2683688"/>
              <a:gd name="connsiteY110" fmla="*/ 1993107 h 4340073"/>
              <a:gd name="connsiteX111" fmla="*/ 165782 w 2683688"/>
              <a:gd name="connsiteY111" fmla="*/ 2037874 h 4340073"/>
              <a:gd name="connsiteX112" fmla="*/ 241029 w 2683688"/>
              <a:gd name="connsiteY112" fmla="*/ 2100263 h 4340073"/>
              <a:gd name="connsiteX113" fmla="*/ 264842 w 2683688"/>
              <a:gd name="connsiteY113" fmla="*/ 2182654 h 4340073"/>
              <a:gd name="connsiteX114" fmla="*/ 317706 w 2683688"/>
              <a:gd name="connsiteY114" fmla="*/ 2265045 h 4340073"/>
              <a:gd name="connsiteX115" fmla="*/ 442960 w 2683688"/>
              <a:gd name="connsiteY115" fmla="*/ 2258854 h 4340073"/>
              <a:gd name="connsiteX116" fmla="*/ 471534 w 2683688"/>
              <a:gd name="connsiteY116" fmla="*/ 2296954 h 4340073"/>
              <a:gd name="connsiteX117" fmla="*/ 509635 w 2683688"/>
              <a:gd name="connsiteY117" fmla="*/ 2330292 h 4340073"/>
              <a:gd name="connsiteX118" fmla="*/ 540591 w 2683688"/>
              <a:gd name="connsiteY118" fmla="*/ 2318385 h 4340073"/>
              <a:gd name="connsiteX119" fmla="*/ 563927 w 2683688"/>
              <a:gd name="connsiteY119" fmla="*/ 2392680 h 4340073"/>
              <a:gd name="connsiteX120" fmla="*/ 542972 w 2683688"/>
              <a:gd name="connsiteY120" fmla="*/ 2461737 h 4340073"/>
              <a:gd name="connsiteX121" fmla="*/ 497252 w 2683688"/>
              <a:gd name="connsiteY121" fmla="*/ 2511267 h 4340073"/>
              <a:gd name="connsiteX122" fmla="*/ 499157 w 2683688"/>
              <a:gd name="connsiteY122" fmla="*/ 2549843 h 4340073"/>
              <a:gd name="connsiteX123" fmla="*/ 490585 w 2683688"/>
              <a:gd name="connsiteY123" fmla="*/ 2611279 h 4340073"/>
              <a:gd name="connsiteX124" fmla="*/ 523922 w 2683688"/>
              <a:gd name="connsiteY124" fmla="*/ 2648902 h 4340073"/>
              <a:gd name="connsiteX125" fmla="*/ 531542 w 2683688"/>
              <a:gd name="connsiteY125" fmla="*/ 2681764 h 4340073"/>
              <a:gd name="connsiteX126" fmla="*/ 564403 w 2683688"/>
              <a:gd name="connsiteY126" fmla="*/ 2642236 h 4340073"/>
              <a:gd name="connsiteX127" fmla="*/ 597741 w 2683688"/>
              <a:gd name="connsiteY127" fmla="*/ 2584610 h 4340073"/>
              <a:gd name="connsiteX128" fmla="*/ 654890 w 2683688"/>
              <a:gd name="connsiteY128" fmla="*/ 2589848 h 4340073"/>
              <a:gd name="connsiteX129" fmla="*/ 716803 w 2683688"/>
              <a:gd name="connsiteY129" fmla="*/ 2680812 h 4340073"/>
              <a:gd name="connsiteX130" fmla="*/ 755379 w 2683688"/>
              <a:gd name="connsiteY130" fmla="*/ 2739390 h 4340073"/>
              <a:gd name="connsiteX131" fmla="*/ 713469 w 2683688"/>
              <a:gd name="connsiteY131" fmla="*/ 2816067 h 4340073"/>
              <a:gd name="connsiteX132" fmla="*/ 641556 w 2683688"/>
              <a:gd name="connsiteY132" fmla="*/ 2851785 h 4340073"/>
              <a:gd name="connsiteX133" fmla="*/ 592502 w 2683688"/>
              <a:gd name="connsiteY133" fmla="*/ 2914174 h 4340073"/>
              <a:gd name="connsiteX134" fmla="*/ 526303 w 2683688"/>
              <a:gd name="connsiteY134" fmla="*/ 2938462 h 4340073"/>
              <a:gd name="connsiteX135" fmla="*/ 496776 w 2683688"/>
              <a:gd name="connsiteY135" fmla="*/ 2980373 h 4340073"/>
              <a:gd name="connsiteX136" fmla="*/ 527256 w 2683688"/>
              <a:gd name="connsiteY136" fmla="*/ 3081814 h 4340073"/>
              <a:gd name="connsiteX137" fmla="*/ 533447 w 2683688"/>
              <a:gd name="connsiteY137" fmla="*/ 3220403 h 4340073"/>
              <a:gd name="connsiteX138" fmla="*/ 588216 w 2683688"/>
              <a:gd name="connsiteY138" fmla="*/ 3276601 h 4340073"/>
              <a:gd name="connsiteX139" fmla="*/ 614410 w 2683688"/>
              <a:gd name="connsiteY139" fmla="*/ 3342323 h 4340073"/>
              <a:gd name="connsiteX140" fmla="*/ 585835 w 2683688"/>
              <a:gd name="connsiteY140" fmla="*/ 3392329 h 4340073"/>
              <a:gd name="connsiteX141" fmla="*/ 585834 w 2683688"/>
              <a:gd name="connsiteY141" fmla="*/ 3450432 h 4340073"/>
              <a:gd name="connsiteX142" fmla="*/ 562022 w 2683688"/>
              <a:gd name="connsiteY142" fmla="*/ 3493294 h 4340073"/>
              <a:gd name="connsiteX143" fmla="*/ 546305 w 2683688"/>
              <a:gd name="connsiteY143" fmla="*/ 3561398 h 4340073"/>
              <a:gd name="connsiteX144" fmla="*/ 538210 w 2683688"/>
              <a:gd name="connsiteY144" fmla="*/ 3611404 h 4340073"/>
              <a:gd name="connsiteX145" fmla="*/ 519159 w 2683688"/>
              <a:gd name="connsiteY145" fmla="*/ 3654266 h 4340073"/>
              <a:gd name="connsiteX146" fmla="*/ 546782 w 2683688"/>
              <a:gd name="connsiteY146" fmla="*/ 3685223 h 4340073"/>
              <a:gd name="connsiteX147" fmla="*/ 600122 w 2683688"/>
              <a:gd name="connsiteY147" fmla="*/ 3699034 h 4340073"/>
              <a:gd name="connsiteX148" fmla="*/ 659177 w 2683688"/>
              <a:gd name="connsiteY148" fmla="*/ 3678556 h 4340073"/>
              <a:gd name="connsiteX149" fmla="*/ 661082 w 2683688"/>
              <a:gd name="connsiteY149" fmla="*/ 3725703 h 4340073"/>
              <a:gd name="connsiteX150" fmla="*/ 716803 w 2683688"/>
              <a:gd name="connsiteY150" fmla="*/ 3725704 h 4340073"/>
              <a:gd name="connsiteX151" fmla="*/ 781097 w 2683688"/>
              <a:gd name="connsiteY151" fmla="*/ 3743801 h 4340073"/>
              <a:gd name="connsiteX152" fmla="*/ 807291 w 2683688"/>
              <a:gd name="connsiteY152" fmla="*/ 3792379 h 4340073"/>
              <a:gd name="connsiteX153" fmla="*/ 843962 w 2683688"/>
              <a:gd name="connsiteY153" fmla="*/ 3798094 h 4340073"/>
              <a:gd name="connsiteX154" fmla="*/ 871585 w 2683688"/>
              <a:gd name="connsiteY154" fmla="*/ 3815716 h 4340073"/>
              <a:gd name="connsiteX155" fmla="*/ 889682 w 2683688"/>
              <a:gd name="connsiteY155" fmla="*/ 3836194 h 4340073"/>
              <a:gd name="connsiteX156" fmla="*/ 897302 w 2683688"/>
              <a:gd name="connsiteY156" fmla="*/ 3866674 h 4340073"/>
              <a:gd name="connsiteX157" fmla="*/ 912542 w 2683688"/>
              <a:gd name="connsiteY157" fmla="*/ 3889534 h 4340073"/>
              <a:gd name="connsiteX158" fmla="*/ 956833 w 2683688"/>
              <a:gd name="connsiteY158" fmla="*/ 3922872 h 4340073"/>
              <a:gd name="connsiteX159" fmla="*/ 988742 w 2683688"/>
              <a:gd name="connsiteY159" fmla="*/ 3973354 h 4340073"/>
              <a:gd name="connsiteX160" fmla="*/ 1003982 w 2683688"/>
              <a:gd name="connsiteY160" fmla="*/ 3996214 h 4340073"/>
              <a:gd name="connsiteX161" fmla="*/ 1026842 w 2683688"/>
              <a:gd name="connsiteY161" fmla="*/ 4034314 h 4340073"/>
              <a:gd name="connsiteX162" fmla="*/ 1059703 w 2683688"/>
              <a:gd name="connsiteY162" fmla="*/ 4120039 h 4340073"/>
              <a:gd name="connsiteX163" fmla="*/ 1136380 w 2683688"/>
              <a:gd name="connsiteY163" fmla="*/ 4154329 h 4340073"/>
              <a:gd name="connsiteX164" fmla="*/ 1165907 w 2683688"/>
              <a:gd name="connsiteY164" fmla="*/ 4216241 h 4340073"/>
              <a:gd name="connsiteX165" fmla="*/ 1202578 w 2683688"/>
              <a:gd name="connsiteY165" fmla="*/ 4211479 h 4340073"/>
              <a:gd name="connsiteX166" fmla="*/ 1245917 w 2683688"/>
              <a:gd name="connsiteY166" fmla="*/ 4259581 h 4340073"/>
              <a:gd name="connsiteX167" fmla="*/ 1308782 w 2683688"/>
              <a:gd name="connsiteY167" fmla="*/ 4340067 h 4340073"/>
              <a:gd name="connsiteX168" fmla="*/ 1337357 w 2683688"/>
              <a:gd name="connsiteY168" fmla="*/ 4288631 h 4340073"/>
              <a:gd name="connsiteX169" fmla="*/ 1333547 w 2683688"/>
              <a:gd name="connsiteY169" fmla="*/ 4254342 h 4340073"/>
              <a:gd name="connsiteX170" fmla="*/ 1405462 w 2683688"/>
              <a:gd name="connsiteY170" fmla="*/ 4201002 h 4340073"/>
              <a:gd name="connsiteX171" fmla="*/ 1407366 w 2683688"/>
              <a:gd name="connsiteY171" fmla="*/ 4185285 h 4340073"/>
              <a:gd name="connsiteX172" fmla="*/ 1425622 w 2683688"/>
              <a:gd name="connsiteY172" fmla="*/ 4198779 h 4340073"/>
              <a:gd name="connsiteX173" fmla="*/ 1480232 w 2683688"/>
              <a:gd name="connsiteY173" fmla="*/ 4174014 h 4340073"/>
              <a:gd name="connsiteX174" fmla="*/ 1545002 w 2683688"/>
              <a:gd name="connsiteY174" fmla="*/ 4156234 h 4340073"/>
              <a:gd name="connsiteX175" fmla="*/ 1581832 w 2683688"/>
              <a:gd name="connsiteY175" fmla="*/ 4113689 h 4340073"/>
              <a:gd name="connsiteX176" fmla="*/ 1617392 w 2683688"/>
              <a:gd name="connsiteY176" fmla="*/ 4078129 h 4340073"/>
              <a:gd name="connsiteX177" fmla="*/ 1695497 w 2683688"/>
              <a:gd name="connsiteY177" fmla="*/ 4055904 h 4340073"/>
              <a:gd name="connsiteX178" fmla="*/ 1781222 w 2683688"/>
              <a:gd name="connsiteY178" fmla="*/ 4020344 h 4340073"/>
              <a:gd name="connsiteX179" fmla="*/ 1902665 w 2683688"/>
              <a:gd name="connsiteY179" fmla="*/ 3968591 h 4340073"/>
              <a:gd name="connsiteX180" fmla="*/ 1979342 w 2683688"/>
              <a:gd name="connsiteY180" fmla="*/ 3925729 h 4340073"/>
              <a:gd name="connsiteX181" fmla="*/ 2070782 w 2683688"/>
              <a:gd name="connsiteY181" fmla="*/ 3864451 h 4340073"/>
              <a:gd name="connsiteX182" fmla="*/ 2145078 w 2683688"/>
              <a:gd name="connsiteY182" fmla="*/ 3776822 h 4340073"/>
              <a:gd name="connsiteX183" fmla="*/ 2171747 w 2683688"/>
              <a:gd name="connsiteY183" fmla="*/ 3703479 h 4340073"/>
              <a:gd name="connsiteX184" fmla="*/ 2183177 w 2683688"/>
              <a:gd name="connsiteY184" fmla="*/ 3649504 h 4340073"/>
              <a:gd name="connsiteX185" fmla="*/ 2109517 w 2683688"/>
              <a:gd name="connsiteY185" fmla="*/ 3613309 h 4340073"/>
              <a:gd name="connsiteX186" fmla="*/ 2132377 w 2683688"/>
              <a:gd name="connsiteY186" fmla="*/ 3659029 h 4340073"/>
              <a:gd name="connsiteX187" fmla="*/ 2114597 w 2683688"/>
              <a:gd name="connsiteY187" fmla="*/ 3690779 h 4340073"/>
              <a:gd name="connsiteX188" fmla="*/ 2095547 w 2683688"/>
              <a:gd name="connsiteY188" fmla="*/ 3649504 h 4340073"/>
              <a:gd name="connsiteX189" fmla="*/ 2038397 w 2683688"/>
              <a:gd name="connsiteY189" fmla="*/ 3659029 h 4340073"/>
              <a:gd name="connsiteX190" fmla="*/ 2040778 w 2683688"/>
              <a:gd name="connsiteY190" fmla="*/ 3694748 h 4340073"/>
              <a:gd name="connsiteX191" fmla="*/ 2052685 w 2683688"/>
              <a:gd name="connsiteY191" fmla="*/ 3709035 h 4340073"/>
              <a:gd name="connsiteX192" fmla="*/ 2036016 w 2683688"/>
              <a:gd name="connsiteY192" fmla="*/ 3723324 h 4340073"/>
              <a:gd name="connsiteX193" fmla="*/ 2086022 w 2683688"/>
              <a:gd name="connsiteY193" fmla="*/ 3762534 h 4340073"/>
              <a:gd name="connsiteX194" fmla="*/ 2078402 w 2683688"/>
              <a:gd name="connsiteY194" fmla="*/ 3820954 h 4340073"/>
              <a:gd name="connsiteX195" fmla="*/ 2027602 w 2683688"/>
              <a:gd name="connsiteY195" fmla="*/ 3803809 h 4340073"/>
              <a:gd name="connsiteX196" fmla="*/ 2041572 w 2683688"/>
              <a:gd name="connsiteY196" fmla="*/ 3792379 h 4340073"/>
              <a:gd name="connsiteX197" fmla="*/ 2022522 w 2683688"/>
              <a:gd name="connsiteY197" fmla="*/ 3760629 h 4340073"/>
              <a:gd name="connsiteX198" fmla="*/ 2022522 w 2683688"/>
              <a:gd name="connsiteY198" fmla="*/ 3716179 h 4340073"/>
              <a:gd name="connsiteX199" fmla="*/ 1986962 w 2683688"/>
              <a:gd name="connsiteY199" fmla="*/ 3676174 h 4340073"/>
              <a:gd name="connsiteX200" fmla="*/ 2018077 w 2683688"/>
              <a:gd name="connsiteY200" fmla="*/ 3656489 h 4340073"/>
              <a:gd name="connsiteX201" fmla="*/ 1974897 w 2683688"/>
              <a:gd name="connsiteY201" fmla="*/ 3626644 h 4340073"/>
              <a:gd name="connsiteX202" fmla="*/ 2017442 w 2683688"/>
              <a:gd name="connsiteY202" fmla="*/ 3603149 h 4340073"/>
              <a:gd name="connsiteX203" fmla="*/ 2009187 w 2683688"/>
              <a:gd name="connsiteY203" fmla="*/ 3546634 h 4340073"/>
              <a:gd name="connsiteX204" fmla="*/ 2033635 w 2683688"/>
              <a:gd name="connsiteY204" fmla="*/ 3565367 h 4340073"/>
              <a:gd name="connsiteX205" fmla="*/ 2031253 w 2683688"/>
              <a:gd name="connsiteY205" fmla="*/ 3535204 h 4340073"/>
              <a:gd name="connsiteX206" fmla="*/ 2059829 w 2683688"/>
              <a:gd name="connsiteY206" fmla="*/ 3547110 h 4340073"/>
              <a:gd name="connsiteX207" fmla="*/ 2043159 w 2683688"/>
              <a:gd name="connsiteY207" fmla="*/ 3494723 h 4340073"/>
              <a:gd name="connsiteX208" fmla="*/ 2063797 w 2683688"/>
              <a:gd name="connsiteY208" fmla="*/ 3478054 h 4340073"/>
              <a:gd name="connsiteX209" fmla="*/ 2089197 w 2683688"/>
              <a:gd name="connsiteY209" fmla="*/ 3524091 h 4340073"/>
              <a:gd name="connsiteX210" fmla="*/ 2088404 w 2683688"/>
              <a:gd name="connsiteY210" fmla="*/ 3492342 h 4340073"/>
              <a:gd name="connsiteX211" fmla="*/ 2105073 w 2683688"/>
              <a:gd name="connsiteY211" fmla="*/ 3508216 h 4340073"/>
              <a:gd name="connsiteX212" fmla="*/ 2109835 w 2683688"/>
              <a:gd name="connsiteY212" fmla="*/ 3473292 h 4340073"/>
              <a:gd name="connsiteX213" fmla="*/ 2125392 w 2683688"/>
              <a:gd name="connsiteY213" fmla="*/ 3453289 h 4340073"/>
              <a:gd name="connsiteX214" fmla="*/ 2183654 w 2683688"/>
              <a:gd name="connsiteY214" fmla="*/ 3416142 h 4340073"/>
              <a:gd name="connsiteX215" fmla="*/ 2226039 w 2683688"/>
              <a:gd name="connsiteY215" fmla="*/ 3341370 h 4340073"/>
              <a:gd name="connsiteX216" fmla="*/ 2238422 w 2683688"/>
              <a:gd name="connsiteY216" fmla="*/ 3318034 h 4340073"/>
              <a:gd name="connsiteX217" fmla="*/ 2261282 w 2683688"/>
              <a:gd name="connsiteY217" fmla="*/ 3257074 h 4340073"/>
              <a:gd name="connsiteX218" fmla="*/ 2268902 w 2683688"/>
              <a:gd name="connsiteY218" fmla="*/ 3211354 h 4340073"/>
              <a:gd name="connsiteX219" fmla="*/ 2291762 w 2683688"/>
              <a:gd name="connsiteY219" fmla="*/ 3165634 h 4340073"/>
              <a:gd name="connsiteX220" fmla="*/ 2307002 w 2683688"/>
              <a:gd name="connsiteY220" fmla="*/ 3127534 h 4340073"/>
              <a:gd name="connsiteX221" fmla="*/ 2345102 w 2683688"/>
              <a:gd name="connsiteY221" fmla="*/ 3112294 h 4340073"/>
              <a:gd name="connsiteX222" fmla="*/ 2367962 w 2683688"/>
              <a:gd name="connsiteY222" fmla="*/ 3097054 h 4340073"/>
              <a:gd name="connsiteX223" fmla="*/ 2487501 w 2683688"/>
              <a:gd name="connsiteY223" fmla="*/ 3067050 h 4340073"/>
              <a:gd name="connsiteX224" fmla="*/ 2585609 w 2683688"/>
              <a:gd name="connsiteY224" fmla="*/ 3063717 h 4340073"/>
              <a:gd name="connsiteX225" fmla="*/ 2678000 w 2683688"/>
              <a:gd name="connsiteY225" fmla="*/ 3054668 h 4340073"/>
              <a:gd name="connsiteX0" fmla="*/ 2678000 w 2683688"/>
              <a:gd name="connsiteY0" fmla="*/ 3054668 h 4340073"/>
              <a:gd name="connsiteX1" fmla="*/ 2672762 w 2683688"/>
              <a:gd name="connsiteY1" fmla="*/ 3028474 h 4340073"/>
              <a:gd name="connsiteX2" fmla="*/ 2665142 w 2683688"/>
              <a:gd name="connsiteY2" fmla="*/ 2975134 h 4340073"/>
              <a:gd name="connsiteX3" fmla="*/ 2623232 w 2683688"/>
              <a:gd name="connsiteY3" fmla="*/ 2967038 h 4340073"/>
              <a:gd name="connsiteX4" fmla="*/ 2559891 w 2683688"/>
              <a:gd name="connsiteY4" fmla="*/ 2966561 h 4340073"/>
              <a:gd name="connsiteX5" fmla="*/ 2518934 w 2683688"/>
              <a:gd name="connsiteY5" fmla="*/ 2908936 h 4340073"/>
              <a:gd name="connsiteX6" fmla="*/ 2456545 w 2683688"/>
              <a:gd name="connsiteY6" fmla="*/ 2905601 h 4340073"/>
              <a:gd name="connsiteX7" fmla="*/ 2409873 w 2683688"/>
              <a:gd name="connsiteY7" fmla="*/ 2889885 h 4340073"/>
              <a:gd name="connsiteX8" fmla="*/ 2375582 w 2683688"/>
              <a:gd name="connsiteY8" fmla="*/ 2876074 h 4340073"/>
              <a:gd name="connsiteX9" fmla="*/ 2347484 w 2683688"/>
              <a:gd name="connsiteY9" fmla="*/ 2856071 h 4340073"/>
              <a:gd name="connsiteX10" fmla="*/ 2292714 w 2683688"/>
              <a:gd name="connsiteY10" fmla="*/ 2824163 h 4340073"/>
              <a:gd name="connsiteX11" fmla="*/ 2218419 w 2683688"/>
              <a:gd name="connsiteY11" fmla="*/ 2864167 h 4340073"/>
              <a:gd name="connsiteX12" fmla="*/ 2177938 w 2683688"/>
              <a:gd name="connsiteY12" fmla="*/ 2825116 h 4340073"/>
              <a:gd name="connsiteX13" fmla="*/ 2142696 w 2683688"/>
              <a:gd name="connsiteY13" fmla="*/ 2746058 h 4340073"/>
              <a:gd name="connsiteX14" fmla="*/ 2123170 w 2683688"/>
              <a:gd name="connsiteY14" fmla="*/ 2684621 h 4340073"/>
              <a:gd name="connsiteX15" fmla="*/ 2105073 w 2683688"/>
              <a:gd name="connsiteY15" fmla="*/ 2649379 h 4340073"/>
              <a:gd name="connsiteX16" fmla="*/ 2103643 w 2683688"/>
              <a:gd name="connsiteY16" fmla="*/ 2600801 h 4340073"/>
              <a:gd name="connsiteX17" fmla="*/ 2026014 w 2683688"/>
              <a:gd name="connsiteY17" fmla="*/ 2686051 h 4340073"/>
              <a:gd name="connsiteX18" fmla="*/ 1958864 w 2683688"/>
              <a:gd name="connsiteY18" fmla="*/ 2754154 h 4340073"/>
              <a:gd name="connsiteX19" fmla="*/ 1911715 w 2683688"/>
              <a:gd name="connsiteY19" fmla="*/ 2713196 h 4340073"/>
              <a:gd name="connsiteX20" fmla="*/ 1775031 w 2683688"/>
              <a:gd name="connsiteY20" fmla="*/ 2699862 h 4340073"/>
              <a:gd name="connsiteX21" fmla="*/ 1676923 w 2683688"/>
              <a:gd name="connsiteY21" fmla="*/ 2689860 h 4340073"/>
              <a:gd name="connsiteX22" fmla="*/ 1606439 w 2683688"/>
              <a:gd name="connsiteY22" fmla="*/ 2582229 h 4340073"/>
              <a:gd name="connsiteX23" fmla="*/ 1541669 w 2683688"/>
              <a:gd name="connsiteY23" fmla="*/ 2584133 h 4340073"/>
              <a:gd name="connsiteX24" fmla="*/ 1516903 w 2683688"/>
              <a:gd name="connsiteY24" fmla="*/ 2563654 h 4340073"/>
              <a:gd name="connsiteX25" fmla="*/ 1468802 w 2683688"/>
              <a:gd name="connsiteY25" fmla="*/ 2381726 h 4340073"/>
              <a:gd name="connsiteX26" fmla="*/ 1438322 w 2683688"/>
              <a:gd name="connsiteY26" fmla="*/ 2289334 h 4340073"/>
              <a:gd name="connsiteX27" fmla="*/ 1400222 w 2683688"/>
              <a:gd name="connsiteY27" fmla="*/ 2220754 h 4340073"/>
              <a:gd name="connsiteX28" fmla="*/ 1384982 w 2683688"/>
              <a:gd name="connsiteY28" fmla="*/ 2197894 h 4340073"/>
              <a:gd name="connsiteX29" fmla="*/ 1374505 w 2683688"/>
              <a:gd name="connsiteY29" fmla="*/ 2152651 h 4340073"/>
              <a:gd name="connsiteX30" fmla="*/ 1369266 w 2683688"/>
              <a:gd name="connsiteY30" fmla="*/ 2052162 h 4340073"/>
              <a:gd name="connsiteX31" fmla="*/ 1383554 w 2683688"/>
              <a:gd name="connsiteY31" fmla="*/ 1982630 h 4340073"/>
              <a:gd name="connsiteX32" fmla="*/ 1315450 w 2683688"/>
              <a:gd name="connsiteY32" fmla="*/ 1917859 h 4340073"/>
              <a:gd name="connsiteX33" fmla="*/ 1282112 w 2683688"/>
              <a:gd name="connsiteY33" fmla="*/ 1912621 h 4340073"/>
              <a:gd name="connsiteX34" fmla="*/ 1184481 w 2683688"/>
              <a:gd name="connsiteY34" fmla="*/ 1853089 h 4340073"/>
              <a:gd name="connsiteX35" fmla="*/ 1126380 w 2683688"/>
              <a:gd name="connsiteY35" fmla="*/ 1863567 h 4340073"/>
              <a:gd name="connsiteX36" fmla="*/ 1073991 w 2683688"/>
              <a:gd name="connsiteY36" fmla="*/ 1897379 h 4340073"/>
              <a:gd name="connsiteX37" fmla="*/ 1024937 w 2683688"/>
              <a:gd name="connsiteY37" fmla="*/ 1923098 h 4340073"/>
              <a:gd name="connsiteX38" fmla="*/ 958262 w 2683688"/>
              <a:gd name="connsiteY38" fmla="*/ 1984058 h 4340073"/>
              <a:gd name="connsiteX39" fmla="*/ 909208 w 2683688"/>
              <a:gd name="connsiteY39" fmla="*/ 1941672 h 4340073"/>
              <a:gd name="connsiteX40" fmla="*/ 854441 w 2683688"/>
              <a:gd name="connsiteY40" fmla="*/ 1915002 h 4340073"/>
              <a:gd name="connsiteX41" fmla="*/ 823484 w 2683688"/>
              <a:gd name="connsiteY41" fmla="*/ 1889284 h 4340073"/>
              <a:gd name="connsiteX42" fmla="*/ 800148 w 2683688"/>
              <a:gd name="connsiteY42" fmla="*/ 1846898 h 4340073"/>
              <a:gd name="connsiteX43" fmla="*/ 814436 w 2683688"/>
              <a:gd name="connsiteY43" fmla="*/ 1789748 h 4340073"/>
              <a:gd name="connsiteX44" fmla="*/ 803957 w 2683688"/>
              <a:gd name="connsiteY44" fmla="*/ 1720215 h 4340073"/>
              <a:gd name="connsiteX45" fmla="*/ 783479 w 2683688"/>
              <a:gd name="connsiteY45" fmla="*/ 1625441 h 4340073"/>
              <a:gd name="connsiteX46" fmla="*/ 759665 w 2683688"/>
              <a:gd name="connsiteY46" fmla="*/ 1635919 h 4340073"/>
              <a:gd name="connsiteX47" fmla="*/ 701087 w 2683688"/>
              <a:gd name="connsiteY47" fmla="*/ 1571626 h 4340073"/>
              <a:gd name="connsiteX48" fmla="*/ 729662 w 2683688"/>
              <a:gd name="connsiteY48" fmla="*/ 1519714 h 4340073"/>
              <a:gd name="connsiteX49" fmla="*/ 777287 w 2683688"/>
              <a:gd name="connsiteY49" fmla="*/ 1455420 h 4340073"/>
              <a:gd name="connsiteX50" fmla="*/ 775382 w 2683688"/>
              <a:gd name="connsiteY50" fmla="*/ 1429227 h 4340073"/>
              <a:gd name="connsiteX51" fmla="*/ 818245 w 2683688"/>
              <a:gd name="connsiteY51" fmla="*/ 1375409 h 4340073"/>
              <a:gd name="connsiteX52" fmla="*/ 826342 w 2683688"/>
              <a:gd name="connsiteY52" fmla="*/ 1282542 h 4340073"/>
              <a:gd name="connsiteX53" fmla="*/ 812053 w 2683688"/>
              <a:gd name="connsiteY53" fmla="*/ 1198721 h 4340073"/>
              <a:gd name="connsiteX54" fmla="*/ 779668 w 2683688"/>
              <a:gd name="connsiteY54" fmla="*/ 1151573 h 4340073"/>
              <a:gd name="connsiteX55" fmla="*/ 761095 w 2683688"/>
              <a:gd name="connsiteY55" fmla="*/ 1070134 h 4340073"/>
              <a:gd name="connsiteX56" fmla="*/ 804911 w 2683688"/>
              <a:gd name="connsiteY56" fmla="*/ 1034892 h 4340073"/>
              <a:gd name="connsiteX57" fmla="*/ 808244 w 2683688"/>
              <a:gd name="connsiteY57" fmla="*/ 976789 h 4340073"/>
              <a:gd name="connsiteX58" fmla="*/ 820626 w 2683688"/>
              <a:gd name="connsiteY58" fmla="*/ 901065 h 4340073"/>
              <a:gd name="connsiteX59" fmla="*/ 829675 w 2683688"/>
              <a:gd name="connsiteY59" fmla="*/ 833914 h 4340073"/>
              <a:gd name="connsiteX60" fmla="*/ 844439 w 2683688"/>
              <a:gd name="connsiteY60" fmla="*/ 795814 h 4340073"/>
              <a:gd name="connsiteX61" fmla="*/ 859678 w 2683688"/>
              <a:gd name="connsiteY61" fmla="*/ 762475 h 4340073"/>
              <a:gd name="connsiteX62" fmla="*/ 833485 w 2683688"/>
              <a:gd name="connsiteY62" fmla="*/ 696754 h 4340073"/>
              <a:gd name="connsiteX63" fmla="*/ 817769 w 2683688"/>
              <a:gd name="connsiteY63" fmla="*/ 573405 h 4340073"/>
              <a:gd name="connsiteX64" fmla="*/ 787288 w 2683688"/>
              <a:gd name="connsiteY64" fmla="*/ 536259 h 4340073"/>
              <a:gd name="connsiteX65" fmla="*/ 769667 w 2683688"/>
              <a:gd name="connsiteY65" fmla="*/ 505777 h 4340073"/>
              <a:gd name="connsiteX66" fmla="*/ 746807 w 2683688"/>
              <a:gd name="connsiteY66" fmla="*/ 430054 h 4340073"/>
              <a:gd name="connsiteX67" fmla="*/ 724424 w 2683688"/>
              <a:gd name="connsiteY67" fmla="*/ 351472 h 4340073"/>
              <a:gd name="connsiteX68" fmla="*/ 732043 w 2683688"/>
              <a:gd name="connsiteY68" fmla="*/ 321469 h 4340073"/>
              <a:gd name="connsiteX69" fmla="*/ 728711 w 2683688"/>
              <a:gd name="connsiteY69" fmla="*/ 256223 h 4340073"/>
              <a:gd name="connsiteX70" fmla="*/ 702517 w 2683688"/>
              <a:gd name="connsiteY70" fmla="*/ 237173 h 4340073"/>
              <a:gd name="connsiteX71" fmla="*/ 701564 w 2683688"/>
              <a:gd name="connsiteY71" fmla="*/ 173832 h 4340073"/>
              <a:gd name="connsiteX72" fmla="*/ 670131 w 2683688"/>
              <a:gd name="connsiteY72" fmla="*/ 120015 h 4340073"/>
              <a:gd name="connsiteX73" fmla="*/ 678704 w 2683688"/>
              <a:gd name="connsiteY73" fmla="*/ 70485 h 4340073"/>
              <a:gd name="connsiteX74" fmla="*/ 656795 w 2683688"/>
              <a:gd name="connsiteY74" fmla="*/ 0 h 4340073"/>
              <a:gd name="connsiteX75" fmla="*/ 605361 w 2683688"/>
              <a:gd name="connsiteY75" fmla="*/ 10001 h 4340073"/>
              <a:gd name="connsiteX76" fmla="*/ 534876 w 2683688"/>
              <a:gd name="connsiteY76" fmla="*/ 85249 h 4340073"/>
              <a:gd name="connsiteX77" fmla="*/ 552021 w 2683688"/>
              <a:gd name="connsiteY77" fmla="*/ 158591 h 4340073"/>
              <a:gd name="connsiteX78" fmla="*/ 542973 w 2683688"/>
              <a:gd name="connsiteY78" fmla="*/ 239555 h 4340073"/>
              <a:gd name="connsiteX79" fmla="*/ 497729 w 2683688"/>
              <a:gd name="connsiteY79" fmla="*/ 313373 h 4340073"/>
              <a:gd name="connsiteX80" fmla="*/ 453437 w 2683688"/>
              <a:gd name="connsiteY80" fmla="*/ 408147 h 4340073"/>
              <a:gd name="connsiteX81" fmla="*/ 360568 w 2683688"/>
              <a:gd name="connsiteY81" fmla="*/ 376714 h 4340073"/>
              <a:gd name="connsiteX82" fmla="*/ 331042 w 2683688"/>
              <a:gd name="connsiteY82" fmla="*/ 406242 h 4340073"/>
              <a:gd name="connsiteX83" fmla="*/ 285797 w 2683688"/>
              <a:gd name="connsiteY83" fmla="*/ 458629 h 4340073"/>
              <a:gd name="connsiteX84" fmla="*/ 260555 w 2683688"/>
              <a:gd name="connsiteY84" fmla="*/ 509112 h 4340073"/>
              <a:gd name="connsiteX85" fmla="*/ 316752 w 2683688"/>
              <a:gd name="connsiteY85" fmla="*/ 579596 h 4340073"/>
              <a:gd name="connsiteX86" fmla="*/ 228170 w 2683688"/>
              <a:gd name="connsiteY86" fmla="*/ 711995 h 4340073"/>
              <a:gd name="connsiteX87" fmla="*/ 254842 w 2683688"/>
              <a:gd name="connsiteY87" fmla="*/ 758667 h 4340073"/>
              <a:gd name="connsiteX88" fmla="*/ 240553 w 2683688"/>
              <a:gd name="connsiteY88" fmla="*/ 834390 h 4340073"/>
              <a:gd name="connsiteX89" fmla="*/ 295322 w 2683688"/>
              <a:gd name="connsiteY89" fmla="*/ 849630 h 4340073"/>
              <a:gd name="connsiteX90" fmla="*/ 343423 w 2683688"/>
              <a:gd name="connsiteY90" fmla="*/ 872966 h 4340073"/>
              <a:gd name="connsiteX91" fmla="*/ 311992 w 2683688"/>
              <a:gd name="connsiteY91" fmla="*/ 971551 h 4340073"/>
              <a:gd name="connsiteX92" fmla="*/ 316754 w 2683688"/>
              <a:gd name="connsiteY92" fmla="*/ 1049178 h 4340073"/>
              <a:gd name="connsiteX93" fmla="*/ 207216 w 2683688"/>
              <a:gd name="connsiteY93" fmla="*/ 1094423 h 4340073"/>
              <a:gd name="connsiteX94" fmla="*/ 154352 w 2683688"/>
              <a:gd name="connsiteY94" fmla="*/ 1090614 h 4340073"/>
              <a:gd name="connsiteX95" fmla="*/ 157210 w 2683688"/>
              <a:gd name="connsiteY95" fmla="*/ 1170624 h 4340073"/>
              <a:gd name="connsiteX96" fmla="*/ 158638 w 2683688"/>
              <a:gd name="connsiteY96" fmla="*/ 1245395 h 4340073"/>
              <a:gd name="connsiteX97" fmla="*/ 232933 w 2683688"/>
              <a:gd name="connsiteY97" fmla="*/ 1290638 h 4340073"/>
              <a:gd name="connsiteX98" fmla="*/ 209597 w 2683688"/>
              <a:gd name="connsiteY98" fmla="*/ 1344454 h 4340073"/>
              <a:gd name="connsiteX99" fmla="*/ 291988 w 2683688"/>
              <a:gd name="connsiteY99" fmla="*/ 1416368 h 4340073"/>
              <a:gd name="connsiteX100" fmla="*/ 272462 w 2683688"/>
              <a:gd name="connsiteY100" fmla="*/ 1466374 h 4340073"/>
              <a:gd name="connsiteX101" fmla="*/ 236743 w 2683688"/>
              <a:gd name="connsiteY101" fmla="*/ 1567339 h 4340073"/>
              <a:gd name="connsiteX102" fmla="*/ 211979 w 2683688"/>
              <a:gd name="connsiteY102" fmla="*/ 1594485 h 4340073"/>
              <a:gd name="connsiteX103" fmla="*/ 152447 w 2683688"/>
              <a:gd name="connsiteY103" fmla="*/ 1602105 h 4340073"/>
              <a:gd name="connsiteX104" fmla="*/ 98155 w 2683688"/>
              <a:gd name="connsiteY104" fmla="*/ 1647349 h 4340073"/>
              <a:gd name="connsiteX105" fmla="*/ 71486 w 2683688"/>
              <a:gd name="connsiteY105" fmla="*/ 1663542 h 4340073"/>
              <a:gd name="connsiteX106" fmla="*/ 50054 w 2683688"/>
              <a:gd name="connsiteY106" fmla="*/ 1677829 h 4340073"/>
              <a:gd name="connsiteX107" fmla="*/ 8619 w 2683688"/>
              <a:gd name="connsiteY107" fmla="*/ 1751171 h 4340073"/>
              <a:gd name="connsiteX108" fmla="*/ 47 w 2683688"/>
              <a:gd name="connsiteY108" fmla="*/ 1875473 h 4340073"/>
              <a:gd name="connsiteX109" fmla="*/ 28622 w 2683688"/>
              <a:gd name="connsiteY109" fmla="*/ 1938814 h 4340073"/>
              <a:gd name="connsiteX110" fmla="*/ 78628 w 2683688"/>
              <a:gd name="connsiteY110" fmla="*/ 1993107 h 4340073"/>
              <a:gd name="connsiteX111" fmla="*/ 165782 w 2683688"/>
              <a:gd name="connsiteY111" fmla="*/ 2037874 h 4340073"/>
              <a:gd name="connsiteX112" fmla="*/ 241029 w 2683688"/>
              <a:gd name="connsiteY112" fmla="*/ 2100263 h 4340073"/>
              <a:gd name="connsiteX113" fmla="*/ 264842 w 2683688"/>
              <a:gd name="connsiteY113" fmla="*/ 2182654 h 4340073"/>
              <a:gd name="connsiteX114" fmla="*/ 317706 w 2683688"/>
              <a:gd name="connsiteY114" fmla="*/ 2265045 h 4340073"/>
              <a:gd name="connsiteX115" fmla="*/ 442960 w 2683688"/>
              <a:gd name="connsiteY115" fmla="*/ 2258854 h 4340073"/>
              <a:gd name="connsiteX116" fmla="*/ 471534 w 2683688"/>
              <a:gd name="connsiteY116" fmla="*/ 2296954 h 4340073"/>
              <a:gd name="connsiteX117" fmla="*/ 509635 w 2683688"/>
              <a:gd name="connsiteY117" fmla="*/ 2330292 h 4340073"/>
              <a:gd name="connsiteX118" fmla="*/ 540591 w 2683688"/>
              <a:gd name="connsiteY118" fmla="*/ 2318385 h 4340073"/>
              <a:gd name="connsiteX119" fmla="*/ 563927 w 2683688"/>
              <a:gd name="connsiteY119" fmla="*/ 2392680 h 4340073"/>
              <a:gd name="connsiteX120" fmla="*/ 542972 w 2683688"/>
              <a:gd name="connsiteY120" fmla="*/ 2461737 h 4340073"/>
              <a:gd name="connsiteX121" fmla="*/ 497252 w 2683688"/>
              <a:gd name="connsiteY121" fmla="*/ 2511267 h 4340073"/>
              <a:gd name="connsiteX122" fmla="*/ 499157 w 2683688"/>
              <a:gd name="connsiteY122" fmla="*/ 2549843 h 4340073"/>
              <a:gd name="connsiteX123" fmla="*/ 490585 w 2683688"/>
              <a:gd name="connsiteY123" fmla="*/ 2611279 h 4340073"/>
              <a:gd name="connsiteX124" fmla="*/ 523922 w 2683688"/>
              <a:gd name="connsiteY124" fmla="*/ 2648902 h 4340073"/>
              <a:gd name="connsiteX125" fmla="*/ 531542 w 2683688"/>
              <a:gd name="connsiteY125" fmla="*/ 2681764 h 4340073"/>
              <a:gd name="connsiteX126" fmla="*/ 564403 w 2683688"/>
              <a:gd name="connsiteY126" fmla="*/ 2642236 h 4340073"/>
              <a:gd name="connsiteX127" fmla="*/ 597741 w 2683688"/>
              <a:gd name="connsiteY127" fmla="*/ 2584610 h 4340073"/>
              <a:gd name="connsiteX128" fmla="*/ 654890 w 2683688"/>
              <a:gd name="connsiteY128" fmla="*/ 2589848 h 4340073"/>
              <a:gd name="connsiteX129" fmla="*/ 716803 w 2683688"/>
              <a:gd name="connsiteY129" fmla="*/ 2680812 h 4340073"/>
              <a:gd name="connsiteX130" fmla="*/ 755379 w 2683688"/>
              <a:gd name="connsiteY130" fmla="*/ 2739390 h 4340073"/>
              <a:gd name="connsiteX131" fmla="*/ 713469 w 2683688"/>
              <a:gd name="connsiteY131" fmla="*/ 2816067 h 4340073"/>
              <a:gd name="connsiteX132" fmla="*/ 641556 w 2683688"/>
              <a:gd name="connsiteY132" fmla="*/ 2851785 h 4340073"/>
              <a:gd name="connsiteX133" fmla="*/ 592502 w 2683688"/>
              <a:gd name="connsiteY133" fmla="*/ 2914174 h 4340073"/>
              <a:gd name="connsiteX134" fmla="*/ 526303 w 2683688"/>
              <a:gd name="connsiteY134" fmla="*/ 2938462 h 4340073"/>
              <a:gd name="connsiteX135" fmla="*/ 496776 w 2683688"/>
              <a:gd name="connsiteY135" fmla="*/ 2980373 h 4340073"/>
              <a:gd name="connsiteX136" fmla="*/ 527256 w 2683688"/>
              <a:gd name="connsiteY136" fmla="*/ 3081814 h 4340073"/>
              <a:gd name="connsiteX137" fmla="*/ 533447 w 2683688"/>
              <a:gd name="connsiteY137" fmla="*/ 3220403 h 4340073"/>
              <a:gd name="connsiteX138" fmla="*/ 588216 w 2683688"/>
              <a:gd name="connsiteY138" fmla="*/ 3276601 h 4340073"/>
              <a:gd name="connsiteX139" fmla="*/ 614410 w 2683688"/>
              <a:gd name="connsiteY139" fmla="*/ 3342323 h 4340073"/>
              <a:gd name="connsiteX140" fmla="*/ 585835 w 2683688"/>
              <a:gd name="connsiteY140" fmla="*/ 3392329 h 4340073"/>
              <a:gd name="connsiteX141" fmla="*/ 585834 w 2683688"/>
              <a:gd name="connsiteY141" fmla="*/ 3450432 h 4340073"/>
              <a:gd name="connsiteX142" fmla="*/ 562022 w 2683688"/>
              <a:gd name="connsiteY142" fmla="*/ 3493294 h 4340073"/>
              <a:gd name="connsiteX143" fmla="*/ 546305 w 2683688"/>
              <a:gd name="connsiteY143" fmla="*/ 3561398 h 4340073"/>
              <a:gd name="connsiteX144" fmla="*/ 538210 w 2683688"/>
              <a:gd name="connsiteY144" fmla="*/ 3611404 h 4340073"/>
              <a:gd name="connsiteX145" fmla="*/ 519159 w 2683688"/>
              <a:gd name="connsiteY145" fmla="*/ 3654266 h 4340073"/>
              <a:gd name="connsiteX146" fmla="*/ 546782 w 2683688"/>
              <a:gd name="connsiteY146" fmla="*/ 3685223 h 4340073"/>
              <a:gd name="connsiteX147" fmla="*/ 600122 w 2683688"/>
              <a:gd name="connsiteY147" fmla="*/ 3699034 h 4340073"/>
              <a:gd name="connsiteX148" fmla="*/ 659177 w 2683688"/>
              <a:gd name="connsiteY148" fmla="*/ 3678556 h 4340073"/>
              <a:gd name="connsiteX149" fmla="*/ 661082 w 2683688"/>
              <a:gd name="connsiteY149" fmla="*/ 3725703 h 4340073"/>
              <a:gd name="connsiteX150" fmla="*/ 716803 w 2683688"/>
              <a:gd name="connsiteY150" fmla="*/ 3725704 h 4340073"/>
              <a:gd name="connsiteX151" fmla="*/ 781097 w 2683688"/>
              <a:gd name="connsiteY151" fmla="*/ 3743801 h 4340073"/>
              <a:gd name="connsiteX152" fmla="*/ 807291 w 2683688"/>
              <a:gd name="connsiteY152" fmla="*/ 3792379 h 4340073"/>
              <a:gd name="connsiteX153" fmla="*/ 843962 w 2683688"/>
              <a:gd name="connsiteY153" fmla="*/ 3798094 h 4340073"/>
              <a:gd name="connsiteX154" fmla="*/ 871585 w 2683688"/>
              <a:gd name="connsiteY154" fmla="*/ 3815716 h 4340073"/>
              <a:gd name="connsiteX155" fmla="*/ 889682 w 2683688"/>
              <a:gd name="connsiteY155" fmla="*/ 3836194 h 4340073"/>
              <a:gd name="connsiteX156" fmla="*/ 897302 w 2683688"/>
              <a:gd name="connsiteY156" fmla="*/ 3866674 h 4340073"/>
              <a:gd name="connsiteX157" fmla="*/ 912542 w 2683688"/>
              <a:gd name="connsiteY157" fmla="*/ 3889534 h 4340073"/>
              <a:gd name="connsiteX158" fmla="*/ 956833 w 2683688"/>
              <a:gd name="connsiteY158" fmla="*/ 3922872 h 4340073"/>
              <a:gd name="connsiteX159" fmla="*/ 988742 w 2683688"/>
              <a:gd name="connsiteY159" fmla="*/ 3973354 h 4340073"/>
              <a:gd name="connsiteX160" fmla="*/ 1003982 w 2683688"/>
              <a:gd name="connsiteY160" fmla="*/ 3996214 h 4340073"/>
              <a:gd name="connsiteX161" fmla="*/ 1026842 w 2683688"/>
              <a:gd name="connsiteY161" fmla="*/ 4034314 h 4340073"/>
              <a:gd name="connsiteX162" fmla="*/ 1059703 w 2683688"/>
              <a:gd name="connsiteY162" fmla="*/ 4120039 h 4340073"/>
              <a:gd name="connsiteX163" fmla="*/ 1136380 w 2683688"/>
              <a:gd name="connsiteY163" fmla="*/ 4154329 h 4340073"/>
              <a:gd name="connsiteX164" fmla="*/ 1165907 w 2683688"/>
              <a:gd name="connsiteY164" fmla="*/ 4216241 h 4340073"/>
              <a:gd name="connsiteX165" fmla="*/ 1202578 w 2683688"/>
              <a:gd name="connsiteY165" fmla="*/ 4211479 h 4340073"/>
              <a:gd name="connsiteX166" fmla="*/ 1245917 w 2683688"/>
              <a:gd name="connsiteY166" fmla="*/ 4259581 h 4340073"/>
              <a:gd name="connsiteX167" fmla="*/ 1308782 w 2683688"/>
              <a:gd name="connsiteY167" fmla="*/ 4340067 h 4340073"/>
              <a:gd name="connsiteX168" fmla="*/ 1337357 w 2683688"/>
              <a:gd name="connsiteY168" fmla="*/ 4288631 h 4340073"/>
              <a:gd name="connsiteX169" fmla="*/ 1333547 w 2683688"/>
              <a:gd name="connsiteY169" fmla="*/ 4254342 h 4340073"/>
              <a:gd name="connsiteX170" fmla="*/ 1405462 w 2683688"/>
              <a:gd name="connsiteY170" fmla="*/ 4201002 h 4340073"/>
              <a:gd name="connsiteX171" fmla="*/ 1407366 w 2683688"/>
              <a:gd name="connsiteY171" fmla="*/ 4185285 h 4340073"/>
              <a:gd name="connsiteX172" fmla="*/ 1425622 w 2683688"/>
              <a:gd name="connsiteY172" fmla="*/ 4198779 h 4340073"/>
              <a:gd name="connsiteX173" fmla="*/ 1480232 w 2683688"/>
              <a:gd name="connsiteY173" fmla="*/ 4174014 h 4340073"/>
              <a:gd name="connsiteX174" fmla="*/ 1545002 w 2683688"/>
              <a:gd name="connsiteY174" fmla="*/ 4156234 h 4340073"/>
              <a:gd name="connsiteX175" fmla="*/ 1581832 w 2683688"/>
              <a:gd name="connsiteY175" fmla="*/ 4113689 h 4340073"/>
              <a:gd name="connsiteX176" fmla="*/ 1617392 w 2683688"/>
              <a:gd name="connsiteY176" fmla="*/ 4078129 h 4340073"/>
              <a:gd name="connsiteX177" fmla="*/ 1695497 w 2683688"/>
              <a:gd name="connsiteY177" fmla="*/ 4055904 h 4340073"/>
              <a:gd name="connsiteX178" fmla="*/ 1781222 w 2683688"/>
              <a:gd name="connsiteY178" fmla="*/ 4020344 h 4340073"/>
              <a:gd name="connsiteX179" fmla="*/ 1902665 w 2683688"/>
              <a:gd name="connsiteY179" fmla="*/ 3968591 h 4340073"/>
              <a:gd name="connsiteX180" fmla="*/ 1979342 w 2683688"/>
              <a:gd name="connsiteY180" fmla="*/ 3925729 h 4340073"/>
              <a:gd name="connsiteX181" fmla="*/ 2070782 w 2683688"/>
              <a:gd name="connsiteY181" fmla="*/ 3864451 h 4340073"/>
              <a:gd name="connsiteX182" fmla="*/ 2145078 w 2683688"/>
              <a:gd name="connsiteY182" fmla="*/ 3776822 h 4340073"/>
              <a:gd name="connsiteX183" fmla="*/ 2171747 w 2683688"/>
              <a:gd name="connsiteY183" fmla="*/ 3703479 h 4340073"/>
              <a:gd name="connsiteX184" fmla="*/ 2183177 w 2683688"/>
              <a:gd name="connsiteY184" fmla="*/ 3649504 h 4340073"/>
              <a:gd name="connsiteX185" fmla="*/ 2109517 w 2683688"/>
              <a:gd name="connsiteY185" fmla="*/ 3613309 h 4340073"/>
              <a:gd name="connsiteX186" fmla="*/ 2132377 w 2683688"/>
              <a:gd name="connsiteY186" fmla="*/ 3659029 h 4340073"/>
              <a:gd name="connsiteX187" fmla="*/ 2114597 w 2683688"/>
              <a:gd name="connsiteY187" fmla="*/ 3690779 h 4340073"/>
              <a:gd name="connsiteX188" fmla="*/ 2095547 w 2683688"/>
              <a:gd name="connsiteY188" fmla="*/ 3649504 h 4340073"/>
              <a:gd name="connsiteX189" fmla="*/ 2038397 w 2683688"/>
              <a:gd name="connsiteY189" fmla="*/ 3659029 h 4340073"/>
              <a:gd name="connsiteX190" fmla="*/ 2040778 w 2683688"/>
              <a:gd name="connsiteY190" fmla="*/ 3694748 h 4340073"/>
              <a:gd name="connsiteX191" fmla="*/ 2052685 w 2683688"/>
              <a:gd name="connsiteY191" fmla="*/ 3709035 h 4340073"/>
              <a:gd name="connsiteX192" fmla="*/ 2036016 w 2683688"/>
              <a:gd name="connsiteY192" fmla="*/ 3723324 h 4340073"/>
              <a:gd name="connsiteX193" fmla="*/ 2086022 w 2683688"/>
              <a:gd name="connsiteY193" fmla="*/ 3762534 h 4340073"/>
              <a:gd name="connsiteX194" fmla="*/ 2078402 w 2683688"/>
              <a:gd name="connsiteY194" fmla="*/ 3820954 h 4340073"/>
              <a:gd name="connsiteX195" fmla="*/ 2027602 w 2683688"/>
              <a:gd name="connsiteY195" fmla="*/ 3803809 h 4340073"/>
              <a:gd name="connsiteX196" fmla="*/ 2041572 w 2683688"/>
              <a:gd name="connsiteY196" fmla="*/ 3792379 h 4340073"/>
              <a:gd name="connsiteX197" fmla="*/ 2022522 w 2683688"/>
              <a:gd name="connsiteY197" fmla="*/ 3760629 h 4340073"/>
              <a:gd name="connsiteX198" fmla="*/ 2022522 w 2683688"/>
              <a:gd name="connsiteY198" fmla="*/ 3716179 h 4340073"/>
              <a:gd name="connsiteX199" fmla="*/ 1986962 w 2683688"/>
              <a:gd name="connsiteY199" fmla="*/ 3676174 h 4340073"/>
              <a:gd name="connsiteX200" fmla="*/ 2018077 w 2683688"/>
              <a:gd name="connsiteY200" fmla="*/ 3656489 h 4340073"/>
              <a:gd name="connsiteX201" fmla="*/ 1974897 w 2683688"/>
              <a:gd name="connsiteY201" fmla="*/ 3626644 h 4340073"/>
              <a:gd name="connsiteX202" fmla="*/ 2017442 w 2683688"/>
              <a:gd name="connsiteY202" fmla="*/ 3603149 h 4340073"/>
              <a:gd name="connsiteX203" fmla="*/ 2009187 w 2683688"/>
              <a:gd name="connsiteY203" fmla="*/ 3546634 h 4340073"/>
              <a:gd name="connsiteX204" fmla="*/ 2033635 w 2683688"/>
              <a:gd name="connsiteY204" fmla="*/ 3565367 h 4340073"/>
              <a:gd name="connsiteX205" fmla="*/ 2031253 w 2683688"/>
              <a:gd name="connsiteY205" fmla="*/ 3535204 h 4340073"/>
              <a:gd name="connsiteX206" fmla="*/ 2059829 w 2683688"/>
              <a:gd name="connsiteY206" fmla="*/ 3547110 h 4340073"/>
              <a:gd name="connsiteX207" fmla="*/ 2043159 w 2683688"/>
              <a:gd name="connsiteY207" fmla="*/ 3494723 h 4340073"/>
              <a:gd name="connsiteX208" fmla="*/ 2063797 w 2683688"/>
              <a:gd name="connsiteY208" fmla="*/ 3478054 h 4340073"/>
              <a:gd name="connsiteX209" fmla="*/ 2089197 w 2683688"/>
              <a:gd name="connsiteY209" fmla="*/ 3524091 h 4340073"/>
              <a:gd name="connsiteX210" fmla="*/ 2088404 w 2683688"/>
              <a:gd name="connsiteY210" fmla="*/ 3492342 h 4340073"/>
              <a:gd name="connsiteX211" fmla="*/ 2105073 w 2683688"/>
              <a:gd name="connsiteY211" fmla="*/ 3508216 h 4340073"/>
              <a:gd name="connsiteX212" fmla="*/ 2109835 w 2683688"/>
              <a:gd name="connsiteY212" fmla="*/ 3473292 h 4340073"/>
              <a:gd name="connsiteX213" fmla="*/ 2125392 w 2683688"/>
              <a:gd name="connsiteY213" fmla="*/ 3453289 h 4340073"/>
              <a:gd name="connsiteX214" fmla="*/ 2183654 w 2683688"/>
              <a:gd name="connsiteY214" fmla="*/ 3416142 h 4340073"/>
              <a:gd name="connsiteX215" fmla="*/ 2226039 w 2683688"/>
              <a:gd name="connsiteY215" fmla="*/ 3341370 h 4340073"/>
              <a:gd name="connsiteX216" fmla="*/ 2238422 w 2683688"/>
              <a:gd name="connsiteY216" fmla="*/ 3318034 h 4340073"/>
              <a:gd name="connsiteX217" fmla="*/ 2261282 w 2683688"/>
              <a:gd name="connsiteY217" fmla="*/ 3257074 h 4340073"/>
              <a:gd name="connsiteX218" fmla="*/ 2268902 w 2683688"/>
              <a:gd name="connsiteY218" fmla="*/ 3211354 h 4340073"/>
              <a:gd name="connsiteX219" fmla="*/ 2291762 w 2683688"/>
              <a:gd name="connsiteY219" fmla="*/ 3165634 h 4340073"/>
              <a:gd name="connsiteX220" fmla="*/ 2307002 w 2683688"/>
              <a:gd name="connsiteY220" fmla="*/ 3127534 h 4340073"/>
              <a:gd name="connsiteX221" fmla="*/ 2345102 w 2683688"/>
              <a:gd name="connsiteY221" fmla="*/ 3112294 h 4340073"/>
              <a:gd name="connsiteX222" fmla="*/ 2367962 w 2683688"/>
              <a:gd name="connsiteY222" fmla="*/ 3097054 h 4340073"/>
              <a:gd name="connsiteX223" fmla="*/ 2487501 w 2683688"/>
              <a:gd name="connsiteY223" fmla="*/ 3067050 h 4340073"/>
              <a:gd name="connsiteX224" fmla="*/ 2585609 w 2683688"/>
              <a:gd name="connsiteY224" fmla="*/ 3063717 h 4340073"/>
              <a:gd name="connsiteX225" fmla="*/ 2678000 w 2683688"/>
              <a:gd name="connsiteY225" fmla="*/ 3054668 h 4340073"/>
              <a:gd name="connsiteX0" fmla="*/ 2678000 w 2683688"/>
              <a:gd name="connsiteY0" fmla="*/ 3054668 h 4340073"/>
              <a:gd name="connsiteX1" fmla="*/ 2672762 w 2683688"/>
              <a:gd name="connsiteY1" fmla="*/ 3028474 h 4340073"/>
              <a:gd name="connsiteX2" fmla="*/ 2665142 w 2683688"/>
              <a:gd name="connsiteY2" fmla="*/ 2975134 h 4340073"/>
              <a:gd name="connsiteX3" fmla="*/ 2623232 w 2683688"/>
              <a:gd name="connsiteY3" fmla="*/ 2967038 h 4340073"/>
              <a:gd name="connsiteX4" fmla="*/ 2559891 w 2683688"/>
              <a:gd name="connsiteY4" fmla="*/ 2966561 h 4340073"/>
              <a:gd name="connsiteX5" fmla="*/ 2518934 w 2683688"/>
              <a:gd name="connsiteY5" fmla="*/ 2908936 h 4340073"/>
              <a:gd name="connsiteX6" fmla="*/ 2456545 w 2683688"/>
              <a:gd name="connsiteY6" fmla="*/ 2905601 h 4340073"/>
              <a:gd name="connsiteX7" fmla="*/ 2409873 w 2683688"/>
              <a:gd name="connsiteY7" fmla="*/ 2889885 h 4340073"/>
              <a:gd name="connsiteX8" fmla="*/ 2375582 w 2683688"/>
              <a:gd name="connsiteY8" fmla="*/ 2876074 h 4340073"/>
              <a:gd name="connsiteX9" fmla="*/ 2347484 w 2683688"/>
              <a:gd name="connsiteY9" fmla="*/ 2856071 h 4340073"/>
              <a:gd name="connsiteX10" fmla="*/ 2292714 w 2683688"/>
              <a:gd name="connsiteY10" fmla="*/ 2824163 h 4340073"/>
              <a:gd name="connsiteX11" fmla="*/ 2218419 w 2683688"/>
              <a:gd name="connsiteY11" fmla="*/ 2864167 h 4340073"/>
              <a:gd name="connsiteX12" fmla="*/ 2177938 w 2683688"/>
              <a:gd name="connsiteY12" fmla="*/ 2825116 h 4340073"/>
              <a:gd name="connsiteX13" fmla="*/ 2142696 w 2683688"/>
              <a:gd name="connsiteY13" fmla="*/ 2746058 h 4340073"/>
              <a:gd name="connsiteX14" fmla="*/ 2123170 w 2683688"/>
              <a:gd name="connsiteY14" fmla="*/ 2684621 h 4340073"/>
              <a:gd name="connsiteX15" fmla="*/ 2105073 w 2683688"/>
              <a:gd name="connsiteY15" fmla="*/ 2649379 h 4340073"/>
              <a:gd name="connsiteX16" fmla="*/ 2103643 w 2683688"/>
              <a:gd name="connsiteY16" fmla="*/ 2600801 h 4340073"/>
              <a:gd name="connsiteX17" fmla="*/ 2026014 w 2683688"/>
              <a:gd name="connsiteY17" fmla="*/ 2686051 h 4340073"/>
              <a:gd name="connsiteX18" fmla="*/ 1958864 w 2683688"/>
              <a:gd name="connsiteY18" fmla="*/ 2754154 h 4340073"/>
              <a:gd name="connsiteX19" fmla="*/ 1911715 w 2683688"/>
              <a:gd name="connsiteY19" fmla="*/ 2713196 h 4340073"/>
              <a:gd name="connsiteX20" fmla="*/ 1775031 w 2683688"/>
              <a:gd name="connsiteY20" fmla="*/ 2699862 h 4340073"/>
              <a:gd name="connsiteX21" fmla="*/ 1676923 w 2683688"/>
              <a:gd name="connsiteY21" fmla="*/ 2689860 h 4340073"/>
              <a:gd name="connsiteX22" fmla="*/ 1606439 w 2683688"/>
              <a:gd name="connsiteY22" fmla="*/ 2582229 h 4340073"/>
              <a:gd name="connsiteX23" fmla="*/ 1541669 w 2683688"/>
              <a:gd name="connsiteY23" fmla="*/ 2584133 h 4340073"/>
              <a:gd name="connsiteX24" fmla="*/ 1516903 w 2683688"/>
              <a:gd name="connsiteY24" fmla="*/ 2563654 h 4340073"/>
              <a:gd name="connsiteX25" fmla="*/ 1468802 w 2683688"/>
              <a:gd name="connsiteY25" fmla="*/ 2381726 h 4340073"/>
              <a:gd name="connsiteX26" fmla="*/ 1438322 w 2683688"/>
              <a:gd name="connsiteY26" fmla="*/ 2289334 h 4340073"/>
              <a:gd name="connsiteX27" fmla="*/ 1400222 w 2683688"/>
              <a:gd name="connsiteY27" fmla="*/ 2220754 h 4340073"/>
              <a:gd name="connsiteX28" fmla="*/ 1384982 w 2683688"/>
              <a:gd name="connsiteY28" fmla="*/ 2197894 h 4340073"/>
              <a:gd name="connsiteX29" fmla="*/ 1374505 w 2683688"/>
              <a:gd name="connsiteY29" fmla="*/ 2152651 h 4340073"/>
              <a:gd name="connsiteX30" fmla="*/ 1369266 w 2683688"/>
              <a:gd name="connsiteY30" fmla="*/ 2052162 h 4340073"/>
              <a:gd name="connsiteX31" fmla="*/ 1383554 w 2683688"/>
              <a:gd name="connsiteY31" fmla="*/ 1982630 h 4340073"/>
              <a:gd name="connsiteX32" fmla="*/ 1315450 w 2683688"/>
              <a:gd name="connsiteY32" fmla="*/ 1917859 h 4340073"/>
              <a:gd name="connsiteX33" fmla="*/ 1282112 w 2683688"/>
              <a:gd name="connsiteY33" fmla="*/ 1912621 h 4340073"/>
              <a:gd name="connsiteX34" fmla="*/ 1184481 w 2683688"/>
              <a:gd name="connsiteY34" fmla="*/ 1853089 h 4340073"/>
              <a:gd name="connsiteX35" fmla="*/ 1126380 w 2683688"/>
              <a:gd name="connsiteY35" fmla="*/ 1863567 h 4340073"/>
              <a:gd name="connsiteX36" fmla="*/ 1073991 w 2683688"/>
              <a:gd name="connsiteY36" fmla="*/ 1897379 h 4340073"/>
              <a:gd name="connsiteX37" fmla="*/ 1024937 w 2683688"/>
              <a:gd name="connsiteY37" fmla="*/ 1923098 h 4340073"/>
              <a:gd name="connsiteX38" fmla="*/ 958262 w 2683688"/>
              <a:gd name="connsiteY38" fmla="*/ 1984058 h 4340073"/>
              <a:gd name="connsiteX39" fmla="*/ 909208 w 2683688"/>
              <a:gd name="connsiteY39" fmla="*/ 1941672 h 4340073"/>
              <a:gd name="connsiteX40" fmla="*/ 854441 w 2683688"/>
              <a:gd name="connsiteY40" fmla="*/ 1915002 h 4340073"/>
              <a:gd name="connsiteX41" fmla="*/ 823484 w 2683688"/>
              <a:gd name="connsiteY41" fmla="*/ 1889284 h 4340073"/>
              <a:gd name="connsiteX42" fmla="*/ 800148 w 2683688"/>
              <a:gd name="connsiteY42" fmla="*/ 1846898 h 4340073"/>
              <a:gd name="connsiteX43" fmla="*/ 814436 w 2683688"/>
              <a:gd name="connsiteY43" fmla="*/ 1789748 h 4340073"/>
              <a:gd name="connsiteX44" fmla="*/ 803957 w 2683688"/>
              <a:gd name="connsiteY44" fmla="*/ 1720215 h 4340073"/>
              <a:gd name="connsiteX45" fmla="*/ 783479 w 2683688"/>
              <a:gd name="connsiteY45" fmla="*/ 1625441 h 4340073"/>
              <a:gd name="connsiteX46" fmla="*/ 759665 w 2683688"/>
              <a:gd name="connsiteY46" fmla="*/ 1635919 h 4340073"/>
              <a:gd name="connsiteX47" fmla="*/ 701087 w 2683688"/>
              <a:gd name="connsiteY47" fmla="*/ 1571626 h 4340073"/>
              <a:gd name="connsiteX48" fmla="*/ 729662 w 2683688"/>
              <a:gd name="connsiteY48" fmla="*/ 1519714 h 4340073"/>
              <a:gd name="connsiteX49" fmla="*/ 777287 w 2683688"/>
              <a:gd name="connsiteY49" fmla="*/ 1455420 h 4340073"/>
              <a:gd name="connsiteX50" fmla="*/ 775382 w 2683688"/>
              <a:gd name="connsiteY50" fmla="*/ 1429227 h 4340073"/>
              <a:gd name="connsiteX51" fmla="*/ 818245 w 2683688"/>
              <a:gd name="connsiteY51" fmla="*/ 1375409 h 4340073"/>
              <a:gd name="connsiteX52" fmla="*/ 826342 w 2683688"/>
              <a:gd name="connsiteY52" fmla="*/ 1282542 h 4340073"/>
              <a:gd name="connsiteX53" fmla="*/ 812053 w 2683688"/>
              <a:gd name="connsiteY53" fmla="*/ 1198721 h 4340073"/>
              <a:gd name="connsiteX54" fmla="*/ 779668 w 2683688"/>
              <a:gd name="connsiteY54" fmla="*/ 1151573 h 4340073"/>
              <a:gd name="connsiteX55" fmla="*/ 761095 w 2683688"/>
              <a:gd name="connsiteY55" fmla="*/ 1070134 h 4340073"/>
              <a:gd name="connsiteX56" fmla="*/ 804911 w 2683688"/>
              <a:gd name="connsiteY56" fmla="*/ 1034892 h 4340073"/>
              <a:gd name="connsiteX57" fmla="*/ 808244 w 2683688"/>
              <a:gd name="connsiteY57" fmla="*/ 976789 h 4340073"/>
              <a:gd name="connsiteX58" fmla="*/ 820626 w 2683688"/>
              <a:gd name="connsiteY58" fmla="*/ 901065 h 4340073"/>
              <a:gd name="connsiteX59" fmla="*/ 829675 w 2683688"/>
              <a:gd name="connsiteY59" fmla="*/ 833914 h 4340073"/>
              <a:gd name="connsiteX60" fmla="*/ 844439 w 2683688"/>
              <a:gd name="connsiteY60" fmla="*/ 795814 h 4340073"/>
              <a:gd name="connsiteX61" fmla="*/ 859678 w 2683688"/>
              <a:gd name="connsiteY61" fmla="*/ 762475 h 4340073"/>
              <a:gd name="connsiteX62" fmla="*/ 833485 w 2683688"/>
              <a:gd name="connsiteY62" fmla="*/ 696754 h 4340073"/>
              <a:gd name="connsiteX63" fmla="*/ 817769 w 2683688"/>
              <a:gd name="connsiteY63" fmla="*/ 573405 h 4340073"/>
              <a:gd name="connsiteX64" fmla="*/ 787288 w 2683688"/>
              <a:gd name="connsiteY64" fmla="*/ 536259 h 4340073"/>
              <a:gd name="connsiteX65" fmla="*/ 769667 w 2683688"/>
              <a:gd name="connsiteY65" fmla="*/ 505777 h 4340073"/>
              <a:gd name="connsiteX66" fmla="*/ 746807 w 2683688"/>
              <a:gd name="connsiteY66" fmla="*/ 430054 h 4340073"/>
              <a:gd name="connsiteX67" fmla="*/ 724424 w 2683688"/>
              <a:gd name="connsiteY67" fmla="*/ 351472 h 4340073"/>
              <a:gd name="connsiteX68" fmla="*/ 732043 w 2683688"/>
              <a:gd name="connsiteY68" fmla="*/ 321469 h 4340073"/>
              <a:gd name="connsiteX69" fmla="*/ 728711 w 2683688"/>
              <a:gd name="connsiteY69" fmla="*/ 256223 h 4340073"/>
              <a:gd name="connsiteX70" fmla="*/ 702517 w 2683688"/>
              <a:gd name="connsiteY70" fmla="*/ 237173 h 4340073"/>
              <a:gd name="connsiteX71" fmla="*/ 701564 w 2683688"/>
              <a:gd name="connsiteY71" fmla="*/ 173832 h 4340073"/>
              <a:gd name="connsiteX72" fmla="*/ 670131 w 2683688"/>
              <a:gd name="connsiteY72" fmla="*/ 120015 h 4340073"/>
              <a:gd name="connsiteX73" fmla="*/ 678704 w 2683688"/>
              <a:gd name="connsiteY73" fmla="*/ 70485 h 4340073"/>
              <a:gd name="connsiteX74" fmla="*/ 656795 w 2683688"/>
              <a:gd name="connsiteY74" fmla="*/ 0 h 4340073"/>
              <a:gd name="connsiteX75" fmla="*/ 605361 w 2683688"/>
              <a:gd name="connsiteY75" fmla="*/ 10001 h 4340073"/>
              <a:gd name="connsiteX76" fmla="*/ 534876 w 2683688"/>
              <a:gd name="connsiteY76" fmla="*/ 85249 h 4340073"/>
              <a:gd name="connsiteX77" fmla="*/ 552021 w 2683688"/>
              <a:gd name="connsiteY77" fmla="*/ 158591 h 4340073"/>
              <a:gd name="connsiteX78" fmla="*/ 542973 w 2683688"/>
              <a:gd name="connsiteY78" fmla="*/ 239555 h 4340073"/>
              <a:gd name="connsiteX79" fmla="*/ 497729 w 2683688"/>
              <a:gd name="connsiteY79" fmla="*/ 313373 h 4340073"/>
              <a:gd name="connsiteX80" fmla="*/ 451056 w 2683688"/>
              <a:gd name="connsiteY80" fmla="*/ 408147 h 4340073"/>
              <a:gd name="connsiteX81" fmla="*/ 360568 w 2683688"/>
              <a:gd name="connsiteY81" fmla="*/ 376714 h 4340073"/>
              <a:gd name="connsiteX82" fmla="*/ 331042 w 2683688"/>
              <a:gd name="connsiteY82" fmla="*/ 406242 h 4340073"/>
              <a:gd name="connsiteX83" fmla="*/ 285797 w 2683688"/>
              <a:gd name="connsiteY83" fmla="*/ 458629 h 4340073"/>
              <a:gd name="connsiteX84" fmla="*/ 260555 w 2683688"/>
              <a:gd name="connsiteY84" fmla="*/ 509112 h 4340073"/>
              <a:gd name="connsiteX85" fmla="*/ 316752 w 2683688"/>
              <a:gd name="connsiteY85" fmla="*/ 579596 h 4340073"/>
              <a:gd name="connsiteX86" fmla="*/ 228170 w 2683688"/>
              <a:gd name="connsiteY86" fmla="*/ 711995 h 4340073"/>
              <a:gd name="connsiteX87" fmla="*/ 254842 w 2683688"/>
              <a:gd name="connsiteY87" fmla="*/ 758667 h 4340073"/>
              <a:gd name="connsiteX88" fmla="*/ 240553 w 2683688"/>
              <a:gd name="connsiteY88" fmla="*/ 834390 h 4340073"/>
              <a:gd name="connsiteX89" fmla="*/ 295322 w 2683688"/>
              <a:gd name="connsiteY89" fmla="*/ 849630 h 4340073"/>
              <a:gd name="connsiteX90" fmla="*/ 343423 w 2683688"/>
              <a:gd name="connsiteY90" fmla="*/ 872966 h 4340073"/>
              <a:gd name="connsiteX91" fmla="*/ 311992 w 2683688"/>
              <a:gd name="connsiteY91" fmla="*/ 971551 h 4340073"/>
              <a:gd name="connsiteX92" fmla="*/ 316754 w 2683688"/>
              <a:gd name="connsiteY92" fmla="*/ 1049178 h 4340073"/>
              <a:gd name="connsiteX93" fmla="*/ 207216 w 2683688"/>
              <a:gd name="connsiteY93" fmla="*/ 1094423 h 4340073"/>
              <a:gd name="connsiteX94" fmla="*/ 154352 w 2683688"/>
              <a:gd name="connsiteY94" fmla="*/ 1090614 h 4340073"/>
              <a:gd name="connsiteX95" fmla="*/ 157210 w 2683688"/>
              <a:gd name="connsiteY95" fmla="*/ 1170624 h 4340073"/>
              <a:gd name="connsiteX96" fmla="*/ 158638 w 2683688"/>
              <a:gd name="connsiteY96" fmla="*/ 1245395 h 4340073"/>
              <a:gd name="connsiteX97" fmla="*/ 232933 w 2683688"/>
              <a:gd name="connsiteY97" fmla="*/ 1290638 h 4340073"/>
              <a:gd name="connsiteX98" fmla="*/ 209597 w 2683688"/>
              <a:gd name="connsiteY98" fmla="*/ 1344454 h 4340073"/>
              <a:gd name="connsiteX99" fmla="*/ 291988 w 2683688"/>
              <a:gd name="connsiteY99" fmla="*/ 1416368 h 4340073"/>
              <a:gd name="connsiteX100" fmla="*/ 272462 w 2683688"/>
              <a:gd name="connsiteY100" fmla="*/ 1466374 h 4340073"/>
              <a:gd name="connsiteX101" fmla="*/ 236743 w 2683688"/>
              <a:gd name="connsiteY101" fmla="*/ 1567339 h 4340073"/>
              <a:gd name="connsiteX102" fmla="*/ 211979 w 2683688"/>
              <a:gd name="connsiteY102" fmla="*/ 1594485 h 4340073"/>
              <a:gd name="connsiteX103" fmla="*/ 152447 w 2683688"/>
              <a:gd name="connsiteY103" fmla="*/ 1602105 h 4340073"/>
              <a:gd name="connsiteX104" fmla="*/ 98155 w 2683688"/>
              <a:gd name="connsiteY104" fmla="*/ 1647349 h 4340073"/>
              <a:gd name="connsiteX105" fmla="*/ 71486 w 2683688"/>
              <a:gd name="connsiteY105" fmla="*/ 1663542 h 4340073"/>
              <a:gd name="connsiteX106" fmla="*/ 50054 w 2683688"/>
              <a:gd name="connsiteY106" fmla="*/ 1677829 h 4340073"/>
              <a:gd name="connsiteX107" fmla="*/ 8619 w 2683688"/>
              <a:gd name="connsiteY107" fmla="*/ 1751171 h 4340073"/>
              <a:gd name="connsiteX108" fmla="*/ 47 w 2683688"/>
              <a:gd name="connsiteY108" fmla="*/ 1875473 h 4340073"/>
              <a:gd name="connsiteX109" fmla="*/ 28622 w 2683688"/>
              <a:gd name="connsiteY109" fmla="*/ 1938814 h 4340073"/>
              <a:gd name="connsiteX110" fmla="*/ 78628 w 2683688"/>
              <a:gd name="connsiteY110" fmla="*/ 1993107 h 4340073"/>
              <a:gd name="connsiteX111" fmla="*/ 165782 w 2683688"/>
              <a:gd name="connsiteY111" fmla="*/ 2037874 h 4340073"/>
              <a:gd name="connsiteX112" fmla="*/ 241029 w 2683688"/>
              <a:gd name="connsiteY112" fmla="*/ 2100263 h 4340073"/>
              <a:gd name="connsiteX113" fmla="*/ 264842 w 2683688"/>
              <a:gd name="connsiteY113" fmla="*/ 2182654 h 4340073"/>
              <a:gd name="connsiteX114" fmla="*/ 317706 w 2683688"/>
              <a:gd name="connsiteY114" fmla="*/ 2265045 h 4340073"/>
              <a:gd name="connsiteX115" fmla="*/ 442960 w 2683688"/>
              <a:gd name="connsiteY115" fmla="*/ 2258854 h 4340073"/>
              <a:gd name="connsiteX116" fmla="*/ 471534 w 2683688"/>
              <a:gd name="connsiteY116" fmla="*/ 2296954 h 4340073"/>
              <a:gd name="connsiteX117" fmla="*/ 509635 w 2683688"/>
              <a:gd name="connsiteY117" fmla="*/ 2330292 h 4340073"/>
              <a:gd name="connsiteX118" fmla="*/ 540591 w 2683688"/>
              <a:gd name="connsiteY118" fmla="*/ 2318385 h 4340073"/>
              <a:gd name="connsiteX119" fmla="*/ 563927 w 2683688"/>
              <a:gd name="connsiteY119" fmla="*/ 2392680 h 4340073"/>
              <a:gd name="connsiteX120" fmla="*/ 542972 w 2683688"/>
              <a:gd name="connsiteY120" fmla="*/ 2461737 h 4340073"/>
              <a:gd name="connsiteX121" fmla="*/ 497252 w 2683688"/>
              <a:gd name="connsiteY121" fmla="*/ 2511267 h 4340073"/>
              <a:gd name="connsiteX122" fmla="*/ 499157 w 2683688"/>
              <a:gd name="connsiteY122" fmla="*/ 2549843 h 4340073"/>
              <a:gd name="connsiteX123" fmla="*/ 490585 w 2683688"/>
              <a:gd name="connsiteY123" fmla="*/ 2611279 h 4340073"/>
              <a:gd name="connsiteX124" fmla="*/ 523922 w 2683688"/>
              <a:gd name="connsiteY124" fmla="*/ 2648902 h 4340073"/>
              <a:gd name="connsiteX125" fmla="*/ 531542 w 2683688"/>
              <a:gd name="connsiteY125" fmla="*/ 2681764 h 4340073"/>
              <a:gd name="connsiteX126" fmla="*/ 564403 w 2683688"/>
              <a:gd name="connsiteY126" fmla="*/ 2642236 h 4340073"/>
              <a:gd name="connsiteX127" fmla="*/ 597741 w 2683688"/>
              <a:gd name="connsiteY127" fmla="*/ 2584610 h 4340073"/>
              <a:gd name="connsiteX128" fmla="*/ 654890 w 2683688"/>
              <a:gd name="connsiteY128" fmla="*/ 2589848 h 4340073"/>
              <a:gd name="connsiteX129" fmla="*/ 716803 w 2683688"/>
              <a:gd name="connsiteY129" fmla="*/ 2680812 h 4340073"/>
              <a:gd name="connsiteX130" fmla="*/ 755379 w 2683688"/>
              <a:gd name="connsiteY130" fmla="*/ 2739390 h 4340073"/>
              <a:gd name="connsiteX131" fmla="*/ 713469 w 2683688"/>
              <a:gd name="connsiteY131" fmla="*/ 2816067 h 4340073"/>
              <a:gd name="connsiteX132" fmla="*/ 641556 w 2683688"/>
              <a:gd name="connsiteY132" fmla="*/ 2851785 h 4340073"/>
              <a:gd name="connsiteX133" fmla="*/ 592502 w 2683688"/>
              <a:gd name="connsiteY133" fmla="*/ 2914174 h 4340073"/>
              <a:gd name="connsiteX134" fmla="*/ 526303 w 2683688"/>
              <a:gd name="connsiteY134" fmla="*/ 2938462 h 4340073"/>
              <a:gd name="connsiteX135" fmla="*/ 496776 w 2683688"/>
              <a:gd name="connsiteY135" fmla="*/ 2980373 h 4340073"/>
              <a:gd name="connsiteX136" fmla="*/ 527256 w 2683688"/>
              <a:gd name="connsiteY136" fmla="*/ 3081814 h 4340073"/>
              <a:gd name="connsiteX137" fmla="*/ 533447 w 2683688"/>
              <a:gd name="connsiteY137" fmla="*/ 3220403 h 4340073"/>
              <a:gd name="connsiteX138" fmla="*/ 588216 w 2683688"/>
              <a:gd name="connsiteY138" fmla="*/ 3276601 h 4340073"/>
              <a:gd name="connsiteX139" fmla="*/ 614410 w 2683688"/>
              <a:gd name="connsiteY139" fmla="*/ 3342323 h 4340073"/>
              <a:gd name="connsiteX140" fmla="*/ 585835 w 2683688"/>
              <a:gd name="connsiteY140" fmla="*/ 3392329 h 4340073"/>
              <a:gd name="connsiteX141" fmla="*/ 585834 w 2683688"/>
              <a:gd name="connsiteY141" fmla="*/ 3450432 h 4340073"/>
              <a:gd name="connsiteX142" fmla="*/ 562022 w 2683688"/>
              <a:gd name="connsiteY142" fmla="*/ 3493294 h 4340073"/>
              <a:gd name="connsiteX143" fmla="*/ 546305 w 2683688"/>
              <a:gd name="connsiteY143" fmla="*/ 3561398 h 4340073"/>
              <a:gd name="connsiteX144" fmla="*/ 538210 w 2683688"/>
              <a:gd name="connsiteY144" fmla="*/ 3611404 h 4340073"/>
              <a:gd name="connsiteX145" fmla="*/ 519159 w 2683688"/>
              <a:gd name="connsiteY145" fmla="*/ 3654266 h 4340073"/>
              <a:gd name="connsiteX146" fmla="*/ 546782 w 2683688"/>
              <a:gd name="connsiteY146" fmla="*/ 3685223 h 4340073"/>
              <a:gd name="connsiteX147" fmla="*/ 600122 w 2683688"/>
              <a:gd name="connsiteY147" fmla="*/ 3699034 h 4340073"/>
              <a:gd name="connsiteX148" fmla="*/ 659177 w 2683688"/>
              <a:gd name="connsiteY148" fmla="*/ 3678556 h 4340073"/>
              <a:gd name="connsiteX149" fmla="*/ 661082 w 2683688"/>
              <a:gd name="connsiteY149" fmla="*/ 3725703 h 4340073"/>
              <a:gd name="connsiteX150" fmla="*/ 716803 w 2683688"/>
              <a:gd name="connsiteY150" fmla="*/ 3725704 h 4340073"/>
              <a:gd name="connsiteX151" fmla="*/ 781097 w 2683688"/>
              <a:gd name="connsiteY151" fmla="*/ 3743801 h 4340073"/>
              <a:gd name="connsiteX152" fmla="*/ 807291 w 2683688"/>
              <a:gd name="connsiteY152" fmla="*/ 3792379 h 4340073"/>
              <a:gd name="connsiteX153" fmla="*/ 843962 w 2683688"/>
              <a:gd name="connsiteY153" fmla="*/ 3798094 h 4340073"/>
              <a:gd name="connsiteX154" fmla="*/ 871585 w 2683688"/>
              <a:gd name="connsiteY154" fmla="*/ 3815716 h 4340073"/>
              <a:gd name="connsiteX155" fmla="*/ 889682 w 2683688"/>
              <a:gd name="connsiteY155" fmla="*/ 3836194 h 4340073"/>
              <a:gd name="connsiteX156" fmla="*/ 897302 w 2683688"/>
              <a:gd name="connsiteY156" fmla="*/ 3866674 h 4340073"/>
              <a:gd name="connsiteX157" fmla="*/ 912542 w 2683688"/>
              <a:gd name="connsiteY157" fmla="*/ 3889534 h 4340073"/>
              <a:gd name="connsiteX158" fmla="*/ 956833 w 2683688"/>
              <a:gd name="connsiteY158" fmla="*/ 3922872 h 4340073"/>
              <a:gd name="connsiteX159" fmla="*/ 988742 w 2683688"/>
              <a:gd name="connsiteY159" fmla="*/ 3973354 h 4340073"/>
              <a:gd name="connsiteX160" fmla="*/ 1003982 w 2683688"/>
              <a:gd name="connsiteY160" fmla="*/ 3996214 h 4340073"/>
              <a:gd name="connsiteX161" fmla="*/ 1026842 w 2683688"/>
              <a:gd name="connsiteY161" fmla="*/ 4034314 h 4340073"/>
              <a:gd name="connsiteX162" fmla="*/ 1059703 w 2683688"/>
              <a:gd name="connsiteY162" fmla="*/ 4120039 h 4340073"/>
              <a:gd name="connsiteX163" fmla="*/ 1136380 w 2683688"/>
              <a:gd name="connsiteY163" fmla="*/ 4154329 h 4340073"/>
              <a:gd name="connsiteX164" fmla="*/ 1165907 w 2683688"/>
              <a:gd name="connsiteY164" fmla="*/ 4216241 h 4340073"/>
              <a:gd name="connsiteX165" fmla="*/ 1202578 w 2683688"/>
              <a:gd name="connsiteY165" fmla="*/ 4211479 h 4340073"/>
              <a:gd name="connsiteX166" fmla="*/ 1245917 w 2683688"/>
              <a:gd name="connsiteY166" fmla="*/ 4259581 h 4340073"/>
              <a:gd name="connsiteX167" fmla="*/ 1308782 w 2683688"/>
              <a:gd name="connsiteY167" fmla="*/ 4340067 h 4340073"/>
              <a:gd name="connsiteX168" fmla="*/ 1337357 w 2683688"/>
              <a:gd name="connsiteY168" fmla="*/ 4288631 h 4340073"/>
              <a:gd name="connsiteX169" fmla="*/ 1333547 w 2683688"/>
              <a:gd name="connsiteY169" fmla="*/ 4254342 h 4340073"/>
              <a:gd name="connsiteX170" fmla="*/ 1405462 w 2683688"/>
              <a:gd name="connsiteY170" fmla="*/ 4201002 h 4340073"/>
              <a:gd name="connsiteX171" fmla="*/ 1407366 w 2683688"/>
              <a:gd name="connsiteY171" fmla="*/ 4185285 h 4340073"/>
              <a:gd name="connsiteX172" fmla="*/ 1425622 w 2683688"/>
              <a:gd name="connsiteY172" fmla="*/ 4198779 h 4340073"/>
              <a:gd name="connsiteX173" fmla="*/ 1480232 w 2683688"/>
              <a:gd name="connsiteY173" fmla="*/ 4174014 h 4340073"/>
              <a:gd name="connsiteX174" fmla="*/ 1545002 w 2683688"/>
              <a:gd name="connsiteY174" fmla="*/ 4156234 h 4340073"/>
              <a:gd name="connsiteX175" fmla="*/ 1581832 w 2683688"/>
              <a:gd name="connsiteY175" fmla="*/ 4113689 h 4340073"/>
              <a:gd name="connsiteX176" fmla="*/ 1617392 w 2683688"/>
              <a:gd name="connsiteY176" fmla="*/ 4078129 h 4340073"/>
              <a:gd name="connsiteX177" fmla="*/ 1695497 w 2683688"/>
              <a:gd name="connsiteY177" fmla="*/ 4055904 h 4340073"/>
              <a:gd name="connsiteX178" fmla="*/ 1781222 w 2683688"/>
              <a:gd name="connsiteY178" fmla="*/ 4020344 h 4340073"/>
              <a:gd name="connsiteX179" fmla="*/ 1902665 w 2683688"/>
              <a:gd name="connsiteY179" fmla="*/ 3968591 h 4340073"/>
              <a:gd name="connsiteX180" fmla="*/ 1979342 w 2683688"/>
              <a:gd name="connsiteY180" fmla="*/ 3925729 h 4340073"/>
              <a:gd name="connsiteX181" fmla="*/ 2070782 w 2683688"/>
              <a:gd name="connsiteY181" fmla="*/ 3864451 h 4340073"/>
              <a:gd name="connsiteX182" fmla="*/ 2145078 w 2683688"/>
              <a:gd name="connsiteY182" fmla="*/ 3776822 h 4340073"/>
              <a:gd name="connsiteX183" fmla="*/ 2171747 w 2683688"/>
              <a:gd name="connsiteY183" fmla="*/ 3703479 h 4340073"/>
              <a:gd name="connsiteX184" fmla="*/ 2183177 w 2683688"/>
              <a:gd name="connsiteY184" fmla="*/ 3649504 h 4340073"/>
              <a:gd name="connsiteX185" fmla="*/ 2109517 w 2683688"/>
              <a:gd name="connsiteY185" fmla="*/ 3613309 h 4340073"/>
              <a:gd name="connsiteX186" fmla="*/ 2132377 w 2683688"/>
              <a:gd name="connsiteY186" fmla="*/ 3659029 h 4340073"/>
              <a:gd name="connsiteX187" fmla="*/ 2114597 w 2683688"/>
              <a:gd name="connsiteY187" fmla="*/ 3690779 h 4340073"/>
              <a:gd name="connsiteX188" fmla="*/ 2095547 w 2683688"/>
              <a:gd name="connsiteY188" fmla="*/ 3649504 h 4340073"/>
              <a:gd name="connsiteX189" fmla="*/ 2038397 w 2683688"/>
              <a:gd name="connsiteY189" fmla="*/ 3659029 h 4340073"/>
              <a:gd name="connsiteX190" fmla="*/ 2040778 w 2683688"/>
              <a:gd name="connsiteY190" fmla="*/ 3694748 h 4340073"/>
              <a:gd name="connsiteX191" fmla="*/ 2052685 w 2683688"/>
              <a:gd name="connsiteY191" fmla="*/ 3709035 h 4340073"/>
              <a:gd name="connsiteX192" fmla="*/ 2036016 w 2683688"/>
              <a:gd name="connsiteY192" fmla="*/ 3723324 h 4340073"/>
              <a:gd name="connsiteX193" fmla="*/ 2086022 w 2683688"/>
              <a:gd name="connsiteY193" fmla="*/ 3762534 h 4340073"/>
              <a:gd name="connsiteX194" fmla="*/ 2078402 w 2683688"/>
              <a:gd name="connsiteY194" fmla="*/ 3820954 h 4340073"/>
              <a:gd name="connsiteX195" fmla="*/ 2027602 w 2683688"/>
              <a:gd name="connsiteY195" fmla="*/ 3803809 h 4340073"/>
              <a:gd name="connsiteX196" fmla="*/ 2041572 w 2683688"/>
              <a:gd name="connsiteY196" fmla="*/ 3792379 h 4340073"/>
              <a:gd name="connsiteX197" fmla="*/ 2022522 w 2683688"/>
              <a:gd name="connsiteY197" fmla="*/ 3760629 h 4340073"/>
              <a:gd name="connsiteX198" fmla="*/ 2022522 w 2683688"/>
              <a:gd name="connsiteY198" fmla="*/ 3716179 h 4340073"/>
              <a:gd name="connsiteX199" fmla="*/ 1986962 w 2683688"/>
              <a:gd name="connsiteY199" fmla="*/ 3676174 h 4340073"/>
              <a:gd name="connsiteX200" fmla="*/ 2018077 w 2683688"/>
              <a:gd name="connsiteY200" fmla="*/ 3656489 h 4340073"/>
              <a:gd name="connsiteX201" fmla="*/ 1974897 w 2683688"/>
              <a:gd name="connsiteY201" fmla="*/ 3626644 h 4340073"/>
              <a:gd name="connsiteX202" fmla="*/ 2017442 w 2683688"/>
              <a:gd name="connsiteY202" fmla="*/ 3603149 h 4340073"/>
              <a:gd name="connsiteX203" fmla="*/ 2009187 w 2683688"/>
              <a:gd name="connsiteY203" fmla="*/ 3546634 h 4340073"/>
              <a:gd name="connsiteX204" fmla="*/ 2033635 w 2683688"/>
              <a:gd name="connsiteY204" fmla="*/ 3565367 h 4340073"/>
              <a:gd name="connsiteX205" fmla="*/ 2031253 w 2683688"/>
              <a:gd name="connsiteY205" fmla="*/ 3535204 h 4340073"/>
              <a:gd name="connsiteX206" fmla="*/ 2059829 w 2683688"/>
              <a:gd name="connsiteY206" fmla="*/ 3547110 h 4340073"/>
              <a:gd name="connsiteX207" fmla="*/ 2043159 w 2683688"/>
              <a:gd name="connsiteY207" fmla="*/ 3494723 h 4340073"/>
              <a:gd name="connsiteX208" fmla="*/ 2063797 w 2683688"/>
              <a:gd name="connsiteY208" fmla="*/ 3478054 h 4340073"/>
              <a:gd name="connsiteX209" fmla="*/ 2089197 w 2683688"/>
              <a:gd name="connsiteY209" fmla="*/ 3524091 h 4340073"/>
              <a:gd name="connsiteX210" fmla="*/ 2088404 w 2683688"/>
              <a:gd name="connsiteY210" fmla="*/ 3492342 h 4340073"/>
              <a:gd name="connsiteX211" fmla="*/ 2105073 w 2683688"/>
              <a:gd name="connsiteY211" fmla="*/ 3508216 h 4340073"/>
              <a:gd name="connsiteX212" fmla="*/ 2109835 w 2683688"/>
              <a:gd name="connsiteY212" fmla="*/ 3473292 h 4340073"/>
              <a:gd name="connsiteX213" fmla="*/ 2125392 w 2683688"/>
              <a:gd name="connsiteY213" fmla="*/ 3453289 h 4340073"/>
              <a:gd name="connsiteX214" fmla="*/ 2183654 w 2683688"/>
              <a:gd name="connsiteY214" fmla="*/ 3416142 h 4340073"/>
              <a:gd name="connsiteX215" fmla="*/ 2226039 w 2683688"/>
              <a:gd name="connsiteY215" fmla="*/ 3341370 h 4340073"/>
              <a:gd name="connsiteX216" fmla="*/ 2238422 w 2683688"/>
              <a:gd name="connsiteY216" fmla="*/ 3318034 h 4340073"/>
              <a:gd name="connsiteX217" fmla="*/ 2261282 w 2683688"/>
              <a:gd name="connsiteY217" fmla="*/ 3257074 h 4340073"/>
              <a:gd name="connsiteX218" fmla="*/ 2268902 w 2683688"/>
              <a:gd name="connsiteY218" fmla="*/ 3211354 h 4340073"/>
              <a:gd name="connsiteX219" fmla="*/ 2291762 w 2683688"/>
              <a:gd name="connsiteY219" fmla="*/ 3165634 h 4340073"/>
              <a:gd name="connsiteX220" fmla="*/ 2307002 w 2683688"/>
              <a:gd name="connsiteY220" fmla="*/ 3127534 h 4340073"/>
              <a:gd name="connsiteX221" fmla="*/ 2345102 w 2683688"/>
              <a:gd name="connsiteY221" fmla="*/ 3112294 h 4340073"/>
              <a:gd name="connsiteX222" fmla="*/ 2367962 w 2683688"/>
              <a:gd name="connsiteY222" fmla="*/ 3097054 h 4340073"/>
              <a:gd name="connsiteX223" fmla="*/ 2487501 w 2683688"/>
              <a:gd name="connsiteY223" fmla="*/ 3067050 h 4340073"/>
              <a:gd name="connsiteX224" fmla="*/ 2585609 w 2683688"/>
              <a:gd name="connsiteY224" fmla="*/ 3063717 h 4340073"/>
              <a:gd name="connsiteX225" fmla="*/ 2678000 w 2683688"/>
              <a:gd name="connsiteY225" fmla="*/ 3054668 h 4340073"/>
              <a:gd name="connsiteX0" fmla="*/ 2678000 w 2683688"/>
              <a:gd name="connsiteY0" fmla="*/ 3054668 h 4340073"/>
              <a:gd name="connsiteX1" fmla="*/ 2672762 w 2683688"/>
              <a:gd name="connsiteY1" fmla="*/ 3028474 h 4340073"/>
              <a:gd name="connsiteX2" fmla="*/ 2665142 w 2683688"/>
              <a:gd name="connsiteY2" fmla="*/ 2975134 h 4340073"/>
              <a:gd name="connsiteX3" fmla="*/ 2623232 w 2683688"/>
              <a:gd name="connsiteY3" fmla="*/ 2967038 h 4340073"/>
              <a:gd name="connsiteX4" fmla="*/ 2559891 w 2683688"/>
              <a:gd name="connsiteY4" fmla="*/ 2966561 h 4340073"/>
              <a:gd name="connsiteX5" fmla="*/ 2518934 w 2683688"/>
              <a:gd name="connsiteY5" fmla="*/ 2908936 h 4340073"/>
              <a:gd name="connsiteX6" fmla="*/ 2456545 w 2683688"/>
              <a:gd name="connsiteY6" fmla="*/ 2905601 h 4340073"/>
              <a:gd name="connsiteX7" fmla="*/ 2409873 w 2683688"/>
              <a:gd name="connsiteY7" fmla="*/ 2889885 h 4340073"/>
              <a:gd name="connsiteX8" fmla="*/ 2375582 w 2683688"/>
              <a:gd name="connsiteY8" fmla="*/ 2876074 h 4340073"/>
              <a:gd name="connsiteX9" fmla="*/ 2347484 w 2683688"/>
              <a:gd name="connsiteY9" fmla="*/ 2856071 h 4340073"/>
              <a:gd name="connsiteX10" fmla="*/ 2292714 w 2683688"/>
              <a:gd name="connsiteY10" fmla="*/ 2824163 h 4340073"/>
              <a:gd name="connsiteX11" fmla="*/ 2218419 w 2683688"/>
              <a:gd name="connsiteY11" fmla="*/ 2864167 h 4340073"/>
              <a:gd name="connsiteX12" fmla="*/ 2177938 w 2683688"/>
              <a:gd name="connsiteY12" fmla="*/ 2825116 h 4340073"/>
              <a:gd name="connsiteX13" fmla="*/ 2142696 w 2683688"/>
              <a:gd name="connsiteY13" fmla="*/ 2746058 h 4340073"/>
              <a:gd name="connsiteX14" fmla="*/ 2123170 w 2683688"/>
              <a:gd name="connsiteY14" fmla="*/ 2684621 h 4340073"/>
              <a:gd name="connsiteX15" fmla="*/ 2105073 w 2683688"/>
              <a:gd name="connsiteY15" fmla="*/ 2649379 h 4340073"/>
              <a:gd name="connsiteX16" fmla="*/ 2103643 w 2683688"/>
              <a:gd name="connsiteY16" fmla="*/ 2600801 h 4340073"/>
              <a:gd name="connsiteX17" fmla="*/ 2026014 w 2683688"/>
              <a:gd name="connsiteY17" fmla="*/ 2686051 h 4340073"/>
              <a:gd name="connsiteX18" fmla="*/ 1958864 w 2683688"/>
              <a:gd name="connsiteY18" fmla="*/ 2754154 h 4340073"/>
              <a:gd name="connsiteX19" fmla="*/ 1911715 w 2683688"/>
              <a:gd name="connsiteY19" fmla="*/ 2713196 h 4340073"/>
              <a:gd name="connsiteX20" fmla="*/ 1775031 w 2683688"/>
              <a:gd name="connsiteY20" fmla="*/ 2699862 h 4340073"/>
              <a:gd name="connsiteX21" fmla="*/ 1676923 w 2683688"/>
              <a:gd name="connsiteY21" fmla="*/ 2689860 h 4340073"/>
              <a:gd name="connsiteX22" fmla="*/ 1606439 w 2683688"/>
              <a:gd name="connsiteY22" fmla="*/ 2582229 h 4340073"/>
              <a:gd name="connsiteX23" fmla="*/ 1541669 w 2683688"/>
              <a:gd name="connsiteY23" fmla="*/ 2584133 h 4340073"/>
              <a:gd name="connsiteX24" fmla="*/ 1516903 w 2683688"/>
              <a:gd name="connsiteY24" fmla="*/ 2563654 h 4340073"/>
              <a:gd name="connsiteX25" fmla="*/ 1468802 w 2683688"/>
              <a:gd name="connsiteY25" fmla="*/ 2381726 h 4340073"/>
              <a:gd name="connsiteX26" fmla="*/ 1438322 w 2683688"/>
              <a:gd name="connsiteY26" fmla="*/ 2289334 h 4340073"/>
              <a:gd name="connsiteX27" fmla="*/ 1400222 w 2683688"/>
              <a:gd name="connsiteY27" fmla="*/ 2220754 h 4340073"/>
              <a:gd name="connsiteX28" fmla="*/ 1384982 w 2683688"/>
              <a:gd name="connsiteY28" fmla="*/ 2197894 h 4340073"/>
              <a:gd name="connsiteX29" fmla="*/ 1374505 w 2683688"/>
              <a:gd name="connsiteY29" fmla="*/ 2152651 h 4340073"/>
              <a:gd name="connsiteX30" fmla="*/ 1369266 w 2683688"/>
              <a:gd name="connsiteY30" fmla="*/ 2052162 h 4340073"/>
              <a:gd name="connsiteX31" fmla="*/ 1383554 w 2683688"/>
              <a:gd name="connsiteY31" fmla="*/ 1982630 h 4340073"/>
              <a:gd name="connsiteX32" fmla="*/ 1315450 w 2683688"/>
              <a:gd name="connsiteY32" fmla="*/ 1917859 h 4340073"/>
              <a:gd name="connsiteX33" fmla="*/ 1282112 w 2683688"/>
              <a:gd name="connsiteY33" fmla="*/ 1912621 h 4340073"/>
              <a:gd name="connsiteX34" fmla="*/ 1184481 w 2683688"/>
              <a:gd name="connsiteY34" fmla="*/ 1853089 h 4340073"/>
              <a:gd name="connsiteX35" fmla="*/ 1126380 w 2683688"/>
              <a:gd name="connsiteY35" fmla="*/ 1863567 h 4340073"/>
              <a:gd name="connsiteX36" fmla="*/ 1073991 w 2683688"/>
              <a:gd name="connsiteY36" fmla="*/ 1897379 h 4340073"/>
              <a:gd name="connsiteX37" fmla="*/ 1024937 w 2683688"/>
              <a:gd name="connsiteY37" fmla="*/ 1923098 h 4340073"/>
              <a:gd name="connsiteX38" fmla="*/ 958262 w 2683688"/>
              <a:gd name="connsiteY38" fmla="*/ 1984058 h 4340073"/>
              <a:gd name="connsiteX39" fmla="*/ 909208 w 2683688"/>
              <a:gd name="connsiteY39" fmla="*/ 1941672 h 4340073"/>
              <a:gd name="connsiteX40" fmla="*/ 854441 w 2683688"/>
              <a:gd name="connsiteY40" fmla="*/ 1915002 h 4340073"/>
              <a:gd name="connsiteX41" fmla="*/ 823484 w 2683688"/>
              <a:gd name="connsiteY41" fmla="*/ 1889284 h 4340073"/>
              <a:gd name="connsiteX42" fmla="*/ 800148 w 2683688"/>
              <a:gd name="connsiteY42" fmla="*/ 1846898 h 4340073"/>
              <a:gd name="connsiteX43" fmla="*/ 814436 w 2683688"/>
              <a:gd name="connsiteY43" fmla="*/ 1789748 h 4340073"/>
              <a:gd name="connsiteX44" fmla="*/ 803957 w 2683688"/>
              <a:gd name="connsiteY44" fmla="*/ 1720215 h 4340073"/>
              <a:gd name="connsiteX45" fmla="*/ 783479 w 2683688"/>
              <a:gd name="connsiteY45" fmla="*/ 1625441 h 4340073"/>
              <a:gd name="connsiteX46" fmla="*/ 759665 w 2683688"/>
              <a:gd name="connsiteY46" fmla="*/ 1635919 h 4340073"/>
              <a:gd name="connsiteX47" fmla="*/ 701087 w 2683688"/>
              <a:gd name="connsiteY47" fmla="*/ 1571626 h 4340073"/>
              <a:gd name="connsiteX48" fmla="*/ 729662 w 2683688"/>
              <a:gd name="connsiteY48" fmla="*/ 1519714 h 4340073"/>
              <a:gd name="connsiteX49" fmla="*/ 777287 w 2683688"/>
              <a:gd name="connsiteY49" fmla="*/ 1455420 h 4340073"/>
              <a:gd name="connsiteX50" fmla="*/ 775382 w 2683688"/>
              <a:gd name="connsiteY50" fmla="*/ 1429227 h 4340073"/>
              <a:gd name="connsiteX51" fmla="*/ 818245 w 2683688"/>
              <a:gd name="connsiteY51" fmla="*/ 1375409 h 4340073"/>
              <a:gd name="connsiteX52" fmla="*/ 826342 w 2683688"/>
              <a:gd name="connsiteY52" fmla="*/ 1282542 h 4340073"/>
              <a:gd name="connsiteX53" fmla="*/ 812053 w 2683688"/>
              <a:gd name="connsiteY53" fmla="*/ 1198721 h 4340073"/>
              <a:gd name="connsiteX54" fmla="*/ 779668 w 2683688"/>
              <a:gd name="connsiteY54" fmla="*/ 1151573 h 4340073"/>
              <a:gd name="connsiteX55" fmla="*/ 761095 w 2683688"/>
              <a:gd name="connsiteY55" fmla="*/ 1070134 h 4340073"/>
              <a:gd name="connsiteX56" fmla="*/ 804911 w 2683688"/>
              <a:gd name="connsiteY56" fmla="*/ 1034892 h 4340073"/>
              <a:gd name="connsiteX57" fmla="*/ 808244 w 2683688"/>
              <a:gd name="connsiteY57" fmla="*/ 976789 h 4340073"/>
              <a:gd name="connsiteX58" fmla="*/ 820626 w 2683688"/>
              <a:gd name="connsiteY58" fmla="*/ 901065 h 4340073"/>
              <a:gd name="connsiteX59" fmla="*/ 829675 w 2683688"/>
              <a:gd name="connsiteY59" fmla="*/ 833914 h 4340073"/>
              <a:gd name="connsiteX60" fmla="*/ 844439 w 2683688"/>
              <a:gd name="connsiteY60" fmla="*/ 795814 h 4340073"/>
              <a:gd name="connsiteX61" fmla="*/ 859678 w 2683688"/>
              <a:gd name="connsiteY61" fmla="*/ 762475 h 4340073"/>
              <a:gd name="connsiteX62" fmla="*/ 833485 w 2683688"/>
              <a:gd name="connsiteY62" fmla="*/ 696754 h 4340073"/>
              <a:gd name="connsiteX63" fmla="*/ 817769 w 2683688"/>
              <a:gd name="connsiteY63" fmla="*/ 573405 h 4340073"/>
              <a:gd name="connsiteX64" fmla="*/ 787288 w 2683688"/>
              <a:gd name="connsiteY64" fmla="*/ 536259 h 4340073"/>
              <a:gd name="connsiteX65" fmla="*/ 769667 w 2683688"/>
              <a:gd name="connsiteY65" fmla="*/ 505777 h 4340073"/>
              <a:gd name="connsiteX66" fmla="*/ 746807 w 2683688"/>
              <a:gd name="connsiteY66" fmla="*/ 430054 h 4340073"/>
              <a:gd name="connsiteX67" fmla="*/ 724424 w 2683688"/>
              <a:gd name="connsiteY67" fmla="*/ 351472 h 4340073"/>
              <a:gd name="connsiteX68" fmla="*/ 732043 w 2683688"/>
              <a:gd name="connsiteY68" fmla="*/ 321469 h 4340073"/>
              <a:gd name="connsiteX69" fmla="*/ 728711 w 2683688"/>
              <a:gd name="connsiteY69" fmla="*/ 256223 h 4340073"/>
              <a:gd name="connsiteX70" fmla="*/ 702517 w 2683688"/>
              <a:gd name="connsiteY70" fmla="*/ 237173 h 4340073"/>
              <a:gd name="connsiteX71" fmla="*/ 701564 w 2683688"/>
              <a:gd name="connsiteY71" fmla="*/ 173832 h 4340073"/>
              <a:gd name="connsiteX72" fmla="*/ 670131 w 2683688"/>
              <a:gd name="connsiteY72" fmla="*/ 120015 h 4340073"/>
              <a:gd name="connsiteX73" fmla="*/ 678704 w 2683688"/>
              <a:gd name="connsiteY73" fmla="*/ 70485 h 4340073"/>
              <a:gd name="connsiteX74" fmla="*/ 656795 w 2683688"/>
              <a:gd name="connsiteY74" fmla="*/ 0 h 4340073"/>
              <a:gd name="connsiteX75" fmla="*/ 605361 w 2683688"/>
              <a:gd name="connsiteY75" fmla="*/ 10001 h 4340073"/>
              <a:gd name="connsiteX76" fmla="*/ 534876 w 2683688"/>
              <a:gd name="connsiteY76" fmla="*/ 85249 h 4340073"/>
              <a:gd name="connsiteX77" fmla="*/ 552021 w 2683688"/>
              <a:gd name="connsiteY77" fmla="*/ 158591 h 4340073"/>
              <a:gd name="connsiteX78" fmla="*/ 542973 w 2683688"/>
              <a:gd name="connsiteY78" fmla="*/ 239555 h 4340073"/>
              <a:gd name="connsiteX79" fmla="*/ 535828 w 2683688"/>
              <a:gd name="connsiteY79" fmla="*/ 246698 h 4340073"/>
              <a:gd name="connsiteX80" fmla="*/ 497729 w 2683688"/>
              <a:gd name="connsiteY80" fmla="*/ 313373 h 4340073"/>
              <a:gd name="connsiteX81" fmla="*/ 451056 w 2683688"/>
              <a:gd name="connsiteY81" fmla="*/ 408147 h 4340073"/>
              <a:gd name="connsiteX82" fmla="*/ 360568 w 2683688"/>
              <a:gd name="connsiteY82" fmla="*/ 376714 h 4340073"/>
              <a:gd name="connsiteX83" fmla="*/ 331042 w 2683688"/>
              <a:gd name="connsiteY83" fmla="*/ 406242 h 4340073"/>
              <a:gd name="connsiteX84" fmla="*/ 285797 w 2683688"/>
              <a:gd name="connsiteY84" fmla="*/ 458629 h 4340073"/>
              <a:gd name="connsiteX85" fmla="*/ 260555 w 2683688"/>
              <a:gd name="connsiteY85" fmla="*/ 509112 h 4340073"/>
              <a:gd name="connsiteX86" fmla="*/ 316752 w 2683688"/>
              <a:gd name="connsiteY86" fmla="*/ 579596 h 4340073"/>
              <a:gd name="connsiteX87" fmla="*/ 228170 w 2683688"/>
              <a:gd name="connsiteY87" fmla="*/ 711995 h 4340073"/>
              <a:gd name="connsiteX88" fmla="*/ 254842 w 2683688"/>
              <a:gd name="connsiteY88" fmla="*/ 758667 h 4340073"/>
              <a:gd name="connsiteX89" fmla="*/ 240553 w 2683688"/>
              <a:gd name="connsiteY89" fmla="*/ 834390 h 4340073"/>
              <a:gd name="connsiteX90" fmla="*/ 295322 w 2683688"/>
              <a:gd name="connsiteY90" fmla="*/ 849630 h 4340073"/>
              <a:gd name="connsiteX91" fmla="*/ 343423 w 2683688"/>
              <a:gd name="connsiteY91" fmla="*/ 872966 h 4340073"/>
              <a:gd name="connsiteX92" fmla="*/ 311992 w 2683688"/>
              <a:gd name="connsiteY92" fmla="*/ 971551 h 4340073"/>
              <a:gd name="connsiteX93" fmla="*/ 316754 w 2683688"/>
              <a:gd name="connsiteY93" fmla="*/ 1049178 h 4340073"/>
              <a:gd name="connsiteX94" fmla="*/ 207216 w 2683688"/>
              <a:gd name="connsiteY94" fmla="*/ 1094423 h 4340073"/>
              <a:gd name="connsiteX95" fmla="*/ 154352 w 2683688"/>
              <a:gd name="connsiteY95" fmla="*/ 1090614 h 4340073"/>
              <a:gd name="connsiteX96" fmla="*/ 157210 w 2683688"/>
              <a:gd name="connsiteY96" fmla="*/ 1170624 h 4340073"/>
              <a:gd name="connsiteX97" fmla="*/ 158638 w 2683688"/>
              <a:gd name="connsiteY97" fmla="*/ 1245395 h 4340073"/>
              <a:gd name="connsiteX98" fmla="*/ 232933 w 2683688"/>
              <a:gd name="connsiteY98" fmla="*/ 1290638 h 4340073"/>
              <a:gd name="connsiteX99" fmla="*/ 209597 w 2683688"/>
              <a:gd name="connsiteY99" fmla="*/ 1344454 h 4340073"/>
              <a:gd name="connsiteX100" fmla="*/ 291988 w 2683688"/>
              <a:gd name="connsiteY100" fmla="*/ 1416368 h 4340073"/>
              <a:gd name="connsiteX101" fmla="*/ 272462 w 2683688"/>
              <a:gd name="connsiteY101" fmla="*/ 1466374 h 4340073"/>
              <a:gd name="connsiteX102" fmla="*/ 236743 w 2683688"/>
              <a:gd name="connsiteY102" fmla="*/ 1567339 h 4340073"/>
              <a:gd name="connsiteX103" fmla="*/ 211979 w 2683688"/>
              <a:gd name="connsiteY103" fmla="*/ 1594485 h 4340073"/>
              <a:gd name="connsiteX104" fmla="*/ 152447 w 2683688"/>
              <a:gd name="connsiteY104" fmla="*/ 1602105 h 4340073"/>
              <a:gd name="connsiteX105" fmla="*/ 98155 w 2683688"/>
              <a:gd name="connsiteY105" fmla="*/ 1647349 h 4340073"/>
              <a:gd name="connsiteX106" fmla="*/ 71486 w 2683688"/>
              <a:gd name="connsiteY106" fmla="*/ 1663542 h 4340073"/>
              <a:gd name="connsiteX107" fmla="*/ 50054 w 2683688"/>
              <a:gd name="connsiteY107" fmla="*/ 1677829 h 4340073"/>
              <a:gd name="connsiteX108" fmla="*/ 8619 w 2683688"/>
              <a:gd name="connsiteY108" fmla="*/ 1751171 h 4340073"/>
              <a:gd name="connsiteX109" fmla="*/ 47 w 2683688"/>
              <a:gd name="connsiteY109" fmla="*/ 1875473 h 4340073"/>
              <a:gd name="connsiteX110" fmla="*/ 28622 w 2683688"/>
              <a:gd name="connsiteY110" fmla="*/ 1938814 h 4340073"/>
              <a:gd name="connsiteX111" fmla="*/ 78628 w 2683688"/>
              <a:gd name="connsiteY111" fmla="*/ 1993107 h 4340073"/>
              <a:gd name="connsiteX112" fmla="*/ 165782 w 2683688"/>
              <a:gd name="connsiteY112" fmla="*/ 2037874 h 4340073"/>
              <a:gd name="connsiteX113" fmla="*/ 241029 w 2683688"/>
              <a:gd name="connsiteY113" fmla="*/ 2100263 h 4340073"/>
              <a:gd name="connsiteX114" fmla="*/ 264842 w 2683688"/>
              <a:gd name="connsiteY114" fmla="*/ 2182654 h 4340073"/>
              <a:gd name="connsiteX115" fmla="*/ 317706 w 2683688"/>
              <a:gd name="connsiteY115" fmla="*/ 2265045 h 4340073"/>
              <a:gd name="connsiteX116" fmla="*/ 442960 w 2683688"/>
              <a:gd name="connsiteY116" fmla="*/ 2258854 h 4340073"/>
              <a:gd name="connsiteX117" fmla="*/ 471534 w 2683688"/>
              <a:gd name="connsiteY117" fmla="*/ 2296954 h 4340073"/>
              <a:gd name="connsiteX118" fmla="*/ 509635 w 2683688"/>
              <a:gd name="connsiteY118" fmla="*/ 2330292 h 4340073"/>
              <a:gd name="connsiteX119" fmla="*/ 540591 w 2683688"/>
              <a:gd name="connsiteY119" fmla="*/ 2318385 h 4340073"/>
              <a:gd name="connsiteX120" fmla="*/ 563927 w 2683688"/>
              <a:gd name="connsiteY120" fmla="*/ 2392680 h 4340073"/>
              <a:gd name="connsiteX121" fmla="*/ 542972 w 2683688"/>
              <a:gd name="connsiteY121" fmla="*/ 2461737 h 4340073"/>
              <a:gd name="connsiteX122" fmla="*/ 497252 w 2683688"/>
              <a:gd name="connsiteY122" fmla="*/ 2511267 h 4340073"/>
              <a:gd name="connsiteX123" fmla="*/ 499157 w 2683688"/>
              <a:gd name="connsiteY123" fmla="*/ 2549843 h 4340073"/>
              <a:gd name="connsiteX124" fmla="*/ 490585 w 2683688"/>
              <a:gd name="connsiteY124" fmla="*/ 2611279 h 4340073"/>
              <a:gd name="connsiteX125" fmla="*/ 523922 w 2683688"/>
              <a:gd name="connsiteY125" fmla="*/ 2648902 h 4340073"/>
              <a:gd name="connsiteX126" fmla="*/ 531542 w 2683688"/>
              <a:gd name="connsiteY126" fmla="*/ 2681764 h 4340073"/>
              <a:gd name="connsiteX127" fmla="*/ 564403 w 2683688"/>
              <a:gd name="connsiteY127" fmla="*/ 2642236 h 4340073"/>
              <a:gd name="connsiteX128" fmla="*/ 597741 w 2683688"/>
              <a:gd name="connsiteY128" fmla="*/ 2584610 h 4340073"/>
              <a:gd name="connsiteX129" fmla="*/ 654890 w 2683688"/>
              <a:gd name="connsiteY129" fmla="*/ 2589848 h 4340073"/>
              <a:gd name="connsiteX130" fmla="*/ 716803 w 2683688"/>
              <a:gd name="connsiteY130" fmla="*/ 2680812 h 4340073"/>
              <a:gd name="connsiteX131" fmla="*/ 755379 w 2683688"/>
              <a:gd name="connsiteY131" fmla="*/ 2739390 h 4340073"/>
              <a:gd name="connsiteX132" fmla="*/ 713469 w 2683688"/>
              <a:gd name="connsiteY132" fmla="*/ 2816067 h 4340073"/>
              <a:gd name="connsiteX133" fmla="*/ 641556 w 2683688"/>
              <a:gd name="connsiteY133" fmla="*/ 2851785 h 4340073"/>
              <a:gd name="connsiteX134" fmla="*/ 592502 w 2683688"/>
              <a:gd name="connsiteY134" fmla="*/ 2914174 h 4340073"/>
              <a:gd name="connsiteX135" fmla="*/ 526303 w 2683688"/>
              <a:gd name="connsiteY135" fmla="*/ 2938462 h 4340073"/>
              <a:gd name="connsiteX136" fmla="*/ 496776 w 2683688"/>
              <a:gd name="connsiteY136" fmla="*/ 2980373 h 4340073"/>
              <a:gd name="connsiteX137" fmla="*/ 527256 w 2683688"/>
              <a:gd name="connsiteY137" fmla="*/ 3081814 h 4340073"/>
              <a:gd name="connsiteX138" fmla="*/ 533447 w 2683688"/>
              <a:gd name="connsiteY138" fmla="*/ 3220403 h 4340073"/>
              <a:gd name="connsiteX139" fmla="*/ 588216 w 2683688"/>
              <a:gd name="connsiteY139" fmla="*/ 3276601 h 4340073"/>
              <a:gd name="connsiteX140" fmla="*/ 614410 w 2683688"/>
              <a:gd name="connsiteY140" fmla="*/ 3342323 h 4340073"/>
              <a:gd name="connsiteX141" fmla="*/ 585835 w 2683688"/>
              <a:gd name="connsiteY141" fmla="*/ 3392329 h 4340073"/>
              <a:gd name="connsiteX142" fmla="*/ 585834 w 2683688"/>
              <a:gd name="connsiteY142" fmla="*/ 3450432 h 4340073"/>
              <a:gd name="connsiteX143" fmla="*/ 562022 w 2683688"/>
              <a:gd name="connsiteY143" fmla="*/ 3493294 h 4340073"/>
              <a:gd name="connsiteX144" fmla="*/ 546305 w 2683688"/>
              <a:gd name="connsiteY144" fmla="*/ 3561398 h 4340073"/>
              <a:gd name="connsiteX145" fmla="*/ 538210 w 2683688"/>
              <a:gd name="connsiteY145" fmla="*/ 3611404 h 4340073"/>
              <a:gd name="connsiteX146" fmla="*/ 519159 w 2683688"/>
              <a:gd name="connsiteY146" fmla="*/ 3654266 h 4340073"/>
              <a:gd name="connsiteX147" fmla="*/ 546782 w 2683688"/>
              <a:gd name="connsiteY147" fmla="*/ 3685223 h 4340073"/>
              <a:gd name="connsiteX148" fmla="*/ 600122 w 2683688"/>
              <a:gd name="connsiteY148" fmla="*/ 3699034 h 4340073"/>
              <a:gd name="connsiteX149" fmla="*/ 659177 w 2683688"/>
              <a:gd name="connsiteY149" fmla="*/ 3678556 h 4340073"/>
              <a:gd name="connsiteX150" fmla="*/ 661082 w 2683688"/>
              <a:gd name="connsiteY150" fmla="*/ 3725703 h 4340073"/>
              <a:gd name="connsiteX151" fmla="*/ 716803 w 2683688"/>
              <a:gd name="connsiteY151" fmla="*/ 3725704 h 4340073"/>
              <a:gd name="connsiteX152" fmla="*/ 781097 w 2683688"/>
              <a:gd name="connsiteY152" fmla="*/ 3743801 h 4340073"/>
              <a:gd name="connsiteX153" fmla="*/ 807291 w 2683688"/>
              <a:gd name="connsiteY153" fmla="*/ 3792379 h 4340073"/>
              <a:gd name="connsiteX154" fmla="*/ 843962 w 2683688"/>
              <a:gd name="connsiteY154" fmla="*/ 3798094 h 4340073"/>
              <a:gd name="connsiteX155" fmla="*/ 871585 w 2683688"/>
              <a:gd name="connsiteY155" fmla="*/ 3815716 h 4340073"/>
              <a:gd name="connsiteX156" fmla="*/ 889682 w 2683688"/>
              <a:gd name="connsiteY156" fmla="*/ 3836194 h 4340073"/>
              <a:gd name="connsiteX157" fmla="*/ 897302 w 2683688"/>
              <a:gd name="connsiteY157" fmla="*/ 3866674 h 4340073"/>
              <a:gd name="connsiteX158" fmla="*/ 912542 w 2683688"/>
              <a:gd name="connsiteY158" fmla="*/ 3889534 h 4340073"/>
              <a:gd name="connsiteX159" fmla="*/ 956833 w 2683688"/>
              <a:gd name="connsiteY159" fmla="*/ 3922872 h 4340073"/>
              <a:gd name="connsiteX160" fmla="*/ 988742 w 2683688"/>
              <a:gd name="connsiteY160" fmla="*/ 3973354 h 4340073"/>
              <a:gd name="connsiteX161" fmla="*/ 1003982 w 2683688"/>
              <a:gd name="connsiteY161" fmla="*/ 3996214 h 4340073"/>
              <a:gd name="connsiteX162" fmla="*/ 1026842 w 2683688"/>
              <a:gd name="connsiteY162" fmla="*/ 4034314 h 4340073"/>
              <a:gd name="connsiteX163" fmla="*/ 1059703 w 2683688"/>
              <a:gd name="connsiteY163" fmla="*/ 4120039 h 4340073"/>
              <a:gd name="connsiteX164" fmla="*/ 1136380 w 2683688"/>
              <a:gd name="connsiteY164" fmla="*/ 4154329 h 4340073"/>
              <a:gd name="connsiteX165" fmla="*/ 1165907 w 2683688"/>
              <a:gd name="connsiteY165" fmla="*/ 4216241 h 4340073"/>
              <a:gd name="connsiteX166" fmla="*/ 1202578 w 2683688"/>
              <a:gd name="connsiteY166" fmla="*/ 4211479 h 4340073"/>
              <a:gd name="connsiteX167" fmla="*/ 1245917 w 2683688"/>
              <a:gd name="connsiteY167" fmla="*/ 4259581 h 4340073"/>
              <a:gd name="connsiteX168" fmla="*/ 1308782 w 2683688"/>
              <a:gd name="connsiteY168" fmla="*/ 4340067 h 4340073"/>
              <a:gd name="connsiteX169" fmla="*/ 1337357 w 2683688"/>
              <a:gd name="connsiteY169" fmla="*/ 4288631 h 4340073"/>
              <a:gd name="connsiteX170" fmla="*/ 1333547 w 2683688"/>
              <a:gd name="connsiteY170" fmla="*/ 4254342 h 4340073"/>
              <a:gd name="connsiteX171" fmla="*/ 1405462 w 2683688"/>
              <a:gd name="connsiteY171" fmla="*/ 4201002 h 4340073"/>
              <a:gd name="connsiteX172" fmla="*/ 1407366 w 2683688"/>
              <a:gd name="connsiteY172" fmla="*/ 4185285 h 4340073"/>
              <a:gd name="connsiteX173" fmla="*/ 1425622 w 2683688"/>
              <a:gd name="connsiteY173" fmla="*/ 4198779 h 4340073"/>
              <a:gd name="connsiteX174" fmla="*/ 1480232 w 2683688"/>
              <a:gd name="connsiteY174" fmla="*/ 4174014 h 4340073"/>
              <a:gd name="connsiteX175" fmla="*/ 1545002 w 2683688"/>
              <a:gd name="connsiteY175" fmla="*/ 4156234 h 4340073"/>
              <a:gd name="connsiteX176" fmla="*/ 1581832 w 2683688"/>
              <a:gd name="connsiteY176" fmla="*/ 4113689 h 4340073"/>
              <a:gd name="connsiteX177" fmla="*/ 1617392 w 2683688"/>
              <a:gd name="connsiteY177" fmla="*/ 4078129 h 4340073"/>
              <a:gd name="connsiteX178" fmla="*/ 1695497 w 2683688"/>
              <a:gd name="connsiteY178" fmla="*/ 4055904 h 4340073"/>
              <a:gd name="connsiteX179" fmla="*/ 1781222 w 2683688"/>
              <a:gd name="connsiteY179" fmla="*/ 4020344 h 4340073"/>
              <a:gd name="connsiteX180" fmla="*/ 1902665 w 2683688"/>
              <a:gd name="connsiteY180" fmla="*/ 3968591 h 4340073"/>
              <a:gd name="connsiteX181" fmla="*/ 1979342 w 2683688"/>
              <a:gd name="connsiteY181" fmla="*/ 3925729 h 4340073"/>
              <a:gd name="connsiteX182" fmla="*/ 2070782 w 2683688"/>
              <a:gd name="connsiteY182" fmla="*/ 3864451 h 4340073"/>
              <a:gd name="connsiteX183" fmla="*/ 2145078 w 2683688"/>
              <a:gd name="connsiteY183" fmla="*/ 3776822 h 4340073"/>
              <a:gd name="connsiteX184" fmla="*/ 2171747 w 2683688"/>
              <a:gd name="connsiteY184" fmla="*/ 3703479 h 4340073"/>
              <a:gd name="connsiteX185" fmla="*/ 2183177 w 2683688"/>
              <a:gd name="connsiteY185" fmla="*/ 3649504 h 4340073"/>
              <a:gd name="connsiteX186" fmla="*/ 2109517 w 2683688"/>
              <a:gd name="connsiteY186" fmla="*/ 3613309 h 4340073"/>
              <a:gd name="connsiteX187" fmla="*/ 2132377 w 2683688"/>
              <a:gd name="connsiteY187" fmla="*/ 3659029 h 4340073"/>
              <a:gd name="connsiteX188" fmla="*/ 2114597 w 2683688"/>
              <a:gd name="connsiteY188" fmla="*/ 3690779 h 4340073"/>
              <a:gd name="connsiteX189" fmla="*/ 2095547 w 2683688"/>
              <a:gd name="connsiteY189" fmla="*/ 3649504 h 4340073"/>
              <a:gd name="connsiteX190" fmla="*/ 2038397 w 2683688"/>
              <a:gd name="connsiteY190" fmla="*/ 3659029 h 4340073"/>
              <a:gd name="connsiteX191" fmla="*/ 2040778 w 2683688"/>
              <a:gd name="connsiteY191" fmla="*/ 3694748 h 4340073"/>
              <a:gd name="connsiteX192" fmla="*/ 2052685 w 2683688"/>
              <a:gd name="connsiteY192" fmla="*/ 3709035 h 4340073"/>
              <a:gd name="connsiteX193" fmla="*/ 2036016 w 2683688"/>
              <a:gd name="connsiteY193" fmla="*/ 3723324 h 4340073"/>
              <a:gd name="connsiteX194" fmla="*/ 2086022 w 2683688"/>
              <a:gd name="connsiteY194" fmla="*/ 3762534 h 4340073"/>
              <a:gd name="connsiteX195" fmla="*/ 2078402 w 2683688"/>
              <a:gd name="connsiteY195" fmla="*/ 3820954 h 4340073"/>
              <a:gd name="connsiteX196" fmla="*/ 2027602 w 2683688"/>
              <a:gd name="connsiteY196" fmla="*/ 3803809 h 4340073"/>
              <a:gd name="connsiteX197" fmla="*/ 2041572 w 2683688"/>
              <a:gd name="connsiteY197" fmla="*/ 3792379 h 4340073"/>
              <a:gd name="connsiteX198" fmla="*/ 2022522 w 2683688"/>
              <a:gd name="connsiteY198" fmla="*/ 3760629 h 4340073"/>
              <a:gd name="connsiteX199" fmla="*/ 2022522 w 2683688"/>
              <a:gd name="connsiteY199" fmla="*/ 3716179 h 4340073"/>
              <a:gd name="connsiteX200" fmla="*/ 1986962 w 2683688"/>
              <a:gd name="connsiteY200" fmla="*/ 3676174 h 4340073"/>
              <a:gd name="connsiteX201" fmla="*/ 2018077 w 2683688"/>
              <a:gd name="connsiteY201" fmla="*/ 3656489 h 4340073"/>
              <a:gd name="connsiteX202" fmla="*/ 1974897 w 2683688"/>
              <a:gd name="connsiteY202" fmla="*/ 3626644 h 4340073"/>
              <a:gd name="connsiteX203" fmla="*/ 2017442 w 2683688"/>
              <a:gd name="connsiteY203" fmla="*/ 3603149 h 4340073"/>
              <a:gd name="connsiteX204" fmla="*/ 2009187 w 2683688"/>
              <a:gd name="connsiteY204" fmla="*/ 3546634 h 4340073"/>
              <a:gd name="connsiteX205" fmla="*/ 2033635 w 2683688"/>
              <a:gd name="connsiteY205" fmla="*/ 3565367 h 4340073"/>
              <a:gd name="connsiteX206" fmla="*/ 2031253 w 2683688"/>
              <a:gd name="connsiteY206" fmla="*/ 3535204 h 4340073"/>
              <a:gd name="connsiteX207" fmla="*/ 2059829 w 2683688"/>
              <a:gd name="connsiteY207" fmla="*/ 3547110 h 4340073"/>
              <a:gd name="connsiteX208" fmla="*/ 2043159 w 2683688"/>
              <a:gd name="connsiteY208" fmla="*/ 3494723 h 4340073"/>
              <a:gd name="connsiteX209" fmla="*/ 2063797 w 2683688"/>
              <a:gd name="connsiteY209" fmla="*/ 3478054 h 4340073"/>
              <a:gd name="connsiteX210" fmla="*/ 2089197 w 2683688"/>
              <a:gd name="connsiteY210" fmla="*/ 3524091 h 4340073"/>
              <a:gd name="connsiteX211" fmla="*/ 2088404 w 2683688"/>
              <a:gd name="connsiteY211" fmla="*/ 3492342 h 4340073"/>
              <a:gd name="connsiteX212" fmla="*/ 2105073 w 2683688"/>
              <a:gd name="connsiteY212" fmla="*/ 3508216 h 4340073"/>
              <a:gd name="connsiteX213" fmla="*/ 2109835 w 2683688"/>
              <a:gd name="connsiteY213" fmla="*/ 3473292 h 4340073"/>
              <a:gd name="connsiteX214" fmla="*/ 2125392 w 2683688"/>
              <a:gd name="connsiteY214" fmla="*/ 3453289 h 4340073"/>
              <a:gd name="connsiteX215" fmla="*/ 2183654 w 2683688"/>
              <a:gd name="connsiteY215" fmla="*/ 3416142 h 4340073"/>
              <a:gd name="connsiteX216" fmla="*/ 2226039 w 2683688"/>
              <a:gd name="connsiteY216" fmla="*/ 3341370 h 4340073"/>
              <a:gd name="connsiteX217" fmla="*/ 2238422 w 2683688"/>
              <a:gd name="connsiteY217" fmla="*/ 3318034 h 4340073"/>
              <a:gd name="connsiteX218" fmla="*/ 2261282 w 2683688"/>
              <a:gd name="connsiteY218" fmla="*/ 3257074 h 4340073"/>
              <a:gd name="connsiteX219" fmla="*/ 2268902 w 2683688"/>
              <a:gd name="connsiteY219" fmla="*/ 3211354 h 4340073"/>
              <a:gd name="connsiteX220" fmla="*/ 2291762 w 2683688"/>
              <a:gd name="connsiteY220" fmla="*/ 3165634 h 4340073"/>
              <a:gd name="connsiteX221" fmla="*/ 2307002 w 2683688"/>
              <a:gd name="connsiteY221" fmla="*/ 3127534 h 4340073"/>
              <a:gd name="connsiteX222" fmla="*/ 2345102 w 2683688"/>
              <a:gd name="connsiteY222" fmla="*/ 3112294 h 4340073"/>
              <a:gd name="connsiteX223" fmla="*/ 2367962 w 2683688"/>
              <a:gd name="connsiteY223" fmla="*/ 3097054 h 4340073"/>
              <a:gd name="connsiteX224" fmla="*/ 2487501 w 2683688"/>
              <a:gd name="connsiteY224" fmla="*/ 3067050 h 4340073"/>
              <a:gd name="connsiteX225" fmla="*/ 2585609 w 2683688"/>
              <a:gd name="connsiteY225" fmla="*/ 3063717 h 4340073"/>
              <a:gd name="connsiteX226" fmla="*/ 2678000 w 2683688"/>
              <a:gd name="connsiteY226" fmla="*/ 3054668 h 4340073"/>
              <a:gd name="connsiteX0" fmla="*/ 2678000 w 2683688"/>
              <a:gd name="connsiteY0" fmla="*/ 3054668 h 4340073"/>
              <a:gd name="connsiteX1" fmla="*/ 2672762 w 2683688"/>
              <a:gd name="connsiteY1" fmla="*/ 3028474 h 4340073"/>
              <a:gd name="connsiteX2" fmla="*/ 2665142 w 2683688"/>
              <a:gd name="connsiteY2" fmla="*/ 2975134 h 4340073"/>
              <a:gd name="connsiteX3" fmla="*/ 2623232 w 2683688"/>
              <a:gd name="connsiteY3" fmla="*/ 2967038 h 4340073"/>
              <a:gd name="connsiteX4" fmla="*/ 2559891 w 2683688"/>
              <a:gd name="connsiteY4" fmla="*/ 2966561 h 4340073"/>
              <a:gd name="connsiteX5" fmla="*/ 2518934 w 2683688"/>
              <a:gd name="connsiteY5" fmla="*/ 2908936 h 4340073"/>
              <a:gd name="connsiteX6" fmla="*/ 2456545 w 2683688"/>
              <a:gd name="connsiteY6" fmla="*/ 2905601 h 4340073"/>
              <a:gd name="connsiteX7" fmla="*/ 2409873 w 2683688"/>
              <a:gd name="connsiteY7" fmla="*/ 2889885 h 4340073"/>
              <a:gd name="connsiteX8" fmla="*/ 2375582 w 2683688"/>
              <a:gd name="connsiteY8" fmla="*/ 2876074 h 4340073"/>
              <a:gd name="connsiteX9" fmla="*/ 2347484 w 2683688"/>
              <a:gd name="connsiteY9" fmla="*/ 2856071 h 4340073"/>
              <a:gd name="connsiteX10" fmla="*/ 2292714 w 2683688"/>
              <a:gd name="connsiteY10" fmla="*/ 2824163 h 4340073"/>
              <a:gd name="connsiteX11" fmla="*/ 2218419 w 2683688"/>
              <a:gd name="connsiteY11" fmla="*/ 2864167 h 4340073"/>
              <a:gd name="connsiteX12" fmla="*/ 2177938 w 2683688"/>
              <a:gd name="connsiteY12" fmla="*/ 2825116 h 4340073"/>
              <a:gd name="connsiteX13" fmla="*/ 2142696 w 2683688"/>
              <a:gd name="connsiteY13" fmla="*/ 2746058 h 4340073"/>
              <a:gd name="connsiteX14" fmla="*/ 2123170 w 2683688"/>
              <a:gd name="connsiteY14" fmla="*/ 2684621 h 4340073"/>
              <a:gd name="connsiteX15" fmla="*/ 2105073 w 2683688"/>
              <a:gd name="connsiteY15" fmla="*/ 2649379 h 4340073"/>
              <a:gd name="connsiteX16" fmla="*/ 2103643 w 2683688"/>
              <a:gd name="connsiteY16" fmla="*/ 2600801 h 4340073"/>
              <a:gd name="connsiteX17" fmla="*/ 2026014 w 2683688"/>
              <a:gd name="connsiteY17" fmla="*/ 2686051 h 4340073"/>
              <a:gd name="connsiteX18" fmla="*/ 1958864 w 2683688"/>
              <a:gd name="connsiteY18" fmla="*/ 2754154 h 4340073"/>
              <a:gd name="connsiteX19" fmla="*/ 1911715 w 2683688"/>
              <a:gd name="connsiteY19" fmla="*/ 2713196 h 4340073"/>
              <a:gd name="connsiteX20" fmla="*/ 1775031 w 2683688"/>
              <a:gd name="connsiteY20" fmla="*/ 2699862 h 4340073"/>
              <a:gd name="connsiteX21" fmla="*/ 1676923 w 2683688"/>
              <a:gd name="connsiteY21" fmla="*/ 2689860 h 4340073"/>
              <a:gd name="connsiteX22" fmla="*/ 1606439 w 2683688"/>
              <a:gd name="connsiteY22" fmla="*/ 2582229 h 4340073"/>
              <a:gd name="connsiteX23" fmla="*/ 1541669 w 2683688"/>
              <a:gd name="connsiteY23" fmla="*/ 2584133 h 4340073"/>
              <a:gd name="connsiteX24" fmla="*/ 1516903 w 2683688"/>
              <a:gd name="connsiteY24" fmla="*/ 2563654 h 4340073"/>
              <a:gd name="connsiteX25" fmla="*/ 1468802 w 2683688"/>
              <a:gd name="connsiteY25" fmla="*/ 2381726 h 4340073"/>
              <a:gd name="connsiteX26" fmla="*/ 1438322 w 2683688"/>
              <a:gd name="connsiteY26" fmla="*/ 2289334 h 4340073"/>
              <a:gd name="connsiteX27" fmla="*/ 1400222 w 2683688"/>
              <a:gd name="connsiteY27" fmla="*/ 2220754 h 4340073"/>
              <a:gd name="connsiteX28" fmla="*/ 1384982 w 2683688"/>
              <a:gd name="connsiteY28" fmla="*/ 2197894 h 4340073"/>
              <a:gd name="connsiteX29" fmla="*/ 1374505 w 2683688"/>
              <a:gd name="connsiteY29" fmla="*/ 2152651 h 4340073"/>
              <a:gd name="connsiteX30" fmla="*/ 1369266 w 2683688"/>
              <a:gd name="connsiteY30" fmla="*/ 2052162 h 4340073"/>
              <a:gd name="connsiteX31" fmla="*/ 1383554 w 2683688"/>
              <a:gd name="connsiteY31" fmla="*/ 1982630 h 4340073"/>
              <a:gd name="connsiteX32" fmla="*/ 1315450 w 2683688"/>
              <a:gd name="connsiteY32" fmla="*/ 1917859 h 4340073"/>
              <a:gd name="connsiteX33" fmla="*/ 1282112 w 2683688"/>
              <a:gd name="connsiteY33" fmla="*/ 1912621 h 4340073"/>
              <a:gd name="connsiteX34" fmla="*/ 1184481 w 2683688"/>
              <a:gd name="connsiteY34" fmla="*/ 1853089 h 4340073"/>
              <a:gd name="connsiteX35" fmla="*/ 1126380 w 2683688"/>
              <a:gd name="connsiteY35" fmla="*/ 1863567 h 4340073"/>
              <a:gd name="connsiteX36" fmla="*/ 1073991 w 2683688"/>
              <a:gd name="connsiteY36" fmla="*/ 1897379 h 4340073"/>
              <a:gd name="connsiteX37" fmla="*/ 1024937 w 2683688"/>
              <a:gd name="connsiteY37" fmla="*/ 1923098 h 4340073"/>
              <a:gd name="connsiteX38" fmla="*/ 958262 w 2683688"/>
              <a:gd name="connsiteY38" fmla="*/ 1984058 h 4340073"/>
              <a:gd name="connsiteX39" fmla="*/ 909208 w 2683688"/>
              <a:gd name="connsiteY39" fmla="*/ 1941672 h 4340073"/>
              <a:gd name="connsiteX40" fmla="*/ 854441 w 2683688"/>
              <a:gd name="connsiteY40" fmla="*/ 1915002 h 4340073"/>
              <a:gd name="connsiteX41" fmla="*/ 823484 w 2683688"/>
              <a:gd name="connsiteY41" fmla="*/ 1889284 h 4340073"/>
              <a:gd name="connsiteX42" fmla="*/ 800148 w 2683688"/>
              <a:gd name="connsiteY42" fmla="*/ 1846898 h 4340073"/>
              <a:gd name="connsiteX43" fmla="*/ 814436 w 2683688"/>
              <a:gd name="connsiteY43" fmla="*/ 1789748 h 4340073"/>
              <a:gd name="connsiteX44" fmla="*/ 803957 w 2683688"/>
              <a:gd name="connsiteY44" fmla="*/ 1720215 h 4340073"/>
              <a:gd name="connsiteX45" fmla="*/ 783479 w 2683688"/>
              <a:gd name="connsiteY45" fmla="*/ 1625441 h 4340073"/>
              <a:gd name="connsiteX46" fmla="*/ 759665 w 2683688"/>
              <a:gd name="connsiteY46" fmla="*/ 1635919 h 4340073"/>
              <a:gd name="connsiteX47" fmla="*/ 701087 w 2683688"/>
              <a:gd name="connsiteY47" fmla="*/ 1571626 h 4340073"/>
              <a:gd name="connsiteX48" fmla="*/ 729662 w 2683688"/>
              <a:gd name="connsiteY48" fmla="*/ 1519714 h 4340073"/>
              <a:gd name="connsiteX49" fmla="*/ 777287 w 2683688"/>
              <a:gd name="connsiteY49" fmla="*/ 1455420 h 4340073"/>
              <a:gd name="connsiteX50" fmla="*/ 775382 w 2683688"/>
              <a:gd name="connsiteY50" fmla="*/ 1429227 h 4340073"/>
              <a:gd name="connsiteX51" fmla="*/ 818245 w 2683688"/>
              <a:gd name="connsiteY51" fmla="*/ 1375409 h 4340073"/>
              <a:gd name="connsiteX52" fmla="*/ 826342 w 2683688"/>
              <a:gd name="connsiteY52" fmla="*/ 1282542 h 4340073"/>
              <a:gd name="connsiteX53" fmla="*/ 812053 w 2683688"/>
              <a:gd name="connsiteY53" fmla="*/ 1198721 h 4340073"/>
              <a:gd name="connsiteX54" fmla="*/ 779668 w 2683688"/>
              <a:gd name="connsiteY54" fmla="*/ 1151573 h 4340073"/>
              <a:gd name="connsiteX55" fmla="*/ 761095 w 2683688"/>
              <a:gd name="connsiteY55" fmla="*/ 1070134 h 4340073"/>
              <a:gd name="connsiteX56" fmla="*/ 804911 w 2683688"/>
              <a:gd name="connsiteY56" fmla="*/ 1034892 h 4340073"/>
              <a:gd name="connsiteX57" fmla="*/ 808244 w 2683688"/>
              <a:gd name="connsiteY57" fmla="*/ 976789 h 4340073"/>
              <a:gd name="connsiteX58" fmla="*/ 820626 w 2683688"/>
              <a:gd name="connsiteY58" fmla="*/ 901065 h 4340073"/>
              <a:gd name="connsiteX59" fmla="*/ 829675 w 2683688"/>
              <a:gd name="connsiteY59" fmla="*/ 833914 h 4340073"/>
              <a:gd name="connsiteX60" fmla="*/ 844439 w 2683688"/>
              <a:gd name="connsiteY60" fmla="*/ 795814 h 4340073"/>
              <a:gd name="connsiteX61" fmla="*/ 859678 w 2683688"/>
              <a:gd name="connsiteY61" fmla="*/ 762475 h 4340073"/>
              <a:gd name="connsiteX62" fmla="*/ 833485 w 2683688"/>
              <a:gd name="connsiteY62" fmla="*/ 696754 h 4340073"/>
              <a:gd name="connsiteX63" fmla="*/ 817769 w 2683688"/>
              <a:gd name="connsiteY63" fmla="*/ 573405 h 4340073"/>
              <a:gd name="connsiteX64" fmla="*/ 787288 w 2683688"/>
              <a:gd name="connsiteY64" fmla="*/ 536259 h 4340073"/>
              <a:gd name="connsiteX65" fmla="*/ 769667 w 2683688"/>
              <a:gd name="connsiteY65" fmla="*/ 505777 h 4340073"/>
              <a:gd name="connsiteX66" fmla="*/ 746807 w 2683688"/>
              <a:gd name="connsiteY66" fmla="*/ 430054 h 4340073"/>
              <a:gd name="connsiteX67" fmla="*/ 724424 w 2683688"/>
              <a:gd name="connsiteY67" fmla="*/ 351472 h 4340073"/>
              <a:gd name="connsiteX68" fmla="*/ 732043 w 2683688"/>
              <a:gd name="connsiteY68" fmla="*/ 321469 h 4340073"/>
              <a:gd name="connsiteX69" fmla="*/ 728711 w 2683688"/>
              <a:gd name="connsiteY69" fmla="*/ 256223 h 4340073"/>
              <a:gd name="connsiteX70" fmla="*/ 702517 w 2683688"/>
              <a:gd name="connsiteY70" fmla="*/ 237173 h 4340073"/>
              <a:gd name="connsiteX71" fmla="*/ 701564 w 2683688"/>
              <a:gd name="connsiteY71" fmla="*/ 173832 h 4340073"/>
              <a:gd name="connsiteX72" fmla="*/ 670131 w 2683688"/>
              <a:gd name="connsiteY72" fmla="*/ 120015 h 4340073"/>
              <a:gd name="connsiteX73" fmla="*/ 678704 w 2683688"/>
              <a:gd name="connsiteY73" fmla="*/ 70485 h 4340073"/>
              <a:gd name="connsiteX74" fmla="*/ 656795 w 2683688"/>
              <a:gd name="connsiteY74" fmla="*/ 0 h 4340073"/>
              <a:gd name="connsiteX75" fmla="*/ 605361 w 2683688"/>
              <a:gd name="connsiteY75" fmla="*/ 10001 h 4340073"/>
              <a:gd name="connsiteX76" fmla="*/ 534876 w 2683688"/>
              <a:gd name="connsiteY76" fmla="*/ 85249 h 4340073"/>
              <a:gd name="connsiteX77" fmla="*/ 552021 w 2683688"/>
              <a:gd name="connsiteY77" fmla="*/ 158591 h 4340073"/>
              <a:gd name="connsiteX78" fmla="*/ 542973 w 2683688"/>
              <a:gd name="connsiteY78" fmla="*/ 239555 h 4340073"/>
              <a:gd name="connsiteX79" fmla="*/ 535828 w 2683688"/>
              <a:gd name="connsiteY79" fmla="*/ 246698 h 4340073"/>
              <a:gd name="connsiteX80" fmla="*/ 495348 w 2683688"/>
              <a:gd name="connsiteY80" fmla="*/ 318135 h 4340073"/>
              <a:gd name="connsiteX81" fmla="*/ 451056 w 2683688"/>
              <a:gd name="connsiteY81" fmla="*/ 408147 h 4340073"/>
              <a:gd name="connsiteX82" fmla="*/ 360568 w 2683688"/>
              <a:gd name="connsiteY82" fmla="*/ 376714 h 4340073"/>
              <a:gd name="connsiteX83" fmla="*/ 331042 w 2683688"/>
              <a:gd name="connsiteY83" fmla="*/ 406242 h 4340073"/>
              <a:gd name="connsiteX84" fmla="*/ 285797 w 2683688"/>
              <a:gd name="connsiteY84" fmla="*/ 458629 h 4340073"/>
              <a:gd name="connsiteX85" fmla="*/ 260555 w 2683688"/>
              <a:gd name="connsiteY85" fmla="*/ 509112 h 4340073"/>
              <a:gd name="connsiteX86" fmla="*/ 316752 w 2683688"/>
              <a:gd name="connsiteY86" fmla="*/ 579596 h 4340073"/>
              <a:gd name="connsiteX87" fmla="*/ 228170 w 2683688"/>
              <a:gd name="connsiteY87" fmla="*/ 711995 h 4340073"/>
              <a:gd name="connsiteX88" fmla="*/ 254842 w 2683688"/>
              <a:gd name="connsiteY88" fmla="*/ 758667 h 4340073"/>
              <a:gd name="connsiteX89" fmla="*/ 240553 w 2683688"/>
              <a:gd name="connsiteY89" fmla="*/ 834390 h 4340073"/>
              <a:gd name="connsiteX90" fmla="*/ 295322 w 2683688"/>
              <a:gd name="connsiteY90" fmla="*/ 849630 h 4340073"/>
              <a:gd name="connsiteX91" fmla="*/ 343423 w 2683688"/>
              <a:gd name="connsiteY91" fmla="*/ 872966 h 4340073"/>
              <a:gd name="connsiteX92" fmla="*/ 311992 w 2683688"/>
              <a:gd name="connsiteY92" fmla="*/ 971551 h 4340073"/>
              <a:gd name="connsiteX93" fmla="*/ 316754 w 2683688"/>
              <a:gd name="connsiteY93" fmla="*/ 1049178 h 4340073"/>
              <a:gd name="connsiteX94" fmla="*/ 207216 w 2683688"/>
              <a:gd name="connsiteY94" fmla="*/ 1094423 h 4340073"/>
              <a:gd name="connsiteX95" fmla="*/ 154352 w 2683688"/>
              <a:gd name="connsiteY95" fmla="*/ 1090614 h 4340073"/>
              <a:gd name="connsiteX96" fmla="*/ 157210 w 2683688"/>
              <a:gd name="connsiteY96" fmla="*/ 1170624 h 4340073"/>
              <a:gd name="connsiteX97" fmla="*/ 158638 w 2683688"/>
              <a:gd name="connsiteY97" fmla="*/ 1245395 h 4340073"/>
              <a:gd name="connsiteX98" fmla="*/ 232933 w 2683688"/>
              <a:gd name="connsiteY98" fmla="*/ 1290638 h 4340073"/>
              <a:gd name="connsiteX99" fmla="*/ 209597 w 2683688"/>
              <a:gd name="connsiteY99" fmla="*/ 1344454 h 4340073"/>
              <a:gd name="connsiteX100" fmla="*/ 291988 w 2683688"/>
              <a:gd name="connsiteY100" fmla="*/ 1416368 h 4340073"/>
              <a:gd name="connsiteX101" fmla="*/ 272462 w 2683688"/>
              <a:gd name="connsiteY101" fmla="*/ 1466374 h 4340073"/>
              <a:gd name="connsiteX102" fmla="*/ 236743 w 2683688"/>
              <a:gd name="connsiteY102" fmla="*/ 1567339 h 4340073"/>
              <a:gd name="connsiteX103" fmla="*/ 211979 w 2683688"/>
              <a:gd name="connsiteY103" fmla="*/ 1594485 h 4340073"/>
              <a:gd name="connsiteX104" fmla="*/ 152447 w 2683688"/>
              <a:gd name="connsiteY104" fmla="*/ 1602105 h 4340073"/>
              <a:gd name="connsiteX105" fmla="*/ 98155 w 2683688"/>
              <a:gd name="connsiteY105" fmla="*/ 1647349 h 4340073"/>
              <a:gd name="connsiteX106" fmla="*/ 71486 w 2683688"/>
              <a:gd name="connsiteY106" fmla="*/ 1663542 h 4340073"/>
              <a:gd name="connsiteX107" fmla="*/ 50054 w 2683688"/>
              <a:gd name="connsiteY107" fmla="*/ 1677829 h 4340073"/>
              <a:gd name="connsiteX108" fmla="*/ 8619 w 2683688"/>
              <a:gd name="connsiteY108" fmla="*/ 1751171 h 4340073"/>
              <a:gd name="connsiteX109" fmla="*/ 47 w 2683688"/>
              <a:gd name="connsiteY109" fmla="*/ 1875473 h 4340073"/>
              <a:gd name="connsiteX110" fmla="*/ 28622 w 2683688"/>
              <a:gd name="connsiteY110" fmla="*/ 1938814 h 4340073"/>
              <a:gd name="connsiteX111" fmla="*/ 78628 w 2683688"/>
              <a:gd name="connsiteY111" fmla="*/ 1993107 h 4340073"/>
              <a:gd name="connsiteX112" fmla="*/ 165782 w 2683688"/>
              <a:gd name="connsiteY112" fmla="*/ 2037874 h 4340073"/>
              <a:gd name="connsiteX113" fmla="*/ 241029 w 2683688"/>
              <a:gd name="connsiteY113" fmla="*/ 2100263 h 4340073"/>
              <a:gd name="connsiteX114" fmla="*/ 264842 w 2683688"/>
              <a:gd name="connsiteY114" fmla="*/ 2182654 h 4340073"/>
              <a:gd name="connsiteX115" fmla="*/ 317706 w 2683688"/>
              <a:gd name="connsiteY115" fmla="*/ 2265045 h 4340073"/>
              <a:gd name="connsiteX116" fmla="*/ 442960 w 2683688"/>
              <a:gd name="connsiteY116" fmla="*/ 2258854 h 4340073"/>
              <a:gd name="connsiteX117" fmla="*/ 471534 w 2683688"/>
              <a:gd name="connsiteY117" fmla="*/ 2296954 h 4340073"/>
              <a:gd name="connsiteX118" fmla="*/ 509635 w 2683688"/>
              <a:gd name="connsiteY118" fmla="*/ 2330292 h 4340073"/>
              <a:gd name="connsiteX119" fmla="*/ 540591 w 2683688"/>
              <a:gd name="connsiteY119" fmla="*/ 2318385 h 4340073"/>
              <a:gd name="connsiteX120" fmla="*/ 563927 w 2683688"/>
              <a:gd name="connsiteY120" fmla="*/ 2392680 h 4340073"/>
              <a:gd name="connsiteX121" fmla="*/ 542972 w 2683688"/>
              <a:gd name="connsiteY121" fmla="*/ 2461737 h 4340073"/>
              <a:gd name="connsiteX122" fmla="*/ 497252 w 2683688"/>
              <a:gd name="connsiteY122" fmla="*/ 2511267 h 4340073"/>
              <a:gd name="connsiteX123" fmla="*/ 499157 w 2683688"/>
              <a:gd name="connsiteY123" fmla="*/ 2549843 h 4340073"/>
              <a:gd name="connsiteX124" fmla="*/ 490585 w 2683688"/>
              <a:gd name="connsiteY124" fmla="*/ 2611279 h 4340073"/>
              <a:gd name="connsiteX125" fmla="*/ 523922 w 2683688"/>
              <a:gd name="connsiteY125" fmla="*/ 2648902 h 4340073"/>
              <a:gd name="connsiteX126" fmla="*/ 531542 w 2683688"/>
              <a:gd name="connsiteY126" fmla="*/ 2681764 h 4340073"/>
              <a:gd name="connsiteX127" fmla="*/ 564403 w 2683688"/>
              <a:gd name="connsiteY127" fmla="*/ 2642236 h 4340073"/>
              <a:gd name="connsiteX128" fmla="*/ 597741 w 2683688"/>
              <a:gd name="connsiteY128" fmla="*/ 2584610 h 4340073"/>
              <a:gd name="connsiteX129" fmla="*/ 654890 w 2683688"/>
              <a:gd name="connsiteY129" fmla="*/ 2589848 h 4340073"/>
              <a:gd name="connsiteX130" fmla="*/ 716803 w 2683688"/>
              <a:gd name="connsiteY130" fmla="*/ 2680812 h 4340073"/>
              <a:gd name="connsiteX131" fmla="*/ 755379 w 2683688"/>
              <a:gd name="connsiteY131" fmla="*/ 2739390 h 4340073"/>
              <a:gd name="connsiteX132" fmla="*/ 713469 w 2683688"/>
              <a:gd name="connsiteY132" fmla="*/ 2816067 h 4340073"/>
              <a:gd name="connsiteX133" fmla="*/ 641556 w 2683688"/>
              <a:gd name="connsiteY133" fmla="*/ 2851785 h 4340073"/>
              <a:gd name="connsiteX134" fmla="*/ 592502 w 2683688"/>
              <a:gd name="connsiteY134" fmla="*/ 2914174 h 4340073"/>
              <a:gd name="connsiteX135" fmla="*/ 526303 w 2683688"/>
              <a:gd name="connsiteY135" fmla="*/ 2938462 h 4340073"/>
              <a:gd name="connsiteX136" fmla="*/ 496776 w 2683688"/>
              <a:gd name="connsiteY136" fmla="*/ 2980373 h 4340073"/>
              <a:gd name="connsiteX137" fmla="*/ 527256 w 2683688"/>
              <a:gd name="connsiteY137" fmla="*/ 3081814 h 4340073"/>
              <a:gd name="connsiteX138" fmla="*/ 533447 w 2683688"/>
              <a:gd name="connsiteY138" fmla="*/ 3220403 h 4340073"/>
              <a:gd name="connsiteX139" fmla="*/ 588216 w 2683688"/>
              <a:gd name="connsiteY139" fmla="*/ 3276601 h 4340073"/>
              <a:gd name="connsiteX140" fmla="*/ 614410 w 2683688"/>
              <a:gd name="connsiteY140" fmla="*/ 3342323 h 4340073"/>
              <a:gd name="connsiteX141" fmla="*/ 585835 w 2683688"/>
              <a:gd name="connsiteY141" fmla="*/ 3392329 h 4340073"/>
              <a:gd name="connsiteX142" fmla="*/ 585834 w 2683688"/>
              <a:gd name="connsiteY142" fmla="*/ 3450432 h 4340073"/>
              <a:gd name="connsiteX143" fmla="*/ 562022 w 2683688"/>
              <a:gd name="connsiteY143" fmla="*/ 3493294 h 4340073"/>
              <a:gd name="connsiteX144" fmla="*/ 546305 w 2683688"/>
              <a:gd name="connsiteY144" fmla="*/ 3561398 h 4340073"/>
              <a:gd name="connsiteX145" fmla="*/ 538210 w 2683688"/>
              <a:gd name="connsiteY145" fmla="*/ 3611404 h 4340073"/>
              <a:gd name="connsiteX146" fmla="*/ 519159 w 2683688"/>
              <a:gd name="connsiteY146" fmla="*/ 3654266 h 4340073"/>
              <a:gd name="connsiteX147" fmla="*/ 546782 w 2683688"/>
              <a:gd name="connsiteY147" fmla="*/ 3685223 h 4340073"/>
              <a:gd name="connsiteX148" fmla="*/ 600122 w 2683688"/>
              <a:gd name="connsiteY148" fmla="*/ 3699034 h 4340073"/>
              <a:gd name="connsiteX149" fmla="*/ 659177 w 2683688"/>
              <a:gd name="connsiteY149" fmla="*/ 3678556 h 4340073"/>
              <a:gd name="connsiteX150" fmla="*/ 661082 w 2683688"/>
              <a:gd name="connsiteY150" fmla="*/ 3725703 h 4340073"/>
              <a:gd name="connsiteX151" fmla="*/ 716803 w 2683688"/>
              <a:gd name="connsiteY151" fmla="*/ 3725704 h 4340073"/>
              <a:gd name="connsiteX152" fmla="*/ 781097 w 2683688"/>
              <a:gd name="connsiteY152" fmla="*/ 3743801 h 4340073"/>
              <a:gd name="connsiteX153" fmla="*/ 807291 w 2683688"/>
              <a:gd name="connsiteY153" fmla="*/ 3792379 h 4340073"/>
              <a:gd name="connsiteX154" fmla="*/ 843962 w 2683688"/>
              <a:gd name="connsiteY154" fmla="*/ 3798094 h 4340073"/>
              <a:gd name="connsiteX155" fmla="*/ 871585 w 2683688"/>
              <a:gd name="connsiteY155" fmla="*/ 3815716 h 4340073"/>
              <a:gd name="connsiteX156" fmla="*/ 889682 w 2683688"/>
              <a:gd name="connsiteY156" fmla="*/ 3836194 h 4340073"/>
              <a:gd name="connsiteX157" fmla="*/ 897302 w 2683688"/>
              <a:gd name="connsiteY157" fmla="*/ 3866674 h 4340073"/>
              <a:gd name="connsiteX158" fmla="*/ 912542 w 2683688"/>
              <a:gd name="connsiteY158" fmla="*/ 3889534 h 4340073"/>
              <a:gd name="connsiteX159" fmla="*/ 956833 w 2683688"/>
              <a:gd name="connsiteY159" fmla="*/ 3922872 h 4340073"/>
              <a:gd name="connsiteX160" fmla="*/ 988742 w 2683688"/>
              <a:gd name="connsiteY160" fmla="*/ 3973354 h 4340073"/>
              <a:gd name="connsiteX161" fmla="*/ 1003982 w 2683688"/>
              <a:gd name="connsiteY161" fmla="*/ 3996214 h 4340073"/>
              <a:gd name="connsiteX162" fmla="*/ 1026842 w 2683688"/>
              <a:gd name="connsiteY162" fmla="*/ 4034314 h 4340073"/>
              <a:gd name="connsiteX163" fmla="*/ 1059703 w 2683688"/>
              <a:gd name="connsiteY163" fmla="*/ 4120039 h 4340073"/>
              <a:gd name="connsiteX164" fmla="*/ 1136380 w 2683688"/>
              <a:gd name="connsiteY164" fmla="*/ 4154329 h 4340073"/>
              <a:gd name="connsiteX165" fmla="*/ 1165907 w 2683688"/>
              <a:gd name="connsiteY165" fmla="*/ 4216241 h 4340073"/>
              <a:gd name="connsiteX166" fmla="*/ 1202578 w 2683688"/>
              <a:gd name="connsiteY166" fmla="*/ 4211479 h 4340073"/>
              <a:gd name="connsiteX167" fmla="*/ 1245917 w 2683688"/>
              <a:gd name="connsiteY167" fmla="*/ 4259581 h 4340073"/>
              <a:gd name="connsiteX168" fmla="*/ 1308782 w 2683688"/>
              <a:gd name="connsiteY168" fmla="*/ 4340067 h 4340073"/>
              <a:gd name="connsiteX169" fmla="*/ 1337357 w 2683688"/>
              <a:gd name="connsiteY169" fmla="*/ 4288631 h 4340073"/>
              <a:gd name="connsiteX170" fmla="*/ 1333547 w 2683688"/>
              <a:gd name="connsiteY170" fmla="*/ 4254342 h 4340073"/>
              <a:gd name="connsiteX171" fmla="*/ 1405462 w 2683688"/>
              <a:gd name="connsiteY171" fmla="*/ 4201002 h 4340073"/>
              <a:gd name="connsiteX172" fmla="*/ 1407366 w 2683688"/>
              <a:gd name="connsiteY172" fmla="*/ 4185285 h 4340073"/>
              <a:gd name="connsiteX173" fmla="*/ 1425622 w 2683688"/>
              <a:gd name="connsiteY173" fmla="*/ 4198779 h 4340073"/>
              <a:gd name="connsiteX174" fmla="*/ 1480232 w 2683688"/>
              <a:gd name="connsiteY174" fmla="*/ 4174014 h 4340073"/>
              <a:gd name="connsiteX175" fmla="*/ 1545002 w 2683688"/>
              <a:gd name="connsiteY175" fmla="*/ 4156234 h 4340073"/>
              <a:gd name="connsiteX176" fmla="*/ 1581832 w 2683688"/>
              <a:gd name="connsiteY176" fmla="*/ 4113689 h 4340073"/>
              <a:gd name="connsiteX177" fmla="*/ 1617392 w 2683688"/>
              <a:gd name="connsiteY177" fmla="*/ 4078129 h 4340073"/>
              <a:gd name="connsiteX178" fmla="*/ 1695497 w 2683688"/>
              <a:gd name="connsiteY178" fmla="*/ 4055904 h 4340073"/>
              <a:gd name="connsiteX179" fmla="*/ 1781222 w 2683688"/>
              <a:gd name="connsiteY179" fmla="*/ 4020344 h 4340073"/>
              <a:gd name="connsiteX180" fmla="*/ 1902665 w 2683688"/>
              <a:gd name="connsiteY180" fmla="*/ 3968591 h 4340073"/>
              <a:gd name="connsiteX181" fmla="*/ 1979342 w 2683688"/>
              <a:gd name="connsiteY181" fmla="*/ 3925729 h 4340073"/>
              <a:gd name="connsiteX182" fmla="*/ 2070782 w 2683688"/>
              <a:gd name="connsiteY182" fmla="*/ 3864451 h 4340073"/>
              <a:gd name="connsiteX183" fmla="*/ 2145078 w 2683688"/>
              <a:gd name="connsiteY183" fmla="*/ 3776822 h 4340073"/>
              <a:gd name="connsiteX184" fmla="*/ 2171747 w 2683688"/>
              <a:gd name="connsiteY184" fmla="*/ 3703479 h 4340073"/>
              <a:gd name="connsiteX185" fmla="*/ 2183177 w 2683688"/>
              <a:gd name="connsiteY185" fmla="*/ 3649504 h 4340073"/>
              <a:gd name="connsiteX186" fmla="*/ 2109517 w 2683688"/>
              <a:gd name="connsiteY186" fmla="*/ 3613309 h 4340073"/>
              <a:gd name="connsiteX187" fmla="*/ 2132377 w 2683688"/>
              <a:gd name="connsiteY187" fmla="*/ 3659029 h 4340073"/>
              <a:gd name="connsiteX188" fmla="*/ 2114597 w 2683688"/>
              <a:gd name="connsiteY188" fmla="*/ 3690779 h 4340073"/>
              <a:gd name="connsiteX189" fmla="*/ 2095547 w 2683688"/>
              <a:gd name="connsiteY189" fmla="*/ 3649504 h 4340073"/>
              <a:gd name="connsiteX190" fmla="*/ 2038397 w 2683688"/>
              <a:gd name="connsiteY190" fmla="*/ 3659029 h 4340073"/>
              <a:gd name="connsiteX191" fmla="*/ 2040778 w 2683688"/>
              <a:gd name="connsiteY191" fmla="*/ 3694748 h 4340073"/>
              <a:gd name="connsiteX192" fmla="*/ 2052685 w 2683688"/>
              <a:gd name="connsiteY192" fmla="*/ 3709035 h 4340073"/>
              <a:gd name="connsiteX193" fmla="*/ 2036016 w 2683688"/>
              <a:gd name="connsiteY193" fmla="*/ 3723324 h 4340073"/>
              <a:gd name="connsiteX194" fmla="*/ 2086022 w 2683688"/>
              <a:gd name="connsiteY194" fmla="*/ 3762534 h 4340073"/>
              <a:gd name="connsiteX195" fmla="*/ 2078402 w 2683688"/>
              <a:gd name="connsiteY195" fmla="*/ 3820954 h 4340073"/>
              <a:gd name="connsiteX196" fmla="*/ 2027602 w 2683688"/>
              <a:gd name="connsiteY196" fmla="*/ 3803809 h 4340073"/>
              <a:gd name="connsiteX197" fmla="*/ 2041572 w 2683688"/>
              <a:gd name="connsiteY197" fmla="*/ 3792379 h 4340073"/>
              <a:gd name="connsiteX198" fmla="*/ 2022522 w 2683688"/>
              <a:gd name="connsiteY198" fmla="*/ 3760629 h 4340073"/>
              <a:gd name="connsiteX199" fmla="*/ 2022522 w 2683688"/>
              <a:gd name="connsiteY199" fmla="*/ 3716179 h 4340073"/>
              <a:gd name="connsiteX200" fmla="*/ 1986962 w 2683688"/>
              <a:gd name="connsiteY200" fmla="*/ 3676174 h 4340073"/>
              <a:gd name="connsiteX201" fmla="*/ 2018077 w 2683688"/>
              <a:gd name="connsiteY201" fmla="*/ 3656489 h 4340073"/>
              <a:gd name="connsiteX202" fmla="*/ 1974897 w 2683688"/>
              <a:gd name="connsiteY202" fmla="*/ 3626644 h 4340073"/>
              <a:gd name="connsiteX203" fmla="*/ 2017442 w 2683688"/>
              <a:gd name="connsiteY203" fmla="*/ 3603149 h 4340073"/>
              <a:gd name="connsiteX204" fmla="*/ 2009187 w 2683688"/>
              <a:gd name="connsiteY204" fmla="*/ 3546634 h 4340073"/>
              <a:gd name="connsiteX205" fmla="*/ 2033635 w 2683688"/>
              <a:gd name="connsiteY205" fmla="*/ 3565367 h 4340073"/>
              <a:gd name="connsiteX206" fmla="*/ 2031253 w 2683688"/>
              <a:gd name="connsiteY206" fmla="*/ 3535204 h 4340073"/>
              <a:gd name="connsiteX207" fmla="*/ 2059829 w 2683688"/>
              <a:gd name="connsiteY207" fmla="*/ 3547110 h 4340073"/>
              <a:gd name="connsiteX208" fmla="*/ 2043159 w 2683688"/>
              <a:gd name="connsiteY208" fmla="*/ 3494723 h 4340073"/>
              <a:gd name="connsiteX209" fmla="*/ 2063797 w 2683688"/>
              <a:gd name="connsiteY209" fmla="*/ 3478054 h 4340073"/>
              <a:gd name="connsiteX210" fmla="*/ 2089197 w 2683688"/>
              <a:gd name="connsiteY210" fmla="*/ 3524091 h 4340073"/>
              <a:gd name="connsiteX211" fmla="*/ 2088404 w 2683688"/>
              <a:gd name="connsiteY211" fmla="*/ 3492342 h 4340073"/>
              <a:gd name="connsiteX212" fmla="*/ 2105073 w 2683688"/>
              <a:gd name="connsiteY212" fmla="*/ 3508216 h 4340073"/>
              <a:gd name="connsiteX213" fmla="*/ 2109835 w 2683688"/>
              <a:gd name="connsiteY213" fmla="*/ 3473292 h 4340073"/>
              <a:gd name="connsiteX214" fmla="*/ 2125392 w 2683688"/>
              <a:gd name="connsiteY214" fmla="*/ 3453289 h 4340073"/>
              <a:gd name="connsiteX215" fmla="*/ 2183654 w 2683688"/>
              <a:gd name="connsiteY215" fmla="*/ 3416142 h 4340073"/>
              <a:gd name="connsiteX216" fmla="*/ 2226039 w 2683688"/>
              <a:gd name="connsiteY216" fmla="*/ 3341370 h 4340073"/>
              <a:gd name="connsiteX217" fmla="*/ 2238422 w 2683688"/>
              <a:gd name="connsiteY217" fmla="*/ 3318034 h 4340073"/>
              <a:gd name="connsiteX218" fmla="*/ 2261282 w 2683688"/>
              <a:gd name="connsiteY218" fmla="*/ 3257074 h 4340073"/>
              <a:gd name="connsiteX219" fmla="*/ 2268902 w 2683688"/>
              <a:gd name="connsiteY219" fmla="*/ 3211354 h 4340073"/>
              <a:gd name="connsiteX220" fmla="*/ 2291762 w 2683688"/>
              <a:gd name="connsiteY220" fmla="*/ 3165634 h 4340073"/>
              <a:gd name="connsiteX221" fmla="*/ 2307002 w 2683688"/>
              <a:gd name="connsiteY221" fmla="*/ 3127534 h 4340073"/>
              <a:gd name="connsiteX222" fmla="*/ 2345102 w 2683688"/>
              <a:gd name="connsiteY222" fmla="*/ 3112294 h 4340073"/>
              <a:gd name="connsiteX223" fmla="*/ 2367962 w 2683688"/>
              <a:gd name="connsiteY223" fmla="*/ 3097054 h 4340073"/>
              <a:gd name="connsiteX224" fmla="*/ 2487501 w 2683688"/>
              <a:gd name="connsiteY224" fmla="*/ 3067050 h 4340073"/>
              <a:gd name="connsiteX225" fmla="*/ 2585609 w 2683688"/>
              <a:gd name="connsiteY225" fmla="*/ 3063717 h 4340073"/>
              <a:gd name="connsiteX226" fmla="*/ 2678000 w 2683688"/>
              <a:gd name="connsiteY226" fmla="*/ 3054668 h 4340073"/>
              <a:gd name="connsiteX0" fmla="*/ 2678000 w 2683688"/>
              <a:gd name="connsiteY0" fmla="*/ 3054668 h 4340073"/>
              <a:gd name="connsiteX1" fmla="*/ 2672762 w 2683688"/>
              <a:gd name="connsiteY1" fmla="*/ 3028474 h 4340073"/>
              <a:gd name="connsiteX2" fmla="*/ 2665142 w 2683688"/>
              <a:gd name="connsiteY2" fmla="*/ 2975134 h 4340073"/>
              <a:gd name="connsiteX3" fmla="*/ 2623232 w 2683688"/>
              <a:gd name="connsiteY3" fmla="*/ 2967038 h 4340073"/>
              <a:gd name="connsiteX4" fmla="*/ 2559891 w 2683688"/>
              <a:gd name="connsiteY4" fmla="*/ 2966561 h 4340073"/>
              <a:gd name="connsiteX5" fmla="*/ 2518934 w 2683688"/>
              <a:gd name="connsiteY5" fmla="*/ 2908936 h 4340073"/>
              <a:gd name="connsiteX6" fmla="*/ 2456545 w 2683688"/>
              <a:gd name="connsiteY6" fmla="*/ 2905601 h 4340073"/>
              <a:gd name="connsiteX7" fmla="*/ 2409873 w 2683688"/>
              <a:gd name="connsiteY7" fmla="*/ 2889885 h 4340073"/>
              <a:gd name="connsiteX8" fmla="*/ 2375582 w 2683688"/>
              <a:gd name="connsiteY8" fmla="*/ 2876074 h 4340073"/>
              <a:gd name="connsiteX9" fmla="*/ 2347484 w 2683688"/>
              <a:gd name="connsiteY9" fmla="*/ 2856071 h 4340073"/>
              <a:gd name="connsiteX10" fmla="*/ 2292714 w 2683688"/>
              <a:gd name="connsiteY10" fmla="*/ 2824163 h 4340073"/>
              <a:gd name="connsiteX11" fmla="*/ 2218419 w 2683688"/>
              <a:gd name="connsiteY11" fmla="*/ 2864167 h 4340073"/>
              <a:gd name="connsiteX12" fmla="*/ 2177938 w 2683688"/>
              <a:gd name="connsiteY12" fmla="*/ 2825116 h 4340073"/>
              <a:gd name="connsiteX13" fmla="*/ 2142696 w 2683688"/>
              <a:gd name="connsiteY13" fmla="*/ 2746058 h 4340073"/>
              <a:gd name="connsiteX14" fmla="*/ 2123170 w 2683688"/>
              <a:gd name="connsiteY14" fmla="*/ 2684621 h 4340073"/>
              <a:gd name="connsiteX15" fmla="*/ 2105073 w 2683688"/>
              <a:gd name="connsiteY15" fmla="*/ 2649379 h 4340073"/>
              <a:gd name="connsiteX16" fmla="*/ 2103643 w 2683688"/>
              <a:gd name="connsiteY16" fmla="*/ 2600801 h 4340073"/>
              <a:gd name="connsiteX17" fmla="*/ 2026014 w 2683688"/>
              <a:gd name="connsiteY17" fmla="*/ 2686051 h 4340073"/>
              <a:gd name="connsiteX18" fmla="*/ 1958864 w 2683688"/>
              <a:gd name="connsiteY18" fmla="*/ 2754154 h 4340073"/>
              <a:gd name="connsiteX19" fmla="*/ 1911715 w 2683688"/>
              <a:gd name="connsiteY19" fmla="*/ 2713196 h 4340073"/>
              <a:gd name="connsiteX20" fmla="*/ 1775031 w 2683688"/>
              <a:gd name="connsiteY20" fmla="*/ 2699862 h 4340073"/>
              <a:gd name="connsiteX21" fmla="*/ 1676923 w 2683688"/>
              <a:gd name="connsiteY21" fmla="*/ 2689860 h 4340073"/>
              <a:gd name="connsiteX22" fmla="*/ 1606439 w 2683688"/>
              <a:gd name="connsiteY22" fmla="*/ 2582229 h 4340073"/>
              <a:gd name="connsiteX23" fmla="*/ 1541669 w 2683688"/>
              <a:gd name="connsiteY23" fmla="*/ 2584133 h 4340073"/>
              <a:gd name="connsiteX24" fmla="*/ 1516903 w 2683688"/>
              <a:gd name="connsiteY24" fmla="*/ 2563654 h 4340073"/>
              <a:gd name="connsiteX25" fmla="*/ 1468802 w 2683688"/>
              <a:gd name="connsiteY25" fmla="*/ 2381726 h 4340073"/>
              <a:gd name="connsiteX26" fmla="*/ 1438322 w 2683688"/>
              <a:gd name="connsiteY26" fmla="*/ 2289334 h 4340073"/>
              <a:gd name="connsiteX27" fmla="*/ 1400222 w 2683688"/>
              <a:gd name="connsiteY27" fmla="*/ 2220754 h 4340073"/>
              <a:gd name="connsiteX28" fmla="*/ 1384982 w 2683688"/>
              <a:gd name="connsiteY28" fmla="*/ 2197894 h 4340073"/>
              <a:gd name="connsiteX29" fmla="*/ 1374505 w 2683688"/>
              <a:gd name="connsiteY29" fmla="*/ 2152651 h 4340073"/>
              <a:gd name="connsiteX30" fmla="*/ 1369266 w 2683688"/>
              <a:gd name="connsiteY30" fmla="*/ 2052162 h 4340073"/>
              <a:gd name="connsiteX31" fmla="*/ 1383554 w 2683688"/>
              <a:gd name="connsiteY31" fmla="*/ 1982630 h 4340073"/>
              <a:gd name="connsiteX32" fmla="*/ 1315450 w 2683688"/>
              <a:gd name="connsiteY32" fmla="*/ 1917859 h 4340073"/>
              <a:gd name="connsiteX33" fmla="*/ 1282112 w 2683688"/>
              <a:gd name="connsiteY33" fmla="*/ 1912621 h 4340073"/>
              <a:gd name="connsiteX34" fmla="*/ 1184481 w 2683688"/>
              <a:gd name="connsiteY34" fmla="*/ 1853089 h 4340073"/>
              <a:gd name="connsiteX35" fmla="*/ 1126380 w 2683688"/>
              <a:gd name="connsiteY35" fmla="*/ 1863567 h 4340073"/>
              <a:gd name="connsiteX36" fmla="*/ 1073991 w 2683688"/>
              <a:gd name="connsiteY36" fmla="*/ 1897379 h 4340073"/>
              <a:gd name="connsiteX37" fmla="*/ 1024937 w 2683688"/>
              <a:gd name="connsiteY37" fmla="*/ 1923098 h 4340073"/>
              <a:gd name="connsiteX38" fmla="*/ 958262 w 2683688"/>
              <a:gd name="connsiteY38" fmla="*/ 1984058 h 4340073"/>
              <a:gd name="connsiteX39" fmla="*/ 909208 w 2683688"/>
              <a:gd name="connsiteY39" fmla="*/ 1941672 h 4340073"/>
              <a:gd name="connsiteX40" fmla="*/ 854441 w 2683688"/>
              <a:gd name="connsiteY40" fmla="*/ 1915002 h 4340073"/>
              <a:gd name="connsiteX41" fmla="*/ 823484 w 2683688"/>
              <a:gd name="connsiteY41" fmla="*/ 1889284 h 4340073"/>
              <a:gd name="connsiteX42" fmla="*/ 800148 w 2683688"/>
              <a:gd name="connsiteY42" fmla="*/ 1846898 h 4340073"/>
              <a:gd name="connsiteX43" fmla="*/ 814436 w 2683688"/>
              <a:gd name="connsiteY43" fmla="*/ 1789748 h 4340073"/>
              <a:gd name="connsiteX44" fmla="*/ 803957 w 2683688"/>
              <a:gd name="connsiteY44" fmla="*/ 1720215 h 4340073"/>
              <a:gd name="connsiteX45" fmla="*/ 783479 w 2683688"/>
              <a:gd name="connsiteY45" fmla="*/ 1625441 h 4340073"/>
              <a:gd name="connsiteX46" fmla="*/ 759665 w 2683688"/>
              <a:gd name="connsiteY46" fmla="*/ 1635919 h 4340073"/>
              <a:gd name="connsiteX47" fmla="*/ 701087 w 2683688"/>
              <a:gd name="connsiteY47" fmla="*/ 1571626 h 4340073"/>
              <a:gd name="connsiteX48" fmla="*/ 729662 w 2683688"/>
              <a:gd name="connsiteY48" fmla="*/ 1519714 h 4340073"/>
              <a:gd name="connsiteX49" fmla="*/ 777287 w 2683688"/>
              <a:gd name="connsiteY49" fmla="*/ 1455420 h 4340073"/>
              <a:gd name="connsiteX50" fmla="*/ 775382 w 2683688"/>
              <a:gd name="connsiteY50" fmla="*/ 1429227 h 4340073"/>
              <a:gd name="connsiteX51" fmla="*/ 818245 w 2683688"/>
              <a:gd name="connsiteY51" fmla="*/ 1375409 h 4340073"/>
              <a:gd name="connsiteX52" fmla="*/ 826342 w 2683688"/>
              <a:gd name="connsiteY52" fmla="*/ 1282542 h 4340073"/>
              <a:gd name="connsiteX53" fmla="*/ 812053 w 2683688"/>
              <a:gd name="connsiteY53" fmla="*/ 1198721 h 4340073"/>
              <a:gd name="connsiteX54" fmla="*/ 779668 w 2683688"/>
              <a:gd name="connsiteY54" fmla="*/ 1151573 h 4340073"/>
              <a:gd name="connsiteX55" fmla="*/ 761095 w 2683688"/>
              <a:gd name="connsiteY55" fmla="*/ 1070134 h 4340073"/>
              <a:gd name="connsiteX56" fmla="*/ 804911 w 2683688"/>
              <a:gd name="connsiteY56" fmla="*/ 1034892 h 4340073"/>
              <a:gd name="connsiteX57" fmla="*/ 808244 w 2683688"/>
              <a:gd name="connsiteY57" fmla="*/ 976789 h 4340073"/>
              <a:gd name="connsiteX58" fmla="*/ 820626 w 2683688"/>
              <a:gd name="connsiteY58" fmla="*/ 901065 h 4340073"/>
              <a:gd name="connsiteX59" fmla="*/ 829675 w 2683688"/>
              <a:gd name="connsiteY59" fmla="*/ 833914 h 4340073"/>
              <a:gd name="connsiteX60" fmla="*/ 844439 w 2683688"/>
              <a:gd name="connsiteY60" fmla="*/ 795814 h 4340073"/>
              <a:gd name="connsiteX61" fmla="*/ 859678 w 2683688"/>
              <a:gd name="connsiteY61" fmla="*/ 762475 h 4340073"/>
              <a:gd name="connsiteX62" fmla="*/ 833485 w 2683688"/>
              <a:gd name="connsiteY62" fmla="*/ 696754 h 4340073"/>
              <a:gd name="connsiteX63" fmla="*/ 817769 w 2683688"/>
              <a:gd name="connsiteY63" fmla="*/ 573405 h 4340073"/>
              <a:gd name="connsiteX64" fmla="*/ 787288 w 2683688"/>
              <a:gd name="connsiteY64" fmla="*/ 536259 h 4340073"/>
              <a:gd name="connsiteX65" fmla="*/ 769667 w 2683688"/>
              <a:gd name="connsiteY65" fmla="*/ 505777 h 4340073"/>
              <a:gd name="connsiteX66" fmla="*/ 746807 w 2683688"/>
              <a:gd name="connsiteY66" fmla="*/ 430054 h 4340073"/>
              <a:gd name="connsiteX67" fmla="*/ 724424 w 2683688"/>
              <a:gd name="connsiteY67" fmla="*/ 351472 h 4340073"/>
              <a:gd name="connsiteX68" fmla="*/ 732043 w 2683688"/>
              <a:gd name="connsiteY68" fmla="*/ 321469 h 4340073"/>
              <a:gd name="connsiteX69" fmla="*/ 728711 w 2683688"/>
              <a:gd name="connsiteY69" fmla="*/ 256223 h 4340073"/>
              <a:gd name="connsiteX70" fmla="*/ 702517 w 2683688"/>
              <a:gd name="connsiteY70" fmla="*/ 237173 h 4340073"/>
              <a:gd name="connsiteX71" fmla="*/ 701564 w 2683688"/>
              <a:gd name="connsiteY71" fmla="*/ 173832 h 4340073"/>
              <a:gd name="connsiteX72" fmla="*/ 670131 w 2683688"/>
              <a:gd name="connsiteY72" fmla="*/ 120015 h 4340073"/>
              <a:gd name="connsiteX73" fmla="*/ 678704 w 2683688"/>
              <a:gd name="connsiteY73" fmla="*/ 70485 h 4340073"/>
              <a:gd name="connsiteX74" fmla="*/ 656795 w 2683688"/>
              <a:gd name="connsiteY74" fmla="*/ 0 h 4340073"/>
              <a:gd name="connsiteX75" fmla="*/ 605361 w 2683688"/>
              <a:gd name="connsiteY75" fmla="*/ 10001 h 4340073"/>
              <a:gd name="connsiteX76" fmla="*/ 534876 w 2683688"/>
              <a:gd name="connsiteY76" fmla="*/ 85249 h 4340073"/>
              <a:gd name="connsiteX77" fmla="*/ 540591 w 2683688"/>
              <a:gd name="connsiteY77" fmla="*/ 118110 h 4340073"/>
              <a:gd name="connsiteX78" fmla="*/ 552021 w 2683688"/>
              <a:gd name="connsiteY78" fmla="*/ 158591 h 4340073"/>
              <a:gd name="connsiteX79" fmla="*/ 542973 w 2683688"/>
              <a:gd name="connsiteY79" fmla="*/ 239555 h 4340073"/>
              <a:gd name="connsiteX80" fmla="*/ 535828 w 2683688"/>
              <a:gd name="connsiteY80" fmla="*/ 246698 h 4340073"/>
              <a:gd name="connsiteX81" fmla="*/ 495348 w 2683688"/>
              <a:gd name="connsiteY81" fmla="*/ 318135 h 4340073"/>
              <a:gd name="connsiteX82" fmla="*/ 451056 w 2683688"/>
              <a:gd name="connsiteY82" fmla="*/ 408147 h 4340073"/>
              <a:gd name="connsiteX83" fmla="*/ 360568 w 2683688"/>
              <a:gd name="connsiteY83" fmla="*/ 376714 h 4340073"/>
              <a:gd name="connsiteX84" fmla="*/ 331042 w 2683688"/>
              <a:gd name="connsiteY84" fmla="*/ 406242 h 4340073"/>
              <a:gd name="connsiteX85" fmla="*/ 285797 w 2683688"/>
              <a:gd name="connsiteY85" fmla="*/ 458629 h 4340073"/>
              <a:gd name="connsiteX86" fmla="*/ 260555 w 2683688"/>
              <a:gd name="connsiteY86" fmla="*/ 509112 h 4340073"/>
              <a:gd name="connsiteX87" fmla="*/ 316752 w 2683688"/>
              <a:gd name="connsiteY87" fmla="*/ 579596 h 4340073"/>
              <a:gd name="connsiteX88" fmla="*/ 228170 w 2683688"/>
              <a:gd name="connsiteY88" fmla="*/ 711995 h 4340073"/>
              <a:gd name="connsiteX89" fmla="*/ 254842 w 2683688"/>
              <a:gd name="connsiteY89" fmla="*/ 758667 h 4340073"/>
              <a:gd name="connsiteX90" fmla="*/ 240553 w 2683688"/>
              <a:gd name="connsiteY90" fmla="*/ 834390 h 4340073"/>
              <a:gd name="connsiteX91" fmla="*/ 295322 w 2683688"/>
              <a:gd name="connsiteY91" fmla="*/ 849630 h 4340073"/>
              <a:gd name="connsiteX92" fmla="*/ 343423 w 2683688"/>
              <a:gd name="connsiteY92" fmla="*/ 872966 h 4340073"/>
              <a:gd name="connsiteX93" fmla="*/ 311992 w 2683688"/>
              <a:gd name="connsiteY93" fmla="*/ 971551 h 4340073"/>
              <a:gd name="connsiteX94" fmla="*/ 316754 w 2683688"/>
              <a:gd name="connsiteY94" fmla="*/ 1049178 h 4340073"/>
              <a:gd name="connsiteX95" fmla="*/ 207216 w 2683688"/>
              <a:gd name="connsiteY95" fmla="*/ 1094423 h 4340073"/>
              <a:gd name="connsiteX96" fmla="*/ 154352 w 2683688"/>
              <a:gd name="connsiteY96" fmla="*/ 1090614 h 4340073"/>
              <a:gd name="connsiteX97" fmla="*/ 157210 w 2683688"/>
              <a:gd name="connsiteY97" fmla="*/ 1170624 h 4340073"/>
              <a:gd name="connsiteX98" fmla="*/ 158638 w 2683688"/>
              <a:gd name="connsiteY98" fmla="*/ 1245395 h 4340073"/>
              <a:gd name="connsiteX99" fmla="*/ 232933 w 2683688"/>
              <a:gd name="connsiteY99" fmla="*/ 1290638 h 4340073"/>
              <a:gd name="connsiteX100" fmla="*/ 209597 w 2683688"/>
              <a:gd name="connsiteY100" fmla="*/ 1344454 h 4340073"/>
              <a:gd name="connsiteX101" fmla="*/ 291988 w 2683688"/>
              <a:gd name="connsiteY101" fmla="*/ 1416368 h 4340073"/>
              <a:gd name="connsiteX102" fmla="*/ 272462 w 2683688"/>
              <a:gd name="connsiteY102" fmla="*/ 1466374 h 4340073"/>
              <a:gd name="connsiteX103" fmla="*/ 236743 w 2683688"/>
              <a:gd name="connsiteY103" fmla="*/ 1567339 h 4340073"/>
              <a:gd name="connsiteX104" fmla="*/ 211979 w 2683688"/>
              <a:gd name="connsiteY104" fmla="*/ 1594485 h 4340073"/>
              <a:gd name="connsiteX105" fmla="*/ 152447 w 2683688"/>
              <a:gd name="connsiteY105" fmla="*/ 1602105 h 4340073"/>
              <a:gd name="connsiteX106" fmla="*/ 98155 w 2683688"/>
              <a:gd name="connsiteY106" fmla="*/ 1647349 h 4340073"/>
              <a:gd name="connsiteX107" fmla="*/ 71486 w 2683688"/>
              <a:gd name="connsiteY107" fmla="*/ 1663542 h 4340073"/>
              <a:gd name="connsiteX108" fmla="*/ 50054 w 2683688"/>
              <a:gd name="connsiteY108" fmla="*/ 1677829 h 4340073"/>
              <a:gd name="connsiteX109" fmla="*/ 8619 w 2683688"/>
              <a:gd name="connsiteY109" fmla="*/ 1751171 h 4340073"/>
              <a:gd name="connsiteX110" fmla="*/ 47 w 2683688"/>
              <a:gd name="connsiteY110" fmla="*/ 1875473 h 4340073"/>
              <a:gd name="connsiteX111" fmla="*/ 28622 w 2683688"/>
              <a:gd name="connsiteY111" fmla="*/ 1938814 h 4340073"/>
              <a:gd name="connsiteX112" fmla="*/ 78628 w 2683688"/>
              <a:gd name="connsiteY112" fmla="*/ 1993107 h 4340073"/>
              <a:gd name="connsiteX113" fmla="*/ 165782 w 2683688"/>
              <a:gd name="connsiteY113" fmla="*/ 2037874 h 4340073"/>
              <a:gd name="connsiteX114" fmla="*/ 241029 w 2683688"/>
              <a:gd name="connsiteY114" fmla="*/ 2100263 h 4340073"/>
              <a:gd name="connsiteX115" fmla="*/ 264842 w 2683688"/>
              <a:gd name="connsiteY115" fmla="*/ 2182654 h 4340073"/>
              <a:gd name="connsiteX116" fmla="*/ 317706 w 2683688"/>
              <a:gd name="connsiteY116" fmla="*/ 2265045 h 4340073"/>
              <a:gd name="connsiteX117" fmla="*/ 442960 w 2683688"/>
              <a:gd name="connsiteY117" fmla="*/ 2258854 h 4340073"/>
              <a:gd name="connsiteX118" fmla="*/ 471534 w 2683688"/>
              <a:gd name="connsiteY118" fmla="*/ 2296954 h 4340073"/>
              <a:gd name="connsiteX119" fmla="*/ 509635 w 2683688"/>
              <a:gd name="connsiteY119" fmla="*/ 2330292 h 4340073"/>
              <a:gd name="connsiteX120" fmla="*/ 540591 w 2683688"/>
              <a:gd name="connsiteY120" fmla="*/ 2318385 h 4340073"/>
              <a:gd name="connsiteX121" fmla="*/ 563927 w 2683688"/>
              <a:gd name="connsiteY121" fmla="*/ 2392680 h 4340073"/>
              <a:gd name="connsiteX122" fmla="*/ 542972 w 2683688"/>
              <a:gd name="connsiteY122" fmla="*/ 2461737 h 4340073"/>
              <a:gd name="connsiteX123" fmla="*/ 497252 w 2683688"/>
              <a:gd name="connsiteY123" fmla="*/ 2511267 h 4340073"/>
              <a:gd name="connsiteX124" fmla="*/ 499157 w 2683688"/>
              <a:gd name="connsiteY124" fmla="*/ 2549843 h 4340073"/>
              <a:gd name="connsiteX125" fmla="*/ 490585 w 2683688"/>
              <a:gd name="connsiteY125" fmla="*/ 2611279 h 4340073"/>
              <a:gd name="connsiteX126" fmla="*/ 523922 w 2683688"/>
              <a:gd name="connsiteY126" fmla="*/ 2648902 h 4340073"/>
              <a:gd name="connsiteX127" fmla="*/ 531542 w 2683688"/>
              <a:gd name="connsiteY127" fmla="*/ 2681764 h 4340073"/>
              <a:gd name="connsiteX128" fmla="*/ 564403 w 2683688"/>
              <a:gd name="connsiteY128" fmla="*/ 2642236 h 4340073"/>
              <a:gd name="connsiteX129" fmla="*/ 597741 w 2683688"/>
              <a:gd name="connsiteY129" fmla="*/ 2584610 h 4340073"/>
              <a:gd name="connsiteX130" fmla="*/ 654890 w 2683688"/>
              <a:gd name="connsiteY130" fmla="*/ 2589848 h 4340073"/>
              <a:gd name="connsiteX131" fmla="*/ 716803 w 2683688"/>
              <a:gd name="connsiteY131" fmla="*/ 2680812 h 4340073"/>
              <a:gd name="connsiteX132" fmla="*/ 755379 w 2683688"/>
              <a:gd name="connsiteY132" fmla="*/ 2739390 h 4340073"/>
              <a:gd name="connsiteX133" fmla="*/ 713469 w 2683688"/>
              <a:gd name="connsiteY133" fmla="*/ 2816067 h 4340073"/>
              <a:gd name="connsiteX134" fmla="*/ 641556 w 2683688"/>
              <a:gd name="connsiteY134" fmla="*/ 2851785 h 4340073"/>
              <a:gd name="connsiteX135" fmla="*/ 592502 w 2683688"/>
              <a:gd name="connsiteY135" fmla="*/ 2914174 h 4340073"/>
              <a:gd name="connsiteX136" fmla="*/ 526303 w 2683688"/>
              <a:gd name="connsiteY136" fmla="*/ 2938462 h 4340073"/>
              <a:gd name="connsiteX137" fmla="*/ 496776 w 2683688"/>
              <a:gd name="connsiteY137" fmla="*/ 2980373 h 4340073"/>
              <a:gd name="connsiteX138" fmla="*/ 527256 w 2683688"/>
              <a:gd name="connsiteY138" fmla="*/ 3081814 h 4340073"/>
              <a:gd name="connsiteX139" fmla="*/ 533447 w 2683688"/>
              <a:gd name="connsiteY139" fmla="*/ 3220403 h 4340073"/>
              <a:gd name="connsiteX140" fmla="*/ 588216 w 2683688"/>
              <a:gd name="connsiteY140" fmla="*/ 3276601 h 4340073"/>
              <a:gd name="connsiteX141" fmla="*/ 614410 w 2683688"/>
              <a:gd name="connsiteY141" fmla="*/ 3342323 h 4340073"/>
              <a:gd name="connsiteX142" fmla="*/ 585835 w 2683688"/>
              <a:gd name="connsiteY142" fmla="*/ 3392329 h 4340073"/>
              <a:gd name="connsiteX143" fmla="*/ 585834 w 2683688"/>
              <a:gd name="connsiteY143" fmla="*/ 3450432 h 4340073"/>
              <a:gd name="connsiteX144" fmla="*/ 562022 w 2683688"/>
              <a:gd name="connsiteY144" fmla="*/ 3493294 h 4340073"/>
              <a:gd name="connsiteX145" fmla="*/ 546305 w 2683688"/>
              <a:gd name="connsiteY145" fmla="*/ 3561398 h 4340073"/>
              <a:gd name="connsiteX146" fmla="*/ 538210 w 2683688"/>
              <a:gd name="connsiteY146" fmla="*/ 3611404 h 4340073"/>
              <a:gd name="connsiteX147" fmla="*/ 519159 w 2683688"/>
              <a:gd name="connsiteY147" fmla="*/ 3654266 h 4340073"/>
              <a:gd name="connsiteX148" fmla="*/ 546782 w 2683688"/>
              <a:gd name="connsiteY148" fmla="*/ 3685223 h 4340073"/>
              <a:gd name="connsiteX149" fmla="*/ 600122 w 2683688"/>
              <a:gd name="connsiteY149" fmla="*/ 3699034 h 4340073"/>
              <a:gd name="connsiteX150" fmla="*/ 659177 w 2683688"/>
              <a:gd name="connsiteY150" fmla="*/ 3678556 h 4340073"/>
              <a:gd name="connsiteX151" fmla="*/ 661082 w 2683688"/>
              <a:gd name="connsiteY151" fmla="*/ 3725703 h 4340073"/>
              <a:gd name="connsiteX152" fmla="*/ 716803 w 2683688"/>
              <a:gd name="connsiteY152" fmla="*/ 3725704 h 4340073"/>
              <a:gd name="connsiteX153" fmla="*/ 781097 w 2683688"/>
              <a:gd name="connsiteY153" fmla="*/ 3743801 h 4340073"/>
              <a:gd name="connsiteX154" fmla="*/ 807291 w 2683688"/>
              <a:gd name="connsiteY154" fmla="*/ 3792379 h 4340073"/>
              <a:gd name="connsiteX155" fmla="*/ 843962 w 2683688"/>
              <a:gd name="connsiteY155" fmla="*/ 3798094 h 4340073"/>
              <a:gd name="connsiteX156" fmla="*/ 871585 w 2683688"/>
              <a:gd name="connsiteY156" fmla="*/ 3815716 h 4340073"/>
              <a:gd name="connsiteX157" fmla="*/ 889682 w 2683688"/>
              <a:gd name="connsiteY157" fmla="*/ 3836194 h 4340073"/>
              <a:gd name="connsiteX158" fmla="*/ 897302 w 2683688"/>
              <a:gd name="connsiteY158" fmla="*/ 3866674 h 4340073"/>
              <a:gd name="connsiteX159" fmla="*/ 912542 w 2683688"/>
              <a:gd name="connsiteY159" fmla="*/ 3889534 h 4340073"/>
              <a:gd name="connsiteX160" fmla="*/ 956833 w 2683688"/>
              <a:gd name="connsiteY160" fmla="*/ 3922872 h 4340073"/>
              <a:gd name="connsiteX161" fmla="*/ 988742 w 2683688"/>
              <a:gd name="connsiteY161" fmla="*/ 3973354 h 4340073"/>
              <a:gd name="connsiteX162" fmla="*/ 1003982 w 2683688"/>
              <a:gd name="connsiteY162" fmla="*/ 3996214 h 4340073"/>
              <a:gd name="connsiteX163" fmla="*/ 1026842 w 2683688"/>
              <a:gd name="connsiteY163" fmla="*/ 4034314 h 4340073"/>
              <a:gd name="connsiteX164" fmla="*/ 1059703 w 2683688"/>
              <a:gd name="connsiteY164" fmla="*/ 4120039 h 4340073"/>
              <a:gd name="connsiteX165" fmla="*/ 1136380 w 2683688"/>
              <a:gd name="connsiteY165" fmla="*/ 4154329 h 4340073"/>
              <a:gd name="connsiteX166" fmla="*/ 1165907 w 2683688"/>
              <a:gd name="connsiteY166" fmla="*/ 4216241 h 4340073"/>
              <a:gd name="connsiteX167" fmla="*/ 1202578 w 2683688"/>
              <a:gd name="connsiteY167" fmla="*/ 4211479 h 4340073"/>
              <a:gd name="connsiteX168" fmla="*/ 1245917 w 2683688"/>
              <a:gd name="connsiteY168" fmla="*/ 4259581 h 4340073"/>
              <a:gd name="connsiteX169" fmla="*/ 1308782 w 2683688"/>
              <a:gd name="connsiteY169" fmla="*/ 4340067 h 4340073"/>
              <a:gd name="connsiteX170" fmla="*/ 1337357 w 2683688"/>
              <a:gd name="connsiteY170" fmla="*/ 4288631 h 4340073"/>
              <a:gd name="connsiteX171" fmla="*/ 1333547 w 2683688"/>
              <a:gd name="connsiteY171" fmla="*/ 4254342 h 4340073"/>
              <a:gd name="connsiteX172" fmla="*/ 1405462 w 2683688"/>
              <a:gd name="connsiteY172" fmla="*/ 4201002 h 4340073"/>
              <a:gd name="connsiteX173" fmla="*/ 1407366 w 2683688"/>
              <a:gd name="connsiteY173" fmla="*/ 4185285 h 4340073"/>
              <a:gd name="connsiteX174" fmla="*/ 1425622 w 2683688"/>
              <a:gd name="connsiteY174" fmla="*/ 4198779 h 4340073"/>
              <a:gd name="connsiteX175" fmla="*/ 1480232 w 2683688"/>
              <a:gd name="connsiteY175" fmla="*/ 4174014 h 4340073"/>
              <a:gd name="connsiteX176" fmla="*/ 1545002 w 2683688"/>
              <a:gd name="connsiteY176" fmla="*/ 4156234 h 4340073"/>
              <a:gd name="connsiteX177" fmla="*/ 1581832 w 2683688"/>
              <a:gd name="connsiteY177" fmla="*/ 4113689 h 4340073"/>
              <a:gd name="connsiteX178" fmla="*/ 1617392 w 2683688"/>
              <a:gd name="connsiteY178" fmla="*/ 4078129 h 4340073"/>
              <a:gd name="connsiteX179" fmla="*/ 1695497 w 2683688"/>
              <a:gd name="connsiteY179" fmla="*/ 4055904 h 4340073"/>
              <a:gd name="connsiteX180" fmla="*/ 1781222 w 2683688"/>
              <a:gd name="connsiteY180" fmla="*/ 4020344 h 4340073"/>
              <a:gd name="connsiteX181" fmla="*/ 1902665 w 2683688"/>
              <a:gd name="connsiteY181" fmla="*/ 3968591 h 4340073"/>
              <a:gd name="connsiteX182" fmla="*/ 1979342 w 2683688"/>
              <a:gd name="connsiteY182" fmla="*/ 3925729 h 4340073"/>
              <a:gd name="connsiteX183" fmla="*/ 2070782 w 2683688"/>
              <a:gd name="connsiteY183" fmla="*/ 3864451 h 4340073"/>
              <a:gd name="connsiteX184" fmla="*/ 2145078 w 2683688"/>
              <a:gd name="connsiteY184" fmla="*/ 3776822 h 4340073"/>
              <a:gd name="connsiteX185" fmla="*/ 2171747 w 2683688"/>
              <a:gd name="connsiteY185" fmla="*/ 3703479 h 4340073"/>
              <a:gd name="connsiteX186" fmla="*/ 2183177 w 2683688"/>
              <a:gd name="connsiteY186" fmla="*/ 3649504 h 4340073"/>
              <a:gd name="connsiteX187" fmla="*/ 2109517 w 2683688"/>
              <a:gd name="connsiteY187" fmla="*/ 3613309 h 4340073"/>
              <a:gd name="connsiteX188" fmla="*/ 2132377 w 2683688"/>
              <a:gd name="connsiteY188" fmla="*/ 3659029 h 4340073"/>
              <a:gd name="connsiteX189" fmla="*/ 2114597 w 2683688"/>
              <a:gd name="connsiteY189" fmla="*/ 3690779 h 4340073"/>
              <a:gd name="connsiteX190" fmla="*/ 2095547 w 2683688"/>
              <a:gd name="connsiteY190" fmla="*/ 3649504 h 4340073"/>
              <a:gd name="connsiteX191" fmla="*/ 2038397 w 2683688"/>
              <a:gd name="connsiteY191" fmla="*/ 3659029 h 4340073"/>
              <a:gd name="connsiteX192" fmla="*/ 2040778 w 2683688"/>
              <a:gd name="connsiteY192" fmla="*/ 3694748 h 4340073"/>
              <a:gd name="connsiteX193" fmla="*/ 2052685 w 2683688"/>
              <a:gd name="connsiteY193" fmla="*/ 3709035 h 4340073"/>
              <a:gd name="connsiteX194" fmla="*/ 2036016 w 2683688"/>
              <a:gd name="connsiteY194" fmla="*/ 3723324 h 4340073"/>
              <a:gd name="connsiteX195" fmla="*/ 2086022 w 2683688"/>
              <a:gd name="connsiteY195" fmla="*/ 3762534 h 4340073"/>
              <a:gd name="connsiteX196" fmla="*/ 2078402 w 2683688"/>
              <a:gd name="connsiteY196" fmla="*/ 3820954 h 4340073"/>
              <a:gd name="connsiteX197" fmla="*/ 2027602 w 2683688"/>
              <a:gd name="connsiteY197" fmla="*/ 3803809 h 4340073"/>
              <a:gd name="connsiteX198" fmla="*/ 2041572 w 2683688"/>
              <a:gd name="connsiteY198" fmla="*/ 3792379 h 4340073"/>
              <a:gd name="connsiteX199" fmla="*/ 2022522 w 2683688"/>
              <a:gd name="connsiteY199" fmla="*/ 3760629 h 4340073"/>
              <a:gd name="connsiteX200" fmla="*/ 2022522 w 2683688"/>
              <a:gd name="connsiteY200" fmla="*/ 3716179 h 4340073"/>
              <a:gd name="connsiteX201" fmla="*/ 1986962 w 2683688"/>
              <a:gd name="connsiteY201" fmla="*/ 3676174 h 4340073"/>
              <a:gd name="connsiteX202" fmla="*/ 2018077 w 2683688"/>
              <a:gd name="connsiteY202" fmla="*/ 3656489 h 4340073"/>
              <a:gd name="connsiteX203" fmla="*/ 1974897 w 2683688"/>
              <a:gd name="connsiteY203" fmla="*/ 3626644 h 4340073"/>
              <a:gd name="connsiteX204" fmla="*/ 2017442 w 2683688"/>
              <a:gd name="connsiteY204" fmla="*/ 3603149 h 4340073"/>
              <a:gd name="connsiteX205" fmla="*/ 2009187 w 2683688"/>
              <a:gd name="connsiteY205" fmla="*/ 3546634 h 4340073"/>
              <a:gd name="connsiteX206" fmla="*/ 2033635 w 2683688"/>
              <a:gd name="connsiteY206" fmla="*/ 3565367 h 4340073"/>
              <a:gd name="connsiteX207" fmla="*/ 2031253 w 2683688"/>
              <a:gd name="connsiteY207" fmla="*/ 3535204 h 4340073"/>
              <a:gd name="connsiteX208" fmla="*/ 2059829 w 2683688"/>
              <a:gd name="connsiteY208" fmla="*/ 3547110 h 4340073"/>
              <a:gd name="connsiteX209" fmla="*/ 2043159 w 2683688"/>
              <a:gd name="connsiteY209" fmla="*/ 3494723 h 4340073"/>
              <a:gd name="connsiteX210" fmla="*/ 2063797 w 2683688"/>
              <a:gd name="connsiteY210" fmla="*/ 3478054 h 4340073"/>
              <a:gd name="connsiteX211" fmla="*/ 2089197 w 2683688"/>
              <a:gd name="connsiteY211" fmla="*/ 3524091 h 4340073"/>
              <a:gd name="connsiteX212" fmla="*/ 2088404 w 2683688"/>
              <a:gd name="connsiteY212" fmla="*/ 3492342 h 4340073"/>
              <a:gd name="connsiteX213" fmla="*/ 2105073 w 2683688"/>
              <a:gd name="connsiteY213" fmla="*/ 3508216 h 4340073"/>
              <a:gd name="connsiteX214" fmla="*/ 2109835 w 2683688"/>
              <a:gd name="connsiteY214" fmla="*/ 3473292 h 4340073"/>
              <a:gd name="connsiteX215" fmla="*/ 2125392 w 2683688"/>
              <a:gd name="connsiteY215" fmla="*/ 3453289 h 4340073"/>
              <a:gd name="connsiteX216" fmla="*/ 2183654 w 2683688"/>
              <a:gd name="connsiteY216" fmla="*/ 3416142 h 4340073"/>
              <a:gd name="connsiteX217" fmla="*/ 2226039 w 2683688"/>
              <a:gd name="connsiteY217" fmla="*/ 3341370 h 4340073"/>
              <a:gd name="connsiteX218" fmla="*/ 2238422 w 2683688"/>
              <a:gd name="connsiteY218" fmla="*/ 3318034 h 4340073"/>
              <a:gd name="connsiteX219" fmla="*/ 2261282 w 2683688"/>
              <a:gd name="connsiteY219" fmla="*/ 3257074 h 4340073"/>
              <a:gd name="connsiteX220" fmla="*/ 2268902 w 2683688"/>
              <a:gd name="connsiteY220" fmla="*/ 3211354 h 4340073"/>
              <a:gd name="connsiteX221" fmla="*/ 2291762 w 2683688"/>
              <a:gd name="connsiteY221" fmla="*/ 3165634 h 4340073"/>
              <a:gd name="connsiteX222" fmla="*/ 2307002 w 2683688"/>
              <a:gd name="connsiteY222" fmla="*/ 3127534 h 4340073"/>
              <a:gd name="connsiteX223" fmla="*/ 2345102 w 2683688"/>
              <a:gd name="connsiteY223" fmla="*/ 3112294 h 4340073"/>
              <a:gd name="connsiteX224" fmla="*/ 2367962 w 2683688"/>
              <a:gd name="connsiteY224" fmla="*/ 3097054 h 4340073"/>
              <a:gd name="connsiteX225" fmla="*/ 2487501 w 2683688"/>
              <a:gd name="connsiteY225" fmla="*/ 3067050 h 4340073"/>
              <a:gd name="connsiteX226" fmla="*/ 2585609 w 2683688"/>
              <a:gd name="connsiteY226" fmla="*/ 3063717 h 4340073"/>
              <a:gd name="connsiteX227" fmla="*/ 2678000 w 2683688"/>
              <a:gd name="connsiteY227" fmla="*/ 3054668 h 4340073"/>
              <a:gd name="connsiteX0" fmla="*/ 2678000 w 2683688"/>
              <a:gd name="connsiteY0" fmla="*/ 3054668 h 4340073"/>
              <a:gd name="connsiteX1" fmla="*/ 2672762 w 2683688"/>
              <a:gd name="connsiteY1" fmla="*/ 3028474 h 4340073"/>
              <a:gd name="connsiteX2" fmla="*/ 2665142 w 2683688"/>
              <a:gd name="connsiteY2" fmla="*/ 2975134 h 4340073"/>
              <a:gd name="connsiteX3" fmla="*/ 2623232 w 2683688"/>
              <a:gd name="connsiteY3" fmla="*/ 2967038 h 4340073"/>
              <a:gd name="connsiteX4" fmla="*/ 2559891 w 2683688"/>
              <a:gd name="connsiteY4" fmla="*/ 2966561 h 4340073"/>
              <a:gd name="connsiteX5" fmla="*/ 2518934 w 2683688"/>
              <a:gd name="connsiteY5" fmla="*/ 2908936 h 4340073"/>
              <a:gd name="connsiteX6" fmla="*/ 2456545 w 2683688"/>
              <a:gd name="connsiteY6" fmla="*/ 2905601 h 4340073"/>
              <a:gd name="connsiteX7" fmla="*/ 2409873 w 2683688"/>
              <a:gd name="connsiteY7" fmla="*/ 2889885 h 4340073"/>
              <a:gd name="connsiteX8" fmla="*/ 2375582 w 2683688"/>
              <a:gd name="connsiteY8" fmla="*/ 2876074 h 4340073"/>
              <a:gd name="connsiteX9" fmla="*/ 2347484 w 2683688"/>
              <a:gd name="connsiteY9" fmla="*/ 2856071 h 4340073"/>
              <a:gd name="connsiteX10" fmla="*/ 2292714 w 2683688"/>
              <a:gd name="connsiteY10" fmla="*/ 2824163 h 4340073"/>
              <a:gd name="connsiteX11" fmla="*/ 2218419 w 2683688"/>
              <a:gd name="connsiteY11" fmla="*/ 2864167 h 4340073"/>
              <a:gd name="connsiteX12" fmla="*/ 2177938 w 2683688"/>
              <a:gd name="connsiteY12" fmla="*/ 2825116 h 4340073"/>
              <a:gd name="connsiteX13" fmla="*/ 2142696 w 2683688"/>
              <a:gd name="connsiteY13" fmla="*/ 2746058 h 4340073"/>
              <a:gd name="connsiteX14" fmla="*/ 2123170 w 2683688"/>
              <a:gd name="connsiteY14" fmla="*/ 2684621 h 4340073"/>
              <a:gd name="connsiteX15" fmla="*/ 2105073 w 2683688"/>
              <a:gd name="connsiteY15" fmla="*/ 2649379 h 4340073"/>
              <a:gd name="connsiteX16" fmla="*/ 2103643 w 2683688"/>
              <a:gd name="connsiteY16" fmla="*/ 2600801 h 4340073"/>
              <a:gd name="connsiteX17" fmla="*/ 2026014 w 2683688"/>
              <a:gd name="connsiteY17" fmla="*/ 2686051 h 4340073"/>
              <a:gd name="connsiteX18" fmla="*/ 1958864 w 2683688"/>
              <a:gd name="connsiteY18" fmla="*/ 2754154 h 4340073"/>
              <a:gd name="connsiteX19" fmla="*/ 1911715 w 2683688"/>
              <a:gd name="connsiteY19" fmla="*/ 2713196 h 4340073"/>
              <a:gd name="connsiteX20" fmla="*/ 1775031 w 2683688"/>
              <a:gd name="connsiteY20" fmla="*/ 2699862 h 4340073"/>
              <a:gd name="connsiteX21" fmla="*/ 1676923 w 2683688"/>
              <a:gd name="connsiteY21" fmla="*/ 2689860 h 4340073"/>
              <a:gd name="connsiteX22" fmla="*/ 1606439 w 2683688"/>
              <a:gd name="connsiteY22" fmla="*/ 2582229 h 4340073"/>
              <a:gd name="connsiteX23" fmla="*/ 1541669 w 2683688"/>
              <a:gd name="connsiteY23" fmla="*/ 2584133 h 4340073"/>
              <a:gd name="connsiteX24" fmla="*/ 1516903 w 2683688"/>
              <a:gd name="connsiteY24" fmla="*/ 2563654 h 4340073"/>
              <a:gd name="connsiteX25" fmla="*/ 1468802 w 2683688"/>
              <a:gd name="connsiteY25" fmla="*/ 2381726 h 4340073"/>
              <a:gd name="connsiteX26" fmla="*/ 1438322 w 2683688"/>
              <a:gd name="connsiteY26" fmla="*/ 2289334 h 4340073"/>
              <a:gd name="connsiteX27" fmla="*/ 1400222 w 2683688"/>
              <a:gd name="connsiteY27" fmla="*/ 2220754 h 4340073"/>
              <a:gd name="connsiteX28" fmla="*/ 1384982 w 2683688"/>
              <a:gd name="connsiteY28" fmla="*/ 2197894 h 4340073"/>
              <a:gd name="connsiteX29" fmla="*/ 1374505 w 2683688"/>
              <a:gd name="connsiteY29" fmla="*/ 2152651 h 4340073"/>
              <a:gd name="connsiteX30" fmla="*/ 1369266 w 2683688"/>
              <a:gd name="connsiteY30" fmla="*/ 2052162 h 4340073"/>
              <a:gd name="connsiteX31" fmla="*/ 1383554 w 2683688"/>
              <a:gd name="connsiteY31" fmla="*/ 1982630 h 4340073"/>
              <a:gd name="connsiteX32" fmla="*/ 1315450 w 2683688"/>
              <a:gd name="connsiteY32" fmla="*/ 1917859 h 4340073"/>
              <a:gd name="connsiteX33" fmla="*/ 1282112 w 2683688"/>
              <a:gd name="connsiteY33" fmla="*/ 1912621 h 4340073"/>
              <a:gd name="connsiteX34" fmla="*/ 1184481 w 2683688"/>
              <a:gd name="connsiteY34" fmla="*/ 1853089 h 4340073"/>
              <a:gd name="connsiteX35" fmla="*/ 1126380 w 2683688"/>
              <a:gd name="connsiteY35" fmla="*/ 1863567 h 4340073"/>
              <a:gd name="connsiteX36" fmla="*/ 1073991 w 2683688"/>
              <a:gd name="connsiteY36" fmla="*/ 1897379 h 4340073"/>
              <a:gd name="connsiteX37" fmla="*/ 1024937 w 2683688"/>
              <a:gd name="connsiteY37" fmla="*/ 1923098 h 4340073"/>
              <a:gd name="connsiteX38" fmla="*/ 958262 w 2683688"/>
              <a:gd name="connsiteY38" fmla="*/ 1984058 h 4340073"/>
              <a:gd name="connsiteX39" fmla="*/ 909208 w 2683688"/>
              <a:gd name="connsiteY39" fmla="*/ 1941672 h 4340073"/>
              <a:gd name="connsiteX40" fmla="*/ 854441 w 2683688"/>
              <a:gd name="connsiteY40" fmla="*/ 1915002 h 4340073"/>
              <a:gd name="connsiteX41" fmla="*/ 823484 w 2683688"/>
              <a:gd name="connsiteY41" fmla="*/ 1889284 h 4340073"/>
              <a:gd name="connsiteX42" fmla="*/ 800148 w 2683688"/>
              <a:gd name="connsiteY42" fmla="*/ 1846898 h 4340073"/>
              <a:gd name="connsiteX43" fmla="*/ 814436 w 2683688"/>
              <a:gd name="connsiteY43" fmla="*/ 1789748 h 4340073"/>
              <a:gd name="connsiteX44" fmla="*/ 803957 w 2683688"/>
              <a:gd name="connsiteY44" fmla="*/ 1720215 h 4340073"/>
              <a:gd name="connsiteX45" fmla="*/ 783479 w 2683688"/>
              <a:gd name="connsiteY45" fmla="*/ 1625441 h 4340073"/>
              <a:gd name="connsiteX46" fmla="*/ 759665 w 2683688"/>
              <a:gd name="connsiteY46" fmla="*/ 1635919 h 4340073"/>
              <a:gd name="connsiteX47" fmla="*/ 701087 w 2683688"/>
              <a:gd name="connsiteY47" fmla="*/ 1571626 h 4340073"/>
              <a:gd name="connsiteX48" fmla="*/ 729662 w 2683688"/>
              <a:gd name="connsiteY48" fmla="*/ 1519714 h 4340073"/>
              <a:gd name="connsiteX49" fmla="*/ 777287 w 2683688"/>
              <a:gd name="connsiteY49" fmla="*/ 1455420 h 4340073"/>
              <a:gd name="connsiteX50" fmla="*/ 775382 w 2683688"/>
              <a:gd name="connsiteY50" fmla="*/ 1429227 h 4340073"/>
              <a:gd name="connsiteX51" fmla="*/ 818245 w 2683688"/>
              <a:gd name="connsiteY51" fmla="*/ 1375409 h 4340073"/>
              <a:gd name="connsiteX52" fmla="*/ 826342 w 2683688"/>
              <a:gd name="connsiteY52" fmla="*/ 1282542 h 4340073"/>
              <a:gd name="connsiteX53" fmla="*/ 812053 w 2683688"/>
              <a:gd name="connsiteY53" fmla="*/ 1198721 h 4340073"/>
              <a:gd name="connsiteX54" fmla="*/ 779668 w 2683688"/>
              <a:gd name="connsiteY54" fmla="*/ 1151573 h 4340073"/>
              <a:gd name="connsiteX55" fmla="*/ 761095 w 2683688"/>
              <a:gd name="connsiteY55" fmla="*/ 1070134 h 4340073"/>
              <a:gd name="connsiteX56" fmla="*/ 804911 w 2683688"/>
              <a:gd name="connsiteY56" fmla="*/ 1034892 h 4340073"/>
              <a:gd name="connsiteX57" fmla="*/ 808244 w 2683688"/>
              <a:gd name="connsiteY57" fmla="*/ 976789 h 4340073"/>
              <a:gd name="connsiteX58" fmla="*/ 820626 w 2683688"/>
              <a:gd name="connsiteY58" fmla="*/ 901065 h 4340073"/>
              <a:gd name="connsiteX59" fmla="*/ 829675 w 2683688"/>
              <a:gd name="connsiteY59" fmla="*/ 833914 h 4340073"/>
              <a:gd name="connsiteX60" fmla="*/ 844439 w 2683688"/>
              <a:gd name="connsiteY60" fmla="*/ 795814 h 4340073"/>
              <a:gd name="connsiteX61" fmla="*/ 859678 w 2683688"/>
              <a:gd name="connsiteY61" fmla="*/ 762475 h 4340073"/>
              <a:gd name="connsiteX62" fmla="*/ 833485 w 2683688"/>
              <a:gd name="connsiteY62" fmla="*/ 696754 h 4340073"/>
              <a:gd name="connsiteX63" fmla="*/ 817769 w 2683688"/>
              <a:gd name="connsiteY63" fmla="*/ 573405 h 4340073"/>
              <a:gd name="connsiteX64" fmla="*/ 787288 w 2683688"/>
              <a:gd name="connsiteY64" fmla="*/ 536259 h 4340073"/>
              <a:gd name="connsiteX65" fmla="*/ 769667 w 2683688"/>
              <a:gd name="connsiteY65" fmla="*/ 505777 h 4340073"/>
              <a:gd name="connsiteX66" fmla="*/ 746807 w 2683688"/>
              <a:gd name="connsiteY66" fmla="*/ 430054 h 4340073"/>
              <a:gd name="connsiteX67" fmla="*/ 724424 w 2683688"/>
              <a:gd name="connsiteY67" fmla="*/ 351472 h 4340073"/>
              <a:gd name="connsiteX68" fmla="*/ 732043 w 2683688"/>
              <a:gd name="connsiteY68" fmla="*/ 321469 h 4340073"/>
              <a:gd name="connsiteX69" fmla="*/ 728711 w 2683688"/>
              <a:gd name="connsiteY69" fmla="*/ 256223 h 4340073"/>
              <a:gd name="connsiteX70" fmla="*/ 702517 w 2683688"/>
              <a:gd name="connsiteY70" fmla="*/ 237173 h 4340073"/>
              <a:gd name="connsiteX71" fmla="*/ 701564 w 2683688"/>
              <a:gd name="connsiteY71" fmla="*/ 173832 h 4340073"/>
              <a:gd name="connsiteX72" fmla="*/ 670131 w 2683688"/>
              <a:gd name="connsiteY72" fmla="*/ 120015 h 4340073"/>
              <a:gd name="connsiteX73" fmla="*/ 678704 w 2683688"/>
              <a:gd name="connsiteY73" fmla="*/ 70485 h 4340073"/>
              <a:gd name="connsiteX74" fmla="*/ 656795 w 2683688"/>
              <a:gd name="connsiteY74" fmla="*/ 0 h 4340073"/>
              <a:gd name="connsiteX75" fmla="*/ 605361 w 2683688"/>
              <a:gd name="connsiteY75" fmla="*/ 10001 h 4340073"/>
              <a:gd name="connsiteX76" fmla="*/ 549163 w 2683688"/>
              <a:gd name="connsiteY76" fmla="*/ 70961 h 4340073"/>
              <a:gd name="connsiteX77" fmla="*/ 540591 w 2683688"/>
              <a:gd name="connsiteY77" fmla="*/ 118110 h 4340073"/>
              <a:gd name="connsiteX78" fmla="*/ 552021 w 2683688"/>
              <a:gd name="connsiteY78" fmla="*/ 158591 h 4340073"/>
              <a:gd name="connsiteX79" fmla="*/ 542973 w 2683688"/>
              <a:gd name="connsiteY79" fmla="*/ 239555 h 4340073"/>
              <a:gd name="connsiteX80" fmla="*/ 535828 w 2683688"/>
              <a:gd name="connsiteY80" fmla="*/ 246698 h 4340073"/>
              <a:gd name="connsiteX81" fmla="*/ 495348 w 2683688"/>
              <a:gd name="connsiteY81" fmla="*/ 318135 h 4340073"/>
              <a:gd name="connsiteX82" fmla="*/ 451056 w 2683688"/>
              <a:gd name="connsiteY82" fmla="*/ 408147 h 4340073"/>
              <a:gd name="connsiteX83" fmla="*/ 360568 w 2683688"/>
              <a:gd name="connsiteY83" fmla="*/ 376714 h 4340073"/>
              <a:gd name="connsiteX84" fmla="*/ 331042 w 2683688"/>
              <a:gd name="connsiteY84" fmla="*/ 406242 h 4340073"/>
              <a:gd name="connsiteX85" fmla="*/ 285797 w 2683688"/>
              <a:gd name="connsiteY85" fmla="*/ 458629 h 4340073"/>
              <a:gd name="connsiteX86" fmla="*/ 260555 w 2683688"/>
              <a:gd name="connsiteY86" fmla="*/ 509112 h 4340073"/>
              <a:gd name="connsiteX87" fmla="*/ 316752 w 2683688"/>
              <a:gd name="connsiteY87" fmla="*/ 579596 h 4340073"/>
              <a:gd name="connsiteX88" fmla="*/ 228170 w 2683688"/>
              <a:gd name="connsiteY88" fmla="*/ 711995 h 4340073"/>
              <a:gd name="connsiteX89" fmla="*/ 254842 w 2683688"/>
              <a:gd name="connsiteY89" fmla="*/ 758667 h 4340073"/>
              <a:gd name="connsiteX90" fmla="*/ 240553 w 2683688"/>
              <a:gd name="connsiteY90" fmla="*/ 834390 h 4340073"/>
              <a:gd name="connsiteX91" fmla="*/ 295322 w 2683688"/>
              <a:gd name="connsiteY91" fmla="*/ 849630 h 4340073"/>
              <a:gd name="connsiteX92" fmla="*/ 343423 w 2683688"/>
              <a:gd name="connsiteY92" fmla="*/ 872966 h 4340073"/>
              <a:gd name="connsiteX93" fmla="*/ 311992 w 2683688"/>
              <a:gd name="connsiteY93" fmla="*/ 971551 h 4340073"/>
              <a:gd name="connsiteX94" fmla="*/ 316754 w 2683688"/>
              <a:gd name="connsiteY94" fmla="*/ 1049178 h 4340073"/>
              <a:gd name="connsiteX95" fmla="*/ 207216 w 2683688"/>
              <a:gd name="connsiteY95" fmla="*/ 1094423 h 4340073"/>
              <a:gd name="connsiteX96" fmla="*/ 154352 w 2683688"/>
              <a:gd name="connsiteY96" fmla="*/ 1090614 h 4340073"/>
              <a:gd name="connsiteX97" fmla="*/ 157210 w 2683688"/>
              <a:gd name="connsiteY97" fmla="*/ 1170624 h 4340073"/>
              <a:gd name="connsiteX98" fmla="*/ 158638 w 2683688"/>
              <a:gd name="connsiteY98" fmla="*/ 1245395 h 4340073"/>
              <a:gd name="connsiteX99" fmla="*/ 232933 w 2683688"/>
              <a:gd name="connsiteY99" fmla="*/ 1290638 h 4340073"/>
              <a:gd name="connsiteX100" fmla="*/ 209597 w 2683688"/>
              <a:gd name="connsiteY100" fmla="*/ 1344454 h 4340073"/>
              <a:gd name="connsiteX101" fmla="*/ 291988 w 2683688"/>
              <a:gd name="connsiteY101" fmla="*/ 1416368 h 4340073"/>
              <a:gd name="connsiteX102" fmla="*/ 272462 w 2683688"/>
              <a:gd name="connsiteY102" fmla="*/ 1466374 h 4340073"/>
              <a:gd name="connsiteX103" fmla="*/ 236743 w 2683688"/>
              <a:gd name="connsiteY103" fmla="*/ 1567339 h 4340073"/>
              <a:gd name="connsiteX104" fmla="*/ 211979 w 2683688"/>
              <a:gd name="connsiteY104" fmla="*/ 1594485 h 4340073"/>
              <a:gd name="connsiteX105" fmla="*/ 152447 w 2683688"/>
              <a:gd name="connsiteY105" fmla="*/ 1602105 h 4340073"/>
              <a:gd name="connsiteX106" fmla="*/ 98155 w 2683688"/>
              <a:gd name="connsiteY106" fmla="*/ 1647349 h 4340073"/>
              <a:gd name="connsiteX107" fmla="*/ 71486 w 2683688"/>
              <a:gd name="connsiteY107" fmla="*/ 1663542 h 4340073"/>
              <a:gd name="connsiteX108" fmla="*/ 50054 w 2683688"/>
              <a:gd name="connsiteY108" fmla="*/ 1677829 h 4340073"/>
              <a:gd name="connsiteX109" fmla="*/ 8619 w 2683688"/>
              <a:gd name="connsiteY109" fmla="*/ 1751171 h 4340073"/>
              <a:gd name="connsiteX110" fmla="*/ 47 w 2683688"/>
              <a:gd name="connsiteY110" fmla="*/ 1875473 h 4340073"/>
              <a:gd name="connsiteX111" fmla="*/ 28622 w 2683688"/>
              <a:gd name="connsiteY111" fmla="*/ 1938814 h 4340073"/>
              <a:gd name="connsiteX112" fmla="*/ 78628 w 2683688"/>
              <a:gd name="connsiteY112" fmla="*/ 1993107 h 4340073"/>
              <a:gd name="connsiteX113" fmla="*/ 165782 w 2683688"/>
              <a:gd name="connsiteY113" fmla="*/ 2037874 h 4340073"/>
              <a:gd name="connsiteX114" fmla="*/ 241029 w 2683688"/>
              <a:gd name="connsiteY114" fmla="*/ 2100263 h 4340073"/>
              <a:gd name="connsiteX115" fmla="*/ 264842 w 2683688"/>
              <a:gd name="connsiteY115" fmla="*/ 2182654 h 4340073"/>
              <a:gd name="connsiteX116" fmla="*/ 317706 w 2683688"/>
              <a:gd name="connsiteY116" fmla="*/ 2265045 h 4340073"/>
              <a:gd name="connsiteX117" fmla="*/ 442960 w 2683688"/>
              <a:gd name="connsiteY117" fmla="*/ 2258854 h 4340073"/>
              <a:gd name="connsiteX118" fmla="*/ 471534 w 2683688"/>
              <a:gd name="connsiteY118" fmla="*/ 2296954 h 4340073"/>
              <a:gd name="connsiteX119" fmla="*/ 509635 w 2683688"/>
              <a:gd name="connsiteY119" fmla="*/ 2330292 h 4340073"/>
              <a:gd name="connsiteX120" fmla="*/ 540591 w 2683688"/>
              <a:gd name="connsiteY120" fmla="*/ 2318385 h 4340073"/>
              <a:gd name="connsiteX121" fmla="*/ 563927 w 2683688"/>
              <a:gd name="connsiteY121" fmla="*/ 2392680 h 4340073"/>
              <a:gd name="connsiteX122" fmla="*/ 542972 w 2683688"/>
              <a:gd name="connsiteY122" fmla="*/ 2461737 h 4340073"/>
              <a:gd name="connsiteX123" fmla="*/ 497252 w 2683688"/>
              <a:gd name="connsiteY123" fmla="*/ 2511267 h 4340073"/>
              <a:gd name="connsiteX124" fmla="*/ 499157 w 2683688"/>
              <a:gd name="connsiteY124" fmla="*/ 2549843 h 4340073"/>
              <a:gd name="connsiteX125" fmla="*/ 490585 w 2683688"/>
              <a:gd name="connsiteY125" fmla="*/ 2611279 h 4340073"/>
              <a:gd name="connsiteX126" fmla="*/ 523922 w 2683688"/>
              <a:gd name="connsiteY126" fmla="*/ 2648902 h 4340073"/>
              <a:gd name="connsiteX127" fmla="*/ 531542 w 2683688"/>
              <a:gd name="connsiteY127" fmla="*/ 2681764 h 4340073"/>
              <a:gd name="connsiteX128" fmla="*/ 564403 w 2683688"/>
              <a:gd name="connsiteY128" fmla="*/ 2642236 h 4340073"/>
              <a:gd name="connsiteX129" fmla="*/ 597741 w 2683688"/>
              <a:gd name="connsiteY129" fmla="*/ 2584610 h 4340073"/>
              <a:gd name="connsiteX130" fmla="*/ 654890 w 2683688"/>
              <a:gd name="connsiteY130" fmla="*/ 2589848 h 4340073"/>
              <a:gd name="connsiteX131" fmla="*/ 716803 w 2683688"/>
              <a:gd name="connsiteY131" fmla="*/ 2680812 h 4340073"/>
              <a:gd name="connsiteX132" fmla="*/ 755379 w 2683688"/>
              <a:gd name="connsiteY132" fmla="*/ 2739390 h 4340073"/>
              <a:gd name="connsiteX133" fmla="*/ 713469 w 2683688"/>
              <a:gd name="connsiteY133" fmla="*/ 2816067 h 4340073"/>
              <a:gd name="connsiteX134" fmla="*/ 641556 w 2683688"/>
              <a:gd name="connsiteY134" fmla="*/ 2851785 h 4340073"/>
              <a:gd name="connsiteX135" fmla="*/ 592502 w 2683688"/>
              <a:gd name="connsiteY135" fmla="*/ 2914174 h 4340073"/>
              <a:gd name="connsiteX136" fmla="*/ 526303 w 2683688"/>
              <a:gd name="connsiteY136" fmla="*/ 2938462 h 4340073"/>
              <a:gd name="connsiteX137" fmla="*/ 496776 w 2683688"/>
              <a:gd name="connsiteY137" fmla="*/ 2980373 h 4340073"/>
              <a:gd name="connsiteX138" fmla="*/ 527256 w 2683688"/>
              <a:gd name="connsiteY138" fmla="*/ 3081814 h 4340073"/>
              <a:gd name="connsiteX139" fmla="*/ 533447 w 2683688"/>
              <a:gd name="connsiteY139" fmla="*/ 3220403 h 4340073"/>
              <a:gd name="connsiteX140" fmla="*/ 588216 w 2683688"/>
              <a:gd name="connsiteY140" fmla="*/ 3276601 h 4340073"/>
              <a:gd name="connsiteX141" fmla="*/ 614410 w 2683688"/>
              <a:gd name="connsiteY141" fmla="*/ 3342323 h 4340073"/>
              <a:gd name="connsiteX142" fmla="*/ 585835 w 2683688"/>
              <a:gd name="connsiteY142" fmla="*/ 3392329 h 4340073"/>
              <a:gd name="connsiteX143" fmla="*/ 585834 w 2683688"/>
              <a:gd name="connsiteY143" fmla="*/ 3450432 h 4340073"/>
              <a:gd name="connsiteX144" fmla="*/ 562022 w 2683688"/>
              <a:gd name="connsiteY144" fmla="*/ 3493294 h 4340073"/>
              <a:gd name="connsiteX145" fmla="*/ 546305 w 2683688"/>
              <a:gd name="connsiteY145" fmla="*/ 3561398 h 4340073"/>
              <a:gd name="connsiteX146" fmla="*/ 538210 w 2683688"/>
              <a:gd name="connsiteY146" fmla="*/ 3611404 h 4340073"/>
              <a:gd name="connsiteX147" fmla="*/ 519159 w 2683688"/>
              <a:gd name="connsiteY147" fmla="*/ 3654266 h 4340073"/>
              <a:gd name="connsiteX148" fmla="*/ 546782 w 2683688"/>
              <a:gd name="connsiteY148" fmla="*/ 3685223 h 4340073"/>
              <a:gd name="connsiteX149" fmla="*/ 600122 w 2683688"/>
              <a:gd name="connsiteY149" fmla="*/ 3699034 h 4340073"/>
              <a:gd name="connsiteX150" fmla="*/ 659177 w 2683688"/>
              <a:gd name="connsiteY150" fmla="*/ 3678556 h 4340073"/>
              <a:gd name="connsiteX151" fmla="*/ 661082 w 2683688"/>
              <a:gd name="connsiteY151" fmla="*/ 3725703 h 4340073"/>
              <a:gd name="connsiteX152" fmla="*/ 716803 w 2683688"/>
              <a:gd name="connsiteY152" fmla="*/ 3725704 h 4340073"/>
              <a:gd name="connsiteX153" fmla="*/ 781097 w 2683688"/>
              <a:gd name="connsiteY153" fmla="*/ 3743801 h 4340073"/>
              <a:gd name="connsiteX154" fmla="*/ 807291 w 2683688"/>
              <a:gd name="connsiteY154" fmla="*/ 3792379 h 4340073"/>
              <a:gd name="connsiteX155" fmla="*/ 843962 w 2683688"/>
              <a:gd name="connsiteY155" fmla="*/ 3798094 h 4340073"/>
              <a:gd name="connsiteX156" fmla="*/ 871585 w 2683688"/>
              <a:gd name="connsiteY156" fmla="*/ 3815716 h 4340073"/>
              <a:gd name="connsiteX157" fmla="*/ 889682 w 2683688"/>
              <a:gd name="connsiteY157" fmla="*/ 3836194 h 4340073"/>
              <a:gd name="connsiteX158" fmla="*/ 897302 w 2683688"/>
              <a:gd name="connsiteY158" fmla="*/ 3866674 h 4340073"/>
              <a:gd name="connsiteX159" fmla="*/ 912542 w 2683688"/>
              <a:gd name="connsiteY159" fmla="*/ 3889534 h 4340073"/>
              <a:gd name="connsiteX160" fmla="*/ 956833 w 2683688"/>
              <a:gd name="connsiteY160" fmla="*/ 3922872 h 4340073"/>
              <a:gd name="connsiteX161" fmla="*/ 988742 w 2683688"/>
              <a:gd name="connsiteY161" fmla="*/ 3973354 h 4340073"/>
              <a:gd name="connsiteX162" fmla="*/ 1003982 w 2683688"/>
              <a:gd name="connsiteY162" fmla="*/ 3996214 h 4340073"/>
              <a:gd name="connsiteX163" fmla="*/ 1026842 w 2683688"/>
              <a:gd name="connsiteY163" fmla="*/ 4034314 h 4340073"/>
              <a:gd name="connsiteX164" fmla="*/ 1059703 w 2683688"/>
              <a:gd name="connsiteY164" fmla="*/ 4120039 h 4340073"/>
              <a:gd name="connsiteX165" fmla="*/ 1136380 w 2683688"/>
              <a:gd name="connsiteY165" fmla="*/ 4154329 h 4340073"/>
              <a:gd name="connsiteX166" fmla="*/ 1165907 w 2683688"/>
              <a:gd name="connsiteY166" fmla="*/ 4216241 h 4340073"/>
              <a:gd name="connsiteX167" fmla="*/ 1202578 w 2683688"/>
              <a:gd name="connsiteY167" fmla="*/ 4211479 h 4340073"/>
              <a:gd name="connsiteX168" fmla="*/ 1245917 w 2683688"/>
              <a:gd name="connsiteY168" fmla="*/ 4259581 h 4340073"/>
              <a:gd name="connsiteX169" fmla="*/ 1308782 w 2683688"/>
              <a:gd name="connsiteY169" fmla="*/ 4340067 h 4340073"/>
              <a:gd name="connsiteX170" fmla="*/ 1337357 w 2683688"/>
              <a:gd name="connsiteY170" fmla="*/ 4288631 h 4340073"/>
              <a:gd name="connsiteX171" fmla="*/ 1333547 w 2683688"/>
              <a:gd name="connsiteY171" fmla="*/ 4254342 h 4340073"/>
              <a:gd name="connsiteX172" fmla="*/ 1405462 w 2683688"/>
              <a:gd name="connsiteY172" fmla="*/ 4201002 h 4340073"/>
              <a:gd name="connsiteX173" fmla="*/ 1407366 w 2683688"/>
              <a:gd name="connsiteY173" fmla="*/ 4185285 h 4340073"/>
              <a:gd name="connsiteX174" fmla="*/ 1425622 w 2683688"/>
              <a:gd name="connsiteY174" fmla="*/ 4198779 h 4340073"/>
              <a:gd name="connsiteX175" fmla="*/ 1480232 w 2683688"/>
              <a:gd name="connsiteY175" fmla="*/ 4174014 h 4340073"/>
              <a:gd name="connsiteX176" fmla="*/ 1545002 w 2683688"/>
              <a:gd name="connsiteY176" fmla="*/ 4156234 h 4340073"/>
              <a:gd name="connsiteX177" fmla="*/ 1581832 w 2683688"/>
              <a:gd name="connsiteY177" fmla="*/ 4113689 h 4340073"/>
              <a:gd name="connsiteX178" fmla="*/ 1617392 w 2683688"/>
              <a:gd name="connsiteY178" fmla="*/ 4078129 h 4340073"/>
              <a:gd name="connsiteX179" fmla="*/ 1695497 w 2683688"/>
              <a:gd name="connsiteY179" fmla="*/ 4055904 h 4340073"/>
              <a:gd name="connsiteX180" fmla="*/ 1781222 w 2683688"/>
              <a:gd name="connsiteY180" fmla="*/ 4020344 h 4340073"/>
              <a:gd name="connsiteX181" fmla="*/ 1902665 w 2683688"/>
              <a:gd name="connsiteY181" fmla="*/ 3968591 h 4340073"/>
              <a:gd name="connsiteX182" fmla="*/ 1979342 w 2683688"/>
              <a:gd name="connsiteY182" fmla="*/ 3925729 h 4340073"/>
              <a:gd name="connsiteX183" fmla="*/ 2070782 w 2683688"/>
              <a:gd name="connsiteY183" fmla="*/ 3864451 h 4340073"/>
              <a:gd name="connsiteX184" fmla="*/ 2145078 w 2683688"/>
              <a:gd name="connsiteY184" fmla="*/ 3776822 h 4340073"/>
              <a:gd name="connsiteX185" fmla="*/ 2171747 w 2683688"/>
              <a:gd name="connsiteY185" fmla="*/ 3703479 h 4340073"/>
              <a:gd name="connsiteX186" fmla="*/ 2183177 w 2683688"/>
              <a:gd name="connsiteY186" fmla="*/ 3649504 h 4340073"/>
              <a:gd name="connsiteX187" fmla="*/ 2109517 w 2683688"/>
              <a:gd name="connsiteY187" fmla="*/ 3613309 h 4340073"/>
              <a:gd name="connsiteX188" fmla="*/ 2132377 w 2683688"/>
              <a:gd name="connsiteY188" fmla="*/ 3659029 h 4340073"/>
              <a:gd name="connsiteX189" fmla="*/ 2114597 w 2683688"/>
              <a:gd name="connsiteY189" fmla="*/ 3690779 h 4340073"/>
              <a:gd name="connsiteX190" fmla="*/ 2095547 w 2683688"/>
              <a:gd name="connsiteY190" fmla="*/ 3649504 h 4340073"/>
              <a:gd name="connsiteX191" fmla="*/ 2038397 w 2683688"/>
              <a:gd name="connsiteY191" fmla="*/ 3659029 h 4340073"/>
              <a:gd name="connsiteX192" fmla="*/ 2040778 w 2683688"/>
              <a:gd name="connsiteY192" fmla="*/ 3694748 h 4340073"/>
              <a:gd name="connsiteX193" fmla="*/ 2052685 w 2683688"/>
              <a:gd name="connsiteY193" fmla="*/ 3709035 h 4340073"/>
              <a:gd name="connsiteX194" fmla="*/ 2036016 w 2683688"/>
              <a:gd name="connsiteY194" fmla="*/ 3723324 h 4340073"/>
              <a:gd name="connsiteX195" fmla="*/ 2086022 w 2683688"/>
              <a:gd name="connsiteY195" fmla="*/ 3762534 h 4340073"/>
              <a:gd name="connsiteX196" fmla="*/ 2078402 w 2683688"/>
              <a:gd name="connsiteY196" fmla="*/ 3820954 h 4340073"/>
              <a:gd name="connsiteX197" fmla="*/ 2027602 w 2683688"/>
              <a:gd name="connsiteY197" fmla="*/ 3803809 h 4340073"/>
              <a:gd name="connsiteX198" fmla="*/ 2041572 w 2683688"/>
              <a:gd name="connsiteY198" fmla="*/ 3792379 h 4340073"/>
              <a:gd name="connsiteX199" fmla="*/ 2022522 w 2683688"/>
              <a:gd name="connsiteY199" fmla="*/ 3760629 h 4340073"/>
              <a:gd name="connsiteX200" fmla="*/ 2022522 w 2683688"/>
              <a:gd name="connsiteY200" fmla="*/ 3716179 h 4340073"/>
              <a:gd name="connsiteX201" fmla="*/ 1986962 w 2683688"/>
              <a:gd name="connsiteY201" fmla="*/ 3676174 h 4340073"/>
              <a:gd name="connsiteX202" fmla="*/ 2018077 w 2683688"/>
              <a:gd name="connsiteY202" fmla="*/ 3656489 h 4340073"/>
              <a:gd name="connsiteX203" fmla="*/ 1974897 w 2683688"/>
              <a:gd name="connsiteY203" fmla="*/ 3626644 h 4340073"/>
              <a:gd name="connsiteX204" fmla="*/ 2017442 w 2683688"/>
              <a:gd name="connsiteY204" fmla="*/ 3603149 h 4340073"/>
              <a:gd name="connsiteX205" fmla="*/ 2009187 w 2683688"/>
              <a:gd name="connsiteY205" fmla="*/ 3546634 h 4340073"/>
              <a:gd name="connsiteX206" fmla="*/ 2033635 w 2683688"/>
              <a:gd name="connsiteY206" fmla="*/ 3565367 h 4340073"/>
              <a:gd name="connsiteX207" fmla="*/ 2031253 w 2683688"/>
              <a:gd name="connsiteY207" fmla="*/ 3535204 h 4340073"/>
              <a:gd name="connsiteX208" fmla="*/ 2059829 w 2683688"/>
              <a:gd name="connsiteY208" fmla="*/ 3547110 h 4340073"/>
              <a:gd name="connsiteX209" fmla="*/ 2043159 w 2683688"/>
              <a:gd name="connsiteY209" fmla="*/ 3494723 h 4340073"/>
              <a:gd name="connsiteX210" fmla="*/ 2063797 w 2683688"/>
              <a:gd name="connsiteY210" fmla="*/ 3478054 h 4340073"/>
              <a:gd name="connsiteX211" fmla="*/ 2089197 w 2683688"/>
              <a:gd name="connsiteY211" fmla="*/ 3524091 h 4340073"/>
              <a:gd name="connsiteX212" fmla="*/ 2088404 w 2683688"/>
              <a:gd name="connsiteY212" fmla="*/ 3492342 h 4340073"/>
              <a:gd name="connsiteX213" fmla="*/ 2105073 w 2683688"/>
              <a:gd name="connsiteY213" fmla="*/ 3508216 h 4340073"/>
              <a:gd name="connsiteX214" fmla="*/ 2109835 w 2683688"/>
              <a:gd name="connsiteY214" fmla="*/ 3473292 h 4340073"/>
              <a:gd name="connsiteX215" fmla="*/ 2125392 w 2683688"/>
              <a:gd name="connsiteY215" fmla="*/ 3453289 h 4340073"/>
              <a:gd name="connsiteX216" fmla="*/ 2183654 w 2683688"/>
              <a:gd name="connsiteY216" fmla="*/ 3416142 h 4340073"/>
              <a:gd name="connsiteX217" fmla="*/ 2226039 w 2683688"/>
              <a:gd name="connsiteY217" fmla="*/ 3341370 h 4340073"/>
              <a:gd name="connsiteX218" fmla="*/ 2238422 w 2683688"/>
              <a:gd name="connsiteY218" fmla="*/ 3318034 h 4340073"/>
              <a:gd name="connsiteX219" fmla="*/ 2261282 w 2683688"/>
              <a:gd name="connsiteY219" fmla="*/ 3257074 h 4340073"/>
              <a:gd name="connsiteX220" fmla="*/ 2268902 w 2683688"/>
              <a:gd name="connsiteY220" fmla="*/ 3211354 h 4340073"/>
              <a:gd name="connsiteX221" fmla="*/ 2291762 w 2683688"/>
              <a:gd name="connsiteY221" fmla="*/ 3165634 h 4340073"/>
              <a:gd name="connsiteX222" fmla="*/ 2307002 w 2683688"/>
              <a:gd name="connsiteY222" fmla="*/ 3127534 h 4340073"/>
              <a:gd name="connsiteX223" fmla="*/ 2345102 w 2683688"/>
              <a:gd name="connsiteY223" fmla="*/ 3112294 h 4340073"/>
              <a:gd name="connsiteX224" fmla="*/ 2367962 w 2683688"/>
              <a:gd name="connsiteY224" fmla="*/ 3097054 h 4340073"/>
              <a:gd name="connsiteX225" fmla="*/ 2487501 w 2683688"/>
              <a:gd name="connsiteY225" fmla="*/ 3067050 h 4340073"/>
              <a:gd name="connsiteX226" fmla="*/ 2585609 w 2683688"/>
              <a:gd name="connsiteY226" fmla="*/ 3063717 h 4340073"/>
              <a:gd name="connsiteX227" fmla="*/ 2678000 w 2683688"/>
              <a:gd name="connsiteY227" fmla="*/ 3054668 h 4340073"/>
              <a:gd name="connsiteX0" fmla="*/ 2678000 w 2683688"/>
              <a:gd name="connsiteY0" fmla="*/ 3060931 h 4346336"/>
              <a:gd name="connsiteX1" fmla="*/ 2672762 w 2683688"/>
              <a:gd name="connsiteY1" fmla="*/ 3034737 h 4346336"/>
              <a:gd name="connsiteX2" fmla="*/ 2665142 w 2683688"/>
              <a:gd name="connsiteY2" fmla="*/ 2981397 h 4346336"/>
              <a:gd name="connsiteX3" fmla="*/ 2623232 w 2683688"/>
              <a:gd name="connsiteY3" fmla="*/ 2973301 h 4346336"/>
              <a:gd name="connsiteX4" fmla="*/ 2559891 w 2683688"/>
              <a:gd name="connsiteY4" fmla="*/ 2972824 h 4346336"/>
              <a:gd name="connsiteX5" fmla="*/ 2518934 w 2683688"/>
              <a:gd name="connsiteY5" fmla="*/ 2915199 h 4346336"/>
              <a:gd name="connsiteX6" fmla="*/ 2456545 w 2683688"/>
              <a:gd name="connsiteY6" fmla="*/ 2911864 h 4346336"/>
              <a:gd name="connsiteX7" fmla="*/ 2409873 w 2683688"/>
              <a:gd name="connsiteY7" fmla="*/ 2896148 h 4346336"/>
              <a:gd name="connsiteX8" fmla="*/ 2375582 w 2683688"/>
              <a:gd name="connsiteY8" fmla="*/ 2882337 h 4346336"/>
              <a:gd name="connsiteX9" fmla="*/ 2347484 w 2683688"/>
              <a:gd name="connsiteY9" fmla="*/ 2862334 h 4346336"/>
              <a:gd name="connsiteX10" fmla="*/ 2292714 w 2683688"/>
              <a:gd name="connsiteY10" fmla="*/ 2830426 h 4346336"/>
              <a:gd name="connsiteX11" fmla="*/ 2218419 w 2683688"/>
              <a:gd name="connsiteY11" fmla="*/ 2870430 h 4346336"/>
              <a:gd name="connsiteX12" fmla="*/ 2177938 w 2683688"/>
              <a:gd name="connsiteY12" fmla="*/ 2831379 h 4346336"/>
              <a:gd name="connsiteX13" fmla="*/ 2142696 w 2683688"/>
              <a:gd name="connsiteY13" fmla="*/ 2752321 h 4346336"/>
              <a:gd name="connsiteX14" fmla="*/ 2123170 w 2683688"/>
              <a:gd name="connsiteY14" fmla="*/ 2690884 h 4346336"/>
              <a:gd name="connsiteX15" fmla="*/ 2105073 w 2683688"/>
              <a:gd name="connsiteY15" fmla="*/ 2655642 h 4346336"/>
              <a:gd name="connsiteX16" fmla="*/ 2103643 w 2683688"/>
              <a:gd name="connsiteY16" fmla="*/ 2607064 h 4346336"/>
              <a:gd name="connsiteX17" fmla="*/ 2026014 w 2683688"/>
              <a:gd name="connsiteY17" fmla="*/ 2692314 h 4346336"/>
              <a:gd name="connsiteX18" fmla="*/ 1958864 w 2683688"/>
              <a:gd name="connsiteY18" fmla="*/ 2760417 h 4346336"/>
              <a:gd name="connsiteX19" fmla="*/ 1911715 w 2683688"/>
              <a:gd name="connsiteY19" fmla="*/ 2719459 h 4346336"/>
              <a:gd name="connsiteX20" fmla="*/ 1775031 w 2683688"/>
              <a:gd name="connsiteY20" fmla="*/ 2706125 h 4346336"/>
              <a:gd name="connsiteX21" fmla="*/ 1676923 w 2683688"/>
              <a:gd name="connsiteY21" fmla="*/ 2696123 h 4346336"/>
              <a:gd name="connsiteX22" fmla="*/ 1606439 w 2683688"/>
              <a:gd name="connsiteY22" fmla="*/ 2588492 h 4346336"/>
              <a:gd name="connsiteX23" fmla="*/ 1541669 w 2683688"/>
              <a:gd name="connsiteY23" fmla="*/ 2590396 h 4346336"/>
              <a:gd name="connsiteX24" fmla="*/ 1516903 w 2683688"/>
              <a:gd name="connsiteY24" fmla="*/ 2569917 h 4346336"/>
              <a:gd name="connsiteX25" fmla="*/ 1468802 w 2683688"/>
              <a:gd name="connsiteY25" fmla="*/ 2387989 h 4346336"/>
              <a:gd name="connsiteX26" fmla="*/ 1438322 w 2683688"/>
              <a:gd name="connsiteY26" fmla="*/ 2295597 h 4346336"/>
              <a:gd name="connsiteX27" fmla="*/ 1400222 w 2683688"/>
              <a:gd name="connsiteY27" fmla="*/ 2227017 h 4346336"/>
              <a:gd name="connsiteX28" fmla="*/ 1384982 w 2683688"/>
              <a:gd name="connsiteY28" fmla="*/ 2204157 h 4346336"/>
              <a:gd name="connsiteX29" fmla="*/ 1374505 w 2683688"/>
              <a:gd name="connsiteY29" fmla="*/ 2158914 h 4346336"/>
              <a:gd name="connsiteX30" fmla="*/ 1369266 w 2683688"/>
              <a:gd name="connsiteY30" fmla="*/ 2058425 h 4346336"/>
              <a:gd name="connsiteX31" fmla="*/ 1383554 w 2683688"/>
              <a:gd name="connsiteY31" fmla="*/ 1988893 h 4346336"/>
              <a:gd name="connsiteX32" fmla="*/ 1315450 w 2683688"/>
              <a:gd name="connsiteY32" fmla="*/ 1924122 h 4346336"/>
              <a:gd name="connsiteX33" fmla="*/ 1282112 w 2683688"/>
              <a:gd name="connsiteY33" fmla="*/ 1918884 h 4346336"/>
              <a:gd name="connsiteX34" fmla="*/ 1184481 w 2683688"/>
              <a:gd name="connsiteY34" fmla="*/ 1859352 h 4346336"/>
              <a:gd name="connsiteX35" fmla="*/ 1126380 w 2683688"/>
              <a:gd name="connsiteY35" fmla="*/ 1869830 h 4346336"/>
              <a:gd name="connsiteX36" fmla="*/ 1073991 w 2683688"/>
              <a:gd name="connsiteY36" fmla="*/ 1903642 h 4346336"/>
              <a:gd name="connsiteX37" fmla="*/ 1024937 w 2683688"/>
              <a:gd name="connsiteY37" fmla="*/ 1929361 h 4346336"/>
              <a:gd name="connsiteX38" fmla="*/ 958262 w 2683688"/>
              <a:gd name="connsiteY38" fmla="*/ 1990321 h 4346336"/>
              <a:gd name="connsiteX39" fmla="*/ 909208 w 2683688"/>
              <a:gd name="connsiteY39" fmla="*/ 1947935 h 4346336"/>
              <a:gd name="connsiteX40" fmla="*/ 854441 w 2683688"/>
              <a:gd name="connsiteY40" fmla="*/ 1921265 h 4346336"/>
              <a:gd name="connsiteX41" fmla="*/ 823484 w 2683688"/>
              <a:gd name="connsiteY41" fmla="*/ 1895547 h 4346336"/>
              <a:gd name="connsiteX42" fmla="*/ 800148 w 2683688"/>
              <a:gd name="connsiteY42" fmla="*/ 1853161 h 4346336"/>
              <a:gd name="connsiteX43" fmla="*/ 814436 w 2683688"/>
              <a:gd name="connsiteY43" fmla="*/ 1796011 h 4346336"/>
              <a:gd name="connsiteX44" fmla="*/ 803957 w 2683688"/>
              <a:gd name="connsiteY44" fmla="*/ 1726478 h 4346336"/>
              <a:gd name="connsiteX45" fmla="*/ 783479 w 2683688"/>
              <a:gd name="connsiteY45" fmla="*/ 1631704 h 4346336"/>
              <a:gd name="connsiteX46" fmla="*/ 759665 w 2683688"/>
              <a:gd name="connsiteY46" fmla="*/ 1642182 h 4346336"/>
              <a:gd name="connsiteX47" fmla="*/ 701087 w 2683688"/>
              <a:gd name="connsiteY47" fmla="*/ 1577889 h 4346336"/>
              <a:gd name="connsiteX48" fmla="*/ 729662 w 2683688"/>
              <a:gd name="connsiteY48" fmla="*/ 1525977 h 4346336"/>
              <a:gd name="connsiteX49" fmla="*/ 777287 w 2683688"/>
              <a:gd name="connsiteY49" fmla="*/ 1461683 h 4346336"/>
              <a:gd name="connsiteX50" fmla="*/ 775382 w 2683688"/>
              <a:gd name="connsiteY50" fmla="*/ 1435490 h 4346336"/>
              <a:gd name="connsiteX51" fmla="*/ 818245 w 2683688"/>
              <a:gd name="connsiteY51" fmla="*/ 1381672 h 4346336"/>
              <a:gd name="connsiteX52" fmla="*/ 826342 w 2683688"/>
              <a:gd name="connsiteY52" fmla="*/ 1288805 h 4346336"/>
              <a:gd name="connsiteX53" fmla="*/ 812053 w 2683688"/>
              <a:gd name="connsiteY53" fmla="*/ 1204984 h 4346336"/>
              <a:gd name="connsiteX54" fmla="*/ 779668 w 2683688"/>
              <a:gd name="connsiteY54" fmla="*/ 1157836 h 4346336"/>
              <a:gd name="connsiteX55" fmla="*/ 761095 w 2683688"/>
              <a:gd name="connsiteY55" fmla="*/ 1076397 h 4346336"/>
              <a:gd name="connsiteX56" fmla="*/ 804911 w 2683688"/>
              <a:gd name="connsiteY56" fmla="*/ 1041155 h 4346336"/>
              <a:gd name="connsiteX57" fmla="*/ 808244 w 2683688"/>
              <a:gd name="connsiteY57" fmla="*/ 983052 h 4346336"/>
              <a:gd name="connsiteX58" fmla="*/ 820626 w 2683688"/>
              <a:gd name="connsiteY58" fmla="*/ 907328 h 4346336"/>
              <a:gd name="connsiteX59" fmla="*/ 829675 w 2683688"/>
              <a:gd name="connsiteY59" fmla="*/ 840177 h 4346336"/>
              <a:gd name="connsiteX60" fmla="*/ 844439 w 2683688"/>
              <a:gd name="connsiteY60" fmla="*/ 802077 h 4346336"/>
              <a:gd name="connsiteX61" fmla="*/ 859678 w 2683688"/>
              <a:gd name="connsiteY61" fmla="*/ 768738 h 4346336"/>
              <a:gd name="connsiteX62" fmla="*/ 833485 w 2683688"/>
              <a:gd name="connsiteY62" fmla="*/ 703017 h 4346336"/>
              <a:gd name="connsiteX63" fmla="*/ 817769 w 2683688"/>
              <a:gd name="connsiteY63" fmla="*/ 579668 h 4346336"/>
              <a:gd name="connsiteX64" fmla="*/ 787288 w 2683688"/>
              <a:gd name="connsiteY64" fmla="*/ 542522 h 4346336"/>
              <a:gd name="connsiteX65" fmla="*/ 769667 w 2683688"/>
              <a:gd name="connsiteY65" fmla="*/ 512040 h 4346336"/>
              <a:gd name="connsiteX66" fmla="*/ 746807 w 2683688"/>
              <a:gd name="connsiteY66" fmla="*/ 436317 h 4346336"/>
              <a:gd name="connsiteX67" fmla="*/ 724424 w 2683688"/>
              <a:gd name="connsiteY67" fmla="*/ 357735 h 4346336"/>
              <a:gd name="connsiteX68" fmla="*/ 732043 w 2683688"/>
              <a:gd name="connsiteY68" fmla="*/ 327732 h 4346336"/>
              <a:gd name="connsiteX69" fmla="*/ 728711 w 2683688"/>
              <a:gd name="connsiteY69" fmla="*/ 262486 h 4346336"/>
              <a:gd name="connsiteX70" fmla="*/ 702517 w 2683688"/>
              <a:gd name="connsiteY70" fmla="*/ 243436 h 4346336"/>
              <a:gd name="connsiteX71" fmla="*/ 701564 w 2683688"/>
              <a:gd name="connsiteY71" fmla="*/ 180095 h 4346336"/>
              <a:gd name="connsiteX72" fmla="*/ 670131 w 2683688"/>
              <a:gd name="connsiteY72" fmla="*/ 126278 h 4346336"/>
              <a:gd name="connsiteX73" fmla="*/ 678704 w 2683688"/>
              <a:gd name="connsiteY73" fmla="*/ 76748 h 4346336"/>
              <a:gd name="connsiteX74" fmla="*/ 656795 w 2683688"/>
              <a:gd name="connsiteY74" fmla="*/ 6263 h 4346336"/>
              <a:gd name="connsiteX75" fmla="*/ 614886 w 2683688"/>
              <a:gd name="connsiteY75" fmla="*/ 4358 h 4346336"/>
              <a:gd name="connsiteX76" fmla="*/ 549163 w 2683688"/>
              <a:gd name="connsiteY76" fmla="*/ 77224 h 4346336"/>
              <a:gd name="connsiteX77" fmla="*/ 540591 w 2683688"/>
              <a:gd name="connsiteY77" fmla="*/ 124373 h 4346336"/>
              <a:gd name="connsiteX78" fmla="*/ 552021 w 2683688"/>
              <a:gd name="connsiteY78" fmla="*/ 164854 h 4346336"/>
              <a:gd name="connsiteX79" fmla="*/ 542973 w 2683688"/>
              <a:gd name="connsiteY79" fmla="*/ 245818 h 4346336"/>
              <a:gd name="connsiteX80" fmla="*/ 535828 w 2683688"/>
              <a:gd name="connsiteY80" fmla="*/ 252961 h 4346336"/>
              <a:gd name="connsiteX81" fmla="*/ 495348 w 2683688"/>
              <a:gd name="connsiteY81" fmla="*/ 324398 h 4346336"/>
              <a:gd name="connsiteX82" fmla="*/ 451056 w 2683688"/>
              <a:gd name="connsiteY82" fmla="*/ 414410 h 4346336"/>
              <a:gd name="connsiteX83" fmla="*/ 360568 w 2683688"/>
              <a:gd name="connsiteY83" fmla="*/ 382977 h 4346336"/>
              <a:gd name="connsiteX84" fmla="*/ 331042 w 2683688"/>
              <a:gd name="connsiteY84" fmla="*/ 412505 h 4346336"/>
              <a:gd name="connsiteX85" fmla="*/ 285797 w 2683688"/>
              <a:gd name="connsiteY85" fmla="*/ 464892 h 4346336"/>
              <a:gd name="connsiteX86" fmla="*/ 260555 w 2683688"/>
              <a:gd name="connsiteY86" fmla="*/ 515375 h 4346336"/>
              <a:gd name="connsiteX87" fmla="*/ 316752 w 2683688"/>
              <a:gd name="connsiteY87" fmla="*/ 585859 h 4346336"/>
              <a:gd name="connsiteX88" fmla="*/ 228170 w 2683688"/>
              <a:gd name="connsiteY88" fmla="*/ 718258 h 4346336"/>
              <a:gd name="connsiteX89" fmla="*/ 254842 w 2683688"/>
              <a:gd name="connsiteY89" fmla="*/ 764930 h 4346336"/>
              <a:gd name="connsiteX90" fmla="*/ 240553 w 2683688"/>
              <a:gd name="connsiteY90" fmla="*/ 840653 h 4346336"/>
              <a:gd name="connsiteX91" fmla="*/ 295322 w 2683688"/>
              <a:gd name="connsiteY91" fmla="*/ 855893 h 4346336"/>
              <a:gd name="connsiteX92" fmla="*/ 343423 w 2683688"/>
              <a:gd name="connsiteY92" fmla="*/ 879229 h 4346336"/>
              <a:gd name="connsiteX93" fmla="*/ 311992 w 2683688"/>
              <a:gd name="connsiteY93" fmla="*/ 977814 h 4346336"/>
              <a:gd name="connsiteX94" fmla="*/ 316754 w 2683688"/>
              <a:gd name="connsiteY94" fmla="*/ 1055441 h 4346336"/>
              <a:gd name="connsiteX95" fmla="*/ 207216 w 2683688"/>
              <a:gd name="connsiteY95" fmla="*/ 1100686 h 4346336"/>
              <a:gd name="connsiteX96" fmla="*/ 154352 w 2683688"/>
              <a:gd name="connsiteY96" fmla="*/ 1096877 h 4346336"/>
              <a:gd name="connsiteX97" fmla="*/ 157210 w 2683688"/>
              <a:gd name="connsiteY97" fmla="*/ 1176887 h 4346336"/>
              <a:gd name="connsiteX98" fmla="*/ 158638 w 2683688"/>
              <a:gd name="connsiteY98" fmla="*/ 1251658 h 4346336"/>
              <a:gd name="connsiteX99" fmla="*/ 232933 w 2683688"/>
              <a:gd name="connsiteY99" fmla="*/ 1296901 h 4346336"/>
              <a:gd name="connsiteX100" fmla="*/ 209597 w 2683688"/>
              <a:gd name="connsiteY100" fmla="*/ 1350717 h 4346336"/>
              <a:gd name="connsiteX101" fmla="*/ 291988 w 2683688"/>
              <a:gd name="connsiteY101" fmla="*/ 1422631 h 4346336"/>
              <a:gd name="connsiteX102" fmla="*/ 272462 w 2683688"/>
              <a:gd name="connsiteY102" fmla="*/ 1472637 h 4346336"/>
              <a:gd name="connsiteX103" fmla="*/ 236743 w 2683688"/>
              <a:gd name="connsiteY103" fmla="*/ 1573602 h 4346336"/>
              <a:gd name="connsiteX104" fmla="*/ 211979 w 2683688"/>
              <a:gd name="connsiteY104" fmla="*/ 1600748 h 4346336"/>
              <a:gd name="connsiteX105" fmla="*/ 152447 w 2683688"/>
              <a:gd name="connsiteY105" fmla="*/ 1608368 h 4346336"/>
              <a:gd name="connsiteX106" fmla="*/ 98155 w 2683688"/>
              <a:gd name="connsiteY106" fmla="*/ 1653612 h 4346336"/>
              <a:gd name="connsiteX107" fmla="*/ 71486 w 2683688"/>
              <a:gd name="connsiteY107" fmla="*/ 1669805 h 4346336"/>
              <a:gd name="connsiteX108" fmla="*/ 50054 w 2683688"/>
              <a:gd name="connsiteY108" fmla="*/ 1684092 h 4346336"/>
              <a:gd name="connsiteX109" fmla="*/ 8619 w 2683688"/>
              <a:gd name="connsiteY109" fmla="*/ 1757434 h 4346336"/>
              <a:gd name="connsiteX110" fmla="*/ 47 w 2683688"/>
              <a:gd name="connsiteY110" fmla="*/ 1881736 h 4346336"/>
              <a:gd name="connsiteX111" fmla="*/ 28622 w 2683688"/>
              <a:gd name="connsiteY111" fmla="*/ 1945077 h 4346336"/>
              <a:gd name="connsiteX112" fmla="*/ 78628 w 2683688"/>
              <a:gd name="connsiteY112" fmla="*/ 1999370 h 4346336"/>
              <a:gd name="connsiteX113" fmla="*/ 165782 w 2683688"/>
              <a:gd name="connsiteY113" fmla="*/ 2044137 h 4346336"/>
              <a:gd name="connsiteX114" fmla="*/ 241029 w 2683688"/>
              <a:gd name="connsiteY114" fmla="*/ 2106526 h 4346336"/>
              <a:gd name="connsiteX115" fmla="*/ 264842 w 2683688"/>
              <a:gd name="connsiteY115" fmla="*/ 2188917 h 4346336"/>
              <a:gd name="connsiteX116" fmla="*/ 317706 w 2683688"/>
              <a:gd name="connsiteY116" fmla="*/ 2271308 h 4346336"/>
              <a:gd name="connsiteX117" fmla="*/ 442960 w 2683688"/>
              <a:gd name="connsiteY117" fmla="*/ 2265117 h 4346336"/>
              <a:gd name="connsiteX118" fmla="*/ 471534 w 2683688"/>
              <a:gd name="connsiteY118" fmla="*/ 2303217 h 4346336"/>
              <a:gd name="connsiteX119" fmla="*/ 509635 w 2683688"/>
              <a:gd name="connsiteY119" fmla="*/ 2336555 h 4346336"/>
              <a:gd name="connsiteX120" fmla="*/ 540591 w 2683688"/>
              <a:gd name="connsiteY120" fmla="*/ 2324648 h 4346336"/>
              <a:gd name="connsiteX121" fmla="*/ 563927 w 2683688"/>
              <a:gd name="connsiteY121" fmla="*/ 2398943 h 4346336"/>
              <a:gd name="connsiteX122" fmla="*/ 542972 w 2683688"/>
              <a:gd name="connsiteY122" fmla="*/ 2468000 h 4346336"/>
              <a:gd name="connsiteX123" fmla="*/ 497252 w 2683688"/>
              <a:gd name="connsiteY123" fmla="*/ 2517530 h 4346336"/>
              <a:gd name="connsiteX124" fmla="*/ 499157 w 2683688"/>
              <a:gd name="connsiteY124" fmla="*/ 2556106 h 4346336"/>
              <a:gd name="connsiteX125" fmla="*/ 490585 w 2683688"/>
              <a:gd name="connsiteY125" fmla="*/ 2617542 h 4346336"/>
              <a:gd name="connsiteX126" fmla="*/ 523922 w 2683688"/>
              <a:gd name="connsiteY126" fmla="*/ 2655165 h 4346336"/>
              <a:gd name="connsiteX127" fmla="*/ 531542 w 2683688"/>
              <a:gd name="connsiteY127" fmla="*/ 2688027 h 4346336"/>
              <a:gd name="connsiteX128" fmla="*/ 564403 w 2683688"/>
              <a:gd name="connsiteY128" fmla="*/ 2648499 h 4346336"/>
              <a:gd name="connsiteX129" fmla="*/ 597741 w 2683688"/>
              <a:gd name="connsiteY129" fmla="*/ 2590873 h 4346336"/>
              <a:gd name="connsiteX130" fmla="*/ 654890 w 2683688"/>
              <a:gd name="connsiteY130" fmla="*/ 2596111 h 4346336"/>
              <a:gd name="connsiteX131" fmla="*/ 716803 w 2683688"/>
              <a:gd name="connsiteY131" fmla="*/ 2687075 h 4346336"/>
              <a:gd name="connsiteX132" fmla="*/ 755379 w 2683688"/>
              <a:gd name="connsiteY132" fmla="*/ 2745653 h 4346336"/>
              <a:gd name="connsiteX133" fmla="*/ 713469 w 2683688"/>
              <a:gd name="connsiteY133" fmla="*/ 2822330 h 4346336"/>
              <a:gd name="connsiteX134" fmla="*/ 641556 w 2683688"/>
              <a:gd name="connsiteY134" fmla="*/ 2858048 h 4346336"/>
              <a:gd name="connsiteX135" fmla="*/ 592502 w 2683688"/>
              <a:gd name="connsiteY135" fmla="*/ 2920437 h 4346336"/>
              <a:gd name="connsiteX136" fmla="*/ 526303 w 2683688"/>
              <a:gd name="connsiteY136" fmla="*/ 2944725 h 4346336"/>
              <a:gd name="connsiteX137" fmla="*/ 496776 w 2683688"/>
              <a:gd name="connsiteY137" fmla="*/ 2986636 h 4346336"/>
              <a:gd name="connsiteX138" fmla="*/ 527256 w 2683688"/>
              <a:gd name="connsiteY138" fmla="*/ 3088077 h 4346336"/>
              <a:gd name="connsiteX139" fmla="*/ 533447 w 2683688"/>
              <a:gd name="connsiteY139" fmla="*/ 3226666 h 4346336"/>
              <a:gd name="connsiteX140" fmla="*/ 588216 w 2683688"/>
              <a:gd name="connsiteY140" fmla="*/ 3282864 h 4346336"/>
              <a:gd name="connsiteX141" fmla="*/ 614410 w 2683688"/>
              <a:gd name="connsiteY141" fmla="*/ 3348586 h 4346336"/>
              <a:gd name="connsiteX142" fmla="*/ 585835 w 2683688"/>
              <a:gd name="connsiteY142" fmla="*/ 3398592 h 4346336"/>
              <a:gd name="connsiteX143" fmla="*/ 585834 w 2683688"/>
              <a:gd name="connsiteY143" fmla="*/ 3456695 h 4346336"/>
              <a:gd name="connsiteX144" fmla="*/ 562022 w 2683688"/>
              <a:gd name="connsiteY144" fmla="*/ 3499557 h 4346336"/>
              <a:gd name="connsiteX145" fmla="*/ 546305 w 2683688"/>
              <a:gd name="connsiteY145" fmla="*/ 3567661 h 4346336"/>
              <a:gd name="connsiteX146" fmla="*/ 538210 w 2683688"/>
              <a:gd name="connsiteY146" fmla="*/ 3617667 h 4346336"/>
              <a:gd name="connsiteX147" fmla="*/ 519159 w 2683688"/>
              <a:gd name="connsiteY147" fmla="*/ 3660529 h 4346336"/>
              <a:gd name="connsiteX148" fmla="*/ 546782 w 2683688"/>
              <a:gd name="connsiteY148" fmla="*/ 3691486 h 4346336"/>
              <a:gd name="connsiteX149" fmla="*/ 600122 w 2683688"/>
              <a:gd name="connsiteY149" fmla="*/ 3705297 h 4346336"/>
              <a:gd name="connsiteX150" fmla="*/ 659177 w 2683688"/>
              <a:gd name="connsiteY150" fmla="*/ 3684819 h 4346336"/>
              <a:gd name="connsiteX151" fmla="*/ 661082 w 2683688"/>
              <a:gd name="connsiteY151" fmla="*/ 3731966 h 4346336"/>
              <a:gd name="connsiteX152" fmla="*/ 716803 w 2683688"/>
              <a:gd name="connsiteY152" fmla="*/ 3731967 h 4346336"/>
              <a:gd name="connsiteX153" fmla="*/ 781097 w 2683688"/>
              <a:gd name="connsiteY153" fmla="*/ 3750064 h 4346336"/>
              <a:gd name="connsiteX154" fmla="*/ 807291 w 2683688"/>
              <a:gd name="connsiteY154" fmla="*/ 3798642 h 4346336"/>
              <a:gd name="connsiteX155" fmla="*/ 843962 w 2683688"/>
              <a:gd name="connsiteY155" fmla="*/ 3804357 h 4346336"/>
              <a:gd name="connsiteX156" fmla="*/ 871585 w 2683688"/>
              <a:gd name="connsiteY156" fmla="*/ 3821979 h 4346336"/>
              <a:gd name="connsiteX157" fmla="*/ 889682 w 2683688"/>
              <a:gd name="connsiteY157" fmla="*/ 3842457 h 4346336"/>
              <a:gd name="connsiteX158" fmla="*/ 897302 w 2683688"/>
              <a:gd name="connsiteY158" fmla="*/ 3872937 h 4346336"/>
              <a:gd name="connsiteX159" fmla="*/ 912542 w 2683688"/>
              <a:gd name="connsiteY159" fmla="*/ 3895797 h 4346336"/>
              <a:gd name="connsiteX160" fmla="*/ 956833 w 2683688"/>
              <a:gd name="connsiteY160" fmla="*/ 3929135 h 4346336"/>
              <a:gd name="connsiteX161" fmla="*/ 988742 w 2683688"/>
              <a:gd name="connsiteY161" fmla="*/ 3979617 h 4346336"/>
              <a:gd name="connsiteX162" fmla="*/ 1003982 w 2683688"/>
              <a:gd name="connsiteY162" fmla="*/ 4002477 h 4346336"/>
              <a:gd name="connsiteX163" fmla="*/ 1026842 w 2683688"/>
              <a:gd name="connsiteY163" fmla="*/ 4040577 h 4346336"/>
              <a:gd name="connsiteX164" fmla="*/ 1059703 w 2683688"/>
              <a:gd name="connsiteY164" fmla="*/ 4126302 h 4346336"/>
              <a:gd name="connsiteX165" fmla="*/ 1136380 w 2683688"/>
              <a:gd name="connsiteY165" fmla="*/ 4160592 h 4346336"/>
              <a:gd name="connsiteX166" fmla="*/ 1165907 w 2683688"/>
              <a:gd name="connsiteY166" fmla="*/ 4222504 h 4346336"/>
              <a:gd name="connsiteX167" fmla="*/ 1202578 w 2683688"/>
              <a:gd name="connsiteY167" fmla="*/ 4217742 h 4346336"/>
              <a:gd name="connsiteX168" fmla="*/ 1245917 w 2683688"/>
              <a:gd name="connsiteY168" fmla="*/ 4265844 h 4346336"/>
              <a:gd name="connsiteX169" fmla="*/ 1308782 w 2683688"/>
              <a:gd name="connsiteY169" fmla="*/ 4346330 h 4346336"/>
              <a:gd name="connsiteX170" fmla="*/ 1337357 w 2683688"/>
              <a:gd name="connsiteY170" fmla="*/ 4294894 h 4346336"/>
              <a:gd name="connsiteX171" fmla="*/ 1333547 w 2683688"/>
              <a:gd name="connsiteY171" fmla="*/ 4260605 h 4346336"/>
              <a:gd name="connsiteX172" fmla="*/ 1405462 w 2683688"/>
              <a:gd name="connsiteY172" fmla="*/ 4207265 h 4346336"/>
              <a:gd name="connsiteX173" fmla="*/ 1407366 w 2683688"/>
              <a:gd name="connsiteY173" fmla="*/ 4191548 h 4346336"/>
              <a:gd name="connsiteX174" fmla="*/ 1425622 w 2683688"/>
              <a:gd name="connsiteY174" fmla="*/ 4205042 h 4346336"/>
              <a:gd name="connsiteX175" fmla="*/ 1480232 w 2683688"/>
              <a:gd name="connsiteY175" fmla="*/ 4180277 h 4346336"/>
              <a:gd name="connsiteX176" fmla="*/ 1545002 w 2683688"/>
              <a:gd name="connsiteY176" fmla="*/ 4162497 h 4346336"/>
              <a:gd name="connsiteX177" fmla="*/ 1581832 w 2683688"/>
              <a:gd name="connsiteY177" fmla="*/ 4119952 h 4346336"/>
              <a:gd name="connsiteX178" fmla="*/ 1617392 w 2683688"/>
              <a:gd name="connsiteY178" fmla="*/ 4084392 h 4346336"/>
              <a:gd name="connsiteX179" fmla="*/ 1695497 w 2683688"/>
              <a:gd name="connsiteY179" fmla="*/ 4062167 h 4346336"/>
              <a:gd name="connsiteX180" fmla="*/ 1781222 w 2683688"/>
              <a:gd name="connsiteY180" fmla="*/ 4026607 h 4346336"/>
              <a:gd name="connsiteX181" fmla="*/ 1902665 w 2683688"/>
              <a:gd name="connsiteY181" fmla="*/ 3974854 h 4346336"/>
              <a:gd name="connsiteX182" fmla="*/ 1979342 w 2683688"/>
              <a:gd name="connsiteY182" fmla="*/ 3931992 h 4346336"/>
              <a:gd name="connsiteX183" fmla="*/ 2070782 w 2683688"/>
              <a:gd name="connsiteY183" fmla="*/ 3870714 h 4346336"/>
              <a:gd name="connsiteX184" fmla="*/ 2145078 w 2683688"/>
              <a:gd name="connsiteY184" fmla="*/ 3783085 h 4346336"/>
              <a:gd name="connsiteX185" fmla="*/ 2171747 w 2683688"/>
              <a:gd name="connsiteY185" fmla="*/ 3709742 h 4346336"/>
              <a:gd name="connsiteX186" fmla="*/ 2183177 w 2683688"/>
              <a:gd name="connsiteY186" fmla="*/ 3655767 h 4346336"/>
              <a:gd name="connsiteX187" fmla="*/ 2109517 w 2683688"/>
              <a:gd name="connsiteY187" fmla="*/ 3619572 h 4346336"/>
              <a:gd name="connsiteX188" fmla="*/ 2132377 w 2683688"/>
              <a:gd name="connsiteY188" fmla="*/ 3665292 h 4346336"/>
              <a:gd name="connsiteX189" fmla="*/ 2114597 w 2683688"/>
              <a:gd name="connsiteY189" fmla="*/ 3697042 h 4346336"/>
              <a:gd name="connsiteX190" fmla="*/ 2095547 w 2683688"/>
              <a:gd name="connsiteY190" fmla="*/ 3655767 h 4346336"/>
              <a:gd name="connsiteX191" fmla="*/ 2038397 w 2683688"/>
              <a:gd name="connsiteY191" fmla="*/ 3665292 h 4346336"/>
              <a:gd name="connsiteX192" fmla="*/ 2040778 w 2683688"/>
              <a:gd name="connsiteY192" fmla="*/ 3701011 h 4346336"/>
              <a:gd name="connsiteX193" fmla="*/ 2052685 w 2683688"/>
              <a:gd name="connsiteY193" fmla="*/ 3715298 h 4346336"/>
              <a:gd name="connsiteX194" fmla="*/ 2036016 w 2683688"/>
              <a:gd name="connsiteY194" fmla="*/ 3729587 h 4346336"/>
              <a:gd name="connsiteX195" fmla="*/ 2086022 w 2683688"/>
              <a:gd name="connsiteY195" fmla="*/ 3768797 h 4346336"/>
              <a:gd name="connsiteX196" fmla="*/ 2078402 w 2683688"/>
              <a:gd name="connsiteY196" fmla="*/ 3827217 h 4346336"/>
              <a:gd name="connsiteX197" fmla="*/ 2027602 w 2683688"/>
              <a:gd name="connsiteY197" fmla="*/ 3810072 h 4346336"/>
              <a:gd name="connsiteX198" fmla="*/ 2041572 w 2683688"/>
              <a:gd name="connsiteY198" fmla="*/ 3798642 h 4346336"/>
              <a:gd name="connsiteX199" fmla="*/ 2022522 w 2683688"/>
              <a:gd name="connsiteY199" fmla="*/ 3766892 h 4346336"/>
              <a:gd name="connsiteX200" fmla="*/ 2022522 w 2683688"/>
              <a:gd name="connsiteY200" fmla="*/ 3722442 h 4346336"/>
              <a:gd name="connsiteX201" fmla="*/ 1986962 w 2683688"/>
              <a:gd name="connsiteY201" fmla="*/ 3682437 h 4346336"/>
              <a:gd name="connsiteX202" fmla="*/ 2018077 w 2683688"/>
              <a:gd name="connsiteY202" fmla="*/ 3662752 h 4346336"/>
              <a:gd name="connsiteX203" fmla="*/ 1974897 w 2683688"/>
              <a:gd name="connsiteY203" fmla="*/ 3632907 h 4346336"/>
              <a:gd name="connsiteX204" fmla="*/ 2017442 w 2683688"/>
              <a:gd name="connsiteY204" fmla="*/ 3609412 h 4346336"/>
              <a:gd name="connsiteX205" fmla="*/ 2009187 w 2683688"/>
              <a:gd name="connsiteY205" fmla="*/ 3552897 h 4346336"/>
              <a:gd name="connsiteX206" fmla="*/ 2033635 w 2683688"/>
              <a:gd name="connsiteY206" fmla="*/ 3571630 h 4346336"/>
              <a:gd name="connsiteX207" fmla="*/ 2031253 w 2683688"/>
              <a:gd name="connsiteY207" fmla="*/ 3541467 h 4346336"/>
              <a:gd name="connsiteX208" fmla="*/ 2059829 w 2683688"/>
              <a:gd name="connsiteY208" fmla="*/ 3553373 h 4346336"/>
              <a:gd name="connsiteX209" fmla="*/ 2043159 w 2683688"/>
              <a:gd name="connsiteY209" fmla="*/ 3500986 h 4346336"/>
              <a:gd name="connsiteX210" fmla="*/ 2063797 w 2683688"/>
              <a:gd name="connsiteY210" fmla="*/ 3484317 h 4346336"/>
              <a:gd name="connsiteX211" fmla="*/ 2089197 w 2683688"/>
              <a:gd name="connsiteY211" fmla="*/ 3530354 h 4346336"/>
              <a:gd name="connsiteX212" fmla="*/ 2088404 w 2683688"/>
              <a:gd name="connsiteY212" fmla="*/ 3498605 h 4346336"/>
              <a:gd name="connsiteX213" fmla="*/ 2105073 w 2683688"/>
              <a:gd name="connsiteY213" fmla="*/ 3514479 h 4346336"/>
              <a:gd name="connsiteX214" fmla="*/ 2109835 w 2683688"/>
              <a:gd name="connsiteY214" fmla="*/ 3479555 h 4346336"/>
              <a:gd name="connsiteX215" fmla="*/ 2125392 w 2683688"/>
              <a:gd name="connsiteY215" fmla="*/ 3459552 h 4346336"/>
              <a:gd name="connsiteX216" fmla="*/ 2183654 w 2683688"/>
              <a:gd name="connsiteY216" fmla="*/ 3422405 h 4346336"/>
              <a:gd name="connsiteX217" fmla="*/ 2226039 w 2683688"/>
              <a:gd name="connsiteY217" fmla="*/ 3347633 h 4346336"/>
              <a:gd name="connsiteX218" fmla="*/ 2238422 w 2683688"/>
              <a:gd name="connsiteY218" fmla="*/ 3324297 h 4346336"/>
              <a:gd name="connsiteX219" fmla="*/ 2261282 w 2683688"/>
              <a:gd name="connsiteY219" fmla="*/ 3263337 h 4346336"/>
              <a:gd name="connsiteX220" fmla="*/ 2268902 w 2683688"/>
              <a:gd name="connsiteY220" fmla="*/ 3217617 h 4346336"/>
              <a:gd name="connsiteX221" fmla="*/ 2291762 w 2683688"/>
              <a:gd name="connsiteY221" fmla="*/ 3171897 h 4346336"/>
              <a:gd name="connsiteX222" fmla="*/ 2307002 w 2683688"/>
              <a:gd name="connsiteY222" fmla="*/ 3133797 h 4346336"/>
              <a:gd name="connsiteX223" fmla="*/ 2345102 w 2683688"/>
              <a:gd name="connsiteY223" fmla="*/ 3118557 h 4346336"/>
              <a:gd name="connsiteX224" fmla="*/ 2367962 w 2683688"/>
              <a:gd name="connsiteY224" fmla="*/ 3103317 h 4346336"/>
              <a:gd name="connsiteX225" fmla="*/ 2487501 w 2683688"/>
              <a:gd name="connsiteY225" fmla="*/ 3073313 h 4346336"/>
              <a:gd name="connsiteX226" fmla="*/ 2585609 w 2683688"/>
              <a:gd name="connsiteY226" fmla="*/ 3069980 h 4346336"/>
              <a:gd name="connsiteX227" fmla="*/ 2678000 w 2683688"/>
              <a:gd name="connsiteY227" fmla="*/ 3060931 h 4346336"/>
              <a:gd name="connsiteX0" fmla="*/ 2678000 w 2683688"/>
              <a:gd name="connsiteY0" fmla="*/ 3055659 h 4341064"/>
              <a:gd name="connsiteX1" fmla="*/ 2672762 w 2683688"/>
              <a:gd name="connsiteY1" fmla="*/ 3029465 h 4341064"/>
              <a:gd name="connsiteX2" fmla="*/ 2665142 w 2683688"/>
              <a:gd name="connsiteY2" fmla="*/ 2976125 h 4341064"/>
              <a:gd name="connsiteX3" fmla="*/ 2623232 w 2683688"/>
              <a:gd name="connsiteY3" fmla="*/ 2968029 h 4341064"/>
              <a:gd name="connsiteX4" fmla="*/ 2559891 w 2683688"/>
              <a:gd name="connsiteY4" fmla="*/ 2967552 h 4341064"/>
              <a:gd name="connsiteX5" fmla="*/ 2518934 w 2683688"/>
              <a:gd name="connsiteY5" fmla="*/ 2909927 h 4341064"/>
              <a:gd name="connsiteX6" fmla="*/ 2456545 w 2683688"/>
              <a:gd name="connsiteY6" fmla="*/ 2906592 h 4341064"/>
              <a:gd name="connsiteX7" fmla="*/ 2409873 w 2683688"/>
              <a:gd name="connsiteY7" fmla="*/ 2890876 h 4341064"/>
              <a:gd name="connsiteX8" fmla="*/ 2375582 w 2683688"/>
              <a:gd name="connsiteY8" fmla="*/ 2877065 h 4341064"/>
              <a:gd name="connsiteX9" fmla="*/ 2347484 w 2683688"/>
              <a:gd name="connsiteY9" fmla="*/ 2857062 h 4341064"/>
              <a:gd name="connsiteX10" fmla="*/ 2292714 w 2683688"/>
              <a:gd name="connsiteY10" fmla="*/ 2825154 h 4341064"/>
              <a:gd name="connsiteX11" fmla="*/ 2218419 w 2683688"/>
              <a:gd name="connsiteY11" fmla="*/ 2865158 h 4341064"/>
              <a:gd name="connsiteX12" fmla="*/ 2177938 w 2683688"/>
              <a:gd name="connsiteY12" fmla="*/ 2826107 h 4341064"/>
              <a:gd name="connsiteX13" fmla="*/ 2142696 w 2683688"/>
              <a:gd name="connsiteY13" fmla="*/ 2747049 h 4341064"/>
              <a:gd name="connsiteX14" fmla="*/ 2123170 w 2683688"/>
              <a:gd name="connsiteY14" fmla="*/ 2685612 h 4341064"/>
              <a:gd name="connsiteX15" fmla="*/ 2105073 w 2683688"/>
              <a:gd name="connsiteY15" fmla="*/ 2650370 h 4341064"/>
              <a:gd name="connsiteX16" fmla="*/ 2103643 w 2683688"/>
              <a:gd name="connsiteY16" fmla="*/ 2601792 h 4341064"/>
              <a:gd name="connsiteX17" fmla="*/ 2026014 w 2683688"/>
              <a:gd name="connsiteY17" fmla="*/ 2687042 h 4341064"/>
              <a:gd name="connsiteX18" fmla="*/ 1958864 w 2683688"/>
              <a:gd name="connsiteY18" fmla="*/ 2755145 h 4341064"/>
              <a:gd name="connsiteX19" fmla="*/ 1911715 w 2683688"/>
              <a:gd name="connsiteY19" fmla="*/ 2714187 h 4341064"/>
              <a:gd name="connsiteX20" fmla="*/ 1775031 w 2683688"/>
              <a:gd name="connsiteY20" fmla="*/ 2700853 h 4341064"/>
              <a:gd name="connsiteX21" fmla="*/ 1676923 w 2683688"/>
              <a:gd name="connsiteY21" fmla="*/ 2690851 h 4341064"/>
              <a:gd name="connsiteX22" fmla="*/ 1606439 w 2683688"/>
              <a:gd name="connsiteY22" fmla="*/ 2583220 h 4341064"/>
              <a:gd name="connsiteX23" fmla="*/ 1541669 w 2683688"/>
              <a:gd name="connsiteY23" fmla="*/ 2585124 h 4341064"/>
              <a:gd name="connsiteX24" fmla="*/ 1516903 w 2683688"/>
              <a:gd name="connsiteY24" fmla="*/ 2564645 h 4341064"/>
              <a:gd name="connsiteX25" fmla="*/ 1468802 w 2683688"/>
              <a:gd name="connsiteY25" fmla="*/ 2382717 h 4341064"/>
              <a:gd name="connsiteX26" fmla="*/ 1438322 w 2683688"/>
              <a:gd name="connsiteY26" fmla="*/ 2290325 h 4341064"/>
              <a:gd name="connsiteX27" fmla="*/ 1400222 w 2683688"/>
              <a:gd name="connsiteY27" fmla="*/ 2221745 h 4341064"/>
              <a:gd name="connsiteX28" fmla="*/ 1384982 w 2683688"/>
              <a:gd name="connsiteY28" fmla="*/ 2198885 h 4341064"/>
              <a:gd name="connsiteX29" fmla="*/ 1374505 w 2683688"/>
              <a:gd name="connsiteY29" fmla="*/ 2153642 h 4341064"/>
              <a:gd name="connsiteX30" fmla="*/ 1369266 w 2683688"/>
              <a:gd name="connsiteY30" fmla="*/ 2053153 h 4341064"/>
              <a:gd name="connsiteX31" fmla="*/ 1383554 w 2683688"/>
              <a:gd name="connsiteY31" fmla="*/ 1983621 h 4341064"/>
              <a:gd name="connsiteX32" fmla="*/ 1315450 w 2683688"/>
              <a:gd name="connsiteY32" fmla="*/ 1918850 h 4341064"/>
              <a:gd name="connsiteX33" fmla="*/ 1282112 w 2683688"/>
              <a:gd name="connsiteY33" fmla="*/ 1913612 h 4341064"/>
              <a:gd name="connsiteX34" fmla="*/ 1184481 w 2683688"/>
              <a:gd name="connsiteY34" fmla="*/ 1854080 h 4341064"/>
              <a:gd name="connsiteX35" fmla="*/ 1126380 w 2683688"/>
              <a:gd name="connsiteY35" fmla="*/ 1864558 h 4341064"/>
              <a:gd name="connsiteX36" fmla="*/ 1073991 w 2683688"/>
              <a:gd name="connsiteY36" fmla="*/ 1898370 h 4341064"/>
              <a:gd name="connsiteX37" fmla="*/ 1024937 w 2683688"/>
              <a:gd name="connsiteY37" fmla="*/ 1924089 h 4341064"/>
              <a:gd name="connsiteX38" fmla="*/ 958262 w 2683688"/>
              <a:gd name="connsiteY38" fmla="*/ 1985049 h 4341064"/>
              <a:gd name="connsiteX39" fmla="*/ 909208 w 2683688"/>
              <a:gd name="connsiteY39" fmla="*/ 1942663 h 4341064"/>
              <a:gd name="connsiteX40" fmla="*/ 854441 w 2683688"/>
              <a:gd name="connsiteY40" fmla="*/ 1915993 h 4341064"/>
              <a:gd name="connsiteX41" fmla="*/ 823484 w 2683688"/>
              <a:gd name="connsiteY41" fmla="*/ 1890275 h 4341064"/>
              <a:gd name="connsiteX42" fmla="*/ 800148 w 2683688"/>
              <a:gd name="connsiteY42" fmla="*/ 1847889 h 4341064"/>
              <a:gd name="connsiteX43" fmla="*/ 814436 w 2683688"/>
              <a:gd name="connsiteY43" fmla="*/ 1790739 h 4341064"/>
              <a:gd name="connsiteX44" fmla="*/ 803957 w 2683688"/>
              <a:gd name="connsiteY44" fmla="*/ 1721206 h 4341064"/>
              <a:gd name="connsiteX45" fmla="*/ 783479 w 2683688"/>
              <a:gd name="connsiteY45" fmla="*/ 1626432 h 4341064"/>
              <a:gd name="connsiteX46" fmla="*/ 759665 w 2683688"/>
              <a:gd name="connsiteY46" fmla="*/ 1636910 h 4341064"/>
              <a:gd name="connsiteX47" fmla="*/ 701087 w 2683688"/>
              <a:gd name="connsiteY47" fmla="*/ 1572617 h 4341064"/>
              <a:gd name="connsiteX48" fmla="*/ 729662 w 2683688"/>
              <a:gd name="connsiteY48" fmla="*/ 1520705 h 4341064"/>
              <a:gd name="connsiteX49" fmla="*/ 777287 w 2683688"/>
              <a:gd name="connsiteY49" fmla="*/ 1456411 h 4341064"/>
              <a:gd name="connsiteX50" fmla="*/ 775382 w 2683688"/>
              <a:gd name="connsiteY50" fmla="*/ 1430218 h 4341064"/>
              <a:gd name="connsiteX51" fmla="*/ 818245 w 2683688"/>
              <a:gd name="connsiteY51" fmla="*/ 1376400 h 4341064"/>
              <a:gd name="connsiteX52" fmla="*/ 826342 w 2683688"/>
              <a:gd name="connsiteY52" fmla="*/ 1283533 h 4341064"/>
              <a:gd name="connsiteX53" fmla="*/ 812053 w 2683688"/>
              <a:gd name="connsiteY53" fmla="*/ 1199712 h 4341064"/>
              <a:gd name="connsiteX54" fmla="*/ 779668 w 2683688"/>
              <a:gd name="connsiteY54" fmla="*/ 1152564 h 4341064"/>
              <a:gd name="connsiteX55" fmla="*/ 761095 w 2683688"/>
              <a:gd name="connsiteY55" fmla="*/ 1071125 h 4341064"/>
              <a:gd name="connsiteX56" fmla="*/ 804911 w 2683688"/>
              <a:gd name="connsiteY56" fmla="*/ 1035883 h 4341064"/>
              <a:gd name="connsiteX57" fmla="*/ 808244 w 2683688"/>
              <a:gd name="connsiteY57" fmla="*/ 977780 h 4341064"/>
              <a:gd name="connsiteX58" fmla="*/ 820626 w 2683688"/>
              <a:gd name="connsiteY58" fmla="*/ 902056 h 4341064"/>
              <a:gd name="connsiteX59" fmla="*/ 829675 w 2683688"/>
              <a:gd name="connsiteY59" fmla="*/ 834905 h 4341064"/>
              <a:gd name="connsiteX60" fmla="*/ 844439 w 2683688"/>
              <a:gd name="connsiteY60" fmla="*/ 796805 h 4341064"/>
              <a:gd name="connsiteX61" fmla="*/ 859678 w 2683688"/>
              <a:gd name="connsiteY61" fmla="*/ 763466 h 4341064"/>
              <a:gd name="connsiteX62" fmla="*/ 833485 w 2683688"/>
              <a:gd name="connsiteY62" fmla="*/ 697745 h 4341064"/>
              <a:gd name="connsiteX63" fmla="*/ 817769 w 2683688"/>
              <a:gd name="connsiteY63" fmla="*/ 574396 h 4341064"/>
              <a:gd name="connsiteX64" fmla="*/ 787288 w 2683688"/>
              <a:gd name="connsiteY64" fmla="*/ 537250 h 4341064"/>
              <a:gd name="connsiteX65" fmla="*/ 769667 w 2683688"/>
              <a:gd name="connsiteY65" fmla="*/ 506768 h 4341064"/>
              <a:gd name="connsiteX66" fmla="*/ 746807 w 2683688"/>
              <a:gd name="connsiteY66" fmla="*/ 431045 h 4341064"/>
              <a:gd name="connsiteX67" fmla="*/ 724424 w 2683688"/>
              <a:gd name="connsiteY67" fmla="*/ 352463 h 4341064"/>
              <a:gd name="connsiteX68" fmla="*/ 732043 w 2683688"/>
              <a:gd name="connsiteY68" fmla="*/ 322460 h 4341064"/>
              <a:gd name="connsiteX69" fmla="*/ 728711 w 2683688"/>
              <a:gd name="connsiteY69" fmla="*/ 257214 h 4341064"/>
              <a:gd name="connsiteX70" fmla="*/ 702517 w 2683688"/>
              <a:gd name="connsiteY70" fmla="*/ 238164 h 4341064"/>
              <a:gd name="connsiteX71" fmla="*/ 701564 w 2683688"/>
              <a:gd name="connsiteY71" fmla="*/ 174823 h 4341064"/>
              <a:gd name="connsiteX72" fmla="*/ 670131 w 2683688"/>
              <a:gd name="connsiteY72" fmla="*/ 121006 h 4341064"/>
              <a:gd name="connsiteX73" fmla="*/ 678704 w 2683688"/>
              <a:gd name="connsiteY73" fmla="*/ 71476 h 4341064"/>
              <a:gd name="connsiteX74" fmla="*/ 656795 w 2683688"/>
              <a:gd name="connsiteY74" fmla="*/ 991 h 4341064"/>
              <a:gd name="connsiteX75" fmla="*/ 617267 w 2683688"/>
              <a:gd name="connsiteY75" fmla="*/ 6230 h 4341064"/>
              <a:gd name="connsiteX76" fmla="*/ 549163 w 2683688"/>
              <a:gd name="connsiteY76" fmla="*/ 71952 h 4341064"/>
              <a:gd name="connsiteX77" fmla="*/ 540591 w 2683688"/>
              <a:gd name="connsiteY77" fmla="*/ 119101 h 4341064"/>
              <a:gd name="connsiteX78" fmla="*/ 552021 w 2683688"/>
              <a:gd name="connsiteY78" fmla="*/ 159582 h 4341064"/>
              <a:gd name="connsiteX79" fmla="*/ 542973 w 2683688"/>
              <a:gd name="connsiteY79" fmla="*/ 240546 h 4341064"/>
              <a:gd name="connsiteX80" fmla="*/ 535828 w 2683688"/>
              <a:gd name="connsiteY80" fmla="*/ 247689 h 4341064"/>
              <a:gd name="connsiteX81" fmla="*/ 495348 w 2683688"/>
              <a:gd name="connsiteY81" fmla="*/ 319126 h 4341064"/>
              <a:gd name="connsiteX82" fmla="*/ 451056 w 2683688"/>
              <a:gd name="connsiteY82" fmla="*/ 409138 h 4341064"/>
              <a:gd name="connsiteX83" fmla="*/ 360568 w 2683688"/>
              <a:gd name="connsiteY83" fmla="*/ 377705 h 4341064"/>
              <a:gd name="connsiteX84" fmla="*/ 331042 w 2683688"/>
              <a:gd name="connsiteY84" fmla="*/ 407233 h 4341064"/>
              <a:gd name="connsiteX85" fmla="*/ 285797 w 2683688"/>
              <a:gd name="connsiteY85" fmla="*/ 459620 h 4341064"/>
              <a:gd name="connsiteX86" fmla="*/ 260555 w 2683688"/>
              <a:gd name="connsiteY86" fmla="*/ 510103 h 4341064"/>
              <a:gd name="connsiteX87" fmla="*/ 316752 w 2683688"/>
              <a:gd name="connsiteY87" fmla="*/ 580587 h 4341064"/>
              <a:gd name="connsiteX88" fmla="*/ 228170 w 2683688"/>
              <a:gd name="connsiteY88" fmla="*/ 712986 h 4341064"/>
              <a:gd name="connsiteX89" fmla="*/ 254842 w 2683688"/>
              <a:gd name="connsiteY89" fmla="*/ 759658 h 4341064"/>
              <a:gd name="connsiteX90" fmla="*/ 240553 w 2683688"/>
              <a:gd name="connsiteY90" fmla="*/ 835381 h 4341064"/>
              <a:gd name="connsiteX91" fmla="*/ 295322 w 2683688"/>
              <a:gd name="connsiteY91" fmla="*/ 850621 h 4341064"/>
              <a:gd name="connsiteX92" fmla="*/ 343423 w 2683688"/>
              <a:gd name="connsiteY92" fmla="*/ 873957 h 4341064"/>
              <a:gd name="connsiteX93" fmla="*/ 311992 w 2683688"/>
              <a:gd name="connsiteY93" fmla="*/ 972542 h 4341064"/>
              <a:gd name="connsiteX94" fmla="*/ 316754 w 2683688"/>
              <a:gd name="connsiteY94" fmla="*/ 1050169 h 4341064"/>
              <a:gd name="connsiteX95" fmla="*/ 207216 w 2683688"/>
              <a:gd name="connsiteY95" fmla="*/ 1095414 h 4341064"/>
              <a:gd name="connsiteX96" fmla="*/ 154352 w 2683688"/>
              <a:gd name="connsiteY96" fmla="*/ 1091605 h 4341064"/>
              <a:gd name="connsiteX97" fmla="*/ 157210 w 2683688"/>
              <a:gd name="connsiteY97" fmla="*/ 1171615 h 4341064"/>
              <a:gd name="connsiteX98" fmla="*/ 158638 w 2683688"/>
              <a:gd name="connsiteY98" fmla="*/ 1246386 h 4341064"/>
              <a:gd name="connsiteX99" fmla="*/ 232933 w 2683688"/>
              <a:gd name="connsiteY99" fmla="*/ 1291629 h 4341064"/>
              <a:gd name="connsiteX100" fmla="*/ 209597 w 2683688"/>
              <a:gd name="connsiteY100" fmla="*/ 1345445 h 4341064"/>
              <a:gd name="connsiteX101" fmla="*/ 291988 w 2683688"/>
              <a:gd name="connsiteY101" fmla="*/ 1417359 h 4341064"/>
              <a:gd name="connsiteX102" fmla="*/ 272462 w 2683688"/>
              <a:gd name="connsiteY102" fmla="*/ 1467365 h 4341064"/>
              <a:gd name="connsiteX103" fmla="*/ 236743 w 2683688"/>
              <a:gd name="connsiteY103" fmla="*/ 1568330 h 4341064"/>
              <a:gd name="connsiteX104" fmla="*/ 211979 w 2683688"/>
              <a:gd name="connsiteY104" fmla="*/ 1595476 h 4341064"/>
              <a:gd name="connsiteX105" fmla="*/ 152447 w 2683688"/>
              <a:gd name="connsiteY105" fmla="*/ 1603096 h 4341064"/>
              <a:gd name="connsiteX106" fmla="*/ 98155 w 2683688"/>
              <a:gd name="connsiteY106" fmla="*/ 1648340 h 4341064"/>
              <a:gd name="connsiteX107" fmla="*/ 71486 w 2683688"/>
              <a:gd name="connsiteY107" fmla="*/ 1664533 h 4341064"/>
              <a:gd name="connsiteX108" fmla="*/ 50054 w 2683688"/>
              <a:gd name="connsiteY108" fmla="*/ 1678820 h 4341064"/>
              <a:gd name="connsiteX109" fmla="*/ 8619 w 2683688"/>
              <a:gd name="connsiteY109" fmla="*/ 1752162 h 4341064"/>
              <a:gd name="connsiteX110" fmla="*/ 47 w 2683688"/>
              <a:gd name="connsiteY110" fmla="*/ 1876464 h 4341064"/>
              <a:gd name="connsiteX111" fmla="*/ 28622 w 2683688"/>
              <a:gd name="connsiteY111" fmla="*/ 1939805 h 4341064"/>
              <a:gd name="connsiteX112" fmla="*/ 78628 w 2683688"/>
              <a:gd name="connsiteY112" fmla="*/ 1994098 h 4341064"/>
              <a:gd name="connsiteX113" fmla="*/ 165782 w 2683688"/>
              <a:gd name="connsiteY113" fmla="*/ 2038865 h 4341064"/>
              <a:gd name="connsiteX114" fmla="*/ 241029 w 2683688"/>
              <a:gd name="connsiteY114" fmla="*/ 2101254 h 4341064"/>
              <a:gd name="connsiteX115" fmla="*/ 264842 w 2683688"/>
              <a:gd name="connsiteY115" fmla="*/ 2183645 h 4341064"/>
              <a:gd name="connsiteX116" fmla="*/ 317706 w 2683688"/>
              <a:gd name="connsiteY116" fmla="*/ 2266036 h 4341064"/>
              <a:gd name="connsiteX117" fmla="*/ 442960 w 2683688"/>
              <a:gd name="connsiteY117" fmla="*/ 2259845 h 4341064"/>
              <a:gd name="connsiteX118" fmla="*/ 471534 w 2683688"/>
              <a:gd name="connsiteY118" fmla="*/ 2297945 h 4341064"/>
              <a:gd name="connsiteX119" fmla="*/ 509635 w 2683688"/>
              <a:gd name="connsiteY119" fmla="*/ 2331283 h 4341064"/>
              <a:gd name="connsiteX120" fmla="*/ 540591 w 2683688"/>
              <a:gd name="connsiteY120" fmla="*/ 2319376 h 4341064"/>
              <a:gd name="connsiteX121" fmla="*/ 563927 w 2683688"/>
              <a:gd name="connsiteY121" fmla="*/ 2393671 h 4341064"/>
              <a:gd name="connsiteX122" fmla="*/ 542972 w 2683688"/>
              <a:gd name="connsiteY122" fmla="*/ 2462728 h 4341064"/>
              <a:gd name="connsiteX123" fmla="*/ 497252 w 2683688"/>
              <a:gd name="connsiteY123" fmla="*/ 2512258 h 4341064"/>
              <a:gd name="connsiteX124" fmla="*/ 499157 w 2683688"/>
              <a:gd name="connsiteY124" fmla="*/ 2550834 h 4341064"/>
              <a:gd name="connsiteX125" fmla="*/ 490585 w 2683688"/>
              <a:gd name="connsiteY125" fmla="*/ 2612270 h 4341064"/>
              <a:gd name="connsiteX126" fmla="*/ 523922 w 2683688"/>
              <a:gd name="connsiteY126" fmla="*/ 2649893 h 4341064"/>
              <a:gd name="connsiteX127" fmla="*/ 531542 w 2683688"/>
              <a:gd name="connsiteY127" fmla="*/ 2682755 h 4341064"/>
              <a:gd name="connsiteX128" fmla="*/ 564403 w 2683688"/>
              <a:gd name="connsiteY128" fmla="*/ 2643227 h 4341064"/>
              <a:gd name="connsiteX129" fmla="*/ 597741 w 2683688"/>
              <a:gd name="connsiteY129" fmla="*/ 2585601 h 4341064"/>
              <a:gd name="connsiteX130" fmla="*/ 654890 w 2683688"/>
              <a:gd name="connsiteY130" fmla="*/ 2590839 h 4341064"/>
              <a:gd name="connsiteX131" fmla="*/ 716803 w 2683688"/>
              <a:gd name="connsiteY131" fmla="*/ 2681803 h 4341064"/>
              <a:gd name="connsiteX132" fmla="*/ 755379 w 2683688"/>
              <a:gd name="connsiteY132" fmla="*/ 2740381 h 4341064"/>
              <a:gd name="connsiteX133" fmla="*/ 713469 w 2683688"/>
              <a:gd name="connsiteY133" fmla="*/ 2817058 h 4341064"/>
              <a:gd name="connsiteX134" fmla="*/ 641556 w 2683688"/>
              <a:gd name="connsiteY134" fmla="*/ 2852776 h 4341064"/>
              <a:gd name="connsiteX135" fmla="*/ 592502 w 2683688"/>
              <a:gd name="connsiteY135" fmla="*/ 2915165 h 4341064"/>
              <a:gd name="connsiteX136" fmla="*/ 526303 w 2683688"/>
              <a:gd name="connsiteY136" fmla="*/ 2939453 h 4341064"/>
              <a:gd name="connsiteX137" fmla="*/ 496776 w 2683688"/>
              <a:gd name="connsiteY137" fmla="*/ 2981364 h 4341064"/>
              <a:gd name="connsiteX138" fmla="*/ 527256 w 2683688"/>
              <a:gd name="connsiteY138" fmla="*/ 3082805 h 4341064"/>
              <a:gd name="connsiteX139" fmla="*/ 533447 w 2683688"/>
              <a:gd name="connsiteY139" fmla="*/ 3221394 h 4341064"/>
              <a:gd name="connsiteX140" fmla="*/ 588216 w 2683688"/>
              <a:gd name="connsiteY140" fmla="*/ 3277592 h 4341064"/>
              <a:gd name="connsiteX141" fmla="*/ 614410 w 2683688"/>
              <a:gd name="connsiteY141" fmla="*/ 3343314 h 4341064"/>
              <a:gd name="connsiteX142" fmla="*/ 585835 w 2683688"/>
              <a:gd name="connsiteY142" fmla="*/ 3393320 h 4341064"/>
              <a:gd name="connsiteX143" fmla="*/ 585834 w 2683688"/>
              <a:gd name="connsiteY143" fmla="*/ 3451423 h 4341064"/>
              <a:gd name="connsiteX144" fmla="*/ 562022 w 2683688"/>
              <a:gd name="connsiteY144" fmla="*/ 3494285 h 4341064"/>
              <a:gd name="connsiteX145" fmla="*/ 546305 w 2683688"/>
              <a:gd name="connsiteY145" fmla="*/ 3562389 h 4341064"/>
              <a:gd name="connsiteX146" fmla="*/ 538210 w 2683688"/>
              <a:gd name="connsiteY146" fmla="*/ 3612395 h 4341064"/>
              <a:gd name="connsiteX147" fmla="*/ 519159 w 2683688"/>
              <a:gd name="connsiteY147" fmla="*/ 3655257 h 4341064"/>
              <a:gd name="connsiteX148" fmla="*/ 546782 w 2683688"/>
              <a:gd name="connsiteY148" fmla="*/ 3686214 h 4341064"/>
              <a:gd name="connsiteX149" fmla="*/ 600122 w 2683688"/>
              <a:gd name="connsiteY149" fmla="*/ 3700025 h 4341064"/>
              <a:gd name="connsiteX150" fmla="*/ 659177 w 2683688"/>
              <a:gd name="connsiteY150" fmla="*/ 3679547 h 4341064"/>
              <a:gd name="connsiteX151" fmla="*/ 661082 w 2683688"/>
              <a:gd name="connsiteY151" fmla="*/ 3726694 h 4341064"/>
              <a:gd name="connsiteX152" fmla="*/ 716803 w 2683688"/>
              <a:gd name="connsiteY152" fmla="*/ 3726695 h 4341064"/>
              <a:gd name="connsiteX153" fmla="*/ 781097 w 2683688"/>
              <a:gd name="connsiteY153" fmla="*/ 3744792 h 4341064"/>
              <a:gd name="connsiteX154" fmla="*/ 807291 w 2683688"/>
              <a:gd name="connsiteY154" fmla="*/ 3793370 h 4341064"/>
              <a:gd name="connsiteX155" fmla="*/ 843962 w 2683688"/>
              <a:gd name="connsiteY155" fmla="*/ 3799085 h 4341064"/>
              <a:gd name="connsiteX156" fmla="*/ 871585 w 2683688"/>
              <a:gd name="connsiteY156" fmla="*/ 3816707 h 4341064"/>
              <a:gd name="connsiteX157" fmla="*/ 889682 w 2683688"/>
              <a:gd name="connsiteY157" fmla="*/ 3837185 h 4341064"/>
              <a:gd name="connsiteX158" fmla="*/ 897302 w 2683688"/>
              <a:gd name="connsiteY158" fmla="*/ 3867665 h 4341064"/>
              <a:gd name="connsiteX159" fmla="*/ 912542 w 2683688"/>
              <a:gd name="connsiteY159" fmla="*/ 3890525 h 4341064"/>
              <a:gd name="connsiteX160" fmla="*/ 956833 w 2683688"/>
              <a:gd name="connsiteY160" fmla="*/ 3923863 h 4341064"/>
              <a:gd name="connsiteX161" fmla="*/ 988742 w 2683688"/>
              <a:gd name="connsiteY161" fmla="*/ 3974345 h 4341064"/>
              <a:gd name="connsiteX162" fmla="*/ 1003982 w 2683688"/>
              <a:gd name="connsiteY162" fmla="*/ 3997205 h 4341064"/>
              <a:gd name="connsiteX163" fmla="*/ 1026842 w 2683688"/>
              <a:gd name="connsiteY163" fmla="*/ 4035305 h 4341064"/>
              <a:gd name="connsiteX164" fmla="*/ 1059703 w 2683688"/>
              <a:gd name="connsiteY164" fmla="*/ 4121030 h 4341064"/>
              <a:gd name="connsiteX165" fmla="*/ 1136380 w 2683688"/>
              <a:gd name="connsiteY165" fmla="*/ 4155320 h 4341064"/>
              <a:gd name="connsiteX166" fmla="*/ 1165907 w 2683688"/>
              <a:gd name="connsiteY166" fmla="*/ 4217232 h 4341064"/>
              <a:gd name="connsiteX167" fmla="*/ 1202578 w 2683688"/>
              <a:gd name="connsiteY167" fmla="*/ 4212470 h 4341064"/>
              <a:gd name="connsiteX168" fmla="*/ 1245917 w 2683688"/>
              <a:gd name="connsiteY168" fmla="*/ 4260572 h 4341064"/>
              <a:gd name="connsiteX169" fmla="*/ 1308782 w 2683688"/>
              <a:gd name="connsiteY169" fmla="*/ 4341058 h 4341064"/>
              <a:gd name="connsiteX170" fmla="*/ 1337357 w 2683688"/>
              <a:gd name="connsiteY170" fmla="*/ 4289622 h 4341064"/>
              <a:gd name="connsiteX171" fmla="*/ 1333547 w 2683688"/>
              <a:gd name="connsiteY171" fmla="*/ 4255333 h 4341064"/>
              <a:gd name="connsiteX172" fmla="*/ 1405462 w 2683688"/>
              <a:gd name="connsiteY172" fmla="*/ 4201993 h 4341064"/>
              <a:gd name="connsiteX173" fmla="*/ 1407366 w 2683688"/>
              <a:gd name="connsiteY173" fmla="*/ 4186276 h 4341064"/>
              <a:gd name="connsiteX174" fmla="*/ 1425622 w 2683688"/>
              <a:gd name="connsiteY174" fmla="*/ 4199770 h 4341064"/>
              <a:gd name="connsiteX175" fmla="*/ 1480232 w 2683688"/>
              <a:gd name="connsiteY175" fmla="*/ 4175005 h 4341064"/>
              <a:gd name="connsiteX176" fmla="*/ 1545002 w 2683688"/>
              <a:gd name="connsiteY176" fmla="*/ 4157225 h 4341064"/>
              <a:gd name="connsiteX177" fmla="*/ 1581832 w 2683688"/>
              <a:gd name="connsiteY177" fmla="*/ 4114680 h 4341064"/>
              <a:gd name="connsiteX178" fmla="*/ 1617392 w 2683688"/>
              <a:gd name="connsiteY178" fmla="*/ 4079120 h 4341064"/>
              <a:gd name="connsiteX179" fmla="*/ 1695497 w 2683688"/>
              <a:gd name="connsiteY179" fmla="*/ 4056895 h 4341064"/>
              <a:gd name="connsiteX180" fmla="*/ 1781222 w 2683688"/>
              <a:gd name="connsiteY180" fmla="*/ 4021335 h 4341064"/>
              <a:gd name="connsiteX181" fmla="*/ 1902665 w 2683688"/>
              <a:gd name="connsiteY181" fmla="*/ 3969582 h 4341064"/>
              <a:gd name="connsiteX182" fmla="*/ 1979342 w 2683688"/>
              <a:gd name="connsiteY182" fmla="*/ 3926720 h 4341064"/>
              <a:gd name="connsiteX183" fmla="*/ 2070782 w 2683688"/>
              <a:gd name="connsiteY183" fmla="*/ 3865442 h 4341064"/>
              <a:gd name="connsiteX184" fmla="*/ 2145078 w 2683688"/>
              <a:gd name="connsiteY184" fmla="*/ 3777813 h 4341064"/>
              <a:gd name="connsiteX185" fmla="*/ 2171747 w 2683688"/>
              <a:gd name="connsiteY185" fmla="*/ 3704470 h 4341064"/>
              <a:gd name="connsiteX186" fmla="*/ 2183177 w 2683688"/>
              <a:gd name="connsiteY186" fmla="*/ 3650495 h 4341064"/>
              <a:gd name="connsiteX187" fmla="*/ 2109517 w 2683688"/>
              <a:gd name="connsiteY187" fmla="*/ 3614300 h 4341064"/>
              <a:gd name="connsiteX188" fmla="*/ 2132377 w 2683688"/>
              <a:gd name="connsiteY188" fmla="*/ 3660020 h 4341064"/>
              <a:gd name="connsiteX189" fmla="*/ 2114597 w 2683688"/>
              <a:gd name="connsiteY189" fmla="*/ 3691770 h 4341064"/>
              <a:gd name="connsiteX190" fmla="*/ 2095547 w 2683688"/>
              <a:gd name="connsiteY190" fmla="*/ 3650495 h 4341064"/>
              <a:gd name="connsiteX191" fmla="*/ 2038397 w 2683688"/>
              <a:gd name="connsiteY191" fmla="*/ 3660020 h 4341064"/>
              <a:gd name="connsiteX192" fmla="*/ 2040778 w 2683688"/>
              <a:gd name="connsiteY192" fmla="*/ 3695739 h 4341064"/>
              <a:gd name="connsiteX193" fmla="*/ 2052685 w 2683688"/>
              <a:gd name="connsiteY193" fmla="*/ 3710026 h 4341064"/>
              <a:gd name="connsiteX194" fmla="*/ 2036016 w 2683688"/>
              <a:gd name="connsiteY194" fmla="*/ 3724315 h 4341064"/>
              <a:gd name="connsiteX195" fmla="*/ 2086022 w 2683688"/>
              <a:gd name="connsiteY195" fmla="*/ 3763525 h 4341064"/>
              <a:gd name="connsiteX196" fmla="*/ 2078402 w 2683688"/>
              <a:gd name="connsiteY196" fmla="*/ 3821945 h 4341064"/>
              <a:gd name="connsiteX197" fmla="*/ 2027602 w 2683688"/>
              <a:gd name="connsiteY197" fmla="*/ 3804800 h 4341064"/>
              <a:gd name="connsiteX198" fmla="*/ 2041572 w 2683688"/>
              <a:gd name="connsiteY198" fmla="*/ 3793370 h 4341064"/>
              <a:gd name="connsiteX199" fmla="*/ 2022522 w 2683688"/>
              <a:gd name="connsiteY199" fmla="*/ 3761620 h 4341064"/>
              <a:gd name="connsiteX200" fmla="*/ 2022522 w 2683688"/>
              <a:gd name="connsiteY200" fmla="*/ 3717170 h 4341064"/>
              <a:gd name="connsiteX201" fmla="*/ 1986962 w 2683688"/>
              <a:gd name="connsiteY201" fmla="*/ 3677165 h 4341064"/>
              <a:gd name="connsiteX202" fmla="*/ 2018077 w 2683688"/>
              <a:gd name="connsiteY202" fmla="*/ 3657480 h 4341064"/>
              <a:gd name="connsiteX203" fmla="*/ 1974897 w 2683688"/>
              <a:gd name="connsiteY203" fmla="*/ 3627635 h 4341064"/>
              <a:gd name="connsiteX204" fmla="*/ 2017442 w 2683688"/>
              <a:gd name="connsiteY204" fmla="*/ 3604140 h 4341064"/>
              <a:gd name="connsiteX205" fmla="*/ 2009187 w 2683688"/>
              <a:gd name="connsiteY205" fmla="*/ 3547625 h 4341064"/>
              <a:gd name="connsiteX206" fmla="*/ 2033635 w 2683688"/>
              <a:gd name="connsiteY206" fmla="*/ 3566358 h 4341064"/>
              <a:gd name="connsiteX207" fmla="*/ 2031253 w 2683688"/>
              <a:gd name="connsiteY207" fmla="*/ 3536195 h 4341064"/>
              <a:gd name="connsiteX208" fmla="*/ 2059829 w 2683688"/>
              <a:gd name="connsiteY208" fmla="*/ 3548101 h 4341064"/>
              <a:gd name="connsiteX209" fmla="*/ 2043159 w 2683688"/>
              <a:gd name="connsiteY209" fmla="*/ 3495714 h 4341064"/>
              <a:gd name="connsiteX210" fmla="*/ 2063797 w 2683688"/>
              <a:gd name="connsiteY210" fmla="*/ 3479045 h 4341064"/>
              <a:gd name="connsiteX211" fmla="*/ 2089197 w 2683688"/>
              <a:gd name="connsiteY211" fmla="*/ 3525082 h 4341064"/>
              <a:gd name="connsiteX212" fmla="*/ 2088404 w 2683688"/>
              <a:gd name="connsiteY212" fmla="*/ 3493333 h 4341064"/>
              <a:gd name="connsiteX213" fmla="*/ 2105073 w 2683688"/>
              <a:gd name="connsiteY213" fmla="*/ 3509207 h 4341064"/>
              <a:gd name="connsiteX214" fmla="*/ 2109835 w 2683688"/>
              <a:gd name="connsiteY214" fmla="*/ 3474283 h 4341064"/>
              <a:gd name="connsiteX215" fmla="*/ 2125392 w 2683688"/>
              <a:gd name="connsiteY215" fmla="*/ 3454280 h 4341064"/>
              <a:gd name="connsiteX216" fmla="*/ 2183654 w 2683688"/>
              <a:gd name="connsiteY216" fmla="*/ 3417133 h 4341064"/>
              <a:gd name="connsiteX217" fmla="*/ 2226039 w 2683688"/>
              <a:gd name="connsiteY217" fmla="*/ 3342361 h 4341064"/>
              <a:gd name="connsiteX218" fmla="*/ 2238422 w 2683688"/>
              <a:gd name="connsiteY218" fmla="*/ 3319025 h 4341064"/>
              <a:gd name="connsiteX219" fmla="*/ 2261282 w 2683688"/>
              <a:gd name="connsiteY219" fmla="*/ 3258065 h 4341064"/>
              <a:gd name="connsiteX220" fmla="*/ 2268902 w 2683688"/>
              <a:gd name="connsiteY220" fmla="*/ 3212345 h 4341064"/>
              <a:gd name="connsiteX221" fmla="*/ 2291762 w 2683688"/>
              <a:gd name="connsiteY221" fmla="*/ 3166625 h 4341064"/>
              <a:gd name="connsiteX222" fmla="*/ 2307002 w 2683688"/>
              <a:gd name="connsiteY222" fmla="*/ 3128525 h 4341064"/>
              <a:gd name="connsiteX223" fmla="*/ 2345102 w 2683688"/>
              <a:gd name="connsiteY223" fmla="*/ 3113285 h 4341064"/>
              <a:gd name="connsiteX224" fmla="*/ 2367962 w 2683688"/>
              <a:gd name="connsiteY224" fmla="*/ 3098045 h 4341064"/>
              <a:gd name="connsiteX225" fmla="*/ 2487501 w 2683688"/>
              <a:gd name="connsiteY225" fmla="*/ 3068041 h 4341064"/>
              <a:gd name="connsiteX226" fmla="*/ 2585609 w 2683688"/>
              <a:gd name="connsiteY226" fmla="*/ 3064708 h 4341064"/>
              <a:gd name="connsiteX227" fmla="*/ 2678000 w 2683688"/>
              <a:gd name="connsiteY227" fmla="*/ 3055659 h 4341064"/>
              <a:gd name="connsiteX0" fmla="*/ 2678000 w 2683688"/>
              <a:gd name="connsiteY0" fmla="*/ 3056679 h 4342084"/>
              <a:gd name="connsiteX1" fmla="*/ 2672762 w 2683688"/>
              <a:gd name="connsiteY1" fmla="*/ 3030485 h 4342084"/>
              <a:gd name="connsiteX2" fmla="*/ 2665142 w 2683688"/>
              <a:gd name="connsiteY2" fmla="*/ 2977145 h 4342084"/>
              <a:gd name="connsiteX3" fmla="*/ 2623232 w 2683688"/>
              <a:gd name="connsiteY3" fmla="*/ 2969049 h 4342084"/>
              <a:gd name="connsiteX4" fmla="*/ 2559891 w 2683688"/>
              <a:gd name="connsiteY4" fmla="*/ 2968572 h 4342084"/>
              <a:gd name="connsiteX5" fmla="*/ 2518934 w 2683688"/>
              <a:gd name="connsiteY5" fmla="*/ 2910947 h 4342084"/>
              <a:gd name="connsiteX6" fmla="*/ 2456545 w 2683688"/>
              <a:gd name="connsiteY6" fmla="*/ 2907612 h 4342084"/>
              <a:gd name="connsiteX7" fmla="*/ 2409873 w 2683688"/>
              <a:gd name="connsiteY7" fmla="*/ 2891896 h 4342084"/>
              <a:gd name="connsiteX8" fmla="*/ 2375582 w 2683688"/>
              <a:gd name="connsiteY8" fmla="*/ 2878085 h 4342084"/>
              <a:gd name="connsiteX9" fmla="*/ 2347484 w 2683688"/>
              <a:gd name="connsiteY9" fmla="*/ 2858082 h 4342084"/>
              <a:gd name="connsiteX10" fmla="*/ 2292714 w 2683688"/>
              <a:gd name="connsiteY10" fmla="*/ 2826174 h 4342084"/>
              <a:gd name="connsiteX11" fmla="*/ 2218419 w 2683688"/>
              <a:gd name="connsiteY11" fmla="*/ 2866178 h 4342084"/>
              <a:gd name="connsiteX12" fmla="*/ 2177938 w 2683688"/>
              <a:gd name="connsiteY12" fmla="*/ 2827127 h 4342084"/>
              <a:gd name="connsiteX13" fmla="*/ 2142696 w 2683688"/>
              <a:gd name="connsiteY13" fmla="*/ 2748069 h 4342084"/>
              <a:gd name="connsiteX14" fmla="*/ 2123170 w 2683688"/>
              <a:gd name="connsiteY14" fmla="*/ 2686632 h 4342084"/>
              <a:gd name="connsiteX15" fmla="*/ 2105073 w 2683688"/>
              <a:gd name="connsiteY15" fmla="*/ 2651390 h 4342084"/>
              <a:gd name="connsiteX16" fmla="*/ 2103643 w 2683688"/>
              <a:gd name="connsiteY16" fmla="*/ 2602812 h 4342084"/>
              <a:gd name="connsiteX17" fmla="*/ 2026014 w 2683688"/>
              <a:gd name="connsiteY17" fmla="*/ 2688062 h 4342084"/>
              <a:gd name="connsiteX18" fmla="*/ 1958864 w 2683688"/>
              <a:gd name="connsiteY18" fmla="*/ 2756165 h 4342084"/>
              <a:gd name="connsiteX19" fmla="*/ 1911715 w 2683688"/>
              <a:gd name="connsiteY19" fmla="*/ 2715207 h 4342084"/>
              <a:gd name="connsiteX20" fmla="*/ 1775031 w 2683688"/>
              <a:gd name="connsiteY20" fmla="*/ 2701873 h 4342084"/>
              <a:gd name="connsiteX21" fmla="*/ 1676923 w 2683688"/>
              <a:gd name="connsiteY21" fmla="*/ 2691871 h 4342084"/>
              <a:gd name="connsiteX22" fmla="*/ 1606439 w 2683688"/>
              <a:gd name="connsiteY22" fmla="*/ 2584240 h 4342084"/>
              <a:gd name="connsiteX23" fmla="*/ 1541669 w 2683688"/>
              <a:gd name="connsiteY23" fmla="*/ 2586144 h 4342084"/>
              <a:gd name="connsiteX24" fmla="*/ 1516903 w 2683688"/>
              <a:gd name="connsiteY24" fmla="*/ 2565665 h 4342084"/>
              <a:gd name="connsiteX25" fmla="*/ 1468802 w 2683688"/>
              <a:gd name="connsiteY25" fmla="*/ 2383737 h 4342084"/>
              <a:gd name="connsiteX26" fmla="*/ 1438322 w 2683688"/>
              <a:gd name="connsiteY26" fmla="*/ 2291345 h 4342084"/>
              <a:gd name="connsiteX27" fmla="*/ 1400222 w 2683688"/>
              <a:gd name="connsiteY27" fmla="*/ 2222765 h 4342084"/>
              <a:gd name="connsiteX28" fmla="*/ 1384982 w 2683688"/>
              <a:gd name="connsiteY28" fmla="*/ 2199905 h 4342084"/>
              <a:gd name="connsiteX29" fmla="*/ 1374505 w 2683688"/>
              <a:gd name="connsiteY29" fmla="*/ 2154662 h 4342084"/>
              <a:gd name="connsiteX30" fmla="*/ 1369266 w 2683688"/>
              <a:gd name="connsiteY30" fmla="*/ 2054173 h 4342084"/>
              <a:gd name="connsiteX31" fmla="*/ 1383554 w 2683688"/>
              <a:gd name="connsiteY31" fmla="*/ 1984641 h 4342084"/>
              <a:gd name="connsiteX32" fmla="*/ 1315450 w 2683688"/>
              <a:gd name="connsiteY32" fmla="*/ 1919870 h 4342084"/>
              <a:gd name="connsiteX33" fmla="*/ 1282112 w 2683688"/>
              <a:gd name="connsiteY33" fmla="*/ 1914632 h 4342084"/>
              <a:gd name="connsiteX34" fmla="*/ 1184481 w 2683688"/>
              <a:gd name="connsiteY34" fmla="*/ 1855100 h 4342084"/>
              <a:gd name="connsiteX35" fmla="*/ 1126380 w 2683688"/>
              <a:gd name="connsiteY35" fmla="*/ 1865578 h 4342084"/>
              <a:gd name="connsiteX36" fmla="*/ 1073991 w 2683688"/>
              <a:gd name="connsiteY36" fmla="*/ 1899390 h 4342084"/>
              <a:gd name="connsiteX37" fmla="*/ 1024937 w 2683688"/>
              <a:gd name="connsiteY37" fmla="*/ 1925109 h 4342084"/>
              <a:gd name="connsiteX38" fmla="*/ 958262 w 2683688"/>
              <a:gd name="connsiteY38" fmla="*/ 1986069 h 4342084"/>
              <a:gd name="connsiteX39" fmla="*/ 909208 w 2683688"/>
              <a:gd name="connsiteY39" fmla="*/ 1943683 h 4342084"/>
              <a:gd name="connsiteX40" fmla="*/ 854441 w 2683688"/>
              <a:gd name="connsiteY40" fmla="*/ 1917013 h 4342084"/>
              <a:gd name="connsiteX41" fmla="*/ 823484 w 2683688"/>
              <a:gd name="connsiteY41" fmla="*/ 1891295 h 4342084"/>
              <a:gd name="connsiteX42" fmla="*/ 800148 w 2683688"/>
              <a:gd name="connsiteY42" fmla="*/ 1848909 h 4342084"/>
              <a:gd name="connsiteX43" fmla="*/ 814436 w 2683688"/>
              <a:gd name="connsiteY43" fmla="*/ 1791759 h 4342084"/>
              <a:gd name="connsiteX44" fmla="*/ 803957 w 2683688"/>
              <a:gd name="connsiteY44" fmla="*/ 1722226 h 4342084"/>
              <a:gd name="connsiteX45" fmla="*/ 783479 w 2683688"/>
              <a:gd name="connsiteY45" fmla="*/ 1627452 h 4342084"/>
              <a:gd name="connsiteX46" fmla="*/ 759665 w 2683688"/>
              <a:gd name="connsiteY46" fmla="*/ 1637930 h 4342084"/>
              <a:gd name="connsiteX47" fmla="*/ 701087 w 2683688"/>
              <a:gd name="connsiteY47" fmla="*/ 1573637 h 4342084"/>
              <a:gd name="connsiteX48" fmla="*/ 729662 w 2683688"/>
              <a:gd name="connsiteY48" fmla="*/ 1521725 h 4342084"/>
              <a:gd name="connsiteX49" fmla="*/ 777287 w 2683688"/>
              <a:gd name="connsiteY49" fmla="*/ 1457431 h 4342084"/>
              <a:gd name="connsiteX50" fmla="*/ 775382 w 2683688"/>
              <a:gd name="connsiteY50" fmla="*/ 1431238 h 4342084"/>
              <a:gd name="connsiteX51" fmla="*/ 818245 w 2683688"/>
              <a:gd name="connsiteY51" fmla="*/ 1377420 h 4342084"/>
              <a:gd name="connsiteX52" fmla="*/ 826342 w 2683688"/>
              <a:gd name="connsiteY52" fmla="*/ 1284553 h 4342084"/>
              <a:gd name="connsiteX53" fmla="*/ 812053 w 2683688"/>
              <a:gd name="connsiteY53" fmla="*/ 1200732 h 4342084"/>
              <a:gd name="connsiteX54" fmla="*/ 779668 w 2683688"/>
              <a:gd name="connsiteY54" fmla="*/ 1153584 h 4342084"/>
              <a:gd name="connsiteX55" fmla="*/ 761095 w 2683688"/>
              <a:gd name="connsiteY55" fmla="*/ 1072145 h 4342084"/>
              <a:gd name="connsiteX56" fmla="*/ 804911 w 2683688"/>
              <a:gd name="connsiteY56" fmla="*/ 1036903 h 4342084"/>
              <a:gd name="connsiteX57" fmla="*/ 808244 w 2683688"/>
              <a:gd name="connsiteY57" fmla="*/ 978800 h 4342084"/>
              <a:gd name="connsiteX58" fmla="*/ 820626 w 2683688"/>
              <a:gd name="connsiteY58" fmla="*/ 903076 h 4342084"/>
              <a:gd name="connsiteX59" fmla="*/ 829675 w 2683688"/>
              <a:gd name="connsiteY59" fmla="*/ 835925 h 4342084"/>
              <a:gd name="connsiteX60" fmla="*/ 844439 w 2683688"/>
              <a:gd name="connsiteY60" fmla="*/ 797825 h 4342084"/>
              <a:gd name="connsiteX61" fmla="*/ 859678 w 2683688"/>
              <a:gd name="connsiteY61" fmla="*/ 764486 h 4342084"/>
              <a:gd name="connsiteX62" fmla="*/ 833485 w 2683688"/>
              <a:gd name="connsiteY62" fmla="*/ 698765 h 4342084"/>
              <a:gd name="connsiteX63" fmla="*/ 817769 w 2683688"/>
              <a:gd name="connsiteY63" fmla="*/ 575416 h 4342084"/>
              <a:gd name="connsiteX64" fmla="*/ 787288 w 2683688"/>
              <a:gd name="connsiteY64" fmla="*/ 538270 h 4342084"/>
              <a:gd name="connsiteX65" fmla="*/ 769667 w 2683688"/>
              <a:gd name="connsiteY65" fmla="*/ 507788 h 4342084"/>
              <a:gd name="connsiteX66" fmla="*/ 746807 w 2683688"/>
              <a:gd name="connsiteY66" fmla="*/ 432065 h 4342084"/>
              <a:gd name="connsiteX67" fmla="*/ 724424 w 2683688"/>
              <a:gd name="connsiteY67" fmla="*/ 353483 h 4342084"/>
              <a:gd name="connsiteX68" fmla="*/ 732043 w 2683688"/>
              <a:gd name="connsiteY68" fmla="*/ 323480 h 4342084"/>
              <a:gd name="connsiteX69" fmla="*/ 728711 w 2683688"/>
              <a:gd name="connsiteY69" fmla="*/ 258234 h 4342084"/>
              <a:gd name="connsiteX70" fmla="*/ 702517 w 2683688"/>
              <a:gd name="connsiteY70" fmla="*/ 239184 h 4342084"/>
              <a:gd name="connsiteX71" fmla="*/ 701564 w 2683688"/>
              <a:gd name="connsiteY71" fmla="*/ 175843 h 4342084"/>
              <a:gd name="connsiteX72" fmla="*/ 670131 w 2683688"/>
              <a:gd name="connsiteY72" fmla="*/ 122026 h 4342084"/>
              <a:gd name="connsiteX73" fmla="*/ 678704 w 2683688"/>
              <a:gd name="connsiteY73" fmla="*/ 72496 h 4342084"/>
              <a:gd name="connsiteX74" fmla="*/ 656795 w 2683688"/>
              <a:gd name="connsiteY74" fmla="*/ 2011 h 4342084"/>
              <a:gd name="connsiteX75" fmla="*/ 617267 w 2683688"/>
              <a:gd name="connsiteY75" fmla="*/ 7250 h 4342084"/>
              <a:gd name="connsiteX76" fmla="*/ 539638 w 2683688"/>
              <a:gd name="connsiteY76" fmla="*/ 87259 h 4342084"/>
              <a:gd name="connsiteX77" fmla="*/ 540591 w 2683688"/>
              <a:gd name="connsiteY77" fmla="*/ 120121 h 4342084"/>
              <a:gd name="connsiteX78" fmla="*/ 552021 w 2683688"/>
              <a:gd name="connsiteY78" fmla="*/ 160602 h 4342084"/>
              <a:gd name="connsiteX79" fmla="*/ 542973 w 2683688"/>
              <a:gd name="connsiteY79" fmla="*/ 241566 h 4342084"/>
              <a:gd name="connsiteX80" fmla="*/ 535828 w 2683688"/>
              <a:gd name="connsiteY80" fmla="*/ 248709 h 4342084"/>
              <a:gd name="connsiteX81" fmla="*/ 495348 w 2683688"/>
              <a:gd name="connsiteY81" fmla="*/ 320146 h 4342084"/>
              <a:gd name="connsiteX82" fmla="*/ 451056 w 2683688"/>
              <a:gd name="connsiteY82" fmla="*/ 410158 h 4342084"/>
              <a:gd name="connsiteX83" fmla="*/ 360568 w 2683688"/>
              <a:gd name="connsiteY83" fmla="*/ 378725 h 4342084"/>
              <a:gd name="connsiteX84" fmla="*/ 331042 w 2683688"/>
              <a:gd name="connsiteY84" fmla="*/ 408253 h 4342084"/>
              <a:gd name="connsiteX85" fmla="*/ 285797 w 2683688"/>
              <a:gd name="connsiteY85" fmla="*/ 460640 h 4342084"/>
              <a:gd name="connsiteX86" fmla="*/ 260555 w 2683688"/>
              <a:gd name="connsiteY86" fmla="*/ 511123 h 4342084"/>
              <a:gd name="connsiteX87" fmla="*/ 316752 w 2683688"/>
              <a:gd name="connsiteY87" fmla="*/ 581607 h 4342084"/>
              <a:gd name="connsiteX88" fmla="*/ 228170 w 2683688"/>
              <a:gd name="connsiteY88" fmla="*/ 714006 h 4342084"/>
              <a:gd name="connsiteX89" fmla="*/ 254842 w 2683688"/>
              <a:gd name="connsiteY89" fmla="*/ 760678 h 4342084"/>
              <a:gd name="connsiteX90" fmla="*/ 240553 w 2683688"/>
              <a:gd name="connsiteY90" fmla="*/ 836401 h 4342084"/>
              <a:gd name="connsiteX91" fmla="*/ 295322 w 2683688"/>
              <a:gd name="connsiteY91" fmla="*/ 851641 h 4342084"/>
              <a:gd name="connsiteX92" fmla="*/ 343423 w 2683688"/>
              <a:gd name="connsiteY92" fmla="*/ 874977 h 4342084"/>
              <a:gd name="connsiteX93" fmla="*/ 311992 w 2683688"/>
              <a:gd name="connsiteY93" fmla="*/ 973562 h 4342084"/>
              <a:gd name="connsiteX94" fmla="*/ 316754 w 2683688"/>
              <a:gd name="connsiteY94" fmla="*/ 1051189 h 4342084"/>
              <a:gd name="connsiteX95" fmla="*/ 207216 w 2683688"/>
              <a:gd name="connsiteY95" fmla="*/ 1096434 h 4342084"/>
              <a:gd name="connsiteX96" fmla="*/ 154352 w 2683688"/>
              <a:gd name="connsiteY96" fmla="*/ 1092625 h 4342084"/>
              <a:gd name="connsiteX97" fmla="*/ 157210 w 2683688"/>
              <a:gd name="connsiteY97" fmla="*/ 1172635 h 4342084"/>
              <a:gd name="connsiteX98" fmla="*/ 158638 w 2683688"/>
              <a:gd name="connsiteY98" fmla="*/ 1247406 h 4342084"/>
              <a:gd name="connsiteX99" fmla="*/ 232933 w 2683688"/>
              <a:gd name="connsiteY99" fmla="*/ 1292649 h 4342084"/>
              <a:gd name="connsiteX100" fmla="*/ 209597 w 2683688"/>
              <a:gd name="connsiteY100" fmla="*/ 1346465 h 4342084"/>
              <a:gd name="connsiteX101" fmla="*/ 291988 w 2683688"/>
              <a:gd name="connsiteY101" fmla="*/ 1418379 h 4342084"/>
              <a:gd name="connsiteX102" fmla="*/ 272462 w 2683688"/>
              <a:gd name="connsiteY102" fmla="*/ 1468385 h 4342084"/>
              <a:gd name="connsiteX103" fmla="*/ 236743 w 2683688"/>
              <a:gd name="connsiteY103" fmla="*/ 1569350 h 4342084"/>
              <a:gd name="connsiteX104" fmla="*/ 211979 w 2683688"/>
              <a:gd name="connsiteY104" fmla="*/ 1596496 h 4342084"/>
              <a:gd name="connsiteX105" fmla="*/ 152447 w 2683688"/>
              <a:gd name="connsiteY105" fmla="*/ 1604116 h 4342084"/>
              <a:gd name="connsiteX106" fmla="*/ 98155 w 2683688"/>
              <a:gd name="connsiteY106" fmla="*/ 1649360 h 4342084"/>
              <a:gd name="connsiteX107" fmla="*/ 71486 w 2683688"/>
              <a:gd name="connsiteY107" fmla="*/ 1665553 h 4342084"/>
              <a:gd name="connsiteX108" fmla="*/ 50054 w 2683688"/>
              <a:gd name="connsiteY108" fmla="*/ 1679840 h 4342084"/>
              <a:gd name="connsiteX109" fmla="*/ 8619 w 2683688"/>
              <a:gd name="connsiteY109" fmla="*/ 1753182 h 4342084"/>
              <a:gd name="connsiteX110" fmla="*/ 47 w 2683688"/>
              <a:gd name="connsiteY110" fmla="*/ 1877484 h 4342084"/>
              <a:gd name="connsiteX111" fmla="*/ 28622 w 2683688"/>
              <a:gd name="connsiteY111" fmla="*/ 1940825 h 4342084"/>
              <a:gd name="connsiteX112" fmla="*/ 78628 w 2683688"/>
              <a:gd name="connsiteY112" fmla="*/ 1995118 h 4342084"/>
              <a:gd name="connsiteX113" fmla="*/ 165782 w 2683688"/>
              <a:gd name="connsiteY113" fmla="*/ 2039885 h 4342084"/>
              <a:gd name="connsiteX114" fmla="*/ 241029 w 2683688"/>
              <a:gd name="connsiteY114" fmla="*/ 2102274 h 4342084"/>
              <a:gd name="connsiteX115" fmla="*/ 264842 w 2683688"/>
              <a:gd name="connsiteY115" fmla="*/ 2184665 h 4342084"/>
              <a:gd name="connsiteX116" fmla="*/ 317706 w 2683688"/>
              <a:gd name="connsiteY116" fmla="*/ 2267056 h 4342084"/>
              <a:gd name="connsiteX117" fmla="*/ 442960 w 2683688"/>
              <a:gd name="connsiteY117" fmla="*/ 2260865 h 4342084"/>
              <a:gd name="connsiteX118" fmla="*/ 471534 w 2683688"/>
              <a:gd name="connsiteY118" fmla="*/ 2298965 h 4342084"/>
              <a:gd name="connsiteX119" fmla="*/ 509635 w 2683688"/>
              <a:gd name="connsiteY119" fmla="*/ 2332303 h 4342084"/>
              <a:gd name="connsiteX120" fmla="*/ 540591 w 2683688"/>
              <a:gd name="connsiteY120" fmla="*/ 2320396 h 4342084"/>
              <a:gd name="connsiteX121" fmla="*/ 563927 w 2683688"/>
              <a:gd name="connsiteY121" fmla="*/ 2394691 h 4342084"/>
              <a:gd name="connsiteX122" fmla="*/ 542972 w 2683688"/>
              <a:gd name="connsiteY122" fmla="*/ 2463748 h 4342084"/>
              <a:gd name="connsiteX123" fmla="*/ 497252 w 2683688"/>
              <a:gd name="connsiteY123" fmla="*/ 2513278 h 4342084"/>
              <a:gd name="connsiteX124" fmla="*/ 499157 w 2683688"/>
              <a:gd name="connsiteY124" fmla="*/ 2551854 h 4342084"/>
              <a:gd name="connsiteX125" fmla="*/ 490585 w 2683688"/>
              <a:gd name="connsiteY125" fmla="*/ 2613290 h 4342084"/>
              <a:gd name="connsiteX126" fmla="*/ 523922 w 2683688"/>
              <a:gd name="connsiteY126" fmla="*/ 2650913 h 4342084"/>
              <a:gd name="connsiteX127" fmla="*/ 531542 w 2683688"/>
              <a:gd name="connsiteY127" fmla="*/ 2683775 h 4342084"/>
              <a:gd name="connsiteX128" fmla="*/ 564403 w 2683688"/>
              <a:gd name="connsiteY128" fmla="*/ 2644247 h 4342084"/>
              <a:gd name="connsiteX129" fmla="*/ 597741 w 2683688"/>
              <a:gd name="connsiteY129" fmla="*/ 2586621 h 4342084"/>
              <a:gd name="connsiteX130" fmla="*/ 654890 w 2683688"/>
              <a:gd name="connsiteY130" fmla="*/ 2591859 h 4342084"/>
              <a:gd name="connsiteX131" fmla="*/ 716803 w 2683688"/>
              <a:gd name="connsiteY131" fmla="*/ 2682823 h 4342084"/>
              <a:gd name="connsiteX132" fmla="*/ 755379 w 2683688"/>
              <a:gd name="connsiteY132" fmla="*/ 2741401 h 4342084"/>
              <a:gd name="connsiteX133" fmla="*/ 713469 w 2683688"/>
              <a:gd name="connsiteY133" fmla="*/ 2818078 h 4342084"/>
              <a:gd name="connsiteX134" fmla="*/ 641556 w 2683688"/>
              <a:gd name="connsiteY134" fmla="*/ 2853796 h 4342084"/>
              <a:gd name="connsiteX135" fmla="*/ 592502 w 2683688"/>
              <a:gd name="connsiteY135" fmla="*/ 2916185 h 4342084"/>
              <a:gd name="connsiteX136" fmla="*/ 526303 w 2683688"/>
              <a:gd name="connsiteY136" fmla="*/ 2940473 h 4342084"/>
              <a:gd name="connsiteX137" fmla="*/ 496776 w 2683688"/>
              <a:gd name="connsiteY137" fmla="*/ 2982384 h 4342084"/>
              <a:gd name="connsiteX138" fmla="*/ 527256 w 2683688"/>
              <a:gd name="connsiteY138" fmla="*/ 3083825 h 4342084"/>
              <a:gd name="connsiteX139" fmla="*/ 533447 w 2683688"/>
              <a:gd name="connsiteY139" fmla="*/ 3222414 h 4342084"/>
              <a:gd name="connsiteX140" fmla="*/ 588216 w 2683688"/>
              <a:gd name="connsiteY140" fmla="*/ 3278612 h 4342084"/>
              <a:gd name="connsiteX141" fmla="*/ 614410 w 2683688"/>
              <a:gd name="connsiteY141" fmla="*/ 3344334 h 4342084"/>
              <a:gd name="connsiteX142" fmla="*/ 585835 w 2683688"/>
              <a:gd name="connsiteY142" fmla="*/ 3394340 h 4342084"/>
              <a:gd name="connsiteX143" fmla="*/ 585834 w 2683688"/>
              <a:gd name="connsiteY143" fmla="*/ 3452443 h 4342084"/>
              <a:gd name="connsiteX144" fmla="*/ 562022 w 2683688"/>
              <a:gd name="connsiteY144" fmla="*/ 3495305 h 4342084"/>
              <a:gd name="connsiteX145" fmla="*/ 546305 w 2683688"/>
              <a:gd name="connsiteY145" fmla="*/ 3563409 h 4342084"/>
              <a:gd name="connsiteX146" fmla="*/ 538210 w 2683688"/>
              <a:gd name="connsiteY146" fmla="*/ 3613415 h 4342084"/>
              <a:gd name="connsiteX147" fmla="*/ 519159 w 2683688"/>
              <a:gd name="connsiteY147" fmla="*/ 3656277 h 4342084"/>
              <a:gd name="connsiteX148" fmla="*/ 546782 w 2683688"/>
              <a:gd name="connsiteY148" fmla="*/ 3687234 h 4342084"/>
              <a:gd name="connsiteX149" fmla="*/ 600122 w 2683688"/>
              <a:gd name="connsiteY149" fmla="*/ 3701045 h 4342084"/>
              <a:gd name="connsiteX150" fmla="*/ 659177 w 2683688"/>
              <a:gd name="connsiteY150" fmla="*/ 3680567 h 4342084"/>
              <a:gd name="connsiteX151" fmla="*/ 661082 w 2683688"/>
              <a:gd name="connsiteY151" fmla="*/ 3727714 h 4342084"/>
              <a:gd name="connsiteX152" fmla="*/ 716803 w 2683688"/>
              <a:gd name="connsiteY152" fmla="*/ 3727715 h 4342084"/>
              <a:gd name="connsiteX153" fmla="*/ 781097 w 2683688"/>
              <a:gd name="connsiteY153" fmla="*/ 3745812 h 4342084"/>
              <a:gd name="connsiteX154" fmla="*/ 807291 w 2683688"/>
              <a:gd name="connsiteY154" fmla="*/ 3794390 h 4342084"/>
              <a:gd name="connsiteX155" fmla="*/ 843962 w 2683688"/>
              <a:gd name="connsiteY155" fmla="*/ 3800105 h 4342084"/>
              <a:gd name="connsiteX156" fmla="*/ 871585 w 2683688"/>
              <a:gd name="connsiteY156" fmla="*/ 3817727 h 4342084"/>
              <a:gd name="connsiteX157" fmla="*/ 889682 w 2683688"/>
              <a:gd name="connsiteY157" fmla="*/ 3838205 h 4342084"/>
              <a:gd name="connsiteX158" fmla="*/ 897302 w 2683688"/>
              <a:gd name="connsiteY158" fmla="*/ 3868685 h 4342084"/>
              <a:gd name="connsiteX159" fmla="*/ 912542 w 2683688"/>
              <a:gd name="connsiteY159" fmla="*/ 3891545 h 4342084"/>
              <a:gd name="connsiteX160" fmla="*/ 956833 w 2683688"/>
              <a:gd name="connsiteY160" fmla="*/ 3924883 h 4342084"/>
              <a:gd name="connsiteX161" fmla="*/ 988742 w 2683688"/>
              <a:gd name="connsiteY161" fmla="*/ 3975365 h 4342084"/>
              <a:gd name="connsiteX162" fmla="*/ 1003982 w 2683688"/>
              <a:gd name="connsiteY162" fmla="*/ 3998225 h 4342084"/>
              <a:gd name="connsiteX163" fmla="*/ 1026842 w 2683688"/>
              <a:gd name="connsiteY163" fmla="*/ 4036325 h 4342084"/>
              <a:gd name="connsiteX164" fmla="*/ 1059703 w 2683688"/>
              <a:gd name="connsiteY164" fmla="*/ 4122050 h 4342084"/>
              <a:gd name="connsiteX165" fmla="*/ 1136380 w 2683688"/>
              <a:gd name="connsiteY165" fmla="*/ 4156340 h 4342084"/>
              <a:gd name="connsiteX166" fmla="*/ 1165907 w 2683688"/>
              <a:gd name="connsiteY166" fmla="*/ 4218252 h 4342084"/>
              <a:gd name="connsiteX167" fmla="*/ 1202578 w 2683688"/>
              <a:gd name="connsiteY167" fmla="*/ 4213490 h 4342084"/>
              <a:gd name="connsiteX168" fmla="*/ 1245917 w 2683688"/>
              <a:gd name="connsiteY168" fmla="*/ 4261592 h 4342084"/>
              <a:gd name="connsiteX169" fmla="*/ 1308782 w 2683688"/>
              <a:gd name="connsiteY169" fmla="*/ 4342078 h 4342084"/>
              <a:gd name="connsiteX170" fmla="*/ 1337357 w 2683688"/>
              <a:gd name="connsiteY170" fmla="*/ 4290642 h 4342084"/>
              <a:gd name="connsiteX171" fmla="*/ 1333547 w 2683688"/>
              <a:gd name="connsiteY171" fmla="*/ 4256353 h 4342084"/>
              <a:gd name="connsiteX172" fmla="*/ 1405462 w 2683688"/>
              <a:gd name="connsiteY172" fmla="*/ 4203013 h 4342084"/>
              <a:gd name="connsiteX173" fmla="*/ 1407366 w 2683688"/>
              <a:gd name="connsiteY173" fmla="*/ 4187296 h 4342084"/>
              <a:gd name="connsiteX174" fmla="*/ 1425622 w 2683688"/>
              <a:gd name="connsiteY174" fmla="*/ 4200790 h 4342084"/>
              <a:gd name="connsiteX175" fmla="*/ 1480232 w 2683688"/>
              <a:gd name="connsiteY175" fmla="*/ 4176025 h 4342084"/>
              <a:gd name="connsiteX176" fmla="*/ 1545002 w 2683688"/>
              <a:gd name="connsiteY176" fmla="*/ 4158245 h 4342084"/>
              <a:gd name="connsiteX177" fmla="*/ 1581832 w 2683688"/>
              <a:gd name="connsiteY177" fmla="*/ 4115700 h 4342084"/>
              <a:gd name="connsiteX178" fmla="*/ 1617392 w 2683688"/>
              <a:gd name="connsiteY178" fmla="*/ 4080140 h 4342084"/>
              <a:gd name="connsiteX179" fmla="*/ 1695497 w 2683688"/>
              <a:gd name="connsiteY179" fmla="*/ 4057915 h 4342084"/>
              <a:gd name="connsiteX180" fmla="*/ 1781222 w 2683688"/>
              <a:gd name="connsiteY180" fmla="*/ 4022355 h 4342084"/>
              <a:gd name="connsiteX181" fmla="*/ 1902665 w 2683688"/>
              <a:gd name="connsiteY181" fmla="*/ 3970602 h 4342084"/>
              <a:gd name="connsiteX182" fmla="*/ 1979342 w 2683688"/>
              <a:gd name="connsiteY182" fmla="*/ 3927740 h 4342084"/>
              <a:gd name="connsiteX183" fmla="*/ 2070782 w 2683688"/>
              <a:gd name="connsiteY183" fmla="*/ 3866462 h 4342084"/>
              <a:gd name="connsiteX184" fmla="*/ 2145078 w 2683688"/>
              <a:gd name="connsiteY184" fmla="*/ 3778833 h 4342084"/>
              <a:gd name="connsiteX185" fmla="*/ 2171747 w 2683688"/>
              <a:gd name="connsiteY185" fmla="*/ 3705490 h 4342084"/>
              <a:gd name="connsiteX186" fmla="*/ 2183177 w 2683688"/>
              <a:gd name="connsiteY186" fmla="*/ 3651515 h 4342084"/>
              <a:gd name="connsiteX187" fmla="*/ 2109517 w 2683688"/>
              <a:gd name="connsiteY187" fmla="*/ 3615320 h 4342084"/>
              <a:gd name="connsiteX188" fmla="*/ 2132377 w 2683688"/>
              <a:gd name="connsiteY188" fmla="*/ 3661040 h 4342084"/>
              <a:gd name="connsiteX189" fmla="*/ 2114597 w 2683688"/>
              <a:gd name="connsiteY189" fmla="*/ 3692790 h 4342084"/>
              <a:gd name="connsiteX190" fmla="*/ 2095547 w 2683688"/>
              <a:gd name="connsiteY190" fmla="*/ 3651515 h 4342084"/>
              <a:gd name="connsiteX191" fmla="*/ 2038397 w 2683688"/>
              <a:gd name="connsiteY191" fmla="*/ 3661040 h 4342084"/>
              <a:gd name="connsiteX192" fmla="*/ 2040778 w 2683688"/>
              <a:gd name="connsiteY192" fmla="*/ 3696759 h 4342084"/>
              <a:gd name="connsiteX193" fmla="*/ 2052685 w 2683688"/>
              <a:gd name="connsiteY193" fmla="*/ 3711046 h 4342084"/>
              <a:gd name="connsiteX194" fmla="*/ 2036016 w 2683688"/>
              <a:gd name="connsiteY194" fmla="*/ 3725335 h 4342084"/>
              <a:gd name="connsiteX195" fmla="*/ 2086022 w 2683688"/>
              <a:gd name="connsiteY195" fmla="*/ 3764545 h 4342084"/>
              <a:gd name="connsiteX196" fmla="*/ 2078402 w 2683688"/>
              <a:gd name="connsiteY196" fmla="*/ 3822965 h 4342084"/>
              <a:gd name="connsiteX197" fmla="*/ 2027602 w 2683688"/>
              <a:gd name="connsiteY197" fmla="*/ 3805820 h 4342084"/>
              <a:gd name="connsiteX198" fmla="*/ 2041572 w 2683688"/>
              <a:gd name="connsiteY198" fmla="*/ 3794390 h 4342084"/>
              <a:gd name="connsiteX199" fmla="*/ 2022522 w 2683688"/>
              <a:gd name="connsiteY199" fmla="*/ 3762640 h 4342084"/>
              <a:gd name="connsiteX200" fmla="*/ 2022522 w 2683688"/>
              <a:gd name="connsiteY200" fmla="*/ 3718190 h 4342084"/>
              <a:gd name="connsiteX201" fmla="*/ 1986962 w 2683688"/>
              <a:gd name="connsiteY201" fmla="*/ 3678185 h 4342084"/>
              <a:gd name="connsiteX202" fmla="*/ 2018077 w 2683688"/>
              <a:gd name="connsiteY202" fmla="*/ 3658500 h 4342084"/>
              <a:gd name="connsiteX203" fmla="*/ 1974897 w 2683688"/>
              <a:gd name="connsiteY203" fmla="*/ 3628655 h 4342084"/>
              <a:gd name="connsiteX204" fmla="*/ 2017442 w 2683688"/>
              <a:gd name="connsiteY204" fmla="*/ 3605160 h 4342084"/>
              <a:gd name="connsiteX205" fmla="*/ 2009187 w 2683688"/>
              <a:gd name="connsiteY205" fmla="*/ 3548645 h 4342084"/>
              <a:gd name="connsiteX206" fmla="*/ 2033635 w 2683688"/>
              <a:gd name="connsiteY206" fmla="*/ 3567378 h 4342084"/>
              <a:gd name="connsiteX207" fmla="*/ 2031253 w 2683688"/>
              <a:gd name="connsiteY207" fmla="*/ 3537215 h 4342084"/>
              <a:gd name="connsiteX208" fmla="*/ 2059829 w 2683688"/>
              <a:gd name="connsiteY208" fmla="*/ 3549121 h 4342084"/>
              <a:gd name="connsiteX209" fmla="*/ 2043159 w 2683688"/>
              <a:gd name="connsiteY209" fmla="*/ 3496734 h 4342084"/>
              <a:gd name="connsiteX210" fmla="*/ 2063797 w 2683688"/>
              <a:gd name="connsiteY210" fmla="*/ 3480065 h 4342084"/>
              <a:gd name="connsiteX211" fmla="*/ 2089197 w 2683688"/>
              <a:gd name="connsiteY211" fmla="*/ 3526102 h 4342084"/>
              <a:gd name="connsiteX212" fmla="*/ 2088404 w 2683688"/>
              <a:gd name="connsiteY212" fmla="*/ 3494353 h 4342084"/>
              <a:gd name="connsiteX213" fmla="*/ 2105073 w 2683688"/>
              <a:gd name="connsiteY213" fmla="*/ 3510227 h 4342084"/>
              <a:gd name="connsiteX214" fmla="*/ 2109835 w 2683688"/>
              <a:gd name="connsiteY214" fmla="*/ 3475303 h 4342084"/>
              <a:gd name="connsiteX215" fmla="*/ 2125392 w 2683688"/>
              <a:gd name="connsiteY215" fmla="*/ 3455300 h 4342084"/>
              <a:gd name="connsiteX216" fmla="*/ 2183654 w 2683688"/>
              <a:gd name="connsiteY216" fmla="*/ 3418153 h 4342084"/>
              <a:gd name="connsiteX217" fmla="*/ 2226039 w 2683688"/>
              <a:gd name="connsiteY217" fmla="*/ 3343381 h 4342084"/>
              <a:gd name="connsiteX218" fmla="*/ 2238422 w 2683688"/>
              <a:gd name="connsiteY218" fmla="*/ 3320045 h 4342084"/>
              <a:gd name="connsiteX219" fmla="*/ 2261282 w 2683688"/>
              <a:gd name="connsiteY219" fmla="*/ 3259085 h 4342084"/>
              <a:gd name="connsiteX220" fmla="*/ 2268902 w 2683688"/>
              <a:gd name="connsiteY220" fmla="*/ 3213365 h 4342084"/>
              <a:gd name="connsiteX221" fmla="*/ 2291762 w 2683688"/>
              <a:gd name="connsiteY221" fmla="*/ 3167645 h 4342084"/>
              <a:gd name="connsiteX222" fmla="*/ 2307002 w 2683688"/>
              <a:gd name="connsiteY222" fmla="*/ 3129545 h 4342084"/>
              <a:gd name="connsiteX223" fmla="*/ 2345102 w 2683688"/>
              <a:gd name="connsiteY223" fmla="*/ 3114305 h 4342084"/>
              <a:gd name="connsiteX224" fmla="*/ 2367962 w 2683688"/>
              <a:gd name="connsiteY224" fmla="*/ 3099065 h 4342084"/>
              <a:gd name="connsiteX225" fmla="*/ 2487501 w 2683688"/>
              <a:gd name="connsiteY225" fmla="*/ 3069061 h 4342084"/>
              <a:gd name="connsiteX226" fmla="*/ 2585609 w 2683688"/>
              <a:gd name="connsiteY226" fmla="*/ 3065728 h 4342084"/>
              <a:gd name="connsiteX227" fmla="*/ 2678000 w 2683688"/>
              <a:gd name="connsiteY227" fmla="*/ 3056679 h 4342084"/>
              <a:gd name="connsiteX0" fmla="*/ 2678000 w 2683688"/>
              <a:gd name="connsiteY0" fmla="*/ 3056679 h 4342084"/>
              <a:gd name="connsiteX1" fmla="*/ 2672762 w 2683688"/>
              <a:gd name="connsiteY1" fmla="*/ 3030485 h 4342084"/>
              <a:gd name="connsiteX2" fmla="*/ 2665142 w 2683688"/>
              <a:gd name="connsiteY2" fmla="*/ 2977145 h 4342084"/>
              <a:gd name="connsiteX3" fmla="*/ 2623232 w 2683688"/>
              <a:gd name="connsiteY3" fmla="*/ 2969049 h 4342084"/>
              <a:gd name="connsiteX4" fmla="*/ 2559891 w 2683688"/>
              <a:gd name="connsiteY4" fmla="*/ 2968572 h 4342084"/>
              <a:gd name="connsiteX5" fmla="*/ 2518934 w 2683688"/>
              <a:gd name="connsiteY5" fmla="*/ 2910947 h 4342084"/>
              <a:gd name="connsiteX6" fmla="*/ 2456545 w 2683688"/>
              <a:gd name="connsiteY6" fmla="*/ 2907612 h 4342084"/>
              <a:gd name="connsiteX7" fmla="*/ 2409873 w 2683688"/>
              <a:gd name="connsiteY7" fmla="*/ 2891896 h 4342084"/>
              <a:gd name="connsiteX8" fmla="*/ 2375582 w 2683688"/>
              <a:gd name="connsiteY8" fmla="*/ 2878085 h 4342084"/>
              <a:gd name="connsiteX9" fmla="*/ 2347484 w 2683688"/>
              <a:gd name="connsiteY9" fmla="*/ 2858082 h 4342084"/>
              <a:gd name="connsiteX10" fmla="*/ 2292714 w 2683688"/>
              <a:gd name="connsiteY10" fmla="*/ 2826174 h 4342084"/>
              <a:gd name="connsiteX11" fmla="*/ 2218419 w 2683688"/>
              <a:gd name="connsiteY11" fmla="*/ 2866178 h 4342084"/>
              <a:gd name="connsiteX12" fmla="*/ 2177938 w 2683688"/>
              <a:gd name="connsiteY12" fmla="*/ 2827127 h 4342084"/>
              <a:gd name="connsiteX13" fmla="*/ 2142696 w 2683688"/>
              <a:gd name="connsiteY13" fmla="*/ 2748069 h 4342084"/>
              <a:gd name="connsiteX14" fmla="*/ 2123170 w 2683688"/>
              <a:gd name="connsiteY14" fmla="*/ 2686632 h 4342084"/>
              <a:gd name="connsiteX15" fmla="*/ 2105073 w 2683688"/>
              <a:gd name="connsiteY15" fmla="*/ 2651390 h 4342084"/>
              <a:gd name="connsiteX16" fmla="*/ 2103643 w 2683688"/>
              <a:gd name="connsiteY16" fmla="*/ 2602812 h 4342084"/>
              <a:gd name="connsiteX17" fmla="*/ 2026014 w 2683688"/>
              <a:gd name="connsiteY17" fmla="*/ 2688062 h 4342084"/>
              <a:gd name="connsiteX18" fmla="*/ 1958864 w 2683688"/>
              <a:gd name="connsiteY18" fmla="*/ 2756165 h 4342084"/>
              <a:gd name="connsiteX19" fmla="*/ 1911715 w 2683688"/>
              <a:gd name="connsiteY19" fmla="*/ 2715207 h 4342084"/>
              <a:gd name="connsiteX20" fmla="*/ 1775031 w 2683688"/>
              <a:gd name="connsiteY20" fmla="*/ 2701873 h 4342084"/>
              <a:gd name="connsiteX21" fmla="*/ 1676923 w 2683688"/>
              <a:gd name="connsiteY21" fmla="*/ 2691871 h 4342084"/>
              <a:gd name="connsiteX22" fmla="*/ 1606439 w 2683688"/>
              <a:gd name="connsiteY22" fmla="*/ 2584240 h 4342084"/>
              <a:gd name="connsiteX23" fmla="*/ 1541669 w 2683688"/>
              <a:gd name="connsiteY23" fmla="*/ 2586144 h 4342084"/>
              <a:gd name="connsiteX24" fmla="*/ 1516903 w 2683688"/>
              <a:gd name="connsiteY24" fmla="*/ 2565665 h 4342084"/>
              <a:gd name="connsiteX25" fmla="*/ 1468802 w 2683688"/>
              <a:gd name="connsiteY25" fmla="*/ 2383737 h 4342084"/>
              <a:gd name="connsiteX26" fmla="*/ 1438322 w 2683688"/>
              <a:gd name="connsiteY26" fmla="*/ 2291345 h 4342084"/>
              <a:gd name="connsiteX27" fmla="*/ 1400222 w 2683688"/>
              <a:gd name="connsiteY27" fmla="*/ 2222765 h 4342084"/>
              <a:gd name="connsiteX28" fmla="*/ 1384982 w 2683688"/>
              <a:gd name="connsiteY28" fmla="*/ 2199905 h 4342084"/>
              <a:gd name="connsiteX29" fmla="*/ 1374505 w 2683688"/>
              <a:gd name="connsiteY29" fmla="*/ 2154662 h 4342084"/>
              <a:gd name="connsiteX30" fmla="*/ 1369266 w 2683688"/>
              <a:gd name="connsiteY30" fmla="*/ 2054173 h 4342084"/>
              <a:gd name="connsiteX31" fmla="*/ 1383554 w 2683688"/>
              <a:gd name="connsiteY31" fmla="*/ 1984641 h 4342084"/>
              <a:gd name="connsiteX32" fmla="*/ 1315450 w 2683688"/>
              <a:gd name="connsiteY32" fmla="*/ 1919870 h 4342084"/>
              <a:gd name="connsiteX33" fmla="*/ 1282112 w 2683688"/>
              <a:gd name="connsiteY33" fmla="*/ 1914632 h 4342084"/>
              <a:gd name="connsiteX34" fmla="*/ 1184481 w 2683688"/>
              <a:gd name="connsiteY34" fmla="*/ 1855100 h 4342084"/>
              <a:gd name="connsiteX35" fmla="*/ 1126380 w 2683688"/>
              <a:gd name="connsiteY35" fmla="*/ 1865578 h 4342084"/>
              <a:gd name="connsiteX36" fmla="*/ 1073991 w 2683688"/>
              <a:gd name="connsiteY36" fmla="*/ 1899390 h 4342084"/>
              <a:gd name="connsiteX37" fmla="*/ 1024937 w 2683688"/>
              <a:gd name="connsiteY37" fmla="*/ 1925109 h 4342084"/>
              <a:gd name="connsiteX38" fmla="*/ 958262 w 2683688"/>
              <a:gd name="connsiteY38" fmla="*/ 1986069 h 4342084"/>
              <a:gd name="connsiteX39" fmla="*/ 909208 w 2683688"/>
              <a:gd name="connsiteY39" fmla="*/ 1943683 h 4342084"/>
              <a:gd name="connsiteX40" fmla="*/ 854441 w 2683688"/>
              <a:gd name="connsiteY40" fmla="*/ 1917013 h 4342084"/>
              <a:gd name="connsiteX41" fmla="*/ 823484 w 2683688"/>
              <a:gd name="connsiteY41" fmla="*/ 1891295 h 4342084"/>
              <a:gd name="connsiteX42" fmla="*/ 800148 w 2683688"/>
              <a:gd name="connsiteY42" fmla="*/ 1848909 h 4342084"/>
              <a:gd name="connsiteX43" fmla="*/ 814436 w 2683688"/>
              <a:gd name="connsiteY43" fmla="*/ 1791759 h 4342084"/>
              <a:gd name="connsiteX44" fmla="*/ 803957 w 2683688"/>
              <a:gd name="connsiteY44" fmla="*/ 1722226 h 4342084"/>
              <a:gd name="connsiteX45" fmla="*/ 783479 w 2683688"/>
              <a:gd name="connsiteY45" fmla="*/ 1627452 h 4342084"/>
              <a:gd name="connsiteX46" fmla="*/ 759665 w 2683688"/>
              <a:gd name="connsiteY46" fmla="*/ 1637930 h 4342084"/>
              <a:gd name="connsiteX47" fmla="*/ 701087 w 2683688"/>
              <a:gd name="connsiteY47" fmla="*/ 1573637 h 4342084"/>
              <a:gd name="connsiteX48" fmla="*/ 729662 w 2683688"/>
              <a:gd name="connsiteY48" fmla="*/ 1521725 h 4342084"/>
              <a:gd name="connsiteX49" fmla="*/ 777287 w 2683688"/>
              <a:gd name="connsiteY49" fmla="*/ 1457431 h 4342084"/>
              <a:gd name="connsiteX50" fmla="*/ 775382 w 2683688"/>
              <a:gd name="connsiteY50" fmla="*/ 1431238 h 4342084"/>
              <a:gd name="connsiteX51" fmla="*/ 818245 w 2683688"/>
              <a:gd name="connsiteY51" fmla="*/ 1377420 h 4342084"/>
              <a:gd name="connsiteX52" fmla="*/ 826342 w 2683688"/>
              <a:gd name="connsiteY52" fmla="*/ 1284553 h 4342084"/>
              <a:gd name="connsiteX53" fmla="*/ 812053 w 2683688"/>
              <a:gd name="connsiteY53" fmla="*/ 1200732 h 4342084"/>
              <a:gd name="connsiteX54" fmla="*/ 779668 w 2683688"/>
              <a:gd name="connsiteY54" fmla="*/ 1153584 h 4342084"/>
              <a:gd name="connsiteX55" fmla="*/ 761095 w 2683688"/>
              <a:gd name="connsiteY55" fmla="*/ 1072145 h 4342084"/>
              <a:gd name="connsiteX56" fmla="*/ 804911 w 2683688"/>
              <a:gd name="connsiteY56" fmla="*/ 1036903 h 4342084"/>
              <a:gd name="connsiteX57" fmla="*/ 808244 w 2683688"/>
              <a:gd name="connsiteY57" fmla="*/ 978800 h 4342084"/>
              <a:gd name="connsiteX58" fmla="*/ 820626 w 2683688"/>
              <a:gd name="connsiteY58" fmla="*/ 903076 h 4342084"/>
              <a:gd name="connsiteX59" fmla="*/ 829675 w 2683688"/>
              <a:gd name="connsiteY59" fmla="*/ 835925 h 4342084"/>
              <a:gd name="connsiteX60" fmla="*/ 844439 w 2683688"/>
              <a:gd name="connsiteY60" fmla="*/ 797825 h 4342084"/>
              <a:gd name="connsiteX61" fmla="*/ 859678 w 2683688"/>
              <a:gd name="connsiteY61" fmla="*/ 764486 h 4342084"/>
              <a:gd name="connsiteX62" fmla="*/ 833485 w 2683688"/>
              <a:gd name="connsiteY62" fmla="*/ 698765 h 4342084"/>
              <a:gd name="connsiteX63" fmla="*/ 817769 w 2683688"/>
              <a:gd name="connsiteY63" fmla="*/ 575416 h 4342084"/>
              <a:gd name="connsiteX64" fmla="*/ 787288 w 2683688"/>
              <a:gd name="connsiteY64" fmla="*/ 538270 h 4342084"/>
              <a:gd name="connsiteX65" fmla="*/ 769667 w 2683688"/>
              <a:gd name="connsiteY65" fmla="*/ 507788 h 4342084"/>
              <a:gd name="connsiteX66" fmla="*/ 746807 w 2683688"/>
              <a:gd name="connsiteY66" fmla="*/ 432065 h 4342084"/>
              <a:gd name="connsiteX67" fmla="*/ 724424 w 2683688"/>
              <a:gd name="connsiteY67" fmla="*/ 353483 h 4342084"/>
              <a:gd name="connsiteX68" fmla="*/ 732043 w 2683688"/>
              <a:gd name="connsiteY68" fmla="*/ 323480 h 4342084"/>
              <a:gd name="connsiteX69" fmla="*/ 728711 w 2683688"/>
              <a:gd name="connsiteY69" fmla="*/ 258234 h 4342084"/>
              <a:gd name="connsiteX70" fmla="*/ 702517 w 2683688"/>
              <a:gd name="connsiteY70" fmla="*/ 239184 h 4342084"/>
              <a:gd name="connsiteX71" fmla="*/ 701564 w 2683688"/>
              <a:gd name="connsiteY71" fmla="*/ 175843 h 4342084"/>
              <a:gd name="connsiteX72" fmla="*/ 670131 w 2683688"/>
              <a:gd name="connsiteY72" fmla="*/ 122026 h 4342084"/>
              <a:gd name="connsiteX73" fmla="*/ 678704 w 2683688"/>
              <a:gd name="connsiteY73" fmla="*/ 72496 h 4342084"/>
              <a:gd name="connsiteX74" fmla="*/ 656795 w 2683688"/>
              <a:gd name="connsiteY74" fmla="*/ 2011 h 4342084"/>
              <a:gd name="connsiteX75" fmla="*/ 617267 w 2683688"/>
              <a:gd name="connsiteY75" fmla="*/ 7250 h 4342084"/>
              <a:gd name="connsiteX76" fmla="*/ 539638 w 2683688"/>
              <a:gd name="connsiteY76" fmla="*/ 87259 h 4342084"/>
              <a:gd name="connsiteX77" fmla="*/ 547734 w 2683688"/>
              <a:gd name="connsiteY77" fmla="*/ 127265 h 4342084"/>
              <a:gd name="connsiteX78" fmla="*/ 552021 w 2683688"/>
              <a:gd name="connsiteY78" fmla="*/ 160602 h 4342084"/>
              <a:gd name="connsiteX79" fmla="*/ 542973 w 2683688"/>
              <a:gd name="connsiteY79" fmla="*/ 241566 h 4342084"/>
              <a:gd name="connsiteX80" fmla="*/ 535828 w 2683688"/>
              <a:gd name="connsiteY80" fmla="*/ 248709 h 4342084"/>
              <a:gd name="connsiteX81" fmla="*/ 495348 w 2683688"/>
              <a:gd name="connsiteY81" fmla="*/ 320146 h 4342084"/>
              <a:gd name="connsiteX82" fmla="*/ 451056 w 2683688"/>
              <a:gd name="connsiteY82" fmla="*/ 410158 h 4342084"/>
              <a:gd name="connsiteX83" fmla="*/ 360568 w 2683688"/>
              <a:gd name="connsiteY83" fmla="*/ 378725 h 4342084"/>
              <a:gd name="connsiteX84" fmla="*/ 331042 w 2683688"/>
              <a:gd name="connsiteY84" fmla="*/ 408253 h 4342084"/>
              <a:gd name="connsiteX85" fmla="*/ 285797 w 2683688"/>
              <a:gd name="connsiteY85" fmla="*/ 460640 h 4342084"/>
              <a:gd name="connsiteX86" fmla="*/ 260555 w 2683688"/>
              <a:gd name="connsiteY86" fmla="*/ 511123 h 4342084"/>
              <a:gd name="connsiteX87" fmla="*/ 316752 w 2683688"/>
              <a:gd name="connsiteY87" fmla="*/ 581607 h 4342084"/>
              <a:gd name="connsiteX88" fmla="*/ 228170 w 2683688"/>
              <a:gd name="connsiteY88" fmla="*/ 714006 h 4342084"/>
              <a:gd name="connsiteX89" fmla="*/ 254842 w 2683688"/>
              <a:gd name="connsiteY89" fmla="*/ 760678 h 4342084"/>
              <a:gd name="connsiteX90" fmla="*/ 240553 w 2683688"/>
              <a:gd name="connsiteY90" fmla="*/ 836401 h 4342084"/>
              <a:gd name="connsiteX91" fmla="*/ 295322 w 2683688"/>
              <a:gd name="connsiteY91" fmla="*/ 851641 h 4342084"/>
              <a:gd name="connsiteX92" fmla="*/ 343423 w 2683688"/>
              <a:gd name="connsiteY92" fmla="*/ 874977 h 4342084"/>
              <a:gd name="connsiteX93" fmla="*/ 311992 w 2683688"/>
              <a:gd name="connsiteY93" fmla="*/ 973562 h 4342084"/>
              <a:gd name="connsiteX94" fmla="*/ 316754 w 2683688"/>
              <a:gd name="connsiteY94" fmla="*/ 1051189 h 4342084"/>
              <a:gd name="connsiteX95" fmla="*/ 207216 w 2683688"/>
              <a:gd name="connsiteY95" fmla="*/ 1096434 h 4342084"/>
              <a:gd name="connsiteX96" fmla="*/ 154352 w 2683688"/>
              <a:gd name="connsiteY96" fmla="*/ 1092625 h 4342084"/>
              <a:gd name="connsiteX97" fmla="*/ 157210 w 2683688"/>
              <a:gd name="connsiteY97" fmla="*/ 1172635 h 4342084"/>
              <a:gd name="connsiteX98" fmla="*/ 158638 w 2683688"/>
              <a:gd name="connsiteY98" fmla="*/ 1247406 h 4342084"/>
              <a:gd name="connsiteX99" fmla="*/ 232933 w 2683688"/>
              <a:gd name="connsiteY99" fmla="*/ 1292649 h 4342084"/>
              <a:gd name="connsiteX100" fmla="*/ 209597 w 2683688"/>
              <a:gd name="connsiteY100" fmla="*/ 1346465 h 4342084"/>
              <a:gd name="connsiteX101" fmla="*/ 291988 w 2683688"/>
              <a:gd name="connsiteY101" fmla="*/ 1418379 h 4342084"/>
              <a:gd name="connsiteX102" fmla="*/ 272462 w 2683688"/>
              <a:gd name="connsiteY102" fmla="*/ 1468385 h 4342084"/>
              <a:gd name="connsiteX103" fmla="*/ 236743 w 2683688"/>
              <a:gd name="connsiteY103" fmla="*/ 1569350 h 4342084"/>
              <a:gd name="connsiteX104" fmla="*/ 211979 w 2683688"/>
              <a:gd name="connsiteY104" fmla="*/ 1596496 h 4342084"/>
              <a:gd name="connsiteX105" fmla="*/ 152447 w 2683688"/>
              <a:gd name="connsiteY105" fmla="*/ 1604116 h 4342084"/>
              <a:gd name="connsiteX106" fmla="*/ 98155 w 2683688"/>
              <a:gd name="connsiteY106" fmla="*/ 1649360 h 4342084"/>
              <a:gd name="connsiteX107" fmla="*/ 71486 w 2683688"/>
              <a:gd name="connsiteY107" fmla="*/ 1665553 h 4342084"/>
              <a:gd name="connsiteX108" fmla="*/ 50054 w 2683688"/>
              <a:gd name="connsiteY108" fmla="*/ 1679840 h 4342084"/>
              <a:gd name="connsiteX109" fmla="*/ 8619 w 2683688"/>
              <a:gd name="connsiteY109" fmla="*/ 1753182 h 4342084"/>
              <a:gd name="connsiteX110" fmla="*/ 47 w 2683688"/>
              <a:gd name="connsiteY110" fmla="*/ 1877484 h 4342084"/>
              <a:gd name="connsiteX111" fmla="*/ 28622 w 2683688"/>
              <a:gd name="connsiteY111" fmla="*/ 1940825 h 4342084"/>
              <a:gd name="connsiteX112" fmla="*/ 78628 w 2683688"/>
              <a:gd name="connsiteY112" fmla="*/ 1995118 h 4342084"/>
              <a:gd name="connsiteX113" fmla="*/ 165782 w 2683688"/>
              <a:gd name="connsiteY113" fmla="*/ 2039885 h 4342084"/>
              <a:gd name="connsiteX114" fmla="*/ 241029 w 2683688"/>
              <a:gd name="connsiteY114" fmla="*/ 2102274 h 4342084"/>
              <a:gd name="connsiteX115" fmla="*/ 264842 w 2683688"/>
              <a:gd name="connsiteY115" fmla="*/ 2184665 h 4342084"/>
              <a:gd name="connsiteX116" fmla="*/ 317706 w 2683688"/>
              <a:gd name="connsiteY116" fmla="*/ 2267056 h 4342084"/>
              <a:gd name="connsiteX117" fmla="*/ 442960 w 2683688"/>
              <a:gd name="connsiteY117" fmla="*/ 2260865 h 4342084"/>
              <a:gd name="connsiteX118" fmla="*/ 471534 w 2683688"/>
              <a:gd name="connsiteY118" fmla="*/ 2298965 h 4342084"/>
              <a:gd name="connsiteX119" fmla="*/ 509635 w 2683688"/>
              <a:gd name="connsiteY119" fmla="*/ 2332303 h 4342084"/>
              <a:gd name="connsiteX120" fmla="*/ 540591 w 2683688"/>
              <a:gd name="connsiteY120" fmla="*/ 2320396 h 4342084"/>
              <a:gd name="connsiteX121" fmla="*/ 563927 w 2683688"/>
              <a:gd name="connsiteY121" fmla="*/ 2394691 h 4342084"/>
              <a:gd name="connsiteX122" fmla="*/ 542972 w 2683688"/>
              <a:gd name="connsiteY122" fmla="*/ 2463748 h 4342084"/>
              <a:gd name="connsiteX123" fmla="*/ 497252 w 2683688"/>
              <a:gd name="connsiteY123" fmla="*/ 2513278 h 4342084"/>
              <a:gd name="connsiteX124" fmla="*/ 499157 w 2683688"/>
              <a:gd name="connsiteY124" fmla="*/ 2551854 h 4342084"/>
              <a:gd name="connsiteX125" fmla="*/ 490585 w 2683688"/>
              <a:gd name="connsiteY125" fmla="*/ 2613290 h 4342084"/>
              <a:gd name="connsiteX126" fmla="*/ 523922 w 2683688"/>
              <a:gd name="connsiteY126" fmla="*/ 2650913 h 4342084"/>
              <a:gd name="connsiteX127" fmla="*/ 531542 w 2683688"/>
              <a:gd name="connsiteY127" fmla="*/ 2683775 h 4342084"/>
              <a:gd name="connsiteX128" fmla="*/ 564403 w 2683688"/>
              <a:gd name="connsiteY128" fmla="*/ 2644247 h 4342084"/>
              <a:gd name="connsiteX129" fmla="*/ 597741 w 2683688"/>
              <a:gd name="connsiteY129" fmla="*/ 2586621 h 4342084"/>
              <a:gd name="connsiteX130" fmla="*/ 654890 w 2683688"/>
              <a:gd name="connsiteY130" fmla="*/ 2591859 h 4342084"/>
              <a:gd name="connsiteX131" fmla="*/ 716803 w 2683688"/>
              <a:gd name="connsiteY131" fmla="*/ 2682823 h 4342084"/>
              <a:gd name="connsiteX132" fmla="*/ 755379 w 2683688"/>
              <a:gd name="connsiteY132" fmla="*/ 2741401 h 4342084"/>
              <a:gd name="connsiteX133" fmla="*/ 713469 w 2683688"/>
              <a:gd name="connsiteY133" fmla="*/ 2818078 h 4342084"/>
              <a:gd name="connsiteX134" fmla="*/ 641556 w 2683688"/>
              <a:gd name="connsiteY134" fmla="*/ 2853796 h 4342084"/>
              <a:gd name="connsiteX135" fmla="*/ 592502 w 2683688"/>
              <a:gd name="connsiteY135" fmla="*/ 2916185 h 4342084"/>
              <a:gd name="connsiteX136" fmla="*/ 526303 w 2683688"/>
              <a:gd name="connsiteY136" fmla="*/ 2940473 h 4342084"/>
              <a:gd name="connsiteX137" fmla="*/ 496776 w 2683688"/>
              <a:gd name="connsiteY137" fmla="*/ 2982384 h 4342084"/>
              <a:gd name="connsiteX138" fmla="*/ 527256 w 2683688"/>
              <a:gd name="connsiteY138" fmla="*/ 3083825 h 4342084"/>
              <a:gd name="connsiteX139" fmla="*/ 533447 w 2683688"/>
              <a:gd name="connsiteY139" fmla="*/ 3222414 h 4342084"/>
              <a:gd name="connsiteX140" fmla="*/ 588216 w 2683688"/>
              <a:gd name="connsiteY140" fmla="*/ 3278612 h 4342084"/>
              <a:gd name="connsiteX141" fmla="*/ 614410 w 2683688"/>
              <a:gd name="connsiteY141" fmla="*/ 3344334 h 4342084"/>
              <a:gd name="connsiteX142" fmla="*/ 585835 w 2683688"/>
              <a:gd name="connsiteY142" fmla="*/ 3394340 h 4342084"/>
              <a:gd name="connsiteX143" fmla="*/ 585834 w 2683688"/>
              <a:gd name="connsiteY143" fmla="*/ 3452443 h 4342084"/>
              <a:gd name="connsiteX144" fmla="*/ 562022 w 2683688"/>
              <a:gd name="connsiteY144" fmla="*/ 3495305 h 4342084"/>
              <a:gd name="connsiteX145" fmla="*/ 546305 w 2683688"/>
              <a:gd name="connsiteY145" fmla="*/ 3563409 h 4342084"/>
              <a:gd name="connsiteX146" fmla="*/ 538210 w 2683688"/>
              <a:gd name="connsiteY146" fmla="*/ 3613415 h 4342084"/>
              <a:gd name="connsiteX147" fmla="*/ 519159 w 2683688"/>
              <a:gd name="connsiteY147" fmla="*/ 3656277 h 4342084"/>
              <a:gd name="connsiteX148" fmla="*/ 546782 w 2683688"/>
              <a:gd name="connsiteY148" fmla="*/ 3687234 h 4342084"/>
              <a:gd name="connsiteX149" fmla="*/ 600122 w 2683688"/>
              <a:gd name="connsiteY149" fmla="*/ 3701045 h 4342084"/>
              <a:gd name="connsiteX150" fmla="*/ 659177 w 2683688"/>
              <a:gd name="connsiteY150" fmla="*/ 3680567 h 4342084"/>
              <a:gd name="connsiteX151" fmla="*/ 661082 w 2683688"/>
              <a:gd name="connsiteY151" fmla="*/ 3727714 h 4342084"/>
              <a:gd name="connsiteX152" fmla="*/ 716803 w 2683688"/>
              <a:gd name="connsiteY152" fmla="*/ 3727715 h 4342084"/>
              <a:gd name="connsiteX153" fmla="*/ 781097 w 2683688"/>
              <a:gd name="connsiteY153" fmla="*/ 3745812 h 4342084"/>
              <a:gd name="connsiteX154" fmla="*/ 807291 w 2683688"/>
              <a:gd name="connsiteY154" fmla="*/ 3794390 h 4342084"/>
              <a:gd name="connsiteX155" fmla="*/ 843962 w 2683688"/>
              <a:gd name="connsiteY155" fmla="*/ 3800105 h 4342084"/>
              <a:gd name="connsiteX156" fmla="*/ 871585 w 2683688"/>
              <a:gd name="connsiteY156" fmla="*/ 3817727 h 4342084"/>
              <a:gd name="connsiteX157" fmla="*/ 889682 w 2683688"/>
              <a:gd name="connsiteY157" fmla="*/ 3838205 h 4342084"/>
              <a:gd name="connsiteX158" fmla="*/ 897302 w 2683688"/>
              <a:gd name="connsiteY158" fmla="*/ 3868685 h 4342084"/>
              <a:gd name="connsiteX159" fmla="*/ 912542 w 2683688"/>
              <a:gd name="connsiteY159" fmla="*/ 3891545 h 4342084"/>
              <a:gd name="connsiteX160" fmla="*/ 956833 w 2683688"/>
              <a:gd name="connsiteY160" fmla="*/ 3924883 h 4342084"/>
              <a:gd name="connsiteX161" fmla="*/ 988742 w 2683688"/>
              <a:gd name="connsiteY161" fmla="*/ 3975365 h 4342084"/>
              <a:gd name="connsiteX162" fmla="*/ 1003982 w 2683688"/>
              <a:gd name="connsiteY162" fmla="*/ 3998225 h 4342084"/>
              <a:gd name="connsiteX163" fmla="*/ 1026842 w 2683688"/>
              <a:gd name="connsiteY163" fmla="*/ 4036325 h 4342084"/>
              <a:gd name="connsiteX164" fmla="*/ 1059703 w 2683688"/>
              <a:gd name="connsiteY164" fmla="*/ 4122050 h 4342084"/>
              <a:gd name="connsiteX165" fmla="*/ 1136380 w 2683688"/>
              <a:gd name="connsiteY165" fmla="*/ 4156340 h 4342084"/>
              <a:gd name="connsiteX166" fmla="*/ 1165907 w 2683688"/>
              <a:gd name="connsiteY166" fmla="*/ 4218252 h 4342084"/>
              <a:gd name="connsiteX167" fmla="*/ 1202578 w 2683688"/>
              <a:gd name="connsiteY167" fmla="*/ 4213490 h 4342084"/>
              <a:gd name="connsiteX168" fmla="*/ 1245917 w 2683688"/>
              <a:gd name="connsiteY168" fmla="*/ 4261592 h 4342084"/>
              <a:gd name="connsiteX169" fmla="*/ 1308782 w 2683688"/>
              <a:gd name="connsiteY169" fmla="*/ 4342078 h 4342084"/>
              <a:gd name="connsiteX170" fmla="*/ 1337357 w 2683688"/>
              <a:gd name="connsiteY170" fmla="*/ 4290642 h 4342084"/>
              <a:gd name="connsiteX171" fmla="*/ 1333547 w 2683688"/>
              <a:gd name="connsiteY171" fmla="*/ 4256353 h 4342084"/>
              <a:gd name="connsiteX172" fmla="*/ 1405462 w 2683688"/>
              <a:gd name="connsiteY172" fmla="*/ 4203013 h 4342084"/>
              <a:gd name="connsiteX173" fmla="*/ 1407366 w 2683688"/>
              <a:gd name="connsiteY173" fmla="*/ 4187296 h 4342084"/>
              <a:gd name="connsiteX174" fmla="*/ 1425622 w 2683688"/>
              <a:gd name="connsiteY174" fmla="*/ 4200790 h 4342084"/>
              <a:gd name="connsiteX175" fmla="*/ 1480232 w 2683688"/>
              <a:gd name="connsiteY175" fmla="*/ 4176025 h 4342084"/>
              <a:gd name="connsiteX176" fmla="*/ 1545002 w 2683688"/>
              <a:gd name="connsiteY176" fmla="*/ 4158245 h 4342084"/>
              <a:gd name="connsiteX177" fmla="*/ 1581832 w 2683688"/>
              <a:gd name="connsiteY177" fmla="*/ 4115700 h 4342084"/>
              <a:gd name="connsiteX178" fmla="*/ 1617392 w 2683688"/>
              <a:gd name="connsiteY178" fmla="*/ 4080140 h 4342084"/>
              <a:gd name="connsiteX179" fmla="*/ 1695497 w 2683688"/>
              <a:gd name="connsiteY179" fmla="*/ 4057915 h 4342084"/>
              <a:gd name="connsiteX180" fmla="*/ 1781222 w 2683688"/>
              <a:gd name="connsiteY180" fmla="*/ 4022355 h 4342084"/>
              <a:gd name="connsiteX181" fmla="*/ 1902665 w 2683688"/>
              <a:gd name="connsiteY181" fmla="*/ 3970602 h 4342084"/>
              <a:gd name="connsiteX182" fmla="*/ 1979342 w 2683688"/>
              <a:gd name="connsiteY182" fmla="*/ 3927740 h 4342084"/>
              <a:gd name="connsiteX183" fmla="*/ 2070782 w 2683688"/>
              <a:gd name="connsiteY183" fmla="*/ 3866462 h 4342084"/>
              <a:gd name="connsiteX184" fmla="*/ 2145078 w 2683688"/>
              <a:gd name="connsiteY184" fmla="*/ 3778833 h 4342084"/>
              <a:gd name="connsiteX185" fmla="*/ 2171747 w 2683688"/>
              <a:gd name="connsiteY185" fmla="*/ 3705490 h 4342084"/>
              <a:gd name="connsiteX186" fmla="*/ 2183177 w 2683688"/>
              <a:gd name="connsiteY186" fmla="*/ 3651515 h 4342084"/>
              <a:gd name="connsiteX187" fmla="*/ 2109517 w 2683688"/>
              <a:gd name="connsiteY187" fmla="*/ 3615320 h 4342084"/>
              <a:gd name="connsiteX188" fmla="*/ 2132377 w 2683688"/>
              <a:gd name="connsiteY188" fmla="*/ 3661040 h 4342084"/>
              <a:gd name="connsiteX189" fmla="*/ 2114597 w 2683688"/>
              <a:gd name="connsiteY189" fmla="*/ 3692790 h 4342084"/>
              <a:gd name="connsiteX190" fmla="*/ 2095547 w 2683688"/>
              <a:gd name="connsiteY190" fmla="*/ 3651515 h 4342084"/>
              <a:gd name="connsiteX191" fmla="*/ 2038397 w 2683688"/>
              <a:gd name="connsiteY191" fmla="*/ 3661040 h 4342084"/>
              <a:gd name="connsiteX192" fmla="*/ 2040778 w 2683688"/>
              <a:gd name="connsiteY192" fmla="*/ 3696759 h 4342084"/>
              <a:gd name="connsiteX193" fmla="*/ 2052685 w 2683688"/>
              <a:gd name="connsiteY193" fmla="*/ 3711046 h 4342084"/>
              <a:gd name="connsiteX194" fmla="*/ 2036016 w 2683688"/>
              <a:gd name="connsiteY194" fmla="*/ 3725335 h 4342084"/>
              <a:gd name="connsiteX195" fmla="*/ 2086022 w 2683688"/>
              <a:gd name="connsiteY195" fmla="*/ 3764545 h 4342084"/>
              <a:gd name="connsiteX196" fmla="*/ 2078402 w 2683688"/>
              <a:gd name="connsiteY196" fmla="*/ 3822965 h 4342084"/>
              <a:gd name="connsiteX197" fmla="*/ 2027602 w 2683688"/>
              <a:gd name="connsiteY197" fmla="*/ 3805820 h 4342084"/>
              <a:gd name="connsiteX198" fmla="*/ 2041572 w 2683688"/>
              <a:gd name="connsiteY198" fmla="*/ 3794390 h 4342084"/>
              <a:gd name="connsiteX199" fmla="*/ 2022522 w 2683688"/>
              <a:gd name="connsiteY199" fmla="*/ 3762640 h 4342084"/>
              <a:gd name="connsiteX200" fmla="*/ 2022522 w 2683688"/>
              <a:gd name="connsiteY200" fmla="*/ 3718190 h 4342084"/>
              <a:gd name="connsiteX201" fmla="*/ 1986962 w 2683688"/>
              <a:gd name="connsiteY201" fmla="*/ 3678185 h 4342084"/>
              <a:gd name="connsiteX202" fmla="*/ 2018077 w 2683688"/>
              <a:gd name="connsiteY202" fmla="*/ 3658500 h 4342084"/>
              <a:gd name="connsiteX203" fmla="*/ 1974897 w 2683688"/>
              <a:gd name="connsiteY203" fmla="*/ 3628655 h 4342084"/>
              <a:gd name="connsiteX204" fmla="*/ 2017442 w 2683688"/>
              <a:gd name="connsiteY204" fmla="*/ 3605160 h 4342084"/>
              <a:gd name="connsiteX205" fmla="*/ 2009187 w 2683688"/>
              <a:gd name="connsiteY205" fmla="*/ 3548645 h 4342084"/>
              <a:gd name="connsiteX206" fmla="*/ 2033635 w 2683688"/>
              <a:gd name="connsiteY206" fmla="*/ 3567378 h 4342084"/>
              <a:gd name="connsiteX207" fmla="*/ 2031253 w 2683688"/>
              <a:gd name="connsiteY207" fmla="*/ 3537215 h 4342084"/>
              <a:gd name="connsiteX208" fmla="*/ 2059829 w 2683688"/>
              <a:gd name="connsiteY208" fmla="*/ 3549121 h 4342084"/>
              <a:gd name="connsiteX209" fmla="*/ 2043159 w 2683688"/>
              <a:gd name="connsiteY209" fmla="*/ 3496734 h 4342084"/>
              <a:gd name="connsiteX210" fmla="*/ 2063797 w 2683688"/>
              <a:gd name="connsiteY210" fmla="*/ 3480065 h 4342084"/>
              <a:gd name="connsiteX211" fmla="*/ 2089197 w 2683688"/>
              <a:gd name="connsiteY211" fmla="*/ 3526102 h 4342084"/>
              <a:gd name="connsiteX212" fmla="*/ 2088404 w 2683688"/>
              <a:gd name="connsiteY212" fmla="*/ 3494353 h 4342084"/>
              <a:gd name="connsiteX213" fmla="*/ 2105073 w 2683688"/>
              <a:gd name="connsiteY213" fmla="*/ 3510227 h 4342084"/>
              <a:gd name="connsiteX214" fmla="*/ 2109835 w 2683688"/>
              <a:gd name="connsiteY214" fmla="*/ 3475303 h 4342084"/>
              <a:gd name="connsiteX215" fmla="*/ 2125392 w 2683688"/>
              <a:gd name="connsiteY215" fmla="*/ 3455300 h 4342084"/>
              <a:gd name="connsiteX216" fmla="*/ 2183654 w 2683688"/>
              <a:gd name="connsiteY216" fmla="*/ 3418153 h 4342084"/>
              <a:gd name="connsiteX217" fmla="*/ 2226039 w 2683688"/>
              <a:gd name="connsiteY217" fmla="*/ 3343381 h 4342084"/>
              <a:gd name="connsiteX218" fmla="*/ 2238422 w 2683688"/>
              <a:gd name="connsiteY218" fmla="*/ 3320045 h 4342084"/>
              <a:gd name="connsiteX219" fmla="*/ 2261282 w 2683688"/>
              <a:gd name="connsiteY219" fmla="*/ 3259085 h 4342084"/>
              <a:gd name="connsiteX220" fmla="*/ 2268902 w 2683688"/>
              <a:gd name="connsiteY220" fmla="*/ 3213365 h 4342084"/>
              <a:gd name="connsiteX221" fmla="*/ 2291762 w 2683688"/>
              <a:gd name="connsiteY221" fmla="*/ 3167645 h 4342084"/>
              <a:gd name="connsiteX222" fmla="*/ 2307002 w 2683688"/>
              <a:gd name="connsiteY222" fmla="*/ 3129545 h 4342084"/>
              <a:gd name="connsiteX223" fmla="*/ 2345102 w 2683688"/>
              <a:gd name="connsiteY223" fmla="*/ 3114305 h 4342084"/>
              <a:gd name="connsiteX224" fmla="*/ 2367962 w 2683688"/>
              <a:gd name="connsiteY224" fmla="*/ 3099065 h 4342084"/>
              <a:gd name="connsiteX225" fmla="*/ 2487501 w 2683688"/>
              <a:gd name="connsiteY225" fmla="*/ 3069061 h 4342084"/>
              <a:gd name="connsiteX226" fmla="*/ 2585609 w 2683688"/>
              <a:gd name="connsiteY226" fmla="*/ 3065728 h 4342084"/>
              <a:gd name="connsiteX227" fmla="*/ 2678000 w 2683688"/>
              <a:gd name="connsiteY227" fmla="*/ 3056679 h 4342084"/>
              <a:gd name="connsiteX0" fmla="*/ 2678000 w 2683688"/>
              <a:gd name="connsiteY0" fmla="*/ 3056679 h 4342084"/>
              <a:gd name="connsiteX1" fmla="*/ 2672762 w 2683688"/>
              <a:gd name="connsiteY1" fmla="*/ 3030485 h 4342084"/>
              <a:gd name="connsiteX2" fmla="*/ 2665142 w 2683688"/>
              <a:gd name="connsiteY2" fmla="*/ 2977145 h 4342084"/>
              <a:gd name="connsiteX3" fmla="*/ 2623232 w 2683688"/>
              <a:gd name="connsiteY3" fmla="*/ 2969049 h 4342084"/>
              <a:gd name="connsiteX4" fmla="*/ 2559891 w 2683688"/>
              <a:gd name="connsiteY4" fmla="*/ 2968572 h 4342084"/>
              <a:gd name="connsiteX5" fmla="*/ 2518934 w 2683688"/>
              <a:gd name="connsiteY5" fmla="*/ 2910947 h 4342084"/>
              <a:gd name="connsiteX6" fmla="*/ 2456545 w 2683688"/>
              <a:gd name="connsiteY6" fmla="*/ 2907612 h 4342084"/>
              <a:gd name="connsiteX7" fmla="*/ 2409873 w 2683688"/>
              <a:gd name="connsiteY7" fmla="*/ 2891896 h 4342084"/>
              <a:gd name="connsiteX8" fmla="*/ 2375582 w 2683688"/>
              <a:gd name="connsiteY8" fmla="*/ 2878085 h 4342084"/>
              <a:gd name="connsiteX9" fmla="*/ 2347484 w 2683688"/>
              <a:gd name="connsiteY9" fmla="*/ 2858082 h 4342084"/>
              <a:gd name="connsiteX10" fmla="*/ 2292714 w 2683688"/>
              <a:gd name="connsiteY10" fmla="*/ 2826174 h 4342084"/>
              <a:gd name="connsiteX11" fmla="*/ 2218419 w 2683688"/>
              <a:gd name="connsiteY11" fmla="*/ 2866178 h 4342084"/>
              <a:gd name="connsiteX12" fmla="*/ 2177938 w 2683688"/>
              <a:gd name="connsiteY12" fmla="*/ 2827127 h 4342084"/>
              <a:gd name="connsiteX13" fmla="*/ 2142696 w 2683688"/>
              <a:gd name="connsiteY13" fmla="*/ 2748069 h 4342084"/>
              <a:gd name="connsiteX14" fmla="*/ 2123170 w 2683688"/>
              <a:gd name="connsiteY14" fmla="*/ 2686632 h 4342084"/>
              <a:gd name="connsiteX15" fmla="*/ 2105073 w 2683688"/>
              <a:gd name="connsiteY15" fmla="*/ 2651390 h 4342084"/>
              <a:gd name="connsiteX16" fmla="*/ 2103643 w 2683688"/>
              <a:gd name="connsiteY16" fmla="*/ 2602812 h 4342084"/>
              <a:gd name="connsiteX17" fmla="*/ 2026014 w 2683688"/>
              <a:gd name="connsiteY17" fmla="*/ 2688062 h 4342084"/>
              <a:gd name="connsiteX18" fmla="*/ 1958864 w 2683688"/>
              <a:gd name="connsiteY18" fmla="*/ 2756165 h 4342084"/>
              <a:gd name="connsiteX19" fmla="*/ 1911715 w 2683688"/>
              <a:gd name="connsiteY19" fmla="*/ 2715207 h 4342084"/>
              <a:gd name="connsiteX20" fmla="*/ 1775031 w 2683688"/>
              <a:gd name="connsiteY20" fmla="*/ 2701873 h 4342084"/>
              <a:gd name="connsiteX21" fmla="*/ 1676923 w 2683688"/>
              <a:gd name="connsiteY21" fmla="*/ 2691871 h 4342084"/>
              <a:gd name="connsiteX22" fmla="*/ 1606439 w 2683688"/>
              <a:gd name="connsiteY22" fmla="*/ 2584240 h 4342084"/>
              <a:gd name="connsiteX23" fmla="*/ 1541669 w 2683688"/>
              <a:gd name="connsiteY23" fmla="*/ 2586144 h 4342084"/>
              <a:gd name="connsiteX24" fmla="*/ 1516903 w 2683688"/>
              <a:gd name="connsiteY24" fmla="*/ 2565665 h 4342084"/>
              <a:gd name="connsiteX25" fmla="*/ 1468802 w 2683688"/>
              <a:gd name="connsiteY25" fmla="*/ 2383737 h 4342084"/>
              <a:gd name="connsiteX26" fmla="*/ 1438322 w 2683688"/>
              <a:gd name="connsiteY26" fmla="*/ 2291345 h 4342084"/>
              <a:gd name="connsiteX27" fmla="*/ 1400222 w 2683688"/>
              <a:gd name="connsiteY27" fmla="*/ 2222765 h 4342084"/>
              <a:gd name="connsiteX28" fmla="*/ 1384982 w 2683688"/>
              <a:gd name="connsiteY28" fmla="*/ 2199905 h 4342084"/>
              <a:gd name="connsiteX29" fmla="*/ 1374505 w 2683688"/>
              <a:gd name="connsiteY29" fmla="*/ 2154662 h 4342084"/>
              <a:gd name="connsiteX30" fmla="*/ 1369266 w 2683688"/>
              <a:gd name="connsiteY30" fmla="*/ 2054173 h 4342084"/>
              <a:gd name="connsiteX31" fmla="*/ 1383554 w 2683688"/>
              <a:gd name="connsiteY31" fmla="*/ 1984641 h 4342084"/>
              <a:gd name="connsiteX32" fmla="*/ 1315450 w 2683688"/>
              <a:gd name="connsiteY32" fmla="*/ 1919870 h 4342084"/>
              <a:gd name="connsiteX33" fmla="*/ 1282112 w 2683688"/>
              <a:gd name="connsiteY33" fmla="*/ 1914632 h 4342084"/>
              <a:gd name="connsiteX34" fmla="*/ 1184481 w 2683688"/>
              <a:gd name="connsiteY34" fmla="*/ 1855100 h 4342084"/>
              <a:gd name="connsiteX35" fmla="*/ 1126380 w 2683688"/>
              <a:gd name="connsiteY35" fmla="*/ 1865578 h 4342084"/>
              <a:gd name="connsiteX36" fmla="*/ 1073991 w 2683688"/>
              <a:gd name="connsiteY36" fmla="*/ 1899390 h 4342084"/>
              <a:gd name="connsiteX37" fmla="*/ 1024937 w 2683688"/>
              <a:gd name="connsiteY37" fmla="*/ 1925109 h 4342084"/>
              <a:gd name="connsiteX38" fmla="*/ 958262 w 2683688"/>
              <a:gd name="connsiteY38" fmla="*/ 1986069 h 4342084"/>
              <a:gd name="connsiteX39" fmla="*/ 909208 w 2683688"/>
              <a:gd name="connsiteY39" fmla="*/ 1943683 h 4342084"/>
              <a:gd name="connsiteX40" fmla="*/ 854441 w 2683688"/>
              <a:gd name="connsiteY40" fmla="*/ 1917013 h 4342084"/>
              <a:gd name="connsiteX41" fmla="*/ 823484 w 2683688"/>
              <a:gd name="connsiteY41" fmla="*/ 1891295 h 4342084"/>
              <a:gd name="connsiteX42" fmla="*/ 800148 w 2683688"/>
              <a:gd name="connsiteY42" fmla="*/ 1848909 h 4342084"/>
              <a:gd name="connsiteX43" fmla="*/ 814436 w 2683688"/>
              <a:gd name="connsiteY43" fmla="*/ 1791759 h 4342084"/>
              <a:gd name="connsiteX44" fmla="*/ 803957 w 2683688"/>
              <a:gd name="connsiteY44" fmla="*/ 1722226 h 4342084"/>
              <a:gd name="connsiteX45" fmla="*/ 783479 w 2683688"/>
              <a:gd name="connsiteY45" fmla="*/ 1627452 h 4342084"/>
              <a:gd name="connsiteX46" fmla="*/ 759665 w 2683688"/>
              <a:gd name="connsiteY46" fmla="*/ 1637930 h 4342084"/>
              <a:gd name="connsiteX47" fmla="*/ 701087 w 2683688"/>
              <a:gd name="connsiteY47" fmla="*/ 1573637 h 4342084"/>
              <a:gd name="connsiteX48" fmla="*/ 729662 w 2683688"/>
              <a:gd name="connsiteY48" fmla="*/ 1521725 h 4342084"/>
              <a:gd name="connsiteX49" fmla="*/ 777287 w 2683688"/>
              <a:gd name="connsiteY49" fmla="*/ 1457431 h 4342084"/>
              <a:gd name="connsiteX50" fmla="*/ 775382 w 2683688"/>
              <a:gd name="connsiteY50" fmla="*/ 1431238 h 4342084"/>
              <a:gd name="connsiteX51" fmla="*/ 818245 w 2683688"/>
              <a:gd name="connsiteY51" fmla="*/ 1377420 h 4342084"/>
              <a:gd name="connsiteX52" fmla="*/ 826342 w 2683688"/>
              <a:gd name="connsiteY52" fmla="*/ 1284553 h 4342084"/>
              <a:gd name="connsiteX53" fmla="*/ 812053 w 2683688"/>
              <a:gd name="connsiteY53" fmla="*/ 1200732 h 4342084"/>
              <a:gd name="connsiteX54" fmla="*/ 779668 w 2683688"/>
              <a:gd name="connsiteY54" fmla="*/ 1153584 h 4342084"/>
              <a:gd name="connsiteX55" fmla="*/ 761095 w 2683688"/>
              <a:gd name="connsiteY55" fmla="*/ 1072145 h 4342084"/>
              <a:gd name="connsiteX56" fmla="*/ 804911 w 2683688"/>
              <a:gd name="connsiteY56" fmla="*/ 1036903 h 4342084"/>
              <a:gd name="connsiteX57" fmla="*/ 808244 w 2683688"/>
              <a:gd name="connsiteY57" fmla="*/ 978800 h 4342084"/>
              <a:gd name="connsiteX58" fmla="*/ 820626 w 2683688"/>
              <a:gd name="connsiteY58" fmla="*/ 903076 h 4342084"/>
              <a:gd name="connsiteX59" fmla="*/ 829675 w 2683688"/>
              <a:gd name="connsiteY59" fmla="*/ 835925 h 4342084"/>
              <a:gd name="connsiteX60" fmla="*/ 844439 w 2683688"/>
              <a:gd name="connsiteY60" fmla="*/ 797825 h 4342084"/>
              <a:gd name="connsiteX61" fmla="*/ 859678 w 2683688"/>
              <a:gd name="connsiteY61" fmla="*/ 764486 h 4342084"/>
              <a:gd name="connsiteX62" fmla="*/ 833485 w 2683688"/>
              <a:gd name="connsiteY62" fmla="*/ 698765 h 4342084"/>
              <a:gd name="connsiteX63" fmla="*/ 817769 w 2683688"/>
              <a:gd name="connsiteY63" fmla="*/ 575416 h 4342084"/>
              <a:gd name="connsiteX64" fmla="*/ 787288 w 2683688"/>
              <a:gd name="connsiteY64" fmla="*/ 538270 h 4342084"/>
              <a:gd name="connsiteX65" fmla="*/ 769667 w 2683688"/>
              <a:gd name="connsiteY65" fmla="*/ 507788 h 4342084"/>
              <a:gd name="connsiteX66" fmla="*/ 746807 w 2683688"/>
              <a:gd name="connsiteY66" fmla="*/ 432065 h 4342084"/>
              <a:gd name="connsiteX67" fmla="*/ 724424 w 2683688"/>
              <a:gd name="connsiteY67" fmla="*/ 353483 h 4342084"/>
              <a:gd name="connsiteX68" fmla="*/ 732043 w 2683688"/>
              <a:gd name="connsiteY68" fmla="*/ 323480 h 4342084"/>
              <a:gd name="connsiteX69" fmla="*/ 728711 w 2683688"/>
              <a:gd name="connsiteY69" fmla="*/ 258234 h 4342084"/>
              <a:gd name="connsiteX70" fmla="*/ 702517 w 2683688"/>
              <a:gd name="connsiteY70" fmla="*/ 239184 h 4342084"/>
              <a:gd name="connsiteX71" fmla="*/ 706326 w 2683688"/>
              <a:gd name="connsiteY71" fmla="*/ 171080 h 4342084"/>
              <a:gd name="connsiteX72" fmla="*/ 670131 w 2683688"/>
              <a:gd name="connsiteY72" fmla="*/ 122026 h 4342084"/>
              <a:gd name="connsiteX73" fmla="*/ 678704 w 2683688"/>
              <a:gd name="connsiteY73" fmla="*/ 72496 h 4342084"/>
              <a:gd name="connsiteX74" fmla="*/ 656795 w 2683688"/>
              <a:gd name="connsiteY74" fmla="*/ 2011 h 4342084"/>
              <a:gd name="connsiteX75" fmla="*/ 617267 w 2683688"/>
              <a:gd name="connsiteY75" fmla="*/ 7250 h 4342084"/>
              <a:gd name="connsiteX76" fmla="*/ 539638 w 2683688"/>
              <a:gd name="connsiteY76" fmla="*/ 87259 h 4342084"/>
              <a:gd name="connsiteX77" fmla="*/ 547734 w 2683688"/>
              <a:gd name="connsiteY77" fmla="*/ 127265 h 4342084"/>
              <a:gd name="connsiteX78" fmla="*/ 552021 w 2683688"/>
              <a:gd name="connsiteY78" fmla="*/ 160602 h 4342084"/>
              <a:gd name="connsiteX79" fmla="*/ 542973 w 2683688"/>
              <a:gd name="connsiteY79" fmla="*/ 241566 h 4342084"/>
              <a:gd name="connsiteX80" fmla="*/ 535828 w 2683688"/>
              <a:gd name="connsiteY80" fmla="*/ 248709 h 4342084"/>
              <a:gd name="connsiteX81" fmla="*/ 495348 w 2683688"/>
              <a:gd name="connsiteY81" fmla="*/ 320146 h 4342084"/>
              <a:gd name="connsiteX82" fmla="*/ 451056 w 2683688"/>
              <a:gd name="connsiteY82" fmla="*/ 410158 h 4342084"/>
              <a:gd name="connsiteX83" fmla="*/ 360568 w 2683688"/>
              <a:gd name="connsiteY83" fmla="*/ 378725 h 4342084"/>
              <a:gd name="connsiteX84" fmla="*/ 331042 w 2683688"/>
              <a:gd name="connsiteY84" fmla="*/ 408253 h 4342084"/>
              <a:gd name="connsiteX85" fmla="*/ 285797 w 2683688"/>
              <a:gd name="connsiteY85" fmla="*/ 460640 h 4342084"/>
              <a:gd name="connsiteX86" fmla="*/ 260555 w 2683688"/>
              <a:gd name="connsiteY86" fmla="*/ 511123 h 4342084"/>
              <a:gd name="connsiteX87" fmla="*/ 316752 w 2683688"/>
              <a:gd name="connsiteY87" fmla="*/ 581607 h 4342084"/>
              <a:gd name="connsiteX88" fmla="*/ 228170 w 2683688"/>
              <a:gd name="connsiteY88" fmla="*/ 714006 h 4342084"/>
              <a:gd name="connsiteX89" fmla="*/ 254842 w 2683688"/>
              <a:gd name="connsiteY89" fmla="*/ 760678 h 4342084"/>
              <a:gd name="connsiteX90" fmla="*/ 240553 w 2683688"/>
              <a:gd name="connsiteY90" fmla="*/ 836401 h 4342084"/>
              <a:gd name="connsiteX91" fmla="*/ 295322 w 2683688"/>
              <a:gd name="connsiteY91" fmla="*/ 851641 h 4342084"/>
              <a:gd name="connsiteX92" fmla="*/ 343423 w 2683688"/>
              <a:gd name="connsiteY92" fmla="*/ 874977 h 4342084"/>
              <a:gd name="connsiteX93" fmla="*/ 311992 w 2683688"/>
              <a:gd name="connsiteY93" fmla="*/ 973562 h 4342084"/>
              <a:gd name="connsiteX94" fmla="*/ 316754 w 2683688"/>
              <a:gd name="connsiteY94" fmla="*/ 1051189 h 4342084"/>
              <a:gd name="connsiteX95" fmla="*/ 207216 w 2683688"/>
              <a:gd name="connsiteY95" fmla="*/ 1096434 h 4342084"/>
              <a:gd name="connsiteX96" fmla="*/ 154352 w 2683688"/>
              <a:gd name="connsiteY96" fmla="*/ 1092625 h 4342084"/>
              <a:gd name="connsiteX97" fmla="*/ 157210 w 2683688"/>
              <a:gd name="connsiteY97" fmla="*/ 1172635 h 4342084"/>
              <a:gd name="connsiteX98" fmla="*/ 158638 w 2683688"/>
              <a:gd name="connsiteY98" fmla="*/ 1247406 h 4342084"/>
              <a:gd name="connsiteX99" fmla="*/ 232933 w 2683688"/>
              <a:gd name="connsiteY99" fmla="*/ 1292649 h 4342084"/>
              <a:gd name="connsiteX100" fmla="*/ 209597 w 2683688"/>
              <a:gd name="connsiteY100" fmla="*/ 1346465 h 4342084"/>
              <a:gd name="connsiteX101" fmla="*/ 291988 w 2683688"/>
              <a:gd name="connsiteY101" fmla="*/ 1418379 h 4342084"/>
              <a:gd name="connsiteX102" fmla="*/ 272462 w 2683688"/>
              <a:gd name="connsiteY102" fmla="*/ 1468385 h 4342084"/>
              <a:gd name="connsiteX103" fmla="*/ 236743 w 2683688"/>
              <a:gd name="connsiteY103" fmla="*/ 1569350 h 4342084"/>
              <a:gd name="connsiteX104" fmla="*/ 211979 w 2683688"/>
              <a:gd name="connsiteY104" fmla="*/ 1596496 h 4342084"/>
              <a:gd name="connsiteX105" fmla="*/ 152447 w 2683688"/>
              <a:gd name="connsiteY105" fmla="*/ 1604116 h 4342084"/>
              <a:gd name="connsiteX106" fmla="*/ 98155 w 2683688"/>
              <a:gd name="connsiteY106" fmla="*/ 1649360 h 4342084"/>
              <a:gd name="connsiteX107" fmla="*/ 71486 w 2683688"/>
              <a:gd name="connsiteY107" fmla="*/ 1665553 h 4342084"/>
              <a:gd name="connsiteX108" fmla="*/ 50054 w 2683688"/>
              <a:gd name="connsiteY108" fmla="*/ 1679840 h 4342084"/>
              <a:gd name="connsiteX109" fmla="*/ 8619 w 2683688"/>
              <a:gd name="connsiteY109" fmla="*/ 1753182 h 4342084"/>
              <a:gd name="connsiteX110" fmla="*/ 47 w 2683688"/>
              <a:gd name="connsiteY110" fmla="*/ 1877484 h 4342084"/>
              <a:gd name="connsiteX111" fmla="*/ 28622 w 2683688"/>
              <a:gd name="connsiteY111" fmla="*/ 1940825 h 4342084"/>
              <a:gd name="connsiteX112" fmla="*/ 78628 w 2683688"/>
              <a:gd name="connsiteY112" fmla="*/ 1995118 h 4342084"/>
              <a:gd name="connsiteX113" fmla="*/ 165782 w 2683688"/>
              <a:gd name="connsiteY113" fmla="*/ 2039885 h 4342084"/>
              <a:gd name="connsiteX114" fmla="*/ 241029 w 2683688"/>
              <a:gd name="connsiteY114" fmla="*/ 2102274 h 4342084"/>
              <a:gd name="connsiteX115" fmla="*/ 264842 w 2683688"/>
              <a:gd name="connsiteY115" fmla="*/ 2184665 h 4342084"/>
              <a:gd name="connsiteX116" fmla="*/ 317706 w 2683688"/>
              <a:gd name="connsiteY116" fmla="*/ 2267056 h 4342084"/>
              <a:gd name="connsiteX117" fmla="*/ 442960 w 2683688"/>
              <a:gd name="connsiteY117" fmla="*/ 2260865 h 4342084"/>
              <a:gd name="connsiteX118" fmla="*/ 471534 w 2683688"/>
              <a:gd name="connsiteY118" fmla="*/ 2298965 h 4342084"/>
              <a:gd name="connsiteX119" fmla="*/ 509635 w 2683688"/>
              <a:gd name="connsiteY119" fmla="*/ 2332303 h 4342084"/>
              <a:gd name="connsiteX120" fmla="*/ 540591 w 2683688"/>
              <a:gd name="connsiteY120" fmla="*/ 2320396 h 4342084"/>
              <a:gd name="connsiteX121" fmla="*/ 563927 w 2683688"/>
              <a:gd name="connsiteY121" fmla="*/ 2394691 h 4342084"/>
              <a:gd name="connsiteX122" fmla="*/ 542972 w 2683688"/>
              <a:gd name="connsiteY122" fmla="*/ 2463748 h 4342084"/>
              <a:gd name="connsiteX123" fmla="*/ 497252 w 2683688"/>
              <a:gd name="connsiteY123" fmla="*/ 2513278 h 4342084"/>
              <a:gd name="connsiteX124" fmla="*/ 499157 w 2683688"/>
              <a:gd name="connsiteY124" fmla="*/ 2551854 h 4342084"/>
              <a:gd name="connsiteX125" fmla="*/ 490585 w 2683688"/>
              <a:gd name="connsiteY125" fmla="*/ 2613290 h 4342084"/>
              <a:gd name="connsiteX126" fmla="*/ 523922 w 2683688"/>
              <a:gd name="connsiteY126" fmla="*/ 2650913 h 4342084"/>
              <a:gd name="connsiteX127" fmla="*/ 531542 w 2683688"/>
              <a:gd name="connsiteY127" fmla="*/ 2683775 h 4342084"/>
              <a:gd name="connsiteX128" fmla="*/ 564403 w 2683688"/>
              <a:gd name="connsiteY128" fmla="*/ 2644247 h 4342084"/>
              <a:gd name="connsiteX129" fmla="*/ 597741 w 2683688"/>
              <a:gd name="connsiteY129" fmla="*/ 2586621 h 4342084"/>
              <a:gd name="connsiteX130" fmla="*/ 654890 w 2683688"/>
              <a:gd name="connsiteY130" fmla="*/ 2591859 h 4342084"/>
              <a:gd name="connsiteX131" fmla="*/ 716803 w 2683688"/>
              <a:gd name="connsiteY131" fmla="*/ 2682823 h 4342084"/>
              <a:gd name="connsiteX132" fmla="*/ 755379 w 2683688"/>
              <a:gd name="connsiteY132" fmla="*/ 2741401 h 4342084"/>
              <a:gd name="connsiteX133" fmla="*/ 713469 w 2683688"/>
              <a:gd name="connsiteY133" fmla="*/ 2818078 h 4342084"/>
              <a:gd name="connsiteX134" fmla="*/ 641556 w 2683688"/>
              <a:gd name="connsiteY134" fmla="*/ 2853796 h 4342084"/>
              <a:gd name="connsiteX135" fmla="*/ 592502 w 2683688"/>
              <a:gd name="connsiteY135" fmla="*/ 2916185 h 4342084"/>
              <a:gd name="connsiteX136" fmla="*/ 526303 w 2683688"/>
              <a:gd name="connsiteY136" fmla="*/ 2940473 h 4342084"/>
              <a:gd name="connsiteX137" fmla="*/ 496776 w 2683688"/>
              <a:gd name="connsiteY137" fmla="*/ 2982384 h 4342084"/>
              <a:gd name="connsiteX138" fmla="*/ 527256 w 2683688"/>
              <a:gd name="connsiteY138" fmla="*/ 3083825 h 4342084"/>
              <a:gd name="connsiteX139" fmla="*/ 533447 w 2683688"/>
              <a:gd name="connsiteY139" fmla="*/ 3222414 h 4342084"/>
              <a:gd name="connsiteX140" fmla="*/ 588216 w 2683688"/>
              <a:gd name="connsiteY140" fmla="*/ 3278612 h 4342084"/>
              <a:gd name="connsiteX141" fmla="*/ 614410 w 2683688"/>
              <a:gd name="connsiteY141" fmla="*/ 3344334 h 4342084"/>
              <a:gd name="connsiteX142" fmla="*/ 585835 w 2683688"/>
              <a:gd name="connsiteY142" fmla="*/ 3394340 h 4342084"/>
              <a:gd name="connsiteX143" fmla="*/ 585834 w 2683688"/>
              <a:gd name="connsiteY143" fmla="*/ 3452443 h 4342084"/>
              <a:gd name="connsiteX144" fmla="*/ 562022 w 2683688"/>
              <a:gd name="connsiteY144" fmla="*/ 3495305 h 4342084"/>
              <a:gd name="connsiteX145" fmla="*/ 546305 w 2683688"/>
              <a:gd name="connsiteY145" fmla="*/ 3563409 h 4342084"/>
              <a:gd name="connsiteX146" fmla="*/ 538210 w 2683688"/>
              <a:gd name="connsiteY146" fmla="*/ 3613415 h 4342084"/>
              <a:gd name="connsiteX147" fmla="*/ 519159 w 2683688"/>
              <a:gd name="connsiteY147" fmla="*/ 3656277 h 4342084"/>
              <a:gd name="connsiteX148" fmla="*/ 546782 w 2683688"/>
              <a:gd name="connsiteY148" fmla="*/ 3687234 h 4342084"/>
              <a:gd name="connsiteX149" fmla="*/ 600122 w 2683688"/>
              <a:gd name="connsiteY149" fmla="*/ 3701045 h 4342084"/>
              <a:gd name="connsiteX150" fmla="*/ 659177 w 2683688"/>
              <a:gd name="connsiteY150" fmla="*/ 3680567 h 4342084"/>
              <a:gd name="connsiteX151" fmla="*/ 661082 w 2683688"/>
              <a:gd name="connsiteY151" fmla="*/ 3727714 h 4342084"/>
              <a:gd name="connsiteX152" fmla="*/ 716803 w 2683688"/>
              <a:gd name="connsiteY152" fmla="*/ 3727715 h 4342084"/>
              <a:gd name="connsiteX153" fmla="*/ 781097 w 2683688"/>
              <a:gd name="connsiteY153" fmla="*/ 3745812 h 4342084"/>
              <a:gd name="connsiteX154" fmla="*/ 807291 w 2683688"/>
              <a:gd name="connsiteY154" fmla="*/ 3794390 h 4342084"/>
              <a:gd name="connsiteX155" fmla="*/ 843962 w 2683688"/>
              <a:gd name="connsiteY155" fmla="*/ 3800105 h 4342084"/>
              <a:gd name="connsiteX156" fmla="*/ 871585 w 2683688"/>
              <a:gd name="connsiteY156" fmla="*/ 3817727 h 4342084"/>
              <a:gd name="connsiteX157" fmla="*/ 889682 w 2683688"/>
              <a:gd name="connsiteY157" fmla="*/ 3838205 h 4342084"/>
              <a:gd name="connsiteX158" fmla="*/ 897302 w 2683688"/>
              <a:gd name="connsiteY158" fmla="*/ 3868685 h 4342084"/>
              <a:gd name="connsiteX159" fmla="*/ 912542 w 2683688"/>
              <a:gd name="connsiteY159" fmla="*/ 3891545 h 4342084"/>
              <a:gd name="connsiteX160" fmla="*/ 956833 w 2683688"/>
              <a:gd name="connsiteY160" fmla="*/ 3924883 h 4342084"/>
              <a:gd name="connsiteX161" fmla="*/ 988742 w 2683688"/>
              <a:gd name="connsiteY161" fmla="*/ 3975365 h 4342084"/>
              <a:gd name="connsiteX162" fmla="*/ 1003982 w 2683688"/>
              <a:gd name="connsiteY162" fmla="*/ 3998225 h 4342084"/>
              <a:gd name="connsiteX163" fmla="*/ 1026842 w 2683688"/>
              <a:gd name="connsiteY163" fmla="*/ 4036325 h 4342084"/>
              <a:gd name="connsiteX164" fmla="*/ 1059703 w 2683688"/>
              <a:gd name="connsiteY164" fmla="*/ 4122050 h 4342084"/>
              <a:gd name="connsiteX165" fmla="*/ 1136380 w 2683688"/>
              <a:gd name="connsiteY165" fmla="*/ 4156340 h 4342084"/>
              <a:gd name="connsiteX166" fmla="*/ 1165907 w 2683688"/>
              <a:gd name="connsiteY166" fmla="*/ 4218252 h 4342084"/>
              <a:gd name="connsiteX167" fmla="*/ 1202578 w 2683688"/>
              <a:gd name="connsiteY167" fmla="*/ 4213490 h 4342084"/>
              <a:gd name="connsiteX168" fmla="*/ 1245917 w 2683688"/>
              <a:gd name="connsiteY168" fmla="*/ 4261592 h 4342084"/>
              <a:gd name="connsiteX169" fmla="*/ 1308782 w 2683688"/>
              <a:gd name="connsiteY169" fmla="*/ 4342078 h 4342084"/>
              <a:gd name="connsiteX170" fmla="*/ 1337357 w 2683688"/>
              <a:gd name="connsiteY170" fmla="*/ 4290642 h 4342084"/>
              <a:gd name="connsiteX171" fmla="*/ 1333547 w 2683688"/>
              <a:gd name="connsiteY171" fmla="*/ 4256353 h 4342084"/>
              <a:gd name="connsiteX172" fmla="*/ 1405462 w 2683688"/>
              <a:gd name="connsiteY172" fmla="*/ 4203013 h 4342084"/>
              <a:gd name="connsiteX173" fmla="*/ 1407366 w 2683688"/>
              <a:gd name="connsiteY173" fmla="*/ 4187296 h 4342084"/>
              <a:gd name="connsiteX174" fmla="*/ 1425622 w 2683688"/>
              <a:gd name="connsiteY174" fmla="*/ 4200790 h 4342084"/>
              <a:gd name="connsiteX175" fmla="*/ 1480232 w 2683688"/>
              <a:gd name="connsiteY175" fmla="*/ 4176025 h 4342084"/>
              <a:gd name="connsiteX176" fmla="*/ 1545002 w 2683688"/>
              <a:gd name="connsiteY176" fmla="*/ 4158245 h 4342084"/>
              <a:gd name="connsiteX177" fmla="*/ 1581832 w 2683688"/>
              <a:gd name="connsiteY177" fmla="*/ 4115700 h 4342084"/>
              <a:gd name="connsiteX178" fmla="*/ 1617392 w 2683688"/>
              <a:gd name="connsiteY178" fmla="*/ 4080140 h 4342084"/>
              <a:gd name="connsiteX179" fmla="*/ 1695497 w 2683688"/>
              <a:gd name="connsiteY179" fmla="*/ 4057915 h 4342084"/>
              <a:gd name="connsiteX180" fmla="*/ 1781222 w 2683688"/>
              <a:gd name="connsiteY180" fmla="*/ 4022355 h 4342084"/>
              <a:gd name="connsiteX181" fmla="*/ 1902665 w 2683688"/>
              <a:gd name="connsiteY181" fmla="*/ 3970602 h 4342084"/>
              <a:gd name="connsiteX182" fmla="*/ 1979342 w 2683688"/>
              <a:gd name="connsiteY182" fmla="*/ 3927740 h 4342084"/>
              <a:gd name="connsiteX183" fmla="*/ 2070782 w 2683688"/>
              <a:gd name="connsiteY183" fmla="*/ 3866462 h 4342084"/>
              <a:gd name="connsiteX184" fmla="*/ 2145078 w 2683688"/>
              <a:gd name="connsiteY184" fmla="*/ 3778833 h 4342084"/>
              <a:gd name="connsiteX185" fmla="*/ 2171747 w 2683688"/>
              <a:gd name="connsiteY185" fmla="*/ 3705490 h 4342084"/>
              <a:gd name="connsiteX186" fmla="*/ 2183177 w 2683688"/>
              <a:gd name="connsiteY186" fmla="*/ 3651515 h 4342084"/>
              <a:gd name="connsiteX187" fmla="*/ 2109517 w 2683688"/>
              <a:gd name="connsiteY187" fmla="*/ 3615320 h 4342084"/>
              <a:gd name="connsiteX188" fmla="*/ 2132377 w 2683688"/>
              <a:gd name="connsiteY188" fmla="*/ 3661040 h 4342084"/>
              <a:gd name="connsiteX189" fmla="*/ 2114597 w 2683688"/>
              <a:gd name="connsiteY189" fmla="*/ 3692790 h 4342084"/>
              <a:gd name="connsiteX190" fmla="*/ 2095547 w 2683688"/>
              <a:gd name="connsiteY190" fmla="*/ 3651515 h 4342084"/>
              <a:gd name="connsiteX191" fmla="*/ 2038397 w 2683688"/>
              <a:gd name="connsiteY191" fmla="*/ 3661040 h 4342084"/>
              <a:gd name="connsiteX192" fmla="*/ 2040778 w 2683688"/>
              <a:gd name="connsiteY192" fmla="*/ 3696759 h 4342084"/>
              <a:gd name="connsiteX193" fmla="*/ 2052685 w 2683688"/>
              <a:gd name="connsiteY193" fmla="*/ 3711046 h 4342084"/>
              <a:gd name="connsiteX194" fmla="*/ 2036016 w 2683688"/>
              <a:gd name="connsiteY194" fmla="*/ 3725335 h 4342084"/>
              <a:gd name="connsiteX195" fmla="*/ 2086022 w 2683688"/>
              <a:gd name="connsiteY195" fmla="*/ 3764545 h 4342084"/>
              <a:gd name="connsiteX196" fmla="*/ 2078402 w 2683688"/>
              <a:gd name="connsiteY196" fmla="*/ 3822965 h 4342084"/>
              <a:gd name="connsiteX197" fmla="*/ 2027602 w 2683688"/>
              <a:gd name="connsiteY197" fmla="*/ 3805820 h 4342084"/>
              <a:gd name="connsiteX198" fmla="*/ 2041572 w 2683688"/>
              <a:gd name="connsiteY198" fmla="*/ 3794390 h 4342084"/>
              <a:gd name="connsiteX199" fmla="*/ 2022522 w 2683688"/>
              <a:gd name="connsiteY199" fmla="*/ 3762640 h 4342084"/>
              <a:gd name="connsiteX200" fmla="*/ 2022522 w 2683688"/>
              <a:gd name="connsiteY200" fmla="*/ 3718190 h 4342084"/>
              <a:gd name="connsiteX201" fmla="*/ 1986962 w 2683688"/>
              <a:gd name="connsiteY201" fmla="*/ 3678185 h 4342084"/>
              <a:gd name="connsiteX202" fmla="*/ 2018077 w 2683688"/>
              <a:gd name="connsiteY202" fmla="*/ 3658500 h 4342084"/>
              <a:gd name="connsiteX203" fmla="*/ 1974897 w 2683688"/>
              <a:gd name="connsiteY203" fmla="*/ 3628655 h 4342084"/>
              <a:gd name="connsiteX204" fmla="*/ 2017442 w 2683688"/>
              <a:gd name="connsiteY204" fmla="*/ 3605160 h 4342084"/>
              <a:gd name="connsiteX205" fmla="*/ 2009187 w 2683688"/>
              <a:gd name="connsiteY205" fmla="*/ 3548645 h 4342084"/>
              <a:gd name="connsiteX206" fmla="*/ 2033635 w 2683688"/>
              <a:gd name="connsiteY206" fmla="*/ 3567378 h 4342084"/>
              <a:gd name="connsiteX207" fmla="*/ 2031253 w 2683688"/>
              <a:gd name="connsiteY207" fmla="*/ 3537215 h 4342084"/>
              <a:gd name="connsiteX208" fmla="*/ 2059829 w 2683688"/>
              <a:gd name="connsiteY208" fmla="*/ 3549121 h 4342084"/>
              <a:gd name="connsiteX209" fmla="*/ 2043159 w 2683688"/>
              <a:gd name="connsiteY209" fmla="*/ 3496734 h 4342084"/>
              <a:gd name="connsiteX210" fmla="*/ 2063797 w 2683688"/>
              <a:gd name="connsiteY210" fmla="*/ 3480065 h 4342084"/>
              <a:gd name="connsiteX211" fmla="*/ 2089197 w 2683688"/>
              <a:gd name="connsiteY211" fmla="*/ 3526102 h 4342084"/>
              <a:gd name="connsiteX212" fmla="*/ 2088404 w 2683688"/>
              <a:gd name="connsiteY212" fmla="*/ 3494353 h 4342084"/>
              <a:gd name="connsiteX213" fmla="*/ 2105073 w 2683688"/>
              <a:gd name="connsiteY213" fmla="*/ 3510227 h 4342084"/>
              <a:gd name="connsiteX214" fmla="*/ 2109835 w 2683688"/>
              <a:gd name="connsiteY214" fmla="*/ 3475303 h 4342084"/>
              <a:gd name="connsiteX215" fmla="*/ 2125392 w 2683688"/>
              <a:gd name="connsiteY215" fmla="*/ 3455300 h 4342084"/>
              <a:gd name="connsiteX216" fmla="*/ 2183654 w 2683688"/>
              <a:gd name="connsiteY216" fmla="*/ 3418153 h 4342084"/>
              <a:gd name="connsiteX217" fmla="*/ 2226039 w 2683688"/>
              <a:gd name="connsiteY217" fmla="*/ 3343381 h 4342084"/>
              <a:gd name="connsiteX218" fmla="*/ 2238422 w 2683688"/>
              <a:gd name="connsiteY218" fmla="*/ 3320045 h 4342084"/>
              <a:gd name="connsiteX219" fmla="*/ 2261282 w 2683688"/>
              <a:gd name="connsiteY219" fmla="*/ 3259085 h 4342084"/>
              <a:gd name="connsiteX220" fmla="*/ 2268902 w 2683688"/>
              <a:gd name="connsiteY220" fmla="*/ 3213365 h 4342084"/>
              <a:gd name="connsiteX221" fmla="*/ 2291762 w 2683688"/>
              <a:gd name="connsiteY221" fmla="*/ 3167645 h 4342084"/>
              <a:gd name="connsiteX222" fmla="*/ 2307002 w 2683688"/>
              <a:gd name="connsiteY222" fmla="*/ 3129545 h 4342084"/>
              <a:gd name="connsiteX223" fmla="*/ 2345102 w 2683688"/>
              <a:gd name="connsiteY223" fmla="*/ 3114305 h 4342084"/>
              <a:gd name="connsiteX224" fmla="*/ 2367962 w 2683688"/>
              <a:gd name="connsiteY224" fmla="*/ 3099065 h 4342084"/>
              <a:gd name="connsiteX225" fmla="*/ 2487501 w 2683688"/>
              <a:gd name="connsiteY225" fmla="*/ 3069061 h 4342084"/>
              <a:gd name="connsiteX226" fmla="*/ 2585609 w 2683688"/>
              <a:gd name="connsiteY226" fmla="*/ 3065728 h 4342084"/>
              <a:gd name="connsiteX227" fmla="*/ 2678000 w 2683688"/>
              <a:gd name="connsiteY227" fmla="*/ 3056679 h 4342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Lst>
            <a:rect l="l" t="t" r="r" b="b"/>
            <a:pathLst>
              <a:path w="2683688" h="4342084">
                <a:moveTo>
                  <a:pt x="2678000" y="3056679"/>
                </a:moveTo>
                <a:cubicBezTo>
                  <a:pt x="2692526" y="3050805"/>
                  <a:pt x="2674905" y="3043741"/>
                  <a:pt x="2672762" y="3030485"/>
                </a:cubicBezTo>
                <a:cubicBezTo>
                  <a:pt x="2670619" y="3017229"/>
                  <a:pt x="2673397" y="2987384"/>
                  <a:pt x="2665142" y="2977145"/>
                </a:cubicBezTo>
                <a:cubicBezTo>
                  <a:pt x="2656887" y="2966906"/>
                  <a:pt x="2630852" y="2974129"/>
                  <a:pt x="2623232" y="2969049"/>
                </a:cubicBezTo>
                <a:cubicBezTo>
                  <a:pt x="2588759" y="2980540"/>
                  <a:pt x="2577274" y="2978256"/>
                  <a:pt x="2559891" y="2968572"/>
                </a:cubicBezTo>
                <a:cubicBezTo>
                  <a:pt x="2542508" y="2958888"/>
                  <a:pt x="2536158" y="2921107"/>
                  <a:pt x="2518934" y="2910947"/>
                </a:cubicBezTo>
                <a:cubicBezTo>
                  <a:pt x="2501710" y="2900787"/>
                  <a:pt x="2474722" y="2910787"/>
                  <a:pt x="2456545" y="2907612"/>
                </a:cubicBezTo>
                <a:cubicBezTo>
                  <a:pt x="2438368" y="2904437"/>
                  <a:pt x="2423367" y="2896817"/>
                  <a:pt x="2409873" y="2891896"/>
                </a:cubicBezTo>
                <a:cubicBezTo>
                  <a:pt x="2396379" y="2886975"/>
                  <a:pt x="2385186" y="2882133"/>
                  <a:pt x="2375582" y="2878085"/>
                </a:cubicBezTo>
                <a:cubicBezTo>
                  <a:pt x="2365422" y="2873005"/>
                  <a:pt x="2361295" y="2866734"/>
                  <a:pt x="2347484" y="2858082"/>
                </a:cubicBezTo>
                <a:cubicBezTo>
                  <a:pt x="2333673" y="2849430"/>
                  <a:pt x="2314225" y="2824825"/>
                  <a:pt x="2292714" y="2826174"/>
                </a:cubicBezTo>
                <a:cubicBezTo>
                  <a:pt x="2271203" y="2827523"/>
                  <a:pt x="2236358" y="2860066"/>
                  <a:pt x="2218419" y="2866178"/>
                </a:cubicBezTo>
                <a:cubicBezTo>
                  <a:pt x="2205719" y="2861098"/>
                  <a:pt x="2190559" y="2846812"/>
                  <a:pt x="2177938" y="2827127"/>
                </a:cubicBezTo>
                <a:cubicBezTo>
                  <a:pt x="2165317" y="2807442"/>
                  <a:pt x="2151824" y="2771485"/>
                  <a:pt x="2142696" y="2748069"/>
                </a:cubicBezTo>
                <a:cubicBezTo>
                  <a:pt x="2133568" y="2724653"/>
                  <a:pt x="2129440" y="2702745"/>
                  <a:pt x="2123170" y="2686632"/>
                </a:cubicBezTo>
                <a:cubicBezTo>
                  <a:pt x="2116900" y="2670519"/>
                  <a:pt x="2108328" y="2665360"/>
                  <a:pt x="2105073" y="2651390"/>
                </a:cubicBezTo>
                <a:cubicBezTo>
                  <a:pt x="2101819" y="2637420"/>
                  <a:pt x="2116819" y="2596700"/>
                  <a:pt x="2103643" y="2602812"/>
                </a:cubicBezTo>
                <a:cubicBezTo>
                  <a:pt x="2090467" y="2608924"/>
                  <a:pt x="2050144" y="2662503"/>
                  <a:pt x="2026014" y="2688062"/>
                </a:cubicBezTo>
                <a:cubicBezTo>
                  <a:pt x="2001884" y="2713621"/>
                  <a:pt x="1977914" y="2751641"/>
                  <a:pt x="1958864" y="2756165"/>
                </a:cubicBezTo>
                <a:cubicBezTo>
                  <a:pt x="1939814" y="2760689"/>
                  <a:pt x="1929919" y="2717230"/>
                  <a:pt x="1911715" y="2715207"/>
                </a:cubicBezTo>
                <a:lnTo>
                  <a:pt x="1775031" y="2701873"/>
                </a:lnTo>
                <a:cubicBezTo>
                  <a:pt x="1735899" y="2697984"/>
                  <a:pt x="1692163" y="2694411"/>
                  <a:pt x="1676923" y="2691871"/>
                </a:cubicBezTo>
                <a:cubicBezTo>
                  <a:pt x="1646046" y="2671869"/>
                  <a:pt x="1628981" y="2601861"/>
                  <a:pt x="1606439" y="2584240"/>
                </a:cubicBezTo>
                <a:cubicBezTo>
                  <a:pt x="1583897" y="2566619"/>
                  <a:pt x="1569609" y="2588684"/>
                  <a:pt x="1541669" y="2586144"/>
                </a:cubicBezTo>
                <a:cubicBezTo>
                  <a:pt x="1536589" y="2578524"/>
                  <a:pt x="1529048" y="2599400"/>
                  <a:pt x="1516903" y="2565665"/>
                </a:cubicBezTo>
                <a:cubicBezTo>
                  <a:pt x="1504759" y="2531931"/>
                  <a:pt x="1481899" y="2429457"/>
                  <a:pt x="1468802" y="2383737"/>
                </a:cubicBezTo>
                <a:cubicBezTo>
                  <a:pt x="1455705" y="2338017"/>
                  <a:pt x="1449752" y="2318174"/>
                  <a:pt x="1438322" y="2291345"/>
                </a:cubicBezTo>
                <a:cubicBezTo>
                  <a:pt x="1426892" y="2264516"/>
                  <a:pt x="1409112" y="2238005"/>
                  <a:pt x="1400222" y="2222765"/>
                </a:cubicBezTo>
                <a:cubicBezTo>
                  <a:pt x="1391332" y="2207525"/>
                  <a:pt x="1389268" y="2211255"/>
                  <a:pt x="1384982" y="2199905"/>
                </a:cubicBezTo>
                <a:cubicBezTo>
                  <a:pt x="1380696" y="2188555"/>
                  <a:pt x="1384665" y="2200382"/>
                  <a:pt x="1374505" y="2154662"/>
                </a:cubicBezTo>
                <a:cubicBezTo>
                  <a:pt x="1364345" y="2108942"/>
                  <a:pt x="1367758" y="2082510"/>
                  <a:pt x="1369266" y="2054173"/>
                </a:cubicBezTo>
                <a:cubicBezTo>
                  <a:pt x="1370774" y="2025836"/>
                  <a:pt x="1394111" y="2008612"/>
                  <a:pt x="1383554" y="1984641"/>
                </a:cubicBezTo>
                <a:cubicBezTo>
                  <a:pt x="1372997" y="1960670"/>
                  <a:pt x="1332357" y="1931538"/>
                  <a:pt x="1315450" y="1919870"/>
                </a:cubicBezTo>
                <a:cubicBezTo>
                  <a:pt x="1298543" y="1908202"/>
                  <a:pt x="1294812" y="1917172"/>
                  <a:pt x="1282112" y="1914632"/>
                </a:cubicBezTo>
                <a:cubicBezTo>
                  <a:pt x="1227678" y="1878343"/>
                  <a:pt x="1232730" y="1867162"/>
                  <a:pt x="1184481" y="1855100"/>
                </a:cubicBezTo>
                <a:cubicBezTo>
                  <a:pt x="1162494" y="1847321"/>
                  <a:pt x="1139636" y="1859387"/>
                  <a:pt x="1126380" y="1865578"/>
                </a:cubicBezTo>
                <a:cubicBezTo>
                  <a:pt x="1113124" y="1871769"/>
                  <a:pt x="1090898" y="1889468"/>
                  <a:pt x="1073991" y="1899390"/>
                </a:cubicBezTo>
                <a:cubicBezTo>
                  <a:pt x="1057084" y="1909312"/>
                  <a:pt x="1071540" y="1906468"/>
                  <a:pt x="1024937" y="1925109"/>
                </a:cubicBezTo>
                <a:cubicBezTo>
                  <a:pt x="971185" y="1978861"/>
                  <a:pt x="1008019" y="1961190"/>
                  <a:pt x="958262" y="1986069"/>
                </a:cubicBezTo>
                <a:cubicBezTo>
                  <a:pt x="937942" y="1975909"/>
                  <a:pt x="926512" y="1955192"/>
                  <a:pt x="909208" y="1943683"/>
                </a:cubicBezTo>
                <a:cubicBezTo>
                  <a:pt x="891905" y="1932174"/>
                  <a:pt x="868728" y="1925744"/>
                  <a:pt x="854441" y="1917013"/>
                </a:cubicBezTo>
                <a:cubicBezTo>
                  <a:pt x="840154" y="1908282"/>
                  <a:pt x="828564" y="1906218"/>
                  <a:pt x="823484" y="1891295"/>
                </a:cubicBezTo>
                <a:cubicBezTo>
                  <a:pt x="818404" y="1876373"/>
                  <a:pt x="802847" y="1867483"/>
                  <a:pt x="800148" y="1848909"/>
                </a:cubicBezTo>
                <a:cubicBezTo>
                  <a:pt x="797449" y="1830335"/>
                  <a:pt x="812214" y="1813270"/>
                  <a:pt x="814436" y="1791759"/>
                </a:cubicBezTo>
                <a:cubicBezTo>
                  <a:pt x="816658" y="1770248"/>
                  <a:pt x="809116" y="1749610"/>
                  <a:pt x="803957" y="1722226"/>
                </a:cubicBezTo>
                <a:cubicBezTo>
                  <a:pt x="798798" y="1694842"/>
                  <a:pt x="792051" y="1643089"/>
                  <a:pt x="783479" y="1627452"/>
                </a:cubicBezTo>
                <a:cubicBezTo>
                  <a:pt x="774907" y="1611815"/>
                  <a:pt x="773397" y="1646899"/>
                  <a:pt x="759665" y="1637930"/>
                </a:cubicBezTo>
                <a:cubicBezTo>
                  <a:pt x="745933" y="1628961"/>
                  <a:pt x="706087" y="1593004"/>
                  <a:pt x="701087" y="1573637"/>
                </a:cubicBezTo>
                <a:cubicBezTo>
                  <a:pt x="714499" y="1533401"/>
                  <a:pt x="716962" y="1541093"/>
                  <a:pt x="729662" y="1521725"/>
                </a:cubicBezTo>
                <a:cubicBezTo>
                  <a:pt x="742362" y="1502357"/>
                  <a:pt x="769667" y="1476481"/>
                  <a:pt x="777287" y="1457431"/>
                </a:cubicBezTo>
                <a:cubicBezTo>
                  <a:pt x="779827" y="1432031"/>
                  <a:pt x="768556" y="1444573"/>
                  <a:pt x="775382" y="1431238"/>
                </a:cubicBezTo>
                <a:cubicBezTo>
                  <a:pt x="782208" y="1417903"/>
                  <a:pt x="809752" y="1401868"/>
                  <a:pt x="818245" y="1377420"/>
                </a:cubicBezTo>
                <a:cubicBezTo>
                  <a:pt x="826738" y="1352973"/>
                  <a:pt x="830946" y="1315192"/>
                  <a:pt x="826342" y="1284553"/>
                </a:cubicBezTo>
                <a:cubicBezTo>
                  <a:pt x="821738" y="1253914"/>
                  <a:pt x="819832" y="1222560"/>
                  <a:pt x="812053" y="1200732"/>
                </a:cubicBezTo>
                <a:cubicBezTo>
                  <a:pt x="804274" y="1178904"/>
                  <a:pt x="787288" y="1163744"/>
                  <a:pt x="779668" y="1153584"/>
                </a:cubicBezTo>
                <a:cubicBezTo>
                  <a:pt x="768794" y="1133740"/>
                  <a:pt x="759825" y="1091195"/>
                  <a:pt x="761095" y="1072145"/>
                </a:cubicBezTo>
                <a:cubicBezTo>
                  <a:pt x="763715" y="1049126"/>
                  <a:pt x="797450" y="1050873"/>
                  <a:pt x="804911" y="1036903"/>
                </a:cubicBezTo>
                <a:cubicBezTo>
                  <a:pt x="812372" y="1022933"/>
                  <a:pt x="805228" y="1001104"/>
                  <a:pt x="808244" y="978800"/>
                </a:cubicBezTo>
                <a:cubicBezTo>
                  <a:pt x="810784" y="943240"/>
                  <a:pt x="817054" y="926888"/>
                  <a:pt x="820626" y="903076"/>
                </a:cubicBezTo>
                <a:cubicBezTo>
                  <a:pt x="824198" y="879264"/>
                  <a:pt x="825706" y="853467"/>
                  <a:pt x="829675" y="835925"/>
                </a:cubicBezTo>
                <a:cubicBezTo>
                  <a:pt x="833644" y="818383"/>
                  <a:pt x="839438" y="809732"/>
                  <a:pt x="844439" y="797825"/>
                </a:cubicBezTo>
                <a:cubicBezTo>
                  <a:pt x="849440" y="785918"/>
                  <a:pt x="854598" y="777186"/>
                  <a:pt x="859678" y="764486"/>
                </a:cubicBezTo>
                <a:cubicBezTo>
                  <a:pt x="857059" y="741626"/>
                  <a:pt x="843645" y="726705"/>
                  <a:pt x="833485" y="698765"/>
                </a:cubicBezTo>
                <a:cubicBezTo>
                  <a:pt x="825865" y="675905"/>
                  <a:pt x="825469" y="602165"/>
                  <a:pt x="817769" y="575416"/>
                </a:cubicBezTo>
                <a:cubicBezTo>
                  <a:pt x="810070" y="548667"/>
                  <a:pt x="795305" y="549541"/>
                  <a:pt x="787288" y="538270"/>
                </a:cubicBezTo>
                <a:cubicBezTo>
                  <a:pt x="779271" y="526999"/>
                  <a:pt x="776414" y="525489"/>
                  <a:pt x="769667" y="507788"/>
                </a:cubicBezTo>
                <a:cubicBezTo>
                  <a:pt x="762920" y="490087"/>
                  <a:pt x="754347" y="457782"/>
                  <a:pt x="746807" y="432065"/>
                </a:cubicBezTo>
                <a:cubicBezTo>
                  <a:pt x="739267" y="406348"/>
                  <a:pt x="726885" y="371580"/>
                  <a:pt x="724424" y="353483"/>
                </a:cubicBezTo>
                <a:cubicBezTo>
                  <a:pt x="721963" y="335386"/>
                  <a:pt x="731329" y="339355"/>
                  <a:pt x="732043" y="323480"/>
                </a:cubicBezTo>
                <a:cubicBezTo>
                  <a:pt x="732757" y="307605"/>
                  <a:pt x="732044" y="277046"/>
                  <a:pt x="728711" y="258234"/>
                </a:cubicBezTo>
                <a:cubicBezTo>
                  <a:pt x="725378" y="239422"/>
                  <a:pt x="707438" y="252122"/>
                  <a:pt x="702517" y="239184"/>
                </a:cubicBezTo>
                <a:cubicBezTo>
                  <a:pt x="697596" y="226246"/>
                  <a:pt x="709739" y="186241"/>
                  <a:pt x="706326" y="171080"/>
                </a:cubicBezTo>
                <a:cubicBezTo>
                  <a:pt x="703786" y="150760"/>
                  <a:pt x="674735" y="138457"/>
                  <a:pt x="670131" y="122026"/>
                </a:cubicBezTo>
                <a:cubicBezTo>
                  <a:pt x="665527" y="105595"/>
                  <a:pt x="678545" y="88133"/>
                  <a:pt x="678704" y="72496"/>
                </a:cubicBezTo>
                <a:cubicBezTo>
                  <a:pt x="678863" y="56859"/>
                  <a:pt x="667431" y="6932"/>
                  <a:pt x="656795" y="2011"/>
                </a:cubicBezTo>
                <a:cubicBezTo>
                  <a:pt x="636475" y="4551"/>
                  <a:pt x="636793" y="-6958"/>
                  <a:pt x="617267" y="7250"/>
                </a:cubicBezTo>
                <a:cubicBezTo>
                  <a:pt x="597741" y="21458"/>
                  <a:pt x="550433" y="69241"/>
                  <a:pt x="539638" y="87259"/>
                </a:cubicBezTo>
                <a:cubicBezTo>
                  <a:pt x="528843" y="105277"/>
                  <a:pt x="544877" y="115041"/>
                  <a:pt x="547734" y="127265"/>
                </a:cubicBezTo>
                <a:cubicBezTo>
                  <a:pt x="550591" y="139489"/>
                  <a:pt x="552814" y="141552"/>
                  <a:pt x="552021" y="160602"/>
                </a:cubicBezTo>
                <a:cubicBezTo>
                  <a:pt x="551228" y="179652"/>
                  <a:pt x="545275" y="225691"/>
                  <a:pt x="542973" y="241566"/>
                </a:cubicBezTo>
                <a:cubicBezTo>
                  <a:pt x="540671" y="257441"/>
                  <a:pt x="543369" y="236406"/>
                  <a:pt x="535828" y="248709"/>
                </a:cubicBezTo>
                <a:cubicBezTo>
                  <a:pt x="528287" y="261012"/>
                  <a:pt x="509874" y="294429"/>
                  <a:pt x="495348" y="320146"/>
                </a:cubicBezTo>
                <a:cubicBezTo>
                  <a:pt x="480822" y="345863"/>
                  <a:pt x="473519" y="400395"/>
                  <a:pt x="451056" y="410158"/>
                </a:cubicBezTo>
                <a:cubicBezTo>
                  <a:pt x="428593" y="419921"/>
                  <a:pt x="383745" y="372693"/>
                  <a:pt x="360568" y="378725"/>
                </a:cubicBezTo>
                <a:cubicBezTo>
                  <a:pt x="337391" y="384758"/>
                  <a:pt x="343107" y="393013"/>
                  <a:pt x="331042" y="408253"/>
                </a:cubicBezTo>
                <a:cubicBezTo>
                  <a:pt x="318977" y="423493"/>
                  <a:pt x="297545" y="443495"/>
                  <a:pt x="285797" y="460640"/>
                </a:cubicBezTo>
                <a:cubicBezTo>
                  <a:pt x="274049" y="477785"/>
                  <a:pt x="255793" y="492549"/>
                  <a:pt x="260555" y="511123"/>
                </a:cubicBezTo>
                <a:cubicBezTo>
                  <a:pt x="264127" y="533269"/>
                  <a:pt x="322150" y="547793"/>
                  <a:pt x="316752" y="581607"/>
                </a:cubicBezTo>
                <a:cubicBezTo>
                  <a:pt x="311355" y="615421"/>
                  <a:pt x="241267" y="677414"/>
                  <a:pt x="228170" y="714006"/>
                </a:cubicBezTo>
                <a:cubicBezTo>
                  <a:pt x="241267" y="738692"/>
                  <a:pt x="250397" y="740279"/>
                  <a:pt x="254842" y="760678"/>
                </a:cubicBezTo>
                <a:cubicBezTo>
                  <a:pt x="259287" y="781077"/>
                  <a:pt x="229868" y="823706"/>
                  <a:pt x="240553" y="836401"/>
                </a:cubicBezTo>
                <a:cubicBezTo>
                  <a:pt x="247300" y="844417"/>
                  <a:pt x="278177" y="845212"/>
                  <a:pt x="295322" y="851641"/>
                </a:cubicBezTo>
                <a:cubicBezTo>
                  <a:pt x="312467" y="858070"/>
                  <a:pt x="340645" y="854657"/>
                  <a:pt x="343423" y="874977"/>
                </a:cubicBezTo>
                <a:cubicBezTo>
                  <a:pt x="346201" y="895297"/>
                  <a:pt x="316437" y="944193"/>
                  <a:pt x="311992" y="973562"/>
                </a:cubicBezTo>
                <a:cubicBezTo>
                  <a:pt x="307547" y="1002931"/>
                  <a:pt x="330248" y="1033489"/>
                  <a:pt x="316754" y="1051189"/>
                </a:cubicBezTo>
                <a:cubicBezTo>
                  <a:pt x="303260" y="1068889"/>
                  <a:pt x="232299" y="1091909"/>
                  <a:pt x="207216" y="1096434"/>
                </a:cubicBezTo>
                <a:cubicBezTo>
                  <a:pt x="182133" y="1100959"/>
                  <a:pt x="163877" y="1078734"/>
                  <a:pt x="154352" y="1092625"/>
                </a:cubicBezTo>
                <a:cubicBezTo>
                  <a:pt x="144827" y="1106516"/>
                  <a:pt x="156099" y="1148823"/>
                  <a:pt x="157210" y="1172635"/>
                </a:cubicBezTo>
                <a:cubicBezTo>
                  <a:pt x="158321" y="1196447"/>
                  <a:pt x="146018" y="1227404"/>
                  <a:pt x="158638" y="1247406"/>
                </a:cubicBezTo>
                <a:cubicBezTo>
                  <a:pt x="171258" y="1267408"/>
                  <a:pt x="213572" y="1279742"/>
                  <a:pt x="232933" y="1292649"/>
                </a:cubicBezTo>
                <a:cubicBezTo>
                  <a:pt x="243014" y="1309159"/>
                  <a:pt x="199755" y="1325510"/>
                  <a:pt x="209597" y="1346465"/>
                </a:cubicBezTo>
                <a:cubicBezTo>
                  <a:pt x="219439" y="1367420"/>
                  <a:pt x="281511" y="1398059"/>
                  <a:pt x="291988" y="1418379"/>
                </a:cubicBezTo>
                <a:cubicBezTo>
                  <a:pt x="302465" y="1438699"/>
                  <a:pt x="281669" y="1443223"/>
                  <a:pt x="272462" y="1468385"/>
                </a:cubicBezTo>
                <a:cubicBezTo>
                  <a:pt x="263255" y="1493547"/>
                  <a:pt x="246824" y="1547998"/>
                  <a:pt x="236743" y="1569350"/>
                </a:cubicBezTo>
                <a:cubicBezTo>
                  <a:pt x="226663" y="1590702"/>
                  <a:pt x="226028" y="1590702"/>
                  <a:pt x="211979" y="1596496"/>
                </a:cubicBezTo>
                <a:cubicBezTo>
                  <a:pt x="197930" y="1602290"/>
                  <a:pt x="171418" y="1595305"/>
                  <a:pt x="152447" y="1604116"/>
                </a:cubicBezTo>
                <a:cubicBezTo>
                  <a:pt x="133476" y="1612927"/>
                  <a:pt x="111648" y="1639121"/>
                  <a:pt x="98155" y="1649360"/>
                </a:cubicBezTo>
                <a:cubicBezTo>
                  <a:pt x="84662" y="1659599"/>
                  <a:pt x="81884" y="1656504"/>
                  <a:pt x="71486" y="1665553"/>
                </a:cubicBezTo>
                <a:cubicBezTo>
                  <a:pt x="61088" y="1674602"/>
                  <a:pt x="60532" y="1665235"/>
                  <a:pt x="50054" y="1679840"/>
                </a:cubicBezTo>
                <a:cubicBezTo>
                  <a:pt x="39576" y="1694445"/>
                  <a:pt x="16954" y="1720241"/>
                  <a:pt x="8619" y="1753182"/>
                </a:cubicBezTo>
                <a:cubicBezTo>
                  <a:pt x="285" y="1786123"/>
                  <a:pt x="1079" y="1836288"/>
                  <a:pt x="47" y="1877484"/>
                </a:cubicBezTo>
                <a:cubicBezTo>
                  <a:pt x="-985" y="1918680"/>
                  <a:pt x="15525" y="1921219"/>
                  <a:pt x="28622" y="1940825"/>
                </a:cubicBezTo>
                <a:cubicBezTo>
                  <a:pt x="41719" y="1960431"/>
                  <a:pt x="55768" y="1978608"/>
                  <a:pt x="78628" y="1995118"/>
                </a:cubicBezTo>
                <a:cubicBezTo>
                  <a:pt x="101488" y="2011628"/>
                  <a:pt x="131799" y="2028557"/>
                  <a:pt x="165782" y="2039885"/>
                </a:cubicBezTo>
                <a:cubicBezTo>
                  <a:pt x="207704" y="2092288"/>
                  <a:pt x="201527" y="2043022"/>
                  <a:pt x="241029" y="2102274"/>
                </a:cubicBezTo>
                <a:cubicBezTo>
                  <a:pt x="253118" y="2120408"/>
                  <a:pt x="252063" y="2157201"/>
                  <a:pt x="264842" y="2184665"/>
                </a:cubicBezTo>
                <a:cubicBezTo>
                  <a:pt x="277622" y="2212129"/>
                  <a:pt x="288020" y="2254356"/>
                  <a:pt x="317706" y="2267056"/>
                </a:cubicBezTo>
                <a:cubicBezTo>
                  <a:pt x="347392" y="2279756"/>
                  <a:pt x="414941" y="2255547"/>
                  <a:pt x="442960" y="2260865"/>
                </a:cubicBezTo>
                <a:cubicBezTo>
                  <a:pt x="470979" y="2266183"/>
                  <a:pt x="457644" y="2284281"/>
                  <a:pt x="471534" y="2298965"/>
                </a:cubicBezTo>
                <a:cubicBezTo>
                  <a:pt x="485425" y="2313649"/>
                  <a:pt x="499316" y="2322778"/>
                  <a:pt x="509635" y="2332303"/>
                </a:cubicBezTo>
                <a:cubicBezTo>
                  <a:pt x="519954" y="2341828"/>
                  <a:pt x="533130" y="2311982"/>
                  <a:pt x="540591" y="2320396"/>
                </a:cubicBezTo>
                <a:cubicBezTo>
                  <a:pt x="548052" y="2328810"/>
                  <a:pt x="565514" y="2377546"/>
                  <a:pt x="563927" y="2394691"/>
                </a:cubicBezTo>
                <a:cubicBezTo>
                  <a:pt x="558002" y="2430242"/>
                  <a:pt x="554085" y="2443984"/>
                  <a:pt x="542972" y="2463748"/>
                </a:cubicBezTo>
                <a:cubicBezTo>
                  <a:pt x="531860" y="2483513"/>
                  <a:pt x="504554" y="2498594"/>
                  <a:pt x="497252" y="2513278"/>
                </a:cubicBezTo>
                <a:cubicBezTo>
                  <a:pt x="489950" y="2527962"/>
                  <a:pt x="500268" y="2535185"/>
                  <a:pt x="499157" y="2551854"/>
                </a:cubicBezTo>
                <a:cubicBezTo>
                  <a:pt x="498046" y="2568523"/>
                  <a:pt x="486458" y="2593208"/>
                  <a:pt x="490585" y="2613290"/>
                </a:cubicBezTo>
                <a:cubicBezTo>
                  <a:pt x="494712" y="2633372"/>
                  <a:pt x="517096" y="2635991"/>
                  <a:pt x="523922" y="2650913"/>
                </a:cubicBezTo>
                <a:cubicBezTo>
                  <a:pt x="526462" y="2661073"/>
                  <a:pt x="524795" y="2684886"/>
                  <a:pt x="531542" y="2683775"/>
                </a:cubicBezTo>
                <a:cubicBezTo>
                  <a:pt x="538289" y="2682664"/>
                  <a:pt x="546623" y="2652502"/>
                  <a:pt x="564403" y="2644247"/>
                </a:cubicBezTo>
                <a:cubicBezTo>
                  <a:pt x="577103" y="2639326"/>
                  <a:pt x="585438" y="2587415"/>
                  <a:pt x="597741" y="2586621"/>
                </a:cubicBezTo>
                <a:cubicBezTo>
                  <a:pt x="610441" y="2589161"/>
                  <a:pt x="635046" y="2575825"/>
                  <a:pt x="654890" y="2591859"/>
                </a:cubicBezTo>
                <a:cubicBezTo>
                  <a:pt x="674734" y="2607893"/>
                  <a:pt x="705611" y="2663059"/>
                  <a:pt x="716803" y="2682823"/>
                </a:cubicBezTo>
                <a:cubicBezTo>
                  <a:pt x="719343" y="2690443"/>
                  <a:pt x="755935" y="2718859"/>
                  <a:pt x="755379" y="2741401"/>
                </a:cubicBezTo>
                <a:cubicBezTo>
                  <a:pt x="754823" y="2763943"/>
                  <a:pt x="732439" y="2799346"/>
                  <a:pt x="713469" y="2818078"/>
                </a:cubicBezTo>
                <a:cubicBezTo>
                  <a:pt x="694499" y="2836810"/>
                  <a:pt x="673590" y="2832440"/>
                  <a:pt x="641556" y="2853796"/>
                </a:cubicBezTo>
                <a:cubicBezTo>
                  <a:pt x="633936" y="2869036"/>
                  <a:pt x="611711" y="2901739"/>
                  <a:pt x="592502" y="2916185"/>
                </a:cubicBezTo>
                <a:cubicBezTo>
                  <a:pt x="573293" y="2930631"/>
                  <a:pt x="536728" y="2934218"/>
                  <a:pt x="526303" y="2940473"/>
                </a:cubicBezTo>
                <a:cubicBezTo>
                  <a:pt x="521223" y="2948093"/>
                  <a:pt x="496617" y="2958492"/>
                  <a:pt x="496776" y="2982384"/>
                </a:cubicBezTo>
                <a:cubicBezTo>
                  <a:pt x="496935" y="3006276"/>
                  <a:pt x="504120" y="3045264"/>
                  <a:pt x="527256" y="3083825"/>
                </a:cubicBezTo>
                <a:cubicBezTo>
                  <a:pt x="532086" y="3122465"/>
                  <a:pt x="523287" y="3189950"/>
                  <a:pt x="533447" y="3222414"/>
                </a:cubicBezTo>
                <a:cubicBezTo>
                  <a:pt x="543607" y="3254878"/>
                  <a:pt x="575913" y="3258292"/>
                  <a:pt x="588216" y="3278612"/>
                </a:cubicBezTo>
                <a:cubicBezTo>
                  <a:pt x="600519" y="3298932"/>
                  <a:pt x="610441" y="3324649"/>
                  <a:pt x="614410" y="3344334"/>
                </a:cubicBezTo>
                <a:cubicBezTo>
                  <a:pt x="618379" y="3364019"/>
                  <a:pt x="588216" y="3375528"/>
                  <a:pt x="585835" y="3394340"/>
                </a:cubicBezTo>
                <a:cubicBezTo>
                  <a:pt x="583454" y="3413152"/>
                  <a:pt x="589803" y="3435616"/>
                  <a:pt x="585834" y="3452443"/>
                </a:cubicBezTo>
                <a:cubicBezTo>
                  <a:pt x="581865" y="3469271"/>
                  <a:pt x="574722" y="3482605"/>
                  <a:pt x="562022" y="3495305"/>
                </a:cubicBezTo>
                <a:cubicBezTo>
                  <a:pt x="555434" y="3513799"/>
                  <a:pt x="550274" y="3543724"/>
                  <a:pt x="546305" y="3563409"/>
                </a:cubicBezTo>
                <a:cubicBezTo>
                  <a:pt x="542336" y="3583094"/>
                  <a:pt x="539162" y="3595556"/>
                  <a:pt x="538210" y="3613415"/>
                </a:cubicBezTo>
                <a:cubicBezTo>
                  <a:pt x="537258" y="3631274"/>
                  <a:pt x="517730" y="3640402"/>
                  <a:pt x="519159" y="3656277"/>
                </a:cubicBezTo>
                <a:cubicBezTo>
                  <a:pt x="520588" y="3672152"/>
                  <a:pt x="536860" y="3682154"/>
                  <a:pt x="546782" y="3687234"/>
                </a:cubicBezTo>
                <a:cubicBezTo>
                  <a:pt x="564562" y="3684694"/>
                  <a:pt x="581390" y="3702156"/>
                  <a:pt x="600122" y="3701045"/>
                </a:cubicBezTo>
                <a:cubicBezTo>
                  <a:pt x="618854" y="3699934"/>
                  <a:pt x="649017" y="3676122"/>
                  <a:pt x="659177" y="3680567"/>
                </a:cubicBezTo>
                <a:cubicBezTo>
                  <a:pt x="669337" y="3685012"/>
                  <a:pt x="651478" y="3719856"/>
                  <a:pt x="661082" y="3727714"/>
                </a:cubicBezTo>
                <a:cubicBezTo>
                  <a:pt x="670686" y="3735572"/>
                  <a:pt x="690451" y="3721524"/>
                  <a:pt x="716803" y="3727715"/>
                </a:cubicBezTo>
                <a:cubicBezTo>
                  <a:pt x="743155" y="3733906"/>
                  <a:pt x="764825" y="3737081"/>
                  <a:pt x="781097" y="3745812"/>
                </a:cubicBezTo>
                <a:cubicBezTo>
                  <a:pt x="797369" y="3754543"/>
                  <a:pt x="796814" y="3785341"/>
                  <a:pt x="807291" y="3794390"/>
                </a:cubicBezTo>
                <a:cubicBezTo>
                  <a:pt x="817768" y="3803439"/>
                  <a:pt x="833246" y="3796216"/>
                  <a:pt x="843962" y="3800105"/>
                </a:cubicBezTo>
                <a:cubicBezTo>
                  <a:pt x="854678" y="3803994"/>
                  <a:pt x="864550" y="3811864"/>
                  <a:pt x="871585" y="3817727"/>
                </a:cubicBezTo>
                <a:cubicBezTo>
                  <a:pt x="879864" y="3824626"/>
                  <a:pt x="882062" y="3830585"/>
                  <a:pt x="889682" y="3838205"/>
                </a:cubicBezTo>
                <a:cubicBezTo>
                  <a:pt x="892222" y="3848365"/>
                  <a:pt x="893177" y="3859059"/>
                  <a:pt x="897302" y="3868685"/>
                </a:cubicBezTo>
                <a:cubicBezTo>
                  <a:pt x="900910" y="3877103"/>
                  <a:pt x="902620" y="3882179"/>
                  <a:pt x="912542" y="3891545"/>
                </a:cubicBezTo>
                <a:cubicBezTo>
                  <a:pt x="922464" y="3900911"/>
                  <a:pt x="947947" y="3913035"/>
                  <a:pt x="956833" y="3924883"/>
                </a:cubicBezTo>
                <a:cubicBezTo>
                  <a:pt x="981717" y="3958061"/>
                  <a:pt x="980884" y="3963141"/>
                  <a:pt x="988742" y="3975365"/>
                </a:cubicBezTo>
                <a:cubicBezTo>
                  <a:pt x="996600" y="3987589"/>
                  <a:pt x="999128" y="3990459"/>
                  <a:pt x="1003982" y="3998225"/>
                </a:cubicBezTo>
                <a:cubicBezTo>
                  <a:pt x="1011832" y="4010784"/>
                  <a:pt x="1019222" y="4023625"/>
                  <a:pt x="1026842" y="4036325"/>
                </a:cubicBezTo>
                <a:cubicBezTo>
                  <a:pt x="1040382" y="4117565"/>
                  <a:pt x="1041447" y="4102048"/>
                  <a:pt x="1059703" y="4122050"/>
                </a:cubicBezTo>
                <a:cubicBezTo>
                  <a:pt x="1077959" y="4142052"/>
                  <a:pt x="1113520" y="4134750"/>
                  <a:pt x="1136380" y="4156340"/>
                </a:cubicBezTo>
                <a:cubicBezTo>
                  <a:pt x="1150981" y="4214744"/>
                  <a:pt x="1154874" y="4208727"/>
                  <a:pt x="1165907" y="4218252"/>
                </a:cubicBezTo>
                <a:cubicBezTo>
                  <a:pt x="1176940" y="4227777"/>
                  <a:pt x="1187656" y="4208251"/>
                  <a:pt x="1202578" y="4213490"/>
                </a:cubicBezTo>
                <a:cubicBezTo>
                  <a:pt x="1217500" y="4218729"/>
                  <a:pt x="1237424" y="4251432"/>
                  <a:pt x="1245917" y="4261592"/>
                </a:cubicBezTo>
                <a:cubicBezTo>
                  <a:pt x="1263618" y="4285405"/>
                  <a:pt x="1291955" y="4342792"/>
                  <a:pt x="1308782" y="4342078"/>
                </a:cubicBezTo>
                <a:cubicBezTo>
                  <a:pt x="1316183" y="4319875"/>
                  <a:pt x="1333230" y="4304929"/>
                  <a:pt x="1337357" y="4290642"/>
                </a:cubicBezTo>
                <a:cubicBezTo>
                  <a:pt x="1341484" y="4276355"/>
                  <a:pt x="1321800" y="4266989"/>
                  <a:pt x="1333547" y="4256353"/>
                </a:cubicBezTo>
                <a:cubicBezTo>
                  <a:pt x="1345294" y="4245717"/>
                  <a:pt x="1393159" y="4214522"/>
                  <a:pt x="1405462" y="4203013"/>
                </a:cubicBezTo>
                <a:cubicBezTo>
                  <a:pt x="1417765" y="4191504"/>
                  <a:pt x="1401360" y="4189254"/>
                  <a:pt x="1407366" y="4187296"/>
                </a:cubicBezTo>
                <a:cubicBezTo>
                  <a:pt x="1413372" y="4185338"/>
                  <a:pt x="1410303" y="4200552"/>
                  <a:pt x="1425622" y="4200790"/>
                </a:cubicBezTo>
                <a:cubicBezTo>
                  <a:pt x="1440941" y="4201028"/>
                  <a:pt x="1460335" y="4183116"/>
                  <a:pt x="1480232" y="4176025"/>
                </a:cubicBezTo>
                <a:cubicBezTo>
                  <a:pt x="1500129" y="4168934"/>
                  <a:pt x="1527233" y="4162687"/>
                  <a:pt x="1545002" y="4158245"/>
                </a:cubicBezTo>
                <a:lnTo>
                  <a:pt x="1581832" y="4115700"/>
                </a:lnTo>
                <a:cubicBezTo>
                  <a:pt x="1606916" y="4078073"/>
                  <a:pt x="1598448" y="4089771"/>
                  <a:pt x="1617392" y="4080140"/>
                </a:cubicBezTo>
                <a:cubicBezTo>
                  <a:pt x="1636336" y="4070509"/>
                  <a:pt x="1669250" y="4066487"/>
                  <a:pt x="1695497" y="4057915"/>
                </a:cubicBezTo>
                <a:cubicBezTo>
                  <a:pt x="1721744" y="4049343"/>
                  <a:pt x="1748414" y="4031245"/>
                  <a:pt x="1781222" y="4022355"/>
                </a:cubicBezTo>
                <a:lnTo>
                  <a:pt x="1902665" y="3970602"/>
                </a:lnTo>
                <a:cubicBezTo>
                  <a:pt x="1935685" y="3956420"/>
                  <a:pt x="1951322" y="3945097"/>
                  <a:pt x="1979342" y="3927740"/>
                </a:cubicBezTo>
                <a:cubicBezTo>
                  <a:pt x="2007362" y="3910383"/>
                  <a:pt x="2043159" y="3891280"/>
                  <a:pt x="2070782" y="3866462"/>
                </a:cubicBezTo>
                <a:cubicBezTo>
                  <a:pt x="2098405" y="3841644"/>
                  <a:pt x="2130896" y="3810160"/>
                  <a:pt x="2145078" y="3778833"/>
                </a:cubicBezTo>
                <a:cubicBezTo>
                  <a:pt x="2159260" y="3747506"/>
                  <a:pt x="2170160" y="3730678"/>
                  <a:pt x="2171747" y="3705490"/>
                </a:cubicBezTo>
                <a:cubicBezTo>
                  <a:pt x="2173334" y="3680302"/>
                  <a:pt x="2193549" y="3666543"/>
                  <a:pt x="2183177" y="3651515"/>
                </a:cubicBezTo>
                <a:cubicBezTo>
                  <a:pt x="2172805" y="3636487"/>
                  <a:pt x="2117137" y="3617860"/>
                  <a:pt x="2109517" y="3615320"/>
                </a:cubicBezTo>
                <a:cubicBezTo>
                  <a:pt x="2104437" y="3643260"/>
                  <a:pt x="2131530" y="3648128"/>
                  <a:pt x="2132377" y="3661040"/>
                </a:cubicBezTo>
                <a:cubicBezTo>
                  <a:pt x="2133224" y="3673952"/>
                  <a:pt x="2124969" y="3686969"/>
                  <a:pt x="2114597" y="3692790"/>
                </a:cubicBezTo>
                <a:cubicBezTo>
                  <a:pt x="2104225" y="3698611"/>
                  <a:pt x="2103484" y="3651515"/>
                  <a:pt x="2095547" y="3651515"/>
                </a:cubicBezTo>
                <a:cubicBezTo>
                  <a:pt x="2087610" y="3651515"/>
                  <a:pt x="2047128" y="3654690"/>
                  <a:pt x="2038397" y="3661040"/>
                </a:cubicBezTo>
                <a:cubicBezTo>
                  <a:pt x="2029666" y="3667390"/>
                  <a:pt x="2038397" y="3688425"/>
                  <a:pt x="2040778" y="3696759"/>
                </a:cubicBezTo>
                <a:cubicBezTo>
                  <a:pt x="2043159" y="3705093"/>
                  <a:pt x="2053876" y="3705093"/>
                  <a:pt x="2052685" y="3711046"/>
                </a:cubicBezTo>
                <a:cubicBezTo>
                  <a:pt x="2051494" y="3716999"/>
                  <a:pt x="2026888" y="3711259"/>
                  <a:pt x="2036016" y="3725335"/>
                </a:cubicBezTo>
                <a:cubicBezTo>
                  <a:pt x="2042789" y="3738882"/>
                  <a:pt x="2084117" y="3752374"/>
                  <a:pt x="2086022" y="3764545"/>
                </a:cubicBezTo>
                <a:cubicBezTo>
                  <a:pt x="2083482" y="3779785"/>
                  <a:pt x="2088139" y="3816086"/>
                  <a:pt x="2078402" y="3822965"/>
                </a:cubicBezTo>
                <a:cubicBezTo>
                  <a:pt x="2068665" y="3829844"/>
                  <a:pt x="2038503" y="3816932"/>
                  <a:pt x="2027602" y="3805820"/>
                </a:cubicBezTo>
                <a:cubicBezTo>
                  <a:pt x="2016701" y="3794708"/>
                  <a:pt x="2044535" y="3807407"/>
                  <a:pt x="2041572" y="3794390"/>
                </a:cubicBezTo>
                <a:cubicBezTo>
                  <a:pt x="2038609" y="3781373"/>
                  <a:pt x="2029401" y="3776398"/>
                  <a:pt x="2022522" y="3762640"/>
                </a:cubicBezTo>
                <a:cubicBezTo>
                  <a:pt x="2015643" y="3748882"/>
                  <a:pt x="2028449" y="3732266"/>
                  <a:pt x="2022522" y="3718190"/>
                </a:cubicBezTo>
                <a:cubicBezTo>
                  <a:pt x="2016595" y="3704114"/>
                  <a:pt x="1987703" y="3688133"/>
                  <a:pt x="1986962" y="3678185"/>
                </a:cubicBezTo>
                <a:cubicBezTo>
                  <a:pt x="1986221" y="3668237"/>
                  <a:pt x="2025697" y="3666120"/>
                  <a:pt x="2018077" y="3658500"/>
                </a:cubicBezTo>
                <a:cubicBezTo>
                  <a:pt x="2020617" y="3643260"/>
                  <a:pt x="1975003" y="3637545"/>
                  <a:pt x="1974897" y="3628655"/>
                </a:cubicBezTo>
                <a:cubicBezTo>
                  <a:pt x="1974791" y="3619765"/>
                  <a:pt x="2011727" y="3618495"/>
                  <a:pt x="2017442" y="3605160"/>
                </a:cubicBezTo>
                <a:cubicBezTo>
                  <a:pt x="2023157" y="3591825"/>
                  <a:pt x="2007282" y="3564202"/>
                  <a:pt x="2009187" y="3548645"/>
                </a:cubicBezTo>
                <a:cubicBezTo>
                  <a:pt x="2011092" y="3533088"/>
                  <a:pt x="2027179" y="3571267"/>
                  <a:pt x="2033635" y="3567378"/>
                </a:cubicBezTo>
                <a:cubicBezTo>
                  <a:pt x="2040091" y="3563489"/>
                  <a:pt x="2029666" y="3546608"/>
                  <a:pt x="2031253" y="3537215"/>
                </a:cubicBezTo>
                <a:cubicBezTo>
                  <a:pt x="2032840" y="3527822"/>
                  <a:pt x="2054273" y="3553090"/>
                  <a:pt x="2059829" y="3549121"/>
                </a:cubicBezTo>
                <a:cubicBezTo>
                  <a:pt x="2065385" y="3545152"/>
                  <a:pt x="2042498" y="3508243"/>
                  <a:pt x="2043159" y="3496734"/>
                </a:cubicBezTo>
                <a:cubicBezTo>
                  <a:pt x="2043820" y="3485225"/>
                  <a:pt x="2059696" y="3481917"/>
                  <a:pt x="2063797" y="3480065"/>
                </a:cubicBezTo>
                <a:cubicBezTo>
                  <a:pt x="2067898" y="3478213"/>
                  <a:pt x="2083112" y="3521736"/>
                  <a:pt x="2089197" y="3526102"/>
                </a:cubicBezTo>
                <a:cubicBezTo>
                  <a:pt x="2095282" y="3530468"/>
                  <a:pt x="2085758" y="3502952"/>
                  <a:pt x="2088404" y="3494353"/>
                </a:cubicBezTo>
                <a:cubicBezTo>
                  <a:pt x="2091050" y="3485754"/>
                  <a:pt x="2100311" y="3512211"/>
                  <a:pt x="2105073" y="3510227"/>
                </a:cubicBezTo>
                <a:cubicBezTo>
                  <a:pt x="2109835" y="3508243"/>
                  <a:pt x="2106449" y="3484457"/>
                  <a:pt x="2109835" y="3475303"/>
                </a:cubicBezTo>
                <a:cubicBezTo>
                  <a:pt x="2113221" y="3466149"/>
                  <a:pt x="2113089" y="3464825"/>
                  <a:pt x="2125392" y="3455300"/>
                </a:cubicBezTo>
                <a:cubicBezTo>
                  <a:pt x="2137695" y="3445775"/>
                  <a:pt x="2166086" y="3435616"/>
                  <a:pt x="2183654" y="3418153"/>
                </a:cubicBezTo>
                <a:cubicBezTo>
                  <a:pt x="2201222" y="3400691"/>
                  <a:pt x="2216911" y="3359732"/>
                  <a:pt x="2226039" y="3343381"/>
                </a:cubicBezTo>
                <a:cubicBezTo>
                  <a:pt x="2235167" y="3327030"/>
                  <a:pt x="2232548" y="3334094"/>
                  <a:pt x="2238422" y="3320045"/>
                </a:cubicBezTo>
                <a:cubicBezTo>
                  <a:pt x="2244296" y="3305996"/>
                  <a:pt x="2257715" y="3275136"/>
                  <a:pt x="2261282" y="3259085"/>
                </a:cubicBezTo>
                <a:cubicBezTo>
                  <a:pt x="2264634" y="3244003"/>
                  <a:pt x="2264016" y="3228022"/>
                  <a:pt x="2268902" y="3213365"/>
                </a:cubicBezTo>
                <a:cubicBezTo>
                  <a:pt x="2274290" y="3197201"/>
                  <a:pt x="2284711" y="3183157"/>
                  <a:pt x="2291762" y="3167645"/>
                </a:cubicBezTo>
                <a:cubicBezTo>
                  <a:pt x="2297422" y="3155193"/>
                  <a:pt x="2297330" y="3139217"/>
                  <a:pt x="2307002" y="3129545"/>
                </a:cubicBezTo>
                <a:cubicBezTo>
                  <a:pt x="2316674" y="3119873"/>
                  <a:pt x="2332868" y="3120422"/>
                  <a:pt x="2345102" y="3114305"/>
                </a:cubicBezTo>
                <a:cubicBezTo>
                  <a:pt x="2353293" y="3110209"/>
                  <a:pt x="2344229" y="3106606"/>
                  <a:pt x="2367962" y="3099065"/>
                </a:cubicBezTo>
                <a:cubicBezTo>
                  <a:pt x="2391695" y="3091524"/>
                  <a:pt x="2431165" y="3074695"/>
                  <a:pt x="2487501" y="3069061"/>
                </a:cubicBezTo>
                <a:cubicBezTo>
                  <a:pt x="2534133" y="3053517"/>
                  <a:pt x="2505601" y="3078037"/>
                  <a:pt x="2585609" y="3065728"/>
                </a:cubicBezTo>
                <a:cubicBezTo>
                  <a:pt x="2657804" y="3054621"/>
                  <a:pt x="2663475" y="3062553"/>
                  <a:pt x="2678000" y="3056679"/>
                </a:cubicBezTo>
                <a:close/>
              </a:path>
            </a:pathLst>
          </a:custGeom>
          <a:solidFill>
            <a:srgbClr val="FF0000">
              <a:alpha val="30000"/>
            </a:srgb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 name="フリーフォーム: 図形 7">
            <a:extLst>
              <a:ext uri="{FF2B5EF4-FFF2-40B4-BE49-F238E27FC236}">
                <a16:creationId xmlns:a16="http://schemas.microsoft.com/office/drawing/2014/main" id="{B4C73CEB-5EA3-4ABB-6C6F-04CC7BBAA9B2}"/>
              </a:ext>
            </a:extLst>
          </p:cNvPr>
          <p:cNvSpPr/>
          <p:nvPr/>
        </p:nvSpPr>
        <p:spPr>
          <a:xfrm>
            <a:off x="7319316" y="4583636"/>
            <a:ext cx="531019" cy="900479"/>
          </a:xfrm>
          <a:custGeom>
            <a:avLst/>
            <a:gdLst>
              <a:gd name="connsiteX0" fmla="*/ 533461 w 533601"/>
              <a:gd name="connsiteY0" fmla="*/ 138113 h 923925"/>
              <a:gd name="connsiteX1" fmla="*/ 512030 w 533601"/>
              <a:gd name="connsiteY1" fmla="*/ 119063 h 923925"/>
              <a:gd name="connsiteX2" fmla="*/ 497742 w 533601"/>
              <a:gd name="connsiteY2" fmla="*/ 100013 h 923925"/>
              <a:gd name="connsiteX3" fmla="*/ 495361 w 533601"/>
              <a:gd name="connsiteY3" fmla="*/ 92869 h 923925"/>
              <a:gd name="connsiteX4" fmla="*/ 483455 w 533601"/>
              <a:gd name="connsiteY4" fmla="*/ 76200 h 923925"/>
              <a:gd name="connsiteX5" fmla="*/ 476311 w 533601"/>
              <a:gd name="connsiteY5" fmla="*/ 64294 h 923925"/>
              <a:gd name="connsiteX6" fmla="*/ 459642 w 533601"/>
              <a:gd name="connsiteY6" fmla="*/ 45244 h 923925"/>
              <a:gd name="connsiteX7" fmla="*/ 452498 w 533601"/>
              <a:gd name="connsiteY7" fmla="*/ 30956 h 923925"/>
              <a:gd name="connsiteX8" fmla="*/ 450117 w 533601"/>
              <a:gd name="connsiteY8" fmla="*/ 23813 h 923925"/>
              <a:gd name="connsiteX9" fmla="*/ 442973 w 533601"/>
              <a:gd name="connsiteY9" fmla="*/ 19050 h 923925"/>
              <a:gd name="connsiteX10" fmla="*/ 438211 w 533601"/>
              <a:gd name="connsiteY10" fmla="*/ 4763 h 923925"/>
              <a:gd name="connsiteX11" fmla="*/ 428686 w 533601"/>
              <a:gd name="connsiteY11" fmla="*/ 2381 h 923925"/>
              <a:gd name="connsiteX12" fmla="*/ 409636 w 533601"/>
              <a:gd name="connsiteY12" fmla="*/ 0 h 923925"/>
              <a:gd name="connsiteX13" fmla="*/ 385823 w 533601"/>
              <a:gd name="connsiteY13" fmla="*/ 2381 h 923925"/>
              <a:gd name="connsiteX14" fmla="*/ 376298 w 533601"/>
              <a:gd name="connsiteY14" fmla="*/ 19050 h 923925"/>
              <a:gd name="connsiteX15" fmla="*/ 378680 w 533601"/>
              <a:gd name="connsiteY15" fmla="*/ 33338 h 923925"/>
              <a:gd name="connsiteX16" fmla="*/ 392967 w 533601"/>
              <a:gd name="connsiteY16" fmla="*/ 42863 h 923925"/>
              <a:gd name="connsiteX17" fmla="*/ 407255 w 533601"/>
              <a:gd name="connsiteY17" fmla="*/ 54769 h 923925"/>
              <a:gd name="connsiteX18" fmla="*/ 409636 w 533601"/>
              <a:gd name="connsiteY18" fmla="*/ 61913 h 923925"/>
              <a:gd name="connsiteX19" fmla="*/ 407255 w 533601"/>
              <a:gd name="connsiteY19" fmla="*/ 80963 h 923925"/>
              <a:gd name="connsiteX20" fmla="*/ 402492 w 533601"/>
              <a:gd name="connsiteY20" fmla="*/ 88106 h 923925"/>
              <a:gd name="connsiteX21" fmla="*/ 369155 w 533601"/>
              <a:gd name="connsiteY21" fmla="*/ 90488 h 923925"/>
              <a:gd name="connsiteX22" fmla="*/ 347723 w 533601"/>
              <a:gd name="connsiteY22" fmla="*/ 104775 h 923925"/>
              <a:gd name="connsiteX23" fmla="*/ 321530 w 533601"/>
              <a:gd name="connsiteY23" fmla="*/ 123825 h 923925"/>
              <a:gd name="connsiteX24" fmla="*/ 314386 w 533601"/>
              <a:gd name="connsiteY24" fmla="*/ 130969 h 923925"/>
              <a:gd name="connsiteX25" fmla="*/ 302480 w 533601"/>
              <a:gd name="connsiteY25" fmla="*/ 140494 h 923925"/>
              <a:gd name="connsiteX26" fmla="*/ 297717 w 533601"/>
              <a:gd name="connsiteY26" fmla="*/ 147638 h 923925"/>
              <a:gd name="connsiteX27" fmla="*/ 266761 w 533601"/>
              <a:gd name="connsiteY27" fmla="*/ 159544 h 923925"/>
              <a:gd name="connsiteX28" fmla="*/ 278667 w 533601"/>
              <a:gd name="connsiteY28" fmla="*/ 178594 h 923925"/>
              <a:gd name="connsiteX29" fmla="*/ 273905 w 533601"/>
              <a:gd name="connsiteY29" fmla="*/ 226219 h 923925"/>
              <a:gd name="connsiteX30" fmla="*/ 269142 w 533601"/>
              <a:gd name="connsiteY30" fmla="*/ 235744 h 923925"/>
              <a:gd name="connsiteX31" fmla="*/ 266761 w 533601"/>
              <a:gd name="connsiteY31" fmla="*/ 245269 h 923925"/>
              <a:gd name="connsiteX32" fmla="*/ 276286 w 533601"/>
              <a:gd name="connsiteY32" fmla="*/ 266700 h 923925"/>
              <a:gd name="connsiteX33" fmla="*/ 250092 w 533601"/>
              <a:gd name="connsiteY33" fmla="*/ 273844 h 923925"/>
              <a:gd name="connsiteX34" fmla="*/ 242948 w 533601"/>
              <a:gd name="connsiteY34" fmla="*/ 276225 h 923925"/>
              <a:gd name="connsiteX35" fmla="*/ 233423 w 533601"/>
              <a:gd name="connsiteY35" fmla="*/ 280988 h 923925"/>
              <a:gd name="connsiteX36" fmla="*/ 226280 w 533601"/>
              <a:gd name="connsiteY36" fmla="*/ 285750 h 923925"/>
              <a:gd name="connsiteX37" fmla="*/ 211992 w 533601"/>
              <a:gd name="connsiteY37" fmla="*/ 292894 h 923925"/>
              <a:gd name="connsiteX38" fmla="*/ 204848 w 533601"/>
              <a:gd name="connsiteY38" fmla="*/ 302419 h 923925"/>
              <a:gd name="connsiteX39" fmla="*/ 202467 w 533601"/>
              <a:gd name="connsiteY39" fmla="*/ 311944 h 923925"/>
              <a:gd name="connsiteX40" fmla="*/ 197705 w 533601"/>
              <a:gd name="connsiteY40" fmla="*/ 326231 h 923925"/>
              <a:gd name="connsiteX41" fmla="*/ 200086 w 533601"/>
              <a:gd name="connsiteY41" fmla="*/ 357188 h 923925"/>
              <a:gd name="connsiteX42" fmla="*/ 202467 w 533601"/>
              <a:gd name="connsiteY42" fmla="*/ 364331 h 923925"/>
              <a:gd name="connsiteX43" fmla="*/ 207230 w 533601"/>
              <a:gd name="connsiteY43" fmla="*/ 438150 h 923925"/>
              <a:gd name="connsiteX44" fmla="*/ 202467 w 533601"/>
              <a:gd name="connsiteY44" fmla="*/ 469106 h 923925"/>
              <a:gd name="connsiteX45" fmla="*/ 197705 w 533601"/>
              <a:gd name="connsiteY45" fmla="*/ 478631 h 923925"/>
              <a:gd name="connsiteX46" fmla="*/ 195323 w 533601"/>
              <a:gd name="connsiteY46" fmla="*/ 488156 h 923925"/>
              <a:gd name="connsiteX47" fmla="*/ 200086 w 533601"/>
              <a:gd name="connsiteY47" fmla="*/ 528638 h 923925"/>
              <a:gd name="connsiteX48" fmla="*/ 209611 w 533601"/>
              <a:gd name="connsiteY48" fmla="*/ 547688 h 923925"/>
              <a:gd name="connsiteX49" fmla="*/ 209611 w 533601"/>
              <a:gd name="connsiteY49" fmla="*/ 564356 h 923925"/>
              <a:gd name="connsiteX50" fmla="*/ 190561 w 533601"/>
              <a:gd name="connsiteY50" fmla="*/ 578644 h 923925"/>
              <a:gd name="connsiteX51" fmla="*/ 128648 w 533601"/>
              <a:gd name="connsiteY51" fmla="*/ 576263 h 923925"/>
              <a:gd name="connsiteX52" fmla="*/ 119123 w 533601"/>
              <a:gd name="connsiteY52" fmla="*/ 573881 h 923925"/>
              <a:gd name="connsiteX53" fmla="*/ 88167 w 533601"/>
              <a:gd name="connsiteY53" fmla="*/ 576263 h 923925"/>
              <a:gd name="connsiteX54" fmla="*/ 78642 w 533601"/>
              <a:gd name="connsiteY54" fmla="*/ 583406 h 923925"/>
              <a:gd name="connsiteX55" fmla="*/ 69117 w 533601"/>
              <a:gd name="connsiteY55" fmla="*/ 588169 h 923925"/>
              <a:gd name="connsiteX56" fmla="*/ 45305 w 533601"/>
              <a:gd name="connsiteY56" fmla="*/ 604838 h 923925"/>
              <a:gd name="connsiteX57" fmla="*/ 28636 w 533601"/>
              <a:gd name="connsiteY57" fmla="*/ 607219 h 923925"/>
              <a:gd name="connsiteX58" fmla="*/ 21492 w 533601"/>
              <a:gd name="connsiteY58" fmla="*/ 611981 h 923925"/>
              <a:gd name="connsiteX59" fmla="*/ 4823 w 533601"/>
              <a:gd name="connsiteY59" fmla="*/ 621506 h 923925"/>
              <a:gd name="connsiteX60" fmla="*/ 61 w 533601"/>
              <a:gd name="connsiteY60" fmla="*/ 631031 h 923925"/>
              <a:gd name="connsiteX61" fmla="*/ 7205 w 533601"/>
              <a:gd name="connsiteY61" fmla="*/ 635794 h 923925"/>
              <a:gd name="connsiteX62" fmla="*/ 23873 w 533601"/>
              <a:gd name="connsiteY62" fmla="*/ 652463 h 923925"/>
              <a:gd name="connsiteX63" fmla="*/ 38161 w 533601"/>
              <a:gd name="connsiteY63" fmla="*/ 669131 h 923925"/>
              <a:gd name="connsiteX64" fmla="*/ 54830 w 533601"/>
              <a:gd name="connsiteY64" fmla="*/ 692944 h 923925"/>
              <a:gd name="connsiteX65" fmla="*/ 61973 w 533601"/>
              <a:gd name="connsiteY65" fmla="*/ 697706 h 923925"/>
              <a:gd name="connsiteX66" fmla="*/ 78642 w 533601"/>
              <a:gd name="connsiteY66" fmla="*/ 707231 h 923925"/>
              <a:gd name="connsiteX67" fmla="*/ 109598 w 533601"/>
              <a:gd name="connsiteY67" fmla="*/ 731044 h 923925"/>
              <a:gd name="connsiteX68" fmla="*/ 116742 w 533601"/>
              <a:gd name="connsiteY68" fmla="*/ 738188 h 923925"/>
              <a:gd name="connsiteX69" fmla="*/ 126267 w 533601"/>
              <a:gd name="connsiteY69" fmla="*/ 750094 h 923925"/>
              <a:gd name="connsiteX70" fmla="*/ 133411 w 533601"/>
              <a:gd name="connsiteY70" fmla="*/ 752475 h 923925"/>
              <a:gd name="connsiteX71" fmla="*/ 140555 w 533601"/>
              <a:gd name="connsiteY71" fmla="*/ 759619 h 923925"/>
              <a:gd name="connsiteX72" fmla="*/ 150080 w 533601"/>
              <a:gd name="connsiteY72" fmla="*/ 764381 h 923925"/>
              <a:gd name="connsiteX73" fmla="*/ 159605 w 533601"/>
              <a:gd name="connsiteY73" fmla="*/ 776288 h 923925"/>
              <a:gd name="connsiteX74" fmla="*/ 166748 w 533601"/>
              <a:gd name="connsiteY74" fmla="*/ 781050 h 923925"/>
              <a:gd name="connsiteX75" fmla="*/ 188180 w 533601"/>
              <a:gd name="connsiteY75" fmla="*/ 809625 h 923925"/>
              <a:gd name="connsiteX76" fmla="*/ 204848 w 533601"/>
              <a:gd name="connsiteY76" fmla="*/ 828675 h 923925"/>
              <a:gd name="connsiteX77" fmla="*/ 214373 w 533601"/>
              <a:gd name="connsiteY77" fmla="*/ 842963 h 923925"/>
              <a:gd name="connsiteX78" fmla="*/ 231042 w 533601"/>
              <a:gd name="connsiteY78" fmla="*/ 873919 h 923925"/>
              <a:gd name="connsiteX79" fmla="*/ 235805 w 533601"/>
              <a:gd name="connsiteY79" fmla="*/ 883444 h 923925"/>
              <a:gd name="connsiteX80" fmla="*/ 245330 w 533601"/>
              <a:gd name="connsiteY80" fmla="*/ 897731 h 923925"/>
              <a:gd name="connsiteX81" fmla="*/ 247711 w 533601"/>
              <a:gd name="connsiteY81" fmla="*/ 904875 h 923925"/>
              <a:gd name="connsiteX82" fmla="*/ 261998 w 533601"/>
              <a:gd name="connsiteY82" fmla="*/ 923925 h 923925"/>
              <a:gd name="connsiteX83" fmla="*/ 281048 w 533601"/>
              <a:gd name="connsiteY83" fmla="*/ 916781 h 923925"/>
              <a:gd name="connsiteX84" fmla="*/ 285811 w 533601"/>
              <a:gd name="connsiteY84" fmla="*/ 909638 h 923925"/>
              <a:gd name="connsiteX85" fmla="*/ 300098 w 533601"/>
              <a:gd name="connsiteY85" fmla="*/ 900113 h 923925"/>
              <a:gd name="connsiteX86" fmla="*/ 302480 w 533601"/>
              <a:gd name="connsiteY86" fmla="*/ 892969 h 923925"/>
              <a:gd name="connsiteX87" fmla="*/ 300098 w 533601"/>
              <a:gd name="connsiteY87" fmla="*/ 885825 h 923925"/>
              <a:gd name="connsiteX88" fmla="*/ 283430 w 533601"/>
              <a:gd name="connsiteY88" fmla="*/ 871538 h 923925"/>
              <a:gd name="connsiteX89" fmla="*/ 276286 w 533601"/>
              <a:gd name="connsiteY89" fmla="*/ 864394 h 923925"/>
              <a:gd name="connsiteX90" fmla="*/ 271523 w 533601"/>
              <a:gd name="connsiteY90" fmla="*/ 857250 h 923925"/>
              <a:gd name="connsiteX91" fmla="*/ 261998 w 533601"/>
              <a:gd name="connsiteY91" fmla="*/ 852488 h 923925"/>
              <a:gd name="connsiteX92" fmla="*/ 257236 w 533601"/>
              <a:gd name="connsiteY92" fmla="*/ 835819 h 923925"/>
              <a:gd name="connsiteX93" fmla="*/ 261998 w 533601"/>
              <a:gd name="connsiteY93" fmla="*/ 792956 h 923925"/>
              <a:gd name="connsiteX94" fmla="*/ 288192 w 533601"/>
              <a:gd name="connsiteY94" fmla="*/ 797719 h 923925"/>
              <a:gd name="connsiteX95" fmla="*/ 290573 w 533601"/>
              <a:gd name="connsiteY95" fmla="*/ 826294 h 923925"/>
              <a:gd name="connsiteX96" fmla="*/ 302480 w 533601"/>
              <a:gd name="connsiteY96" fmla="*/ 842963 h 923925"/>
              <a:gd name="connsiteX97" fmla="*/ 309623 w 533601"/>
              <a:gd name="connsiteY97" fmla="*/ 850106 h 923925"/>
              <a:gd name="connsiteX98" fmla="*/ 316767 w 533601"/>
              <a:gd name="connsiteY98" fmla="*/ 852488 h 923925"/>
              <a:gd name="connsiteX99" fmla="*/ 321530 w 533601"/>
              <a:gd name="connsiteY99" fmla="*/ 859631 h 923925"/>
              <a:gd name="connsiteX100" fmla="*/ 326292 w 533601"/>
              <a:gd name="connsiteY100" fmla="*/ 800100 h 923925"/>
              <a:gd name="connsiteX101" fmla="*/ 338198 w 533601"/>
              <a:gd name="connsiteY101" fmla="*/ 781050 h 923925"/>
              <a:gd name="connsiteX102" fmla="*/ 347723 w 533601"/>
              <a:gd name="connsiteY102" fmla="*/ 766763 h 923925"/>
              <a:gd name="connsiteX103" fmla="*/ 352486 w 533601"/>
              <a:gd name="connsiteY103" fmla="*/ 759619 h 923925"/>
              <a:gd name="connsiteX104" fmla="*/ 359630 w 533601"/>
              <a:gd name="connsiteY104" fmla="*/ 752475 h 923925"/>
              <a:gd name="connsiteX105" fmla="*/ 366773 w 533601"/>
              <a:gd name="connsiteY105" fmla="*/ 738188 h 923925"/>
              <a:gd name="connsiteX106" fmla="*/ 371536 w 533601"/>
              <a:gd name="connsiteY106" fmla="*/ 726281 h 923925"/>
              <a:gd name="connsiteX107" fmla="*/ 385823 w 533601"/>
              <a:gd name="connsiteY107" fmla="*/ 704850 h 923925"/>
              <a:gd name="connsiteX108" fmla="*/ 390586 w 533601"/>
              <a:gd name="connsiteY108" fmla="*/ 695325 h 923925"/>
              <a:gd name="connsiteX109" fmla="*/ 402492 w 533601"/>
              <a:gd name="connsiteY109" fmla="*/ 676275 h 923925"/>
              <a:gd name="connsiteX110" fmla="*/ 423923 w 533601"/>
              <a:gd name="connsiteY110" fmla="*/ 640556 h 923925"/>
              <a:gd name="connsiteX111" fmla="*/ 433448 w 533601"/>
              <a:gd name="connsiteY111" fmla="*/ 626269 h 923925"/>
              <a:gd name="connsiteX112" fmla="*/ 447736 w 533601"/>
              <a:gd name="connsiteY112" fmla="*/ 602456 h 923925"/>
              <a:gd name="connsiteX113" fmla="*/ 450117 w 533601"/>
              <a:gd name="connsiteY113" fmla="*/ 592931 h 923925"/>
              <a:gd name="connsiteX114" fmla="*/ 464405 w 533601"/>
              <a:gd name="connsiteY114" fmla="*/ 569119 h 923925"/>
              <a:gd name="connsiteX115" fmla="*/ 469167 w 533601"/>
              <a:gd name="connsiteY115" fmla="*/ 552450 h 923925"/>
              <a:gd name="connsiteX116" fmla="*/ 481073 w 533601"/>
              <a:gd name="connsiteY116" fmla="*/ 526256 h 923925"/>
              <a:gd name="connsiteX117" fmla="*/ 483455 w 533601"/>
              <a:gd name="connsiteY117" fmla="*/ 516731 h 923925"/>
              <a:gd name="connsiteX118" fmla="*/ 488217 w 533601"/>
              <a:gd name="connsiteY118" fmla="*/ 497681 h 923925"/>
              <a:gd name="connsiteX119" fmla="*/ 478692 w 533601"/>
              <a:gd name="connsiteY119" fmla="*/ 452438 h 923925"/>
              <a:gd name="connsiteX120" fmla="*/ 471548 w 533601"/>
              <a:gd name="connsiteY120" fmla="*/ 447675 h 923925"/>
              <a:gd name="connsiteX121" fmla="*/ 464405 w 533601"/>
              <a:gd name="connsiteY121" fmla="*/ 438150 h 923925"/>
              <a:gd name="connsiteX122" fmla="*/ 457261 w 533601"/>
              <a:gd name="connsiteY122" fmla="*/ 433388 h 923925"/>
              <a:gd name="connsiteX123" fmla="*/ 447736 w 533601"/>
              <a:gd name="connsiteY123" fmla="*/ 426244 h 923925"/>
              <a:gd name="connsiteX124" fmla="*/ 431067 w 533601"/>
              <a:gd name="connsiteY124" fmla="*/ 414338 h 923925"/>
              <a:gd name="connsiteX125" fmla="*/ 423923 w 533601"/>
              <a:gd name="connsiteY125" fmla="*/ 404813 h 923925"/>
              <a:gd name="connsiteX126" fmla="*/ 416780 w 533601"/>
              <a:gd name="connsiteY126" fmla="*/ 373856 h 923925"/>
              <a:gd name="connsiteX127" fmla="*/ 428686 w 533601"/>
              <a:gd name="connsiteY127" fmla="*/ 316706 h 923925"/>
              <a:gd name="connsiteX128" fmla="*/ 445355 w 533601"/>
              <a:gd name="connsiteY128" fmla="*/ 311944 h 923925"/>
              <a:gd name="connsiteX129" fmla="*/ 464405 w 533601"/>
              <a:gd name="connsiteY129" fmla="*/ 309563 h 923925"/>
              <a:gd name="connsiteX130" fmla="*/ 469167 w 533601"/>
              <a:gd name="connsiteY130" fmla="*/ 300038 h 923925"/>
              <a:gd name="connsiteX131" fmla="*/ 457261 w 533601"/>
              <a:gd name="connsiteY131" fmla="*/ 273844 h 923925"/>
              <a:gd name="connsiteX132" fmla="*/ 452498 w 533601"/>
              <a:gd name="connsiteY132" fmla="*/ 261938 h 923925"/>
              <a:gd name="connsiteX133" fmla="*/ 466786 w 533601"/>
              <a:gd name="connsiteY133" fmla="*/ 233363 h 923925"/>
              <a:gd name="connsiteX134" fmla="*/ 471548 w 533601"/>
              <a:gd name="connsiteY134" fmla="*/ 223838 h 923925"/>
              <a:gd name="connsiteX135" fmla="*/ 481073 w 533601"/>
              <a:gd name="connsiteY135" fmla="*/ 207169 h 923925"/>
              <a:gd name="connsiteX136" fmla="*/ 483455 w 533601"/>
              <a:gd name="connsiteY136" fmla="*/ 169069 h 923925"/>
              <a:gd name="connsiteX137" fmla="*/ 485836 w 533601"/>
              <a:gd name="connsiteY137" fmla="*/ 161925 h 923925"/>
              <a:gd name="connsiteX138" fmla="*/ 504886 w 533601"/>
              <a:gd name="connsiteY138" fmla="*/ 150019 h 923925"/>
              <a:gd name="connsiteX139" fmla="*/ 521555 w 533601"/>
              <a:gd name="connsiteY139" fmla="*/ 135731 h 923925"/>
              <a:gd name="connsiteX140" fmla="*/ 533461 w 533601"/>
              <a:gd name="connsiteY140" fmla="*/ 138113 h 923925"/>
              <a:gd name="connsiteX0" fmla="*/ 533461 w 533601"/>
              <a:gd name="connsiteY0" fmla="*/ 138113 h 923925"/>
              <a:gd name="connsiteX1" fmla="*/ 512030 w 533601"/>
              <a:gd name="connsiteY1" fmla="*/ 119063 h 923925"/>
              <a:gd name="connsiteX2" fmla="*/ 497742 w 533601"/>
              <a:gd name="connsiteY2" fmla="*/ 100013 h 923925"/>
              <a:gd name="connsiteX3" fmla="*/ 495361 w 533601"/>
              <a:gd name="connsiteY3" fmla="*/ 92869 h 923925"/>
              <a:gd name="connsiteX4" fmla="*/ 483455 w 533601"/>
              <a:gd name="connsiteY4" fmla="*/ 76200 h 923925"/>
              <a:gd name="connsiteX5" fmla="*/ 476311 w 533601"/>
              <a:gd name="connsiteY5" fmla="*/ 64294 h 923925"/>
              <a:gd name="connsiteX6" fmla="*/ 459642 w 533601"/>
              <a:gd name="connsiteY6" fmla="*/ 45244 h 923925"/>
              <a:gd name="connsiteX7" fmla="*/ 452498 w 533601"/>
              <a:gd name="connsiteY7" fmla="*/ 30956 h 923925"/>
              <a:gd name="connsiteX8" fmla="*/ 450117 w 533601"/>
              <a:gd name="connsiteY8" fmla="*/ 23813 h 923925"/>
              <a:gd name="connsiteX9" fmla="*/ 442973 w 533601"/>
              <a:gd name="connsiteY9" fmla="*/ 19050 h 923925"/>
              <a:gd name="connsiteX10" fmla="*/ 438211 w 533601"/>
              <a:gd name="connsiteY10" fmla="*/ 4763 h 923925"/>
              <a:gd name="connsiteX11" fmla="*/ 428686 w 533601"/>
              <a:gd name="connsiteY11" fmla="*/ 2381 h 923925"/>
              <a:gd name="connsiteX12" fmla="*/ 409636 w 533601"/>
              <a:gd name="connsiteY12" fmla="*/ 0 h 923925"/>
              <a:gd name="connsiteX13" fmla="*/ 385823 w 533601"/>
              <a:gd name="connsiteY13" fmla="*/ 2381 h 923925"/>
              <a:gd name="connsiteX14" fmla="*/ 376298 w 533601"/>
              <a:gd name="connsiteY14" fmla="*/ 19050 h 923925"/>
              <a:gd name="connsiteX15" fmla="*/ 378680 w 533601"/>
              <a:gd name="connsiteY15" fmla="*/ 33338 h 923925"/>
              <a:gd name="connsiteX16" fmla="*/ 392967 w 533601"/>
              <a:gd name="connsiteY16" fmla="*/ 42863 h 923925"/>
              <a:gd name="connsiteX17" fmla="*/ 407255 w 533601"/>
              <a:gd name="connsiteY17" fmla="*/ 54769 h 923925"/>
              <a:gd name="connsiteX18" fmla="*/ 409636 w 533601"/>
              <a:gd name="connsiteY18" fmla="*/ 61913 h 923925"/>
              <a:gd name="connsiteX19" fmla="*/ 407255 w 533601"/>
              <a:gd name="connsiteY19" fmla="*/ 80963 h 923925"/>
              <a:gd name="connsiteX20" fmla="*/ 402492 w 533601"/>
              <a:gd name="connsiteY20" fmla="*/ 88106 h 923925"/>
              <a:gd name="connsiteX21" fmla="*/ 369155 w 533601"/>
              <a:gd name="connsiteY21" fmla="*/ 90488 h 923925"/>
              <a:gd name="connsiteX22" fmla="*/ 347723 w 533601"/>
              <a:gd name="connsiteY22" fmla="*/ 104775 h 923925"/>
              <a:gd name="connsiteX23" fmla="*/ 321530 w 533601"/>
              <a:gd name="connsiteY23" fmla="*/ 123825 h 923925"/>
              <a:gd name="connsiteX24" fmla="*/ 314386 w 533601"/>
              <a:gd name="connsiteY24" fmla="*/ 130969 h 923925"/>
              <a:gd name="connsiteX25" fmla="*/ 302480 w 533601"/>
              <a:gd name="connsiteY25" fmla="*/ 140494 h 923925"/>
              <a:gd name="connsiteX26" fmla="*/ 297717 w 533601"/>
              <a:gd name="connsiteY26" fmla="*/ 147638 h 923925"/>
              <a:gd name="connsiteX27" fmla="*/ 266761 w 533601"/>
              <a:gd name="connsiteY27" fmla="*/ 159544 h 923925"/>
              <a:gd name="connsiteX28" fmla="*/ 278667 w 533601"/>
              <a:gd name="connsiteY28" fmla="*/ 178594 h 923925"/>
              <a:gd name="connsiteX29" fmla="*/ 273905 w 533601"/>
              <a:gd name="connsiteY29" fmla="*/ 226219 h 923925"/>
              <a:gd name="connsiteX30" fmla="*/ 269142 w 533601"/>
              <a:gd name="connsiteY30" fmla="*/ 235744 h 923925"/>
              <a:gd name="connsiteX31" fmla="*/ 266761 w 533601"/>
              <a:gd name="connsiteY31" fmla="*/ 245269 h 923925"/>
              <a:gd name="connsiteX32" fmla="*/ 276286 w 533601"/>
              <a:gd name="connsiteY32" fmla="*/ 266700 h 923925"/>
              <a:gd name="connsiteX33" fmla="*/ 250092 w 533601"/>
              <a:gd name="connsiteY33" fmla="*/ 273844 h 923925"/>
              <a:gd name="connsiteX34" fmla="*/ 242948 w 533601"/>
              <a:gd name="connsiteY34" fmla="*/ 276225 h 923925"/>
              <a:gd name="connsiteX35" fmla="*/ 233423 w 533601"/>
              <a:gd name="connsiteY35" fmla="*/ 280988 h 923925"/>
              <a:gd name="connsiteX36" fmla="*/ 226280 w 533601"/>
              <a:gd name="connsiteY36" fmla="*/ 285750 h 923925"/>
              <a:gd name="connsiteX37" fmla="*/ 211992 w 533601"/>
              <a:gd name="connsiteY37" fmla="*/ 292894 h 923925"/>
              <a:gd name="connsiteX38" fmla="*/ 204848 w 533601"/>
              <a:gd name="connsiteY38" fmla="*/ 302419 h 923925"/>
              <a:gd name="connsiteX39" fmla="*/ 202467 w 533601"/>
              <a:gd name="connsiteY39" fmla="*/ 311944 h 923925"/>
              <a:gd name="connsiteX40" fmla="*/ 197705 w 533601"/>
              <a:gd name="connsiteY40" fmla="*/ 326231 h 923925"/>
              <a:gd name="connsiteX41" fmla="*/ 200086 w 533601"/>
              <a:gd name="connsiteY41" fmla="*/ 357188 h 923925"/>
              <a:gd name="connsiteX42" fmla="*/ 202467 w 533601"/>
              <a:gd name="connsiteY42" fmla="*/ 364331 h 923925"/>
              <a:gd name="connsiteX43" fmla="*/ 207230 w 533601"/>
              <a:gd name="connsiteY43" fmla="*/ 438150 h 923925"/>
              <a:gd name="connsiteX44" fmla="*/ 202467 w 533601"/>
              <a:gd name="connsiteY44" fmla="*/ 469106 h 923925"/>
              <a:gd name="connsiteX45" fmla="*/ 197705 w 533601"/>
              <a:gd name="connsiteY45" fmla="*/ 478631 h 923925"/>
              <a:gd name="connsiteX46" fmla="*/ 195323 w 533601"/>
              <a:gd name="connsiteY46" fmla="*/ 488156 h 923925"/>
              <a:gd name="connsiteX47" fmla="*/ 200086 w 533601"/>
              <a:gd name="connsiteY47" fmla="*/ 528638 h 923925"/>
              <a:gd name="connsiteX48" fmla="*/ 209611 w 533601"/>
              <a:gd name="connsiteY48" fmla="*/ 547688 h 923925"/>
              <a:gd name="connsiteX49" fmla="*/ 209611 w 533601"/>
              <a:gd name="connsiteY49" fmla="*/ 564356 h 923925"/>
              <a:gd name="connsiteX50" fmla="*/ 190561 w 533601"/>
              <a:gd name="connsiteY50" fmla="*/ 578644 h 923925"/>
              <a:gd name="connsiteX51" fmla="*/ 128648 w 533601"/>
              <a:gd name="connsiteY51" fmla="*/ 576263 h 923925"/>
              <a:gd name="connsiteX52" fmla="*/ 119123 w 533601"/>
              <a:gd name="connsiteY52" fmla="*/ 573881 h 923925"/>
              <a:gd name="connsiteX53" fmla="*/ 88167 w 533601"/>
              <a:gd name="connsiteY53" fmla="*/ 576263 h 923925"/>
              <a:gd name="connsiteX54" fmla="*/ 78642 w 533601"/>
              <a:gd name="connsiteY54" fmla="*/ 583406 h 923925"/>
              <a:gd name="connsiteX55" fmla="*/ 69117 w 533601"/>
              <a:gd name="connsiteY55" fmla="*/ 588169 h 923925"/>
              <a:gd name="connsiteX56" fmla="*/ 45305 w 533601"/>
              <a:gd name="connsiteY56" fmla="*/ 604838 h 923925"/>
              <a:gd name="connsiteX57" fmla="*/ 28636 w 533601"/>
              <a:gd name="connsiteY57" fmla="*/ 607219 h 923925"/>
              <a:gd name="connsiteX58" fmla="*/ 21492 w 533601"/>
              <a:gd name="connsiteY58" fmla="*/ 611981 h 923925"/>
              <a:gd name="connsiteX59" fmla="*/ 4823 w 533601"/>
              <a:gd name="connsiteY59" fmla="*/ 621506 h 923925"/>
              <a:gd name="connsiteX60" fmla="*/ 61 w 533601"/>
              <a:gd name="connsiteY60" fmla="*/ 631031 h 923925"/>
              <a:gd name="connsiteX61" fmla="*/ 7205 w 533601"/>
              <a:gd name="connsiteY61" fmla="*/ 635794 h 923925"/>
              <a:gd name="connsiteX62" fmla="*/ 23873 w 533601"/>
              <a:gd name="connsiteY62" fmla="*/ 652463 h 923925"/>
              <a:gd name="connsiteX63" fmla="*/ 38161 w 533601"/>
              <a:gd name="connsiteY63" fmla="*/ 669131 h 923925"/>
              <a:gd name="connsiteX64" fmla="*/ 54830 w 533601"/>
              <a:gd name="connsiteY64" fmla="*/ 692944 h 923925"/>
              <a:gd name="connsiteX65" fmla="*/ 61973 w 533601"/>
              <a:gd name="connsiteY65" fmla="*/ 697706 h 923925"/>
              <a:gd name="connsiteX66" fmla="*/ 78642 w 533601"/>
              <a:gd name="connsiteY66" fmla="*/ 707231 h 923925"/>
              <a:gd name="connsiteX67" fmla="*/ 109598 w 533601"/>
              <a:gd name="connsiteY67" fmla="*/ 731044 h 923925"/>
              <a:gd name="connsiteX68" fmla="*/ 116742 w 533601"/>
              <a:gd name="connsiteY68" fmla="*/ 738188 h 923925"/>
              <a:gd name="connsiteX69" fmla="*/ 126267 w 533601"/>
              <a:gd name="connsiteY69" fmla="*/ 750094 h 923925"/>
              <a:gd name="connsiteX70" fmla="*/ 133411 w 533601"/>
              <a:gd name="connsiteY70" fmla="*/ 752475 h 923925"/>
              <a:gd name="connsiteX71" fmla="*/ 140555 w 533601"/>
              <a:gd name="connsiteY71" fmla="*/ 759619 h 923925"/>
              <a:gd name="connsiteX72" fmla="*/ 150080 w 533601"/>
              <a:gd name="connsiteY72" fmla="*/ 764381 h 923925"/>
              <a:gd name="connsiteX73" fmla="*/ 159605 w 533601"/>
              <a:gd name="connsiteY73" fmla="*/ 776288 h 923925"/>
              <a:gd name="connsiteX74" fmla="*/ 166748 w 533601"/>
              <a:gd name="connsiteY74" fmla="*/ 781050 h 923925"/>
              <a:gd name="connsiteX75" fmla="*/ 188180 w 533601"/>
              <a:gd name="connsiteY75" fmla="*/ 809625 h 923925"/>
              <a:gd name="connsiteX76" fmla="*/ 204848 w 533601"/>
              <a:gd name="connsiteY76" fmla="*/ 828675 h 923925"/>
              <a:gd name="connsiteX77" fmla="*/ 214373 w 533601"/>
              <a:gd name="connsiteY77" fmla="*/ 842963 h 923925"/>
              <a:gd name="connsiteX78" fmla="*/ 231042 w 533601"/>
              <a:gd name="connsiteY78" fmla="*/ 873919 h 923925"/>
              <a:gd name="connsiteX79" fmla="*/ 235805 w 533601"/>
              <a:gd name="connsiteY79" fmla="*/ 883444 h 923925"/>
              <a:gd name="connsiteX80" fmla="*/ 245330 w 533601"/>
              <a:gd name="connsiteY80" fmla="*/ 897731 h 923925"/>
              <a:gd name="connsiteX81" fmla="*/ 247711 w 533601"/>
              <a:gd name="connsiteY81" fmla="*/ 904875 h 923925"/>
              <a:gd name="connsiteX82" fmla="*/ 261998 w 533601"/>
              <a:gd name="connsiteY82" fmla="*/ 923925 h 923925"/>
              <a:gd name="connsiteX83" fmla="*/ 281048 w 533601"/>
              <a:gd name="connsiteY83" fmla="*/ 916781 h 923925"/>
              <a:gd name="connsiteX84" fmla="*/ 285811 w 533601"/>
              <a:gd name="connsiteY84" fmla="*/ 909638 h 923925"/>
              <a:gd name="connsiteX85" fmla="*/ 300098 w 533601"/>
              <a:gd name="connsiteY85" fmla="*/ 900113 h 923925"/>
              <a:gd name="connsiteX86" fmla="*/ 302480 w 533601"/>
              <a:gd name="connsiteY86" fmla="*/ 892969 h 923925"/>
              <a:gd name="connsiteX87" fmla="*/ 300098 w 533601"/>
              <a:gd name="connsiteY87" fmla="*/ 885825 h 923925"/>
              <a:gd name="connsiteX88" fmla="*/ 283430 w 533601"/>
              <a:gd name="connsiteY88" fmla="*/ 871538 h 923925"/>
              <a:gd name="connsiteX89" fmla="*/ 276286 w 533601"/>
              <a:gd name="connsiteY89" fmla="*/ 864394 h 923925"/>
              <a:gd name="connsiteX90" fmla="*/ 271523 w 533601"/>
              <a:gd name="connsiteY90" fmla="*/ 857250 h 923925"/>
              <a:gd name="connsiteX91" fmla="*/ 261998 w 533601"/>
              <a:gd name="connsiteY91" fmla="*/ 852488 h 923925"/>
              <a:gd name="connsiteX92" fmla="*/ 257236 w 533601"/>
              <a:gd name="connsiteY92" fmla="*/ 835819 h 923925"/>
              <a:gd name="connsiteX93" fmla="*/ 261998 w 533601"/>
              <a:gd name="connsiteY93" fmla="*/ 792956 h 923925"/>
              <a:gd name="connsiteX94" fmla="*/ 288192 w 533601"/>
              <a:gd name="connsiteY94" fmla="*/ 797719 h 923925"/>
              <a:gd name="connsiteX95" fmla="*/ 290573 w 533601"/>
              <a:gd name="connsiteY95" fmla="*/ 826294 h 923925"/>
              <a:gd name="connsiteX96" fmla="*/ 302480 w 533601"/>
              <a:gd name="connsiteY96" fmla="*/ 842963 h 923925"/>
              <a:gd name="connsiteX97" fmla="*/ 309623 w 533601"/>
              <a:gd name="connsiteY97" fmla="*/ 850106 h 923925"/>
              <a:gd name="connsiteX98" fmla="*/ 316767 w 533601"/>
              <a:gd name="connsiteY98" fmla="*/ 852488 h 923925"/>
              <a:gd name="connsiteX99" fmla="*/ 321530 w 533601"/>
              <a:gd name="connsiteY99" fmla="*/ 859631 h 923925"/>
              <a:gd name="connsiteX100" fmla="*/ 326292 w 533601"/>
              <a:gd name="connsiteY100" fmla="*/ 800100 h 923925"/>
              <a:gd name="connsiteX101" fmla="*/ 338198 w 533601"/>
              <a:gd name="connsiteY101" fmla="*/ 781050 h 923925"/>
              <a:gd name="connsiteX102" fmla="*/ 352486 w 533601"/>
              <a:gd name="connsiteY102" fmla="*/ 759619 h 923925"/>
              <a:gd name="connsiteX103" fmla="*/ 359630 w 533601"/>
              <a:gd name="connsiteY103" fmla="*/ 752475 h 923925"/>
              <a:gd name="connsiteX104" fmla="*/ 366773 w 533601"/>
              <a:gd name="connsiteY104" fmla="*/ 738188 h 923925"/>
              <a:gd name="connsiteX105" fmla="*/ 371536 w 533601"/>
              <a:gd name="connsiteY105" fmla="*/ 726281 h 923925"/>
              <a:gd name="connsiteX106" fmla="*/ 385823 w 533601"/>
              <a:gd name="connsiteY106" fmla="*/ 704850 h 923925"/>
              <a:gd name="connsiteX107" fmla="*/ 390586 w 533601"/>
              <a:gd name="connsiteY107" fmla="*/ 695325 h 923925"/>
              <a:gd name="connsiteX108" fmla="*/ 402492 w 533601"/>
              <a:gd name="connsiteY108" fmla="*/ 676275 h 923925"/>
              <a:gd name="connsiteX109" fmla="*/ 423923 w 533601"/>
              <a:gd name="connsiteY109" fmla="*/ 640556 h 923925"/>
              <a:gd name="connsiteX110" fmla="*/ 433448 w 533601"/>
              <a:gd name="connsiteY110" fmla="*/ 626269 h 923925"/>
              <a:gd name="connsiteX111" fmla="*/ 447736 w 533601"/>
              <a:gd name="connsiteY111" fmla="*/ 602456 h 923925"/>
              <a:gd name="connsiteX112" fmla="*/ 450117 w 533601"/>
              <a:gd name="connsiteY112" fmla="*/ 592931 h 923925"/>
              <a:gd name="connsiteX113" fmla="*/ 464405 w 533601"/>
              <a:gd name="connsiteY113" fmla="*/ 569119 h 923925"/>
              <a:gd name="connsiteX114" fmla="*/ 469167 w 533601"/>
              <a:gd name="connsiteY114" fmla="*/ 552450 h 923925"/>
              <a:gd name="connsiteX115" fmla="*/ 481073 w 533601"/>
              <a:gd name="connsiteY115" fmla="*/ 526256 h 923925"/>
              <a:gd name="connsiteX116" fmla="*/ 483455 w 533601"/>
              <a:gd name="connsiteY116" fmla="*/ 516731 h 923925"/>
              <a:gd name="connsiteX117" fmla="*/ 488217 w 533601"/>
              <a:gd name="connsiteY117" fmla="*/ 497681 h 923925"/>
              <a:gd name="connsiteX118" fmla="*/ 478692 w 533601"/>
              <a:gd name="connsiteY118" fmla="*/ 452438 h 923925"/>
              <a:gd name="connsiteX119" fmla="*/ 471548 w 533601"/>
              <a:gd name="connsiteY119" fmla="*/ 447675 h 923925"/>
              <a:gd name="connsiteX120" fmla="*/ 464405 w 533601"/>
              <a:gd name="connsiteY120" fmla="*/ 438150 h 923925"/>
              <a:gd name="connsiteX121" fmla="*/ 457261 w 533601"/>
              <a:gd name="connsiteY121" fmla="*/ 433388 h 923925"/>
              <a:gd name="connsiteX122" fmla="*/ 447736 w 533601"/>
              <a:gd name="connsiteY122" fmla="*/ 426244 h 923925"/>
              <a:gd name="connsiteX123" fmla="*/ 431067 w 533601"/>
              <a:gd name="connsiteY123" fmla="*/ 414338 h 923925"/>
              <a:gd name="connsiteX124" fmla="*/ 423923 w 533601"/>
              <a:gd name="connsiteY124" fmla="*/ 404813 h 923925"/>
              <a:gd name="connsiteX125" fmla="*/ 416780 w 533601"/>
              <a:gd name="connsiteY125" fmla="*/ 373856 h 923925"/>
              <a:gd name="connsiteX126" fmla="*/ 428686 w 533601"/>
              <a:gd name="connsiteY126" fmla="*/ 316706 h 923925"/>
              <a:gd name="connsiteX127" fmla="*/ 445355 w 533601"/>
              <a:gd name="connsiteY127" fmla="*/ 311944 h 923925"/>
              <a:gd name="connsiteX128" fmla="*/ 464405 w 533601"/>
              <a:gd name="connsiteY128" fmla="*/ 309563 h 923925"/>
              <a:gd name="connsiteX129" fmla="*/ 469167 w 533601"/>
              <a:gd name="connsiteY129" fmla="*/ 300038 h 923925"/>
              <a:gd name="connsiteX130" fmla="*/ 457261 w 533601"/>
              <a:gd name="connsiteY130" fmla="*/ 273844 h 923925"/>
              <a:gd name="connsiteX131" fmla="*/ 452498 w 533601"/>
              <a:gd name="connsiteY131" fmla="*/ 261938 h 923925"/>
              <a:gd name="connsiteX132" fmla="*/ 466786 w 533601"/>
              <a:gd name="connsiteY132" fmla="*/ 233363 h 923925"/>
              <a:gd name="connsiteX133" fmla="*/ 471548 w 533601"/>
              <a:gd name="connsiteY133" fmla="*/ 223838 h 923925"/>
              <a:gd name="connsiteX134" fmla="*/ 481073 w 533601"/>
              <a:gd name="connsiteY134" fmla="*/ 207169 h 923925"/>
              <a:gd name="connsiteX135" fmla="*/ 483455 w 533601"/>
              <a:gd name="connsiteY135" fmla="*/ 169069 h 923925"/>
              <a:gd name="connsiteX136" fmla="*/ 485836 w 533601"/>
              <a:gd name="connsiteY136" fmla="*/ 161925 h 923925"/>
              <a:gd name="connsiteX137" fmla="*/ 504886 w 533601"/>
              <a:gd name="connsiteY137" fmla="*/ 150019 h 923925"/>
              <a:gd name="connsiteX138" fmla="*/ 521555 w 533601"/>
              <a:gd name="connsiteY138" fmla="*/ 135731 h 923925"/>
              <a:gd name="connsiteX139" fmla="*/ 533461 w 533601"/>
              <a:gd name="connsiteY139" fmla="*/ 138113 h 923925"/>
              <a:gd name="connsiteX0" fmla="*/ 533461 w 533601"/>
              <a:gd name="connsiteY0" fmla="*/ 138113 h 923925"/>
              <a:gd name="connsiteX1" fmla="*/ 512030 w 533601"/>
              <a:gd name="connsiteY1" fmla="*/ 119063 h 923925"/>
              <a:gd name="connsiteX2" fmla="*/ 497742 w 533601"/>
              <a:gd name="connsiteY2" fmla="*/ 100013 h 923925"/>
              <a:gd name="connsiteX3" fmla="*/ 495361 w 533601"/>
              <a:gd name="connsiteY3" fmla="*/ 92869 h 923925"/>
              <a:gd name="connsiteX4" fmla="*/ 483455 w 533601"/>
              <a:gd name="connsiteY4" fmla="*/ 76200 h 923925"/>
              <a:gd name="connsiteX5" fmla="*/ 476311 w 533601"/>
              <a:gd name="connsiteY5" fmla="*/ 64294 h 923925"/>
              <a:gd name="connsiteX6" fmla="*/ 459642 w 533601"/>
              <a:gd name="connsiteY6" fmla="*/ 45244 h 923925"/>
              <a:gd name="connsiteX7" fmla="*/ 452498 w 533601"/>
              <a:gd name="connsiteY7" fmla="*/ 30956 h 923925"/>
              <a:gd name="connsiteX8" fmla="*/ 450117 w 533601"/>
              <a:gd name="connsiteY8" fmla="*/ 23813 h 923925"/>
              <a:gd name="connsiteX9" fmla="*/ 442973 w 533601"/>
              <a:gd name="connsiteY9" fmla="*/ 19050 h 923925"/>
              <a:gd name="connsiteX10" fmla="*/ 438211 w 533601"/>
              <a:gd name="connsiteY10" fmla="*/ 4763 h 923925"/>
              <a:gd name="connsiteX11" fmla="*/ 428686 w 533601"/>
              <a:gd name="connsiteY11" fmla="*/ 2381 h 923925"/>
              <a:gd name="connsiteX12" fmla="*/ 409636 w 533601"/>
              <a:gd name="connsiteY12" fmla="*/ 0 h 923925"/>
              <a:gd name="connsiteX13" fmla="*/ 385823 w 533601"/>
              <a:gd name="connsiteY13" fmla="*/ 2381 h 923925"/>
              <a:gd name="connsiteX14" fmla="*/ 376298 w 533601"/>
              <a:gd name="connsiteY14" fmla="*/ 19050 h 923925"/>
              <a:gd name="connsiteX15" fmla="*/ 378680 w 533601"/>
              <a:gd name="connsiteY15" fmla="*/ 33338 h 923925"/>
              <a:gd name="connsiteX16" fmla="*/ 392967 w 533601"/>
              <a:gd name="connsiteY16" fmla="*/ 42863 h 923925"/>
              <a:gd name="connsiteX17" fmla="*/ 407255 w 533601"/>
              <a:gd name="connsiteY17" fmla="*/ 54769 h 923925"/>
              <a:gd name="connsiteX18" fmla="*/ 409636 w 533601"/>
              <a:gd name="connsiteY18" fmla="*/ 61913 h 923925"/>
              <a:gd name="connsiteX19" fmla="*/ 407255 w 533601"/>
              <a:gd name="connsiteY19" fmla="*/ 80963 h 923925"/>
              <a:gd name="connsiteX20" fmla="*/ 402492 w 533601"/>
              <a:gd name="connsiteY20" fmla="*/ 88106 h 923925"/>
              <a:gd name="connsiteX21" fmla="*/ 369155 w 533601"/>
              <a:gd name="connsiteY21" fmla="*/ 90488 h 923925"/>
              <a:gd name="connsiteX22" fmla="*/ 347723 w 533601"/>
              <a:gd name="connsiteY22" fmla="*/ 104775 h 923925"/>
              <a:gd name="connsiteX23" fmla="*/ 321530 w 533601"/>
              <a:gd name="connsiteY23" fmla="*/ 123825 h 923925"/>
              <a:gd name="connsiteX24" fmla="*/ 314386 w 533601"/>
              <a:gd name="connsiteY24" fmla="*/ 130969 h 923925"/>
              <a:gd name="connsiteX25" fmla="*/ 302480 w 533601"/>
              <a:gd name="connsiteY25" fmla="*/ 140494 h 923925"/>
              <a:gd name="connsiteX26" fmla="*/ 297717 w 533601"/>
              <a:gd name="connsiteY26" fmla="*/ 147638 h 923925"/>
              <a:gd name="connsiteX27" fmla="*/ 266761 w 533601"/>
              <a:gd name="connsiteY27" fmla="*/ 159544 h 923925"/>
              <a:gd name="connsiteX28" fmla="*/ 278667 w 533601"/>
              <a:gd name="connsiteY28" fmla="*/ 178594 h 923925"/>
              <a:gd name="connsiteX29" fmla="*/ 273905 w 533601"/>
              <a:gd name="connsiteY29" fmla="*/ 226219 h 923925"/>
              <a:gd name="connsiteX30" fmla="*/ 269142 w 533601"/>
              <a:gd name="connsiteY30" fmla="*/ 235744 h 923925"/>
              <a:gd name="connsiteX31" fmla="*/ 266761 w 533601"/>
              <a:gd name="connsiteY31" fmla="*/ 245269 h 923925"/>
              <a:gd name="connsiteX32" fmla="*/ 276286 w 533601"/>
              <a:gd name="connsiteY32" fmla="*/ 266700 h 923925"/>
              <a:gd name="connsiteX33" fmla="*/ 250092 w 533601"/>
              <a:gd name="connsiteY33" fmla="*/ 273844 h 923925"/>
              <a:gd name="connsiteX34" fmla="*/ 242948 w 533601"/>
              <a:gd name="connsiteY34" fmla="*/ 276225 h 923925"/>
              <a:gd name="connsiteX35" fmla="*/ 233423 w 533601"/>
              <a:gd name="connsiteY35" fmla="*/ 280988 h 923925"/>
              <a:gd name="connsiteX36" fmla="*/ 226280 w 533601"/>
              <a:gd name="connsiteY36" fmla="*/ 285750 h 923925"/>
              <a:gd name="connsiteX37" fmla="*/ 211992 w 533601"/>
              <a:gd name="connsiteY37" fmla="*/ 292894 h 923925"/>
              <a:gd name="connsiteX38" fmla="*/ 204848 w 533601"/>
              <a:gd name="connsiteY38" fmla="*/ 302419 h 923925"/>
              <a:gd name="connsiteX39" fmla="*/ 202467 w 533601"/>
              <a:gd name="connsiteY39" fmla="*/ 311944 h 923925"/>
              <a:gd name="connsiteX40" fmla="*/ 197705 w 533601"/>
              <a:gd name="connsiteY40" fmla="*/ 326231 h 923925"/>
              <a:gd name="connsiteX41" fmla="*/ 200086 w 533601"/>
              <a:gd name="connsiteY41" fmla="*/ 357188 h 923925"/>
              <a:gd name="connsiteX42" fmla="*/ 202467 w 533601"/>
              <a:gd name="connsiteY42" fmla="*/ 364331 h 923925"/>
              <a:gd name="connsiteX43" fmla="*/ 207230 w 533601"/>
              <a:gd name="connsiteY43" fmla="*/ 438150 h 923925"/>
              <a:gd name="connsiteX44" fmla="*/ 202467 w 533601"/>
              <a:gd name="connsiteY44" fmla="*/ 469106 h 923925"/>
              <a:gd name="connsiteX45" fmla="*/ 197705 w 533601"/>
              <a:gd name="connsiteY45" fmla="*/ 478631 h 923925"/>
              <a:gd name="connsiteX46" fmla="*/ 195323 w 533601"/>
              <a:gd name="connsiteY46" fmla="*/ 488156 h 923925"/>
              <a:gd name="connsiteX47" fmla="*/ 200086 w 533601"/>
              <a:gd name="connsiteY47" fmla="*/ 528638 h 923925"/>
              <a:gd name="connsiteX48" fmla="*/ 209611 w 533601"/>
              <a:gd name="connsiteY48" fmla="*/ 547688 h 923925"/>
              <a:gd name="connsiteX49" fmla="*/ 209611 w 533601"/>
              <a:gd name="connsiteY49" fmla="*/ 564356 h 923925"/>
              <a:gd name="connsiteX50" fmla="*/ 190561 w 533601"/>
              <a:gd name="connsiteY50" fmla="*/ 578644 h 923925"/>
              <a:gd name="connsiteX51" fmla="*/ 128648 w 533601"/>
              <a:gd name="connsiteY51" fmla="*/ 576263 h 923925"/>
              <a:gd name="connsiteX52" fmla="*/ 119123 w 533601"/>
              <a:gd name="connsiteY52" fmla="*/ 573881 h 923925"/>
              <a:gd name="connsiteX53" fmla="*/ 88167 w 533601"/>
              <a:gd name="connsiteY53" fmla="*/ 576263 h 923925"/>
              <a:gd name="connsiteX54" fmla="*/ 78642 w 533601"/>
              <a:gd name="connsiteY54" fmla="*/ 583406 h 923925"/>
              <a:gd name="connsiteX55" fmla="*/ 69117 w 533601"/>
              <a:gd name="connsiteY55" fmla="*/ 588169 h 923925"/>
              <a:gd name="connsiteX56" fmla="*/ 45305 w 533601"/>
              <a:gd name="connsiteY56" fmla="*/ 604838 h 923925"/>
              <a:gd name="connsiteX57" fmla="*/ 28636 w 533601"/>
              <a:gd name="connsiteY57" fmla="*/ 607219 h 923925"/>
              <a:gd name="connsiteX58" fmla="*/ 21492 w 533601"/>
              <a:gd name="connsiteY58" fmla="*/ 611981 h 923925"/>
              <a:gd name="connsiteX59" fmla="*/ 4823 w 533601"/>
              <a:gd name="connsiteY59" fmla="*/ 621506 h 923925"/>
              <a:gd name="connsiteX60" fmla="*/ 61 w 533601"/>
              <a:gd name="connsiteY60" fmla="*/ 631031 h 923925"/>
              <a:gd name="connsiteX61" fmla="*/ 7205 w 533601"/>
              <a:gd name="connsiteY61" fmla="*/ 635794 h 923925"/>
              <a:gd name="connsiteX62" fmla="*/ 23873 w 533601"/>
              <a:gd name="connsiteY62" fmla="*/ 652463 h 923925"/>
              <a:gd name="connsiteX63" fmla="*/ 38161 w 533601"/>
              <a:gd name="connsiteY63" fmla="*/ 669131 h 923925"/>
              <a:gd name="connsiteX64" fmla="*/ 54830 w 533601"/>
              <a:gd name="connsiteY64" fmla="*/ 692944 h 923925"/>
              <a:gd name="connsiteX65" fmla="*/ 61973 w 533601"/>
              <a:gd name="connsiteY65" fmla="*/ 697706 h 923925"/>
              <a:gd name="connsiteX66" fmla="*/ 78642 w 533601"/>
              <a:gd name="connsiteY66" fmla="*/ 707231 h 923925"/>
              <a:gd name="connsiteX67" fmla="*/ 109598 w 533601"/>
              <a:gd name="connsiteY67" fmla="*/ 731044 h 923925"/>
              <a:gd name="connsiteX68" fmla="*/ 116742 w 533601"/>
              <a:gd name="connsiteY68" fmla="*/ 738188 h 923925"/>
              <a:gd name="connsiteX69" fmla="*/ 126267 w 533601"/>
              <a:gd name="connsiteY69" fmla="*/ 750094 h 923925"/>
              <a:gd name="connsiteX70" fmla="*/ 133411 w 533601"/>
              <a:gd name="connsiteY70" fmla="*/ 752475 h 923925"/>
              <a:gd name="connsiteX71" fmla="*/ 140555 w 533601"/>
              <a:gd name="connsiteY71" fmla="*/ 759619 h 923925"/>
              <a:gd name="connsiteX72" fmla="*/ 150080 w 533601"/>
              <a:gd name="connsiteY72" fmla="*/ 764381 h 923925"/>
              <a:gd name="connsiteX73" fmla="*/ 159605 w 533601"/>
              <a:gd name="connsiteY73" fmla="*/ 776288 h 923925"/>
              <a:gd name="connsiteX74" fmla="*/ 166748 w 533601"/>
              <a:gd name="connsiteY74" fmla="*/ 781050 h 923925"/>
              <a:gd name="connsiteX75" fmla="*/ 188180 w 533601"/>
              <a:gd name="connsiteY75" fmla="*/ 809625 h 923925"/>
              <a:gd name="connsiteX76" fmla="*/ 204848 w 533601"/>
              <a:gd name="connsiteY76" fmla="*/ 828675 h 923925"/>
              <a:gd name="connsiteX77" fmla="*/ 214373 w 533601"/>
              <a:gd name="connsiteY77" fmla="*/ 842963 h 923925"/>
              <a:gd name="connsiteX78" fmla="*/ 231042 w 533601"/>
              <a:gd name="connsiteY78" fmla="*/ 873919 h 923925"/>
              <a:gd name="connsiteX79" fmla="*/ 235805 w 533601"/>
              <a:gd name="connsiteY79" fmla="*/ 883444 h 923925"/>
              <a:gd name="connsiteX80" fmla="*/ 245330 w 533601"/>
              <a:gd name="connsiteY80" fmla="*/ 897731 h 923925"/>
              <a:gd name="connsiteX81" fmla="*/ 247711 w 533601"/>
              <a:gd name="connsiteY81" fmla="*/ 904875 h 923925"/>
              <a:gd name="connsiteX82" fmla="*/ 261998 w 533601"/>
              <a:gd name="connsiteY82" fmla="*/ 923925 h 923925"/>
              <a:gd name="connsiteX83" fmla="*/ 281048 w 533601"/>
              <a:gd name="connsiteY83" fmla="*/ 916781 h 923925"/>
              <a:gd name="connsiteX84" fmla="*/ 285811 w 533601"/>
              <a:gd name="connsiteY84" fmla="*/ 909638 h 923925"/>
              <a:gd name="connsiteX85" fmla="*/ 300098 w 533601"/>
              <a:gd name="connsiteY85" fmla="*/ 900113 h 923925"/>
              <a:gd name="connsiteX86" fmla="*/ 302480 w 533601"/>
              <a:gd name="connsiteY86" fmla="*/ 892969 h 923925"/>
              <a:gd name="connsiteX87" fmla="*/ 300098 w 533601"/>
              <a:gd name="connsiteY87" fmla="*/ 885825 h 923925"/>
              <a:gd name="connsiteX88" fmla="*/ 283430 w 533601"/>
              <a:gd name="connsiteY88" fmla="*/ 871538 h 923925"/>
              <a:gd name="connsiteX89" fmla="*/ 276286 w 533601"/>
              <a:gd name="connsiteY89" fmla="*/ 864394 h 923925"/>
              <a:gd name="connsiteX90" fmla="*/ 271523 w 533601"/>
              <a:gd name="connsiteY90" fmla="*/ 857250 h 923925"/>
              <a:gd name="connsiteX91" fmla="*/ 261998 w 533601"/>
              <a:gd name="connsiteY91" fmla="*/ 852488 h 923925"/>
              <a:gd name="connsiteX92" fmla="*/ 257236 w 533601"/>
              <a:gd name="connsiteY92" fmla="*/ 835819 h 923925"/>
              <a:gd name="connsiteX93" fmla="*/ 261998 w 533601"/>
              <a:gd name="connsiteY93" fmla="*/ 792956 h 923925"/>
              <a:gd name="connsiteX94" fmla="*/ 288192 w 533601"/>
              <a:gd name="connsiteY94" fmla="*/ 797719 h 923925"/>
              <a:gd name="connsiteX95" fmla="*/ 290573 w 533601"/>
              <a:gd name="connsiteY95" fmla="*/ 826294 h 923925"/>
              <a:gd name="connsiteX96" fmla="*/ 302480 w 533601"/>
              <a:gd name="connsiteY96" fmla="*/ 842963 h 923925"/>
              <a:gd name="connsiteX97" fmla="*/ 309623 w 533601"/>
              <a:gd name="connsiteY97" fmla="*/ 850106 h 923925"/>
              <a:gd name="connsiteX98" fmla="*/ 316767 w 533601"/>
              <a:gd name="connsiteY98" fmla="*/ 852488 h 923925"/>
              <a:gd name="connsiteX99" fmla="*/ 321530 w 533601"/>
              <a:gd name="connsiteY99" fmla="*/ 859631 h 923925"/>
              <a:gd name="connsiteX100" fmla="*/ 338198 w 533601"/>
              <a:gd name="connsiteY100" fmla="*/ 781050 h 923925"/>
              <a:gd name="connsiteX101" fmla="*/ 352486 w 533601"/>
              <a:gd name="connsiteY101" fmla="*/ 759619 h 923925"/>
              <a:gd name="connsiteX102" fmla="*/ 359630 w 533601"/>
              <a:gd name="connsiteY102" fmla="*/ 752475 h 923925"/>
              <a:gd name="connsiteX103" fmla="*/ 366773 w 533601"/>
              <a:gd name="connsiteY103" fmla="*/ 738188 h 923925"/>
              <a:gd name="connsiteX104" fmla="*/ 371536 w 533601"/>
              <a:gd name="connsiteY104" fmla="*/ 726281 h 923925"/>
              <a:gd name="connsiteX105" fmla="*/ 385823 w 533601"/>
              <a:gd name="connsiteY105" fmla="*/ 704850 h 923925"/>
              <a:gd name="connsiteX106" fmla="*/ 390586 w 533601"/>
              <a:gd name="connsiteY106" fmla="*/ 695325 h 923925"/>
              <a:gd name="connsiteX107" fmla="*/ 402492 w 533601"/>
              <a:gd name="connsiteY107" fmla="*/ 676275 h 923925"/>
              <a:gd name="connsiteX108" fmla="*/ 423923 w 533601"/>
              <a:gd name="connsiteY108" fmla="*/ 640556 h 923925"/>
              <a:gd name="connsiteX109" fmla="*/ 433448 w 533601"/>
              <a:gd name="connsiteY109" fmla="*/ 626269 h 923925"/>
              <a:gd name="connsiteX110" fmla="*/ 447736 w 533601"/>
              <a:gd name="connsiteY110" fmla="*/ 602456 h 923925"/>
              <a:gd name="connsiteX111" fmla="*/ 450117 w 533601"/>
              <a:gd name="connsiteY111" fmla="*/ 592931 h 923925"/>
              <a:gd name="connsiteX112" fmla="*/ 464405 w 533601"/>
              <a:gd name="connsiteY112" fmla="*/ 569119 h 923925"/>
              <a:gd name="connsiteX113" fmla="*/ 469167 w 533601"/>
              <a:gd name="connsiteY113" fmla="*/ 552450 h 923925"/>
              <a:gd name="connsiteX114" fmla="*/ 481073 w 533601"/>
              <a:gd name="connsiteY114" fmla="*/ 526256 h 923925"/>
              <a:gd name="connsiteX115" fmla="*/ 483455 w 533601"/>
              <a:gd name="connsiteY115" fmla="*/ 516731 h 923925"/>
              <a:gd name="connsiteX116" fmla="*/ 488217 w 533601"/>
              <a:gd name="connsiteY116" fmla="*/ 497681 h 923925"/>
              <a:gd name="connsiteX117" fmla="*/ 478692 w 533601"/>
              <a:gd name="connsiteY117" fmla="*/ 452438 h 923925"/>
              <a:gd name="connsiteX118" fmla="*/ 471548 w 533601"/>
              <a:gd name="connsiteY118" fmla="*/ 447675 h 923925"/>
              <a:gd name="connsiteX119" fmla="*/ 464405 w 533601"/>
              <a:gd name="connsiteY119" fmla="*/ 438150 h 923925"/>
              <a:gd name="connsiteX120" fmla="*/ 457261 w 533601"/>
              <a:gd name="connsiteY120" fmla="*/ 433388 h 923925"/>
              <a:gd name="connsiteX121" fmla="*/ 447736 w 533601"/>
              <a:gd name="connsiteY121" fmla="*/ 426244 h 923925"/>
              <a:gd name="connsiteX122" fmla="*/ 431067 w 533601"/>
              <a:gd name="connsiteY122" fmla="*/ 414338 h 923925"/>
              <a:gd name="connsiteX123" fmla="*/ 423923 w 533601"/>
              <a:gd name="connsiteY123" fmla="*/ 404813 h 923925"/>
              <a:gd name="connsiteX124" fmla="*/ 416780 w 533601"/>
              <a:gd name="connsiteY124" fmla="*/ 373856 h 923925"/>
              <a:gd name="connsiteX125" fmla="*/ 428686 w 533601"/>
              <a:gd name="connsiteY125" fmla="*/ 316706 h 923925"/>
              <a:gd name="connsiteX126" fmla="*/ 445355 w 533601"/>
              <a:gd name="connsiteY126" fmla="*/ 311944 h 923925"/>
              <a:gd name="connsiteX127" fmla="*/ 464405 w 533601"/>
              <a:gd name="connsiteY127" fmla="*/ 309563 h 923925"/>
              <a:gd name="connsiteX128" fmla="*/ 469167 w 533601"/>
              <a:gd name="connsiteY128" fmla="*/ 300038 h 923925"/>
              <a:gd name="connsiteX129" fmla="*/ 457261 w 533601"/>
              <a:gd name="connsiteY129" fmla="*/ 273844 h 923925"/>
              <a:gd name="connsiteX130" fmla="*/ 452498 w 533601"/>
              <a:gd name="connsiteY130" fmla="*/ 261938 h 923925"/>
              <a:gd name="connsiteX131" fmla="*/ 466786 w 533601"/>
              <a:gd name="connsiteY131" fmla="*/ 233363 h 923925"/>
              <a:gd name="connsiteX132" fmla="*/ 471548 w 533601"/>
              <a:gd name="connsiteY132" fmla="*/ 223838 h 923925"/>
              <a:gd name="connsiteX133" fmla="*/ 481073 w 533601"/>
              <a:gd name="connsiteY133" fmla="*/ 207169 h 923925"/>
              <a:gd name="connsiteX134" fmla="*/ 483455 w 533601"/>
              <a:gd name="connsiteY134" fmla="*/ 169069 h 923925"/>
              <a:gd name="connsiteX135" fmla="*/ 485836 w 533601"/>
              <a:gd name="connsiteY135" fmla="*/ 161925 h 923925"/>
              <a:gd name="connsiteX136" fmla="*/ 504886 w 533601"/>
              <a:gd name="connsiteY136" fmla="*/ 150019 h 923925"/>
              <a:gd name="connsiteX137" fmla="*/ 521555 w 533601"/>
              <a:gd name="connsiteY137" fmla="*/ 135731 h 923925"/>
              <a:gd name="connsiteX138" fmla="*/ 533461 w 533601"/>
              <a:gd name="connsiteY138" fmla="*/ 138113 h 923925"/>
              <a:gd name="connsiteX0" fmla="*/ 533461 w 533601"/>
              <a:gd name="connsiteY0" fmla="*/ 138113 h 923925"/>
              <a:gd name="connsiteX1" fmla="*/ 512030 w 533601"/>
              <a:gd name="connsiteY1" fmla="*/ 119063 h 923925"/>
              <a:gd name="connsiteX2" fmla="*/ 497742 w 533601"/>
              <a:gd name="connsiteY2" fmla="*/ 100013 h 923925"/>
              <a:gd name="connsiteX3" fmla="*/ 495361 w 533601"/>
              <a:gd name="connsiteY3" fmla="*/ 92869 h 923925"/>
              <a:gd name="connsiteX4" fmla="*/ 483455 w 533601"/>
              <a:gd name="connsiteY4" fmla="*/ 76200 h 923925"/>
              <a:gd name="connsiteX5" fmla="*/ 476311 w 533601"/>
              <a:gd name="connsiteY5" fmla="*/ 64294 h 923925"/>
              <a:gd name="connsiteX6" fmla="*/ 459642 w 533601"/>
              <a:gd name="connsiteY6" fmla="*/ 45244 h 923925"/>
              <a:gd name="connsiteX7" fmla="*/ 452498 w 533601"/>
              <a:gd name="connsiteY7" fmla="*/ 30956 h 923925"/>
              <a:gd name="connsiteX8" fmla="*/ 450117 w 533601"/>
              <a:gd name="connsiteY8" fmla="*/ 23813 h 923925"/>
              <a:gd name="connsiteX9" fmla="*/ 442973 w 533601"/>
              <a:gd name="connsiteY9" fmla="*/ 19050 h 923925"/>
              <a:gd name="connsiteX10" fmla="*/ 438211 w 533601"/>
              <a:gd name="connsiteY10" fmla="*/ 4763 h 923925"/>
              <a:gd name="connsiteX11" fmla="*/ 428686 w 533601"/>
              <a:gd name="connsiteY11" fmla="*/ 2381 h 923925"/>
              <a:gd name="connsiteX12" fmla="*/ 409636 w 533601"/>
              <a:gd name="connsiteY12" fmla="*/ 0 h 923925"/>
              <a:gd name="connsiteX13" fmla="*/ 385823 w 533601"/>
              <a:gd name="connsiteY13" fmla="*/ 2381 h 923925"/>
              <a:gd name="connsiteX14" fmla="*/ 376298 w 533601"/>
              <a:gd name="connsiteY14" fmla="*/ 19050 h 923925"/>
              <a:gd name="connsiteX15" fmla="*/ 378680 w 533601"/>
              <a:gd name="connsiteY15" fmla="*/ 33338 h 923925"/>
              <a:gd name="connsiteX16" fmla="*/ 392967 w 533601"/>
              <a:gd name="connsiteY16" fmla="*/ 42863 h 923925"/>
              <a:gd name="connsiteX17" fmla="*/ 407255 w 533601"/>
              <a:gd name="connsiteY17" fmla="*/ 54769 h 923925"/>
              <a:gd name="connsiteX18" fmla="*/ 409636 w 533601"/>
              <a:gd name="connsiteY18" fmla="*/ 61913 h 923925"/>
              <a:gd name="connsiteX19" fmla="*/ 407255 w 533601"/>
              <a:gd name="connsiteY19" fmla="*/ 80963 h 923925"/>
              <a:gd name="connsiteX20" fmla="*/ 402492 w 533601"/>
              <a:gd name="connsiteY20" fmla="*/ 88106 h 923925"/>
              <a:gd name="connsiteX21" fmla="*/ 369155 w 533601"/>
              <a:gd name="connsiteY21" fmla="*/ 90488 h 923925"/>
              <a:gd name="connsiteX22" fmla="*/ 347723 w 533601"/>
              <a:gd name="connsiteY22" fmla="*/ 104775 h 923925"/>
              <a:gd name="connsiteX23" fmla="*/ 321530 w 533601"/>
              <a:gd name="connsiteY23" fmla="*/ 123825 h 923925"/>
              <a:gd name="connsiteX24" fmla="*/ 314386 w 533601"/>
              <a:gd name="connsiteY24" fmla="*/ 130969 h 923925"/>
              <a:gd name="connsiteX25" fmla="*/ 302480 w 533601"/>
              <a:gd name="connsiteY25" fmla="*/ 140494 h 923925"/>
              <a:gd name="connsiteX26" fmla="*/ 297717 w 533601"/>
              <a:gd name="connsiteY26" fmla="*/ 147638 h 923925"/>
              <a:gd name="connsiteX27" fmla="*/ 266761 w 533601"/>
              <a:gd name="connsiteY27" fmla="*/ 159544 h 923925"/>
              <a:gd name="connsiteX28" fmla="*/ 278667 w 533601"/>
              <a:gd name="connsiteY28" fmla="*/ 178594 h 923925"/>
              <a:gd name="connsiteX29" fmla="*/ 273905 w 533601"/>
              <a:gd name="connsiteY29" fmla="*/ 226219 h 923925"/>
              <a:gd name="connsiteX30" fmla="*/ 269142 w 533601"/>
              <a:gd name="connsiteY30" fmla="*/ 235744 h 923925"/>
              <a:gd name="connsiteX31" fmla="*/ 266761 w 533601"/>
              <a:gd name="connsiteY31" fmla="*/ 245269 h 923925"/>
              <a:gd name="connsiteX32" fmla="*/ 276286 w 533601"/>
              <a:gd name="connsiteY32" fmla="*/ 266700 h 923925"/>
              <a:gd name="connsiteX33" fmla="*/ 250092 w 533601"/>
              <a:gd name="connsiteY33" fmla="*/ 273844 h 923925"/>
              <a:gd name="connsiteX34" fmla="*/ 242948 w 533601"/>
              <a:gd name="connsiteY34" fmla="*/ 276225 h 923925"/>
              <a:gd name="connsiteX35" fmla="*/ 233423 w 533601"/>
              <a:gd name="connsiteY35" fmla="*/ 280988 h 923925"/>
              <a:gd name="connsiteX36" fmla="*/ 226280 w 533601"/>
              <a:gd name="connsiteY36" fmla="*/ 285750 h 923925"/>
              <a:gd name="connsiteX37" fmla="*/ 211992 w 533601"/>
              <a:gd name="connsiteY37" fmla="*/ 292894 h 923925"/>
              <a:gd name="connsiteX38" fmla="*/ 204848 w 533601"/>
              <a:gd name="connsiteY38" fmla="*/ 302419 h 923925"/>
              <a:gd name="connsiteX39" fmla="*/ 202467 w 533601"/>
              <a:gd name="connsiteY39" fmla="*/ 311944 h 923925"/>
              <a:gd name="connsiteX40" fmla="*/ 197705 w 533601"/>
              <a:gd name="connsiteY40" fmla="*/ 326231 h 923925"/>
              <a:gd name="connsiteX41" fmla="*/ 200086 w 533601"/>
              <a:gd name="connsiteY41" fmla="*/ 357188 h 923925"/>
              <a:gd name="connsiteX42" fmla="*/ 202467 w 533601"/>
              <a:gd name="connsiteY42" fmla="*/ 364331 h 923925"/>
              <a:gd name="connsiteX43" fmla="*/ 207230 w 533601"/>
              <a:gd name="connsiteY43" fmla="*/ 438150 h 923925"/>
              <a:gd name="connsiteX44" fmla="*/ 202467 w 533601"/>
              <a:gd name="connsiteY44" fmla="*/ 469106 h 923925"/>
              <a:gd name="connsiteX45" fmla="*/ 197705 w 533601"/>
              <a:gd name="connsiteY45" fmla="*/ 478631 h 923925"/>
              <a:gd name="connsiteX46" fmla="*/ 195323 w 533601"/>
              <a:gd name="connsiteY46" fmla="*/ 488156 h 923925"/>
              <a:gd name="connsiteX47" fmla="*/ 200086 w 533601"/>
              <a:gd name="connsiteY47" fmla="*/ 528638 h 923925"/>
              <a:gd name="connsiteX48" fmla="*/ 209611 w 533601"/>
              <a:gd name="connsiteY48" fmla="*/ 547688 h 923925"/>
              <a:gd name="connsiteX49" fmla="*/ 209611 w 533601"/>
              <a:gd name="connsiteY49" fmla="*/ 564356 h 923925"/>
              <a:gd name="connsiteX50" fmla="*/ 190561 w 533601"/>
              <a:gd name="connsiteY50" fmla="*/ 578644 h 923925"/>
              <a:gd name="connsiteX51" fmla="*/ 128648 w 533601"/>
              <a:gd name="connsiteY51" fmla="*/ 576263 h 923925"/>
              <a:gd name="connsiteX52" fmla="*/ 119123 w 533601"/>
              <a:gd name="connsiteY52" fmla="*/ 573881 h 923925"/>
              <a:gd name="connsiteX53" fmla="*/ 88167 w 533601"/>
              <a:gd name="connsiteY53" fmla="*/ 576263 h 923925"/>
              <a:gd name="connsiteX54" fmla="*/ 78642 w 533601"/>
              <a:gd name="connsiteY54" fmla="*/ 583406 h 923925"/>
              <a:gd name="connsiteX55" fmla="*/ 69117 w 533601"/>
              <a:gd name="connsiteY55" fmla="*/ 588169 h 923925"/>
              <a:gd name="connsiteX56" fmla="*/ 45305 w 533601"/>
              <a:gd name="connsiteY56" fmla="*/ 604838 h 923925"/>
              <a:gd name="connsiteX57" fmla="*/ 28636 w 533601"/>
              <a:gd name="connsiteY57" fmla="*/ 607219 h 923925"/>
              <a:gd name="connsiteX58" fmla="*/ 21492 w 533601"/>
              <a:gd name="connsiteY58" fmla="*/ 611981 h 923925"/>
              <a:gd name="connsiteX59" fmla="*/ 4823 w 533601"/>
              <a:gd name="connsiteY59" fmla="*/ 621506 h 923925"/>
              <a:gd name="connsiteX60" fmla="*/ 61 w 533601"/>
              <a:gd name="connsiteY60" fmla="*/ 631031 h 923925"/>
              <a:gd name="connsiteX61" fmla="*/ 7205 w 533601"/>
              <a:gd name="connsiteY61" fmla="*/ 635794 h 923925"/>
              <a:gd name="connsiteX62" fmla="*/ 23873 w 533601"/>
              <a:gd name="connsiteY62" fmla="*/ 652463 h 923925"/>
              <a:gd name="connsiteX63" fmla="*/ 38161 w 533601"/>
              <a:gd name="connsiteY63" fmla="*/ 669131 h 923925"/>
              <a:gd name="connsiteX64" fmla="*/ 54830 w 533601"/>
              <a:gd name="connsiteY64" fmla="*/ 692944 h 923925"/>
              <a:gd name="connsiteX65" fmla="*/ 61973 w 533601"/>
              <a:gd name="connsiteY65" fmla="*/ 697706 h 923925"/>
              <a:gd name="connsiteX66" fmla="*/ 78642 w 533601"/>
              <a:gd name="connsiteY66" fmla="*/ 707231 h 923925"/>
              <a:gd name="connsiteX67" fmla="*/ 109598 w 533601"/>
              <a:gd name="connsiteY67" fmla="*/ 731044 h 923925"/>
              <a:gd name="connsiteX68" fmla="*/ 116742 w 533601"/>
              <a:gd name="connsiteY68" fmla="*/ 738188 h 923925"/>
              <a:gd name="connsiteX69" fmla="*/ 126267 w 533601"/>
              <a:gd name="connsiteY69" fmla="*/ 750094 h 923925"/>
              <a:gd name="connsiteX70" fmla="*/ 133411 w 533601"/>
              <a:gd name="connsiteY70" fmla="*/ 752475 h 923925"/>
              <a:gd name="connsiteX71" fmla="*/ 140555 w 533601"/>
              <a:gd name="connsiteY71" fmla="*/ 759619 h 923925"/>
              <a:gd name="connsiteX72" fmla="*/ 150080 w 533601"/>
              <a:gd name="connsiteY72" fmla="*/ 764381 h 923925"/>
              <a:gd name="connsiteX73" fmla="*/ 159605 w 533601"/>
              <a:gd name="connsiteY73" fmla="*/ 776288 h 923925"/>
              <a:gd name="connsiteX74" fmla="*/ 166748 w 533601"/>
              <a:gd name="connsiteY74" fmla="*/ 781050 h 923925"/>
              <a:gd name="connsiteX75" fmla="*/ 188180 w 533601"/>
              <a:gd name="connsiteY75" fmla="*/ 809625 h 923925"/>
              <a:gd name="connsiteX76" fmla="*/ 204848 w 533601"/>
              <a:gd name="connsiteY76" fmla="*/ 828675 h 923925"/>
              <a:gd name="connsiteX77" fmla="*/ 214373 w 533601"/>
              <a:gd name="connsiteY77" fmla="*/ 842963 h 923925"/>
              <a:gd name="connsiteX78" fmla="*/ 231042 w 533601"/>
              <a:gd name="connsiteY78" fmla="*/ 873919 h 923925"/>
              <a:gd name="connsiteX79" fmla="*/ 235805 w 533601"/>
              <a:gd name="connsiteY79" fmla="*/ 883444 h 923925"/>
              <a:gd name="connsiteX80" fmla="*/ 245330 w 533601"/>
              <a:gd name="connsiteY80" fmla="*/ 897731 h 923925"/>
              <a:gd name="connsiteX81" fmla="*/ 247711 w 533601"/>
              <a:gd name="connsiteY81" fmla="*/ 904875 h 923925"/>
              <a:gd name="connsiteX82" fmla="*/ 261998 w 533601"/>
              <a:gd name="connsiteY82" fmla="*/ 923925 h 923925"/>
              <a:gd name="connsiteX83" fmla="*/ 281048 w 533601"/>
              <a:gd name="connsiteY83" fmla="*/ 916781 h 923925"/>
              <a:gd name="connsiteX84" fmla="*/ 285811 w 533601"/>
              <a:gd name="connsiteY84" fmla="*/ 909638 h 923925"/>
              <a:gd name="connsiteX85" fmla="*/ 300098 w 533601"/>
              <a:gd name="connsiteY85" fmla="*/ 900113 h 923925"/>
              <a:gd name="connsiteX86" fmla="*/ 302480 w 533601"/>
              <a:gd name="connsiteY86" fmla="*/ 892969 h 923925"/>
              <a:gd name="connsiteX87" fmla="*/ 300098 w 533601"/>
              <a:gd name="connsiteY87" fmla="*/ 885825 h 923925"/>
              <a:gd name="connsiteX88" fmla="*/ 283430 w 533601"/>
              <a:gd name="connsiteY88" fmla="*/ 871538 h 923925"/>
              <a:gd name="connsiteX89" fmla="*/ 276286 w 533601"/>
              <a:gd name="connsiteY89" fmla="*/ 864394 h 923925"/>
              <a:gd name="connsiteX90" fmla="*/ 271523 w 533601"/>
              <a:gd name="connsiteY90" fmla="*/ 857250 h 923925"/>
              <a:gd name="connsiteX91" fmla="*/ 261998 w 533601"/>
              <a:gd name="connsiteY91" fmla="*/ 852488 h 923925"/>
              <a:gd name="connsiteX92" fmla="*/ 257236 w 533601"/>
              <a:gd name="connsiteY92" fmla="*/ 835819 h 923925"/>
              <a:gd name="connsiteX93" fmla="*/ 261998 w 533601"/>
              <a:gd name="connsiteY93" fmla="*/ 792956 h 923925"/>
              <a:gd name="connsiteX94" fmla="*/ 288192 w 533601"/>
              <a:gd name="connsiteY94" fmla="*/ 797719 h 923925"/>
              <a:gd name="connsiteX95" fmla="*/ 290573 w 533601"/>
              <a:gd name="connsiteY95" fmla="*/ 826294 h 923925"/>
              <a:gd name="connsiteX96" fmla="*/ 302480 w 533601"/>
              <a:gd name="connsiteY96" fmla="*/ 842963 h 923925"/>
              <a:gd name="connsiteX97" fmla="*/ 309623 w 533601"/>
              <a:gd name="connsiteY97" fmla="*/ 850106 h 923925"/>
              <a:gd name="connsiteX98" fmla="*/ 316767 w 533601"/>
              <a:gd name="connsiteY98" fmla="*/ 852488 h 923925"/>
              <a:gd name="connsiteX99" fmla="*/ 321530 w 533601"/>
              <a:gd name="connsiteY99" fmla="*/ 859631 h 923925"/>
              <a:gd name="connsiteX100" fmla="*/ 338198 w 533601"/>
              <a:gd name="connsiteY100" fmla="*/ 781050 h 923925"/>
              <a:gd name="connsiteX101" fmla="*/ 352486 w 533601"/>
              <a:gd name="connsiteY101" fmla="*/ 759619 h 923925"/>
              <a:gd name="connsiteX102" fmla="*/ 366773 w 533601"/>
              <a:gd name="connsiteY102" fmla="*/ 738188 h 923925"/>
              <a:gd name="connsiteX103" fmla="*/ 371536 w 533601"/>
              <a:gd name="connsiteY103" fmla="*/ 726281 h 923925"/>
              <a:gd name="connsiteX104" fmla="*/ 385823 w 533601"/>
              <a:gd name="connsiteY104" fmla="*/ 704850 h 923925"/>
              <a:gd name="connsiteX105" fmla="*/ 390586 w 533601"/>
              <a:gd name="connsiteY105" fmla="*/ 695325 h 923925"/>
              <a:gd name="connsiteX106" fmla="*/ 402492 w 533601"/>
              <a:gd name="connsiteY106" fmla="*/ 676275 h 923925"/>
              <a:gd name="connsiteX107" fmla="*/ 423923 w 533601"/>
              <a:gd name="connsiteY107" fmla="*/ 640556 h 923925"/>
              <a:gd name="connsiteX108" fmla="*/ 433448 w 533601"/>
              <a:gd name="connsiteY108" fmla="*/ 626269 h 923925"/>
              <a:gd name="connsiteX109" fmla="*/ 447736 w 533601"/>
              <a:gd name="connsiteY109" fmla="*/ 602456 h 923925"/>
              <a:gd name="connsiteX110" fmla="*/ 450117 w 533601"/>
              <a:gd name="connsiteY110" fmla="*/ 592931 h 923925"/>
              <a:gd name="connsiteX111" fmla="*/ 464405 w 533601"/>
              <a:gd name="connsiteY111" fmla="*/ 569119 h 923925"/>
              <a:gd name="connsiteX112" fmla="*/ 469167 w 533601"/>
              <a:gd name="connsiteY112" fmla="*/ 552450 h 923925"/>
              <a:gd name="connsiteX113" fmla="*/ 481073 w 533601"/>
              <a:gd name="connsiteY113" fmla="*/ 526256 h 923925"/>
              <a:gd name="connsiteX114" fmla="*/ 483455 w 533601"/>
              <a:gd name="connsiteY114" fmla="*/ 516731 h 923925"/>
              <a:gd name="connsiteX115" fmla="*/ 488217 w 533601"/>
              <a:gd name="connsiteY115" fmla="*/ 497681 h 923925"/>
              <a:gd name="connsiteX116" fmla="*/ 478692 w 533601"/>
              <a:gd name="connsiteY116" fmla="*/ 452438 h 923925"/>
              <a:gd name="connsiteX117" fmla="*/ 471548 w 533601"/>
              <a:gd name="connsiteY117" fmla="*/ 447675 h 923925"/>
              <a:gd name="connsiteX118" fmla="*/ 464405 w 533601"/>
              <a:gd name="connsiteY118" fmla="*/ 438150 h 923925"/>
              <a:gd name="connsiteX119" fmla="*/ 457261 w 533601"/>
              <a:gd name="connsiteY119" fmla="*/ 433388 h 923925"/>
              <a:gd name="connsiteX120" fmla="*/ 447736 w 533601"/>
              <a:gd name="connsiteY120" fmla="*/ 426244 h 923925"/>
              <a:gd name="connsiteX121" fmla="*/ 431067 w 533601"/>
              <a:gd name="connsiteY121" fmla="*/ 414338 h 923925"/>
              <a:gd name="connsiteX122" fmla="*/ 423923 w 533601"/>
              <a:gd name="connsiteY122" fmla="*/ 404813 h 923925"/>
              <a:gd name="connsiteX123" fmla="*/ 416780 w 533601"/>
              <a:gd name="connsiteY123" fmla="*/ 373856 h 923925"/>
              <a:gd name="connsiteX124" fmla="*/ 428686 w 533601"/>
              <a:gd name="connsiteY124" fmla="*/ 316706 h 923925"/>
              <a:gd name="connsiteX125" fmla="*/ 445355 w 533601"/>
              <a:gd name="connsiteY125" fmla="*/ 311944 h 923925"/>
              <a:gd name="connsiteX126" fmla="*/ 464405 w 533601"/>
              <a:gd name="connsiteY126" fmla="*/ 309563 h 923925"/>
              <a:gd name="connsiteX127" fmla="*/ 469167 w 533601"/>
              <a:gd name="connsiteY127" fmla="*/ 300038 h 923925"/>
              <a:gd name="connsiteX128" fmla="*/ 457261 w 533601"/>
              <a:gd name="connsiteY128" fmla="*/ 273844 h 923925"/>
              <a:gd name="connsiteX129" fmla="*/ 452498 w 533601"/>
              <a:gd name="connsiteY129" fmla="*/ 261938 h 923925"/>
              <a:gd name="connsiteX130" fmla="*/ 466786 w 533601"/>
              <a:gd name="connsiteY130" fmla="*/ 233363 h 923925"/>
              <a:gd name="connsiteX131" fmla="*/ 471548 w 533601"/>
              <a:gd name="connsiteY131" fmla="*/ 223838 h 923925"/>
              <a:gd name="connsiteX132" fmla="*/ 481073 w 533601"/>
              <a:gd name="connsiteY132" fmla="*/ 207169 h 923925"/>
              <a:gd name="connsiteX133" fmla="*/ 483455 w 533601"/>
              <a:gd name="connsiteY133" fmla="*/ 169069 h 923925"/>
              <a:gd name="connsiteX134" fmla="*/ 485836 w 533601"/>
              <a:gd name="connsiteY134" fmla="*/ 161925 h 923925"/>
              <a:gd name="connsiteX135" fmla="*/ 504886 w 533601"/>
              <a:gd name="connsiteY135" fmla="*/ 150019 h 923925"/>
              <a:gd name="connsiteX136" fmla="*/ 521555 w 533601"/>
              <a:gd name="connsiteY136" fmla="*/ 135731 h 923925"/>
              <a:gd name="connsiteX137" fmla="*/ 533461 w 533601"/>
              <a:gd name="connsiteY137" fmla="*/ 138113 h 923925"/>
              <a:gd name="connsiteX0" fmla="*/ 533461 w 533601"/>
              <a:gd name="connsiteY0" fmla="*/ 138113 h 923925"/>
              <a:gd name="connsiteX1" fmla="*/ 512030 w 533601"/>
              <a:gd name="connsiteY1" fmla="*/ 119063 h 923925"/>
              <a:gd name="connsiteX2" fmla="*/ 497742 w 533601"/>
              <a:gd name="connsiteY2" fmla="*/ 100013 h 923925"/>
              <a:gd name="connsiteX3" fmla="*/ 495361 w 533601"/>
              <a:gd name="connsiteY3" fmla="*/ 92869 h 923925"/>
              <a:gd name="connsiteX4" fmla="*/ 483455 w 533601"/>
              <a:gd name="connsiteY4" fmla="*/ 76200 h 923925"/>
              <a:gd name="connsiteX5" fmla="*/ 476311 w 533601"/>
              <a:gd name="connsiteY5" fmla="*/ 64294 h 923925"/>
              <a:gd name="connsiteX6" fmla="*/ 459642 w 533601"/>
              <a:gd name="connsiteY6" fmla="*/ 45244 h 923925"/>
              <a:gd name="connsiteX7" fmla="*/ 452498 w 533601"/>
              <a:gd name="connsiteY7" fmla="*/ 30956 h 923925"/>
              <a:gd name="connsiteX8" fmla="*/ 450117 w 533601"/>
              <a:gd name="connsiteY8" fmla="*/ 23813 h 923925"/>
              <a:gd name="connsiteX9" fmla="*/ 442973 w 533601"/>
              <a:gd name="connsiteY9" fmla="*/ 19050 h 923925"/>
              <a:gd name="connsiteX10" fmla="*/ 438211 w 533601"/>
              <a:gd name="connsiteY10" fmla="*/ 4763 h 923925"/>
              <a:gd name="connsiteX11" fmla="*/ 428686 w 533601"/>
              <a:gd name="connsiteY11" fmla="*/ 2381 h 923925"/>
              <a:gd name="connsiteX12" fmla="*/ 409636 w 533601"/>
              <a:gd name="connsiteY12" fmla="*/ 0 h 923925"/>
              <a:gd name="connsiteX13" fmla="*/ 385823 w 533601"/>
              <a:gd name="connsiteY13" fmla="*/ 2381 h 923925"/>
              <a:gd name="connsiteX14" fmla="*/ 376298 w 533601"/>
              <a:gd name="connsiteY14" fmla="*/ 19050 h 923925"/>
              <a:gd name="connsiteX15" fmla="*/ 378680 w 533601"/>
              <a:gd name="connsiteY15" fmla="*/ 33338 h 923925"/>
              <a:gd name="connsiteX16" fmla="*/ 392967 w 533601"/>
              <a:gd name="connsiteY16" fmla="*/ 42863 h 923925"/>
              <a:gd name="connsiteX17" fmla="*/ 407255 w 533601"/>
              <a:gd name="connsiteY17" fmla="*/ 54769 h 923925"/>
              <a:gd name="connsiteX18" fmla="*/ 409636 w 533601"/>
              <a:gd name="connsiteY18" fmla="*/ 61913 h 923925"/>
              <a:gd name="connsiteX19" fmla="*/ 407255 w 533601"/>
              <a:gd name="connsiteY19" fmla="*/ 80963 h 923925"/>
              <a:gd name="connsiteX20" fmla="*/ 402492 w 533601"/>
              <a:gd name="connsiteY20" fmla="*/ 88106 h 923925"/>
              <a:gd name="connsiteX21" fmla="*/ 369155 w 533601"/>
              <a:gd name="connsiteY21" fmla="*/ 90488 h 923925"/>
              <a:gd name="connsiteX22" fmla="*/ 347723 w 533601"/>
              <a:gd name="connsiteY22" fmla="*/ 104775 h 923925"/>
              <a:gd name="connsiteX23" fmla="*/ 321530 w 533601"/>
              <a:gd name="connsiteY23" fmla="*/ 123825 h 923925"/>
              <a:gd name="connsiteX24" fmla="*/ 314386 w 533601"/>
              <a:gd name="connsiteY24" fmla="*/ 130969 h 923925"/>
              <a:gd name="connsiteX25" fmla="*/ 302480 w 533601"/>
              <a:gd name="connsiteY25" fmla="*/ 140494 h 923925"/>
              <a:gd name="connsiteX26" fmla="*/ 297717 w 533601"/>
              <a:gd name="connsiteY26" fmla="*/ 147638 h 923925"/>
              <a:gd name="connsiteX27" fmla="*/ 266761 w 533601"/>
              <a:gd name="connsiteY27" fmla="*/ 159544 h 923925"/>
              <a:gd name="connsiteX28" fmla="*/ 278667 w 533601"/>
              <a:gd name="connsiteY28" fmla="*/ 178594 h 923925"/>
              <a:gd name="connsiteX29" fmla="*/ 273905 w 533601"/>
              <a:gd name="connsiteY29" fmla="*/ 226219 h 923925"/>
              <a:gd name="connsiteX30" fmla="*/ 269142 w 533601"/>
              <a:gd name="connsiteY30" fmla="*/ 235744 h 923925"/>
              <a:gd name="connsiteX31" fmla="*/ 266761 w 533601"/>
              <a:gd name="connsiteY31" fmla="*/ 245269 h 923925"/>
              <a:gd name="connsiteX32" fmla="*/ 276286 w 533601"/>
              <a:gd name="connsiteY32" fmla="*/ 266700 h 923925"/>
              <a:gd name="connsiteX33" fmla="*/ 250092 w 533601"/>
              <a:gd name="connsiteY33" fmla="*/ 273844 h 923925"/>
              <a:gd name="connsiteX34" fmla="*/ 242948 w 533601"/>
              <a:gd name="connsiteY34" fmla="*/ 276225 h 923925"/>
              <a:gd name="connsiteX35" fmla="*/ 233423 w 533601"/>
              <a:gd name="connsiteY35" fmla="*/ 280988 h 923925"/>
              <a:gd name="connsiteX36" fmla="*/ 226280 w 533601"/>
              <a:gd name="connsiteY36" fmla="*/ 285750 h 923925"/>
              <a:gd name="connsiteX37" fmla="*/ 211992 w 533601"/>
              <a:gd name="connsiteY37" fmla="*/ 292894 h 923925"/>
              <a:gd name="connsiteX38" fmla="*/ 204848 w 533601"/>
              <a:gd name="connsiteY38" fmla="*/ 302419 h 923925"/>
              <a:gd name="connsiteX39" fmla="*/ 202467 w 533601"/>
              <a:gd name="connsiteY39" fmla="*/ 311944 h 923925"/>
              <a:gd name="connsiteX40" fmla="*/ 197705 w 533601"/>
              <a:gd name="connsiteY40" fmla="*/ 326231 h 923925"/>
              <a:gd name="connsiteX41" fmla="*/ 200086 w 533601"/>
              <a:gd name="connsiteY41" fmla="*/ 357188 h 923925"/>
              <a:gd name="connsiteX42" fmla="*/ 202467 w 533601"/>
              <a:gd name="connsiteY42" fmla="*/ 364331 h 923925"/>
              <a:gd name="connsiteX43" fmla="*/ 207230 w 533601"/>
              <a:gd name="connsiteY43" fmla="*/ 438150 h 923925"/>
              <a:gd name="connsiteX44" fmla="*/ 202467 w 533601"/>
              <a:gd name="connsiteY44" fmla="*/ 469106 h 923925"/>
              <a:gd name="connsiteX45" fmla="*/ 197705 w 533601"/>
              <a:gd name="connsiteY45" fmla="*/ 478631 h 923925"/>
              <a:gd name="connsiteX46" fmla="*/ 195323 w 533601"/>
              <a:gd name="connsiteY46" fmla="*/ 488156 h 923925"/>
              <a:gd name="connsiteX47" fmla="*/ 200086 w 533601"/>
              <a:gd name="connsiteY47" fmla="*/ 528638 h 923925"/>
              <a:gd name="connsiteX48" fmla="*/ 209611 w 533601"/>
              <a:gd name="connsiteY48" fmla="*/ 547688 h 923925"/>
              <a:gd name="connsiteX49" fmla="*/ 209611 w 533601"/>
              <a:gd name="connsiteY49" fmla="*/ 564356 h 923925"/>
              <a:gd name="connsiteX50" fmla="*/ 190561 w 533601"/>
              <a:gd name="connsiteY50" fmla="*/ 578644 h 923925"/>
              <a:gd name="connsiteX51" fmla="*/ 128648 w 533601"/>
              <a:gd name="connsiteY51" fmla="*/ 576263 h 923925"/>
              <a:gd name="connsiteX52" fmla="*/ 119123 w 533601"/>
              <a:gd name="connsiteY52" fmla="*/ 573881 h 923925"/>
              <a:gd name="connsiteX53" fmla="*/ 88167 w 533601"/>
              <a:gd name="connsiteY53" fmla="*/ 576263 h 923925"/>
              <a:gd name="connsiteX54" fmla="*/ 78642 w 533601"/>
              <a:gd name="connsiteY54" fmla="*/ 583406 h 923925"/>
              <a:gd name="connsiteX55" fmla="*/ 69117 w 533601"/>
              <a:gd name="connsiteY55" fmla="*/ 588169 h 923925"/>
              <a:gd name="connsiteX56" fmla="*/ 45305 w 533601"/>
              <a:gd name="connsiteY56" fmla="*/ 604838 h 923925"/>
              <a:gd name="connsiteX57" fmla="*/ 28636 w 533601"/>
              <a:gd name="connsiteY57" fmla="*/ 607219 h 923925"/>
              <a:gd name="connsiteX58" fmla="*/ 21492 w 533601"/>
              <a:gd name="connsiteY58" fmla="*/ 611981 h 923925"/>
              <a:gd name="connsiteX59" fmla="*/ 4823 w 533601"/>
              <a:gd name="connsiteY59" fmla="*/ 621506 h 923925"/>
              <a:gd name="connsiteX60" fmla="*/ 61 w 533601"/>
              <a:gd name="connsiteY60" fmla="*/ 631031 h 923925"/>
              <a:gd name="connsiteX61" fmla="*/ 7205 w 533601"/>
              <a:gd name="connsiteY61" fmla="*/ 635794 h 923925"/>
              <a:gd name="connsiteX62" fmla="*/ 23873 w 533601"/>
              <a:gd name="connsiteY62" fmla="*/ 652463 h 923925"/>
              <a:gd name="connsiteX63" fmla="*/ 38161 w 533601"/>
              <a:gd name="connsiteY63" fmla="*/ 669131 h 923925"/>
              <a:gd name="connsiteX64" fmla="*/ 54830 w 533601"/>
              <a:gd name="connsiteY64" fmla="*/ 692944 h 923925"/>
              <a:gd name="connsiteX65" fmla="*/ 61973 w 533601"/>
              <a:gd name="connsiteY65" fmla="*/ 697706 h 923925"/>
              <a:gd name="connsiteX66" fmla="*/ 78642 w 533601"/>
              <a:gd name="connsiteY66" fmla="*/ 707231 h 923925"/>
              <a:gd name="connsiteX67" fmla="*/ 109598 w 533601"/>
              <a:gd name="connsiteY67" fmla="*/ 731044 h 923925"/>
              <a:gd name="connsiteX68" fmla="*/ 116742 w 533601"/>
              <a:gd name="connsiteY68" fmla="*/ 738188 h 923925"/>
              <a:gd name="connsiteX69" fmla="*/ 126267 w 533601"/>
              <a:gd name="connsiteY69" fmla="*/ 750094 h 923925"/>
              <a:gd name="connsiteX70" fmla="*/ 133411 w 533601"/>
              <a:gd name="connsiteY70" fmla="*/ 752475 h 923925"/>
              <a:gd name="connsiteX71" fmla="*/ 140555 w 533601"/>
              <a:gd name="connsiteY71" fmla="*/ 759619 h 923925"/>
              <a:gd name="connsiteX72" fmla="*/ 150080 w 533601"/>
              <a:gd name="connsiteY72" fmla="*/ 764381 h 923925"/>
              <a:gd name="connsiteX73" fmla="*/ 159605 w 533601"/>
              <a:gd name="connsiteY73" fmla="*/ 776288 h 923925"/>
              <a:gd name="connsiteX74" fmla="*/ 166748 w 533601"/>
              <a:gd name="connsiteY74" fmla="*/ 781050 h 923925"/>
              <a:gd name="connsiteX75" fmla="*/ 188180 w 533601"/>
              <a:gd name="connsiteY75" fmla="*/ 809625 h 923925"/>
              <a:gd name="connsiteX76" fmla="*/ 204848 w 533601"/>
              <a:gd name="connsiteY76" fmla="*/ 828675 h 923925"/>
              <a:gd name="connsiteX77" fmla="*/ 214373 w 533601"/>
              <a:gd name="connsiteY77" fmla="*/ 842963 h 923925"/>
              <a:gd name="connsiteX78" fmla="*/ 231042 w 533601"/>
              <a:gd name="connsiteY78" fmla="*/ 873919 h 923925"/>
              <a:gd name="connsiteX79" fmla="*/ 235805 w 533601"/>
              <a:gd name="connsiteY79" fmla="*/ 883444 h 923925"/>
              <a:gd name="connsiteX80" fmla="*/ 245330 w 533601"/>
              <a:gd name="connsiteY80" fmla="*/ 897731 h 923925"/>
              <a:gd name="connsiteX81" fmla="*/ 247711 w 533601"/>
              <a:gd name="connsiteY81" fmla="*/ 904875 h 923925"/>
              <a:gd name="connsiteX82" fmla="*/ 261998 w 533601"/>
              <a:gd name="connsiteY82" fmla="*/ 923925 h 923925"/>
              <a:gd name="connsiteX83" fmla="*/ 281048 w 533601"/>
              <a:gd name="connsiteY83" fmla="*/ 916781 h 923925"/>
              <a:gd name="connsiteX84" fmla="*/ 285811 w 533601"/>
              <a:gd name="connsiteY84" fmla="*/ 909638 h 923925"/>
              <a:gd name="connsiteX85" fmla="*/ 300098 w 533601"/>
              <a:gd name="connsiteY85" fmla="*/ 900113 h 923925"/>
              <a:gd name="connsiteX86" fmla="*/ 302480 w 533601"/>
              <a:gd name="connsiteY86" fmla="*/ 892969 h 923925"/>
              <a:gd name="connsiteX87" fmla="*/ 300098 w 533601"/>
              <a:gd name="connsiteY87" fmla="*/ 885825 h 923925"/>
              <a:gd name="connsiteX88" fmla="*/ 283430 w 533601"/>
              <a:gd name="connsiteY88" fmla="*/ 871538 h 923925"/>
              <a:gd name="connsiteX89" fmla="*/ 276286 w 533601"/>
              <a:gd name="connsiteY89" fmla="*/ 864394 h 923925"/>
              <a:gd name="connsiteX90" fmla="*/ 271523 w 533601"/>
              <a:gd name="connsiteY90" fmla="*/ 857250 h 923925"/>
              <a:gd name="connsiteX91" fmla="*/ 261998 w 533601"/>
              <a:gd name="connsiteY91" fmla="*/ 852488 h 923925"/>
              <a:gd name="connsiteX92" fmla="*/ 257236 w 533601"/>
              <a:gd name="connsiteY92" fmla="*/ 835819 h 923925"/>
              <a:gd name="connsiteX93" fmla="*/ 261998 w 533601"/>
              <a:gd name="connsiteY93" fmla="*/ 792956 h 923925"/>
              <a:gd name="connsiteX94" fmla="*/ 288192 w 533601"/>
              <a:gd name="connsiteY94" fmla="*/ 797719 h 923925"/>
              <a:gd name="connsiteX95" fmla="*/ 290573 w 533601"/>
              <a:gd name="connsiteY95" fmla="*/ 826294 h 923925"/>
              <a:gd name="connsiteX96" fmla="*/ 302480 w 533601"/>
              <a:gd name="connsiteY96" fmla="*/ 842963 h 923925"/>
              <a:gd name="connsiteX97" fmla="*/ 309623 w 533601"/>
              <a:gd name="connsiteY97" fmla="*/ 850106 h 923925"/>
              <a:gd name="connsiteX98" fmla="*/ 316767 w 533601"/>
              <a:gd name="connsiteY98" fmla="*/ 852488 h 923925"/>
              <a:gd name="connsiteX99" fmla="*/ 321530 w 533601"/>
              <a:gd name="connsiteY99" fmla="*/ 859631 h 923925"/>
              <a:gd name="connsiteX100" fmla="*/ 338198 w 533601"/>
              <a:gd name="connsiteY100" fmla="*/ 781050 h 923925"/>
              <a:gd name="connsiteX101" fmla="*/ 366773 w 533601"/>
              <a:gd name="connsiteY101" fmla="*/ 738188 h 923925"/>
              <a:gd name="connsiteX102" fmla="*/ 371536 w 533601"/>
              <a:gd name="connsiteY102" fmla="*/ 726281 h 923925"/>
              <a:gd name="connsiteX103" fmla="*/ 385823 w 533601"/>
              <a:gd name="connsiteY103" fmla="*/ 704850 h 923925"/>
              <a:gd name="connsiteX104" fmla="*/ 390586 w 533601"/>
              <a:gd name="connsiteY104" fmla="*/ 695325 h 923925"/>
              <a:gd name="connsiteX105" fmla="*/ 402492 w 533601"/>
              <a:gd name="connsiteY105" fmla="*/ 676275 h 923925"/>
              <a:gd name="connsiteX106" fmla="*/ 423923 w 533601"/>
              <a:gd name="connsiteY106" fmla="*/ 640556 h 923925"/>
              <a:gd name="connsiteX107" fmla="*/ 433448 w 533601"/>
              <a:gd name="connsiteY107" fmla="*/ 626269 h 923925"/>
              <a:gd name="connsiteX108" fmla="*/ 447736 w 533601"/>
              <a:gd name="connsiteY108" fmla="*/ 602456 h 923925"/>
              <a:gd name="connsiteX109" fmla="*/ 450117 w 533601"/>
              <a:gd name="connsiteY109" fmla="*/ 592931 h 923925"/>
              <a:gd name="connsiteX110" fmla="*/ 464405 w 533601"/>
              <a:gd name="connsiteY110" fmla="*/ 569119 h 923925"/>
              <a:gd name="connsiteX111" fmla="*/ 469167 w 533601"/>
              <a:gd name="connsiteY111" fmla="*/ 552450 h 923925"/>
              <a:gd name="connsiteX112" fmla="*/ 481073 w 533601"/>
              <a:gd name="connsiteY112" fmla="*/ 526256 h 923925"/>
              <a:gd name="connsiteX113" fmla="*/ 483455 w 533601"/>
              <a:gd name="connsiteY113" fmla="*/ 516731 h 923925"/>
              <a:gd name="connsiteX114" fmla="*/ 488217 w 533601"/>
              <a:gd name="connsiteY114" fmla="*/ 497681 h 923925"/>
              <a:gd name="connsiteX115" fmla="*/ 478692 w 533601"/>
              <a:gd name="connsiteY115" fmla="*/ 452438 h 923925"/>
              <a:gd name="connsiteX116" fmla="*/ 471548 w 533601"/>
              <a:gd name="connsiteY116" fmla="*/ 447675 h 923925"/>
              <a:gd name="connsiteX117" fmla="*/ 464405 w 533601"/>
              <a:gd name="connsiteY117" fmla="*/ 438150 h 923925"/>
              <a:gd name="connsiteX118" fmla="*/ 457261 w 533601"/>
              <a:gd name="connsiteY118" fmla="*/ 433388 h 923925"/>
              <a:gd name="connsiteX119" fmla="*/ 447736 w 533601"/>
              <a:gd name="connsiteY119" fmla="*/ 426244 h 923925"/>
              <a:gd name="connsiteX120" fmla="*/ 431067 w 533601"/>
              <a:gd name="connsiteY120" fmla="*/ 414338 h 923925"/>
              <a:gd name="connsiteX121" fmla="*/ 423923 w 533601"/>
              <a:gd name="connsiteY121" fmla="*/ 404813 h 923925"/>
              <a:gd name="connsiteX122" fmla="*/ 416780 w 533601"/>
              <a:gd name="connsiteY122" fmla="*/ 373856 h 923925"/>
              <a:gd name="connsiteX123" fmla="*/ 428686 w 533601"/>
              <a:gd name="connsiteY123" fmla="*/ 316706 h 923925"/>
              <a:gd name="connsiteX124" fmla="*/ 445355 w 533601"/>
              <a:gd name="connsiteY124" fmla="*/ 311944 h 923925"/>
              <a:gd name="connsiteX125" fmla="*/ 464405 w 533601"/>
              <a:gd name="connsiteY125" fmla="*/ 309563 h 923925"/>
              <a:gd name="connsiteX126" fmla="*/ 469167 w 533601"/>
              <a:gd name="connsiteY126" fmla="*/ 300038 h 923925"/>
              <a:gd name="connsiteX127" fmla="*/ 457261 w 533601"/>
              <a:gd name="connsiteY127" fmla="*/ 273844 h 923925"/>
              <a:gd name="connsiteX128" fmla="*/ 452498 w 533601"/>
              <a:gd name="connsiteY128" fmla="*/ 261938 h 923925"/>
              <a:gd name="connsiteX129" fmla="*/ 466786 w 533601"/>
              <a:gd name="connsiteY129" fmla="*/ 233363 h 923925"/>
              <a:gd name="connsiteX130" fmla="*/ 471548 w 533601"/>
              <a:gd name="connsiteY130" fmla="*/ 223838 h 923925"/>
              <a:gd name="connsiteX131" fmla="*/ 481073 w 533601"/>
              <a:gd name="connsiteY131" fmla="*/ 207169 h 923925"/>
              <a:gd name="connsiteX132" fmla="*/ 483455 w 533601"/>
              <a:gd name="connsiteY132" fmla="*/ 169069 h 923925"/>
              <a:gd name="connsiteX133" fmla="*/ 485836 w 533601"/>
              <a:gd name="connsiteY133" fmla="*/ 161925 h 923925"/>
              <a:gd name="connsiteX134" fmla="*/ 504886 w 533601"/>
              <a:gd name="connsiteY134" fmla="*/ 150019 h 923925"/>
              <a:gd name="connsiteX135" fmla="*/ 521555 w 533601"/>
              <a:gd name="connsiteY135" fmla="*/ 135731 h 923925"/>
              <a:gd name="connsiteX136" fmla="*/ 533461 w 533601"/>
              <a:gd name="connsiteY136" fmla="*/ 138113 h 923925"/>
              <a:gd name="connsiteX0" fmla="*/ 533461 w 533601"/>
              <a:gd name="connsiteY0" fmla="*/ 138113 h 923925"/>
              <a:gd name="connsiteX1" fmla="*/ 512030 w 533601"/>
              <a:gd name="connsiteY1" fmla="*/ 119063 h 923925"/>
              <a:gd name="connsiteX2" fmla="*/ 497742 w 533601"/>
              <a:gd name="connsiteY2" fmla="*/ 100013 h 923925"/>
              <a:gd name="connsiteX3" fmla="*/ 495361 w 533601"/>
              <a:gd name="connsiteY3" fmla="*/ 92869 h 923925"/>
              <a:gd name="connsiteX4" fmla="*/ 483455 w 533601"/>
              <a:gd name="connsiteY4" fmla="*/ 76200 h 923925"/>
              <a:gd name="connsiteX5" fmla="*/ 476311 w 533601"/>
              <a:gd name="connsiteY5" fmla="*/ 64294 h 923925"/>
              <a:gd name="connsiteX6" fmla="*/ 459642 w 533601"/>
              <a:gd name="connsiteY6" fmla="*/ 45244 h 923925"/>
              <a:gd name="connsiteX7" fmla="*/ 452498 w 533601"/>
              <a:gd name="connsiteY7" fmla="*/ 30956 h 923925"/>
              <a:gd name="connsiteX8" fmla="*/ 450117 w 533601"/>
              <a:gd name="connsiteY8" fmla="*/ 23813 h 923925"/>
              <a:gd name="connsiteX9" fmla="*/ 442973 w 533601"/>
              <a:gd name="connsiteY9" fmla="*/ 19050 h 923925"/>
              <a:gd name="connsiteX10" fmla="*/ 438211 w 533601"/>
              <a:gd name="connsiteY10" fmla="*/ 4763 h 923925"/>
              <a:gd name="connsiteX11" fmla="*/ 428686 w 533601"/>
              <a:gd name="connsiteY11" fmla="*/ 2381 h 923925"/>
              <a:gd name="connsiteX12" fmla="*/ 409636 w 533601"/>
              <a:gd name="connsiteY12" fmla="*/ 0 h 923925"/>
              <a:gd name="connsiteX13" fmla="*/ 385823 w 533601"/>
              <a:gd name="connsiteY13" fmla="*/ 2381 h 923925"/>
              <a:gd name="connsiteX14" fmla="*/ 376298 w 533601"/>
              <a:gd name="connsiteY14" fmla="*/ 19050 h 923925"/>
              <a:gd name="connsiteX15" fmla="*/ 378680 w 533601"/>
              <a:gd name="connsiteY15" fmla="*/ 33338 h 923925"/>
              <a:gd name="connsiteX16" fmla="*/ 392967 w 533601"/>
              <a:gd name="connsiteY16" fmla="*/ 42863 h 923925"/>
              <a:gd name="connsiteX17" fmla="*/ 407255 w 533601"/>
              <a:gd name="connsiteY17" fmla="*/ 54769 h 923925"/>
              <a:gd name="connsiteX18" fmla="*/ 409636 w 533601"/>
              <a:gd name="connsiteY18" fmla="*/ 61913 h 923925"/>
              <a:gd name="connsiteX19" fmla="*/ 407255 w 533601"/>
              <a:gd name="connsiteY19" fmla="*/ 80963 h 923925"/>
              <a:gd name="connsiteX20" fmla="*/ 402492 w 533601"/>
              <a:gd name="connsiteY20" fmla="*/ 88106 h 923925"/>
              <a:gd name="connsiteX21" fmla="*/ 369155 w 533601"/>
              <a:gd name="connsiteY21" fmla="*/ 90488 h 923925"/>
              <a:gd name="connsiteX22" fmla="*/ 347723 w 533601"/>
              <a:gd name="connsiteY22" fmla="*/ 104775 h 923925"/>
              <a:gd name="connsiteX23" fmla="*/ 321530 w 533601"/>
              <a:gd name="connsiteY23" fmla="*/ 123825 h 923925"/>
              <a:gd name="connsiteX24" fmla="*/ 314386 w 533601"/>
              <a:gd name="connsiteY24" fmla="*/ 130969 h 923925"/>
              <a:gd name="connsiteX25" fmla="*/ 302480 w 533601"/>
              <a:gd name="connsiteY25" fmla="*/ 140494 h 923925"/>
              <a:gd name="connsiteX26" fmla="*/ 297717 w 533601"/>
              <a:gd name="connsiteY26" fmla="*/ 147638 h 923925"/>
              <a:gd name="connsiteX27" fmla="*/ 266761 w 533601"/>
              <a:gd name="connsiteY27" fmla="*/ 159544 h 923925"/>
              <a:gd name="connsiteX28" fmla="*/ 278667 w 533601"/>
              <a:gd name="connsiteY28" fmla="*/ 178594 h 923925"/>
              <a:gd name="connsiteX29" fmla="*/ 273905 w 533601"/>
              <a:gd name="connsiteY29" fmla="*/ 226219 h 923925"/>
              <a:gd name="connsiteX30" fmla="*/ 269142 w 533601"/>
              <a:gd name="connsiteY30" fmla="*/ 235744 h 923925"/>
              <a:gd name="connsiteX31" fmla="*/ 266761 w 533601"/>
              <a:gd name="connsiteY31" fmla="*/ 245269 h 923925"/>
              <a:gd name="connsiteX32" fmla="*/ 276286 w 533601"/>
              <a:gd name="connsiteY32" fmla="*/ 266700 h 923925"/>
              <a:gd name="connsiteX33" fmla="*/ 250092 w 533601"/>
              <a:gd name="connsiteY33" fmla="*/ 273844 h 923925"/>
              <a:gd name="connsiteX34" fmla="*/ 242948 w 533601"/>
              <a:gd name="connsiteY34" fmla="*/ 276225 h 923925"/>
              <a:gd name="connsiteX35" fmla="*/ 233423 w 533601"/>
              <a:gd name="connsiteY35" fmla="*/ 280988 h 923925"/>
              <a:gd name="connsiteX36" fmla="*/ 226280 w 533601"/>
              <a:gd name="connsiteY36" fmla="*/ 285750 h 923925"/>
              <a:gd name="connsiteX37" fmla="*/ 211992 w 533601"/>
              <a:gd name="connsiteY37" fmla="*/ 292894 h 923925"/>
              <a:gd name="connsiteX38" fmla="*/ 204848 w 533601"/>
              <a:gd name="connsiteY38" fmla="*/ 302419 h 923925"/>
              <a:gd name="connsiteX39" fmla="*/ 202467 w 533601"/>
              <a:gd name="connsiteY39" fmla="*/ 311944 h 923925"/>
              <a:gd name="connsiteX40" fmla="*/ 197705 w 533601"/>
              <a:gd name="connsiteY40" fmla="*/ 326231 h 923925"/>
              <a:gd name="connsiteX41" fmla="*/ 200086 w 533601"/>
              <a:gd name="connsiteY41" fmla="*/ 357188 h 923925"/>
              <a:gd name="connsiteX42" fmla="*/ 202467 w 533601"/>
              <a:gd name="connsiteY42" fmla="*/ 364331 h 923925"/>
              <a:gd name="connsiteX43" fmla="*/ 207230 w 533601"/>
              <a:gd name="connsiteY43" fmla="*/ 438150 h 923925"/>
              <a:gd name="connsiteX44" fmla="*/ 202467 w 533601"/>
              <a:gd name="connsiteY44" fmla="*/ 469106 h 923925"/>
              <a:gd name="connsiteX45" fmla="*/ 197705 w 533601"/>
              <a:gd name="connsiteY45" fmla="*/ 478631 h 923925"/>
              <a:gd name="connsiteX46" fmla="*/ 195323 w 533601"/>
              <a:gd name="connsiteY46" fmla="*/ 488156 h 923925"/>
              <a:gd name="connsiteX47" fmla="*/ 200086 w 533601"/>
              <a:gd name="connsiteY47" fmla="*/ 528638 h 923925"/>
              <a:gd name="connsiteX48" fmla="*/ 209611 w 533601"/>
              <a:gd name="connsiteY48" fmla="*/ 547688 h 923925"/>
              <a:gd name="connsiteX49" fmla="*/ 209611 w 533601"/>
              <a:gd name="connsiteY49" fmla="*/ 564356 h 923925"/>
              <a:gd name="connsiteX50" fmla="*/ 190561 w 533601"/>
              <a:gd name="connsiteY50" fmla="*/ 578644 h 923925"/>
              <a:gd name="connsiteX51" fmla="*/ 128648 w 533601"/>
              <a:gd name="connsiteY51" fmla="*/ 576263 h 923925"/>
              <a:gd name="connsiteX52" fmla="*/ 119123 w 533601"/>
              <a:gd name="connsiteY52" fmla="*/ 573881 h 923925"/>
              <a:gd name="connsiteX53" fmla="*/ 88167 w 533601"/>
              <a:gd name="connsiteY53" fmla="*/ 576263 h 923925"/>
              <a:gd name="connsiteX54" fmla="*/ 78642 w 533601"/>
              <a:gd name="connsiteY54" fmla="*/ 583406 h 923925"/>
              <a:gd name="connsiteX55" fmla="*/ 69117 w 533601"/>
              <a:gd name="connsiteY55" fmla="*/ 588169 h 923925"/>
              <a:gd name="connsiteX56" fmla="*/ 45305 w 533601"/>
              <a:gd name="connsiteY56" fmla="*/ 604838 h 923925"/>
              <a:gd name="connsiteX57" fmla="*/ 28636 w 533601"/>
              <a:gd name="connsiteY57" fmla="*/ 607219 h 923925"/>
              <a:gd name="connsiteX58" fmla="*/ 21492 w 533601"/>
              <a:gd name="connsiteY58" fmla="*/ 611981 h 923925"/>
              <a:gd name="connsiteX59" fmla="*/ 4823 w 533601"/>
              <a:gd name="connsiteY59" fmla="*/ 621506 h 923925"/>
              <a:gd name="connsiteX60" fmla="*/ 61 w 533601"/>
              <a:gd name="connsiteY60" fmla="*/ 631031 h 923925"/>
              <a:gd name="connsiteX61" fmla="*/ 7205 w 533601"/>
              <a:gd name="connsiteY61" fmla="*/ 635794 h 923925"/>
              <a:gd name="connsiteX62" fmla="*/ 23873 w 533601"/>
              <a:gd name="connsiteY62" fmla="*/ 652463 h 923925"/>
              <a:gd name="connsiteX63" fmla="*/ 38161 w 533601"/>
              <a:gd name="connsiteY63" fmla="*/ 669131 h 923925"/>
              <a:gd name="connsiteX64" fmla="*/ 54830 w 533601"/>
              <a:gd name="connsiteY64" fmla="*/ 692944 h 923925"/>
              <a:gd name="connsiteX65" fmla="*/ 61973 w 533601"/>
              <a:gd name="connsiteY65" fmla="*/ 697706 h 923925"/>
              <a:gd name="connsiteX66" fmla="*/ 78642 w 533601"/>
              <a:gd name="connsiteY66" fmla="*/ 707231 h 923925"/>
              <a:gd name="connsiteX67" fmla="*/ 109598 w 533601"/>
              <a:gd name="connsiteY67" fmla="*/ 731044 h 923925"/>
              <a:gd name="connsiteX68" fmla="*/ 116742 w 533601"/>
              <a:gd name="connsiteY68" fmla="*/ 738188 h 923925"/>
              <a:gd name="connsiteX69" fmla="*/ 126267 w 533601"/>
              <a:gd name="connsiteY69" fmla="*/ 750094 h 923925"/>
              <a:gd name="connsiteX70" fmla="*/ 133411 w 533601"/>
              <a:gd name="connsiteY70" fmla="*/ 752475 h 923925"/>
              <a:gd name="connsiteX71" fmla="*/ 140555 w 533601"/>
              <a:gd name="connsiteY71" fmla="*/ 759619 h 923925"/>
              <a:gd name="connsiteX72" fmla="*/ 150080 w 533601"/>
              <a:gd name="connsiteY72" fmla="*/ 764381 h 923925"/>
              <a:gd name="connsiteX73" fmla="*/ 159605 w 533601"/>
              <a:gd name="connsiteY73" fmla="*/ 776288 h 923925"/>
              <a:gd name="connsiteX74" fmla="*/ 166748 w 533601"/>
              <a:gd name="connsiteY74" fmla="*/ 781050 h 923925"/>
              <a:gd name="connsiteX75" fmla="*/ 188180 w 533601"/>
              <a:gd name="connsiteY75" fmla="*/ 809625 h 923925"/>
              <a:gd name="connsiteX76" fmla="*/ 204848 w 533601"/>
              <a:gd name="connsiteY76" fmla="*/ 828675 h 923925"/>
              <a:gd name="connsiteX77" fmla="*/ 214373 w 533601"/>
              <a:gd name="connsiteY77" fmla="*/ 842963 h 923925"/>
              <a:gd name="connsiteX78" fmla="*/ 231042 w 533601"/>
              <a:gd name="connsiteY78" fmla="*/ 873919 h 923925"/>
              <a:gd name="connsiteX79" fmla="*/ 235805 w 533601"/>
              <a:gd name="connsiteY79" fmla="*/ 883444 h 923925"/>
              <a:gd name="connsiteX80" fmla="*/ 245330 w 533601"/>
              <a:gd name="connsiteY80" fmla="*/ 897731 h 923925"/>
              <a:gd name="connsiteX81" fmla="*/ 247711 w 533601"/>
              <a:gd name="connsiteY81" fmla="*/ 904875 h 923925"/>
              <a:gd name="connsiteX82" fmla="*/ 261998 w 533601"/>
              <a:gd name="connsiteY82" fmla="*/ 923925 h 923925"/>
              <a:gd name="connsiteX83" fmla="*/ 281048 w 533601"/>
              <a:gd name="connsiteY83" fmla="*/ 916781 h 923925"/>
              <a:gd name="connsiteX84" fmla="*/ 285811 w 533601"/>
              <a:gd name="connsiteY84" fmla="*/ 909638 h 923925"/>
              <a:gd name="connsiteX85" fmla="*/ 300098 w 533601"/>
              <a:gd name="connsiteY85" fmla="*/ 900113 h 923925"/>
              <a:gd name="connsiteX86" fmla="*/ 302480 w 533601"/>
              <a:gd name="connsiteY86" fmla="*/ 892969 h 923925"/>
              <a:gd name="connsiteX87" fmla="*/ 300098 w 533601"/>
              <a:gd name="connsiteY87" fmla="*/ 885825 h 923925"/>
              <a:gd name="connsiteX88" fmla="*/ 283430 w 533601"/>
              <a:gd name="connsiteY88" fmla="*/ 871538 h 923925"/>
              <a:gd name="connsiteX89" fmla="*/ 276286 w 533601"/>
              <a:gd name="connsiteY89" fmla="*/ 864394 h 923925"/>
              <a:gd name="connsiteX90" fmla="*/ 271523 w 533601"/>
              <a:gd name="connsiteY90" fmla="*/ 857250 h 923925"/>
              <a:gd name="connsiteX91" fmla="*/ 261998 w 533601"/>
              <a:gd name="connsiteY91" fmla="*/ 852488 h 923925"/>
              <a:gd name="connsiteX92" fmla="*/ 257236 w 533601"/>
              <a:gd name="connsiteY92" fmla="*/ 835819 h 923925"/>
              <a:gd name="connsiteX93" fmla="*/ 261998 w 533601"/>
              <a:gd name="connsiteY93" fmla="*/ 792956 h 923925"/>
              <a:gd name="connsiteX94" fmla="*/ 288192 w 533601"/>
              <a:gd name="connsiteY94" fmla="*/ 797719 h 923925"/>
              <a:gd name="connsiteX95" fmla="*/ 290573 w 533601"/>
              <a:gd name="connsiteY95" fmla="*/ 826294 h 923925"/>
              <a:gd name="connsiteX96" fmla="*/ 302480 w 533601"/>
              <a:gd name="connsiteY96" fmla="*/ 842963 h 923925"/>
              <a:gd name="connsiteX97" fmla="*/ 309623 w 533601"/>
              <a:gd name="connsiteY97" fmla="*/ 850106 h 923925"/>
              <a:gd name="connsiteX98" fmla="*/ 316767 w 533601"/>
              <a:gd name="connsiteY98" fmla="*/ 852488 h 923925"/>
              <a:gd name="connsiteX99" fmla="*/ 321530 w 533601"/>
              <a:gd name="connsiteY99" fmla="*/ 859631 h 923925"/>
              <a:gd name="connsiteX100" fmla="*/ 338198 w 533601"/>
              <a:gd name="connsiteY100" fmla="*/ 781050 h 923925"/>
              <a:gd name="connsiteX101" fmla="*/ 366773 w 533601"/>
              <a:gd name="connsiteY101" fmla="*/ 738188 h 923925"/>
              <a:gd name="connsiteX102" fmla="*/ 385823 w 533601"/>
              <a:gd name="connsiteY102" fmla="*/ 704850 h 923925"/>
              <a:gd name="connsiteX103" fmla="*/ 390586 w 533601"/>
              <a:gd name="connsiteY103" fmla="*/ 695325 h 923925"/>
              <a:gd name="connsiteX104" fmla="*/ 402492 w 533601"/>
              <a:gd name="connsiteY104" fmla="*/ 676275 h 923925"/>
              <a:gd name="connsiteX105" fmla="*/ 423923 w 533601"/>
              <a:gd name="connsiteY105" fmla="*/ 640556 h 923925"/>
              <a:gd name="connsiteX106" fmla="*/ 433448 w 533601"/>
              <a:gd name="connsiteY106" fmla="*/ 626269 h 923925"/>
              <a:gd name="connsiteX107" fmla="*/ 447736 w 533601"/>
              <a:gd name="connsiteY107" fmla="*/ 602456 h 923925"/>
              <a:gd name="connsiteX108" fmla="*/ 450117 w 533601"/>
              <a:gd name="connsiteY108" fmla="*/ 592931 h 923925"/>
              <a:gd name="connsiteX109" fmla="*/ 464405 w 533601"/>
              <a:gd name="connsiteY109" fmla="*/ 569119 h 923925"/>
              <a:gd name="connsiteX110" fmla="*/ 469167 w 533601"/>
              <a:gd name="connsiteY110" fmla="*/ 552450 h 923925"/>
              <a:gd name="connsiteX111" fmla="*/ 481073 w 533601"/>
              <a:gd name="connsiteY111" fmla="*/ 526256 h 923925"/>
              <a:gd name="connsiteX112" fmla="*/ 483455 w 533601"/>
              <a:gd name="connsiteY112" fmla="*/ 516731 h 923925"/>
              <a:gd name="connsiteX113" fmla="*/ 488217 w 533601"/>
              <a:gd name="connsiteY113" fmla="*/ 497681 h 923925"/>
              <a:gd name="connsiteX114" fmla="*/ 478692 w 533601"/>
              <a:gd name="connsiteY114" fmla="*/ 452438 h 923925"/>
              <a:gd name="connsiteX115" fmla="*/ 471548 w 533601"/>
              <a:gd name="connsiteY115" fmla="*/ 447675 h 923925"/>
              <a:gd name="connsiteX116" fmla="*/ 464405 w 533601"/>
              <a:gd name="connsiteY116" fmla="*/ 438150 h 923925"/>
              <a:gd name="connsiteX117" fmla="*/ 457261 w 533601"/>
              <a:gd name="connsiteY117" fmla="*/ 433388 h 923925"/>
              <a:gd name="connsiteX118" fmla="*/ 447736 w 533601"/>
              <a:gd name="connsiteY118" fmla="*/ 426244 h 923925"/>
              <a:gd name="connsiteX119" fmla="*/ 431067 w 533601"/>
              <a:gd name="connsiteY119" fmla="*/ 414338 h 923925"/>
              <a:gd name="connsiteX120" fmla="*/ 423923 w 533601"/>
              <a:gd name="connsiteY120" fmla="*/ 404813 h 923925"/>
              <a:gd name="connsiteX121" fmla="*/ 416780 w 533601"/>
              <a:gd name="connsiteY121" fmla="*/ 373856 h 923925"/>
              <a:gd name="connsiteX122" fmla="*/ 428686 w 533601"/>
              <a:gd name="connsiteY122" fmla="*/ 316706 h 923925"/>
              <a:gd name="connsiteX123" fmla="*/ 445355 w 533601"/>
              <a:gd name="connsiteY123" fmla="*/ 311944 h 923925"/>
              <a:gd name="connsiteX124" fmla="*/ 464405 w 533601"/>
              <a:gd name="connsiteY124" fmla="*/ 309563 h 923925"/>
              <a:gd name="connsiteX125" fmla="*/ 469167 w 533601"/>
              <a:gd name="connsiteY125" fmla="*/ 300038 h 923925"/>
              <a:gd name="connsiteX126" fmla="*/ 457261 w 533601"/>
              <a:gd name="connsiteY126" fmla="*/ 273844 h 923925"/>
              <a:gd name="connsiteX127" fmla="*/ 452498 w 533601"/>
              <a:gd name="connsiteY127" fmla="*/ 261938 h 923925"/>
              <a:gd name="connsiteX128" fmla="*/ 466786 w 533601"/>
              <a:gd name="connsiteY128" fmla="*/ 233363 h 923925"/>
              <a:gd name="connsiteX129" fmla="*/ 471548 w 533601"/>
              <a:gd name="connsiteY129" fmla="*/ 223838 h 923925"/>
              <a:gd name="connsiteX130" fmla="*/ 481073 w 533601"/>
              <a:gd name="connsiteY130" fmla="*/ 207169 h 923925"/>
              <a:gd name="connsiteX131" fmla="*/ 483455 w 533601"/>
              <a:gd name="connsiteY131" fmla="*/ 169069 h 923925"/>
              <a:gd name="connsiteX132" fmla="*/ 485836 w 533601"/>
              <a:gd name="connsiteY132" fmla="*/ 161925 h 923925"/>
              <a:gd name="connsiteX133" fmla="*/ 504886 w 533601"/>
              <a:gd name="connsiteY133" fmla="*/ 150019 h 923925"/>
              <a:gd name="connsiteX134" fmla="*/ 521555 w 533601"/>
              <a:gd name="connsiteY134" fmla="*/ 135731 h 923925"/>
              <a:gd name="connsiteX135" fmla="*/ 533461 w 533601"/>
              <a:gd name="connsiteY135" fmla="*/ 138113 h 923925"/>
              <a:gd name="connsiteX0" fmla="*/ 533461 w 533601"/>
              <a:gd name="connsiteY0" fmla="*/ 138113 h 923925"/>
              <a:gd name="connsiteX1" fmla="*/ 512030 w 533601"/>
              <a:gd name="connsiteY1" fmla="*/ 119063 h 923925"/>
              <a:gd name="connsiteX2" fmla="*/ 497742 w 533601"/>
              <a:gd name="connsiteY2" fmla="*/ 100013 h 923925"/>
              <a:gd name="connsiteX3" fmla="*/ 495361 w 533601"/>
              <a:gd name="connsiteY3" fmla="*/ 92869 h 923925"/>
              <a:gd name="connsiteX4" fmla="*/ 483455 w 533601"/>
              <a:gd name="connsiteY4" fmla="*/ 76200 h 923925"/>
              <a:gd name="connsiteX5" fmla="*/ 476311 w 533601"/>
              <a:gd name="connsiteY5" fmla="*/ 64294 h 923925"/>
              <a:gd name="connsiteX6" fmla="*/ 459642 w 533601"/>
              <a:gd name="connsiteY6" fmla="*/ 45244 h 923925"/>
              <a:gd name="connsiteX7" fmla="*/ 452498 w 533601"/>
              <a:gd name="connsiteY7" fmla="*/ 30956 h 923925"/>
              <a:gd name="connsiteX8" fmla="*/ 450117 w 533601"/>
              <a:gd name="connsiteY8" fmla="*/ 23813 h 923925"/>
              <a:gd name="connsiteX9" fmla="*/ 442973 w 533601"/>
              <a:gd name="connsiteY9" fmla="*/ 19050 h 923925"/>
              <a:gd name="connsiteX10" fmla="*/ 438211 w 533601"/>
              <a:gd name="connsiteY10" fmla="*/ 4763 h 923925"/>
              <a:gd name="connsiteX11" fmla="*/ 428686 w 533601"/>
              <a:gd name="connsiteY11" fmla="*/ 2381 h 923925"/>
              <a:gd name="connsiteX12" fmla="*/ 409636 w 533601"/>
              <a:gd name="connsiteY12" fmla="*/ 0 h 923925"/>
              <a:gd name="connsiteX13" fmla="*/ 385823 w 533601"/>
              <a:gd name="connsiteY13" fmla="*/ 2381 h 923925"/>
              <a:gd name="connsiteX14" fmla="*/ 376298 w 533601"/>
              <a:gd name="connsiteY14" fmla="*/ 19050 h 923925"/>
              <a:gd name="connsiteX15" fmla="*/ 378680 w 533601"/>
              <a:gd name="connsiteY15" fmla="*/ 33338 h 923925"/>
              <a:gd name="connsiteX16" fmla="*/ 392967 w 533601"/>
              <a:gd name="connsiteY16" fmla="*/ 42863 h 923925"/>
              <a:gd name="connsiteX17" fmla="*/ 407255 w 533601"/>
              <a:gd name="connsiteY17" fmla="*/ 54769 h 923925"/>
              <a:gd name="connsiteX18" fmla="*/ 409636 w 533601"/>
              <a:gd name="connsiteY18" fmla="*/ 61913 h 923925"/>
              <a:gd name="connsiteX19" fmla="*/ 407255 w 533601"/>
              <a:gd name="connsiteY19" fmla="*/ 80963 h 923925"/>
              <a:gd name="connsiteX20" fmla="*/ 402492 w 533601"/>
              <a:gd name="connsiteY20" fmla="*/ 88106 h 923925"/>
              <a:gd name="connsiteX21" fmla="*/ 369155 w 533601"/>
              <a:gd name="connsiteY21" fmla="*/ 90488 h 923925"/>
              <a:gd name="connsiteX22" fmla="*/ 347723 w 533601"/>
              <a:gd name="connsiteY22" fmla="*/ 104775 h 923925"/>
              <a:gd name="connsiteX23" fmla="*/ 321530 w 533601"/>
              <a:gd name="connsiteY23" fmla="*/ 123825 h 923925"/>
              <a:gd name="connsiteX24" fmla="*/ 314386 w 533601"/>
              <a:gd name="connsiteY24" fmla="*/ 130969 h 923925"/>
              <a:gd name="connsiteX25" fmla="*/ 302480 w 533601"/>
              <a:gd name="connsiteY25" fmla="*/ 140494 h 923925"/>
              <a:gd name="connsiteX26" fmla="*/ 297717 w 533601"/>
              <a:gd name="connsiteY26" fmla="*/ 147638 h 923925"/>
              <a:gd name="connsiteX27" fmla="*/ 266761 w 533601"/>
              <a:gd name="connsiteY27" fmla="*/ 159544 h 923925"/>
              <a:gd name="connsiteX28" fmla="*/ 278667 w 533601"/>
              <a:gd name="connsiteY28" fmla="*/ 178594 h 923925"/>
              <a:gd name="connsiteX29" fmla="*/ 273905 w 533601"/>
              <a:gd name="connsiteY29" fmla="*/ 226219 h 923925"/>
              <a:gd name="connsiteX30" fmla="*/ 269142 w 533601"/>
              <a:gd name="connsiteY30" fmla="*/ 235744 h 923925"/>
              <a:gd name="connsiteX31" fmla="*/ 266761 w 533601"/>
              <a:gd name="connsiteY31" fmla="*/ 245269 h 923925"/>
              <a:gd name="connsiteX32" fmla="*/ 276286 w 533601"/>
              <a:gd name="connsiteY32" fmla="*/ 266700 h 923925"/>
              <a:gd name="connsiteX33" fmla="*/ 250092 w 533601"/>
              <a:gd name="connsiteY33" fmla="*/ 273844 h 923925"/>
              <a:gd name="connsiteX34" fmla="*/ 242948 w 533601"/>
              <a:gd name="connsiteY34" fmla="*/ 276225 h 923925"/>
              <a:gd name="connsiteX35" fmla="*/ 233423 w 533601"/>
              <a:gd name="connsiteY35" fmla="*/ 280988 h 923925"/>
              <a:gd name="connsiteX36" fmla="*/ 226280 w 533601"/>
              <a:gd name="connsiteY36" fmla="*/ 285750 h 923925"/>
              <a:gd name="connsiteX37" fmla="*/ 211992 w 533601"/>
              <a:gd name="connsiteY37" fmla="*/ 292894 h 923925"/>
              <a:gd name="connsiteX38" fmla="*/ 204848 w 533601"/>
              <a:gd name="connsiteY38" fmla="*/ 302419 h 923925"/>
              <a:gd name="connsiteX39" fmla="*/ 202467 w 533601"/>
              <a:gd name="connsiteY39" fmla="*/ 311944 h 923925"/>
              <a:gd name="connsiteX40" fmla="*/ 197705 w 533601"/>
              <a:gd name="connsiteY40" fmla="*/ 326231 h 923925"/>
              <a:gd name="connsiteX41" fmla="*/ 200086 w 533601"/>
              <a:gd name="connsiteY41" fmla="*/ 357188 h 923925"/>
              <a:gd name="connsiteX42" fmla="*/ 202467 w 533601"/>
              <a:gd name="connsiteY42" fmla="*/ 364331 h 923925"/>
              <a:gd name="connsiteX43" fmla="*/ 207230 w 533601"/>
              <a:gd name="connsiteY43" fmla="*/ 438150 h 923925"/>
              <a:gd name="connsiteX44" fmla="*/ 202467 w 533601"/>
              <a:gd name="connsiteY44" fmla="*/ 469106 h 923925"/>
              <a:gd name="connsiteX45" fmla="*/ 197705 w 533601"/>
              <a:gd name="connsiteY45" fmla="*/ 478631 h 923925"/>
              <a:gd name="connsiteX46" fmla="*/ 195323 w 533601"/>
              <a:gd name="connsiteY46" fmla="*/ 488156 h 923925"/>
              <a:gd name="connsiteX47" fmla="*/ 200086 w 533601"/>
              <a:gd name="connsiteY47" fmla="*/ 528638 h 923925"/>
              <a:gd name="connsiteX48" fmla="*/ 209611 w 533601"/>
              <a:gd name="connsiteY48" fmla="*/ 547688 h 923925"/>
              <a:gd name="connsiteX49" fmla="*/ 209611 w 533601"/>
              <a:gd name="connsiteY49" fmla="*/ 564356 h 923925"/>
              <a:gd name="connsiteX50" fmla="*/ 190561 w 533601"/>
              <a:gd name="connsiteY50" fmla="*/ 578644 h 923925"/>
              <a:gd name="connsiteX51" fmla="*/ 128648 w 533601"/>
              <a:gd name="connsiteY51" fmla="*/ 576263 h 923925"/>
              <a:gd name="connsiteX52" fmla="*/ 119123 w 533601"/>
              <a:gd name="connsiteY52" fmla="*/ 573881 h 923925"/>
              <a:gd name="connsiteX53" fmla="*/ 88167 w 533601"/>
              <a:gd name="connsiteY53" fmla="*/ 576263 h 923925"/>
              <a:gd name="connsiteX54" fmla="*/ 78642 w 533601"/>
              <a:gd name="connsiteY54" fmla="*/ 583406 h 923925"/>
              <a:gd name="connsiteX55" fmla="*/ 69117 w 533601"/>
              <a:gd name="connsiteY55" fmla="*/ 588169 h 923925"/>
              <a:gd name="connsiteX56" fmla="*/ 45305 w 533601"/>
              <a:gd name="connsiteY56" fmla="*/ 604838 h 923925"/>
              <a:gd name="connsiteX57" fmla="*/ 28636 w 533601"/>
              <a:gd name="connsiteY57" fmla="*/ 607219 h 923925"/>
              <a:gd name="connsiteX58" fmla="*/ 21492 w 533601"/>
              <a:gd name="connsiteY58" fmla="*/ 611981 h 923925"/>
              <a:gd name="connsiteX59" fmla="*/ 4823 w 533601"/>
              <a:gd name="connsiteY59" fmla="*/ 621506 h 923925"/>
              <a:gd name="connsiteX60" fmla="*/ 61 w 533601"/>
              <a:gd name="connsiteY60" fmla="*/ 631031 h 923925"/>
              <a:gd name="connsiteX61" fmla="*/ 7205 w 533601"/>
              <a:gd name="connsiteY61" fmla="*/ 635794 h 923925"/>
              <a:gd name="connsiteX62" fmla="*/ 23873 w 533601"/>
              <a:gd name="connsiteY62" fmla="*/ 652463 h 923925"/>
              <a:gd name="connsiteX63" fmla="*/ 38161 w 533601"/>
              <a:gd name="connsiteY63" fmla="*/ 669131 h 923925"/>
              <a:gd name="connsiteX64" fmla="*/ 54830 w 533601"/>
              <a:gd name="connsiteY64" fmla="*/ 692944 h 923925"/>
              <a:gd name="connsiteX65" fmla="*/ 61973 w 533601"/>
              <a:gd name="connsiteY65" fmla="*/ 697706 h 923925"/>
              <a:gd name="connsiteX66" fmla="*/ 78642 w 533601"/>
              <a:gd name="connsiteY66" fmla="*/ 707231 h 923925"/>
              <a:gd name="connsiteX67" fmla="*/ 109598 w 533601"/>
              <a:gd name="connsiteY67" fmla="*/ 731044 h 923925"/>
              <a:gd name="connsiteX68" fmla="*/ 116742 w 533601"/>
              <a:gd name="connsiteY68" fmla="*/ 738188 h 923925"/>
              <a:gd name="connsiteX69" fmla="*/ 126267 w 533601"/>
              <a:gd name="connsiteY69" fmla="*/ 750094 h 923925"/>
              <a:gd name="connsiteX70" fmla="*/ 133411 w 533601"/>
              <a:gd name="connsiteY70" fmla="*/ 752475 h 923925"/>
              <a:gd name="connsiteX71" fmla="*/ 140555 w 533601"/>
              <a:gd name="connsiteY71" fmla="*/ 759619 h 923925"/>
              <a:gd name="connsiteX72" fmla="*/ 150080 w 533601"/>
              <a:gd name="connsiteY72" fmla="*/ 764381 h 923925"/>
              <a:gd name="connsiteX73" fmla="*/ 159605 w 533601"/>
              <a:gd name="connsiteY73" fmla="*/ 776288 h 923925"/>
              <a:gd name="connsiteX74" fmla="*/ 166748 w 533601"/>
              <a:gd name="connsiteY74" fmla="*/ 781050 h 923925"/>
              <a:gd name="connsiteX75" fmla="*/ 188180 w 533601"/>
              <a:gd name="connsiteY75" fmla="*/ 809625 h 923925"/>
              <a:gd name="connsiteX76" fmla="*/ 204848 w 533601"/>
              <a:gd name="connsiteY76" fmla="*/ 828675 h 923925"/>
              <a:gd name="connsiteX77" fmla="*/ 214373 w 533601"/>
              <a:gd name="connsiteY77" fmla="*/ 842963 h 923925"/>
              <a:gd name="connsiteX78" fmla="*/ 231042 w 533601"/>
              <a:gd name="connsiteY78" fmla="*/ 873919 h 923925"/>
              <a:gd name="connsiteX79" fmla="*/ 235805 w 533601"/>
              <a:gd name="connsiteY79" fmla="*/ 883444 h 923925"/>
              <a:gd name="connsiteX80" fmla="*/ 245330 w 533601"/>
              <a:gd name="connsiteY80" fmla="*/ 897731 h 923925"/>
              <a:gd name="connsiteX81" fmla="*/ 247711 w 533601"/>
              <a:gd name="connsiteY81" fmla="*/ 904875 h 923925"/>
              <a:gd name="connsiteX82" fmla="*/ 261998 w 533601"/>
              <a:gd name="connsiteY82" fmla="*/ 923925 h 923925"/>
              <a:gd name="connsiteX83" fmla="*/ 281048 w 533601"/>
              <a:gd name="connsiteY83" fmla="*/ 916781 h 923925"/>
              <a:gd name="connsiteX84" fmla="*/ 285811 w 533601"/>
              <a:gd name="connsiteY84" fmla="*/ 909638 h 923925"/>
              <a:gd name="connsiteX85" fmla="*/ 300098 w 533601"/>
              <a:gd name="connsiteY85" fmla="*/ 900113 h 923925"/>
              <a:gd name="connsiteX86" fmla="*/ 302480 w 533601"/>
              <a:gd name="connsiteY86" fmla="*/ 892969 h 923925"/>
              <a:gd name="connsiteX87" fmla="*/ 300098 w 533601"/>
              <a:gd name="connsiteY87" fmla="*/ 885825 h 923925"/>
              <a:gd name="connsiteX88" fmla="*/ 283430 w 533601"/>
              <a:gd name="connsiteY88" fmla="*/ 871538 h 923925"/>
              <a:gd name="connsiteX89" fmla="*/ 276286 w 533601"/>
              <a:gd name="connsiteY89" fmla="*/ 864394 h 923925"/>
              <a:gd name="connsiteX90" fmla="*/ 271523 w 533601"/>
              <a:gd name="connsiteY90" fmla="*/ 857250 h 923925"/>
              <a:gd name="connsiteX91" fmla="*/ 261998 w 533601"/>
              <a:gd name="connsiteY91" fmla="*/ 852488 h 923925"/>
              <a:gd name="connsiteX92" fmla="*/ 257236 w 533601"/>
              <a:gd name="connsiteY92" fmla="*/ 835819 h 923925"/>
              <a:gd name="connsiteX93" fmla="*/ 261998 w 533601"/>
              <a:gd name="connsiteY93" fmla="*/ 792956 h 923925"/>
              <a:gd name="connsiteX94" fmla="*/ 288192 w 533601"/>
              <a:gd name="connsiteY94" fmla="*/ 797719 h 923925"/>
              <a:gd name="connsiteX95" fmla="*/ 290573 w 533601"/>
              <a:gd name="connsiteY95" fmla="*/ 826294 h 923925"/>
              <a:gd name="connsiteX96" fmla="*/ 302480 w 533601"/>
              <a:gd name="connsiteY96" fmla="*/ 842963 h 923925"/>
              <a:gd name="connsiteX97" fmla="*/ 309623 w 533601"/>
              <a:gd name="connsiteY97" fmla="*/ 850106 h 923925"/>
              <a:gd name="connsiteX98" fmla="*/ 316767 w 533601"/>
              <a:gd name="connsiteY98" fmla="*/ 852488 h 923925"/>
              <a:gd name="connsiteX99" fmla="*/ 321530 w 533601"/>
              <a:gd name="connsiteY99" fmla="*/ 859631 h 923925"/>
              <a:gd name="connsiteX100" fmla="*/ 328673 w 533601"/>
              <a:gd name="connsiteY100" fmla="*/ 778669 h 923925"/>
              <a:gd name="connsiteX101" fmla="*/ 366773 w 533601"/>
              <a:gd name="connsiteY101" fmla="*/ 738188 h 923925"/>
              <a:gd name="connsiteX102" fmla="*/ 385823 w 533601"/>
              <a:gd name="connsiteY102" fmla="*/ 704850 h 923925"/>
              <a:gd name="connsiteX103" fmla="*/ 390586 w 533601"/>
              <a:gd name="connsiteY103" fmla="*/ 695325 h 923925"/>
              <a:gd name="connsiteX104" fmla="*/ 402492 w 533601"/>
              <a:gd name="connsiteY104" fmla="*/ 676275 h 923925"/>
              <a:gd name="connsiteX105" fmla="*/ 423923 w 533601"/>
              <a:gd name="connsiteY105" fmla="*/ 640556 h 923925"/>
              <a:gd name="connsiteX106" fmla="*/ 433448 w 533601"/>
              <a:gd name="connsiteY106" fmla="*/ 626269 h 923925"/>
              <a:gd name="connsiteX107" fmla="*/ 447736 w 533601"/>
              <a:gd name="connsiteY107" fmla="*/ 602456 h 923925"/>
              <a:gd name="connsiteX108" fmla="*/ 450117 w 533601"/>
              <a:gd name="connsiteY108" fmla="*/ 592931 h 923925"/>
              <a:gd name="connsiteX109" fmla="*/ 464405 w 533601"/>
              <a:gd name="connsiteY109" fmla="*/ 569119 h 923925"/>
              <a:gd name="connsiteX110" fmla="*/ 469167 w 533601"/>
              <a:gd name="connsiteY110" fmla="*/ 552450 h 923925"/>
              <a:gd name="connsiteX111" fmla="*/ 481073 w 533601"/>
              <a:gd name="connsiteY111" fmla="*/ 526256 h 923925"/>
              <a:gd name="connsiteX112" fmla="*/ 483455 w 533601"/>
              <a:gd name="connsiteY112" fmla="*/ 516731 h 923925"/>
              <a:gd name="connsiteX113" fmla="*/ 488217 w 533601"/>
              <a:gd name="connsiteY113" fmla="*/ 497681 h 923925"/>
              <a:gd name="connsiteX114" fmla="*/ 478692 w 533601"/>
              <a:gd name="connsiteY114" fmla="*/ 452438 h 923925"/>
              <a:gd name="connsiteX115" fmla="*/ 471548 w 533601"/>
              <a:gd name="connsiteY115" fmla="*/ 447675 h 923925"/>
              <a:gd name="connsiteX116" fmla="*/ 464405 w 533601"/>
              <a:gd name="connsiteY116" fmla="*/ 438150 h 923925"/>
              <a:gd name="connsiteX117" fmla="*/ 457261 w 533601"/>
              <a:gd name="connsiteY117" fmla="*/ 433388 h 923925"/>
              <a:gd name="connsiteX118" fmla="*/ 447736 w 533601"/>
              <a:gd name="connsiteY118" fmla="*/ 426244 h 923925"/>
              <a:gd name="connsiteX119" fmla="*/ 431067 w 533601"/>
              <a:gd name="connsiteY119" fmla="*/ 414338 h 923925"/>
              <a:gd name="connsiteX120" fmla="*/ 423923 w 533601"/>
              <a:gd name="connsiteY120" fmla="*/ 404813 h 923925"/>
              <a:gd name="connsiteX121" fmla="*/ 416780 w 533601"/>
              <a:gd name="connsiteY121" fmla="*/ 373856 h 923925"/>
              <a:gd name="connsiteX122" fmla="*/ 428686 w 533601"/>
              <a:gd name="connsiteY122" fmla="*/ 316706 h 923925"/>
              <a:gd name="connsiteX123" fmla="*/ 445355 w 533601"/>
              <a:gd name="connsiteY123" fmla="*/ 311944 h 923925"/>
              <a:gd name="connsiteX124" fmla="*/ 464405 w 533601"/>
              <a:gd name="connsiteY124" fmla="*/ 309563 h 923925"/>
              <a:gd name="connsiteX125" fmla="*/ 469167 w 533601"/>
              <a:gd name="connsiteY125" fmla="*/ 300038 h 923925"/>
              <a:gd name="connsiteX126" fmla="*/ 457261 w 533601"/>
              <a:gd name="connsiteY126" fmla="*/ 273844 h 923925"/>
              <a:gd name="connsiteX127" fmla="*/ 452498 w 533601"/>
              <a:gd name="connsiteY127" fmla="*/ 261938 h 923925"/>
              <a:gd name="connsiteX128" fmla="*/ 466786 w 533601"/>
              <a:gd name="connsiteY128" fmla="*/ 233363 h 923925"/>
              <a:gd name="connsiteX129" fmla="*/ 471548 w 533601"/>
              <a:gd name="connsiteY129" fmla="*/ 223838 h 923925"/>
              <a:gd name="connsiteX130" fmla="*/ 481073 w 533601"/>
              <a:gd name="connsiteY130" fmla="*/ 207169 h 923925"/>
              <a:gd name="connsiteX131" fmla="*/ 483455 w 533601"/>
              <a:gd name="connsiteY131" fmla="*/ 169069 h 923925"/>
              <a:gd name="connsiteX132" fmla="*/ 485836 w 533601"/>
              <a:gd name="connsiteY132" fmla="*/ 161925 h 923925"/>
              <a:gd name="connsiteX133" fmla="*/ 504886 w 533601"/>
              <a:gd name="connsiteY133" fmla="*/ 150019 h 923925"/>
              <a:gd name="connsiteX134" fmla="*/ 521555 w 533601"/>
              <a:gd name="connsiteY134" fmla="*/ 135731 h 923925"/>
              <a:gd name="connsiteX135" fmla="*/ 533461 w 533601"/>
              <a:gd name="connsiteY135" fmla="*/ 138113 h 923925"/>
              <a:gd name="connsiteX0" fmla="*/ 533461 w 533601"/>
              <a:gd name="connsiteY0" fmla="*/ 138113 h 923925"/>
              <a:gd name="connsiteX1" fmla="*/ 512030 w 533601"/>
              <a:gd name="connsiteY1" fmla="*/ 119063 h 923925"/>
              <a:gd name="connsiteX2" fmla="*/ 497742 w 533601"/>
              <a:gd name="connsiteY2" fmla="*/ 100013 h 923925"/>
              <a:gd name="connsiteX3" fmla="*/ 495361 w 533601"/>
              <a:gd name="connsiteY3" fmla="*/ 92869 h 923925"/>
              <a:gd name="connsiteX4" fmla="*/ 483455 w 533601"/>
              <a:gd name="connsiteY4" fmla="*/ 76200 h 923925"/>
              <a:gd name="connsiteX5" fmla="*/ 476311 w 533601"/>
              <a:gd name="connsiteY5" fmla="*/ 64294 h 923925"/>
              <a:gd name="connsiteX6" fmla="*/ 459642 w 533601"/>
              <a:gd name="connsiteY6" fmla="*/ 45244 h 923925"/>
              <a:gd name="connsiteX7" fmla="*/ 452498 w 533601"/>
              <a:gd name="connsiteY7" fmla="*/ 30956 h 923925"/>
              <a:gd name="connsiteX8" fmla="*/ 450117 w 533601"/>
              <a:gd name="connsiteY8" fmla="*/ 23813 h 923925"/>
              <a:gd name="connsiteX9" fmla="*/ 442973 w 533601"/>
              <a:gd name="connsiteY9" fmla="*/ 19050 h 923925"/>
              <a:gd name="connsiteX10" fmla="*/ 438211 w 533601"/>
              <a:gd name="connsiteY10" fmla="*/ 4763 h 923925"/>
              <a:gd name="connsiteX11" fmla="*/ 428686 w 533601"/>
              <a:gd name="connsiteY11" fmla="*/ 2381 h 923925"/>
              <a:gd name="connsiteX12" fmla="*/ 409636 w 533601"/>
              <a:gd name="connsiteY12" fmla="*/ 0 h 923925"/>
              <a:gd name="connsiteX13" fmla="*/ 385823 w 533601"/>
              <a:gd name="connsiteY13" fmla="*/ 2381 h 923925"/>
              <a:gd name="connsiteX14" fmla="*/ 376298 w 533601"/>
              <a:gd name="connsiteY14" fmla="*/ 19050 h 923925"/>
              <a:gd name="connsiteX15" fmla="*/ 378680 w 533601"/>
              <a:gd name="connsiteY15" fmla="*/ 33338 h 923925"/>
              <a:gd name="connsiteX16" fmla="*/ 392967 w 533601"/>
              <a:gd name="connsiteY16" fmla="*/ 42863 h 923925"/>
              <a:gd name="connsiteX17" fmla="*/ 407255 w 533601"/>
              <a:gd name="connsiteY17" fmla="*/ 54769 h 923925"/>
              <a:gd name="connsiteX18" fmla="*/ 409636 w 533601"/>
              <a:gd name="connsiteY18" fmla="*/ 61913 h 923925"/>
              <a:gd name="connsiteX19" fmla="*/ 407255 w 533601"/>
              <a:gd name="connsiteY19" fmla="*/ 80963 h 923925"/>
              <a:gd name="connsiteX20" fmla="*/ 402492 w 533601"/>
              <a:gd name="connsiteY20" fmla="*/ 88106 h 923925"/>
              <a:gd name="connsiteX21" fmla="*/ 369155 w 533601"/>
              <a:gd name="connsiteY21" fmla="*/ 90488 h 923925"/>
              <a:gd name="connsiteX22" fmla="*/ 347723 w 533601"/>
              <a:gd name="connsiteY22" fmla="*/ 104775 h 923925"/>
              <a:gd name="connsiteX23" fmla="*/ 321530 w 533601"/>
              <a:gd name="connsiteY23" fmla="*/ 123825 h 923925"/>
              <a:gd name="connsiteX24" fmla="*/ 314386 w 533601"/>
              <a:gd name="connsiteY24" fmla="*/ 130969 h 923925"/>
              <a:gd name="connsiteX25" fmla="*/ 302480 w 533601"/>
              <a:gd name="connsiteY25" fmla="*/ 140494 h 923925"/>
              <a:gd name="connsiteX26" fmla="*/ 297717 w 533601"/>
              <a:gd name="connsiteY26" fmla="*/ 147638 h 923925"/>
              <a:gd name="connsiteX27" fmla="*/ 266761 w 533601"/>
              <a:gd name="connsiteY27" fmla="*/ 159544 h 923925"/>
              <a:gd name="connsiteX28" fmla="*/ 278667 w 533601"/>
              <a:gd name="connsiteY28" fmla="*/ 178594 h 923925"/>
              <a:gd name="connsiteX29" fmla="*/ 273905 w 533601"/>
              <a:gd name="connsiteY29" fmla="*/ 226219 h 923925"/>
              <a:gd name="connsiteX30" fmla="*/ 269142 w 533601"/>
              <a:gd name="connsiteY30" fmla="*/ 235744 h 923925"/>
              <a:gd name="connsiteX31" fmla="*/ 266761 w 533601"/>
              <a:gd name="connsiteY31" fmla="*/ 245269 h 923925"/>
              <a:gd name="connsiteX32" fmla="*/ 276286 w 533601"/>
              <a:gd name="connsiteY32" fmla="*/ 266700 h 923925"/>
              <a:gd name="connsiteX33" fmla="*/ 250092 w 533601"/>
              <a:gd name="connsiteY33" fmla="*/ 273844 h 923925"/>
              <a:gd name="connsiteX34" fmla="*/ 242948 w 533601"/>
              <a:gd name="connsiteY34" fmla="*/ 276225 h 923925"/>
              <a:gd name="connsiteX35" fmla="*/ 233423 w 533601"/>
              <a:gd name="connsiteY35" fmla="*/ 280988 h 923925"/>
              <a:gd name="connsiteX36" fmla="*/ 226280 w 533601"/>
              <a:gd name="connsiteY36" fmla="*/ 285750 h 923925"/>
              <a:gd name="connsiteX37" fmla="*/ 211992 w 533601"/>
              <a:gd name="connsiteY37" fmla="*/ 292894 h 923925"/>
              <a:gd name="connsiteX38" fmla="*/ 204848 w 533601"/>
              <a:gd name="connsiteY38" fmla="*/ 302419 h 923925"/>
              <a:gd name="connsiteX39" fmla="*/ 202467 w 533601"/>
              <a:gd name="connsiteY39" fmla="*/ 311944 h 923925"/>
              <a:gd name="connsiteX40" fmla="*/ 197705 w 533601"/>
              <a:gd name="connsiteY40" fmla="*/ 326231 h 923925"/>
              <a:gd name="connsiteX41" fmla="*/ 200086 w 533601"/>
              <a:gd name="connsiteY41" fmla="*/ 357188 h 923925"/>
              <a:gd name="connsiteX42" fmla="*/ 202467 w 533601"/>
              <a:gd name="connsiteY42" fmla="*/ 364331 h 923925"/>
              <a:gd name="connsiteX43" fmla="*/ 207230 w 533601"/>
              <a:gd name="connsiteY43" fmla="*/ 438150 h 923925"/>
              <a:gd name="connsiteX44" fmla="*/ 202467 w 533601"/>
              <a:gd name="connsiteY44" fmla="*/ 469106 h 923925"/>
              <a:gd name="connsiteX45" fmla="*/ 197705 w 533601"/>
              <a:gd name="connsiteY45" fmla="*/ 478631 h 923925"/>
              <a:gd name="connsiteX46" fmla="*/ 195323 w 533601"/>
              <a:gd name="connsiteY46" fmla="*/ 488156 h 923925"/>
              <a:gd name="connsiteX47" fmla="*/ 200086 w 533601"/>
              <a:gd name="connsiteY47" fmla="*/ 528638 h 923925"/>
              <a:gd name="connsiteX48" fmla="*/ 209611 w 533601"/>
              <a:gd name="connsiteY48" fmla="*/ 547688 h 923925"/>
              <a:gd name="connsiteX49" fmla="*/ 209611 w 533601"/>
              <a:gd name="connsiteY49" fmla="*/ 564356 h 923925"/>
              <a:gd name="connsiteX50" fmla="*/ 190561 w 533601"/>
              <a:gd name="connsiteY50" fmla="*/ 578644 h 923925"/>
              <a:gd name="connsiteX51" fmla="*/ 128648 w 533601"/>
              <a:gd name="connsiteY51" fmla="*/ 576263 h 923925"/>
              <a:gd name="connsiteX52" fmla="*/ 119123 w 533601"/>
              <a:gd name="connsiteY52" fmla="*/ 573881 h 923925"/>
              <a:gd name="connsiteX53" fmla="*/ 88167 w 533601"/>
              <a:gd name="connsiteY53" fmla="*/ 576263 h 923925"/>
              <a:gd name="connsiteX54" fmla="*/ 78642 w 533601"/>
              <a:gd name="connsiteY54" fmla="*/ 583406 h 923925"/>
              <a:gd name="connsiteX55" fmla="*/ 69117 w 533601"/>
              <a:gd name="connsiteY55" fmla="*/ 588169 h 923925"/>
              <a:gd name="connsiteX56" fmla="*/ 45305 w 533601"/>
              <a:gd name="connsiteY56" fmla="*/ 604838 h 923925"/>
              <a:gd name="connsiteX57" fmla="*/ 28636 w 533601"/>
              <a:gd name="connsiteY57" fmla="*/ 607219 h 923925"/>
              <a:gd name="connsiteX58" fmla="*/ 21492 w 533601"/>
              <a:gd name="connsiteY58" fmla="*/ 611981 h 923925"/>
              <a:gd name="connsiteX59" fmla="*/ 4823 w 533601"/>
              <a:gd name="connsiteY59" fmla="*/ 621506 h 923925"/>
              <a:gd name="connsiteX60" fmla="*/ 61 w 533601"/>
              <a:gd name="connsiteY60" fmla="*/ 631031 h 923925"/>
              <a:gd name="connsiteX61" fmla="*/ 7205 w 533601"/>
              <a:gd name="connsiteY61" fmla="*/ 635794 h 923925"/>
              <a:gd name="connsiteX62" fmla="*/ 23873 w 533601"/>
              <a:gd name="connsiteY62" fmla="*/ 652463 h 923925"/>
              <a:gd name="connsiteX63" fmla="*/ 38161 w 533601"/>
              <a:gd name="connsiteY63" fmla="*/ 669131 h 923925"/>
              <a:gd name="connsiteX64" fmla="*/ 54830 w 533601"/>
              <a:gd name="connsiteY64" fmla="*/ 692944 h 923925"/>
              <a:gd name="connsiteX65" fmla="*/ 61973 w 533601"/>
              <a:gd name="connsiteY65" fmla="*/ 697706 h 923925"/>
              <a:gd name="connsiteX66" fmla="*/ 78642 w 533601"/>
              <a:gd name="connsiteY66" fmla="*/ 707231 h 923925"/>
              <a:gd name="connsiteX67" fmla="*/ 109598 w 533601"/>
              <a:gd name="connsiteY67" fmla="*/ 731044 h 923925"/>
              <a:gd name="connsiteX68" fmla="*/ 116742 w 533601"/>
              <a:gd name="connsiteY68" fmla="*/ 738188 h 923925"/>
              <a:gd name="connsiteX69" fmla="*/ 126267 w 533601"/>
              <a:gd name="connsiteY69" fmla="*/ 750094 h 923925"/>
              <a:gd name="connsiteX70" fmla="*/ 133411 w 533601"/>
              <a:gd name="connsiteY70" fmla="*/ 752475 h 923925"/>
              <a:gd name="connsiteX71" fmla="*/ 140555 w 533601"/>
              <a:gd name="connsiteY71" fmla="*/ 759619 h 923925"/>
              <a:gd name="connsiteX72" fmla="*/ 150080 w 533601"/>
              <a:gd name="connsiteY72" fmla="*/ 764381 h 923925"/>
              <a:gd name="connsiteX73" fmla="*/ 159605 w 533601"/>
              <a:gd name="connsiteY73" fmla="*/ 776288 h 923925"/>
              <a:gd name="connsiteX74" fmla="*/ 166748 w 533601"/>
              <a:gd name="connsiteY74" fmla="*/ 781050 h 923925"/>
              <a:gd name="connsiteX75" fmla="*/ 188180 w 533601"/>
              <a:gd name="connsiteY75" fmla="*/ 809625 h 923925"/>
              <a:gd name="connsiteX76" fmla="*/ 204848 w 533601"/>
              <a:gd name="connsiteY76" fmla="*/ 828675 h 923925"/>
              <a:gd name="connsiteX77" fmla="*/ 214373 w 533601"/>
              <a:gd name="connsiteY77" fmla="*/ 842963 h 923925"/>
              <a:gd name="connsiteX78" fmla="*/ 231042 w 533601"/>
              <a:gd name="connsiteY78" fmla="*/ 873919 h 923925"/>
              <a:gd name="connsiteX79" fmla="*/ 235805 w 533601"/>
              <a:gd name="connsiteY79" fmla="*/ 883444 h 923925"/>
              <a:gd name="connsiteX80" fmla="*/ 245330 w 533601"/>
              <a:gd name="connsiteY80" fmla="*/ 897731 h 923925"/>
              <a:gd name="connsiteX81" fmla="*/ 247711 w 533601"/>
              <a:gd name="connsiteY81" fmla="*/ 904875 h 923925"/>
              <a:gd name="connsiteX82" fmla="*/ 261998 w 533601"/>
              <a:gd name="connsiteY82" fmla="*/ 923925 h 923925"/>
              <a:gd name="connsiteX83" fmla="*/ 281048 w 533601"/>
              <a:gd name="connsiteY83" fmla="*/ 916781 h 923925"/>
              <a:gd name="connsiteX84" fmla="*/ 285811 w 533601"/>
              <a:gd name="connsiteY84" fmla="*/ 909638 h 923925"/>
              <a:gd name="connsiteX85" fmla="*/ 300098 w 533601"/>
              <a:gd name="connsiteY85" fmla="*/ 900113 h 923925"/>
              <a:gd name="connsiteX86" fmla="*/ 302480 w 533601"/>
              <a:gd name="connsiteY86" fmla="*/ 892969 h 923925"/>
              <a:gd name="connsiteX87" fmla="*/ 300098 w 533601"/>
              <a:gd name="connsiteY87" fmla="*/ 885825 h 923925"/>
              <a:gd name="connsiteX88" fmla="*/ 283430 w 533601"/>
              <a:gd name="connsiteY88" fmla="*/ 871538 h 923925"/>
              <a:gd name="connsiteX89" fmla="*/ 276286 w 533601"/>
              <a:gd name="connsiteY89" fmla="*/ 864394 h 923925"/>
              <a:gd name="connsiteX90" fmla="*/ 271523 w 533601"/>
              <a:gd name="connsiteY90" fmla="*/ 857250 h 923925"/>
              <a:gd name="connsiteX91" fmla="*/ 261998 w 533601"/>
              <a:gd name="connsiteY91" fmla="*/ 852488 h 923925"/>
              <a:gd name="connsiteX92" fmla="*/ 257236 w 533601"/>
              <a:gd name="connsiteY92" fmla="*/ 835819 h 923925"/>
              <a:gd name="connsiteX93" fmla="*/ 261998 w 533601"/>
              <a:gd name="connsiteY93" fmla="*/ 792956 h 923925"/>
              <a:gd name="connsiteX94" fmla="*/ 288192 w 533601"/>
              <a:gd name="connsiteY94" fmla="*/ 797719 h 923925"/>
              <a:gd name="connsiteX95" fmla="*/ 290573 w 533601"/>
              <a:gd name="connsiteY95" fmla="*/ 826294 h 923925"/>
              <a:gd name="connsiteX96" fmla="*/ 302480 w 533601"/>
              <a:gd name="connsiteY96" fmla="*/ 842963 h 923925"/>
              <a:gd name="connsiteX97" fmla="*/ 309623 w 533601"/>
              <a:gd name="connsiteY97" fmla="*/ 850106 h 923925"/>
              <a:gd name="connsiteX98" fmla="*/ 316767 w 533601"/>
              <a:gd name="connsiteY98" fmla="*/ 852488 h 923925"/>
              <a:gd name="connsiteX99" fmla="*/ 321530 w 533601"/>
              <a:gd name="connsiteY99" fmla="*/ 859631 h 923925"/>
              <a:gd name="connsiteX100" fmla="*/ 328673 w 533601"/>
              <a:gd name="connsiteY100" fmla="*/ 778669 h 923925"/>
              <a:gd name="connsiteX101" fmla="*/ 385823 w 533601"/>
              <a:gd name="connsiteY101" fmla="*/ 704850 h 923925"/>
              <a:gd name="connsiteX102" fmla="*/ 390586 w 533601"/>
              <a:gd name="connsiteY102" fmla="*/ 695325 h 923925"/>
              <a:gd name="connsiteX103" fmla="*/ 402492 w 533601"/>
              <a:gd name="connsiteY103" fmla="*/ 676275 h 923925"/>
              <a:gd name="connsiteX104" fmla="*/ 423923 w 533601"/>
              <a:gd name="connsiteY104" fmla="*/ 640556 h 923925"/>
              <a:gd name="connsiteX105" fmla="*/ 433448 w 533601"/>
              <a:gd name="connsiteY105" fmla="*/ 626269 h 923925"/>
              <a:gd name="connsiteX106" fmla="*/ 447736 w 533601"/>
              <a:gd name="connsiteY106" fmla="*/ 602456 h 923925"/>
              <a:gd name="connsiteX107" fmla="*/ 450117 w 533601"/>
              <a:gd name="connsiteY107" fmla="*/ 592931 h 923925"/>
              <a:gd name="connsiteX108" fmla="*/ 464405 w 533601"/>
              <a:gd name="connsiteY108" fmla="*/ 569119 h 923925"/>
              <a:gd name="connsiteX109" fmla="*/ 469167 w 533601"/>
              <a:gd name="connsiteY109" fmla="*/ 552450 h 923925"/>
              <a:gd name="connsiteX110" fmla="*/ 481073 w 533601"/>
              <a:gd name="connsiteY110" fmla="*/ 526256 h 923925"/>
              <a:gd name="connsiteX111" fmla="*/ 483455 w 533601"/>
              <a:gd name="connsiteY111" fmla="*/ 516731 h 923925"/>
              <a:gd name="connsiteX112" fmla="*/ 488217 w 533601"/>
              <a:gd name="connsiteY112" fmla="*/ 497681 h 923925"/>
              <a:gd name="connsiteX113" fmla="*/ 478692 w 533601"/>
              <a:gd name="connsiteY113" fmla="*/ 452438 h 923925"/>
              <a:gd name="connsiteX114" fmla="*/ 471548 w 533601"/>
              <a:gd name="connsiteY114" fmla="*/ 447675 h 923925"/>
              <a:gd name="connsiteX115" fmla="*/ 464405 w 533601"/>
              <a:gd name="connsiteY115" fmla="*/ 438150 h 923925"/>
              <a:gd name="connsiteX116" fmla="*/ 457261 w 533601"/>
              <a:gd name="connsiteY116" fmla="*/ 433388 h 923925"/>
              <a:gd name="connsiteX117" fmla="*/ 447736 w 533601"/>
              <a:gd name="connsiteY117" fmla="*/ 426244 h 923925"/>
              <a:gd name="connsiteX118" fmla="*/ 431067 w 533601"/>
              <a:gd name="connsiteY118" fmla="*/ 414338 h 923925"/>
              <a:gd name="connsiteX119" fmla="*/ 423923 w 533601"/>
              <a:gd name="connsiteY119" fmla="*/ 404813 h 923925"/>
              <a:gd name="connsiteX120" fmla="*/ 416780 w 533601"/>
              <a:gd name="connsiteY120" fmla="*/ 373856 h 923925"/>
              <a:gd name="connsiteX121" fmla="*/ 428686 w 533601"/>
              <a:gd name="connsiteY121" fmla="*/ 316706 h 923925"/>
              <a:gd name="connsiteX122" fmla="*/ 445355 w 533601"/>
              <a:gd name="connsiteY122" fmla="*/ 311944 h 923925"/>
              <a:gd name="connsiteX123" fmla="*/ 464405 w 533601"/>
              <a:gd name="connsiteY123" fmla="*/ 309563 h 923925"/>
              <a:gd name="connsiteX124" fmla="*/ 469167 w 533601"/>
              <a:gd name="connsiteY124" fmla="*/ 300038 h 923925"/>
              <a:gd name="connsiteX125" fmla="*/ 457261 w 533601"/>
              <a:gd name="connsiteY125" fmla="*/ 273844 h 923925"/>
              <a:gd name="connsiteX126" fmla="*/ 452498 w 533601"/>
              <a:gd name="connsiteY126" fmla="*/ 261938 h 923925"/>
              <a:gd name="connsiteX127" fmla="*/ 466786 w 533601"/>
              <a:gd name="connsiteY127" fmla="*/ 233363 h 923925"/>
              <a:gd name="connsiteX128" fmla="*/ 471548 w 533601"/>
              <a:gd name="connsiteY128" fmla="*/ 223838 h 923925"/>
              <a:gd name="connsiteX129" fmla="*/ 481073 w 533601"/>
              <a:gd name="connsiteY129" fmla="*/ 207169 h 923925"/>
              <a:gd name="connsiteX130" fmla="*/ 483455 w 533601"/>
              <a:gd name="connsiteY130" fmla="*/ 169069 h 923925"/>
              <a:gd name="connsiteX131" fmla="*/ 485836 w 533601"/>
              <a:gd name="connsiteY131" fmla="*/ 161925 h 923925"/>
              <a:gd name="connsiteX132" fmla="*/ 504886 w 533601"/>
              <a:gd name="connsiteY132" fmla="*/ 150019 h 923925"/>
              <a:gd name="connsiteX133" fmla="*/ 521555 w 533601"/>
              <a:gd name="connsiteY133" fmla="*/ 135731 h 923925"/>
              <a:gd name="connsiteX134" fmla="*/ 533461 w 533601"/>
              <a:gd name="connsiteY134" fmla="*/ 138113 h 923925"/>
              <a:gd name="connsiteX0" fmla="*/ 533461 w 533601"/>
              <a:gd name="connsiteY0" fmla="*/ 138113 h 923925"/>
              <a:gd name="connsiteX1" fmla="*/ 512030 w 533601"/>
              <a:gd name="connsiteY1" fmla="*/ 119063 h 923925"/>
              <a:gd name="connsiteX2" fmla="*/ 497742 w 533601"/>
              <a:gd name="connsiteY2" fmla="*/ 100013 h 923925"/>
              <a:gd name="connsiteX3" fmla="*/ 495361 w 533601"/>
              <a:gd name="connsiteY3" fmla="*/ 92869 h 923925"/>
              <a:gd name="connsiteX4" fmla="*/ 483455 w 533601"/>
              <a:gd name="connsiteY4" fmla="*/ 76200 h 923925"/>
              <a:gd name="connsiteX5" fmla="*/ 476311 w 533601"/>
              <a:gd name="connsiteY5" fmla="*/ 64294 h 923925"/>
              <a:gd name="connsiteX6" fmla="*/ 459642 w 533601"/>
              <a:gd name="connsiteY6" fmla="*/ 45244 h 923925"/>
              <a:gd name="connsiteX7" fmla="*/ 452498 w 533601"/>
              <a:gd name="connsiteY7" fmla="*/ 30956 h 923925"/>
              <a:gd name="connsiteX8" fmla="*/ 450117 w 533601"/>
              <a:gd name="connsiteY8" fmla="*/ 23813 h 923925"/>
              <a:gd name="connsiteX9" fmla="*/ 442973 w 533601"/>
              <a:gd name="connsiteY9" fmla="*/ 19050 h 923925"/>
              <a:gd name="connsiteX10" fmla="*/ 438211 w 533601"/>
              <a:gd name="connsiteY10" fmla="*/ 4763 h 923925"/>
              <a:gd name="connsiteX11" fmla="*/ 428686 w 533601"/>
              <a:gd name="connsiteY11" fmla="*/ 2381 h 923925"/>
              <a:gd name="connsiteX12" fmla="*/ 409636 w 533601"/>
              <a:gd name="connsiteY12" fmla="*/ 0 h 923925"/>
              <a:gd name="connsiteX13" fmla="*/ 385823 w 533601"/>
              <a:gd name="connsiteY13" fmla="*/ 2381 h 923925"/>
              <a:gd name="connsiteX14" fmla="*/ 376298 w 533601"/>
              <a:gd name="connsiteY14" fmla="*/ 19050 h 923925"/>
              <a:gd name="connsiteX15" fmla="*/ 378680 w 533601"/>
              <a:gd name="connsiteY15" fmla="*/ 33338 h 923925"/>
              <a:gd name="connsiteX16" fmla="*/ 392967 w 533601"/>
              <a:gd name="connsiteY16" fmla="*/ 42863 h 923925"/>
              <a:gd name="connsiteX17" fmla="*/ 407255 w 533601"/>
              <a:gd name="connsiteY17" fmla="*/ 54769 h 923925"/>
              <a:gd name="connsiteX18" fmla="*/ 409636 w 533601"/>
              <a:gd name="connsiteY18" fmla="*/ 61913 h 923925"/>
              <a:gd name="connsiteX19" fmla="*/ 407255 w 533601"/>
              <a:gd name="connsiteY19" fmla="*/ 80963 h 923925"/>
              <a:gd name="connsiteX20" fmla="*/ 402492 w 533601"/>
              <a:gd name="connsiteY20" fmla="*/ 88106 h 923925"/>
              <a:gd name="connsiteX21" fmla="*/ 369155 w 533601"/>
              <a:gd name="connsiteY21" fmla="*/ 90488 h 923925"/>
              <a:gd name="connsiteX22" fmla="*/ 347723 w 533601"/>
              <a:gd name="connsiteY22" fmla="*/ 104775 h 923925"/>
              <a:gd name="connsiteX23" fmla="*/ 321530 w 533601"/>
              <a:gd name="connsiteY23" fmla="*/ 123825 h 923925"/>
              <a:gd name="connsiteX24" fmla="*/ 314386 w 533601"/>
              <a:gd name="connsiteY24" fmla="*/ 130969 h 923925"/>
              <a:gd name="connsiteX25" fmla="*/ 302480 w 533601"/>
              <a:gd name="connsiteY25" fmla="*/ 140494 h 923925"/>
              <a:gd name="connsiteX26" fmla="*/ 297717 w 533601"/>
              <a:gd name="connsiteY26" fmla="*/ 147638 h 923925"/>
              <a:gd name="connsiteX27" fmla="*/ 266761 w 533601"/>
              <a:gd name="connsiteY27" fmla="*/ 159544 h 923925"/>
              <a:gd name="connsiteX28" fmla="*/ 278667 w 533601"/>
              <a:gd name="connsiteY28" fmla="*/ 178594 h 923925"/>
              <a:gd name="connsiteX29" fmla="*/ 273905 w 533601"/>
              <a:gd name="connsiteY29" fmla="*/ 226219 h 923925"/>
              <a:gd name="connsiteX30" fmla="*/ 269142 w 533601"/>
              <a:gd name="connsiteY30" fmla="*/ 235744 h 923925"/>
              <a:gd name="connsiteX31" fmla="*/ 266761 w 533601"/>
              <a:gd name="connsiteY31" fmla="*/ 245269 h 923925"/>
              <a:gd name="connsiteX32" fmla="*/ 276286 w 533601"/>
              <a:gd name="connsiteY32" fmla="*/ 266700 h 923925"/>
              <a:gd name="connsiteX33" fmla="*/ 250092 w 533601"/>
              <a:gd name="connsiteY33" fmla="*/ 273844 h 923925"/>
              <a:gd name="connsiteX34" fmla="*/ 242948 w 533601"/>
              <a:gd name="connsiteY34" fmla="*/ 276225 h 923925"/>
              <a:gd name="connsiteX35" fmla="*/ 233423 w 533601"/>
              <a:gd name="connsiteY35" fmla="*/ 280988 h 923925"/>
              <a:gd name="connsiteX36" fmla="*/ 226280 w 533601"/>
              <a:gd name="connsiteY36" fmla="*/ 285750 h 923925"/>
              <a:gd name="connsiteX37" fmla="*/ 211992 w 533601"/>
              <a:gd name="connsiteY37" fmla="*/ 292894 h 923925"/>
              <a:gd name="connsiteX38" fmla="*/ 204848 w 533601"/>
              <a:gd name="connsiteY38" fmla="*/ 302419 h 923925"/>
              <a:gd name="connsiteX39" fmla="*/ 202467 w 533601"/>
              <a:gd name="connsiteY39" fmla="*/ 311944 h 923925"/>
              <a:gd name="connsiteX40" fmla="*/ 197705 w 533601"/>
              <a:gd name="connsiteY40" fmla="*/ 326231 h 923925"/>
              <a:gd name="connsiteX41" fmla="*/ 200086 w 533601"/>
              <a:gd name="connsiteY41" fmla="*/ 357188 h 923925"/>
              <a:gd name="connsiteX42" fmla="*/ 202467 w 533601"/>
              <a:gd name="connsiteY42" fmla="*/ 364331 h 923925"/>
              <a:gd name="connsiteX43" fmla="*/ 207230 w 533601"/>
              <a:gd name="connsiteY43" fmla="*/ 438150 h 923925"/>
              <a:gd name="connsiteX44" fmla="*/ 202467 w 533601"/>
              <a:gd name="connsiteY44" fmla="*/ 469106 h 923925"/>
              <a:gd name="connsiteX45" fmla="*/ 197705 w 533601"/>
              <a:gd name="connsiteY45" fmla="*/ 478631 h 923925"/>
              <a:gd name="connsiteX46" fmla="*/ 195323 w 533601"/>
              <a:gd name="connsiteY46" fmla="*/ 488156 h 923925"/>
              <a:gd name="connsiteX47" fmla="*/ 200086 w 533601"/>
              <a:gd name="connsiteY47" fmla="*/ 528638 h 923925"/>
              <a:gd name="connsiteX48" fmla="*/ 209611 w 533601"/>
              <a:gd name="connsiteY48" fmla="*/ 547688 h 923925"/>
              <a:gd name="connsiteX49" fmla="*/ 209611 w 533601"/>
              <a:gd name="connsiteY49" fmla="*/ 564356 h 923925"/>
              <a:gd name="connsiteX50" fmla="*/ 190561 w 533601"/>
              <a:gd name="connsiteY50" fmla="*/ 578644 h 923925"/>
              <a:gd name="connsiteX51" fmla="*/ 128648 w 533601"/>
              <a:gd name="connsiteY51" fmla="*/ 576263 h 923925"/>
              <a:gd name="connsiteX52" fmla="*/ 119123 w 533601"/>
              <a:gd name="connsiteY52" fmla="*/ 573881 h 923925"/>
              <a:gd name="connsiteX53" fmla="*/ 88167 w 533601"/>
              <a:gd name="connsiteY53" fmla="*/ 576263 h 923925"/>
              <a:gd name="connsiteX54" fmla="*/ 78642 w 533601"/>
              <a:gd name="connsiteY54" fmla="*/ 583406 h 923925"/>
              <a:gd name="connsiteX55" fmla="*/ 69117 w 533601"/>
              <a:gd name="connsiteY55" fmla="*/ 588169 h 923925"/>
              <a:gd name="connsiteX56" fmla="*/ 45305 w 533601"/>
              <a:gd name="connsiteY56" fmla="*/ 604838 h 923925"/>
              <a:gd name="connsiteX57" fmla="*/ 28636 w 533601"/>
              <a:gd name="connsiteY57" fmla="*/ 607219 h 923925"/>
              <a:gd name="connsiteX58" fmla="*/ 21492 w 533601"/>
              <a:gd name="connsiteY58" fmla="*/ 611981 h 923925"/>
              <a:gd name="connsiteX59" fmla="*/ 4823 w 533601"/>
              <a:gd name="connsiteY59" fmla="*/ 621506 h 923925"/>
              <a:gd name="connsiteX60" fmla="*/ 61 w 533601"/>
              <a:gd name="connsiteY60" fmla="*/ 631031 h 923925"/>
              <a:gd name="connsiteX61" fmla="*/ 7205 w 533601"/>
              <a:gd name="connsiteY61" fmla="*/ 635794 h 923925"/>
              <a:gd name="connsiteX62" fmla="*/ 23873 w 533601"/>
              <a:gd name="connsiteY62" fmla="*/ 652463 h 923925"/>
              <a:gd name="connsiteX63" fmla="*/ 38161 w 533601"/>
              <a:gd name="connsiteY63" fmla="*/ 669131 h 923925"/>
              <a:gd name="connsiteX64" fmla="*/ 54830 w 533601"/>
              <a:gd name="connsiteY64" fmla="*/ 692944 h 923925"/>
              <a:gd name="connsiteX65" fmla="*/ 61973 w 533601"/>
              <a:gd name="connsiteY65" fmla="*/ 697706 h 923925"/>
              <a:gd name="connsiteX66" fmla="*/ 78642 w 533601"/>
              <a:gd name="connsiteY66" fmla="*/ 707231 h 923925"/>
              <a:gd name="connsiteX67" fmla="*/ 109598 w 533601"/>
              <a:gd name="connsiteY67" fmla="*/ 731044 h 923925"/>
              <a:gd name="connsiteX68" fmla="*/ 116742 w 533601"/>
              <a:gd name="connsiteY68" fmla="*/ 738188 h 923925"/>
              <a:gd name="connsiteX69" fmla="*/ 126267 w 533601"/>
              <a:gd name="connsiteY69" fmla="*/ 750094 h 923925"/>
              <a:gd name="connsiteX70" fmla="*/ 133411 w 533601"/>
              <a:gd name="connsiteY70" fmla="*/ 752475 h 923925"/>
              <a:gd name="connsiteX71" fmla="*/ 140555 w 533601"/>
              <a:gd name="connsiteY71" fmla="*/ 759619 h 923925"/>
              <a:gd name="connsiteX72" fmla="*/ 150080 w 533601"/>
              <a:gd name="connsiteY72" fmla="*/ 764381 h 923925"/>
              <a:gd name="connsiteX73" fmla="*/ 159605 w 533601"/>
              <a:gd name="connsiteY73" fmla="*/ 776288 h 923925"/>
              <a:gd name="connsiteX74" fmla="*/ 166748 w 533601"/>
              <a:gd name="connsiteY74" fmla="*/ 781050 h 923925"/>
              <a:gd name="connsiteX75" fmla="*/ 188180 w 533601"/>
              <a:gd name="connsiteY75" fmla="*/ 809625 h 923925"/>
              <a:gd name="connsiteX76" fmla="*/ 204848 w 533601"/>
              <a:gd name="connsiteY76" fmla="*/ 828675 h 923925"/>
              <a:gd name="connsiteX77" fmla="*/ 214373 w 533601"/>
              <a:gd name="connsiteY77" fmla="*/ 842963 h 923925"/>
              <a:gd name="connsiteX78" fmla="*/ 231042 w 533601"/>
              <a:gd name="connsiteY78" fmla="*/ 873919 h 923925"/>
              <a:gd name="connsiteX79" fmla="*/ 235805 w 533601"/>
              <a:gd name="connsiteY79" fmla="*/ 883444 h 923925"/>
              <a:gd name="connsiteX80" fmla="*/ 245330 w 533601"/>
              <a:gd name="connsiteY80" fmla="*/ 897731 h 923925"/>
              <a:gd name="connsiteX81" fmla="*/ 247711 w 533601"/>
              <a:gd name="connsiteY81" fmla="*/ 904875 h 923925"/>
              <a:gd name="connsiteX82" fmla="*/ 261998 w 533601"/>
              <a:gd name="connsiteY82" fmla="*/ 923925 h 923925"/>
              <a:gd name="connsiteX83" fmla="*/ 281048 w 533601"/>
              <a:gd name="connsiteY83" fmla="*/ 916781 h 923925"/>
              <a:gd name="connsiteX84" fmla="*/ 285811 w 533601"/>
              <a:gd name="connsiteY84" fmla="*/ 909638 h 923925"/>
              <a:gd name="connsiteX85" fmla="*/ 300098 w 533601"/>
              <a:gd name="connsiteY85" fmla="*/ 900113 h 923925"/>
              <a:gd name="connsiteX86" fmla="*/ 302480 w 533601"/>
              <a:gd name="connsiteY86" fmla="*/ 892969 h 923925"/>
              <a:gd name="connsiteX87" fmla="*/ 300098 w 533601"/>
              <a:gd name="connsiteY87" fmla="*/ 885825 h 923925"/>
              <a:gd name="connsiteX88" fmla="*/ 283430 w 533601"/>
              <a:gd name="connsiteY88" fmla="*/ 871538 h 923925"/>
              <a:gd name="connsiteX89" fmla="*/ 276286 w 533601"/>
              <a:gd name="connsiteY89" fmla="*/ 864394 h 923925"/>
              <a:gd name="connsiteX90" fmla="*/ 271523 w 533601"/>
              <a:gd name="connsiteY90" fmla="*/ 857250 h 923925"/>
              <a:gd name="connsiteX91" fmla="*/ 261998 w 533601"/>
              <a:gd name="connsiteY91" fmla="*/ 852488 h 923925"/>
              <a:gd name="connsiteX92" fmla="*/ 257236 w 533601"/>
              <a:gd name="connsiteY92" fmla="*/ 835819 h 923925"/>
              <a:gd name="connsiteX93" fmla="*/ 261998 w 533601"/>
              <a:gd name="connsiteY93" fmla="*/ 792956 h 923925"/>
              <a:gd name="connsiteX94" fmla="*/ 288192 w 533601"/>
              <a:gd name="connsiteY94" fmla="*/ 797719 h 923925"/>
              <a:gd name="connsiteX95" fmla="*/ 290573 w 533601"/>
              <a:gd name="connsiteY95" fmla="*/ 826294 h 923925"/>
              <a:gd name="connsiteX96" fmla="*/ 302480 w 533601"/>
              <a:gd name="connsiteY96" fmla="*/ 842963 h 923925"/>
              <a:gd name="connsiteX97" fmla="*/ 309623 w 533601"/>
              <a:gd name="connsiteY97" fmla="*/ 850106 h 923925"/>
              <a:gd name="connsiteX98" fmla="*/ 316767 w 533601"/>
              <a:gd name="connsiteY98" fmla="*/ 852488 h 923925"/>
              <a:gd name="connsiteX99" fmla="*/ 321530 w 533601"/>
              <a:gd name="connsiteY99" fmla="*/ 859631 h 923925"/>
              <a:gd name="connsiteX100" fmla="*/ 328673 w 533601"/>
              <a:gd name="connsiteY100" fmla="*/ 778669 h 923925"/>
              <a:gd name="connsiteX101" fmla="*/ 385823 w 533601"/>
              <a:gd name="connsiteY101" fmla="*/ 704850 h 923925"/>
              <a:gd name="connsiteX102" fmla="*/ 402492 w 533601"/>
              <a:gd name="connsiteY102" fmla="*/ 676275 h 923925"/>
              <a:gd name="connsiteX103" fmla="*/ 423923 w 533601"/>
              <a:gd name="connsiteY103" fmla="*/ 640556 h 923925"/>
              <a:gd name="connsiteX104" fmla="*/ 433448 w 533601"/>
              <a:gd name="connsiteY104" fmla="*/ 626269 h 923925"/>
              <a:gd name="connsiteX105" fmla="*/ 447736 w 533601"/>
              <a:gd name="connsiteY105" fmla="*/ 602456 h 923925"/>
              <a:gd name="connsiteX106" fmla="*/ 450117 w 533601"/>
              <a:gd name="connsiteY106" fmla="*/ 592931 h 923925"/>
              <a:gd name="connsiteX107" fmla="*/ 464405 w 533601"/>
              <a:gd name="connsiteY107" fmla="*/ 569119 h 923925"/>
              <a:gd name="connsiteX108" fmla="*/ 469167 w 533601"/>
              <a:gd name="connsiteY108" fmla="*/ 552450 h 923925"/>
              <a:gd name="connsiteX109" fmla="*/ 481073 w 533601"/>
              <a:gd name="connsiteY109" fmla="*/ 526256 h 923925"/>
              <a:gd name="connsiteX110" fmla="*/ 483455 w 533601"/>
              <a:gd name="connsiteY110" fmla="*/ 516731 h 923925"/>
              <a:gd name="connsiteX111" fmla="*/ 488217 w 533601"/>
              <a:gd name="connsiteY111" fmla="*/ 497681 h 923925"/>
              <a:gd name="connsiteX112" fmla="*/ 478692 w 533601"/>
              <a:gd name="connsiteY112" fmla="*/ 452438 h 923925"/>
              <a:gd name="connsiteX113" fmla="*/ 471548 w 533601"/>
              <a:gd name="connsiteY113" fmla="*/ 447675 h 923925"/>
              <a:gd name="connsiteX114" fmla="*/ 464405 w 533601"/>
              <a:gd name="connsiteY114" fmla="*/ 438150 h 923925"/>
              <a:gd name="connsiteX115" fmla="*/ 457261 w 533601"/>
              <a:gd name="connsiteY115" fmla="*/ 433388 h 923925"/>
              <a:gd name="connsiteX116" fmla="*/ 447736 w 533601"/>
              <a:gd name="connsiteY116" fmla="*/ 426244 h 923925"/>
              <a:gd name="connsiteX117" fmla="*/ 431067 w 533601"/>
              <a:gd name="connsiteY117" fmla="*/ 414338 h 923925"/>
              <a:gd name="connsiteX118" fmla="*/ 423923 w 533601"/>
              <a:gd name="connsiteY118" fmla="*/ 404813 h 923925"/>
              <a:gd name="connsiteX119" fmla="*/ 416780 w 533601"/>
              <a:gd name="connsiteY119" fmla="*/ 373856 h 923925"/>
              <a:gd name="connsiteX120" fmla="*/ 428686 w 533601"/>
              <a:gd name="connsiteY120" fmla="*/ 316706 h 923925"/>
              <a:gd name="connsiteX121" fmla="*/ 445355 w 533601"/>
              <a:gd name="connsiteY121" fmla="*/ 311944 h 923925"/>
              <a:gd name="connsiteX122" fmla="*/ 464405 w 533601"/>
              <a:gd name="connsiteY122" fmla="*/ 309563 h 923925"/>
              <a:gd name="connsiteX123" fmla="*/ 469167 w 533601"/>
              <a:gd name="connsiteY123" fmla="*/ 300038 h 923925"/>
              <a:gd name="connsiteX124" fmla="*/ 457261 w 533601"/>
              <a:gd name="connsiteY124" fmla="*/ 273844 h 923925"/>
              <a:gd name="connsiteX125" fmla="*/ 452498 w 533601"/>
              <a:gd name="connsiteY125" fmla="*/ 261938 h 923925"/>
              <a:gd name="connsiteX126" fmla="*/ 466786 w 533601"/>
              <a:gd name="connsiteY126" fmla="*/ 233363 h 923925"/>
              <a:gd name="connsiteX127" fmla="*/ 471548 w 533601"/>
              <a:gd name="connsiteY127" fmla="*/ 223838 h 923925"/>
              <a:gd name="connsiteX128" fmla="*/ 481073 w 533601"/>
              <a:gd name="connsiteY128" fmla="*/ 207169 h 923925"/>
              <a:gd name="connsiteX129" fmla="*/ 483455 w 533601"/>
              <a:gd name="connsiteY129" fmla="*/ 169069 h 923925"/>
              <a:gd name="connsiteX130" fmla="*/ 485836 w 533601"/>
              <a:gd name="connsiteY130" fmla="*/ 161925 h 923925"/>
              <a:gd name="connsiteX131" fmla="*/ 504886 w 533601"/>
              <a:gd name="connsiteY131" fmla="*/ 150019 h 923925"/>
              <a:gd name="connsiteX132" fmla="*/ 521555 w 533601"/>
              <a:gd name="connsiteY132" fmla="*/ 135731 h 923925"/>
              <a:gd name="connsiteX133" fmla="*/ 533461 w 533601"/>
              <a:gd name="connsiteY133" fmla="*/ 138113 h 923925"/>
              <a:gd name="connsiteX0" fmla="*/ 533461 w 533601"/>
              <a:gd name="connsiteY0" fmla="*/ 138113 h 923925"/>
              <a:gd name="connsiteX1" fmla="*/ 512030 w 533601"/>
              <a:gd name="connsiteY1" fmla="*/ 119063 h 923925"/>
              <a:gd name="connsiteX2" fmla="*/ 497742 w 533601"/>
              <a:gd name="connsiteY2" fmla="*/ 100013 h 923925"/>
              <a:gd name="connsiteX3" fmla="*/ 495361 w 533601"/>
              <a:gd name="connsiteY3" fmla="*/ 92869 h 923925"/>
              <a:gd name="connsiteX4" fmla="*/ 483455 w 533601"/>
              <a:gd name="connsiteY4" fmla="*/ 76200 h 923925"/>
              <a:gd name="connsiteX5" fmla="*/ 476311 w 533601"/>
              <a:gd name="connsiteY5" fmla="*/ 64294 h 923925"/>
              <a:gd name="connsiteX6" fmla="*/ 459642 w 533601"/>
              <a:gd name="connsiteY6" fmla="*/ 45244 h 923925"/>
              <a:gd name="connsiteX7" fmla="*/ 452498 w 533601"/>
              <a:gd name="connsiteY7" fmla="*/ 30956 h 923925"/>
              <a:gd name="connsiteX8" fmla="*/ 450117 w 533601"/>
              <a:gd name="connsiteY8" fmla="*/ 23813 h 923925"/>
              <a:gd name="connsiteX9" fmla="*/ 442973 w 533601"/>
              <a:gd name="connsiteY9" fmla="*/ 19050 h 923925"/>
              <a:gd name="connsiteX10" fmla="*/ 438211 w 533601"/>
              <a:gd name="connsiteY10" fmla="*/ 4763 h 923925"/>
              <a:gd name="connsiteX11" fmla="*/ 428686 w 533601"/>
              <a:gd name="connsiteY11" fmla="*/ 2381 h 923925"/>
              <a:gd name="connsiteX12" fmla="*/ 409636 w 533601"/>
              <a:gd name="connsiteY12" fmla="*/ 0 h 923925"/>
              <a:gd name="connsiteX13" fmla="*/ 385823 w 533601"/>
              <a:gd name="connsiteY13" fmla="*/ 2381 h 923925"/>
              <a:gd name="connsiteX14" fmla="*/ 376298 w 533601"/>
              <a:gd name="connsiteY14" fmla="*/ 19050 h 923925"/>
              <a:gd name="connsiteX15" fmla="*/ 378680 w 533601"/>
              <a:gd name="connsiteY15" fmla="*/ 33338 h 923925"/>
              <a:gd name="connsiteX16" fmla="*/ 392967 w 533601"/>
              <a:gd name="connsiteY16" fmla="*/ 42863 h 923925"/>
              <a:gd name="connsiteX17" fmla="*/ 407255 w 533601"/>
              <a:gd name="connsiteY17" fmla="*/ 54769 h 923925"/>
              <a:gd name="connsiteX18" fmla="*/ 409636 w 533601"/>
              <a:gd name="connsiteY18" fmla="*/ 61913 h 923925"/>
              <a:gd name="connsiteX19" fmla="*/ 407255 w 533601"/>
              <a:gd name="connsiteY19" fmla="*/ 80963 h 923925"/>
              <a:gd name="connsiteX20" fmla="*/ 402492 w 533601"/>
              <a:gd name="connsiteY20" fmla="*/ 88106 h 923925"/>
              <a:gd name="connsiteX21" fmla="*/ 369155 w 533601"/>
              <a:gd name="connsiteY21" fmla="*/ 90488 h 923925"/>
              <a:gd name="connsiteX22" fmla="*/ 347723 w 533601"/>
              <a:gd name="connsiteY22" fmla="*/ 104775 h 923925"/>
              <a:gd name="connsiteX23" fmla="*/ 321530 w 533601"/>
              <a:gd name="connsiteY23" fmla="*/ 123825 h 923925"/>
              <a:gd name="connsiteX24" fmla="*/ 314386 w 533601"/>
              <a:gd name="connsiteY24" fmla="*/ 130969 h 923925"/>
              <a:gd name="connsiteX25" fmla="*/ 302480 w 533601"/>
              <a:gd name="connsiteY25" fmla="*/ 140494 h 923925"/>
              <a:gd name="connsiteX26" fmla="*/ 297717 w 533601"/>
              <a:gd name="connsiteY26" fmla="*/ 147638 h 923925"/>
              <a:gd name="connsiteX27" fmla="*/ 266761 w 533601"/>
              <a:gd name="connsiteY27" fmla="*/ 159544 h 923925"/>
              <a:gd name="connsiteX28" fmla="*/ 278667 w 533601"/>
              <a:gd name="connsiteY28" fmla="*/ 178594 h 923925"/>
              <a:gd name="connsiteX29" fmla="*/ 273905 w 533601"/>
              <a:gd name="connsiteY29" fmla="*/ 226219 h 923925"/>
              <a:gd name="connsiteX30" fmla="*/ 269142 w 533601"/>
              <a:gd name="connsiteY30" fmla="*/ 235744 h 923925"/>
              <a:gd name="connsiteX31" fmla="*/ 266761 w 533601"/>
              <a:gd name="connsiteY31" fmla="*/ 245269 h 923925"/>
              <a:gd name="connsiteX32" fmla="*/ 276286 w 533601"/>
              <a:gd name="connsiteY32" fmla="*/ 266700 h 923925"/>
              <a:gd name="connsiteX33" fmla="*/ 250092 w 533601"/>
              <a:gd name="connsiteY33" fmla="*/ 273844 h 923925"/>
              <a:gd name="connsiteX34" fmla="*/ 242948 w 533601"/>
              <a:gd name="connsiteY34" fmla="*/ 276225 h 923925"/>
              <a:gd name="connsiteX35" fmla="*/ 233423 w 533601"/>
              <a:gd name="connsiteY35" fmla="*/ 280988 h 923925"/>
              <a:gd name="connsiteX36" fmla="*/ 226280 w 533601"/>
              <a:gd name="connsiteY36" fmla="*/ 285750 h 923925"/>
              <a:gd name="connsiteX37" fmla="*/ 211992 w 533601"/>
              <a:gd name="connsiteY37" fmla="*/ 292894 h 923925"/>
              <a:gd name="connsiteX38" fmla="*/ 204848 w 533601"/>
              <a:gd name="connsiteY38" fmla="*/ 302419 h 923925"/>
              <a:gd name="connsiteX39" fmla="*/ 202467 w 533601"/>
              <a:gd name="connsiteY39" fmla="*/ 311944 h 923925"/>
              <a:gd name="connsiteX40" fmla="*/ 197705 w 533601"/>
              <a:gd name="connsiteY40" fmla="*/ 326231 h 923925"/>
              <a:gd name="connsiteX41" fmla="*/ 200086 w 533601"/>
              <a:gd name="connsiteY41" fmla="*/ 357188 h 923925"/>
              <a:gd name="connsiteX42" fmla="*/ 202467 w 533601"/>
              <a:gd name="connsiteY42" fmla="*/ 364331 h 923925"/>
              <a:gd name="connsiteX43" fmla="*/ 207230 w 533601"/>
              <a:gd name="connsiteY43" fmla="*/ 438150 h 923925"/>
              <a:gd name="connsiteX44" fmla="*/ 202467 w 533601"/>
              <a:gd name="connsiteY44" fmla="*/ 469106 h 923925"/>
              <a:gd name="connsiteX45" fmla="*/ 197705 w 533601"/>
              <a:gd name="connsiteY45" fmla="*/ 478631 h 923925"/>
              <a:gd name="connsiteX46" fmla="*/ 195323 w 533601"/>
              <a:gd name="connsiteY46" fmla="*/ 488156 h 923925"/>
              <a:gd name="connsiteX47" fmla="*/ 200086 w 533601"/>
              <a:gd name="connsiteY47" fmla="*/ 528638 h 923925"/>
              <a:gd name="connsiteX48" fmla="*/ 209611 w 533601"/>
              <a:gd name="connsiteY48" fmla="*/ 547688 h 923925"/>
              <a:gd name="connsiteX49" fmla="*/ 209611 w 533601"/>
              <a:gd name="connsiteY49" fmla="*/ 564356 h 923925"/>
              <a:gd name="connsiteX50" fmla="*/ 190561 w 533601"/>
              <a:gd name="connsiteY50" fmla="*/ 578644 h 923925"/>
              <a:gd name="connsiteX51" fmla="*/ 128648 w 533601"/>
              <a:gd name="connsiteY51" fmla="*/ 576263 h 923925"/>
              <a:gd name="connsiteX52" fmla="*/ 119123 w 533601"/>
              <a:gd name="connsiteY52" fmla="*/ 573881 h 923925"/>
              <a:gd name="connsiteX53" fmla="*/ 88167 w 533601"/>
              <a:gd name="connsiteY53" fmla="*/ 576263 h 923925"/>
              <a:gd name="connsiteX54" fmla="*/ 78642 w 533601"/>
              <a:gd name="connsiteY54" fmla="*/ 583406 h 923925"/>
              <a:gd name="connsiteX55" fmla="*/ 69117 w 533601"/>
              <a:gd name="connsiteY55" fmla="*/ 588169 h 923925"/>
              <a:gd name="connsiteX56" fmla="*/ 45305 w 533601"/>
              <a:gd name="connsiteY56" fmla="*/ 604838 h 923925"/>
              <a:gd name="connsiteX57" fmla="*/ 28636 w 533601"/>
              <a:gd name="connsiteY57" fmla="*/ 607219 h 923925"/>
              <a:gd name="connsiteX58" fmla="*/ 21492 w 533601"/>
              <a:gd name="connsiteY58" fmla="*/ 611981 h 923925"/>
              <a:gd name="connsiteX59" fmla="*/ 4823 w 533601"/>
              <a:gd name="connsiteY59" fmla="*/ 621506 h 923925"/>
              <a:gd name="connsiteX60" fmla="*/ 61 w 533601"/>
              <a:gd name="connsiteY60" fmla="*/ 631031 h 923925"/>
              <a:gd name="connsiteX61" fmla="*/ 7205 w 533601"/>
              <a:gd name="connsiteY61" fmla="*/ 635794 h 923925"/>
              <a:gd name="connsiteX62" fmla="*/ 23873 w 533601"/>
              <a:gd name="connsiteY62" fmla="*/ 652463 h 923925"/>
              <a:gd name="connsiteX63" fmla="*/ 38161 w 533601"/>
              <a:gd name="connsiteY63" fmla="*/ 669131 h 923925"/>
              <a:gd name="connsiteX64" fmla="*/ 54830 w 533601"/>
              <a:gd name="connsiteY64" fmla="*/ 692944 h 923925"/>
              <a:gd name="connsiteX65" fmla="*/ 61973 w 533601"/>
              <a:gd name="connsiteY65" fmla="*/ 697706 h 923925"/>
              <a:gd name="connsiteX66" fmla="*/ 78642 w 533601"/>
              <a:gd name="connsiteY66" fmla="*/ 707231 h 923925"/>
              <a:gd name="connsiteX67" fmla="*/ 109598 w 533601"/>
              <a:gd name="connsiteY67" fmla="*/ 731044 h 923925"/>
              <a:gd name="connsiteX68" fmla="*/ 116742 w 533601"/>
              <a:gd name="connsiteY68" fmla="*/ 738188 h 923925"/>
              <a:gd name="connsiteX69" fmla="*/ 126267 w 533601"/>
              <a:gd name="connsiteY69" fmla="*/ 750094 h 923925"/>
              <a:gd name="connsiteX70" fmla="*/ 133411 w 533601"/>
              <a:gd name="connsiteY70" fmla="*/ 752475 h 923925"/>
              <a:gd name="connsiteX71" fmla="*/ 140555 w 533601"/>
              <a:gd name="connsiteY71" fmla="*/ 759619 h 923925"/>
              <a:gd name="connsiteX72" fmla="*/ 150080 w 533601"/>
              <a:gd name="connsiteY72" fmla="*/ 764381 h 923925"/>
              <a:gd name="connsiteX73" fmla="*/ 159605 w 533601"/>
              <a:gd name="connsiteY73" fmla="*/ 776288 h 923925"/>
              <a:gd name="connsiteX74" fmla="*/ 166748 w 533601"/>
              <a:gd name="connsiteY74" fmla="*/ 781050 h 923925"/>
              <a:gd name="connsiteX75" fmla="*/ 188180 w 533601"/>
              <a:gd name="connsiteY75" fmla="*/ 809625 h 923925"/>
              <a:gd name="connsiteX76" fmla="*/ 204848 w 533601"/>
              <a:gd name="connsiteY76" fmla="*/ 828675 h 923925"/>
              <a:gd name="connsiteX77" fmla="*/ 214373 w 533601"/>
              <a:gd name="connsiteY77" fmla="*/ 842963 h 923925"/>
              <a:gd name="connsiteX78" fmla="*/ 231042 w 533601"/>
              <a:gd name="connsiteY78" fmla="*/ 873919 h 923925"/>
              <a:gd name="connsiteX79" fmla="*/ 235805 w 533601"/>
              <a:gd name="connsiteY79" fmla="*/ 883444 h 923925"/>
              <a:gd name="connsiteX80" fmla="*/ 245330 w 533601"/>
              <a:gd name="connsiteY80" fmla="*/ 897731 h 923925"/>
              <a:gd name="connsiteX81" fmla="*/ 247711 w 533601"/>
              <a:gd name="connsiteY81" fmla="*/ 904875 h 923925"/>
              <a:gd name="connsiteX82" fmla="*/ 261998 w 533601"/>
              <a:gd name="connsiteY82" fmla="*/ 923925 h 923925"/>
              <a:gd name="connsiteX83" fmla="*/ 281048 w 533601"/>
              <a:gd name="connsiteY83" fmla="*/ 916781 h 923925"/>
              <a:gd name="connsiteX84" fmla="*/ 285811 w 533601"/>
              <a:gd name="connsiteY84" fmla="*/ 909638 h 923925"/>
              <a:gd name="connsiteX85" fmla="*/ 300098 w 533601"/>
              <a:gd name="connsiteY85" fmla="*/ 900113 h 923925"/>
              <a:gd name="connsiteX86" fmla="*/ 302480 w 533601"/>
              <a:gd name="connsiteY86" fmla="*/ 892969 h 923925"/>
              <a:gd name="connsiteX87" fmla="*/ 300098 w 533601"/>
              <a:gd name="connsiteY87" fmla="*/ 885825 h 923925"/>
              <a:gd name="connsiteX88" fmla="*/ 283430 w 533601"/>
              <a:gd name="connsiteY88" fmla="*/ 871538 h 923925"/>
              <a:gd name="connsiteX89" fmla="*/ 276286 w 533601"/>
              <a:gd name="connsiteY89" fmla="*/ 864394 h 923925"/>
              <a:gd name="connsiteX90" fmla="*/ 271523 w 533601"/>
              <a:gd name="connsiteY90" fmla="*/ 857250 h 923925"/>
              <a:gd name="connsiteX91" fmla="*/ 261998 w 533601"/>
              <a:gd name="connsiteY91" fmla="*/ 852488 h 923925"/>
              <a:gd name="connsiteX92" fmla="*/ 257236 w 533601"/>
              <a:gd name="connsiteY92" fmla="*/ 835819 h 923925"/>
              <a:gd name="connsiteX93" fmla="*/ 261998 w 533601"/>
              <a:gd name="connsiteY93" fmla="*/ 792956 h 923925"/>
              <a:gd name="connsiteX94" fmla="*/ 288192 w 533601"/>
              <a:gd name="connsiteY94" fmla="*/ 797719 h 923925"/>
              <a:gd name="connsiteX95" fmla="*/ 290573 w 533601"/>
              <a:gd name="connsiteY95" fmla="*/ 826294 h 923925"/>
              <a:gd name="connsiteX96" fmla="*/ 302480 w 533601"/>
              <a:gd name="connsiteY96" fmla="*/ 842963 h 923925"/>
              <a:gd name="connsiteX97" fmla="*/ 309623 w 533601"/>
              <a:gd name="connsiteY97" fmla="*/ 850106 h 923925"/>
              <a:gd name="connsiteX98" fmla="*/ 316767 w 533601"/>
              <a:gd name="connsiteY98" fmla="*/ 852488 h 923925"/>
              <a:gd name="connsiteX99" fmla="*/ 321530 w 533601"/>
              <a:gd name="connsiteY99" fmla="*/ 859631 h 923925"/>
              <a:gd name="connsiteX100" fmla="*/ 328673 w 533601"/>
              <a:gd name="connsiteY100" fmla="*/ 778669 h 923925"/>
              <a:gd name="connsiteX101" fmla="*/ 385823 w 533601"/>
              <a:gd name="connsiteY101" fmla="*/ 704850 h 923925"/>
              <a:gd name="connsiteX102" fmla="*/ 423923 w 533601"/>
              <a:gd name="connsiteY102" fmla="*/ 640556 h 923925"/>
              <a:gd name="connsiteX103" fmla="*/ 433448 w 533601"/>
              <a:gd name="connsiteY103" fmla="*/ 626269 h 923925"/>
              <a:gd name="connsiteX104" fmla="*/ 447736 w 533601"/>
              <a:gd name="connsiteY104" fmla="*/ 602456 h 923925"/>
              <a:gd name="connsiteX105" fmla="*/ 450117 w 533601"/>
              <a:gd name="connsiteY105" fmla="*/ 592931 h 923925"/>
              <a:gd name="connsiteX106" fmla="*/ 464405 w 533601"/>
              <a:gd name="connsiteY106" fmla="*/ 569119 h 923925"/>
              <a:gd name="connsiteX107" fmla="*/ 469167 w 533601"/>
              <a:gd name="connsiteY107" fmla="*/ 552450 h 923925"/>
              <a:gd name="connsiteX108" fmla="*/ 481073 w 533601"/>
              <a:gd name="connsiteY108" fmla="*/ 526256 h 923925"/>
              <a:gd name="connsiteX109" fmla="*/ 483455 w 533601"/>
              <a:gd name="connsiteY109" fmla="*/ 516731 h 923925"/>
              <a:gd name="connsiteX110" fmla="*/ 488217 w 533601"/>
              <a:gd name="connsiteY110" fmla="*/ 497681 h 923925"/>
              <a:gd name="connsiteX111" fmla="*/ 478692 w 533601"/>
              <a:gd name="connsiteY111" fmla="*/ 452438 h 923925"/>
              <a:gd name="connsiteX112" fmla="*/ 471548 w 533601"/>
              <a:gd name="connsiteY112" fmla="*/ 447675 h 923925"/>
              <a:gd name="connsiteX113" fmla="*/ 464405 w 533601"/>
              <a:gd name="connsiteY113" fmla="*/ 438150 h 923925"/>
              <a:gd name="connsiteX114" fmla="*/ 457261 w 533601"/>
              <a:gd name="connsiteY114" fmla="*/ 433388 h 923925"/>
              <a:gd name="connsiteX115" fmla="*/ 447736 w 533601"/>
              <a:gd name="connsiteY115" fmla="*/ 426244 h 923925"/>
              <a:gd name="connsiteX116" fmla="*/ 431067 w 533601"/>
              <a:gd name="connsiteY116" fmla="*/ 414338 h 923925"/>
              <a:gd name="connsiteX117" fmla="*/ 423923 w 533601"/>
              <a:gd name="connsiteY117" fmla="*/ 404813 h 923925"/>
              <a:gd name="connsiteX118" fmla="*/ 416780 w 533601"/>
              <a:gd name="connsiteY118" fmla="*/ 373856 h 923925"/>
              <a:gd name="connsiteX119" fmla="*/ 428686 w 533601"/>
              <a:gd name="connsiteY119" fmla="*/ 316706 h 923925"/>
              <a:gd name="connsiteX120" fmla="*/ 445355 w 533601"/>
              <a:gd name="connsiteY120" fmla="*/ 311944 h 923925"/>
              <a:gd name="connsiteX121" fmla="*/ 464405 w 533601"/>
              <a:gd name="connsiteY121" fmla="*/ 309563 h 923925"/>
              <a:gd name="connsiteX122" fmla="*/ 469167 w 533601"/>
              <a:gd name="connsiteY122" fmla="*/ 300038 h 923925"/>
              <a:gd name="connsiteX123" fmla="*/ 457261 w 533601"/>
              <a:gd name="connsiteY123" fmla="*/ 273844 h 923925"/>
              <a:gd name="connsiteX124" fmla="*/ 452498 w 533601"/>
              <a:gd name="connsiteY124" fmla="*/ 261938 h 923925"/>
              <a:gd name="connsiteX125" fmla="*/ 466786 w 533601"/>
              <a:gd name="connsiteY125" fmla="*/ 233363 h 923925"/>
              <a:gd name="connsiteX126" fmla="*/ 471548 w 533601"/>
              <a:gd name="connsiteY126" fmla="*/ 223838 h 923925"/>
              <a:gd name="connsiteX127" fmla="*/ 481073 w 533601"/>
              <a:gd name="connsiteY127" fmla="*/ 207169 h 923925"/>
              <a:gd name="connsiteX128" fmla="*/ 483455 w 533601"/>
              <a:gd name="connsiteY128" fmla="*/ 169069 h 923925"/>
              <a:gd name="connsiteX129" fmla="*/ 485836 w 533601"/>
              <a:gd name="connsiteY129" fmla="*/ 161925 h 923925"/>
              <a:gd name="connsiteX130" fmla="*/ 504886 w 533601"/>
              <a:gd name="connsiteY130" fmla="*/ 150019 h 923925"/>
              <a:gd name="connsiteX131" fmla="*/ 521555 w 533601"/>
              <a:gd name="connsiteY131" fmla="*/ 135731 h 923925"/>
              <a:gd name="connsiteX132" fmla="*/ 533461 w 533601"/>
              <a:gd name="connsiteY132" fmla="*/ 138113 h 923925"/>
              <a:gd name="connsiteX0" fmla="*/ 533461 w 533601"/>
              <a:gd name="connsiteY0" fmla="*/ 138113 h 923925"/>
              <a:gd name="connsiteX1" fmla="*/ 512030 w 533601"/>
              <a:gd name="connsiteY1" fmla="*/ 119063 h 923925"/>
              <a:gd name="connsiteX2" fmla="*/ 497742 w 533601"/>
              <a:gd name="connsiteY2" fmla="*/ 100013 h 923925"/>
              <a:gd name="connsiteX3" fmla="*/ 495361 w 533601"/>
              <a:gd name="connsiteY3" fmla="*/ 92869 h 923925"/>
              <a:gd name="connsiteX4" fmla="*/ 483455 w 533601"/>
              <a:gd name="connsiteY4" fmla="*/ 76200 h 923925"/>
              <a:gd name="connsiteX5" fmla="*/ 476311 w 533601"/>
              <a:gd name="connsiteY5" fmla="*/ 64294 h 923925"/>
              <a:gd name="connsiteX6" fmla="*/ 459642 w 533601"/>
              <a:gd name="connsiteY6" fmla="*/ 45244 h 923925"/>
              <a:gd name="connsiteX7" fmla="*/ 452498 w 533601"/>
              <a:gd name="connsiteY7" fmla="*/ 30956 h 923925"/>
              <a:gd name="connsiteX8" fmla="*/ 450117 w 533601"/>
              <a:gd name="connsiteY8" fmla="*/ 23813 h 923925"/>
              <a:gd name="connsiteX9" fmla="*/ 442973 w 533601"/>
              <a:gd name="connsiteY9" fmla="*/ 19050 h 923925"/>
              <a:gd name="connsiteX10" fmla="*/ 438211 w 533601"/>
              <a:gd name="connsiteY10" fmla="*/ 4763 h 923925"/>
              <a:gd name="connsiteX11" fmla="*/ 428686 w 533601"/>
              <a:gd name="connsiteY11" fmla="*/ 2381 h 923925"/>
              <a:gd name="connsiteX12" fmla="*/ 409636 w 533601"/>
              <a:gd name="connsiteY12" fmla="*/ 0 h 923925"/>
              <a:gd name="connsiteX13" fmla="*/ 385823 w 533601"/>
              <a:gd name="connsiteY13" fmla="*/ 2381 h 923925"/>
              <a:gd name="connsiteX14" fmla="*/ 376298 w 533601"/>
              <a:gd name="connsiteY14" fmla="*/ 19050 h 923925"/>
              <a:gd name="connsiteX15" fmla="*/ 378680 w 533601"/>
              <a:gd name="connsiteY15" fmla="*/ 33338 h 923925"/>
              <a:gd name="connsiteX16" fmla="*/ 392967 w 533601"/>
              <a:gd name="connsiteY16" fmla="*/ 42863 h 923925"/>
              <a:gd name="connsiteX17" fmla="*/ 407255 w 533601"/>
              <a:gd name="connsiteY17" fmla="*/ 54769 h 923925"/>
              <a:gd name="connsiteX18" fmla="*/ 409636 w 533601"/>
              <a:gd name="connsiteY18" fmla="*/ 61913 h 923925"/>
              <a:gd name="connsiteX19" fmla="*/ 407255 w 533601"/>
              <a:gd name="connsiteY19" fmla="*/ 80963 h 923925"/>
              <a:gd name="connsiteX20" fmla="*/ 402492 w 533601"/>
              <a:gd name="connsiteY20" fmla="*/ 88106 h 923925"/>
              <a:gd name="connsiteX21" fmla="*/ 369155 w 533601"/>
              <a:gd name="connsiteY21" fmla="*/ 90488 h 923925"/>
              <a:gd name="connsiteX22" fmla="*/ 347723 w 533601"/>
              <a:gd name="connsiteY22" fmla="*/ 104775 h 923925"/>
              <a:gd name="connsiteX23" fmla="*/ 321530 w 533601"/>
              <a:gd name="connsiteY23" fmla="*/ 123825 h 923925"/>
              <a:gd name="connsiteX24" fmla="*/ 314386 w 533601"/>
              <a:gd name="connsiteY24" fmla="*/ 130969 h 923925"/>
              <a:gd name="connsiteX25" fmla="*/ 302480 w 533601"/>
              <a:gd name="connsiteY25" fmla="*/ 140494 h 923925"/>
              <a:gd name="connsiteX26" fmla="*/ 297717 w 533601"/>
              <a:gd name="connsiteY26" fmla="*/ 147638 h 923925"/>
              <a:gd name="connsiteX27" fmla="*/ 266761 w 533601"/>
              <a:gd name="connsiteY27" fmla="*/ 159544 h 923925"/>
              <a:gd name="connsiteX28" fmla="*/ 278667 w 533601"/>
              <a:gd name="connsiteY28" fmla="*/ 178594 h 923925"/>
              <a:gd name="connsiteX29" fmla="*/ 273905 w 533601"/>
              <a:gd name="connsiteY29" fmla="*/ 226219 h 923925"/>
              <a:gd name="connsiteX30" fmla="*/ 269142 w 533601"/>
              <a:gd name="connsiteY30" fmla="*/ 235744 h 923925"/>
              <a:gd name="connsiteX31" fmla="*/ 266761 w 533601"/>
              <a:gd name="connsiteY31" fmla="*/ 245269 h 923925"/>
              <a:gd name="connsiteX32" fmla="*/ 276286 w 533601"/>
              <a:gd name="connsiteY32" fmla="*/ 266700 h 923925"/>
              <a:gd name="connsiteX33" fmla="*/ 250092 w 533601"/>
              <a:gd name="connsiteY33" fmla="*/ 273844 h 923925"/>
              <a:gd name="connsiteX34" fmla="*/ 242948 w 533601"/>
              <a:gd name="connsiteY34" fmla="*/ 276225 h 923925"/>
              <a:gd name="connsiteX35" fmla="*/ 233423 w 533601"/>
              <a:gd name="connsiteY35" fmla="*/ 280988 h 923925"/>
              <a:gd name="connsiteX36" fmla="*/ 226280 w 533601"/>
              <a:gd name="connsiteY36" fmla="*/ 285750 h 923925"/>
              <a:gd name="connsiteX37" fmla="*/ 211992 w 533601"/>
              <a:gd name="connsiteY37" fmla="*/ 292894 h 923925"/>
              <a:gd name="connsiteX38" fmla="*/ 204848 w 533601"/>
              <a:gd name="connsiteY38" fmla="*/ 302419 h 923925"/>
              <a:gd name="connsiteX39" fmla="*/ 202467 w 533601"/>
              <a:gd name="connsiteY39" fmla="*/ 311944 h 923925"/>
              <a:gd name="connsiteX40" fmla="*/ 197705 w 533601"/>
              <a:gd name="connsiteY40" fmla="*/ 326231 h 923925"/>
              <a:gd name="connsiteX41" fmla="*/ 200086 w 533601"/>
              <a:gd name="connsiteY41" fmla="*/ 357188 h 923925"/>
              <a:gd name="connsiteX42" fmla="*/ 202467 w 533601"/>
              <a:gd name="connsiteY42" fmla="*/ 364331 h 923925"/>
              <a:gd name="connsiteX43" fmla="*/ 207230 w 533601"/>
              <a:gd name="connsiteY43" fmla="*/ 438150 h 923925"/>
              <a:gd name="connsiteX44" fmla="*/ 202467 w 533601"/>
              <a:gd name="connsiteY44" fmla="*/ 469106 h 923925"/>
              <a:gd name="connsiteX45" fmla="*/ 197705 w 533601"/>
              <a:gd name="connsiteY45" fmla="*/ 478631 h 923925"/>
              <a:gd name="connsiteX46" fmla="*/ 195323 w 533601"/>
              <a:gd name="connsiteY46" fmla="*/ 488156 h 923925"/>
              <a:gd name="connsiteX47" fmla="*/ 200086 w 533601"/>
              <a:gd name="connsiteY47" fmla="*/ 528638 h 923925"/>
              <a:gd name="connsiteX48" fmla="*/ 209611 w 533601"/>
              <a:gd name="connsiteY48" fmla="*/ 547688 h 923925"/>
              <a:gd name="connsiteX49" fmla="*/ 209611 w 533601"/>
              <a:gd name="connsiteY49" fmla="*/ 564356 h 923925"/>
              <a:gd name="connsiteX50" fmla="*/ 190561 w 533601"/>
              <a:gd name="connsiteY50" fmla="*/ 578644 h 923925"/>
              <a:gd name="connsiteX51" fmla="*/ 128648 w 533601"/>
              <a:gd name="connsiteY51" fmla="*/ 576263 h 923925"/>
              <a:gd name="connsiteX52" fmla="*/ 119123 w 533601"/>
              <a:gd name="connsiteY52" fmla="*/ 573881 h 923925"/>
              <a:gd name="connsiteX53" fmla="*/ 88167 w 533601"/>
              <a:gd name="connsiteY53" fmla="*/ 576263 h 923925"/>
              <a:gd name="connsiteX54" fmla="*/ 78642 w 533601"/>
              <a:gd name="connsiteY54" fmla="*/ 583406 h 923925"/>
              <a:gd name="connsiteX55" fmla="*/ 69117 w 533601"/>
              <a:gd name="connsiteY55" fmla="*/ 588169 h 923925"/>
              <a:gd name="connsiteX56" fmla="*/ 45305 w 533601"/>
              <a:gd name="connsiteY56" fmla="*/ 604838 h 923925"/>
              <a:gd name="connsiteX57" fmla="*/ 28636 w 533601"/>
              <a:gd name="connsiteY57" fmla="*/ 607219 h 923925"/>
              <a:gd name="connsiteX58" fmla="*/ 21492 w 533601"/>
              <a:gd name="connsiteY58" fmla="*/ 611981 h 923925"/>
              <a:gd name="connsiteX59" fmla="*/ 4823 w 533601"/>
              <a:gd name="connsiteY59" fmla="*/ 621506 h 923925"/>
              <a:gd name="connsiteX60" fmla="*/ 61 w 533601"/>
              <a:gd name="connsiteY60" fmla="*/ 631031 h 923925"/>
              <a:gd name="connsiteX61" fmla="*/ 7205 w 533601"/>
              <a:gd name="connsiteY61" fmla="*/ 635794 h 923925"/>
              <a:gd name="connsiteX62" fmla="*/ 23873 w 533601"/>
              <a:gd name="connsiteY62" fmla="*/ 652463 h 923925"/>
              <a:gd name="connsiteX63" fmla="*/ 38161 w 533601"/>
              <a:gd name="connsiteY63" fmla="*/ 669131 h 923925"/>
              <a:gd name="connsiteX64" fmla="*/ 54830 w 533601"/>
              <a:gd name="connsiteY64" fmla="*/ 692944 h 923925"/>
              <a:gd name="connsiteX65" fmla="*/ 61973 w 533601"/>
              <a:gd name="connsiteY65" fmla="*/ 697706 h 923925"/>
              <a:gd name="connsiteX66" fmla="*/ 78642 w 533601"/>
              <a:gd name="connsiteY66" fmla="*/ 707231 h 923925"/>
              <a:gd name="connsiteX67" fmla="*/ 109598 w 533601"/>
              <a:gd name="connsiteY67" fmla="*/ 731044 h 923925"/>
              <a:gd name="connsiteX68" fmla="*/ 116742 w 533601"/>
              <a:gd name="connsiteY68" fmla="*/ 738188 h 923925"/>
              <a:gd name="connsiteX69" fmla="*/ 126267 w 533601"/>
              <a:gd name="connsiteY69" fmla="*/ 750094 h 923925"/>
              <a:gd name="connsiteX70" fmla="*/ 133411 w 533601"/>
              <a:gd name="connsiteY70" fmla="*/ 752475 h 923925"/>
              <a:gd name="connsiteX71" fmla="*/ 140555 w 533601"/>
              <a:gd name="connsiteY71" fmla="*/ 759619 h 923925"/>
              <a:gd name="connsiteX72" fmla="*/ 150080 w 533601"/>
              <a:gd name="connsiteY72" fmla="*/ 764381 h 923925"/>
              <a:gd name="connsiteX73" fmla="*/ 159605 w 533601"/>
              <a:gd name="connsiteY73" fmla="*/ 776288 h 923925"/>
              <a:gd name="connsiteX74" fmla="*/ 166748 w 533601"/>
              <a:gd name="connsiteY74" fmla="*/ 781050 h 923925"/>
              <a:gd name="connsiteX75" fmla="*/ 188180 w 533601"/>
              <a:gd name="connsiteY75" fmla="*/ 809625 h 923925"/>
              <a:gd name="connsiteX76" fmla="*/ 204848 w 533601"/>
              <a:gd name="connsiteY76" fmla="*/ 828675 h 923925"/>
              <a:gd name="connsiteX77" fmla="*/ 214373 w 533601"/>
              <a:gd name="connsiteY77" fmla="*/ 842963 h 923925"/>
              <a:gd name="connsiteX78" fmla="*/ 231042 w 533601"/>
              <a:gd name="connsiteY78" fmla="*/ 873919 h 923925"/>
              <a:gd name="connsiteX79" fmla="*/ 235805 w 533601"/>
              <a:gd name="connsiteY79" fmla="*/ 883444 h 923925"/>
              <a:gd name="connsiteX80" fmla="*/ 245330 w 533601"/>
              <a:gd name="connsiteY80" fmla="*/ 897731 h 923925"/>
              <a:gd name="connsiteX81" fmla="*/ 247711 w 533601"/>
              <a:gd name="connsiteY81" fmla="*/ 904875 h 923925"/>
              <a:gd name="connsiteX82" fmla="*/ 261998 w 533601"/>
              <a:gd name="connsiteY82" fmla="*/ 923925 h 923925"/>
              <a:gd name="connsiteX83" fmla="*/ 281048 w 533601"/>
              <a:gd name="connsiteY83" fmla="*/ 916781 h 923925"/>
              <a:gd name="connsiteX84" fmla="*/ 285811 w 533601"/>
              <a:gd name="connsiteY84" fmla="*/ 909638 h 923925"/>
              <a:gd name="connsiteX85" fmla="*/ 300098 w 533601"/>
              <a:gd name="connsiteY85" fmla="*/ 900113 h 923925"/>
              <a:gd name="connsiteX86" fmla="*/ 302480 w 533601"/>
              <a:gd name="connsiteY86" fmla="*/ 892969 h 923925"/>
              <a:gd name="connsiteX87" fmla="*/ 300098 w 533601"/>
              <a:gd name="connsiteY87" fmla="*/ 885825 h 923925"/>
              <a:gd name="connsiteX88" fmla="*/ 283430 w 533601"/>
              <a:gd name="connsiteY88" fmla="*/ 871538 h 923925"/>
              <a:gd name="connsiteX89" fmla="*/ 276286 w 533601"/>
              <a:gd name="connsiteY89" fmla="*/ 864394 h 923925"/>
              <a:gd name="connsiteX90" fmla="*/ 271523 w 533601"/>
              <a:gd name="connsiteY90" fmla="*/ 857250 h 923925"/>
              <a:gd name="connsiteX91" fmla="*/ 261998 w 533601"/>
              <a:gd name="connsiteY91" fmla="*/ 852488 h 923925"/>
              <a:gd name="connsiteX92" fmla="*/ 257236 w 533601"/>
              <a:gd name="connsiteY92" fmla="*/ 835819 h 923925"/>
              <a:gd name="connsiteX93" fmla="*/ 261998 w 533601"/>
              <a:gd name="connsiteY93" fmla="*/ 792956 h 923925"/>
              <a:gd name="connsiteX94" fmla="*/ 288192 w 533601"/>
              <a:gd name="connsiteY94" fmla="*/ 797719 h 923925"/>
              <a:gd name="connsiteX95" fmla="*/ 290573 w 533601"/>
              <a:gd name="connsiteY95" fmla="*/ 826294 h 923925"/>
              <a:gd name="connsiteX96" fmla="*/ 302480 w 533601"/>
              <a:gd name="connsiteY96" fmla="*/ 842963 h 923925"/>
              <a:gd name="connsiteX97" fmla="*/ 309623 w 533601"/>
              <a:gd name="connsiteY97" fmla="*/ 850106 h 923925"/>
              <a:gd name="connsiteX98" fmla="*/ 316767 w 533601"/>
              <a:gd name="connsiteY98" fmla="*/ 852488 h 923925"/>
              <a:gd name="connsiteX99" fmla="*/ 321530 w 533601"/>
              <a:gd name="connsiteY99" fmla="*/ 859631 h 923925"/>
              <a:gd name="connsiteX100" fmla="*/ 328673 w 533601"/>
              <a:gd name="connsiteY100" fmla="*/ 778669 h 923925"/>
              <a:gd name="connsiteX101" fmla="*/ 385823 w 533601"/>
              <a:gd name="connsiteY101" fmla="*/ 700088 h 923925"/>
              <a:gd name="connsiteX102" fmla="*/ 423923 w 533601"/>
              <a:gd name="connsiteY102" fmla="*/ 640556 h 923925"/>
              <a:gd name="connsiteX103" fmla="*/ 433448 w 533601"/>
              <a:gd name="connsiteY103" fmla="*/ 626269 h 923925"/>
              <a:gd name="connsiteX104" fmla="*/ 447736 w 533601"/>
              <a:gd name="connsiteY104" fmla="*/ 602456 h 923925"/>
              <a:gd name="connsiteX105" fmla="*/ 450117 w 533601"/>
              <a:gd name="connsiteY105" fmla="*/ 592931 h 923925"/>
              <a:gd name="connsiteX106" fmla="*/ 464405 w 533601"/>
              <a:gd name="connsiteY106" fmla="*/ 569119 h 923925"/>
              <a:gd name="connsiteX107" fmla="*/ 469167 w 533601"/>
              <a:gd name="connsiteY107" fmla="*/ 552450 h 923925"/>
              <a:gd name="connsiteX108" fmla="*/ 481073 w 533601"/>
              <a:gd name="connsiteY108" fmla="*/ 526256 h 923925"/>
              <a:gd name="connsiteX109" fmla="*/ 483455 w 533601"/>
              <a:gd name="connsiteY109" fmla="*/ 516731 h 923925"/>
              <a:gd name="connsiteX110" fmla="*/ 488217 w 533601"/>
              <a:gd name="connsiteY110" fmla="*/ 497681 h 923925"/>
              <a:gd name="connsiteX111" fmla="*/ 478692 w 533601"/>
              <a:gd name="connsiteY111" fmla="*/ 452438 h 923925"/>
              <a:gd name="connsiteX112" fmla="*/ 471548 w 533601"/>
              <a:gd name="connsiteY112" fmla="*/ 447675 h 923925"/>
              <a:gd name="connsiteX113" fmla="*/ 464405 w 533601"/>
              <a:gd name="connsiteY113" fmla="*/ 438150 h 923925"/>
              <a:gd name="connsiteX114" fmla="*/ 457261 w 533601"/>
              <a:gd name="connsiteY114" fmla="*/ 433388 h 923925"/>
              <a:gd name="connsiteX115" fmla="*/ 447736 w 533601"/>
              <a:gd name="connsiteY115" fmla="*/ 426244 h 923925"/>
              <a:gd name="connsiteX116" fmla="*/ 431067 w 533601"/>
              <a:gd name="connsiteY116" fmla="*/ 414338 h 923925"/>
              <a:gd name="connsiteX117" fmla="*/ 423923 w 533601"/>
              <a:gd name="connsiteY117" fmla="*/ 404813 h 923925"/>
              <a:gd name="connsiteX118" fmla="*/ 416780 w 533601"/>
              <a:gd name="connsiteY118" fmla="*/ 373856 h 923925"/>
              <a:gd name="connsiteX119" fmla="*/ 428686 w 533601"/>
              <a:gd name="connsiteY119" fmla="*/ 316706 h 923925"/>
              <a:gd name="connsiteX120" fmla="*/ 445355 w 533601"/>
              <a:gd name="connsiteY120" fmla="*/ 311944 h 923925"/>
              <a:gd name="connsiteX121" fmla="*/ 464405 w 533601"/>
              <a:gd name="connsiteY121" fmla="*/ 309563 h 923925"/>
              <a:gd name="connsiteX122" fmla="*/ 469167 w 533601"/>
              <a:gd name="connsiteY122" fmla="*/ 300038 h 923925"/>
              <a:gd name="connsiteX123" fmla="*/ 457261 w 533601"/>
              <a:gd name="connsiteY123" fmla="*/ 273844 h 923925"/>
              <a:gd name="connsiteX124" fmla="*/ 452498 w 533601"/>
              <a:gd name="connsiteY124" fmla="*/ 261938 h 923925"/>
              <a:gd name="connsiteX125" fmla="*/ 466786 w 533601"/>
              <a:gd name="connsiteY125" fmla="*/ 233363 h 923925"/>
              <a:gd name="connsiteX126" fmla="*/ 471548 w 533601"/>
              <a:gd name="connsiteY126" fmla="*/ 223838 h 923925"/>
              <a:gd name="connsiteX127" fmla="*/ 481073 w 533601"/>
              <a:gd name="connsiteY127" fmla="*/ 207169 h 923925"/>
              <a:gd name="connsiteX128" fmla="*/ 483455 w 533601"/>
              <a:gd name="connsiteY128" fmla="*/ 169069 h 923925"/>
              <a:gd name="connsiteX129" fmla="*/ 485836 w 533601"/>
              <a:gd name="connsiteY129" fmla="*/ 161925 h 923925"/>
              <a:gd name="connsiteX130" fmla="*/ 504886 w 533601"/>
              <a:gd name="connsiteY130" fmla="*/ 150019 h 923925"/>
              <a:gd name="connsiteX131" fmla="*/ 521555 w 533601"/>
              <a:gd name="connsiteY131" fmla="*/ 135731 h 923925"/>
              <a:gd name="connsiteX132" fmla="*/ 533461 w 533601"/>
              <a:gd name="connsiteY132" fmla="*/ 138113 h 923925"/>
              <a:gd name="connsiteX0" fmla="*/ 533461 w 533601"/>
              <a:gd name="connsiteY0" fmla="*/ 138113 h 923925"/>
              <a:gd name="connsiteX1" fmla="*/ 512030 w 533601"/>
              <a:gd name="connsiteY1" fmla="*/ 119063 h 923925"/>
              <a:gd name="connsiteX2" fmla="*/ 497742 w 533601"/>
              <a:gd name="connsiteY2" fmla="*/ 100013 h 923925"/>
              <a:gd name="connsiteX3" fmla="*/ 495361 w 533601"/>
              <a:gd name="connsiteY3" fmla="*/ 92869 h 923925"/>
              <a:gd name="connsiteX4" fmla="*/ 483455 w 533601"/>
              <a:gd name="connsiteY4" fmla="*/ 76200 h 923925"/>
              <a:gd name="connsiteX5" fmla="*/ 476311 w 533601"/>
              <a:gd name="connsiteY5" fmla="*/ 64294 h 923925"/>
              <a:gd name="connsiteX6" fmla="*/ 459642 w 533601"/>
              <a:gd name="connsiteY6" fmla="*/ 45244 h 923925"/>
              <a:gd name="connsiteX7" fmla="*/ 452498 w 533601"/>
              <a:gd name="connsiteY7" fmla="*/ 30956 h 923925"/>
              <a:gd name="connsiteX8" fmla="*/ 450117 w 533601"/>
              <a:gd name="connsiteY8" fmla="*/ 23813 h 923925"/>
              <a:gd name="connsiteX9" fmla="*/ 442973 w 533601"/>
              <a:gd name="connsiteY9" fmla="*/ 19050 h 923925"/>
              <a:gd name="connsiteX10" fmla="*/ 438211 w 533601"/>
              <a:gd name="connsiteY10" fmla="*/ 4763 h 923925"/>
              <a:gd name="connsiteX11" fmla="*/ 428686 w 533601"/>
              <a:gd name="connsiteY11" fmla="*/ 2381 h 923925"/>
              <a:gd name="connsiteX12" fmla="*/ 409636 w 533601"/>
              <a:gd name="connsiteY12" fmla="*/ 0 h 923925"/>
              <a:gd name="connsiteX13" fmla="*/ 385823 w 533601"/>
              <a:gd name="connsiteY13" fmla="*/ 2381 h 923925"/>
              <a:gd name="connsiteX14" fmla="*/ 376298 w 533601"/>
              <a:gd name="connsiteY14" fmla="*/ 19050 h 923925"/>
              <a:gd name="connsiteX15" fmla="*/ 378680 w 533601"/>
              <a:gd name="connsiteY15" fmla="*/ 33338 h 923925"/>
              <a:gd name="connsiteX16" fmla="*/ 392967 w 533601"/>
              <a:gd name="connsiteY16" fmla="*/ 42863 h 923925"/>
              <a:gd name="connsiteX17" fmla="*/ 407255 w 533601"/>
              <a:gd name="connsiteY17" fmla="*/ 54769 h 923925"/>
              <a:gd name="connsiteX18" fmla="*/ 409636 w 533601"/>
              <a:gd name="connsiteY18" fmla="*/ 61913 h 923925"/>
              <a:gd name="connsiteX19" fmla="*/ 407255 w 533601"/>
              <a:gd name="connsiteY19" fmla="*/ 80963 h 923925"/>
              <a:gd name="connsiteX20" fmla="*/ 402492 w 533601"/>
              <a:gd name="connsiteY20" fmla="*/ 88106 h 923925"/>
              <a:gd name="connsiteX21" fmla="*/ 369155 w 533601"/>
              <a:gd name="connsiteY21" fmla="*/ 90488 h 923925"/>
              <a:gd name="connsiteX22" fmla="*/ 347723 w 533601"/>
              <a:gd name="connsiteY22" fmla="*/ 104775 h 923925"/>
              <a:gd name="connsiteX23" fmla="*/ 321530 w 533601"/>
              <a:gd name="connsiteY23" fmla="*/ 123825 h 923925"/>
              <a:gd name="connsiteX24" fmla="*/ 314386 w 533601"/>
              <a:gd name="connsiteY24" fmla="*/ 130969 h 923925"/>
              <a:gd name="connsiteX25" fmla="*/ 302480 w 533601"/>
              <a:gd name="connsiteY25" fmla="*/ 140494 h 923925"/>
              <a:gd name="connsiteX26" fmla="*/ 297717 w 533601"/>
              <a:gd name="connsiteY26" fmla="*/ 147638 h 923925"/>
              <a:gd name="connsiteX27" fmla="*/ 266761 w 533601"/>
              <a:gd name="connsiteY27" fmla="*/ 159544 h 923925"/>
              <a:gd name="connsiteX28" fmla="*/ 278667 w 533601"/>
              <a:gd name="connsiteY28" fmla="*/ 178594 h 923925"/>
              <a:gd name="connsiteX29" fmla="*/ 273905 w 533601"/>
              <a:gd name="connsiteY29" fmla="*/ 226219 h 923925"/>
              <a:gd name="connsiteX30" fmla="*/ 269142 w 533601"/>
              <a:gd name="connsiteY30" fmla="*/ 235744 h 923925"/>
              <a:gd name="connsiteX31" fmla="*/ 266761 w 533601"/>
              <a:gd name="connsiteY31" fmla="*/ 245269 h 923925"/>
              <a:gd name="connsiteX32" fmla="*/ 276286 w 533601"/>
              <a:gd name="connsiteY32" fmla="*/ 266700 h 923925"/>
              <a:gd name="connsiteX33" fmla="*/ 250092 w 533601"/>
              <a:gd name="connsiteY33" fmla="*/ 273844 h 923925"/>
              <a:gd name="connsiteX34" fmla="*/ 242948 w 533601"/>
              <a:gd name="connsiteY34" fmla="*/ 276225 h 923925"/>
              <a:gd name="connsiteX35" fmla="*/ 233423 w 533601"/>
              <a:gd name="connsiteY35" fmla="*/ 280988 h 923925"/>
              <a:gd name="connsiteX36" fmla="*/ 226280 w 533601"/>
              <a:gd name="connsiteY36" fmla="*/ 285750 h 923925"/>
              <a:gd name="connsiteX37" fmla="*/ 211992 w 533601"/>
              <a:gd name="connsiteY37" fmla="*/ 292894 h 923925"/>
              <a:gd name="connsiteX38" fmla="*/ 204848 w 533601"/>
              <a:gd name="connsiteY38" fmla="*/ 302419 h 923925"/>
              <a:gd name="connsiteX39" fmla="*/ 202467 w 533601"/>
              <a:gd name="connsiteY39" fmla="*/ 311944 h 923925"/>
              <a:gd name="connsiteX40" fmla="*/ 197705 w 533601"/>
              <a:gd name="connsiteY40" fmla="*/ 326231 h 923925"/>
              <a:gd name="connsiteX41" fmla="*/ 200086 w 533601"/>
              <a:gd name="connsiteY41" fmla="*/ 357188 h 923925"/>
              <a:gd name="connsiteX42" fmla="*/ 202467 w 533601"/>
              <a:gd name="connsiteY42" fmla="*/ 364331 h 923925"/>
              <a:gd name="connsiteX43" fmla="*/ 207230 w 533601"/>
              <a:gd name="connsiteY43" fmla="*/ 438150 h 923925"/>
              <a:gd name="connsiteX44" fmla="*/ 202467 w 533601"/>
              <a:gd name="connsiteY44" fmla="*/ 469106 h 923925"/>
              <a:gd name="connsiteX45" fmla="*/ 197705 w 533601"/>
              <a:gd name="connsiteY45" fmla="*/ 478631 h 923925"/>
              <a:gd name="connsiteX46" fmla="*/ 195323 w 533601"/>
              <a:gd name="connsiteY46" fmla="*/ 488156 h 923925"/>
              <a:gd name="connsiteX47" fmla="*/ 200086 w 533601"/>
              <a:gd name="connsiteY47" fmla="*/ 528638 h 923925"/>
              <a:gd name="connsiteX48" fmla="*/ 209611 w 533601"/>
              <a:gd name="connsiteY48" fmla="*/ 547688 h 923925"/>
              <a:gd name="connsiteX49" fmla="*/ 209611 w 533601"/>
              <a:gd name="connsiteY49" fmla="*/ 564356 h 923925"/>
              <a:gd name="connsiteX50" fmla="*/ 190561 w 533601"/>
              <a:gd name="connsiteY50" fmla="*/ 578644 h 923925"/>
              <a:gd name="connsiteX51" fmla="*/ 128648 w 533601"/>
              <a:gd name="connsiteY51" fmla="*/ 576263 h 923925"/>
              <a:gd name="connsiteX52" fmla="*/ 119123 w 533601"/>
              <a:gd name="connsiteY52" fmla="*/ 573881 h 923925"/>
              <a:gd name="connsiteX53" fmla="*/ 88167 w 533601"/>
              <a:gd name="connsiteY53" fmla="*/ 576263 h 923925"/>
              <a:gd name="connsiteX54" fmla="*/ 78642 w 533601"/>
              <a:gd name="connsiteY54" fmla="*/ 583406 h 923925"/>
              <a:gd name="connsiteX55" fmla="*/ 69117 w 533601"/>
              <a:gd name="connsiteY55" fmla="*/ 588169 h 923925"/>
              <a:gd name="connsiteX56" fmla="*/ 45305 w 533601"/>
              <a:gd name="connsiteY56" fmla="*/ 604838 h 923925"/>
              <a:gd name="connsiteX57" fmla="*/ 28636 w 533601"/>
              <a:gd name="connsiteY57" fmla="*/ 607219 h 923925"/>
              <a:gd name="connsiteX58" fmla="*/ 21492 w 533601"/>
              <a:gd name="connsiteY58" fmla="*/ 611981 h 923925"/>
              <a:gd name="connsiteX59" fmla="*/ 4823 w 533601"/>
              <a:gd name="connsiteY59" fmla="*/ 621506 h 923925"/>
              <a:gd name="connsiteX60" fmla="*/ 61 w 533601"/>
              <a:gd name="connsiteY60" fmla="*/ 631031 h 923925"/>
              <a:gd name="connsiteX61" fmla="*/ 7205 w 533601"/>
              <a:gd name="connsiteY61" fmla="*/ 635794 h 923925"/>
              <a:gd name="connsiteX62" fmla="*/ 23873 w 533601"/>
              <a:gd name="connsiteY62" fmla="*/ 652463 h 923925"/>
              <a:gd name="connsiteX63" fmla="*/ 38161 w 533601"/>
              <a:gd name="connsiteY63" fmla="*/ 669131 h 923925"/>
              <a:gd name="connsiteX64" fmla="*/ 54830 w 533601"/>
              <a:gd name="connsiteY64" fmla="*/ 692944 h 923925"/>
              <a:gd name="connsiteX65" fmla="*/ 61973 w 533601"/>
              <a:gd name="connsiteY65" fmla="*/ 697706 h 923925"/>
              <a:gd name="connsiteX66" fmla="*/ 78642 w 533601"/>
              <a:gd name="connsiteY66" fmla="*/ 707231 h 923925"/>
              <a:gd name="connsiteX67" fmla="*/ 109598 w 533601"/>
              <a:gd name="connsiteY67" fmla="*/ 731044 h 923925"/>
              <a:gd name="connsiteX68" fmla="*/ 116742 w 533601"/>
              <a:gd name="connsiteY68" fmla="*/ 738188 h 923925"/>
              <a:gd name="connsiteX69" fmla="*/ 126267 w 533601"/>
              <a:gd name="connsiteY69" fmla="*/ 750094 h 923925"/>
              <a:gd name="connsiteX70" fmla="*/ 133411 w 533601"/>
              <a:gd name="connsiteY70" fmla="*/ 752475 h 923925"/>
              <a:gd name="connsiteX71" fmla="*/ 140555 w 533601"/>
              <a:gd name="connsiteY71" fmla="*/ 759619 h 923925"/>
              <a:gd name="connsiteX72" fmla="*/ 150080 w 533601"/>
              <a:gd name="connsiteY72" fmla="*/ 764381 h 923925"/>
              <a:gd name="connsiteX73" fmla="*/ 159605 w 533601"/>
              <a:gd name="connsiteY73" fmla="*/ 776288 h 923925"/>
              <a:gd name="connsiteX74" fmla="*/ 166748 w 533601"/>
              <a:gd name="connsiteY74" fmla="*/ 781050 h 923925"/>
              <a:gd name="connsiteX75" fmla="*/ 188180 w 533601"/>
              <a:gd name="connsiteY75" fmla="*/ 809625 h 923925"/>
              <a:gd name="connsiteX76" fmla="*/ 204848 w 533601"/>
              <a:gd name="connsiteY76" fmla="*/ 828675 h 923925"/>
              <a:gd name="connsiteX77" fmla="*/ 214373 w 533601"/>
              <a:gd name="connsiteY77" fmla="*/ 842963 h 923925"/>
              <a:gd name="connsiteX78" fmla="*/ 231042 w 533601"/>
              <a:gd name="connsiteY78" fmla="*/ 873919 h 923925"/>
              <a:gd name="connsiteX79" fmla="*/ 235805 w 533601"/>
              <a:gd name="connsiteY79" fmla="*/ 883444 h 923925"/>
              <a:gd name="connsiteX80" fmla="*/ 245330 w 533601"/>
              <a:gd name="connsiteY80" fmla="*/ 897731 h 923925"/>
              <a:gd name="connsiteX81" fmla="*/ 247711 w 533601"/>
              <a:gd name="connsiteY81" fmla="*/ 904875 h 923925"/>
              <a:gd name="connsiteX82" fmla="*/ 261998 w 533601"/>
              <a:gd name="connsiteY82" fmla="*/ 923925 h 923925"/>
              <a:gd name="connsiteX83" fmla="*/ 281048 w 533601"/>
              <a:gd name="connsiteY83" fmla="*/ 916781 h 923925"/>
              <a:gd name="connsiteX84" fmla="*/ 285811 w 533601"/>
              <a:gd name="connsiteY84" fmla="*/ 909638 h 923925"/>
              <a:gd name="connsiteX85" fmla="*/ 300098 w 533601"/>
              <a:gd name="connsiteY85" fmla="*/ 900113 h 923925"/>
              <a:gd name="connsiteX86" fmla="*/ 302480 w 533601"/>
              <a:gd name="connsiteY86" fmla="*/ 892969 h 923925"/>
              <a:gd name="connsiteX87" fmla="*/ 300098 w 533601"/>
              <a:gd name="connsiteY87" fmla="*/ 885825 h 923925"/>
              <a:gd name="connsiteX88" fmla="*/ 283430 w 533601"/>
              <a:gd name="connsiteY88" fmla="*/ 871538 h 923925"/>
              <a:gd name="connsiteX89" fmla="*/ 276286 w 533601"/>
              <a:gd name="connsiteY89" fmla="*/ 864394 h 923925"/>
              <a:gd name="connsiteX90" fmla="*/ 271523 w 533601"/>
              <a:gd name="connsiteY90" fmla="*/ 857250 h 923925"/>
              <a:gd name="connsiteX91" fmla="*/ 261998 w 533601"/>
              <a:gd name="connsiteY91" fmla="*/ 852488 h 923925"/>
              <a:gd name="connsiteX92" fmla="*/ 257236 w 533601"/>
              <a:gd name="connsiteY92" fmla="*/ 835819 h 923925"/>
              <a:gd name="connsiteX93" fmla="*/ 261998 w 533601"/>
              <a:gd name="connsiteY93" fmla="*/ 792956 h 923925"/>
              <a:gd name="connsiteX94" fmla="*/ 288192 w 533601"/>
              <a:gd name="connsiteY94" fmla="*/ 797719 h 923925"/>
              <a:gd name="connsiteX95" fmla="*/ 290573 w 533601"/>
              <a:gd name="connsiteY95" fmla="*/ 826294 h 923925"/>
              <a:gd name="connsiteX96" fmla="*/ 302480 w 533601"/>
              <a:gd name="connsiteY96" fmla="*/ 842963 h 923925"/>
              <a:gd name="connsiteX97" fmla="*/ 309623 w 533601"/>
              <a:gd name="connsiteY97" fmla="*/ 850106 h 923925"/>
              <a:gd name="connsiteX98" fmla="*/ 316767 w 533601"/>
              <a:gd name="connsiteY98" fmla="*/ 852488 h 923925"/>
              <a:gd name="connsiteX99" fmla="*/ 321530 w 533601"/>
              <a:gd name="connsiteY99" fmla="*/ 859631 h 923925"/>
              <a:gd name="connsiteX100" fmla="*/ 328673 w 533601"/>
              <a:gd name="connsiteY100" fmla="*/ 778669 h 923925"/>
              <a:gd name="connsiteX101" fmla="*/ 385823 w 533601"/>
              <a:gd name="connsiteY101" fmla="*/ 700088 h 923925"/>
              <a:gd name="connsiteX102" fmla="*/ 433448 w 533601"/>
              <a:gd name="connsiteY102" fmla="*/ 626269 h 923925"/>
              <a:gd name="connsiteX103" fmla="*/ 447736 w 533601"/>
              <a:gd name="connsiteY103" fmla="*/ 602456 h 923925"/>
              <a:gd name="connsiteX104" fmla="*/ 450117 w 533601"/>
              <a:gd name="connsiteY104" fmla="*/ 592931 h 923925"/>
              <a:gd name="connsiteX105" fmla="*/ 464405 w 533601"/>
              <a:gd name="connsiteY105" fmla="*/ 569119 h 923925"/>
              <a:gd name="connsiteX106" fmla="*/ 469167 w 533601"/>
              <a:gd name="connsiteY106" fmla="*/ 552450 h 923925"/>
              <a:gd name="connsiteX107" fmla="*/ 481073 w 533601"/>
              <a:gd name="connsiteY107" fmla="*/ 526256 h 923925"/>
              <a:gd name="connsiteX108" fmla="*/ 483455 w 533601"/>
              <a:gd name="connsiteY108" fmla="*/ 516731 h 923925"/>
              <a:gd name="connsiteX109" fmla="*/ 488217 w 533601"/>
              <a:gd name="connsiteY109" fmla="*/ 497681 h 923925"/>
              <a:gd name="connsiteX110" fmla="*/ 478692 w 533601"/>
              <a:gd name="connsiteY110" fmla="*/ 452438 h 923925"/>
              <a:gd name="connsiteX111" fmla="*/ 471548 w 533601"/>
              <a:gd name="connsiteY111" fmla="*/ 447675 h 923925"/>
              <a:gd name="connsiteX112" fmla="*/ 464405 w 533601"/>
              <a:gd name="connsiteY112" fmla="*/ 438150 h 923925"/>
              <a:gd name="connsiteX113" fmla="*/ 457261 w 533601"/>
              <a:gd name="connsiteY113" fmla="*/ 433388 h 923925"/>
              <a:gd name="connsiteX114" fmla="*/ 447736 w 533601"/>
              <a:gd name="connsiteY114" fmla="*/ 426244 h 923925"/>
              <a:gd name="connsiteX115" fmla="*/ 431067 w 533601"/>
              <a:gd name="connsiteY115" fmla="*/ 414338 h 923925"/>
              <a:gd name="connsiteX116" fmla="*/ 423923 w 533601"/>
              <a:gd name="connsiteY116" fmla="*/ 404813 h 923925"/>
              <a:gd name="connsiteX117" fmla="*/ 416780 w 533601"/>
              <a:gd name="connsiteY117" fmla="*/ 373856 h 923925"/>
              <a:gd name="connsiteX118" fmla="*/ 428686 w 533601"/>
              <a:gd name="connsiteY118" fmla="*/ 316706 h 923925"/>
              <a:gd name="connsiteX119" fmla="*/ 445355 w 533601"/>
              <a:gd name="connsiteY119" fmla="*/ 311944 h 923925"/>
              <a:gd name="connsiteX120" fmla="*/ 464405 w 533601"/>
              <a:gd name="connsiteY120" fmla="*/ 309563 h 923925"/>
              <a:gd name="connsiteX121" fmla="*/ 469167 w 533601"/>
              <a:gd name="connsiteY121" fmla="*/ 300038 h 923925"/>
              <a:gd name="connsiteX122" fmla="*/ 457261 w 533601"/>
              <a:gd name="connsiteY122" fmla="*/ 273844 h 923925"/>
              <a:gd name="connsiteX123" fmla="*/ 452498 w 533601"/>
              <a:gd name="connsiteY123" fmla="*/ 261938 h 923925"/>
              <a:gd name="connsiteX124" fmla="*/ 466786 w 533601"/>
              <a:gd name="connsiteY124" fmla="*/ 233363 h 923925"/>
              <a:gd name="connsiteX125" fmla="*/ 471548 w 533601"/>
              <a:gd name="connsiteY125" fmla="*/ 223838 h 923925"/>
              <a:gd name="connsiteX126" fmla="*/ 481073 w 533601"/>
              <a:gd name="connsiteY126" fmla="*/ 207169 h 923925"/>
              <a:gd name="connsiteX127" fmla="*/ 483455 w 533601"/>
              <a:gd name="connsiteY127" fmla="*/ 169069 h 923925"/>
              <a:gd name="connsiteX128" fmla="*/ 485836 w 533601"/>
              <a:gd name="connsiteY128" fmla="*/ 161925 h 923925"/>
              <a:gd name="connsiteX129" fmla="*/ 504886 w 533601"/>
              <a:gd name="connsiteY129" fmla="*/ 150019 h 923925"/>
              <a:gd name="connsiteX130" fmla="*/ 521555 w 533601"/>
              <a:gd name="connsiteY130" fmla="*/ 135731 h 923925"/>
              <a:gd name="connsiteX131" fmla="*/ 533461 w 533601"/>
              <a:gd name="connsiteY131" fmla="*/ 138113 h 923925"/>
              <a:gd name="connsiteX0" fmla="*/ 533461 w 533601"/>
              <a:gd name="connsiteY0" fmla="*/ 138113 h 923925"/>
              <a:gd name="connsiteX1" fmla="*/ 512030 w 533601"/>
              <a:gd name="connsiteY1" fmla="*/ 119063 h 923925"/>
              <a:gd name="connsiteX2" fmla="*/ 497742 w 533601"/>
              <a:gd name="connsiteY2" fmla="*/ 100013 h 923925"/>
              <a:gd name="connsiteX3" fmla="*/ 495361 w 533601"/>
              <a:gd name="connsiteY3" fmla="*/ 92869 h 923925"/>
              <a:gd name="connsiteX4" fmla="*/ 483455 w 533601"/>
              <a:gd name="connsiteY4" fmla="*/ 76200 h 923925"/>
              <a:gd name="connsiteX5" fmla="*/ 476311 w 533601"/>
              <a:gd name="connsiteY5" fmla="*/ 64294 h 923925"/>
              <a:gd name="connsiteX6" fmla="*/ 459642 w 533601"/>
              <a:gd name="connsiteY6" fmla="*/ 45244 h 923925"/>
              <a:gd name="connsiteX7" fmla="*/ 452498 w 533601"/>
              <a:gd name="connsiteY7" fmla="*/ 30956 h 923925"/>
              <a:gd name="connsiteX8" fmla="*/ 450117 w 533601"/>
              <a:gd name="connsiteY8" fmla="*/ 23813 h 923925"/>
              <a:gd name="connsiteX9" fmla="*/ 442973 w 533601"/>
              <a:gd name="connsiteY9" fmla="*/ 19050 h 923925"/>
              <a:gd name="connsiteX10" fmla="*/ 438211 w 533601"/>
              <a:gd name="connsiteY10" fmla="*/ 4763 h 923925"/>
              <a:gd name="connsiteX11" fmla="*/ 428686 w 533601"/>
              <a:gd name="connsiteY11" fmla="*/ 2381 h 923925"/>
              <a:gd name="connsiteX12" fmla="*/ 409636 w 533601"/>
              <a:gd name="connsiteY12" fmla="*/ 0 h 923925"/>
              <a:gd name="connsiteX13" fmla="*/ 385823 w 533601"/>
              <a:gd name="connsiteY13" fmla="*/ 2381 h 923925"/>
              <a:gd name="connsiteX14" fmla="*/ 376298 w 533601"/>
              <a:gd name="connsiteY14" fmla="*/ 19050 h 923925"/>
              <a:gd name="connsiteX15" fmla="*/ 378680 w 533601"/>
              <a:gd name="connsiteY15" fmla="*/ 33338 h 923925"/>
              <a:gd name="connsiteX16" fmla="*/ 392967 w 533601"/>
              <a:gd name="connsiteY16" fmla="*/ 42863 h 923925"/>
              <a:gd name="connsiteX17" fmla="*/ 407255 w 533601"/>
              <a:gd name="connsiteY17" fmla="*/ 54769 h 923925"/>
              <a:gd name="connsiteX18" fmla="*/ 409636 w 533601"/>
              <a:gd name="connsiteY18" fmla="*/ 61913 h 923925"/>
              <a:gd name="connsiteX19" fmla="*/ 407255 w 533601"/>
              <a:gd name="connsiteY19" fmla="*/ 80963 h 923925"/>
              <a:gd name="connsiteX20" fmla="*/ 402492 w 533601"/>
              <a:gd name="connsiteY20" fmla="*/ 88106 h 923925"/>
              <a:gd name="connsiteX21" fmla="*/ 369155 w 533601"/>
              <a:gd name="connsiteY21" fmla="*/ 90488 h 923925"/>
              <a:gd name="connsiteX22" fmla="*/ 347723 w 533601"/>
              <a:gd name="connsiteY22" fmla="*/ 104775 h 923925"/>
              <a:gd name="connsiteX23" fmla="*/ 321530 w 533601"/>
              <a:gd name="connsiteY23" fmla="*/ 123825 h 923925"/>
              <a:gd name="connsiteX24" fmla="*/ 314386 w 533601"/>
              <a:gd name="connsiteY24" fmla="*/ 130969 h 923925"/>
              <a:gd name="connsiteX25" fmla="*/ 302480 w 533601"/>
              <a:gd name="connsiteY25" fmla="*/ 140494 h 923925"/>
              <a:gd name="connsiteX26" fmla="*/ 297717 w 533601"/>
              <a:gd name="connsiteY26" fmla="*/ 147638 h 923925"/>
              <a:gd name="connsiteX27" fmla="*/ 266761 w 533601"/>
              <a:gd name="connsiteY27" fmla="*/ 159544 h 923925"/>
              <a:gd name="connsiteX28" fmla="*/ 278667 w 533601"/>
              <a:gd name="connsiteY28" fmla="*/ 178594 h 923925"/>
              <a:gd name="connsiteX29" fmla="*/ 273905 w 533601"/>
              <a:gd name="connsiteY29" fmla="*/ 226219 h 923925"/>
              <a:gd name="connsiteX30" fmla="*/ 269142 w 533601"/>
              <a:gd name="connsiteY30" fmla="*/ 235744 h 923925"/>
              <a:gd name="connsiteX31" fmla="*/ 266761 w 533601"/>
              <a:gd name="connsiteY31" fmla="*/ 245269 h 923925"/>
              <a:gd name="connsiteX32" fmla="*/ 276286 w 533601"/>
              <a:gd name="connsiteY32" fmla="*/ 266700 h 923925"/>
              <a:gd name="connsiteX33" fmla="*/ 250092 w 533601"/>
              <a:gd name="connsiteY33" fmla="*/ 273844 h 923925"/>
              <a:gd name="connsiteX34" fmla="*/ 242948 w 533601"/>
              <a:gd name="connsiteY34" fmla="*/ 276225 h 923925"/>
              <a:gd name="connsiteX35" fmla="*/ 233423 w 533601"/>
              <a:gd name="connsiteY35" fmla="*/ 280988 h 923925"/>
              <a:gd name="connsiteX36" fmla="*/ 226280 w 533601"/>
              <a:gd name="connsiteY36" fmla="*/ 285750 h 923925"/>
              <a:gd name="connsiteX37" fmla="*/ 211992 w 533601"/>
              <a:gd name="connsiteY37" fmla="*/ 292894 h 923925"/>
              <a:gd name="connsiteX38" fmla="*/ 204848 w 533601"/>
              <a:gd name="connsiteY38" fmla="*/ 302419 h 923925"/>
              <a:gd name="connsiteX39" fmla="*/ 202467 w 533601"/>
              <a:gd name="connsiteY39" fmla="*/ 311944 h 923925"/>
              <a:gd name="connsiteX40" fmla="*/ 197705 w 533601"/>
              <a:gd name="connsiteY40" fmla="*/ 326231 h 923925"/>
              <a:gd name="connsiteX41" fmla="*/ 200086 w 533601"/>
              <a:gd name="connsiteY41" fmla="*/ 357188 h 923925"/>
              <a:gd name="connsiteX42" fmla="*/ 202467 w 533601"/>
              <a:gd name="connsiteY42" fmla="*/ 364331 h 923925"/>
              <a:gd name="connsiteX43" fmla="*/ 207230 w 533601"/>
              <a:gd name="connsiteY43" fmla="*/ 438150 h 923925"/>
              <a:gd name="connsiteX44" fmla="*/ 202467 w 533601"/>
              <a:gd name="connsiteY44" fmla="*/ 469106 h 923925"/>
              <a:gd name="connsiteX45" fmla="*/ 197705 w 533601"/>
              <a:gd name="connsiteY45" fmla="*/ 478631 h 923925"/>
              <a:gd name="connsiteX46" fmla="*/ 195323 w 533601"/>
              <a:gd name="connsiteY46" fmla="*/ 488156 h 923925"/>
              <a:gd name="connsiteX47" fmla="*/ 200086 w 533601"/>
              <a:gd name="connsiteY47" fmla="*/ 528638 h 923925"/>
              <a:gd name="connsiteX48" fmla="*/ 209611 w 533601"/>
              <a:gd name="connsiteY48" fmla="*/ 547688 h 923925"/>
              <a:gd name="connsiteX49" fmla="*/ 209611 w 533601"/>
              <a:gd name="connsiteY49" fmla="*/ 564356 h 923925"/>
              <a:gd name="connsiteX50" fmla="*/ 190561 w 533601"/>
              <a:gd name="connsiteY50" fmla="*/ 578644 h 923925"/>
              <a:gd name="connsiteX51" fmla="*/ 128648 w 533601"/>
              <a:gd name="connsiteY51" fmla="*/ 576263 h 923925"/>
              <a:gd name="connsiteX52" fmla="*/ 119123 w 533601"/>
              <a:gd name="connsiteY52" fmla="*/ 573881 h 923925"/>
              <a:gd name="connsiteX53" fmla="*/ 88167 w 533601"/>
              <a:gd name="connsiteY53" fmla="*/ 576263 h 923925"/>
              <a:gd name="connsiteX54" fmla="*/ 78642 w 533601"/>
              <a:gd name="connsiteY54" fmla="*/ 583406 h 923925"/>
              <a:gd name="connsiteX55" fmla="*/ 69117 w 533601"/>
              <a:gd name="connsiteY55" fmla="*/ 588169 h 923925"/>
              <a:gd name="connsiteX56" fmla="*/ 45305 w 533601"/>
              <a:gd name="connsiteY56" fmla="*/ 604838 h 923925"/>
              <a:gd name="connsiteX57" fmla="*/ 28636 w 533601"/>
              <a:gd name="connsiteY57" fmla="*/ 607219 h 923925"/>
              <a:gd name="connsiteX58" fmla="*/ 21492 w 533601"/>
              <a:gd name="connsiteY58" fmla="*/ 611981 h 923925"/>
              <a:gd name="connsiteX59" fmla="*/ 4823 w 533601"/>
              <a:gd name="connsiteY59" fmla="*/ 621506 h 923925"/>
              <a:gd name="connsiteX60" fmla="*/ 61 w 533601"/>
              <a:gd name="connsiteY60" fmla="*/ 631031 h 923925"/>
              <a:gd name="connsiteX61" fmla="*/ 7205 w 533601"/>
              <a:gd name="connsiteY61" fmla="*/ 635794 h 923925"/>
              <a:gd name="connsiteX62" fmla="*/ 23873 w 533601"/>
              <a:gd name="connsiteY62" fmla="*/ 652463 h 923925"/>
              <a:gd name="connsiteX63" fmla="*/ 38161 w 533601"/>
              <a:gd name="connsiteY63" fmla="*/ 669131 h 923925"/>
              <a:gd name="connsiteX64" fmla="*/ 54830 w 533601"/>
              <a:gd name="connsiteY64" fmla="*/ 692944 h 923925"/>
              <a:gd name="connsiteX65" fmla="*/ 61973 w 533601"/>
              <a:gd name="connsiteY65" fmla="*/ 697706 h 923925"/>
              <a:gd name="connsiteX66" fmla="*/ 78642 w 533601"/>
              <a:gd name="connsiteY66" fmla="*/ 707231 h 923925"/>
              <a:gd name="connsiteX67" fmla="*/ 109598 w 533601"/>
              <a:gd name="connsiteY67" fmla="*/ 731044 h 923925"/>
              <a:gd name="connsiteX68" fmla="*/ 116742 w 533601"/>
              <a:gd name="connsiteY68" fmla="*/ 738188 h 923925"/>
              <a:gd name="connsiteX69" fmla="*/ 126267 w 533601"/>
              <a:gd name="connsiteY69" fmla="*/ 750094 h 923925"/>
              <a:gd name="connsiteX70" fmla="*/ 133411 w 533601"/>
              <a:gd name="connsiteY70" fmla="*/ 752475 h 923925"/>
              <a:gd name="connsiteX71" fmla="*/ 140555 w 533601"/>
              <a:gd name="connsiteY71" fmla="*/ 759619 h 923925"/>
              <a:gd name="connsiteX72" fmla="*/ 150080 w 533601"/>
              <a:gd name="connsiteY72" fmla="*/ 764381 h 923925"/>
              <a:gd name="connsiteX73" fmla="*/ 159605 w 533601"/>
              <a:gd name="connsiteY73" fmla="*/ 776288 h 923925"/>
              <a:gd name="connsiteX74" fmla="*/ 166748 w 533601"/>
              <a:gd name="connsiteY74" fmla="*/ 781050 h 923925"/>
              <a:gd name="connsiteX75" fmla="*/ 188180 w 533601"/>
              <a:gd name="connsiteY75" fmla="*/ 809625 h 923925"/>
              <a:gd name="connsiteX76" fmla="*/ 204848 w 533601"/>
              <a:gd name="connsiteY76" fmla="*/ 828675 h 923925"/>
              <a:gd name="connsiteX77" fmla="*/ 214373 w 533601"/>
              <a:gd name="connsiteY77" fmla="*/ 842963 h 923925"/>
              <a:gd name="connsiteX78" fmla="*/ 231042 w 533601"/>
              <a:gd name="connsiteY78" fmla="*/ 873919 h 923925"/>
              <a:gd name="connsiteX79" fmla="*/ 235805 w 533601"/>
              <a:gd name="connsiteY79" fmla="*/ 883444 h 923925"/>
              <a:gd name="connsiteX80" fmla="*/ 245330 w 533601"/>
              <a:gd name="connsiteY80" fmla="*/ 897731 h 923925"/>
              <a:gd name="connsiteX81" fmla="*/ 247711 w 533601"/>
              <a:gd name="connsiteY81" fmla="*/ 904875 h 923925"/>
              <a:gd name="connsiteX82" fmla="*/ 261998 w 533601"/>
              <a:gd name="connsiteY82" fmla="*/ 923925 h 923925"/>
              <a:gd name="connsiteX83" fmla="*/ 281048 w 533601"/>
              <a:gd name="connsiteY83" fmla="*/ 916781 h 923925"/>
              <a:gd name="connsiteX84" fmla="*/ 285811 w 533601"/>
              <a:gd name="connsiteY84" fmla="*/ 909638 h 923925"/>
              <a:gd name="connsiteX85" fmla="*/ 300098 w 533601"/>
              <a:gd name="connsiteY85" fmla="*/ 900113 h 923925"/>
              <a:gd name="connsiteX86" fmla="*/ 302480 w 533601"/>
              <a:gd name="connsiteY86" fmla="*/ 892969 h 923925"/>
              <a:gd name="connsiteX87" fmla="*/ 300098 w 533601"/>
              <a:gd name="connsiteY87" fmla="*/ 885825 h 923925"/>
              <a:gd name="connsiteX88" fmla="*/ 283430 w 533601"/>
              <a:gd name="connsiteY88" fmla="*/ 871538 h 923925"/>
              <a:gd name="connsiteX89" fmla="*/ 276286 w 533601"/>
              <a:gd name="connsiteY89" fmla="*/ 864394 h 923925"/>
              <a:gd name="connsiteX90" fmla="*/ 271523 w 533601"/>
              <a:gd name="connsiteY90" fmla="*/ 857250 h 923925"/>
              <a:gd name="connsiteX91" fmla="*/ 261998 w 533601"/>
              <a:gd name="connsiteY91" fmla="*/ 852488 h 923925"/>
              <a:gd name="connsiteX92" fmla="*/ 257236 w 533601"/>
              <a:gd name="connsiteY92" fmla="*/ 835819 h 923925"/>
              <a:gd name="connsiteX93" fmla="*/ 261998 w 533601"/>
              <a:gd name="connsiteY93" fmla="*/ 792956 h 923925"/>
              <a:gd name="connsiteX94" fmla="*/ 288192 w 533601"/>
              <a:gd name="connsiteY94" fmla="*/ 797719 h 923925"/>
              <a:gd name="connsiteX95" fmla="*/ 290573 w 533601"/>
              <a:gd name="connsiteY95" fmla="*/ 826294 h 923925"/>
              <a:gd name="connsiteX96" fmla="*/ 302480 w 533601"/>
              <a:gd name="connsiteY96" fmla="*/ 842963 h 923925"/>
              <a:gd name="connsiteX97" fmla="*/ 309623 w 533601"/>
              <a:gd name="connsiteY97" fmla="*/ 850106 h 923925"/>
              <a:gd name="connsiteX98" fmla="*/ 316767 w 533601"/>
              <a:gd name="connsiteY98" fmla="*/ 852488 h 923925"/>
              <a:gd name="connsiteX99" fmla="*/ 321530 w 533601"/>
              <a:gd name="connsiteY99" fmla="*/ 859631 h 923925"/>
              <a:gd name="connsiteX100" fmla="*/ 328673 w 533601"/>
              <a:gd name="connsiteY100" fmla="*/ 778669 h 923925"/>
              <a:gd name="connsiteX101" fmla="*/ 385823 w 533601"/>
              <a:gd name="connsiteY101" fmla="*/ 700088 h 923925"/>
              <a:gd name="connsiteX102" fmla="*/ 426304 w 533601"/>
              <a:gd name="connsiteY102" fmla="*/ 626269 h 923925"/>
              <a:gd name="connsiteX103" fmla="*/ 447736 w 533601"/>
              <a:gd name="connsiteY103" fmla="*/ 602456 h 923925"/>
              <a:gd name="connsiteX104" fmla="*/ 450117 w 533601"/>
              <a:gd name="connsiteY104" fmla="*/ 592931 h 923925"/>
              <a:gd name="connsiteX105" fmla="*/ 464405 w 533601"/>
              <a:gd name="connsiteY105" fmla="*/ 569119 h 923925"/>
              <a:gd name="connsiteX106" fmla="*/ 469167 w 533601"/>
              <a:gd name="connsiteY106" fmla="*/ 552450 h 923925"/>
              <a:gd name="connsiteX107" fmla="*/ 481073 w 533601"/>
              <a:gd name="connsiteY107" fmla="*/ 526256 h 923925"/>
              <a:gd name="connsiteX108" fmla="*/ 483455 w 533601"/>
              <a:gd name="connsiteY108" fmla="*/ 516731 h 923925"/>
              <a:gd name="connsiteX109" fmla="*/ 488217 w 533601"/>
              <a:gd name="connsiteY109" fmla="*/ 497681 h 923925"/>
              <a:gd name="connsiteX110" fmla="*/ 478692 w 533601"/>
              <a:gd name="connsiteY110" fmla="*/ 452438 h 923925"/>
              <a:gd name="connsiteX111" fmla="*/ 471548 w 533601"/>
              <a:gd name="connsiteY111" fmla="*/ 447675 h 923925"/>
              <a:gd name="connsiteX112" fmla="*/ 464405 w 533601"/>
              <a:gd name="connsiteY112" fmla="*/ 438150 h 923925"/>
              <a:gd name="connsiteX113" fmla="*/ 457261 w 533601"/>
              <a:gd name="connsiteY113" fmla="*/ 433388 h 923925"/>
              <a:gd name="connsiteX114" fmla="*/ 447736 w 533601"/>
              <a:gd name="connsiteY114" fmla="*/ 426244 h 923925"/>
              <a:gd name="connsiteX115" fmla="*/ 431067 w 533601"/>
              <a:gd name="connsiteY115" fmla="*/ 414338 h 923925"/>
              <a:gd name="connsiteX116" fmla="*/ 423923 w 533601"/>
              <a:gd name="connsiteY116" fmla="*/ 404813 h 923925"/>
              <a:gd name="connsiteX117" fmla="*/ 416780 w 533601"/>
              <a:gd name="connsiteY117" fmla="*/ 373856 h 923925"/>
              <a:gd name="connsiteX118" fmla="*/ 428686 w 533601"/>
              <a:gd name="connsiteY118" fmla="*/ 316706 h 923925"/>
              <a:gd name="connsiteX119" fmla="*/ 445355 w 533601"/>
              <a:gd name="connsiteY119" fmla="*/ 311944 h 923925"/>
              <a:gd name="connsiteX120" fmla="*/ 464405 w 533601"/>
              <a:gd name="connsiteY120" fmla="*/ 309563 h 923925"/>
              <a:gd name="connsiteX121" fmla="*/ 469167 w 533601"/>
              <a:gd name="connsiteY121" fmla="*/ 300038 h 923925"/>
              <a:gd name="connsiteX122" fmla="*/ 457261 w 533601"/>
              <a:gd name="connsiteY122" fmla="*/ 273844 h 923925"/>
              <a:gd name="connsiteX123" fmla="*/ 452498 w 533601"/>
              <a:gd name="connsiteY123" fmla="*/ 261938 h 923925"/>
              <a:gd name="connsiteX124" fmla="*/ 466786 w 533601"/>
              <a:gd name="connsiteY124" fmla="*/ 233363 h 923925"/>
              <a:gd name="connsiteX125" fmla="*/ 471548 w 533601"/>
              <a:gd name="connsiteY125" fmla="*/ 223838 h 923925"/>
              <a:gd name="connsiteX126" fmla="*/ 481073 w 533601"/>
              <a:gd name="connsiteY126" fmla="*/ 207169 h 923925"/>
              <a:gd name="connsiteX127" fmla="*/ 483455 w 533601"/>
              <a:gd name="connsiteY127" fmla="*/ 169069 h 923925"/>
              <a:gd name="connsiteX128" fmla="*/ 485836 w 533601"/>
              <a:gd name="connsiteY128" fmla="*/ 161925 h 923925"/>
              <a:gd name="connsiteX129" fmla="*/ 504886 w 533601"/>
              <a:gd name="connsiteY129" fmla="*/ 150019 h 923925"/>
              <a:gd name="connsiteX130" fmla="*/ 521555 w 533601"/>
              <a:gd name="connsiteY130" fmla="*/ 135731 h 923925"/>
              <a:gd name="connsiteX131" fmla="*/ 533461 w 533601"/>
              <a:gd name="connsiteY131" fmla="*/ 138113 h 923925"/>
              <a:gd name="connsiteX0" fmla="*/ 533461 w 533601"/>
              <a:gd name="connsiteY0" fmla="*/ 138113 h 923925"/>
              <a:gd name="connsiteX1" fmla="*/ 512030 w 533601"/>
              <a:gd name="connsiteY1" fmla="*/ 119063 h 923925"/>
              <a:gd name="connsiteX2" fmla="*/ 497742 w 533601"/>
              <a:gd name="connsiteY2" fmla="*/ 100013 h 923925"/>
              <a:gd name="connsiteX3" fmla="*/ 495361 w 533601"/>
              <a:gd name="connsiteY3" fmla="*/ 92869 h 923925"/>
              <a:gd name="connsiteX4" fmla="*/ 483455 w 533601"/>
              <a:gd name="connsiteY4" fmla="*/ 76200 h 923925"/>
              <a:gd name="connsiteX5" fmla="*/ 476311 w 533601"/>
              <a:gd name="connsiteY5" fmla="*/ 64294 h 923925"/>
              <a:gd name="connsiteX6" fmla="*/ 459642 w 533601"/>
              <a:gd name="connsiteY6" fmla="*/ 45244 h 923925"/>
              <a:gd name="connsiteX7" fmla="*/ 452498 w 533601"/>
              <a:gd name="connsiteY7" fmla="*/ 30956 h 923925"/>
              <a:gd name="connsiteX8" fmla="*/ 450117 w 533601"/>
              <a:gd name="connsiteY8" fmla="*/ 23813 h 923925"/>
              <a:gd name="connsiteX9" fmla="*/ 442973 w 533601"/>
              <a:gd name="connsiteY9" fmla="*/ 19050 h 923925"/>
              <a:gd name="connsiteX10" fmla="*/ 438211 w 533601"/>
              <a:gd name="connsiteY10" fmla="*/ 4763 h 923925"/>
              <a:gd name="connsiteX11" fmla="*/ 428686 w 533601"/>
              <a:gd name="connsiteY11" fmla="*/ 2381 h 923925"/>
              <a:gd name="connsiteX12" fmla="*/ 409636 w 533601"/>
              <a:gd name="connsiteY12" fmla="*/ 0 h 923925"/>
              <a:gd name="connsiteX13" fmla="*/ 385823 w 533601"/>
              <a:gd name="connsiteY13" fmla="*/ 2381 h 923925"/>
              <a:gd name="connsiteX14" fmla="*/ 376298 w 533601"/>
              <a:gd name="connsiteY14" fmla="*/ 19050 h 923925"/>
              <a:gd name="connsiteX15" fmla="*/ 378680 w 533601"/>
              <a:gd name="connsiteY15" fmla="*/ 33338 h 923925"/>
              <a:gd name="connsiteX16" fmla="*/ 392967 w 533601"/>
              <a:gd name="connsiteY16" fmla="*/ 42863 h 923925"/>
              <a:gd name="connsiteX17" fmla="*/ 407255 w 533601"/>
              <a:gd name="connsiteY17" fmla="*/ 54769 h 923925"/>
              <a:gd name="connsiteX18" fmla="*/ 409636 w 533601"/>
              <a:gd name="connsiteY18" fmla="*/ 61913 h 923925"/>
              <a:gd name="connsiteX19" fmla="*/ 407255 w 533601"/>
              <a:gd name="connsiteY19" fmla="*/ 80963 h 923925"/>
              <a:gd name="connsiteX20" fmla="*/ 402492 w 533601"/>
              <a:gd name="connsiteY20" fmla="*/ 88106 h 923925"/>
              <a:gd name="connsiteX21" fmla="*/ 369155 w 533601"/>
              <a:gd name="connsiteY21" fmla="*/ 90488 h 923925"/>
              <a:gd name="connsiteX22" fmla="*/ 347723 w 533601"/>
              <a:gd name="connsiteY22" fmla="*/ 104775 h 923925"/>
              <a:gd name="connsiteX23" fmla="*/ 321530 w 533601"/>
              <a:gd name="connsiteY23" fmla="*/ 123825 h 923925"/>
              <a:gd name="connsiteX24" fmla="*/ 314386 w 533601"/>
              <a:gd name="connsiteY24" fmla="*/ 130969 h 923925"/>
              <a:gd name="connsiteX25" fmla="*/ 302480 w 533601"/>
              <a:gd name="connsiteY25" fmla="*/ 140494 h 923925"/>
              <a:gd name="connsiteX26" fmla="*/ 297717 w 533601"/>
              <a:gd name="connsiteY26" fmla="*/ 147638 h 923925"/>
              <a:gd name="connsiteX27" fmla="*/ 266761 w 533601"/>
              <a:gd name="connsiteY27" fmla="*/ 159544 h 923925"/>
              <a:gd name="connsiteX28" fmla="*/ 278667 w 533601"/>
              <a:gd name="connsiteY28" fmla="*/ 178594 h 923925"/>
              <a:gd name="connsiteX29" fmla="*/ 273905 w 533601"/>
              <a:gd name="connsiteY29" fmla="*/ 226219 h 923925"/>
              <a:gd name="connsiteX30" fmla="*/ 269142 w 533601"/>
              <a:gd name="connsiteY30" fmla="*/ 235744 h 923925"/>
              <a:gd name="connsiteX31" fmla="*/ 266761 w 533601"/>
              <a:gd name="connsiteY31" fmla="*/ 245269 h 923925"/>
              <a:gd name="connsiteX32" fmla="*/ 276286 w 533601"/>
              <a:gd name="connsiteY32" fmla="*/ 266700 h 923925"/>
              <a:gd name="connsiteX33" fmla="*/ 250092 w 533601"/>
              <a:gd name="connsiteY33" fmla="*/ 273844 h 923925"/>
              <a:gd name="connsiteX34" fmla="*/ 242948 w 533601"/>
              <a:gd name="connsiteY34" fmla="*/ 276225 h 923925"/>
              <a:gd name="connsiteX35" fmla="*/ 233423 w 533601"/>
              <a:gd name="connsiteY35" fmla="*/ 280988 h 923925"/>
              <a:gd name="connsiteX36" fmla="*/ 226280 w 533601"/>
              <a:gd name="connsiteY36" fmla="*/ 285750 h 923925"/>
              <a:gd name="connsiteX37" fmla="*/ 211992 w 533601"/>
              <a:gd name="connsiteY37" fmla="*/ 292894 h 923925"/>
              <a:gd name="connsiteX38" fmla="*/ 204848 w 533601"/>
              <a:gd name="connsiteY38" fmla="*/ 302419 h 923925"/>
              <a:gd name="connsiteX39" fmla="*/ 202467 w 533601"/>
              <a:gd name="connsiteY39" fmla="*/ 311944 h 923925"/>
              <a:gd name="connsiteX40" fmla="*/ 197705 w 533601"/>
              <a:gd name="connsiteY40" fmla="*/ 326231 h 923925"/>
              <a:gd name="connsiteX41" fmla="*/ 200086 w 533601"/>
              <a:gd name="connsiteY41" fmla="*/ 357188 h 923925"/>
              <a:gd name="connsiteX42" fmla="*/ 202467 w 533601"/>
              <a:gd name="connsiteY42" fmla="*/ 364331 h 923925"/>
              <a:gd name="connsiteX43" fmla="*/ 207230 w 533601"/>
              <a:gd name="connsiteY43" fmla="*/ 438150 h 923925"/>
              <a:gd name="connsiteX44" fmla="*/ 202467 w 533601"/>
              <a:gd name="connsiteY44" fmla="*/ 469106 h 923925"/>
              <a:gd name="connsiteX45" fmla="*/ 197705 w 533601"/>
              <a:gd name="connsiteY45" fmla="*/ 478631 h 923925"/>
              <a:gd name="connsiteX46" fmla="*/ 195323 w 533601"/>
              <a:gd name="connsiteY46" fmla="*/ 488156 h 923925"/>
              <a:gd name="connsiteX47" fmla="*/ 200086 w 533601"/>
              <a:gd name="connsiteY47" fmla="*/ 528638 h 923925"/>
              <a:gd name="connsiteX48" fmla="*/ 209611 w 533601"/>
              <a:gd name="connsiteY48" fmla="*/ 547688 h 923925"/>
              <a:gd name="connsiteX49" fmla="*/ 209611 w 533601"/>
              <a:gd name="connsiteY49" fmla="*/ 564356 h 923925"/>
              <a:gd name="connsiteX50" fmla="*/ 190561 w 533601"/>
              <a:gd name="connsiteY50" fmla="*/ 578644 h 923925"/>
              <a:gd name="connsiteX51" fmla="*/ 128648 w 533601"/>
              <a:gd name="connsiteY51" fmla="*/ 576263 h 923925"/>
              <a:gd name="connsiteX52" fmla="*/ 119123 w 533601"/>
              <a:gd name="connsiteY52" fmla="*/ 573881 h 923925"/>
              <a:gd name="connsiteX53" fmla="*/ 88167 w 533601"/>
              <a:gd name="connsiteY53" fmla="*/ 576263 h 923925"/>
              <a:gd name="connsiteX54" fmla="*/ 78642 w 533601"/>
              <a:gd name="connsiteY54" fmla="*/ 583406 h 923925"/>
              <a:gd name="connsiteX55" fmla="*/ 69117 w 533601"/>
              <a:gd name="connsiteY55" fmla="*/ 588169 h 923925"/>
              <a:gd name="connsiteX56" fmla="*/ 45305 w 533601"/>
              <a:gd name="connsiteY56" fmla="*/ 604838 h 923925"/>
              <a:gd name="connsiteX57" fmla="*/ 28636 w 533601"/>
              <a:gd name="connsiteY57" fmla="*/ 607219 h 923925"/>
              <a:gd name="connsiteX58" fmla="*/ 21492 w 533601"/>
              <a:gd name="connsiteY58" fmla="*/ 611981 h 923925"/>
              <a:gd name="connsiteX59" fmla="*/ 4823 w 533601"/>
              <a:gd name="connsiteY59" fmla="*/ 621506 h 923925"/>
              <a:gd name="connsiteX60" fmla="*/ 61 w 533601"/>
              <a:gd name="connsiteY60" fmla="*/ 631031 h 923925"/>
              <a:gd name="connsiteX61" fmla="*/ 7205 w 533601"/>
              <a:gd name="connsiteY61" fmla="*/ 635794 h 923925"/>
              <a:gd name="connsiteX62" fmla="*/ 23873 w 533601"/>
              <a:gd name="connsiteY62" fmla="*/ 652463 h 923925"/>
              <a:gd name="connsiteX63" fmla="*/ 38161 w 533601"/>
              <a:gd name="connsiteY63" fmla="*/ 669131 h 923925"/>
              <a:gd name="connsiteX64" fmla="*/ 54830 w 533601"/>
              <a:gd name="connsiteY64" fmla="*/ 692944 h 923925"/>
              <a:gd name="connsiteX65" fmla="*/ 61973 w 533601"/>
              <a:gd name="connsiteY65" fmla="*/ 697706 h 923925"/>
              <a:gd name="connsiteX66" fmla="*/ 78642 w 533601"/>
              <a:gd name="connsiteY66" fmla="*/ 707231 h 923925"/>
              <a:gd name="connsiteX67" fmla="*/ 109598 w 533601"/>
              <a:gd name="connsiteY67" fmla="*/ 731044 h 923925"/>
              <a:gd name="connsiteX68" fmla="*/ 116742 w 533601"/>
              <a:gd name="connsiteY68" fmla="*/ 738188 h 923925"/>
              <a:gd name="connsiteX69" fmla="*/ 126267 w 533601"/>
              <a:gd name="connsiteY69" fmla="*/ 750094 h 923925"/>
              <a:gd name="connsiteX70" fmla="*/ 133411 w 533601"/>
              <a:gd name="connsiteY70" fmla="*/ 752475 h 923925"/>
              <a:gd name="connsiteX71" fmla="*/ 140555 w 533601"/>
              <a:gd name="connsiteY71" fmla="*/ 759619 h 923925"/>
              <a:gd name="connsiteX72" fmla="*/ 150080 w 533601"/>
              <a:gd name="connsiteY72" fmla="*/ 764381 h 923925"/>
              <a:gd name="connsiteX73" fmla="*/ 159605 w 533601"/>
              <a:gd name="connsiteY73" fmla="*/ 776288 h 923925"/>
              <a:gd name="connsiteX74" fmla="*/ 166748 w 533601"/>
              <a:gd name="connsiteY74" fmla="*/ 781050 h 923925"/>
              <a:gd name="connsiteX75" fmla="*/ 188180 w 533601"/>
              <a:gd name="connsiteY75" fmla="*/ 809625 h 923925"/>
              <a:gd name="connsiteX76" fmla="*/ 204848 w 533601"/>
              <a:gd name="connsiteY76" fmla="*/ 828675 h 923925"/>
              <a:gd name="connsiteX77" fmla="*/ 214373 w 533601"/>
              <a:gd name="connsiteY77" fmla="*/ 842963 h 923925"/>
              <a:gd name="connsiteX78" fmla="*/ 231042 w 533601"/>
              <a:gd name="connsiteY78" fmla="*/ 873919 h 923925"/>
              <a:gd name="connsiteX79" fmla="*/ 235805 w 533601"/>
              <a:gd name="connsiteY79" fmla="*/ 883444 h 923925"/>
              <a:gd name="connsiteX80" fmla="*/ 245330 w 533601"/>
              <a:gd name="connsiteY80" fmla="*/ 897731 h 923925"/>
              <a:gd name="connsiteX81" fmla="*/ 247711 w 533601"/>
              <a:gd name="connsiteY81" fmla="*/ 904875 h 923925"/>
              <a:gd name="connsiteX82" fmla="*/ 261998 w 533601"/>
              <a:gd name="connsiteY82" fmla="*/ 923925 h 923925"/>
              <a:gd name="connsiteX83" fmla="*/ 281048 w 533601"/>
              <a:gd name="connsiteY83" fmla="*/ 916781 h 923925"/>
              <a:gd name="connsiteX84" fmla="*/ 285811 w 533601"/>
              <a:gd name="connsiteY84" fmla="*/ 909638 h 923925"/>
              <a:gd name="connsiteX85" fmla="*/ 300098 w 533601"/>
              <a:gd name="connsiteY85" fmla="*/ 900113 h 923925"/>
              <a:gd name="connsiteX86" fmla="*/ 302480 w 533601"/>
              <a:gd name="connsiteY86" fmla="*/ 892969 h 923925"/>
              <a:gd name="connsiteX87" fmla="*/ 300098 w 533601"/>
              <a:gd name="connsiteY87" fmla="*/ 885825 h 923925"/>
              <a:gd name="connsiteX88" fmla="*/ 283430 w 533601"/>
              <a:gd name="connsiteY88" fmla="*/ 871538 h 923925"/>
              <a:gd name="connsiteX89" fmla="*/ 276286 w 533601"/>
              <a:gd name="connsiteY89" fmla="*/ 864394 h 923925"/>
              <a:gd name="connsiteX90" fmla="*/ 271523 w 533601"/>
              <a:gd name="connsiteY90" fmla="*/ 857250 h 923925"/>
              <a:gd name="connsiteX91" fmla="*/ 261998 w 533601"/>
              <a:gd name="connsiteY91" fmla="*/ 852488 h 923925"/>
              <a:gd name="connsiteX92" fmla="*/ 257236 w 533601"/>
              <a:gd name="connsiteY92" fmla="*/ 835819 h 923925"/>
              <a:gd name="connsiteX93" fmla="*/ 261998 w 533601"/>
              <a:gd name="connsiteY93" fmla="*/ 792956 h 923925"/>
              <a:gd name="connsiteX94" fmla="*/ 288192 w 533601"/>
              <a:gd name="connsiteY94" fmla="*/ 797719 h 923925"/>
              <a:gd name="connsiteX95" fmla="*/ 290573 w 533601"/>
              <a:gd name="connsiteY95" fmla="*/ 826294 h 923925"/>
              <a:gd name="connsiteX96" fmla="*/ 302480 w 533601"/>
              <a:gd name="connsiteY96" fmla="*/ 842963 h 923925"/>
              <a:gd name="connsiteX97" fmla="*/ 309623 w 533601"/>
              <a:gd name="connsiteY97" fmla="*/ 850106 h 923925"/>
              <a:gd name="connsiteX98" fmla="*/ 316767 w 533601"/>
              <a:gd name="connsiteY98" fmla="*/ 852488 h 923925"/>
              <a:gd name="connsiteX99" fmla="*/ 321530 w 533601"/>
              <a:gd name="connsiteY99" fmla="*/ 859631 h 923925"/>
              <a:gd name="connsiteX100" fmla="*/ 328673 w 533601"/>
              <a:gd name="connsiteY100" fmla="*/ 778669 h 923925"/>
              <a:gd name="connsiteX101" fmla="*/ 385823 w 533601"/>
              <a:gd name="connsiteY101" fmla="*/ 700088 h 923925"/>
              <a:gd name="connsiteX102" fmla="*/ 426304 w 533601"/>
              <a:gd name="connsiteY102" fmla="*/ 626269 h 923925"/>
              <a:gd name="connsiteX103" fmla="*/ 447736 w 533601"/>
              <a:gd name="connsiteY103" fmla="*/ 602456 h 923925"/>
              <a:gd name="connsiteX104" fmla="*/ 464405 w 533601"/>
              <a:gd name="connsiteY104" fmla="*/ 569119 h 923925"/>
              <a:gd name="connsiteX105" fmla="*/ 469167 w 533601"/>
              <a:gd name="connsiteY105" fmla="*/ 552450 h 923925"/>
              <a:gd name="connsiteX106" fmla="*/ 481073 w 533601"/>
              <a:gd name="connsiteY106" fmla="*/ 526256 h 923925"/>
              <a:gd name="connsiteX107" fmla="*/ 483455 w 533601"/>
              <a:gd name="connsiteY107" fmla="*/ 516731 h 923925"/>
              <a:gd name="connsiteX108" fmla="*/ 488217 w 533601"/>
              <a:gd name="connsiteY108" fmla="*/ 497681 h 923925"/>
              <a:gd name="connsiteX109" fmla="*/ 478692 w 533601"/>
              <a:gd name="connsiteY109" fmla="*/ 452438 h 923925"/>
              <a:gd name="connsiteX110" fmla="*/ 471548 w 533601"/>
              <a:gd name="connsiteY110" fmla="*/ 447675 h 923925"/>
              <a:gd name="connsiteX111" fmla="*/ 464405 w 533601"/>
              <a:gd name="connsiteY111" fmla="*/ 438150 h 923925"/>
              <a:gd name="connsiteX112" fmla="*/ 457261 w 533601"/>
              <a:gd name="connsiteY112" fmla="*/ 433388 h 923925"/>
              <a:gd name="connsiteX113" fmla="*/ 447736 w 533601"/>
              <a:gd name="connsiteY113" fmla="*/ 426244 h 923925"/>
              <a:gd name="connsiteX114" fmla="*/ 431067 w 533601"/>
              <a:gd name="connsiteY114" fmla="*/ 414338 h 923925"/>
              <a:gd name="connsiteX115" fmla="*/ 423923 w 533601"/>
              <a:gd name="connsiteY115" fmla="*/ 404813 h 923925"/>
              <a:gd name="connsiteX116" fmla="*/ 416780 w 533601"/>
              <a:gd name="connsiteY116" fmla="*/ 373856 h 923925"/>
              <a:gd name="connsiteX117" fmla="*/ 428686 w 533601"/>
              <a:gd name="connsiteY117" fmla="*/ 316706 h 923925"/>
              <a:gd name="connsiteX118" fmla="*/ 445355 w 533601"/>
              <a:gd name="connsiteY118" fmla="*/ 311944 h 923925"/>
              <a:gd name="connsiteX119" fmla="*/ 464405 w 533601"/>
              <a:gd name="connsiteY119" fmla="*/ 309563 h 923925"/>
              <a:gd name="connsiteX120" fmla="*/ 469167 w 533601"/>
              <a:gd name="connsiteY120" fmla="*/ 300038 h 923925"/>
              <a:gd name="connsiteX121" fmla="*/ 457261 w 533601"/>
              <a:gd name="connsiteY121" fmla="*/ 273844 h 923925"/>
              <a:gd name="connsiteX122" fmla="*/ 452498 w 533601"/>
              <a:gd name="connsiteY122" fmla="*/ 261938 h 923925"/>
              <a:gd name="connsiteX123" fmla="*/ 466786 w 533601"/>
              <a:gd name="connsiteY123" fmla="*/ 233363 h 923925"/>
              <a:gd name="connsiteX124" fmla="*/ 471548 w 533601"/>
              <a:gd name="connsiteY124" fmla="*/ 223838 h 923925"/>
              <a:gd name="connsiteX125" fmla="*/ 481073 w 533601"/>
              <a:gd name="connsiteY125" fmla="*/ 207169 h 923925"/>
              <a:gd name="connsiteX126" fmla="*/ 483455 w 533601"/>
              <a:gd name="connsiteY126" fmla="*/ 169069 h 923925"/>
              <a:gd name="connsiteX127" fmla="*/ 485836 w 533601"/>
              <a:gd name="connsiteY127" fmla="*/ 161925 h 923925"/>
              <a:gd name="connsiteX128" fmla="*/ 504886 w 533601"/>
              <a:gd name="connsiteY128" fmla="*/ 150019 h 923925"/>
              <a:gd name="connsiteX129" fmla="*/ 521555 w 533601"/>
              <a:gd name="connsiteY129" fmla="*/ 135731 h 923925"/>
              <a:gd name="connsiteX130" fmla="*/ 533461 w 533601"/>
              <a:gd name="connsiteY130" fmla="*/ 138113 h 923925"/>
              <a:gd name="connsiteX0" fmla="*/ 533461 w 533601"/>
              <a:gd name="connsiteY0" fmla="*/ 138113 h 923925"/>
              <a:gd name="connsiteX1" fmla="*/ 512030 w 533601"/>
              <a:gd name="connsiteY1" fmla="*/ 119063 h 923925"/>
              <a:gd name="connsiteX2" fmla="*/ 497742 w 533601"/>
              <a:gd name="connsiteY2" fmla="*/ 100013 h 923925"/>
              <a:gd name="connsiteX3" fmla="*/ 495361 w 533601"/>
              <a:gd name="connsiteY3" fmla="*/ 92869 h 923925"/>
              <a:gd name="connsiteX4" fmla="*/ 483455 w 533601"/>
              <a:gd name="connsiteY4" fmla="*/ 76200 h 923925"/>
              <a:gd name="connsiteX5" fmla="*/ 476311 w 533601"/>
              <a:gd name="connsiteY5" fmla="*/ 64294 h 923925"/>
              <a:gd name="connsiteX6" fmla="*/ 459642 w 533601"/>
              <a:gd name="connsiteY6" fmla="*/ 45244 h 923925"/>
              <a:gd name="connsiteX7" fmla="*/ 452498 w 533601"/>
              <a:gd name="connsiteY7" fmla="*/ 30956 h 923925"/>
              <a:gd name="connsiteX8" fmla="*/ 450117 w 533601"/>
              <a:gd name="connsiteY8" fmla="*/ 23813 h 923925"/>
              <a:gd name="connsiteX9" fmla="*/ 442973 w 533601"/>
              <a:gd name="connsiteY9" fmla="*/ 19050 h 923925"/>
              <a:gd name="connsiteX10" fmla="*/ 438211 w 533601"/>
              <a:gd name="connsiteY10" fmla="*/ 4763 h 923925"/>
              <a:gd name="connsiteX11" fmla="*/ 428686 w 533601"/>
              <a:gd name="connsiteY11" fmla="*/ 2381 h 923925"/>
              <a:gd name="connsiteX12" fmla="*/ 409636 w 533601"/>
              <a:gd name="connsiteY12" fmla="*/ 0 h 923925"/>
              <a:gd name="connsiteX13" fmla="*/ 385823 w 533601"/>
              <a:gd name="connsiteY13" fmla="*/ 2381 h 923925"/>
              <a:gd name="connsiteX14" fmla="*/ 376298 w 533601"/>
              <a:gd name="connsiteY14" fmla="*/ 19050 h 923925"/>
              <a:gd name="connsiteX15" fmla="*/ 378680 w 533601"/>
              <a:gd name="connsiteY15" fmla="*/ 33338 h 923925"/>
              <a:gd name="connsiteX16" fmla="*/ 392967 w 533601"/>
              <a:gd name="connsiteY16" fmla="*/ 42863 h 923925"/>
              <a:gd name="connsiteX17" fmla="*/ 407255 w 533601"/>
              <a:gd name="connsiteY17" fmla="*/ 54769 h 923925"/>
              <a:gd name="connsiteX18" fmla="*/ 409636 w 533601"/>
              <a:gd name="connsiteY18" fmla="*/ 61913 h 923925"/>
              <a:gd name="connsiteX19" fmla="*/ 407255 w 533601"/>
              <a:gd name="connsiteY19" fmla="*/ 80963 h 923925"/>
              <a:gd name="connsiteX20" fmla="*/ 402492 w 533601"/>
              <a:gd name="connsiteY20" fmla="*/ 88106 h 923925"/>
              <a:gd name="connsiteX21" fmla="*/ 369155 w 533601"/>
              <a:gd name="connsiteY21" fmla="*/ 90488 h 923925"/>
              <a:gd name="connsiteX22" fmla="*/ 347723 w 533601"/>
              <a:gd name="connsiteY22" fmla="*/ 104775 h 923925"/>
              <a:gd name="connsiteX23" fmla="*/ 321530 w 533601"/>
              <a:gd name="connsiteY23" fmla="*/ 123825 h 923925"/>
              <a:gd name="connsiteX24" fmla="*/ 314386 w 533601"/>
              <a:gd name="connsiteY24" fmla="*/ 130969 h 923925"/>
              <a:gd name="connsiteX25" fmla="*/ 302480 w 533601"/>
              <a:gd name="connsiteY25" fmla="*/ 140494 h 923925"/>
              <a:gd name="connsiteX26" fmla="*/ 297717 w 533601"/>
              <a:gd name="connsiteY26" fmla="*/ 147638 h 923925"/>
              <a:gd name="connsiteX27" fmla="*/ 266761 w 533601"/>
              <a:gd name="connsiteY27" fmla="*/ 159544 h 923925"/>
              <a:gd name="connsiteX28" fmla="*/ 278667 w 533601"/>
              <a:gd name="connsiteY28" fmla="*/ 178594 h 923925"/>
              <a:gd name="connsiteX29" fmla="*/ 273905 w 533601"/>
              <a:gd name="connsiteY29" fmla="*/ 226219 h 923925"/>
              <a:gd name="connsiteX30" fmla="*/ 269142 w 533601"/>
              <a:gd name="connsiteY30" fmla="*/ 235744 h 923925"/>
              <a:gd name="connsiteX31" fmla="*/ 266761 w 533601"/>
              <a:gd name="connsiteY31" fmla="*/ 245269 h 923925"/>
              <a:gd name="connsiteX32" fmla="*/ 276286 w 533601"/>
              <a:gd name="connsiteY32" fmla="*/ 266700 h 923925"/>
              <a:gd name="connsiteX33" fmla="*/ 250092 w 533601"/>
              <a:gd name="connsiteY33" fmla="*/ 273844 h 923925"/>
              <a:gd name="connsiteX34" fmla="*/ 242948 w 533601"/>
              <a:gd name="connsiteY34" fmla="*/ 276225 h 923925"/>
              <a:gd name="connsiteX35" fmla="*/ 233423 w 533601"/>
              <a:gd name="connsiteY35" fmla="*/ 280988 h 923925"/>
              <a:gd name="connsiteX36" fmla="*/ 226280 w 533601"/>
              <a:gd name="connsiteY36" fmla="*/ 285750 h 923925"/>
              <a:gd name="connsiteX37" fmla="*/ 211992 w 533601"/>
              <a:gd name="connsiteY37" fmla="*/ 292894 h 923925"/>
              <a:gd name="connsiteX38" fmla="*/ 204848 w 533601"/>
              <a:gd name="connsiteY38" fmla="*/ 302419 h 923925"/>
              <a:gd name="connsiteX39" fmla="*/ 202467 w 533601"/>
              <a:gd name="connsiteY39" fmla="*/ 311944 h 923925"/>
              <a:gd name="connsiteX40" fmla="*/ 197705 w 533601"/>
              <a:gd name="connsiteY40" fmla="*/ 326231 h 923925"/>
              <a:gd name="connsiteX41" fmla="*/ 200086 w 533601"/>
              <a:gd name="connsiteY41" fmla="*/ 357188 h 923925"/>
              <a:gd name="connsiteX42" fmla="*/ 202467 w 533601"/>
              <a:gd name="connsiteY42" fmla="*/ 364331 h 923925"/>
              <a:gd name="connsiteX43" fmla="*/ 207230 w 533601"/>
              <a:gd name="connsiteY43" fmla="*/ 438150 h 923925"/>
              <a:gd name="connsiteX44" fmla="*/ 202467 w 533601"/>
              <a:gd name="connsiteY44" fmla="*/ 469106 h 923925"/>
              <a:gd name="connsiteX45" fmla="*/ 197705 w 533601"/>
              <a:gd name="connsiteY45" fmla="*/ 478631 h 923925"/>
              <a:gd name="connsiteX46" fmla="*/ 195323 w 533601"/>
              <a:gd name="connsiteY46" fmla="*/ 488156 h 923925"/>
              <a:gd name="connsiteX47" fmla="*/ 200086 w 533601"/>
              <a:gd name="connsiteY47" fmla="*/ 528638 h 923925"/>
              <a:gd name="connsiteX48" fmla="*/ 209611 w 533601"/>
              <a:gd name="connsiteY48" fmla="*/ 547688 h 923925"/>
              <a:gd name="connsiteX49" fmla="*/ 209611 w 533601"/>
              <a:gd name="connsiteY49" fmla="*/ 564356 h 923925"/>
              <a:gd name="connsiteX50" fmla="*/ 190561 w 533601"/>
              <a:gd name="connsiteY50" fmla="*/ 578644 h 923925"/>
              <a:gd name="connsiteX51" fmla="*/ 128648 w 533601"/>
              <a:gd name="connsiteY51" fmla="*/ 576263 h 923925"/>
              <a:gd name="connsiteX52" fmla="*/ 119123 w 533601"/>
              <a:gd name="connsiteY52" fmla="*/ 573881 h 923925"/>
              <a:gd name="connsiteX53" fmla="*/ 88167 w 533601"/>
              <a:gd name="connsiteY53" fmla="*/ 576263 h 923925"/>
              <a:gd name="connsiteX54" fmla="*/ 78642 w 533601"/>
              <a:gd name="connsiteY54" fmla="*/ 583406 h 923925"/>
              <a:gd name="connsiteX55" fmla="*/ 69117 w 533601"/>
              <a:gd name="connsiteY55" fmla="*/ 588169 h 923925"/>
              <a:gd name="connsiteX56" fmla="*/ 45305 w 533601"/>
              <a:gd name="connsiteY56" fmla="*/ 604838 h 923925"/>
              <a:gd name="connsiteX57" fmla="*/ 28636 w 533601"/>
              <a:gd name="connsiteY57" fmla="*/ 607219 h 923925"/>
              <a:gd name="connsiteX58" fmla="*/ 21492 w 533601"/>
              <a:gd name="connsiteY58" fmla="*/ 611981 h 923925"/>
              <a:gd name="connsiteX59" fmla="*/ 4823 w 533601"/>
              <a:gd name="connsiteY59" fmla="*/ 621506 h 923925"/>
              <a:gd name="connsiteX60" fmla="*/ 61 w 533601"/>
              <a:gd name="connsiteY60" fmla="*/ 631031 h 923925"/>
              <a:gd name="connsiteX61" fmla="*/ 7205 w 533601"/>
              <a:gd name="connsiteY61" fmla="*/ 635794 h 923925"/>
              <a:gd name="connsiteX62" fmla="*/ 23873 w 533601"/>
              <a:gd name="connsiteY62" fmla="*/ 652463 h 923925"/>
              <a:gd name="connsiteX63" fmla="*/ 38161 w 533601"/>
              <a:gd name="connsiteY63" fmla="*/ 669131 h 923925"/>
              <a:gd name="connsiteX64" fmla="*/ 54830 w 533601"/>
              <a:gd name="connsiteY64" fmla="*/ 692944 h 923925"/>
              <a:gd name="connsiteX65" fmla="*/ 61973 w 533601"/>
              <a:gd name="connsiteY65" fmla="*/ 697706 h 923925"/>
              <a:gd name="connsiteX66" fmla="*/ 78642 w 533601"/>
              <a:gd name="connsiteY66" fmla="*/ 707231 h 923925"/>
              <a:gd name="connsiteX67" fmla="*/ 109598 w 533601"/>
              <a:gd name="connsiteY67" fmla="*/ 731044 h 923925"/>
              <a:gd name="connsiteX68" fmla="*/ 116742 w 533601"/>
              <a:gd name="connsiteY68" fmla="*/ 738188 h 923925"/>
              <a:gd name="connsiteX69" fmla="*/ 126267 w 533601"/>
              <a:gd name="connsiteY69" fmla="*/ 750094 h 923925"/>
              <a:gd name="connsiteX70" fmla="*/ 133411 w 533601"/>
              <a:gd name="connsiteY70" fmla="*/ 752475 h 923925"/>
              <a:gd name="connsiteX71" fmla="*/ 140555 w 533601"/>
              <a:gd name="connsiteY71" fmla="*/ 759619 h 923925"/>
              <a:gd name="connsiteX72" fmla="*/ 150080 w 533601"/>
              <a:gd name="connsiteY72" fmla="*/ 764381 h 923925"/>
              <a:gd name="connsiteX73" fmla="*/ 159605 w 533601"/>
              <a:gd name="connsiteY73" fmla="*/ 776288 h 923925"/>
              <a:gd name="connsiteX74" fmla="*/ 166748 w 533601"/>
              <a:gd name="connsiteY74" fmla="*/ 781050 h 923925"/>
              <a:gd name="connsiteX75" fmla="*/ 188180 w 533601"/>
              <a:gd name="connsiteY75" fmla="*/ 809625 h 923925"/>
              <a:gd name="connsiteX76" fmla="*/ 204848 w 533601"/>
              <a:gd name="connsiteY76" fmla="*/ 828675 h 923925"/>
              <a:gd name="connsiteX77" fmla="*/ 214373 w 533601"/>
              <a:gd name="connsiteY77" fmla="*/ 842963 h 923925"/>
              <a:gd name="connsiteX78" fmla="*/ 231042 w 533601"/>
              <a:gd name="connsiteY78" fmla="*/ 873919 h 923925"/>
              <a:gd name="connsiteX79" fmla="*/ 235805 w 533601"/>
              <a:gd name="connsiteY79" fmla="*/ 883444 h 923925"/>
              <a:gd name="connsiteX80" fmla="*/ 245330 w 533601"/>
              <a:gd name="connsiteY80" fmla="*/ 897731 h 923925"/>
              <a:gd name="connsiteX81" fmla="*/ 247711 w 533601"/>
              <a:gd name="connsiteY81" fmla="*/ 904875 h 923925"/>
              <a:gd name="connsiteX82" fmla="*/ 261998 w 533601"/>
              <a:gd name="connsiteY82" fmla="*/ 923925 h 923925"/>
              <a:gd name="connsiteX83" fmla="*/ 281048 w 533601"/>
              <a:gd name="connsiteY83" fmla="*/ 916781 h 923925"/>
              <a:gd name="connsiteX84" fmla="*/ 285811 w 533601"/>
              <a:gd name="connsiteY84" fmla="*/ 909638 h 923925"/>
              <a:gd name="connsiteX85" fmla="*/ 300098 w 533601"/>
              <a:gd name="connsiteY85" fmla="*/ 900113 h 923925"/>
              <a:gd name="connsiteX86" fmla="*/ 302480 w 533601"/>
              <a:gd name="connsiteY86" fmla="*/ 892969 h 923925"/>
              <a:gd name="connsiteX87" fmla="*/ 300098 w 533601"/>
              <a:gd name="connsiteY87" fmla="*/ 885825 h 923925"/>
              <a:gd name="connsiteX88" fmla="*/ 283430 w 533601"/>
              <a:gd name="connsiteY88" fmla="*/ 871538 h 923925"/>
              <a:gd name="connsiteX89" fmla="*/ 276286 w 533601"/>
              <a:gd name="connsiteY89" fmla="*/ 864394 h 923925"/>
              <a:gd name="connsiteX90" fmla="*/ 271523 w 533601"/>
              <a:gd name="connsiteY90" fmla="*/ 857250 h 923925"/>
              <a:gd name="connsiteX91" fmla="*/ 261998 w 533601"/>
              <a:gd name="connsiteY91" fmla="*/ 852488 h 923925"/>
              <a:gd name="connsiteX92" fmla="*/ 257236 w 533601"/>
              <a:gd name="connsiteY92" fmla="*/ 835819 h 923925"/>
              <a:gd name="connsiteX93" fmla="*/ 261998 w 533601"/>
              <a:gd name="connsiteY93" fmla="*/ 792956 h 923925"/>
              <a:gd name="connsiteX94" fmla="*/ 288192 w 533601"/>
              <a:gd name="connsiteY94" fmla="*/ 797719 h 923925"/>
              <a:gd name="connsiteX95" fmla="*/ 290573 w 533601"/>
              <a:gd name="connsiteY95" fmla="*/ 826294 h 923925"/>
              <a:gd name="connsiteX96" fmla="*/ 302480 w 533601"/>
              <a:gd name="connsiteY96" fmla="*/ 842963 h 923925"/>
              <a:gd name="connsiteX97" fmla="*/ 309623 w 533601"/>
              <a:gd name="connsiteY97" fmla="*/ 850106 h 923925"/>
              <a:gd name="connsiteX98" fmla="*/ 316767 w 533601"/>
              <a:gd name="connsiteY98" fmla="*/ 852488 h 923925"/>
              <a:gd name="connsiteX99" fmla="*/ 321530 w 533601"/>
              <a:gd name="connsiteY99" fmla="*/ 859631 h 923925"/>
              <a:gd name="connsiteX100" fmla="*/ 328673 w 533601"/>
              <a:gd name="connsiteY100" fmla="*/ 778669 h 923925"/>
              <a:gd name="connsiteX101" fmla="*/ 385823 w 533601"/>
              <a:gd name="connsiteY101" fmla="*/ 700088 h 923925"/>
              <a:gd name="connsiteX102" fmla="*/ 426304 w 533601"/>
              <a:gd name="connsiteY102" fmla="*/ 626269 h 923925"/>
              <a:gd name="connsiteX103" fmla="*/ 464405 w 533601"/>
              <a:gd name="connsiteY103" fmla="*/ 569119 h 923925"/>
              <a:gd name="connsiteX104" fmla="*/ 469167 w 533601"/>
              <a:gd name="connsiteY104" fmla="*/ 552450 h 923925"/>
              <a:gd name="connsiteX105" fmla="*/ 481073 w 533601"/>
              <a:gd name="connsiteY105" fmla="*/ 526256 h 923925"/>
              <a:gd name="connsiteX106" fmla="*/ 483455 w 533601"/>
              <a:gd name="connsiteY106" fmla="*/ 516731 h 923925"/>
              <a:gd name="connsiteX107" fmla="*/ 488217 w 533601"/>
              <a:gd name="connsiteY107" fmla="*/ 497681 h 923925"/>
              <a:gd name="connsiteX108" fmla="*/ 478692 w 533601"/>
              <a:gd name="connsiteY108" fmla="*/ 452438 h 923925"/>
              <a:gd name="connsiteX109" fmla="*/ 471548 w 533601"/>
              <a:gd name="connsiteY109" fmla="*/ 447675 h 923925"/>
              <a:gd name="connsiteX110" fmla="*/ 464405 w 533601"/>
              <a:gd name="connsiteY110" fmla="*/ 438150 h 923925"/>
              <a:gd name="connsiteX111" fmla="*/ 457261 w 533601"/>
              <a:gd name="connsiteY111" fmla="*/ 433388 h 923925"/>
              <a:gd name="connsiteX112" fmla="*/ 447736 w 533601"/>
              <a:gd name="connsiteY112" fmla="*/ 426244 h 923925"/>
              <a:gd name="connsiteX113" fmla="*/ 431067 w 533601"/>
              <a:gd name="connsiteY113" fmla="*/ 414338 h 923925"/>
              <a:gd name="connsiteX114" fmla="*/ 423923 w 533601"/>
              <a:gd name="connsiteY114" fmla="*/ 404813 h 923925"/>
              <a:gd name="connsiteX115" fmla="*/ 416780 w 533601"/>
              <a:gd name="connsiteY115" fmla="*/ 373856 h 923925"/>
              <a:gd name="connsiteX116" fmla="*/ 428686 w 533601"/>
              <a:gd name="connsiteY116" fmla="*/ 316706 h 923925"/>
              <a:gd name="connsiteX117" fmla="*/ 445355 w 533601"/>
              <a:gd name="connsiteY117" fmla="*/ 311944 h 923925"/>
              <a:gd name="connsiteX118" fmla="*/ 464405 w 533601"/>
              <a:gd name="connsiteY118" fmla="*/ 309563 h 923925"/>
              <a:gd name="connsiteX119" fmla="*/ 469167 w 533601"/>
              <a:gd name="connsiteY119" fmla="*/ 300038 h 923925"/>
              <a:gd name="connsiteX120" fmla="*/ 457261 w 533601"/>
              <a:gd name="connsiteY120" fmla="*/ 273844 h 923925"/>
              <a:gd name="connsiteX121" fmla="*/ 452498 w 533601"/>
              <a:gd name="connsiteY121" fmla="*/ 261938 h 923925"/>
              <a:gd name="connsiteX122" fmla="*/ 466786 w 533601"/>
              <a:gd name="connsiteY122" fmla="*/ 233363 h 923925"/>
              <a:gd name="connsiteX123" fmla="*/ 471548 w 533601"/>
              <a:gd name="connsiteY123" fmla="*/ 223838 h 923925"/>
              <a:gd name="connsiteX124" fmla="*/ 481073 w 533601"/>
              <a:gd name="connsiteY124" fmla="*/ 207169 h 923925"/>
              <a:gd name="connsiteX125" fmla="*/ 483455 w 533601"/>
              <a:gd name="connsiteY125" fmla="*/ 169069 h 923925"/>
              <a:gd name="connsiteX126" fmla="*/ 485836 w 533601"/>
              <a:gd name="connsiteY126" fmla="*/ 161925 h 923925"/>
              <a:gd name="connsiteX127" fmla="*/ 504886 w 533601"/>
              <a:gd name="connsiteY127" fmla="*/ 150019 h 923925"/>
              <a:gd name="connsiteX128" fmla="*/ 521555 w 533601"/>
              <a:gd name="connsiteY128" fmla="*/ 135731 h 923925"/>
              <a:gd name="connsiteX129" fmla="*/ 533461 w 533601"/>
              <a:gd name="connsiteY129" fmla="*/ 138113 h 923925"/>
              <a:gd name="connsiteX0" fmla="*/ 533461 w 533601"/>
              <a:gd name="connsiteY0" fmla="*/ 138113 h 923925"/>
              <a:gd name="connsiteX1" fmla="*/ 512030 w 533601"/>
              <a:gd name="connsiteY1" fmla="*/ 119063 h 923925"/>
              <a:gd name="connsiteX2" fmla="*/ 497742 w 533601"/>
              <a:gd name="connsiteY2" fmla="*/ 100013 h 923925"/>
              <a:gd name="connsiteX3" fmla="*/ 495361 w 533601"/>
              <a:gd name="connsiteY3" fmla="*/ 92869 h 923925"/>
              <a:gd name="connsiteX4" fmla="*/ 483455 w 533601"/>
              <a:gd name="connsiteY4" fmla="*/ 76200 h 923925"/>
              <a:gd name="connsiteX5" fmla="*/ 476311 w 533601"/>
              <a:gd name="connsiteY5" fmla="*/ 64294 h 923925"/>
              <a:gd name="connsiteX6" fmla="*/ 459642 w 533601"/>
              <a:gd name="connsiteY6" fmla="*/ 45244 h 923925"/>
              <a:gd name="connsiteX7" fmla="*/ 452498 w 533601"/>
              <a:gd name="connsiteY7" fmla="*/ 30956 h 923925"/>
              <a:gd name="connsiteX8" fmla="*/ 450117 w 533601"/>
              <a:gd name="connsiteY8" fmla="*/ 23813 h 923925"/>
              <a:gd name="connsiteX9" fmla="*/ 442973 w 533601"/>
              <a:gd name="connsiteY9" fmla="*/ 19050 h 923925"/>
              <a:gd name="connsiteX10" fmla="*/ 438211 w 533601"/>
              <a:gd name="connsiteY10" fmla="*/ 4763 h 923925"/>
              <a:gd name="connsiteX11" fmla="*/ 428686 w 533601"/>
              <a:gd name="connsiteY11" fmla="*/ 2381 h 923925"/>
              <a:gd name="connsiteX12" fmla="*/ 409636 w 533601"/>
              <a:gd name="connsiteY12" fmla="*/ 0 h 923925"/>
              <a:gd name="connsiteX13" fmla="*/ 385823 w 533601"/>
              <a:gd name="connsiteY13" fmla="*/ 2381 h 923925"/>
              <a:gd name="connsiteX14" fmla="*/ 376298 w 533601"/>
              <a:gd name="connsiteY14" fmla="*/ 19050 h 923925"/>
              <a:gd name="connsiteX15" fmla="*/ 378680 w 533601"/>
              <a:gd name="connsiteY15" fmla="*/ 33338 h 923925"/>
              <a:gd name="connsiteX16" fmla="*/ 392967 w 533601"/>
              <a:gd name="connsiteY16" fmla="*/ 42863 h 923925"/>
              <a:gd name="connsiteX17" fmla="*/ 407255 w 533601"/>
              <a:gd name="connsiteY17" fmla="*/ 54769 h 923925"/>
              <a:gd name="connsiteX18" fmla="*/ 409636 w 533601"/>
              <a:gd name="connsiteY18" fmla="*/ 61913 h 923925"/>
              <a:gd name="connsiteX19" fmla="*/ 407255 w 533601"/>
              <a:gd name="connsiteY19" fmla="*/ 80963 h 923925"/>
              <a:gd name="connsiteX20" fmla="*/ 402492 w 533601"/>
              <a:gd name="connsiteY20" fmla="*/ 88106 h 923925"/>
              <a:gd name="connsiteX21" fmla="*/ 369155 w 533601"/>
              <a:gd name="connsiteY21" fmla="*/ 90488 h 923925"/>
              <a:gd name="connsiteX22" fmla="*/ 347723 w 533601"/>
              <a:gd name="connsiteY22" fmla="*/ 104775 h 923925"/>
              <a:gd name="connsiteX23" fmla="*/ 321530 w 533601"/>
              <a:gd name="connsiteY23" fmla="*/ 123825 h 923925"/>
              <a:gd name="connsiteX24" fmla="*/ 314386 w 533601"/>
              <a:gd name="connsiteY24" fmla="*/ 130969 h 923925"/>
              <a:gd name="connsiteX25" fmla="*/ 302480 w 533601"/>
              <a:gd name="connsiteY25" fmla="*/ 140494 h 923925"/>
              <a:gd name="connsiteX26" fmla="*/ 297717 w 533601"/>
              <a:gd name="connsiteY26" fmla="*/ 147638 h 923925"/>
              <a:gd name="connsiteX27" fmla="*/ 266761 w 533601"/>
              <a:gd name="connsiteY27" fmla="*/ 159544 h 923925"/>
              <a:gd name="connsiteX28" fmla="*/ 278667 w 533601"/>
              <a:gd name="connsiteY28" fmla="*/ 178594 h 923925"/>
              <a:gd name="connsiteX29" fmla="*/ 273905 w 533601"/>
              <a:gd name="connsiteY29" fmla="*/ 226219 h 923925"/>
              <a:gd name="connsiteX30" fmla="*/ 269142 w 533601"/>
              <a:gd name="connsiteY30" fmla="*/ 235744 h 923925"/>
              <a:gd name="connsiteX31" fmla="*/ 266761 w 533601"/>
              <a:gd name="connsiteY31" fmla="*/ 245269 h 923925"/>
              <a:gd name="connsiteX32" fmla="*/ 276286 w 533601"/>
              <a:gd name="connsiteY32" fmla="*/ 266700 h 923925"/>
              <a:gd name="connsiteX33" fmla="*/ 250092 w 533601"/>
              <a:gd name="connsiteY33" fmla="*/ 273844 h 923925"/>
              <a:gd name="connsiteX34" fmla="*/ 242948 w 533601"/>
              <a:gd name="connsiteY34" fmla="*/ 276225 h 923925"/>
              <a:gd name="connsiteX35" fmla="*/ 233423 w 533601"/>
              <a:gd name="connsiteY35" fmla="*/ 280988 h 923925"/>
              <a:gd name="connsiteX36" fmla="*/ 226280 w 533601"/>
              <a:gd name="connsiteY36" fmla="*/ 285750 h 923925"/>
              <a:gd name="connsiteX37" fmla="*/ 211992 w 533601"/>
              <a:gd name="connsiteY37" fmla="*/ 292894 h 923925"/>
              <a:gd name="connsiteX38" fmla="*/ 204848 w 533601"/>
              <a:gd name="connsiteY38" fmla="*/ 302419 h 923925"/>
              <a:gd name="connsiteX39" fmla="*/ 202467 w 533601"/>
              <a:gd name="connsiteY39" fmla="*/ 311944 h 923925"/>
              <a:gd name="connsiteX40" fmla="*/ 197705 w 533601"/>
              <a:gd name="connsiteY40" fmla="*/ 326231 h 923925"/>
              <a:gd name="connsiteX41" fmla="*/ 200086 w 533601"/>
              <a:gd name="connsiteY41" fmla="*/ 357188 h 923925"/>
              <a:gd name="connsiteX42" fmla="*/ 202467 w 533601"/>
              <a:gd name="connsiteY42" fmla="*/ 364331 h 923925"/>
              <a:gd name="connsiteX43" fmla="*/ 207230 w 533601"/>
              <a:gd name="connsiteY43" fmla="*/ 438150 h 923925"/>
              <a:gd name="connsiteX44" fmla="*/ 202467 w 533601"/>
              <a:gd name="connsiteY44" fmla="*/ 469106 h 923925"/>
              <a:gd name="connsiteX45" fmla="*/ 197705 w 533601"/>
              <a:gd name="connsiteY45" fmla="*/ 478631 h 923925"/>
              <a:gd name="connsiteX46" fmla="*/ 195323 w 533601"/>
              <a:gd name="connsiteY46" fmla="*/ 488156 h 923925"/>
              <a:gd name="connsiteX47" fmla="*/ 200086 w 533601"/>
              <a:gd name="connsiteY47" fmla="*/ 528638 h 923925"/>
              <a:gd name="connsiteX48" fmla="*/ 209611 w 533601"/>
              <a:gd name="connsiteY48" fmla="*/ 547688 h 923925"/>
              <a:gd name="connsiteX49" fmla="*/ 209611 w 533601"/>
              <a:gd name="connsiteY49" fmla="*/ 564356 h 923925"/>
              <a:gd name="connsiteX50" fmla="*/ 190561 w 533601"/>
              <a:gd name="connsiteY50" fmla="*/ 578644 h 923925"/>
              <a:gd name="connsiteX51" fmla="*/ 128648 w 533601"/>
              <a:gd name="connsiteY51" fmla="*/ 576263 h 923925"/>
              <a:gd name="connsiteX52" fmla="*/ 119123 w 533601"/>
              <a:gd name="connsiteY52" fmla="*/ 573881 h 923925"/>
              <a:gd name="connsiteX53" fmla="*/ 88167 w 533601"/>
              <a:gd name="connsiteY53" fmla="*/ 576263 h 923925"/>
              <a:gd name="connsiteX54" fmla="*/ 78642 w 533601"/>
              <a:gd name="connsiteY54" fmla="*/ 583406 h 923925"/>
              <a:gd name="connsiteX55" fmla="*/ 69117 w 533601"/>
              <a:gd name="connsiteY55" fmla="*/ 588169 h 923925"/>
              <a:gd name="connsiteX56" fmla="*/ 45305 w 533601"/>
              <a:gd name="connsiteY56" fmla="*/ 604838 h 923925"/>
              <a:gd name="connsiteX57" fmla="*/ 28636 w 533601"/>
              <a:gd name="connsiteY57" fmla="*/ 607219 h 923925"/>
              <a:gd name="connsiteX58" fmla="*/ 21492 w 533601"/>
              <a:gd name="connsiteY58" fmla="*/ 611981 h 923925"/>
              <a:gd name="connsiteX59" fmla="*/ 4823 w 533601"/>
              <a:gd name="connsiteY59" fmla="*/ 621506 h 923925"/>
              <a:gd name="connsiteX60" fmla="*/ 61 w 533601"/>
              <a:gd name="connsiteY60" fmla="*/ 631031 h 923925"/>
              <a:gd name="connsiteX61" fmla="*/ 7205 w 533601"/>
              <a:gd name="connsiteY61" fmla="*/ 635794 h 923925"/>
              <a:gd name="connsiteX62" fmla="*/ 23873 w 533601"/>
              <a:gd name="connsiteY62" fmla="*/ 652463 h 923925"/>
              <a:gd name="connsiteX63" fmla="*/ 38161 w 533601"/>
              <a:gd name="connsiteY63" fmla="*/ 669131 h 923925"/>
              <a:gd name="connsiteX64" fmla="*/ 54830 w 533601"/>
              <a:gd name="connsiteY64" fmla="*/ 692944 h 923925"/>
              <a:gd name="connsiteX65" fmla="*/ 61973 w 533601"/>
              <a:gd name="connsiteY65" fmla="*/ 697706 h 923925"/>
              <a:gd name="connsiteX66" fmla="*/ 78642 w 533601"/>
              <a:gd name="connsiteY66" fmla="*/ 707231 h 923925"/>
              <a:gd name="connsiteX67" fmla="*/ 109598 w 533601"/>
              <a:gd name="connsiteY67" fmla="*/ 731044 h 923925"/>
              <a:gd name="connsiteX68" fmla="*/ 116742 w 533601"/>
              <a:gd name="connsiteY68" fmla="*/ 738188 h 923925"/>
              <a:gd name="connsiteX69" fmla="*/ 126267 w 533601"/>
              <a:gd name="connsiteY69" fmla="*/ 750094 h 923925"/>
              <a:gd name="connsiteX70" fmla="*/ 133411 w 533601"/>
              <a:gd name="connsiteY70" fmla="*/ 752475 h 923925"/>
              <a:gd name="connsiteX71" fmla="*/ 140555 w 533601"/>
              <a:gd name="connsiteY71" fmla="*/ 759619 h 923925"/>
              <a:gd name="connsiteX72" fmla="*/ 150080 w 533601"/>
              <a:gd name="connsiteY72" fmla="*/ 764381 h 923925"/>
              <a:gd name="connsiteX73" fmla="*/ 159605 w 533601"/>
              <a:gd name="connsiteY73" fmla="*/ 776288 h 923925"/>
              <a:gd name="connsiteX74" fmla="*/ 166748 w 533601"/>
              <a:gd name="connsiteY74" fmla="*/ 781050 h 923925"/>
              <a:gd name="connsiteX75" fmla="*/ 188180 w 533601"/>
              <a:gd name="connsiteY75" fmla="*/ 809625 h 923925"/>
              <a:gd name="connsiteX76" fmla="*/ 204848 w 533601"/>
              <a:gd name="connsiteY76" fmla="*/ 828675 h 923925"/>
              <a:gd name="connsiteX77" fmla="*/ 214373 w 533601"/>
              <a:gd name="connsiteY77" fmla="*/ 842963 h 923925"/>
              <a:gd name="connsiteX78" fmla="*/ 231042 w 533601"/>
              <a:gd name="connsiteY78" fmla="*/ 873919 h 923925"/>
              <a:gd name="connsiteX79" fmla="*/ 235805 w 533601"/>
              <a:gd name="connsiteY79" fmla="*/ 883444 h 923925"/>
              <a:gd name="connsiteX80" fmla="*/ 245330 w 533601"/>
              <a:gd name="connsiteY80" fmla="*/ 897731 h 923925"/>
              <a:gd name="connsiteX81" fmla="*/ 247711 w 533601"/>
              <a:gd name="connsiteY81" fmla="*/ 904875 h 923925"/>
              <a:gd name="connsiteX82" fmla="*/ 261998 w 533601"/>
              <a:gd name="connsiteY82" fmla="*/ 923925 h 923925"/>
              <a:gd name="connsiteX83" fmla="*/ 281048 w 533601"/>
              <a:gd name="connsiteY83" fmla="*/ 916781 h 923925"/>
              <a:gd name="connsiteX84" fmla="*/ 285811 w 533601"/>
              <a:gd name="connsiteY84" fmla="*/ 909638 h 923925"/>
              <a:gd name="connsiteX85" fmla="*/ 300098 w 533601"/>
              <a:gd name="connsiteY85" fmla="*/ 900113 h 923925"/>
              <a:gd name="connsiteX86" fmla="*/ 302480 w 533601"/>
              <a:gd name="connsiteY86" fmla="*/ 892969 h 923925"/>
              <a:gd name="connsiteX87" fmla="*/ 300098 w 533601"/>
              <a:gd name="connsiteY87" fmla="*/ 885825 h 923925"/>
              <a:gd name="connsiteX88" fmla="*/ 283430 w 533601"/>
              <a:gd name="connsiteY88" fmla="*/ 871538 h 923925"/>
              <a:gd name="connsiteX89" fmla="*/ 276286 w 533601"/>
              <a:gd name="connsiteY89" fmla="*/ 864394 h 923925"/>
              <a:gd name="connsiteX90" fmla="*/ 271523 w 533601"/>
              <a:gd name="connsiteY90" fmla="*/ 857250 h 923925"/>
              <a:gd name="connsiteX91" fmla="*/ 261998 w 533601"/>
              <a:gd name="connsiteY91" fmla="*/ 852488 h 923925"/>
              <a:gd name="connsiteX92" fmla="*/ 257236 w 533601"/>
              <a:gd name="connsiteY92" fmla="*/ 835819 h 923925"/>
              <a:gd name="connsiteX93" fmla="*/ 261998 w 533601"/>
              <a:gd name="connsiteY93" fmla="*/ 792956 h 923925"/>
              <a:gd name="connsiteX94" fmla="*/ 288192 w 533601"/>
              <a:gd name="connsiteY94" fmla="*/ 797719 h 923925"/>
              <a:gd name="connsiteX95" fmla="*/ 290573 w 533601"/>
              <a:gd name="connsiteY95" fmla="*/ 826294 h 923925"/>
              <a:gd name="connsiteX96" fmla="*/ 302480 w 533601"/>
              <a:gd name="connsiteY96" fmla="*/ 842963 h 923925"/>
              <a:gd name="connsiteX97" fmla="*/ 309623 w 533601"/>
              <a:gd name="connsiteY97" fmla="*/ 850106 h 923925"/>
              <a:gd name="connsiteX98" fmla="*/ 316767 w 533601"/>
              <a:gd name="connsiteY98" fmla="*/ 852488 h 923925"/>
              <a:gd name="connsiteX99" fmla="*/ 321530 w 533601"/>
              <a:gd name="connsiteY99" fmla="*/ 859631 h 923925"/>
              <a:gd name="connsiteX100" fmla="*/ 328673 w 533601"/>
              <a:gd name="connsiteY100" fmla="*/ 778669 h 923925"/>
              <a:gd name="connsiteX101" fmla="*/ 385823 w 533601"/>
              <a:gd name="connsiteY101" fmla="*/ 700088 h 923925"/>
              <a:gd name="connsiteX102" fmla="*/ 426304 w 533601"/>
              <a:gd name="connsiteY102" fmla="*/ 626269 h 923925"/>
              <a:gd name="connsiteX103" fmla="*/ 469167 w 533601"/>
              <a:gd name="connsiteY103" fmla="*/ 552450 h 923925"/>
              <a:gd name="connsiteX104" fmla="*/ 481073 w 533601"/>
              <a:gd name="connsiteY104" fmla="*/ 526256 h 923925"/>
              <a:gd name="connsiteX105" fmla="*/ 483455 w 533601"/>
              <a:gd name="connsiteY105" fmla="*/ 516731 h 923925"/>
              <a:gd name="connsiteX106" fmla="*/ 488217 w 533601"/>
              <a:gd name="connsiteY106" fmla="*/ 497681 h 923925"/>
              <a:gd name="connsiteX107" fmla="*/ 478692 w 533601"/>
              <a:gd name="connsiteY107" fmla="*/ 452438 h 923925"/>
              <a:gd name="connsiteX108" fmla="*/ 471548 w 533601"/>
              <a:gd name="connsiteY108" fmla="*/ 447675 h 923925"/>
              <a:gd name="connsiteX109" fmla="*/ 464405 w 533601"/>
              <a:gd name="connsiteY109" fmla="*/ 438150 h 923925"/>
              <a:gd name="connsiteX110" fmla="*/ 457261 w 533601"/>
              <a:gd name="connsiteY110" fmla="*/ 433388 h 923925"/>
              <a:gd name="connsiteX111" fmla="*/ 447736 w 533601"/>
              <a:gd name="connsiteY111" fmla="*/ 426244 h 923925"/>
              <a:gd name="connsiteX112" fmla="*/ 431067 w 533601"/>
              <a:gd name="connsiteY112" fmla="*/ 414338 h 923925"/>
              <a:gd name="connsiteX113" fmla="*/ 423923 w 533601"/>
              <a:gd name="connsiteY113" fmla="*/ 404813 h 923925"/>
              <a:gd name="connsiteX114" fmla="*/ 416780 w 533601"/>
              <a:gd name="connsiteY114" fmla="*/ 373856 h 923925"/>
              <a:gd name="connsiteX115" fmla="*/ 428686 w 533601"/>
              <a:gd name="connsiteY115" fmla="*/ 316706 h 923925"/>
              <a:gd name="connsiteX116" fmla="*/ 445355 w 533601"/>
              <a:gd name="connsiteY116" fmla="*/ 311944 h 923925"/>
              <a:gd name="connsiteX117" fmla="*/ 464405 w 533601"/>
              <a:gd name="connsiteY117" fmla="*/ 309563 h 923925"/>
              <a:gd name="connsiteX118" fmla="*/ 469167 w 533601"/>
              <a:gd name="connsiteY118" fmla="*/ 300038 h 923925"/>
              <a:gd name="connsiteX119" fmla="*/ 457261 w 533601"/>
              <a:gd name="connsiteY119" fmla="*/ 273844 h 923925"/>
              <a:gd name="connsiteX120" fmla="*/ 452498 w 533601"/>
              <a:gd name="connsiteY120" fmla="*/ 261938 h 923925"/>
              <a:gd name="connsiteX121" fmla="*/ 466786 w 533601"/>
              <a:gd name="connsiteY121" fmla="*/ 233363 h 923925"/>
              <a:gd name="connsiteX122" fmla="*/ 471548 w 533601"/>
              <a:gd name="connsiteY122" fmla="*/ 223838 h 923925"/>
              <a:gd name="connsiteX123" fmla="*/ 481073 w 533601"/>
              <a:gd name="connsiteY123" fmla="*/ 207169 h 923925"/>
              <a:gd name="connsiteX124" fmla="*/ 483455 w 533601"/>
              <a:gd name="connsiteY124" fmla="*/ 169069 h 923925"/>
              <a:gd name="connsiteX125" fmla="*/ 485836 w 533601"/>
              <a:gd name="connsiteY125" fmla="*/ 161925 h 923925"/>
              <a:gd name="connsiteX126" fmla="*/ 504886 w 533601"/>
              <a:gd name="connsiteY126" fmla="*/ 150019 h 923925"/>
              <a:gd name="connsiteX127" fmla="*/ 521555 w 533601"/>
              <a:gd name="connsiteY127" fmla="*/ 135731 h 923925"/>
              <a:gd name="connsiteX128" fmla="*/ 533461 w 533601"/>
              <a:gd name="connsiteY128" fmla="*/ 138113 h 923925"/>
              <a:gd name="connsiteX0" fmla="*/ 533461 w 533601"/>
              <a:gd name="connsiteY0" fmla="*/ 138113 h 923925"/>
              <a:gd name="connsiteX1" fmla="*/ 512030 w 533601"/>
              <a:gd name="connsiteY1" fmla="*/ 119063 h 923925"/>
              <a:gd name="connsiteX2" fmla="*/ 497742 w 533601"/>
              <a:gd name="connsiteY2" fmla="*/ 100013 h 923925"/>
              <a:gd name="connsiteX3" fmla="*/ 495361 w 533601"/>
              <a:gd name="connsiteY3" fmla="*/ 92869 h 923925"/>
              <a:gd name="connsiteX4" fmla="*/ 483455 w 533601"/>
              <a:gd name="connsiteY4" fmla="*/ 76200 h 923925"/>
              <a:gd name="connsiteX5" fmla="*/ 476311 w 533601"/>
              <a:gd name="connsiteY5" fmla="*/ 64294 h 923925"/>
              <a:gd name="connsiteX6" fmla="*/ 459642 w 533601"/>
              <a:gd name="connsiteY6" fmla="*/ 45244 h 923925"/>
              <a:gd name="connsiteX7" fmla="*/ 452498 w 533601"/>
              <a:gd name="connsiteY7" fmla="*/ 30956 h 923925"/>
              <a:gd name="connsiteX8" fmla="*/ 450117 w 533601"/>
              <a:gd name="connsiteY8" fmla="*/ 23813 h 923925"/>
              <a:gd name="connsiteX9" fmla="*/ 442973 w 533601"/>
              <a:gd name="connsiteY9" fmla="*/ 19050 h 923925"/>
              <a:gd name="connsiteX10" fmla="*/ 438211 w 533601"/>
              <a:gd name="connsiteY10" fmla="*/ 4763 h 923925"/>
              <a:gd name="connsiteX11" fmla="*/ 428686 w 533601"/>
              <a:gd name="connsiteY11" fmla="*/ 2381 h 923925"/>
              <a:gd name="connsiteX12" fmla="*/ 409636 w 533601"/>
              <a:gd name="connsiteY12" fmla="*/ 0 h 923925"/>
              <a:gd name="connsiteX13" fmla="*/ 385823 w 533601"/>
              <a:gd name="connsiteY13" fmla="*/ 2381 h 923925"/>
              <a:gd name="connsiteX14" fmla="*/ 376298 w 533601"/>
              <a:gd name="connsiteY14" fmla="*/ 19050 h 923925"/>
              <a:gd name="connsiteX15" fmla="*/ 378680 w 533601"/>
              <a:gd name="connsiteY15" fmla="*/ 33338 h 923925"/>
              <a:gd name="connsiteX16" fmla="*/ 392967 w 533601"/>
              <a:gd name="connsiteY16" fmla="*/ 42863 h 923925"/>
              <a:gd name="connsiteX17" fmla="*/ 407255 w 533601"/>
              <a:gd name="connsiteY17" fmla="*/ 54769 h 923925"/>
              <a:gd name="connsiteX18" fmla="*/ 409636 w 533601"/>
              <a:gd name="connsiteY18" fmla="*/ 61913 h 923925"/>
              <a:gd name="connsiteX19" fmla="*/ 407255 w 533601"/>
              <a:gd name="connsiteY19" fmla="*/ 80963 h 923925"/>
              <a:gd name="connsiteX20" fmla="*/ 402492 w 533601"/>
              <a:gd name="connsiteY20" fmla="*/ 88106 h 923925"/>
              <a:gd name="connsiteX21" fmla="*/ 369155 w 533601"/>
              <a:gd name="connsiteY21" fmla="*/ 90488 h 923925"/>
              <a:gd name="connsiteX22" fmla="*/ 347723 w 533601"/>
              <a:gd name="connsiteY22" fmla="*/ 104775 h 923925"/>
              <a:gd name="connsiteX23" fmla="*/ 321530 w 533601"/>
              <a:gd name="connsiteY23" fmla="*/ 123825 h 923925"/>
              <a:gd name="connsiteX24" fmla="*/ 314386 w 533601"/>
              <a:gd name="connsiteY24" fmla="*/ 130969 h 923925"/>
              <a:gd name="connsiteX25" fmla="*/ 302480 w 533601"/>
              <a:gd name="connsiteY25" fmla="*/ 140494 h 923925"/>
              <a:gd name="connsiteX26" fmla="*/ 297717 w 533601"/>
              <a:gd name="connsiteY26" fmla="*/ 147638 h 923925"/>
              <a:gd name="connsiteX27" fmla="*/ 266761 w 533601"/>
              <a:gd name="connsiteY27" fmla="*/ 159544 h 923925"/>
              <a:gd name="connsiteX28" fmla="*/ 278667 w 533601"/>
              <a:gd name="connsiteY28" fmla="*/ 178594 h 923925"/>
              <a:gd name="connsiteX29" fmla="*/ 273905 w 533601"/>
              <a:gd name="connsiteY29" fmla="*/ 226219 h 923925"/>
              <a:gd name="connsiteX30" fmla="*/ 269142 w 533601"/>
              <a:gd name="connsiteY30" fmla="*/ 235744 h 923925"/>
              <a:gd name="connsiteX31" fmla="*/ 266761 w 533601"/>
              <a:gd name="connsiteY31" fmla="*/ 245269 h 923925"/>
              <a:gd name="connsiteX32" fmla="*/ 276286 w 533601"/>
              <a:gd name="connsiteY32" fmla="*/ 266700 h 923925"/>
              <a:gd name="connsiteX33" fmla="*/ 250092 w 533601"/>
              <a:gd name="connsiteY33" fmla="*/ 273844 h 923925"/>
              <a:gd name="connsiteX34" fmla="*/ 242948 w 533601"/>
              <a:gd name="connsiteY34" fmla="*/ 276225 h 923925"/>
              <a:gd name="connsiteX35" fmla="*/ 233423 w 533601"/>
              <a:gd name="connsiteY35" fmla="*/ 280988 h 923925"/>
              <a:gd name="connsiteX36" fmla="*/ 226280 w 533601"/>
              <a:gd name="connsiteY36" fmla="*/ 285750 h 923925"/>
              <a:gd name="connsiteX37" fmla="*/ 211992 w 533601"/>
              <a:gd name="connsiteY37" fmla="*/ 292894 h 923925"/>
              <a:gd name="connsiteX38" fmla="*/ 204848 w 533601"/>
              <a:gd name="connsiteY38" fmla="*/ 302419 h 923925"/>
              <a:gd name="connsiteX39" fmla="*/ 202467 w 533601"/>
              <a:gd name="connsiteY39" fmla="*/ 311944 h 923925"/>
              <a:gd name="connsiteX40" fmla="*/ 197705 w 533601"/>
              <a:gd name="connsiteY40" fmla="*/ 326231 h 923925"/>
              <a:gd name="connsiteX41" fmla="*/ 200086 w 533601"/>
              <a:gd name="connsiteY41" fmla="*/ 357188 h 923925"/>
              <a:gd name="connsiteX42" fmla="*/ 202467 w 533601"/>
              <a:gd name="connsiteY42" fmla="*/ 364331 h 923925"/>
              <a:gd name="connsiteX43" fmla="*/ 207230 w 533601"/>
              <a:gd name="connsiteY43" fmla="*/ 438150 h 923925"/>
              <a:gd name="connsiteX44" fmla="*/ 202467 w 533601"/>
              <a:gd name="connsiteY44" fmla="*/ 469106 h 923925"/>
              <a:gd name="connsiteX45" fmla="*/ 197705 w 533601"/>
              <a:gd name="connsiteY45" fmla="*/ 478631 h 923925"/>
              <a:gd name="connsiteX46" fmla="*/ 195323 w 533601"/>
              <a:gd name="connsiteY46" fmla="*/ 488156 h 923925"/>
              <a:gd name="connsiteX47" fmla="*/ 200086 w 533601"/>
              <a:gd name="connsiteY47" fmla="*/ 528638 h 923925"/>
              <a:gd name="connsiteX48" fmla="*/ 209611 w 533601"/>
              <a:gd name="connsiteY48" fmla="*/ 547688 h 923925"/>
              <a:gd name="connsiteX49" fmla="*/ 209611 w 533601"/>
              <a:gd name="connsiteY49" fmla="*/ 564356 h 923925"/>
              <a:gd name="connsiteX50" fmla="*/ 190561 w 533601"/>
              <a:gd name="connsiteY50" fmla="*/ 578644 h 923925"/>
              <a:gd name="connsiteX51" fmla="*/ 128648 w 533601"/>
              <a:gd name="connsiteY51" fmla="*/ 576263 h 923925"/>
              <a:gd name="connsiteX52" fmla="*/ 119123 w 533601"/>
              <a:gd name="connsiteY52" fmla="*/ 573881 h 923925"/>
              <a:gd name="connsiteX53" fmla="*/ 88167 w 533601"/>
              <a:gd name="connsiteY53" fmla="*/ 576263 h 923925"/>
              <a:gd name="connsiteX54" fmla="*/ 78642 w 533601"/>
              <a:gd name="connsiteY54" fmla="*/ 583406 h 923925"/>
              <a:gd name="connsiteX55" fmla="*/ 69117 w 533601"/>
              <a:gd name="connsiteY55" fmla="*/ 588169 h 923925"/>
              <a:gd name="connsiteX56" fmla="*/ 45305 w 533601"/>
              <a:gd name="connsiteY56" fmla="*/ 604838 h 923925"/>
              <a:gd name="connsiteX57" fmla="*/ 28636 w 533601"/>
              <a:gd name="connsiteY57" fmla="*/ 607219 h 923925"/>
              <a:gd name="connsiteX58" fmla="*/ 21492 w 533601"/>
              <a:gd name="connsiteY58" fmla="*/ 611981 h 923925"/>
              <a:gd name="connsiteX59" fmla="*/ 4823 w 533601"/>
              <a:gd name="connsiteY59" fmla="*/ 621506 h 923925"/>
              <a:gd name="connsiteX60" fmla="*/ 61 w 533601"/>
              <a:gd name="connsiteY60" fmla="*/ 631031 h 923925"/>
              <a:gd name="connsiteX61" fmla="*/ 7205 w 533601"/>
              <a:gd name="connsiteY61" fmla="*/ 635794 h 923925"/>
              <a:gd name="connsiteX62" fmla="*/ 23873 w 533601"/>
              <a:gd name="connsiteY62" fmla="*/ 652463 h 923925"/>
              <a:gd name="connsiteX63" fmla="*/ 38161 w 533601"/>
              <a:gd name="connsiteY63" fmla="*/ 669131 h 923925"/>
              <a:gd name="connsiteX64" fmla="*/ 54830 w 533601"/>
              <a:gd name="connsiteY64" fmla="*/ 692944 h 923925"/>
              <a:gd name="connsiteX65" fmla="*/ 61973 w 533601"/>
              <a:gd name="connsiteY65" fmla="*/ 697706 h 923925"/>
              <a:gd name="connsiteX66" fmla="*/ 78642 w 533601"/>
              <a:gd name="connsiteY66" fmla="*/ 707231 h 923925"/>
              <a:gd name="connsiteX67" fmla="*/ 109598 w 533601"/>
              <a:gd name="connsiteY67" fmla="*/ 731044 h 923925"/>
              <a:gd name="connsiteX68" fmla="*/ 116742 w 533601"/>
              <a:gd name="connsiteY68" fmla="*/ 738188 h 923925"/>
              <a:gd name="connsiteX69" fmla="*/ 126267 w 533601"/>
              <a:gd name="connsiteY69" fmla="*/ 750094 h 923925"/>
              <a:gd name="connsiteX70" fmla="*/ 133411 w 533601"/>
              <a:gd name="connsiteY70" fmla="*/ 752475 h 923925"/>
              <a:gd name="connsiteX71" fmla="*/ 140555 w 533601"/>
              <a:gd name="connsiteY71" fmla="*/ 759619 h 923925"/>
              <a:gd name="connsiteX72" fmla="*/ 150080 w 533601"/>
              <a:gd name="connsiteY72" fmla="*/ 764381 h 923925"/>
              <a:gd name="connsiteX73" fmla="*/ 159605 w 533601"/>
              <a:gd name="connsiteY73" fmla="*/ 776288 h 923925"/>
              <a:gd name="connsiteX74" fmla="*/ 166748 w 533601"/>
              <a:gd name="connsiteY74" fmla="*/ 781050 h 923925"/>
              <a:gd name="connsiteX75" fmla="*/ 188180 w 533601"/>
              <a:gd name="connsiteY75" fmla="*/ 809625 h 923925"/>
              <a:gd name="connsiteX76" fmla="*/ 204848 w 533601"/>
              <a:gd name="connsiteY76" fmla="*/ 828675 h 923925"/>
              <a:gd name="connsiteX77" fmla="*/ 214373 w 533601"/>
              <a:gd name="connsiteY77" fmla="*/ 842963 h 923925"/>
              <a:gd name="connsiteX78" fmla="*/ 231042 w 533601"/>
              <a:gd name="connsiteY78" fmla="*/ 873919 h 923925"/>
              <a:gd name="connsiteX79" fmla="*/ 235805 w 533601"/>
              <a:gd name="connsiteY79" fmla="*/ 883444 h 923925"/>
              <a:gd name="connsiteX80" fmla="*/ 245330 w 533601"/>
              <a:gd name="connsiteY80" fmla="*/ 897731 h 923925"/>
              <a:gd name="connsiteX81" fmla="*/ 247711 w 533601"/>
              <a:gd name="connsiteY81" fmla="*/ 904875 h 923925"/>
              <a:gd name="connsiteX82" fmla="*/ 261998 w 533601"/>
              <a:gd name="connsiteY82" fmla="*/ 923925 h 923925"/>
              <a:gd name="connsiteX83" fmla="*/ 281048 w 533601"/>
              <a:gd name="connsiteY83" fmla="*/ 916781 h 923925"/>
              <a:gd name="connsiteX84" fmla="*/ 285811 w 533601"/>
              <a:gd name="connsiteY84" fmla="*/ 909638 h 923925"/>
              <a:gd name="connsiteX85" fmla="*/ 300098 w 533601"/>
              <a:gd name="connsiteY85" fmla="*/ 900113 h 923925"/>
              <a:gd name="connsiteX86" fmla="*/ 302480 w 533601"/>
              <a:gd name="connsiteY86" fmla="*/ 892969 h 923925"/>
              <a:gd name="connsiteX87" fmla="*/ 300098 w 533601"/>
              <a:gd name="connsiteY87" fmla="*/ 885825 h 923925"/>
              <a:gd name="connsiteX88" fmla="*/ 283430 w 533601"/>
              <a:gd name="connsiteY88" fmla="*/ 871538 h 923925"/>
              <a:gd name="connsiteX89" fmla="*/ 276286 w 533601"/>
              <a:gd name="connsiteY89" fmla="*/ 864394 h 923925"/>
              <a:gd name="connsiteX90" fmla="*/ 271523 w 533601"/>
              <a:gd name="connsiteY90" fmla="*/ 857250 h 923925"/>
              <a:gd name="connsiteX91" fmla="*/ 261998 w 533601"/>
              <a:gd name="connsiteY91" fmla="*/ 852488 h 923925"/>
              <a:gd name="connsiteX92" fmla="*/ 257236 w 533601"/>
              <a:gd name="connsiteY92" fmla="*/ 835819 h 923925"/>
              <a:gd name="connsiteX93" fmla="*/ 261998 w 533601"/>
              <a:gd name="connsiteY93" fmla="*/ 792956 h 923925"/>
              <a:gd name="connsiteX94" fmla="*/ 288192 w 533601"/>
              <a:gd name="connsiteY94" fmla="*/ 797719 h 923925"/>
              <a:gd name="connsiteX95" fmla="*/ 290573 w 533601"/>
              <a:gd name="connsiteY95" fmla="*/ 826294 h 923925"/>
              <a:gd name="connsiteX96" fmla="*/ 302480 w 533601"/>
              <a:gd name="connsiteY96" fmla="*/ 842963 h 923925"/>
              <a:gd name="connsiteX97" fmla="*/ 309623 w 533601"/>
              <a:gd name="connsiteY97" fmla="*/ 850106 h 923925"/>
              <a:gd name="connsiteX98" fmla="*/ 316767 w 533601"/>
              <a:gd name="connsiteY98" fmla="*/ 852488 h 923925"/>
              <a:gd name="connsiteX99" fmla="*/ 321530 w 533601"/>
              <a:gd name="connsiteY99" fmla="*/ 859631 h 923925"/>
              <a:gd name="connsiteX100" fmla="*/ 328673 w 533601"/>
              <a:gd name="connsiteY100" fmla="*/ 778669 h 923925"/>
              <a:gd name="connsiteX101" fmla="*/ 385823 w 533601"/>
              <a:gd name="connsiteY101" fmla="*/ 700088 h 923925"/>
              <a:gd name="connsiteX102" fmla="*/ 426304 w 533601"/>
              <a:gd name="connsiteY102" fmla="*/ 626269 h 923925"/>
              <a:gd name="connsiteX103" fmla="*/ 469167 w 533601"/>
              <a:gd name="connsiteY103" fmla="*/ 552450 h 923925"/>
              <a:gd name="connsiteX104" fmla="*/ 481073 w 533601"/>
              <a:gd name="connsiteY104" fmla="*/ 526256 h 923925"/>
              <a:gd name="connsiteX105" fmla="*/ 488217 w 533601"/>
              <a:gd name="connsiteY105" fmla="*/ 497681 h 923925"/>
              <a:gd name="connsiteX106" fmla="*/ 478692 w 533601"/>
              <a:gd name="connsiteY106" fmla="*/ 452438 h 923925"/>
              <a:gd name="connsiteX107" fmla="*/ 471548 w 533601"/>
              <a:gd name="connsiteY107" fmla="*/ 447675 h 923925"/>
              <a:gd name="connsiteX108" fmla="*/ 464405 w 533601"/>
              <a:gd name="connsiteY108" fmla="*/ 438150 h 923925"/>
              <a:gd name="connsiteX109" fmla="*/ 457261 w 533601"/>
              <a:gd name="connsiteY109" fmla="*/ 433388 h 923925"/>
              <a:gd name="connsiteX110" fmla="*/ 447736 w 533601"/>
              <a:gd name="connsiteY110" fmla="*/ 426244 h 923925"/>
              <a:gd name="connsiteX111" fmla="*/ 431067 w 533601"/>
              <a:gd name="connsiteY111" fmla="*/ 414338 h 923925"/>
              <a:gd name="connsiteX112" fmla="*/ 423923 w 533601"/>
              <a:gd name="connsiteY112" fmla="*/ 404813 h 923925"/>
              <a:gd name="connsiteX113" fmla="*/ 416780 w 533601"/>
              <a:gd name="connsiteY113" fmla="*/ 373856 h 923925"/>
              <a:gd name="connsiteX114" fmla="*/ 428686 w 533601"/>
              <a:gd name="connsiteY114" fmla="*/ 316706 h 923925"/>
              <a:gd name="connsiteX115" fmla="*/ 445355 w 533601"/>
              <a:gd name="connsiteY115" fmla="*/ 311944 h 923925"/>
              <a:gd name="connsiteX116" fmla="*/ 464405 w 533601"/>
              <a:gd name="connsiteY116" fmla="*/ 309563 h 923925"/>
              <a:gd name="connsiteX117" fmla="*/ 469167 w 533601"/>
              <a:gd name="connsiteY117" fmla="*/ 300038 h 923925"/>
              <a:gd name="connsiteX118" fmla="*/ 457261 w 533601"/>
              <a:gd name="connsiteY118" fmla="*/ 273844 h 923925"/>
              <a:gd name="connsiteX119" fmla="*/ 452498 w 533601"/>
              <a:gd name="connsiteY119" fmla="*/ 261938 h 923925"/>
              <a:gd name="connsiteX120" fmla="*/ 466786 w 533601"/>
              <a:gd name="connsiteY120" fmla="*/ 233363 h 923925"/>
              <a:gd name="connsiteX121" fmla="*/ 471548 w 533601"/>
              <a:gd name="connsiteY121" fmla="*/ 223838 h 923925"/>
              <a:gd name="connsiteX122" fmla="*/ 481073 w 533601"/>
              <a:gd name="connsiteY122" fmla="*/ 207169 h 923925"/>
              <a:gd name="connsiteX123" fmla="*/ 483455 w 533601"/>
              <a:gd name="connsiteY123" fmla="*/ 169069 h 923925"/>
              <a:gd name="connsiteX124" fmla="*/ 485836 w 533601"/>
              <a:gd name="connsiteY124" fmla="*/ 161925 h 923925"/>
              <a:gd name="connsiteX125" fmla="*/ 504886 w 533601"/>
              <a:gd name="connsiteY125" fmla="*/ 150019 h 923925"/>
              <a:gd name="connsiteX126" fmla="*/ 521555 w 533601"/>
              <a:gd name="connsiteY126" fmla="*/ 135731 h 923925"/>
              <a:gd name="connsiteX127" fmla="*/ 533461 w 533601"/>
              <a:gd name="connsiteY127" fmla="*/ 138113 h 923925"/>
              <a:gd name="connsiteX0" fmla="*/ 533461 w 533601"/>
              <a:gd name="connsiteY0" fmla="*/ 138113 h 923925"/>
              <a:gd name="connsiteX1" fmla="*/ 512030 w 533601"/>
              <a:gd name="connsiteY1" fmla="*/ 119063 h 923925"/>
              <a:gd name="connsiteX2" fmla="*/ 497742 w 533601"/>
              <a:gd name="connsiteY2" fmla="*/ 100013 h 923925"/>
              <a:gd name="connsiteX3" fmla="*/ 495361 w 533601"/>
              <a:gd name="connsiteY3" fmla="*/ 92869 h 923925"/>
              <a:gd name="connsiteX4" fmla="*/ 483455 w 533601"/>
              <a:gd name="connsiteY4" fmla="*/ 76200 h 923925"/>
              <a:gd name="connsiteX5" fmla="*/ 476311 w 533601"/>
              <a:gd name="connsiteY5" fmla="*/ 64294 h 923925"/>
              <a:gd name="connsiteX6" fmla="*/ 459642 w 533601"/>
              <a:gd name="connsiteY6" fmla="*/ 45244 h 923925"/>
              <a:gd name="connsiteX7" fmla="*/ 452498 w 533601"/>
              <a:gd name="connsiteY7" fmla="*/ 30956 h 923925"/>
              <a:gd name="connsiteX8" fmla="*/ 450117 w 533601"/>
              <a:gd name="connsiteY8" fmla="*/ 23813 h 923925"/>
              <a:gd name="connsiteX9" fmla="*/ 442973 w 533601"/>
              <a:gd name="connsiteY9" fmla="*/ 19050 h 923925"/>
              <a:gd name="connsiteX10" fmla="*/ 438211 w 533601"/>
              <a:gd name="connsiteY10" fmla="*/ 4763 h 923925"/>
              <a:gd name="connsiteX11" fmla="*/ 428686 w 533601"/>
              <a:gd name="connsiteY11" fmla="*/ 2381 h 923925"/>
              <a:gd name="connsiteX12" fmla="*/ 409636 w 533601"/>
              <a:gd name="connsiteY12" fmla="*/ 0 h 923925"/>
              <a:gd name="connsiteX13" fmla="*/ 385823 w 533601"/>
              <a:gd name="connsiteY13" fmla="*/ 2381 h 923925"/>
              <a:gd name="connsiteX14" fmla="*/ 376298 w 533601"/>
              <a:gd name="connsiteY14" fmla="*/ 19050 h 923925"/>
              <a:gd name="connsiteX15" fmla="*/ 378680 w 533601"/>
              <a:gd name="connsiteY15" fmla="*/ 33338 h 923925"/>
              <a:gd name="connsiteX16" fmla="*/ 392967 w 533601"/>
              <a:gd name="connsiteY16" fmla="*/ 42863 h 923925"/>
              <a:gd name="connsiteX17" fmla="*/ 407255 w 533601"/>
              <a:gd name="connsiteY17" fmla="*/ 54769 h 923925"/>
              <a:gd name="connsiteX18" fmla="*/ 409636 w 533601"/>
              <a:gd name="connsiteY18" fmla="*/ 61913 h 923925"/>
              <a:gd name="connsiteX19" fmla="*/ 407255 w 533601"/>
              <a:gd name="connsiteY19" fmla="*/ 80963 h 923925"/>
              <a:gd name="connsiteX20" fmla="*/ 402492 w 533601"/>
              <a:gd name="connsiteY20" fmla="*/ 88106 h 923925"/>
              <a:gd name="connsiteX21" fmla="*/ 369155 w 533601"/>
              <a:gd name="connsiteY21" fmla="*/ 90488 h 923925"/>
              <a:gd name="connsiteX22" fmla="*/ 347723 w 533601"/>
              <a:gd name="connsiteY22" fmla="*/ 104775 h 923925"/>
              <a:gd name="connsiteX23" fmla="*/ 321530 w 533601"/>
              <a:gd name="connsiteY23" fmla="*/ 123825 h 923925"/>
              <a:gd name="connsiteX24" fmla="*/ 314386 w 533601"/>
              <a:gd name="connsiteY24" fmla="*/ 130969 h 923925"/>
              <a:gd name="connsiteX25" fmla="*/ 302480 w 533601"/>
              <a:gd name="connsiteY25" fmla="*/ 140494 h 923925"/>
              <a:gd name="connsiteX26" fmla="*/ 297717 w 533601"/>
              <a:gd name="connsiteY26" fmla="*/ 147638 h 923925"/>
              <a:gd name="connsiteX27" fmla="*/ 266761 w 533601"/>
              <a:gd name="connsiteY27" fmla="*/ 159544 h 923925"/>
              <a:gd name="connsiteX28" fmla="*/ 278667 w 533601"/>
              <a:gd name="connsiteY28" fmla="*/ 178594 h 923925"/>
              <a:gd name="connsiteX29" fmla="*/ 273905 w 533601"/>
              <a:gd name="connsiteY29" fmla="*/ 226219 h 923925"/>
              <a:gd name="connsiteX30" fmla="*/ 269142 w 533601"/>
              <a:gd name="connsiteY30" fmla="*/ 235744 h 923925"/>
              <a:gd name="connsiteX31" fmla="*/ 266761 w 533601"/>
              <a:gd name="connsiteY31" fmla="*/ 245269 h 923925"/>
              <a:gd name="connsiteX32" fmla="*/ 276286 w 533601"/>
              <a:gd name="connsiteY32" fmla="*/ 266700 h 923925"/>
              <a:gd name="connsiteX33" fmla="*/ 250092 w 533601"/>
              <a:gd name="connsiteY33" fmla="*/ 273844 h 923925"/>
              <a:gd name="connsiteX34" fmla="*/ 242948 w 533601"/>
              <a:gd name="connsiteY34" fmla="*/ 276225 h 923925"/>
              <a:gd name="connsiteX35" fmla="*/ 233423 w 533601"/>
              <a:gd name="connsiteY35" fmla="*/ 280988 h 923925"/>
              <a:gd name="connsiteX36" fmla="*/ 226280 w 533601"/>
              <a:gd name="connsiteY36" fmla="*/ 285750 h 923925"/>
              <a:gd name="connsiteX37" fmla="*/ 211992 w 533601"/>
              <a:gd name="connsiteY37" fmla="*/ 292894 h 923925"/>
              <a:gd name="connsiteX38" fmla="*/ 204848 w 533601"/>
              <a:gd name="connsiteY38" fmla="*/ 302419 h 923925"/>
              <a:gd name="connsiteX39" fmla="*/ 202467 w 533601"/>
              <a:gd name="connsiteY39" fmla="*/ 311944 h 923925"/>
              <a:gd name="connsiteX40" fmla="*/ 197705 w 533601"/>
              <a:gd name="connsiteY40" fmla="*/ 326231 h 923925"/>
              <a:gd name="connsiteX41" fmla="*/ 200086 w 533601"/>
              <a:gd name="connsiteY41" fmla="*/ 357188 h 923925"/>
              <a:gd name="connsiteX42" fmla="*/ 202467 w 533601"/>
              <a:gd name="connsiteY42" fmla="*/ 364331 h 923925"/>
              <a:gd name="connsiteX43" fmla="*/ 207230 w 533601"/>
              <a:gd name="connsiteY43" fmla="*/ 438150 h 923925"/>
              <a:gd name="connsiteX44" fmla="*/ 202467 w 533601"/>
              <a:gd name="connsiteY44" fmla="*/ 469106 h 923925"/>
              <a:gd name="connsiteX45" fmla="*/ 197705 w 533601"/>
              <a:gd name="connsiteY45" fmla="*/ 478631 h 923925"/>
              <a:gd name="connsiteX46" fmla="*/ 195323 w 533601"/>
              <a:gd name="connsiteY46" fmla="*/ 488156 h 923925"/>
              <a:gd name="connsiteX47" fmla="*/ 200086 w 533601"/>
              <a:gd name="connsiteY47" fmla="*/ 528638 h 923925"/>
              <a:gd name="connsiteX48" fmla="*/ 209611 w 533601"/>
              <a:gd name="connsiteY48" fmla="*/ 547688 h 923925"/>
              <a:gd name="connsiteX49" fmla="*/ 209611 w 533601"/>
              <a:gd name="connsiteY49" fmla="*/ 564356 h 923925"/>
              <a:gd name="connsiteX50" fmla="*/ 190561 w 533601"/>
              <a:gd name="connsiteY50" fmla="*/ 578644 h 923925"/>
              <a:gd name="connsiteX51" fmla="*/ 128648 w 533601"/>
              <a:gd name="connsiteY51" fmla="*/ 576263 h 923925"/>
              <a:gd name="connsiteX52" fmla="*/ 119123 w 533601"/>
              <a:gd name="connsiteY52" fmla="*/ 573881 h 923925"/>
              <a:gd name="connsiteX53" fmla="*/ 88167 w 533601"/>
              <a:gd name="connsiteY53" fmla="*/ 576263 h 923925"/>
              <a:gd name="connsiteX54" fmla="*/ 78642 w 533601"/>
              <a:gd name="connsiteY54" fmla="*/ 583406 h 923925"/>
              <a:gd name="connsiteX55" fmla="*/ 69117 w 533601"/>
              <a:gd name="connsiteY55" fmla="*/ 588169 h 923925"/>
              <a:gd name="connsiteX56" fmla="*/ 45305 w 533601"/>
              <a:gd name="connsiteY56" fmla="*/ 604838 h 923925"/>
              <a:gd name="connsiteX57" fmla="*/ 28636 w 533601"/>
              <a:gd name="connsiteY57" fmla="*/ 607219 h 923925"/>
              <a:gd name="connsiteX58" fmla="*/ 21492 w 533601"/>
              <a:gd name="connsiteY58" fmla="*/ 611981 h 923925"/>
              <a:gd name="connsiteX59" fmla="*/ 4823 w 533601"/>
              <a:gd name="connsiteY59" fmla="*/ 621506 h 923925"/>
              <a:gd name="connsiteX60" fmla="*/ 61 w 533601"/>
              <a:gd name="connsiteY60" fmla="*/ 631031 h 923925"/>
              <a:gd name="connsiteX61" fmla="*/ 7205 w 533601"/>
              <a:gd name="connsiteY61" fmla="*/ 635794 h 923925"/>
              <a:gd name="connsiteX62" fmla="*/ 23873 w 533601"/>
              <a:gd name="connsiteY62" fmla="*/ 652463 h 923925"/>
              <a:gd name="connsiteX63" fmla="*/ 38161 w 533601"/>
              <a:gd name="connsiteY63" fmla="*/ 669131 h 923925"/>
              <a:gd name="connsiteX64" fmla="*/ 54830 w 533601"/>
              <a:gd name="connsiteY64" fmla="*/ 692944 h 923925"/>
              <a:gd name="connsiteX65" fmla="*/ 61973 w 533601"/>
              <a:gd name="connsiteY65" fmla="*/ 697706 h 923925"/>
              <a:gd name="connsiteX66" fmla="*/ 78642 w 533601"/>
              <a:gd name="connsiteY66" fmla="*/ 707231 h 923925"/>
              <a:gd name="connsiteX67" fmla="*/ 109598 w 533601"/>
              <a:gd name="connsiteY67" fmla="*/ 731044 h 923925"/>
              <a:gd name="connsiteX68" fmla="*/ 116742 w 533601"/>
              <a:gd name="connsiteY68" fmla="*/ 738188 h 923925"/>
              <a:gd name="connsiteX69" fmla="*/ 126267 w 533601"/>
              <a:gd name="connsiteY69" fmla="*/ 750094 h 923925"/>
              <a:gd name="connsiteX70" fmla="*/ 133411 w 533601"/>
              <a:gd name="connsiteY70" fmla="*/ 752475 h 923925"/>
              <a:gd name="connsiteX71" fmla="*/ 140555 w 533601"/>
              <a:gd name="connsiteY71" fmla="*/ 759619 h 923925"/>
              <a:gd name="connsiteX72" fmla="*/ 150080 w 533601"/>
              <a:gd name="connsiteY72" fmla="*/ 764381 h 923925"/>
              <a:gd name="connsiteX73" fmla="*/ 159605 w 533601"/>
              <a:gd name="connsiteY73" fmla="*/ 776288 h 923925"/>
              <a:gd name="connsiteX74" fmla="*/ 166748 w 533601"/>
              <a:gd name="connsiteY74" fmla="*/ 781050 h 923925"/>
              <a:gd name="connsiteX75" fmla="*/ 188180 w 533601"/>
              <a:gd name="connsiteY75" fmla="*/ 809625 h 923925"/>
              <a:gd name="connsiteX76" fmla="*/ 204848 w 533601"/>
              <a:gd name="connsiteY76" fmla="*/ 828675 h 923925"/>
              <a:gd name="connsiteX77" fmla="*/ 214373 w 533601"/>
              <a:gd name="connsiteY77" fmla="*/ 842963 h 923925"/>
              <a:gd name="connsiteX78" fmla="*/ 231042 w 533601"/>
              <a:gd name="connsiteY78" fmla="*/ 873919 h 923925"/>
              <a:gd name="connsiteX79" fmla="*/ 235805 w 533601"/>
              <a:gd name="connsiteY79" fmla="*/ 883444 h 923925"/>
              <a:gd name="connsiteX80" fmla="*/ 245330 w 533601"/>
              <a:gd name="connsiteY80" fmla="*/ 897731 h 923925"/>
              <a:gd name="connsiteX81" fmla="*/ 247711 w 533601"/>
              <a:gd name="connsiteY81" fmla="*/ 904875 h 923925"/>
              <a:gd name="connsiteX82" fmla="*/ 261998 w 533601"/>
              <a:gd name="connsiteY82" fmla="*/ 923925 h 923925"/>
              <a:gd name="connsiteX83" fmla="*/ 281048 w 533601"/>
              <a:gd name="connsiteY83" fmla="*/ 916781 h 923925"/>
              <a:gd name="connsiteX84" fmla="*/ 285811 w 533601"/>
              <a:gd name="connsiteY84" fmla="*/ 909638 h 923925"/>
              <a:gd name="connsiteX85" fmla="*/ 300098 w 533601"/>
              <a:gd name="connsiteY85" fmla="*/ 900113 h 923925"/>
              <a:gd name="connsiteX86" fmla="*/ 302480 w 533601"/>
              <a:gd name="connsiteY86" fmla="*/ 892969 h 923925"/>
              <a:gd name="connsiteX87" fmla="*/ 300098 w 533601"/>
              <a:gd name="connsiteY87" fmla="*/ 885825 h 923925"/>
              <a:gd name="connsiteX88" fmla="*/ 283430 w 533601"/>
              <a:gd name="connsiteY88" fmla="*/ 871538 h 923925"/>
              <a:gd name="connsiteX89" fmla="*/ 276286 w 533601"/>
              <a:gd name="connsiteY89" fmla="*/ 864394 h 923925"/>
              <a:gd name="connsiteX90" fmla="*/ 271523 w 533601"/>
              <a:gd name="connsiteY90" fmla="*/ 857250 h 923925"/>
              <a:gd name="connsiteX91" fmla="*/ 261998 w 533601"/>
              <a:gd name="connsiteY91" fmla="*/ 852488 h 923925"/>
              <a:gd name="connsiteX92" fmla="*/ 257236 w 533601"/>
              <a:gd name="connsiteY92" fmla="*/ 835819 h 923925"/>
              <a:gd name="connsiteX93" fmla="*/ 261998 w 533601"/>
              <a:gd name="connsiteY93" fmla="*/ 792956 h 923925"/>
              <a:gd name="connsiteX94" fmla="*/ 288192 w 533601"/>
              <a:gd name="connsiteY94" fmla="*/ 797719 h 923925"/>
              <a:gd name="connsiteX95" fmla="*/ 290573 w 533601"/>
              <a:gd name="connsiteY95" fmla="*/ 826294 h 923925"/>
              <a:gd name="connsiteX96" fmla="*/ 302480 w 533601"/>
              <a:gd name="connsiteY96" fmla="*/ 842963 h 923925"/>
              <a:gd name="connsiteX97" fmla="*/ 309623 w 533601"/>
              <a:gd name="connsiteY97" fmla="*/ 850106 h 923925"/>
              <a:gd name="connsiteX98" fmla="*/ 316767 w 533601"/>
              <a:gd name="connsiteY98" fmla="*/ 852488 h 923925"/>
              <a:gd name="connsiteX99" fmla="*/ 321530 w 533601"/>
              <a:gd name="connsiteY99" fmla="*/ 859631 h 923925"/>
              <a:gd name="connsiteX100" fmla="*/ 328673 w 533601"/>
              <a:gd name="connsiteY100" fmla="*/ 778669 h 923925"/>
              <a:gd name="connsiteX101" fmla="*/ 385823 w 533601"/>
              <a:gd name="connsiteY101" fmla="*/ 700088 h 923925"/>
              <a:gd name="connsiteX102" fmla="*/ 426304 w 533601"/>
              <a:gd name="connsiteY102" fmla="*/ 626269 h 923925"/>
              <a:gd name="connsiteX103" fmla="*/ 469167 w 533601"/>
              <a:gd name="connsiteY103" fmla="*/ 552450 h 923925"/>
              <a:gd name="connsiteX104" fmla="*/ 488217 w 533601"/>
              <a:gd name="connsiteY104" fmla="*/ 497681 h 923925"/>
              <a:gd name="connsiteX105" fmla="*/ 478692 w 533601"/>
              <a:gd name="connsiteY105" fmla="*/ 452438 h 923925"/>
              <a:gd name="connsiteX106" fmla="*/ 471548 w 533601"/>
              <a:gd name="connsiteY106" fmla="*/ 447675 h 923925"/>
              <a:gd name="connsiteX107" fmla="*/ 464405 w 533601"/>
              <a:gd name="connsiteY107" fmla="*/ 438150 h 923925"/>
              <a:gd name="connsiteX108" fmla="*/ 457261 w 533601"/>
              <a:gd name="connsiteY108" fmla="*/ 433388 h 923925"/>
              <a:gd name="connsiteX109" fmla="*/ 447736 w 533601"/>
              <a:gd name="connsiteY109" fmla="*/ 426244 h 923925"/>
              <a:gd name="connsiteX110" fmla="*/ 431067 w 533601"/>
              <a:gd name="connsiteY110" fmla="*/ 414338 h 923925"/>
              <a:gd name="connsiteX111" fmla="*/ 423923 w 533601"/>
              <a:gd name="connsiteY111" fmla="*/ 404813 h 923925"/>
              <a:gd name="connsiteX112" fmla="*/ 416780 w 533601"/>
              <a:gd name="connsiteY112" fmla="*/ 373856 h 923925"/>
              <a:gd name="connsiteX113" fmla="*/ 428686 w 533601"/>
              <a:gd name="connsiteY113" fmla="*/ 316706 h 923925"/>
              <a:gd name="connsiteX114" fmla="*/ 445355 w 533601"/>
              <a:gd name="connsiteY114" fmla="*/ 311944 h 923925"/>
              <a:gd name="connsiteX115" fmla="*/ 464405 w 533601"/>
              <a:gd name="connsiteY115" fmla="*/ 309563 h 923925"/>
              <a:gd name="connsiteX116" fmla="*/ 469167 w 533601"/>
              <a:gd name="connsiteY116" fmla="*/ 300038 h 923925"/>
              <a:gd name="connsiteX117" fmla="*/ 457261 w 533601"/>
              <a:gd name="connsiteY117" fmla="*/ 273844 h 923925"/>
              <a:gd name="connsiteX118" fmla="*/ 452498 w 533601"/>
              <a:gd name="connsiteY118" fmla="*/ 261938 h 923925"/>
              <a:gd name="connsiteX119" fmla="*/ 466786 w 533601"/>
              <a:gd name="connsiteY119" fmla="*/ 233363 h 923925"/>
              <a:gd name="connsiteX120" fmla="*/ 471548 w 533601"/>
              <a:gd name="connsiteY120" fmla="*/ 223838 h 923925"/>
              <a:gd name="connsiteX121" fmla="*/ 481073 w 533601"/>
              <a:gd name="connsiteY121" fmla="*/ 207169 h 923925"/>
              <a:gd name="connsiteX122" fmla="*/ 483455 w 533601"/>
              <a:gd name="connsiteY122" fmla="*/ 169069 h 923925"/>
              <a:gd name="connsiteX123" fmla="*/ 485836 w 533601"/>
              <a:gd name="connsiteY123" fmla="*/ 161925 h 923925"/>
              <a:gd name="connsiteX124" fmla="*/ 504886 w 533601"/>
              <a:gd name="connsiteY124" fmla="*/ 150019 h 923925"/>
              <a:gd name="connsiteX125" fmla="*/ 521555 w 533601"/>
              <a:gd name="connsiteY125" fmla="*/ 135731 h 923925"/>
              <a:gd name="connsiteX126" fmla="*/ 533461 w 533601"/>
              <a:gd name="connsiteY126" fmla="*/ 138113 h 923925"/>
              <a:gd name="connsiteX0" fmla="*/ 533461 w 533601"/>
              <a:gd name="connsiteY0" fmla="*/ 138113 h 923925"/>
              <a:gd name="connsiteX1" fmla="*/ 512030 w 533601"/>
              <a:gd name="connsiteY1" fmla="*/ 119063 h 923925"/>
              <a:gd name="connsiteX2" fmla="*/ 497742 w 533601"/>
              <a:gd name="connsiteY2" fmla="*/ 100013 h 923925"/>
              <a:gd name="connsiteX3" fmla="*/ 495361 w 533601"/>
              <a:gd name="connsiteY3" fmla="*/ 92869 h 923925"/>
              <a:gd name="connsiteX4" fmla="*/ 483455 w 533601"/>
              <a:gd name="connsiteY4" fmla="*/ 76200 h 923925"/>
              <a:gd name="connsiteX5" fmla="*/ 476311 w 533601"/>
              <a:gd name="connsiteY5" fmla="*/ 64294 h 923925"/>
              <a:gd name="connsiteX6" fmla="*/ 459642 w 533601"/>
              <a:gd name="connsiteY6" fmla="*/ 45244 h 923925"/>
              <a:gd name="connsiteX7" fmla="*/ 452498 w 533601"/>
              <a:gd name="connsiteY7" fmla="*/ 30956 h 923925"/>
              <a:gd name="connsiteX8" fmla="*/ 450117 w 533601"/>
              <a:gd name="connsiteY8" fmla="*/ 23813 h 923925"/>
              <a:gd name="connsiteX9" fmla="*/ 442973 w 533601"/>
              <a:gd name="connsiteY9" fmla="*/ 19050 h 923925"/>
              <a:gd name="connsiteX10" fmla="*/ 438211 w 533601"/>
              <a:gd name="connsiteY10" fmla="*/ 4763 h 923925"/>
              <a:gd name="connsiteX11" fmla="*/ 428686 w 533601"/>
              <a:gd name="connsiteY11" fmla="*/ 2381 h 923925"/>
              <a:gd name="connsiteX12" fmla="*/ 409636 w 533601"/>
              <a:gd name="connsiteY12" fmla="*/ 0 h 923925"/>
              <a:gd name="connsiteX13" fmla="*/ 385823 w 533601"/>
              <a:gd name="connsiteY13" fmla="*/ 2381 h 923925"/>
              <a:gd name="connsiteX14" fmla="*/ 376298 w 533601"/>
              <a:gd name="connsiteY14" fmla="*/ 19050 h 923925"/>
              <a:gd name="connsiteX15" fmla="*/ 378680 w 533601"/>
              <a:gd name="connsiteY15" fmla="*/ 33338 h 923925"/>
              <a:gd name="connsiteX16" fmla="*/ 392967 w 533601"/>
              <a:gd name="connsiteY16" fmla="*/ 42863 h 923925"/>
              <a:gd name="connsiteX17" fmla="*/ 407255 w 533601"/>
              <a:gd name="connsiteY17" fmla="*/ 54769 h 923925"/>
              <a:gd name="connsiteX18" fmla="*/ 409636 w 533601"/>
              <a:gd name="connsiteY18" fmla="*/ 61913 h 923925"/>
              <a:gd name="connsiteX19" fmla="*/ 407255 w 533601"/>
              <a:gd name="connsiteY19" fmla="*/ 80963 h 923925"/>
              <a:gd name="connsiteX20" fmla="*/ 402492 w 533601"/>
              <a:gd name="connsiteY20" fmla="*/ 88106 h 923925"/>
              <a:gd name="connsiteX21" fmla="*/ 369155 w 533601"/>
              <a:gd name="connsiteY21" fmla="*/ 90488 h 923925"/>
              <a:gd name="connsiteX22" fmla="*/ 347723 w 533601"/>
              <a:gd name="connsiteY22" fmla="*/ 104775 h 923925"/>
              <a:gd name="connsiteX23" fmla="*/ 321530 w 533601"/>
              <a:gd name="connsiteY23" fmla="*/ 123825 h 923925"/>
              <a:gd name="connsiteX24" fmla="*/ 314386 w 533601"/>
              <a:gd name="connsiteY24" fmla="*/ 130969 h 923925"/>
              <a:gd name="connsiteX25" fmla="*/ 302480 w 533601"/>
              <a:gd name="connsiteY25" fmla="*/ 140494 h 923925"/>
              <a:gd name="connsiteX26" fmla="*/ 297717 w 533601"/>
              <a:gd name="connsiteY26" fmla="*/ 147638 h 923925"/>
              <a:gd name="connsiteX27" fmla="*/ 266761 w 533601"/>
              <a:gd name="connsiteY27" fmla="*/ 159544 h 923925"/>
              <a:gd name="connsiteX28" fmla="*/ 278667 w 533601"/>
              <a:gd name="connsiteY28" fmla="*/ 178594 h 923925"/>
              <a:gd name="connsiteX29" fmla="*/ 273905 w 533601"/>
              <a:gd name="connsiteY29" fmla="*/ 226219 h 923925"/>
              <a:gd name="connsiteX30" fmla="*/ 269142 w 533601"/>
              <a:gd name="connsiteY30" fmla="*/ 235744 h 923925"/>
              <a:gd name="connsiteX31" fmla="*/ 266761 w 533601"/>
              <a:gd name="connsiteY31" fmla="*/ 245269 h 923925"/>
              <a:gd name="connsiteX32" fmla="*/ 276286 w 533601"/>
              <a:gd name="connsiteY32" fmla="*/ 266700 h 923925"/>
              <a:gd name="connsiteX33" fmla="*/ 250092 w 533601"/>
              <a:gd name="connsiteY33" fmla="*/ 273844 h 923925"/>
              <a:gd name="connsiteX34" fmla="*/ 242948 w 533601"/>
              <a:gd name="connsiteY34" fmla="*/ 276225 h 923925"/>
              <a:gd name="connsiteX35" fmla="*/ 233423 w 533601"/>
              <a:gd name="connsiteY35" fmla="*/ 280988 h 923925"/>
              <a:gd name="connsiteX36" fmla="*/ 226280 w 533601"/>
              <a:gd name="connsiteY36" fmla="*/ 285750 h 923925"/>
              <a:gd name="connsiteX37" fmla="*/ 211992 w 533601"/>
              <a:gd name="connsiteY37" fmla="*/ 292894 h 923925"/>
              <a:gd name="connsiteX38" fmla="*/ 204848 w 533601"/>
              <a:gd name="connsiteY38" fmla="*/ 302419 h 923925"/>
              <a:gd name="connsiteX39" fmla="*/ 202467 w 533601"/>
              <a:gd name="connsiteY39" fmla="*/ 311944 h 923925"/>
              <a:gd name="connsiteX40" fmla="*/ 197705 w 533601"/>
              <a:gd name="connsiteY40" fmla="*/ 326231 h 923925"/>
              <a:gd name="connsiteX41" fmla="*/ 200086 w 533601"/>
              <a:gd name="connsiteY41" fmla="*/ 357188 h 923925"/>
              <a:gd name="connsiteX42" fmla="*/ 202467 w 533601"/>
              <a:gd name="connsiteY42" fmla="*/ 364331 h 923925"/>
              <a:gd name="connsiteX43" fmla="*/ 207230 w 533601"/>
              <a:gd name="connsiteY43" fmla="*/ 438150 h 923925"/>
              <a:gd name="connsiteX44" fmla="*/ 202467 w 533601"/>
              <a:gd name="connsiteY44" fmla="*/ 469106 h 923925"/>
              <a:gd name="connsiteX45" fmla="*/ 197705 w 533601"/>
              <a:gd name="connsiteY45" fmla="*/ 478631 h 923925"/>
              <a:gd name="connsiteX46" fmla="*/ 195323 w 533601"/>
              <a:gd name="connsiteY46" fmla="*/ 488156 h 923925"/>
              <a:gd name="connsiteX47" fmla="*/ 200086 w 533601"/>
              <a:gd name="connsiteY47" fmla="*/ 528638 h 923925"/>
              <a:gd name="connsiteX48" fmla="*/ 209611 w 533601"/>
              <a:gd name="connsiteY48" fmla="*/ 547688 h 923925"/>
              <a:gd name="connsiteX49" fmla="*/ 209611 w 533601"/>
              <a:gd name="connsiteY49" fmla="*/ 564356 h 923925"/>
              <a:gd name="connsiteX50" fmla="*/ 190561 w 533601"/>
              <a:gd name="connsiteY50" fmla="*/ 578644 h 923925"/>
              <a:gd name="connsiteX51" fmla="*/ 128648 w 533601"/>
              <a:gd name="connsiteY51" fmla="*/ 576263 h 923925"/>
              <a:gd name="connsiteX52" fmla="*/ 119123 w 533601"/>
              <a:gd name="connsiteY52" fmla="*/ 573881 h 923925"/>
              <a:gd name="connsiteX53" fmla="*/ 88167 w 533601"/>
              <a:gd name="connsiteY53" fmla="*/ 576263 h 923925"/>
              <a:gd name="connsiteX54" fmla="*/ 78642 w 533601"/>
              <a:gd name="connsiteY54" fmla="*/ 583406 h 923925"/>
              <a:gd name="connsiteX55" fmla="*/ 69117 w 533601"/>
              <a:gd name="connsiteY55" fmla="*/ 588169 h 923925"/>
              <a:gd name="connsiteX56" fmla="*/ 45305 w 533601"/>
              <a:gd name="connsiteY56" fmla="*/ 604838 h 923925"/>
              <a:gd name="connsiteX57" fmla="*/ 28636 w 533601"/>
              <a:gd name="connsiteY57" fmla="*/ 607219 h 923925"/>
              <a:gd name="connsiteX58" fmla="*/ 21492 w 533601"/>
              <a:gd name="connsiteY58" fmla="*/ 611981 h 923925"/>
              <a:gd name="connsiteX59" fmla="*/ 4823 w 533601"/>
              <a:gd name="connsiteY59" fmla="*/ 621506 h 923925"/>
              <a:gd name="connsiteX60" fmla="*/ 61 w 533601"/>
              <a:gd name="connsiteY60" fmla="*/ 631031 h 923925"/>
              <a:gd name="connsiteX61" fmla="*/ 7205 w 533601"/>
              <a:gd name="connsiteY61" fmla="*/ 635794 h 923925"/>
              <a:gd name="connsiteX62" fmla="*/ 23873 w 533601"/>
              <a:gd name="connsiteY62" fmla="*/ 652463 h 923925"/>
              <a:gd name="connsiteX63" fmla="*/ 38161 w 533601"/>
              <a:gd name="connsiteY63" fmla="*/ 669131 h 923925"/>
              <a:gd name="connsiteX64" fmla="*/ 54830 w 533601"/>
              <a:gd name="connsiteY64" fmla="*/ 692944 h 923925"/>
              <a:gd name="connsiteX65" fmla="*/ 61973 w 533601"/>
              <a:gd name="connsiteY65" fmla="*/ 697706 h 923925"/>
              <a:gd name="connsiteX66" fmla="*/ 78642 w 533601"/>
              <a:gd name="connsiteY66" fmla="*/ 707231 h 923925"/>
              <a:gd name="connsiteX67" fmla="*/ 109598 w 533601"/>
              <a:gd name="connsiteY67" fmla="*/ 731044 h 923925"/>
              <a:gd name="connsiteX68" fmla="*/ 116742 w 533601"/>
              <a:gd name="connsiteY68" fmla="*/ 738188 h 923925"/>
              <a:gd name="connsiteX69" fmla="*/ 126267 w 533601"/>
              <a:gd name="connsiteY69" fmla="*/ 750094 h 923925"/>
              <a:gd name="connsiteX70" fmla="*/ 133411 w 533601"/>
              <a:gd name="connsiteY70" fmla="*/ 752475 h 923925"/>
              <a:gd name="connsiteX71" fmla="*/ 140555 w 533601"/>
              <a:gd name="connsiteY71" fmla="*/ 759619 h 923925"/>
              <a:gd name="connsiteX72" fmla="*/ 150080 w 533601"/>
              <a:gd name="connsiteY72" fmla="*/ 764381 h 923925"/>
              <a:gd name="connsiteX73" fmla="*/ 159605 w 533601"/>
              <a:gd name="connsiteY73" fmla="*/ 776288 h 923925"/>
              <a:gd name="connsiteX74" fmla="*/ 166748 w 533601"/>
              <a:gd name="connsiteY74" fmla="*/ 781050 h 923925"/>
              <a:gd name="connsiteX75" fmla="*/ 188180 w 533601"/>
              <a:gd name="connsiteY75" fmla="*/ 809625 h 923925"/>
              <a:gd name="connsiteX76" fmla="*/ 204848 w 533601"/>
              <a:gd name="connsiteY76" fmla="*/ 828675 h 923925"/>
              <a:gd name="connsiteX77" fmla="*/ 214373 w 533601"/>
              <a:gd name="connsiteY77" fmla="*/ 842963 h 923925"/>
              <a:gd name="connsiteX78" fmla="*/ 231042 w 533601"/>
              <a:gd name="connsiteY78" fmla="*/ 873919 h 923925"/>
              <a:gd name="connsiteX79" fmla="*/ 235805 w 533601"/>
              <a:gd name="connsiteY79" fmla="*/ 883444 h 923925"/>
              <a:gd name="connsiteX80" fmla="*/ 245330 w 533601"/>
              <a:gd name="connsiteY80" fmla="*/ 897731 h 923925"/>
              <a:gd name="connsiteX81" fmla="*/ 247711 w 533601"/>
              <a:gd name="connsiteY81" fmla="*/ 904875 h 923925"/>
              <a:gd name="connsiteX82" fmla="*/ 261998 w 533601"/>
              <a:gd name="connsiteY82" fmla="*/ 923925 h 923925"/>
              <a:gd name="connsiteX83" fmla="*/ 281048 w 533601"/>
              <a:gd name="connsiteY83" fmla="*/ 916781 h 923925"/>
              <a:gd name="connsiteX84" fmla="*/ 285811 w 533601"/>
              <a:gd name="connsiteY84" fmla="*/ 909638 h 923925"/>
              <a:gd name="connsiteX85" fmla="*/ 300098 w 533601"/>
              <a:gd name="connsiteY85" fmla="*/ 900113 h 923925"/>
              <a:gd name="connsiteX86" fmla="*/ 302480 w 533601"/>
              <a:gd name="connsiteY86" fmla="*/ 892969 h 923925"/>
              <a:gd name="connsiteX87" fmla="*/ 300098 w 533601"/>
              <a:gd name="connsiteY87" fmla="*/ 885825 h 923925"/>
              <a:gd name="connsiteX88" fmla="*/ 283430 w 533601"/>
              <a:gd name="connsiteY88" fmla="*/ 871538 h 923925"/>
              <a:gd name="connsiteX89" fmla="*/ 276286 w 533601"/>
              <a:gd name="connsiteY89" fmla="*/ 864394 h 923925"/>
              <a:gd name="connsiteX90" fmla="*/ 271523 w 533601"/>
              <a:gd name="connsiteY90" fmla="*/ 857250 h 923925"/>
              <a:gd name="connsiteX91" fmla="*/ 261998 w 533601"/>
              <a:gd name="connsiteY91" fmla="*/ 852488 h 923925"/>
              <a:gd name="connsiteX92" fmla="*/ 257236 w 533601"/>
              <a:gd name="connsiteY92" fmla="*/ 835819 h 923925"/>
              <a:gd name="connsiteX93" fmla="*/ 261998 w 533601"/>
              <a:gd name="connsiteY93" fmla="*/ 792956 h 923925"/>
              <a:gd name="connsiteX94" fmla="*/ 288192 w 533601"/>
              <a:gd name="connsiteY94" fmla="*/ 797719 h 923925"/>
              <a:gd name="connsiteX95" fmla="*/ 290573 w 533601"/>
              <a:gd name="connsiteY95" fmla="*/ 826294 h 923925"/>
              <a:gd name="connsiteX96" fmla="*/ 302480 w 533601"/>
              <a:gd name="connsiteY96" fmla="*/ 842963 h 923925"/>
              <a:gd name="connsiteX97" fmla="*/ 309623 w 533601"/>
              <a:gd name="connsiteY97" fmla="*/ 850106 h 923925"/>
              <a:gd name="connsiteX98" fmla="*/ 316767 w 533601"/>
              <a:gd name="connsiteY98" fmla="*/ 852488 h 923925"/>
              <a:gd name="connsiteX99" fmla="*/ 321530 w 533601"/>
              <a:gd name="connsiteY99" fmla="*/ 859631 h 923925"/>
              <a:gd name="connsiteX100" fmla="*/ 328673 w 533601"/>
              <a:gd name="connsiteY100" fmla="*/ 778669 h 923925"/>
              <a:gd name="connsiteX101" fmla="*/ 385823 w 533601"/>
              <a:gd name="connsiteY101" fmla="*/ 700088 h 923925"/>
              <a:gd name="connsiteX102" fmla="*/ 426304 w 533601"/>
              <a:gd name="connsiteY102" fmla="*/ 626269 h 923925"/>
              <a:gd name="connsiteX103" fmla="*/ 469167 w 533601"/>
              <a:gd name="connsiteY103" fmla="*/ 552450 h 923925"/>
              <a:gd name="connsiteX104" fmla="*/ 488217 w 533601"/>
              <a:gd name="connsiteY104" fmla="*/ 497681 h 923925"/>
              <a:gd name="connsiteX105" fmla="*/ 478692 w 533601"/>
              <a:gd name="connsiteY105" fmla="*/ 452438 h 923925"/>
              <a:gd name="connsiteX106" fmla="*/ 471548 w 533601"/>
              <a:gd name="connsiteY106" fmla="*/ 447675 h 923925"/>
              <a:gd name="connsiteX107" fmla="*/ 457261 w 533601"/>
              <a:gd name="connsiteY107" fmla="*/ 433388 h 923925"/>
              <a:gd name="connsiteX108" fmla="*/ 447736 w 533601"/>
              <a:gd name="connsiteY108" fmla="*/ 426244 h 923925"/>
              <a:gd name="connsiteX109" fmla="*/ 431067 w 533601"/>
              <a:gd name="connsiteY109" fmla="*/ 414338 h 923925"/>
              <a:gd name="connsiteX110" fmla="*/ 423923 w 533601"/>
              <a:gd name="connsiteY110" fmla="*/ 404813 h 923925"/>
              <a:gd name="connsiteX111" fmla="*/ 416780 w 533601"/>
              <a:gd name="connsiteY111" fmla="*/ 373856 h 923925"/>
              <a:gd name="connsiteX112" fmla="*/ 428686 w 533601"/>
              <a:gd name="connsiteY112" fmla="*/ 316706 h 923925"/>
              <a:gd name="connsiteX113" fmla="*/ 445355 w 533601"/>
              <a:gd name="connsiteY113" fmla="*/ 311944 h 923925"/>
              <a:gd name="connsiteX114" fmla="*/ 464405 w 533601"/>
              <a:gd name="connsiteY114" fmla="*/ 309563 h 923925"/>
              <a:gd name="connsiteX115" fmla="*/ 469167 w 533601"/>
              <a:gd name="connsiteY115" fmla="*/ 300038 h 923925"/>
              <a:gd name="connsiteX116" fmla="*/ 457261 w 533601"/>
              <a:gd name="connsiteY116" fmla="*/ 273844 h 923925"/>
              <a:gd name="connsiteX117" fmla="*/ 452498 w 533601"/>
              <a:gd name="connsiteY117" fmla="*/ 261938 h 923925"/>
              <a:gd name="connsiteX118" fmla="*/ 466786 w 533601"/>
              <a:gd name="connsiteY118" fmla="*/ 233363 h 923925"/>
              <a:gd name="connsiteX119" fmla="*/ 471548 w 533601"/>
              <a:gd name="connsiteY119" fmla="*/ 223838 h 923925"/>
              <a:gd name="connsiteX120" fmla="*/ 481073 w 533601"/>
              <a:gd name="connsiteY120" fmla="*/ 207169 h 923925"/>
              <a:gd name="connsiteX121" fmla="*/ 483455 w 533601"/>
              <a:gd name="connsiteY121" fmla="*/ 169069 h 923925"/>
              <a:gd name="connsiteX122" fmla="*/ 485836 w 533601"/>
              <a:gd name="connsiteY122" fmla="*/ 161925 h 923925"/>
              <a:gd name="connsiteX123" fmla="*/ 504886 w 533601"/>
              <a:gd name="connsiteY123" fmla="*/ 150019 h 923925"/>
              <a:gd name="connsiteX124" fmla="*/ 521555 w 533601"/>
              <a:gd name="connsiteY124" fmla="*/ 135731 h 923925"/>
              <a:gd name="connsiteX125" fmla="*/ 533461 w 533601"/>
              <a:gd name="connsiteY125" fmla="*/ 138113 h 923925"/>
              <a:gd name="connsiteX0" fmla="*/ 533461 w 533601"/>
              <a:gd name="connsiteY0" fmla="*/ 138113 h 923925"/>
              <a:gd name="connsiteX1" fmla="*/ 512030 w 533601"/>
              <a:gd name="connsiteY1" fmla="*/ 119063 h 923925"/>
              <a:gd name="connsiteX2" fmla="*/ 497742 w 533601"/>
              <a:gd name="connsiteY2" fmla="*/ 100013 h 923925"/>
              <a:gd name="connsiteX3" fmla="*/ 495361 w 533601"/>
              <a:gd name="connsiteY3" fmla="*/ 92869 h 923925"/>
              <a:gd name="connsiteX4" fmla="*/ 483455 w 533601"/>
              <a:gd name="connsiteY4" fmla="*/ 76200 h 923925"/>
              <a:gd name="connsiteX5" fmla="*/ 476311 w 533601"/>
              <a:gd name="connsiteY5" fmla="*/ 64294 h 923925"/>
              <a:gd name="connsiteX6" fmla="*/ 459642 w 533601"/>
              <a:gd name="connsiteY6" fmla="*/ 45244 h 923925"/>
              <a:gd name="connsiteX7" fmla="*/ 452498 w 533601"/>
              <a:gd name="connsiteY7" fmla="*/ 30956 h 923925"/>
              <a:gd name="connsiteX8" fmla="*/ 450117 w 533601"/>
              <a:gd name="connsiteY8" fmla="*/ 23813 h 923925"/>
              <a:gd name="connsiteX9" fmla="*/ 442973 w 533601"/>
              <a:gd name="connsiteY9" fmla="*/ 19050 h 923925"/>
              <a:gd name="connsiteX10" fmla="*/ 438211 w 533601"/>
              <a:gd name="connsiteY10" fmla="*/ 4763 h 923925"/>
              <a:gd name="connsiteX11" fmla="*/ 428686 w 533601"/>
              <a:gd name="connsiteY11" fmla="*/ 2381 h 923925"/>
              <a:gd name="connsiteX12" fmla="*/ 409636 w 533601"/>
              <a:gd name="connsiteY12" fmla="*/ 0 h 923925"/>
              <a:gd name="connsiteX13" fmla="*/ 385823 w 533601"/>
              <a:gd name="connsiteY13" fmla="*/ 2381 h 923925"/>
              <a:gd name="connsiteX14" fmla="*/ 376298 w 533601"/>
              <a:gd name="connsiteY14" fmla="*/ 19050 h 923925"/>
              <a:gd name="connsiteX15" fmla="*/ 378680 w 533601"/>
              <a:gd name="connsiteY15" fmla="*/ 33338 h 923925"/>
              <a:gd name="connsiteX16" fmla="*/ 392967 w 533601"/>
              <a:gd name="connsiteY16" fmla="*/ 42863 h 923925"/>
              <a:gd name="connsiteX17" fmla="*/ 407255 w 533601"/>
              <a:gd name="connsiteY17" fmla="*/ 54769 h 923925"/>
              <a:gd name="connsiteX18" fmla="*/ 409636 w 533601"/>
              <a:gd name="connsiteY18" fmla="*/ 61913 h 923925"/>
              <a:gd name="connsiteX19" fmla="*/ 407255 w 533601"/>
              <a:gd name="connsiteY19" fmla="*/ 80963 h 923925"/>
              <a:gd name="connsiteX20" fmla="*/ 402492 w 533601"/>
              <a:gd name="connsiteY20" fmla="*/ 88106 h 923925"/>
              <a:gd name="connsiteX21" fmla="*/ 369155 w 533601"/>
              <a:gd name="connsiteY21" fmla="*/ 90488 h 923925"/>
              <a:gd name="connsiteX22" fmla="*/ 347723 w 533601"/>
              <a:gd name="connsiteY22" fmla="*/ 104775 h 923925"/>
              <a:gd name="connsiteX23" fmla="*/ 321530 w 533601"/>
              <a:gd name="connsiteY23" fmla="*/ 123825 h 923925"/>
              <a:gd name="connsiteX24" fmla="*/ 314386 w 533601"/>
              <a:gd name="connsiteY24" fmla="*/ 130969 h 923925"/>
              <a:gd name="connsiteX25" fmla="*/ 302480 w 533601"/>
              <a:gd name="connsiteY25" fmla="*/ 140494 h 923925"/>
              <a:gd name="connsiteX26" fmla="*/ 297717 w 533601"/>
              <a:gd name="connsiteY26" fmla="*/ 147638 h 923925"/>
              <a:gd name="connsiteX27" fmla="*/ 266761 w 533601"/>
              <a:gd name="connsiteY27" fmla="*/ 159544 h 923925"/>
              <a:gd name="connsiteX28" fmla="*/ 278667 w 533601"/>
              <a:gd name="connsiteY28" fmla="*/ 178594 h 923925"/>
              <a:gd name="connsiteX29" fmla="*/ 273905 w 533601"/>
              <a:gd name="connsiteY29" fmla="*/ 226219 h 923925"/>
              <a:gd name="connsiteX30" fmla="*/ 269142 w 533601"/>
              <a:gd name="connsiteY30" fmla="*/ 235744 h 923925"/>
              <a:gd name="connsiteX31" fmla="*/ 266761 w 533601"/>
              <a:gd name="connsiteY31" fmla="*/ 245269 h 923925"/>
              <a:gd name="connsiteX32" fmla="*/ 276286 w 533601"/>
              <a:gd name="connsiteY32" fmla="*/ 266700 h 923925"/>
              <a:gd name="connsiteX33" fmla="*/ 250092 w 533601"/>
              <a:gd name="connsiteY33" fmla="*/ 273844 h 923925"/>
              <a:gd name="connsiteX34" fmla="*/ 242948 w 533601"/>
              <a:gd name="connsiteY34" fmla="*/ 276225 h 923925"/>
              <a:gd name="connsiteX35" fmla="*/ 233423 w 533601"/>
              <a:gd name="connsiteY35" fmla="*/ 280988 h 923925"/>
              <a:gd name="connsiteX36" fmla="*/ 226280 w 533601"/>
              <a:gd name="connsiteY36" fmla="*/ 285750 h 923925"/>
              <a:gd name="connsiteX37" fmla="*/ 211992 w 533601"/>
              <a:gd name="connsiteY37" fmla="*/ 292894 h 923925"/>
              <a:gd name="connsiteX38" fmla="*/ 204848 w 533601"/>
              <a:gd name="connsiteY38" fmla="*/ 302419 h 923925"/>
              <a:gd name="connsiteX39" fmla="*/ 202467 w 533601"/>
              <a:gd name="connsiteY39" fmla="*/ 311944 h 923925"/>
              <a:gd name="connsiteX40" fmla="*/ 197705 w 533601"/>
              <a:gd name="connsiteY40" fmla="*/ 326231 h 923925"/>
              <a:gd name="connsiteX41" fmla="*/ 200086 w 533601"/>
              <a:gd name="connsiteY41" fmla="*/ 357188 h 923925"/>
              <a:gd name="connsiteX42" fmla="*/ 202467 w 533601"/>
              <a:gd name="connsiteY42" fmla="*/ 364331 h 923925"/>
              <a:gd name="connsiteX43" fmla="*/ 207230 w 533601"/>
              <a:gd name="connsiteY43" fmla="*/ 438150 h 923925"/>
              <a:gd name="connsiteX44" fmla="*/ 202467 w 533601"/>
              <a:gd name="connsiteY44" fmla="*/ 469106 h 923925"/>
              <a:gd name="connsiteX45" fmla="*/ 197705 w 533601"/>
              <a:gd name="connsiteY45" fmla="*/ 478631 h 923925"/>
              <a:gd name="connsiteX46" fmla="*/ 195323 w 533601"/>
              <a:gd name="connsiteY46" fmla="*/ 488156 h 923925"/>
              <a:gd name="connsiteX47" fmla="*/ 200086 w 533601"/>
              <a:gd name="connsiteY47" fmla="*/ 528638 h 923925"/>
              <a:gd name="connsiteX48" fmla="*/ 209611 w 533601"/>
              <a:gd name="connsiteY48" fmla="*/ 547688 h 923925"/>
              <a:gd name="connsiteX49" fmla="*/ 209611 w 533601"/>
              <a:gd name="connsiteY49" fmla="*/ 564356 h 923925"/>
              <a:gd name="connsiteX50" fmla="*/ 190561 w 533601"/>
              <a:gd name="connsiteY50" fmla="*/ 578644 h 923925"/>
              <a:gd name="connsiteX51" fmla="*/ 128648 w 533601"/>
              <a:gd name="connsiteY51" fmla="*/ 576263 h 923925"/>
              <a:gd name="connsiteX52" fmla="*/ 119123 w 533601"/>
              <a:gd name="connsiteY52" fmla="*/ 573881 h 923925"/>
              <a:gd name="connsiteX53" fmla="*/ 88167 w 533601"/>
              <a:gd name="connsiteY53" fmla="*/ 576263 h 923925"/>
              <a:gd name="connsiteX54" fmla="*/ 78642 w 533601"/>
              <a:gd name="connsiteY54" fmla="*/ 583406 h 923925"/>
              <a:gd name="connsiteX55" fmla="*/ 69117 w 533601"/>
              <a:gd name="connsiteY55" fmla="*/ 588169 h 923925"/>
              <a:gd name="connsiteX56" fmla="*/ 45305 w 533601"/>
              <a:gd name="connsiteY56" fmla="*/ 604838 h 923925"/>
              <a:gd name="connsiteX57" fmla="*/ 28636 w 533601"/>
              <a:gd name="connsiteY57" fmla="*/ 607219 h 923925"/>
              <a:gd name="connsiteX58" fmla="*/ 21492 w 533601"/>
              <a:gd name="connsiteY58" fmla="*/ 611981 h 923925"/>
              <a:gd name="connsiteX59" fmla="*/ 4823 w 533601"/>
              <a:gd name="connsiteY59" fmla="*/ 621506 h 923925"/>
              <a:gd name="connsiteX60" fmla="*/ 61 w 533601"/>
              <a:gd name="connsiteY60" fmla="*/ 631031 h 923925"/>
              <a:gd name="connsiteX61" fmla="*/ 7205 w 533601"/>
              <a:gd name="connsiteY61" fmla="*/ 635794 h 923925"/>
              <a:gd name="connsiteX62" fmla="*/ 23873 w 533601"/>
              <a:gd name="connsiteY62" fmla="*/ 652463 h 923925"/>
              <a:gd name="connsiteX63" fmla="*/ 38161 w 533601"/>
              <a:gd name="connsiteY63" fmla="*/ 669131 h 923925"/>
              <a:gd name="connsiteX64" fmla="*/ 54830 w 533601"/>
              <a:gd name="connsiteY64" fmla="*/ 692944 h 923925"/>
              <a:gd name="connsiteX65" fmla="*/ 61973 w 533601"/>
              <a:gd name="connsiteY65" fmla="*/ 697706 h 923925"/>
              <a:gd name="connsiteX66" fmla="*/ 78642 w 533601"/>
              <a:gd name="connsiteY66" fmla="*/ 707231 h 923925"/>
              <a:gd name="connsiteX67" fmla="*/ 109598 w 533601"/>
              <a:gd name="connsiteY67" fmla="*/ 731044 h 923925"/>
              <a:gd name="connsiteX68" fmla="*/ 116742 w 533601"/>
              <a:gd name="connsiteY68" fmla="*/ 738188 h 923925"/>
              <a:gd name="connsiteX69" fmla="*/ 126267 w 533601"/>
              <a:gd name="connsiteY69" fmla="*/ 750094 h 923925"/>
              <a:gd name="connsiteX70" fmla="*/ 133411 w 533601"/>
              <a:gd name="connsiteY70" fmla="*/ 752475 h 923925"/>
              <a:gd name="connsiteX71" fmla="*/ 140555 w 533601"/>
              <a:gd name="connsiteY71" fmla="*/ 759619 h 923925"/>
              <a:gd name="connsiteX72" fmla="*/ 150080 w 533601"/>
              <a:gd name="connsiteY72" fmla="*/ 764381 h 923925"/>
              <a:gd name="connsiteX73" fmla="*/ 159605 w 533601"/>
              <a:gd name="connsiteY73" fmla="*/ 776288 h 923925"/>
              <a:gd name="connsiteX74" fmla="*/ 166748 w 533601"/>
              <a:gd name="connsiteY74" fmla="*/ 781050 h 923925"/>
              <a:gd name="connsiteX75" fmla="*/ 188180 w 533601"/>
              <a:gd name="connsiteY75" fmla="*/ 809625 h 923925"/>
              <a:gd name="connsiteX76" fmla="*/ 204848 w 533601"/>
              <a:gd name="connsiteY76" fmla="*/ 828675 h 923925"/>
              <a:gd name="connsiteX77" fmla="*/ 214373 w 533601"/>
              <a:gd name="connsiteY77" fmla="*/ 842963 h 923925"/>
              <a:gd name="connsiteX78" fmla="*/ 231042 w 533601"/>
              <a:gd name="connsiteY78" fmla="*/ 873919 h 923925"/>
              <a:gd name="connsiteX79" fmla="*/ 235805 w 533601"/>
              <a:gd name="connsiteY79" fmla="*/ 883444 h 923925"/>
              <a:gd name="connsiteX80" fmla="*/ 245330 w 533601"/>
              <a:gd name="connsiteY80" fmla="*/ 897731 h 923925"/>
              <a:gd name="connsiteX81" fmla="*/ 247711 w 533601"/>
              <a:gd name="connsiteY81" fmla="*/ 904875 h 923925"/>
              <a:gd name="connsiteX82" fmla="*/ 261998 w 533601"/>
              <a:gd name="connsiteY82" fmla="*/ 923925 h 923925"/>
              <a:gd name="connsiteX83" fmla="*/ 281048 w 533601"/>
              <a:gd name="connsiteY83" fmla="*/ 916781 h 923925"/>
              <a:gd name="connsiteX84" fmla="*/ 285811 w 533601"/>
              <a:gd name="connsiteY84" fmla="*/ 909638 h 923925"/>
              <a:gd name="connsiteX85" fmla="*/ 300098 w 533601"/>
              <a:gd name="connsiteY85" fmla="*/ 900113 h 923925"/>
              <a:gd name="connsiteX86" fmla="*/ 302480 w 533601"/>
              <a:gd name="connsiteY86" fmla="*/ 892969 h 923925"/>
              <a:gd name="connsiteX87" fmla="*/ 300098 w 533601"/>
              <a:gd name="connsiteY87" fmla="*/ 885825 h 923925"/>
              <a:gd name="connsiteX88" fmla="*/ 283430 w 533601"/>
              <a:gd name="connsiteY88" fmla="*/ 871538 h 923925"/>
              <a:gd name="connsiteX89" fmla="*/ 276286 w 533601"/>
              <a:gd name="connsiteY89" fmla="*/ 864394 h 923925"/>
              <a:gd name="connsiteX90" fmla="*/ 271523 w 533601"/>
              <a:gd name="connsiteY90" fmla="*/ 857250 h 923925"/>
              <a:gd name="connsiteX91" fmla="*/ 261998 w 533601"/>
              <a:gd name="connsiteY91" fmla="*/ 852488 h 923925"/>
              <a:gd name="connsiteX92" fmla="*/ 257236 w 533601"/>
              <a:gd name="connsiteY92" fmla="*/ 835819 h 923925"/>
              <a:gd name="connsiteX93" fmla="*/ 261998 w 533601"/>
              <a:gd name="connsiteY93" fmla="*/ 792956 h 923925"/>
              <a:gd name="connsiteX94" fmla="*/ 288192 w 533601"/>
              <a:gd name="connsiteY94" fmla="*/ 797719 h 923925"/>
              <a:gd name="connsiteX95" fmla="*/ 290573 w 533601"/>
              <a:gd name="connsiteY95" fmla="*/ 826294 h 923925"/>
              <a:gd name="connsiteX96" fmla="*/ 302480 w 533601"/>
              <a:gd name="connsiteY96" fmla="*/ 842963 h 923925"/>
              <a:gd name="connsiteX97" fmla="*/ 309623 w 533601"/>
              <a:gd name="connsiteY97" fmla="*/ 850106 h 923925"/>
              <a:gd name="connsiteX98" fmla="*/ 316767 w 533601"/>
              <a:gd name="connsiteY98" fmla="*/ 852488 h 923925"/>
              <a:gd name="connsiteX99" fmla="*/ 321530 w 533601"/>
              <a:gd name="connsiteY99" fmla="*/ 859631 h 923925"/>
              <a:gd name="connsiteX100" fmla="*/ 328673 w 533601"/>
              <a:gd name="connsiteY100" fmla="*/ 778669 h 923925"/>
              <a:gd name="connsiteX101" fmla="*/ 385823 w 533601"/>
              <a:gd name="connsiteY101" fmla="*/ 700088 h 923925"/>
              <a:gd name="connsiteX102" fmla="*/ 426304 w 533601"/>
              <a:gd name="connsiteY102" fmla="*/ 626269 h 923925"/>
              <a:gd name="connsiteX103" fmla="*/ 469167 w 533601"/>
              <a:gd name="connsiteY103" fmla="*/ 552450 h 923925"/>
              <a:gd name="connsiteX104" fmla="*/ 488217 w 533601"/>
              <a:gd name="connsiteY104" fmla="*/ 497681 h 923925"/>
              <a:gd name="connsiteX105" fmla="*/ 478692 w 533601"/>
              <a:gd name="connsiteY105" fmla="*/ 452438 h 923925"/>
              <a:gd name="connsiteX106" fmla="*/ 471548 w 533601"/>
              <a:gd name="connsiteY106" fmla="*/ 447675 h 923925"/>
              <a:gd name="connsiteX107" fmla="*/ 457261 w 533601"/>
              <a:gd name="connsiteY107" fmla="*/ 433388 h 923925"/>
              <a:gd name="connsiteX108" fmla="*/ 431067 w 533601"/>
              <a:gd name="connsiteY108" fmla="*/ 414338 h 923925"/>
              <a:gd name="connsiteX109" fmla="*/ 423923 w 533601"/>
              <a:gd name="connsiteY109" fmla="*/ 404813 h 923925"/>
              <a:gd name="connsiteX110" fmla="*/ 416780 w 533601"/>
              <a:gd name="connsiteY110" fmla="*/ 373856 h 923925"/>
              <a:gd name="connsiteX111" fmla="*/ 428686 w 533601"/>
              <a:gd name="connsiteY111" fmla="*/ 316706 h 923925"/>
              <a:gd name="connsiteX112" fmla="*/ 445355 w 533601"/>
              <a:gd name="connsiteY112" fmla="*/ 311944 h 923925"/>
              <a:gd name="connsiteX113" fmla="*/ 464405 w 533601"/>
              <a:gd name="connsiteY113" fmla="*/ 309563 h 923925"/>
              <a:gd name="connsiteX114" fmla="*/ 469167 w 533601"/>
              <a:gd name="connsiteY114" fmla="*/ 300038 h 923925"/>
              <a:gd name="connsiteX115" fmla="*/ 457261 w 533601"/>
              <a:gd name="connsiteY115" fmla="*/ 273844 h 923925"/>
              <a:gd name="connsiteX116" fmla="*/ 452498 w 533601"/>
              <a:gd name="connsiteY116" fmla="*/ 261938 h 923925"/>
              <a:gd name="connsiteX117" fmla="*/ 466786 w 533601"/>
              <a:gd name="connsiteY117" fmla="*/ 233363 h 923925"/>
              <a:gd name="connsiteX118" fmla="*/ 471548 w 533601"/>
              <a:gd name="connsiteY118" fmla="*/ 223838 h 923925"/>
              <a:gd name="connsiteX119" fmla="*/ 481073 w 533601"/>
              <a:gd name="connsiteY119" fmla="*/ 207169 h 923925"/>
              <a:gd name="connsiteX120" fmla="*/ 483455 w 533601"/>
              <a:gd name="connsiteY120" fmla="*/ 169069 h 923925"/>
              <a:gd name="connsiteX121" fmla="*/ 485836 w 533601"/>
              <a:gd name="connsiteY121" fmla="*/ 161925 h 923925"/>
              <a:gd name="connsiteX122" fmla="*/ 504886 w 533601"/>
              <a:gd name="connsiteY122" fmla="*/ 150019 h 923925"/>
              <a:gd name="connsiteX123" fmla="*/ 521555 w 533601"/>
              <a:gd name="connsiteY123" fmla="*/ 135731 h 923925"/>
              <a:gd name="connsiteX124" fmla="*/ 533461 w 533601"/>
              <a:gd name="connsiteY124" fmla="*/ 138113 h 923925"/>
              <a:gd name="connsiteX0" fmla="*/ 533461 w 533601"/>
              <a:gd name="connsiteY0" fmla="*/ 138113 h 923925"/>
              <a:gd name="connsiteX1" fmla="*/ 512030 w 533601"/>
              <a:gd name="connsiteY1" fmla="*/ 119063 h 923925"/>
              <a:gd name="connsiteX2" fmla="*/ 497742 w 533601"/>
              <a:gd name="connsiteY2" fmla="*/ 100013 h 923925"/>
              <a:gd name="connsiteX3" fmla="*/ 495361 w 533601"/>
              <a:gd name="connsiteY3" fmla="*/ 92869 h 923925"/>
              <a:gd name="connsiteX4" fmla="*/ 483455 w 533601"/>
              <a:gd name="connsiteY4" fmla="*/ 76200 h 923925"/>
              <a:gd name="connsiteX5" fmla="*/ 476311 w 533601"/>
              <a:gd name="connsiteY5" fmla="*/ 64294 h 923925"/>
              <a:gd name="connsiteX6" fmla="*/ 459642 w 533601"/>
              <a:gd name="connsiteY6" fmla="*/ 45244 h 923925"/>
              <a:gd name="connsiteX7" fmla="*/ 452498 w 533601"/>
              <a:gd name="connsiteY7" fmla="*/ 30956 h 923925"/>
              <a:gd name="connsiteX8" fmla="*/ 450117 w 533601"/>
              <a:gd name="connsiteY8" fmla="*/ 23813 h 923925"/>
              <a:gd name="connsiteX9" fmla="*/ 442973 w 533601"/>
              <a:gd name="connsiteY9" fmla="*/ 19050 h 923925"/>
              <a:gd name="connsiteX10" fmla="*/ 438211 w 533601"/>
              <a:gd name="connsiteY10" fmla="*/ 4763 h 923925"/>
              <a:gd name="connsiteX11" fmla="*/ 428686 w 533601"/>
              <a:gd name="connsiteY11" fmla="*/ 2381 h 923925"/>
              <a:gd name="connsiteX12" fmla="*/ 409636 w 533601"/>
              <a:gd name="connsiteY12" fmla="*/ 0 h 923925"/>
              <a:gd name="connsiteX13" fmla="*/ 385823 w 533601"/>
              <a:gd name="connsiteY13" fmla="*/ 2381 h 923925"/>
              <a:gd name="connsiteX14" fmla="*/ 376298 w 533601"/>
              <a:gd name="connsiteY14" fmla="*/ 19050 h 923925"/>
              <a:gd name="connsiteX15" fmla="*/ 378680 w 533601"/>
              <a:gd name="connsiteY15" fmla="*/ 33338 h 923925"/>
              <a:gd name="connsiteX16" fmla="*/ 392967 w 533601"/>
              <a:gd name="connsiteY16" fmla="*/ 42863 h 923925"/>
              <a:gd name="connsiteX17" fmla="*/ 407255 w 533601"/>
              <a:gd name="connsiteY17" fmla="*/ 54769 h 923925"/>
              <a:gd name="connsiteX18" fmla="*/ 409636 w 533601"/>
              <a:gd name="connsiteY18" fmla="*/ 61913 h 923925"/>
              <a:gd name="connsiteX19" fmla="*/ 407255 w 533601"/>
              <a:gd name="connsiteY19" fmla="*/ 80963 h 923925"/>
              <a:gd name="connsiteX20" fmla="*/ 402492 w 533601"/>
              <a:gd name="connsiteY20" fmla="*/ 88106 h 923925"/>
              <a:gd name="connsiteX21" fmla="*/ 369155 w 533601"/>
              <a:gd name="connsiteY21" fmla="*/ 90488 h 923925"/>
              <a:gd name="connsiteX22" fmla="*/ 347723 w 533601"/>
              <a:gd name="connsiteY22" fmla="*/ 104775 h 923925"/>
              <a:gd name="connsiteX23" fmla="*/ 321530 w 533601"/>
              <a:gd name="connsiteY23" fmla="*/ 123825 h 923925"/>
              <a:gd name="connsiteX24" fmla="*/ 314386 w 533601"/>
              <a:gd name="connsiteY24" fmla="*/ 130969 h 923925"/>
              <a:gd name="connsiteX25" fmla="*/ 302480 w 533601"/>
              <a:gd name="connsiteY25" fmla="*/ 140494 h 923925"/>
              <a:gd name="connsiteX26" fmla="*/ 297717 w 533601"/>
              <a:gd name="connsiteY26" fmla="*/ 147638 h 923925"/>
              <a:gd name="connsiteX27" fmla="*/ 266761 w 533601"/>
              <a:gd name="connsiteY27" fmla="*/ 159544 h 923925"/>
              <a:gd name="connsiteX28" fmla="*/ 278667 w 533601"/>
              <a:gd name="connsiteY28" fmla="*/ 178594 h 923925"/>
              <a:gd name="connsiteX29" fmla="*/ 273905 w 533601"/>
              <a:gd name="connsiteY29" fmla="*/ 226219 h 923925"/>
              <a:gd name="connsiteX30" fmla="*/ 269142 w 533601"/>
              <a:gd name="connsiteY30" fmla="*/ 235744 h 923925"/>
              <a:gd name="connsiteX31" fmla="*/ 266761 w 533601"/>
              <a:gd name="connsiteY31" fmla="*/ 245269 h 923925"/>
              <a:gd name="connsiteX32" fmla="*/ 276286 w 533601"/>
              <a:gd name="connsiteY32" fmla="*/ 266700 h 923925"/>
              <a:gd name="connsiteX33" fmla="*/ 250092 w 533601"/>
              <a:gd name="connsiteY33" fmla="*/ 273844 h 923925"/>
              <a:gd name="connsiteX34" fmla="*/ 242948 w 533601"/>
              <a:gd name="connsiteY34" fmla="*/ 276225 h 923925"/>
              <a:gd name="connsiteX35" fmla="*/ 233423 w 533601"/>
              <a:gd name="connsiteY35" fmla="*/ 280988 h 923925"/>
              <a:gd name="connsiteX36" fmla="*/ 226280 w 533601"/>
              <a:gd name="connsiteY36" fmla="*/ 285750 h 923925"/>
              <a:gd name="connsiteX37" fmla="*/ 211992 w 533601"/>
              <a:gd name="connsiteY37" fmla="*/ 292894 h 923925"/>
              <a:gd name="connsiteX38" fmla="*/ 204848 w 533601"/>
              <a:gd name="connsiteY38" fmla="*/ 302419 h 923925"/>
              <a:gd name="connsiteX39" fmla="*/ 202467 w 533601"/>
              <a:gd name="connsiteY39" fmla="*/ 311944 h 923925"/>
              <a:gd name="connsiteX40" fmla="*/ 197705 w 533601"/>
              <a:gd name="connsiteY40" fmla="*/ 326231 h 923925"/>
              <a:gd name="connsiteX41" fmla="*/ 200086 w 533601"/>
              <a:gd name="connsiteY41" fmla="*/ 357188 h 923925"/>
              <a:gd name="connsiteX42" fmla="*/ 202467 w 533601"/>
              <a:gd name="connsiteY42" fmla="*/ 364331 h 923925"/>
              <a:gd name="connsiteX43" fmla="*/ 207230 w 533601"/>
              <a:gd name="connsiteY43" fmla="*/ 438150 h 923925"/>
              <a:gd name="connsiteX44" fmla="*/ 202467 w 533601"/>
              <a:gd name="connsiteY44" fmla="*/ 469106 h 923925"/>
              <a:gd name="connsiteX45" fmla="*/ 197705 w 533601"/>
              <a:gd name="connsiteY45" fmla="*/ 478631 h 923925"/>
              <a:gd name="connsiteX46" fmla="*/ 195323 w 533601"/>
              <a:gd name="connsiteY46" fmla="*/ 488156 h 923925"/>
              <a:gd name="connsiteX47" fmla="*/ 200086 w 533601"/>
              <a:gd name="connsiteY47" fmla="*/ 528638 h 923925"/>
              <a:gd name="connsiteX48" fmla="*/ 209611 w 533601"/>
              <a:gd name="connsiteY48" fmla="*/ 547688 h 923925"/>
              <a:gd name="connsiteX49" fmla="*/ 209611 w 533601"/>
              <a:gd name="connsiteY49" fmla="*/ 564356 h 923925"/>
              <a:gd name="connsiteX50" fmla="*/ 190561 w 533601"/>
              <a:gd name="connsiteY50" fmla="*/ 578644 h 923925"/>
              <a:gd name="connsiteX51" fmla="*/ 128648 w 533601"/>
              <a:gd name="connsiteY51" fmla="*/ 576263 h 923925"/>
              <a:gd name="connsiteX52" fmla="*/ 119123 w 533601"/>
              <a:gd name="connsiteY52" fmla="*/ 573881 h 923925"/>
              <a:gd name="connsiteX53" fmla="*/ 88167 w 533601"/>
              <a:gd name="connsiteY53" fmla="*/ 576263 h 923925"/>
              <a:gd name="connsiteX54" fmla="*/ 78642 w 533601"/>
              <a:gd name="connsiteY54" fmla="*/ 583406 h 923925"/>
              <a:gd name="connsiteX55" fmla="*/ 69117 w 533601"/>
              <a:gd name="connsiteY55" fmla="*/ 588169 h 923925"/>
              <a:gd name="connsiteX56" fmla="*/ 45305 w 533601"/>
              <a:gd name="connsiteY56" fmla="*/ 604838 h 923925"/>
              <a:gd name="connsiteX57" fmla="*/ 28636 w 533601"/>
              <a:gd name="connsiteY57" fmla="*/ 607219 h 923925"/>
              <a:gd name="connsiteX58" fmla="*/ 21492 w 533601"/>
              <a:gd name="connsiteY58" fmla="*/ 611981 h 923925"/>
              <a:gd name="connsiteX59" fmla="*/ 4823 w 533601"/>
              <a:gd name="connsiteY59" fmla="*/ 621506 h 923925"/>
              <a:gd name="connsiteX60" fmla="*/ 61 w 533601"/>
              <a:gd name="connsiteY60" fmla="*/ 631031 h 923925"/>
              <a:gd name="connsiteX61" fmla="*/ 7205 w 533601"/>
              <a:gd name="connsiteY61" fmla="*/ 635794 h 923925"/>
              <a:gd name="connsiteX62" fmla="*/ 23873 w 533601"/>
              <a:gd name="connsiteY62" fmla="*/ 652463 h 923925"/>
              <a:gd name="connsiteX63" fmla="*/ 38161 w 533601"/>
              <a:gd name="connsiteY63" fmla="*/ 669131 h 923925"/>
              <a:gd name="connsiteX64" fmla="*/ 54830 w 533601"/>
              <a:gd name="connsiteY64" fmla="*/ 692944 h 923925"/>
              <a:gd name="connsiteX65" fmla="*/ 61973 w 533601"/>
              <a:gd name="connsiteY65" fmla="*/ 697706 h 923925"/>
              <a:gd name="connsiteX66" fmla="*/ 78642 w 533601"/>
              <a:gd name="connsiteY66" fmla="*/ 707231 h 923925"/>
              <a:gd name="connsiteX67" fmla="*/ 109598 w 533601"/>
              <a:gd name="connsiteY67" fmla="*/ 731044 h 923925"/>
              <a:gd name="connsiteX68" fmla="*/ 116742 w 533601"/>
              <a:gd name="connsiteY68" fmla="*/ 738188 h 923925"/>
              <a:gd name="connsiteX69" fmla="*/ 126267 w 533601"/>
              <a:gd name="connsiteY69" fmla="*/ 750094 h 923925"/>
              <a:gd name="connsiteX70" fmla="*/ 133411 w 533601"/>
              <a:gd name="connsiteY70" fmla="*/ 752475 h 923925"/>
              <a:gd name="connsiteX71" fmla="*/ 140555 w 533601"/>
              <a:gd name="connsiteY71" fmla="*/ 759619 h 923925"/>
              <a:gd name="connsiteX72" fmla="*/ 150080 w 533601"/>
              <a:gd name="connsiteY72" fmla="*/ 764381 h 923925"/>
              <a:gd name="connsiteX73" fmla="*/ 159605 w 533601"/>
              <a:gd name="connsiteY73" fmla="*/ 776288 h 923925"/>
              <a:gd name="connsiteX74" fmla="*/ 166748 w 533601"/>
              <a:gd name="connsiteY74" fmla="*/ 781050 h 923925"/>
              <a:gd name="connsiteX75" fmla="*/ 188180 w 533601"/>
              <a:gd name="connsiteY75" fmla="*/ 809625 h 923925"/>
              <a:gd name="connsiteX76" fmla="*/ 204848 w 533601"/>
              <a:gd name="connsiteY76" fmla="*/ 828675 h 923925"/>
              <a:gd name="connsiteX77" fmla="*/ 214373 w 533601"/>
              <a:gd name="connsiteY77" fmla="*/ 842963 h 923925"/>
              <a:gd name="connsiteX78" fmla="*/ 231042 w 533601"/>
              <a:gd name="connsiteY78" fmla="*/ 873919 h 923925"/>
              <a:gd name="connsiteX79" fmla="*/ 235805 w 533601"/>
              <a:gd name="connsiteY79" fmla="*/ 883444 h 923925"/>
              <a:gd name="connsiteX80" fmla="*/ 245330 w 533601"/>
              <a:gd name="connsiteY80" fmla="*/ 897731 h 923925"/>
              <a:gd name="connsiteX81" fmla="*/ 247711 w 533601"/>
              <a:gd name="connsiteY81" fmla="*/ 904875 h 923925"/>
              <a:gd name="connsiteX82" fmla="*/ 261998 w 533601"/>
              <a:gd name="connsiteY82" fmla="*/ 923925 h 923925"/>
              <a:gd name="connsiteX83" fmla="*/ 281048 w 533601"/>
              <a:gd name="connsiteY83" fmla="*/ 916781 h 923925"/>
              <a:gd name="connsiteX84" fmla="*/ 285811 w 533601"/>
              <a:gd name="connsiteY84" fmla="*/ 909638 h 923925"/>
              <a:gd name="connsiteX85" fmla="*/ 300098 w 533601"/>
              <a:gd name="connsiteY85" fmla="*/ 900113 h 923925"/>
              <a:gd name="connsiteX86" fmla="*/ 302480 w 533601"/>
              <a:gd name="connsiteY86" fmla="*/ 892969 h 923925"/>
              <a:gd name="connsiteX87" fmla="*/ 300098 w 533601"/>
              <a:gd name="connsiteY87" fmla="*/ 885825 h 923925"/>
              <a:gd name="connsiteX88" fmla="*/ 283430 w 533601"/>
              <a:gd name="connsiteY88" fmla="*/ 871538 h 923925"/>
              <a:gd name="connsiteX89" fmla="*/ 276286 w 533601"/>
              <a:gd name="connsiteY89" fmla="*/ 864394 h 923925"/>
              <a:gd name="connsiteX90" fmla="*/ 271523 w 533601"/>
              <a:gd name="connsiteY90" fmla="*/ 857250 h 923925"/>
              <a:gd name="connsiteX91" fmla="*/ 261998 w 533601"/>
              <a:gd name="connsiteY91" fmla="*/ 852488 h 923925"/>
              <a:gd name="connsiteX92" fmla="*/ 257236 w 533601"/>
              <a:gd name="connsiteY92" fmla="*/ 835819 h 923925"/>
              <a:gd name="connsiteX93" fmla="*/ 261998 w 533601"/>
              <a:gd name="connsiteY93" fmla="*/ 792956 h 923925"/>
              <a:gd name="connsiteX94" fmla="*/ 288192 w 533601"/>
              <a:gd name="connsiteY94" fmla="*/ 797719 h 923925"/>
              <a:gd name="connsiteX95" fmla="*/ 290573 w 533601"/>
              <a:gd name="connsiteY95" fmla="*/ 826294 h 923925"/>
              <a:gd name="connsiteX96" fmla="*/ 302480 w 533601"/>
              <a:gd name="connsiteY96" fmla="*/ 842963 h 923925"/>
              <a:gd name="connsiteX97" fmla="*/ 309623 w 533601"/>
              <a:gd name="connsiteY97" fmla="*/ 850106 h 923925"/>
              <a:gd name="connsiteX98" fmla="*/ 316767 w 533601"/>
              <a:gd name="connsiteY98" fmla="*/ 852488 h 923925"/>
              <a:gd name="connsiteX99" fmla="*/ 321530 w 533601"/>
              <a:gd name="connsiteY99" fmla="*/ 859631 h 923925"/>
              <a:gd name="connsiteX100" fmla="*/ 328673 w 533601"/>
              <a:gd name="connsiteY100" fmla="*/ 778669 h 923925"/>
              <a:gd name="connsiteX101" fmla="*/ 385823 w 533601"/>
              <a:gd name="connsiteY101" fmla="*/ 700088 h 923925"/>
              <a:gd name="connsiteX102" fmla="*/ 426304 w 533601"/>
              <a:gd name="connsiteY102" fmla="*/ 626269 h 923925"/>
              <a:gd name="connsiteX103" fmla="*/ 469167 w 533601"/>
              <a:gd name="connsiteY103" fmla="*/ 552450 h 923925"/>
              <a:gd name="connsiteX104" fmla="*/ 488217 w 533601"/>
              <a:gd name="connsiteY104" fmla="*/ 497681 h 923925"/>
              <a:gd name="connsiteX105" fmla="*/ 478692 w 533601"/>
              <a:gd name="connsiteY105" fmla="*/ 452438 h 923925"/>
              <a:gd name="connsiteX106" fmla="*/ 471548 w 533601"/>
              <a:gd name="connsiteY106" fmla="*/ 447675 h 923925"/>
              <a:gd name="connsiteX107" fmla="*/ 431067 w 533601"/>
              <a:gd name="connsiteY107" fmla="*/ 414338 h 923925"/>
              <a:gd name="connsiteX108" fmla="*/ 423923 w 533601"/>
              <a:gd name="connsiteY108" fmla="*/ 404813 h 923925"/>
              <a:gd name="connsiteX109" fmla="*/ 416780 w 533601"/>
              <a:gd name="connsiteY109" fmla="*/ 373856 h 923925"/>
              <a:gd name="connsiteX110" fmla="*/ 428686 w 533601"/>
              <a:gd name="connsiteY110" fmla="*/ 316706 h 923925"/>
              <a:gd name="connsiteX111" fmla="*/ 445355 w 533601"/>
              <a:gd name="connsiteY111" fmla="*/ 311944 h 923925"/>
              <a:gd name="connsiteX112" fmla="*/ 464405 w 533601"/>
              <a:gd name="connsiteY112" fmla="*/ 309563 h 923925"/>
              <a:gd name="connsiteX113" fmla="*/ 469167 w 533601"/>
              <a:gd name="connsiteY113" fmla="*/ 300038 h 923925"/>
              <a:gd name="connsiteX114" fmla="*/ 457261 w 533601"/>
              <a:gd name="connsiteY114" fmla="*/ 273844 h 923925"/>
              <a:gd name="connsiteX115" fmla="*/ 452498 w 533601"/>
              <a:gd name="connsiteY115" fmla="*/ 261938 h 923925"/>
              <a:gd name="connsiteX116" fmla="*/ 466786 w 533601"/>
              <a:gd name="connsiteY116" fmla="*/ 233363 h 923925"/>
              <a:gd name="connsiteX117" fmla="*/ 471548 w 533601"/>
              <a:gd name="connsiteY117" fmla="*/ 223838 h 923925"/>
              <a:gd name="connsiteX118" fmla="*/ 481073 w 533601"/>
              <a:gd name="connsiteY118" fmla="*/ 207169 h 923925"/>
              <a:gd name="connsiteX119" fmla="*/ 483455 w 533601"/>
              <a:gd name="connsiteY119" fmla="*/ 169069 h 923925"/>
              <a:gd name="connsiteX120" fmla="*/ 485836 w 533601"/>
              <a:gd name="connsiteY120" fmla="*/ 161925 h 923925"/>
              <a:gd name="connsiteX121" fmla="*/ 504886 w 533601"/>
              <a:gd name="connsiteY121" fmla="*/ 150019 h 923925"/>
              <a:gd name="connsiteX122" fmla="*/ 521555 w 533601"/>
              <a:gd name="connsiteY122" fmla="*/ 135731 h 923925"/>
              <a:gd name="connsiteX123" fmla="*/ 533461 w 533601"/>
              <a:gd name="connsiteY123" fmla="*/ 138113 h 923925"/>
              <a:gd name="connsiteX0" fmla="*/ 533461 w 533601"/>
              <a:gd name="connsiteY0" fmla="*/ 138113 h 923925"/>
              <a:gd name="connsiteX1" fmla="*/ 512030 w 533601"/>
              <a:gd name="connsiteY1" fmla="*/ 119063 h 923925"/>
              <a:gd name="connsiteX2" fmla="*/ 497742 w 533601"/>
              <a:gd name="connsiteY2" fmla="*/ 100013 h 923925"/>
              <a:gd name="connsiteX3" fmla="*/ 495361 w 533601"/>
              <a:gd name="connsiteY3" fmla="*/ 92869 h 923925"/>
              <a:gd name="connsiteX4" fmla="*/ 483455 w 533601"/>
              <a:gd name="connsiteY4" fmla="*/ 76200 h 923925"/>
              <a:gd name="connsiteX5" fmla="*/ 476311 w 533601"/>
              <a:gd name="connsiteY5" fmla="*/ 64294 h 923925"/>
              <a:gd name="connsiteX6" fmla="*/ 459642 w 533601"/>
              <a:gd name="connsiteY6" fmla="*/ 45244 h 923925"/>
              <a:gd name="connsiteX7" fmla="*/ 452498 w 533601"/>
              <a:gd name="connsiteY7" fmla="*/ 30956 h 923925"/>
              <a:gd name="connsiteX8" fmla="*/ 450117 w 533601"/>
              <a:gd name="connsiteY8" fmla="*/ 23813 h 923925"/>
              <a:gd name="connsiteX9" fmla="*/ 442973 w 533601"/>
              <a:gd name="connsiteY9" fmla="*/ 19050 h 923925"/>
              <a:gd name="connsiteX10" fmla="*/ 438211 w 533601"/>
              <a:gd name="connsiteY10" fmla="*/ 4763 h 923925"/>
              <a:gd name="connsiteX11" fmla="*/ 428686 w 533601"/>
              <a:gd name="connsiteY11" fmla="*/ 2381 h 923925"/>
              <a:gd name="connsiteX12" fmla="*/ 409636 w 533601"/>
              <a:gd name="connsiteY12" fmla="*/ 0 h 923925"/>
              <a:gd name="connsiteX13" fmla="*/ 385823 w 533601"/>
              <a:gd name="connsiteY13" fmla="*/ 2381 h 923925"/>
              <a:gd name="connsiteX14" fmla="*/ 376298 w 533601"/>
              <a:gd name="connsiteY14" fmla="*/ 19050 h 923925"/>
              <a:gd name="connsiteX15" fmla="*/ 378680 w 533601"/>
              <a:gd name="connsiteY15" fmla="*/ 33338 h 923925"/>
              <a:gd name="connsiteX16" fmla="*/ 392967 w 533601"/>
              <a:gd name="connsiteY16" fmla="*/ 42863 h 923925"/>
              <a:gd name="connsiteX17" fmla="*/ 407255 w 533601"/>
              <a:gd name="connsiteY17" fmla="*/ 54769 h 923925"/>
              <a:gd name="connsiteX18" fmla="*/ 409636 w 533601"/>
              <a:gd name="connsiteY18" fmla="*/ 61913 h 923925"/>
              <a:gd name="connsiteX19" fmla="*/ 407255 w 533601"/>
              <a:gd name="connsiteY19" fmla="*/ 80963 h 923925"/>
              <a:gd name="connsiteX20" fmla="*/ 402492 w 533601"/>
              <a:gd name="connsiteY20" fmla="*/ 88106 h 923925"/>
              <a:gd name="connsiteX21" fmla="*/ 369155 w 533601"/>
              <a:gd name="connsiteY21" fmla="*/ 90488 h 923925"/>
              <a:gd name="connsiteX22" fmla="*/ 347723 w 533601"/>
              <a:gd name="connsiteY22" fmla="*/ 104775 h 923925"/>
              <a:gd name="connsiteX23" fmla="*/ 321530 w 533601"/>
              <a:gd name="connsiteY23" fmla="*/ 123825 h 923925"/>
              <a:gd name="connsiteX24" fmla="*/ 314386 w 533601"/>
              <a:gd name="connsiteY24" fmla="*/ 130969 h 923925"/>
              <a:gd name="connsiteX25" fmla="*/ 302480 w 533601"/>
              <a:gd name="connsiteY25" fmla="*/ 140494 h 923925"/>
              <a:gd name="connsiteX26" fmla="*/ 297717 w 533601"/>
              <a:gd name="connsiteY26" fmla="*/ 147638 h 923925"/>
              <a:gd name="connsiteX27" fmla="*/ 266761 w 533601"/>
              <a:gd name="connsiteY27" fmla="*/ 159544 h 923925"/>
              <a:gd name="connsiteX28" fmla="*/ 278667 w 533601"/>
              <a:gd name="connsiteY28" fmla="*/ 178594 h 923925"/>
              <a:gd name="connsiteX29" fmla="*/ 273905 w 533601"/>
              <a:gd name="connsiteY29" fmla="*/ 226219 h 923925"/>
              <a:gd name="connsiteX30" fmla="*/ 269142 w 533601"/>
              <a:gd name="connsiteY30" fmla="*/ 235744 h 923925"/>
              <a:gd name="connsiteX31" fmla="*/ 266761 w 533601"/>
              <a:gd name="connsiteY31" fmla="*/ 245269 h 923925"/>
              <a:gd name="connsiteX32" fmla="*/ 276286 w 533601"/>
              <a:gd name="connsiteY32" fmla="*/ 266700 h 923925"/>
              <a:gd name="connsiteX33" fmla="*/ 250092 w 533601"/>
              <a:gd name="connsiteY33" fmla="*/ 273844 h 923925"/>
              <a:gd name="connsiteX34" fmla="*/ 242948 w 533601"/>
              <a:gd name="connsiteY34" fmla="*/ 276225 h 923925"/>
              <a:gd name="connsiteX35" fmla="*/ 233423 w 533601"/>
              <a:gd name="connsiteY35" fmla="*/ 280988 h 923925"/>
              <a:gd name="connsiteX36" fmla="*/ 226280 w 533601"/>
              <a:gd name="connsiteY36" fmla="*/ 285750 h 923925"/>
              <a:gd name="connsiteX37" fmla="*/ 211992 w 533601"/>
              <a:gd name="connsiteY37" fmla="*/ 292894 h 923925"/>
              <a:gd name="connsiteX38" fmla="*/ 204848 w 533601"/>
              <a:gd name="connsiteY38" fmla="*/ 302419 h 923925"/>
              <a:gd name="connsiteX39" fmla="*/ 202467 w 533601"/>
              <a:gd name="connsiteY39" fmla="*/ 311944 h 923925"/>
              <a:gd name="connsiteX40" fmla="*/ 197705 w 533601"/>
              <a:gd name="connsiteY40" fmla="*/ 326231 h 923925"/>
              <a:gd name="connsiteX41" fmla="*/ 200086 w 533601"/>
              <a:gd name="connsiteY41" fmla="*/ 357188 h 923925"/>
              <a:gd name="connsiteX42" fmla="*/ 202467 w 533601"/>
              <a:gd name="connsiteY42" fmla="*/ 364331 h 923925"/>
              <a:gd name="connsiteX43" fmla="*/ 207230 w 533601"/>
              <a:gd name="connsiteY43" fmla="*/ 438150 h 923925"/>
              <a:gd name="connsiteX44" fmla="*/ 202467 w 533601"/>
              <a:gd name="connsiteY44" fmla="*/ 469106 h 923925"/>
              <a:gd name="connsiteX45" fmla="*/ 197705 w 533601"/>
              <a:gd name="connsiteY45" fmla="*/ 478631 h 923925"/>
              <a:gd name="connsiteX46" fmla="*/ 195323 w 533601"/>
              <a:gd name="connsiteY46" fmla="*/ 488156 h 923925"/>
              <a:gd name="connsiteX47" fmla="*/ 200086 w 533601"/>
              <a:gd name="connsiteY47" fmla="*/ 528638 h 923925"/>
              <a:gd name="connsiteX48" fmla="*/ 209611 w 533601"/>
              <a:gd name="connsiteY48" fmla="*/ 547688 h 923925"/>
              <a:gd name="connsiteX49" fmla="*/ 209611 w 533601"/>
              <a:gd name="connsiteY49" fmla="*/ 564356 h 923925"/>
              <a:gd name="connsiteX50" fmla="*/ 190561 w 533601"/>
              <a:gd name="connsiteY50" fmla="*/ 578644 h 923925"/>
              <a:gd name="connsiteX51" fmla="*/ 128648 w 533601"/>
              <a:gd name="connsiteY51" fmla="*/ 576263 h 923925"/>
              <a:gd name="connsiteX52" fmla="*/ 119123 w 533601"/>
              <a:gd name="connsiteY52" fmla="*/ 573881 h 923925"/>
              <a:gd name="connsiteX53" fmla="*/ 88167 w 533601"/>
              <a:gd name="connsiteY53" fmla="*/ 576263 h 923925"/>
              <a:gd name="connsiteX54" fmla="*/ 78642 w 533601"/>
              <a:gd name="connsiteY54" fmla="*/ 583406 h 923925"/>
              <a:gd name="connsiteX55" fmla="*/ 69117 w 533601"/>
              <a:gd name="connsiteY55" fmla="*/ 588169 h 923925"/>
              <a:gd name="connsiteX56" fmla="*/ 45305 w 533601"/>
              <a:gd name="connsiteY56" fmla="*/ 604838 h 923925"/>
              <a:gd name="connsiteX57" fmla="*/ 28636 w 533601"/>
              <a:gd name="connsiteY57" fmla="*/ 607219 h 923925"/>
              <a:gd name="connsiteX58" fmla="*/ 21492 w 533601"/>
              <a:gd name="connsiteY58" fmla="*/ 611981 h 923925"/>
              <a:gd name="connsiteX59" fmla="*/ 4823 w 533601"/>
              <a:gd name="connsiteY59" fmla="*/ 621506 h 923925"/>
              <a:gd name="connsiteX60" fmla="*/ 61 w 533601"/>
              <a:gd name="connsiteY60" fmla="*/ 631031 h 923925"/>
              <a:gd name="connsiteX61" fmla="*/ 7205 w 533601"/>
              <a:gd name="connsiteY61" fmla="*/ 635794 h 923925"/>
              <a:gd name="connsiteX62" fmla="*/ 23873 w 533601"/>
              <a:gd name="connsiteY62" fmla="*/ 652463 h 923925"/>
              <a:gd name="connsiteX63" fmla="*/ 38161 w 533601"/>
              <a:gd name="connsiteY63" fmla="*/ 669131 h 923925"/>
              <a:gd name="connsiteX64" fmla="*/ 54830 w 533601"/>
              <a:gd name="connsiteY64" fmla="*/ 692944 h 923925"/>
              <a:gd name="connsiteX65" fmla="*/ 61973 w 533601"/>
              <a:gd name="connsiteY65" fmla="*/ 697706 h 923925"/>
              <a:gd name="connsiteX66" fmla="*/ 78642 w 533601"/>
              <a:gd name="connsiteY66" fmla="*/ 707231 h 923925"/>
              <a:gd name="connsiteX67" fmla="*/ 109598 w 533601"/>
              <a:gd name="connsiteY67" fmla="*/ 731044 h 923925"/>
              <a:gd name="connsiteX68" fmla="*/ 116742 w 533601"/>
              <a:gd name="connsiteY68" fmla="*/ 738188 h 923925"/>
              <a:gd name="connsiteX69" fmla="*/ 126267 w 533601"/>
              <a:gd name="connsiteY69" fmla="*/ 750094 h 923925"/>
              <a:gd name="connsiteX70" fmla="*/ 133411 w 533601"/>
              <a:gd name="connsiteY70" fmla="*/ 752475 h 923925"/>
              <a:gd name="connsiteX71" fmla="*/ 140555 w 533601"/>
              <a:gd name="connsiteY71" fmla="*/ 759619 h 923925"/>
              <a:gd name="connsiteX72" fmla="*/ 150080 w 533601"/>
              <a:gd name="connsiteY72" fmla="*/ 764381 h 923925"/>
              <a:gd name="connsiteX73" fmla="*/ 159605 w 533601"/>
              <a:gd name="connsiteY73" fmla="*/ 776288 h 923925"/>
              <a:gd name="connsiteX74" fmla="*/ 166748 w 533601"/>
              <a:gd name="connsiteY74" fmla="*/ 781050 h 923925"/>
              <a:gd name="connsiteX75" fmla="*/ 188180 w 533601"/>
              <a:gd name="connsiteY75" fmla="*/ 809625 h 923925"/>
              <a:gd name="connsiteX76" fmla="*/ 204848 w 533601"/>
              <a:gd name="connsiteY76" fmla="*/ 828675 h 923925"/>
              <a:gd name="connsiteX77" fmla="*/ 214373 w 533601"/>
              <a:gd name="connsiteY77" fmla="*/ 842963 h 923925"/>
              <a:gd name="connsiteX78" fmla="*/ 231042 w 533601"/>
              <a:gd name="connsiteY78" fmla="*/ 873919 h 923925"/>
              <a:gd name="connsiteX79" fmla="*/ 235805 w 533601"/>
              <a:gd name="connsiteY79" fmla="*/ 883444 h 923925"/>
              <a:gd name="connsiteX80" fmla="*/ 245330 w 533601"/>
              <a:gd name="connsiteY80" fmla="*/ 897731 h 923925"/>
              <a:gd name="connsiteX81" fmla="*/ 247711 w 533601"/>
              <a:gd name="connsiteY81" fmla="*/ 904875 h 923925"/>
              <a:gd name="connsiteX82" fmla="*/ 261998 w 533601"/>
              <a:gd name="connsiteY82" fmla="*/ 923925 h 923925"/>
              <a:gd name="connsiteX83" fmla="*/ 281048 w 533601"/>
              <a:gd name="connsiteY83" fmla="*/ 916781 h 923925"/>
              <a:gd name="connsiteX84" fmla="*/ 285811 w 533601"/>
              <a:gd name="connsiteY84" fmla="*/ 909638 h 923925"/>
              <a:gd name="connsiteX85" fmla="*/ 300098 w 533601"/>
              <a:gd name="connsiteY85" fmla="*/ 900113 h 923925"/>
              <a:gd name="connsiteX86" fmla="*/ 302480 w 533601"/>
              <a:gd name="connsiteY86" fmla="*/ 892969 h 923925"/>
              <a:gd name="connsiteX87" fmla="*/ 300098 w 533601"/>
              <a:gd name="connsiteY87" fmla="*/ 885825 h 923925"/>
              <a:gd name="connsiteX88" fmla="*/ 283430 w 533601"/>
              <a:gd name="connsiteY88" fmla="*/ 871538 h 923925"/>
              <a:gd name="connsiteX89" fmla="*/ 276286 w 533601"/>
              <a:gd name="connsiteY89" fmla="*/ 864394 h 923925"/>
              <a:gd name="connsiteX90" fmla="*/ 271523 w 533601"/>
              <a:gd name="connsiteY90" fmla="*/ 857250 h 923925"/>
              <a:gd name="connsiteX91" fmla="*/ 261998 w 533601"/>
              <a:gd name="connsiteY91" fmla="*/ 852488 h 923925"/>
              <a:gd name="connsiteX92" fmla="*/ 257236 w 533601"/>
              <a:gd name="connsiteY92" fmla="*/ 835819 h 923925"/>
              <a:gd name="connsiteX93" fmla="*/ 261998 w 533601"/>
              <a:gd name="connsiteY93" fmla="*/ 792956 h 923925"/>
              <a:gd name="connsiteX94" fmla="*/ 288192 w 533601"/>
              <a:gd name="connsiteY94" fmla="*/ 797719 h 923925"/>
              <a:gd name="connsiteX95" fmla="*/ 290573 w 533601"/>
              <a:gd name="connsiteY95" fmla="*/ 826294 h 923925"/>
              <a:gd name="connsiteX96" fmla="*/ 302480 w 533601"/>
              <a:gd name="connsiteY96" fmla="*/ 842963 h 923925"/>
              <a:gd name="connsiteX97" fmla="*/ 309623 w 533601"/>
              <a:gd name="connsiteY97" fmla="*/ 850106 h 923925"/>
              <a:gd name="connsiteX98" fmla="*/ 316767 w 533601"/>
              <a:gd name="connsiteY98" fmla="*/ 852488 h 923925"/>
              <a:gd name="connsiteX99" fmla="*/ 321530 w 533601"/>
              <a:gd name="connsiteY99" fmla="*/ 859631 h 923925"/>
              <a:gd name="connsiteX100" fmla="*/ 328673 w 533601"/>
              <a:gd name="connsiteY100" fmla="*/ 778669 h 923925"/>
              <a:gd name="connsiteX101" fmla="*/ 385823 w 533601"/>
              <a:gd name="connsiteY101" fmla="*/ 700088 h 923925"/>
              <a:gd name="connsiteX102" fmla="*/ 426304 w 533601"/>
              <a:gd name="connsiteY102" fmla="*/ 626269 h 923925"/>
              <a:gd name="connsiteX103" fmla="*/ 469167 w 533601"/>
              <a:gd name="connsiteY103" fmla="*/ 552450 h 923925"/>
              <a:gd name="connsiteX104" fmla="*/ 488217 w 533601"/>
              <a:gd name="connsiteY104" fmla="*/ 497681 h 923925"/>
              <a:gd name="connsiteX105" fmla="*/ 478692 w 533601"/>
              <a:gd name="connsiteY105" fmla="*/ 452438 h 923925"/>
              <a:gd name="connsiteX106" fmla="*/ 431067 w 533601"/>
              <a:gd name="connsiteY106" fmla="*/ 414338 h 923925"/>
              <a:gd name="connsiteX107" fmla="*/ 423923 w 533601"/>
              <a:gd name="connsiteY107" fmla="*/ 404813 h 923925"/>
              <a:gd name="connsiteX108" fmla="*/ 416780 w 533601"/>
              <a:gd name="connsiteY108" fmla="*/ 373856 h 923925"/>
              <a:gd name="connsiteX109" fmla="*/ 428686 w 533601"/>
              <a:gd name="connsiteY109" fmla="*/ 316706 h 923925"/>
              <a:gd name="connsiteX110" fmla="*/ 445355 w 533601"/>
              <a:gd name="connsiteY110" fmla="*/ 311944 h 923925"/>
              <a:gd name="connsiteX111" fmla="*/ 464405 w 533601"/>
              <a:gd name="connsiteY111" fmla="*/ 309563 h 923925"/>
              <a:gd name="connsiteX112" fmla="*/ 469167 w 533601"/>
              <a:gd name="connsiteY112" fmla="*/ 300038 h 923925"/>
              <a:gd name="connsiteX113" fmla="*/ 457261 w 533601"/>
              <a:gd name="connsiteY113" fmla="*/ 273844 h 923925"/>
              <a:gd name="connsiteX114" fmla="*/ 452498 w 533601"/>
              <a:gd name="connsiteY114" fmla="*/ 261938 h 923925"/>
              <a:gd name="connsiteX115" fmla="*/ 466786 w 533601"/>
              <a:gd name="connsiteY115" fmla="*/ 233363 h 923925"/>
              <a:gd name="connsiteX116" fmla="*/ 471548 w 533601"/>
              <a:gd name="connsiteY116" fmla="*/ 223838 h 923925"/>
              <a:gd name="connsiteX117" fmla="*/ 481073 w 533601"/>
              <a:gd name="connsiteY117" fmla="*/ 207169 h 923925"/>
              <a:gd name="connsiteX118" fmla="*/ 483455 w 533601"/>
              <a:gd name="connsiteY118" fmla="*/ 169069 h 923925"/>
              <a:gd name="connsiteX119" fmla="*/ 485836 w 533601"/>
              <a:gd name="connsiteY119" fmla="*/ 161925 h 923925"/>
              <a:gd name="connsiteX120" fmla="*/ 504886 w 533601"/>
              <a:gd name="connsiteY120" fmla="*/ 150019 h 923925"/>
              <a:gd name="connsiteX121" fmla="*/ 521555 w 533601"/>
              <a:gd name="connsiteY121" fmla="*/ 135731 h 923925"/>
              <a:gd name="connsiteX122" fmla="*/ 533461 w 533601"/>
              <a:gd name="connsiteY122" fmla="*/ 138113 h 923925"/>
              <a:gd name="connsiteX0" fmla="*/ 533461 w 533601"/>
              <a:gd name="connsiteY0" fmla="*/ 138113 h 923925"/>
              <a:gd name="connsiteX1" fmla="*/ 512030 w 533601"/>
              <a:gd name="connsiteY1" fmla="*/ 119063 h 923925"/>
              <a:gd name="connsiteX2" fmla="*/ 497742 w 533601"/>
              <a:gd name="connsiteY2" fmla="*/ 100013 h 923925"/>
              <a:gd name="connsiteX3" fmla="*/ 495361 w 533601"/>
              <a:gd name="connsiteY3" fmla="*/ 92869 h 923925"/>
              <a:gd name="connsiteX4" fmla="*/ 483455 w 533601"/>
              <a:gd name="connsiteY4" fmla="*/ 76200 h 923925"/>
              <a:gd name="connsiteX5" fmla="*/ 476311 w 533601"/>
              <a:gd name="connsiteY5" fmla="*/ 64294 h 923925"/>
              <a:gd name="connsiteX6" fmla="*/ 459642 w 533601"/>
              <a:gd name="connsiteY6" fmla="*/ 45244 h 923925"/>
              <a:gd name="connsiteX7" fmla="*/ 452498 w 533601"/>
              <a:gd name="connsiteY7" fmla="*/ 30956 h 923925"/>
              <a:gd name="connsiteX8" fmla="*/ 450117 w 533601"/>
              <a:gd name="connsiteY8" fmla="*/ 23813 h 923925"/>
              <a:gd name="connsiteX9" fmla="*/ 442973 w 533601"/>
              <a:gd name="connsiteY9" fmla="*/ 19050 h 923925"/>
              <a:gd name="connsiteX10" fmla="*/ 438211 w 533601"/>
              <a:gd name="connsiteY10" fmla="*/ 4763 h 923925"/>
              <a:gd name="connsiteX11" fmla="*/ 428686 w 533601"/>
              <a:gd name="connsiteY11" fmla="*/ 2381 h 923925"/>
              <a:gd name="connsiteX12" fmla="*/ 409636 w 533601"/>
              <a:gd name="connsiteY12" fmla="*/ 0 h 923925"/>
              <a:gd name="connsiteX13" fmla="*/ 385823 w 533601"/>
              <a:gd name="connsiteY13" fmla="*/ 2381 h 923925"/>
              <a:gd name="connsiteX14" fmla="*/ 376298 w 533601"/>
              <a:gd name="connsiteY14" fmla="*/ 19050 h 923925"/>
              <a:gd name="connsiteX15" fmla="*/ 378680 w 533601"/>
              <a:gd name="connsiteY15" fmla="*/ 33338 h 923925"/>
              <a:gd name="connsiteX16" fmla="*/ 392967 w 533601"/>
              <a:gd name="connsiteY16" fmla="*/ 42863 h 923925"/>
              <a:gd name="connsiteX17" fmla="*/ 407255 w 533601"/>
              <a:gd name="connsiteY17" fmla="*/ 54769 h 923925"/>
              <a:gd name="connsiteX18" fmla="*/ 409636 w 533601"/>
              <a:gd name="connsiteY18" fmla="*/ 61913 h 923925"/>
              <a:gd name="connsiteX19" fmla="*/ 407255 w 533601"/>
              <a:gd name="connsiteY19" fmla="*/ 80963 h 923925"/>
              <a:gd name="connsiteX20" fmla="*/ 402492 w 533601"/>
              <a:gd name="connsiteY20" fmla="*/ 88106 h 923925"/>
              <a:gd name="connsiteX21" fmla="*/ 369155 w 533601"/>
              <a:gd name="connsiteY21" fmla="*/ 90488 h 923925"/>
              <a:gd name="connsiteX22" fmla="*/ 347723 w 533601"/>
              <a:gd name="connsiteY22" fmla="*/ 104775 h 923925"/>
              <a:gd name="connsiteX23" fmla="*/ 321530 w 533601"/>
              <a:gd name="connsiteY23" fmla="*/ 123825 h 923925"/>
              <a:gd name="connsiteX24" fmla="*/ 314386 w 533601"/>
              <a:gd name="connsiteY24" fmla="*/ 130969 h 923925"/>
              <a:gd name="connsiteX25" fmla="*/ 302480 w 533601"/>
              <a:gd name="connsiteY25" fmla="*/ 140494 h 923925"/>
              <a:gd name="connsiteX26" fmla="*/ 297717 w 533601"/>
              <a:gd name="connsiteY26" fmla="*/ 147638 h 923925"/>
              <a:gd name="connsiteX27" fmla="*/ 266761 w 533601"/>
              <a:gd name="connsiteY27" fmla="*/ 159544 h 923925"/>
              <a:gd name="connsiteX28" fmla="*/ 278667 w 533601"/>
              <a:gd name="connsiteY28" fmla="*/ 178594 h 923925"/>
              <a:gd name="connsiteX29" fmla="*/ 273905 w 533601"/>
              <a:gd name="connsiteY29" fmla="*/ 226219 h 923925"/>
              <a:gd name="connsiteX30" fmla="*/ 269142 w 533601"/>
              <a:gd name="connsiteY30" fmla="*/ 235744 h 923925"/>
              <a:gd name="connsiteX31" fmla="*/ 266761 w 533601"/>
              <a:gd name="connsiteY31" fmla="*/ 245269 h 923925"/>
              <a:gd name="connsiteX32" fmla="*/ 276286 w 533601"/>
              <a:gd name="connsiteY32" fmla="*/ 266700 h 923925"/>
              <a:gd name="connsiteX33" fmla="*/ 250092 w 533601"/>
              <a:gd name="connsiteY33" fmla="*/ 273844 h 923925"/>
              <a:gd name="connsiteX34" fmla="*/ 242948 w 533601"/>
              <a:gd name="connsiteY34" fmla="*/ 276225 h 923925"/>
              <a:gd name="connsiteX35" fmla="*/ 233423 w 533601"/>
              <a:gd name="connsiteY35" fmla="*/ 280988 h 923925"/>
              <a:gd name="connsiteX36" fmla="*/ 226280 w 533601"/>
              <a:gd name="connsiteY36" fmla="*/ 285750 h 923925"/>
              <a:gd name="connsiteX37" fmla="*/ 211992 w 533601"/>
              <a:gd name="connsiteY37" fmla="*/ 292894 h 923925"/>
              <a:gd name="connsiteX38" fmla="*/ 204848 w 533601"/>
              <a:gd name="connsiteY38" fmla="*/ 302419 h 923925"/>
              <a:gd name="connsiteX39" fmla="*/ 202467 w 533601"/>
              <a:gd name="connsiteY39" fmla="*/ 311944 h 923925"/>
              <a:gd name="connsiteX40" fmla="*/ 197705 w 533601"/>
              <a:gd name="connsiteY40" fmla="*/ 326231 h 923925"/>
              <a:gd name="connsiteX41" fmla="*/ 200086 w 533601"/>
              <a:gd name="connsiteY41" fmla="*/ 357188 h 923925"/>
              <a:gd name="connsiteX42" fmla="*/ 202467 w 533601"/>
              <a:gd name="connsiteY42" fmla="*/ 364331 h 923925"/>
              <a:gd name="connsiteX43" fmla="*/ 207230 w 533601"/>
              <a:gd name="connsiteY43" fmla="*/ 438150 h 923925"/>
              <a:gd name="connsiteX44" fmla="*/ 202467 w 533601"/>
              <a:gd name="connsiteY44" fmla="*/ 469106 h 923925"/>
              <a:gd name="connsiteX45" fmla="*/ 197705 w 533601"/>
              <a:gd name="connsiteY45" fmla="*/ 478631 h 923925"/>
              <a:gd name="connsiteX46" fmla="*/ 195323 w 533601"/>
              <a:gd name="connsiteY46" fmla="*/ 488156 h 923925"/>
              <a:gd name="connsiteX47" fmla="*/ 200086 w 533601"/>
              <a:gd name="connsiteY47" fmla="*/ 528638 h 923925"/>
              <a:gd name="connsiteX48" fmla="*/ 209611 w 533601"/>
              <a:gd name="connsiteY48" fmla="*/ 547688 h 923925"/>
              <a:gd name="connsiteX49" fmla="*/ 209611 w 533601"/>
              <a:gd name="connsiteY49" fmla="*/ 564356 h 923925"/>
              <a:gd name="connsiteX50" fmla="*/ 190561 w 533601"/>
              <a:gd name="connsiteY50" fmla="*/ 578644 h 923925"/>
              <a:gd name="connsiteX51" fmla="*/ 128648 w 533601"/>
              <a:gd name="connsiteY51" fmla="*/ 576263 h 923925"/>
              <a:gd name="connsiteX52" fmla="*/ 119123 w 533601"/>
              <a:gd name="connsiteY52" fmla="*/ 573881 h 923925"/>
              <a:gd name="connsiteX53" fmla="*/ 88167 w 533601"/>
              <a:gd name="connsiteY53" fmla="*/ 576263 h 923925"/>
              <a:gd name="connsiteX54" fmla="*/ 78642 w 533601"/>
              <a:gd name="connsiteY54" fmla="*/ 583406 h 923925"/>
              <a:gd name="connsiteX55" fmla="*/ 69117 w 533601"/>
              <a:gd name="connsiteY55" fmla="*/ 588169 h 923925"/>
              <a:gd name="connsiteX56" fmla="*/ 45305 w 533601"/>
              <a:gd name="connsiteY56" fmla="*/ 604838 h 923925"/>
              <a:gd name="connsiteX57" fmla="*/ 28636 w 533601"/>
              <a:gd name="connsiteY57" fmla="*/ 607219 h 923925"/>
              <a:gd name="connsiteX58" fmla="*/ 21492 w 533601"/>
              <a:gd name="connsiteY58" fmla="*/ 611981 h 923925"/>
              <a:gd name="connsiteX59" fmla="*/ 4823 w 533601"/>
              <a:gd name="connsiteY59" fmla="*/ 621506 h 923925"/>
              <a:gd name="connsiteX60" fmla="*/ 61 w 533601"/>
              <a:gd name="connsiteY60" fmla="*/ 631031 h 923925"/>
              <a:gd name="connsiteX61" fmla="*/ 7205 w 533601"/>
              <a:gd name="connsiteY61" fmla="*/ 635794 h 923925"/>
              <a:gd name="connsiteX62" fmla="*/ 23873 w 533601"/>
              <a:gd name="connsiteY62" fmla="*/ 652463 h 923925"/>
              <a:gd name="connsiteX63" fmla="*/ 38161 w 533601"/>
              <a:gd name="connsiteY63" fmla="*/ 669131 h 923925"/>
              <a:gd name="connsiteX64" fmla="*/ 54830 w 533601"/>
              <a:gd name="connsiteY64" fmla="*/ 692944 h 923925"/>
              <a:gd name="connsiteX65" fmla="*/ 61973 w 533601"/>
              <a:gd name="connsiteY65" fmla="*/ 697706 h 923925"/>
              <a:gd name="connsiteX66" fmla="*/ 78642 w 533601"/>
              <a:gd name="connsiteY66" fmla="*/ 707231 h 923925"/>
              <a:gd name="connsiteX67" fmla="*/ 109598 w 533601"/>
              <a:gd name="connsiteY67" fmla="*/ 731044 h 923925"/>
              <a:gd name="connsiteX68" fmla="*/ 116742 w 533601"/>
              <a:gd name="connsiteY68" fmla="*/ 738188 h 923925"/>
              <a:gd name="connsiteX69" fmla="*/ 126267 w 533601"/>
              <a:gd name="connsiteY69" fmla="*/ 750094 h 923925"/>
              <a:gd name="connsiteX70" fmla="*/ 133411 w 533601"/>
              <a:gd name="connsiteY70" fmla="*/ 752475 h 923925"/>
              <a:gd name="connsiteX71" fmla="*/ 140555 w 533601"/>
              <a:gd name="connsiteY71" fmla="*/ 759619 h 923925"/>
              <a:gd name="connsiteX72" fmla="*/ 150080 w 533601"/>
              <a:gd name="connsiteY72" fmla="*/ 764381 h 923925"/>
              <a:gd name="connsiteX73" fmla="*/ 159605 w 533601"/>
              <a:gd name="connsiteY73" fmla="*/ 776288 h 923925"/>
              <a:gd name="connsiteX74" fmla="*/ 166748 w 533601"/>
              <a:gd name="connsiteY74" fmla="*/ 781050 h 923925"/>
              <a:gd name="connsiteX75" fmla="*/ 188180 w 533601"/>
              <a:gd name="connsiteY75" fmla="*/ 809625 h 923925"/>
              <a:gd name="connsiteX76" fmla="*/ 204848 w 533601"/>
              <a:gd name="connsiteY76" fmla="*/ 828675 h 923925"/>
              <a:gd name="connsiteX77" fmla="*/ 214373 w 533601"/>
              <a:gd name="connsiteY77" fmla="*/ 842963 h 923925"/>
              <a:gd name="connsiteX78" fmla="*/ 231042 w 533601"/>
              <a:gd name="connsiteY78" fmla="*/ 873919 h 923925"/>
              <a:gd name="connsiteX79" fmla="*/ 235805 w 533601"/>
              <a:gd name="connsiteY79" fmla="*/ 883444 h 923925"/>
              <a:gd name="connsiteX80" fmla="*/ 245330 w 533601"/>
              <a:gd name="connsiteY80" fmla="*/ 897731 h 923925"/>
              <a:gd name="connsiteX81" fmla="*/ 247711 w 533601"/>
              <a:gd name="connsiteY81" fmla="*/ 904875 h 923925"/>
              <a:gd name="connsiteX82" fmla="*/ 261998 w 533601"/>
              <a:gd name="connsiteY82" fmla="*/ 923925 h 923925"/>
              <a:gd name="connsiteX83" fmla="*/ 281048 w 533601"/>
              <a:gd name="connsiteY83" fmla="*/ 916781 h 923925"/>
              <a:gd name="connsiteX84" fmla="*/ 285811 w 533601"/>
              <a:gd name="connsiteY84" fmla="*/ 909638 h 923925"/>
              <a:gd name="connsiteX85" fmla="*/ 300098 w 533601"/>
              <a:gd name="connsiteY85" fmla="*/ 900113 h 923925"/>
              <a:gd name="connsiteX86" fmla="*/ 302480 w 533601"/>
              <a:gd name="connsiteY86" fmla="*/ 892969 h 923925"/>
              <a:gd name="connsiteX87" fmla="*/ 300098 w 533601"/>
              <a:gd name="connsiteY87" fmla="*/ 885825 h 923925"/>
              <a:gd name="connsiteX88" fmla="*/ 283430 w 533601"/>
              <a:gd name="connsiteY88" fmla="*/ 871538 h 923925"/>
              <a:gd name="connsiteX89" fmla="*/ 276286 w 533601"/>
              <a:gd name="connsiteY89" fmla="*/ 864394 h 923925"/>
              <a:gd name="connsiteX90" fmla="*/ 271523 w 533601"/>
              <a:gd name="connsiteY90" fmla="*/ 857250 h 923925"/>
              <a:gd name="connsiteX91" fmla="*/ 261998 w 533601"/>
              <a:gd name="connsiteY91" fmla="*/ 852488 h 923925"/>
              <a:gd name="connsiteX92" fmla="*/ 257236 w 533601"/>
              <a:gd name="connsiteY92" fmla="*/ 835819 h 923925"/>
              <a:gd name="connsiteX93" fmla="*/ 261998 w 533601"/>
              <a:gd name="connsiteY93" fmla="*/ 792956 h 923925"/>
              <a:gd name="connsiteX94" fmla="*/ 288192 w 533601"/>
              <a:gd name="connsiteY94" fmla="*/ 797719 h 923925"/>
              <a:gd name="connsiteX95" fmla="*/ 290573 w 533601"/>
              <a:gd name="connsiteY95" fmla="*/ 826294 h 923925"/>
              <a:gd name="connsiteX96" fmla="*/ 302480 w 533601"/>
              <a:gd name="connsiteY96" fmla="*/ 842963 h 923925"/>
              <a:gd name="connsiteX97" fmla="*/ 309623 w 533601"/>
              <a:gd name="connsiteY97" fmla="*/ 850106 h 923925"/>
              <a:gd name="connsiteX98" fmla="*/ 316767 w 533601"/>
              <a:gd name="connsiteY98" fmla="*/ 852488 h 923925"/>
              <a:gd name="connsiteX99" fmla="*/ 321530 w 533601"/>
              <a:gd name="connsiteY99" fmla="*/ 859631 h 923925"/>
              <a:gd name="connsiteX100" fmla="*/ 328673 w 533601"/>
              <a:gd name="connsiteY100" fmla="*/ 778669 h 923925"/>
              <a:gd name="connsiteX101" fmla="*/ 385823 w 533601"/>
              <a:gd name="connsiteY101" fmla="*/ 700088 h 923925"/>
              <a:gd name="connsiteX102" fmla="*/ 426304 w 533601"/>
              <a:gd name="connsiteY102" fmla="*/ 626269 h 923925"/>
              <a:gd name="connsiteX103" fmla="*/ 469167 w 533601"/>
              <a:gd name="connsiteY103" fmla="*/ 552450 h 923925"/>
              <a:gd name="connsiteX104" fmla="*/ 488217 w 533601"/>
              <a:gd name="connsiteY104" fmla="*/ 497681 h 923925"/>
              <a:gd name="connsiteX105" fmla="*/ 478692 w 533601"/>
              <a:gd name="connsiteY105" fmla="*/ 452438 h 923925"/>
              <a:gd name="connsiteX106" fmla="*/ 431067 w 533601"/>
              <a:gd name="connsiteY106" fmla="*/ 414338 h 923925"/>
              <a:gd name="connsiteX107" fmla="*/ 416780 w 533601"/>
              <a:gd name="connsiteY107" fmla="*/ 373856 h 923925"/>
              <a:gd name="connsiteX108" fmla="*/ 428686 w 533601"/>
              <a:gd name="connsiteY108" fmla="*/ 316706 h 923925"/>
              <a:gd name="connsiteX109" fmla="*/ 445355 w 533601"/>
              <a:gd name="connsiteY109" fmla="*/ 311944 h 923925"/>
              <a:gd name="connsiteX110" fmla="*/ 464405 w 533601"/>
              <a:gd name="connsiteY110" fmla="*/ 309563 h 923925"/>
              <a:gd name="connsiteX111" fmla="*/ 469167 w 533601"/>
              <a:gd name="connsiteY111" fmla="*/ 300038 h 923925"/>
              <a:gd name="connsiteX112" fmla="*/ 457261 w 533601"/>
              <a:gd name="connsiteY112" fmla="*/ 273844 h 923925"/>
              <a:gd name="connsiteX113" fmla="*/ 452498 w 533601"/>
              <a:gd name="connsiteY113" fmla="*/ 261938 h 923925"/>
              <a:gd name="connsiteX114" fmla="*/ 466786 w 533601"/>
              <a:gd name="connsiteY114" fmla="*/ 233363 h 923925"/>
              <a:gd name="connsiteX115" fmla="*/ 471548 w 533601"/>
              <a:gd name="connsiteY115" fmla="*/ 223838 h 923925"/>
              <a:gd name="connsiteX116" fmla="*/ 481073 w 533601"/>
              <a:gd name="connsiteY116" fmla="*/ 207169 h 923925"/>
              <a:gd name="connsiteX117" fmla="*/ 483455 w 533601"/>
              <a:gd name="connsiteY117" fmla="*/ 169069 h 923925"/>
              <a:gd name="connsiteX118" fmla="*/ 485836 w 533601"/>
              <a:gd name="connsiteY118" fmla="*/ 161925 h 923925"/>
              <a:gd name="connsiteX119" fmla="*/ 504886 w 533601"/>
              <a:gd name="connsiteY119" fmla="*/ 150019 h 923925"/>
              <a:gd name="connsiteX120" fmla="*/ 521555 w 533601"/>
              <a:gd name="connsiteY120" fmla="*/ 135731 h 923925"/>
              <a:gd name="connsiteX121" fmla="*/ 533461 w 533601"/>
              <a:gd name="connsiteY121" fmla="*/ 138113 h 923925"/>
              <a:gd name="connsiteX0" fmla="*/ 533461 w 533601"/>
              <a:gd name="connsiteY0" fmla="*/ 138113 h 923925"/>
              <a:gd name="connsiteX1" fmla="*/ 512030 w 533601"/>
              <a:gd name="connsiteY1" fmla="*/ 119063 h 923925"/>
              <a:gd name="connsiteX2" fmla="*/ 497742 w 533601"/>
              <a:gd name="connsiteY2" fmla="*/ 100013 h 923925"/>
              <a:gd name="connsiteX3" fmla="*/ 495361 w 533601"/>
              <a:gd name="connsiteY3" fmla="*/ 92869 h 923925"/>
              <a:gd name="connsiteX4" fmla="*/ 483455 w 533601"/>
              <a:gd name="connsiteY4" fmla="*/ 76200 h 923925"/>
              <a:gd name="connsiteX5" fmla="*/ 476311 w 533601"/>
              <a:gd name="connsiteY5" fmla="*/ 64294 h 923925"/>
              <a:gd name="connsiteX6" fmla="*/ 459642 w 533601"/>
              <a:gd name="connsiteY6" fmla="*/ 45244 h 923925"/>
              <a:gd name="connsiteX7" fmla="*/ 452498 w 533601"/>
              <a:gd name="connsiteY7" fmla="*/ 30956 h 923925"/>
              <a:gd name="connsiteX8" fmla="*/ 450117 w 533601"/>
              <a:gd name="connsiteY8" fmla="*/ 23813 h 923925"/>
              <a:gd name="connsiteX9" fmla="*/ 442973 w 533601"/>
              <a:gd name="connsiteY9" fmla="*/ 19050 h 923925"/>
              <a:gd name="connsiteX10" fmla="*/ 438211 w 533601"/>
              <a:gd name="connsiteY10" fmla="*/ 4763 h 923925"/>
              <a:gd name="connsiteX11" fmla="*/ 428686 w 533601"/>
              <a:gd name="connsiteY11" fmla="*/ 2381 h 923925"/>
              <a:gd name="connsiteX12" fmla="*/ 409636 w 533601"/>
              <a:gd name="connsiteY12" fmla="*/ 0 h 923925"/>
              <a:gd name="connsiteX13" fmla="*/ 385823 w 533601"/>
              <a:gd name="connsiteY13" fmla="*/ 2381 h 923925"/>
              <a:gd name="connsiteX14" fmla="*/ 376298 w 533601"/>
              <a:gd name="connsiteY14" fmla="*/ 19050 h 923925"/>
              <a:gd name="connsiteX15" fmla="*/ 378680 w 533601"/>
              <a:gd name="connsiteY15" fmla="*/ 33338 h 923925"/>
              <a:gd name="connsiteX16" fmla="*/ 392967 w 533601"/>
              <a:gd name="connsiteY16" fmla="*/ 42863 h 923925"/>
              <a:gd name="connsiteX17" fmla="*/ 407255 w 533601"/>
              <a:gd name="connsiteY17" fmla="*/ 54769 h 923925"/>
              <a:gd name="connsiteX18" fmla="*/ 409636 w 533601"/>
              <a:gd name="connsiteY18" fmla="*/ 61913 h 923925"/>
              <a:gd name="connsiteX19" fmla="*/ 407255 w 533601"/>
              <a:gd name="connsiteY19" fmla="*/ 80963 h 923925"/>
              <a:gd name="connsiteX20" fmla="*/ 402492 w 533601"/>
              <a:gd name="connsiteY20" fmla="*/ 88106 h 923925"/>
              <a:gd name="connsiteX21" fmla="*/ 369155 w 533601"/>
              <a:gd name="connsiteY21" fmla="*/ 90488 h 923925"/>
              <a:gd name="connsiteX22" fmla="*/ 347723 w 533601"/>
              <a:gd name="connsiteY22" fmla="*/ 104775 h 923925"/>
              <a:gd name="connsiteX23" fmla="*/ 321530 w 533601"/>
              <a:gd name="connsiteY23" fmla="*/ 123825 h 923925"/>
              <a:gd name="connsiteX24" fmla="*/ 314386 w 533601"/>
              <a:gd name="connsiteY24" fmla="*/ 130969 h 923925"/>
              <a:gd name="connsiteX25" fmla="*/ 302480 w 533601"/>
              <a:gd name="connsiteY25" fmla="*/ 140494 h 923925"/>
              <a:gd name="connsiteX26" fmla="*/ 297717 w 533601"/>
              <a:gd name="connsiteY26" fmla="*/ 147638 h 923925"/>
              <a:gd name="connsiteX27" fmla="*/ 266761 w 533601"/>
              <a:gd name="connsiteY27" fmla="*/ 159544 h 923925"/>
              <a:gd name="connsiteX28" fmla="*/ 278667 w 533601"/>
              <a:gd name="connsiteY28" fmla="*/ 178594 h 923925"/>
              <a:gd name="connsiteX29" fmla="*/ 273905 w 533601"/>
              <a:gd name="connsiteY29" fmla="*/ 226219 h 923925"/>
              <a:gd name="connsiteX30" fmla="*/ 269142 w 533601"/>
              <a:gd name="connsiteY30" fmla="*/ 235744 h 923925"/>
              <a:gd name="connsiteX31" fmla="*/ 266761 w 533601"/>
              <a:gd name="connsiteY31" fmla="*/ 245269 h 923925"/>
              <a:gd name="connsiteX32" fmla="*/ 276286 w 533601"/>
              <a:gd name="connsiteY32" fmla="*/ 266700 h 923925"/>
              <a:gd name="connsiteX33" fmla="*/ 250092 w 533601"/>
              <a:gd name="connsiteY33" fmla="*/ 273844 h 923925"/>
              <a:gd name="connsiteX34" fmla="*/ 242948 w 533601"/>
              <a:gd name="connsiteY34" fmla="*/ 276225 h 923925"/>
              <a:gd name="connsiteX35" fmla="*/ 233423 w 533601"/>
              <a:gd name="connsiteY35" fmla="*/ 280988 h 923925"/>
              <a:gd name="connsiteX36" fmla="*/ 226280 w 533601"/>
              <a:gd name="connsiteY36" fmla="*/ 285750 h 923925"/>
              <a:gd name="connsiteX37" fmla="*/ 211992 w 533601"/>
              <a:gd name="connsiteY37" fmla="*/ 292894 h 923925"/>
              <a:gd name="connsiteX38" fmla="*/ 204848 w 533601"/>
              <a:gd name="connsiteY38" fmla="*/ 302419 h 923925"/>
              <a:gd name="connsiteX39" fmla="*/ 202467 w 533601"/>
              <a:gd name="connsiteY39" fmla="*/ 311944 h 923925"/>
              <a:gd name="connsiteX40" fmla="*/ 197705 w 533601"/>
              <a:gd name="connsiteY40" fmla="*/ 326231 h 923925"/>
              <a:gd name="connsiteX41" fmla="*/ 200086 w 533601"/>
              <a:gd name="connsiteY41" fmla="*/ 357188 h 923925"/>
              <a:gd name="connsiteX42" fmla="*/ 202467 w 533601"/>
              <a:gd name="connsiteY42" fmla="*/ 364331 h 923925"/>
              <a:gd name="connsiteX43" fmla="*/ 207230 w 533601"/>
              <a:gd name="connsiteY43" fmla="*/ 438150 h 923925"/>
              <a:gd name="connsiteX44" fmla="*/ 202467 w 533601"/>
              <a:gd name="connsiteY44" fmla="*/ 469106 h 923925"/>
              <a:gd name="connsiteX45" fmla="*/ 197705 w 533601"/>
              <a:gd name="connsiteY45" fmla="*/ 478631 h 923925"/>
              <a:gd name="connsiteX46" fmla="*/ 195323 w 533601"/>
              <a:gd name="connsiteY46" fmla="*/ 488156 h 923925"/>
              <a:gd name="connsiteX47" fmla="*/ 200086 w 533601"/>
              <a:gd name="connsiteY47" fmla="*/ 528638 h 923925"/>
              <a:gd name="connsiteX48" fmla="*/ 209611 w 533601"/>
              <a:gd name="connsiteY48" fmla="*/ 547688 h 923925"/>
              <a:gd name="connsiteX49" fmla="*/ 209611 w 533601"/>
              <a:gd name="connsiteY49" fmla="*/ 564356 h 923925"/>
              <a:gd name="connsiteX50" fmla="*/ 190561 w 533601"/>
              <a:gd name="connsiteY50" fmla="*/ 578644 h 923925"/>
              <a:gd name="connsiteX51" fmla="*/ 128648 w 533601"/>
              <a:gd name="connsiteY51" fmla="*/ 576263 h 923925"/>
              <a:gd name="connsiteX52" fmla="*/ 119123 w 533601"/>
              <a:gd name="connsiteY52" fmla="*/ 573881 h 923925"/>
              <a:gd name="connsiteX53" fmla="*/ 88167 w 533601"/>
              <a:gd name="connsiteY53" fmla="*/ 576263 h 923925"/>
              <a:gd name="connsiteX54" fmla="*/ 78642 w 533601"/>
              <a:gd name="connsiteY54" fmla="*/ 583406 h 923925"/>
              <a:gd name="connsiteX55" fmla="*/ 69117 w 533601"/>
              <a:gd name="connsiteY55" fmla="*/ 588169 h 923925"/>
              <a:gd name="connsiteX56" fmla="*/ 45305 w 533601"/>
              <a:gd name="connsiteY56" fmla="*/ 604838 h 923925"/>
              <a:gd name="connsiteX57" fmla="*/ 28636 w 533601"/>
              <a:gd name="connsiteY57" fmla="*/ 607219 h 923925"/>
              <a:gd name="connsiteX58" fmla="*/ 21492 w 533601"/>
              <a:gd name="connsiteY58" fmla="*/ 611981 h 923925"/>
              <a:gd name="connsiteX59" fmla="*/ 4823 w 533601"/>
              <a:gd name="connsiteY59" fmla="*/ 621506 h 923925"/>
              <a:gd name="connsiteX60" fmla="*/ 61 w 533601"/>
              <a:gd name="connsiteY60" fmla="*/ 631031 h 923925"/>
              <a:gd name="connsiteX61" fmla="*/ 7205 w 533601"/>
              <a:gd name="connsiteY61" fmla="*/ 635794 h 923925"/>
              <a:gd name="connsiteX62" fmla="*/ 23873 w 533601"/>
              <a:gd name="connsiteY62" fmla="*/ 652463 h 923925"/>
              <a:gd name="connsiteX63" fmla="*/ 38161 w 533601"/>
              <a:gd name="connsiteY63" fmla="*/ 669131 h 923925"/>
              <a:gd name="connsiteX64" fmla="*/ 54830 w 533601"/>
              <a:gd name="connsiteY64" fmla="*/ 692944 h 923925"/>
              <a:gd name="connsiteX65" fmla="*/ 61973 w 533601"/>
              <a:gd name="connsiteY65" fmla="*/ 697706 h 923925"/>
              <a:gd name="connsiteX66" fmla="*/ 78642 w 533601"/>
              <a:gd name="connsiteY66" fmla="*/ 707231 h 923925"/>
              <a:gd name="connsiteX67" fmla="*/ 109598 w 533601"/>
              <a:gd name="connsiteY67" fmla="*/ 731044 h 923925"/>
              <a:gd name="connsiteX68" fmla="*/ 116742 w 533601"/>
              <a:gd name="connsiteY68" fmla="*/ 738188 h 923925"/>
              <a:gd name="connsiteX69" fmla="*/ 126267 w 533601"/>
              <a:gd name="connsiteY69" fmla="*/ 750094 h 923925"/>
              <a:gd name="connsiteX70" fmla="*/ 133411 w 533601"/>
              <a:gd name="connsiteY70" fmla="*/ 752475 h 923925"/>
              <a:gd name="connsiteX71" fmla="*/ 140555 w 533601"/>
              <a:gd name="connsiteY71" fmla="*/ 759619 h 923925"/>
              <a:gd name="connsiteX72" fmla="*/ 150080 w 533601"/>
              <a:gd name="connsiteY72" fmla="*/ 764381 h 923925"/>
              <a:gd name="connsiteX73" fmla="*/ 159605 w 533601"/>
              <a:gd name="connsiteY73" fmla="*/ 776288 h 923925"/>
              <a:gd name="connsiteX74" fmla="*/ 166748 w 533601"/>
              <a:gd name="connsiteY74" fmla="*/ 781050 h 923925"/>
              <a:gd name="connsiteX75" fmla="*/ 188180 w 533601"/>
              <a:gd name="connsiteY75" fmla="*/ 809625 h 923925"/>
              <a:gd name="connsiteX76" fmla="*/ 204848 w 533601"/>
              <a:gd name="connsiteY76" fmla="*/ 828675 h 923925"/>
              <a:gd name="connsiteX77" fmla="*/ 214373 w 533601"/>
              <a:gd name="connsiteY77" fmla="*/ 842963 h 923925"/>
              <a:gd name="connsiteX78" fmla="*/ 231042 w 533601"/>
              <a:gd name="connsiteY78" fmla="*/ 873919 h 923925"/>
              <a:gd name="connsiteX79" fmla="*/ 235805 w 533601"/>
              <a:gd name="connsiteY79" fmla="*/ 883444 h 923925"/>
              <a:gd name="connsiteX80" fmla="*/ 245330 w 533601"/>
              <a:gd name="connsiteY80" fmla="*/ 897731 h 923925"/>
              <a:gd name="connsiteX81" fmla="*/ 247711 w 533601"/>
              <a:gd name="connsiteY81" fmla="*/ 904875 h 923925"/>
              <a:gd name="connsiteX82" fmla="*/ 261998 w 533601"/>
              <a:gd name="connsiteY82" fmla="*/ 923925 h 923925"/>
              <a:gd name="connsiteX83" fmla="*/ 281048 w 533601"/>
              <a:gd name="connsiteY83" fmla="*/ 916781 h 923925"/>
              <a:gd name="connsiteX84" fmla="*/ 285811 w 533601"/>
              <a:gd name="connsiteY84" fmla="*/ 909638 h 923925"/>
              <a:gd name="connsiteX85" fmla="*/ 300098 w 533601"/>
              <a:gd name="connsiteY85" fmla="*/ 900113 h 923925"/>
              <a:gd name="connsiteX86" fmla="*/ 302480 w 533601"/>
              <a:gd name="connsiteY86" fmla="*/ 892969 h 923925"/>
              <a:gd name="connsiteX87" fmla="*/ 300098 w 533601"/>
              <a:gd name="connsiteY87" fmla="*/ 885825 h 923925"/>
              <a:gd name="connsiteX88" fmla="*/ 283430 w 533601"/>
              <a:gd name="connsiteY88" fmla="*/ 871538 h 923925"/>
              <a:gd name="connsiteX89" fmla="*/ 276286 w 533601"/>
              <a:gd name="connsiteY89" fmla="*/ 864394 h 923925"/>
              <a:gd name="connsiteX90" fmla="*/ 271523 w 533601"/>
              <a:gd name="connsiteY90" fmla="*/ 857250 h 923925"/>
              <a:gd name="connsiteX91" fmla="*/ 261998 w 533601"/>
              <a:gd name="connsiteY91" fmla="*/ 852488 h 923925"/>
              <a:gd name="connsiteX92" fmla="*/ 257236 w 533601"/>
              <a:gd name="connsiteY92" fmla="*/ 835819 h 923925"/>
              <a:gd name="connsiteX93" fmla="*/ 261998 w 533601"/>
              <a:gd name="connsiteY93" fmla="*/ 792956 h 923925"/>
              <a:gd name="connsiteX94" fmla="*/ 288192 w 533601"/>
              <a:gd name="connsiteY94" fmla="*/ 797719 h 923925"/>
              <a:gd name="connsiteX95" fmla="*/ 290573 w 533601"/>
              <a:gd name="connsiteY95" fmla="*/ 826294 h 923925"/>
              <a:gd name="connsiteX96" fmla="*/ 302480 w 533601"/>
              <a:gd name="connsiteY96" fmla="*/ 842963 h 923925"/>
              <a:gd name="connsiteX97" fmla="*/ 309623 w 533601"/>
              <a:gd name="connsiteY97" fmla="*/ 850106 h 923925"/>
              <a:gd name="connsiteX98" fmla="*/ 316767 w 533601"/>
              <a:gd name="connsiteY98" fmla="*/ 852488 h 923925"/>
              <a:gd name="connsiteX99" fmla="*/ 321530 w 533601"/>
              <a:gd name="connsiteY99" fmla="*/ 859631 h 923925"/>
              <a:gd name="connsiteX100" fmla="*/ 328673 w 533601"/>
              <a:gd name="connsiteY100" fmla="*/ 778669 h 923925"/>
              <a:gd name="connsiteX101" fmla="*/ 385823 w 533601"/>
              <a:gd name="connsiteY101" fmla="*/ 700088 h 923925"/>
              <a:gd name="connsiteX102" fmla="*/ 426304 w 533601"/>
              <a:gd name="connsiteY102" fmla="*/ 626269 h 923925"/>
              <a:gd name="connsiteX103" fmla="*/ 469167 w 533601"/>
              <a:gd name="connsiteY103" fmla="*/ 552450 h 923925"/>
              <a:gd name="connsiteX104" fmla="*/ 488217 w 533601"/>
              <a:gd name="connsiteY104" fmla="*/ 497681 h 923925"/>
              <a:gd name="connsiteX105" fmla="*/ 478692 w 533601"/>
              <a:gd name="connsiteY105" fmla="*/ 452438 h 923925"/>
              <a:gd name="connsiteX106" fmla="*/ 431067 w 533601"/>
              <a:gd name="connsiteY106" fmla="*/ 414338 h 923925"/>
              <a:gd name="connsiteX107" fmla="*/ 416780 w 533601"/>
              <a:gd name="connsiteY107" fmla="*/ 373856 h 923925"/>
              <a:gd name="connsiteX108" fmla="*/ 428686 w 533601"/>
              <a:gd name="connsiteY108" fmla="*/ 316706 h 923925"/>
              <a:gd name="connsiteX109" fmla="*/ 445355 w 533601"/>
              <a:gd name="connsiteY109" fmla="*/ 311944 h 923925"/>
              <a:gd name="connsiteX110" fmla="*/ 464405 w 533601"/>
              <a:gd name="connsiteY110" fmla="*/ 309563 h 923925"/>
              <a:gd name="connsiteX111" fmla="*/ 457261 w 533601"/>
              <a:gd name="connsiteY111" fmla="*/ 273844 h 923925"/>
              <a:gd name="connsiteX112" fmla="*/ 452498 w 533601"/>
              <a:gd name="connsiteY112" fmla="*/ 261938 h 923925"/>
              <a:gd name="connsiteX113" fmla="*/ 466786 w 533601"/>
              <a:gd name="connsiteY113" fmla="*/ 233363 h 923925"/>
              <a:gd name="connsiteX114" fmla="*/ 471548 w 533601"/>
              <a:gd name="connsiteY114" fmla="*/ 223838 h 923925"/>
              <a:gd name="connsiteX115" fmla="*/ 481073 w 533601"/>
              <a:gd name="connsiteY115" fmla="*/ 207169 h 923925"/>
              <a:gd name="connsiteX116" fmla="*/ 483455 w 533601"/>
              <a:gd name="connsiteY116" fmla="*/ 169069 h 923925"/>
              <a:gd name="connsiteX117" fmla="*/ 485836 w 533601"/>
              <a:gd name="connsiteY117" fmla="*/ 161925 h 923925"/>
              <a:gd name="connsiteX118" fmla="*/ 504886 w 533601"/>
              <a:gd name="connsiteY118" fmla="*/ 150019 h 923925"/>
              <a:gd name="connsiteX119" fmla="*/ 521555 w 533601"/>
              <a:gd name="connsiteY119" fmla="*/ 135731 h 923925"/>
              <a:gd name="connsiteX120" fmla="*/ 533461 w 533601"/>
              <a:gd name="connsiteY120" fmla="*/ 138113 h 923925"/>
              <a:gd name="connsiteX0" fmla="*/ 533461 w 533601"/>
              <a:gd name="connsiteY0" fmla="*/ 138113 h 923925"/>
              <a:gd name="connsiteX1" fmla="*/ 512030 w 533601"/>
              <a:gd name="connsiteY1" fmla="*/ 119063 h 923925"/>
              <a:gd name="connsiteX2" fmla="*/ 497742 w 533601"/>
              <a:gd name="connsiteY2" fmla="*/ 100013 h 923925"/>
              <a:gd name="connsiteX3" fmla="*/ 495361 w 533601"/>
              <a:gd name="connsiteY3" fmla="*/ 92869 h 923925"/>
              <a:gd name="connsiteX4" fmla="*/ 483455 w 533601"/>
              <a:gd name="connsiteY4" fmla="*/ 76200 h 923925"/>
              <a:gd name="connsiteX5" fmla="*/ 476311 w 533601"/>
              <a:gd name="connsiteY5" fmla="*/ 64294 h 923925"/>
              <a:gd name="connsiteX6" fmla="*/ 459642 w 533601"/>
              <a:gd name="connsiteY6" fmla="*/ 45244 h 923925"/>
              <a:gd name="connsiteX7" fmla="*/ 452498 w 533601"/>
              <a:gd name="connsiteY7" fmla="*/ 30956 h 923925"/>
              <a:gd name="connsiteX8" fmla="*/ 450117 w 533601"/>
              <a:gd name="connsiteY8" fmla="*/ 23813 h 923925"/>
              <a:gd name="connsiteX9" fmla="*/ 442973 w 533601"/>
              <a:gd name="connsiteY9" fmla="*/ 19050 h 923925"/>
              <a:gd name="connsiteX10" fmla="*/ 438211 w 533601"/>
              <a:gd name="connsiteY10" fmla="*/ 4763 h 923925"/>
              <a:gd name="connsiteX11" fmla="*/ 428686 w 533601"/>
              <a:gd name="connsiteY11" fmla="*/ 2381 h 923925"/>
              <a:gd name="connsiteX12" fmla="*/ 409636 w 533601"/>
              <a:gd name="connsiteY12" fmla="*/ 0 h 923925"/>
              <a:gd name="connsiteX13" fmla="*/ 385823 w 533601"/>
              <a:gd name="connsiteY13" fmla="*/ 2381 h 923925"/>
              <a:gd name="connsiteX14" fmla="*/ 376298 w 533601"/>
              <a:gd name="connsiteY14" fmla="*/ 19050 h 923925"/>
              <a:gd name="connsiteX15" fmla="*/ 378680 w 533601"/>
              <a:gd name="connsiteY15" fmla="*/ 33338 h 923925"/>
              <a:gd name="connsiteX16" fmla="*/ 392967 w 533601"/>
              <a:gd name="connsiteY16" fmla="*/ 42863 h 923925"/>
              <a:gd name="connsiteX17" fmla="*/ 407255 w 533601"/>
              <a:gd name="connsiteY17" fmla="*/ 54769 h 923925"/>
              <a:gd name="connsiteX18" fmla="*/ 409636 w 533601"/>
              <a:gd name="connsiteY18" fmla="*/ 61913 h 923925"/>
              <a:gd name="connsiteX19" fmla="*/ 407255 w 533601"/>
              <a:gd name="connsiteY19" fmla="*/ 80963 h 923925"/>
              <a:gd name="connsiteX20" fmla="*/ 402492 w 533601"/>
              <a:gd name="connsiteY20" fmla="*/ 88106 h 923925"/>
              <a:gd name="connsiteX21" fmla="*/ 369155 w 533601"/>
              <a:gd name="connsiteY21" fmla="*/ 90488 h 923925"/>
              <a:gd name="connsiteX22" fmla="*/ 347723 w 533601"/>
              <a:gd name="connsiteY22" fmla="*/ 104775 h 923925"/>
              <a:gd name="connsiteX23" fmla="*/ 321530 w 533601"/>
              <a:gd name="connsiteY23" fmla="*/ 123825 h 923925"/>
              <a:gd name="connsiteX24" fmla="*/ 314386 w 533601"/>
              <a:gd name="connsiteY24" fmla="*/ 130969 h 923925"/>
              <a:gd name="connsiteX25" fmla="*/ 302480 w 533601"/>
              <a:gd name="connsiteY25" fmla="*/ 140494 h 923925"/>
              <a:gd name="connsiteX26" fmla="*/ 297717 w 533601"/>
              <a:gd name="connsiteY26" fmla="*/ 147638 h 923925"/>
              <a:gd name="connsiteX27" fmla="*/ 266761 w 533601"/>
              <a:gd name="connsiteY27" fmla="*/ 159544 h 923925"/>
              <a:gd name="connsiteX28" fmla="*/ 278667 w 533601"/>
              <a:gd name="connsiteY28" fmla="*/ 178594 h 923925"/>
              <a:gd name="connsiteX29" fmla="*/ 273905 w 533601"/>
              <a:gd name="connsiteY29" fmla="*/ 226219 h 923925"/>
              <a:gd name="connsiteX30" fmla="*/ 269142 w 533601"/>
              <a:gd name="connsiteY30" fmla="*/ 235744 h 923925"/>
              <a:gd name="connsiteX31" fmla="*/ 266761 w 533601"/>
              <a:gd name="connsiteY31" fmla="*/ 245269 h 923925"/>
              <a:gd name="connsiteX32" fmla="*/ 276286 w 533601"/>
              <a:gd name="connsiteY32" fmla="*/ 266700 h 923925"/>
              <a:gd name="connsiteX33" fmla="*/ 250092 w 533601"/>
              <a:gd name="connsiteY33" fmla="*/ 273844 h 923925"/>
              <a:gd name="connsiteX34" fmla="*/ 242948 w 533601"/>
              <a:gd name="connsiteY34" fmla="*/ 276225 h 923925"/>
              <a:gd name="connsiteX35" fmla="*/ 233423 w 533601"/>
              <a:gd name="connsiteY35" fmla="*/ 280988 h 923925"/>
              <a:gd name="connsiteX36" fmla="*/ 226280 w 533601"/>
              <a:gd name="connsiteY36" fmla="*/ 285750 h 923925"/>
              <a:gd name="connsiteX37" fmla="*/ 211992 w 533601"/>
              <a:gd name="connsiteY37" fmla="*/ 292894 h 923925"/>
              <a:gd name="connsiteX38" fmla="*/ 204848 w 533601"/>
              <a:gd name="connsiteY38" fmla="*/ 302419 h 923925"/>
              <a:gd name="connsiteX39" fmla="*/ 202467 w 533601"/>
              <a:gd name="connsiteY39" fmla="*/ 311944 h 923925"/>
              <a:gd name="connsiteX40" fmla="*/ 197705 w 533601"/>
              <a:gd name="connsiteY40" fmla="*/ 326231 h 923925"/>
              <a:gd name="connsiteX41" fmla="*/ 200086 w 533601"/>
              <a:gd name="connsiteY41" fmla="*/ 357188 h 923925"/>
              <a:gd name="connsiteX42" fmla="*/ 202467 w 533601"/>
              <a:gd name="connsiteY42" fmla="*/ 364331 h 923925"/>
              <a:gd name="connsiteX43" fmla="*/ 207230 w 533601"/>
              <a:gd name="connsiteY43" fmla="*/ 438150 h 923925"/>
              <a:gd name="connsiteX44" fmla="*/ 202467 w 533601"/>
              <a:gd name="connsiteY44" fmla="*/ 469106 h 923925"/>
              <a:gd name="connsiteX45" fmla="*/ 197705 w 533601"/>
              <a:gd name="connsiteY45" fmla="*/ 478631 h 923925"/>
              <a:gd name="connsiteX46" fmla="*/ 195323 w 533601"/>
              <a:gd name="connsiteY46" fmla="*/ 488156 h 923925"/>
              <a:gd name="connsiteX47" fmla="*/ 200086 w 533601"/>
              <a:gd name="connsiteY47" fmla="*/ 528638 h 923925"/>
              <a:gd name="connsiteX48" fmla="*/ 209611 w 533601"/>
              <a:gd name="connsiteY48" fmla="*/ 547688 h 923925"/>
              <a:gd name="connsiteX49" fmla="*/ 209611 w 533601"/>
              <a:gd name="connsiteY49" fmla="*/ 564356 h 923925"/>
              <a:gd name="connsiteX50" fmla="*/ 190561 w 533601"/>
              <a:gd name="connsiteY50" fmla="*/ 578644 h 923925"/>
              <a:gd name="connsiteX51" fmla="*/ 128648 w 533601"/>
              <a:gd name="connsiteY51" fmla="*/ 576263 h 923925"/>
              <a:gd name="connsiteX52" fmla="*/ 119123 w 533601"/>
              <a:gd name="connsiteY52" fmla="*/ 573881 h 923925"/>
              <a:gd name="connsiteX53" fmla="*/ 88167 w 533601"/>
              <a:gd name="connsiteY53" fmla="*/ 576263 h 923925"/>
              <a:gd name="connsiteX54" fmla="*/ 78642 w 533601"/>
              <a:gd name="connsiteY54" fmla="*/ 583406 h 923925"/>
              <a:gd name="connsiteX55" fmla="*/ 69117 w 533601"/>
              <a:gd name="connsiteY55" fmla="*/ 588169 h 923925"/>
              <a:gd name="connsiteX56" fmla="*/ 45305 w 533601"/>
              <a:gd name="connsiteY56" fmla="*/ 604838 h 923925"/>
              <a:gd name="connsiteX57" fmla="*/ 28636 w 533601"/>
              <a:gd name="connsiteY57" fmla="*/ 607219 h 923925"/>
              <a:gd name="connsiteX58" fmla="*/ 21492 w 533601"/>
              <a:gd name="connsiteY58" fmla="*/ 611981 h 923925"/>
              <a:gd name="connsiteX59" fmla="*/ 4823 w 533601"/>
              <a:gd name="connsiteY59" fmla="*/ 621506 h 923925"/>
              <a:gd name="connsiteX60" fmla="*/ 61 w 533601"/>
              <a:gd name="connsiteY60" fmla="*/ 631031 h 923925"/>
              <a:gd name="connsiteX61" fmla="*/ 7205 w 533601"/>
              <a:gd name="connsiteY61" fmla="*/ 635794 h 923925"/>
              <a:gd name="connsiteX62" fmla="*/ 23873 w 533601"/>
              <a:gd name="connsiteY62" fmla="*/ 652463 h 923925"/>
              <a:gd name="connsiteX63" fmla="*/ 38161 w 533601"/>
              <a:gd name="connsiteY63" fmla="*/ 669131 h 923925"/>
              <a:gd name="connsiteX64" fmla="*/ 54830 w 533601"/>
              <a:gd name="connsiteY64" fmla="*/ 692944 h 923925"/>
              <a:gd name="connsiteX65" fmla="*/ 61973 w 533601"/>
              <a:gd name="connsiteY65" fmla="*/ 697706 h 923925"/>
              <a:gd name="connsiteX66" fmla="*/ 78642 w 533601"/>
              <a:gd name="connsiteY66" fmla="*/ 707231 h 923925"/>
              <a:gd name="connsiteX67" fmla="*/ 109598 w 533601"/>
              <a:gd name="connsiteY67" fmla="*/ 731044 h 923925"/>
              <a:gd name="connsiteX68" fmla="*/ 116742 w 533601"/>
              <a:gd name="connsiteY68" fmla="*/ 738188 h 923925"/>
              <a:gd name="connsiteX69" fmla="*/ 126267 w 533601"/>
              <a:gd name="connsiteY69" fmla="*/ 750094 h 923925"/>
              <a:gd name="connsiteX70" fmla="*/ 133411 w 533601"/>
              <a:gd name="connsiteY70" fmla="*/ 752475 h 923925"/>
              <a:gd name="connsiteX71" fmla="*/ 140555 w 533601"/>
              <a:gd name="connsiteY71" fmla="*/ 759619 h 923925"/>
              <a:gd name="connsiteX72" fmla="*/ 150080 w 533601"/>
              <a:gd name="connsiteY72" fmla="*/ 764381 h 923925"/>
              <a:gd name="connsiteX73" fmla="*/ 159605 w 533601"/>
              <a:gd name="connsiteY73" fmla="*/ 776288 h 923925"/>
              <a:gd name="connsiteX74" fmla="*/ 166748 w 533601"/>
              <a:gd name="connsiteY74" fmla="*/ 781050 h 923925"/>
              <a:gd name="connsiteX75" fmla="*/ 188180 w 533601"/>
              <a:gd name="connsiteY75" fmla="*/ 809625 h 923925"/>
              <a:gd name="connsiteX76" fmla="*/ 204848 w 533601"/>
              <a:gd name="connsiteY76" fmla="*/ 828675 h 923925"/>
              <a:gd name="connsiteX77" fmla="*/ 214373 w 533601"/>
              <a:gd name="connsiteY77" fmla="*/ 842963 h 923925"/>
              <a:gd name="connsiteX78" fmla="*/ 231042 w 533601"/>
              <a:gd name="connsiteY78" fmla="*/ 873919 h 923925"/>
              <a:gd name="connsiteX79" fmla="*/ 235805 w 533601"/>
              <a:gd name="connsiteY79" fmla="*/ 883444 h 923925"/>
              <a:gd name="connsiteX80" fmla="*/ 245330 w 533601"/>
              <a:gd name="connsiteY80" fmla="*/ 897731 h 923925"/>
              <a:gd name="connsiteX81" fmla="*/ 247711 w 533601"/>
              <a:gd name="connsiteY81" fmla="*/ 904875 h 923925"/>
              <a:gd name="connsiteX82" fmla="*/ 261998 w 533601"/>
              <a:gd name="connsiteY82" fmla="*/ 923925 h 923925"/>
              <a:gd name="connsiteX83" fmla="*/ 281048 w 533601"/>
              <a:gd name="connsiteY83" fmla="*/ 916781 h 923925"/>
              <a:gd name="connsiteX84" fmla="*/ 285811 w 533601"/>
              <a:gd name="connsiteY84" fmla="*/ 909638 h 923925"/>
              <a:gd name="connsiteX85" fmla="*/ 300098 w 533601"/>
              <a:gd name="connsiteY85" fmla="*/ 900113 h 923925"/>
              <a:gd name="connsiteX86" fmla="*/ 302480 w 533601"/>
              <a:gd name="connsiteY86" fmla="*/ 892969 h 923925"/>
              <a:gd name="connsiteX87" fmla="*/ 300098 w 533601"/>
              <a:gd name="connsiteY87" fmla="*/ 885825 h 923925"/>
              <a:gd name="connsiteX88" fmla="*/ 283430 w 533601"/>
              <a:gd name="connsiteY88" fmla="*/ 871538 h 923925"/>
              <a:gd name="connsiteX89" fmla="*/ 276286 w 533601"/>
              <a:gd name="connsiteY89" fmla="*/ 864394 h 923925"/>
              <a:gd name="connsiteX90" fmla="*/ 271523 w 533601"/>
              <a:gd name="connsiteY90" fmla="*/ 857250 h 923925"/>
              <a:gd name="connsiteX91" fmla="*/ 261998 w 533601"/>
              <a:gd name="connsiteY91" fmla="*/ 852488 h 923925"/>
              <a:gd name="connsiteX92" fmla="*/ 257236 w 533601"/>
              <a:gd name="connsiteY92" fmla="*/ 835819 h 923925"/>
              <a:gd name="connsiteX93" fmla="*/ 261998 w 533601"/>
              <a:gd name="connsiteY93" fmla="*/ 792956 h 923925"/>
              <a:gd name="connsiteX94" fmla="*/ 288192 w 533601"/>
              <a:gd name="connsiteY94" fmla="*/ 797719 h 923925"/>
              <a:gd name="connsiteX95" fmla="*/ 290573 w 533601"/>
              <a:gd name="connsiteY95" fmla="*/ 826294 h 923925"/>
              <a:gd name="connsiteX96" fmla="*/ 302480 w 533601"/>
              <a:gd name="connsiteY96" fmla="*/ 842963 h 923925"/>
              <a:gd name="connsiteX97" fmla="*/ 309623 w 533601"/>
              <a:gd name="connsiteY97" fmla="*/ 850106 h 923925"/>
              <a:gd name="connsiteX98" fmla="*/ 316767 w 533601"/>
              <a:gd name="connsiteY98" fmla="*/ 852488 h 923925"/>
              <a:gd name="connsiteX99" fmla="*/ 321530 w 533601"/>
              <a:gd name="connsiteY99" fmla="*/ 859631 h 923925"/>
              <a:gd name="connsiteX100" fmla="*/ 328673 w 533601"/>
              <a:gd name="connsiteY100" fmla="*/ 778669 h 923925"/>
              <a:gd name="connsiteX101" fmla="*/ 385823 w 533601"/>
              <a:gd name="connsiteY101" fmla="*/ 700088 h 923925"/>
              <a:gd name="connsiteX102" fmla="*/ 426304 w 533601"/>
              <a:gd name="connsiteY102" fmla="*/ 626269 h 923925"/>
              <a:gd name="connsiteX103" fmla="*/ 469167 w 533601"/>
              <a:gd name="connsiteY103" fmla="*/ 552450 h 923925"/>
              <a:gd name="connsiteX104" fmla="*/ 488217 w 533601"/>
              <a:gd name="connsiteY104" fmla="*/ 497681 h 923925"/>
              <a:gd name="connsiteX105" fmla="*/ 478692 w 533601"/>
              <a:gd name="connsiteY105" fmla="*/ 452438 h 923925"/>
              <a:gd name="connsiteX106" fmla="*/ 431067 w 533601"/>
              <a:gd name="connsiteY106" fmla="*/ 414338 h 923925"/>
              <a:gd name="connsiteX107" fmla="*/ 416780 w 533601"/>
              <a:gd name="connsiteY107" fmla="*/ 373856 h 923925"/>
              <a:gd name="connsiteX108" fmla="*/ 428686 w 533601"/>
              <a:gd name="connsiteY108" fmla="*/ 316706 h 923925"/>
              <a:gd name="connsiteX109" fmla="*/ 464405 w 533601"/>
              <a:gd name="connsiteY109" fmla="*/ 309563 h 923925"/>
              <a:gd name="connsiteX110" fmla="*/ 457261 w 533601"/>
              <a:gd name="connsiteY110" fmla="*/ 273844 h 923925"/>
              <a:gd name="connsiteX111" fmla="*/ 452498 w 533601"/>
              <a:gd name="connsiteY111" fmla="*/ 261938 h 923925"/>
              <a:gd name="connsiteX112" fmla="*/ 466786 w 533601"/>
              <a:gd name="connsiteY112" fmla="*/ 233363 h 923925"/>
              <a:gd name="connsiteX113" fmla="*/ 471548 w 533601"/>
              <a:gd name="connsiteY113" fmla="*/ 223838 h 923925"/>
              <a:gd name="connsiteX114" fmla="*/ 481073 w 533601"/>
              <a:gd name="connsiteY114" fmla="*/ 207169 h 923925"/>
              <a:gd name="connsiteX115" fmla="*/ 483455 w 533601"/>
              <a:gd name="connsiteY115" fmla="*/ 169069 h 923925"/>
              <a:gd name="connsiteX116" fmla="*/ 485836 w 533601"/>
              <a:gd name="connsiteY116" fmla="*/ 161925 h 923925"/>
              <a:gd name="connsiteX117" fmla="*/ 504886 w 533601"/>
              <a:gd name="connsiteY117" fmla="*/ 150019 h 923925"/>
              <a:gd name="connsiteX118" fmla="*/ 521555 w 533601"/>
              <a:gd name="connsiteY118" fmla="*/ 135731 h 923925"/>
              <a:gd name="connsiteX119" fmla="*/ 533461 w 533601"/>
              <a:gd name="connsiteY119" fmla="*/ 138113 h 923925"/>
              <a:gd name="connsiteX0" fmla="*/ 533461 w 533601"/>
              <a:gd name="connsiteY0" fmla="*/ 138113 h 923925"/>
              <a:gd name="connsiteX1" fmla="*/ 512030 w 533601"/>
              <a:gd name="connsiteY1" fmla="*/ 119063 h 923925"/>
              <a:gd name="connsiteX2" fmla="*/ 497742 w 533601"/>
              <a:gd name="connsiteY2" fmla="*/ 100013 h 923925"/>
              <a:gd name="connsiteX3" fmla="*/ 495361 w 533601"/>
              <a:gd name="connsiteY3" fmla="*/ 92869 h 923925"/>
              <a:gd name="connsiteX4" fmla="*/ 483455 w 533601"/>
              <a:gd name="connsiteY4" fmla="*/ 76200 h 923925"/>
              <a:gd name="connsiteX5" fmla="*/ 476311 w 533601"/>
              <a:gd name="connsiteY5" fmla="*/ 64294 h 923925"/>
              <a:gd name="connsiteX6" fmla="*/ 459642 w 533601"/>
              <a:gd name="connsiteY6" fmla="*/ 45244 h 923925"/>
              <a:gd name="connsiteX7" fmla="*/ 452498 w 533601"/>
              <a:gd name="connsiteY7" fmla="*/ 30956 h 923925"/>
              <a:gd name="connsiteX8" fmla="*/ 450117 w 533601"/>
              <a:gd name="connsiteY8" fmla="*/ 23813 h 923925"/>
              <a:gd name="connsiteX9" fmla="*/ 442973 w 533601"/>
              <a:gd name="connsiteY9" fmla="*/ 19050 h 923925"/>
              <a:gd name="connsiteX10" fmla="*/ 438211 w 533601"/>
              <a:gd name="connsiteY10" fmla="*/ 4763 h 923925"/>
              <a:gd name="connsiteX11" fmla="*/ 428686 w 533601"/>
              <a:gd name="connsiteY11" fmla="*/ 2381 h 923925"/>
              <a:gd name="connsiteX12" fmla="*/ 409636 w 533601"/>
              <a:gd name="connsiteY12" fmla="*/ 0 h 923925"/>
              <a:gd name="connsiteX13" fmla="*/ 385823 w 533601"/>
              <a:gd name="connsiteY13" fmla="*/ 2381 h 923925"/>
              <a:gd name="connsiteX14" fmla="*/ 376298 w 533601"/>
              <a:gd name="connsiteY14" fmla="*/ 19050 h 923925"/>
              <a:gd name="connsiteX15" fmla="*/ 378680 w 533601"/>
              <a:gd name="connsiteY15" fmla="*/ 33338 h 923925"/>
              <a:gd name="connsiteX16" fmla="*/ 392967 w 533601"/>
              <a:gd name="connsiteY16" fmla="*/ 42863 h 923925"/>
              <a:gd name="connsiteX17" fmla="*/ 407255 w 533601"/>
              <a:gd name="connsiteY17" fmla="*/ 54769 h 923925"/>
              <a:gd name="connsiteX18" fmla="*/ 409636 w 533601"/>
              <a:gd name="connsiteY18" fmla="*/ 61913 h 923925"/>
              <a:gd name="connsiteX19" fmla="*/ 407255 w 533601"/>
              <a:gd name="connsiteY19" fmla="*/ 80963 h 923925"/>
              <a:gd name="connsiteX20" fmla="*/ 402492 w 533601"/>
              <a:gd name="connsiteY20" fmla="*/ 88106 h 923925"/>
              <a:gd name="connsiteX21" fmla="*/ 369155 w 533601"/>
              <a:gd name="connsiteY21" fmla="*/ 90488 h 923925"/>
              <a:gd name="connsiteX22" fmla="*/ 347723 w 533601"/>
              <a:gd name="connsiteY22" fmla="*/ 104775 h 923925"/>
              <a:gd name="connsiteX23" fmla="*/ 321530 w 533601"/>
              <a:gd name="connsiteY23" fmla="*/ 123825 h 923925"/>
              <a:gd name="connsiteX24" fmla="*/ 314386 w 533601"/>
              <a:gd name="connsiteY24" fmla="*/ 130969 h 923925"/>
              <a:gd name="connsiteX25" fmla="*/ 302480 w 533601"/>
              <a:gd name="connsiteY25" fmla="*/ 140494 h 923925"/>
              <a:gd name="connsiteX26" fmla="*/ 297717 w 533601"/>
              <a:gd name="connsiteY26" fmla="*/ 147638 h 923925"/>
              <a:gd name="connsiteX27" fmla="*/ 266761 w 533601"/>
              <a:gd name="connsiteY27" fmla="*/ 159544 h 923925"/>
              <a:gd name="connsiteX28" fmla="*/ 278667 w 533601"/>
              <a:gd name="connsiteY28" fmla="*/ 178594 h 923925"/>
              <a:gd name="connsiteX29" fmla="*/ 273905 w 533601"/>
              <a:gd name="connsiteY29" fmla="*/ 226219 h 923925"/>
              <a:gd name="connsiteX30" fmla="*/ 269142 w 533601"/>
              <a:gd name="connsiteY30" fmla="*/ 235744 h 923925"/>
              <a:gd name="connsiteX31" fmla="*/ 266761 w 533601"/>
              <a:gd name="connsiteY31" fmla="*/ 245269 h 923925"/>
              <a:gd name="connsiteX32" fmla="*/ 276286 w 533601"/>
              <a:gd name="connsiteY32" fmla="*/ 266700 h 923925"/>
              <a:gd name="connsiteX33" fmla="*/ 250092 w 533601"/>
              <a:gd name="connsiteY33" fmla="*/ 273844 h 923925"/>
              <a:gd name="connsiteX34" fmla="*/ 242948 w 533601"/>
              <a:gd name="connsiteY34" fmla="*/ 276225 h 923925"/>
              <a:gd name="connsiteX35" fmla="*/ 233423 w 533601"/>
              <a:gd name="connsiteY35" fmla="*/ 280988 h 923925"/>
              <a:gd name="connsiteX36" fmla="*/ 226280 w 533601"/>
              <a:gd name="connsiteY36" fmla="*/ 285750 h 923925"/>
              <a:gd name="connsiteX37" fmla="*/ 211992 w 533601"/>
              <a:gd name="connsiteY37" fmla="*/ 292894 h 923925"/>
              <a:gd name="connsiteX38" fmla="*/ 204848 w 533601"/>
              <a:gd name="connsiteY38" fmla="*/ 302419 h 923925"/>
              <a:gd name="connsiteX39" fmla="*/ 202467 w 533601"/>
              <a:gd name="connsiteY39" fmla="*/ 311944 h 923925"/>
              <a:gd name="connsiteX40" fmla="*/ 197705 w 533601"/>
              <a:gd name="connsiteY40" fmla="*/ 326231 h 923925"/>
              <a:gd name="connsiteX41" fmla="*/ 200086 w 533601"/>
              <a:gd name="connsiteY41" fmla="*/ 357188 h 923925"/>
              <a:gd name="connsiteX42" fmla="*/ 202467 w 533601"/>
              <a:gd name="connsiteY42" fmla="*/ 364331 h 923925"/>
              <a:gd name="connsiteX43" fmla="*/ 207230 w 533601"/>
              <a:gd name="connsiteY43" fmla="*/ 438150 h 923925"/>
              <a:gd name="connsiteX44" fmla="*/ 202467 w 533601"/>
              <a:gd name="connsiteY44" fmla="*/ 469106 h 923925"/>
              <a:gd name="connsiteX45" fmla="*/ 197705 w 533601"/>
              <a:gd name="connsiteY45" fmla="*/ 478631 h 923925"/>
              <a:gd name="connsiteX46" fmla="*/ 195323 w 533601"/>
              <a:gd name="connsiteY46" fmla="*/ 488156 h 923925"/>
              <a:gd name="connsiteX47" fmla="*/ 200086 w 533601"/>
              <a:gd name="connsiteY47" fmla="*/ 528638 h 923925"/>
              <a:gd name="connsiteX48" fmla="*/ 209611 w 533601"/>
              <a:gd name="connsiteY48" fmla="*/ 547688 h 923925"/>
              <a:gd name="connsiteX49" fmla="*/ 209611 w 533601"/>
              <a:gd name="connsiteY49" fmla="*/ 564356 h 923925"/>
              <a:gd name="connsiteX50" fmla="*/ 190561 w 533601"/>
              <a:gd name="connsiteY50" fmla="*/ 578644 h 923925"/>
              <a:gd name="connsiteX51" fmla="*/ 128648 w 533601"/>
              <a:gd name="connsiteY51" fmla="*/ 576263 h 923925"/>
              <a:gd name="connsiteX52" fmla="*/ 119123 w 533601"/>
              <a:gd name="connsiteY52" fmla="*/ 573881 h 923925"/>
              <a:gd name="connsiteX53" fmla="*/ 88167 w 533601"/>
              <a:gd name="connsiteY53" fmla="*/ 576263 h 923925"/>
              <a:gd name="connsiteX54" fmla="*/ 78642 w 533601"/>
              <a:gd name="connsiteY54" fmla="*/ 583406 h 923925"/>
              <a:gd name="connsiteX55" fmla="*/ 69117 w 533601"/>
              <a:gd name="connsiteY55" fmla="*/ 588169 h 923925"/>
              <a:gd name="connsiteX56" fmla="*/ 45305 w 533601"/>
              <a:gd name="connsiteY56" fmla="*/ 604838 h 923925"/>
              <a:gd name="connsiteX57" fmla="*/ 28636 w 533601"/>
              <a:gd name="connsiteY57" fmla="*/ 607219 h 923925"/>
              <a:gd name="connsiteX58" fmla="*/ 21492 w 533601"/>
              <a:gd name="connsiteY58" fmla="*/ 611981 h 923925"/>
              <a:gd name="connsiteX59" fmla="*/ 4823 w 533601"/>
              <a:gd name="connsiteY59" fmla="*/ 621506 h 923925"/>
              <a:gd name="connsiteX60" fmla="*/ 61 w 533601"/>
              <a:gd name="connsiteY60" fmla="*/ 631031 h 923925"/>
              <a:gd name="connsiteX61" fmla="*/ 7205 w 533601"/>
              <a:gd name="connsiteY61" fmla="*/ 635794 h 923925"/>
              <a:gd name="connsiteX62" fmla="*/ 23873 w 533601"/>
              <a:gd name="connsiteY62" fmla="*/ 652463 h 923925"/>
              <a:gd name="connsiteX63" fmla="*/ 38161 w 533601"/>
              <a:gd name="connsiteY63" fmla="*/ 669131 h 923925"/>
              <a:gd name="connsiteX64" fmla="*/ 54830 w 533601"/>
              <a:gd name="connsiteY64" fmla="*/ 692944 h 923925"/>
              <a:gd name="connsiteX65" fmla="*/ 61973 w 533601"/>
              <a:gd name="connsiteY65" fmla="*/ 697706 h 923925"/>
              <a:gd name="connsiteX66" fmla="*/ 78642 w 533601"/>
              <a:gd name="connsiteY66" fmla="*/ 707231 h 923925"/>
              <a:gd name="connsiteX67" fmla="*/ 109598 w 533601"/>
              <a:gd name="connsiteY67" fmla="*/ 731044 h 923925"/>
              <a:gd name="connsiteX68" fmla="*/ 116742 w 533601"/>
              <a:gd name="connsiteY68" fmla="*/ 738188 h 923925"/>
              <a:gd name="connsiteX69" fmla="*/ 126267 w 533601"/>
              <a:gd name="connsiteY69" fmla="*/ 750094 h 923925"/>
              <a:gd name="connsiteX70" fmla="*/ 133411 w 533601"/>
              <a:gd name="connsiteY70" fmla="*/ 752475 h 923925"/>
              <a:gd name="connsiteX71" fmla="*/ 140555 w 533601"/>
              <a:gd name="connsiteY71" fmla="*/ 759619 h 923925"/>
              <a:gd name="connsiteX72" fmla="*/ 150080 w 533601"/>
              <a:gd name="connsiteY72" fmla="*/ 764381 h 923925"/>
              <a:gd name="connsiteX73" fmla="*/ 159605 w 533601"/>
              <a:gd name="connsiteY73" fmla="*/ 776288 h 923925"/>
              <a:gd name="connsiteX74" fmla="*/ 166748 w 533601"/>
              <a:gd name="connsiteY74" fmla="*/ 781050 h 923925"/>
              <a:gd name="connsiteX75" fmla="*/ 188180 w 533601"/>
              <a:gd name="connsiteY75" fmla="*/ 809625 h 923925"/>
              <a:gd name="connsiteX76" fmla="*/ 204848 w 533601"/>
              <a:gd name="connsiteY76" fmla="*/ 828675 h 923925"/>
              <a:gd name="connsiteX77" fmla="*/ 214373 w 533601"/>
              <a:gd name="connsiteY77" fmla="*/ 842963 h 923925"/>
              <a:gd name="connsiteX78" fmla="*/ 231042 w 533601"/>
              <a:gd name="connsiteY78" fmla="*/ 873919 h 923925"/>
              <a:gd name="connsiteX79" fmla="*/ 235805 w 533601"/>
              <a:gd name="connsiteY79" fmla="*/ 883444 h 923925"/>
              <a:gd name="connsiteX80" fmla="*/ 245330 w 533601"/>
              <a:gd name="connsiteY80" fmla="*/ 897731 h 923925"/>
              <a:gd name="connsiteX81" fmla="*/ 247711 w 533601"/>
              <a:gd name="connsiteY81" fmla="*/ 904875 h 923925"/>
              <a:gd name="connsiteX82" fmla="*/ 261998 w 533601"/>
              <a:gd name="connsiteY82" fmla="*/ 923925 h 923925"/>
              <a:gd name="connsiteX83" fmla="*/ 281048 w 533601"/>
              <a:gd name="connsiteY83" fmla="*/ 916781 h 923925"/>
              <a:gd name="connsiteX84" fmla="*/ 285811 w 533601"/>
              <a:gd name="connsiteY84" fmla="*/ 909638 h 923925"/>
              <a:gd name="connsiteX85" fmla="*/ 300098 w 533601"/>
              <a:gd name="connsiteY85" fmla="*/ 900113 h 923925"/>
              <a:gd name="connsiteX86" fmla="*/ 302480 w 533601"/>
              <a:gd name="connsiteY86" fmla="*/ 892969 h 923925"/>
              <a:gd name="connsiteX87" fmla="*/ 300098 w 533601"/>
              <a:gd name="connsiteY87" fmla="*/ 885825 h 923925"/>
              <a:gd name="connsiteX88" fmla="*/ 283430 w 533601"/>
              <a:gd name="connsiteY88" fmla="*/ 871538 h 923925"/>
              <a:gd name="connsiteX89" fmla="*/ 276286 w 533601"/>
              <a:gd name="connsiteY89" fmla="*/ 864394 h 923925"/>
              <a:gd name="connsiteX90" fmla="*/ 271523 w 533601"/>
              <a:gd name="connsiteY90" fmla="*/ 857250 h 923925"/>
              <a:gd name="connsiteX91" fmla="*/ 261998 w 533601"/>
              <a:gd name="connsiteY91" fmla="*/ 852488 h 923925"/>
              <a:gd name="connsiteX92" fmla="*/ 257236 w 533601"/>
              <a:gd name="connsiteY92" fmla="*/ 835819 h 923925"/>
              <a:gd name="connsiteX93" fmla="*/ 261998 w 533601"/>
              <a:gd name="connsiteY93" fmla="*/ 792956 h 923925"/>
              <a:gd name="connsiteX94" fmla="*/ 288192 w 533601"/>
              <a:gd name="connsiteY94" fmla="*/ 797719 h 923925"/>
              <a:gd name="connsiteX95" fmla="*/ 290573 w 533601"/>
              <a:gd name="connsiteY95" fmla="*/ 826294 h 923925"/>
              <a:gd name="connsiteX96" fmla="*/ 302480 w 533601"/>
              <a:gd name="connsiteY96" fmla="*/ 842963 h 923925"/>
              <a:gd name="connsiteX97" fmla="*/ 309623 w 533601"/>
              <a:gd name="connsiteY97" fmla="*/ 850106 h 923925"/>
              <a:gd name="connsiteX98" fmla="*/ 316767 w 533601"/>
              <a:gd name="connsiteY98" fmla="*/ 852488 h 923925"/>
              <a:gd name="connsiteX99" fmla="*/ 321530 w 533601"/>
              <a:gd name="connsiteY99" fmla="*/ 859631 h 923925"/>
              <a:gd name="connsiteX100" fmla="*/ 328673 w 533601"/>
              <a:gd name="connsiteY100" fmla="*/ 778669 h 923925"/>
              <a:gd name="connsiteX101" fmla="*/ 385823 w 533601"/>
              <a:gd name="connsiteY101" fmla="*/ 700088 h 923925"/>
              <a:gd name="connsiteX102" fmla="*/ 426304 w 533601"/>
              <a:gd name="connsiteY102" fmla="*/ 626269 h 923925"/>
              <a:gd name="connsiteX103" fmla="*/ 469167 w 533601"/>
              <a:gd name="connsiteY103" fmla="*/ 552450 h 923925"/>
              <a:gd name="connsiteX104" fmla="*/ 488217 w 533601"/>
              <a:gd name="connsiteY104" fmla="*/ 497681 h 923925"/>
              <a:gd name="connsiteX105" fmla="*/ 478692 w 533601"/>
              <a:gd name="connsiteY105" fmla="*/ 452438 h 923925"/>
              <a:gd name="connsiteX106" fmla="*/ 431067 w 533601"/>
              <a:gd name="connsiteY106" fmla="*/ 414338 h 923925"/>
              <a:gd name="connsiteX107" fmla="*/ 416780 w 533601"/>
              <a:gd name="connsiteY107" fmla="*/ 373856 h 923925"/>
              <a:gd name="connsiteX108" fmla="*/ 428686 w 533601"/>
              <a:gd name="connsiteY108" fmla="*/ 319087 h 923925"/>
              <a:gd name="connsiteX109" fmla="*/ 464405 w 533601"/>
              <a:gd name="connsiteY109" fmla="*/ 309563 h 923925"/>
              <a:gd name="connsiteX110" fmla="*/ 457261 w 533601"/>
              <a:gd name="connsiteY110" fmla="*/ 273844 h 923925"/>
              <a:gd name="connsiteX111" fmla="*/ 452498 w 533601"/>
              <a:gd name="connsiteY111" fmla="*/ 261938 h 923925"/>
              <a:gd name="connsiteX112" fmla="*/ 466786 w 533601"/>
              <a:gd name="connsiteY112" fmla="*/ 233363 h 923925"/>
              <a:gd name="connsiteX113" fmla="*/ 471548 w 533601"/>
              <a:gd name="connsiteY113" fmla="*/ 223838 h 923925"/>
              <a:gd name="connsiteX114" fmla="*/ 481073 w 533601"/>
              <a:gd name="connsiteY114" fmla="*/ 207169 h 923925"/>
              <a:gd name="connsiteX115" fmla="*/ 483455 w 533601"/>
              <a:gd name="connsiteY115" fmla="*/ 169069 h 923925"/>
              <a:gd name="connsiteX116" fmla="*/ 485836 w 533601"/>
              <a:gd name="connsiteY116" fmla="*/ 161925 h 923925"/>
              <a:gd name="connsiteX117" fmla="*/ 504886 w 533601"/>
              <a:gd name="connsiteY117" fmla="*/ 150019 h 923925"/>
              <a:gd name="connsiteX118" fmla="*/ 521555 w 533601"/>
              <a:gd name="connsiteY118" fmla="*/ 135731 h 923925"/>
              <a:gd name="connsiteX119" fmla="*/ 533461 w 533601"/>
              <a:gd name="connsiteY119" fmla="*/ 138113 h 923925"/>
              <a:gd name="connsiteX0" fmla="*/ 533461 w 533601"/>
              <a:gd name="connsiteY0" fmla="*/ 138113 h 923925"/>
              <a:gd name="connsiteX1" fmla="*/ 512030 w 533601"/>
              <a:gd name="connsiteY1" fmla="*/ 119063 h 923925"/>
              <a:gd name="connsiteX2" fmla="*/ 497742 w 533601"/>
              <a:gd name="connsiteY2" fmla="*/ 100013 h 923925"/>
              <a:gd name="connsiteX3" fmla="*/ 495361 w 533601"/>
              <a:gd name="connsiteY3" fmla="*/ 92869 h 923925"/>
              <a:gd name="connsiteX4" fmla="*/ 483455 w 533601"/>
              <a:gd name="connsiteY4" fmla="*/ 76200 h 923925"/>
              <a:gd name="connsiteX5" fmla="*/ 476311 w 533601"/>
              <a:gd name="connsiteY5" fmla="*/ 64294 h 923925"/>
              <a:gd name="connsiteX6" fmla="*/ 459642 w 533601"/>
              <a:gd name="connsiteY6" fmla="*/ 45244 h 923925"/>
              <a:gd name="connsiteX7" fmla="*/ 452498 w 533601"/>
              <a:gd name="connsiteY7" fmla="*/ 30956 h 923925"/>
              <a:gd name="connsiteX8" fmla="*/ 450117 w 533601"/>
              <a:gd name="connsiteY8" fmla="*/ 23813 h 923925"/>
              <a:gd name="connsiteX9" fmla="*/ 442973 w 533601"/>
              <a:gd name="connsiteY9" fmla="*/ 19050 h 923925"/>
              <a:gd name="connsiteX10" fmla="*/ 438211 w 533601"/>
              <a:gd name="connsiteY10" fmla="*/ 4763 h 923925"/>
              <a:gd name="connsiteX11" fmla="*/ 428686 w 533601"/>
              <a:gd name="connsiteY11" fmla="*/ 2381 h 923925"/>
              <a:gd name="connsiteX12" fmla="*/ 409636 w 533601"/>
              <a:gd name="connsiteY12" fmla="*/ 0 h 923925"/>
              <a:gd name="connsiteX13" fmla="*/ 385823 w 533601"/>
              <a:gd name="connsiteY13" fmla="*/ 2381 h 923925"/>
              <a:gd name="connsiteX14" fmla="*/ 376298 w 533601"/>
              <a:gd name="connsiteY14" fmla="*/ 19050 h 923925"/>
              <a:gd name="connsiteX15" fmla="*/ 378680 w 533601"/>
              <a:gd name="connsiteY15" fmla="*/ 33338 h 923925"/>
              <a:gd name="connsiteX16" fmla="*/ 392967 w 533601"/>
              <a:gd name="connsiteY16" fmla="*/ 42863 h 923925"/>
              <a:gd name="connsiteX17" fmla="*/ 407255 w 533601"/>
              <a:gd name="connsiteY17" fmla="*/ 54769 h 923925"/>
              <a:gd name="connsiteX18" fmla="*/ 409636 w 533601"/>
              <a:gd name="connsiteY18" fmla="*/ 61913 h 923925"/>
              <a:gd name="connsiteX19" fmla="*/ 407255 w 533601"/>
              <a:gd name="connsiteY19" fmla="*/ 80963 h 923925"/>
              <a:gd name="connsiteX20" fmla="*/ 402492 w 533601"/>
              <a:gd name="connsiteY20" fmla="*/ 88106 h 923925"/>
              <a:gd name="connsiteX21" fmla="*/ 369155 w 533601"/>
              <a:gd name="connsiteY21" fmla="*/ 90488 h 923925"/>
              <a:gd name="connsiteX22" fmla="*/ 347723 w 533601"/>
              <a:gd name="connsiteY22" fmla="*/ 104775 h 923925"/>
              <a:gd name="connsiteX23" fmla="*/ 321530 w 533601"/>
              <a:gd name="connsiteY23" fmla="*/ 123825 h 923925"/>
              <a:gd name="connsiteX24" fmla="*/ 314386 w 533601"/>
              <a:gd name="connsiteY24" fmla="*/ 130969 h 923925"/>
              <a:gd name="connsiteX25" fmla="*/ 302480 w 533601"/>
              <a:gd name="connsiteY25" fmla="*/ 140494 h 923925"/>
              <a:gd name="connsiteX26" fmla="*/ 297717 w 533601"/>
              <a:gd name="connsiteY26" fmla="*/ 147638 h 923925"/>
              <a:gd name="connsiteX27" fmla="*/ 266761 w 533601"/>
              <a:gd name="connsiteY27" fmla="*/ 159544 h 923925"/>
              <a:gd name="connsiteX28" fmla="*/ 278667 w 533601"/>
              <a:gd name="connsiteY28" fmla="*/ 178594 h 923925"/>
              <a:gd name="connsiteX29" fmla="*/ 273905 w 533601"/>
              <a:gd name="connsiteY29" fmla="*/ 226219 h 923925"/>
              <a:gd name="connsiteX30" fmla="*/ 269142 w 533601"/>
              <a:gd name="connsiteY30" fmla="*/ 235744 h 923925"/>
              <a:gd name="connsiteX31" fmla="*/ 266761 w 533601"/>
              <a:gd name="connsiteY31" fmla="*/ 245269 h 923925"/>
              <a:gd name="connsiteX32" fmla="*/ 276286 w 533601"/>
              <a:gd name="connsiteY32" fmla="*/ 266700 h 923925"/>
              <a:gd name="connsiteX33" fmla="*/ 250092 w 533601"/>
              <a:gd name="connsiteY33" fmla="*/ 273844 h 923925"/>
              <a:gd name="connsiteX34" fmla="*/ 242948 w 533601"/>
              <a:gd name="connsiteY34" fmla="*/ 276225 h 923925"/>
              <a:gd name="connsiteX35" fmla="*/ 233423 w 533601"/>
              <a:gd name="connsiteY35" fmla="*/ 280988 h 923925"/>
              <a:gd name="connsiteX36" fmla="*/ 226280 w 533601"/>
              <a:gd name="connsiteY36" fmla="*/ 285750 h 923925"/>
              <a:gd name="connsiteX37" fmla="*/ 211992 w 533601"/>
              <a:gd name="connsiteY37" fmla="*/ 292894 h 923925"/>
              <a:gd name="connsiteX38" fmla="*/ 204848 w 533601"/>
              <a:gd name="connsiteY38" fmla="*/ 302419 h 923925"/>
              <a:gd name="connsiteX39" fmla="*/ 202467 w 533601"/>
              <a:gd name="connsiteY39" fmla="*/ 311944 h 923925"/>
              <a:gd name="connsiteX40" fmla="*/ 197705 w 533601"/>
              <a:gd name="connsiteY40" fmla="*/ 326231 h 923925"/>
              <a:gd name="connsiteX41" fmla="*/ 200086 w 533601"/>
              <a:gd name="connsiteY41" fmla="*/ 357188 h 923925"/>
              <a:gd name="connsiteX42" fmla="*/ 202467 w 533601"/>
              <a:gd name="connsiteY42" fmla="*/ 364331 h 923925"/>
              <a:gd name="connsiteX43" fmla="*/ 207230 w 533601"/>
              <a:gd name="connsiteY43" fmla="*/ 438150 h 923925"/>
              <a:gd name="connsiteX44" fmla="*/ 202467 w 533601"/>
              <a:gd name="connsiteY44" fmla="*/ 469106 h 923925"/>
              <a:gd name="connsiteX45" fmla="*/ 197705 w 533601"/>
              <a:gd name="connsiteY45" fmla="*/ 478631 h 923925"/>
              <a:gd name="connsiteX46" fmla="*/ 195323 w 533601"/>
              <a:gd name="connsiteY46" fmla="*/ 488156 h 923925"/>
              <a:gd name="connsiteX47" fmla="*/ 200086 w 533601"/>
              <a:gd name="connsiteY47" fmla="*/ 528638 h 923925"/>
              <a:gd name="connsiteX48" fmla="*/ 209611 w 533601"/>
              <a:gd name="connsiteY48" fmla="*/ 547688 h 923925"/>
              <a:gd name="connsiteX49" fmla="*/ 209611 w 533601"/>
              <a:gd name="connsiteY49" fmla="*/ 564356 h 923925"/>
              <a:gd name="connsiteX50" fmla="*/ 190561 w 533601"/>
              <a:gd name="connsiteY50" fmla="*/ 578644 h 923925"/>
              <a:gd name="connsiteX51" fmla="*/ 128648 w 533601"/>
              <a:gd name="connsiteY51" fmla="*/ 576263 h 923925"/>
              <a:gd name="connsiteX52" fmla="*/ 119123 w 533601"/>
              <a:gd name="connsiteY52" fmla="*/ 573881 h 923925"/>
              <a:gd name="connsiteX53" fmla="*/ 88167 w 533601"/>
              <a:gd name="connsiteY53" fmla="*/ 576263 h 923925"/>
              <a:gd name="connsiteX54" fmla="*/ 78642 w 533601"/>
              <a:gd name="connsiteY54" fmla="*/ 583406 h 923925"/>
              <a:gd name="connsiteX55" fmla="*/ 69117 w 533601"/>
              <a:gd name="connsiteY55" fmla="*/ 588169 h 923925"/>
              <a:gd name="connsiteX56" fmla="*/ 45305 w 533601"/>
              <a:gd name="connsiteY56" fmla="*/ 604838 h 923925"/>
              <a:gd name="connsiteX57" fmla="*/ 28636 w 533601"/>
              <a:gd name="connsiteY57" fmla="*/ 607219 h 923925"/>
              <a:gd name="connsiteX58" fmla="*/ 21492 w 533601"/>
              <a:gd name="connsiteY58" fmla="*/ 611981 h 923925"/>
              <a:gd name="connsiteX59" fmla="*/ 4823 w 533601"/>
              <a:gd name="connsiteY59" fmla="*/ 621506 h 923925"/>
              <a:gd name="connsiteX60" fmla="*/ 61 w 533601"/>
              <a:gd name="connsiteY60" fmla="*/ 631031 h 923925"/>
              <a:gd name="connsiteX61" fmla="*/ 7205 w 533601"/>
              <a:gd name="connsiteY61" fmla="*/ 635794 h 923925"/>
              <a:gd name="connsiteX62" fmla="*/ 23873 w 533601"/>
              <a:gd name="connsiteY62" fmla="*/ 652463 h 923925"/>
              <a:gd name="connsiteX63" fmla="*/ 38161 w 533601"/>
              <a:gd name="connsiteY63" fmla="*/ 669131 h 923925"/>
              <a:gd name="connsiteX64" fmla="*/ 54830 w 533601"/>
              <a:gd name="connsiteY64" fmla="*/ 692944 h 923925"/>
              <a:gd name="connsiteX65" fmla="*/ 61973 w 533601"/>
              <a:gd name="connsiteY65" fmla="*/ 697706 h 923925"/>
              <a:gd name="connsiteX66" fmla="*/ 78642 w 533601"/>
              <a:gd name="connsiteY66" fmla="*/ 707231 h 923925"/>
              <a:gd name="connsiteX67" fmla="*/ 109598 w 533601"/>
              <a:gd name="connsiteY67" fmla="*/ 731044 h 923925"/>
              <a:gd name="connsiteX68" fmla="*/ 116742 w 533601"/>
              <a:gd name="connsiteY68" fmla="*/ 738188 h 923925"/>
              <a:gd name="connsiteX69" fmla="*/ 126267 w 533601"/>
              <a:gd name="connsiteY69" fmla="*/ 750094 h 923925"/>
              <a:gd name="connsiteX70" fmla="*/ 133411 w 533601"/>
              <a:gd name="connsiteY70" fmla="*/ 752475 h 923925"/>
              <a:gd name="connsiteX71" fmla="*/ 140555 w 533601"/>
              <a:gd name="connsiteY71" fmla="*/ 759619 h 923925"/>
              <a:gd name="connsiteX72" fmla="*/ 150080 w 533601"/>
              <a:gd name="connsiteY72" fmla="*/ 764381 h 923925"/>
              <a:gd name="connsiteX73" fmla="*/ 159605 w 533601"/>
              <a:gd name="connsiteY73" fmla="*/ 776288 h 923925"/>
              <a:gd name="connsiteX74" fmla="*/ 166748 w 533601"/>
              <a:gd name="connsiteY74" fmla="*/ 781050 h 923925"/>
              <a:gd name="connsiteX75" fmla="*/ 188180 w 533601"/>
              <a:gd name="connsiteY75" fmla="*/ 809625 h 923925"/>
              <a:gd name="connsiteX76" fmla="*/ 204848 w 533601"/>
              <a:gd name="connsiteY76" fmla="*/ 828675 h 923925"/>
              <a:gd name="connsiteX77" fmla="*/ 214373 w 533601"/>
              <a:gd name="connsiteY77" fmla="*/ 842963 h 923925"/>
              <a:gd name="connsiteX78" fmla="*/ 231042 w 533601"/>
              <a:gd name="connsiteY78" fmla="*/ 873919 h 923925"/>
              <a:gd name="connsiteX79" fmla="*/ 235805 w 533601"/>
              <a:gd name="connsiteY79" fmla="*/ 883444 h 923925"/>
              <a:gd name="connsiteX80" fmla="*/ 245330 w 533601"/>
              <a:gd name="connsiteY80" fmla="*/ 897731 h 923925"/>
              <a:gd name="connsiteX81" fmla="*/ 247711 w 533601"/>
              <a:gd name="connsiteY81" fmla="*/ 904875 h 923925"/>
              <a:gd name="connsiteX82" fmla="*/ 261998 w 533601"/>
              <a:gd name="connsiteY82" fmla="*/ 923925 h 923925"/>
              <a:gd name="connsiteX83" fmla="*/ 281048 w 533601"/>
              <a:gd name="connsiteY83" fmla="*/ 916781 h 923925"/>
              <a:gd name="connsiteX84" fmla="*/ 285811 w 533601"/>
              <a:gd name="connsiteY84" fmla="*/ 909638 h 923925"/>
              <a:gd name="connsiteX85" fmla="*/ 300098 w 533601"/>
              <a:gd name="connsiteY85" fmla="*/ 900113 h 923925"/>
              <a:gd name="connsiteX86" fmla="*/ 302480 w 533601"/>
              <a:gd name="connsiteY86" fmla="*/ 892969 h 923925"/>
              <a:gd name="connsiteX87" fmla="*/ 300098 w 533601"/>
              <a:gd name="connsiteY87" fmla="*/ 885825 h 923925"/>
              <a:gd name="connsiteX88" fmla="*/ 283430 w 533601"/>
              <a:gd name="connsiteY88" fmla="*/ 871538 h 923925"/>
              <a:gd name="connsiteX89" fmla="*/ 276286 w 533601"/>
              <a:gd name="connsiteY89" fmla="*/ 864394 h 923925"/>
              <a:gd name="connsiteX90" fmla="*/ 271523 w 533601"/>
              <a:gd name="connsiteY90" fmla="*/ 857250 h 923925"/>
              <a:gd name="connsiteX91" fmla="*/ 261998 w 533601"/>
              <a:gd name="connsiteY91" fmla="*/ 852488 h 923925"/>
              <a:gd name="connsiteX92" fmla="*/ 257236 w 533601"/>
              <a:gd name="connsiteY92" fmla="*/ 835819 h 923925"/>
              <a:gd name="connsiteX93" fmla="*/ 261998 w 533601"/>
              <a:gd name="connsiteY93" fmla="*/ 792956 h 923925"/>
              <a:gd name="connsiteX94" fmla="*/ 288192 w 533601"/>
              <a:gd name="connsiteY94" fmla="*/ 797719 h 923925"/>
              <a:gd name="connsiteX95" fmla="*/ 290573 w 533601"/>
              <a:gd name="connsiteY95" fmla="*/ 826294 h 923925"/>
              <a:gd name="connsiteX96" fmla="*/ 302480 w 533601"/>
              <a:gd name="connsiteY96" fmla="*/ 842963 h 923925"/>
              <a:gd name="connsiteX97" fmla="*/ 309623 w 533601"/>
              <a:gd name="connsiteY97" fmla="*/ 850106 h 923925"/>
              <a:gd name="connsiteX98" fmla="*/ 316767 w 533601"/>
              <a:gd name="connsiteY98" fmla="*/ 852488 h 923925"/>
              <a:gd name="connsiteX99" fmla="*/ 321530 w 533601"/>
              <a:gd name="connsiteY99" fmla="*/ 859631 h 923925"/>
              <a:gd name="connsiteX100" fmla="*/ 328673 w 533601"/>
              <a:gd name="connsiteY100" fmla="*/ 778669 h 923925"/>
              <a:gd name="connsiteX101" fmla="*/ 385823 w 533601"/>
              <a:gd name="connsiteY101" fmla="*/ 700088 h 923925"/>
              <a:gd name="connsiteX102" fmla="*/ 426304 w 533601"/>
              <a:gd name="connsiteY102" fmla="*/ 626269 h 923925"/>
              <a:gd name="connsiteX103" fmla="*/ 469167 w 533601"/>
              <a:gd name="connsiteY103" fmla="*/ 552450 h 923925"/>
              <a:gd name="connsiteX104" fmla="*/ 488217 w 533601"/>
              <a:gd name="connsiteY104" fmla="*/ 497681 h 923925"/>
              <a:gd name="connsiteX105" fmla="*/ 478692 w 533601"/>
              <a:gd name="connsiteY105" fmla="*/ 452438 h 923925"/>
              <a:gd name="connsiteX106" fmla="*/ 431067 w 533601"/>
              <a:gd name="connsiteY106" fmla="*/ 414338 h 923925"/>
              <a:gd name="connsiteX107" fmla="*/ 416780 w 533601"/>
              <a:gd name="connsiteY107" fmla="*/ 373856 h 923925"/>
              <a:gd name="connsiteX108" fmla="*/ 428686 w 533601"/>
              <a:gd name="connsiteY108" fmla="*/ 319087 h 923925"/>
              <a:gd name="connsiteX109" fmla="*/ 462024 w 533601"/>
              <a:gd name="connsiteY109" fmla="*/ 321469 h 923925"/>
              <a:gd name="connsiteX110" fmla="*/ 457261 w 533601"/>
              <a:gd name="connsiteY110" fmla="*/ 273844 h 923925"/>
              <a:gd name="connsiteX111" fmla="*/ 452498 w 533601"/>
              <a:gd name="connsiteY111" fmla="*/ 261938 h 923925"/>
              <a:gd name="connsiteX112" fmla="*/ 466786 w 533601"/>
              <a:gd name="connsiteY112" fmla="*/ 233363 h 923925"/>
              <a:gd name="connsiteX113" fmla="*/ 471548 w 533601"/>
              <a:gd name="connsiteY113" fmla="*/ 223838 h 923925"/>
              <a:gd name="connsiteX114" fmla="*/ 481073 w 533601"/>
              <a:gd name="connsiteY114" fmla="*/ 207169 h 923925"/>
              <a:gd name="connsiteX115" fmla="*/ 483455 w 533601"/>
              <a:gd name="connsiteY115" fmla="*/ 169069 h 923925"/>
              <a:gd name="connsiteX116" fmla="*/ 485836 w 533601"/>
              <a:gd name="connsiteY116" fmla="*/ 161925 h 923925"/>
              <a:gd name="connsiteX117" fmla="*/ 504886 w 533601"/>
              <a:gd name="connsiteY117" fmla="*/ 150019 h 923925"/>
              <a:gd name="connsiteX118" fmla="*/ 521555 w 533601"/>
              <a:gd name="connsiteY118" fmla="*/ 135731 h 923925"/>
              <a:gd name="connsiteX119" fmla="*/ 533461 w 533601"/>
              <a:gd name="connsiteY119" fmla="*/ 138113 h 923925"/>
              <a:gd name="connsiteX0" fmla="*/ 533461 w 533601"/>
              <a:gd name="connsiteY0" fmla="*/ 138113 h 923925"/>
              <a:gd name="connsiteX1" fmla="*/ 512030 w 533601"/>
              <a:gd name="connsiteY1" fmla="*/ 119063 h 923925"/>
              <a:gd name="connsiteX2" fmla="*/ 497742 w 533601"/>
              <a:gd name="connsiteY2" fmla="*/ 100013 h 923925"/>
              <a:gd name="connsiteX3" fmla="*/ 495361 w 533601"/>
              <a:gd name="connsiteY3" fmla="*/ 92869 h 923925"/>
              <a:gd name="connsiteX4" fmla="*/ 483455 w 533601"/>
              <a:gd name="connsiteY4" fmla="*/ 76200 h 923925"/>
              <a:gd name="connsiteX5" fmla="*/ 476311 w 533601"/>
              <a:gd name="connsiteY5" fmla="*/ 64294 h 923925"/>
              <a:gd name="connsiteX6" fmla="*/ 459642 w 533601"/>
              <a:gd name="connsiteY6" fmla="*/ 45244 h 923925"/>
              <a:gd name="connsiteX7" fmla="*/ 452498 w 533601"/>
              <a:gd name="connsiteY7" fmla="*/ 30956 h 923925"/>
              <a:gd name="connsiteX8" fmla="*/ 450117 w 533601"/>
              <a:gd name="connsiteY8" fmla="*/ 23813 h 923925"/>
              <a:gd name="connsiteX9" fmla="*/ 442973 w 533601"/>
              <a:gd name="connsiteY9" fmla="*/ 19050 h 923925"/>
              <a:gd name="connsiteX10" fmla="*/ 438211 w 533601"/>
              <a:gd name="connsiteY10" fmla="*/ 4763 h 923925"/>
              <a:gd name="connsiteX11" fmla="*/ 428686 w 533601"/>
              <a:gd name="connsiteY11" fmla="*/ 2381 h 923925"/>
              <a:gd name="connsiteX12" fmla="*/ 409636 w 533601"/>
              <a:gd name="connsiteY12" fmla="*/ 0 h 923925"/>
              <a:gd name="connsiteX13" fmla="*/ 385823 w 533601"/>
              <a:gd name="connsiteY13" fmla="*/ 2381 h 923925"/>
              <a:gd name="connsiteX14" fmla="*/ 376298 w 533601"/>
              <a:gd name="connsiteY14" fmla="*/ 19050 h 923925"/>
              <a:gd name="connsiteX15" fmla="*/ 378680 w 533601"/>
              <a:gd name="connsiteY15" fmla="*/ 33338 h 923925"/>
              <a:gd name="connsiteX16" fmla="*/ 392967 w 533601"/>
              <a:gd name="connsiteY16" fmla="*/ 42863 h 923925"/>
              <a:gd name="connsiteX17" fmla="*/ 407255 w 533601"/>
              <a:gd name="connsiteY17" fmla="*/ 54769 h 923925"/>
              <a:gd name="connsiteX18" fmla="*/ 409636 w 533601"/>
              <a:gd name="connsiteY18" fmla="*/ 61913 h 923925"/>
              <a:gd name="connsiteX19" fmla="*/ 407255 w 533601"/>
              <a:gd name="connsiteY19" fmla="*/ 80963 h 923925"/>
              <a:gd name="connsiteX20" fmla="*/ 402492 w 533601"/>
              <a:gd name="connsiteY20" fmla="*/ 88106 h 923925"/>
              <a:gd name="connsiteX21" fmla="*/ 369155 w 533601"/>
              <a:gd name="connsiteY21" fmla="*/ 90488 h 923925"/>
              <a:gd name="connsiteX22" fmla="*/ 347723 w 533601"/>
              <a:gd name="connsiteY22" fmla="*/ 104775 h 923925"/>
              <a:gd name="connsiteX23" fmla="*/ 321530 w 533601"/>
              <a:gd name="connsiteY23" fmla="*/ 123825 h 923925"/>
              <a:gd name="connsiteX24" fmla="*/ 314386 w 533601"/>
              <a:gd name="connsiteY24" fmla="*/ 130969 h 923925"/>
              <a:gd name="connsiteX25" fmla="*/ 302480 w 533601"/>
              <a:gd name="connsiteY25" fmla="*/ 140494 h 923925"/>
              <a:gd name="connsiteX26" fmla="*/ 297717 w 533601"/>
              <a:gd name="connsiteY26" fmla="*/ 147638 h 923925"/>
              <a:gd name="connsiteX27" fmla="*/ 266761 w 533601"/>
              <a:gd name="connsiteY27" fmla="*/ 159544 h 923925"/>
              <a:gd name="connsiteX28" fmla="*/ 278667 w 533601"/>
              <a:gd name="connsiteY28" fmla="*/ 178594 h 923925"/>
              <a:gd name="connsiteX29" fmla="*/ 273905 w 533601"/>
              <a:gd name="connsiteY29" fmla="*/ 226219 h 923925"/>
              <a:gd name="connsiteX30" fmla="*/ 269142 w 533601"/>
              <a:gd name="connsiteY30" fmla="*/ 235744 h 923925"/>
              <a:gd name="connsiteX31" fmla="*/ 266761 w 533601"/>
              <a:gd name="connsiteY31" fmla="*/ 245269 h 923925"/>
              <a:gd name="connsiteX32" fmla="*/ 276286 w 533601"/>
              <a:gd name="connsiteY32" fmla="*/ 266700 h 923925"/>
              <a:gd name="connsiteX33" fmla="*/ 250092 w 533601"/>
              <a:gd name="connsiteY33" fmla="*/ 273844 h 923925"/>
              <a:gd name="connsiteX34" fmla="*/ 242948 w 533601"/>
              <a:gd name="connsiteY34" fmla="*/ 276225 h 923925"/>
              <a:gd name="connsiteX35" fmla="*/ 233423 w 533601"/>
              <a:gd name="connsiteY35" fmla="*/ 280988 h 923925"/>
              <a:gd name="connsiteX36" fmla="*/ 226280 w 533601"/>
              <a:gd name="connsiteY36" fmla="*/ 285750 h 923925"/>
              <a:gd name="connsiteX37" fmla="*/ 211992 w 533601"/>
              <a:gd name="connsiteY37" fmla="*/ 292894 h 923925"/>
              <a:gd name="connsiteX38" fmla="*/ 204848 w 533601"/>
              <a:gd name="connsiteY38" fmla="*/ 302419 h 923925"/>
              <a:gd name="connsiteX39" fmla="*/ 202467 w 533601"/>
              <a:gd name="connsiteY39" fmla="*/ 311944 h 923925"/>
              <a:gd name="connsiteX40" fmla="*/ 197705 w 533601"/>
              <a:gd name="connsiteY40" fmla="*/ 326231 h 923925"/>
              <a:gd name="connsiteX41" fmla="*/ 200086 w 533601"/>
              <a:gd name="connsiteY41" fmla="*/ 357188 h 923925"/>
              <a:gd name="connsiteX42" fmla="*/ 202467 w 533601"/>
              <a:gd name="connsiteY42" fmla="*/ 364331 h 923925"/>
              <a:gd name="connsiteX43" fmla="*/ 207230 w 533601"/>
              <a:gd name="connsiteY43" fmla="*/ 438150 h 923925"/>
              <a:gd name="connsiteX44" fmla="*/ 202467 w 533601"/>
              <a:gd name="connsiteY44" fmla="*/ 469106 h 923925"/>
              <a:gd name="connsiteX45" fmla="*/ 197705 w 533601"/>
              <a:gd name="connsiteY45" fmla="*/ 478631 h 923925"/>
              <a:gd name="connsiteX46" fmla="*/ 195323 w 533601"/>
              <a:gd name="connsiteY46" fmla="*/ 488156 h 923925"/>
              <a:gd name="connsiteX47" fmla="*/ 200086 w 533601"/>
              <a:gd name="connsiteY47" fmla="*/ 528638 h 923925"/>
              <a:gd name="connsiteX48" fmla="*/ 209611 w 533601"/>
              <a:gd name="connsiteY48" fmla="*/ 547688 h 923925"/>
              <a:gd name="connsiteX49" fmla="*/ 209611 w 533601"/>
              <a:gd name="connsiteY49" fmla="*/ 564356 h 923925"/>
              <a:gd name="connsiteX50" fmla="*/ 190561 w 533601"/>
              <a:gd name="connsiteY50" fmla="*/ 578644 h 923925"/>
              <a:gd name="connsiteX51" fmla="*/ 128648 w 533601"/>
              <a:gd name="connsiteY51" fmla="*/ 576263 h 923925"/>
              <a:gd name="connsiteX52" fmla="*/ 119123 w 533601"/>
              <a:gd name="connsiteY52" fmla="*/ 573881 h 923925"/>
              <a:gd name="connsiteX53" fmla="*/ 88167 w 533601"/>
              <a:gd name="connsiteY53" fmla="*/ 576263 h 923925"/>
              <a:gd name="connsiteX54" fmla="*/ 78642 w 533601"/>
              <a:gd name="connsiteY54" fmla="*/ 583406 h 923925"/>
              <a:gd name="connsiteX55" fmla="*/ 69117 w 533601"/>
              <a:gd name="connsiteY55" fmla="*/ 588169 h 923925"/>
              <a:gd name="connsiteX56" fmla="*/ 45305 w 533601"/>
              <a:gd name="connsiteY56" fmla="*/ 604838 h 923925"/>
              <a:gd name="connsiteX57" fmla="*/ 28636 w 533601"/>
              <a:gd name="connsiteY57" fmla="*/ 607219 h 923925"/>
              <a:gd name="connsiteX58" fmla="*/ 21492 w 533601"/>
              <a:gd name="connsiteY58" fmla="*/ 611981 h 923925"/>
              <a:gd name="connsiteX59" fmla="*/ 4823 w 533601"/>
              <a:gd name="connsiteY59" fmla="*/ 621506 h 923925"/>
              <a:gd name="connsiteX60" fmla="*/ 61 w 533601"/>
              <a:gd name="connsiteY60" fmla="*/ 631031 h 923925"/>
              <a:gd name="connsiteX61" fmla="*/ 7205 w 533601"/>
              <a:gd name="connsiteY61" fmla="*/ 635794 h 923925"/>
              <a:gd name="connsiteX62" fmla="*/ 23873 w 533601"/>
              <a:gd name="connsiteY62" fmla="*/ 652463 h 923925"/>
              <a:gd name="connsiteX63" fmla="*/ 38161 w 533601"/>
              <a:gd name="connsiteY63" fmla="*/ 669131 h 923925"/>
              <a:gd name="connsiteX64" fmla="*/ 54830 w 533601"/>
              <a:gd name="connsiteY64" fmla="*/ 692944 h 923925"/>
              <a:gd name="connsiteX65" fmla="*/ 61973 w 533601"/>
              <a:gd name="connsiteY65" fmla="*/ 697706 h 923925"/>
              <a:gd name="connsiteX66" fmla="*/ 78642 w 533601"/>
              <a:gd name="connsiteY66" fmla="*/ 707231 h 923925"/>
              <a:gd name="connsiteX67" fmla="*/ 109598 w 533601"/>
              <a:gd name="connsiteY67" fmla="*/ 731044 h 923925"/>
              <a:gd name="connsiteX68" fmla="*/ 116742 w 533601"/>
              <a:gd name="connsiteY68" fmla="*/ 738188 h 923925"/>
              <a:gd name="connsiteX69" fmla="*/ 126267 w 533601"/>
              <a:gd name="connsiteY69" fmla="*/ 750094 h 923925"/>
              <a:gd name="connsiteX70" fmla="*/ 133411 w 533601"/>
              <a:gd name="connsiteY70" fmla="*/ 752475 h 923925"/>
              <a:gd name="connsiteX71" fmla="*/ 140555 w 533601"/>
              <a:gd name="connsiteY71" fmla="*/ 759619 h 923925"/>
              <a:gd name="connsiteX72" fmla="*/ 150080 w 533601"/>
              <a:gd name="connsiteY72" fmla="*/ 764381 h 923925"/>
              <a:gd name="connsiteX73" fmla="*/ 159605 w 533601"/>
              <a:gd name="connsiteY73" fmla="*/ 776288 h 923925"/>
              <a:gd name="connsiteX74" fmla="*/ 166748 w 533601"/>
              <a:gd name="connsiteY74" fmla="*/ 781050 h 923925"/>
              <a:gd name="connsiteX75" fmla="*/ 188180 w 533601"/>
              <a:gd name="connsiteY75" fmla="*/ 809625 h 923925"/>
              <a:gd name="connsiteX76" fmla="*/ 204848 w 533601"/>
              <a:gd name="connsiteY76" fmla="*/ 828675 h 923925"/>
              <a:gd name="connsiteX77" fmla="*/ 214373 w 533601"/>
              <a:gd name="connsiteY77" fmla="*/ 842963 h 923925"/>
              <a:gd name="connsiteX78" fmla="*/ 231042 w 533601"/>
              <a:gd name="connsiteY78" fmla="*/ 873919 h 923925"/>
              <a:gd name="connsiteX79" fmla="*/ 235805 w 533601"/>
              <a:gd name="connsiteY79" fmla="*/ 883444 h 923925"/>
              <a:gd name="connsiteX80" fmla="*/ 245330 w 533601"/>
              <a:gd name="connsiteY80" fmla="*/ 897731 h 923925"/>
              <a:gd name="connsiteX81" fmla="*/ 247711 w 533601"/>
              <a:gd name="connsiteY81" fmla="*/ 904875 h 923925"/>
              <a:gd name="connsiteX82" fmla="*/ 261998 w 533601"/>
              <a:gd name="connsiteY82" fmla="*/ 923925 h 923925"/>
              <a:gd name="connsiteX83" fmla="*/ 281048 w 533601"/>
              <a:gd name="connsiteY83" fmla="*/ 916781 h 923925"/>
              <a:gd name="connsiteX84" fmla="*/ 285811 w 533601"/>
              <a:gd name="connsiteY84" fmla="*/ 909638 h 923925"/>
              <a:gd name="connsiteX85" fmla="*/ 300098 w 533601"/>
              <a:gd name="connsiteY85" fmla="*/ 900113 h 923925"/>
              <a:gd name="connsiteX86" fmla="*/ 302480 w 533601"/>
              <a:gd name="connsiteY86" fmla="*/ 892969 h 923925"/>
              <a:gd name="connsiteX87" fmla="*/ 300098 w 533601"/>
              <a:gd name="connsiteY87" fmla="*/ 885825 h 923925"/>
              <a:gd name="connsiteX88" fmla="*/ 283430 w 533601"/>
              <a:gd name="connsiteY88" fmla="*/ 871538 h 923925"/>
              <a:gd name="connsiteX89" fmla="*/ 276286 w 533601"/>
              <a:gd name="connsiteY89" fmla="*/ 864394 h 923925"/>
              <a:gd name="connsiteX90" fmla="*/ 271523 w 533601"/>
              <a:gd name="connsiteY90" fmla="*/ 857250 h 923925"/>
              <a:gd name="connsiteX91" fmla="*/ 261998 w 533601"/>
              <a:gd name="connsiteY91" fmla="*/ 852488 h 923925"/>
              <a:gd name="connsiteX92" fmla="*/ 257236 w 533601"/>
              <a:gd name="connsiteY92" fmla="*/ 835819 h 923925"/>
              <a:gd name="connsiteX93" fmla="*/ 261998 w 533601"/>
              <a:gd name="connsiteY93" fmla="*/ 792956 h 923925"/>
              <a:gd name="connsiteX94" fmla="*/ 288192 w 533601"/>
              <a:gd name="connsiteY94" fmla="*/ 797719 h 923925"/>
              <a:gd name="connsiteX95" fmla="*/ 290573 w 533601"/>
              <a:gd name="connsiteY95" fmla="*/ 826294 h 923925"/>
              <a:gd name="connsiteX96" fmla="*/ 302480 w 533601"/>
              <a:gd name="connsiteY96" fmla="*/ 842963 h 923925"/>
              <a:gd name="connsiteX97" fmla="*/ 309623 w 533601"/>
              <a:gd name="connsiteY97" fmla="*/ 850106 h 923925"/>
              <a:gd name="connsiteX98" fmla="*/ 316767 w 533601"/>
              <a:gd name="connsiteY98" fmla="*/ 852488 h 923925"/>
              <a:gd name="connsiteX99" fmla="*/ 321530 w 533601"/>
              <a:gd name="connsiteY99" fmla="*/ 859631 h 923925"/>
              <a:gd name="connsiteX100" fmla="*/ 328673 w 533601"/>
              <a:gd name="connsiteY100" fmla="*/ 778669 h 923925"/>
              <a:gd name="connsiteX101" fmla="*/ 385823 w 533601"/>
              <a:gd name="connsiteY101" fmla="*/ 700088 h 923925"/>
              <a:gd name="connsiteX102" fmla="*/ 426304 w 533601"/>
              <a:gd name="connsiteY102" fmla="*/ 626269 h 923925"/>
              <a:gd name="connsiteX103" fmla="*/ 469167 w 533601"/>
              <a:gd name="connsiteY103" fmla="*/ 552450 h 923925"/>
              <a:gd name="connsiteX104" fmla="*/ 488217 w 533601"/>
              <a:gd name="connsiteY104" fmla="*/ 497681 h 923925"/>
              <a:gd name="connsiteX105" fmla="*/ 478692 w 533601"/>
              <a:gd name="connsiteY105" fmla="*/ 452438 h 923925"/>
              <a:gd name="connsiteX106" fmla="*/ 431067 w 533601"/>
              <a:gd name="connsiteY106" fmla="*/ 414338 h 923925"/>
              <a:gd name="connsiteX107" fmla="*/ 416780 w 533601"/>
              <a:gd name="connsiteY107" fmla="*/ 373856 h 923925"/>
              <a:gd name="connsiteX108" fmla="*/ 428686 w 533601"/>
              <a:gd name="connsiteY108" fmla="*/ 319087 h 923925"/>
              <a:gd name="connsiteX109" fmla="*/ 462024 w 533601"/>
              <a:gd name="connsiteY109" fmla="*/ 321469 h 923925"/>
              <a:gd name="connsiteX110" fmla="*/ 457261 w 533601"/>
              <a:gd name="connsiteY110" fmla="*/ 273844 h 923925"/>
              <a:gd name="connsiteX111" fmla="*/ 466786 w 533601"/>
              <a:gd name="connsiteY111" fmla="*/ 233363 h 923925"/>
              <a:gd name="connsiteX112" fmla="*/ 471548 w 533601"/>
              <a:gd name="connsiteY112" fmla="*/ 223838 h 923925"/>
              <a:gd name="connsiteX113" fmla="*/ 481073 w 533601"/>
              <a:gd name="connsiteY113" fmla="*/ 207169 h 923925"/>
              <a:gd name="connsiteX114" fmla="*/ 483455 w 533601"/>
              <a:gd name="connsiteY114" fmla="*/ 169069 h 923925"/>
              <a:gd name="connsiteX115" fmla="*/ 485836 w 533601"/>
              <a:gd name="connsiteY115" fmla="*/ 161925 h 923925"/>
              <a:gd name="connsiteX116" fmla="*/ 504886 w 533601"/>
              <a:gd name="connsiteY116" fmla="*/ 150019 h 923925"/>
              <a:gd name="connsiteX117" fmla="*/ 521555 w 533601"/>
              <a:gd name="connsiteY117" fmla="*/ 135731 h 923925"/>
              <a:gd name="connsiteX118" fmla="*/ 533461 w 533601"/>
              <a:gd name="connsiteY118" fmla="*/ 138113 h 923925"/>
              <a:gd name="connsiteX0" fmla="*/ 533461 w 533601"/>
              <a:gd name="connsiteY0" fmla="*/ 138113 h 923925"/>
              <a:gd name="connsiteX1" fmla="*/ 512030 w 533601"/>
              <a:gd name="connsiteY1" fmla="*/ 119063 h 923925"/>
              <a:gd name="connsiteX2" fmla="*/ 497742 w 533601"/>
              <a:gd name="connsiteY2" fmla="*/ 100013 h 923925"/>
              <a:gd name="connsiteX3" fmla="*/ 495361 w 533601"/>
              <a:gd name="connsiteY3" fmla="*/ 92869 h 923925"/>
              <a:gd name="connsiteX4" fmla="*/ 483455 w 533601"/>
              <a:gd name="connsiteY4" fmla="*/ 76200 h 923925"/>
              <a:gd name="connsiteX5" fmla="*/ 476311 w 533601"/>
              <a:gd name="connsiteY5" fmla="*/ 64294 h 923925"/>
              <a:gd name="connsiteX6" fmla="*/ 459642 w 533601"/>
              <a:gd name="connsiteY6" fmla="*/ 45244 h 923925"/>
              <a:gd name="connsiteX7" fmla="*/ 452498 w 533601"/>
              <a:gd name="connsiteY7" fmla="*/ 30956 h 923925"/>
              <a:gd name="connsiteX8" fmla="*/ 450117 w 533601"/>
              <a:gd name="connsiteY8" fmla="*/ 23813 h 923925"/>
              <a:gd name="connsiteX9" fmla="*/ 442973 w 533601"/>
              <a:gd name="connsiteY9" fmla="*/ 19050 h 923925"/>
              <a:gd name="connsiteX10" fmla="*/ 438211 w 533601"/>
              <a:gd name="connsiteY10" fmla="*/ 4763 h 923925"/>
              <a:gd name="connsiteX11" fmla="*/ 428686 w 533601"/>
              <a:gd name="connsiteY11" fmla="*/ 2381 h 923925"/>
              <a:gd name="connsiteX12" fmla="*/ 409636 w 533601"/>
              <a:gd name="connsiteY12" fmla="*/ 0 h 923925"/>
              <a:gd name="connsiteX13" fmla="*/ 385823 w 533601"/>
              <a:gd name="connsiteY13" fmla="*/ 2381 h 923925"/>
              <a:gd name="connsiteX14" fmla="*/ 376298 w 533601"/>
              <a:gd name="connsiteY14" fmla="*/ 19050 h 923925"/>
              <a:gd name="connsiteX15" fmla="*/ 378680 w 533601"/>
              <a:gd name="connsiteY15" fmla="*/ 33338 h 923925"/>
              <a:gd name="connsiteX16" fmla="*/ 392967 w 533601"/>
              <a:gd name="connsiteY16" fmla="*/ 42863 h 923925"/>
              <a:gd name="connsiteX17" fmla="*/ 407255 w 533601"/>
              <a:gd name="connsiteY17" fmla="*/ 54769 h 923925"/>
              <a:gd name="connsiteX18" fmla="*/ 409636 w 533601"/>
              <a:gd name="connsiteY18" fmla="*/ 61913 h 923925"/>
              <a:gd name="connsiteX19" fmla="*/ 407255 w 533601"/>
              <a:gd name="connsiteY19" fmla="*/ 80963 h 923925"/>
              <a:gd name="connsiteX20" fmla="*/ 402492 w 533601"/>
              <a:gd name="connsiteY20" fmla="*/ 88106 h 923925"/>
              <a:gd name="connsiteX21" fmla="*/ 369155 w 533601"/>
              <a:gd name="connsiteY21" fmla="*/ 90488 h 923925"/>
              <a:gd name="connsiteX22" fmla="*/ 347723 w 533601"/>
              <a:gd name="connsiteY22" fmla="*/ 104775 h 923925"/>
              <a:gd name="connsiteX23" fmla="*/ 321530 w 533601"/>
              <a:gd name="connsiteY23" fmla="*/ 123825 h 923925"/>
              <a:gd name="connsiteX24" fmla="*/ 314386 w 533601"/>
              <a:gd name="connsiteY24" fmla="*/ 130969 h 923925"/>
              <a:gd name="connsiteX25" fmla="*/ 302480 w 533601"/>
              <a:gd name="connsiteY25" fmla="*/ 140494 h 923925"/>
              <a:gd name="connsiteX26" fmla="*/ 297717 w 533601"/>
              <a:gd name="connsiteY26" fmla="*/ 147638 h 923925"/>
              <a:gd name="connsiteX27" fmla="*/ 266761 w 533601"/>
              <a:gd name="connsiteY27" fmla="*/ 159544 h 923925"/>
              <a:gd name="connsiteX28" fmla="*/ 278667 w 533601"/>
              <a:gd name="connsiteY28" fmla="*/ 178594 h 923925"/>
              <a:gd name="connsiteX29" fmla="*/ 273905 w 533601"/>
              <a:gd name="connsiteY29" fmla="*/ 226219 h 923925"/>
              <a:gd name="connsiteX30" fmla="*/ 269142 w 533601"/>
              <a:gd name="connsiteY30" fmla="*/ 235744 h 923925"/>
              <a:gd name="connsiteX31" fmla="*/ 266761 w 533601"/>
              <a:gd name="connsiteY31" fmla="*/ 245269 h 923925"/>
              <a:gd name="connsiteX32" fmla="*/ 276286 w 533601"/>
              <a:gd name="connsiteY32" fmla="*/ 266700 h 923925"/>
              <a:gd name="connsiteX33" fmla="*/ 250092 w 533601"/>
              <a:gd name="connsiteY33" fmla="*/ 273844 h 923925"/>
              <a:gd name="connsiteX34" fmla="*/ 242948 w 533601"/>
              <a:gd name="connsiteY34" fmla="*/ 276225 h 923925"/>
              <a:gd name="connsiteX35" fmla="*/ 233423 w 533601"/>
              <a:gd name="connsiteY35" fmla="*/ 280988 h 923925"/>
              <a:gd name="connsiteX36" fmla="*/ 226280 w 533601"/>
              <a:gd name="connsiteY36" fmla="*/ 285750 h 923925"/>
              <a:gd name="connsiteX37" fmla="*/ 211992 w 533601"/>
              <a:gd name="connsiteY37" fmla="*/ 292894 h 923925"/>
              <a:gd name="connsiteX38" fmla="*/ 204848 w 533601"/>
              <a:gd name="connsiteY38" fmla="*/ 302419 h 923925"/>
              <a:gd name="connsiteX39" fmla="*/ 202467 w 533601"/>
              <a:gd name="connsiteY39" fmla="*/ 311944 h 923925"/>
              <a:gd name="connsiteX40" fmla="*/ 197705 w 533601"/>
              <a:gd name="connsiteY40" fmla="*/ 326231 h 923925"/>
              <a:gd name="connsiteX41" fmla="*/ 200086 w 533601"/>
              <a:gd name="connsiteY41" fmla="*/ 357188 h 923925"/>
              <a:gd name="connsiteX42" fmla="*/ 202467 w 533601"/>
              <a:gd name="connsiteY42" fmla="*/ 364331 h 923925"/>
              <a:gd name="connsiteX43" fmla="*/ 207230 w 533601"/>
              <a:gd name="connsiteY43" fmla="*/ 438150 h 923925"/>
              <a:gd name="connsiteX44" fmla="*/ 202467 w 533601"/>
              <a:gd name="connsiteY44" fmla="*/ 469106 h 923925"/>
              <a:gd name="connsiteX45" fmla="*/ 197705 w 533601"/>
              <a:gd name="connsiteY45" fmla="*/ 478631 h 923925"/>
              <a:gd name="connsiteX46" fmla="*/ 195323 w 533601"/>
              <a:gd name="connsiteY46" fmla="*/ 488156 h 923925"/>
              <a:gd name="connsiteX47" fmla="*/ 200086 w 533601"/>
              <a:gd name="connsiteY47" fmla="*/ 528638 h 923925"/>
              <a:gd name="connsiteX48" fmla="*/ 209611 w 533601"/>
              <a:gd name="connsiteY48" fmla="*/ 547688 h 923925"/>
              <a:gd name="connsiteX49" fmla="*/ 209611 w 533601"/>
              <a:gd name="connsiteY49" fmla="*/ 564356 h 923925"/>
              <a:gd name="connsiteX50" fmla="*/ 190561 w 533601"/>
              <a:gd name="connsiteY50" fmla="*/ 578644 h 923925"/>
              <a:gd name="connsiteX51" fmla="*/ 128648 w 533601"/>
              <a:gd name="connsiteY51" fmla="*/ 576263 h 923925"/>
              <a:gd name="connsiteX52" fmla="*/ 119123 w 533601"/>
              <a:gd name="connsiteY52" fmla="*/ 573881 h 923925"/>
              <a:gd name="connsiteX53" fmla="*/ 88167 w 533601"/>
              <a:gd name="connsiteY53" fmla="*/ 576263 h 923925"/>
              <a:gd name="connsiteX54" fmla="*/ 78642 w 533601"/>
              <a:gd name="connsiteY54" fmla="*/ 583406 h 923925"/>
              <a:gd name="connsiteX55" fmla="*/ 69117 w 533601"/>
              <a:gd name="connsiteY55" fmla="*/ 588169 h 923925"/>
              <a:gd name="connsiteX56" fmla="*/ 45305 w 533601"/>
              <a:gd name="connsiteY56" fmla="*/ 604838 h 923925"/>
              <a:gd name="connsiteX57" fmla="*/ 28636 w 533601"/>
              <a:gd name="connsiteY57" fmla="*/ 607219 h 923925"/>
              <a:gd name="connsiteX58" fmla="*/ 21492 w 533601"/>
              <a:gd name="connsiteY58" fmla="*/ 611981 h 923925"/>
              <a:gd name="connsiteX59" fmla="*/ 4823 w 533601"/>
              <a:gd name="connsiteY59" fmla="*/ 621506 h 923925"/>
              <a:gd name="connsiteX60" fmla="*/ 61 w 533601"/>
              <a:gd name="connsiteY60" fmla="*/ 631031 h 923925"/>
              <a:gd name="connsiteX61" fmla="*/ 7205 w 533601"/>
              <a:gd name="connsiteY61" fmla="*/ 635794 h 923925"/>
              <a:gd name="connsiteX62" fmla="*/ 23873 w 533601"/>
              <a:gd name="connsiteY62" fmla="*/ 652463 h 923925"/>
              <a:gd name="connsiteX63" fmla="*/ 38161 w 533601"/>
              <a:gd name="connsiteY63" fmla="*/ 669131 h 923925"/>
              <a:gd name="connsiteX64" fmla="*/ 54830 w 533601"/>
              <a:gd name="connsiteY64" fmla="*/ 692944 h 923925"/>
              <a:gd name="connsiteX65" fmla="*/ 61973 w 533601"/>
              <a:gd name="connsiteY65" fmla="*/ 697706 h 923925"/>
              <a:gd name="connsiteX66" fmla="*/ 78642 w 533601"/>
              <a:gd name="connsiteY66" fmla="*/ 707231 h 923925"/>
              <a:gd name="connsiteX67" fmla="*/ 109598 w 533601"/>
              <a:gd name="connsiteY67" fmla="*/ 731044 h 923925"/>
              <a:gd name="connsiteX68" fmla="*/ 116742 w 533601"/>
              <a:gd name="connsiteY68" fmla="*/ 738188 h 923925"/>
              <a:gd name="connsiteX69" fmla="*/ 126267 w 533601"/>
              <a:gd name="connsiteY69" fmla="*/ 750094 h 923925"/>
              <a:gd name="connsiteX70" fmla="*/ 133411 w 533601"/>
              <a:gd name="connsiteY70" fmla="*/ 752475 h 923925"/>
              <a:gd name="connsiteX71" fmla="*/ 140555 w 533601"/>
              <a:gd name="connsiteY71" fmla="*/ 759619 h 923925"/>
              <a:gd name="connsiteX72" fmla="*/ 150080 w 533601"/>
              <a:gd name="connsiteY72" fmla="*/ 764381 h 923925"/>
              <a:gd name="connsiteX73" fmla="*/ 159605 w 533601"/>
              <a:gd name="connsiteY73" fmla="*/ 776288 h 923925"/>
              <a:gd name="connsiteX74" fmla="*/ 166748 w 533601"/>
              <a:gd name="connsiteY74" fmla="*/ 781050 h 923925"/>
              <a:gd name="connsiteX75" fmla="*/ 188180 w 533601"/>
              <a:gd name="connsiteY75" fmla="*/ 809625 h 923925"/>
              <a:gd name="connsiteX76" fmla="*/ 204848 w 533601"/>
              <a:gd name="connsiteY76" fmla="*/ 828675 h 923925"/>
              <a:gd name="connsiteX77" fmla="*/ 214373 w 533601"/>
              <a:gd name="connsiteY77" fmla="*/ 842963 h 923925"/>
              <a:gd name="connsiteX78" fmla="*/ 231042 w 533601"/>
              <a:gd name="connsiteY78" fmla="*/ 873919 h 923925"/>
              <a:gd name="connsiteX79" fmla="*/ 235805 w 533601"/>
              <a:gd name="connsiteY79" fmla="*/ 883444 h 923925"/>
              <a:gd name="connsiteX80" fmla="*/ 245330 w 533601"/>
              <a:gd name="connsiteY80" fmla="*/ 897731 h 923925"/>
              <a:gd name="connsiteX81" fmla="*/ 247711 w 533601"/>
              <a:gd name="connsiteY81" fmla="*/ 904875 h 923925"/>
              <a:gd name="connsiteX82" fmla="*/ 261998 w 533601"/>
              <a:gd name="connsiteY82" fmla="*/ 923925 h 923925"/>
              <a:gd name="connsiteX83" fmla="*/ 281048 w 533601"/>
              <a:gd name="connsiteY83" fmla="*/ 916781 h 923925"/>
              <a:gd name="connsiteX84" fmla="*/ 285811 w 533601"/>
              <a:gd name="connsiteY84" fmla="*/ 909638 h 923925"/>
              <a:gd name="connsiteX85" fmla="*/ 300098 w 533601"/>
              <a:gd name="connsiteY85" fmla="*/ 900113 h 923925"/>
              <a:gd name="connsiteX86" fmla="*/ 302480 w 533601"/>
              <a:gd name="connsiteY86" fmla="*/ 892969 h 923925"/>
              <a:gd name="connsiteX87" fmla="*/ 300098 w 533601"/>
              <a:gd name="connsiteY87" fmla="*/ 885825 h 923925"/>
              <a:gd name="connsiteX88" fmla="*/ 283430 w 533601"/>
              <a:gd name="connsiteY88" fmla="*/ 871538 h 923925"/>
              <a:gd name="connsiteX89" fmla="*/ 276286 w 533601"/>
              <a:gd name="connsiteY89" fmla="*/ 864394 h 923925"/>
              <a:gd name="connsiteX90" fmla="*/ 271523 w 533601"/>
              <a:gd name="connsiteY90" fmla="*/ 857250 h 923925"/>
              <a:gd name="connsiteX91" fmla="*/ 261998 w 533601"/>
              <a:gd name="connsiteY91" fmla="*/ 852488 h 923925"/>
              <a:gd name="connsiteX92" fmla="*/ 257236 w 533601"/>
              <a:gd name="connsiteY92" fmla="*/ 835819 h 923925"/>
              <a:gd name="connsiteX93" fmla="*/ 261998 w 533601"/>
              <a:gd name="connsiteY93" fmla="*/ 792956 h 923925"/>
              <a:gd name="connsiteX94" fmla="*/ 288192 w 533601"/>
              <a:gd name="connsiteY94" fmla="*/ 797719 h 923925"/>
              <a:gd name="connsiteX95" fmla="*/ 290573 w 533601"/>
              <a:gd name="connsiteY95" fmla="*/ 826294 h 923925"/>
              <a:gd name="connsiteX96" fmla="*/ 302480 w 533601"/>
              <a:gd name="connsiteY96" fmla="*/ 842963 h 923925"/>
              <a:gd name="connsiteX97" fmla="*/ 309623 w 533601"/>
              <a:gd name="connsiteY97" fmla="*/ 850106 h 923925"/>
              <a:gd name="connsiteX98" fmla="*/ 316767 w 533601"/>
              <a:gd name="connsiteY98" fmla="*/ 852488 h 923925"/>
              <a:gd name="connsiteX99" fmla="*/ 321530 w 533601"/>
              <a:gd name="connsiteY99" fmla="*/ 859631 h 923925"/>
              <a:gd name="connsiteX100" fmla="*/ 328673 w 533601"/>
              <a:gd name="connsiteY100" fmla="*/ 778669 h 923925"/>
              <a:gd name="connsiteX101" fmla="*/ 385823 w 533601"/>
              <a:gd name="connsiteY101" fmla="*/ 700088 h 923925"/>
              <a:gd name="connsiteX102" fmla="*/ 426304 w 533601"/>
              <a:gd name="connsiteY102" fmla="*/ 626269 h 923925"/>
              <a:gd name="connsiteX103" fmla="*/ 469167 w 533601"/>
              <a:gd name="connsiteY103" fmla="*/ 552450 h 923925"/>
              <a:gd name="connsiteX104" fmla="*/ 488217 w 533601"/>
              <a:gd name="connsiteY104" fmla="*/ 497681 h 923925"/>
              <a:gd name="connsiteX105" fmla="*/ 478692 w 533601"/>
              <a:gd name="connsiteY105" fmla="*/ 452438 h 923925"/>
              <a:gd name="connsiteX106" fmla="*/ 431067 w 533601"/>
              <a:gd name="connsiteY106" fmla="*/ 414338 h 923925"/>
              <a:gd name="connsiteX107" fmla="*/ 416780 w 533601"/>
              <a:gd name="connsiteY107" fmla="*/ 373856 h 923925"/>
              <a:gd name="connsiteX108" fmla="*/ 428686 w 533601"/>
              <a:gd name="connsiteY108" fmla="*/ 319087 h 923925"/>
              <a:gd name="connsiteX109" fmla="*/ 462024 w 533601"/>
              <a:gd name="connsiteY109" fmla="*/ 321469 h 923925"/>
              <a:gd name="connsiteX110" fmla="*/ 457261 w 533601"/>
              <a:gd name="connsiteY110" fmla="*/ 273844 h 923925"/>
              <a:gd name="connsiteX111" fmla="*/ 466786 w 533601"/>
              <a:gd name="connsiteY111" fmla="*/ 233363 h 923925"/>
              <a:gd name="connsiteX112" fmla="*/ 481073 w 533601"/>
              <a:gd name="connsiteY112" fmla="*/ 207169 h 923925"/>
              <a:gd name="connsiteX113" fmla="*/ 483455 w 533601"/>
              <a:gd name="connsiteY113" fmla="*/ 169069 h 923925"/>
              <a:gd name="connsiteX114" fmla="*/ 485836 w 533601"/>
              <a:gd name="connsiteY114" fmla="*/ 161925 h 923925"/>
              <a:gd name="connsiteX115" fmla="*/ 504886 w 533601"/>
              <a:gd name="connsiteY115" fmla="*/ 150019 h 923925"/>
              <a:gd name="connsiteX116" fmla="*/ 521555 w 533601"/>
              <a:gd name="connsiteY116" fmla="*/ 135731 h 923925"/>
              <a:gd name="connsiteX117" fmla="*/ 533461 w 533601"/>
              <a:gd name="connsiteY117" fmla="*/ 138113 h 923925"/>
              <a:gd name="connsiteX0" fmla="*/ 533461 w 533732"/>
              <a:gd name="connsiteY0" fmla="*/ 138113 h 923925"/>
              <a:gd name="connsiteX1" fmla="*/ 512030 w 533732"/>
              <a:gd name="connsiteY1" fmla="*/ 119063 h 923925"/>
              <a:gd name="connsiteX2" fmla="*/ 497742 w 533732"/>
              <a:gd name="connsiteY2" fmla="*/ 100013 h 923925"/>
              <a:gd name="connsiteX3" fmla="*/ 495361 w 533732"/>
              <a:gd name="connsiteY3" fmla="*/ 92869 h 923925"/>
              <a:gd name="connsiteX4" fmla="*/ 483455 w 533732"/>
              <a:gd name="connsiteY4" fmla="*/ 76200 h 923925"/>
              <a:gd name="connsiteX5" fmla="*/ 476311 w 533732"/>
              <a:gd name="connsiteY5" fmla="*/ 64294 h 923925"/>
              <a:gd name="connsiteX6" fmla="*/ 459642 w 533732"/>
              <a:gd name="connsiteY6" fmla="*/ 45244 h 923925"/>
              <a:gd name="connsiteX7" fmla="*/ 452498 w 533732"/>
              <a:gd name="connsiteY7" fmla="*/ 30956 h 923925"/>
              <a:gd name="connsiteX8" fmla="*/ 450117 w 533732"/>
              <a:gd name="connsiteY8" fmla="*/ 23813 h 923925"/>
              <a:gd name="connsiteX9" fmla="*/ 442973 w 533732"/>
              <a:gd name="connsiteY9" fmla="*/ 19050 h 923925"/>
              <a:gd name="connsiteX10" fmla="*/ 438211 w 533732"/>
              <a:gd name="connsiteY10" fmla="*/ 4763 h 923925"/>
              <a:gd name="connsiteX11" fmla="*/ 428686 w 533732"/>
              <a:gd name="connsiteY11" fmla="*/ 2381 h 923925"/>
              <a:gd name="connsiteX12" fmla="*/ 409636 w 533732"/>
              <a:gd name="connsiteY12" fmla="*/ 0 h 923925"/>
              <a:gd name="connsiteX13" fmla="*/ 385823 w 533732"/>
              <a:gd name="connsiteY13" fmla="*/ 2381 h 923925"/>
              <a:gd name="connsiteX14" fmla="*/ 376298 w 533732"/>
              <a:gd name="connsiteY14" fmla="*/ 19050 h 923925"/>
              <a:gd name="connsiteX15" fmla="*/ 378680 w 533732"/>
              <a:gd name="connsiteY15" fmla="*/ 33338 h 923925"/>
              <a:gd name="connsiteX16" fmla="*/ 392967 w 533732"/>
              <a:gd name="connsiteY16" fmla="*/ 42863 h 923925"/>
              <a:gd name="connsiteX17" fmla="*/ 407255 w 533732"/>
              <a:gd name="connsiteY17" fmla="*/ 54769 h 923925"/>
              <a:gd name="connsiteX18" fmla="*/ 409636 w 533732"/>
              <a:gd name="connsiteY18" fmla="*/ 61913 h 923925"/>
              <a:gd name="connsiteX19" fmla="*/ 407255 w 533732"/>
              <a:gd name="connsiteY19" fmla="*/ 80963 h 923925"/>
              <a:gd name="connsiteX20" fmla="*/ 402492 w 533732"/>
              <a:gd name="connsiteY20" fmla="*/ 88106 h 923925"/>
              <a:gd name="connsiteX21" fmla="*/ 369155 w 533732"/>
              <a:gd name="connsiteY21" fmla="*/ 90488 h 923925"/>
              <a:gd name="connsiteX22" fmla="*/ 347723 w 533732"/>
              <a:gd name="connsiteY22" fmla="*/ 104775 h 923925"/>
              <a:gd name="connsiteX23" fmla="*/ 321530 w 533732"/>
              <a:gd name="connsiteY23" fmla="*/ 123825 h 923925"/>
              <a:gd name="connsiteX24" fmla="*/ 314386 w 533732"/>
              <a:gd name="connsiteY24" fmla="*/ 130969 h 923925"/>
              <a:gd name="connsiteX25" fmla="*/ 302480 w 533732"/>
              <a:gd name="connsiteY25" fmla="*/ 140494 h 923925"/>
              <a:gd name="connsiteX26" fmla="*/ 297717 w 533732"/>
              <a:gd name="connsiteY26" fmla="*/ 147638 h 923925"/>
              <a:gd name="connsiteX27" fmla="*/ 266761 w 533732"/>
              <a:gd name="connsiteY27" fmla="*/ 159544 h 923925"/>
              <a:gd name="connsiteX28" fmla="*/ 278667 w 533732"/>
              <a:gd name="connsiteY28" fmla="*/ 178594 h 923925"/>
              <a:gd name="connsiteX29" fmla="*/ 273905 w 533732"/>
              <a:gd name="connsiteY29" fmla="*/ 226219 h 923925"/>
              <a:gd name="connsiteX30" fmla="*/ 269142 w 533732"/>
              <a:gd name="connsiteY30" fmla="*/ 235744 h 923925"/>
              <a:gd name="connsiteX31" fmla="*/ 266761 w 533732"/>
              <a:gd name="connsiteY31" fmla="*/ 245269 h 923925"/>
              <a:gd name="connsiteX32" fmla="*/ 276286 w 533732"/>
              <a:gd name="connsiteY32" fmla="*/ 266700 h 923925"/>
              <a:gd name="connsiteX33" fmla="*/ 250092 w 533732"/>
              <a:gd name="connsiteY33" fmla="*/ 273844 h 923925"/>
              <a:gd name="connsiteX34" fmla="*/ 242948 w 533732"/>
              <a:gd name="connsiteY34" fmla="*/ 276225 h 923925"/>
              <a:gd name="connsiteX35" fmla="*/ 233423 w 533732"/>
              <a:gd name="connsiteY35" fmla="*/ 280988 h 923925"/>
              <a:gd name="connsiteX36" fmla="*/ 226280 w 533732"/>
              <a:gd name="connsiteY36" fmla="*/ 285750 h 923925"/>
              <a:gd name="connsiteX37" fmla="*/ 211992 w 533732"/>
              <a:gd name="connsiteY37" fmla="*/ 292894 h 923925"/>
              <a:gd name="connsiteX38" fmla="*/ 204848 w 533732"/>
              <a:gd name="connsiteY38" fmla="*/ 302419 h 923925"/>
              <a:gd name="connsiteX39" fmla="*/ 202467 w 533732"/>
              <a:gd name="connsiteY39" fmla="*/ 311944 h 923925"/>
              <a:gd name="connsiteX40" fmla="*/ 197705 w 533732"/>
              <a:gd name="connsiteY40" fmla="*/ 326231 h 923925"/>
              <a:gd name="connsiteX41" fmla="*/ 200086 w 533732"/>
              <a:gd name="connsiteY41" fmla="*/ 357188 h 923925"/>
              <a:gd name="connsiteX42" fmla="*/ 202467 w 533732"/>
              <a:gd name="connsiteY42" fmla="*/ 364331 h 923925"/>
              <a:gd name="connsiteX43" fmla="*/ 207230 w 533732"/>
              <a:gd name="connsiteY43" fmla="*/ 438150 h 923925"/>
              <a:gd name="connsiteX44" fmla="*/ 202467 w 533732"/>
              <a:gd name="connsiteY44" fmla="*/ 469106 h 923925"/>
              <a:gd name="connsiteX45" fmla="*/ 197705 w 533732"/>
              <a:gd name="connsiteY45" fmla="*/ 478631 h 923925"/>
              <a:gd name="connsiteX46" fmla="*/ 195323 w 533732"/>
              <a:gd name="connsiteY46" fmla="*/ 488156 h 923925"/>
              <a:gd name="connsiteX47" fmla="*/ 200086 w 533732"/>
              <a:gd name="connsiteY47" fmla="*/ 528638 h 923925"/>
              <a:gd name="connsiteX48" fmla="*/ 209611 w 533732"/>
              <a:gd name="connsiteY48" fmla="*/ 547688 h 923925"/>
              <a:gd name="connsiteX49" fmla="*/ 209611 w 533732"/>
              <a:gd name="connsiteY49" fmla="*/ 564356 h 923925"/>
              <a:gd name="connsiteX50" fmla="*/ 190561 w 533732"/>
              <a:gd name="connsiteY50" fmla="*/ 578644 h 923925"/>
              <a:gd name="connsiteX51" fmla="*/ 128648 w 533732"/>
              <a:gd name="connsiteY51" fmla="*/ 576263 h 923925"/>
              <a:gd name="connsiteX52" fmla="*/ 119123 w 533732"/>
              <a:gd name="connsiteY52" fmla="*/ 573881 h 923925"/>
              <a:gd name="connsiteX53" fmla="*/ 88167 w 533732"/>
              <a:gd name="connsiteY53" fmla="*/ 576263 h 923925"/>
              <a:gd name="connsiteX54" fmla="*/ 78642 w 533732"/>
              <a:gd name="connsiteY54" fmla="*/ 583406 h 923925"/>
              <a:gd name="connsiteX55" fmla="*/ 69117 w 533732"/>
              <a:gd name="connsiteY55" fmla="*/ 588169 h 923925"/>
              <a:gd name="connsiteX56" fmla="*/ 45305 w 533732"/>
              <a:gd name="connsiteY56" fmla="*/ 604838 h 923925"/>
              <a:gd name="connsiteX57" fmla="*/ 28636 w 533732"/>
              <a:gd name="connsiteY57" fmla="*/ 607219 h 923925"/>
              <a:gd name="connsiteX58" fmla="*/ 21492 w 533732"/>
              <a:gd name="connsiteY58" fmla="*/ 611981 h 923925"/>
              <a:gd name="connsiteX59" fmla="*/ 4823 w 533732"/>
              <a:gd name="connsiteY59" fmla="*/ 621506 h 923925"/>
              <a:gd name="connsiteX60" fmla="*/ 61 w 533732"/>
              <a:gd name="connsiteY60" fmla="*/ 631031 h 923925"/>
              <a:gd name="connsiteX61" fmla="*/ 7205 w 533732"/>
              <a:gd name="connsiteY61" fmla="*/ 635794 h 923925"/>
              <a:gd name="connsiteX62" fmla="*/ 23873 w 533732"/>
              <a:gd name="connsiteY62" fmla="*/ 652463 h 923925"/>
              <a:gd name="connsiteX63" fmla="*/ 38161 w 533732"/>
              <a:gd name="connsiteY63" fmla="*/ 669131 h 923925"/>
              <a:gd name="connsiteX64" fmla="*/ 54830 w 533732"/>
              <a:gd name="connsiteY64" fmla="*/ 692944 h 923925"/>
              <a:gd name="connsiteX65" fmla="*/ 61973 w 533732"/>
              <a:gd name="connsiteY65" fmla="*/ 697706 h 923925"/>
              <a:gd name="connsiteX66" fmla="*/ 78642 w 533732"/>
              <a:gd name="connsiteY66" fmla="*/ 707231 h 923925"/>
              <a:gd name="connsiteX67" fmla="*/ 109598 w 533732"/>
              <a:gd name="connsiteY67" fmla="*/ 731044 h 923925"/>
              <a:gd name="connsiteX68" fmla="*/ 116742 w 533732"/>
              <a:gd name="connsiteY68" fmla="*/ 738188 h 923925"/>
              <a:gd name="connsiteX69" fmla="*/ 126267 w 533732"/>
              <a:gd name="connsiteY69" fmla="*/ 750094 h 923925"/>
              <a:gd name="connsiteX70" fmla="*/ 133411 w 533732"/>
              <a:gd name="connsiteY70" fmla="*/ 752475 h 923925"/>
              <a:gd name="connsiteX71" fmla="*/ 140555 w 533732"/>
              <a:gd name="connsiteY71" fmla="*/ 759619 h 923925"/>
              <a:gd name="connsiteX72" fmla="*/ 150080 w 533732"/>
              <a:gd name="connsiteY72" fmla="*/ 764381 h 923925"/>
              <a:gd name="connsiteX73" fmla="*/ 159605 w 533732"/>
              <a:gd name="connsiteY73" fmla="*/ 776288 h 923925"/>
              <a:gd name="connsiteX74" fmla="*/ 166748 w 533732"/>
              <a:gd name="connsiteY74" fmla="*/ 781050 h 923925"/>
              <a:gd name="connsiteX75" fmla="*/ 188180 w 533732"/>
              <a:gd name="connsiteY75" fmla="*/ 809625 h 923925"/>
              <a:gd name="connsiteX76" fmla="*/ 204848 w 533732"/>
              <a:gd name="connsiteY76" fmla="*/ 828675 h 923925"/>
              <a:gd name="connsiteX77" fmla="*/ 214373 w 533732"/>
              <a:gd name="connsiteY77" fmla="*/ 842963 h 923925"/>
              <a:gd name="connsiteX78" fmla="*/ 231042 w 533732"/>
              <a:gd name="connsiteY78" fmla="*/ 873919 h 923925"/>
              <a:gd name="connsiteX79" fmla="*/ 235805 w 533732"/>
              <a:gd name="connsiteY79" fmla="*/ 883444 h 923925"/>
              <a:gd name="connsiteX80" fmla="*/ 245330 w 533732"/>
              <a:gd name="connsiteY80" fmla="*/ 897731 h 923925"/>
              <a:gd name="connsiteX81" fmla="*/ 247711 w 533732"/>
              <a:gd name="connsiteY81" fmla="*/ 904875 h 923925"/>
              <a:gd name="connsiteX82" fmla="*/ 261998 w 533732"/>
              <a:gd name="connsiteY82" fmla="*/ 923925 h 923925"/>
              <a:gd name="connsiteX83" fmla="*/ 281048 w 533732"/>
              <a:gd name="connsiteY83" fmla="*/ 916781 h 923925"/>
              <a:gd name="connsiteX84" fmla="*/ 285811 w 533732"/>
              <a:gd name="connsiteY84" fmla="*/ 909638 h 923925"/>
              <a:gd name="connsiteX85" fmla="*/ 300098 w 533732"/>
              <a:gd name="connsiteY85" fmla="*/ 900113 h 923925"/>
              <a:gd name="connsiteX86" fmla="*/ 302480 w 533732"/>
              <a:gd name="connsiteY86" fmla="*/ 892969 h 923925"/>
              <a:gd name="connsiteX87" fmla="*/ 300098 w 533732"/>
              <a:gd name="connsiteY87" fmla="*/ 885825 h 923925"/>
              <a:gd name="connsiteX88" fmla="*/ 283430 w 533732"/>
              <a:gd name="connsiteY88" fmla="*/ 871538 h 923925"/>
              <a:gd name="connsiteX89" fmla="*/ 276286 w 533732"/>
              <a:gd name="connsiteY89" fmla="*/ 864394 h 923925"/>
              <a:gd name="connsiteX90" fmla="*/ 271523 w 533732"/>
              <a:gd name="connsiteY90" fmla="*/ 857250 h 923925"/>
              <a:gd name="connsiteX91" fmla="*/ 261998 w 533732"/>
              <a:gd name="connsiteY91" fmla="*/ 852488 h 923925"/>
              <a:gd name="connsiteX92" fmla="*/ 257236 w 533732"/>
              <a:gd name="connsiteY92" fmla="*/ 835819 h 923925"/>
              <a:gd name="connsiteX93" fmla="*/ 261998 w 533732"/>
              <a:gd name="connsiteY93" fmla="*/ 792956 h 923925"/>
              <a:gd name="connsiteX94" fmla="*/ 288192 w 533732"/>
              <a:gd name="connsiteY94" fmla="*/ 797719 h 923925"/>
              <a:gd name="connsiteX95" fmla="*/ 290573 w 533732"/>
              <a:gd name="connsiteY95" fmla="*/ 826294 h 923925"/>
              <a:gd name="connsiteX96" fmla="*/ 302480 w 533732"/>
              <a:gd name="connsiteY96" fmla="*/ 842963 h 923925"/>
              <a:gd name="connsiteX97" fmla="*/ 309623 w 533732"/>
              <a:gd name="connsiteY97" fmla="*/ 850106 h 923925"/>
              <a:gd name="connsiteX98" fmla="*/ 316767 w 533732"/>
              <a:gd name="connsiteY98" fmla="*/ 852488 h 923925"/>
              <a:gd name="connsiteX99" fmla="*/ 321530 w 533732"/>
              <a:gd name="connsiteY99" fmla="*/ 859631 h 923925"/>
              <a:gd name="connsiteX100" fmla="*/ 328673 w 533732"/>
              <a:gd name="connsiteY100" fmla="*/ 778669 h 923925"/>
              <a:gd name="connsiteX101" fmla="*/ 385823 w 533732"/>
              <a:gd name="connsiteY101" fmla="*/ 700088 h 923925"/>
              <a:gd name="connsiteX102" fmla="*/ 426304 w 533732"/>
              <a:gd name="connsiteY102" fmla="*/ 626269 h 923925"/>
              <a:gd name="connsiteX103" fmla="*/ 469167 w 533732"/>
              <a:gd name="connsiteY103" fmla="*/ 552450 h 923925"/>
              <a:gd name="connsiteX104" fmla="*/ 488217 w 533732"/>
              <a:gd name="connsiteY104" fmla="*/ 497681 h 923925"/>
              <a:gd name="connsiteX105" fmla="*/ 478692 w 533732"/>
              <a:gd name="connsiteY105" fmla="*/ 452438 h 923925"/>
              <a:gd name="connsiteX106" fmla="*/ 431067 w 533732"/>
              <a:gd name="connsiteY106" fmla="*/ 414338 h 923925"/>
              <a:gd name="connsiteX107" fmla="*/ 416780 w 533732"/>
              <a:gd name="connsiteY107" fmla="*/ 373856 h 923925"/>
              <a:gd name="connsiteX108" fmla="*/ 428686 w 533732"/>
              <a:gd name="connsiteY108" fmla="*/ 319087 h 923925"/>
              <a:gd name="connsiteX109" fmla="*/ 462024 w 533732"/>
              <a:gd name="connsiteY109" fmla="*/ 321469 h 923925"/>
              <a:gd name="connsiteX110" fmla="*/ 457261 w 533732"/>
              <a:gd name="connsiteY110" fmla="*/ 273844 h 923925"/>
              <a:gd name="connsiteX111" fmla="*/ 466786 w 533732"/>
              <a:gd name="connsiteY111" fmla="*/ 233363 h 923925"/>
              <a:gd name="connsiteX112" fmla="*/ 481073 w 533732"/>
              <a:gd name="connsiteY112" fmla="*/ 207169 h 923925"/>
              <a:gd name="connsiteX113" fmla="*/ 483455 w 533732"/>
              <a:gd name="connsiteY113" fmla="*/ 169069 h 923925"/>
              <a:gd name="connsiteX114" fmla="*/ 485836 w 533732"/>
              <a:gd name="connsiteY114" fmla="*/ 161925 h 923925"/>
              <a:gd name="connsiteX115" fmla="*/ 521555 w 533732"/>
              <a:gd name="connsiteY115" fmla="*/ 135731 h 923925"/>
              <a:gd name="connsiteX116" fmla="*/ 533461 w 533732"/>
              <a:gd name="connsiteY116" fmla="*/ 138113 h 923925"/>
              <a:gd name="connsiteX0" fmla="*/ 533461 w 533747"/>
              <a:gd name="connsiteY0" fmla="*/ 138113 h 923925"/>
              <a:gd name="connsiteX1" fmla="*/ 512030 w 533747"/>
              <a:gd name="connsiteY1" fmla="*/ 119063 h 923925"/>
              <a:gd name="connsiteX2" fmla="*/ 497742 w 533747"/>
              <a:gd name="connsiteY2" fmla="*/ 100013 h 923925"/>
              <a:gd name="connsiteX3" fmla="*/ 495361 w 533747"/>
              <a:gd name="connsiteY3" fmla="*/ 92869 h 923925"/>
              <a:gd name="connsiteX4" fmla="*/ 483455 w 533747"/>
              <a:gd name="connsiteY4" fmla="*/ 76200 h 923925"/>
              <a:gd name="connsiteX5" fmla="*/ 476311 w 533747"/>
              <a:gd name="connsiteY5" fmla="*/ 64294 h 923925"/>
              <a:gd name="connsiteX6" fmla="*/ 459642 w 533747"/>
              <a:gd name="connsiteY6" fmla="*/ 45244 h 923925"/>
              <a:gd name="connsiteX7" fmla="*/ 452498 w 533747"/>
              <a:gd name="connsiteY7" fmla="*/ 30956 h 923925"/>
              <a:gd name="connsiteX8" fmla="*/ 450117 w 533747"/>
              <a:gd name="connsiteY8" fmla="*/ 23813 h 923925"/>
              <a:gd name="connsiteX9" fmla="*/ 442973 w 533747"/>
              <a:gd name="connsiteY9" fmla="*/ 19050 h 923925"/>
              <a:gd name="connsiteX10" fmla="*/ 438211 w 533747"/>
              <a:gd name="connsiteY10" fmla="*/ 4763 h 923925"/>
              <a:gd name="connsiteX11" fmla="*/ 428686 w 533747"/>
              <a:gd name="connsiteY11" fmla="*/ 2381 h 923925"/>
              <a:gd name="connsiteX12" fmla="*/ 409636 w 533747"/>
              <a:gd name="connsiteY12" fmla="*/ 0 h 923925"/>
              <a:gd name="connsiteX13" fmla="*/ 385823 w 533747"/>
              <a:gd name="connsiteY13" fmla="*/ 2381 h 923925"/>
              <a:gd name="connsiteX14" fmla="*/ 376298 w 533747"/>
              <a:gd name="connsiteY14" fmla="*/ 19050 h 923925"/>
              <a:gd name="connsiteX15" fmla="*/ 378680 w 533747"/>
              <a:gd name="connsiteY15" fmla="*/ 33338 h 923925"/>
              <a:gd name="connsiteX16" fmla="*/ 392967 w 533747"/>
              <a:gd name="connsiteY16" fmla="*/ 42863 h 923925"/>
              <a:gd name="connsiteX17" fmla="*/ 407255 w 533747"/>
              <a:gd name="connsiteY17" fmla="*/ 54769 h 923925"/>
              <a:gd name="connsiteX18" fmla="*/ 409636 w 533747"/>
              <a:gd name="connsiteY18" fmla="*/ 61913 h 923925"/>
              <a:gd name="connsiteX19" fmla="*/ 407255 w 533747"/>
              <a:gd name="connsiteY19" fmla="*/ 80963 h 923925"/>
              <a:gd name="connsiteX20" fmla="*/ 402492 w 533747"/>
              <a:gd name="connsiteY20" fmla="*/ 88106 h 923925"/>
              <a:gd name="connsiteX21" fmla="*/ 369155 w 533747"/>
              <a:gd name="connsiteY21" fmla="*/ 90488 h 923925"/>
              <a:gd name="connsiteX22" fmla="*/ 347723 w 533747"/>
              <a:gd name="connsiteY22" fmla="*/ 104775 h 923925"/>
              <a:gd name="connsiteX23" fmla="*/ 321530 w 533747"/>
              <a:gd name="connsiteY23" fmla="*/ 123825 h 923925"/>
              <a:gd name="connsiteX24" fmla="*/ 314386 w 533747"/>
              <a:gd name="connsiteY24" fmla="*/ 130969 h 923925"/>
              <a:gd name="connsiteX25" fmla="*/ 302480 w 533747"/>
              <a:gd name="connsiteY25" fmla="*/ 140494 h 923925"/>
              <a:gd name="connsiteX26" fmla="*/ 297717 w 533747"/>
              <a:gd name="connsiteY26" fmla="*/ 147638 h 923925"/>
              <a:gd name="connsiteX27" fmla="*/ 266761 w 533747"/>
              <a:gd name="connsiteY27" fmla="*/ 159544 h 923925"/>
              <a:gd name="connsiteX28" fmla="*/ 278667 w 533747"/>
              <a:gd name="connsiteY28" fmla="*/ 178594 h 923925"/>
              <a:gd name="connsiteX29" fmla="*/ 273905 w 533747"/>
              <a:gd name="connsiteY29" fmla="*/ 226219 h 923925"/>
              <a:gd name="connsiteX30" fmla="*/ 269142 w 533747"/>
              <a:gd name="connsiteY30" fmla="*/ 235744 h 923925"/>
              <a:gd name="connsiteX31" fmla="*/ 266761 w 533747"/>
              <a:gd name="connsiteY31" fmla="*/ 245269 h 923925"/>
              <a:gd name="connsiteX32" fmla="*/ 276286 w 533747"/>
              <a:gd name="connsiteY32" fmla="*/ 266700 h 923925"/>
              <a:gd name="connsiteX33" fmla="*/ 250092 w 533747"/>
              <a:gd name="connsiteY33" fmla="*/ 273844 h 923925"/>
              <a:gd name="connsiteX34" fmla="*/ 242948 w 533747"/>
              <a:gd name="connsiteY34" fmla="*/ 276225 h 923925"/>
              <a:gd name="connsiteX35" fmla="*/ 233423 w 533747"/>
              <a:gd name="connsiteY35" fmla="*/ 280988 h 923925"/>
              <a:gd name="connsiteX36" fmla="*/ 226280 w 533747"/>
              <a:gd name="connsiteY36" fmla="*/ 285750 h 923925"/>
              <a:gd name="connsiteX37" fmla="*/ 211992 w 533747"/>
              <a:gd name="connsiteY37" fmla="*/ 292894 h 923925"/>
              <a:gd name="connsiteX38" fmla="*/ 204848 w 533747"/>
              <a:gd name="connsiteY38" fmla="*/ 302419 h 923925"/>
              <a:gd name="connsiteX39" fmla="*/ 202467 w 533747"/>
              <a:gd name="connsiteY39" fmla="*/ 311944 h 923925"/>
              <a:gd name="connsiteX40" fmla="*/ 197705 w 533747"/>
              <a:gd name="connsiteY40" fmla="*/ 326231 h 923925"/>
              <a:gd name="connsiteX41" fmla="*/ 200086 w 533747"/>
              <a:gd name="connsiteY41" fmla="*/ 357188 h 923925"/>
              <a:gd name="connsiteX42" fmla="*/ 202467 w 533747"/>
              <a:gd name="connsiteY42" fmla="*/ 364331 h 923925"/>
              <a:gd name="connsiteX43" fmla="*/ 207230 w 533747"/>
              <a:gd name="connsiteY43" fmla="*/ 438150 h 923925"/>
              <a:gd name="connsiteX44" fmla="*/ 202467 w 533747"/>
              <a:gd name="connsiteY44" fmla="*/ 469106 h 923925"/>
              <a:gd name="connsiteX45" fmla="*/ 197705 w 533747"/>
              <a:gd name="connsiteY45" fmla="*/ 478631 h 923925"/>
              <a:gd name="connsiteX46" fmla="*/ 195323 w 533747"/>
              <a:gd name="connsiteY46" fmla="*/ 488156 h 923925"/>
              <a:gd name="connsiteX47" fmla="*/ 200086 w 533747"/>
              <a:gd name="connsiteY47" fmla="*/ 528638 h 923925"/>
              <a:gd name="connsiteX48" fmla="*/ 209611 w 533747"/>
              <a:gd name="connsiteY48" fmla="*/ 547688 h 923925"/>
              <a:gd name="connsiteX49" fmla="*/ 209611 w 533747"/>
              <a:gd name="connsiteY49" fmla="*/ 564356 h 923925"/>
              <a:gd name="connsiteX50" fmla="*/ 190561 w 533747"/>
              <a:gd name="connsiteY50" fmla="*/ 578644 h 923925"/>
              <a:gd name="connsiteX51" fmla="*/ 128648 w 533747"/>
              <a:gd name="connsiteY51" fmla="*/ 576263 h 923925"/>
              <a:gd name="connsiteX52" fmla="*/ 119123 w 533747"/>
              <a:gd name="connsiteY52" fmla="*/ 573881 h 923925"/>
              <a:gd name="connsiteX53" fmla="*/ 88167 w 533747"/>
              <a:gd name="connsiteY53" fmla="*/ 576263 h 923925"/>
              <a:gd name="connsiteX54" fmla="*/ 78642 w 533747"/>
              <a:gd name="connsiteY54" fmla="*/ 583406 h 923925"/>
              <a:gd name="connsiteX55" fmla="*/ 69117 w 533747"/>
              <a:gd name="connsiteY55" fmla="*/ 588169 h 923925"/>
              <a:gd name="connsiteX56" fmla="*/ 45305 w 533747"/>
              <a:gd name="connsiteY56" fmla="*/ 604838 h 923925"/>
              <a:gd name="connsiteX57" fmla="*/ 28636 w 533747"/>
              <a:gd name="connsiteY57" fmla="*/ 607219 h 923925"/>
              <a:gd name="connsiteX58" fmla="*/ 21492 w 533747"/>
              <a:gd name="connsiteY58" fmla="*/ 611981 h 923925"/>
              <a:gd name="connsiteX59" fmla="*/ 4823 w 533747"/>
              <a:gd name="connsiteY59" fmla="*/ 621506 h 923925"/>
              <a:gd name="connsiteX60" fmla="*/ 61 w 533747"/>
              <a:gd name="connsiteY60" fmla="*/ 631031 h 923925"/>
              <a:gd name="connsiteX61" fmla="*/ 7205 w 533747"/>
              <a:gd name="connsiteY61" fmla="*/ 635794 h 923925"/>
              <a:gd name="connsiteX62" fmla="*/ 23873 w 533747"/>
              <a:gd name="connsiteY62" fmla="*/ 652463 h 923925"/>
              <a:gd name="connsiteX63" fmla="*/ 38161 w 533747"/>
              <a:gd name="connsiteY63" fmla="*/ 669131 h 923925"/>
              <a:gd name="connsiteX64" fmla="*/ 54830 w 533747"/>
              <a:gd name="connsiteY64" fmla="*/ 692944 h 923925"/>
              <a:gd name="connsiteX65" fmla="*/ 61973 w 533747"/>
              <a:gd name="connsiteY65" fmla="*/ 697706 h 923925"/>
              <a:gd name="connsiteX66" fmla="*/ 78642 w 533747"/>
              <a:gd name="connsiteY66" fmla="*/ 707231 h 923925"/>
              <a:gd name="connsiteX67" fmla="*/ 109598 w 533747"/>
              <a:gd name="connsiteY67" fmla="*/ 731044 h 923925"/>
              <a:gd name="connsiteX68" fmla="*/ 116742 w 533747"/>
              <a:gd name="connsiteY68" fmla="*/ 738188 h 923925"/>
              <a:gd name="connsiteX69" fmla="*/ 126267 w 533747"/>
              <a:gd name="connsiteY69" fmla="*/ 750094 h 923925"/>
              <a:gd name="connsiteX70" fmla="*/ 133411 w 533747"/>
              <a:gd name="connsiteY70" fmla="*/ 752475 h 923925"/>
              <a:gd name="connsiteX71" fmla="*/ 140555 w 533747"/>
              <a:gd name="connsiteY71" fmla="*/ 759619 h 923925"/>
              <a:gd name="connsiteX72" fmla="*/ 150080 w 533747"/>
              <a:gd name="connsiteY72" fmla="*/ 764381 h 923925"/>
              <a:gd name="connsiteX73" fmla="*/ 159605 w 533747"/>
              <a:gd name="connsiteY73" fmla="*/ 776288 h 923925"/>
              <a:gd name="connsiteX74" fmla="*/ 166748 w 533747"/>
              <a:gd name="connsiteY74" fmla="*/ 781050 h 923925"/>
              <a:gd name="connsiteX75" fmla="*/ 188180 w 533747"/>
              <a:gd name="connsiteY75" fmla="*/ 809625 h 923925"/>
              <a:gd name="connsiteX76" fmla="*/ 204848 w 533747"/>
              <a:gd name="connsiteY76" fmla="*/ 828675 h 923925"/>
              <a:gd name="connsiteX77" fmla="*/ 214373 w 533747"/>
              <a:gd name="connsiteY77" fmla="*/ 842963 h 923925"/>
              <a:gd name="connsiteX78" fmla="*/ 231042 w 533747"/>
              <a:gd name="connsiteY78" fmla="*/ 873919 h 923925"/>
              <a:gd name="connsiteX79" fmla="*/ 235805 w 533747"/>
              <a:gd name="connsiteY79" fmla="*/ 883444 h 923925"/>
              <a:gd name="connsiteX80" fmla="*/ 245330 w 533747"/>
              <a:gd name="connsiteY80" fmla="*/ 897731 h 923925"/>
              <a:gd name="connsiteX81" fmla="*/ 247711 w 533747"/>
              <a:gd name="connsiteY81" fmla="*/ 904875 h 923925"/>
              <a:gd name="connsiteX82" fmla="*/ 261998 w 533747"/>
              <a:gd name="connsiteY82" fmla="*/ 923925 h 923925"/>
              <a:gd name="connsiteX83" fmla="*/ 281048 w 533747"/>
              <a:gd name="connsiteY83" fmla="*/ 916781 h 923925"/>
              <a:gd name="connsiteX84" fmla="*/ 285811 w 533747"/>
              <a:gd name="connsiteY84" fmla="*/ 909638 h 923925"/>
              <a:gd name="connsiteX85" fmla="*/ 300098 w 533747"/>
              <a:gd name="connsiteY85" fmla="*/ 900113 h 923925"/>
              <a:gd name="connsiteX86" fmla="*/ 302480 w 533747"/>
              <a:gd name="connsiteY86" fmla="*/ 892969 h 923925"/>
              <a:gd name="connsiteX87" fmla="*/ 300098 w 533747"/>
              <a:gd name="connsiteY87" fmla="*/ 885825 h 923925"/>
              <a:gd name="connsiteX88" fmla="*/ 283430 w 533747"/>
              <a:gd name="connsiteY88" fmla="*/ 871538 h 923925"/>
              <a:gd name="connsiteX89" fmla="*/ 276286 w 533747"/>
              <a:gd name="connsiteY89" fmla="*/ 864394 h 923925"/>
              <a:gd name="connsiteX90" fmla="*/ 271523 w 533747"/>
              <a:gd name="connsiteY90" fmla="*/ 857250 h 923925"/>
              <a:gd name="connsiteX91" fmla="*/ 261998 w 533747"/>
              <a:gd name="connsiteY91" fmla="*/ 852488 h 923925"/>
              <a:gd name="connsiteX92" fmla="*/ 257236 w 533747"/>
              <a:gd name="connsiteY92" fmla="*/ 835819 h 923925"/>
              <a:gd name="connsiteX93" fmla="*/ 261998 w 533747"/>
              <a:gd name="connsiteY93" fmla="*/ 792956 h 923925"/>
              <a:gd name="connsiteX94" fmla="*/ 288192 w 533747"/>
              <a:gd name="connsiteY94" fmla="*/ 797719 h 923925"/>
              <a:gd name="connsiteX95" fmla="*/ 290573 w 533747"/>
              <a:gd name="connsiteY95" fmla="*/ 826294 h 923925"/>
              <a:gd name="connsiteX96" fmla="*/ 302480 w 533747"/>
              <a:gd name="connsiteY96" fmla="*/ 842963 h 923925"/>
              <a:gd name="connsiteX97" fmla="*/ 309623 w 533747"/>
              <a:gd name="connsiteY97" fmla="*/ 850106 h 923925"/>
              <a:gd name="connsiteX98" fmla="*/ 316767 w 533747"/>
              <a:gd name="connsiteY98" fmla="*/ 852488 h 923925"/>
              <a:gd name="connsiteX99" fmla="*/ 321530 w 533747"/>
              <a:gd name="connsiteY99" fmla="*/ 859631 h 923925"/>
              <a:gd name="connsiteX100" fmla="*/ 328673 w 533747"/>
              <a:gd name="connsiteY100" fmla="*/ 778669 h 923925"/>
              <a:gd name="connsiteX101" fmla="*/ 385823 w 533747"/>
              <a:gd name="connsiteY101" fmla="*/ 700088 h 923925"/>
              <a:gd name="connsiteX102" fmla="*/ 426304 w 533747"/>
              <a:gd name="connsiteY102" fmla="*/ 626269 h 923925"/>
              <a:gd name="connsiteX103" fmla="*/ 469167 w 533747"/>
              <a:gd name="connsiteY103" fmla="*/ 552450 h 923925"/>
              <a:gd name="connsiteX104" fmla="*/ 488217 w 533747"/>
              <a:gd name="connsiteY104" fmla="*/ 497681 h 923925"/>
              <a:gd name="connsiteX105" fmla="*/ 478692 w 533747"/>
              <a:gd name="connsiteY105" fmla="*/ 452438 h 923925"/>
              <a:gd name="connsiteX106" fmla="*/ 431067 w 533747"/>
              <a:gd name="connsiteY106" fmla="*/ 414338 h 923925"/>
              <a:gd name="connsiteX107" fmla="*/ 416780 w 533747"/>
              <a:gd name="connsiteY107" fmla="*/ 373856 h 923925"/>
              <a:gd name="connsiteX108" fmla="*/ 428686 w 533747"/>
              <a:gd name="connsiteY108" fmla="*/ 319087 h 923925"/>
              <a:gd name="connsiteX109" fmla="*/ 462024 w 533747"/>
              <a:gd name="connsiteY109" fmla="*/ 321469 h 923925"/>
              <a:gd name="connsiteX110" fmla="*/ 457261 w 533747"/>
              <a:gd name="connsiteY110" fmla="*/ 273844 h 923925"/>
              <a:gd name="connsiteX111" fmla="*/ 466786 w 533747"/>
              <a:gd name="connsiteY111" fmla="*/ 233363 h 923925"/>
              <a:gd name="connsiteX112" fmla="*/ 481073 w 533747"/>
              <a:gd name="connsiteY112" fmla="*/ 207169 h 923925"/>
              <a:gd name="connsiteX113" fmla="*/ 483455 w 533747"/>
              <a:gd name="connsiteY113" fmla="*/ 169069 h 923925"/>
              <a:gd name="connsiteX114" fmla="*/ 521555 w 533747"/>
              <a:gd name="connsiteY114" fmla="*/ 135731 h 923925"/>
              <a:gd name="connsiteX115" fmla="*/ 533461 w 533747"/>
              <a:gd name="connsiteY115" fmla="*/ 138113 h 923925"/>
              <a:gd name="connsiteX0" fmla="*/ 533461 w 533747"/>
              <a:gd name="connsiteY0" fmla="*/ 138113 h 923925"/>
              <a:gd name="connsiteX1" fmla="*/ 512030 w 533747"/>
              <a:gd name="connsiteY1" fmla="*/ 119063 h 923925"/>
              <a:gd name="connsiteX2" fmla="*/ 497742 w 533747"/>
              <a:gd name="connsiteY2" fmla="*/ 100013 h 923925"/>
              <a:gd name="connsiteX3" fmla="*/ 495361 w 533747"/>
              <a:gd name="connsiteY3" fmla="*/ 92869 h 923925"/>
              <a:gd name="connsiteX4" fmla="*/ 483455 w 533747"/>
              <a:gd name="connsiteY4" fmla="*/ 76200 h 923925"/>
              <a:gd name="connsiteX5" fmla="*/ 476311 w 533747"/>
              <a:gd name="connsiteY5" fmla="*/ 64294 h 923925"/>
              <a:gd name="connsiteX6" fmla="*/ 459642 w 533747"/>
              <a:gd name="connsiteY6" fmla="*/ 45244 h 923925"/>
              <a:gd name="connsiteX7" fmla="*/ 452498 w 533747"/>
              <a:gd name="connsiteY7" fmla="*/ 30956 h 923925"/>
              <a:gd name="connsiteX8" fmla="*/ 450117 w 533747"/>
              <a:gd name="connsiteY8" fmla="*/ 23813 h 923925"/>
              <a:gd name="connsiteX9" fmla="*/ 442973 w 533747"/>
              <a:gd name="connsiteY9" fmla="*/ 19050 h 923925"/>
              <a:gd name="connsiteX10" fmla="*/ 438211 w 533747"/>
              <a:gd name="connsiteY10" fmla="*/ 4763 h 923925"/>
              <a:gd name="connsiteX11" fmla="*/ 428686 w 533747"/>
              <a:gd name="connsiteY11" fmla="*/ 2381 h 923925"/>
              <a:gd name="connsiteX12" fmla="*/ 409636 w 533747"/>
              <a:gd name="connsiteY12" fmla="*/ 0 h 923925"/>
              <a:gd name="connsiteX13" fmla="*/ 385823 w 533747"/>
              <a:gd name="connsiteY13" fmla="*/ 2381 h 923925"/>
              <a:gd name="connsiteX14" fmla="*/ 376298 w 533747"/>
              <a:gd name="connsiteY14" fmla="*/ 19050 h 923925"/>
              <a:gd name="connsiteX15" fmla="*/ 378680 w 533747"/>
              <a:gd name="connsiteY15" fmla="*/ 33338 h 923925"/>
              <a:gd name="connsiteX16" fmla="*/ 392967 w 533747"/>
              <a:gd name="connsiteY16" fmla="*/ 42863 h 923925"/>
              <a:gd name="connsiteX17" fmla="*/ 407255 w 533747"/>
              <a:gd name="connsiteY17" fmla="*/ 54769 h 923925"/>
              <a:gd name="connsiteX18" fmla="*/ 409636 w 533747"/>
              <a:gd name="connsiteY18" fmla="*/ 61913 h 923925"/>
              <a:gd name="connsiteX19" fmla="*/ 407255 w 533747"/>
              <a:gd name="connsiteY19" fmla="*/ 80963 h 923925"/>
              <a:gd name="connsiteX20" fmla="*/ 402492 w 533747"/>
              <a:gd name="connsiteY20" fmla="*/ 88106 h 923925"/>
              <a:gd name="connsiteX21" fmla="*/ 369155 w 533747"/>
              <a:gd name="connsiteY21" fmla="*/ 90488 h 923925"/>
              <a:gd name="connsiteX22" fmla="*/ 347723 w 533747"/>
              <a:gd name="connsiteY22" fmla="*/ 104775 h 923925"/>
              <a:gd name="connsiteX23" fmla="*/ 321530 w 533747"/>
              <a:gd name="connsiteY23" fmla="*/ 123825 h 923925"/>
              <a:gd name="connsiteX24" fmla="*/ 314386 w 533747"/>
              <a:gd name="connsiteY24" fmla="*/ 130969 h 923925"/>
              <a:gd name="connsiteX25" fmla="*/ 302480 w 533747"/>
              <a:gd name="connsiteY25" fmla="*/ 140494 h 923925"/>
              <a:gd name="connsiteX26" fmla="*/ 297717 w 533747"/>
              <a:gd name="connsiteY26" fmla="*/ 147638 h 923925"/>
              <a:gd name="connsiteX27" fmla="*/ 266761 w 533747"/>
              <a:gd name="connsiteY27" fmla="*/ 159544 h 923925"/>
              <a:gd name="connsiteX28" fmla="*/ 278667 w 533747"/>
              <a:gd name="connsiteY28" fmla="*/ 178594 h 923925"/>
              <a:gd name="connsiteX29" fmla="*/ 273905 w 533747"/>
              <a:gd name="connsiteY29" fmla="*/ 226219 h 923925"/>
              <a:gd name="connsiteX30" fmla="*/ 269142 w 533747"/>
              <a:gd name="connsiteY30" fmla="*/ 235744 h 923925"/>
              <a:gd name="connsiteX31" fmla="*/ 266761 w 533747"/>
              <a:gd name="connsiteY31" fmla="*/ 245269 h 923925"/>
              <a:gd name="connsiteX32" fmla="*/ 276286 w 533747"/>
              <a:gd name="connsiteY32" fmla="*/ 266700 h 923925"/>
              <a:gd name="connsiteX33" fmla="*/ 250092 w 533747"/>
              <a:gd name="connsiteY33" fmla="*/ 273844 h 923925"/>
              <a:gd name="connsiteX34" fmla="*/ 242948 w 533747"/>
              <a:gd name="connsiteY34" fmla="*/ 276225 h 923925"/>
              <a:gd name="connsiteX35" fmla="*/ 233423 w 533747"/>
              <a:gd name="connsiteY35" fmla="*/ 280988 h 923925"/>
              <a:gd name="connsiteX36" fmla="*/ 226280 w 533747"/>
              <a:gd name="connsiteY36" fmla="*/ 285750 h 923925"/>
              <a:gd name="connsiteX37" fmla="*/ 211992 w 533747"/>
              <a:gd name="connsiteY37" fmla="*/ 292894 h 923925"/>
              <a:gd name="connsiteX38" fmla="*/ 204848 w 533747"/>
              <a:gd name="connsiteY38" fmla="*/ 302419 h 923925"/>
              <a:gd name="connsiteX39" fmla="*/ 202467 w 533747"/>
              <a:gd name="connsiteY39" fmla="*/ 311944 h 923925"/>
              <a:gd name="connsiteX40" fmla="*/ 197705 w 533747"/>
              <a:gd name="connsiteY40" fmla="*/ 326231 h 923925"/>
              <a:gd name="connsiteX41" fmla="*/ 200086 w 533747"/>
              <a:gd name="connsiteY41" fmla="*/ 357188 h 923925"/>
              <a:gd name="connsiteX42" fmla="*/ 202467 w 533747"/>
              <a:gd name="connsiteY42" fmla="*/ 364331 h 923925"/>
              <a:gd name="connsiteX43" fmla="*/ 207230 w 533747"/>
              <a:gd name="connsiteY43" fmla="*/ 438150 h 923925"/>
              <a:gd name="connsiteX44" fmla="*/ 202467 w 533747"/>
              <a:gd name="connsiteY44" fmla="*/ 469106 h 923925"/>
              <a:gd name="connsiteX45" fmla="*/ 197705 w 533747"/>
              <a:gd name="connsiteY45" fmla="*/ 478631 h 923925"/>
              <a:gd name="connsiteX46" fmla="*/ 195323 w 533747"/>
              <a:gd name="connsiteY46" fmla="*/ 488156 h 923925"/>
              <a:gd name="connsiteX47" fmla="*/ 200086 w 533747"/>
              <a:gd name="connsiteY47" fmla="*/ 528638 h 923925"/>
              <a:gd name="connsiteX48" fmla="*/ 209611 w 533747"/>
              <a:gd name="connsiteY48" fmla="*/ 547688 h 923925"/>
              <a:gd name="connsiteX49" fmla="*/ 209611 w 533747"/>
              <a:gd name="connsiteY49" fmla="*/ 564356 h 923925"/>
              <a:gd name="connsiteX50" fmla="*/ 190561 w 533747"/>
              <a:gd name="connsiteY50" fmla="*/ 578644 h 923925"/>
              <a:gd name="connsiteX51" fmla="*/ 128648 w 533747"/>
              <a:gd name="connsiteY51" fmla="*/ 576263 h 923925"/>
              <a:gd name="connsiteX52" fmla="*/ 119123 w 533747"/>
              <a:gd name="connsiteY52" fmla="*/ 573881 h 923925"/>
              <a:gd name="connsiteX53" fmla="*/ 88167 w 533747"/>
              <a:gd name="connsiteY53" fmla="*/ 576263 h 923925"/>
              <a:gd name="connsiteX54" fmla="*/ 78642 w 533747"/>
              <a:gd name="connsiteY54" fmla="*/ 583406 h 923925"/>
              <a:gd name="connsiteX55" fmla="*/ 69117 w 533747"/>
              <a:gd name="connsiteY55" fmla="*/ 588169 h 923925"/>
              <a:gd name="connsiteX56" fmla="*/ 45305 w 533747"/>
              <a:gd name="connsiteY56" fmla="*/ 604838 h 923925"/>
              <a:gd name="connsiteX57" fmla="*/ 28636 w 533747"/>
              <a:gd name="connsiteY57" fmla="*/ 607219 h 923925"/>
              <a:gd name="connsiteX58" fmla="*/ 21492 w 533747"/>
              <a:gd name="connsiteY58" fmla="*/ 611981 h 923925"/>
              <a:gd name="connsiteX59" fmla="*/ 4823 w 533747"/>
              <a:gd name="connsiteY59" fmla="*/ 621506 h 923925"/>
              <a:gd name="connsiteX60" fmla="*/ 61 w 533747"/>
              <a:gd name="connsiteY60" fmla="*/ 631031 h 923925"/>
              <a:gd name="connsiteX61" fmla="*/ 7205 w 533747"/>
              <a:gd name="connsiteY61" fmla="*/ 635794 h 923925"/>
              <a:gd name="connsiteX62" fmla="*/ 23873 w 533747"/>
              <a:gd name="connsiteY62" fmla="*/ 652463 h 923925"/>
              <a:gd name="connsiteX63" fmla="*/ 38161 w 533747"/>
              <a:gd name="connsiteY63" fmla="*/ 669131 h 923925"/>
              <a:gd name="connsiteX64" fmla="*/ 54830 w 533747"/>
              <a:gd name="connsiteY64" fmla="*/ 692944 h 923925"/>
              <a:gd name="connsiteX65" fmla="*/ 61973 w 533747"/>
              <a:gd name="connsiteY65" fmla="*/ 697706 h 923925"/>
              <a:gd name="connsiteX66" fmla="*/ 78642 w 533747"/>
              <a:gd name="connsiteY66" fmla="*/ 707231 h 923925"/>
              <a:gd name="connsiteX67" fmla="*/ 109598 w 533747"/>
              <a:gd name="connsiteY67" fmla="*/ 731044 h 923925"/>
              <a:gd name="connsiteX68" fmla="*/ 116742 w 533747"/>
              <a:gd name="connsiteY68" fmla="*/ 738188 h 923925"/>
              <a:gd name="connsiteX69" fmla="*/ 126267 w 533747"/>
              <a:gd name="connsiteY69" fmla="*/ 750094 h 923925"/>
              <a:gd name="connsiteX70" fmla="*/ 133411 w 533747"/>
              <a:gd name="connsiteY70" fmla="*/ 752475 h 923925"/>
              <a:gd name="connsiteX71" fmla="*/ 140555 w 533747"/>
              <a:gd name="connsiteY71" fmla="*/ 759619 h 923925"/>
              <a:gd name="connsiteX72" fmla="*/ 150080 w 533747"/>
              <a:gd name="connsiteY72" fmla="*/ 764381 h 923925"/>
              <a:gd name="connsiteX73" fmla="*/ 159605 w 533747"/>
              <a:gd name="connsiteY73" fmla="*/ 776288 h 923925"/>
              <a:gd name="connsiteX74" fmla="*/ 166748 w 533747"/>
              <a:gd name="connsiteY74" fmla="*/ 781050 h 923925"/>
              <a:gd name="connsiteX75" fmla="*/ 188180 w 533747"/>
              <a:gd name="connsiteY75" fmla="*/ 809625 h 923925"/>
              <a:gd name="connsiteX76" fmla="*/ 204848 w 533747"/>
              <a:gd name="connsiteY76" fmla="*/ 828675 h 923925"/>
              <a:gd name="connsiteX77" fmla="*/ 214373 w 533747"/>
              <a:gd name="connsiteY77" fmla="*/ 842963 h 923925"/>
              <a:gd name="connsiteX78" fmla="*/ 231042 w 533747"/>
              <a:gd name="connsiteY78" fmla="*/ 873919 h 923925"/>
              <a:gd name="connsiteX79" fmla="*/ 235805 w 533747"/>
              <a:gd name="connsiteY79" fmla="*/ 883444 h 923925"/>
              <a:gd name="connsiteX80" fmla="*/ 245330 w 533747"/>
              <a:gd name="connsiteY80" fmla="*/ 897731 h 923925"/>
              <a:gd name="connsiteX81" fmla="*/ 247711 w 533747"/>
              <a:gd name="connsiteY81" fmla="*/ 904875 h 923925"/>
              <a:gd name="connsiteX82" fmla="*/ 261998 w 533747"/>
              <a:gd name="connsiteY82" fmla="*/ 923925 h 923925"/>
              <a:gd name="connsiteX83" fmla="*/ 281048 w 533747"/>
              <a:gd name="connsiteY83" fmla="*/ 916781 h 923925"/>
              <a:gd name="connsiteX84" fmla="*/ 285811 w 533747"/>
              <a:gd name="connsiteY84" fmla="*/ 909638 h 923925"/>
              <a:gd name="connsiteX85" fmla="*/ 300098 w 533747"/>
              <a:gd name="connsiteY85" fmla="*/ 900113 h 923925"/>
              <a:gd name="connsiteX86" fmla="*/ 302480 w 533747"/>
              <a:gd name="connsiteY86" fmla="*/ 892969 h 923925"/>
              <a:gd name="connsiteX87" fmla="*/ 300098 w 533747"/>
              <a:gd name="connsiteY87" fmla="*/ 885825 h 923925"/>
              <a:gd name="connsiteX88" fmla="*/ 283430 w 533747"/>
              <a:gd name="connsiteY88" fmla="*/ 871538 h 923925"/>
              <a:gd name="connsiteX89" fmla="*/ 276286 w 533747"/>
              <a:gd name="connsiteY89" fmla="*/ 864394 h 923925"/>
              <a:gd name="connsiteX90" fmla="*/ 271523 w 533747"/>
              <a:gd name="connsiteY90" fmla="*/ 857250 h 923925"/>
              <a:gd name="connsiteX91" fmla="*/ 261998 w 533747"/>
              <a:gd name="connsiteY91" fmla="*/ 852488 h 923925"/>
              <a:gd name="connsiteX92" fmla="*/ 257236 w 533747"/>
              <a:gd name="connsiteY92" fmla="*/ 835819 h 923925"/>
              <a:gd name="connsiteX93" fmla="*/ 261998 w 533747"/>
              <a:gd name="connsiteY93" fmla="*/ 792956 h 923925"/>
              <a:gd name="connsiteX94" fmla="*/ 288192 w 533747"/>
              <a:gd name="connsiteY94" fmla="*/ 797719 h 923925"/>
              <a:gd name="connsiteX95" fmla="*/ 290573 w 533747"/>
              <a:gd name="connsiteY95" fmla="*/ 826294 h 923925"/>
              <a:gd name="connsiteX96" fmla="*/ 302480 w 533747"/>
              <a:gd name="connsiteY96" fmla="*/ 842963 h 923925"/>
              <a:gd name="connsiteX97" fmla="*/ 309623 w 533747"/>
              <a:gd name="connsiteY97" fmla="*/ 850106 h 923925"/>
              <a:gd name="connsiteX98" fmla="*/ 316767 w 533747"/>
              <a:gd name="connsiteY98" fmla="*/ 852488 h 923925"/>
              <a:gd name="connsiteX99" fmla="*/ 321530 w 533747"/>
              <a:gd name="connsiteY99" fmla="*/ 859631 h 923925"/>
              <a:gd name="connsiteX100" fmla="*/ 328673 w 533747"/>
              <a:gd name="connsiteY100" fmla="*/ 778669 h 923925"/>
              <a:gd name="connsiteX101" fmla="*/ 385823 w 533747"/>
              <a:gd name="connsiteY101" fmla="*/ 700088 h 923925"/>
              <a:gd name="connsiteX102" fmla="*/ 426304 w 533747"/>
              <a:gd name="connsiteY102" fmla="*/ 626269 h 923925"/>
              <a:gd name="connsiteX103" fmla="*/ 469167 w 533747"/>
              <a:gd name="connsiteY103" fmla="*/ 552450 h 923925"/>
              <a:gd name="connsiteX104" fmla="*/ 488217 w 533747"/>
              <a:gd name="connsiteY104" fmla="*/ 497681 h 923925"/>
              <a:gd name="connsiteX105" fmla="*/ 478692 w 533747"/>
              <a:gd name="connsiteY105" fmla="*/ 452438 h 923925"/>
              <a:gd name="connsiteX106" fmla="*/ 431067 w 533747"/>
              <a:gd name="connsiteY106" fmla="*/ 414338 h 923925"/>
              <a:gd name="connsiteX107" fmla="*/ 416780 w 533747"/>
              <a:gd name="connsiteY107" fmla="*/ 373856 h 923925"/>
              <a:gd name="connsiteX108" fmla="*/ 428686 w 533747"/>
              <a:gd name="connsiteY108" fmla="*/ 319087 h 923925"/>
              <a:gd name="connsiteX109" fmla="*/ 462024 w 533747"/>
              <a:gd name="connsiteY109" fmla="*/ 321469 h 923925"/>
              <a:gd name="connsiteX110" fmla="*/ 457261 w 533747"/>
              <a:gd name="connsiteY110" fmla="*/ 273844 h 923925"/>
              <a:gd name="connsiteX111" fmla="*/ 466786 w 533747"/>
              <a:gd name="connsiteY111" fmla="*/ 233363 h 923925"/>
              <a:gd name="connsiteX112" fmla="*/ 481073 w 533747"/>
              <a:gd name="connsiteY112" fmla="*/ 207169 h 923925"/>
              <a:gd name="connsiteX113" fmla="*/ 497743 w 533747"/>
              <a:gd name="connsiteY113" fmla="*/ 171451 h 923925"/>
              <a:gd name="connsiteX114" fmla="*/ 521555 w 533747"/>
              <a:gd name="connsiteY114" fmla="*/ 135731 h 923925"/>
              <a:gd name="connsiteX115" fmla="*/ 533461 w 533747"/>
              <a:gd name="connsiteY115" fmla="*/ 138113 h 923925"/>
              <a:gd name="connsiteX0" fmla="*/ 521555 w 521992"/>
              <a:gd name="connsiteY0" fmla="*/ 135731 h 923925"/>
              <a:gd name="connsiteX1" fmla="*/ 512030 w 521992"/>
              <a:gd name="connsiteY1" fmla="*/ 119063 h 923925"/>
              <a:gd name="connsiteX2" fmla="*/ 497742 w 521992"/>
              <a:gd name="connsiteY2" fmla="*/ 100013 h 923925"/>
              <a:gd name="connsiteX3" fmla="*/ 495361 w 521992"/>
              <a:gd name="connsiteY3" fmla="*/ 92869 h 923925"/>
              <a:gd name="connsiteX4" fmla="*/ 483455 w 521992"/>
              <a:gd name="connsiteY4" fmla="*/ 76200 h 923925"/>
              <a:gd name="connsiteX5" fmla="*/ 476311 w 521992"/>
              <a:gd name="connsiteY5" fmla="*/ 64294 h 923925"/>
              <a:gd name="connsiteX6" fmla="*/ 459642 w 521992"/>
              <a:gd name="connsiteY6" fmla="*/ 45244 h 923925"/>
              <a:gd name="connsiteX7" fmla="*/ 452498 w 521992"/>
              <a:gd name="connsiteY7" fmla="*/ 30956 h 923925"/>
              <a:gd name="connsiteX8" fmla="*/ 450117 w 521992"/>
              <a:gd name="connsiteY8" fmla="*/ 23813 h 923925"/>
              <a:gd name="connsiteX9" fmla="*/ 442973 w 521992"/>
              <a:gd name="connsiteY9" fmla="*/ 19050 h 923925"/>
              <a:gd name="connsiteX10" fmla="*/ 438211 w 521992"/>
              <a:gd name="connsiteY10" fmla="*/ 4763 h 923925"/>
              <a:gd name="connsiteX11" fmla="*/ 428686 w 521992"/>
              <a:gd name="connsiteY11" fmla="*/ 2381 h 923925"/>
              <a:gd name="connsiteX12" fmla="*/ 409636 w 521992"/>
              <a:gd name="connsiteY12" fmla="*/ 0 h 923925"/>
              <a:gd name="connsiteX13" fmla="*/ 385823 w 521992"/>
              <a:gd name="connsiteY13" fmla="*/ 2381 h 923925"/>
              <a:gd name="connsiteX14" fmla="*/ 376298 w 521992"/>
              <a:gd name="connsiteY14" fmla="*/ 19050 h 923925"/>
              <a:gd name="connsiteX15" fmla="*/ 378680 w 521992"/>
              <a:gd name="connsiteY15" fmla="*/ 33338 h 923925"/>
              <a:gd name="connsiteX16" fmla="*/ 392967 w 521992"/>
              <a:gd name="connsiteY16" fmla="*/ 42863 h 923925"/>
              <a:gd name="connsiteX17" fmla="*/ 407255 w 521992"/>
              <a:gd name="connsiteY17" fmla="*/ 54769 h 923925"/>
              <a:gd name="connsiteX18" fmla="*/ 409636 w 521992"/>
              <a:gd name="connsiteY18" fmla="*/ 61913 h 923925"/>
              <a:gd name="connsiteX19" fmla="*/ 407255 w 521992"/>
              <a:gd name="connsiteY19" fmla="*/ 80963 h 923925"/>
              <a:gd name="connsiteX20" fmla="*/ 402492 w 521992"/>
              <a:gd name="connsiteY20" fmla="*/ 88106 h 923925"/>
              <a:gd name="connsiteX21" fmla="*/ 369155 w 521992"/>
              <a:gd name="connsiteY21" fmla="*/ 90488 h 923925"/>
              <a:gd name="connsiteX22" fmla="*/ 347723 w 521992"/>
              <a:gd name="connsiteY22" fmla="*/ 104775 h 923925"/>
              <a:gd name="connsiteX23" fmla="*/ 321530 w 521992"/>
              <a:gd name="connsiteY23" fmla="*/ 123825 h 923925"/>
              <a:gd name="connsiteX24" fmla="*/ 314386 w 521992"/>
              <a:gd name="connsiteY24" fmla="*/ 130969 h 923925"/>
              <a:gd name="connsiteX25" fmla="*/ 302480 w 521992"/>
              <a:gd name="connsiteY25" fmla="*/ 140494 h 923925"/>
              <a:gd name="connsiteX26" fmla="*/ 297717 w 521992"/>
              <a:gd name="connsiteY26" fmla="*/ 147638 h 923925"/>
              <a:gd name="connsiteX27" fmla="*/ 266761 w 521992"/>
              <a:gd name="connsiteY27" fmla="*/ 159544 h 923925"/>
              <a:gd name="connsiteX28" fmla="*/ 278667 w 521992"/>
              <a:gd name="connsiteY28" fmla="*/ 178594 h 923925"/>
              <a:gd name="connsiteX29" fmla="*/ 273905 w 521992"/>
              <a:gd name="connsiteY29" fmla="*/ 226219 h 923925"/>
              <a:gd name="connsiteX30" fmla="*/ 269142 w 521992"/>
              <a:gd name="connsiteY30" fmla="*/ 235744 h 923925"/>
              <a:gd name="connsiteX31" fmla="*/ 266761 w 521992"/>
              <a:gd name="connsiteY31" fmla="*/ 245269 h 923925"/>
              <a:gd name="connsiteX32" fmla="*/ 276286 w 521992"/>
              <a:gd name="connsiteY32" fmla="*/ 266700 h 923925"/>
              <a:gd name="connsiteX33" fmla="*/ 250092 w 521992"/>
              <a:gd name="connsiteY33" fmla="*/ 273844 h 923925"/>
              <a:gd name="connsiteX34" fmla="*/ 242948 w 521992"/>
              <a:gd name="connsiteY34" fmla="*/ 276225 h 923925"/>
              <a:gd name="connsiteX35" fmla="*/ 233423 w 521992"/>
              <a:gd name="connsiteY35" fmla="*/ 280988 h 923925"/>
              <a:gd name="connsiteX36" fmla="*/ 226280 w 521992"/>
              <a:gd name="connsiteY36" fmla="*/ 285750 h 923925"/>
              <a:gd name="connsiteX37" fmla="*/ 211992 w 521992"/>
              <a:gd name="connsiteY37" fmla="*/ 292894 h 923925"/>
              <a:gd name="connsiteX38" fmla="*/ 204848 w 521992"/>
              <a:gd name="connsiteY38" fmla="*/ 302419 h 923925"/>
              <a:gd name="connsiteX39" fmla="*/ 202467 w 521992"/>
              <a:gd name="connsiteY39" fmla="*/ 311944 h 923925"/>
              <a:gd name="connsiteX40" fmla="*/ 197705 w 521992"/>
              <a:gd name="connsiteY40" fmla="*/ 326231 h 923925"/>
              <a:gd name="connsiteX41" fmla="*/ 200086 w 521992"/>
              <a:gd name="connsiteY41" fmla="*/ 357188 h 923925"/>
              <a:gd name="connsiteX42" fmla="*/ 202467 w 521992"/>
              <a:gd name="connsiteY42" fmla="*/ 364331 h 923925"/>
              <a:gd name="connsiteX43" fmla="*/ 207230 w 521992"/>
              <a:gd name="connsiteY43" fmla="*/ 438150 h 923925"/>
              <a:gd name="connsiteX44" fmla="*/ 202467 w 521992"/>
              <a:gd name="connsiteY44" fmla="*/ 469106 h 923925"/>
              <a:gd name="connsiteX45" fmla="*/ 197705 w 521992"/>
              <a:gd name="connsiteY45" fmla="*/ 478631 h 923925"/>
              <a:gd name="connsiteX46" fmla="*/ 195323 w 521992"/>
              <a:gd name="connsiteY46" fmla="*/ 488156 h 923925"/>
              <a:gd name="connsiteX47" fmla="*/ 200086 w 521992"/>
              <a:gd name="connsiteY47" fmla="*/ 528638 h 923925"/>
              <a:gd name="connsiteX48" fmla="*/ 209611 w 521992"/>
              <a:gd name="connsiteY48" fmla="*/ 547688 h 923925"/>
              <a:gd name="connsiteX49" fmla="*/ 209611 w 521992"/>
              <a:gd name="connsiteY49" fmla="*/ 564356 h 923925"/>
              <a:gd name="connsiteX50" fmla="*/ 190561 w 521992"/>
              <a:gd name="connsiteY50" fmla="*/ 578644 h 923925"/>
              <a:gd name="connsiteX51" fmla="*/ 128648 w 521992"/>
              <a:gd name="connsiteY51" fmla="*/ 576263 h 923925"/>
              <a:gd name="connsiteX52" fmla="*/ 119123 w 521992"/>
              <a:gd name="connsiteY52" fmla="*/ 573881 h 923925"/>
              <a:gd name="connsiteX53" fmla="*/ 88167 w 521992"/>
              <a:gd name="connsiteY53" fmla="*/ 576263 h 923925"/>
              <a:gd name="connsiteX54" fmla="*/ 78642 w 521992"/>
              <a:gd name="connsiteY54" fmla="*/ 583406 h 923925"/>
              <a:gd name="connsiteX55" fmla="*/ 69117 w 521992"/>
              <a:gd name="connsiteY55" fmla="*/ 588169 h 923925"/>
              <a:gd name="connsiteX56" fmla="*/ 45305 w 521992"/>
              <a:gd name="connsiteY56" fmla="*/ 604838 h 923925"/>
              <a:gd name="connsiteX57" fmla="*/ 28636 w 521992"/>
              <a:gd name="connsiteY57" fmla="*/ 607219 h 923925"/>
              <a:gd name="connsiteX58" fmla="*/ 21492 w 521992"/>
              <a:gd name="connsiteY58" fmla="*/ 611981 h 923925"/>
              <a:gd name="connsiteX59" fmla="*/ 4823 w 521992"/>
              <a:gd name="connsiteY59" fmla="*/ 621506 h 923925"/>
              <a:gd name="connsiteX60" fmla="*/ 61 w 521992"/>
              <a:gd name="connsiteY60" fmla="*/ 631031 h 923925"/>
              <a:gd name="connsiteX61" fmla="*/ 7205 w 521992"/>
              <a:gd name="connsiteY61" fmla="*/ 635794 h 923925"/>
              <a:gd name="connsiteX62" fmla="*/ 23873 w 521992"/>
              <a:gd name="connsiteY62" fmla="*/ 652463 h 923925"/>
              <a:gd name="connsiteX63" fmla="*/ 38161 w 521992"/>
              <a:gd name="connsiteY63" fmla="*/ 669131 h 923925"/>
              <a:gd name="connsiteX64" fmla="*/ 54830 w 521992"/>
              <a:gd name="connsiteY64" fmla="*/ 692944 h 923925"/>
              <a:gd name="connsiteX65" fmla="*/ 61973 w 521992"/>
              <a:gd name="connsiteY65" fmla="*/ 697706 h 923925"/>
              <a:gd name="connsiteX66" fmla="*/ 78642 w 521992"/>
              <a:gd name="connsiteY66" fmla="*/ 707231 h 923925"/>
              <a:gd name="connsiteX67" fmla="*/ 109598 w 521992"/>
              <a:gd name="connsiteY67" fmla="*/ 731044 h 923925"/>
              <a:gd name="connsiteX68" fmla="*/ 116742 w 521992"/>
              <a:gd name="connsiteY68" fmla="*/ 738188 h 923925"/>
              <a:gd name="connsiteX69" fmla="*/ 126267 w 521992"/>
              <a:gd name="connsiteY69" fmla="*/ 750094 h 923925"/>
              <a:gd name="connsiteX70" fmla="*/ 133411 w 521992"/>
              <a:gd name="connsiteY70" fmla="*/ 752475 h 923925"/>
              <a:gd name="connsiteX71" fmla="*/ 140555 w 521992"/>
              <a:gd name="connsiteY71" fmla="*/ 759619 h 923925"/>
              <a:gd name="connsiteX72" fmla="*/ 150080 w 521992"/>
              <a:gd name="connsiteY72" fmla="*/ 764381 h 923925"/>
              <a:gd name="connsiteX73" fmla="*/ 159605 w 521992"/>
              <a:gd name="connsiteY73" fmla="*/ 776288 h 923925"/>
              <a:gd name="connsiteX74" fmla="*/ 166748 w 521992"/>
              <a:gd name="connsiteY74" fmla="*/ 781050 h 923925"/>
              <a:gd name="connsiteX75" fmla="*/ 188180 w 521992"/>
              <a:gd name="connsiteY75" fmla="*/ 809625 h 923925"/>
              <a:gd name="connsiteX76" fmla="*/ 204848 w 521992"/>
              <a:gd name="connsiteY76" fmla="*/ 828675 h 923925"/>
              <a:gd name="connsiteX77" fmla="*/ 214373 w 521992"/>
              <a:gd name="connsiteY77" fmla="*/ 842963 h 923925"/>
              <a:gd name="connsiteX78" fmla="*/ 231042 w 521992"/>
              <a:gd name="connsiteY78" fmla="*/ 873919 h 923925"/>
              <a:gd name="connsiteX79" fmla="*/ 235805 w 521992"/>
              <a:gd name="connsiteY79" fmla="*/ 883444 h 923925"/>
              <a:gd name="connsiteX80" fmla="*/ 245330 w 521992"/>
              <a:gd name="connsiteY80" fmla="*/ 897731 h 923925"/>
              <a:gd name="connsiteX81" fmla="*/ 247711 w 521992"/>
              <a:gd name="connsiteY81" fmla="*/ 904875 h 923925"/>
              <a:gd name="connsiteX82" fmla="*/ 261998 w 521992"/>
              <a:gd name="connsiteY82" fmla="*/ 923925 h 923925"/>
              <a:gd name="connsiteX83" fmla="*/ 281048 w 521992"/>
              <a:gd name="connsiteY83" fmla="*/ 916781 h 923925"/>
              <a:gd name="connsiteX84" fmla="*/ 285811 w 521992"/>
              <a:gd name="connsiteY84" fmla="*/ 909638 h 923925"/>
              <a:gd name="connsiteX85" fmla="*/ 300098 w 521992"/>
              <a:gd name="connsiteY85" fmla="*/ 900113 h 923925"/>
              <a:gd name="connsiteX86" fmla="*/ 302480 w 521992"/>
              <a:gd name="connsiteY86" fmla="*/ 892969 h 923925"/>
              <a:gd name="connsiteX87" fmla="*/ 300098 w 521992"/>
              <a:gd name="connsiteY87" fmla="*/ 885825 h 923925"/>
              <a:gd name="connsiteX88" fmla="*/ 283430 w 521992"/>
              <a:gd name="connsiteY88" fmla="*/ 871538 h 923925"/>
              <a:gd name="connsiteX89" fmla="*/ 276286 w 521992"/>
              <a:gd name="connsiteY89" fmla="*/ 864394 h 923925"/>
              <a:gd name="connsiteX90" fmla="*/ 271523 w 521992"/>
              <a:gd name="connsiteY90" fmla="*/ 857250 h 923925"/>
              <a:gd name="connsiteX91" fmla="*/ 261998 w 521992"/>
              <a:gd name="connsiteY91" fmla="*/ 852488 h 923925"/>
              <a:gd name="connsiteX92" fmla="*/ 257236 w 521992"/>
              <a:gd name="connsiteY92" fmla="*/ 835819 h 923925"/>
              <a:gd name="connsiteX93" fmla="*/ 261998 w 521992"/>
              <a:gd name="connsiteY93" fmla="*/ 792956 h 923925"/>
              <a:gd name="connsiteX94" fmla="*/ 288192 w 521992"/>
              <a:gd name="connsiteY94" fmla="*/ 797719 h 923925"/>
              <a:gd name="connsiteX95" fmla="*/ 290573 w 521992"/>
              <a:gd name="connsiteY95" fmla="*/ 826294 h 923925"/>
              <a:gd name="connsiteX96" fmla="*/ 302480 w 521992"/>
              <a:gd name="connsiteY96" fmla="*/ 842963 h 923925"/>
              <a:gd name="connsiteX97" fmla="*/ 309623 w 521992"/>
              <a:gd name="connsiteY97" fmla="*/ 850106 h 923925"/>
              <a:gd name="connsiteX98" fmla="*/ 316767 w 521992"/>
              <a:gd name="connsiteY98" fmla="*/ 852488 h 923925"/>
              <a:gd name="connsiteX99" fmla="*/ 321530 w 521992"/>
              <a:gd name="connsiteY99" fmla="*/ 859631 h 923925"/>
              <a:gd name="connsiteX100" fmla="*/ 328673 w 521992"/>
              <a:gd name="connsiteY100" fmla="*/ 778669 h 923925"/>
              <a:gd name="connsiteX101" fmla="*/ 385823 w 521992"/>
              <a:gd name="connsiteY101" fmla="*/ 700088 h 923925"/>
              <a:gd name="connsiteX102" fmla="*/ 426304 w 521992"/>
              <a:gd name="connsiteY102" fmla="*/ 626269 h 923925"/>
              <a:gd name="connsiteX103" fmla="*/ 469167 w 521992"/>
              <a:gd name="connsiteY103" fmla="*/ 552450 h 923925"/>
              <a:gd name="connsiteX104" fmla="*/ 488217 w 521992"/>
              <a:gd name="connsiteY104" fmla="*/ 497681 h 923925"/>
              <a:gd name="connsiteX105" fmla="*/ 478692 w 521992"/>
              <a:gd name="connsiteY105" fmla="*/ 452438 h 923925"/>
              <a:gd name="connsiteX106" fmla="*/ 431067 w 521992"/>
              <a:gd name="connsiteY106" fmla="*/ 414338 h 923925"/>
              <a:gd name="connsiteX107" fmla="*/ 416780 w 521992"/>
              <a:gd name="connsiteY107" fmla="*/ 373856 h 923925"/>
              <a:gd name="connsiteX108" fmla="*/ 428686 w 521992"/>
              <a:gd name="connsiteY108" fmla="*/ 319087 h 923925"/>
              <a:gd name="connsiteX109" fmla="*/ 462024 w 521992"/>
              <a:gd name="connsiteY109" fmla="*/ 321469 h 923925"/>
              <a:gd name="connsiteX110" fmla="*/ 457261 w 521992"/>
              <a:gd name="connsiteY110" fmla="*/ 273844 h 923925"/>
              <a:gd name="connsiteX111" fmla="*/ 466786 w 521992"/>
              <a:gd name="connsiteY111" fmla="*/ 233363 h 923925"/>
              <a:gd name="connsiteX112" fmla="*/ 481073 w 521992"/>
              <a:gd name="connsiteY112" fmla="*/ 207169 h 923925"/>
              <a:gd name="connsiteX113" fmla="*/ 497743 w 521992"/>
              <a:gd name="connsiteY113" fmla="*/ 171451 h 923925"/>
              <a:gd name="connsiteX114" fmla="*/ 521555 w 521992"/>
              <a:gd name="connsiteY114" fmla="*/ 135731 h 923925"/>
              <a:gd name="connsiteX0" fmla="*/ 521555 w 521992"/>
              <a:gd name="connsiteY0" fmla="*/ 135731 h 923925"/>
              <a:gd name="connsiteX1" fmla="*/ 512030 w 521992"/>
              <a:gd name="connsiteY1" fmla="*/ 119063 h 923925"/>
              <a:gd name="connsiteX2" fmla="*/ 497742 w 521992"/>
              <a:gd name="connsiteY2" fmla="*/ 100013 h 923925"/>
              <a:gd name="connsiteX3" fmla="*/ 495361 w 521992"/>
              <a:gd name="connsiteY3" fmla="*/ 92869 h 923925"/>
              <a:gd name="connsiteX4" fmla="*/ 483455 w 521992"/>
              <a:gd name="connsiteY4" fmla="*/ 76200 h 923925"/>
              <a:gd name="connsiteX5" fmla="*/ 476311 w 521992"/>
              <a:gd name="connsiteY5" fmla="*/ 64294 h 923925"/>
              <a:gd name="connsiteX6" fmla="*/ 459642 w 521992"/>
              <a:gd name="connsiteY6" fmla="*/ 45244 h 923925"/>
              <a:gd name="connsiteX7" fmla="*/ 452498 w 521992"/>
              <a:gd name="connsiteY7" fmla="*/ 30956 h 923925"/>
              <a:gd name="connsiteX8" fmla="*/ 450117 w 521992"/>
              <a:gd name="connsiteY8" fmla="*/ 23813 h 923925"/>
              <a:gd name="connsiteX9" fmla="*/ 442973 w 521992"/>
              <a:gd name="connsiteY9" fmla="*/ 19050 h 923925"/>
              <a:gd name="connsiteX10" fmla="*/ 438211 w 521992"/>
              <a:gd name="connsiteY10" fmla="*/ 4763 h 923925"/>
              <a:gd name="connsiteX11" fmla="*/ 428686 w 521992"/>
              <a:gd name="connsiteY11" fmla="*/ 2381 h 923925"/>
              <a:gd name="connsiteX12" fmla="*/ 409636 w 521992"/>
              <a:gd name="connsiteY12" fmla="*/ 0 h 923925"/>
              <a:gd name="connsiteX13" fmla="*/ 385823 w 521992"/>
              <a:gd name="connsiteY13" fmla="*/ 2381 h 923925"/>
              <a:gd name="connsiteX14" fmla="*/ 376298 w 521992"/>
              <a:gd name="connsiteY14" fmla="*/ 19050 h 923925"/>
              <a:gd name="connsiteX15" fmla="*/ 378680 w 521992"/>
              <a:gd name="connsiteY15" fmla="*/ 33338 h 923925"/>
              <a:gd name="connsiteX16" fmla="*/ 392967 w 521992"/>
              <a:gd name="connsiteY16" fmla="*/ 42863 h 923925"/>
              <a:gd name="connsiteX17" fmla="*/ 407255 w 521992"/>
              <a:gd name="connsiteY17" fmla="*/ 54769 h 923925"/>
              <a:gd name="connsiteX18" fmla="*/ 409636 w 521992"/>
              <a:gd name="connsiteY18" fmla="*/ 61913 h 923925"/>
              <a:gd name="connsiteX19" fmla="*/ 407255 w 521992"/>
              <a:gd name="connsiteY19" fmla="*/ 80963 h 923925"/>
              <a:gd name="connsiteX20" fmla="*/ 402492 w 521992"/>
              <a:gd name="connsiteY20" fmla="*/ 88106 h 923925"/>
              <a:gd name="connsiteX21" fmla="*/ 369155 w 521992"/>
              <a:gd name="connsiteY21" fmla="*/ 90488 h 923925"/>
              <a:gd name="connsiteX22" fmla="*/ 347723 w 521992"/>
              <a:gd name="connsiteY22" fmla="*/ 104775 h 923925"/>
              <a:gd name="connsiteX23" fmla="*/ 321530 w 521992"/>
              <a:gd name="connsiteY23" fmla="*/ 123825 h 923925"/>
              <a:gd name="connsiteX24" fmla="*/ 314386 w 521992"/>
              <a:gd name="connsiteY24" fmla="*/ 130969 h 923925"/>
              <a:gd name="connsiteX25" fmla="*/ 302480 w 521992"/>
              <a:gd name="connsiteY25" fmla="*/ 140494 h 923925"/>
              <a:gd name="connsiteX26" fmla="*/ 297717 w 521992"/>
              <a:gd name="connsiteY26" fmla="*/ 147638 h 923925"/>
              <a:gd name="connsiteX27" fmla="*/ 266761 w 521992"/>
              <a:gd name="connsiteY27" fmla="*/ 159544 h 923925"/>
              <a:gd name="connsiteX28" fmla="*/ 278667 w 521992"/>
              <a:gd name="connsiteY28" fmla="*/ 178594 h 923925"/>
              <a:gd name="connsiteX29" fmla="*/ 273905 w 521992"/>
              <a:gd name="connsiteY29" fmla="*/ 226219 h 923925"/>
              <a:gd name="connsiteX30" fmla="*/ 269142 w 521992"/>
              <a:gd name="connsiteY30" fmla="*/ 235744 h 923925"/>
              <a:gd name="connsiteX31" fmla="*/ 266761 w 521992"/>
              <a:gd name="connsiteY31" fmla="*/ 245269 h 923925"/>
              <a:gd name="connsiteX32" fmla="*/ 276286 w 521992"/>
              <a:gd name="connsiteY32" fmla="*/ 266700 h 923925"/>
              <a:gd name="connsiteX33" fmla="*/ 250092 w 521992"/>
              <a:gd name="connsiteY33" fmla="*/ 273844 h 923925"/>
              <a:gd name="connsiteX34" fmla="*/ 242948 w 521992"/>
              <a:gd name="connsiteY34" fmla="*/ 276225 h 923925"/>
              <a:gd name="connsiteX35" fmla="*/ 233423 w 521992"/>
              <a:gd name="connsiteY35" fmla="*/ 280988 h 923925"/>
              <a:gd name="connsiteX36" fmla="*/ 226280 w 521992"/>
              <a:gd name="connsiteY36" fmla="*/ 285750 h 923925"/>
              <a:gd name="connsiteX37" fmla="*/ 211992 w 521992"/>
              <a:gd name="connsiteY37" fmla="*/ 292894 h 923925"/>
              <a:gd name="connsiteX38" fmla="*/ 204848 w 521992"/>
              <a:gd name="connsiteY38" fmla="*/ 302419 h 923925"/>
              <a:gd name="connsiteX39" fmla="*/ 202467 w 521992"/>
              <a:gd name="connsiteY39" fmla="*/ 311944 h 923925"/>
              <a:gd name="connsiteX40" fmla="*/ 197705 w 521992"/>
              <a:gd name="connsiteY40" fmla="*/ 326231 h 923925"/>
              <a:gd name="connsiteX41" fmla="*/ 200086 w 521992"/>
              <a:gd name="connsiteY41" fmla="*/ 357188 h 923925"/>
              <a:gd name="connsiteX42" fmla="*/ 202467 w 521992"/>
              <a:gd name="connsiteY42" fmla="*/ 364331 h 923925"/>
              <a:gd name="connsiteX43" fmla="*/ 207230 w 521992"/>
              <a:gd name="connsiteY43" fmla="*/ 438150 h 923925"/>
              <a:gd name="connsiteX44" fmla="*/ 202467 w 521992"/>
              <a:gd name="connsiteY44" fmla="*/ 469106 h 923925"/>
              <a:gd name="connsiteX45" fmla="*/ 197705 w 521992"/>
              <a:gd name="connsiteY45" fmla="*/ 478631 h 923925"/>
              <a:gd name="connsiteX46" fmla="*/ 195323 w 521992"/>
              <a:gd name="connsiteY46" fmla="*/ 488156 h 923925"/>
              <a:gd name="connsiteX47" fmla="*/ 200086 w 521992"/>
              <a:gd name="connsiteY47" fmla="*/ 528638 h 923925"/>
              <a:gd name="connsiteX48" fmla="*/ 209611 w 521992"/>
              <a:gd name="connsiteY48" fmla="*/ 547688 h 923925"/>
              <a:gd name="connsiteX49" fmla="*/ 209611 w 521992"/>
              <a:gd name="connsiteY49" fmla="*/ 564356 h 923925"/>
              <a:gd name="connsiteX50" fmla="*/ 190561 w 521992"/>
              <a:gd name="connsiteY50" fmla="*/ 578644 h 923925"/>
              <a:gd name="connsiteX51" fmla="*/ 128648 w 521992"/>
              <a:gd name="connsiteY51" fmla="*/ 576263 h 923925"/>
              <a:gd name="connsiteX52" fmla="*/ 119123 w 521992"/>
              <a:gd name="connsiteY52" fmla="*/ 573881 h 923925"/>
              <a:gd name="connsiteX53" fmla="*/ 88167 w 521992"/>
              <a:gd name="connsiteY53" fmla="*/ 576263 h 923925"/>
              <a:gd name="connsiteX54" fmla="*/ 78642 w 521992"/>
              <a:gd name="connsiteY54" fmla="*/ 583406 h 923925"/>
              <a:gd name="connsiteX55" fmla="*/ 69117 w 521992"/>
              <a:gd name="connsiteY55" fmla="*/ 588169 h 923925"/>
              <a:gd name="connsiteX56" fmla="*/ 45305 w 521992"/>
              <a:gd name="connsiteY56" fmla="*/ 604838 h 923925"/>
              <a:gd name="connsiteX57" fmla="*/ 28636 w 521992"/>
              <a:gd name="connsiteY57" fmla="*/ 607219 h 923925"/>
              <a:gd name="connsiteX58" fmla="*/ 21492 w 521992"/>
              <a:gd name="connsiteY58" fmla="*/ 611981 h 923925"/>
              <a:gd name="connsiteX59" fmla="*/ 4823 w 521992"/>
              <a:gd name="connsiteY59" fmla="*/ 621506 h 923925"/>
              <a:gd name="connsiteX60" fmla="*/ 61 w 521992"/>
              <a:gd name="connsiteY60" fmla="*/ 631031 h 923925"/>
              <a:gd name="connsiteX61" fmla="*/ 7205 w 521992"/>
              <a:gd name="connsiteY61" fmla="*/ 635794 h 923925"/>
              <a:gd name="connsiteX62" fmla="*/ 23873 w 521992"/>
              <a:gd name="connsiteY62" fmla="*/ 652463 h 923925"/>
              <a:gd name="connsiteX63" fmla="*/ 38161 w 521992"/>
              <a:gd name="connsiteY63" fmla="*/ 669131 h 923925"/>
              <a:gd name="connsiteX64" fmla="*/ 54830 w 521992"/>
              <a:gd name="connsiteY64" fmla="*/ 692944 h 923925"/>
              <a:gd name="connsiteX65" fmla="*/ 61973 w 521992"/>
              <a:gd name="connsiteY65" fmla="*/ 697706 h 923925"/>
              <a:gd name="connsiteX66" fmla="*/ 78642 w 521992"/>
              <a:gd name="connsiteY66" fmla="*/ 707231 h 923925"/>
              <a:gd name="connsiteX67" fmla="*/ 109598 w 521992"/>
              <a:gd name="connsiteY67" fmla="*/ 731044 h 923925"/>
              <a:gd name="connsiteX68" fmla="*/ 116742 w 521992"/>
              <a:gd name="connsiteY68" fmla="*/ 738188 h 923925"/>
              <a:gd name="connsiteX69" fmla="*/ 126267 w 521992"/>
              <a:gd name="connsiteY69" fmla="*/ 750094 h 923925"/>
              <a:gd name="connsiteX70" fmla="*/ 133411 w 521992"/>
              <a:gd name="connsiteY70" fmla="*/ 752475 h 923925"/>
              <a:gd name="connsiteX71" fmla="*/ 140555 w 521992"/>
              <a:gd name="connsiteY71" fmla="*/ 759619 h 923925"/>
              <a:gd name="connsiteX72" fmla="*/ 150080 w 521992"/>
              <a:gd name="connsiteY72" fmla="*/ 764381 h 923925"/>
              <a:gd name="connsiteX73" fmla="*/ 159605 w 521992"/>
              <a:gd name="connsiteY73" fmla="*/ 776288 h 923925"/>
              <a:gd name="connsiteX74" fmla="*/ 166748 w 521992"/>
              <a:gd name="connsiteY74" fmla="*/ 781050 h 923925"/>
              <a:gd name="connsiteX75" fmla="*/ 188180 w 521992"/>
              <a:gd name="connsiteY75" fmla="*/ 809625 h 923925"/>
              <a:gd name="connsiteX76" fmla="*/ 204848 w 521992"/>
              <a:gd name="connsiteY76" fmla="*/ 828675 h 923925"/>
              <a:gd name="connsiteX77" fmla="*/ 214373 w 521992"/>
              <a:gd name="connsiteY77" fmla="*/ 842963 h 923925"/>
              <a:gd name="connsiteX78" fmla="*/ 231042 w 521992"/>
              <a:gd name="connsiteY78" fmla="*/ 873919 h 923925"/>
              <a:gd name="connsiteX79" fmla="*/ 235805 w 521992"/>
              <a:gd name="connsiteY79" fmla="*/ 883444 h 923925"/>
              <a:gd name="connsiteX80" fmla="*/ 245330 w 521992"/>
              <a:gd name="connsiteY80" fmla="*/ 897731 h 923925"/>
              <a:gd name="connsiteX81" fmla="*/ 247711 w 521992"/>
              <a:gd name="connsiteY81" fmla="*/ 904875 h 923925"/>
              <a:gd name="connsiteX82" fmla="*/ 261998 w 521992"/>
              <a:gd name="connsiteY82" fmla="*/ 923925 h 923925"/>
              <a:gd name="connsiteX83" fmla="*/ 281048 w 521992"/>
              <a:gd name="connsiteY83" fmla="*/ 916781 h 923925"/>
              <a:gd name="connsiteX84" fmla="*/ 285811 w 521992"/>
              <a:gd name="connsiteY84" fmla="*/ 909638 h 923925"/>
              <a:gd name="connsiteX85" fmla="*/ 300098 w 521992"/>
              <a:gd name="connsiteY85" fmla="*/ 900113 h 923925"/>
              <a:gd name="connsiteX86" fmla="*/ 302480 w 521992"/>
              <a:gd name="connsiteY86" fmla="*/ 892969 h 923925"/>
              <a:gd name="connsiteX87" fmla="*/ 300098 w 521992"/>
              <a:gd name="connsiteY87" fmla="*/ 885825 h 923925"/>
              <a:gd name="connsiteX88" fmla="*/ 283430 w 521992"/>
              <a:gd name="connsiteY88" fmla="*/ 871538 h 923925"/>
              <a:gd name="connsiteX89" fmla="*/ 276286 w 521992"/>
              <a:gd name="connsiteY89" fmla="*/ 864394 h 923925"/>
              <a:gd name="connsiteX90" fmla="*/ 271523 w 521992"/>
              <a:gd name="connsiteY90" fmla="*/ 857250 h 923925"/>
              <a:gd name="connsiteX91" fmla="*/ 261998 w 521992"/>
              <a:gd name="connsiteY91" fmla="*/ 852488 h 923925"/>
              <a:gd name="connsiteX92" fmla="*/ 257236 w 521992"/>
              <a:gd name="connsiteY92" fmla="*/ 835819 h 923925"/>
              <a:gd name="connsiteX93" fmla="*/ 261998 w 521992"/>
              <a:gd name="connsiteY93" fmla="*/ 792956 h 923925"/>
              <a:gd name="connsiteX94" fmla="*/ 288192 w 521992"/>
              <a:gd name="connsiteY94" fmla="*/ 797719 h 923925"/>
              <a:gd name="connsiteX95" fmla="*/ 290573 w 521992"/>
              <a:gd name="connsiteY95" fmla="*/ 826294 h 923925"/>
              <a:gd name="connsiteX96" fmla="*/ 302480 w 521992"/>
              <a:gd name="connsiteY96" fmla="*/ 842963 h 923925"/>
              <a:gd name="connsiteX97" fmla="*/ 309623 w 521992"/>
              <a:gd name="connsiteY97" fmla="*/ 850106 h 923925"/>
              <a:gd name="connsiteX98" fmla="*/ 316767 w 521992"/>
              <a:gd name="connsiteY98" fmla="*/ 852488 h 923925"/>
              <a:gd name="connsiteX99" fmla="*/ 321530 w 521992"/>
              <a:gd name="connsiteY99" fmla="*/ 859631 h 923925"/>
              <a:gd name="connsiteX100" fmla="*/ 328673 w 521992"/>
              <a:gd name="connsiteY100" fmla="*/ 778669 h 923925"/>
              <a:gd name="connsiteX101" fmla="*/ 385823 w 521992"/>
              <a:gd name="connsiteY101" fmla="*/ 700088 h 923925"/>
              <a:gd name="connsiteX102" fmla="*/ 426304 w 521992"/>
              <a:gd name="connsiteY102" fmla="*/ 626269 h 923925"/>
              <a:gd name="connsiteX103" fmla="*/ 469167 w 521992"/>
              <a:gd name="connsiteY103" fmla="*/ 552450 h 923925"/>
              <a:gd name="connsiteX104" fmla="*/ 488217 w 521992"/>
              <a:gd name="connsiteY104" fmla="*/ 497681 h 923925"/>
              <a:gd name="connsiteX105" fmla="*/ 478692 w 521992"/>
              <a:gd name="connsiteY105" fmla="*/ 452438 h 923925"/>
              <a:gd name="connsiteX106" fmla="*/ 431067 w 521992"/>
              <a:gd name="connsiteY106" fmla="*/ 414338 h 923925"/>
              <a:gd name="connsiteX107" fmla="*/ 416780 w 521992"/>
              <a:gd name="connsiteY107" fmla="*/ 373856 h 923925"/>
              <a:gd name="connsiteX108" fmla="*/ 428686 w 521992"/>
              <a:gd name="connsiteY108" fmla="*/ 319087 h 923925"/>
              <a:gd name="connsiteX109" fmla="*/ 462024 w 521992"/>
              <a:gd name="connsiteY109" fmla="*/ 321469 h 923925"/>
              <a:gd name="connsiteX110" fmla="*/ 457261 w 521992"/>
              <a:gd name="connsiteY110" fmla="*/ 273844 h 923925"/>
              <a:gd name="connsiteX111" fmla="*/ 466786 w 521992"/>
              <a:gd name="connsiteY111" fmla="*/ 233363 h 923925"/>
              <a:gd name="connsiteX112" fmla="*/ 481073 w 521992"/>
              <a:gd name="connsiteY112" fmla="*/ 207169 h 923925"/>
              <a:gd name="connsiteX113" fmla="*/ 497743 w 521992"/>
              <a:gd name="connsiteY113" fmla="*/ 171451 h 923925"/>
              <a:gd name="connsiteX114" fmla="*/ 521555 w 521992"/>
              <a:gd name="connsiteY114" fmla="*/ 135731 h 923925"/>
              <a:gd name="connsiteX0" fmla="*/ 526317 w 526628"/>
              <a:gd name="connsiteY0" fmla="*/ 142874 h 923925"/>
              <a:gd name="connsiteX1" fmla="*/ 512030 w 526628"/>
              <a:gd name="connsiteY1" fmla="*/ 119063 h 923925"/>
              <a:gd name="connsiteX2" fmla="*/ 497742 w 526628"/>
              <a:gd name="connsiteY2" fmla="*/ 100013 h 923925"/>
              <a:gd name="connsiteX3" fmla="*/ 495361 w 526628"/>
              <a:gd name="connsiteY3" fmla="*/ 92869 h 923925"/>
              <a:gd name="connsiteX4" fmla="*/ 483455 w 526628"/>
              <a:gd name="connsiteY4" fmla="*/ 76200 h 923925"/>
              <a:gd name="connsiteX5" fmla="*/ 476311 w 526628"/>
              <a:gd name="connsiteY5" fmla="*/ 64294 h 923925"/>
              <a:gd name="connsiteX6" fmla="*/ 459642 w 526628"/>
              <a:gd name="connsiteY6" fmla="*/ 45244 h 923925"/>
              <a:gd name="connsiteX7" fmla="*/ 452498 w 526628"/>
              <a:gd name="connsiteY7" fmla="*/ 30956 h 923925"/>
              <a:gd name="connsiteX8" fmla="*/ 450117 w 526628"/>
              <a:gd name="connsiteY8" fmla="*/ 23813 h 923925"/>
              <a:gd name="connsiteX9" fmla="*/ 442973 w 526628"/>
              <a:gd name="connsiteY9" fmla="*/ 19050 h 923925"/>
              <a:gd name="connsiteX10" fmla="*/ 438211 w 526628"/>
              <a:gd name="connsiteY10" fmla="*/ 4763 h 923925"/>
              <a:gd name="connsiteX11" fmla="*/ 428686 w 526628"/>
              <a:gd name="connsiteY11" fmla="*/ 2381 h 923925"/>
              <a:gd name="connsiteX12" fmla="*/ 409636 w 526628"/>
              <a:gd name="connsiteY12" fmla="*/ 0 h 923925"/>
              <a:gd name="connsiteX13" fmla="*/ 385823 w 526628"/>
              <a:gd name="connsiteY13" fmla="*/ 2381 h 923925"/>
              <a:gd name="connsiteX14" fmla="*/ 376298 w 526628"/>
              <a:gd name="connsiteY14" fmla="*/ 19050 h 923925"/>
              <a:gd name="connsiteX15" fmla="*/ 378680 w 526628"/>
              <a:gd name="connsiteY15" fmla="*/ 33338 h 923925"/>
              <a:gd name="connsiteX16" fmla="*/ 392967 w 526628"/>
              <a:gd name="connsiteY16" fmla="*/ 42863 h 923925"/>
              <a:gd name="connsiteX17" fmla="*/ 407255 w 526628"/>
              <a:gd name="connsiteY17" fmla="*/ 54769 h 923925"/>
              <a:gd name="connsiteX18" fmla="*/ 409636 w 526628"/>
              <a:gd name="connsiteY18" fmla="*/ 61913 h 923925"/>
              <a:gd name="connsiteX19" fmla="*/ 407255 w 526628"/>
              <a:gd name="connsiteY19" fmla="*/ 80963 h 923925"/>
              <a:gd name="connsiteX20" fmla="*/ 402492 w 526628"/>
              <a:gd name="connsiteY20" fmla="*/ 88106 h 923925"/>
              <a:gd name="connsiteX21" fmla="*/ 369155 w 526628"/>
              <a:gd name="connsiteY21" fmla="*/ 90488 h 923925"/>
              <a:gd name="connsiteX22" fmla="*/ 347723 w 526628"/>
              <a:gd name="connsiteY22" fmla="*/ 104775 h 923925"/>
              <a:gd name="connsiteX23" fmla="*/ 321530 w 526628"/>
              <a:gd name="connsiteY23" fmla="*/ 123825 h 923925"/>
              <a:gd name="connsiteX24" fmla="*/ 314386 w 526628"/>
              <a:gd name="connsiteY24" fmla="*/ 130969 h 923925"/>
              <a:gd name="connsiteX25" fmla="*/ 302480 w 526628"/>
              <a:gd name="connsiteY25" fmla="*/ 140494 h 923925"/>
              <a:gd name="connsiteX26" fmla="*/ 297717 w 526628"/>
              <a:gd name="connsiteY26" fmla="*/ 147638 h 923925"/>
              <a:gd name="connsiteX27" fmla="*/ 266761 w 526628"/>
              <a:gd name="connsiteY27" fmla="*/ 159544 h 923925"/>
              <a:gd name="connsiteX28" fmla="*/ 278667 w 526628"/>
              <a:gd name="connsiteY28" fmla="*/ 178594 h 923925"/>
              <a:gd name="connsiteX29" fmla="*/ 273905 w 526628"/>
              <a:gd name="connsiteY29" fmla="*/ 226219 h 923925"/>
              <a:gd name="connsiteX30" fmla="*/ 269142 w 526628"/>
              <a:gd name="connsiteY30" fmla="*/ 235744 h 923925"/>
              <a:gd name="connsiteX31" fmla="*/ 266761 w 526628"/>
              <a:gd name="connsiteY31" fmla="*/ 245269 h 923925"/>
              <a:gd name="connsiteX32" fmla="*/ 276286 w 526628"/>
              <a:gd name="connsiteY32" fmla="*/ 266700 h 923925"/>
              <a:gd name="connsiteX33" fmla="*/ 250092 w 526628"/>
              <a:gd name="connsiteY33" fmla="*/ 273844 h 923925"/>
              <a:gd name="connsiteX34" fmla="*/ 242948 w 526628"/>
              <a:gd name="connsiteY34" fmla="*/ 276225 h 923925"/>
              <a:gd name="connsiteX35" fmla="*/ 233423 w 526628"/>
              <a:gd name="connsiteY35" fmla="*/ 280988 h 923925"/>
              <a:gd name="connsiteX36" fmla="*/ 226280 w 526628"/>
              <a:gd name="connsiteY36" fmla="*/ 285750 h 923925"/>
              <a:gd name="connsiteX37" fmla="*/ 211992 w 526628"/>
              <a:gd name="connsiteY37" fmla="*/ 292894 h 923925"/>
              <a:gd name="connsiteX38" fmla="*/ 204848 w 526628"/>
              <a:gd name="connsiteY38" fmla="*/ 302419 h 923925"/>
              <a:gd name="connsiteX39" fmla="*/ 202467 w 526628"/>
              <a:gd name="connsiteY39" fmla="*/ 311944 h 923925"/>
              <a:gd name="connsiteX40" fmla="*/ 197705 w 526628"/>
              <a:gd name="connsiteY40" fmla="*/ 326231 h 923925"/>
              <a:gd name="connsiteX41" fmla="*/ 200086 w 526628"/>
              <a:gd name="connsiteY41" fmla="*/ 357188 h 923925"/>
              <a:gd name="connsiteX42" fmla="*/ 202467 w 526628"/>
              <a:gd name="connsiteY42" fmla="*/ 364331 h 923925"/>
              <a:gd name="connsiteX43" fmla="*/ 207230 w 526628"/>
              <a:gd name="connsiteY43" fmla="*/ 438150 h 923925"/>
              <a:gd name="connsiteX44" fmla="*/ 202467 w 526628"/>
              <a:gd name="connsiteY44" fmla="*/ 469106 h 923925"/>
              <a:gd name="connsiteX45" fmla="*/ 197705 w 526628"/>
              <a:gd name="connsiteY45" fmla="*/ 478631 h 923925"/>
              <a:gd name="connsiteX46" fmla="*/ 195323 w 526628"/>
              <a:gd name="connsiteY46" fmla="*/ 488156 h 923925"/>
              <a:gd name="connsiteX47" fmla="*/ 200086 w 526628"/>
              <a:gd name="connsiteY47" fmla="*/ 528638 h 923925"/>
              <a:gd name="connsiteX48" fmla="*/ 209611 w 526628"/>
              <a:gd name="connsiteY48" fmla="*/ 547688 h 923925"/>
              <a:gd name="connsiteX49" fmla="*/ 209611 w 526628"/>
              <a:gd name="connsiteY49" fmla="*/ 564356 h 923925"/>
              <a:gd name="connsiteX50" fmla="*/ 190561 w 526628"/>
              <a:gd name="connsiteY50" fmla="*/ 578644 h 923925"/>
              <a:gd name="connsiteX51" fmla="*/ 128648 w 526628"/>
              <a:gd name="connsiteY51" fmla="*/ 576263 h 923925"/>
              <a:gd name="connsiteX52" fmla="*/ 119123 w 526628"/>
              <a:gd name="connsiteY52" fmla="*/ 573881 h 923925"/>
              <a:gd name="connsiteX53" fmla="*/ 88167 w 526628"/>
              <a:gd name="connsiteY53" fmla="*/ 576263 h 923925"/>
              <a:gd name="connsiteX54" fmla="*/ 78642 w 526628"/>
              <a:gd name="connsiteY54" fmla="*/ 583406 h 923925"/>
              <a:gd name="connsiteX55" fmla="*/ 69117 w 526628"/>
              <a:gd name="connsiteY55" fmla="*/ 588169 h 923925"/>
              <a:gd name="connsiteX56" fmla="*/ 45305 w 526628"/>
              <a:gd name="connsiteY56" fmla="*/ 604838 h 923925"/>
              <a:gd name="connsiteX57" fmla="*/ 28636 w 526628"/>
              <a:gd name="connsiteY57" fmla="*/ 607219 h 923925"/>
              <a:gd name="connsiteX58" fmla="*/ 21492 w 526628"/>
              <a:gd name="connsiteY58" fmla="*/ 611981 h 923925"/>
              <a:gd name="connsiteX59" fmla="*/ 4823 w 526628"/>
              <a:gd name="connsiteY59" fmla="*/ 621506 h 923925"/>
              <a:gd name="connsiteX60" fmla="*/ 61 w 526628"/>
              <a:gd name="connsiteY60" fmla="*/ 631031 h 923925"/>
              <a:gd name="connsiteX61" fmla="*/ 7205 w 526628"/>
              <a:gd name="connsiteY61" fmla="*/ 635794 h 923925"/>
              <a:gd name="connsiteX62" fmla="*/ 23873 w 526628"/>
              <a:gd name="connsiteY62" fmla="*/ 652463 h 923925"/>
              <a:gd name="connsiteX63" fmla="*/ 38161 w 526628"/>
              <a:gd name="connsiteY63" fmla="*/ 669131 h 923925"/>
              <a:gd name="connsiteX64" fmla="*/ 54830 w 526628"/>
              <a:gd name="connsiteY64" fmla="*/ 692944 h 923925"/>
              <a:gd name="connsiteX65" fmla="*/ 61973 w 526628"/>
              <a:gd name="connsiteY65" fmla="*/ 697706 h 923925"/>
              <a:gd name="connsiteX66" fmla="*/ 78642 w 526628"/>
              <a:gd name="connsiteY66" fmla="*/ 707231 h 923925"/>
              <a:gd name="connsiteX67" fmla="*/ 109598 w 526628"/>
              <a:gd name="connsiteY67" fmla="*/ 731044 h 923925"/>
              <a:gd name="connsiteX68" fmla="*/ 116742 w 526628"/>
              <a:gd name="connsiteY68" fmla="*/ 738188 h 923925"/>
              <a:gd name="connsiteX69" fmla="*/ 126267 w 526628"/>
              <a:gd name="connsiteY69" fmla="*/ 750094 h 923925"/>
              <a:gd name="connsiteX70" fmla="*/ 133411 w 526628"/>
              <a:gd name="connsiteY70" fmla="*/ 752475 h 923925"/>
              <a:gd name="connsiteX71" fmla="*/ 140555 w 526628"/>
              <a:gd name="connsiteY71" fmla="*/ 759619 h 923925"/>
              <a:gd name="connsiteX72" fmla="*/ 150080 w 526628"/>
              <a:gd name="connsiteY72" fmla="*/ 764381 h 923925"/>
              <a:gd name="connsiteX73" fmla="*/ 159605 w 526628"/>
              <a:gd name="connsiteY73" fmla="*/ 776288 h 923925"/>
              <a:gd name="connsiteX74" fmla="*/ 166748 w 526628"/>
              <a:gd name="connsiteY74" fmla="*/ 781050 h 923925"/>
              <a:gd name="connsiteX75" fmla="*/ 188180 w 526628"/>
              <a:gd name="connsiteY75" fmla="*/ 809625 h 923925"/>
              <a:gd name="connsiteX76" fmla="*/ 204848 w 526628"/>
              <a:gd name="connsiteY76" fmla="*/ 828675 h 923925"/>
              <a:gd name="connsiteX77" fmla="*/ 214373 w 526628"/>
              <a:gd name="connsiteY77" fmla="*/ 842963 h 923925"/>
              <a:gd name="connsiteX78" fmla="*/ 231042 w 526628"/>
              <a:gd name="connsiteY78" fmla="*/ 873919 h 923925"/>
              <a:gd name="connsiteX79" fmla="*/ 235805 w 526628"/>
              <a:gd name="connsiteY79" fmla="*/ 883444 h 923925"/>
              <a:gd name="connsiteX80" fmla="*/ 245330 w 526628"/>
              <a:gd name="connsiteY80" fmla="*/ 897731 h 923925"/>
              <a:gd name="connsiteX81" fmla="*/ 247711 w 526628"/>
              <a:gd name="connsiteY81" fmla="*/ 904875 h 923925"/>
              <a:gd name="connsiteX82" fmla="*/ 261998 w 526628"/>
              <a:gd name="connsiteY82" fmla="*/ 923925 h 923925"/>
              <a:gd name="connsiteX83" fmla="*/ 281048 w 526628"/>
              <a:gd name="connsiteY83" fmla="*/ 916781 h 923925"/>
              <a:gd name="connsiteX84" fmla="*/ 285811 w 526628"/>
              <a:gd name="connsiteY84" fmla="*/ 909638 h 923925"/>
              <a:gd name="connsiteX85" fmla="*/ 300098 w 526628"/>
              <a:gd name="connsiteY85" fmla="*/ 900113 h 923925"/>
              <a:gd name="connsiteX86" fmla="*/ 302480 w 526628"/>
              <a:gd name="connsiteY86" fmla="*/ 892969 h 923925"/>
              <a:gd name="connsiteX87" fmla="*/ 300098 w 526628"/>
              <a:gd name="connsiteY87" fmla="*/ 885825 h 923925"/>
              <a:gd name="connsiteX88" fmla="*/ 283430 w 526628"/>
              <a:gd name="connsiteY88" fmla="*/ 871538 h 923925"/>
              <a:gd name="connsiteX89" fmla="*/ 276286 w 526628"/>
              <a:gd name="connsiteY89" fmla="*/ 864394 h 923925"/>
              <a:gd name="connsiteX90" fmla="*/ 271523 w 526628"/>
              <a:gd name="connsiteY90" fmla="*/ 857250 h 923925"/>
              <a:gd name="connsiteX91" fmla="*/ 261998 w 526628"/>
              <a:gd name="connsiteY91" fmla="*/ 852488 h 923925"/>
              <a:gd name="connsiteX92" fmla="*/ 257236 w 526628"/>
              <a:gd name="connsiteY92" fmla="*/ 835819 h 923925"/>
              <a:gd name="connsiteX93" fmla="*/ 261998 w 526628"/>
              <a:gd name="connsiteY93" fmla="*/ 792956 h 923925"/>
              <a:gd name="connsiteX94" fmla="*/ 288192 w 526628"/>
              <a:gd name="connsiteY94" fmla="*/ 797719 h 923925"/>
              <a:gd name="connsiteX95" fmla="*/ 290573 w 526628"/>
              <a:gd name="connsiteY95" fmla="*/ 826294 h 923925"/>
              <a:gd name="connsiteX96" fmla="*/ 302480 w 526628"/>
              <a:gd name="connsiteY96" fmla="*/ 842963 h 923925"/>
              <a:gd name="connsiteX97" fmla="*/ 309623 w 526628"/>
              <a:gd name="connsiteY97" fmla="*/ 850106 h 923925"/>
              <a:gd name="connsiteX98" fmla="*/ 316767 w 526628"/>
              <a:gd name="connsiteY98" fmla="*/ 852488 h 923925"/>
              <a:gd name="connsiteX99" fmla="*/ 321530 w 526628"/>
              <a:gd name="connsiteY99" fmla="*/ 859631 h 923925"/>
              <a:gd name="connsiteX100" fmla="*/ 328673 w 526628"/>
              <a:gd name="connsiteY100" fmla="*/ 778669 h 923925"/>
              <a:gd name="connsiteX101" fmla="*/ 385823 w 526628"/>
              <a:gd name="connsiteY101" fmla="*/ 700088 h 923925"/>
              <a:gd name="connsiteX102" fmla="*/ 426304 w 526628"/>
              <a:gd name="connsiteY102" fmla="*/ 626269 h 923925"/>
              <a:gd name="connsiteX103" fmla="*/ 469167 w 526628"/>
              <a:gd name="connsiteY103" fmla="*/ 552450 h 923925"/>
              <a:gd name="connsiteX104" fmla="*/ 488217 w 526628"/>
              <a:gd name="connsiteY104" fmla="*/ 497681 h 923925"/>
              <a:gd name="connsiteX105" fmla="*/ 478692 w 526628"/>
              <a:gd name="connsiteY105" fmla="*/ 452438 h 923925"/>
              <a:gd name="connsiteX106" fmla="*/ 431067 w 526628"/>
              <a:gd name="connsiteY106" fmla="*/ 414338 h 923925"/>
              <a:gd name="connsiteX107" fmla="*/ 416780 w 526628"/>
              <a:gd name="connsiteY107" fmla="*/ 373856 h 923925"/>
              <a:gd name="connsiteX108" fmla="*/ 428686 w 526628"/>
              <a:gd name="connsiteY108" fmla="*/ 319087 h 923925"/>
              <a:gd name="connsiteX109" fmla="*/ 462024 w 526628"/>
              <a:gd name="connsiteY109" fmla="*/ 321469 h 923925"/>
              <a:gd name="connsiteX110" fmla="*/ 457261 w 526628"/>
              <a:gd name="connsiteY110" fmla="*/ 273844 h 923925"/>
              <a:gd name="connsiteX111" fmla="*/ 466786 w 526628"/>
              <a:gd name="connsiteY111" fmla="*/ 233363 h 923925"/>
              <a:gd name="connsiteX112" fmla="*/ 481073 w 526628"/>
              <a:gd name="connsiteY112" fmla="*/ 207169 h 923925"/>
              <a:gd name="connsiteX113" fmla="*/ 497743 w 526628"/>
              <a:gd name="connsiteY113" fmla="*/ 171451 h 923925"/>
              <a:gd name="connsiteX114" fmla="*/ 526317 w 526628"/>
              <a:gd name="connsiteY114" fmla="*/ 142874 h 923925"/>
              <a:gd name="connsiteX0" fmla="*/ 526317 w 526317"/>
              <a:gd name="connsiteY0" fmla="*/ 142874 h 923925"/>
              <a:gd name="connsiteX1" fmla="*/ 497742 w 526317"/>
              <a:gd name="connsiteY1" fmla="*/ 100013 h 923925"/>
              <a:gd name="connsiteX2" fmla="*/ 495361 w 526317"/>
              <a:gd name="connsiteY2" fmla="*/ 92869 h 923925"/>
              <a:gd name="connsiteX3" fmla="*/ 483455 w 526317"/>
              <a:gd name="connsiteY3" fmla="*/ 76200 h 923925"/>
              <a:gd name="connsiteX4" fmla="*/ 476311 w 526317"/>
              <a:gd name="connsiteY4" fmla="*/ 64294 h 923925"/>
              <a:gd name="connsiteX5" fmla="*/ 459642 w 526317"/>
              <a:gd name="connsiteY5" fmla="*/ 45244 h 923925"/>
              <a:gd name="connsiteX6" fmla="*/ 452498 w 526317"/>
              <a:gd name="connsiteY6" fmla="*/ 30956 h 923925"/>
              <a:gd name="connsiteX7" fmla="*/ 450117 w 526317"/>
              <a:gd name="connsiteY7" fmla="*/ 23813 h 923925"/>
              <a:gd name="connsiteX8" fmla="*/ 442973 w 526317"/>
              <a:gd name="connsiteY8" fmla="*/ 19050 h 923925"/>
              <a:gd name="connsiteX9" fmla="*/ 438211 w 526317"/>
              <a:gd name="connsiteY9" fmla="*/ 4763 h 923925"/>
              <a:gd name="connsiteX10" fmla="*/ 428686 w 526317"/>
              <a:gd name="connsiteY10" fmla="*/ 2381 h 923925"/>
              <a:gd name="connsiteX11" fmla="*/ 409636 w 526317"/>
              <a:gd name="connsiteY11" fmla="*/ 0 h 923925"/>
              <a:gd name="connsiteX12" fmla="*/ 385823 w 526317"/>
              <a:gd name="connsiteY12" fmla="*/ 2381 h 923925"/>
              <a:gd name="connsiteX13" fmla="*/ 376298 w 526317"/>
              <a:gd name="connsiteY13" fmla="*/ 19050 h 923925"/>
              <a:gd name="connsiteX14" fmla="*/ 378680 w 526317"/>
              <a:gd name="connsiteY14" fmla="*/ 33338 h 923925"/>
              <a:gd name="connsiteX15" fmla="*/ 392967 w 526317"/>
              <a:gd name="connsiteY15" fmla="*/ 42863 h 923925"/>
              <a:gd name="connsiteX16" fmla="*/ 407255 w 526317"/>
              <a:gd name="connsiteY16" fmla="*/ 54769 h 923925"/>
              <a:gd name="connsiteX17" fmla="*/ 409636 w 526317"/>
              <a:gd name="connsiteY17" fmla="*/ 61913 h 923925"/>
              <a:gd name="connsiteX18" fmla="*/ 407255 w 526317"/>
              <a:gd name="connsiteY18" fmla="*/ 80963 h 923925"/>
              <a:gd name="connsiteX19" fmla="*/ 402492 w 526317"/>
              <a:gd name="connsiteY19" fmla="*/ 88106 h 923925"/>
              <a:gd name="connsiteX20" fmla="*/ 369155 w 526317"/>
              <a:gd name="connsiteY20" fmla="*/ 90488 h 923925"/>
              <a:gd name="connsiteX21" fmla="*/ 347723 w 526317"/>
              <a:gd name="connsiteY21" fmla="*/ 104775 h 923925"/>
              <a:gd name="connsiteX22" fmla="*/ 321530 w 526317"/>
              <a:gd name="connsiteY22" fmla="*/ 123825 h 923925"/>
              <a:gd name="connsiteX23" fmla="*/ 314386 w 526317"/>
              <a:gd name="connsiteY23" fmla="*/ 130969 h 923925"/>
              <a:gd name="connsiteX24" fmla="*/ 302480 w 526317"/>
              <a:gd name="connsiteY24" fmla="*/ 140494 h 923925"/>
              <a:gd name="connsiteX25" fmla="*/ 297717 w 526317"/>
              <a:gd name="connsiteY25" fmla="*/ 147638 h 923925"/>
              <a:gd name="connsiteX26" fmla="*/ 266761 w 526317"/>
              <a:gd name="connsiteY26" fmla="*/ 159544 h 923925"/>
              <a:gd name="connsiteX27" fmla="*/ 278667 w 526317"/>
              <a:gd name="connsiteY27" fmla="*/ 178594 h 923925"/>
              <a:gd name="connsiteX28" fmla="*/ 273905 w 526317"/>
              <a:gd name="connsiteY28" fmla="*/ 226219 h 923925"/>
              <a:gd name="connsiteX29" fmla="*/ 269142 w 526317"/>
              <a:gd name="connsiteY29" fmla="*/ 235744 h 923925"/>
              <a:gd name="connsiteX30" fmla="*/ 266761 w 526317"/>
              <a:gd name="connsiteY30" fmla="*/ 245269 h 923925"/>
              <a:gd name="connsiteX31" fmla="*/ 276286 w 526317"/>
              <a:gd name="connsiteY31" fmla="*/ 266700 h 923925"/>
              <a:gd name="connsiteX32" fmla="*/ 250092 w 526317"/>
              <a:gd name="connsiteY32" fmla="*/ 273844 h 923925"/>
              <a:gd name="connsiteX33" fmla="*/ 242948 w 526317"/>
              <a:gd name="connsiteY33" fmla="*/ 276225 h 923925"/>
              <a:gd name="connsiteX34" fmla="*/ 233423 w 526317"/>
              <a:gd name="connsiteY34" fmla="*/ 280988 h 923925"/>
              <a:gd name="connsiteX35" fmla="*/ 226280 w 526317"/>
              <a:gd name="connsiteY35" fmla="*/ 285750 h 923925"/>
              <a:gd name="connsiteX36" fmla="*/ 211992 w 526317"/>
              <a:gd name="connsiteY36" fmla="*/ 292894 h 923925"/>
              <a:gd name="connsiteX37" fmla="*/ 204848 w 526317"/>
              <a:gd name="connsiteY37" fmla="*/ 302419 h 923925"/>
              <a:gd name="connsiteX38" fmla="*/ 202467 w 526317"/>
              <a:gd name="connsiteY38" fmla="*/ 311944 h 923925"/>
              <a:gd name="connsiteX39" fmla="*/ 197705 w 526317"/>
              <a:gd name="connsiteY39" fmla="*/ 326231 h 923925"/>
              <a:gd name="connsiteX40" fmla="*/ 200086 w 526317"/>
              <a:gd name="connsiteY40" fmla="*/ 357188 h 923925"/>
              <a:gd name="connsiteX41" fmla="*/ 202467 w 526317"/>
              <a:gd name="connsiteY41" fmla="*/ 364331 h 923925"/>
              <a:gd name="connsiteX42" fmla="*/ 207230 w 526317"/>
              <a:gd name="connsiteY42" fmla="*/ 438150 h 923925"/>
              <a:gd name="connsiteX43" fmla="*/ 202467 w 526317"/>
              <a:gd name="connsiteY43" fmla="*/ 469106 h 923925"/>
              <a:gd name="connsiteX44" fmla="*/ 197705 w 526317"/>
              <a:gd name="connsiteY44" fmla="*/ 478631 h 923925"/>
              <a:gd name="connsiteX45" fmla="*/ 195323 w 526317"/>
              <a:gd name="connsiteY45" fmla="*/ 488156 h 923925"/>
              <a:gd name="connsiteX46" fmla="*/ 200086 w 526317"/>
              <a:gd name="connsiteY46" fmla="*/ 528638 h 923925"/>
              <a:gd name="connsiteX47" fmla="*/ 209611 w 526317"/>
              <a:gd name="connsiteY47" fmla="*/ 547688 h 923925"/>
              <a:gd name="connsiteX48" fmla="*/ 209611 w 526317"/>
              <a:gd name="connsiteY48" fmla="*/ 564356 h 923925"/>
              <a:gd name="connsiteX49" fmla="*/ 190561 w 526317"/>
              <a:gd name="connsiteY49" fmla="*/ 578644 h 923925"/>
              <a:gd name="connsiteX50" fmla="*/ 128648 w 526317"/>
              <a:gd name="connsiteY50" fmla="*/ 576263 h 923925"/>
              <a:gd name="connsiteX51" fmla="*/ 119123 w 526317"/>
              <a:gd name="connsiteY51" fmla="*/ 573881 h 923925"/>
              <a:gd name="connsiteX52" fmla="*/ 88167 w 526317"/>
              <a:gd name="connsiteY52" fmla="*/ 576263 h 923925"/>
              <a:gd name="connsiteX53" fmla="*/ 78642 w 526317"/>
              <a:gd name="connsiteY53" fmla="*/ 583406 h 923925"/>
              <a:gd name="connsiteX54" fmla="*/ 69117 w 526317"/>
              <a:gd name="connsiteY54" fmla="*/ 588169 h 923925"/>
              <a:gd name="connsiteX55" fmla="*/ 45305 w 526317"/>
              <a:gd name="connsiteY55" fmla="*/ 604838 h 923925"/>
              <a:gd name="connsiteX56" fmla="*/ 28636 w 526317"/>
              <a:gd name="connsiteY56" fmla="*/ 607219 h 923925"/>
              <a:gd name="connsiteX57" fmla="*/ 21492 w 526317"/>
              <a:gd name="connsiteY57" fmla="*/ 611981 h 923925"/>
              <a:gd name="connsiteX58" fmla="*/ 4823 w 526317"/>
              <a:gd name="connsiteY58" fmla="*/ 621506 h 923925"/>
              <a:gd name="connsiteX59" fmla="*/ 61 w 526317"/>
              <a:gd name="connsiteY59" fmla="*/ 631031 h 923925"/>
              <a:gd name="connsiteX60" fmla="*/ 7205 w 526317"/>
              <a:gd name="connsiteY60" fmla="*/ 635794 h 923925"/>
              <a:gd name="connsiteX61" fmla="*/ 23873 w 526317"/>
              <a:gd name="connsiteY61" fmla="*/ 652463 h 923925"/>
              <a:gd name="connsiteX62" fmla="*/ 38161 w 526317"/>
              <a:gd name="connsiteY62" fmla="*/ 669131 h 923925"/>
              <a:gd name="connsiteX63" fmla="*/ 54830 w 526317"/>
              <a:gd name="connsiteY63" fmla="*/ 692944 h 923925"/>
              <a:gd name="connsiteX64" fmla="*/ 61973 w 526317"/>
              <a:gd name="connsiteY64" fmla="*/ 697706 h 923925"/>
              <a:gd name="connsiteX65" fmla="*/ 78642 w 526317"/>
              <a:gd name="connsiteY65" fmla="*/ 707231 h 923925"/>
              <a:gd name="connsiteX66" fmla="*/ 109598 w 526317"/>
              <a:gd name="connsiteY66" fmla="*/ 731044 h 923925"/>
              <a:gd name="connsiteX67" fmla="*/ 116742 w 526317"/>
              <a:gd name="connsiteY67" fmla="*/ 738188 h 923925"/>
              <a:gd name="connsiteX68" fmla="*/ 126267 w 526317"/>
              <a:gd name="connsiteY68" fmla="*/ 750094 h 923925"/>
              <a:gd name="connsiteX69" fmla="*/ 133411 w 526317"/>
              <a:gd name="connsiteY69" fmla="*/ 752475 h 923925"/>
              <a:gd name="connsiteX70" fmla="*/ 140555 w 526317"/>
              <a:gd name="connsiteY70" fmla="*/ 759619 h 923925"/>
              <a:gd name="connsiteX71" fmla="*/ 150080 w 526317"/>
              <a:gd name="connsiteY71" fmla="*/ 764381 h 923925"/>
              <a:gd name="connsiteX72" fmla="*/ 159605 w 526317"/>
              <a:gd name="connsiteY72" fmla="*/ 776288 h 923925"/>
              <a:gd name="connsiteX73" fmla="*/ 166748 w 526317"/>
              <a:gd name="connsiteY73" fmla="*/ 781050 h 923925"/>
              <a:gd name="connsiteX74" fmla="*/ 188180 w 526317"/>
              <a:gd name="connsiteY74" fmla="*/ 809625 h 923925"/>
              <a:gd name="connsiteX75" fmla="*/ 204848 w 526317"/>
              <a:gd name="connsiteY75" fmla="*/ 828675 h 923925"/>
              <a:gd name="connsiteX76" fmla="*/ 214373 w 526317"/>
              <a:gd name="connsiteY76" fmla="*/ 842963 h 923925"/>
              <a:gd name="connsiteX77" fmla="*/ 231042 w 526317"/>
              <a:gd name="connsiteY77" fmla="*/ 873919 h 923925"/>
              <a:gd name="connsiteX78" fmla="*/ 235805 w 526317"/>
              <a:gd name="connsiteY78" fmla="*/ 883444 h 923925"/>
              <a:gd name="connsiteX79" fmla="*/ 245330 w 526317"/>
              <a:gd name="connsiteY79" fmla="*/ 897731 h 923925"/>
              <a:gd name="connsiteX80" fmla="*/ 247711 w 526317"/>
              <a:gd name="connsiteY80" fmla="*/ 904875 h 923925"/>
              <a:gd name="connsiteX81" fmla="*/ 261998 w 526317"/>
              <a:gd name="connsiteY81" fmla="*/ 923925 h 923925"/>
              <a:gd name="connsiteX82" fmla="*/ 281048 w 526317"/>
              <a:gd name="connsiteY82" fmla="*/ 916781 h 923925"/>
              <a:gd name="connsiteX83" fmla="*/ 285811 w 526317"/>
              <a:gd name="connsiteY83" fmla="*/ 909638 h 923925"/>
              <a:gd name="connsiteX84" fmla="*/ 300098 w 526317"/>
              <a:gd name="connsiteY84" fmla="*/ 900113 h 923925"/>
              <a:gd name="connsiteX85" fmla="*/ 302480 w 526317"/>
              <a:gd name="connsiteY85" fmla="*/ 892969 h 923925"/>
              <a:gd name="connsiteX86" fmla="*/ 300098 w 526317"/>
              <a:gd name="connsiteY86" fmla="*/ 885825 h 923925"/>
              <a:gd name="connsiteX87" fmla="*/ 283430 w 526317"/>
              <a:gd name="connsiteY87" fmla="*/ 871538 h 923925"/>
              <a:gd name="connsiteX88" fmla="*/ 276286 w 526317"/>
              <a:gd name="connsiteY88" fmla="*/ 864394 h 923925"/>
              <a:gd name="connsiteX89" fmla="*/ 271523 w 526317"/>
              <a:gd name="connsiteY89" fmla="*/ 857250 h 923925"/>
              <a:gd name="connsiteX90" fmla="*/ 261998 w 526317"/>
              <a:gd name="connsiteY90" fmla="*/ 852488 h 923925"/>
              <a:gd name="connsiteX91" fmla="*/ 257236 w 526317"/>
              <a:gd name="connsiteY91" fmla="*/ 835819 h 923925"/>
              <a:gd name="connsiteX92" fmla="*/ 261998 w 526317"/>
              <a:gd name="connsiteY92" fmla="*/ 792956 h 923925"/>
              <a:gd name="connsiteX93" fmla="*/ 288192 w 526317"/>
              <a:gd name="connsiteY93" fmla="*/ 797719 h 923925"/>
              <a:gd name="connsiteX94" fmla="*/ 290573 w 526317"/>
              <a:gd name="connsiteY94" fmla="*/ 826294 h 923925"/>
              <a:gd name="connsiteX95" fmla="*/ 302480 w 526317"/>
              <a:gd name="connsiteY95" fmla="*/ 842963 h 923925"/>
              <a:gd name="connsiteX96" fmla="*/ 309623 w 526317"/>
              <a:gd name="connsiteY96" fmla="*/ 850106 h 923925"/>
              <a:gd name="connsiteX97" fmla="*/ 316767 w 526317"/>
              <a:gd name="connsiteY97" fmla="*/ 852488 h 923925"/>
              <a:gd name="connsiteX98" fmla="*/ 321530 w 526317"/>
              <a:gd name="connsiteY98" fmla="*/ 859631 h 923925"/>
              <a:gd name="connsiteX99" fmla="*/ 328673 w 526317"/>
              <a:gd name="connsiteY99" fmla="*/ 778669 h 923925"/>
              <a:gd name="connsiteX100" fmla="*/ 385823 w 526317"/>
              <a:gd name="connsiteY100" fmla="*/ 700088 h 923925"/>
              <a:gd name="connsiteX101" fmla="*/ 426304 w 526317"/>
              <a:gd name="connsiteY101" fmla="*/ 626269 h 923925"/>
              <a:gd name="connsiteX102" fmla="*/ 469167 w 526317"/>
              <a:gd name="connsiteY102" fmla="*/ 552450 h 923925"/>
              <a:gd name="connsiteX103" fmla="*/ 488217 w 526317"/>
              <a:gd name="connsiteY103" fmla="*/ 497681 h 923925"/>
              <a:gd name="connsiteX104" fmla="*/ 478692 w 526317"/>
              <a:gd name="connsiteY104" fmla="*/ 452438 h 923925"/>
              <a:gd name="connsiteX105" fmla="*/ 431067 w 526317"/>
              <a:gd name="connsiteY105" fmla="*/ 414338 h 923925"/>
              <a:gd name="connsiteX106" fmla="*/ 416780 w 526317"/>
              <a:gd name="connsiteY106" fmla="*/ 373856 h 923925"/>
              <a:gd name="connsiteX107" fmla="*/ 428686 w 526317"/>
              <a:gd name="connsiteY107" fmla="*/ 319087 h 923925"/>
              <a:gd name="connsiteX108" fmla="*/ 462024 w 526317"/>
              <a:gd name="connsiteY108" fmla="*/ 321469 h 923925"/>
              <a:gd name="connsiteX109" fmla="*/ 457261 w 526317"/>
              <a:gd name="connsiteY109" fmla="*/ 273844 h 923925"/>
              <a:gd name="connsiteX110" fmla="*/ 466786 w 526317"/>
              <a:gd name="connsiteY110" fmla="*/ 233363 h 923925"/>
              <a:gd name="connsiteX111" fmla="*/ 481073 w 526317"/>
              <a:gd name="connsiteY111" fmla="*/ 207169 h 923925"/>
              <a:gd name="connsiteX112" fmla="*/ 497743 w 526317"/>
              <a:gd name="connsiteY112" fmla="*/ 171451 h 923925"/>
              <a:gd name="connsiteX113" fmla="*/ 526317 w 526317"/>
              <a:gd name="connsiteY113" fmla="*/ 142874 h 923925"/>
              <a:gd name="connsiteX0" fmla="*/ 526317 w 526317"/>
              <a:gd name="connsiteY0" fmla="*/ 142874 h 923925"/>
              <a:gd name="connsiteX1" fmla="*/ 497742 w 526317"/>
              <a:gd name="connsiteY1" fmla="*/ 100013 h 923925"/>
              <a:gd name="connsiteX2" fmla="*/ 483455 w 526317"/>
              <a:gd name="connsiteY2" fmla="*/ 76200 h 923925"/>
              <a:gd name="connsiteX3" fmla="*/ 476311 w 526317"/>
              <a:gd name="connsiteY3" fmla="*/ 64294 h 923925"/>
              <a:gd name="connsiteX4" fmla="*/ 459642 w 526317"/>
              <a:gd name="connsiteY4" fmla="*/ 45244 h 923925"/>
              <a:gd name="connsiteX5" fmla="*/ 452498 w 526317"/>
              <a:gd name="connsiteY5" fmla="*/ 30956 h 923925"/>
              <a:gd name="connsiteX6" fmla="*/ 450117 w 526317"/>
              <a:gd name="connsiteY6" fmla="*/ 23813 h 923925"/>
              <a:gd name="connsiteX7" fmla="*/ 442973 w 526317"/>
              <a:gd name="connsiteY7" fmla="*/ 19050 h 923925"/>
              <a:gd name="connsiteX8" fmla="*/ 438211 w 526317"/>
              <a:gd name="connsiteY8" fmla="*/ 4763 h 923925"/>
              <a:gd name="connsiteX9" fmla="*/ 428686 w 526317"/>
              <a:gd name="connsiteY9" fmla="*/ 2381 h 923925"/>
              <a:gd name="connsiteX10" fmla="*/ 409636 w 526317"/>
              <a:gd name="connsiteY10" fmla="*/ 0 h 923925"/>
              <a:gd name="connsiteX11" fmla="*/ 385823 w 526317"/>
              <a:gd name="connsiteY11" fmla="*/ 2381 h 923925"/>
              <a:gd name="connsiteX12" fmla="*/ 376298 w 526317"/>
              <a:gd name="connsiteY12" fmla="*/ 19050 h 923925"/>
              <a:gd name="connsiteX13" fmla="*/ 378680 w 526317"/>
              <a:gd name="connsiteY13" fmla="*/ 33338 h 923925"/>
              <a:gd name="connsiteX14" fmla="*/ 392967 w 526317"/>
              <a:gd name="connsiteY14" fmla="*/ 42863 h 923925"/>
              <a:gd name="connsiteX15" fmla="*/ 407255 w 526317"/>
              <a:gd name="connsiteY15" fmla="*/ 54769 h 923925"/>
              <a:gd name="connsiteX16" fmla="*/ 409636 w 526317"/>
              <a:gd name="connsiteY16" fmla="*/ 61913 h 923925"/>
              <a:gd name="connsiteX17" fmla="*/ 407255 w 526317"/>
              <a:gd name="connsiteY17" fmla="*/ 80963 h 923925"/>
              <a:gd name="connsiteX18" fmla="*/ 402492 w 526317"/>
              <a:gd name="connsiteY18" fmla="*/ 88106 h 923925"/>
              <a:gd name="connsiteX19" fmla="*/ 369155 w 526317"/>
              <a:gd name="connsiteY19" fmla="*/ 90488 h 923925"/>
              <a:gd name="connsiteX20" fmla="*/ 347723 w 526317"/>
              <a:gd name="connsiteY20" fmla="*/ 104775 h 923925"/>
              <a:gd name="connsiteX21" fmla="*/ 321530 w 526317"/>
              <a:gd name="connsiteY21" fmla="*/ 123825 h 923925"/>
              <a:gd name="connsiteX22" fmla="*/ 314386 w 526317"/>
              <a:gd name="connsiteY22" fmla="*/ 130969 h 923925"/>
              <a:gd name="connsiteX23" fmla="*/ 302480 w 526317"/>
              <a:gd name="connsiteY23" fmla="*/ 140494 h 923925"/>
              <a:gd name="connsiteX24" fmla="*/ 297717 w 526317"/>
              <a:gd name="connsiteY24" fmla="*/ 147638 h 923925"/>
              <a:gd name="connsiteX25" fmla="*/ 266761 w 526317"/>
              <a:gd name="connsiteY25" fmla="*/ 159544 h 923925"/>
              <a:gd name="connsiteX26" fmla="*/ 278667 w 526317"/>
              <a:gd name="connsiteY26" fmla="*/ 178594 h 923925"/>
              <a:gd name="connsiteX27" fmla="*/ 273905 w 526317"/>
              <a:gd name="connsiteY27" fmla="*/ 226219 h 923925"/>
              <a:gd name="connsiteX28" fmla="*/ 269142 w 526317"/>
              <a:gd name="connsiteY28" fmla="*/ 235744 h 923925"/>
              <a:gd name="connsiteX29" fmla="*/ 266761 w 526317"/>
              <a:gd name="connsiteY29" fmla="*/ 245269 h 923925"/>
              <a:gd name="connsiteX30" fmla="*/ 276286 w 526317"/>
              <a:gd name="connsiteY30" fmla="*/ 266700 h 923925"/>
              <a:gd name="connsiteX31" fmla="*/ 250092 w 526317"/>
              <a:gd name="connsiteY31" fmla="*/ 273844 h 923925"/>
              <a:gd name="connsiteX32" fmla="*/ 242948 w 526317"/>
              <a:gd name="connsiteY32" fmla="*/ 276225 h 923925"/>
              <a:gd name="connsiteX33" fmla="*/ 233423 w 526317"/>
              <a:gd name="connsiteY33" fmla="*/ 280988 h 923925"/>
              <a:gd name="connsiteX34" fmla="*/ 226280 w 526317"/>
              <a:gd name="connsiteY34" fmla="*/ 285750 h 923925"/>
              <a:gd name="connsiteX35" fmla="*/ 211992 w 526317"/>
              <a:gd name="connsiteY35" fmla="*/ 292894 h 923925"/>
              <a:gd name="connsiteX36" fmla="*/ 204848 w 526317"/>
              <a:gd name="connsiteY36" fmla="*/ 302419 h 923925"/>
              <a:gd name="connsiteX37" fmla="*/ 202467 w 526317"/>
              <a:gd name="connsiteY37" fmla="*/ 311944 h 923925"/>
              <a:gd name="connsiteX38" fmla="*/ 197705 w 526317"/>
              <a:gd name="connsiteY38" fmla="*/ 326231 h 923925"/>
              <a:gd name="connsiteX39" fmla="*/ 200086 w 526317"/>
              <a:gd name="connsiteY39" fmla="*/ 357188 h 923925"/>
              <a:gd name="connsiteX40" fmla="*/ 202467 w 526317"/>
              <a:gd name="connsiteY40" fmla="*/ 364331 h 923925"/>
              <a:gd name="connsiteX41" fmla="*/ 207230 w 526317"/>
              <a:gd name="connsiteY41" fmla="*/ 438150 h 923925"/>
              <a:gd name="connsiteX42" fmla="*/ 202467 w 526317"/>
              <a:gd name="connsiteY42" fmla="*/ 469106 h 923925"/>
              <a:gd name="connsiteX43" fmla="*/ 197705 w 526317"/>
              <a:gd name="connsiteY43" fmla="*/ 478631 h 923925"/>
              <a:gd name="connsiteX44" fmla="*/ 195323 w 526317"/>
              <a:gd name="connsiteY44" fmla="*/ 488156 h 923925"/>
              <a:gd name="connsiteX45" fmla="*/ 200086 w 526317"/>
              <a:gd name="connsiteY45" fmla="*/ 528638 h 923925"/>
              <a:gd name="connsiteX46" fmla="*/ 209611 w 526317"/>
              <a:gd name="connsiteY46" fmla="*/ 547688 h 923925"/>
              <a:gd name="connsiteX47" fmla="*/ 209611 w 526317"/>
              <a:gd name="connsiteY47" fmla="*/ 564356 h 923925"/>
              <a:gd name="connsiteX48" fmla="*/ 190561 w 526317"/>
              <a:gd name="connsiteY48" fmla="*/ 578644 h 923925"/>
              <a:gd name="connsiteX49" fmla="*/ 128648 w 526317"/>
              <a:gd name="connsiteY49" fmla="*/ 576263 h 923925"/>
              <a:gd name="connsiteX50" fmla="*/ 119123 w 526317"/>
              <a:gd name="connsiteY50" fmla="*/ 573881 h 923925"/>
              <a:gd name="connsiteX51" fmla="*/ 88167 w 526317"/>
              <a:gd name="connsiteY51" fmla="*/ 576263 h 923925"/>
              <a:gd name="connsiteX52" fmla="*/ 78642 w 526317"/>
              <a:gd name="connsiteY52" fmla="*/ 583406 h 923925"/>
              <a:gd name="connsiteX53" fmla="*/ 69117 w 526317"/>
              <a:gd name="connsiteY53" fmla="*/ 588169 h 923925"/>
              <a:gd name="connsiteX54" fmla="*/ 45305 w 526317"/>
              <a:gd name="connsiteY54" fmla="*/ 604838 h 923925"/>
              <a:gd name="connsiteX55" fmla="*/ 28636 w 526317"/>
              <a:gd name="connsiteY55" fmla="*/ 607219 h 923925"/>
              <a:gd name="connsiteX56" fmla="*/ 21492 w 526317"/>
              <a:gd name="connsiteY56" fmla="*/ 611981 h 923925"/>
              <a:gd name="connsiteX57" fmla="*/ 4823 w 526317"/>
              <a:gd name="connsiteY57" fmla="*/ 621506 h 923925"/>
              <a:gd name="connsiteX58" fmla="*/ 61 w 526317"/>
              <a:gd name="connsiteY58" fmla="*/ 631031 h 923925"/>
              <a:gd name="connsiteX59" fmla="*/ 7205 w 526317"/>
              <a:gd name="connsiteY59" fmla="*/ 635794 h 923925"/>
              <a:gd name="connsiteX60" fmla="*/ 23873 w 526317"/>
              <a:gd name="connsiteY60" fmla="*/ 652463 h 923925"/>
              <a:gd name="connsiteX61" fmla="*/ 38161 w 526317"/>
              <a:gd name="connsiteY61" fmla="*/ 669131 h 923925"/>
              <a:gd name="connsiteX62" fmla="*/ 54830 w 526317"/>
              <a:gd name="connsiteY62" fmla="*/ 692944 h 923925"/>
              <a:gd name="connsiteX63" fmla="*/ 61973 w 526317"/>
              <a:gd name="connsiteY63" fmla="*/ 697706 h 923925"/>
              <a:gd name="connsiteX64" fmla="*/ 78642 w 526317"/>
              <a:gd name="connsiteY64" fmla="*/ 707231 h 923925"/>
              <a:gd name="connsiteX65" fmla="*/ 109598 w 526317"/>
              <a:gd name="connsiteY65" fmla="*/ 731044 h 923925"/>
              <a:gd name="connsiteX66" fmla="*/ 116742 w 526317"/>
              <a:gd name="connsiteY66" fmla="*/ 738188 h 923925"/>
              <a:gd name="connsiteX67" fmla="*/ 126267 w 526317"/>
              <a:gd name="connsiteY67" fmla="*/ 750094 h 923925"/>
              <a:gd name="connsiteX68" fmla="*/ 133411 w 526317"/>
              <a:gd name="connsiteY68" fmla="*/ 752475 h 923925"/>
              <a:gd name="connsiteX69" fmla="*/ 140555 w 526317"/>
              <a:gd name="connsiteY69" fmla="*/ 759619 h 923925"/>
              <a:gd name="connsiteX70" fmla="*/ 150080 w 526317"/>
              <a:gd name="connsiteY70" fmla="*/ 764381 h 923925"/>
              <a:gd name="connsiteX71" fmla="*/ 159605 w 526317"/>
              <a:gd name="connsiteY71" fmla="*/ 776288 h 923925"/>
              <a:gd name="connsiteX72" fmla="*/ 166748 w 526317"/>
              <a:gd name="connsiteY72" fmla="*/ 781050 h 923925"/>
              <a:gd name="connsiteX73" fmla="*/ 188180 w 526317"/>
              <a:gd name="connsiteY73" fmla="*/ 809625 h 923925"/>
              <a:gd name="connsiteX74" fmla="*/ 204848 w 526317"/>
              <a:gd name="connsiteY74" fmla="*/ 828675 h 923925"/>
              <a:gd name="connsiteX75" fmla="*/ 214373 w 526317"/>
              <a:gd name="connsiteY75" fmla="*/ 842963 h 923925"/>
              <a:gd name="connsiteX76" fmla="*/ 231042 w 526317"/>
              <a:gd name="connsiteY76" fmla="*/ 873919 h 923925"/>
              <a:gd name="connsiteX77" fmla="*/ 235805 w 526317"/>
              <a:gd name="connsiteY77" fmla="*/ 883444 h 923925"/>
              <a:gd name="connsiteX78" fmla="*/ 245330 w 526317"/>
              <a:gd name="connsiteY78" fmla="*/ 897731 h 923925"/>
              <a:gd name="connsiteX79" fmla="*/ 247711 w 526317"/>
              <a:gd name="connsiteY79" fmla="*/ 904875 h 923925"/>
              <a:gd name="connsiteX80" fmla="*/ 261998 w 526317"/>
              <a:gd name="connsiteY80" fmla="*/ 923925 h 923925"/>
              <a:gd name="connsiteX81" fmla="*/ 281048 w 526317"/>
              <a:gd name="connsiteY81" fmla="*/ 916781 h 923925"/>
              <a:gd name="connsiteX82" fmla="*/ 285811 w 526317"/>
              <a:gd name="connsiteY82" fmla="*/ 909638 h 923925"/>
              <a:gd name="connsiteX83" fmla="*/ 300098 w 526317"/>
              <a:gd name="connsiteY83" fmla="*/ 900113 h 923925"/>
              <a:gd name="connsiteX84" fmla="*/ 302480 w 526317"/>
              <a:gd name="connsiteY84" fmla="*/ 892969 h 923925"/>
              <a:gd name="connsiteX85" fmla="*/ 300098 w 526317"/>
              <a:gd name="connsiteY85" fmla="*/ 885825 h 923925"/>
              <a:gd name="connsiteX86" fmla="*/ 283430 w 526317"/>
              <a:gd name="connsiteY86" fmla="*/ 871538 h 923925"/>
              <a:gd name="connsiteX87" fmla="*/ 276286 w 526317"/>
              <a:gd name="connsiteY87" fmla="*/ 864394 h 923925"/>
              <a:gd name="connsiteX88" fmla="*/ 271523 w 526317"/>
              <a:gd name="connsiteY88" fmla="*/ 857250 h 923925"/>
              <a:gd name="connsiteX89" fmla="*/ 261998 w 526317"/>
              <a:gd name="connsiteY89" fmla="*/ 852488 h 923925"/>
              <a:gd name="connsiteX90" fmla="*/ 257236 w 526317"/>
              <a:gd name="connsiteY90" fmla="*/ 835819 h 923925"/>
              <a:gd name="connsiteX91" fmla="*/ 261998 w 526317"/>
              <a:gd name="connsiteY91" fmla="*/ 792956 h 923925"/>
              <a:gd name="connsiteX92" fmla="*/ 288192 w 526317"/>
              <a:gd name="connsiteY92" fmla="*/ 797719 h 923925"/>
              <a:gd name="connsiteX93" fmla="*/ 290573 w 526317"/>
              <a:gd name="connsiteY93" fmla="*/ 826294 h 923925"/>
              <a:gd name="connsiteX94" fmla="*/ 302480 w 526317"/>
              <a:gd name="connsiteY94" fmla="*/ 842963 h 923925"/>
              <a:gd name="connsiteX95" fmla="*/ 309623 w 526317"/>
              <a:gd name="connsiteY95" fmla="*/ 850106 h 923925"/>
              <a:gd name="connsiteX96" fmla="*/ 316767 w 526317"/>
              <a:gd name="connsiteY96" fmla="*/ 852488 h 923925"/>
              <a:gd name="connsiteX97" fmla="*/ 321530 w 526317"/>
              <a:gd name="connsiteY97" fmla="*/ 859631 h 923925"/>
              <a:gd name="connsiteX98" fmla="*/ 328673 w 526317"/>
              <a:gd name="connsiteY98" fmla="*/ 778669 h 923925"/>
              <a:gd name="connsiteX99" fmla="*/ 385823 w 526317"/>
              <a:gd name="connsiteY99" fmla="*/ 700088 h 923925"/>
              <a:gd name="connsiteX100" fmla="*/ 426304 w 526317"/>
              <a:gd name="connsiteY100" fmla="*/ 626269 h 923925"/>
              <a:gd name="connsiteX101" fmla="*/ 469167 w 526317"/>
              <a:gd name="connsiteY101" fmla="*/ 552450 h 923925"/>
              <a:gd name="connsiteX102" fmla="*/ 488217 w 526317"/>
              <a:gd name="connsiteY102" fmla="*/ 497681 h 923925"/>
              <a:gd name="connsiteX103" fmla="*/ 478692 w 526317"/>
              <a:gd name="connsiteY103" fmla="*/ 452438 h 923925"/>
              <a:gd name="connsiteX104" fmla="*/ 431067 w 526317"/>
              <a:gd name="connsiteY104" fmla="*/ 414338 h 923925"/>
              <a:gd name="connsiteX105" fmla="*/ 416780 w 526317"/>
              <a:gd name="connsiteY105" fmla="*/ 373856 h 923925"/>
              <a:gd name="connsiteX106" fmla="*/ 428686 w 526317"/>
              <a:gd name="connsiteY106" fmla="*/ 319087 h 923925"/>
              <a:gd name="connsiteX107" fmla="*/ 462024 w 526317"/>
              <a:gd name="connsiteY107" fmla="*/ 321469 h 923925"/>
              <a:gd name="connsiteX108" fmla="*/ 457261 w 526317"/>
              <a:gd name="connsiteY108" fmla="*/ 273844 h 923925"/>
              <a:gd name="connsiteX109" fmla="*/ 466786 w 526317"/>
              <a:gd name="connsiteY109" fmla="*/ 233363 h 923925"/>
              <a:gd name="connsiteX110" fmla="*/ 481073 w 526317"/>
              <a:gd name="connsiteY110" fmla="*/ 207169 h 923925"/>
              <a:gd name="connsiteX111" fmla="*/ 497743 w 526317"/>
              <a:gd name="connsiteY111" fmla="*/ 171451 h 923925"/>
              <a:gd name="connsiteX112" fmla="*/ 526317 w 526317"/>
              <a:gd name="connsiteY112" fmla="*/ 142874 h 923925"/>
              <a:gd name="connsiteX0" fmla="*/ 526317 w 526317"/>
              <a:gd name="connsiteY0" fmla="*/ 142874 h 923925"/>
              <a:gd name="connsiteX1" fmla="*/ 497742 w 526317"/>
              <a:gd name="connsiteY1" fmla="*/ 100013 h 923925"/>
              <a:gd name="connsiteX2" fmla="*/ 483455 w 526317"/>
              <a:gd name="connsiteY2" fmla="*/ 76200 h 923925"/>
              <a:gd name="connsiteX3" fmla="*/ 459642 w 526317"/>
              <a:gd name="connsiteY3" fmla="*/ 45244 h 923925"/>
              <a:gd name="connsiteX4" fmla="*/ 452498 w 526317"/>
              <a:gd name="connsiteY4" fmla="*/ 30956 h 923925"/>
              <a:gd name="connsiteX5" fmla="*/ 450117 w 526317"/>
              <a:gd name="connsiteY5" fmla="*/ 23813 h 923925"/>
              <a:gd name="connsiteX6" fmla="*/ 442973 w 526317"/>
              <a:gd name="connsiteY6" fmla="*/ 19050 h 923925"/>
              <a:gd name="connsiteX7" fmla="*/ 438211 w 526317"/>
              <a:gd name="connsiteY7" fmla="*/ 4763 h 923925"/>
              <a:gd name="connsiteX8" fmla="*/ 428686 w 526317"/>
              <a:gd name="connsiteY8" fmla="*/ 2381 h 923925"/>
              <a:gd name="connsiteX9" fmla="*/ 409636 w 526317"/>
              <a:gd name="connsiteY9" fmla="*/ 0 h 923925"/>
              <a:gd name="connsiteX10" fmla="*/ 385823 w 526317"/>
              <a:gd name="connsiteY10" fmla="*/ 2381 h 923925"/>
              <a:gd name="connsiteX11" fmla="*/ 376298 w 526317"/>
              <a:gd name="connsiteY11" fmla="*/ 19050 h 923925"/>
              <a:gd name="connsiteX12" fmla="*/ 378680 w 526317"/>
              <a:gd name="connsiteY12" fmla="*/ 33338 h 923925"/>
              <a:gd name="connsiteX13" fmla="*/ 392967 w 526317"/>
              <a:gd name="connsiteY13" fmla="*/ 42863 h 923925"/>
              <a:gd name="connsiteX14" fmla="*/ 407255 w 526317"/>
              <a:gd name="connsiteY14" fmla="*/ 54769 h 923925"/>
              <a:gd name="connsiteX15" fmla="*/ 409636 w 526317"/>
              <a:gd name="connsiteY15" fmla="*/ 61913 h 923925"/>
              <a:gd name="connsiteX16" fmla="*/ 407255 w 526317"/>
              <a:gd name="connsiteY16" fmla="*/ 80963 h 923925"/>
              <a:gd name="connsiteX17" fmla="*/ 402492 w 526317"/>
              <a:gd name="connsiteY17" fmla="*/ 88106 h 923925"/>
              <a:gd name="connsiteX18" fmla="*/ 369155 w 526317"/>
              <a:gd name="connsiteY18" fmla="*/ 90488 h 923925"/>
              <a:gd name="connsiteX19" fmla="*/ 347723 w 526317"/>
              <a:gd name="connsiteY19" fmla="*/ 104775 h 923925"/>
              <a:gd name="connsiteX20" fmla="*/ 321530 w 526317"/>
              <a:gd name="connsiteY20" fmla="*/ 123825 h 923925"/>
              <a:gd name="connsiteX21" fmla="*/ 314386 w 526317"/>
              <a:gd name="connsiteY21" fmla="*/ 130969 h 923925"/>
              <a:gd name="connsiteX22" fmla="*/ 302480 w 526317"/>
              <a:gd name="connsiteY22" fmla="*/ 140494 h 923925"/>
              <a:gd name="connsiteX23" fmla="*/ 297717 w 526317"/>
              <a:gd name="connsiteY23" fmla="*/ 147638 h 923925"/>
              <a:gd name="connsiteX24" fmla="*/ 266761 w 526317"/>
              <a:gd name="connsiteY24" fmla="*/ 159544 h 923925"/>
              <a:gd name="connsiteX25" fmla="*/ 278667 w 526317"/>
              <a:gd name="connsiteY25" fmla="*/ 178594 h 923925"/>
              <a:gd name="connsiteX26" fmla="*/ 273905 w 526317"/>
              <a:gd name="connsiteY26" fmla="*/ 226219 h 923925"/>
              <a:gd name="connsiteX27" fmla="*/ 269142 w 526317"/>
              <a:gd name="connsiteY27" fmla="*/ 235744 h 923925"/>
              <a:gd name="connsiteX28" fmla="*/ 266761 w 526317"/>
              <a:gd name="connsiteY28" fmla="*/ 245269 h 923925"/>
              <a:gd name="connsiteX29" fmla="*/ 276286 w 526317"/>
              <a:gd name="connsiteY29" fmla="*/ 266700 h 923925"/>
              <a:gd name="connsiteX30" fmla="*/ 250092 w 526317"/>
              <a:gd name="connsiteY30" fmla="*/ 273844 h 923925"/>
              <a:gd name="connsiteX31" fmla="*/ 242948 w 526317"/>
              <a:gd name="connsiteY31" fmla="*/ 276225 h 923925"/>
              <a:gd name="connsiteX32" fmla="*/ 233423 w 526317"/>
              <a:gd name="connsiteY32" fmla="*/ 280988 h 923925"/>
              <a:gd name="connsiteX33" fmla="*/ 226280 w 526317"/>
              <a:gd name="connsiteY33" fmla="*/ 285750 h 923925"/>
              <a:gd name="connsiteX34" fmla="*/ 211992 w 526317"/>
              <a:gd name="connsiteY34" fmla="*/ 292894 h 923925"/>
              <a:gd name="connsiteX35" fmla="*/ 204848 w 526317"/>
              <a:gd name="connsiteY35" fmla="*/ 302419 h 923925"/>
              <a:gd name="connsiteX36" fmla="*/ 202467 w 526317"/>
              <a:gd name="connsiteY36" fmla="*/ 311944 h 923925"/>
              <a:gd name="connsiteX37" fmla="*/ 197705 w 526317"/>
              <a:gd name="connsiteY37" fmla="*/ 326231 h 923925"/>
              <a:gd name="connsiteX38" fmla="*/ 200086 w 526317"/>
              <a:gd name="connsiteY38" fmla="*/ 357188 h 923925"/>
              <a:gd name="connsiteX39" fmla="*/ 202467 w 526317"/>
              <a:gd name="connsiteY39" fmla="*/ 364331 h 923925"/>
              <a:gd name="connsiteX40" fmla="*/ 207230 w 526317"/>
              <a:gd name="connsiteY40" fmla="*/ 438150 h 923925"/>
              <a:gd name="connsiteX41" fmla="*/ 202467 w 526317"/>
              <a:gd name="connsiteY41" fmla="*/ 469106 h 923925"/>
              <a:gd name="connsiteX42" fmla="*/ 197705 w 526317"/>
              <a:gd name="connsiteY42" fmla="*/ 478631 h 923925"/>
              <a:gd name="connsiteX43" fmla="*/ 195323 w 526317"/>
              <a:gd name="connsiteY43" fmla="*/ 488156 h 923925"/>
              <a:gd name="connsiteX44" fmla="*/ 200086 w 526317"/>
              <a:gd name="connsiteY44" fmla="*/ 528638 h 923925"/>
              <a:gd name="connsiteX45" fmla="*/ 209611 w 526317"/>
              <a:gd name="connsiteY45" fmla="*/ 547688 h 923925"/>
              <a:gd name="connsiteX46" fmla="*/ 209611 w 526317"/>
              <a:gd name="connsiteY46" fmla="*/ 564356 h 923925"/>
              <a:gd name="connsiteX47" fmla="*/ 190561 w 526317"/>
              <a:gd name="connsiteY47" fmla="*/ 578644 h 923925"/>
              <a:gd name="connsiteX48" fmla="*/ 128648 w 526317"/>
              <a:gd name="connsiteY48" fmla="*/ 576263 h 923925"/>
              <a:gd name="connsiteX49" fmla="*/ 119123 w 526317"/>
              <a:gd name="connsiteY49" fmla="*/ 573881 h 923925"/>
              <a:gd name="connsiteX50" fmla="*/ 88167 w 526317"/>
              <a:gd name="connsiteY50" fmla="*/ 576263 h 923925"/>
              <a:gd name="connsiteX51" fmla="*/ 78642 w 526317"/>
              <a:gd name="connsiteY51" fmla="*/ 583406 h 923925"/>
              <a:gd name="connsiteX52" fmla="*/ 69117 w 526317"/>
              <a:gd name="connsiteY52" fmla="*/ 588169 h 923925"/>
              <a:gd name="connsiteX53" fmla="*/ 45305 w 526317"/>
              <a:gd name="connsiteY53" fmla="*/ 604838 h 923925"/>
              <a:gd name="connsiteX54" fmla="*/ 28636 w 526317"/>
              <a:gd name="connsiteY54" fmla="*/ 607219 h 923925"/>
              <a:gd name="connsiteX55" fmla="*/ 21492 w 526317"/>
              <a:gd name="connsiteY55" fmla="*/ 611981 h 923925"/>
              <a:gd name="connsiteX56" fmla="*/ 4823 w 526317"/>
              <a:gd name="connsiteY56" fmla="*/ 621506 h 923925"/>
              <a:gd name="connsiteX57" fmla="*/ 61 w 526317"/>
              <a:gd name="connsiteY57" fmla="*/ 631031 h 923925"/>
              <a:gd name="connsiteX58" fmla="*/ 7205 w 526317"/>
              <a:gd name="connsiteY58" fmla="*/ 635794 h 923925"/>
              <a:gd name="connsiteX59" fmla="*/ 23873 w 526317"/>
              <a:gd name="connsiteY59" fmla="*/ 652463 h 923925"/>
              <a:gd name="connsiteX60" fmla="*/ 38161 w 526317"/>
              <a:gd name="connsiteY60" fmla="*/ 669131 h 923925"/>
              <a:gd name="connsiteX61" fmla="*/ 54830 w 526317"/>
              <a:gd name="connsiteY61" fmla="*/ 692944 h 923925"/>
              <a:gd name="connsiteX62" fmla="*/ 61973 w 526317"/>
              <a:gd name="connsiteY62" fmla="*/ 697706 h 923925"/>
              <a:gd name="connsiteX63" fmla="*/ 78642 w 526317"/>
              <a:gd name="connsiteY63" fmla="*/ 707231 h 923925"/>
              <a:gd name="connsiteX64" fmla="*/ 109598 w 526317"/>
              <a:gd name="connsiteY64" fmla="*/ 731044 h 923925"/>
              <a:gd name="connsiteX65" fmla="*/ 116742 w 526317"/>
              <a:gd name="connsiteY65" fmla="*/ 738188 h 923925"/>
              <a:gd name="connsiteX66" fmla="*/ 126267 w 526317"/>
              <a:gd name="connsiteY66" fmla="*/ 750094 h 923925"/>
              <a:gd name="connsiteX67" fmla="*/ 133411 w 526317"/>
              <a:gd name="connsiteY67" fmla="*/ 752475 h 923925"/>
              <a:gd name="connsiteX68" fmla="*/ 140555 w 526317"/>
              <a:gd name="connsiteY68" fmla="*/ 759619 h 923925"/>
              <a:gd name="connsiteX69" fmla="*/ 150080 w 526317"/>
              <a:gd name="connsiteY69" fmla="*/ 764381 h 923925"/>
              <a:gd name="connsiteX70" fmla="*/ 159605 w 526317"/>
              <a:gd name="connsiteY70" fmla="*/ 776288 h 923925"/>
              <a:gd name="connsiteX71" fmla="*/ 166748 w 526317"/>
              <a:gd name="connsiteY71" fmla="*/ 781050 h 923925"/>
              <a:gd name="connsiteX72" fmla="*/ 188180 w 526317"/>
              <a:gd name="connsiteY72" fmla="*/ 809625 h 923925"/>
              <a:gd name="connsiteX73" fmla="*/ 204848 w 526317"/>
              <a:gd name="connsiteY73" fmla="*/ 828675 h 923925"/>
              <a:gd name="connsiteX74" fmla="*/ 214373 w 526317"/>
              <a:gd name="connsiteY74" fmla="*/ 842963 h 923925"/>
              <a:gd name="connsiteX75" fmla="*/ 231042 w 526317"/>
              <a:gd name="connsiteY75" fmla="*/ 873919 h 923925"/>
              <a:gd name="connsiteX76" fmla="*/ 235805 w 526317"/>
              <a:gd name="connsiteY76" fmla="*/ 883444 h 923925"/>
              <a:gd name="connsiteX77" fmla="*/ 245330 w 526317"/>
              <a:gd name="connsiteY77" fmla="*/ 897731 h 923925"/>
              <a:gd name="connsiteX78" fmla="*/ 247711 w 526317"/>
              <a:gd name="connsiteY78" fmla="*/ 904875 h 923925"/>
              <a:gd name="connsiteX79" fmla="*/ 261998 w 526317"/>
              <a:gd name="connsiteY79" fmla="*/ 923925 h 923925"/>
              <a:gd name="connsiteX80" fmla="*/ 281048 w 526317"/>
              <a:gd name="connsiteY80" fmla="*/ 916781 h 923925"/>
              <a:gd name="connsiteX81" fmla="*/ 285811 w 526317"/>
              <a:gd name="connsiteY81" fmla="*/ 909638 h 923925"/>
              <a:gd name="connsiteX82" fmla="*/ 300098 w 526317"/>
              <a:gd name="connsiteY82" fmla="*/ 900113 h 923925"/>
              <a:gd name="connsiteX83" fmla="*/ 302480 w 526317"/>
              <a:gd name="connsiteY83" fmla="*/ 892969 h 923925"/>
              <a:gd name="connsiteX84" fmla="*/ 300098 w 526317"/>
              <a:gd name="connsiteY84" fmla="*/ 885825 h 923925"/>
              <a:gd name="connsiteX85" fmla="*/ 283430 w 526317"/>
              <a:gd name="connsiteY85" fmla="*/ 871538 h 923925"/>
              <a:gd name="connsiteX86" fmla="*/ 276286 w 526317"/>
              <a:gd name="connsiteY86" fmla="*/ 864394 h 923925"/>
              <a:gd name="connsiteX87" fmla="*/ 271523 w 526317"/>
              <a:gd name="connsiteY87" fmla="*/ 857250 h 923925"/>
              <a:gd name="connsiteX88" fmla="*/ 261998 w 526317"/>
              <a:gd name="connsiteY88" fmla="*/ 852488 h 923925"/>
              <a:gd name="connsiteX89" fmla="*/ 257236 w 526317"/>
              <a:gd name="connsiteY89" fmla="*/ 835819 h 923925"/>
              <a:gd name="connsiteX90" fmla="*/ 261998 w 526317"/>
              <a:gd name="connsiteY90" fmla="*/ 792956 h 923925"/>
              <a:gd name="connsiteX91" fmla="*/ 288192 w 526317"/>
              <a:gd name="connsiteY91" fmla="*/ 797719 h 923925"/>
              <a:gd name="connsiteX92" fmla="*/ 290573 w 526317"/>
              <a:gd name="connsiteY92" fmla="*/ 826294 h 923925"/>
              <a:gd name="connsiteX93" fmla="*/ 302480 w 526317"/>
              <a:gd name="connsiteY93" fmla="*/ 842963 h 923925"/>
              <a:gd name="connsiteX94" fmla="*/ 309623 w 526317"/>
              <a:gd name="connsiteY94" fmla="*/ 850106 h 923925"/>
              <a:gd name="connsiteX95" fmla="*/ 316767 w 526317"/>
              <a:gd name="connsiteY95" fmla="*/ 852488 h 923925"/>
              <a:gd name="connsiteX96" fmla="*/ 321530 w 526317"/>
              <a:gd name="connsiteY96" fmla="*/ 859631 h 923925"/>
              <a:gd name="connsiteX97" fmla="*/ 328673 w 526317"/>
              <a:gd name="connsiteY97" fmla="*/ 778669 h 923925"/>
              <a:gd name="connsiteX98" fmla="*/ 385823 w 526317"/>
              <a:gd name="connsiteY98" fmla="*/ 700088 h 923925"/>
              <a:gd name="connsiteX99" fmla="*/ 426304 w 526317"/>
              <a:gd name="connsiteY99" fmla="*/ 626269 h 923925"/>
              <a:gd name="connsiteX100" fmla="*/ 469167 w 526317"/>
              <a:gd name="connsiteY100" fmla="*/ 552450 h 923925"/>
              <a:gd name="connsiteX101" fmla="*/ 488217 w 526317"/>
              <a:gd name="connsiteY101" fmla="*/ 497681 h 923925"/>
              <a:gd name="connsiteX102" fmla="*/ 478692 w 526317"/>
              <a:gd name="connsiteY102" fmla="*/ 452438 h 923925"/>
              <a:gd name="connsiteX103" fmla="*/ 431067 w 526317"/>
              <a:gd name="connsiteY103" fmla="*/ 414338 h 923925"/>
              <a:gd name="connsiteX104" fmla="*/ 416780 w 526317"/>
              <a:gd name="connsiteY104" fmla="*/ 373856 h 923925"/>
              <a:gd name="connsiteX105" fmla="*/ 428686 w 526317"/>
              <a:gd name="connsiteY105" fmla="*/ 319087 h 923925"/>
              <a:gd name="connsiteX106" fmla="*/ 462024 w 526317"/>
              <a:gd name="connsiteY106" fmla="*/ 321469 h 923925"/>
              <a:gd name="connsiteX107" fmla="*/ 457261 w 526317"/>
              <a:gd name="connsiteY107" fmla="*/ 273844 h 923925"/>
              <a:gd name="connsiteX108" fmla="*/ 466786 w 526317"/>
              <a:gd name="connsiteY108" fmla="*/ 233363 h 923925"/>
              <a:gd name="connsiteX109" fmla="*/ 481073 w 526317"/>
              <a:gd name="connsiteY109" fmla="*/ 207169 h 923925"/>
              <a:gd name="connsiteX110" fmla="*/ 497743 w 526317"/>
              <a:gd name="connsiteY110" fmla="*/ 171451 h 923925"/>
              <a:gd name="connsiteX111" fmla="*/ 526317 w 526317"/>
              <a:gd name="connsiteY111" fmla="*/ 142874 h 923925"/>
              <a:gd name="connsiteX0" fmla="*/ 526317 w 526317"/>
              <a:gd name="connsiteY0" fmla="*/ 142874 h 923925"/>
              <a:gd name="connsiteX1" fmla="*/ 497742 w 526317"/>
              <a:gd name="connsiteY1" fmla="*/ 100013 h 923925"/>
              <a:gd name="connsiteX2" fmla="*/ 483455 w 526317"/>
              <a:gd name="connsiteY2" fmla="*/ 76200 h 923925"/>
              <a:gd name="connsiteX3" fmla="*/ 459642 w 526317"/>
              <a:gd name="connsiteY3" fmla="*/ 45244 h 923925"/>
              <a:gd name="connsiteX4" fmla="*/ 452498 w 526317"/>
              <a:gd name="connsiteY4" fmla="*/ 30956 h 923925"/>
              <a:gd name="connsiteX5" fmla="*/ 450117 w 526317"/>
              <a:gd name="connsiteY5" fmla="*/ 23813 h 923925"/>
              <a:gd name="connsiteX6" fmla="*/ 438211 w 526317"/>
              <a:gd name="connsiteY6" fmla="*/ 4763 h 923925"/>
              <a:gd name="connsiteX7" fmla="*/ 428686 w 526317"/>
              <a:gd name="connsiteY7" fmla="*/ 2381 h 923925"/>
              <a:gd name="connsiteX8" fmla="*/ 409636 w 526317"/>
              <a:gd name="connsiteY8" fmla="*/ 0 h 923925"/>
              <a:gd name="connsiteX9" fmla="*/ 385823 w 526317"/>
              <a:gd name="connsiteY9" fmla="*/ 2381 h 923925"/>
              <a:gd name="connsiteX10" fmla="*/ 376298 w 526317"/>
              <a:gd name="connsiteY10" fmla="*/ 19050 h 923925"/>
              <a:gd name="connsiteX11" fmla="*/ 378680 w 526317"/>
              <a:gd name="connsiteY11" fmla="*/ 33338 h 923925"/>
              <a:gd name="connsiteX12" fmla="*/ 392967 w 526317"/>
              <a:gd name="connsiteY12" fmla="*/ 42863 h 923925"/>
              <a:gd name="connsiteX13" fmla="*/ 407255 w 526317"/>
              <a:gd name="connsiteY13" fmla="*/ 54769 h 923925"/>
              <a:gd name="connsiteX14" fmla="*/ 409636 w 526317"/>
              <a:gd name="connsiteY14" fmla="*/ 61913 h 923925"/>
              <a:gd name="connsiteX15" fmla="*/ 407255 w 526317"/>
              <a:gd name="connsiteY15" fmla="*/ 80963 h 923925"/>
              <a:gd name="connsiteX16" fmla="*/ 402492 w 526317"/>
              <a:gd name="connsiteY16" fmla="*/ 88106 h 923925"/>
              <a:gd name="connsiteX17" fmla="*/ 369155 w 526317"/>
              <a:gd name="connsiteY17" fmla="*/ 90488 h 923925"/>
              <a:gd name="connsiteX18" fmla="*/ 347723 w 526317"/>
              <a:gd name="connsiteY18" fmla="*/ 104775 h 923925"/>
              <a:gd name="connsiteX19" fmla="*/ 321530 w 526317"/>
              <a:gd name="connsiteY19" fmla="*/ 123825 h 923925"/>
              <a:gd name="connsiteX20" fmla="*/ 314386 w 526317"/>
              <a:gd name="connsiteY20" fmla="*/ 130969 h 923925"/>
              <a:gd name="connsiteX21" fmla="*/ 302480 w 526317"/>
              <a:gd name="connsiteY21" fmla="*/ 140494 h 923925"/>
              <a:gd name="connsiteX22" fmla="*/ 297717 w 526317"/>
              <a:gd name="connsiteY22" fmla="*/ 147638 h 923925"/>
              <a:gd name="connsiteX23" fmla="*/ 266761 w 526317"/>
              <a:gd name="connsiteY23" fmla="*/ 159544 h 923925"/>
              <a:gd name="connsiteX24" fmla="*/ 278667 w 526317"/>
              <a:gd name="connsiteY24" fmla="*/ 178594 h 923925"/>
              <a:gd name="connsiteX25" fmla="*/ 273905 w 526317"/>
              <a:gd name="connsiteY25" fmla="*/ 226219 h 923925"/>
              <a:gd name="connsiteX26" fmla="*/ 269142 w 526317"/>
              <a:gd name="connsiteY26" fmla="*/ 235744 h 923925"/>
              <a:gd name="connsiteX27" fmla="*/ 266761 w 526317"/>
              <a:gd name="connsiteY27" fmla="*/ 245269 h 923925"/>
              <a:gd name="connsiteX28" fmla="*/ 276286 w 526317"/>
              <a:gd name="connsiteY28" fmla="*/ 266700 h 923925"/>
              <a:gd name="connsiteX29" fmla="*/ 250092 w 526317"/>
              <a:gd name="connsiteY29" fmla="*/ 273844 h 923925"/>
              <a:gd name="connsiteX30" fmla="*/ 242948 w 526317"/>
              <a:gd name="connsiteY30" fmla="*/ 276225 h 923925"/>
              <a:gd name="connsiteX31" fmla="*/ 233423 w 526317"/>
              <a:gd name="connsiteY31" fmla="*/ 280988 h 923925"/>
              <a:gd name="connsiteX32" fmla="*/ 226280 w 526317"/>
              <a:gd name="connsiteY32" fmla="*/ 285750 h 923925"/>
              <a:gd name="connsiteX33" fmla="*/ 211992 w 526317"/>
              <a:gd name="connsiteY33" fmla="*/ 292894 h 923925"/>
              <a:gd name="connsiteX34" fmla="*/ 204848 w 526317"/>
              <a:gd name="connsiteY34" fmla="*/ 302419 h 923925"/>
              <a:gd name="connsiteX35" fmla="*/ 202467 w 526317"/>
              <a:gd name="connsiteY35" fmla="*/ 311944 h 923925"/>
              <a:gd name="connsiteX36" fmla="*/ 197705 w 526317"/>
              <a:gd name="connsiteY36" fmla="*/ 326231 h 923925"/>
              <a:gd name="connsiteX37" fmla="*/ 200086 w 526317"/>
              <a:gd name="connsiteY37" fmla="*/ 357188 h 923925"/>
              <a:gd name="connsiteX38" fmla="*/ 202467 w 526317"/>
              <a:gd name="connsiteY38" fmla="*/ 364331 h 923925"/>
              <a:gd name="connsiteX39" fmla="*/ 207230 w 526317"/>
              <a:gd name="connsiteY39" fmla="*/ 438150 h 923925"/>
              <a:gd name="connsiteX40" fmla="*/ 202467 w 526317"/>
              <a:gd name="connsiteY40" fmla="*/ 469106 h 923925"/>
              <a:gd name="connsiteX41" fmla="*/ 197705 w 526317"/>
              <a:gd name="connsiteY41" fmla="*/ 478631 h 923925"/>
              <a:gd name="connsiteX42" fmla="*/ 195323 w 526317"/>
              <a:gd name="connsiteY42" fmla="*/ 488156 h 923925"/>
              <a:gd name="connsiteX43" fmla="*/ 200086 w 526317"/>
              <a:gd name="connsiteY43" fmla="*/ 528638 h 923925"/>
              <a:gd name="connsiteX44" fmla="*/ 209611 w 526317"/>
              <a:gd name="connsiteY44" fmla="*/ 547688 h 923925"/>
              <a:gd name="connsiteX45" fmla="*/ 209611 w 526317"/>
              <a:gd name="connsiteY45" fmla="*/ 564356 h 923925"/>
              <a:gd name="connsiteX46" fmla="*/ 190561 w 526317"/>
              <a:gd name="connsiteY46" fmla="*/ 578644 h 923925"/>
              <a:gd name="connsiteX47" fmla="*/ 128648 w 526317"/>
              <a:gd name="connsiteY47" fmla="*/ 576263 h 923925"/>
              <a:gd name="connsiteX48" fmla="*/ 119123 w 526317"/>
              <a:gd name="connsiteY48" fmla="*/ 573881 h 923925"/>
              <a:gd name="connsiteX49" fmla="*/ 88167 w 526317"/>
              <a:gd name="connsiteY49" fmla="*/ 576263 h 923925"/>
              <a:gd name="connsiteX50" fmla="*/ 78642 w 526317"/>
              <a:gd name="connsiteY50" fmla="*/ 583406 h 923925"/>
              <a:gd name="connsiteX51" fmla="*/ 69117 w 526317"/>
              <a:gd name="connsiteY51" fmla="*/ 588169 h 923925"/>
              <a:gd name="connsiteX52" fmla="*/ 45305 w 526317"/>
              <a:gd name="connsiteY52" fmla="*/ 604838 h 923925"/>
              <a:gd name="connsiteX53" fmla="*/ 28636 w 526317"/>
              <a:gd name="connsiteY53" fmla="*/ 607219 h 923925"/>
              <a:gd name="connsiteX54" fmla="*/ 21492 w 526317"/>
              <a:gd name="connsiteY54" fmla="*/ 611981 h 923925"/>
              <a:gd name="connsiteX55" fmla="*/ 4823 w 526317"/>
              <a:gd name="connsiteY55" fmla="*/ 621506 h 923925"/>
              <a:gd name="connsiteX56" fmla="*/ 61 w 526317"/>
              <a:gd name="connsiteY56" fmla="*/ 631031 h 923925"/>
              <a:gd name="connsiteX57" fmla="*/ 7205 w 526317"/>
              <a:gd name="connsiteY57" fmla="*/ 635794 h 923925"/>
              <a:gd name="connsiteX58" fmla="*/ 23873 w 526317"/>
              <a:gd name="connsiteY58" fmla="*/ 652463 h 923925"/>
              <a:gd name="connsiteX59" fmla="*/ 38161 w 526317"/>
              <a:gd name="connsiteY59" fmla="*/ 669131 h 923925"/>
              <a:gd name="connsiteX60" fmla="*/ 54830 w 526317"/>
              <a:gd name="connsiteY60" fmla="*/ 692944 h 923925"/>
              <a:gd name="connsiteX61" fmla="*/ 61973 w 526317"/>
              <a:gd name="connsiteY61" fmla="*/ 697706 h 923925"/>
              <a:gd name="connsiteX62" fmla="*/ 78642 w 526317"/>
              <a:gd name="connsiteY62" fmla="*/ 707231 h 923925"/>
              <a:gd name="connsiteX63" fmla="*/ 109598 w 526317"/>
              <a:gd name="connsiteY63" fmla="*/ 731044 h 923925"/>
              <a:gd name="connsiteX64" fmla="*/ 116742 w 526317"/>
              <a:gd name="connsiteY64" fmla="*/ 738188 h 923925"/>
              <a:gd name="connsiteX65" fmla="*/ 126267 w 526317"/>
              <a:gd name="connsiteY65" fmla="*/ 750094 h 923925"/>
              <a:gd name="connsiteX66" fmla="*/ 133411 w 526317"/>
              <a:gd name="connsiteY66" fmla="*/ 752475 h 923925"/>
              <a:gd name="connsiteX67" fmla="*/ 140555 w 526317"/>
              <a:gd name="connsiteY67" fmla="*/ 759619 h 923925"/>
              <a:gd name="connsiteX68" fmla="*/ 150080 w 526317"/>
              <a:gd name="connsiteY68" fmla="*/ 764381 h 923925"/>
              <a:gd name="connsiteX69" fmla="*/ 159605 w 526317"/>
              <a:gd name="connsiteY69" fmla="*/ 776288 h 923925"/>
              <a:gd name="connsiteX70" fmla="*/ 166748 w 526317"/>
              <a:gd name="connsiteY70" fmla="*/ 781050 h 923925"/>
              <a:gd name="connsiteX71" fmla="*/ 188180 w 526317"/>
              <a:gd name="connsiteY71" fmla="*/ 809625 h 923925"/>
              <a:gd name="connsiteX72" fmla="*/ 204848 w 526317"/>
              <a:gd name="connsiteY72" fmla="*/ 828675 h 923925"/>
              <a:gd name="connsiteX73" fmla="*/ 214373 w 526317"/>
              <a:gd name="connsiteY73" fmla="*/ 842963 h 923925"/>
              <a:gd name="connsiteX74" fmla="*/ 231042 w 526317"/>
              <a:gd name="connsiteY74" fmla="*/ 873919 h 923925"/>
              <a:gd name="connsiteX75" fmla="*/ 235805 w 526317"/>
              <a:gd name="connsiteY75" fmla="*/ 883444 h 923925"/>
              <a:gd name="connsiteX76" fmla="*/ 245330 w 526317"/>
              <a:gd name="connsiteY76" fmla="*/ 897731 h 923925"/>
              <a:gd name="connsiteX77" fmla="*/ 247711 w 526317"/>
              <a:gd name="connsiteY77" fmla="*/ 904875 h 923925"/>
              <a:gd name="connsiteX78" fmla="*/ 261998 w 526317"/>
              <a:gd name="connsiteY78" fmla="*/ 923925 h 923925"/>
              <a:gd name="connsiteX79" fmla="*/ 281048 w 526317"/>
              <a:gd name="connsiteY79" fmla="*/ 916781 h 923925"/>
              <a:gd name="connsiteX80" fmla="*/ 285811 w 526317"/>
              <a:gd name="connsiteY80" fmla="*/ 909638 h 923925"/>
              <a:gd name="connsiteX81" fmla="*/ 300098 w 526317"/>
              <a:gd name="connsiteY81" fmla="*/ 900113 h 923925"/>
              <a:gd name="connsiteX82" fmla="*/ 302480 w 526317"/>
              <a:gd name="connsiteY82" fmla="*/ 892969 h 923925"/>
              <a:gd name="connsiteX83" fmla="*/ 300098 w 526317"/>
              <a:gd name="connsiteY83" fmla="*/ 885825 h 923925"/>
              <a:gd name="connsiteX84" fmla="*/ 283430 w 526317"/>
              <a:gd name="connsiteY84" fmla="*/ 871538 h 923925"/>
              <a:gd name="connsiteX85" fmla="*/ 276286 w 526317"/>
              <a:gd name="connsiteY85" fmla="*/ 864394 h 923925"/>
              <a:gd name="connsiteX86" fmla="*/ 271523 w 526317"/>
              <a:gd name="connsiteY86" fmla="*/ 857250 h 923925"/>
              <a:gd name="connsiteX87" fmla="*/ 261998 w 526317"/>
              <a:gd name="connsiteY87" fmla="*/ 852488 h 923925"/>
              <a:gd name="connsiteX88" fmla="*/ 257236 w 526317"/>
              <a:gd name="connsiteY88" fmla="*/ 835819 h 923925"/>
              <a:gd name="connsiteX89" fmla="*/ 261998 w 526317"/>
              <a:gd name="connsiteY89" fmla="*/ 792956 h 923925"/>
              <a:gd name="connsiteX90" fmla="*/ 288192 w 526317"/>
              <a:gd name="connsiteY90" fmla="*/ 797719 h 923925"/>
              <a:gd name="connsiteX91" fmla="*/ 290573 w 526317"/>
              <a:gd name="connsiteY91" fmla="*/ 826294 h 923925"/>
              <a:gd name="connsiteX92" fmla="*/ 302480 w 526317"/>
              <a:gd name="connsiteY92" fmla="*/ 842963 h 923925"/>
              <a:gd name="connsiteX93" fmla="*/ 309623 w 526317"/>
              <a:gd name="connsiteY93" fmla="*/ 850106 h 923925"/>
              <a:gd name="connsiteX94" fmla="*/ 316767 w 526317"/>
              <a:gd name="connsiteY94" fmla="*/ 852488 h 923925"/>
              <a:gd name="connsiteX95" fmla="*/ 321530 w 526317"/>
              <a:gd name="connsiteY95" fmla="*/ 859631 h 923925"/>
              <a:gd name="connsiteX96" fmla="*/ 328673 w 526317"/>
              <a:gd name="connsiteY96" fmla="*/ 778669 h 923925"/>
              <a:gd name="connsiteX97" fmla="*/ 385823 w 526317"/>
              <a:gd name="connsiteY97" fmla="*/ 700088 h 923925"/>
              <a:gd name="connsiteX98" fmla="*/ 426304 w 526317"/>
              <a:gd name="connsiteY98" fmla="*/ 626269 h 923925"/>
              <a:gd name="connsiteX99" fmla="*/ 469167 w 526317"/>
              <a:gd name="connsiteY99" fmla="*/ 552450 h 923925"/>
              <a:gd name="connsiteX100" fmla="*/ 488217 w 526317"/>
              <a:gd name="connsiteY100" fmla="*/ 497681 h 923925"/>
              <a:gd name="connsiteX101" fmla="*/ 478692 w 526317"/>
              <a:gd name="connsiteY101" fmla="*/ 452438 h 923925"/>
              <a:gd name="connsiteX102" fmla="*/ 431067 w 526317"/>
              <a:gd name="connsiteY102" fmla="*/ 414338 h 923925"/>
              <a:gd name="connsiteX103" fmla="*/ 416780 w 526317"/>
              <a:gd name="connsiteY103" fmla="*/ 373856 h 923925"/>
              <a:gd name="connsiteX104" fmla="*/ 428686 w 526317"/>
              <a:gd name="connsiteY104" fmla="*/ 319087 h 923925"/>
              <a:gd name="connsiteX105" fmla="*/ 462024 w 526317"/>
              <a:gd name="connsiteY105" fmla="*/ 321469 h 923925"/>
              <a:gd name="connsiteX106" fmla="*/ 457261 w 526317"/>
              <a:gd name="connsiteY106" fmla="*/ 273844 h 923925"/>
              <a:gd name="connsiteX107" fmla="*/ 466786 w 526317"/>
              <a:gd name="connsiteY107" fmla="*/ 233363 h 923925"/>
              <a:gd name="connsiteX108" fmla="*/ 481073 w 526317"/>
              <a:gd name="connsiteY108" fmla="*/ 207169 h 923925"/>
              <a:gd name="connsiteX109" fmla="*/ 497743 w 526317"/>
              <a:gd name="connsiteY109" fmla="*/ 171451 h 923925"/>
              <a:gd name="connsiteX110" fmla="*/ 526317 w 526317"/>
              <a:gd name="connsiteY110" fmla="*/ 142874 h 923925"/>
              <a:gd name="connsiteX0" fmla="*/ 526317 w 526317"/>
              <a:gd name="connsiteY0" fmla="*/ 142874 h 923925"/>
              <a:gd name="connsiteX1" fmla="*/ 497742 w 526317"/>
              <a:gd name="connsiteY1" fmla="*/ 100013 h 923925"/>
              <a:gd name="connsiteX2" fmla="*/ 483455 w 526317"/>
              <a:gd name="connsiteY2" fmla="*/ 76200 h 923925"/>
              <a:gd name="connsiteX3" fmla="*/ 459642 w 526317"/>
              <a:gd name="connsiteY3" fmla="*/ 45244 h 923925"/>
              <a:gd name="connsiteX4" fmla="*/ 452498 w 526317"/>
              <a:gd name="connsiteY4" fmla="*/ 30956 h 923925"/>
              <a:gd name="connsiteX5" fmla="*/ 438211 w 526317"/>
              <a:gd name="connsiteY5" fmla="*/ 4763 h 923925"/>
              <a:gd name="connsiteX6" fmla="*/ 428686 w 526317"/>
              <a:gd name="connsiteY6" fmla="*/ 2381 h 923925"/>
              <a:gd name="connsiteX7" fmla="*/ 409636 w 526317"/>
              <a:gd name="connsiteY7" fmla="*/ 0 h 923925"/>
              <a:gd name="connsiteX8" fmla="*/ 385823 w 526317"/>
              <a:gd name="connsiteY8" fmla="*/ 2381 h 923925"/>
              <a:gd name="connsiteX9" fmla="*/ 376298 w 526317"/>
              <a:gd name="connsiteY9" fmla="*/ 19050 h 923925"/>
              <a:gd name="connsiteX10" fmla="*/ 378680 w 526317"/>
              <a:gd name="connsiteY10" fmla="*/ 33338 h 923925"/>
              <a:gd name="connsiteX11" fmla="*/ 392967 w 526317"/>
              <a:gd name="connsiteY11" fmla="*/ 42863 h 923925"/>
              <a:gd name="connsiteX12" fmla="*/ 407255 w 526317"/>
              <a:gd name="connsiteY12" fmla="*/ 54769 h 923925"/>
              <a:gd name="connsiteX13" fmla="*/ 409636 w 526317"/>
              <a:gd name="connsiteY13" fmla="*/ 61913 h 923925"/>
              <a:gd name="connsiteX14" fmla="*/ 407255 w 526317"/>
              <a:gd name="connsiteY14" fmla="*/ 80963 h 923925"/>
              <a:gd name="connsiteX15" fmla="*/ 402492 w 526317"/>
              <a:gd name="connsiteY15" fmla="*/ 88106 h 923925"/>
              <a:gd name="connsiteX16" fmla="*/ 369155 w 526317"/>
              <a:gd name="connsiteY16" fmla="*/ 90488 h 923925"/>
              <a:gd name="connsiteX17" fmla="*/ 347723 w 526317"/>
              <a:gd name="connsiteY17" fmla="*/ 104775 h 923925"/>
              <a:gd name="connsiteX18" fmla="*/ 321530 w 526317"/>
              <a:gd name="connsiteY18" fmla="*/ 123825 h 923925"/>
              <a:gd name="connsiteX19" fmla="*/ 314386 w 526317"/>
              <a:gd name="connsiteY19" fmla="*/ 130969 h 923925"/>
              <a:gd name="connsiteX20" fmla="*/ 302480 w 526317"/>
              <a:gd name="connsiteY20" fmla="*/ 140494 h 923925"/>
              <a:gd name="connsiteX21" fmla="*/ 297717 w 526317"/>
              <a:gd name="connsiteY21" fmla="*/ 147638 h 923925"/>
              <a:gd name="connsiteX22" fmla="*/ 266761 w 526317"/>
              <a:gd name="connsiteY22" fmla="*/ 159544 h 923925"/>
              <a:gd name="connsiteX23" fmla="*/ 278667 w 526317"/>
              <a:gd name="connsiteY23" fmla="*/ 178594 h 923925"/>
              <a:gd name="connsiteX24" fmla="*/ 273905 w 526317"/>
              <a:gd name="connsiteY24" fmla="*/ 226219 h 923925"/>
              <a:gd name="connsiteX25" fmla="*/ 269142 w 526317"/>
              <a:gd name="connsiteY25" fmla="*/ 235744 h 923925"/>
              <a:gd name="connsiteX26" fmla="*/ 266761 w 526317"/>
              <a:gd name="connsiteY26" fmla="*/ 245269 h 923925"/>
              <a:gd name="connsiteX27" fmla="*/ 276286 w 526317"/>
              <a:gd name="connsiteY27" fmla="*/ 266700 h 923925"/>
              <a:gd name="connsiteX28" fmla="*/ 250092 w 526317"/>
              <a:gd name="connsiteY28" fmla="*/ 273844 h 923925"/>
              <a:gd name="connsiteX29" fmla="*/ 242948 w 526317"/>
              <a:gd name="connsiteY29" fmla="*/ 276225 h 923925"/>
              <a:gd name="connsiteX30" fmla="*/ 233423 w 526317"/>
              <a:gd name="connsiteY30" fmla="*/ 280988 h 923925"/>
              <a:gd name="connsiteX31" fmla="*/ 226280 w 526317"/>
              <a:gd name="connsiteY31" fmla="*/ 285750 h 923925"/>
              <a:gd name="connsiteX32" fmla="*/ 211992 w 526317"/>
              <a:gd name="connsiteY32" fmla="*/ 292894 h 923925"/>
              <a:gd name="connsiteX33" fmla="*/ 204848 w 526317"/>
              <a:gd name="connsiteY33" fmla="*/ 302419 h 923925"/>
              <a:gd name="connsiteX34" fmla="*/ 202467 w 526317"/>
              <a:gd name="connsiteY34" fmla="*/ 311944 h 923925"/>
              <a:gd name="connsiteX35" fmla="*/ 197705 w 526317"/>
              <a:gd name="connsiteY35" fmla="*/ 326231 h 923925"/>
              <a:gd name="connsiteX36" fmla="*/ 200086 w 526317"/>
              <a:gd name="connsiteY36" fmla="*/ 357188 h 923925"/>
              <a:gd name="connsiteX37" fmla="*/ 202467 w 526317"/>
              <a:gd name="connsiteY37" fmla="*/ 364331 h 923925"/>
              <a:gd name="connsiteX38" fmla="*/ 207230 w 526317"/>
              <a:gd name="connsiteY38" fmla="*/ 438150 h 923925"/>
              <a:gd name="connsiteX39" fmla="*/ 202467 w 526317"/>
              <a:gd name="connsiteY39" fmla="*/ 469106 h 923925"/>
              <a:gd name="connsiteX40" fmla="*/ 197705 w 526317"/>
              <a:gd name="connsiteY40" fmla="*/ 478631 h 923925"/>
              <a:gd name="connsiteX41" fmla="*/ 195323 w 526317"/>
              <a:gd name="connsiteY41" fmla="*/ 488156 h 923925"/>
              <a:gd name="connsiteX42" fmla="*/ 200086 w 526317"/>
              <a:gd name="connsiteY42" fmla="*/ 528638 h 923925"/>
              <a:gd name="connsiteX43" fmla="*/ 209611 w 526317"/>
              <a:gd name="connsiteY43" fmla="*/ 547688 h 923925"/>
              <a:gd name="connsiteX44" fmla="*/ 209611 w 526317"/>
              <a:gd name="connsiteY44" fmla="*/ 564356 h 923925"/>
              <a:gd name="connsiteX45" fmla="*/ 190561 w 526317"/>
              <a:gd name="connsiteY45" fmla="*/ 578644 h 923925"/>
              <a:gd name="connsiteX46" fmla="*/ 128648 w 526317"/>
              <a:gd name="connsiteY46" fmla="*/ 576263 h 923925"/>
              <a:gd name="connsiteX47" fmla="*/ 119123 w 526317"/>
              <a:gd name="connsiteY47" fmla="*/ 573881 h 923925"/>
              <a:gd name="connsiteX48" fmla="*/ 88167 w 526317"/>
              <a:gd name="connsiteY48" fmla="*/ 576263 h 923925"/>
              <a:gd name="connsiteX49" fmla="*/ 78642 w 526317"/>
              <a:gd name="connsiteY49" fmla="*/ 583406 h 923925"/>
              <a:gd name="connsiteX50" fmla="*/ 69117 w 526317"/>
              <a:gd name="connsiteY50" fmla="*/ 588169 h 923925"/>
              <a:gd name="connsiteX51" fmla="*/ 45305 w 526317"/>
              <a:gd name="connsiteY51" fmla="*/ 604838 h 923925"/>
              <a:gd name="connsiteX52" fmla="*/ 28636 w 526317"/>
              <a:gd name="connsiteY52" fmla="*/ 607219 h 923925"/>
              <a:gd name="connsiteX53" fmla="*/ 21492 w 526317"/>
              <a:gd name="connsiteY53" fmla="*/ 611981 h 923925"/>
              <a:gd name="connsiteX54" fmla="*/ 4823 w 526317"/>
              <a:gd name="connsiteY54" fmla="*/ 621506 h 923925"/>
              <a:gd name="connsiteX55" fmla="*/ 61 w 526317"/>
              <a:gd name="connsiteY55" fmla="*/ 631031 h 923925"/>
              <a:gd name="connsiteX56" fmla="*/ 7205 w 526317"/>
              <a:gd name="connsiteY56" fmla="*/ 635794 h 923925"/>
              <a:gd name="connsiteX57" fmla="*/ 23873 w 526317"/>
              <a:gd name="connsiteY57" fmla="*/ 652463 h 923925"/>
              <a:gd name="connsiteX58" fmla="*/ 38161 w 526317"/>
              <a:gd name="connsiteY58" fmla="*/ 669131 h 923925"/>
              <a:gd name="connsiteX59" fmla="*/ 54830 w 526317"/>
              <a:gd name="connsiteY59" fmla="*/ 692944 h 923925"/>
              <a:gd name="connsiteX60" fmla="*/ 61973 w 526317"/>
              <a:gd name="connsiteY60" fmla="*/ 697706 h 923925"/>
              <a:gd name="connsiteX61" fmla="*/ 78642 w 526317"/>
              <a:gd name="connsiteY61" fmla="*/ 707231 h 923925"/>
              <a:gd name="connsiteX62" fmla="*/ 109598 w 526317"/>
              <a:gd name="connsiteY62" fmla="*/ 731044 h 923925"/>
              <a:gd name="connsiteX63" fmla="*/ 116742 w 526317"/>
              <a:gd name="connsiteY63" fmla="*/ 738188 h 923925"/>
              <a:gd name="connsiteX64" fmla="*/ 126267 w 526317"/>
              <a:gd name="connsiteY64" fmla="*/ 750094 h 923925"/>
              <a:gd name="connsiteX65" fmla="*/ 133411 w 526317"/>
              <a:gd name="connsiteY65" fmla="*/ 752475 h 923925"/>
              <a:gd name="connsiteX66" fmla="*/ 140555 w 526317"/>
              <a:gd name="connsiteY66" fmla="*/ 759619 h 923925"/>
              <a:gd name="connsiteX67" fmla="*/ 150080 w 526317"/>
              <a:gd name="connsiteY67" fmla="*/ 764381 h 923925"/>
              <a:gd name="connsiteX68" fmla="*/ 159605 w 526317"/>
              <a:gd name="connsiteY68" fmla="*/ 776288 h 923925"/>
              <a:gd name="connsiteX69" fmla="*/ 166748 w 526317"/>
              <a:gd name="connsiteY69" fmla="*/ 781050 h 923925"/>
              <a:gd name="connsiteX70" fmla="*/ 188180 w 526317"/>
              <a:gd name="connsiteY70" fmla="*/ 809625 h 923925"/>
              <a:gd name="connsiteX71" fmla="*/ 204848 w 526317"/>
              <a:gd name="connsiteY71" fmla="*/ 828675 h 923925"/>
              <a:gd name="connsiteX72" fmla="*/ 214373 w 526317"/>
              <a:gd name="connsiteY72" fmla="*/ 842963 h 923925"/>
              <a:gd name="connsiteX73" fmla="*/ 231042 w 526317"/>
              <a:gd name="connsiteY73" fmla="*/ 873919 h 923925"/>
              <a:gd name="connsiteX74" fmla="*/ 235805 w 526317"/>
              <a:gd name="connsiteY74" fmla="*/ 883444 h 923925"/>
              <a:gd name="connsiteX75" fmla="*/ 245330 w 526317"/>
              <a:gd name="connsiteY75" fmla="*/ 897731 h 923925"/>
              <a:gd name="connsiteX76" fmla="*/ 247711 w 526317"/>
              <a:gd name="connsiteY76" fmla="*/ 904875 h 923925"/>
              <a:gd name="connsiteX77" fmla="*/ 261998 w 526317"/>
              <a:gd name="connsiteY77" fmla="*/ 923925 h 923925"/>
              <a:gd name="connsiteX78" fmla="*/ 281048 w 526317"/>
              <a:gd name="connsiteY78" fmla="*/ 916781 h 923925"/>
              <a:gd name="connsiteX79" fmla="*/ 285811 w 526317"/>
              <a:gd name="connsiteY79" fmla="*/ 909638 h 923925"/>
              <a:gd name="connsiteX80" fmla="*/ 300098 w 526317"/>
              <a:gd name="connsiteY80" fmla="*/ 900113 h 923925"/>
              <a:gd name="connsiteX81" fmla="*/ 302480 w 526317"/>
              <a:gd name="connsiteY81" fmla="*/ 892969 h 923925"/>
              <a:gd name="connsiteX82" fmla="*/ 300098 w 526317"/>
              <a:gd name="connsiteY82" fmla="*/ 885825 h 923925"/>
              <a:gd name="connsiteX83" fmla="*/ 283430 w 526317"/>
              <a:gd name="connsiteY83" fmla="*/ 871538 h 923925"/>
              <a:gd name="connsiteX84" fmla="*/ 276286 w 526317"/>
              <a:gd name="connsiteY84" fmla="*/ 864394 h 923925"/>
              <a:gd name="connsiteX85" fmla="*/ 271523 w 526317"/>
              <a:gd name="connsiteY85" fmla="*/ 857250 h 923925"/>
              <a:gd name="connsiteX86" fmla="*/ 261998 w 526317"/>
              <a:gd name="connsiteY86" fmla="*/ 852488 h 923925"/>
              <a:gd name="connsiteX87" fmla="*/ 257236 w 526317"/>
              <a:gd name="connsiteY87" fmla="*/ 835819 h 923925"/>
              <a:gd name="connsiteX88" fmla="*/ 261998 w 526317"/>
              <a:gd name="connsiteY88" fmla="*/ 792956 h 923925"/>
              <a:gd name="connsiteX89" fmla="*/ 288192 w 526317"/>
              <a:gd name="connsiteY89" fmla="*/ 797719 h 923925"/>
              <a:gd name="connsiteX90" fmla="*/ 290573 w 526317"/>
              <a:gd name="connsiteY90" fmla="*/ 826294 h 923925"/>
              <a:gd name="connsiteX91" fmla="*/ 302480 w 526317"/>
              <a:gd name="connsiteY91" fmla="*/ 842963 h 923925"/>
              <a:gd name="connsiteX92" fmla="*/ 309623 w 526317"/>
              <a:gd name="connsiteY92" fmla="*/ 850106 h 923925"/>
              <a:gd name="connsiteX93" fmla="*/ 316767 w 526317"/>
              <a:gd name="connsiteY93" fmla="*/ 852488 h 923925"/>
              <a:gd name="connsiteX94" fmla="*/ 321530 w 526317"/>
              <a:gd name="connsiteY94" fmla="*/ 859631 h 923925"/>
              <a:gd name="connsiteX95" fmla="*/ 328673 w 526317"/>
              <a:gd name="connsiteY95" fmla="*/ 778669 h 923925"/>
              <a:gd name="connsiteX96" fmla="*/ 385823 w 526317"/>
              <a:gd name="connsiteY96" fmla="*/ 700088 h 923925"/>
              <a:gd name="connsiteX97" fmla="*/ 426304 w 526317"/>
              <a:gd name="connsiteY97" fmla="*/ 626269 h 923925"/>
              <a:gd name="connsiteX98" fmla="*/ 469167 w 526317"/>
              <a:gd name="connsiteY98" fmla="*/ 552450 h 923925"/>
              <a:gd name="connsiteX99" fmla="*/ 488217 w 526317"/>
              <a:gd name="connsiteY99" fmla="*/ 497681 h 923925"/>
              <a:gd name="connsiteX100" fmla="*/ 478692 w 526317"/>
              <a:gd name="connsiteY100" fmla="*/ 452438 h 923925"/>
              <a:gd name="connsiteX101" fmla="*/ 431067 w 526317"/>
              <a:gd name="connsiteY101" fmla="*/ 414338 h 923925"/>
              <a:gd name="connsiteX102" fmla="*/ 416780 w 526317"/>
              <a:gd name="connsiteY102" fmla="*/ 373856 h 923925"/>
              <a:gd name="connsiteX103" fmla="*/ 428686 w 526317"/>
              <a:gd name="connsiteY103" fmla="*/ 319087 h 923925"/>
              <a:gd name="connsiteX104" fmla="*/ 462024 w 526317"/>
              <a:gd name="connsiteY104" fmla="*/ 321469 h 923925"/>
              <a:gd name="connsiteX105" fmla="*/ 457261 w 526317"/>
              <a:gd name="connsiteY105" fmla="*/ 273844 h 923925"/>
              <a:gd name="connsiteX106" fmla="*/ 466786 w 526317"/>
              <a:gd name="connsiteY106" fmla="*/ 233363 h 923925"/>
              <a:gd name="connsiteX107" fmla="*/ 481073 w 526317"/>
              <a:gd name="connsiteY107" fmla="*/ 207169 h 923925"/>
              <a:gd name="connsiteX108" fmla="*/ 497743 w 526317"/>
              <a:gd name="connsiteY108" fmla="*/ 171451 h 923925"/>
              <a:gd name="connsiteX109" fmla="*/ 526317 w 526317"/>
              <a:gd name="connsiteY109" fmla="*/ 142874 h 923925"/>
              <a:gd name="connsiteX0" fmla="*/ 526317 w 526317"/>
              <a:gd name="connsiteY0" fmla="*/ 142874 h 923925"/>
              <a:gd name="connsiteX1" fmla="*/ 497742 w 526317"/>
              <a:gd name="connsiteY1" fmla="*/ 100013 h 923925"/>
              <a:gd name="connsiteX2" fmla="*/ 483455 w 526317"/>
              <a:gd name="connsiteY2" fmla="*/ 76200 h 923925"/>
              <a:gd name="connsiteX3" fmla="*/ 459642 w 526317"/>
              <a:gd name="connsiteY3" fmla="*/ 45244 h 923925"/>
              <a:gd name="connsiteX4" fmla="*/ 452498 w 526317"/>
              <a:gd name="connsiteY4" fmla="*/ 30956 h 923925"/>
              <a:gd name="connsiteX5" fmla="*/ 438211 w 526317"/>
              <a:gd name="connsiteY5" fmla="*/ 4763 h 923925"/>
              <a:gd name="connsiteX6" fmla="*/ 409636 w 526317"/>
              <a:gd name="connsiteY6" fmla="*/ 0 h 923925"/>
              <a:gd name="connsiteX7" fmla="*/ 385823 w 526317"/>
              <a:gd name="connsiteY7" fmla="*/ 2381 h 923925"/>
              <a:gd name="connsiteX8" fmla="*/ 376298 w 526317"/>
              <a:gd name="connsiteY8" fmla="*/ 19050 h 923925"/>
              <a:gd name="connsiteX9" fmla="*/ 378680 w 526317"/>
              <a:gd name="connsiteY9" fmla="*/ 33338 h 923925"/>
              <a:gd name="connsiteX10" fmla="*/ 392967 w 526317"/>
              <a:gd name="connsiteY10" fmla="*/ 42863 h 923925"/>
              <a:gd name="connsiteX11" fmla="*/ 407255 w 526317"/>
              <a:gd name="connsiteY11" fmla="*/ 54769 h 923925"/>
              <a:gd name="connsiteX12" fmla="*/ 409636 w 526317"/>
              <a:gd name="connsiteY12" fmla="*/ 61913 h 923925"/>
              <a:gd name="connsiteX13" fmla="*/ 407255 w 526317"/>
              <a:gd name="connsiteY13" fmla="*/ 80963 h 923925"/>
              <a:gd name="connsiteX14" fmla="*/ 402492 w 526317"/>
              <a:gd name="connsiteY14" fmla="*/ 88106 h 923925"/>
              <a:gd name="connsiteX15" fmla="*/ 369155 w 526317"/>
              <a:gd name="connsiteY15" fmla="*/ 90488 h 923925"/>
              <a:gd name="connsiteX16" fmla="*/ 347723 w 526317"/>
              <a:gd name="connsiteY16" fmla="*/ 104775 h 923925"/>
              <a:gd name="connsiteX17" fmla="*/ 321530 w 526317"/>
              <a:gd name="connsiteY17" fmla="*/ 123825 h 923925"/>
              <a:gd name="connsiteX18" fmla="*/ 314386 w 526317"/>
              <a:gd name="connsiteY18" fmla="*/ 130969 h 923925"/>
              <a:gd name="connsiteX19" fmla="*/ 302480 w 526317"/>
              <a:gd name="connsiteY19" fmla="*/ 140494 h 923925"/>
              <a:gd name="connsiteX20" fmla="*/ 297717 w 526317"/>
              <a:gd name="connsiteY20" fmla="*/ 147638 h 923925"/>
              <a:gd name="connsiteX21" fmla="*/ 266761 w 526317"/>
              <a:gd name="connsiteY21" fmla="*/ 159544 h 923925"/>
              <a:gd name="connsiteX22" fmla="*/ 278667 w 526317"/>
              <a:gd name="connsiteY22" fmla="*/ 178594 h 923925"/>
              <a:gd name="connsiteX23" fmla="*/ 273905 w 526317"/>
              <a:gd name="connsiteY23" fmla="*/ 226219 h 923925"/>
              <a:gd name="connsiteX24" fmla="*/ 269142 w 526317"/>
              <a:gd name="connsiteY24" fmla="*/ 235744 h 923925"/>
              <a:gd name="connsiteX25" fmla="*/ 266761 w 526317"/>
              <a:gd name="connsiteY25" fmla="*/ 245269 h 923925"/>
              <a:gd name="connsiteX26" fmla="*/ 276286 w 526317"/>
              <a:gd name="connsiteY26" fmla="*/ 266700 h 923925"/>
              <a:gd name="connsiteX27" fmla="*/ 250092 w 526317"/>
              <a:gd name="connsiteY27" fmla="*/ 273844 h 923925"/>
              <a:gd name="connsiteX28" fmla="*/ 242948 w 526317"/>
              <a:gd name="connsiteY28" fmla="*/ 276225 h 923925"/>
              <a:gd name="connsiteX29" fmla="*/ 233423 w 526317"/>
              <a:gd name="connsiteY29" fmla="*/ 280988 h 923925"/>
              <a:gd name="connsiteX30" fmla="*/ 226280 w 526317"/>
              <a:gd name="connsiteY30" fmla="*/ 285750 h 923925"/>
              <a:gd name="connsiteX31" fmla="*/ 211992 w 526317"/>
              <a:gd name="connsiteY31" fmla="*/ 292894 h 923925"/>
              <a:gd name="connsiteX32" fmla="*/ 204848 w 526317"/>
              <a:gd name="connsiteY32" fmla="*/ 302419 h 923925"/>
              <a:gd name="connsiteX33" fmla="*/ 202467 w 526317"/>
              <a:gd name="connsiteY33" fmla="*/ 311944 h 923925"/>
              <a:gd name="connsiteX34" fmla="*/ 197705 w 526317"/>
              <a:gd name="connsiteY34" fmla="*/ 326231 h 923925"/>
              <a:gd name="connsiteX35" fmla="*/ 200086 w 526317"/>
              <a:gd name="connsiteY35" fmla="*/ 357188 h 923925"/>
              <a:gd name="connsiteX36" fmla="*/ 202467 w 526317"/>
              <a:gd name="connsiteY36" fmla="*/ 364331 h 923925"/>
              <a:gd name="connsiteX37" fmla="*/ 207230 w 526317"/>
              <a:gd name="connsiteY37" fmla="*/ 438150 h 923925"/>
              <a:gd name="connsiteX38" fmla="*/ 202467 w 526317"/>
              <a:gd name="connsiteY38" fmla="*/ 469106 h 923925"/>
              <a:gd name="connsiteX39" fmla="*/ 197705 w 526317"/>
              <a:gd name="connsiteY39" fmla="*/ 478631 h 923925"/>
              <a:gd name="connsiteX40" fmla="*/ 195323 w 526317"/>
              <a:gd name="connsiteY40" fmla="*/ 488156 h 923925"/>
              <a:gd name="connsiteX41" fmla="*/ 200086 w 526317"/>
              <a:gd name="connsiteY41" fmla="*/ 528638 h 923925"/>
              <a:gd name="connsiteX42" fmla="*/ 209611 w 526317"/>
              <a:gd name="connsiteY42" fmla="*/ 547688 h 923925"/>
              <a:gd name="connsiteX43" fmla="*/ 209611 w 526317"/>
              <a:gd name="connsiteY43" fmla="*/ 564356 h 923925"/>
              <a:gd name="connsiteX44" fmla="*/ 190561 w 526317"/>
              <a:gd name="connsiteY44" fmla="*/ 578644 h 923925"/>
              <a:gd name="connsiteX45" fmla="*/ 128648 w 526317"/>
              <a:gd name="connsiteY45" fmla="*/ 576263 h 923925"/>
              <a:gd name="connsiteX46" fmla="*/ 119123 w 526317"/>
              <a:gd name="connsiteY46" fmla="*/ 573881 h 923925"/>
              <a:gd name="connsiteX47" fmla="*/ 88167 w 526317"/>
              <a:gd name="connsiteY47" fmla="*/ 576263 h 923925"/>
              <a:gd name="connsiteX48" fmla="*/ 78642 w 526317"/>
              <a:gd name="connsiteY48" fmla="*/ 583406 h 923925"/>
              <a:gd name="connsiteX49" fmla="*/ 69117 w 526317"/>
              <a:gd name="connsiteY49" fmla="*/ 588169 h 923925"/>
              <a:gd name="connsiteX50" fmla="*/ 45305 w 526317"/>
              <a:gd name="connsiteY50" fmla="*/ 604838 h 923925"/>
              <a:gd name="connsiteX51" fmla="*/ 28636 w 526317"/>
              <a:gd name="connsiteY51" fmla="*/ 607219 h 923925"/>
              <a:gd name="connsiteX52" fmla="*/ 21492 w 526317"/>
              <a:gd name="connsiteY52" fmla="*/ 611981 h 923925"/>
              <a:gd name="connsiteX53" fmla="*/ 4823 w 526317"/>
              <a:gd name="connsiteY53" fmla="*/ 621506 h 923925"/>
              <a:gd name="connsiteX54" fmla="*/ 61 w 526317"/>
              <a:gd name="connsiteY54" fmla="*/ 631031 h 923925"/>
              <a:gd name="connsiteX55" fmla="*/ 7205 w 526317"/>
              <a:gd name="connsiteY55" fmla="*/ 635794 h 923925"/>
              <a:gd name="connsiteX56" fmla="*/ 23873 w 526317"/>
              <a:gd name="connsiteY56" fmla="*/ 652463 h 923925"/>
              <a:gd name="connsiteX57" fmla="*/ 38161 w 526317"/>
              <a:gd name="connsiteY57" fmla="*/ 669131 h 923925"/>
              <a:gd name="connsiteX58" fmla="*/ 54830 w 526317"/>
              <a:gd name="connsiteY58" fmla="*/ 692944 h 923925"/>
              <a:gd name="connsiteX59" fmla="*/ 61973 w 526317"/>
              <a:gd name="connsiteY59" fmla="*/ 697706 h 923925"/>
              <a:gd name="connsiteX60" fmla="*/ 78642 w 526317"/>
              <a:gd name="connsiteY60" fmla="*/ 707231 h 923925"/>
              <a:gd name="connsiteX61" fmla="*/ 109598 w 526317"/>
              <a:gd name="connsiteY61" fmla="*/ 731044 h 923925"/>
              <a:gd name="connsiteX62" fmla="*/ 116742 w 526317"/>
              <a:gd name="connsiteY62" fmla="*/ 738188 h 923925"/>
              <a:gd name="connsiteX63" fmla="*/ 126267 w 526317"/>
              <a:gd name="connsiteY63" fmla="*/ 750094 h 923925"/>
              <a:gd name="connsiteX64" fmla="*/ 133411 w 526317"/>
              <a:gd name="connsiteY64" fmla="*/ 752475 h 923925"/>
              <a:gd name="connsiteX65" fmla="*/ 140555 w 526317"/>
              <a:gd name="connsiteY65" fmla="*/ 759619 h 923925"/>
              <a:gd name="connsiteX66" fmla="*/ 150080 w 526317"/>
              <a:gd name="connsiteY66" fmla="*/ 764381 h 923925"/>
              <a:gd name="connsiteX67" fmla="*/ 159605 w 526317"/>
              <a:gd name="connsiteY67" fmla="*/ 776288 h 923925"/>
              <a:gd name="connsiteX68" fmla="*/ 166748 w 526317"/>
              <a:gd name="connsiteY68" fmla="*/ 781050 h 923925"/>
              <a:gd name="connsiteX69" fmla="*/ 188180 w 526317"/>
              <a:gd name="connsiteY69" fmla="*/ 809625 h 923925"/>
              <a:gd name="connsiteX70" fmla="*/ 204848 w 526317"/>
              <a:gd name="connsiteY70" fmla="*/ 828675 h 923925"/>
              <a:gd name="connsiteX71" fmla="*/ 214373 w 526317"/>
              <a:gd name="connsiteY71" fmla="*/ 842963 h 923925"/>
              <a:gd name="connsiteX72" fmla="*/ 231042 w 526317"/>
              <a:gd name="connsiteY72" fmla="*/ 873919 h 923925"/>
              <a:gd name="connsiteX73" fmla="*/ 235805 w 526317"/>
              <a:gd name="connsiteY73" fmla="*/ 883444 h 923925"/>
              <a:gd name="connsiteX74" fmla="*/ 245330 w 526317"/>
              <a:gd name="connsiteY74" fmla="*/ 897731 h 923925"/>
              <a:gd name="connsiteX75" fmla="*/ 247711 w 526317"/>
              <a:gd name="connsiteY75" fmla="*/ 904875 h 923925"/>
              <a:gd name="connsiteX76" fmla="*/ 261998 w 526317"/>
              <a:gd name="connsiteY76" fmla="*/ 923925 h 923925"/>
              <a:gd name="connsiteX77" fmla="*/ 281048 w 526317"/>
              <a:gd name="connsiteY77" fmla="*/ 916781 h 923925"/>
              <a:gd name="connsiteX78" fmla="*/ 285811 w 526317"/>
              <a:gd name="connsiteY78" fmla="*/ 909638 h 923925"/>
              <a:gd name="connsiteX79" fmla="*/ 300098 w 526317"/>
              <a:gd name="connsiteY79" fmla="*/ 900113 h 923925"/>
              <a:gd name="connsiteX80" fmla="*/ 302480 w 526317"/>
              <a:gd name="connsiteY80" fmla="*/ 892969 h 923925"/>
              <a:gd name="connsiteX81" fmla="*/ 300098 w 526317"/>
              <a:gd name="connsiteY81" fmla="*/ 885825 h 923925"/>
              <a:gd name="connsiteX82" fmla="*/ 283430 w 526317"/>
              <a:gd name="connsiteY82" fmla="*/ 871538 h 923925"/>
              <a:gd name="connsiteX83" fmla="*/ 276286 w 526317"/>
              <a:gd name="connsiteY83" fmla="*/ 864394 h 923925"/>
              <a:gd name="connsiteX84" fmla="*/ 271523 w 526317"/>
              <a:gd name="connsiteY84" fmla="*/ 857250 h 923925"/>
              <a:gd name="connsiteX85" fmla="*/ 261998 w 526317"/>
              <a:gd name="connsiteY85" fmla="*/ 852488 h 923925"/>
              <a:gd name="connsiteX86" fmla="*/ 257236 w 526317"/>
              <a:gd name="connsiteY86" fmla="*/ 835819 h 923925"/>
              <a:gd name="connsiteX87" fmla="*/ 261998 w 526317"/>
              <a:gd name="connsiteY87" fmla="*/ 792956 h 923925"/>
              <a:gd name="connsiteX88" fmla="*/ 288192 w 526317"/>
              <a:gd name="connsiteY88" fmla="*/ 797719 h 923925"/>
              <a:gd name="connsiteX89" fmla="*/ 290573 w 526317"/>
              <a:gd name="connsiteY89" fmla="*/ 826294 h 923925"/>
              <a:gd name="connsiteX90" fmla="*/ 302480 w 526317"/>
              <a:gd name="connsiteY90" fmla="*/ 842963 h 923925"/>
              <a:gd name="connsiteX91" fmla="*/ 309623 w 526317"/>
              <a:gd name="connsiteY91" fmla="*/ 850106 h 923925"/>
              <a:gd name="connsiteX92" fmla="*/ 316767 w 526317"/>
              <a:gd name="connsiteY92" fmla="*/ 852488 h 923925"/>
              <a:gd name="connsiteX93" fmla="*/ 321530 w 526317"/>
              <a:gd name="connsiteY93" fmla="*/ 859631 h 923925"/>
              <a:gd name="connsiteX94" fmla="*/ 328673 w 526317"/>
              <a:gd name="connsiteY94" fmla="*/ 778669 h 923925"/>
              <a:gd name="connsiteX95" fmla="*/ 385823 w 526317"/>
              <a:gd name="connsiteY95" fmla="*/ 700088 h 923925"/>
              <a:gd name="connsiteX96" fmla="*/ 426304 w 526317"/>
              <a:gd name="connsiteY96" fmla="*/ 626269 h 923925"/>
              <a:gd name="connsiteX97" fmla="*/ 469167 w 526317"/>
              <a:gd name="connsiteY97" fmla="*/ 552450 h 923925"/>
              <a:gd name="connsiteX98" fmla="*/ 488217 w 526317"/>
              <a:gd name="connsiteY98" fmla="*/ 497681 h 923925"/>
              <a:gd name="connsiteX99" fmla="*/ 478692 w 526317"/>
              <a:gd name="connsiteY99" fmla="*/ 452438 h 923925"/>
              <a:gd name="connsiteX100" fmla="*/ 431067 w 526317"/>
              <a:gd name="connsiteY100" fmla="*/ 414338 h 923925"/>
              <a:gd name="connsiteX101" fmla="*/ 416780 w 526317"/>
              <a:gd name="connsiteY101" fmla="*/ 373856 h 923925"/>
              <a:gd name="connsiteX102" fmla="*/ 428686 w 526317"/>
              <a:gd name="connsiteY102" fmla="*/ 319087 h 923925"/>
              <a:gd name="connsiteX103" fmla="*/ 462024 w 526317"/>
              <a:gd name="connsiteY103" fmla="*/ 321469 h 923925"/>
              <a:gd name="connsiteX104" fmla="*/ 457261 w 526317"/>
              <a:gd name="connsiteY104" fmla="*/ 273844 h 923925"/>
              <a:gd name="connsiteX105" fmla="*/ 466786 w 526317"/>
              <a:gd name="connsiteY105" fmla="*/ 233363 h 923925"/>
              <a:gd name="connsiteX106" fmla="*/ 481073 w 526317"/>
              <a:gd name="connsiteY106" fmla="*/ 207169 h 923925"/>
              <a:gd name="connsiteX107" fmla="*/ 497743 w 526317"/>
              <a:gd name="connsiteY107" fmla="*/ 171451 h 923925"/>
              <a:gd name="connsiteX108" fmla="*/ 526317 w 526317"/>
              <a:gd name="connsiteY108" fmla="*/ 142874 h 923925"/>
              <a:gd name="connsiteX0" fmla="*/ 526317 w 526317"/>
              <a:gd name="connsiteY0" fmla="*/ 143207 h 924258"/>
              <a:gd name="connsiteX1" fmla="*/ 497742 w 526317"/>
              <a:gd name="connsiteY1" fmla="*/ 100346 h 924258"/>
              <a:gd name="connsiteX2" fmla="*/ 483455 w 526317"/>
              <a:gd name="connsiteY2" fmla="*/ 76533 h 924258"/>
              <a:gd name="connsiteX3" fmla="*/ 459642 w 526317"/>
              <a:gd name="connsiteY3" fmla="*/ 45577 h 924258"/>
              <a:gd name="connsiteX4" fmla="*/ 438211 w 526317"/>
              <a:gd name="connsiteY4" fmla="*/ 5096 h 924258"/>
              <a:gd name="connsiteX5" fmla="*/ 409636 w 526317"/>
              <a:gd name="connsiteY5" fmla="*/ 333 h 924258"/>
              <a:gd name="connsiteX6" fmla="*/ 385823 w 526317"/>
              <a:gd name="connsiteY6" fmla="*/ 2714 h 924258"/>
              <a:gd name="connsiteX7" fmla="*/ 376298 w 526317"/>
              <a:gd name="connsiteY7" fmla="*/ 19383 h 924258"/>
              <a:gd name="connsiteX8" fmla="*/ 378680 w 526317"/>
              <a:gd name="connsiteY8" fmla="*/ 33671 h 924258"/>
              <a:gd name="connsiteX9" fmla="*/ 392967 w 526317"/>
              <a:gd name="connsiteY9" fmla="*/ 43196 h 924258"/>
              <a:gd name="connsiteX10" fmla="*/ 407255 w 526317"/>
              <a:gd name="connsiteY10" fmla="*/ 55102 h 924258"/>
              <a:gd name="connsiteX11" fmla="*/ 409636 w 526317"/>
              <a:gd name="connsiteY11" fmla="*/ 62246 h 924258"/>
              <a:gd name="connsiteX12" fmla="*/ 407255 w 526317"/>
              <a:gd name="connsiteY12" fmla="*/ 81296 h 924258"/>
              <a:gd name="connsiteX13" fmla="*/ 402492 w 526317"/>
              <a:gd name="connsiteY13" fmla="*/ 88439 h 924258"/>
              <a:gd name="connsiteX14" fmla="*/ 369155 w 526317"/>
              <a:gd name="connsiteY14" fmla="*/ 90821 h 924258"/>
              <a:gd name="connsiteX15" fmla="*/ 347723 w 526317"/>
              <a:gd name="connsiteY15" fmla="*/ 105108 h 924258"/>
              <a:gd name="connsiteX16" fmla="*/ 321530 w 526317"/>
              <a:gd name="connsiteY16" fmla="*/ 124158 h 924258"/>
              <a:gd name="connsiteX17" fmla="*/ 314386 w 526317"/>
              <a:gd name="connsiteY17" fmla="*/ 131302 h 924258"/>
              <a:gd name="connsiteX18" fmla="*/ 302480 w 526317"/>
              <a:gd name="connsiteY18" fmla="*/ 140827 h 924258"/>
              <a:gd name="connsiteX19" fmla="*/ 297717 w 526317"/>
              <a:gd name="connsiteY19" fmla="*/ 147971 h 924258"/>
              <a:gd name="connsiteX20" fmla="*/ 266761 w 526317"/>
              <a:gd name="connsiteY20" fmla="*/ 159877 h 924258"/>
              <a:gd name="connsiteX21" fmla="*/ 278667 w 526317"/>
              <a:gd name="connsiteY21" fmla="*/ 178927 h 924258"/>
              <a:gd name="connsiteX22" fmla="*/ 273905 w 526317"/>
              <a:gd name="connsiteY22" fmla="*/ 226552 h 924258"/>
              <a:gd name="connsiteX23" fmla="*/ 269142 w 526317"/>
              <a:gd name="connsiteY23" fmla="*/ 236077 h 924258"/>
              <a:gd name="connsiteX24" fmla="*/ 266761 w 526317"/>
              <a:gd name="connsiteY24" fmla="*/ 245602 h 924258"/>
              <a:gd name="connsiteX25" fmla="*/ 276286 w 526317"/>
              <a:gd name="connsiteY25" fmla="*/ 267033 h 924258"/>
              <a:gd name="connsiteX26" fmla="*/ 250092 w 526317"/>
              <a:gd name="connsiteY26" fmla="*/ 274177 h 924258"/>
              <a:gd name="connsiteX27" fmla="*/ 242948 w 526317"/>
              <a:gd name="connsiteY27" fmla="*/ 276558 h 924258"/>
              <a:gd name="connsiteX28" fmla="*/ 233423 w 526317"/>
              <a:gd name="connsiteY28" fmla="*/ 281321 h 924258"/>
              <a:gd name="connsiteX29" fmla="*/ 226280 w 526317"/>
              <a:gd name="connsiteY29" fmla="*/ 286083 h 924258"/>
              <a:gd name="connsiteX30" fmla="*/ 211992 w 526317"/>
              <a:gd name="connsiteY30" fmla="*/ 293227 h 924258"/>
              <a:gd name="connsiteX31" fmla="*/ 204848 w 526317"/>
              <a:gd name="connsiteY31" fmla="*/ 302752 h 924258"/>
              <a:gd name="connsiteX32" fmla="*/ 202467 w 526317"/>
              <a:gd name="connsiteY32" fmla="*/ 312277 h 924258"/>
              <a:gd name="connsiteX33" fmla="*/ 197705 w 526317"/>
              <a:gd name="connsiteY33" fmla="*/ 326564 h 924258"/>
              <a:gd name="connsiteX34" fmla="*/ 200086 w 526317"/>
              <a:gd name="connsiteY34" fmla="*/ 357521 h 924258"/>
              <a:gd name="connsiteX35" fmla="*/ 202467 w 526317"/>
              <a:gd name="connsiteY35" fmla="*/ 364664 h 924258"/>
              <a:gd name="connsiteX36" fmla="*/ 207230 w 526317"/>
              <a:gd name="connsiteY36" fmla="*/ 438483 h 924258"/>
              <a:gd name="connsiteX37" fmla="*/ 202467 w 526317"/>
              <a:gd name="connsiteY37" fmla="*/ 469439 h 924258"/>
              <a:gd name="connsiteX38" fmla="*/ 197705 w 526317"/>
              <a:gd name="connsiteY38" fmla="*/ 478964 h 924258"/>
              <a:gd name="connsiteX39" fmla="*/ 195323 w 526317"/>
              <a:gd name="connsiteY39" fmla="*/ 488489 h 924258"/>
              <a:gd name="connsiteX40" fmla="*/ 200086 w 526317"/>
              <a:gd name="connsiteY40" fmla="*/ 528971 h 924258"/>
              <a:gd name="connsiteX41" fmla="*/ 209611 w 526317"/>
              <a:gd name="connsiteY41" fmla="*/ 548021 h 924258"/>
              <a:gd name="connsiteX42" fmla="*/ 209611 w 526317"/>
              <a:gd name="connsiteY42" fmla="*/ 564689 h 924258"/>
              <a:gd name="connsiteX43" fmla="*/ 190561 w 526317"/>
              <a:gd name="connsiteY43" fmla="*/ 578977 h 924258"/>
              <a:gd name="connsiteX44" fmla="*/ 128648 w 526317"/>
              <a:gd name="connsiteY44" fmla="*/ 576596 h 924258"/>
              <a:gd name="connsiteX45" fmla="*/ 119123 w 526317"/>
              <a:gd name="connsiteY45" fmla="*/ 574214 h 924258"/>
              <a:gd name="connsiteX46" fmla="*/ 88167 w 526317"/>
              <a:gd name="connsiteY46" fmla="*/ 576596 h 924258"/>
              <a:gd name="connsiteX47" fmla="*/ 78642 w 526317"/>
              <a:gd name="connsiteY47" fmla="*/ 583739 h 924258"/>
              <a:gd name="connsiteX48" fmla="*/ 69117 w 526317"/>
              <a:gd name="connsiteY48" fmla="*/ 588502 h 924258"/>
              <a:gd name="connsiteX49" fmla="*/ 45305 w 526317"/>
              <a:gd name="connsiteY49" fmla="*/ 605171 h 924258"/>
              <a:gd name="connsiteX50" fmla="*/ 28636 w 526317"/>
              <a:gd name="connsiteY50" fmla="*/ 607552 h 924258"/>
              <a:gd name="connsiteX51" fmla="*/ 21492 w 526317"/>
              <a:gd name="connsiteY51" fmla="*/ 612314 h 924258"/>
              <a:gd name="connsiteX52" fmla="*/ 4823 w 526317"/>
              <a:gd name="connsiteY52" fmla="*/ 621839 h 924258"/>
              <a:gd name="connsiteX53" fmla="*/ 61 w 526317"/>
              <a:gd name="connsiteY53" fmla="*/ 631364 h 924258"/>
              <a:gd name="connsiteX54" fmla="*/ 7205 w 526317"/>
              <a:gd name="connsiteY54" fmla="*/ 636127 h 924258"/>
              <a:gd name="connsiteX55" fmla="*/ 23873 w 526317"/>
              <a:gd name="connsiteY55" fmla="*/ 652796 h 924258"/>
              <a:gd name="connsiteX56" fmla="*/ 38161 w 526317"/>
              <a:gd name="connsiteY56" fmla="*/ 669464 h 924258"/>
              <a:gd name="connsiteX57" fmla="*/ 54830 w 526317"/>
              <a:gd name="connsiteY57" fmla="*/ 693277 h 924258"/>
              <a:gd name="connsiteX58" fmla="*/ 61973 w 526317"/>
              <a:gd name="connsiteY58" fmla="*/ 698039 h 924258"/>
              <a:gd name="connsiteX59" fmla="*/ 78642 w 526317"/>
              <a:gd name="connsiteY59" fmla="*/ 707564 h 924258"/>
              <a:gd name="connsiteX60" fmla="*/ 109598 w 526317"/>
              <a:gd name="connsiteY60" fmla="*/ 731377 h 924258"/>
              <a:gd name="connsiteX61" fmla="*/ 116742 w 526317"/>
              <a:gd name="connsiteY61" fmla="*/ 738521 h 924258"/>
              <a:gd name="connsiteX62" fmla="*/ 126267 w 526317"/>
              <a:gd name="connsiteY62" fmla="*/ 750427 h 924258"/>
              <a:gd name="connsiteX63" fmla="*/ 133411 w 526317"/>
              <a:gd name="connsiteY63" fmla="*/ 752808 h 924258"/>
              <a:gd name="connsiteX64" fmla="*/ 140555 w 526317"/>
              <a:gd name="connsiteY64" fmla="*/ 759952 h 924258"/>
              <a:gd name="connsiteX65" fmla="*/ 150080 w 526317"/>
              <a:gd name="connsiteY65" fmla="*/ 764714 h 924258"/>
              <a:gd name="connsiteX66" fmla="*/ 159605 w 526317"/>
              <a:gd name="connsiteY66" fmla="*/ 776621 h 924258"/>
              <a:gd name="connsiteX67" fmla="*/ 166748 w 526317"/>
              <a:gd name="connsiteY67" fmla="*/ 781383 h 924258"/>
              <a:gd name="connsiteX68" fmla="*/ 188180 w 526317"/>
              <a:gd name="connsiteY68" fmla="*/ 809958 h 924258"/>
              <a:gd name="connsiteX69" fmla="*/ 204848 w 526317"/>
              <a:gd name="connsiteY69" fmla="*/ 829008 h 924258"/>
              <a:gd name="connsiteX70" fmla="*/ 214373 w 526317"/>
              <a:gd name="connsiteY70" fmla="*/ 843296 h 924258"/>
              <a:gd name="connsiteX71" fmla="*/ 231042 w 526317"/>
              <a:gd name="connsiteY71" fmla="*/ 874252 h 924258"/>
              <a:gd name="connsiteX72" fmla="*/ 235805 w 526317"/>
              <a:gd name="connsiteY72" fmla="*/ 883777 h 924258"/>
              <a:gd name="connsiteX73" fmla="*/ 245330 w 526317"/>
              <a:gd name="connsiteY73" fmla="*/ 898064 h 924258"/>
              <a:gd name="connsiteX74" fmla="*/ 247711 w 526317"/>
              <a:gd name="connsiteY74" fmla="*/ 905208 h 924258"/>
              <a:gd name="connsiteX75" fmla="*/ 261998 w 526317"/>
              <a:gd name="connsiteY75" fmla="*/ 924258 h 924258"/>
              <a:gd name="connsiteX76" fmla="*/ 281048 w 526317"/>
              <a:gd name="connsiteY76" fmla="*/ 917114 h 924258"/>
              <a:gd name="connsiteX77" fmla="*/ 285811 w 526317"/>
              <a:gd name="connsiteY77" fmla="*/ 909971 h 924258"/>
              <a:gd name="connsiteX78" fmla="*/ 300098 w 526317"/>
              <a:gd name="connsiteY78" fmla="*/ 900446 h 924258"/>
              <a:gd name="connsiteX79" fmla="*/ 302480 w 526317"/>
              <a:gd name="connsiteY79" fmla="*/ 893302 h 924258"/>
              <a:gd name="connsiteX80" fmla="*/ 300098 w 526317"/>
              <a:gd name="connsiteY80" fmla="*/ 886158 h 924258"/>
              <a:gd name="connsiteX81" fmla="*/ 283430 w 526317"/>
              <a:gd name="connsiteY81" fmla="*/ 871871 h 924258"/>
              <a:gd name="connsiteX82" fmla="*/ 276286 w 526317"/>
              <a:gd name="connsiteY82" fmla="*/ 864727 h 924258"/>
              <a:gd name="connsiteX83" fmla="*/ 271523 w 526317"/>
              <a:gd name="connsiteY83" fmla="*/ 857583 h 924258"/>
              <a:gd name="connsiteX84" fmla="*/ 261998 w 526317"/>
              <a:gd name="connsiteY84" fmla="*/ 852821 h 924258"/>
              <a:gd name="connsiteX85" fmla="*/ 257236 w 526317"/>
              <a:gd name="connsiteY85" fmla="*/ 836152 h 924258"/>
              <a:gd name="connsiteX86" fmla="*/ 261998 w 526317"/>
              <a:gd name="connsiteY86" fmla="*/ 793289 h 924258"/>
              <a:gd name="connsiteX87" fmla="*/ 288192 w 526317"/>
              <a:gd name="connsiteY87" fmla="*/ 798052 h 924258"/>
              <a:gd name="connsiteX88" fmla="*/ 290573 w 526317"/>
              <a:gd name="connsiteY88" fmla="*/ 826627 h 924258"/>
              <a:gd name="connsiteX89" fmla="*/ 302480 w 526317"/>
              <a:gd name="connsiteY89" fmla="*/ 843296 h 924258"/>
              <a:gd name="connsiteX90" fmla="*/ 309623 w 526317"/>
              <a:gd name="connsiteY90" fmla="*/ 850439 h 924258"/>
              <a:gd name="connsiteX91" fmla="*/ 316767 w 526317"/>
              <a:gd name="connsiteY91" fmla="*/ 852821 h 924258"/>
              <a:gd name="connsiteX92" fmla="*/ 321530 w 526317"/>
              <a:gd name="connsiteY92" fmla="*/ 859964 h 924258"/>
              <a:gd name="connsiteX93" fmla="*/ 328673 w 526317"/>
              <a:gd name="connsiteY93" fmla="*/ 779002 h 924258"/>
              <a:gd name="connsiteX94" fmla="*/ 385823 w 526317"/>
              <a:gd name="connsiteY94" fmla="*/ 700421 h 924258"/>
              <a:gd name="connsiteX95" fmla="*/ 426304 w 526317"/>
              <a:gd name="connsiteY95" fmla="*/ 626602 h 924258"/>
              <a:gd name="connsiteX96" fmla="*/ 469167 w 526317"/>
              <a:gd name="connsiteY96" fmla="*/ 552783 h 924258"/>
              <a:gd name="connsiteX97" fmla="*/ 488217 w 526317"/>
              <a:gd name="connsiteY97" fmla="*/ 498014 h 924258"/>
              <a:gd name="connsiteX98" fmla="*/ 478692 w 526317"/>
              <a:gd name="connsiteY98" fmla="*/ 452771 h 924258"/>
              <a:gd name="connsiteX99" fmla="*/ 431067 w 526317"/>
              <a:gd name="connsiteY99" fmla="*/ 414671 h 924258"/>
              <a:gd name="connsiteX100" fmla="*/ 416780 w 526317"/>
              <a:gd name="connsiteY100" fmla="*/ 374189 h 924258"/>
              <a:gd name="connsiteX101" fmla="*/ 428686 w 526317"/>
              <a:gd name="connsiteY101" fmla="*/ 319420 h 924258"/>
              <a:gd name="connsiteX102" fmla="*/ 462024 w 526317"/>
              <a:gd name="connsiteY102" fmla="*/ 321802 h 924258"/>
              <a:gd name="connsiteX103" fmla="*/ 457261 w 526317"/>
              <a:gd name="connsiteY103" fmla="*/ 274177 h 924258"/>
              <a:gd name="connsiteX104" fmla="*/ 466786 w 526317"/>
              <a:gd name="connsiteY104" fmla="*/ 233696 h 924258"/>
              <a:gd name="connsiteX105" fmla="*/ 481073 w 526317"/>
              <a:gd name="connsiteY105" fmla="*/ 207502 h 924258"/>
              <a:gd name="connsiteX106" fmla="*/ 497743 w 526317"/>
              <a:gd name="connsiteY106" fmla="*/ 171784 h 924258"/>
              <a:gd name="connsiteX107" fmla="*/ 526317 w 526317"/>
              <a:gd name="connsiteY107" fmla="*/ 143207 h 924258"/>
              <a:gd name="connsiteX0" fmla="*/ 526317 w 526317"/>
              <a:gd name="connsiteY0" fmla="*/ 143207 h 924258"/>
              <a:gd name="connsiteX1" fmla="*/ 497742 w 526317"/>
              <a:gd name="connsiteY1" fmla="*/ 100346 h 924258"/>
              <a:gd name="connsiteX2" fmla="*/ 483455 w 526317"/>
              <a:gd name="connsiteY2" fmla="*/ 76533 h 924258"/>
              <a:gd name="connsiteX3" fmla="*/ 459642 w 526317"/>
              <a:gd name="connsiteY3" fmla="*/ 45577 h 924258"/>
              <a:gd name="connsiteX4" fmla="*/ 438211 w 526317"/>
              <a:gd name="connsiteY4" fmla="*/ 5096 h 924258"/>
              <a:gd name="connsiteX5" fmla="*/ 409636 w 526317"/>
              <a:gd name="connsiteY5" fmla="*/ 333 h 924258"/>
              <a:gd name="connsiteX6" fmla="*/ 385823 w 526317"/>
              <a:gd name="connsiteY6" fmla="*/ 2714 h 924258"/>
              <a:gd name="connsiteX7" fmla="*/ 376298 w 526317"/>
              <a:gd name="connsiteY7" fmla="*/ 19383 h 924258"/>
              <a:gd name="connsiteX8" fmla="*/ 392967 w 526317"/>
              <a:gd name="connsiteY8" fmla="*/ 43196 h 924258"/>
              <a:gd name="connsiteX9" fmla="*/ 407255 w 526317"/>
              <a:gd name="connsiteY9" fmla="*/ 55102 h 924258"/>
              <a:gd name="connsiteX10" fmla="*/ 409636 w 526317"/>
              <a:gd name="connsiteY10" fmla="*/ 62246 h 924258"/>
              <a:gd name="connsiteX11" fmla="*/ 407255 w 526317"/>
              <a:gd name="connsiteY11" fmla="*/ 81296 h 924258"/>
              <a:gd name="connsiteX12" fmla="*/ 402492 w 526317"/>
              <a:gd name="connsiteY12" fmla="*/ 88439 h 924258"/>
              <a:gd name="connsiteX13" fmla="*/ 369155 w 526317"/>
              <a:gd name="connsiteY13" fmla="*/ 90821 h 924258"/>
              <a:gd name="connsiteX14" fmla="*/ 347723 w 526317"/>
              <a:gd name="connsiteY14" fmla="*/ 105108 h 924258"/>
              <a:gd name="connsiteX15" fmla="*/ 321530 w 526317"/>
              <a:gd name="connsiteY15" fmla="*/ 124158 h 924258"/>
              <a:gd name="connsiteX16" fmla="*/ 314386 w 526317"/>
              <a:gd name="connsiteY16" fmla="*/ 131302 h 924258"/>
              <a:gd name="connsiteX17" fmla="*/ 302480 w 526317"/>
              <a:gd name="connsiteY17" fmla="*/ 140827 h 924258"/>
              <a:gd name="connsiteX18" fmla="*/ 297717 w 526317"/>
              <a:gd name="connsiteY18" fmla="*/ 147971 h 924258"/>
              <a:gd name="connsiteX19" fmla="*/ 266761 w 526317"/>
              <a:gd name="connsiteY19" fmla="*/ 159877 h 924258"/>
              <a:gd name="connsiteX20" fmla="*/ 278667 w 526317"/>
              <a:gd name="connsiteY20" fmla="*/ 178927 h 924258"/>
              <a:gd name="connsiteX21" fmla="*/ 273905 w 526317"/>
              <a:gd name="connsiteY21" fmla="*/ 226552 h 924258"/>
              <a:gd name="connsiteX22" fmla="*/ 269142 w 526317"/>
              <a:gd name="connsiteY22" fmla="*/ 236077 h 924258"/>
              <a:gd name="connsiteX23" fmla="*/ 266761 w 526317"/>
              <a:gd name="connsiteY23" fmla="*/ 245602 h 924258"/>
              <a:gd name="connsiteX24" fmla="*/ 276286 w 526317"/>
              <a:gd name="connsiteY24" fmla="*/ 267033 h 924258"/>
              <a:gd name="connsiteX25" fmla="*/ 250092 w 526317"/>
              <a:gd name="connsiteY25" fmla="*/ 274177 h 924258"/>
              <a:gd name="connsiteX26" fmla="*/ 242948 w 526317"/>
              <a:gd name="connsiteY26" fmla="*/ 276558 h 924258"/>
              <a:gd name="connsiteX27" fmla="*/ 233423 w 526317"/>
              <a:gd name="connsiteY27" fmla="*/ 281321 h 924258"/>
              <a:gd name="connsiteX28" fmla="*/ 226280 w 526317"/>
              <a:gd name="connsiteY28" fmla="*/ 286083 h 924258"/>
              <a:gd name="connsiteX29" fmla="*/ 211992 w 526317"/>
              <a:gd name="connsiteY29" fmla="*/ 293227 h 924258"/>
              <a:gd name="connsiteX30" fmla="*/ 204848 w 526317"/>
              <a:gd name="connsiteY30" fmla="*/ 302752 h 924258"/>
              <a:gd name="connsiteX31" fmla="*/ 202467 w 526317"/>
              <a:gd name="connsiteY31" fmla="*/ 312277 h 924258"/>
              <a:gd name="connsiteX32" fmla="*/ 197705 w 526317"/>
              <a:gd name="connsiteY32" fmla="*/ 326564 h 924258"/>
              <a:gd name="connsiteX33" fmla="*/ 200086 w 526317"/>
              <a:gd name="connsiteY33" fmla="*/ 357521 h 924258"/>
              <a:gd name="connsiteX34" fmla="*/ 202467 w 526317"/>
              <a:gd name="connsiteY34" fmla="*/ 364664 h 924258"/>
              <a:gd name="connsiteX35" fmla="*/ 207230 w 526317"/>
              <a:gd name="connsiteY35" fmla="*/ 438483 h 924258"/>
              <a:gd name="connsiteX36" fmla="*/ 202467 w 526317"/>
              <a:gd name="connsiteY36" fmla="*/ 469439 h 924258"/>
              <a:gd name="connsiteX37" fmla="*/ 197705 w 526317"/>
              <a:gd name="connsiteY37" fmla="*/ 478964 h 924258"/>
              <a:gd name="connsiteX38" fmla="*/ 195323 w 526317"/>
              <a:gd name="connsiteY38" fmla="*/ 488489 h 924258"/>
              <a:gd name="connsiteX39" fmla="*/ 200086 w 526317"/>
              <a:gd name="connsiteY39" fmla="*/ 528971 h 924258"/>
              <a:gd name="connsiteX40" fmla="*/ 209611 w 526317"/>
              <a:gd name="connsiteY40" fmla="*/ 548021 h 924258"/>
              <a:gd name="connsiteX41" fmla="*/ 209611 w 526317"/>
              <a:gd name="connsiteY41" fmla="*/ 564689 h 924258"/>
              <a:gd name="connsiteX42" fmla="*/ 190561 w 526317"/>
              <a:gd name="connsiteY42" fmla="*/ 578977 h 924258"/>
              <a:gd name="connsiteX43" fmla="*/ 128648 w 526317"/>
              <a:gd name="connsiteY43" fmla="*/ 576596 h 924258"/>
              <a:gd name="connsiteX44" fmla="*/ 119123 w 526317"/>
              <a:gd name="connsiteY44" fmla="*/ 574214 h 924258"/>
              <a:gd name="connsiteX45" fmla="*/ 88167 w 526317"/>
              <a:gd name="connsiteY45" fmla="*/ 576596 h 924258"/>
              <a:gd name="connsiteX46" fmla="*/ 78642 w 526317"/>
              <a:gd name="connsiteY46" fmla="*/ 583739 h 924258"/>
              <a:gd name="connsiteX47" fmla="*/ 69117 w 526317"/>
              <a:gd name="connsiteY47" fmla="*/ 588502 h 924258"/>
              <a:gd name="connsiteX48" fmla="*/ 45305 w 526317"/>
              <a:gd name="connsiteY48" fmla="*/ 605171 h 924258"/>
              <a:gd name="connsiteX49" fmla="*/ 28636 w 526317"/>
              <a:gd name="connsiteY49" fmla="*/ 607552 h 924258"/>
              <a:gd name="connsiteX50" fmla="*/ 21492 w 526317"/>
              <a:gd name="connsiteY50" fmla="*/ 612314 h 924258"/>
              <a:gd name="connsiteX51" fmla="*/ 4823 w 526317"/>
              <a:gd name="connsiteY51" fmla="*/ 621839 h 924258"/>
              <a:gd name="connsiteX52" fmla="*/ 61 w 526317"/>
              <a:gd name="connsiteY52" fmla="*/ 631364 h 924258"/>
              <a:gd name="connsiteX53" fmla="*/ 7205 w 526317"/>
              <a:gd name="connsiteY53" fmla="*/ 636127 h 924258"/>
              <a:gd name="connsiteX54" fmla="*/ 23873 w 526317"/>
              <a:gd name="connsiteY54" fmla="*/ 652796 h 924258"/>
              <a:gd name="connsiteX55" fmla="*/ 38161 w 526317"/>
              <a:gd name="connsiteY55" fmla="*/ 669464 h 924258"/>
              <a:gd name="connsiteX56" fmla="*/ 54830 w 526317"/>
              <a:gd name="connsiteY56" fmla="*/ 693277 h 924258"/>
              <a:gd name="connsiteX57" fmla="*/ 61973 w 526317"/>
              <a:gd name="connsiteY57" fmla="*/ 698039 h 924258"/>
              <a:gd name="connsiteX58" fmla="*/ 78642 w 526317"/>
              <a:gd name="connsiteY58" fmla="*/ 707564 h 924258"/>
              <a:gd name="connsiteX59" fmla="*/ 109598 w 526317"/>
              <a:gd name="connsiteY59" fmla="*/ 731377 h 924258"/>
              <a:gd name="connsiteX60" fmla="*/ 116742 w 526317"/>
              <a:gd name="connsiteY60" fmla="*/ 738521 h 924258"/>
              <a:gd name="connsiteX61" fmla="*/ 126267 w 526317"/>
              <a:gd name="connsiteY61" fmla="*/ 750427 h 924258"/>
              <a:gd name="connsiteX62" fmla="*/ 133411 w 526317"/>
              <a:gd name="connsiteY62" fmla="*/ 752808 h 924258"/>
              <a:gd name="connsiteX63" fmla="*/ 140555 w 526317"/>
              <a:gd name="connsiteY63" fmla="*/ 759952 h 924258"/>
              <a:gd name="connsiteX64" fmla="*/ 150080 w 526317"/>
              <a:gd name="connsiteY64" fmla="*/ 764714 h 924258"/>
              <a:gd name="connsiteX65" fmla="*/ 159605 w 526317"/>
              <a:gd name="connsiteY65" fmla="*/ 776621 h 924258"/>
              <a:gd name="connsiteX66" fmla="*/ 166748 w 526317"/>
              <a:gd name="connsiteY66" fmla="*/ 781383 h 924258"/>
              <a:gd name="connsiteX67" fmla="*/ 188180 w 526317"/>
              <a:gd name="connsiteY67" fmla="*/ 809958 h 924258"/>
              <a:gd name="connsiteX68" fmla="*/ 204848 w 526317"/>
              <a:gd name="connsiteY68" fmla="*/ 829008 h 924258"/>
              <a:gd name="connsiteX69" fmla="*/ 214373 w 526317"/>
              <a:gd name="connsiteY69" fmla="*/ 843296 h 924258"/>
              <a:gd name="connsiteX70" fmla="*/ 231042 w 526317"/>
              <a:gd name="connsiteY70" fmla="*/ 874252 h 924258"/>
              <a:gd name="connsiteX71" fmla="*/ 235805 w 526317"/>
              <a:gd name="connsiteY71" fmla="*/ 883777 h 924258"/>
              <a:gd name="connsiteX72" fmla="*/ 245330 w 526317"/>
              <a:gd name="connsiteY72" fmla="*/ 898064 h 924258"/>
              <a:gd name="connsiteX73" fmla="*/ 247711 w 526317"/>
              <a:gd name="connsiteY73" fmla="*/ 905208 h 924258"/>
              <a:gd name="connsiteX74" fmla="*/ 261998 w 526317"/>
              <a:gd name="connsiteY74" fmla="*/ 924258 h 924258"/>
              <a:gd name="connsiteX75" fmla="*/ 281048 w 526317"/>
              <a:gd name="connsiteY75" fmla="*/ 917114 h 924258"/>
              <a:gd name="connsiteX76" fmla="*/ 285811 w 526317"/>
              <a:gd name="connsiteY76" fmla="*/ 909971 h 924258"/>
              <a:gd name="connsiteX77" fmla="*/ 300098 w 526317"/>
              <a:gd name="connsiteY77" fmla="*/ 900446 h 924258"/>
              <a:gd name="connsiteX78" fmla="*/ 302480 w 526317"/>
              <a:gd name="connsiteY78" fmla="*/ 893302 h 924258"/>
              <a:gd name="connsiteX79" fmla="*/ 300098 w 526317"/>
              <a:gd name="connsiteY79" fmla="*/ 886158 h 924258"/>
              <a:gd name="connsiteX80" fmla="*/ 283430 w 526317"/>
              <a:gd name="connsiteY80" fmla="*/ 871871 h 924258"/>
              <a:gd name="connsiteX81" fmla="*/ 276286 w 526317"/>
              <a:gd name="connsiteY81" fmla="*/ 864727 h 924258"/>
              <a:gd name="connsiteX82" fmla="*/ 271523 w 526317"/>
              <a:gd name="connsiteY82" fmla="*/ 857583 h 924258"/>
              <a:gd name="connsiteX83" fmla="*/ 261998 w 526317"/>
              <a:gd name="connsiteY83" fmla="*/ 852821 h 924258"/>
              <a:gd name="connsiteX84" fmla="*/ 257236 w 526317"/>
              <a:gd name="connsiteY84" fmla="*/ 836152 h 924258"/>
              <a:gd name="connsiteX85" fmla="*/ 261998 w 526317"/>
              <a:gd name="connsiteY85" fmla="*/ 793289 h 924258"/>
              <a:gd name="connsiteX86" fmla="*/ 288192 w 526317"/>
              <a:gd name="connsiteY86" fmla="*/ 798052 h 924258"/>
              <a:gd name="connsiteX87" fmla="*/ 290573 w 526317"/>
              <a:gd name="connsiteY87" fmla="*/ 826627 h 924258"/>
              <a:gd name="connsiteX88" fmla="*/ 302480 w 526317"/>
              <a:gd name="connsiteY88" fmla="*/ 843296 h 924258"/>
              <a:gd name="connsiteX89" fmla="*/ 309623 w 526317"/>
              <a:gd name="connsiteY89" fmla="*/ 850439 h 924258"/>
              <a:gd name="connsiteX90" fmla="*/ 316767 w 526317"/>
              <a:gd name="connsiteY90" fmla="*/ 852821 h 924258"/>
              <a:gd name="connsiteX91" fmla="*/ 321530 w 526317"/>
              <a:gd name="connsiteY91" fmla="*/ 859964 h 924258"/>
              <a:gd name="connsiteX92" fmla="*/ 328673 w 526317"/>
              <a:gd name="connsiteY92" fmla="*/ 779002 h 924258"/>
              <a:gd name="connsiteX93" fmla="*/ 385823 w 526317"/>
              <a:gd name="connsiteY93" fmla="*/ 700421 h 924258"/>
              <a:gd name="connsiteX94" fmla="*/ 426304 w 526317"/>
              <a:gd name="connsiteY94" fmla="*/ 626602 h 924258"/>
              <a:gd name="connsiteX95" fmla="*/ 469167 w 526317"/>
              <a:gd name="connsiteY95" fmla="*/ 552783 h 924258"/>
              <a:gd name="connsiteX96" fmla="*/ 488217 w 526317"/>
              <a:gd name="connsiteY96" fmla="*/ 498014 h 924258"/>
              <a:gd name="connsiteX97" fmla="*/ 478692 w 526317"/>
              <a:gd name="connsiteY97" fmla="*/ 452771 h 924258"/>
              <a:gd name="connsiteX98" fmla="*/ 431067 w 526317"/>
              <a:gd name="connsiteY98" fmla="*/ 414671 h 924258"/>
              <a:gd name="connsiteX99" fmla="*/ 416780 w 526317"/>
              <a:gd name="connsiteY99" fmla="*/ 374189 h 924258"/>
              <a:gd name="connsiteX100" fmla="*/ 428686 w 526317"/>
              <a:gd name="connsiteY100" fmla="*/ 319420 h 924258"/>
              <a:gd name="connsiteX101" fmla="*/ 462024 w 526317"/>
              <a:gd name="connsiteY101" fmla="*/ 321802 h 924258"/>
              <a:gd name="connsiteX102" fmla="*/ 457261 w 526317"/>
              <a:gd name="connsiteY102" fmla="*/ 274177 h 924258"/>
              <a:gd name="connsiteX103" fmla="*/ 466786 w 526317"/>
              <a:gd name="connsiteY103" fmla="*/ 233696 h 924258"/>
              <a:gd name="connsiteX104" fmla="*/ 481073 w 526317"/>
              <a:gd name="connsiteY104" fmla="*/ 207502 h 924258"/>
              <a:gd name="connsiteX105" fmla="*/ 497743 w 526317"/>
              <a:gd name="connsiteY105" fmla="*/ 171784 h 924258"/>
              <a:gd name="connsiteX106" fmla="*/ 526317 w 526317"/>
              <a:gd name="connsiteY106" fmla="*/ 143207 h 924258"/>
              <a:gd name="connsiteX0" fmla="*/ 526317 w 526317"/>
              <a:gd name="connsiteY0" fmla="*/ 144188 h 925239"/>
              <a:gd name="connsiteX1" fmla="*/ 497742 w 526317"/>
              <a:gd name="connsiteY1" fmla="*/ 101327 h 925239"/>
              <a:gd name="connsiteX2" fmla="*/ 483455 w 526317"/>
              <a:gd name="connsiteY2" fmla="*/ 77514 h 925239"/>
              <a:gd name="connsiteX3" fmla="*/ 459642 w 526317"/>
              <a:gd name="connsiteY3" fmla="*/ 46558 h 925239"/>
              <a:gd name="connsiteX4" fmla="*/ 438211 w 526317"/>
              <a:gd name="connsiteY4" fmla="*/ 6077 h 925239"/>
              <a:gd name="connsiteX5" fmla="*/ 409636 w 526317"/>
              <a:gd name="connsiteY5" fmla="*/ 1314 h 925239"/>
              <a:gd name="connsiteX6" fmla="*/ 385823 w 526317"/>
              <a:gd name="connsiteY6" fmla="*/ 3695 h 925239"/>
              <a:gd name="connsiteX7" fmla="*/ 392967 w 526317"/>
              <a:gd name="connsiteY7" fmla="*/ 44177 h 925239"/>
              <a:gd name="connsiteX8" fmla="*/ 407255 w 526317"/>
              <a:gd name="connsiteY8" fmla="*/ 56083 h 925239"/>
              <a:gd name="connsiteX9" fmla="*/ 409636 w 526317"/>
              <a:gd name="connsiteY9" fmla="*/ 63227 h 925239"/>
              <a:gd name="connsiteX10" fmla="*/ 407255 w 526317"/>
              <a:gd name="connsiteY10" fmla="*/ 82277 h 925239"/>
              <a:gd name="connsiteX11" fmla="*/ 402492 w 526317"/>
              <a:gd name="connsiteY11" fmla="*/ 89420 h 925239"/>
              <a:gd name="connsiteX12" fmla="*/ 369155 w 526317"/>
              <a:gd name="connsiteY12" fmla="*/ 91802 h 925239"/>
              <a:gd name="connsiteX13" fmla="*/ 347723 w 526317"/>
              <a:gd name="connsiteY13" fmla="*/ 106089 h 925239"/>
              <a:gd name="connsiteX14" fmla="*/ 321530 w 526317"/>
              <a:gd name="connsiteY14" fmla="*/ 125139 h 925239"/>
              <a:gd name="connsiteX15" fmla="*/ 314386 w 526317"/>
              <a:gd name="connsiteY15" fmla="*/ 132283 h 925239"/>
              <a:gd name="connsiteX16" fmla="*/ 302480 w 526317"/>
              <a:gd name="connsiteY16" fmla="*/ 141808 h 925239"/>
              <a:gd name="connsiteX17" fmla="*/ 297717 w 526317"/>
              <a:gd name="connsiteY17" fmla="*/ 148952 h 925239"/>
              <a:gd name="connsiteX18" fmla="*/ 266761 w 526317"/>
              <a:gd name="connsiteY18" fmla="*/ 160858 h 925239"/>
              <a:gd name="connsiteX19" fmla="*/ 278667 w 526317"/>
              <a:gd name="connsiteY19" fmla="*/ 179908 h 925239"/>
              <a:gd name="connsiteX20" fmla="*/ 273905 w 526317"/>
              <a:gd name="connsiteY20" fmla="*/ 227533 h 925239"/>
              <a:gd name="connsiteX21" fmla="*/ 269142 w 526317"/>
              <a:gd name="connsiteY21" fmla="*/ 237058 h 925239"/>
              <a:gd name="connsiteX22" fmla="*/ 266761 w 526317"/>
              <a:gd name="connsiteY22" fmla="*/ 246583 h 925239"/>
              <a:gd name="connsiteX23" fmla="*/ 276286 w 526317"/>
              <a:gd name="connsiteY23" fmla="*/ 268014 h 925239"/>
              <a:gd name="connsiteX24" fmla="*/ 250092 w 526317"/>
              <a:gd name="connsiteY24" fmla="*/ 275158 h 925239"/>
              <a:gd name="connsiteX25" fmla="*/ 242948 w 526317"/>
              <a:gd name="connsiteY25" fmla="*/ 277539 h 925239"/>
              <a:gd name="connsiteX26" fmla="*/ 233423 w 526317"/>
              <a:gd name="connsiteY26" fmla="*/ 282302 h 925239"/>
              <a:gd name="connsiteX27" fmla="*/ 226280 w 526317"/>
              <a:gd name="connsiteY27" fmla="*/ 287064 h 925239"/>
              <a:gd name="connsiteX28" fmla="*/ 211992 w 526317"/>
              <a:gd name="connsiteY28" fmla="*/ 294208 h 925239"/>
              <a:gd name="connsiteX29" fmla="*/ 204848 w 526317"/>
              <a:gd name="connsiteY29" fmla="*/ 303733 h 925239"/>
              <a:gd name="connsiteX30" fmla="*/ 202467 w 526317"/>
              <a:gd name="connsiteY30" fmla="*/ 313258 h 925239"/>
              <a:gd name="connsiteX31" fmla="*/ 197705 w 526317"/>
              <a:gd name="connsiteY31" fmla="*/ 327545 h 925239"/>
              <a:gd name="connsiteX32" fmla="*/ 200086 w 526317"/>
              <a:gd name="connsiteY32" fmla="*/ 358502 h 925239"/>
              <a:gd name="connsiteX33" fmla="*/ 202467 w 526317"/>
              <a:gd name="connsiteY33" fmla="*/ 365645 h 925239"/>
              <a:gd name="connsiteX34" fmla="*/ 207230 w 526317"/>
              <a:gd name="connsiteY34" fmla="*/ 439464 h 925239"/>
              <a:gd name="connsiteX35" fmla="*/ 202467 w 526317"/>
              <a:gd name="connsiteY35" fmla="*/ 470420 h 925239"/>
              <a:gd name="connsiteX36" fmla="*/ 197705 w 526317"/>
              <a:gd name="connsiteY36" fmla="*/ 479945 h 925239"/>
              <a:gd name="connsiteX37" fmla="*/ 195323 w 526317"/>
              <a:gd name="connsiteY37" fmla="*/ 489470 h 925239"/>
              <a:gd name="connsiteX38" fmla="*/ 200086 w 526317"/>
              <a:gd name="connsiteY38" fmla="*/ 529952 h 925239"/>
              <a:gd name="connsiteX39" fmla="*/ 209611 w 526317"/>
              <a:gd name="connsiteY39" fmla="*/ 549002 h 925239"/>
              <a:gd name="connsiteX40" fmla="*/ 209611 w 526317"/>
              <a:gd name="connsiteY40" fmla="*/ 565670 h 925239"/>
              <a:gd name="connsiteX41" fmla="*/ 190561 w 526317"/>
              <a:gd name="connsiteY41" fmla="*/ 579958 h 925239"/>
              <a:gd name="connsiteX42" fmla="*/ 128648 w 526317"/>
              <a:gd name="connsiteY42" fmla="*/ 577577 h 925239"/>
              <a:gd name="connsiteX43" fmla="*/ 119123 w 526317"/>
              <a:gd name="connsiteY43" fmla="*/ 575195 h 925239"/>
              <a:gd name="connsiteX44" fmla="*/ 88167 w 526317"/>
              <a:gd name="connsiteY44" fmla="*/ 577577 h 925239"/>
              <a:gd name="connsiteX45" fmla="*/ 78642 w 526317"/>
              <a:gd name="connsiteY45" fmla="*/ 584720 h 925239"/>
              <a:gd name="connsiteX46" fmla="*/ 69117 w 526317"/>
              <a:gd name="connsiteY46" fmla="*/ 589483 h 925239"/>
              <a:gd name="connsiteX47" fmla="*/ 45305 w 526317"/>
              <a:gd name="connsiteY47" fmla="*/ 606152 h 925239"/>
              <a:gd name="connsiteX48" fmla="*/ 28636 w 526317"/>
              <a:gd name="connsiteY48" fmla="*/ 608533 h 925239"/>
              <a:gd name="connsiteX49" fmla="*/ 21492 w 526317"/>
              <a:gd name="connsiteY49" fmla="*/ 613295 h 925239"/>
              <a:gd name="connsiteX50" fmla="*/ 4823 w 526317"/>
              <a:gd name="connsiteY50" fmla="*/ 622820 h 925239"/>
              <a:gd name="connsiteX51" fmla="*/ 61 w 526317"/>
              <a:gd name="connsiteY51" fmla="*/ 632345 h 925239"/>
              <a:gd name="connsiteX52" fmla="*/ 7205 w 526317"/>
              <a:gd name="connsiteY52" fmla="*/ 637108 h 925239"/>
              <a:gd name="connsiteX53" fmla="*/ 23873 w 526317"/>
              <a:gd name="connsiteY53" fmla="*/ 653777 h 925239"/>
              <a:gd name="connsiteX54" fmla="*/ 38161 w 526317"/>
              <a:gd name="connsiteY54" fmla="*/ 670445 h 925239"/>
              <a:gd name="connsiteX55" fmla="*/ 54830 w 526317"/>
              <a:gd name="connsiteY55" fmla="*/ 694258 h 925239"/>
              <a:gd name="connsiteX56" fmla="*/ 61973 w 526317"/>
              <a:gd name="connsiteY56" fmla="*/ 699020 h 925239"/>
              <a:gd name="connsiteX57" fmla="*/ 78642 w 526317"/>
              <a:gd name="connsiteY57" fmla="*/ 708545 h 925239"/>
              <a:gd name="connsiteX58" fmla="*/ 109598 w 526317"/>
              <a:gd name="connsiteY58" fmla="*/ 732358 h 925239"/>
              <a:gd name="connsiteX59" fmla="*/ 116742 w 526317"/>
              <a:gd name="connsiteY59" fmla="*/ 739502 h 925239"/>
              <a:gd name="connsiteX60" fmla="*/ 126267 w 526317"/>
              <a:gd name="connsiteY60" fmla="*/ 751408 h 925239"/>
              <a:gd name="connsiteX61" fmla="*/ 133411 w 526317"/>
              <a:gd name="connsiteY61" fmla="*/ 753789 h 925239"/>
              <a:gd name="connsiteX62" fmla="*/ 140555 w 526317"/>
              <a:gd name="connsiteY62" fmla="*/ 760933 h 925239"/>
              <a:gd name="connsiteX63" fmla="*/ 150080 w 526317"/>
              <a:gd name="connsiteY63" fmla="*/ 765695 h 925239"/>
              <a:gd name="connsiteX64" fmla="*/ 159605 w 526317"/>
              <a:gd name="connsiteY64" fmla="*/ 777602 h 925239"/>
              <a:gd name="connsiteX65" fmla="*/ 166748 w 526317"/>
              <a:gd name="connsiteY65" fmla="*/ 782364 h 925239"/>
              <a:gd name="connsiteX66" fmla="*/ 188180 w 526317"/>
              <a:gd name="connsiteY66" fmla="*/ 810939 h 925239"/>
              <a:gd name="connsiteX67" fmla="*/ 204848 w 526317"/>
              <a:gd name="connsiteY67" fmla="*/ 829989 h 925239"/>
              <a:gd name="connsiteX68" fmla="*/ 214373 w 526317"/>
              <a:gd name="connsiteY68" fmla="*/ 844277 h 925239"/>
              <a:gd name="connsiteX69" fmla="*/ 231042 w 526317"/>
              <a:gd name="connsiteY69" fmla="*/ 875233 h 925239"/>
              <a:gd name="connsiteX70" fmla="*/ 235805 w 526317"/>
              <a:gd name="connsiteY70" fmla="*/ 884758 h 925239"/>
              <a:gd name="connsiteX71" fmla="*/ 245330 w 526317"/>
              <a:gd name="connsiteY71" fmla="*/ 899045 h 925239"/>
              <a:gd name="connsiteX72" fmla="*/ 247711 w 526317"/>
              <a:gd name="connsiteY72" fmla="*/ 906189 h 925239"/>
              <a:gd name="connsiteX73" fmla="*/ 261998 w 526317"/>
              <a:gd name="connsiteY73" fmla="*/ 925239 h 925239"/>
              <a:gd name="connsiteX74" fmla="*/ 281048 w 526317"/>
              <a:gd name="connsiteY74" fmla="*/ 918095 h 925239"/>
              <a:gd name="connsiteX75" fmla="*/ 285811 w 526317"/>
              <a:gd name="connsiteY75" fmla="*/ 910952 h 925239"/>
              <a:gd name="connsiteX76" fmla="*/ 300098 w 526317"/>
              <a:gd name="connsiteY76" fmla="*/ 901427 h 925239"/>
              <a:gd name="connsiteX77" fmla="*/ 302480 w 526317"/>
              <a:gd name="connsiteY77" fmla="*/ 894283 h 925239"/>
              <a:gd name="connsiteX78" fmla="*/ 300098 w 526317"/>
              <a:gd name="connsiteY78" fmla="*/ 887139 h 925239"/>
              <a:gd name="connsiteX79" fmla="*/ 283430 w 526317"/>
              <a:gd name="connsiteY79" fmla="*/ 872852 h 925239"/>
              <a:gd name="connsiteX80" fmla="*/ 276286 w 526317"/>
              <a:gd name="connsiteY80" fmla="*/ 865708 h 925239"/>
              <a:gd name="connsiteX81" fmla="*/ 271523 w 526317"/>
              <a:gd name="connsiteY81" fmla="*/ 858564 h 925239"/>
              <a:gd name="connsiteX82" fmla="*/ 261998 w 526317"/>
              <a:gd name="connsiteY82" fmla="*/ 853802 h 925239"/>
              <a:gd name="connsiteX83" fmla="*/ 257236 w 526317"/>
              <a:gd name="connsiteY83" fmla="*/ 837133 h 925239"/>
              <a:gd name="connsiteX84" fmla="*/ 261998 w 526317"/>
              <a:gd name="connsiteY84" fmla="*/ 794270 h 925239"/>
              <a:gd name="connsiteX85" fmla="*/ 288192 w 526317"/>
              <a:gd name="connsiteY85" fmla="*/ 799033 h 925239"/>
              <a:gd name="connsiteX86" fmla="*/ 290573 w 526317"/>
              <a:gd name="connsiteY86" fmla="*/ 827608 h 925239"/>
              <a:gd name="connsiteX87" fmla="*/ 302480 w 526317"/>
              <a:gd name="connsiteY87" fmla="*/ 844277 h 925239"/>
              <a:gd name="connsiteX88" fmla="*/ 309623 w 526317"/>
              <a:gd name="connsiteY88" fmla="*/ 851420 h 925239"/>
              <a:gd name="connsiteX89" fmla="*/ 316767 w 526317"/>
              <a:gd name="connsiteY89" fmla="*/ 853802 h 925239"/>
              <a:gd name="connsiteX90" fmla="*/ 321530 w 526317"/>
              <a:gd name="connsiteY90" fmla="*/ 860945 h 925239"/>
              <a:gd name="connsiteX91" fmla="*/ 328673 w 526317"/>
              <a:gd name="connsiteY91" fmla="*/ 779983 h 925239"/>
              <a:gd name="connsiteX92" fmla="*/ 385823 w 526317"/>
              <a:gd name="connsiteY92" fmla="*/ 701402 h 925239"/>
              <a:gd name="connsiteX93" fmla="*/ 426304 w 526317"/>
              <a:gd name="connsiteY93" fmla="*/ 627583 h 925239"/>
              <a:gd name="connsiteX94" fmla="*/ 469167 w 526317"/>
              <a:gd name="connsiteY94" fmla="*/ 553764 h 925239"/>
              <a:gd name="connsiteX95" fmla="*/ 488217 w 526317"/>
              <a:gd name="connsiteY95" fmla="*/ 498995 h 925239"/>
              <a:gd name="connsiteX96" fmla="*/ 478692 w 526317"/>
              <a:gd name="connsiteY96" fmla="*/ 453752 h 925239"/>
              <a:gd name="connsiteX97" fmla="*/ 431067 w 526317"/>
              <a:gd name="connsiteY97" fmla="*/ 415652 h 925239"/>
              <a:gd name="connsiteX98" fmla="*/ 416780 w 526317"/>
              <a:gd name="connsiteY98" fmla="*/ 375170 h 925239"/>
              <a:gd name="connsiteX99" fmla="*/ 428686 w 526317"/>
              <a:gd name="connsiteY99" fmla="*/ 320401 h 925239"/>
              <a:gd name="connsiteX100" fmla="*/ 462024 w 526317"/>
              <a:gd name="connsiteY100" fmla="*/ 322783 h 925239"/>
              <a:gd name="connsiteX101" fmla="*/ 457261 w 526317"/>
              <a:gd name="connsiteY101" fmla="*/ 275158 h 925239"/>
              <a:gd name="connsiteX102" fmla="*/ 466786 w 526317"/>
              <a:gd name="connsiteY102" fmla="*/ 234677 h 925239"/>
              <a:gd name="connsiteX103" fmla="*/ 481073 w 526317"/>
              <a:gd name="connsiteY103" fmla="*/ 208483 h 925239"/>
              <a:gd name="connsiteX104" fmla="*/ 497743 w 526317"/>
              <a:gd name="connsiteY104" fmla="*/ 172765 h 925239"/>
              <a:gd name="connsiteX105" fmla="*/ 526317 w 526317"/>
              <a:gd name="connsiteY105" fmla="*/ 144188 h 925239"/>
              <a:gd name="connsiteX0" fmla="*/ 526317 w 526317"/>
              <a:gd name="connsiteY0" fmla="*/ 144470 h 925521"/>
              <a:gd name="connsiteX1" fmla="*/ 497742 w 526317"/>
              <a:gd name="connsiteY1" fmla="*/ 101609 h 925521"/>
              <a:gd name="connsiteX2" fmla="*/ 483455 w 526317"/>
              <a:gd name="connsiteY2" fmla="*/ 77796 h 925521"/>
              <a:gd name="connsiteX3" fmla="*/ 459642 w 526317"/>
              <a:gd name="connsiteY3" fmla="*/ 46840 h 925521"/>
              <a:gd name="connsiteX4" fmla="*/ 438211 w 526317"/>
              <a:gd name="connsiteY4" fmla="*/ 6359 h 925521"/>
              <a:gd name="connsiteX5" fmla="*/ 385823 w 526317"/>
              <a:gd name="connsiteY5" fmla="*/ 3977 h 925521"/>
              <a:gd name="connsiteX6" fmla="*/ 392967 w 526317"/>
              <a:gd name="connsiteY6" fmla="*/ 44459 h 925521"/>
              <a:gd name="connsiteX7" fmla="*/ 407255 w 526317"/>
              <a:gd name="connsiteY7" fmla="*/ 56365 h 925521"/>
              <a:gd name="connsiteX8" fmla="*/ 409636 w 526317"/>
              <a:gd name="connsiteY8" fmla="*/ 63509 h 925521"/>
              <a:gd name="connsiteX9" fmla="*/ 407255 w 526317"/>
              <a:gd name="connsiteY9" fmla="*/ 82559 h 925521"/>
              <a:gd name="connsiteX10" fmla="*/ 402492 w 526317"/>
              <a:gd name="connsiteY10" fmla="*/ 89702 h 925521"/>
              <a:gd name="connsiteX11" fmla="*/ 369155 w 526317"/>
              <a:gd name="connsiteY11" fmla="*/ 92084 h 925521"/>
              <a:gd name="connsiteX12" fmla="*/ 347723 w 526317"/>
              <a:gd name="connsiteY12" fmla="*/ 106371 h 925521"/>
              <a:gd name="connsiteX13" fmla="*/ 321530 w 526317"/>
              <a:gd name="connsiteY13" fmla="*/ 125421 h 925521"/>
              <a:gd name="connsiteX14" fmla="*/ 314386 w 526317"/>
              <a:gd name="connsiteY14" fmla="*/ 132565 h 925521"/>
              <a:gd name="connsiteX15" fmla="*/ 302480 w 526317"/>
              <a:gd name="connsiteY15" fmla="*/ 142090 h 925521"/>
              <a:gd name="connsiteX16" fmla="*/ 297717 w 526317"/>
              <a:gd name="connsiteY16" fmla="*/ 149234 h 925521"/>
              <a:gd name="connsiteX17" fmla="*/ 266761 w 526317"/>
              <a:gd name="connsiteY17" fmla="*/ 161140 h 925521"/>
              <a:gd name="connsiteX18" fmla="*/ 278667 w 526317"/>
              <a:gd name="connsiteY18" fmla="*/ 180190 h 925521"/>
              <a:gd name="connsiteX19" fmla="*/ 273905 w 526317"/>
              <a:gd name="connsiteY19" fmla="*/ 227815 h 925521"/>
              <a:gd name="connsiteX20" fmla="*/ 269142 w 526317"/>
              <a:gd name="connsiteY20" fmla="*/ 237340 h 925521"/>
              <a:gd name="connsiteX21" fmla="*/ 266761 w 526317"/>
              <a:gd name="connsiteY21" fmla="*/ 246865 h 925521"/>
              <a:gd name="connsiteX22" fmla="*/ 276286 w 526317"/>
              <a:gd name="connsiteY22" fmla="*/ 268296 h 925521"/>
              <a:gd name="connsiteX23" fmla="*/ 250092 w 526317"/>
              <a:gd name="connsiteY23" fmla="*/ 275440 h 925521"/>
              <a:gd name="connsiteX24" fmla="*/ 242948 w 526317"/>
              <a:gd name="connsiteY24" fmla="*/ 277821 h 925521"/>
              <a:gd name="connsiteX25" fmla="*/ 233423 w 526317"/>
              <a:gd name="connsiteY25" fmla="*/ 282584 h 925521"/>
              <a:gd name="connsiteX26" fmla="*/ 226280 w 526317"/>
              <a:gd name="connsiteY26" fmla="*/ 287346 h 925521"/>
              <a:gd name="connsiteX27" fmla="*/ 211992 w 526317"/>
              <a:gd name="connsiteY27" fmla="*/ 294490 h 925521"/>
              <a:gd name="connsiteX28" fmla="*/ 204848 w 526317"/>
              <a:gd name="connsiteY28" fmla="*/ 304015 h 925521"/>
              <a:gd name="connsiteX29" fmla="*/ 202467 w 526317"/>
              <a:gd name="connsiteY29" fmla="*/ 313540 h 925521"/>
              <a:gd name="connsiteX30" fmla="*/ 197705 w 526317"/>
              <a:gd name="connsiteY30" fmla="*/ 327827 h 925521"/>
              <a:gd name="connsiteX31" fmla="*/ 200086 w 526317"/>
              <a:gd name="connsiteY31" fmla="*/ 358784 h 925521"/>
              <a:gd name="connsiteX32" fmla="*/ 202467 w 526317"/>
              <a:gd name="connsiteY32" fmla="*/ 365927 h 925521"/>
              <a:gd name="connsiteX33" fmla="*/ 207230 w 526317"/>
              <a:gd name="connsiteY33" fmla="*/ 439746 h 925521"/>
              <a:gd name="connsiteX34" fmla="*/ 202467 w 526317"/>
              <a:gd name="connsiteY34" fmla="*/ 470702 h 925521"/>
              <a:gd name="connsiteX35" fmla="*/ 197705 w 526317"/>
              <a:gd name="connsiteY35" fmla="*/ 480227 h 925521"/>
              <a:gd name="connsiteX36" fmla="*/ 195323 w 526317"/>
              <a:gd name="connsiteY36" fmla="*/ 489752 h 925521"/>
              <a:gd name="connsiteX37" fmla="*/ 200086 w 526317"/>
              <a:gd name="connsiteY37" fmla="*/ 530234 h 925521"/>
              <a:gd name="connsiteX38" fmla="*/ 209611 w 526317"/>
              <a:gd name="connsiteY38" fmla="*/ 549284 h 925521"/>
              <a:gd name="connsiteX39" fmla="*/ 209611 w 526317"/>
              <a:gd name="connsiteY39" fmla="*/ 565952 h 925521"/>
              <a:gd name="connsiteX40" fmla="*/ 190561 w 526317"/>
              <a:gd name="connsiteY40" fmla="*/ 580240 h 925521"/>
              <a:gd name="connsiteX41" fmla="*/ 128648 w 526317"/>
              <a:gd name="connsiteY41" fmla="*/ 577859 h 925521"/>
              <a:gd name="connsiteX42" fmla="*/ 119123 w 526317"/>
              <a:gd name="connsiteY42" fmla="*/ 575477 h 925521"/>
              <a:gd name="connsiteX43" fmla="*/ 88167 w 526317"/>
              <a:gd name="connsiteY43" fmla="*/ 577859 h 925521"/>
              <a:gd name="connsiteX44" fmla="*/ 78642 w 526317"/>
              <a:gd name="connsiteY44" fmla="*/ 585002 h 925521"/>
              <a:gd name="connsiteX45" fmla="*/ 69117 w 526317"/>
              <a:gd name="connsiteY45" fmla="*/ 589765 h 925521"/>
              <a:gd name="connsiteX46" fmla="*/ 45305 w 526317"/>
              <a:gd name="connsiteY46" fmla="*/ 606434 h 925521"/>
              <a:gd name="connsiteX47" fmla="*/ 28636 w 526317"/>
              <a:gd name="connsiteY47" fmla="*/ 608815 h 925521"/>
              <a:gd name="connsiteX48" fmla="*/ 21492 w 526317"/>
              <a:gd name="connsiteY48" fmla="*/ 613577 h 925521"/>
              <a:gd name="connsiteX49" fmla="*/ 4823 w 526317"/>
              <a:gd name="connsiteY49" fmla="*/ 623102 h 925521"/>
              <a:gd name="connsiteX50" fmla="*/ 61 w 526317"/>
              <a:gd name="connsiteY50" fmla="*/ 632627 h 925521"/>
              <a:gd name="connsiteX51" fmla="*/ 7205 w 526317"/>
              <a:gd name="connsiteY51" fmla="*/ 637390 h 925521"/>
              <a:gd name="connsiteX52" fmla="*/ 23873 w 526317"/>
              <a:gd name="connsiteY52" fmla="*/ 654059 h 925521"/>
              <a:gd name="connsiteX53" fmla="*/ 38161 w 526317"/>
              <a:gd name="connsiteY53" fmla="*/ 670727 h 925521"/>
              <a:gd name="connsiteX54" fmla="*/ 54830 w 526317"/>
              <a:gd name="connsiteY54" fmla="*/ 694540 h 925521"/>
              <a:gd name="connsiteX55" fmla="*/ 61973 w 526317"/>
              <a:gd name="connsiteY55" fmla="*/ 699302 h 925521"/>
              <a:gd name="connsiteX56" fmla="*/ 78642 w 526317"/>
              <a:gd name="connsiteY56" fmla="*/ 708827 h 925521"/>
              <a:gd name="connsiteX57" fmla="*/ 109598 w 526317"/>
              <a:gd name="connsiteY57" fmla="*/ 732640 h 925521"/>
              <a:gd name="connsiteX58" fmla="*/ 116742 w 526317"/>
              <a:gd name="connsiteY58" fmla="*/ 739784 h 925521"/>
              <a:gd name="connsiteX59" fmla="*/ 126267 w 526317"/>
              <a:gd name="connsiteY59" fmla="*/ 751690 h 925521"/>
              <a:gd name="connsiteX60" fmla="*/ 133411 w 526317"/>
              <a:gd name="connsiteY60" fmla="*/ 754071 h 925521"/>
              <a:gd name="connsiteX61" fmla="*/ 140555 w 526317"/>
              <a:gd name="connsiteY61" fmla="*/ 761215 h 925521"/>
              <a:gd name="connsiteX62" fmla="*/ 150080 w 526317"/>
              <a:gd name="connsiteY62" fmla="*/ 765977 h 925521"/>
              <a:gd name="connsiteX63" fmla="*/ 159605 w 526317"/>
              <a:gd name="connsiteY63" fmla="*/ 777884 h 925521"/>
              <a:gd name="connsiteX64" fmla="*/ 166748 w 526317"/>
              <a:gd name="connsiteY64" fmla="*/ 782646 h 925521"/>
              <a:gd name="connsiteX65" fmla="*/ 188180 w 526317"/>
              <a:gd name="connsiteY65" fmla="*/ 811221 h 925521"/>
              <a:gd name="connsiteX66" fmla="*/ 204848 w 526317"/>
              <a:gd name="connsiteY66" fmla="*/ 830271 h 925521"/>
              <a:gd name="connsiteX67" fmla="*/ 214373 w 526317"/>
              <a:gd name="connsiteY67" fmla="*/ 844559 h 925521"/>
              <a:gd name="connsiteX68" fmla="*/ 231042 w 526317"/>
              <a:gd name="connsiteY68" fmla="*/ 875515 h 925521"/>
              <a:gd name="connsiteX69" fmla="*/ 235805 w 526317"/>
              <a:gd name="connsiteY69" fmla="*/ 885040 h 925521"/>
              <a:gd name="connsiteX70" fmla="*/ 245330 w 526317"/>
              <a:gd name="connsiteY70" fmla="*/ 899327 h 925521"/>
              <a:gd name="connsiteX71" fmla="*/ 247711 w 526317"/>
              <a:gd name="connsiteY71" fmla="*/ 906471 h 925521"/>
              <a:gd name="connsiteX72" fmla="*/ 261998 w 526317"/>
              <a:gd name="connsiteY72" fmla="*/ 925521 h 925521"/>
              <a:gd name="connsiteX73" fmla="*/ 281048 w 526317"/>
              <a:gd name="connsiteY73" fmla="*/ 918377 h 925521"/>
              <a:gd name="connsiteX74" fmla="*/ 285811 w 526317"/>
              <a:gd name="connsiteY74" fmla="*/ 911234 h 925521"/>
              <a:gd name="connsiteX75" fmla="*/ 300098 w 526317"/>
              <a:gd name="connsiteY75" fmla="*/ 901709 h 925521"/>
              <a:gd name="connsiteX76" fmla="*/ 302480 w 526317"/>
              <a:gd name="connsiteY76" fmla="*/ 894565 h 925521"/>
              <a:gd name="connsiteX77" fmla="*/ 300098 w 526317"/>
              <a:gd name="connsiteY77" fmla="*/ 887421 h 925521"/>
              <a:gd name="connsiteX78" fmla="*/ 283430 w 526317"/>
              <a:gd name="connsiteY78" fmla="*/ 873134 h 925521"/>
              <a:gd name="connsiteX79" fmla="*/ 276286 w 526317"/>
              <a:gd name="connsiteY79" fmla="*/ 865990 h 925521"/>
              <a:gd name="connsiteX80" fmla="*/ 271523 w 526317"/>
              <a:gd name="connsiteY80" fmla="*/ 858846 h 925521"/>
              <a:gd name="connsiteX81" fmla="*/ 261998 w 526317"/>
              <a:gd name="connsiteY81" fmla="*/ 854084 h 925521"/>
              <a:gd name="connsiteX82" fmla="*/ 257236 w 526317"/>
              <a:gd name="connsiteY82" fmla="*/ 837415 h 925521"/>
              <a:gd name="connsiteX83" fmla="*/ 261998 w 526317"/>
              <a:gd name="connsiteY83" fmla="*/ 794552 h 925521"/>
              <a:gd name="connsiteX84" fmla="*/ 288192 w 526317"/>
              <a:gd name="connsiteY84" fmla="*/ 799315 h 925521"/>
              <a:gd name="connsiteX85" fmla="*/ 290573 w 526317"/>
              <a:gd name="connsiteY85" fmla="*/ 827890 h 925521"/>
              <a:gd name="connsiteX86" fmla="*/ 302480 w 526317"/>
              <a:gd name="connsiteY86" fmla="*/ 844559 h 925521"/>
              <a:gd name="connsiteX87" fmla="*/ 309623 w 526317"/>
              <a:gd name="connsiteY87" fmla="*/ 851702 h 925521"/>
              <a:gd name="connsiteX88" fmla="*/ 316767 w 526317"/>
              <a:gd name="connsiteY88" fmla="*/ 854084 h 925521"/>
              <a:gd name="connsiteX89" fmla="*/ 321530 w 526317"/>
              <a:gd name="connsiteY89" fmla="*/ 861227 h 925521"/>
              <a:gd name="connsiteX90" fmla="*/ 328673 w 526317"/>
              <a:gd name="connsiteY90" fmla="*/ 780265 h 925521"/>
              <a:gd name="connsiteX91" fmla="*/ 385823 w 526317"/>
              <a:gd name="connsiteY91" fmla="*/ 701684 h 925521"/>
              <a:gd name="connsiteX92" fmla="*/ 426304 w 526317"/>
              <a:gd name="connsiteY92" fmla="*/ 627865 h 925521"/>
              <a:gd name="connsiteX93" fmla="*/ 469167 w 526317"/>
              <a:gd name="connsiteY93" fmla="*/ 554046 h 925521"/>
              <a:gd name="connsiteX94" fmla="*/ 488217 w 526317"/>
              <a:gd name="connsiteY94" fmla="*/ 499277 h 925521"/>
              <a:gd name="connsiteX95" fmla="*/ 478692 w 526317"/>
              <a:gd name="connsiteY95" fmla="*/ 454034 h 925521"/>
              <a:gd name="connsiteX96" fmla="*/ 431067 w 526317"/>
              <a:gd name="connsiteY96" fmla="*/ 415934 h 925521"/>
              <a:gd name="connsiteX97" fmla="*/ 416780 w 526317"/>
              <a:gd name="connsiteY97" fmla="*/ 375452 h 925521"/>
              <a:gd name="connsiteX98" fmla="*/ 428686 w 526317"/>
              <a:gd name="connsiteY98" fmla="*/ 320683 h 925521"/>
              <a:gd name="connsiteX99" fmla="*/ 462024 w 526317"/>
              <a:gd name="connsiteY99" fmla="*/ 323065 h 925521"/>
              <a:gd name="connsiteX100" fmla="*/ 457261 w 526317"/>
              <a:gd name="connsiteY100" fmla="*/ 275440 h 925521"/>
              <a:gd name="connsiteX101" fmla="*/ 466786 w 526317"/>
              <a:gd name="connsiteY101" fmla="*/ 234959 h 925521"/>
              <a:gd name="connsiteX102" fmla="*/ 481073 w 526317"/>
              <a:gd name="connsiteY102" fmla="*/ 208765 h 925521"/>
              <a:gd name="connsiteX103" fmla="*/ 497743 w 526317"/>
              <a:gd name="connsiteY103" fmla="*/ 173047 h 925521"/>
              <a:gd name="connsiteX104" fmla="*/ 526317 w 526317"/>
              <a:gd name="connsiteY104" fmla="*/ 144470 h 925521"/>
              <a:gd name="connsiteX0" fmla="*/ 526317 w 526317"/>
              <a:gd name="connsiteY0" fmla="*/ 138115 h 919166"/>
              <a:gd name="connsiteX1" fmla="*/ 497742 w 526317"/>
              <a:gd name="connsiteY1" fmla="*/ 95254 h 919166"/>
              <a:gd name="connsiteX2" fmla="*/ 483455 w 526317"/>
              <a:gd name="connsiteY2" fmla="*/ 71441 h 919166"/>
              <a:gd name="connsiteX3" fmla="*/ 459642 w 526317"/>
              <a:gd name="connsiteY3" fmla="*/ 40485 h 919166"/>
              <a:gd name="connsiteX4" fmla="*/ 438211 w 526317"/>
              <a:gd name="connsiteY4" fmla="*/ 4 h 919166"/>
              <a:gd name="connsiteX5" fmla="*/ 392967 w 526317"/>
              <a:gd name="connsiteY5" fmla="*/ 38104 h 919166"/>
              <a:gd name="connsiteX6" fmla="*/ 407255 w 526317"/>
              <a:gd name="connsiteY6" fmla="*/ 50010 h 919166"/>
              <a:gd name="connsiteX7" fmla="*/ 409636 w 526317"/>
              <a:gd name="connsiteY7" fmla="*/ 57154 h 919166"/>
              <a:gd name="connsiteX8" fmla="*/ 407255 w 526317"/>
              <a:gd name="connsiteY8" fmla="*/ 76204 h 919166"/>
              <a:gd name="connsiteX9" fmla="*/ 402492 w 526317"/>
              <a:gd name="connsiteY9" fmla="*/ 83347 h 919166"/>
              <a:gd name="connsiteX10" fmla="*/ 369155 w 526317"/>
              <a:gd name="connsiteY10" fmla="*/ 85729 h 919166"/>
              <a:gd name="connsiteX11" fmla="*/ 347723 w 526317"/>
              <a:gd name="connsiteY11" fmla="*/ 100016 h 919166"/>
              <a:gd name="connsiteX12" fmla="*/ 321530 w 526317"/>
              <a:gd name="connsiteY12" fmla="*/ 119066 h 919166"/>
              <a:gd name="connsiteX13" fmla="*/ 314386 w 526317"/>
              <a:gd name="connsiteY13" fmla="*/ 126210 h 919166"/>
              <a:gd name="connsiteX14" fmla="*/ 302480 w 526317"/>
              <a:gd name="connsiteY14" fmla="*/ 135735 h 919166"/>
              <a:gd name="connsiteX15" fmla="*/ 297717 w 526317"/>
              <a:gd name="connsiteY15" fmla="*/ 142879 h 919166"/>
              <a:gd name="connsiteX16" fmla="*/ 266761 w 526317"/>
              <a:gd name="connsiteY16" fmla="*/ 154785 h 919166"/>
              <a:gd name="connsiteX17" fmla="*/ 278667 w 526317"/>
              <a:gd name="connsiteY17" fmla="*/ 173835 h 919166"/>
              <a:gd name="connsiteX18" fmla="*/ 273905 w 526317"/>
              <a:gd name="connsiteY18" fmla="*/ 221460 h 919166"/>
              <a:gd name="connsiteX19" fmla="*/ 269142 w 526317"/>
              <a:gd name="connsiteY19" fmla="*/ 230985 h 919166"/>
              <a:gd name="connsiteX20" fmla="*/ 266761 w 526317"/>
              <a:gd name="connsiteY20" fmla="*/ 240510 h 919166"/>
              <a:gd name="connsiteX21" fmla="*/ 276286 w 526317"/>
              <a:gd name="connsiteY21" fmla="*/ 261941 h 919166"/>
              <a:gd name="connsiteX22" fmla="*/ 250092 w 526317"/>
              <a:gd name="connsiteY22" fmla="*/ 269085 h 919166"/>
              <a:gd name="connsiteX23" fmla="*/ 242948 w 526317"/>
              <a:gd name="connsiteY23" fmla="*/ 271466 h 919166"/>
              <a:gd name="connsiteX24" fmla="*/ 233423 w 526317"/>
              <a:gd name="connsiteY24" fmla="*/ 276229 h 919166"/>
              <a:gd name="connsiteX25" fmla="*/ 226280 w 526317"/>
              <a:gd name="connsiteY25" fmla="*/ 280991 h 919166"/>
              <a:gd name="connsiteX26" fmla="*/ 211992 w 526317"/>
              <a:gd name="connsiteY26" fmla="*/ 288135 h 919166"/>
              <a:gd name="connsiteX27" fmla="*/ 204848 w 526317"/>
              <a:gd name="connsiteY27" fmla="*/ 297660 h 919166"/>
              <a:gd name="connsiteX28" fmla="*/ 202467 w 526317"/>
              <a:gd name="connsiteY28" fmla="*/ 307185 h 919166"/>
              <a:gd name="connsiteX29" fmla="*/ 197705 w 526317"/>
              <a:gd name="connsiteY29" fmla="*/ 321472 h 919166"/>
              <a:gd name="connsiteX30" fmla="*/ 200086 w 526317"/>
              <a:gd name="connsiteY30" fmla="*/ 352429 h 919166"/>
              <a:gd name="connsiteX31" fmla="*/ 202467 w 526317"/>
              <a:gd name="connsiteY31" fmla="*/ 359572 h 919166"/>
              <a:gd name="connsiteX32" fmla="*/ 207230 w 526317"/>
              <a:gd name="connsiteY32" fmla="*/ 433391 h 919166"/>
              <a:gd name="connsiteX33" fmla="*/ 202467 w 526317"/>
              <a:gd name="connsiteY33" fmla="*/ 464347 h 919166"/>
              <a:gd name="connsiteX34" fmla="*/ 197705 w 526317"/>
              <a:gd name="connsiteY34" fmla="*/ 473872 h 919166"/>
              <a:gd name="connsiteX35" fmla="*/ 195323 w 526317"/>
              <a:gd name="connsiteY35" fmla="*/ 483397 h 919166"/>
              <a:gd name="connsiteX36" fmla="*/ 200086 w 526317"/>
              <a:gd name="connsiteY36" fmla="*/ 523879 h 919166"/>
              <a:gd name="connsiteX37" fmla="*/ 209611 w 526317"/>
              <a:gd name="connsiteY37" fmla="*/ 542929 h 919166"/>
              <a:gd name="connsiteX38" fmla="*/ 209611 w 526317"/>
              <a:gd name="connsiteY38" fmla="*/ 559597 h 919166"/>
              <a:gd name="connsiteX39" fmla="*/ 190561 w 526317"/>
              <a:gd name="connsiteY39" fmla="*/ 573885 h 919166"/>
              <a:gd name="connsiteX40" fmla="*/ 128648 w 526317"/>
              <a:gd name="connsiteY40" fmla="*/ 571504 h 919166"/>
              <a:gd name="connsiteX41" fmla="*/ 119123 w 526317"/>
              <a:gd name="connsiteY41" fmla="*/ 569122 h 919166"/>
              <a:gd name="connsiteX42" fmla="*/ 88167 w 526317"/>
              <a:gd name="connsiteY42" fmla="*/ 571504 h 919166"/>
              <a:gd name="connsiteX43" fmla="*/ 78642 w 526317"/>
              <a:gd name="connsiteY43" fmla="*/ 578647 h 919166"/>
              <a:gd name="connsiteX44" fmla="*/ 69117 w 526317"/>
              <a:gd name="connsiteY44" fmla="*/ 583410 h 919166"/>
              <a:gd name="connsiteX45" fmla="*/ 45305 w 526317"/>
              <a:gd name="connsiteY45" fmla="*/ 600079 h 919166"/>
              <a:gd name="connsiteX46" fmla="*/ 28636 w 526317"/>
              <a:gd name="connsiteY46" fmla="*/ 602460 h 919166"/>
              <a:gd name="connsiteX47" fmla="*/ 21492 w 526317"/>
              <a:gd name="connsiteY47" fmla="*/ 607222 h 919166"/>
              <a:gd name="connsiteX48" fmla="*/ 4823 w 526317"/>
              <a:gd name="connsiteY48" fmla="*/ 616747 h 919166"/>
              <a:gd name="connsiteX49" fmla="*/ 61 w 526317"/>
              <a:gd name="connsiteY49" fmla="*/ 626272 h 919166"/>
              <a:gd name="connsiteX50" fmla="*/ 7205 w 526317"/>
              <a:gd name="connsiteY50" fmla="*/ 631035 h 919166"/>
              <a:gd name="connsiteX51" fmla="*/ 23873 w 526317"/>
              <a:gd name="connsiteY51" fmla="*/ 647704 h 919166"/>
              <a:gd name="connsiteX52" fmla="*/ 38161 w 526317"/>
              <a:gd name="connsiteY52" fmla="*/ 664372 h 919166"/>
              <a:gd name="connsiteX53" fmla="*/ 54830 w 526317"/>
              <a:gd name="connsiteY53" fmla="*/ 688185 h 919166"/>
              <a:gd name="connsiteX54" fmla="*/ 61973 w 526317"/>
              <a:gd name="connsiteY54" fmla="*/ 692947 h 919166"/>
              <a:gd name="connsiteX55" fmla="*/ 78642 w 526317"/>
              <a:gd name="connsiteY55" fmla="*/ 702472 h 919166"/>
              <a:gd name="connsiteX56" fmla="*/ 109598 w 526317"/>
              <a:gd name="connsiteY56" fmla="*/ 726285 h 919166"/>
              <a:gd name="connsiteX57" fmla="*/ 116742 w 526317"/>
              <a:gd name="connsiteY57" fmla="*/ 733429 h 919166"/>
              <a:gd name="connsiteX58" fmla="*/ 126267 w 526317"/>
              <a:gd name="connsiteY58" fmla="*/ 745335 h 919166"/>
              <a:gd name="connsiteX59" fmla="*/ 133411 w 526317"/>
              <a:gd name="connsiteY59" fmla="*/ 747716 h 919166"/>
              <a:gd name="connsiteX60" fmla="*/ 140555 w 526317"/>
              <a:gd name="connsiteY60" fmla="*/ 754860 h 919166"/>
              <a:gd name="connsiteX61" fmla="*/ 150080 w 526317"/>
              <a:gd name="connsiteY61" fmla="*/ 759622 h 919166"/>
              <a:gd name="connsiteX62" fmla="*/ 159605 w 526317"/>
              <a:gd name="connsiteY62" fmla="*/ 771529 h 919166"/>
              <a:gd name="connsiteX63" fmla="*/ 166748 w 526317"/>
              <a:gd name="connsiteY63" fmla="*/ 776291 h 919166"/>
              <a:gd name="connsiteX64" fmla="*/ 188180 w 526317"/>
              <a:gd name="connsiteY64" fmla="*/ 804866 h 919166"/>
              <a:gd name="connsiteX65" fmla="*/ 204848 w 526317"/>
              <a:gd name="connsiteY65" fmla="*/ 823916 h 919166"/>
              <a:gd name="connsiteX66" fmla="*/ 214373 w 526317"/>
              <a:gd name="connsiteY66" fmla="*/ 838204 h 919166"/>
              <a:gd name="connsiteX67" fmla="*/ 231042 w 526317"/>
              <a:gd name="connsiteY67" fmla="*/ 869160 h 919166"/>
              <a:gd name="connsiteX68" fmla="*/ 235805 w 526317"/>
              <a:gd name="connsiteY68" fmla="*/ 878685 h 919166"/>
              <a:gd name="connsiteX69" fmla="*/ 245330 w 526317"/>
              <a:gd name="connsiteY69" fmla="*/ 892972 h 919166"/>
              <a:gd name="connsiteX70" fmla="*/ 247711 w 526317"/>
              <a:gd name="connsiteY70" fmla="*/ 900116 h 919166"/>
              <a:gd name="connsiteX71" fmla="*/ 261998 w 526317"/>
              <a:gd name="connsiteY71" fmla="*/ 919166 h 919166"/>
              <a:gd name="connsiteX72" fmla="*/ 281048 w 526317"/>
              <a:gd name="connsiteY72" fmla="*/ 912022 h 919166"/>
              <a:gd name="connsiteX73" fmla="*/ 285811 w 526317"/>
              <a:gd name="connsiteY73" fmla="*/ 904879 h 919166"/>
              <a:gd name="connsiteX74" fmla="*/ 300098 w 526317"/>
              <a:gd name="connsiteY74" fmla="*/ 895354 h 919166"/>
              <a:gd name="connsiteX75" fmla="*/ 302480 w 526317"/>
              <a:gd name="connsiteY75" fmla="*/ 888210 h 919166"/>
              <a:gd name="connsiteX76" fmla="*/ 300098 w 526317"/>
              <a:gd name="connsiteY76" fmla="*/ 881066 h 919166"/>
              <a:gd name="connsiteX77" fmla="*/ 283430 w 526317"/>
              <a:gd name="connsiteY77" fmla="*/ 866779 h 919166"/>
              <a:gd name="connsiteX78" fmla="*/ 276286 w 526317"/>
              <a:gd name="connsiteY78" fmla="*/ 859635 h 919166"/>
              <a:gd name="connsiteX79" fmla="*/ 271523 w 526317"/>
              <a:gd name="connsiteY79" fmla="*/ 852491 h 919166"/>
              <a:gd name="connsiteX80" fmla="*/ 261998 w 526317"/>
              <a:gd name="connsiteY80" fmla="*/ 847729 h 919166"/>
              <a:gd name="connsiteX81" fmla="*/ 257236 w 526317"/>
              <a:gd name="connsiteY81" fmla="*/ 831060 h 919166"/>
              <a:gd name="connsiteX82" fmla="*/ 261998 w 526317"/>
              <a:gd name="connsiteY82" fmla="*/ 788197 h 919166"/>
              <a:gd name="connsiteX83" fmla="*/ 288192 w 526317"/>
              <a:gd name="connsiteY83" fmla="*/ 792960 h 919166"/>
              <a:gd name="connsiteX84" fmla="*/ 290573 w 526317"/>
              <a:gd name="connsiteY84" fmla="*/ 821535 h 919166"/>
              <a:gd name="connsiteX85" fmla="*/ 302480 w 526317"/>
              <a:gd name="connsiteY85" fmla="*/ 838204 h 919166"/>
              <a:gd name="connsiteX86" fmla="*/ 309623 w 526317"/>
              <a:gd name="connsiteY86" fmla="*/ 845347 h 919166"/>
              <a:gd name="connsiteX87" fmla="*/ 316767 w 526317"/>
              <a:gd name="connsiteY87" fmla="*/ 847729 h 919166"/>
              <a:gd name="connsiteX88" fmla="*/ 321530 w 526317"/>
              <a:gd name="connsiteY88" fmla="*/ 854872 h 919166"/>
              <a:gd name="connsiteX89" fmla="*/ 328673 w 526317"/>
              <a:gd name="connsiteY89" fmla="*/ 773910 h 919166"/>
              <a:gd name="connsiteX90" fmla="*/ 385823 w 526317"/>
              <a:gd name="connsiteY90" fmla="*/ 695329 h 919166"/>
              <a:gd name="connsiteX91" fmla="*/ 426304 w 526317"/>
              <a:gd name="connsiteY91" fmla="*/ 621510 h 919166"/>
              <a:gd name="connsiteX92" fmla="*/ 469167 w 526317"/>
              <a:gd name="connsiteY92" fmla="*/ 547691 h 919166"/>
              <a:gd name="connsiteX93" fmla="*/ 488217 w 526317"/>
              <a:gd name="connsiteY93" fmla="*/ 492922 h 919166"/>
              <a:gd name="connsiteX94" fmla="*/ 478692 w 526317"/>
              <a:gd name="connsiteY94" fmla="*/ 447679 h 919166"/>
              <a:gd name="connsiteX95" fmla="*/ 431067 w 526317"/>
              <a:gd name="connsiteY95" fmla="*/ 409579 h 919166"/>
              <a:gd name="connsiteX96" fmla="*/ 416780 w 526317"/>
              <a:gd name="connsiteY96" fmla="*/ 369097 h 919166"/>
              <a:gd name="connsiteX97" fmla="*/ 428686 w 526317"/>
              <a:gd name="connsiteY97" fmla="*/ 314328 h 919166"/>
              <a:gd name="connsiteX98" fmla="*/ 462024 w 526317"/>
              <a:gd name="connsiteY98" fmla="*/ 316710 h 919166"/>
              <a:gd name="connsiteX99" fmla="*/ 457261 w 526317"/>
              <a:gd name="connsiteY99" fmla="*/ 269085 h 919166"/>
              <a:gd name="connsiteX100" fmla="*/ 466786 w 526317"/>
              <a:gd name="connsiteY100" fmla="*/ 228604 h 919166"/>
              <a:gd name="connsiteX101" fmla="*/ 481073 w 526317"/>
              <a:gd name="connsiteY101" fmla="*/ 202410 h 919166"/>
              <a:gd name="connsiteX102" fmla="*/ 497743 w 526317"/>
              <a:gd name="connsiteY102" fmla="*/ 166692 h 919166"/>
              <a:gd name="connsiteX103" fmla="*/ 526317 w 526317"/>
              <a:gd name="connsiteY103" fmla="*/ 138115 h 919166"/>
              <a:gd name="connsiteX0" fmla="*/ 526317 w 526317"/>
              <a:gd name="connsiteY0" fmla="*/ 141417 h 922468"/>
              <a:gd name="connsiteX1" fmla="*/ 497742 w 526317"/>
              <a:gd name="connsiteY1" fmla="*/ 98556 h 922468"/>
              <a:gd name="connsiteX2" fmla="*/ 483455 w 526317"/>
              <a:gd name="connsiteY2" fmla="*/ 74743 h 922468"/>
              <a:gd name="connsiteX3" fmla="*/ 459642 w 526317"/>
              <a:gd name="connsiteY3" fmla="*/ 43787 h 922468"/>
              <a:gd name="connsiteX4" fmla="*/ 438211 w 526317"/>
              <a:gd name="connsiteY4" fmla="*/ 3306 h 922468"/>
              <a:gd name="connsiteX5" fmla="*/ 383442 w 526317"/>
              <a:gd name="connsiteY5" fmla="*/ 8069 h 922468"/>
              <a:gd name="connsiteX6" fmla="*/ 407255 w 526317"/>
              <a:gd name="connsiteY6" fmla="*/ 53312 h 922468"/>
              <a:gd name="connsiteX7" fmla="*/ 409636 w 526317"/>
              <a:gd name="connsiteY7" fmla="*/ 60456 h 922468"/>
              <a:gd name="connsiteX8" fmla="*/ 407255 w 526317"/>
              <a:gd name="connsiteY8" fmla="*/ 79506 h 922468"/>
              <a:gd name="connsiteX9" fmla="*/ 402492 w 526317"/>
              <a:gd name="connsiteY9" fmla="*/ 86649 h 922468"/>
              <a:gd name="connsiteX10" fmla="*/ 369155 w 526317"/>
              <a:gd name="connsiteY10" fmla="*/ 89031 h 922468"/>
              <a:gd name="connsiteX11" fmla="*/ 347723 w 526317"/>
              <a:gd name="connsiteY11" fmla="*/ 103318 h 922468"/>
              <a:gd name="connsiteX12" fmla="*/ 321530 w 526317"/>
              <a:gd name="connsiteY12" fmla="*/ 122368 h 922468"/>
              <a:gd name="connsiteX13" fmla="*/ 314386 w 526317"/>
              <a:gd name="connsiteY13" fmla="*/ 129512 h 922468"/>
              <a:gd name="connsiteX14" fmla="*/ 302480 w 526317"/>
              <a:gd name="connsiteY14" fmla="*/ 139037 h 922468"/>
              <a:gd name="connsiteX15" fmla="*/ 297717 w 526317"/>
              <a:gd name="connsiteY15" fmla="*/ 146181 h 922468"/>
              <a:gd name="connsiteX16" fmla="*/ 266761 w 526317"/>
              <a:gd name="connsiteY16" fmla="*/ 158087 h 922468"/>
              <a:gd name="connsiteX17" fmla="*/ 278667 w 526317"/>
              <a:gd name="connsiteY17" fmla="*/ 177137 h 922468"/>
              <a:gd name="connsiteX18" fmla="*/ 273905 w 526317"/>
              <a:gd name="connsiteY18" fmla="*/ 224762 h 922468"/>
              <a:gd name="connsiteX19" fmla="*/ 269142 w 526317"/>
              <a:gd name="connsiteY19" fmla="*/ 234287 h 922468"/>
              <a:gd name="connsiteX20" fmla="*/ 266761 w 526317"/>
              <a:gd name="connsiteY20" fmla="*/ 243812 h 922468"/>
              <a:gd name="connsiteX21" fmla="*/ 276286 w 526317"/>
              <a:gd name="connsiteY21" fmla="*/ 265243 h 922468"/>
              <a:gd name="connsiteX22" fmla="*/ 250092 w 526317"/>
              <a:gd name="connsiteY22" fmla="*/ 272387 h 922468"/>
              <a:gd name="connsiteX23" fmla="*/ 242948 w 526317"/>
              <a:gd name="connsiteY23" fmla="*/ 274768 h 922468"/>
              <a:gd name="connsiteX24" fmla="*/ 233423 w 526317"/>
              <a:gd name="connsiteY24" fmla="*/ 279531 h 922468"/>
              <a:gd name="connsiteX25" fmla="*/ 226280 w 526317"/>
              <a:gd name="connsiteY25" fmla="*/ 284293 h 922468"/>
              <a:gd name="connsiteX26" fmla="*/ 211992 w 526317"/>
              <a:gd name="connsiteY26" fmla="*/ 291437 h 922468"/>
              <a:gd name="connsiteX27" fmla="*/ 204848 w 526317"/>
              <a:gd name="connsiteY27" fmla="*/ 300962 h 922468"/>
              <a:gd name="connsiteX28" fmla="*/ 202467 w 526317"/>
              <a:gd name="connsiteY28" fmla="*/ 310487 h 922468"/>
              <a:gd name="connsiteX29" fmla="*/ 197705 w 526317"/>
              <a:gd name="connsiteY29" fmla="*/ 324774 h 922468"/>
              <a:gd name="connsiteX30" fmla="*/ 200086 w 526317"/>
              <a:gd name="connsiteY30" fmla="*/ 355731 h 922468"/>
              <a:gd name="connsiteX31" fmla="*/ 202467 w 526317"/>
              <a:gd name="connsiteY31" fmla="*/ 362874 h 922468"/>
              <a:gd name="connsiteX32" fmla="*/ 207230 w 526317"/>
              <a:gd name="connsiteY32" fmla="*/ 436693 h 922468"/>
              <a:gd name="connsiteX33" fmla="*/ 202467 w 526317"/>
              <a:gd name="connsiteY33" fmla="*/ 467649 h 922468"/>
              <a:gd name="connsiteX34" fmla="*/ 197705 w 526317"/>
              <a:gd name="connsiteY34" fmla="*/ 477174 h 922468"/>
              <a:gd name="connsiteX35" fmla="*/ 195323 w 526317"/>
              <a:gd name="connsiteY35" fmla="*/ 486699 h 922468"/>
              <a:gd name="connsiteX36" fmla="*/ 200086 w 526317"/>
              <a:gd name="connsiteY36" fmla="*/ 527181 h 922468"/>
              <a:gd name="connsiteX37" fmla="*/ 209611 w 526317"/>
              <a:gd name="connsiteY37" fmla="*/ 546231 h 922468"/>
              <a:gd name="connsiteX38" fmla="*/ 209611 w 526317"/>
              <a:gd name="connsiteY38" fmla="*/ 562899 h 922468"/>
              <a:gd name="connsiteX39" fmla="*/ 190561 w 526317"/>
              <a:gd name="connsiteY39" fmla="*/ 577187 h 922468"/>
              <a:gd name="connsiteX40" fmla="*/ 128648 w 526317"/>
              <a:gd name="connsiteY40" fmla="*/ 574806 h 922468"/>
              <a:gd name="connsiteX41" fmla="*/ 119123 w 526317"/>
              <a:gd name="connsiteY41" fmla="*/ 572424 h 922468"/>
              <a:gd name="connsiteX42" fmla="*/ 88167 w 526317"/>
              <a:gd name="connsiteY42" fmla="*/ 574806 h 922468"/>
              <a:gd name="connsiteX43" fmla="*/ 78642 w 526317"/>
              <a:gd name="connsiteY43" fmla="*/ 581949 h 922468"/>
              <a:gd name="connsiteX44" fmla="*/ 69117 w 526317"/>
              <a:gd name="connsiteY44" fmla="*/ 586712 h 922468"/>
              <a:gd name="connsiteX45" fmla="*/ 45305 w 526317"/>
              <a:gd name="connsiteY45" fmla="*/ 603381 h 922468"/>
              <a:gd name="connsiteX46" fmla="*/ 28636 w 526317"/>
              <a:gd name="connsiteY46" fmla="*/ 605762 h 922468"/>
              <a:gd name="connsiteX47" fmla="*/ 21492 w 526317"/>
              <a:gd name="connsiteY47" fmla="*/ 610524 h 922468"/>
              <a:gd name="connsiteX48" fmla="*/ 4823 w 526317"/>
              <a:gd name="connsiteY48" fmla="*/ 620049 h 922468"/>
              <a:gd name="connsiteX49" fmla="*/ 61 w 526317"/>
              <a:gd name="connsiteY49" fmla="*/ 629574 h 922468"/>
              <a:gd name="connsiteX50" fmla="*/ 7205 w 526317"/>
              <a:gd name="connsiteY50" fmla="*/ 634337 h 922468"/>
              <a:gd name="connsiteX51" fmla="*/ 23873 w 526317"/>
              <a:gd name="connsiteY51" fmla="*/ 651006 h 922468"/>
              <a:gd name="connsiteX52" fmla="*/ 38161 w 526317"/>
              <a:gd name="connsiteY52" fmla="*/ 667674 h 922468"/>
              <a:gd name="connsiteX53" fmla="*/ 54830 w 526317"/>
              <a:gd name="connsiteY53" fmla="*/ 691487 h 922468"/>
              <a:gd name="connsiteX54" fmla="*/ 61973 w 526317"/>
              <a:gd name="connsiteY54" fmla="*/ 696249 h 922468"/>
              <a:gd name="connsiteX55" fmla="*/ 78642 w 526317"/>
              <a:gd name="connsiteY55" fmla="*/ 705774 h 922468"/>
              <a:gd name="connsiteX56" fmla="*/ 109598 w 526317"/>
              <a:gd name="connsiteY56" fmla="*/ 729587 h 922468"/>
              <a:gd name="connsiteX57" fmla="*/ 116742 w 526317"/>
              <a:gd name="connsiteY57" fmla="*/ 736731 h 922468"/>
              <a:gd name="connsiteX58" fmla="*/ 126267 w 526317"/>
              <a:gd name="connsiteY58" fmla="*/ 748637 h 922468"/>
              <a:gd name="connsiteX59" fmla="*/ 133411 w 526317"/>
              <a:gd name="connsiteY59" fmla="*/ 751018 h 922468"/>
              <a:gd name="connsiteX60" fmla="*/ 140555 w 526317"/>
              <a:gd name="connsiteY60" fmla="*/ 758162 h 922468"/>
              <a:gd name="connsiteX61" fmla="*/ 150080 w 526317"/>
              <a:gd name="connsiteY61" fmla="*/ 762924 h 922468"/>
              <a:gd name="connsiteX62" fmla="*/ 159605 w 526317"/>
              <a:gd name="connsiteY62" fmla="*/ 774831 h 922468"/>
              <a:gd name="connsiteX63" fmla="*/ 166748 w 526317"/>
              <a:gd name="connsiteY63" fmla="*/ 779593 h 922468"/>
              <a:gd name="connsiteX64" fmla="*/ 188180 w 526317"/>
              <a:gd name="connsiteY64" fmla="*/ 808168 h 922468"/>
              <a:gd name="connsiteX65" fmla="*/ 204848 w 526317"/>
              <a:gd name="connsiteY65" fmla="*/ 827218 h 922468"/>
              <a:gd name="connsiteX66" fmla="*/ 214373 w 526317"/>
              <a:gd name="connsiteY66" fmla="*/ 841506 h 922468"/>
              <a:gd name="connsiteX67" fmla="*/ 231042 w 526317"/>
              <a:gd name="connsiteY67" fmla="*/ 872462 h 922468"/>
              <a:gd name="connsiteX68" fmla="*/ 235805 w 526317"/>
              <a:gd name="connsiteY68" fmla="*/ 881987 h 922468"/>
              <a:gd name="connsiteX69" fmla="*/ 245330 w 526317"/>
              <a:gd name="connsiteY69" fmla="*/ 896274 h 922468"/>
              <a:gd name="connsiteX70" fmla="*/ 247711 w 526317"/>
              <a:gd name="connsiteY70" fmla="*/ 903418 h 922468"/>
              <a:gd name="connsiteX71" fmla="*/ 261998 w 526317"/>
              <a:gd name="connsiteY71" fmla="*/ 922468 h 922468"/>
              <a:gd name="connsiteX72" fmla="*/ 281048 w 526317"/>
              <a:gd name="connsiteY72" fmla="*/ 915324 h 922468"/>
              <a:gd name="connsiteX73" fmla="*/ 285811 w 526317"/>
              <a:gd name="connsiteY73" fmla="*/ 908181 h 922468"/>
              <a:gd name="connsiteX74" fmla="*/ 300098 w 526317"/>
              <a:gd name="connsiteY74" fmla="*/ 898656 h 922468"/>
              <a:gd name="connsiteX75" fmla="*/ 302480 w 526317"/>
              <a:gd name="connsiteY75" fmla="*/ 891512 h 922468"/>
              <a:gd name="connsiteX76" fmla="*/ 300098 w 526317"/>
              <a:gd name="connsiteY76" fmla="*/ 884368 h 922468"/>
              <a:gd name="connsiteX77" fmla="*/ 283430 w 526317"/>
              <a:gd name="connsiteY77" fmla="*/ 870081 h 922468"/>
              <a:gd name="connsiteX78" fmla="*/ 276286 w 526317"/>
              <a:gd name="connsiteY78" fmla="*/ 862937 h 922468"/>
              <a:gd name="connsiteX79" fmla="*/ 271523 w 526317"/>
              <a:gd name="connsiteY79" fmla="*/ 855793 h 922468"/>
              <a:gd name="connsiteX80" fmla="*/ 261998 w 526317"/>
              <a:gd name="connsiteY80" fmla="*/ 851031 h 922468"/>
              <a:gd name="connsiteX81" fmla="*/ 257236 w 526317"/>
              <a:gd name="connsiteY81" fmla="*/ 834362 h 922468"/>
              <a:gd name="connsiteX82" fmla="*/ 261998 w 526317"/>
              <a:gd name="connsiteY82" fmla="*/ 791499 h 922468"/>
              <a:gd name="connsiteX83" fmla="*/ 288192 w 526317"/>
              <a:gd name="connsiteY83" fmla="*/ 796262 h 922468"/>
              <a:gd name="connsiteX84" fmla="*/ 290573 w 526317"/>
              <a:gd name="connsiteY84" fmla="*/ 824837 h 922468"/>
              <a:gd name="connsiteX85" fmla="*/ 302480 w 526317"/>
              <a:gd name="connsiteY85" fmla="*/ 841506 h 922468"/>
              <a:gd name="connsiteX86" fmla="*/ 309623 w 526317"/>
              <a:gd name="connsiteY86" fmla="*/ 848649 h 922468"/>
              <a:gd name="connsiteX87" fmla="*/ 316767 w 526317"/>
              <a:gd name="connsiteY87" fmla="*/ 851031 h 922468"/>
              <a:gd name="connsiteX88" fmla="*/ 321530 w 526317"/>
              <a:gd name="connsiteY88" fmla="*/ 858174 h 922468"/>
              <a:gd name="connsiteX89" fmla="*/ 328673 w 526317"/>
              <a:gd name="connsiteY89" fmla="*/ 777212 h 922468"/>
              <a:gd name="connsiteX90" fmla="*/ 385823 w 526317"/>
              <a:gd name="connsiteY90" fmla="*/ 698631 h 922468"/>
              <a:gd name="connsiteX91" fmla="*/ 426304 w 526317"/>
              <a:gd name="connsiteY91" fmla="*/ 624812 h 922468"/>
              <a:gd name="connsiteX92" fmla="*/ 469167 w 526317"/>
              <a:gd name="connsiteY92" fmla="*/ 550993 h 922468"/>
              <a:gd name="connsiteX93" fmla="*/ 488217 w 526317"/>
              <a:gd name="connsiteY93" fmla="*/ 496224 h 922468"/>
              <a:gd name="connsiteX94" fmla="*/ 478692 w 526317"/>
              <a:gd name="connsiteY94" fmla="*/ 450981 h 922468"/>
              <a:gd name="connsiteX95" fmla="*/ 431067 w 526317"/>
              <a:gd name="connsiteY95" fmla="*/ 412881 h 922468"/>
              <a:gd name="connsiteX96" fmla="*/ 416780 w 526317"/>
              <a:gd name="connsiteY96" fmla="*/ 372399 h 922468"/>
              <a:gd name="connsiteX97" fmla="*/ 428686 w 526317"/>
              <a:gd name="connsiteY97" fmla="*/ 317630 h 922468"/>
              <a:gd name="connsiteX98" fmla="*/ 462024 w 526317"/>
              <a:gd name="connsiteY98" fmla="*/ 320012 h 922468"/>
              <a:gd name="connsiteX99" fmla="*/ 457261 w 526317"/>
              <a:gd name="connsiteY99" fmla="*/ 272387 h 922468"/>
              <a:gd name="connsiteX100" fmla="*/ 466786 w 526317"/>
              <a:gd name="connsiteY100" fmla="*/ 231906 h 922468"/>
              <a:gd name="connsiteX101" fmla="*/ 481073 w 526317"/>
              <a:gd name="connsiteY101" fmla="*/ 205712 h 922468"/>
              <a:gd name="connsiteX102" fmla="*/ 497743 w 526317"/>
              <a:gd name="connsiteY102" fmla="*/ 169994 h 922468"/>
              <a:gd name="connsiteX103" fmla="*/ 526317 w 526317"/>
              <a:gd name="connsiteY103" fmla="*/ 141417 h 922468"/>
              <a:gd name="connsiteX0" fmla="*/ 526317 w 526317"/>
              <a:gd name="connsiteY0" fmla="*/ 145590 h 926641"/>
              <a:gd name="connsiteX1" fmla="*/ 497742 w 526317"/>
              <a:gd name="connsiteY1" fmla="*/ 102729 h 926641"/>
              <a:gd name="connsiteX2" fmla="*/ 483455 w 526317"/>
              <a:gd name="connsiteY2" fmla="*/ 78916 h 926641"/>
              <a:gd name="connsiteX3" fmla="*/ 459642 w 526317"/>
              <a:gd name="connsiteY3" fmla="*/ 47960 h 926641"/>
              <a:gd name="connsiteX4" fmla="*/ 438211 w 526317"/>
              <a:gd name="connsiteY4" fmla="*/ 7479 h 926641"/>
              <a:gd name="connsiteX5" fmla="*/ 412017 w 526317"/>
              <a:gd name="connsiteY5" fmla="*/ 335 h 926641"/>
              <a:gd name="connsiteX6" fmla="*/ 383442 w 526317"/>
              <a:gd name="connsiteY6" fmla="*/ 12242 h 926641"/>
              <a:gd name="connsiteX7" fmla="*/ 407255 w 526317"/>
              <a:gd name="connsiteY7" fmla="*/ 57485 h 926641"/>
              <a:gd name="connsiteX8" fmla="*/ 409636 w 526317"/>
              <a:gd name="connsiteY8" fmla="*/ 64629 h 926641"/>
              <a:gd name="connsiteX9" fmla="*/ 407255 w 526317"/>
              <a:gd name="connsiteY9" fmla="*/ 83679 h 926641"/>
              <a:gd name="connsiteX10" fmla="*/ 402492 w 526317"/>
              <a:gd name="connsiteY10" fmla="*/ 90822 h 926641"/>
              <a:gd name="connsiteX11" fmla="*/ 369155 w 526317"/>
              <a:gd name="connsiteY11" fmla="*/ 93204 h 926641"/>
              <a:gd name="connsiteX12" fmla="*/ 347723 w 526317"/>
              <a:gd name="connsiteY12" fmla="*/ 107491 h 926641"/>
              <a:gd name="connsiteX13" fmla="*/ 321530 w 526317"/>
              <a:gd name="connsiteY13" fmla="*/ 126541 h 926641"/>
              <a:gd name="connsiteX14" fmla="*/ 314386 w 526317"/>
              <a:gd name="connsiteY14" fmla="*/ 133685 h 926641"/>
              <a:gd name="connsiteX15" fmla="*/ 302480 w 526317"/>
              <a:gd name="connsiteY15" fmla="*/ 143210 h 926641"/>
              <a:gd name="connsiteX16" fmla="*/ 297717 w 526317"/>
              <a:gd name="connsiteY16" fmla="*/ 150354 h 926641"/>
              <a:gd name="connsiteX17" fmla="*/ 266761 w 526317"/>
              <a:gd name="connsiteY17" fmla="*/ 162260 h 926641"/>
              <a:gd name="connsiteX18" fmla="*/ 278667 w 526317"/>
              <a:gd name="connsiteY18" fmla="*/ 181310 h 926641"/>
              <a:gd name="connsiteX19" fmla="*/ 273905 w 526317"/>
              <a:gd name="connsiteY19" fmla="*/ 228935 h 926641"/>
              <a:gd name="connsiteX20" fmla="*/ 269142 w 526317"/>
              <a:gd name="connsiteY20" fmla="*/ 238460 h 926641"/>
              <a:gd name="connsiteX21" fmla="*/ 266761 w 526317"/>
              <a:gd name="connsiteY21" fmla="*/ 247985 h 926641"/>
              <a:gd name="connsiteX22" fmla="*/ 276286 w 526317"/>
              <a:gd name="connsiteY22" fmla="*/ 269416 h 926641"/>
              <a:gd name="connsiteX23" fmla="*/ 250092 w 526317"/>
              <a:gd name="connsiteY23" fmla="*/ 276560 h 926641"/>
              <a:gd name="connsiteX24" fmla="*/ 242948 w 526317"/>
              <a:gd name="connsiteY24" fmla="*/ 278941 h 926641"/>
              <a:gd name="connsiteX25" fmla="*/ 233423 w 526317"/>
              <a:gd name="connsiteY25" fmla="*/ 283704 h 926641"/>
              <a:gd name="connsiteX26" fmla="*/ 226280 w 526317"/>
              <a:gd name="connsiteY26" fmla="*/ 288466 h 926641"/>
              <a:gd name="connsiteX27" fmla="*/ 211992 w 526317"/>
              <a:gd name="connsiteY27" fmla="*/ 295610 h 926641"/>
              <a:gd name="connsiteX28" fmla="*/ 204848 w 526317"/>
              <a:gd name="connsiteY28" fmla="*/ 305135 h 926641"/>
              <a:gd name="connsiteX29" fmla="*/ 202467 w 526317"/>
              <a:gd name="connsiteY29" fmla="*/ 314660 h 926641"/>
              <a:gd name="connsiteX30" fmla="*/ 197705 w 526317"/>
              <a:gd name="connsiteY30" fmla="*/ 328947 h 926641"/>
              <a:gd name="connsiteX31" fmla="*/ 200086 w 526317"/>
              <a:gd name="connsiteY31" fmla="*/ 359904 h 926641"/>
              <a:gd name="connsiteX32" fmla="*/ 202467 w 526317"/>
              <a:gd name="connsiteY32" fmla="*/ 367047 h 926641"/>
              <a:gd name="connsiteX33" fmla="*/ 207230 w 526317"/>
              <a:gd name="connsiteY33" fmla="*/ 440866 h 926641"/>
              <a:gd name="connsiteX34" fmla="*/ 202467 w 526317"/>
              <a:gd name="connsiteY34" fmla="*/ 471822 h 926641"/>
              <a:gd name="connsiteX35" fmla="*/ 197705 w 526317"/>
              <a:gd name="connsiteY35" fmla="*/ 481347 h 926641"/>
              <a:gd name="connsiteX36" fmla="*/ 195323 w 526317"/>
              <a:gd name="connsiteY36" fmla="*/ 490872 h 926641"/>
              <a:gd name="connsiteX37" fmla="*/ 200086 w 526317"/>
              <a:gd name="connsiteY37" fmla="*/ 531354 h 926641"/>
              <a:gd name="connsiteX38" fmla="*/ 209611 w 526317"/>
              <a:gd name="connsiteY38" fmla="*/ 550404 h 926641"/>
              <a:gd name="connsiteX39" fmla="*/ 209611 w 526317"/>
              <a:gd name="connsiteY39" fmla="*/ 567072 h 926641"/>
              <a:gd name="connsiteX40" fmla="*/ 190561 w 526317"/>
              <a:gd name="connsiteY40" fmla="*/ 581360 h 926641"/>
              <a:gd name="connsiteX41" fmla="*/ 128648 w 526317"/>
              <a:gd name="connsiteY41" fmla="*/ 578979 h 926641"/>
              <a:gd name="connsiteX42" fmla="*/ 119123 w 526317"/>
              <a:gd name="connsiteY42" fmla="*/ 576597 h 926641"/>
              <a:gd name="connsiteX43" fmla="*/ 88167 w 526317"/>
              <a:gd name="connsiteY43" fmla="*/ 578979 h 926641"/>
              <a:gd name="connsiteX44" fmla="*/ 78642 w 526317"/>
              <a:gd name="connsiteY44" fmla="*/ 586122 h 926641"/>
              <a:gd name="connsiteX45" fmla="*/ 69117 w 526317"/>
              <a:gd name="connsiteY45" fmla="*/ 590885 h 926641"/>
              <a:gd name="connsiteX46" fmla="*/ 45305 w 526317"/>
              <a:gd name="connsiteY46" fmla="*/ 607554 h 926641"/>
              <a:gd name="connsiteX47" fmla="*/ 28636 w 526317"/>
              <a:gd name="connsiteY47" fmla="*/ 609935 h 926641"/>
              <a:gd name="connsiteX48" fmla="*/ 21492 w 526317"/>
              <a:gd name="connsiteY48" fmla="*/ 614697 h 926641"/>
              <a:gd name="connsiteX49" fmla="*/ 4823 w 526317"/>
              <a:gd name="connsiteY49" fmla="*/ 624222 h 926641"/>
              <a:gd name="connsiteX50" fmla="*/ 61 w 526317"/>
              <a:gd name="connsiteY50" fmla="*/ 633747 h 926641"/>
              <a:gd name="connsiteX51" fmla="*/ 7205 w 526317"/>
              <a:gd name="connsiteY51" fmla="*/ 638510 h 926641"/>
              <a:gd name="connsiteX52" fmla="*/ 23873 w 526317"/>
              <a:gd name="connsiteY52" fmla="*/ 655179 h 926641"/>
              <a:gd name="connsiteX53" fmla="*/ 38161 w 526317"/>
              <a:gd name="connsiteY53" fmla="*/ 671847 h 926641"/>
              <a:gd name="connsiteX54" fmla="*/ 54830 w 526317"/>
              <a:gd name="connsiteY54" fmla="*/ 695660 h 926641"/>
              <a:gd name="connsiteX55" fmla="*/ 61973 w 526317"/>
              <a:gd name="connsiteY55" fmla="*/ 700422 h 926641"/>
              <a:gd name="connsiteX56" fmla="*/ 78642 w 526317"/>
              <a:gd name="connsiteY56" fmla="*/ 709947 h 926641"/>
              <a:gd name="connsiteX57" fmla="*/ 109598 w 526317"/>
              <a:gd name="connsiteY57" fmla="*/ 733760 h 926641"/>
              <a:gd name="connsiteX58" fmla="*/ 116742 w 526317"/>
              <a:gd name="connsiteY58" fmla="*/ 740904 h 926641"/>
              <a:gd name="connsiteX59" fmla="*/ 126267 w 526317"/>
              <a:gd name="connsiteY59" fmla="*/ 752810 h 926641"/>
              <a:gd name="connsiteX60" fmla="*/ 133411 w 526317"/>
              <a:gd name="connsiteY60" fmla="*/ 755191 h 926641"/>
              <a:gd name="connsiteX61" fmla="*/ 140555 w 526317"/>
              <a:gd name="connsiteY61" fmla="*/ 762335 h 926641"/>
              <a:gd name="connsiteX62" fmla="*/ 150080 w 526317"/>
              <a:gd name="connsiteY62" fmla="*/ 767097 h 926641"/>
              <a:gd name="connsiteX63" fmla="*/ 159605 w 526317"/>
              <a:gd name="connsiteY63" fmla="*/ 779004 h 926641"/>
              <a:gd name="connsiteX64" fmla="*/ 166748 w 526317"/>
              <a:gd name="connsiteY64" fmla="*/ 783766 h 926641"/>
              <a:gd name="connsiteX65" fmla="*/ 188180 w 526317"/>
              <a:gd name="connsiteY65" fmla="*/ 812341 h 926641"/>
              <a:gd name="connsiteX66" fmla="*/ 204848 w 526317"/>
              <a:gd name="connsiteY66" fmla="*/ 831391 h 926641"/>
              <a:gd name="connsiteX67" fmla="*/ 214373 w 526317"/>
              <a:gd name="connsiteY67" fmla="*/ 845679 h 926641"/>
              <a:gd name="connsiteX68" fmla="*/ 231042 w 526317"/>
              <a:gd name="connsiteY68" fmla="*/ 876635 h 926641"/>
              <a:gd name="connsiteX69" fmla="*/ 235805 w 526317"/>
              <a:gd name="connsiteY69" fmla="*/ 886160 h 926641"/>
              <a:gd name="connsiteX70" fmla="*/ 245330 w 526317"/>
              <a:gd name="connsiteY70" fmla="*/ 900447 h 926641"/>
              <a:gd name="connsiteX71" fmla="*/ 247711 w 526317"/>
              <a:gd name="connsiteY71" fmla="*/ 907591 h 926641"/>
              <a:gd name="connsiteX72" fmla="*/ 261998 w 526317"/>
              <a:gd name="connsiteY72" fmla="*/ 926641 h 926641"/>
              <a:gd name="connsiteX73" fmla="*/ 281048 w 526317"/>
              <a:gd name="connsiteY73" fmla="*/ 919497 h 926641"/>
              <a:gd name="connsiteX74" fmla="*/ 285811 w 526317"/>
              <a:gd name="connsiteY74" fmla="*/ 912354 h 926641"/>
              <a:gd name="connsiteX75" fmla="*/ 300098 w 526317"/>
              <a:gd name="connsiteY75" fmla="*/ 902829 h 926641"/>
              <a:gd name="connsiteX76" fmla="*/ 302480 w 526317"/>
              <a:gd name="connsiteY76" fmla="*/ 895685 h 926641"/>
              <a:gd name="connsiteX77" fmla="*/ 300098 w 526317"/>
              <a:gd name="connsiteY77" fmla="*/ 888541 h 926641"/>
              <a:gd name="connsiteX78" fmla="*/ 283430 w 526317"/>
              <a:gd name="connsiteY78" fmla="*/ 874254 h 926641"/>
              <a:gd name="connsiteX79" fmla="*/ 276286 w 526317"/>
              <a:gd name="connsiteY79" fmla="*/ 867110 h 926641"/>
              <a:gd name="connsiteX80" fmla="*/ 271523 w 526317"/>
              <a:gd name="connsiteY80" fmla="*/ 859966 h 926641"/>
              <a:gd name="connsiteX81" fmla="*/ 261998 w 526317"/>
              <a:gd name="connsiteY81" fmla="*/ 855204 h 926641"/>
              <a:gd name="connsiteX82" fmla="*/ 257236 w 526317"/>
              <a:gd name="connsiteY82" fmla="*/ 838535 h 926641"/>
              <a:gd name="connsiteX83" fmla="*/ 261998 w 526317"/>
              <a:gd name="connsiteY83" fmla="*/ 795672 h 926641"/>
              <a:gd name="connsiteX84" fmla="*/ 288192 w 526317"/>
              <a:gd name="connsiteY84" fmla="*/ 800435 h 926641"/>
              <a:gd name="connsiteX85" fmla="*/ 290573 w 526317"/>
              <a:gd name="connsiteY85" fmla="*/ 829010 h 926641"/>
              <a:gd name="connsiteX86" fmla="*/ 302480 w 526317"/>
              <a:gd name="connsiteY86" fmla="*/ 845679 h 926641"/>
              <a:gd name="connsiteX87" fmla="*/ 309623 w 526317"/>
              <a:gd name="connsiteY87" fmla="*/ 852822 h 926641"/>
              <a:gd name="connsiteX88" fmla="*/ 316767 w 526317"/>
              <a:gd name="connsiteY88" fmla="*/ 855204 h 926641"/>
              <a:gd name="connsiteX89" fmla="*/ 321530 w 526317"/>
              <a:gd name="connsiteY89" fmla="*/ 862347 h 926641"/>
              <a:gd name="connsiteX90" fmla="*/ 328673 w 526317"/>
              <a:gd name="connsiteY90" fmla="*/ 781385 h 926641"/>
              <a:gd name="connsiteX91" fmla="*/ 385823 w 526317"/>
              <a:gd name="connsiteY91" fmla="*/ 702804 h 926641"/>
              <a:gd name="connsiteX92" fmla="*/ 426304 w 526317"/>
              <a:gd name="connsiteY92" fmla="*/ 628985 h 926641"/>
              <a:gd name="connsiteX93" fmla="*/ 469167 w 526317"/>
              <a:gd name="connsiteY93" fmla="*/ 555166 h 926641"/>
              <a:gd name="connsiteX94" fmla="*/ 488217 w 526317"/>
              <a:gd name="connsiteY94" fmla="*/ 500397 h 926641"/>
              <a:gd name="connsiteX95" fmla="*/ 478692 w 526317"/>
              <a:gd name="connsiteY95" fmla="*/ 455154 h 926641"/>
              <a:gd name="connsiteX96" fmla="*/ 431067 w 526317"/>
              <a:gd name="connsiteY96" fmla="*/ 417054 h 926641"/>
              <a:gd name="connsiteX97" fmla="*/ 416780 w 526317"/>
              <a:gd name="connsiteY97" fmla="*/ 376572 h 926641"/>
              <a:gd name="connsiteX98" fmla="*/ 428686 w 526317"/>
              <a:gd name="connsiteY98" fmla="*/ 321803 h 926641"/>
              <a:gd name="connsiteX99" fmla="*/ 462024 w 526317"/>
              <a:gd name="connsiteY99" fmla="*/ 324185 h 926641"/>
              <a:gd name="connsiteX100" fmla="*/ 457261 w 526317"/>
              <a:gd name="connsiteY100" fmla="*/ 276560 h 926641"/>
              <a:gd name="connsiteX101" fmla="*/ 466786 w 526317"/>
              <a:gd name="connsiteY101" fmla="*/ 236079 h 926641"/>
              <a:gd name="connsiteX102" fmla="*/ 481073 w 526317"/>
              <a:gd name="connsiteY102" fmla="*/ 209885 h 926641"/>
              <a:gd name="connsiteX103" fmla="*/ 497743 w 526317"/>
              <a:gd name="connsiteY103" fmla="*/ 174167 h 926641"/>
              <a:gd name="connsiteX104" fmla="*/ 526317 w 526317"/>
              <a:gd name="connsiteY104" fmla="*/ 145590 h 926641"/>
              <a:gd name="connsiteX0" fmla="*/ 526317 w 526317"/>
              <a:gd name="connsiteY0" fmla="*/ 140556 h 921607"/>
              <a:gd name="connsiteX1" fmla="*/ 497742 w 526317"/>
              <a:gd name="connsiteY1" fmla="*/ 97695 h 921607"/>
              <a:gd name="connsiteX2" fmla="*/ 483455 w 526317"/>
              <a:gd name="connsiteY2" fmla="*/ 73882 h 921607"/>
              <a:gd name="connsiteX3" fmla="*/ 459642 w 526317"/>
              <a:gd name="connsiteY3" fmla="*/ 42926 h 921607"/>
              <a:gd name="connsiteX4" fmla="*/ 438211 w 526317"/>
              <a:gd name="connsiteY4" fmla="*/ 2445 h 921607"/>
              <a:gd name="connsiteX5" fmla="*/ 407254 w 526317"/>
              <a:gd name="connsiteY5" fmla="*/ 4826 h 921607"/>
              <a:gd name="connsiteX6" fmla="*/ 383442 w 526317"/>
              <a:gd name="connsiteY6" fmla="*/ 7208 h 921607"/>
              <a:gd name="connsiteX7" fmla="*/ 407255 w 526317"/>
              <a:gd name="connsiteY7" fmla="*/ 52451 h 921607"/>
              <a:gd name="connsiteX8" fmla="*/ 409636 w 526317"/>
              <a:gd name="connsiteY8" fmla="*/ 59595 h 921607"/>
              <a:gd name="connsiteX9" fmla="*/ 407255 w 526317"/>
              <a:gd name="connsiteY9" fmla="*/ 78645 h 921607"/>
              <a:gd name="connsiteX10" fmla="*/ 402492 w 526317"/>
              <a:gd name="connsiteY10" fmla="*/ 85788 h 921607"/>
              <a:gd name="connsiteX11" fmla="*/ 369155 w 526317"/>
              <a:gd name="connsiteY11" fmla="*/ 88170 h 921607"/>
              <a:gd name="connsiteX12" fmla="*/ 347723 w 526317"/>
              <a:gd name="connsiteY12" fmla="*/ 102457 h 921607"/>
              <a:gd name="connsiteX13" fmla="*/ 321530 w 526317"/>
              <a:gd name="connsiteY13" fmla="*/ 121507 h 921607"/>
              <a:gd name="connsiteX14" fmla="*/ 314386 w 526317"/>
              <a:gd name="connsiteY14" fmla="*/ 128651 h 921607"/>
              <a:gd name="connsiteX15" fmla="*/ 302480 w 526317"/>
              <a:gd name="connsiteY15" fmla="*/ 138176 h 921607"/>
              <a:gd name="connsiteX16" fmla="*/ 297717 w 526317"/>
              <a:gd name="connsiteY16" fmla="*/ 145320 h 921607"/>
              <a:gd name="connsiteX17" fmla="*/ 266761 w 526317"/>
              <a:gd name="connsiteY17" fmla="*/ 157226 h 921607"/>
              <a:gd name="connsiteX18" fmla="*/ 278667 w 526317"/>
              <a:gd name="connsiteY18" fmla="*/ 176276 h 921607"/>
              <a:gd name="connsiteX19" fmla="*/ 273905 w 526317"/>
              <a:gd name="connsiteY19" fmla="*/ 223901 h 921607"/>
              <a:gd name="connsiteX20" fmla="*/ 269142 w 526317"/>
              <a:gd name="connsiteY20" fmla="*/ 233426 h 921607"/>
              <a:gd name="connsiteX21" fmla="*/ 266761 w 526317"/>
              <a:gd name="connsiteY21" fmla="*/ 242951 h 921607"/>
              <a:gd name="connsiteX22" fmla="*/ 276286 w 526317"/>
              <a:gd name="connsiteY22" fmla="*/ 264382 h 921607"/>
              <a:gd name="connsiteX23" fmla="*/ 250092 w 526317"/>
              <a:gd name="connsiteY23" fmla="*/ 271526 h 921607"/>
              <a:gd name="connsiteX24" fmla="*/ 242948 w 526317"/>
              <a:gd name="connsiteY24" fmla="*/ 273907 h 921607"/>
              <a:gd name="connsiteX25" fmla="*/ 233423 w 526317"/>
              <a:gd name="connsiteY25" fmla="*/ 278670 h 921607"/>
              <a:gd name="connsiteX26" fmla="*/ 226280 w 526317"/>
              <a:gd name="connsiteY26" fmla="*/ 283432 h 921607"/>
              <a:gd name="connsiteX27" fmla="*/ 211992 w 526317"/>
              <a:gd name="connsiteY27" fmla="*/ 290576 h 921607"/>
              <a:gd name="connsiteX28" fmla="*/ 204848 w 526317"/>
              <a:gd name="connsiteY28" fmla="*/ 300101 h 921607"/>
              <a:gd name="connsiteX29" fmla="*/ 202467 w 526317"/>
              <a:gd name="connsiteY29" fmla="*/ 309626 h 921607"/>
              <a:gd name="connsiteX30" fmla="*/ 197705 w 526317"/>
              <a:gd name="connsiteY30" fmla="*/ 323913 h 921607"/>
              <a:gd name="connsiteX31" fmla="*/ 200086 w 526317"/>
              <a:gd name="connsiteY31" fmla="*/ 354870 h 921607"/>
              <a:gd name="connsiteX32" fmla="*/ 202467 w 526317"/>
              <a:gd name="connsiteY32" fmla="*/ 362013 h 921607"/>
              <a:gd name="connsiteX33" fmla="*/ 207230 w 526317"/>
              <a:gd name="connsiteY33" fmla="*/ 435832 h 921607"/>
              <a:gd name="connsiteX34" fmla="*/ 202467 w 526317"/>
              <a:gd name="connsiteY34" fmla="*/ 466788 h 921607"/>
              <a:gd name="connsiteX35" fmla="*/ 197705 w 526317"/>
              <a:gd name="connsiteY35" fmla="*/ 476313 h 921607"/>
              <a:gd name="connsiteX36" fmla="*/ 195323 w 526317"/>
              <a:gd name="connsiteY36" fmla="*/ 485838 h 921607"/>
              <a:gd name="connsiteX37" fmla="*/ 200086 w 526317"/>
              <a:gd name="connsiteY37" fmla="*/ 526320 h 921607"/>
              <a:gd name="connsiteX38" fmla="*/ 209611 w 526317"/>
              <a:gd name="connsiteY38" fmla="*/ 545370 h 921607"/>
              <a:gd name="connsiteX39" fmla="*/ 209611 w 526317"/>
              <a:gd name="connsiteY39" fmla="*/ 562038 h 921607"/>
              <a:gd name="connsiteX40" fmla="*/ 190561 w 526317"/>
              <a:gd name="connsiteY40" fmla="*/ 576326 h 921607"/>
              <a:gd name="connsiteX41" fmla="*/ 128648 w 526317"/>
              <a:gd name="connsiteY41" fmla="*/ 573945 h 921607"/>
              <a:gd name="connsiteX42" fmla="*/ 119123 w 526317"/>
              <a:gd name="connsiteY42" fmla="*/ 571563 h 921607"/>
              <a:gd name="connsiteX43" fmla="*/ 88167 w 526317"/>
              <a:gd name="connsiteY43" fmla="*/ 573945 h 921607"/>
              <a:gd name="connsiteX44" fmla="*/ 78642 w 526317"/>
              <a:gd name="connsiteY44" fmla="*/ 581088 h 921607"/>
              <a:gd name="connsiteX45" fmla="*/ 69117 w 526317"/>
              <a:gd name="connsiteY45" fmla="*/ 585851 h 921607"/>
              <a:gd name="connsiteX46" fmla="*/ 45305 w 526317"/>
              <a:gd name="connsiteY46" fmla="*/ 602520 h 921607"/>
              <a:gd name="connsiteX47" fmla="*/ 28636 w 526317"/>
              <a:gd name="connsiteY47" fmla="*/ 604901 h 921607"/>
              <a:gd name="connsiteX48" fmla="*/ 21492 w 526317"/>
              <a:gd name="connsiteY48" fmla="*/ 609663 h 921607"/>
              <a:gd name="connsiteX49" fmla="*/ 4823 w 526317"/>
              <a:gd name="connsiteY49" fmla="*/ 619188 h 921607"/>
              <a:gd name="connsiteX50" fmla="*/ 61 w 526317"/>
              <a:gd name="connsiteY50" fmla="*/ 628713 h 921607"/>
              <a:gd name="connsiteX51" fmla="*/ 7205 w 526317"/>
              <a:gd name="connsiteY51" fmla="*/ 633476 h 921607"/>
              <a:gd name="connsiteX52" fmla="*/ 23873 w 526317"/>
              <a:gd name="connsiteY52" fmla="*/ 650145 h 921607"/>
              <a:gd name="connsiteX53" fmla="*/ 38161 w 526317"/>
              <a:gd name="connsiteY53" fmla="*/ 666813 h 921607"/>
              <a:gd name="connsiteX54" fmla="*/ 54830 w 526317"/>
              <a:gd name="connsiteY54" fmla="*/ 690626 h 921607"/>
              <a:gd name="connsiteX55" fmla="*/ 61973 w 526317"/>
              <a:gd name="connsiteY55" fmla="*/ 695388 h 921607"/>
              <a:gd name="connsiteX56" fmla="*/ 78642 w 526317"/>
              <a:gd name="connsiteY56" fmla="*/ 704913 h 921607"/>
              <a:gd name="connsiteX57" fmla="*/ 109598 w 526317"/>
              <a:gd name="connsiteY57" fmla="*/ 728726 h 921607"/>
              <a:gd name="connsiteX58" fmla="*/ 116742 w 526317"/>
              <a:gd name="connsiteY58" fmla="*/ 735870 h 921607"/>
              <a:gd name="connsiteX59" fmla="*/ 126267 w 526317"/>
              <a:gd name="connsiteY59" fmla="*/ 747776 h 921607"/>
              <a:gd name="connsiteX60" fmla="*/ 133411 w 526317"/>
              <a:gd name="connsiteY60" fmla="*/ 750157 h 921607"/>
              <a:gd name="connsiteX61" fmla="*/ 140555 w 526317"/>
              <a:gd name="connsiteY61" fmla="*/ 757301 h 921607"/>
              <a:gd name="connsiteX62" fmla="*/ 150080 w 526317"/>
              <a:gd name="connsiteY62" fmla="*/ 762063 h 921607"/>
              <a:gd name="connsiteX63" fmla="*/ 159605 w 526317"/>
              <a:gd name="connsiteY63" fmla="*/ 773970 h 921607"/>
              <a:gd name="connsiteX64" fmla="*/ 166748 w 526317"/>
              <a:gd name="connsiteY64" fmla="*/ 778732 h 921607"/>
              <a:gd name="connsiteX65" fmla="*/ 188180 w 526317"/>
              <a:gd name="connsiteY65" fmla="*/ 807307 h 921607"/>
              <a:gd name="connsiteX66" fmla="*/ 204848 w 526317"/>
              <a:gd name="connsiteY66" fmla="*/ 826357 h 921607"/>
              <a:gd name="connsiteX67" fmla="*/ 214373 w 526317"/>
              <a:gd name="connsiteY67" fmla="*/ 840645 h 921607"/>
              <a:gd name="connsiteX68" fmla="*/ 231042 w 526317"/>
              <a:gd name="connsiteY68" fmla="*/ 871601 h 921607"/>
              <a:gd name="connsiteX69" fmla="*/ 235805 w 526317"/>
              <a:gd name="connsiteY69" fmla="*/ 881126 h 921607"/>
              <a:gd name="connsiteX70" fmla="*/ 245330 w 526317"/>
              <a:gd name="connsiteY70" fmla="*/ 895413 h 921607"/>
              <a:gd name="connsiteX71" fmla="*/ 247711 w 526317"/>
              <a:gd name="connsiteY71" fmla="*/ 902557 h 921607"/>
              <a:gd name="connsiteX72" fmla="*/ 261998 w 526317"/>
              <a:gd name="connsiteY72" fmla="*/ 921607 h 921607"/>
              <a:gd name="connsiteX73" fmla="*/ 281048 w 526317"/>
              <a:gd name="connsiteY73" fmla="*/ 914463 h 921607"/>
              <a:gd name="connsiteX74" fmla="*/ 285811 w 526317"/>
              <a:gd name="connsiteY74" fmla="*/ 907320 h 921607"/>
              <a:gd name="connsiteX75" fmla="*/ 300098 w 526317"/>
              <a:gd name="connsiteY75" fmla="*/ 897795 h 921607"/>
              <a:gd name="connsiteX76" fmla="*/ 302480 w 526317"/>
              <a:gd name="connsiteY76" fmla="*/ 890651 h 921607"/>
              <a:gd name="connsiteX77" fmla="*/ 300098 w 526317"/>
              <a:gd name="connsiteY77" fmla="*/ 883507 h 921607"/>
              <a:gd name="connsiteX78" fmla="*/ 283430 w 526317"/>
              <a:gd name="connsiteY78" fmla="*/ 869220 h 921607"/>
              <a:gd name="connsiteX79" fmla="*/ 276286 w 526317"/>
              <a:gd name="connsiteY79" fmla="*/ 862076 h 921607"/>
              <a:gd name="connsiteX80" fmla="*/ 271523 w 526317"/>
              <a:gd name="connsiteY80" fmla="*/ 854932 h 921607"/>
              <a:gd name="connsiteX81" fmla="*/ 261998 w 526317"/>
              <a:gd name="connsiteY81" fmla="*/ 850170 h 921607"/>
              <a:gd name="connsiteX82" fmla="*/ 257236 w 526317"/>
              <a:gd name="connsiteY82" fmla="*/ 833501 h 921607"/>
              <a:gd name="connsiteX83" fmla="*/ 261998 w 526317"/>
              <a:gd name="connsiteY83" fmla="*/ 790638 h 921607"/>
              <a:gd name="connsiteX84" fmla="*/ 288192 w 526317"/>
              <a:gd name="connsiteY84" fmla="*/ 795401 h 921607"/>
              <a:gd name="connsiteX85" fmla="*/ 290573 w 526317"/>
              <a:gd name="connsiteY85" fmla="*/ 823976 h 921607"/>
              <a:gd name="connsiteX86" fmla="*/ 302480 w 526317"/>
              <a:gd name="connsiteY86" fmla="*/ 840645 h 921607"/>
              <a:gd name="connsiteX87" fmla="*/ 309623 w 526317"/>
              <a:gd name="connsiteY87" fmla="*/ 847788 h 921607"/>
              <a:gd name="connsiteX88" fmla="*/ 316767 w 526317"/>
              <a:gd name="connsiteY88" fmla="*/ 850170 h 921607"/>
              <a:gd name="connsiteX89" fmla="*/ 321530 w 526317"/>
              <a:gd name="connsiteY89" fmla="*/ 857313 h 921607"/>
              <a:gd name="connsiteX90" fmla="*/ 328673 w 526317"/>
              <a:gd name="connsiteY90" fmla="*/ 776351 h 921607"/>
              <a:gd name="connsiteX91" fmla="*/ 385823 w 526317"/>
              <a:gd name="connsiteY91" fmla="*/ 697770 h 921607"/>
              <a:gd name="connsiteX92" fmla="*/ 426304 w 526317"/>
              <a:gd name="connsiteY92" fmla="*/ 623951 h 921607"/>
              <a:gd name="connsiteX93" fmla="*/ 469167 w 526317"/>
              <a:gd name="connsiteY93" fmla="*/ 550132 h 921607"/>
              <a:gd name="connsiteX94" fmla="*/ 488217 w 526317"/>
              <a:gd name="connsiteY94" fmla="*/ 495363 h 921607"/>
              <a:gd name="connsiteX95" fmla="*/ 478692 w 526317"/>
              <a:gd name="connsiteY95" fmla="*/ 450120 h 921607"/>
              <a:gd name="connsiteX96" fmla="*/ 431067 w 526317"/>
              <a:gd name="connsiteY96" fmla="*/ 412020 h 921607"/>
              <a:gd name="connsiteX97" fmla="*/ 416780 w 526317"/>
              <a:gd name="connsiteY97" fmla="*/ 371538 h 921607"/>
              <a:gd name="connsiteX98" fmla="*/ 428686 w 526317"/>
              <a:gd name="connsiteY98" fmla="*/ 316769 h 921607"/>
              <a:gd name="connsiteX99" fmla="*/ 462024 w 526317"/>
              <a:gd name="connsiteY99" fmla="*/ 319151 h 921607"/>
              <a:gd name="connsiteX100" fmla="*/ 457261 w 526317"/>
              <a:gd name="connsiteY100" fmla="*/ 271526 h 921607"/>
              <a:gd name="connsiteX101" fmla="*/ 466786 w 526317"/>
              <a:gd name="connsiteY101" fmla="*/ 231045 h 921607"/>
              <a:gd name="connsiteX102" fmla="*/ 481073 w 526317"/>
              <a:gd name="connsiteY102" fmla="*/ 204851 h 921607"/>
              <a:gd name="connsiteX103" fmla="*/ 497743 w 526317"/>
              <a:gd name="connsiteY103" fmla="*/ 169133 h 921607"/>
              <a:gd name="connsiteX104" fmla="*/ 526317 w 526317"/>
              <a:gd name="connsiteY104" fmla="*/ 140556 h 921607"/>
              <a:gd name="connsiteX0" fmla="*/ 526317 w 526317"/>
              <a:gd name="connsiteY0" fmla="*/ 139801 h 920852"/>
              <a:gd name="connsiteX1" fmla="*/ 497742 w 526317"/>
              <a:gd name="connsiteY1" fmla="*/ 96940 h 920852"/>
              <a:gd name="connsiteX2" fmla="*/ 483455 w 526317"/>
              <a:gd name="connsiteY2" fmla="*/ 73127 h 920852"/>
              <a:gd name="connsiteX3" fmla="*/ 459642 w 526317"/>
              <a:gd name="connsiteY3" fmla="*/ 42171 h 920852"/>
              <a:gd name="connsiteX4" fmla="*/ 407254 w 526317"/>
              <a:gd name="connsiteY4" fmla="*/ 4071 h 920852"/>
              <a:gd name="connsiteX5" fmla="*/ 383442 w 526317"/>
              <a:gd name="connsiteY5" fmla="*/ 6453 h 920852"/>
              <a:gd name="connsiteX6" fmla="*/ 407255 w 526317"/>
              <a:gd name="connsiteY6" fmla="*/ 51696 h 920852"/>
              <a:gd name="connsiteX7" fmla="*/ 409636 w 526317"/>
              <a:gd name="connsiteY7" fmla="*/ 58840 h 920852"/>
              <a:gd name="connsiteX8" fmla="*/ 407255 w 526317"/>
              <a:gd name="connsiteY8" fmla="*/ 77890 h 920852"/>
              <a:gd name="connsiteX9" fmla="*/ 402492 w 526317"/>
              <a:gd name="connsiteY9" fmla="*/ 85033 h 920852"/>
              <a:gd name="connsiteX10" fmla="*/ 369155 w 526317"/>
              <a:gd name="connsiteY10" fmla="*/ 87415 h 920852"/>
              <a:gd name="connsiteX11" fmla="*/ 347723 w 526317"/>
              <a:gd name="connsiteY11" fmla="*/ 101702 h 920852"/>
              <a:gd name="connsiteX12" fmla="*/ 321530 w 526317"/>
              <a:gd name="connsiteY12" fmla="*/ 120752 h 920852"/>
              <a:gd name="connsiteX13" fmla="*/ 314386 w 526317"/>
              <a:gd name="connsiteY13" fmla="*/ 127896 h 920852"/>
              <a:gd name="connsiteX14" fmla="*/ 302480 w 526317"/>
              <a:gd name="connsiteY14" fmla="*/ 137421 h 920852"/>
              <a:gd name="connsiteX15" fmla="*/ 297717 w 526317"/>
              <a:gd name="connsiteY15" fmla="*/ 144565 h 920852"/>
              <a:gd name="connsiteX16" fmla="*/ 266761 w 526317"/>
              <a:gd name="connsiteY16" fmla="*/ 156471 h 920852"/>
              <a:gd name="connsiteX17" fmla="*/ 278667 w 526317"/>
              <a:gd name="connsiteY17" fmla="*/ 175521 h 920852"/>
              <a:gd name="connsiteX18" fmla="*/ 273905 w 526317"/>
              <a:gd name="connsiteY18" fmla="*/ 223146 h 920852"/>
              <a:gd name="connsiteX19" fmla="*/ 269142 w 526317"/>
              <a:gd name="connsiteY19" fmla="*/ 232671 h 920852"/>
              <a:gd name="connsiteX20" fmla="*/ 266761 w 526317"/>
              <a:gd name="connsiteY20" fmla="*/ 242196 h 920852"/>
              <a:gd name="connsiteX21" fmla="*/ 276286 w 526317"/>
              <a:gd name="connsiteY21" fmla="*/ 263627 h 920852"/>
              <a:gd name="connsiteX22" fmla="*/ 250092 w 526317"/>
              <a:gd name="connsiteY22" fmla="*/ 270771 h 920852"/>
              <a:gd name="connsiteX23" fmla="*/ 242948 w 526317"/>
              <a:gd name="connsiteY23" fmla="*/ 273152 h 920852"/>
              <a:gd name="connsiteX24" fmla="*/ 233423 w 526317"/>
              <a:gd name="connsiteY24" fmla="*/ 277915 h 920852"/>
              <a:gd name="connsiteX25" fmla="*/ 226280 w 526317"/>
              <a:gd name="connsiteY25" fmla="*/ 282677 h 920852"/>
              <a:gd name="connsiteX26" fmla="*/ 211992 w 526317"/>
              <a:gd name="connsiteY26" fmla="*/ 289821 h 920852"/>
              <a:gd name="connsiteX27" fmla="*/ 204848 w 526317"/>
              <a:gd name="connsiteY27" fmla="*/ 299346 h 920852"/>
              <a:gd name="connsiteX28" fmla="*/ 202467 w 526317"/>
              <a:gd name="connsiteY28" fmla="*/ 308871 h 920852"/>
              <a:gd name="connsiteX29" fmla="*/ 197705 w 526317"/>
              <a:gd name="connsiteY29" fmla="*/ 323158 h 920852"/>
              <a:gd name="connsiteX30" fmla="*/ 200086 w 526317"/>
              <a:gd name="connsiteY30" fmla="*/ 354115 h 920852"/>
              <a:gd name="connsiteX31" fmla="*/ 202467 w 526317"/>
              <a:gd name="connsiteY31" fmla="*/ 361258 h 920852"/>
              <a:gd name="connsiteX32" fmla="*/ 207230 w 526317"/>
              <a:gd name="connsiteY32" fmla="*/ 435077 h 920852"/>
              <a:gd name="connsiteX33" fmla="*/ 202467 w 526317"/>
              <a:gd name="connsiteY33" fmla="*/ 466033 h 920852"/>
              <a:gd name="connsiteX34" fmla="*/ 197705 w 526317"/>
              <a:gd name="connsiteY34" fmla="*/ 475558 h 920852"/>
              <a:gd name="connsiteX35" fmla="*/ 195323 w 526317"/>
              <a:gd name="connsiteY35" fmla="*/ 485083 h 920852"/>
              <a:gd name="connsiteX36" fmla="*/ 200086 w 526317"/>
              <a:gd name="connsiteY36" fmla="*/ 525565 h 920852"/>
              <a:gd name="connsiteX37" fmla="*/ 209611 w 526317"/>
              <a:gd name="connsiteY37" fmla="*/ 544615 h 920852"/>
              <a:gd name="connsiteX38" fmla="*/ 209611 w 526317"/>
              <a:gd name="connsiteY38" fmla="*/ 561283 h 920852"/>
              <a:gd name="connsiteX39" fmla="*/ 190561 w 526317"/>
              <a:gd name="connsiteY39" fmla="*/ 575571 h 920852"/>
              <a:gd name="connsiteX40" fmla="*/ 128648 w 526317"/>
              <a:gd name="connsiteY40" fmla="*/ 573190 h 920852"/>
              <a:gd name="connsiteX41" fmla="*/ 119123 w 526317"/>
              <a:gd name="connsiteY41" fmla="*/ 570808 h 920852"/>
              <a:gd name="connsiteX42" fmla="*/ 88167 w 526317"/>
              <a:gd name="connsiteY42" fmla="*/ 573190 h 920852"/>
              <a:gd name="connsiteX43" fmla="*/ 78642 w 526317"/>
              <a:gd name="connsiteY43" fmla="*/ 580333 h 920852"/>
              <a:gd name="connsiteX44" fmla="*/ 69117 w 526317"/>
              <a:gd name="connsiteY44" fmla="*/ 585096 h 920852"/>
              <a:gd name="connsiteX45" fmla="*/ 45305 w 526317"/>
              <a:gd name="connsiteY45" fmla="*/ 601765 h 920852"/>
              <a:gd name="connsiteX46" fmla="*/ 28636 w 526317"/>
              <a:gd name="connsiteY46" fmla="*/ 604146 h 920852"/>
              <a:gd name="connsiteX47" fmla="*/ 21492 w 526317"/>
              <a:gd name="connsiteY47" fmla="*/ 608908 h 920852"/>
              <a:gd name="connsiteX48" fmla="*/ 4823 w 526317"/>
              <a:gd name="connsiteY48" fmla="*/ 618433 h 920852"/>
              <a:gd name="connsiteX49" fmla="*/ 61 w 526317"/>
              <a:gd name="connsiteY49" fmla="*/ 627958 h 920852"/>
              <a:gd name="connsiteX50" fmla="*/ 7205 w 526317"/>
              <a:gd name="connsiteY50" fmla="*/ 632721 h 920852"/>
              <a:gd name="connsiteX51" fmla="*/ 23873 w 526317"/>
              <a:gd name="connsiteY51" fmla="*/ 649390 h 920852"/>
              <a:gd name="connsiteX52" fmla="*/ 38161 w 526317"/>
              <a:gd name="connsiteY52" fmla="*/ 666058 h 920852"/>
              <a:gd name="connsiteX53" fmla="*/ 54830 w 526317"/>
              <a:gd name="connsiteY53" fmla="*/ 689871 h 920852"/>
              <a:gd name="connsiteX54" fmla="*/ 61973 w 526317"/>
              <a:gd name="connsiteY54" fmla="*/ 694633 h 920852"/>
              <a:gd name="connsiteX55" fmla="*/ 78642 w 526317"/>
              <a:gd name="connsiteY55" fmla="*/ 704158 h 920852"/>
              <a:gd name="connsiteX56" fmla="*/ 109598 w 526317"/>
              <a:gd name="connsiteY56" fmla="*/ 727971 h 920852"/>
              <a:gd name="connsiteX57" fmla="*/ 116742 w 526317"/>
              <a:gd name="connsiteY57" fmla="*/ 735115 h 920852"/>
              <a:gd name="connsiteX58" fmla="*/ 126267 w 526317"/>
              <a:gd name="connsiteY58" fmla="*/ 747021 h 920852"/>
              <a:gd name="connsiteX59" fmla="*/ 133411 w 526317"/>
              <a:gd name="connsiteY59" fmla="*/ 749402 h 920852"/>
              <a:gd name="connsiteX60" fmla="*/ 140555 w 526317"/>
              <a:gd name="connsiteY60" fmla="*/ 756546 h 920852"/>
              <a:gd name="connsiteX61" fmla="*/ 150080 w 526317"/>
              <a:gd name="connsiteY61" fmla="*/ 761308 h 920852"/>
              <a:gd name="connsiteX62" fmla="*/ 159605 w 526317"/>
              <a:gd name="connsiteY62" fmla="*/ 773215 h 920852"/>
              <a:gd name="connsiteX63" fmla="*/ 166748 w 526317"/>
              <a:gd name="connsiteY63" fmla="*/ 777977 h 920852"/>
              <a:gd name="connsiteX64" fmla="*/ 188180 w 526317"/>
              <a:gd name="connsiteY64" fmla="*/ 806552 h 920852"/>
              <a:gd name="connsiteX65" fmla="*/ 204848 w 526317"/>
              <a:gd name="connsiteY65" fmla="*/ 825602 h 920852"/>
              <a:gd name="connsiteX66" fmla="*/ 214373 w 526317"/>
              <a:gd name="connsiteY66" fmla="*/ 839890 h 920852"/>
              <a:gd name="connsiteX67" fmla="*/ 231042 w 526317"/>
              <a:gd name="connsiteY67" fmla="*/ 870846 h 920852"/>
              <a:gd name="connsiteX68" fmla="*/ 235805 w 526317"/>
              <a:gd name="connsiteY68" fmla="*/ 880371 h 920852"/>
              <a:gd name="connsiteX69" fmla="*/ 245330 w 526317"/>
              <a:gd name="connsiteY69" fmla="*/ 894658 h 920852"/>
              <a:gd name="connsiteX70" fmla="*/ 247711 w 526317"/>
              <a:gd name="connsiteY70" fmla="*/ 901802 h 920852"/>
              <a:gd name="connsiteX71" fmla="*/ 261998 w 526317"/>
              <a:gd name="connsiteY71" fmla="*/ 920852 h 920852"/>
              <a:gd name="connsiteX72" fmla="*/ 281048 w 526317"/>
              <a:gd name="connsiteY72" fmla="*/ 913708 h 920852"/>
              <a:gd name="connsiteX73" fmla="*/ 285811 w 526317"/>
              <a:gd name="connsiteY73" fmla="*/ 906565 h 920852"/>
              <a:gd name="connsiteX74" fmla="*/ 300098 w 526317"/>
              <a:gd name="connsiteY74" fmla="*/ 897040 h 920852"/>
              <a:gd name="connsiteX75" fmla="*/ 302480 w 526317"/>
              <a:gd name="connsiteY75" fmla="*/ 889896 h 920852"/>
              <a:gd name="connsiteX76" fmla="*/ 300098 w 526317"/>
              <a:gd name="connsiteY76" fmla="*/ 882752 h 920852"/>
              <a:gd name="connsiteX77" fmla="*/ 283430 w 526317"/>
              <a:gd name="connsiteY77" fmla="*/ 868465 h 920852"/>
              <a:gd name="connsiteX78" fmla="*/ 276286 w 526317"/>
              <a:gd name="connsiteY78" fmla="*/ 861321 h 920852"/>
              <a:gd name="connsiteX79" fmla="*/ 271523 w 526317"/>
              <a:gd name="connsiteY79" fmla="*/ 854177 h 920852"/>
              <a:gd name="connsiteX80" fmla="*/ 261998 w 526317"/>
              <a:gd name="connsiteY80" fmla="*/ 849415 h 920852"/>
              <a:gd name="connsiteX81" fmla="*/ 257236 w 526317"/>
              <a:gd name="connsiteY81" fmla="*/ 832746 h 920852"/>
              <a:gd name="connsiteX82" fmla="*/ 261998 w 526317"/>
              <a:gd name="connsiteY82" fmla="*/ 789883 h 920852"/>
              <a:gd name="connsiteX83" fmla="*/ 288192 w 526317"/>
              <a:gd name="connsiteY83" fmla="*/ 794646 h 920852"/>
              <a:gd name="connsiteX84" fmla="*/ 290573 w 526317"/>
              <a:gd name="connsiteY84" fmla="*/ 823221 h 920852"/>
              <a:gd name="connsiteX85" fmla="*/ 302480 w 526317"/>
              <a:gd name="connsiteY85" fmla="*/ 839890 h 920852"/>
              <a:gd name="connsiteX86" fmla="*/ 309623 w 526317"/>
              <a:gd name="connsiteY86" fmla="*/ 847033 h 920852"/>
              <a:gd name="connsiteX87" fmla="*/ 316767 w 526317"/>
              <a:gd name="connsiteY87" fmla="*/ 849415 h 920852"/>
              <a:gd name="connsiteX88" fmla="*/ 321530 w 526317"/>
              <a:gd name="connsiteY88" fmla="*/ 856558 h 920852"/>
              <a:gd name="connsiteX89" fmla="*/ 328673 w 526317"/>
              <a:gd name="connsiteY89" fmla="*/ 775596 h 920852"/>
              <a:gd name="connsiteX90" fmla="*/ 385823 w 526317"/>
              <a:gd name="connsiteY90" fmla="*/ 697015 h 920852"/>
              <a:gd name="connsiteX91" fmla="*/ 426304 w 526317"/>
              <a:gd name="connsiteY91" fmla="*/ 623196 h 920852"/>
              <a:gd name="connsiteX92" fmla="*/ 469167 w 526317"/>
              <a:gd name="connsiteY92" fmla="*/ 549377 h 920852"/>
              <a:gd name="connsiteX93" fmla="*/ 488217 w 526317"/>
              <a:gd name="connsiteY93" fmla="*/ 494608 h 920852"/>
              <a:gd name="connsiteX94" fmla="*/ 478692 w 526317"/>
              <a:gd name="connsiteY94" fmla="*/ 449365 h 920852"/>
              <a:gd name="connsiteX95" fmla="*/ 431067 w 526317"/>
              <a:gd name="connsiteY95" fmla="*/ 411265 h 920852"/>
              <a:gd name="connsiteX96" fmla="*/ 416780 w 526317"/>
              <a:gd name="connsiteY96" fmla="*/ 370783 h 920852"/>
              <a:gd name="connsiteX97" fmla="*/ 428686 w 526317"/>
              <a:gd name="connsiteY97" fmla="*/ 316014 h 920852"/>
              <a:gd name="connsiteX98" fmla="*/ 462024 w 526317"/>
              <a:gd name="connsiteY98" fmla="*/ 318396 h 920852"/>
              <a:gd name="connsiteX99" fmla="*/ 457261 w 526317"/>
              <a:gd name="connsiteY99" fmla="*/ 270771 h 920852"/>
              <a:gd name="connsiteX100" fmla="*/ 466786 w 526317"/>
              <a:gd name="connsiteY100" fmla="*/ 230290 h 920852"/>
              <a:gd name="connsiteX101" fmla="*/ 481073 w 526317"/>
              <a:gd name="connsiteY101" fmla="*/ 204096 h 920852"/>
              <a:gd name="connsiteX102" fmla="*/ 497743 w 526317"/>
              <a:gd name="connsiteY102" fmla="*/ 168378 h 920852"/>
              <a:gd name="connsiteX103" fmla="*/ 526317 w 526317"/>
              <a:gd name="connsiteY103" fmla="*/ 139801 h 920852"/>
              <a:gd name="connsiteX0" fmla="*/ 526317 w 526317"/>
              <a:gd name="connsiteY0" fmla="*/ 141417 h 922468"/>
              <a:gd name="connsiteX1" fmla="*/ 497742 w 526317"/>
              <a:gd name="connsiteY1" fmla="*/ 98556 h 922468"/>
              <a:gd name="connsiteX2" fmla="*/ 483455 w 526317"/>
              <a:gd name="connsiteY2" fmla="*/ 74743 h 922468"/>
              <a:gd name="connsiteX3" fmla="*/ 459642 w 526317"/>
              <a:gd name="connsiteY3" fmla="*/ 43787 h 922468"/>
              <a:gd name="connsiteX4" fmla="*/ 438210 w 526317"/>
              <a:gd name="connsiteY4" fmla="*/ 3306 h 922468"/>
              <a:gd name="connsiteX5" fmla="*/ 383442 w 526317"/>
              <a:gd name="connsiteY5" fmla="*/ 8069 h 922468"/>
              <a:gd name="connsiteX6" fmla="*/ 407255 w 526317"/>
              <a:gd name="connsiteY6" fmla="*/ 53312 h 922468"/>
              <a:gd name="connsiteX7" fmla="*/ 409636 w 526317"/>
              <a:gd name="connsiteY7" fmla="*/ 60456 h 922468"/>
              <a:gd name="connsiteX8" fmla="*/ 407255 w 526317"/>
              <a:gd name="connsiteY8" fmla="*/ 79506 h 922468"/>
              <a:gd name="connsiteX9" fmla="*/ 402492 w 526317"/>
              <a:gd name="connsiteY9" fmla="*/ 86649 h 922468"/>
              <a:gd name="connsiteX10" fmla="*/ 369155 w 526317"/>
              <a:gd name="connsiteY10" fmla="*/ 89031 h 922468"/>
              <a:gd name="connsiteX11" fmla="*/ 347723 w 526317"/>
              <a:gd name="connsiteY11" fmla="*/ 103318 h 922468"/>
              <a:gd name="connsiteX12" fmla="*/ 321530 w 526317"/>
              <a:gd name="connsiteY12" fmla="*/ 122368 h 922468"/>
              <a:gd name="connsiteX13" fmla="*/ 314386 w 526317"/>
              <a:gd name="connsiteY13" fmla="*/ 129512 h 922468"/>
              <a:gd name="connsiteX14" fmla="*/ 302480 w 526317"/>
              <a:gd name="connsiteY14" fmla="*/ 139037 h 922468"/>
              <a:gd name="connsiteX15" fmla="*/ 297717 w 526317"/>
              <a:gd name="connsiteY15" fmla="*/ 146181 h 922468"/>
              <a:gd name="connsiteX16" fmla="*/ 266761 w 526317"/>
              <a:gd name="connsiteY16" fmla="*/ 158087 h 922468"/>
              <a:gd name="connsiteX17" fmla="*/ 278667 w 526317"/>
              <a:gd name="connsiteY17" fmla="*/ 177137 h 922468"/>
              <a:gd name="connsiteX18" fmla="*/ 273905 w 526317"/>
              <a:gd name="connsiteY18" fmla="*/ 224762 h 922468"/>
              <a:gd name="connsiteX19" fmla="*/ 269142 w 526317"/>
              <a:gd name="connsiteY19" fmla="*/ 234287 h 922468"/>
              <a:gd name="connsiteX20" fmla="*/ 266761 w 526317"/>
              <a:gd name="connsiteY20" fmla="*/ 243812 h 922468"/>
              <a:gd name="connsiteX21" fmla="*/ 276286 w 526317"/>
              <a:gd name="connsiteY21" fmla="*/ 265243 h 922468"/>
              <a:gd name="connsiteX22" fmla="*/ 250092 w 526317"/>
              <a:gd name="connsiteY22" fmla="*/ 272387 h 922468"/>
              <a:gd name="connsiteX23" fmla="*/ 242948 w 526317"/>
              <a:gd name="connsiteY23" fmla="*/ 274768 h 922468"/>
              <a:gd name="connsiteX24" fmla="*/ 233423 w 526317"/>
              <a:gd name="connsiteY24" fmla="*/ 279531 h 922468"/>
              <a:gd name="connsiteX25" fmla="*/ 226280 w 526317"/>
              <a:gd name="connsiteY25" fmla="*/ 284293 h 922468"/>
              <a:gd name="connsiteX26" fmla="*/ 211992 w 526317"/>
              <a:gd name="connsiteY26" fmla="*/ 291437 h 922468"/>
              <a:gd name="connsiteX27" fmla="*/ 204848 w 526317"/>
              <a:gd name="connsiteY27" fmla="*/ 300962 h 922468"/>
              <a:gd name="connsiteX28" fmla="*/ 202467 w 526317"/>
              <a:gd name="connsiteY28" fmla="*/ 310487 h 922468"/>
              <a:gd name="connsiteX29" fmla="*/ 197705 w 526317"/>
              <a:gd name="connsiteY29" fmla="*/ 324774 h 922468"/>
              <a:gd name="connsiteX30" fmla="*/ 200086 w 526317"/>
              <a:gd name="connsiteY30" fmla="*/ 355731 h 922468"/>
              <a:gd name="connsiteX31" fmla="*/ 202467 w 526317"/>
              <a:gd name="connsiteY31" fmla="*/ 362874 h 922468"/>
              <a:gd name="connsiteX32" fmla="*/ 207230 w 526317"/>
              <a:gd name="connsiteY32" fmla="*/ 436693 h 922468"/>
              <a:gd name="connsiteX33" fmla="*/ 202467 w 526317"/>
              <a:gd name="connsiteY33" fmla="*/ 467649 h 922468"/>
              <a:gd name="connsiteX34" fmla="*/ 197705 w 526317"/>
              <a:gd name="connsiteY34" fmla="*/ 477174 h 922468"/>
              <a:gd name="connsiteX35" fmla="*/ 195323 w 526317"/>
              <a:gd name="connsiteY35" fmla="*/ 486699 h 922468"/>
              <a:gd name="connsiteX36" fmla="*/ 200086 w 526317"/>
              <a:gd name="connsiteY36" fmla="*/ 527181 h 922468"/>
              <a:gd name="connsiteX37" fmla="*/ 209611 w 526317"/>
              <a:gd name="connsiteY37" fmla="*/ 546231 h 922468"/>
              <a:gd name="connsiteX38" fmla="*/ 209611 w 526317"/>
              <a:gd name="connsiteY38" fmla="*/ 562899 h 922468"/>
              <a:gd name="connsiteX39" fmla="*/ 190561 w 526317"/>
              <a:gd name="connsiteY39" fmla="*/ 577187 h 922468"/>
              <a:gd name="connsiteX40" fmla="*/ 128648 w 526317"/>
              <a:gd name="connsiteY40" fmla="*/ 574806 h 922468"/>
              <a:gd name="connsiteX41" fmla="*/ 119123 w 526317"/>
              <a:gd name="connsiteY41" fmla="*/ 572424 h 922468"/>
              <a:gd name="connsiteX42" fmla="*/ 88167 w 526317"/>
              <a:gd name="connsiteY42" fmla="*/ 574806 h 922468"/>
              <a:gd name="connsiteX43" fmla="*/ 78642 w 526317"/>
              <a:gd name="connsiteY43" fmla="*/ 581949 h 922468"/>
              <a:gd name="connsiteX44" fmla="*/ 69117 w 526317"/>
              <a:gd name="connsiteY44" fmla="*/ 586712 h 922468"/>
              <a:gd name="connsiteX45" fmla="*/ 45305 w 526317"/>
              <a:gd name="connsiteY45" fmla="*/ 603381 h 922468"/>
              <a:gd name="connsiteX46" fmla="*/ 28636 w 526317"/>
              <a:gd name="connsiteY46" fmla="*/ 605762 h 922468"/>
              <a:gd name="connsiteX47" fmla="*/ 21492 w 526317"/>
              <a:gd name="connsiteY47" fmla="*/ 610524 h 922468"/>
              <a:gd name="connsiteX48" fmla="*/ 4823 w 526317"/>
              <a:gd name="connsiteY48" fmla="*/ 620049 h 922468"/>
              <a:gd name="connsiteX49" fmla="*/ 61 w 526317"/>
              <a:gd name="connsiteY49" fmla="*/ 629574 h 922468"/>
              <a:gd name="connsiteX50" fmla="*/ 7205 w 526317"/>
              <a:gd name="connsiteY50" fmla="*/ 634337 h 922468"/>
              <a:gd name="connsiteX51" fmla="*/ 23873 w 526317"/>
              <a:gd name="connsiteY51" fmla="*/ 651006 h 922468"/>
              <a:gd name="connsiteX52" fmla="*/ 38161 w 526317"/>
              <a:gd name="connsiteY52" fmla="*/ 667674 h 922468"/>
              <a:gd name="connsiteX53" fmla="*/ 54830 w 526317"/>
              <a:gd name="connsiteY53" fmla="*/ 691487 h 922468"/>
              <a:gd name="connsiteX54" fmla="*/ 61973 w 526317"/>
              <a:gd name="connsiteY54" fmla="*/ 696249 h 922468"/>
              <a:gd name="connsiteX55" fmla="*/ 78642 w 526317"/>
              <a:gd name="connsiteY55" fmla="*/ 705774 h 922468"/>
              <a:gd name="connsiteX56" fmla="*/ 109598 w 526317"/>
              <a:gd name="connsiteY56" fmla="*/ 729587 h 922468"/>
              <a:gd name="connsiteX57" fmla="*/ 116742 w 526317"/>
              <a:gd name="connsiteY57" fmla="*/ 736731 h 922468"/>
              <a:gd name="connsiteX58" fmla="*/ 126267 w 526317"/>
              <a:gd name="connsiteY58" fmla="*/ 748637 h 922468"/>
              <a:gd name="connsiteX59" fmla="*/ 133411 w 526317"/>
              <a:gd name="connsiteY59" fmla="*/ 751018 h 922468"/>
              <a:gd name="connsiteX60" fmla="*/ 140555 w 526317"/>
              <a:gd name="connsiteY60" fmla="*/ 758162 h 922468"/>
              <a:gd name="connsiteX61" fmla="*/ 150080 w 526317"/>
              <a:gd name="connsiteY61" fmla="*/ 762924 h 922468"/>
              <a:gd name="connsiteX62" fmla="*/ 159605 w 526317"/>
              <a:gd name="connsiteY62" fmla="*/ 774831 h 922468"/>
              <a:gd name="connsiteX63" fmla="*/ 166748 w 526317"/>
              <a:gd name="connsiteY63" fmla="*/ 779593 h 922468"/>
              <a:gd name="connsiteX64" fmla="*/ 188180 w 526317"/>
              <a:gd name="connsiteY64" fmla="*/ 808168 h 922468"/>
              <a:gd name="connsiteX65" fmla="*/ 204848 w 526317"/>
              <a:gd name="connsiteY65" fmla="*/ 827218 h 922468"/>
              <a:gd name="connsiteX66" fmla="*/ 214373 w 526317"/>
              <a:gd name="connsiteY66" fmla="*/ 841506 h 922468"/>
              <a:gd name="connsiteX67" fmla="*/ 231042 w 526317"/>
              <a:gd name="connsiteY67" fmla="*/ 872462 h 922468"/>
              <a:gd name="connsiteX68" fmla="*/ 235805 w 526317"/>
              <a:gd name="connsiteY68" fmla="*/ 881987 h 922468"/>
              <a:gd name="connsiteX69" fmla="*/ 245330 w 526317"/>
              <a:gd name="connsiteY69" fmla="*/ 896274 h 922468"/>
              <a:gd name="connsiteX70" fmla="*/ 247711 w 526317"/>
              <a:gd name="connsiteY70" fmla="*/ 903418 h 922468"/>
              <a:gd name="connsiteX71" fmla="*/ 261998 w 526317"/>
              <a:gd name="connsiteY71" fmla="*/ 922468 h 922468"/>
              <a:gd name="connsiteX72" fmla="*/ 281048 w 526317"/>
              <a:gd name="connsiteY72" fmla="*/ 915324 h 922468"/>
              <a:gd name="connsiteX73" fmla="*/ 285811 w 526317"/>
              <a:gd name="connsiteY73" fmla="*/ 908181 h 922468"/>
              <a:gd name="connsiteX74" fmla="*/ 300098 w 526317"/>
              <a:gd name="connsiteY74" fmla="*/ 898656 h 922468"/>
              <a:gd name="connsiteX75" fmla="*/ 302480 w 526317"/>
              <a:gd name="connsiteY75" fmla="*/ 891512 h 922468"/>
              <a:gd name="connsiteX76" fmla="*/ 300098 w 526317"/>
              <a:gd name="connsiteY76" fmla="*/ 884368 h 922468"/>
              <a:gd name="connsiteX77" fmla="*/ 283430 w 526317"/>
              <a:gd name="connsiteY77" fmla="*/ 870081 h 922468"/>
              <a:gd name="connsiteX78" fmla="*/ 276286 w 526317"/>
              <a:gd name="connsiteY78" fmla="*/ 862937 h 922468"/>
              <a:gd name="connsiteX79" fmla="*/ 271523 w 526317"/>
              <a:gd name="connsiteY79" fmla="*/ 855793 h 922468"/>
              <a:gd name="connsiteX80" fmla="*/ 261998 w 526317"/>
              <a:gd name="connsiteY80" fmla="*/ 851031 h 922468"/>
              <a:gd name="connsiteX81" fmla="*/ 257236 w 526317"/>
              <a:gd name="connsiteY81" fmla="*/ 834362 h 922468"/>
              <a:gd name="connsiteX82" fmla="*/ 261998 w 526317"/>
              <a:gd name="connsiteY82" fmla="*/ 791499 h 922468"/>
              <a:gd name="connsiteX83" fmla="*/ 288192 w 526317"/>
              <a:gd name="connsiteY83" fmla="*/ 796262 h 922468"/>
              <a:gd name="connsiteX84" fmla="*/ 290573 w 526317"/>
              <a:gd name="connsiteY84" fmla="*/ 824837 h 922468"/>
              <a:gd name="connsiteX85" fmla="*/ 302480 w 526317"/>
              <a:gd name="connsiteY85" fmla="*/ 841506 h 922468"/>
              <a:gd name="connsiteX86" fmla="*/ 309623 w 526317"/>
              <a:gd name="connsiteY86" fmla="*/ 848649 h 922468"/>
              <a:gd name="connsiteX87" fmla="*/ 316767 w 526317"/>
              <a:gd name="connsiteY87" fmla="*/ 851031 h 922468"/>
              <a:gd name="connsiteX88" fmla="*/ 321530 w 526317"/>
              <a:gd name="connsiteY88" fmla="*/ 858174 h 922468"/>
              <a:gd name="connsiteX89" fmla="*/ 328673 w 526317"/>
              <a:gd name="connsiteY89" fmla="*/ 777212 h 922468"/>
              <a:gd name="connsiteX90" fmla="*/ 385823 w 526317"/>
              <a:gd name="connsiteY90" fmla="*/ 698631 h 922468"/>
              <a:gd name="connsiteX91" fmla="*/ 426304 w 526317"/>
              <a:gd name="connsiteY91" fmla="*/ 624812 h 922468"/>
              <a:gd name="connsiteX92" fmla="*/ 469167 w 526317"/>
              <a:gd name="connsiteY92" fmla="*/ 550993 h 922468"/>
              <a:gd name="connsiteX93" fmla="*/ 488217 w 526317"/>
              <a:gd name="connsiteY93" fmla="*/ 496224 h 922468"/>
              <a:gd name="connsiteX94" fmla="*/ 478692 w 526317"/>
              <a:gd name="connsiteY94" fmla="*/ 450981 h 922468"/>
              <a:gd name="connsiteX95" fmla="*/ 431067 w 526317"/>
              <a:gd name="connsiteY95" fmla="*/ 412881 h 922468"/>
              <a:gd name="connsiteX96" fmla="*/ 416780 w 526317"/>
              <a:gd name="connsiteY96" fmla="*/ 372399 h 922468"/>
              <a:gd name="connsiteX97" fmla="*/ 428686 w 526317"/>
              <a:gd name="connsiteY97" fmla="*/ 317630 h 922468"/>
              <a:gd name="connsiteX98" fmla="*/ 462024 w 526317"/>
              <a:gd name="connsiteY98" fmla="*/ 320012 h 922468"/>
              <a:gd name="connsiteX99" fmla="*/ 457261 w 526317"/>
              <a:gd name="connsiteY99" fmla="*/ 272387 h 922468"/>
              <a:gd name="connsiteX100" fmla="*/ 466786 w 526317"/>
              <a:gd name="connsiteY100" fmla="*/ 231906 h 922468"/>
              <a:gd name="connsiteX101" fmla="*/ 481073 w 526317"/>
              <a:gd name="connsiteY101" fmla="*/ 205712 h 922468"/>
              <a:gd name="connsiteX102" fmla="*/ 497743 w 526317"/>
              <a:gd name="connsiteY102" fmla="*/ 169994 h 922468"/>
              <a:gd name="connsiteX103" fmla="*/ 526317 w 526317"/>
              <a:gd name="connsiteY103" fmla="*/ 141417 h 922468"/>
              <a:gd name="connsiteX0" fmla="*/ 526317 w 526317"/>
              <a:gd name="connsiteY0" fmla="*/ 141417 h 922468"/>
              <a:gd name="connsiteX1" fmla="*/ 497742 w 526317"/>
              <a:gd name="connsiteY1" fmla="*/ 98556 h 922468"/>
              <a:gd name="connsiteX2" fmla="*/ 483455 w 526317"/>
              <a:gd name="connsiteY2" fmla="*/ 74743 h 922468"/>
              <a:gd name="connsiteX3" fmla="*/ 464404 w 526317"/>
              <a:gd name="connsiteY3" fmla="*/ 43787 h 922468"/>
              <a:gd name="connsiteX4" fmla="*/ 438210 w 526317"/>
              <a:gd name="connsiteY4" fmla="*/ 3306 h 922468"/>
              <a:gd name="connsiteX5" fmla="*/ 383442 w 526317"/>
              <a:gd name="connsiteY5" fmla="*/ 8069 h 922468"/>
              <a:gd name="connsiteX6" fmla="*/ 407255 w 526317"/>
              <a:gd name="connsiteY6" fmla="*/ 53312 h 922468"/>
              <a:gd name="connsiteX7" fmla="*/ 409636 w 526317"/>
              <a:gd name="connsiteY7" fmla="*/ 60456 h 922468"/>
              <a:gd name="connsiteX8" fmla="*/ 407255 w 526317"/>
              <a:gd name="connsiteY8" fmla="*/ 79506 h 922468"/>
              <a:gd name="connsiteX9" fmla="*/ 402492 w 526317"/>
              <a:gd name="connsiteY9" fmla="*/ 86649 h 922468"/>
              <a:gd name="connsiteX10" fmla="*/ 369155 w 526317"/>
              <a:gd name="connsiteY10" fmla="*/ 89031 h 922468"/>
              <a:gd name="connsiteX11" fmla="*/ 347723 w 526317"/>
              <a:gd name="connsiteY11" fmla="*/ 103318 h 922468"/>
              <a:gd name="connsiteX12" fmla="*/ 321530 w 526317"/>
              <a:gd name="connsiteY12" fmla="*/ 122368 h 922468"/>
              <a:gd name="connsiteX13" fmla="*/ 314386 w 526317"/>
              <a:gd name="connsiteY13" fmla="*/ 129512 h 922468"/>
              <a:gd name="connsiteX14" fmla="*/ 302480 w 526317"/>
              <a:gd name="connsiteY14" fmla="*/ 139037 h 922468"/>
              <a:gd name="connsiteX15" fmla="*/ 297717 w 526317"/>
              <a:gd name="connsiteY15" fmla="*/ 146181 h 922468"/>
              <a:gd name="connsiteX16" fmla="*/ 266761 w 526317"/>
              <a:gd name="connsiteY16" fmla="*/ 158087 h 922468"/>
              <a:gd name="connsiteX17" fmla="*/ 278667 w 526317"/>
              <a:gd name="connsiteY17" fmla="*/ 177137 h 922468"/>
              <a:gd name="connsiteX18" fmla="*/ 273905 w 526317"/>
              <a:gd name="connsiteY18" fmla="*/ 224762 h 922468"/>
              <a:gd name="connsiteX19" fmla="*/ 269142 w 526317"/>
              <a:gd name="connsiteY19" fmla="*/ 234287 h 922468"/>
              <a:gd name="connsiteX20" fmla="*/ 266761 w 526317"/>
              <a:gd name="connsiteY20" fmla="*/ 243812 h 922468"/>
              <a:gd name="connsiteX21" fmla="*/ 276286 w 526317"/>
              <a:gd name="connsiteY21" fmla="*/ 265243 h 922468"/>
              <a:gd name="connsiteX22" fmla="*/ 250092 w 526317"/>
              <a:gd name="connsiteY22" fmla="*/ 272387 h 922468"/>
              <a:gd name="connsiteX23" fmla="*/ 242948 w 526317"/>
              <a:gd name="connsiteY23" fmla="*/ 274768 h 922468"/>
              <a:gd name="connsiteX24" fmla="*/ 233423 w 526317"/>
              <a:gd name="connsiteY24" fmla="*/ 279531 h 922468"/>
              <a:gd name="connsiteX25" fmla="*/ 226280 w 526317"/>
              <a:gd name="connsiteY25" fmla="*/ 284293 h 922468"/>
              <a:gd name="connsiteX26" fmla="*/ 211992 w 526317"/>
              <a:gd name="connsiteY26" fmla="*/ 291437 h 922468"/>
              <a:gd name="connsiteX27" fmla="*/ 204848 w 526317"/>
              <a:gd name="connsiteY27" fmla="*/ 300962 h 922468"/>
              <a:gd name="connsiteX28" fmla="*/ 202467 w 526317"/>
              <a:gd name="connsiteY28" fmla="*/ 310487 h 922468"/>
              <a:gd name="connsiteX29" fmla="*/ 197705 w 526317"/>
              <a:gd name="connsiteY29" fmla="*/ 324774 h 922468"/>
              <a:gd name="connsiteX30" fmla="*/ 200086 w 526317"/>
              <a:gd name="connsiteY30" fmla="*/ 355731 h 922468"/>
              <a:gd name="connsiteX31" fmla="*/ 202467 w 526317"/>
              <a:gd name="connsiteY31" fmla="*/ 362874 h 922468"/>
              <a:gd name="connsiteX32" fmla="*/ 207230 w 526317"/>
              <a:gd name="connsiteY32" fmla="*/ 436693 h 922468"/>
              <a:gd name="connsiteX33" fmla="*/ 202467 w 526317"/>
              <a:gd name="connsiteY33" fmla="*/ 467649 h 922468"/>
              <a:gd name="connsiteX34" fmla="*/ 197705 w 526317"/>
              <a:gd name="connsiteY34" fmla="*/ 477174 h 922468"/>
              <a:gd name="connsiteX35" fmla="*/ 195323 w 526317"/>
              <a:gd name="connsiteY35" fmla="*/ 486699 h 922468"/>
              <a:gd name="connsiteX36" fmla="*/ 200086 w 526317"/>
              <a:gd name="connsiteY36" fmla="*/ 527181 h 922468"/>
              <a:gd name="connsiteX37" fmla="*/ 209611 w 526317"/>
              <a:gd name="connsiteY37" fmla="*/ 546231 h 922468"/>
              <a:gd name="connsiteX38" fmla="*/ 209611 w 526317"/>
              <a:gd name="connsiteY38" fmla="*/ 562899 h 922468"/>
              <a:gd name="connsiteX39" fmla="*/ 190561 w 526317"/>
              <a:gd name="connsiteY39" fmla="*/ 577187 h 922468"/>
              <a:gd name="connsiteX40" fmla="*/ 128648 w 526317"/>
              <a:gd name="connsiteY40" fmla="*/ 574806 h 922468"/>
              <a:gd name="connsiteX41" fmla="*/ 119123 w 526317"/>
              <a:gd name="connsiteY41" fmla="*/ 572424 h 922468"/>
              <a:gd name="connsiteX42" fmla="*/ 88167 w 526317"/>
              <a:gd name="connsiteY42" fmla="*/ 574806 h 922468"/>
              <a:gd name="connsiteX43" fmla="*/ 78642 w 526317"/>
              <a:gd name="connsiteY43" fmla="*/ 581949 h 922468"/>
              <a:gd name="connsiteX44" fmla="*/ 69117 w 526317"/>
              <a:gd name="connsiteY44" fmla="*/ 586712 h 922468"/>
              <a:gd name="connsiteX45" fmla="*/ 45305 w 526317"/>
              <a:gd name="connsiteY45" fmla="*/ 603381 h 922468"/>
              <a:gd name="connsiteX46" fmla="*/ 28636 w 526317"/>
              <a:gd name="connsiteY46" fmla="*/ 605762 h 922468"/>
              <a:gd name="connsiteX47" fmla="*/ 21492 w 526317"/>
              <a:gd name="connsiteY47" fmla="*/ 610524 h 922468"/>
              <a:gd name="connsiteX48" fmla="*/ 4823 w 526317"/>
              <a:gd name="connsiteY48" fmla="*/ 620049 h 922468"/>
              <a:gd name="connsiteX49" fmla="*/ 61 w 526317"/>
              <a:gd name="connsiteY49" fmla="*/ 629574 h 922468"/>
              <a:gd name="connsiteX50" fmla="*/ 7205 w 526317"/>
              <a:gd name="connsiteY50" fmla="*/ 634337 h 922468"/>
              <a:gd name="connsiteX51" fmla="*/ 23873 w 526317"/>
              <a:gd name="connsiteY51" fmla="*/ 651006 h 922468"/>
              <a:gd name="connsiteX52" fmla="*/ 38161 w 526317"/>
              <a:gd name="connsiteY52" fmla="*/ 667674 h 922468"/>
              <a:gd name="connsiteX53" fmla="*/ 54830 w 526317"/>
              <a:gd name="connsiteY53" fmla="*/ 691487 h 922468"/>
              <a:gd name="connsiteX54" fmla="*/ 61973 w 526317"/>
              <a:gd name="connsiteY54" fmla="*/ 696249 h 922468"/>
              <a:gd name="connsiteX55" fmla="*/ 78642 w 526317"/>
              <a:gd name="connsiteY55" fmla="*/ 705774 h 922468"/>
              <a:gd name="connsiteX56" fmla="*/ 109598 w 526317"/>
              <a:gd name="connsiteY56" fmla="*/ 729587 h 922468"/>
              <a:gd name="connsiteX57" fmla="*/ 116742 w 526317"/>
              <a:gd name="connsiteY57" fmla="*/ 736731 h 922468"/>
              <a:gd name="connsiteX58" fmla="*/ 126267 w 526317"/>
              <a:gd name="connsiteY58" fmla="*/ 748637 h 922468"/>
              <a:gd name="connsiteX59" fmla="*/ 133411 w 526317"/>
              <a:gd name="connsiteY59" fmla="*/ 751018 h 922468"/>
              <a:gd name="connsiteX60" fmla="*/ 140555 w 526317"/>
              <a:gd name="connsiteY60" fmla="*/ 758162 h 922468"/>
              <a:gd name="connsiteX61" fmla="*/ 150080 w 526317"/>
              <a:gd name="connsiteY61" fmla="*/ 762924 h 922468"/>
              <a:gd name="connsiteX62" fmla="*/ 159605 w 526317"/>
              <a:gd name="connsiteY62" fmla="*/ 774831 h 922468"/>
              <a:gd name="connsiteX63" fmla="*/ 166748 w 526317"/>
              <a:gd name="connsiteY63" fmla="*/ 779593 h 922468"/>
              <a:gd name="connsiteX64" fmla="*/ 188180 w 526317"/>
              <a:gd name="connsiteY64" fmla="*/ 808168 h 922468"/>
              <a:gd name="connsiteX65" fmla="*/ 204848 w 526317"/>
              <a:gd name="connsiteY65" fmla="*/ 827218 h 922468"/>
              <a:gd name="connsiteX66" fmla="*/ 214373 w 526317"/>
              <a:gd name="connsiteY66" fmla="*/ 841506 h 922468"/>
              <a:gd name="connsiteX67" fmla="*/ 231042 w 526317"/>
              <a:gd name="connsiteY67" fmla="*/ 872462 h 922468"/>
              <a:gd name="connsiteX68" fmla="*/ 235805 w 526317"/>
              <a:gd name="connsiteY68" fmla="*/ 881987 h 922468"/>
              <a:gd name="connsiteX69" fmla="*/ 245330 w 526317"/>
              <a:gd name="connsiteY69" fmla="*/ 896274 h 922468"/>
              <a:gd name="connsiteX70" fmla="*/ 247711 w 526317"/>
              <a:gd name="connsiteY70" fmla="*/ 903418 h 922468"/>
              <a:gd name="connsiteX71" fmla="*/ 261998 w 526317"/>
              <a:gd name="connsiteY71" fmla="*/ 922468 h 922468"/>
              <a:gd name="connsiteX72" fmla="*/ 281048 w 526317"/>
              <a:gd name="connsiteY72" fmla="*/ 915324 h 922468"/>
              <a:gd name="connsiteX73" fmla="*/ 285811 w 526317"/>
              <a:gd name="connsiteY73" fmla="*/ 908181 h 922468"/>
              <a:gd name="connsiteX74" fmla="*/ 300098 w 526317"/>
              <a:gd name="connsiteY74" fmla="*/ 898656 h 922468"/>
              <a:gd name="connsiteX75" fmla="*/ 302480 w 526317"/>
              <a:gd name="connsiteY75" fmla="*/ 891512 h 922468"/>
              <a:gd name="connsiteX76" fmla="*/ 300098 w 526317"/>
              <a:gd name="connsiteY76" fmla="*/ 884368 h 922468"/>
              <a:gd name="connsiteX77" fmla="*/ 283430 w 526317"/>
              <a:gd name="connsiteY77" fmla="*/ 870081 h 922468"/>
              <a:gd name="connsiteX78" fmla="*/ 276286 w 526317"/>
              <a:gd name="connsiteY78" fmla="*/ 862937 h 922468"/>
              <a:gd name="connsiteX79" fmla="*/ 271523 w 526317"/>
              <a:gd name="connsiteY79" fmla="*/ 855793 h 922468"/>
              <a:gd name="connsiteX80" fmla="*/ 261998 w 526317"/>
              <a:gd name="connsiteY80" fmla="*/ 851031 h 922468"/>
              <a:gd name="connsiteX81" fmla="*/ 257236 w 526317"/>
              <a:gd name="connsiteY81" fmla="*/ 834362 h 922468"/>
              <a:gd name="connsiteX82" fmla="*/ 261998 w 526317"/>
              <a:gd name="connsiteY82" fmla="*/ 791499 h 922468"/>
              <a:gd name="connsiteX83" fmla="*/ 288192 w 526317"/>
              <a:gd name="connsiteY83" fmla="*/ 796262 h 922468"/>
              <a:gd name="connsiteX84" fmla="*/ 290573 w 526317"/>
              <a:gd name="connsiteY84" fmla="*/ 824837 h 922468"/>
              <a:gd name="connsiteX85" fmla="*/ 302480 w 526317"/>
              <a:gd name="connsiteY85" fmla="*/ 841506 h 922468"/>
              <a:gd name="connsiteX86" fmla="*/ 309623 w 526317"/>
              <a:gd name="connsiteY86" fmla="*/ 848649 h 922468"/>
              <a:gd name="connsiteX87" fmla="*/ 316767 w 526317"/>
              <a:gd name="connsiteY87" fmla="*/ 851031 h 922468"/>
              <a:gd name="connsiteX88" fmla="*/ 321530 w 526317"/>
              <a:gd name="connsiteY88" fmla="*/ 858174 h 922468"/>
              <a:gd name="connsiteX89" fmla="*/ 328673 w 526317"/>
              <a:gd name="connsiteY89" fmla="*/ 777212 h 922468"/>
              <a:gd name="connsiteX90" fmla="*/ 385823 w 526317"/>
              <a:gd name="connsiteY90" fmla="*/ 698631 h 922468"/>
              <a:gd name="connsiteX91" fmla="*/ 426304 w 526317"/>
              <a:gd name="connsiteY91" fmla="*/ 624812 h 922468"/>
              <a:gd name="connsiteX92" fmla="*/ 469167 w 526317"/>
              <a:gd name="connsiteY92" fmla="*/ 550993 h 922468"/>
              <a:gd name="connsiteX93" fmla="*/ 488217 w 526317"/>
              <a:gd name="connsiteY93" fmla="*/ 496224 h 922468"/>
              <a:gd name="connsiteX94" fmla="*/ 478692 w 526317"/>
              <a:gd name="connsiteY94" fmla="*/ 450981 h 922468"/>
              <a:gd name="connsiteX95" fmla="*/ 431067 w 526317"/>
              <a:gd name="connsiteY95" fmla="*/ 412881 h 922468"/>
              <a:gd name="connsiteX96" fmla="*/ 416780 w 526317"/>
              <a:gd name="connsiteY96" fmla="*/ 372399 h 922468"/>
              <a:gd name="connsiteX97" fmla="*/ 428686 w 526317"/>
              <a:gd name="connsiteY97" fmla="*/ 317630 h 922468"/>
              <a:gd name="connsiteX98" fmla="*/ 462024 w 526317"/>
              <a:gd name="connsiteY98" fmla="*/ 320012 h 922468"/>
              <a:gd name="connsiteX99" fmla="*/ 457261 w 526317"/>
              <a:gd name="connsiteY99" fmla="*/ 272387 h 922468"/>
              <a:gd name="connsiteX100" fmla="*/ 466786 w 526317"/>
              <a:gd name="connsiteY100" fmla="*/ 231906 h 922468"/>
              <a:gd name="connsiteX101" fmla="*/ 481073 w 526317"/>
              <a:gd name="connsiteY101" fmla="*/ 205712 h 922468"/>
              <a:gd name="connsiteX102" fmla="*/ 497743 w 526317"/>
              <a:gd name="connsiteY102" fmla="*/ 169994 h 922468"/>
              <a:gd name="connsiteX103" fmla="*/ 526317 w 526317"/>
              <a:gd name="connsiteY103" fmla="*/ 141417 h 922468"/>
              <a:gd name="connsiteX0" fmla="*/ 526317 w 526317"/>
              <a:gd name="connsiteY0" fmla="*/ 141417 h 922468"/>
              <a:gd name="connsiteX1" fmla="*/ 497742 w 526317"/>
              <a:gd name="connsiteY1" fmla="*/ 98556 h 922468"/>
              <a:gd name="connsiteX2" fmla="*/ 464404 w 526317"/>
              <a:gd name="connsiteY2" fmla="*/ 43787 h 922468"/>
              <a:gd name="connsiteX3" fmla="*/ 438210 w 526317"/>
              <a:gd name="connsiteY3" fmla="*/ 3306 h 922468"/>
              <a:gd name="connsiteX4" fmla="*/ 383442 w 526317"/>
              <a:gd name="connsiteY4" fmla="*/ 8069 h 922468"/>
              <a:gd name="connsiteX5" fmla="*/ 407255 w 526317"/>
              <a:gd name="connsiteY5" fmla="*/ 53312 h 922468"/>
              <a:gd name="connsiteX6" fmla="*/ 409636 w 526317"/>
              <a:gd name="connsiteY6" fmla="*/ 60456 h 922468"/>
              <a:gd name="connsiteX7" fmla="*/ 407255 w 526317"/>
              <a:gd name="connsiteY7" fmla="*/ 79506 h 922468"/>
              <a:gd name="connsiteX8" fmla="*/ 402492 w 526317"/>
              <a:gd name="connsiteY8" fmla="*/ 86649 h 922468"/>
              <a:gd name="connsiteX9" fmla="*/ 369155 w 526317"/>
              <a:gd name="connsiteY9" fmla="*/ 89031 h 922468"/>
              <a:gd name="connsiteX10" fmla="*/ 347723 w 526317"/>
              <a:gd name="connsiteY10" fmla="*/ 103318 h 922468"/>
              <a:gd name="connsiteX11" fmla="*/ 321530 w 526317"/>
              <a:gd name="connsiteY11" fmla="*/ 122368 h 922468"/>
              <a:gd name="connsiteX12" fmla="*/ 314386 w 526317"/>
              <a:gd name="connsiteY12" fmla="*/ 129512 h 922468"/>
              <a:gd name="connsiteX13" fmla="*/ 302480 w 526317"/>
              <a:gd name="connsiteY13" fmla="*/ 139037 h 922468"/>
              <a:gd name="connsiteX14" fmla="*/ 297717 w 526317"/>
              <a:gd name="connsiteY14" fmla="*/ 146181 h 922468"/>
              <a:gd name="connsiteX15" fmla="*/ 266761 w 526317"/>
              <a:gd name="connsiteY15" fmla="*/ 158087 h 922468"/>
              <a:gd name="connsiteX16" fmla="*/ 278667 w 526317"/>
              <a:gd name="connsiteY16" fmla="*/ 177137 h 922468"/>
              <a:gd name="connsiteX17" fmla="*/ 273905 w 526317"/>
              <a:gd name="connsiteY17" fmla="*/ 224762 h 922468"/>
              <a:gd name="connsiteX18" fmla="*/ 269142 w 526317"/>
              <a:gd name="connsiteY18" fmla="*/ 234287 h 922468"/>
              <a:gd name="connsiteX19" fmla="*/ 266761 w 526317"/>
              <a:gd name="connsiteY19" fmla="*/ 243812 h 922468"/>
              <a:gd name="connsiteX20" fmla="*/ 276286 w 526317"/>
              <a:gd name="connsiteY20" fmla="*/ 265243 h 922468"/>
              <a:gd name="connsiteX21" fmla="*/ 250092 w 526317"/>
              <a:gd name="connsiteY21" fmla="*/ 272387 h 922468"/>
              <a:gd name="connsiteX22" fmla="*/ 242948 w 526317"/>
              <a:gd name="connsiteY22" fmla="*/ 274768 h 922468"/>
              <a:gd name="connsiteX23" fmla="*/ 233423 w 526317"/>
              <a:gd name="connsiteY23" fmla="*/ 279531 h 922468"/>
              <a:gd name="connsiteX24" fmla="*/ 226280 w 526317"/>
              <a:gd name="connsiteY24" fmla="*/ 284293 h 922468"/>
              <a:gd name="connsiteX25" fmla="*/ 211992 w 526317"/>
              <a:gd name="connsiteY25" fmla="*/ 291437 h 922468"/>
              <a:gd name="connsiteX26" fmla="*/ 204848 w 526317"/>
              <a:gd name="connsiteY26" fmla="*/ 300962 h 922468"/>
              <a:gd name="connsiteX27" fmla="*/ 202467 w 526317"/>
              <a:gd name="connsiteY27" fmla="*/ 310487 h 922468"/>
              <a:gd name="connsiteX28" fmla="*/ 197705 w 526317"/>
              <a:gd name="connsiteY28" fmla="*/ 324774 h 922468"/>
              <a:gd name="connsiteX29" fmla="*/ 200086 w 526317"/>
              <a:gd name="connsiteY29" fmla="*/ 355731 h 922468"/>
              <a:gd name="connsiteX30" fmla="*/ 202467 w 526317"/>
              <a:gd name="connsiteY30" fmla="*/ 362874 h 922468"/>
              <a:gd name="connsiteX31" fmla="*/ 207230 w 526317"/>
              <a:gd name="connsiteY31" fmla="*/ 436693 h 922468"/>
              <a:gd name="connsiteX32" fmla="*/ 202467 w 526317"/>
              <a:gd name="connsiteY32" fmla="*/ 467649 h 922468"/>
              <a:gd name="connsiteX33" fmla="*/ 197705 w 526317"/>
              <a:gd name="connsiteY33" fmla="*/ 477174 h 922468"/>
              <a:gd name="connsiteX34" fmla="*/ 195323 w 526317"/>
              <a:gd name="connsiteY34" fmla="*/ 486699 h 922468"/>
              <a:gd name="connsiteX35" fmla="*/ 200086 w 526317"/>
              <a:gd name="connsiteY35" fmla="*/ 527181 h 922468"/>
              <a:gd name="connsiteX36" fmla="*/ 209611 w 526317"/>
              <a:gd name="connsiteY36" fmla="*/ 546231 h 922468"/>
              <a:gd name="connsiteX37" fmla="*/ 209611 w 526317"/>
              <a:gd name="connsiteY37" fmla="*/ 562899 h 922468"/>
              <a:gd name="connsiteX38" fmla="*/ 190561 w 526317"/>
              <a:gd name="connsiteY38" fmla="*/ 577187 h 922468"/>
              <a:gd name="connsiteX39" fmla="*/ 128648 w 526317"/>
              <a:gd name="connsiteY39" fmla="*/ 574806 h 922468"/>
              <a:gd name="connsiteX40" fmla="*/ 119123 w 526317"/>
              <a:gd name="connsiteY40" fmla="*/ 572424 h 922468"/>
              <a:gd name="connsiteX41" fmla="*/ 88167 w 526317"/>
              <a:gd name="connsiteY41" fmla="*/ 574806 h 922468"/>
              <a:gd name="connsiteX42" fmla="*/ 78642 w 526317"/>
              <a:gd name="connsiteY42" fmla="*/ 581949 h 922468"/>
              <a:gd name="connsiteX43" fmla="*/ 69117 w 526317"/>
              <a:gd name="connsiteY43" fmla="*/ 586712 h 922468"/>
              <a:gd name="connsiteX44" fmla="*/ 45305 w 526317"/>
              <a:gd name="connsiteY44" fmla="*/ 603381 h 922468"/>
              <a:gd name="connsiteX45" fmla="*/ 28636 w 526317"/>
              <a:gd name="connsiteY45" fmla="*/ 605762 h 922468"/>
              <a:gd name="connsiteX46" fmla="*/ 21492 w 526317"/>
              <a:gd name="connsiteY46" fmla="*/ 610524 h 922468"/>
              <a:gd name="connsiteX47" fmla="*/ 4823 w 526317"/>
              <a:gd name="connsiteY47" fmla="*/ 620049 h 922468"/>
              <a:gd name="connsiteX48" fmla="*/ 61 w 526317"/>
              <a:gd name="connsiteY48" fmla="*/ 629574 h 922468"/>
              <a:gd name="connsiteX49" fmla="*/ 7205 w 526317"/>
              <a:gd name="connsiteY49" fmla="*/ 634337 h 922468"/>
              <a:gd name="connsiteX50" fmla="*/ 23873 w 526317"/>
              <a:gd name="connsiteY50" fmla="*/ 651006 h 922468"/>
              <a:gd name="connsiteX51" fmla="*/ 38161 w 526317"/>
              <a:gd name="connsiteY51" fmla="*/ 667674 h 922468"/>
              <a:gd name="connsiteX52" fmla="*/ 54830 w 526317"/>
              <a:gd name="connsiteY52" fmla="*/ 691487 h 922468"/>
              <a:gd name="connsiteX53" fmla="*/ 61973 w 526317"/>
              <a:gd name="connsiteY53" fmla="*/ 696249 h 922468"/>
              <a:gd name="connsiteX54" fmla="*/ 78642 w 526317"/>
              <a:gd name="connsiteY54" fmla="*/ 705774 h 922468"/>
              <a:gd name="connsiteX55" fmla="*/ 109598 w 526317"/>
              <a:gd name="connsiteY55" fmla="*/ 729587 h 922468"/>
              <a:gd name="connsiteX56" fmla="*/ 116742 w 526317"/>
              <a:gd name="connsiteY56" fmla="*/ 736731 h 922468"/>
              <a:gd name="connsiteX57" fmla="*/ 126267 w 526317"/>
              <a:gd name="connsiteY57" fmla="*/ 748637 h 922468"/>
              <a:gd name="connsiteX58" fmla="*/ 133411 w 526317"/>
              <a:gd name="connsiteY58" fmla="*/ 751018 h 922468"/>
              <a:gd name="connsiteX59" fmla="*/ 140555 w 526317"/>
              <a:gd name="connsiteY59" fmla="*/ 758162 h 922468"/>
              <a:gd name="connsiteX60" fmla="*/ 150080 w 526317"/>
              <a:gd name="connsiteY60" fmla="*/ 762924 h 922468"/>
              <a:gd name="connsiteX61" fmla="*/ 159605 w 526317"/>
              <a:gd name="connsiteY61" fmla="*/ 774831 h 922468"/>
              <a:gd name="connsiteX62" fmla="*/ 166748 w 526317"/>
              <a:gd name="connsiteY62" fmla="*/ 779593 h 922468"/>
              <a:gd name="connsiteX63" fmla="*/ 188180 w 526317"/>
              <a:gd name="connsiteY63" fmla="*/ 808168 h 922468"/>
              <a:gd name="connsiteX64" fmla="*/ 204848 w 526317"/>
              <a:gd name="connsiteY64" fmla="*/ 827218 h 922468"/>
              <a:gd name="connsiteX65" fmla="*/ 214373 w 526317"/>
              <a:gd name="connsiteY65" fmla="*/ 841506 h 922468"/>
              <a:gd name="connsiteX66" fmla="*/ 231042 w 526317"/>
              <a:gd name="connsiteY66" fmla="*/ 872462 h 922468"/>
              <a:gd name="connsiteX67" fmla="*/ 235805 w 526317"/>
              <a:gd name="connsiteY67" fmla="*/ 881987 h 922468"/>
              <a:gd name="connsiteX68" fmla="*/ 245330 w 526317"/>
              <a:gd name="connsiteY68" fmla="*/ 896274 h 922468"/>
              <a:gd name="connsiteX69" fmla="*/ 247711 w 526317"/>
              <a:gd name="connsiteY69" fmla="*/ 903418 h 922468"/>
              <a:gd name="connsiteX70" fmla="*/ 261998 w 526317"/>
              <a:gd name="connsiteY70" fmla="*/ 922468 h 922468"/>
              <a:gd name="connsiteX71" fmla="*/ 281048 w 526317"/>
              <a:gd name="connsiteY71" fmla="*/ 915324 h 922468"/>
              <a:gd name="connsiteX72" fmla="*/ 285811 w 526317"/>
              <a:gd name="connsiteY72" fmla="*/ 908181 h 922468"/>
              <a:gd name="connsiteX73" fmla="*/ 300098 w 526317"/>
              <a:gd name="connsiteY73" fmla="*/ 898656 h 922468"/>
              <a:gd name="connsiteX74" fmla="*/ 302480 w 526317"/>
              <a:gd name="connsiteY74" fmla="*/ 891512 h 922468"/>
              <a:gd name="connsiteX75" fmla="*/ 300098 w 526317"/>
              <a:gd name="connsiteY75" fmla="*/ 884368 h 922468"/>
              <a:gd name="connsiteX76" fmla="*/ 283430 w 526317"/>
              <a:gd name="connsiteY76" fmla="*/ 870081 h 922468"/>
              <a:gd name="connsiteX77" fmla="*/ 276286 w 526317"/>
              <a:gd name="connsiteY77" fmla="*/ 862937 h 922468"/>
              <a:gd name="connsiteX78" fmla="*/ 271523 w 526317"/>
              <a:gd name="connsiteY78" fmla="*/ 855793 h 922468"/>
              <a:gd name="connsiteX79" fmla="*/ 261998 w 526317"/>
              <a:gd name="connsiteY79" fmla="*/ 851031 h 922468"/>
              <a:gd name="connsiteX80" fmla="*/ 257236 w 526317"/>
              <a:gd name="connsiteY80" fmla="*/ 834362 h 922468"/>
              <a:gd name="connsiteX81" fmla="*/ 261998 w 526317"/>
              <a:gd name="connsiteY81" fmla="*/ 791499 h 922468"/>
              <a:gd name="connsiteX82" fmla="*/ 288192 w 526317"/>
              <a:gd name="connsiteY82" fmla="*/ 796262 h 922468"/>
              <a:gd name="connsiteX83" fmla="*/ 290573 w 526317"/>
              <a:gd name="connsiteY83" fmla="*/ 824837 h 922468"/>
              <a:gd name="connsiteX84" fmla="*/ 302480 w 526317"/>
              <a:gd name="connsiteY84" fmla="*/ 841506 h 922468"/>
              <a:gd name="connsiteX85" fmla="*/ 309623 w 526317"/>
              <a:gd name="connsiteY85" fmla="*/ 848649 h 922468"/>
              <a:gd name="connsiteX86" fmla="*/ 316767 w 526317"/>
              <a:gd name="connsiteY86" fmla="*/ 851031 h 922468"/>
              <a:gd name="connsiteX87" fmla="*/ 321530 w 526317"/>
              <a:gd name="connsiteY87" fmla="*/ 858174 h 922468"/>
              <a:gd name="connsiteX88" fmla="*/ 328673 w 526317"/>
              <a:gd name="connsiteY88" fmla="*/ 777212 h 922468"/>
              <a:gd name="connsiteX89" fmla="*/ 385823 w 526317"/>
              <a:gd name="connsiteY89" fmla="*/ 698631 h 922468"/>
              <a:gd name="connsiteX90" fmla="*/ 426304 w 526317"/>
              <a:gd name="connsiteY90" fmla="*/ 624812 h 922468"/>
              <a:gd name="connsiteX91" fmla="*/ 469167 w 526317"/>
              <a:gd name="connsiteY91" fmla="*/ 550993 h 922468"/>
              <a:gd name="connsiteX92" fmla="*/ 488217 w 526317"/>
              <a:gd name="connsiteY92" fmla="*/ 496224 h 922468"/>
              <a:gd name="connsiteX93" fmla="*/ 478692 w 526317"/>
              <a:gd name="connsiteY93" fmla="*/ 450981 h 922468"/>
              <a:gd name="connsiteX94" fmla="*/ 431067 w 526317"/>
              <a:gd name="connsiteY94" fmla="*/ 412881 h 922468"/>
              <a:gd name="connsiteX95" fmla="*/ 416780 w 526317"/>
              <a:gd name="connsiteY95" fmla="*/ 372399 h 922468"/>
              <a:gd name="connsiteX96" fmla="*/ 428686 w 526317"/>
              <a:gd name="connsiteY96" fmla="*/ 317630 h 922468"/>
              <a:gd name="connsiteX97" fmla="*/ 462024 w 526317"/>
              <a:gd name="connsiteY97" fmla="*/ 320012 h 922468"/>
              <a:gd name="connsiteX98" fmla="*/ 457261 w 526317"/>
              <a:gd name="connsiteY98" fmla="*/ 272387 h 922468"/>
              <a:gd name="connsiteX99" fmla="*/ 466786 w 526317"/>
              <a:gd name="connsiteY99" fmla="*/ 231906 h 922468"/>
              <a:gd name="connsiteX100" fmla="*/ 481073 w 526317"/>
              <a:gd name="connsiteY100" fmla="*/ 205712 h 922468"/>
              <a:gd name="connsiteX101" fmla="*/ 497743 w 526317"/>
              <a:gd name="connsiteY101" fmla="*/ 169994 h 922468"/>
              <a:gd name="connsiteX102" fmla="*/ 526317 w 526317"/>
              <a:gd name="connsiteY102" fmla="*/ 141417 h 922468"/>
              <a:gd name="connsiteX0" fmla="*/ 526317 w 526317"/>
              <a:gd name="connsiteY0" fmla="*/ 141417 h 922468"/>
              <a:gd name="connsiteX1" fmla="*/ 497742 w 526317"/>
              <a:gd name="connsiteY1" fmla="*/ 98556 h 922468"/>
              <a:gd name="connsiteX2" fmla="*/ 464404 w 526317"/>
              <a:gd name="connsiteY2" fmla="*/ 43787 h 922468"/>
              <a:gd name="connsiteX3" fmla="*/ 438210 w 526317"/>
              <a:gd name="connsiteY3" fmla="*/ 3306 h 922468"/>
              <a:gd name="connsiteX4" fmla="*/ 383442 w 526317"/>
              <a:gd name="connsiteY4" fmla="*/ 8069 h 922468"/>
              <a:gd name="connsiteX5" fmla="*/ 407255 w 526317"/>
              <a:gd name="connsiteY5" fmla="*/ 53312 h 922468"/>
              <a:gd name="connsiteX6" fmla="*/ 409636 w 526317"/>
              <a:gd name="connsiteY6" fmla="*/ 60456 h 922468"/>
              <a:gd name="connsiteX7" fmla="*/ 402492 w 526317"/>
              <a:gd name="connsiteY7" fmla="*/ 86649 h 922468"/>
              <a:gd name="connsiteX8" fmla="*/ 369155 w 526317"/>
              <a:gd name="connsiteY8" fmla="*/ 89031 h 922468"/>
              <a:gd name="connsiteX9" fmla="*/ 347723 w 526317"/>
              <a:gd name="connsiteY9" fmla="*/ 103318 h 922468"/>
              <a:gd name="connsiteX10" fmla="*/ 321530 w 526317"/>
              <a:gd name="connsiteY10" fmla="*/ 122368 h 922468"/>
              <a:gd name="connsiteX11" fmla="*/ 314386 w 526317"/>
              <a:gd name="connsiteY11" fmla="*/ 129512 h 922468"/>
              <a:gd name="connsiteX12" fmla="*/ 302480 w 526317"/>
              <a:gd name="connsiteY12" fmla="*/ 139037 h 922468"/>
              <a:gd name="connsiteX13" fmla="*/ 297717 w 526317"/>
              <a:gd name="connsiteY13" fmla="*/ 146181 h 922468"/>
              <a:gd name="connsiteX14" fmla="*/ 266761 w 526317"/>
              <a:gd name="connsiteY14" fmla="*/ 158087 h 922468"/>
              <a:gd name="connsiteX15" fmla="*/ 278667 w 526317"/>
              <a:gd name="connsiteY15" fmla="*/ 177137 h 922468"/>
              <a:gd name="connsiteX16" fmla="*/ 273905 w 526317"/>
              <a:gd name="connsiteY16" fmla="*/ 224762 h 922468"/>
              <a:gd name="connsiteX17" fmla="*/ 269142 w 526317"/>
              <a:gd name="connsiteY17" fmla="*/ 234287 h 922468"/>
              <a:gd name="connsiteX18" fmla="*/ 266761 w 526317"/>
              <a:gd name="connsiteY18" fmla="*/ 243812 h 922468"/>
              <a:gd name="connsiteX19" fmla="*/ 276286 w 526317"/>
              <a:gd name="connsiteY19" fmla="*/ 265243 h 922468"/>
              <a:gd name="connsiteX20" fmla="*/ 250092 w 526317"/>
              <a:gd name="connsiteY20" fmla="*/ 272387 h 922468"/>
              <a:gd name="connsiteX21" fmla="*/ 242948 w 526317"/>
              <a:gd name="connsiteY21" fmla="*/ 274768 h 922468"/>
              <a:gd name="connsiteX22" fmla="*/ 233423 w 526317"/>
              <a:gd name="connsiteY22" fmla="*/ 279531 h 922468"/>
              <a:gd name="connsiteX23" fmla="*/ 226280 w 526317"/>
              <a:gd name="connsiteY23" fmla="*/ 284293 h 922468"/>
              <a:gd name="connsiteX24" fmla="*/ 211992 w 526317"/>
              <a:gd name="connsiteY24" fmla="*/ 291437 h 922468"/>
              <a:gd name="connsiteX25" fmla="*/ 204848 w 526317"/>
              <a:gd name="connsiteY25" fmla="*/ 300962 h 922468"/>
              <a:gd name="connsiteX26" fmla="*/ 202467 w 526317"/>
              <a:gd name="connsiteY26" fmla="*/ 310487 h 922468"/>
              <a:gd name="connsiteX27" fmla="*/ 197705 w 526317"/>
              <a:gd name="connsiteY27" fmla="*/ 324774 h 922468"/>
              <a:gd name="connsiteX28" fmla="*/ 200086 w 526317"/>
              <a:gd name="connsiteY28" fmla="*/ 355731 h 922468"/>
              <a:gd name="connsiteX29" fmla="*/ 202467 w 526317"/>
              <a:gd name="connsiteY29" fmla="*/ 362874 h 922468"/>
              <a:gd name="connsiteX30" fmla="*/ 207230 w 526317"/>
              <a:gd name="connsiteY30" fmla="*/ 436693 h 922468"/>
              <a:gd name="connsiteX31" fmla="*/ 202467 w 526317"/>
              <a:gd name="connsiteY31" fmla="*/ 467649 h 922468"/>
              <a:gd name="connsiteX32" fmla="*/ 197705 w 526317"/>
              <a:gd name="connsiteY32" fmla="*/ 477174 h 922468"/>
              <a:gd name="connsiteX33" fmla="*/ 195323 w 526317"/>
              <a:gd name="connsiteY33" fmla="*/ 486699 h 922468"/>
              <a:gd name="connsiteX34" fmla="*/ 200086 w 526317"/>
              <a:gd name="connsiteY34" fmla="*/ 527181 h 922468"/>
              <a:gd name="connsiteX35" fmla="*/ 209611 w 526317"/>
              <a:gd name="connsiteY35" fmla="*/ 546231 h 922468"/>
              <a:gd name="connsiteX36" fmla="*/ 209611 w 526317"/>
              <a:gd name="connsiteY36" fmla="*/ 562899 h 922468"/>
              <a:gd name="connsiteX37" fmla="*/ 190561 w 526317"/>
              <a:gd name="connsiteY37" fmla="*/ 577187 h 922468"/>
              <a:gd name="connsiteX38" fmla="*/ 128648 w 526317"/>
              <a:gd name="connsiteY38" fmla="*/ 574806 h 922468"/>
              <a:gd name="connsiteX39" fmla="*/ 119123 w 526317"/>
              <a:gd name="connsiteY39" fmla="*/ 572424 h 922468"/>
              <a:gd name="connsiteX40" fmla="*/ 88167 w 526317"/>
              <a:gd name="connsiteY40" fmla="*/ 574806 h 922468"/>
              <a:gd name="connsiteX41" fmla="*/ 78642 w 526317"/>
              <a:gd name="connsiteY41" fmla="*/ 581949 h 922468"/>
              <a:gd name="connsiteX42" fmla="*/ 69117 w 526317"/>
              <a:gd name="connsiteY42" fmla="*/ 586712 h 922468"/>
              <a:gd name="connsiteX43" fmla="*/ 45305 w 526317"/>
              <a:gd name="connsiteY43" fmla="*/ 603381 h 922468"/>
              <a:gd name="connsiteX44" fmla="*/ 28636 w 526317"/>
              <a:gd name="connsiteY44" fmla="*/ 605762 h 922468"/>
              <a:gd name="connsiteX45" fmla="*/ 21492 w 526317"/>
              <a:gd name="connsiteY45" fmla="*/ 610524 h 922468"/>
              <a:gd name="connsiteX46" fmla="*/ 4823 w 526317"/>
              <a:gd name="connsiteY46" fmla="*/ 620049 h 922468"/>
              <a:gd name="connsiteX47" fmla="*/ 61 w 526317"/>
              <a:gd name="connsiteY47" fmla="*/ 629574 h 922468"/>
              <a:gd name="connsiteX48" fmla="*/ 7205 w 526317"/>
              <a:gd name="connsiteY48" fmla="*/ 634337 h 922468"/>
              <a:gd name="connsiteX49" fmla="*/ 23873 w 526317"/>
              <a:gd name="connsiteY49" fmla="*/ 651006 h 922468"/>
              <a:gd name="connsiteX50" fmla="*/ 38161 w 526317"/>
              <a:gd name="connsiteY50" fmla="*/ 667674 h 922468"/>
              <a:gd name="connsiteX51" fmla="*/ 54830 w 526317"/>
              <a:gd name="connsiteY51" fmla="*/ 691487 h 922468"/>
              <a:gd name="connsiteX52" fmla="*/ 61973 w 526317"/>
              <a:gd name="connsiteY52" fmla="*/ 696249 h 922468"/>
              <a:gd name="connsiteX53" fmla="*/ 78642 w 526317"/>
              <a:gd name="connsiteY53" fmla="*/ 705774 h 922468"/>
              <a:gd name="connsiteX54" fmla="*/ 109598 w 526317"/>
              <a:gd name="connsiteY54" fmla="*/ 729587 h 922468"/>
              <a:gd name="connsiteX55" fmla="*/ 116742 w 526317"/>
              <a:gd name="connsiteY55" fmla="*/ 736731 h 922468"/>
              <a:gd name="connsiteX56" fmla="*/ 126267 w 526317"/>
              <a:gd name="connsiteY56" fmla="*/ 748637 h 922468"/>
              <a:gd name="connsiteX57" fmla="*/ 133411 w 526317"/>
              <a:gd name="connsiteY57" fmla="*/ 751018 h 922468"/>
              <a:gd name="connsiteX58" fmla="*/ 140555 w 526317"/>
              <a:gd name="connsiteY58" fmla="*/ 758162 h 922468"/>
              <a:gd name="connsiteX59" fmla="*/ 150080 w 526317"/>
              <a:gd name="connsiteY59" fmla="*/ 762924 h 922468"/>
              <a:gd name="connsiteX60" fmla="*/ 159605 w 526317"/>
              <a:gd name="connsiteY60" fmla="*/ 774831 h 922468"/>
              <a:gd name="connsiteX61" fmla="*/ 166748 w 526317"/>
              <a:gd name="connsiteY61" fmla="*/ 779593 h 922468"/>
              <a:gd name="connsiteX62" fmla="*/ 188180 w 526317"/>
              <a:gd name="connsiteY62" fmla="*/ 808168 h 922468"/>
              <a:gd name="connsiteX63" fmla="*/ 204848 w 526317"/>
              <a:gd name="connsiteY63" fmla="*/ 827218 h 922468"/>
              <a:gd name="connsiteX64" fmla="*/ 214373 w 526317"/>
              <a:gd name="connsiteY64" fmla="*/ 841506 h 922468"/>
              <a:gd name="connsiteX65" fmla="*/ 231042 w 526317"/>
              <a:gd name="connsiteY65" fmla="*/ 872462 h 922468"/>
              <a:gd name="connsiteX66" fmla="*/ 235805 w 526317"/>
              <a:gd name="connsiteY66" fmla="*/ 881987 h 922468"/>
              <a:gd name="connsiteX67" fmla="*/ 245330 w 526317"/>
              <a:gd name="connsiteY67" fmla="*/ 896274 h 922468"/>
              <a:gd name="connsiteX68" fmla="*/ 247711 w 526317"/>
              <a:gd name="connsiteY68" fmla="*/ 903418 h 922468"/>
              <a:gd name="connsiteX69" fmla="*/ 261998 w 526317"/>
              <a:gd name="connsiteY69" fmla="*/ 922468 h 922468"/>
              <a:gd name="connsiteX70" fmla="*/ 281048 w 526317"/>
              <a:gd name="connsiteY70" fmla="*/ 915324 h 922468"/>
              <a:gd name="connsiteX71" fmla="*/ 285811 w 526317"/>
              <a:gd name="connsiteY71" fmla="*/ 908181 h 922468"/>
              <a:gd name="connsiteX72" fmla="*/ 300098 w 526317"/>
              <a:gd name="connsiteY72" fmla="*/ 898656 h 922468"/>
              <a:gd name="connsiteX73" fmla="*/ 302480 w 526317"/>
              <a:gd name="connsiteY73" fmla="*/ 891512 h 922468"/>
              <a:gd name="connsiteX74" fmla="*/ 300098 w 526317"/>
              <a:gd name="connsiteY74" fmla="*/ 884368 h 922468"/>
              <a:gd name="connsiteX75" fmla="*/ 283430 w 526317"/>
              <a:gd name="connsiteY75" fmla="*/ 870081 h 922468"/>
              <a:gd name="connsiteX76" fmla="*/ 276286 w 526317"/>
              <a:gd name="connsiteY76" fmla="*/ 862937 h 922468"/>
              <a:gd name="connsiteX77" fmla="*/ 271523 w 526317"/>
              <a:gd name="connsiteY77" fmla="*/ 855793 h 922468"/>
              <a:gd name="connsiteX78" fmla="*/ 261998 w 526317"/>
              <a:gd name="connsiteY78" fmla="*/ 851031 h 922468"/>
              <a:gd name="connsiteX79" fmla="*/ 257236 w 526317"/>
              <a:gd name="connsiteY79" fmla="*/ 834362 h 922468"/>
              <a:gd name="connsiteX80" fmla="*/ 261998 w 526317"/>
              <a:gd name="connsiteY80" fmla="*/ 791499 h 922468"/>
              <a:gd name="connsiteX81" fmla="*/ 288192 w 526317"/>
              <a:gd name="connsiteY81" fmla="*/ 796262 h 922468"/>
              <a:gd name="connsiteX82" fmla="*/ 290573 w 526317"/>
              <a:gd name="connsiteY82" fmla="*/ 824837 h 922468"/>
              <a:gd name="connsiteX83" fmla="*/ 302480 w 526317"/>
              <a:gd name="connsiteY83" fmla="*/ 841506 h 922468"/>
              <a:gd name="connsiteX84" fmla="*/ 309623 w 526317"/>
              <a:gd name="connsiteY84" fmla="*/ 848649 h 922468"/>
              <a:gd name="connsiteX85" fmla="*/ 316767 w 526317"/>
              <a:gd name="connsiteY85" fmla="*/ 851031 h 922468"/>
              <a:gd name="connsiteX86" fmla="*/ 321530 w 526317"/>
              <a:gd name="connsiteY86" fmla="*/ 858174 h 922468"/>
              <a:gd name="connsiteX87" fmla="*/ 328673 w 526317"/>
              <a:gd name="connsiteY87" fmla="*/ 777212 h 922468"/>
              <a:gd name="connsiteX88" fmla="*/ 385823 w 526317"/>
              <a:gd name="connsiteY88" fmla="*/ 698631 h 922468"/>
              <a:gd name="connsiteX89" fmla="*/ 426304 w 526317"/>
              <a:gd name="connsiteY89" fmla="*/ 624812 h 922468"/>
              <a:gd name="connsiteX90" fmla="*/ 469167 w 526317"/>
              <a:gd name="connsiteY90" fmla="*/ 550993 h 922468"/>
              <a:gd name="connsiteX91" fmla="*/ 488217 w 526317"/>
              <a:gd name="connsiteY91" fmla="*/ 496224 h 922468"/>
              <a:gd name="connsiteX92" fmla="*/ 478692 w 526317"/>
              <a:gd name="connsiteY92" fmla="*/ 450981 h 922468"/>
              <a:gd name="connsiteX93" fmla="*/ 431067 w 526317"/>
              <a:gd name="connsiteY93" fmla="*/ 412881 h 922468"/>
              <a:gd name="connsiteX94" fmla="*/ 416780 w 526317"/>
              <a:gd name="connsiteY94" fmla="*/ 372399 h 922468"/>
              <a:gd name="connsiteX95" fmla="*/ 428686 w 526317"/>
              <a:gd name="connsiteY95" fmla="*/ 317630 h 922468"/>
              <a:gd name="connsiteX96" fmla="*/ 462024 w 526317"/>
              <a:gd name="connsiteY96" fmla="*/ 320012 h 922468"/>
              <a:gd name="connsiteX97" fmla="*/ 457261 w 526317"/>
              <a:gd name="connsiteY97" fmla="*/ 272387 h 922468"/>
              <a:gd name="connsiteX98" fmla="*/ 466786 w 526317"/>
              <a:gd name="connsiteY98" fmla="*/ 231906 h 922468"/>
              <a:gd name="connsiteX99" fmla="*/ 481073 w 526317"/>
              <a:gd name="connsiteY99" fmla="*/ 205712 h 922468"/>
              <a:gd name="connsiteX100" fmla="*/ 497743 w 526317"/>
              <a:gd name="connsiteY100" fmla="*/ 169994 h 922468"/>
              <a:gd name="connsiteX101" fmla="*/ 526317 w 526317"/>
              <a:gd name="connsiteY101" fmla="*/ 141417 h 922468"/>
              <a:gd name="connsiteX0" fmla="*/ 526317 w 526317"/>
              <a:gd name="connsiteY0" fmla="*/ 141417 h 922468"/>
              <a:gd name="connsiteX1" fmla="*/ 497742 w 526317"/>
              <a:gd name="connsiteY1" fmla="*/ 98556 h 922468"/>
              <a:gd name="connsiteX2" fmla="*/ 464404 w 526317"/>
              <a:gd name="connsiteY2" fmla="*/ 43787 h 922468"/>
              <a:gd name="connsiteX3" fmla="*/ 438210 w 526317"/>
              <a:gd name="connsiteY3" fmla="*/ 3306 h 922468"/>
              <a:gd name="connsiteX4" fmla="*/ 383442 w 526317"/>
              <a:gd name="connsiteY4" fmla="*/ 8069 h 922468"/>
              <a:gd name="connsiteX5" fmla="*/ 407255 w 526317"/>
              <a:gd name="connsiteY5" fmla="*/ 53312 h 922468"/>
              <a:gd name="connsiteX6" fmla="*/ 402492 w 526317"/>
              <a:gd name="connsiteY6" fmla="*/ 86649 h 922468"/>
              <a:gd name="connsiteX7" fmla="*/ 369155 w 526317"/>
              <a:gd name="connsiteY7" fmla="*/ 89031 h 922468"/>
              <a:gd name="connsiteX8" fmla="*/ 347723 w 526317"/>
              <a:gd name="connsiteY8" fmla="*/ 103318 h 922468"/>
              <a:gd name="connsiteX9" fmla="*/ 321530 w 526317"/>
              <a:gd name="connsiteY9" fmla="*/ 122368 h 922468"/>
              <a:gd name="connsiteX10" fmla="*/ 314386 w 526317"/>
              <a:gd name="connsiteY10" fmla="*/ 129512 h 922468"/>
              <a:gd name="connsiteX11" fmla="*/ 302480 w 526317"/>
              <a:gd name="connsiteY11" fmla="*/ 139037 h 922468"/>
              <a:gd name="connsiteX12" fmla="*/ 297717 w 526317"/>
              <a:gd name="connsiteY12" fmla="*/ 146181 h 922468"/>
              <a:gd name="connsiteX13" fmla="*/ 266761 w 526317"/>
              <a:gd name="connsiteY13" fmla="*/ 158087 h 922468"/>
              <a:gd name="connsiteX14" fmla="*/ 278667 w 526317"/>
              <a:gd name="connsiteY14" fmla="*/ 177137 h 922468"/>
              <a:gd name="connsiteX15" fmla="*/ 273905 w 526317"/>
              <a:gd name="connsiteY15" fmla="*/ 224762 h 922468"/>
              <a:gd name="connsiteX16" fmla="*/ 269142 w 526317"/>
              <a:gd name="connsiteY16" fmla="*/ 234287 h 922468"/>
              <a:gd name="connsiteX17" fmla="*/ 266761 w 526317"/>
              <a:gd name="connsiteY17" fmla="*/ 243812 h 922468"/>
              <a:gd name="connsiteX18" fmla="*/ 276286 w 526317"/>
              <a:gd name="connsiteY18" fmla="*/ 265243 h 922468"/>
              <a:gd name="connsiteX19" fmla="*/ 250092 w 526317"/>
              <a:gd name="connsiteY19" fmla="*/ 272387 h 922468"/>
              <a:gd name="connsiteX20" fmla="*/ 242948 w 526317"/>
              <a:gd name="connsiteY20" fmla="*/ 274768 h 922468"/>
              <a:gd name="connsiteX21" fmla="*/ 233423 w 526317"/>
              <a:gd name="connsiteY21" fmla="*/ 279531 h 922468"/>
              <a:gd name="connsiteX22" fmla="*/ 226280 w 526317"/>
              <a:gd name="connsiteY22" fmla="*/ 284293 h 922468"/>
              <a:gd name="connsiteX23" fmla="*/ 211992 w 526317"/>
              <a:gd name="connsiteY23" fmla="*/ 291437 h 922468"/>
              <a:gd name="connsiteX24" fmla="*/ 204848 w 526317"/>
              <a:gd name="connsiteY24" fmla="*/ 300962 h 922468"/>
              <a:gd name="connsiteX25" fmla="*/ 202467 w 526317"/>
              <a:gd name="connsiteY25" fmla="*/ 310487 h 922468"/>
              <a:gd name="connsiteX26" fmla="*/ 197705 w 526317"/>
              <a:gd name="connsiteY26" fmla="*/ 324774 h 922468"/>
              <a:gd name="connsiteX27" fmla="*/ 200086 w 526317"/>
              <a:gd name="connsiteY27" fmla="*/ 355731 h 922468"/>
              <a:gd name="connsiteX28" fmla="*/ 202467 w 526317"/>
              <a:gd name="connsiteY28" fmla="*/ 362874 h 922468"/>
              <a:gd name="connsiteX29" fmla="*/ 207230 w 526317"/>
              <a:gd name="connsiteY29" fmla="*/ 436693 h 922468"/>
              <a:gd name="connsiteX30" fmla="*/ 202467 w 526317"/>
              <a:gd name="connsiteY30" fmla="*/ 467649 h 922468"/>
              <a:gd name="connsiteX31" fmla="*/ 197705 w 526317"/>
              <a:gd name="connsiteY31" fmla="*/ 477174 h 922468"/>
              <a:gd name="connsiteX32" fmla="*/ 195323 w 526317"/>
              <a:gd name="connsiteY32" fmla="*/ 486699 h 922468"/>
              <a:gd name="connsiteX33" fmla="*/ 200086 w 526317"/>
              <a:gd name="connsiteY33" fmla="*/ 527181 h 922468"/>
              <a:gd name="connsiteX34" fmla="*/ 209611 w 526317"/>
              <a:gd name="connsiteY34" fmla="*/ 546231 h 922468"/>
              <a:gd name="connsiteX35" fmla="*/ 209611 w 526317"/>
              <a:gd name="connsiteY35" fmla="*/ 562899 h 922468"/>
              <a:gd name="connsiteX36" fmla="*/ 190561 w 526317"/>
              <a:gd name="connsiteY36" fmla="*/ 577187 h 922468"/>
              <a:gd name="connsiteX37" fmla="*/ 128648 w 526317"/>
              <a:gd name="connsiteY37" fmla="*/ 574806 h 922468"/>
              <a:gd name="connsiteX38" fmla="*/ 119123 w 526317"/>
              <a:gd name="connsiteY38" fmla="*/ 572424 h 922468"/>
              <a:gd name="connsiteX39" fmla="*/ 88167 w 526317"/>
              <a:gd name="connsiteY39" fmla="*/ 574806 h 922468"/>
              <a:gd name="connsiteX40" fmla="*/ 78642 w 526317"/>
              <a:gd name="connsiteY40" fmla="*/ 581949 h 922468"/>
              <a:gd name="connsiteX41" fmla="*/ 69117 w 526317"/>
              <a:gd name="connsiteY41" fmla="*/ 586712 h 922468"/>
              <a:gd name="connsiteX42" fmla="*/ 45305 w 526317"/>
              <a:gd name="connsiteY42" fmla="*/ 603381 h 922468"/>
              <a:gd name="connsiteX43" fmla="*/ 28636 w 526317"/>
              <a:gd name="connsiteY43" fmla="*/ 605762 h 922468"/>
              <a:gd name="connsiteX44" fmla="*/ 21492 w 526317"/>
              <a:gd name="connsiteY44" fmla="*/ 610524 h 922468"/>
              <a:gd name="connsiteX45" fmla="*/ 4823 w 526317"/>
              <a:gd name="connsiteY45" fmla="*/ 620049 h 922468"/>
              <a:gd name="connsiteX46" fmla="*/ 61 w 526317"/>
              <a:gd name="connsiteY46" fmla="*/ 629574 h 922468"/>
              <a:gd name="connsiteX47" fmla="*/ 7205 w 526317"/>
              <a:gd name="connsiteY47" fmla="*/ 634337 h 922468"/>
              <a:gd name="connsiteX48" fmla="*/ 23873 w 526317"/>
              <a:gd name="connsiteY48" fmla="*/ 651006 h 922468"/>
              <a:gd name="connsiteX49" fmla="*/ 38161 w 526317"/>
              <a:gd name="connsiteY49" fmla="*/ 667674 h 922468"/>
              <a:gd name="connsiteX50" fmla="*/ 54830 w 526317"/>
              <a:gd name="connsiteY50" fmla="*/ 691487 h 922468"/>
              <a:gd name="connsiteX51" fmla="*/ 61973 w 526317"/>
              <a:gd name="connsiteY51" fmla="*/ 696249 h 922468"/>
              <a:gd name="connsiteX52" fmla="*/ 78642 w 526317"/>
              <a:gd name="connsiteY52" fmla="*/ 705774 h 922468"/>
              <a:gd name="connsiteX53" fmla="*/ 109598 w 526317"/>
              <a:gd name="connsiteY53" fmla="*/ 729587 h 922468"/>
              <a:gd name="connsiteX54" fmla="*/ 116742 w 526317"/>
              <a:gd name="connsiteY54" fmla="*/ 736731 h 922468"/>
              <a:gd name="connsiteX55" fmla="*/ 126267 w 526317"/>
              <a:gd name="connsiteY55" fmla="*/ 748637 h 922468"/>
              <a:gd name="connsiteX56" fmla="*/ 133411 w 526317"/>
              <a:gd name="connsiteY56" fmla="*/ 751018 h 922468"/>
              <a:gd name="connsiteX57" fmla="*/ 140555 w 526317"/>
              <a:gd name="connsiteY57" fmla="*/ 758162 h 922468"/>
              <a:gd name="connsiteX58" fmla="*/ 150080 w 526317"/>
              <a:gd name="connsiteY58" fmla="*/ 762924 h 922468"/>
              <a:gd name="connsiteX59" fmla="*/ 159605 w 526317"/>
              <a:gd name="connsiteY59" fmla="*/ 774831 h 922468"/>
              <a:gd name="connsiteX60" fmla="*/ 166748 w 526317"/>
              <a:gd name="connsiteY60" fmla="*/ 779593 h 922468"/>
              <a:gd name="connsiteX61" fmla="*/ 188180 w 526317"/>
              <a:gd name="connsiteY61" fmla="*/ 808168 h 922468"/>
              <a:gd name="connsiteX62" fmla="*/ 204848 w 526317"/>
              <a:gd name="connsiteY62" fmla="*/ 827218 h 922468"/>
              <a:gd name="connsiteX63" fmla="*/ 214373 w 526317"/>
              <a:gd name="connsiteY63" fmla="*/ 841506 h 922468"/>
              <a:gd name="connsiteX64" fmla="*/ 231042 w 526317"/>
              <a:gd name="connsiteY64" fmla="*/ 872462 h 922468"/>
              <a:gd name="connsiteX65" fmla="*/ 235805 w 526317"/>
              <a:gd name="connsiteY65" fmla="*/ 881987 h 922468"/>
              <a:gd name="connsiteX66" fmla="*/ 245330 w 526317"/>
              <a:gd name="connsiteY66" fmla="*/ 896274 h 922468"/>
              <a:gd name="connsiteX67" fmla="*/ 247711 w 526317"/>
              <a:gd name="connsiteY67" fmla="*/ 903418 h 922468"/>
              <a:gd name="connsiteX68" fmla="*/ 261998 w 526317"/>
              <a:gd name="connsiteY68" fmla="*/ 922468 h 922468"/>
              <a:gd name="connsiteX69" fmla="*/ 281048 w 526317"/>
              <a:gd name="connsiteY69" fmla="*/ 915324 h 922468"/>
              <a:gd name="connsiteX70" fmla="*/ 285811 w 526317"/>
              <a:gd name="connsiteY70" fmla="*/ 908181 h 922468"/>
              <a:gd name="connsiteX71" fmla="*/ 300098 w 526317"/>
              <a:gd name="connsiteY71" fmla="*/ 898656 h 922468"/>
              <a:gd name="connsiteX72" fmla="*/ 302480 w 526317"/>
              <a:gd name="connsiteY72" fmla="*/ 891512 h 922468"/>
              <a:gd name="connsiteX73" fmla="*/ 300098 w 526317"/>
              <a:gd name="connsiteY73" fmla="*/ 884368 h 922468"/>
              <a:gd name="connsiteX74" fmla="*/ 283430 w 526317"/>
              <a:gd name="connsiteY74" fmla="*/ 870081 h 922468"/>
              <a:gd name="connsiteX75" fmla="*/ 276286 w 526317"/>
              <a:gd name="connsiteY75" fmla="*/ 862937 h 922468"/>
              <a:gd name="connsiteX76" fmla="*/ 271523 w 526317"/>
              <a:gd name="connsiteY76" fmla="*/ 855793 h 922468"/>
              <a:gd name="connsiteX77" fmla="*/ 261998 w 526317"/>
              <a:gd name="connsiteY77" fmla="*/ 851031 h 922468"/>
              <a:gd name="connsiteX78" fmla="*/ 257236 w 526317"/>
              <a:gd name="connsiteY78" fmla="*/ 834362 h 922468"/>
              <a:gd name="connsiteX79" fmla="*/ 261998 w 526317"/>
              <a:gd name="connsiteY79" fmla="*/ 791499 h 922468"/>
              <a:gd name="connsiteX80" fmla="*/ 288192 w 526317"/>
              <a:gd name="connsiteY80" fmla="*/ 796262 h 922468"/>
              <a:gd name="connsiteX81" fmla="*/ 290573 w 526317"/>
              <a:gd name="connsiteY81" fmla="*/ 824837 h 922468"/>
              <a:gd name="connsiteX82" fmla="*/ 302480 w 526317"/>
              <a:gd name="connsiteY82" fmla="*/ 841506 h 922468"/>
              <a:gd name="connsiteX83" fmla="*/ 309623 w 526317"/>
              <a:gd name="connsiteY83" fmla="*/ 848649 h 922468"/>
              <a:gd name="connsiteX84" fmla="*/ 316767 w 526317"/>
              <a:gd name="connsiteY84" fmla="*/ 851031 h 922468"/>
              <a:gd name="connsiteX85" fmla="*/ 321530 w 526317"/>
              <a:gd name="connsiteY85" fmla="*/ 858174 h 922468"/>
              <a:gd name="connsiteX86" fmla="*/ 328673 w 526317"/>
              <a:gd name="connsiteY86" fmla="*/ 777212 h 922468"/>
              <a:gd name="connsiteX87" fmla="*/ 385823 w 526317"/>
              <a:gd name="connsiteY87" fmla="*/ 698631 h 922468"/>
              <a:gd name="connsiteX88" fmla="*/ 426304 w 526317"/>
              <a:gd name="connsiteY88" fmla="*/ 624812 h 922468"/>
              <a:gd name="connsiteX89" fmla="*/ 469167 w 526317"/>
              <a:gd name="connsiteY89" fmla="*/ 550993 h 922468"/>
              <a:gd name="connsiteX90" fmla="*/ 488217 w 526317"/>
              <a:gd name="connsiteY90" fmla="*/ 496224 h 922468"/>
              <a:gd name="connsiteX91" fmla="*/ 478692 w 526317"/>
              <a:gd name="connsiteY91" fmla="*/ 450981 h 922468"/>
              <a:gd name="connsiteX92" fmla="*/ 431067 w 526317"/>
              <a:gd name="connsiteY92" fmla="*/ 412881 h 922468"/>
              <a:gd name="connsiteX93" fmla="*/ 416780 w 526317"/>
              <a:gd name="connsiteY93" fmla="*/ 372399 h 922468"/>
              <a:gd name="connsiteX94" fmla="*/ 428686 w 526317"/>
              <a:gd name="connsiteY94" fmla="*/ 317630 h 922468"/>
              <a:gd name="connsiteX95" fmla="*/ 462024 w 526317"/>
              <a:gd name="connsiteY95" fmla="*/ 320012 h 922468"/>
              <a:gd name="connsiteX96" fmla="*/ 457261 w 526317"/>
              <a:gd name="connsiteY96" fmla="*/ 272387 h 922468"/>
              <a:gd name="connsiteX97" fmla="*/ 466786 w 526317"/>
              <a:gd name="connsiteY97" fmla="*/ 231906 h 922468"/>
              <a:gd name="connsiteX98" fmla="*/ 481073 w 526317"/>
              <a:gd name="connsiteY98" fmla="*/ 205712 h 922468"/>
              <a:gd name="connsiteX99" fmla="*/ 497743 w 526317"/>
              <a:gd name="connsiteY99" fmla="*/ 169994 h 922468"/>
              <a:gd name="connsiteX100" fmla="*/ 526317 w 526317"/>
              <a:gd name="connsiteY100" fmla="*/ 141417 h 922468"/>
              <a:gd name="connsiteX0" fmla="*/ 526317 w 526317"/>
              <a:gd name="connsiteY0" fmla="*/ 143183 h 924234"/>
              <a:gd name="connsiteX1" fmla="*/ 497742 w 526317"/>
              <a:gd name="connsiteY1" fmla="*/ 100322 h 924234"/>
              <a:gd name="connsiteX2" fmla="*/ 464404 w 526317"/>
              <a:gd name="connsiteY2" fmla="*/ 45553 h 924234"/>
              <a:gd name="connsiteX3" fmla="*/ 438210 w 526317"/>
              <a:gd name="connsiteY3" fmla="*/ 5072 h 924234"/>
              <a:gd name="connsiteX4" fmla="*/ 383442 w 526317"/>
              <a:gd name="connsiteY4" fmla="*/ 9835 h 924234"/>
              <a:gd name="connsiteX5" fmla="*/ 402492 w 526317"/>
              <a:gd name="connsiteY5" fmla="*/ 88415 h 924234"/>
              <a:gd name="connsiteX6" fmla="*/ 369155 w 526317"/>
              <a:gd name="connsiteY6" fmla="*/ 90797 h 924234"/>
              <a:gd name="connsiteX7" fmla="*/ 347723 w 526317"/>
              <a:gd name="connsiteY7" fmla="*/ 105084 h 924234"/>
              <a:gd name="connsiteX8" fmla="*/ 321530 w 526317"/>
              <a:gd name="connsiteY8" fmla="*/ 124134 h 924234"/>
              <a:gd name="connsiteX9" fmla="*/ 314386 w 526317"/>
              <a:gd name="connsiteY9" fmla="*/ 131278 h 924234"/>
              <a:gd name="connsiteX10" fmla="*/ 302480 w 526317"/>
              <a:gd name="connsiteY10" fmla="*/ 140803 h 924234"/>
              <a:gd name="connsiteX11" fmla="*/ 297717 w 526317"/>
              <a:gd name="connsiteY11" fmla="*/ 147947 h 924234"/>
              <a:gd name="connsiteX12" fmla="*/ 266761 w 526317"/>
              <a:gd name="connsiteY12" fmla="*/ 159853 h 924234"/>
              <a:gd name="connsiteX13" fmla="*/ 278667 w 526317"/>
              <a:gd name="connsiteY13" fmla="*/ 178903 h 924234"/>
              <a:gd name="connsiteX14" fmla="*/ 273905 w 526317"/>
              <a:gd name="connsiteY14" fmla="*/ 226528 h 924234"/>
              <a:gd name="connsiteX15" fmla="*/ 269142 w 526317"/>
              <a:gd name="connsiteY15" fmla="*/ 236053 h 924234"/>
              <a:gd name="connsiteX16" fmla="*/ 266761 w 526317"/>
              <a:gd name="connsiteY16" fmla="*/ 245578 h 924234"/>
              <a:gd name="connsiteX17" fmla="*/ 276286 w 526317"/>
              <a:gd name="connsiteY17" fmla="*/ 267009 h 924234"/>
              <a:gd name="connsiteX18" fmla="*/ 250092 w 526317"/>
              <a:gd name="connsiteY18" fmla="*/ 274153 h 924234"/>
              <a:gd name="connsiteX19" fmla="*/ 242948 w 526317"/>
              <a:gd name="connsiteY19" fmla="*/ 276534 h 924234"/>
              <a:gd name="connsiteX20" fmla="*/ 233423 w 526317"/>
              <a:gd name="connsiteY20" fmla="*/ 281297 h 924234"/>
              <a:gd name="connsiteX21" fmla="*/ 226280 w 526317"/>
              <a:gd name="connsiteY21" fmla="*/ 286059 h 924234"/>
              <a:gd name="connsiteX22" fmla="*/ 211992 w 526317"/>
              <a:gd name="connsiteY22" fmla="*/ 293203 h 924234"/>
              <a:gd name="connsiteX23" fmla="*/ 204848 w 526317"/>
              <a:gd name="connsiteY23" fmla="*/ 302728 h 924234"/>
              <a:gd name="connsiteX24" fmla="*/ 202467 w 526317"/>
              <a:gd name="connsiteY24" fmla="*/ 312253 h 924234"/>
              <a:gd name="connsiteX25" fmla="*/ 197705 w 526317"/>
              <a:gd name="connsiteY25" fmla="*/ 326540 h 924234"/>
              <a:gd name="connsiteX26" fmla="*/ 200086 w 526317"/>
              <a:gd name="connsiteY26" fmla="*/ 357497 h 924234"/>
              <a:gd name="connsiteX27" fmla="*/ 202467 w 526317"/>
              <a:gd name="connsiteY27" fmla="*/ 364640 h 924234"/>
              <a:gd name="connsiteX28" fmla="*/ 207230 w 526317"/>
              <a:gd name="connsiteY28" fmla="*/ 438459 h 924234"/>
              <a:gd name="connsiteX29" fmla="*/ 202467 w 526317"/>
              <a:gd name="connsiteY29" fmla="*/ 469415 h 924234"/>
              <a:gd name="connsiteX30" fmla="*/ 197705 w 526317"/>
              <a:gd name="connsiteY30" fmla="*/ 478940 h 924234"/>
              <a:gd name="connsiteX31" fmla="*/ 195323 w 526317"/>
              <a:gd name="connsiteY31" fmla="*/ 488465 h 924234"/>
              <a:gd name="connsiteX32" fmla="*/ 200086 w 526317"/>
              <a:gd name="connsiteY32" fmla="*/ 528947 h 924234"/>
              <a:gd name="connsiteX33" fmla="*/ 209611 w 526317"/>
              <a:gd name="connsiteY33" fmla="*/ 547997 h 924234"/>
              <a:gd name="connsiteX34" fmla="*/ 209611 w 526317"/>
              <a:gd name="connsiteY34" fmla="*/ 564665 h 924234"/>
              <a:gd name="connsiteX35" fmla="*/ 190561 w 526317"/>
              <a:gd name="connsiteY35" fmla="*/ 578953 h 924234"/>
              <a:gd name="connsiteX36" fmla="*/ 128648 w 526317"/>
              <a:gd name="connsiteY36" fmla="*/ 576572 h 924234"/>
              <a:gd name="connsiteX37" fmla="*/ 119123 w 526317"/>
              <a:gd name="connsiteY37" fmla="*/ 574190 h 924234"/>
              <a:gd name="connsiteX38" fmla="*/ 88167 w 526317"/>
              <a:gd name="connsiteY38" fmla="*/ 576572 h 924234"/>
              <a:gd name="connsiteX39" fmla="*/ 78642 w 526317"/>
              <a:gd name="connsiteY39" fmla="*/ 583715 h 924234"/>
              <a:gd name="connsiteX40" fmla="*/ 69117 w 526317"/>
              <a:gd name="connsiteY40" fmla="*/ 588478 h 924234"/>
              <a:gd name="connsiteX41" fmla="*/ 45305 w 526317"/>
              <a:gd name="connsiteY41" fmla="*/ 605147 h 924234"/>
              <a:gd name="connsiteX42" fmla="*/ 28636 w 526317"/>
              <a:gd name="connsiteY42" fmla="*/ 607528 h 924234"/>
              <a:gd name="connsiteX43" fmla="*/ 21492 w 526317"/>
              <a:gd name="connsiteY43" fmla="*/ 612290 h 924234"/>
              <a:gd name="connsiteX44" fmla="*/ 4823 w 526317"/>
              <a:gd name="connsiteY44" fmla="*/ 621815 h 924234"/>
              <a:gd name="connsiteX45" fmla="*/ 61 w 526317"/>
              <a:gd name="connsiteY45" fmla="*/ 631340 h 924234"/>
              <a:gd name="connsiteX46" fmla="*/ 7205 w 526317"/>
              <a:gd name="connsiteY46" fmla="*/ 636103 h 924234"/>
              <a:gd name="connsiteX47" fmla="*/ 23873 w 526317"/>
              <a:gd name="connsiteY47" fmla="*/ 652772 h 924234"/>
              <a:gd name="connsiteX48" fmla="*/ 38161 w 526317"/>
              <a:gd name="connsiteY48" fmla="*/ 669440 h 924234"/>
              <a:gd name="connsiteX49" fmla="*/ 54830 w 526317"/>
              <a:gd name="connsiteY49" fmla="*/ 693253 h 924234"/>
              <a:gd name="connsiteX50" fmla="*/ 61973 w 526317"/>
              <a:gd name="connsiteY50" fmla="*/ 698015 h 924234"/>
              <a:gd name="connsiteX51" fmla="*/ 78642 w 526317"/>
              <a:gd name="connsiteY51" fmla="*/ 707540 h 924234"/>
              <a:gd name="connsiteX52" fmla="*/ 109598 w 526317"/>
              <a:gd name="connsiteY52" fmla="*/ 731353 h 924234"/>
              <a:gd name="connsiteX53" fmla="*/ 116742 w 526317"/>
              <a:gd name="connsiteY53" fmla="*/ 738497 h 924234"/>
              <a:gd name="connsiteX54" fmla="*/ 126267 w 526317"/>
              <a:gd name="connsiteY54" fmla="*/ 750403 h 924234"/>
              <a:gd name="connsiteX55" fmla="*/ 133411 w 526317"/>
              <a:gd name="connsiteY55" fmla="*/ 752784 h 924234"/>
              <a:gd name="connsiteX56" fmla="*/ 140555 w 526317"/>
              <a:gd name="connsiteY56" fmla="*/ 759928 h 924234"/>
              <a:gd name="connsiteX57" fmla="*/ 150080 w 526317"/>
              <a:gd name="connsiteY57" fmla="*/ 764690 h 924234"/>
              <a:gd name="connsiteX58" fmla="*/ 159605 w 526317"/>
              <a:gd name="connsiteY58" fmla="*/ 776597 h 924234"/>
              <a:gd name="connsiteX59" fmla="*/ 166748 w 526317"/>
              <a:gd name="connsiteY59" fmla="*/ 781359 h 924234"/>
              <a:gd name="connsiteX60" fmla="*/ 188180 w 526317"/>
              <a:gd name="connsiteY60" fmla="*/ 809934 h 924234"/>
              <a:gd name="connsiteX61" fmla="*/ 204848 w 526317"/>
              <a:gd name="connsiteY61" fmla="*/ 828984 h 924234"/>
              <a:gd name="connsiteX62" fmla="*/ 214373 w 526317"/>
              <a:gd name="connsiteY62" fmla="*/ 843272 h 924234"/>
              <a:gd name="connsiteX63" fmla="*/ 231042 w 526317"/>
              <a:gd name="connsiteY63" fmla="*/ 874228 h 924234"/>
              <a:gd name="connsiteX64" fmla="*/ 235805 w 526317"/>
              <a:gd name="connsiteY64" fmla="*/ 883753 h 924234"/>
              <a:gd name="connsiteX65" fmla="*/ 245330 w 526317"/>
              <a:gd name="connsiteY65" fmla="*/ 898040 h 924234"/>
              <a:gd name="connsiteX66" fmla="*/ 247711 w 526317"/>
              <a:gd name="connsiteY66" fmla="*/ 905184 h 924234"/>
              <a:gd name="connsiteX67" fmla="*/ 261998 w 526317"/>
              <a:gd name="connsiteY67" fmla="*/ 924234 h 924234"/>
              <a:gd name="connsiteX68" fmla="*/ 281048 w 526317"/>
              <a:gd name="connsiteY68" fmla="*/ 917090 h 924234"/>
              <a:gd name="connsiteX69" fmla="*/ 285811 w 526317"/>
              <a:gd name="connsiteY69" fmla="*/ 909947 h 924234"/>
              <a:gd name="connsiteX70" fmla="*/ 300098 w 526317"/>
              <a:gd name="connsiteY70" fmla="*/ 900422 h 924234"/>
              <a:gd name="connsiteX71" fmla="*/ 302480 w 526317"/>
              <a:gd name="connsiteY71" fmla="*/ 893278 h 924234"/>
              <a:gd name="connsiteX72" fmla="*/ 300098 w 526317"/>
              <a:gd name="connsiteY72" fmla="*/ 886134 h 924234"/>
              <a:gd name="connsiteX73" fmla="*/ 283430 w 526317"/>
              <a:gd name="connsiteY73" fmla="*/ 871847 h 924234"/>
              <a:gd name="connsiteX74" fmla="*/ 276286 w 526317"/>
              <a:gd name="connsiteY74" fmla="*/ 864703 h 924234"/>
              <a:gd name="connsiteX75" fmla="*/ 271523 w 526317"/>
              <a:gd name="connsiteY75" fmla="*/ 857559 h 924234"/>
              <a:gd name="connsiteX76" fmla="*/ 261998 w 526317"/>
              <a:gd name="connsiteY76" fmla="*/ 852797 h 924234"/>
              <a:gd name="connsiteX77" fmla="*/ 257236 w 526317"/>
              <a:gd name="connsiteY77" fmla="*/ 836128 h 924234"/>
              <a:gd name="connsiteX78" fmla="*/ 261998 w 526317"/>
              <a:gd name="connsiteY78" fmla="*/ 793265 h 924234"/>
              <a:gd name="connsiteX79" fmla="*/ 288192 w 526317"/>
              <a:gd name="connsiteY79" fmla="*/ 798028 h 924234"/>
              <a:gd name="connsiteX80" fmla="*/ 290573 w 526317"/>
              <a:gd name="connsiteY80" fmla="*/ 826603 h 924234"/>
              <a:gd name="connsiteX81" fmla="*/ 302480 w 526317"/>
              <a:gd name="connsiteY81" fmla="*/ 843272 h 924234"/>
              <a:gd name="connsiteX82" fmla="*/ 309623 w 526317"/>
              <a:gd name="connsiteY82" fmla="*/ 850415 h 924234"/>
              <a:gd name="connsiteX83" fmla="*/ 316767 w 526317"/>
              <a:gd name="connsiteY83" fmla="*/ 852797 h 924234"/>
              <a:gd name="connsiteX84" fmla="*/ 321530 w 526317"/>
              <a:gd name="connsiteY84" fmla="*/ 859940 h 924234"/>
              <a:gd name="connsiteX85" fmla="*/ 328673 w 526317"/>
              <a:gd name="connsiteY85" fmla="*/ 778978 h 924234"/>
              <a:gd name="connsiteX86" fmla="*/ 385823 w 526317"/>
              <a:gd name="connsiteY86" fmla="*/ 700397 h 924234"/>
              <a:gd name="connsiteX87" fmla="*/ 426304 w 526317"/>
              <a:gd name="connsiteY87" fmla="*/ 626578 h 924234"/>
              <a:gd name="connsiteX88" fmla="*/ 469167 w 526317"/>
              <a:gd name="connsiteY88" fmla="*/ 552759 h 924234"/>
              <a:gd name="connsiteX89" fmla="*/ 488217 w 526317"/>
              <a:gd name="connsiteY89" fmla="*/ 497990 h 924234"/>
              <a:gd name="connsiteX90" fmla="*/ 478692 w 526317"/>
              <a:gd name="connsiteY90" fmla="*/ 452747 h 924234"/>
              <a:gd name="connsiteX91" fmla="*/ 431067 w 526317"/>
              <a:gd name="connsiteY91" fmla="*/ 414647 h 924234"/>
              <a:gd name="connsiteX92" fmla="*/ 416780 w 526317"/>
              <a:gd name="connsiteY92" fmla="*/ 374165 h 924234"/>
              <a:gd name="connsiteX93" fmla="*/ 428686 w 526317"/>
              <a:gd name="connsiteY93" fmla="*/ 319396 h 924234"/>
              <a:gd name="connsiteX94" fmla="*/ 462024 w 526317"/>
              <a:gd name="connsiteY94" fmla="*/ 321778 h 924234"/>
              <a:gd name="connsiteX95" fmla="*/ 457261 w 526317"/>
              <a:gd name="connsiteY95" fmla="*/ 274153 h 924234"/>
              <a:gd name="connsiteX96" fmla="*/ 466786 w 526317"/>
              <a:gd name="connsiteY96" fmla="*/ 233672 h 924234"/>
              <a:gd name="connsiteX97" fmla="*/ 481073 w 526317"/>
              <a:gd name="connsiteY97" fmla="*/ 207478 h 924234"/>
              <a:gd name="connsiteX98" fmla="*/ 497743 w 526317"/>
              <a:gd name="connsiteY98" fmla="*/ 171760 h 924234"/>
              <a:gd name="connsiteX99" fmla="*/ 526317 w 526317"/>
              <a:gd name="connsiteY99" fmla="*/ 143183 h 924234"/>
              <a:gd name="connsiteX0" fmla="*/ 526317 w 526317"/>
              <a:gd name="connsiteY0" fmla="*/ 140764 h 921815"/>
              <a:gd name="connsiteX1" fmla="*/ 497742 w 526317"/>
              <a:gd name="connsiteY1" fmla="*/ 97903 h 921815"/>
              <a:gd name="connsiteX2" fmla="*/ 464404 w 526317"/>
              <a:gd name="connsiteY2" fmla="*/ 43134 h 921815"/>
              <a:gd name="connsiteX3" fmla="*/ 438210 w 526317"/>
              <a:gd name="connsiteY3" fmla="*/ 2653 h 921815"/>
              <a:gd name="connsiteX4" fmla="*/ 383442 w 526317"/>
              <a:gd name="connsiteY4" fmla="*/ 7416 h 921815"/>
              <a:gd name="connsiteX5" fmla="*/ 385823 w 526317"/>
              <a:gd name="connsiteY5" fmla="*/ 35990 h 921815"/>
              <a:gd name="connsiteX6" fmla="*/ 402492 w 526317"/>
              <a:gd name="connsiteY6" fmla="*/ 85996 h 921815"/>
              <a:gd name="connsiteX7" fmla="*/ 369155 w 526317"/>
              <a:gd name="connsiteY7" fmla="*/ 88378 h 921815"/>
              <a:gd name="connsiteX8" fmla="*/ 347723 w 526317"/>
              <a:gd name="connsiteY8" fmla="*/ 102665 h 921815"/>
              <a:gd name="connsiteX9" fmla="*/ 321530 w 526317"/>
              <a:gd name="connsiteY9" fmla="*/ 121715 h 921815"/>
              <a:gd name="connsiteX10" fmla="*/ 314386 w 526317"/>
              <a:gd name="connsiteY10" fmla="*/ 128859 h 921815"/>
              <a:gd name="connsiteX11" fmla="*/ 302480 w 526317"/>
              <a:gd name="connsiteY11" fmla="*/ 138384 h 921815"/>
              <a:gd name="connsiteX12" fmla="*/ 297717 w 526317"/>
              <a:gd name="connsiteY12" fmla="*/ 145528 h 921815"/>
              <a:gd name="connsiteX13" fmla="*/ 266761 w 526317"/>
              <a:gd name="connsiteY13" fmla="*/ 157434 h 921815"/>
              <a:gd name="connsiteX14" fmla="*/ 278667 w 526317"/>
              <a:gd name="connsiteY14" fmla="*/ 176484 h 921815"/>
              <a:gd name="connsiteX15" fmla="*/ 273905 w 526317"/>
              <a:gd name="connsiteY15" fmla="*/ 224109 h 921815"/>
              <a:gd name="connsiteX16" fmla="*/ 269142 w 526317"/>
              <a:gd name="connsiteY16" fmla="*/ 233634 h 921815"/>
              <a:gd name="connsiteX17" fmla="*/ 266761 w 526317"/>
              <a:gd name="connsiteY17" fmla="*/ 243159 h 921815"/>
              <a:gd name="connsiteX18" fmla="*/ 276286 w 526317"/>
              <a:gd name="connsiteY18" fmla="*/ 264590 h 921815"/>
              <a:gd name="connsiteX19" fmla="*/ 250092 w 526317"/>
              <a:gd name="connsiteY19" fmla="*/ 271734 h 921815"/>
              <a:gd name="connsiteX20" fmla="*/ 242948 w 526317"/>
              <a:gd name="connsiteY20" fmla="*/ 274115 h 921815"/>
              <a:gd name="connsiteX21" fmla="*/ 233423 w 526317"/>
              <a:gd name="connsiteY21" fmla="*/ 278878 h 921815"/>
              <a:gd name="connsiteX22" fmla="*/ 226280 w 526317"/>
              <a:gd name="connsiteY22" fmla="*/ 283640 h 921815"/>
              <a:gd name="connsiteX23" fmla="*/ 211992 w 526317"/>
              <a:gd name="connsiteY23" fmla="*/ 290784 h 921815"/>
              <a:gd name="connsiteX24" fmla="*/ 204848 w 526317"/>
              <a:gd name="connsiteY24" fmla="*/ 300309 h 921815"/>
              <a:gd name="connsiteX25" fmla="*/ 202467 w 526317"/>
              <a:gd name="connsiteY25" fmla="*/ 309834 h 921815"/>
              <a:gd name="connsiteX26" fmla="*/ 197705 w 526317"/>
              <a:gd name="connsiteY26" fmla="*/ 324121 h 921815"/>
              <a:gd name="connsiteX27" fmla="*/ 200086 w 526317"/>
              <a:gd name="connsiteY27" fmla="*/ 355078 h 921815"/>
              <a:gd name="connsiteX28" fmla="*/ 202467 w 526317"/>
              <a:gd name="connsiteY28" fmla="*/ 362221 h 921815"/>
              <a:gd name="connsiteX29" fmla="*/ 207230 w 526317"/>
              <a:gd name="connsiteY29" fmla="*/ 436040 h 921815"/>
              <a:gd name="connsiteX30" fmla="*/ 202467 w 526317"/>
              <a:gd name="connsiteY30" fmla="*/ 466996 h 921815"/>
              <a:gd name="connsiteX31" fmla="*/ 197705 w 526317"/>
              <a:gd name="connsiteY31" fmla="*/ 476521 h 921815"/>
              <a:gd name="connsiteX32" fmla="*/ 195323 w 526317"/>
              <a:gd name="connsiteY32" fmla="*/ 486046 h 921815"/>
              <a:gd name="connsiteX33" fmla="*/ 200086 w 526317"/>
              <a:gd name="connsiteY33" fmla="*/ 526528 h 921815"/>
              <a:gd name="connsiteX34" fmla="*/ 209611 w 526317"/>
              <a:gd name="connsiteY34" fmla="*/ 545578 h 921815"/>
              <a:gd name="connsiteX35" fmla="*/ 209611 w 526317"/>
              <a:gd name="connsiteY35" fmla="*/ 562246 h 921815"/>
              <a:gd name="connsiteX36" fmla="*/ 190561 w 526317"/>
              <a:gd name="connsiteY36" fmla="*/ 576534 h 921815"/>
              <a:gd name="connsiteX37" fmla="*/ 128648 w 526317"/>
              <a:gd name="connsiteY37" fmla="*/ 574153 h 921815"/>
              <a:gd name="connsiteX38" fmla="*/ 119123 w 526317"/>
              <a:gd name="connsiteY38" fmla="*/ 571771 h 921815"/>
              <a:gd name="connsiteX39" fmla="*/ 88167 w 526317"/>
              <a:gd name="connsiteY39" fmla="*/ 574153 h 921815"/>
              <a:gd name="connsiteX40" fmla="*/ 78642 w 526317"/>
              <a:gd name="connsiteY40" fmla="*/ 581296 h 921815"/>
              <a:gd name="connsiteX41" fmla="*/ 69117 w 526317"/>
              <a:gd name="connsiteY41" fmla="*/ 586059 h 921815"/>
              <a:gd name="connsiteX42" fmla="*/ 45305 w 526317"/>
              <a:gd name="connsiteY42" fmla="*/ 602728 h 921815"/>
              <a:gd name="connsiteX43" fmla="*/ 28636 w 526317"/>
              <a:gd name="connsiteY43" fmla="*/ 605109 h 921815"/>
              <a:gd name="connsiteX44" fmla="*/ 21492 w 526317"/>
              <a:gd name="connsiteY44" fmla="*/ 609871 h 921815"/>
              <a:gd name="connsiteX45" fmla="*/ 4823 w 526317"/>
              <a:gd name="connsiteY45" fmla="*/ 619396 h 921815"/>
              <a:gd name="connsiteX46" fmla="*/ 61 w 526317"/>
              <a:gd name="connsiteY46" fmla="*/ 628921 h 921815"/>
              <a:gd name="connsiteX47" fmla="*/ 7205 w 526317"/>
              <a:gd name="connsiteY47" fmla="*/ 633684 h 921815"/>
              <a:gd name="connsiteX48" fmla="*/ 23873 w 526317"/>
              <a:gd name="connsiteY48" fmla="*/ 650353 h 921815"/>
              <a:gd name="connsiteX49" fmla="*/ 38161 w 526317"/>
              <a:gd name="connsiteY49" fmla="*/ 667021 h 921815"/>
              <a:gd name="connsiteX50" fmla="*/ 54830 w 526317"/>
              <a:gd name="connsiteY50" fmla="*/ 690834 h 921815"/>
              <a:gd name="connsiteX51" fmla="*/ 61973 w 526317"/>
              <a:gd name="connsiteY51" fmla="*/ 695596 h 921815"/>
              <a:gd name="connsiteX52" fmla="*/ 78642 w 526317"/>
              <a:gd name="connsiteY52" fmla="*/ 705121 h 921815"/>
              <a:gd name="connsiteX53" fmla="*/ 109598 w 526317"/>
              <a:gd name="connsiteY53" fmla="*/ 728934 h 921815"/>
              <a:gd name="connsiteX54" fmla="*/ 116742 w 526317"/>
              <a:gd name="connsiteY54" fmla="*/ 736078 h 921815"/>
              <a:gd name="connsiteX55" fmla="*/ 126267 w 526317"/>
              <a:gd name="connsiteY55" fmla="*/ 747984 h 921815"/>
              <a:gd name="connsiteX56" fmla="*/ 133411 w 526317"/>
              <a:gd name="connsiteY56" fmla="*/ 750365 h 921815"/>
              <a:gd name="connsiteX57" fmla="*/ 140555 w 526317"/>
              <a:gd name="connsiteY57" fmla="*/ 757509 h 921815"/>
              <a:gd name="connsiteX58" fmla="*/ 150080 w 526317"/>
              <a:gd name="connsiteY58" fmla="*/ 762271 h 921815"/>
              <a:gd name="connsiteX59" fmla="*/ 159605 w 526317"/>
              <a:gd name="connsiteY59" fmla="*/ 774178 h 921815"/>
              <a:gd name="connsiteX60" fmla="*/ 166748 w 526317"/>
              <a:gd name="connsiteY60" fmla="*/ 778940 h 921815"/>
              <a:gd name="connsiteX61" fmla="*/ 188180 w 526317"/>
              <a:gd name="connsiteY61" fmla="*/ 807515 h 921815"/>
              <a:gd name="connsiteX62" fmla="*/ 204848 w 526317"/>
              <a:gd name="connsiteY62" fmla="*/ 826565 h 921815"/>
              <a:gd name="connsiteX63" fmla="*/ 214373 w 526317"/>
              <a:gd name="connsiteY63" fmla="*/ 840853 h 921815"/>
              <a:gd name="connsiteX64" fmla="*/ 231042 w 526317"/>
              <a:gd name="connsiteY64" fmla="*/ 871809 h 921815"/>
              <a:gd name="connsiteX65" fmla="*/ 235805 w 526317"/>
              <a:gd name="connsiteY65" fmla="*/ 881334 h 921815"/>
              <a:gd name="connsiteX66" fmla="*/ 245330 w 526317"/>
              <a:gd name="connsiteY66" fmla="*/ 895621 h 921815"/>
              <a:gd name="connsiteX67" fmla="*/ 247711 w 526317"/>
              <a:gd name="connsiteY67" fmla="*/ 902765 h 921815"/>
              <a:gd name="connsiteX68" fmla="*/ 261998 w 526317"/>
              <a:gd name="connsiteY68" fmla="*/ 921815 h 921815"/>
              <a:gd name="connsiteX69" fmla="*/ 281048 w 526317"/>
              <a:gd name="connsiteY69" fmla="*/ 914671 h 921815"/>
              <a:gd name="connsiteX70" fmla="*/ 285811 w 526317"/>
              <a:gd name="connsiteY70" fmla="*/ 907528 h 921815"/>
              <a:gd name="connsiteX71" fmla="*/ 300098 w 526317"/>
              <a:gd name="connsiteY71" fmla="*/ 898003 h 921815"/>
              <a:gd name="connsiteX72" fmla="*/ 302480 w 526317"/>
              <a:gd name="connsiteY72" fmla="*/ 890859 h 921815"/>
              <a:gd name="connsiteX73" fmla="*/ 300098 w 526317"/>
              <a:gd name="connsiteY73" fmla="*/ 883715 h 921815"/>
              <a:gd name="connsiteX74" fmla="*/ 283430 w 526317"/>
              <a:gd name="connsiteY74" fmla="*/ 869428 h 921815"/>
              <a:gd name="connsiteX75" fmla="*/ 276286 w 526317"/>
              <a:gd name="connsiteY75" fmla="*/ 862284 h 921815"/>
              <a:gd name="connsiteX76" fmla="*/ 271523 w 526317"/>
              <a:gd name="connsiteY76" fmla="*/ 855140 h 921815"/>
              <a:gd name="connsiteX77" fmla="*/ 261998 w 526317"/>
              <a:gd name="connsiteY77" fmla="*/ 850378 h 921815"/>
              <a:gd name="connsiteX78" fmla="*/ 257236 w 526317"/>
              <a:gd name="connsiteY78" fmla="*/ 833709 h 921815"/>
              <a:gd name="connsiteX79" fmla="*/ 261998 w 526317"/>
              <a:gd name="connsiteY79" fmla="*/ 790846 h 921815"/>
              <a:gd name="connsiteX80" fmla="*/ 288192 w 526317"/>
              <a:gd name="connsiteY80" fmla="*/ 795609 h 921815"/>
              <a:gd name="connsiteX81" fmla="*/ 290573 w 526317"/>
              <a:gd name="connsiteY81" fmla="*/ 824184 h 921815"/>
              <a:gd name="connsiteX82" fmla="*/ 302480 w 526317"/>
              <a:gd name="connsiteY82" fmla="*/ 840853 h 921815"/>
              <a:gd name="connsiteX83" fmla="*/ 309623 w 526317"/>
              <a:gd name="connsiteY83" fmla="*/ 847996 h 921815"/>
              <a:gd name="connsiteX84" fmla="*/ 316767 w 526317"/>
              <a:gd name="connsiteY84" fmla="*/ 850378 h 921815"/>
              <a:gd name="connsiteX85" fmla="*/ 321530 w 526317"/>
              <a:gd name="connsiteY85" fmla="*/ 857521 h 921815"/>
              <a:gd name="connsiteX86" fmla="*/ 328673 w 526317"/>
              <a:gd name="connsiteY86" fmla="*/ 776559 h 921815"/>
              <a:gd name="connsiteX87" fmla="*/ 385823 w 526317"/>
              <a:gd name="connsiteY87" fmla="*/ 697978 h 921815"/>
              <a:gd name="connsiteX88" fmla="*/ 426304 w 526317"/>
              <a:gd name="connsiteY88" fmla="*/ 624159 h 921815"/>
              <a:gd name="connsiteX89" fmla="*/ 469167 w 526317"/>
              <a:gd name="connsiteY89" fmla="*/ 550340 h 921815"/>
              <a:gd name="connsiteX90" fmla="*/ 488217 w 526317"/>
              <a:gd name="connsiteY90" fmla="*/ 495571 h 921815"/>
              <a:gd name="connsiteX91" fmla="*/ 478692 w 526317"/>
              <a:gd name="connsiteY91" fmla="*/ 450328 h 921815"/>
              <a:gd name="connsiteX92" fmla="*/ 431067 w 526317"/>
              <a:gd name="connsiteY92" fmla="*/ 412228 h 921815"/>
              <a:gd name="connsiteX93" fmla="*/ 416780 w 526317"/>
              <a:gd name="connsiteY93" fmla="*/ 371746 h 921815"/>
              <a:gd name="connsiteX94" fmla="*/ 428686 w 526317"/>
              <a:gd name="connsiteY94" fmla="*/ 316977 h 921815"/>
              <a:gd name="connsiteX95" fmla="*/ 462024 w 526317"/>
              <a:gd name="connsiteY95" fmla="*/ 319359 h 921815"/>
              <a:gd name="connsiteX96" fmla="*/ 457261 w 526317"/>
              <a:gd name="connsiteY96" fmla="*/ 271734 h 921815"/>
              <a:gd name="connsiteX97" fmla="*/ 466786 w 526317"/>
              <a:gd name="connsiteY97" fmla="*/ 231253 h 921815"/>
              <a:gd name="connsiteX98" fmla="*/ 481073 w 526317"/>
              <a:gd name="connsiteY98" fmla="*/ 205059 h 921815"/>
              <a:gd name="connsiteX99" fmla="*/ 497743 w 526317"/>
              <a:gd name="connsiteY99" fmla="*/ 169341 h 921815"/>
              <a:gd name="connsiteX100" fmla="*/ 526317 w 526317"/>
              <a:gd name="connsiteY100" fmla="*/ 140764 h 921815"/>
              <a:gd name="connsiteX0" fmla="*/ 526317 w 526317"/>
              <a:gd name="connsiteY0" fmla="*/ 140764 h 921815"/>
              <a:gd name="connsiteX1" fmla="*/ 497742 w 526317"/>
              <a:gd name="connsiteY1" fmla="*/ 97903 h 921815"/>
              <a:gd name="connsiteX2" fmla="*/ 464404 w 526317"/>
              <a:gd name="connsiteY2" fmla="*/ 43134 h 921815"/>
              <a:gd name="connsiteX3" fmla="*/ 438210 w 526317"/>
              <a:gd name="connsiteY3" fmla="*/ 2653 h 921815"/>
              <a:gd name="connsiteX4" fmla="*/ 383442 w 526317"/>
              <a:gd name="connsiteY4" fmla="*/ 7416 h 921815"/>
              <a:gd name="connsiteX5" fmla="*/ 385823 w 526317"/>
              <a:gd name="connsiteY5" fmla="*/ 35990 h 921815"/>
              <a:gd name="connsiteX6" fmla="*/ 397730 w 526317"/>
              <a:gd name="connsiteY6" fmla="*/ 69328 h 921815"/>
              <a:gd name="connsiteX7" fmla="*/ 402492 w 526317"/>
              <a:gd name="connsiteY7" fmla="*/ 85996 h 921815"/>
              <a:gd name="connsiteX8" fmla="*/ 369155 w 526317"/>
              <a:gd name="connsiteY8" fmla="*/ 88378 h 921815"/>
              <a:gd name="connsiteX9" fmla="*/ 347723 w 526317"/>
              <a:gd name="connsiteY9" fmla="*/ 102665 h 921815"/>
              <a:gd name="connsiteX10" fmla="*/ 321530 w 526317"/>
              <a:gd name="connsiteY10" fmla="*/ 121715 h 921815"/>
              <a:gd name="connsiteX11" fmla="*/ 314386 w 526317"/>
              <a:gd name="connsiteY11" fmla="*/ 128859 h 921815"/>
              <a:gd name="connsiteX12" fmla="*/ 302480 w 526317"/>
              <a:gd name="connsiteY12" fmla="*/ 138384 h 921815"/>
              <a:gd name="connsiteX13" fmla="*/ 297717 w 526317"/>
              <a:gd name="connsiteY13" fmla="*/ 145528 h 921815"/>
              <a:gd name="connsiteX14" fmla="*/ 266761 w 526317"/>
              <a:gd name="connsiteY14" fmla="*/ 157434 h 921815"/>
              <a:gd name="connsiteX15" fmla="*/ 278667 w 526317"/>
              <a:gd name="connsiteY15" fmla="*/ 176484 h 921815"/>
              <a:gd name="connsiteX16" fmla="*/ 273905 w 526317"/>
              <a:gd name="connsiteY16" fmla="*/ 224109 h 921815"/>
              <a:gd name="connsiteX17" fmla="*/ 269142 w 526317"/>
              <a:gd name="connsiteY17" fmla="*/ 233634 h 921815"/>
              <a:gd name="connsiteX18" fmla="*/ 266761 w 526317"/>
              <a:gd name="connsiteY18" fmla="*/ 243159 h 921815"/>
              <a:gd name="connsiteX19" fmla="*/ 276286 w 526317"/>
              <a:gd name="connsiteY19" fmla="*/ 264590 h 921815"/>
              <a:gd name="connsiteX20" fmla="*/ 250092 w 526317"/>
              <a:gd name="connsiteY20" fmla="*/ 271734 h 921815"/>
              <a:gd name="connsiteX21" fmla="*/ 242948 w 526317"/>
              <a:gd name="connsiteY21" fmla="*/ 274115 h 921815"/>
              <a:gd name="connsiteX22" fmla="*/ 233423 w 526317"/>
              <a:gd name="connsiteY22" fmla="*/ 278878 h 921815"/>
              <a:gd name="connsiteX23" fmla="*/ 226280 w 526317"/>
              <a:gd name="connsiteY23" fmla="*/ 283640 h 921815"/>
              <a:gd name="connsiteX24" fmla="*/ 211992 w 526317"/>
              <a:gd name="connsiteY24" fmla="*/ 290784 h 921815"/>
              <a:gd name="connsiteX25" fmla="*/ 204848 w 526317"/>
              <a:gd name="connsiteY25" fmla="*/ 300309 h 921815"/>
              <a:gd name="connsiteX26" fmla="*/ 202467 w 526317"/>
              <a:gd name="connsiteY26" fmla="*/ 309834 h 921815"/>
              <a:gd name="connsiteX27" fmla="*/ 197705 w 526317"/>
              <a:gd name="connsiteY27" fmla="*/ 324121 h 921815"/>
              <a:gd name="connsiteX28" fmla="*/ 200086 w 526317"/>
              <a:gd name="connsiteY28" fmla="*/ 355078 h 921815"/>
              <a:gd name="connsiteX29" fmla="*/ 202467 w 526317"/>
              <a:gd name="connsiteY29" fmla="*/ 362221 h 921815"/>
              <a:gd name="connsiteX30" fmla="*/ 207230 w 526317"/>
              <a:gd name="connsiteY30" fmla="*/ 436040 h 921815"/>
              <a:gd name="connsiteX31" fmla="*/ 202467 w 526317"/>
              <a:gd name="connsiteY31" fmla="*/ 466996 h 921815"/>
              <a:gd name="connsiteX32" fmla="*/ 197705 w 526317"/>
              <a:gd name="connsiteY32" fmla="*/ 476521 h 921815"/>
              <a:gd name="connsiteX33" fmla="*/ 195323 w 526317"/>
              <a:gd name="connsiteY33" fmla="*/ 486046 h 921815"/>
              <a:gd name="connsiteX34" fmla="*/ 200086 w 526317"/>
              <a:gd name="connsiteY34" fmla="*/ 526528 h 921815"/>
              <a:gd name="connsiteX35" fmla="*/ 209611 w 526317"/>
              <a:gd name="connsiteY35" fmla="*/ 545578 h 921815"/>
              <a:gd name="connsiteX36" fmla="*/ 209611 w 526317"/>
              <a:gd name="connsiteY36" fmla="*/ 562246 h 921815"/>
              <a:gd name="connsiteX37" fmla="*/ 190561 w 526317"/>
              <a:gd name="connsiteY37" fmla="*/ 576534 h 921815"/>
              <a:gd name="connsiteX38" fmla="*/ 128648 w 526317"/>
              <a:gd name="connsiteY38" fmla="*/ 574153 h 921815"/>
              <a:gd name="connsiteX39" fmla="*/ 119123 w 526317"/>
              <a:gd name="connsiteY39" fmla="*/ 571771 h 921815"/>
              <a:gd name="connsiteX40" fmla="*/ 88167 w 526317"/>
              <a:gd name="connsiteY40" fmla="*/ 574153 h 921815"/>
              <a:gd name="connsiteX41" fmla="*/ 78642 w 526317"/>
              <a:gd name="connsiteY41" fmla="*/ 581296 h 921815"/>
              <a:gd name="connsiteX42" fmla="*/ 69117 w 526317"/>
              <a:gd name="connsiteY42" fmla="*/ 586059 h 921815"/>
              <a:gd name="connsiteX43" fmla="*/ 45305 w 526317"/>
              <a:gd name="connsiteY43" fmla="*/ 602728 h 921815"/>
              <a:gd name="connsiteX44" fmla="*/ 28636 w 526317"/>
              <a:gd name="connsiteY44" fmla="*/ 605109 h 921815"/>
              <a:gd name="connsiteX45" fmla="*/ 21492 w 526317"/>
              <a:gd name="connsiteY45" fmla="*/ 609871 h 921815"/>
              <a:gd name="connsiteX46" fmla="*/ 4823 w 526317"/>
              <a:gd name="connsiteY46" fmla="*/ 619396 h 921815"/>
              <a:gd name="connsiteX47" fmla="*/ 61 w 526317"/>
              <a:gd name="connsiteY47" fmla="*/ 628921 h 921815"/>
              <a:gd name="connsiteX48" fmla="*/ 7205 w 526317"/>
              <a:gd name="connsiteY48" fmla="*/ 633684 h 921815"/>
              <a:gd name="connsiteX49" fmla="*/ 23873 w 526317"/>
              <a:gd name="connsiteY49" fmla="*/ 650353 h 921815"/>
              <a:gd name="connsiteX50" fmla="*/ 38161 w 526317"/>
              <a:gd name="connsiteY50" fmla="*/ 667021 h 921815"/>
              <a:gd name="connsiteX51" fmla="*/ 54830 w 526317"/>
              <a:gd name="connsiteY51" fmla="*/ 690834 h 921815"/>
              <a:gd name="connsiteX52" fmla="*/ 61973 w 526317"/>
              <a:gd name="connsiteY52" fmla="*/ 695596 h 921815"/>
              <a:gd name="connsiteX53" fmla="*/ 78642 w 526317"/>
              <a:gd name="connsiteY53" fmla="*/ 705121 h 921815"/>
              <a:gd name="connsiteX54" fmla="*/ 109598 w 526317"/>
              <a:gd name="connsiteY54" fmla="*/ 728934 h 921815"/>
              <a:gd name="connsiteX55" fmla="*/ 116742 w 526317"/>
              <a:gd name="connsiteY55" fmla="*/ 736078 h 921815"/>
              <a:gd name="connsiteX56" fmla="*/ 126267 w 526317"/>
              <a:gd name="connsiteY56" fmla="*/ 747984 h 921815"/>
              <a:gd name="connsiteX57" fmla="*/ 133411 w 526317"/>
              <a:gd name="connsiteY57" fmla="*/ 750365 h 921815"/>
              <a:gd name="connsiteX58" fmla="*/ 140555 w 526317"/>
              <a:gd name="connsiteY58" fmla="*/ 757509 h 921815"/>
              <a:gd name="connsiteX59" fmla="*/ 150080 w 526317"/>
              <a:gd name="connsiteY59" fmla="*/ 762271 h 921815"/>
              <a:gd name="connsiteX60" fmla="*/ 159605 w 526317"/>
              <a:gd name="connsiteY60" fmla="*/ 774178 h 921815"/>
              <a:gd name="connsiteX61" fmla="*/ 166748 w 526317"/>
              <a:gd name="connsiteY61" fmla="*/ 778940 h 921815"/>
              <a:gd name="connsiteX62" fmla="*/ 188180 w 526317"/>
              <a:gd name="connsiteY62" fmla="*/ 807515 h 921815"/>
              <a:gd name="connsiteX63" fmla="*/ 204848 w 526317"/>
              <a:gd name="connsiteY63" fmla="*/ 826565 h 921815"/>
              <a:gd name="connsiteX64" fmla="*/ 214373 w 526317"/>
              <a:gd name="connsiteY64" fmla="*/ 840853 h 921815"/>
              <a:gd name="connsiteX65" fmla="*/ 231042 w 526317"/>
              <a:gd name="connsiteY65" fmla="*/ 871809 h 921815"/>
              <a:gd name="connsiteX66" fmla="*/ 235805 w 526317"/>
              <a:gd name="connsiteY66" fmla="*/ 881334 h 921815"/>
              <a:gd name="connsiteX67" fmla="*/ 245330 w 526317"/>
              <a:gd name="connsiteY67" fmla="*/ 895621 h 921815"/>
              <a:gd name="connsiteX68" fmla="*/ 247711 w 526317"/>
              <a:gd name="connsiteY68" fmla="*/ 902765 h 921815"/>
              <a:gd name="connsiteX69" fmla="*/ 261998 w 526317"/>
              <a:gd name="connsiteY69" fmla="*/ 921815 h 921815"/>
              <a:gd name="connsiteX70" fmla="*/ 281048 w 526317"/>
              <a:gd name="connsiteY70" fmla="*/ 914671 h 921815"/>
              <a:gd name="connsiteX71" fmla="*/ 285811 w 526317"/>
              <a:gd name="connsiteY71" fmla="*/ 907528 h 921815"/>
              <a:gd name="connsiteX72" fmla="*/ 300098 w 526317"/>
              <a:gd name="connsiteY72" fmla="*/ 898003 h 921815"/>
              <a:gd name="connsiteX73" fmla="*/ 302480 w 526317"/>
              <a:gd name="connsiteY73" fmla="*/ 890859 h 921815"/>
              <a:gd name="connsiteX74" fmla="*/ 300098 w 526317"/>
              <a:gd name="connsiteY74" fmla="*/ 883715 h 921815"/>
              <a:gd name="connsiteX75" fmla="*/ 283430 w 526317"/>
              <a:gd name="connsiteY75" fmla="*/ 869428 h 921815"/>
              <a:gd name="connsiteX76" fmla="*/ 276286 w 526317"/>
              <a:gd name="connsiteY76" fmla="*/ 862284 h 921815"/>
              <a:gd name="connsiteX77" fmla="*/ 271523 w 526317"/>
              <a:gd name="connsiteY77" fmla="*/ 855140 h 921815"/>
              <a:gd name="connsiteX78" fmla="*/ 261998 w 526317"/>
              <a:gd name="connsiteY78" fmla="*/ 850378 h 921815"/>
              <a:gd name="connsiteX79" fmla="*/ 257236 w 526317"/>
              <a:gd name="connsiteY79" fmla="*/ 833709 h 921815"/>
              <a:gd name="connsiteX80" fmla="*/ 261998 w 526317"/>
              <a:gd name="connsiteY80" fmla="*/ 790846 h 921815"/>
              <a:gd name="connsiteX81" fmla="*/ 288192 w 526317"/>
              <a:gd name="connsiteY81" fmla="*/ 795609 h 921815"/>
              <a:gd name="connsiteX82" fmla="*/ 290573 w 526317"/>
              <a:gd name="connsiteY82" fmla="*/ 824184 h 921815"/>
              <a:gd name="connsiteX83" fmla="*/ 302480 w 526317"/>
              <a:gd name="connsiteY83" fmla="*/ 840853 h 921815"/>
              <a:gd name="connsiteX84" fmla="*/ 309623 w 526317"/>
              <a:gd name="connsiteY84" fmla="*/ 847996 h 921815"/>
              <a:gd name="connsiteX85" fmla="*/ 316767 w 526317"/>
              <a:gd name="connsiteY85" fmla="*/ 850378 h 921815"/>
              <a:gd name="connsiteX86" fmla="*/ 321530 w 526317"/>
              <a:gd name="connsiteY86" fmla="*/ 857521 h 921815"/>
              <a:gd name="connsiteX87" fmla="*/ 328673 w 526317"/>
              <a:gd name="connsiteY87" fmla="*/ 776559 h 921815"/>
              <a:gd name="connsiteX88" fmla="*/ 385823 w 526317"/>
              <a:gd name="connsiteY88" fmla="*/ 697978 h 921815"/>
              <a:gd name="connsiteX89" fmla="*/ 426304 w 526317"/>
              <a:gd name="connsiteY89" fmla="*/ 624159 h 921815"/>
              <a:gd name="connsiteX90" fmla="*/ 469167 w 526317"/>
              <a:gd name="connsiteY90" fmla="*/ 550340 h 921815"/>
              <a:gd name="connsiteX91" fmla="*/ 488217 w 526317"/>
              <a:gd name="connsiteY91" fmla="*/ 495571 h 921815"/>
              <a:gd name="connsiteX92" fmla="*/ 478692 w 526317"/>
              <a:gd name="connsiteY92" fmla="*/ 450328 h 921815"/>
              <a:gd name="connsiteX93" fmla="*/ 431067 w 526317"/>
              <a:gd name="connsiteY93" fmla="*/ 412228 h 921815"/>
              <a:gd name="connsiteX94" fmla="*/ 416780 w 526317"/>
              <a:gd name="connsiteY94" fmla="*/ 371746 h 921815"/>
              <a:gd name="connsiteX95" fmla="*/ 428686 w 526317"/>
              <a:gd name="connsiteY95" fmla="*/ 316977 h 921815"/>
              <a:gd name="connsiteX96" fmla="*/ 462024 w 526317"/>
              <a:gd name="connsiteY96" fmla="*/ 319359 h 921815"/>
              <a:gd name="connsiteX97" fmla="*/ 457261 w 526317"/>
              <a:gd name="connsiteY97" fmla="*/ 271734 h 921815"/>
              <a:gd name="connsiteX98" fmla="*/ 466786 w 526317"/>
              <a:gd name="connsiteY98" fmla="*/ 231253 h 921815"/>
              <a:gd name="connsiteX99" fmla="*/ 481073 w 526317"/>
              <a:gd name="connsiteY99" fmla="*/ 205059 h 921815"/>
              <a:gd name="connsiteX100" fmla="*/ 497743 w 526317"/>
              <a:gd name="connsiteY100" fmla="*/ 169341 h 921815"/>
              <a:gd name="connsiteX101" fmla="*/ 526317 w 526317"/>
              <a:gd name="connsiteY101" fmla="*/ 140764 h 921815"/>
              <a:gd name="connsiteX0" fmla="*/ 526317 w 526317"/>
              <a:gd name="connsiteY0" fmla="*/ 140764 h 921815"/>
              <a:gd name="connsiteX1" fmla="*/ 497742 w 526317"/>
              <a:gd name="connsiteY1" fmla="*/ 97903 h 921815"/>
              <a:gd name="connsiteX2" fmla="*/ 464404 w 526317"/>
              <a:gd name="connsiteY2" fmla="*/ 43134 h 921815"/>
              <a:gd name="connsiteX3" fmla="*/ 438210 w 526317"/>
              <a:gd name="connsiteY3" fmla="*/ 2653 h 921815"/>
              <a:gd name="connsiteX4" fmla="*/ 383442 w 526317"/>
              <a:gd name="connsiteY4" fmla="*/ 7416 h 921815"/>
              <a:gd name="connsiteX5" fmla="*/ 385823 w 526317"/>
              <a:gd name="connsiteY5" fmla="*/ 35990 h 921815"/>
              <a:gd name="connsiteX6" fmla="*/ 419161 w 526317"/>
              <a:gd name="connsiteY6" fmla="*/ 50278 h 921815"/>
              <a:gd name="connsiteX7" fmla="*/ 402492 w 526317"/>
              <a:gd name="connsiteY7" fmla="*/ 85996 h 921815"/>
              <a:gd name="connsiteX8" fmla="*/ 369155 w 526317"/>
              <a:gd name="connsiteY8" fmla="*/ 88378 h 921815"/>
              <a:gd name="connsiteX9" fmla="*/ 347723 w 526317"/>
              <a:gd name="connsiteY9" fmla="*/ 102665 h 921815"/>
              <a:gd name="connsiteX10" fmla="*/ 321530 w 526317"/>
              <a:gd name="connsiteY10" fmla="*/ 121715 h 921815"/>
              <a:gd name="connsiteX11" fmla="*/ 314386 w 526317"/>
              <a:gd name="connsiteY11" fmla="*/ 128859 h 921815"/>
              <a:gd name="connsiteX12" fmla="*/ 302480 w 526317"/>
              <a:gd name="connsiteY12" fmla="*/ 138384 h 921815"/>
              <a:gd name="connsiteX13" fmla="*/ 297717 w 526317"/>
              <a:gd name="connsiteY13" fmla="*/ 145528 h 921815"/>
              <a:gd name="connsiteX14" fmla="*/ 266761 w 526317"/>
              <a:gd name="connsiteY14" fmla="*/ 157434 h 921815"/>
              <a:gd name="connsiteX15" fmla="*/ 278667 w 526317"/>
              <a:gd name="connsiteY15" fmla="*/ 176484 h 921815"/>
              <a:gd name="connsiteX16" fmla="*/ 273905 w 526317"/>
              <a:gd name="connsiteY16" fmla="*/ 224109 h 921815"/>
              <a:gd name="connsiteX17" fmla="*/ 269142 w 526317"/>
              <a:gd name="connsiteY17" fmla="*/ 233634 h 921815"/>
              <a:gd name="connsiteX18" fmla="*/ 266761 w 526317"/>
              <a:gd name="connsiteY18" fmla="*/ 243159 h 921815"/>
              <a:gd name="connsiteX19" fmla="*/ 276286 w 526317"/>
              <a:gd name="connsiteY19" fmla="*/ 264590 h 921815"/>
              <a:gd name="connsiteX20" fmla="*/ 250092 w 526317"/>
              <a:gd name="connsiteY20" fmla="*/ 271734 h 921815"/>
              <a:gd name="connsiteX21" fmla="*/ 242948 w 526317"/>
              <a:gd name="connsiteY21" fmla="*/ 274115 h 921815"/>
              <a:gd name="connsiteX22" fmla="*/ 233423 w 526317"/>
              <a:gd name="connsiteY22" fmla="*/ 278878 h 921815"/>
              <a:gd name="connsiteX23" fmla="*/ 226280 w 526317"/>
              <a:gd name="connsiteY23" fmla="*/ 283640 h 921815"/>
              <a:gd name="connsiteX24" fmla="*/ 211992 w 526317"/>
              <a:gd name="connsiteY24" fmla="*/ 290784 h 921815"/>
              <a:gd name="connsiteX25" fmla="*/ 204848 w 526317"/>
              <a:gd name="connsiteY25" fmla="*/ 300309 h 921815"/>
              <a:gd name="connsiteX26" fmla="*/ 202467 w 526317"/>
              <a:gd name="connsiteY26" fmla="*/ 309834 h 921815"/>
              <a:gd name="connsiteX27" fmla="*/ 197705 w 526317"/>
              <a:gd name="connsiteY27" fmla="*/ 324121 h 921815"/>
              <a:gd name="connsiteX28" fmla="*/ 200086 w 526317"/>
              <a:gd name="connsiteY28" fmla="*/ 355078 h 921815"/>
              <a:gd name="connsiteX29" fmla="*/ 202467 w 526317"/>
              <a:gd name="connsiteY29" fmla="*/ 362221 h 921815"/>
              <a:gd name="connsiteX30" fmla="*/ 207230 w 526317"/>
              <a:gd name="connsiteY30" fmla="*/ 436040 h 921815"/>
              <a:gd name="connsiteX31" fmla="*/ 202467 w 526317"/>
              <a:gd name="connsiteY31" fmla="*/ 466996 h 921815"/>
              <a:gd name="connsiteX32" fmla="*/ 197705 w 526317"/>
              <a:gd name="connsiteY32" fmla="*/ 476521 h 921815"/>
              <a:gd name="connsiteX33" fmla="*/ 195323 w 526317"/>
              <a:gd name="connsiteY33" fmla="*/ 486046 h 921815"/>
              <a:gd name="connsiteX34" fmla="*/ 200086 w 526317"/>
              <a:gd name="connsiteY34" fmla="*/ 526528 h 921815"/>
              <a:gd name="connsiteX35" fmla="*/ 209611 w 526317"/>
              <a:gd name="connsiteY35" fmla="*/ 545578 h 921815"/>
              <a:gd name="connsiteX36" fmla="*/ 209611 w 526317"/>
              <a:gd name="connsiteY36" fmla="*/ 562246 h 921815"/>
              <a:gd name="connsiteX37" fmla="*/ 190561 w 526317"/>
              <a:gd name="connsiteY37" fmla="*/ 576534 h 921815"/>
              <a:gd name="connsiteX38" fmla="*/ 128648 w 526317"/>
              <a:gd name="connsiteY38" fmla="*/ 574153 h 921815"/>
              <a:gd name="connsiteX39" fmla="*/ 119123 w 526317"/>
              <a:gd name="connsiteY39" fmla="*/ 571771 h 921815"/>
              <a:gd name="connsiteX40" fmla="*/ 88167 w 526317"/>
              <a:gd name="connsiteY40" fmla="*/ 574153 h 921815"/>
              <a:gd name="connsiteX41" fmla="*/ 78642 w 526317"/>
              <a:gd name="connsiteY41" fmla="*/ 581296 h 921815"/>
              <a:gd name="connsiteX42" fmla="*/ 69117 w 526317"/>
              <a:gd name="connsiteY42" fmla="*/ 586059 h 921815"/>
              <a:gd name="connsiteX43" fmla="*/ 45305 w 526317"/>
              <a:gd name="connsiteY43" fmla="*/ 602728 h 921815"/>
              <a:gd name="connsiteX44" fmla="*/ 28636 w 526317"/>
              <a:gd name="connsiteY44" fmla="*/ 605109 h 921815"/>
              <a:gd name="connsiteX45" fmla="*/ 21492 w 526317"/>
              <a:gd name="connsiteY45" fmla="*/ 609871 h 921815"/>
              <a:gd name="connsiteX46" fmla="*/ 4823 w 526317"/>
              <a:gd name="connsiteY46" fmla="*/ 619396 h 921815"/>
              <a:gd name="connsiteX47" fmla="*/ 61 w 526317"/>
              <a:gd name="connsiteY47" fmla="*/ 628921 h 921815"/>
              <a:gd name="connsiteX48" fmla="*/ 7205 w 526317"/>
              <a:gd name="connsiteY48" fmla="*/ 633684 h 921815"/>
              <a:gd name="connsiteX49" fmla="*/ 23873 w 526317"/>
              <a:gd name="connsiteY49" fmla="*/ 650353 h 921815"/>
              <a:gd name="connsiteX50" fmla="*/ 38161 w 526317"/>
              <a:gd name="connsiteY50" fmla="*/ 667021 h 921815"/>
              <a:gd name="connsiteX51" fmla="*/ 54830 w 526317"/>
              <a:gd name="connsiteY51" fmla="*/ 690834 h 921815"/>
              <a:gd name="connsiteX52" fmla="*/ 61973 w 526317"/>
              <a:gd name="connsiteY52" fmla="*/ 695596 h 921815"/>
              <a:gd name="connsiteX53" fmla="*/ 78642 w 526317"/>
              <a:gd name="connsiteY53" fmla="*/ 705121 h 921815"/>
              <a:gd name="connsiteX54" fmla="*/ 109598 w 526317"/>
              <a:gd name="connsiteY54" fmla="*/ 728934 h 921815"/>
              <a:gd name="connsiteX55" fmla="*/ 116742 w 526317"/>
              <a:gd name="connsiteY55" fmla="*/ 736078 h 921815"/>
              <a:gd name="connsiteX56" fmla="*/ 126267 w 526317"/>
              <a:gd name="connsiteY56" fmla="*/ 747984 h 921815"/>
              <a:gd name="connsiteX57" fmla="*/ 133411 w 526317"/>
              <a:gd name="connsiteY57" fmla="*/ 750365 h 921815"/>
              <a:gd name="connsiteX58" fmla="*/ 140555 w 526317"/>
              <a:gd name="connsiteY58" fmla="*/ 757509 h 921815"/>
              <a:gd name="connsiteX59" fmla="*/ 150080 w 526317"/>
              <a:gd name="connsiteY59" fmla="*/ 762271 h 921815"/>
              <a:gd name="connsiteX60" fmla="*/ 159605 w 526317"/>
              <a:gd name="connsiteY60" fmla="*/ 774178 h 921815"/>
              <a:gd name="connsiteX61" fmla="*/ 166748 w 526317"/>
              <a:gd name="connsiteY61" fmla="*/ 778940 h 921815"/>
              <a:gd name="connsiteX62" fmla="*/ 188180 w 526317"/>
              <a:gd name="connsiteY62" fmla="*/ 807515 h 921815"/>
              <a:gd name="connsiteX63" fmla="*/ 204848 w 526317"/>
              <a:gd name="connsiteY63" fmla="*/ 826565 h 921815"/>
              <a:gd name="connsiteX64" fmla="*/ 214373 w 526317"/>
              <a:gd name="connsiteY64" fmla="*/ 840853 h 921815"/>
              <a:gd name="connsiteX65" fmla="*/ 231042 w 526317"/>
              <a:gd name="connsiteY65" fmla="*/ 871809 h 921815"/>
              <a:gd name="connsiteX66" fmla="*/ 235805 w 526317"/>
              <a:gd name="connsiteY66" fmla="*/ 881334 h 921815"/>
              <a:gd name="connsiteX67" fmla="*/ 245330 w 526317"/>
              <a:gd name="connsiteY67" fmla="*/ 895621 h 921815"/>
              <a:gd name="connsiteX68" fmla="*/ 247711 w 526317"/>
              <a:gd name="connsiteY68" fmla="*/ 902765 h 921815"/>
              <a:gd name="connsiteX69" fmla="*/ 261998 w 526317"/>
              <a:gd name="connsiteY69" fmla="*/ 921815 h 921815"/>
              <a:gd name="connsiteX70" fmla="*/ 281048 w 526317"/>
              <a:gd name="connsiteY70" fmla="*/ 914671 h 921815"/>
              <a:gd name="connsiteX71" fmla="*/ 285811 w 526317"/>
              <a:gd name="connsiteY71" fmla="*/ 907528 h 921815"/>
              <a:gd name="connsiteX72" fmla="*/ 300098 w 526317"/>
              <a:gd name="connsiteY72" fmla="*/ 898003 h 921815"/>
              <a:gd name="connsiteX73" fmla="*/ 302480 w 526317"/>
              <a:gd name="connsiteY73" fmla="*/ 890859 h 921815"/>
              <a:gd name="connsiteX74" fmla="*/ 300098 w 526317"/>
              <a:gd name="connsiteY74" fmla="*/ 883715 h 921815"/>
              <a:gd name="connsiteX75" fmla="*/ 283430 w 526317"/>
              <a:gd name="connsiteY75" fmla="*/ 869428 h 921815"/>
              <a:gd name="connsiteX76" fmla="*/ 276286 w 526317"/>
              <a:gd name="connsiteY76" fmla="*/ 862284 h 921815"/>
              <a:gd name="connsiteX77" fmla="*/ 271523 w 526317"/>
              <a:gd name="connsiteY77" fmla="*/ 855140 h 921815"/>
              <a:gd name="connsiteX78" fmla="*/ 261998 w 526317"/>
              <a:gd name="connsiteY78" fmla="*/ 850378 h 921815"/>
              <a:gd name="connsiteX79" fmla="*/ 257236 w 526317"/>
              <a:gd name="connsiteY79" fmla="*/ 833709 h 921815"/>
              <a:gd name="connsiteX80" fmla="*/ 261998 w 526317"/>
              <a:gd name="connsiteY80" fmla="*/ 790846 h 921815"/>
              <a:gd name="connsiteX81" fmla="*/ 288192 w 526317"/>
              <a:gd name="connsiteY81" fmla="*/ 795609 h 921815"/>
              <a:gd name="connsiteX82" fmla="*/ 290573 w 526317"/>
              <a:gd name="connsiteY82" fmla="*/ 824184 h 921815"/>
              <a:gd name="connsiteX83" fmla="*/ 302480 w 526317"/>
              <a:gd name="connsiteY83" fmla="*/ 840853 h 921815"/>
              <a:gd name="connsiteX84" fmla="*/ 309623 w 526317"/>
              <a:gd name="connsiteY84" fmla="*/ 847996 h 921815"/>
              <a:gd name="connsiteX85" fmla="*/ 316767 w 526317"/>
              <a:gd name="connsiteY85" fmla="*/ 850378 h 921815"/>
              <a:gd name="connsiteX86" fmla="*/ 321530 w 526317"/>
              <a:gd name="connsiteY86" fmla="*/ 857521 h 921815"/>
              <a:gd name="connsiteX87" fmla="*/ 328673 w 526317"/>
              <a:gd name="connsiteY87" fmla="*/ 776559 h 921815"/>
              <a:gd name="connsiteX88" fmla="*/ 385823 w 526317"/>
              <a:gd name="connsiteY88" fmla="*/ 697978 h 921815"/>
              <a:gd name="connsiteX89" fmla="*/ 426304 w 526317"/>
              <a:gd name="connsiteY89" fmla="*/ 624159 h 921815"/>
              <a:gd name="connsiteX90" fmla="*/ 469167 w 526317"/>
              <a:gd name="connsiteY90" fmla="*/ 550340 h 921815"/>
              <a:gd name="connsiteX91" fmla="*/ 488217 w 526317"/>
              <a:gd name="connsiteY91" fmla="*/ 495571 h 921815"/>
              <a:gd name="connsiteX92" fmla="*/ 478692 w 526317"/>
              <a:gd name="connsiteY92" fmla="*/ 450328 h 921815"/>
              <a:gd name="connsiteX93" fmla="*/ 431067 w 526317"/>
              <a:gd name="connsiteY93" fmla="*/ 412228 h 921815"/>
              <a:gd name="connsiteX94" fmla="*/ 416780 w 526317"/>
              <a:gd name="connsiteY94" fmla="*/ 371746 h 921815"/>
              <a:gd name="connsiteX95" fmla="*/ 428686 w 526317"/>
              <a:gd name="connsiteY95" fmla="*/ 316977 h 921815"/>
              <a:gd name="connsiteX96" fmla="*/ 462024 w 526317"/>
              <a:gd name="connsiteY96" fmla="*/ 319359 h 921815"/>
              <a:gd name="connsiteX97" fmla="*/ 457261 w 526317"/>
              <a:gd name="connsiteY97" fmla="*/ 271734 h 921815"/>
              <a:gd name="connsiteX98" fmla="*/ 466786 w 526317"/>
              <a:gd name="connsiteY98" fmla="*/ 231253 h 921815"/>
              <a:gd name="connsiteX99" fmla="*/ 481073 w 526317"/>
              <a:gd name="connsiteY99" fmla="*/ 205059 h 921815"/>
              <a:gd name="connsiteX100" fmla="*/ 497743 w 526317"/>
              <a:gd name="connsiteY100" fmla="*/ 169341 h 921815"/>
              <a:gd name="connsiteX101" fmla="*/ 526317 w 526317"/>
              <a:gd name="connsiteY101" fmla="*/ 140764 h 921815"/>
              <a:gd name="connsiteX0" fmla="*/ 526317 w 526317"/>
              <a:gd name="connsiteY0" fmla="*/ 140764 h 921815"/>
              <a:gd name="connsiteX1" fmla="*/ 497742 w 526317"/>
              <a:gd name="connsiteY1" fmla="*/ 97903 h 921815"/>
              <a:gd name="connsiteX2" fmla="*/ 464404 w 526317"/>
              <a:gd name="connsiteY2" fmla="*/ 43134 h 921815"/>
              <a:gd name="connsiteX3" fmla="*/ 438210 w 526317"/>
              <a:gd name="connsiteY3" fmla="*/ 2653 h 921815"/>
              <a:gd name="connsiteX4" fmla="*/ 383442 w 526317"/>
              <a:gd name="connsiteY4" fmla="*/ 7416 h 921815"/>
              <a:gd name="connsiteX5" fmla="*/ 385823 w 526317"/>
              <a:gd name="connsiteY5" fmla="*/ 35990 h 921815"/>
              <a:gd name="connsiteX6" fmla="*/ 419161 w 526317"/>
              <a:gd name="connsiteY6" fmla="*/ 50278 h 921815"/>
              <a:gd name="connsiteX7" fmla="*/ 402492 w 526317"/>
              <a:gd name="connsiteY7" fmla="*/ 85996 h 921815"/>
              <a:gd name="connsiteX8" fmla="*/ 369155 w 526317"/>
              <a:gd name="connsiteY8" fmla="*/ 88378 h 921815"/>
              <a:gd name="connsiteX9" fmla="*/ 321530 w 526317"/>
              <a:gd name="connsiteY9" fmla="*/ 121715 h 921815"/>
              <a:gd name="connsiteX10" fmla="*/ 314386 w 526317"/>
              <a:gd name="connsiteY10" fmla="*/ 128859 h 921815"/>
              <a:gd name="connsiteX11" fmla="*/ 302480 w 526317"/>
              <a:gd name="connsiteY11" fmla="*/ 138384 h 921815"/>
              <a:gd name="connsiteX12" fmla="*/ 297717 w 526317"/>
              <a:gd name="connsiteY12" fmla="*/ 145528 h 921815"/>
              <a:gd name="connsiteX13" fmla="*/ 266761 w 526317"/>
              <a:gd name="connsiteY13" fmla="*/ 157434 h 921815"/>
              <a:gd name="connsiteX14" fmla="*/ 278667 w 526317"/>
              <a:gd name="connsiteY14" fmla="*/ 176484 h 921815"/>
              <a:gd name="connsiteX15" fmla="*/ 273905 w 526317"/>
              <a:gd name="connsiteY15" fmla="*/ 224109 h 921815"/>
              <a:gd name="connsiteX16" fmla="*/ 269142 w 526317"/>
              <a:gd name="connsiteY16" fmla="*/ 233634 h 921815"/>
              <a:gd name="connsiteX17" fmla="*/ 266761 w 526317"/>
              <a:gd name="connsiteY17" fmla="*/ 243159 h 921815"/>
              <a:gd name="connsiteX18" fmla="*/ 276286 w 526317"/>
              <a:gd name="connsiteY18" fmla="*/ 264590 h 921815"/>
              <a:gd name="connsiteX19" fmla="*/ 250092 w 526317"/>
              <a:gd name="connsiteY19" fmla="*/ 271734 h 921815"/>
              <a:gd name="connsiteX20" fmla="*/ 242948 w 526317"/>
              <a:gd name="connsiteY20" fmla="*/ 274115 h 921815"/>
              <a:gd name="connsiteX21" fmla="*/ 233423 w 526317"/>
              <a:gd name="connsiteY21" fmla="*/ 278878 h 921815"/>
              <a:gd name="connsiteX22" fmla="*/ 226280 w 526317"/>
              <a:gd name="connsiteY22" fmla="*/ 283640 h 921815"/>
              <a:gd name="connsiteX23" fmla="*/ 211992 w 526317"/>
              <a:gd name="connsiteY23" fmla="*/ 290784 h 921815"/>
              <a:gd name="connsiteX24" fmla="*/ 204848 w 526317"/>
              <a:gd name="connsiteY24" fmla="*/ 300309 h 921815"/>
              <a:gd name="connsiteX25" fmla="*/ 202467 w 526317"/>
              <a:gd name="connsiteY25" fmla="*/ 309834 h 921815"/>
              <a:gd name="connsiteX26" fmla="*/ 197705 w 526317"/>
              <a:gd name="connsiteY26" fmla="*/ 324121 h 921815"/>
              <a:gd name="connsiteX27" fmla="*/ 200086 w 526317"/>
              <a:gd name="connsiteY27" fmla="*/ 355078 h 921815"/>
              <a:gd name="connsiteX28" fmla="*/ 202467 w 526317"/>
              <a:gd name="connsiteY28" fmla="*/ 362221 h 921815"/>
              <a:gd name="connsiteX29" fmla="*/ 207230 w 526317"/>
              <a:gd name="connsiteY29" fmla="*/ 436040 h 921815"/>
              <a:gd name="connsiteX30" fmla="*/ 202467 w 526317"/>
              <a:gd name="connsiteY30" fmla="*/ 466996 h 921815"/>
              <a:gd name="connsiteX31" fmla="*/ 197705 w 526317"/>
              <a:gd name="connsiteY31" fmla="*/ 476521 h 921815"/>
              <a:gd name="connsiteX32" fmla="*/ 195323 w 526317"/>
              <a:gd name="connsiteY32" fmla="*/ 486046 h 921815"/>
              <a:gd name="connsiteX33" fmla="*/ 200086 w 526317"/>
              <a:gd name="connsiteY33" fmla="*/ 526528 h 921815"/>
              <a:gd name="connsiteX34" fmla="*/ 209611 w 526317"/>
              <a:gd name="connsiteY34" fmla="*/ 545578 h 921815"/>
              <a:gd name="connsiteX35" fmla="*/ 209611 w 526317"/>
              <a:gd name="connsiteY35" fmla="*/ 562246 h 921815"/>
              <a:gd name="connsiteX36" fmla="*/ 190561 w 526317"/>
              <a:gd name="connsiteY36" fmla="*/ 576534 h 921815"/>
              <a:gd name="connsiteX37" fmla="*/ 128648 w 526317"/>
              <a:gd name="connsiteY37" fmla="*/ 574153 h 921815"/>
              <a:gd name="connsiteX38" fmla="*/ 119123 w 526317"/>
              <a:gd name="connsiteY38" fmla="*/ 571771 h 921815"/>
              <a:gd name="connsiteX39" fmla="*/ 88167 w 526317"/>
              <a:gd name="connsiteY39" fmla="*/ 574153 h 921815"/>
              <a:gd name="connsiteX40" fmla="*/ 78642 w 526317"/>
              <a:gd name="connsiteY40" fmla="*/ 581296 h 921815"/>
              <a:gd name="connsiteX41" fmla="*/ 69117 w 526317"/>
              <a:gd name="connsiteY41" fmla="*/ 586059 h 921815"/>
              <a:gd name="connsiteX42" fmla="*/ 45305 w 526317"/>
              <a:gd name="connsiteY42" fmla="*/ 602728 h 921815"/>
              <a:gd name="connsiteX43" fmla="*/ 28636 w 526317"/>
              <a:gd name="connsiteY43" fmla="*/ 605109 h 921815"/>
              <a:gd name="connsiteX44" fmla="*/ 21492 w 526317"/>
              <a:gd name="connsiteY44" fmla="*/ 609871 h 921815"/>
              <a:gd name="connsiteX45" fmla="*/ 4823 w 526317"/>
              <a:gd name="connsiteY45" fmla="*/ 619396 h 921815"/>
              <a:gd name="connsiteX46" fmla="*/ 61 w 526317"/>
              <a:gd name="connsiteY46" fmla="*/ 628921 h 921815"/>
              <a:gd name="connsiteX47" fmla="*/ 7205 w 526317"/>
              <a:gd name="connsiteY47" fmla="*/ 633684 h 921815"/>
              <a:gd name="connsiteX48" fmla="*/ 23873 w 526317"/>
              <a:gd name="connsiteY48" fmla="*/ 650353 h 921815"/>
              <a:gd name="connsiteX49" fmla="*/ 38161 w 526317"/>
              <a:gd name="connsiteY49" fmla="*/ 667021 h 921815"/>
              <a:gd name="connsiteX50" fmla="*/ 54830 w 526317"/>
              <a:gd name="connsiteY50" fmla="*/ 690834 h 921815"/>
              <a:gd name="connsiteX51" fmla="*/ 61973 w 526317"/>
              <a:gd name="connsiteY51" fmla="*/ 695596 h 921815"/>
              <a:gd name="connsiteX52" fmla="*/ 78642 w 526317"/>
              <a:gd name="connsiteY52" fmla="*/ 705121 h 921815"/>
              <a:gd name="connsiteX53" fmla="*/ 109598 w 526317"/>
              <a:gd name="connsiteY53" fmla="*/ 728934 h 921815"/>
              <a:gd name="connsiteX54" fmla="*/ 116742 w 526317"/>
              <a:gd name="connsiteY54" fmla="*/ 736078 h 921815"/>
              <a:gd name="connsiteX55" fmla="*/ 126267 w 526317"/>
              <a:gd name="connsiteY55" fmla="*/ 747984 h 921815"/>
              <a:gd name="connsiteX56" fmla="*/ 133411 w 526317"/>
              <a:gd name="connsiteY56" fmla="*/ 750365 h 921815"/>
              <a:gd name="connsiteX57" fmla="*/ 140555 w 526317"/>
              <a:gd name="connsiteY57" fmla="*/ 757509 h 921815"/>
              <a:gd name="connsiteX58" fmla="*/ 150080 w 526317"/>
              <a:gd name="connsiteY58" fmla="*/ 762271 h 921815"/>
              <a:gd name="connsiteX59" fmla="*/ 159605 w 526317"/>
              <a:gd name="connsiteY59" fmla="*/ 774178 h 921815"/>
              <a:gd name="connsiteX60" fmla="*/ 166748 w 526317"/>
              <a:gd name="connsiteY60" fmla="*/ 778940 h 921815"/>
              <a:gd name="connsiteX61" fmla="*/ 188180 w 526317"/>
              <a:gd name="connsiteY61" fmla="*/ 807515 h 921815"/>
              <a:gd name="connsiteX62" fmla="*/ 204848 w 526317"/>
              <a:gd name="connsiteY62" fmla="*/ 826565 h 921815"/>
              <a:gd name="connsiteX63" fmla="*/ 214373 w 526317"/>
              <a:gd name="connsiteY63" fmla="*/ 840853 h 921815"/>
              <a:gd name="connsiteX64" fmla="*/ 231042 w 526317"/>
              <a:gd name="connsiteY64" fmla="*/ 871809 h 921815"/>
              <a:gd name="connsiteX65" fmla="*/ 235805 w 526317"/>
              <a:gd name="connsiteY65" fmla="*/ 881334 h 921815"/>
              <a:gd name="connsiteX66" fmla="*/ 245330 w 526317"/>
              <a:gd name="connsiteY66" fmla="*/ 895621 h 921815"/>
              <a:gd name="connsiteX67" fmla="*/ 247711 w 526317"/>
              <a:gd name="connsiteY67" fmla="*/ 902765 h 921815"/>
              <a:gd name="connsiteX68" fmla="*/ 261998 w 526317"/>
              <a:gd name="connsiteY68" fmla="*/ 921815 h 921815"/>
              <a:gd name="connsiteX69" fmla="*/ 281048 w 526317"/>
              <a:gd name="connsiteY69" fmla="*/ 914671 h 921815"/>
              <a:gd name="connsiteX70" fmla="*/ 285811 w 526317"/>
              <a:gd name="connsiteY70" fmla="*/ 907528 h 921815"/>
              <a:gd name="connsiteX71" fmla="*/ 300098 w 526317"/>
              <a:gd name="connsiteY71" fmla="*/ 898003 h 921815"/>
              <a:gd name="connsiteX72" fmla="*/ 302480 w 526317"/>
              <a:gd name="connsiteY72" fmla="*/ 890859 h 921815"/>
              <a:gd name="connsiteX73" fmla="*/ 300098 w 526317"/>
              <a:gd name="connsiteY73" fmla="*/ 883715 h 921815"/>
              <a:gd name="connsiteX74" fmla="*/ 283430 w 526317"/>
              <a:gd name="connsiteY74" fmla="*/ 869428 h 921815"/>
              <a:gd name="connsiteX75" fmla="*/ 276286 w 526317"/>
              <a:gd name="connsiteY75" fmla="*/ 862284 h 921815"/>
              <a:gd name="connsiteX76" fmla="*/ 271523 w 526317"/>
              <a:gd name="connsiteY76" fmla="*/ 855140 h 921815"/>
              <a:gd name="connsiteX77" fmla="*/ 261998 w 526317"/>
              <a:gd name="connsiteY77" fmla="*/ 850378 h 921815"/>
              <a:gd name="connsiteX78" fmla="*/ 257236 w 526317"/>
              <a:gd name="connsiteY78" fmla="*/ 833709 h 921815"/>
              <a:gd name="connsiteX79" fmla="*/ 261998 w 526317"/>
              <a:gd name="connsiteY79" fmla="*/ 790846 h 921815"/>
              <a:gd name="connsiteX80" fmla="*/ 288192 w 526317"/>
              <a:gd name="connsiteY80" fmla="*/ 795609 h 921815"/>
              <a:gd name="connsiteX81" fmla="*/ 290573 w 526317"/>
              <a:gd name="connsiteY81" fmla="*/ 824184 h 921815"/>
              <a:gd name="connsiteX82" fmla="*/ 302480 w 526317"/>
              <a:gd name="connsiteY82" fmla="*/ 840853 h 921815"/>
              <a:gd name="connsiteX83" fmla="*/ 309623 w 526317"/>
              <a:gd name="connsiteY83" fmla="*/ 847996 h 921815"/>
              <a:gd name="connsiteX84" fmla="*/ 316767 w 526317"/>
              <a:gd name="connsiteY84" fmla="*/ 850378 h 921815"/>
              <a:gd name="connsiteX85" fmla="*/ 321530 w 526317"/>
              <a:gd name="connsiteY85" fmla="*/ 857521 h 921815"/>
              <a:gd name="connsiteX86" fmla="*/ 328673 w 526317"/>
              <a:gd name="connsiteY86" fmla="*/ 776559 h 921815"/>
              <a:gd name="connsiteX87" fmla="*/ 385823 w 526317"/>
              <a:gd name="connsiteY87" fmla="*/ 697978 h 921815"/>
              <a:gd name="connsiteX88" fmla="*/ 426304 w 526317"/>
              <a:gd name="connsiteY88" fmla="*/ 624159 h 921815"/>
              <a:gd name="connsiteX89" fmla="*/ 469167 w 526317"/>
              <a:gd name="connsiteY89" fmla="*/ 550340 h 921815"/>
              <a:gd name="connsiteX90" fmla="*/ 488217 w 526317"/>
              <a:gd name="connsiteY90" fmla="*/ 495571 h 921815"/>
              <a:gd name="connsiteX91" fmla="*/ 478692 w 526317"/>
              <a:gd name="connsiteY91" fmla="*/ 450328 h 921815"/>
              <a:gd name="connsiteX92" fmla="*/ 431067 w 526317"/>
              <a:gd name="connsiteY92" fmla="*/ 412228 h 921815"/>
              <a:gd name="connsiteX93" fmla="*/ 416780 w 526317"/>
              <a:gd name="connsiteY93" fmla="*/ 371746 h 921815"/>
              <a:gd name="connsiteX94" fmla="*/ 428686 w 526317"/>
              <a:gd name="connsiteY94" fmla="*/ 316977 h 921815"/>
              <a:gd name="connsiteX95" fmla="*/ 462024 w 526317"/>
              <a:gd name="connsiteY95" fmla="*/ 319359 h 921815"/>
              <a:gd name="connsiteX96" fmla="*/ 457261 w 526317"/>
              <a:gd name="connsiteY96" fmla="*/ 271734 h 921815"/>
              <a:gd name="connsiteX97" fmla="*/ 466786 w 526317"/>
              <a:gd name="connsiteY97" fmla="*/ 231253 h 921815"/>
              <a:gd name="connsiteX98" fmla="*/ 481073 w 526317"/>
              <a:gd name="connsiteY98" fmla="*/ 205059 h 921815"/>
              <a:gd name="connsiteX99" fmla="*/ 497743 w 526317"/>
              <a:gd name="connsiteY99" fmla="*/ 169341 h 921815"/>
              <a:gd name="connsiteX100" fmla="*/ 526317 w 526317"/>
              <a:gd name="connsiteY100" fmla="*/ 140764 h 921815"/>
              <a:gd name="connsiteX0" fmla="*/ 526317 w 526317"/>
              <a:gd name="connsiteY0" fmla="*/ 140764 h 921815"/>
              <a:gd name="connsiteX1" fmla="*/ 497742 w 526317"/>
              <a:gd name="connsiteY1" fmla="*/ 97903 h 921815"/>
              <a:gd name="connsiteX2" fmla="*/ 464404 w 526317"/>
              <a:gd name="connsiteY2" fmla="*/ 43134 h 921815"/>
              <a:gd name="connsiteX3" fmla="*/ 438210 w 526317"/>
              <a:gd name="connsiteY3" fmla="*/ 2653 h 921815"/>
              <a:gd name="connsiteX4" fmla="*/ 383442 w 526317"/>
              <a:gd name="connsiteY4" fmla="*/ 7416 h 921815"/>
              <a:gd name="connsiteX5" fmla="*/ 385823 w 526317"/>
              <a:gd name="connsiteY5" fmla="*/ 35990 h 921815"/>
              <a:gd name="connsiteX6" fmla="*/ 419161 w 526317"/>
              <a:gd name="connsiteY6" fmla="*/ 50278 h 921815"/>
              <a:gd name="connsiteX7" fmla="*/ 402492 w 526317"/>
              <a:gd name="connsiteY7" fmla="*/ 85996 h 921815"/>
              <a:gd name="connsiteX8" fmla="*/ 369155 w 526317"/>
              <a:gd name="connsiteY8" fmla="*/ 88378 h 921815"/>
              <a:gd name="connsiteX9" fmla="*/ 321530 w 526317"/>
              <a:gd name="connsiteY9" fmla="*/ 121715 h 921815"/>
              <a:gd name="connsiteX10" fmla="*/ 302480 w 526317"/>
              <a:gd name="connsiteY10" fmla="*/ 138384 h 921815"/>
              <a:gd name="connsiteX11" fmla="*/ 297717 w 526317"/>
              <a:gd name="connsiteY11" fmla="*/ 145528 h 921815"/>
              <a:gd name="connsiteX12" fmla="*/ 266761 w 526317"/>
              <a:gd name="connsiteY12" fmla="*/ 157434 h 921815"/>
              <a:gd name="connsiteX13" fmla="*/ 278667 w 526317"/>
              <a:gd name="connsiteY13" fmla="*/ 176484 h 921815"/>
              <a:gd name="connsiteX14" fmla="*/ 273905 w 526317"/>
              <a:gd name="connsiteY14" fmla="*/ 224109 h 921815"/>
              <a:gd name="connsiteX15" fmla="*/ 269142 w 526317"/>
              <a:gd name="connsiteY15" fmla="*/ 233634 h 921815"/>
              <a:gd name="connsiteX16" fmla="*/ 266761 w 526317"/>
              <a:gd name="connsiteY16" fmla="*/ 243159 h 921815"/>
              <a:gd name="connsiteX17" fmla="*/ 276286 w 526317"/>
              <a:gd name="connsiteY17" fmla="*/ 264590 h 921815"/>
              <a:gd name="connsiteX18" fmla="*/ 250092 w 526317"/>
              <a:gd name="connsiteY18" fmla="*/ 271734 h 921815"/>
              <a:gd name="connsiteX19" fmla="*/ 242948 w 526317"/>
              <a:gd name="connsiteY19" fmla="*/ 274115 h 921815"/>
              <a:gd name="connsiteX20" fmla="*/ 233423 w 526317"/>
              <a:gd name="connsiteY20" fmla="*/ 278878 h 921815"/>
              <a:gd name="connsiteX21" fmla="*/ 226280 w 526317"/>
              <a:gd name="connsiteY21" fmla="*/ 283640 h 921815"/>
              <a:gd name="connsiteX22" fmla="*/ 211992 w 526317"/>
              <a:gd name="connsiteY22" fmla="*/ 290784 h 921815"/>
              <a:gd name="connsiteX23" fmla="*/ 204848 w 526317"/>
              <a:gd name="connsiteY23" fmla="*/ 300309 h 921815"/>
              <a:gd name="connsiteX24" fmla="*/ 202467 w 526317"/>
              <a:gd name="connsiteY24" fmla="*/ 309834 h 921815"/>
              <a:gd name="connsiteX25" fmla="*/ 197705 w 526317"/>
              <a:gd name="connsiteY25" fmla="*/ 324121 h 921815"/>
              <a:gd name="connsiteX26" fmla="*/ 200086 w 526317"/>
              <a:gd name="connsiteY26" fmla="*/ 355078 h 921815"/>
              <a:gd name="connsiteX27" fmla="*/ 202467 w 526317"/>
              <a:gd name="connsiteY27" fmla="*/ 362221 h 921815"/>
              <a:gd name="connsiteX28" fmla="*/ 207230 w 526317"/>
              <a:gd name="connsiteY28" fmla="*/ 436040 h 921815"/>
              <a:gd name="connsiteX29" fmla="*/ 202467 w 526317"/>
              <a:gd name="connsiteY29" fmla="*/ 466996 h 921815"/>
              <a:gd name="connsiteX30" fmla="*/ 197705 w 526317"/>
              <a:gd name="connsiteY30" fmla="*/ 476521 h 921815"/>
              <a:gd name="connsiteX31" fmla="*/ 195323 w 526317"/>
              <a:gd name="connsiteY31" fmla="*/ 486046 h 921815"/>
              <a:gd name="connsiteX32" fmla="*/ 200086 w 526317"/>
              <a:gd name="connsiteY32" fmla="*/ 526528 h 921815"/>
              <a:gd name="connsiteX33" fmla="*/ 209611 w 526317"/>
              <a:gd name="connsiteY33" fmla="*/ 545578 h 921815"/>
              <a:gd name="connsiteX34" fmla="*/ 209611 w 526317"/>
              <a:gd name="connsiteY34" fmla="*/ 562246 h 921815"/>
              <a:gd name="connsiteX35" fmla="*/ 190561 w 526317"/>
              <a:gd name="connsiteY35" fmla="*/ 576534 h 921815"/>
              <a:gd name="connsiteX36" fmla="*/ 128648 w 526317"/>
              <a:gd name="connsiteY36" fmla="*/ 574153 h 921815"/>
              <a:gd name="connsiteX37" fmla="*/ 119123 w 526317"/>
              <a:gd name="connsiteY37" fmla="*/ 571771 h 921815"/>
              <a:gd name="connsiteX38" fmla="*/ 88167 w 526317"/>
              <a:gd name="connsiteY38" fmla="*/ 574153 h 921815"/>
              <a:gd name="connsiteX39" fmla="*/ 78642 w 526317"/>
              <a:gd name="connsiteY39" fmla="*/ 581296 h 921815"/>
              <a:gd name="connsiteX40" fmla="*/ 69117 w 526317"/>
              <a:gd name="connsiteY40" fmla="*/ 586059 h 921815"/>
              <a:gd name="connsiteX41" fmla="*/ 45305 w 526317"/>
              <a:gd name="connsiteY41" fmla="*/ 602728 h 921815"/>
              <a:gd name="connsiteX42" fmla="*/ 28636 w 526317"/>
              <a:gd name="connsiteY42" fmla="*/ 605109 h 921815"/>
              <a:gd name="connsiteX43" fmla="*/ 21492 w 526317"/>
              <a:gd name="connsiteY43" fmla="*/ 609871 h 921815"/>
              <a:gd name="connsiteX44" fmla="*/ 4823 w 526317"/>
              <a:gd name="connsiteY44" fmla="*/ 619396 h 921815"/>
              <a:gd name="connsiteX45" fmla="*/ 61 w 526317"/>
              <a:gd name="connsiteY45" fmla="*/ 628921 h 921815"/>
              <a:gd name="connsiteX46" fmla="*/ 7205 w 526317"/>
              <a:gd name="connsiteY46" fmla="*/ 633684 h 921815"/>
              <a:gd name="connsiteX47" fmla="*/ 23873 w 526317"/>
              <a:gd name="connsiteY47" fmla="*/ 650353 h 921815"/>
              <a:gd name="connsiteX48" fmla="*/ 38161 w 526317"/>
              <a:gd name="connsiteY48" fmla="*/ 667021 h 921815"/>
              <a:gd name="connsiteX49" fmla="*/ 54830 w 526317"/>
              <a:gd name="connsiteY49" fmla="*/ 690834 h 921815"/>
              <a:gd name="connsiteX50" fmla="*/ 61973 w 526317"/>
              <a:gd name="connsiteY50" fmla="*/ 695596 h 921815"/>
              <a:gd name="connsiteX51" fmla="*/ 78642 w 526317"/>
              <a:gd name="connsiteY51" fmla="*/ 705121 h 921815"/>
              <a:gd name="connsiteX52" fmla="*/ 109598 w 526317"/>
              <a:gd name="connsiteY52" fmla="*/ 728934 h 921815"/>
              <a:gd name="connsiteX53" fmla="*/ 116742 w 526317"/>
              <a:gd name="connsiteY53" fmla="*/ 736078 h 921815"/>
              <a:gd name="connsiteX54" fmla="*/ 126267 w 526317"/>
              <a:gd name="connsiteY54" fmla="*/ 747984 h 921815"/>
              <a:gd name="connsiteX55" fmla="*/ 133411 w 526317"/>
              <a:gd name="connsiteY55" fmla="*/ 750365 h 921815"/>
              <a:gd name="connsiteX56" fmla="*/ 140555 w 526317"/>
              <a:gd name="connsiteY56" fmla="*/ 757509 h 921815"/>
              <a:gd name="connsiteX57" fmla="*/ 150080 w 526317"/>
              <a:gd name="connsiteY57" fmla="*/ 762271 h 921815"/>
              <a:gd name="connsiteX58" fmla="*/ 159605 w 526317"/>
              <a:gd name="connsiteY58" fmla="*/ 774178 h 921815"/>
              <a:gd name="connsiteX59" fmla="*/ 166748 w 526317"/>
              <a:gd name="connsiteY59" fmla="*/ 778940 h 921815"/>
              <a:gd name="connsiteX60" fmla="*/ 188180 w 526317"/>
              <a:gd name="connsiteY60" fmla="*/ 807515 h 921815"/>
              <a:gd name="connsiteX61" fmla="*/ 204848 w 526317"/>
              <a:gd name="connsiteY61" fmla="*/ 826565 h 921815"/>
              <a:gd name="connsiteX62" fmla="*/ 214373 w 526317"/>
              <a:gd name="connsiteY62" fmla="*/ 840853 h 921815"/>
              <a:gd name="connsiteX63" fmla="*/ 231042 w 526317"/>
              <a:gd name="connsiteY63" fmla="*/ 871809 h 921815"/>
              <a:gd name="connsiteX64" fmla="*/ 235805 w 526317"/>
              <a:gd name="connsiteY64" fmla="*/ 881334 h 921815"/>
              <a:gd name="connsiteX65" fmla="*/ 245330 w 526317"/>
              <a:gd name="connsiteY65" fmla="*/ 895621 h 921815"/>
              <a:gd name="connsiteX66" fmla="*/ 247711 w 526317"/>
              <a:gd name="connsiteY66" fmla="*/ 902765 h 921815"/>
              <a:gd name="connsiteX67" fmla="*/ 261998 w 526317"/>
              <a:gd name="connsiteY67" fmla="*/ 921815 h 921815"/>
              <a:gd name="connsiteX68" fmla="*/ 281048 w 526317"/>
              <a:gd name="connsiteY68" fmla="*/ 914671 h 921815"/>
              <a:gd name="connsiteX69" fmla="*/ 285811 w 526317"/>
              <a:gd name="connsiteY69" fmla="*/ 907528 h 921815"/>
              <a:gd name="connsiteX70" fmla="*/ 300098 w 526317"/>
              <a:gd name="connsiteY70" fmla="*/ 898003 h 921815"/>
              <a:gd name="connsiteX71" fmla="*/ 302480 w 526317"/>
              <a:gd name="connsiteY71" fmla="*/ 890859 h 921815"/>
              <a:gd name="connsiteX72" fmla="*/ 300098 w 526317"/>
              <a:gd name="connsiteY72" fmla="*/ 883715 h 921815"/>
              <a:gd name="connsiteX73" fmla="*/ 283430 w 526317"/>
              <a:gd name="connsiteY73" fmla="*/ 869428 h 921815"/>
              <a:gd name="connsiteX74" fmla="*/ 276286 w 526317"/>
              <a:gd name="connsiteY74" fmla="*/ 862284 h 921815"/>
              <a:gd name="connsiteX75" fmla="*/ 271523 w 526317"/>
              <a:gd name="connsiteY75" fmla="*/ 855140 h 921815"/>
              <a:gd name="connsiteX76" fmla="*/ 261998 w 526317"/>
              <a:gd name="connsiteY76" fmla="*/ 850378 h 921815"/>
              <a:gd name="connsiteX77" fmla="*/ 257236 w 526317"/>
              <a:gd name="connsiteY77" fmla="*/ 833709 h 921815"/>
              <a:gd name="connsiteX78" fmla="*/ 261998 w 526317"/>
              <a:gd name="connsiteY78" fmla="*/ 790846 h 921815"/>
              <a:gd name="connsiteX79" fmla="*/ 288192 w 526317"/>
              <a:gd name="connsiteY79" fmla="*/ 795609 h 921815"/>
              <a:gd name="connsiteX80" fmla="*/ 290573 w 526317"/>
              <a:gd name="connsiteY80" fmla="*/ 824184 h 921815"/>
              <a:gd name="connsiteX81" fmla="*/ 302480 w 526317"/>
              <a:gd name="connsiteY81" fmla="*/ 840853 h 921815"/>
              <a:gd name="connsiteX82" fmla="*/ 309623 w 526317"/>
              <a:gd name="connsiteY82" fmla="*/ 847996 h 921815"/>
              <a:gd name="connsiteX83" fmla="*/ 316767 w 526317"/>
              <a:gd name="connsiteY83" fmla="*/ 850378 h 921815"/>
              <a:gd name="connsiteX84" fmla="*/ 321530 w 526317"/>
              <a:gd name="connsiteY84" fmla="*/ 857521 h 921815"/>
              <a:gd name="connsiteX85" fmla="*/ 328673 w 526317"/>
              <a:gd name="connsiteY85" fmla="*/ 776559 h 921815"/>
              <a:gd name="connsiteX86" fmla="*/ 385823 w 526317"/>
              <a:gd name="connsiteY86" fmla="*/ 697978 h 921815"/>
              <a:gd name="connsiteX87" fmla="*/ 426304 w 526317"/>
              <a:gd name="connsiteY87" fmla="*/ 624159 h 921815"/>
              <a:gd name="connsiteX88" fmla="*/ 469167 w 526317"/>
              <a:gd name="connsiteY88" fmla="*/ 550340 h 921815"/>
              <a:gd name="connsiteX89" fmla="*/ 488217 w 526317"/>
              <a:gd name="connsiteY89" fmla="*/ 495571 h 921815"/>
              <a:gd name="connsiteX90" fmla="*/ 478692 w 526317"/>
              <a:gd name="connsiteY90" fmla="*/ 450328 h 921815"/>
              <a:gd name="connsiteX91" fmla="*/ 431067 w 526317"/>
              <a:gd name="connsiteY91" fmla="*/ 412228 h 921815"/>
              <a:gd name="connsiteX92" fmla="*/ 416780 w 526317"/>
              <a:gd name="connsiteY92" fmla="*/ 371746 h 921815"/>
              <a:gd name="connsiteX93" fmla="*/ 428686 w 526317"/>
              <a:gd name="connsiteY93" fmla="*/ 316977 h 921815"/>
              <a:gd name="connsiteX94" fmla="*/ 462024 w 526317"/>
              <a:gd name="connsiteY94" fmla="*/ 319359 h 921815"/>
              <a:gd name="connsiteX95" fmla="*/ 457261 w 526317"/>
              <a:gd name="connsiteY95" fmla="*/ 271734 h 921815"/>
              <a:gd name="connsiteX96" fmla="*/ 466786 w 526317"/>
              <a:gd name="connsiteY96" fmla="*/ 231253 h 921815"/>
              <a:gd name="connsiteX97" fmla="*/ 481073 w 526317"/>
              <a:gd name="connsiteY97" fmla="*/ 205059 h 921815"/>
              <a:gd name="connsiteX98" fmla="*/ 497743 w 526317"/>
              <a:gd name="connsiteY98" fmla="*/ 169341 h 921815"/>
              <a:gd name="connsiteX99" fmla="*/ 526317 w 526317"/>
              <a:gd name="connsiteY99" fmla="*/ 140764 h 921815"/>
              <a:gd name="connsiteX0" fmla="*/ 526317 w 526317"/>
              <a:gd name="connsiteY0" fmla="*/ 140764 h 921815"/>
              <a:gd name="connsiteX1" fmla="*/ 497742 w 526317"/>
              <a:gd name="connsiteY1" fmla="*/ 97903 h 921815"/>
              <a:gd name="connsiteX2" fmla="*/ 464404 w 526317"/>
              <a:gd name="connsiteY2" fmla="*/ 43134 h 921815"/>
              <a:gd name="connsiteX3" fmla="*/ 438210 w 526317"/>
              <a:gd name="connsiteY3" fmla="*/ 2653 h 921815"/>
              <a:gd name="connsiteX4" fmla="*/ 383442 w 526317"/>
              <a:gd name="connsiteY4" fmla="*/ 7416 h 921815"/>
              <a:gd name="connsiteX5" fmla="*/ 385823 w 526317"/>
              <a:gd name="connsiteY5" fmla="*/ 35990 h 921815"/>
              <a:gd name="connsiteX6" fmla="*/ 419161 w 526317"/>
              <a:gd name="connsiteY6" fmla="*/ 50278 h 921815"/>
              <a:gd name="connsiteX7" fmla="*/ 402492 w 526317"/>
              <a:gd name="connsiteY7" fmla="*/ 85996 h 921815"/>
              <a:gd name="connsiteX8" fmla="*/ 369155 w 526317"/>
              <a:gd name="connsiteY8" fmla="*/ 88378 h 921815"/>
              <a:gd name="connsiteX9" fmla="*/ 321530 w 526317"/>
              <a:gd name="connsiteY9" fmla="*/ 121715 h 921815"/>
              <a:gd name="connsiteX10" fmla="*/ 302480 w 526317"/>
              <a:gd name="connsiteY10" fmla="*/ 138384 h 921815"/>
              <a:gd name="connsiteX11" fmla="*/ 266761 w 526317"/>
              <a:gd name="connsiteY11" fmla="*/ 157434 h 921815"/>
              <a:gd name="connsiteX12" fmla="*/ 278667 w 526317"/>
              <a:gd name="connsiteY12" fmla="*/ 176484 h 921815"/>
              <a:gd name="connsiteX13" fmla="*/ 273905 w 526317"/>
              <a:gd name="connsiteY13" fmla="*/ 224109 h 921815"/>
              <a:gd name="connsiteX14" fmla="*/ 269142 w 526317"/>
              <a:gd name="connsiteY14" fmla="*/ 233634 h 921815"/>
              <a:gd name="connsiteX15" fmla="*/ 266761 w 526317"/>
              <a:gd name="connsiteY15" fmla="*/ 243159 h 921815"/>
              <a:gd name="connsiteX16" fmla="*/ 276286 w 526317"/>
              <a:gd name="connsiteY16" fmla="*/ 264590 h 921815"/>
              <a:gd name="connsiteX17" fmla="*/ 250092 w 526317"/>
              <a:gd name="connsiteY17" fmla="*/ 271734 h 921815"/>
              <a:gd name="connsiteX18" fmla="*/ 242948 w 526317"/>
              <a:gd name="connsiteY18" fmla="*/ 274115 h 921815"/>
              <a:gd name="connsiteX19" fmla="*/ 233423 w 526317"/>
              <a:gd name="connsiteY19" fmla="*/ 278878 h 921815"/>
              <a:gd name="connsiteX20" fmla="*/ 226280 w 526317"/>
              <a:gd name="connsiteY20" fmla="*/ 283640 h 921815"/>
              <a:gd name="connsiteX21" fmla="*/ 211992 w 526317"/>
              <a:gd name="connsiteY21" fmla="*/ 290784 h 921815"/>
              <a:gd name="connsiteX22" fmla="*/ 204848 w 526317"/>
              <a:gd name="connsiteY22" fmla="*/ 300309 h 921815"/>
              <a:gd name="connsiteX23" fmla="*/ 202467 w 526317"/>
              <a:gd name="connsiteY23" fmla="*/ 309834 h 921815"/>
              <a:gd name="connsiteX24" fmla="*/ 197705 w 526317"/>
              <a:gd name="connsiteY24" fmla="*/ 324121 h 921815"/>
              <a:gd name="connsiteX25" fmla="*/ 200086 w 526317"/>
              <a:gd name="connsiteY25" fmla="*/ 355078 h 921815"/>
              <a:gd name="connsiteX26" fmla="*/ 202467 w 526317"/>
              <a:gd name="connsiteY26" fmla="*/ 362221 h 921815"/>
              <a:gd name="connsiteX27" fmla="*/ 207230 w 526317"/>
              <a:gd name="connsiteY27" fmla="*/ 436040 h 921815"/>
              <a:gd name="connsiteX28" fmla="*/ 202467 w 526317"/>
              <a:gd name="connsiteY28" fmla="*/ 466996 h 921815"/>
              <a:gd name="connsiteX29" fmla="*/ 197705 w 526317"/>
              <a:gd name="connsiteY29" fmla="*/ 476521 h 921815"/>
              <a:gd name="connsiteX30" fmla="*/ 195323 w 526317"/>
              <a:gd name="connsiteY30" fmla="*/ 486046 h 921815"/>
              <a:gd name="connsiteX31" fmla="*/ 200086 w 526317"/>
              <a:gd name="connsiteY31" fmla="*/ 526528 h 921815"/>
              <a:gd name="connsiteX32" fmla="*/ 209611 w 526317"/>
              <a:gd name="connsiteY32" fmla="*/ 545578 h 921815"/>
              <a:gd name="connsiteX33" fmla="*/ 209611 w 526317"/>
              <a:gd name="connsiteY33" fmla="*/ 562246 h 921815"/>
              <a:gd name="connsiteX34" fmla="*/ 190561 w 526317"/>
              <a:gd name="connsiteY34" fmla="*/ 576534 h 921815"/>
              <a:gd name="connsiteX35" fmla="*/ 128648 w 526317"/>
              <a:gd name="connsiteY35" fmla="*/ 574153 h 921815"/>
              <a:gd name="connsiteX36" fmla="*/ 119123 w 526317"/>
              <a:gd name="connsiteY36" fmla="*/ 571771 h 921815"/>
              <a:gd name="connsiteX37" fmla="*/ 88167 w 526317"/>
              <a:gd name="connsiteY37" fmla="*/ 574153 h 921815"/>
              <a:gd name="connsiteX38" fmla="*/ 78642 w 526317"/>
              <a:gd name="connsiteY38" fmla="*/ 581296 h 921815"/>
              <a:gd name="connsiteX39" fmla="*/ 69117 w 526317"/>
              <a:gd name="connsiteY39" fmla="*/ 586059 h 921815"/>
              <a:gd name="connsiteX40" fmla="*/ 45305 w 526317"/>
              <a:gd name="connsiteY40" fmla="*/ 602728 h 921815"/>
              <a:gd name="connsiteX41" fmla="*/ 28636 w 526317"/>
              <a:gd name="connsiteY41" fmla="*/ 605109 h 921815"/>
              <a:gd name="connsiteX42" fmla="*/ 21492 w 526317"/>
              <a:gd name="connsiteY42" fmla="*/ 609871 h 921815"/>
              <a:gd name="connsiteX43" fmla="*/ 4823 w 526317"/>
              <a:gd name="connsiteY43" fmla="*/ 619396 h 921815"/>
              <a:gd name="connsiteX44" fmla="*/ 61 w 526317"/>
              <a:gd name="connsiteY44" fmla="*/ 628921 h 921815"/>
              <a:gd name="connsiteX45" fmla="*/ 7205 w 526317"/>
              <a:gd name="connsiteY45" fmla="*/ 633684 h 921815"/>
              <a:gd name="connsiteX46" fmla="*/ 23873 w 526317"/>
              <a:gd name="connsiteY46" fmla="*/ 650353 h 921815"/>
              <a:gd name="connsiteX47" fmla="*/ 38161 w 526317"/>
              <a:gd name="connsiteY47" fmla="*/ 667021 h 921815"/>
              <a:gd name="connsiteX48" fmla="*/ 54830 w 526317"/>
              <a:gd name="connsiteY48" fmla="*/ 690834 h 921815"/>
              <a:gd name="connsiteX49" fmla="*/ 61973 w 526317"/>
              <a:gd name="connsiteY49" fmla="*/ 695596 h 921815"/>
              <a:gd name="connsiteX50" fmla="*/ 78642 w 526317"/>
              <a:gd name="connsiteY50" fmla="*/ 705121 h 921815"/>
              <a:gd name="connsiteX51" fmla="*/ 109598 w 526317"/>
              <a:gd name="connsiteY51" fmla="*/ 728934 h 921815"/>
              <a:gd name="connsiteX52" fmla="*/ 116742 w 526317"/>
              <a:gd name="connsiteY52" fmla="*/ 736078 h 921815"/>
              <a:gd name="connsiteX53" fmla="*/ 126267 w 526317"/>
              <a:gd name="connsiteY53" fmla="*/ 747984 h 921815"/>
              <a:gd name="connsiteX54" fmla="*/ 133411 w 526317"/>
              <a:gd name="connsiteY54" fmla="*/ 750365 h 921815"/>
              <a:gd name="connsiteX55" fmla="*/ 140555 w 526317"/>
              <a:gd name="connsiteY55" fmla="*/ 757509 h 921815"/>
              <a:gd name="connsiteX56" fmla="*/ 150080 w 526317"/>
              <a:gd name="connsiteY56" fmla="*/ 762271 h 921815"/>
              <a:gd name="connsiteX57" fmla="*/ 159605 w 526317"/>
              <a:gd name="connsiteY57" fmla="*/ 774178 h 921815"/>
              <a:gd name="connsiteX58" fmla="*/ 166748 w 526317"/>
              <a:gd name="connsiteY58" fmla="*/ 778940 h 921815"/>
              <a:gd name="connsiteX59" fmla="*/ 188180 w 526317"/>
              <a:gd name="connsiteY59" fmla="*/ 807515 h 921815"/>
              <a:gd name="connsiteX60" fmla="*/ 204848 w 526317"/>
              <a:gd name="connsiteY60" fmla="*/ 826565 h 921815"/>
              <a:gd name="connsiteX61" fmla="*/ 214373 w 526317"/>
              <a:gd name="connsiteY61" fmla="*/ 840853 h 921815"/>
              <a:gd name="connsiteX62" fmla="*/ 231042 w 526317"/>
              <a:gd name="connsiteY62" fmla="*/ 871809 h 921815"/>
              <a:gd name="connsiteX63" fmla="*/ 235805 w 526317"/>
              <a:gd name="connsiteY63" fmla="*/ 881334 h 921815"/>
              <a:gd name="connsiteX64" fmla="*/ 245330 w 526317"/>
              <a:gd name="connsiteY64" fmla="*/ 895621 h 921815"/>
              <a:gd name="connsiteX65" fmla="*/ 247711 w 526317"/>
              <a:gd name="connsiteY65" fmla="*/ 902765 h 921815"/>
              <a:gd name="connsiteX66" fmla="*/ 261998 w 526317"/>
              <a:gd name="connsiteY66" fmla="*/ 921815 h 921815"/>
              <a:gd name="connsiteX67" fmla="*/ 281048 w 526317"/>
              <a:gd name="connsiteY67" fmla="*/ 914671 h 921815"/>
              <a:gd name="connsiteX68" fmla="*/ 285811 w 526317"/>
              <a:gd name="connsiteY68" fmla="*/ 907528 h 921815"/>
              <a:gd name="connsiteX69" fmla="*/ 300098 w 526317"/>
              <a:gd name="connsiteY69" fmla="*/ 898003 h 921815"/>
              <a:gd name="connsiteX70" fmla="*/ 302480 w 526317"/>
              <a:gd name="connsiteY70" fmla="*/ 890859 h 921815"/>
              <a:gd name="connsiteX71" fmla="*/ 300098 w 526317"/>
              <a:gd name="connsiteY71" fmla="*/ 883715 h 921815"/>
              <a:gd name="connsiteX72" fmla="*/ 283430 w 526317"/>
              <a:gd name="connsiteY72" fmla="*/ 869428 h 921815"/>
              <a:gd name="connsiteX73" fmla="*/ 276286 w 526317"/>
              <a:gd name="connsiteY73" fmla="*/ 862284 h 921815"/>
              <a:gd name="connsiteX74" fmla="*/ 271523 w 526317"/>
              <a:gd name="connsiteY74" fmla="*/ 855140 h 921815"/>
              <a:gd name="connsiteX75" fmla="*/ 261998 w 526317"/>
              <a:gd name="connsiteY75" fmla="*/ 850378 h 921815"/>
              <a:gd name="connsiteX76" fmla="*/ 257236 w 526317"/>
              <a:gd name="connsiteY76" fmla="*/ 833709 h 921815"/>
              <a:gd name="connsiteX77" fmla="*/ 261998 w 526317"/>
              <a:gd name="connsiteY77" fmla="*/ 790846 h 921815"/>
              <a:gd name="connsiteX78" fmla="*/ 288192 w 526317"/>
              <a:gd name="connsiteY78" fmla="*/ 795609 h 921815"/>
              <a:gd name="connsiteX79" fmla="*/ 290573 w 526317"/>
              <a:gd name="connsiteY79" fmla="*/ 824184 h 921815"/>
              <a:gd name="connsiteX80" fmla="*/ 302480 w 526317"/>
              <a:gd name="connsiteY80" fmla="*/ 840853 h 921815"/>
              <a:gd name="connsiteX81" fmla="*/ 309623 w 526317"/>
              <a:gd name="connsiteY81" fmla="*/ 847996 h 921815"/>
              <a:gd name="connsiteX82" fmla="*/ 316767 w 526317"/>
              <a:gd name="connsiteY82" fmla="*/ 850378 h 921815"/>
              <a:gd name="connsiteX83" fmla="*/ 321530 w 526317"/>
              <a:gd name="connsiteY83" fmla="*/ 857521 h 921815"/>
              <a:gd name="connsiteX84" fmla="*/ 328673 w 526317"/>
              <a:gd name="connsiteY84" fmla="*/ 776559 h 921815"/>
              <a:gd name="connsiteX85" fmla="*/ 385823 w 526317"/>
              <a:gd name="connsiteY85" fmla="*/ 697978 h 921815"/>
              <a:gd name="connsiteX86" fmla="*/ 426304 w 526317"/>
              <a:gd name="connsiteY86" fmla="*/ 624159 h 921815"/>
              <a:gd name="connsiteX87" fmla="*/ 469167 w 526317"/>
              <a:gd name="connsiteY87" fmla="*/ 550340 h 921815"/>
              <a:gd name="connsiteX88" fmla="*/ 488217 w 526317"/>
              <a:gd name="connsiteY88" fmla="*/ 495571 h 921815"/>
              <a:gd name="connsiteX89" fmla="*/ 478692 w 526317"/>
              <a:gd name="connsiteY89" fmla="*/ 450328 h 921815"/>
              <a:gd name="connsiteX90" fmla="*/ 431067 w 526317"/>
              <a:gd name="connsiteY90" fmla="*/ 412228 h 921815"/>
              <a:gd name="connsiteX91" fmla="*/ 416780 w 526317"/>
              <a:gd name="connsiteY91" fmla="*/ 371746 h 921815"/>
              <a:gd name="connsiteX92" fmla="*/ 428686 w 526317"/>
              <a:gd name="connsiteY92" fmla="*/ 316977 h 921815"/>
              <a:gd name="connsiteX93" fmla="*/ 462024 w 526317"/>
              <a:gd name="connsiteY93" fmla="*/ 319359 h 921815"/>
              <a:gd name="connsiteX94" fmla="*/ 457261 w 526317"/>
              <a:gd name="connsiteY94" fmla="*/ 271734 h 921815"/>
              <a:gd name="connsiteX95" fmla="*/ 466786 w 526317"/>
              <a:gd name="connsiteY95" fmla="*/ 231253 h 921815"/>
              <a:gd name="connsiteX96" fmla="*/ 481073 w 526317"/>
              <a:gd name="connsiteY96" fmla="*/ 205059 h 921815"/>
              <a:gd name="connsiteX97" fmla="*/ 497743 w 526317"/>
              <a:gd name="connsiteY97" fmla="*/ 169341 h 921815"/>
              <a:gd name="connsiteX98" fmla="*/ 526317 w 526317"/>
              <a:gd name="connsiteY98" fmla="*/ 140764 h 921815"/>
              <a:gd name="connsiteX0" fmla="*/ 526317 w 526317"/>
              <a:gd name="connsiteY0" fmla="*/ 140764 h 921815"/>
              <a:gd name="connsiteX1" fmla="*/ 497742 w 526317"/>
              <a:gd name="connsiteY1" fmla="*/ 97903 h 921815"/>
              <a:gd name="connsiteX2" fmla="*/ 464404 w 526317"/>
              <a:gd name="connsiteY2" fmla="*/ 43134 h 921815"/>
              <a:gd name="connsiteX3" fmla="*/ 438210 w 526317"/>
              <a:gd name="connsiteY3" fmla="*/ 2653 h 921815"/>
              <a:gd name="connsiteX4" fmla="*/ 383442 w 526317"/>
              <a:gd name="connsiteY4" fmla="*/ 7416 h 921815"/>
              <a:gd name="connsiteX5" fmla="*/ 385823 w 526317"/>
              <a:gd name="connsiteY5" fmla="*/ 35990 h 921815"/>
              <a:gd name="connsiteX6" fmla="*/ 419161 w 526317"/>
              <a:gd name="connsiteY6" fmla="*/ 50278 h 921815"/>
              <a:gd name="connsiteX7" fmla="*/ 402492 w 526317"/>
              <a:gd name="connsiteY7" fmla="*/ 85996 h 921815"/>
              <a:gd name="connsiteX8" fmla="*/ 369155 w 526317"/>
              <a:gd name="connsiteY8" fmla="*/ 88378 h 921815"/>
              <a:gd name="connsiteX9" fmla="*/ 321530 w 526317"/>
              <a:gd name="connsiteY9" fmla="*/ 121715 h 921815"/>
              <a:gd name="connsiteX10" fmla="*/ 302480 w 526317"/>
              <a:gd name="connsiteY10" fmla="*/ 138384 h 921815"/>
              <a:gd name="connsiteX11" fmla="*/ 261999 w 526317"/>
              <a:gd name="connsiteY11" fmla="*/ 150290 h 921815"/>
              <a:gd name="connsiteX12" fmla="*/ 278667 w 526317"/>
              <a:gd name="connsiteY12" fmla="*/ 176484 h 921815"/>
              <a:gd name="connsiteX13" fmla="*/ 273905 w 526317"/>
              <a:gd name="connsiteY13" fmla="*/ 224109 h 921815"/>
              <a:gd name="connsiteX14" fmla="*/ 269142 w 526317"/>
              <a:gd name="connsiteY14" fmla="*/ 233634 h 921815"/>
              <a:gd name="connsiteX15" fmla="*/ 266761 w 526317"/>
              <a:gd name="connsiteY15" fmla="*/ 243159 h 921815"/>
              <a:gd name="connsiteX16" fmla="*/ 276286 w 526317"/>
              <a:gd name="connsiteY16" fmla="*/ 264590 h 921815"/>
              <a:gd name="connsiteX17" fmla="*/ 250092 w 526317"/>
              <a:gd name="connsiteY17" fmla="*/ 271734 h 921815"/>
              <a:gd name="connsiteX18" fmla="*/ 242948 w 526317"/>
              <a:gd name="connsiteY18" fmla="*/ 274115 h 921815"/>
              <a:gd name="connsiteX19" fmla="*/ 233423 w 526317"/>
              <a:gd name="connsiteY19" fmla="*/ 278878 h 921815"/>
              <a:gd name="connsiteX20" fmla="*/ 226280 w 526317"/>
              <a:gd name="connsiteY20" fmla="*/ 283640 h 921815"/>
              <a:gd name="connsiteX21" fmla="*/ 211992 w 526317"/>
              <a:gd name="connsiteY21" fmla="*/ 290784 h 921815"/>
              <a:gd name="connsiteX22" fmla="*/ 204848 w 526317"/>
              <a:gd name="connsiteY22" fmla="*/ 300309 h 921815"/>
              <a:gd name="connsiteX23" fmla="*/ 202467 w 526317"/>
              <a:gd name="connsiteY23" fmla="*/ 309834 h 921815"/>
              <a:gd name="connsiteX24" fmla="*/ 197705 w 526317"/>
              <a:gd name="connsiteY24" fmla="*/ 324121 h 921815"/>
              <a:gd name="connsiteX25" fmla="*/ 200086 w 526317"/>
              <a:gd name="connsiteY25" fmla="*/ 355078 h 921815"/>
              <a:gd name="connsiteX26" fmla="*/ 202467 w 526317"/>
              <a:gd name="connsiteY26" fmla="*/ 362221 h 921815"/>
              <a:gd name="connsiteX27" fmla="*/ 207230 w 526317"/>
              <a:gd name="connsiteY27" fmla="*/ 436040 h 921815"/>
              <a:gd name="connsiteX28" fmla="*/ 202467 w 526317"/>
              <a:gd name="connsiteY28" fmla="*/ 466996 h 921815"/>
              <a:gd name="connsiteX29" fmla="*/ 197705 w 526317"/>
              <a:gd name="connsiteY29" fmla="*/ 476521 h 921815"/>
              <a:gd name="connsiteX30" fmla="*/ 195323 w 526317"/>
              <a:gd name="connsiteY30" fmla="*/ 486046 h 921815"/>
              <a:gd name="connsiteX31" fmla="*/ 200086 w 526317"/>
              <a:gd name="connsiteY31" fmla="*/ 526528 h 921815"/>
              <a:gd name="connsiteX32" fmla="*/ 209611 w 526317"/>
              <a:gd name="connsiteY32" fmla="*/ 545578 h 921815"/>
              <a:gd name="connsiteX33" fmla="*/ 209611 w 526317"/>
              <a:gd name="connsiteY33" fmla="*/ 562246 h 921815"/>
              <a:gd name="connsiteX34" fmla="*/ 190561 w 526317"/>
              <a:gd name="connsiteY34" fmla="*/ 576534 h 921815"/>
              <a:gd name="connsiteX35" fmla="*/ 128648 w 526317"/>
              <a:gd name="connsiteY35" fmla="*/ 574153 h 921815"/>
              <a:gd name="connsiteX36" fmla="*/ 119123 w 526317"/>
              <a:gd name="connsiteY36" fmla="*/ 571771 h 921815"/>
              <a:gd name="connsiteX37" fmla="*/ 88167 w 526317"/>
              <a:gd name="connsiteY37" fmla="*/ 574153 h 921815"/>
              <a:gd name="connsiteX38" fmla="*/ 78642 w 526317"/>
              <a:gd name="connsiteY38" fmla="*/ 581296 h 921815"/>
              <a:gd name="connsiteX39" fmla="*/ 69117 w 526317"/>
              <a:gd name="connsiteY39" fmla="*/ 586059 h 921815"/>
              <a:gd name="connsiteX40" fmla="*/ 45305 w 526317"/>
              <a:gd name="connsiteY40" fmla="*/ 602728 h 921815"/>
              <a:gd name="connsiteX41" fmla="*/ 28636 w 526317"/>
              <a:gd name="connsiteY41" fmla="*/ 605109 h 921815"/>
              <a:gd name="connsiteX42" fmla="*/ 21492 w 526317"/>
              <a:gd name="connsiteY42" fmla="*/ 609871 h 921815"/>
              <a:gd name="connsiteX43" fmla="*/ 4823 w 526317"/>
              <a:gd name="connsiteY43" fmla="*/ 619396 h 921815"/>
              <a:gd name="connsiteX44" fmla="*/ 61 w 526317"/>
              <a:gd name="connsiteY44" fmla="*/ 628921 h 921815"/>
              <a:gd name="connsiteX45" fmla="*/ 7205 w 526317"/>
              <a:gd name="connsiteY45" fmla="*/ 633684 h 921815"/>
              <a:gd name="connsiteX46" fmla="*/ 23873 w 526317"/>
              <a:gd name="connsiteY46" fmla="*/ 650353 h 921815"/>
              <a:gd name="connsiteX47" fmla="*/ 38161 w 526317"/>
              <a:gd name="connsiteY47" fmla="*/ 667021 h 921815"/>
              <a:gd name="connsiteX48" fmla="*/ 54830 w 526317"/>
              <a:gd name="connsiteY48" fmla="*/ 690834 h 921815"/>
              <a:gd name="connsiteX49" fmla="*/ 61973 w 526317"/>
              <a:gd name="connsiteY49" fmla="*/ 695596 h 921815"/>
              <a:gd name="connsiteX50" fmla="*/ 78642 w 526317"/>
              <a:gd name="connsiteY50" fmla="*/ 705121 h 921815"/>
              <a:gd name="connsiteX51" fmla="*/ 109598 w 526317"/>
              <a:gd name="connsiteY51" fmla="*/ 728934 h 921815"/>
              <a:gd name="connsiteX52" fmla="*/ 116742 w 526317"/>
              <a:gd name="connsiteY52" fmla="*/ 736078 h 921815"/>
              <a:gd name="connsiteX53" fmla="*/ 126267 w 526317"/>
              <a:gd name="connsiteY53" fmla="*/ 747984 h 921815"/>
              <a:gd name="connsiteX54" fmla="*/ 133411 w 526317"/>
              <a:gd name="connsiteY54" fmla="*/ 750365 h 921815"/>
              <a:gd name="connsiteX55" fmla="*/ 140555 w 526317"/>
              <a:gd name="connsiteY55" fmla="*/ 757509 h 921815"/>
              <a:gd name="connsiteX56" fmla="*/ 150080 w 526317"/>
              <a:gd name="connsiteY56" fmla="*/ 762271 h 921815"/>
              <a:gd name="connsiteX57" fmla="*/ 159605 w 526317"/>
              <a:gd name="connsiteY57" fmla="*/ 774178 h 921815"/>
              <a:gd name="connsiteX58" fmla="*/ 166748 w 526317"/>
              <a:gd name="connsiteY58" fmla="*/ 778940 h 921815"/>
              <a:gd name="connsiteX59" fmla="*/ 188180 w 526317"/>
              <a:gd name="connsiteY59" fmla="*/ 807515 h 921815"/>
              <a:gd name="connsiteX60" fmla="*/ 204848 w 526317"/>
              <a:gd name="connsiteY60" fmla="*/ 826565 h 921815"/>
              <a:gd name="connsiteX61" fmla="*/ 214373 w 526317"/>
              <a:gd name="connsiteY61" fmla="*/ 840853 h 921815"/>
              <a:gd name="connsiteX62" fmla="*/ 231042 w 526317"/>
              <a:gd name="connsiteY62" fmla="*/ 871809 h 921815"/>
              <a:gd name="connsiteX63" fmla="*/ 235805 w 526317"/>
              <a:gd name="connsiteY63" fmla="*/ 881334 h 921815"/>
              <a:gd name="connsiteX64" fmla="*/ 245330 w 526317"/>
              <a:gd name="connsiteY64" fmla="*/ 895621 h 921815"/>
              <a:gd name="connsiteX65" fmla="*/ 247711 w 526317"/>
              <a:gd name="connsiteY65" fmla="*/ 902765 h 921815"/>
              <a:gd name="connsiteX66" fmla="*/ 261998 w 526317"/>
              <a:gd name="connsiteY66" fmla="*/ 921815 h 921815"/>
              <a:gd name="connsiteX67" fmla="*/ 281048 w 526317"/>
              <a:gd name="connsiteY67" fmla="*/ 914671 h 921815"/>
              <a:gd name="connsiteX68" fmla="*/ 285811 w 526317"/>
              <a:gd name="connsiteY68" fmla="*/ 907528 h 921815"/>
              <a:gd name="connsiteX69" fmla="*/ 300098 w 526317"/>
              <a:gd name="connsiteY69" fmla="*/ 898003 h 921815"/>
              <a:gd name="connsiteX70" fmla="*/ 302480 w 526317"/>
              <a:gd name="connsiteY70" fmla="*/ 890859 h 921815"/>
              <a:gd name="connsiteX71" fmla="*/ 300098 w 526317"/>
              <a:gd name="connsiteY71" fmla="*/ 883715 h 921815"/>
              <a:gd name="connsiteX72" fmla="*/ 283430 w 526317"/>
              <a:gd name="connsiteY72" fmla="*/ 869428 h 921815"/>
              <a:gd name="connsiteX73" fmla="*/ 276286 w 526317"/>
              <a:gd name="connsiteY73" fmla="*/ 862284 h 921815"/>
              <a:gd name="connsiteX74" fmla="*/ 271523 w 526317"/>
              <a:gd name="connsiteY74" fmla="*/ 855140 h 921815"/>
              <a:gd name="connsiteX75" fmla="*/ 261998 w 526317"/>
              <a:gd name="connsiteY75" fmla="*/ 850378 h 921815"/>
              <a:gd name="connsiteX76" fmla="*/ 257236 w 526317"/>
              <a:gd name="connsiteY76" fmla="*/ 833709 h 921815"/>
              <a:gd name="connsiteX77" fmla="*/ 261998 w 526317"/>
              <a:gd name="connsiteY77" fmla="*/ 790846 h 921815"/>
              <a:gd name="connsiteX78" fmla="*/ 288192 w 526317"/>
              <a:gd name="connsiteY78" fmla="*/ 795609 h 921815"/>
              <a:gd name="connsiteX79" fmla="*/ 290573 w 526317"/>
              <a:gd name="connsiteY79" fmla="*/ 824184 h 921815"/>
              <a:gd name="connsiteX80" fmla="*/ 302480 w 526317"/>
              <a:gd name="connsiteY80" fmla="*/ 840853 h 921815"/>
              <a:gd name="connsiteX81" fmla="*/ 309623 w 526317"/>
              <a:gd name="connsiteY81" fmla="*/ 847996 h 921815"/>
              <a:gd name="connsiteX82" fmla="*/ 316767 w 526317"/>
              <a:gd name="connsiteY82" fmla="*/ 850378 h 921815"/>
              <a:gd name="connsiteX83" fmla="*/ 321530 w 526317"/>
              <a:gd name="connsiteY83" fmla="*/ 857521 h 921815"/>
              <a:gd name="connsiteX84" fmla="*/ 328673 w 526317"/>
              <a:gd name="connsiteY84" fmla="*/ 776559 h 921815"/>
              <a:gd name="connsiteX85" fmla="*/ 385823 w 526317"/>
              <a:gd name="connsiteY85" fmla="*/ 697978 h 921815"/>
              <a:gd name="connsiteX86" fmla="*/ 426304 w 526317"/>
              <a:gd name="connsiteY86" fmla="*/ 624159 h 921815"/>
              <a:gd name="connsiteX87" fmla="*/ 469167 w 526317"/>
              <a:gd name="connsiteY87" fmla="*/ 550340 h 921815"/>
              <a:gd name="connsiteX88" fmla="*/ 488217 w 526317"/>
              <a:gd name="connsiteY88" fmla="*/ 495571 h 921815"/>
              <a:gd name="connsiteX89" fmla="*/ 478692 w 526317"/>
              <a:gd name="connsiteY89" fmla="*/ 450328 h 921815"/>
              <a:gd name="connsiteX90" fmla="*/ 431067 w 526317"/>
              <a:gd name="connsiteY90" fmla="*/ 412228 h 921815"/>
              <a:gd name="connsiteX91" fmla="*/ 416780 w 526317"/>
              <a:gd name="connsiteY91" fmla="*/ 371746 h 921815"/>
              <a:gd name="connsiteX92" fmla="*/ 428686 w 526317"/>
              <a:gd name="connsiteY92" fmla="*/ 316977 h 921815"/>
              <a:gd name="connsiteX93" fmla="*/ 462024 w 526317"/>
              <a:gd name="connsiteY93" fmla="*/ 319359 h 921815"/>
              <a:gd name="connsiteX94" fmla="*/ 457261 w 526317"/>
              <a:gd name="connsiteY94" fmla="*/ 271734 h 921815"/>
              <a:gd name="connsiteX95" fmla="*/ 466786 w 526317"/>
              <a:gd name="connsiteY95" fmla="*/ 231253 h 921815"/>
              <a:gd name="connsiteX96" fmla="*/ 481073 w 526317"/>
              <a:gd name="connsiteY96" fmla="*/ 205059 h 921815"/>
              <a:gd name="connsiteX97" fmla="*/ 497743 w 526317"/>
              <a:gd name="connsiteY97" fmla="*/ 169341 h 921815"/>
              <a:gd name="connsiteX98" fmla="*/ 526317 w 526317"/>
              <a:gd name="connsiteY98" fmla="*/ 140764 h 921815"/>
              <a:gd name="connsiteX0" fmla="*/ 526317 w 526317"/>
              <a:gd name="connsiteY0" fmla="*/ 140764 h 921815"/>
              <a:gd name="connsiteX1" fmla="*/ 497742 w 526317"/>
              <a:gd name="connsiteY1" fmla="*/ 97903 h 921815"/>
              <a:gd name="connsiteX2" fmla="*/ 464404 w 526317"/>
              <a:gd name="connsiteY2" fmla="*/ 43134 h 921815"/>
              <a:gd name="connsiteX3" fmla="*/ 438210 w 526317"/>
              <a:gd name="connsiteY3" fmla="*/ 2653 h 921815"/>
              <a:gd name="connsiteX4" fmla="*/ 383442 w 526317"/>
              <a:gd name="connsiteY4" fmla="*/ 7416 h 921815"/>
              <a:gd name="connsiteX5" fmla="*/ 385823 w 526317"/>
              <a:gd name="connsiteY5" fmla="*/ 35990 h 921815"/>
              <a:gd name="connsiteX6" fmla="*/ 419161 w 526317"/>
              <a:gd name="connsiteY6" fmla="*/ 50278 h 921815"/>
              <a:gd name="connsiteX7" fmla="*/ 402492 w 526317"/>
              <a:gd name="connsiteY7" fmla="*/ 85996 h 921815"/>
              <a:gd name="connsiteX8" fmla="*/ 369155 w 526317"/>
              <a:gd name="connsiteY8" fmla="*/ 88378 h 921815"/>
              <a:gd name="connsiteX9" fmla="*/ 321530 w 526317"/>
              <a:gd name="connsiteY9" fmla="*/ 121715 h 921815"/>
              <a:gd name="connsiteX10" fmla="*/ 302480 w 526317"/>
              <a:gd name="connsiteY10" fmla="*/ 138384 h 921815"/>
              <a:gd name="connsiteX11" fmla="*/ 261999 w 526317"/>
              <a:gd name="connsiteY11" fmla="*/ 150290 h 921815"/>
              <a:gd name="connsiteX12" fmla="*/ 278667 w 526317"/>
              <a:gd name="connsiteY12" fmla="*/ 176484 h 921815"/>
              <a:gd name="connsiteX13" fmla="*/ 273905 w 526317"/>
              <a:gd name="connsiteY13" fmla="*/ 224109 h 921815"/>
              <a:gd name="connsiteX14" fmla="*/ 269142 w 526317"/>
              <a:gd name="connsiteY14" fmla="*/ 233634 h 921815"/>
              <a:gd name="connsiteX15" fmla="*/ 276286 w 526317"/>
              <a:gd name="connsiteY15" fmla="*/ 264590 h 921815"/>
              <a:gd name="connsiteX16" fmla="*/ 250092 w 526317"/>
              <a:gd name="connsiteY16" fmla="*/ 271734 h 921815"/>
              <a:gd name="connsiteX17" fmla="*/ 242948 w 526317"/>
              <a:gd name="connsiteY17" fmla="*/ 274115 h 921815"/>
              <a:gd name="connsiteX18" fmla="*/ 233423 w 526317"/>
              <a:gd name="connsiteY18" fmla="*/ 278878 h 921815"/>
              <a:gd name="connsiteX19" fmla="*/ 226280 w 526317"/>
              <a:gd name="connsiteY19" fmla="*/ 283640 h 921815"/>
              <a:gd name="connsiteX20" fmla="*/ 211992 w 526317"/>
              <a:gd name="connsiteY20" fmla="*/ 290784 h 921815"/>
              <a:gd name="connsiteX21" fmla="*/ 204848 w 526317"/>
              <a:gd name="connsiteY21" fmla="*/ 300309 h 921815"/>
              <a:gd name="connsiteX22" fmla="*/ 202467 w 526317"/>
              <a:gd name="connsiteY22" fmla="*/ 309834 h 921815"/>
              <a:gd name="connsiteX23" fmla="*/ 197705 w 526317"/>
              <a:gd name="connsiteY23" fmla="*/ 324121 h 921815"/>
              <a:gd name="connsiteX24" fmla="*/ 200086 w 526317"/>
              <a:gd name="connsiteY24" fmla="*/ 355078 h 921815"/>
              <a:gd name="connsiteX25" fmla="*/ 202467 w 526317"/>
              <a:gd name="connsiteY25" fmla="*/ 362221 h 921815"/>
              <a:gd name="connsiteX26" fmla="*/ 207230 w 526317"/>
              <a:gd name="connsiteY26" fmla="*/ 436040 h 921815"/>
              <a:gd name="connsiteX27" fmla="*/ 202467 w 526317"/>
              <a:gd name="connsiteY27" fmla="*/ 466996 h 921815"/>
              <a:gd name="connsiteX28" fmla="*/ 197705 w 526317"/>
              <a:gd name="connsiteY28" fmla="*/ 476521 h 921815"/>
              <a:gd name="connsiteX29" fmla="*/ 195323 w 526317"/>
              <a:gd name="connsiteY29" fmla="*/ 486046 h 921815"/>
              <a:gd name="connsiteX30" fmla="*/ 200086 w 526317"/>
              <a:gd name="connsiteY30" fmla="*/ 526528 h 921815"/>
              <a:gd name="connsiteX31" fmla="*/ 209611 w 526317"/>
              <a:gd name="connsiteY31" fmla="*/ 545578 h 921815"/>
              <a:gd name="connsiteX32" fmla="*/ 209611 w 526317"/>
              <a:gd name="connsiteY32" fmla="*/ 562246 h 921815"/>
              <a:gd name="connsiteX33" fmla="*/ 190561 w 526317"/>
              <a:gd name="connsiteY33" fmla="*/ 576534 h 921815"/>
              <a:gd name="connsiteX34" fmla="*/ 128648 w 526317"/>
              <a:gd name="connsiteY34" fmla="*/ 574153 h 921815"/>
              <a:gd name="connsiteX35" fmla="*/ 119123 w 526317"/>
              <a:gd name="connsiteY35" fmla="*/ 571771 h 921815"/>
              <a:gd name="connsiteX36" fmla="*/ 88167 w 526317"/>
              <a:gd name="connsiteY36" fmla="*/ 574153 h 921815"/>
              <a:gd name="connsiteX37" fmla="*/ 78642 w 526317"/>
              <a:gd name="connsiteY37" fmla="*/ 581296 h 921815"/>
              <a:gd name="connsiteX38" fmla="*/ 69117 w 526317"/>
              <a:gd name="connsiteY38" fmla="*/ 586059 h 921815"/>
              <a:gd name="connsiteX39" fmla="*/ 45305 w 526317"/>
              <a:gd name="connsiteY39" fmla="*/ 602728 h 921815"/>
              <a:gd name="connsiteX40" fmla="*/ 28636 w 526317"/>
              <a:gd name="connsiteY40" fmla="*/ 605109 h 921815"/>
              <a:gd name="connsiteX41" fmla="*/ 21492 w 526317"/>
              <a:gd name="connsiteY41" fmla="*/ 609871 h 921815"/>
              <a:gd name="connsiteX42" fmla="*/ 4823 w 526317"/>
              <a:gd name="connsiteY42" fmla="*/ 619396 h 921815"/>
              <a:gd name="connsiteX43" fmla="*/ 61 w 526317"/>
              <a:gd name="connsiteY43" fmla="*/ 628921 h 921815"/>
              <a:gd name="connsiteX44" fmla="*/ 7205 w 526317"/>
              <a:gd name="connsiteY44" fmla="*/ 633684 h 921815"/>
              <a:gd name="connsiteX45" fmla="*/ 23873 w 526317"/>
              <a:gd name="connsiteY45" fmla="*/ 650353 h 921815"/>
              <a:gd name="connsiteX46" fmla="*/ 38161 w 526317"/>
              <a:gd name="connsiteY46" fmla="*/ 667021 h 921815"/>
              <a:gd name="connsiteX47" fmla="*/ 54830 w 526317"/>
              <a:gd name="connsiteY47" fmla="*/ 690834 h 921815"/>
              <a:gd name="connsiteX48" fmla="*/ 61973 w 526317"/>
              <a:gd name="connsiteY48" fmla="*/ 695596 h 921815"/>
              <a:gd name="connsiteX49" fmla="*/ 78642 w 526317"/>
              <a:gd name="connsiteY49" fmla="*/ 705121 h 921815"/>
              <a:gd name="connsiteX50" fmla="*/ 109598 w 526317"/>
              <a:gd name="connsiteY50" fmla="*/ 728934 h 921815"/>
              <a:gd name="connsiteX51" fmla="*/ 116742 w 526317"/>
              <a:gd name="connsiteY51" fmla="*/ 736078 h 921815"/>
              <a:gd name="connsiteX52" fmla="*/ 126267 w 526317"/>
              <a:gd name="connsiteY52" fmla="*/ 747984 h 921815"/>
              <a:gd name="connsiteX53" fmla="*/ 133411 w 526317"/>
              <a:gd name="connsiteY53" fmla="*/ 750365 h 921815"/>
              <a:gd name="connsiteX54" fmla="*/ 140555 w 526317"/>
              <a:gd name="connsiteY54" fmla="*/ 757509 h 921815"/>
              <a:gd name="connsiteX55" fmla="*/ 150080 w 526317"/>
              <a:gd name="connsiteY55" fmla="*/ 762271 h 921815"/>
              <a:gd name="connsiteX56" fmla="*/ 159605 w 526317"/>
              <a:gd name="connsiteY56" fmla="*/ 774178 h 921815"/>
              <a:gd name="connsiteX57" fmla="*/ 166748 w 526317"/>
              <a:gd name="connsiteY57" fmla="*/ 778940 h 921815"/>
              <a:gd name="connsiteX58" fmla="*/ 188180 w 526317"/>
              <a:gd name="connsiteY58" fmla="*/ 807515 h 921815"/>
              <a:gd name="connsiteX59" fmla="*/ 204848 w 526317"/>
              <a:gd name="connsiteY59" fmla="*/ 826565 h 921815"/>
              <a:gd name="connsiteX60" fmla="*/ 214373 w 526317"/>
              <a:gd name="connsiteY60" fmla="*/ 840853 h 921815"/>
              <a:gd name="connsiteX61" fmla="*/ 231042 w 526317"/>
              <a:gd name="connsiteY61" fmla="*/ 871809 h 921815"/>
              <a:gd name="connsiteX62" fmla="*/ 235805 w 526317"/>
              <a:gd name="connsiteY62" fmla="*/ 881334 h 921815"/>
              <a:gd name="connsiteX63" fmla="*/ 245330 w 526317"/>
              <a:gd name="connsiteY63" fmla="*/ 895621 h 921815"/>
              <a:gd name="connsiteX64" fmla="*/ 247711 w 526317"/>
              <a:gd name="connsiteY64" fmla="*/ 902765 h 921815"/>
              <a:gd name="connsiteX65" fmla="*/ 261998 w 526317"/>
              <a:gd name="connsiteY65" fmla="*/ 921815 h 921815"/>
              <a:gd name="connsiteX66" fmla="*/ 281048 w 526317"/>
              <a:gd name="connsiteY66" fmla="*/ 914671 h 921815"/>
              <a:gd name="connsiteX67" fmla="*/ 285811 w 526317"/>
              <a:gd name="connsiteY67" fmla="*/ 907528 h 921815"/>
              <a:gd name="connsiteX68" fmla="*/ 300098 w 526317"/>
              <a:gd name="connsiteY68" fmla="*/ 898003 h 921815"/>
              <a:gd name="connsiteX69" fmla="*/ 302480 w 526317"/>
              <a:gd name="connsiteY69" fmla="*/ 890859 h 921815"/>
              <a:gd name="connsiteX70" fmla="*/ 300098 w 526317"/>
              <a:gd name="connsiteY70" fmla="*/ 883715 h 921815"/>
              <a:gd name="connsiteX71" fmla="*/ 283430 w 526317"/>
              <a:gd name="connsiteY71" fmla="*/ 869428 h 921815"/>
              <a:gd name="connsiteX72" fmla="*/ 276286 w 526317"/>
              <a:gd name="connsiteY72" fmla="*/ 862284 h 921815"/>
              <a:gd name="connsiteX73" fmla="*/ 271523 w 526317"/>
              <a:gd name="connsiteY73" fmla="*/ 855140 h 921815"/>
              <a:gd name="connsiteX74" fmla="*/ 261998 w 526317"/>
              <a:gd name="connsiteY74" fmla="*/ 850378 h 921815"/>
              <a:gd name="connsiteX75" fmla="*/ 257236 w 526317"/>
              <a:gd name="connsiteY75" fmla="*/ 833709 h 921815"/>
              <a:gd name="connsiteX76" fmla="*/ 261998 w 526317"/>
              <a:gd name="connsiteY76" fmla="*/ 790846 h 921815"/>
              <a:gd name="connsiteX77" fmla="*/ 288192 w 526317"/>
              <a:gd name="connsiteY77" fmla="*/ 795609 h 921815"/>
              <a:gd name="connsiteX78" fmla="*/ 290573 w 526317"/>
              <a:gd name="connsiteY78" fmla="*/ 824184 h 921815"/>
              <a:gd name="connsiteX79" fmla="*/ 302480 w 526317"/>
              <a:gd name="connsiteY79" fmla="*/ 840853 h 921815"/>
              <a:gd name="connsiteX80" fmla="*/ 309623 w 526317"/>
              <a:gd name="connsiteY80" fmla="*/ 847996 h 921815"/>
              <a:gd name="connsiteX81" fmla="*/ 316767 w 526317"/>
              <a:gd name="connsiteY81" fmla="*/ 850378 h 921815"/>
              <a:gd name="connsiteX82" fmla="*/ 321530 w 526317"/>
              <a:gd name="connsiteY82" fmla="*/ 857521 h 921815"/>
              <a:gd name="connsiteX83" fmla="*/ 328673 w 526317"/>
              <a:gd name="connsiteY83" fmla="*/ 776559 h 921815"/>
              <a:gd name="connsiteX84" fmla="*/ 385823 w 526317"/>
              <a:gd name="connsiteY84" fmla="*/ 697978 h 921815"/>
              <a:gd name="connsiteX85" fmla="*/ 426304 w 526317"/>
              <a:gd name="connsiteY85" fmla="*/ 624159 h 921815"/>
              <a:gd name="connsiteX86" fmla="*/ 469167 w 526317"/>
              <a:gd name="connsiteY86" fmla="*/ 550340 h 921815"/>
              <a:gd name="connsiteX87" fmla="*/ 488217 w 526317"/>
              <a:gd name="connsiteY87" fmla="*/ 495571 h 921815"/>
              <a:gd name="connsiteX88" fmla="*/ 478692 w 526317"/>
              <a:gd name="connsiteY88" fmla="*/ 450328 h 921815"/>
              <a:gd name="connsiteX89" fmla="*/ 431067 w 526317"/>
              <a:gd name="connsiteY89" fmla="*/ 412228 h 921815"/>
              <a:gd name="connsiteX90" fmla="*/ 416780 w 526317"/>
              <a:gd name="connsiteY90" fmla="*/ 371746 h 921815"/>
              <a:gd name="connsiteX91" fmla="*/ 428686 w 526317"/>
              <a:gd name="connsiteY91" fmla="*/ 316977 h 921815"/>
              <a:gd name="connsiteX92" fmla="*/ 462024 w 526317"/>
              <a:gd name="connsiteY92" fmla="*/ 319359 h 921815"/>
              <a:gd name="connsiteX93" fmla="*/ 457261 w 526317"/>
              <a:gd name="connsiteY93" fmla="*/ 271734 h 921815"/>
              <a:gd name="connsiteX94" fmla="*/ 466786 w 526317"/>
              <a:gd name="connsiteY94" fmla="*/ 231253 h 921815"/>
              <a:gd name="connsiteX95" fmla="*/ 481073 w 526317"/>
              <a:gd name="connsiteY95" fmla="*/ 205059 h 921815"/>
              <a:gd name="connsiteX96" fmla="*/ 497743 w 526317"/>
              <a:gd name="connsiteY96" fmla="*/ 169341 h 921815"/>
              <a:gd name="connsiteX97" fmla="*/ 526317 w 526317"/>
              <a:gd name="connsiteY97" fmla="*/ 140764 h 921815"/>
              <a:gd name="connsiteX0" fmla="*/ 526317 w 526317"/>
              <a:gd name="connsiteY0" fmla="*/ 140764 h 921815"/>
              <a:gd name="connsiteX1" fmla="*/ 497742 w 526317"/>
              <a:gd name="connsiteY1" fmla="*/ 97903 h 921815"/>
              <a:gd name="connsiteX2" fmla="*/ 464404 w 526317"/>
              <a:gd name="connsiteY2" fmla="*/ 43134 h 921815"/>
              <a:gd name="connsiteX3" fmla="*/ 438210 w 526317"/>
              <a:gd name="connsiteY3" fmla="*/ 2653 h 921815"/>
              <a:gd name="connsiteX4" fmla="*/ 383442 w 526317"/>
              <a:gd name="connsiteY4" fmla="*/ 7416 h 921815"/>
              <a:gd name="connsiteX5" fmla="*/ 385823 w 526317"/>
              <a:gd name="connsiteY5" fmla="*/ 35990 h 921815"/>
              <a:gd name="connsiteX6" fmla="*/ 419161 w 526317"/>
              <a:gd name="connsiteY6" fmla="*/ 50278 h 921815"/>
              <a:gd name="connsiteX7" fmla="*/ 402492 w 526317"/>
              <a:gd name="connsiteY7" fmla="*/ 85996 h 921815"/>
              <a:gd name="connsiteX8" fmla="*/ 369155 w 526317"/>
              <a:gd name="connsiteY8" fmla="*/ 88378 h 921815"/>
              <a:gd name="connsiteX9" fmla="*/ 321530 w 526317"/>
              <a:gd name="connsiteY9" fmla="*/ 121715 h 921815"/>
              <a:gd name="connsiteX10" fmla="*/ 302480 w 526317"/>
              <a:gd name="connsiteY10" fmla="*/ 138384 h 921815"/>
              <a:gd name="connsiteX11" fmla="*/ 261999 w 526317"/>
              <a:gd name="connsiteY11" fmla="*/ 150290 h 921815"/>
              <a:gd name="connsiteX12" fmla="*/ 278667 w 526317"/>
              <a:gd name="connsiteY12" fmla="*/ 176484 h 921815"/>
              <a:gd name="connsiteX13" fmla="*/ 273905 w 526317"/>
              <a:gd name="connsiteY13" fmla="*/ 224109 h 921815"/>
              <a:gd name="connsiteX14" fmla="*/ 276286 w 526317"/>
              <a:gd name="connsiteY14" fmla="*/ 264590 h 921815"/>
              <a:gd name="connsiteX15" fmla="*/ 250092 w 526317"/>
              <a:gd name="connsiteY15" fmla="*/ 271734 h 921815"/>
              <a:gd name="connsiteX16" fmla="*/ 242948 w 526317"/>
              <a:gd name="connsiteY16" fmla="*/ 274115 h 921815"/>
              <a:gd name="connsiteX17" fmla="*/ 233423 w 526317"/>
              <a:gd name="connsiteY17" fmla="*/ 278878 h 921815"/>
              <a:gd name="connsiteX18" fmla="*/ 226280 w 526317"/>
              <a:gd name="connsiteY18" fmla="*/ 283640 h 921815"/>
              <a:gd name="connsiteX19" fmla="*/ 211992 w 526317"/>
              <a:gd name="connsiteY19" fmla="*/ 290784 h 921815"/>
              <a:gd name="connsiteX20" fmla="*/ 204848 w 526317"/>
              <a:gd name="connsiteY20" fmla="*/ 300309 h 921815"/>
              <a:gd name="connsiteX21" fmla="*/ 202467 w 526317"/>
              <a:gd name="connsiteY21" fmla="*/ 309834 h 921815"/>
              <a:gd name="connsiteX22" fmla="*/ 197705 w 526317"/>
              <a:gd name="connsiteY22" fmla="*/ 324121 h 921815"/>
              <a:gd name="connsiteX23" fmla="*/ 200086 w 526317"/>
              <a:gd name="connsiteY23" fmla="*/ 355078 h 921815"/>
              <a:gd name="connsiteX24" fmla="*/ 202467 w 526317"/>
              <a:gd name="connsiteY24" fmla="*/ 362221 h 921815"/>
              <a:gd name="connsiteX25" fmla="*/ 207230 w 526317"/>
              <a:gd name="connsiteY25" fmla="*/ 436040 h 921815"/>
              <a:gd name="connsiteX26" fmla="*/ 202467 w 526317"/>
              <a:gd name="connsiteY26" fmla="*/ 466996 h 921815"/>
              <a:gd name="connsiteX27" fmla="*/ 197705 w 526317"/>
              <a:gd name="connsiteY27" fmla="*/ 476521 h 921815"/>
              <a:gd name="connsiteX28" fmla="*/ 195323 w 526317"/>
              <a:gd name="connsiteY28" fmla="*/ 486046 h 921815"/>
              <a:gd name="connsiteX29" fmla="*/ 200086 w 526317"/>
              <a:gd name="connsiteY29" fmla="*/ 526528 h 921815"/>
              <a:gd name="connsiteX30" fmla="*/ 209611 w 526317"/>
              <a:gd name="connsiteY30" fmla="*/ 545578 h 921815"/>
              <a:gd name="connsiteX31" fmla="*/ 209611 w 526317"/>
              <a:gd name="connsiteY31" fmla="*/ 562246 h 921815"/>
              <a:gd name="connsiteX32" fmla="*/ 190561 w 526317"/>
              <a:gd name="connsiteY32" fmla="*/ 576534 h 921815"/>
              <a:gd name="connsiteX33" fmla="*/ 128648 w 526317"/>
              <a:gd name="connsiteY33" fmla="*/ 574153 h 921815"/>
              <a:gd name="connsiteX34" fmla="*/ 119123 w 526317"/>
              <a:gd name="connsiteY34" fmla="*/ 571771 h 921815"/>
              <a:gd name="connsiteX35" fmla="*/ 88167 w 526317"/>
              <a:gd name="connsiteY35" fmla="*/ 574153 h 921815"/>
              <a:gd name="connsiteX36" fmla="*/ 78642 w 526317"/>
              <a:gd name="connsiteY36" fmla="*/ 581296 h 921815"/>
              <a:gd name="connsiteX37" fmla="*/ 69117 w 526317"/>
              <a:gd name="connsiteY37" fmla="*/ 586059 h 921815"/>
              <a:gd name="connsiteX38" fmla="*/ 45305 w 526317"/>
              <a:gd name="connsiteY38" fmla="*/ 602728 h 921815"/>
              <a:gd name="connsiteX39" fmla="*/ 28636 w 526317"/>
              <a:gd name="connsiteY39" fmla="*/ 605109 h 921815"/>
              <a:gd name="connsiteX40" fmla="*/ 21492 w 526317"/>
              <a:gd name="connsiteY40" fmla="*/ 609871 h 921815"/>
              <a:gd name="connsiteX41" fmla="*/ 4823 w 526317"/>
              <a:gd name="connsiteY41" fmla="*/ 619396 h 921815"/>
              <a:gd name="connsiteX42" fmla="*/ 61 w 526317"/>
              <a:gd name="connsiteY42" fmla="*/ 628921 h 921815"/>
              <a:gd name="connsiteX43" fmla="*/ 7205 w 526317"/>
              <a:gd name="connsiteY43" fmla="*/ 633684 h 921815"/>
              <a:gd name="connsiteX44" fmla="*/ 23873 w 526317"/>
              <a:gd name="connsiteY44" fmla="*/ 650353 h 921815"/>
              <a:gd name="connsiteX45" fmla="*/ 38161 w 526317"/>
              <a:gd name="connsiteY45" fmla="*/ 667021 h 921815"/>
              <a:gd name="connsiteX46" fmla="*/ 54830 w 526317"/>
              <a:gd name="connsiteY46" fmla="*/ 690834 h 921815"/>
              <a:gd name="connsiteX47" fmla="*/ 61973 w 526317"/>
              <a:gd name="connsiteY47" fmla="*/ 695596 h 921815"/>
              <a:gd name="connsiteX48" fmla="*/ 78642 w 526317"/>
              <a:gd name="connsiteY48" fmla="*/ 705121 h 921815"/>
              <a:gd name="connsiteX49" fmla="*/ 109598 w 526317"/>
              <a:gd name="connsiteY49" fmla="*/ 728934 h 921815"/>
              <a:gd name="connsiteX50" fmla="*/ 116742 w 526317"/>
              <a:gd name="connsiteY50" fmla="*/ 736078 h 921815"/>
              <a:gd name="connsiteX51" fmla="*/ 126267 w 526317"/>
              <a:gd name="connsiteY51" fmla="*/ 747984 h 921815"/>
              <a:gd name="connsiteX52" fmla="*/ 133411 w 526317"/>
              <a:gd name="connsiteY52" fmla="*/ 750365 h 921815"/>
              <a:gd name="connsiteX53" fmla="*/ 140555 w 526317"/>
              <a:gd name="connsiteY53" fmla="*/ 757509 h 921815"/>
              <a:gd name="connsiteX54" fmla="*/ 150080 w 526317"/>
              <a:gd name="connsiteY54" fmla="*/ 762271 h 921815"/>
              <a:gd name="connsiteX55" fmla="*/ 159605 w 526317"/>
              <a:gd name="connsiteY55" fmla="*/ 774178 h 921815"/>
              <a:gd name="connsiteX56" fmla="*/ 166748 w 526317"/>
              <a:gd name="connsiteY56" fmla="*/ 778940 h 921815"/>
              <a:gd name="connsiteX57" fmla="*/ 188180 w 526317"/>
              <a:gd name="connsiteY57" fmla="*/ 807515 h 921815"/>
              <a:gd name="connsiteX58" fmla="*/ 204848 w 526317"/>
              <a:gd name="connsiteY58" fmla="*/ 826565 h 921815"/>
              <a:gd name="connsiteX59" fmla="*/ 214373 w 526317"/>
              <a:gd name="connsiteY59" fmla="*/ 840853 h 921815"/>
              <a:gd name="connsiteX60" fmla="*/ 231042 w 526317"/>
              <a:gd name="connsiteY60" fmla="*/ 871809 h 921815"/>
              <a:gd name="connsiteX61" fmla="*/ 235805 w 526317"/>
              <a:gd name="connsiteY61" fmla="*/ 881334 h 921815"/>
              <a:gd name="connsiteX62" fmla="*/ 245330 w 526317"/>
              <a:gd name="connsiteY62" fmla="*/ 895621 h 921815"/>
              <a:gd name="connsiteX63" fmla="*/ 247711 w 526317"/>
              <a:gd name="connsiteY63" fmla="*/ 902765 h 921815"/>
              <a:gd name="connsiteX64" fmla="*/ 261998 w 526317"/>
              <a:gd name="connsiteY64" fmla="*/ 921815 h 921815"/>
              <a:gd name="connsiteX65" fmla="*/ 281048 w 526317"/>
              <a:gd name="connsiteY65" fmla="*/ 914671 h 921815"/>
              <a:gd name="connsiteX66" fmla="*/ 285811 w 526317"/>
              <a:gd name="connsiteY66" fmla="*/ 907528 h 921815"/>
              <a:gd name="connsiteX67" fmla="*/ 300098 w 526317"/>
              <a:gd name="connsiteY67" fmla="*/ 898003 h 921815"/>
              <a:gd name="connsiteX68" fmla="*/ 302480 w 526317"/>
              <a:gd name="connsiteY68" fmla="*/ 890859 h 921815"/>
              <a:gd name="connsiteX69" fmla="*/ 300098 w 526317"/>
              <a:gd name="connsiteY69" fmla="*/ 883715 h 921815"/>
              <a:gd name="connsiteX70" fmla="*/ 283430 w 526317"/>
              <a:gd name="connsiteY70" fmla="*/ 869428 h 921815"/>
              <a:gd name="connsiteX71" fmla="*/ 276286 w 526317"/>
              <a:gd name="connsiteY71" fmla="*/ 862284 h 921815"/>
              <a:gd name="connsiteX72" fmla="*/ 271523 w 526317"/>
              <a:gd name="connsiteY72" fmla="*/ 855140 h 921815"/>
              <a:gd name="connsiteX73" fmla="*/ 261998 w 526317"/>
              <a:gd name="connsiteY73" fmla="*/ 850378 h 921815"/>
              <a:gd name="connsiteX74" fmla="*/ 257236 w 526317"/>
              <a:gd name="connsiteY74" fmla="*/ 833709 h 921815"/>
              <a:gd name="connsiteX75" fmla="*/ 261998 w 526317"/>
              <a:gd name="connsiteY75" fmla="*/ 790846 h 921815"/>
              <a:gd name="connsiteX76" fmla="*/ 288192 w 526317"/>
              <a:gd name="connsiteY76" fmla="*/ 795609 h 921815"/>
              <a:gd name="connsiteX77" fmla="*/ 290573 w 526317"/>
              <a:gd name="connsiteY77" fmla="*/ 824184 h 921815"/>
              <a:gd name="connsiteX78" fmla="*/ 302480 w 526317"/>
              <a:gd name="connsiteY78" fmla="*/ 840853 h 921815"/>
              <a:gd name="connsiteX79" fmla="*/ 309623 w 526317"/>
              <a:gd name="connsiteY79" fmla="*/ 847996 h 921815"/>
              <a:gd name="connsiteX80" fmla="*/ 316767 w 526317"/>
              <a:gd name="connsiteY80" fmla="*/ 850378 h 921815"/>
              <a:gd name="connsiteX81" fmla="*/ 321530 w 526317"/>
              <a:gd name="connsiteY81" fmla="*/ 857521 h 921815"/>
              <a:gd name="connsiteX82" fmla="*/ 328673 w 526317"/>
              <a:gd name="connsiteY82" fmla="*/ 776559 h 921815"/>
              <a:gd name="connsiteX83" fmla="*/ 385823 w 526317"/>
              <a:gd name="connsiteY83" fmla="*/ 697978 h 921815"/>
              <a:gd name="connsiteX84" fmla="*/ 426304 w 526317"/>
              <a:gd name="connsiteY84" fmla="*/ 624159 h 921815"/>
              <a:gd name="connsiteX85" fmla="*/ 469167 w 526317"/>
              <a:gd name="connsiteY85" fmla="*/ 550340 h 921815"/>
              <a:gd name="connsiteX86" fmla="*/ 488217 w 526317"/>
              <a:gd name="connsiteY86" fmla="*/ 495571 h 921815"/>
              <a:gd name="connsiteX87" fmla="*/ 478692 w 526317"/>
              <a:gd name="connsiteY87" fmla="*/ 450328 h 921815"/>
              <a:gd name="connsiteX88" fmla="*/ 431067 w 526317"/>
              <a:gd name="connsiteY88" fmla="*/ 412228 h 921815"/>
              <a:gd name="connsiteX89" fmla="*/ 416780 w 526317"/>
              <a:gd name="connsiteY89" fmla="*/ 371746 h 921815"/>
              <a:gd name="connsiteX90" fmla="*/ 428686 w 526317"/>
              <a:gd name="connsiteY90" fmla="*/ 316977 h 921815"/>
              <a:gd name="connsiteX91" fmla="*/ 462024 w 526317"/>
              <a:gd name="connsiteY91" fmla="*/ 319359 h 921815"/>
              <a:gd name="connsiteX92" fmla="*/ 457261 w 526317"/>
              <a:gd name="connsiteY92" fmla="*/ 271734 h 921815"/>
              <a:gd name="connsiteX93" fmla="*/ 466786 w 526317"/>
              <a:gd name="connsiteY93" fmla="*/ 231253 h 921815"/>
              <a:gd name="connsiteX94" fmla="*/ 481073 w 526317"/>
              <a:gd name="connsiteY94" fmla="*/ 205059 h 921815"/>
              <a:gd name="connsiteX95" fmla="*/ 497743 w 526317"/>
              <a:gd name="connsiteY95" fmla="*/ 169341 h 921815"/>
              <a:gd name="connsiteX96" fmla="*/ 526317 w 526317"/>
              <a:gd name="connsiteY96" fmla="*/ 140764 h 921815"/>
              <a:gd name="connsiteX0" fmla="*/ 526317 w 526317"/>
              <a:gd name="connsiteY0" fmla="*/ 140764 h 921815"/>
              <a:gd name="connsiteX1" fmla="*/ 497742 w 526317"/>
              <a:gd name="connsiteY1" fmla="*/ 97903 h 921815"/>
              <a:gd name="connsiteX2" fmla="*/ 464404 w 526317"/>
              <a:gd name="connsiteY2" fmla="*/ 43134 h 921815"/>
              <a:gd name="connsiteX3" fmla="*/ 438210 w 526317"/>
              <a:gd name="connsiteY3" fmla="*/ 2653 h 921815"/>
              <a:gd name="connsiteX4" fmla="*/ 383442 w 526317"/>
              <a:gd name="connsiteY4" fmla="*/ 7416 h 921815"/>
              <a:gd name="connsiteX5" fmla="*/ 385823 w 526317"/>
              <a:gd name="connsiteY5" fmla="*/ 35990 h 921815"/>
              <a:gd name="connsiteX6" fmla="*/ 419161 w 526317"/>
              <a:gd name="connsiteY6" fmla="*/ 50278 h 921815"/>
              <a:gd name="connsiteX7" fmla="*/ 402492 w 526317"/>
              <a:gd name="connsiteY7" fmla="*/ 85996 h 921815"/>
              <a:gd name="connsiteX8" fmla="*/ 369155 w 526317"/>
              <a:gd name="connsiteY8" fmla="*/ 88378 h 921815"/>
              <a:gd name="connsiteX9" fmla="*/ 321530 w 526317"/>
              <a:gd name="connsiteY9" fmla="*/ 121715 h 921815"/>
              <a:gd name="connsiteX10" fmla="*/ 302480 w 526317"/>
              <a:gd name="connsiteY10" fmla="*/ 138384 h 921815"/>
              <a:gd name="connsiteX11" fmla="*/ 261999 w 526317"/>
              <a:gd name="connsiteY11" fmla="*/ 150290 h 921815"/>
              <a:gd name="connsiteX12" fmla="*/ 278667 w 526317"/>
              <a:gd name="connsiteY12" fmla="*/ 176484 h 921815"/>
              <a:gd name="connsiteX13" fmla="*/ 273905 w 526317"/>
              <a:gd name="connsiteY13" fmla="*/ 224109 h 921815"/>
              <a:gd name="connsiteX14" fmla="*/ 276286 w 526317"/>
              <a:gd name="connsiteY14" fmla="*/ 264590 h 921815"/>
              <a:gd name="connsiteX15" fmla="*/ 250092 w 526317"/>
              <a:gd name="connsiteY15" fmla="*/ 271734 h 921815"/>
              <a:gd name="connsiteX16" fmla="*/ 233423 w 526317"/>
              <a:gd name="connsiteY16" fmla="*/ 278878 h 921815"/>
              <a:gd name="connsiteX17" fmla="*/ 226280 w 526317"/>
              <a:gd name="connsiteY17" fmla="*/ 283640 h 921815"/>
              <a:gd name="connsiteX18" fmla="*/ 211992 w 526317"/>
              <a:gd name="connsiteY18" fmla="*/ 290784 h 921815"/>
              <a:gd name="connsiteX19" fmla="*/ 204848 w 526317"/>
              <a:gd name="connsiteY19" fmla="*/ 300309 h 921815"/>
              <a:gd name="connsiteX20" fmla="*/ 202467 w 526317"/>
              <a:gd name="connsiteY20" fmla="*/ 309834 h 921815"/>
              <a:gd name="connsiteX21" fmla="*/ 197705 w 526317"/>
              <a:gd name="connsiteY21" fmla="*/ 324121 h 921815"/>
              <a:gd name="connsiteX22" fmla="*/ 200086 w 526317"/>
              <a:gd name="connsiteY22" fmla="*/ 355078 h 921815"/>
              <a:gd name="connsiteX23" fmla="*/ 202467 w 526317"/>
              <a:gd name="connsiteY23" fmla="*/ 362221 h 921815"/>
              <a:gd name="connsiteX24" fmla="*/ 207230 w 526317"/>
              <a:gd name="connsiteY24" fmla="*/ 436040 h 921815"/>
              <a:gd name="connsiteX25" fmla="*/ 202467 w 526317"/>
              <a:gd name="connsiteY25" fmla="*/ 466996 h 921815"/>
              <a:gd name="connsiteX26" fmla="*/ 197705 w 526317"/>
              <a:gd name="connsiteY26" fmla="*/ 476521 h 921815"/>
              <a:gd name="connsiteX27" fmla="*/ 195323 w 526317"/>
              <a:gd name="connsiteY27" fmla="*/ 486046 h 921815"/>
              <a:gd name="connsiteX28" fmla="*/ 200086 w 526317"/>
              <a:gd name="connsiteY28" fmla="*/ 526528 h 921815"/>
              <a:gd name="connsiteX29" fmla="*/ 209611 w 526317"/>
              <a:gd name="connsiteY29" fmla="*/ 545578 h 921815"/>
              <a:gd name="connsiteX30" fmla="*/ 209611 w 526317"/>
              <a:gd name="connsiteY30" fmla="*/ 562246 h 921815"/>
              <a:gd name="connsiteX31" fmla="*/ 190561 w 526317"/>
              <a:gd name="connsiteY31" fmla="*/ 576534 h 921815"/>
              <a:gd name="connsiteX32" fmla="*/ 128648 w 526317"/>
              <a:gd name="connsiteY32" fmla="*/ 574153 h 921815"/>
              <a:gd name="connsiteX33" fmla="*/ 119123 w 526317"/>
              <a:gd name="connsiteY33" fmla="*/ 571771 h 921815"/>
              <a:gd name="connsiteX34" fmla="*/ 88167 w 526317"/>
              <a:gd name="connsiteY34" fmla="*/ 574153 h 921815"/>
              <a:gd name="connsiteX35" fmla="*/ 78642 w 526317"/>
              <a:gd name="connsiteY35" fmla="*/ 581296 h 921815"/>
              <a:gd name="connsiteX36" fmla="*/ 69117 w 526317"/>
              <a:gd name="connsiteY36" fmla="*/ 586059 h 921815"/>
              <a:gd name="connsiteX37" fmla="*/ 45305 w 526317"/>
              <a:gd name="connsiteY37" fmla="*/ 602728 h 921815"/>
              <a:gd name="connsiteX38" fmla="*/ 28636 w 526317"/>
              <a:gd name="connsiteY38" fmla="*/ 605109 h 921815"/>
              <a:gd name="connsiteX39" fmla="*/ 21492 w 526317"/>
              <a:gd name="connsiteY39" fmla="*/ 609871 h 921815"/>
              <a:gd name="connsiteX40" fmla="*/ 4823 w 526317"/>
              <a:gd name="connsiteY40" fmla="*/ 619396 h 921815"/>
              <a:gd name="connsiteX41" fmla="*/ 61 w 526317"/>
              <a:gd name="connsiteY41" fmla="*/ 628921 h 921815"/>
              <a:gd name="connsiteX42" fmla="*/ 7205 w 526317"/>
              <a:gd name="connsiteY42" fmla="*/ 633684 h 921815"/>
              <a:gd name="connsiteX43" fmla="*/ 23873 w 526317"/>
              <a:gd name="connsiteY43" fmla="*/ 650353 h 921815"/>
              <a:gd name="connsiteX44" fmla="*/ 38161 w 526317"/>
              <a:gd name="connsiteY44" fmla="*/ 667021 h 921815"/>
              <a:gd name="connsiteX45" fmla="*/ 54830 w 526317"/>
              <a:gd name="connsiteY45" fmla="*/ 690834 h 921815"/>
              <a:gd name="connsiteX46" fmla="*/ 61973 w 526317"/>
              <a:gd name="connsiteY46" fmla="*/ 695596 h 921815"/>
              <a:gd name="connsiteX47" fmla="*/ 78642 w 526317"/>
              <a:gd name="connsiteY47" fmla="*/ 705121 h 921815"/>
              <a:gd name="connsiteX48" fmla="*/ 109598 w 526317"/>
              <a:gd name="connsiteY48" fmla="*/ 728934 h 921815"/>
              <a:gd name="connsiteX49" fmla="*/ 116742 w 526317"/>
              <a:gd name="connsiteY49" fmla="*/ 736078 h 921815"/>
              <a:gd name="connsiteX50" fmla="*/ 126267 w 526317"/>
              <a:gd name="connsiteY50" fmla="*/ 747984 h 921815"/>
              <a:gd name="connsiteX51" fmla="*/ 133411 w 526317"/>
              <a:gd name="connsiteY51" fmla="*/ 750365 h 921815"/>
              <a:gd name="connsiteX52" fmla="*/ 140555 w 526317"/>
              <a:gd name="connsiteY52" fmla="*/ 757509 h 921815"/>
              <a:gd name="connsiteX53" fmla="*/ 150080 w 526317"/>
              <a:gd name="connsiteY53" fmla="*/ 762271 h 921815"/>
              <a:gd name="connsiteX54" fmla="*/ 159605 w 526317"/>
              <a:gd name="connsiteY54" fmla="*/ 774178 h 921815"/>
              <a:gd name="connsiteX55" fmla="*/ 166748 w 526317"/>
              <a:gd name="connsiteY55" fmla="*/ 778940 h 921815"/>
              <a:gd name="connsiteX56" fmla="*/ 188180 w 526317"/>
              <a:gd name="connsiteY56" fmla="*/ 807515 h 921815"/>
              <a:gd name="connsiteX57" fmla="*/ 204848 w 526317"/>
              <a:gd name="connsiteY57" fmla="*/ 826565 h 921815"/>
              <a:gd name="connsiteX58" fmla="*/ 214373 w 526317"/>
              <a:gd name="connsiteY58" fmla="*/ 840853 h 921815"/>
              <a:gd name="connsiteX59" fmla="*/ 231042 w 526317"/>
              <a:gd name="connsiteY59" fmla="*/ 871809 h 921815"/>
              <a:gd name="connsiteX60" fmla="*/ 235805 w 526317"/>
              <a:gd name="connsiteY60" fmla="*/ 881334 h 921815"/>
              <a:gd name="connsiteX61" fmla="*/ 245330 w 526317"/>
              <a:gd name="connsiteY61" fmla="*/ 895621 h 921815"/>
              <a:gd name="connsiteX62" fmla="*/ 247711 w 526317"/>
              <a:gd name="connsiteY62" fmla="*/ 902765 h 921815"/>
              <a:gd name="connsiteX63" fmla="*/ 261998 w 526317"/>
              <a:gd name="connsiteY63" fmla="*/ 921815 h 921815"/>
              <a:gd name="connsiteX64" fmla="*/ 281048 w 526317"/>
              <a:gd name="connsiteY64" fmla="*/ 914671 h 921815"/>
              <a:gd name="connsiteX65" fmla="*/ 285811 w 526317"/>
              <a:gd name="connsiteY65" fmla="*/ 907528 h 921815"/>
              <a:gd name="connsiteX66" fmla="*/ 300098 w 526317"/>
              <a:gd name="connsiteY66" fmla="*/ 898003 h 921815"/>
              <a:gd name="connsiteX67" fmla="*/ 302480 w 526317"/>
              <a:gd name="connsiteY67" fmla="*/ 890859 h 921815"/>
              <a:gd name="connsiteX68" fmla="*/ 300098 w 526317"/>
              <a:gd name="connsiteY68" fmla="*/ 883715 h 921815"/>
              <a:gd name="connsiteX69" fmla="*/ 283430 w 526317"/>
              <a:gd name="connsiteY69" fmla="*/ 869428 h 921815"/>
              <a:gd name="connsiteX70" fmla="*/ 276286 w 526317"/>
              <a:gd name="connsiteY70" fmla="*/ 862284 h 921815"/>
              <a:gd name="connsiteX71" fmla="*/ 271523 w 526317"/>
              <a:gd name="connsiteY71" fmla="*/ 855140 h 921815"/>
              <a:gd name="connsiteX72" fmla="*/ 261998 w 526317"/>
              <a:gd name="connsiteY72" fmla="*/ 850378 h 921815"/>
              <a:gd name="connsiteX73" fmla="*/ 257236 w 526317"/>
              <a:gd name="connsiteY73" fmla="*/ 833709 h 921815"/>
              <a:gd name="connsiteX74" fmla="*/ 261998 w 526317"/>
              <a:gd name="connsiteY74" fmla="*/ 790846 h 921815"/>
              <a:gd name="connsiteX75" fmla="*/ 288192 w 526317"/>
              <a:gd name="connsiteY75" fmla="*/ 795609 h 921815"/>
              <a:gd name="connsiteX76" fmla="*/ 290573 w 526317"/>
              <a:gd name="connsiteY76" fmla="*/ 824184 h 921815"/>
              <a:gd name="connsiteX77" fmla="*/ 302480 w 526317"/>
              <a:gd name="connsiteY77" fmla="*/ 840853 h 921815"/>
              <a:gd name="connsiteX78" fmla="*/ 309623 w 526317"/>
              <a:gd name="connsiteY78" fmla="*/ 847996 h 921815"/>
              <a:gd name="connsiteX79" fmla="*/ 316767 w 526317"/>
              <a:gd name="connsiteY79" fmla="*/ 850378 h 921815"/>
              <a:gd name="connsiteX80" fmla="*/ 321530 w 526317"/>
              <a:gd name="connsiteY80" fmla="*/ 857521 h 921815"/>
              <a:gd name="connsiteX81" fmla="*/ 328673 w 526317"/>
              <a:gd name="connsiteY81" fmla="*/ 776559 h 921815"/>
              <a:gd name="connsiteX82" fmla="*/ 385823 w 526317"/>
              <a:gd name="connsiteY82" fmla="*/ 697978 h 921815"/>
              <a:gd name="connsiteX83" fmla="*/ 426304 w 526317"/>
              <a:gd name="connsiteY83" fmla="*/ 624159 h 921815"/>
              <a:gd name="connsiteX84" fmla="*/ 469167 w 526317"/>
              <a:gd name="connsiteY84" fmla="*/ 550340 h 921815"/>
              <a:gd name="connsiteX85" fmla="*/ 488217 w 526317"/>
              <a:gd name="connsiteY85" fmla="*/ 495571 h 921815"/>
              <a:gd name="connsiteX86" fmla="*/ 478692 w 526317"/>
              <a:gd name="connsiteY86" fmla="*/ 450328 h 921815"/>
              <a:gd name="connsiteX87" fmla="*/ 431067 w 526317"/>
              <a:gd name="connsiteY87" fmla="*/ 412228 h 921815"/>
              <a:gd name="connsiteX88" fmla="*/ 416780 w 526317"/>
              <a:gd name="connsiteY88" fmla="*/ 371746 h 921815"/>
              <a:gd name="connsiteX89" fmla="*/ 428686 w 526317"/>
              <a:gd name="connsiteY89" fmla="*/ 316977 h 921815"/>
              <a:gd name="connsiteX90" fmla="*/ 462024 w 526317"/>
              <a:gd name="connsiteY90" fmla="*/ 319359 h 921815"/>
              <a:gd name="connsiteX91" fmla="*/ 457261 w 526317"/>
              <a:gd name="connsiteY91" fmla="*/ 271734 h 921815"/>
              <a:gd name="connsiteX92" fmla="*/ 466786 w 526317"/>
              <a:gd name="connsiteY92" fmla="*/ 231253 h 921815"/>
              <a:gd name="connsiteX93" fmla="*/ 481073 w 526317"/>
              <a:gd name="connsiteY93" fmla="*/ 205059 h 921815"/>
              <a:gd name="connsiteX94" fmla="*/ 497743 w 526317"/>
              <a:gd name="connsiteY94" fmla="*/ 169341 h 921815"/>
              <a:gd name="connsiteX95" fmla="*/ 526317 w 526317"/>
              <a:gd name="connsiteY95" fmla="*/ 140764 h 921815"/>
              <a:gd name="connsiteX0" fmla="*/ 526317 w 526317"/>
              <a:gd name="connsiteY0" fmla="*/ 140764 h 921815"/>
              <a:gd name="connsiteX1" fmla="*/ 497742 w 526317"/>
              <a:gd name="connsiteY1" fmla="*/ 97903 h 921815"/>
              <a:gd name="connsiteX2" fmla="*/ 464404 w 526317"/>
              <a:gd name="connsiteY2" fmla="*/ 43134 h 921815"/>
              <a:gd name="connsiteX3" fmla="*/ 438210 w 526317"/>
              <a:gd name="connsiteY3" fmla="*/ 2653 h 921815"/>
              <a:gd name="connsiteX4" fmla="*/ 383442 w 526317"/>
              <a:gd name="connsiteY4" fmla="*/ 7416 h 921815"/>
              <a:gd name="connsiteX5" fmla="*/ 385823 w 526317"/>
              <a:gd name="connsiteY5" fmla="*/ 35990 h 921815"/>
              <a:gd name="connsiteX6" fmla="*/ 419161 w 526317"/>
              <a:gd name="connsiteY6" fmla="*/ 50278 h 921815"/>
              <a:gd name="connsiteX7" fmla="*/ 402492 w 526317"/>
              <a:gd name="connsiteY7" fmla="*/ 85996 h 921815"/>
              <a:gd name="connsiteX8" fmla="*/ 369155 w 526317"/>
              <a:gd name="connsiteY8" fmla="*/ 88378 h 921815"/>
              <a:gd name="connsiteX9" fmla="*/ 321530 w 526317"/>
              <a:gd name="connsiteY9" fmla="*/ 121715 h 921815"/>
              <a:gd name="connsiteX10" fmla="*/ 302480 w 526317"/>
              <a:gd name="connsiteY10" fmla="*/ 138384 h 921815"/>
              <a:gd name="connsiteX11" fmla="*/ 261999 w 526317"/>
              <a:gd name="connsiteY11" fmla="*/ 150290 h 921815"/>
              <a:gd name="connsiteX12" fmla="*/ 278667 w 526317"/>
              <a:gd name="connsiteY12" fmla="*/ 176484 h 921815"/>
              <a:gd name="connsiteX13" fmla="*/ 273905 w 526317"/>
              <a:gd name="connsiteY13" fmla="*/ 224109 h 921815"/>
              <a:gd name="connsiteX14" fmla="*/ 276286 w 526317"/>
              <a:gd name="connsiteY14" fmla="*/ 264590 h 921815"/>
              <a:gd name="connsiteX15" fmla="*/ 250092 w 526317"/>
              <a:gd name="connsiteY15" fmla="*/ 271734 h 921815"/>
              <a:gd name="connsiteX16" fmla="*/ 233423 w 526317"/>
              <a:gd name="connsiteY16" fmla="*/ 278878 h 921815"/>
              <a:gd name="connsiteX17" fmla="*/ 211992 w 526317"/>
              <a:gd name="connsiteY17" fmla="*/ 290784 h 921815"/>
              <a:gd name="connsiteX18" fmla="*/ 204848 w 526317"/>
              <a:gd name="connsiteY18" fmla="*/ 300309 h 921815"/>
              <a:gd name="connsiteX19" fmla="*/ 202467 w 526317"/>
              <a:gd name="connsiteY19" fmla="*/ 309834 h 921815"/>
              <a:gd name="connsiteX20" fmla="*/ 197705 w 526317"/>
              <a:gd name="connsiteY20" fmla="*/ 324121 h 921815"/>
              <a:gd name="connsiteX21" fmla="*/ 200086 w 526317"/>
              <a:gd name="connsiteY21" fmla="*/ 355078 h 921815"/>
              <a:gd name="connsiteX22" fmla="*/ 202467 w 526317"/>
              <a:gd name="connsiteY22" fmla="*/ 362221 h 921815"/>
              <a:gd name="connsiteX23" fmla="*/ 207230 w 526317"/>
              <a:gd name="connsiteY23" fmla="*/ 436040 h 921815"/>
              <a:gd name="connsiteX24" fmla="*/ 202467 w 526317"/>
              <a:gd name="connsiteY24" fmla="*/ 466996 h 921815"/>
              <a:gd name="connsiteX25" fmla="*/ 197705 w 526317"/>
              <a:gd name="connsiteY25" fmla="*/ 476521 h 921815"/>
              <a:gd name="connsiteX26" fmla="*/ 195323 w 526317"/>
              <a:gd name="connsiteY26" fmla="*/ 486046 h 921815"/>
              <a:gd name="connsiteX27" fmla="*/ 200086 w 526317"/>
              <a:gd name="connsiteY27" fmla="*/ 526528 h 921815"/>
              <a:gd name="connsiteX28" fmla="*/ 209611 w 526317"/>
              <a:gd name="connsiteY28" fmla="*/ 545578 h 921815"/>
              <a:gd name="connsiteX29" fmla="*/ 209611 w 526317"/>
              <a:gd name="connsiteY29" fmla="*/ 562246 h 921815"/>
              <a:gd name="connsiteX30" fmla="*/ 190561 w 526317"/>
              <a:gd name="connsiteY30" fmla="*/ 576534 h 921815"/>
              <a:gd name="connsiteX31" fmla="*/ 128648 w 526317"/>
              <a:gd name="connsiteY31" fmla="*/ 574153 h 921815"/>
              <a:gd name="connsiteX32" fmla="*/ 119123 w 526317"/>
              <a:gd name="connsiteY32" fmla="*/ 571771 h 921815"/>
              <a:gd name="connsiteX33" fmla="*/ 88167 w 526317"/>
              <a:gd name="connsiteY33" fmla="*/ 574153 h 921815"/>
              <a:gd name="connsiteX34" fmla="*/ 78642 w 526317"/>
              <a:gd name="connsiteY34" fmla="*/ 581296 h 921815"/>
              <a:gd name="connsiteX35" fmla="*/ 69117 w 526317"/>
              <a:gd name="connsiteY35" fmla="*/ 586059 h 921815"/>
              <a:gd name="connsiteX36" fmla="*/ 45305 w 526317"/>
              <a:gd name="connsiteY36" fmla="*/ 602728 h 921815"/>
              <a:gd name="connsiteX37" fmla="*/ 28636 w 526317"/>
              <a:gd name="connsiteY37" fmla="*/ 605109 h 921815"/>
              <a:gd name="connsiteX38" fmla="*/ 21492 w 526317"/>
              <a:gd name="connsiteY38" fmla="*/ 609871 h 921815"/>
              <a:gd name="connsiteX39" fmla="*/ 4823 w 526317"/>
              <a:gd name="connsiteY39" fmla="*/ 619396 h 921815"/>
              <a:gd name="connsiteX40" fmla="*/ 61 w 526317"/>
              <a:gd name="connsiteY40" fmla="*/ 628921 h 921815"/>
              <a:gd name="connsiteX41" fmla="*/ 7205 w 526317"/>
              <a:gd name="connsiteY41" fmla="*/ 633684 h 921815"/>
              <a:gd name="connsiteX42" fmla="*/ 23873 w 526317"/>
              <a:gd name="connsiteY42" fmla="*/ 650353 h 921815"/>
              <a:gd name="connsiteX43" fmla="*/ 38161 w 526317"/>
              <a:gd name="connsiteY43" fmla="*/ 667021 h 921815"/>
              <a:gd name="connsiteX44" fmla="*/ 54830 w 526317"/>
              <a:gd name="connsiteY44" fmla="*/ 690834 h 921815"/>
              <a:gd name="connsiteX45" fmla="*/ 61973 w 526317"/>
              <a:gd name="connsiteY45" fmla="*/ 695596 h 921815"/>
              <a:gd name="connsiteX46" fmla="*/ 78642 w 526317"/>
              <a:gd name="connsiteY46" fmla="*/ 705121 h 921815"/>
              <a:gd name="connsiteX47" fmla="*/ 109598 w 526317"/>
              <a:gd name="connsiteY47" fmla="*/ 728934 h 921815"/>
              <a:gd name="connsiteX48" fmla="*/ 116742 w 526317"/>
              <a:gd name="connsiteY48" fmla="*/ 736078 h 921815"/>
              <a:gd name="connsiteX49" fmla="*/ 126267 w 526317"/>
              <a:gd name="connsiteY49" fmla="*/ 747984 h 921815"/>
              <a:gd name="connsiteX50" fmla="*/ 133411 w 526317"/>
              <a:gd name="connsiteY50" fmla="*/ 750365 h 921815"/>
              <a:gd name="connsiteX51" fmla="*/ 140555 w 526317"/>
              <a:gd name="connsiteY51" fmla="*/ 757509 h 921815"/>
              <a:gd name="connsiteX52" fmla="*/ 150080 w 526317"/>
              <a:gd name="connsiteY52" fmla="*/ 762271 h 921815"/>
              <a:gd name="connsiteX53" fmla="*/ 159605 w 526317"/>
              <a:gd name="connsiteY53" fmla="*/ 774178 h 921815"/>
              <a:gd name="connsiteX54" fmla="*/ 166748 w 526317"/>
              <a:gd name="connsiteY54" fmla="*/ 778940 h 921815"/>
              <a:gd name="connsiteX55" fmla="*/ 188180 w 526317"/>
              <a:gd name="connsiteY55" fmla="*/ 807515 h 921815"/>
              <a:gd name="connsiteX56" fmla="*/ 204848 w 526317"/>
              <a:gd name="connsiteY56" fmla="*/ 826565 h 921815"/>
              <a:gd name="connsiteX57" fmla="*/ 214373 w 526317"/>
              <a:gd name="connsiteY57" fmla="*/ 840853 h 921815"/>
              <a:gd name="connsiteX58" fmla="*/ 231042 w 526317"/>
              <a:gd name="connsiteY58" fmla="*/ 871809 h 921815"/>
              <a:gd name="connsiteX59" fmla="*/ 235805 w 526317"/>
              <a:gd name="connsiteY59" fmla="*/ 881334 h 921815"/>
              <a:gd name="connsiteX60" fmla="*/ 245330 w 526317"/>
              <a:gd name="connsiteY60" fmla="*/ 895621 h 921815"/>
              <a:gd name="connsiteX61" fmla="*/ 247711 w 526317"/>
              <a:gd name="connsiteY61" fmla="*/ 902765 h 921815"/>
              <a:gd name="connsiteX62" fmla="*/ 261998 w 526317"/>
              <a:gd name="connsiteY62" fmla="*/ 921815 h 921815"/>
              <a:gd name="connsiteX63" fmla="*/ 281048 w 526317"/>
              <a:gd name="connsiteY63" fmla="*/ 914671 h 921815"/>
              <a:gd name="connsiteX64" fmla="*/ 285811 w 526317"/>
              <a:gd name="connsiteY64" fmla="*/ 907528 h 921815"/>
              <a:gd name="connsiteX65" fmla="*/ 300098 w 526317"/>
              <a:gd name="connsiteY65" fmla="*/ 898003 h 921815"/>
              <a:gd name="connsiteX66" fmla="*/ 302480 w 526317"/>
              <a:gd name="connsiteY66" fmla="*/ 890859 h 921815"/>
              <a:gd name="connsiteX67" fmla="*/ 300098 w 526317"/>
              <a:gd name="connsiteY67" fmla="*/ 883715 h 921815"/>
              <a:gd name="connsiteX68" fmla="*/ 283430 w 526317"/>
              <a:gd name="connsiteY68" fmla="*/ 869428 h 921815"/>
              <a:gd name="connsiteX69" fmla="*/ 276286 w 526317"/>
              <a:gd name="connsiteY69" fmla="*/ 862284 h 921815"/>
              <a:gd name="connsiteX70" fmla="*/ 271523 w 526317"/>
              <a:gd name="connsiteY70" fmla="*/ 855140 h 921815"/>
              <a:gd name="connsiteX71" fmla="*/ 261998 w 526317"/>
              <a:gd name="connsiteY71" fmla="*/ 850378 h 921815"/>
              <a:gd name="connsiteX72" fmla="*/ 257236 w 526317"/>
              <a:gd name="connsiteY72" fmla="*/ 833709 h 921815"/>
              <a:gd name="connsiteX73" fmla="*/ 261998 w 526317"/>
              <a:gd name="connsiteY73" fmla="*/ 790846 h 921815"/>
              <a:gd name="connsiteX74" fmla="*/ 288192 w 526317"/>
              <a:gd name="connsiteY74" fmla="*/ 795609 h 921815"/>
              <a:gd name="connsiteX75" fmla="*/ 290573 w 526317"/>
              <a:gd name="connsiteY75" fmla="*/ 824184 h 921815"/>
              <a:gd name="connsiteX76" fmla="*/ 302480 w 526317"/>
              <a:gd name="connsiteY76" fmla="*/ 840853 h 921815"/>
              <a:gd name="connsiteX77" fmla="*/ 309623 w 526317"/>
              <a:gd name="connsiteY77" fmla="*/ 847996 h 921815"/>
              <a:gd name="connsiteX78" fmla="*/ 316767 w 526317"/>
              <a:gd name="connsiteY78" fmla="*/ 850378 h 921815"/>
              <a:gd name="connsiteX79" fmla="*/ 321530 w 526317"/>
              <a:gd name="connsiteY79" fmla="*/ 857521 h 921815"/>
              <a:gd name="connsiteX80" fmla="*/ 328673 w 526317"/>
              <a:gd name="connsiteY80" fmla="*/ 776559 h 921815"/>
              <a:gd name="connsiteX81" fmla="*/ 385823 w 526317"/>
              <a:gd name="connsiteY81" fmla="*/ 697978 h 921815"/>
              <a:gd name="connsiteX82" fmla="*/ 426304 w 526317"/>
              <a:gd name="connsiteY82" fmla="*/ 624159 h 921815"/>
              <a:gd name="connsiteX83" fmla="*/ 469167 w 526317"/>
              <a:gd name="connsiteY83" fmla="*/ 550340 h 921815"/>
              <a:gd name="connsiteX84" fmla="*/ 488217 w 526317"/>
              <a:gd name="connsiteY84" fmla="*/ 495571 h 921815"/>
              <a:gd name="connsiteX85" fmla="*/ 478692 w 526317"/>
              <a:gd name="connsiteY85" fmla="*/ 450328 h 921815"/>
              <a:gd name="connsiteX86" fmla="*/ 431067 w 526317"/>
              <a:gd name="connsiteY86" fmla="*/ 412228 h 921815"/>
              <a:gd name="connsiteX87" fmla="*/ 416780 w 526317"/>
              <a:gd name="connsiteY87" fmla="*/ 371746 h 921815"/>
              <a:gd name="connsiteX88" fmla="*/ 428686 w 526317"/>
              <a:gd name="connsiteY88" fmla="*/ 316977 h 921815"/>
              <a:gd name="connsiteX89" fmla="*/ 462024 w 526317"/>
              <a:gd name="connsiteY89" fmla="*/ 319359 h 921815"/>
              <a:gd name="connsiteX90" fmla="*/ 457261 w 526317"/>
              <a:gd name="connsiteY90" fmla="*/ 271734 h 921815"/>
              <a:gd name="connsiteX91" fmla="*/ 466786 w 526317"/>
              <a:gd name="connsiteY91" fmla="*/ 231253 h 921815"/>
              <a:gd name="connsiteX92" fmla="*/ 481073 w 526317"/>
              <a:gd name="connsiteY92" fmla="*/ 205059 h 921815"/>
              <a:gd name="connsiteX93" fmla="*/ 497743 w 526317"/>
              <a:gd name="connsiteY93" fmla="*/ 169341 h 921815"/>
              <a:gd name="connsiteX94" fmla="*/ 526317 w 526317"/>
              <a:gd name="connsiteY94" fmla="*/ 140764 h 921815"/>
              <a:gd name="connsiteX0" fmla="*/ 526317 w 526317"/>
              <a:gd name="connsiteY0" fmla="*/ 140764 h 921815"/>
              <a:gd name="connsiteX1" fmla="*/ 497742 w 526317"/>
              <a:gd name="connsiteY1" fmla="*/ 97903 h 921815"/>
              <a:gd name="connsiteX2" fmla="*/ 464404 w 526317"/>
              <a:gd name="connsiteY2" fmla="*/ 43134 h 921815"/>
              <a:gd name="connsiteX3" fmla="*/ 438210 w 526317"/>
              <a:gd name="connsiteY3" fmla="*/ 2653 h 921815"/>
              <a:gd name="connsiteX4" fmla="*/ 383442 w 526317"/>
              <a:gd name="connsiteY4" fmla="*/ 7416 h 921815"/>
              <a:gd name="connsiteX5" fmla="*/ 385823 w 526317"/>
              <a:gd name="connsiteY5" fmla="*/ 35990 h 921815"/>
              <a:gd name="connsiteX6" fmla="*/ 419161 w 526317"/>
              <a:gd name="connsiteY6" fmla="*/ 50278 h 921815"/>
              <a:gd name="connsiteX7" fmla="*/ 402492 w 526317"/>
              <a:gd name="connsiteY7" fmla="*/ 85996 h 921815"/>
              <a:gd name="connsiteX8" fmla="*/ 369155 w 526317"/>
              <a:gd name="connsiteY8" fmla="*/ 88378 h 921815"/>
              <a:gd name="connsiteX9" fmla="*/ 321530 w 526317"/>
              <a:gd name="connsiteY9" fmla="*/ 121715 h 921815"/>
              <a:gd name="connsiteX10" fmla="*/ 302480 w 526317"/>
              <a:gd name="connsiteY10" fmla="*/ 138384 h 921815"/>
              <a:gd name="connsiteX11" fmla="*/ 261999 w 526317"/>
              <a:gd name="connsiteY11" fmla="*/ 150290 h 921815"/>
              <a:gd name="connsiteX12" fmla="*/ 278667 w 526317"/>
              <a:gd name="connsiteY12" fmla="*/ 176484 h 921815"/>
              <a:gd name="connsiteX13" fmla="*/ 273905 w 526317"/>
              <a:gd name="connsiteY13" fmla="*/ 224109 h 921815"/>
              <a:gd name="connsiteX14" fmla="*/ 276286 w 526317"/>
              <a:gd name="connsiteY14" fmla="*/ 264590 h 921815"/>
              <a:gd name="connsiteX15" fmla="*/ 250092 w 526317"/>
              <a:gd name="connsiteY15" fmla="*/ 271734 h 921815"/>
              <a:gd name="connsiteX16" fmla="*/ 211992 w 526317"/>
              <a:gd name="connsiteY16" fmla="*/ 290784 h 921815"/>
              <a:gd name="connsiteX17" fmla="*/ 204848 w 526317"/>
              <a:gd name="connsiteY17" fmla="*/ 300309 h 921815"/>
              <a:gd name="connsiteX18" fmla="*/ 202467 w 526317"/>
              <a:gd name="connsiteY18" fmla="*/ 309834 h 921815"/>
              <a:gd name="connsiteX19" fmla="*/ 197705 w 526317"/>
              <a:gd name="connsiteY19" fmla="*/ 324121 h 921815"/>
              <a:gd name="connsiteX20" fmla="*/ 200086 w 526317"/>
              <a:gd name="connsiteY20" fmla="*/ 355078 h 921815"/>
              <a:gd name="connsiteX21" fmla="*/ 202467 w 526317"/>
              <a:gd name="connsiteY21" fmla="*/ 362221 h 921815"/>
              <a:gd name="connsiteX22" fmla="*/ 207230 w 526317"/>
              <a:gd name="connsiteY22" fmla="*/ 436040 h 921815"/>
              <a:gd name="connsiteX23" fmla="*/ 202467 w 526317"/>
              <a:gd name="connsiteY23" fmla="*/ 466996 h 921815"/>
              <a:gd name="connsiteX24" fmla="*/ 197705 w 526317"/>
              <a:gd name="connsiteY24" fmla="*/ 476521 h 921815"/>
              <a:gd name="connsiteX25" fmla="*/ 195323 w 526317"/>
              <a:gd name="connsiteY25" fmla="*/ 486046 h 921815"/>
              <a:gd name="connsiteX26" fmla="*/ 200086 w 526317"/>
              <a:gd name="connsiteY26" fmla="*/ 526528 h 921815"/>
              <a:gd name="connsiteX27" fmla="*/ 209611 w 526317"/>
              <a:gd name="connsiteY27" fmla="*/ 545578 h 921815"/>
              <a:gd name="connsiteX28" fmla="*/ 209611 w 526317"/>
              <a:gd name="connsiteY28" fmla="*/ 562246 h 921815"/>
              <a:gd name="connsiteX29" fmla="*/ 190561 w 526317"/>
              <a:gd name="connsiteY29" fmla="*/ 576534 h 921815"/>
              <a:gd name="connsiteX30" fmla="*/ 128648 w 526317"/>
              <a:gd name="connsiteY30" fmla="*/ 574153 h 921815"/>
              <a:gd name="connsiteX31" fmla="*/ 119123 w 526317"/>
              <a:gd name="connsiteY31" fmla="*/ 571771 h 921815"/>
              <a:gd name="connsiteX32" fmla="*/ 88167 w 526317"/>
              <a:gd name="connsiteY32" fmla="*/ 574153 h 921815"/>
              <a:gd name="connsiteX33" fmla="*/ 78642 w 526317"/>
              <a:gd name="connsiteY33" fmla="*/ 581296 h 921815"/>
              <a:gd name="connsiteX34" fmla="*/ 69117 w 526317"/>
              <a:gd name="connsiteY34" fmla="*/ 586059 h 921815"/>
              <a:gd name="connsiteX35" fmla="*/ 45305 w 526317"/>
              <a:gd name="connsiteY35" fmla="*/ 602728 h 921815"/>
              <a:gd name="connsiteX36" fmla="*/ 28636 w 526317"/>
              <a:gd name="connsiteY36" fmla="*/ 605109 h 921815"/>
              <a:gd name="connsiteX37" fmla="*/ 21492 w 526317"/>
              <a:gd name="connsiteY37" fmla="*/ 609871 h 921815"/>
              <a:gd name="connsiteX38" fmla="*/ 4823 w 526317"/>
              <a:gd name="connsiteY38" fmla="*/ 619396 h 921815"/>
              <a:gd name="connsiteX39" fmla="*/ 61 w 526317"/>
              <a:gd name="connsiteY39" fmla="*/ 628921 h 921815"/>
              <a:gd name="connsiteX40" fmla="*/ 7205 w 526317"/>
              <a:gd name="connsiteY40" fmla="*/ 633684 h 921815"/>
              <a:gd name="connsiteX41" fmla="*/ 23873 w 526317"/>
              <a:gd name="connsiteY41" fmla="*/ 650353 h 921815"/>
              <a:gd name="connsiteX42" fmla="*/ 38161 w 526317"/>
              <a:gd name="connsiteY42" fmla="*/ 667021 h 921815"/>
              <a:gd name="connsiteX43" fmla="*/ 54830 w 526317"/>
              <a:gd name="connsiteY43" fmla="*/ 690834 h 921815"/>
              <a:gd name="connsiteX44" fmla="*/ 61973 w 526317"/>
              <a:gd name="connsiteY44" fmla="*/ 695596 h 921815"/>
              <a:gd name="connsiteX45" fmla="*/ 78642 w 526317"/>
              <a:gd name="connsiteY45" fmla="*/ 705121 h 921815"/>
              <a:gd name="connsiteX46" fmla="*/ 109598 w 526317"/>
              <a:gd name="connsiteY46" fmla="*/ 728934 h 921815"/>
              <a:gd name="connsiteX47" fmla="*/ 116742 w 526317"/>
              <a:gd name="connsiteY47" fmla="*/ 736078 h 921815"/>
              <a:gd name="connsiteX48" fmla="*/ 126267 w 526317"/>
              <a:gd name="connsiteY48" fmla="*/ 747984 h 921815"/>
              <a:gd name="connsiteX49" fmla="*/ 133411 w 526317"/>
              <a:gd name="connsiteY49" fmla="*/ 750365 h 921815"/>
              <a:gd name="connsiteX50" fmla="*/ 140555 w 526317"/>
              <a:gd name="connsiteY50" fmla="*/ 757509 h 921815"/>
              <a:gd name="connsiteX51" fmla="*/ 150080 w 526317"/>
              <a:gd name="connsiteY51" fmla="*/ 762271 h 921815"/>
              <a:gd name="connsiteX52" fmla="*/ 159605 w 526317"/>
              <a:gd name="connsiteY52" fmla="*/ 774178 h 921815"/>
              <a:gd name="connsiteX53" fmla="*/ 166748 w 526317"/>
              <a:gd name="connsiteY53" fmla="*/ 778940 h 921815"/>
              <a:gd name="connsiteX54" fmla="*/ 188180 w 526317"/>
              <a:gd name="connsiteY54" fmla="*/ 807515 h 921815"/>
              <a:gd name="connsiteX55" fmla="*/ 204848 w 526317"/>
              <a:gd name="connsiteY55" fmla="*/ 826565 h 921815"/>
              <a:gd name="connsiteX56" fmla="*/ 214373 w 526317"/>
              <a:gd name="connsiteY56" fmla="*/ 840853 h 921815"/>
              <a:gd name="connsiteX57" fmla="*/ 231042 w 526317"/>
              <a:gd name="connsiteY57" fmla="*/ 871809 h 921815"/>
              <a:gd name="connsiteX58" fmla="*/ 235805 w 526317"/>
              <a:gd name="connsiteY58" fmla="*/ 881334 h 921815"/>
              <a:gd name="connsiteX59" fmla="*/ 245330 w 526317"/>
              <a:gd name="connsiteY59" fmla="*/ 895621 h 921815"/>
              <a:gd name="connsiteX60" fmla="*/ 247711 w 526317"/>
              <a:gd name="connsiteY60" fmla="*/ 902765 h 921815"/>
              <a:gd name="connsiteX61" fmla="*/ 261998 w 526317"/>
              <a:gd name="connsiteY61" fmla="*/ 921815 h 921815"/>
              <a:gd name="connsiteX62" fmla="*/ 281048 w 526317"/>
              <a:gd name="connsiteY62" fmla="*/ 914671 h 921815"/>
              <a:gd name="connsiteX63" fmla="*/ 285811 w 526317"/>
              <a:gd name="connsiteY63" fmla="*/ 907528 h 921815"/>
              <a:gd name="connsiteX64" fmla="*/ 300098 w 526317"/>
              <a:gd name="connsiteY64" fmla="*/ 898003 h 921815"/>
              <a:gd name="connsiteX65" fmla="*/ 302480 w 526317"/>
              <a:gd name="connsiteY65" fmla="*/ 890859 h 921815"/>
              <a:gd name="connsiteX66" fmla="*/ 300098 w 526317"/>
              <a:gd name="connsiteY66" fmla="*/ 883715 h 921815"/>
              <a:gd name="connsiteX67" fmla="*/ 283430 w 526317"/>
              <a:gd name="connsiteY67" fmla="*/ 869428 h 921815"/>
              <a:gd name="connsiteX68" fmla="*/ 276286 w 526317"/>
              <a:gd name="connsiteY68" fmla="*/ 862284 h 921815"/>
              <a:gd name="connsiteX69" fmla="*/ 271523 w 526317"/>
              <a:gd name="connsiteY69" fmla="*/ 855140 h 921815"/>
              <a:gd name="connsiteX70" fmla="*/ 261998 w 526317"/>
              <a:gd name="connsiteY70" fmla="*/ 850378 h 921815"/>
              <a:gd name="connsiteX71" fmla="*/ 257236 w 526317"/>
              <a:gd name="connsiteY71" fmla="*/ 833709 h 921815"/>
              <a:gd name="connsiteX72" fmla="*/ 261998 w 526317"/>
              <a:gd name="connsiteY72" fmla="*/ 790846 h 921815"/>
              <a:gd name="connsiteX73" fmla="*/ 288192 w 526317"/>
              <a:gd name="connsiteY73" fmla="*/ 795609 h 921815"/>
              <a:gd name="connsiteX74" fmla="*/ 290573 w 526317"/>
              <a:gd name="connsiteY74" fmla="*/ 824184 h 921815"/>
              <a:gd name="connsiteX75" fmla="*/ 302480 w 526317"/>
              <a:gd name="connsiteY75" fmla="*/ 840853 h 921815"/>
              <a:gd name="connsiteX76" fmla="*/ 309623 w 526317"/>
              <a:gd name="connsiteY76" fmla="*/ 847996 h 921815"/>
              <a:gd name="connsiteX77" fmla="*/ 316767 w 526317"/>
              <a:gd name="connsiteY77" fmla="*/ 850378 h 921815"/>
              <a:gd name="connsiteX78" fmla="*/ 321530 w 526317"/>
              <a:gd name="connsiteY78" fmla="*/ 857521 h 921815"/>
              <a:gd name="connsiteX79" fmla="*/ 328673 w 526317"/>
              <a:gd name="connsiteY79" fmla="*/ 776559 h 921815"/>
              <a:gd name="connsiteX80" fmla="*/ 385823 w 526317"/>
              <a:gd name="connsiteY80" fmla="*/ 697978 h 921815"/>
              <a:gd name="connsiteX81" fmla="*/ 426304 w 526317"/>
              <a:gd name="connsiteY81" fmla="*/ 624159 h 921815"/>
              <a:gd name="connsiteX82" fmla="*/ 469167 w 526317"/>
              <a:gd name="connsiteY82" fmla="*/ 550340 h 921815"/>
              <a:gd name="connsiteX83" fmla="*/ 488217 w 526317"/>
              <a:gd name="connsiteY83" fmla="*/ 495571 h 921815"/>
              <a:gd name="connsiteX84" fmla="*/ 478692 w 526317"/>
              <a:gd name="connsiteY84" fmla="*/ 450328 h 921815"/>
              <a:gd name="connsiteX85" fmla="*/ 431067 w 526317"/>
              <a:gd name="connsiteY85" fmla="*/ 412228 h 921815"/>
              <a:gd name="connsiteX86" fmla="*/ 416780 w 526317"/>
              <a:gd name="connsiteY86" fmla="*/ 371746 h 921815"/>
              <a:gd name="connsiteX87" fmla="*/ 428686 w 526317"/>
              <a:gd name="connsiteY87" fmla="*/ 316977 h 921815"/>
              <a:gd name="connsiteX88" fmla="*/ 462024 w 526317"/>
              <a:gd name="connsiteY88" fmla="*/ 319359 h 921815"/>
              <a:gd name="connsiteX89" fmla="*/ 457261 w 526317"/>
              <a:gd name="connsiteY89" fmla="*/ 271734 h 921815"/>
              <a:gd name="connsiteX90" fmla="*/ 466786 w 526317"/>
              <a:gd name="connsiteY90" fmla="*/ 231253 h 921815"/>
              <a:gd name="connsiteX91" fmla="*/ 481073 w 526317"/>
              <a:gd name="connsiteY91" fmla="*/ 205059 h 921815"/>
              <a:gd name="connsiteX92" fmla="*/ 497743 w 526317"/>
              <a:gd name="connsiteY92" fmla="*/ 169341 h 921815"/>
              <a:gd name="connsiteX93" fmla="*/ 526317 w 526317"/>
              <a:gd name="connsiteY93" fmla="*/ 140764 h 921815"/>
              <a:gd name="connsiteX0" fmla="*/ 526317 w 526317"/>
              <a:gd name="connsiteY0" fmla="*/ 140764 h 921815"/>
              <a:gd name="connsiteX1" fmla="*/ 497742 w 526317"/>
              <a:gd name="connsiteY1" fmla="*/ 97903 h 921815"/>
              <a:gd name="connsiteX2" fmla="*/ 464404 w 526317"/>
              <a:gd name="connsiteY2" fmla="*/ 43134 h 921815"/>
              <a:gd name="connsiteX3" fmla="*/ 438210 w 526317"/>
              <a:gd name="connsiteY3" fmla="*/ 2653 h 921815"/>
              <a:gd name="connsiteX4" fmla="*/ 383442 w 526317"/>
              <a:gd name="connsiteY4" fmla="*/ 7416 h 921815"/>
              <a:gd name="connsiteX5" fmla="*/ 385823 w 526317"/>
              <a:gd name="connsiteY5" fmla="*/ 35990 h 921815"/>
              <a:gd name="connsiteX6" fmla="*/ 419161 w 526317"/>
              <a:gd name="connsiteY6" fmla="*/ 50278 h 921815"/>
              <a:gd name="connsiteX7" fmla="*/ 402492 w 526317"/>
              <a:gd name="connsiteY7" fmla="*/ 85996 h 921815"/>
              <a:gd name="connsiteX8" fmla="*/ 369155 w 526317"/>
              <a:gd name="connsiteY8" fmla="*/ 88378 h 921815"/>
              <a:gd name="connsiteX9" fmla="*/ 321530 w 526317"/>
              <a:gd name="connsiteY9" fmla="*/ 121715 h 921815"/>
              <a:gd name="connsiteX10" fmla="*/ 302480 w 526317"/>
              <a:gd name="connsiteY10" fmla="*/ 138384 h 921815"/>
              <a:gd name="connsiteX11" fmla="*/ 261999 w 526317"/>
              <a:gd name="connsiteY11" fmla="*/ 150290 h 921815"/>
              <a:gd name="connsiteX12" fmla="*/ 278667 w 526317"/>
              <a:gd name="connsiteY12" fmla="*/ 176484 h 921815"/>
              <a:gd name="connsiteX13" fmla="*/ 273905 w 526317"/>
              <a:gd name="connsiteY13" fmla="*/ 224109 h 921815"/>
              <a:gd name="connsiteX14" fmla="*/ 276286 w 526317"/>
              <a:gd name="connsiteY14" fmla="*/ 264590 h 921815"/>
              <a:gd name="connsiteX15" fmla="*/ 250092 w 526317"/>
              <a:gd name="connsiteY15" fmla="*/ 271734 h 921815"/>
              <a:gd name="connsiteX16" fmla="*/ 211992 w 526317"/>
              <a:gd name="connsiteY16" fmla="*/ 290784 h 921815"/>
              <a:gd name="connsiteX17" fmla="*/ 204848 w 526317"/>
              <a:gd name="connsiteY17" fmla="*/ 300309 h 921815"/>
              <a:gd name="connsiteX18" fmla="*/ 202467 w 526317"/>
              <a:gd name="connsiteY18" fmla="*/ 309834 h 921815"/>
              <a:gd name="connsiteX19" fmla="*/ 200086 w 526317"/>
              <a:gd name="connsiteY19" fmla="*/ 355078 h 921815"/>
              <a:gd name="connsiteX20" fmla="*/ 202467 w 526317"/>
              <a:gd name="connsiteY20" fmla="*/ 362221 h 921815"/>
              <a:gd name="connsiteX21" fmla="*/ 207230 w 526317"/>
              <a:gd name="connsiteY21" fmla="*/ 436040 h 921815"/>
              <a:gd name="connsiteX22" fmla="*/ 202467 w 526317"/>
              <a:gd name="connsiteY22" fmla="*/ 466996 h 921815"/>
              <a:gd name="connsiteX23" fmla="*/ 197705 w 526317"/>
              <a:gd name="connsiteY23" fmla="*/ 476521 h 921815"/>
              <a:gd name="connsiteX24" fmla="*/ 195323 w 526317"/>
              <a:gd name="connsiteY24" fmla="*/ 486046 h 921815"/>
              <a:gd name="connsiteX25" fmla="*/ 200086 w 526317"/>
              <a:gd name="connsiteY25" fmla="*/ 526528 h 921815"/>
              <a:gd name="connsiteX26" fmla="*/ 209611 w 526317"/>
              <a:gd name="connsiteY26" fmla="*/ 545578 h 921815"/>
              <a:gd name="connsiteX27" fmla="*/ 209611 w 526317"/>
              <a:gd name="connsiteY27" fmla="*/ 562246 h 921815"/>
              <a:gd name="connsiteX28" fmla="*/ 190561 w 526317"/>
              <a:gd name="connsiteY28" fmla="*/ 576534 h 921815"/>
              <a:gd name="connsiteX29" fmla="*/ 128648 w 526317"/>
              <a:gd name="connsiteY29" fmla="*/ 574153 h 921815"/>
              <a:gd name="connsiteX30" fmla="*/ 119123 w 526317"/>
              <a:gd name="connsiteY30" fmla="*/ 571771 h 921815"/>
              <a:gd name="connsiteX31" fmla="*/ 88167 w 526317"/>
              <a:gd name="connsiteY31" fmla="*/ 574153 h 921815"/>
              <a:gd name="connsiteX32" fmla="*/ 78642 w 526317"/>
              <a:gd name="connsiteY32" fmla="*/ 581296 h 921815"/>
              <a:gd name="connsiteX33" fmla="*/ 69117 w 526317"/>
              <a:gd name="connsiteY33" fmla="*/ 586059 h 921815"/>
              <a:gd name="connsiteX34" fmla="*/ 45305 w 526317"/>
              <a:gd name="connsiteY34" fmla="*/ 602728 h 921815"/>
              <a:gd name="connsiteX35" fmla="*/ 28636 w 526317"/>
              <a:gd name="connsiteY35" fmla="*/ 605109 h 921815"/>
              <a:gd name="connsiteX36" fmla="*/ 21492 w 526317"/>
              <a:gd name="connsiteY36" fmla="*/ 609871 h 921815"/>
              <a:gd name="connsiteX37" fmla="*/ 4823 w 526317"/>
              <a:gd name="connsiteY37" fmla="*/ 619396 h 921815"/>
              <a:gd name="connsiteX38" fmla="*/ 61 w 526317"/>
              <a:gd name="connsiteY38" fmla="*/ 628921 h 921815"/>
              <a:gd name="connsiteX39" fmla="*/ 7205 w 526317"/>
              <a:gd name="connsiteY39" fmla="*/ 633684 h 921815"/>
              <a:gd name="connsiteX40" fmla="*/ 23873 w 526317"/>
              <a:gd name="connsiteY40" fmla="*/ 650353 h 921815"/>
              <a:gd name="connsiteX41" fmla="*/ 38161 w 526317"/>
              <a:gd name="connsiteY41" fmla="*/ 667021 h 921815"/>
              <a:gd name="connsiteX42" fmla="*/ 54830 w 526317"/>
              <a:gd name="connsiteY42" fmla="*/ 690834 h 921815"/>
              <a:gd name="connsiteX43" fmla="*/ 61973 w 526317"/>
              <a:gd name="connsiteY43" fmla="*/ 695596 h 921815"/>
              <a:gd name="connsiteX44" fmla="*/ 78642 w 526317"/>
              <a:gd name="connsiteY44" fmla="*/ 705121 h 921815"/>
              <a:gd name="connsiteX45" fmla="*/ 109598 w 526317"/>
              <a:gd name="connsiteY45" fmla="*/ 728934 h 921815"/>
              <a:gd name="connsiteX46" fmla="*/ 116742 w 526317"/>
              <a:gd name="connsiteY46" fmla="*/ 736078 h 921815"/>
              <a:gd name="connsiteX47" fmla="*/ 126267 w 526317"/>
              <a:gd name="connsiteY47" fmla="*/ 747984 h 921815"/>
              <a:gd name="connsiteX48" fmla="*/ 133411 w 526317"/>
              <a:gd name="connsiteY48" fmla="*/ 750365 h 921815"/>
              <a:gd name="connsiteX49" fmla="*/ 140555 w 526317"/>
              <a:gd name="connsiteY49" fmla="*/ 757509 h 921815"/>
              <a:gd name="connsiteX50" fmla="*/ 150080 w 526317"/>
              <a:gd name="connsiteY50" fmla="*/ 762271 h 921815"/>
              <a:gd name="connsiteX51" fmla="*/ 159605 w 526317"/>
              <a:gd name="connsiteY51" fmla="*/ 774178 h 921815"/>
              <a:gd name="connsiteX52" fmla="*/ 166748 w 526317"/>
              <a:gd name="connsiteY52" fmla="*/ 778940 h 921815"/>
              <a:gd name="connsiteX53" fmla="*/ 188180 w 526317"/>
              <a:gd name="connsiteY53" fmla="*/ 807515 h 921815"/>
              <a:gd name="connsiteX54" fmla="*/ 204848 w 526317"/>
              <a:gd name="connsiteY54" fmla="*/ 826565 h 921815"/>
              <a:gd name="connsiteX55" fmla="*/ 214373 w 526317"/>
              <a:gd name="connsiteY55" fmla="*/ 840853 h 921815"/>
              <a:gd name="connsiteX56" fmla="*/ 231042 w 526317"/>
              <a:gd name="connsiteY56" fmla="*/ 871809 h 921815"/>
              <a:gd name="connsiteX57" fmla="*/ 235805 w 526317"/>
              <a:gd name="connsiteY57" fmla="*/ 881334 h 921815"/>
              <a:gd name="connsiteX58" fmla="*/ 245330 w 526317"/>
              <a:gd name="connsiteY58" fmla="*/ 895621 h 921815"/>
              <a:gd name="connsiteX59" fmla="*/ 247711 w 526317"/>
              <a:gd name="connsiteY59" fmla="*/ 902765 h 921815"/>
              <a:gd name="connsiteX60" fmla="*/ 261998 w 526317"/>
              <a:gd name="connsiteY60" fmla="*/ 921815 h 921815"/>
              <a:gd name="connsiteX61" fmla="*/ 281048 w 526317"/>
              <a:gd name="connsiteY61" fmla="*/ 914671 h 921815"/>
              <a:gd name="connsiteX62" fmla="*/ 285811 w 526317"/>
              <a:gd name="connsiteY62" fmla="*/ 907528 h 921815"/>
              <a:gd name="connsiteX63" fmla="*/ 300098 w 526317"/>
              <a:gd name="connsiteY63" fmla="*/ 898003 h 921815"/>
              <a:gd name="connsiteX64" fmla="*/ 302480 w 526317"/>
              <a:gd name="connsiteY64" fmla="*/ 890859 h 921815"/>
              <a:gd name="connsiteX65" fmla="*/ 300098 w 526317"/>
              <a:gd name="connsiteY65" fmla="*/ 883715 h 921815"/>
              <a:gd name="connsiteX66" fmla="*/ 283430 w 526317"/>
              <a:gd name="connsiteY66" fmla="*/ 869428 h 921815"/>
              <a:gd name="connsiteX67" fmla="*/ 276286 w 526317"/>
              <a:gd name="connsiteY67" fmla="*/ 862284 h 921815"/>
              <a:gd name="connsiteX68" fmla="*/ 271523 w 526317"/>
              <a:gd name="connsiteY68" fmla="*/ 855140 h 921815"/>
              <a:gd name="connsiteX69" fmla="*/ 261998 w 526317"/>
              <a:gd name="connsiteY69" fmla="*/ 850378 h 921815"/>
              <a:gd name="connsiteX70" fmla="*/ 257236 w 526317"/>
              <a:gd name="connsiteY70" fmla="*/ 833709 h 921815"/>
              <a:gd name="connsiteX71" fmla="*/ 261998 w 526317"/>
              <a:gd name="connsiteY71" fmla="*/ 790846 h 921815"/>
              <a:gd name="connsiteX72" fmla="*/ 288192 w 526317"/>
              <a:gd name="connsiteY72" fmla="*/ 795609 h 921815"/>
              <a:gd name="connsiteX73" fmla="*/ 290573 w 526317"/>
              <a:gd name="connsiteY73" fmla="*/ 824184 h 921815"/>
              <a:gd name="connsiteX74" fmla="*/ 302480 w 526317"/>
              <a:gd name="connsiteY74" fmla="*/ 840853 h 921815"/>
              <a:gd name="connsiteX75" fmla="*/ 309623 w 526317"/>
              <a:gd name="connsiteY75" fmla="*/ 847996 h 921815"/>
              <a:gd name="connsiteX76" fmla="*/ 316767 w 526317"/>
              <a:gd name="connsiteY76" fmla="*/ 850378 h 921815"/>
              <a:gd name="connsiteX77" fmla="*/ 321530 w 526317"/>
              <a:gd name="connsiteY77" fmla="*/ 857521 h 921815"/>
              <a:gd name="connsiteX78" fmla="*/ 328673 w 526317"/>
              <a:gd name="connsiteY78" fmla="*/ 776559 h 921815"/>
              <a:gd name="connsiteX79" fmla="*/ 385823 w 526317"/>
              <a:gd name="connsiteY79" fmla="*/ 697978 h 921815"/>
              <a:gd name="connsiteX80" fmla="*/ 426304 w 526317"/>
              <a:gd name="connsiteY80" fmla="*/ 624159 h 921815"/>
              <a:gd name="connsiteX81" fmla="*/ 469167 w 526317"/>
              <a:gd name="connsiteY81" fmla="*/ 550340 h 921815"/>
              <a:gd name="connsiteX82" fmla="*/ 488217 w 526317"/>
              <a:gd name="connsiteY82" fmla="*/ 495571 h 921815"/>
              <a:gd name="connsiteX83" fmla="*/ 478692 w 526317"/>
              <a:gd name="connsiteY83" fmla="*/ 450328 h 921815"/>
              <a:gd name="connsiteX84" fmla="*/ 431067 w 526317"/>
              <a:gd name="connsiteY84" fmla="*/ 412228 h 921815"/>
              <a:gd name="connsiteX85" fmla="*/ 416780 w 526317"/>
              <a:gd name="connsiteY85" fmla="*/ 371746 h 921815"/>
              <a:gd name="connsiteX86" fmla="*/ 428686 w 526317"/>
              <a:gd name="connsiteY86" fmla="*/ 316977 h 921815"/>
              <a:gd name="connsiteX87" fmla="*/ 462024 w 526317"/>
              <a:gd name="connsiteY87" fmla="*/ 319359 h 921815"/>
              <a:gd name="connsiteX88" fmla="*/ 457261 w 526317"/>
              <a:gd name="connsiteY88" fmla="*/ 271734 h 921815"/>
              <a:gd name="connsiteX89" fmla="*/ 466786 w 526317"/>
              <a:gd name="connsiteY89" fmla="*/ 231253 h 921815"/>
              <a:gd name="connsiteX90" fmla="*/ 481073 w 526317"/>
              <a:gd name="connsiteY90" fmla="*/ 205059 h 921815"/>
              <a:gd name="connsiteX91" fmla="*/ 497743 w 526317"/>
              <a:gd name="connsiteY91" fmla="*/ 169341 h 921815"/>
              <a:gd name="connsiteX92" fmla="*/ 526317 w 526317"/>
              <a:gd name="connsiteY92" fmla="*/ 140764 h 921815"/>
              <a:gd name="connsiteX0" fmla="*/ 526317 w 526317"/>
              <a:gd name="connsiteY0" fmla="*/ 140764 h 921815"/>
              <a:gd name="connsiteX1" fmla="*/ 497742 w 526317"/>
              <a:gd name="connsiteY1" fmla="*/ 97903 h 921815"/>
              <a:gd name="connsiteX2" fmla="*/ 464404 w 526317"/>
              <a:gd name="connsiteY2" fmla="*/ 43134 h 921815"/>
              <a:gd name="connsiteX3" fmla="*/ 438210 w 526317"/>
              <a:gd name="connsiteY3" fmla="*/ 2653 h 921815"/>
              <a:gd name="connsiteX4" fmla="*/ 383442 w 526317"/>
              <a:gd name="connsiteY4" fmla="*/ 7416 h 921815"/>
              <a:gd name="connsiteX5" fmla="*/ 385823 w 526317"/>
              <a:gd name="connsiteY5" fmla="*/ 35990 h 921815"/>
              <a:gd name="connsiteX6" fmla="*/ 419161 w 526317"/>
              <a:gd name="connsiteY6" fmla="*/ 50278 h 921815"/>
              <a:gd name="connsiteX7" fmla="*/ 402492 w 526317"/>
              <a:gd name="connsiteY7" fmla="*/ 85996 h 921815"/>
              <a:gd name="connsiteX8" fmla="*/ 369155 w 526317"/>
              <a:gd name="connsiteY8" fmla="*/ 88378 h 921815"/>
              <a:gd name="connsiteX9" fmla="*/ 321530 w 526317"/>
              <a:gd name="connsiteY9" fmla="*/ 121715 h 921815"/>
              <a:gd name="connsiteX10" fmla="*/ 302480 w 526317"/>
              <a:gd name="connsiteY10" fmla="*/ 138384 h 921815"/>
              <a:gd name="connsiteX11" fmla="*/ 261999 w 526317"/>
              <a:gd name="connsiteY11" fmla="*/ 150290 h 921815"/>
              <a:gd name="connsiteX12" fmla="*/ 278667 w 526317"/>
              <a:gd name="connsiteY12" fmla="*/ 176484 h 921815"/>
              <a:gd name="connsiteX13" fmla="*/ 273905 w 526317"/>
              <a:gd name="connsiteY13" fmla="*/ 224109 h 921815"/>
              <a:gd name="connsiteX14" fmla="*/ 276286 w 526317"/>
              <a:gd name="connsiteY14" fmla="*/ 264590 h 921815"/>
              <a:gd name="connsiteX15" fmla="*/ 250092 w 526317"/>
              <a:gd name="connsiteY15" fmla="*/ 271734 h 921815"/>
              <a:gd name="connsiteX16" fmla="*/ 211992 w 526317"/>
              <a:gd name="connsiteY16" fmla="*/ 290784 h 921815"/>
              <a:gd name="connsiteX17" fmla="*/ 204848 w 526317"/>
              <a:gd name="connsiteY17" fmla="*/ 300309 h 921815"/>
              <a:gd name="connsiteX18" fmla="*/ 200086 w 526317"/>
              <a:gd name="connsiteY18" fmla="*/ 355078 h 921815"/>
              <a:gd name="connsiteX19" fmla="*/ 202467 w 526317"/>
              <a:gd name="connsiteY19" fmla="*/ 362221 h 921815"/>
              <a:gd name="connsiteX20" fmla="*/ 207230 w 526317"/>
              <a:gd name="connsiteY20" fmla="*/ 436040 h 921815"/>
              <a:gd name="connsiteX21" fmla="*/ 202467 w 526317"/>
              <a:gd name="connsiteY21" fmla="*/ 466996 h 921815"/>
              <a:gd name="connsiteX22" fmla="*/ 197705 w 526317"/>
              <a:gd name="connsiteY22" fmla="*/ 476521 h 921815"/>
              <a:gd name="connsiteX23" fmla="*/ 195323 w 526317"/>
              <a:gd name="connsiteY23" fmla="*/ 486046 h 921815"/>
              <a:gd name="connsiteX24" fmla="*/ 200086 w 526317"/>
              <a:gd name="connsiteY24" fmla="*/ 526528 h 921815"/>
              <a:gd name="connsiteX25" fmla="*/ 209611 w 526317"/>
              <a:gd name="connsiteY25" fmla="*/ 545578 h 921815"/>
              <a:gd name="connsiteX26" fmla="*/ 209611 w 526317"/>
              <a:gd name="connsiteY26" fmla="*/ 562246 h 921815"/>
              <a:gd name="connsiteX27" fmla="*/ 190561 w 526317"/>
              <a:gd name="connsiteY27" fmla="*/ 576534 h 921815"/>
              <a:gd name="connsiteX28" fmla="*/ 128648 w 526317"/>
              <a:gd name="connsiteY28" fmla="*/ 574153 h 921815"/>
              <a:gd name="connsiteX29" fmla="*/ 119123 w 526317"/>
              <a:gd name="connsiteY29" fmla="*/ 571771 h 921815"/>
              <a:gd name="connsiteX30" fmla="*/ 88167 w 526317"/>
              <a:gd name="connsiteY30" fmla="*/ 574153 h 921815"/>
              <a:gd name="connsiteX31" fmla="*/ 78642 w 526317"/>
              <a:gd name="connsiteY31" fmla="*/ 581296 h 921815"/>
              <a:gd name="connsiteX32" fmla="*/ 69117 w 526317"/>
              <a:gd name="connsiteY32" fmla="*/ 586059 h 921815"/>
              <a:gd name="connsiteX33" fmla="*/ 45305 w 526317"/>
              <a:gd name="connsiteY33" fmla="*/ 602728 h 921815"/>
              <a:gd name="connsiteX34" fmla="*/ 28636 w 526317"/>
              <a:gd name="connsiteY34" fmla="*/ 605109 h 921815"/>
              <a:gd name="connsiteX35" fmla="*/ 21492 w 526317"/>
              <a:gd name="connsiteY35" fmla="*/ 609871 h 921815"/>
              <a:gd name="connsiteX36" fmla="*/ 4823 w 526317"/>
              <a:gd name="connsiteY36" fmla="*/ 619396 h 921815"/>
              <a:gd name="connsiteX37" fmla="*/ 61 w 526317"/>
              <a:gd name="connsiteY37" fmla="*/ 628921 h 921815"/>
              <a:gd name="connsiteX38" fmla="*/ 7205 w 526317"/>
              <a:gd name="connsiteY38" fmla="*/ 633684 h 921815"/>
              <a:gd name="connsiteX39" fmla="*/ 23873 w 526317"/>
              <a:gd name="connsiteY39" fmla="*/ 650353 h 921815"/>
              <a:gd name="connsiteX40" fmla="*/ 38161 w 526317"/>
              <a:gd name="connsiteY40" fmla="*/ 667021 h 921815"/>
              <a:gd name="connsiteX41" fmla="*/ 54830 w 526317"/>
              <a:gd name="connsiteY41" fmla="*/ 690834 h 921815"/>
              <a:gd name="connsiteX42" fmla="*/ 61973 w 526317"/>
              <a:gd name="connsiteY42" fmla="*/ 695596 h 921815"/>
              <a:gd name="connsiteX43" fmla="*/ 78642 w 526317"/>
              <a:gd name="connsiteY43" fmla="*/ 705121 h 921815"/>
              <a:gd name="connsiteX44" fmla="*/ 109598 w 526317"/>
              <a:gd name="connsiteY44" fmla="*/ 728934 h 921815"/>
              <a:gd name="connsiteX45" fmla="*/ 116742 w 526317"/>
              <a:gd name="connsiteY45" fmla="*/ 736078 h 921815"/>
              <a:gd name="connsiteX46" fmla="*/ 126267 w 526317"/>
              <a:gd name="connsiteY46" fmla="*/ 747984 h 921815"/>
              <a:gd name="connsiteX47" fmla="*/ 133411 w 526317"/>
              <a:gd name="connsiteY47" fmla="*/ 750365 h 921815"/>
              <a:gd name="connsiteX48" fmla="*/ 140555 w 526317"/>
              <a:gd name="connsiteY48" fmla="*/ 757509 h 921815"/>
              <a:gd name="connsiteX49" fmla="*/ 150080 w 526317"/>
              <a:gd name="connsiteY49" fmla="*/ 762271 h 921815"/>
              <a:gd name="connsiteX50" fmla="*/ 159605 w 526317"/>
              <a:gd name="connsiteY50" fmla="*/ 774178 h 921815"/>
              <a:gd name="connsiteX51" fmla="*/ 166748 w 526317"/>
              <a:gd name="connsiteY51" fmla="*/ 778940 h 921815"/>
              <a:gd name="connsiteX52" fmla="*/ 188180 w 526317"/>
              <a:gd name="connsiteY52" fmla="*/ 807515 h 921815"/>
              <a:gd name="connsiteX53" fmla="*/ 204848 w 526317"/>
              <a:gd name="connsiteY53" fmla="*/ 826565 h 921815"/>
              <a:gd name="connsiteX54" fmla="*/ 214373 w 526317"/>
              <a:gd name="connsiteY54" fmla="*/ 840853 h 921815"/>
              <a:gd name="connsiteX55" fmla="*/ 231042 w 526317"/>
              <a:gd name="connsiteY55" fmla="*/ 871809 h 921815"/>
              <a:gd name="connsiteX56" fmla="*/ 235805 w 526317"/>
              <a:gd name="connsiteY56" fmla="*/ 881334 h 921815"/>
              <a:gd name="connsiteX57" fmla="*/ 245330 w 526317"/>
              <a:gd name="connsiteY57" fmla="*/ 895621 h 921815"/>
              <a:gd name="connsiteX58" fmla="*/ 247711 w 526317"/>
              <a:gd name="connsiteY58" fmla="*/ 902765 h 921815"/>
              <a:gd name="connsiteX59" fmla="*/ 261998 w 526317"/>
              <a:gd name="connsiteY59" fmla="*/ 921815 h 921815"/>
              <a:gd name="connsiteX60" fmla="*/ 281048 w 526317"/>
              <a:gd name="connsiteY60" fmla="*/ 914671 h 921815"/>
              <a:gd name="connsiteX61" fmla="*/ 285811 w 526317"/>
              <a:gd name="connsiteY61" fmla="*/ 907528 h 921815"/>
              <a:gd name="connsiteX62" fmla="*/ 300098 w 526317"/>
              <a:gd name="connsiteY62" fmla="*/ 898003 h 921815"/>
              <a:gd name="connsiteX63" fmla="*/ 302480 w 526317"/>
              <a:gd name="connsiteY63" fmla="*/ 890859 h 921815"/>
              <a:gd name="connsiteX64" fmla="*/ 300098 w 526317"/>
              <a:gd name="connsiteY64" fmla="*/ 883715 h 921815"/>
              <a:gd name="connsiteX65" fmla="*/ 283430 w 526317"/>
              <a:gd name="connsiteY65" fmla="*/ 869428 h 921815"/>
              <a:gd name="connsiteX66" fmla="*/ 276286 w 526317"/>
              <a:gd name="connsiteY66" fmla="*/ 862284 h 921815"/>
              <a:gd name="connsiteX67" fmla="*/ 271523 w 526317"/>
              <a:gd name="connsiteY67" fmla="*/ 855140 h 921815"/>
              <a:gd name="connsiteX68" fmla="*/ 261998 w 526317"/>
              <a:gd name="connsiteY68" fmla="*/ 850378 h 921815"/>
              <a:gd name="connsiteX69" fmla="*/ 257236 w 526317"/>
              <a:gd name="connsiteY69" fmla="*/ 833709 h 921815"/>
              <a:gd name="connsiteX70" fmla="*/ 261998 w 526317"/>
              <a:gd name="connsiteY70" fmla="*/ 790846 h 921815"/>
              <a:gd name="connsiteX71" fmla="*/ 288192 w 526317"/>
              <a:gd name="connsiteY71" fmla="*/ 795609 h 921815"/>
              <a:gd name="connsiteX72" fmla="*/ 290573 w 526317"/>
              <a:gd name="connsiteY72" fmla="*/ 824184 h 921815"/>
              <a:gd name="connsiteX73" fmla="*/ 302480 w 526317"/>
              <a:gd name="connsiteY73" fmla="*/ 840853 h 921815"/>
              <a:gd name="connsiteX74" fmla="*/ 309623 w 526317"/>
              <a:gd name="connsiteY74" fmla="*/ 847996 h 921815"/>
              <a:gd name="connsiteX75" fmla="*/ 316767 w 526317"/>
              <a:gd name="connsiteY75" fmla="*/ 850378 h 921815"/>
              <a:gd name="connsiteX76" fmla="*/ 321530 w 526317"/>
              <a:gd name="connsiteY76" fmla="*/ 857521 h 921815"/>
              <a:gd name="connsiteX77" fmla="*/ 328673 w 526317"/>
              <a:gd name="connsiteY77" fmla="*/ 776559 h 921815"/>
              <a:gd name="connsiteX78" fmla="*/ 385823 w 526317"/>
              <a:gd name="connsiteY78" fmla="*/ 697978 h 921815"/>
              <a:gd name="connsiteX79" fmla="*/ 426304 w 526317"/>
              <a:gd name="connsiteY79" fmla="*/ 624159 h 921815"/>
              <a:gd name="connsiteX80" fmla="*/ 469167 w 526317"/>
              <a:gd name="connsiteY80" fmla="*/ 550340 h 921815"/>
              <a:gd name="connsiteX81" fmla="*/ 488217 w 526317"/>
              <a:gd name="connsiteY81" fmla="*/ 495571 h 921815"/>
              <a:gd name="connsiteX82" fmla="*/ 478692 w 526317"/>
              <a:gd name="connsiteY82" fmla="*/ 450328 h 921815"/>
              <a:gd name="connsiteX83" fmla="*/ 431067 w 526317"/>
              <a:gd name="connsiteY83" fmla="*/ 412228 h 921815"/>
              <a:gd name="connsiteX84" fmla="*/ 416780 w 526317"/>
              <a:gd name="connsiteY84" fmla="*/ 371746 h 921815"/>
              <a:gd name="connsiteX85" fmla="*/ 428686 w 526317"/>
              <a:gd name="connsiteY85" fmla="*/ 316977 h 921815"/>
              <a:gd name="connsiteX86" fmla="*/ 462024 w 526317"/>
              <a:gd name="connsiteY86" fmla="*/ 319359 h 921815"/>
              <a:gd name="connsiteX87" fmla="*/ 457261 w 526317"/>
              <a:gd name="connsiteY87" fmla="*/ 271734 h 921815"/>
              <a:gd name="connsiteX88" fmla="*/ 466786 w 526317"/>
              <a:gd name="connsiteY88" fmla="*/ 231253 h 921815"/>
              <a:gd name="connsiteX89" fmla="*/ 481073 w 526317"/>
              <a:gd name="connsiteY89" fmla="*/ 205059 h 921815"/>
              <a:gd name="connsiteX90" fmla="*/ 497743 w 526317"/>
              <a:gd name="connsiteY90" fmla="*/ 169341 h 921815"/>
              <a:gd name="connsiteX91" fmla="*/ 526317 w 526317"/>
              <a:gd name="connsiteY91" fmla="*/ 140764 h 921815"/>
              <a:gd name="connsiteX0" fmla="*/ 526317 w 526317"/>
              <a:gd name="connsiteY0" fmla="*/ 140764 h 921815"/>
              <a:gd name="connsiteX1" fmla="*/ 497742 w 526317"/>
              <a:gd name="connsiteY1" fmla="*/ 97903 h 921815"/>
              <a:gd name="connsiteX2" fmla="*/ 464404 w 526317"/>
              <a:gd name="connsiteY2" fmla="*/ 43134 h 921815"/>
              <a:gd name="connsiteX3" fmla="*/ 438210 w 526317"/>
              <a:gd name="connsiteY3" fmla="*/ 2653 h 921815"/>
              <a:gd name="connsiteX4" fmla="*/ 383442 w 526317"/>
              <a:gd name="connsiteY4" fmla="*/ 7416 h 921815"/>
              <a:gd name="connsiteX5" fmla="*/ 385823 w 526317"/>
              <a:gd name="connsiteY5" fmla="*/ 35990 h 921815"/>
              <a:gd name="connsiteX6" fmla="*/ 419161 w 526317"/>
              <a:gd name="connsiteY6" fmla="*/ 50278 h 921815"/>
              <a:gd name="connsiteX7" fmla="*/ 402492 w 526317"/>
              <a:gd name="connsiteY7" fmla="*/ 85996 h 921815"/>
              <a:gd name="connsiteX8" fmla="*/ 369155 w 526317"/>
              <a:gd name="connsiteY8" fmla="*/ 88378 h 921815"/>
              <a:gd name="connsiteX9" fmla="*/ 321530 w 526317"/>
              <a:gd name="connsiteY9" fmla="*/ 121715 h 921815"/>
              <a:gd name="connsiteX10" fmla="*/ 302480 w 526317"/>
              <a:gd name="connsiteY10" fmla="*/ 138384 h 921815"/>
              <a:gd name="connsiteX11" fmla="*/ 261999 w 526317"/>
              <a:gd name="connsiteY11" fmla="*/ 150290 h 921815"/>
              <a:gd name="connsiteX12" fmla="*/ 278667 w 526317"/>
              <a:gd name="connsiteY12" fmla="*/ 176484 h 921815"/>
              <a:gd name="connsiteX13" fmla="*/ 273905 w 526317"/>
              <a:gd name="connsiteY13" fmla="*/ 224109 h 921815"/>
              <a:gd name="connsiteX14" fmla="*/ 276286 w 526317"/>
              <a:gd name="connsiteY14" fmla="*/ 264590 h 921815"/>
              <a:gd name="connsiteX15" fmla="*/ 250092 w 526317"/>
              <a:gd name="connsiteY15" fmla="*/ 271734 h 921815"/>
              <a:gd name="connsiteX16" fmla="*/ 211992 w 526317"/>
              <a:gd name="connsiteY16" fmla="*/ 290784 h 921815"/>
              <a:gd name="connsiteX17" fmla="*/ 204848 w 526317"/>
              <a:gd name="connsiteY17" fmla="*/ 300309 h 921815"/>
              <a:gd name="connsiteX18" fmla="*/ 200086 w 526317"/>
              <a:gd name="connsiteY18" fmla="*/ 316978 h 921815"/>
              <a:gd name="connsiteX19" fmla="*/ 200086 w 526317"/>
              <a:gd name="connsiteY19" fmla="*/ 355078 h 921815"/>
              <a:gd name="connsiteX20" fmla="*/ 202467 w 526317"/>
              <a:gd name="connsiteY20" fmla="*/ 362221 h 921815"/>
              <a:gd name="connsiteX21" fmla="*/ 207230 w 526317"/>
              <a:gd name="connsiteY21" fmla="*/ 436040 h 921815"/>
              <a:gd name="connsiteX22" fmla="*/ 202467 w 526317"/>
              <a:gd name="connsiteY22" fmla="*/ 466996 h 921815"/>
              <a:gd name="connsiteX23" fmla="*/ 197705 w 526317"/>
              <a:gd name="connsiteY23" fmla="*/ 476521 h 921815"/>
              <a:gd name="connsiteX24" fmla="*/ 195323 w 526317"/>
              <a:gd name="connsiteY24" fmla="*/ 486046 h 921815"/>
              <a:gd name="connsiteX25" fmla="*/ 200086 w 526317"/>
              <a:gd name="connsiteY25" fmla="*/ 526528 h 921815"/>
              <a:gd name="connsiteX26" fmla="*/ 209611 w 526317"/>
              <a:gd name="connsiteY26" fmla="*/ 545578 h 921815"/>
              <a:gd name="connsiteX27" fmla="*/ 209611 w 526317"/>
              <a:gd name="connsiteY27" fmla="*/ 562246 h 921815"/>
              <a:gd name="connsiteX28" fmla="*/ 190561 w 526317"/>
              <a:gd name="connsiteY28" fmla="*/ 576534 h 921815"/>
              <a:gd name="connsiteX29" fmla="*/ 128648 w 526317"/>
              <a:gd name="connsiteY29" fmla="*/ 574153 h 921815"/>
              <a:gd name="connsiteX30" fmla="*/ 119123 w 526317"/>
              <a:gd name="connsiteY30" fmla="*/ 571771 h 921815"/>
              <a:gd name="connsiteX31" fmla="*/ 88167 w 526317"/>
              <a:gd name="connsiteY31" fmla="*/ 574153 h 921815"/>
              <a:gd name="connsiteX32" fmla="*/ 78642 w 526317"/>
              <a:gd name="connsiteY32" fmla="*/ 581296 h 921815"/>
              <a:gd name="connsiteX33" fmla="*/ 69117 w 526317"/>
              <a:gd name="connsiteY33" fmla="*/ 586059 h 921815"/>
              <a:gd name="connsiteX34" fmla="*/ 45305 w 526317"/>
              <a:gd name="connsiteY34" fmla="*/ 602728 h 921815"/>
              <a:gd name="connsiteX35" fmla="*/ 28636 w 526317"/>
              <a:gd name="connsiteY35" fmla="*/ 605109 h 921815"/>
              <a:gd name="connsiteX36" fmla="*/ 21492 w 526317"/>
              <a:gd name="connsiteY36" fmla="*/ 609871 h 921815"/>
              <a:gd name="connsiteX37" fmla="*/ 4823 w 526317"/>
              <a:gd name="connsiteY37" fmla="*/ 619396 h 921815"/>
              <a:gd name="connsiteX38" fmla="*/ 61 w 526317"/>
              <a:gd name="connsiteY38" fmla="*/ 628921 h 921815"/>
              <a:gd name="connsiteX39" fmla="*/ 7205 w 526317"/>
              <a:gd name="connsiteY39" fmla="*/ 633684 h 921815"/>
              <a:gd name="connsiteX40" fmla="*/ 23873 w 526317"/>
              <a:gd name="connsiteY40" fmla="*/ 650353 h 921815"/>
              <a:gd name="connsiteX41" fmla="*/ 38161 w 526317"/>
              <a:gd name="connsiteY41" fmla="*/ 667021 h 921815"/>
              <a:gd name="connsiteX42" fmla="*/ 54830 w 526317"/>
              <a:gd name="connsiteY42" fmla="*/ 690834 h 921815"/>
              <a:gd name="connsiteX43" fmla="*/ 61973 w 526317"/>
              <a:gd name="connsiteY43" fmla="*/ 695596 h 921815"/>
              <a:gd name="connsiteX44" fmla="*/ 78642 w 526317"/>
              <a:gd name="connsiteY44" fmla="*/ 705121 h 921815"/>
              <a:gd name="connsiteX45" fmla="*/ 109598 w 526317"/>
              <a:gd name="connsiteY45" fmla="*/ 728934 h 921815"/>
              <a:gd name="connsiteX46" fmla="*/ 116742 w 526317"/>
              <a:gd name="connsiteY46" fmla="*/ 736078 h 921815"/>
              <a:gd name="connsiteX47" fmla="*/ 126267 w 526317"/>
              <a:gd name="connsiteY47" fmla="*/ 747984 h 921815"/>
              <a:gd name="connsiteX48" fmla="*/ 133411 w 526317"/>
              <a:gd name="connsiteY48" fmla="*/ 750365 h 921815"/>
              <a:gd name="connsiteX49" fmla="*/ 140555 w 526317"/>
              <a:gd name="connsiteY49" fmla="*/ 757509 h 921815"/>
              <a:gd name="connsiteX50" fmla="*/ 150080 w 526317"/>
              <a:gd name="connsiteY50" fmla="*/ 762271 h 921815"/>
              <a:gd name="connsiteX51" fmla="*/ 159605 w 526317"/>
              <a:gd name="connsiteY51" fmla="*/ 774178 h 921815"/>
              <a:gd name="connsiteX52" fmla="*/ 166748 w 526317"/>
              <a:gd name="connsiteY52" fmla="*/ 778940 h 921815"/>
              <a:gd name="connsiteX53" fmla="*/ 188180 w 526317"/>
              <a:gd name="connsiteY53" fmla="*/ 807515 h 921815"/>
              <a:gd name="connsiteX54" fmla="*/ 204848 w 526317"/>
              <a:gd name="connsiteY54" fmla="*/ 826565 h 921815"/>
              <a:gd name="connsiteX55" fmla="*/ 214373 w 526317"/>
              <a:gd name="connsiteY55" fmla="*/ 840853 h 921815"/>
              <a:gd name="connsiteX56" fmla="*/ 231042 w 526317"/>
              <a:gd name="connsiteY56" fmla="*/ 871809 h 921815"/>
              <a:gd name="connsiteX57" fmla="*/ 235805 w 526317"/>
              <a:gd name="connsiteY57" fmla="*/ 881334 h 921815"/>
              <a:gd name="connsiteX58" fmla="*/ 245330 w 526317"/>
              <a:gd name="connsiteY58" fmla="*/ 895621 h 921815"/>
              <a:gd name="connsiteX59" fmla="*/ 247711 w 526317"/>
              <a:gd name="connsiteY59" fmla="*/ 902765 h 921815"/>
              <a:gd name="connsiteX60" fmla="*/ 261998 w 526317"/>
              <a:gd name="connsiteY60" fmla="*/ 921815 h 921815"/>
              <a:gd name="connsiteX61" fmla="*/ 281048 w 526317"/>
              <a:gd name="connsiteY61" fmla="*/ 914671 h 921815"/>
              <a:gd name="connsiteX62" fmla="*/ 285811 w 526317"/>
              <a:gd name="connsiteY62" fmla="*/ 907528 h 921815"/>
              <a:gd name="connsiteX63" fmla="*/ 300098 w 526317"/>
              <a:gd name="connsiteY63" fmla="*/ 898003 h 921815"/>
              <a:gd name="connsiteX64" fmla="*/ 302480 w 526317"/>
              <a:gd name="connsiteY64" fmla="*/ 890859 h 921815"/>
              <a:gd name="connsiteX65" fmla="*/ 300098 w 526317"/>
              <a:gd name="connsiteY65" fmla="*/ 883715 h 921815"/>
              <a:gd name="connsiteX66" fmla="*/ 283430 w 526317"/>
              <a:gd name="connsiteY66" fmla="*/ 869428 h 921815"/>
              <a:gd name="connsiteX67" fmla="*/ 276286 w 526317"/>
              <a:gd name="connsiteY67" fmla="*/ 862284 h 921815"/>
              <a:gd name="connsiteX68" fmla="*/ 271523 w 526317"/>
              <a:gd name="connsiteY68" fmla="*/ 855140 h 921815"/>
              <a:gd name="connsiteX69" fmla="*/ 261998 w 526317"/>
              <a:gd name="connsiteY69" fmla="*/ 850378 h 921815"/>
              <a:gd name="connsiteX70" fmla="*/ 257236 w 526317"/>
              <a:gd name="connsiteY70" fmla="*/ 833709 h 921815"/>
              <a:gd name="connsiteX71" fmla="*/ 261998 w 526317"/>
              <a:gd name="connsiteY71" fmla="*/ 790846 h 921815"/>
              <a:gd name="connsiteX72" fmla="*/ 288192 w 526317"/>
              <a:gd name="connsiteY72" fmla="*/ 795609 h 921815"/>
              <a:gd name="connsiteX73" fmla="*/ 290573 w 526317"/>
              <a:gd name="connsiteY73" fmla="*/ 824184 h 921815"/>
              <a:gd name="connsiteX74" fmla="*/ 302480 w 526317"/>
              <a:gd name="connsiteY74" fmla="*/ 840853 h 921815"/>
              <a:gd name="connsiteX75" fmla="*/ 309623 w 526317"/>
              <a:gd name="connsiteY75" fmla="*/ 847996 h 921815"/>
              <a:gd name="connsiteX76" fmla="*/ 316767 w 526317"/>
              <a:gd name="connsiteY76" fmla="*/ 850378 h 921815"/>
              <a:gd name="connsiteX77" fmla="*/ 321530 w 526317"/>
              <a:gd name="connsiteY77" fmla="*/ 857521 h 921815"/>
              <a:gd name="connsiteX78" fmla="*/ 328673 w 526317"/>
              <a:gd name="connsiteY78" fmla="*/ 776559 h 921815"/>
              <a:gd name="connsiteX79" fmla="*/ 385823 w 526317"/>
              <a:gd name="connsiteY79" fmla="*/ 697978 h 921815"/>
              <a:gd name="connsiteX80" fmla="*/ 426304 w 526317"/>
              <a:gd name="connsiteY80" fmla="*/ 624159 h 921815"/>
              <a:gd name="connsiteX81" fmla="*/ 469167 w 526317"/>
              <a:gd name="connsiteY81" fmla="*/ 550340 h 921815"/>
              <a:gd name="connsiteX82" fmla="*/ 488217 w 526317"/>
              <a:gd name="connsiteY82" fmla="*/ 495571 h 921815"/>
              <a:gd name="connsiteX83" fmla="*/ 478692 w 526317"/>
              <a:gd name="connsiteY83" fmla="*/ 450328 h 921815"/>
              <a:gd name="connsiteX84" fmla="*/ 431067 w 526317"/>
              <a:gd name="connsiteY84" fmla="*/ 412228 h 921815"/>
              <a:gd name="connsiteX85" fmla="*/ 416780 w 526317"/>
              <a:gd name="connsiteY85" fmla="*/ 371746 h 921815"/>
              <a:gd name="connsiteX86" fmla="*/ 428686 w 526317"/>
              <a:gd name="connsiteY86" fmla="*/ 316977 h 921815"/>
              <a:gd name="connsiteX87" fmla="*/ 462024 w 526317"/>
              <a:gd name="connsiteY87" fmla="*/ 319359 h 921815"/>
              <a:gd name="connsiteX88" fmla="*/ 457261 w 526317"/>
              <a:gd name="connsiteY88" fmla="*/ 271734 h 921815"/>
              <a:gd name="connsiteX89" fmla="*/ 466786 w 526317"/>
              <a:gd name="connsiteY89" fmla="*/ 231253 h 921815"/>
              <a:gd name="connsiteX90" fmla="*/ 481073 w 526317"/>
              <a:gd name="connsiteY90" fmla="*/ 205059 h 921815"/>
              <a:gd name="connsiteX91" fmla="*/ 497743 w 526317"/>
              <a:gd name="connsiteY91" fmla="*/ 169341 h 921815"/>
              <a:gd name="connsiteX92" fmla="*/ 526317 w 526317"/>
              <a:gd name="connsiteY92" fmla="*/ 140764 h 921815"/>
              <a:gd name="connsiteX0" fmla="*/ 526317 w 526317"/>
              <a:gd name="connsiteY0" fmla="*/ 140764 h 921815"/>
              <a:gd name="connsiteX1" fmla="*/ 497742 w 526317"/>
              <a:gd name="connsiteY1" fmla="*/ 97903 h 921815"/>
              <a:gd name="connsiteX2" fmla="*/ 464404 w 526317"/>
              <a:gd name="connsiteY2" fmla="*/ 43134 h 921815"/>
              <a:gd name="connsiteX3" fmla="*/ 438210 w 526317"/>
              <a:gd name="connsiteY3" fmla="*/ 2653 h 921815"/>
              <a:gd name="connsiteX4" fmla="*/ 383442 w 526317"/>
              <a:gd name="connsiteY4" fmla="*/ 7416 h 921815"/>
              <a:gd name="connsiteX5" fmla="*/ 385823 w 526317"/>
              <a:gd name="connsiteY5" fmla="*/ 35990 h 921815"/>
              <a:gd name="connsiteX6" fmla="*/ 419161 w 526317"/>
              <a:gd name="connsiteY6" fmla="*/ 50278 h 921815"/>
              <a:gd name="connsiteX7" fmla="*/ 402492 w 526317"/>
              <a:gd name="connsiteY7" fmla="*/ 85996 h 921815"/>
              <a:gd name="connsiteX8" fmla="*/ 369155 w 526317"/>
              <a:gd name="connsiteY8" fmla="*/ 88378 h 921815"/>
              <a:gd name="connsiteX9" fmla="*/ 321530 w 526317"/>
              <a:gd name="connsiteY9" fmla="*/ 121715 h 921815"/>
              <a:gd name="connsiteX10" fmla="*/ 302480 w 526317"/>
              <a:gd name="connsiteY10" fmla="*/ 138384 h 921815"/>
              <a:gd name="connsiteX11" fmla="*/ 261999 w 526317"/>
              <a:gd name="connsiteY11" fmla="*/ 150290 h 921815"/>
              <a:gd name="connsiteX12" fmla="*/ 278667 w 526317"/>
              <a:gd name="connsiteY12" fmla="*/ 176484 h 921815"/>
              <a:gd name="connsiteX13" fmla="*/ 273905 w 526317"/>
              <a:gd name="connsiteY13" fmla="*/ 224109 h 921815"/>
              <a:gd name="connsiteX14" fmla="*/ 276286 w 526317"/>
              <a:gd name="connsiteY14" fmla="*/ 264590 h 921815"/>
              <a:gd name="connsiteX15" fmla="*/ 250092 w 526317"/>
              <a:gd name="connsiteY15" fmla="*/ 271734 h 921815"/>
              <a:gd name="connsiteX16" fmla="*/ 211992 w 526317"/>
              <a:gd name="connsiteY16" fmla="*/ 290784 h 921815"/>
              <a:gd name="connsiteX17" fmla="*/ 204848 w 526317"/>
              <a:gd name="connsiteY17" fmla="*/ 300309 h 921815"/>
              <a:gd name="connsiteX18" fmla="*/ 200086 w 526317"/>
              <a:gd name="connsiteY18" fmla="*/ 355078 h 921815"/>
              <a:gd name="connsiteX19" fmla="*/ 202467 w 526317"/>
              <a:gd name="connsiteY19" fmla="*/ 362221 h 921815"/>
              <a:gd name="connsiteX20" fmla="*/ 207230 w 526317"/>
              <a:gd name="connsiteY20" fmla="*/ 436040 h 921815"/>
              <a:gd name="connsiteX21" fmla="*/ 202467 w 526317"/>
              <a:gd name="connsiteY21" fmla="*/ 466996 h 921815"/>
              <a:gd name="connsiteX22" fmla="*/ 197705 w 526317"/>
              <a:gd name="connsiteY22" fmla="*/ 476521 h 921815"/>
              <a:gd name="connsiteX23" fmla="*/ 195323 w 526317"/>
              <a:gd name="connsiteY23" fmla="*/ 486046 h 921815"/>
              <a:gd name="connsiteX24" fmla="*/ 200086 w 526317"/>
              <a:gd name="connsiteY24" fmla="*/ 526528 h 921815"/>
              <a:gd name="connsiteX25" fmla="*/ 209611 w 526317"/>
              <a:gd name="connsiteY25" fmla="*/ 545578 h 921815"/>
              <a:gd name="connsiteX26" fmla="*/ 209611 w 526317"/>
              <a:gd name="connsiteY26" fmla="*/ 562246 h 921815"/>
              <a:gd name="connsiteX27" fmla="*/ 190561 w 526317"/>
              <a:gd name="connsiteY27" fmla="*/ 576534 h 921815"/>
              <a:gd name="connsiteX28" fmla="*/ 128648 w 526317"/>
              <a:gd name="connsiteY28" fmla="*/ 574153 h 921815"/>
              <a:gd name="connsiteX29" fmla="*/ 119123 w 526317"/>
              <a:gd name="connsiteY29" fmla="*/ 571771 h 921815"/>
              <a:gd name="connsiteX30" fmla="*/ 88167 w 526317"/>
              <a:gd name="connsiteY30" fmla="*/ 574153 h 921815"/>
              <a:gd name="connsiteX31" fmla="*/ 78642 w 526317"/>
              <a:gd name="connsiteY31" fmla="*/ 581296 h 921815"/>
              <a:gd name="connsiteX32" fmla="*/ 69117 w 526317"/>
              <a:gd name="connsiteY32" fmla="*/ 586059 h 921815"/>
              <a:gd name="connsiteX33" fmla="*/ 45305 w 526317"/>
              <a:gd name="connsiteY33" fmla="*/ 602728 h 921815"/>
              <a:gd name="connsiteX34" fmla="*/ 28636 w 526317"/>
              <a:gd name="connsiteY34" fmla="*/ 605109 h 921815"/>
              <a:gd name="connsiteX35" fmla="*/ 21492 w 526317"/>
              <a:gd name="connsiteY35" fmla="*/ 609871 h 921815"/>
              <a:gd name="connsiteX36" fmla="*/ 4823 w 526317"/>
              <a:gd name="connsiteY36" fmla="*/ 619396 h 921815"/>
              <a:gd name="connsiteX37" fmla="*/ 61 w 526317"/>
              <a:gd name="connsiteY37" fmla="*/ 628921 h 921815"/>
              <a:gd name="connsiteX38" fmla="*/ 7205 w 526317"/>
              <a:gd name="connsiteY38" fmla="*/ 633684 h 921815"/>
              <a:gd name="connsiteX39" fmla="*/ 23873 w 526317"/>
              <a:gd name="connsiteY39" fmla="*/ 650353 h 921815"/>
              <a:gd name="connsiteX40" fmla="*/ 38161 w 526317"/>
              <a:gd name="connsiteY40" fmla="*/ 667021 h 921815"/>
              <a:gd name="connsiteX41" fmla="*/ 54830 w 526317"/>
              <a:gd name="connsiteY41" fmla="*/ 690834 h 921815"/>
              <a:gd name="connsiteX42" fmla="*/ 61973 w 526317"/>
              <a:gd name="connsiteY42" fmla="*/ 695596 h 921815"/>
              <a:gd name="connsiteX43" fmla="*/ 78642 w 526317"/>
              <a:gd name="connsiteY43" fmla="*/ 705121 h 921815"/>
              <a:gd name="connsiteX44" fmla="*/ 109598 w 526317"/>
              <a:gd name="connsiteY44" fmla="*/ 728934 h 921815"/>
              <a:gd name="connsiteX45" fmla="*/ 116742 w 526317"/>
              <a:gd name="connsiteY45" fmla="*/ 736078 h 921815"/>
              <a:gd name="connsiteX46" fmla="*/ 126267 w 526317"/>
              <a:gd name="connsiteY46" fmla="*/ 747984 h 921815"/>
              <a:gd name="connsiteX47" fmla="*/ 133411 w 526317"/>
              <a:gd name="connsiteY47" fmla="*/ 750365 h 921815"/>
              <a:gd name="connsiteX48" fmla="*/ 140555 w 526317"/>
              <a:gd name="connsiteY48" fmla="*/ 757509 h 921815"/>
              <a:gd name="connsiteX49" fmla="*/ 150080 w 526317"/>
              <a:gd name="connsiteY49" fmla="*/ 762271 h 921815"/>
              <a:gd name="connsiteX50" fmla="*/ 159605 w 526317"/>
              <a:gd name="connsiteY50" fmla="*/ 774178 h 921815"/>
              <a:gd name="connsiteX51" fmla="*/ 166748 w 526317"/>
              <a:gd name="connsiteY51" fmla="*/ 778940 h 921815"/>
              <a:gd name="connsiteX52" fmla="*/ 188180 w 526317"/>
              <a:gd name="connsiteY52" fmla="*/ 807515 h 921815"/>
              <a:gd name="connsiteX53" fmla="*/ 204848 w 526317"/>
              <a:gd name="connsiteY53" fmla="*/ 826565 h 921815"/>
              <a:gd name="connsiteX54" fmla="*/ 214373 w 526317"/>
              <a:gd name="connsiteY54" fmla="*/ 840853 h 921815"/>
              <a:gd name="connsiteX55" fmla="*/ 231042 w 526317"/>
              <a:gd name="connsiteY55" fmla="*/ 871809 h 921815"/>
              <a:gd name="connsiteX56" fmla="*/ 235805 w 526317"/>
              <a:gd name="connsiteY56" fmla="*/ 881334 h 921815"/>
              <a:gd name="connsiteX57" fmla="*/ 245330 w 526317"/>
              <a:gd name="connsiteY57" fmla="*/ 895621 h 921815"/>
              <a:gd name="connsiteX58" fmla="*/ 247711 w 526317"/>
              <a:gd name="connsiteY58" fmla="*/ 902765 h 921815"/>
              <a:gd name="connsiteX59" fmla="*/ 261998 w 526317"/>
              <a:gd name="connsiteY59" fmla="*/ 921815 h 921815"/>
              <a:gd name="connsiteX60" fmla="*/ 281048 w 526317"/>
              <a:gd name="connsiteY60" fmla="*/ 914671 h 921815"/>
              <a:gd name="connsiteX61" fmla="*/ 285811 w 526317"/>
              <a:gd name="connsiteY61" fmla="*/ 907528 h 921815"/>
              <a:gd name="connsiteX62" fmla="*/ 300098 w 526317"/>
              <a:gd name="connsiteY62" fmla="*/ 898003 h 921815"/>
              <a:gd name="connsiteX63" fmla="*/ 302480 w 526317"/>
              <a:gd name="connsiteY63" fmla="*/ 890859 h 921815"/>
              <a:gd name="connsiteX64" fmla="*/ 300098 w 526317"/>
              <a:gd name="connsiteY64" fmla="*/ 883715 h 921815"/>
              <a:gd name="connsiteX65" fmla="*/ 283430 w 526317"/>
              <a:gd name="connsiteY65" fmla="*/ 869428 h 921815"/>
              <a:gd name="connsiteX66" fmla="*/ 276286 w 526317"/>
              <a:gd name="connsiteY66" fmla="*/ 862284 h 921815"/>
              <a:gd name="connsiteX67" fmla="*/ 271523 w 526317"/>
              <a:gd name="connsiteY67" fmla="*/ 855140 h 921815"/>
              <a:gd name="connsiteX68" fmla="*/ 261998 w 526317"/>
              <a:gd name="connsiteY68" fmla="*/ 850378 h 921815"/>
              <a:gd name="connsiteX69" fmla="*/ 257236 w 526317"/>
              <a:gd name="connsiteY69" fmla="*/ 833709 h 921815"/>
              <a:gd name="connsiteX70" fmla="*/ 261998 w 526317"/>
              <a:gd name="connsiteY70" fmla="*/ 790846 h 921815"/>
              <a:gd name="connsiteX71" fmla="*/ 288192 w 526317"/>
              <a:gd name="connsiteY71" fmla="*/ 795609 h 921815"/>
              <a:gd name="connsiteX72" fmla="*/ 290573 w 526317"/>
              <a:gd name="connsiteY72" fmla="*/ 824184 h 921815"/>
              <a:gd name="connsiteX73" fmla="*/ 302480 w 526317"/>
              <a:gd name="connsiteY73" fmla="*/ 840853 h 921815"/>
              <a:gd name="connsiteX74" fmla="*/ 309623 w 526317"/>
              <a:gd name="connsiteY74" fmla="*/ 847996 h 921815"/>
              <a:gd name="connsiteX75" fmla="*/ 316767 w 526317"/>
              <a:gd name="connsiteY75" fmla="*/ 850378 h 921815"/>
              <a:gd name="connsiteX76" fmla="*/ 321530 w 526317"/>
              <a:gd name="connsiteY76" fmla="*/ 857521 h 921815"/>
              <a:gd name="connsiteX77" fmla="*/ 328673 w 526317"/>
              <a:gd name="connsiteY77" fmla="*/ 776559 h 921815"/>
              <a:gd name="connsiteX78" fmla="*/ 385823 w 526317"/>
              <a:gd name="connsiteY78" fmla="*/ 697978 h 921815"/>
              <a:gd name="connsiteX79" fmla="*/ 426304 w 526317"/>
              <a:gd name="connsiteY79" fmla="*/ 624159 h 921815"/>
              <a:gd name="connsiteX80" fmla="*/ 469167 w 526317"/>
              <a:gd name="connsiteY80" fmla="*/ 550340 h 921815"/>
              <a:gd name="connsiteX81" fmla="*/ 488217 w 526317"/>
              <a:gd name="connsiteY81" fmla="*/ 495571 h 921815"/>
              <a:gd name="connsiteX82" fmla="*/ 478692 w 526317"/>
              <a:gd name="connsiteY82" fmla="*/ 450328 h 921815"/>
              <a:gd name="connsiteX83" fmla="*/ 431067 w 526317"/>
              <a:gd name="connsiteY83" fmla="*/ 412228 h 921815"/>
              <a:gd name="connsiteX84" fmla="*/ 416780 w 526317"/>
              <a:gd name="connsiteY84" fmla="*/ 371746 h 921815"/>
              <a:gd name="connsiteX85" fmla="*/ 428686 w 526317"/>
              <a:gd name="connsiteY85" fmla="*/ 316977 h 921815"/>
              <a:gd name="connsiteX86" fmla="*/ 462024 w 526317"/>
              <a:gd name="connsiteY86" fmla="*/ 319359 h 921815"/>
              <a:gd name="connsiteX87" fmla="*/ 457261 w 526317"/>
              <a:gd name="connsiteY87" fmla="*/ 271734 h 921815"/>
              <a:gd name="connsiteX88" fmla="*/ 466786 w 526317"/>
              <a:gd name="connsiteY88" fmla="*/ 231253 h 921815"/>
              <a:gd name="connsiteX89" fmla="*/ 481073 w 526317"/>
              <a:gd name="connsiteY89" fmla="*/ 205059 h 921815"/>
              <a:gd name="connsiteX90" fmla="*/ 497743 w 526317"/>
              <a:gd name="connsiteY90" fmla="*/ 169341 h 921815"/>
              <a:gd name="connsiteX91" fmla="*/ 526317 w 526317"/>
              <a:gd name="connsiteY91" fmla="*/ 140764 h 921815"/>
              <a:gd name="connsiteX0" fmla="*/ 526317 w 526317"/>
              <a:gd name="connsiteY0" fmla="*/ 140764 h 921815"/>
              <a:gd name="connsiteX1" fmla="*/ 497742 w 526317"/>
              <a:gd name="connsiteY1" fmla="*/ 97903 h 921815"/>
              <a:gd name="connsiteX2" fmla="*/ 464404 w 526317"/>
              <a:gd name="connsiteY2" fmla="*/ 43134 h 921815"/>
              <a:gd name="connsiteX3" fmla="*/ 438210 w 526317"/>
              <a:gd name="connsiteY3" fmla="*/ 2653 h 921815"/>
              <a:gd name="connsiteX4" fmla="*/ 383442 w 526317"/>
              <a:gd name="connsiteY4" fmla="*/ 7416 h 921815"/>
              <a:gd name="connsiteX5" fmla="*/ 385823 w 526317"/>
              <a:gd name="connsiteY5" fmla="*/ 35990 h 921815"/>
              <a:gd name="connsiteX6" fmla="*/ 419161 w 526317"/>
              <a:gd name="connsiteY6" fmla="*/ 50278 h 921815"/>
              <a:gd name="connsiteX7" fmla="*/ 402492 w 526317"/>
              <a:gd name="connsiteY7" fmla="*/ 85996 h 921815"/>
              <a:gd name="connsiteX8" fmla="*/ 369155 w 526317"/>
              <a:gd name="connsiteY8" fmla="*/ 88378 h 921815"/>
              <a:gd name="connsiteX9" fmla="*/ 321530 w 526317"/>
              <a:gd name="connsiteY9" fmla="*/ 121715 h 921815"/>
              <a:gd name="connsiteX10" fmla="*/ 302480 w 526317"/>
              <a:gd name="connsiteY10" fmla="*/ 138384 h 921815"/>
              <a:gd name="connsiteX11" fmla="*/ 261999 w 526317"/>
              <a:gd name="connsiteY11" fmla="*/ 150290 h 921815"/>
              <a:gd name="connsiteX12" fmla="*/ 278667 w 526317"/>
              <a:gd name="connsiteY12" fmla="*/ 176484 h 921815"/>
              <a:gd name="connsiteX13" fmla="*/ 273905 w 526317"/>
              <a:gd name="connsiteY13" fmla="*/ 224109 h 921815"/>
              <a:gd name="connsiteX14" fmla="*/ 276286 w 526317"/>
              <a:gd name="connsiteY14" fmla="*/ 264590 h 921815"/>
              <a:gd name="connsiteX15" fmla="*/ 250092 w 526317"/>
              <a:gd name="connsiteY15" fmla="*/ 271734 h 921815"/>
              <a:gd name="connsiteX16" fmla="*/ 211992 w 526317"/>
              <a:gd name="connsiteY16" fmla="*/ 290784 h 921815"/>
              <a:gd name="connsiteX17" fmla="*/ 200086 w 526317"/>
              <a:gd name="connsiteY17" fmla="*/ 355078 h 921815"/>
              <a:gd name="connsiteX18" fmla="*/ 202467 w 526317"/>
              <a:gd name="connsiteY18" fmla="*/ 362221 h 921815"/>
              <a:gd name="connsiteX19" fmla="*/ 207230 w 526317"/>
              <a:gd name="connsiteY19" fmla="*/ 436040 h 921815"/>
              <a:gd name="connsiteX20" fmla="*/ 202467 w 526317"/>
              <a:gd name="connsiteY20" fmla="*/ 466996 h 921815"/>
              <a:gd name="connsiteX21" fmla="*/ 197705 w 526317"/>
              <a:gd name="connsiteY21" fmla="*/ 476521 h 921815"/>
              <a:gd name="connsiteX22" fmla="*/ 195323 w 526317"/>
              <a:gd name="connsiteY22" fmla="*/ 486046 h 921815"/>
              <a:gd name="connsiteX23" fmla="*/ 200086 w 526317"/>
              <a:gd name="connsiteY23" fmla="*/ 526528 h 921815"/>
              <a:gd name="connsiteX24" fmla="*/ 209611 w 526317"/>
              <a:gd name="connsiteY24" fmla="*/ 545578 h 921815"/>
              <a:gd name="connsiteX25" fmla="*/ 209611 w 526317"/>
              <a:gd name="connsiteY25" fmla="*/ 562246 h 921815"/>
              <a:gd name="connsiteX26" fmla="*/ 190561 w 526317"/>
              <a:gd name="connsiteY26" fmla="*/ 576534 h 921815"/>
              <a:gd name="connsiteX27" fmla="*/ 128648 w 526317"/>
              <a:gd name="connsiteY27" fmla="*/ 574153 h 921815"/>
              <a:gd name="connsiteX28" fmla="*/ 119123 w 526317"/>
              <a:gd name="connsiteY28" fmla="*/ 571771 h 921815"/>
              <a:gd name="connsiteX29" fmla="*/ 88167 w 526317"/>
              <a:gd name="connsiteY29" fmla="*/ 574153 h 921815"/>
              <a:gd name="connsiteX30" fmla="*/ 78642 w 526317"/>
              <a:gd name="connsiteY30" fmla="*/ 581296 h 921815"/>
              <a:gd name="connsiteX31" fmla="*/ 69117 w 526317"/>
              <a:gd name="connsiteY31" fmla="*/ 586059 h 921815"/>
              <a:gd name="connsiteX32" fmla="*/ 45305 w 526317"/>
              <a:gd name="connsiteY32" fmla="*/ 602728 h 921815"/>
              <a:gd name="connsiteX33" fmla="*/ 28636 w 526317"/>
              <a:gd name="connsiteY33" fmla="*/ 605109 h 921815"/>
              <a:gd name="connsiteX34" fmla="*/ 21492 w 526317"/>
              <a:gd name="connsiteY34" fmla="*/ 609871 h 921815"/>
              <a:gd name="connsiteX35" fmla="*/ 4823 w 526317"/>
              <a:gd name="connsiteY35" fmla="*/ 619396 h 921815"/>
              <a:gd name="connsiteX36" fmla="*/ 61 w 526317"/>
              <a:gd name="connsiteY36" fmla="*/ 628921 h 921815"/>
              <a:gd name="connsiteX37" fmla="*/ 7205 w 526317"/>
              <a:gd name="connsiteY37" fmla="*/ 633684 h 921815"/>
              <a:gd name="connsiteX38" fmla="*/ 23873 w 526317"/>
              <a:gd name="connsiteY38" fmla="*/ 650353 h 921815"/>
              <a:gd name="connsiteX39" fmla="*/ 38161 w 526317"/>
              <a:gd name="connsiteY39" fmla="*/ 667021 h 921815"/>
              <a:gd name="connsiteX40" fmla="*/ 54830 w 526317"/>
              <a:gd name="connsiteY40" fmla="*/ 690834 h 921815"/>
              <a:gd name="connsiteX41" fmla="*/ 61973 w 526317"/>
              <a:gd name="connsiteY41" fmla="*/ 695596 h 921815"/>
              <a:gd name="connsiteX42" fmla="*/ 78642 w 526317"/>
              <a:gd name="connsiteY42" fmla="*/ 705121 h 921815"/>
              <a:gd name="connsiteX43" fmla="*/ 109598 w 526317"/>
              <a:gd name="connsiteY43" fmla="*/ 728934 h 921815"/>
              <a:gd name="connsiteX44" fmla="*/ 116742 w 526317"/>
              <a:gd name="connsiteY44" fmla="*/ 736078 h 921815"/>
              <a:gd name="connsiteX45" fmla="*/ 126267 w 526317"/>
              <a:gd name="connsiteY45" fmla="*/ 747984 h 921815"/>
              <a:gd name="connsiteX46" fmla="*/ 133411 w 526317"/>
              <a:gd name="connsiteY46" fmla="*/ 750365 h 921815"/>
              <a:gd name="connsiteX47" fmla="*/ 140555 w 526317"/>
              <a:gd name="connsiteY47" fmla="*/ 757509 h 921815"/>
              <a:gd name="connsiteX48" fmla="*/ 150080 w 526317"/>
              <a:gd name="connsiteY48" fmla="*/ 762271 h 921815"/>
              <a:gd name="connsiteX49" fmla="*/ 159605 w 526317"/>
              <a:gd name="connsiteY49" fmla="*/ 774178 h 921815"/>
              <a:gd name="connsiteX50" fmla="*/ 166748 w 526317"/>
              <a:gd name="connsiteY50" fmla="*/ 778940 h 921815"/>
              <a:gd name="connsiteX51" fmla="*/ 188180 w 526317"/>
              <a:gd name="connsiteY51" fmla="*/ 807515 h 921815"/>
              <a:gd name="connsiteX52" fmla="*/ 204848 w 526317"/>
              <a:gd name="connsiteY52" fmla="*/ 826565 h 921815"/>
              <a:gd name="connsiteX53" fmla="*/ 214373 w 526317"/>
              <a:gd name="connsiteY53" fmla="*/ 840853 h 921815"/>
              <a:gd name="connsiteX54" fmla="*/ 231042 w 526317"/>
              <a:gd name="connsiteY54" fmla="*/ 871809 h 921815"/>
              <a:gd name="connsiteX55" fmla="*/ 235805 w 526317"/>
              <a:gd name="connsiteY55" fmla="*/ 881334 h 921815"/>
              <a:gd name="connsiteX56" fmla="*/ 245330 w 526317"/>
              <a:gd name="connsiteY56" fmla="*/ 895621 h 921815"/>
              <a:gd name="connsiteX57" fmla="*/ 247711 w 526317"/>
              <a:gd name="connsiteY57" fmla="*/ 902765 h 921815"/>
              <a:gd name="connsiteX58" fmla="*/ 261998 w 526317"/>
              <a:gd name="connsiteY58" fmla="*/ 921815 h 921815"/>
              <a:gd name="connsiteX59" fmla="*/ 281048 w 526317"/>
              <a:gd name="connsiteY59" fmla="*/ 914671 h 921815"/>
              <a:gd name="connsiteX60" fmla="*/ 285811 w 526317"/>
              <a:gd name="connsiteY60" fmla="*/ 907528 h 921815"/>
              <a:gd name="connsiteX61" fmla="*/ 300098 w 526317"/>
              <a:gd name="connsiteY61" fmla="*/ 898003 h 921815"/>
              <a:gd name="connsiteX62" fmla="*/ 302480 w 526317"/>
              <a:gd name="connsiteY62" fmla="*/ 890859 h 921815"/>
              <a:gd name="connsiteX63" fmla="*/ 300098 w 526317"/>
              <a:gd name="connsiteY63" fmla="*/ 883715 h 921815"/>
              <a:gd name="connsiteX64" fmla="*/ 283430 w 526317"/>
              <a:gd name="connsiteY64" fmla="*/ 869428 h 921815"/>
              <a:gd name="connsiteX65" fmla="*/ 276286 w 526317"/>
              <a:gd name="connsiteY65" fmla="*/ 862284 h 921815"/>
              <a:gd name="connsiteX66" fmla="*/ 271523 w 526317"/>
              <a:gd name="connsiteY66" fmla="*/ 855140 h 921815"/>
              <a:gd name="connsiteX67" fmla="*/ 261998 w 526317"/>
              <a:gd name="connsiteY67" fmla="*/ 850378 h 921815"/>
              <a:gd name="connsiteX68" fmla="*/ 257236 w 526317"/>
              <a:gd name="connsiteY68" fmla="*/ 833709 h 921815"/>
              <a:gd name="connsiteX69" fmla="*/ 261998 w 526317"/>
              <a:gd name="connsiteY69" fmla="*/ 790846 h 921815"/>
              <a:gd name="connsiteX70" fmla="*/ 288192 w 526317"/>
              <a:gd name="connsiteY70" fmla="*/ 795609 h 921815"/>
              <a:gd name="connsiteX71" fmla="*/ 290573 w 526317"/>
              <a:gd name="connsiteY71" fmla="*/ 824184 h 921815"/>
              <a:gd name="connsiteX72" fmla="*/ 302480 w 526317"/>
              <a:gd name="connsiteY72" fmla="*/ 840853 h 921815"/>
              <a:gd name="connsiteX73" fmla="*/ 309623 w 526317"/>
              <a:gd name="connsiteY73" fmla="*/ 847996 h 921815"/>
              <a:gd name="connsiteX74" fmla="*/ 316767 w 526317"/>
              <a:gd name="connsiteY74" fmla="*/ 850378 h 921815"/>
              <a:gd name="connsiteX75" fmla="*/ 321530 w 526317"/>
              <a:gd name="connsiteY75" fmla="*/ 857521 h 921815"/>
              <a:gd name="connsiteX76" fmla="*/ 328673 w 526317"/>
              <a:gd name="connsiteY76" fmla="*/ 776559 h 921815"/>
              <a:gd name="connsiteX77" fmla="*/ 385823 w 526317"/>
              <a:gd name="connsiteY77" fmla="*/ 697978 h 921815"/>
              <a:gd name="connsiteX78" fmla="*/ 426304 w 526317"/>
              <a:gd name="connsiteY78" fmla="*/ 624159 h 921815"/>
              <a:gd name="connsiteX79" fmla="*/ 469167 w 526317"/>
              <a:gd name="connsiteY79" fmla="*/ 550340 h 921815"/>
              <a:gd name="connsiteX80" fmla="*/ 488217 w 526317"/>
              <a:gd name="connsiteY80" fmla="*/ 495571 h 921815"/>
              <a:gd name="connsiteX81" fmla="*/ 478692 w 526317"/>
              <a:gd name="connsiteY81" fmla="*/ 450328 h 921815"/>
              <a:gd name="connsiteX82" fmla="*/ 431067 w 526317"/>
              <a:gd name="connsiteY82" fmla="*/ 412228 h 921815"/>
              <a:gd name="connsiteX83" fmla="*/ 416780 w 526317"/>
              <a:gd name="connsiteY83" fmla="*/ 371746 h 921815"/>
              <a:gd name="connsiteX84" fmla="*/ 428686 w 526317"/>
              <a:gd name="connsiteY84" fmla="*/ 316977 h 921815"/>
              <a:gd name="connsiteX85" fmla="*/ 462024 w 526317"/>
              <a:gd name="connsiteY85" fmla="*/ 319359 h 921815"/>
              <a:gd name="connsiteX86" fmla="*/ 457261 w 526317"/>
              <a:gd name="connsiteY86" fmla="*/ 271734 h 921815"/>
              <a:gd name="connsiteX87" fmla="*/ 466786 w 526317"/>
              <a:gd name="connsiteY87" fmla="*/ 231253 h 921815"/>
              <a:gd name="connsiteX88" fmla="*/ 481073 w 526317"/>
              <a:gd name="connsiteY88" fmla="*/ 205059 h 921815"/>
              <a:gd name="connsiteX89" fmla="*/ 497743 w 526317"/>
              <a:gd name="connsiteY89" fmla="*/ 169341 h 921815"/>
              <a:gd name="connsiteX90" fmla="*/ 526317 w 526317"/>
              <a:gd name="connsiteY90" fmla="*/ 140764 h 921815"/>
              <a:gd name="connsiteX0" fmla="*/ 526317 w 526317"/>
              <a:gd name="connsiteY0" fmla="*/ 140764 h 921815"/>
              <a:gd name="connsiteX1" fmla="*/ 497742 w 526317"/>
              <a:gd name="connsiteY1" fmla="*/ 97903 h 921815"/>
              <a:gd name="connsiteX2" fmla="*/ 464404 w 526317"/>
              <a:gd name="connsiteY2" fmla="*/ 43134 h 921815"/>
              <a:gd name="connsiteX3" fmla="*/ 438210 w 526317"/>
              <a:gd name="connsiteY3" fmla="*/ 2653 h 921815"/>
              <a:gd name="connsiteX4" fmla="*/ 383442 w 526317"/>
              <a:gd name="connsiteY4" fmla="*/ 7416 h 921815"/>
              <a:gd name="connsiteX5" fmla="*/ 385823 w 526317"/>
              <a:gd name="connsiteY5" fmla="*/ 35990 h 921815"/>
              <a:gd name="connsiteX6" fmla="*/ 419161 w 526317"/>
              <a:gd name="connsiteY6" fmla="*/ 50278 h 921815"/>
              <a:gd name="connsiteX7" fmla="*/ 402492 w 526317"/>
              <a:gd name="connsiteY7" fmla="*/ 85996 h 921815"/>
              <a:gd name="connsiteX8" fmla="*/ 369155 w 526317"/>
              <a:gd name="connsiteY8" fmla="*/ 88378 h 921815"/>
              <a:gd name="connsiteX9" fmla="*/ 321530 w 526317"/>
              <a:gd name="connsiteY9" fmla="*/ 121715 h 921815"/>
              <a:gd name="connsiteX10" fmla="*/ 302480 w 526317"/>
              <a:gd name="connsiteY10" fmla="*/ 138384 h 921815"/>
              <a:gd name="connsiteX11" fmla="*/ 261999 w 526317"/>
              <a:gd name="connsiteY11" fmla="*/ 150290 h 921815"/>
              <a:gd name="connsiteX12" fmla="*/ 278667 w 526317"/>
              <a:gd name="connsiteY12" fmla="*/ 176484 h 921815"/>
              <a:gd name="connsiteX13" fmla="*/ 273905 w 526317"/>
              <a:gd name="connsiteY13" fmla="*/ 224109 h 921815"/>
              <a:gd name="connsiteX14" fmla="*/ 276286 w 526317"/>
              <a:gd name="connsiteY14" fmla="*/ 264590 h 921815"/>
              <a:gd name="connsiteX15" fmla="*/ 250092 w 526317"/>
              <a:gd name="connsiteY15" fmla="*/ 271734 h 921815"/>
              <a:gd name="connsiteX16" fmla="*/ 211992 w 526317"/>
              <a:gd name="connsiteY16" fmla="*/ 290784 h 921815"/>
              <a:gd name="connsiteX17" fmla="*/ 200086 w 526317"/>
              <a:gd name="connsiteY17" fmla="*/ 355078 h 921815"/>
              <a:gd name="connsiteX18" fmla="*/ 207230 w 526317"/>
              <a:gd name="connsiteY18" fmla="*/ 436040 h 921815"/>
              <a:gd name="connsiteX19" fmla="*/ 202467 w 526317"/>
              <a:gd name="connsiteY19" fmla="*/ 466996 h 921815"/>
              <a:gd name="connsiteX20" fmla="*/ 197705 w 526317"/>
              <a:gd name="connsiteY20" fmla="*/ 476521 h 921815"/>
              <a:gd name="connsiteX21" fmla="*/ 195323 w 526317"/>
              <a:gd name="connsiteY21" fmla="*/ 486046 h 921815"/>
              <a:gd name="connsiteX22" fmla="*/ 200086 w 526317"/>
              <a:gd name="connsiteY22" fmla="*/ 526528 h 921815"/>
              <a:gd name="connsiteX23" fmla="*/ 209611 w 526317"/>
              <a:gd name="connsiteY23" fmla="*/ 545578 h 921815"/>
              <a:gd name="connsiteX24" fmla="*/ 209611 w 526317"/>
              <a:gd name="connsiteY24" fmla="*/ 562246 h 921815"/>
              <a:gd name="connsiteX25" fmla="*/ 190561 w 526317"/>
              <a:gd name="connsiteY25" fmla="*/ 576534 h 921815"/>
              <a:gd name="connsiteX26" fmla="*/ 128648 w 526317"/>
              <a:gd name="connsiteY26" fmla="*/ 574153 h 921815"/>
              <a:gd name="connsiteX27" fmla="*/ 119123 w 526317"/>
              <a:gd name="connsiteY27" fmla="*/ 571771 h 921815"/>
              <a:gd name="connsiteX28" fmla="*/ 88167 w 526317"/>
              <a:gd name="connsiteY28" fmla="*/ 574153 h 921815"/>
              <a:gd name="connsiteX29" fmla="*/ 78642 w 526317"/>
              <a:gd name="connsiteY29" fmla="*/ 581296 h 921815"/>
              <a:gd name="connsiteX30" fmla="*/ 69117 w 526317"/>
              <a:gd name="connsiteY30" fmla="*/ 586059 h 921815"/>
              <a:gd name="connsiteX31" fmla="*/ 45305 w 526317"/>
              <a:gd name="connsiteY31" fmla="*/ 602728 h 921815"/>
              <a:gd name="connsiteX32" fmla="*/ 28636 w 526317"/>
              <a:gd name="connsiteY32" fmla="*/ 605109 h 921815"/>
              <a:gd name="connsiteX33" fmla="*/ 21492 w 526317"/>
              <a:gd name="connsiteY33" fmla="*/ 609871 h 921815"/>
              <a:gd name="connsiteX34" fmla="*/ 4823 w 526317"/>
              <a:gd name="connsiteY34" fmla="*/ 619396 h 921815"/>
              <a:gd name="connsiteX35" fmla="*/ 61 w 526317"/>
              <a:gd name="connsiteY35" fmla="*/ 628921 h 921815"/>
              <a:gd name="connsiteX36" fmla="*/ 7205 w 526317"/>
              <a:gd name="connsiteY36" fmla="*/ 633684 h 921815"/>
              <a:gd name="connsiteX37" fmla="*/ 23873 w 526317"/>
              <a:gd name="connsiteY37" fmla="*/ 650353 h 921815"/>
              <a:gd name="connsiteX38" fmla="*/ 38161 w 526317"/>
              <a:gd name="connsiteY38" fmla="*/ 667021 h 921815"/>
              <a:gd name="connsiteX39" fmla="*/ 54830 w 526317"/>
              <a:gd name="connsiteY39" fmla="*/ 690834 h 921815"/>
              <a:gd name="connsiteX40" fmla="*/ 61973 w 526317"/>
              <a:gd name="connsiteY40" fmla="*/ 695596 h 921815"/>
              <a:gd name="connsiteX41" fmla="*/ 78642 w 526317"/>
              <a:gd name="connsiteY41" fmla="*/ 705121 h 921815"/>
              <a:gd name="connsiteX42" fmla="*/ 109598 w 526317"/>
              <a:gd name="connsiteY42" fmla="*/ 728934 h 921815"/>
              <a:gd name="connsiteX43" fmla="*/ 116742 w 526317"/>
              <a:gd name="connsiteY43" fmla="*/ 736078 h 921815"/>
              <a:gd name="connsiteX44" fmla="*/ 126267 w 526317"/>
              <a:gd name="connsiteY44" fmla="*/ 747984 h 921815"/>
              <a:gd name="connsiteX45" fmla="*/ 133411 w 526317"/>
              <a:gd name="connsiteY45" fmla="*/ 750365 h 921815"/>
              <a:gd name="connsiteX46" fmla="*/ 140555 w 526317"/>
              <a:gd name="connsiteY46" fmla="*/ 757509 h 921815"/>
              <a:gd name="connsiteX47" fmla="*/ 150080 w 526317"/>
              <a:gd name="connsiteY47" fmla="*/ 762271 h 921815"/>
              <a:gd name="connsiteX48" fmla="*/ 159605 w 526317"/>
              <a:gd name="connsiteY48" fmla="*/ 774178 h 921815"/>
              <a:gd name="connsiteX49" fmla="*/ 166748 w 526317"/>
              <a:gd name="connsiteY49" fmla="*/ 778940 h 921815"/>
              <a:gd name="connsiteX50" fmla="*/ 188180 w 526317"/>
              <a:gd name="connsiteY50" fmla="*/ 807515 h 921815"/>
              <a:gd name="connsiteX51" fmla="*/ 204848 w 526317"/>
              <a:gd name="connsiteY51" fmla="*/ 826565 h 921815"/>
              <a:gd name="connsiteX52" fmla="*/ 214373 w 526317"/>
              <a:gd name="connsiteY52" fmla="*/ 840853 h 921815"/>
              <a:gd name="connsiteX53" fmla="*/ 231042 w 526317"/>
              <a:gd name="connsiteY53" fmla="*/ 871809 h 921815"/>
              <a:gd name="connsiteX54" fmla="*/ 235805 w 526317"/>
              <a:gd name="connsiteY54" fmla="*/ 881334 h 921815"/>
              <a:gd name="connsiteX55" fmla="*/ 245330 w 526317"/>
              <a:gd name="connsiteY55" fmla="*/ 895621 h 921815"/>
              <a:gd name="connsiteX56" fmla="*/ 247711 w 526317"/>
              <a:gd name="connsiteY56" fmla="*/ 902765 h 921815"/>
              <a:gd name="connsiteX57" fmla="*/ 261998 w 526317"/>
              <a:gd name="connsiteY57" fmla="*/ 921815 h 921815"/>
              <a:gd name="connsiteX58" fmla="*/ 281048 w 526317"/>
              <a:gd name="connsiteY58" fmla="*/ 914671 h 921815"/>
              <a:gd name="connsiteX59" fmla="*/ 285811 w 526317"/>
              <a:gd name="connsiteY59" fmla="*/ 907528 h 921815"/>
              <a:gd name="connsiteX60" fmla="*/ 300098 w 526317"/>
              <a:gd name="connsiteY60" fmla="*/ 898003 h 921815"/>
              <a:gd name="connsiteX61" fmla="*/ 302480 w 526317"/>
              <a:gd name="connsiteY61" fmla="*/ 890859 h 921815"/>
              <a:gd name="connsiteX62" fmla="*/ 300098 w 526317"/>
              <a:gd name="connsiteY62" fmla="*/ 883715 h 921815"/>
              <a:gd name="connsiteX63" fmla="*/ 283430 w 526317"/>
              <a:gd name="connsiteY63" fmla="*/ 869428 h 921815"/>
              <a:gd name="connsiteX64" fmla="*/ 276286 w 526317"/>
              <a:gd name="connsiteY64" fmla="*/ 862284 h 921815"/>
              <a:gd name="connsiteX65" fmla="*/ 271523 w 526317"/>
              <a:gd name="connsiteY65" fmla="*/ 855140 h 921815"/>
              <a:gd name="connsiteX66" fmla="*/ 261998 w 526317"/>
              <a:gd name="connsiteY66" fmla="*/ 850378 h 921815"/>
              <a:gd name="connsiteX67" fmla="*/ 257236 w 526317"/>
              <a:gd name="connsiteY67" fmla="*/ 833709 h 921815"/>
              <a:gd name="connsiteX68" fmla="*/ 261998 w 526317"/>
              <a:gd name="connsiteY68" fmla="*/ 790846 h 921815"/>
              <a:gd name="connsiteX69" fmla="*/ 288192 w 526317"/>
              <a:gd name="connsiteY69" fmla="*/ 795609 h 921815"/>
              <a:gd name="connsiteX70" fmla="*/ 290573 w 526317"/>
              <a:gd name="connsiteY70" fmla="*/ 824184 h 921815"/>
              <a:gd name="connsiteX71" fmla="*/ 302480 w 526317"/>
              <a:gd name="connsiteY71" fmla="*/ 840853 h 921815"/>
              <a:gd name="connsiteX72" fmla="*/ 309623 w 526317"/>
              <a:gd name="connsiteY72" fmla="*/ 847996 h 921815"/>
              <a:gd name="connsiteX73" fmla="*/ 316767 w 526317"/>
              <a:gd name="connsiteY73" fmla="*/ 850378 h 921815"/>
              <a:gd name="connsiteX74" fmla="*/ 321530 w 526317"/>
              <a:gd name="connsiteY74" fmla="*/ 857521 h 921815"/>
              <a:gd name="connsiteX75" fmla="*/ 328673 w 526317"/>
              <a:gd name="connsiteY75" fmla="*/ 776559 h 921815"/>
              <a:gd name="connsiteX76" fmla="*/ 385823 w 526317"/>
              <a:gd name="connsiteY76" fmla="*/ 697978 h 921815"/>
              <a:gd name="connsiteX77" fmla="*/ 426304 w 526317"/>
              <a:gd name="connsiteY77" fmla="*/ 624159 h 921815"/>
              <a:gd name="connsiteX78" fmla="*/ 469167 w 526317"/>
              <a:gd name="connsiteY78" fmla="*/ 550340 h 921815"/>
              <a:gd name="connsiteX79" fmla="*/ 488217 w 526317"/>
              <a:gd name="connsiteY79" fmla="*/ 495571 h 921815"/>
              <a:gd name="connsiteX80" fmla="*/ 478692 w 526317"/>
              <a:gd name="connsiteY80" fmla="*/ 450328 h 921815"/>
              <a:gd name="connsiteX81" fmla="*/ 431067 w 526317"/>
              <a:gd name="connsiteY81" fmla="*/ 412228 h 921815"/>
              <a:gd name="connsiteX82" fmla="*/ 416780 w 526317"/>
              <a:gd name="connsiteY82" fmla="*/ 371746 h 921815"/>
              <a:gd name="connsiteX83" fmla="*/ 428686 w 526317"/>
              <a:gd name="connsiteY83" fmla="*/ 316977 h 921815"/>
              <a:gd name="connsiteX84" fmla="*/ 462024 w 526317"/>
              <a:gd name="connsiteY84" fmla="*/ 319359 h 921815"/>
              <a:gd name="connsiteX85" fmla="*/ 457261 w 526317"/>
              <a:gd name="connsiteY85" fmla="*/ 271734 h 921815"/>
              <a:gd name="connsiteX86" fmla="*/ 466786 w 526317"/>
              <a:gd name="connsiteY86" fmla="*/ 231253 h 921815"/>
              <a:gd name="connsiteX87" fmla="*/ 481073 w 526317"/>
              <a:gd name="connsiteY87" fmla="*/ 205059 h 921815"/>
              <a:gd name="connsiteX88" fmla="*/ 497743 w 526317"/>
              <a:gd name="connsiteY88" fmla="*/ 169341 h 921815"/>
              <a:gd name="connsiteX89" fmla="*/ 526317 w 526317"/>
              <a:gd name="connsiteY89" fmla="*/ 140764 h 921815"/>
              <a:gd name="connsiteX0" fmla="*/ 526317 w 526317"/>
              <a:gd name="connsiteY0" fmla="*/ 140764 h 921815"/>
              <a:gd name="connsiteX1" fmla="*/ 497742 w 526317"/>
              <a:gd name="connsiteY1" fmla="*/ 97903 h 921815"/>
              <a:gd name="connsiteX2" fmla="*/ 464404 w 526317"/>
              <a:gd name="connsiteY2" fmla="*/ 43134 h 921815"/>
              <a:gd name="connsiteX3" fmla="*/ 438210 w 526317"/>
              <a:gd name="connsiteY3" fmla="*/ 2653 h 921815"/>
              <a:gd name="connsiteX4" fmla="*/ 383442 w 526317"/>
              <a:gd name="connsiteY4" fmla="*/ 7416 h 921815"/>
              <a:gd name="connsiteX5" fmla="*/ 385823 w 526317"/>
              <a:gd name="connsiteY5" fmla="*/ 35990 h 921815"/>
              <a:gd name="connsiteX6" fmla="*/ 419161 w 526317"/>
              <a:gd name="connsiteY6" fmla="*/ 50278 h 921815"/>
              <a:gd name="connsiteX7" fmla="*/ 402492 w 526317"/>
              <a:gd name="connsiteY7" fmla="*/ 85996 h 921815"/>
              <a:gd name="connsiteX8" fmla="*/ 369155 w 526317"/>
              <a:gd name="connsiteY8" fmla="*/ 88378 h 921815"/>
              <a:gd name="connsiteX9" fmla="*/ 321530 w 526317"/>
              <a:gd name="connsiteY9" fmla="*/ 121715 h 921815"/>
              <a:gd name="connsiteX10" fmla="*/ 302480 w 526317"/>
              <a:gd name="connsiteY10" fmla="*/ 138384 h 921815"/>
              <a:gd name="connsiteX11" fmla="*/ 261999 w 526317"/>
              <a:gd name="connsiteY11" fmla="*/ 150290 h 921815"/>
              <a:gd name="connsiteX12" fmla="*/ 278667 w 526317"/>
              <a:gd name="connsiteY12" fmla="*/ 176484 h 921815"/>
              <a:gd name="connsiteX13" fmla="*/ 273905 w 526317"/>
              <a:gd name="connsiteY13" fmla="*/ 224109 h 921815"/>
              <a:gd name="connsiteX14" fmla="*/ 276286 w 526317"/>
              <a:gd name="connsiteY14" fmla="*/ 264590 h 921815"/>
              <a:gd name="connsiteX15" fmla="*/ 250092 w 526317"/>
              <a:gd name="connsiteY15" fmla="*/ 271734 h 921815"/>
              <a:gd name="connsiteX16" fmla="*/ 211992 w 526317"/>
              <a:gd name="connsiteY16" fmla="*/ 290784 h 921815"/>
              <a:gd name="connsiteX17" fmla="*/ 204848 w 526317"/>
              <a:gd name="connsiteY17" fmla="*/ 312215 h 921815"/>
              <a:gd name="connsiteX18" fmla="*/ 200086 w 526317"/>
              <a:gd name="connsiteY18" fmla="*/ 355078 h 921815"/>
              <a:gd name="connsiteX19" fmla="*/ 207230 w 526317"/>
              <a:gd name="connsiteY19" fmla="*/ 436040 h 921815"/>
              <a:gd name="connsiteX20" fmla="*/ 202467 w 526317"/>
              <a:gd name="connsiteY20" fmla="*/ 466996 h 921815"/>
              <a:gd name="connsiteX21" fmla="*/ 197705 w 526317"/>
              <a:gd name="connsiteY21" fmla="*/ 476521 h 921815"/>
              <a:gd name="connsiteX22" fmla="*/ 195323 w 526317"/>
              <a:gd name="connsiteY22" fmla="*/ 486046 h 921815"/>
              <a:gd name="connsiteX23" fmla="*/ 200086 w 526317"/>
              <a:gd name="connsiteY23" fmla="*/ 526528 h 921815"/>
              <a:gd name="connsiteX24" fmla="*/ 209611 w 526317"/>
              <a:gd name="connsiteY24" fmla="*/ 545578 h 921815"/>
              <a:gd name="connsiteX25" fmla="*/ 209611 w 526317"/>
              <a:gd name="connsiteY25" fmla="*/ 562246 h 921815"/>
              <a:gd name="connsiteX26" fmla="*/ 190561 w 526317"/>
              <a:gd name="connsiteY26" fmla="*/ 576534 h 921815"/>
              <a:gd name="connsiteX27" fmla="*/ 128648 w 526317"/>
              <a:gd name="connsiteY27" fmla="*/ 574153 h 921815"/>
              <a:gd name="connsiteX28" fmla="*/ 119123 w 526317"/>
              <a:gd name="connsiteY28" fmla="*/ 571771 h 921815"/>
              <a:gd name="connsiteX29" fmla="*/ 88167 w 526317"/>
              <a:gd name="connsiteY29" fmla="*/ 574153 h 921815"/>
              <a:gd name="connsiteX30" fmla="*/ 78642 w 526317"/>
              <a:gd name="connsiteY30" fmla="*/ 581296 h 921815"/>
              <a:gd name="connsiteX31" fmla="*/ 69117 w 526317"/>
              <a:gd name="connsiteY31" fmla="*/ 586059 h 921815"/>
              <a:gd name="connsiteX32" fmla="*/ 45305 w 526317"/>
              <a:gd name="connsiteY32" fmla="*/ 602728 h 921815"/>
              <a:gd name="connsiteX33" fmla="*/ 28636 w 526317"/>
              <a:gd name="connsiteY33" fmla="*/ 605109 h 921815"/>
              <a:gd name="connsiteX34" fmla="*/ 21492 w 526317"/>
              <a:gd name="connsiteY34" fmla="*/ 609871 h 921815"/>
              <a:gd name="connsiteX35" fmla="*/ 4823 w 526317"/>
              <a:gd name="connsiteY35" fmla="*/ 619396 h 921815"/>
              <a:gd name="connsiteX36" fmla="*/ 61 w 526317"/>
              <a:gd name="connsiteY36" fmla="*/ 628921 h 921815"/>
              <a:gd name="connsiteX37" fmla="*/ 7205 w 526317"/>
              <a:gd name="connsiteY37" fmla="*/ 633684 h 921815"/>
              <a:gd name="connsiteX38" fmla="*/ 23873 w 526317"/>
              <a:gd name="connsiteY38" fmla="*/ 650353 h 921815"/>
              <a:gd name="connsiteX39" fmla="*/ 38161 w 526317"/>
              <a:gd name="connsiteY39" fmla="*/ 667021 h 921815"/>
              <a:gd name="connsiteX40" fmla="*/ 54830 w 526317"/>
              <a:gd name="connsiteY40" fmla="*/ 690834 h 921815"/>
              <a:gd name="connsiteX41" fmla="*/ 61973 w 526317"/>
              <a:gd name="connsiteY41" fmla="*/ 695596 h 921815"/>
              <a:gd name="connsiteX42" fmla="*/ 78642 w 526317"/>
              <a:gd name="connsiteY42" fmla="*/ 705121 h 921815"/>
              <a:gd name="connsiteX43" fmla="*/ 109598 w 526317"/>
              <a:gd name="connsiteY43" fmla="*/ 728934 h 921815"/>
              <a:gd name="connsiteX44" fmla="*/ 116742 w 526317"/>
              <a:gd name="connsiteY44" fmla="*/ 736078 h 921815"/>
              <a:gd name="connsiteX45" fmla="*/ 126267 w 526317"/>
              <a:gd name="connsiteY45" fmla="*/ 747984 h 921815"/>
              <a:gd name="connsiteX46" fmla="*/ 133411 w 526317"/>
              <a:gd name="connsiteY46" fmla="*/ 750365 h 921815"/>
              <a:gd name="connsiteX47" fmla="*/ 140555 w 526317"/>
              <a:gd name="connsiteY47" fmla="*/ 757509 h 921815"/>
              <a:gd name="connsiteX48" fmla="*/ 150080 w 526317"/>
              <a:gd name="connsiteY48" fmla="*/ 762271 h 921815"/>
              <a:gd name="connsiteX49" fmla="*/ 159605 w 526317"/>
              <a:gd name="connsiteY49" fmla="*/ 774178 h 921815"/>
              <a:gd name="connsiteX50" fmla="*/ 166748 w 526317"/>
              <a:gd name="connsiteY50" fmla="*/ 778940 h 921815"/>
              <a:gd name="connsiteX51" fmla="*/ 188180 w 526317"/>
              <a:gd name="connsiteY51" fmla="*/ 807515 h 921815"/>
              <a:gd name="connsiteX52" fmla="*/ 204848 w 526317"/>
              <a:gd name="connsiteY52" fmla="*/ 826565 h 921815"/>
              <a:gd name="connsiteX53" fmla="*/ 214373 w 526317"/>
              <a:gd name="connsiteY53" fmla="*/ 840853 h 921815"/>
              <a:gd name="connsiteX54" fmla="*/ 231042 w 526317"/>
              <a:gd name="connsiteY54" fmla="*/ 871809 h 921815"/>
              <a:gd name="connsiteX55" fmla="*/ 235805 w 526317"/>
              <a:gd name="connsiteY55" fmla="*/ 881334 h 921815"/>
              <a:gd name="connsiteX56" fmla="*/ 245330 w 526317"/>
              <a:gd name="connsiteY56" fmla="*/ 895621 h 921815"/>
              <a:gd name="connsiteX57" fmla="*/ 247711 w 526317"/>
              <a:gd name="connsiteY57" fmla="*/ 902765 h 921815"/>
              <a:gd name="connsiteX58" fmla="*/ 261998 w 526317"/>
              <a:gd name="connsiteY58" fmla="*/ 921815 h 921815"/>
              <a:gd name="connsiteX59" fmla="*/ 281048 w 526317"/>
              <a:gd name="connsiteY59" fmla="*/ 914671 h 921815"/>
              <a:gd name="connsiteX60" fmla="*/ 285811 w 526317"/>
              <a:gd name="connsiteY60" fmla="*/ 907528 h 921815"/>
              <a:gd name="connsiteX61" fmla="*/ 300098 w 526317"/>
              <a:gd name="connsiteY61" fmla="*/ 898003 h 921815"/>
              <a:gd name="connsiteX62" fmla="*/ 302480 w 526317"/>
              <a:gd name="connsiteY62" fmla="*/ 890859 h 921815"/>
              <a:gd name="connsiteX63" fmla="*/ 300098 w 526317"/>
              <a:gd name="connsiteY63" fmla="*/ 883715 h 921815"/>
              <a:gd name="connsiteX64" fmla="*/ 283430 w 526317"/>
              <a:gd name="connsiteY64" fmla="*/ 869428 h 921815"/>
              <a:gd name="connsiteX65" fmla="*/ 276286 w 526317"/>
              <a:gd name="connsiteY65" fmla="*/ 862284 h 921815"/>
              <a:gd name="connsiteX66" fmla="*/ 271523 w 526317"/>
              <a:gd name="connsiteY66" fmla="*/ 855140 h 921815"/>
              <a:gd name="connsiteX67" fmla="*/ 261998 w 526317"/>
              <a:gd name="connsiteY67" fmla="*/ 850378 h 921815"/>
              <a:gd name="connsiteX68" fmla="*/ 257236 w 526317"/>
              <a:gd name="connsiteY68" fmla="*/ 833709 h 921815"/>
              <a:gd name="connsiteX69" fmla="*/ 261998 w 526317"/>
              <a:gd name="connsiteY69" fmla="*/ 790846 h 921815"/>
              <a:gd name="connsiteX70" fmla="*/ 288192 w 526317"/>
              <a:gd name="connsiteY70" fmla="*/ 795609 h 921815"/>
              <a:gd name="connsiteX71" fmla="*/ 290573 w 526317"/>
              <a:gd name="connsiteY71" fmla="*/ 824184 h 921815"/>
              <a:gd name="connsiteX72" fmla="*/ 302480 w 526317"/>
              <a:gd name="connsiteY72" fmla="*/ 840853 h 921815"/>
              <a:gd name="connsiteX73" fmla="*/ 309623 w 526317"/>
              <a:gd name="connsiteY73" fmla="*/ 847996 h 921815"/>
              <a:gd name="connsiteX74" fmla="*/ 316767 w 526317"/>
              <a:gd name="connsiteY74" fmla="*/ 850378 h 921815"/>
              <a:gd name="connsiteX75" fmla="*/ 321530 w 526317"/>
              <a:gd name="connsiteY75" fmla="*/ 857521 h 921815"/>
              <a:gd name="connsiteX76" fmla="*/ 328673 w 526317"/>
              <a:gd name="connsiteY76" fmla="*/ 776559 h 921815"/>
              <a:gd name="connsiteX77" fmla="*/ 385823 w 526317"/>
              <a:gd name="connsiteY77" fmla="*/ 697978 h 921815"/>
              <a:gd name="connsiteX78" fmla="*/ 426304 w 526317"/>
              <a:gd name="connsiteY78" fmla="*/ 624159 h 921815"/>
              <a:gd name="connsiteX79" fmla="*/ 469167 w 526317"/>
              <a:gd name="connsiteY79" fmla="*/ 550340 h 921815"/>
              <a:gd name="connsiteX80" fmla="*/ 488217 w 526317"/>
              <a:gd name="connsiteY80" fmla="*/ 495571 h 921815"/>
              <a:gd name="connsiteX81" fmla="*/ 478692 w 526317"/>
              <a:gd name="connsiteY81" fmla="*/ 450328 h 921815"/>
              <a:gd name="connsiteX82" fmla="*/ 431067 w 526317"/>
              <a:gd name="connsiteY82" fmla="*/ 412228 h 921815"/>
              <a:gd name="connsiteX83" fmla="*/ 416780 w 526317"/>
              <a:gd name="connsiteY83" fmla="*/ 371746 h 921815"/>
              <a:gd name="connsiteX84" fmla="*/ 428686 w 526317"/>
              <a:gd name="connsiteY84" fmla="*/ 316977 h 921815"/>
              <a:gd name="connsiteX85" fmla="*/ 462024 w 526317"/>
              <a:gd name="connsiteY85" fmla="*/ 319359 h 921815"/>
              <a:gd name="connsiteX86" fmla="*/ 457261 w 526317"/>
              <a:gd name="connsiteY86" fmla="*/ 271734 h 921815"/>
              <a:gd name="connsiteX87" fmla="*/ 466786 w 526317"/>
              <a:gd name="connsiteY87" fmla="*/ 231253 h 921815"/>
              <a:gd name="connsiteX88" fmla="*/ 481073 w 526317"/>
              <a:gd name="connsiteY88" fmla="*/ 205059 h 921815"/>
              <a:gd name="connsiteX89" fmla="*/ 497743 w 526317"/>
              <a:gd name="connsiteY89" fmla="*/ 169341 h 921815"/>
              <a:gd name="connsiteX90" fmla="*/ 526317 w 526317"/>
              <a:gd name="connsiteY90" fmla="*/ 140764 h 921815"/>
              <a:gd name="connsiteX0" fmla="*/ 526317 w 526317"/>
              <a:gd name="connsiteY0" fmla="*/ 140764 h 921815"/>
              <a:gd name="connsiteX1" fmla="*/ 497742 w 526317"/>
              <a:gd name="connsiteY1" fmla="*/ 97903 h 921815"/>
              <a:gd name="connsiteX2" fmla="*/ 464404 w 526317"/>
              <a:gd name="connsiteY2" fmla="*/ 43134 h 921815"/>
              <a:gd name="connsiteX3" fmla="*/ 438210 w 526317"/>
              <a:gd name="connsiteY3" fmla="*/ 2653 h 921815"/>
              <a:gd name="connsiteX4" fmla="*/ 383442 w 526317"/>
              <a:gd name="connsiteY4" fmla="*/ 7416 h 921815"/>
              <a:gd name="connsiteX5" fmla="*/ 385823 w 526317"/>
              <a:gd name="connsiteY5" fmla="*/ 35990 h 921815"/>
              <a:gd name="connsiteX6" fmla="*/ 419161 w 526317"/>
              <a:gd name="connsiteY6" fmla="*/ 50278 h 921815"/>
              <a:gd name="connsiteX7" fmla="*/ 402492 w 526317"/>
              <a:gd name="connsiteY7" fmla="*/ 85996 h 921815"/>
              <a:gd name="connsiteX8" fmla="*/ 369155 w 526317"/>
              <a:gd name="connsiteY8" fmla="*/ 88378 h 921815"/>
              <a:gd name="connsiteX9" fmla="*/ 321530 w 526317"/>
              <a:gd name="connsiteY9" fmla="*/ 121715 h 921815"/>
              <a:gd name="connsiteX10" fmla="*/ 302480 w 526317"/>
              <a:gd name="connsiteY10" fmla="*/ 138384 h 921815"/>
              <a:gd name="connsiteX11" fmla="*/ 261999 w 526317"/>
              <a:gd name="connsiteY11" fmla="*/ 150290 h 921815"/>
              <a:gd name="connsiteX12" fmla="*/ 278667 w 526317"/>
              <a:gd name="connsiteY12" fmla="*/ 176484 h 921815"/>
              <a:gd name="connsiteX13" fmla="*/ 273905 w 526317"/>
              <a:gd name="connsiteY13" fmla="*/ 224109 h 921815"/>
              <a:gd name="connsiteX14" fmla="*/ 276286 w 526317"/>
              <a:gd name="connsiteY14" fmla="*/ 264590 h 921815"/>
              <a:gd name="connsiteX15" fmla="*/ 250092 w 526317"/>
              <a:gd name="connsiteY15" fmla="*/ 271734 h 921815"/>
              <a:gd name="connsiteX16" fmla="*/ 211992 w 526317"/>
              <a:gd name="connsiteY16" fmla="*/ 290784 h 921815"/>
              <a:gd name="connsiteX17" fmla="*/ 192942 w 526317"/>
              <a:gd name="connsiteY17" fmla="*/ 305071 h 921815"/>
              <a:gd name="connsiteX18" fmla="*/ 200086 w 526317"/>
              <a:gd name="connsiteY18" fmla="*/ 355078 h 921815"/>
              <a:gd name="connsiteX19" fmla="*/ 207230 w 526317"/>
              <a:gd name="connsiteY19" fmla="*/ 436040 h 921815"/>
              <a:gd name="connsiteX20" fmla="*/ 202467 w 526317"/>
              <a:gd name="connsiteY20" fmla="*/ 466996 h 921815"/>
              <a:gd name="connsiteX21" fmla="*/ 197705 w 526317"/>
              <a:gd name="connsiteY21" fmla="*/ 476521 h 921815"/>
              <a:gd name="connsiteX22" fmla="*/ 195323 w 526317"/>
              <a:gd name="connsiteY22" fmla="*/ 486046 h 921815"/>
              <a:gd name="connsiteX23" fmla="*/ 200086 w 526317"/>
              <a:gd name="connsiteY23" fmla="*/ 526528 h 921815"/>
              <a:gd name="connsiteX24" fmla="*/ 209611 w 526317"/>
              <a:gd name="connsiteY24" fmla="*/ 545578 h 921815"/>
              <a:gd name="connsiteX25" fmla="*/ 209611 w 526317"/>
              <a:gd name="connsiteY25" fmla="*/ 562246 h 921815"/>
              <a:gd name="connsiteX26" fmla="*/ 190561 w 526317"/>
              <a:gd name="connsiteY26" fmla="*/ 576534 h 921815"/>
              <a:gd name="connsiteX27" fmla="*/ 128648 w 526317"/>
              <a:gd name="connsiteY27" fmla="*/ 574153 h 921815"/>
              <a:gd name="connsiteX28" fmla="*/ 119123 w 526317"/>
              <a:gd name="connsiteY28" fmla="*/ 571771 h 921815"/>
              <a:gd name="connsiteX29" fmla="*/ 88167 w 526317"/>
              <a:gd name="connsiteY29" fmla="*/ 574153 h 921815"/>
              <a:gd name="connsiteX30" fmla="*/ 78642 w 526317"/>
              <a:gd name="connsiteY30" fmla="*/ 581296 h 921815"/>
              <a:gd name="connsiteX31" fmla="*/ 69117 w 526317"/>
              <a:gd name="connsiteY31" fmla="*/ 586059 h 921815"/>
              <a:gd name="connsiteX32" fmla="*/ 45305 w 526317"/>
              <a:gd name="connsiteY32" fmla="*/ 602728 h 921815"/>
              <a:gd name="connsiteX33" fmla="*/ 28636 w 526317"/>
              <a:gd name="connsiteY33" fmla="*/ 605109 h 921815"/>
              <a:gd name="connsiteX34" fmla="*/ 21492 w 526317"/>
              <a:gd name="connsiteY34" fmla="*/ 609871 h 921815"/>
              <a:gd name="connsiteX35" fmla="*/ 4823 w 526317"/>
              <a:gd name="connsiteY35" fmla="*/ 619396 h 921815"/>
              <a:gd name="connsiteX36" fmla="*/ 61 w 526317"/>
              <a:gd name="connsiteY36" fmla="*/ 628921 h 921815"/>
              <a:gd name="connsiteX37" fmla="*/ 7205 w 526317"/>
              <a:gd name="connsiteY37" fmla="*/ 633684 h 921815"/>
              <a:gd name="connsiteX38" fmla="*/ 23873 w 526317"/>
              <a:gd name="connsiteY38" fmla="*/ 650353 h 921815"/>
              <a:gd name="connsiteX39" fmla="*/ 38161 w 526317"/>
              <a:gd name="connsiteY39" fmla="*/ 667021 h 921815"/>
              <a:gd name="connsiteX40" fmla="*/ 54830 w 526317"/>
              <a:gd name="connsiteY40" fmla="*/ 690834 h 921815"/>
              <a:gd name="connsiteX41" fmla="*/ 61973 w 526317"/>
              <a:gd name="connsiteY41" fmla="*/ 695596 h 921815"/>
              <a:gd name="connsiteX42" fmla="*/ 78642 w 526317"/>
              <a:gd name="connsiteY42" fmla="*/ 705121 h 921815"/>
              <a:gd name="connsiteX43" fmla="*/ 109598 w 526317"/>
              <a:gd name="connsiteY43" fmla="*/ 728934 h 921815"/>
              <a:gd name="connsiteX44" fmla="*/ 116742 w 526317"/>
              <a:gd name="connsiteY44" fmla="*/ 736078 h 921815"/>
              <a:gd name="connsiteX45" fmla="*/ 126267 w 526317"/>
              <a:gd name="connsiteY45" fmla="*/ 747984 h 921815"/>
              <a:gd name="connsiteX46" fmla="*/ 133411 w 526317"/>
              <a:gd name="connsiteY46" fmla="*/ 750365 h 921815"/>
              <a:gd name="connsiteX47" fmla="*/ 140555 w 526317"/>
              <a:gd name="connsiteY47" fmla="*/ 757509 h 921815"/>
              <a:gd name="connsiteX48" fmla="*/ 150080 w 526317"/>
              <a:gd name="connsiteY48" fmla="*/ 762271 h 921815"/>
              <a:gd name="connsiteX49" fmla="*/ 159605 w 526317"/>
              <a:gd name="connsiteY49" fmla="*/ 774178 h 921815"/>
              <a:gd name="connsiteX50" fmla="*/ 166748 w 526317"/>
              <a:gd name="connsiteY50" fmla="*/ 778940 h 921815"/>
              <a:gd name="connsiteX51" fmla="*/ 188180 w 526317"/>
              <a:gd name="connsiteY51" fmla="*/ 807515 h 921815"/>
              <a:gd name="connsiteX52" fmla="*/ 204848 w 526317"/>
              <a:gd name="connsiteY52" fmla="*/ 826565 h 921815"/>
              <a:gd name="connsiteX53" fmla="*/ 214373 w 526317"/>
              <a:gd name="connsiteY53" fmla="*/ 840853 h 921815"/>
              <a:gd name="connsiteX54" fmla="*/ 231042 w 526317"/>
              <a:gd name="connsiteY54" fmla="*/ 871809 h 921815"/>
              <a:gd name="connsiteX55" fmla="*/ 235805 w 526317"/>
              <a:gd name="connsiteY55" fmla="*/ 881334 h 921815"/>
              <a:gd name="connsiteX56" fmla="*/ 245330 w 526317"/>
              <a:gd name="connsiteY56" fmla="*/ 895621 h 921815"/>
              <a:gd name="connsiteX57" fmla="*/ 247711 w 526317"/>
              <a:gd name="connsiteY57" fmla="*/ 902765 h 921815"/>
              <a:gd name="connsiteX58" fmla="*/ 261998 w 526317"/>
              <a:gd name="connsiteY58" fmla="*/ 921815 h 921815"/>
              <a:gd name="connsiteX59" fmla="*/ 281048 w 526317"/>
              <a:gd name="connsiteY59" fmla="*/ 914671 h 921815"/>
              <a:gd name="connsiteX60" fmla="*/ 285811 w 526317"/>
              <a:gd name="connsiteY60" fmla="*/ 907528 h 921815"/>
              <a:gd name="connsiteX61" fmla="*/ 300098 w 526317"/>
              <a:gd name="connsiteY61" fmla="*/ 898003 h 921815"/>
              <a:gd name="connsiteX62" fmla="*/ 302480 w 526317"/>
              <a:gd name="connsiteY62" fmla="*/ 890859 h 921815"/>
              <a:gd name="connsiteX63" fmla="*/ 300098 w 526317"/>
              <a:gd name="connsiteY63" fmla="*/ 883715 h 921815"/>
              <a:gd name="connsiteX64" fmla="*/ 283430 w 526317"/>
              <a:gd name="connsiteY64" fmla="*/ 869428 h 921815"/>
              <a:gd name="connsiteX65" fmla="*/ 276286 w 526317"/>
              <a:gd name="connsiteY65" fmla="*/ 862284 h 921815"/>
              <a:gd name="connsiteX66" fmla="*/ 271523 w 526317"/>
              <a:gd name="connsiteY66" fmla="*/ 855140 h 921815"/>
              <a:gd name="connsiteX67" fmla="*/ 261998 w 526317"/>
              <a:gd name="connsiteY67" fmla="*/ 850378 h 921815"/>
              <a:gd name="connsiteX68" fmla="*/ 257236 w 526317"/>
              <a:gd name="connsiteY68" fmla="*/ 833709 h 921815"/>
              <a:gd name="connsiteX69" fmla="*/ 261998 w 526317"/>
              <a:gd name="connsiteY69" fmla="*/ 790846 h 921815"/>
              <a:gd name="connsiteX70" fmla="*/ 288192 w 526317"/>
              <a:gd name="connsiteY70" fmla="*/ 795609 h 921815"/>
              <a:gd name="connsiteX71" fmla="*/ 290573 w 526317"/>
              <a:gd name="connsiteY71" fmla="*/ 824184 h 921815"/>
              <a:gd name="connsiteX72" fmla="*/ 302480 w 526317"/>
              <a:gd name="connsiteY72" fmla="*/ 840853 h 921815"/>
              <a:gd name="connsiteX73" fmla="*/ 309623 w 526317"/>
              <a:gd name="connsiteY73" fmla="*/ 847996 h 921815"/>
              <a:gd name="connsiteX74" fmla="*/ 316767 w 526317"/>
              <a:gd name="connsiteY74" fmla="*/ 850378 h 921815"/>
              <a:gd name="connsiteX75" fmla="*/ 321530 w 526317"/>
              <a:gd name="connsiteY75" fmla="*/ 857521 h 921815"/>
              <a:gd name="connsiteX76" fmla="*/ 328673 w 526317"/>
              <a:gd name="connsiteY76" fmla="*/ 776559 h 921815"/>
              <a:gd name="connsiteX77" fmla="*/ 385823 w 526317"/>
              <a:gd name="connsiteY77" fmla="*/ 697978 h 921815"/>
              <a:gd name="connsiteX78" fmla="*/ 426304 w 526317"/>
              <a:gd name="connsiteY78" fmla="*/ 624159 h 921815"/>
              <a:gd name="connsiteX79" fmla="*/ 469167 w 526317"/>
              <a:gd name="connsiteY79" fmla="*/ 550340 h 921815"/>
              <a:gd name="connsiteX80" fmla="*/ 488217 w 526317"/>
              <a:gd name="connsiteY80" fmla="*/ 495571 h 921815"/>
              <a:gd name="connsiteX81" fmla="*/ 478692 w 526317"/>
              <a:gd name="connsiteY81" fmla="*/ 450328 h 921815"/>
              <a:gd name="connsiteX82" fmla="*/ 431067 w 526317"/>
              <a:gd name="connsiteY82" fmla="*/ 412228 h 921815"/>
              <a:gd name="connsiteX83" fmla="*/ 416780 w 526317"/>
              <a:gd name="connsiteY83" fmla="*/ 371746 h 921815"/>
              <a:gd name="connsiteX84" fmla="*/ 428686 w 526317"/>
              <a:gd name="connsiteY84" fmla="*/ 316977 h 921815"/>
              <a:gd name="connsiteX85" fmla="*/ 462024 w 526317"/>
              <a:gd name="connsiteY85" fmla="*/ 319359 h 921815"/>
              <a:gd name="connsiteX86" fmla="*/ 457261 w 526317"/>
              <a:gd name="connsiteY86" fmla="*/ 271734 h 921815"/>
              <a:gd name="connsiteX87" fmla="*/ 466786 w 526317"/>
              <a:gd name="connsiteY87" fmla="*/ 231253 h 921815"/>
              <a:gd name="connsiteX88" fmla="*/ 481073 w 526317"/>
              <a:gd name="connsiteY88" fmla="*/ 205059 h 921815"/>
              <a:gd name="connsiteX89" fmla="*/ 497743 w 526317"/>
              <a:gd name="connsiteY89" fmla="*/ 169341 h 921815"/>
              <a:gd name="connsiteX90" fmla="*/ 526317 w 526317"/>
              <a:gd name="connsiteY90" fmla="*/ 140764 h 921815"/>
              <a:gd name="connsiteX0" fmla="*/ 526317 w 526317"/>
              <a:gd name="connsiteY0" fmla="*/ 140764 h 921815"/>
              <a:gd name="connsiteX1" fmla="*/ 497742 w 526317"/>
              <a:gd name="connsiteY1" fmla="*/ 97903 h 921815"/>
              <a:gd name="connsiteX2" fmla="*/ 464404 w 526317"/>
              <a:gd name="connsiteY2" fmla="*/ 43134 h 921815"/>
              <a:gd name="connsiteX3" fmla="*/ 438210 w 526317"/>
              <a:gd name="connsiteY3" fmla="*/ 2653 h 921815"/>
              <a:gd name="connsiteX4" fmla="*/ 383442 w 526317"/>
              <a:gd name="connsiteY4" fmla="*/ 7416 h 921815"/>
              <a:gd name="connsiteX5" fmla="*/ 385823 w 526317"/>
              <a:gd name="connsiteY5" fmla="*/ 35990 h 921815"/>
              <a:gd name="connsiteX6" fmla="*/ 419161 w 526317"/>
              <a:gd name="connsiteY6" fmla="*/ 50278 h 921815"/>
              <a:gd name="connsiteX7" fmla="*/ 402492 w 526317"/>
              <a:gd name="connsiteY7" fmla="*/ 85996 h 921815"/>
              <a:gd name="connsiteX8" fmla="*/ 369155 w 526317"/>
              <a:gd name="connsiteY8" fmla="*/ 88378 h 921815"/>
              <a:gd name="connsiteX9" fmla="*/ 321530 w 526317"/>
              <a:gd name="connsiteY9" fmla="*/ 121715 h 921815"/>
              <a:gd name="connsiteX10" fmla="*/ 302480 w 526317"/>
              <a:gd name="connsiteY10" fmla="*/ 138384 h 921815"/>
              <a:gd name="connsiteX11" fmla="*/ 261999 w 526317"/>
              <a:gd name="connsiteY11" fmla="*/ 150290 h 921815"/>
              <a:gd name="connsiteX12" fmla="*/ 278667 w 526317"/>
              <a:gd name="connsiteY12" fmla="*/ 176484 h 921815"/>
              <a:gd name="connsiteX13" fmla="*/ 273905 w 526317"/>
              <a:gd name="connsiteY13" fmla="*/ 224109 h 921815"/>
              <a:gd name="connsiteX14" fmla="*/ 276286 w 526317"/>
              <a:gd name="connsiteY14" fmla="*/ 264590 h 921815"/>
              <a:gd name="connsiteX15" fmla="*/ 250092 w 526317"/>
              <a:gd name="connsiteY15" fmla="*/ 271734 h 921815"/>
              <a:gd name="connsiteX16" fmla="*/ 211992 w 526317"/>
              <a:gd name="connsiteY16" fmla="*/ 290784 h 921815"/>
              <a:gd name="connsiteX17" fmla="*/ 192942 w 526317"/>
              <a:gd name="connsiteY17" fmla="*/ 305071 h 921815"/>
              <a:gd name="connsiteX18" fmla="*/ 200086 w 526317"/>
              <a:gd name="connsiteY18" fmla="*/ 355078 h 921815"/>
              <a:gd name="connsiteX19" fmla="*/ 207230 w 526317"/>
              <a:gd name="connsiteY19" fmla="*/ 436040 h 921815"/>
              <a:gd name="connsiteX20" fmla="*/ 202467 w 526317"/>
              <a:gd name="connsiteY20" fmla="*/ 466996 h 921815"/>
              <a:gd name="connsiteX21" fmla="*/ 197705 w 526317"/>
              <a:gd name="connsiteY21" fmla="*/ 476521 h 921815"/>
              <a:gd name="connsiteX22" fmla="*/ 200086 w 526317"/>
              <a:gd name="connsiteY22" fmla="*/ 526528 h 921815"/>
              <a:gd name="connsiteX23" fmla="*/ 209611 w 526317"/>
              <a:gd name="connsiteY23" fmla="*/ 545578 h 921815"/>
              <a:gd name="connsiteX24" fmla="*/ 209611 w 526317"/>
              <a:gd name="connsiteY24" fmla="*/ 562246 h 921815"/>
              <a:gd name="connsiteX25" fmla="*/ 190561 w 526317"/>
              <a:gd name="connsiteY25" fmla="*/ 576534 h 921815"/>
              <a:gd name="connsiteX26" fmla="*/ 128648 w 526317"/>
              <a:gd name="connsiteY26" fmla="*/ 574153 h 921815"/>
              <a:gd name="connsiteX27" fmla="*/ 119123 w 526317"/>
              <a:gd name="connsiteY27" fmla="*/ 571771 h 921815"/>
              <a:gd name="connsiteX28" fmla="*/ 88167 w 526317"/>
              <a:gd name="connsiteY28" fmla="*/ 574153 h 921815"/>
              <a:gd name="connsiteX29" fmla="*/ 78642 w 526317"/>
              <a:gd name="connsiteY29" fmla="*/ 581296 h 921815"/>
              <a:gd name="connsiteX30" fmla="*/ 69117 w 526317"/>
              <a:gd name="connsiteY30" fmla="*/ 586059 h 921815"/>
              <a:gd name="connsiteX31" fmla="*/ 45305 w 526317"/>
              <a:gd name="connsiteY31" fmla="*/ 602728 h 921815"/>
              <a:gd name="connsiteX32" fmla="*/ 28636 w 526317"/>
              <a:gd name="connsiteY32" fmla="*/ 605109 h 921815"/>
              <a:gd name="connsiteX33" fmla="*/ 21492 w 526317"/>
              <a:gd name="connsiteY33" fmla="*/ 609871 h 921815"/>
              <a:gd name="connsiteX34" fmla="*/ 4823 w 526317"/>
              <a:gd name="connsiteY34" fmla="*/ 619396 h 921815"/>
              <a:gd name="connsiteX35" fmla="*/ 61 w 526317"/>
              <a:gd name="connsiteY35" fmla="*/ 628921 h 921815"/>
              <a:gd name="connsiteX36" fmla="*/ 7205 w 526317"/>
              <a:gd name="connsiteY36" fmla="*/ 633684 h 921815"/>
              <a:gd name="connsiteX37" fmla="*/ 23873 w 526317"/>
              <a:gd name="connsiteY37" fmla="*/ 650353 h 921815"/>
              <a:gd name="connsiteX38" fmla="*/ 38161 w 526317"/>
              <a:gd name="connsiteY38" fmla="*/ 667021 h 921815"/>
              <a:gd name="connsiteX39" fmla="*/ 54830 w 526317"/>
              <a:gd name="connsiteY39" fmla="*/ 690834 h 921815"/>
              <a:gd name="connsiteX40" fmla="*/ 61973 w 526317"/>
              <a:gd name="connsiteY40" fmla="*/ 695596 h 921815"/>
              <a:gd name="connsiteX41" fmla="*/ 78642 w 526317"/>
              <a:gd name="connsiteY41" fmla="*/ 705121 h 921815"/>
              <a:gd name="connsiteX42" fmla="*/ 109598 w 526317"/>
              <a:gd name="connsiteY42" fmla="*/ 728934 h 921815"/>
              <a:gd name="connsiteX43" fmla="*/ 116742 w 526317"/>
              <a:gd name="connsiteY43" fmla="*/ 736078 h 921815"/>
              <a:gd name="connsiteX44" fmla="*/ 126267 w 526317"/>
              <a:gd name="connsiteY44" fmla="*/ 747984 h 921815"/>
              <a:gd name="connsiteX45" fmla="*/ 133411 w 526317"/>
              <a:gd name="connsiteY45" fmla="*/ 750365 h 921815"/>
              <a:gd name="connsiteX46" fmla="*/ 140555 w 526317"/>
              <a:gd name="connsiteY46" fmla="*/ 757509 h 921815"/>
              <a:gd name="connsiteX47" fmla="*/ 150080 w 526317"/>
              <a:gd name="connsiteY47" fmla="*/ 762271 h 921815"/>
              <a:gd name="connsiteX48" fmla="*/ 159605 w 526317"/>
              <a:gd name="connsiteY48" fmla="*/ 774178 h 921815"/>
              <a:gd name="connsiteX49" fmla="*/ 166748 w 526317"/>
              <a:gd name="connsiteY49" fmla="*/ 778940 h 921815"/>
              <a:gd name="connsiteX50" fmla="*/ 188180 w 526317"/>
              <a:gd name="connsiteY50" fmla="*/ 807515 h 921815"/>
              <a:gd name="connsiteX51" fmla="*/ 204848 w 526317"/>
              <a:gd name="connsiteY51" fmla="*/ 826565 h 921815"/>
              <a:gd name="connsiteX52" fmla="*/ 214373 w 526317"/>
              <a:gd name="connsiteY52" fmla="*/ 840853 h 921815"/>
              <a:gd name="connsiteX53" fmla="*/ 231042 w 526317"/>
              <a:gd name="connsiteY53" fmla="*/ 871809 h 921815"/>
              <a:gd name="connsiteX54" fmla="*/ 235805 w 526317"/>
              <a:gd name="connsiteY54" fmla="*/ 881334 h 921815"/>
              <a:gd name="connsiteX55" fmla="*/ 245330 w 526317"/>
              <a:gd name="connsiteY55" fmla="*/ 895621 h 921815"/>
              <a:gd name="connsiteX56" fmla="*/ 247711 w 526317"/>
              <a:gd name="connsiteY56" fmla="*/ 902765 h 921815"/>
              <a:gd name="connsiteX57" fmla="*/ 261998 w 526317"/>
              <a:gd name="connsiteY57" fmla="*/ 921815 h 921815"/>
              <a:gd name="connsiteX58" fmla="*/ 281048 w 526317"/>
              <a:gd name="connsiteY58" fmla="*/ 914671 h 921815"/>
              <a:gd name="connsiteX59" fmla="*/ 285811 w 526317"/>
              <a:gd name="connsiteY59" fmla="*/ 907528 h 921815"/>
              <a:gd name="connsiteX60" fmla="*/ 300098 w 526317"/>
              <a:gd name="connsiteY60" fmla="*/ 898003 h 921815"/>
              <a:gd name="connsiteX61" fmla="*/ 302480 w 526317"/>
              <a:gd name="connsiteY61" fmla="*/ 890859 h 921815"/>
              <a:gd name="connsiteX62" fmla="*/ 300098 w 526317"/>
              <a:gd name="connsiteY62" fmla="*/ 883715 h 921815"/>
              <a:gd name="connsiteX63" fmla="*/ 283430 w 526317"/>
              <a:gd name="connsiteY63" fmla="*/ 869428 h 921815"/>
              <a:gd name="connsiteX64" fmla="*/ 276286 w 526317"/>
              <a:gd name="connsiteY64" fmla="*/ 862284 h 921815"/>
              <a:gd name="connsiteX65" fmla="*/ 271523 w 526317"/>
              <a:gd name="connsiteY65" fmla="*/ 855140 h 921815"/>
              <a:gd name="connsiteX66" fmla="*/ 261998 w 526317"/>
              <a:gd name="connsiteY66" fmla="*/ 850378 h 921815"/>
              <a:gd name="connsiteX67" fmla="*/ 257236 w 526317"/>
              <a:gd name="connsiteY67" fmla="*/ 833709 h 921815"/>
              <a:gd name="connsiteX68" fmla="*/ 261998 w 526317"/>
              <a:gd name="connsiteY68" fmla="*/ 790846 h 921815"/>
              <a:gd name="connsiteX69" fmla="*/ 288192 w 526317"/>
              <a:gd name="connsiteY69" fmla="*/ 795609 h 921815"/>
              <a:gd name="connsiteX70" fmla="*/ 290573 w 526317"/>
              <a:gd name="connsiteY70" fmla="*/ 824184 h 921815"/>
              <a:gd name="connsiteX71" fmla="*/ 302480 w 526317"/>
              <a:gd name="connsiteY71" fmla="*/ 840853 h 921815"/>
              <a:gd name="connsiteX72" fmla="*/ 309623 w 526317"/>
              <a:gd name="connsiteY72" fmla="*/ 847996 h 921815"/>
              <a:gd name="connsiteX73" fmla="*/ 316767 w 526317"/>
              <a:gd name="connsiteY73" fmla="*/ 850378 h 921815"/>
              <a:gd name="connsiteX74" fmla="*/ 321530 w 526317"/>
              <a:gd name="connsiteY74" fmla="*/ 857521 h 921815"/>
              <a:gd name="connsiteX75" fmla="*/ 328673 w 526317"/>
              <a:gd name="connsiteY75" fmla="*/ 776559 h 921815"/>
              <a:gd name="connsiteX76" fmla="*/ 385823 w 526317"/>
              <a:gd name="connsiteY76" fmla="*/ 697978 h 921815"/>
              <a:gd name="connsiteX77" fmla="*/ 426304 w 526317"/>
              <a:gd name="connsiteY77" fmla="*/ 624159 h 921815"/>
              <a:gd name="connsiteX78" fmla="*/ 469167 w 526317"/>
              <a:gd name="connsiteY78" fmla="*/ 550340 h 921815"/>
              <a:gd name="connsiteX79" fmla="*/ 488217 w 526317"/>
              <a:gd name="connsiteY79" fmla="*/ 495571 h 921815"/>
              <a:gd name="connsiteX80" fmla="*/ 478692 w 526317"/>
              <a:gd name="connsiteY80" fmla="*/ 450328 h 921815"/>
              <a:gd name="connsiteX81" fmla="*/ 431067 w 526317"/>
              <a:gd name="connsiteY81" fmla="*/ 412228 h 921815"/>
              <a:gd name="connsiteX82" fmla="*/ 416780 w 526317"/>
              <a:gd name="connsiteY82" fmla="*/ 371746 h 921815"/>
              <a:gd name="connsiteX83" fmla="*/ 428686 w 526317"/>
              <a:gd name="connsiteY83" fmla="*/ 316977 h 921815"/>
              <a:gd name="connsiteX84" fmla="*/ 462024 w 526317"/>
              <a:gd name="connsiteY84" fmla="*/ 319359 h 921815"/>
              <a:gd name="connsiteX85" fmla="*/ 457261 w 526317"/>
              <a:gd name="connsiteY85" fmla="*/ 271734 h 921815"/>
              <a:gd name="connsiteX86" fmla="*/ 466786 w 526317"/>
              <a:gd name="connsiteY86" fmla="*/ 231253 h 921815"/>
              <a:gd name="connsiteX87" fmla="*/ 481073 w 526317"/>
              <a:gd name="connsiteY87" fmla="*/ 205059 h 921815"/>
              <a:gd name="connsiteX88" fmla="*/ 497743 w 526317"/>
              <a:gd name="connsiteY88" fmla="*/ 169341 h 921815"/>
              <a:gd name="connsiteX89" fmla="*/ 526317 w 526317"/>
              <a:gd name="connsiteY89" fmla="*/ 140764 h 921815"/>
              <a:gd name="connsiteX0" fmla="*/ 526317 w 526317"/>
              <a:gd name="connsiteY0" fmla="*/ 140764 h 921815"/>
              <a:gd name="connsiteX1" fmla="*/ 497742 w 526317"/>
              <a:gd name="connsiteY1" fmla="*/ 97903 h 921815"/>
              <a:gd name="connsiteX2" fmla="*/ 464404 w 526317"/>
              <a:gd name="connsiteY2" fmla="*/ 43134 h 921815"/>
              <a:gd name="connsiteX3" fmla="*/ 438210 w 526317"/>
              <a:gd name="connsiteY3" fmla="*/ 2653 h 921815"/>
              <a:gd name="connsiteX4" fmla="*/ 383442 w 526317"/>
              <a:gd name="connsiteY4" fmla="*/ 7416 h 921815"/>
              <a:gd name="connsiteX5" fmla="*/ 385823 w 526317"/>
              <a:gd name="connsiteY5" fmla="*/ 35990 h 921815"/>
              <a:gd name="connsiteX6" fmla="*/ 419161 w 526317"/>
              <a:gd name="connsiteY6" fmla="*/ 50278 h 921815"/>
              <a:gd name="connsiteX7" fmla="*/ 402492 w 526317"/>
              <a:gd name="connsiteY7" fmla="*/ 85996 h 921815"/>
              <a:gd name="connsiteX8" fmla="*/ 369155 w 526317"/>
              <a:gd name="connsiteY8" fmla="*/ 88378 h 921815"/>
              <a:gd name="connsiteX9" fmla="*/ 321530 w 526317"/>
              <a:gd name="connsiteY9" fmla="*/ 121715 h 921815"/>
              <a:gd name="connsiteX10" fmla="*/ 302480 w 526317"/>
              <a:gd name="connsiteY10" fmla="*/ 138384 h 921815"/>
              <a:gd name="connsiteX11" fmla="*/ 261999 w 526317"/>
              <a:gd name="connsiteY11" fmla="*/ 150290 h 921815"/>
              <a:gd name="connsiteX12" fmla="*/ 278667 w 526317"/>
              <a:gd name="connsiteY12" fmla="*/ 176484 h 921815"/>
              <a:gd name="connsiteX13" fmla="*/ 273905 w 526317"/>
              <a:gd name="connsiteY13" fmla="*/ 224109 h 921815"/>
              <a:gd name="connsiteX14" fmla="*/ 276286 w 526317"/>
              <a:gd name="connsiteY14" fmla="*/ 264590 h 921815"/>
              <a:gd name="connsiteX15" fmla="*/ 250092 w 526317"/>
              <a:gd name="connsiteY15" fmla="*/ 271734 h 921815"/>
              <a:gd name="connsiteX16" fmla="*/ 211992 w 526317"/>
              <a:gd name="connsiteY16" fmla="*/ 290784 h 921815"/>
              <a:gd name="connsiteX17" fmla="*/ 192942 w 526317"/>
              <a:gd name="connsiteY17" fmla="*/ 305071 h 921815"/>
              <a:gd name="connsiteX18" fmla="*/ 200086 w 526317"/>
              <a:gd name="connsiteY18" fmla="*/ 355078 h 921815"/>
              <a:gd name="connsiteX19" fmla="*/ 207230 w 526317"/>
              <a:gd name="connsiteY19" fmla="*/ 436040 h 921815"/>
              <a:gd name="connsiteX20" fmla="*/ 202467 w 526317"/>
              <a:gd name="connsiteY20" fmla="*/ 466996 h 921815"/>
              <a:gd name="connsiteX21" fmla="*/ 200086 w 526317"/>
              <a:gd name="connsiteY21" fmla="*/ 526528 h 921815"/>
              <a:gd name="connsiteX22" fmla="*/ 209611 w 526317"/>
              <a:gd name="connsiteY22" fmla="*/ 545578 h 921815"/>
              <a:gd name="connsiteX23" fmla="*/ 209611 w 526317"/>
              <a:gd name="connsiteY23" fmla="*/ 562246 h 921815"/>
              <a:gd name="connsiteX24" fmla="*/ 190561 w 526317"/>
              <a:gd name="connsiteY24" fmla="*/ 576534 h 921815"/>
              <a:gd name="connsiteX25" fmla="*/ 128648 w 526317"/>
              <a:gd name="connsiteY25" fmla="*/ 574153 h 921815"/>
              <a:gd name="connsiteX26" fmla="*/ 119123 w 526317"/>
              <a:gd name="connsiteY26" fmla="*/ 571771 h 921815"/>
              <a:gd name="connsiteX27" fmla="*/ 88167 w 526317"/>
              <a:gd name="connsiteY27" fmla="*/ 574153 h 921815"/>
              <a:gd name="connsiteX28" fmla="*/ 78642 w 526317"/>
              <a:gd name="connsiteY28" fmla="*/ 581296 h 921815"/>
              <a:gd name="connsiteX29" fmla="*/ 69117 w 526317"/>
              <a:gd name="connsiteY29" fmla="*/ 586059 h 921815"/>
              <a:gd name="connsiteX30" fmla="*/ 45305 w 526317"/>
              <a:gd name="connsiteY30" fmla="*/ 602728 h 921815"/>
              <a:gd name="connsiteX31" fmla="*/ 28636 w 526317"/>
              <a:gd name="connsiteY31" fmla="*/ 605109 h 921815"/>
              <a:gd name="connsiteX32" fmla="*/ 21492 w 526317"/>
              <a:gd name="connsiteY32" fmla="*/ 609871 h 921815"/>
              <a:gd name="connsiteX33" fmla="*/ 4823 w 526317"/>
              <a:gd name="connsiteY33" fmla="*/ 619396 h 921815"/>
              <a:gd name="connsiteX34" fmla="*/ 61 w 526317"/>
              <a:gd name="connsiteY34" fmla="*/ 628921 h 921815"/>
              <a:gd name="connsiteX35" fmla="*/ 7205 w 526317"/>
              <a:gd name="connsiteY35" fmla="*/ 633684 h 921815"/>
              <a:gd name="connsiteX36" fmla="*/ 23873 w 526317"/>
              <a:gd name="connsiteY36" fmla="*/ 650353 h 921815"/>
              <a:gd name="connsiteX37" fmla="*/ 38161 w 526317"/>
              <a:gd name="connsiteY37" fmla="*/ 667021 h 921815"/>
              <a:gd name="connsiteX38" fmla="*/ 54830 w 526317"/>
              <a:gd name="connsiteY38" fmla="*/ 690834 h 921815"/>
              <a:gd name="connsiteX39" fmla="*/ 61973 w 526317"/>
              <a:gd name="connsiteY39" fmla="*/ 695596 h 921815"/>
              <a:gd name="connsiteX40" fmla="*/ 78642 w 526317"/>
              <a:gd name="connsiteY40" fmla="*/ 705121 h 921815"/>
              <a:gd name="connsiteX41" fmla="*/ 109598 w 526317"/>
              <a:gd name="connsiteY41" fmla="*/ 728934 h 921815"/>
              <a:gd name="connsiteX42" fmla="*/ 116742 w 526317"/>
              <a:gd name="connsiteY42" fmla="*/ 736078 h 921815"/>
              <a:gd name="connsiteX43" fmla="*/ 126267 w 526317"/>
              <a:gd name="connsiteY43" fmla="*/ 747984 h 921815"/>
              <a:gd name="connsiteX44" fmla="*/ 133411 w 526317"/>
              <a:gd name="connsiteY44" fmla="*/ 750365 h 921815"/>
              <a:gd name="connsiteX45" fmla="*/ 140555 w 526317"/>
              <a:gd name="connsiteY45" fmla="*/ 757509 h 921815"/>
              <a:gd name="connsiteX46" fmla="*/ 150080 w 526317"/>
              <a:gd name="connsiteY46" fmla="*/ 762271 h 921815"/>
              <a:gd name="connsiteX47" fmla="*/ 159605 w 526317"/>
              <a:gd name="connsiteY47" fmla="*/ 774178 h 921815"/>
              <a:gd name="connsiteX48" fmla="*/ 166748 w 526317"/>
              <a:gd name="connsiteY48" fmla="*/ 778940 h 921815"/>
              <a:gd name="connsiteX49" fmla="*/ 188180 w 526317"/>
              <a:gd name="connsiteY49" fmla="*/ 807515 h 921815"/>
              <a:gd name="connsiteX50" fmla="*/ 204848 w 526317"/>
              <a:gd name="connsiteY50" fmla="*/ 826565 h 921815"/>
              <a:gd name="connsiteX51" fmla="*/ 214373 w 526317"/>
              <a:gd name="connsiteY51" fmla="*/ 840853 h 921815"/>
              <a:gd name="connsiteX52" fmla="*/ 231042 w 526317"/>
              <a:gd name="connsiteY52" fmla="*/ 871809 h 921815"/>
              <a:gd name="connsiteX53" fmla="*/ 235805 w 526317"/>
              <a:gd name="connsiteY53" fmla="*/ 881334 h 921815"/>
              <a:gd name="connsiteX54" fmla="*/ 245330 w 526317"/>
              <a:gd name="connsiteY54" fmla="*/ 895621 h 921815"/>
              <a:gd name="connsiteX55" fmla="*/ 247711 w 526317"/>
              <a:gd name="connsiteY55" fmla="*/ 902765 h 921815"/>
              <a:gd name="connsiteX56" fmla="*/ 261998 w 526317"/>
              <a:gd name="connsiteY56" fmla="*/ 921815 h 921815"/>
              <a:gd name="connsiteX57" fmla="*/ 281048 w 526317"/>
              <a:gd name="connsiteY57" fmla="*/ 914671 h 921815"/>
              <a:gd name="connsiteX58" fmla="*/ 285811 w 526317"/>
              <a:gd name="connsiteY58" fmla="*/ 907528 h 921815"/>
              <a:gd name="connsiteX59" fmla="*/ 300098 w 526317"/>
              <a:gd name="connsiteY59" fmla="*/ 898003 h 921815"/>
              <a:gd name="connsiteX60" fmla="*/ 302480 w 526317"/>
              <a:gd name="connsiteY60" fmla="*/ 890859 h 921815"/>
              <a:gd name="connsiteX61" fmla="*/ 300098 w 526317"/>
              <a:gd name="connsiteY61" fmla="*/ 883715 h 921815"/>
              <a:gd name="connsiteX62" fmla="*/ 283430 w 526317"/>
              <a:gd name="connsiteY62" fmla="*/ 869428 h 921815"/>
              <a:gd name="connsiteX63" fmla="*/ 276286 w 526317"/>
              <a:gd name="connsiteY63" fmla="*/ 862284 h 921815"/>
              <a:gd name="connsiteX64" fmla="*/ 271523 w 526317"/>
              <a:gd name="connsiteY64" fmla="*/ 855140 h 921815"/>
              <a:gd name="connsiteX65" fmla="*/ 261998 w 526317"/>
              <a:gd name="connsiteY65" fmla="*/ 850378 h 921815"/>
              <a:gd name="connsiteX66" fmla="*/ 257236 w 526317"/>
              <a:gd name="connsiteY66" fmla="*/ 833709 h 921815"/>
              <a:gd name="connsiteX67" fmla="*/ 261998 w 526317"/>
              <a:gd name="connsiteY67" fmla="*/ 790846 h 921815"/>
              <a:gd name="connsiteX68" fmla="*/ 288192 w 526317"/>
              <a:gd name="connsiteY68" fmla="*/ 795609 h 921815"/>
              <a:gd name="connsiteX69" fmla="*/ 290573 w 526317"/>
              <a:gd name="connsiteY69" fmla="*/ 824184 h 921815"/>
              <a:gd name="connsiteX70" fmla="*/ 302480 w 526317"/>
              <a:gd name="connsiteY70" fmla="*/ 840853 h 921815"/>
              <a:gd name="connsiteX71" fmla="*/ 309623 w 526317"/>
              <a:gd name="connsiteY71" fmla="*/ 847996 h 921815"/>
              <a:gd name="connsiteX72" fmla="*/ 316767 w 526317"/>
              <a:gd name="connsiteY72" fmla="*/ 850378 h 921815"/>
              <a:gd name="connsiteX73" fmla="*/ 321530 w 526317"/>
              <a:gd name="connsiteY73" fmla="*/ 857521 h 921815"/>
              <a:gd name="connsiteX74" fmla="*/ 328673 w 526317"/>
              <a:gd name="connsiteY74" fmla="*/ 776559 h 921815"/>
              <a:gd name="connsiteX75" fmla="*/ 385823 w 526317"/>
              <a:gd name="connsiteY75" fmla="*/ 697978 h 921815"/>
              <a:gd name="connsiteX76" fmla="*/ 426304 w 526317"/>
              <a:gd name="connsiteY76" fmla="*/ 624159 h 921815"/>
              <a:gd name="connsiteX77" fmla="*/ 469167 w 526317"/>
              <a:gd name="connsiteY77" fmla="*/ 550340 h 921815"/>
              <a:gd name="connsiteX78" fmla="*/ 488217 w 526317"/>
              <a:gd name="connsiteY78" fmla="*/ 495571 h 921815"/>
              <a:gd name="connsiteX79" fmla="*/ 478692 w 526317"/>
              <a:gd name="connsiteY79" fmla="*/ 450328 h 921815"/>
              <a:gd name="connsiteX80" fmla="*/ 431067 w 526317"/>
              <a:gd name="connsiteY80" fmla="*/ 412228 h 921815"/>
              <a:gd name="connsiteX81" fmla="*/ 416780 w 526317"/>
              <a:gd name="connsiteY81" fmla="*/ 371746 h 921815"/>
              <a:gd name="connsiteX82" fmla="*/ 428686 w 526317"/>
              <a:gd name="connsiteY82" fmla="*/ 316977 h 921815"/>
              <a:gd name="connsiteX83" fmla="*/ 462024 w 526317"/>
              <a:gd name="connsiteY83" fmla="*/ 319359 h 921815"/>
              <a:gd name="connsiteX84" fmla="*/ 457261 w 526317"/>
              <a:gd name="connsiteY84" fmla="*/ 271734 h 921815"/>
              <a:gd name="connsiteX85" fmla="*/ 466786 w 526317"/>
              <a:gd name="connsiteY85" fmla="*/ 231253 h 921815"/>
              <a:gd name="connsiteX86" fmla="*/ 481073 w 526317"/>
              <a:gd name="connsiteY86" fmla="*/ 205059 h 921815"/>
              <a:gd name="connsiteX87" fmla="*/ 497743 w 526317"/>
              <a:gd name="connsiteY87" fmla="*/ 169341 h 921815"/>
              <a:gd name="connsiteX88" fmla="*/ 526317 w 526317"/>
              <a:gd name="connsiteY88" fmla="*/ 140764 h 921815"/>
              <a:gd name="connsiteX0" fmla="*/ 526317 w 526317"/>
              <a:gd name="connsiteY0" fmla="*/ 140764 h 921815"/>
              <a:gd name="connsiteX1" fmla="*/ 497742 w 526317"/>
              <a:gd name="connsiteY1" fmla="*/ 97903 h 921815"/>
              <a:gd name="connsiteX2" fmla="*/ 464404 w 526317"/>
              <a:gd name="connsiteY2" fmla="*/ 43134 h 921815"/>
              <a:gd name="connsiteX3" fmla="*/ 438210 w 526317"/>
              <a:gd name="connsiteY3" fmla="*/ 2653 h 921815"/>
              <a:gd name="connsiteX4" fmla="*/ 383442 w 526317"/>
              <a:gd name="connsiteY4" fmla="*/ 7416 h 921815"/>
              <a:gd name="connsiteX5" fmla="*/ 385823 w 526317"/>
              <a:gd name="connsiteY5" fmla="*/ 35990 h 921815"/>
              <a:gd name="connsiteX6" fmla="*/ 419161 w 526317"/>
              <a:gd name="connsiteY6" fmla="*/ 50278 h 921815"/>
              <a:gd name="connsiteX7" fmla="*/ 402492 w 526317"/>
              <a:gd name="connsiteY7" fmla="*/ 85996 h 921815"/>
              <a:gd name="connsiteX8" fmla="*/ 369155 w 526317"/>
              <a:gd name="connsiteY8" fmla="*/ 88378 h 921815"/>
              <a:gd name="connsiteX9" fmla="*/ 321530 w 526317"/>
              <a:gd name="connsiteY9" fmla="*/ 121715 h 921815"/>
              <a:gd name="connsiteX10" fmla="*/ 302480 w 526317"/>
              <a:gd name="connsiteY10" fmla="*/ 138384 h 921815"/>
              <a:gd name="connsiteX11" fmla="*/ 261999 w 526317"/>
              <a:gd name="connsiteY11" fmla="*/ 150290 h 921815"/>
              <a:gd name="connsiteX12" fmla="*/ 278667 w 526317"/>
              <a:gd name="connsiteY12" fmla="*/ 176484 h 921815"/>
              <a:gd name="connsiteX13" fmla="*/ 273905 w 526317"/>
              <a:gd name="connsiteY13" fmla="*/ 224109 h 921815"/>
              <a:gd name="connsiteX14" fmla="*/ 276286 w 526317"/>
              <a:gd name="connsiteY14" fmla="*/ 264590 h 921815"/>
              <a:gd name="connsiteX15" fmla="*/ 250092 w 526317"/>
              <a:gd name="connsiteY15" fmla="*/ 271734 h 921815"/>
              <a:gd name="connsiteX16" fmla="*/ 211992 w 526317"/>
              <a:gd name="connsiteY16" fmla="*/ 290784 h 921815"/>
              <a:gd name="connsiteX17" fmla="*/ 192942 w 526317"/>
              <a:gd name="connsiteY17" fmla="*/ 305071 h 921815"/>
              <a:gd name="connsiteX18" fmla="*/ 200086 w 526317"/>
              <a:gd name="connsiteY18" fmla="*/ 355078 h 921815"/>
              <a:gd name="connsiteX19" fmla="*/ 207230 w 526317"/>
              <a:gd name="connsiteY19" fmla="*/ 436040 h 921815"/>
              <a:gd name="connsiteX20" fmla="*/ 200086 w 526317"/>
              <a:gd name="connsiteY20" fmla="*/ 526528 h 921815"/>
              <a:gd name="connsiteX21" fmla="*/ 209611 w 526317"/>
              <a:gd name="connsiteY21" fmla="*/ 545578 h 921815"/>
              <a:gd name="connsiteX22" fmla="*/ 209611 w 526317"/>
              <a:gd name="connsiteY22" fmla="*/ 562246 h 921815"/>
              <a:gd name="connsiteX23" fmla="*/ 190561 w 526317"/>
              <a:gd name="connsiteY23" fmla="*/ 576534 h 921815"/>
              <a:gd name="connsiteX24" fmla="*/ 128648 w 526317"/>
              <a:gd name="connsiteY24" fmla="*/ 574153 h 921815"/>
              <a:gd name="connsiteX25" fmla="*/ 119123 w 526317"/>
              <a:gd name="connsiteY25" fmla="*/ 571771 h 921815"/>
              <a:gd name="connsiteX26" fmla="*/ 88167 w 526317"/>
              <a:gd name="connsiteY26" fmla="*/ 574153 h 921815"/>
              <a:gd name="connsiteX27" fmla="*/ 78642 w 526317"/>
              <a:gd name="connsiteY27" fmla="*/ 581296 h 921815"/>
              <a:gd name="connsiteX28" fmla="*/ 69117 w 526317"/>
              <a:gd name="connsiteY28" fmla="*/ 586059 h 921815"/>
              <a:gd name="connsiteX29" fmla="*/ 45305 w 526317"/>
              <a:gd name="connsiteY29" fmla="*/ 602728 h 921815"/>
              <a:gd name="connsiteX30" fmla="*/ 28636 w 526317"/>
              <a:gd name="connsiteY30" fmla="*/ 605109 h 921815"/>
              <a:gd name="connsiteX31" fmla="*/ 21492 w 526317"/>
              <a:gd name="connsiteY31" fmla="*/ 609871 h 921815"/>
              <a:gd name="connsiteX32" fmla="*/ 4823 w 526317"/>
              <a:gd name="connsiteY32" fmla="*/ 619396 h 921815"/>
              <a:gd name="connsiteX33" fmla="*/ 61 w 526317"/>
              <a:gd name="connsiteY33" fmla="*/ 628921 h 921815"/>
              <a:gd name="connsiteX34" fmla="*/ 7205 w 526317"/>
              <a:gd name="connsiteY34" fmla="*/ 633684 h 921815"/>
              <a:gd name="connsiteX35" fmla="*/ 23873 w 526317"/>
              <a:gd name="connsiteY35" fmla="*/ 650353 h 921815"/>
              <a:gd name="connsiteX36" fmla="*/ 38161 w 526317"/>
              <a:gd name="connsiteY36" fmla="*/ 667021 h 921815"/>
              <a:gd name="connsiteX37" fmla="*/ 54830 w 526317"/>
              <a:gd name="connsiteY37" fmla="*/ 690834 h 921815"/>
              <a:gd name="connsiteX38" fmla="*/ 61973 w 526317"/>
              <a:gd name="connsiteY38" fmla="*/ 695596 h 921815"/>
              <a:gd name="connsiteX39" fmla="*/ 78642 w 526317"/>
              <a:gd name="connsiteY39" fmla="*/ 705121 h 921815"/>
              <a:gd name="connsiteX40" fmla="*/ 109598 w 526317"/>
              <a:gd name="connsiteY40" fmla="*/ 728934 h 921815"/>
              <a:gd name="connsiteX41" fmla="*/ 116742 w 526317"/>
              <a:gd name="connsiteY41" fmla="*/ 736078 h 921815"/>
              <a:gd name="connsiteX42" fmla="*/ 126267 w 526317"/>
              <a:gd name="connsiteY42" fmla="*/ 747984 h 921815"/>
              <a:gd name="connsiteX43" fmla="*/ 133411 w 526317"/>
              <a:gd name="connsiteY43" fmla="*/ 750365 h 921815"/>
              <a:gd name="connsiteX44" fmla="*/ 140555 w 526317"/>
              <a:gd name="connsiteY44" fmla="*/ 757509 h 921815"/>
              <a:gd name="connsiteX45" fmla="*/ 150080 w 526317"/>
              <a:gd name="connsiteY45" fmla="*/ 762271 h 921815"/>
              <a:gd name="connsiteX46" fmla="*/ 159605 w 526317"/>
              <a:gd name="connsiteY46" fmla="*/ 774178 h 921815"/>
              <a:gd name="connsiteX47" fmla="*/ 166748 w 526317"/>
              <a:gd name="connsiteY47" fmla="*/ 778940 h 921815"/>
              <a:gd name="connsiteX48" fmla="*/ 188180 w 526317"/>
              <a:gd name="connsiteY48" fmla="*/ 807515 h 921815"/>
              <a:gd name="connsiteX49" fmla="*/ 204848 w 526317"/>
              <a:gd name="connsiteY49" fmla="*/ 826565 h 921815"/>
              <a:gd name="connsiteX50" fmla="*/ 214373 w 526317"/>
              <a:gd name="connsiteY50" fmla="*/ 840853 h 921815"/>
              <a:gd name="connsiteX51" fmla="*/ 231042 w 526317"/>
              <a:gd name="connsiteY51" fmla="*/ 871809 h 921815"/>
              <a:gd name="connsiteX52" fmla="*/ 235805 w 526317"/>
              <a:gd name="connsiteY52" fmla="*/ 881334 h 921815"/>
              <a:gd name="connsiteX53" fmla="*/ 245330 w 526317"/>
              <a:gd name="connsiteY53" fmla="*/ 895621 h 921815"/>
              <a:gd name="connsiteX54" fmla="*/ 247711 w 526317"/>
              <a:gd name="connsiteY54" fmla="*/ 902765 h 921815"/>
              <a:gd name="connsiteX55" fmla="*/ 261998 w 526317"/>
              <a:gd name="connsiteY55" fmla="*/ 921815 h 921815"/>
              <a:gd name="connsiteX56" fmla="*/ 281048 w 526317"/>
              <a:gd name="connsiteY56" fmla="*/ 914671 h 921815"/>
              <a:gd name="connsiteX57" fmla="*/ 285811 w 526317"/>
              <a:gd name="connsiteY57" fmla="*/ 907528 h 921815"/>
              <a:gd name="connsiteX58" fmla="*/ 300098 w 526317"/>
              <a:gd name="connsiteY58" fmla="*/ 898003 h 921815"/>
              <a:gd name="connsiteX59" fmla="*/ 302480 w 526317"/>
              <a:gd name="connsiteY59" fmla="*/ 890859 h 921815"/>
              <a:gd name="connsiteX60" fmla="*/ 300098 w 526317"/>
              <a:gd name="connsiteY60" fmla="*/ 883715 h 921815"/>
              <a:gd name="connsiteX61" fmla="*/ 283430 w 526317"/>
              <a:gd name="connsiteY61" fmla="*/ 869428 h 921815"/>
              <a:gd name="connsiteX62" fmla="*/ 276286 w 526317"/>
              <a:gd name="connsiteY62" fmla="*/ 862284 h 921815"/>
              <a:gd name="connsiteX63" fmla="*/ 271523 w 526317"/>
              <a:gd name="connsiteY63" fmla="*/ 855140 h 921815"/>
              <a:gd name="connsiteX64" fmla="*/ 261998 w 526317"/>
              <a:gd name="connsiteY64" fmla="*/ 850378 h 921815"/>
              <a:gd name="connsiteX65" fmla="*/ 257236 w 526317"/>
              <a:gd name="connsiteY65" fmla="*/ 833709 h 921815"/>
              <a:gd name="connsiteX66" fmla="*/ 261998 w 526317"/>
              <a:gd name="connsiteY66" fmla="*/ 790846 h 921815"/>
              <a:gd name="connsiteX67" fmla="*/ 288192 w 526317"/>
              <a:gd name="connsiteY67" fmla="*/ 795609 h 921815"/>
              <a:gd name="connsiteX68" fmla="*/ 290573 w 526317"/>
              <a:gd name="connsiteY68" fmla="*/ 824184 h 921815"/>
              <a:gd name="connsiteX69" fmla="*/ 302480 w 526317"/>
              <a:gd name="connsiteY69" fmla="*/ 840853 h 921815"/>
              <a:gd name="connsiteX70" fmla="*/ 309623 w 526317"/>
              <a:gd name="connsiteY70" fmla="*/ 847996 h 921815"/>
              <a:gd name="connsiteX71" fmla="*/ 316767 w 526317"/>
              <a:gd name="connsiteY71" fmla="*/ 850378 h 921815"/>
              <a:gd name="connsiteX72" fmla="*/ 321530 w 526317"/>
              <a:gd name="connsiteY72" fmla="*/ 857521 h 921815"/>
              <a:gd name="connsiteX73" fmla="*/ 328673 w 526317"/>
              <a:gd name="connsiteY73" fmla="*/ 776559 h 921815"/>
              <a:gd name="connsiteX74" fmla="*/ 385823 w 526317"/>
              <a:gd name="connsiteY74" fmla="*/ 697978 h 921815"/>
              <a:gd name="connsiteX75" fmla="*/ 426304 w 526317"/>
              <a:gd name="connsiteY75" fmla="*/ 624159 h 921815"/>
              <a:gd name="connsiteX76" fmla="*/ 469167 w 526317"/>
              <a:gd name="connsiteY76" fmla="*/ 550340 h 921815"/>
              <a:gd name="connsiteX77" fmla="*/ 488217 w 526317"/>
              <a:gd name="connsiteY77" fmla="*/ 495571 h 921815"/>
              <a:gd name="connsiteX78" fmla="*/ 478692 w 526317"/>
              <a:gd name="connsiteY78" fmla="*/ 450328 h 921815"/>
              <a:gd name="connsiteX79" fmla="*/ 431067 w 526317"/>
              <a:gd name="connsiteY79" fmla="*/ 412228 h 921815"/>
              <a:gd name="connsiteX80" fmla="*/ 416780 w 526317"/>
              <a:gd name="connsiteY80" fmla="*/ 371746 h 921815"/>
              <a:gd name="connsiteX81" fmla="*/ 428686 w 526317"/>
              <a:gd name="connsiteY81" fmla="*/ 316977 h 921815"/>
              <a:gd name="connsiteX82" fmla="*/ 462024 w 526317"/>
              <a:gd name="connsiteY82" fmla="*/ 319359 h 921815"/>
              <a:gd name="connsiteX83" fmla="*/ 457261 w 526317"/>
              <a:gd name="connsiteY83" fmla="*/ 271734 h 921815"/>
              <a:gd name="connsiteX84" fmla="*/ 466786 w 526317"/>
              <a:gd name="connsiteY84" fmla="*/ 231253 h 921815"/>
              <a:gd name="connsiteX85" fmla="*/ 481073 w 526317"/>
              <a:gd name="connsiteY85" fmla="*/ 205059 h 921815"/>
              <a:gd name="connsiteX86" fmla="*/ 497743 w 526317"/>
              <a:gd name="connsiteY86" fmla="*/ 169341 h 921815"/>
              <a:gd name="connsiteX87" fmla="*/ 526317 w 526317"/>
              <a:gd name="connsiteY87" fmla="*/ 140764 h 921815"/>
              <a:gd name="connsiteX0" fmla="*/ 526317 w 526317"/>
              <a:gd name="connsiteY0" fmla="*/ 140764 h 921815"/>
              <a:gd name="connsiteX1" fmla="*/ 497742 w 526317"/>
              <a:gd name="connsiteY1" fmla="*/ 97903 h 921815"/>
              <a:gd name="connsiteX2" fmla="*/ 464404 w 526317"/>
              <a:gd name="connsiteY2" fmla="*/ 43134 h 921815"/>
              <a:gd name="connsiteX3" fmla="*/ 438210 w 526317"/>
              <a:gd name="connsiteY3" fmla="*/ 2653 h 921815"/>
              <a:gd name="connsiteX4" fmla="*/ 383442 w 526317"/>
              <a:gd name="connsiteY4" fmla="*/ 7416 h 921815"/>
              <a:gd name="connsiteX5" fmla="*/ 385823 w 526317"/>
              <a:gd name="connsiteY5" fmla="*/ 35990 h 921815"/>
              <a:gd name="connsiteX6" fmla="*/ 419161 w 526317"/>
              <a:gd name="connsiteY6" fmla="*/ 50278 h 921815"/>
              <a:gd name="connsiteX7" fmla="*/ 402492 w 526317"/>
              <a:gd name="connsiteY7" fmla="*/ 85996 h 921815"/>
              <a:gd name="connsiteX8" fmla="*/ 369155 w 526317"/>
              <a:gd name="connsiteY8" fmla="*/ 88378 h 921815"/>
              <a:gd name="connsiteX9" fmla="*/ 321530 w 526317"/>
              <a:gd name="connsiteY9" fmla="*/ 121715 h 921815"/>
              <a:gd name="connsiteX10" fmla="*/ 302480 w 526317"/>
              <a:gd name="connsiteY10" fmla="*/ 138384 h 921815"/>
              <a:gd name="connsiteX11" fmla="*/ 261999 w 526317"/>
              <a:gd name="connsiteY11" fmla="*/ 150290 h 921815"/>
              <a:gd name="connsiteX12" fmla="*/ 278667 w 526317"/>
              <a:gd name="connsiteY12" fmla="*/ 176484 h 921815"/>
              <a:gd name="connsiteX13" fmla="*/ 273905 w 526317"/>
              <a:gd name="connsiteY13" fmla="*/ 224109 h 921815"/>
              <a:gd name="connsiteX14" fmla="*/ 276286 w 526317"/>
              <a:gd name="connsiteY14" fmla="*/ 264590 h 921815"/>
              <a:gd name="connsiteX15" fmla="*/ 250092 w 526317"/>
              <a:gd name="connsiteY15" fmla="*/ 271734 h 921815"/>
              <a:gd name="connsiteX16" fmla="*/ 211992 w 526317"/>
              <a:gd name="connsiteY16" fmla="*/ 290784 h 921815"/>
              <a:gd name="connsiteX17" fmla="*/ 192942 w 526317"/>
              <a:gd name="connsiteY17" fmla="*/ 305071 h 921815"/>
              <a:gd name="connsiteX18" fmla="*/ 200086 w 526317"/>
              <a:gd name="connsiteY18" fmla="*/ 355078 h 921815"/>
              <a:gd name="connsiteX19" fmla="*/ 207230 w 526317"/>
              <a:gd name="connsiteY19" fmla="*/ 436040 h 921815"/>
              <a:gd name="connsiteX20" fmla="*/ 204848 w 526317"/>
              <a:gd name="connsiteY20" fmla="*/ 478903 h 921815"/>
              <a:gd name="connsiteX21" fmla="*/ 200086 w 526317"/>
              <a:gd name="connsiteY21" fmla="*/ 526528 h 921815"/>
              <a:gd name="connsiteX22" fmla="*/ 209611 w 526317"/>
              <a:gd name="connsiteY22" fmla="*/ 545578 h 921815"/>
              <a:gd name="connsiteX23" fmla="*/ 209611 w 526317"/>
              <a:gd name="connsiteY23" fmla="*/ 562246 h 921815"/>
              <a:gd name="connsiteX24" fmla="*/ 190561 w 526317"/>
              <a:gd name="connsiteY24" fmla="*/ 576534 h 921815"/>
              <a:gd name="connsiteX25" fmla="*/ 128648 w 526317"/>
              <a:gd name="connsiteY25" fmla="*/ 574153 h 921815"/>
              <a:gd name="connsiteX26" fmla="*/ 119123 w 526317"/>
              <a:gd name="connsiteY26" fmla="*/ 571771 h 921815"/>
              <a:gd name="connsiteX27" fmla="*/ 88167 w 526317"/>
              <a:gd name="connsiteY27" fmla="*/ 574153 h 921815"/>
              <a:gd name="connsiteX28" fmla="*/ 78642 w 526317"/>
              <a:gd name="connsiteY28" fmla="*/ 581296 h 921815"/>
              <a:gd name="connsiteX29" fmla="*/ 69117 w 526317"/>
              <a:gd name="connsiteY29" fmla="*/ 586059 h 921815"/>
              <a:gd name="connsiteX30" fmla="*/ 45305 w 526317"/>
              <a:gd name="connsiteY30" fmla="*/ 602728 h 921815"/>
              <a:gd name="connsiteX31" fmla="*/ 28636 w 526317"/>
              <a:gd name="connsiteY31" fmla="*/ 605109 h 921815"/>
              <a:gd name="connsiteX32" fmla="*/ 21492 w 526317"/>
              <a:gd name="connsiteY32" fmla="*/ 609871 h 921815"/>
              <a:gd name="connsiteX33" fmla="*/ 4823 w 526317"/>
              <a:gd name="connsiteY33" fmla="*/ 619396 h 921815"/>
              <a:gd name="connsiteX34" fmla="*/ 61 w 526317"/>
              <a:gd name="connsiteY34" fmla="*/ 628921 h 921815"/>
              <a:gd name="connsiteX35" fmla="*/ 7205 w 526317"/>
              <a:gd name="connsiteY35" fmla="*/ 633684 h 921815"/>
              <a:gd name="connsiteX36" fmla="*/ 23873 w 526317"/>
              <a:gd name="connsiteY36" fmla="*/ 650353 h 921815"/>
              <a:gd name="connsiteX37" fmla="*/ 38161 w 526317"/>
              <a:gd name="connsiteY37" fmla="*/ 667021 h 921815"/>
              <a:gd name="connsiteX38" fmla="*/ 54830 w 526317"/>
              <a:gd name="connsiteY38" fmla="*/ 690834 h 921815"/>
              <a:gd name="connsiteX39" fmla="*/ 61973 w 526317"/>
              <a:gd name="connsiteY39" fmla="*/ 695596 h 921815"/>
              <a:gd name="connsiteX40" fmla="*/ 78642 w 526317"/>
              <a:gd name="connsiteY40" fmla="*/ 705121 h 921815"/>
              <a:gd name="connsiteX41" fmla="*/ 109598 w 526317"/>
              <a:gd name="connsiteY41" fmla="*/ 728934 h 921815"/>
              <a:gd name="connsiteX42" fmla="*/ 116742 w 526317"/>
              <a:gd name="connsiteY42" fmla="*/ 736078 h 921815"/>
              <a:gd name="connsiteX43" fmla="*/ 126267 w 526317"/>
              <a:gd name="connsiteY43" fmla="*/ 747984 h 921815"/>
              <a:gd name="connsiteX44" fmla="*/ 133411 w 526317"/>
              <a:gd name="connsiteY44" fmla="*/ 750365 h 921815"/>
              <a:gd name="connsiteX45" fmla="*/ 140555 w 526317"/>
              <a:gd name="connsiteY45" fmla="*/ 757509 h 921815"/>
              <a:gd name="connsiteX46" fmla="*/ 150080 w 526317"/>
              <a:gd name="connsiteY46" fmla="*/ 762271 h 921815"/>
              <a:gd name="connsiteX47" fmla="*/ 159605 w 526317"/>
              <a:gd name="connsiteY47" fmla="*/ 774178 h 921815"/>
              <a:gd name="connsiteX48" fmla="*/ 166748 w 526317"/>
              <a:gd name="connsiteY48" fmla="*/ 778940 h 921815"/>
              <a:gd name="connsiteX49" fmla="*/ 188180 w 526317"/>
              <a:gd name="connsiteY49" fmla="*/ 807515 h 921815"/>
              <a:gd name="connsiteX50" fmla="*/ 204848 w 526317"/>
              <a:gd name="connsiteY50" fmla="*/ 826565 h 921815"/>
              <a:gd name="connsiteX51" fmla="*/ 214373 w 526317"/>
              <a:gd name="connsiteY51" fmla="*/ 840853 h 921815"/>
              <a:gd name="connsiteX52" fmla="*/ 231042 w 526317"/>
              <a:gd name="connsiteY52" fmla="*/ 871809 h 921815"/>
              <a:gd name="connsiteX53" fmla="*/ 235805 w 526317"/>
              <a:gd name="connsiteY53" fmla="*/ 881334 h 921815"/>
              <a:gd name="connsiteX54" fmla="*/ 245330 w 526317"/>
              <a:gd name="connsiteY54" fmla="*/ 895621 h 921815"/>
              <a:gd name="connsiteX55" fmla="*/ 247711 w 526317"/>
              <a:gd name="connsiteY55" fmla="*/ 902765 h 921815"/>
              <a:gd name="connsiteX56" fmla="*/ 261998 w 526317"/>
              <a:gd name="connsiteY56" fmla="*/ 921815 h 921815"/>
              <a:gd name="connsiteX57" fmla="*/ 281048 w 526317"/>
              <a:gd name="connsiteY57" fmla="*/ 914671 h 921815"/>
              <a:gd name="connsiteX58" fmla="*/ 285811 w 526317"/>
              <a:gd name="connsiteY58" fmla="*/ 907528 h 921815"/>
              <a:gd name="connsiteX59" fmla="*/ 300098 w 526317"/>
              <a:gd name="connsiteY59" fmla="*/ 898003 h 921815"/>
              <a:gd name="connsiteX60" fmla="*/ 302480 w 526317"/>
              <a:gd name="connsiteY60" fmla="*/ 890859 h 921815"/>
              <a:gd name="connsiteX61" fmla="*/ 300098 w 526317"/>
              <a:gd name="connsiteY61" fmla="*/ 883715 h 921815"/>
              <a:gd name="connsiteX62" fmla="*/ 283430 w 526317"/>
              <a:gd name="connsiteY62" fmla="*/ 869428 h 921815"/>
              <a:gd name="connsiteX63" fmla="*/ 276286 w 526317"/>
              <a:gd name="connsiteY63" fmla="*/ 862284 h 921815"/>
              <a:gd name="connsiteX64" fmla="*/ 271523 w 526317"/>
              <a:gd name="connsiteY64" fmla="*/ 855140 h 921815"/>
              <a:gd name="connsiteX65" fmla="*/ 261998 w 526317"/>
              <a:gd name="connsiteY65" fmla="*/ 850378 h 921815"/>
              <a:gd name="connsiteX66" fmla="*/ 257236 w 526317"/>
              <a:gd name="connsiteY66" fmla="*/ 833709 h 921815"/>
              <a:gd name="connsiteX67" fmla="*/ 261998 w 526317"/>
              <a:gd name="connsiteY67" fmla="*/ 790846 h 921815"/>
              <a:gd name="connsiteX68" fmla="*/ 288192 w 526317"/>
              <a:gd name="connsiteY68" fmla="*/ 795609 h 921815"/>
              <a:gd name="connsiteX69" fmla="*/ 290573 w 526317"/>
              <a:gd name="connsiteY69" fmla="*/ 824184 h 921815"/>
              <a:gd name="connsiteX70" fmla="*/ 302480 w 526317"/>
              <a:gd name="connsiteY70" fmla="*/ 840853 h 921815"/>
              <a:gd name="connsiteX71" fmla="*/ 309623 w 526317"/>
              <a:gd name="connsiteY71" fmla="*/ 847996 h 921815"/>
              <a:gd name="connsiteX72" fmla="*/ 316767 w 526317"/>
              <a:gd name="connsiteY72" fmla="*/ 850378 h 921815"/>
              <a:gd name="connsiteX73" fmla="*/ 321530 w 526317"/>
              <a:gd name="connsiteY73" fmla="*/ 857521 h 921815"/>
              <a:gd name="connsiteX74" fmla="*/ 328673 w 526317"/>
              <a:gd name="connsiteY74" fmla="*/ 776559 h 921815"/>
              <a:gd name="connsiteX75" fmla="*/ 385823 w 526317"/>
              <a:gd name="connsiteY75" fmla="*/ 697978 h 921815"/>
              <a:gd name="connsiteX76" fmla="*/ 426304 w 526317"/>
              <a:gd name="connsiteY76" fmla="*/ 624159 h 921815"/>
              <a:gd name="connsiteX77" fmla="*/ 469167 w 526317"/>
              <a:gd name="connsiteY77" fmla="*/ 550340 h 921815"/>
              <a:gd name="connsiteX78" fmla="*/ 488217 w 526317"/>
              <a:gd name="connsiteY78" fmla="*/ 495571 h 921815"/>
              <a:gd name="connsiteX79" fmla="*/ 478692 w 526317"/>
              <a:gd name="connsiteY79" fmla="*/ 450328 h 921815"/>
              <a:gd name="connsiteX80" fmla="*/ 431067 w 526317"/>
              <a:gd name="connsiteY80" fmla="*/ 412228 h 921815"/>
              <a:gd name="connsiteX81" fmla="*/ 416780 w 526317"/>
              <a:gd name="connsiteY81" fmla="*/ 371746 h 921815"/>
              <a:gd name="connsiteX82" fmla="*/ 428686 w 526317"/>
              <a:gd name="connsiteY82" fmla="*/ 316977 h 921815"/>
              <a:gd name="connsiteX83" fmla="*/ 462024 w 526317"/>
              <a:gd name="connsiteY83" fmla="*/ 319359 h 921815"/>
              <a:gd name="connsiteX84" fmla="*/ 457261 w 526317"/>
              <a:gd name="connsiteY84" fmla="*/ 271734 h 921815"/>
              <a:gd name="connsiteX85" fmla="*/ 466786 w 526317"/>
              <a:gd name="connsiteY85" fmla="*/ 231253 h 921815"/>
              <a:gd name="connsiteX86" fmla="*/ 481073 w 526317"/>
              <a:gd name="connsiteY86" fmla="*/ 205059 h 921815"/>
              <a:gd name="connsiteX87" fmla="*/ 497743 w 526317"/>
              <a:gd name="connsiteY87" fmla="*/ 169341 h 921815"/>
              <a:gd name="connsiteX88" fmla="*/ 526317 w 526317"/>
              <a:gd name="connsiteY88" fmla="*/ 140764 h 921815"/>
              <a:gd name="connsiteX0" fmla="*/ 526317 w 526317"/>
              <a:gd name="connsiteY0" fmla="*/ 140764 h 921815"/>
              <a:gd name="connsiteX1" fmla="*/ 497742 w 526317"/>
              <a:gd name="connsiteY1" fmla="*/ 97903 h 921815"/>
              <a:gd name="connsiteX2" fmla="*/ 464404 w 526317"/>
              <a:gd name="connsiteY2" fmla="*/ 43134 h 921815"/>
              <a:gd name="connsiteX3" fmla="*/ 438210 w 526317"/>
              <a:gd name="connsiteY3" fmla="*/ 2653 h 921815"/>
              <a:gd name="connsiteX4" fmla="*/ 383442 w 526317"/>
              <a:gd name="connsiteY4" fmla="*/ 7416 h 921815"/>
              <a:gd name="connsiteX5" fmla="*/ 385823 w 526317"/>
              <a:gd name="connsiteY5" fmla="*/ 35990 h 921815"/>
              <a:gd name="connsiteX6" fmla="*/ 419161 w 526317"/>
              <a:gd name="connsiteY6" fmla="*/ 50278 h 921815"/>
              <a:gd name="connsiteX7" fmla="*/ 402492 w 526317"/>
              <a:gd name="connsiteY7" fmla="*/ 85996 h 921815"/>
              <a:gd name="connsiteX8" fmla="*/ 369155 w 526317"/>
              <a:gd name="connsiteY8" fmla="*/ 88378 h 921815"/>
              <a:gd name="connsiteX9" fmla="*/ 321530 w 526317"/>
              <a:gd name="connsiteY9" fmla="*/ 121715 h 921815"/>
              <a:gd name="connsiteX10" fmla="*/ 302480 w 526317"/>
              <a:gd name="connsiteY10" fmla="*/ 138384 h 921815"/>
              <a:gd name="connsiteX11" fmla="*/ 261999 w 526317"/>
              <a:gd name="connsiteY11" fmla="*/ 150290 h 921815"/>
              <a:gd name="connsiteX12" fmla="*/ 278667 w 526317"/>
              <a:gd name="connsiteY12" fmla="*/ 176484 h 921815"/>
              <a:gd name="connsiteX13" fmla="*/ 273905 w 526317"/>
              <a:gd name="connsiteY13" fmla="*/ 224109 h 921815"/>
              <a:gd name="connsiteX14" fmla="*/ 276286 w 526317"/>
              <a:gd name="connsiteY14" fmla="*/ 264590 h 921815"/>
              <a:gd name="connsiteX15" fmla="*/ 250092 w 526317"/>
              <a:gd name="connsiteY15" fmla="*/ 271734 h 921815"/>
              <a:gd name="connsiteX16" fmla="*/ 211992 w 526317"/>
              <a:gd name="connsiteY16" fmla="*/ 290784 h 921815"/>
              <a:gd name="connsiteX17" fmla="*/ 192942 w 526317"/>
              <a:gd name="connsiteY17" fmla="*/ 305071 h 921815"/>
              <a:gd name="connsiteX18" fmla="*/ 200086 w 526317"/>
              <a:gd name="connsiteY18" fmla="*/ 355078 h 921815"/>
              <a:gd name="connsiteX19" fmla="*/ 207230 w 526317"/>
              <a:gd name="connsiteY19" fmla="*/ 436040 h 921815"/>
              <a:gd name="connsiteX20" fmla="*/ 190561 w 526317"/>
              <a:gd name="connsiteY20" fmla="*/ 493190 h 921815"/>
              <a:gd name="connsiteX21" fmla="*/ 200086 w 526317"/>
              <a:gd name="connsiteY21" fmla="*/ 526528 h 921815"/>
              <a:gd name="connsiteX22" fmla="*/ 209611 w 526317"/>
              <a:gd name="connsiteY22" fmla="*/ 545578 h 921815"/>
              <a:gd name="connsiteX23" fmla="*/ 209611 w 526317"/>
              <a:gd name="connsiteY23" fmla="*/ 562246 h 921815"/>
              <a:gd name="connsiteX24" fmla="*/ 190561 w 526317"/>
              <a:gd name="connsiteY24" fmla="*/ 576534 h 921815"/>
              <a:gd name="connsiteX25" fmla="*/ 128648 w 526317"/>
              <a:gd name="connsiteY25" fmla="*/ 574153 h 921815"/>
              <a:gd name="connsiteX26" fmla="*/ 119123 w 526317"/>
              <a:gd name="connsiteY26" fmla="*/ 571771 h 921815"/>
              <a:gd name="connsiteX27" fmla="*/ 88167 w 526317"/>
              <a:gd name="connsiteY27" fmla="*/ 574153 h 921815"/>
              <a:gd name="connsiteX28" fmla="*/ 78642 w 526317"/>
              <a:gd name="connsiteY28" fmla="*/ 581296 h 921815"/>
              <a:gd name="connsiteX29" fmla="*/ 69117 w 526317"/>
              <a:gd name="connsiteY29" fmla="*/ 586059 h 921815"/>
              <a:gd name="connsiteX30" fmla="*/ 45305 w 526317"/>
              <a:gd name="connsiteY30" fmla="*/ 602728 h 921815"/>
              <a:gd name="connsiteX31" fmla="*/ 28636 w 526317"/>
              <a:gd name="connsiteY31" fmla="*/ 605109 h 921815"/>
              <a:gd name="connsiteX32" fmla="*/ 21492 w 526317"/>
              <a:gd name="connsiteY32" fmla="*/ 609871 h 921815"/>
              <a:gd name="connsiteX33" fmla="*/ 4823 w 526317"/>
              <a:gd name="connsiteY33" fmla="*/ 619396 h 921815"/>
              <a:gd name="connsiteX34" fmla="*/ 61 w 526317"/>
              <a:gd name="connsiteY34" fmla="*/ 628921 h 921815"/>
              <a:gd name="connsiteX35" fmla="*/ 7205 w 526317"/>
              <a:gd name="connsiteY35" fmla="*/ 633684 h 921815"/>
              <a:gd name="connsiteX36" fmla="*/ 23873 w 526317"/>
              <a:gd name="connsiteY36" fmla="*/ 650353 h 921815"/>
              <a:gd name="connsiteX37" fmla="*/ 38161 w 526317"/>
              <a:gd name="connsiteY37" fmla="*/ 667021 h 921815"/>
              <a:gd name="connsiteX38" fmla="*/ 54830 w 526317"/>
              <a:gd name="connsiteY38" fmla="*/ 690834 h 921815"/>
              <a:gd name="connsiteX39" fmla="*/ 61973 w 526317"/>
              <a:gd name="connsiteY39" fmla="*/ 695596 h 921815"/>
              <a:gd name="connsiteX40" fmla="*/ 78642 w 526317"/>
              <a:gd name="connsiteY40" fmla="*/ 705121 h 921815"/>
              <a:gd name="connsiteX41" fmla="*/ 109598 w 526317"/>
              <a:gd name="connsiteY41" fmla="*/ 728934 h 921815"/>
              <a:gd name="connsiteX42" fmla="*/ 116742 w 526317"/>
              <a:gd name="connsiteY42" fmla="*/ 736078 h 921815"/>
              <a:gd name="connsiteX43" fmla="*/ 126267 w 526317"/>
              <a:gd name="connsiteY43" fmla="*/ 747984 h 921815"/>
              <a:gd name="connsiteX44" fmla="*/ 133411 w 526317"/>
              <a:gd name="connsiteY44" fmla="*/ 750365 h 921815"/>
              <a:gd name="connsiteX45" fmla="*/ 140555 w 526317"/>
              <a:gd name="connsiteY45" fmla="*/ 757509 h 921815"/>
              <a:gd name="connsiteX46" fmla="*/ 150080 w 526317"/>
              <a:gd name="connsiteY46" fmla="*/ 762271 h 921815"/>
              <a:gd name="connsiteX47" fmla="*/ 159605 w 526317"/>
              <a:gd name="connsiteY47" fmla="*/ 774178 h 921815"/>
              <a:gd name="connsiteX48" fmla="*/ 166748 w 526317"/>
              <a:gd name="connsiteY48" fmla="*/ 778940 h 921815"/>
              <a:gd name="connsiteX49" fmla="*/ 188180 w 526317"/>
              <a:gd name="connsiteY49" fmla="*/ 807515 h 921815"/>
              <a:gd name="connsiteX50" fmla="*/ 204848 w 526317"/>
              <a:gd name="connsiteY50" fmla="*/ 826565 h 921815"/>
              <a:gd name="connsiteX51" fmla="*/ 214373 w 526317"/>
              <a:gd name="connsiteY51" fmla="*/ 840853 h 921815"/>
              <a:gd name="connsiteX52" fmla="*/ 231042 w 526317"/>
              <a:gd name="connsiteY52" fmla="*/ 871809 h 921815"/>
              <a:gd name="connsiteX53" fmla="*/ 235805 w 526317"/>
              <a:gd name="connsiteY53" fmla="*/ 881334 h 921815"/>
              <a:gd name="connsiteX54" fmla="*/ 245330 w 526317"/>
              <a:gd name="connsiteY54" fmla="*/ 895621 h 921815"/>
              <a:gd name="connsiteX55" fmla="*/ 247711 w 526317"/>
              <a:gd name="connsiteY55" fmla="*/ 902765 h 921815"/>
              <a:gd name="connsiteX56" fmla="*/ 261998 w 526317"/>
              <a:gd name="connsiteY56" fmla="*/ 921815 h 921815"/>
              <a:gd name="connsiteX57" fmla="*/ 281048 w 526317"/>
              <a:gd name="connsiteY57" fmla="*/ 914671 h 921815"/>
              <a:gd name="connsiteX58" fmla="*/ 285811 w 526317"/>
              <a:gd name="connsiteY58" fmla="*/ 907528 h 921815"/>
              <a:gd name="connsiteX59" fmla="*/ 300098 w 526317"/>
              <a:gd name="connsiteY59" fmla="*/ 898003 h 921815"/>
              <a:gd name="connsiteX60" fmla="*/ 302480 w 526317"/>
              <a:gd name="connsiteY60" fmla="*/ 890859 h 921815"/>
              <a:gd name="connsiteX61" fmla="*/ 300098 w 526317"/>
              <a:gd name="connsiteY61" fmla="*/ 883715 h 921815"/>
              <a:gd name="connsiteX62" fmla="*/ 283430 w 526317"/>
              <a:gd name="connsiteY62" fmla="*/ 869428 h 921815"/>
              <a:gd name="connsiteX63" fmla="*/ 276286 w 526317"/>
              <a:gd name="connsiteY63" fmla="*/ 862284 h 921815"/>
              <a:gd name="connsiteX64" fmla="*/ 271523 w 526317"/>
              <a:gd name="connsiteY64" fmla="*/ 855140 h 921815"/>
              <a:gd name="connsiteX65" fmla="*/ 261998 w 526317"/>
              <a:gd name="connsiteY65" fmla="*/ 850378 h 921815"/>
              <a:gd name="connsiteX66" fmla="*/ 257236 w 526317"/>
              <a:gd name="connsiteY66" fmla="*/ 833709 h 921815"/>
              <a:gd name="connsiteX67" fmla="*/ 261998 w 526317"/>
              <a:gd name="connsiteY67" fmla="*/ 790846 h 921815"/>
              <a:gd name="connsiteX68" fmla="*/ 288192 w 526317"/>
              <a:gd name="connsiteY68" fmla="*/ 795609 h 921815"/>
              <a:gd name="connsiteX69" fmla="*/ 290573 w 526317"/>
              <a:gd name="connsiteY69" fmla="*/ 824184 h 921815"/>
              <a:gd name="connsiteX70" fmla="*/ 302480 w 526317"/>
              <a:gd name="connsiteY70" fmla="*/ 840853 h 921815"/>
              <a:gd name="connsiteX71" fmla="*/ 309623 w 526317"/>
              <a:gd name="connsiteY71" fmla="*/ 847996 h 921815"/>
              <a:gd name="connsiteX72" fmla="*/ 316767 w 526317"/>
              <a:gd name="connsiteY72" fmla="*/ 850378 h 921815"/>
              <a:gd name="connsiteX73" fmla="*/ 321530 w 526317"/>
              <a:gd name="connsiteY73" fmla="*/ 857521 h 921815"/>
              <a:gd name="connsiteX74" fmla="*/ 328673 w 526317"/>
              <a:gd name="connsiteY74" fmla="*/ 776559 h 921815"/>
              <a:gd name="connsiteX75" fmla="*/ 385823 w 526317"/>
              <a:gd name="connsiteY75" fmla="*/ 697978 h 921815"/>
              <a:gd name="connsiteX76" fmla="*/ 426304 w 526317"/>
              <a:gd name="connsiteY76" fmla="*/ 624159 h 921815"/>
              <a:gd name="connsiteX77" fmla="*/ 469167 w 526317"/>
              <a:gd name="connsiteY77" fmla="*/ 550340 h 921815"/>
              <a:gd name="connsiteX78" fmla="*/ 488217 w 526317"/>
              <a:gd name="connsiteY78" fmla="*/ 495571 h 921815"/>
              <a:gd name="connsiteX79" fmla="*/ 478692 w 526317"/>
              <a:gd name="connsiteY79" fmla="*/ 450328 h 921815"/>
              <a:gd name="connsiteX80" fmla="*/ 431067 w 526317"/>
              <a:gd name="connsiteY80" fmla="*/ 412228 h 921815"/>
              <a:gd name="connsiteX81" fmla="*/ 416780 w 526317"/>
              <a:gd name="connsiteY81" fmla="*/ 371746 h 921815"/>
              <a:gd name="connsiteX82" fmla="*/ 428686 w 526317"/>
              <a:gd name="connsiteY82" fmla="*/ 316977 h 921815"/>
              <a:gd name="connsiteX83" fmla="*/ 462024 w 526317"/>
              <a:gd name="connsiteY83" fmla="*/ 319359 h 921815"/>
              <a:gd name="connsiteX84" fmla="*/ 457261 w 526317"/>
              <a:gd name="connsiteY84" fmla="*/ 271734 h 921815"/>
              <a:gd name="connsiteX85" fmla="*/ 466786 w 526317"/>
              <a:gd name="connsiteY85" fmla="*/ 231253 h 921815"/>
              <a:gd name="connsiteX86" fmla="*/ 481073 w 526317"/>
              <a:gd name="connsiteY86" fmla="*/ 205059 h 921815"/>
              <a:gd name="connsiteX87" fmla="*/ 497743 w 526317"/>
              <a:gd name="connsiteY87" fmla="*/ 169341 h 921815"/>
              <a:gd name="connsiteX88" fmla="*/ 526317 w 526317"/>
              <a:gd name="connsiteY88" fmla="*/ 140764 h 921815"/>
              <a:gd name="connsiteX0" fmla="*/ 526317 w 526317"/>
              <a:gd name="connsiteY0" fmla="*/ 140764 h 921815"/>
              <a:gd name="connsiteX1" fmla="*/ 497742 w 526317"/>
              <a:gd name="connsiteY1" fmla="*/ 97903 h 921815"/>
              <a:gd name="connsiteX2" fmla="*/ 464404 w 526317"/>
              <a:gd name="connsiteY2" fmla="*/ 43134 h 921815"/>
              <a:gd name="connsiteX3" fmla="*/ 438210 w 526317"/>
              <a:gd name="connsiteY3" fmla="*/ 2653 h 921815"/>
              <a:gd name="connsiteX4" fmla="*/ 383442 w 526317"/>
              <a:gd name="connsiteY4" fmla="*/ 7416 h 921815"/>
              <a:gd name="connsiteX5" fmla="*/ 385823 w 526317"/>
              <a:gd name="connsiteY5" fmla="*/ 35990 h 921815"/>
              <a:gd name="connsiteX6" fmla="*/ 419161 w 526317"/>
              <a:gd name="connsiteY6" fmla="*/ 50278 h 921815"/>
              <a:gd name="connsiteX7" fmla="*/ 402492 w 526317"/>
              <a:gd name="connsiteY7" fmla="*/ 85996 h 921815"/>
              <a:gd name="connsiteX8" fmla="*/ 369155 w 526317"/>
              <a:gd name="connsiteY8" fmla="*/ 88378 h 921815"/>
              <a:gd name="connsiteX9" fmla="*/ 321530 w 526317"/>
              <a:gd name="connsiteY9" fmla="*/ 121715 h 921815"/>
              <a:gd name="connsiteX10" fmla="*/ 302480 w 526317"/>
              <a:gd name="connsiteY10" fmla="*/ 138384 h 921815"/>
              <a:gd name="connsiteX11" fmla="*/ 261999 w 526317"/>
              <a:gd name="connsiteY11" fmla="*/ 150290 h 921815"/>
              <a:gd name="connsiteX12" fmla="*/ 278667 w 526317"/>
              <a:gd name="connsiteY12" fmla="*/ 176484 h 921815"/>
              <a:gd name="connsiteX13" fmla="*/ 273905 w 526317"/>
              <a:gd name="connsiteY13" fmla="*/ 224109 h 921815"/>
              <a:gd name="connsiteX14" fmla="*/ 276286 w 526317"/>
              <a:gd name="connsiteY14" fmla="*/ 264590 h 921815"/>
              <a:gd name="connsiteX15" fmla="*/ 250092 w 526317"/>
              <a:gd name="connsiteY15" fmla="*/ 271734 h 921815"/>
              <a:gd name="connsiteX16" fmla="*/ 211992 w 526317"/>
              <a:gd name="connsiteY16" fmla="*/ 290784 h 921815"/>
              <a:gd name="connsiteX17" fmla="*/ 200086 w 526317"/>
              <a:gd name="connsiteY17" fmla="*/ 355078 h 921815"/>
              <a:gd name="connsiteX18" fmla="*/ 207230 w 526317"/>
              <a:gd name="connsiteY18" fmla="*/ 436040 h 921815"/>
              <a:gd name="connsiteX19" fmla="*/ 190561 w 526317"/>
              <a:gd name="connsiteY19" fmla="*/ 493190 h 921815"/>
              <a:gd name="connsiteX20" fmla="*/ 200086 w 526317"/>
              <a:gd name="connsiteY20" fmla="*/ 526528 h 921815"/>
              <a:gd name="connsiteX21" fmla="*/ 209611 w 526317"/>
              <a:gd name="connsiteY21" fmla="*/ 545578 h 921815"/>
              <a:gd name="connsiteX22" fmla="*/ 209611 w 526317"/>
              <a:gd name="connsiteY22" fmla="*/ 562246 h 921815"/>
              <a:gd name="connsiteX23" fmla="*/ 190561 w 526317"/>
              <a:gd name="connsiteY23" fmla="*/ 576534 h 921815"/>
              <a:gd name="connsiteX24" fmla="*/ 128648 w 526317"/>
              <a:gd name="connsiteY24" fmla="*/ 574153 h 921815"/>
              <a:gd name="connsiteX25" fmla="*/ 119123 w 526317"/>
              <a:gd name="connsiteY25" fmla="*/ 571771 h 921815"/>
              <a:gd name="connsiteX26" fmla="*/ 88167 w 526317"/>
              <a:gd name="connsiteY26" fmla="*/ 574153 h 921815"/>
              <a:gd name="connsiteX27" fmla="*/ 78642 w 526317"/>
              <a:gd name="connsiteY27" fmla="*/ 581296 h 921815"/>
              <a:gd name="connsiteX28" fmla="*/ 69117 w 526317"/>
              <a:gd name="connsiteY28" fmla="*/ 586059 h 921815"/>
              <a:gd name="connsiteX29" fmla="*/ 45305 w 526317"/>
              <a:gd name="connsiteY29" fmla="*/ 602728 h 921815"/>
              <a:gd name="connsiteX30" fmla="*/ 28636 w 526317"/>
              <a:gd name="connsiteY30" fmla="*/ 605109 h 921815"/>
              <a:gd name="connsiteX31" fmla="*/ 21492 w 526317"/>
              <a:gd name="connsiteY31" fmla="*/ 609871 h 921815"/>
              <a:gd name="connsiteX32" fmla="*/ 4823 w 526317"/>
              <a:gd name="connsiteY32" fmla="*/ 619396 h 921815"/>
              <a:gd name="connsiteX33" fmla="*/ 61 w 526317"/>
              <a:gd name="connsiteY33" fmla="*/ 628921 h 921815"/>
              <a:gd name="connsiteX34" fmla="*/ 7205 w 526317"/>
              <a:gd name="connsiteY34" fmla="*/ 633684 h 921815"/>
              <a:gd name="connsiteX35" fmla="*/ 23873 w 526317"/>
              <a:gd name="connsiteY35" fmla="*/ 650353 h 921815"/>
              <a:gd name="connsiteX36" fmla="*/ 38161 w 526317"/>
              <a:gd name="connsiteY36" fmla="*/ 667021 h 921815"/>
              <a:gd name="connsiteX37" fmla="*/ 54830 w 526317"/>
              <a:gd name="connsiteY37" fmla="*/ 690834 h 921815"/>
              <a:gd name="connsiteX38" fmla="*/ 61973 w 526317"/>
              <a:gd name="connsiteY38" fmla="*/ 695596 h 921815"/>
              <a:gd name="connsiteX39" fmla="*/ 78642 w 526317"/>
              <a:gd name="connsiteY39" fmla="*/ 705121 h 921815"/>
              <a:gd name="connsiteX40" fmla="*/ 109598 w 526317"/>
              <a:gd name="connsiteY40" fmla="*/ 728934 h 921815"/>
              <a:gd name="connsiteX41" fmla="*/ 116742 w 526317"/>
              <a:gd name="connsiteY41" fmla="*/ 736078 h 921815"/>
              <a:gd name="connsiteX42" fmla="*/ 126267 w 526317"/>
              <a:gd name="connsiteY42" fmla="*/ 747984 h 921815"/>
              <a:gd name="connsiteX43" fmla="*/ 133411 w 526317"/>
              <a:gd name="connsiteY43" fmla="*/ 750365 h 921815"/>
              <a:gd name="connsiteX44" fmla="*/ 140555 w 526317"/>
              <a:gd name="connsiteY44" fmla="*/ 757509 h 921815"/>
              <a:gd name="connsiteX45" fmla="*/ 150080 w 526317"/>
              <a:gd name="connsiteY45" fmla="*/ 762271 h 921815"/>
              <a:gd name="connsiteX46" fmla="*/ 159605 w 526317"/>
              <a:gd name="connsiteY46" fmla="*/ 774178 h 921815"/>
              <a:gd name="connsiteX47" fmla="*/ 166748 w 526317"/>
              <a:gd name="connsiteY47" fmla="*/ 778940 h 921815"/>
              <a:gd name="connsiteX48" fmla="*/ 188180 w 526317"/>
              <a:gd name="connsiteY48" fmla="*/ 807515 h 921815"/>
              <a:gd name="connsiteX49" fmla="*/ 204848 w 526317"/>
              <a:gd name="connsiteY49" fmla="*/ 826565 h 921815"/>
              <a:gd name="connsiteX50" fmla="*/ 214373 w 526317"/>
              <a:gd name="connsiteY50" fmla="*/ 840853 h 921815"/>
              <a:gd name="connsiteX51" fmla="*/ 231042 w 526317"/>
              <a:gd name="connsiteY51" fmla="*/ 871809 h 921815"/>
              <a:gd name="connsiteX52" fmla="*/ 235805 w 526317"/>
              <a:gd name="connsiteY52" fmla="*/ 881334 h 921815"/>
              <a:gd name="connsiteX53" fmla="*/ 245330 w 526317"/>
              <a:gd name="connsiteY53" fmla="*/ 895621 h 921815"/>
              <a:gd name="connsiteX54" fmla="*/ 247711 w 526317"/>
              <a:gd name="connsiteY54" fmla="*/ 902765 h 921815"/>
              <a:gd name="connsiteX55" fmla="*/ 261998 w 526317"/>
              <a:gd name="connsiteY55" fmla="*/ 921815 h 921815"/>
              <a:gd name="connsiteX56" fmla="*/ 281048 w 526317"/>
              <a:gd name="connsiteY56" fmla="*/ 914671 h 921815"/>
              <a:gd name="connsiteX57" fmla="*/ 285811 w 526317"/>
              <a:gd name="connsiteY57" fmla="*/ 907528 h 921815"/>
              <a:gd name="connsiteX58" fmla="*/ 300098 w 526317"/>
              <a:gd name="connsiteY58" fmla="*/ 898003 h 921815"/>
              <a:gd name="connsiteX59" fmla="*/ 302480 w 526317"/>
              <a:gd name="connsiteY59" fmla="*/ 890859 h 921815"/>
              <a:gd name="connsiteX60" fmla="*/ 300098 w 526317"/>
              <a:gd name="connsiteY60" fmla="*/ 883715 h 921815"/>
              <a:gd name="connsiteX61" fmla="*/ 283430 w 526317"/>
              <a:gd name="connsiteY61" fmla="*/ 869428 h 921815"/>
              <a:gd name="connsiteX62" fmla="*/ 276286 w 526317"/>
              <a:gd name="connsiteY62" fmla="*/ 862284 h 921815"/>
              <a:gd name="connsiteX63" fmla="*/ 271523 w 526317"/>
              <a:gd name="connsiteY63" fmla="*/ 855140 h 921815"/>
              <a:gd name="connsiteX64" fmla="*/ 261998 w 526317"/>
              <a:gd name="connsiteY64" fmla="*/ 850378 h 921815"/>
              <a:gd name="connsiteX65" fmla="*/ 257236 w 526317"/>
              <a:gd name="connsiteY65" fmla="*/ 833709 h 921815"/>
              <a:gd name="connsiteX66" fmla="*/ 261998 w 526317"/>
              <a:gd name="connsiteY66" fmla="*/ 790846 h 921815"/>
              <a:gd name="connsiteX67" fmla="*/ 288192 w 526317"/>
              <a:gd name="connsiteY67" fmla="*/ 795609 h 921815"/>
              <a:gd name="connsiteX68" fmla="*/ 290573 w 526317"/>
              <a:gd name="connsiteY68" fmla="*/ 824184 h 921815"/>
              <a:gd name="connsiteX69" fmla="*/ 302480 w 526317"/>
              <a:gd name="connsiteY69" fmla="*/ 840853 h 921815"/>
              <a:gd name="connsiteX70" fmla="*/ 309623 w 526317"/>
              <a:gd name="connsiteY70" fmla="*/ 847996 h 921815"/>
              <a:gd name="connsiteX71" fmla="*/ 316767 w 526317"/>
              <a:gd name="connsiteY71" fmla="*/ 850378 h 921815"/>
              <a:gd name="connsiteX72" fmla="*/ 321530 w 526317"/>
              <a:gd name="connsiteY72" fmla="*/ 857521 h 921815"/>
              <a:gd name="connsiteX73" fmla="*/ 328673 w 526317"/>
              <a:gd name="connsiteY73" fmla="*/ 776559 h 921815"/>
              <a:gd name="connsiteX74" fmla="*/ 385823 w 526317"/>
              <a:gd name="connsiteY74" fmla="*/ 697978 h 921815"/>
              <a:gd name="connsiteX75" fmla="*/ 426304 w 526317"/>
              <a:gd name="connsiteY75" fmla="*/ 624159 h 921815"/>
              <a:gd name="connsiteX76" fmla="*/ 469167 w 526317"/>
              <a:gd name="connsiteY76" fmla="*/ 550340 h 921815"/>
              <a:gd name="connsiteX77" fmla="*/ 488217 w 526317"/>
              <a:gd name="connsiteY77" fmla="*/ 495571 h 921815"/>
              <a:gd name="connsiteX78" fmla="*/ 478692 w 526317"/>
              <a:gd name="connsiteY78" fmla="*/ 450328 h 921815"/>
              <a:gd name="connsiteX79" fmla="*/ 431067 w 526317"/>
              <a:gd name="connsiteY79" fmla="*/ 412228 h 921815"/>
              <a:gd name="connsiteX80" fmla="*/ 416780 w 526317"/>
              <a:gd name="connsiteY80" fmla="*/ 371746 h 921815"/>
              <a:gd name="connsiteX81" fmla="*/ 428686 w 526317"/>
              <a:gd name="connsiteY81" fmla="*/ 316977 h 921815"/>
              <a:gd name="connsiteX82" fmla="*/ 462024 w 526317"/>
              <a:gd name="connsiteY82" fmla="*/ 319359 h 921815"/>
              <a:gd name="connsiteX83" fmla="*/ 457261 w 526317"/>
              <a:gd name="connsiteY83" fmla="*/ 271734 h 921815"/>
              <a:gd name="connsiteX84" fmla="*/ 466786 w 526317"/>
              <a:gd name="connsiteY84" fmla="*/ 231253 h 921815"/>
              <a:gd name="connsiteX85" fmla="*/ 481073 w 526317"/>
              <a:gd name="connsiteY85" fmla="*/ 205059 h 921815"/>
              <a:gd name="connsiteX86" fmla="*/ 497743 w 526317"/>
              <a:gd name="connsiteY86" fmla="*/ 169341 h 921815"/>
              <a:gd name="connsiteX87" fmla="*/ 526317 w 526317"/>
              <a:gd name="connsiteY87" fmla="*/ 140764 h 921815"/>
              <a:gd name="connsiteX0" fmla="*/ 526317 w 526317"/>
              <a:gd name="connsiteY0" fmla="*/ 140764 h 921815"/>
              <a:gd name="connsiteX1" fmla="*/ 497742 w 526317"/>
              <a:gd name="connsiteY1" fmla="*/ 97903 h 921815"/>
              <a:gd name="connsiteX2" fmla="*/ 464404 w 526317"/>
              <a:gd name="connsiteY2" fmla="*/ 43134 h 921815"/>
              <a:gd name="connsiteX3" fmla="*/ 438210 w 526317"/>
              <a:gd name="connsiteY3" fmla="*/ 2653 h 921815"/>
              <a:gd name="connsiteX4" fmla="*/ 383442 w 526317"/>
              <a:gd name="connsiteY4" fmla="*/ 7416 h 921815"/>
              <a:gd name="connsiteX5" fmla="*/ 385823 w 526317"/>
              <a:gd name="connsiteY5" fmla="*/ 35990 h 921815"/>
              <a:gd name="connsiteX6" fmla="*/ 419161 w 526317"/>
              <a:gd name="connsiteY6" fmla="*/ 50278 h 921815"/>
              <a:gd name="connsiteX7" fmla="*/ 402492 w 526317"/>
              <a:gd name="connsiteY7" fmla="*/ 85996 h 921815"/>
              <a:gd name="connsiteX8" fmla="*/ 369155 w 526317"/>
              <a:gd name="connsiteY8" fmla="*/ 88378 h 921815"/>
              <a:gd name="connsiteX9" fmla="*/ 321530 w 526317"/>
              <a:gd name="connsiteY9" fmla="*/ 121715 h 921815"/>
              <a:gd name="connsiteX10" fmla="*/ 302480 w 526317"/>
              <a:gd name="connsiteY10" fmla="*/ 138384 h 921815"/>
              <a:gd name="connsiteX11" fmla="*/ 261999 w 526317"/>
              <a:gd name="connsiteY11" fmla="*/ 150290 h 921815"/>
              <a:gd name="connsiteX12" fmla="*/ 278667 w 526317"/>
              <a:gd name="connsiteY12" fmla="*/ 176484 h 921815"/>
              <a:gd name="connsiteX13" fmla="*/ 273905 w 526317"/>
              <a:gd name="connsiteY13" fmla="*/ 224109 h 921815"/>
              <a:gd name="connsiteX14" fmla="*/ 276286 w 526317"/>
              <a:gd name="connsiteY14" fmla="*/ 264590 h 921815"/>
              <a:gd name="connsiteX15" fmla="*/ 250092 w 526317"/>
              <a:gd name="connsiteY15" fmla="*/ 271734 h 921815"/>
              <a:gd name="connsiteX16" fmla="*/ 211992 w 526317"/>
              <a:gd name="connsiteY16" fmla="*/ 290784 h 921815"/>
              <a:gd name="connsiteX17" fmla="*/ 207230 w 526317"/>
              <a:gd name="connsiteY17" fmla="*/ 307453 h 921815"/>
              <a:gd name="connsiteX18" fmla="*/ 200086 w 526317"/>
              <a:gd name="connsiteY18" fmla="*/ 355078 h 921815"/>
              <a:gd name="connsiteX19" fmla="*/ 207230 w 526317"/>
              <a:gd name="connsiteY19" fmla="*/ 436040 h 921815"/>
              <a:gd name="connsiteX20" fmla="*/ 190561 w 526317"/>
              <a:gd name="connsiteY20" fmla="*/ 493190 h 921815"/>
              <a:gd name="connsiteX21" fmla="*/ 200086 w 526317"/>
              <a:gd name="connsiteY21" fmla="*/ 526528 h 921815"/>
              <a:gd name="connsiteX22" fmla="*/ 209611 w 526317"/>
              <a:gd name="connsiteY22" fmla="*/ 545578 h 921815"/>
              <a:gd name="connsiteX23" fmla="*/ 209611 w 526317"/>
              <a:gd name="connsiteY23" fmla="*/ 562246 h 921815"/>
              <a:gd name="connsiteX24" fmla="*/ 190561 w 526317"/>
              <a:gd name="connsiteY24" fmla="*/ 576534 h 921815"/>
              <a:gd name="connsiteX25" fmla="*/ 128648 w 526317"/>
              <a:gd name="connsiteY25" fmla="*/ 574153 h 921815"/>
              <a:gd name="connsiteX26" fmla="*/ 119123 w 526317"/>
              <a:gd name="connsiteY26" fmla="*/ 571771 h 921815"/>
              <a:gd name="connsiteX27" fmla="*/ 88167 w 526317"/>
              <a:gd name="connsiteY27" fmla="*/ 574153 h 921815"/>
              <a:gd name="connsiteX28" fmla="*/ 78642 w 526317"/>
              <a:gd name="connsiteY28" fmla="*/ 581296 h 921815"/>
              <a:gd name="connsiteX29" fmla="*/ 69117 w 526317"/>
              <a:gd name="connsiteY29" fmla="*/ 586059 h 921815"/>
              <a:gd name="connsiteX30" fmla="*/ 45305 w 526317"/>
              <a:gd name="connsiteY30" fmla="*/ 602728 h 921815"/>
              <a:gd name="connsiteX31" fmla="*/ 28636 w 526317"/>
              <a:gd name="connsiteY31" fmla="*/ 605109 h 921815"/>
              <a:gd name="connsiteX32" fmla="*/ 21492 w 526317"/>
              <a:gd name="connsiteY32" fmla="*/ 609871 h 921815"/>
              <a:gd name="connsiteX33" fmla="*/ 4823 w 526317"/>
              <a:gd name="connsiteY33" fmla="*/ 619396 h 921815"/>
              <a:gd name="connsiteX34" fmla="*/ 61 w 526317"/>
              <a:gd name="connsiteY34" fmla="*/ 628921 h 921815"/>
              <a:gd name="connsiteX35" fmla="*/ 7205 w 526317"/>
              <a:gd name="connsiteY35" fmla="*/ 633684 h 921815"/>
              <a:gd name="connsiteX36" fmla="*/ 23873 w 526317"/>
              <a:gd name="connsiteY36" fmla="*/ 650353 h 921815"/>
              <a:gd name="connsiteX37" fmla="*/ 38161 w 526317"/>
              <a:gd name="connsiteY37" fmla="*/ 667021 h 921815"/>
              <a:gd name="connsiteX38" fmla="*/ 54830 w 526317"/>
              <a:gd name="connsiteY38" fmla="*/ 690834 h 921815"/>
              <a:gd name="connsiteX39" fmla="*/ 61973 w 526317"/>
              <a:gd name="connsiteY39" fmla="*/ 695596 h 921815"/>
              <a:gd name="connsiteX40" fmla="*/ 78642 w 526317"/>
              <a:gd name="connsiteY40" fmla="*/ 705121 h 921815"/>
              <a:gd name="connsiteX41" fmla="*/ 109598 w 526317"/>
              <a:gd name="connsiteY41" fmla="*/ 728934 h 921815"/>
              <a:gd name="connsiteX42" fmla="*/ 116742 w 526317"/>
              <a:gd name="connsiteY42" fmla="*/ 736078 h 921815"/>
              <a:gd name="connsiteX43" fmla="*/ 126267 w 526317"/>
              <a:gd name="connsiteY43" fmla="*/ 747984 h 921815"/>
              <a:gd name="connsiteX44" fmla="*/ 133411 w 526317"/>
              <a:gd name="connsiteY44" fmla="*/ 750365 h 921815"/>
              <a:gd name="connsiteX45" fmla="*/ 140555 w 526317"/>
              <a:gd name="connsiteY45" fmla="*/ 757509 h 921815"/>
              <a:gd name="connsiteX46" fmla="*/ 150080 w 526317"/>
              <a:gd name="connsiteY46" fmla="*/ 762271 h 921815"/>
              <a:gd name="connsiteX47" fmla="*/ 159605 w 526317"/>
              <a:gd name="connsiteY47" fmla="*/ 774178 h 921815"/>
              <a:gd name="connsiteX48" fmla="*/ 166748 w 526317"/>
              <a:gd name="connsiteY48" fmla="*/ 778940 h 921815"/>
              <a:gd name="connsiteX49" fmla="*/ 188180 w 526317"/>
              <a:gd name="connsiteY49" fmla="*/ 807515 h 921815"/>
              <a:gd name="connsiteX50" fmla="*/ 204848 w 526317"/>
              <a:gd name="connsiteY50" fmla="*/ 826565 h 921815"/>
              <a:gd name="connsiteX51" fmla="*/ 214373 w 526317"/>
              <a:gd name="connsiteY51" fmla="*/ 840853 h 921815"/>
              <a:gd name="connsiteX52" fmla="*/ 231042 w 526317"/>
              <a:gd name="connsiteY52" fmla="*/ 871809 h 921815"/>
              <a:gd name="connsiteX53" fmla="*/ 235805 w 526317"/>
              <a:gd name="connsiteY53" fmla="*/ 881334 h 921815"/>
              <a:gd name="connsiteX54" fmla="*/ 245330 w 526317"/>
              <a:gd name="connsiteY54" fmla="*/ 895621 h 921815"/>
              <a:gd name="connsiteX55" fmla="*/ 247711 w 526317"/>
              <a:gd name="connsiteY55" fmla="*/ 902765 h 921815"/>
              <a:gd name="connsiteX56" fmla="*/ 261998 w 526317"/>
              <a:gd name="connsiteY56" fmla="*/ 921815 h 921815"/>
              <a:gd name="connsiteX57" fmla="*/ 281048 w 526317"/>
              <a:gd name="connsiteY57" fmla="*/ 914671 h 921815"/>
              <a:gd name="connsiteX58" fmla="*/ 285811 w 526317"/>
              <a:gd name="connsiteY58" fmla="*/ 907528 h 921815"/>
              <a:gd name="connsiteX59" fmla="*/ 300098 w 526317"/>
              <a:gd name="connsiteY59" fmla="*/ 898003 h 921815"/>
              <a:gd name="connsiteX60" fmla="*/ 302480 w 526317"/>
              <a:gd name="connsiteY60" fmla="*/ 890859 h 921815"/>
              <a:gd name="connsiteX61" fmla="*/ 300098 w 526317"/>
              <a:gd name="connsiteY61" fmla="*/ 883715 h 921815"/>
              <a:gd name="connsiteX62" fmla="*/ 283430 w 526317"/>
              <a:gd name="connsiteY62" fmla="*/ 869428 h 921815"/>
              <a:gd name="connsiteX63" fmla="*/ 276286 w 526317"/>
              <a:gd name="connsiteY63" fmla="*/ 862284 h 921815"/>
              <a:gd name="connsiteX64" fmla="*/ 271523 w 526317"/>
              <a:gd name="connsiteY64" fmla="*/ 855140 h 921815"/>
              <a:gd name="connsiteX65" fmla="*/ 261998 w 526317"/>
              <a:gd name="connsiteY65" fmla="*/ 850378 h 921815"/>
              <a:gd name="connsiteX66" fmla="*/ 257236 w 526317"/>
              <a:gd name="connsiteY66" fmla="*/ 833709 h 921815"/>
              <a:gd name="connsiteX67" fmla="*/ 261998 w 526317"/>
              <a:gd name="connsiteY67" fmla="*/ 790846 h 921815"/>
              <a:gd name="connsiteX68" fmla="*/ 288192 w 526317"/>
              <a:gd name="connsiteY68" fmla="*/ 795609 h 921815"/>
              <a:gd name="connsiteX69" fmla="*/ 290573 w 526317"/>
              <a:gd name="connsiteY69" fmla="*/ 824184 h 921815"/>
              <a:gd name="connsiteX70" fmla="*/ 302480 w 526317"/>
              <a:gd name="connsiteY70" fmla="*/ 840853 h 921815"/>
              <a:gd name="connsiteX71" fmla="*/ 309623 w 526317"/>
              <a:gd name="connsiteY71" fmla="*/ 847996 h 921815"/>
              <a:gd name="connsiteX72" fmla="*/ 316767 w 526317"/>
              <a:gd name="connsiteY72" fmla="*/ 850378 h 921815"/>
              <a:gd name="connsiteX73" fmla="*/ 321530 w 526317"/>
              <a:gd name="connsiteY73" fmla="*/ 857521 h 921815"/>
              <a:gd name="connsiteX74" fmla="*/ 328673 w 526317"/>
              <a:gd name="connsiteY74" fmla="*/ 776559 h 921815"/>
              <a:gd name="connsiteX75" fmla="*/ 385823 w 526317"/>
              <a:gd name="connsiteY75" fmla="*/ 697978 h 921815"/>
              <a:gd name="connsiteX76" fmla="*/ 426304 w 526317"/>
              <a:gd name="connsiteY76" fmla="*/ 624159 h 921815"/>
              <a:gd name="connsiteX77" fmla="*/ 469167 w 526317"/>
              <a:gd name="connsiteY77" fmla="*/ 550340 h 921815"/>
              <a:gd name="connsiteX78" fmla="*/ 488217 w 526317"/>
              <a:gd name="connsiteY78" fmla="*/ 495571 h 921815"/>
              <a:gd name="connsiteX79" fmla="*/ 478692 w 526317"/>
              <a:gd name="connsiteY79" fmla="*/ 450328 h 921815"/>
              <a:gd name="connsiteX80" fmla="*/ 431067 w 526317"/>
              <a:gd name="connsiteY80" fmla="*/ 412228 h 921815"/>
              <a:gd name="connsiteX81" fmla="*/ 416780 w 526317"/>
              <a:gd name="connsiteY81" fmla="*/ 371746 h 921815"/>
              <a:gd name="connsiteX82" fmla="*/ 428686 w 526317"/>
              <a:gd name="connsiteY82" fmla="*/ 316977 h 921815"/>
              <a:gd name="connsiteX83" fmla="*/ 462024 w 526317"/>
              <a:gd name="connsiteY83" fmla="*/ 319359 h 921815"/>
              <a:gd name="connsiteX84" fmla="*/ 457261 w 526317"/>
              <a:gd name="connsiteY84" fmla="*/ 271734 h 921815"/>
              <a:gd name="connsiteX85" fmla="*/ 466786 w 526317"/>
              <a:gd name="connsiteY85" fmla="*/ 231253 h 921815"/>
              <a:gd name="connsiteX86" fmla="*/ 481073 w 526317"/>
              <a:gd name="connsiteY86" fmla="*/ 205059 h 921815"/>
              <a:gd name="connsiteX87" fmla="*/ 497743 w 526317"/>
              <a:gd name="connsiteY87" fmla="*/ 169341 h 921815"/>
              <a:gd name="connsiteX88" fmla="*/ 526317 w 526317"/>
              <a:gd name="connsiteY88" fmla="*/ 140764 h 921815"/>
              <a:gd name="connsiteX0" fmla="*/ 526317 w 526317"/>
              <a:gd name="connsiteY0" fmla="*/ 140764 h 921815"/>
              <a:gd name="connsiteX1" fmla="*/ 497742 w 526317"/>
              <a:gd name="connsiteY1" fmla="*/ 97903 h 921815"/>
              <a:gd name="connsiteX2" fmla="*/ 464404 w 526317"/>
              <a:gd name="connsiteY2" fmla="*/ 43134 h 921815"/>
              <a:gd name="connsiteX3" fmla="*/ 438210 w 526317"/>
              <a:gd name="connsiteY3" fmla="*/ 2653 h 921815"/>
              <a:gd name="connsiteX4" fmla="*/ 383442 w 526317"/>
              <a:gd name="connsiteY4" fmla="*/ 7416 h 921815"/>
              <a:gd name="connsiteX5" fmla="*/ 385823 w 526317"/>
              <a:gd name="connsiteY5" fmla="*/ 35990 h 921815"/>
              <a:gd name="connsiteX6" fmla="*/ 419161 w 526317"/>
              <a:gd name="connsiteY6" fmla="*/ 50278 h 921815"/>
              <a:gd name="connsiteX7" fmla="*/ 402492 w 526317"/>
              <a:gd name="connsiteY7" fmla="*/ 85996 h 921815"/>
              <a:gd name="connsiteX8" fmla="*/ 369155 w 526317"/>
              <a:gd name="connsiteY8" fmla="*/ 88378 h 921815"/>
              <a:gd name="connsiteX9" fmla="*/ 321530 w 526317"/>
              <a:gd name="connsiteY9" fmla="*/ 121715 h 921815"/>
              <a:gd name="connsiteX10" fmla="*/ 302480 w 526317"/>
              <a:gd name="connsiteY10" fmla="*/ 138384 h 921815"/>
              <a:gd name="connsiteX11" fmla="*/ 261999 w 526317"/>
              <a:gd name="connsiteY11" fmla="*/ 150290 h 921815"/>
              <a:gd name="connsiteX12" fmla="*/ 278667 w 526317"/>
              <a:gd name="connsiteY12" fmla="*/ 176484 h 921815"/>
              <a:gd name="connsiteX13" fmla="*/ 273905 w 526317"/>
              <a:gd name="connsiteY13" fmla="*/ 224109 h 921815"/>
              <a:gd name="connsiteX14" fmla="*/ 276286 w 526317"/>
              <a:gd name="connsiteY14" fmla="*/ 264590 h 921815"/>
              <a:gd name="connsiteX15" fmla="*/ 250092 w 526317"/>
              <a:gd name="connsiteY15" fmla="*/ 271734 h 921815"/>
              <a:gd name="connsiteX16" fmla="*/ 211992 w 526317"/>
              <a:gd name="connsiteY16" fmla="*/ 290784 h 921815"/>
              <a:gd name="connsiteX17" fmla="*/ 200086 w 526317"/>
              <a:gd name="connsiteY17" fmla="*/ 355078 h 921815"/>
              <a:gd name="connsiteX18" fmla="*/ 207230 w 526317"/>
              <a:gd name="connsiteY18" fmla="*/ 436040 h 921815"/>
              <a:gd name="connsiteX19" fmla="*/ 190561 w 526317"/>
              <a:gd name="connsiteY19" fmla="*/ 493190 h 921815"/>
              <a:gd name="connsiteX20" fmla="*/ 200086 w 526317"/>
              <a:gd name="connsiteY20" fmla="*/ 526528 h 921815"/>
              <a:gd name="connsiteX21" fmla="*/ 209611 w 526317"/>
              <a:gd name="connsiteY21" fmla="*/ 545578 h 921815"/>
              <a:gd name="connsiteX22" fmla="*/ 209611 w 526317"/>
              <a:gd name="connsiteY22" fmla="*/ 562246 h 921815"/>
              <a:gd name="connsiteX23" fmla="*/ 190561 w 526317"/>
              <a:gd name="connsiteY23" fmla="*/ 576534 h 921815"/>
              <a:gd name="connsiteX24" fmla="*/ 128648 w 526317"/>
              <a:gd name="connsiteY24" fmla="*/ 574153 h 921815"/>
              <a:gd name="connsiteX25" fmla="*/ 119123 w 526317"/>
              <a:gd name="connsiteY25" fmla="*/ 571771 h 921815"/>
              <a:gd name="connsiteX26" fmla="*/ 88167 w 526317"/>
              <a:gd name="connsiteY26" fmla="*/ 574153 h 921815"/>
              <a:gd name="connsiteX27" fmla="*/ 78642 w 526317"/>
              <a:gd name="connsiteY27" fmla="*/ 581296 h 921815"/>
              <a:gd name="connsiteX28" fmla="*/ 69117 w 526317"/>
              <a:gd name="connsiteY28" fmla="*/ 586059 h 921815"/>
              <a:gd name="connsiteX29" fmla="*/ 45305 w 526317"/>
              <a:gd name="connsiteY29" fmla="*/ 602728 h 921815"/>
              <a:gd name="connsiteX30" fmla="*/ 28636 w 526317"/>
              <a:gd name="connsiteY30" fmla="*/ 605109 h 921815"/>
              <a:gd name="connsiteX31" fmla="*/ 21492 w 526317"/>
              <a:gd name="connsiteY31" fmla="*/ 609871 h 921815"/>
              <a:gd name="connsiteX32" fmla="*/ 4823 w 526317"/>
              <a:gd name="connsiteY32" fmla="*/ 619396 h 921815"/>
              <a:gd name="connsiteX33" fmla="*/ 61 w 526317"/>
              <a:gd name="connsiteY33" fmla="*/ 628921 h 921815"/>
              <a:gd name="connsiteX34" fmla="*/ 7205 w 526317"/>
              <a:gd name="connsiteY34" fmla="*/ 633684 h 921815"/>
              <a:gd name="connsiteX35" fmla="*/ 23873 w 526317"/>
              <a:gd name="connsiteY35" fmla="*/ 650353 h 921815"/>
              <a:gd name="connsiteX36" fmla="*/ 38161 w 526317"/>
              <a:gd name="connsiteY36" fmla="*/ 667021 h 921815"/>
              <a:gd name="connsiteX37" fmla="*/ 54830 w 526317"/>
              <a:gd name="connsiteY37" fmla="*/ 690834 h 921815"/>
              <a:gd name="connsiteX38" fmla="*/ 61973 w 526317"/>
              <a:gd name="connsiteY38" fmla="*/ 695596 h 921815"/>
              <a:gd name="connsiteX39" fmla="*/ 78642 w 526317"/>
              <a:gd name="connsiteY39" fmla="*/ 705121 h 921815"/>
              <a:gd name="connsiteX40" fmla="*/ 109598 w 526317"/>
              <a:gd name="connsiteY40" fmla="*/ 728934 h 921815"/>
              <a:gd name="connsiteX41" fmla="*/ 116742 w 526317"/>
              <a:gd name="connsiteY41" fmla="*/ 736078 h 921815"/>
              <a:gd name="connsiteX42" fmla="*/ 126267 w 526317"/>
              <a:gd name="connsiteY42" fmla="*/ 747984 h 921815"/>
              <a:gd name="connsiteX43" fmla="*/ 133411 w 526317"/>
              <a:gd name="connsiteY43" fmla="*/ 750365 h 921815"/>
              <a:gd name="connsiteX44" fmla="*/ 140555 w 526317"/>
              <a:gd name="connsiteY44" fmla="*/ 757509 h 921815"/>
              <a:gd name="connsiteX45" fmla="*/ 150080 w 526317"/>
              <a:gd name="connsiteY45" fmla="*/ 762271 h 921815"/>
              <a:gd name="connsiteX46" fmla="*/ 159605 w 526317"/>
              <a:gd name="connsiteY46" fmla="*/ 774178 h 921815"/>
              <a:gd name="connsiteX47" fmla="*/ 166748 w 526317"/>
              <a:gd name="connsiteY47" fmla="*/ 778940 h 921815"/>
              <a:gd name="connsiteX48" fmla="*/ 188180 w 526317"/>
              <a:gd name="connsiteY48" fmla="*/ 807515 h 921815"/>
              <a:gd name="connsiteX49" fmla="*/ 204848 w 526317"/>
              <a:gd name="connsiteY49" fmla="*/ 826565 h 921815"/>
              <a:gd name="connsiteX50" fmla="*/ 214373 w 526317"/>
              <a:gd name="connsiteY50" fmla="*/ 840853 h 921815"/>
              <a:gd name="connsiteX51" fmla="*/ 231042 w 526317"/>
              <a:gd name="connsiteY51" fmla="*/ 871809 h 921815"/>
              <a:gd name="connsiteX52" fmla="*/ 235805 w 526317"/>
              <a:gd name="connsiteY52" fmla="*/ 881334 h 921815"/>
              <a:gd name="connsiteX53" fmla="*/ 245330 w 526317"/>
              <a:gd name="connsiteY53" fmla="*/ 895621 h 921815"/>
              <a:gd name="connsiteX54" fmla="*/ 247711 w 526317"/>
              <a:gd name="connsiteY54" fmla="*/ 902765 h 921815"/>
              <a:gd name="connsiteX55" fmla="*/ 261998 w 526317"/>
              <a:gd name="connsiteY55" fmla="*/ 921815 h 921815"/>
              <a:gd name="connsiteX56" fmla="*/ 281048 w 526317"/>
              <a:gd name="connsiteY56" fmla="*/ 914671 h 921815"/>
              <a:gd name="connsiteX57" fmla="*/ 285811 w 526317"/>
              <a:gd name="connsiteY57" fmla="*/ 907528 h 921815"/>
              <a:gd name="connsiteX58" fmla="*/ 300098 w 526317"/>
              <a:gd name="connsiteY58" fmla="*/ 898003 h 921815"/>
              <a:gd name="connsiteX59" fmla="*/ 302480 w 526317"/>
              <a:gd name="connsiteY59" fmla="*/ 890859 h 921815"/>
              <a:gd name="connsiteX60" fmla="*/ 300098 w 526317"/>
              <a:gd name="connsiteY60" fmla="*/ 883715 h 921815"/>
              <a:gd name="connsiteX61" fmla="*/ 283430 w 526317"/>
              <a:gd name="connsiteY61" fmla="*/ 869428 h 921815"/>
              <a:gd name="connsiteX62" fmla="*/ 276286 w 526317"/>
              <a:gd name="connsiteY62" fmla="*/ 862284 h 921815"/>
              <a:gd name="connsiteX63" fmla="*/ 271523 w 526317"/>
              <a:gd name="connsiteY63" fmla="*/ 855140 h 921815"/>
              <a:gd name="connsiteX64" fmla="*/ 261998 w 526317"/>
              <a:gd name="connsiteY64" fmla="*/ 850378 h 921815"/>
              <a:gd name="connsiteX65" fmla="*/ 257236 w 526317"/>
              <a:gd name="connsiteY65" fmla="*/ 833709 h 921815"/>
              <a:gd name="connsiteX66" fmla="*/ 261998 w 526317"/>
              <a:gd name="connsiteY66" fmla="*/ 790846 h 921815"/>
              <a:gd name="connsiteX67" fmla="*/ 288192 w 526317"/>
              <a:gd name="connsiteY67" fmla="*/ 795609 h 921815"/>
              <a:gd name="connsiteX68" fmla="*/ 290573 w 526317"/>
              <a:gd name="connsiteY68" fmla="*/ 824184 h 921815"/>
              <a:gd name="connsiteX69" fmla="*/ 302480 w 526317"/>
              <a:gd name="connsiteY69" fmla="*/ 840853 h 921815"/>
              <a:gd name="connsiteX70" fmla="*/ 309623 w 526317"/>
              <a:gd name="connsiteY70" fmla="*/ 847996 h 921815"/>
              <a:gd name="connsiteX71" fmla="*/ 316767 w 526317"/>
              <a:gd name="connsiteY71" fmla="*/ 850378 h 921815"/>
              <a:gd name="connsiteX72" fmla="*/ 321530 w 526317"/>
              <a:gd name="connsiteY72" fmla="*/ 857521 h 921815"/>
              <a:gd name="connsiteX73" fmla="*/ 328673 w 526317"/>
              <a:gd name="connsiteY73" fmla="*/ 776559 h 921815"/>
              <a:gd name="connsiteX74" fmla="*/ 385823 w 526317"/>
              <a:gd name="connsiteY74" fmla="*/ 697978 h 921815"/>
              <a:gd name="connsiteX75" fmla="*/ 426304 w 526317"/>
              <a:gd name="connsiteY75" fmla="*/ 624159 h 921815"/>
              <a:gd name="connsiteX76" fmla="*/ 469167 w 526317"/>
              <a:gd name="connsiteY76" fmla="*/ 550340 h 921815"/>
              <a:gd name="connsiteX77" fmla="*/ 488217 w 526317"/>
              <a:gd name="connsiteY77" fmla="*/ 495571 h 921815"/>
              <a:gd name="connsiteX78" fmla="*/ 478692 w 526317"/>
              <a:gd name="connsiteY78" fmla="*/ 450328 h 921815"/>
              <a:gd name="connsiteX79" fmla="*/ 431067 w 526317"/>
              <a:gd name="connsiteY79" fmla="*/ 412228 h 921815"/>
              <a:gd name="connsiteX80" fmla="*/ 416780 w 526317"/>
              <a:gd name="connsiteY80" fmla="*/ 371746 h 921815"/>
              <a:gd name="connsiteX81" fmla="*/ 428686 w 526317"/>
              <a:gd name="connsiteY81" fmla="*/ 316977 h 921815"/>
              <a:gd name="connsiteX82" fmla="*/ 462024 w 526317"/>
              <a:gd name="connsiteY82" fmla="*/ 319359 h 921815"/>
              <a:gd name="connsiteX83" fmla="*/ 457261 w 526317"/>
              <a:gd name="connsiteY83" fmla="*/ 271734 h 921815"/>
              <a:gd name="connsiteX84" fmla="*/ 466786 w 526317"/>
              <a:gd name="connsiteY84" fmla="*/ 231253 h 921815"/>
              <a:gd name="connsiteX85" fmla="*/ 481073 w 526317"/>
              <a:gd name="connsiteY85" fmla="*/ 205059 h 921815"/>
              <a:gd name="connsiteX86" fmla="*/ 497743 w 526317"/>
              <a:gd name="connsiteY86" fmla="*/ 169341 h 921815"/>
              <a:gd name="connsiteX87" fmla="*/ 526317 w 526317"/>
              <a:gd name="connsiteY87" fmla="*/ 140764 h 921815"/>
              <a:gd name="connsiteX0" fmla="*/ 526317 w 526317"/>
              <a:gd name="connsiteY0" fmla="*/ 140764 h 921815"/>
              <a:gd name="connsiteX1" fmla="*/ 497742 w 526317"/>
              <a:gd name="connsiteY1" fmla="*/ 97903 h 921815"/>
              <a:gd name="connsiteX2" fmla="*/ 464404 w 526317"/>
              <a:gd name="connsiteY2" fmla="*/ 43134 h 921815"/>
              <a:gd name="connsiteX3" fmla="*/ 438210 w 526317"/>
              <a:gd name="connsiteY3" fmla="*/ 2653 h 921815"/>
              <a:gd name="connsiteX4" fmla="*/ 383442 w 526317"/>
              <a:gd name="connsiteY4" fmla="*/ 7416 h 921815"/>
              <a:gd name="connsiteX5" fmla="*/ 385823 w 526317"/>
              <a:gd name="connsiteY5" fmla="*/ 35990 h 921815"/>
              <a:gd name="connsiteX6" fmla="*/ 419161 w 526317"/>
              <a:gd name="connsiteY6" fmla="*/ 50278 h 921815"/>
              <a:gd name="connsiteX7" fmla="*/ 402492 w 526317"/>
              <a:gd name="connsiteY7" fmla="*/ 85996 h 921815"/>
              <a:gd name="connsiteX8" fmla="*/ 369155 w 526317"/>
              <a:gd name="connsiteY8" fmla="*/ 88378 h 921815"/>
              <a:gd name="connsiteX9" fmla="*/ 321530 w 526317"/>
              <a:gd name="connsiteY9" fmla="*/ 121715 h 921815"/>
              <a:gd name="connsiteX10" fmla="*/ 302480 w 526317"/>
              <a:gd name="connsiteY10" fmla="*/ 138384 h 921815"/>
              <a:gd name="connsiteX11" fmla="*/ 261999 w 526317"/>
              <a:gd name="connsiteY11" fmla="*/ 150290 h 921815"/>
              <a:gd name="connsiteX12" fmla="*/ 278667 w 526317"/>
              <a:gd name="connsiteY12" fmla="*/ 176484 h 921815"/>
              <a:gd name="connsiteX13" fmla="*/ 273905 w 526317"/>
              <a:gd name="connsiteY13" fmla="*/ 224109 h 921815"/>
              <a:gd name="connsiteX14" fmla="*/ 276286 w 526317"/>
              <a:gd name="connsiteY14" fmla="*/ 264590 h 921815"/>
              <a:gd name="connsiteX15" fmla="*/ 250092 w 526317"/>
              <a:gd name="connsiteY15" fmla="*/ 271734 h 921815"/>
              <a:gd name="connsiteX16" fmla="*/ 200086 w 526317"/>
              <a:gd name="connsiteY16" fmla="*/ 355078 h 921815"/>
              <a:gd name="connsiteX17" fmla="*/ 207230 w 526317"/>
              <a:gd name="connsiteY17" fmla="*/ 436040 h 921815"/>
              <a:gd name="connsiteX18" fmla="*/ 190561 w 526317"/>
              <a:gd name="connsiteY18" fmla="*/ 493190 h 921815"/>
              <a:gd name="connsiteX19" fmla="*/ 200086 w 526317"/>
              <a:gd name="connsiteY19" fmla="*/ 526528 h 921815"/>
              <a:gd name="connsiteX20" fmla="*/ 209611 w 526317"/>
              <a:gd name="connsiteY20" fmla="*/ 545578 h 921815"/>
              <a:gd name="connsiteX21" fmla="*/ 209611 w 526317"/>
              <a:gd name="connsiteY21" fmla="*/ 562246 h 921815"/>
              <a:gd name="connsiteX22" fmla="*/ 190561 w 526317"/>
              <a:gd name="connsiteY22" fmla="*/ 576534 h 921815"/>
              <a:gd name="connsiteX23" fmla="*/ 128648 w 526317"/>
              <a:gd name="connsiteY23" fmla="*/ 574153 h 921815"/>
              <a:gd name="connsiteX24" fmla="*/ 119123 w 526317"/>
              <a:gd name="connsiteY24" fmla="*/ 571771 h 921815"/>
              <a:gd name="connsiteX25" fmla="*/ 88167 w 526317"/>
              <a:gd name="connsiteY25" fmla="*/ 574153 h 921815"/>
              <a:gd name="connsiteX26" fmla="*/ 78642 w 526317"/>
              <a:gd name="connsiteY26" fmla="*/ 581296 h 921815"/>
              <a:gd name="connsiteX27" fmla="*/ 69117 w 526317"/>
              <a:gd name="connsiteY27" fmla="*/ 586059 h 921815"/>
              <a:gd name="connsiteX28" fmla="*/ 45305 w 526317"/>
              <a:gd name="connsiteY28" fmla="*/ 602728 h 921815"/>
              <a:gd name="connsiteX29" fmla="*/ 28636 w 526317"/>
              <a:gd name="connsiteY29" fmla="*/ 605109 h 921815"/>
              <a:gd name="connsiteX30" fmla="*/ 21492 w 526317"/>
              <a:gd name="connsiteY30" fmla="*/ 609871 h 921815"/>
              <a:gd name="connsiteX31" fmla="*/ 4823 w 526317"/>
              <a:gd name="connsiteY31" fmla="*/ 619396 h 921815"/>
              <a:gd name="connsiteX32" fmla="*/ 61 w 526317"/>
              <a:gd name="connsiteY32" fmla="*/ 628921 h 921815"/>
              <a:gd name="connsiteX33" fmla="*/ 7205 w 526317"/>
              <a:gd name="connsiteY33" fmla="*/ 633684 h 921815"/>
              <a:gd name="connsiteX34" fmla="*/ 23873 w 526317"/>
              <a:gd name="connsiteY34" fmla="*/ 650353 h 921815"/>
              <a:gd name="connsiteX35" fmla="*/ 38161 w 526317"/>
              <a:gd name="connsiteY35" fmla="*/ 667021 h 921815"/>
              <a:gd name="connsiteX36" fmla="*/ 54830 w 526317"/>
              <a:gd name="connsiteY36" fmla="*/ 690834 h 921815"/>
              <a:gd name="connsiteX37" fmla="*/ 61973 w 526317"/>
              <a:gd name="connsiteY37" fmla="*/ 695596 h 921815"/>
              <a:gd name="connsiteX38" fmla="*/ 78642 w 526317"/>
              <a:gd name="connsiteY38" fmla="*/ 705121 h 921815"/>
              <a:gd name="connsiteX39" fmla="*/ 109598 w 526317"/>
              <a:gd name="connsiteY39" fmla="*/ 728934 h 921815"/>
              <a:gd name="connsiteX40" fmla="*/ 116742 w 526317"/>
              <a:gd name="connsiteY40" fmla="*/ 736078 h 921815"/>
              <a:gd name="connsiteX41" fmla="*/ 126267 w 526317"/>
              <a:gd name="connsiteY41" fmla="*/ 747984 h 921815"/>
              <a:gd name="connsiteX42" fmla="*/ 133411 w 526317"/>
              <a:gd name="connsiteY42" fmla="*/ 750365 h 921815"/>
              <a:gd name="connsiteX43" fmla="*/ 140555 w 526317"/>
              <a:gd name="connsiteY43" fmla="*/ 757509 h 921815"/>
              <a:gd name="connsiteX44" fmla="*/ 150080 w 526317"/>
              <a:gd name="connsiteY44" fmla="*/ 762271 h 921815"/>
              <a:gd name="connsiteX45" fmla="*/ 159605 w 526317"/>
              <a:gd name="connsiteY45" fmla="*/ 774178 h 921815"/>
              <a:gd name="connsiteX46" fmla="*/ 166748 w 526317"/>
              <a:gd name="connsiteY46" fmla="*/ 778940 h 921815"/>
              <a:gd name="connsiteX47" fmla="*/ 188180 w 526317"/>
              <a:gd name="connsiteY47" fmla="*/ 807515 h 921815"/>
              <a:gd name="connsiteX48" fmla="*/ 204848 w 526317"/>
              <a:gd name="connsiteY48" fmla="*/ 826565 h 921815"/>
              <a:gd name="connsiteX49" fmla="*/ 214373 w 526317"/>
              <a:gd name="connsiteY49" fmla="*/ 840853 h 921815"/>
              <a:gd name="connsiteX50" fmla="*/ 231042 w 526317"/>
              <a:gd name="connsiteY50" fmla="*/ 871809 h 921815"/>
              <a:gd name="connsiteX51" fmla="*/ 235805 w 526317"/>
              <a:gd name="connsiteY51" fmla="*/ 881334 h 921815"/>
              <a:gd name="connsiteX52" fmla="*/ 245330 w 526317"/>
              <a:gd name="connsiteY52" fmla="*/ 895621 h 921815"/>
              <a:gd name="connsiteX53" fmla="*/ 247711 w 526317"/>
              <a:gd name="connsiteY53" fmla="*/ 902765 h 921815"/>
              <a:gd name="connsiteX54" fmla="*/ 261998 w 526317"/>
              <a:gd name="connsiteY54" fmla="*/ 921815 h 921815"/>
              <a:gd name="connsiteX55" fmla="*/ 281048 w 526317"/>
              <a:gd name="connsiteY55" fmla="*/ 914671 h 921815"/>
              <a:gd name="connsiteX56" fmla="*/ 285811 w 526317"/>
              <a:gd name="connsiteY56" fmla="*/ 907528 h 921815"/>
              <a:gd name="connsiteX57" fmla="*/ 300098 w 526317"/>
              <a:gd name="connsiteY57" fmla="*/ 898003 h 921815"/>
              <a:gd name="connsiteX58" fmla="*/ 302480 w 526317"/>
              <a:gd name="connsiteY58" fmla="*/ 890859 h 921815"/>
              <a:gd name="connsiteX59" fmla="*/ 300098 w 526317"/>
              <a:gd name="connsiteY59" fmla="*/ 883715 h 921815"/>
              <a:gd name="connsiteX60" fmla="*/ 283430 w 526317"/>
              <a:gd name="connsiteY60" fmla="*/ 869428 h 921815"/>
              <a:gd name="connsiteX61" fmla="*/ 276286 w 526317"/>
              <a:gd name="connsiteY61" fmla="*/ 862284 h 921815"/>
              <a:gd name="connsiteX62" fmla="*/ 271523 w 526317"/>
              <a:gd name="connsiteY62" fmla="*/ 855140 h 921815"/>
              <a:gd name="connsiteX63" fmla="*/ 261998 w 526317"/>
              <a:gd name="connsiteY63" fmla="*/ 850378 h 921815"/>
              <a:gd name="connsiteX64" fmla="*/ 257236 w 526317"/>
              <a:gd name="connsiteY64" fmla="*/ 833709 h 921815"/>
              <a:gd name="connsiteX65" fmla="*/ 261998 w 526317"/>
              <a:gd name="connsiteY65" fmla="*/ 790846 h 921815"/>
              <a:gd name="connsiteX66" fmla="*/ 288192 w 526317"/>
              <a:gd name="connsiteY66" fmla="*/ 795609 h 921815"/>
              <a:gd name="connsiteX67" fmla="*/ 290573 w 526317"/>
              <a:gd name="connsiteY67" fmla="*/ 824184 h 921815"/>
              <a:gd name="connsiteX68" fmla="*/ 302480 w 526317"/>
              <a:gd name="connsiteY68" fmla="*/ 840853 h 921815"/>
              <a:gd name="connsiteX69" fmla="*/ 309623 w 526317"/>
              <a:gd name="connsiteY69" fmla="*/ 847996 h 921815"/>
              <a:gd name="connsiteX70" fmla="*/ 316767 w 526317"/>
              <a:gd name="connsiteY70" fmla="*/ 850378 h 921815"/>
              <a:gd name="connsiteX71" fmla="*/ 321530 w 526317"/>
              <a:gd name="connsiteY71" fmla="*/ 857521 h 921815"/>
              <a:gd name="connsiteX72" fmla="*/ 328673 w 526317"/>
              <a:gd name="connsiteY72" fmla="*/ 776559 h 921815"/>
              <a:gd name="connsiteX73" fmla="*/ 385823 w 526317"/>
              <a:gd name="connsiteY73" fmla="*/ 697978 h 921815"/>
              <a:gd name="connsiteX74" fmla="*/ 426304 w 526317"/>
              <a:gd name="connsiteY74" fmla="*/ 624159 h 921815"/>
              <a:gd name="connsiteX75" fmla="*/ 469167 w 526317"/>
              <a:gd name="connsiteY75" fmla="*/ 550340 h 921815"/>
              <a:gd name="connsiteX76" fmla="*/ 488217 w 526317"/>
              <a:gd name="connsiteY76" fmla="*/ 495571 h 921815"/>
              <a:gd name="connsiteX77" fmla="*/ 478692 w 526317"/>
              <a:gd name="connsiteY77" fmla="*/ 450328 h 921815"/>
              <a:gd name="connsiteX78" fmla="*/ 431067 w 526317"/>
              <a:gd name="connsiteY78" fmla="*/ 412228 h 921815"/>
              <a:gd name="connsiteX79" fmla="*/ 416780 w 526317"/>
              <a:gd name="connsiteY79" fmla="*/ 371746 h 921815"/>
              <a:gd name="connsiteX80" fmla="*/ 428686 w 526317"/>
              <a:gd name="connsiteY80" fmla="*/ 316977 h 921815"/>
              <a:gd name="connsiteX81" fmla="*/ 462024 w 526317"/>
              <a:gd name="connsiteY81" fmla="*/ 319359 h 921815"/>
              <a:gd name="connsiteX82" fmla="*/ 457261 w 526317"/>
              <a:gd name="connsiteY82" fmla="*/ 271734 h 921815"/>
              <a:gd name="connsiteX83" fmla="*/ 466786 w 526317"/>
              <a:gd name="connsiteY83" fmla="*/ 231253 h 921815"/>
              <a:gd name="connsiteX84" fmla="*/ 481073 w 526317"/>
              <a:gd name="connsiteY84" fmla="*/ 205059 h 921815"/>
              <a:gd name="connsiteX85" fmla="*/ 497743 w 526317"/>
              <a:gd name="connsiteY85" fmla="*/ 169341 h 921815"/>
              <a:gd name="connsiteX86" fmla="*/ 526317 w 526317"/>
              <a:gd name="connsiteY86" fmla="*/ 140764 h 921815"/>
              <a:gd name="connsiteX0" fmla="*/ 526317 w 526317"/>
              <a:gd name="connsiteY0" fmla="*/ 140764 h 921815"/>
              <a:gd name="connsiteX1" fmla="*/ 497742 w 526317"/>
              <a:gd name="connsiteY1" fmla="*/ 97903 h 921815"/>
              <a:gd name="connsiteX2" fmla="*/ 464404 w 526317"/>
              <a:gd name="connsiteY2" fmla="*/ 43134 h 921815"/>
              <a:gd name="connsiteX3" fmla="*/ 438210 w 526317"/>
              <a:gd name="connsiteY3" fmla="*/ 2653 h 921815"/>
              <a:gd name="connsiteX4" fmla="*/ 383442 w 526317"/>
              <a:gd name="connsiteY4" fmla="*/ 7416 h 921815"/>
              <a:gd name="connsiteX5" fmla="*/ 385823 w 526317"/>
              <a:gd name="connsiteY5" fmla="*/ 35990 h 921815"/>
              <a:gd name="connsiteX6" fmla="*/ 419161 w 526317"/>
              <a:gd name="connsiteY6" fmla="*/ 50278 h 921815"/>
              <a:gd name="connsiteX7" fmla="*/ 402492 w 526317"/>
              <a:gd name="connsiteY7" fmla="*/ 85996 h 921815"/>
              <a:gd name="connsiteX8" fmla="*/ 369155 w 526317"/>
              <a:gd name="connsiteY8" fmla="*/ 88378 h 921815"/>
              <a:gd name="connsiteX9" fmla="*/ 321530 w 526317"/>
              <a:gd name="connsiteY9" fmla="*/ 121715 h 921815"/>
              <a:gd name="connsiteX10" fmla="*/ 302480 w 526317"/>
              <a:gd name="connsiteY10" fmla="*/ 138384 h 921815"/>
              <a:gd name="connsiteX11" fmla="*/ 261999 w 526317"/>
              <a:gd name="connsiteY11" fmla="*/ 150290 h 921815"/>
              <a:gd name="connsiteX12" fmla="*/ 278667 w 526317"/>
              <a:gd name="connsiteY12" fmla="*/ 176484 h 921815"/>
              <a:gd name="connsiteX13" fmla="*/ 273905 w 526317"/>
              <a:gd name="connsiteY13" fmla="*/ 224109 h 921815"/>
              <a:gd name="connsiteX14" fmla="*/ 276286 w 526317"/>
              <a:gd name="connsiteY14" fmla="*/ 264590 h 921815"/>
              <a:gd name="connsiteX15" fmla="*/ 250092 w 526317"/>
              <a:gd name="connsiteY15" fmla="*/ 271734 h 921815"/>
              <a:gd name="connsiteX16" fmla="*/ 226280 w 526317"/>
              <a:gd name="connsiteY16" fmla="*/ 307453 h 921815"/>
              <a:gd name="connsiteX17" fmla="*/ 200086 w 526317"/>
              <a:gd name="connsiteY17" fmla="*/ 355078 h 921815"/>
              <a:gd name="connsiteX18" fmla="*/ 207230 w 526317"/>
              <a:gd name="connsiteY18" fmla="*/ 436040 h 921815"/>
              <a:gd name="connsiteX19" fmla="*/ 190561 w 526317"/>
              <a:gd name="connsiteY19" fmla="*/ 493190 h 921815"/>
              <a:gd name="connsiteX20" fmla="*/ 200086 w 526317"/>
              <a:gd name="connsiteY20" fmla="*/ 526528 h 921815"/>
              <a:gd name="connsiteX21" fmla="*/ 209611 w 526317"/>
              <a:gd name="connsiteY21" fmla="*/ 545578 h 921815"/>
              <a:gd name="connsiteX22" fmla="*/ 209611 w 526317"/>
              <a:gd name="connsiteY22" fmla="*/ 562246 h 921815"/>
              <a:gd name="connsiteX23" fmla="*/ 190561 w 526317"/>
              <a:gd name="connsiteY23" fmla="*/ 576534 h 921815"/>
              <a:gd name="connsiteX24" fmla="*/ 128648 w 526317"/>
              <a:gd name="connsiteY24" fmla="*/ 574153 h 921815"/>
              <a:gd name="connsiteX25" fmla="*/ 119123 w 526317"/>
              <a:gd name="connsiteY25" fmla="*/ 571771 h 921815"/>
              <a:gd name="connsiteX26" fmla="*/ 88167 w 526317"/>
              <a:gd name="connsiteY26" fmla="*/ 574153 h 921815"/>
              <a:gd name="connsiteX27" fmla="*/ 78642 w 526317"/>
              <a:gd name="connsiteY27" fmla="*/ 581296 h 921815"/>
              <a:gd name="connsiteX28" fmla="*/ 69117 w 526317"/>
              <a:gd name="connsiteY28" fmla="*/ 586059 h 921815"/>
              <a:gd name="connsiteX29" fmla="*/ 45305 w 526317"/>
              <a:gd name="connsiteY29" fmla="*/ 602728 h 921815"/>
              <a:gd name="connsiteX30" fmla="*/ 28636 w 526317"/>
              <a:gd name="connsiteY30" fmla="*/ 605109 h 921815"/>
              <a:gd name="connsiteX31" fmla="*/ 21492 w 526317"/>
              <a:gd name="connsiteY31" fmla="*/ 609871 h 921815"/>
              <a:gd name="connsiteX32" fmla="*/ 4823 w 526317"/>
              <a:gd name="connsiteY32" fmla="*/ 619396 h 921815"/>
              <a:gd name="connsiteX33" fmla="*/ 61 w 526317"/>
              <a:gd name="connsiteY33" fmla="*/ 628921 h 921815"/>
              <a:gd name="connsiteX34" fmla="*/ 7205 w 526317"/>
              <a:gd name="connsiteY34" fmla="*/ 633684 h 921815"/>
              <a:gd name="connsiteX35" fmla="*/ 23873 w 526317"/>
              <a:gd name="connsiteY35" fmla="*/ 650353 h 921815"/>
              <a:gd name="connsiteX36" fmla="*/ 38161 w 526317"/>
              <a:gd name="connsiteY36" fmla="*/ 667021 h 921815"/>
              <a:gd name="connsiteX37" fmla="*/ 54830 w 526317"/>
              <a:gd name="connsiteY37" fmla="*/ 690834 h 921815"/>
              <a:gd name="connsiteX38" fmla="*/ 61973 w 526317"/>
              <a:gd name="connsiteY38" fmla="*/ 695596 h 921815"/>
              <a:gd name="connsiteX39" fmla="*/ 78642 w 526317"/>
              <a:gd name="connsiteY39" fmla="*/ 705121 h 921815"/>
              <a:gd name="connsiteX40" fmla="*/ 109598 w 526317"/>
              <a:gd name="connsiteY40" fmla="*/ 728934 h 921815"/>
              <a:gd name="connsiteX41" fmla="*/ 116742 w 526317"/>
              <a:gd name="connsiteY41" fmla="*/ 736078 h 921815"/>
              <a:gd name="connsiteX42" fmla="*/ 126267 w 526317"/>
              <a:gd name="connsiteY42" fmla="*/ 747984 h 921815"/>
              <a:gd name="connsiteX43" fmla="*/ 133411 w 526317"/>
              <a:gd name="connsiteY43" fmla="*/ 750365 h 921815"/>
              <a:gd name="connsiteX44" fmla="*/ 140555 w 526317"/>
              <a:gd name="connsiteY44" fmla="*/ 757509 h 921815"/>
              <a:gd name="connsiteX45" fmla="*/ 150080 w 526317"/>
              <a:gd name="connsiteY45" fmla="*/ 762271 h 921815"/>
              <a:gd name="connsiteX46" fmla="*/ 159605 w 526317"/>
              <a:gd name="connsiteY46" fmla="*/ 774178 h 921815"/>
              <a:gd name="connsiteX47" fmla="*/ 166748 w 526317"/>
              <a:gd name="connsiteY47" fmla="*/ 778940 h 921815"/>
              <a:gd name="connsiteX48" fmla="*/ 188180 w 526317"/>
              <a:gd name="connsiteY48" fmla="*/ 807515 h 921815"/>
              <a:gd name="connsiteX49" fmla="*/ 204848 w 526317"/>
              <a:gd name="connsiteY49" fmla="*/ 826565 h 921815"/>
              <a:gd name="connsiteX50" fmla="*/ 214373 w 526317"/>
              <a:gd name="connsiteY50" fmla="*/ 840853 h 921815"/>
              <a:gd name="connsiteX51" fmla="*/ 231042 w 526317"/>
              <a:gd name="connsiteY51" fmla="*/ 871809 h 921815"/>
              <a:gd name="connsiteX52" fmla="*/ 235805 w 526317"/>
              <a:gd name="connsiteY52" fmla="*/ 881334 h 921815"/>
              <a:gd name="connsiteX53" fmla="*/ 245330 w 526317"/>
              <a:gd name="connsiteY53" fmla="*/ 895621 h 921815"/>
              <a:gd name="connsiteX54" fmla="*/ 247711 w 526317"/>
              <a:gd name="connsiteY54" fmla="*/ 902765 h 921815"/>
              <a:gd name="connsiteX55" fmla="*/ 261998 w 526317"/>
              <a:gd name="connsiteY55" fmla="*/ 921815 h 921815"/>
              <a:gd name="connsiteX56" fmla="*/ 281048 w 526317"/>
              <a:gd name="connsiteY56" fmla="*/ 914671 h 921815"/>
              <a:gd name="connsiteX57" fmla="*/ 285811 w 526317"/>
              <a:gd name="connsiteY57" fmla="*/ 907528 h 921815"/>
              <a:gd name="connsiteX58" fmla="*/ 300098 w 526317"/>
              <a:gd name="connsiteY58" fmla="*/ 898003 h 921815"/>
              <a:gd name="connsiteX59" fmla="*/ 302480 w 526317"/>
              <a:gd name="connsiteY59" fmla="*/ 890859 h 921815"/>
              <a:gd name="connsiteX60" fmla="*/ 300098 w 526317"/>
              <a:gd name="connsiteY60" fmla="*/ 883715 h 921815"/>
              <a:gd name="connsiteX61" fmla="*/ 283430 w 526317"/>
              <a:gd name="connsiteY61" fmla="*/ 869428 h 921815"/>
              <a:gd name="connsiteX62" fmla="*/ 276286 w 526317"/>
              <a:gd name="connsiteY62" fmla="*/ 862284 h 921815"/>
              <a:gd name="connsiteX63" fmla="*/ 271523 w 526317"/>
              <a:gd name="connsiteY63" fmla="*/ 855140 h 921815"/>
              <a:gd name="connsiteX64" fmla="*/ 261998 w 526317"/>
              <a:gd name="connsiteY64" fmla="*/ 850378 h 921815"/>
              <a:gd name="connsiteX65" fmla="*/ 257236 w 526317"/>
              <a:gd name="connsiteY65" fmla="*/ 833709 h 921815"/>
              <a:gd name="connsiteX66" fmla="*/ 261998 w 526317"/>
              <a:gd name="connsiteY66" fmla="*/ 790846 h 921815"/>
              <a:gd name="connsiteX67" fmla="*/ 288192 w 526317"/>
              <a:gd name="connsiteY67" fmla="*/ 795609 h 921815"/>
              <a:gd name="connsiteX68" fmla="*/ 290573 w 526317"/>
              <a:gd name="connsiteY68" fmla="*/ 824184 h 921815"/>
              <a:gd name="connsiteX69" fmla="*/ 302480 w 526317"/>
              <a:gd name="connsiteY69" fmla="*/ 840853 h 921815"/>
              <a:gd name="connsiteX70" fmla="*/ 309623 w 526317"/>
              <a:gd name="connsiteY70" fmla="*/ 847996 h 921815"/>
              <a:gd name="connsiteX71" fmla="*/ 316767 w 526317"/>
              <a:gd name="connsiteY71" fmla="*/ 850378 h 921815"/>
              <a:gd name="connsiteX72" fmla="*/ 321530 w 526317"/>
              <a:gd name="connsiteY72" fmla="*/ 857521 h 921815"/>
              <a:gd name="connsiteX73" fmla="*/ 328673 w 526317"/>
              <a:gd name="connsiteY73" fmla="*/ 776559 h 921815"/>
              <a:gd name="connsiteX74" fmla="*/ 385823 w 526317"/>
              <a:gd name="connsiteY74" fmla="*/ 697978 h 921815"/>
              <a:gd name="connsiteX75" fmla="*/ 426304 w 526317"/>
              <a:gd name="connsiteY75" fmla="*/ 624159 h 921815"/>
              <a:gd name="connsiteX76" fmla="*/ 469167 w 526317"/>
              <a:gd name="connsiteY76" fmla="*/ 550340 h 921815"/>
              <a:gd name="connsiteX77" fmla="*/ 488217 w 526317"/>
              <a:gd name="connsiteY77" fmla="*/ 495571 h 921815"/>
              <a:gd name="connsiteX78" fmla="*/ 478692 w 526317"/>
              <a:gd name="connsiteY78" fmla="*/ 450328 h 921815"/>
              <a:gd name="connsiteX79" fmla="*/ 431067 w 526317"/>
              <a:gd name="connsiteY79" fmla="*/ 412228 h 921815"/>
              <a:gd name="connsiteX80" fmla="*/ 416780 w 526317"/>
              <a:gd name="connsiteY80" fmla="*/ 371746 h 921815"/>
              <a:gd name="connsiteX81" fmla="*/ 428686 w 526317"/>
              <a:gd name="connsiteY81" fmla="*/ 316977 h 921815"/>
              <a:gd name="connsiteX82" fmla="*/ 462024 w 526317"/>
              <a:gd name="connsiteY82" fmla="*/ 319359 h 921815"/>
              <a:gd name="connsiteX83" fmla="*/ 457261 w 526317"/>
              <a:gd name="connsiteY83" fmla="*/ 271734 h 921815"/>
              <a:gd name="connsiteX84" fmla="*/ 466786 w 526317"/>
              <a:gd name="connsiteY84" fmla="*/ 231253 h 921815"/>
              <a:gd name="connsiteX85" fmla="*/ 481073 w 526317"/>
              <a:gd name="connsiteY85" fmla="*/ 205059 h 921815"/>
              <a:gd name="connsiteX86" fmla="*/ 497743 w 526317"/>
              <a:gd name="connsiteY86" fmla="*/ 169341 h 921815"/>
              <a:gd name="connsiteX87" fmla="*/ 526317 w 526317"/>
              <a:gd name="connsiteY87" fmla="*/ 140764 h 921815"/>
              <a:gd name="connsiteX0" fmla="*/ 526317 w 526317"/>
              <a:gd name="connsiteY0" fmla="*/ 140764 h 921815"/>
              <a:gd name="connsiteX1" fmla="*/ 497742 w 526317"/>
              <a:gd name="connsiteY1" fmla="*/ 97903 h 921815"/>
              <a:gd name="connsiteX2" fmla="*/ 464404 w 526317"/>
              <a:gd name="connsiteY2" fmla="*/ 43134 h 921815"/>
              <a:gd name="connsiteX3" fmla="*/ 438210 w 526317"/>
              <a:gd name="connsiteY3" fmla="*/ 2653 h 921815"/>
              <a:gd name="connsiteX4" fmla="*/ 383442 w 526317"/>
              <a:gd name="connsiteY4" fmla="*/ 7416 h 921815"/>
              <a:gd name="connsiteX5" fmla="*/ 385823 w 526317"/>
              <a:gd name="connsiteY5" fmla="*/ 35990 h 921815"/>
              <a:gd name="connsiteX6" fmla="*/ 419161 w 526317"/>
              <a:gd name="connsiteY6" fmla="*/ 50278 h 921815"/>
              <a:gd name="connsiteX7" fmla="*/ 402492 w 526317"/>
              <a:gd name="connsiteY7" fmla="*/ 85996 h 921815"/>
              <a:gd name="connsiteX8" fmla="*/ 369155 w 526317"/>
              <a:gd name="connsiteY8" fmla="*/ 88378 h 921815"/>
              <a:gd name="connsiteX9" fmla="*/ 321530 w 526317"/>
              <a:gd name="connsiteY9" fmla="*/ 121715 h 921815"/>
              <a:gd name="connsiteX10" fmla="*/ 302480 w 526317"/>
              <a:gd name="connsiteY10" fmla="*/ 138384 h 921815"/>
              <a:gd name="connsiteX11" fmla="*/ 261999 w 526317"/>
              <a:gd name="connsiteY11" fmla="*/ 150290 h 921815"/>
              <a:gd name="connsiteX12" fmla="*/ 278667 w 526317"/>
              <a:gd name="connsiteY12" fmla="*/ 176484 h 921815"/>
              <a:gd name="connsiteX13" fmla="*/ 273905 w 526317"/>
              <a:gd name="connsiteY13" fmla="*/ 224109 h 921815"/>
              <a:gd name="connsiteX14" fmla="*/ 276286 w 526317"/>
              <a:gd name="connsiteY14" fmla="*/ 264590 h 921815"/>
              <a:gd name="connsiteX15" fmla="*/ 250092 w 526317"/>
              <a:gd name="connsiteY15" fmla="*/ 271734 h 921815"/>
              <a:gd name="connsiteX16" fmla="*/ 207230 w 526317"/>
              <a:gd name="connsiteY16" fmla="*/ 295546 h 921815"/>
              <a:gd name="connsiteX17" fmla="*/ 200086 w 526317"/>
              <a:gd name="connsiteY17" fmla="*/ 355078 h 921815"/>
              <a:gd name="connsiteX18" fmla="*/ 207230 w 526317"/>
              <a:gd name="connsiteY18" fmla="*/ 436040 h 921815"/>
              <a:gd name="connsiteX19" fmla="*/ 190561 w 526317"/>
              <a:gd name="connsiteY19" fmla="*/ 493190 h 921815"/>
              <a:gd name="connsiteX20" fmla="*/ 200086 w 526317"/>
              <a:gd name="connsiteY20" fmla="*/ 526528 h 921815"/>
              <a:gd name="connsiteX21" fmla="*/ 209611 w 526317"/>
              <a:gd name="connsiteY21" fmla="*/ 545578 h 921815"/>
              <a:gd name="connsiteX22" fmla="*/ 209611 w 526317"/>
              <a:gd name="connsiteY22" fmla="*/ 562246 h 921815"/>
              <a:gd name="connsiteX23" fmla="*/ 190561 w 526317"/>
              <a:gd name="connsiteY23" fmla="*/ 576534 h 921815"/>
              <a:gd name="connsiteX24" fmla="*/ 128648 w 526317"/>
              <a:gd name="connsiteY24" fmla="*/ 574153 h 921815"/>
              <a:gd name="connsiteX25" fmla="*/ 119123 w 526317"/>
              <a:gd name="connsiteY25" fmla="*/ 571771 h 921815"/>
              <a:gd name="connsiteX26" fmla="*/ 88167 w 526317"/>
              <a:gd name="connsiteY26" fmla="*/ 574153 h 921815"/>
              <a:gd name="connsiteX27" fmla="*/ 78642 w 526317"/>
              <a:gd name="connsiteY27" fmla="*/ 581296 h 921815"/>
              <a:gd name="connsiteX28" fmla="*/ 69117 w 526317"/>
              <a:gd name="connsiteY28" fmla="*/ 586059 h 921815"/>
              <a:gd name="connsiteX29" fmla="*/ 45305 w 526317"/>
              <a:gd name="connsiteY29" fmla="*/ 602728 h 921815"/>
              <a:gd name="connsiteX30" fmla="*/ 28636 w 526317"/>
              <a:gd name="connsiteY30" fmla="*/ 605109 h 921815"/>
              <a:gd name="connsiteX31" fmla="*/ 21492 w 526317"/>
              <a:gd name="connsiteY31" fmla="*/ 609871 h 921815"/>
              <a:gd name="connsiteX32" fmla="*/ 4823 w 526317"/>
              <a:gd name="connsiteY32" fmla="*/ 619396 h 921815"/>
              <a:gd name="connsiteX33" fmla="*/ 61 w 526317"/>
              <a:gd name="connsiteY33" fmla="*/ 628921 h 921815"/>
              <a:gd name="connsiteX34" fmla="*/ 7205 w 526317"/>
              <a:gd name="connsiteY34" fmla="*/ 633684 h 921815"/>
              <a:gd name="connsiteX35" fmla="*/ 23873 w 526317"/>
              <a:gd name="connsiteY35" fmla="*/ 650353 h 921815"/>
              <a:gd name="connsiteX36" fmla="*/ 38161 w 526317"/>
              <a:gd name="connsiteY36" fmla="*/ 667021 h 921815"/>
              <a:gd name="connsiteX37" fmla="*/ 54830 w 526317"/>
              <a:gd name="connsiteY37" fmla="*/ 690834 h 921815"/>
              <a:gd name="connsiteX38" fmla="*/ 61973 w 526317"/>
              <a:gd name="connsiteY38" fmla="*/ 695596 h 921815"/>
              <a:gd name="connsiteX39" fmla="*/ 78642 w 526317"/>
              <a:gd name="connsiteY39" fmla="*/ 705121 h 921815"/>
              <a:gd name="connsiteX40" fmla="*/ 109598 w 526317"/>
              <a:gd name="connsiteY40" fmla="*/ 728934 h 921815"/>
              <a:gd name="connsiteX41" fmla="*/ 116742 w 526317"/>
              <a:gd name="connsiteY41" fmla="*/ 736078 h 921815"/>
              <a:gd name="connsiteX42" fmla="*/ 126267 w 526317"/>
              <a:gd name="connsiteY42" fmla="*/ 747984 h 921815"/>
              <a:gd name="connsiteX43" fmla="*/ 133411 w 526317"/>
              <a:gd name="connsiteY43" fmla="*/ 750365 h 921815"/>
              <a:gd name="connsiteX44" fmla="*/ 140555 w 526317"/>
              <a:gd name="connsiteY44" fmla="*/ 757509 h 921815"/>
              <a:gd name="connsiteX45" fmla="*/ 150080 w 526317"/>
              <a:gd name="connsiteY45" fmla="*/ 762271 h 921815"/>
              <a:gd name="connsiteX46" fmla="*/ 159605 w 526317"/>
              <a:gd name="connsiteY46" fmla="*/ 774178 h 921815"/>
              <a:gd name="connsiteX47" fmla="*/ 166748 w 526317"/>
              <a:gd name="connsiteY47" fmla="*/ 778940 h 921815"/>
              <a:gd name="connsiteX48" fmla="*/ 188180 w 526317"/>
              <a:gd name="connsiteY48" fmla="*/ 807515 h 921815"/>
              <a:gd name="connsiteX49" fmla="*/ 204848 w 526317"/>
              <a:gd name="connsiteY49" fmla="*/ 826565 h 921815"/>
              <a:gd name="connsiteX50" fmla="*/ 214373 w 526317"/>
              <a:gd name="connsiteY50" fmla="*/ 840853 h 921815"/>
              <a:gd name="connsiteX51" fmla="*/ 231042 w 526317"/>
              <a:gd name="connsiteY51" fmla="*/ 871809 h 921815"/>
              <a:gd name="connsiteX52" fmla="*/ 235805 w 526317"/>
              <a:gd name="connsiteY52" fmla="*/ 881334 h 921815"/>
              <a:gd name="connsiteX53" fmla="*/ 245330 w 526317"/>
              <a:gd name="connsiteY53" fmla="*/ 895621 h 921815"/>
              <a:gd name="connsiteX54" fmla="*/ 247711 w 526317"/>
              <a:gd name="connsiteY54" fmla="*/ 902765 h 921815"/>
              <a:gd name="connsiteX55" fmla="*/ 261998 w 526317"/>
              <a:gd name="connsiteY55" fmla="*/ 921815 h 921815"/>
              <a:gd name="connsiteX56" fmla="*/ 281048 w 526317"/>
              <a:gd name="connsiteY56" fmla="*/ 914671 h 921815"/>
              <a:gd name="connsiteX57" fmla="*/ 285811 w 526317"/>
              <a:gd name="connsiteY57" fmla="*/ 907528 h 921815"/>
              <a:gd name="connsiteX58" fmla="*/ 300098 w 526317"/>
              <a:gd name="connsiteY58" fmla="*/ 898003 h 921815"/>
              <a:gd name="connsiteX59" fmla="*/ 302480 w 526317"/>
              <a:gd name="connsiteY59" fmla="*/ 890859 h 921815"/>
              <a:gd name="connsiteX60" fmla="*/ 300098 w 526317"/>
              <a:gd name="connsiteY60" fmla="*/ 883715 h 921815"/>
              <a:gd name="connsiteX61" fmla="*/ 283430 w 526317"/>
              <a:gd name="connsiteY61" fmla="*/ 869428 h 921815"/>
              <a:gd name="connsiteX62" fmla="*/ 276286 w 526317"/>
              <a:gd name="connsiteY62" fmla="*/ 862284 h 921815"/>
              <a:gd name="connsiteX63" fmla="*/ 271523 w 526317"/>
              <a:gd name="connsiteY63" fmla="*/ 855140 h 921815"/>
              <a:gd name="connsiteX64" fmla="*/ 261998 w 526317"/>
              <a:gd name="connsiteY64" fmla="*/ 850378 h 921815"/>
              <a:gd name="connsiteX65" fmla="*/ 257236 w 526317"/>
              <a:gd name="connsiteY65" fmla="*/ 833709 h 921815"/>
              <a:gd name="connsiteX66" fmla="*/ 261998 w 526317"/>
              <a:gd name="connsiteY66" fmla="*/ 790846 h 921815"/>
              <a:gd name="connsiteX67" fmla="*/ 288192 w 526317"/>
              <a:gd name="connsiteY67" fmla="*/ 795609 h 921815"/>
              <a:gd name="connsiteX68" fmla="*/ 290573 w 526317"/>
              <a:gd name="connsiteY68" fmla="*/ 824184 h 921815"/>
              <a:gd name="connsiteX69" fmla="*/ 302480 w 526317"/>
              <a:gd name="connsiteY69" fmla="*/ 840853 h 921815"/>
              <a:gd name="connsiteX70" fmla="*/ 309623 w 526317"/>
              <a:gd name="connsiteY70" fmla="*/ 847996 h 921815"/>
              <a:gd name="connsiteX71" fmla="*/ 316767 w 526317"/>
              <a:gd name="connsiteY71" fmla="*/ 850378 h 921815"/>
              <a:gd name="connsiteX72" fmla="*/ 321530 w 526317"/>
              <a:gd name="connsiteY72" fmla="*/ 857521 h 921815"/>
              <a:gd name="connsiteX73" fmla="*/ 328673 w 526317"/>
              <a:gd name="connsiteY73" fmla="*/ 776559 h 921815"/>
              <a:gd name="connsiteX74" fmla="*/ 385823 w 526317"/>
              <a:gd name="connsiteY74" fmla="*/ 697978 h 921815"/>
              <a:gd name="connsiteX75" fmla="*/ 426304 w 526317"/>
              <a:gd name="connsiteY75" fmla="*/ 624159 h 921815"/>
              <a:gd name="connsiteX76" fmla="*/ 469167 w 526317"/>
              <a:gd name="connsiteY76" fmla="*/ 550340 h 921815"/>
              <a:gd name="connsiteX77" fmla="*/ 488217 w 526317"/>
              <a:gd name="connsiteY77" fmla="*/ 495571 h 921815"/>
              <a:gd name="connsiteX78" fmla="*/ 478692 w 526317"/>
              <a:gd name="connsiteY78" fmla="*/ 450328 h 921815"/>
              <a:gd name="connsiteX79" fmla="*/ 431067 w 526317"/>
              <a:gd name="connsiteY79" fmla="*/ 412228 h 921815"/>
              <a:gd name="connsiteX80" fmla="*/ 416780 w 526317"/>
              <a:gd name="connsiteY80" fmla="*/ 371746 h 921815"/>
              <a:gd name="connsiteX81" fmla="*/ 428686 w 526317"/>
              <a:gd name="connsiteY81" fmla="*/ 316977 h 921815"/>
              <a:gd name="connsiteX82" fmla="*/ 462024 w 526317"/>
              <a:gd name="connsiteY82" fmla="*/ 319359 h 921815"/>
              <a:gd name="connsiteX83" fmla="*/ 457261 w 526317"/>
              <a:gd name="connsiteY83" fmla="*/ 271734 h 921815"/>
              <a:gd name="connsiteX84" fmla="*/ 466786 w 526317"/>
              <a:gd name="connsiteY84" fmla="*/ 231253 h 921815"/>
              <a:gd name="connsiteX85" fmla="*/ 481073 w 526317"/>
              <a:gd name="connsiteY85" fmla="*/ 205059 h 921815"/>
              <a:gd name="connsiteX86" fmla="*/ 497743 w 526317"/>
              <a:gd name="connsiteY86" fmla="*/ 169341 h 921815"/>
              <a:gd name="connsiteX87" fmla="*/ 526317 w 526317"/>
              <a:gd name="connsiteY87" fmla="*/ 140764 h 921815"/>
              <a:gd name="connsiteX0" fmla="*/ 526317 w 526317"/>
              <a:gd name="connsiteY0" fmla="*/ 140764 h 921815"/>
              <a:gd name="connsiteX1" fmla="*/ 497742 w 526317"/>
              <a:gd name="connsiteY1" fmla="*/ 97903 h 921815"/>
              <a:gd name="connsiteX2" fmla="*/ 464404 w 526317"/>
              <a:gd name="connsiteY2" fmla="*/ 43134 h 921815"/>
              <a:gd name="connsiteX3" fmla="*/ 438210 w 526317"/>
              <a:gd name="connsiteY3" fmla="*/ 2653 h 921815"/>
              <a:gd name="connsiteX4" fmla="*/ 383442 w 526317"/>
              <a:gd name="connsiteY4" fmla="*/ 7416 h 921815"/>
              <a:gd name="connsiteX5" fmla="*/ 385823 w 526317"/>
              <a:gd name="connsiteY5" fmla="*/ 35990 h 921815"/>
              <a:gd name="connsiteX6" fmla="*/ 419161 w 526317"/>
              <a:gd name="connsiteY6" fmla="*/ 50278 h 921815"/>
              <a:gd name="connsiteX7" fmla="*/ 402492 w 526317"/>
              <a:gd name="connsiteY7" fmla="*/ 85996 h 921815"/>
              <a:gd name="connsiteX8" fmla="*/ 369155 w 526317"/>
              <a:gd name="connsiteY8" fmla="*/ 88378 h 921815"/>
              <a:gd name="connsiteX9" fmla="*/ 321530 w 526317"/>
              <a:gd name="connsiteY9" fmla="*/ 121715 h 921815"/>
              <a:gd name="connsiteX10" fmla="*/ 302480 w 526317"/>
              <a:gd name="connsiteY10" fmla="*/ 138384 h 921815"/>
              <a:gd name="connsiteX11" fmla="*/ 261999 w 526317"/>
              <a:gd name="connsiteY11" fmla="*/ 150290 h 921815"/>
              <a:gd name="connsiteX12" fmla="*/ 278667 w 526317"/>
              <a:gd name="connsiteY12" fmla="*/ 176484 h 921815"/>
              <a:gd name="connsiteX13" fmla="*/ 273905 w 526317"/>
              <a:gd name="connsiteY13" fmla="*/ 224109 h 921815"/>
              <a:gd name="connsiteX14" fmla="*/ 276286 w 526317"/>
              <a:gd name="connsiteY14" fmla="*/ 264590 h 921815"/>
              <a:gd name="connsiteX15" fmla="*/ 250092 w 526317"/>
              <a:gd name="connsiteY15" fmla="*/ 271734 h 921815"/>
              <a:gd name="connsiteX16" fmla="*/ 207230 w 526317"/>
              <a:gd name="connsiteY16" fmla="*/ 295546 h 921815"/>
              <a:gd name="connsiteX17" fmla="*/ 200086 w 526317"/>
              <a:gd name="connsiteY17" fmla="*/ 355078 h 921815"/>
              <a:gd name="connsiteX18" fmla="*/ 207230 w 526317"/>
              <a:gd name="connsiteY18" fmla="*/ 436040 h 921815"/>
              <a:gd name="connsiteX19" fmla="*/ 190561 w 526317"/>
              <a:gd name="connsiteY19" fmla="*/ 493190 h 921815"/>
              <a:gd name="connsiteX20" fmla="*/ 200086 w 526317"/>
              <a:gd name="connsiteY20" fmla="*/ 526528 h 921815"/>
              <a:gd name="connsiteX21" fmla="*/ 209611 w 526317"/>
              <a:gd name="connsiteY21" fmla="*/ 545578 h 921815"/>
              <a:gd name="connsiteX22" fmla="*/ 209611 w 526317"/>
              <a:gd name="connsiteY22" fmla="*/ 562246 h 921815"/>
              <a:gd name="connsiteX23" fmla="*/ 190561 w 526317"/>
              <a:gd name="connsiteY23" fmla="*/ 576534 h 921815"/>
              <a:gd name="connsiteX24" fmla="*/ 128648 w 526317"/>
              <a:gd name="connsiteY24" fmla="*/ 574153 h 921815"/>
              <a:gd name="connsiteX25" fmla="*/ 88167 w 526317"/>
              <a:gd name="connsiteY25" fmla="*/ 574153 h 921815"/>
              <a:gd name="connsiteX26" fmla="*/ 78642 w 526317"/>
              <a:gd name="connsiteY26" fmla="*/ 581296 h 921815"/>
              <a:gd name="connsiteX27" fmla="*/ 69117 w 526317"/>
              <a:gd name="connsiteY27" fmla="*/ 586059 h 921815"/>
              <a:gd name="connsiteX28" fmla="*/ 45305 w 526317"/>
              <a:gd name="connsiteY28" fmla="*/ 602728 h 921815"/>
              <a:gd name="connsiteX29" fmla="*/ 28636 w 526317"/>
              <a:gd name="connsiteY29" fmla="*/ 605109 h 921815"/>
              <a:gd name="connsiteX30" fmla="*/ 21492 w 526317"/>
              <a:gd name="connsiteY30" fmla="*/ 609871 h 921815"/>
              <a:gd name="connsiteX31" fmla="*/ 4823 w 526317"/>
              <a:gd name="connsiteY31" fmla="*/ 619396 h 921815"/>
              <a:gd name="connsiteX32" fmla="*/ 61 w 526317"/>
              <a:gd name="connsiteY32" fmla="*/ 628921 h 921815"/>
              <a:gd name="connsiteX33" fmla="*/ 7205 w 526317"/>
              <a:gd name="connsiteY33" fmla="*/ 633684 h 921815"/>
              <a:gd name="connsiteX34" fmla="*/ 23873 w 526317"/>
              <a:gd name="connsiteY34" fmla="*/ 650353 h 921815"/>
              <a:gd name="connsiteX35" fmla="*/ 38161 w 526317"/>
              <a:gd name="connsiteY35" fmla="*/ 667021 h 921815"/>
              <a:gd name="connsiteX36" fmla="*/ 54830 w 526317"/>
              <a:gd name="connsiteY36" fmla="*/ 690834 h 921815"/>
              <a:gd name="connsiteX37" fmla="*/ 61973 w 526317"/>
              <a:gd name="connsiteY37" fmla="*/ 695596 h 921815"/>
              <a:gd name="connsiteX38" fmla="*/ 78642 w 526317"/>
              <a:gd name="connsiteY38" fmla="*/ 705121 h 921815"/>
              <a:gd name="connsiteX39" fmla="*/ 109598 w 526317"/>
              <a:gd name="connsiteY39" fmla="*/ 728934 h 921815"/>
              <a:gd name="connsiteX40" fmla="*/ 116742 w 526317"/>
              <a:gd name="connsiteY40" fmla="*/ 736078 h 921815"/>
              <a:gd name="connsiteX41" fmla="*/ 126267 w 526317"/>
              <a:gd name="connsiteY41" fmla="*/ 747984 h 921815"/>
              <a:gd name="connsiteX42" fmla="*/ 133411 w 526317"/>
              <a:gd name="connsiteY42" fmla="*/ 750365 h 921815"/>
              <a:gd name="connsiteX43" fmla="*/ 140555 w 526317"/>
              <a:gd name="connsiteY43" fmla="*/ 757509 h 921815"/>
              <a:gd name="connsiteX44" fmla="*/ 150080 w 526317"/>
              <a:gd name="connsiteY44" fmla="*/ 762271 h 921815"/>
              <a:gd name="connsiteX45" fmla="*/ 159605 w 526317"/>
              <a:gd name="connsiteY45" fmla="*/ 774178 h 921815"/>
              <a:gd name="connsiteX46" fmla="*/ 166748 w 526317"/>
              <a:gd name="connsiteY46" fmla="*/ 778940 h 921815"/>
              <a:gd name="connsiteX47" fmla="*/ 188180 w 526317"/>
              <a:gd name="connsiteY47" fmla="*/ 807515 h 921815"/>
              <a:gd name="connsiteX48" fmla="*/ 204848 w 526317"/>
              <a:gd name="connsiteY48" fmla="*/ 826565 h 921815"/>
              <a:gd name="connsiteX49" fmla="*/ 214373 w 526317"/>
              <a:gd name="connsiteY49" fmla="*/ 840853 h 921815"/>
              <a:gd name="connsiteX50" fmla="*/ 231042 w 526317"/>
              <a:gd name="connsiteY50" fmla="*/ 871809 h 921815"/>
              <a:gd name="connsiteX51" fmla="*/ 235805 w 526317"/>
              <a:gd name="connsiteY51" fmla="*/ 881334 h 921815"/>
              <a:gd name="connsiteX52" fmla="*/ 245330 w 526317"/>
              <a:gd name="connsiteY52" fmla="*/ 895621 h 921815"/>
              <a:gd name="connsiteX53" fmla="*/ 247711 w 526317"/>
              <a:gd name="connsiteY53" fmla="*/ 902765 h 921815"/>
              <a:gd name="connsiteX54" fmla="*/ 261998 w 526317"/>
              <a:gd name="connsiteY54" fmla="*/ 921815 h 921815"/>
              <a:gd name="connsiteX55" fmla="*/ 281048 w 526317"/>
              <a:gd name="connsiteY55" fmla="*/ 914671 h 921815"/>
              <a:gd name="connsiteX56" fmla="*/ 285811 w 526317"/>
              <a:gd name="connsiteY56" fmla="*/ 907528 h 921815"/>
              <a:gd name="connsiteX57" fmla="*/ 300098 w 526317"/>
              <a:gd name="connsiteY57" fmla="*/ 898003 h 921815"/>
              <a:gd name="connsiteX58" fmla="*/ 302480 w 526317"/>
              <a:gd name="connsiteY58" fmla="*/ 890859 h 921815"/>
              <a:gd name="connsiteX59" fmla="*/ 300098 w 526317"/>
              <a:gd name="connsiteY59" fmla="*/ 883715 h 921815"/>
              <a:gd name="connsiteX60" fmla="*/ 283430 w 526317"/>
              <a:gd name="connsiteY60" fmla="*/ 869428 h 921815"/>
              <a:gd name="connsiteX61" fmla="*/ 276286 w 526317"/>
              <a:gd name="connsiteY61" fmla="*/ 862284 h 921815"/>
              <a:gd name="connsiteX62" fmla="*/ 271523 w 526317"/>
              <a:gd name="connsiteY62" fmla="*/ 855140 h 921815"/>
              <a:gd name="connsiteX63" fmla="*/ 261998 w 526317"/>
              <a:gd name="connsiteY63" fmla="*/ 850378 h 921815"/>
              <a:gd name="connsiteX64" fmla="*/ 257236 w 526317"/>
              <a:gd name="connsiteY64" fmla="*/ 833709 h 921815"/>
              <a:gd name="connsiteX65" fmla="*/ 261998 w 526317"/>
              <a:gd name="connsiteY65" fmla="*/ 790846 h 921815"/>
              <a:gd name="connsiteX66" fmla="*/ 288192 w 526317"/>
              <a:gd name="connsiteY66" fmla="*/ 795609 h 921815"/>
              <a:gd name="connsiteX67" fmla="*/ 290573 w 526317"/>
              <a:gd name="connsiteY67" fmla="*/ 824184 h 921815"/>
              <a:gd name="connsiteX68" fmla="*/ 302480 w 526317"/>
              <a:gd name="connsiteY68" fmla="*/ 840853 h 921815"/>
              <a:gd name="connsiteX69" fmla="*/ 309623 w 526317"/>
              <a:gd name="connsiteY69" fmla="*/ 847996 h 921815"/>
              <a:gd name="connsiteX70" fmla="*/ 316767 w 526317"/>
              <a:gd name="connsiteY70" fmla="*/ 850378 h 921815"/>
              <a:gd name="connsiteX71" fmla="*/ 321530 w 526317"/>
              <a:gd name="connsiteY71" fmla="*/ 857521 h 921815"/>
              <a:gd name="connsiteX72" fmla="*/ 328673 w 526317"/>
              <a:gd name="connsiteY72" fmla="*/ 776559 h 921815"/>
              <a:gd name="connsiteX73" fmla="*/ 385823 w 526317"/>
              <a:gd name="connsiteY73" fmla="*/ 697978 h 921815"/>
              <a:gd name="connsiteX74" fmla="*/ 426304 w 526317"/>
              <a:gd name="connsiteY74" fmla="*/ 624159 h 921815"/>
              <a:gd name="connsiteX75" fmla="*/ 469167 w 526317"/>
              <a:gd name="connsiteY75" fmla="*/ 550340 h 921815"/>
              <a:gd name="connsiteX76" fmla="*/ 488217 w 526317"/>
              <a:gd name="connsiteY76" fmla="*/ 495571 h 921815"/>
              <a:gd name="connsiteX77" fmla="*/ 478692 w 526317"/>
              <a:gd name="connsiteY77" fmla="*/ 450328 h 921815"/>
              <a:gd name="connsiteX78" fmla="*/ 431067 w 526317"/>
              <a:gd name="connsiteY78" fmla="*/ 412228 h 921815"/>
              <a:gd name="connsiteX79" fmla="*/ 416780 w 526317"/>
              <a:gd name="connsiteY79" fmla="*/ 371746 h 921815"/>
              <a:gd name="connsiteX80" fmla="*/ 428686 w 526317"/>
              <a:gd name="connsiteY80" fmla="*/ 316977 h 921815"/>
              <a:gd name="connsiteX81" fmla="*/ 462024 w 526317"/>
              <a:gd name="connsiteY81" fmla="*/ 319359 h 921815"/>
              <a:gd name="connsiteX82" fmla="*/ 457261 w 526317"/>
              <a:gd name="connsiteY82" fmla="*/ 271734 h 921815"/>
              <a:gd name="connsiteX83" fmla="*/ 466786 w 526317"/>
              <a:gd name="connsiteY83" fmla="*/ 231253 h 921815"/>
              <a:gd name="connsiteX84" fmla="*/ 481073 w 526317"/>
              <a:gd name="connsiteY84" fmla="*/ 205059 h 921815"/>
              <a:gd name="connsiteX85" fmla="*/ 497743 w 526317"/>
              <a:gd name="connsiteY85" fmla="*/ 169341 h 921815"/>
              <a:gd name="connsiteX86" fmla="*/ 526317 w 526317"/>
              <a:gd name="connsiteY86" fmla="*/ 140764 h 921815"/>
              <a:gd name="connsiteX0" fmla="*/ 526317 w 526317"/>
              <a:gd name="connsiteY0" fmla="*/ 140764 h 921815"/>
              <a:gd name="connsiteX1" fmla="*/ 497742 w 526317"/>
              <a:gd name="connsiteY1" fmla="*/ 97903 h 921815"/>
              <a:gd name="connsiteX2" fmla="*/ 464404 w 526317"/>
              <a:gd name="connsiteY2" fmla="*/ 43134 h 921815"/>
              <a:gd name="connsiteX3" fmla="*/ 438210 w 526317"/>
              <a:gd name="connsiteY3" fmla="*/ 2653 h 921815"/>
              <a:gd name="connsiteX4" fmla="*/ 383442 w 526317"/>
              <a:gd name="connsiteY4" fmla="*/ 7416 h 921815"/>
              <a:gd name="connsiteX5" fmla="*/ 385823 w 526317"/>
              <a:gd name="connsiteY5" fmla="*/ 35990 h 921815"/>
              <a:gd name="connsiteX6" fmla="*/ 419161 w 526317"/>
              <a:gd name="connsiteY6" fmla="*/ 50278 h 921815"/>
              <a:gd name="connsiteX7" fmla="*/ 402492 w 526317"/>
              <a:gd name="connsiteY7" fmla="*/ 85996 h 921815"/>
              <a:gd name="connsiteX8" fmla="*/ 369155 w 526317"/>
              <a:gd name="connsiteY8" fmla="*/ 88378 h 921815"/>
              <a:gd name="connsiteX9" fmla="*/ 321530 w 526317"/>
              <a:gd name="connsiteY9" fmla="*/ 121715 h 921815"/>
              <a:gd name="connsiteX10" fmla="*/ 302480 w 526317"/>
              <a:gd name="connsiteY10" fmla="*/ 138384 h 921815"/>
              <a:gd name="connsiteX11" fmla="*/ 261999 w 526317"/>
              <a:gd name="connsiteY11" fmla="*/ 150290 h 921815"/>
              <a:gd name="connsiteX12" fmla="*/ 278667 w 526317"/>
              <a:gd name="connsiteY12" fmla="*/ 176484 h 921815"/>
              <a:gd name="connsiteX13" fmla="*/ 273905 w 526317"/>
              <a:gd name="connsiteY13" fmla="*/ 224109 h 921815"/>
              <a:gd name="connsiteX14" fmla="*/ 276286 w 526317"/>
              <a:gd name="connsiteY14" fmla="*/ 264590 h 921815"/>
              <a:gd name="connsiteX15" fmla="*/ 250092 w 526317"/>
              <a:gd name="connsiteY15" fmla="*/ 271734 h 921815"/>
              <a:gd name="connsiteX16" fmla="*/ 207230 w 526317"/>
              <a:gd name="connsiteY16" fmla="*/ 295546 h 921815"/>
              <a:gd name="connsiteX17" fmla="*/ 200086 w 526317"/>
              <a:gd name="connsiteY17" fmla="*/ 355078 h 921815"/>
              <a:gd name="connsiteX18" fmla="*/ 207230 w 526317"/>
              <a:gd name="connsiteY18" fmla="*/ 436040 h 921815"/>
              <a:gd name="connsiteX19" fmla="*/ 190561 w 526317"/>
              <a:gd name="connsiteY19" fmla="*/ 493190 h 921815"/>
              <a:gd name="connsiteX20" fmla="*/ 200086 w 526317"/>
              <a:gd name="connsiteY20" fmla="*/ 526528 h 921815"/>
              <a:gd name="connsiteX21" fmla="*/ 209611 w 526317"/>
              <a:gd name="connsiteY21" fmla="*/ 545578 h 921815"/>
              <a:gd name="connsiteX22" fmla="*/ 209611 w 526317"/>
              <a:gd name="connsiteY22" fmla="*/ 562246 h 921815"/>
              <a:gd name="connsiteX23" fmla="*/ 190561 w 526317"/>
              <a:gd name="connsiteY23" fmla="*/ 576534 h 921815"/>
              <a:gd name="connsiteX24" fmla="*/ 128648 w 526317"/>
              <a:gd name="connsiteY24" fmla="*/ 574153 h 921815"/>
              <a:gd name="connsiteX25" fmla="*/ 88167 w 526317"/>
              <a:gd name="connsiteY25" fmla="*/ 574153 h 921815"/>
              <a:gd name="connsiteX26" fmla="*/ 69117 w 526317"/>
              <a:gd name="connsiteY26" fmla="*/ 586059 h 921815"/>
              <a:gd name="connsiteX27" fmla="*/ 45305 w 526317"/>
              <a:gd name="connsiteY27" fmla="*/ 602728 h 921815"/>
              <a:gd name="connsiteX28" fmla="*/ 28636 w 526317"/>
              <a:gd name="connsiteY28" fmla="*/ 605109 h 921815"/>
              <a:gd name="connsiteX29" fmla="*/ 21492 w 526317"/>
              <a:gd name="connsiteY29" fmla="*/ 609871 h 921815"/>
              <a:gd name="connsiteX30" fmla="*/ 4823 w 526317"/>
              <a:gd name="connsiteY30" fmla="*/ 619396 h 921815"/>
              <a:gd name="connsiteX31" fmla="*/ 61 w 526317"/>
              <a:gd name="connsiteY31" fmla="*/ 628921 h 921815"/>
              <a:gd name="connsiteX32" fmla="*/ 7205 w 526317"/>
              <a:gd name="connsiteY32" fmla="*/ 633684 h 921815"/>
              <a:gd name="connsiteX33" fmla="*/ 23873 w 526317"/>
              <a:gd name="connsiteY33" fmla="*/ 650353 h 921815"/>
              <a:gd name="connsiteX34" fmla="*/ 38161 w 526317"/>
              <a:gd name="connsiteY34" fmla="*/ 667021 h 921815"/>
              <a:gd name="connsiteX35" fmla="*/ 54830 w 526317"/>
              <a:gd name="connsiteY35" fmla="*/ 690834 h 921815"/>
              <a:gd name="connsiteX36" fmla="*/ 61973 w 526317"/>
              <a:gd name="connsiteY36" fmla="*/ 695596 h 921815"/>
              <a:gd name="connsiteX37" fmla="*/ 78642 w 526317"/>
              <a:gd name="connsiteY37" fmla="*/ 705121 h 921815"/>
              <a:gd name="connsiteX38" fmla="*/ 109598 w 526317"/>
              <a:gd name="connsiteY38" fmla="*/ 728934 h 921815"/>
              <a:gd name="connsiteX39" fmla="*/ 116742 w 526317"/>
              <a:gd name="connsiteY39" fmla="*/ 736078 h 921815"/>
              <a:gd name="connsiteX40" fmla="*/ 126267 w 526317"/>
              <a:gd name="connsiteY40" fmla="*/ 747984 h 921815"/>
              <a:gd name="connsiteX41" fmla="*/ 133411 w 526317"/>
              <a:gd name="connsiteY41" fmla="*/ 750365 h 921815"/>
              <a:gd name="connsiteX42" fmla="*/ 140555 w 526317"/>
              <a:gd name="connsiteY42" fmla="*/ 757509 h 921815"/>
              <a:gd name="connsiteX43" fmla="*/ 150080 w 526317"/>
              <a:gd name="connsiteY43" fmla="*/ 762271 h 921815"/>
              <a:gd name="connsiteX44" fmla="*/ 159605 w 526317"/>
              <a:gd name="connsiteY44" fmla="*/ 774178 h 921815"/>
              <a:gd name="connsiteX45" fmla="*/ 166748 w 526317"/>
              <a:gd name="connsiteY45" fmla="*/ 778940 h 921815"/>
              <a:gd name="connsiteX46" fmla="*/ 188180 w 526317"/>
              <a:gd name="connsiteY46" fmla="*/ 807515 h 921815"/>
              <a:gd name="connsiteX47" fmla="*/ 204848 w 526317"/>
              <a:gd name="connsiteY47" fmla="*/ 826565 h 921815"/>
              <a:gd name="connsiteX48" fmla="*/ 214373 w 526317"/>
              <a:gd name="connsiteY48" fmla="*/ 840853 h 921815"/>
              <a:gd name="connsiteX49" fmla="*/ 231042 w 526317"/>
              <a:gd name="connsiteY49" fmla="*/ 871809 h 921815"/>
              <a:gd name="connsiteX50" fmla="*/ 235805 w 526317"/>
              <a:gd name="connsiteY50" fmla="*/ 881334 h 921815"/>
              <a:gd name="connsiteX51" fmla="*/ 245330 w 526317"/>
              <a:gd name="connsiteY51" fmla="*/ 895621 h 921815"/>
              <a:gd name="connsiteX52" fmla="*/ 247711 w 526317"/>
              <a:gd name="connsiteY52" fmla="*/ 902765 h 921815"/>
              <a:gd name="connsiteX53" fmla="*/ 261998 w 526317"/>
              <a:gd name="connsiteY53" fmla="*/ 921815 h 921815"/>
              <a:gd name="connsiteX54" fmla="*/ 281048 w 526317"/>
              <a:gd name="connsiteY54" fmla="*/ 914671 h 921815"/>
              <a:gd name="connsiteX55" fmla="*/ 285811 w 526317"/>
              <a:gd name="connsiteY55" fmla="*/ 907528 h 921815"/>
              <a:gd name="connsiteX56" fmla="*/ 300098 w 526317"/>
              <a:gd name="connsiteY56" fmla="*/ 898003 h 921815"/>
              <a:gd name="connsiteX57" fmla="*/ 302480 w 526317"/>
              <a:gd name="connsiteY57" fmla="*/ 890859 h 921815"/>
              <a:gd name="connsiteX58" fmla="*/ 300098 w 526317"/>
              <a:gd name="connsiteY58" fmla="*/ 883715 h 921815"/>
              <a:gd name="connsiteX59" fmla="*/ 283430 w 526317"/>
              <a:gd name="connsiteY59" fmla="*/ 869428 h 921815"/>
              <a:gd name="connsiteX60" fmla="*/ 276286 w 526317"/>
              <a:gd name="connsiteY60" fmla="*/ 862284 h 921815"/>
              <a:gd name="connsiteX61" fmla="*/ 271523 w 526317"/>
              <a:gd name="connsiteY61" fmla="*/ 855140 h 921815"/>
              <a:gd name="connsiteX62" fmla="*/ 261998 w 526317"/>
              <a:gd name="connsiteY62" fmla="*/ 850378 h 921815"/>
              <a:gd name="connsiteX63" fmla="*/ 257236 w 526317"/>
              <a:gd name="connsiteY63" fmla="*/ 833709 h 921815"/>
              <a:gd name="connsiteX64" fmla="*/ 261998 w 526317"/>
              <a:gd name="connsiteY64" fmla="*/ 790846 h 921815"/>
              <a:gd name="connsiteX65" fmla="*/ 288192 w 526317"/>
              <a:gd name="connsiteY65" fmla="*/ 795609 h 921815"/>
              <a:gd name="connsiteX66" fmla="*/ 290573 w 526317"/>
              <a:gd name="connsiteY66" fmla="*/ 824184 h 921815"/>
              <a:gd name="connsiteX67" fmla="*/ 302480 w 526317"/>
              <a:gd name="connsiteY67" fmla="*/ 840853 h 921815"/>
              <a:gd name="connsiteX68" fmla="*/ 309623 w 526317"/>
              <a:gd name="connsiteY68" fmla="*/ 847996 h 921815"/>
              <a:gd name="connsiteX69" fmla="*/ 316767 w 526317"/>
              <a:gd name="connsiteY69" fmla="*/ 850378 h 921815"/>
              <a:gd name="connsiteX70" fmla="*/ 321530 w 526317"/>
              <a:gd name="connsiteY70" fmla="*/ 857521 h 921815"/>
              <a:gd name="connsiteX71" fmla="*/ 328673 w 526317"/>
              <a:gd name="connsiteY71" fmla="*/ 776559 h 921815"/>
              <a:gd name="connsiteX72" fmla="*/ 385823 w 526317"/>
              <a:gd name="connsiteY72" fmla="*/ 697978 h 921815"/>
              <a:gd name="connsiteX73" fmla="*/ 426304 w 526317"/>
              <a:gd name="connsiteY73" fmla="*/ 624159 h 921815"/>
              <a:gd name="connsiteX74" fmla="*/ 469167 w 526317"/>
              <a:gd name="connsiteY74" fmla="*/ 550340 h 921815"/>
              <a:gd name="connsiteX75" fmla="*/ 488217 w 526317"/>
              <a:gd name="connsiteY75" fmla="*/ 495571 h 921815"/>
              <a:gd name="connsiteX76" fmla="*/ 478692 w 526317"/>
              <a:gd name="connsiteY76" fmla="*/ 450328 h 921815"/>
              <a:gd name="connsiteX77" fmla="*/ 431067 w 526317"/>
              <a:gd name="connsiteY77" fmla="*/ 412228 h 921815"/>
              <a:gd name="connsiteX78" fmla="*/ 416780 w 526317"/>
              <a:gd name="connsiteY78" fmla="*/ 371746 h 921815"/>
              <a:gd name="connsiteX79" fmla="*/ 428686 w 526317"/>
              <a:gd name="connsiteY79" fmla="*/ 316977 h 921815"/>
              <a:gd name="connsiteX80" fmla="*/ 462024 w 526317"/>
              <a:gd name="connsiteY80" fmla="*/ 319359 h 921815"/>
              <a:gd name="connsiteX81" fmla="*/ 457261 w 526317"/>
              <a:gd name="connsiteY81" fmla="*/ 271734 h 921815"/>
              <a:gd name="connsiteX82" fmla="*/ 466786 w 526317"/>
              <a:gd name="connsiteY82" fmla="*/ 231253 h 921815"/>
              <a:gd name="connsiteX83" fmla="*/ 481073 w 526317"/>
              <a:gd name="connsiteY83" fmla="*/ 205059 h 921815"/>
              <a:gd name="connsiteX84" fmla="*/ 497743 w 526317"/>
              <a:gd name="connsiteY84" fmla="*/ 169341 h 921815"/>
              <a:gd name="connsiteX85" fmla="*/ 526317 w 526317"/>
              <a:gd name="connsiteY85" fmla="*/ 140764 h 921815"/>
              <a:gd name="connsiteX0" fmla="*/ 526317 w 526317"/>
              <a:gd name="connsiteY0" fmla="*/ 140764 h 921815"/>
              <a:gd name="connsiteX1" fmla="*/ 497742 w 526317"/>
              <a:gd name="connsiteY1" fmla="*/ 97903 h 921815"/>
              <a:gd name="connsiteX2" fmla="*/ 464404 w 526317"/>
              <a:gd name="connsiteY2" fmla="*/ 43134 h 921815"/>
              <a:gd name="connsiteX3" fmla="*/ 438210 w 526317"/>
              <a:gd name="connsiteY3" fmla="*/ 2653 h 921815"/>
              <a:gd name="connsiteX4" fmla="*/ 383442 w 526317"/>
              <a:gd name="connsiteY4" fmla="*/ 7416 h 921815"/>
              <a:gd name="connsiteX5" fmla="*/ 385823 w 526317"/>
              <a:gd name="connsiteY5" fmla="*/ 35990 h 921815"/>
              <a:gd name="connsiteX6" fmla="*/ 419161 w 526317"/>
              <a:gd name="connsiteY6" fmla="*/ 50278 h 921815"/>
              <a:gd name="connsiteX7" fmla="*/ 402492 w 526317"/>
              <a:gd name="connsiteY7" fmla="*/ 85996 h 921815"/>
              <a:gd name="connsiteX8" fmla="*/ 369155 w 526317"/>
              <a:gd name="connsiteY8" fmla="*/ 88378 h 921815"/>
              <a:gd name="connsiteX9" fmla="*/ 321530 w 526317"/>
              <a:gd name="connsiteY9" fmla="*/ 121715 h 921815"/>
              <a:gd name="connsiteX10" fmla="*/ 302480 w 526317"/>
              <a:gd name="connsiteY10" fmla="*/ 138384 h 921815"/>
              <a:gd name="connsiteX11" fmla="*/ 261999 w 526317"/>
              <a:gd name="connsiteY11" fmla="*/ 150290 h 921815"/>
              <a:gd name="connsiteX12" fmla="*/ 278667 w 526317"/>
              <a:gd name="connsiteY12" fmla="*/ 176484 h 921815"/>
              <a:gd name="connsiteX13" fmla="*/ 273905 w 526317"/>
              <a:gd name="connsiteY13" fmla="*/ 224109 h 921815"/>
              <a:gd name="connsiteX14" fmla="*/ 276286 w 526317"/>
              <a:gd name="connsiteY14" fmla="*/ 264590 h 921815"/>
              <a:gd name="connsiteX15" fmla="*/ 250092 w 526317"/>
              <a:gd name="connsiteY15" fmla="*/ 271734 h 921815"/>
              <a:gd name="connsiteX16" fmla="*/ 207230 w 526317"/>
              <a:gd name="connsiteY16" fmla="*/ 295546 h 921815"/>
              <a:gd name="connsiteX17" fmla="*/ 200086 w 526317"/>
              <a:gd name="connsiteY17" fmla="*/ 355078 h 921815"/>
              <a:gd name="connsiteX18" fmla="*/ 207230 w 526317"/>
              <a:gd name="connsiteY18" fmla="*/ 436040 h 921815"/>
              <a:gd name="connsiteX19" fmla="*/ 190561 w 526317"/>
              <a:gd name="connsiteY19" fmla="*/ 493190 h 921815"/>
              <a:gd name="connsiteX20" fmla="*/ 200086 w 526317"/>
              <a:gd name="connsiteY20" fmla="*/ 526528 h 921815"/>
              <a:gd name="connsiteX21" fmla="*/ 209611 w 526317"/>
              <a:gd name="connsiteY21" fmla="*/ 545578 h 921815"/>
              <a:gd name="connsiteX22" fmla="*/ 209611 w 526317"/>
              <a:gd name="connsiteY22" fmla="*/ 562246 h 921815"/>
              <a:gd name="connsiteX23" fmla="*/ 190561 w 526317"/>
              <a:gd name="connsiteY23" fmla="*/ 576534 h 921815"/>
              <a:gd name="connsiteX24" fmla="*/ 128648 w 526317"/>
              <a:gd name="connsiteY24" fmla="*/ 574153 h 921815"/>
              <a:gd name="connsiteX25" fmla="*/ 69117 w 526317"/>
              <a:gd name="connsiteY25" fmla="*/ 586059 h 921815"/>
              <a:gd name="connsiteX26" fmla="*/ 45305 w 526317"/>
              <a:gd name="connsiteY26" fmla="*/ 602728 h 921815"/>
              <a:gd name="connsiteX27" fmla="*/ 28636 w 526317"/>
              <a:gd name="connsiteY27" fmla="*/ 605109 h 921815"/>
              <a:gd name="connsiteX28" fmla="*/ 21492 w 526317"/>
              <a:gd name="connsiteY28" fmla="*/ 609871 h 921815"/>
              <a:gd name="connsiteX29" fmla="*/ 4823 w 526317"/>
              <a:gd name="connsiteY29" fmla="*/ 619396 h 921815"/>
              <a:gd name="connsiteX30" fmla="*/ 61 w 526317"/>
              <a:gd name="connsiteY30" fmla="*/ 628921 h 921815"/>
              <a:gd name="connsiteX31" fmla="*/ 7205 w 526317"/>
              <a:gd name="connsiteY31" fmla="*/ 633684 h 921815"/>
              <a:gd name="connsiteX32" fmla="*/ 23873 w 526317"/>
              <a:gd name="connsiteY32" fmla="*/ 650353 h 921815"/>
              <a:gd name="connsiteX33" fmla="*/ 38161 w 526317"/>
              <a:gd name="connsiteY33" fmla="*/ 667021 h 921815"/>
              <a:gd name="connsiteX34" fmla="*/ 54830 w 526317"/>
              <a:gd name="connsiteY34" fmla="*/ 690834 h 921815"/>
              <a:gd name="connsiteX35" fmla="*/ 61973 w 526317"/>
              <a:gd name="connsiteY35" fmla="*/ 695596 h 921815"/>
              <a:gd name="connsiteX36" fmla="*/ 78642 w 526317"/>
              <a:gd name="connsiteY36" fmla="*/ 705121 h 921815"/>
              <a:gd name="connsiteX37" fmla="*/ 109598 w 526317"/>
              <a:gd name="connsiteY37" fmla="*/ 728934 h 921815"/>
              <a:gd name="connsiteX38" fmla="*/ 116742 w 526317"/>
              <a:gd name="connsiteY38" fmla="*/ 736078 h 921815"/>
              <a:gd name="connsiteX39" fmla="*/ 126267 w 526317"/>
              <a:gd name="connsiteY39" fmla="*/ 747984 h 921815"/>
              <a:gd name="connsiteX40" fmla="*/ 133411 w 526317"/>
              <a:gd name="connsiteY40" fmla="*/ 750365 h 921815"/>
              <a:gd name="connsiteX41" fmla="*/ 140555 w 526317"/>
              <a:gd name="connsiteY41" fmla="*/ 757509 h 921815"/>
              <a:gd name="connsiteX42" fmla="*/ 150080 w 526317"/>
              <a:gd name="connsiteY42" fmla="*/ 762271 h 921815"/>
              <a:gd name="connsiteX43" fmla="*/ 159605 w 526317"/>
              <a:gd name="connsiteY43" fmla="*/ 774178 h 921815"/>
              <a:gd name="connsiteX44" fmla="*/ 166748 w 526317"/>
              <a:gd name="connsiteY44" fmla="*/ 778940 h 921815"/>
              <a:gd name="connsiteX45" fmla="*/ 188180 w 526317"/>
              <a:gd name="connsiteY45" fmla="*/ 807515 h 921815"/>
              <a:gd name="connsiteX46" fmla="*/ 204848 w 526317"/>
              <a:gd name="connsiteY46" fmla="*/ 826565 h 921815"/>
              <a:gd name="connsiteX47" fmla="*/ 214373 w 526317"/>
              <a:gd name="connsiteY47" fmla="*/ 840853 h 921815"/>
              <a:gd name="connsiteX48" fmla="*/ 231042 w 526317"/>
              <a:gd name="connsiteY48" fmla="*/ 871809 h 921815"/>
              <a:gd name="connsiteX49" fmla="*/ 235805 w 526317"/>
              <a:gd name="connsiteY49" fmla="*/ 881334 h 921815"/>
              <a:gd name="connsiteX50" fmla="*/ 245330 w 526317"/>
              <a:gd name="connsiteY50" fmla="*/ 895621 h 921815"/>
              <a:gd name="connsiteX51" fmla="*/ 247711 w 526317"/>
              <a:gd name="connsiteY51" fmla="*/ 902765 h 921815"/>
              <a:gd name="connsiteX52" fmla="*/ 261998 w 526317"/>
              <a:gd name="connsiteY52" fmla="*/ 921815 h 921815"/>
              <a:gd name="connsiteX53" fmla="*/ 281048 w 526317"/>
              <a:gd name="connsiteY53" fmla="*/ 914671 h 921815"/>
              <a:gd name="connsiteX54" fmla="*/ 285811 w 526317"/>
              <a:gd name="connsiteY54" fmla="*/ 907528 h 921815"/>
              <a:gd name="connsiteX55" fmla="*/ 300098 w 526317"/>
              <a:gd name="connsiteY55" fmla="*/ 898003 h 921815"/>
              <a:gd name="connsiteX56" fmla="*/ 302480 w 526317"/>
              <a:gd name="connsiteY56" fmla="*/ 890859 h 921815"/>
              <a:gd name="connsiteX57" fmla="*/ 300098 w 526317"/>
              <a:gd name="connsiteY57" fmla="*/ 883715 h 921815"/>
              <a:gd name="connsiteX58" fmla="*/ 283430 w 526317"/>
              <a:gd name="connsiteY58" fmla="*/ 869428 h 921815"/>
              <a:gd name="connsiteX59" fmla="*/ 276286 w 526317"/>
              <a:gd name="connsiteY59" fmla="*/ 862284 h 921815"/>
              <a:gd name="connsiteX60" fmla="*/ 271523 w 526317"/>
              <a:gd name="connsiteY60" fmla="*/ 855140 h 921815"/>
              <a:gd name="connsiteX61" fmla="*/ 261998 w 526317"/>
              <a:gd name="connsiteY61" fmla="*/ 850378 h 921815"/>
              <a:gd name="connsiteX62" fmla="*/ 257236 w 526317"/>
              <a:gd name="connsiteY62" fmla="*/ 833709 h 921815"/>
              <a:gd name="connsiteX63" fmla="*/ 261998 w 526317"/>
              <a:gd name="connsiteY63" fmla="*/ 790846 h 921815"/>
              <a:gd name="connsiteX64" fmla="*/ 288192 w 526317"/>
              <a:gd name="connsiteY64" fmla="*/ 795609 h 921815"/>
              <a:gd name="connsiteX65" fmla="*/ 290573 w 526317"/>
              <a:gd name="connsiteY65" fmla="*/ 824184 h 921815"/>
              <a:gd name="connsiteX66" fmla="*/ 302480 w 526317"/>
              <a:gd name="connsiteY66" fmla="*/ 840853 h 921815"/>
              <a:gd name="connsiteX67" fmla="*/ 309623 w 526317"/>
              <a:gd name="connsiteY67" fmla="*/ 847996 h 921815"/>
              <a:gd name="connsiteX68" fmla="*/ 316767 w 526317"/>
              <a:gd name="connsiteY68" fmla="*/ 850378 h 921815"/>
              <a:gd name="connsiteX69" fmla="*/ 321530 w 526317"/>
              <a:gd name="connsiteY69" fmla="*/ 857521 h 921815"/>
              <a:gd name="connsiteX70" fmla="*/ 328673 w 526317"/>
              <a:gd name="connsiteY70" fmla="*/ 776559 h 921815"/>
              <a:gd name="connsiteX71" fmla="*/ 385823 w 526317"/>
              <a:gd name="connsiteY71" fmla="*/ 697978 h 921815"/>
              <a:gd name="connsiteX72" fmla="*/ 426304 w 526317"/>
              <a:gd name="connsiteY72" fmla="*/ 624159 h 921815"/>
              <a:gd name="connsiteX73" fmla="*/ 469167 w 526317"/>
              <a:gd name="connsiteY73" fmla="*/ 550340 h 921815"/>
              <a:gd name="connsiteX74" fmla="*/ 488217 w 526317"/>
              <a:gd name="connsiteY74" fmla="*/ 495571 h 921815"/>
              <a:gd name="connsiteX75" fmla="*/ 478692 w 526317"/>
              <a:gd name="connsiteY75" fmla="*/ 450328 h 921815"/>
              <a:gd name="connsiteX76" fmla="*/ 431067 w 526317"/>
              <a:gd name="connsiteY76" fmla="*/ 412228 h 921815"/>
              <a:gd name="connsiteX77" fmla="*/ 416780 w 526317"/>
              <a:gd name="connsiteY77" fmla="*/ 371746 h 921815"/>
              <a:gd name="connsiteX78" fmla="*/ 428686 w 526317"/>
              <a:gd name="connsiteY78" fmla="*/ 316977 h 921815"/>
              <a:gd name="connsiteX79" fmla="*/ 462024 w 526317"/>
              <a:gd name="connsiteY79" fmla="*/ 319359 h 921815"/>
              <a:gd name="connsiteX80" fmla="*/ 457261 w 526317"/>
              <a:gd name="connsiteY80" fmla="*/ 271734 h 921815"/>
              <a:gd name="connsiteX81" fmla="*/ 466786 w 526317"/>
              <a:gd name="connsiteY81" fmla="*/ 231253 h 921815"/>
              <a:gd name="connsiteX82" fmla="*/ 481073 w 526317"/>
              <a:gd name="connsiteY82" fmla="*/ 205059 h 921815"/>
              <a:gd name="connsiteX83" fmla="*/ 497743 w 526317"/>
              <a:gd name="connsiteY83" fmla="*/ 169341 h 921815"/>
              <a:gd name="connsiteX84" fmla="*/ 526317 w 526317"/>
              <a:gd name="connsiteY84" fmla="*/ 140764 h 921815"/>
              <a:gd name="connsiteX0" fmla="*/ 526317 w 526317"/>
              <a:gd name="connsiteY0" fmla="*/ 140764 h 921815"/>
              <a:gd name="connsiteX1" fmla="*/ 497742 w 526317"/>
              <a:gd name="connsiteY1" fmla="*/ 97903 h 921815"/>
              <a:gd name="connsiteX2" fmla="*/ 464404 w 526317"/>
              <a:gd name="connsiteY2" fmla="*/ 43134 h 921815"/>
              <a:gd name="connsiteX3" fmla="*/ 438210 w 526317"/>
              <a:gd name="connsiteY3" fmla="*/ 2653 h 921815"/>
              <a:gd name="connsiteX4" fmla="*/ 383442 w 526317"/>
              <a:gd name="connsiteY4" fmla="*/ 7416 h 921815"/>
              <a:gd name="connsiteX5" fmla="*/ 385823 w 526317"/>
              <a:gd name="connsiteY5" fmla="*/ 35990 h 921815"/>
              <a:gd name="connsiteX6" fmla="*/ 419161 w 526317"/>
              <a:gd name="connsiteY6" fmla="*/ 50278 h 921815"/>
              <a:gd name="connsiteX7" fmla="*/ 402492 w 526317"/>
              <a:gd name="connsiteY7" fmla="*/ 85996 h 921815"/>
              <a:gd name="connsiteX8" fmla="*/ 369155 w 526317"/>
              <a:gd name="connsiteY8" fmla="*/ 88378 h 921815"/>
              <a:gd name="connsiteX9" fmla="*/ 321530 w 526317"/>
              <a:gd name="connsiteY9" fmla="*/ 121715 h 921815"/>
              <a:gd name="connsiteX10" fmla="*/ 302480 w 526317"/>
              <a:gd name="connsiteY10" fmla="*/ 138384 h 921815"/>
              <a:gd name="connsiteX11" fmla="*/ 261999 w 526317"/>
              <a:gd name="connsiteY11" fmla="*/ 150290 h 921815"/>
              <a:gd name="connsiteX12" fmla="*/ 278667 w 526317"/>
              <a:gd name="connsiteY12" fmla="*/ 176484 h 921815"/>
              <a:gd name="connsiteX13" fmla="*/ 273905 w 526317"/>
              <a:gd name="connsiteY13" fmla="*/ 224109 h 921815"/>
              <a:gd name="connsiteX14" fmla="*/ 276286 w 526317"/>
              <a:gd name="connsiteY14" fmla="*/ 264590 h 921815"/>
              <a:gd name="connsiteX15" fmla="*/ 250092 w 526317"/>
              <a:gd name="connsiteY15" fmla="*/ 271734 h 921815"/>
              <a:gd name="connsiteX16" fmla="*/ 207230 w 526317"/>
              <a:gd name="connsiteY16" fmla="*/ 295546 h 921815"/>
              <a:gd name="connsiteX17" fmla="*/ 200086 w 526317"/>
              <a:gd name="connsiteY17" fmla="*/ 355078 h 921815"/>
              <a:gd name="connsiteX18" fmla="*/ 207230 w 526317"/>
              <a:gd name="connsiteY18" fmla="*/ 436040 h 921815"/>
              <a:gd name="connsiteX19" fmla="*/ 190561 w 526317"/>
              <a:gd name="connsiteY19" fmla="*/ 493190 h 921815"/>
              <a:gd name="connsiteX20" fmla="*/ 200086 w 526317"/>
              <a:gd name="connsiteY20" fmla="*/ 526528 h 921815"/>
              <a:gd name="connsiteX21" fmla="*/ 209611 w 526317"/>
              <a:gd name="connsiteY21" fmla="*/ 545578 h 921815"/>
              <a:gd name="connsiteX22" fmla="*/ 209611 w 526317"/>
              <a:gd name="connsiteY22" fmla="*/ 562246 h 921815"/>
              <a:gd name="connsiteX23" fmla="*/ 190561 w 526317"/>
              <a:gd name="connsiteY23" fmla="*/ 576534 h 921815"/>
              <a:gd name="connsiteX24" fmla="*/ 128648 w 526317"/>
              <a:gd name="connsiteY24" fmla="*/ 574153 h 921815"/>
              <a:gd name="connsiteX25" fmla="*/ 45305 w 526317"/>
              <a:gd name="connsiteY25" fmla="*/ 602728 h 921815"/>
              <a:gd name="connsiteX26" fmla="*/ 28636 w 526317"/>
              <a:gd name="connsiteY26" fmla="*/ 605109 h 921815"/>
              <a:gd name="connsiteX27" fmla="*/ 21492 w 526317"/>
              <a:gd name="connsiteY27" fmla="*/ 609871 h 921815"/>
              <a:gd name="connsiteX28" fmla="*/ 4823 w 526317"/>
              <a:gd name="connsiteY28" fmla="*/ 619396 h 921815"/>
              <a:gd name="connsiteX29" fmla="*/ 61 w 526317"/>
              <a:gd name="connsiteY29" fmla="*/ 628921 h 921815"/>
              <a:gd name="connsiteX30" fmla="*/ 7205 w 526317"/>
              <a:gd name="connsiteY30" fmla="*/ 633684 h 921815"/>
              <a:gd name="connsiteX31" fmla="*/ 23873 w 526317"/>
              <a:gd name="connsiteY31" fmla="*/ 650353 h 921815"/>
              <a:gd name="connsiteX32" fmla="*/ 38161 w 526317"/>
              <a:gd name="connsiteY32" fmla="*/ 667021 h 921815"/>
              <a:gd name="connsiteX33" fmla="*/ 54830 w 526317"/>
              <a:gd name="connsiteY33" fmla="*/ 690834 h 921815"/>
              <a:gd name="connsiteX34" fmla="*/ 61973 w 526317"/>
              <a:gd name="connsiteY34" fmla="*/ 695596 h 921815"/>
              <a:gd name="connsiteX35" fmla="*/ 78642 w 526317"/>
              <a:gd name="connsiteY35" fmla="*/ 705121 h 921815"/>
              <a:gd name="connsiteX36" fmla="*/ 109598 w 526317"/>
              <a:gd name="connsiteY36" fmla="*/ 728934 h 921815"/>
              <a:gd name="connsiteX37" fmla="*/ 116742 w 526317"/>
              <a:gd name="connsiteY37" fmla="*/ 736078 h 921815"/>
              <a:gd name="connsiteX38" fmla="*/ 126267 w 526317"/>
              <a:gd name="connsiteY38" fmla="*/ 747984 h 921815"/>
              <a:gd name="connsiteX39" fmla="*/ 133411 w 526317"/>
              <a:gd name="connsiteY39" fmla="*/ 750365 h 921815"/>
              <a:gd name="connsiteX40" fmla="*/ 140555 w 526317"/>
              <a:gd name="connsiteY40" fmla="*/ 757509 h 921815"/>
              <a:gd name="connsiteX41" fmla="*/ 150080 w 526317"/>
              <a:gd name="connsiteY41" fmla="*/ 762271 h 921815"/>
              <a:gd name="connsiteX42" fmla="*/ 159605 w 526317"/>
              <a:gd name="connsiteY42" fmla="*/ 774178 h 921815"/>
              <a:gd name="connsiteX43" fmla="*/ 166748 w 526317"/>
              <a:gd name="connsiteY43" fmla="*/ 778940 h 921815"/>
              <a:gd name="connsiteX44" fmla="*/ 188180 w 526317"/>
              <a:gd name="connsiteY44" fmla="*/ 807515 h 921815"/>
              <a:gd name="connsiteX45" fmla="*/ 204848 w 526317"/>
              <a:gd name="connsiteY45" fmla="*/ 826565 h 921815"/>
              <a:gd name="connsiteX46" fmla="*/ 214373 w 526317"/>
              <a:gd name="connsiteY46" fmla="*/ 840853 h 921815"/>
              <a:gd name="connsiteX47" fmla="*/ 231042 w 526317"/>
              <a:gd name="connsiteY47" fmla="*/ 871809 h 921815"/>
              <a:gd name="connsiteX48" fmla="*/ 235805 w 526317"/>
              <a:gd name="connsiteY48" fmla="*/ 881334 h 921815"/>
              <a:gd name="connsiteX49" fmla="*/ 245330 w 526317"/>
              <a:gd name="connsiteY49" fmla="*/ 895621 h 921815"/>
              <a:gd name="connsiteX50" fmla="*/ 247711 w 526317"/>
              <a:gd name="connsiteY50" fmla="*/ 902765 h 921815"/>
              <a:gd name="connsiteX51" fmla="*/ 261998 w 526317"/>
              <a:gd name="connsiteY51" fmla="*/ 921815 h 921815"/>
              <a:gd name="connsiteX52" fmla="*/ 281048 w 526317"/>
              <a:gd name="connsiteY52" fmla="*/ 914671 h 921815"/>
              <a:gd name="connsiteX53" fmla="*/ 285811 w 526317"/>
              <a:gd name="connsiteY53" fmla="*/ 907528 h 921815"/>
              <a:gd name="connsiteX54" fmla="*/ 300098 w 526317"/>
              <a:gd name="connsiteY54" fmla="*/ 898003 h 921815"/>
              <a:gd name="connsiteX55" fmla="*/ 302480 w 526317"/>
              <a:gd name="connsiteY55" fmla="*/ 890859 h 921815"/>
              <a:gd name="connsiteX56" fmla="*/ 300098 w 526317"/>
              <a:gd name="connsiteY56" fmla="*/ 883715 h 921815"/>
              <a:gd name="connsiteX57" fmla="*/ 283430 w 526317"/>
              <a:gd name="connsiteY57" fmla="*/ 869428 h 921815"/>
              <a:gd name="connsiteX58" fmla="*/ 276286 w 526317"/>
              <a:gd name="connsiteY58" fmla="*/ 862284 h 921815"/>
              <a:gd name="connsiteX59" fmla="*/ 271523 w 526317"/>
              <a:gd name="connsiteY59" fmla="*/ 855140 h 921815"/>
              <a:gd name="connsiteX60" fmla="*/ 261998 w 526317"/>
              <a:gd name="connsiteY60" fmla="*/ 850378 h 921815"/>
              <a:gd name="connsiteX61" fmla="*/ 257236 w 526317"/>
              <a:gd name="connsiteY61" fmla="*/ 833709 h 921815"/>
              <a:gd name="connsiteX62" fmla="*/ 261998 w 526317"/>
              <a:gd name="connsiteY62" fmla="*/ 790846 h 921815"/>
              <a:gd name="connsiteX63" fmla="*/ 288192 w 526317"/>
              <a:gd name="connsiteY63" fmla="*/ 795609 h 921815"/>
              <a:gd name="connsiteX64" fmla="*/ 290573 w 526317"/>
              <a:gd name="connsiteY64" fmla="*/ 824184 h 921815"/>
              <a:gd name="connsiteX65" fmla="*/ 302480 w 526317"/>
              <a:gd name="connsiteY65" fmla="*/ 840853 h 921815"/>
              <a:gd name="connsiteX66" fmla="*/ 309623 w 526317"/>
              <a:gd name="connsiteY66" fmla="*/ 847996 h 921815"/>
              <a:gd name="connsiteX67" fmla="*/ 316767 w 526317"/>
              <a:gd name="connsiteY67" fmla="*/ 850378 h 921815"/>
              <a:gd name="connsiteX68" fmla="*/ 321530 w 526317"/>
              <a:gd name="connsiteY68" fmla="*/ 857521 h 921815"/>
              <a:gd name="connsiteX69" fmla="*/ 328673 w 526317"/>
              <a:gd name="connsiteY69" fmla="*/ 776559 h 921815"/>
              <a:gd name="connsiteX70" fmla="*/ 385823 w 526317"/>
              <a:gd name="connsiteY70" fmla="*/ 697978 h 921815"/>
              <a:gd name="connsiteX71" fmla="*/ 426304 w 526317"/>
              <a:gd name="connsiteY71" fmla="*/ 624159 h 921815"/>
              <a:gd name="connsiteX72" fmla="*/ 469167 w 526317"/>
              <a:gd name="connsiteY72" fmla="*/ 550340 h 921815"/>
              <a:gd name="connsiteX73" fmla="*/ 488217 w 526317"/>
              <a:gd name="connsiteY73" fmla="*/ 495571 h 921815"/>
              <a:gd name="connsiteX74" fmla="*/ 478692 w 526317"/>
              <a:gd name="connsiteY74" fmla="*/ 450328 h 921815"/>
              <a:gd name="connsiteX75" fmla="*/ 431067 w 526317"/>
              <a:gd name="connsiteY75" fmla="*/ 412228 h 921815"/>
              <a:gd name="connsiteX76" fmla="*/ 416780 w 526317"/>
              <a:gd name="connsiteY76" fmla="*/ 371746 h 921815"/>
              <a:gd name="connsiteX77" fmla="*/ 428686 w 526317"/>
              <a:gd name="connsiteY77" fmla="*/ 316977 h 921815"/>
              <a:gd name="connsiteX78" fmla="*/ 462024 w 526317"/>
              <a:gd name="connsiteY78" fmla="*/ 319359 h 921815"/>
              <a:gd name="connsiteX79" fmla="*/ 457261 w 526317"/>
              <a:gd name="connsiteY79" fmla="*/ 271734 h 921815"/>
              <a:gd name="connsiteX80" fmla="*/ 466786 w 526317"/>
              <a:gd name="connsiteY80" fmla="*/ 231253 h 921815"/>
              <a:gd name="connsiteX81" fmla="*/ 481073 w 526317"/>
              <a:gd name="connsiteY81" fmla="*/ 205059 h 921815"/>
              <a:gd name="connsiteX82" fmla="*/ 497743 w 526317"/>
              <a:gd name="connsiteY82" fmla="*/ 169341 h 921815"/>
              <a:gd name="connsiteX83" fmla="*/ 526317 w 526317"/>
              <a:gd name="connsiteY83" fmla="*/ 140764 h 921815"/>
              <a:gd name="connsiteX0" fmla="*/ 526317 w 526317"/>
              <a:gd name="connsiteY0" fmla="*/ 140764 h 921815"/>
              <a:gd name="connsiteX1" fmla="*/ 497742 w 526317"/>
              <a:gd name="connsiteY1" fmla="*/ 97903 h 921815"/>
              <a:gd name="connsiteX2" fmla="*/ 464404 w 526317"/>
              <a:gd name="connsiteY2" fmla="*/ 43134 h 921815"/>
              <a:gd name="connsiteX3" fmla="*/ 438210 w 526317"/>
              <a:gd name="connsiteY3" fmla="*/ 2653 h 921815"/>
              <a:gd name="connsiteX4" fmla="*/ 383442 w 526317"/>
              <a:gd name="connsiteY4" fmla="*/ 7416 h 921815"/>
              <a:gd name="connsiteX5" fmla="*/ 385823 w 526317"/>
              <a:gd name="connsiteY5" fmla="*/ 35990 h 921815"/>
              <a:gd name="connsiteX6" fmla="*/ 419161 w 526317"/>
              <a:gd name="connsiteY6" fmla="*/ 50278 h 921815"/>
              <a:gd name="connsiteX7" fmla="*/ 402492 w 526317"/>
              <a:gd name="connsiteY7" fmla="*/ 85996 h 921815"/>
              <a:gd name="connsiteX8" fmla="*/ 369155 w 526317"/>
              <a:gd name="connsiteY8" fmla="*/ 88378 h 921815"/>
              <a:gd name="connsiteX9" fmla="*/ 321530 w 526317"/>
              <a:gd name="connsiteY9" fmla="*/ 121715 h 921815"/>
              <a:gd name="connsiteX10" fmla="*/ 302480 w 526317"/>
              <a:gd name="connsiteY10" fmla="*/ 138384 h 921815"/>
              <a:gd name="connsiteX11" fmla="*/ 261999 w 526317"/>
              <a:gd name="connsiteY11" fmla="*/ 150290 h 921815"/>
              <a:gd name="connsiteX12" fmla="*/ 278667 w 526317"/>
              <a:gd name="connsiteY12" fmla="*/ 176484 h 921815"/>
              <a:gd name="connsiteX13" fmla="*/ 273905 w 526317"/>
              <a:gd name="connsiteY13" fmla="*/ 224109 h 921815"/>
              <a:gd name="connsiteX14" fmla="*/ 276286 w 526317"/>
              <a:gd name="connsiteY14" fmla="*/ 264590 h 921815"/>
              <a:gd name="connsiteX15" fmla="*/ 250092 w 526317"/>
              <a:gd name="connsiteY15" fmla="*/ 271734 h 921815"/>
              <a:gd name="connsiteX16" fmla="*/ 207230 w 526317"/>
              <a:gd name="connsiteY16" fmla="*/ 295546 h 921815"/>
              <a:gd name="connsiteX17" fmla="*/ 200086 w 526317"/>
              <a:gd name="connsiteY17" fmla="*/ 355078 h 921815"/>
              <a:gd name="connsiteX18" fmla="*/ 207230 w 526317"/>
              <a:gd name="connsiteY18" fmla="*/ 436040 h 921815"/>
              <a:gd name="connsiteX19" fmla="*/ 190561 w 526317"/>
              <a:gd name="connsiteY19" fmla="*/ 493190 h 921815"/>
              <a:gd name="connsiteX20" fmla="*/ 200086 w 526317"/>
              <a:gd name="connsiteY20" fmla="*/ 526528 h 921815"/>
              <a:gd name="connsiteX21" fmla="*/ 209611 w 526317"/>
              <a:gd name="connsiteY21" fmla="*/ 545578 h 921815"/>
              <a:gd name="connsiteX22" fmla="*/ 209611 w 526317"/>
              <a:gd name="connsiteY22" fmla="*/ 562246 h 921815"/>
              <a:gd name="connsiteX23" fmla="*/ 190561 w 526317"/>
              <a:gd name="connsiteY23" fmla="*/ 576534 h 921815"/>
              <a:gd name="connsiteX24" fmla="*/ 128648 w 526317"/>
              <a:gd name="connsiteY24" fmla="*/ 574153 h 921815"/>
              <a:gd name="connsiteX25" fmla="*/ 92930 w 526317"/>
              <a:gd name="connsiteY25" fmla="*/ 588440 h 921815"/>
              <a:gd name="connsiteX26" fmla="*/ 45305 w 526317"/>
              <a:gd name="connsiteY26" fmla="*/ 602728 h 921815"/>
              <a:gd name="connsiteX27" fmla="*/ 28636 w 526317"/>
              <a:gd name="connsiteY27" fmla="*/ 605109 h 921815"/>
              <a:gd name="connsiteX28" fmla="*/ 21492 w 526317"/>
              <a:gd name="connsiteY28" fmla="*/ 609871 h 921815"/>
              <a:gd name="connsiteX29" fmla="*/ 4823 w 526317"/>
              <a:gd name="connsiteY29" fmla="*/ 619396 h 921815"/>
              <a:gd name="connsiteX30" fmla="*/ 61 w 526317"/>
              <a:gd name="connsiteY30" fmla="*/ 628921 h 921815"/>
              <a:gd name="connsiteX31" fmla="*/ 7205 w 526317"/>
              <a:gd name="connsiteY31" fmla="*/ 633684 h 921815"/>
              <a:gd name="connsiteX32" fmla="*/ 23873 w 526317"/>
              <a:gd name="connsiteY32" fmla="*/ 650353 h 921815"/>
              <a:gd name="connsiteX33" fmla="*/ 38161 w 526317"/>
              <a:gd name="connsiteY33" fmla="*/ 667021 h 921815"/>
              <a:gd name="connsiteX34" fmla="*/ 54830 w 526317"/>
              <a:gd name="connsiteY34" fmla="*/ 690834 h 921815"/>
              <a:gd name="connsiteX35" fmla="*/ 61973 w 526317"/>
              <a:gd name="connsiteY35" fmla="*/ 695596 h 921815"/>
              <a:gd name="connsiteX36" fmla="*/ 78642 w 526317"/>
              <a:gd name="connsiteY36" fmla="*/ 705121 h 921815"/>
              <a:gd name="connsiteX37" fmla="*/ 109598 w 526317"/>
              <a:gd name="connsiteY37" fmla="*/ 728934 h 921815"/>
              <a:gd name="connsiteX38" fmla="*/ 116742 w 526317"/>
              <a:gd name="connsiteY38" fmla="*/ 736078 h 921815"/>
              <a:gd name="connsiteX39" fmla="*/ 126267 w 526317"/>
              <a:gd name="connsiteY39" fmla="*/ 747984 h 921815"/>
              <a:gd name="connsiteX40" fmla="*/ 133411 w 526317"/>
              <a:gd name="connsiteY40" fmla="*/ 750365 h 921815"/>
              <a:gd name="connsiteX41" fmla="*/ 140555 w 526317"/>
              <a:gd name="connsiteY41" fmla="*/ 757509 h 921815"/>
              <a:gd name="connsiteX42" fmla="*/ 150080 w 526317"/>
              <a:gd name="connsiteY42" fmla="*/ 762271 h 921815"/>
              <a:gd name="connsiteX43" fmla="*/ 159605 w 526317"/>
              <a:gd name="connsiteY43" fmla="*/ 774178 h 921815"/>
              <a:gd name="connsiteX44" fmla="*/ 166748 w 526317"/>
              <a:gd name="connsiteY44" fmla="*/ 778940 h 921815"/>
              <a:gd name="connsiteX45" fmla="*/ 188180 w 526317"/>
              <a:gd name="connsiteY45" fmla="*/ 807515 h 921815"/>
              <a:gd name="connsiteX46" fmla="*/ 204848 w 526317"/>
              <a:gd name="connsiteY46" fmla="*/ 826565 h 921815"/>
              <a:gd name="connsiteX47" fmla="*/ 214373 w 526317"/>
              <a:gd name="connsiteY47" fmla="*/ 840853 h 921815"/>
              <a:gd name="connsiteX48" fmla="*/ 231042 w 526317"/>
              <a:gd name="connsiteY48" fmla="*/ 871809 h 921815"/>
              <a:gd name="connsiteX49" fmla="*/ 235805 w 526317"/>
              <a:gd name="connsiteY49" fmla="*/ 881334 h 921815"/>
              <a:gd name="connsiteX50" fmla="*/ 245330 w 526317"/>
              <a:gd name="connsiteY50" fmla="*/ 895621 h 921815"/>
              <a:gd name="connsiteX51" fmla="*/ 247711 w 526317"/>
              <a:gd name="connsiteY51" fmla="*/ 902765 h 921815"/>
              <a:gd name="connsiteX52" fmla="*/ 261998 w 526317"/>
              <a:gd name="connsiteY52" fmla="*/ 921815 h 921815"/>
              <a:gd name="connsiteX53" fmla="*/ 281048 w 526317"/>
              <a:gd name="connsiteY53" fmla="*/ 914671 h 921815"/>
              <a:gd name="connsiteX54" fmla="*/ 285811 w 526317"/>
              <a:gd name="connsiteY54" fmla="*/ 907528 h 921815"/>
              <a:gd name="connsiteX55" fmla="*/ 300098 w 526317"/>
              <a:gd name="connsiteY55" fmla="*/ 898003 h 921815"/>
              <a:gd name="connsiteX56" fmla="*/ 302480 w 526317"/>
              <a:gd name="connsiteY56" fmla="*/ 890859 h 921815"/>
              <a:gd name="connsiteX57" fmla="*/ 300098 w 526317"/>
              <a:gd name="connsiteY57" fmla="*/ 883715 h 921815"/>
              <a:gd name="connsiteX58" fmla="*/ 283430 w 526317"/>
              <a:gd name="connsiteY58" fmla="*/ 869428 h 921815"/>
              <a:gd name="connsiteX59" fmla="*/ 276286 w 526317"/>
              <a:gd name="connsiteY59" fmla="*/ 862284 h 921815"/>
              <a:gd name="connsiteX60" fmla="*/ 271523 w 526317"/>
              <a:gd name="connsiteY60" fmla="*/ 855140 h 921815"/>
              <a:gd name="connsiteX61" fmla="*/ 261998 w 526317"/>
              <a:gd name="connsiteY61" fmla="*/ 850378 h 921815"/>
              <a:gd name="connsiteX62" fmla="*/ 257236 w 526317"/>
              <a:gd name="connsiteY62" fmla="*/ 833709 h 921815"/>
              <a:gd name="connsiteX63" fmla="*/ 261998 w 526317"/>
              <a:gd name="connsiteY63" fmla="*/ 790846 h 921815"/>
              <a:gd name="connsiteX64" fmla="*/ 288192 w 526317"/>
              <a:gd name="connsiteY64" fmla="*/ 795609 h 921815"/>
              <a:gd name="connsiteX65" fmla="*/ 290573 w 526317"/>
              <a:gd name="connsiteY65" fmla="*/ 824184 h 921815"/>
              <a:gd name="connsiteX66" fmla="*/ 302480 w 526317"/>
              <a:gd name="connsiteY66" fmla="*/ 840853 h 921815"/>
              <a:gd name="connsiteX67" fmla="*/ 309623 w 526317"/>
              <a:gd name="connsiteY67" fmla="*/ 847996 h 921815"/>
              <a:gd name="connsiteX68" fmla="*/ 316767 w 526317"/>
              <a:gd name="connsiteY68" fmla="*/ 850378 h 921815"/>
              <a:gd name="connsiteX69" fmla="*/ 321530 w 526317"/>
              <a:gd name="connsiteY69" fmla="*/ 857521 h 921815"/>
              <a:gd name="connsiteX70" fmla="*/ 328673 w 526317"/>
              <a:gd name="connsiteY70" fmla="*/ 776559 h 921815"/>
              <a:gd name="connsiteX71" fmla="*/ 385823 w 526317"/>
              <a:gd name="connsiteY71" fmla="*/ 697978 h 921815"/>
              <a:gd name="connsiteX72" fmla="*/ 426304 w 526317"/>
              <a:gd name="connsiteY72" fmla="*/ 624159 h 921815"/>
              <a:gd name="connsiteX73" fmla="*/ 469167 w 526317"/>
              <a:gd name="connsiteY73" fmla="*/ 550340 h 921815"/>
              <a:gd name="connsiteX74" fmla="*/ 488217 w 526317"/>
              <a:gd name="connsiteY74" fmla="*/ 495571 h 921815"/>
              <a:gd name="connsiteX75" fmla="*/ 478692 w 526317"/>
              <a:gd name="connsiteY75" fmla="*/ 450328 h 921815"/>
              <a:gd name="connsiteX76" fmla="*/ 431067 w 526317"/>
              <a:gd name="connsiteY76" fmla="*/ 412228 h 921815"/>
              <a:gd name="connsiteX77" fmla="*/ 416780 w 526317"/>
              <a:gd name="connsiteY77" fmla="*/ 371746 h 921815"/>
              <a:gd name="connsiteX78" fmla="*/ 428686 w 526317"/>
              <a:gd name="connsiteY78" fmla="*/ 316977 h 921815"/>
              <a:gd name="connsiteX79" fmla="*/ 462024 w 526317"/>
              <a:gd name="connsiteY79" fmla="*/ 319359 h 921815"/>
              <a:gd name="connsiteX80" fmla="*/ 457261 w 526317"/>
              <a:gd name="connsiteY80" fmla="*/ 271734 h 921815"/>
              <a:gd name="connsiteX81" fmla="*/ 466786 w 526317"/>
              <a:gd name="connsiteY81" fmla="*/ 231253 h 921815"/>
              <a:gd name="connsiteX82" fmla="*/ 481073 w 526317"/>
              <a:gd name="connsiteY82" fmla="*/ 205059 h 921815"/>
              <a:gd name="connsiteX83" fmla="*/ 497743 w 526317"/>
              <a:gd name="connsiteY83" fmla="*/ 169341 h 921815"/>
              <a:gd name="connsiteX84" fmla="*/ 526317 w 526317"/>
              <a:gd name="connsiteY84" fmla="*/ 140764 h 921815"/>
              <a:gd name="connsiteX0" fmla="*/ 526317 w 526317"/>
              <a:gd name="connsiteY0" fmla="*/ 140764 h 921815"/>
              <a:gd name="connsiteX1" fmla="*/ 497742 w 526317"/>
              <a:gd name="connsiteY1" fmla="*/ 97903 h 921815"/>
              <a:gd name="connsiteX2" fmla="*/ 464404 w 526317"/>
              <a:gd name="connsiteY2" fmla="*/ 43134 h 921815"/>
              <a:gd name="connsiteX3" fmla="*/ 438210 w 526317"/>
              <a:gd name="connsiteY3" fmla="*/ 2653 h 921815"/>
              <a:gd name="connsiteX4" fmla="*/ 383442 w 526317"/>
              <a:gd name="connsiteY4" fmla="*/ 7416 h 921815"/>
              <a:gd name="connsiteX5" fmla="*/ 385823 w 526317"/>
              <a:gd name="connsiteY5" fmla="*/ 35990 h 921815"/>
              <a:gd name="connsiteX6" fmla="*/ 419161 w 526317"/>
              <a:gd name="connsiteY6" fmla="*/ 50278 h 921815"/>
              <a:gd name="connsiteX7" fmla="*/ 402492 w 526317"/>
              <a:gd name="connsiteY7" fmla="*/ 85996 h 921815"/>
              <a:gd name="connsiteX8" fmla="*/ 369155 w 526317"/>
              <a:gd name="connsiteY8" fmla="*/ 88378 h 921815"/>
              <a:gd name="connsiteX9" fmla="*/ 321530 w 526317"/>
              <a:gd name="connsiteY9" fmla="*/ 121715 h 921815"/>
              <a:gd name="connsiteX10" fmla="*/ 302480 w 526317"/>
              <a:gd name="connsiteY10" fmla="*/ 138384 h 921815"/>
              <a:gd name="connsiteX11" fmla="*/ 261999 w 526317"/>
              <a:gd name="connsiteY11" fmla="*/ 150290 h 921815"/>
              <a:gd name="connsiteX12" fmla="*/ 278667 w 526317"/>
              <a:gd name="connsiteY12" fmla="*/ 176484 h 921815"/>
              <a:gd name="connsiteX13" fmla="*/ 273905 w 526317"/>
              <a:gd name="connsiteY13" fmla="*/ 224109 h 921815"/>
              <a:gd name="connsiteX14" fmla="*/ 276286 w 526317"/>
              <a:gd name="connsiteY14" fmla="*/ 264590 h 921815"/>
              <a:gd name="connsiteX15" fmla="*/ 250092 w 526317"/>
              <a:gd name="connsiteY15" fmla="*/ 271734 h 921815"/>
              <a:gd name="connsiteX16" fmla="*/ 207230 w 526317"/>
              <a:gd name="connsiteY16" fmla="*/ 295546 h 921815"/>
              <a:gd name="connsiteX17" fmla="*/ 200086 w 526317"/>
              <a:gd name="connsiteY17" fmla="*/ 355078 h 921815"/>
              <a:gd name="connsiteX18" fmla="*/ 207230 w 526317"/>
              <a:gd name="connsiteY18" fmla="*/ 436040 h 921815"/>
              <a:gd name="connsiteX19" fmla="*/ 190561 w 526317"/>
              <a:gd name="connsiteY19" fmla="*/ 493190 h 921815"/>
              <a:gd name="connsiteX20" fmla="*/ 200086 w 526317"/>
              <a:gd name="connsiteY20" fmla="*/ 526528 h 921815"/>
              <a:gd name="connsiteX21" fmla="*/ 209611 w 526317"/>
              <a:gd name="connsiteY21" fmla="*/ 545578 h 921815"/>
              <a:gd name="connsiteX22" fmla="*/ 209611 w 526317"/>
              <a:gd name="connsiteY22" fmla="*/ 562246 h 921815"/>
              <a:gd name="connsiteX23" fmla="*/ 190561 w 526317"/>
              <a:gd name="connsiteY23" fmla="*/ 576534 h 921815"/>
              <a:gd name="connsiteX24" fmla="*/ 128648 w 526317"/>
              <a:gd name="connsiteY24" fmla="*/ 574153 h 921815"/>
              <a:gd name="connsiteX25" fmla="*/ 95311 w 526317"/>
              <a:gd name="connsiteY25" fmla="*/ 571771 h 921815"/>
              <a:gd name="connsiteX26" fmla="*/ 45305 w 526317"/>
              <a:gd name="connsiteY26" fmla="*/ 602728 h 921815"/>
              <a:gd name="connsiteX27" fmla="*/ 28636 w 526317"/>
              <a:gd name="connsiteY27" fmla="*/ 605109 h 921815"/>
              <a:gd name="connsiteX28" fmla="*/ 21492 w 526317"/>
              <a:gd name="connsiteY28" fmla="*/ 609871 h 921815"/>
              <a:gd name="connsiteX29" fmla="*/ 4823 w 526317"/>
              <a:gd name="connsiteY29" fmla="*/ 619396 h 921815"/>
              <a:gd name="connsiteX30" fmla="*/ 61 w 526317"/>
              <a:gd name="connsiteY30" fmla="*/ 628921 h 921815"/>
              <a:gd name="connsiteX31" fmla="*/ 7205 w 526317"/>
              <a:gd name="connsiteY31" fmla="*/ 633684 h 921815"/>
              <a:gd name="connsiteX32" fmla="*/ 23873 w 526317"/>
              <a:gd name="connsiteY32" fmla="*/ 650353 h 921815"/>
              <a:gd name="connsiteX33" fmla="*/ 38161 w 526317"/>
              <a:gd name="connsiteY33" fmla="*/ 667021 h 921815"/>
              <a:gd name="connsiteX34" fmla="*/ 54830 w 526317"/>
              <a:gd name="connsiteY34" fmla="*/ 690834 h 921815"/>
              <a:gd name="connsiteX35" fmla="*/ 61973 w 526317"/>
              <a:gd name="connsiteY35" fmla="*/ 695596 h 921815"/>
              <a:gd name="connsiteX36" fmla="*/ 78642 w 526317"/>
              <a:gd name="connsiteY36" fmla="*/ 705121 h 921815"/>
              <a:gd name="connsiteX37" fmla="*/ 109598 w 526317"/>
              <a:gd name="connsiteY37" fmla="*/ 728934 h 921815"/>
              <a:gd name="connsiteX38" fmla="*/ 116742 w 526317"/>
              <a:gd name="connsiteY38" fmla="*/ 736078 h 921815"/>
              <a:gd name="connsiteX39" fmla="*/ 126267 w 526317"/>
              <a:gd name="connsiteY39" fmla="*/ 747984 h 921815"/>
              <a:gd name="connsiteX40" fmla="*/ 133411 w 526317"/>
              <a:gd name="connsiteY40" fmla="*/ 750365 h 921815"/>
              <a:gd name="connsiteX41" fmla="*/ 140555 w 526317"/>
              <a:gd name="connsiteY41" fmla="*/ 757509 h 921815"/>
              <a:gd name="connsiteX42" fmla="*/ 150080 w 526317"/>
              <a:gd name="connsiteY42" fmla="*/ 762271 h 921815"/>
              <a:gd name="connsiteX43" fmla="*/ 159605 w 526317"/>
              <a:gd name="connsiteY43" fmla="*/ 774178 h 921815"/>
              <a:gd name="connsiteX44" fmla="*/ 166748 w 526317"/>
              <a:gd name="connsiteY44" fmla="*/ 778940 h 921815"/>
              <a:gd name="connsiteX45" fmla="*/ 188180 w 526317"/>
              <a:gd name="connsiteY45" fmla="*/ 807515 h 921815"/>
              <a:gd name="connsiteX46" fmla="*/ 204848 w 526317"/>
              <a:gd name="connsiteY46" fmla="*/ 826565 h 921815"/>
              <a:gd name="connsiteX47" fmla="*/ 214373 w 526317"/>
              <a:gd name="connsiteY47" fmla="*/ 840853 h 921815"/>
              <a:gd name="connsiteX48" fmla="*/ 231042 w 526317"/>
              <a:gd name="connsiteY48" fmla="*/ 871809 h 921815"/>
              <a:gd name="connsiteX49" fmla="*/ 235805 w 526317"/>
              <a:gd name="connsiteY49" fmla="*/ 881334 h 921815"/>
              <a:gd name="connsiteX50" fmla="*/ 245330 w 526317"/>
              <a:gd name="connsiteY50" fmla="*/ 895621 h 921815"/>
              <a:gd name="connsiteX51" fmla="*/ 247711 w 526317"/>
              <a:gd name="connsiteY51" fmla="*/ 902765 h 921815"/>
              <a:gd name="connsiteX52" fmla="*/ 261998 w 526317"/>
              <a:gd name="connsiteY52" fmla="*/ 921815 h 921815"/>
              <a:gd name="connsiteX53" fmla="*/ 281048 w 526317"/>
              <a:gd name="connsiteY53" fmla="*/ 914671 h 921815"/>
              <a:gd name="connsiteX54" fmla="*/ 285811 w 526317"/>
              <a:gd name="connsiteY54" fmla="*/ 907528 h 921815"/>
              <a:gd name="connsiteX55" fmla="*/ 300098 w 526317"/>
              <a:gd name="connsiteY55" fmla="*/ 898003 h 921815"/>
              <a:gd name="connsiteX56" fmla="*/ 302480 w 526317"/>
              <a:gd name="connsiteY56" fmla="*/ 890859 h 921815"/>
              <a:gd name="connsiteX57" fmla="*/ 300098 w 526317"/>
              <a:gd name="connsiteY57" fmla="*/ 883715 h 921815"/>
              <a:gd name="connsiteX58" fmla="*/ 283430 w 526317"/>
              <a:gd name="connsiteY58" fmla="*/ 869428 h 921815"/>
              <a:gd name="connsiteX59" fmla="*/ 276286 w 526317"/>
              <a:gd name="connsiteY59" fmla="*/ 862284 h 921815"/>
              <a:gd name="connsiteX60" fmla="*/ 271523 w 526317"/>
              <a:gd name="connsiteY60" fmla="*/ 855140 h 921815"/>
              <a:gd name="connsiteX61" fmla="*/ 261998 w 526317"/>
              <a:gd name="connsiteY61" fmla="*/ 850378 h 921815"/>
              <a:gd name="connsiteX62" fmla="*/ 257236 w 526317"/>
              <a:gd name="connsiteY62" fmla="*/ 833709 h 921815"/>
              <a:gd name="connsiteX63" fmla="*/ 261998 w 526317"/>
              <a:gd name="connsiteY63" fmla="*/ 790846 h 921815"/>
              <a:gd name="connsiteX64" fmla="*/ 288192 w 526317"/>
              <a:gd name="connsiteY64" fmla="*/ 795609 h 921815"/>
              <a:gd name="connsiteX65" fmla="*/ 290573 w 526317"/>
              <a:gd name="connsiteY65" fmla="*/ 824184 h 921815"/>
              <a:gd name="connsiteX66" fmla="*/ 302480 w 526317"/>
              <a:gd name="connsiteY66" fmla="*/ 840853 h 921815"/>
              <a:gd name="connsiteX67" fmla="*/ 309623 w 526317"/>
              <a:gd name="connsiteY67" fmla="*/ 847996 h 921815"/>
              <a:gd name="connsiteX68" fmla="*/ 316767 w 526317"/>
              <a:gd name="connsiteY68" fmla="*/ 850378 h 921815"/>
              <a:gd name="connsiteX69" fmla="*/ 321530 w 526317"/>
              <a:gd name="connsiteY69" fmla="*/ 857521 h 921815"/>
              <a:gd name="connsiteX70" fmla="*/ 328673 w 526317"/>
              <a:gd name="connsiteY70" fmla="*/ 776559 h 921815"/>
              <a:gd name="connsiteX71" fmla="*/ 385823 w 526317"/>
              <a:gd name="connsiteY71" fmla="*/ 697978 h 921815"/>
              <a:gd name="connsiteX72" fmla="*/ 426304 w 526317"/>
              <a:gd name="connsiteY72" fmla="*/ 624159 h 921815"/>
              <a:gd name="connsiteX73" fmla="*/ 469167 w 526317"/>
              <a:gd name="connsiteY73" fmla="*/ 550340 h 921815"/>
              <a:gd name="connsiteX74" fmla="*/ 488217 w 526317"/>
              <a:gd name="connsiteY74" fmla="*/ 495571 h 921815"/>
              <a:gd name="connsiteX75" fmla="*/ 478692 w 526317"/>
              <a:gd name="connsiteY75" fmla="*/ 450328 h 921815"/>
              <a:gd name="connsiteX76" fmla="*/ 431067 w 526317"/>
              <a:gd name="connsiteY76" fmla="*/ 412228 h 921815"/>
              <a:gd name="connsiteX77" fmla="*/ 416780 w 526317"/>
              <a:gd name="connsiteY77" fmla="*/ 371746 h 921815"/>
              <a:gd name="connsiteX78" fmla="*/ 428686 w 526317"/>
              <a:gd name="connsiteY78" fmla="*/ 316977 h 921815"/>
              <a:gd name="connsiteX79" fmla="*/ 462024 w 526317"/>
              <a:gd name="connsiteY79" fmla="*/ 319359 h 921815"/>
              <a:gd name="connsiteX80" fmla="*/ 457261 w 526317"/>
              <a:gd name="connsiteY80" fmla="*/ 271734 h 921815"/>
              <a:gd name="connsiteX81" fmla="*/ 466786 w 526317"/>
              <a:gd name="connsiteY81" fmla="*/ 231253 h 921815"/>
              <a:gd name="connsiteX82" fmla="*/ 481073 w 526317"/>
              <a:gd name="connsiteY82" fmla="*/ 205059 h 921815"/>
              <a:gd name="connsiteX83" fmla="*/ 497743 w 526317"/>
              <a:gd name="connsiteY83" fmla="*/ 169341 h 921815"/>
              <a:gd name="connsiteX84" fmla="*/ 526317 w 526317"/>
              <a:gd name="connsiteY84" fmla="*/ 140764 h 921815"/>
              <a:gd name="connsiteX0" fmla="*/ 526317 w 526317"/>
              <a:gd name="connsiteY0" fmla="*/ 140764 h 921815"/>
              <a:gd name="connsiteX1" fmla="*/ 497742 w 526317"/>
              <a:gd name="connsiteY1" fmla="*/ 97903 h 921815"/>
              <a:gd name="connsiteX2" fmla="*/ 464404 w 526317"/>
              <a:gd name="connsiteY2" fmla="*/ 43134 h 921815"/>
              <a:gd name="connsiteX3" fmla="*/ 438210 w 526317"/>
              <a:gd name="connsiteY3" fmla="*/ 2653 h 921815"/>
              <a:gd name="connsiteX4" fmla="*/ 383442 w 526317"/>
              <a:gd name="connsiteY4" fmla="*/ 7416 h 921815"/>
              <a:gd name="connsiteX5" fmla="*/ 385823 w 526317"/>
              <a:gd name="connsiteY5" fmla="*/ 35990 h 921815"/>
              <a:gd name="connsiteX6" fmla="*/ 419161 w 526317"/>
              <a:gd name="connsiteY6" fmla="*/ 50278 h 921815"/>
              <a:gd name="connsiteX7" fmla="*/ 402492 w 526317"/>
              <a:gd name="connsiteY7" fmla="*/ 85996 h 921815"/>
              <a:gd name="connsiteX8" fmla="*/ 369155 w 526317"/>
              <a:gd name="connsiteY8" fmla="*/ 88378 h 921815"/>
              <a:gd name="connsiteX9" fmla="*/ 321530 w 526317"/>
              <a:gd name="connsiteY9" fmla="*/ 121715 h 921815"/>
              <a:gd name="connsiteX10" fmla="*/ 302480 w 526317"/>
              <a:gd name="connsiteY10" fmla="*/ 138384 h 921815"/>
              <a:gd name="connsiteX11" fmla="*/ 261999 w 526317"/>
              <a:gd name="connsiteY11" fmla="*/ 150290 h 921815"/>
              <a:gd name="connsiteX12" fmla="*/ 278667 w 526317"/>
              <a:gd name="connsiteY12" fmla="*/ 176484 h 921815"/>
              <a:gd name="connsiteX13" fmla="*/ 273905 w 526317"/>
              <a:gd name="connsiteY13" fmla="*/ 224109 h 921815"/>
              <a:gd name="connsiteX14" fmla="*/ 276286 w 526317"/>
              <a:gd name="connsiteY14" fmla="*/ 264590 h 921815"/>
              <a:gd name="connsiteX15" fmla="*/ 250092 w 526317"/>
              <a:gd name="connsiteY15" fmla="*/ 271734 h 921815"/>
              <a:gd name="connsiteX16" fmla="*/ 207230 w 526317"/>
              <a:gd name="connsiteY16" fmla="*/ 295546 h 921815"/>
              <a:gd name="connsiteX17" fmla="*/ 200086 w 526317"/>
              <a:gd name="connsiteY17" fmla="*/ 355078 h 921815"/>
              <a:gd name="connsiteX18" fmla="*/ 207230 w 526317"/>
              <a:gd name="connsiteY18" fmla="*/ 436040 h 921815"/>
              <a:gd name="connsiteX19" fmla="*/ 190561 w 526317"/>
              <a:gd name="connsiteY19" fmla="*/ 493190 h 921815"/>
              <a:gd name="connsiteX20" fmla="*/ 200086 w 526317"/>
              <a:gd name="connsiteY20" fmla="*/ 526528 h 921815"/>
              <a:gd name="connsiteX21" fmla="*/ 209611 w 526317"/>
              <a:gd name="connsiteY21" fmla="*/ 545578 h 921815"/>
              <a:gd name="connsiteX22" fmla="*/ 209611 w 526317"/>
              <a:gd name="connsiteY22" fmla="*/ 562246 h 921815"/>
              <a:gd name="connsiteX23" fmla="*/ 190561 w 526317"/>
              <a:gd name="connsiteY23" fmla="*/ 576534 h 921815"/>
              <a:gd name="connsiteX24" fmla="*/ 128648 w 526317"/>
              <a:gd name="connsiteY24" fmla="*/ 574153 h 921815"/>
              <a:gd name="connsiteX25" fmla="*/ 95311 w 526317"/>
              <a:gd name="connsiteY25" fmla="*/ 571771 h 921815"/>
              <a:gd name="connsiteX26" fmla="*/ 45305 w 526317"/>
              <a:gd name="connsiteY26" fmla="*/ 602728 h 921815"/>
              <a:gd name="connsiteX27" fmla="*/ 28636 w 526317"/>
              <a:gd name="connsiteY27" fmla="*/ 605109 h 921815"/>
              <a:gd name="connsiteX28" fmla="*/ 4823 w 526317"/>
              <a:gd name="connsiteY28" fmla="*/ 619396 h 921815"/>
              <a:gd name="connsiteX29" fmla="*/ 61 w 526317"/>
              <a:gd name="connsiteY29" fmla="*/ 628921 h 921815"/>
              <a:gd name="connsiteX30" fmla="*/ 7205 w 526317"/>
              <a:gd name="connsiteY30" fmla="*/ 633684 h 921815"/>
              <a:gd name="connsiteX31" fmla="*/ 23873 w 526317"/>
              <a:gd name="connsiteY31" fmla="*/ 650353 h 921815"/>
              <a:gd name="connsiteX32" fmla="*/ 38161 w 526317"/>
              <a:gd name="connsiteY32" fmla="*/ 667021 h 921815"/>
              <a:gd name="connsiteX33" fmla="*/ 54830 w 526317"/>
              <a:gd name="connsiteY33" fmla="*/ 690834 h 921815"/>
              <a:gd name="connsiteX34" fmla="*/ 61973 w 526317"/>
              <a:gd name="connsiteY34" fmla="*/ 695596 h 921815"/>
              <a:gd name="connsiteX35" fmla="*/ 78642 w 526317"/>
              <a:gd name="connsiteY35" fmla="*/ 705121 h 921815"/>
              <a:gd name="connsiteX36" fmla="*/ 109598 w 526317"/>
              <a:gd name="connsiteY36" fmla="*/ 728934 h 921815"/>
              <a:gd name="connsiteX37" fmla="*/ 116742 w 526317"/>
              <a:gd name="connsiteY37" fmla="*/ 736078 h 921815"/>
              <a:gd name="connsiteX38" fmla="*/ 126267 w 526317"/>
              <a:gd name="connsiteY38" fmla="*/ 747984 h 921815"/>
              <a:gd name="connsiteX39" fmla="*/ 133411 w 526317"/>
              <a:gd name="connsiteY39" fmla="*/ 750365 h 921815"/>
              <a:gd name="connsiteX40" fmla="*/ 140555 w 526317"/>
              <a:gd name="connsiteY40" fmla="*/ 757509 h 921815"/>
              <a:gd name="connsiteX41" fmla="*/ 150080 w 526317"/>
              <a:gd name="connsiteY41" fmla="*/ 762271 h 921815"/>
              <a:gd name="connsiteX42" fmla="*/ 159605 w 526317"/>
              <a:gd name="connsiteY42" fmla="*/ 774178 h 921815"/>
              <a:gd name="connsiteX43" fmla="*/ 166748 w 526317"/>
              <a:gd name="connsiteY43" fmla="*/ 778940 h 921815"/>
              <a:gd name="connsiteX44" fmla="*/ 188180 w 526317"/>
              <a:gd name="connsiteY44" fmla="*/ 807515 h 921815"/>
              <a:gd name="connsiteX45" fmla="*/ 204848 w 526317"/>
              <a:gd name="connsiteY45" fmla="*/ 826565 h 921815"/>
              <a:gd name="connsiteX46" fmla="*/ 214373 w 526317"/>
              <a:gd name="connsiteY46" fmla="*/ 840853 h 921815"/>
              <a:gd name="connsiteX47" fmla="*/ 231042 w 526317"/>
              <a:gd name="connsiteY47" fmla="*/ 871809 h 921815"/>
              <a:gd name="connsiteX48" fmla="*/ 235805 w 526317"/>
              <a:gd name="connsiteY48" fmla="*/ 881334 h 921815"/>
              <a:gd name="connsiteX49" fmla="*/ 245330 w 526317"/>
              <a:gd name="connsiteY49" fmla="*/ 895621 h 921815"/>
              <a:gd name="connsiteX50" fmla="*/ 247711 w 526317"/>
              <a:gd name="connsiteY50" fmla="*/ 902765 h 921815"/>
              <a:gd name="connsiteX51" fmla="*/ 261998 w 526317"/>
              <a:gd name="connsiteY51" fmla="*/ 921815 h 921815"/>
              <a:gd name="connsiteX52" fmla="*/ 281048 w 526317"/>
              <a:gd name="connsiteY52" fmla="*/ 914671 h 921815"/>
              <a:gd name="connsiteX53" fmla="*/ 285811 w 526317"/>
              <a:gd name="connsiteY53" fmla="*/ 907528 h 921815"/>
              <a:gd name="connsiteX54" fmla="*/ 300098 w 526317"/>
              <a:gd name="connsiteY54" fmla="*/ 898003 h 921815"/>
              <a:gd name="connsiteX55" fmla="*/ 302480 w 526317"/>
              <a:gd name="connsiteY55" fmla="*/ 890859 h 921815"/>
              <a:gd name="connsiteX56" fmla="*/ 300098 w 526317"/>
              <a:gd name="connsiteY56" fmla="*/ 883715 h 921815"/>
              <a:gd name="connsiteX57" fmla="*/ 283430 w 526317"/>
              <a:gd name="connsiteY57" fmla="*/ 869428 h 921815"/>
              <a:gd name="connsiteX58" fmla="*/ 276286 w 526317"/>
              <a:gd name="connsiteY58" fmla="*/ 862284 h 921815"/>
              <a:gd name="connsiteX59" fmla="*/ 271523 w 526317"/>
              <a:gd name="connsiteY59" fmla="*/ 855140 h 921815"/>
              <a:gd name="connsiteX60" fmla="*/ 261998 w 526317"/>
              <a:gd name="connsiteY60" fmla="*/ 850378 h 921815"/>
              <a:gd name="connsiteX61" fmla="*/ 257236 w 526317"/>
              <a:gd name="connsiteY61" fmla="*/ 833709 h 921815"/>
              <a:gd name="connsiteX62" fmla="*/ 261998 w 526317"/>
              <a:gd name="connsiteY62" fmla="*/ 790846 h 921815"/>
              <a:gd name="connsiteX63" fmla="*/ 288192 w 526317"/>
              <a:gd name="connsiteY63" fmla="*/ 795609 h 921815"/>
              <a:gd name="connsiteX64" fmla="*/ 290573 w 526317"/>
              <a:gd name="connsiteY64" fmla="*/ 824184 h 921815"/>
              <a:gd name="connsiteX65" fmla="*/ 302480 w 526317"/>
              <a:gd name="connsiteY65" fmla="*/ 840853 h 921815"/>
              <a:gd name="connsiteX66" fmla="*/ 309623 w 526317"/>
              <a:gd name="connsiteY66" fmla="*/ 847996 h 921815"/>
              <a:gd name="connsiteX67" fmla="*/ 316767 w 526317"/>
              <a:gd name="connsiteY67" fmla="*/ 850378 h 921815"/>
              <a:gd name="connsiteX68" fmla="*/ 321530 w 526317"/>
              <a:gd name="connsiteY68" fmla="*/ 857521 h 921815"/>
              <a:gd name="connsiteX69" fmla="*/ 328673 w 526317"/>
              <a:gd name="connsiteY69" fmla="*/ 776559 h 921815"/>
              <a:gd name="connsiteX70" fmla="*/ 385823 w 526317"/>
              <a:gd name="connsiteY70" fmla="*/ 697978 h 921815"/>
              <a:gd name="connsiteX71" fmla="*/ 426304 w 526317"/>
              <a:gd name="connsiteY71" fmla="*/ 624159 h 921815"/>
              <a:gd name="connsiteX72" fmla="*/ 469167 w 526317"/>
              <a:gd name="connsiteY72" fmla="*/ 550340 h 921815"/>
              <a:gd name="connsiteX73" fmla="*/ 488217 w 526317"/>
              <a:gd name="connsiteY73" fmla="*/ 495571 h 921815"/>
              <a:gd name="connsiteX74" fmla="*/ 478692 w 526317"/>
              <a:gd name="connsiteY74" fmla="*/ 450328 h 921815"/>
              <a:gd name="connsiteX75" fmla="*/ 431067 w 526317"/>
              <a:gd name="connsiteY75" fmla="*/ 412228 h 921815"/>
              <a:gd name="connsiteX76" fmla="*/ 416780 w 526317"/>
              <a:gd name="connsiteY76" fmla="*/ 371746 h 921815"/>
              <a:gd name="connsiteX77" fmla="*/ 428686 w 526317"/>
              <a:gd name="connsiteY77" fmla="*/ 316977 h 921815"/>
              <a:gd name="connsiteX78" fmla="*/ 462024 w 526317"/>
              <a:gd name="connsiteY78" fmla="*/ 319359 h 921815"/>
              <a:gd name="connsiteX79" fmla="*/ 457261 w 526317"/>
              <a:gd name="connsiteY79" fmla="*/ 271734 h 921815"/>
              <a:gd name="connsiteX80" fmla="*/ 466786 w 526317"/>
              <a:gd name="connsiteY80" fmla="*/ 231253 h 921815"/>
              <a:gd name="connsiteX81" fmla="*/ 481073 w 526317"/>
              <a:gd name="connsiteY81" fmla="*/ 205059 h 921815"/>
              <a:gd name="connsiteX82" fmla="*/ 497743 w 526317"/>
              <a:gd name="connsiteY82" fmla="*/ 169341 h 921815"/>
              <a:gd name="connsiteX83" fmla="*/ 526317 w 526317"/>
              <a:gd name="connsiteY83" fmla="*/ 140764 h 921815"/>
              <a:gd name="connsiteX0" fmla="*/ 526317 w 526317"/>
              <a:gd name="connsiteY0" fmla="*/ 140764 h 921815"/>
              <a:gd name="connsiteX1" fmla="*/ 497742 w 526317"/>
              <a:gd name="connsiteY1" fmla="*/ 97903 h 921815"/>
              <a:gd name="connsiteX2" fmla="*/ 464404 w 526317"/>
              <a:gd name="connsiteY2" fmla="*/ 43134 h 921815"/>
              <a:gd name="connsiteX3" fmla="*/ 438210 w 526317"/>
              <a:gd name="connsiteY3" fmla="*/ 2653 h 921815"/>
              <a:gd name="connsiteX4" fmla="*/ 383442 w 526317"/>
              <a:gd name="connsiteY4" fmla="*/ 7416 h 921815"/>
              <a:gd name="connsiteX5" fmla="*/ 385823 w 526317"/>
              <a:gd name="connsiteY5" fmla="*/ 35990 h 921815"/>
              <a:gd name="connsiteX6" fmla="*/ 419161 w 526317"/>
              <a:gd name="connsiteY6" fmla="*/ 50278 h 921815"/>
              <a:gd name="connsiteX7" fmla="*/ 402492 w 526317"/>
              <a:gd name="connsiteY7" fmla="*/ 85996 h 921815"/>
              <a:gd name="connsiteX8" fmla="*/ 369155 w 526317"/>
              <a:gd name="connsiteY8" fmla="*/ 88378 h 921815"/>
              <a:gd name="connsiteX9" fmla="*/ 321530 w 526317"/>
              <a:gd name="connsiteY9" fmla="*/ 121715 h 921815"/>
              <a:gd name="connsiteX10" fmla="*/ 302480 w 526317"/>
              <a:gd name="connsiteY10" fmla="*/ 138384 h 921815"/>
              <a:gd name="connsiteX11" fmla="*/ 261999 w 526317"/>
              <a:gd name="connsiteY11" fmla="*/ 150290 h 921815"/>
              <a:gd name="connsiteX12" fmla="*/ 278667 w 526317"/>
              <a:gd name="connsiteY12" fmla="*/ 176484 h 921815"/>
              <a:gd name="connsiteX13" fmla="*/ 273905 w 526317"/>
              <a:gd name="connsiteY13" fmla="*/ 224109 h 921815"/>
              <a:gd name="connsiteX14" fmla="*/ 276286 w 526317"/>
              <a:gd name="connsiteY14" fmla="*/ 264590 h 921815"/>
              <a:gd name="connsiteX15" fmla="*/ 250092 w 526317"/>
              <a:gd name="connsiteY15" fmla="*/ 271734 h 921815"/>
              <a:gd name="connsiteX16" fmla="*/ 207230 w 526317"/>
              <a:gd name="connsiteY16" fmla="*/ 295546 h 921815"/>
              <a:gd name="connsiteX17" fmla="*/ 200086 w 526317"/>
              <a:gd name="connsiteY17" fmla="*/ 355078 h 921815"/>
              <a:gd name="connsiteX18" fmla="*/ 207230 w 526317"/>
              <a:gd name="connsiteY18" fmla="*/ 436040 h 921815"/>
              <a:gd name="connsiteX19" fmla="*/ 190561 w 526317"/>
              <a:gd name="connsiteY19" fmla="*/ 493190 h 921815"/>
              <a:gd name="connsiteX20" fmla="*/ 200086 w 526317"/>
              <a:gd name="connsiteY20" fmla="*/ 526528 h 921815"/>
              <a:gd name="connsiteX21" fmla="*/ 209611 w 526317"/>
              <a:gd name="connsiteY21" fmla="*/ 545578 h 921815"/>
              <a:gd name="connsiteX22" fmla="*/ 209611 w 526317"/>
              <a:gd name="connsiteY22" fmla="*/ 562246 h 921815"/>
              <a:gd name="connsiteX23" fmla="*/ 190561 w 526317"/>
              <a:gd name="connsiteY23" fmla="*/ 576534 h 921815"/>
              <a:gd name="connsiteX24" fmla="*/ 128648 w 526317"/>
              <a:gd name="connsiteY24" fmla="*/ 574153 h 921815"/>
              <a:gd name="connsiteX25" fmla="*/ 95311 w 526317"/>
              <a:gd name="connsiteY25" fmla="*/ 571771 h 921815"/>
              <a:gd name="connsiteX26" fmla="*/ 45305 w 526317"/>
              <a:gd name="connsiteY26" fmla="*/ 602728 h 921815"/>
              <a:gd name="connsiteX27" fmla="*/ 4823 w 526317"/>
              <a:gd name="connsiteY27" fmla="*/ 619396 h 921815"/>
              <a:gd name="connsiteX28" fmla="*/ 61 w 526317"/>
              <a:gd name="connsiteY28" fmla="*/ 628921 h 921815"/>
              <a:gd name="connsiteX29" fmla="*/ 7205 w 526317"/>
              <a:gd name="connsiteY29" fmla="*/ 633684 h 921815"/>
              <a:gd name="connsiteX30" fmla="*/ 23873 w 526317"/>
              <a:gd name="connsiteY30" fmla="*/ 650353 h 921815"/>
              <a:gd name="connsiteX31" fmla="*/ 38161 w 526317"/>
              <a:gd name="connsiteY31" fmla="*/ 667021 h 921815"/>
              <a:gd name="connsiteX32" fmla="*/ 54830 w 526317"/>
              <a:gd name="connsiteY32" fmla="*/ 690834 h 921815"/>
              <a:gd name="connsiteX33" fmla="*/ 61973 w 526317"/>
              <a:gd name="connsiteY33" fmla="*/ 695596 h 921815"/>
              <a:gd name="connsiteX34" fmla="*/ 78642 w 526317"/>
              <a:gd name="connsiteY34" fmla="*/ 705121 h 921815"/>
              <a:gd name="connsiteX35" fmla="*/ 109598 w 526317"/>
              <a:gd name="connsiteY35" fmla="*/ 728934 h 921815"/>
              <a:gd name="connsiteX36" fmla="*/ 116742 w 526317"/>
              <a:gd name="connsiteY36" fmla="*/ 736078 h 921815"/>
              <a:gd name="connsiteX37" fmla="*/ 126267 w 526317"/>
              <a:gd name="connsiteY37" fmla="*/ 747984 h 921815"/>
              <a:gd name="connsiteX38" fmla="*/ 133411 w 526317"/>
              <a:gd name="connsiteY38" fmla="*/ 750365 h 921815"/>
              <a:gd name="connsiteX39" fmla="*/ 140555 w 526317"/>
              <a:gd name="connsiteY39" fmla="*/ 757509 h 921815"/>
              <a:gd name="connsiteX40" fmla="*/ 150080 w 526317"/>
              <a:gd name="connsiteY40" fmla="*/ 762271 h 921815"/>
              <a:gd name="connsiteX41" fmla="*/ 159605 w 526317"/>
              <a:gd name="connsiteY41" fmla="*/ 774178 h 921815"/>
              <a:gd name="connsiteX42" fmla="*/ 166748 w 526317"/>
              <a:gd name="connsiteY42" fmla="*/ 778940 h 921815"/>
              <a:gd name="connsiteX43" fmla="*/ 188180 w 526317"/>
              <a:gd name="connsiteY43" fmla="*/ 807515 h 921815"/>
              <a:gd name="connsiteX44" fmla="*/ 204848 w 526317"/>
              <a:gd name="connsiteY44" fmla="*/ 826565 h 921815"/>
              <a:gd name="connsiteX45" fmla="*/ 214373 w 526317"/>
              <a:gd name="connsiteY45" fmla="*/ 840853 h 921815"/>
              <a:gd name="connsiteX46" fmla="*/ 231042 w 526317"/>
              <a:gd name="connsiteY46" fmla="*/ 871809 h 921815"/>
              <a:gd name="connsiteX47" fmla="*/ 235805 w 526317"/>
              <a:gd name="connsiteY47" fmla="*/ 881334 h 921815"/>
              <a:gd name="connsiteX48" fmla="*/ 245330 w 526317"/>
              <a:gd name="connsiteY48" fmla="*/ 895621 h 921815"/>
              <a:gd name="connsiteX49" fmla="*/ 247711 w 526317"/>
              <a:gd name="connsiteY49" fmla="*/ 902765 h 921815"/>
              <a:gd name="connsiteX50" fmla="*/ 261998 w 526317"/>
              <a:gd name="connsiteY50" fmla="*/ 921815 h 921815"/>
              <a:gd name="connsiteX51" fmla="*/ 281048 w 526317"/>
              <a:gd name="connsiteY51" fmla="*/ 914671 h 921815"/>
              <a:gd name="connsiteX52" fmla="*/ 285811 w 526317"/>
              <a:gd name="connsiteY52" fmla="*/ 907528 h 921815"/>
              <a:gd name="connsiteX53" fmla="*/ 300098 w 526317"/>
              <a:gd name="connsiteY53" fmla="*/ 898003 h 921815"/>
              <a:gd name="connsiteX54" fmla="*/ 302480 w 526317"/>
              <a:gd name="connsiteY54" fmla="*/ 890859 h 921815"/>
              <a:gd name="connsiteX55" fmla="*/ 300098 w 526317"/>
              <a:gd name="connsiteY55" fmla="*/ 883715 h 921815"/>
              <a:gd name="connsiteX56" fmla="*/ 283430 w 526317"/>
              <a:gd name="connsiteY56" fmla="*/ 869428 h 921815"/>
              <a:gd name="connsiteX57" fmla="*/ 276286 w 526317"/>
              <a:gd name="connsiteY57" fmla="*/ 862284 h 921815"/>
              <a:gd name="connsiteX58" fmla="*/ 271523 w 526317"/>
              <a:gd name="connsiteY58" fmla="*/ 855140 h 921815"/>
              <a:gd name="connsiteX59" fmla="*/ 261998 w 526317"/>
              <a:gd name="connsiteY59" fmla="*/ 850378 h 921815"/>
              <a:gd name="connsiteX60" fmla="*/ 257236 w 526317"/>
              <a:gd name="connsiteY60" fmla="*/ 833709 h 921815"/>
              <a:gd name="connsiteX61" fmla="*/ 261998 w 526317"/>
              <a:gd name="connsiteY61" fmla="*/ 790846 h 921815"/>
              <a:gd name="connsiteX62" fmla="*/ 288192 w 526317"/>
              <a:gd name="connsiteY62" fmla="*/ 795609 h 921815"/>
              <a:gd name="connsiteX63" fmla="*/ 290573 w 526317"/>
              <a:gd name="connsiteY63" fmla="*/ 824184 h 921815"/>
              <a:gd name="connsiteX64" fmla="*/ 302480 w 526317"/>
              <a:gd name="connsiteY64" fmla="*/ 840853 h 921815"/>
              <a:gd name="connsiteX65" fmla="*/ 309623 w 526317"/>
              <a:gd name="connsiteY65" fmla="*/ 847996 h 921815"/>
              <a:gd name="connsiteX66" fmla="*/ 316767 w 526317"/>
              <a:gd name="connsiteY66" fmla="*/ 850378 h 921815"/>
              <a:gd name="connsiteX67" fmla="*/ 321530 w 526317"/>
              <a:gd name="connsiteY67" fmla="*/ 857521 h 921815"/>
              <a:gd name="connsiteX68" fmla="*/ 328673 w 526317"/>
              <a:gd name="connsiteY68" fmla="*/ 776559 h 921815"/>
              <a:gd name="connsiteX69" fmla="*/ 385823 w 526317"/>
              <a:gd name="connsiteY69" fmla="*/ 697978 h 921815"/>
              <a:gd name="connsiteX70" fmla="*/ 426304 w 526317"/>
              <a:gd name="connsiteY70" fmla="*/ 624159 h 921815"/>
              <a:gd name="connsiteX71" fmla="*/ 469167 w 526317"/>
              <a:gd name="connsiteY71" fmla="*/ 550340 h 921815"/>
              <a:gd name="connsiteX72" fmla="*/ 488217 w 526317"/>
              <a:gd name="connsiteY72" fmla="*/ 495571 h 921815"/>
              <a:gd name="connsiteX73" fmla="*/ 478692 w 526317"/>
              <a:gd name="connsiteY73" fmla="*/ 450328 h 921815"/>
              <a:gd name="connsiteX74" fmla="*/ 431067 w 526317"/>
              <a:gd name="connsiteY74" fmla="*/ 412228 h 921815"/>
              <a:gd name="connsiteX75" fmla="*/ 416780 w 526317"/>
              <a:gd name="connsiteY75" fmla="*/ 371746 h 921815"/>
              <a:gd name="connsiteX76" fmla="*/ 428686 w 526317"/>
              <a:gd name="connsiteY76" fmla="*/ 316977 h 921815"/>
              <a:gd name="connsiteX77" fmla="*/ 462024 w 526317"/>
              <a:gd name="connsiteY77" fmla="*/ 319359 h 921815"/>
              <a:gd name="connsiteX78" fmla="*/ 457261 w 526317"/>
              <a:gd name="connsiteY78" fmla="*/ 271734 h 921815"/>
              <a:gd name="connsiteX79" fmla="*/ 466786 w 526317"/>
              <a:gd name="connsiteY79" fmla="*/ 231253 h 921815"/>
              <a:gd name="connsiteX80" fmla="*/ 481073 w 526317"/>
              <a:gd name="connsiteY80" fmla="*/ 205059 h 921815"/>
              <a:gd name="connsiteX81" fmla="*/ 497743 w 526317"/>
              <a:gd name="connsiteY81" fmla="*/ 169341 h 921815"/>
              <a:gd name="connsiteX82" fmla="*/ 526317 w 526317"/>
              <a:gd name="connsiteY82" fmla="*/ 140764 h 921815"/>
              <a:gd name="connsiteX0" fmla="*/ 527132 w 527132"/>
              <a:gd name="connsiteY0" fmla="*/ 140764 h 921815"/>
              <a:gd name="connsiteX1" fmla="*/ 498557 w 527132"/>
              <a:gd name="connsiteY1" fmla="*/ 97903 h 921815"/>
              <a:gd name="connsiteX2" fmla="*/ 465219 w 527132"/>
              <a:gd name="connsiteY2" fmla="*/ 43134 h 921815"/>
              <a:gd name="connsiteX3" fmla="*/ 439025 w 527132"/>
              <a:gd name="connsiteY3" fmla="*/ 2653 h 921815"/>
              <a:gd name="connsiteX4" fmla="*/ 384257 w 527132"/>
              <a:gd name="connsiteY4" fmla="*/ 7416 h 921815"/>
              <a:gd name="connsiteX5" fmla="*/ 386638 w 527132"/>
              <a:gd name="connsiteY5" fmla="*/ 35990 h 921815"/>
              <a:gd name="connsiteX6" fmla="*/ 419976 w 527132"/>
              <a:gd name="connsiteY6" fmla="*/ 50278 h 921815"/>
              <a:gd name="connsiteX7" fmla="*/ 403307 w 527132"/>
              <a:gd name="connsiteY7" fmla="*/ 85996 h 921815"/>
              <a:gd name="connsiteX8" fmla="*/ 369970 w 527132"/>
              <a:gd name="connsiteY8" fmla="*/ 88378 h 921815"/>
              <a:gd name="connsiteX9" fmla="*/ 322345 w 527132"/>
              <a:gd name="connsiteY9" fmla="*/ 121715 h 921815"/>
              <a:gd name="connsiteX10" fmla="*/ 303295 w 527132"/>
              <a:gd name="connsiteY10" fmla="*/ 138384 h 921815"/>
              <a:gd name="connsiteX11" fmla="*/ 262814 w 527132"/>
              <a:gd name="connsiteY11" fmla="*/ 150290 h 921815"/>
              <a:gd name="connsiteX12" fmla="*/ 279482 w 527132"/>
              <a:gd name="connsiteY12" fmla="*/ 176484 h 921815"/>
              <a:gd name="connsiteX13" fmla="*/ 274720 w 527132"/>
              <a:gd name="connsiteY13" fmla="*/ 224109 h 921815"/>
              <a:gd name="connsiteX14" fmla="*/ 277101 w 527132"/>
              <a:gd name="connsiteY14" fmla="*/ 264590 h 921815"/>
              <a:gd name="connsiteX15" fmla="*/ 250907 w 527132"/>
              <a:gd name="connsiteY15" fmla="*/ 271734 h 921815"/>
              <a:gd name="connsiteX16" fmla="*/ 208045 w 527132"/>
              <a:gd name="connsiteY16" fmla="*/ 295546 h 921815"/>
              <a:gd name="connsiteX17" fmla="*/ 200901 w 527132"/>
              <a:gd name="connsiteY17" fmla="*/ 355078 h 921815"/>
              <a:gd name="connsiteX18" fmla="*/ 208045 w 527132"/>
              <a:gd name="connsiteY18" fmla="*/ 436040 h 921815"/>
              <a:gd name="connsiteX19" fmla="*/ 191376 w 527132"/>
              <a:gd name="connsiteY19" fmla="*/ 493190 h 921815"/>
              <a:gd name="connsiteX20" fmla="*/ 200901 w 527132"/>
              <a:gd name="connsiteY20" fmla="*/ 526528 h 921815"/>
              <a:gd name="connsiteX21" fmla="*/ 210426 w 527132"/>
              <a:gd name="connsiteY21" fmla="*/ 545578 h 921815"/>
              <a:gd name="connsiteX22" fmla="*/ 210426 w 527132"/>
              <a:gd name="connsiteY22" fmla="*/ 562246 h 921815"/>
              <a:gd name="connsiteX23" fmla="*/ 191376 w 527132"/>
              <a:gd name="connsiteY23" fmla="*/ 576534 h 921815"/>
              <a:gd name="connsiteX24" fmla="*/ 129463 w 527132"/>
              <a:gd name="connsiteY24" fmla="*/ 574153 h 921815"/>
              <a:gd name="connsiteX25" fmla="*/ 96126 w 527132"/>
              <a:gd name="connsiteY25" fmla="*/ 571771 h 921815"/>
              <a:gd name="connsiteX26" fmla="*/ 46120 w 527132"/>
              <a:gd name="connsiteY26" fmla="*/ 602728 h 921815"/>
              <a:gd name="connsiteX27" fmla="*/ 5638 w 527132"/>
              <a:gd name="connsiteY27" fmla="*/ 619396 h 921815"/>
              <a:gd name="connsiteX28" fmla="*/ 876 w 527132"/>
              <a:gd name="connsiteY28" fmla="*/ 628921 h 921815"/>
              <a:gd name="connsiteX29" fmla="*/ 24688 w 527132"/>
              <a:gd name="connsiteY29" fmla="*/ 650353 h 921815"/>
              <a:gd name="connsiteX30" fmla="*/ 38976 w 527132"/>
              <a:gd name="connsiteY30" fmla="*/ 667021 h 921815"/>
              <a:gd name="connsiteX31" fmla="*/ 55645 w 527132"/>
              <a:gd name="connsiteY31" fmla="*/ 690834 h 921815"/>
              <a:gd name="connsiteX32" fmla="*/ 62788 w 527132"/>
              <a:gd name="connsiteY32" fmla="*/ 695596 h 921815"/>
              <a:gd name="connsiteX33" fmla="*/ 79457 w 527132"/>
              <a:gd name="connsiteY33" fmla="*/ 705121 h 921815"/>
              <a:gd name="connsiteX34" fmla="*/ 110413 w 527132"/>
              <a:gd name="connsiteY34" fmla="*/ 728934 h 921815"/>
              <a:gd name="connsiteX35" fmla="*/ 117557 w 527132"/>
              <a:gd name="connsiteY35" fmla="*/ 736078 h 921815"/>
              <a:gd name="connsiteX36" fmla="*/ 127082 w 527132"/>
              <a:gd name="connsiteY36" fmla="*/ 747984 h 921815"/>
              <a:gd name="connsiteX37" fmla="*/ 134226 w 527132"/>
              <a:gd name="connsiteY37" fmla="*/ 750365 h 921815"/>
              <a:gd name="connsiteX38" fmla="*/ 141370 w 527132"/>
              <a:gd name="connsiteY38" fmla="*/ 757509 h 921815"/>
              <a:gd name="connsiteX39" fmla="*/ 150895 w 527132"/>
              <a:gd name="connsiteY39" fmla="*/ 762271 h 921815"/>
              <a:gd name="connsiteX40" fmla="*/ 160420 w 527132"/>
              <a:gd name="connsiteY40" fmla="*/ 774178 h 921815"/>
              <a:gd name="connsiteX41" fmla="*/ 167563 w 527132"/>
              <a:gd name="connsiteY41" fmla="*/ 778940 h 921815"/>
              <a:gd name="connsiteX42" fmla="*/ 188995 w 527132"/>
              <a:gd name="connsiteY42" fmla="*/ 807515 h 921815"/>
              <a:gd name="connsiteX43" fmla="*/ 205663 w 527132"/>
              <a:gd name="connsiteY43" fmla="*/ 826565 h 921815"/>
              <a:gd name="connsiteX44" fmla="*/ 215188 w 527132"/>
              <a:gd name="connsiteY44" fmla="*/ 840853 h 921815"/>
              <a:gd name="connsiteX45" fmla="*/ 231857 w 527132"/>
              <a:gd name="connsiteY45" fmla="*/ 871809 h 921815"/>
              <a:gd name="connsiteX46" fmla="*/ 236620 w 527132"/>
              <a:gd name="connsiteY46" fmla="*/ 881334 h 921815"/>
              <a:gd name="connsiteX47" fmla="*/ 246145 w 527132"/>
              <a:gd name="connsiteY47" fmla="*/ 895621 h 921815"/>
              <a:gd name="connsiteX48" fmla="*/ 248526 w 527132"/>
              <a:gd name="connsiteY48" fmla="*/ 902765 h 921815"/>
              <a:gd name="connsiteX49" fmla="*/ 262813 w 527132"/>
              <a:gd name="connsiteY49" fmla="*/ 921815 h 921815"/>
              <a:gd name="connsiteX50" fmla="*/ 281863 w 527132"/>
              <a:gd name="connsiteY50" fmla="*/ 914671 h 921815"/>
              <a:gd name="connsiteX51" fmla="*/ 286626 w 527132"/>
              <a:gd name="connsiteY51" fmla="*/ 907528 h 921815"/>
              <a:gd name="connsiteX52" fmla="*/ 300913 w 527132"/>
              <a:gd name="connsiteY52" fmla="*/ 898003 h 921815"/>
              <a:gd name="connsiteX53" fmla="*/ 303295 w 527132"/>
              <a:gd name="connsiteY53" fmla="*/ 890859 h 921815"/>
              <a:gd name="connsiteX54" fmla="*/ 300913 w 527132"/>
              <a:gd name="connsiteY54" fmla="*/ 883715 h 921815"/>
              <a:gd name="connsiteX55" fmla="*/ 284245 w 527132"/>
              <a:gd name="connsiteY55" fmla="*/ 869428 h 921815"/>
              <a:gd name="connsiteX56" fmla="*/ 277101 w 527132"/>
              <a:gd name="connsiteY56" fmla="*/ 862284 h 921815"/>
              <a:gd name="connsiteX57" fmla="*/ 272338 w 527132"/>
              <a:gd name="connsiteY57" fmla="*/ 855140 h 921815"/>
              <a:gd name="connsiteX58" fmla="*/ 262813 w 527132"/>
              <a:gd name="connsiteY58" fmla="*/ 850378 h 921815"/>
              <a:gd name="connsiteX59" fmla="*/ 258051 w 527132"/>
              <a:gd name="connsiteY59" fmla="*/ 833709 h 921815"/>
              <a:gd name="connsiteX60" fmla="*/ 262813 w 527132"/>
              <a:gd name="connsiteY60" fmla="*/ 790846 h 921815"/>
              <a:gd name="connsiteX61" fmla="*/ 289007 w 527132"/>
              <a:gd name="connsiteY61" fmla="*/ 795609 h 921815"/>
              <a:gd name="connsiteX62" fmla="*/ 291388 w 527132"/>
              <a:gd name="connsiteY62" fmla="*/ 824184 h 921815"/>
              <a:gd name="connsiteX63" fmla="*/ 303295 w 527132"/>
              <a:gd name="connsiteY63" fmla="*/ 840853 h 921815"/>
              <a:gd name="connsiteX64" fmla="*/ 310438 w 527132"/>
              <a:gd name="connsiteY64" fmla="*/ 847996 h 921815"/>
              <a:gd name="connsiteX65" fmla="*/ 317582 w 527132"/>
              <a:gd name="connsiteY65" fmla="*/ 850378 h 921815"/>
              <a:gd name="connsiteX66" fmla="*/ 322345 w 527132"/>
              <a:gd name="connsiteY66" fmla="*/ 857521 h 921815"/>
              <a:gd name="connsiteX67" fmla="*/ 329488 w 527132"/>
              <a:gd name="connsiteY67" fmla="*/ 776559 h 921815"/>
              <a:gd name="connsiteX68" fmla="*/ 386638 w 527132"/>
              <a:gd name="connsiteY68" fmla="*/ 697978 h 921815"/>
              <a:gd name="connsiteX69" fmla="*/ 427119 w 527132"/>
              <a:gd name="connsiteY69" fmla="*/ 624159 h 921815"/>
              <a:gd name="connsiteX70" fmla="*/ 469982 w 527132"/>
              <a:gd name="connsiteY70" fmla="*/ 550340 h 921815"/>
              <a:gd name="connsiteX71" fmla="*/ 489032 w 527132"/>
              <a:gd name="connsiteY71" fmla="*/ 495571 h 921815"/>
              <a:gd name="connsiteX72" fmla="*/ 479507 w 527132"/>
              <a:gd name="connsiteY72" fmla="*/ 450328 h 921815"/>
              <a:gd name="connsiteX73" fmla="*/ 431882 w 527132"/>
              <a:gd name="connsiteY73" fmla="*/ 412228 h 921815"/>
              <a:gd name="connsiteX74" fmla="*/ 417595 w 527132"/>
              <a:gd name="connsiteY74" fmla="*/ 371746 h 921815"/>
              <a:gd name="connsiteX75" fmla="*/ 429501 w 527132"/>
              <a:gd name="connsiteY75" fmla="*/ 316977 h 921815"/>
              <a:gd name="connsiteX76" fmla="*/ 462839 w 527132"/>
              <a:gd name="connsiteY76" fmla="*/ 319359 h 921815"/>
              <a:gd name="connsiteX77" fmla="*/ 458076 w 527132"/>
              <a:gd name="connsiteY77" fmla="*/ 271734 h 921815"/>
              <a:gd name="connsiteX78" fmla="*/ 467601 w 527132"/>
              <a:gd name="connsiteY78" fmla="*/ 231253 h 921815"/>
              <a:gd name="connsiteX79" fmla="*/ 481888 w 527132"/>
              <a:gd name="connsiteY79" fmla="*/ 205059 h 921815"/>
              <a:gd name="connsiteX80" fmla="*/ 498558 w 527132"/>
              <a:gd name="connsiteY80" fmla="*/ 169341 h 921815"/>
              <a:gd name="connsiteX81" fmla="*/ 527132 w 527132"/>
              <a:gd name="connsiteY81" fmla="*/ 140764 h 921815"/>
              <a:gd name="connsiteX0" fmla="*/ 521981 w 521981"/>
              <a:gd name="connsiteY0" fmla="*/ 140764 h 921815"/>
              <a:gd name="connsiteX1" fmla="*/ 493406 w 521981"/>
              <a:gd name="connsiteY1" fmla="*/ 97903 h 921815"/>
              <a:gd name="connsiteX2" fmla="*/ 460068 w 521981"/>
              <a:gd name="connsiteY2" fmla="*/ 43134 h 921815"/>
              <a:gd name="connsiteX3" fmla="*/ 433874 w 521981"/>
              <a:gd name="connsiteY3" fmla="*/ 2653 h 921815"/>
              <a:gd name="connsiteX4" fmla="*/ 379106 w 521981"/>
              <a:gd name="connsiteY4" fmla="*/ 7416 h 921815"/>
              <a:gd name="connsiteX5" fmla="*/ 381487 w 521981"/>
              <a:gd name="connsiteY5" fmla="*/ 35990 h 921815"/>
              <a:gd name="connsiteX6" fmla="*/ 414825 w 521981"/>
              <a:gd name="connsiteY6" fmla="*/ 50278 h 921815"/>
              <a:gd name="connsiteX7" fmla="*/ 398156 w 521981"/>
              <a:gd name="connsiteY7" fmla="*/ 85996 h 921815"/>
              <a:gd name="connsiteX8" fmla="*/ 364819 w 521981"/>
              <a:gd name="connsiteY8" fmla="*/ 88378 h 921815"/>
              <a:gd name="connsiteX9" fmla="*/ 317194 w 521981"/>
              <a:gd name="connsiteY9" fmla="*/ 121715 h 921815"/>
              <a:gd name="connsiteX10" fmla="*/ 298144 w 521981"/>
              <a:gd name="connsiteY10" fmla="*/ 138384 h 921815"/>
              <a:gd name="connsiteX11" fmla="*/ 257663 w 521981"/>
              <a:gd name="connsiteY11" fmla="*/ 150290 h 921815"/>
              <a:gd name="connsiteX12" fmla="*/ 274331 w 521981"/>
              <a:gd name="connsiteY12" fmla="*/ 176484 h 921815"/>
              <a:gd name="connsiteX13" fmla="*/ 269569 w 521981"/>
              <a:gd name="connsiteY13" fmla="*/ 224109 h 921815"/>
              <a:gd name="connsiteX14" fmla="*/ 271950 w 521981"/>
              <a:gd name="connsiteY14" fmla="*/ 264590 h 921815"/>
              <a:gd name="connsiteX15" fmla="*/ 245756 w 521981"/>
              <a:gd name="connsiteY15" fmla="*/ 271734 h 921815"/>
              <a:gd name="connsiteX16" fmla="*/ 202894 w 521981"/>
              <a:gd name="connsiteY16" fmla="*/ 295546 h 921815"/>
              <a:gd name="connsiteX17" fmla="*/ 195750 w 521981"/>
              <a:gd name="connsiteY17" fmla="*/ 355078 h 921815"/>
              <a:gd name="connsiteX18" fmla="*/ 202894 w 521981"/>
              <a:gd name="connsiteY18" fmla="*/ 436040 h 921815"/>
              <a:gd name="connsiteX19" fmla="*/ 186225 w 521981"/>
              <a:gd name="connsiteY19" fmla="*/ 493190 h 921815"/>
              <a:gd name="connsiteX20" fmla="*/ 195750 w 521981"/>
              <a:gd name="connsiteY20" fmla="*/ 526528 h 921815"/>
              <a:gd name="connsiteX21" fmla="*/ 205275 w 521981"/>
              <a:gd name="connsiteY21" fmla="*/ 545578 h 921815"/>
              <a:gd name="connsiteX22" fmla="*/ 205275 w 521981"/>
              <a:gd name="connsiteY22" fmla="*/ 562246 h 921815"/>
              <a:gd name="connsiteX23" fmla="*/ 186225 w 521981"/>
              <a:gd name="connsiteY23" fmla="*/ 576534 h 921815"/>
              <a:gd name="connsiteX24" fmla="*/ 124312 w 521981"/>
              <a:gd name="connsiteY24" fmla="*/ 574153 h 921815"/>
              <a:gd name="connsiteX25" fmla="*/ 90975 w 521981"/>
              <a:gd name="connsiteY25" fmla="*/ 571771 h 921815"/>
              <a:gd name="connsiteX26" fmla="*/ 40969 w 521981"/>
              <a:gd name="connsiteY26" fmla="*/ 602728 h 921815"/>
              <a:gd name="connsiteX27" fmla="*/ 487 w 521981"/>
              <a:gd name="connsiteY27" fmla="*/ 619396 h 921815"/>
              <a:gd name="connsiteX28" fmla="*/ 19537 w 521981"/>
              <a:gd name="connsiteY28" fmla="*/ 650353 h 921815"/>
              <a:gd name="connsiteX29" fmla="*/ 33825 w 521981"/>
              <a:gd name="connsiteY29" fmla="*/ 667021 h 921815"/>
              <a:gd name="connsiteX30" fmla="*/ 50494 w 521981"/>
              <a:gd name="connsiteY30" fmla="*/ 690834 h 921815"/>
              <a:gd name="connsiteX31" fmla="*/ 57637 w 521981"/>
              <a:gd name="connsiteY31" fmla="*/ 695596 h 921815"/>
              <a:gd name="connsiteX32" fmla="*/ 74306 w 521981"/>
              <a:gd name="connsiteY32" fmla="*/ 705121 h 921815"/>
              <a:gd name="connsiteX33" fmla="*/ 105262 w 521981"/>
              <a:gd name="connsiteY33" fmla="*/ 728934 h 921815"/>
              <a:gd name="connsiteX34" fmla="*/ 112406 w 521981"/>
              <a:gd name="connsiteY34" fmla="*/ 736078 h 921815"/>
              <a:gd name="connsiteX35" fmla="*/ 121931 w 521981"/>
              <a:gd name="connsiteY35" fmla="*/ 747984 h 921815"/>
              <a:gd name="connsiteX36" fmla="*/ 129075 w 521981"/>
              <a:gd name="connsiteY36" fmla="*/ 750365 h 921815"/>
              <a:gd name="connsiteX37" fmla="*/ 136219 w 521981"/>
              <a:gd name="connsiteY37" fmla="*/ 757509 h 921815"/>
              <a:gd name="connsiteX38" fmla="*/ 145744 w 521981"/>
              <a:gd name="connsiteY38" fmla="*/ 762271 h 921815"/>
              <a:gd name="connsiteX39" fmla="*/ 155269 w 521981"/>
              <a:gd name="connsiteY39" fmla="*/ 774178 h 921815"/>
              <a:gd name="connsiteX40" fmla="*/ 162412 w 521981"/>
              <a:gd name="connsiteY40" fmla="*/ 778940 h 921815"/>
              <a:gd name="connsiteX41" fmla="*/ 183844 w 521981"/>
              <a:gd name="connsiteY41" fmla="*/ 807515 h 921815"/>
              <a:gd name="connsiteX42" fmla="*/ 200512 w 521981"/>
              <a:gd name="connsiteY42" fmla="*/ 826565 h 921815"/>
              <a:gd name="connsiteX43" fmla="*/ 210037 w 521981"/>
              <a:gd name="connsiteY43" fmla="*/ 840853 h 921815"/>
              <a:gd name="connsiteX44" fmla="*/ 226706 w 521981"/>
              <a:gd name="connsiteY44" fmla="*/ 871809 h 921815"/>
              <a:gd name="connsiteX45" fmla="*/ 231469 w 521981"/>
              <a:gd name="connsiteY45" fmla="*/ 881334 h 921815"/>
              <a:gd name="connsiteX46" fmla="*/ 240994 w 521981"/>
              <a:gd name="connsiteY46" fmla="*/ 895621 h 921815"/>
              <a:gd name="connsiteX47" fmla="*/ 243375 w 521981"/>
              <a:gd name="connsiteY47" fmla="*/ 902765 h 921815"/>
              <a:gd name="connsiteX48" fmla="*/ 257662 w 521981"/>
              <a:gd name="connsiteY48" fmla="*/ 921815 h 921815"/>
              <a:gd name="connsiteX49" fmla="*/ 276712 w 521981"/>
              <a:gd name="connsiteY49" fmla="*/ 914671 h 921815"/>
              <a:gd name="connsiteX50" fmla="*/ 281475 w 521981"/>
              <a:gd name="connsiteY50" fmla="*/ 907528 h 921815"/>
              <a:gd name="connsiteX51" fmla="*/ 295762 w 521981"/>
              <a:gd name="connsiteY51" fmla="*/ 898003 h 921815"/>
              <a:gd name="connsiteX52" fmla="*/ 298144 w 521981"/>
              <a:gd name="connsiteY52" fmla="*/ 890859 h 921815"/>
              <a:gd name="connsiteX53" fmla="*/ 295762 w 521981"/>
              <a:gd name="connsiteY53" fmla="*/ 883715 h 921815"/>
              <a:gd name="connsiteX54" fmla="*/ 279094 w 521981"/>
              <a:gd name="connsiteY54" fmla="*/ 869428 h 921815"/>
              <a:gd name="connsiteX55" fmla="*/ 271950 w 521981"/>
              <a:gd name="connsiteY55" fmla="*/ 862284 h 921815"/>
              <a:gd name="connsiteX56" fmla="*/ 267187 w 521981"/>
              <a:gd name="connsiteY56" fmla="*/ 855140 h 921815"/>
              <a:gd name="connsiteX57" fmla="*/ 257662 w 521981"/>
              <a:gd name="connsiteY57" fmla="*/ 850378 h 921815"/>
              <a:gd name="connsiteX58" fmla="*/ 252900 w 521981"/>
              <a:gd name="connsiteY58" fmla="*/ 833709 h 921815"/>
              <a:gd name="connsiteX59" fmla="*/ 257662 w 521981"/>
              <a:gd name="connsiteY59" fmla="*/ 790846 h 921815"/>
              <a:gd name="connsiteX60" fmla="*/ 283856 w 521981"/>
              <a:gd name="connsiteY60" fmla="*/ 795609 h 921815"/>
              <a:gd name="connsiteX61" fmla="*/ 286237 w 521981"/>
              <a:gd name="connsiteY61" fmla="*/ 824184 h 921815"/>
              <a:gd name="connsiteX62" fmla="*/ 298144 w 521981"/>
              <a:gd name="connsiteY62" fmla="*/ 840853 h 921815"/>
              <a:gd name="connsiteX63" fmla="*/ 305287 w 521981"/>
              <a:gd name="connsiteY63" fmla="*/ 847996 h 921815"/>
              <a:gd name="connsiteX64" fmla="*/ 312431 w 521981"/>
              <a:gd name="connsiteY64" fmla="*/ 850378 h 921815"/>
              <a:gd name="connsiteX65" fmla="*/ 317194 w 521981"/>
              <a:gd name="connsiteY65" fmla="*/ 857521 h 921815"/>
              <a:gd name="connsiteX66" fmla="*/ 324337 w 521981"/>
              <a:gd name="connsiteY66" fmla="*/ 776559 h 921815"/>
              <a:gd name="connsiteX67" fmla="*/ 381487 w 521981"/>
              <a:gd name="connsiteY67" fmla="*/ 697978 h 921815"/>
              <a:gd name="connsiteX68" fmla="*/ 421968 w 521981"/>
              <a:gd name="connsiteY68" fmla="*/ 624159 h 921815"/>
              <a:gd name="connsiteX69" fmla="*/ 464831 w 521981"/>
              <a:gd name="connsiteY69" fmla="*/ 550340 h 921815"/>
              <a:gd name="connsiteX70" fmla="*/ 483881 w 521981"/>
              <a:gd name="connsiteY70" fmla="*/ 495571 h 921815"/>
              <a:gd name="connsiteX71" fmla="*/ 474356 w 521981"/>
              <a:gd name="connsiteY71" fmla="*/ 450328 h 921815"/>
              <a:gd name="connsiteX72" fmla="*/ 426731 w 521981"/>
              <a:gd name="connsiteY72" fmla="*/ 412228 h 921815"/>
              <a:gd name="connsiteX73" fmla="*/ 412444 w 521981"/>
              <a:gd name="connsiteY73" fmla="*/ 371746 h 921815"/>
              <a:gd name="connsiteX74" fmla="*/ 424350 w 521981"/>
              <a:gd name="connsiteY74" fmla="*/ 316977 h 921815"/>
              <a:gd name="connsiteX75" fmla="*/ 457688 w 521981"/>
              <a:gd name="connsiteY75" fmla="*/ 319359 h 921815"/>
              <a:gd name="connsiteX76" fmla="*/ 452925 w 521981"/>
              <a:gd name="connsiteY76" fmla="*/ 271734 h 921815"/>
              <a:gd name="connsiteX77" fmla="*/ 462450 w 521981"/>
              <a:gd name="connsiteY77" fmla="*/ 231253 h 921815"/>
              <a:gd name="connsiteX78" fmla="*/ 476737 w 521981"/>
              <a:gd name="connsiteY78" fmla="*/ 205059 h 921815"/>
              <a:gd name="connsiteX79" fmla="*/ 493407 w 521981"/>
              <a:gd name="connsiteY79" fmla="*/ 169341 h 921815"/>
              <a:gd name="connsiteX80" fmla="*/ 521981 w 521981"/>
              <a:gd name="connsiteY80" fmla="*/ 140764 h 921815"/>
              <a:gd name="connsiteX0" fmla="*/ 531366 w 531366"/>
              <a:gd name="connsiteY0" fmla="*/ 140764 h 921815"/>
              <a:gd name="connsiteX1" fmla="*/ 502791 w 531366"/>
              <a:gd name="connsiteY1" fmla="*/ 97903 h 921815"/>
              <a:gd name="connsiteX2" fmla="*/ 469453 w 531366"/>
              <a:gd name="connsiteY2" fmla="*/ 43134 h 921815"/>
              <a:gd name="connsiteX3" fmla="*/ 443259 w 531366"/>
              <a:gd name="connsiteY3" fmla="*/ 2653 h 921815"/>
              <a:gd name="connsiteX4" fmla="*/ 388491 w 531366"/>
              <a:gd name="connsiteY4" fmla="*/ 7416 h 921815"/>
              <a:gd name="connsiteX5" fmla="*/ 390872 w 531366"/>
              <a:gd name="connsiteY5" fmla="*/ 35990 h 921815"/>
              <a:gd name="connsiteX6" fmla="*/ 424210 w 531366"/>
              <a:gd name="connsiteY6" fmla="*/ 50278 h 921815"/>
              <a:gd name="connsiteX7" fmla="*/ 407541 w 531366"/>
              <a:gd name="connsiteY7" fmla="*/ 85996 h 921815"/>
              <a:gd name="connsiteX8" fmla="*/ 374204 w 531366"/>
              <a:gd name="connsiteY8" fmla="*/ 88378 h 921815"/>
              <a:gd name="connsiteX9" fmla="*/ 326579 w 531366"/>
              <a:gd name="connsiteY9" fmla="*/ 121715 h 921815"/>
              <a:gd name="connsiteX10" fmla="*/ 307529 w 531366"/>
              <a:gd name="connsiteY10" fmla="*/ 138384 h 921815"/>
              <a:gd name="connsiteX11" fmla="*/ 267048 w 531366"/>
              <a:gd name="connsiteY11" fmla="*/ 150290 h 921815"/>
              <a:gd name="connsiteX12" fmla="*/ 283716 w 531366"/>
              <a:gd name="connsiteY12" fmla="*/ 176484 h 921815"/>
              <a:gd name="connsiteX13" fmla="*/ 278954 w 531366"/>
              <a:gd name="connsiteY13" fmla="*/ 224109 h 921815"/>
              <a:gd name="connsiteX14" fmla="*/ 281335 w 531366"/>
              <a:gd name="connsiteY14" fmla="*/ 264590 h 921815"/>
              <a:gd name="connsiteX15" fmla="*/ 255141 w 531366"/>
              <a:gd name="connsiteY15" fmla="*/ 271734 h 921815"/>
              <a:gd name="connsiteX16" fmla="*/ 212279 w 531366"/>
              <a:gd name="connsiteY16" fmla="*/ 295546 h 921815"/>
              <a:gd name="connsiteX17" fmla="*/ 205135 w 531366"/>
              <a:gd name="connsiteY17" fmla="*/ 355078 h 921815"/>
              <a:gd name="connsiteX18" fmla="*/ 212279 w 531366"/>
              <a:gd name="connsiteY18" fmla="*/ 436040 h 921815"/>
              <a:gd name="connsiteX19" fmla="*/ 195610 w 531366"/>
              <a:gd name="connsiteY19" fmla="*/ 493190 h 921815"/>
              <a:gd name="connsiteX20" fmla="*/ 205135 w 531366"/>
              <a:gd name="connsiteY20" fmla="*/ 526528 h 921815"/>
              <a:gd name="connsiteX21" fmla="*/ 214660 w 531366"/>
              <a:gd name="connsiteY21" fmla="*/ 545578 h 921815"/>
              <a:gd name="connsiteX22" fmla="*/ 214660 w 531366"/>
              <a:gd name="connsiteY22" fmla="*/ 562246 h 921815"/>
              <a:gd name="connsiteX23" fmla="*/ 195610 w 531366"/>
              <a:gd name="connsiteY23" fmla="*/ 576534 h 921815"/>
              <a:gd name="connsiteX24" fmla="*/ 133697 w 531366"/>
              <a:gd name="connsiteY24" fmla="*/ 574153 h 921815"/>
              <a:gd name="connsiteX25" fmla="*/ 100360 w 531366"/>
              <a:gd name="connsiteY25" fmla="*/ 571771 h 921815"/>
              <a:gd name="connsiteX26" fmla="*/ 50354 w 531366"/>
              <a:gd name="connsiteY26" fmla="*/ 602728 h 921815"/>
              <a:gd name="connsiteX27" fmla="*/ 347 w 531366"/>
              <a:gd name="connsiteY27" fmla="*/ 617015 h 921815"/>
              <a:gd name="connsiteX28" fmla="*/ 28922 w 531366"/>
              <a:gd name="connsiteY28" fmla="*/ 650353 h 921815"/>
              <a:gd name="connsiteX29" fmla="*/ 43210 w 531366"/>
              <a:gd name="connsiteY29" fmla="*/ 667021 h 921815"/>
              <a:gd name="connsiteX30" fmla="*/ 59879 w 531366"/>
              <a:gd name="connsiteY30" fmla="*/ 690834 h 921815"/>
              <a:gd name="connsiteX31" fmla="*/ 67022 w 531366"/>
              <a:gd name="connsiteY31" fmla="*/ 695596 h 921815"/>
              <a:gd name="connsiteX32" fmla="*/ 83691 w 531366"/>
              <a:gd name="connsiteY32" fmla="*/ 705121 h 921815"/>
              <a:gd name="connsiteX33" fmla="*/ 114647 w 531366"/>
              <a:gd name="connsiteY33" fmla="*/ 728934 h 921815"/>
              <a:gd name="connsiteX34" fmla="*/ 121791 w 531366"/>
              <a:gd name="connsiteY34" fmla="*/ 736078 h 921815"/>
              <a:gd name="connsiteX35" fmla="*/ 131316 w 531366"/>
              <a:gd name="connsiteY35" fmla="*/ 747984 h 921815"/>
              <a:gd name="connsiteX36" fmla="*/ 138460 w 531366"/>
              <a:gd name="connsiteY36" fmla="*/ 750365 h 921815"/>
              <a:gd name="connsiteX37" fmla="*/ 145604 w 531366"/>
              <a:gd name="connsiteY37" fmla="*/ 757509 h 921815"/>
              <a:gd name="connsiteX38" fmla="*/ 155129 w 531366"/>
              <a:gd name="connsiteY38" fmla="*/ 762271 h 921815"/>
              <a:gd name="connsiteX39" fmla="*/ 164654 w 531366"/>
              <a:gd name="connsiteY39" fmla="*/ 774178 h 921815"/>
              <a:gd name="connsiteX40" fmla="*/ 171797 w 531366"/>
              <a:gd name="connsiteY40" fmla="*/ 778940 h 921815"/>
              <a:gd name="connsiteX41" fmla="*/ 193229 w 531366"/>
              <a:gd name="connsiteY41" fmla="*/ 807515 h 921815"/>
              <a:gd name="connsiteX42" fmla="*/ 209897 w 531366"/>
              <a:gd name="connsiteY42" fmla="*/ 826565 h 921815"/>
              <a:gd name="connsiteX43" fmla="*/ 219422 w 531366"/>
              <a:gd name="connsiteY43" fmla="*/ 840853 h 921815"/>
              <a:gd name="connsiteX44" fmla="*/ 236091 w 531366"/>
              <a:gd name="connsiteY44" fmla="*/ 871809 h 921815"/>
              <a:gd name="connsiteX45" fmla="*/ 240854 w 531366"/>
              <a:gd name="connsiteY45" fmla="*/ 881334 h 921815"/>
              <a:gd name="connsiteX46" fmla="*/ 250379 w 531366"/>
              <a:gd name="connsiteY46" fmla="*/ 895621 h 921815"/>
              <a:gd name="connsiteX47" fmla="*/ 252760 w 531366"/>
              <a:gd name="connsiteY47" fmla="*/ 902765 h 921815"/>
              <a:gd name="connsiteX48" fmla="*/ 267047 w 531366"/>
              <a:gd name="connsiteY48" fmla="*/ 921815 h 921815"/>
              <a:gd name="connsiteX49" fmla="*/ 286097 w 531366"/>
              <a:gd name="connsiteY49" fmla="*/ 914671 h 921815"/>
              <a:gd name="connsiteX50" fmla="*/ 290860 w 531366"/>
              <a:gd name="connsiteY50" fmla="*/ 907528 h 921815"/>
              <a:gd name="connsiteX51" fmla="*/ 305147 w 531366"/>
              <a:gd name="connsiteY51" fmla="*/ 898003 h 921815"/>
              <a:gd name="connsiteX52" fmla="*/ 307529 w 531366"/>
              <a:gd name="connsiteY52" fmla="*/ 890859 h 921815"/>
              <a:gd name="connsiteX53" fmla="*/ 305147 w 531366"/>
              <a:gd name="connsiteY53" fmla="*/ 883715 h 921815"/>
              <a:gd name="connsiteX54" fmla="*/ 288479 w 531366"/>
              <a:gd name="connsiteY54" fmla="*/ 869428 h 921815"/>
              <a:gd name="connsiteX55" fmla="*/ 281335 w 531366"/>
              <a:gd name="connsiteY55" fmla="*/ 862284 h 921815"/>
              <a:gd name="connsiteX56" fmla="*/ 276572 w 531366"/>
              <a:gd name="connsiteY56" fmla="*/ 855140 h 921815"/>
              <a:gd name="connsiteX57" fmla="*/ 267047 w 531366"/>
              <a:gd name="connsiteY57" fmla="*/ 850378 h 921815"/>
              <a:gd name="connsiteX58" fmla="*/ 262285 w 531366"/>
              <a:gd name="connsiteY58" fmla="*/ 833709 h 921815"/>
              <a:gd name="connsiteX59" fmla="*/ 267047 w 531366"/>
              <a:gd name="connsiteY59" fmla="*/ 790846 h 921815"/>
              <a:gd name="connsiteX60" fmla="*/ 293241 w 531366"/>
              <a:gd name="connsiteY60" fmla="*/ 795609 h 921815"/>
              <a:gd name="connsiteX61" fmla="*/ 295622 w 531366"/>
              <a:gd name="connsiteY61" fmla="*/ 824184 h 921815"/>
              <a:gd name="connsiteX62" fmla="*/ 307529 w 531366"/>
              <a:gd name="connsiteY62" fmla="*/ 840853 h 921815"/>
              <a:gd name="connsiteX63" fmla="*/ 314672 w 531366"/>
              <a:gd name="connsiteY63" fmla="*/ 847996 h 921815"/>
              <a:gd name="connsiteX64" fmla="*/ 321816 w 531366"/>
              <a:gd name="connsiteY64" fmla="*/ 850378 h 921815"/>
              <a:gd name="connsiteX65" fmla="*/ 326579 w 531366"/>
              <a:gd name="connsiteY65" fmla="*/ 857521 h 921815"/>
              <a:gd name="connsiteX66" fmla="*/ 333722 w 531366"/>
              <a:gd name="connsiteY66" fmla="*/ 776559 h 921815"/>
              <a:gd name="connsiteX67" fmla="*/ 390872 w 531366"/>
              <a:gd name="connsiteY67" fmla="*/ 697978 h 921815"/>
              <a:gd name="connsiteX68" fmla="*/ 431353 w 531366"/>
              <a:gd name="connsiteY68" fmla="*/ 624159 h 921815"/>
              <a:gd name="connsiteX69" fmla="*/ 474216 w 531366"/>
              <a:gd name="connsiteY69" fmla="*/ 550340 h 921815"/>
              <a:gd name="connsiteX70" fmla="*/ 493266 w 531366"/>
              <a:gd name="connsiteY70" fmla="*/ 495571 h 921815"/>
              <a:gd name="connsiteX71" fmla="*/ 483741 w 531366"/>
              <a:gd name="connsiteY71" fmla="*/ 450328 h 921815"/>
              <a:gd name="connsiteX72" fmla="*/ 436116 w 531366"/>
              <a:gd name="connsiteY72" fmla="*/ 412228 h 921815"/>
              <a:gd name="connsiteX73" fmla="*/ 421829 w 531366"/>
              <a:gd name="connsiteY73" fmla="*/ 371746 h 921815"/>
              <a:gd name="connsiteX74" fmla="*/ 433735 w 531366"/>
              <a:gd name="connsiteY74" fmla="*/ 316977 h 921815"/>
              <a:gd name="connsiteX75" fmla="*/ 467073 w 531366"/>
              <a:gd name="connsiteY75" fmla="*/ 319359 h 921815"/>
              <a:gd name="connsiteX76" fmla="*/ 462310 w 531366"/>
              <a:gd name="connsiteY76" fmla="*/ 271734 h 921815"/>
              <a:gd name="connsiteX77" fmla="*/ 471835 w 531366"/>
              <a:gd name="connsiteY77" fmla="*/ 231253 h 921815"/>
              <a:gd name="connsiteX78" fmla="*/ 486122 w 531366"/>
              <a:gd name="connsiteY78" fmla="*/ 205059 h 921815"/>
              <a:gd name="connsiteX79" fmla="*/ 502792 w 531366"/>
              <a:gd name="connsiteY79" fmla="*/ 169341 h 921815"/>
              <a:gd name="connsiteX80" fmla="*/ 531366 w 531366"/>
              <a:gd name="connsiteY80" fmla="*/ 140764 h 921815"/>
              <a:gd name="connsiteX0" fmla="*/ 531366 w 531366"/>
              <a:gd name="connsiteY0" fmla="*/ 140764 h 921815"/>
              <a:gd name="connsiteX1" fmla="*/ 502791 w 531366"/>
              <a:gd name="connsiteY1" fmla="*/ 97903 h 921815"/>
              <a:gd name="connsiteX2" fmla="*/ 469453 w 531366"/>
              <a:gd name="connsiteY2" fmla="*/ 43134 h 921815"/>
              <a:gd name="connsiteX3" fmla="*/ 443259 w 531366"/>
              <a:gd name="connsiteY3" fmla="*/ 2653 h 921815"/>
              <a:gd name="connsiteX4" fmla="*/ 388491 w 531366"/>
              <a:gd name="connsiteY4" fmla="*/ 7416 h 921815"/>
              <a:gd name="connsiteX5" fmla="*/ 390872 w 531366"/>
              <a:gd name="connsiteY5" fmla="*/ 35990 h 921815"/>
              <a:gd name="connsiteX6" fmla="*/ 424210 w 531366"/>
              <a:gd name="connsiteY6" fmla="*/ 50278 h 921815"/>
              <a:gd name="connsiteX7" fmla="*/ 407541 w 531366"/>
              <a:gd name="connsiteY7" fmla="*/ 85996 h 921815"/>
              <a:gd name="connsiteX8" fmla="*/ 374204 w 531366"/>
              <a:gd name="connsiteY8" fmla="*/ 88378 h 921815"/>
              <a:gd name="connsiteX9" fmla="*/ 326579 w 531366"/>
              <a:gd name="connsiteY9" fmla="*/ 121715 h 921815"/>
              <a:gd name="connsiteX10" fmla="*/ 307529 w 531366"/>
              <a:gd name="connsiteY10" fmla="*/ 138384 h 921815"/>
              <a:gd name="connsiteX11" fmla="*/ 267048 w 531366"/>
              <a:gd name="connsiteY11" fmla="*/ 150290 h 921815"/>
              <a:gd name="connsiteX12" fmla="*/ 283716 w 531366"/>
              <a:gd name="connsiteY12" fmla="*/ 176484 h 921815"/>
              <a:gd name="connsiteX13" fmla="*/ 278954 w 531366"/>
              <a:gd name="connsiteY13" fmla="*/ 224109 h 921815"/>
              <a:gd name="connsiteX14" fmla="*/ 281335 w 531366"/>
              <a:gd name="connsiteY14" fmla="*/ 264590 h 921815"/>
              <a:gd name="connsiteX15" fmla="*/ 255141 w 531366"/>
              <a:gd name="connsiteY15" fmla="*/ 271734 h 921815"/>
              <a:gd name="connsiteX16" fmla="*/ 212279 w 531366"/>
              <a:gd name="connsiteY16" fmla="*/ 295546 h 921815"/>
              <a:gd name="connsiteX17" fmla="*/ 205135 w 531366"/>
              <a:gd name="connsiteY17" fmla="*/ 355078 h 921815"/>
              <a:gd name="connsiteX18" fmla="*/ 212279 w 531366"/>
              <a:gd name="connsiteY18" fmla="*/ 436040 h 921815"/>
              <a:gd name="connsiteX19" fmla="*/ 195610 w 531366"/>
              <a:gd name="connsiteY19" fmla="*/ 493190 h 921815"/>
              <a:gd name="connsiteX20" fmla="*/ 205135 w 531366"/>
              <a:gd name="connsiteY20" fmla="*/ 526528 h 921815"/>
              <a:gd name="connsiteX21" fmla="*/ 214660 w 531366"/>
              <a:gd name="connsiteY21" fmla="*/ 545578 h 921815"/>
              <a:gd name="connsiteX22" fmla="*/ 214660 w 531366"/>
              <a:gd name="connsiteY22" fmla="*/ 562246 h 921815"/>
              <a:gd name="connsiteX23" fmla="*/ 195610 w 531366"/>
              <a:gd name="connsiteY23" fmla="*/ 576534 h 921815"/>
              <a:gd name="connsiteX24" fmla="*/ 133697 w 531366"/>
              <a:gd name="connsiteY24" fmla="*/ 574153 h 921815"/>
              <a:gd name="connsiteX25" fmla="*/ 100360 w 531366"/>
              <a:gd name="connsiteY25" fmla="*/ 571771 h 921815"/>
              <a:gd name="connsiteX26" fmla="*/ 50354 w 531366"/>
              <a:gd name="connsiteY26" fmla="*/ 602728 h 921815"/>
              <a:gd name="connsiteX27" fmla="*/ 347 w 531366"/>
              <a:gd name="connsiteY27" fmla="*/ 617015 h 921815"/>
              <a:gd name="connsiteX28" fmla="*/ 28922 w 531366"/>
              <a:gd name="connsiteY28" fmla="*/ 650353 h 921815"/>
              <a:gd name="connsiteX29" fmla="*/ 43210 w 531366"/>
              <a:gd name="connsiteY29" fmla="*/ 667021 h 921815"/>
              <a:gd name="connsiteX30" fmla="*/ 67022 w 531366"/>
              <a:gd name="connsiteY30" fmla="*/ 695596 h 921815"/>
              <a:gd name="connsiteX31" fmla="*/ 83691 w 531366"/>
              <a:gd name="connsiteY31" fmla="*/ 705121 h 921815"/>
              <a:gd name="connsiteX32" fmla="*/ 114647 w 531366"/>
              <a:gd name="connsiteY32" fmla="*/ 728934 h 921815"/>
              <a:gd name="connsiteX33" fmla="*/ 121791 w 531366"/>
              <a:gd name="connsiteY33" fmla="*/ 736078 h 921815"/>
              <a:gd name="connsiteX34" fmla="*/ 131316 w 531366"/>
              <a:gd name="connsiteY34" fmla="*/ 747984 h 921815"/>
              <a:gd name="connsiteX35" fmla="*/ 138460 w 531366"/>
              <a:gd name="connsiteY35" fmla="*/ 750365 h 921815"/>
              <a:gd name="connsiteX36" fmla="*/ 145604 w 531366"/>
              <a:gd name="connsiteY36" fmla="*/ 757509 h 921815"/>
              <a:gd name="connsiteX37" fmla="*/ 155129 w 531366"/>
              <a:gd name="connsiteY37" fmla="*/ 762271 h 921815"/>
              <a:gd name="connsiteX38" fmla="*/ 164654 w 531366"/>
              <a:gd name="connsiteY38" fmla="*/ 774178 h 921815"/>
              <a:gd name="connsiteX39" fmla="*/ 171797 w 531366"/>
              <a:gd name="connsiteY39" fmla="*/ 778940 h 921815"/>
              <a:gd name="connsiteX40" fmla="*/ 193229 w 531366"/>
              <a:gd name="connsiteY40" fmla="*/ 807515 h 921815"/>
              <a:gd name="connsiteX41" fmla="*/ 209897 w 531366"/>
              <a:gd name="connsiteY41" fmla="*/ 826565 h 921815"/>
              <a:gd name="connsiteX42" fmla="*/ 219422 w 531366"/>
              <a:gd name="connsiteY42" fmla="*/ 840853 h 921815"/>
              <a:gd name="connsiteX43" fmla="*/ 236091 w 531366"/>
              <a:gd name="connsiteY43" fmla="*/ 871809 h 921815"/>
              <a:gd name="connsiteX44" fmla="*/ 240854 w 531366"/>
              <a:gd name="connsiteY44" fmla="*/ 881334 h 921815"/>
              <a:gd name="connsiteX45" fmla="*/ 250379 w 531366"/>
              <a:gd name="connsiteY45" fmla="*/ 895621 h 921815"/>
              <a:gd name="connsiteX46" fmla="*/ 252760 w 531366"/>
              <a:gd name="connsiteY46" fmla="*/ 902765 h 921815"/>
              <a:gd name="connsiteX47" fmla="*/ 267047 w 531366"/>
              <a:gd name="connsiteY47" fmla="*/ 921815 h 921815"/>
              <a:gd name="connsiteX48" fmla="*/ 286097 w 531366"/>
              <a:gd name="connsiteY48" fmla="*/ 914671 h 921815"/>
              <a:gd name="connsiteX49" fmla="*/ 290860 w 531366"/>
              <a:gd name="connsiteY49" fmla="*/ 907528 h 921815"/>
              <a:gd name="connsiteX50" fmla="*/ 305147 w 531366"/>
              <a:gd name="connsiteY50" fmla="*/ 898003 h 921815"/>
              <a:gd name="connsiteX51" fmla="*/ 307529 w 531366"/>
              <a:gd name="connsiteY51" fmla="*/ 890859 h 921815"/>
              <a:gd name="connsiteX52" fmla="*/ 305147 w 531366"/>
              <a:gd name="connsiteY52" fmla="*/ 883715 h 921815"/>
              <a:gd name="connsiteX53" fmla="*/ 288479 w 531366"/>
              <a:gd name="connsiteY53" fmla="*/ 869428 h 921815"/>
              <a:gd name="connsiteX54" fmla="*/ 281335 w 531366"/>
              <a:gd name="connsiteY54" fmla="*/ 862284 h 921815"/>
              <a:gd name="connsiteX55" fmla="*/ 276572 w 531366"/>
              <a:gd name="connsiteY55" fmla="*/ 855140 h 921815"/>
              <a:gd name="connsiteX56" fmla="*/ 267047 w 531366"/>
              <a:gd name="connsiteY56" fmla="*/ 850378 h 921815"/>
              <a:gd name="connsiteX57" fmla="*/ 262285 w 531366"/>
              <a:gd name="connsiteY57" fmla="*/ 833709 h 921815"/>
              <a:gd name="connsiteX58" fmla="*/ 267047 w 531366"/>
              <a:gd name="connsiteY58" fmla="*/ 790846 h 921815"/>
              <a:gd name="connsiteX59" fmla="*/ 293241 w 531366"/>
              <a:gd name="connsiteY59" fmla="*/ 795609 h 921815"/>
              <a:gd name="connsiteX60" fmla="*/ 295622 w 531366"/>
              <a:gd name="connsiteY60" fmla="*/ 824184 h 921815"/>
              <a:gd name="connsiteX61" fmla="*/ 307529 w 531366"/>
              <a:gd name="connsiteY61" fmla="*/ 840853 h 921815"/>
              <a:gd name="connsiteX62" fmla="*/ 314672 w 531366"/>
              <a:gd name="connsiteY62" fmla="*/ 847996 h 921815"/>
              <a:gd name="connsiteX63" fmla="*/ 321816 w 531366"/>
              <a:gd name="connsiteY63" fmla="*/ 850378 h 921815"/>
              <a:gd name="connsiteX64" fmla="*/ 326579 w 531366"/>
              <a:gd name="connsiteY64" fmla="*/ 857521 h 921815"/>
              <a:gd name="connsiteX65" fmla="*/ 333722 w 531366"/>
              <a:gd name="connsiteY65" fmla="*/ 776559 h 921815"/>
              <a:gd name="connsiteX66" fmla="*/ 390872 w 531366"/>
              <a:gd name="connsiteY66" fmla="*/ 697978 h 921815"/>
              <a:gd name="connsiteX67" fmla="*/ 431353 w 531366"/>
              <a:gd name="connsiteY67" fmla="*/ 624159 h 921815"/>
              <a:gd name="connsiteX68" fmla="*/ 474216 w 531366"/>
              <a:gd name="connsiteY68" fmla="*/ 550340 h 921815"/>
              <a:gd name="connsiteX69" fmla="*/ 493266 w 531366"/>
              <a:gd name="connsiteY69" fmla="*/ 495571 h 921815"/>
              <a:gd name="connsiteX70" fmla="*/ 483741 w 531366"/>
              <a:gd name="connsiteY70" fmla="*/ 450328 h 921815"/>
              <a:gd name="connsiteX71" fmla="*/ 436116 w 531366"/>
              <a:gd name="connsiteY71" fmla="*/ 412228 h 921815"/>
              <a:gd name="connsiteX72" fmla="*/ 421829 w 531366"/>
              <a:gd name="connsiteY72" fmla="*/ 371746 h 921815"/>
              <a:gd name="connsiteX73" fmla="*/ 433735 w 531366"/>
              <a:gd name="connsiteY73" fmla="*/ 316977 h 921815"/>
              <a:gd name="connsiteX74" fmla="*/ 467073 w 531366"/>
              <a:gd name="connsiteY74" fmla="*/ 319359 h 921815"/>
              <a:gd name="connsiteX75" fmla="*/ 462310 w 531366"/>
              <a:gd name="connsiteY75" fmla="*/ 271734 h 921815"/>
              <a:gd name="connsiteX76" fmla="*/ 471835 w 531366"/>
              <a:gd name="connsiteY76" fmla="*/ 231253 h 921815"/>
              <a:gd name="connsiteX77" fmla="*/ 486122 w 531366"/>
              <a:gd name="connsiteY77" fmla="*/ 205059 h 921815"/>
              <a:gd name="connsiteX78" fmla="*/ 502792 w 531366"/>
              <a:gd name="connsiteY78" fmla="*/ 169341 h 921815"/>
              <a:gd name="connsiteX79" fmla="*/ 531366 w 531366"/>
              <a:gd name="connsiteY79" fmla="*/ 140764 h 921815"/>
              <a:gd name="connsiteX0" fmla="*/ 531422 w 531422"/>
              <a:gd name="connsiteY0" fmla="*/ 140764 h 921815"/>
              <a:gd name="connsiteX1" fmla="*/ 502847 w 531422"/>
              <a:gd name="connsiteY1" fmla="*/ 97903 h 921815"/>
              <a:gd name="connsiteX2" fmla="*/ 469509 w 531422"/>
              <a:gd name="connsiteY2" fmla="*/ 43134 h 921815"/>
              <a:gd name="connsiteX3" fmla="*/ 443315 w 531422"/>
              <a:gd name="connsiteY3" fmla="*/ 2653 h 921815"/>
              <a:gd name="connsiteX4" fmla="*/ 388547 w 531422"/>
              <a:gd name="connsiteY4" fmla="*/ 7416 h 921815"/>
              <a:gd name="connsiteX5" fmla="*/ 390928 w 531422"/>
              <a:gd name="connsiteY5" fmla="*/ 35990 h 921815"/>
              <a:gd name="connsiteX6" fmla="*/ 424266 w 531422"/>
              <a:gd name="connsiteY6" fmla="*/ 50278 h 921815"/>
              <a:gd name="connsiteX7" fmla="*/ 407597 w 531422"/>
              <a:gd name="connsiteY7" fmla="*/ 85996 h 921815"/>
              <a:gd name="connsiteX8" fmla="*/ 374260 w 531422"/>
              <a:gd name="connsiteY8" fmla="*/ 88378 h 921815"/>
              <a:gd name="connsiteX9" fmla="*/ 326635 w 531422"/>
              <a:gd name="connsiteY9" fmla="*/ 121715 h 921815"/>
              <a:gd name="connsiteX10" fmla="*/ 307585 w 531422"/>
              <a:gd name="connsiteY10" fmla="*/ 138384 h 921815"/>
              <a:gd name="connsiteX11" fmla="*/ 267104 w 531422"/>
              <a:gd name="connsiteY11" fmla="*/ 150290 h 921815"/>
              <a:gd name="connsiteX12" fmla="*/ 283772 w 531422"/>
              <a:gd name="connsiteY12" fmla="*/ 176484 h 921815"/>
              <a:gd name="connsiteX13" fmla="*/ 279010 w 531422"/>
              <a:gd name="connsiteY13" fmla="*/ 224109 h 921815"/>
              <a:gd name="connsiteX14" fmla="*/ 281391 w 531422"/>
              <a:gd name="connsiteY14" fmla="*/ 264590 h 921815"/>
              <a:gd name="connsiteX15" fmla="*/ 255197 w 531422"/>
              <a:gd name="connsiteY15" fmla="*/ 271734 h 921815"/>
              <a:gd name="connsiteX16" fmla="*/ 212335 w 531422"/>
              <a:gd name="connsiteY16" fmla="*/ 295546 h 921815"/>
              <a:gd name="connsiteX17" fmla="*/ 205191 w 531422"/>
              <a:gd name="connsiteY17" fmla="*/ 355078 h 921815"/>
              <a:gd name="connsiteX18" fmla="*/ 212335 w 531422"/>
              <a:gd name="connsiteY18" fmla="*/ 436040 h 921815"/>
              <a:gd name="connsiteX19" fmla="*/ 195666 w 531422"/>
              <a:gd name="connsiteY19" fmla="*/ 493190 h 921815"/>
              <a:gd name="connsiteX20" fmla="*/ 205191 w 531422"/>
              <a:gd name="connsiteY20" fmla="*/ 526528 h 921815"/>
              <a:gd name="connsiteX21" fmla="*/ 214716 w 531422"/>
              <a:gd name="connsiteY21" fmla="*/ 545578 h 921815"/>
              <a:gd name="connsiteX22" fmla="*/ 214716 w 531422"/>
              <a:gd name="connsiteY22" fmla="*/ 562246 h 921815"/>
              <a:gd name="connsiteX23" fmla="*/ 195666 w 531422"/>
              <a:gd name="connsiteY23" fmla="*/ 576534 h 921815"/>
              <a:gd name="connsiteX24" fmla="*/ 133753 w 531422"/>
              <a:gd name="connsiteY24" fmla="*/ 574153 h 921815"/>
              <a:gd name="connsiteX25" fmla="*/ 100416 w 531422"/>
              <a:gd name="connsiteY25" fmla="*/ 571771 h 921815"/>
              <a:gd name="connsiteX26" fmla="*/ 50410 w 531422"/>
              <a:gd name="connsiteY26" fmla="*/ 602728 h 921815"/>
              <a:gd name="connsiteX27" fmla="*/ 403 w 531422"/>
              <a:gd name="connsiteY27" fmla="*/ 617015 h 921815"/>
              <a:gd name="connsiteX28" fmla="*/ 28978 w 531422"/>
              <a:gd name="connsiteY28" fmla="*/ 650353 h 921815"/>
              <a:gd name="connsiteX29" fmla="*/ 67078 w 531422"/>
              <a:gd name="connsiteY29" fmla="*/ 695596 h 921815"/>
              <a:gd name="connsiteX30" fmla="*/ 83747 w 531422"/>
              <a:gd name="connsiteY30" fmla="*/ 705121 h 921815"/>
              <a:gd name="connsiteX31" fmla="*/ 114703 w 531422"/>
              <a:gd name="connsiteY31" fmla="*/ 728934 h 921815"/>
              <a:gd name="connsiteX32" fmla="*/ 121847 w 531422"/>
              <a:gd name="connsiteY32" fmla="*/ 736078 h 921815"/>
              <a:gd name="connsiteX33" fmla="*/ 131372 w 531422"/>
              <a:gd name="connsiteY33" fmla="*/ 747984 h 921815"/>
              <a:gd name="connsiteX34" fmla="*/ 138516 w 531422"/>
              <a:gd name="connsiteY34" fmla="*/ 750365 h 921815"/>
              <a:gd name="connsiteX35" fmla="*/ 145660 w 531422"/>
              <a:gd name="connsiteY35" fmla="*/ 757509 h 921815"/>
              <a:gd name="connsiteX36" fmla="*/ 155185 w 531422"/>
              <a:gd name="connsiteY36" fmla="*/ 762271 h 921815"/>
              <a:gd name="connsiteX37" fmla="*/ 164710 w 531422"/>
              <a:gd name="connsiteY37" fmla="*/ 774178 h 921815"/>
              <a:gd name="connsiteX38" fmla="*/ 171853 w 531422"/>
              <a:gd name="connsiteY38" fmla="*/ 778940 h 921815"/>
              <a:gd name="connsiteX39" fmla="*/ 193285 w 531422"/>
              <a:gd name="connsiteY39" fmla="*/ 807515 h 921815"/>
              <a:gd name="connsiteX40" fmla="*/ 209953 w 531422"/>
              <a:gd name="connsiteY40" fmla="*/ 826565 h 921815"/>
              <a:gd name="connsiteX41" fmla="*/ 219478 w 531422"/>
              <a:gd name="connsiteY41" fmla="*/ 840853 h 921815"/>
              <a:gd name="connsiteX42" fmla="*/ 236147 w 531422"/>
              <a:gd name="connsiteY42" fmla="*/ 871809 h 921815"/>
              <a:gd name="connsiteX43" fmla="*/ 240910 w 531422"/>
              <a:gd name="connsiteY43" fmla="*/ 881334 h 921815"/>
              <a:gd name="connsiteX44" fmla="*/ 250435 w 531422"/>
              <a:gd name="connsiteY44" fmla="*/ 895621 h 921815"/>
              <a:gd name="connsiteX45" fmla="*/ 252816 w 531422"/>
              <a:gd name="connsiteY45" fmla="*/ 902765 h 921815"/>
              <a:gd name="connsiteX46" fmla="*/ 267103 w 531422"/>
              <a:gd name="connsiteY46" fmla="*/ 921815 h 921815"/>
              <a:gd name="connsiteX47" fmla="*/ 286153 w 531422"/>
              <a:gd name="connsiteY47" fmla="*/ 914671 h 921815"/>
              <a:gd name="connsiteX48" fmla="*/ 290916 w 531422"/>
              <a:gd name="connsiteY48" fmla="*/ 907528 h 921815"/>
              <a:gd name="connsiteX49" fmla="*/ 305203 w 531422"/>
              <a:gd name="connsiteY49" fmla="*/ 898003 h 921815"/>
              <a:gd name="connsiteX50" fmla="*/ 307585 w 531422"/>
              <a:gd name="connsiteY50" fmla="*/ 890859 h 921815"/>
              <a:gd name="connsiteX51" fmla="*/ 305203 w 531422"/>
              <a:gd name="connsiteY51" fmla="*/ 883715 h 921815"/>
              <a:gd name="connsiteX52" fmla="*/ 288535 w 531422"/>
              <a:gd name="connsiteY52" fmla="*/ 869428 h 921815"/>
              <a:gd name="connsiteX53" fmla="*/ 281391 w 531422"/>
              <a:gd name="connsiteY53" fmla="*/ 862284 h 921815"/>
              <a:gd name="connsiteX54" fmla="*/ 276628 w 531422"/>
              <a:gd name="connsiteY54" fmla="*/ 855140 h 921815"/>
              <a:gd name="connsiteX55" fmla="*/ 267103 w 531422"/>
              <a:gd name="connsiteY55" fmla="*/ 850378 h 921815"/>
              <a:gd name="connsiteX56" fmla="*/ 262341 w 531422"/>
              <a:gd name="connsiteY56" fmla="*/ 833709 h 921815"/>
              <a:gd name="connsiteX57" fmla="*/ 267103 w 531422"/>
              <a:gd name="connsiteY57" fmla="*/ 790846 h 921815"/>
              <a:gd name="connsiteX58" fmla="*/ 293297 w 531422"/>
              <a:gd name="connsiteY58" fmla="*/ 795609 h 921815"/>
              <a:gd name="connsiteX59" fmla="*/ 295678 w 531422"/>
              <a:gd name="connsiteY59" fmla="*/ 824184 h 921815"/>
              <a:gd name="connsiteX60" fmla="*/ 307585 w 531422"/>
              <a:gd name="connsiteY60" fmla="*/ 840853 h 921815"/>
              <a:gd name="connsiteX61" fmla="*/ 314728 w 531422"/>
              <a:gd name="connsiteY61" fmla="*/ 847996 h 921815"/>
              <a:gd name="connsiteX62" fmla="*/ 321872 w 531422"/>
              <a:gd name="connsiteY62" fmla="*/ 850378 h 921815"/>
              <a:gd name="connsiteX63" fmla="*/ 326635 w 531422"/>
              <a:gd name="connsiteY63" fmla="*/ 857521 h 921815"/>
              <a:gd name="connsiteX64" fmla="*/ 333778 w 531422"/>
              <a:gd name="connsiteY64" fmla="*/ 776559 h 921815"/>
              <a:gd name="connsiteX65" fmla="*/ 390928 w 531422"/>
              <a:gd name="connsiteY65" fmla="*/ 697978 h 921815"/>
              <a:gd name="connsiteX66" fmla="*/ 431409 w 531422"/>
              <a:gd name="connsiteY66" fmla="*/ 624159 h 921815"/>
              <a:gd name="connsiteX67" fmla="*/ 474272 w 531422"/>
              <a:gd name="connsiteY67" fmla="*/ 550340 h 921815"/>
              <a:gd name="connsiteX68" fmla="*/ 493322 w 531422"/>
              <a:gd name="connsiteY68" fmla="*/ 495571 h 921815"/>
              <a:gd name="connsiteX69" fmla="*/ 483797 w 531422"/>
              <a:gd name="connsiteY69" fmla="*/ 450328 h 921815"/>
              <a:gd name="connsiteX70" fmla="*/ 436172 w 531422"/>
              <a:gd name="connsiteY70" fmla="*/ 412228 h 921815"/>
              <a:gd name="connsiteX71" fmla="*/ 421885 w 531422"/>
              <a:gd name="connsiteY71" fmla="*/ 371746 h 921815"/>
              <a:gd name="connsiteX72" fmla="*/ 433791 w 531422"/>
              <a:gd name="connsiteY72" fmla="*/ 316977 h 921815"/>
              <a:gd name="connsiteX73" fmla="*/ 467129 w 531422"/>
              <a:gd name="connsiteY73" fmla="*/ 319359 h 921815"/>
              <a:gd name="connsiteX74" fmla="*/ 462366 w 531422"/>
              <a:gd name="connsiteY74" fmla="*/ 271734 h 921815"/>
              <a:gd name="connsiteX75" fmla="*/ 471891 w 531422"/>
              <a:gd name="connsiteY75" fmla="*/ 231253 h 921815"/>
              <a:gd name="connsiteX76" fmla="*/ 486178 w 531422"/>
              <a:gd name="connsiteY76" fmla="*/ 205059 h 921815"/>
              <a:gd name="connsiteX77" fmla="*/ 502848 w 531422"/>
              <a:gd name="connsiteY77" fmla="*/ 169341 h 921815"/>
              <a:gd name="connsiteX78" fmla="*/ 531422 w 531422"/>
              <a:gd name="connsiteY78" fmla="*/ 140764 h 921815"/>
              <a:gd name="connsiteX0" fmla="*/ 531019 w 531019"/>
              <a:gd name="connsiteY0" fmla="*/ 140764 h 921815"/>
              <a:gd name="connsiteX1" fmla="*/ 502444 w 531019"/>
              <a:gd name="connsiteY1" fmla="*/ 97903 h 921815"/>
              <a:gd name="connsiteX2" fmla="*/ 469106 w 531019"/>
              <a:gd name="connsiteY2" fmla="*/ 43134 h 921815"/>
              <a:gd name="connsiteX3" fmla="*/ 442912 w 531019"/>
              <a:gd name="connsiteY3" fmla="*/ 2653 h 921815"/>
              <a:gd name="connsiteX4" fmla="*/ 388144 w 531019"/>
              <a:gd name="connsiteY4" fmla="*/ 7416 h 921815"/>
              <a:gd name="connsiteX5" fmla="*/ 390525 w 531019"/>
              <a:gd name="connsiteY5" fmla="*/ 35990 h 921815"/>
              <a:gd name="connsiteX6" fmla="*/ 423863 w 531019"/>
              <a:gd name="connsiteY6" fmla="*/ 50278 h 921815"/>
              <a:gd name="connsiteX7" fmla="*/ 407194 w 531019"/>
              <a:gd name="connsiteY7" fmla="*/ 85996 h 921815"/>
              <a:gd name="connsiteX8" fmla="*/ 373857 w 531019"/>
              <a:gd name="connsiteY8" fmla="*/ 88378 h 921815"/>
              <a:gd name="connsiteX9" fmla="*/ 326232 w 531019"/>
              <a:gd name="connsiteY9" fmla="*/ 121715 h 921815"/>
              <a:gd name="connsiteX10" fmla="*/ 307182 w 531019"/>
              <a:gd name="connsiteY10" fmla="*/ 138384 h 921815"/>
              <a:gd name="connsiteX11" fmla="*/ 266701 w 531019"/>
              <a:gd name="connsiteY11" fmla="*/ 150290 h 921815"/>
              <a:gd name="connsiteX12" fmla="*/ 283369 w 531019"/>
              <a:gd name="connsiteY12" fmla="*/ 176484 h 921815"/>
              <a:gd name="connsiteX13" fmla="*/ 278607 w 531019"/>
              <a:gd name="connsiteY13" fmla="*/ 224109 h 921815"/>
              <a:gd name="connsiteX14" fmla="*/ 280988 w 531019"/>
              <a:gd name="connsiteY14" fmla="*/ 264590 h 921815"/>
              <a:gd name="connsiteX15" fmla="*/ 254794 w 531019"/>
              <a:gd name="connsiteY15" fmla="*/ 271734 h 921815"/>
              <a:gd name="connsiteX16" fmla="*/ 211932 w 531019"/>
              <a:gd name="connsiteY16" fmla="*/ 295546 h 921815"/>
              <a:gd name="connsiteX17" fmla="*/ 204788 w 531019"/>
              <a:gd name="connsiteY17" fmla="*/ 355078 h 921815"/>
              <a:gd name="connsiteX18" fmla="*/ 211932 w 531019"/>
              <a:gd name="connsiteY18" fmla="*/ 436040 h 921815"/>
              <a:gd name="connsiteX19" fmla="*/ 195263 w 531019"/>
              <a:gd name="connsiteY19" fmla="*/ 493190 h 921815"/>
              <a:gd name="connsiteX20" fmla="*/ 204788 w 531019"/>
              <a:gd name="connsiteY20" fmla="*/ 526528 h 921815"/>
              <a:gd name="connsiteX21" fmla="*/ 214313 w 531019"/>
              <a:gd name="connsiteY21" fmla="*/ 545578 h 921815"/>
              <a:gd name="connsiteX22" fmla="*/ 214313 w 531019"/>
              <a:gd name="connsiteY22" fmla="*/ 562246 h 921815"/>
              <a:gd name="connsiteX23" fmla="*/ 195263 w 531019"/>
              <a:gd name="connsiteY23" fmla="*/ 576534 h 921815"/>
              <a:gd name="connsiteX24" fmla="*/ 133350 w 531019"/>
              <a:gd name="connsiteY24" fmla="*/ 574153 h 921815"/>
              <a:gd name="connsiteX25" fmla="*/ 100013 w 531019"/>
              <a:gd name="connsiteY25" fmla="*/ 571771 h 921815"/>
              <a:gd name="connsiteX26" fmla="*/ 50007 w 531019"/>
              <a:gd name="connsiteY26" fmla="*/ 602728 h 921815"/>
              <a:gd name="connsiteX27" fmla="*/ 0 w 531019"/>
              <a:gd name="connsiteY27" fmla="*/ 617015 h 921815"/>
              <a:gd name="connsiteX28" fmla="*/ 66675 w 531019"/>
              <a:gd name="connsiteY28" fmla="*/ 695596 h 921815"/>
              <a:gd name="connsiteX29" fmla="*/ 83344 w 531019"/>
              <a:gd name="connsiteY29" fmla="*/ 705121 h 921815"/>
              <a:gd name="connsiteX30" fmla="*/ 114300 w 531019"/>
              <a:gd name="connsiteY30" fmla="*/ 728934 h 921815"/>
              <a:gd name="connsiteX31" fmla="*/ 121444 w 531019"/>
              <a:gd name="connsiteY31" fmla="*/ 736078 h 921815"/>
              <a:gd name="connsiteX32" fmla="*/ 130969 w 531019"/>
              <a:gd name="connsiteY32" fmla="*/ 747984 h 921815"/>
              <a:gd name="connsiteX33" fmla="*/ 138113 w 531019"/>
              <a:gd name="connsiteY33" fmla="*/ 750365 h 921815"/>
              <a:gd name="connsiteX34" fmla="*/ 145257 w 531019"/>
              <a:gd name="connsiteY34" fmla="*/ 757509 h 921815"/>
              <a:gd name="connsiteX35" fmla="*/ 154782 w 531019"/>
              <a:gd name="connsiteY35" fmla="*/ 762271 h 921815"/>
              <a:gd name="connsiteX36" fmla="*/ 164307 w 531019"/>
              <a:gd name="connsiteY36" fmla="*/ 774178 h 921815"/>
              <a:gd name="connsiteX37" fmla="*/ 171450 w 531019"/>
              <a:gd name="connsiteY37" fmla="*/ 778940 h 921815"/>
              <a:gd name="connsiteX38" fmla="*/ 192882 w 531019"/>
              <a:gd name="connsiteY38" fmla="*/ 807515 h 921815"/>
              <a:gd name="connsiteX39" fmla="*/ 209550 w 531019"/>
              <a:gd name="connsiteY39" fmla="*/ 826565 h 921815"/>
              <a:gd name="connsiteX40" fmla="*/ 219075 w 531019"/>
              <a:gd name="connsiteY40" fmla="*/ 840853 h 921815"/>
              <a:gd name="connsiteX41" fmla="*/ 235744 w 531019"/>
              <a:gd name="connsiteY41" fmla="*/ 871809 h 921815"/>
              <a:gd name="connsiteX42" fmla="*/ 240507 w 531019"/>
              <a:gd name="connsiteY42" fmla="*/ 881334 h 921815"/>
              <a:gd name="connsiteX43" fmla="*/ 250032 w 531019"/>
              <a:gd name="connsiteY43" fmla="*/ 895621 h 921815"/>
              <a:gd name="connsiteX44" fmla="*/ 252413 w 531019"/>
              <a:gd name="connsiteY44" fmla="*/ 902765 h 921815"/>
              <a:gd name="connsiteX45" fmla="*/ 266700 w 531019"/>
              <a:gd name="connsiteY45" fmla="*/ 921815 h 921815"/>
              <a:gd name="connsiteX46" fmla="*/ 285750 w 531019"/>
              <a:gd name="connsiteY46" fmla="*/ 914671 h 921815"/>
              <a:gd name="connsiteX47" fmla="*/ 290513 w 531019"/>
              <a:gd name="connsiteY47" fmla="*/ 907528 h 921815"/>
              <a:gd name="connsiteX48" fmla="*/ 304800 w 531019"/>
              <a:gd name="connsiteY48" fmla="*/ 898003 h 921815"/>
              <a:gd name="connsiteX49" fmla="*/ 307182 w 531019"/>
              <a:gd name="connsiteY49" fmla="*/ 890859 h 921815"/>
              <a:gd name="connsiteX50" fmla="*/ 304800 w 531019"/>
              <a:gd name="connsiteY50" fmla="*/ 883715 h 921815"/>
              <a:gd name="connsiteX51" fmla="*/ 288132 w 531019"/>
              <a:gd name="connsiteY51" fmla="*/ 869428 h 921815"/>
              <a:gd name="connsiteX52" fmla="*/ 280988 w 531019"/>
              <a:gd name="connsiteY52" fmla="*/ 862284 h 921815"/>
              <a:gd name="connsiteX53" fmla="*/ 276225 w 531019"/>
              <a:gd name="connsiteY53" fmla="*/ 855140 h 921815"/>
              <a:gd name="connsiteX54" fmla="*/ 266700 w 531019"/>
              <a:gd name="connsiteY54" fmla="*/ 850378 h 921815"/>
              <a:gd name="connsiteX55" fmla="*/ 261938 w 531019"/>
              <a:gd name="connsiteY55" fmla="*/ 833709 h 921815"/>
              <a:gd name="connsiteX56" fmla="*/ 266700 w 531019"/>
              <a:gd name="connsiteY56" fmla="*/ 790846 h 921815"/>
              <a:gd name="connsiteX57" fmla="*/ 292894 w 531019"/>
              <a:gd name="connsiteY57" fmla="*/ 795609 h 921815"/>
              <a:gd name="connsiteX58" fmla="*/ 295275 w 531019"/>
              <a:gd name="connsiteY58" fmla="*/ 824184 h 921815"/>
              <a:gd name="connsiteX59" fmla="*/ 307182 w 531019"/>
              <a:gd name="connsiteY59" fmla="*/ 840853 h 921815"/>
              <a:gd name="connsiteX60" fmla="*/ 314325 w 531019"/>
              <a:gd name="connsiteY60" fmla="*/ 847996 h 921815"/>
              <a:gd name="connsiteX61" fmla="*/ 321469 w 531019"/>
              <a:gd name="connsiteY61" fmla="*/ 850378 h 921815"/>
              <a:gd name="connsiteX62" fmla="*/ 326232 w 531019"/>
              <a:gd name="connsiteY62" fmla="*/ 857521 h 921815"/>
              <a:gd name="connsiteX63" fmla="*/ 333375 w 531019"/>
              <a:gd name="connsiteY63" fmla="*/ 776559 h 921815"/>
              <a:gd name="connsiteX64" fmla="*/ 390525 w 531019"/>
              <a:gd name="connsiteY64" fmla="*/ 697978 h 921815"/>
              <a:gd name="connsiteX65" fmla="*/ 431006 w 531019"/>
              <a:gd name="connsiteY65" fmla="*/ 624159 h 921815"/>
              <a:gd name="connsiteX66" fmla="*/ 473869 w 531019"/>
              <a:gd name="connsiteY66" fmla="*/ 550340 h 921815"/>
              <a:gd name="connsiteX67" fmla="*/ 492919 w 531019"/>
              <a:gd name="connsiteY67" fmla="*/ 495571 h 921815"/>
              <a:gd name="connsiteX68" fmla="*/ 483394 w 531019"/>
              <a:gd name="connsiteY68" fmla="*/ 450328 h 921815"/>
              <a:gd name="connsiteX69" fmla="*/ 435769 w 531019"/>
              <a:gd name="connsiteY69" fmla="*/ 412228 h 921815"/>
              <a:gd name="connsiteX70" fmla="*/ 421482 w 531019"/>
              <a:gd name="connsiteY70" fmla="*/ 371746 h 921815"/>
              <a:gd name="connsiteX71" fmla="*/ 433388 w 531019"/>
              <a:gd name="connsiteY71" fmla="*/ 316977 h 921815"/>
              <a:gd name="connsiteX72" fmla="*/ 466726 w 531019"/>
              <a:gd name="connsiteY72" fmla="*/ 319359 h 921815"/>
              <a:gd name="connsiteX73" fmla="*/ 461963 w 531019"/>
              <a:gd name="connsiteY73" fmla="*/ 271734 h 921815"/>
              <a:gd name="connsiteX74" fmla="*/ 471488 w 531019"/>
              <a:gd name="connsiteY74" fmla="*/ 231253 h 921815"/>
              <a:gd name="connsiteX75" fmla="*/ 485775 w 531019"/>
              <a:gd name="connsiteY75" fmla="*/ 205059 h 921815"/>
              <a:gd name="connsiteX76" fmla="*/ 502445 w 531019"/>
              <a:gd name="connsiteY76" fmla="*/ 169341 h 921815"/>
              <a:gd name="connsiteX77" fmla="*/ 531019 w 531019"/>
              <a:gd name="connsiteY77" fmla="*/ 140764 h 921815"/>
              <a:gd name="connsiteX0" fmla="*/ 531019 w 531019"/>
              <a:gd name="connsiteY0" fmla="*/ 140764 h 921815"/>
              <a:gd name="connsiteX1" fmla="*/ 502444 w 531019"/>
              <a:gd name="connsiteY1" fmla="*/ 97903 h 921815"/>
              <a:gd name="connsiteX2" fmla="*/ 469106 w 531019"/>
              <a:gd name="connsiteY2" fmla="*/ 43134 h 921815"/>
              <a:gd name="connsiteX3" fmla="*/ 442912 w 531019"/>
              <a:gd name="connsiteY3" fmla="*/ 2653 h 921815"/>
              <a:gd name="connsiteX4" fmla="*/ 388144 w 531019"/>
              <a:gd name="connsiteY4" fmla="*/ 7416 h 921815"/>
              <a:gd name="connsiteX5" fmla="*/ 390525 w 531019"/>
              <a:gd name="connsiteY5" fmla="*/ 35990 h 921815"/>
              <a:gd name="connsiteX6" fmla="*/ 423863 w 531019"/>
              <a:gd name="connsiteY6" fmla="*/ 50278 h 921815"/>
              <a:gd name="connsiteX7" fmla="*/ 407194 w 531019"/>
              <a:gd name="connsiteY7" fmla="*/ 85996 h 921815"/>
              <a:gd name="connsiteX8" fmla="*/ 373857 w 531019"/>
              <a:gd name="connsiteY8" fmla="*/ 88378 h 921815"/>
              <a:gd name="connsiteX9" fmla="*/ 326232 w 531019"/>
              <a:gd name="connsiteY9" fmla="*/ 121715 h 921815"/>
              <a:gd name="connsiteX10" fmla="*/ 307182 w 531019"/>
              <a:gd name="connsiteY10" fmla="*/ 138384 h 921815"/>
              <a:gd name="connsiteX11" fmla="*/ 266701 w 531019"/>
              <a:gd name="connsiteY11" fmla="*/ 150290 h 921815"/>
              <a:gd name="connsiteX12" fmla="*/ 283369 w 531019"/>
              <a:gd name="connsiteY12" fmla="*/ 176484 h 921815"/>
              <a:gd name="connsiteX13" fmla="*/ 278607 w 531019"/>
              <a:gd name="connsiteY13" fmla="*/ 224109 h 921815"/>
              <a:gd name="connsiteX14" fmla="*/ 280988 w 531019"/>
              <a:gd name="connsiteY14" fmla="*/ 264590 h 921815"/>
              <a:gd name="connsiteX15" fmla="*/ 254794 w 531019"/>
              <a:gd name="connsiteY15" fmla="*/ 271734 h 921815"/>
              <a:gd name="connsiteX16" fmla="*/ 211932 w 531019"/>
              <a:gd name="connsiteY16" fmla="*/ 295546 h 921815"/>
              <a:gd name="connsiteX17" fmla="*/ 204788 w 531019"/>
              <a:gd name="connsiteY17" fmla="*/ 355078 h 921815"/>
              <a:gd name="connsiteX18" fmla="*/ 211932 w 531019"/>
              <a:gd name="connsiteY18" fmla="*/ 436040 h 921815"/>
              <a:gd name="connsiteX19" fmla="*/ 195263 w 531019"/>
              <a:gd name="connsiteY19" fmla="*/ 493190 h 921815"/>
              <a:gd name="connsiteX20" fmla="*/ 204788 w 531019"/>
              <a:gd name="connsiteY20" fmla="*/ 526528 h 921815"/>
              <a:gd name="connsiteX21" fmla="*/ 214313 w 531019"/>
              <a:gd name="connsiteY21" fmla="*/ 545578 h 921815"/>
              <a:gd name="connsiteX22" fmla="*/ 214313 w 531019"/>
              <a:gd name="connsiteY22" fmla="*/ 562246 h 921815"/>
              <a:gd name="connsiteX23" fmla="*/ 195263 w 531019"/>
              <a:gd name="connsiteY23" fmla="*/ 576534 h 921815"/>
              <a:gd name="connsiteX24" fmla="*/ 133350 w 531019"/>
              <a:gd name="connsiteY24" fmla="*/ 574153 h 921815"/>
              <a:gd name="connsiteX25" fmla="*/ 100013 w 531019"/>
              <a:gd name="connsiteY25" fmla="*/ 571771 h 921815"/>
              <a:gd name="connsiteX26" fmla="*/ 50007 w 531019"/>
              <a:gd name="connsiteY26" fmla="*/ 602728 h 921815"/>
              <a:gd name="connsiteX27" fmla="*/ 0 w 531019"/>
              <a:gd name="connsiteY27" fmla="*/ 617015 h 921815"/>
              <a:gd name="connsiteX28" fmla="*/ 66675 w 531019"/>
              <a:gd name="connsiteY28" fmla="*/ 695596 h 921815"/>
              <a:gd name="connsiteX29" fmla="*/ 114300 w 531019"/>
              <a:gd name="connsiteY29" fmla="*/ 728934 h 921815"/>
              <a:gd name="connsiteX30" fmla="*/ 121444 w 531019"/>
              <a:gd name="connsiteY30" fmla="*/ 736078 h 921815"/>
              <a:gd name="connsiteX31" fmla="*/ 130969 w 531019"/>
              <a:gd name="connsiteY31" fmla="*/ 747984 h 921815"/>
              <a:gd name="connsiteX32" fmla="*/ 138113 w 531019"/>
              <a:gd name="connsiteY32" fmla="*/ 750365 h 921815"/>
              <a:gd name="connsiteX33" fmla="*/ 145257 w 531019"/>
              <a:gd name="connsiteY33" fmla="*/ 757509 h 921815"/>
              <a:gd name="connsiteX34" fmla="*/ 154782 w 531019"/>
              <a:gd name="connsiteY34" fmla="*/ 762271 h 921815"/>
              <a:gd name="connsiteX35" fmla="*/ 164307 w 531019"/>
              <a:gd name="connsiteY35" fmla="*/ 774178 h 921815"/>
              <a:gd name="connsiteX36" fmla="*/ 171450 w 531019"/>
              <a:gd name="connsiteY36" fmla="*/ 778940 h 921815"/>
              <a:gd name="connsiteX37" fmla="*/ 192882 w 531019"/>
              <a:gd name="connsiteY37" fmla="*/ 807515 h 921815"/>
              <a:gd name="connsiteX38" fmla="*/ 209550 w 531019"/>
              <a:gd name="connsiteY38" fmla="*/ 826565 h 921815"/>
              <a:gd name="connsiteX39" fmla="*/ 219075 w 531019"/>
              <a:gd name="connsiteY39" fmla="*/ 840853 h 921815"/>
              <a:gd name="connsiteX40" fmla="*/ 235744 w 531019"/>
              <a:gd name="connsiteY40" fmla="*/ 871809 h 921815"/>
              <a:gd name="connsiteX41" fmla="*/ 240507 w 531019"/>
              <a:gd name="connsiteY41" fmla="*/ 881334 h 921815"/>
              <a:gd name="connsiteX42" fmla="*/ 250032 w 531019"/>
              <a:gd name="connsiteY42" fmla="*/ 895621 h 921815"/>
              <a:gd name="connsiteX43" fmla="*/ 252413 w 531019"/>
              <a:gd name="connsiteY43" fmla="*/ 902765 h 921815"/>
              <a:gd name="connsiteX44" fmla="*/ 266700 w 531019"/>
              <a:gd name="connsiteY44" fmla="*/ 921815 h 921815"/>
              <a:gd name="connsiteX45" fmla="*/ 285750 w 531019"/>
              <a:gd name="connsiteY45" fmla="*/ 914671 h 921815"/>
              <a:gd name="connsiteX46" fmla="*/ 290513 w 531019"/>
              <a:gd name="connsiteY46" fmla="*/ 907528 h 921815"/>
              <a:gd name="connsiteX47" fmla="*/ 304800 w 531019"/>
              <a:gd name="connsiteY47" fmla="*/ 898003 h 921815"/>
              <a:gd name="connsiteX48" fmla="*/ 307182 w 531019"/>
              <a:gd name="connsiteY48" fmla="*/ 890859 h 921815"/>
              <a:gd name="connsiteX49" fmla="*/ 304800 w 531019"/>
              <a:gd name="connsiteY49" fmla="*/ 883715 h 921815"/>
              <a:gd name="connsiteX50" fmla="*/ 288132 w 531019"/>
              <a:gd name="connsiteY50" fmla="*/ 869428 h 921815"/>
              <a:gd name="connsiteX51" fmla="*/ 280988 w 531019"/>
              <a:gd name="connsiteY51" fmla="*/ 862284 h 921815"/>
              <a:gd name="connsiteX52" fmla="*/ 276225 w 531019"/>
              <a:gd name="connsiteY52" fmla="*/ 855140 h 921815"/>
              <a:gd name="connsiteX53" fmla="*/ 266700 w 531019"/>
              <a:gd name="connsiteY53" fmla="*/ 850378 h 921815"/>
              <a:gd name="connsiteX54" fmla="*/ 261938 w 531019"/>
              <a:gd name="connsiteY54" fmla="*/ 833709 h 921815"/>
              <a:gd name="connsiteX55" fmla="*/ 266700 w 531019"/>
              <a:gd name="connsiteY55" fmla="*/ 790846 h 921815"/>
              <a:gd name="connsiteX56" fmla="*/ 292894 w 531019"/>
              <a:gd name="connsiteY56" fmla="*/ 795609 h 921815"/>
              <a:gd name="connsiteX57" fmla="*/ 295275 w 531019"/>
              <a:gd name="connsiteY57" fmla="*/ 824184 h 921815"/>
              <a:gd name="connsiteX58" fmla="*/ 307182 w 531019"/>
              <a:gd name="connsiteY58" fmla="*/ 840853 h 921815"/>
              <a:gd name="connsiteX59" fmla="*/ 314325 w 531019"/>
              <a:gd name="connsiteY59" fmla="*/ 847996 h 921815"/>
              <a:gd name="connsiteX60" fmla="*/ 321469 w 531019"/>
              <a:gd name="connsiteY60" fmla="*/ 850378 h 921815"/>
              <a:gd name="connsiteX61" fmla="*/ 326232 w 531019"/>
              <a:gd name="connsiteY61" fmla="*/ 857521 h 921815"/>
              <a:gd name="connsiteX62" fmla="*/ 333375 w 531019"/>
              <a:gd name="connsiteY62" fmla="*/ 776559 h 921815"/>
              <a:gd name="connsiteX63" fmla="*/ 390525 w 531019"/>
              <a:gd name="connsiteY63" fmla="*/ 697978 h 921815"/>
              <a:gd name="connsiteX64" fmla="*/ 431006 w 531019"/>
              <a:gd name="connsiteY64" fmla="*/ 624159 h 921815"/>
              <a:gd name="connsiteX65" fmla="*/ 473869 w 531019"/>
              <a:gd name="connsiteY65" fmla="*/ 550340 h 921815"/>
              <a:gd name="connsiteX66" fmla="*/ 492919 w 531019"/>
              <a:gd name="connsiteY66" fmla="*/ 495571 h 921815"/>
              <a:gd name="connsiteX67" fmla="*/ 483394 w 531019"/>
              <a:gd name="connsiteY67" fmla="*/ 450328 h 921815"/>
              <a:gd name="connsiteX68" fmla="*/ 435769 w 531019"/>
              <a:gd name="connsiteY68" fmla="*/ 412228 h 921815"/>
              <a:gd name="connsiteX69" fmla="*/ 421482 w 531019"/>
              <a:gd name="connsiteY69" fmla="*/ 371746 h 921815"/>
              <a:gd name="connsiteX70" fmla="*/ 433388 w 531019"/>
              <a:gd name="connsiteY70" fmla="*/ 316977 h 921815"/>
              <a:gd name="connsiteX71" fmla="*/ 466726 w 531019"/>
              <a:gd name="connsiteY71" fmla="*/ 319359 h 921815"/>
              <a:gd name="connsiteX72" fmla="*/ 461963 w 531019"/>
              <a:gd name="connsiteY72" fmla="*/ 271734 h 921815"/>
              <a:gd name="connsiteX73" fmla="*/ 471488 w 531019"/>
              <a:gd name="connsiteY73" fmla="*/ 231253 h 921815"/>
              <a:gd name="connsiteX74" fmla="*/ 485775 w 531019"/>
              <a:gd name="connsiteY74" fmla="*/ 205059 h 921815"/>
              <a:gd name="connsiteX75" fmla="*/ 502445 w 531019"/>
              <a:gd name="connsiteY75" fmla="*/ 169341 h 921815"/>
              <a:gd name="connsiteX76" fmla="*/ 531019 w 531019"/>
              <a:gd name="connsiteY76" fmla="*/ 140764 h 921815"/>
              <a:gd name="connsiteX0" fmla="*/ 531019 w 531019"/>
              <a:gd name="connsiteY0" fmla="*/ 140764 h 921815"/>
              <a:gd name="connsiteX1" fmla="*/ 502444 w 531019"/>
              <a:gd name="connsiteY1" fmla="*/ 97903 h 921815"/>
              <a:gd name="connsiteX2" fmla="*/ 469106 w 531019"/>
              <a:gd name="connsiteY2" fmla="*/ 43134 h 921815"/>
              <a:gd name="connsiteX3" fmla="*/ 442912 w 531019"/>
              <a:gd name="connsiteY3" fmla="*/ 2653 h 921815"/>
              <a:gd name="connsiteX4" fmla="*/ 388144 w 531019"/>
              <a:gd name="connsiteY4" fmla="*/ 7416 h 921815"/>
              <a:gd name="connsiteX5" fmla="*/ 390525 w 531019"/>
              <a:gd name="connsiteY5" fmla="*/ 35990 h 921815"/>
              <a:gd name="connsiteX6" fmla="*/ 423863 w 531019"/>
              <a:gd name="connsiteY6" fmla="*/ 50278 h 921815"/>
              <a:gd name="connsiteX7" fmla="*/ 407194 w 531019"/>
              <a:gd name="connsiteY7" fmla="*/ 85996 h 921815"/>
              <a:gd name="connsiteX8" fmla="*/ 373857 w 531019"/>
              <a:gd name="connsiteY8" fmla="*/ 88378 h 921815"/>
              <a:gd name="connsiteX9" fmla="*/ 326232 w 531019"/>
              <a:gd name="connsiteY9" fmla="*/ 121715 h 921815"/>
              <a:gd name="connsiteX10" fmla="*/ 307182 w 531019"/>
              <a:gd name="connsiteY10" fmla="*/ 138384 h 921815"/>
              <a:gd name="connsiteX11" fmla="*/ 266701 w 531019"/>
              <a:gd name="connsiteY11" fmla="*/ 150290 h 921815"/>
              <a:gd name="connsiteX12" fmla="*/ 283369 w 531019"/>
              <a:gd name="connsiteY12" fmla="*/ 176484 h 921815"/>
              <a:gd name="connsiteX13" fmla="*/ 278607 w 531019"/>
              <a:gd name="connsiteY13" fmla="*/ 224109 h 921815"/>
              <a:gd name="connsiteX14" fmla="*/ 280988 w 531019"/>
              <a:gd name="connsiteY14" fmla="*/ 264590 h 921815"/>
              <a:gd name="connsiteX15" fmla="*/ 254794 w 531019"/>
              <a:gd name="connsiteY15" fmla="*/ 271734 h 921815"/>
              <a:gd name="connsiteX16" fmla="*/ 211932 w 531019"/>
              <a:gd name="connsiteY16" fmla="*/ 295546 h 921815"/>
              <a:gd name="connsiteX17" fmla="*/ 204788 w 531019"/>
              <a:gd name="connsiteY17" fmla="*/ 355078 h 921815"/>
              <a:gd name="connsiteX18" fmla="*/ 211932 w 531019"/>
              <a:gd name="connsiteY18" fmla="*/ 436040 h 921815"/>
              <a:gd name="connsiteX19" fmla="*/ 195263 w 531019"/>
              <a:gd name="connsiteY19" fmla="*/ 493190 h 921815"/>
              <a:gd name="connsiteX20" fmla="*/ 204788 w 531019"/>
              <a:gd name="connsiteY20" fmla="*/ 526528 h 921815"/>
              <a:gd name="connsiteX21" fmla="*/ 214313 w 531019"/>
              <a:gd name="connsiteY21" fmla="*/ 545578 h 921815"/>
              <a:gd name="connsiteX22" fmla="*/ 214313 w 531019"/>
              <a:gd name="connsiteY22" fmla="*/ 562246 h 921815"/>
              <a:gd name="connsiteX23" fmla="*/ 195263 w 531019"/>
              <a:gd name="connsiteY23" fmla="*/ 576534 h 921815"/>
              <a:gd name="connsiteX24" fmla="*/ 133350 w 531019"/>
              <a:gd name="connsiteY24" fmla="*/ 574153 h 921815"/>
              <a:gd name="connsiteX25" fmla="*/ 100013 w 531019"/>
              <a:gd name="connsiteY25" fmla="*/ 571771 h 921815"/>
              <a:gd name="connsiteX26" fmla="*/ 50007 w 531019"/>
              <a:gd name="connsiteY26" fmla="*/ 602728 h 921815"/>
              <a:gd name="connsiteX27" fmla="*/ 0 w 531019"/>
              <a:gd name="connsiteY27" fmla="*/ 617015 h 921815"/>
              <a:gd name="connsiteX28" fmla="*/ 66675 w 531019"/>
              <a:gd name="connsiteY28" fmla="*/ 695596 h 921815"/>
              <a:gd name="connsiteX29" fmla="*/ 114300 w 531019"/>
              <a:gd name="connsiteY29" fmla="*/ 728934 h 921815"/>
              <a:gd name="connsiteX30" fmla="*/ 130969 w 531019"/>
              <a:gd name="connsiteY30" fmla="*/ 747984 h 921815"/>
              <a:gd name="connsiteX31" fmla="*/ 138113 w 531019"/>
              <a:gd name="connsiteY31" fmla="*/ 750365 h 921815"/>
              <a:gd name="connsiteX32" fmla="*/ 145257 w 531019"/>
              <a:gd name="connsiteY32" fmla="*/ 757509 h 921815"/>
              <a:gd name="connsiteX33" fmla="*/ 154782 w 531019"/>
              <a:gd name="connsiteY33" fmla="*/ 762271 h 921815"/>
              <a:gd name="connsiteX34" fmla="*/ 164307 w 531019"/>
              <a:gd name="connsiteY34" fmla="*/ 774178 h 921815"/>
              <a:gd name="connsiteX35" fmla="*/ 171450 w 531019"/>
              <a:gd name="connsiteY35" fmla="*/ 778940 h 921815"/>
              <a:gd name="connsiteX36" fmla="*/ 192882 w 531019"/>
              <a:gd name="connsiteY36" fmla="*/ 807515 h 921815"/>
              <a:gd name="connsiteX37" fmla="*/ 209550 w 531019"/>
              <a:gd name="connsiteY37" fmla="*/ 826565 h 921815"/>
              <a:gd name="connsiteX38" fmla="*/ 219075 w 531019"/>
              <a:gd name="connsiteY38" fmla="*/ 840853 h 921815"/>
              <a:gd name="connsiteX39" fmla="*/ 235744 w 531019"/>
              <a:gd name="connsiteY39" fmla="*/ 871809 h 921815"/>
              <a:gd name="connsiteX40" fmla="*/ 240507 w 531019"/>
              <a:gd name="connsiteY40" fmla="*/ 881334 h 921815"/>
              <a:gd name="connsiteX41" fmla="*/ 250032 w 531019"/>
              <a:gd name="connsiteY41" fmla="*/ 895621 h 921815"/>
              <a:gd name="connsiteX42" fmla="*/ 252413 w 531019"/>
              <a:gd name="connsiteY42" fmla="*/ 902765 h 921815"/>
              <a:gd name="connsiteX43" fmla="*/ 266700 w 531019"/>
              <a:gd name="connsiteY43" fmla="*/ 921815 h 921815"/>
              <a:gd name="connsiteX44" fmla="*/ 285750 w 531019"/>
              <a:gd name="connsiteY44" fmla="*/ 914671 h 921815"/>
              <a:gd name="connsiteX45" fmla="*/ 290513 w 531019"/>
              <a:gd name="connsiteY45" fmla="*/ 907528 h 921815"/>
              <a:gd name="connsiteX46" fmla="*/ 304800 w 531019"/>
              <a:gd name="connsiteY46" fmla="*/ 898003 h 921815"/>
              <a:gd name="connsiteX47" fmla="*/ 307182 w 531019"/>
              <a:gd name="connsiteY47" fmla="*/ 890859 h 921815"/>
              <a:gd name="connsiteX48" fmla="*/ 304800 w 531019"/>
              <a:gd name="connsiteY48" fmla="*/ 883715 h 921815"/>
              <a:gd name="connsiteX49" fmla="*/ 288132 w 531019"/>
              <a:gd name="connsiteY49" fmla="*/ 869428 h 921815"/>
              <a:gd name="connsiteX50" fmla="*/ 280988 w 531019"/>
              <a:gd name="connsiteY50" fmla="*/ 862284 h 921815"/>
              <a:gd name="connsiteX51" fmla="*/ 276225 w 531019"/>
              <a:gd name="connsiteY51" fmla="*/ 855140 h 921815"/>
              <a:gd name="connsiteX52" fmla="*/ 266700 w 531019"/>
              <a:gd name="connsiteY52" fmla="*/ 850378 h 921815"/>
              <a:gd name="connsiteX53" fmla="*/ 261938 w 531019"/>
              <a:gd name="connsiteY53" fmla="*/ 833709 h 921815"/>
              <a:gd name="connsiteX54" fmla="*/ 266700 w 531019"/>
              <a:gd name="connsiteY54" fmla="*/ 790846 h 921815"/>
              <a:gd name="connsiteX55" fmla="*/ 292894 w 531019"/>
              <a:gd name="connsiteY55" fmla="*/ 795609 h 921815"/>
              <a:gd name="connsiteX56" fmla="*/ 295275 w 531019"/>
              <a:gd name="connsiteY56" fmla="*/ 824184 h 921815"/>
              <a:gd name="connsiteX57" fmla="*/ 307182 w 531019"/>
              <a:gd name="connsiteY57" fmla="*/ 840853 h 921815"/>
              <a:gd name="connsiteX58" fmla="*/ 314325 w 531019"/>
              <a:gd name="connsiteY58" fmla="*/ 847996 h 921815"/>
              <a:gd name="connsiteX59" fmla="*/ 321469 w 531019"/>
              <a:gd name="connsiteY59" fmla="*/ 850378 h 921815"/>
              <a:gd name="connsiteX60" fmla="*/ 326232 w 531019"/>
              <a:gd name="connsiteY60" fmla="*/ 857521 h 921815"/>
              <a:gd name="connsiteX61" fmla="*/ 333375 w 531019"/>
              <a:gd name="connsiteY61" fmla="*/ 776559 h 921815"/>
              <a:gd name="connsiteX62" fmla="*/ 390525 w 531019"/>
              <a:gd name="connsiteY62" fmla="*/ 697978 h 921815"/>
              <a:gd name="connsiteX63" fmla="*/ 431006 w 531019"/>
              <a:gd name="connsiteY63" fmla="*/ 624159 h 921815"/>
              <a:gd name="connsiteX64" fmla="*/ 473869 w 531019"/>
              <a:gd name="connsiteY64" fmla="*/ 550340 h 921815"/>
              <a:gd name="connsiteX65" fmla="*/ 492919 w 531019"/>
              <a:gd name="connsiteY65" fmla="*/ 495571 h 921815"/>
              <a:gd name="connsiteX66" fmla="*/ 483394 w 531019"/>
              <a:gd name="connsiteY66" fmla="*/ 450328 h 921815"/>
              <a:gd name="connsiteX67" fmla="*/ 435769 w 531019"/>
              <a:gd name="connsiteY67" fmla="*/ 412228 h 921815"/>
              <a:gd name="connsiteX68" fmla="*/ 421482 w 531019"/>
              <a:gd name="connsiteY68" fmla="*/ 371746 h 921815"/>
              <a:gd name="connsiteX69" fmla="*/ 433388 w 531019"/>
              <a:gd name="connsiteY69" fmla="*/ 316977 h 921815"/>
              <a:gd name="connsiteX70" fmla="*/ 466726 w 531019"/>
              <a:gd name="connsiteY70" fmla="*/ 319359 h 921815"/>
              <a:gd name="connsiteX71" fmla="*/ 461963 w 531019"/>
              <a:gd name="connsiteY71" fmla="*/ 271734 h 921815"/>
              <a:gd name="connsiteX72" fmla="*/ 471488 w 531019"/>
              <a:gd name="connsiteY72" fmla="*/ 231253 h 921815"/>
              <a:gd name="connsiteX73" fmla="*/ 485775 w 531019"/>
              <a:gd name="connsiteY73" fmla="*/ 205059 h 921815"/>
              <a:gd name="connsiteX74" fmla="*/ 502445 w 531019"/>
              <a:gd name="connsiteY74" fmla="*/ 169341 h 921815"/>
              <a:gd name="connsiteX75" fmla="*/ 531019 w 531019"/>
              <a:gd name="connsiteY75" fmla="*/ 140764 h 921815"/>
              <a:gd name="connsiteX0" fmla="*/ 531019 w 531019"/>
              <a:gd name="connsiteY0" fmla="*/ 140764 h 921815"/>
              <a:gd name="connsiteX1" fmla="*/ 502444 w 531019"/>
              <a:gd name="connsiteY1" fmla="*/ 97903 h 921815"/>
              <a:gd name="connsiteX2" fmla="*/ 469106 w 531019"/>
              <a:gd name="connsiteY2" fmla="*/ 43134 h 921815"/>
              <a:gd name="connsiteX3" fmla="*/ 442912 w 531019"/>
              <a:gd name="connsiteY3" fmla="*/ 2653 h 921815"/>
              <a:gd name="connsiteX4" fmla="*/ 388144 w 531019"/>
              <a:gd name="connsiteY4" fmla="*/ 7416 h 921815"/>
              <a:gd name="connsiteX5" fmla="*/ 390525 w 531019"/>
              <a:gd name="connsiteY5" fmla="*/ 35990 h 921815"/>
              <a:gd name="connsiteX6" fmla="*/ 423863 w 531019"/>
              <a:gd name="connsiteY6" fmla="*/ 50278 h 921815"/>
              <a:gd name="connsiteX7" fmla="*/ 407194 w 531019"/>
              <a:gd name="connsiteY7" fmla="*/ 85996 h 921815"/>
              <a:gd name="connsiteX8" fmla="*/ 373857 w 531019"/>
              <a:gd name="connsiteY8" fmla="*/ 88378 h 921815"/>
              <a:gd name="connsiteX9" fmla="*/ 326232 w 531019"/>
              <a:gd name="connsiteY9" fmla="*/ 121715 h 921815"/>
              <a:gd name="connsiteX10" fmla="*/ 307182 w 531019"/>
              <a:gd name="connsiteY10" fmla="*/ 138384 h 921815"/>
              <a:gd name="connsiteX11" fmla="*/ 266701 w 531019"/>
              <a:gd name="connsiteY11" fmla="*/ 150290 h 921815"/>
              <a:gd name="connsiteX12" fmla="*/ 283369 w 531019"/>
              <a:gd name="connsiteY12" fmla="*/ 176484 h 921815"/>
              <a:gd name="connsiteX13" fmla="*/ 278607 w 531019"/>
              <a:gd name="connsiteY13" fmla="*/ 224109 h 921815"/>
              <a:gd name="connsiteX14" fmla="*/ 280988 w 531019"/>
              <a:gd name="connsiteY14" fmla="*/ 264590 h 921815"/>
              <a:gd name="connsiteX15" fmla="*/ 254794 w 531019"/>
              <a:gd name="connsiteY15" fmla="*/ 271734 h 921815"/>
              <a:gd name="connsiteX16" fmla="*/ 211932 w 531019"/>
              <a:gd name="connsiteY16" fmla="*/ 295546 h 921815"/>
              <a:gd name="connsiteX17" fmla="*/ 204788 w 531019"/>
              <a:gd name="connsiteY17" fmla="*/ 355078 h 921815"/>
              <a:gd name="connsiteX18" fmla="*/ 211932 w 531019"/>
              <a:gd name="connsiteY18" fmla="*/ 436040 h 921815"/>
              <a:gd name="connsiteX19" fmla="*/ 195263 w 531019"/>
              <a:gd name="connsiteY19" fmla="*/ 493190 h 921815"/>
              <a:gd name="connsiteX20" fmla="*/ 204788 w 531019"/>
              <a:gd name="connsiteY20" fmla="*/ 526528 h 921815"/>
              <a:gd name="connsiteX21" fmla="*/ 214313 w 531019"/>
              <a:gd name="connsiteY21" fmla="*/ 545578 h 921815"/>
              <a:gd name="connsiteX22" fmla="*/ 214313 w 531019"/>
              <a:gd name="connsiteY22" fmla="*/ 562246 h 921815"/>
              <a:gd name="connsiteX23" fmla="*/ 195263 w 531019"/>
              <a:gd name="connsiteY23" fmla="*/ 576534 h 921815"/>
              <a:gd name="connsiteX24" fmla="*/ 133350 w 531019"/>
              <a:gd name="connsiteY24" fmla="*/ 574153 h 921815"/>
              <a:gd name="connsiteX25" fmla="*/ 100013 w 531019"/>
              <a:gd name="connsiteY25" fmla="*/ 571771 h 921815"/>
              <a:gd name="connsiteX26" fmla="*/ 50007 w 531019"/>
              <a:gd name="connsiteY26" fmla="*/ 602728 h 921815"/>
              <a:gd name="connsiteX27" fmla="*/ 0 w 531019"/>
              <a:gd name="connsiteY27" fmla="*/ 617015 h 921815"/>
              <a:gd name="connsiteX28" fmla="*/ 66675 w 531019"/>
              <a:gd name="connsiteY28" fmla="*/ 695596 h 921815"/>
              <a:gd name="connsiteX29" fmla="*/ 114300 w 531019"/>
              <a:gd name="connsiteY29" fmla="*/ 728934 h 921815"/>
              <a:gd name="connsiteX30" fmla="*/ 130969 w 531019"/>
              <a:gd name="connsiteY30" fmla="*/ 747984 h 921815"/>
              <a:gd name="connsiteX31" fmla="*/ 138113 w 531019"/>
              <a:gd name="connsiteY31" fmla="*/ 750365 h 921815"/>
              <a:gd name="connsiteX32" fmla="*/ 154782 w 531019"/>
              <a:gd name="connsiteY32" fmla="*/ 762271 h 921815"/>
              <a:gd name="connsiteX33" fmla="*/ 164307 w 531019"/>
              <a:gd name="connsiteY33" fmla="*/ 774178 h 921815"/>
              <a:gd name="connsiteX34" fmla="*/ 171450 w 531019"/>
              <a:gd name="connsiteY34" fmla="*/ 778940 h 921815"/>
              <a:gd name="connsiteX35" fmla="*/ 192882 w 531019"/>
              <a:gd name="connsiteY35" fmla="*/ 807515 h 921815"/>
              <a:gd name="connsiteX36" fmla="*/ 209550 w 531019"/>
              <a:gd name="connsiteY36" fmla="*/ 826565 h 921815"/>
              <a:gd name="connsiteX37" fmla="*/ 219075 w 531019"/>
              <a:gd name="connsiteY37" fmla="*/ 840853 h 921815"/>
              <a:gd name="connsiteX38" fmla="*/ 235744 w 531019"/>
              <a:gd name="connsiteY38" fmla="*/ 871809 h 921815"/>
              <a:gd name="connsiteX39" fmla="*/ 240507 w 531019"/>
              <a:gd name="connsiteY39" fmla="*/ 881334 h 921815"/>
              <a:gd name="connsiteX40" fmla="*/ 250032 w 531019"/>
              <a:gd name="connsiteY40" fmla="*/ 895621 h 921815"/>
              <a:gd name="connsiteX41" fmla="*/ 252413 w 531019"/>
              <a:gd name="connsiteY41" fmla="*/ 902765 h 921815"/>
              <a:gd name="connsiteX42" fmla="*/ 266700 w 531019"/>
              <a:gd name="connsiteY42" fmla="*/ 921815 h 921815"/>
              <a:gd name="connsiteX43" fmla="*/ 285750 w 531019"/>
              <a:gd name="connsiteY43" fmla="*/ 914671 h 921815"/>
              <a:gd name="connsiteX44" fmla="*/ 290513 w 531019"/>
              <a:gd name="connsiteY44" fmla="*/ 907528 h 921815"/>
              <a:gd name="connsiteX45" fmla="*/ 304800 w 531019"/>
              <a:gd name="connsiteY45" fmla="*/ 898003 h 921815"/>
              <a:gd name="connsiteX46" fmla="*/ 307182 w 531019"/>
              <a:gd name="connsiteY46" fmla="*/ 890859 h 921815"/>
              <a:gd name="connsiteX47" fmla="*/ 304800 w 531019"/>
              <a:gd name="connsiteY47" fmla="*/ 883715 h 921815"/>
              <a:gd name="connsiteX48" fmla="*/ 288132 w 531019"/>
              <a:gd name="connsiteY48" fmla="*/ 869428 h 921815"/>
              <a:gd name="connsiteX49" fmla="*/ 280988 w 531019"/>
              <a:gd name="connsiteY49" fmla="*/ 862284 h 921815"/>
              <a:gd name="connsiteX50" fmla="*/ 276225 w 531019"/>
              <a:gd name="connsiteY50" fmla="*/ 855140 h 921815"/>
              <a:gd name="connsiteX51" fmla="*/ 266700 w 531019"/>
              <a:gd name="connsiteY51" fmla="*/ 850378 h 921815"/>
              <a:gd name="connsiteX52" fmla="*/ 261938 w 531019"/>
              <a:gd name="connsiteY52" fmla="*/ 833709 h 921815"/>
              <a:gd name="connsiteX53" fmla="*/ 266700 w 531019"/>
              <a:gd name="connsiteY53" fmla="*/ 790846 h 921815"/>
              <a:gd name="connsiteX54" fmla="*/ 292894 w 531019"/>
              <a:gd name="connsiteY54" fmla="*/ 795609 h 921815"/>
              <a:gd name="connsiteX55" fmla="*/ 295275 w 531019"/>
              <a:gd name="connsiteY55" fmla="*/ 824184 h 921815"/>
              <a:gd name="connsiteX56" fmla="*/ 307182 w 531019"/>
              <a:gd name="connsiteY56" fmla="*/ 840853 h 921815"/>
              <a:gd name="connsiteX57" fmla="*/ 314325 w 531019"/>
              <a:gd name="connsiteY57" fmla="*/ 847996 h 921815"/>
              <a:gd name="connsiteX58" fmla="*/ 321469 w 531019"/>
              <a:gd name="connsiteY58" fmla="*/ 850378 h 921815"/>
              <a:gd name="connsiteX59" fmla="*/ 326232 w 531019"/>
              <a:gd name="connsiteY59" fmla="*/ 857521 h 921815"/>
              <a:gd name="connsiteX60" fmla="*/ 333375 w 531019"/>
              <a:gd name="connsiteY60" fmla="*/ 776559 h 921815"/>
              <a:gd name="connsiteX61" fmla="*/ 390525 w 531019"/>
              <a:gd name="connsiteY61" fmla="*/ 697978 h 921815"/>
              <a:gd name="connsiteX62" fmla="*/ 431006 w 531019"/>
              <a:gd name="connsiteY62" fmla="*/ 624159 h 921815"/>
              <a:gd name="connsiteX63" fmla="*/ 473869 w 531019"/>
              <a:gd name="connsiteY63" fmla="*/ 550340 h 921815"/>
              <a:gd name="connsiteX64" fmla="*/ 492919 w 531019"/>
              <a:gd name="connsiteY64" fmla="*/ 495571 h 921815"/>
              <a:gd name="connsiteX65" fmla="*/ 483394 w 531019"/>
              <a:gd name="connsiteY65" fmla="*/ 450328 h 921815"/>
              <a:gd name="connsiteX66" fmla="*/ 435769 w 531019"/>
              <a:gd name="connsiteY66" fmla="*/ 412228 h 921815"/>
              <a:gd name="connsiteX67" fmla="*/ 421482 w 531019"/>
              <a:gd name="connsiteY67" fmla="*/ 371746 h 921815"/>
              <a:gd name="connsiteX68" fmla="*/ 433388 w 531019"/>
              <a:gd name="connsiteY68" fmla="*/ 316977 h 921815"/>
              <a:gd name="connsiteX69" fmla="*/ 466726 w 531019"/>
              <a:gd name="connsiteY69" fmla="*/ 319359 h 921815"/>
              <a:gd name="connsiteX70" fmla="*/ 461963 w 531019"/>
              <a:gd name="connsiteY70" fmla="*/ 271734 h 921815"/>
              <a:gd name="connsiteX71" fmla="*/ 471488 w 531019"/>
              <a:gd name="connsiteY71" fmla="*/ 231253 h 921815"/>
              <a:gd name="connsiteX72" fmla="*/ 485775 w 531019"/>
              <a:gd name="connsiteY72" fmla="*/ 205059 h 921815"/>
              <a:gd name="connsiteX73" fmla="*/ 502445 w 531019"/>
              <a:gd name="connsiteY73" fmla="*/ 169341 h 921815"/>
              <a:gd name="connsiteX74" fmla="*/ 531019 w 531019"/>
              <a:gd name="connsiteY74" fmla="*/ 140764 h 921815"/>
              <a:gd name="connsiteX0" fmla="*/ 531019 w 531019"/>
              <a:gd name="connsiteY0" fmla="*/ 140764 h 921815"/>
              <a:gd name="connsiteX1" fmla="*/ 502444 w 531019"/>
              <a:gd name="connsiteY1" fmla="*/ 97903 h 921815"/>
              <a:gd name="connsiteX2" fmla="*/ 469106 w 531019"/>
              <a:gd name="connsiteY2" fmla="*/ 43134 h 921815"/>
              <a:gd name="connsiteX3" fmla="*/ 442912 w 531019"/>
              <a:gd name="connsiteY3" fmla="*/ 2653 h 921815"/>
              <a:gd name="connsiteX4" fmla="*/ 388144 w 531019"/>
              <a:gd name="connsiteY4" fmla="*/ 7416 h 921815"/>
              <a:gd name="connsiteX5" fmla="*/ 390525 w 531019"/>
              <a:gd name="connsiteY5" fmla="*/ 35990 h 921815"/>
              <a:gd name="connsiteX6" fmla="*/ 423863 w 531019"/>
              <a:gd name="connsiteY6" fmla="*/ 50278 h 921815"/>
              <a:gd name="connsiteX7" fmla="*/ 407194 w 531019"/>
              <a:gd name="connsiteY7" fmla="*/ 85996 h 921815"/>
              <a:gd name="connsiteX8" fmla="*/ 373857 w 531019"/>
              <a:gd name="connsiteY8" fmla="*/ 88378 h 921815"/>
              <a:gd name="connsiteX9" fmla="*/ 326232 w 531019"/>
              <a:gd name="connsiteY9" fmla="*/ 121715 h 921815"/>
              <a:gd name="connsiteX10" fmla="*/ 307182 w 531019"/>
              <a:gd name="connsiteY10" fmla="*/ 138384 h 921815"/>
              <a:gd name="connsiteX11" fmla="*/ 266701 w 531019"/>
              <a:gd name="connsiteY11" fmla="*/ 150290 h 921815"/>
              <a:gd name="connsiteX12" fmla="*/ 283369 w 531019"/>
              <a:gd name="connsiteY12" fmla="*/ 176484 h 921815"/>
              <a:gd name="connsiteX13" fmla="*/ 278607 w 531019"/>
              <a:gd name="connsiteY13" fmla="*/ 224109 h 921815"/>
              <a:gd name="connsiteX14" fmla="*/ 280988 w 531019"/>
              <a:gd name="connsiteY14" fmla="*/ 264590 h 921815"/>
              <a:gd name="connsiteX15" fmla="*/ 254794 w 531019"/>
              <a:gd name="connsiteY15" fmla="*/ 271734 h 921815"/>
              <a:gd name="connsiteX16" fmla="*/ 211932 w 531019"/>
              <a:gd name="connsiteY16" fmla="*/ 295546 h 921815"/>
              <a:gd name="connsiteX17" fmla="*/ 204788 w 531019"/>
              <a:gd name="connsiteY17" fmla="*/ 355078 h 921815"/>
              <a:gd name="connsiteX18" fmla="*/ 211932 w 531019"/>
              <a:gd name="connsiteY18" fmla="*/ 436040 h 921815"/>
              <a:gd name="connsiteX19" fmla="*/ 195263 w 531019"/>
              <a:gd name="connsiteY19" fmla="*/ 493190 h 921815"/>
              <a:gd name="connsiteX20" fmla="*/ 204788 w 531019"/>
              <a:gd name="connsiteY20" fmla="*/ 526528 h 921815"/>
              <a:gd name="connsiteX21" fmla="*/ 214313 w 531019"/>
              <a:gd name="connsiteY21" fmla="*/ 545578 h 921815"/>
              <a:gd name="connsiteX22" fmla="*/ 214313 w 531019"/>
              <a:gd name="connsiteY22" fmla="*/ 562246 h 921815"/>
              <a:gd name="connsiteX23" fmla="*/ 195263 w 531019"/>
              <a:gd name="connsiteY23" fmla="*/ 576534 h 921815"/>
              <a:gd name="connsiteX24" fmla="*/ 133350 w 531019"/>
              <a:gd name="connsiteY24" fmla="*/ 574153 h 921815"/>
              <a:gd name="connsiteX25" fmla="*/ 100013 w 531019"/>
              <a:gd name="connsiteY25" fmla="*/ 571771 h 921815"/>
              <a:gd name="connsiteX26" fmla="*/ 50007 w 531019"/>
              <a:gd name="connsiteY26" fmla="*/ 602728 h 921815"/>
              <a:gd name="connsiteX27" fmla="*/ 0 w 531019"/>
              <a:gd name="connsiteY27" fmla="*/ 617015 h 921815"/>
              <a:gd name="connsiteX28" fmla="*/ 66675 w 531019"/>
              <a:gd name="connsiteY28" fmla="*/ 695596 h 921815"/>
              <a:gd name="connsiteX29" fmla="*/ 114300 w 531019"/>
              <a:gd name="connsiteY29" fmla="*/ 728934 h 921815"/>
              <a:gd name="connsiteX30" fmla="*/ 130969 w 531019"/>
              <a:gd name="connsiteY30" fmla="*/ 747984 h 921815"/>
              <a:gd name="connsiteX31" fmla="*/ 138113 w 531019"/>
              <a:gd name="connsiteY31" fmla="*/ 750365 h 921815"/>
              <a:gd name="connsiteX32" fmla="*/ 164307 w 531019"/>
              <a:gd name="connsiteY32" fmla="*/ 774178 h 921815"/>
              <a:gd name="connsiteX33" fmla="*/ 171450 w 531019"/>
              <a:gd name="connsiteY33" fmla="*/ 778940 h 921815"/>
              <a:gd name="connsiteX34" fmla="*/ 192882 w 531019"/>
              <a:gd name="connsiteY34" fmla="*/ 807515 h 921815"/>
              <a:gd name="connsiteX35" fmla="*/ 209550 w 531019"/>
              <a:gd name="connsiteY35" fmla="*/ 826565 h 921815"/>
              <a:gd name="connsiteX36" fmla="*/ 219075 w 531019"/>
              <a:gd name="connsiteY36" fmla="*/ 840853 h 921815"/>
              <a:gd name="connsiteX37" fmla="*/ 235744 w 531019"/>
              <a:gd name="connsiteY37" fmla="*/ 871809 h 921815"/>
              <a:gd name="connsiteX38" fmla="*/ 240507 w 531019"/>
              <a:gd name="connsiteY38" fmla="*/ 881334 h 921815"/>
              <a:gd name="connsiteX39" fmla="*/ 250032 w 531019"/>
              <a:gd name="connsiteY39" fmla="*/ 895621 h 921815"/>
              <a:gd name="connsiteX40" fmla="*/ 252413 w 531019"/>
              <a:gd name="connsiteY40" fmla="*/ 902765 h 921815"/>
              <a:gd name="connsiteX41" fmla="*/ 266700 w 531019"/>
              <a:gd name="connsiteY41" fmla="*/ 921815 h 921815"/>
              <a:gd name="connsiteX42" fmla="*/ 285750 w 531019"/>
              <a:gd name="connsiteY42" fmla="*/ 914671 h 921815"/>
              <a:gd name="connsiteX43" fmla="*/ 290513 w 531019"/>
              <a:gd name="connsiteY43" fmla="*/ 907528 h 921815"/>
              <a:gd name="connsiteX44" fmla="*/ 304800 w 531019"/>
              <a:gd name="connsiteY44" fmla="*/ 898003 h 921815"/>
              <a:gd name="connsiteX45" fmla="*/ 307182 w 531019"/>
              <a:gd name="connsiteY45" fmla="*/ 890859 h 921815"/>
              <a:gd name="connsiteX46" fmla="*/ 304800 w 531019"/>
              <a:gd name="connsiteY46" fmla="*/ 883715 h 921815"/>
              <a:gd name="connsiteX47" fmla="*/ 288132 w 531019"/>
              <a:gd name="connsiteY47" fmla="*/ 869428 h 921815"/>
              <a:gd name="connsiteX48" fmla="*/ 280988 w 531019"/>
              <a:gd name="connsiteY48" fmla="*/ 862284 h 921815"/>
              <a:gd name="connsiteX49" fmla="*/ 276225 w 531019"/>
              <a:gd name="connsiteY49" fmla="*/ 855140 h 921815"/>
              <a:gd name="connsiteX50" fmla="*/ 266700 w 531019"/>
              <a:gd name="connsiteY50" fmla="*/ 850378 h 921815"/>
              <a:gd name="connsiteX51" fmla="*/ 261938 w 531019"/>
              <a:gd name="connsiteY51" fmla="*/ 833709 h 921815"/>
              <a:gd name="connsiteX52" fmla="*/ 266700 w 531019"/>
              <a:gd name="connsiteY52" fmla="*/ 790846 h 921815"/>
              <a:gd name="connsiteX53" fmla="*/ 292894 w 531019"/>
              <a:gd name="connsiteY53" fmla="*/ 795609 h 921815"/>
              <a:gd name="connsiteX54" fmla="*/ 295275 w 531019"/>
              <a:gd name="connsiteY54" fmla="*/ 824184 h 921815"/>
              <a:gd name="connsiteX55" fmla="*/ 307182 w 531019"/>
              <a:gd name="connsiteY55" fmla="*/ 840853 h 921815"/>
              <a:gd name="connsiteX56" fmla="*/ 314325 w 531019"/>
              <a:gd name="connsiteY56" fmla="*/ 847996 h 921815"/>
              <a:gd name="connsiteX57" fmla="*/ 321469 w 531019"/>
              <a:gd name="connsiteY57" fmla="*/ 850378 h 921815"/>
              <a:gd name="connsiteX58" fmla="*/ 326232 w 531019"/>
              <a:gd name="connsiteY58" fmla="*/ 857521 h 921815"/>
              <a:gd name="connsiteX59" fmla="*/ 333375 w 531019"/>
              <a:gd name="connsiteY59" fmla="*/ 776559 h 921815"/>
              <a:gd name="connsiteX60" fmla="*/ 390525 w 531019"/>
              <a:gd name="connsiteY60" fmla="*/ 697978 h 921815"/>
              <a:gd name="connsiteX61" fmla="*/ 431006 w 531019"/>
              <a:gd name="connsiteY61" fmla="*/ 624159 h 921815"/>
              <a:gd name="connsiteX62" fmla="*/ 473869 w 531019"/>
              <a:gd name="connsiteY62" fmla="*/ 550340 h 921815"/>
              <a:gd name="connsiteX63" fmla="*/ 492919 w 531019"/>
              <a:gd name="connsiteY63" fmla="*/ 495571 h 921815"/>
              <a:gd name="connsiteX64" fmla="*/ 483394 w 531019"/>
              <a:gd name="connsiteY64" fmla="*/ 450328 h 921815"/>
              <a:gd name="connsiteX65" fmla="*/ 435769 w 531019"/>
              <a:gd name="connsiteY65" fmla="*/ 412228 h 921815"/>
              <a:gd name="connsiteX66" fmla="*/ 421482 w 531019"/>
              <a:gd name="connsiteY66" fmla="*/ 371746 h 921815"/>
              <a:gd name="connsiteX67" fmla="*/ 433388 w 531019"/>
              <a:gd name="connsiteY67" fmla="*/ 316977 h 921815"/>
              <a:gd name="connsiteX68" fmla="*/ 466726 w 531019"/>
              <a:gd name="connsiteY68" fmla="*/ 319359 h 921815"/>
              <a:gd name="connsiteX69" fmla="*/ 461963 w 531019"/>
              <a:gd name="connsiteY69" fmla="*/ 271734 h 921815"/>
              <a:gd name="connsiteX70" fmla="*/ 471488 w 531019"/>
              <a:gd name="connsiteY70" fmla="*/ 231253 h 921815"/>
              <a:gd name="connsiteX71" fmla="*/ 485775 w 531019"/>
              <a:gd name="connsiteY71" fmla="*/ 205059 h 921815"/>
              <a:gd name="connsiteX72" fmla="*/ 502445 w 531019"/>
              <a:gd name="connsiteY72" fmla="*/ 169341 h 921815"/>
              <a:gd name="connsiteX73" fmla="*/ 531019 w 531019"/>
              <a:gd name="connsiteY73" fmla="*/ 140764 h 921815"/>
              <a:gd name="connsiteX0" fmla="*/ 531019 w 531019"/>
              <a:gd name="connsiteY0" fmla="*/ 140764 h 921815"/>
              <a:gd name="connsiteX1" fmla="*/ 502444 w 531019"/>
              <a:gd name="connsiteY1" fmla="*/ 97903 h 921815"/>
              <a:gd name="connsiteX2" fmla="*/ 469106 w 531019"/>
              <a:gd name="connsiteY2" fmla="*/ 43134 h 921815"/>
              <a:gd name="connsiteX3" fmla="*/ 442912 w 531019"/>
              <a:gd name="connsiteY3" fmla="*/ 2653 h 921815"/>
              <a:gd name="connsiteX4" fmla="*/ 388144 w 531019"/>
              <a:gd name="connsiteY4" fmla="*/ 7416 h 921815"/>
              <a:gd name="connsiteX5" fmla="*/ 390525 w 531019"/>
              <a:gd name="connsiteY5" fmla="*/ 35990 h 921815"/>
              <a:gd name="connsiteX6" fmla="*/ 423863 w 531019"/>
              <a:gd name="connsiteY6" fmla="*/ 50278 h 921815"/>
              <a:gd name="connsiteX7" fmla="*/ 407194 w 531019"/>
              <a:gd name="connsiteY7" fmla="*/ 85996 h 921815"/>
              <a:gd name="connsiteX8" fmla="*/ 373857 w 531019"/>
              <a:gd name="connsiteY8" fmla="*/ 88378 h 921815"/>
              <a:gd name="connsiteX9" fmla="*/ 326232 w 531019"/>
              <a:gd name="connsiteY9" fmla="*/ 121715 h 921815"/>
              <a:gd name="connsiteX10" fmla="*/ 307182 w 531019"/>
              <a:gd name="connsiteY10" fmla="*/ 138384 h 921815"/>
              <a:gd name="connsiteX11" fmla="*/ 266701 w 531019"/>
              <a:gd name="connsiteY11" fmla="*/ 150290 h 921815"/>
              <a:gd name="connsiteX12" fmla="*/ 283369 w 531019"/>
              <a:gd name="connsiteY12" fmla="*/ 176484 h 921815"/>
              <a:gd name="connsiteX13" fmla="*/ 278607 w 531019"/>
              <a:gd name="connsiteY13" fmla="*/ 224109 h 921815"/>
              <a:gd name="connsiteX14" fmla="*/ 280988 w 531019"/>
              <a:gd name="connsiteY14" fmla="*/ 264590 h 921815"/>
              <a:gd name="connsiteX15" fmla="*/ 254794 w 531019"/>
              <a:gd name="connsiteY15" fmla="*/ 271734 h 921815"/>
              <a:gd name="connsiteX16" fmla="*/ 211932 w 531019"/>
              <a:gd name="connsiteY16" fmla="*/ 295546 h 921815"/>
              <a:gd name="connsiteX17" fmla="*/ 204788 w 531019"/>
              <a:gd name="connsiteY17" fmla="*/ 355078 h 921815"/>
              <a:gd name="connsiteX18" fmla="*/ 211932 w 531019"/>
              <a:gd name="connsiteY18" fmla="*/ 436040 h 921815"/>
              <a:gd name="connsiteX19" fmla="*/ 195263 w 531019"/>
              <a:gd name="connsiteY19" fmla="*/ 493190 h 921815"/>
              <a:gd name="connsiteX20" fmla="*/ 204788 w 531019"/>
              <a:gd name="connsiteY20" fmla="*/ 526528 h 921815"/>
              <a:gd name="connsiteX21" fmla="*/ 214313 w 531019"/>
              <a:gd name="connsiteY21" fmla="*/ 545578 h 921815"/>
              <a:gd name="connsiteX22" fmla="*/ 214313 w 531019"/>
              <a:gd name="connsiteY22" fmla="*/ 562246 h 921815"/>
              <a:gd name="connsiteX23" fmla="*/ 195263 w 531019"/>
              <a:gd name="connsiteY23" fmla="*/ 576534 h 921815"/>
              <a:gd name="connsiteX24" fmla="*/ 133350 w 531019"/>
              <a:gd name="connsiteY24" fmla="*/ 574153 h 921815"/>
              <a:gd name="connsiteX25" fmla="*/ 100013 w 531019"/>
              <a:gd name="connsiteY25" fmla="*/ 571771 h 921815"/>
              <a:gd name="connsiteX26" fmla="*/ 50007 w 531019"/>
              <a:gd name="connsiteY26" fmla="*/ 602728 h 921815"/>
              <a:gd name="connsiteX27" fmla="*/ 0 w 531019"/>
              <a:gd name="connsiteY27" fmla="*/ 617015 h 921815"/>
              <a:gd name="connsiteX28" fmla="*/ 66675 w 531019"/>
              <a:gd name="connsiteY28" fmla="*/ 695596 h 921815"/>
              <a:gd name="connsiteX29" fmla="*/ 114300 w 531019"/>
              <a:gd name="connsiteY29" fmla="*/ 728934 h 921815"/>
              <a:gd name="connsiteX30" fmla="*/ 130969 w 531019"/>
              <a:gd name="connsiteY30" fmla="*/ 747984 h 921815"/>
              <a:gd name="connsiteX31" fmla="*/ 164307 w 531019"/>
              <a:gd name="connsiteY31" fmla="*/ 774178 h 921815"/>
              <a:gd name="connsiteX32" fmla="*/ 171450 w 531019"/>
              <a:gd name="connsiteY32" fmla="*/ 778940 h 921815"/>
              <a:gd name="connsiteX33" fmla="*/ 192882 w 531019"/>
              <a:gd name="connsiteY33" fmla="*/ 807515 h 921815"/>
              <a:gd name="connsiteX34" fmla="*/ 209550 w 531019"/>
              <a:gd name="connsiteY34" fmla="*/ 826565 h 921815"/>
              <a:gd name="connsiteX35" fmla="*/ 219075 w 531019"/>
              <a:gd name="connsiteY35" fmla="*/ 840853 h 921815"/>
              <a:gd name="connsiteX36" fmla="*/ 235744 w 531019"/>
              <a:gd name="connsiteY36" fmla="*/ 871809 h 921815"/>
              <a:gd name="connsiteX37" fmla="*/ 240507 w 531019"/>
              <a:gd name="connsiteY37" fmla="*/ 881334 h 921815"/>
              <a:gd name="connsiteX38" fmla="*/ 250032 w 531019"/>
              <a:gd name="connsiteY38" fmla="*/ 895621 h 921815"/>
              <a:gd name="connsiteX39" fmla="*/ 252413 w 531019"/>
              <a:gd name="connsiteY39" fmla="*/ 902765 h 921815"/>
              <a:gd name="connsiteX40" fmla="*/ 266700 w 531019"/>
              <a:gd name="connsiteY40" fmla="*/ 921815 h 921815"/>
              <a:gd name="connsiteX41" fmla="*/ 285750 w 531019"/>
              <a:gd name="connsiteY41" fmla="*/ 914671 h 921815"/>
              <a:gd name="connsiteX42" fmla="*/ 290513 w 531019"/>
              <a:gd name="connsiteY42" fmla="*/ 907528 h 921815"/>
              <a:gd name="connsiteX43" fmla="*/ 304800 w 531019"/>
              <a:gd name="connsiteY43" fmla="*/ 898003 h 921815"/>
              <a:gd name="connsiteX44" fmla="*/ 307182 w 531019"/>
              <a:gd name="connsiteY44" fmla="*/ 890859 h 921815"/>
              <a:gd name="connsiteX45" fmla="*/ 304800 w 531019"/>
              <a:gd name="connsiteY45" fmla="*/ 883715 h 921815"/>
              <a:gd name="connsiteX46" fmla="*/ 288132 w 531019"/>
              <a:gd name="connsiteY46" fmla="*/ 869428 h 921815"/>
              <a:gd name="connsiteX47" fmla="*/ 280988 w 531019"/>
              <a:gd name="connsiteY47" fmla="*/ 862284 h 921815"/>
              <a:gd name="connsiteX48" fmla="*/ 276225 w 531019"/>
              <a:gd name="connsiteY48" fmla="*/ 855140 h 921815"/>
              <a:gd name="connsiteX49" fmla="*/ 266700 w 531019"/>
              <a:gd name="connsiteY49" fmla="*/ 850378 h 921815"/>
              <a:gd name="connsiteX50" fmla="*/ 261938 w 531019"/>
              <a:gd name="connsiteY50" fmla="*/ 833709 h 921815"/>
              <a:gd name="connsiteX51" fmla="*/ 266700 w 531019"/>
              <a:gd name="connsiteY51" fmla="*/ 790846 h 921815"/>
              <a:gd name="connsiteX52" fmla="*/ 292894 w 531019"/>
              <a:gd name="connsiteY52" fmla="*/ 795609 h 921815"/>
              <a:gd name="connsiteX53" fmla="*/ 295275 w 531019"/>
              <a:gd name="connsiteY53" fmla="*/ 824184 h 921815"/>
              <a:gd name="connsiteX54" fmla="*/ 307182 w 531019"/>
              <a:gd name="connsiteY54" fmla="*/ 840853 h 921815"/>
              <a:gd name="connsiteX55" fmla="*/ 314325 w 531019"/>
              <a:gd name="connsiteY55" fmla="*/ 847996 h 921815"/>
              <a:gd name="connsiteX56" fmla="*/ 321469 w 531019"/>
              <a:gd name="connsiteY56" fmla="*/ 850378 h 921815"/>
              <a:gd name="connsiteX57" fmla="*/ 326232 w 531019"/>
              <a:gd name="connsiteY57" fmla="*/ 857521 h 921815"/>
              <a:gd name="connsiteX58" fmla="*/ 333375 w 531019"/>
              <a:gd name="connsiteY58" fmla="*/ 776559 h 921815"/>
              <a:gd name="connsiteX59" fmla="*/ 390525 w 531019"/>
              <a:gd name="connsiteY59" fmla="*/ 697978 h 921815"/>
              <a:gd name="connsiteX60" fmla="*/ 431006 w 531019"/>
              <a:gd name="connsiteY60" fmla="*/ 624159 h 921815"/>
              <a:gd name="connsiteX61" fmla="*/ 473869 w 531019"/>
              <a:gd name="connsiteY61" fmla="*/ 550340 h 921815"/>
              <a:gd name="connsiteX62" fmla="*/ 492919 w 531019"/>
              <a:gd name="connsiteY62" fmla="*/ 495571 h 921815"/>
              <a:gd name="connsiteX63" fmla="*/ 483394 w 531019"/>
              <a:gd name="connsiteY63" fmla="*/ 450328 h 921815"/>
              <a:gd name="connsiteX64" fmla="*/ 435769 w 531019"/>
              <a:gd name="connsiteY64" fmla="*/ 412228 h 921815"/>
              <a:gd name="connsiteX65" fmla="*/ 421482 w 531019"/>
              <a:gd name="connsiteY65" fmla="*/ 371746 h 921815"/>
              <a:gd name="connsiteX66" fmla="*/ 433388 w 531019"/>
              <a:gd name="connsiteY66" fmla="*/ 316977 h 921815"/>
              <a:gd name="connsiteX67" fmla="*/ 466726 w 531019"/>
              <a:gd name="connsiteY67" fmla="*/ 319359 h 921815"/>
              <a:gd name="connsiteX68" fmla="*/ 461963 w 531019"/>
              <a:gd name="connsiteY68" fmla="*/ 271734 h 921815"/>
              <a:gd name="connsiteX69" fmla="*/ 471488 w 531019"/>
              <a:gd name="connsiteY69" fmla="*/ 231253 h 921815"/>
              <a:gd name="connsiteX70" fmla="*/ 485775 w 531019"/>
              <a:gd name="connsiteY70" fmla="*/ 205059 h 921815"/>
              <a:gd name="connsiteX71" fmla="*/ 502445 w 531019"/>
              <a:gd name="connsiteY71" fmla="*/ 169341 h 921815"/>
              <a:gd name="connsiteX72" fmla="*/ 531019 w 531019"/>
              <a:gd name="connsiteY72" fmla="*/ 140764 h 921815"/>
              <a:gd name="connsiteX0" fmla="*/ 531019 w 531019"/>
              <a:gd name="connsiteY0" fmla="*/ 140764 h 921815"/>
              <a:gd name="connsiteX1" fmla="*/ 502444 w 531019"/>
              <a:gd name="connsiteY1" fmla="*/ 97903 h 921815"/>
              <a:gd name="connsiteX2" fmla="*/ 469106 w 531019"/>
              <a:gd name="connsiteY2" fmla="*/ 43134 h 921815"/>
              <a:gd name="connsiteX3" fmla="*/ 442912 w 531019"/>
              <a:gd name="connsiteY3" fmla="*/ 2653 h 921815"/>
              <a:gd name="connsiteX4" fmla="*/ 388144 w 531019"/>
              <a:gd name="connsiteY4" fmla="*/ 7416 h 921815"/>
              <a:gd name="connsiteX5" fmla="*/ 390525 w 531019"/>
              <a:gd name="connsiteY5" fmla="*/ 35990 h 921815"/>
              <a:gd name="connsiteX6" fmla="*/ 423863 w 531019"/>
              <a:gd name="connsiteY6" fmla="*/ 50278 h 921815"/>
              <a:gd name="connsiteX7" fmla="*/ 407194 w 531019"/>
              <a:gd name="connsiteY7" fmla="*/ 85996 h 921815"/>
              <a:gd name="connsiteX8" fmla="*/ 373857 w 531019"/>
              <a:gd name="connsiteY8" fmla="*/ 88378 h 921815"/>
              <a:gd name="connsiteX9" fmla="*/ 326232 w 531019"/>
              <a:gd name="connsiteY9" fmla="*/ 121715 h 921815"/>
              <a:gd name="connsiteX10" fmla="*/ 307182 w 531019"/>
              <a:gd name="connsiteY10" fmla="*/ 138384 h 921815"/>
              <a:gd name="connsiteX11" fmla="*/ 266701 w 531019"/>
              <a:gd name="connsiteY11" fmla="*/ 150290 h 921815"/>
              <a:gd name="connsiteX12" fmla="*/ 283369 w 531019"/>
              <a:gd name="connsiteY12" fmla="*/ 176484 h 921815"/>
              <a:gd name="connsiteX13" fmla="*/ 278607 w 531019"/>
              <a:gd name="connsiteY13" fmla="*/ 224109 h 921815"/>
              <a:gd name="connsiteX14" fmla="*/ 280988 w 531019"/>
              <a:gd name="connsiteY14" fmla="*/ 264590 h 921815"/>
              <a:gd name="connsiteX15" fmla="*/ 254794 w 531019"/>
              <a:gd name="connsiteY15" fmla="*/ 271734 h 921815"/>
              <a:gd name="connsiteX16" fmla="*/ 211932 w 531019"/>
              <a:gd name="connsiteY16" fmla="*/ 295546 h 921815"/>
              <a:gd name="connsiteX17" fmla="*/ 204788 w 531019"/>
              <a:gd name="connsiteY17" fmla="*/ 355078 h 921815"/>
              <a:gd name="connsiteX18" fmla="*/ 211932 w 531019"/>
              <a:gd name="connsiteY18" fmla="*/ 436040 h 921815"/>
              <a:gd name="connsiteX19" fmla="*/ 195263 w 531019"/>
              <a:gd name="connsiteY19" fmla="*/ 493190 h 921815"/>
              <a:gd name="connsiteX20" fmla="*/ 204788 w 531019"/>
              <a:gd name="connsiteY20" fmla="*/ 526528 h 921815"/>
              <a:gd name="connsiteX21" fmla="*/ 214313 w 531019"/>
              <a:gd name="connsiteY21" fmla="*/ 545578 h 921815"/>
              <a:gd name="connsiteX22" fmla="*/ 214313 w 531019"/>
              <a:gd name="connsiteY22" fmla="*/ 562246 h 921815"/>
              <a:gd name="connsiteX23" fmla="*/ 195263 w 531019"/>
              <a:gd name="connsiteY23" fmla="*/ 576534 h 921815"/>
              <a:gd name="connsiteX24" fmla="*/ 133350 w 531019"/>
              <a:gd name="connsiteY24" fmla="*/ 574153 h 921815"/>
              <a:gd name="connsiteX25" fmla="*/ 100013 w 531019"/>
              <a:gd name="connsiteY25" fmla="*/ 571771 h 921815"/>
              <a:gd name="connsiteX26" fmla="*/ 50007 w 531019"/>
              <a:gd name="connsiteY26" fmla="*/ 602728 h 921815"/>
              <a:gd name="connsiteX27" fmla="*/ 0 w 531019"/>
              <a:gd name="connsiteY27" fmla="*/ 617015 h 921815"/>
              <a:gd name="connsiteX28" fmla="*/ 73818 w 531019"/>
              <a:gd name="connsiteY28" fmla="*/ 683690 h 921815"/>
              <a:gd name="connsiteX29" fmla="*/ 114300 w 531019"/>
              <a:gd name="connsiteY29" fmla="*/ 728934 h 921815"/>
              <a:gd name="connsiteX30" fmla="*/ 130969 w 531019"/>
              <a:gd name="connsiteY30" fmla="*/ 747984 h 921815"/>
              <a:gd name="connsiteX31" fmla="*/ 164307 w 531019"/>
              <a:gd name="connsiteY31" fmla="*/ 774178 h 921815"/>
              <a:gd name="connsiteX32" fmla="*/ 171450 w 531019"/>
              <a:gd name="connsiteY32" fmla="*/ 778940 h 921815"/>
              <a:gd name="connsiteX33" fmla="*/ 192882 w 531019"/>
              <a:gd name="connsiteY33" fmla="*/ 807515 h 921815"/>
              <a:gd name="connsiteX34" fmla="*/ 209550 w 531019"/>
              <a:gd name="connsiteY34" fmla="*/ 826565 h 921815"/>
              <a:gd name="connsiteX35" fmla="*/ 219075 w 531019"/>
              <a:gd name="connsiteY35" fmla="*/ 840853 h 921815"/>
              <a:gd name="connsiteX36" fmla="*/ 235744 w 531019"/>
              <a:gd name="connsiteY36" fmla="*/ 871809 h 921815"/>
              <a:gd name="connsiteX37" fmla="*/ 240507 w 531019"/>
              <a:gd name="connsiteY37" fmla="*/ 881334 h 921815"/>
              <a:gd name="connsiteX38" fmla="*/ 250032 w 531019"/>
              <a:gd name="connsiteY38" fmla="*/ 895621 h 921815"/>
              <a:gd name="connsiteX39" fmla="*/ 252413 w 531019"/>
              <a:gd name="connsiteY39" fmla="*/ 902765 h 921815"/>
              <a:gd name="connsiteX40" fmla="*/ 266700 w 531019"/>
              <a:gd name="connsiteY40" fmla="*/ 921815 h 921815"/>
              <a:gd name="connsiteX41" fmla="*/ 285750 w 531019"/>
              <a:gd name="connsiteY41" fmla="*/ 914671 h 921815"/>
              <a:gd name="connsiteX42" fmla="*/ 290513 w 531019"/>
              <a:gd name="connsiteY42" fmla="*/ 907528 h 921815"/>
              <a:gd name="connsiteX43" fmla="*/ 304800 w 531019"/>
              <a:gd name="connsiteY43" fmla="*/ 898003 h 921815"/>
              <a:gd name="connsiteX44" fmla="*/ 307182 w 531019"/>
              <a:gd name="connsiteY44" fmla="*/ 890859 h 921815"/>
              <a:gd name="connsiteX45" fmla="*/ 304800 w 531019"/>
              <a:gd name="connsiteY45" fmla="*/ 883715 h 921815"/>
              <a:gd name="connsiteX46" fmla="*/ 288132 w 531019"/>
              <a:gd name="connsiteY46" fmla="*/ 869428 h 921815"/>
              <a:gd name="connsiteX47" fmla="*/ 280988 w 531019"/>
              <a:gd name="connsiteY47" fmla="*/ 862284 h 921815"/>
              <a:gd name="connsiteX48" fmla="*/ 276225 w 531019"/>
              <a:gd name="connsiteY48" fmla="*/ 855140 h 921815"/>
              <a:gd name="connsiteX49" fmla="*/ 266700 w 531019"/>
              <a:gd name="connsiteY49" fmla="*/ 850378 h 921815"/>
              <a:gd name="connsiteX50" fmla="*/ 261938 w 531019"/>
              <a:gd name="connsiteY50" fmla="*/ 833709 h 921815"/>
              <a:gd name="connsiteX51" fmla="*/ 266700 w 531019"/>
              <a:gd name="connsiteY51" fmla="*/ 790846 h 921815"/>
              <a:gd name="connsiteX52" fmla="*/ 292894 w 531019"/>
              <a:gd name="connsiteY52" fmla="*/ 795609 h 921815"/>
              <a:gd name="connsiteX53" fmla="*/ 295275 w 531019"/>
              <a:gd name="connsiteY53" fmla="*/ 824184 h 921815"/>
              <a:gd name="connsiteX54" fmla="*/ 307182 w 531019"/>
              <a:gd name="connsiteY54" fmla="*/ 840853 h 921815"/>
              <a:gd name="connsiteX55" fmla="*/ 314325 w 531019"/>
              <a:gd name="connsiteY55" fmla="*/ 847996 h 921815"/>
              <a:gd name="connsiteX56" fmla="*/ 321469 w 531019"/>
              <a:gd name="connsiteY56" fmla="*/ 850378 h 921815"/>
              <a:gd name="connsiteX57" fmla="*/ 326232 w 531019"/>
              <a:gd name="connsiteY57" fmla="*/ 857521 h 921815"/>
              <a:gd name="connsiteX58" fmla="*/ 333375 w 531019"/>
              <a:gd name="connsiteY58" fmla="*/ 776559 h 921815"/>
              <a:gd name="connsiteX59" fmla="*/ 390525 w 531019"/>
              <a:gd name="connsiteY59" fmla="*/ 697978 h 921815"/>
              <a:gd name="connsiteX60" fmla="*/ 431006 w 531019"/>
              <a:gd name="connsiteY60" fmla="*/ 624159 h 921815"/>
              <a:gd name="connsiteX61" fmla="*/ 473869 w 531019"/>
              <a:gd name="connsiteY61" fmla="*/ 550340 h 921815"/>
              <a:gd name="connsiteX62" fmla="*/ 492919 w 531019"/>
              <a:gd name="connsiteY62" fmla="*/ 495571 h 921815"/>
              <a:gd name="connsiteX63" fmla="*/ 483394 w 531019"/>
              <a:gd name="connsiteY63" fmla="*/ 450328 h 921815"/>
              <a:gd name="connsiteX64" fmla="*/ 435769 w 531019"/>
              <a:gd name="connsiteY64" fmla="*/ 412228 h 921815"/>
              <a:gd name="connsiteX65" fmla="*/ 421482 w 531019"/>
              <a:gd name="connsiteY65" fmla="*/ 371746 h 921815"/>
              <a:gd name="connsiteX66" fmla="*/ 433388 w 531019"/>
              <a:gd name="connsiteY66" fmla="*/ 316977 h 921815"/>
              <a:gd name="connsiteX67" fmla="*/ 466726 w 531019"/>
              <a:gd name="connsiteY67" fmla="*/ 319359 h 921815"/>
              <a:gd name="connsiteX68" fmla="*/ 461963 w 531019"/>
              <a:gd name="connsiteY68" fmla="*/ 271734 h 921815"/>
              <a:gd name="connsiteX69" fmla="*/ 471488 w 531019"/>
              <a:gd name="connsiteY69" fmla="*/ 231253 h 921815"/>
              <a:gd name="connsiteX70" fmla="*/ 485775 w 531019"/>
              <a:gd name="connsiteY70" fmla="*/ 205059 h 921815"/>
              <a:gd name="connsiteX71" fmla="*/ 502445 w 531019"/>
              <a:gd name="connsiteY71" fmla="*/ 169341 h 921815"/>
              <a:gd name="connsiteX72" fmla="*/ 531019 w 531019"/>
              <a:gd name="connsiteY72" fmla="*/ 140764 h 921815"/>
              <a:gd name="connsiteX0" fmla="*/ 531019 w 531019"/>
              <a:gd name="connsiteY0" fmla="*/ 140764 h 921815"/>
              <a:gd name="connsiteX1" fmla="*/ 502444 w 531019"/>
              <a:gd name="connsiteY1" fmla="*/ 97903 h 921815"/>
              <a:gd name="connsiteX2" fmla="*/ 469106 w 531019"/>
              <a:gd name="connsiteY2" fmla="*/ 43134 h 921815"/>
              <a:gd name="connsiteX3" fmla="*/ 442912 w 531019"/>
              <a:gd name="connsiteY3" fmla="*/ 2653 h 921815"/>
              <a:gd name="connsiteX4" fmla="*/ 388144 w 531019"/>
              <a:gd name="connsiteY4" fmla="*/ 7416 h 921815"/>
              <a:gd name="connsiteX5" fmla="*/ 390525 w 531019"/>
              <a:gd name="connsiteY5" fmla="*/ 35990 h 921815"/>
              <a:gd name="connsiteX6" fmla="*/ 423863 w 531019"/>
              <a:gd name="connsiteY6" fmla="*/ 50278 h 921815"/>
              <a:gd name="connsiteX7" fmla="*/ 407194 w 531019"/>
              <a:gd name="connsiteY7" fmla="*/ 85996 h 921815"/>
              <a:gd name="connsiteX8" fmla="*/ 373857 w 531019"/>
              <a:gd name="connsiteY8" fmla="*/ 88378 h 921815"/>
              <a:gd name="connsiteX9" fmla="*/ 326232 w 531019"/>
              <a:gd name="connsiteY9" fmla="*/ 121715 h 921815"/>
              <a:gd name="connsiteX10" fmla="*/ 307182 w 531019"/>
              <a:gd name="connsiteY10" fmla="*/ 138384 h 921815"/>
              <a:gd name="connsiteX11" fmla="*/ 266701 w 531019"/>
              <a:gd name="connsiteY11" fmla="*/ 150290 h 921815"/>
              <a:gd name="connsiteX12" fmla="*/ 283369 w 531019"/>
              <a:gd name="connsiteY12" fmla="*/ 176484 h 921815"/>
              <a:gd name="connsiteX13" fmla="*/ 278607 w 531019"/>
              <a:gd name="connsiteY13" fmla="*/ 224109 h 921815"/>
              <a:gd name="connsiteX14" fmla="*/ 280988 w 531019"/>
              <a:gd name="connsiteY14" fmla="*/ 264590 h 921815"/>
              <a:gd name="connsiteX15" fmla="*/ 254794 w 531019"/>
              <a:gd name="connsiteY15" fmla="*/ 271734 h 921815"/>
              <a:gd name="connsiteX16" fmla="*/ 211932 w 531019"/>
              <a:gd name="connsiteY16" fmla="*/ 295546 h 921815"/>
              <a:gd name="connsiteX17" fmla="*/ 204788 w 531019"/>
              <a:gd name="connsiteY17" fmla="*/ 355078 h 921815"/>
              <a:gd name="connsiteX18" fmla="*/ 211932 w 531019"/>
              <a:gd name="connsiteY18" fmla="*/ 436040 h 921815"/>
              <a:gd name="connsiteX19" fmla="*/ 195263 w 531019"/>
              <a:gd name="connsiteY19" fmla="*/ 493190 h 921815"/>
              <a:gd name="connsiteX20" fmla="*/ 204788 w 531019"/>
              <a:gd name="connsiteY20" fmla="*/ 526528 h 921815"/>
              <a:gd name="connsiteX21" fmla="*/ 214313 w 531019"/>
              <a:gd name="connsiteY21" fmla="*/ 545578 h 921815"/>
              <a:gd name="connsiteX22" fmla="*/ 214313 w 531019"/>
              <a:gd name="connsiteY22" fmla="*/ 562246 h 921815"/>
              <a:gd name="connsiteX23" fmla="*/ 195263 w 531019"/>
              <a:gd name="connsiteY23" fmla="*/ 576534 h 921815"/>
              <a:gd name="connsiteX24" fmla="*/ 133350 w 531019"/>
              <a:gd name="connsiteY24" fmla="*/ 574153 h 921815"/>
              <a:gd name="connsiteX25" fmla="*/ 100013 w 531019"/>
              <a:gd name="connsiteY25" fmla="*/ 571771 h 921815"/>
              <a:gd name="connsiteX26" fmla="*/ 50007 w 531019"/>
              <a:gd name="connsiteY26" fmla="*/ 602728 h 921815"/>
              <a:gd name="connsiteX27" fmla="*/ 0 w 531019"/>
              <a:gd name="connsiteY27" fmla="*/ 617015 h 921815"/>
              <a:gd name="connsiteX28" fmla="*/ 73818 w 531019"/>
              <a:gd name="connsiteY28" fmla="*/ 683690 h 921815"/>
              <a:gd name="connsiteX29" fmla="*/ 114300 w 531019"/>
              <a:gd name="connsiteY29" fmla="*/ 728934 h 921815"/>
              <a:gd name="connsiteX30" fmla="*/ 164307 w 531019"/>
              <a:gd name="connsiteY30" fmla="*/ 774178 h 921815"/>
              <a:gd name="connsiteX31" fmla="*/ 171450 w 531019"/>
              <a:gd name="connsiteY31" fmla="*/ 778940 h 921815"/>
              <a:gd name="connsiteX32" fmla="*/ 192882 w 531019"/>
              <a:gd name="connsiteY32" fmla="*/ 807515 h 921815"/>
              <a:gd name="connsiteX33" fmla="*/ 209550 w 531019"/>
              <a:gd name="connsiteY33" fmla="*/ 826565 h 921815"/>
              <a:gd name="connsiteX34" fmla="*/ 219075 w 531019"/>
              <a:gd name="connsiteY34" fmla="*/ 840853 h 921815"/>
              <a:gd name="connsiteX35" fmla="*/ 235744 w 531019"/>
              <a:gd name="connsiteY35" fmla="*/ 871809 h 921815"/>
              <a:gd name="connsiteX36" fmla="*/ 240507 w 531019"/>
              <a:gd name="connsiteY36" fmla="*/ 881334 h 921815"/>
              <a:gd name="connsiteX37" fmla="*/ 250032 w 531019"/>
              <a:gd name="connsiteY37" fmla="*/ 895621 h 921815"/>
              <a:gd name="connsiteX38" fmla="*/ 252413 w 531019"/>
              <a:gd name="connsiteY38" fmla="*/ 902765 h 921815"/>
              <a:gd name="connsiteX39" fmla="*/ 266700 w 531019"/>
              <a:gd name="connsiteY39" fmla="*/ 921815 h 921815"/>
              <a:gd name="connsiteX40" fmla="*/ 285750 w 531019"/>
              <a:gd name="connsiteY40" fmla="*/ 914671 h 921815"/>
              <a:gd name="connsiteX41" fmla="*/ 290513 w 531019"/>
              <a:gd name="connsiteY41" fmla="*/ 907528 h 921815"/>
              <a:gd name="connsiteX42" fmla="*/ 304800 w 531019"/>
              <a:gd name="connsiteY42" fmla="*/ 898003 h 921815"/>
              <a:gd name="connsiteX43" fmla="*/ 307182 w 531019"/>
              <a:gd name="connsiteY43" fmla="*/ 890859 h 921815"/>
              <a:gd name="connsiteX44" fmla="*/ 304800 w 531019"/>
              <a:gd name="connsiteY44" fmla="*/ 883715 h 921815"/>
              <a:gd name="connsiteX45" fmla="*/ 288132 w 531019"/>
              <a:gd name="connsiteY45" fmla="*/ 869428 h 921815"/>
              <a:gd name="connsiteX46" fmla="*/ 280988 w 531019"/>
              <a:gd name="connsiteY46" fmla="*/ 862284 h 921815"/>
              <a:gd name="connsiteX47" fmla="*/ 276225 w 531019"/>
              <a:gd name="connsiteY47" fmla="*/ 855140 h 921815"/>
              <a:gd name="connsiteX48" fmla="*/ 266700 w 531019"/>
              <a:gd name="connsiteY48" fmla="*/ 850378 h 921815"/>
              <a:gd name="connsiteX49" fmla="*/ 261938 w 531019"/>
              <a:gd name="connsiteY49" fmla="*/ 833709 h 921815"/>
              <a:gd name="connsiteX50" fmla="*/ 266700 w 531019"/>
              <a:gd name="connsiteY50" fmla="*/ 790846 h 921815"/>
              <a:gd name="connsiteX51" fmla="*/ 292894 w 531019"/>
              <a:gd name="connsiteY51" fmla="*/ 795609 h 921815"/>
              <a:gd name="connsiteX52" fmla="*/ 295275 w 531019"/>
              <a:gd name="connsiteY52" fmla="*/ 824184 h 921815"/>
              <a:gd name="connsiteX53" fmla="*/ 307182 w 531019"/>
              <a:gd name="connsiteY53" fmla="*/ 840853 h 921815"/>
              <a:gd name="connsiteX54" fmla="*/ 314325 w 531019"/>
              <a:gd name="connsiteY54" fmla="*/ 847996 h 921815"/>
              <a:gd name="connsiteX55" fmla="*/ 321469 w 531019"/>
              <a:gd name="connsiteY55" fmla="*/ 850378 h 921815"/>
              <a:gd name="connsiteX56" fmla="*/ 326232 w 531019"/>
              <a:gd name="connsiteY56" fmla="*/ 857521 h 921815"/>
              <a:gd name="connsiteX57" fmla="*/ 333375 w 531019"/>
              <a:gd name="connsiteY57" fmla="*/ 776559 h 921815"/>
              <a:gd name="connsiteX58" fmla="*/ 390525 w 531019"/>
              <a:gd name="connsiteY58" fmla="*/ 697978 h 921815"/>
              <a:gd name="connsiteX59" fmla="*/ 431006 w 531019"/>
              <a:gd name="connsiteY59" fmla="*/ 624159 h 921815"/>
              <a:gd name="connsiteX60" fmla="*/ 473869 w 531019"/>
              <a:gd name="connsiteY60" fmla="*/ 550340 h 921815"/>
              <a:gd name="connsiteX61" fmla="*/ 492919 w 531019"/>
              <a:gd name="connsiteY61" fmla="*/ 495571 h 921815"/>
              <a:gd name="connsiteX62" fmla="*/ 483394 w 531019"/>
              <a:gd name="connsiteY62" fmla="*/ 450328 h 921815"/>
              <a:gd name="connsiteX63" fmla="*/ 435769 w 531019"/>
              <a:gd name="connsiteY63" fmla="*/ 412228 h 921815"/>
              <a:gd name="connsiteX64" fmla="*/ 421482 w 531019"/>
              <a:gd name="connsiteY64" fmla="*/ 371746 h 921815"/>
              <a:gd name="connsiteX65" fmla="*/ 433388 w 531019"/>
              <a:gd name="connsiteY65" fmla="*/ 316977 h 921815"/>
              <a:gd name="connsiteX66" fmla="*/ 466726 w 531019"/>
              <a:gd name="connsiteY66" fmla="*/ 319359 h 921815"/>
              <a:gd name="connsiteX67" fmla="*/ 461963 w 531019"/>
              <a:gd name="connsiteY67" fmla="*/ 271734 h 921815"/>
              <a:gd name="connsiteX68" fmla="*/ 471488 w 531019"/>
              <a:gd name="connsiteY68" fmla="*/ 231253 h 921815"/>
              <a:gd name="connsiteX69" fmla="*/ 485775 w 531019"/>
              <a:gd name="connsiteY69" fmla="*/ 205059 h 921815"/>
              <a:gd name="connsiteX70" fmla="*/ 502445 w 531019"/>
              <a:gd name="connsiteY70" fmla="*/ 169341 h 921815"/>
              <a:gd name="connsiteX71" fmla="*/ 531019 w 531019"/>
              <a:gd name="connsiteY71" fmla="*/ 140764 h 921815"/>
              <a:gd name="connsiteX0" fmla="*/ 531019 w 531019"/>
              <a:gd name="connsiteY0" fmla="*/ 140764 h 921815"/>
              <a:gd name="connsiteX1" fmla="*/ 502444 w 531019"/>
              <a:gd name="connsiteY1" fmla="*/ 97903 h 921815"/>
              <a:gd name="connsiteX2" fmla="*/ 469106 w 531019"/>
              <a:gd name="connsiteY2" fmla="*/ 43134 h 921815"/>
              <a:gd name="connsiteX3" fmla="*/ 442912 w 531019"/>
              <a:gd name="connsiteY3" fmla="*/ 2653 h 921815"/>
              <a:gd name="connsiteX4" fmla="*/ 388144 w 531019"/>
              <a:gd name="connsiteY4" fmla="*/ 7416 h 921815"/>
              <a:gd name="connsiteX5" fmla="*/ 390525 w 531019"/>
              <a:gd name="connsiteY5" fmla="*/ 35990 h 921815"/>
              <a:gd name="connsiteX6" fmla="*/ 423863 w 531019"/>
              <a:gd name="connsiteY6" fmla="*/ 50278 h 921815"/>
              <a:gd name="connsiteX7" fmla="*/ 407194 w 531019"/>
              <a:gd name="connsiteY7" fmla="*/ 85996 h 921815"/>
              <a:gd name="connsiteX8" fmla="*/ 373857 w 531019"/>
              <a:gd name="connsiteY8" fmla="*/ 88378 h 921815"/>
              <a:gd name="connsiteX9" fmla="*/ 326232 w 531019"/>
              <a:gd name="connsiteY9" fmla="*/ 121715 h 921815"/>
              <a:gd name="connsiteX10" fmla="*/ 307182 w 531019"/>
              <a:gd name="connsiteY10" fmla="*/ 138384 h 921815"/>
              <a:gd name="connsiteX11" fmla="*/ 266701 w 531019"/>
              <a:gd name="connsiteY11" fmla="*/ 150290 h 921815"/>
              <a:gd name="connsiteX12" fmla="*/ 283369 w 531019"/>
              <a:gd name="connsiteY12" fmla="*/ 176484 h 921815"/>
              <a:gd name="connsiteX13" fmla="*/ 278607 w 531019"/>
              <a:gd name="connsiteY13" fmla="*/ 224109 h 921815"/>
              <a:gd name="connsiteX14" fmla="*/ 280988 w 531019"/>
              <a:gd name="connsiteY14" fmla="*/ 264590 h 921815"/>
              <a:gd name="connsiteX15" fmla="*/ 254794 w 531019"/>
              <a:gd name="connsiteY15" fmla="*/ 271734 h 921815"/>
              <a:gd name="connsiteX16" fmla="*/ 211932 w 531019"/>
              <a:gd name="connsiteY16" fmla="*/ 295546 h 921815"/>
              <a:gd name="connsiteX17" fmla="*/ 204788 w 531019"/>
              <a:gd name="connsiteY17" fmla="*/ 355078 h 921815"/>
              <a:gd name="connsiteX18" fmla="*/ 211932 w 531019"/>
              <a:gd name="connsiteY18" fmla="*/ 436040 h 921815"/>
              <a:gd name="connsiteX19" fmla="*/ 195263 w 531019"/>
              <a:gd name="connsiteY19" fmla="*/ 493190 h 921815"/>
              <a:gd name="connsiteX20" fmla="*/ 204788 w 531019"/>
              <a:gd name="connsiteY20" fmla="*/ 526528 h 921815"/>
              <a:gd name="connsiteX21" fmla="*/ 214313 w 531019"/>
              <a:gd name="connsiteY21" fmla="*/ 545578 h 921815"/>
              <a:gd name="connsiteX22" fmla="*/ 214313 w 531019"/>
              <a:gd name="connsiteY22" fmla="*/ 562246 h 921815"/>
              <a:gd name="connsiteX23" fmla="*/ 195263 w 531019"/>
              <a:gd name="connsiteY23" fmla="*/ 576534 h 921815"/>
              <a:gd name="connsiteX24" fmla="*/ 133350 w 531019"/>
              <a:gd name="connsiteY24" fmla="*/ 574153 h 921815"/>
              <a:gd name="connsiteX25" fmla="*/ 100013 w 531019"/>
              <a:gd name="connsiteY25" fmla="*/ 571771 h 921815"/>
              <a:gd name="connsiteX26" fmla="*/ 50007 w 531019"/>
              <a:gd name="connsiteY26" fmla="*/ 602728 h 921815"/>
              <a:gd name="connsiteX27" fmla="*/ 0 w 531019"/>
              <a:gd name="connsiteY27" fmla="*/ 617015 h 921815"/>
              <a:gd name="connsiteX28" fmla="*/ 73818 w 531019"/>
              <a:gd name="connsiteY28" fmla="*/ 683690 h 921815"/>
              <a:gd name="connsiteX29" fmla="*/ 114300 w 531019"/>
              <a:gd name="connsiteY29" fmla="*/ 728934 h 921815"/>
              <a:gd name="connsiteX30" fmla="*/ 164307 w 531019"/>
              <a:gd name="connsiteY30" fmla="*/ 774178 h 921815"/>
              <a:gd name="connsiteX31" fmla="*/ 192882 w 531019"/>
              <a:gd name="connsiteY31" fmla="*/ 807515 h 921815"/>
              <a:gd name="connsiteX32" fmla="*/ 209550 w 531019"/>
              <a:gd name="connsiteY32" fmla="*/ 826565 h 921815"/>
              <a:gd name="connsiteX33" fmla="*/ 219075 w 531019"/>
              <a:gd name="connsiteY33" fmla="*/ 840853 h 921815"/>
              <a:gd name="connsiteX34" fmla="*/ 235744 w 531019"/>
              <a:gd name="connsiteY34" fmla="*/ 871809 h 921815"/>
              <a:gd name="connsiteX35" fmla="*/ 240507 w 531019"/>
              <a:gd name="connsiteY35" fmla="*/ 881334 h 921815"/>
              <a:gd name="connsiteX36" fmla="*/ 250032 w 531019"/>
              <a:gd name="connsiteY36" fmla="*/ 895621 h 921815"/>
              <a:gd name="connsiteX37" fmla="*/ 252413 w 531019"/>
              <a:gd name="connsiteY37" fmla="*/ 902765 h 921815"/>
              <a:gd name="connsiteX38" fmla="*/ 266700 w 531019"/>
              <a:gd name="connsiteY38" fmla="*/ 921815 h 921815"/>
              <a:gd name="connsiteX39" fmla="*/ 285750 w 531019"/>
              <a:gd name="connsiteY39" fmla="*/ 914671 h 921815"/>
              <a:gd name="connsiteX40" fmla="*/ 290513 w 531019"/>
              <a:gd name="connsiteY40" fmla="*/ 907528 h 921815"/>
              <a:gd name="connsiteX41" fmla="*/ 304800 w 531019"/>
              <a:gd name="connsiteY41" fmla="*/ 898003 h 921815"/>
              <a:gd name="connsiteX42" fmla="*/ 307182 w 531019"/>
              <a:gd name="connsiteY42" fmla="*/ 890859 h 921815"/>
              <a:gd name="connsiteX43" fmla="*/ 304800 w 531019"/>
              <a:gd name="connsiteY43" fmla="*/ 883715 h 921815"/>
              <a:gd name="connsiteX44" fmla="*/ 288132 w 531019"/>
              <a:gd name="connsiteY44" fmla="*/ 869428 h 921815"/>
              <a:gd name="connsiteX45" fmla="*/ 280988 w 531019"/>
              <a:gd name="connsiteY45" fmla="*/ 862284 h 921815"/>
              <a:gd name="connsiteX46" fmla="*/ 276225 w 531019"/>
              <a:gd name="connsiteY46" fmla="*/ 855140 h 921815"/>
              <a:gd name="connsiteX47" fmla="*/ 266700 w 531019"/>
              <a:gd name="connsiteY47" fmla="*/ 850378 h 921815"/>
              <a:gd name="connsiteX48" fmla="*/ 261938 w 531019"/>
              <a:gd name="connsiteY48" fmla="*/ 833709 h 921815"/>
              <a:gd name="connsiteX49" fmla="*/ 266700 w 531019"/>
              <a:gd name="connsiteY49" fmla="*/ 790846 h 921815"/>
              <a:gd name="connsiteX50" fmla="*/ 292894 w 531019"/>
              <a:gd name="connsiteY50" fmla="*/ 795609 h 921815"/>
              <a:gd name="connsiteX51" fmla="*/ 295275 w 531019"/>
              <a:gd name="connsiteY51" fmla="*/ 824184 h 921815"/>
              <a:gd name="connsiteX52" fmla="*/ 307182 w 531019"/>
              <a:gd name="connsiteY52" fmla="*/ 840853 h 921815"/>
              <a:gd name="connsiteX53" fmla="*/ 314325 w 531019"/>
              <a:gd name="connsiteY53" fmla="*/ 847996 h 921815"/>
              <a:gd name="connsiteX54" fmla="*/ 321469 w 531019"/>
              <a:gd name="connsiteY54" fmla="*/ 850378 h 921815"/>
              <a:gd name="connsiteX55" fmla="*/ 326232 w 531019"/>
              <a:gd name="connsiteY55" fmla="*/ 857521 h 921815"/>
              <a:gd name="connsiteX56" fmla="*/ 333375 w 531019"/>
              <a:gd name="connsiteY56" fmla="*/ 776559 h 921815"/>
              <a:gd name="connsiteX57" fmla="*/ 390525 w 531019"/>
              <a:gd name="connsiteY57" fmla="*/ 697978 h 921815"/>
              <a:gd name="connsiteX58" fmla="*/ 431006 w 531019"/>
              <a:gd name="connsiteY58" fmla="*/ 624159 h 921815"/>
              <a:gd name="connsiteX59" fmla="*/ 473869 w 531019"/>
              <a:gd name="connsiteY59" fmla="*/ 550340 h 921815"/>
              <a:gd name="connsiteX60" fmla="*/ 492919 w 531019"/>
              <a:gd name="connsiteY60" fmla="*/ 495571 h 921815"/>
              <a:gd name="connsiteX61" fmla="*/ 483394 w 531019"/>
              <a:gd name="connsiteY61" fmla="*/ 450328 h 921815"/>
              <a:gd name="connsiteX62" fmla="*/ 435769 w 531019"/>
              <a:gd name="connsiteY62" fmla="*/ 412228 h 921815"/>
              <a:gd name="connsiteX63" fmla="*/ 421482 w 531019"/>
              <a:gd name="connsiteY63" fmla="*/ 371746 h 921815"/>
              <a:gd name="connsiteX64" fmla="*/ 433388 w 531019"/>
              <a:gd name="connsiteY64" fmla="*/ 316977 h 921815"/>
              <a:gd name="connsiteX65" fmla="*/ 466726 w 531019"/>
              <a:gd name="connsiteY65" fmla="*/ 319359 h 921815"/>
              <a:gd name="connsiteX66" fmla="*/ 461963 w 531019"/>
              <a:gd name="connsiteY66" fmla="*/ 271734 h 921815"/>
              <a:gd name="connsiteX67" fmla="*/ 471488 w 531019"/>
              <a:gd name="connsiteY67" fmla="*/ 231253 h 921815"/>
              <a:gd name="connsiteX68" fmla="*/ 485775 w 531019"/>
              <a:gd name="connsiteY68" fmla="*/ 205059 h 921815"/>
              <a:gd name="connsiteX69" fmla="*/ 502445 w 531019"/>
              <a:gd name="connsiteY69" fmla="*/ 169341 h 921815"/>
              <a:gd name="connsiteX70" fmla="*/ 531019 w 531019"/>
              <a:gd name="connsiteY70" fmla="*/ 140764 h 921815"/>
              <a:gd name="connsiteX0" fmla="*/ 531019 w 531019"/>
              <a:gd name="connsiteY0" fmla="*/ 140764 h 921815"/>
              <a:gd name="connsiteX1" fmla="*/ 502444 w 531019"/>
              <a:gd name="connsiteY1" fmla="*/ 97903 h 921815"/>
              <a:gd name="connsiteX2" fmla="*/ 469106 w 531019"/>
              <a:gd name="connsiteY2" fmla="*/ 43134 h 921815"/>
              <a:gd name="connsiteX3" fmla="*/ 442912 w 531019"/>
              <a:gd name="connsiteY3" fmla="*/ 2653 h 921815"/>
              <a:gd name="connsiteX4" fmla="*/ 388144 w 531019"/>
              <a:gd name="connsiteY4" fmla="*/ 7416 h 921815"/>
              <a:gd name="connsiteX5" fmla="*/ 390525 w 531019"/>
              <a:gd name="connsiteY5" fmla="*/ 35990 h 921815"/>
              <a:gd name="connsiteX6" fmla="*/ 423863 w 531019"/>
              <a:gd name="connsiteY6" fmla="*/ 50278 h 921815"/>
              <a:gd name="connsiteX7" fmla="*/ 407194 w 531019"/>
              <a:gd name="connsiteY7" fmla="*/ 85996 h 921815"/>
              <a:gd name="connsiteX8" fmla="*/ 373857 w 531019"/>
              <a:gd name="connsiteY8" fmla="*/ 88378 h 921815"/>
              <a:gd name="connsiteX9" fmla="*/ 326232 w 531019"/>
              <a:gd name="connsiteY9" fmla="*/ 121715 h 921815"/>
              <a:gd name="connsiteX10" fmla="*/ 307182 w 531019"/>
              <a:gd name="connsiteY10" fmla="*/ 138384 h 921815"/>
              <a:gd name="connsiteX11" fmla="*/ 266701 w 531019"/>
              <a:gd name="connsiteY11" fmla="*/ 150290 h 921815"/>
              <a:gd name="connsiteX12" fmla="*/ 283369 w 531019"/>
              <a:gd name="connsiteY12" fmla="*/ 176484 h 921815"/>
              <a:gd name="connsiteX13" fmla="*/ 278607 w 531019"/>
              <a:gd name="connsiteY13" fmla="*/ 224109 h 921815"/>
              <a:gd name="connsiteX14" fmla="*/ 280988 w 531019"/>
              <a:gd name="connsiteY14" fmla="*/ 264590 h 921815"/>
              <a:gd name="connsiteX15" fmla="*/ 254794 w 531019"/>
              <a:gd name="connsiteY15" fmla="*/ 271734 h 921815"/>
              <a:gd name="connsiteX16" fmla="*/ 211932 w 531019"/>
              <a:gd name="connsiteY16" fmla="*/ 295546 h 921815"/>
              <a:gd name="connsiteX17" fmla="*/ 204788 w 531019"/>
              <a:gd name="connsiteY17" fmla="*/ 355078 h 921815"/>
              <a:gd name="connsiteX18" fmla="*/ 211932 w 531019"/>
              <a:gd name="connsiteY18" fmla="*/ 436040 h 921815"/>
              <a:gd name="connsiteX19" fmla="*/ 195263 w 531019"/>
              <a:gd name="connsiteY19" fmla="*/ 493190 h 921815"/>
              <a:gd name="connsiteX20" fmla="*/ 204788 w 531019"/>
              <a:gd name="connsiteY20" fmla="*/ 526528 h 921815"/>
              <a:gd name="connsiteX21" fmla="*/ 214313 w 531019"/>
              <a:gd name="connsiteY21" fmla="*/ 545578 h 921815"/>
              <a:gd name="connsiteX22" fmla="*/ 214313 w 531019"/>
              <a:gd name="connsiteY22" fmla="*/ 562246 h 921815"/>
              <a:gd name="connsiteX23" fmla="*/ 195263 w 531019"/>
              <a:gd name="connsiteY23" fmla="*/ 576534 h 921815"/>
              <a:gd name="connsiteX24" fmla="*/ 133350 w 531019"/>
              <a:gd name="connsiteY24" fmla="*/ 574153 h 921815"/>
              <a:gd name="connsiteX25" fmla="*/ 100013 w 531019"/>
              <a:gd name="connsiteY25" fmla="*/ 571771 h 921815"/>
              <a:gd name="connsiteX26" fmla="*/ 50007 w 531019"/>
              <a:gd name="connsiteY26" fmla="*/ 602728 h 921815"/>
              <a:gd name="connsiteX27" fmla="*/ 0 w 531019"/>
              <a:gd name="connsiteY27" fmla="*/ 617015 h 921815"/>
              <a:gd name="connsiteX28" fmla="*/ 73818 w 531019"/>
              <a:gd name="connsiteY28" fmla="*/ 683690 h 921815"/>
              <a:gd name="connsiteX29" fmla="*/ 114300 w 531019"/>
              <a:gd name="connsiteY29" fmla="*/ 728934 h 921815"/>
              <a:gd name="connsiteX30" fmla="*/ 164307 w 531019"/>
              <a:gd name="connsiteY30" fmla="*/ 774178 h 921815"/>
              <a:gd name="connsiteX31" fmla="*/ 209550 w 531019"/>
              <a:gd name="connsiteY31" fmla="*/ 826565 h 921815"/>
              <a:gd name="connsiteX32" fmla="*/ 219075 w 531019"/>
              <a:gd name="connsiteY32" fmla="*/ 840853 h 921815"/>
              <a:gd name="connsiteX33" fmla="*/ 235744 w 531019"/>
              <a:gd name="connsiteY33" fmla="*/ 871809 h 921815"/>
              <a:gd name="connsiteX34" fmla="*/ 240507 w 531019"/>
              <a:gd name="connsiteY34" fmla="*/ 881334 h 921815"/>
              <a:gd name="connsiteX35" fmla="*/ 250032 w 531019"/>
              <a:gd name="connsiteY35" fmla="*/ 895621 h 921815"/>
              <a:gd name="connsiteX36" fmla="*/ 252413 w 531019"/>
              <a:gd name="connsiteY36" fmla="*/ 902765 h 921815"/>
              <a:gd name="connsiteX37" fmla="*/ 266700 w 531019"/>
              <a:gd name="connsiteY37" fmla="*/ 921815 h 921815"/>
              <a:gd name="connsiteX38" fmla="*/ 285750 w 531019"/>
              <a:gd name="connsiteY38" fmla="*/ 914671 h 921815"/>
              <a:gd name="connsiteX39" fmla="*/ 290513 w 531019"/>
              <a:gd name="connsiteY39" fmla="*/ 907528 h 921815"/>
              <a:gd name="connsiteX40" fmla="*/ 304800 w 531019"/>
              <a:gd name="connsiteY40" fmla="*/ 898003 h 921815"/>
              <a:gd name="connsiteX41" fmla="*/ 307182 w 531019"/>
              <a:gd name="connsiteY41" fmla="*/ 890859 h 921815"/>
              <a:gd name="connsiteX42" fmla="*/ 304800 w 531019"/>
              <a:gd name="connsiteY42" fmla="*/ 883715 h 921815"/>
              <a:gd name="connsiteX43" fmla="*/ 288132 w 531019"/>
              <a:gd name="connsiteY43" fmla="*/ 869428 h 921815"/>
              <a:gd name="connsiteX44" fmla="*/ 280988 w 531019"/>
              <a:gd name="connsiteY44" fmla="*/ 862284 h 921815"/>
              <a:gd name="connsiteX45" fmla="*/ 276225 w 531019"/>
              <a:gd name="connsiteY45" fmla="*/ 855140 h 921815"/>
              <a:gd name="connsiteX46" fmla="*/ 266700 w 531019"/>
              <a:gd name="connsiteY46" fmla="*/ 850378 h 921815"/>
              <a:gd name="connsiteX47" fmla="*/ 261938 w 531019"/>
              <a:gd name="connsiteY47" fmla="*/ 833709 h 921815"/>
              <a:gd name="connsiteX48" fmla="*/ 266700 w 531019"/>
              <a:gd name="connsiteY48" fmla="*/ 790846 h 921815"/>
              <a:gd name="connsiteX49" fmla="*/ 292894 w 531019"/>
              <a:gd name="connsiteY49" fmla="*/ 795609 h 921815"/>
              <a:gd name="connsiteX50" fmla="*/ 295275 w 531019"/>
              <a:gd name="connsiteY50" fmla="*/ 824184 h 921815"/>
              <a:gd name="connsiteX51" fmla="*/ 307182 w 531019"/>
              <a:gd name="connsiteY51" fmla="*/ 840853 h 921815"/>
              <a:gd name="connsiteX52" fmla="*/ 314325 w 531019"/>
              <a:gd name="connsiteY52" fmla="*/ 847996 h 921815"/>
              <a:gd name="connsiteX53" fmla="*/ 321469 w 531019"/>
              <a:gd name="connsiteY53" fmla="*/ 850378 h 921815"/>
              <a:gd name="connsiteX54" fmla="*/ 326232 w 531019"/>
              <a:gd name="connsiteY54" fmla="*/ 857521 h 921815"/>
              <a:gd name="connsiteX55" fmla="*/ 333375 w 531019"/>
              <a:gd name="connsiteY55" fmla="*/ 776559 h 921815"/>
              <a:gd name="connsiteX56" fmla="*/ 390525 w 531019"/>
              <a:gd name="connsiteY56" fmla="*/ 697978 h 921815"/>
              <a:gd name="connsiteX57" fmla="*/ 431006 w 531019"/>
              <a:gd name="connsiteY57" fmla="*/ 624159 h 921815"/>
              <a:gd name="connsiteX58" fmla="*/ 473869 w 531019"/>
              <a:gd name="connsiteY58" fmla="*/ 550340 h 921815"/>
              <a:gd name="connsiteX59" fmla="*/ 492919 w 531019"/>
              <a:gd name="connsiteY59" fmla="*/ 495571 h 921815"/>
              <a:gd name="connsiteX60" fmla="*/ 483394 w 531019"/>
              <a:gd name="connsiteY60" fmla="*/ 450328 h 921815"/>
              <a:gd name="connsiteX61" fmla="*/ 435769 w 531019"/>
              <a:gd name="connsiteY61" fmla="*/ 412228 h 921815"/>
              <a:gd name="connsiteX62" fmla="*/ 421482 w 531019"/>
              <a:gd name="connsiteY62" fmla="*/ 371746 h 921815"/>
              <a:gd name="connsiteX63" fmla="*/ 433388 w 531019"/>
              <a:gd name="connsiteY63" fmla="*/ 316977 h 921815"/>
              <a:gd name="connsiteX64" fmla="*/ 466726 w 531019"/>
              <a:gd name="connsiteY64" fmla="*/ 319359 h 921815"/>
              <a:gd name="connsiteX65" fmla="*/ 461963 w 531019"/>
              <a:gd name="connsiteY65" fmla="*/ 271734 h 921815"/>
              <a:gd name="connsiteX66" fmla="*/ 471488 w 531019"/>
              <a:gd name="connsiteY66" fmla="*/ 231253 h 921815"/>
              <a:gd name="connsiteX67" fmla="*/ 485775 w 531019"/>
              <a:gd name="connsiteY67" fmla="*/ 205059 h 921815"/>
              <a:gd name="connsiteX68" fmla="*/ 502445 w 531019"/>
              <a:gd name="connsiteY68" fmla="*/ 169341 h 921815"/>
              <a:gd name="connsiteX69" fmla="*/ 531019 w 531019"/>
              <a:gd name="connsiteY69" fmla="*/ 140764 h 921815"/>
              <a:gd name="connsiteX0" fmla="*/ 531019 w 531019"/>
              <a:gd name="connsiteY0" fmla="*/ 140764 h 921815"/>
              <a:gd name="connsiteX1" fmla="*/ 502444 w 531019"/>
              <a:gd name="connsiteY1" fmla="*/ 97903 h 921815"/>
              <a:gd name="connsiteX2" fmla="*/ 469106 w 531019"/>
              <a:gd name="connsiteY2" fmla="*/ 43134 h 921815"/>
              <a:gd name="connsiteX3" fmla="*/ 442912 w 531019"/>
              <a:gd name="connsiteY3" fmla="*/ 2653 h 921815"/>
              <a:gd name="connsiteX4" fmla="*/ 388144 w 531019"/>
              <a:gd name="connsiteY4" fmla="*/ 7416 h 921815"/>
              <a:gd name="connsiteX5" fmla="*/ 390525 w 531019"/>
              <a:gd name="connsiteY5" fmla="*/ 35990 h 921815"/>
              <a:gd name="connsiteX6" fmla="*/ 423863 w 531019"/>
              <a:gd name="connsiteY6" fmla="*/ 50278 h 921815"/>
              <a:gd name="connsiteX7" fmla="*/ 407194 w 531019"/>
              <a:gd name="connsiteY7" fmla="*/ 85996 h 921815"/>
              <a:gd name="connsiteX8" fmla="*/ 373857 w 531019"/>
              <a:gd name="connsiteY8" fmla="*/ 88378 h 921815"/>
              <a:gd name="connsiteX9" fmla="*/ 326232 w 531019"/>
              <a:gd name="connsiteY9" fmla="*/ 121715 h 921815"/>
              <a:gd name="connsiteX10" fmla="*/ 307182 w 531019"/>
              <a:gd name="connsiteY10" fmla="*/ 138384 h 921815"/>
              <a:gd name="connsiteX11" fmla="*/ 266701 w 531019"/>
              <a:gd name="connsiteY11" fmla="*/ 150290 h 921815"/>
              <a:gd name="connsiteX12" fmla="*/ 283369 w 531019"/>
              <a:gd name="connsiteY12" fmla="*/ 176484 h 921815"/>
              <a:gd name="connsiteX13" fmla="*/ 278607 w 531019"/>
              <a:gd name="connsiteY13" fmla="*/ 224109 h 921815"/>
              <a:gd name="connsiteX14" fmla="*/ 280988 w 531019"/>
              <a:gd name="connsiteY14" fmla="*/ 264590 h 921815"/>
              <a:gd name="connsiteX15" fmla="*/ 254794 w 531019"/>
              <a:gd name="connsiteY15" fmla="*/ 271734 h 921815"/>
              <a:gd name="connsiteX16" fmla="*/ 211932 w 531019"/>
              <a:gd name="connsiteY16" fmla="*/ 295546 h 921815"/>
              <a:gd name="connsiteX17" fmla="*/ 204788 w 531019"/>
              <a:gd name="connsiteY17" fmla="*/ 355078 h 921815"/>
              <a:gd name="connsiteX18" fmla="*/ 211932 w 531019"/>
              <a:gd name="connsiteY18" fmla="*/ 436040 h 921815"/>
              <a:gd name="connsiteX19" fmla="*/ 195263 w 531019"/>
              <a:gd name="connsiteY19" fmla="*/ 493190 h 921815"/>
              <a:gd name="connsiteX20" fmla="*/ 204788 w 531019"/>
              <a:gd name="connsiteY20" fmla="*/ 526528 h 921815"/>
              <a:gd name="connsiteX21" fmla="*/ 214313 w 531019"/>
              <a:gd name="connsiteY21" fmla="*/ 545578 h 921815"/>
              <a:gd name="connsiteX22" fmla="*/ 214313 w 531019"/>
              <a:gd name="connsiteY22" fmla="*/ 562246 h 921815"/>
              <a:gd name="connsiteX23" fmla="*/ 195263 w 531019"/>
              <a:gd name="connsiteY23" fmla="*/ 576534 h 921815"/>
              <a:gd name="connsiteX24" fmla="*/ 133350 w 531019"/>
              <a:gd name="connsiteY24" fmla="*/ 574153 h 921815"/>
              <a:gd name="connsiteX25" fmla="*/ 100013 w 531019"/>
              <a:gd name="connsiteY25" fmla="*/ 571771 h 921815"/>
              <a:gd name="connsiteX26" fmla="*/ 50007 w 531019"/>
              <a:gd name="connsiteY26" fmla="*/ 602728 h 921815"/>
              <a:gd name="connsiteX27" fmla="*/ 0 w 531019"/>
              <a:gd name="connsiteY27" fmla="*/ 617015 h 921815"/>
              <a:gd name="connsiteX28" fmla="*/ 73818 w 531019"/>
              <a:gd name="connsiteY28" fmla="*/ 683690 h 921815"/>
              <a:gd name="connsiteX29" fmla="*/ 114300 w 531019"/>
              <a:gd name="connsiteY29" fmla="*/ 728934 h 921815"/>
              <a:gd name="connsiteX30" fmla="*/ 164307 w 531019"/>
              <a:gd name="connsiteY30" fmla="*/ 774178 h 921815"/>
              <a:gd name="connsiteX31" fmla="*/ 209550 w 531019"/>
              <a:gd name="connsiteY31" fmla="*/ 826565 h 921815"/>
              <a:gd name="connsiteX32" fmla="*/ 235744 w 531019"/>
              <a:gd name="connsiteY32" fmla="*/ 871809 h 921815"/>
              <a:gd name="connsiteX33" fmla="*/ 240507 w 531019"/>
              <a:gd name="connsiteY33" fmla="*/ 881334 h 921815"/>
              <a:gd name="connsiteX34" fmla="*/ 250032 w 531019"/>
              <a:gd name="connsiteY34" fmla="*/ 895621 h 921815"/>
              <a:gd name="connsiteX35" fmla="*/ 252413 w 531019"/>
              <a:gd name="connsiteY35" fmla="*/ 902765 h 921815"/>
              <a:gd name="connsiteX36" fmla="*/ 266700 w 531019"/>
              <a:gd name="connsiteY36" fmla="*/ 921815 h 921815"/>
              <a:gd name="connsiteX37" fmla="*/ 285750 w 531019"/>
              <a:gd name="connsiteY37" fmla="*/ 914671 h 921815"/>
              <a:gd name="connsiteX38" fmla="*/ 290513 w 531019"/>
              <a:gd name="connsiteY38" fmla="*/ 907528 h 921815"/>
              <a:gd name="connsiteX39" fmla="*/ 304800 w 531019"/>
              <a:gd name="connsiteY39" fmla="*/ 898003 h 921815"/>
              <a:gd name="connsiteX40" fmla="*/ 307182 w 531019"/>
              <a:gd name="connsiteY40" fmla="*/ 890859 h 921815"/>
              <a:gd name="connsiteX41" fmla="*/ 304800 w 531019"/>
              <a:gd name="connsiteY41" fmla="*/ 883715 h 921815"/>
              <a:gd name="connsiteX42" fmla="*/ 288132 w 531019"/>
              <a:gd name="connsiteY42" fmla="*/ 869428 h 921815"/>
              <a:gd name="connsiteX43" fmla="*/ 280988 w 531019"/>
              <a:gd name="connsiteY43" fmla="*/ 862284 h 921815"/>
              <a:gd name="connsiteX44" fmla="*/ 276225 w 531019"/>
              <a:gd name="connsiteY44" fmla="*/ 855140 h 921815"/>
              <a:gd name="connsiteX45" fmla="*/ 266700 w 531019"/>
              <a:gd name="connsiteY45" fmla="*/ 850378 h 921815"/>
              <a:gd name="connsiteX46" fmla="*/ 261938 w 531019"/>
              <a:gd name="connsiteY46" fmla="*/ 833709 h 921815"/>
              <a:gd name="connsiteX47" fmla="*/ 266700 w 531019"/>
              <a:gd name="connsiteY47" fmla="*/ 790846 h 921815"/>
              <a:gd name="connsiteX48" fmla="*/ 292894 w 531019"/>
              <a:gd name="connsiteY48" fmla="*/ 795609 h 921815"/>
              <a:gd name="connsiteX49" fmla="*/ 295275 w 531019"/>
              <a:gd name="connsiteY49" fmla="*/ 824184 h 921815"/>
              <a:gd name="connsiteX50" fmla="*/ 307182 w 531019"/>
              <a:gd name="connsiteY50" fmla="*/ 840853 h 921815"/>
              <a:gd name="connsiteX51" fmla="*/ 314325 w 531019"/>
              <a:gd name="connsiteY51" fmla="*/ 847996 h 921815"/>
              <a:gd name="connsiteX52" fmla="*/ 321469 w 531019"/>
              <a:gd name="connsiteY52" fmla="*/ 850378 h 921815"/>
              <a:gd name="connsiteX53" fmla="*/ 326232 w 531019"/>
              <a:gd name="connsiteY53" fmla="*/ 857521 h 921815"/>
              <a:gd name="connsiteX54" fmla="*/ 333375 w 531019"/>
              <a:gd name="connsiteY54" fmla="*/ 776559 h 921815"/>
              <a:gd name="connsiteX55" fmla="*/ 390525 w 531019"/>
              <a:gd name="connsiteY55" fmla="*/ 697978 h 921815"/>
              <a:gd name="connsiteX56" fmla="*/ 431006 w 531019"/>
              <a:gd name="connsiteY56" fmla="*/ 624159 h 921815"/>
              <a:gd name="connsiteX57" fmla="*/ 473869 w 531019"/>
              <a:gd name="connsiteY57" fmla="*/ 550340 h 921815"/>
              <a:gd name="connsiteX58" fmla="*/ 492919 w 531019"/>
              <a:gd name="connsiteY58" fmla="*/ 495571 h 921815"/>
              <a:gd name="connsiteX59" fmla="*/ 483394 w 531019"/>
              <a:gd name="connsiteY59" fmla="*/ 450328 h 921815"/>
              <a:gd name="connsiteX60" fmla="*/ 435769 w 531019"/>
              <a:gd name="connsiteY60" fmla="*/ 412228 h 921815"/>
              <a:gd name="connsiteX61" fmla="*/ 421482 w 531019"/>
              <a:gd name="connsiteY61" fmla="*/ 371746 h 921815"/>
              <a:gd name="connsiteX62" fmla="*/ 433388 w 531019"/>
              <a:gd name="connsiteY62" fmla="*/ 316977 h 921815"/>
              <a:gd name="connsiteX63" fmla="*/ 466726 w 531019"/>
              <a:gd name="connsiteY63" fmla="*/ 319359 h 921815"/>
              <a:gd name="connsiteX64" fmla="*/ 461963 w 531019"/>
              <a:gd name="connsiteY64" fmla="*/ 271734 h 921815"/>
              <a:gd name="connsiteX65" fmla="*/ 471488 w 531019"/>
              <a:gd name="connsiteY65" fmla="*/ 231253 h 921815"/>
              <a:gd name="connsiteX66" fmla="*/ 485775 w 531019"/>
              <a:gd name="connsiteY66" fmla="*/ 205059 h 921815"/>
              <a:gd name="connsiteX67" fmla="*/ 502445 w 531019"/>
              <a:gd name="connsiteY67" fmla="*/ 169341 h 921815"/>
              <a:gd name="connsiteX68" fmla="*/ 531019 w 531019"/>
              <a:gd name="connsiteY68" fmla="*/ 140764 h 921815"/>
              <a:gd name="connsiteX0" fmla="*/ 531019 w 531019"/>
              <a:gd name="connsiteY0" fmla="*/ 140764 h 922718"/>
              <a:gd name="connsiteX1" fmla="*/ 502444 w 531019"/>
              <a:gd name="connsiteY1" fmla="*/ 97903 h 922718"/>
              <a:gd name="connsiteX2" fmla="*/ 469106 w 531019"/>
              <a:gd name="connsiteY2" fmla="*/ 43134 h 922718"/>
              <a:gd name="connsiteX3" fmla="*/ 442912 w 531019"/>
              <a:gd name="connsiteY3" fmla="*/ 2653 h 922718"/>
              <a:gd name="connsiteX4" fmla="*/ 388144 w 531019"/>
              <a:gd name="connsiteY4" fmla="*/ 7416 h 922718"/>
              <a:gd name="connsiteX5" fmla="*/ 390525 w 531019"/>
              <a:gd name="connsiteY5" fmla="*/ 35990 h 922718"/>
              <a:gd name="connsiteX6" fmla="*/ 423863 w 531019"/>
              <a:gd name="connsiteY6" fmla="*/ 50278 h 922718"/>
              <a:gd name="connsiteX7" fmla="*/ 407194 w 531019"/>
              <a:gd name="connsiteY7" fmla="*/ 85996 h 922718"/>
              <a:gd name="connsiteX8" fmla="*/ 373857 w 531019"/>
              <a:gd name="connsiteY8" fmla="*/ 88378 h 922718"/>
              <a:gd name="connsiteX9" fmla="*/ 326232 w 531019"/>
              <a:gd name="connsiteY9" fmla="*/ 121715 h 922718"/>
              <a:gd name="connsiteX10" fmla="*/ 307182 w 531019"/>
              <a:gd name="connsiteY10" fmla="*/ 138384 h 922718"/>
              <a:gd name="connsiteX11" fmla="*/ 266701 w 531019"/>
              <a:gd name="connsiteY11" fmla="*/ 150290 h 922718"/>
              <a:gd name="connsiteX12" fmla="*/ 283369 w 531019"/>
              <a:gd name="connsiteY12" fmla="*/ 176484 h 922718"/>
              <a:gd name="connsiteX13" fmla="*/ 278607 w 531019"/>
              <a:gd name="connsiteY13" fmla="*/ 224109 h 922718"/>
              <a:gd name="connsiteX14" fmla="*/ 280988 w 531019"/>
              <a:gd name="connsiteY14" fmla="*/ 264590 h 922718"/>
              <a:gd name="connsiteX15" fmla="*/ 254794 w 531019"/>
              <a:gd name="connsiteY15" fmla="*/ 271734 h 922718"/>
              <a:gd name="connsiteX16" fmla="*/ 211932 w 531019"/>
              <a:gd name="connsiteY16" fmla="*/ 295546 h 922718"/>
              <a:gd name="connsiteX17" fmla="*/ 204788 w 531019"/>
              <a:gd name="connsiteY17" fmla="*/ 355078 h 922718"/>
              <a:gd name="connsiteX18" fmla="*/ 211932 w 531019"/>
              <a:gd name="connsiteY18" fmla="*/ 436040 h 922718"/>
              <a:gd name="connsiteX19" fmla="*/ 195263 w 531019"/>
              <a:gd name="connsiteY19" fmla="*/ 493190 h 922718"/>
              <a:gd name="connsiteX20" fmla="*/ 204788 w 531019"/>
              <a:gd name="connsiteY20" fmla="*/ 526528 h 922718"/>
              <a:gd name="connsiteX21" fmla="*/ 214313 w 531019"/>
              <a:gd name="connsiteY21" fmla="*/ 545578 h 922718"/>
              <a:gd name="connsiteX22" fmla="*/ 214313 w 531019"/>
              <a:gd name="connsiteY22" fmla="*/ 562246 h 922718"/>
              <a:gd name="connsiteX23" fmla="*/ 195263 w 531019"/>
              <a:gd name="connsiteY23" fmla="*/ 576534 h 922718"/>
              <a:gd name="connsiteX24" fmla="*/ 133350 w 531019"/>
              <a:gd name="connsiteY24" fmla="*/ 574153 h 922718"/>
              <a:gd name="connsiteX25" fmla="*/ 100013 w 531019"/>
              <a:gd name="connsiteY25" fmla="*/ 571771 h 922718"/>
              <a:gd name="connsiteX26" fmla="*/ 50007 w 531019"/>
              <a:gd name="connsiteY26" fmla="*/ 602728 h 922718"/>
              <a:gd name="connsiteX27" fmla="*/ 0 w 531019"/>
              <a:gd name="connsiteY27" fmla="*/ 617015 h 922718"/>
              <a:gd name="connsiteX28" fmla="*/ 73818 w 531019"/>
              <a:gd name="connsiteY28" fmla="*/ 683690 h 922718"/>
              <a:gd name="connsiteX29" fmla="*/ 114300 w 531019"/>
              <a:gd name="connsiteY29" fmla="*/ 728934 h 922718"/>
              <a:gd name="connsiteX30" fmla="*/ 164307 w 531019"/>
              <a:gd name="connsiteY30" fmla="*/ 774178 h 922718"/>
              <a:gd name="connsiteX31" fmla="*/ 209550 w 531019"/>
              <a:gd name="connsiteY31" fmla="*/ 826565 h 922718"/>
              <a:gd name="connsiteX32" fmla="*/ 235744 w 531019"/>
              <a:gd name="connsiteY32" fmla="*/ 871809 h 922718"/>
              <a:gd name="connsiteX33" fmla="*/ 240507 w 531019"/>
              <a:gd name="connsiteY33" fmla="*/ 881334 h 922718"/>
              <a:gd name="connsiteX34" fmla="*/ 250032 w 531019"/>
              <a:gd name="connsiteY34" fmla="*/ 895621 h 922718"/>
              <a:gd name="connsiteX35" fmla="*/ 266700 w 531019"/>
              <a:gd name="connsiteY35" fmla="*/ 921815 h 922718"/>
              <a:gd name="connsiteX36" fmla="*/ 285750 w 531019"/>
              <a:gd name="connsiteY36" fmla="*/ 914671 h 922718"/>
              <a:gd name="connsiteX37" fmla="*/ 290513 w 531019"/>
              <a:gd name="connsiteY37" fmla="*/ 907528 h 922718"/>
              <a:gd name="connsiteX38" fmla="*/ 304800 w 531019"/>
              <a:gd name="connsiteY38" fmla="*/ 898003 h 922718"/>
              <a:gd name="connsiteX39" fmla="*/ 307182 w 531019"/>
              <a:gd name="connsiteY39" fmla="*/ 890859 h 922718"/>
              <a:gd name="connsiteX40" fmla="*/ 304800 w 531019"/>
              <a:gd name="connsiteY40" fmla="*/ 883715 h 922718"/>
              <a:gd name="connsiteX41" fmla="*/ 288132 w 531019"/>
              <a:gd name="connsiteY41" fmla="*/ 869428 h 922718"/>
              <a:gd name="connsiteX42" fmla="*/ 280988 w 531019"/>
              <a:gd name="connsiteY42" fmla="*/ 862284 h 922718"/>
              <a:gd name="connsiteX43" fmla="*/ 276225 w 531019"/>
              <a:gd name="connsiteY43" fmla="*/ 855140 h 922718"/>
              <a:gd name="connsiteX44" fmla="*/ 266700 w 531019"/>
              <a:gd name="connsiteY44" fmla="*/ 850378 h 922718"/>
              <a:gd name="connsiteX45" fmla="*/ 261938 w 531019"/>
              <a:gd name="connsiteY45" fmla="*/ 833709 h 922718"/>
              <a:gd name="connsiteX46" fmla="*/ 266700 w 531019"/>
              <a:gd name="connsiteY46" fmla="*/ 790846 h 922718"/>
              <a:gd name="connsiteX47" fmla="*/ 292894 w 531019"/>
              <a:gd name="connsiteY47" fmla="*/ 795609 h 922718"/>
              <a:gd name="connsiteX48" fmla="*/ 295275 w 531019"/>
              <a:gd name="connsiteY48" fmla="*/ 824184 h 922718"/>
              <a:gd name="connsiteX49" fmla="*/ 307182 w 531019"/>
              <a:gd name="connsiteY49" fmla="*/ 840853 h 922718"/>
              <a:gd name="connsiteX50" fmla="*/ 314325 w 531019"/>
              <a:gd name="connsiteY50" fmla="*/ 847996 h 922718"/>
              <a:gd name="connsiteX51" fmla="*/ 321469 w 531019"/>
              <a:gd name="connsiteY51" fmla="*/ 850378 h 922718"/>
              <a:gd name="connsiteX52" fmla="*/ 326232 w 531019"/>
              <a:gd name="connsiteY52" fmla="*/ 857521 h 922718"/>
              <a:gd name="connsiteX53" fmla="*/ 333375 w 531019"/>
              <a:gd name="connsiteY53" fmla="*/ 776559 h 922718"/>
              <a:gd name="connsiteX54" fmla="*/ 390525 w 531019"/>
              <a:gd name="connsiteY54" fmla="*/ 697978 h 922718"/>
              <a:gd name="connsiteX55" fmla="*/ 431006 w 531019"/>
              <a:gd name="connsiteY55" fmla="*/ 624159 h 922718"/>
              <a:gd name="connsiteX56" fmla="*/ 473869 w 531019"/>
              <a:gd name="connsiteY56" fmla="*/ 550340 h 922718"/>
              <a:gd name="connsiteX57" fmla="*/ 492919 w 531019"/>
              <a:gd name="connsiteY57" fmla="*/ 495571 h 922718"/>
              <a:gd name="connsiteX58" fmla="*/ 483394 w 531019"/>
              <a:gd name="connsiteY58" fmla="*/ 450328 h 922718"/>
              <a:gd name="connsiteX59" fmla="*/ 435769 w 531019"/>
              <a:gd name="connsiteY59" fmla="*/ 412228 h 922718"/>
              <a:gd name="connsiteX60" fmla="*/ 421482 w 531019"/>
              <a:gd name="connsiteY60" fmla="*/ 371746 h 922718"/>
              <a:gd name="connsiteX61" fmla="*/ 433388 w 531019"/>
              <a:gd name="connsiteY61" fmla="*/ 316977 h 922718"/>
              <a:gd name="connsiteX62" fmla="*/ 466726 w 531019"/>
              <a:gd name="connsiteY62" fmla="*/ 319359 h 922718"/>
              <a:gd name="connsiteX63" fmla="*/ 461963 w 531019"/>
              <a:gd name="connsiteY63" fmla="*/ 271734 h 922718"/>
              <a:gd name="connsiteX64" fmla="*/ 471488 w 531019"/>
              <a:gd name="connsiteY64" fmla="*/ 231253 h 922718"/>
              <a:gd name="connsiteX65" fmla="*/ 485775 w 531019"/>
              <a:gd name="connsiteY65" fmla="*/ 205059 h 922718"/>
              <a:gd name="connsiteX66" fmla="*/ 502445 w 531019"/>
              <a:gd name="connsiteY66" fmla="*/ 169341 h 922718"/>
              <a:gd name="connsiteX67" fmla="*/ 531019 w 531019"/>
              <a:gd name="connsiteY67" fmla="*/ 140764 h 922718"/>
              <a:gd name="connsiteX0" fmla="*/ 531019 w 531019"/>
              <a:gd name="connsiteY0" fmla="*/ 140764 h 915011"/>
              <a:gd name="connsiteX1" fmla="*/ 502444 w 531019"/>
              <a:gd name="connsiteY1" fmla="*/ 97903 h 915011"/>
              <a:gd name="connsiteX2" fmla="*/ 469106 w 531019"/>
              <a:gd name="connsiteY2" fmla="*/ 43134 h 915011"/>
              <a:gd name="connsiteX3" fmla="*/ 442912 w 531019"/>
              <a:gd name="connsiteY3" fmla="*/ 2653 h 915011"/>
              <a:gd name="connsiteX4" fmla="*/ 388144 w 531019"/>
              <a:gd name="connsiteY4" fmla="*/ 7416 h 915011"/>
              <a:gd name="connsiteX5" fmla="*/ 390525 w 531019"/>
              <a:gd name="connsiteY5" fmla="*/ 35990 h 915011"/>
              <a:gd name="connsiteX6" fmla="*/ 423863 w 531019"/>
              <a:gd name="connsiteY6" fmla="*/ 50278 h 915011"/>
              <a:gd name="connsiteX7" fmla="*/ 407194 w 531019"/>
              <a:gd name="connsiteY7" fmla="*/ 85996 h 915011"/>
              <a:gd name="connsiteX8" fmla="*/ 373857 w 531019"/>
              <a:gd name="connsiteY8" fmla="*/ 88378 h 915011"/>
              <a:gd name="connsiteX9" fmla="*/ 326232 w 531019"/>
              <a:gd name="connsiteY9" fmla="*/ 121715 h 915011"/>
              <a:gd name="connsiteX10" fmla="*/ 307182 w 531019"/>
              <a:gd name="connsiteY10" fmla="*/ 138384 h 915011"/>
              <a:gd name="connsiteX11" fmla="*/ 266701 w 531019"/>
              <a:gd name="connsiteY11" fmla="*/ 150290 h 915011"/>
              <a:gd name="connsiteX12" fmla="*/ 283369 w 531019"/>
              <a:gd name="connsiteY12" fmla="*/ 176484 h 915011"/>
              <a:gd name="connsiteX13" fmla="*/ 278607 w 531019"/>
              <a:gd name="connsiteY13" fmla="*/ 224109 h 915011"/>
              <a:gd name="connsiteX14" fmla="*/ 280988 w 531019"/>
              <a:gd name="connsiteY14" fmla="*/ 264590 h 915011"/>
              <a:gd name="connsiteX15" fmla="*/ 254794 w 531019"/>
              <a:gd name="connsiteY15" fmla="*/ 271734 h 915011"/>
              <a:gd name="connsiteX16" fmla="*/ 211932 w 531019"/>
              <a:gd name="connsiteY16" fmla="*/ 295546 h 915011"/>
              <a:gd name="connsiteX17" fmla="*/ 204788 w 531019"/>
              <a:gd name="connsiteY17" fmla="*/ 355078 h 915011"/>
              <a:gd name="connsiteX18" fmla="*/ 211932 w 531019"/>
              <a:gd name="connsiteY18" fmla="*/ 436040 h 915011"/>
              <a:gd name="connsiteX19" fmla="*/ 195263 w 531019"/>
              <a:gd name="connsiteY19" fmla="*/ 493190 h 915011"/>
              <a:gd name="connsiteX20" fmla="*/ 204788 w 531019"/>
              <a:gd name="connsiteY20" fmla="*/ 526528 h 915011"/>
              <a:gd name="connsiteX21" fmla="*/ 214313 w 531019"/>
              <a:gd name="connsiteY21" fmla="*/ 545578 h 915011"/>
              <a:gd name="connsiteX22" fmla="*/ 214313 w 531019"/>
              <a:gd name="connsiteY22" fmla="*/ 562246 h 915011"/>
              <a:gd name="connsiteX23" fmla="*/ 195263 w 531019"/>
              <a:gd name="connsiteY23" fmla="*/ 576534 h 915011"/>
              <a:gd name="connsiteX24" fmla="*/ 133350 w 531019"/>
              <a:gd name="connsiteY24" fmla="*/ 574153 h 915011"/>
              <a:gd name="connsiteX25" fmla="*/ 100013 w 531019"/>
              <a:gd name="connsiteY25" fmla="*/ 571771 h 915011"/>
              <a:gd name="connsiteX26" fmla="*/ 50007 w 531019"/>
              <a:gd name="connsiteY26" fmla="*/ 602728 h 915011"/>
              <a:gd name="connsiteX27" fmla="*/ 0 w 531019"/>
              <a:gd name="connsiteY27" fmla="*/ 617015 h 915011"/>
              <a:gd name="connsiteX28" fmla="*/ 73818 w 531019"/>
              <a:gd name="connsiteY28" fmla="*/ 683690 h 915011"/>
              <a:gd name="connsiteX29" fmla="*/ 114300 w 531019"/>
              <a:gd name="connsiteY29" fmla="*/ 728934 h 915011"/>
              <a:gd name="connsiteX30" fmla="*/ 164307 w 531019"/>
              <a:gd name="connsiteY30" fmla="*/ 774178 h 915011"/>
              <a:gd name="connsiteX31" fmla="*/ 209550 w 531019"/>
              <a:gd name="connsiteY31" fmla="*/ 826565 h 915011"/>
              <a:gd name="connsiteX32" fmla="*/ 235744 w 531019"/>
              <a:gd name="connsiteY32" fmla="*/ 871809 h 915011"/>
              <a:gd name="connsiteX33" fmla="*/ 240507 w 531019"/>
              <a:gd name="connsiteY33" fmla="*/ 881334 h 915011"/>
              <a:gd name="connsiteX34" fmla="*/ 250032 w 531019"/>
              <a:gd name="connsiteY34" fmla="*/ 895621 h 915011"/>
              <a:gd name="connsiteX35" fmla="*/ 285750 w 531019"/>
              <a:gd name="connsiteY35" fmla="*/ 914671 h 915011"/>
              <a:gd name="connsiteX36" fmla="*/ 290513 w 531019"/>
              <a:gd name="connsiteY36" fmla="*/ 907528 h 915011"/>
              <a:gd name="connsiteX37" fmla="*/ 304800 w 531019"/>
              <a:gd name="connsiteY37" fmla="*/ 898003 h 915011"/>
              <a:gd name="connsiteX38" fmla="*/ 307182 w 531019"/>
              <a:gd name="connsiteY38" fmla="*/ 890859 h 915011"/>
              <a:gd name="connsiteX39" fmla="*/ 304800 w 531019"/>
              <a:gd name="connsiteY39" fmla="*/ 883715 h 915011"/>
              <a:gd name="connsiteX40" fmla="*/ 288132 w 531019"/>
              <a:gd name="connsiteY40" fmla="*/ 869428 h 915011"/>
              <a:gd name="connsiteX41" fmla="*/ 280988 w 531019"/>
              <a:gd name="connsiteY41" fmla="*/ 862284 h 915011"/>
              <a:gd name="connsiteX42" fmla="*/ 276225 w 531019"/>
              <a:gd name="connsiteY42" fmla="*/ 855140 h 915011"/>
              <a:gd name="connsiteX43" fmla="*/ 266700 w 531019"/>
              <a:gd name="connsiteY43" fmla="*/ 850378 h 915011"/>
              <a:gd name="connsiteX44" fmla="*/ 261938 w 531019"/>
              <a:gd name="connsiteY44" fmla="*/ 833709 h 915011"/>
              <a:gd name="connsiteX45" fmla="*/ 266700 w 531019"/>
              <a:gd name="connsiteY45" fmla="*/ 790846 h 915011"/>
              <a:gd name="connsiteX46" fmla="*/ 292894 w 531019"/>
              <a:gd name="connsiteY46" fmla="*/ 795609 h 915011"/>
              <a:gd name="connsiteX47" fmla="*/ 295275 w 531019"/>
              <a:gd name="connsiteY47" fmla="*/ 824184 h 915011"/>
              <a:gd name="connsiteX48" fmla="*/ 307182 w 531019"/>
              <a:gd name="connsiteY48" fmla="*/ 840853 h 915011"/>
              <a:gd name="connsiteX49" fmla="*/ 314325 w 531019"/>
              <a:gd name="connsiteY49" fmla="*/ 847996 h 915011"/>
              <a:gd name="connsiteX50" fmla="*/ 321469 w 531019"/>
              <a:gd name="connsiteY50" fmla="*/ 850378 h 915011"/>
              <a:gd name="connsiteX51" fmla="*/ 326232 w 531019"/>
              <a:gd name="connsiteY51" fmla="*/ 857521 h 915011"/>
              <a:gd name="connsiteX52" fmla="*/ 333375 w 531019"/>
              <a:gd name="connsiteY52" fmla="*/ 776559 h 915011"/>
              <a:gd name="connsiteX53" fmla="*/ 390525 w 531019"/>
              <a:gd name="connsiteY53" fmla="*/ 697978 h 915011"/>
              <a:gd name="connsiteX54" fmla="*/ 431006 w 531019"/>
              <a:gd name="connsiteY54" fmla="*/ 624159 h 915011"/>
              <a:gd name="connsiteX55" fmla="*/ 473869 w 531019"/>
              <a:gd name="connsiteY55" fmla="*/ 550340 h 915011"/>
              <a:gd name="connsiteX56" fmla="*/ 492919 w 531019"/>
              <a:gd name="connsiteY56" fmla="*/ 495571 h 915011"/>
              <a:gd name="connsiteX57" fmla="*/ 483394 w 531019"/>
              <a:gd name="connsiteY57" fmla="*/ 450328 h 915011"/>
              <a:gd name="connsiteX58" fmla="*/ 435769 w 531019"/>
              <a:gd name="connsiteY58" fmla="*/ 412228 h 915011"/>
              <a:gd name="connsiteX59" fmla="*/ 421482 w 531019"/>
              <a:gd name="connsiteY59" fmla="*/ 371746 h 915011"/>
              <a:gd name="connsiteX60" fmla="*/ 433388 w 531019"/>
              <a:gd name="connsiteY60" fmla="*/ 316977 h 915011"/>
              <a:gd name="connsiteX61" fmla="*/ 466726 w 531019"/>
              <a:gd name="connsiteY61" fmla="*/ 319359 h 915011"/>
              <a:gd name="connsiteX62" fmla="*/ 461963 w 531019"/>
              <a:gd name="connsiteY62" fmla="*/ 271734 h 915011"/>
              <a:gd name="connsiteX63" fmla="*/ 471488 w 531019"/>
              <a:gd name="connsiteY63" fmla="*/ 231253 h 915011"/>
              <a:gd name="connsiteX64" fmla="*/ 485775 w 531019"/>
              <a:gd name="connsiteY64" fmla="*/ 205059 h 915011"/>
              <a:gd name="connsiteX65" fmla="*/ 502445 w 531019"/>
              <a:gd name="connsiteY65" fmla="*/ 169341 h 915011"/>
              <a:gd name="connsiteX66" fmla="*/ 531019 w 531019"/>
              <a:gd name="connsiteY66" fmla="*/ 140764 h 915011"/>
              <a:gd name="connsiteX0" fmla="*/ 531019 w 531019"/>
              <a:gd name="connsiteY0" fmla="*/ 140764 h 915795"/>
              <a:gd name="connsiteX1" fmla="*/ 502444 w 531019"/>
              <a:gd name="connsiteY1" fmla="*/ 97903 h 915795"/>
              <a:gd name="connsiteX2" fmla="*/ 469106 w 531019"/>
              <a:gd name="connsiteY2" fmla="*/ 43134 h 915795"/>
              <a:gd name="connsiteX3" fmla="*/ 442912 w 531019"/>
              <a:gd name="connsiteY3" fmla="*/ 2653 h 915795"/>
              <a:gd name="connsiteX4" fmla="*/ 388144 w 531019"/>
              <a:gd name="connsiteY4" fmla="*/ 7416 h 915795"/>
              <a:gd name="connsiteX5" fmla="*/ 390525 w 531019"/>
              <a:gd name="connsiteY5" fmla="*/ 35990 h 915795"/>
              <a:gd name="connsiteX6" fmla="*/ 423863 w 531019"/>
              <a:gd name="connsiteY6" fmla="*/ 50278 h 915795"/>
              <a:gd name="connsiteX7" fmla="*/ 407194 w 531019"/>
              <a:gd name="connsiteY7" fmla="*/ 85996 h 915795"/>
              <a:gd name="connsiteX8" fmla="*/ 373857 w 531019"/>
              <a:gd name="connsiteY8" fmla="*/ 88378 h 915795"/>
              <a:gd name="connsiteX9" fmla="*/ 326232 w 531019"/>
              <a:gd name="connsiteY9" fmla="*/ 121715 h 915795"/>
              <a:gd name="connsiteX10" fmla="*/ 307182 w 531019"/>
              <a:gd name="connsiteY10" fmla="*/ 138384 h 915795"/>
              <a:gd name="connsiteX11" fmla="*/ 266701 w 531019"/>
              <a:gd name="connsiteY11" fmla="*/ 150290 h 915795"/>
              <a:gd name="connsiteX12" fmla="*/ 283369 w 531019"/>
              <a:gd name="connsiteY12" fmla="*/ 176484 h 915795"/>
              <a:gd name="connsiteX13" fmla="*/ 278607 w 531019"/>
              <a:gd name="connsiteY13" fmla="*/ 224109 h 915795"/>
              <a:gd name="connsiteX14" fmla="*/ 280988 w 531019"/>
              <a:gd name="connsiteY14" fmla="*/ 264590 h 915795"/>
              <a:gd name="connsiteX15" fmla="*/ 254794 w 531019"/>
              <a:gd name="connsiteY15" fmla="*/ 271734 h 915795"/>
              <a:gd name="connsiteX16" fmla="*/ 211932 w 531019"/>
              <a:gd name="connsiteY16" fmla="*/ 295546 h 915795"/>
              <a:gd name="connsiteX17" fmla="*/ 204788 w 531019"/>
              <a:gd name="connsiteY17" fmla="*/ 355078 h 915795"/>
              <a:gd name="connsiteX18" fmla="*/ 211932 w 531019"/>
              <a:gd name="connsiteY18" fmla="*/ 436040 h 915795"/>
              <a:gd name="connsiteX19" fmla="*/ 195263 w 531019"/>
              <a:gd name="connsiteY19" fmla="*/ 493190 h 915795"/>
              <a:gd name="connsiteX20" fmla="*/ 204788 w 531019"/>
              <a:gd name="connsiteY20" fmla="*/ 526528 h 915795"/>
              <a:gd name="connsiteX21" fmla="*/ 214313 w 531019"/>
              <a:gd name="connsiteY21" fmla="*/ 545578 h 915795"/>
              <a:gd name="connsiteX22" fmla="*/ 214313 w 531019"/>
              <a:gd name="connsiteY22" fmla="*/ 562246 h 915795"/>
              <a:gd name="connsiteX23" fmla="*/ 195263 w 531019"/>
              <a:gd name="connsiteY23" fmla="*/ 576534 h 915795"/>
              <a:gd name="connsiteX24" fmla="*/ 133350 w 531019"/>
              <a:gd name="connsiteY24" fmla="*/ 574153 h 915795"/>
              <a:gd name="connsiteX25" fmla="*/ 100013 w 531019"/>
              <a:gd name="connsiteY25" fmla="*/ 571771 h 915795"/>
              <a:gd name="connsiteX26" fmla="*/ 50007 w 531019"/>
              <a:gd name="connsiteY26" fmla="*/ 602728 h 915795"/>
              <a:gd name="connsiteX27" fmla="*/ 0 w 531019"/>
              <a:gd name="connsiteY27" fmla="*/ 617015 h 915795"/>
              <a:gd name="connsiteX28" fmla="*/ 73818 w 531019"/>
              <a:gd name="connsiteY28" fmla="*/ 683690 h 915795"/>
              <a:gd name="connsiteX29" fmla="*/ 114300 w 531019"/>
              <a:gd name="connsiteY29" fmla="*/ 728934 h 915795"/>
              <a:gd name="connsiteX30" fmla="*/ 164307 w 531019"/>
              <a:gd name="connsiteY30" fmla="*/ 774178 h 915795"/>
              <a:gd name="connsiteX31" fmla="*/ 209550 w 531019"/>
              <a:gd name="connsiteY31" fmla="*/ 826565 h 915795"/>
              <a:gd name="connsiteX32" fmla="*/ 235744 w 531019"/>
              <a:gd name="connsiteY32" fmla="*/ 871809 h 915795"/>
              <a:gd name="connsiteX33" fmla="*/ 240507 w 531019"/>
              <a:gd name="connsiteY33" fmla="*/ 881334 h 915795"/>
              <a:gd name="connsiteX34" fmla="*/ 285750 w 531019"/>
              <a:gd name="connsiteY34" fmla="*/ 914671 h 915795"/>
              <a:gd name="connsiteX35" fmla="*/ 290513 w 531019"/>
              <a:gd name="connsiteY35" fmla="*/ 907528 h 915795"/>
              <a:gd name="connsiteX36" fmla="*/ 304800 w 531019"/>
              <a:gd name="connsiteY36" fmla="*/ 898003 h 915795"/>
              <a:gd name="connsiteX37" fmla="*/ 307182 w 531019"/>
              <a:gd name="connsiteY37" fmla="*/ 890859 h 915795"/>
              <a:gd name="connsiteX38" fmla="*/ 304800 w 531019"/>
              <a:gd name="connsiteY38" fmla="*/ 883715 h 915795"/>
              <a:gd name="connsiteX39" fmla="*/ 288132 w 531019"/>
              <a:gd name="connsiteY39" fmla="*/ 869428 h 915795"/>
              <a:gd name="connsiteX40" fmla="*/ 280988 w 531019"/>
              <a:gd name="connsiteY40" fmla="*/ 862284 h 915795"/>
              <a:gd name="connsiteX41" fmla="*/ 276225 w 531019"/>
              <a:gd name="connsiteY41" fmla="*/ 855140 h 915795"/>
              <a:gd name="connsiteX42" fmla="*/ 266700 w 531019"/>
              <a:gd name="connsiteY42" fmla="*/ 850378 h 915795"/>
              <a:gd name="connsiteX43" fmla="*/ 261938 w 531019"/>
              <a:gd name="connsiteY43" fmla="*/ 833709 h 915795"/>
              <a:gd name="connsiteX44" fmla="*/ 266700 w 531019"/>
              <a:gd name="connsiteY44" fmla="*/ 790846 h 915795"/>
              <a:gd name="connsiteX45" fmla="*/ 292894 w 531019"/>
              <a:gd name="connsiteY45" fmla="*/ 795609 h 915795"/>
              <a:gd name="connsiteX46" fmla="*/ 295275 w 531019"/>
              <a:gd name="connsiteY46" fmla="*/ 824184 h 915795"/>
              <a:gd name="connsiteX47" fmla="*/ 307182 w 531019"/>
              <a:gd name="connsiteY47" fmla="*/ 840853 h 915795"/>
              <a:gd name="connsiteX48" fmla="*/ 314325 w 531019"/>
              <a:gd name="connsiteY48" fmla="*/ 847996 h 915795"/>
              <a:gd name="connsiteX49" fmla="*/ 321469 w 531019"/>
              <a:gd name="connsiteY49" fmla="*/ 850378 h 915795"/>
              <a:gd name="connsiteX50" fmla="*/ 326232 w 531019"/>
              <a:gd name="connsiteY50" fmla="*/ 857521 h 915795"/>
              <a:gd name="connsiteX51" fmla="*/ 333375 w 531019"/>
              <a:gd name="connsiteY51" fmla="*/ 776559 h 915795"/>
              <a:gd name="connsiteX52" fmla="*/ 390525 w 531019"/>
              <a:gd name="connsiteY52" fmla="*/ 697978 h 915795"/>
              <a:gd name="connsiteX53" fmla="*/ 431006 w 531019"/>
              <a:gd name="connsiteY53" fmla="*/ 624159 h 915795"/>
              <a:gd name="connsiteX54" fmla="*/ 473869 w 531019"/>
              <a:gd name="connsiteY54" fmla="*/ 550340 h 915795"/>
              <a:gd name="connsiteX55" fmla="*/ 492919 w 531019"/>
              <a:gd name="connsiteY55" fmla="*/ 495571 h 915795"/>
              <a:gd name="connsiteX56" fmla="*/ 483394 w 531019"/>
              <a:gd name="connsiteY56" fmla="*/ 450328 h 915795"/>
              <a:gd name="connsiteX57" fmla="*/ 435769 w 531019"/>
              <a:gd name="connsiteY57" fmla="*/ 412228 h 915795"/>
              <a:gd name="connsiteX58" fmla="*/ 421482 w 531019"/>
              <a:gd name="connsiteY58" fmla="*/ 371746 h 915795"/>
              <a:gd name="connsiteX59" fmla="*/ 433388 w 531019"/>
              <a:gd name="connsiteY59" fmla="*/ 316977 h 915795"/>
              <a:gd name="connsiteX60" fmla="*/ 466726 w 531019"/>
              <a:gd name="connsiteY60" fmla="*/ 319359 h 915795"/>
              <a:gd name="connsiteX61" fmla="*/ 461963 w 531019"/>
              <a:gd name="connsiteY61" fmla="*/ 271734 h 915795"/>
              <a:gd name="connsiteX62" fmla="*/ 471488 w 531019"/>
              <a:gd name="connsiteY62" fmla="*/ 231253 h 915795"/>
              <a:gd name="connsiteX63" fmla="*/ 485775 w 531019"/>
              <a:gd name="connsiteY63" fmla="*/ 205059 h 915795"/>
              <a:gd name="connsiteX64" fmla="*/ 502445 w 531019"/>
              <a:gd name="connsiteY64" fmla="*/ 169341 h 915795"/>
              <a:gd name="connsiteX65" fmla="*/ 531019 w 531019"/>
              <a:gd name="connsiteY65" fmla="*/ 140764 h 915795"/>
              <a:gd name="connsiteX0" fmla="*/ 531019 w 531019"/>
              <a:gd name="connsiteY0" fmla="*/ 140764 h 916396"/>
              <a:gd name="connsiteX1" fmla="*/ 502444 w 531019"/>
              <a:gd name="connsiteY1" fmla="*/ 97903 h 916396"/>
              <a:gd name="connsiteX2" fmla="*/ 469106 w 531019"/>
              <a:gd name="connsiteY2" fmla="*/ 43134 h 916396"/>
              <a:gd name="connsiteX3" fmla="*/ 442912 w 531019"/>
              <a:gd name="connsiteY3" fmla="*/ 2653 h 916396"/>
              <a:gd name="connsiteX4" fmla="*/ 388144 w 531019"/>
              <a:gd name="connsiteY4" fmla="*/ 7416 h 916396"/>
              <a:gd name="connsiteX5" fmla="*/ 390525 w 531019"/>
              <a:gd name="connsiteY5" fmla="*/ 35990 h 916396"/>
              <a:gd name="connsiteX6" fmla="*/ 423863 w 531019"/>
              <a:gd name="connsiteY6" fmla="*/ 50278 h 916396"/>
              <a:gd name="connsiteX7" fmla="*/ 407194 w 531019"/>
              <a:gd name="connsiteY7" fmla="*/ 85996 h 916396"/>
              <a:gd name="connsiteX8" fmla="*/ 373857 w 531019"/>
              <a:gd name="connsiteY8" fmla="*/ 88378 h 916396"/>
              <a:gd name="connsiteX9" fmla="*/ 326232 w 531019"/>
              <a:gd name="connsiteY9" fmla="*/ 121715 h 916396"/>
              <a:gd name="connsiteX10" fmla="*/ 307182 w 531019"/>
              <a:gd name="connsiteY10" fmla="*/ 138384 h 916396"/>
              <a:gd name="connsiteX11" fmla="*/ 266701 w 531019"/>
              <a:gd name="connsiteY11" fmla="*/ 150290 h 916396"/>
              <a:gd name="connsiteX12" fmla="*/ 283369 w 531019"/>
              <a:gd name="connsiteY12" fmla="*/ 176484 h 916396"/>
              <a:gd name="connsiteX13" fmla="*/ 278607 w 531019"/>
              <a:gd name="connsiteY13" fmla="*/ 224109 h 916396"/>
              <a:gd name="connsiteX14" fmla="*/ 280988 w 531019"/>
              <a:gd name="connsiteY14" fmla="*/ 264590 h 916396"/>
              <a:gd name="connsiteX15" fmla="*/ 254794 w 531019"/>
              <a:gd name="connsiteY15" fmla="*/ 271734 h 916396"/>
              <a:gd name="connsiteX16" fmla="*/ 211932 w 531019"/>
              <a:gd name="connsiteY16" fmla="*/ 295546 h 916396"/>
              <a:gd name="connsiteX17" fmla="*/ 204788 w 531019"/>
              <a:gd name="connsiteY17" fmla="*/ 355078 h 916396"/>
              <a:gd name="connsiteX18" fmla="*/ 211932 w 531019"/>
              <a:gd name="connsiteY18" fmla="*/ 436040 h 916396"/>
              <a:gd name="connsiteX19" fmla="*/ 195263 w 531019"/>
              <a:gd name="connsiteY19" fmla="*/ 493190 h 916396"/>
              <a:gd name="connsiteX20" fmla="*/ 204788 w 531019"/>
              <a:gd name="connsiteY20" fmla="*/ 526528 h 916396"/>
              <a:gd name="connsiteX21" fmla="*/ 214313 w 531019"/>
              <a:gd name="connsiteY21" fmla="*/ 545578 h 916396"/>
              <a:gd name="connsiteX22" fmla="*/ 214313 w 531019"/>
              <a:gd name="connsiteY22" fmla="*/ 562246 h 916396"/>
              <a:gd name="connsiteX23" fmla="*/ 195263 w 531019"/>
              <a:gd name="connsiteY23" fmla="*/ 576534 h 916396"/>
              <a:gd name="connsiteX24" fmla="*/ 133350 w 531019"/>
              <a:gd name="connsiteY24" fmla="*/ 574153 h 916396"/>
              <a:gd name="connsiteX25" fmla="*/ 100013 w 531019"/>
              <a:gd name="connsiteY25" fmla="*/ 571771 h 916396"/>
              <a:gd name="connsiteX26" fmla="*/ 50007 w 531019"/>
              <a:gd name="connsiteY26" fmla="*/ 602728 h 916396"/>
              <a:gd name="connsiteX27" fmla="*/ 0 w 531019"/>
              <a:gd name="connsiteY27" fmla="*/ 617015 h 916396"/>
              <a:gd name="connsiteX28" fmla="*/ 73818 w 531019"/>
              <a:gd name="connsiteY28" fmla="*/ 683690 h 916396"/>
              <a:gd name="connsiteX29" fmla="*/ 114300 w 531019"/>
              <a:gd name="connsiteY29" fmla="*/ 728934 h 916396"/>
              <a:gd name="connsiteX30" fmla="*/ 164307 w 531019"/>
              <a:gd name="connsiteY30" fmla="*/ 774178 h 916396"/>
              <a:gd name="connsiteX31" fmla="*/ 209550 w 531019"/>
              <a:gd name="connsiteY31" fmla="*/ 826565 h 916396"/>
              <a:gd name="connsiteX32" fmla="*/ 235744 w 531019"/>
              <a:gd name="connsiteY32" fmla="*/ 871809 h 916396"/>
              <a:gd name="connsiteX33" fmla="*/ 285750 w 531019"/>
              <a:gd name="connsiteY33" fmla="*/ 914671 h 916396"/>
              <a:gd name="connsiteX34" fmla="*/ 290513 w 531019"/>
              <a:gd name="connsiteY34" fmla="*/ 907528 h 916396"/>
              <a:gd name="connsiteX35" fmla="*/ 304800 w 531019"/>
              <a:gd name="connsiteY35" fmla="*/ 898003 h 916396"/>
              <a:gd name="connsiteX36" fmla="*/ 307182 w 531019"/>
              <a:gd name="connsiteY36" fmla="*/ 890859 h 916396"/>
              <a:gd name="connsiteX37" fmla="*/ 304800 w 531019"/>
              <a:gd name="connsiteY37" fmla="*/ 883715 h 916396"/>
              <a:gd name="connsiteX38" fmla="*/ 288132 w 531019"/>
              <a:gd name="connsiteY38" fmla="*/ 869428 h 916396"/>
              <a:gd name="connsiteX39" fmla="*/ 280988 w 531019"/>
              <a:gd name="connsiteY39" fmla="*/ 862284 h 916396"/>
              <a:gd name="connsiteX40" fmla="*/ 276225 w 531019"/>
              <a:gd name="connsiteY40" fmla="*/ 855140 h 916396"/>
              <a:gd name="connsiteX41" fmla="*/ 266700 w 531019"/>
              <a:gd name="connsiteY41" fmla="*/ 850378 h 916396"/>
              <a:gd name="connsiteX42" fmla="*/ 261938 w 531019"/>
              <a:gd name="connsiteY42" fmla="*/ 833709 h 916396"/>
              <a:gd name="connsiteX43" fmla="*/ 266700 w 531019"/>
              <a:gd name="connsiteY43" fmla="*/ 790846 h 916396"/>
              <a:gd name="connsiteX44" fmla="*/ 292894 w 531019"/>
              <a:gd name="connsiteY44" fmla="*/ 795609 h 916396"/>
              <a:gd name="connsiteX45" fmla="*/ 295275 w 531019"/>
              <a:gd name="connsiteY45" fmla="*/ 824184 h 916396"/>
              <a:gd name="connsiteX46" fmla="*/ 307182 w 531019"/>
              <a:gd name="connsiteY46" fmla="*/ 840853 h 916396"/>
              <a:gd name="connsiteX47" fmla="*/ 314325 w 531019"/>
              <a:gd name="connsiteY47" fmla="*/ 847996 h 916396"/>
              <a:gd name="connsiteX48" fmla="*/ 321469 w 531019"/>
              <a:gd name="connsiteY48" fmla="*/ 850378 h 916396"/>
              <a:gd name="connsiteX49" fmla="*/ 326232 w 531019"/>
              <a:gd name="connsiteY49" fmla="*/ 857521 h 916396"/>
              <a:gd name="connsiteX50" fmla="*/ 333375 w 531019"/>
              <a:gd name="connsiteY50" fmla="*/ 776559 h 916396"/>
              <a:gd name="connsiteX51" fmla="*/ 390525 w 531019"/>
              <a:gd name="connsiteY51" fmla="*/ 697978 h 916396"/>
              <a:gd name="connsiteX52" fmla="*/ 431006 w 531019"/>
              <a:gd name="connsiteY52" fmla="*/ 624159 h 916396"/>
              <a:gd name="connsiteX53" fmla="*/ 473869 w 531019"/>
              <a:gd name="connsiteY53" fmla="*/ 550340 h 916396"/>
              <a:gd name="connsiteX54" fmla="*/ 492919 w 531019"/>
              <a:gd name="connsiteY54" fmla="*/ 495571 h 916396"/>
              <a:gd name="connsiteX55" fmla="*/ 483394 w 531019"/>
              <a:gd name="connsiteY55" fmla="*/ 450328 h 916396"/>
              <a:gd name="connsiteX56" fmla="*/ 435769 w 531019"/>
              <a:gd name="connsiteY56" fmla="*/ 412228 h 916396"/>
              <a:gd name="connsiteX57" fmla="*/ 421482 w 531019"/>
              <a:gd name="connsiteY57" fmla="*/ 371746 h 916396"/>
              <a:gd name="connsiteX58" fmla="*/ 433388 w 531019"/>
              <a:gd name="connsiteY58" fmla="*/ 316977 h 916396"/>
              <a:gd name="connsiteX59" fmla="*/ 466726 w 531019"/>
              <a:gd name="connsiteY59" fmla="*/ 319359 h 916396"/>
              <a:gd name="connsiteX60" fmla="*/ 461963 w 531019"/>
              <a:gd name="connsiteY60" fmla="*/ 271734 h 916396"/>
              <a:gd name="connsiteX61" fmla="*/ 471488 w 531019"/>
              <a:gd name="connsiteY61" fmla="*/ 231253 h 916396"/>
              <a:gd name="connsiteX62" fmla="*/ 485775 w 531019"/>
              <a:gd name="connsiteY62" fmla="*/ 205059 h 916396"/>
              <a:gd name="connsiteX63" fmla="*/ 502445 w 531019"/>
              <a:gd name="connsiteY63" fmla="*/ 169341 h 916396"/>
              <a:gd name="connsiteX64" fmla="*/ 531019 w 531019"/>
              <a:gd name="connsiteY64" fmla="*/ 140764 h 916396"/>
              <a:gd name="connsiteX0" fmla="*/ 531019 w 531019"/>
              <a:gd name="connsiteY0" fmla="*/ 140764 h 919519"/>
              <a:gd name="connsiteX1" fmla="*/ 502444 w 531019"/>
              <a:gd name="connsiteY1" fmla="*/ 97903 h 919519"/>
              <a:gd name="connsiteX2" fmla="*/ 469106 w 531019"/>
              <a:gd name="connsiteY2" fmla="*/ 43134 h 919519"/>
              <a:gd name="connsiteX3" fmla="*/ 442912 w 531019"/>
              <a:gd name="connsiteY3" fmla="*/ 2653 h 919519"/>
              <a:gd name="connsiteX4" fmla="*/ 388144 w 531019"/>
              <a:gd name="connsiteY4" fmla="*/ 7416 h 919519"/>
              <a:gd name="connsiteX5" fmla="*/ 390525 w 531019"/>
              <a:gd name="connsiteY5" fmla="*/ 35990 h 919519"/>
              <a:gd name="connsiteX6" fmla="*/ 423863 w 531019"/>
              <a:gd name="connsiteY6" fmla="*/ 50278 h 919519"/>
              <a:gd name="connsiteX7" fmla="*/ 407194 w 531019"/>
              <a:gd name="connsiteY7" fmla="*/ 85996 h 919519"/>
              <a:gd name="connsiteX8" fmla="*/ 373857 w 531019"/>
              <a:gd name="connsiteY8" fmla="*/ 88378 h 919519"/>
              <a:gd name="connsiteX9" fmla="*/ 326232 w 531019"/>
              <a:gd name="connsiteY9" fmla="*/ 121715 h 919519"/>
              <a:gd name="connsiteX10" fmla="*/ 307182 w 531019"/>
              <a:gd name="connsiteY10" fmla="*/ 138384 h 919519"/>
              <a:gd name="connsiteX11" fmla="*/ 266701 w 531019"/>
              <a:gd name="connsiteY11" fmla="*/ 150290 h 919519"/>
              <a:gd name="connsiteX12" fmla="*/ 283369 w 531019"/>
              <a:gd name="connsiteY12" fmla="*/ 176484 h 919519"/>
              <a:gd name="connsiteX13" fmla="*/ 278607 w 531019"/>
              <a:gd name="connsiteY13" fmla="*/ 224109 h 919519"/>
              <a:gd name="connsiteX14" fmla="*/ 280988 w 531019"/>
              <a:gd name="connsiteY14" fmla="*/ 264590 h 919519"/>
              <a:gd name="connsiteX15" fmla="*/ 254794 w 531019"/>
              <a:gd name="connsiteY15" fmla="*/ 271734 h 919519"/>
              <a:gd name="connsiteX16" fmla="*/ 211932 w 531019"/>
              <a:gd name="connsiteY16" fmla="*/ 295546 h 919519"/>
              <a:gd name="connsiteX17" fmla="*/ 204788 w 531019"/>
              <a:gd name="connsiteY17" fmla="*/ 355078 h 919519"/>
              <a:gd name="connsiteX18" fmla="*/ 211932 w 531019"/>
              <a:gd name="connsiteY18" fmla="*/ 436040 h 919519"/>
              <a:gd name="connsiteX19" fmla="*/ 195263 w 531019"/>
              <a:gd name="connsiteY19" fmla="*/ 493190 h 919519"/>
              <a:gd name="connsiteX20" fmla="*/ 204788 w 531019"/>
              <a:gd name="connsiteY20" fmla="*/ 526528 h 919519"/>
              <a:gd name="connsiteX21" fmla="*/ 214313 w 531019"/>
              <a:gd name="connsiteY21" fmla="*/ 545578 h 919519"/>
              <a:gd name="connsiteX22" fmla="*/ 214313 w 531019"/>
              <a:gd name="connsiteY22" fmla="*/ 562246 h 919519"/>
              <a:gd name="connsiteX23" fmla="*/ 195263 w 531019"/>
              <a:gd name="connsiteY23" fmla="*/ 576534 h 919519"/>
              <a:gd name="connsiteX24" fmla="*/ 133350 w 531019"/>
              <a:gd name="connsiteY24" fmla="*/ 574153 h 919519"/>
              <a:gd name="connsiteX25" fmla="*/ 100013 w 531019"/>
              <a:gd name="connsiteY25" fmla="*/ 571771 h 919519"/>
              <a:gd name="connsiteX26" fmla="*/ 50007 w 531019"/>
              <a:gd name="connsiteY26" fmla="*/ 602728 h 919519"/>
              <a:gd name="connsiteX27" fmla="*/ 0 w 531019"/>
              <a:gd name="connsiteY27" fmla="*/ 617015 h 919519"/>
              <a:gd name="connsiteX28" fmla="*/ 73818 w 531019"/>
              <a:gd name="connsiteY28" fmla="*/ 683690 h 919519"/>
              <a:gd name="connsiteX29" fmla="*/ 114300 w 531019"/>
              <a:gd name="connsiteY29" fmla="*/ 728934 h 919519"/>
              <a:gd name="connsiteX30" fmla="*/ 164307 w 531019"/>
              <a:gd name="connsiteY30" fmla="*/ 774178 h 919519"/>
              <a:gd name="connsiteX31" fmla="*/ 209550 w 531019"/>
              <a:gd name="connsiteY31" fmla="*/ 826565 h 919519"/>
              <a:gd name="connsiteX32" fmla="*/ 285750 w 531019"/>
              <a:gd name="connsiteY32" fmla="*/ 914671 h 919519"/>
              <a:gd name="connsiteX33" fmla="*/ 290513 w 531019"/>
              <a:gd name="connsiteY33" fmla="*/ 907528 h 919519"/>
              <a:gd name="connsiteX34" fmla="*/ 304800 w 531019"/>
              <a:gd name="connsiteY34" fmla="*/ 898003 h 919519"/>
              <a:gd name="connsiteX35" fmla="*/ 307182 w 531019"/>
              <a:gd name="connsiteY35" fmla="*/ 890859 h 919519"/>
              <a:gd name="connsiteX36" fmla="*/ 304800 w 531019"/>
              <a:gd name="connsiteY36" fmla="*/ 883715 h 919519"/>
              <a:gd name="connsiteX37" fmla="*/ 288132 w 531019"/>
              <a:gd name="connsiteY37" fmla="*/ 869428 h 919519"/>
              <a:gd name="connsiteX38" fmla="*/ 280988 w 531019"/>
              <a:gd name="connsiteY38" fmla="*/ 862284 h 919519"/>
              <a:gd name="connsiteX39" fmla="*/ 276225 w 531019"/>
              <a:gd name="connsiteY39" fmla="*/ 855140 h 919519"/>
              <a:gd name="connsiteX40" fmla="*/ 266700 w 531019"/>
              <a:gd name="connsiteY40" fmla="*/ 850378 h 919519"/>
              <a:gd name="connsiteX41" fmla="*/ 261938 w 531019"/>
              <a:gd name="connsiteY41" fmla="*/ 833709 h 919519"/>
              <a:gd name="connsiteX42" fmla="*/ 266700 w 531019"/>
              <a:gd name="connsiteY42" fmla="*/ 790846 h 919519"/>
              <a:gd name="connsiteX43" fmla="*/ 292894 w 531019"/>
              <a:gd name="connsiteY43" fmla="*/ 795609 h 919519"/>
              <a:gd name="connsiteX44" fmla="*/ 295275 w 531019"/>
              <a:gd name="connsiteY44" fmla="*/ 824184 h 919519"/>
              <a:gd name="connsiteX45" fmla="*/ 307182 w 531019"/>
              <a:gd name="connsiteY45" fmla="*/ 840853 h 919519"/>
              <a:gd name="connsiteX46" fmla="*/ 314325 w 531019"/>
              <a:gd name="connsiteY46" fmla="*/ 847996 h 919519"/>
              <a:gd name="connsiteX47" fmla="*/ 321469 w 531019"/>
              <a:gd name="connsiteY47" fmla="*/ 850378 h 919519"/>
              <a:gd name="connsiteX48" fmla="*/ 326232 w 531019"/>
              <a:gd name="connsiteY48" fmla="*/ 857521 h 919519"/>
              <a:gd name="connsiteX49" fmla="*/ 333375 w 531019"/>
              <a:gd name="connsiteY49" fmla="*/ 776559 h 919519"/>
              <a:gd name="connsiteX50" fmla="*/ 390525 w 531019"/>
              <a:gd name="connsiteY50" fmla="*/ 697978 h 919519"/>
              <a:gd name="connsiteX51" fmla="*/ 431006 w 531019"/>
              <a:gd name="connsiteY51" fmla="*/ 624159 h 919519"/>
              <a:gd name="connsiteX52" fmla="*/ 473869 w 531019"/>
              <a:gd name="connsiteY52" fmla="*/ 550340 h 919519"/>
              <a:gd name="connsiteX53" fmla="*/ 492919 w 531019"/>
              <a:gd name="connsiteY53" fmla="*/ 495571 h 919519"/>
              <a:gd name="connsiteX54" fmla="*/ 483394 w 531019"/>
              <a:gd name="connsiteY54" fmla="*/ 450328 h 919519"/>
              <a:gd name="connsiteX55" fmla="*/ 435769 w 531019"/>
              <a:gd name="connsiteY55" fmla="*/ 412228 h 919519"/>
              <a:gd name="connsiteX56" fmla="*/ 421482 w 531019"/>
              <a:gd name="connsiteY56" fmla="*/ 371746 h 919519"/>
              <a:gd name="connsiteX57" fmla="*/ 433388 w 531019"/>
              <a:gd name="connsiteY57" fmla="*/ 316977 h 919519"/>
              <a:gd name="connsiteX58" fmla="*/ 466726 w 531019"/>
              <a:gd name="connsiteY58" fmla="*/ 319359 h 919519"/>
              <a:gd name="connsiteX59" fmla="*/ 461963 w 531019"/>
              <a:gd name="connsiteY59" fmla="*/ 271734 h 919519"/>
              <a:gd name="connsiteX60" fmla="*/ 471488 w 531019"/>
              <a:gd name="connsiteY60" fmla="*/ 231253 h 919519"/>
              <a:gd name="connsiteX61" fmla="*/ 485775 w 531019"/>
              <a:gd name="connsiteY61" fmla="*/ 205059 h 919519"/>
              <a:gd name="connsiteX62" fmla="*/ 502445 w 531019"/>
              <a:gd name="connsiteY62" fmla="*/ 169341 h 919519"/>
              <a:gd name="connsiteX63" fmla="*/ 531019 w 531019"/>
              <a:gd name="connsiteY63" fmla="*/ 140764 h 919519"/>
              <a:gd name="connsiteX0" fmla="*/ 531019 w 531019"/>
              <a:gd name="connsiteY0" fmla="*/ 140764 h 911513"/>
              <a:gd name="connsiteX1" fmla="*/ 502444 w 531019"/>
              <a:gd name="connsiteY1" fmla="*/ 97903 h 911513"/>
              <a:gd name="connsiteX2" fmla="*/ 469106 w 531019"/>
              <a:gd name="connsiteY2" fmla="*/ 43134 h 911513"/>
              <a:gd name="connsiteX3" fmla="*/ 442912 w 531019"/>
              <a:gd name="connsiteY3" fmla="*/ 2653 h 911513"/>
              <a:gd name="connsiteX4" fmla="*/ 388144 w 531019"/>
              <a:gd name="connsiteY4" fmla="*/ 7416 h 911513"/>
              <a:gd name="connsiteX5" fmla="*/ 390525 w 531019"/>
              <a:gd name="connsiteY5" fmla="*/ 35990 h 911513"/>
              <a:gd name="connsiteX6" fmla="*/ 423863 w 531019"/>
              <a:gd name="connsiteY6" fmla="*/ 50278 h 911513"/>
              <a:gd name="connsiteX7" fmla="*/ 407194 w 531019"/>
              <a:gd name="connsiteY7" fmla="*/ 85996 h 911513"/>
              <a:gd name="connsiteX8" fmla="*/ 373857 w 531019"/>
              <a:gd name="connsiteY8" fmla="*/ 88378 h 911513"/>
              <a:gd name="connsiteX9" fmla="*/ 326232 w 531019"/>
              <a:gd name="connsiteY9" fmla="*/ 121715 h 911513"/>
              <a:gd name="connsiteX10" fmla="*/ 307182 w 531019"/>
              <a:gd name="connsiteY10" fmla="*/ 138384 h 911513"/>
              <a:gd name="connsiteX11" fmla="*/ 266701 w 531019"/>
              <a:gd name="connsiteY11" fmla="*/ 150290 h 911513"/>
              <a:gd name="connsiteX12" fmla="*/ 283369 w 531019"/>
              <a:gd name="connsiteY12" fmla="*/ 176484 h 911513"/>
              <a:gd name="connsiteX13" fmla="*/ 278607 w 531019"/>
              <a:gd name="connsiteY13" fmla="*/ 224109 h 911513"/>
              <a:gd name="connsiteX14" fmla="*/ 280988 w 531019"/>
              <a:gd name="connsiteY14" fmla="*/ 264590 h 911513"/>
              <a:gd name="connsiteX15" fmla="*/ 254794 w 531019"/>
              <a:gd name="connsiteY15" fmla="*/ 271734 h 911513"/>
              <a:gd name="connsiteX16" fmla="*/ 211932 w 531019"/>
              <a:gd name="connsiteY16" fmla="*/ 295546 h 911513"/>
              <a:gd name="connsiteX17" fmla="*/ 204788 w 531019"/>
              <a:gd name="connsiteY17" fmla="*/ 355078 h 911513"/>
              <a:gd name="connsiteX18" fmla="*/ 211932 w 531019"/>
              <a:gd name="connsiteY18" fmla="*/ 436040 h 911513"/>
              <a:gd name="connsiteX19" fmla="*/ 195263 w 531019"/>
              <a:gd name="connsiteY19" fmla="*/ 493190 h 911513"/>
              <a:gd name="connsiteX20" fmla="*/ 204788 w 531019"/>
              <a:gd name="connsiteY20" fmla="*/ 526528 h 911513"/>
              <a:gd name="connsiteX21" fmla="*/ 214313 w 531019"/>
              <a:gd name="connsiteY21" fmla="*/ 545578 h 911513"/>
              <a:gd name="connsiteX22" fmla="*/ 214313 w 531019"/>
              <a:gd name="connsiteY22" fmla="*/ 562246 h 911513"/>
              <a:gd name="connsiteX23" fmla="*/ 195263 w 531019"/>
              <a:gd name="connsiteY23" fmla="*/ 576534 h 911513"/>
              <a:gd name="connsiteX24" fmla="*/ 133350 w 531019"/>
              <a:gd name="connsiteY24" fmla="*/ 574153 h 911513"/>
              <a:gd name="connsiteX25" fmla="*/ 100013 w 531019"/>
              <a:gd name="connsiteY25" fmla="*/ 571771 h 911513"/>
              <a:gd name="connsiteX26" fmla="*/ 50007 w 531019"/>
              <a:gd name="connsiteY26" fmla="*/ 602728 h 911513"/>
              <a:gd name="connsiteX27" fmla="*/ 0 w 531019"/>
              <a:gd name="connsiteY27" fmla="*/ 617015 h 911513"/>
              <a:gd name="connsiteX28" fmla="*/ 73818 w 531019"/>
              <a:gd name="connsiteY28" fmla="*/ 683690 h 911513"/>
              <a:gd name="connsiteX29" fmla="*/ 114300 w 531019"/>
              <a:gd name="connsiteY29" fmla="*/ 728934 h 911513"/>
              <a:gd name="connsiteX30" fmla="*/ 164307 w 531019"/>
              <a:gd name="connsiteY30" fmla="*/ 774178 h 911513"/>
              <a:gd name="connsiteX31" fmla="*/ 209550 w 531019"/>
              <a:gd name="connsiteY31" fmla="*/ 826565 h 911513"/>
              <a:gd name="connsiteX32" fmla="*/ 290513 w 531019"/>
              <a:gd name="connsiteY32" fmla="*/ 907528 h 911513"/>
              <a:gd name="connsiteX33" fmla="*/ 304800 w 531019"/>
              <a:gd name="connsiteY33" fmla="*/ 898003 h 911513"/>
              <a:gd name="connsiteX34" fmla="*/ 307182 w 531019"/>
              <a:gd name="connsiteY34" fmla="*/ 890859 h 911513"/>
              <a:gd name="connsiteX35" fmla="*/ 304800 w 531019"/>
              <a:gd name="connsiteY35" fmla="*/ 883715 h 911513"/>
              <a:gd name="connsiteX36" fmla="*/ 288132 w 531019"/>
              <a:gd name="connsiteY36" fmla="*/ 869428 h 911513"/>
              <a:gd name="connsiteX37" fmla="*/ 280988 w 531019"/>
              <a:gd name="connsiteY37" fmla="*/ 862284 h 911513"/>
              <a:gd name="connsiteX38" fmla="*/ 276225 w 531019"/>
              <a:gd name="connsiteY38" fmla="*/ 855140 h 911513"/>
              <a:gd name="connsiteX39" fmla="*/ 266700 w 531019"/>
              <a:gd name="connsiteY39" fmla="*/ 850378 h 911513"/>
              <a:gd name="connsiteX40" fmla="*/ 261938 w 531019"/>
              <a:gd name="connsiteY40" fmla="*/ 833709 h 911513"/>
              <a:gd name="connsiteX41" fmla="*/ 266700 w 531019"/>
              <a:gd name="connsiteY41" fmla="*/ 790846 h 911513"/>
              <a:gd name="connsiteX42" fmla="*/ 292894 w 531019"/>
              <a:gd name="connsiteY42" fmla="*/ 795609 h 911513"/>
              <a:gd name="connsiteX43" fmla="*/ 295275 w 531019"/>
              <a:gd name="connsiteY43" fmla="*/ 824184 h 911513"/>
              <a:gd name="connsiteX44" fmla="*/ 307182 w 531019"/>
              <a:gd name="connsiteY44" fmla="*/ 840853 h 911513"/>
              <a:gd name="connsiteX45" fmla="*/ 314325 w 531019"/>
              <a:gd name="connsiteY45" fmla="*/ 847996 h 911513"/>
              <a:gd name="connsiteX46" fmla="*/ 321469 w 531019"/>
              <a:gd name="connsiteY46" fmla="*/ 850378 h 911513"/>
              <a:gd name="connsiteX47" fmla="*/ 326232 w 531019"/>
              <a:gd name="connsiteY47" fmla="*/ 857521 h 911513"/>
              <a:gd name="connsiteX48" fmla="*/ 333375 w 531019"/>
              <a:gd name="connsiteY48" fmla="*/ 776559 h 911513"/>
              <a:gd name="connsiteX49" fmla="*/ 390525 w 531019"/>
              <a:gd name="connsiteY49" fmla="*/ 697978 h 911513"/>
              <a:gd name="connsiteX50" fmla="*/ 431006 w 531019"/>
              <a:gd name="connsiteY50" fmla="*/ 624159 h 911513"/>
              <a:gd name="connsiteX51" fmla="*/ 473869 w 531019"/>
              <a:gd name="connsiteY51" fmla="*/ 550340 h 911513"/>
              <a:gd name="connsiteX52" fmla="*/ 492919 w 531019"/>
              <a:gd name="connsiteY52" fmla="*/ 495571 h 911513"/>
              <a:gd name="connsiteX53" fmla="*/ 483394 w 531019"/>
              <a:gd name="connsiteY53" fmla="*/ 450328 h 911513"/>
              <a:gd name="connsiteX54" fmla="*/ 435769 w 531019"/>
              <a:gd name="connsiteY54" fmla="*/ 412228 h 911513"/>
              <a:gd name="connsiteX55" fmla="*/ 421482 w 531019"/>
              <a:gd name="connsiteY55" fmla="*/ 371746 h 911513"/>
              <a:gd name="connsiteX56" fmla="*/ 433388 w 531019"/>
              <a:gd name="connsiteY56" fmla="*/ 316977 h 911513"/>
              <a:gd name="connsiteX57" fmla="*/ 466726 w 531019"/>
              <a:gd name="connsiteY57" fmla="*/ 319359 h 911513"/>
              <a:gd name="connsiteX58" fmla="*/ 461963 w 531019"/>
              <a:gd name="connsiteY58" fmla="*/ 271734 h 911513"/>
              <a:gd name="connsiteX59" fmla="*/ 471488 w 531019"/>
              <a:gd name="connsiteY59" fmla="*/ 231253 h 911513"/>
              <a:gd name="connsiteX60" fmla="*/ 485775 w 531019"/>
              <a:gd name="connsiteY60" fmla="*/ 205059 h 911513"/>
              <a:gd name="connsiteX61" fmla="*/ 502445 w 531019"/>
              <a:gd name="connsiteY61" fmla="*/ 169341 h 911513"/>
              <a:gd name="connsiteX62" fmla="*/ 531019 w 531019"/>
              <a:gd name="connsiteY62" fmla="*/ 140764 h 911513"/>
              <a:gd name="connsiteX0" fmla="*/ 531019 w 531019"/>
              <a:gd name="connsiteY0" fmla="*/ 140764 h 911513"/>
              <a:gd name="connsiteX1" fmla="*/ 502444 w 531019"/>
              <a:gd name="connsiteY1" fmla="*/ 97903 h 911513"/>
              <a:gd name="connsiteX2" fmla="*/ 469106 w 531019"/>
              <a:gd name="connsiteY2" fmla="*/ 43134 h 911513"/>
              <a:gd name="connsiteX3" fmla="*/ 442912 w 531019"/>
              <a:gd name="connsiteY3" fmla="*/ 2653 h 911513"/>
              <a:gd name="connsiteX4" fmla="*/ 388144 w 531019"/>
              <a:gd name="connsiteY4" fmla="*/ 7416 h 911513"/>
              <a:gd name="connsiteX5" fmla="*/ 390525 w 531019"/>
              <a:gd name="connsiteY5" fmla="*/ 35990 h 911513"/>
              <a:gd name="connsiteX6" fmla="*/ 423863 w 531019"/>
              <a:gd name="connsiteY6" fmla="*/ 50278 h 911513"/>
              <a:gd name="connsiteX7" fmla="*/ 407194 w 531019"/>
              <a:gd name="connsiteY7" fmla="*/ 85996 h 911513"/>
              <a:gd name="connsiteX8" fmla="*/ 373857 w 531019"/>
              <a:gd name="connsiteY8" fmla="*/ 88378 h 911513"/>
              <a:gd name="connsiteX9" fmla="*/ 326232 w 531019"/>
              <a:gd name="connsiteY9" fmla="*/ 121715 h 911513"/>
              <a:gd name="connsiteX10" fmla="*/ 307182 w 531019"/>
              <a:gd name="connsiteY10" fmla="*/ 138384 h 911513"/>
              <a:gd name="connsiteX11" fmla="*/ 266701 w 531019"/>
              <a:gd name="connsiteY11" fmla="*/ 150290 h 911513"/>
              <a:gd name="connsiteX12" fmla="*/ 283369 w 531019"/>
              <a:gd name="connsiteY12" fmla="*/ 176484 h 911513"/>
              <a:gd name="connsiteX13" fmla="*/ 278607 w 531019"/>
              <a:gd name="connsiteY13" fmla="*/ 224109 h 911513"/>
              <a:gd name="connsiteX14" fmla="*/ 280988 w 531019"/>
              <a:gd name="connsiteY14" fmla="*/ 264590 h 911513"/>
              <a:gd name="connsiteX15" fmla="*/ 254794 w 531019"/>
              <a:gd name="connsiteY15" fmla="*/ 271734 h 911513"/>
              <a:gd name="connsiteX16" fmla="*/ 211932 w 531019"/>
              <a:gd name="connsiteY16" fmla="*/ 295546 h 911513"/>
              <a:gd name="connsiteX17" fmla="*/ 204788 w 531019"/>
              <a:gd name="connsiteY17" fmla="*/ 355078 h 911513"/>
              <a:gd name="connsiteX18" fmla="*/ 211932 w 531019"/>
              <a:gd name="connsiteY18" fmla="*/ 436040 h 911513"/>
              <a:gd name="connsiteX19" fmla="*/ 195263 w 531019"/>
              <a:gd name="connsiteY19" fmla="*/ 493190 h 911513"/>
              <a:gd name="connsiteX20" fmla="*/ 204788 w 531019"/>
              <a:gd name="connsiteY20" fmla="*/ 526528 h 911513"/>
              <a:gd name="connsiteX21" fmla="*/ 214313 w 531019"/>
              <a:gd name="connsiteY21" fmla="*/ 545578 h 911513"/>
              <a:gd name="connsiteX22" fmla="*/ 214313 w 531019"/>
              <a:gd name="connsiteY22" fmla="*/ 562246 h 911513"/>
              <a:gd name="connsiteX23" fmla="*/ 195263 w 531019"/>
              <a:gd name="connsiteY23" fmla="*/ 576534 h 911513"/>
              <a:gd name="connsiteX24" fmla="*/ 133350 w 531019"/>
              <a:gd name="connsiteY24" fmla="*/ 574153 h 911513"/>
              <a:gd name="connsiteX25" fmla="*/ 100013 w 531019"/>
              <a:gd name="connsiteY25" fmla="*/ 571771 h 911513"/>
              <a:gd name="connsiteX26" fmla="*/ 50007 w 531019"/>
              <a:gd name="connsiteY26" fmla="*/ 602728 h 911513"/>
              <a:gd name="connsiteX27" fmla="*/ 0 w 531019"/>
              <a:gd name="connsiteY27" fmla="*/ 617015 h 911513"/>
              <a:gd name="connsiteX28" fmla="*/ 73818 w 531019"/>
              <a:gd name="connsiteY28" fmla="*/ 683690 h 911513"/>
              <a:gd name="connsiteX29" fmla="*/ 114300 w 531019"/>
              <a:gd name="connsiteY29" fmla="*/ 728934 h 911513"/>
              <a:gd name="connsiteX30" fmla="*/ 164307 w 531019"/>
              <a:gd name="connsiteY30" fmla="*/ 774178 h 911513"/>
              <a:gd name="connsiteX31" fmla="*/ 209550 w 531019"/>
              <a:gd name="connsiteY31" fmla="*/ 826565 h 911513"/>
              <a:gd name="connsiteX32" fmla="*/ 290513 w 531019"/>
              <a:gd name="connsiteY32" fmla="*/ 907528 h 911513"/>
              <a:gd name="connsiteX33" fmla="*/ 304800 w 531019"/>
              <a:gd name="connsiteY33" fmla="*/ 898003 h 911513"/>
              <a:gd name="connsiteX34" fmla="*/ 307182 w 531019"/>
              <a:gd name="connsiteY34" fmla="*/ 890859 h 911513"/>
              <a:gd name="connsiteX35" fmla="*/ 288132 w 531019"/>
              <a:gd name="connsiteY35" fmla="*/ 869428 h 911513"/>
              <a:gd name="connsiteX36" fmla="*/ 280988 w 531019"/>
              <a:gd name="connsiteY36" fmla="*/ 862284 h 911513"/>
              <a:gd name="connsiteX37" fmla="*/ 276225 w 531019"/>
              <a:gd name="connsiteY37" fmla="*/ 855140 h 911513"/>
              <a:gd name="connsiteX38" fmla="*/ 266700 w 531019"/>
              <a:gd name="connsiteY38" fmla="*/ 850378 h 911513"/>
              <a:gd name="connsiteX39" fmla="*/ 261938 w 531019"/>
              <a:gd name="connsiteY39" fmla="*/ 833709 h 911513"/>
              <a:gd name="connsiteX40" fmla="*/ 266700 w 531019"/>
              <a:gd name="connsiteY40" fmla="*/ 790846 h 911513"/>
              <a:gd name="connsiteX41" fmla="*/ 292894 w 531019"/>
              <a:gd name="connsiteY41" fmla="*/ 795609 h 911513"/>
              <a:gd name="connsiteX42" fmla="*/ 295275 w 531019"/>
              <a:gd name="connsiteY42" fmla="*/ 824184 h 911513"/>
              <a:gd name="connsiteX43" fmla="*/ 307182 w 531019"/>
              <a:gd name="connsiteY43" fmla="*/ 840853 h 911513"/>
              <a:gd name="connsiteX44" fmla="*/ 314325 w 531019"/>
              <a:gd name="connsiteY44" fmla="*/ 847996 h 911513"/>
              <a:gd name="connsiteX45" fmla="*/ 321469 w 531019"/>
              <a:gd name="connsiteY45" fmla="*/ 850378 h 911513"/>
              <a:gd name="connsiteX46" fmla="*/ 326232 w 531019"/>
              <a:gd name="connsiteY46" fmla="*/ 857521 h 911513"/>
              <a:gd name="connsiteX47" fmla="*/ 333375 w 531019"/>
              <a:gd name="connsiteY47" fmla="*/ 776559 h 911513"/>
              <a:gd name="connsiteX48" fmla="*/ 390525 w 531019"/>
              <a:gd name="connsiteY48" fmla="*/ 697978 h 911513"/>
              <a:gd name="connsiteX49" fmla="*/ 431006 w 531019"/>
              <a:gd name="connsiteY49" fmla="*/ 624159 h 911513"/>
              <a:gd name="connsiteX50" fmla="*/ 473869 w 531019"/>
              <a:gd name="connsiteY50" fmla="*/ 550340 h 911513"/>
              <a:gd name="connsiteX51" fmla="*/ 492919 w 531019"/>
              <a:gd name="connsiteY51" fmla="*/ 495571 h 911513"/>
              <a:gd name="connsiteX52" fmla="*/ 483394 w 531019"/>
              <a:gd name="connsiteY52" fmla="*/ 450328 h 911513"/>
              <a:gd name="connsiteX53" fmla="*/ 435769 w 531019"/>
              <a:gd name="connsiteY53" fmla="*/ 412228 h 911513"/>
              <a:gd name="connsiteX54" fmla="*/ 421482 w 531019"/>
              <a:gd name="connsiteY54" fmla="*/ 371746 h 911513"/>
              <a:gd name="connsiteX55" fmla="*/ 433388 w 531019"/>
              <a:gd name="connsiteY55" fmla="*/ 316977 h 911513"/>
              <a:gd name="connsiteX56" fmla="*/ 466726 w 531019"/>
              <a:gd name="connsiteY56" fmla="*/ 319359 h 911513"/>
              <a:gd name="connsiteX57" fmla="*/ 461963 w 531019"/>
              <a:gd name="connsiteY57" fmla="*/ 271734 h 911513"/>
              <a:gd name="connsiteX58" fmla="*/ 471488 w 531019"/>
              <a:gd name="connsiteY58" fmla="*/ 231253 h 911513"/>
              <a:gd name="connsiteX59" fmla="*/ 485775 w 531019"/>
              <a:gd name="connsiteY59" fmla="*/ 205059 h 911513"/>
              <a:gd name="connsiteX60" fmla="*/ 502445 w 531019"/>
              <a:gd name="connsiteY60" fmla="*/ 169341 h 911513"/>
              <a:gd name="connsiteX61" fmla="*/ 531019 w 531019"/>
              <a:gd name="connsiteY61" fmla="*/ 140764 h 911513"/>
              <a:gd name="connsiteX0" fmla="*/ 531019 w 531019"/>
              <a:gd name="connsiteY0" fmla="*/ 140764 h 911513"/>
              <a:gd name="connsiteX1" fmla="*/ 502444 w 531019"/>
              <a:gd name="connsiteY1" fmla="*/ 97903 h 911513"/>
              <a:gd name="connsiteX2" fmla="*/ 469106 w 531019"/>
              <a:gd name="connsiteY2" fmla="*/ 43134 h 911513"/>
              <a:gd name="connsiteX3" fmla="*/ 442912 w 531019"/>
              <a:gd name="connsiteY3" fmla="*/ 2653 h 911513"/>
              <a:gd name="connsiteX4" fmla="*/ 388144 w 531019"/>
              <a:gd name="connsiteY4" fmla="*/ 7416 h 911513"/>
              <a:gd name="connsiteX5" fmla="*/ 390525 w 531019"/>
              <a:gd name="connsiteY5" fmla="*/ 35990 h 911513"/>
              <a:gd name="connsiteX6" fmla="*/ 423863 w 531019"/>
              <a:gd name="connsiteY6" fmla="*/ 50278 h 911513"/>
              <a:gd name="connsiteX7" fmla="*/ 407194 w 531019"/>
              <a:gd name="connsiteY7" fmla="*/ 85996 h 911513"/>
              <a:gd name="connsiteX8" fmla="*/ 373857 w 531019"/>
              <a:gd name="connsiteY8" fmla="*/ 88378 h 911513"/>
              <a:gd name="connsiteX9" fmla="*/ 326232 w 531019"/>
              <a:gd name="connsiteY9" fmla="*/ 121715 h 911513"/>
              <a:gd name="connsiteX10" fmla="*/ 307182 w 531019"/>
              <a:gd name="connsiteY10" fmla="*/ 138384 h 911513"/>
              <a:gd name="connsiteX11" fmla="*/ 266701 w 531019"/>
              <a:gd name="connsiteY11" fmla="*/ 150290 h 911513"/>
              <a:gd name="connsiteX12" fmla="*/ 283369 w 531019"/>
              <a:gd name="connsiteY12" fmla="*/ 176484 h 911513"/>
              <a:gd name="connsiteX13" fmla="*/ 278607 w 531019"/>
              <a:gd name="connsiteY13" fmla="*/ 224109 h 911513"/>
              <a:gd name="connsiteX14" fmla="*/ 280988 w 531019"/>
              <a:gd name="connsiteY14" fmla="*/ 264590 h 911513"/>
              <a:gd name="connsiteX15" fmla="*/ 254794 w 531019"/>
              <a:gd name="connsiteY15" fmla="*/ 271734 h 911513"/>
              <a:gd name="connsiteX16" fmla="*/ 211932 w 531019"/>
              <a:gd name="connsiteY16" fmla="*/ 295546 h 911513"/>
              <a:gd name="connsiteX17" fmla="*/ 204788 w 531019"/>
              <a:gd name="connsiteY17" fmla="*/ 355078 h 911513"/>
              <a:gd name="connsiteX18" fmla="*/ 211932 w 531019"/>
              <a:gd name="connsiteY18" fmla="*/ 436040 h 911513"/>
              <a:gd name="connsiteX19" fmla="*/ 195263 w 531019"/>
              <a:gd name="connsiteY19" fmla="*/ 493190 h 911513"/>
              <a:gd name="connsiteX20" fmla="*/ 204788 w 531019"/>
              <a:gd name="connsiteY20" fmla="*/ 526528 h 911513"/>
              <a:gd name="connsiteX21" fmla="*/ 214313 w 531019"/>
              <a:gd name="connsiteY21" fmla="*/ 545578 h 911513"/>
              <a:gd name="connsiteX22" fmla="*/ 214313 w 531019"/>
              <a:gd name="connsiteY22" fmla="*/ 562246 h 911513"/>
              <a:gd name="connsiteX23" fmla="*/ 195263 w 531019"/>
              <a:gd name="connsiteY23" fmla="*/ 576534 h 911513"/>
              <a:gd name="connsiteX24" fmla="*/ 133350 w 531019"/>
              <a:gd name="connsiteY24" fmla="*/ 574153 h 911513"/>
              <a:gd name="connsiteX25" fmla="*/ 100013 w 531019"/>
              <a:gd name="connsiteY25" fmla="*/ 571771 h 911513"/>
              <a:gd name="connsiteX26" fmla="*/ 50007 w 531019"/>
              <a:gd name="connsiteY26" fmla="*/ 602728 h 911513"/>
              <a:gd name="connsiteX27" fmla="*/ 0 w 531019"/>
              <a:gd name="connsiteY27" fmla="*/ 617015 h 911513"/>
              <a:gd name="connsiteX28" fmla="*/ 73818 w 531019"/>
              <a:gd name="connsiteY28" fmla="*/ 683690 h 911513"/>
              <a:gd name="connsiteX29" fmla="*/ 114300 w 531019"/>
              <a:gd name="connsiteY29" fmla="*/ 728934 h 911513"/>
              <a:gd name="connsiteX30" fmla="*/ 164307 w 531019"/>
              <a:gd name="connsiteY30" fmla="*/ 774178 h 911513"/>
              <a:gd name="connsiteX31" fmla="*/ 209550 w 531019"/>
              <a:gd name="connsiteY31" fmla="*/ 826565 h 911513"/>
              <a:gd name="connsiteX32" fmla="*/ 290513 w 531019"/>
              <a:gd name="connsiteY32" fmla="*/ 907528 h 911513"/>
              <a:gd name="connsiteX33" fmla="*/ 304800 w 531019"/>
              <a:gd name="connsiteY33" fmla="*/ 898003 h 911513"/>
              <a:gd name="connsiteX34" fmla="*/ 288132 w 531019"/>
              <a:gd name="connsiteY34" fmla="*/ 869428 h 911513"/>
              <a:gd name="connsiteX35" fmla="*/ 280988 w 531019"/>
              <a:gd name="connsiteY35" fmla="*/ 862284 h 911513"/>
              <a:gd name="connsiteX36" fmla="*/ 276225 w 531019"/>
              <a:gd name="connsiteY36" fmla="*/ 855140 h 911513"/>
              <a:gd name="connsiteX37" fmla="*/ 266700 w 531019"/>
              <a:gd name="connsiteY37" fmla="*/ 850378 h 911513"/>
              <a:gd name="connsiteX38" fmla="*/ 261938 w 531019"/>
              <a:gd name="connsiteY38" fmla="*/ 833709 h 911513"/>
              <a:gd name="connsiteX39" fmla="*/ 266700 w 531019"/>
              <a:gd name="connsiteY39" fmla="*/ 790846 h 911513"/>
              <a:gd name="connsiteX40" fmla="*/ 292894 w 531019"/>
              <a:gd name="connsiteY40" fmla="*/ 795609 h 911513"/>
              <a:gd name="connsiteX41" fmla="*/ 295275 w 531019"/>
              <a:gd name="connsiteY41" fmla="*/ 824184 h 911513"/>
              <a:gd name="connsiteX42" fmla="*/ 307182 w 531019"/>
              <a:gd name="connsiteY42" fmla="*/ 840853 h 911513"/>
              <a:gd name="connsiteX43" fmla="*/ 314325 w 531019"/>
              <a:gd name="connsiteY43" fmla="*/ 847996 h 911513"/>
              <a:gd name="connsiteX44" fmla="*/ 321469 w 531019"/>
              <a:gd name="connsiteY44" fmla="*/ 850378 h 911513"/>
              <a:gd name="connsiteX45" fmla="*/ 326232 w 531019"/>
              <a:gd name="connsiteY45" fmla="*/ 857521 h 911513"/>
              <a:gd name="connsiteX46" fmla="*/ 333375 w 531019"/>
              <a:gd name="connsiteY46" fmla="*/ 776559 h 911513"/>
              <a:gd name="connsiteX47" fmla="*/ 390525 w 531019"/>
              <a:gd name="connsiteY47" fmla="*/ 697978 h 911513"/>
              <a:gd name="connsiteX48" fmla="*/ 431006 w 531019"/>
              <a:gd name="connsiteY48" fmla="*/ 624159 h 911513"/>
              <a:gd name="connsiteX49" fmla="*/ 473869 w 531019"/>
              <a:gd name="connsiteY49" fmla="*/ 550340 h 911513"/>
              <a:gd name="connsiteX50" fmla="*/ 492919 w 531019"/>
              <a:gd name="connsiteY50" fmla="*/ 495571 h 911513"/>
              <a:gd name="connsiteX51" fmla="*/ 483394 w 531019"/>
              <a:gd name="connsiteY51" fmla="*/ 450328 h 911513"/>
              <a:gd name="connsiteX52" fmla="*/ 435769 w 531019"/>
              <a:gd name="connsiteY52" fmla="*/ 412228 h 911513"/>
              <a:gd name="connsiteX53" fmla="*/ 421482 w 531019"/>
              <a:gd name="connsiteY53" fmla="*/ 371746 h 911513"/>
              <a:gd name="connsiteX54" fmla="*/ 433388 w 531019"/>
              <a:gd name="connsiteY54" fmla="*/ 316977 h 911513"/>
              <a:gd name="connsiteX55" fmla="*/ 466726 w 531019"/>
              <a:gd name="connsiteY55" fmla="*/ 319359 h 911513"/>
              <a:gd name="connsiteX56" fmla="*/ 461963 w 531019"/>
              <a:gd name="connsiteY56" fmla="*/ 271734 h 911513"/>
              <a:gd name="connsiteX57" fmla="*/ 471488 w 531019"/>
              <a:gd name="connsiteY57" fmla="*/ 231253 h 911513"/>
              <a:gd name="connsiteX58" fmla="*/ 485775 w 531019"/>
              <a:gd name="connsiteY58" fmla="*/ 205059 h 911513"/>
              <a:gd name="connsiteX59" fmla="*/ 502445 w 531019"/>
              <a:gd name="connsiteY59" fmla="*/ 169341 h 911513"/>
              <a:gd name="connsiteX60" fmla="*/ 531019 w 531019"/>
              <a:gd name="connsiteY60" fmla="*/ 140764 h 911513"/>
              <a:gd name="connsiteX0" fmla="*/ 531019 w 531019"/>
              <a:gd name="connsiteY0" fmla="*/ 140764 h 908423"/>
              <a:gd name="connsiteX1" fmla="*/ 502444 w 531019"/>
              <a:gd name="connsiteY1" fmla="*/ 97903 h 908423"/>
              <a:gd name="connsiteX2" fmla="*/ 469106 w 531019"/>
              <a:gd name="connsiteY2" fmla="*/ 43134 h 908423"/>
              <a:gd name="connsiteX3" fmla="*/ 442912 w 531019"/>
              <a:gd name="connsiteY3" fmla="*/ 2653 h 908423"/>
              <a:gd name="connsiteX4" fmla="*/ 388144 w 531019"/>
              <a:gd name="connsiteY4" fmla="*/ 7416 h 908423"/>
              <a:gd name="connsiteX5" fmla="*/ 390525 w 531019"/>
              <a:gd name="connsiteY5" fmla="*/ 35990 h 908423"/>
              <a:gd name="connsiteX6" fmla="*/ 423863 w 531019"/>
              <a:gd name="connsiteY6" fmla="*/ 50278 h 908423"/>
              <a:gd name="connsiteX7" fmla="*/ 407194 w 531019"/>
              <a:gd name="connsiteY7" fmla="*/ 85996 h 908423"/>
              <a:gd name="connsiteX8" fmla="*/ 373857 w 531019"/>
              <a:gd name="connsiteY8" fmla="*/ 88378 h 908423"/>
              <a:gd name="connsiteX9" fmla="*/ 326232 w 531019"/>
              <a:gd name="connsiteY9" fmla="*/ 121715 h 908423"/>
              <a:gd name="connsiteX10" fmla="*/ 307182 w 531019"/>
              <a:gd name="connsiteY10" fmla="*/ 138384 h 908423"/>
              <a:gd name="connsiteX11" fmla="*/ 266701 w 531019"/>
              <a:gd name="connsiteY11" fmla="*/ 150290 h 908423"/>
              <a:gd name="connsiteX12" fmla="*/ 283369 w 531019"/>
              <a:gd name="connsiteY12" fmla="*/ 176484 h 908423"/>
              <a:gd name="connsiteX13" fmla="*/ 278607 w 531019"/>
              <a:gd name="connsiteY13" fmla="*/ 224109 h 908423"/>
              <a:gd name="connsiteX14" fmla="*/ 280988 w 531019"/>
              <a:gd name="connsiteY14" fmla="*/ 264590 h 908423"/>
              <a:gd name="connsiteX15" fmla="*/ 254794 w 531019"/>
              <a:gd name="connsiteY15" fmla="*/ 271734 h 908423"/>
              <a:gd name="connsiteX16" fmla="*/ 211932 w 531019"/>
              <a:gd name="connsiteY16" fmla="*/ 295546 h 908423"/>
              <a:gd name="connsiteX17" fmla="*/ 204788 w 531019"/>
              <a:gd name="connsiteY17" fmla="*/ 355078 h 908423"/>
              <a:gd name="connsiteX18" fmla="*/ 211932 w 531019"/>
              <a:gd name="connsiteY18" fmla="*/ 436040 h 908423"/>
              <a:gd name="connsiteX19" fmla="*/ 195263 w 531019"/>
              <a:gd name="connsiteY19" fmla="*/ 493190 h 908423"/>
              <a:gd name="connsiteX20" fmla="*/ 204788 w 531019"/>
              <a:gd name="connsiteY20" fmla="*/ 526528 h 908423"/>
              <a:gd name="connsiteX21" fmla="*/ 214313 w 531019"/>
              <a:gd name="connsiteY21" fmla="*/ 545578 h 908423"/>
              <a:gd name="connsiteX22" fmla="*/ 214313 w 531019"/>
              <a:gd name="connsiteY22" fmla="*/ 562246 h 908423"/>
              <a:gd name="connsiteX23" fmla="*/ 195263 w 531019"/>
              <a:gd name="connsiteY23" fmla="*/ 576534 h 908423"/>
              <a:gd name="connsiteX24" fmla="*/ 133350 w 531019"/>
              <a:gd name="connsiteY24" fmla="*/ 574153 h 908423"/>
              <a:gd name="connsiteX25" fmla="*/ 100013 w 531019"/>
              <a:gd name="connsiteY25" fmla="*/ 571771 h 908423"/>
              <a:gd name="connsiteX26" fmla="*/ 50007 w 531019"/>
              <a:gd name="connsiteY26" fmla="*/ 602728 h 908423"/>
              <a:gd name="connsiteX27" fmla="*/ 0 w 531019"/>
              <a:gd name="connsiteY27" fmla="*/ 617015 h 908423"/>
              <a:gd name="connsiteX28" fmla="*/ 73818 w 531019"/>
              <a:gd name="connsiteY28" fmla="*/ 683690 h 908423"/>
              <a:gd name="connsiteX29" fmla="*/ 114300 w 531019"/>
              <a:gd name="connsiteY29" fmla="*/ 728934 h 908423"/>
              <a:gd name="connsiteX30" fmla="*/ 164307 w 531019"/>
              <a:gd name="connsiteY30" fmla="*/ 774178 h 908423"/>
              <a:gd name="connsiteX31" fmla="*/ 209550 w 531019"/>
              <a:gd name="connsiteY31" fmla="*/ 826565 h 908423"/>
              <a:gd name="connsiteX32" fmla="*/ 290513 w 531019"/>
              <a:gd name="connsiteY32" fmla="*/ 907528 h 908423"/>
              <a:gd name="connsiteX33" fmla="*/ 288132 w 531019"/>
              <a:gd name="connsiteY33" fmla="*/ 869428 h 908423"/>
              <a:gd name="connsiteX34" fmla="*/ 280988 w 531019"/>
              <a:gd name="connsiteY34" fmla="*/ 862284 h 908423"/>
              <a:gd name="connsiteX35" fmla="*/ 276225 w 531019"/>
              <a:gd name="connsiteY35" fmla="*/ 855140 h 908423"/>
              <a:gd name="connsiteX36" fmla="*/ 266700 w 531019"/>
              <a:gd name="connsiteY36" fmla="*/ 850378 h 908423"/>
              <a:gd name="connsiteX37" fmla="*/ 261938 w 531019"/>
              <a:gd name="connsiteY37" fmla="*/ 833709 h 908423"/>
              <a:gd name="connsiteX38" fmla="*/ 266700 w 531019"/>
              <a:gd name="connsiteY38" fmla="*/ 790846 h 908423"/>
              <a:gd name="connsiteX39" fmla="*/ 292894 w 531019"/>
              <a:gd name="connsiteY39" fmla="*/ 795609 h 908423"/>
              <a:gd name="connsiteX40" fmla="*/ 295275 w 531019"/>
              <a:gd name="connsiteY40" fmla="*/ 824184 h 908423"/>
              <a:gd name="connsiteX41" fmla="*/ 307182 w 531019"/>
              <a:gd name="connsiteY41" fmla="*/ 840853 h 908423"/>
              <a:gd name="connsiteX42" fmla="*/ 314325 w 531019"/>
              <a:gd name="connsiteY42" fmla="*/ 847996 h 908423"/>
              <a:gd name="connsiteX43" fmla="*/ 321469 w 531019"/>
              <a:gd name="connsiteY43" fmla="*/ 850378 h 908423"/>
              <a:gd name="connsiteX44" fmla="*/ 326232 w 531019"/>
              <a:gd name="connsiteY44" fmla="*/ 857521 h 908423"/>
              <a:gd name="connsiteX45" fmla="*/ 333375 w 531019"/>
              <a:gd name="connsiteY45" fmla="*/ 776559 h 908423"/>
              <a:gd name="connsiteX46" fmla="*/ 390525 w 531019"/>
              <a:gd name="connsiteY46" fmla="*/ 697978 h 908423"/>
              <a:gd name="connsiteX47" fmla="*/ 431006 w 531019"/>
              <a:gd name="connsiteY47" fmla="*/ 624159 h 908423"/>
              <a:gd name="connsiteX48" fmla="*/ 473869 w 531019"/>
              <a:gd name="connsiteY48" fmla="*/ 550340 h 908423"/>
              <a:gd name="connsiteX49" fmla="*/ 492919 w 531019"/>
              <a:gd name="connsiteY49" fmla="*/ 495571 h 908423"/>
              <a:gd name="connsiteX50" fmla="*/ 483394 w 531019"/>
              <a:gd name="connsiteY50" fmla="*/ 450328 h 908423"/>
              <a:gd name="connsiteX51" fmla="*/ 435769 w 531019"/>
              <a:gd name="connsiteY51" fmla="*/ 412228 h 908423"/>
              <a:gd name="connsiteX52" fmla="*/ 421482 w 531019"/>
              <a:gd name="connsiteY52" fmla="*/ 371746 h 908423"/>
              <a:gd name="connsiteX53" fmla="*/ 433388 w 531019"/>
              <a:gd name="connsiteY53" fmla="*/ 316977 h 908423"/>
              <a:gd name="connsiteX54" fmla="*/ 466726 w 531019"/>
              <a:gd name="connsiteY54" fmla="*/ 319359 h 908423"/>
              <a:gd name="connsiteX55" fmla="*/ 461963 w 531019"/>
              <a:gd name="connsiteY55" fmla="*/ 271734 h 908423"/>
              <a:gd name="connsiteX56" fmla="*/ 471488 w 531019"/>
              <a:gd name="connsiteY56" fmla="*/ 231253 h 908423"/>
              <a:gd name="connsiteX57" fmla="*/ 485775 w 531019"/>
              <a:gd name="connsiteY57" fmla="*/ 205059 h 908423"/>
              <a:gd name="connsiteX58" fmla="*/ 502445 w 531019"/>
              <a:gd name="connsiteY58" fmla="*/ 169341 h 908423"/>
              <a:gd name="connsiteX59" fmla="*/ 531019 w 531019"/>
              <a:gd name="connsiteY59" fmla="*/ 140764 h 908423"/>
              <a:gd name="connsiteX0" fmla="*/ 531019 w 531019"/>
              <a:gd name="connsiteY0" fmla="*/ 140764 h 899102"/>
              <a:gd name="connsiteX1" fmla="*/ 502444 w 531019"/>
              <a:gd name="connsiteY1" fmla="*/ 97903 h 899102"/>
              <a:gd name="connsiteX2" fmla="*/ 469106 w 531019"/>
              <a:gd name="connsiteY2" fmla="*/ 43134 h 899102"/>
              <a:gd name="connsiteX3" fmla="*/ 442912 w 531019"/>
              <a:gd name="connsiteY3" fmla="*/ 2653 h 899102"/>
              <a:gd name="connsiteX4" fmla="*/ 388144 w 531019"/>
              <a:gd name="connsiteY4" fmla="*/ 7416 h 899102"/>
              <a:gd name="connsiteX5" fmla="*/ 390525 w 531019"/>
              <a:gd name="connsiteY5" fmla="*/ 35990 h 899102"/>
              <a:gd name="connsiteX6" fmla="*/ 423863 w 531019"/>
              <a:gd name="connsiteY6" fmla="*/ 50278 h 899102"/>
              <a:gd name="connsiteX7" fmla="*/ 407194 w 531019"/>
              <a:gd name="connsiteY7" fmla="*/ 85996 h 899102"/>
              <a:gd name="connsiteX8" fmla="*/ 373857 w 531019"/>
              <a:gd name="connsiteY8" fmla="*/ 88378 h 899102"/>
              <a:gd name="connsiteX9" fmla="*/ 326232 w 531019"/>
              <a:gd name="connsiteY9" fmla="*/ 121715 h 899102"/>
              <a:gd name="connsiteX10" fmla="*/ 307182 w 531019"/>
              <a:gd name="connsiteY10" fmla="*/ 138384 h 899102"/>
              <a:gd name="connsiteX11" fmla="*/ 266701 w 531019"/>
              <a:gd name="connsiteY11" fmla="*/ 150290 h 899102"/>
              <a:gd name="connsiteX12" fmla="*/ 283369 w 531019"/>
              <a:gd name="connsiteY12" fmla="*/ 176484 h 899102"/>
              <a:gd name="connsiteX13" fmla="*/ 278607 w 531019"/>
              <a:gd name="connsiteY13" fmla="*/ 224109 h 899102"/>
              <a:gd name="connsiteX14" fmla="*/ 280988 w 531019"/>
              <a:gd name="connsiteY14" fmla="*/ 264590 h 899102"/>
              <a:gd name="connsiteX15" fmla="*/ 254794 w 531019"/>
              <a:gd name="connsiteY15" fmla="*/ 271734 h 899102"/>
              <a:gd name="connsiteX16" fmla="*/ 211932 w 531019"/>
              <a:gd name="connsiteY16" fmla="*/ 295546 h 899102"/>
              <a:gd name="connsiteX17" fmla="*/ 204788 w 531019"/>
              <a:gd name="connsiteY17" fmla="*/ 355078 h 899102"/>
              <a:gd name="connsiteX18" fmla="*/ 211932 w 531019"/>
              <a:gd name="connsiteY18" fmla="*/ 436040 h 899102"/>
              <a:gd name="connsiteX19" fmla="*/ 195263 w 531019"/>
              <a:gd name="connsiteY19" fmla="*/ 493190 h 899102"/>
              <a:gd name="connsiteX20" fmla="*/ 204788 w 531019"/>
              <a:gd name="connsiteY20" fmla="*/ 526528 h 899102"/>
              <a:gd name="connsiteX21" fmla="*/ 214313 w 531019"/>
              <a:gd name="connsiteY21" fmla="*/ 545578 h 899102"/>
              <a:gd name="connsiteX22" fmla="*/ 214313 w 531019"/>
              <a:gd name="connsiteY22" fmla="*/ 562246 h 899102"/>
              <a:gd name="connsiteX23" fmla="*/ 195263 w 531019"/>
              <a:gd name="connsiteY23" fmla="*/ 576534 h 899102"/>
              <a:gd name="connsiteX24" fmla="*/ 133350 w 531019"/>
              <a:gd name="connsiteY24" fmla="*/ 574153 h 899102"/>
              <a:gd name="connsiteX25" fmla="*/ 100013 w 531019"/>
              <a:gd name="connsiteY25" fmla="*/ 571771 h 899102"/>
              <a:gd name="connsiteX26" fmla="*/ 50007 w 531019"/>
              <a:gd name="connsiteY26" fmla="*/ 602728 h 899102"/>
              <a:gd name="connsiteX27" fmla="*/ 0 w 531019"/>
              <a:gd name="connsiteY27" fmla="*/ 617015 h 899102"/>
              <a:gd name="connsiteX28" fmla="*/ 73818 w 531019"/>
              <a:gd name="connsiteY28" fmla="*/ 683690 h 899102"/>
              <a:gd name="connsiteX29" fmla="*/ 114300 w 531019"/>
              <a:gd name="connsiteY29" fmla="*/ 728934 h 899102"/>
              <a:gd name="connsiteX30" fmla="*/ 164307 w 531019"/>
              <a:gd name="connsiteY30" fmla="*/ 774178 h 899102"/>
              <a:gd name="connsiteX31" fmla="*/ 209550 w 531019"/>
              <a:gd name="connsiteY31" fmla="*/ 826565 h 899102"/>
              <a:gd name="connsiteX32" fmla="*/ 273844 w 531019"/>
              <a:gd name="connsiteY32" fmla="*/ 898003 h 899102"/>
              <a:gd name="connsiteX33" fmla="*/ 288132 w 531019"/>
              <a:gd name="connsiteY33" fmla="*/ 869428 h 899102"/>
              <a:gd name="connsiteX34" fmla="*/ 280988 w 531019"/>
              <a:gd name="connsiteY34" fmla="*/ 862284 h 899102"/>
              <a:gd name="connsiteX35" fmla="*/ 276225 w 531019"/>
              <a:gd name="connsiteY35" fmla="*/ 855140 h 899102"/>
              <a:gd name="connsiteX36" fmla="*/ 266700 w 531019"/>
              <a:gd name="connsiteY36" fmla="*/ 850378 h 899102"/>
              <a:gd name="connsiteX37" fmla="*/ 261938 w 531019"/>
              <a:gd name="connsiteY37" fmla="*/ 833709 h 899102"/>
              <a:gd name="connsiteX38" fmla="*/ 266700 w 531019"/>
              <a:gd name="connsiteY38" fmla="*/ 790846 h 899102"/>
              <a:gd name="connsiteX39" fmla="*/ 292894 w 531019"/>
              <a:gd name="connsiteY39" fmla="*/ 795609 h 899102"/>
              <a:gd name="connsiteX40" fmla="*/ 295275 w 531019"/>
              <a:gd name="connsiteY40" fmla="*/ 824184 h 899102"/>
              <a:gd name="connsiteX41" fmla="*/ 307182 w 531019"/>
              <a:gd name="connsiteY41" fmla="*/ 840853 h 899102"/>
              <a:gd name="connsiteX42" fmla="*/ 314325 w 531019"/>
              <a:gd name="connsiteY42" fmla="*/ 847996 h 899102"/>
              <a:gd name="connsiteX43" fmla="*/ 321469 w 531019"/>
              <a:gd name="connsiteY43" fmla="*/ 850378 h 899102"/>
              <a:gd name="connsiteX44" fmla="*/ 326232 w 531019"/>
              <a:gd name="connsiteY44" fmla="*/ 857521 h 899102"/>
              <a:gd name="connsiteX45" fmla="*/ 333375 w 531019"/>
              <a:gd name="connsiteY45" fmla="*/ 776559 h 899102"/>
              <a:gd name="connsiteX46" fmla="*/ 390525 w 531019"/>
              <a:gd name="connsiteY46" fmla="*/ 697978 h 899102"/>
              <a:gd name="connsiteX47" fmla="*/ 431006 w 531019"/>
              <a:gd name="connsiteY47" fmla="*/ 624159 h 899102"/>
              <a:gd name="connsiteX48" fmla="*/ 473869 w 531019"/>
              <a:gd name="connsiteY48" fmla="*/ 550340 h 899102"/>
              <a:gd name="connsiteX49" fmla="*/ 492919 w 531019"/>
              <a:gd name="connsiteY49" fmla="*/ 495571 h 899102"/>
              <a:gd name="connsiteX50" fmla="*/ 483394 w 531019"/>
              <a:gd name="connsiteY50" fmla="*/ 450328 h 899102"/>
              <a:gd name="connsiteX51" fmla="*/ 435769 w 531019"/>
              <a:gd name="connsiteY51" fmla="*/ 412228 h 899102"/>
              <a:gd name="connsiteX52" fmla="*/ 421482 w 531019"/>
              <a:gd name="connsiteY52" fmla="*/ 371746 h 899102"/>
              <a:gd name="connsiteX53" fmla="*/ 433388 w 531019"/>
              <a:gd name="connsiteY53" fmla="*/ 316977 h 899102"/>
              <a:gd name="connsiteX54" fmla="*/ 466726 w 531019"/>
              <a:gd name="connsiteY54" fmla="*/ 319359 h 899102"/>
              <a:gd name="connsiteX55" fmla="*/ 461963 w 531019"/>
              <a:gd name="connsiteY55" fmla="*/ 271734 h 899102"/>
              <a:gd name="connsiteX56" fmla="*/ 471488 w 531019"/>
              <a:gd name="connsiteY56" fmla="*/ 231253 h 899102"/>
              <a:gd name="connsiteX57" fmla="*/ 485775 w 531019"/>
              <a:gd name="connsiteY57" fmla="*/ 205059 h 899102"/>
              <a:gd name="connsiteX58" fmla="*/ 502445 w 531019"/>
              <a:gd name="connsiteY58" fmla="*/ 169341 h 899102"/>
              <a:gd name="connsiteX59" fmla="*/ 531019 w 531019"/>
              <a:gd name="connsiteY59" fmla="*/ 140764 h 899102"/>
              <a:gd name="connsiteX0" fmla="*/ 531019 w 531019"/>
              <a:gd name="connsiteY0" fmla="*/ 140764 h 899102"/>
              <a:gd name="connsiteX1" fmla="*/ 502444 w 531019"/>
              <a:gd name="connsiteY1" fmla="*/ 97903 h 899102"/>
              <a:gd name="connsiteX2" fmla="*/ 469106 w 531019"/>
              <a:gd name="connsiteY2" fmla="*/ 43134 h 899102"/>
              <a:gd name="connsiteX3" fmla="*/ 442912 w 531019"/>
              <a:gd name="connsiteY3" fmla="*/ 2653 h 899102"/>
              <a:gd name="connsiteX4" fmla="*/ 388144 w 531019"/>
              <a:gd name="connsiteY4" fmla="*/ 7416 h 899102"/>
              <a:gd name="connsiteX5" fmla="*/ 390525 w 531019"/>
              <a:gd name="connsiteY5" fmla="*/ 35990 h 899102"/>
              <a:gd name="connsiteX6" fmla="*/ 423863 w 531019"/>
              <a:gd name="connsiteY6" fmla="*/ 50278 h 899102"/>
              <a:gd name="connsiteX7" fmla="*/ 407194 w 531019"/>
              <a:gd name="connsiteY7" fmla="*/ 85996 h 899102"/>
              <a:gd name="connsiteX8" fmla="*/ 373857 w 531019"/>
              <a:gd name="connsiteY8" fmla="*/ 88378 h 899102"/>
              <a:gd name="connsiteX9" fmla="*/ 326232 w 531019"/>
              <a:gd name="connsiteY9" fmla="*/ 121715 h 899102"/>
              <a:gd name="connsiteX10" fmla="*/ 307182 w 531019"/>
              <a:gd name="connsiteY10" fmla="*/ 138384 h 899102"/>
              <a:gd name="connsiteX11" fmla="*/ 266701 w 531019"/>
              <a:gd name="connsiteY11" fmla="*/ 150290 h 899102"/>
              <a:gd name="connsiteX12" fmla="*/ 283369 w 531019"/>
              <a:gd name="connsiteY12" fmla="*/ 176484 h 899102"/>
              <a:gd name="connsiteX13" fmla="*/ 278607 w 531019"/>
              <a:gd name="connsiteY13" fmla="*/ 224109 h 899102"/>
              <a:gd name="connsiteX14" fmla="*/ 280988 w 531019"/>
              <a:gd name="connsiteY14" fmla="*/ 264590 h 899102"/>
              <a:gd name="connsiteX15" fmla="*/ 254794 w 531019"/>
              <a:gd name="connsiteY15" fmla="*/ 271734 h 899102"/>
              <a:gd name="connsiteX16" fmla="*/ 211932 w 531019"/>
              <a:gd name="connsiteY16" fmla="*/ 295546 h 899102"/>
              <a:gd name="connsiteX17" fmla="*/ 204788 w 531019"/>
              <a:gd name="connsiteY17" fmla="*/ 355078 h 899102"/>
              <a:gd name="connsiteX18" fmla="*/ 211932 w 531019"/>
              <a:gd name="connsiteY18" fmla="*/ 436040 h 899102"/>
              <a:gd name="connsiteX19" fmla="*/ 195263 w 531019"/>
              <a:gd name="connsiteY19" fmla="*/ 493190 h 899102"/>
              <a:gd name="connsiteX20" fmla="*/ 204788 w 531019"/>
              <a:gd name="connsiteY20" fmla="*/ 526528 h 899102"/>
              <a:gd name="connsiteX21" fmla="*/ 214313 w 531019"/>
              <a:gd name="connsiteY21" fmla="*/ 545578 h 899102"/>
              <a:gd name="connsiteX22" fmla="*/ 214313 w 531019"/>
              <a:gd name="connsiteY22" fmla="*/ 562246 h 899102"/>
              <a:gd name="connsiteX23" fmla="*/ 195263 w 531019"/>
              <a:gd name="connsiteY23" fmla="*/ 576534 h 899102"/>
              <a:gd name="connsiteX24" fmla="*/ 133350 w 531019"/>
              <a:gd name="connsiteY24" fmla="*/ 574153 h 899102"/>
              <a:gd name="connsiteX25" fmla="*/ 100013 w 531019"/>
              <a:gd name="connsiteY25" fmla="*/ 571771 h 899102"/>
              <a:gd name="connsiteX26" fmla="*/ 50007 w 531019"/>
              <a:gd name="connsiteY26" fmla="*/ 602728 h 899102"/>
              <a:gd name="connsiteX27" fmla="*/ 0 w 531019"/>
              <a:gd name="connsiteY27" fmla="*/ 617015 h 899102"/>
              <a:gd name="connsiteX28" fmla="*/ 73818 w 531019"/>
              <a:gd name="connsiteY28" fmla="*/ 683690 h 899102"/>
              <a:gd name="connsiteX29" fmla="*/ 114300 w 531019"/>
              <a:gd name="connsiteY29" fmla="*/ 728934 h 899102"/>
              <a:gd name="connsiteX30" fmla="*/ 164307 w 531019"/>
              <a:gd name="connsiteY30" fmla="*/ 774178 h 899102"/>
              <a:gd name="connsiteX31" fmla="*/ 209550 w 531019"/>
              <a:gd name="connsiteY31" fmla="*/ 826565 h 899102"/>
              <a:gd name="connsiteX32" fmla="*/ 273844 w 531019"/>
              <a:gd name="connsiteY32" fmla="*/ 898003 h 899102"/>
              <a:gd name="connsiteX33" fmla="*/ 288132 w 531019"/>
              <a:gd name="connsiteY33" fmla="*/ 869428 h 899102"/>
              <a:gd name="connsiteX34" fmla="*/ 280988 w 531019"/>
              <a:gd name="connsiteY34" fmla="*/ 862284 h 899102"/>
              <a:gd name="connsiteX35" fmla="*/ 266700 w 531019"/>
              <a:gd name="connsiteY35" fmla="*/ 850378 h 899102"/>
              <a:gd name="connsiteX36" fmla="*/ 261938 w 531019"/>
              <a:gd name="connsiteY36" fmla="*/ 833709 h 899102"/>
              <a:gd name="connsiteX37" fmla="*/ 266700 w 531019"/>
              <a:gd name="connsiteY37" fmla="*/ 790846 h 899102"/>
              <a:gd name="connsiteX38" fmla="*/ 292894 w 531019"/>
              <a:gd name="connsiteY38" fmla="*/ 795609 h 899102"/>
              <a:gd name="connsiteX39" fmla="*/ 295275 w 531019"/>
              <a:gd name="connsiteY39" fmla="*/ 824184 h 899102"/>
              <a:gd name="connsiteX40" fmla="*/ 307182 w 531019"/>
              <a:gd name="connsiteY40" fmla="*/ 840853 h 899102"/>
              <a:gd name="connsiteX41" fmla="*/ 314325 w 531019"/>
              <a:gd name="connsiteY41" fmla="*/ 847996 h 899102"/>
              <a:gd name="connsiteX42" fmla="*/ 321469 w 531019"/>
              <a:gd name="connsiteY42" fmla="*/ 850378 h 899102"/>
              <a:gd name="connsiteX43" fmla="*/ 326232 w 531019"/>
              <a:gd name="connsiteY43" fmla="*/ 857521 h 899102"/>
              <a:gd name="connsiteX44" fmla="*/ 333375 w 531019"/>
              <a:gd name="connsiteY44" fmla="*/ 776559 h 899102"/>
              <a:gd name="connsiteX45" fmla="*/ 390525 w 531019"/>
              <a:gd name="connsiteY45" fmla="*/ 697978 h 899102"/>
              <a:gd name="connsiteX46" fmla="*/ 431006 w 531019"/>
              <a:gd name="connsiteY46" fmla="*/ 624159 h 899102"/>
              <a:gd name="connsiteX47" fmla="*/ 473869 w 531019"/>
              <a:gd name="connsiteY47" fmla="*/ 550340 h 899102"/>
              <a:gd name="connsiteX48" fmla="*/ 492919 w 531019"/>
              <a:gd name="connsiteY48" fmla="*/ 495571 h 899102"/>
              <a:gd name="connsiteX49" fmla="*/ 483394 w 531019"/>
              <a:gd name="connsiteY49" fmla="*/ 450328 h 899102"/>
              <a:gd name="connsiteX50" fmla="*/ 435769 w 531019"/>
              <a:gd name="connsiteY50" fmla="*/ 412228 h 899102"/>
              <a:gd name="connsiteX51" fmla="*/ 421482 w 531019"/>
              <a:gd name="connsiteY51" fmla="*/ 371746 h 899102"/>
              <a:gd name="connsiteX52" fmla="*/ 433388 w 531019"/>
              <a:gd name="connsiteY52" fmla="*/ 316977 h 899102"/>
              <a:gd name="connsiteX53" fmla="*/ 466726 w 531019"/>
              <a:gd name="connsiteY53" fmla="*/ 319359 h 899102"/>
              <a:gd name="connsiteX54" fmla="*/ 461963 w 531019"/>
              <a:gd name="connsiteY54" fmla="*/ 271734 h 899102"/>
              <a:gd name="connsiteX55" fmla="*/ 471488 w 531019"/>
              <a:gd name="connsiteY55" fmla="*/ 231253 h 899102"/>
              <a:gd name="connsiteX56" fmla="*/ 485775 w 531019"/>
              <a:gd name="connsiteY56" fmla="*/ 205059 h 899102"/>
              <a:gd name="connsiteX57" fmla="*/ 502445 w 531019"/>
              <a:gd name="connsiteY57" fmla="*/ 169341 h 899102"/>
              <a:gd name="connsiteX58" fmla="*/ 531019 w 531019"/>
              <a:gd name="connsiteY58" fmla="*/ 140764 h 899102"/>
              <a:gd name="connsiteX0" fmla="*/ 531019 w 531019"/>
              <a:gd name="connsiteY0" fmla="*/ 140764 h 899102"/>
              <a:gd name="connsiteX1" fmla="*/ 502444 w 531019"/>
              <a:gd name="connsiteY1" fmla="*/ 97903 h 899102"/>
              <a:gd name="connsiteX2" fmla="*/ 469106 w 531019"/>
              <a:gd name="connsiteY2" fmla="*/ 43134 h 899102"/>
              <a:gd name="connsiteX3" fmla="*/ 442912 w 531019"/>
              <a:gd name="connsiteY3" fmla="*/ 2653 h 899102"/>
              <a:gd name="connsiteX4" fmla="*/ 388144 w 531019"/>
              <a:gd name="connsiteY4" fmla="*/ 7416 h 899102"/>
              <a:gd name="connsiteX5" fmla="*/ 390525 w 531019"/>
              <a:gd name="connsiteY5" fmla="*/ 35990 h 899102"/>
              <a:gd name="connsiteX6" fmla="*/ 423863 w 531019"/>
              <a:gd name="connsiteY6" fmla="*/ 50278 h 899102"/>
              <a:gd name="connsiteX7" fmla="*/ 407194 w 531019"/>
              <a:gd name="connsiteY7" fmla="*/ 85996 h 899102"/>
              <a:gd name="connsiteX8" fmla="*/ 373857 w 531019"/>
              <a:gd name="connsiteY8" fmla="*/ 88378 h 899102"/>
              <a:gd name="connsiteX9" fmla="*/ 326232 w 531019"/>
              <a:gd name="connsiteY9" fmla="*/ 121715 h 899102"/>
              <a:gd name="connsiteX10" fmla="*/ 307182 w 531019"/>
              <a:gd name="connsiteY10" fmla="*/ 138384 h 899102"/>
              <a:gd name="connsiteX11" fmla="*/ 266701 w 531019"/>
              <a:gd name="connsiteY11" fmla="*/ 150290 h 899102"/>
              <a:gd name="connsiteX12" fmla="*/ 283369 w 531019"/>
              <a:gd name="connsiteY12" fmla="*/ 176484 h 899102"/>
              <a:gd name="connsiteX13" fmla="*/ 278607 w 531019"/>
              <a:gd name="connsiteY13" fmla="*/ 224109 h 899102"/>
              <a:gd name="connsiteX14" fmla="*/ 280988 w 531019"/>
              <a:gd name="connsiteY14" fmla="*/ 264590 h 899102"/>
              <a:gd name="connsiteX15" fmla="*/ 254794 w 531019"/>
              <a:gd name="connsiteY15" fmla="*/ 271734 h 899102"/>
              <a:gd name="connsiteX16" fmla="*/ 211932 w 531019"/>
              <a:gd name="connsiteY16" fmla="*/ 295546 h 899102"/>
              <a:gd name="connsiteX17" fmla="*/ 204788 w 531019"/>
              <a:gd name="connsiteY17" fmla="*/ 355078 h 899102"/>
              <a:gd name="connsiteX18" fmla="*/ 211932 w 531019"/>
              <a:gd name="connsiteY18" fmla="*/ 436040 h 899102"/>
              <a:gd name="connsiteX19" fmla="*/ 195263 w 531019"/>
              <a:gd name="connsiteY19" fmla="*/ 493190 h 899102"/>
              <a:gd name="connsiteX20" fmla="*/ 204788 w 531019"/>
              <a:gd name="connsiteY20" fmla="*/ 526528 h 899102"/>
              <a:gd name="connsiteX21" fmla="*/ 214313 w 531019"/>
              <a:gd name="connsiteY21" fmla="*/ 545578 h 899102"/>
              <a:gd name="connsiteX22" fmla="*/ 214313 w 531019"/>
              <a:gd name="connsiteY22" fmla="*/ 562246 h 899102"/>
              <a:gd name="connsiteX23" fmla="*/ 195263 w 531019"/>
              <a:gd name="connsiteY23" fmla="*/ 576534 h 899102"/>
              <a:gd name="connsiteX24" fmla="*/ 133350 w 531019"/>
              <a:gd name="connsiteY24" fmla="*/ 574153 h 899102"/>
              <a:gd name="connsiteX25" fmla="*/ 100013 w 531019"/>
              <a:gd name="connsiteY25" fmla="*/ 571771 h 899102"/>
              <a:gd name="connsiteX26" fmla="*/ 50007 w 531019"/>
              <a:gd name="connsiteY26" fmla="*/ 602728 h 899102"/>
              <a:gd name="connsiteX27" fmla="*/ 0 w 531019"/>
              <a:gd name="connsiteY27" fmla="*/ 617015 h 899102"/>
              <a:gd name="connsiteX28" fmla="*/ 73818 w 531019"/>
              <a:gd name="connsiteY28" fmla="*/ 683690 h 899102"/>
              <a:gd name="connsiteX29" fmla="*/ 114300 w 531019"/>
              <a:gd name="connsiteY29" fmla="*/ 728934 h 899102"/>
              <a:gd name="connsiteX30" fmla="*/ 164307 w 531019"/>
              <a:gd name="connsiteY30" fmla="*/ 774178 h 899102"/>
              <a:gd name="connsiteX31" fmla="*/ 209550 w 531019"/>
              <a:gd name="connsiteY31" fmla="*/ 826565 h 899102"/>
              <a:gd name="connsiteX32" fmla="*/ 273844 w 531019"/>
              <a:gd name="connsiteY32" fmla="*/ 898003 h 899102"/>
              <a:gd name="connsiteX33" fmla="*/ 288132 w 531019"/>
              <a:gd name="connsiteY33" fmla="*/ 869428 h 899102"/>
              <a:gd name="connsiteX34" fmla="*/ 280988 w 531019"/>
              <a:gd name="connsiteY34" fmla="*/ 862284 h 899102"/>
              <a:gd name="connsiteX35" fmla="*/ 261938 w 531019"/>
              <a:gd name="connsiteY35" fmla="*/ 833709 h 899102"/>
              <a:gd name="connsiteX36" fmla="*/ 266700 w 531019"/>
              <a:gd name="connsiteY36" fmla="*/ 790846 h 899102"/>
              <a:gd name="connsiteX37" fmla="*/ 292894 w 531019"/>
              <a:gd name="connsiteY37" fmla="*/ 795609 h 899102"/>
              <a:gd name="connsiteX38" fmla="*/ 295275 w 531019"/>
              <a:gd name="connsiteY38" fmla="*/ 824184 h 899102"/>
              <a:gd name="connsiteX39" fmla="*/ 307182 w 531019"/>
              <a:gd name="connsiteY39" fmla="*/ 840853 h 899102"/>
              <a:gd name="connsiteX40" fmla="*/ 314325 w 531019"/>
              <a:gd name="connsiteY40" fmla="*/ 847996 h 899102"/>
              <a:gd name="connsiteX41" fmla="*/ 321469 w 531019"/>
              <a:gd name="connsiteY41" fmla="*/ 850378 h 899102"/>
              <a:gd name="connsiteX42" fmla="*/ 326232 w 531019"/>
              <a:gd name="connsiteY42" fmla="*/ 857521 h 899102"/>
              <a:gd name="connsiteX43" fmla="*/ 333375 w 531019"/>
              <a:gd name="connsiteY43" fmla="*/ 776559 h 899102"/>
              <a:gd name="connsiteX44" fmla="*/ 390525 w 531019"/>
              <a:gd name="connsiteY44" fmla="*/ 697978 h 899102"/>
              <a:gd name="connsiteX45" fmla="*/ 431006 w 531019"/>
              <a:gd name="connsiteY45" fmla="*/ 624159 h 899102"/>
              <a:gd name="connsiteX46" fmla="*/ 473869 w 531019"/>
              <a:gd name="connsiteY46" fmla="*/ 550340 h 899102"/>
              <a:gd name="connsiteX47" fmla="*/ 492919 w 531019"/>
              <a:gd name="connsiteY47" fmla="*/ 495571 h 899102"/>
              <a:gd name="connsiteX48" fmla="*/ 483394 w 531019"/>
              <a:gd name="connsiteY48" fmla="*/ 450328 h 899102"/>
              <a:gd name="connsiteX49" fmla="*/ 435769 w 531019"/>
              <a:gd name="connsiteY49" fmla="*/ 412228 h 899102"/>
              <a:gd name="connsiteX50" fmla="*/ 421482 w 531019"/>
              <a:gd name="connsiteY50" fmla="*/ 371746 h 899102"/>
              <a:gd name="connsiteX51" fmla="*/ 433388 w 531019"/>
              <a:gd name="connsiteY51" fmla="*/ 316977 h 899102"/>
              <a:gd name="connsiteX52" fmla="*/ 466726 w 531019"/>
              <a:gd name="connsiteY52" fmla="*/ 319359 h 899102"/>
              <a:gd name="connsiteX53" fmla="*/ 461963 w 531019"/>
              <a:gd name="connsiteY53" fmla="*/ 271734 h 899102"/>
              <a:gd name="connsiteX54" fmla="*/ 471488 w 531019"/>
              <a:gd name="connsiteY54" fmla="*/ 231253 h 899102"/>
              <a:gd name="connsiteX55" fmla="*/ 485775 w 531019"/>
              <a:gd name="connsiteY55" fmla="*/ 205059 h 899102"/>
              <a:gd name="connsiteX56" fmla="*/ 502445 w 531019"/>
              <a:gd name="connsiteY56" fmla="*/ 169341 h 899102"/>
              <a:gd name="connsiteX57" fmla="*/ 531019 w 531019"/>
              <a:gd name="connsiteY57" fmla="*/ 140764 h 899102"/>
              <a:gd name="connsiteX0" fmla="*/ 531019 w 531019"/>
              <a:gd name="connsiteY0" fmla="*/ 140764 h 899266"/>
              <a:gd name="connsiteX1" fmla="*/ 502444 w 531019"/>
              <a:gd name="connsiteY1" fmla="*/ 97903 h 899266"/>
              <a:gd name="connsiteX2" fmla="*/ 469106 w 531019"/>
              <a:gd name="connsiteY2" fmla="*/ 43134 h 899266"/>
              <a:gd name="connsiteX3" fmla="*/ 442912 w 531019"/>
              <a:gd name="connsiteY3" fmla="*/ 2653 h 899266"/>
              <a:gd name="connsiteX4" fmla="*/ 388144 w 531019"/>
              <a:gd name="connsiteY4" fmla="*/ 7416 h 899266"/>
              <a:gd name="connsiteX5" fmla="*/ 390525 w 531019"/>
              <a:gd name="connsiteY5" fmla="*/ 35990 h 899266"/>
              <a:gd name="connsiteX6" fmla="*/ 423863 w 531019"/>
              <a:gd name="connsiteY6" fmla="*/ 50278 h 899266"/>
              <a:gd name="connsiteX7" fmla="*/ 407194 w 531019"/>
              <a:gd name="connsiteY7" fmla="*/ 85996 h 899266"/>
              <a:gd name="connsiteX8" fmla="*/ 373857 w 531019"/>
              <a:gd name="connsiteY8" fmla="*/ 88378 h 899266"/>
              <a:gd name="connsiteX9" fmla="*/ 326232 w 531019"/>
              <a:gd name="connsiteY9" fmla="*/ 121715 h 899266"/>
              <a:gd name="connsiteX10" fmla="*/ 307182 w 531019"/>
              <a:gd name="connsiteY10" fmla="*/ 138384 h 899266"/>
              <a:gd name="connsiteX11" fmla="*/ 266701 w 531019"/>
              <a:gd name="connsiteY11" fmla="*/ 150290 h 899266"/>
              <a:gd name="connsiteX12" fmla="*/ 283369 w 531019"/>
              <a:gd name="connsiteY12" fmla="*/ 176484 h 899266"/>
              <a:gd name="connsiteX13" fmla="*/ 278607 w 531019"/>
              <a:gd name="connsiteY13" fmla="*/ 224109 h 899266"/>
              <a:gd name="connsiteX14" fmla="*/ 280988 w 531019"/>
              <a:gd name="connsiteY14" fmla="*/ 264590 h 899266"/>
              <a:gd name="connsiteX15" fmla="*/ 254794 w 531019"/>
              <a:gd name="connsiteY15" fmla="*/ 271734 h 899266"/>
              <a:gd name="connsiteX16" fmla="*/ 211932 w 531019"/>
              <a:gd name="connsiteY16" fmla="*/ 295546 h 899266"/>
              <a:gd name="connsiteX17" fmla="*/ 204788 w 531019"/>
              <a:gd name="connsiteY17" fmla="*/ 355078 h 899266"/>
              <a:gd name="connsiteX18" fmla="*/ 211932 w 531019"/>
              <a:gd name="connsiteY18" fmla="*/ 436040 h 899266"/>
              <a:gd name="connsiteX19" fmla="*/ 195263 w 531019"/>
              <a:gd name="connsiteY19" fmla="*/ 493190 h 899266"/>
              <a:gd name="connsiteX20" fmla="*/ 204788 w 531019"/>
              <a:gd name="connsiteY20" fmla="*/ 526528 h 899266"/>
              <a:gd name="connsiteX21" fmla="*/ 214313 w 531019"/>
              <a:gd name="connsiteY21" fmla="*/ 545578 h 899266"/>
              <a:gd name="connsiteX22" fmla="*/ 214313 w 531019"/>
              <a:gd name="connsiteY22" fmla="*/ 562246 h 899266"/>
              <a:gd name="connsiteX23" fmla="*/ 195263 w 531019"/>
              <a:gd name="connsiteY23" fmla="*/ 576534 h 899266"/>
              <a:gd name="connsiteX24" fmla="*/ 133350 w 531019"/>
              <a:gd name="connsiteY24" fmla="*/ 574153 h 899266"/>
              <a:gd name="connsiteX25" fmla="*/ 100013 w 531019"/>
              <a:gd name="connsiteY25" fmla="*/ 571771 h 899266"/>
              <a:gd name="connsiteX26" fmla="*/ 50007 w 531019"/>
              <a:gd name="connsiteY26" fmla="*/ 602728 h 899266"/>
              <a:gd name="connsiteX27" fmla="*/ 0 w 531019"/>
              <a:gd name="connsiteY27" fmla="*/ 617015 h 899266"/>
              <a:gd name="connsiteX28" fmla="*/ 73818 w 531019"/>
              <a:gd name="connsiteY28" fmla="*/ 683690 h 899266"/>
              <a:gd name="connsiteX29" fmla="*/ 114300 w 531019"/>
              <a:gd name="connsiteY29" fmla="*/ 728934 h 899266"/>
              <a:gd name="connsiteX30" fmla="*/ 164307 w 531019"/>
              <a:gd name="connsiteY30" fmla="*/ 774178 h 899266"/>
              <a:gd name="connsiteX31" fmla="*/ 209550 w 531019"/>
              <a:gd name="connsiteY31" fmla="*/ 826565 h 899266"/>
              <a:gd name="connsiteX32" fmla="*/ 273844 w 531019"/>
              <a:gd name="connsiteY32" fmla="*/ 898003 h 899266"/>
              <a:gd name="connsiteX33" fmla="*/ 288132 w 531019"/>
              <a:gd name="connsiteY33" fmla="*/ 869428 h 899266"/>
              <a:gd name="connsiteX34" fmla="*/ 261938 w 531019"/>
              <a:gd name="connsiteY34" fmla="*/ 833709 h 899266"/>
              <a:gd name="connsiteX35" fmla="*/ 266700 w 531019"/>
              <a:gd name="connsiteY35" fmla="*/ 790846 h 899266"/>
              <a:gd name="connsiteX36" fmla="*/ 292894 w 531019"/>
              <a:gd name="connsiteY36" fmla="*/ 795609 h 899266"/>
              <a:gd name="connsiteX37" fmla="*/ 295275 w 531019"/>
              <a:gd name="connsiteY37" fmla="*/ 824184 h 899266"/>
              <a:gd name="connsiteX38" fmla="*/ 307182 w 531019"/>
              <a:gd name="connsiteY38" fmla="*/ 840853 h 899266"/>
              <a:gd name="connsiteX39" fmla="*/ 314325 w 531019"/>
              <a:gd name="connsiteY39" fmla="*/ 847996 h 899266"/>
              <a:gd name="connsiteX40" fmla="*/ 321469 w 531019"/>
              <a:gd name="connsiteY40" fmla="*/ 850378 h 899266"/>
              <a:gd name="connsiteX41" fmla="*/ 326232 w 531019"/>
              <a:gd name="connsiteY41" fmla="*/ 857521 h 899266"/>
              <a:gd name="connsiteX42" fmla="*/ 333375 w 531019"/>
              <a:gd name="connsiteY42" fmla="*/ 776559 h 899266"/>
              <a:gd name="connsiteX43" fmla="*/ 390525 w 531019"/>
              <a:gd name="connsiteY43" fmla="*/ 697978 h 899266"/>
              <a:gd name="connsiteX44" fmla="*/ 431006 w 531019"/>
              <a:gd name="connsiteY44" fmla="*/ 624159 h 899266"/>
              <a:gd name="connsiteX45" fmla="*/ 473869 w 531019"/>
              <a:gd name="connsiteY45" fmla="*/ 550340 h 899266"/>
              <a:gd name="connsiteX46" fmla="*/ 492919 w 531019"/>
              <a:gd name="connsiteY46" fmla="*/ 495571 h 899266"/>
              <a:gd name="connsiteX47" fmla="*/ 483394 w 531019"/>
              <a:gd name="connsiteY47" fmla="*/ 450328 h 899266"/>
              <a:gd name="connsiteX48" fmla="*/ 435769 w 531019"/>
              <a:gd name="connsiteY48" fmla="*/ 412228 h 899266"/>
              <a:gd name="connsiteX49" fmla="*/ 421482 w 531019"/>
              <a:gd name="connsiteY49" fmla="*/ 371746 h 899266"/>
              <a:gd name="connsiteX50" fmla="*/ 433388 w 531019"/>
              <a:gd name="connsiteY50" fmla="*/ 316977 h 899266"/>
              <a:gd name="connsiteX51" fmla="*/ 466726 w 531019"/>
              <a:gd name="connsiteY51" fmla="*/ 319359 h 899266"/>
              <a:gd name="connsiteX52" fmla="*/ 461963 w 531019"/>
              <a:gd name="connsiteY52" fmla="*/ 271734 h 899266"/>
              <a:gd name="connsiteX53" fmla="*/ 471488 w 531019"/>
              <a:gd name="connsiteY53" fmla="*/ 231253 h 899266"/>
              <a:gd name="connsiteX54" fmla="*/ 485775 w 531019"/>
              <a:gd name="connsiteY54" fmla="*/ 205059 h 899266"/>
              <a:gd name="connsiteX55" fmla="*/ 502445 w 531019"/>
              <a:gd name="connsiteY55" fmla="*/ 169341 h 899266"/>
              <a:gd name="connsiteX56" fmla="*/ 531019 w 531019"/>
              <a:gd name="connsiteY56" fmla="*/ 140764 h 899266"/>
              <a:gd name="connsiteX0" fmla="*/ 531019 w 531019"/>
              <a:gd name="connsiteY0" fmla="*/ 140764 h 900406"/>
              <a:gd name="connsiteX1" fmla="*/ 502444 w 531019"/>
              <a:gd name="connsiteY1" fmla="*/ 97903 h 900406"/>
              <a:gd name="connsiteX2" fmla="*/ 469106 w 531019"/>
              <a:gd name="connsiteY2" fmla="*/ 43134 h 900406"/>
              <a:gd name="connsiteX3" fmla="*/ 442912 w 531019"/>
              <a:gd name="connsiteY3" fmla="*/ 2653 h 900406"/>
              <a:gd name="connsiteX4" fmla="*/ 388144 w 531019"/>
              <a:gd name="connsiteY4" fmla="*/ 7416 h 900406"/>
              <a:gd name="connsiteX5" fmla="*/ 390525 w 531019"/>
              <a:gd name="connsiteY5" fmla="*/ 35990 h 900406"/>
              <a:gd name="connsiteX6" fmla="*/ 423863 w 531019"/>
              <a:gd name="connsiteY6" fmla="*/ 50278 h 900406"/>
              <a:gd name="connsiteX7" fmla="*/ 407194 w 531019"/>
              <a:gd name="connsiteY7" fmla="*/ 85996 h 900406"/>
              <a:gd name="connsiteX8" fmla="*/ 373857 w 531019"/>
              <a:gd name="connsiteY8" fmla="*/ 88378 h 900406"/>
              <a:gd name="connsiteX9" fmla="*/ 326232 w 531019"/>
              <a:gd name="connsiteY9" fmla="*/ 121715 h 900406"/>
              <a:gd name="connsiteX10" fmla="*/ 307182 w 531019"/>
              <a:gd name="connsiteY10" fmla="*/ 138384 h 900406"/>
              <a:gd name="connsiteX11" fmla="*/ 266701 w 531019"/>
              <a:gd name="connsiteY11" fmla="*/ 150290 h 900406"/>
              <a:gd name="connsiteX12" fmla="*/ 283369 w 531019"/>
              <a:gd name="connsiteY12" fmla="*/ 176484 h 900406"/>
              <a:gd name="connsiteX13" fmla="*/ 278607 w 531019"/>
              <a:gd name="connsiteY13" fmla="*/ 224109 h 900406"/>
              <a:gd name="connsiteX14" fmla="*/ 280988 w 531019"/>
              <a:gd name="connsiteY14" fmla="*/ 264590 h 900406"/>
              <a:gd name="connsiteX15" fmla="*/ 254794 w 531019"/>
              <a:gd name="connsiteY15" fmla="*/ 271734 h 900406"/>
              <a:gd name="connsiteX16" fmla="*/ 211932 w 531019"/>
              <a:gd name="connsiteY16" fmla="*/ 295546 h 900406"/>
              <a:gd name="connsiteX17" fmla="*/ 204788 w 531019"/>
              <a:gd name="connsiteY17" fmla="*/ 355078 h 900406"/>
              <a:gd name="connsiteX18" fmla="*/ 211932 w 531019"/>
              <a:gd name="connsiteY18" fmla="*/ 436040 h 900406"/>
              <a:gd name="connsiteX19" fmla="*/ 195263 w 531019"/>
              <a:gd name="connsiteY19" fmla="*/ 493190 h 900406"/>
              <a:gd name="connsiteX20" fmla="*/ 204788 w 531019"/>
              <a:gd name="connsiteY20" fmla="*/ 526528 h 900406"/>
              <a:gd name="connsiteX21" fmla="*/ 214313 w 531019"/>
              <a:gd name="connsiteY21" fmla="*/ 545578 h 900406"/>
              <a:gd name="connsiteX22" fmla="*/ 214313 w 531019"/>
              <a:gd name="connsiteY22" fmla="*/ 562246 h 900406"/>
              <a:gd name="connsiteX23" fmla="*/ 195263 w 531019"/>
              <a:gd name="connsiteY23" fmla="*/ 576534 h 900406"/>
              <a:gd name="connsiteX24" fmla="*/ 133350 w 531019"/>
              <a:gd name="connsiteY24" fmla="*/ 574153 h 900406"/>
              <a:gd name="connsiteX25" fmla="*/ 100013 w 531019"/>
              <a:gd name="connsiteY25" fmla="*/ 571771 h 900406"/>
              <a:gd name="connsiteX26" fmla="*/ 50007 w 531019"/>
              <a:gd name="connsiteY26" fmla="*/ 602728 h 900406"/>
              <a:gd name="connsiteX27" fmla="*/ 0 w 531019"/>
              <a:gd name="connsiteY27" fmla="*/ 617015 h 900406"/>
              <a:gd name="connsiteX28" fmla="*/ 73818 w 531019"/>
              <a:gd name="connsiteY28" fmla="*/ 683690 h 900406"/>
              <a:gd name="connsiteX29" fmla="*/ 114300 w 531019"/>
              <a:gd name="connsiteY29" fmla="*/ 728934 h 900406"/>
              <a:gd name="connsiteX30" fmla="*/ 164307 w 531019"/>
              <a:gd name="connsiteY30" fmla="*/ 774178 h 900406"/>
              <a:gd name="connsiteX31" fmla="*/ 209550 w 531019"/>
              <a:gd name="connsiteY31" fmla="*/ 826565 h 900406"/>
              <a:gd name="connsiteX32" fmla="*/ 273844 w 531019"/>
              <a:gd name="connsiteY32" fmla="*/ 898003 h 900406"/>
              <a:gd name="connsiteX33" fmla="*/ 302420 w 531019"/>
              <a:gd name="connsiteY33" fmla="*/ 878953 h 900406"/>
              <a:gd name="connsiteX34" fmla="*/ 261938 w 531019"/>
              <a:gd name="connsiteY34" fmla="*/ 833709 h 900406"/>
              <a:gd name="connsiteX35" fmla="*/ 266700 w 531019"/>
              <a:gd name="connsiteY35" fmla="*/ 790846 h 900406"/>
              <a:gd name="connsiteX36" fmla="*/ 292894 w 531019"/>
              <a:gd name="connsiteY36" fmla="*/ 795609 h 900406"/>
              <a:gd name="connsiteX37" fmla="*/ 295275 w 531019"/>
              <a:gd name="connsiteY37" fmla="*/ 824184 h 900406"/>
              <a:gd name="connsiteX38" fmla="*/ 307182 w 531019"/>
              <a:gd name="connsiteY38" fmla="*/ 840853 h 900406"/>
              <a:gd name="connsiteX39" fmla="*/ 314325 w 531019"/>
              <a:gd name="connsiteY39" fmla="*/ 847996 h 900406"/>
              <a:gd name="connsiteX40" fmla="*/ 321469 w 531019"/>
              <a:gd name="connsiteY40" fmla="*/ 850378 h 900406"/>
              <a:gd name="connsiteX41" fmla="*/ 326232 w 531019"/>
              <a:gd name="connsiteY41" fmla="*/ 857521 h 900406"/>
              <a:gd name="connsiteX42" fmla="*/ 333375 w 531019"/>
              <a:gd name="connsiteY42" fmla="*/ 776559 h 900406"/>
              <a:gd name="connsiteX43" fmla="*/ 390525 w 531019"/>
              <a:gd name="connsiteY43" fmla="*/ 697978 h 900406"/>
              <a:gd name="connsiteX44" fmla="*/ 431006 w 531019"/>
              <a:gd name="connsiteY44" fmla="*/ 624159 h 900406"/>
              <a:gd name="connsiteX45" fmla="*/ 473869 w 531019"/>
              <a:gd name="connsiteY45" fmla="*/ 550340 h 900406"/>
              <a:gd name="connsiteX46" fmla="*/ 492919 w 531019"/>
              <a:gd name="connsiteY46" fmla="*/ 495571 h 900406"/>
              <a:gd name="connsiteX47" fmla="*/ 483394 w 531019"/>
              <a:gd name="connsiteY47" fmla="*/ 450328 h 900406"/>
              <a:gd name="connsiteX48" fmla="*/ 435769 w 531019"/>
              <a:gd name="connsiteY48" fmla="*/ 412228 h 900406"/>
              <a:gd name="connsiteX49" fmla="*/ 421482 w 531019"/>
              <a:gd name="connsiteY49" fmla="*/ 371746 h 900406"/>
              <a:gd name="connsiteX50" fmla="*/ 433388 w 531019"/>
              <a:gd name="connsiteY50" fmla="*/ 316977 h 900406"/>
              <a:gd name="connsiteX51" fmla="*/ 466726 w 531019"/>
              <a:gd name="connsiteY51" fmla="*/ 319359 h 900406"/>
              <a:gd name="connsiteX52" fmla="*/ 461963 w 531019"/>
              <a:gd name="connsiteY52" fmla="*/ 271734 h 900406"/>
              <a:gd name="connsiteX53" fmla="*/ 471488 w 531019"/>
              <a:gd name="connsiteY53" fmla="*/ 231253 h 900406"/>
              <a:gd name="connsiteX54" fmla="*/ 485775 w 531019"/>
              <a:gd name="connsiteY54" fmla="*/ 205059 h 900406"/>
              <a:gd name="connsiteX55" fmla="*/ 502445 w 531019"/>
              <a:gd name="connsiteY55" fmla="*/ 169341 h 900406"/>
              <a:gd name="connsiteX56" fmla="*/ 531019 w 531019"/>
              <a:gd name="connsiteY56" fmla="*/ 140764 h 900406"/>
              <a:gd name="connsiteX0" fmla="*/ 531019 w 531019"/>
              <a:gd name="connsiteY0" fmla="*/ 140764 h 900479"/>
              <a:gd name="connsiteX1" fmla="*/ 502444 w 531019"/>
              <a:gd name="connsiteY1" fmla="*/ 97903 h 900479"/>
              <a:gd name="connsiteX2" fmla="*/ 469106 w 531019"/>
              <a:gd name="connsiteY2" fmla="*/ 43134 h 900479"/>
              <a:gd name="connsiteX3" fmla="*/ 442912 w 531019"/>
              <a:gd name="connsiteY3" fmla="*/ 2653 h 900479"/>
              <a:gd name="connsiteX4" fmla="*/ 388144 w 531019"/>
              <a:gd name="connsiteY4" fmla="*/ 7416 h 900479"/>
              <a:gd name="connsiteX5" fmla="*/ 390525 w 531019"/>
              <a:gd name="connsiteY5" fmla="*/ 35990 h 900479"/>
              <a:gd name="connsiteX6" fmla="*/ 423863 w 531019"/>
              <a:gd name="connsiteY6" fmla="*/ 50278 h 900479"/>
              <a:gd name="connsiteX7" fmla="*/ 407194 w 531019"/>
              <a:gd name="connsiteY7" fmla="*/ 85996 h 900479"/>
              <a:gd name="connsiteX8" fmla="*/ 373857 w 531019"/>
              <a:gd name="connsiteY8" fmla="*/ 88378 h 900479"/>
              <a:gd name="connsiteX9" fmla="*/ 326232 w 531019"/>
              <a:gd name="connsiteY9" fmla="*/ 121715 h 900479"/>
              <a:gd name="connsiteX10" fmla="*/ 307182 w 531019"/>
              <a:gd name="connsiteY10" fmla="*/ 138384 h 900479"/>
              <a:gd name="connsiteX11" fmla="*/ 266701 w 531019"/>
              <a:gd name="connsiteY11" fmla="*/ 150290 h 900479"/>
              <a:gd name="connsiteX12" fmla="*/ 283369 w 531019"/>
              <a:gd name="connsiteY12" fmla="*/ 176484 h 900479"/>
              <a:gd name="connsiteX13" fmla="*/ 278607 w 531019"/>
              <a:gd name="connsiteY13" fmla="*/ 224109 h 900479"/>
              <a:gd name="connsiteX14" fmla="*/ 280988 w 531019"/>
              <a:gd name="connsiteY14" fmla="*/ 264590 h 900479"/>
              <a:gd name="connsiteX15" fmla="*/ 254794 w 531019"/>
              <a:gd name="connsiteY15" fmla="*/ 271734 h 900479"/>
              <a:gd name="connsiteX16" fmla="*/ 211932 w 531019"/>
              <a:gd name="connsiteY16" fmla="*/ 295546 h 900479"/>
              <a:gd name="connsiteX17" fmla="*/ 204788 w 531019"/>
              <a:gd name="connsiteY17" fmla="*/ 355078 h 900479"/>
              <a:gd name="connsiteX18" fmla="*/ 211932 w 531019"/>
              <a:gd name="connsiteY18" fmla="*/ 436040 h 900479"/>
              <a:gd name="connsiteX19" fmla="*/ 195263 w 531019"/>
              <a:gd name="connsiteY19" fmla="*/ 493190 h 900479"/>
              <a:gd name="connsiteX20" fmla="*/ 204788 w 531019"/>
              <a:gd name="connsiteY20" fmla="*/ 526528 h 900479"/>
              <a:gd name="connsiteX21" fmla="*/ 214313 w 531019"/>
              <a:gd name="connsiteY21" fmla="*/ 545578 h 900479"/>
              <a:gd name="connsiteX22" fmla="*/ 214313 w 531019"/>
              <a:gd name="connsiteY22" fmla="*/ 562246 h 900479"/>
              <a:gd name="connsiteX23" fmla="*/ 195263 w 531019"/>
              <a:gd name="connsiteY23" fmla="*/ 576534 h 900479"/>
              <a:gd name="connsiteX24" fmla="*/ 133350 w 531019"/>
              <a:gd name="connsiteY24" fmla="*/ 574153 h 900479"/>
              <a:gd name="connsiteX25" fmla="*/ 100013 w 531019"/>
              <a:gd name="connsiteY25" fmla="*/ 571771 h 900479"/>
              <a:gd name="connsiteX26" fmla="*/ 50007 w 531019"/>
              <a:gd name="connsiteY26" fmla="*/ 602728 h 900479"/>
              <a:gd name="connsiteX27" fmla="*/ 0 w 531019"/>
              <a:gd name="connsiteY27" fmla="*/ 617015 h 900479"/>
              <a:gd name="connsiteX28" fmla="*/ 73818 w 531019"/>
              <a:gd name="connsiteY28" fmla="*/ 683690 h 900479"/>
              <a:gd name="connsiteX29" fmla="*/ 114300 w 531019"/>
              <a:gd name="connsiteY29" fmla="*/ 728934 h 900479"/>
              <a:gd name="connsiteX30" fmla="*/ 164307 w 531019"/>
              <a:gd name="connsiteY30" fmla="*/ 774178 h 900479"/>
              <a:gd name="connsiteX31" fmla="*/ 209550 w 531019"/>
              <a:gd name="connsiteY31" fmla="*/ 826565 h 900479"/>
              <a:gd name="connsiteX32" fmla="*/ 273844 w 531019"/>
              <a:gd name="connsiteY32" fmla="*/ 898003 h 900479"/>
              <a:gd name="connsiteX33" fmla="*/ 302420 w 531019"/>
              <a:gd name="connsiteY33" fmla="*/ 878953 h 900479"/>
              <a:gd name="connsiteX34" fmla="*/ 250031 w 531019"/>
              <a:gd name="connsiteY34" fmla="*/ 828947 h 900479"/>
              <a:gd name="connsiteX35" fmla="*/ 266700 w 531019"/>
              <a:gd name="connsiteY35" fmla="*/ 790846 h 900479"/>
              <a:gd name="connsiteX36" fmla="*/ 292894 w 531019"/>
              <a:gd name="connsiteY36" fmla="*/ 795609 h 900479"/>
              <a:gd name="connsiteX37" fmla="*/ 295275 w 531019"/>
              <a:gd name="connsiteY37" fmla="*/ 824184 h 900479"/>
              <a:gd name="connsiteX38" fmla="*/ 307182 w 531019"/>
              <a:gd name="connsiteY38" fmla="*/ 840853 h 900479"/>
              <a:gd name="connsiteX39" fmla="*/ 314325 w 531019"/>
              <a:gd name="connsiteY39" fmla="*/ 847996 h 900479"/>
              <a:gd name="connsiteX40" fmla="*/ 321469 w 531019"/>
              <a:gd name="connsiteY40" fmla="*/ 850378 h 900479"/>
              <a:gd name="connsiteX41" fmla="*/ 326232 w 531019"/>
              <a:gd name="connsiteY41" fmla="*/ 857521 h 900479"/>
              <a:gd name="connsiteX42" fmla="*/ 333375 w 531019"/>
              <a:gd name="connsiteY42" fmla="*/ 776559 h 900479"/>
              <a:gd name="connsiteX43" fmla="*/ 390525 w 531019"/>
              <a:gd name="connsiteY43" fmla="*/ 697978 h 900479"/>
              <a:gd name="connsiteX44" fmla="*/ 431006 w 531019"/>
              <a:gd name="connsiteY44" fmla="*/ 624159 h 900479"/>
              <a:gd name="connsiteX45" fmla="*/ 473869 w 531019"/>
              <a:gd name="connsiteY45" fmla="*/ 550340 h 900479"/>
              <a:gd name="connsiteX46" fmla="*/ 492919 w 531019"/>
              <a:gd name="connsiteY46" fmla="*/ 495571 h 900479"/>
              <a:gd name="connsiteX47" fmla="*/ 483394 w 531019"/>
              <a:gd name="connsiteY47" fmla="*/ 450328 h 900479"/>
              <a:gd name="connsiteX48" fmla="*/ 435769 w 531019"/>
              <a:gd name="connsiteY48" fmla="*/ 412228 h 900479"/>
              <a:gd name="connsiteX49" fmla="*/ 421482 w 531019"/>
              <a:gd name="connsiteY49" fmla="*/ 371746 h 900479"/>
              <a:gd name="connsiteX50" fmla="*/ 433388 w 531019"/>
              <a:gd name="connsiteY50" fmla="*/ 316977 h 900479"/>
              <a:gd name="connsiteX51" fmla="*/ 466726 w 531019"/>
              <a:gd name="connsiteY51" fmla="*/ 319359 h 900479"/>
              <a:gd name="connsiteX52" fmla="*/ 461963 w 531019"/>
              <a:gd name="connsiteY52" fmla="*/ 271734 h 900479"/>
              <a:gd name="connsiteX53" fmla="*/ 471488 w 531019"/>
              <a:gd name="connsiteY53" fmla="*/ 231253 h 900479"/>
              <a:gd name="connsiteX54" fmla="*/ 485775 w 531019"/>
              <a:gd name="connsiteY54" fmla="*/ 205059 h 900479"/>
              <a:gd name="connsiteX55" fmla="*/ 502445 w 531019"/>
              <a:gd name="connsiteY55" fmla="*/ 169341 h 900479"/>
              <a:gd name="connsiteX56" fmla="*/ 531019 w 531019"/>
              <a:gd name="connsiteY56" fmla="*/ 140764 h 900479"/>
              <a:gd name="connsiteX0" fmla="*/ 531019 w 531019"/>
              <a:gd name="connsiteY0" fmla="*/ 140764 h 900479"/>
              <a:gd name="connsiteX1" fmla="*/ 502444 w 531019"/>
              <a:gd name="connsiteY1" fmla="*/ 97903 h 900479"/>
              <a:gd name="connsiteX2" fmla="*/ 469106 w 531019"/>
              <a:gd name="connsiteY2" fmla="*/ 43134 h 900479"/>
              <a:gd name="connsiteX3" fmla="*/ 442912 w 531019"/>
              <a:gd name="connsiteY3" fmla="*/ 2653 h 900479"/>
              <a:gd name="connsiteX4" fmla="*/ 388144 w 531019"/>
              <a:gd name="connsiteY4" fmla="*/ 7416 h 900479"/>
              <a:gd name="connsiteX5" fmla="*/ 390525 w 531019"/>
              <a:gd name="connsiteY5" fmla="*/ 35990 h 900479"/>
              <a:gd name="connsiteX6" fmla="*/ 423863 w 531019"/>
              <a:gd name="connsiteY6" fmla="*/ 50278 h 900479"/>
              <a:gd name="connsiteX7" fmla="*/ 407194 w 531019"/>
              <a:gd name="connsiteY7" fmla="*/ 85996 h 900479"/>
              <a:gd name="connsiteX8" fmla="*/ 373857 w 531019"/>
              <a:gd name="connsiteY8" fmla="*/ 88378 h 900479"/>
              <a:gd name="connsiteX9" fmla="*/ 326232 w 531019"/>
              <a:gd name="connsiteY9" fmla="*/ 121715 h 900479"/>
              <a:gd name="connsiteX10" fmla="*/ 307182 w 531019"/>
              <a:gd name="connsiteY10" fmla="*/ 138384 h 900479"/>
              <a:gd name="connsiteX11" fmla="*/ 266701 w 531019"/>
              <a:gd name="connsiteY11" fmla="*/ 150290 h 900479"/>
              <a:gd name="connsiteX12" fmla="*/ 283369 w 531019"/>
              <a:gd name="connsiteY12" fmla="*/ 176484 h 900479"/>
              <a:gd name="connsiteX13" fmla="*/ 278607 w 531019"/>
              <a:gd name="connsiteY13" fmla="*/ 224109 h 900479"/>
              <a:gd name="connsiteX14" fmla="*/ 280988 w 531019"/>
              <a:gd name="connsiteY14" fmla="*/ 264590 h 900479"/>
              <a:gd name="connsiteX15" fmla="*/ 254794 w 531019"/>
              <a:gd name="connsiteY15" fmla="*/ 271734 h 900479"/>
              <a:gd name="connsiteX16" fmla="*/ 211932 w 531019"/>
              <a:gd name="connsiteY16" fmla="*/ 295546 h 900479"/>
              <a:gd name="connsiteX17" fmla="*/ 204788 w 531019"/>
              <a:gd name="connsiteY17" fmla="*/ 355078 h 900479"/>
              <a:gd name="connsiteX18" fmla="*/ 211932 w 531019"/>
              <a:gd name="connsiteY18" fmla="*/ 436040 h 900479"/>
              <a:gd name="connsiteX19" fmla="*/ 195263 w 531019"/>
              <a:gd name="connsiteY19" fmla="*/ 493190 h 900479"/>
              <a:gd name="connsiteX20" fmla="*/ 204788 w 531019"/>
              <a:gd name="connsiteY20" fmla="*/ 526528 h 900479"/>
              <a:gd name="connsiteX21" fmla="*/ 214313 w 531019"/>
              <a:gd name="connsiteY21" fmla="*/ 545578 h 900479"/>
              <a:gd name="connsiteX22" fmla="*/ 214313 w 531019"/>
              <a:gd name="connsiteY22" fmla="*/ 562246 h 900479"/>
              <a:gd name="connsiteX23" fmla="*/ 195263 w 531019"/>
              <a:gd name="connsiteY23" fmla="*/ 576534 h 900479"/>
              <a:gd name="connsiteX24" fmla="*/ 133350 w 531019"/>
              <a:gd name="connsiteY24" fmla="*/ 574153 h 900479"/>
              <a:gd name="connsiteX25" fmla="*/ 100013 w 531019"/>
              <a:gd name="connsiteY25" fmla="*/ 571771 h 900479"/>
              <a:gd name="connsiteX26" fmla="*/ 50007 w 531019"/>
              <a:gd name="connsiteY26" fmla="*/ 602728 h 900479"/>
              <a:gd name="connsiteX27" fmla="*/ 0 w 531019"/>
              <a:gd name="connsiteY27" fmla="*/ 617015 h 900479"/>
              <a:gd name="connsiteX28" fmla="*/ 73818 w 531019"/>
              <a:gd name="connsiteY28" fmla="*/ 683690 h 900479"/>
              <a:gd name="connsiteX29" fmla="*/ 114300 w 531019"/>
              <a:gd name="connsiteY29" fmla="*/ 728934 h 900479"/>
              <a:gd name="connsiteX30" fmla="*/ 164307 w 531019"/>
              <a:gd name="connsiteY30" fmla="*/ 774178 h 900479"/>
              <a:gd name="connsiteX31" fmla="*/ 209550 w 531019"/>
              <a:gd name="connsiteY31" fmla="*/ 826565 h 900479"/>
              <a:gd name="connsiteX32" fmla="*/ 273844 w 531019"/>
              <a:gd name="connsiteY32" fmla="*/ 898003 h 900479"/>
              <a:gd name="connsiteX33" fmla="*/ 302420 w 531019"/>
              <a:gd name="connsiteY33" fmla="*/ 878953 h 900479"/>
              <a:gd name="connsiteX34" fmla="*/ 250031 w 531019"/>
              <a:gd name="connsiteY34" fmla="*/ 828947 h 900479"/>
              <a:gd name="connsiteX35" fmla="*/ 266700 w 531019"/>
              <a:gd name="connsiteY35" fmla="*/ 790846 h 900479"/>
              <a:gd name="connsiteX36" fmla="*/ 292894 w 531019"/>
              <a:gd name="connsiteY36" fmla="*/ 795609 h 900479"/>
              <a:gd name="connsiteX37" fmla="*/ 295275 w 531019"/>
              <a:gd name="connsiteY37" fmla="*/ 824184 h 900479"/>
              <a:gd name="connsiteX38" fmla="*/ 307182 w 531019"/>
              <a:gd name="connsiteY38" fmla="*/ 840853 h 900479"/>
              <a:gd name="connsiteX39" fmla="*/ 314325 w 531019"/>
              <a:gd name="connsiteY39" fmla="*/ 847996 h 900479"/>
              <a:gd name="connsiteX40" fmla="*/ 321469 w 531019"/>
              <a:gd name="connsiteY40" fmla="*/ 850378 h 900479"/>
              <a:gd name="connsiteX41" fmla="*/ 333375 w 531019"/>
              <a:gd name="connsiteY41" fmla="*/ 776559 h 900479"/>
              <a:gd name="connsiteX42" fmla="*/ 390525 w 531019"/>
              <a:gd name="connsiteY42" fmla="*/ 697978 h 900479"/>
              <a:gd name="connsiteX43" fmla="*/ 431006 w 531019"/>
              <a:gd name="connsiteY43" fmla="*/ 624159 h 900479"/>
              <a:gd name="connsiteX44" fmla="*/ 473869 w 531019"/>
              <a:gd name="connsiteY44" fmla="*/ 550340 h 900479"/>
              <a:gd name="connsiteX45" fmla="*/ 492919 w 531019"/>
              <a:gd name="connsiteY45" fmla="*/ 495571 h 900479"/>
              <a:gd name="connsiteX46" fmla="*/ 483394 w 531019"/>
              <a:gd name="connsiteY46" fmla="*/ 450328 h 900479"/>
              <a:gd name="connsiteX47" fmla="*/ 435769 w 531019"/>
              <a:gd name="connsiteY47" fmla="*/ 412228 h 900479"/>
              <a:gd name="connsiteX48" fmla="*/ 421482 w 531019"/>
              <a:gd name="connsiteY48" fmla="*/ 371746 h 900479"/>
              <a:gd name="connsiteX49" fmla="*/ 433388 w 531019"/>
              <a:gd name="connsiteY49" fmla="*/ 316977 h 900479"/>
              <a:gd name="connsiteX50" fmla="*/ 466726 w 531019"/>
              <a:gd name="connsiteY50" fmla="*/ 319359 h 900479"/>
              <a:gd name="connsiteX51" fmla="*/ 461963 w 531019"/>
              <a:gd name="connsiteY51" fmla="*/ 271734 h 900479"/>
              <a:gd name="connsiteX52" fmla="*/ 471488 w 531019"/>
              <a:gd name="connsiteY52" fmla="*/ 231253 h 900479"/>
              <a:gd name="connsiteX53" fmla="*/ 485775 w 531019"/>
              <a:gd name="connsiteY53" fmla="*/ 205059 h 900479"/>
              <a:gd name="connsiteX54" fmla="*/ 502445 w 531019"/>
              <a:gd name="connsiteY54" fmla="*/ 169341 h 900479"/>
              <a:gd name="connsiteX55" fmla="*/ 531019 w 531019"/>
              <a:gd name="connsiteY55" fmla="*/ 140764 h 900479"/>
              <a:gd name="connsiteX0" fmla="*/ 531019 w 531019"/>
              <a:gd name="connsiteY0" fmla="*/ 140764 h 900479"/>
              <a:gd name="connsiteX1" fmla="*/ 502444 w 531019"/>
              <a:gd name="connsiteY1" fmla="*/ 97903 h 900479"/>
              <a:gd name="connsiteX2" fmla="*/ 469106 w 531019"/>
              <a:gd name="connsiteY2" fmla="*/ 43134 h 900479"/>
              <a:gd name="connsiteX3" fmla="*/ 442912 w 531019"/>
              <a:gd name="connsiteY3" fmla="*/ 2653 h 900479"/>
              <a:gd name="connsiteX4" fmla="*/ 388144 w 531019"/>
              <a:gd name="connsiteY4" fmla="*/ 7416 h 900479"/>
              <a:gd name="connsiteX5" fmla="*/ 390525 w 531019"/>
              <a:gd name="connsiteY5" fmla="*/ 35990 h 900479"/>
              <a:gd name="connsiteX6" fmla="*/ 423863 w 531019"/>
              <a:gd name="connsiteY6" fmla="*/ 50278 h 900479"/>
              <a:gd name="connsiteX7" fmla="*/ 407194 w 531019"/>
              <a:gd name="connsiteY7" fmla="*/ 85996 h 900479"/>
              <a:gd name="connsiteX8" fmla="*/ 373857 w 531019"/>
              <a:gd name="connsiteY8" fmla="*/ 88378 h 900479"/>
              <a:gd name="connsiteX9" fmla="*/ 326232 w 531019"/>
              <a:gd name="connsiteY9" fmla="*/ 121715 h 900479"/>
              <a:gd name="connsiteX10" fmla="*/ 307182 w 531019"/>
              <a:gd name="connsiteY10" fmla="*/ 138384 h 900479"/>
              <a:gd name="connsiteX11" fmla="*/ 266701 w 531019"/>
              <a:gd name="connsiteY11" fmla="*/ 150290 h 900479"/>
              <a:gd name="connsiteX12" fmla="*/ 283369 w 531019"/>
              <a:gd name="connsiteY12" fmla="*/ 176484 h 900479"/>
              <a:gd name="connsiteX13" fmla="*/ 278607 w 531019"/>
              <a:gd name="connsiteY13" fmla="*/ 224109 h 900479"/>
              <a:gd name="connsiteX14" fmla="*/ 280988 w 531019"/>
              <a:gd name="connsiteY14" fmla="*/ 264590 h 900479"/>
              <a:gd name="connsiteX15" fmla="*/ 254794 w 531019"/>
              <a:gd name="connsiteY15" fmla="*/ 271734 h 900479"/>
              <a:gd name="connsiteX16" fmla="*/ 211932 w 531019"/>
              <a:gd name="connsiteY16" fmla="*/ 295546 h 900479"/>
              <a:gd name="connsiteX17" fmla="*/ 204788 w 531019"/>
              <a:gd name="connsiteY17" fmla="*/ 355078 h 900479"/>
              <a:gd name="connsiteX18" fmla="*/ 211932 w 531019"/>
              <a:gd name="connsiteY18" fmla="*/ 436040 h 900479"/>
              <a:gd name="connsiteX19" fmla="*/ 195263 w 531019"/>
              <a:gd name="connsiteY19" fmla="*/ 493190 h 900479"/>
              <a:gd name="connsiteX20" fmla="*/ 204788 w 531019"/>
              <a:gd name="connsiteY20" fmla="*/ 526528 h 900479"/>
              <a:gd name="connsiteX21" fmla="*/ 214313 w 531019"/>
              <a:gd name="connsiteY21" fmla="*/ 545578 h 900479"/>
              <a:gd name="connsiteX22" fmla="*/ 214313 w 531019"/>
              <a:gd name="connsiteY22" fmla="*/ 562246 h 900479"/>
              <a:gd name="connsiteX23" fmla="*/ 195263 w 531019"/>
              <a:gd name="connsiteY23" fmla="*/ 576534 h 900479"/>
              <a:gd name="connsiteX24" fmla="*/ 133350 w 531019"/>
              <a:gd name="connsiteY24" fmla="*/ 574153 h 900479"/>
              <a:gd name="connsiteX25" fmla="*/ 100013 w 531019"/>
              <a:gd name="connsiteY25" fmla="*/ 571771 h 900479"/>
              <a:gd name="connsiteX26" fmla="*/ 50007 w 531019"/>
              <a:gd name="connsiteY26" fmla="*/ 602728 h 900479"/>
              <a:gd name="connsiteX27" fmla="*/ 0 w 531019"/>
              <a:gd name="connsiteY27" fmla="*/ 617015 h 900479"/>
              <a:gd name="connsiteX28" fmla="*/ 73818 w 531019"/>
              <a:gd name="connsiteY28" fmla="*/ 683690 h 900479"/>
              <a:gd name="connsiteX29" fmla="*/ 114300 w 531019"/>
              <a:gd name="connsiteY29" fmla="*/ 728934 h 900479"/>
              <a:gd name="connsiteX30" fmla="*/ 164307 w 531019"/>
              <a:gd name="connsiteY30" fmla="*/ 774178 h 900479"/>
              <a:gd name="connsiteX31" fmla="*/ 209550 w 531019"/>
              <a:gd name="connsiteY31" fmla="*/ 826565 h 900479"/>
              <a:gd name="connsiteX32" fmla="*/ 273844 w 531019"/>
              <a:gd name="connsiteY32" fmla="*/ 898003 h 900479"/>
              <a:gd name="connsiteX33" fmla="*/ 302420 w 531019"/>
              <a:gd name="connsiteY33" fmla="*/ 878953 h 900479"/>
              <a:gd name="connsiteX34" fmla="*/ 250031 w 531019"/>
              <a:gd name="connsiteY34" fmla="*/ 828947 h 900479"/>
              <a:gd name="connsiteX35" fmla="*/ 266700 w 531019"/>
              <a:gd name="connsiteY35" fmla="*/ 790846 h 900479"/>
              <a:gd name="connsiteX36" fmla="*/ 292894 w 531019"/>
              <a:gd name="connsiteY36" fmla="*/ 795609 h 900479"/>
              <a:gd name="connsiteX37" fmla="*/ 295275 w 531019"/>
              <a:gd name="connsiteY37" fmla="*/ 824184 h 900479"/>
              <a:gd name="connsiteX38" fmla="*/ 307182 w 531019"/>
              <a:gd name="connsiteY38" fmla="*/ 840853 h 900479"/>
              <a:gd name="connsiteX39" fmla="*/ 314325 w 531019"/>
              <a:gd name="connsiteY39" fmla="*/ 847996 h 900479"/>
              <a:gd name="connsiteX40" fmla="*/ 333375 w 531019"/>
              <a:gd name="connsiteY40" fmla="*/ 776559 h 900479"/>
              <a:gd name="connsiteX41" fmla="*/ 390525 w 531019"/>
              <a:gd name="connsiteY41" fmla="*/ 697978 h 900479"/>
              <a:gd name="connsiteX42" fmla="*/ 431006 w 531019"/>
              <a:gd name="connsiteY42" fmla="*/ 624159 h 900479"/>
              <a:gd name="connsiteX43" fmla="*/ 473869 w 531019"/>
              <a:gd name="connsiteY43" fmla="*/ 550340 h 900479"/>
              <a:gd name="connsiteX44" fmla="*/ 492919 w 531019"/>
              <a:gd name="connsiteY44" fmla="*/ 495571 h 900479"/>
              <a:gd name="connsiteX45" fmla="*/ 483394 w 531019"/>
              <a:gd name="connsiteY45" fmla="*/ 450328 h 900479"/>
              <a:gd name="connsiteX46" fmla="*/ 435769 w 531019"/>
              <a:gd name="connsiteY46" fmla="*/ 412228 h 900479"/>
              <a:gd name="connsiteX47" fmla="*/ 421482 w 531019"/>
              <a:gd name="connsiteY47" fmla="*/ 371746 h 900479"/>
              <a:gd name="connsiteX48" fmla="*/ 433388 w 531019"/>
              <a:gd name="connsiteY48" fmla="*/ 316977 h 900479"/>
              <a:gd name="connsiteX49" fmla="*/ 466726 w 531019"/>
              <a:gd name="connsiteY49" fmla="*/ 319359 h 900479"/>
              <a:gd name="connsiteX50" fmla="*/ 461963 w 531019"/>
              <a:gd name="connsiteY50" fmla="*/ 271734 h 900479"/>
              <a:gd name="connsiteX51" fmla="*/ 471488 w 531019"/>
              <a:gd name="connsiteY51" fmla="*/ 231253 h 900479"/>
              <a:gd name="connsiteX52" fmla="*/ 485775 w 531019"/>
              <a:gd name="connsiteY52" fmla="*/ 205059 h 900479"/>
              <a:gd name="connsiteX53" fmla="*/ 502445 w 531019"/>
              <a:gd name="connsiteY53" fmla="*/ 169341 h 900479"/>
              <a:gd name="connsiteX54" fmla="*/ 531019 w 531019"/>
              <a:gd name="connsiteY54" fmla="*/ 140764 h 900479"/>
              <a:gd name="connsiteX0" fmla="*/ 531019 w 531019"/>
              <a:gd name="connsiteY0" fmla="*/ 140764 h 900479"/>
              <a:gd name="connsiteX1" fmla="*/ 502444 w 531019"/>
              <a:gd name="connsiteY1" fmla="*/ 97903 h 900479"/>
              <a:gd name="connsiteX2" fmla="*/ 469106 w 531019"/>
              <a:gd name="connsiteY2" fmla="*/ 43134 h 900479"/>
              <a:gd name="connsiteX3" fmla="*/ 442912 w 531019"/>
              <a:gd name="connsiteY3" fmla="*/ 2653 h 900479"/>
              <a:gd name="connsiteX4" fmla="*/ 388144 w 531019"/>
              <a:gd name="connsiteY4" fmla="*/ 7416 h 900479"/>
              <a:gd name="connsiteX5" fmla="*/ 390525 w 531019"/>
              <a:gd name="connsiteY5" fmla="*/ 35990 h 900479"/>
              <a:gd name="connsiteX6" fmla="*/ 423863 w 531019"/>
              <a:gd name="connsiteY6" fmla="*/ 50278 h 900479"/>
              <a:gd name="connsiteX7" fmla="*/ 407194 w 531019"/>
              <a:gd name="connsiteY7" fmla="*/ 85996 h 900479"/>
              <a:gd name="connsiteX8" fmla="*/ 373857 w 531019"/>
              <a:gd name="connsiteY8" fmla="*/ 88378 h 900479"/>
              <a:gd name="connsiteX9" fmla="*/ 326232 w 531019"/>
              <a:gd name="connsiteY9" fmla="*/ 121715 h 900479"/>
              <a:gd name="connsiteX10" fmla="*/ 307182 w 531019"/>
              <a:gd name="connsiteY10" fmla="*/ 138384 h 900479"/>
              <a:gd name="connsiteX11" fmla="*/ 266701 w 531019"/>
              <a:gd name="connsiteY11" fmla="*/ 150290 h 900479"/>
              <a:gd name="connsiteX12" fmla="*/ 283369 w 531019"/>
              <a:gd name="connsiteY12" fmla="*/ 176484 h 900479"/>
              <a:gd name="connsiteX13" fmla="*/ 278607 w 531019"/>
              <a:gd name="connsiteY13" fmla="*/ 224109 h 900479"/>
              <a:gd name="connsiteX14" fmla="*/ 280988 w 531019"/>
              <a:gd name="connsiteY14" fmla="*/ 264590 h 900479"/>
              <a:gd name="connsiteX15" fmla="*/ 254794 w 531019"/>
              <a:gd name="connsiteY15" fmla="*/ 271734 h 900479"/>
              <a:gd name="connsiteX16" fmla="*/ 211932 w 531019"/>
              <a:gd name="connsiteY16" fmla="*/ 295546 h 900479"/>
              <a:gd name="connsiteX17" fmla="*/ 204788 w 531019"/>
              <a:gd name="connsiteY17" fmla="*/ 355078 h 900479"/>
              <a:gd name="connsiteX18" fmla="*/ 211932 w 531019"/>
              <a:gd name="connsiteY18" fmla="*/ 436040 h 900479"/>
              <a:gd name="connsiteX19" fmla="*/ 195263 w 531019"/>
              <a:gd name="connsiteY19" fmla="*/ 493190 h 900479"/>
              <a:gd name="connsiteX20" fmla="*/ 204788 w 531019"/>
              <a:gd name="connsiteY20" fmla="*/ 526528 h 900479"/>
              <a:gd name="connsiteX21" fmla="*/ 214313 w 531019"/>
              <a:gd name="connsiteY21" fmla="*/ 545578 h 900479"/>
              <a:gd name="connsiteX22" fmla="*/ 214313 w 531019"/>
              <a:gd name="connsiteY22" fmla="*/ 562246 h 900479"/>
              <a:gd name="connsiteX23" fmla="*/ 195263 w 531019"/>
              <a:gd name="connsiteY23" fmla="*/ 576534 h 900479"/>
              <a:gd name="connsiteX24" fmla="*/ 133350 w 531019"/>
              <a:gd name="connsiteY24" fmla="*/ 574153 h 900479"/>
              <a:gd name="connsiteX25" fmla="*/ 100013 w 531019"/>
              <a:gd name="connsiteY25" fmla="*/ 571771 h 900479"/>
              <a:gd name="connsiteX26" fmla="*/ 50007 w 531019"/>
              <a:gd name="connsiteY26" fmla="*/ 602728 h 900479"/>
              <a:gd name="connsiteX27" fmla="*/ 0 w 531019"/>
              <a:gd name="connsiteY27" fmla="*/ 617015 h 900479"/>
              <a:gd name="connsiteX28" fmla="*/ 73818 w 531019"/>
              <a:gd name="connsiteY28" fmla="*/ 683690 h 900479"/>
              <a:gd name="connsiteX29" fmla="*/ 114300 w 531019"/>
              <a:gd name="connsiteY29" fmla="*/ 728934 h 900479"/>
              <a:gd name="connsiteX30" fmla="*/ 164307 w 531019"/>
              <a:gd name="connsiteY30" fmla="*/ 774178 h 900479"/>
              <a:gd name="connsiteX31" fmla="*/ 209550 w 531019"/>
              <a:gd name="connsiteY31" fmla="*/ 826565 h 900479"/>
              <a:gd name="connsiteX32" fmla="*/ 273844 w 531019"/>
              <a:gd name="connsiteY32" fmla="*/ 898003 h 900479"/>
              <a:gd name="connsiteX33" fmla="*/ 302420 w 531019"/>
              <a:gd name="connsiteY33" fmla="*/ 878953 h 900479"/>
              <a:gd name="connsiteX34" fmla="*/ 250031 w 531019"/>
              <a:gd name="connsiteY34" fmla="*/ 828947 h 900479"/>
              <a:gd name="connsiteX35" fmla="*/ 266700 w 531019"/>
              <a:gd name="connsiteY35" fmla="*/ 790846 h 900479"/>
              <a:gd name="connsiteX36" fmla="*/ 292894 w 531019"/>
              <a:gd name="connsiteY36" fmla="*/ 795609 h 900479"/>
              <a:gd name="connsiteX37" fmla="*/ 295275 w 531019"/>
              <a:gd name="connsiteY37" fmla="*/ 824184 h 900479"/>
              <a:gd name="connsiteX38" fmla="*/ 314325 w 531019"/>
              <a:gd name="connsiteY38" fmla="*/ 847996 h 900479"/>
              <a:gd name="connsiteX39" fmla="*/ 333375 w 531019"/>
              <a:gd name="connsiteY39" fmla="*/ 776559 h 900479"/>
              <a:gd name="connsiteX40" fmla="*/ 390525 w 531019"/>
              <a:gd name="connsiteY40" fmla="*/ 697978 h 900479"/>
              <a:gd name="connsiteX41" fmla="*/ 431006 w 531019"/>
              <a:gd name="connsiteY41" fmla="*/ 624159 h 900479"/>
              <a:gd name="connsiteX42" fmla="*/ 473869 w 531019"/>
              <a:gd name="connsiteY42" fmla="*/ 550340 h 900479"/>
              <a:gd name="connsiteX43" fmla="*/ 492919 w 531019"/>
              <a:gd name="connsiteY43" fmla="*/ 495571 h 900479"/>
              <a:gd name="connsiteX44" fmla="*/ 483394 w 531019"/>
              <a:gd name="connsiteY44" fmla="*/ 450328 h 900479"/>
              <a:gd name="connsiteX45" fmla="*/ 435769 w 531019"/>
              <a:gd name="connsiteY45" fmla="*/ 412228 h 900479"/>
              <a:gd name="connsiteX46" fmla="*/ 421482 w 531019"/>
              <a:gd name="connsiteY46" fmla="*/ 371746 h 900479"/>
              <a:gd name="connsiteX47" fmla="*/ 433388 w 531019"/>
              <a:gd name="connsiteY47" fmla="*/ 316977 h 900479"/>
              <a:gd name="connsiteX48" fmla="*/ 466726 w 531019"/>
              <a:gd name="connsiteY48" fmla="*/ 319359 h 900479"/>
              <a:gd name="connsiteX49" fmla="*/ 461963 w 531019"/>
              <a:gd name="connsiteY49" fmla="*/ 271734 h 900479"/>
              <a:gd name="connsiteX50" fmla="*/ 471488 w 531019"/>
              <a:gd name="connsiteY50" fmla="*/ 231253 h 900479"/>
              <a:gd name="connsiteX51" fmla="*/ 485775 w 531019"/>
              <a:gd name="connsiteY51" fmla="*/ 205059 h 900479"/>
              <a:gd name="connsiteX52" fmla="*/ 502445 w 531019"/>
              <a:gd name="connsiteY52" fmla="*/ 169341 h 900479"/>
              <a:gd name="connsiteX53" fmla="*/ 531019 w 531019"/>
              <a:gd name="connsiteY53" fmla="*/ 140764 h 900479"/>
              <a:gd name="connsiteX0" fmla="*/ 531019 w 531019"/>
              <a:gd name="connsiteY0" fmla="*/ 140764 h 900479"/>
              <a:gd name="connsiteX1" fmla="*/ 502444 w 531019"/>
              <a:gd name="connsiteY1" fmla="*/ 97903 h 900479"/>
              <a:gd name="connsiteX2" fmla="*/ 469106 w 531019"/>
              <a:gd name="connsiteY2" fmla="*/ 43134 h 900479"/>
              <a:gd name="connsiteX3" fmla="*/ 442912 w 531019"/>
              <a:gd name="connsiteY3" fmla="*/ 2653 h 900479"/>
              <a:gd name="connsiteX4" fmla="*/ 388144 w 531019"/>
              <a:gd name="connsiteY4" fmla="*/ 7416 h 900479"/>
              <a:gd name="connsiteX5" fmla="*/ 390525 w 531019"/>
              <a:gd name="connsiteY5" fmla="*/ 35990 h 900479"/>
              <a:gd name="connsiteX6" fmla="*/ 423863 w 531019"/>
              <a:gd name="connsiteY6" fmla="*/ 50278 h 900479"/>
              <a:gd name="connsiteX7" fmla="*/ 407194 w 531019"/>
              <a:gd name="connsiteY7" fmla="*/ 85996 h 900479"/>
              <a:gd name="connsiteX8" fmla="*/ 373857 w 531019"/>
              <a:gd name="connsiteY8" fmla="*/ 88378 h 900479"/>
              <a:gd name="connsiteX9" fmla="*/ 326232 w 531019"/>
              <a:gd name="connsiteY9" fmla="*/ 121715 h 900479"/>
              <a:gd name="connsiteX10" fmla="*/ 307182 w 531019"/>
              <a:gd name="connsiteY10" fmla="*/ 138384 h 900479"/>
              <a:gd name="connsiteX11" fmla="*/ 266701 w 531019"/>
              <a:gd name="connsiteY11" fmla="*/ 150290 h 900479"/>
              <a:gd name="connsiteX12" fmla="*/ 283369 w 531019"/>
              <a:gd name="connsiteY12" fmla="*/ 176484 h 900479"/>
              <a:gd name="connsiteX13" fmla="*/ 278607 w 531019"/>
              <a:gd name="connsiteY13" fmla="*/ 224109 h 900479"/>
              <a:gd name="connsiteX14" fmla="*/ 280988 w 531019"/>
              <a:gd name="connsiteY14" fmla="*/ 264590 h 900479"/>
              <a:gd name="connsiteX15" fmla="*/ 254794 w 531019"/>
              <a:gd name="connsiteY15" fmla="*/ 271734 h 900479"/>
              <a:gd name="connsiteX16" fmla="*/ 211932 w 531019"/>
              <a:gd name="connsiteY16" fmla="*/ 295546 h 900479"/>
              <a:gd name="connsiteX17" fmla="*/ 204788 w 531019"/>
              <a:gd name="connsiteY17" fmla="*/ 355078 h 900479"/>
              <a:gd name="connsiteX18" fmla="*/ 211932 w 531019"/>
              <a:gd name="connsiteY18" fmla="*/ 436040 h 900479"/>
              <a:gd name="connsiteX19" fmla="*/ 195263 w 531019"/>
              <a:gd name="connsiteY19" fmla="*/ 493190 h 900479"/>
              <a:gd name="connsiteX20" fmla="*/ 204788 w 531019"/>
              <a:gd name="connsiteY20" fmla="*/ 526528 h 900479"/>
              <a:gd name="connsiteX21" fmla="*/ 214313 w 531019"/>
              <a:gd name="connsiteY21" fmla="*/ 545578 h 900479"/>
              <a:gd name="connsiteX22" fmla="*/ 214313 w 531019"/>
              <a:gd name="connsiteY22" fmla="*/ 562246 h 900479"/>
              <a:gd name="connsiteX23" fmla="*/ 195263 w 531019"/>
              <a:gd name="connsiteY23" fmla="*/ 576534 h 900479"/>
              <a:gd name="connsiteX24" fmla="*/ 133350 w 531019"/>
              <a:gd name="connsiteY24" fmla="*/ 574153 h 900479"/>
              <a:gd name="connsiteX25" fmla="*/ 100013 w 531019"/>
              <a:gd name="connsiteY25" fmla="*/ 571771 h 900479"/>
              <a:gd name="connsiteX26" fmla="*/ 50007 w 531019"/>
              <a:gd name="connsiteY26" fmla="*/ 602728 h 900479"/>
              <a:gd name="connsiteX27" fmla="*/ 0 w 531019"/>
              <a:gd name="connsiteY27" fmla="*/ 617015 h 900479"/>
              <a:gd name="connsiteX28" fmla="*/ 73818 w 531019"/>
              <a:gd name="connsiteY28" fmla="*/ 683690 h 900479"/>
              <a:gd name="connsiteX29" fmla="*/ 114300 w 531019"/>
              <a:gd name="connsiteY29" fmla="*/ 728934 h 900479"/>
              <a:gd name="connsiteX30" fmla="*/ 164307 w 531019"/>
              <a:gd name="connsiteY30" fmla="*/ 774178 h 900479"/>
              <a:gd name="connsiteX31" fmla="*/ 209550 w 531019"/>
              <a:gd name="connsiteY31" fmla="*/ 826565 h 900479"/>
              <a:gd name="connsiteX32" fmla="*/ 273844 w 531019"/>
              <a:gd name="connsiteY32" fmla="*/ 898003 h 900479"/>
              <a:gd name="connsiteX33" fmla="*/ 302420 w 531019"/>
              <a:gd name="connsiteY33" fmla="*/ 878953 h 900479"/>
              <a:gd name="connsiteX34" fmla="*/ 250031 w 531019"/>
              <a:gd name="connsiteY34" fmla="*/ 828947 h 900479"/>
              <a:gd name="connsiteX35" fmla="*/ 266700 w 531019"/>
              <a:gd name="connsiteY35" fmla="*/ 790846 h 900479"/>
              <a:gd name="connsiteX36" fmla="*/ 292894 w 531019"/>
              <a:gd name="connsiteY36" fmla="*/ 795609 h 900479"/>
              <a:gd name="connsiteX37" fmla="*/ 295275 w 531019"/>
              <a:gd name="connsiteY37" fmla="*/ 824184 h 900479"/>
              <a:gd name="connsiteX38" fmla="*/ 321469 w 531019"/>
              <a:gd name="connsiteY38" fmla="*/ 850377 h 900479"/>
              <a:gd name="connsiteX39" fmla="*/ 333375 w 531019"/>
              <a:gd name="connsiteY39" fmla="*/ 776559 h 900479"/>
              <a:gd name="connsiteX40" fmla="*/ 390525 w 531019"/>
              <a:gd name="connsiteY40" fmla="*/ 697978 h 900479"/>
              <a:gd name="connsiteX41" fmla="*/ 431006 w 531019"/>
              <a:gd name="connsiteY41" fmla="*/ 624159 h 900479"/>
              <a:gd name="connsiteX42" fmla="*/ 473869 w 531019"/>
              <a:gd name="connsiteY42" fmla="*/ 550340 h 900479"/>
              <a:gd name="connsiteX43" fmla="*/ 492919 w 531019"/>
              <a:gd name="connsiteY43" fmla="*/ 495571 h 900479"/>
              <a:gd name="connsiteX44" fmla="*/ 483394 w 531019"/>
              <a:gd name="connsiteY44" fmla="*/ 450328 h 900479"/>
              <a:gd name="connsiteX45" fmla="*/ 435769 w 531019"/>
              <a:gd name="connsiteY45" fmla="*/ 412228 h 900479"/>
              <a:gd name="connsiteX46" fmla="*/ 421482 w 531019"/>
              <a:gd name="connsiteY46" fmla="*/ 371746 h 900479"/>
              <a:gd name="connsiteX47" fmla="*/ 433388 w 531019"/>
              <a:gd name="connsiteY47" fmla="*/ 316977 h 900479"/>
              <a:gd name="connsiteX48" fmla="*/ 466726 w 531019"/>
              <a:gd name="connsiteY48" fmla="*/ 319359 h 900479"/>
              <a:gd name="connsiteX49" fmla="*/ 461963 w 531019"/>
              <a:gd name="connsiteY49" fmla="*/ 271734 h 900479"/>
              <a:gd name="connsiteX50" fmla="*/ 471488 w 531019"/>
              <a:gd name="connsiteY50" fmla="*/ 231253 h 900479"/>
              <a:gd name="connsiteX51" fmla="*/ 485775 w 531019"/>
              <a:gd name="connsiteY51" fmla="*/ 205059 h 900479"/>
              <a:gd name="connsiteX52" fmla="*/ 502445 w 531019"/>
              <a:gd name="connsiteY52" fmla="*/ 169341 h 900479"/>
              <a:gd name="connsiteX53" fmla="*/ 531019 w 531019"/>
              <a:gd name="connsiteY53" fmla="*/ 140764 h 900479"/>
              <a:gd name="connsiteX0" fmla="*/ 531019 w 531019"/>
              <a:gd name="connsiteY0" fmla="*/ 140764 h 900479"/>
              <a:gd name="connsiteX1" fmla="*/ 502444 w 531019"/>
              <a:gd name="connsiteY1" fmla="*/ 97903 h 900479"/>
              <a:gd name="connsiteX2" fmla="*/ 469106 w 531019"/>
              <a:gd name="connsiteY2" fmla="*/ 43134 h 900479"/>
              <a:gd name="connsiteX3" fmla="*/ 442912 w 531019"/>
              <a:gd name="connsiteY3" fmla="*/ 2653 h 900479"/>
              <a:gd name="connsiteX4" fmla="*/ 388144 w 531019"/>
              <a:gd name="connsiteY4" fmla="*/ 7416 h 900479"/>
              <a:gd name="connsiteX5" fmla="*/ 390525 w 531019"/>
              <a:gd name="connsiteY5" fmla="*/ 35990 h 900479"/>
              <a:gd name="connsiteX6" fmla="*/ 423863 w 531019"/>
              <a:gd name="connsiteY6" fmla="*/ 50278 h 900479"/>
              <a:gd name="connsiteX7" fmla="*/ 407194 w 531019"/>
              <a:gd name="connsiteY7" fmla="*/ 85996 h 900479"/>
              <a:gd name="connsiteX8" fmla="*/ 373857 w 531019"/>
              <a:gd name="connsiteY8" fmla="*/ 88378 h 900479"/>
              <a:gd name="connsiteX9" fmla="*/ 326232 w 531019"/>
              <a:gd name="connsiteY9" fmla="*/ 121715 h 900479"/>
              <a:gd name="connsiteX10" fmla="*/ 307182 w 531019"/>
              <a:gd name="connsiteY10" fmla="*/ 138384 h 900479"/>
              <a:gd name="connsiteX11" fmla="*/ 266701 w 531019"/>
              <a:gd name="connsiteY11" fmla="*/ 150290 h 900479"/>
              <a:gd name="connsiteX12" fmla="*/ 283369 w 531019"/>
              <a:gd name="connsiteY12" fmla="*/ 176484 h 900479"/>
              <a:gd name="connsiteX13" fmla="*/ 278607 w 531019"/>
              <a:gd name="connsiteY13" fmla="*/ 224109 h 900479"/>
              <a:gd name="connsiteX14" fmla="*/ 280988 w 531019"/>
              <a:gd name="connsiteY14" fmla="*/ 264590 h 900479"/>
              <a:gd name="connsiteX15" fmla="*/ 254794 w 531019"/>
              <a:gd name="connsiteY15" fmla="*/ 271734 h 900479"/>
              <a:gd name="connsiteX16" fmla="*/ 211932 w 531019"/>
              <a:gd name="connsiteY16" fmla="*/ 295546 h 900479"/>
              <a:gd name="connsiteX17" fmla="*/ 204788 w 531019"/>
              <a:gd name="connsiteY17" fmla="*/ 355078 h 900479"/>
              <a:gd name="connsiteX18" fmla="*/ 211932 w 531019"/>
              <a:gd name="connsiteY18" fmla="*/ 436040 h 900479"/>
              <a:gd name="connsiteX19" fmla="*/ 195263 w 531019"/>
              <a:gd name="connsiteY19" fmla="*/ 493190 h 900479"/>
              <a:gd name="connsiteX20" fmla="*/ 204788 w 531019"/>
              <a:gd name="connsiteY20" fmla="*/ 526528 h 900479"/>
              <a:gd name="connsiteX21" fmla="*/ 214313 w 531019"/>
              <a:gd name="connsiteY21" fmla="*/ 545578 h 900479"/>
              <a:gd name="connsiteX22" fmla="*/ 214313 w 531019"/>
              <a:gd name="connsiteY22" fmla="*/ 562246 h 900479"/>
              <a:gd name="connsiteX23" fmla="*/ 195263 w 531019"/>
              <a:gd name="connsiteY23" fmla="*/ 576534 h 900479"/>
              <a:gd name="connsiteX24" fmla="*/ 133350 w 531019"/>
              <a:gd name="connsiteY24" fmla="*/ 574153 h 900479"/>
              <a:gd name="connsiteX25" fmla="*/ 100013 w 531019"/>
              <a:gd name="connsiteY25" fmla="*/ 571771 h 900479"/>
              <a:gd name="connsiteX26" fmla="*/ 50007 w 531019"/>
              <a:gd name="connsiteY26" fmla="*/ 602728 h 900479"/>
              <a:gd name="connsiteX27" fmla="*/ 0 w 531019"/>
              <a:gd name="connsiteY27" fmla="*/ 617015 h 900479"/>
              <a:gd name="connsiteX28" fmla="*/ 73818 w 531019"/>
              <a:gd name="connsiteY28" fmla="*/ 683690 h 900479"/>
              <a:gd name="connsiteX29" fmla="*/ 114300 w 531019"/>
              <a:gd name="connsiteY29" fmla="*/ 728934 h 900479"/>
              <a:gd name="connsiteX30" fmla="*/ 164307 w 531019"/>
              <a:gd name="connsiteY30" fmla="*/ 774178 h 900479"/>
              <a:gd name="connsiteX31" fmla="*/ 209550 w 531019"/>
              <a:gd name="connsiteY31" fmla="*/ 826565 h 900479"/>
              <a:gd name="connsiteX32" fmla="*/ 273844 w 531019"/>
              <a:gd name="connsiteY32" fmla="*/ 898003 h 900479"/>
              <a:gd name="connsiteX33" fmla="*/ 302420 w 531019"/>
              <a:gd name="connsiteY33" fmla="*/ 878953 h 900479"/>
              <a:gd name="connsiteX34" fmla="*/ 250031 w 531019"/>
              <a:gd name="connsiteY34" fmla="*/ 828947 h 900479"/>
              <a:gd name="connsiteX35" fmla="*/ 266700 w 531019"/>
              <a:gd name="connsiteY35" fmla="*/ 790846 h 900479"/>
              <a:gd name="connsiteX36" fmla="*/ 292894 w 531019"/>
              <a:gd name="connsiteY36" fmla="*/ 795609 h 900479"/>
              <a:gd name="connsiteX37" fmla="*/ 295275 w 531019"/>
              <a:gd name="connsiteY37" fmla="*/ 836090 h 900479"/>
              <a:gd name="connsiteX38" fmla="*/ 321469 w 531019"/>
              <a:gd name="connsiteY38" fmla="*/ 850377 h 900479"/>
              <a:gd name="connsiteX39" fmla="*/ 333375 w 531019"/>
              <a:gd name="connsiteY39" fmla="*/ 776559 h 900479"/>
              <a:gd name="connsiteX40" fmla="*/ 390525 w 531019"/>
              <a:gd name="connsiteY40" fmla="*/ 697978 h 900479"/>
              <a:gd name="connsiteX41" fmla="*/ 431006 w 531019"/>
              <a:gd name="connsiteY41" fmla="*/ 624159 h 900479"/>
              <a:gd name="connsiteX42" fmla="*/ 473869 w 531019"/>
              <a:gd name="connsiteY42" fmla="*/ 550340 h 900479"/>
              <a:gd name="connsiteX43" fmla="*/ 492919 w 531019"/>
              <a:gd name="connsiteY43" fmla="*/ 495571 h 900479"/>
              <a:gd name="connsiteX44" fmla="*/ 483394 w 531019"/>
              <a:gd name="connsiteY44" fmla="*/ 450328 h 900479"/>
              <a:gd name="connsiteX45" fmla="*/ 435769 w 531019"/>
              <a:gd name="connsiteY45" fmla="*/ 412228 h 900479"/>
              <a:gd name="connsiteX46" fmla="*/ 421482 w 531019"/>
              <a:gd name="connsiteY46" fmla="*/ 371746 h 900479"/>
              <a:gd name="connsiteX47" fmla="*/ 433388 w 531019"/>
              <a:gd name="connsiteY47" fmla="*/ 316977 h 900479"/>
              <a:gd name="connsiteX48" fmla="*/ 466726 w 531019"/>
              <a:gd name="connsiteY48" fmla="*/ 319359 h 900479"/>
              <a:gd name="connsiteX49" fmla="*/ 461963 w 531019"/>
              <a:gd name="connsiteY49" fmla="*/ 271734 h 900479"/>
              <a:gd name="connsiteX50" fmla="*/ 471488 w 531019"/>
              <a:gd name="connsiteY50" fmla="*/ 231253 h 900479"/>
              <a:gd name="connsiteX51" fmla="*/ 485775 w 531019"/>
              <a:gd name="connsiteY51" fmla="*/ 205059 h 900479"/>
              <a:gd name="connsiteX52" fmla="*/ 502445 w 531019"/>
              <a:gd name="connsiteY52" fmla="*/ 169341 h 900479"/>
              <a:gd name="connsiteX53" fmla="*/ 531019 w 531019"/>
              <a:gd name="connsiteY53" fmla="*/ 140764 h 900479"/>
              <a:gd name="connsiteX0" fmla="*/ 531019 w 531019"/>
              <a:gd name="connsiteY0" fmla="*/ 140764 h 900479"/>
              <a:gd name="connsiteX1" fmla="*/ 502444 w 531019"/>
              <a:gd name="connsiteY1" fmla="*/ 97903 h 900479"/>
              <a:gd name="connsiteX2" fmla="*/ 469106 w 531019"/>
              <a:gd name="connsiteY2" fmla="*/ 43134 h 900479"/>
              <a:gd name="connsiteX3" fmla="*/ 442912 w 531019"/>
              <a:gd name="connsiteY3" fmla="*/ 2653 h 900479"/>
              <a:gd name="connsiteX4" fmla="*/ 388144 w 531019"/>
              <a:gd name="connsiteY4" fmla="*/ 7416 h 900479"/>
              <a:gd name="connsiteX5" fmla="*/ 390525 w 531019"/>
              <a:gd name="connsiteY5" fmla="*/ 35990 h 900479"/>
              <a:gd name="connsiteX6" fmla="*/ 423863 w 531019"/>
              <a:gd name="connsiteY6" fmla="*/ 50278 h 900479"/>
              <a:gd name="connsiteX7" fmla="*/ 407194 w 531019"/>
              <a:gd name="connsiteY7" fmla="*/ 85996 h 900479"/>
              <a:gd name="connsiteX8" fmla="*/ 373857 w 531019"/>
              <a:gd name="connsiteY8" fmla="*/ 88378 h 900479"/>
              <a:gd name="connsiteX9" fmla="*/ 326232 w 531019"/>
              <a:gd name="connsiteY9" fmla="*/ 121715 h 900479"/>
              <a:gd name="connsiteX10" fmla="*/ 307182 w 531019"/>
              <a:gd name="connsiteY10" fmla="*/ 138384 h 900479"/>
              <a:gd name="connsiteX11" fmla="*/ 266701 w 531019"/>
              <a:gd name="connsiteY11" fmla="*/ 150290 h 900479"/>
              <a:gd name="connsiteX12" fmla="*/ 283369 w 531019"/>
              <a:gd name="connsiteY12" fmla="*/ 176484 h 900479"/>
              <a:gd name="connsiteX13" fmla="*/ 278607 w 531019"/>
              <a:gd name="connsiteY13" fmla="*/ 224109 h 900479"/>
              <a:gd name="connsiteX14" fmla="*/ 280988 w 531019"/>
              <a:gd name="connsiteY14" fmla="*/ 264590 h 900479"/>
              <a:gd name="connsiteX15" fmla="*/ 254794 w 531019"/>
              <a:gd name="connsiteY15" fmla="*/ 271734 h 900479"/>
              <a:gd name="connsiteX16" fmla="*/ 211932 w 531019"/>
              <a:gd name="connsiteY16" fmla="*/ 295546 h 900479"/>
              <a:gd name="connsiteX17" fmla="*/ 204788 w 531019"/>
              <a:gd name="connsiteY17" fmla="*/ 355078 h 900479"/>
              <a:gd name="connsiteX18" fmla="*/ 211932 w 531019"/>
              <a:gd name="connsiteY18" fmla="*/ 436040 h 900479"/>
              <a:gd name="connsiteX19" fmla="*/ 195263 w 531019"/>
              <a:gd name="connsiteY19" fmla="*/ 493190 h 900479"/>
              <a:gd name="connsiteX20" fmla="*/ 204788 w 531019"/>
              <a:gd name="connsiteY20" fmla="*/ 526528 h 900479"/>
              <a:gd name="connsiteX21" fmla="*/ 214313 w 531019"/>
              <a:gd name="connsiteY21" fmla="*/ 545578 h 900479"/>
              <a:gd name="connsiteX22" fmla="*/ 214313 w 531019"/>
              <a:gd name="connsiteY22" fmla="*/ 562246 h 900479"/>
              <a:gd name="connsiteX23" fmla="*/ 195263 w 531019"/>
              <a:gd name="connsiteY23" fmla="*/ 576534 h 900479"/>
              <a:gd name="connsiteX24" fmla="*/ 133350 w 531019"/>
              <a:gd name="connsiteY24" fmla="*/ 574153 h 900479"/>
              <a:gd name="connsiteX25" fmla="*/ 100013 w 531019"/>
              <a:gd name="connsiteY25" fmla="*/ 571771 h 900479"/>
              <a:gd name="connsiteX26" fmla="*/ 50007 w 531019"/>
              <a:gd name="connsiteY26" fmla="*/ 602728 h 900479"/>
              <a:gd name="connsiteX27" fmla="*/ 0 w 531019"/>
              <a:gd name="connsiteY27" fmla="*/ 617015 h 900479"/>
              <a:gd name="connsiteX28" fmla="*/ 73818 w 531019"/>
              <a:gd name="connsiteY28" fmla="*/ 683690 h 900479"/>
              <a:gd name="connsiteX29" fmla="*/ 114300 w 531019"/>
              <a:gd name="connsiteY29" fmla="*/ 728934 h 900479"/>
              <a:gd name="connsiteX30" fmla="*/ 164307 w 531019"/>
              <a:gd name="connsiteY30" fmla="*/ 774178 h 900479"/>
              <a:gd name="connsiteX31" fmla="*/ 209550 w 531019"/>
              <a:gd name="connsiteY31" fmla="*/ 826565 h 900479"/>
              <a:gd name="connsiteX32" fmla="*/ 273844 w 531019"/>
              <a:gd name="connsiteY32" fmla="*/ 898003 h 900479"/>
              <a:gd name="connsiteX33" fmla="*/ 302420 w 531019"/>
              <a:gd name="connsiteY33" fmla="*/ 878953 h 900479"/>
              <a:gd name="connsiteX34" fmla="*/ 250031 w 531019"/>
              <a:gd name="connsiteY34" fmla="*/ 828947 h 900479"/>
              <a:gd name="connsiteX35" fmla="*/ 266700 w 531019"/>
              <a:gd name="connsiteY35" fmla="*/ 790846 h 900479"/>
              <a:gd name="connsiteX36" fmla="*/ 285750 w 531019"/>
              <a:gd name="connsiteY36" fmla="*/ 795609 h 900479"/>
              <a:gd name="connsiteX37" fmla="*/ 295275 w 531019"/>
              <a:gd name="connsiteY37" fmla="*/ 836090 h 900479"/>
              <a:gd name="connsiteX38" fmla="*/ 321469 w 531019"/>
              <a:gd name="connsiteY38" fmla="*/ 850377 h 900479"/>
              <a:gd name="connsiteX39" fmla="*/ 333375 w 531019"/>
              <a:gd name="connsiteY39" fmla="*/ 776559 h 900479"/>
              <a:gd name="connsiteX40" fmla="*/ 390525 w 531019"/>
              <a:gd name="connsiteY40" fmla="*/ 697978 h 900479"/>
              <a:gd name="connsiteX41" fmla="*/ 431006 w 531019"/>
              <a:gd name="connsiteY41" fmla="*/ 624159 h 900479"/>
              <a:gd name="connsiteX42" fmla="*/ 473869 w 531019"/>
              <a:gd name="connsiteY42" fmla="*/ 550340 h 900479"/>
              <a:gd name="connsiteX43" fmla="*/ 492919 w 531019"/>
              <a:gd name="connsiteY43" fmla="*/ 495571 h 900479"/>
              <a:gd name="connsiteX44" fmla="*/ 483394 w 531019"/>
              <a:gd name="connsiteY44" fmla="*/ 450328 h 900479"/>
              <a:gd name="connsiteX45" fmla="*/ 435769 w 531019"/>
              <a:gd name="connsiteY45" fmla="*/ 412228 h 900479"/>
              <a:gd name="connsiteX46" fmla="*/ 421482 w 531019"/>
              <a:gd name="connsiteY46" fmla="*/ 371746 h 900479"/>
              <a:gd name="connsiteX47" fmla="*/ 433388 w 531019"/>
              <a:gd name="connsiteY47" fmla="*/ 316977 h 900479"/>
              <a:gd name="connsiteX48" fmla="*/ 466726 w 531019"/>
              <a:gd name="connsiteY48" fmla="*/ 319359 h 900479"/>
              <a:gd name="connsiteX49" fmla="*/ 461963 w 531019"/>
              <a:gd name="connsiteY49" fmla="*/ 271734 h 900479"/>
              <a:gd name="connsiteX50" fmla="*/ 471488 w 531019"/>
              <a:gd name="connsiteY50" fmla="*/ 231253 h 900479"/>
              <a:gd name="connsiteX51" fmla="*/ 485775 w 531019"/>
              <a:gd name="connsiteY51" fmla="*/ 205059 h 900479"/>
              <a:gd name="connsiteX52" fmla="*/ 502445 w 531019"/>
              <a:gd name="connsiteY52" fmla="*/ 169341 h 900479"/>
              <a:gd name="connsiteX53" fmla="*/ 531019 w 531019"/>
              <a:gd name="connsiteY53" fmla="*/ 140764 h 900479"/>
              <a:gd name="connsiteX0" fmla="*/ 531019 w 531019"/>
              <a:gd name="connsiteY0" fmla="*/ 140764 h 900479"/>
              <a:gd name="connsiteX1" fmla="*/ 502444 w 531019"/>
              <a:gd name="connsiteY1" fmla="*/ 97903 h 900479"/>
              <a:gd name="connsiteX2" fmla="*/ 469106 w 531019"/>
              <a:gd name="connsiteY2" fmla="*/ 43134 h 900479"/>
              <a:gd name="connsiteX3" fmla="*/ 442912 w 531019"/>
              <a:gd name="connsiteY3" fmla="*/ 2653 h 900479"/>
              <a:gd name="connsiteX4" fmla="*/ 388144 w 531019"/>
              <a:gd name="connsiteY4" fmla="*/ 7416 h 900479"/>
              <a:gd name="connsiteX5" fmla="*/ 390525 w 531019"/>
              <a:gd name="connsiteY5" fmla="*/ 35990 h 900479"/>
              <a:gd name="connsiteX6" fmla="*/ 423863 w 531019"/>
              <a:gd name="connsiteY6" fmla="*/ 50278 h 900479"/>
              <a:gd name="connsiteX7" fmla="*/ 407194 w 531019"/>
              <a:gd name="connsiteY7" fmla="*/ 85996 h 900479"/>
              <a:gd name="connsiteX8" fmla="*/ 373857 w 531019"/>
              <a:gd name="connsiteY8" fmla="*/ 88378 h 900479"/>
              <a:gd name="connsiteX9" fmla="*/ 326232 w 531019"/>
              <a:gd name="connsiteY9" fmla="*/ 121715 h 900479"/>
              <a:gd name="connsiteX10" fmla="*/ 307182 w 531019"/>
              <a:gd name="connsiteY10" fmla="*/ 138384 h 900479"/>
              <a:gd name="connsiteX11" fmla="*/ 266701 w 531019"/>
              <a:gd name="connsiteY11" fmla="*/ 150290 h 900479"/>
              <a:gd name="connsiteX12" fmla="*/ 283369 w 531019"/>
              <a:gd name="connsiteY12" fmla="*/ 176484 h 900479"/>
              <a:gd name="connsiteX13" fmla="*/ 278607 w 531019"/>
              <a:gd name="connsiteY13" fmla="*/ 224109 h 900479"/>
              <a:gd name="connsiteX14" fmla="*/ 280988 w 531019"/>
              <a:gd name="connsiteY14" fmla="*/ 264590 h 900479"/>
              <a:gd name="connsiteX15" fmla="*/ 254794 w 531019"/>
              <a:gd name="connsiteY15" fmla="*/ 271734 h 900479"/>
              <a:gd name="connsiteX16" fmla="*/ 211932 w 531019"/>
              <a:gd name="connsiteY16" fmla="*/ 295546 h 900479"/>
              <a:gd name="connsiteX17" fmla="*/ 204788 w 531019"/>
              <a:gd name="connsiteY17" fmla="*/ 355078 h 900479"/>
              <a:gd name="connsiteX18" fmla="*/ 211932 w 531019"/>
              <a:gd name="connsiteY18" fmla="*/ 436040 h 900479"/>
              <a:gd name="connsiteX19" fmla="*/ 195263 w 531019"/>
              <a:gd name="connsiteY19" fmla="*/ 493190 h 900479"/>
              <a:gd name="connsiteX20" fmla="*/ 204788 w 531019"/>
              <a:gd name="connsiteY20" fmla="*/ 526528 h 900479"/>
              <a:gd name="connsiteX21" fmla="*/ 214313 w 531019"/>
              <a:gd name="connsiteY21" fmla="*/ 545578 h 900479"/>
              <a:gd name="connsiteX22" fmla="*/ 214313 w 531019"/>
              <a:gd name="connsiteY22" fmla="*/ 562246 h 900479"/>
              <a:gd name="connsiteX23" fmla="*/ 195263 w 531019"/>
              <a:gd name="connsiteY23" fmla="*/ 576534 h 900479"/>
              <a:gd name="connsiteX24" fmla="*/ 133350 w 531019"/>
              <a:gd name="connsiteY24" fmla="*/ 574153 h 900479"/>
              <a:gd name="connsiteX25" fmla="*/ 100013 w 531019"/>
              <a:gd name="connsiteY25" fmla="*/ 571771 h 900479"/>
              <a:gd name="connsiteX26" fmla="*/ 50007 w 531019"/>
              <a:gd name="connsiteY26" fmla="*/ 602728 h 900479"/>
              <a:gd name="connsiteX27" fmla="*/ 0 w 531019"/>
              <a:gd name="connsiteY27" fmla="*/ 617015 h 900479"/>
              <a:gd name="connsiteX28" fmla="*/ 73818 w 531019"/>
              <a:gd name="connsiteY28" fmla="*/ 683690 h 900479"/>
              <a:gd name="connsiteX29" fmla="*/ 114300 w 531019"/>
              <a:gd name="connsiteY29" fmla="*/ 728934 h 900479"/>
              <a:gd name="connsiteX30" fmla="*/ 164307 w 531019"/>
              <a:gd name="connsiteY30" fmla="*/ 774178 h 900479"/>
              <a:gd name="connsiteX31" fmla="*/ 209550 w 531019"/>
              <a:gd name="connsiteY31" fmla="*/ 826565 h 900479"/>
              <a:gd name="connsiteX32" fmla="*/ 273844 w 531019"/>
              <a:gd name="connsiteY32" fmla="*/ 898003 h 900479"/>
              <a:gd name="connsiteX33" fmla="*/ 302420 w 531019"/>
              <a:gd name="connsiteY33" fmla="*/ 878953 h 900479"/>
              <a:gd name="connsiteX34" fmla="*/ 250031 w 531019"/>
              <a:gd name="connsiteY34" fmla="*/ 828947 h 900479"/>
              <a:gd name="connsiteX35" fmla="*/ 266700 w 531019"/>
              <a:gd name="connsiteY35" fmla="*/ 790846 h 900479"/>
              <a:gd name="connsiteX36" fmla="*/ 285750 w 531019"/>
              <a:gd name="connsiteY36" fmla="*/ 795609 h 900479"/>
              <a:gd name="connsiteX37" fmla="*/ 295275 w 531019"/>
              <a:gd name="connsiteY37" fmla="*/ 836090 h 900479"/>
              <a:gd name="connsiteX38" fmla="*/ 321469 w 531019"/>
              <a:gd name="connsiteY38" fmla="*/ 850377 h 900479"/>
              <a:gd name="connsiteX39" fmla="*/ 333375 w 531019"/>
              <a:gd name="connsiteY39" fmla="*/ 776559 h 900479"/>
              <a:gd name="connsiteX40" fmla="*/ 390525 w 531019"/>
              <a:gd name="connsiteY40" fmla="*/ 697978 h 900479"/>
              <a:gd name="connsiteX41" fmla="*/ 431006 w 531019"/>
              <a:gd name="connsiteY41" fmla="*/ 624159 h 900479"/>
              <a:gd name="connsiteX42" fmla="*/ 473869 w 531019"/>
              <a:gd name="connsiteY42" fmla="*/ 550340 h 900479"/>
              <a:gd name="connsiteX43" fmla="*/ 492919 w 531019"/>
              <a:gd name="connsiteY43" fmla="*/ 495571 h 900479"/>
              <a:gd name="connsiteX44" fmla="*/ 483394 w 531019"/>
              <a:gd name="connsiteY44" fmla="*/ 450328 h 900479"/>
              <a:gd name="connsiteX45" fmla="*/ 435769 w 531019"/>
              <a:gd name="connsiteY45" fmla="*/ 412228 h 900479"/>
              <a:gd name="connsiteX46" fmla="*/ 421482 w 531019"/>
              <a:gd name="connsiteY46" fmla="*/ 371746 h 900479"/>
              <a:gd name="connsiteX47" fmla="*/ 433388 w 531019"/>
              <a:gd name="connsiteY47" fmla="*/ 316977 h 900479"/>
              <a:gd name="connsiteX48" fmla="*/ 466726 w 531019"/>
              <a:gd name="connsiteY48" fmla="*/ 319359 h 900479"/>
              <a:gd name="connsiteX49" fmla="*/ 461963 w 531019"/>
              <a:gd name="connsiteY49" fmla="*/ 271734 h 900479"/>
              <a:gd name="connsiteX50" fmla="*/ 471488 w 531019"/>
              <a:gd name="connsiteY50" fmla="*/ 231253 h 900479"/>
              <a:gd name="connsiteX51" fmla="*/ 485775 w 531019"/>
              <a:gd name="connsiteY51" fmla="*/ 205059 h 900479"/>
              <a:gd name="connsiteX52" fmla="*/ 502445 w 531019"/>
              <a:gd name="connsiteY52" fmla="*/ 169341 h 900479"/>
              <a:gd name="connsiteX53" fmla="*/ 531019 w 531019"/>
              <a:gd name="connsiteY53" fmla="*/ 140764 h 900479"/>
              <a:gd name="connsiteX0" fmla="*/ 531019 w 531019"/>
              <a:gd name="connsiteY0" fmla="*/ 140764 h 900479"/>
              <a:gd name="connsiteX1" fmla="*/ 502444 w 531019"/>
              <a:gd name="connsiteY1" fmla="*/ 97903 h 900479"/>
              <a:gd name="connsiteX2" fmla="*/ 469106 w 531019"/>
              <a:gd name="connsiteY2" fmla="*/ 43134 h 900479"/>
              <a:gd name="connsiteX3" fmla="*/ 442912 w 531019"/>
              <a:gd name="connsiteY3" fmla="*/ 2653 h 900479"/>
              <a:gd name="connsiteX4" fmla="*/ 388144 w 531019"/>
              <a:gd name="connsiteY4" fmla="*/ 7416 h 900479"/>
              <a:gd name="connsiteX5" fmla="*/ 390525 w 531019"/>
              <a:gd name="connsiteY5" fmla="*/ 35990 h 900479"/>
              <a:gd name="connsiteX6" fmla="*/ 423863 w 531019"/>
              <a:gd name="connsiteY6" fmla="*/ 50278 h 900479"/>
              <a:gd name="connsiteX7" fmla="*/ 407194 w 531019"/>
              <a:gd name="connsiteY7" fmla="*/ 85996 h 900479"/>
              <a:gd name="connsiteX8" fmla="*/ 373857 w 531019"/>
              <a:gd name="connsiteY8" fmla="*/ 88378 h 900479"/>
              <a:gd name="connsiteX9" fmla="*/ 326232 w 531019"/>
              <a:gd name="connsiteY9" fmla="*/ 121715 h 900479"/>
              <a:gd name="connsiteX10" fmla="*/ 307182 w 531019"/>
              <a:gd name="connsiteY10" fmla="*/ 138384 h 900479"/>
              <a:gd name="connsiteX11" fmla="*/ 266701 w 531019"/>
              <a:gd name="connsiteY11" fmla="*/ 150290 h 900479"/>
              <a:gd name="connsiteX12" fmla="*/ 283369 w 531019"/>
              <a:gd name="connsiteY12" fmla="*/ 176484 h 900479"/>
              <a:gd name="connsiteX13" fmla="*/ 278607 w 531019"/>
              <a:gd name="connsiteY13" fmla="*/ 224109 h 900479"/>
              <a:gd name="connsiteX14" fmla="*/ 280988 w 531019"/>
              <a:gd name="connsiteY14" fmla="*/ 264590 h 900479"/>
              <a:gd name="connsiteX15" fmla="*/ 254794 w 531019"/>
              <a:gd name="connsiteY15" fmla="*/ 271734 h 900479"/>
              <a:gd name="connsiteX16" fmla="*/ 211932 w 531019"/>
              <a:gd name="connsiteY16" fmla="*/ 295546 h 900479"/>
              <a:gd name="connsiteX17" fmla="*/ 204788 w 531019"/>
              <a:gd name="connsiteY17" fmla="*/ 355078 h 900479"/>
              <a:gd name="connsiteX18" fmla="*/ 211932 w 531019"/>
              <a:gd name="connsiteY18" fmla="*/ 436040 h 900479"/>
              <a:gd name="connsiteX19" fmla="*/ 195263 w 531019"/>
              <a:gd name="connsiteY19" fmla="*/ 493190 h 900479"/>
              <a:gd name="connsiteX20" fmla="*/ 204788 w 531019"/>
              <a:gd name="connsiteY20" fmla="*/ 526528 h 900479"/>
              <a:gd name="connsiteX21" fmla="*/ 223838 w 531019"/>
              <a:gd name="connsiteY21" fmla="*/ 547959 h 900479"/>
              <a:gd name="connsiteX22" fmla="*/ 214313 w 531019"/>
              <a:gd name="connsiteY22" fmla="*/ 562246 h 900479"/>
              <a:gd name="connsiteX23" fmla="*/ 195263 w 531019"/>
              <a:gd name="connsiteY23" fmla="*/ 576534 h 900479"/>
              <a:gd name="connsiteX24" fmla="*/ 133350 w 531019"/>
              <a:gd name="connsiteY24" fmla="*/ 574153 h 900479"/>
              <a:gd name="connsiteX25" fmla="*/ 100013 w 531019"/>
              <a:gd name="connsiteY25" fmla="*/ 571771 h 900479"/>
              <a:gd name="connsiteX26" fmla="*/ 50007 w 531019"/>
              <a:gd name="connsiteY26" fmla="*/ 602728 h 900479"/>
              <a:gd name="connsiteX27" fmla="*/ 0 w 531019"/>
              <a:gd name="connsiteY27" fmla="*/ 617015 h 900479"/>
              <a:gd name="connsiteX28" fmla="*/ 73818 w 531019"/>
              <a:gd name="connsiteY28" fmla="*/ 683690 h 900479"/>
              <a:gd name="connsiteX29" fmla="*/ 114300 w 531019"/>
              <a:gd name="connsiteY29" fmla="*/ 728934 h 900479"/>
              <a:gd name="connsiteX30" fmla="*/ 164307 w 531019"/>
              <a:gd name="connsiteY30" fmla="*/ 774178 h 900479"/>
              <a:gd name="connsiteX31" fmla="*/ 209550 w 531019"/>
              <a:gd name="connsiteY31" fmla="*/ 826565 h 900479"/>
              <a:gd name="connsiteX32" fmla="*/ 273844 w 531019"/>
              <a:gd name="connsiteY32" fmla="*/ 898003 h 900479"/>
              <a:gd name="connsiteX33" fmla="*/ 302420 w 531019"/>
              <a:gd name="connsiteY33" fmla="*/ 878953 h 900479"/>
              <a:gd name="connsiteX34" fmla="*/ 250031 w 531019"/>
              <a:gd name="connsiteY34" fmla="*/ 828947 h 900479"/>
              <a:gd name="connsiteX35" fmla="*/ 266700 w 531019"/>
              <a:gd name="connsiteY35" fmla="*/ 790846 h 900479"/>
              <a:gd name="connsiteX36" fmla="*/ 285750 w 531019"/>
              <a:gd name="connsiteY36" fmla="*/ 795609 h 900479"/>
              <a:gd name="connsiteX37" fmla="*/ 295275 w 531019"/>
              <a:gd name="connsiteY37" fmla="*/ 836090 h 900479"/>
              <a:gd name="connsiteX38" fmla="*/ 321469 w 531019"/>
              <a:gd name="connsiteY38" fmla="*/ 850377 h 900479"/>
              <a:gd name="connsiteX39" fmla="*/ 333375 w 531019"/>
              <a:gd name="connsiteY39" fmla="*/ 776559 h 900479"/>
              <a:gd name="connsiteX40" fmla="*/ 390525 w 531019"/>
              <a:gd name="connsiteY40" fmla="*/ 697978 h 900479"/>
              <a:gd name="connsiteX41" fmla="*/ 431006 w 531019"/>
              <a:gd name="connsiteY41" fmla="*/ 624159 h 900479"/>
              <a:gd name="connsiteX42" fmla="*/ 473869 w 531019"/>
              <a:gd name="connsiteY42" fmla="*/ 550340 h 900479"/>
              <a:gd name="connsiteX43" fmla="*/ 492919 w 531019"/>
              <a:gd name="connsiteY43" fmla="*/ 495571 h 900479"/>
              <a:gd name="connsiteX44" fmla="*/ 483394 w 531019"/>
              <a:gd name="connsiteY44" fmla="*/ 450328 h 900479"/>
              <a:gd name="connsiteX45" fmla="*/ 435769 w 531019"/>
              <a:gd name="connsiteY45" fmla="*/ 412228 h 900479"/>
              <a:gd name="connsiteX46" fmla="*/ 421482 w 531019"/>
              <a:gd name="connsiteY46" fmla="*/ 371746 h 900479"/>
              <a:gd name="connsiteX47" fmla="*/ 433388 w 531019"/>
              <a:gd name="connsiteY47" fmla="*/ 316977 h 900479"/>
              <a:gd name="connsiteX48" fmla="*/ 466726 w 531019"/>
              <a:gd name="connsiteY48" fmla="*/ 319359 h 900479"/>
              <a:gd name="connsiteX49" fmla="*/ 461963 w 531019"/>
              <a:gd name="connsiteY49" fmla="*/ 271734 h 900479"/>
              <a:gd name="connsiteX50" fmla="*/ 471488 w 531019"/>
              <a:gd name="connsiteY50" fmla="*/ 231253 h 900479"/>
              <a:gd name="connsiteX51" fmla="*/ 485775 w 531019"/>
              <a:gd name="connsiteY51" fmla="*/ 205059 h 900479"/>
              <a:gd name="connsiteX52" fmla="*/ 502445 w 531019"/>
              <a:gd name="connsiteY52" fmla="*/ 169341 h 900479"/>
              <a:gd name="connsiteX53" fmla="*/ 531019 w 531019"/>
              <a:gd name="connsiteY53" fmla="*/ 140764 h 900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531019" h="900479">
                <a:moveTo>
                  <a:pt x="531019" y="140764"/>
                </a:moveTo>
                <a:cubicBezTo>
                  <a:pt x="531019" y="128858"/>
                  <a:pt x="512763" y="114175"/>
                  <a:pt x="502444" y="97903"/>
                </a:cubicBezTo>
                <a:cubicBezTo>
                  <a:pt x="492125" y="81631"/>
                  <a:pt x="479028" y="59009"/>
                  <a:pt x="469106" y="43134"/>
                </a:cubicBezTo>
                <a:cubicBezTo>
                  <a:pt x="459184" y="27259"/>
                  <a:pt x="455612" y="8606"/>
                  <a:pt x="442912" y="2653"/>
                </a:cubicBezTo>
                <a:cubicBezTo>
                  <a:pt x="430212" y="-3300"/>
                  <a:pt x="396875" y="1860"/>
                  <a:pt x="388144" y="7416"/>
                </a:cubicBezTo>
                <a:cubicBezTo>
                  <a:pt x="379413" y="12972"/>
                  <a:pt x="388144" y="25671"/>
                  <a:pt x="390525" y="35990"/>
                </a:cubicBezTo>
                <a:cubicBezTo>
                  <a:pt x="392906" y="46309"/>
                  <a:pt x="421085" y="41944"/>
                  <a:pt x="423863" y="50278"/>
                </a:cubicBezTo>
                <a:cubicBezTo>
                  <a:pt x="426641" y="58612"/>
                  <a:pt x="415528" y="79646"/>
                  <a:pt x="407194" y="85996"/>
                </a:cubicBezTo>
                <a:cubicBezTo>
                  <a:pt x="398860" y="92346"/>
                  <a:pt x="384969" y="87584"/>
                  <a:pt x="373857" y="88378"/>
                </a:cubicBezTo>
                <a:cubicBezTo>
                  <a:pt x="360363" y="94331"/>
                  <a:pt x="335360" y="114968"/>
                  <a:pt x="326232" y="121715"/>
                </a:cubicBezTo>
                <a:cubicBezTo>
                  <a:pt x="315120" y="130049"/>
                  <a:pt x="317104" y="133622"/>
                  <a:pt x="307182" y="138384"/>
                </a:cubicBezTo>
                <a:cubicBezTo>
                  <a:pt x="297260" y="143146"/>
                  <a:pt x="270670" y="143940"/>
                  <a:pt x="266701" y="150290"/>
                </a:cubicBezTo>
                <a:cubicBezTo>
                  <a:pt x="268914" y="153241"/>
                  <a:pt x="281385" y="164181"/>
                  <a:pt x="283369" y="176484"/>
                </a:cubicBezTo>
                <a:cubicBezTo>
                  <a:pt x="285353" y="188787"/>
                  <a:pt x="279004" y="209425"/>
                  <a:pt x="278607" y="224109"/>
                </a:cubicBezTo>
                <a:cubicBezTo>
                  <a:pt x="278210" y="238793"/>
                  <a:pt x="284957" y="256653"/>
                  <a:pt x="280988" y="264590"/>
                </a:cubicBezTo>
                <a:cubicBezTo>
                  <a:pt x="264157" y="267956"/>
                  <a:pt x="266303" y="266575"/>
                  <a:pt x="254794" y="271734"/>
                </a:cubicBezTo>
                <a:cubicBezTo>
                  <a:pt x="243285" y="276893"/>
                  <a:pt x="220266" y="281655"/>
                  <a:pt x="211932" y="295546"/>
                </a:cubicBezTo>
                <a:cubicBezTo>
                  <a:pt x="203598" y="309437"/>
                  <a:pt x="204788" y="331662"/>
                  <a:pt x="204788" y="355078"/>
                </a:cubicBezTo>
                <a:cubicBezTo>
                  <a:pt x="204788" y="378494"/>
                  <a:pt x="211138" y="415403"/>
                  <a:pt x="211932" y="436040"/>
                </a:cubicBezTo>
                <a:cubicBezTo>
                  <a:pt x="212726" y="456677"/>
                  <a:pt x="196454" y="478109"/>
                  <a:pt x="195263" y="493190"/>
                </a:cubicBezTo>
                <a:cubicBezTo>
                  <a:pt x="194072" y="508271"/>
                  <a:pt x="200026" y="517400"/>
                  <a:pt x="204788" y="526528"/>
                </a:cubicBezTo>
                <a:cubicBezTo>
                  <a:pt x="209550" y="535656"/>
                  <a:pt x="223838" y="547959"/>
                  <a:pt x="223838" y="547959"/>
                </a:cubicBezTo>
                <a:cubicBezTo>
                  <a:pt x="225046" y="552792"/>
                  <a:pt x="219075" y="557484"/>
                  <a:pt x="214313" y="562246"/>
                </a:cubicBezTo>
                <a:cubicBezTo>
                  <a:pt x="209551" y="567008"/>
                  <a:pt x="195263" y="576534"/>
                  <a:pt x="195263" y="576534"/>
                </a:cubicBezTo>
                <a:lnTo>
                  <a:pt x="133350" y="574153"/>
                </a:lnTo>
                <a:cubicBezTo>
                  <a:pt x="117475" y="573359"/>
                  <a:pt x="113904" y="567008"/>
                  <a:pt x="100013" y="571771"/>
                </a:cubicBezTo>
                <a:cubicBezTo>
                  <a:pt x="86122" y="576534"/>
                  <a:pt x="66676" y="595187"/>
                  <a:pt x="50007" y="602728"/>
                </a:cubicBezTo>
                <a:cubicBezTo>
                  <a:pt x="33338" y="610269"/>
                  <a:pt x="7541" y="612650"/>
                  <a:pt x="0" y="617015"/>
                </a:cubicBezTo>
                <a:cubicBezTo>
                  <a:pt x="2778" y="632493"/>
                  <a:pt x="54768" y="665037"/>
                  <a:pt x="73818" y="683690"/>
                </a:cubicBezTo>
                <a:cubicBezTo>
                  <a:pt x="92868" y="702343"/>
                  <a:pt x="99219" y="713853"/>
                  <a:pt x="114300" y="728934"/>
                </a:cubicBezTo>
                <a:cubicBezTo>
                  <a:pt x="129381" y="744015"/>
                  <a:pt x="148432" y="757906"/>
                  <a:pt x="164307" y="774178"/>
                </a:cubicBezTo>
                <a:cubicBezTo>
                  <a:pt x="180182" y="790450"/>
                  <a:pt x="191294" y="805928"/>
                  <a:pt x="209550" y="826565"/>
                </a:cubicBezTo>
                <a:cubicBezTo>
                  <a:pt x="227806" y="847202"/>
                  <a:pt x="258366" y="889272"/>
                  <a:pt x="273844" y="898003"/>
                </a:cubicBezTo>
                <a:cubicBezTo>
                  <a:pt x="289322" y="906734"/>
                  <a:pt x="306389" y="890462"/>
                  <a:pt x="302420" y="878953"/>
                </a:cubicBezTo>
                <a:cubicBezTo>
                  <a:pt x="298451" y="867444"/>
                  <a:pt x="253603" y="842044"/>
                  <a:pt x="250031" y="828947"/>
                </a:cubicBezTo>
                <a:cubicBezTo>
                  <a:pt x="250684" y="814586"/>
                  <a:pt x="265113" y="805134"/>
                  <a:pt x="266700" y="790846"/>
                </a:cubicBezTo>
                <a:cubicBezTo>
                  <a:pt x="275431" y="792434"/>
                  <a:pt x="280988" y="788068"/>
                  <a:pt x="285750" y="795609"/>
                </a:cubicBezTo>
                <a:cubicBezTo>
                  <a:pt x="290512" y="803150"/>
                  <a:pt x="295922" y="831564"/>
                  <a:pt x="295275" y="836090"/>
                </a:cubicBezTo>
                <a:cubicBezTo>
                  <a:pt x="298847" y="844821"/>
                  <a:pt x="315119" y="860299"/>
                  <a:pt x="321469" y="850377"/>
                </a:cubicBezTo>
                <a:cubicBezTo>
                  <a:pt x="327819" y="840455"/>
                  <a:pt x="321866" y="801959"/>
                  <a:pt x="333375" y="776559"/>
                </a:cubicBezTo>
                <a:cubicBezTo>
                  <a:pt x="344884" y="751159"/>
                  <a:pt x="374253" y="723378"/>
                  <a:pt x="390525" y="697978"/>
                </a:cubicBezTo>
                <a:cubicBezTo>
                  <a:pt x="406797" y="672578"/>
                  <a:pt x="417115" y="648765"/>
                  <a:pt x="431006" y="624159"/>
                </a:cubicBezTo>
                <a:cubicBezTo>
                  <a:pt x="444897" y="599553"/>
                  <a:pt x="463550" y="571771"/>
                  <a:pt x="473869" y="550340"/>
                </a:cubicBezTo>
                <a:cubicBezTo>
                  <a:pt x="484188" y="528909"/>
                  <a:pt x="491332" y="512240"/>
                  <a:pt x="492919" y="495571"/>
                </a:cubicBezTo>
                <a:cubicBezTo>
                  <a:pt x="492159" y="490248"/>
                  <a:pt x="492919" y="464219"/>
                  <a:pt x="483394" y="450328"/>
                </a:cubicBezTo>
                <a:cubicBezTo>
                  <a:pt x="473869" y="436438"/>
                  <a:pt x="446088" y="425325"/>
                  <a:pt x="435769" y="412228"/>
                </a:cubicBezTo>
                <a:cubicBezTo>
                  <a:pt x="425450" y="399131"/>
                  <a:pt x="421879" y="388018"/>
                  <a:pt x="421482" y="371746"/>
                </a:cubicBezTo>
                <a:cubicBezTo>
                  <a:pt x="425927" y="320622"/>
                  <a:pt x="425847" y="325708"/>
                  <a:pt x="433388" y="316977"/>
                </a:cubicBezTo>
                <a:cubicBezTo>
                  <a:pt x="440929" y="308246"/>
                  <a:pt x="461964" y="326503"/>
                  <a:pt x="466726" y="319359"/>
                </a:cubicBezTo>
                <a:cubicBezTo>
                  <a:pt x="468710" y="313009"/>
                  <a:pt x="463948" y="279672"/>
                  <a:pt x="461963" y="271734"/>
                </a:cubicBezTo>
                <a:cubicBezTo>
                  <a:pt x="462757" y="257050"/>
                  <a:pt x="469107" y="239587"/>
                  <a:pt x="471488" y="231253"/>
                </a:cubicBezTo>
                <a:cubicBezTo>
                  <a:pt x="475457" y="220141"/>
                  <a:pt x="482997" y="215775"/>
                  <a:pt x="485775" y="205059"/>
                </a:cubicBezTo>
                <a:cubicBezTo>
                  <a:pt x="486569" y="192359"/>
                  <a:pt x="494904" y="180057"/>
                  <a:pt x="502445" y="169341"/>
                </a:cubicBezTo>
                <a:cubicBezTo>
                  <a:pt x="509986" y="158625"/>
                  <a:pt x="528638" y="149495"/>
                  <a:pt x="531019" y="140764"/>
                </a:cubicBezTo>
                <a:close/>
              </a:path>
            </a:pathLst>
          </a:custGeom>
          <a:solidFill>
            <a:srgbClr val="00B0F0">
              <a:alpha val="29804"/>
            </a:srgb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 name="フリーフォーム: 図形 8">
            <a:extLst>
              <a:ext uri="{FF2B5EF4-FFF2-40B4-BE49-F238E27FC236}">
                <a16:creationId xmlns:a16="http://schemas.microsoft.com/office/drawing/2014/main" id="{0C4D8B26-699F-F152-B46E-CB8298373428}"/>
              </a:ext>
            </a:extLst>
          </p:cNvPr>
          <p:cNvSpPr/>
          <p:nvPr/>
        </p:nvSpPr>
        <p:spPr>
          <a:xfrm>
            <a:off x="6224319" y="3758556"/>
            <a:ext cx="1179279" cy="1624698"/>
          </a:xfrm>
          <a:custGeom>
            <a:avLst/>
            <a:gdLst>
              <a:gd name="connsiteX0" fmla="*/ 914400 w 1181100"/>
              <a:gd name="connsiteY0" fmla="*/ 73025 h 1622425"/>
              <a:gd name="connsiteX1" fmla="*/ 908050 w 1181100"/>
              <a:gd name="connsiteY1" fmla="*/ 57150 h 1622425"/>
              <a:gd name="connsiteX2" fmla="*/ 850900 w 1181100"/>
              <a:gd name="connsiteY2" fmla="*/ 22225 h 1622425"/>
              <a:gd name="connsiteX3" fmla="*/ 835025 w 1181100"/>
              <a:gd name="connsiteY3" fmla="*/ 9525 h 1622425"/>
              <a:gd name="connsiteX4" fmla="*/ 819150 w 1181100"/>
              <a:gd name="connsiteY4" fmla="*/ 6350 h 1622425"/>
              <a:gd name="connsiteX5" fmla="*/ 803275 w 1181100"/>
              <a:gd name="connsiteY5" fmla="*/ 0 h 1622425"/>
              <a:gd name="connsiteX6" fmla="*/ 781050 w 1181100"/>
              <a:gd name="connsiteY6" fmla="*/ 6350 h 1622425"/>
              <a:gd name="connsiteX7" fmla="*/ 777875 w 1181100"/>
              <a:gd name="connsiteY7" fmla="*/ 50800 h 1622425"/>
              <a:gd name="connsiteX8" fmla="*/ 774700 w 1181100"/>
              <a:gd name="connsiteY8" fmla="*/ 69850 h 1622425"/>
              <a:gd name="connsiteX9" fmla="*/ 765175 w 1181100"/>
              <a:gd name="connsiteY9" fmla="*/ 73025 h 1622425"/>
              <a:gd name="connsiteX10" fmla="*/ 755650 w 1181100"/>
              <a:gd name="connsiteY10" fmla="*/ 66675 h 1622425"/>
              <a:gd name="connsiteX11" fmla="*/ 742950 w 1181100"/>
              <a:gd name="connsiteY11" fmla="*/ 63500 h 1622425"/>
              <a:gd name="connsiteX12" fmla="*/ 730250 w 1181100"/>
              <a:gd name="connsiteY12" fmla="*/ 57150 h 1622425"/>
              <a:gd name="connsiteX13" fmla="*/ 723900 w 1181100"/>
              <a:gd name="connsiteY13" fmla="*/ 76200 h 1622425"/>
              <a:gd name="connsiteX14" fmla="*/ 720725 w 1181100"/>
              <a:gd name="connsiteY14" fmla="*/ 104775 h 1622425"/>
              <a:gd name="connsiteX15" fmla="*/ 711200 w 1181100"/>
              <a:gd name="connsiteY15" fmla="*/ 111125 h 1622425"/>
              <a:gd name="connsiteX16" fmla="*/ 704850 w 1181100"/>
              <a:gd name="connsiteY16" fmla="*/ 98425 h 1622425"/>
              <a:gd name="connsiteX17" fmla="*/ 701675 w 1181100"/>
              <a:gd name="connsiteY17" fmla="*/ 85725 h 1622425"/>
              <a:gd name="connsiteX18" fmla="*/ 695325 w 1181100"/>
              <a:gd name="connsiteY18" fmla="*/ 63500 h 1622425"/>
              <a:gd name="connsiteX19" fmla="*/ 685800 w 1181100"/>
              <a:gd name="connsiteY19" fmla="*/ 34925 h 1622425"/>
              <a:gd name="connsiteX20" fmla="*/ 676275 w 1181100"/>
              <a:gd name="connsiteY20" fmla="*/ 25400 h 1622425"/>
              <a:gd name="connsiteX21" fmla="*/ 660400 w 1181100"/>
              <a:gd name="connsiteY21" fmla="*/ 63500 h 1622425"/>
              <a:gd name="connsiteX22" fmla="*/ 657225 w 1181100"/>
              <a:gd name="connsiteY22" fmla="*/ 76200 h 1622425"/>
              <a:gd name="connsiteX23" fmla="*/ 647700 w 1181100"/>
              <a:gd name="connsiteY23" fmla="*/ 82550 h 1622425"/>
              <a:gd name="connsiteX24" fmla="*/ 631825 w 1181100"/>
              <a:gd name="connsiteY24" fmla="*/ 107950 h 1622425"/>
              <a:gd name="connsiteX25" fmla="*/ 622300 w 1181100"/>
              <a:gd name="connsiteY25" fmla="*/ 117475 h 1622425"/>
              <a:gd name="connsiteX26" fmla="*/ 606425 w 1181100"/>
              <a:gd name="connsiteY26" fmla="*/ 142875 h 1622425"/>
              <a:gd name="connsiteX27" fmla="*/ 596900 w 1181100"/>
              <a:gd name="connsiteY27" fmla="*/ 168275 h 1622425"/>
              <a:gd name="connsiteX28" fmla="*/ 593725 w 1181100"/>
              <a:gd name="connsiteY28" fmla="*/ 180975 h 1622425"/>
              <a:gd name="connsiteX29" fmla="*/ 571500 w 1181100"/>
              <a:gd name="connsiteY29" fmla="*/ 212725 h 1622425"/>
              <a:gd name="connsiteX30" fmla="*/ 568325 w 1181100"/>
              <a:gd name="connsiteY30" fmla="*/ 222250 h 1622425"/>
              <a:gd name="connsiteX31" fmla="*/ 558800 w 1181100"/>
              <a:gd name="connsiteY31" fmla="*/ 234950 h 1622425"/>
              <a:gd name="connsiteX32" fmla="*/ 561975 w 1181100"/>
              <a:gd name="connsiteY32" fmla="*/ 266700 h 1622425"/>
              <a:gd name="connsiteX33" fmla="*/ 552450 w 1181100"/>
              <a:gd name="connsiteY33" fmla="*/ 282575 h 1622425"/>
              <a:gd name="connsiteX34" fmla="*/ 533400 w 1181100"/>
              <a:gd name="connsiteY34" fmla="*/ 304800 h 1622425"/>
              <a:gd name="connsiteX35" fmla="*/ 527050 w 1181100"/>
              <a:gd name="connsiteY35" fmla="*/ 358775 h 1622425"/>
              <a:gd name="connsiteX36" fmla="*/ 520700 w 1181100"/>
              <a:gd name="connsiteY36" fmla="*/ 374650 h 1622425"/>
              <a:gd name="connsiteX37" fmla="*/ 498475 w 1181100"/>
              <a:gd name="connsiteY37" fmla="*/ 403225 h 1622425"/>
              <a:gd name="connsiteX38" fmla="*/ 488950 w 1181100"/>
              <a:gd name="connsiteY38" fmla="*/ 409575 h 1622425"/>
              <a:gd name="connsiteX39" fmla="*/ 463550 w 1181100"/>
              <a:gd name="connsiteY39" fmla="*/ 422275 h 1622425"/>
              <a:gd name="connsiteX40" fmla="*/ 450850 w 1181100"/>
              <a:gd name="connsiteY40" fmla="*/ 434975 h 1622425"/>
              <a:gd name="connsiteX41" fmla="*/ 450850 w 1181100"/>
              <a:gd name="connsiteY41" fmla="*/ 527050 h 1622425"/>
              <a:gd name="connsiteX42" fmla="*/ 428625 w 1181100"/>
              <a:gd name="connsiteY42" fmla="*/ 523875 h 1622425"/>
              <a:gd name="connsiteX43" fmla="*/ 419100 w 1181100"/>
              <a:gd name="connsiteY43" fmla="*/ 517525 h 1622425"/>
              <a:gd name="connsiteX44" fmla="*/ 377825 w 1181100"/>
              <a:gd name="connsiteY44" fmla="*/ 523875 h 1622425"/>
              <a:gd name="connsiteX45" fmla="*/ 333375 w 1181100"/>
              <a:gd name="connsiteY45" fmla="*/ 517525 h 1622425"/>
              <a:gd name="connsiteX46" fmla="*/ 301625 w 1181100"/>
              <a:gd name="connsiteY46" fmla="*/ 492125 h 1622425"/>
              <a:gd name="connsiteX47" fmla="*/ 288925 w 1181100"/>
              <a:gd name="connsiteY47" fmla="*/ 412750 h 1622425"/>
              <a:gd name="connsiteX48" fmla="*/ 269875 w 1181100"/>
              <a:gd name="connsiteY48" fmla="*/ 396875 h 1622425"/>
              <a:gd name="connsiteX49" fmla="*/ 225425 w 1181100"/>
              <a:gd name="connsiteY49" fmla="*/ 393700 h 1622425"/>
              <a:gd name="connsiteX50" fmla="*/ 190500 w 1181100"/>
              <a:gd name="connsiteY50" fmla="*/ 387350 h 1622425"/>
              <a:gd name="connsiteX51" fmla="*/ 114300 w 1181100"/>
              <a:gd name="connsiteY51" fmla="*/ 393700 h 1622425"/>
              <a:gd name="connsiteX52" fmla="*/ 92075 w 1181100"/>
              <a:gd name="connsiteY52" fmla="*/ 422275 h 1622425"/>
              <a:gd name="connsiteX53" fmla="*/ 88900 w 1181100"/>
              <a:gd name="connsiteY53" fmla="*/ 431800 h 1622425"/>
              <a:gd name="connsiteX54" fmla="*/ 76200 w 1181100"/>
              <a:gd name="connsiteY54" fmla="*/ 447675 h 1622425"/>
              <a:gd name="connsiteX55" fmla="*/ 41275 w 1181100"/>
              <a:gd name="connsiteY55" fmla="*/ 469900 h 1622425"/>
              <a:gd name="connsiteX56" fmla="*/ 34925 w 1181100"/>
              <a:gd name="connsiteY56" fmla="*/ 479425 h 1622425"/>
              <a:gd name="connsiteX57" fmla="*/ 15875 w 1181100"/>
              <a:gd name="connsiteY57" fmla="*/ 495300 h 1622425"/>
              <a:gd name="connsiteX58" fmla="*/ 0 w 1181100"/>
              <a:gd name="connsiteY58" fmla="*/ 514350 h 1622425"/>
              <a:gd name="connsiteX59" fmla="*/ 3175 w 1181100"/>
              <a:gd name="connsiteY59" fmla="*/ 542925 h 1622425"/>
              <a:gd name="connsiteX60" fmla="*/ 12700 w 1181100"/>
              <a:gd name="connsiteY60" fmla="*/ 571500 h 1622425"/>
              <a:gd name="connsiteX61" fmla="*/ 19050 w 1181100"/>
              <a:gd name="connsiteY61" fmla="*/ 698500 h 1622425"/>
              <a:gd name="connsiteX62" fmla="*/ 22225 w 1181100"/>
              <a:gd name="connsiteY62" fmla="*/ 711200 h 1622425"/>
              <a:gd name="connsiteX63" fmla="*/ 19050 w 1181100"/>
              <a:gd name="connsiteY63" fmla="*/ 727075 h 1622425"/>
              <a:gd name="connsiteX64" fmla="*/ 15875 w 1181100"/>
              <a:gd name="connsiteY64" fmla="*/ 736600 h 1622425"/>
              <a:gd name="connsiteX65" fmla="*/ 31750 w 1181100"/>
              <a:gd name="connsiteY65" fmla="*/ 749300 h 1622425"/>
              <a:gd name="connsiteX66" fmla="*/ 57150 w 1181100"/>
              <a:gd name="connsiteY66" fmla="*/ 765175 h 1622425"/>
              <a:gd name="connsiteX67" fmla="*/ 73025 w 1181100"/>
              <a:gd name="connsiteY67" fmla="*/ 774700 h 1622425"/>
              <a:gd name="connsiteX68" fmla="*/ 85725 w 1181100"/>
              <a:gd name="connsiteY68" fmla="*/ 781050 h 1622425"/>
              <a:gd name="connsiteX69" fmla="*/ 107950 w 1181100"/>
              <a:gd name="connsiteY69" fmla="*/ 790575 h 1622425"/>
              <a:gd name="connsiteX70" fmla="*/ 127000 w 1181100"/>
              <a:gd name="connsiteY70" fmla="*/ 787400 h 1622425"/>
              <a:gd name="connsiteX71" fmla="*/ 139700 w 1181100"/>
              <a:gd name="connsiteY71" fmla="*/ 784225 h 1622425"/>
              <a:gd name="connsiteX72" fmla="*/ 146050 w 1181100"/>
              <a:gd name="connsiteY72" fmla="*/ 796925 h 1622425"/>
              <a:gd name="connsiteX73" fmla="*/ 155575 w 1181100"/>
              <a:gd name="connsiteY73" fmla="*/ 819150 h 1622425"/>
              <a:gd name="connsiteX74" fmla="*/ 161925 w 1181100"/>
              <a:gd name="connsiteY74" fmla="*/ 873125 h 1622425"/>
              <a:gd name="connsiteX75" fmla="*/ 165100 w 1181100"/>
              <a:gd name="connsiteY75" fmla="*/ 885825 h 1622425"/>
              <a:gd name="connsiteX76" fmla="*/ 174625 w 1181100"/>
              <a:gd name="connsiteY76" fmla="*/ 892175 h 1622425"/>
              <a:gd name="connsiteX77" fmla="*/ 184150 w 1181100"/>
              <a:gd name="connsiteY77" fmla="*/ 901700 h 1622425"/>
              <a:gd name="connsiteX78" fmla="*/ 206375 w 1181100"/>
              <a:gd name="connsiteY78" fmla="*/ 904875 h 1622425"/>
              <a:gd name="connsiteX79" fmla="*/ 228600 w 1181100"/>
              <a:gd name="connsiteY79" fmla="*/ 939800 h 1622425"/>
              <a:gd name="connsiteX80" fmla="*/ 219075 w 1181100"/>
              <a:gd name="connsiteY80" fmla="*/ 1022350 h 1622425"/>
              <a:gd name="connsiteX81" fmla="*/ 203200 w 1181100"/>
              <a:gd name="connsiteY81" fmla="*/ 1041400 h 1622425"/>
              <a:gd name="connsiteX82" fmla="*/ 196850 w 1181100"/>
              <a:gd name="connsiteY82" fmla="*/ 1063625 h 1622425"/>
              <a:gd name="connsiteX83" fmla="*/ 193675 w 1181100"/>
              <a:gd name="connsiteY83" fmla="*/ 1073150 h 1622425"/>
              <a:gd name="connsiteX84" fmla="*/ 196850 w 1181100"/>
              <a:gd name="connsiteY84" fmla="*/ 1200150 h 1622425"/>
              <a:gd name="connsiteX85" fmla="*/ 250825 w 1181100"/>
              <a:gd name="connsiteY85" fmla="*/ 1206500 h 1622425"/>
              <a:gd name="connsiteX86" fmla="*/ 266700 w 1181100"/>
              <a:gd name="connsiteY86" fmla="*/ 1209675 h 1622425"/>
              <a:gd name="connsiteX87" fmla="*/ 288925 w 1181100"/>
              <a:gd name="connsiteY87" fmla="*/ 1231900 h 1622425"/>
              <a:gd name="connsiteX88" fmla="*/ 295275 w 1181100"/>
              <a:gd name="connsiteY88" fmla="*/ 1270000 h 1622425"/>
              <a:gd name="connsiteX89" fmla="*/ 304800 w 1181100"/>
              <a:gd name="connsiteY89" fmla="*/ 1282700 h 1622425"/>
              <a:gd name="connsiteX90" fmla="*/ 323850 w 1181100"/>
              <a:gd name="connsiteY90" fmla="*/ 1285875 h 1622425"/>
              <a:gd name="connsiteX91" fmla="*/ 333375 w 1181100"/>
              <a:gd name="connsiteY91" fmla="*/ 1292225 h 1622425"/>
              <a:gd name="connsiteX92" fmla="*/ 361950 w 1181100"/>
              <a:gd name="connsiteY92" fmla="*/ 1298575 h 1622425"/>
              <a:gd name="connsiteX93" fmla="*/ 387350 w 1181100"/>
              <a:gd name="connsiteY93" fmla="*/ 1317625 h 1622425"/>
              <a:gd name="connsiteX94" fmla="*/ 409575 w 1181100"/>
              <a:gd name="connsiteY94" fmla="*/ 1330325 h 1622425"/>
              <a:gd name="connsiteX95" fmla="*/ 412750 w 1181100"/>
              <a:gd name="connsiteY95" fmla="*/ 1339850 h 1622425"/>
              <a:gd name="connsiteX96" fmla="*/ 422275 w 1181100"/>
              <a:gd name="connsiteY96" fmla="*/ 1362075 h 1622425"/>
              <a:gd name="connsiteX97" fmla="*/ 428625 w 1181100"/>
              <a:gd name="connsiteY97" fmla="*/ 1403350 h 1622425"/>
              <a:gd name="connsiteX98" fmla="*/ 431800 w 1181100"/>
              <a:gd name="connsiteY98" fmla="*/ 1419225 h 1622425"/>
              <a:gd name="connsiteX99" fmla="*/ 438150 w 1181100"/>
              <a:gd name="connsiteY99" fmla="*/ 1438275 h 1622425"/>
              <a:gd name="connsiteX100" fmla="*/ 441325 w 1181100"/>
              <a:gd name="connsiteY100" fmla="*/ 1450975 h 1622425"/>
              <a:gd name="connsiteX101" fmla="*/ 447675 w 1181100"/>
              <a:gd name="connsiteY101" fmla="*/ 1463675 h 1622425"/>
              <a:gd name="connsiteX102" fmla="*/ 450850 w 1181100"/>
              <a:gd name="connsiteY102" fmla="*/ 1476375 h 1622425"/>
              <a:gd name="connsiteX103" fmla="*/ 460375 w 1181100"/>
              <a:gd name="connsiteY103" fmla="*/ 1479550 h 1622425"/>
              <a:gd name="connsiteX104" fmla="*/ 485775 w 1181100"/>
              <a:gd name="connsiteY104" fmla="*/ 1482725 h 1622425"/>
              <a:gd name="connsiteX105" fmla="*/ 495300 w 1181100"/>
              <a:gd name="connsiteY105" fmla="*/ 1489075 h 1622425"/>
              <a:gd name="connsiteX106" fmla="*/ 498475 w 1181100"/>
              <a:gd name="connsiteY106" fmla="*/ 1498600 h 1622425"/>
              <a:gd name="connsiteX107" fmla="*/ 504825 w 1181100"/>
              <a:gd name="connsiteY107" fmla="*/ 1508125 h 1622425"/>
              <a:gd name="connsiteX108" fmla="*/ 514350 w 1181100"/>
              <a:gd name="connsiteY108" fmla="*/ 1527175 h 1622425"/>
              <a:gd name="connsiteX109" fmla="*/ 520700 w 1181100"/>
              <a:gd name="connsiteY109" fmla="*/ 1536700 h 1622425"/>
              <a:gd name="connsiteX110" fmla="*/ 523875 w 1181100"/>
              <a:gd name="connsiteY110" fmla="*/ 1546225 h 1622425"/>
              <a:gd name="connsiteX111" fmla="*/ 530225 w 1181100"/>
              <a:gd name="connsiteY111" fmla="*/ 1558925 h 1622425"/>
              <a:gd name="connsiteX112" fmla="*/ 539750 w 1181100"/>
              <a:gd name="connsiteY112" fmla="*/ 1581150 h 1622425"/>
              <a:gd name="connsiteX113" fmla="*/ 549275 w 1181100"/>
              <a:gd name="connsiteY113" fmla="*/ 1590675 h 1622425"/>
              <a:gd name="connsiteX114" fmla="*/ 561975 w 1181100"/>
              <a:gd name="connsiteY114" fmla="*/ 1584325 h 1622425"/>
              <a:gd name="connsiteX115" fmla="*/ 577850 w 1181100"/>
              <a:gd name="connsiteY115" fmla="*/ 1555750 h 1622425"/>
              <a:gd name="connsiteX116" fmla="*/ 590550 w 1181100"/>
              <a:gd name="connsiteY116" fmla="*/ 1536700 h 1622425"/>
              <a:gd name="connsiteX117" fmla="*/ 593725 w 1181100"/>
              <a:gd name="connsiteY117" fmla="*/ 1527175 h 1622425"/>
              <a:gd name="connsiteX118" fmla="*/ 600075 w 1181100"/>
              <a:gd name="connsiteY118" fmla="*/ 1517650 h 1622425"/>
              <a:gd name="connsiteX119" fmla="*/ 606425 w 1181100"/>
              <a:gd name="connsiteY119" fmla="*/ 1504950 h 1622425"/>
              <a:gd name="connsiteX120" fmla="*/ 619125 w 1181100"/>
              <a:gd name="connsiteY120" fmla="*/ 1511300 h 1622425"/>
              <a:gd name="connsiteX121" fmla="*/ 625475 w 1181100"/>
              <a:gd name="connsiteY121" fmla="*/ 1530350 h 1622425"/>
              <a:gd name="connsiteX122" fmla="*/ 631825 w 1181100"/>
              <a:gd name="connsiteY122" fmla="*/ 1565275 h 1622425"/>
              <a:gd name="connsiteX123" fmla="*/ 638175 w 1181100"/>
              <a:gd name="connsiteY123" fmla="*/ 1574800 h 1622425"/>
              <a:gd name="connsiteX124" fmla="*/ 641350 w 1181100"/>
              <a:gd name="connsiteY124" fmla="*/ 1584325 h 1622425"/>
              <a:gd name="connsiteX125" fmla="*/ 657225 w 1181100"/>
              <a:gd name="connsiteY125" fmla="*/ 1587500 h 1622425"/>
              <a:gd name="connsiteX126" fmla="*/ 666750 w 1181100"/>
              <a:gd name="connsiteY126" fmla="*/ 1584325 h 1622425"/>
              <a:gd name="connsiteX127" fmla="*/ 698500 w 1181100"/>
              <a:gd name="connsiteY127" fmla="*/ 1555750 h 1622425"/>
              <a:gd name="connsiteX128" fmla="*/ 711200 w 1181100"/>
              <a:gd name="connsiteY128" fmla="*/ 1546225 h 1622425"/>
              <a:gd name="connsiteX129" fmla="*/ 762000 w 1181100"/>
              <a:gd name="connsiteY129" fmla="*/ 1552575 h 1622425"/>
              <a:gd name="connsiteX130" fmla="*/ 771525 w 1181100"/>
              <a:gd name="connsiteY130" fmla="*/ 1555750 h 1622425"/>
              <a:gd name="connsiteX131" fmla="*/ 800100 w 1181100"/>
              <a:gd name="connsiteY131" fmla="*/ 1558925 h 1622425"/>
              <a:gd name="connsiteX132" fmla="*/ 863600 w 1181100"/>
              <a:gd name="connsiteY132" fmla="*/ 1568450 h 1622425"/>
              <a:gd name="connsiteX133" fmla="*/ 889000 w 1181100"/>
              <a:gd name="connsiteY133" fmla="*/ 1577975 h 1622425"/>
              <a:gd name="connsiteX134" fmla="*/ 911225 w 1181100"/>
              <a:gd name="connsiteY134" fmla="*/ 1581150 h 1622425"/>
              <a:gd name="connsiteX135" fmla="*/ 920750 w 1181100"/>
              <a:gd name="connsiteY135" fmla="*/ 1584325 h 1622425"/>
              <a:gd name="connsiteX136" fmla="*/ 933450 w 1181100"/>
              <a:gd name="connsiteY136" fmla="*/ 1590675 h 1622425"/>
              <a:gd name="connsiteX137" fmla="*/ 968375 w 1181100"/>
              <a:gd name="connsiteY137" fmla="*/ 1597025 h 1622425"/>
              <a:gd name="connsiteX138" fmla="*/ 977900 w 1181100"/>
              <a:gd name="connsiteY138" fmla="*/ 1600200 h 1622425"/>
              <a:gd name="connsiteX139" fmla="*/ 1006475 w 1181100"/>
              <a:gd name="connsiteY139" fmla="*/ 1606550 h 1622425"/>
              <a:gd name="connsiteX140" fmla="*/ 1031875 w 1181100"/>
              <a:gd name="connsiteY140" fmla="*/ 1616075 h 1622425"/>
              <a:gd name="connsiteX141" fmla="*/ 1050925 w 1181100"/>
              <a:gd name="connsiteY141" fmla="*/ 1619250 h 1622425"/>
              <a:gd name="connsiteX142" fmla="*/ 1063625 w 1181100"/>
              <a:gd name="connsiteY142" fmla="*/ 1622425 h 1622425"/>
              <a:gd name="connsiteX143" fmla="*/ 1079500 w 1181100"/>
              <a:gd name="connsiteY143" fmla="*/ 1619250 h 1622425"/>
              <a:gd name="connsiteX144" fmla="*/ 1069975 w 1181100"/>
              <a:gd name="connsiteY144" fmla="*/ 1593850 h 1622425"/>
              <a:gd name="connsiteX145" fmla="*/ 1089025 w 1181100"/>
              <a:gd name="connsiteY145" fmla="*/ 1587500 h 1622425"/>
              <a:gd name="connsiteX146" fmla="*/ 1104900 w 1181100"/>
              <a:gd name="connsiteY146" fmla="*/ 1530350 h 1622425"/>
              <a:gd name="connsiteX147" fmla="*/ 1177925 w 1181100"/>
              <a:gd name="connsiteY147" fmla="*/ 1527175 h 1622425"/>
              <a:gd name="connsiteX148" fmla="*/ 1181100 w 1181100"/>
              <a:gd name="connsiteY148" fmla="*/ 1517650 h 1622425"/>
              <a:gd name="connsiteX149" fmla="*/ 1155700 w 1181100"/>
              <a:gd name="connsiteY149" fmla="*/ 1501775 h 1622425"/>
              <a:gd name="connsiteX150" fmla="*/ 1146175 w 1181100"/>
              <a:gd name="connsiteY150" fmla="*/ 1498600 h 1622425"/>
              <a:gd name="connsiteX151" fmla="*/ 1127125 w 1181100"/>
              <a:gd name="connsiteY151" fmla="*/ 1485900 h 1622425"/>
              <a:gd name="connsiteX152" fmla="*/ 1104900 w 1181100"/>
              <a:gd name="connsiteY152" fmla="*/ 1457325 h 1622425"/>
              <a:gd name="connsiteX153" fmla="*/ 1092200 w 1181100"/>
              <a:gd name="connsiteY153" fmla="*/ 1444625 h 1622425"/>
              <a:gd name="connsiteX154" fmla="*/ 1082675 w 1181100"/>
              <a:gd name="connsiteY154" fmla="*/ 1431925 h 1622425"/>
              <a:gd name="connsiteX155" fmla="*/ 1063625 w 1181100"/>
              <a:gd name="connsiteY155" fmla="*/ 1419225 h 1622425"/>
              <a:gd name="connsiteX156" fmla="*/ 1044575 w 1181100"/>
              <a:gd name="connsiteY156" fmla="*/ 1400175 h 1622425"/>
              <a:gd name="connsiteX157" fmla="*/ 1031875 w 1181100"/>
              <a:gd name="connsiteY157" fmla="*/ 1387475 h 1622425"/>
              <a:gd name="connsiteX158" fmla="*/ 1038225 w 1181100"/>
              <a:gd name="connsiteY158" fmla="*/ 1355725 h 1622425"/>
              <a:gd name="connsiteX159" fmla="*/ 1050925 w 1181100"/>
              <a:gd name="connsiteY159" fmla="*/ 1352550 h 1622425"/>
              <a:gd name="connsiteX160" fmla="*/ 1066800 w 1181100"/>
              <a:gd name="connsiteY160" fmla="*/ 1349375 h 1622425"/>
              <a:gd name="connsiteX161" fmla="*/ 1063625 w 1181100"/>
              <a:gd name="connsiteY161" fmla="*/ 1314450 h 1622425"/>
              <a:gd name="connsiteX162" fmla="*/ 1035050 w 1181100"/>
              <a:gd name="connsiteY162" fmla="*/ 1317625 h 1622425"/>
              <a:gd name="connsiteX163" fmla="*/ 996950 w 1181100"/>
              <a:gd name="connsiteY163" fmla="*/ 1314450 h 1622425"/>
              <a:gd name="connsiteX164" fmla="*/ 984250 w 1181100"/>
              <a:gd name="connsiteY164" fmla="*/ 1308100 h 1622425"/>
              <a:gd name="connsiteX165" fmla="*/ 981075 w 1181100"/>
              <a:gd name="connsiteY165" fmla="*/ 1298575 h 1622425"/>
              <a:gd name="connsiteX166" fmla="*/ 1019175 w 1181100"/>
              <a:gd name="connsiteY166" fmla="*/ 1279525 h 1622425"/>
              <a:gd name="connsiteX167" fmla="*/ 1016000 w 1181100"/>
              <a:gd name="connsiteY167" fmla="*/ 1270000 h 1622425"/>
              <a:gd name="connsiteX168" fmla="*/ 1003300 w 1181100"/>
              <a:gd name="connsiteY168" fmla="*/ 1260475 h 1622425"/>
              <a:gd name="connsiteX169" fmla="*/ 984250 w 1181100"/>
              <a:gd name="connsiteY169" fmla="*/ 1250950 h 1622425"/>
              <a:gd name="connsiteX170" fmla="*/ 965200 w 1181100"/>
              <a:gd name="connsiteY170" fmla="*/ 1225550 h 1622425"/>
              <a:gd name="connsiteX171" fmla="*/ 962025 w 1181100"/>
              <a:gd name="connsiteY171" fmla="*/ 1212850 h 1622425"/>
              <a:gd name="connsiteX172" fmla="*/ 946150 w 1181100"/>
              <a:gd name="connsiteY172" fmla="*/ 1181100 h 1622425"/>
              <a:gd name="connsiteX173" fmla="*/ 942975 w 1181100"/>
              <a:gd name="connsiteY173" fmla="*/ 1171575 h 1622425"/>
              <a:gd name="connsiteX174" fmla="*/ 936625 w 1181100"/>
              <a:gd name="connsiteY174" fmla="*/ 1146175 h 1622425"/>
              <a:gd name="connsiteX175" fmla="*/ 923925 w 1181100"/>
              <a:gd name="connsiteY175" fmla="*/ 1120775 h 1622425"/>
              <a:gd name="connsiteX176" fmla="*/ 911225 w 1181100"/>
              <a:gd name="connsiteY176" fmla="*/ 1098550 h 1622425"/>
              <a:gd name="connsiteX177" fmla="*/ 904875 w 1181100"/>
              <a:gd name="connsiteY177" fmla="*/ 1082675 h 1622425"/>
              <a:gd name="connsiteX178" fmla="*/ 898525 w 1181100"/>
              <a:gd name="connsiteY178" fmla="*/ 1063625 h 1622425"/>
              <a:gd name="connsiteX179" fmla="*/ 889000 w 1181100"/>
              <a:gd name="connsiteY179" fmla="*/ 1047750 h 1622425"/>
              <a:gd name="connsiteX180" fmla="*/ 882650 w 1181100"/>
              <a:gd name="connsiteY180" fmla="*/ 1038225 h 1622425"/>
              <a:gd name="connsiteX181" fmla="*/ 866775 w 1181100"/>
              <a:gd name="connsiteY181" fmla="*/ 1025525 h 1622425"/>
              <a:gd name="connsiteX182" fmla="*/ 847725 w 1181100"/>
              <a:gd name="connsiteY182" fmla="*/ 1003300 h 1622425"/>
              <a:gd name="connsiteX183" fmla="*/ 825500 w 1181100"/>
              <a:gd name="connsiteY183" fmla="*/ 1000125 h 1622425"/>
              <a:gd name="connsiteX184" fmla="*/ 803275 w 1181100"/>
              <a:gd name="connsiteY184" fmla="*/ 987425 h 1622425"/>
              <a:gd name="connsiteX185" fmla="*/ 771525 w 1181100"/>
              <a:gd name="connsiteY185" fmla="*/ 965200 h 1622425"/>
              <a:gd name="connsiteX186" fmla="*/ 758825 w 1181100"/>
              <a:gd name="connsiteY186" fmla="*/ 958850 h 1622425"/>
              <a:gd name="connsiteX187" fmla="*/ 752475 w 1181100"/>
              <a:gd name="connsiteY187" fmla="*/ 946150 h 1622425"/>
              <a:gd name="connsiteX188" fmla="*/ 746125 w 1181100"/>
              <a:gd name="connsiteY188" fmla="*/ 898525 h 1622425"/>
              <a:gd name="connsiteX189" fmla="*/ 736600 w 1181100"/>
              <a:gd name="connsiteY189" fmla="*/ 863600 h 1622425"/>
              <a:gd name="connsiteX190" fmla="*/ 727075 w 1181100"/>
              <a:gd name="connsiteY190" fmla="*/ 860425 h 1622425"/>
              <a:gd name="connsiteX191" fmla="*/ 711200 w 1181100"/>
              <a:gd name="connsiteY191" fmla="*/ 847725 h 1622425"/>
              <a:gd name="connsiteX192" fmla="*/ 698500 w 1181100"/>
              <a:gd name="connsiteY192" fmla="*/ 841375 h 1622425"/>
              <a:gd name="connsiteX193" fmla="*/ 692150 w 1181100"/>
              <a:gd name="connsiteY193" fmla="*/ 831850 h 1622425"/>
              <a:gd name="connsiteX194" fmla="*/ 695325 w 1181100"/>
              <a:gd name="connsiteY194" fmla="*/ 784225 h 1622425"/>
              <a:gd name="connsiteX195" fmla="*/ 704850 w 1181100"/>
              <a:gd name="connsiteY195" fmla="*/ 762000 h 1622425"/>
              <a:gd name="connsiteX196" fmla="*/ 714375 w 1181100"/>
              <a:gd name="connsiteY196" fmla="*/ 673100 h 1622425"/>
              <a:gd name="connsiteX197" fmla="*/ 717550 w 1181100"/>
              <a:gd name="connsiteY197" fmla="*/ 641350 h 1622425"/>
              <a:gd name="connsiteX198" fmla="*/ 727075 w 1181100"/>
              <a:gd name="connsiteY198" fmla="*/ 609600 h 1622425"/>
              <a:gd name="connsiteX199" fmla="*/ 733425 w 1181100"/>
              <a:gd name="connsiteY199" fmla="*/ 581025 h 1622425"/>
              <a:gd name="connsiteX200" fmla="*/ 739775 w 1181100"/>
              <a:gd name="connsiteY200" fmla="*/ 568325 h 1622425"/>
              <a:gd name="connsiteX201" fmla="*/ 742950 w 1181100"/>
              <a:gd name="connsiteY201" fmla="*/ 555625 h 1622425"/>
              <a:gd name="connsiteX202" fmla="*/ 755650 w 1181100"/>
              <a:gd name="connsiteY202" fmla="*/ 542925 h 1622425"/>
              <a:gd name="connsiteX203" fmla="*/ 768350 w 1181100"/>
              <a:gd name="connsiteY203" fmla="*/ 520700 h 1622425"/>
              <a:gd name="connsiteX204" fmla="*/ 790575 w 1181100"/>
              <a:gd name="connsiteY204" fmla="*/ 498475 h 1622425"/>
              <a:gd name="connsiteX205" fmla="*/ 803275 w 1181100"/>
              <a:gd name="connsiteY205" fmla="*/ 485775 h 1622425"/>
              <a:gd name="connsiteX206" fmla="*/ 812800 w 1181100"/>
              <a:gd name="connsiteY206" fmla="*/ 476250 h 1622425"/>
              <a:gd name="connsiteX207" fmla="*/ 822325 w 1181100"/>
              <a:gd name="connsiteY207" fmla="*/ 454025 h 1622425"/>
              <a:gd name="connsiteX208" fmla="*/ 825500 w 1181100"/>
              <a:gd name="connsiteY208" fmla="*/ 441325 h 1622425"/>
              <a:gd name="connsiteX209" fmla="*/ 838200 w 1181100"/>
              <a:gd name="connsiteY209" fmla="*/ 409575 h 1622425"/>
              <a:gd name="connsiteX210" fmla="*/ 844550 w 1181100"/>
              <a:gd name="connsiteY210" fmla="*/ 365125 h 1622425"/>
              <a:gd name="connsiteX211" fmla="*/ 847725 w 1181100"/>
              <a:gd name="connsiteY211" fmla="*/ 355600 h 1622425"/>
              <a:gd name="connsiteX212" fmla="*/ 850900 w 1181100"/>
              <a:gd name="connsiteY212" fmla="*/ 342900 h 1622425"/>
              <a:gd name="connsiteX213" fmla="*/ 860425 w 1181100"/>
              <a:gd name="connsiteY213" fmla="*/ 225425 h 1622425"/>
              <a:gd name="connsiteX214" fmla="*/ 863600 w 1181100"/>
              <a:gd name="connsiteY214" fmla="*/ 209550 h 1622425"/>
              <a:gd name="connsiteX215" fmla="*/ 869950 w 1181100"/>
              <a:gd name="connsiteY215" fmla="*/ 200025 h 1622425"/>
              <a:gd name="connsiteX216" fmla="*/ 873125 w 1181100"/>
              <a:gd name="connsiteY216" fmla="*/ 177800 h 1622425"/>
              <a:gd name="connsiteX217" fmla="*/ 876300 w 1181100"/>
              <a:gd name="connsiteY217" fmla="*/ 168275 h 1622425"/>
              <a:gd name="connsiteX218" fmla="*/ 879475 w 1181100"/>
              <a:gd name="connsiteY218" fmla="*/ 152400 h 1622425"/>
              <a:gd name="connsiteX219" fmla="*/ 889000 w 1181100"/>
              <a:gd name="connsiteY219" fmla="*/ 101600 h 1622425"/>
              <a:gd name="connsiteX220" fmla="*/ 892175 w 1181100"/>
              <a:gd name="connsiteY220" fmla="*/ 92075 h 1622425"/>
              <a:gd name="connsiteX221" fmla="*/ 904875 w 1181100"/>
              <a:gd name="connsiteY221" fmla="*/ 76200 h 1622425"/>
              <a:gd name="connsiteX222" fmla="*/ 914400 w 1181100"/>
              <a:gd name="connsiteY222" fmla="*/ 73025 h 1622425"/>
              <a:gd name="connsiteX0" fmla="*/ 914400 w 1181100"/>
              <a:gd name="connsiteY0" fmla="*/ 73025 h 1622425"/>
              <a:gd name="connsiteX1" fmla="*/ 908050 w 1181100"/>
              <a:gd name="connsiteY1" fmla="*/ 57150 h 1622425"/>
              <a:gd name="connsiteX2" fmla="*/ 850900 w 1181100"/>
              <a:gd name="connsiteY2" fmla="*/ 22225 h 1622425"/>
              <a:gd name="connsiteX3" fmla="*/ 835025 w 1181100"/>
              <a:gd name="connsiteY3" fmla="*/ 9525 h 1622425"/>
              <a:gd name="connsiteX4" fmla="*/ 819150 w 1181100"/>
              <a:gd name="connsiteY4" fmla="*/ 6350 h 1622425"/>
              <a:gd name="connsiteX5" fmla="*/ 803275 w 1181100"/>
              <a:gd name="connsiteY5" fmla="*/ 0 h 1622425"/>
              <a:gd name="connsiteX6" fmla="*/ 781050 w 1181100"/>
              <a:gd name="connsiteY6" fmla="*/ 6350 h 1622425"/>
              <a:gd name="connsiteX7" fmla="*/ 777875 w 1181100"/>
              <a:gd name="connsiteY7" fmla="*/ 50800 h 1622425"/>
              <a:gd name="connsiteX8" fmla="*/ 774700 w 1181100"/>
              <a:gd name="connsiteY8" fmla="*/ 69850 h 1622425"/>
              <a:gd name="connsiteX9" fmla="*/ 765175 w 1181100"/>
              <a:gd name="connsiteY9" fmla="*/ 73025 h 1622425"/>
              <a:gd name="connsiteX10" fmla="*/ 755650 w 1181100"/>
              <a:gd name="connsiteY10" fmla="*/ 66675 h 1622425"/>
              <a:gd name="connsiteX11" fmla="*/ 742950 w 1181100"/>
              <a:gd name="connsiteY11" fmla="*/ 63500 h 1622425"/>
              <a:gd name="connsiteX12" fmla="*/ 730250 w 1181100"/>
              <a:gd name="connsiteY12" fmla="*/ 57150 h 1622425"/>
              <a:gd name="connsiteX13" fmla="*/ 723900 w 1181100"/>
              <a:gd name="connsiteY13" fmla="*/ 76200 h 1622425"/>
              <a:gd name="connsiteX14" fmla="*/ 720725 w 1181100"/>
              <a:gd name="connsiteY14" fmla="*/ 104775 h 1622425"/>
              <a:gd name="connsiteX15" fmla="*/ 711200 w 1181100"/>
              <a:gd name="connsiteY15" fmla="*/ 111125 h 1622425"/>
              <a:gd name="connsiteX16" fmla="*/ 704850 w 1181100"/>
              <a:gd name="connsiteY16" fmla="*/ 98425 h 1622425"/>
              <a:gd name="connsiteX17" fmla="*/ 701675 w 1181100"/>
              <a:gd name="connsiteY17" fmla="*/ 85725 h 1622425"/>
              <a:gd name="connsiteX18" fmla="*/ 695325 w 1181100"/>
              <a:gd name="connsiteY18" fmla="*/ 63500 h 1622425"/>
              <a:gd name="connsiteX19" fmla="*/ 685800 w 1181100"/>
              <a:gd name="connsiteY19" fmla="*/ 34925 h 1622425"/>
              <a:gd name="connsiteX20" fmla="*/ 676275 w 1181100"/>
              <a:gd name="connsiteY20" fmla="*/ 25400 h 1622425"/>
              <a:gd name="connsiteX21" fmla="*/ 660400 w 1181100"/>
              <a:gd name="connsiteY21" fmla="*/ 63500 h 1622425"/>
              <a:gd name="connsiteX22" fmla="*/ 657225 w 1181100"/>
              <a:gd name="connsiteY22" fmla="*/ 76200 h 1622425"/>
              <a:gd name="connsiteX23" fmla="*/ 647700 w 1181100"/>
              <a:gd name="connsiteY23" fmla="*/ 82550 h 1622425"/>
              <a:gd name="connsiteX24" fmla="*/ 631825 w 1181100"/>
              <a:gd name="connsiteY24" fmla="*/ 107950 h 1622425"/>
              <a:gd name="connsiteX25" fmla="*/ 622300 w 1181100"/>
              <a:gd name="connsiteY25" fmla="*/ 117475 h 1622425"/>
              <a:gd name="connsiteX26" fmla="*/ 606425 w 1181100"/>
              <a:gd name="connsiteY26" fmla="*/ 142875 h 1622425"/>
              <a:gd name="connsiteX27" fmla="*/ 596900 w 1181100"/>
              <a:gd name="connsiteY27" fmla="*/ 168275 h 1622425"/>
              <a:gd name="connsiteX28" fmla="*/ 593725 w 1181100"/>
              <a:gd name="connsiteY28" fmla="*/ 180975 h 1622425"/>
              <a:gd name="connsiteX29" fmla="*/ 571500 w 1181100"/>
              <a:gd name="connsiteY29" fmla="*/ 212725 h 1622425"/>
              <a:gd name="connsiteX30" fmla="*/ 568325 w 1181100"/>
              <a:gd name="connsiteY30" fmla="*/ 222250 h 1622425"/>
              <a:gd name="connsiteX31" fmla="*/ 558800 w 1181100"/>
              <a:gd name="connsiteY31" fmla="*/ 234950 h 1622425"/>
              <a:gd name="connsiteX32" fmla="*/ 561975 w 1181100"/>
              <a:gd name="connsiteY32" fmla="*/ 266700 h 1622425"/>
              <a:gd name="connsiteX33" fmla="*/ 533400 w 1181100"/>
              <a:gd name="connsiteY33" fmla="*/ 304800 h 1622425"/>
              <a:gd name="connsiteX34" fmla="*/ 527050 w 1181100"/>
              <a:gd name="connsiteY34" fmla="*/ 358775 h 1622425"/>
              <a:gd name="connsiteX35" fmla="*/ 520700 w 1181100"/>
              <a:gd name="connsiteY35" fmla="*/ 374650 h 1622425"/>
              <a:gd name="connsiteX36" fmla="*/ 498475 w 1181100"/>
              <a:gd name="connsiteY36" fmla="*/ 403225 h 1622425"/>
              <a:gd name="connsiteX37" fmla="*/ 488950 w 1181100"/>
              <a:gd name="connsiteY37" fmla="*/ 409575 h 1622425"/>
              <a:gd name="connsiteX38" fmla="*/ 463550 w 1181100"/>
              <a:gd name="connsiteY38" fmla="*/ 422275 h 1622425"/>
              <a:gd name="connsiteX39" fmla="*/ 450850 w 1181100"/>
              <a:gd name="connsiteY39" fmla="*/ 434975 h 1622425"/>
              <a:gd name="connsiteX40" fmla="*/ 450850 w 1181100"/>
              <a:gd name="connsiteY40" fmla="*/ 527050 h 1622425"/>
              <a:gd name="connsiteX41" fmla="*/ 428625 w 1181100"/>
              <a:gd name="connsiteY41" fmla="*/ 523875 h 1622425"/>
              <a:gd name="connsiteX42" fmla="*/ 419100 w 1181100"/>
              <a:gd name="connsiteY42" fmla="*/ 517525 h 1622425"/>
              <a:gd name="connsiteX43" fmla="*/ 377825 w 1181100"/>
              <a:gd name="connsiteY43" fmla="*/ 523875 h 1622425"/>
              <a:gd name="connsiteX44" fmla="*/ 333375 w 1181100"/>
              <a:gd name="connsiteY44" fmla="*/ 517525 h 1622425"/>
              <a:gd name="connsiteX45" fmla="*/ 301625 w 1181100"/>
              <a:gd name="connsiteY45" fmla="*/ 492125 h 1622425"/>
              <a:gd name="connsiteX46" fmla="*/ 288925 w 1181100"/>
              <a:gd name="connsiteY46" fmla="*/ 412750 h 1622425"/>
              <a:gd name="connsiteX47" fmla="*/ 269875 w 1181100"/>
              <a:gd name="connsiteY47" fmla="*/ 396875 h 1622425"/>
              <a:gd name="connsiteX48" fmla="*/ 225425 w 1181100"/>
              <a:gd name="connsiteY48" fmla="*/ 393700 h 1622425"/>
              <a:gd name="connsiteX49" fmla="*/ 190500 w 1181100"/>
              <a:gd name="connsiteY49" fmla="*/ 387350 h 1622425"/>
              <a:gd name="connsiteX50" fmla="*/ 114300 w 1181100"/>
              <a:gd name="connsiteY50" fmla="*/ 393700 h 1622425"/>
              <a:gd name="connsiteX51" fmla="*/ 92075 w 1181100"/>
              <a:gd name="connsiteY51" fmla="*/ 422275 h 1622425"/>
              <a:gd name="connsiteX52" fmla="*/ 88900 w 1181100"/>
              <a:gd name="connsiteY52" fmla="*/ 431800 h 1622425"/>
              <a:gd name="connsiteX53" fmla="*/ 76200 w 1181100"/>
              <a:gd name="connsiteY53" fmla="*/ 447675 h 1622425"/>
              <a:gd name="connsiteX54" fmla="*/ 41275 w 1181100"/>
              <a:gd name="connsiteY54" fmla="*/ 469900 h 1622425"/>
              <a:gd name="connsiteX55" fmla="*/ 34925 w 1181100"/>
              <a:gd name="connsiteY55" fmla="*/ 479425 h 1622425"/>
              <a:gd name="connsiteX56" fmla="*/ 15875 w 1181100"/>
              <a:gd name="connsiteY56" fmla="*/ 495300 h 1622425"/>
              <a:gd name="connsiteX57" fmla="*/ 0 w 1181100"/>
              <a:gd name="connsiteY57" fmla="*/ 514350 h 1622425"/>
              <a:gd name="connsiteX58" fmla="*/ 3175 w 1181100"/>
              <a:gd name="connsiteY58" fmla="*/ 542925 h 1622425"/>
              <a:gd name="connsiteX59" fmla="*/ 12700 w 1181100"/>
              <a:gd name="connsiteY59" fmla="*/ 571500 h 1622425"/>
              <a:gd name="connsiteX60" fmla="*/ 19050 w 1181100"/>
              <a:gd name="connsiteY60" fmla="*/ 698500 h 1622425"/>
              <a:gd name="connsiteX61" fmla="*/ 22225 w 1181100"/>
              <a:gd name="connsiteY61" fmla="*/ 711200 h 1622425"/>
              <a:gd name="connsiteX62" fmla="*/ 19050 w 1181100"/>
              <a:gd name="connsiteY62" fmla="*/ 727075 h 1622425"/>
              <a:gd name="connsiteX63" fmla="*/ 15875 w 1181100"/>
              <a:gd name="connsiteY63" fmla="*/ 736600 h 1622425"/>
              <a:gd name="connsiteX64" fmla="*/ 31750 w 1181100"/>
              <a:gd name="connsiteY64" fmla="*/ 749300 h 1622425"/>
              <a:gd name="connsiteX65" fmla="*/ 57150 w 1181100"/>
              <a:gd name="connsiteY65" fmla="*/ 765175 h 1622425"/>
              <a:gd name="connsiteX66" fmla="*/ 73025 w 1181100"/>
              <a:gd name="connsiteY66" fmla="*/ 774700 h 1622425"/>
              <a:gd name="connsiteX67" fmla="*/ 85725 w 1181100"/>
              <a:gd name="connsiteY67" fmla="*/ 781050 h 1622425"/>
              <a:gd name="connsiteX68" fmla="*/ 107950 w 1181100"/>
              <a:gd name="connsiteY68" fmla="*/ 790575 h 1622425"/>
              <a:gd name="connsiteX69" fmla="*/ 127000 w 1181100"/>
              <a:gd name="connsiteY69" fmla="*/ 787400 h 1622425"/>
              <a:gd name="connsiteX70" fmla="*/ 139700 w 1181100"/>
              <a:gd name="connsiteY70" fmla="*/ 784225 h 1622425"/>
              <a:gd name="connsiteX71" fmla="*/ 146050 w 1181100"/>
              <a:gd name="connsiteY71" fmla="*/ 796925 h 1622425"/>
              <a:gd name="connsiteX72" fmla="*/ 155575 w 1181100"/>
              <a:gd name="connsiteY72" fmla="*/ 819150 h 1622425"/>
              <a:gd name="connsiteX73" fmla="*/ 161925 w 1181100"/>
              <a:gd name="connsiteY73" fmla="*/ 873125 h 1622425"/>
              <a:gd name="connsiteX74" fmla="*/ 165100 w 1181100"/>
              <a:gd name="connsiteY74" fmla="*/ 885825 h 1622425"/>
              <a:gd name="connsiteX75" fmla="*/ 174625 w 1181100"/>
              <a:gd name="connsiteY75" fmla="*/ 892175 h 1622425"/>
              <a:gd name="connsiteX76" fmla="*/ 184150 w 1181100"/>
              <a:gd name="connsiteY76" fmla="*/ 901700 h 1622425"/>
              <a:gd name="connsiteX77" fmla="*/ 206375 w 1181100"/>
              <a:gd name="connsiteY77" fmla="*/ 904875 h 1622425"/>
              <a:gd name="connsiteX78" fmla="*/ 228600 w 1181100"/>
              <a:gd name="connsiteY78" fmla="*/ 939800 h 1622425"/>
              <a:gd name="connsiteX79" fmla="*/ 219075 w 1181100"/>
              <a:gd name="connsiteY79" fmla="*/ 1022350 h 1622425"/>
              <a:gd name="connsiteX80" fmla="*/ 203200 w 1181100"/>
              <a:gd name="connsiteY80" fmla="*/ 1041400 h 1622425"/>
              <a:gd name="connsiteX81" fmla="*/ 196850 w 1181100"/>
              <a:gd name="connsiteY81" fmla="*/ 1063625 h 1622425"/>
              <a:gd name="connsiteX82" fmla="*/ 193675 w 1181100"/>
              <a:gd name="connsiteY82" fmla="*/ 1073150 h 1622425"/>
              <a:gd name="connsiteX83" fmla="*/ 196850 w 1181100"/>
              <a:gd name="connsiteY83" fmla="*/ 1200150 h 1622425"/>
              <a:gd name="connsiteX84" fmla="*/ 250825 w 1181100"/>
              <a:gd name="connsiteY84" fmla="*/ 1206500 h 1622425"/>
              <a:gd name="connsiteX85" fmla="*/ 266700 w 1181100"/>
              <a:gd name="connsiteY85" fmla="*/ 1209675 h 1622425"/>
              <a:gd name="connsiteX86" fmla="*/ 288925 w 1181100"/>
              <a:gd name="connsiteY86" fmla="*/ 1231900 h 1622425"/>
              <a:gd name="connsiteX87" fmla="*/ 295275 w 1181100"/>
              <a:gd name="connsiteY87" fmla="*/ 1270000 h 1622425"/>
              <a:gd name="connsiteX88" fmla="*/ 304800 w 1181100"/>
              <a:gd name="connsiteY88" fmla="*/ 1282700 h 1622425"/>
              <a:gd name="connsiteX89" fmla="*/ 323850 w 1181100"/>
              <a:gd name="connsiteY89" fmla="*/ 1285875 h 1622425"/>
              <a:gd name="connsiteX90" fmla="*/ 333375 w 1181100"/>
              <a:gd name="connsiteY90" fmla="*/ 1292225 h 1622425"/>
              <a:gd name="connsiteX91" fmla="*/ 361950 w 1181100"/>
              <a:gd name="connsiteY91" fmla="*/ 1298575 h 1622425"/>
              <a:gd name="connsiteX92" fmla="*/ 387350 w 1181100"/>
              <a:gd name="connsiteY92" fmla="*/ 1317625 h 1622425"/>
              <a:gd name="connsiteX93" fmla="*/ 409575 w 1181100"/>
              <a:gd name="connsiteY93" fmla="*/ 1330325 h 1622425"/>
              <a:gd name="connsiteX94" fmla="*/ 412750 w 1181100"/>
              <a:gd name="connsiteY94" fmla="*/ 1339850 h 1622425"/>
              <a:gd name="connsiteX95" fmla="*/ 422275 w 1181100"/>
              <a:gd name="connsiteY95" fmla="*/ 1362075 h 1622425"/>
              <a:gd name="connsiteX96" fmla="*/ 428625 w 1181100"/>
              <a:gd name="connsiteY96" fmla="*/ 1403350 h 1622425"/>
              <a:gd name="connsiteX97" fmla="*/ 431800 w 1181100"/>
              <a:gd name="connsiteY97" fmla="*/ 1419225 h 1622425"/>
              <a:gd name="connsiteX98" fmla="*/ 438150 w 1181100"/>
              <a:gd name="connsiteY98" fmla="*/ 1438275 h 1622425"/>
              <a:gd name="connsiteX99" fmla="*/ 441325 w 1181100"/>
              <a:gd name="connsiteY99" fmla="*/ 1450975 h 1622425"/>
              <a:gd name="connsiteX100" fmla="*/ 447675 w 1181100"/>
              <a:gd name="connsiteY100" fmla="*/ 1463675 h 1622425"/>
              <a:gd name="connsiteX101" fmla="*/ 450850 w 1181100"/>
              <a:gd name="connsiteY101" fmla="*/ 1476375 h 1622425"/>
              <a:gd name="connsiteX102" fmla="*/ 460375 w 1181100"/>
              <a:gd name="connsiteY102" fmla="*/ 1479550 h 1622425"/>
              <a:gd name="connsiteX103" fmla="*/ 485775 w 1181100"/>
              <a:gd name="connsiteY103" fmla="*/ 1482725 h 1622425"/>
              <a:gd name="connsiteX104" fmla="*/ 495300 w 1181100"/>
              <a:gd name="connsiteY104" fmla="*/ 1489075 h 1622425"/>
              <a:gd name="connsiteX105" fmla="*/ 498475 w 1181100"/>
              <a:gd name="connsiteY105" fmla="*/ 1498600 h 1622425"/>
              <a:gd name="connsiteX106" fmla="*/ 504825 w 1181100"/>
              <a:gd name="connsiteY106" fmla="*/ 1508125 h 1622425"/>
              <a:gd name="connsiteX107" fmla="*/ 514350 w 1181100"/>
              <a:gd name="connsiteY107" fmla="*/ 1527175 h 1622425"/>
              <a:gd name="connsiteX108" fmla="*/ 520700 w 1181100"/>
              <a:gd name="connsiteY108" fmla="*/ 1536700 h 1622425"/>
              <a:gd name="connsiteX109" fmla="*/ 523875 w 1181100"/>
              <a:gd name="connsiteY109" fmla="*/ 1546225 h 1622425"/>
              <a:gd name="connsiteX110" fmla="*/ 530225 w 1181100"/>
              <a:gd name="connsiteY110" fmla="*/ 1558925 h 1622425"/>
              <a:gd name="connsiteX111" fmla="*/ 539750 w 1181100"/>
              <a:gd name="connsiteY111" fmla="*/ 1581150 h 1622425"/>
              <a:gd name="connsiteX112" fmla="*/ 549275 w 1181100"/>
              <a:gd name="connsiteY112" fmla="*/ 1590675 h 1622425"/>
              <a:gd name="connsiteX113" fmla="*/ 561975 w 1181100"/>
              <a:gd name="connsiteY113" fmla="*/ 1584325 h 1622425"/>
              <a:gd name="connsiteX114" fmla="*/ 577850 w 1181100"/>
              <a:gd name="connsiteY114" fmla="*/ 1555750 h 1622425"/>
              <a:gd name="connsiteX115" fmla="*/ 590550 w 1181100"/>
              <a:gd name="connsiteY115" fmla="*/ 1536700 h 1622425"/>
              <a:gd name="connsiteX116" fmla="*/ 593725 w 1181100"/>
              <a:gd name="connsiteY116" fmla="*/ 1527175 h 1622425"/>
              <a:gd name="connsiteX117" fmla="*/ 600075 w 1181100"/>
              <a:gd name="connsiteY117" fmla="*/ 1517650 h 1622425"/>
              <a:gd name="connsiteX118" fmla="*/ 606425 w 1181100"/>
              <a:gd name="connsiteY118" fmla="*/ 1504950 h 1622425"/>
              <a:gd name="connsiteX119" fmla="*/ 619125 w 1181100"/>
              <a:gd name="connsiteY119" fmla="*/ 1511300 h 1622425"/>
              <a:gd name="connsiteX120" fmla="*/ 625475 w 1181100"/>
              <a:gd name="connsiteY120" fmla="*/ 1530350 h 1622425"/>
              <a:gd name="connsiteX121" fmla="*/ 631825 w 1181100"/>
              <a:gd name="connsiteY121" fmla="*/ 1565275 h 1622425"/>
              <a:gd name="connsiteX122" fmla="*/ 638175 w 1181100"/>
              <a:gd name="connsiteY122" fmla="*/ 1574800 h 1622425"/>
              <a:gd name="connsiteX123" fmla="*/ 641350 w 1181100"/>
              <a:gd name="connsiteY123" fmla="*/ 1584325 h 1622425"/>
              <a:gd name="connsiteX124" fmla="*/ 657225 w 1181100"/>
              <a:gd name="connsiteY124" fmla="*/ 1587500 h 1622425"/>
              <a:gd name="connsiteX125" fmla="*/ 666750 w 1181100"/>
              <a:gd name="connsiteY125" fmla="*/ 1584325 h 1622425"/>
              <a:gd name="connsiteX126" fmla="*/ 698500 w 1181100"/>
              <a:gd name="connsiteY126" fmla="*/ 1555750 h 1622425"/>
              <a:gd name="connsiteX127" fmla="*/ 711200 w 1181100"/>
              <a:gd name="connsiteY127" fmla="*/ 1546225 h 1622425"/>
              <a:gd name="connsiteX128" fmla="*/ 762000 w 1181100"/>
              <a:gd name="connsiteY128" fmla="*/ 1552575 h 1622425"/>
              <a:gd name="connsiteX129" fmla="*/ 771525 w 1181100"/>
              <a:gd name="connsiteY129" fmla="*/ 1555750 h 1622425"/>
              <a:gd name="connsiteX130" fmla="*/ 800100 w 1181100"/>
              <a:gd name="connsiteY130" fmla="*/ 1558925 h 1622425"/>
              <a:gd name="connsiteX131" fmla="*/ 863600 w 1181100"/>
              <a:gd name="connsiteY131" fmla="*/ 1568450 h 1622425"/>
              <a:gd name="connsiteX132" fmla="*/ 889000 w 1181100"/>
              <a:gd name="connsiteY132" fmla="*/ 1577975 h 1622425"/>
              <a:gd name="connsiteX133" fmla="*/ 911225 w 1181100"/>
              <a:gd name="connsiteY133" fmla="*/ 1581150 h 1622425"/>
              <a:gd name="connsiteX134" fmla="*/ 920750 w 1181100"/>
              <a:gd name="connsiteY134" fmla="*/ 1584325 h 1622425"/>
              <a:gd name="connsiteX135" fmla="*/ 933450 w 1181100"/>
              <a:gd name="connsiteY135" fmla="*/ 1590675 h 1622425"/>
              <a:gd name="connsiteX136" fmla="*/ 968375 w 1181100"/>
              <a:gd name="connsiteY136" fmla="*/ 1597025 h 1622425"/>
              <a:gd name="connsiteX137" fmla="*/ 977900 w 1181100"/>
              <a:gd name="connsiteY137" fmla="*/ 1600200 h 1622425"/>
              <a:gd name="connsiteX138" fmla="*/ 1006475 w 1181100"/>
              <a:gd name="connsiteY138" fmla="*/ 1606550 h 1622425"/>
              <a:gd name="connsiteX139" fmla="*/ 1031875 w 1181100"/>
              <a:gd name="connsiteY139" fmla="*/ 1616075 h 1622425"/>
              <a:gd name="connsiteX140" fmla="*/ 1050925 w 1181100"/>
              <a:gd name="connsiteY140" fmla="*/ 1619250 h 1622425"/>
              <a:gd name="connsiteX141" fmla="*/ 1063625 w 1181100"/>
              <a:gd name="connsiteY141" fmla="*/ 1622425 h 1622425"/>
              <a:gd name="connsiteX142" fmla="*/ 1079500 w 1181100"/>
              <a:gd name="connsiteY142" fmla="*/ 1619250 h 1622425"/>
              <a:gd name="connsiteX143" fmla="*/ 1069975 w 1181100"/>
              <a:gd name="connsiteY143" fmla="*/ 1593850 h 1622425"/>
              <a:gd name="connsiteX144" fmla="*/ 1089025 w 1181100"/>
              <a:gd name="connsiteY144" fmla="*/ 1587500 h 1622425"/>
              <a:gd name="connsiteX145" fmla="*/ 1104900 w 1181100"/>
              <a:gd name="connsiteY145" fmla="*/ 1530350 h 1622425"/>
              <a:gd name="connsiteX146" fmla="*/ 1177925 w 1181100"/>
              <a:gd name="connsiteY146" fmla="*/ 1527175 h 1622425"/>
              <a:gd name="connsiteX147" fmla="*/ 1181100 w 1181100"/>
              <a:gd name="connsiteY147" fmla="*/ 1517650 h 1622425"/>
              <a:gd name="connsiteX148" fmla="*/ 1155700 w 1181100"/>
              <a:gd name="connsiteY148" fmla="*/ 1501775 h 1622425"/>
              <a:gd name="connsiteX149" fmla="*/ 1146175 w 1181100"/>
              <a:gd name="connsiteY149" fmla="*/ 1498600 h 1622425"/>
              <a:gd name="connsiteX150" fmla="*/ 1127125 w 1181100"/>
              <a:gd name="connsiteY150" fmla="*/ 1485900 h 1622425"/>
              <a:gd name="connsiteX151" fmla="*/ 1104900 w 1181100"/>
              <a:gd name="connsiteY151" fmla="*/ 1457325 h 1622425"/>
              <a:gd name="connsiteX152" fmla="*/ 1092200 w 1181100"/>
              <a:gd name="connsiteY152" fmla="*/ 1444625 h 1622425"/>
              <a:gd name="connsiteX153" fmla="*/ 1082675 w 1181100"/>
              <a:gd name="connsiteY153" fmla="*/ 1431925 h 1622425"/>
              <a:gd name="connsiteX154" fmla="*/ 1063625 w 1181100"/>
              <a:gd name="connsiteY154" fmla="*/ 1419225 h 1622425"/>
              <a:gd name="connsiteX155" fmla="*/ 1044575 w 1181100"/>
              <a:gd name="connsiteY155" fmla="*/ 1400175 h 1622425"/>
              <a:gd name="connsiteX156" fmla="*/ 1031875 w 1181100"/>
              <a:gd name="connsiteY156" fmla="*/ 1387475 h 1622425"/>
              <a:gd name="connsiteX157" fmla="*/ 1038225 w 1181100"/>
              <a:gd name="connsiteY157" fmla="*/ 1355725 h 1622425"/>
              <a:gd name="connsiteX158" fmla="*/ 1050925 w 1181100"/>
              <a:gd name="connsiteY158" fmla="*/ 1352550 h 1622425"/>
              <a:gd name="connsiteX159" fmla="*/ 1066800 w 1181100"/>
              <a:gd name="connsiteY159" fmla="*/ 1349375 h 1622425"/>
              <a:gd name="connsiteX160" fmla="*/ 1063625 w 1181100"/>
              <a:gd name="connsiteY160" fmla="*/ 1314450 h 1622425"/>
              <a:gd name="connsiteX161" fmla="*/ 1035050 w 1181100"/>
              <a:gd name="connsiteY161" fmla="*/ 1317625 h 1622425"/>
              <a:gd name="connsiteX162" fmla="*/ 996950 w 1181100"/>
              <a:gd name="connsiteY162" fmla="*/ 1314450 h 1622425"/>
              <a:gd name="connsiteX163" fmla="*/ 984250 w 1181100"/>
              <a:gd name="connsiteY163" fmla="*/ 1308100 h 1622425"/>
              <a:gd name="connsiteX164" fmla="*/ 981075 w 1181100"/>
              <a:gd name="connsiteY164" fmla="*/ 1298575 h 1622425"/>
              <a:gd name="connsiteX165" fmla="*/ 1019175 w 1181100"/>
              <a:gd name="connsiteY165" fmla="*/ 1279525 h 1622425"/>
              <a:gd name="connsiteX166" fmla="*/ 1016000 w 1181100"/>
              <a:gd name="connsiteY166" fmla="*/ 1270000 h 1622425"/>
              <a:gd name="connsiteX167" fmla="*/ 1003300 w 1181100"/>
              <a:gd name="connsiteY167" fmla="*/ 1260475 h 1622425"/>
              <a:gd name="connsiteX168" fmla="*/ 984250 w 1181100"/>
              <a:gd name="connsiteY168" fmla="*/ 1250950 h 1622425"/>
              <a:gd name="connsiteX169" fmla="*/ 965200 w 1181100"/>
              <a:gd name="connsiteY169" fmla="*/ 1225550 h 1622425"/>
              <a:gd name="connsiteX170" fmla="*/ 962025 w 1181100"/>
              <a:gd name="connsiteY170" fmla="*/ 1212850 h 1622425"/>
              <a:gd name="connsiteX171" fmla="*/ 946150 w 1181100"/>
              <a:gd name="connsiteY171" fmla="*/ 1181100 h 1622425"/>
              <a:gd name="connsiteX172" fmla="*/ 942975 w 1181100"/>
              <a:gd name="connsiteY172" fmla="*/ 1171575 h 1622425"/>
              <a:gd name="connsiteX173" fmla="*/ 936625 w 1181100"/>
              <a:gd name="connsiteY173" fmla="*/ 1146175 h 1622425"/>
              <a:gd name="connsiteX174" fmla="*/ 923925 w 1181100"/>
              <a:gd name="connsiteY174" fmla="*/ 1120775 h 1622425"/>
              <a:gd name="connsiteX175" fmla="*/ 911225 w 1181100"/>
              <a:gd name="connsiteY175" fmla="*/ 1098550 h 1622425"/>
              <a:gd name="connsiteX176" fmla="*/ 904875 w 1181100"/>
              <a:gd name="connsiteY176" fmla="*/ 1082675 h 1622425"/>
              <a:gd name="connsiteX177" fmla="*/ 898525 w 1181100"/>
              <a:gd name="connsiteY177" fmla="*/ 1063625 h 1622425"/>
              <a:gd name="connsiteX178" fmla="*/ 889000 w 1181100"/>
              <a:gd name="connsiteY178" fmla="*/ 1047750 h 1622425"/>
              <a:gd name="connsiteX179" fmla="*/ 882650 w 1181100"/>
              <a:gd name="connsiteY179" fmla="*/ 1038225 h 1622425"/>
              <a:gd name="connsiteX180" fmla="*/ 866775 w 1181100"/>
              <a:gd name="connsiteY180" fmla="*/ 1025525 h 1622425"/>
              <a:gd name="connsiteX181" fmla="*/ 847725 w 1181100"/>
              <a:gd name="connsiteY181" fmla="*/ 1003300 h 1622425"/>
              <a:gd name="connsiteX182" fmla="*/ 825500 w 1181100"/>
              <a:gd name="connsiteY182" fmla="*/ 1000125 h 1622425"/>
              <a:gd name="connsiteX183" fmla="*/ 803275 w 1181100"/>
              <a:gd name="connsiteY183" fmla="*/ 987425 h 1622425"/>
              <a:gd name="connsiteX184" fmla="*/ 771525 w 1181100"/>
              <a:gd name="connsiteY184" fmla="*/ 965200 h 1622425"/>
              <a:gd name="connsiteX185" fmla="*/ 758825 w 1181100"/>
              <a:gd name="connsiteY185" fmla="*/ 958850 h 1622425"/>
              <a:gd name="connsiteX186" fmla="*/ 752475 w 1181100"/>
              <a:gd name="connsiteY186" fmla="*/ 946150 h 1622425"/>
              <a:gd name="connsiteX187" fmla="*/ 746125 w 1181100"/>
              <a:gd name="connsiteY187" fmla="*/ 898525 h 1622425"/>
              <a:gd name="connsiteX188" fmla="*/ 736600 w 1181100"/>
              <a:gd name="connsiteY188" fmla="*/ 863600 h 1622425"/>
              <a:gd name="connsiteX189" fmla="*/ 727075 w 1181100"/>
              <a:gd name="connsiteY189" fmla="*/ 860425 h 1622425"/>
              <a:gd name="connsiteX190" fmla="*/ 711200 w 1181100"/>
              <a:gd name="connsiteY190" fmla="*/ 847725 h 1622425"/>
              <a:gd name="connsiteX191" fmla="*/ 698500 w 1181100"/>
              <a:gd name="connsiteY191" fmla="*/ 841375 h 1622425"/>
              <a:gd name="connsiteX192" fmla="*/ 692150 w 1181100"/>
              <a:gd name="connsiteY192" fmla="*/ 831850 h 1622425"/>
              <a:gd name="connsiteX193" fmla="*/ 695325 w 1181100"/>
              <a:gd name="connsiteY193" fmla="*/ 784225 h 1622425"/>
              <a:gd name="connsiteX194" fmla="*/ 704850 w 1181100"/>
              <a:gd name="connsiteY194" fmla="*/ 762000 h 1622425"/>
              <a:gd name="connsiteX195" fmla="*/ 714375 w 1181100"/>
              <a:gd name="connsiteY195" fmla="*/ 673100 h 1622425"/>
              <a:gd name="connsiteX196" fmla="*/ 717550 w 1181100"/>
              <a:gd name="connsiteY196" fmla="*/ 641350 h 1622425"/>
              <a:gd name="connsiteX197" fmla="*/ 727075 w 1181100"/>
              <a:gd name="connsiteY197" fmla="*/ 609600 h 1622425"/>
              <a:gd name="connsiteX198" fmla="*/ 733425 w 1181100"/>
              <a:gd name="connsiteY198" fmla="*/ 581025 h 1622425"/>
              <a:gd name="connsiteX199" fmla="*/ 739775 w 1181100"/>
              <a:gd name="connsiteY199" fmla="*/ 568325 h 1622425"/>
              <a:gd name="connsiteX200" fmla="*/ 742950 w 1181100"/>
              <a:gd name="connsiteY200" fmla="*/ 555625 h 1622425"/>
              <a:gd name="connsiteX201" fmla="*/ 755650 w 1181100"/>
              <a:gd name="connsiteY201" fmla="*/ 542925 h 1622425"/>
              <a:gd name="connsiteX202" fmla="*/ 768350 w 1181100"/>
              <a:gd name="connsiteY202" fmla="*/ 520700 h 1622425"/>
              <a:gd name="connsiteX203" fmla="*/ 790575 w 1181100"/>
              <a:gd name="connsiteY203" fmla="*/ 498475 h 1622425"/>
              <a:gd name="connsiteX204" fmla="*/ 803275 w 1181100"/>
              <a:gd name="connsiteY204" fmla="*/ 485775 h 1622425"/>
              <a:gd name="connsiteX205" fmla="*/ 812800 w 1181100"/>
              <a:gd name="connsiteY205" fmla="*/ 476250 h 1622425"/>
              <a:gd name="connsiteX206" fmla="*/ 822325 w 1181100"/>
              <a:gd name="connsiteY206" fmla="*/ 454025 h 1622425"/>
              <a:gd name="connsiteX207" fmla="*/ 825500 w 1181100"/>
              <a:gd name="connsiteY207" fmla="*/ 441325 h 1622425"/>
              <a:gd name="connsiteX208" fmla="*/ 838200 w 1181100"/>
              <a:gd name="connsiteY208" fmla="*/ 409575 h 1622425"/>
              <a:gd name="connsiteX209" fmla="*/ 844550 w 1181100"/>
              <a:gd name="connsiteY209" fmla="*/ 365125 h 1622425"/>
              <a:gd name="connsiteX210" fmla="*/ 847725 w 1181100"/>
              <a:gd name="connsiteY210" fmla="*/ 355600 h 1622425"/>
              <a:gd name="connsiteX211" fmla="*/ 850900 w 1181100"/>
              <a:gd name="connsiteY211" fmla="*/ 342900 h 1622425"/>
              <a:gd name="connsiteX212" fmla="*/ 860425 w 1181100"/>
              <a:gd name="connsiteY212" fmla="*/ 225425 h 1622425"/>
              <a:gd name="connsiteX213" fmla="*/ 863600 w 1181100"/>
              <a:gd name="connsiteY213" fmla="*/ 209550 h 1622425"/>
              <a:gd name="connsiteX214" fmla="*/ 869950 w 1181100"/>
              <a:gd name="connsiteY214" fmla="*/ 200025 h 1622425"/>
              <a:gd name="connsiteX215" fmla="*/ 873125 w 1181100"/>
              <a:gd name="connsiteY215" fmla="*/ 177800 h 1622425"/>
              <a:gd name="connsiteX216" fmla="*/ 876300 w 1181100"/>
              <a:gd name="connsiteY216" fmla="*/ 168275 h 1622425"/>
              <a:gd name="connsiteX217" fmla="*/ 879475 w 1181100"/>
              <a:gd name="connsiteY217" fmla="*/ 152400 h 1622425"/>
              <a:gd name="connsiteX218" fmla="*/ 889000 w 1181100"/>
              <a:gd name="connsiteY218" fmla="*/ 101600 h 1622425"/>
              <a:gd name="connsiteX219" fmla="*/ 892175 w 1181100"/>
              <a:gd name="connsiteY219" fmla="*/ 92075 h 1622425"/>
              <a:gd name="connsiteX220" fmla="*/ 904875 w 1181100"/>
              <a:gd name="connsiteY220" fmla="*/ 76200 h 1622425"/>
              <a:gd name="connsiteX221" fmla="*/ 914400 w 1181100"/>
              <a:gd name="connsiteY221" fmla="*/ 73025 h 1622425"/>
              <a:gd name="connsiteX0" fmla="*/ 914400 w 1181100"/>
              <a:gd name="connsiteY0" fmla="*/ 73025 h 1622425"/>
              <a:gd name="connsiteX1" fmla="*/ 908050 w 1181100"/>
              <a:gd name="connsiteY1" fmla="*/ 57150 h 1622425"/>
              <a:gd name="connsiteX2" fmla="*/ 850900 w 1181100"/>
              <a:gd name="connsiteY2" fmla="*/ 22225 h 1622425"/>
              <a:gd name="connsiteX3" fmla="*/ 835025 w 1181100"/>
              <a:gd name="connsiteY3" fmla="*/ 9525 h 1622425"/>
              <a:gd name="connsiteX4" fmla="*/ 819150 w 1181100"/>
              <a:gd name="connsiteY4" fmla="*/ 6350 h 1622425"/>
              <a:gd name="connsiteX5" fmla="*/ 803275 w 1181100"/>
              <a:gd name="connsiteY5" fmla="*/ 0 h 1622425"/>
              <a:gd name="connsiteX6" fmla="*/ 781050 w 1181100"/>
              <a:gd name="connsiteY6" fmla="*/ 6350 h 1622425"/>
              <a:gd name="connsiteX7" fmla="*/ 777875 w 1181100"/>
              <a:gd name="connsiteY7" fmla="*/ 50800 h 1622425"/>
              <a:gd name="connsiteX8" fmla="*/ 774700 w 1181100"/>
              <a:gd name="connsiteY8" fmla="*/ 69850 h 1622425"/>
              <a:gd name="connsiteX9" fmla="*/ 765175 w 1181100"/>
              <a:gd name="connsiteY9" fmla="*/ 73025 h 1622425"/>
              <a:gd name="connsiteX10" fmla="*/ 755650 w 1181100"/>
              <a:gd name="connsiteY10" fmla="*/ 66675 h 1622425"/>
              <a:gd name="connsiteX11" fmla="*/ 742950 w 1181100"/>
              <a:gd name="connsiteY11" fmla="*/ 63500 h 1622425"/>
              <a:gd name="connsiteX12" fmla="*/ 730250 w 1181100"/>
              <a:gd name="connsiteY12" fmla="*/ 57150 h 1622425"/>
              <a:gd name="connsiteX13" fmla="*/ 723900 w 1181100"/>
              <a:gd name="connsiteY13" fmla="*/ 76200 h 1622425"/>
              <a:gd name="connsiteX14" fmla="*/ 720725 w 1181100"/>
              <a:gd name="connsiteY14" fmla="*/ 104775 h 1622425"/>
              <a:gd name="connsiteX15" fmla="*/ 711200 w 1181100"/>
              <a:gd name="connsiteY15" fmla="*/ 111125 h 1622425"/>
              <a:gd name="connsiteX16" fmla="*/ 704850 w 1181100"/>
              <a:gd name="connsiteY16" fmla="*/ 98425 h 1622425"/>
              <a:gd name="connsiteX17" fmla="*/ 701675 w 1181100"/>
              <a:gd name="connsiteY17" fmla="*/ 85725 h 1622425"/>
              <a:gd name="connsiteX18" fmla="*/ 695325 w 1181100"/>
              <a:gd name="connsiteY18" fmla="*/ 63500 h 1622425"/>
              <a:gd name="connsiteX19" fmla="*/ 685800 w 1181100"/>
              <a:gd name="connsiteY19" fmla="*/ 34925 h 1622425"/>
              <a:gd name="connsiteX20" fmla="*/ 676275 w 1181100"/>
              <a:gd name="connsiteY20" fmla="*/ 25400 h 1622425"/>
              <a:gd name="connsiteX21" fmla="*/ 660400 w 1181100"/>
              <a:gd name="connsiteY21" fmla="*/ 63500 h 1622425"/>
              <a:gd name="connsiteX22" fmla="*/ 657225 w 1181100"/>
              <a:gd name="connsiteY22" fmla="*/ 76200 h 1622425"/>
              <a:gd name="connsiteX23" fmla="*/ 647700 w 1181100"/>
              <a:gd name="connsiteY23" fmla="*/ 82550 h 1622425"/>
              <a:gd name="connsiteX24" fmla="*/ 631825 w 1181100"/>
              <a:gd name="connsiteY24" fmla="*/ 107950 h 1622425"/>
              <a:gd name="connsiteX25" fmla="*/ 622300 w 1181100"/>
              <a:gd name="connsiteY25" fmla="*/ 117475 h 1622425"/>
              <a:gd name="connsiteX26" fmla="*/ 606425 w 1181100"/>
              <a:gd name="connsiteY26" fmla="*/ 142875 h 1622425"/>
              <a:gd name="connsiteX27" fmla="*/ 596900 w 1181100"/>
              <a:gd name="connsiteY27" fmla="*/ 168275 h 1622425"/>
              <a:gd name="connsiteX28" fmla="*/ 593725 w 1181100"/>
              <a:gd name="connsiteY28" fmla="*/ 180975 h 1622425"/>
              <a:gd name="connsiteX29" fmla="*/ 571500 w 1181100"/>
              <a:gd name="connsiteY29" fmla="*/ 212725 h 1622425"/>
              <a:gd name="connsiteX30" fmla="*/ 568325 w 1181100"/>
              <a:gd name="connsiteY30" fmla="*/ 222250 h 1622425"/>
              <a:gd name="connsiteX31" fmla="*/ 558800 w 1181100"/>
              <a:gd name="connsiteY31" fmla="*/ 234950 h 1622425"/>
              <a:gd name="connsiteX32" fmla="*/ 533400 w 1181100"/>
              <a:gd name="connsiteY32" fmla="*/ 304800 h 1622425"/>
              <a:gd name="connsiteX33" fmla="*/ 527050 w 1181100"/>
              <a:gd name="connsiteY33" fmla="*/ 358775 h 1622425"/>
              <a:gd name="connsiteX34" fmla="*/ 520700 w 1181100"/>
              <a:gd name="connsiteY34" fmla="*/ 374650 h 1622425"/>
              <a:gd name="connsiteX35" fmla="*/ 498475 w 1181100"/>
              <a:gd name="connsiteY35" fmla="*/ 403225 h 1622425"/>
              <a:gd name="connsiteX36" fmla="*/ 488950 w 1181100"/>
              <a:gd name="connsiteY36" fmla="*/ 409575 h 1622425"/>
              <a:gd name="connsiteX37" fmla="*/ 463550 w 1181100"/>
              <a:gd name="connsiteY37" fmla="*/ 422275 h 1622425"/>
              <a:gd name="connsiteX38" fmla="*/ 450850 w 1181100"/>
              <a:gd name="connsiteY38" fmla="*/ 434975 h 1622425"/>
              <a:gd name="connsiteX39" fmla="*/ 450850 w 1181100"/>
              <a:gd name="connsiteY39" fmla="*/ 527050 h 1622425"/>
              <a:gd name="connsiteX40" fmla="*/ 428625 w 1181100"/>
              <a:gd name="connsiteY40" fmla="*/ 523875 h 1622425"/>
              <a:gd name="connsiteX41" fmla="*/ 419100 w 1181100"/>
              <a:gd name="connsiteY41" fmla="*/ 517525 h 1622425"/>
              <a:gd name="connsiteX42" fmla="*/ 377825 w 1181100"/>
              <a:gd name="connsiteY42" fmla="*/ 523875 h 1622425"/>
              <a:gd name="connsiteX43" fmla="*/ 333375 w 1181100"/>
              <a:gd name="connsiteY43" fmla="*/ 517525 h 1622425"/>
              <a:gd name="connsiteX44" fmla="*/ 301625 w 1181100"/>
              <a:gd name="connsiteY44" fmla="*/ 492125 h 1622425"/>
              <a:gd name="connsiteX45" fmla="*/ 288925 w 1181100"/>
              <a:gd name="connsiteY45" fmla="*/ 412750 h 1622425"/>
              <a:gd name="connsiteX46" fmla="*/ 269875 w 1181100"/>
              <a:gd name="connsiteY46" fmla="*/ 396875 h 1622425"/>
              <a:gd name="connsiteX47" fmla="*/ 225425 w 1181100"/>
              <a:gd name="connsiteY47" fmla="*/ 393700 h 1622425"/>
              <a:gd name="connsiteX48" fmla="*/ 190500 w 1181100"/>
              <a:gd name="connsiteY48" fmla="*/ 387350 h 1622425"/>
              <a:gd name="connsiteX49" fmla="*/ 114300 w 1181100"/>
              <a:gd name="connsiteY49" fmla="*/ 393700 h 1622425"/>
              <a:gd name="connsiteX50" fmla="*/ 92075 w 1181100"/>
              <a:gd name="connsiteY50" fmla="*/ 422275 h 1622425"/>
              <a:gd name="connsiteX51" fmla="*/ 88900 w 1181100"/>
              <a:gd name="connsiteY51" fmla="*/ 431800 h 1622425"/>
              <a:gd name="connsiteX52" fmla="*/ 76200 w 1181100"/>
              <a:gd name="connsiteY52" fmla="*/ 447675 h 1622425"/>
              <a:gd name="connsiteX53" fmla="*/ 41275 w 1181100"/>
              <a:gd name="connsiteY53" fmla="*/ 469900 h 1622425"/>
              <a:gd name="connsiteX54" fmla="*/ 34925 w 1181100"/>
              <a:gd name="connsiteY54" fmla="*/ 479425 h 1622425"/>
              <a:gd name="connsiteX55" fmla="*/ 15875 w 1181100"/>
              <a:gd name="connsiteY55" fmla="*/ 495300 h 1622425"/>
              <a:gd name="connsiteX56" fmla="*/ 0 w 1181100"/>
              <a:gd name="connsiteY56" fmla="*/ 514350 h 1622425"/>
              <a:gd name="connsiteX57" fmla="*/ 3175 w 1181100"/>
              <a:gd name="connsiteY57" fmla="*/ 542925 h 1622425"/>
              <a:gd name="connsiteX58" fmla="*/ 12700 w 1181100"/>
              <a:gd name="connsiteY58" fmla="*/ 571500 h 1622425"/>
              <a:gd name="connsiteX59" fmla="*/ 19050 w 1181100"/>
              <a:gd name="connsiteY59" fmla="*/ 698500 h 1622425"/>
              <a:gd name="connsiteX60" fmla="*/ 22225 w 1181100"/>
              <a:gd name="connsiteY60" fmla="*/ 711200 h 1622425"/>
              <a:gd name="connsiteX61" fmla="*/ 19050 w 1181100"/>
              <a:gd name="connsiteY61" fmla="*/ 727075 h 1622425"/>
              <a:gd name="connsiteX62" fmla="*/ 15875 w 1181100"/>
              <a:gd name="connsiteY62" fmla="*/ 736600 h 1622425"/>
              <a:gd name="connsiteX63" fmla="*/ 31750 w 1181100"/>
              <a:gd name="connsiteY63" fmla="*/ 749300 h 1622425"/>
              <a:gd name="connsiteX64" fmla="*/ 57150 w 1181100"/>
              <a:gd name="connsiteY64" fmla="*/ 765175 h 1622425"/>
              <a:gd name="connsiteX65" fmla="*/ 73025 w 1181100"/>
              <a:gd name="connsiteY65" fmla="*/ 774700 h 1622425"/>
              <a:gd name="connsiteX66" fmla="*/ 85725 w 1181100"/>
              <a:gd name="connsiteY66" fmla="*/ 781050 h 1622425"/>
              <a:gd name="connsiteX67" fmla="*/ 107950 w 1181100"/>
              <a:gd name="connsiteY67" fmla="*/ 790575 h 1622425"/>
              <a:gd name="connsiteX68" fmla="*/ 127000 w 1181100"/>
              <a:gd name="connsiteY68" fmla="*/ 787400 h 1622425"/>
              <a:gd name="connsiteX69" fmla="*/ 139700 w 1181100"/>
              <a:gd name="connsiteY69" fmla="*/ 784225 h 1622425"/>
              <a:gd name="connsiteX70" fmla="*/ 146050 w 1181100"/>
              <a:gd name="connsiteY70" fmla="*/ 796925 h 1622425"/>
              <a:gd name="connsiteX71" fmla="*/ 155575 w 1181100"/>
              <a:gd name="connsiteY71" fmla="*/ 819150 h 1622425"/>
              <a:gd name="connsiteX72" fmla="*/ 161925 w 1181100"/>
              <a:gd name="connsiteY72" fmla="*/ 873125 h 1622425"/>
              <a:gd name="connsiteX73" fmla="*/ 165100 w 1181100"/>
              <a:gd name="connsiteY73" fmla="*/ 885825 h 1622425"/>
              <a:gd name="connsiteX74" fmla="*/ 174625 w 1181100"/>
              <a:gd name="connsiteY74" fmla="*/ 892175 h 1622425"/>
              <a:gd name="connsiteX75" fmla="*/ 184150 w 1181100"/>
              <a:gd name="connsiteY75" fmla="*/ 901700 h 1622425"/>
              <a:gd name="connsiteX76" fmla="*/ 206375 w 1181100"/>
              <a:gd name="connsiteY76" fmla="*/ 904875 h 1622425"/>
              <a:gd name="connsiteX77" fmla="*/ 228600 w 1181100"/>
              <a:gd name="connsiteY77" fmla="*/ 939800 h 1622425"/>
              <a:gd name="connsiteX78" fmla="*/ 219075 w 1181100"/>
              <a:gd name="connsiteY78" fmla="*/ 1022350 h 1622425"/>
              <a:gd name="connsiteX79" fmla="*/ 203200 w 1181100"/>
              <a:gd name="connsiteY79" fmla="*/ 1041400 h 1622425"/>
              <a:gd name="connsiteX80" fmla="*/ 196850 w 1181100"/>
              <a:gd name="connsiteY80" fmla="*/ 1063625 h 1622425"/>
              <a:gd name="connsiteX81" fmla="*/ 193675 w 1181100"/>
              <a:gd name="connsiteY81" fmla="*/ 1073150 h 1622425"/>
              <a:gd name="connsiteX82" fmla="*/ 196850 w 1181100"/>
              <a:gd name="connsiteY82" fmla="*/ 1200150 h 1622425"/>
              <a:gd name="connsiteX83" fmla="*/ 250825 w 1181100"/>
              <a:gd name="connsiteY83" fmla="*/ 1206500 h 1622425"/>
              <a:gd name="connsiteX84" fmla="*/ 266700 w 1181100"/>
              <a:gd name="connsiteY84" fmla="*/ 1209675 h 1622425"/>
              <a:gd name="connsiteX85" fmla="*/ 288925 w 1181100"/>
              <a:gd name="connsiteY85" fmla="*/ 1231900 h 1622425"/>
              <a:gd name="connsiteX86" fmla="*/ 295275 w 1181100"/>
              <a:gd name="connsiteY86" fmla="*/ 1270000 h 1622425"/>
              <a:gd name="connsiteX87" fmla="*/ 304800 w 1181100"/>
              <a:gd name="connsiteY87" fmla="*/ 1282700 h 1622425"/>
              <a:gd name="connsiteX88" fmla="*/ 323850 w 1181100"/>
              <a:gd name="connsiteY88" fmla="*/ 1285875 h 1622425"/>
              <a:gd name="connsiteX89" fmla="*/ 333375 w 1181100"/>
              <a:gd name="connsiteY89" fmla="*/ 1292225 h 1622425"/>
              <a:gd name="connsiteX90" fmla="*/ 361950 w 1181100"/>
              <a:gd name="connsiteY90" fmla="*/ 1298575 h 1622425"/>
              <a:gd name="connsiteX91" fmla="*/ 387350 w 1181100"/>
              <a:gd name="connsiteY91" fmla="*/ 1317625 h 1622425"/>
              <a:gd name="connsiteX92" fmla="*/ 409575 w 1181100"/>
              <a:gd name="connsiteY92" fmla="*/ 1330325 h 1622425"/>
              <a:gd name="connsiteX93" fmla="*/ 412750 w 1181100"/>
              <a:gd name="connsiteY93" fmla="*/ 1339850 h 1622425"/>
              <a:gd name="connsiteX94" fmla="*/ 422275 w 1181100"/>
              <a:gd name="connsiteY94" fmla="*/ 1362075 h 1622425"/>
              <a:gd name="connsiteX95" fmla="*/ 428625 w 1181100"/>
              <a:gd name="connsiteY95" fmla="*/ 1403350 h 1622425"/>
              <a:gd name="connsiteX96" fmla="*/ 431800 w 1181100"/>
              <a:gd name="connsiteY96" fmla="*/ 1419225 h 1622425"/>
              <a:gd name="connsiteX97" fmla="*/ 438150 w 1181100"/>
              <a:gd name="connsiteY97" fmla="*/ 1438275 h 1622425"/>
              <a:gd name="connsiteX98" fmla="*/ 441325 w 1181100"/>
              <a:gd name="connsiteY98" fmla="*/ 1450975 h 1622425"/>
              <a:gd name="connsiteX99" fmla="*/ 447675 w 1181100"/>
              <a:gd name="connsiteY99" fmla="*/ 1463675 h 1622425"/>
              <a:gd name="connsiteX100" fmla="*/ 450850 w 1181100"/>
              <a:gd name="connsiteY100" fmla="*/ 1476375 h 1622425"/>
              <a:gd name="connsiteX101" fmla="*/ 460375 w 1181100"/>
              <a:gd name="connsiteY101" fmla="*/ 1479550 h 1622425"/>
              <a:gd name="connsiteX102" fmla="*/ 485775 w 1181100"/>
              <a:gd name="connsiteY102" fmla="*/ 1482725 h 1622425"/>
              <a:gd name="connsiteX103" fmla="*/ 495300 w 1181100"/>
              <a:gd name="connsiteY103" fmla="*/ 1489075 h 1622425"/>
              <a:gd name="connsiteX104" fmla="*/ 498475 w 1181100"/>
              <a:gd name="connsiteY104" fmla="*/ 1498600 h 1622425"/>
              <a:gd name="connsiteX105" fmla="*/ 504825 w 1181100"/>
              <a:gd name="connsiteY105" fmla="*/ 1508125 h 1622425"/>
              <a:gd name="connsiteX106" fmla="*/ 514350 w 1181100"/>
              <a:gd name="connsiteY106" fmla="*/ 1527175 h 1622425"/>
              <a:gd name="connsiteX107" fmla="*/ 520700 w 1181100"/>
              <a:gd name="connsiteY107" fmla="*/ 1536700 h 1622425"/>
              <a:gd name="connsiteX108" fmla="*/ 523875 w 1181100"/>
              <a:gd name="connsiteY108" fmla="*/ 1546225 h 1622425"/>
              <a:gd name="connsiteX109" fmla="*/ 530225 w 1181100"/>
              <a:gd name="connsiteY109" fmla="*/ 1558925 h 1622425"/>
              <a:gd name="connsiteX110" fmla="*/ 539750 w 1181100"/>
              <a:gd name="connsiteY110" fmla="*/ 1581150 h 1622425"/>
              <a:gd name="connsiteX111" fmla="*/ 549275 w 1181100"/>
              <a:gd name="connsiteY111" fmla="*/ 1590675 h 1622425"/>
              <a:gd name="connsiteX112" fmla="*/ 561975 w 1181100"/>
              <a:gd name="connsiteY112" fmla="*/ 1584325 h 1622425"/>
              <a:gd name="connsiteX113" fmla="*/ 577850 w 1181100"/>
              <a:gd name="connsiteY113" fmla="*/ 1555750 h 1622425"/>
              <a:gd name="connsiteX114" fmla="*/ 590550 w 1181100"/>
              <a:gd name="connsiteY114" fmla="*/ 1536700 h 1622425"/>
              <a:gd name="connsiteX115" fmla="*/ 593725 w 1181100"/>
              <a:gd name="connsiteY115" fmla="*/ 1527175 h 1622425"/>
              <a:gd name="connsiteX116" fmla="*/ 600075 w 1181100"/>
              <a:gd name="connsiteY116" fmla="*/ 1517650 h 1622425"/>
              <a:gd name="connsiteX117" fmla="*/ 606425 w 1181100"/>
              <a:gd name="connsiteY117" fmla="*/ 1504950 h 1622425"/>
              <a:gd name="connsiteX118" fmla="*/ 619125 w 1181100"/>
              <a:gd name="connsiteY118" fmla="*/ 1511300 h 1622425"/>
              <a:gd name="connsiteX119" fmla="*/ 625475 w 1181100"/>
              <a:gd name="connsiteY119" fmla="*/ 1530350 h 1622425"/>
              <a:gd name="connsiteX120" fmla="*/ 631825 w 1181100"/>
              <a:gd name="connsiteY120" fmla="*/ 1565275 h 1622425"/>
              <a:gd name="connsiteX121" fmla="*/ 638175 w 1181100"/>
              <a:gd name="connsiteY121" fmla="*/ 1574800 h 1622425"/>
              <a:gd name="connsiteX122" fmla="*/ 641350 w 1181100"/>
              <a:gd name="connsiteY122" fmla="*/ 1584325 h 1622425"/>
              <a:gd name="connsiteX123" fmla="*/ 657225 w 1181100"/>
              <a:gd name="connsiteY123" fmla="*/ 1587500 h 1622425"/>
              <a:gd name="connsiteX124" fmla="*/ 666750 w 1181100"/>
              <a:gd name="connsiteY124" fmla="*/ 1584325 h 1622425"/>
              <a:gd name="connsiteX125" fmla="*/ 698500 w 1181100"/>
              <a:gd name="connsiteY125" fmla="*/ 1555750 h 1622425"/>
              <a:gd name="connsiteX126" fmla="*/ 711200 w 1181100"/>
              <a:gd name="connsiteY126" fmla="*/ 1546225 h 1622425"/>
              <a:gd name="connsiteX127" fmla="*/ 762000 w 1181100"/>
              <a:gd name="connsiteY127" fmla="*/ 1552575 h 1622425"/>
              <a:gd name="connsiteX128" fmla="*/ 771525 w 1181100"/>
              <a:gd name="connsiteY128" fmla="*/ 1555750 h 1622425"/>
              <a:gd name="connsiteX129" fmla="*/ 800100 w 1181100"/>
              <a:gd name="connsiteY129" fmla="*/ 1558925 h 1622425"/>
              <a:gd name="connsiteX130" fmla="*/ 863600 w 1181100"/>
              <a:gd name="connsiteY130" fmla="*/ 1568450 h 1622425"/>
              <a:gd name="connsiteX131" fmla="*/ 889000 w 1181100"/>
              <a:gd name="connsiteY131" fmla="*/ 1577975 h 1622425"/>
              <a:gd name="connsiteX132" fmla="*/ 911225 w 1181100"/>
              <a:gd name="connsiteY132" fmla="*/ 1581150 h 1622425"/>
              <a:gd name="connsiteX133" fmla="*/ 920750 w 1181100"/>
              <a:gd name="connsiteY133" fmla="*/ 1584325 h 1622425"/>
              <a:gd name="connsiteX134" fmla="*/ 933450 w 1181100"/>
              <a:gd name="connsiteY134" fmla="*/ 1590675 h 1622425"/>
              <a:gd name="connsiteX135" fmla="*/ 968375 w 1181100"/>
              <a:gd name="connsiteY135" fmla="*/ 1597025 h 1622425"/>
              <a:gd name="connsiteX136" fmla="*/ 977900 w 1181100"/>
              <a:gd name="connsiteY136" fmla="*/ 1600200 h 1622425"/>
              <a:gd name="connsiteX137" fmla="*/ 1006475 w 1181100"/>
              <a:gd name="connsiteY137" fmla="*/ 1606550 h 1622425"/>
              <a:gd name="connsiteX138" fmla="*/ 1031875 w 1181100"/>
              <a:gd name="connsiteY138" fmla="*/ 1616075 h 1622425"/>
              <a:gd name="connsiteX139" fmla="*/ 1050925 w 1181100"/>
              <a:gd name="connsiteY139" fmla="*/ 1619250 h 1622425"/>
              <a:gd name="connsiteX140" fmla="*/ 1063625 w 1181100"/>
              <a:gd name="connsiteY140" fmla="*/ 1622425 h 1622425"/>
              <a:gd name="connsiteX141" fmla="*/ 1079500 w 1181100"/>
              <a:gd name="connsiteY141" fmla="*/ 1619250 h 1622425"/>
              <a:gd name="connsiteX142" fmla="*/ 1069975 w 1181100"/>
              <a:gd name="connsiteY142" fmla="*/ 1593850 h 1622425"/>
              <a:gd name="connsiteX143" fmla="*/ 1089025 w 1181100"/>
              <a:gd name="connsiteY143" fmla="*/ 1587500 h 1622425"/>
              <a:gd name="connsiteX144" fmla="*/ 1104900 w 1181100"/>
              <a:gd name="connsiteY144" fmla="*/ 1530350 h 1622425"/>
              <a:gd name="connsiteX145" fmla="*/ 1177925 w 1181100"/>
              <a:gd name="connsiteY145" fmla="*/ 1527175 h 1622425"/>
              <a:gd name="connsiteX146" fmla="*/ 1181100 w 1181100"/>
              <a:gd name="connsiteY146" fmla="*/ 1517650 h 1622425"/>
              <a:gd name="connsiteX147" fmla="*/ 1155700 w 1181100"/>
              <a:gd name="connsiteY147" fmla="*/ 1501775 h 1622425"/>
              <a:gd name="connsiteX148" fmla="*/ 1146175 w 1181100"/>
              <a:gd name="connsiteY148" fmla="*/ 1498600 h 1622425"/>
              <a:gd name="connsiteX149" fmla="*/ 1127125 w 1181100"/>
              <a:gd name="connsiteY149" fmla="*/ 1485900 h 1622425"/>
              <a:gd name="connsiteX150" fmla="*/ 1104900 w 1181100"/>
              <a:gd name="connsiteY150" fmla="*/ 1457325 h 1622425"/>
              <a:gd name="connsiteX151" fmla="*/ 1092200 w 1181100"/>
              <a:gd name="connsiteY151" fmla="*/ 1444625 h 1622425"/>
              <a:gd name="connsiteX152" fmla="*/ 1082675 w 1181100"/>
              <a:gd name="connsiteY152" fmla="*/ 1431925 h 1622425"/>
              <a:gd name="connsiteX153" fmla="*/ 1063625 w 1181100"/>
              <a:gd name="connsiteY153" fmla="*/ 1419225 h 1622425"/>
              <a:gd name="connsiteX154" fmla="*/ 1044575 w 1181100"/>
              <a:gd name="connsiteY154" fmla="*/ 1400175 h 1622425"/>
              <a:gd name="connsiteX155" fmla="*/ 1031875 w 1181100"/>
              <a:gd name="connsiteY155" fmla="*/ 1387475 h 1622425"/>
              <a:gd name="connsiteX156" fmla="*/ 1038225 w 1181100"/>
              <a:gd name="connsiteY156" fmla="*/ 1355725 h 1622425"/>
              <a:gd name="connsiteX157" fmla="*/ 1050925 w 1181100"/>
              <a:gd name="connsiteY157" fmla="*/ 1352550 h 1622425"/>
              <a:gd name="connsiteX158" fmla="*/ 1066800 w 1181100"/>
              <a:gd name="connsiteY158" fmla="*/ 1349375 h 1622425"/>
              <a:gd name="connsiteX159" fmla="*/ 1063625 w 1181100"/>
              <a:gd name="connsiteY159" fmla="*/ 1314450 h 1622425"/>
              <a:gd name="connsiteX160" fmla="*/ 1035050 w 1181100"/>
              <a:gd name="connsiteY160" fmla="*/ 1317625 h 1622425"/>
              <a:gd name="connsiteX161" fmla="*/ 996950 w 1181100"/>
              <a:gd name="connsiteY161" fmla="*/ 1314450 h 1622425"/>
              <a:gd name="connsiteX162" fmla="*/ 984250 w 1181100"/>
              <a:gd name="connsiteY162" fmla="*/ 1308100 h 1622425"/>
              <a:gd name="connsiteX163" fmla="*/ 981075 w 1181100"/>
              <a:gd name="connsiteY163" fmla="*/ 1298575 h 1622425"/>
              <a:gd name="connsiteX164" fmla="*/ 1019175 w 1181100"/>
              <a:gd name="connsiteY164" fmla="*/ 1279525 h 1622425"/>
              <a:gd name="connsiteX165" fmla="*/ 1016000 w 1181100"/>
              <a:gd name="connsiteY165" fmla="*/ 1270000 h 1622425"/>
              <a:gd name="connsiteX166" fmla="*/ 1003300 w 1181100"/>
              <a:gd name="connsiteY166" fmla="*/ 1260475 h 1622425"/>
              <a:gd name="connsiteX167" fmla="*/ 984250 w 1181100"/>
              <a:gd name="connsiteY167" fmla="*/ 1250950 h 1622425"/>
              <a:gd name="connsiteX168" fmla="*/ 965200 w 1181100"/>
              <a:gd name="connsiteY168" fmla="*/ 1225550 h 1622425"/>
              <a:gd name="connsiteX169" fmla="*/ 962025 w 1181100"/>
              <a:gd name="connsiteY169" fmla="*/ 1212850 h 1622425"/>
              <a:gd name="connsiteX170" fmla="*/ 946150 w 1181100"/>
              <a:gd name="connsiteY170" fmla="*/ 1181100 h 1622425"/>
              <a:gd name="connsiteX171" fmla="*/ 942975 w 1181100"/>
              <a:gd name="connsiteY171" fmla="*/ 1171575 h 1622425"/>
              <a:gd name="connsiteX172" fmla="*/ 936625 w 1181100"/>
              <a:gd name="connsiteY172" fmla="*/ 1146175 h 1622425"/>
              <a:gd name="connsiteX173" fmla="*/ 923925 w 1181100"/>
              <a:gd name="connsiteY173" fmla="*/ 1120775 h 1622425"/>
              <a:gd name="connsiteX174" fmla="*/ 911225 w 1181100"/>
              <a:gd name="connsiteY174" fmla="*/ 1098550 h 1622425"/>
              <a:gd name="connsiteX175" fmla="*/ 904875 w 1181100"/>
              <a:gd name="connsiteY175" fmla="*/ 1082675 h 1622425"/>
              <a:gd name="connsiteX176" fmla="*/ 898525 w 1181100"/>
              <a:gd name="connsiteY176" fmla="*/ 1063625 h 1622425"/>
              <a:gd name="connsiteX177" fmla="*/ 889000 w 1181100"/>
              <a:gd name="connsiteY177" fmla="*/ 1047750 h 1622425"/>
              <a:gd name="connsiteX178" fmla="*/ 882650 w 1181100"/>
              <a:gd name="connsiteY178" fmla="*/ 1038225 h 1622425"/>
              <a:gd name="connsiteX179" fmla="*/ 866775 w 1181100"/>
              <a:gd name="connsiteY179" fmla="*/ 1025525 h 1622425"/>
              <a:gd name="connsiteX180" fmla="*/ 847725 w 1181100"/>
              <a:gd name="connsiteY180" fmla="*/ 1003300 h 1622425"/>
              <a:gd name="connsiteX181" fmla="*/ 825500 w 1181100"/>
              <a:gd name="connsiteY181" fmla="*/ 1000125 h 1622425"/>
              <a:gd name="connsiteX182" fmla="*/ 803275 w 1181100"/>
              <a:gd name="connsiteY182" fmla="*/ 987425 h 1622425"/>
              <a:gd name="connsiteX183" fmla="*/ 771525 w 1181100"/>
              <a:gd name="connsiteY183" fmla="*/ 965200 h 1622425"/>
              <a:gd name="connsiteX184" fmla="*/ 758825 w 1181100"/>
              <a:gd name="connsiteY184" fmla="*/ 958850 h 1622425"/>
              <a:gd name="connsiteX185" fmla="*/ 752475 w 1181100"/>
              <a:gd name="connsiteY185" fmla="*/ 946150 h 1622425"/>
              <a:gd name="connsiteX186" fmla="*/ 746125 w 1181100"/>
              <a:gd name="connsiteY186" fmla="*/ 898525 h 1622425"/>
              <a:gd name="connsiteX187" fmla="*/ 736600 w 1181100"/>
              <a:gd name="connsiteY187" fmla="*/ 863600 h 1622425"/>
              <a:gd name="connsiteX188" fmla="*/ 727075 w 1181100"/>
              <a:gd name="connsiteY188" fmla="*/ 860425 h 1622425"/>
              <a:gd name="connsiteX189" fmla="*/ 711200 w 1181100"/>
              <a:gd name="connsiteY189" fmla="*/ 847725 h 1622425"/>
              <a:gd name="connsiteX190" fmla="*/ 698500 w 1181100"/>
              <a:gd name="connsiteY190" fmla="*/ 841375 h 1622425"/>
              <a:gd name="connsiteX191" fmla="*/ 692150 w 1181100"/>
              <a:gd name="connsiteY191" fmla="*/ 831850 h 1622425"/>
              <a:gd name="connsiteX192" fmla="*/ 695325 w 1181100"/>
              <a:gd name="connsiteY192" fmla="*/ 784225 h 1622425"/>
              <a:gd name="connsiteX193" fmla="*/ 704850 w 1181100"/>
              <a:gd name="connsiteY193" fmla="*/ 762000 h 1622425"/>
              <a:gd name="connsiteX194" fmla="*/ 714375 w 1181100"/>
              <a:gd name="connsiteY194" fmla="*/ 673100 h 1622425"/>
              <a:gd name="connsiteX195" fmla="*/ 717550 w 1181100"/>
              <a:gd name="connsiteY195" fmla="*/ 641350 h 1622425"/>
              <a:gd name="connsiteX196" fmla="*/ 727075 w 1181100"/>
              <a:gd name="connsiteY196" fmla="*/ 609600 h 1622425"/>
              <a:gd name="connsiteX197" fmla="*/ 733425 w 1181100"/>
              <a:gd name="connsiteY197" fmla="*/ 581025 h 1622425"/>
              <a:gd name="connsiteX198" fmla="*/ 739775 w 1181100"/>
              <a:gd name="connsiteY198" fmla="*/ 568325 h 1622425"/>
              <a:gd name="connsiteX199" fmla="*/ 742950 w 1181100"/>
              <a:gd name="connsiteY199" fmla="*/ 555625 h 1622425"/>
              <a:gd name="connsiteX200" fmla="*/ 755650 w 1181100"/>
              <a:gd name="connsiteY200" fmla="*/ 542925 h 1622425"/>
              <a:gd name="connsiteX201" fmla="*/ 768350 w 1181100"/>
              <a:gd name="connsiteY201" fmla="*/ 520700 h 1622425"/>
              <a:gd name="connsiteX202" fmla="*/ 790575 w 1181100"/>
              <a:gd name="connsiteY202" fmla="*/ 498475 h 1622425"/>
              <a:gd name="connsiteX203" fmla="*/ 803275 w 1181100"/>
              <a:gd name="connsiteY203" fmla="*/ 485775 h 1622425"/>
              <a:gd name="connsiteX204" fmla="*/ 812800 w 1181100"/>
              <a:gd name="connsiteY204" fmla="*/ 476250 h 1622425"/>
              <a:gd name="connsiteX205" fmla="*/ 822325 w 1181100"/>
              <a:gd name="connsiteY205" fmla="*/ 454025 h 1622425"/>
              <a:gd name="connsiteX206" fmla="*/ 825500 w 1181100"/>
              <a:gd name="connsiteY206" fmla="*/ 441325 h 1622425"/>
              <a:gd name="connsiteX207" fmla="*/ 838200 w 1181100"/>
              <a:gd name="connsiteY207" fmla="*/ 409575 h 1622425"/>
              <a:gd name="connsiteX208" fmla="*/ 844550 w 1181100"/>
              <a:gd name="connsiteY208" fmla="*/ 365125 h 1622425"/>
              <a:gd name="connsiteX209" fmla="*/ 847725 w 1181100"/>
              <a:gd name="connsiteY209" fmla="*/ 355600 h 1622425"/>
              <a:gd name="connsiteX210" fmla="*/ 850900 w 1181100"/>
              <a:gd name="connsiteY210" fmla="*/ 342900 h 1622425"/>
              <a:gd name="connsiteX211" fmla="*/ 860425 w 1181100"/>
              <a:gd name="connsiteY211" fmla="*/ 225425 h 1622425"/>
              <a:gd name="connsiteX212" fmla="*/ 863600 w 1181100"/>
              <a:gd name="connsiteY212" fmla="*/ 209550 h 1622425"/>
              <a:gd name="connsiteX213" fmla="*/ 869950 w 1181100"/>
              <a:gd name="connsiteY213" fmla="*/ 200025 h 1622425"/>
              <a:gd name="connsiteX214" fmla="*/ 873125 w 1181100"/>
              <a:gd name="connsiteY214" fmla="*/ 177800 h 1622425"/>
              <a:gd name="connsiteX215" fmla="*/ 876300 w 1181100"/>
              <a:gd name="connsiteY215" fmla="*/ 168275 h 1622425"/>
              <a:gd name="connsiteX216" fmla="*/ 879475 w 1181100"/>
              <a:gd name="connsiteY216" fmla="*/ 152400 h 1622425"/>
              <a:gd name="connsiteX217" fmla="*/ 889000 w 1181100"/>
              <a:gd name="connsiteY217" fmla="*/ 101600 h 1622425"/>
              <a:gd name="connsiteX218" fmla="*/ 892175 w 1181100"/>
              <a:gd name="connsiteY218" fmla="*/ 92075 h 1622425"/>
              <a:gd name="connsiteX219" fmla="*/ 904875 w 1181100"/>
              <a:gd name="connsiteY219" fmla="*/ 76200 h 1622425"/>
              <a:gd name="connsiteX220" fmla="*/ 914400 w 1181100"/>
              <a:gd name="connsiteY220" fmla="*/ 73025 h 1622425"/>
              <a:gd name="connsiteX0" fmla="*/ 914400 w 1181100"/>
              <a:gd name="connsiteY0" fmla="*/ 73025 h 1622425"/>
              <a:gd name="connsiteX1" fmla="*/ 908050 w 1181100"/>
              <a:gd name="connsiteY1" fmla="*/ 57150 h 1622425"/>
              <a:gd name="connsiteX2" fmla="*/ 850900 w 1181100"/>
              <a:gd name="connsiteY2" fmla="*/ 22225 h 1622425"/>
              <a:gd name="connsiteX3" fmla="*/ 835025 w 1181100"/>
              <a:gd name="connsiteY3" fmla="*/ 9525 h 1622425"/>
              <a:gd name="connsiteX4" fmla="*/ 819150 w 1181100"/>
              <a:gd name="connsiteY4" fmla="*/ 6350 h 1622425"/>
              <a:gd name="connsiteX5" fmla="*/ 803275 w 1181100"/>
              <a:gd name="connsiteY5" fmla="*/ 0 h 1622425"/>
              <a:gd name="connsiteX6" fmla="*/ 781050 w 1181100"/>
              <a:gd name="connsiteY6" fmla="*/ 6350 h 1622425"/>
              <a:gd name="connsiteX7" fmla="*/ 777875 w 1181100"/>
              <a:gd name="connsiteY7" fmla="*/ 50800 h 1622425"/>
              <a:gd name="connsiteX8" fmla="*/ 774700 w 1181100"/>
              <a:gd name="connsiteY8" fmla="*/ 69850 h 1622425"/>
              <a:gd name="connsiteX9" fmla="*/ 765175 w 1181100"/>
              <a:gd name="connsiteY9" fmla="*/ 73025 h 1622425"/>
              <a:gd name="connsiteX10" fmla="*/ 755650 w 1181100"/>
              <a:gd name="connsiteY10" fmla="*/ 66675 h 1622425"/>
              <a:gd name="connsiteX11" fmla="*/ 742950 w 1181100"/>
              <a:gd name="connsiteY11" fmla="*/ 63500 h 1622425"/>
              <a:gd name="connsiteX12" fmla="*/ 730250 w 1181100"/>
              <a:gd name="connsiteY12" fmla="*/ 57150 h 1622425"/>
              <a:gd name="connsiteX13" fmla="*/ 723900 w 1181100"/>
              <a:gd name="connsiteY13" fmla="*/ 76200 h 1622425"/>
              <a:gd name="connsiteX14" fmla="*/ 720725 w 1181100"/>
              <a:gd name="connsiteY14" fmla="*/ 104775 h 1622425"/>
              <a:gd name="connsiteX15" fmla="*/ 711200 w 1181100"/>
              <a:gd name="connsiteY15" fmla="*/ 111125 h 1622425"/>
              <a:gd name="connsiteX16" fmla="*/ 704850 w 1181100"/>
              <a:gd name="connsiteY16" fmla="*/ 98425 h 1622425"/>
              <a:gd name="connsiteX17" fmla="*/ 701675 w 1181100"/>
              <a:gd name="connsiteY17" fmla="*/ 85725 h 1622425"/>
              <a:gd name="connsiteX18" fmla="*/ 695325 w 1181100"/>
              <a:gd name="connsiteY18" fmla="*/ 63500 h 1622425"/>
              <a:gd name="connsiteX19" fmla="*/ 685800 w 1181100"/>
              <a:gd name="connsiteY19" fmla="*/ 34925 h 1622425"/>
              <a:gd name="connsiteX20" fmla="*/ 676275 w 1181100"/>
              <a:gd name="connsiteY20" fmla="*/ 25400 h 1622425"/>
              <a:gd name="connsiteX21" fmla="*/ 660400 w 1181100"/>
              <a:gd name="connsiteY21" fmla="*/ 63500 h 1622425"/>
              <a:gd name="connsiteX22" fmla="*/ 657225 w 1181100"/>
              <a:gd name="connsiteY22" fmla="*/ 76200 h 1622425"/>
              <a:gd name="connsiteX23" fmla="*/ 647700 w 1181100"/>
              <a:gd name="connsiteY23" fmla="*/ 82550 h 1622425"/>
              <a:gd name="connsiteX24" fmla="*/ 631825 w 1181100"/>
              <a:gd name="connsiteY24" fmla="*/ 107950 h 1622425"/>
              <a:gd name="connsiteX25" fmla="*/ 622300 w 1181100"/>
              <a:gd name="connsiteY25" fmla="*/ 117475 h 1622425"/>
              <a:gd name="connsiteX26" fmla="*/ 606425 w 1181100"/>
              <a:gd name="connsiteY26" fmla="*/ 142875 h 1622425"/>
              <a:gd name="connsiteX27" fmla="*/ 596900 w 1181100"/>
              <a:gd name="connsiteY27" fmla="*/ 168275 h 1622425"/>
              <a:gd name="connsiteX28" fmla="*/ 593725 w 1181100"/>
              <a:gd name="connsiteY28" fmla="*/ 180975 h 1622425"/>
              <a:gd name="connsiteX29" fmla="*/ 568325 w 1181100"/>
              <a:gd name="connsiteY29" fmla="*/ 222250 h 1622425"/>
              <a:gd name="connsiteX30" fmla="*/ 558800 w 1181100"/>
              <a:gd name="connsiteY30" fmla="*/ 234950 h 1622425"/>
              <a:gd name="connsiteX31" fmla="*/ 533400 w 1181100"/>
              <a:gd name="connsiteY31" fmla="*/ 304800 h 1622425"/>
              <a:gd name="connsiteX32" fmla="*/ 527050 w 1181100"/>
              <a:gd name="connsiteY32" fmla="*/ 358775 h 1622425"/>
              <a:gd name="connsiteX33" fmla="*/ 520700 w 1181100"/>
              <a:gd name="connsiteY33" fmla="*/ 374650 h 1622425"/>
              <a:gd name="connsiteX34" fmla="*/ 498475 w 1181100"/>
              <a:gd name="connsiteY34" fmla="*/ 403225 h 1622425"/>
              <a:gd name="connsiteX35" fmla="*/ 488950 w 1181100"/>
              <a:gd name="connsiteY35" fmla="*/ 409575 h 1622425"/>
              <a:gd name="connsiteX36" fmla="*/ 463550 w 1181100"/>
              <a:gd name="connsiteY36" fmla="*/ 422275 h 1622425"/>
              <a:gd name="connsiteX37" fmla="*/ 450850 w 1181100"/>
              <a:gd name="connsiteY37" fmla="*/ 434975 h 1622425"/>
              <a:gd name="connsiteX38" fmla="*/ 450850 w 1181100"/>
              <a:gd name="connsiteY38" fmla="*/ 527050 h 1622425"/>
              <a:gd name="connsiteX39" fmla="*/ 428625 w 1181100"/>
              <a:gd name="connsiteY39" fmla="*/ 523875 h 1622425"/>
              <a:gd name="connsiteX40" fmla="*/ 419100 w 1181100"/>
              <a:gd name="connsiteY40" fmla="*/ 517525 h 1622425"/>
              <a:gd name="connsiteX41" fmla="*/ 377825 w 1181100"/>
              <a:gd name="connsiteY41" fmla="*/ 523875 h 1622425"/>
              <a:gd name="connsiteX42" fmla="*/ 333375 w 1181100"/>
              <a:gd name="connsiteY42" fmla="*/ 517525 h 1622425"/>
              <a:gd name="connsiteX43" fmla="*/ 301625 w 1181100"/>
              <a:gd name="connsiteY43" fmla="*/ 492125 h 1622425"/>
              <a:gd name="connsiteX44" fmla="*/ 288925 w 1181100"/>
              <a:gd name="connsiteY44" fmla="*/ 412750 h 1622425"/>
              <a:gd name="connsiteX45" fmla="*/ 269875 w 1181100"/>
              <a:gd name="connsiteY45" fmla="*/ 396875 h 1622425"/>
              <a:gd name="connsiteX46" fmla="*/ 225425 w 1181100"/>
              <a:gd name="connsiteY46" fmla="*/ 393700 h 1622425"/>
              <a:gd name="connsiteX47" fmla="*/ 190500 w 1181100"/>
              <a:gd name="connsiteY47" fmla="*/ 387350 h 1622425"/>
              <a:gd name="connsiteX48" fmla="*/ 114300 w 1181100"/>
              <a:gd name="connsiteY48" fmla="*/ 393700 h 1622425"/>
              <a:gd name="connsiteX49" fmla="*/ 92075 w 1181100"/>
              <a:gd name="connsiteY49" fmla="*/ 422275 h 1622425"/>
              <a:gd name="connsiteX50" fmla="*/ 88900 w 1181100"/>
              <a:gd name="connsiteY50" fmla="*/ 431800 h 1622425"/>
              <a:gd name="connsiteX51" fmla="*/ 76200 w 1181100"/>
              <a:gd name="connsiteY51" fmla="*/ 447675 h 1622425"/>
              <a:gd name="connsiteX52" fmla="*/ 41275 w 1181100"/>
              <a:gd name="connsiteY52" fmla="*/ 469900 h 1622425"/>
              <a:gd name="connsiteX53" fmla="*/ 34925 w 1181100"/>
              <a:gd name="connsiteY53" fmla="*/ 479425 h 1622425"/>
              <a:gd name="connsiteX54" fmla="*/ 15875 w 1181100"/>
              <a:gd name="connsiteY54" fmla="*/ 495300 h 1622425"/>
              <a:gd name="connsiteX55" fmla="*/ 0 w 1181100"/>
              <a:gd name="connsiteY55" fmla="*/ 514350 h 1622425"/>
              <a:gd name="connsiteX56" fmla="*/ 3175 w 1181100"/>
              <a:gd name="connsiteY56" fmla="*/ 542925 h 1622425"/>
              <a:gd name="connsiteX57" fmla="*/ 12700 w 1181100"/>
              <a:gd name="connsiteY57" fmla="*/ 571500 h 1622425"/>
              <a:gd name="connsiteX58" fmla="*/ 19050 w 1181100"/>
              <a:gd name="connsiteY58" fmla="*/ 698500 h 1622425"/>
              <a:gd name="connsiteX59" fmla="*/ 22225 w 1181100"/>
              <a:gd name="connsiteY59" fmla="*/ 711200 h 1622425"/>
              <a:gd name="connsiteX60" fmla="*/ 19050 w 1181100"/>
              <a:gd name="connsiteY60" fmla="*/ 727075 h 1622425"/>
              <a:gd name="connsiteX61" fmla="*/ 15875 w 1181100"/>
              <a:gd name="connsiteY61" fmla="*/ 736600 h 1622425"/>
              <a:gd name="connsiteX62" fmla="*/ 31750 w 1181100"/>
              <a:gd name="connsiteY62" fmla="*/ 749300 h 1622425"/>
              <a:gd name="connsiteX63" fmla="*/ 57150 w 1181100"/>
              <a:gd name="connsiteY63" fmla="*/ 765175 h 1622425"/>
              <a:gd name="connsiteX64" fmla="*/ 73025 w 1181100"/>
              <a:gd name="connsiteY64" fmla="*/ 774700 h 1622425"/>
              <a:gd name="connsiteX65" fmla="*/ 85725 w 1181100"/>
              <a:gd name="connsiteY65" fmla="*/ 781050 h 1622425"/>
              <a:gd name="connsiteX66" fmla="*/ 107950 w 1181100"/>
              <a:gd name="connsiteY66" fmla="*/ 790575 h 1622425"/>
              <a:gd name="connsiteX67" fmla="*/ 127000 w 1181100"/>
              <a:gd name="connsiteY67" fmla="*/ 787400 h 1622425"/>
              <a:gd name="connsiteX68" fmla="*/ 139700 w 1181100"/>
              <a:gd name="connsiteY68" fmla="*/ 784225 h 1622425"/>
              <a:gd name="connsiteX69" fmla="*/ 146050 w 1181100"/>
              <a:gd name="connsiteY69" fmla="*/ 796925 h 1622425"/>
              <a:gd name="connsiteX70" fmla="*/ 155575 w 1181100"/>
              <a:gd name="connsiteY70" fmla="*/ 819150 h 1622425"/>
              <a:gd name="connsiteX71" fmla="*/ 161925 w 1181100"/>
              <a:gd name="connsiteY71" fmla="*/ 873125 h 1622425"/>
              <a:gd name="connsiteX72" fmla="*/ 165100 w 1181100"/>
              <a:gd name="connsiteY72" fmla="*/ 885825 h 1622425"/>
              <a:gd name="connsiteX73" fmla="*/ 174625 w 1181100"/>
              <a:gd name="connsiteY73" fmla="*/ 892175 h 1622425"/>
              <a:gd name="connsiteX74" fmla="*/ 184150 w 1181100"/>
              <a:gd name="connsiteY74" fmla="*/ 901700 h 1622425"/>
              <a:gd name="connsiteX75" fmla="*/ 206375 w 1181100"/>
              <a:gd name="connsiteY75" fmla="*/ 904875 h 1622425"/>
              <a:gd name="connsiteX76" fmla="*/ 228600 w 1181100"/>
              <a:gd name="connsiteY76" fmla="*/ 939800 h 1622425"/>
              <a:gd name="connsiteX77" fmla="*/ 219075 w 1181100"/>
              <a:gd name="connsiteY77" fmla="*/ 1022350 h 1622425"/>
              <a:gd name="connsiteX78" fmla="*/ 203200 w 1181100"/>
              <a:gd name="connsiteY78" fmla="*/ 1041400 h 1622425"/>
              <a:gd name="connsiteX79" fmla="*/ 196850 w 1181100"/>
              <a:gd name="connsiteY79" fmla="*/ 1063625 h 1622425"/>
              <a:gd name="connsiteX80" fmla="*/ 193675 w 1181100"/>
              <a:gd name="connsiteY80" fmla="*/ 1073150 h 1622425"/>
              <a:gd name="connsiteX81" fmla="*/ 196850 w 1181100"/>
              <a:gd name="connsiteY81" fmla="*/ 1200150 h 1622425"/>
              <a:gd name="connsiteX82" fmla="*/ 250825 w 1181100"/>
              <a:gd name="connsiteY82" fmla="*/ 1206500 h 1622425"/>
              <a:gd name="connsiteX83" fmla="*/ 266700 w 1181100"/>
              <a:gd name="connsiteY83" fmla="*/ 1209675 h 1622425"/>
              <a:gd name="connsiteX84" fmla="*/ 288925 w 1181100"/>
              <a:gd name="connsiteY84" fmla="*/ 1231900 h 1622425"/>
              <a:gd name="connsiteX85" fmla="*/ 295275 w 1181100"/>
              <a:gd name="connsiteY85" fmla="*/ 1270000 h 1622425"/>
              <a:gd name="connsiteX86" fmla="*/ 304800 w 1181100"/>
              <a:gd name="connsiteY86" fmla="*/ 1282700 h 1622425"/>
              <a:gd name="connsiteX87" fmla="*/ 323850 w 1181100"/>
              <a:gd name="connsiteY87" fmla="*/ 1285875 h 1622425"/>
              <a:gd name="connsiteX88" fmla="*/ 333375 w 1181100"/>
              <a:gd name="connsiteY88" fmla="*/ 1292225 h 1622425"/>
              <a:gd name="connsiteX89" fmla="*/ 361950 w 1181100"/>
              <a:gd name="connsiteY89" fmla="*/ 1298575 h 1622425"/>
              <a:gd name="connsiteX90" fmla="*/ 387350 w 1181100"/>
              <a:gd name="connsiteY90" fmla="*/ 1317625 h 1622425"/>
              <a:gd name="connsiteX91" fmla="*/ 409575 w 1181100"/>
              <a:gd name="connsiteY91" fmla="*/ 1330325 h 1622425"/>
              <a:gd name="connsiteX92" fmla="*/ 412750 w 1181100"/>
              <a:gd name="connsiteY92" fmla="*/ 1339850 h 1622425"/>
              <a:gd name="connsiteX93" fmla="*/ 422275 w 1181100"/>
              <a:gd name="connsiteY93" fmla="*/ 1362075 h 1622425"/>
              <a:gd name="connsiteX94" fmla="*/ 428625 w 1181100"/>
              <a:gd name="connsiteY94" fmla="*/ 1403350 h 1622425"/>
              <a:gd name="connsiteX95" fmla="*/ 431800 w 1181100"/>
              <a:gd name="connsiteY95" fmla="*/ 1419225 h 1622425"/>
              <a:gd name="connsiteX96" fmla="*/ 438150 w 1181100"/>
              <a:gd name="connsiteY96" fmla="*/ 1438275 h 1622425"/>
              <a:gd name="connsiteX97" fmla="*/ 441325 w 1181100"/>
              <a:gd name="connsiteY97" fmla="*/ 1450975 h 1622425"/>
              <a:gd name="connsiteX98" fmla="*/ 447675 w 1181100"/>
              <a:gd name="connsiteY98" fmla="*/ 1463675 h 1622425"/>
              <a:gd name="connsiteX99" fmla="*/ 450850 w 1181100"/>
              <a:gd name="connsiteY99" fmla="*/ 1476375 h 1622425"/>
              <a:gd name="connsiteX100" fmla="*/ 460375 w 1181100"/>
              <a:gd name="connsiteY100" fmla="*/ 1479550 h 1622425"/>
              <a:gd name="connsiteX101" fmla="*/ 485775 w 1181100"/>
              <a:gd name="connsiteY101" fmla="*/ 1482725 h 1622425"/>
              <a:gd name="connsiteX102" fmla="*/ 495300 w 1181100"/>
              <a:gd name="connsiteY102" fmla="*/ 1489075 h 1622425"/>
              <a:gd name="connsiteX103" fmla="*/ 498475 w 1181100"/>
              <a:gd name="connsiteY103" fmla="*/ 1498600 h 1622425"/>
              <a:gd name="connsiteX104" fmla="*/ 504825 w 1181100"/>
              <a:gd name="connsiteY104" fmla="*/ 1508125 h 1622425"/>
              <a:gd name="connsiteX105" fmla="*/ 514350 w 1181100"/>
              <a:gd name="connsiteY105" fmla="*/ 1527175 h 1622425"/>
              <a:gd name="connsiteX106" fmla="*/ 520700 w 1181100"/>
              <a:gd name="connsiteY106" fmla="*/ 1536700 h 1622425"/>
              <a:gd name="connsiteX107" fmla="*/ 523875 w 1181100"/>
              <a:gd name="connsiteY107" fmla="*/ 1546225 h 1622425"/>
              <a:gd name="connsiteX108" fmla="*/ 530225 w 1181100"/>
              <a:gd name="connsiteY108" fmla="*/ 1558925 h 1622425"/>
              <a:gd name="connsiteX109" fmla="*/ 539750 w 1181100"/>
              <a:gd name="connsiteY109" fmla="*/ 1581150 h 1622425"/>
              <a:gd name="connsiteX110" fmla="*/ 549275 w 1181100"/>
              <a:gd name="connsiteY110" fmla="*/ 1590675 h 1622425"/>
              <a:gd name="connsiteX111" fmla="*/ 561975 w 1181100"/>
              <a:gd name="connsiteY111" fmla="*/ 1584325 h 1622425"/>
              <a:gd name="connsiteX112" fmla="*/ 577850 w 1181100"/>
              <a:gd name="connsiteY112" fmla="*/ 1555750 h 1622425"/>
              <a:gd name="connsiteX113" fmla="*/ 590550 w 1181100"/>
              <a:gd name="connsiteY113" fmla="*/ 1536700 h 1622425"/>
              <a:gd name="connsiteX114" fmla="*/ 593725 w 1181100"/>
              <a:gd name="connsiteY114" fmla="*/ 1527175 h 1622425"/>
              <a:gd name="connsiteX115" fmla="*/ 600075 w 1181100"/>
              <a:gd name="connsiteY115" fmla="*/ 1517650 h 1622425"/>
              <a:gd name="connsiteX116" fmla="*/ 606425 w 1181100"/>
              <a:gd name="connsiteY116" fmla="*/ 1504950 h 1622425"/>
              <a:gd name="connsiteX117" fmla="*/ 619125 w 1181100"/>
              <a:gd name="connsiteY117" fmla="*/ 1511300 h 1622425"/>
              <a:gd name="connsiteX118" fmla="*/ 625475 w 1181100"/>
              <a:gd name="connsiteY118" fmla="*/ 1530350 h 1622425"/>
              <a:gd name="connsiteX119" fmla="*/ 631825 w 1181100"/>
              <a:gd name="connsiteY119" fmla="*/ 1565275 h 1622425"/>
              <a:gd name="connsiteX120" fmla="*/ 638175 w 1181100"/>
              <a:gd name="connsiteY120" fmla="*/ 1574800 h 1622425"/>
              <a:gd name="connsiteX121" fmla="*/ 641350 w 1181100"/>
              <a:gd name="connsiteY121" fmla="*/ 1584325 h 1622425"/>
              <a:gd name="connsiteX122" fmla="*/ 657225 w 1181100"/>
              <a:gd name="connsiteY122" fmla="*/ 1587500 h 1622425"/>
              <a:gd name="connsiteX123" fmla="*/ 666750 w 1181100"/>
              <a:gd name="connsiteY123" fmla="*/ 1584325 h 1622425"/>
              <a:gd name="connsiteX124" fmla="*/ 698500 w 1181100"/>
              <a:gd name="connsiteY124" fmla="*/ 1555750 h 1622425"/>
              <a:gd name="connsiteX125" fmla="*/ 711200 w 1181100"/>
              <a:gd name="connsiteY125" fmla="*/ 1546225 h 1622425"/>
              <a:gd name="connsiteX126" fmla="*/ 762000 w 1181100"/>
              <a:gd name="connsiteY126" fmla="*/ 1552575 h 1622425"/>
              <a:gd name="connsiteX127" fmla="*/ 771525 w 1181100"/>
              <a:gd name="connsiteY127" fmla="*/ 1555750 h 1622425"/>
              <a:gd name="connsiteX128" fmla="*/ 800100 w 1181100"/>
              <a:gd name="connsiteY128" fmla="*/ 1558925 h 1622425"/>
              <a:gd name="connsiteX129" fmla="*/ 863600 w 1181100"/>
              <a:gd name="connsiteY129" fmla="*/ 1568450 h 1622425"/>
              <a:gd name="connsiteX130" fmla="*/ 889000 w 1181100"/>
              <a:gd name="connsiteY130" fmla="*/ 1577975 h 1622425"/>
              <a:gd name="connsiteX131" fmla="*/ 911225 w 1181100"/>
              <a:gd name="connsiteY131" fmla="*/ 1581150 h 1622425"/>
              <a:gd name="connsiteX132" fmla="*/ 920750 w 1181100"/>
              <a:gd name="connsiteY132" fmla="*/ 1584325 h 1622425"/>
              <a:gd name="connsiteX133" fmla="*/ 933450 w 1181100"/>
              <a:gd name="connsiteY133" fmla="*/ 1590675 h 1622425"/>
              <a:gd name="connsiteX134" fmla="*/ 968375 w 1181100"/>
              <a:gd name="connsiteY134" fmla="*/ 1597025 h 1622425"/>
              <a:gd name="connsiteX135" fmla="*/ 977900 w 1181100"/>
              <a:gd name="connsiteY135" fmla="*/ 1600200 h 1622425"/>
              <a:gd name="connsiteX136" fmla="*/ 1006475 w 1181100"/>
              <a:gd name="connsiteY136" fmla="*/ 1606550 h 1622425"/>
              <a:gd name="connsiteX137" fmla="*/ 1031875 w 1181100"/>
              <a:gd name="connsiteY137" fmla="*/ 1616075 h 1622425"/>
              <a:gd name="connsiteX138" fmla="*/ 1050925 w 1181100"/>
              <a:gd name="connsiteY138" fmla="*/ 1619250 h 1622425"/>
              <a:gd name="connsiteX139" fmla="*/ 1063625 w 1181100"/>
              <a:gd name="connsiteY139" fmla="*/ 1622425 h 1622425"/>
              <a:gd name="connsiteX140" fmla="*/ 1079500 w 1181100"/>
              <a:gd name="connsiteY140" fmla="*/ 1619250 h 1622425"/>
              <a:gd name="connsiteX141" fmla="*/ 1069975 w 1181100"/>
              <a:gd name="connsiteY141" fmla="*/ 1593850 h 1622425"/>
              <a:gd name="connsiteX142" fmla="*/ 1089025 w 1181100"/>
              <a:gd name="connsiteY142" fmla="*/ 1587500 h 1622425"/>
              <a:gd name="connsiteX143" fmla="*/ 1104900 w 1181100"/>
              <a:gd name="connsiteY143" fmla="*/ 1530350 h 1622425"/>
              <a:gd name="connsiteX144" fmla="*/ 1177925 w 1181100"/>
              <a:gd name="connsiteY144" fmla="*/ 1527175 h 1622425"/>
              <a:gd name="connsiteX145" fmla="*/ 1181100 w 1181100"/>
              <a:gd name="connsiteY145" fmla="*/ 1517650 h 1622425"/>
              <a:gd name="connsiteX146" fmla="*/ 1155700 w 1181100"/>
              <a:gd name="connsiteY146" fmla="*/ 1501775 h 1622425"/>
              <a:gd name="connsiteX147" fmla="*/ 1146175 w 1181100"/>
              <a:gd name="connsiteY147" fmla="*/ 1498600 h 1622425"/>
              <a:gd name="connsiteX148" fmla="*/ 1127125 w 1181100"/>
              <a:gd name="connsiteY148" fmla="*/ 1485900 h 1622425"/>
              <a:gd name="connsiteX149" fmla="*/ 1104900 w 1181100"/>
              <a:gd name="connsiteY149" fmla="*/ 1457325 h 1622425"/>
              <a:gd name="connsiteX150" fmla="*/ 1092200 w 1181100"/>
              <a:gd name="connsiteY150" fmla="*/ 1444625 h 1622425"/>
              <a:gd name="connsiteX151" fmla="*/ 1082675 w 1181100"/>
              <a:gd name="connsiteY151" fmla="*/ 1431925 h 1622425"/>
              <a:gd name="connsiteX152" fmla="*/ 1063625 w 1181100"/>
              <a:gd name="connsiteY152" fmla="*/ 1419225 h 1622425"/>
              <a:gd name="connsiteX153" fmla="*/ 1044575 w 1181100"/>
              <a:gd name="connsiteY153" fmla="*/ 1400175 h 1622425"/>
              <a:gd name="connsiteX154" fmla="*/ 1031875 w 1181100"/>
              <a:gd name="connsiteY154" fmla="*/ 1387475 h 1622425"/>
              <a:gd name="connsiteX155" fmla="*/ 1038225 w 1181100"/>
              <a:gd name="connsiteY155" fmla="*/ 1355725 h 1622425"/>
              <a:gd name="connsiteX156" fmla="*/ 1050925 w 1181100"/>
              <a:gd name="connsiteY156" fmla="*/ 1352550 h 1622425"/>
              <a:gd name="connsiteX157" fmla="*/ 1066800 w 1181100"/>
              <a:gd name="connsiteY157" fmla="*/ 1349375 h 1622425"/>
              <a:gd name="connsiteX158" fmla="*/ 1063625 w 1181100"/>
              <a:gd name="connsiteY158" fmla="*/ 1314450 h 1622425"/>
              <a:gd name="connsiteX159" fmla="*/ 1035050 w 1181100"/>
              <a:gd name="connsiteY159" fmla="*/ 1317625 h 1622425"/>
              <a:gd name="connsiteX160" fmla="*/ 996950 w 1181100"/>
              <a:gd name="connsiteY160" fmla="*/ 1314450 h 1622425"/>
              <a:gd name="connsiteX161" fmla="*/ 984250 w 1181100"/>
              <a:gd name="connsiteY161" fmla="*/ 1308100 h 1622425"/>
              <a:gd name="connsiteX162" fmla="*/ 981075 w 1181100"/>
              <a:gd name="connsiteY162" fmla="*/ 1298575 h 1622425"/>
              <a:gd name="connsiteX163" fmla="*/ 1019175 w 1181100"/>
              <a:gd name="connsiteY163" fmla="*/ 1279525 h 1622425"/>
              <a:gd name="connsiteX164" fmla="*/ 1016000 w 1181100"/>
              <a:gd name="connsiteY164" fmla="*/ 1270000 h 1622425"/>
              <a:gd name="connsiteX165" fmla="*/ 1003300 w 1181100"/>
              <a:gd name="connsiteY165" fmla="*/ 1260475 h 1622425"/>
              <a:gd name="connsiteX166" fmla="*/ 984250 w 1181100"/>
              <a:gd name="connsiteY166" fmla="*/ 1250950 h 1622425"/>
              <a:gd name="connsiteX167" fmla="*/ 965200 w 1181100"/>
              <a:gd name="connsiteY167" fmla="*/ 1225550 h 1622425"/>
              <a:gd name="connsiteX168" fmla="*/ 962025 w 1181100"/>
              <a:gd name="connsiteY168" fmla="*/ 1212850 h 1622425"/>
              <a:gd name="connsiteX169" fmla="*/ 946150 w 1181100"/>
              <a:gd name="connsiteY169" fmla="*/ 1181100 h 1622425"/>
              <a:gd name="connsiteX170" fmla="*/ 942975 w 1181100"/>
              <a:gd name="connsiteY170" fmla="*/ 1171575 h 1622425"/>
              <a:gd name="connsiteX171" fmla="*/ 936625 w 1181100"/>
              <a:gd name="connsiteY171" fmla="*/ 1146175 h 1622425"/>
              <a:gd name="connsiteX172" fmla="*/ 923925 w 1181100"/>
              <a:gd name="connsiteY172" fmla="*/ 1120775 h 1622425"/>
              <a:gd name="connsiteX173" fmla="*/ 911225 w 1181100"/>
              <a:gd name="connsiteY173" fmla="*/ 1098550 h 1622425"/>
              <a:gd name="connsiteX174" fmla="*/ 904875 w 1181100"/>
              <a:gd name="connsiteY174" fmla="*/ 1082675 h 1622425"/>
              <a:gd name="connsiteX175" fmla="*/ 898525 w 1181100"/>
              <a:gd name="connsiteY175" fmla="*/ 1063625 h 1622425"/>
              <a:gd name="connsiteX176" fmla="*/ 889000 w 1181100"/>
              <a:gd name="connsiteY176" fmla="*/ 1047750 h 1622425"/>
              <a:gd name="connsiteX177" fmla="*/ 882650 w 1181100"/>
              <a:gd name="connsiteY177" fmla="*/ 1038225 h 1622425"/>
              <a:gd name="connsiteX178" fmla="*/ 866775 w 1181100"/>
              <a:gd name="connsiteY178" fmla="*/ 1025525 h 1622425"/>
              <a:gd name="connsiteX179" fmla="*/ 847725 w 1181100"/>
              <a:gd name="connsiteY179" fmla="*/ 1003300 h 1622425"/>
              <a:gd name="connsiteX180" fmla="*/ 825500 w 1181100"/>
              <a:gd name="connsiteY180" fmla="*/ 1000125 h 1622425"/>
              <a:gd name="connsiteX181" fmla="*/ 803275 w 1181100"/>
              <a:gd name="connsiteY181" fmla="*/ 987425 h 1622425"/>
              <a:gd name="connsiteX182" fmla="*/ 771525 w 1181100"/>
              <a:gd name="connsiteY182" fmla="*/ 965200 h 1622425"/>
              <a:gd name="connsiteX183" fmla="*/ 758825 w 1181100"/>
              <a:gd name="connsiteY183" fmla="*/ 958850 h 1622425"/>
              <a:gd name="connsiteX184" fmla="*/ 752475 w 1181100"/>
              <a:gd name="connsiteY184" fmla="*/ 946150 h 1622425"/>
              <a:gd name="connsiteX185" fmla="*/ 746125 w 1181100"/>
              <a:gd name="connsiteY185" fmla="*/ 898525 h 1622425"/>
              <a:gd name="connsiteX186" fmla="*/ 736600 w 1181100"/>
              <a:gd name="connsiteY186" fmla="*/ 863600 h 1622425"/>
              <a:gd name="connsiteX187" fmla="*/ 727075 w 1181100"/>
              <a:gd name="connsiteY187" fmla="*/ 860425 h 1622425"/>
              <a:gd name="connsiteX188" fmla="*/ 711200 w 1181100"/>
              <a:gd name="connsiteY188" fmla="*/ 847725 h 1622425"/>
              <a:gd name="connsiteX189" fmla="*/ 698500 w 1181100"/>
              <a:gd name="connsiteY189" fmla="*/ 841375 h 1622425"/>
              <a:gd name="connsiteX190" fmla="*/ 692150 w 1181100"/>
              <a:gd name="connsiteY190" fmla="*/ 831850 h 1622425"/>
              <a:gd name="connsiteX191" fmla="*/ 695325 w 1181100"/>
              <a:gd name="connsiteY191" fmla="*/ 784225 h 1622425"/>
              <a:gd name="connsiteX192" fmla="*/ 704850 w 1181100"/>
              <a:gd name="connsiteY192" fmla="*/ 762000 h 1622425"/>
              <a:gd name="connsiteX193" fmla="*/ 714375 w 1181100"/>
              <a:gd name="connsiteY193" fmla="*/ 673100 h 1622425"/>
              <a:gd name="connsiteX194" fmla="*/ 717550 w 1181100"/>
              <a:gd name="connsiteY194" fmla="*/ 641350 h 1622425"/>
              <a:gd name="connsiteX195" fmla="*/ 727075 w 1181100"/>
              <a:gd name="connsiteY195" fmla="*/ 609600 h 1622425"/>
              <a:gd name="connsiteX196" fmla="*/ 733425 w 1181100"/>
              <a:gd name="connsiteY196" fmla="*/ 581025 h 1622425"/>
              <a:gd name="connsiteX197" fmla="*/ 739775 w 1181100"/>
              <a:gd name="connsiteY197" fmla="*/ 568325 h 1622425"/>
              <a:gd name="connsiteX198" fmla="*/ 742950 w 1181100"/>
              <a:gd name="connsiteY198" fmla="*/ 555625 h 1622425"/>
              <a:gd name="connsiteX199" fmla="*/ 755650 w 1181100"/>
              <a:gd name="connsiteY199" fmla="*/ 542925 h 1622425"/>
              <a:gd name="connsiteX200" fmla="*/ 768350 w 1181100"/>
              <a:gd name="connsiteY200" fmla="*/ 520700 h 1622425"/>
              <a:gd name="connsiteX201" fmla="*/ 790575 w 1181100"/>
              <a:gd name="connsiteY201" fmla="*/ 498475 h 1622425"/>
              <a:gd name="connsiteX202" fmla="*/ 803275 w 1181100"/>
              <a:gd name="connsiteY202" fmla="*/ 485775 h 1622425"/>
              <a:gd name="connsiteX203" fmla="*/ 812800 w 1181100"/>
              <a:gd name="connsiteY203" fmla="*/ 476250 h 1622425"/>
              <a:gd name="connsiteX204" fmla="*/ 822325 w 1181100"/>
              <a:gd name="connsiteY204" fmla="*/ 454025 h 1622425"/>
              <a:gd name="connsiteX205" fmla="*/ 825500 w 1181100"/>
              <a:gd name="connsiteY205" fmla="*/ 441325 h 1622425"/>
              <a:gd name="connsiteX206" fmla="*/ 838200 w 1181100"/>
              <a:gd name="connsiteY206" fmla="*/ 409575 h 1622425"/>
              <a:gd name="connsiteX207" fmla="*/ 844550 w 1181100"/>
              <a:gd name="connsiteY207" fmla="*/ 365125 h 1622425"/>
              <a:gd name="connsiteX208" fmla="*/ 847725 w 1181100"/>
              <a:gd name="connsiteY208" fmla="*/ 355600 h 1622425"/>
              <a:gd name="connsiteX209" fmla="*/ 850900 w 1181100"/>
              <a:gd name="connsiteY209" fmla="*/ 342900 h 1622425"/>
              <a:gd name="connsiteX210" fmla="*/ 860425 w 1181100"/>
              <a:gd name="connsiteY210" fmla="*/ 225425 h 1622425"/>
              <a:gd name="connsiteX211" fmla="*/ 863600 w 1181100"/>
              <a:gd name="connsiteY211" fmla="*/ 209550 h 1622425"/>
              <a:gd name="connsiteX212" fmla="*/ 869950 w 1181100"/>
              <a:gd name="connsiteY212" fmla="*/ 200025 h 1622425"/>
              <a:gd name="connsiteX213" fmla="*/ 873125 w 1181100"/>
              <a:gd name="connsiteY213" fmla="*/ 177800 h 1622425"/>
              <a:gd name="connsiteX214" fmla="*/ 876300 w 1181100"/>
              <a:gd name="connsiteY214" fmla="*/ 168275 h 1622425"/>
              <a:gd name="connsiteX215" fmla="*/ 879475 w 1181100"/>
              <a:gd name="connsiteY215" fmla="*/ 152400 h 1622425"/>
              <a:gd name="connsiteX216" fmla="*/ 889000 w 1181100"/>
              <a:gd name="connsiteY216" fmla="*/ 101600 h 1622425"/>
              <a:gd name="connsiteX217" fmla="*/ 892175 w 1181100"/>
              <a:gd name="connsiteY217" fmla="*/ 92075 h 1622425"/>
              <a:gd name="connsiteX218" fmla="*/ 904875 w 1181100"/>
              <a:gd name="connsiteY218" fmla="*/ 76200 h 1622425"/>
              <a:gd name="connsiteX219" fmla="*/ 914400 w 1181100"/>
              <a:gd name="connsiteY219" fmla="*/ 73025 h 1622425"/>
              <a:gd name="connsiteX0" fmla="*/ 914400 w 1181100"/>
              <a:gd name="connsiteY0" fmla="*/ 73025 h 1622425"/>
              <a:gd name="connsiteX1" fmla="*/ 908050 w 1181100"/>
              <a:gd name="connsiteY1" fmla="*/ 57150 h 1622425"/>
              <a:gd name="connsiteX2" fmla="*/ 850900 w 1181100"/>
              <a:gd name="connsiteY2" fmla="*/ 22225 h 1622425"/>
              <a:gd name="connsiteX3" fmla="*/ 835025 w 1181100"/>
              <a:gd name="connsiteY3" fmla="*/ 9525 h 1622425"/>
              <a:gd name="connsiteX4" fmla="*/ 819150 w 1181100"/>
              <a:gd name="connsiteY4" fmla="*/ 6350 h 1622425"/>
              <a:gd name="connsiteX5" fmla="*/ 803275 w 1181100"/>
              <a:gd name="connsiteY5" fmla="*/ 0 h 1622425"/>
              <a:gd name="connsiteX6" fmla="*/ 781050 w 1181100"/>
              <a:gd name="connsiteY6" fmla="*/ 6350 h 1622425"/>
              <a:gd name="connsiteX7" fmla="*/ 777875 w 1181100"/>
              <a:gd name="connsiteY7" fmla="*/ 50800 h 1622425"/>
              <a:gd name="connsiteX8" fmla="*/ 774700 w 1181100"/>
              <a:gd name="connsiteY8" fmla="*/ 69850 h 1622425"/>
              <a:gd name="connsiteX9" fmla="*/ 765175 w 1181100"/>
              <a:gd name="connsiteY9" fmla="*/ 73025 h 1622425"/>
              <a:gd name="connsiteX10" fmla="*/ 755650 w 1181100"/>
              <a:gd name="connsiteY10" fmla="*/ 66675 h 1622425"/>
              <a:gd name="connsiteX11" fmla="*/ 742950 w 1181100"/>
              <a:gd name="connsiteY11" fmla="*/ 63500 h 1622425"/>
              <a:gd name="connsiteX12" fmla="*/ 730250 w 1181100"/>
              <a:gd name="connsiteY12" fmla="*/ 57150 h 1622425"/>
              <a:gd name="connsiteX13" fmla="*/ 723900 w 1181100"/>
              <a:gd name="connsiteY13" fmla="*/ 76200 h 1622425"/>
              <a:gd name="connsiteX14" fmla="*/ 720725 w 1181100"/>
              <a:gd name="connsiteY14" fmla="*/ 104775 h 1622425"/>
              <a:gd name="connsiteX15" fmla="*/ 711200 w 1181100"/>
              <a:gd name="connsiteY15" fmla="*/ 111125 h 1622425"/>
              <a:gd name="connsiteX16" fmla="*/ 704850 w 1181100"/>
              <a:gd name="connsiteY16" fmla="*/ 98425 h 1622425"/>
              <a:gd name="connsiteX17" fmla="*/ 701675 w 1181100"/>
              <a:gd name="connsiteY17" fmla="*/ 85725 h 1622425"/>
              <a:gd name="connsiteX18" fmla="*/ 695325 w 1181100"/>
              <a:gd name="connsiteY18" fmla="*/ 63500 h 1622425"/>
              <a:gd name="connsiteX19" fmla="*/ 685800 w 1181100"/>
              <a:gd name="connsiteY19" fmla="*/ 34925 h 1622425"/>
              <a:gd name="connsiteX20" fmla="*/ 676275 w 1181100"/>
              <a:gd name="connsiteY20" fmla="*/ 25400 h 1622425"/>
              <a:gd name="connsiteX21" fmla="*/ 660400 w 1181100"/>
              <a:gd name="connsiteY21" fmla="*/ 63500 h 1622425"/>
              <a:gd name="connsiteX22" fmla="*/ 657225 w 1181100"/>
              <a:gd name="connsiteY22" fmla="*/ 76200 h 1622425"/>
              <a:gd name="connsiteX23" fmla="*/ 647700 w 1181100"/>
              <a:gd name="connsiteY23" fmla="*/ 82550 h 1622425"/>
              <a:gd name="connsiteX24" fmla="*/ 631825 w 1181100"/>
              <a:gd name="connsiteY24" fmla="*/ 107950 h 1622425"/>
              <a:gd name="connsiteX25" fmla="*/ 622300 w 1181100"/>
              <a:gd name="connsiteY25" fmla="*/ 117475 h 1622425"/>
              <a:gd name="connsiteX26" fmla="*/ 606425 w 1181100"/>
              <a:gd name="connsiteY26" fmla="*/ 142875 h 1622425"/>
              <a:gd name="connsiteX27" fmla="*/ 596900 w 1181100"/>
              <a:gd name="connsiteY27" fmla="*/ 168275 h 1622425"/>
              <a:gd name="connsiteX28" fmla="*/ 593725 w 1181100"/>
              <a:gd name="connsiteY28" fmla="*/ 180975 h 1622425"/>
              <a:gd name="connsiteX29" fmla="*/ 568325 w 1181100"/>
              <a:gd name="connsiteY29" fmla="*/ 222250 h 1622425"/>
              <a:gd name="connsiteX30" fmla="*/ 533400 w 1181100"/>
              <a:gd name="connsiteY30" fmla="*/ 304800 h 1622425"/>
              <a:gd name="connsiteX31" fmla="*/ 527050 w 1181100"/>
              <a:gd name="connsiteY31" fmla="*/ 358775 h 1622425"/>
              <a:gd name="connsiteX32" fmla="*/ 520700 w 1181100"/>
              <a:gd name="connsiteY32" fmla="*/ 374650 h 1622425"/>
              <a:gd name="connsiteX33" fmla="*/ 498475 w 1181100"/>
              <a:gd name="connsiteY33" fmla="*/ 403225 h 1622425"/>
              <a:gd name="connsiteX34" fmla="*/ 488950 w 1181100"/>
              <a:gd name="connsiteY34" fmla="*/ 409575 h 1622425"/>
              <a:gd name="connsiteX35" fmla="*/ 463550 w 1181100"/>
              <a:gd name="connsiteY35" fmla="*/ 422275 h 1622425"/>
              <a:gd name="connsiteX36" fmla="*/ 450850 w 1181100"/>
              <a:gd name="connsiteY36" fmla="*/ 434975 h 1622425"/>
              <a:gd name="connsiteX37" fmla="*/ 450850 w 1181100"/>
              <a:gd name="connsiteY37" fmla="*/ 527050 h 1622425"/>
              <a:gd name="connsiteX38" fmla="*/ 428625 w 1181100"/>
              <a:gd name="connsiteY38" fmla="*/ 523875 h 1622425"/>
              <a:gd name="connsiteX39" fmla="*/ 419100 w 1181100"/>
              <a:gd name="connsiteY39" fmla="*/ 517525 h 1622425"/>
              <a:gd name="connsiteX40" fmla="*/ 377825 w 1181100"/>
              <a:gd name="connsiteY40" fmla="*/ 523875 h 1622425"/>
              <a:gd name="connsiteX41" fmla="*/ 333375 w 1181100"/>
              <a:gd name="connsiteY41" fmla="*/ 517525 h 1622425"/>
              <a:gd name="connsiteX42" fmla="*/ 301625 w 1181100"/>
              <a:gd name="connsiteY42" fmla="*/ 492125 h 1622425"/>
              <a:gd name="connsiteX43" fmla="*/ 288925 w 1181100"/>
              <a:gd name="connsiteY43" fmla="*/ 412750 h 1622425"/>
              <a:gd name="connsiteX44" fmla="*/ 269875 w 1181100"/>
              <a:gd name="connsiteY44" fmla="*/ 396875 h 1622425"/>
              <a:gd name="connsiteX45" fmla="*/ 225425 w 1181100"/>
              <a:gd name="connsiteY45" fmla="*/ 393700 h 1622425"/>
              <a:gd name="connsiteX46" fmla="*/ 190500 w 1181100"/>
              <a:gd name="connsiteY46" fmla="*/ 387350 h 1622425"/>
              <a:gd name="connsiteX47" fmla="*/ 114300 w 1181100"/>
              <a:gd name="connsiteY47" fmla="*/ 393700 h 1622425"/>
              <a:gd name="connsiteX48" fmla="*/ 92075 w 1181100"/>
              <a:gd name="connsiteY48" fmla="*/ 422275 h 1622425"/>
              <a:gd name="connsiteX49" fmla="*/ 88900 w 1181100"/>
              <a:gd name="connsiteY49" fmla="*/ 431800 h 1622425"/>
              <a:gd name="connsiteX50" fmla="*/ 76200 w 1181100"/>
              <a:gd name="connsiteY50" fmla="*/ 447675 h 1622425"/>
              <a:gd name="connsiteX51" fmla="*/ 41275 w 1181100"/>
              <a:gd name="connsiteY51" fmla="*/ 469900 h 1622425"/>
              <a:gd name="connsiteX52" fmla="*/ 34925 w 1181100"/>
              <a:gd name="connsiteY52" fmla="*/ 479425 h 1622425"/>
              <a:gd name="connsiteX53" fmla="*/ 15875 w 1181100"/>
              <a:gd name="connsiteY53" fmla="*/ 495300 h 1622425"/>
              <a:gd name="connsiteX54" fmla="*/ 0 w 1181100"/>
              <a:gd name="connsiteY54" fmla="*/ 514350 h 1622425"/>
              <a:gd name="connsiteX55" fmla="*/ 3175 w 1181100"/>
              <a:gd name="connsiteY55" fmla="*/ 542925 h 1622425"/>
              <a:gd name="connsiteX56" fmla="*/ 12700 w 1181100"/>
              <a:gd name="connsiteY56" fmla="*/ 571500 h 1622425"/>
              <a:gd name="connsiteX57" fmla="*/ 19050 w 1181100"/>
              <a:gd name="connsiteY57" fmla="*/ 698500 h 1622425"/>
              <a:gd name="connsiteX58" fmla="*/ 22225 w 1181100"/>
              <a:gd name="connsiteY58" fmla="*/ 711200 h 1622425"/>
              <a:gd name="connsiteX59" fmla="*/ 19050 w 1181100"/>
              <a:gd name="connsiteY59" fmla="*/ 727075 h 1622425"/>
              <a:gd name="connsiteX60" fmla="*/ 15875 w 1181100"/>
              <a:gd name="connsiteY60" fmla="*/ 736600 h 1622425"/>
              <a:gd name="connsiteX61" fmla="*/ 31750 w 1181100"/>
              <a:gd name="connsiteY61" fmla="*/ 749300 h 1622425"/>
              <a:gd name="connsiteX62" fmla="*/ 57150 w 1181100"/>
              <a:gd name="connsiteY62" fmla="*/ 765175 h 1622425"/>
              <a:gd name="connsiteX63" fmla="*/ 73025 w 1181100"/>
              <a:gd name="connsiteY63" fmla="*/ 774700 h 1622425"/>
              <a:gd name="connsiteX64" fmla="*/ 85725 w 1181100"/>
              <a:gd name="connsiteY64" fmla="*/ 781050 h 1622425"/>
              <a:gd name="connsiteX65" fmla="*/ 107950 w 1181100"/>
              <a:gd name="connsiteY65" fmla="*/ 790575 h 1622425"/>
              <a:gd name="connsiteX66" fmla="*/ 127000 w 1181100"/>
              <a:gd name="connsiteY66" fmla="*/ 787400 h 1622425"/>
              <a:gd name="connsiteX67" fmla="*/ 139700 w 1181100"/>
              <a:gd name="connsiteY67" fmla="*/ 784225 h 1622425"/>
              <a:gd name="connsiteX68" fmla="*/ 146050 w 1181100"/>
              <a:gd name="connsiteY68" fmla="*/ 796925 h 1622425"/>
              <a:gd name="connsiteX69" fmla="*/ 155575 w 1181100"/>
              <a:gd name="connsiteY69" fmla="*/ 819150 h 1622425"/>
              <a:gd name="connsiteX70" fmla="*/ 161925 w 1181100"/>
              <a:gd name="connsiteY70" fmla="*/ 873125 h 1622425"/>
              <a:gd name="connsiteX71" fmla="*/ 165100 w 1181100"/>
              <a:gd name="connsiteY71" fmla="*/ 885825 h 1622425"/>
              <a:gd name="connsiteX72" fmla="*/ 174625 w 1181100"/>
              <a:gd name="connsiteY72" fmla="*/ 892175 h 1622425"/>
              <a:gd name="connsiteX73" fmla="*/ 184150 w 1181100"/>
              <a:gd name="connsiteY73" fmla="*/ 901700 h 1622425"/>
              <a:gd name="connsiteX74" fmla="*/ 206375 w 1181100"/>
              <a:gd name="connsiteY74" fmla="*/ 904875 h 1622425"/>
              <a:gd name="connsiteX75" fmla="*/ 228600 w 1181100"/>
              <a:gd name="connsiteY75" fmla="*/ 939800 h 1622425"/>
              <a:gd name="connsiteX76" fmla="*/ 219075 w 1181100"/>
              <a:gd name="connsiteY76" fmla="*/ 1022350 h 1622425"/>
              <a:gd name="connsiteX77" fmla="*/ 203200 w 1181100"/>
              <a:gd name="connsiteY77" fmla="*/ 1041400 h 1622425"/>
              <a:gd name="connsiteX78" fmla="*/ 196850 w 1181100"/>
              <a:gd name="connsiteY78" fmla="*/ 1063625 h 1622425"/>
              <a:gd name="connsiteX79" fmla="*/ 193675 w 1181100"/>
              <a:gd name="connsiteY79" fmla="*/ 1073150 h 1622425"/>
              <a:gd name="connsiteX80" fmla="*/ 196850 w 1181100"/>
              <a:gd name="connsiteY80" fmla="*/ 1200150 h 1622425"/>
              <a:gd name="connsiteX81" fmla="*/ 250825 w 1181100"/>
              <a:gd name="connsiteY81" fmla="*/ 1206500 h 1622425"/>
              <a:gd name="connsiteX82" fmla="*/ 266700 w 1181100"/>
              <a:gd name="connsiteY82" fmla="*/ 1209675 h 1622425"/>
              <a:gd name="connsiteX83" fmla="*/ 288925 w 1181100"/>
              <a:gd name="connsiteY83" fmla="*/ 1231900 h 1622425"/>
              <a:gd name="connsiteX84" fmla="*/ 295275 w 1181100"/>
              <a:gd name="connsiteY84" fmla="*/ 1270000 h 1622425"/>
              <a:gd name="connsiteX85" fmla="*/ 304800 w 1181100"/>
              <a:gd name="connsiteY85" fmla="*/ 1282700 h 1622425"/>
              <a:gd name="connsiteX86" fmla="*/ 323850 w 1181100"/>
              <a:gd name="connsiteY86" fmla="*/ 1285875 h 1622425"/>
              <a:gd name="connsiteX87" fmla="*/ 333375 w 1181100"/>
              <a:gd name="connsiteY87" fmla="*/ 1292225 h 1622425"/>
              <a:gd name="connsiteX88" fmla="*/ 361950 w 1181100"/>
              <a:gd name="connsiteY88" fmla="*/ 1298575 h 1622425"/>
              <a:gd name="connsiteX89" fmla="*/ 387350 w 1181100"/>
              <a:gd name="connsiteY89" fmla="*/ 1317625 h 1622425"/>
              <a:gd name="connsiteX90" fmla="*/ 409575 w 1181100"/>
              <a:gd name="connsiteY90" fmla="*/ 1330325 h 1622425"/>
              <a:gd name="connsiteX91" fmla="*/ 412750 w 1181100"/>
              <a:gd name="connsiteY91" fmla="*/ 1339850 h 1622425"/>
              <a:gd name="connsiteX92" fmla="*/ 422275 w 1181100"/>
              <a:gd name="connsiteY92" fmla="*/ 1362075 h 1622425"/>
              <a:gd name="connsiteX93" fmla="*/ 428625 w 1181100"/>
              <a:gd name="connsiteY93" fmla="*/ 1403350 h 1622425"/>
              <a:gd name="connsiteX94" fmla="*/ 431800 w 1181100"/>
              <a:gd name="connsiteY94" fmla="*/ 1419225 h 1622425"/>
              <a:gd name="connsiteX95" fmla="*/ 438150 w 1181100"/>
              <a:gd name="connsiteY95" fmla="*/ 1438275 h 1622425"/>
              <a:gd name="connsiteX96" fmla="*/ 441325 w 1181100"/>
              <a:gd name="connsiteY96" fmla="*/ 1450975 h 1622425"/>
              <a:gd name="connsiteX97" fmla="*/ 447675 w 1181100"/>
              <a:gd name="connsiteY97" fmla="*/ 1463675 h 1622425"/>
              <a:gd name="connsiteX98" fmla="*/ 450850 w 1181100"/>
              <a:gd name="connsiteY98" fmla="*/ 1476375 h 1622425"/>
              <a:gd name="connsiteX99" fmla="*/ 460375 w 1181100"/>
              <a:gd name="connsiteY99" fmla="*/ 1479550 h 1622425"/>
              <a:gd name="connsiteX100" fmla="*/ 485775 w 1181100"/>
              <a:gd name="connsiteY100" fmla="*/ 1482725 h 1622425"/>
              <a:gd name="connsiteX101" fmla="*/ 495300 w 1181100"/>
              <a:gd name="connsiteY101" fmla="*/ 1489075 h 1622425"/>
              <a:gd name="connsiteX102" fmla="*/ 498475 w 1181100"/>
              <a:gd name="connsiteY102" fmla="*/ 1498600 h 1622425"/>
              <a:gd name="connsiteX103" fmla="*/ 504825 w 1181100"/>
              <a:gd name="connsiteY103" fmla="*/ 1508125 h 1622425"/>
              <a:gd name="connsiteX104" fmla="*/ 514350 w 1181100"/>
              <a:gd name="connsiteY104" fmla="*/ 1527175 h 1622425"/>
              <a:gd name="connsiteX105" fmla="*/ 520700 w 1181100"/>
              <a:gd name="connsiteY105" fmla="*/ 1536700 h 1622425"/>
              <a:gd name="connsiteX106" fmla="*/ 523875 w 1181100"/>
              <a:gd name="connsiteY106" fmla="*/ 1546225 h 1622425"/>
              <a:gd name="connsiteX107" fmla="*/ 530225 w 1181100"/>
              <a:gd name="connsiteY107" fmla="*/ 1558925 h 1622425"/>
              <a:gd name="connsiteX108" fmla="*/ 539750 w 1181100"/>
              <a:gd name="connsiteY108" fmla="*/ 1581150 h 1622425"/>
              <a:gd name="connsiteX109" fmla="*/ 549275 w 1181100"/>
              <a:gd name="connsiteY109" fmla="*/ 1590675 h 1622425"/>
              <a:gd name="connsiteX110" fmla="*/ 561975 w 1181100"/>
              <a:gd name="connsiteY110" fmla="*/ 1584325 h 1622425"/>
              <a:gd name="connsiteX111" fmla="*/ 577850 w 1181100"/>
              <a:gd name="connsiteY111" fmla="*/ 1555750 h 1622425"/>
              <a:gd name="connsiteX112" fmla="*/ 590550 w 1181100"/>
              <a:gd name="connsiteY112" fmla="*/ 1536700 h 1622425"/>
              <a:gd name="connsiteX113" fmla="*/ 593725 w 1181100"/>
              <a:gd name="connsiteY113" fmla="*/ 1527175 h 1622425"/>
              <a:gd name="connsiteX114" fmla="*/ 600075 w 1181100"/>
              <a:gd name="connsiteY114" fmla="*/ 1517650 h 1622425"/>
              <a:gd name="connsiteX115" fmla="*/ 606425 w 1181100"/>
              <a:gd name="connsiteY115" fmla="*/ 1504950 h 1622425"/>
              <a:gd name="connsiteX116" fmla="*/ 619125 w 1181100"/>
              <a:gd name="connsiteY116" fmla="*/ 1511300 h 1622425"/>
              <a:gd name="connsiteX117" fmla="*/ 625475 w 1181100"/>
              <a:gd name="connsiteY117" fmla="*/ 1530350 h 1622425"/>
              <a:gd name="connsiteX118" fmla="*/ 631825 w 1181100"/>
              <a:gd name="connsiteY118" fmla="*/ 1565275 h 1622425"/>
              <a:gd name="connsiteX119" fmla="*/ 638175 w 1181100"/>
              <a:gd name="connsiteY119" fmla="*/ 1574800 h 1622425"/>
              <a:gd name="connsiteX120" fmla="*/ 641350 w 1181100"/>
              <a:gd name="connsiteY120" fmla="*/ 1584325 h 1622425"/>
              <a:gd name="connsiteX121" fmla="*/ 657225 w 1181100"/>
              <a:gd name="connsiteY121" fmla="*/ 1587500 h 1622425"/>
              <a:gd name="connsiteX122" fmla="*/ 666750 w 1181100"/>
              <a:gd name="connsiteY122" fmla="*/ 1584325 h 1622425"/>
              <a:gd name="connsiteX123" fmla="*/ 698500 w 1181100"/>
              <a:gd name="connsiteY123" fmla="*/ 1555750 h 1622425"/>
              <a:gd name="connsiteX124" fmla="*/ 711200 w 1181100"/>
              <a:gd name="connsiteY124" fmla="*/ 1546225 h 1622425"/>
              <a:gd name="connsiteX125" fmla="*/ 762000 w 1181100"/>
              <a:gd name="connsiteY125" fmla="*/ 1552575 h 1622425"/>
              <a:gd name="connsiteX126" fmla="*/ 771525 w 1181100"/>
              <a:gd name="connsiteY126" fmla="*/ 1555750 h 1622425"/>
              <a:gd name="connsiteX127" fmla="*/ 800100 w 1181100"/>
              <a:gd name="connsiteY127" fmla="*/ 1558925 h 1622425"/>
              <a:gd name="connsiteX128" fmla="*/ 863600 w 1181100"/>
              <a:gd name="connsiteY128" fmla="*/ 1568450 h 1622425"/>
              <a:gd name="connsiteX129" fmla="*/ 889000 w 1181100"/>
              <a:gd name="connsiteY129" fmla="*/ 1577975 h 1622425"/>
              <a:gd name="connsiteX130" fmla="*/ 911225 w 1181100"/>
              <a:gd name="connsiteY130" fmla="*/ 1581150 h 1622425"/>
              <a:gd name="connsiteX131" fmla="*/ 920750 w 1181100"/>
              <a:gd name="connsiteY131" fmla="*/ 1584325 h 1622425"/>
              <a:gd name="connsiteX132" fmla="*/ 933450 w 1181100"/>
              <a:gd name="connsiteY132" fmla="*/ 1590675 h 1622425"/>
              <a:gd name="connsiteX133" fmla="*/ 968375 w 1181100"/>
              <a:gd name="connsiteY133" fmla="*/ 1597025 h 1622425"/>
              <a:gd name="connsiteX134" fmla="*/ 977900 w 1181100"/>
              <a:gd name="connsiteY134" fmla="*/ 1600200 h 1622425"/>
              <a:gd name="connsiteX135" fmla="*/ 1006475 w 1181100"/>
              <a:gd name="connsiteY135" fmla="*/ 1606550 h 1622425"/>
              <a:gd name="connsiteX136" fmla="*/ 1031875 w 1181100"/>
              <a:gd name="connsiteY136" fmla="*/ 1616075 h 1622425"/>
              <a:gd name="connsiteX137" fmla="*/ 1050925 w 1181100"/>
              <a:gd name="connsiteY137" fmla="*/ 1619250 h 1622425"/>
              <a:gd name="connsiteX138" fmla="*/ 1063625 w 1181100"/>
              <a:gd name="connsiteY138" fmla="*/ 1622425 h 1622425"/>
              <a:gd name="connsiteX139" fmla="*/ 1079500 w 1181100"/>
              <a:gd name="connsiteY139" fmla="*/ 1619250 h 1622425"/>
              <a:gd name="connsiteX140" fmla="*/ 1069975 w 1181100"/>
              <a:gd name="connsiteY140" fmla="*/ 1593850 h 1622425"/>
              <a:gd name="connsiteX141" fmla="*/ 1089025 w 1181100"/>
              <a:gd name="connsiteY141" fmla="*/ 1587500 h 1622425"/>
              <a:gd name="connsiteX142" fmla="*/ 1104900 w 1181100"/>
              <a:gd name="connsiteY142" fmla="*/ 1530350 h 1622425"/>
              <a:gd name="connsiteX143" fmla="*/ 1177925 w 1181100"/>
              <a:gd name="connsiteY143" fmla="*/ 1527175 h 1622425"/>
              <a:gd name="connsiteX144" fmla="*/ 1181100 w 1181100"/>
              <a:gd name="connsiteY144" fmla="*/ 1517650 h 1622425"/>
              <a:gd name="connsiteX145" fmla="*/ 1155700 w 1181100"/>
              <a:gd name="connsiteY145" fmla="*/ 1501775 h 1622425"/>
              <a:gd name="connsiteX146" fmla="*/ 1146175 w 1181100"/>
              <a:gd name="connsiteY146" fmla="*/ 1498600 h 1622425"/>
              <a:gd name="connsiteX147" fmla="*/ 1127125 w 1181100"/>
              <a:gd name="connsiteY147" fmla="*/ 1485900 h 1622425"/>
              <a:gd name="connsiteX148" fmla="*/ 1104900 w 1181100"/>
              <a:gd name="connsiteY148" fmla="*/ 1457325 h 1622425"/>
              <a:gd name="connsiteX149" fmla="*/ 1092200 w 1181100"/>
              <a:gd name="connsiteY149" fmla="*/ 1444625 h 1622425"/>
              <a:gd name="connsiteX150" fmla="*/ 1082675 w 1181100"/>
              <a:gd name="connsiteY150" fmla="*/ 1431925 h 1622425"/>
              <a:gd name="connsiteX151" fmla="*/ 1063625 w 1181100"/>
              <a:gd name="connsiteY151" fmla="*/ 1419225 h 1622425"/>
              <a:gd name="connsiteX152" fmla="*/ 1044575 w 1181100"/>
              <a:gd name="connsiteY152" fmla="*/ 1400175 h 1622425"/>
              <a:gd name="connsiteX153" fmla="*/ 1031875 w 1181100"/>
              <a:gd name="connsiteY153" fmla="*/ 1387475 h 1622425"/>
              <a:gd name="connsiteX154" fmla="*/ 1038225 w 1181100"/>
              <a:gd name="connsiteY154" fmla="*/ 1355725 h 1622425"/>
              <a:gd name="connsiteX155" fmla="*/ 1050925 w 1181100"/>
              <a:gd name="connsiteY155" fmla="*/ 1352550 h 1622425"/>
              <a:gd name="connsiteX156" fmla="*/ 1066800 w 1181100"/>
              <a:gd name="connsiteY156" fmla="*/ 1349375 h 1622425"/>
              <a:gd name="connsiteX157" fmla="*/ 1063625 w 1181100"/>
              <a:gd name="connsiteY157" fmla="*/ 1314450 h 1622425"/>
              <a:gd name="connsiteX158" fmla="*/ 1035050 w 1181100"/>
              <a:gd name="connsiteY158" fmla="*/ 1317625 h 1622425"/>
              <a:gd name="connsiteX159" fmla="*/ 996950 w 1181100"/>
              <a:gd name="connsiteY159" fmla="*/ 1314450 h 1622425"/>
              <a:gd name="connsiteX160" fmla="*/ 984250 w 1181100"/>
              <a:gd name="connsiteY160" fmla="*/ 1308100 h 1622425"/>
              <a:gd name="connsiteX161" fmla="*/ 981075 w 1181100"/>
              <a:gd name="connsiteY161" fmla="*/ 1298575 h 1622425"/>
              <a:gd name="connsiteX162" fmla="*/ 1019175 w 1181100"/>
              <a:gd name="connsiteY162" fmla="*/ 1279525 h 1622425"/>
              <a:gd name="connsiteX163" fmla="*/ 1016000 w 1181100"/>
              <a:gd name="connsiteY163" fmla="*/ 1270000 h 1622425"/>
              <a:gd name="connsiteX164" fmla="*/ 1003300 w 1181100"/>
              <a:gd name="connsiteY164" fmla="*/ 1260475 h 1622425"/>
              <a:gd name="connsiteX165" fmla="*/ 984250 w 1181100"/>
              <a:gd name="connsiteY165" fmla="*/ 1250950 h 1622425"/>
              <a:gd name="connsiteX166" fmla="*/ 965200 w 1181100"/>
              <a:gd name="connsiteY166" fmla="*/ 1225550 h 1622425"/>
              <a:gd name="connsiteX167" fmla="*/ 962025 w 1181100"/>
              <a:gd name="connsiteY167" fmla="*/ 1212850 h 1622425"/>
              <a:gd name="connsiteX168" fmla="*/ 946150 w 1181100"/>
              <a:gd name="connsiteY168" fmla="*/ 1181100 h 1622425"/>
              <a:gd name="connsiteX169" fmla="*/ 942975 w 1181100"/>
              <a:gd name="connsiteY169" fmla="*/ 1171575 h 1622425"/>
              <a:gd name="connsiteX170" fmla="*/ 936625 w 1181100"/>
              <a:gd name="connsiteY170" fmla="*/ 1146175 h 1622425"/>
              <a:gd name="connsiteX171" fmla="*/ 923925 w 1181100"/>
              <a:gd name="connsiteY171" fmla="*/ 1120775 h 1622425"/>
              <a:gd name="connsiteX172" fmla="*/ 911225 w 1181100"/>
              <a:gd name="connsiteY172" fmla="*/ 1098550 h 1622425"/>
              <a:gd name="connsiteX173" fmla="*/ 904875 w 1181100"/>
              <a:gd name="connsiteY173" fmla="*/ 1082675 h 1622425"/>
              <a:gd name="connsiteX174" fmla="*/ 898525 w 1181100"/>
              <a:gd name="connsiteY174" fmla="*/ 1063625 h 1622425"/>
              <a:gd name="connsiteX175" fmla="*/ 889000 w 1181100"/>
              <a:gd name="connsiteY175" fmla="*/ 1047750 h 1622425"/>
              <a:gd name="connsiteX176" fmla="*/ 882650 w 1181100"/>
              <a:gd name="connsiteY176" fmla="*/ 1038225 h 1622425"/>
              <a:gd name="connsiteX177" fmla="*/ 866775 w 1181100"/>
              <a:gd name="connsiteY177" fmla="*/ 1025525 h 1622425"/>
              <a:gd name="connsiteX178" fmla="*/ 847725 w 1181100"/>
              <a:gd name="connsiteY178" fmla="*/ 1003300 h 1622425"/>
              <a:gd name="connsiteX179" fmla="*/ 825500 w 1181100"/>
              <a:gd name="connsiteY179" fmla="*/ 1000125 h 1622425"/>
              <a:gd name="connsiteX180" fmla="*/ 803275 w 1181100"/>
              <a:gd name="connsiteY180" fmla="*/ 987425 h 1622425"/>
              <a:gd name="connsiteX181" fmla="*/ 771525 w 1181100"/>
              <a:gd name="connsiteY181" fmla="*/ 965200 h 1622425"/>
              <a:gd name="connsiteX182" fmla="*/ 758825 w 1181100"/>
              <a:gd name="connsiteY182" fmla="*/ 958850 h 1622425"/>
              <a:gd name="connsiteX183" fmla="*/ 752475 w 1181100"/>
              <a:gd name="connsiteY183" fmla="*/ 946150 h 1622425"/>
              <a:gd name="connsiteX184" fmla="*/ 746125 w 1181100"/>
              <a:gd name="connsiteY184" fmla="*/ 898525 h 1622425"/>
              <a:gd name="connsiteX185" fmla="*/ 736600 w 1181100"/>
              <a:gd name="connsiteY185" fmla="*/ 863600 h 1622425"/>
              <a:gd name="connsiteX186" fmla="*/ 727075 w 1181100"/>
              <a:gd name="connsiteY186" fmla="*/ 860425 h 1622425"/>
              <a:gd name="connsiteX187" fmla="*/ 711200 w 1181100"/>
              <a:gd name="connsiteY187" fmla="*/ 847725 h 1622425"/>
              <a:gd name="connsiteX188" fmla="*/ 698500 w 1181100"/>
              <a:gd name="connsiteY188" fmla="*/ 841375 h 1622425"/>
              <a:gd name="connsiteX189" fmla="*/ 692150 w 1181100"/>
              <a:gd name="connsiteY189" fmla="*/ 831850 h 1622425"/>
              <a:gd name="connsiteX190" fmla="*/ 695325 w 1181100"/>
              <a:gd name="connsiteY190" fmla="*/ 784225 h 1622425"/>
              <a:gd name="connsiteX191" fmla="*/ 704850 w 1181100"/>
              <a:gd name="connsiteY191" fmla="*/ 762000 h 1622425"/>
              <a:gd name="connsiteX192" fmla="*/ 714375 w 1181100"/>
              <a:gd name="connsiteY192" fmla="*/ 673100 h 1622425"/>
              <a:gd name="connsiteX193" fmla="*/ 717550 w 1181100"/>
              <a:gd name="connsiteY193" fmla="*/ 641350 h 1622425"/>
              <a:gd name="connsiteX194" fmla="*/ 727075 w 1181100"/>
              <a:gd name="connsiteY194" fmla="*/ 609600 h 1622425"/>
              <a:gd name="connsiteX195" fmla="*/ 733425 w 1181100"/>
              <a:gd name="connsiteY195" fmla="*/ 581025 h 1622425"/>
              <a:gd name="connsiteX196" fmla="*/ 739775 w 1181100"/>
              <a:gd name="connsiteY196" fmla="*/ 568325 h 1622425"/>
              <a:gd name="connsiteX197" fmla="*/ 742950 w 1181100"/>
              <a:gd name="connsiteY197" fmla="*/ 555625 h 1622425"/>
              <a:gd name="connsiteX198" fmla="*/ 755650 w 1181100"/>
              <a:gd name="connsiteY198" fmla="*/ 542925 h 1622425"/>
              <a:gd name="connsiteX199" fmla="*/ 768350 w 1181100"/>
              <a:gd name="connsiteY199" fmla="*/ 520700 h 1622425"/>
              <a:gd name="connsiteX200" fmla="*/ 790575 w 1181100"/>
              <a:gd name="connsiteY200" fmla="*/ 498475 h 1622425"/>
              <a:gd name="connsiteX201" fmla="*/ 803275 w 1181100"/>
              <a:gd name="connsiteY201" fmla="*/ 485775 h 1622425"/>
              <a:gd name="connsiteX202" fmla="*/ 812800 w 1181100"/>
              <a:gd name="connsiteY202" fmla="*/ 476250 h 1622425"/>
              <a:gd name="connsiteX203" fmla="*/ 822325 w 1181100"/>
              <a:gd name="connsiteY203" fmla="*/ 454025 h 1622425"/>
              <a:gd name="connsiteX204" fmla="*/ 825500 w 1181100"/>
              <a:gd name="connsiteY204" fmla="*/ 441325 h 1622425"/>
              <a:gd name="connsiteX205" fmla="*/ 838200 w 1181100"/>
              <a:gd name="connsiteY205" fmla="*/ 409575 h 1622425"/>
              <a:gd name="connsiteX206" fmla="*/ 844550 w 1181100"/>
              <a:gd name="connsiteY206" fmla="*/ 365125 h 1622425"/>
              <a:gd name="connsiteX207" fmla="*/ 847725 w 1181100"/>
              <a:gd name="connsiteY207" fmla="*/ 355600 h 1622425"/>
              <a:gd name="connsiteX208" fmla="*/ 850900 w 1181100"/>
              <a:gd name="connsiteY208" fmla="*/ 342900 h 1622425"/>
              <a:gd name="connsiteX209" fmla="*/ 860425 w 1181100"/>
              <a:gd name="connsiteY209" fmla="*/ 225425 h 1622425"/>
              <a:gd name="connsiteX210" fmla="*/ 863600 w 1181100"/>
              <a:gd name="connsiteY210" fmla="*/ 209550 h 1622425"/>
              <a:gd name="connsiteX211" fmla="*/ 869950 w 1181100"/>
              <a:gd name="connsiteY211" fmla="*/ 200025 h 1622425"/>
              <a:gd name="connsiteX212" fmla="*/ 873125 w 1181100"/>
              <a:gd name="connsiteY212" fmla="*/ 177800 h 1622425"/>
              <a:gd name="connsiteX213" fmla="*/ 876300 w 1181100"/>
              <a:gd name="connsiteY213" fmla="*/ 168275 h 1622425"/>
              <a:gd name="connsiteX214" fmla="*/ 879475 w 1181100"/>
              <a:gd name="connsiteY214" fmla="*/ 152400 h 1622425"/>
              <a:gd name="connsiteX215" fmla="*/ 889000 w 1181100"/>
              <a:gd name="connsiteY215" fmla="*/ 101600 h 1622425"/>
              <a:gd name="connsiteX216" fmla="*/ 892175 w 1181100"/>
              <a:gd name="connsiteY216" fmla="*/ 92075 h 1622425"/>
              <a:gd name="connsiteX217" fmla="*/ 904875 w 1181100"/>
              <a:gd name="connsiteY217" fmla="*/ 76200 h 1622425"/>
              <a:gd name="connsiteX218" fmla="*/ 914400 w 1181100"/>
              <a:gd name="connsiteY218" fmla="*/ 73025 h 1622425"/>
              <a:gd name="connsiteX0" fmla="*/ 914400 w 1181100"/>
              <a:gd name="connsiteY0" fmla="*/ 73025 h 1622425"/>
              <a:gd name="connsiteX1" fmla="*/ 908050 w 1181100"/>
              <a:gd name="connsiteY1" fmla="*/ 57150 h 1622425"/>
              <a:gd name="connsiteX2" fmla="*/ 850900 w 1181100"/>
              <a:gd name="connsiteY2" fmla="*/ 22225 h 1622425"/>
              <a:gd name="connsiteX3" fmla="*/ 835025 w 1181100"/>
              <a:gd name="connsiteY3" fmla="*/ 9525 h 1622425"/>
              <a:gd name="connsiteX4" fmla="*/ 819150 w 1181100"/>
              <a:gd name="connsiteY4" fmla="*/ 6350 h 1622425"/>
              <a:gd name="connsiteX5" fmla="*/ 803275 w 1181100"/>
              <a:gd name="connsiteY5" fmla="*/ 0 h 1622425"/>
              <a:gd name="connsiteX6" fmla="*/ 781050 w 1181100"/>
              <a:gd name="connsiteY6" fmla="*/ 6350 h 1622425"/>
              <a:gd name="connsiteX7" fmla="*/ 777875 w 1181100"/>
              <a:gd name="connsiteY7" fmla="*/ 50800 h 1622425"/>
              <a:gd name="connsiteX8" fmla="*/ 774700 w 1181100"/>
              <a:gd name="connsiteY8" fmla="*/ 69850 h 1622425"/>
              <a:gd name="connsiteX9" fmla="*/ 765175 w 1181100"/>
              <a:gd name="connsiteY9" fmla="*/ 73025 h 1622425"/>
              <a:gd name="connsiteX10" fmla="*/ 755650 w 1181100"/>
              <a:gd name="connsiteY10" fmla="*/ 66675 h 1622425"/>
              <a:gd name="connsiteX11" fmla="*/ 742950 w 1181100"/>
              <a:gd name="connsiteY11" fmla="*/ 63500 h 1622425"/>
              <a:gd name="connsiteX12" fmla="*/ 730250 w 1181100"/>
              <a:gd name="connsiteY12" fmla="*/ 57150 h 1622425"/>
              <a:gd name="connsiteX13" fmla="*/ 723900 w 1181100"/>
              <a:gd name="connsiteY13" fmla="*/ 76200 h 1622425"/>
              <a:gd name="connsiteX14" fmla="*/ 720725 w 1181100"/>
              <a:gd name="connsiteY14" fmla="*/ 104775 h 1622425"/>
              <a:gd name="connsiteX15" fmla="*/ 711200 w 1181100"/>
              <a:gd name="connsiteY15" fmla="*/ 111125 h 1622425"/>
              <a:gd name="connsiteX16" fmla="*/ 704850 w 1181100"/>
              <a:gd name="connsiteY16" fmla="*/ 98425 h 1622425"/>
              <a:gd name="connsiteX17" fmla="*/ 701675 w 1181100"/>
              <a:gd name="connsiteY17" fmla="*/ 85725 h 1622425"/>
              <a:gd name="connsiteX18" fmla="*/ 695325 w 1181100"/>
              <a:gd name="connsiteY18" fmla="*/ 63500 h 1622425"/>
              <a:gd name="connsiteX19" fmla="*/ 685800 w 1181100"/>
              <a:gd name="connsiteY19" fmla="*/ 34925 h 1622425"/>
              <a:gd name="connsiteX20" fmla="*/ 676275 w 1181100"/>
              <a:gd name="connsiteY20" fmla="*/ 25400 h 1622425"/>
              <a:gd name="connsiteX21" fmla="*/ 660400 w 1181100"/>
              <a:gd name="connsiteY21" fmla="*/ 63500 h 1622425"/>
              <a:gd name="connsiteX22" fmla="*/ 657225 w 1181100"/>
              <a:gd name="connsiteY22" fmla="*/ 76200 h 1622425"/>
              <a:gd name="connsiteX23" fmla="*/ 647700 w 1181100"/>
              <a:gd name="connsiteY23" fmla="*/ 82550 h 1622425"/>
              <a:gd name="connsiteX24" fmla="*/ 631825 w 1181100"/>
              <a:gd name="connsiteY24" fmla="*/ 107950 h 1622425"/>
              <a:gd name="connsiteX25" fmla="*/ 622300 w 1181100"/>
              <a:gd name="connsiteY25" fmla="*/ 117475 h 1622425"/>
              <a:gd name="connsiteX26" fmla="*/ 606425 w 1181100"/>
              <a:gd name="connsiteY26" fmla="*/ 142875 h 1622425"/>
              <a:gd name="connsiteX27" fmla="*/ 596900 w 1181100"/>
              <a:gd name="connsiteY27" fmla="*/ 168275 h 1622425"/>
              <a:gd name="connsiteX28" fmla="*/ 593725 w 1181100"/>
              <a:gd name="connsiteY28" fmla="*/ 180975 h 1622425"/>
              <a:gd name="connsiteX29" fmla="*/ 568325 w 1181100"/>
              <a:gd name="connsiteY29" fmla="*/ 222250 h 1622425"/>
              <a:gd name="connsiteX30" fmla="*/ 533400 w 1181100"/>
              <a:gd name="connsiteY30" fmla="*/ 304800 h 1622425"/>
              <a:gd name="connsiteX31" fmla="*/ 527050 w 1181100"/>
              <a:gd name="connsiteY31" fmla="*/ 358775 h 1622425"/>
              <a:gd name="connsiteX32" fmla="*/ 520700 w 1181100"/>
              <a:gd name="connsiteY32" fmla="*/ 374650 h 1622425"/>
              <a:gd name="connsiteX33" fmla="*/ 498475 w 1181100"/>
              <a:gd name="connsiteY33" fmla="*/ 403225 h 1622425"/>
              <a:gd name="connsiteX34" fmla="*/ 488950 w 1181100"/>
              <a:gd name="connsiteY34" fmla="*/ 409575 h 1622425"/>
              <a:gd name="connsiteX35" fmla="*/ 450850 w 1181100"/>
              <a:gd name="connsiteY35" fmla="*/ 434975 h 1622425"/>
              <a:gd name="connsiteX36" fmla="*/ 450850 w 1181100"/>
              <a:gd name="connsiteY36" fmla="*/ 527050 h 1622425"/>
              <a:gd name="connsiteX37" fmla="*/ 428625 w 1181100"/>
              <a:gd name="connsiteY37" fmla="*/ 523875 h 1622425"/>
              <a:gd name="connsiteX38" fmla="*/ 419100 w 1181100"/>
              <a:gd name="connsiteY38" fmla="*/ 517525 h 1622425"/>
              <a:gd name="connsiteX39" fmla="*/ 377825 w 1181100"/>
              <a:gd name="connsiteY39" fmla="*/ 523875 h 1622425"/>
              <a:gd name="connsiteX40" fmla="*/ 333375 w 1181100"/>
              <a:gd name="connsiteY40" fmla="*/ 517525 h 1622425"/>
              <a:gd name="connsiteX41" fmla="*/ 301625 w 1181100"/>
              <a:gd name="connsiteY41" fmla="*/ 492125 h 1622425"/>
              <a:gd name="connsiteX42" fmla="*/ 288925 w 1181100"/>
              <a:gd name="connsiteY42" fmla="*/ 412750 h 1622425"/>
              <a:gd name="connsiteX43" fmla="*/ 269875 w 1181100"/>
              <a:gd name="connsiteY43" fmla="*/ 396875 h 1622425"/>
              <a:gd name="connsiteX44" fmla="*/ 225425 w 1181100"/>
              <a:gd name="connsiteY44" fmla="*/ 393700 h 1622425"/>
              <a:gd name="connsiteX45" fmla="*/ 190500 w 1181100"/>
              <a:gd name="connsiteY45" fmla="*/ 387350 h 1622425"/>
              <a:gd name="connsiteX46" fmla="*/ 114300 w 1181100"/>
              <a:gd name="connsiteY46" fmla="*/ 393700 h 1622425"/>
              <a:gd name="connsiteX47" fmla="*/ 92075 w 1181100"/>
              <a:gd name="connsiteY47" fmla="*/ 422275 h 1622425"/>
              <a:gd name="connsiteX48" fmla="*/ 88900 w 1181100"/>
              <a:gd name="connsiteY48" fmla="*/ 431800 h 1622425"/>
              <a:gd name="connsiteX49" fmla="*/ 76200 w 1181100"/>
              <a:gd name="connsiteY49" fmla="*/ 447675 h 1622425"/>
              <a:gd name="connsiteX50" fmla="*/ 41275 w 1181100"/>
              <a:gd name="connsiteY50" fmla="*/ 469900 h 1622425"/>
              <a:gd name="connsiteX51" fmla="*/ 34925 w 1181100"/>
              <a:gd name="connsiteY51" fmla="*/ 479425 h 1622425"/>
              <a:gd name="connsiteX52" fmla="*/ 15875 w 1181100"/>
              <a:gd name="connsiteY52" fmla="*/ 495300 h 1622425"/>
              <a:gd name="connsiteX53" fmla="*/ 0 w 1181100"/>
              <a:gd name="connsiteY53" fmla="*/ 514350 h 1622425"/>
              <a:gd name="connsiteX54" fmla="*/ 3175 w 1181100"/>
              <a:gd name="connsiteY54" fmla="*/ 542925 h 1622425"/>
              <a:gd name="connsiteX55" fmla="*/ 12700 w 1181100"/>
              <a:gd name="connsiteY55" fmla="*/ 571500 h 1622425"/>
              <a:gd name="connsiteX56" fmla="*/ 19050 w 1181100"/>
              <a:gd name="connsiteY56" fmla="*/ 698500 h 1622425"/>
              <a:gd name="connsiteX57" fmla="*/ 22225 w 1181100"/>
              <a:gd name="connsiteY57" fmla="*/ 711200 h 1622425"/>
              <a:gd name="connsiteX58" fmla="*/ 19050 w 1181100"/>
              <a:gd name="connsiteY58" fmla="*/ 727075 h 1622425"/>
              <a:gd name="connsiteX59" fmla="*/ 15875 w 1181100"/>
              <a:gd name="connsiteY59" fmla="*/ 736600 h 1622425"/>
              <a:gd name="connsiteX60" fmla="*/ 31750 w 1181100"/>
              <a:gd name="connsiteY60" fmla="*/ 749300 h 1622425"/>
              <a:gd name="connsiteX61" fmla="*/ 57150 w 1181100"/>
              <a:gd name="connsiteY61" fmla="*/ 765175 h 1622425"/>
              <a:gd name="connsiteX62" fmla="*/ 73025 w 1181100"/>
              <a:gd name="connsiteY62" fmla="*/ 774700 h 1622425"/>
              <a:gd name="connsiteX63" fmla="*/ 85725 w 1181100"/>
              <a:gd name="connsiteY63" fmla="*/ 781050 h 1622425"/>
              <a:gd name="connsiteX64" fmla="*/ 107950 w 1181100"/>
              <a:gd name="connsiteY64" fmla="*/ 790575 h 1622425"/>
              <a:gd name="connsiteX65" fmla="*/ 127000 w 1181100"/>
              <a:gd name="connsiteY65" fmla="*/ 787400 h 1622425"/>
              <a:gd name="connsiteX66" fmla="*/ 139700 w 1181100"/>
              <a:gd name="connsiteY66" fmla="*/ 784225 h 1622425"/>
              <a:gd name="connsiteX67" fmla="*/ 146050 w 1181100"/>
              <a:gd name="connsiteY67" fmla="*/ 796925 h 1622425"/>
              <a:gd name="connsiteX68" fmla="*/ 155575 w 1181100"/>
              <a:gd name="connsiteY68" fmla="*/ 819150 h 1622425"/>
              <a:gd name="connsiteX69" fmla="*/ 161925 w 1181100"/>
              <a:gd name="connsiteY69" fmla="*/ 873125 h 1622425"/>
              <a:gd name="connsiteX70" fmla="*/ 165100 w 1181100"/>
              <a:gd name="connsiteY70" fmla="*/ 885825 h 1622425"/>
              <a:gd name="connsiteX71" fmla="*/ 174625 w 1181100"/>
              <a:gd name="connsiteY71" fmla="*/ 892175 h 1622425"/>
              <a:gd name="connsiteX72" fmla="*/ 184150 w 1181100"/>
              <a:gd name="connsiteY72" fmla="*/ 901700 h 1622425"/>
              <a:gd name="connsiteX73" fmla="*/ 206375 w 1181100"/>
              <a:gd name="connsiteY73" fmla="*/ 904875 h 1622425"/>
              <a:gd name="connsiteX74" fmla="*/ 228600 w 1181100"/>
              <a:gd name="connsiteY74" fmla="*/ 939800 h 1622425"/>
              <a:gd name="connsiteX75" fmla="*/ 219075 w 1181100"/>
              <a:gd name="connsiteY75" fmla="*/ 1022350 h 1622425"/>
              <a:gd name="connsiteX76" fmla="*/ 203200 w 1181100"/>
              <a:gd name="connsiteY76" fmla="*/ 1041400 h 1622425"/>
              <a:gd name="connsiteX77" fmla="*/ 196850 w 1181100"/>
              <a:gd name="connsiteY77" fmla="*/ 1063625 h 1622425"/>
              <a:gd name="connsiteX78" fmla="*/ 193675 w 1181100"/>
              <a:gd name="connsiteY78" fmla="*/ 1073150 h 1622425"/>
              <a:gd name="connsiteX79" fmla="*/ 196850 w 1181100"/>
              <a:gd name="connsiteY79" fmla="*/ 1200150 h 1622425"/>
              <a:gd name="connsiteX80" fmla="*/ 250825 w 1181100"/>
              <a:gd name="connsiteY80" fmla="*/ 1206500 h 1622425"/>
              <a:gd name="connsiteX81" fmla="*/ 266700 w 1181100"/>
              <a:gd name="connsiteY81" fmla="*/ 1209675 h 1622425"/>
              <a:gd name="connsiteX82" fmla="*/ 288925 w 1181100"/>
              <a:gd name="connsiteY82" fmla="*/ 1231900 h 1622425"/>
              <a:gd name="connsiteX83" fmla="*/ 295275 w 1181100"/>
              <a:gd name="connsiteY83" fmla="*/ 1270000 h 1622425"/>
              <a:gd name="connsiteX84" fmla="*/ 304800 w 1181100"/>
              <a:gd name="connsiteY84" fmla="*/ 1282700 h 1622425"/>
              <a:gd name="connsiteX85" fmla="*/ 323850 w 1181100"/>
              <a:gd name="connsiteY85" fmla="*/ 1285875 h 1622425"/>
              <a:gd name="connsiteX86" fmla="*/ 333375 w 1181100"/>
              <a:gd name="connsiteY86" fmla="*/ 1292225 h 1622425"/>
              <a:gd name="connsiteX87" fmla="*/ 361950 w 1181100"/>
              <a:gd name="connsiteY87" fmla="*/ 1298575 h 1622425"/>
              <a:gd name="connsiteX88" fmla="*/ 387350 w 1181100"/>
              <a:gd name="connsiteY88" fmla="*/ 1317625 h 1622425"/>
              <a:gd name="connsiteX89" fmla="*/ 409575 w 1181100"/>
              <a:gd name="connsiteY89" fmla="*/ 1330325 h 1622425"/>
              <a:gd name="connsiteX90" fmla="*/ 412750 w 1181100"/>
              <a:gd name="connsiteY90" fmla="*/ 1339850 h 1622425"/>
              <a:gd name="connsiteX91" fmla="*/ 422275 w 1181100"/>
              <a:gd name="connsiteY91" fmla="*/ 1362075 h 1622425"/>
              <a:gd name="connsiteX92" fmla="*/ 428625 w 1181100"/>
              <a:gd name="connsiteY92" fmla="*/ 1403350 h 1622425"/>
              <a:gd name="connsiteX93" fmla="*/ 431800 w 1181100"/>
              <a:gd name="connsiteY93" fmla="*/ 1419225 h 1622425"/>
              <a:gd name="connsiteX94" fmla="*/ 438150 w 1181100"/>
              <a:gd name="connsiteY94" fmla="*/ 1438275 h 1622425"/>
              <a:gd name="connsiteX95" fmla="*/ 441325 w 1181100"/>
              <a:gd name="connsiteY95" fmla="*/ 1450975 h 1622425"/>
              <a:gd name="connsiteX96" fmla="*/ 447675 w 1181100"/>
              <a:gd name="connsiteY96" fmla="*/ 1463675 h 1622425"/>
              <a:gd name="connsiteX97" fmla="*/ 450850 w 1181100"/>
              <a:gd name="connsiteY97" fmla="*/ 1476375 h 1622425"/>
              <a:gd name="connsiteX98" fmla="*/ 460375 w 1181100"/>
              <a:gd name="connsiteY98" fmla="*/ 1479550 h 1622425"/>
              <a:gd name="connsiteX99" fmla="*/ 485775 w 1181100"/>
              <a:gd name="connsiteY99" fmla="*/ 1482725 h 1622425"/>
              <a:gd name="connsiteX100" fmla="*/ 495300 w 1181100"/>
              <a:gd name="connsiteY100" fmla="*/ 1489075 h 1622425"/>
              <a:gd name="connsiteX101" fmla="*/ 498475 w 1181100"/>
              <a:gd name="connsiteY101" fmla="*/ 1498600 h 1622425"/>
              <a:gd name="connsiteX102" fmla="*/ 504825 w 1181100"/>
              <a:gd name="connsiteY102" fmla="*/ 1508125 h 1622425"/>
              <a:gd name="connsiteX103" fmla="*/ 514350 w 1181100"/>
              <a:gd name="connsiteY103" fmla="*/ 1527175 h 1622425"/>
              <a:gd name="connsiteX104" fmla="*/ 520700 w 1181100"/>
              <a:gd name="connsiteY104" fmla="*/ 1536700 h 1622425"/>
              <a:gd name="connsiteX105" fmla="*/ 523875 w 1181100"/>
              <a:gd name="connsiteY105" fmla="*/ 1546225 h 1622425"/>
              <a:gd name="connsiteX106" fmla="*/ 530225 w 1181100"/>
              <a:gd name="connsiteY106" fmla="*/ 1558925 h 1622425"/>
              <a:gd name="connsiteX107" fmla="*/ 539750 w 1181100"/>
              <a:gd name="connsiteY107" fmla="*/ 1581150 h 1622425"/>
              <a:gd name="connsiteX108" fmla="*/ 549275 w 1181100"/>
              <a:gd name="connsiteY108" fmla="*/ 1590675 h 1622425"/>
              <a:gd name="connsiteX109" fmla="*/ 561975 w 1181100"/>
              <a:gd name="connsiteY109" fmla="*/ 1584325 h 1622425"/>
              <a:gd name="connsiteX110" fmla="*/ 577850 w 1181100"/>
              <a:gd name="connsiteY110" fmla="*/ 1555750 h 1622425"/>
              <a:gd name="connsiteX111" fmla="*/ 590550 w 1181100"/>
              <a:gd name="connsiteY111" fmla="*/ 1536700 h 1622425"/>
              <a:gd name="connsiteX112" fmla="*/ 593725 w 1181100"/>
              <a:gd name="connsiteY112" fmla="*/ 1527175 h 1622425"/>
              <a:gd name="connsiteX113" fmla="*/ 600075 w 1181100"/>
              <a:gd name="connsiteY113" fmla="*/ 1517650 h 1622425"/>
              <a:gd name="connsiteX114" fmla="*/ 606425 w 1181100"/>
              <a:gd name="connsiteY114" fmla="*/ 1504950 h 1622425"/>
              <a:gd name="connsiteX115" fmla="*/ 619125 w 1181100"/>
              <a:gd name="connsiteY115" fmla="*/ 1511300 h 1622425"/>
              <a:gd name="connsiteX116" fmla="*/ 625475 w 1181100"/>
              <a:gd name="connsiteY116" fmla="*/ 1530350 h 1622425"/>
              <a:gd name="connsiteX117" fmla="*/ 631825 w 1181100"/>
              <a:gd name="connsiteY117" fmla="*/ 1565275 h 1622425"/>
              <a:gd name="connsiteX118" fmla="*/ 638175 w 1181100"/>
              <a:gd name="connsiteY118" fmla="*/ 1574800 h 1622425"/>
              <a:gd name="connsiteX119" fmla="*/ 641350 w 1181100"/>
              <a:gd name="connsiteY119" fmla="*/ 1584325 h 1622425"/>
              <a:gd name="connsiteX120" fmla="*/ 657225 w 1181100"/>
              <a:gd name="connsiteY120" fmla="*/ 1587500 h 1622425"/>
              <a:gd name="connsiteX121" fmla="*/ 666750 w 1181100"/>
              <a:gd name="connsiteY121" fmla="*/ 1584325 h 1622425"/>
              <a:gd name="connsiteX122" fmla="*/ 698500 w 1181100"/>
              <a:gd name="connsiteY122" fmla="*/ 1555750 h 1622425"/>
              <a:gd name="connsiteX123" fmla="*/ 711200 w 1181100"/>
              <a:gd name="connsiteY123" fmla="*/ 1546225 h 1622425"/>
              <a:gd name="connsiteX124" fmla="*/ 762000 w 1181100"/>
              <a:gd name="connsiteY124" fmla="*/ 1552575 h 1622425"/>
              <a:gd name="connsiteX125" fmla="*/ 771525 w 1181100"/>
              <a:gd name="connsiteY125" fmla="*/ 1555750 h 1622425"/>
              <a:gd name="connsiteX126" fmla="*/ 800100 w 1181100"/>
              <a:gd name="connsiteY126" fmla="*/ 1558925 h 1622425"/>
              <a:gd name="connsiteX127" fmla="*/ 863600 w 1181100"/>
              <a:gd name="connsiteY127" fmla="*/ 1568450 h 1622425"/>
              <a:gd name="connsiteX128" fmla="*/ 889000 w 1181100"/>
              <a:gd name="connsiteY128" fmla="*/ 1577975 h 1622425"/>
              <a:gd name="connsiteX129" fmla="*/ 911225 w 1181100"/>
              <a:gd name="connsiteY129" fmla="*/ 1581150 h 1622425"/>
              <a:gd name="connsiteX130" fmla="*/ 920750 w 1181100"/>
              <a:gd name="connsiteY130" fmla="*/ 1584325 h 1622425"/>
              <a:gd name="connsiteX131" fmla="*/ 933450 w 1181100"/>
              <a:gd name="connsiteY131" fmla="*/ 1590675 h 1622425"/>
              <a:gd name="connsiteX132" fmla="*/ 968375 w 1181100"/>
              <a:gd name="connsiteY132" fmla="*/ 1597025 h 1622425"/>
              <a:gd name="connsiteX133" fmla="*/ 977900 w 1181100"/>
              <a:gd name="connsiteY133" fmla="*/ 1600200 h 1622425"/>
              <a:gd name="connsiteX134" fmla="*/ 1006475 w 1181100"/>
              <a:gd name="connsiteY134" fmla="*/ 1606550 h 1622425"/>
              <a:gd name="connsiteX135" fmla="*/ 1031875 w 1181100"/>
              <a:gd name="connsiteY135" fmla="*/ 1616075 h 1622425"/>
              <a:gd name="connsiteX136" fmla="*/ 1050925 w 1181100"/>
              <a:gd name="connsiteY136" fmla="*/ 1619250 h 1622425"/>
              <a:gd name="connsiteX137" fmla="*/ 1063625 w 1181100"/>
              <a:gd name="connsiteY137" fmla="*/ 1622425 h 1622425"/>
              <a:gd name="connsiteX138" fmla="*/ 1079500 w 1181100"/>
              <a:gd name="connsiteY138" fmla="*/ 1619250 h 1622425"/>
              <a:gd name="connsiteX139" fmla="*/ 1069975 w 1181100"/>
              <a:gd name="connsiteY139" fmla="*/ 1593850 h 1622425"/>
              <a:gd name="connsiteX140" fmla="*/ 1089025 w 1181100"/>
              <a:gd name="connsiteY140" fmla="*/ 1587500 h 1622425"/>
              <a:gd name="connsiteX141" fmla="*/ 1104900 w 1181100"/>
              <a:gd name="connsiteY141" fmla="*/ 1530350 h 1622425"/>
              <a:gd name="connsiteX142" fmla="*/ 1177925 w 1181100"/>
              <a:gd name="connsiteY142" fmla="*/ 1527175 h 1622425"/>
              <a:gd name="connsiteX143" fmla="*/ 1181100 w 1181100"/>
              <a:gd name="connsiteY143" fmla="*/ 1517650 h 1622425"/>
              <a:gd name="connsiteX144" fmla="*/ 1155700 w 1181100"/>
              <a:gd name="connsiteY144" fmla="*/ 1501775 h 1622425"/>
              <a:gd name="connsiteX145" fmla="*/ 1146175 w 1181100"/>
              <a:gd name="connsiteY145" fmla="*/ 1498600 h 1622425"/>
              <a:gd name="connsiteX146" fmla="*/ 1127125 w 1181100"/>
              <a:gd name="connsiteY146" fmla="*/ 1485900 h 1622425"/>
              <a:gd name="connsiteX147" fmla="*/ 1104900 w 1181100"/>
              <a:gd name="connsiteY147" fmla="*/ 1457325 h 1622425"/>
              <a:gd name="connsiteX148" fmla="*/ 1092200 w 1181100"/>
              <a:gd name="connsiteY148" fmla="*/ 1444625 h 1622425"/>
              <a:gd name="connsiteX149" fmla="*/ 1082675 w 1181100"/>
              <a:gd name="connsiteY149" fmla="*/ 1431925 h 1622425"/>
              <a:gd name="connsiteX150" fmla="*/ 1063625 w 1181100"/>
              <a:gd name="connsiteY150" fmla="*/ 1419225 h 1622425"/>
              <a:gd name="connsiteX151" fmla="*/ 1044575 w 1181100"/>
              <a:gd name="connsiteY151" fmla="*/ 1400175 h 1622425"/>
              <a:gd name="connsiteX152" fmla="*/ 1031875 w 1181100"/>
              <a:gd name="connsiteY152" fmla="*/ 1387475 h 1622425"/>
              <a:gd name="connsiteX153" fmla="*/ 1038225 w 1181100"/>
              <a:gd name="connsiteY153" fmla="*/ 1355725 h 1622425"/>
              <a:gd name="connsiteX154" fmla="*/ 1050925 w 1181100"/>
              <a:gd name="connsiteY154" fmla="*/ 1352550 h 1622425"/>
              <a:gd name="connsiteX155" fmla="*/ 1066800 w 1181100"/>
              <a:gd name="connsiteY155" fmla="*/ 1349375 h 1622425"/>
              <a:gd name="connsiteX156" fmla="*/ 1063625 w 1181100"/>
              <a:gd name="connsiteY156" fmla="*/ 1314450 h 1622425"/>
              <a:gd name="connsiteX157" fmla="*/ 1035050 w 1181100"/>
              <a:gd name="connsiteY157" fmla="*/ 1317625 h 1622425"/>
              <a:gd name="connsiteX158" fmla="*/ 996950 w 1181100"/>
              <a:gd name="connsiteY158" fmla="*/ 1314450 h 1622425"/>
              <a:gd name="connsiteX159" fmla="*/ 984250 w 1181100"/>
              <a:gd name="connsiteY159" fmla="*/ 1308100 h 1622425"/>
              <a:gd name="connsiteX160" fmla="*/ 981075 w 1181100"/>
              <a:gd name="connsiteY160" fmla="*/ 1298575 h 1622425"/>
              <a:gd name="connsiteX161" fmla="*/ 1019175 w 1181100"/>
              <a:gd name="connsiteY161" fmla="*/ 1279525 h 1622425"/>
              <a:gd name="connsiteX162" fmla="*/ 1016000 w 1181100"/>
              <a:gd name="connsiteY162" fmla="*/ 1270000 h 1622425"/>
              <a:gd name="connsiteX163" fmla="*/ 1003300 w 1181100"/>
              <a:gd name="connsiteY163" fmla="*/ 1260475 h 1622425"/>
              <a:gd name="connsiteX164" fmla="*/ 984250 w 1181100"/>
              <a:gd name="connsiteY164" fmla="*/ 1250950 h 1622425"/>
              <a:gd name="connsiteX165" fmla="*/ 965200 w 1181100"/>
              <a:gd name="connsiteY165" fmla="*/ 1225550 h 1622425"/>
              <a:gd name="connsiteX166" fmla="*/ 962025 w 1181100"/>
              <a:gd name="connsiteY166" fmla="*/ 1212850 h 1622425"/>
              <a:gd name="connsiteX167" fmla="*/ 946150 w 1181100"/>
              <a:gd name="connsiteY167" fmla="*/ 1181100 h 1622425"/>
              <a:gd name="connsiteX168" fmla="*/ 942975 w 1181100"/>
              <a:gd name="connsiteY168" fmla="*/ 1171575 h 1622425"/>
              <a:gd name="connsiteX169" fmla="*/ 936625 w 1181100"/>
              <a:gd name="connsiteY169" fmla="*/ 1146175 h 1622425"/>
              <a:gd name="connsiteX170" fmla="*/ 923925 w 1181100"/>
              <a:gd name="connsiteY170" fmla="*/ 1120775 h 1622425"/>
              <a:gd name="connsiteX171" fmla="*/ 911225 w 1181100"/>
              <a:gd name="connsiteY171" fmla="*/ 1098550 h 1622425"/>
              <a:gd name="connsiteX172" fmla="*/ 904875 w 1181100"/>
              <a:gd name="connsiteY172" fmla="*/ 1082675 h 1622425"/>
              <a:gd name="connsiteX173" fmla="*/ 898525 w 1181100"/>
              <a:gd name="connsiteY173" fmla="*/ 1063625 h 1622425"/>
              <a:gd name="connsiteX174" fmla="*/ 889000 w 1181100"/>
              <a:gd name="connsiteY174" fmla="*/ 1047750 h 1622425"/>
              <a:gd name="connsiteX175" fmla="*/ 882650 w 1181100"/>
              <a:gd name="connsiteY175" fmla="*/ 1038225 h 1622425"/>
              <a:gd name="connsiteX176" fmla="*/ 866775 w 1181100"/>
              <a:gd name="connsiteY176" fmla="*/ 1025525 h 1622425"/>
              <a:gd name="connsiteX177" fmla="*/ 847725 w 1181100"/>
              <a:gd name="connsiteY177" fmla="*/ 1003300 h 1622425"/>
              <a:gd name="connsiteX178" fmla="*/ 825500 w 1181100"/>
              <a:gd name="connsiteY178" fmla="*/ 1000125 h 1622425"/>
              <a:gd name="connsiteX179" fmla="*/ 803275 w 1181100"/>
              <a:gd name="connsiteY179" fmla="*/ 987425 h 1622425"/>
              <a:gd name="connsiteX180" fmla="*/ 771525 w 1181100"/>
              <a:gd name="connsiteY180" fmla="*/ 965200 h 1622425"/>
              <a:gd name="connsiteX181" fmla="*/ 758825 w 1181100"/>
              <a:gd name="connsiteY181" fmla="*/ 958850 h 1622425"/>
              <a:gd name="connsiteX182" fmla="*/ 752475 w 1181100"/>
              <a:gd name="connsiteY182" fmla="*/ 946150 h 1622425"/>
              <a:gd name="connsiteX183" fmla="*/ 746125 w 1181100"/>
              <a:gd name="connsiteY183" fmla="*/ 898525 h 1622425"/>
              <a:gd name="connsiteX184" fmla="*/ 736600 w 1181100"/>
              <a:gd name="connsiteY184" fmla="*/ 863600 h 1622425"/>
              <a:gd name="connsiteX185" fmla="*/ 727075 w 1181100"/>
              <a:gd name="connsiteY185" fmla="*/ 860425 h 1622425"/>
              <a:gd name="connsiteX186" fmla="*/ 711200 w 1181100"/>
              <a:gd name="connsiteY186" fmla="*/ 847725 h 1622425"/>
              <a:gd name="connsiteX187" fmla="*/ 698500 w 1181100"/>
              <a:gd name="connsiteY187" fmla="*/ 841375 h 1622425"/>
              <a:gd name="connsiteX188" fmla="*/ 692150 w 1181100"/>
              <a:gd name="connsiteY188" fmla="*/ 831850 h 1622425"/>
              <a:gd name="connsiteX189" fmla="*/ 695325 w 1181100"/>
              <a:gd name="connsiteY189" fmla="*/ 784225 h 1622425"/>
              <a:gd name="connsiteX190" fmla="*/ 704850 w 1181100"/>
              <a:gd name="connsiteY190" fmla="*/ 762000 h 1622425"/>
              <a:gd name="connsiteX191" fmla="*/ 714375 w 1181100"/>
              <a:gd name="connsiteY191" fmla="*/ 673100 h 1622425"/>
              <a:gd name="connsiteX192" fmla="*/ 717550 w 1181100"/>
              <a:gd name="connsiteY192" fmla="*/ 641350 h 1622425"/>
              <a:gd name="connsiteX193" fmla="*/ 727075 w 1181100"/>
              <a:gd name="connsiteY193" fmla="*/ 609600 h 1622425"/>
              <a:gd name="connsiteX194" fmla="*/ 733425 w 1181100"/>
              <a:gd name="connsiteY194" fmla="*/ 581025 h 1622425"/>
              <a:gd name="connsiteX195" fmla="*/ 739775 w 1181100"/>
              <a:gd name="connsiteY195" fmla="*/ 568325 h 1622425"/>
              <a:gd name="connsiteX196" fmla="*/ 742950 w 1181100"/>
              <a:gd name="connsiteY196" fmla="*/ 555625 h 1622425"/>
              <a:gd name="connsiteX197" fmla="*/ 755650 w 1181100"/>
              <a:gd name="connsiteY197" fmla="*/ 542925 h 1622425"/>
              <a:gd name="connsiteX198" fmla="*/ 768350 w 1181100"/>
              <a:gd name="connsiteY198" fmla="*/ 520700 h 1622425"/>
              <a:gd name="connsiteX199" fmla="*/ 790575 w 1181100"/>
              <a:gd name="connsiteY199" fmla="*/ 498475 h 1622425"/>
              <a:gd name="connsiteX200" fmla="*/ 803275 w 1181100"/>
              <a:gd name="connsiteY200" fmla="*/ 485775 h 1622425"/>
              <a:gd name="connsiteX201" fmla="*/ 812800 w 1181100"/>
              <a:gd name="connsiteY201" fmla="*/ 476250 h 1622425"/>
              <a:gd name="connsiteX202" fmla="*/ 822325 w 1181100"/>
              <a:gd name="connsiteY202" fmla="*/ 454025 h 1622425"/>
              <a:gd name="connsiteX203" fmla="*/ 825500 w 1181100"/>
              <a:gd name="connsiteY203" fmla="*/ 441325 h 1622425"/>
              <a:gd name="connsiteX204" fmla="*/ 838200 w 1181100"/>
              <a:gd name="connsiteY204" fmla="*/ 409575 h 1622425"/>
              <a:gd name="connsiteX205" fmla="*/ 844550 w 1181100"/>
              <a:gd name="connsiteY205" fmla="*/ 365125 h 1622425"/>
              <a:gd name="connsiteX206" fmla="*/ 847725 w 1181100"/>
              <a:gd name="connsiteY206" fmla="*/ 355600 h 1622425"/>
              <a:gd name="connsiteX207" fmla="*/ 850900 w 1181100"/>
              <a:gd name="connsiteY207" fmla="*/ 342900 h 1622425"/>
              <a:gd name="connsiteX208" fmla="*/ 860425 w 1181100"/>
              <a:gd name="connsiteY208" fmla="*/ 225425 h 1622425"/>
              <a:gd name="connsiteX209" fmla="*/ 863600 w 1181100"/>
              <a:gd name="connsiteY209" fmla="*/ 209550 h 1622425"/>
              <a:gd name="connsiteX210" fmla="*/ 869950 w 1181100"/>
              <a:gd name="connsiteY210" fmla="*/ 200025 h 1622425"/>
              <a:gd name="connsiteX211" fmla="*/ 873125 w 1181100"/>
              <a:gd name="connsiteY211" fmla="*/ 177800 h 1622425"/>
              <a:gd name="connsiteX212" fmla="*/ 876300 w 1181100"/>
              <a:gd name="connsiteY212" fmla="*/ 168275 h 1622425"/>
              <a:gd name="connsiteX213" fmla="*/ 879475 w 1181100"/>
              <a:gd name="connsiteY213" fmla="*/ 152400 h 1622425"/>
              <a:gd name="connsiteX214" fmla="*/ 889000 w 1181100"/>
              <a:gd name="connsiteY214" fmla="*/ 101600 h 1622425"/>
              <a:gd name="connsiteX215" fmla="*/ 892175 w 1181100"/>
              <a:gd name="connsiteY215" fmla="*/ 92075 h 1622425"/>
              <a:gd name="connsiteX216" fmla="*/ 904875 w 1181100"/>
              <a:gd name="connsiteY216" fmla="*/ 76200 h 1622425"/>
              <a:gd name="connsiteX217" fmla="*/ 914400 w 1181100"/>
              <a:gd name="connsiteY217" fmla="*/ 73025 h 1622425"/>
              <a:gd name="connsiteX0" fmla="*/ 914400 w 1181100"/>
              <a:gd name="connsiteY0" fmla="*/ 73025 h 1622425"/>
              <a:gd name="connsiteX1" fmla="*/ 908050 w 1181100"/>
              <a:gd name="connsiteY1" fmla="*/ 57150 h 1622425"/>
              <a:gd name="connsiteX2" fmla="*/ 850900 w 1181100"/>
              <a:gd name="connsiteY2" fmla="*/ 22225 h 1622425"/>
              <a:gd name="connsiteX3" fmla="*/ 835025 w 1181100"/>
              <a:gd name="connsiteY3" fmla="*/ 9525 h 1622425"/>
              <a:gd name="connsiteX4" fmla="*/ 819150 w 1181100"/>
              <a:gd name="connsiteY4" fmla="*/ 6350 h 1622425"/>
              <a:gd name="connsiteX5" fmla="*/ 803275 w 1181100"/>
              <a:gd name="connsiteY5" fmla="*/ 0 h 1622425"/>
              <a:gd name="connsiteX6" fmla="*/ 781050 w 1181100"/>
              <a:gd name="connsiteY6" fmla="*/ 6350 h 1622425"/>
              <a:gd name="connsiteX7" fmla="*/ 777875 w 1181100"/>
              <a:gd name="connsiteY7" fmla="*/ 50800 h 1622425"/>
              <a:gd name="connsiteX8" fmla="*/ 774700 w 1181100"/>
              <a:gd name="connsiteY8" fmla="*/ 69850 h 1622425"/>
              <a:gd name="connsiteX9" fmla="*/ 765175 w 1181100"/>
              <a:gd name="connsiteY9" fmla="*/ 73025 h 1622425"/>
              <a:gd name="connsiteX10" fmla="*/ 755650 w 1181100"/>
              <a:gd name="connsiteY10" fmla="*/ 66675 h 1622425"/>
              <a:gd name="connsiteX11" fmla="*/ 742950 w 1181100"/>
              <a:gd name="connsiteY11" fmla="*/ 63500 h 1622425"/>
              <a:gd name="connsiteX12" fmla="*/ 730250 w 1181100"/>
              <a:gd name="connsiteY12" fmla="*/ 57150 h 1622425"/>
              <a:gd name="connsiteX13" fmla="*/ 723900 w 1181100"/>
              <a:gd name="connsiteY13" fmla="*/ 76200 h 1622425"/>
              <a:gd name="connsiteX14" fmla="*/ 720725 w 1181100"/>
              <a:gd name="connsiteY14" fmla="*/ 104775 h 1622425"/>
              <a:gd name="connsiteX15" fmla="*/ 711200 w 1181100"/>
              <a:gd name="connsiteY15" fmla="*/ 111125 h 1622425"/>
              <a:gd name="connsiteX16" fmla="*/ 704850 w 1181100"/>
              <a:gd name="connsiteY16" fmla="*/ 98425 h 1622425"/>
              <a:gd name="connsiteX17" fmla="*/ 701675 w 1181100"/>
              <a:gd name="connsiteY17" fmla="*/ 85725 h 1622425"/>
              <a:gd name="connsiteX18" fmla="*/ 695325 w 1181100"/>
              <a:gd name="connsiteY18" fmla="*/ 63500 h 1622425"/>
              <a:gd name="connsiteX19" fmla="*/ 685800 w 1181100"/>
              <a:gd name="connsiteY19" fmla="*/ 34925 h 1622425"/>
              <a:gd name="connsiteX20" fmla="*/ 676275 w 1181100"/>
              <a:gd name="connsiteY20" fmla="*/ 25400 h 1622425"/>
              <a:gd name="connsiteX21" fmla="*/ 660400 w 1181100"/>
              <a:gd name="connsiteY21" fmla="*/ 63500 h 1622425"/>
              <a:gd name="connsiteX22" fmla="*/ 657225 w 1181100"/>
              <a:gd name="connsiteY22" fmla="*/ 76200 h 1622425"/>
              <a:gd name="connsiteX23" fmla="*/ 647700 w 1181100"/>
              <a:gd name="connsiteY23" fmla="*/ 82550 h 1622425"/>
              <a:gd name="connsiteX24" fmla="*/ 631825 w 1181100"/>
              <a:gd name="connsiteY24" fmla="*/ 107950 h 1622425"/>
              <a:gd name="connsiteX25" fmla="*/ 622300 w 1181100"/>
              <a:gd name="connsiteY25" fmla="*/ 117475 h 1622425"/>
              <a:gd name="connsiteX26" fmla="*/ 606425 w 1181100"/>
              <a:gd name="connsiteY26" fmla="*/ 142875 h 1622425"/>
              <a:gd name="connsiteX27" fmla="*/ 596900 w 1181100"/>
              <a:gd name="connsiteY27" fmla="*/ 168275 h 1622425"/>
              <a:gd name="connsiteX28" fmla="*/ 593725 w 1181100"/>
              <a:gd name="connsiteY28" fmla="*/ 180975 h 1622425"/>
              <a:gd name="connsiteX29" fmla="*/ 568325 w 1181100"/>
              <a:gd name="connsiteY29" fmla="*/ 222250 h 1622425"/>
              <a:gd name="connsiteX30" fmla="*/ 533400 w 1181100"/>
              <a:gd name="connsiteY30" fmla="*/ 304800 h 1622425"/>
              <a:gd name="connsiteX31" fmla="*/ 527050 w 1181100"/>
              <a:gd name="connsiteY31" fmla="*/ 358775 h 1622425"/>
              <a:gd name="connsiteX32" fmla="*/ 520700 w 1181100"/>
              <a:gd name="connsiteY32" fmla="*/ 374650 h 1622425"/>
              <a:gd name="connsiteX33" fmla="*/ 498475 w 1181100"/>
              <a:gd name="connsiteY33" fmla="*/ 403225 h 1622425"/>
              <a:gd name="connsiteX34" fmla="*/ 450850 w 1181100"/>
              <a:gd name="connsiteY34" fmla="*/ 434975 h 1622425"/>
              <a:gd name="connsiteX35" fmla="*/ 450850 w 1181100"/>
              <a:gd name="connsiteY35" fmla="*/ 527050 h 1622425"/>
              <a:gd name="connsiteX36" fmla="*/ 428625 w 1181100"/>
              <a:gd name="connsiteY36" fmla="*/ 523875 h 1622425"/>
              <a:gd name="connsiteX37" fmla="*/ 419100 w 1181100"/>
              <a:gd name="connsiteY37" fmla="*/ 517525 h 1622425"/>
              <a:gd name="connsiteX38" fmla="*/ 377825 w 1181100"/>
              <a:gd name="connsiteY38" fmla="*/ 523875 h 1622425"/>
              <a:gd name="connsiteX39" fmla="*/ 333375 w 1181100"/>
              <a:gd name="connsiteY39" fmla="*/ 517525 h 1622425"/>
              <a:gd name="connsiteX40" fmla="*/ 301625 w 1181100"/>
              <a:gd name="connsiteY40" fmla="*/ 492125 h 1622425"/>
              <a:gd name="connsiteX41" fmla="*/ 288925 w 1181100"/>
              <a:gd name="connsiteY41" fmla="*/ 412750 h 1622425"/>
              <a:gd name="connsiteX42" fmla="*/ 269875 w 1181100"/>
              <a:gd name="connsiteY42" fmla="*/ 396875 h 1622425"/>
              <a:gd name="connsiteX43" fmla="*/ 225425 w 1181100"/>
              <a:gd name="connsiteY43" fmla="*/ 393700 h 1622425"/>
              <a:gd name="connsiteX44" fmla="*/ 190500 w 1181100"/>
              <a:gd name="connsiteY44" fmla="*/ 387350 h 1622425"/>
              <a:gd name="connsiteX45" fmla="*/ 114300 w 1181100"/>
              <a:gd name="connsiteY45" fmla="*/ 393700 h 1622425"/>
              <a:gd name="connsiteX46" fmla="*/ 92075 w 1181100"/>
              <a:gd name="connsiteY46" fmla="*/ 422275 h 1622425"/>
              <a:gd name="connsiteX47" fmla="*/ 88900 w 1181100"/>
              <a:gd name="connsiteY47" fmla="*/ 431800 h 1622425"/>
              <a:gd name="connsiteX48" fmla="*/ 76200 w 1181100"/>
              <a:gd name="connsiteY48" fmla="*/ 447675 h 1622425"/>
              <a:gd name="connsiteX49" fmla="*/ 41275 w 1181100"/>
              <a:gd name="connsiteY49" fmla="*/ 469900 h 1622425"/>
              <a:gd name="connsiteX50" fmla="*/ 34925 w 1181100"/>
              <a:gd name="connsiteY50" fmla="*/ 479425 h 1622425"/>
              <a:gd name="connsiteX51" fmla="*/ 15875 w 1181100"/>
              <a:gd name="connsiteY51" fmla="*/ 495300 h 1622425"/>
              <a:gd name="connsiteX52" fmla="*/ 0 w 1181100"/>
              <a:gd name="connsiteY52" fmla="*/ 514350 h 1622425"/>
              <a:gd name="connsiteX53" fmla="*/ 3175 w 1181100"/>
              <a:gd name="connsiteY53" fmla="*/ 542925 h 1622425"/>
              <a:gd name="connsiteX54" fmla="*/ 12700 w 1181100"/>
              <a:gd name="connsiteY54" fmla="*/ 571500 h 1622425"/>
              <a:gd name="connsiteX55" fmla="*/ 19050 w 1181100"/>
              <a:gd name="connsiteY55" fmla="*/ 698500 h 1622425"/>
              <a:gd name="connsiteX56" fmla="*/ 22225 w 1181100"/>
              <a:gd name="connsiteY56" fmla="*/ 711200 h 1622425"/>
              <a:gd name="connsiteX57" fmla="*/ 19050 w 1181100"/>
              <a:gd name="connsiteY57" fmla="*/ 727075 h 1622425"/>
              <a:gd name="connsiteX58" fmla="*/ 15875 w 1181100"/>
              <a:gd name="connsiteY58" fmla="*/ 736600 h 1622425"/>
              <a:gd name="connsiteX59" fmla="*/ 31750 w 1181100"/>
              <a:gd name="connsiteY59" fmla="*/ 749300 h 1622425"/>
              <a:gd name="connsiteX60" fmla="*/ 57150 w 1181100"/>
              <a:gd name="connsiteY60" fmla="*/ 765175 h 1622425"/>
              <a:gd name="connsiteX61" fmla="*/ 73025 w 1181100"/>
              <a:gd name="connsiteY61" fmla="*/ 774700 h 1622425"/>
              <a:gd name="connsiteX62" fmla="*/ 85725 w 1181100"/>
              <a:gd name="connsiteY62" fmla="*/ 781050 h 1622425"/>
              <a:gd name="connsiteX63" fmla="*/ 107950 w 1181100"/>
              <a:gd name="connsiteY63" fmla="*/ 790575 h 1622425"/>
              <a:gd name="connsiteX64" fmla="*/ 127000 w 1181100"/>
              <a:gd name="connsiteY64" fmla="*/ 787400 h 1622425"/>
              <a:gd name="connsiteX65" fmla="*/ 139700 w 1181100"/>
              <a:gd name="connsiteY65" fmla="*/ 784225 h 1622425"/>
              <a:gd name="connsiteX66" fmla="*/ 146050 w 1181100"/>
              <a:gd name="connsiteY66" fmla="*/ 796925 h 1622425"/>
              <a:gd name="connsiteX67" fmla="*/ 155575 w 1181100"/>
              <a:gd name="connsiteY67" fmla="*/ 819150 h 1622425"/>
              <a:gd name="connsiteX68" fmla="*/ 161925 w 1181100"/>
              <a:gd name="connsiteY68" fmla="*/ 873125 h 1622425"/>
              <a:gd name="connsiteX69" fmla="*/ 165100 w 1181100"/>
              <a:gd name="connsiteY69" fmla="*/ 885825 h 1622425"/>
              <a:gd name="connsiteX70" fmla="*/ 174625 w 1181100"/>
              <a:gd name="connsiteY70" fmla="*/ 892175 h 1622425"/>
              <a:gd name="connsiteX71" fmla="*/ 184150 w 1181100"/>
              <a:gd name="connsiteY71" fmla="*/ 901700 h 1622425"/>
              <a:gd name="connsiteX72" fmla="*/ 206375 w 1181100"/>
              <a:gd name="connsiteY72" fmla="*/ 904875 h 1622425"/>
              <a:gd name="connsiteX73" fmla="*/ 228600 w 1181100"/>
              <a:gd name="connsiteY73" fmla="*/ 939800 h 1622425"/>
              <a:gd name="connsiteX74" fmla="*/ 219075 w 1181100"/>
              <a:gd name="connsiteY74" fmla="*/ 1022350 h 1622425"/>
              <a:gd name="connsiteX75" fmla="*/ 203200 w 1181100"/>
              <a:gd name="connsiteY75" fmla="*/ 1041400 h 1622425"/>
              <a:gd name="connsiteX76" fmla="*/ 196850 w 1181100"/>
              <a:gd name="connsiteY76" fmla="*/ 1063625 h 1622425"/>
              <a:gd name="connsiteX77" fmla="*/ 193675 w 1181100"/>
              <a:gd name="connsiteY77" fmla="*/ 1073150 h 1622425"/>
              <a:gd name="connsiteX78" fmla="*/ 196850 w 1181100"/>
              <a:gd name="connsiteY78" fmla="*/ 1200150 h 1622425"/>
              <a:gd name="connsiteX79" fmla="*/ 250825 w 1181100"/>
              <a:gd name="connsiteY79" fmla="*/ 1206500 h 1622425"/>
              <a:gd name="connsiteX80" fmla="*/ 266700 w 1181100"/>
              <a:gd name="connsiteY80" fmla="*/ 1209675 h 1622425"/>
              <a:gd name="connsiteX81" fmla="*/ 288925 w 1181100"/>
              <a:gd name="connsiteY81" fmla="*/ 1231900 h 1622425"/>
              <a:gd name="connsiteX82" fmla="*/ 295275 w 1181100"/>
              <a:gd name="connsiteY82" fmla="*/ 1270000 h 1622425"/>
              <a:gd name="connsiteX83" fmla="*/ 304800 w 1181100"/>
              <a:gd name="connsiteY83" fmla="*/ 1282700 h 1622425"/>
              <a:gd name="connsiteX84" fmla="*/ 323850 w 1181100"/>
              <a:gd name="connsiteY84" fmla="*/ 1285875 h 1622425"/>
              <a:gd name="connsiteX85" fmla="*/ 333375 w 1181100"/>
              <a:gd name="connsiteY85" fmla="*/ 1292225 h 1622425"/>
              <a:gd name="connsiteX86" fmla="*/ 361950 w 1181100"/>
              <a:gd name="connsiteY86" fmla="*/ 1298575 h 1622425"/>
              <a:gd name="connsiteX87" fmla="*/ 387350 w 1181100"/>
              <a:gd name="connsiteY87" fmla="*/ 1317625 h 1622425"/>
              <a:gd name="connsiteX88" fmla="*/ 409575 w 1181100"/>
              <a:gd name="connsiteY88" fmla="*/ 1330325 h 1622425"/>
              <a:gd name="connsiteX89" fmla="*/ 412750 w 1181100"/>
              <a:gd name="connsiteY89" fmla="*/ 1339850 h 1622425"/>
              <a:gd name="connsiteX90" fmla="*/ 422275 w 1181100"/>
              <a:gd name="connsiteY90" fmla="*/ 1362075 h 1622425"/>
              <a:gd name="connsiteX91" fmla="*/ 428625 w 1181100"/>
              <a:gd name="connsiteY91" fmla="*/ 1403350 h 1622425"/>
              <a:gd name="connsiteX92" fmla="*/ 431800 w 1181100"/>
              <a:gd name="connsiteY92" fmla="*/ 1419225 h 1622425"/>
              <a:gd name="connsiteX93" fmla="*/ 438150 w 1181100"/>
              <a:gd name="connsiteY93" fmla="*/ 1438275 h 1622425"/>
              <a:gd name="connsiteX94" fmla="*/ 441325 w 1181100"/>
              <a:gd name="connsiteY94" fmla="*/ 1450975 h 1622425"/>
              <a:gd name="connsiteX95" fmla="*/ 447675 w 1181100"/>
              <a:gd name="connsiteY95" fmla="*/ 1463675 h 1622425"/>
              <a:gd name="connsiteX96" fmla="*/ 450850 w 1181100"/>
              <a:gd name="connsiteY96" fmla="*/ 1476375 h 1622425"/>
              <a:gd name="connsiteX97" fmla="*/ 460375 w 1181100"/>
              <a:gd name="connsiteY97" fmla="*/ 1479550 h 1622425"/>
              <a:gd name="connsiteX98" fmla="*/ 485775 w 1181100"/>
              <a:gd name="connsiteY98" fmla="*/ 1482725 h 1622425"/>
              <a:gd name="connsiteX99" fmla="*/ 495300 w 1181100"/>
              <a:gd name="connsiteY99" fmla="*/ 1489075 h 1622425"/>
              <a:gd name="connsiteX100" fmla="*/ 498475 w 1181100"/>
              <a:gd name="connsiteY100" fmla="*/ 1498600 h 1622425"/>
              <a:gd name="connsiteX101" fmla="*/ 504825 w 1181100"/>
              <a:gd name="connsiteY101" fmla="*/ 1508125 h 1622425"/>
              <a:gd name="connsiteX102" fmla="*/ 514350 w 1181100"/>
              <a:gd name="connsiteY102" fmla="*/ 1527175 h 1622425"/>
              <a:gd name="connsiteX103" fmla="*/ 520700 w 1181100"/>
              <a:gd name="connsiteY103" fmla="*/ 1536700 h 1622425"/>
              <a:gd name="connsiteX104" fmla="*/ 523875 w 1181100"/>
              <a:gd name="connsiteY104" fmla="*/ 1546225 h 1622425"/>
              <a:gd name="connsiteX105" fmla="*/ 530225 w 1181100"/>
              <a:gd name="connsiteY105" fmla="*/ 1558925 h 1622425"/>
              <a:gd name="connsiteX106" fmla="*/ 539750 w 1181100"/>
              <a:gd name="connsiteY106" fmla="*/ 1581150 h 1622425"/>
              <a:gd name="connsiteX107" fmla="*/ 549275 w 1181100"/>
              <a:gd name="connsiteY107" fmla="*/ 1590675 h 1622425"/>
              <a:gd name="connsiteX108" fmla="*/ 561975 w 1181100"/>
              <a:gd name="connsiteY108" fmla="*/ 1584325 h 1622425"/>
              <a:gd name="connsiteX109" fmla="*/ 577850 w 1181100"/>
              <a:gd name="connsiteY109" fmla="*/ 1555750 h 1622425"/>
              <a:gd name="connsiteX110" fmla="*/ 590550 w 1181100"/>
              <a:gd name="connsiteY110" fmla="*/ 1536700 h 1622425"/>
              <a:gd name="connsiteX111" fmla="*/ 593725 w 1181100"/>
              <a:gd name="connsiteY111" fmla="*/ 1527175 h 1622425"/>
              <a:gd name="connsiteX112" fmla="*/ 600075 w 1181100"/>
              <a:gd name="connsiteY112" fmla="*/ 1517650 h 1622425"/>
              <a:gd name="connsiteX113" fmla="*/ 606425 w 1181100"/>
              <a:gd name="connsiteY113" fmla="*/ 1504950 h 1622425"/>
              <a:gd name="connsiteX114" fmla="*/ 619125 w 1181100"/>
              <a:gd name="connsiteY114" fmla="*/ 1511300 h 1622425"/>
              <a:gd name="connsiteX115" fmla="*/ 625475 w 1181100"/>
              <a:gd name="connsiteY115" fmla="*/ 1530350 h 1622425"/>
              <a:gd name="connsiteX116" fmla="*/ 631825 w 1181100"/>
              <a:gd name="connsiteY116" fmla="*/ 1565275 h 1622425"/>
              <a:gd name="connsiteX117" fmla="*/ 638175 w 1181100"/>
              <a:gd name="connsiteY117" fmla="*/ 1574800 h 1622425"/>
              <a:gd name="connsiteX118" fmla="*/ 641350 w 1181100"/>
              <a:gd name="connsiteY118" fmla="*/ 1584325 h 1622425"/>
              <a:gd name="connsiteX119" fmla="*/ 657225 w 1181100"/>
              <a:gd name="connsiteY119" fmla="*/ 1587500 h 1622425"/>
              <a:gd name="connsiteX120" fmla="*/ 666750 w 1181100"/>
              <a:gd name="connsiteY120" fmla="*/ 1584325 h 1622425"/>
              <a:gd name="connsiteX121" fmla="*/ 698500 w 1181100"/>
              <a:gd name="connsiteY121" fmla="*/ 1555750 h 1622425"/>
              <a:gd name="connsiteX122" fmla="*/ 711200 w 1181100"/>
              <a:gd name="connsiteY122" fmla="*/ 1546225 h 1622425"/>
              <a:gd name="connsiteX123" fmla="*/ 762000 w 1181100"/>
              <a:gd name="connsiteY123" fmla="*/ 1552575 h 1622425"/>
              <a:gd name="connsiteX124" fmla="*/ 771525 w 1181100"/>
              <a:gd name="connsiteY124" fmla="*/ 1555750 h 1622425"/>
              <a:gd name="connsiteX125" fmla="*/ 800100 w 1181100"/>
              <a:gd name="connsiteY125" fmla="*/ 1558925 h 1622425"/>
              <a:gd name="connsiteX126" fmla="*/ 863600 w 1181100"/>
              <a:gd name="connsiteY126" fmla="*/ 1568450 h 1622425"/>
              <a:gd name="connsiteX127" fmla="*/ 889000 w 1181100"/>
              <a:gd name="connsiteY127" fmla="*/ 1577975 h 1622425"/>
              <a:gd name="connsiteX128" fmla="*/ 911225 w 1181100"/>
              <a:gd name="connsiteY128" fmla="*/ 1581150 h 1622425"/>
              <a:gd name="connsiteX129" fmla="*/ 920750 w 1181100"/>
              <a:gd name="connsiteY129" fmla="*/ 1584325 h 1622425"/>
              <a:gd name="connsiteX130" fmla="*/ 933450 w 1181100"/>
              <a:gd name="connsiteY130" fmla="*/ 1590675 h 1622425"/>
              <a:gd name="connsiteX131" fmla="*/ 968375 w 1181100"/>
              <a:gd name="connsiteY131" fmla="*/ 1597025 h 1622425"/>
              <a:gd name="connsiteX132" fmla="*/ 977900 w 1181100"/>
              <a:gd name="connsiteY132" fmla="*/ 1600200 h 1622425"/>
              <a:gd name="connsiteX133" fmla="*/ 1006475 w 1181100"/>
              <a:gd name="connsiteY133" fmla="*/ 1606550 h 1622425"/>
              <a:gd name="connsiteX134" fmla="*/ 1031875 w 1181100"/>
              <a:gd name="connsiteY134" fmla="*/ 1616075 h 1622425"/>
              <a:gd name="connsiteX135" fmla="*/ 1050925 w 1181100"/>
              <a:gd name="connsiteY135" fmla="*/ 1619250 h 1622425"/>
              <a:gd name="connsiteX136" fmla="*/ 1063625 w 1181100"/>
              <a:gd name="connsiteY136" fmla="*/ 1622425 h 1622425"/>
              <a:gd name="connsiteX137" fmla="*/ 1079500 w 1181100"/>
              <a:gd name="connsiteY137" fmla="*/ 1619250 h 1622425"/>
              <a:gd name="connsiteX138" fmla="*/ 1069975 w 1181100"/>
              <a:gd name="connsiteY138" fmla="*/ 1593850 h 1622425"/>
              <a:gd name="connsiteX139" fmla="*/ 1089025 w 1181100"/>
              <a:gd name="connsiteY139" fmla="*/ 1587500 h 1622425"/>
              <a:gd name="connsiteX140" fmla="*/ 1104900 w 1181100"/>
              <a:gd name="connsiteY140" fmla="*/ 1530350 h 1622425"/>
              <a:gd name="connsiteX141" fmla="*/ 1177925 w 1181100"/>
              <a:gd name="connsiteY141" fmla="*/ 1527175 h 1622425"/>
              <a:gd name="connsiteX142" fmla="*/ 1181100 w 1181100"/>
              <a:gd name="connsiteY142" fmla="*/ 1517650 h 1622425"/>
              <a:gd name="connsiteX143" fmla="*/ 1155700 w 1181100"/>
              <a:gd name="connsiteY143" fmla="*/ 1501775 h 1622425"/>
              <a:gd name="connsiteX144" fmla="*/ 1146175 w 1181100"/>
              <a:gd name="connsiteY144" fmla="*/ 1498600 h 1622425"/>
              <a:gd name="connsiteX145" fmla="*/ 1127125 w 1181100"/>
              <a:gd name="connsiteY145" fmla="*/ 1485900 h 1622425"/>
              <a:gd name="connsiteX146" fmla="*/ 1104900 w 1181100"/>
              <a:gd name="connsiteY146" fmla="*/ 1457325 h 1622425"/>
              <a:gd name="connsiteX147" fmla="*/ 1092200 w 1181100"/>
              <a:gd name="connsiteY147" fmla="*/ 1444625 h 1622425"/>
              <a:gd name="connsiteX148" fmla="*/ 1082675 w 1181100"/>
              <a:gd name="connsiteY148" fmla="*/ 1431925 h 1622425"/>
              <a:gd name="connsiteX149" fmla="*/ 1063625 w 1181100"/>
              <a:gd name="connsiteY149" fmla="*/ 1419225 h 1622425"/>
              <a:gd name="connsiteX150" fmla="*/ 1044575 w 1181100"/>
              <a:gd name="connsiteY150" fmla="*/ 1400175 h 1622425"/>
              <a:gd name="connsiteX151" fmla="*/ 1031875 w 1181100"/>
              <a:gd name="connsiteY151" fmla="*/ 1387475 h 1622425"/>
              <a:gd name="connsiteX152" fmla="*/ 1038225 w 1181100"/>
              <a:gd name="connsiteY152" fmla="*/ 1355725 h 1622425"/>
              <a:gd name="connsiteX153" fmla="*/ 1050925 w 1181100"/>
              <a:gd name="connsiteY153" fmla="*/ 1352550 h 1622425"/>
              <a:gd name="connsiteX154" fmla="*/ 1066800 w 1181100"/>
              <a:gd name="connsiteY154" fmla="*/ 1349375 h 1622425"/>
              <a:gd name="connsiteX155" fmla="*/ 1063625 w 1181100"/>
              <a:gd name="connsiteY155" fmla="*/ 1314450 h 1622425"/>
              <a:gd name="connsiteX156" fmla="*/ 1035050 w 1181100"/>
              <a:gd name="connsiteY156" fmla="*/ 1317625 h 1622425"/>
              <a:gd name="connsiteX157" fmla="*/ 996950 w 1181100"/>
              <a:gd name="connsiteY157" fmla="*/ 1314450 h 1622425"/>
              <a:gd name="connsiteX158" fmla="*/ 984250 w 1181100"/>
              <a:gd name="connsiteY158" fmla="*/ 1308100 h 1622425"/>
              <a:gd name="connsiteX159" fmla="*/ 981075 w 1181100"/>
              <a:gd name="connsiteY159" fmla="*/ 1298575 h 1622425"/>
              <a:gd name="connsiteX160" fmla="*/ 1019175 w 1181100"/>
              <a:gd name="connsiteY160" fmla="*/ 1279525 h 1622425"/>
              <a:gd name="connsiteX161" fmla="*/ 1016000 w 1181100"/>
              <a:gd name="connsiteY161" fmla="*/ 1270000 h 1622425"/>
              <a:gd name="connsiteX162" fmla="*/ 1003300 w 1181100"/>
              <a:gd name="connsiteY162" fmla="*/ 1260475 h 1622425"/>
              <a:gd name="connsiteX163" fmla="*/ 984250 w 1181100"/>
              <a:gd name="connsiteY163" fmla="*/ 1250950 h 1622425"/>
              <a:gd name="connsiteX164" fmla="*/ 965200 w 1181100"/>
              <a:gd name="connsiteY164" fmla="*/ 1225550 h 1622425"/>
              <a:gd name="connsiteX165" fmla="*/ 962025 w 1181100"/>
              <a:gd name="connsiteY165" fmla="*/ 1212850 h 1622425"/>
              <a:gd name="connsiteX166" fmla="*/ 946150 w 1181100"/>
              <a:gd name="connsiteY166" fmla="*/ 1181100 h 1622425"/>
              <a:gd name="connsiteX167" fmla="*/ 942975 w 1181100"/>
              <a:gd name="connsiteY167" fmla="*/ 1171575 h 1622425"/>
              <a:gd name="connsiteX168" fmla="*/ 936625 w 1181100"/>
              <a:gd name="connsiteY168" fmla="*/ 1146175 h 1622425"/>
              <a:gd name="connsiteX169" fmla="*/ 923925 w 1181100"/>
              <a:gd name="connsiteY169" fmla="*/ 1120775 h 1622425"/>
              <a:gd name="connsiteX170" fmla="*/ 911225 w 1181100"/>
              <a:gd name="connsiteY170" fmla="*/ 1098550 h 1622425"/>
              <a:gd name="connsiteX171" fmla="*/ 904875 w 1181100"/>
              <a:gd name="connsiteY171" fmla="*/ 1082675 h 1622425"/>
              <a:gd name="connsiteX172" fmla="*/ 898525 w 1181100"/>
              <a:gd name="connsiteY172" fmla="*/ 1063625 h 1622425"/>
              <a:gd name="connsiteX173" fmla="*/ 889000 w 1181100"/>
              <a:gd name="connsiteY173" fmla="*/ 1047750 h 1622425"/>
              <a:gd name="connsiteX174" fmla="*/ 882650 w 1181100"/>
              <a:gd name="connsiteY174" fmla="*/ 1038225 h 1622425"/>
              <a:gd name="connsiteX175" fmla="*/ 866775 w 1181100"/>
              <a:gd name="connsiteY175" fmla="*/ 1025525 h 1622425"/>
              <a:gd name="connsiteX176" fmla="*/ 847725 w 1181100"/>
              <a:gd name="connsiteY176" fmla="*/ 1003300 h 1622425"/>
              <a:gd name="connsiteX177" fmla="*/ 825500 w 1181100"/>
              <a:gd name="connsiteY177" fmla="*/ 1000125 h 1622425"/>
              <a:gd name="connsiteX178" fmla="*/ 803275 w 1181100"/>
              <a:gd name="connsiteY178" fmla="*/ 987425 h 1622425"/>
              <a:gd name="connsiteX179" fmla="*/ 771525 w 1181100"/>
              <a:gd name="connsiteY179" fmla="*/ 965200 h 1622425"/>
              <a:gd name="connsiteX180" fmla="*/ 758825 w 1181100"/>
              <a:gd name="connsiteY180" fmla="*/ 958850 h 1622425"/>
              <a:gd name="connsiteX181" fmla="*/ 752475 w 1181100"/>
              <a:gd name="connsiteY181" fmla="*/ 946150 h 1622425"/>
              <a:gd name="connsiteX182" fmla="*/ 746125 w 1181100"/>
              <a:gd name="connsiteY182" fmla="*/ 898525 h 1622425"/>
              <a:gd name="connsiteX183" fmla="*/ 736600 w 1181100"/>
              <a:gd name="connsiteY183" fmla="*/ 863600 h 1622425"/>
              <a:gd name="connsiteX184" fmla="*/ 727075 w 1181100"/>
              <a:gd name="connsiteY184" fmla="*/ 860425 h 1622425"/>
              <a:gd name="connsiteX185" fmla="*/ 711200 w 1181100"/>
              <a:gd name="connsiteY185" fmla="*/ 847725 h 1622425"/>
              <a:gd name="connsiteX186" fmla="*/ 698500 w 1181100"/>
              <a:gd name="connsiteY186" fmla="*/ 841375 h 1622425"/>
              <a:gd name="connsiteX187" fmla="*/ 692150 w 1181100"/>
              <a:gd name="connsiteY187" fmla="*/ 831850 h 1622425"/>
              <a:gd name="connsiteX188" fmla="*/ 695325 w 1181100"/>
              <a:gd name="connsiteY188" fmla="*/ 784225 h 1622425"/>
              <a:gd name="connsiteX189" fmla="*/ 704850 w 1181100"/>
              <a:gd name="connsiteY189" fmla="*/ 762000 h 1622425"/>
              <a:gd name="connsiteX190" fmla="*/ 714375 w 1181100"/>
              <a:gd name="connsiteY190" fmla="*/ 673100 h 1622425"/>
              <a:gd name="connsiteX191" fmla="*/ 717550 w 1181100"/>
              <a:gd name="connsiteY191" fmla="*/ 641350 h 1622425"/>
              <a:gd name="connsiteX192" fmla="*/ 727075 w 1181100"/>
              <a:gd name="connsiteY192" fmla="*/ 609600 h 1622425"/>
              <a:gd name="connsiteX193" fmla="*/ 733425 w 1181100"/>
              <a:gd name="connsiteY193" fmla="*/ 581025 h 1622425"/>
              <a:gd name="connsiteX194" fmla="*/ 739775 w 1181100"/>
              <a:gd name="connsiteY194" fmla="*/ 568325 h 1622425"/>
              <a:gd name="connsiteX195" fmla="*/ 742950 w 1181100"/>
              <a:gd name="connsiteY195" fmla="*/ 555625 h 1622425"/>
              <a:gd name="connsiteX196" fmla="*/ 755650 w 1181100"/>
              <a:gd name="connsiteY196" fmla="*/ 542925 h 1622425"/>
              <a:gd name="connsiteX197" fmla="*/ 768350 w 1181100"/>
              <a:gd name="connsiteY197" fmla="*/ 520700 h 1622425"/>
              <a:gd name="connsiteX198" fmla="*/ 790575 w 1181100"/>
              <a:gd name="connsiteY198" fmla="*/ 498475 h 1622425"/>
              <a:gd name="connsiteX199" fmla="*/ 803275 w 1181100"/>
              <a:gd name="connsiteY199" fmla="*/ 485775 h 1622425"/>
              <a:gd name="connsiteX200" fmla="*/ 812800 w 1181100"/>
              <a:gd name="connsiteY200" fmla="*/ 476250 h 1622425"/>
              <a:gd name="connsiteX201" fmla="*/ 822325 w 1181100"/>
              <a:gd name="connsiteY201" fmla="*/ 454025 h 1622425"/>
              <a:gd name="connsiteX202" fmla="*/ 825500 w 1181100"/>
              <a:gd name="connsiteY202" fmla="*/ 441325 h 1622425"/>
              <a:gd name="connsiteX203" fmla="*/ 838200 w 1181100"/>
              <a:gd name="connsiteY203" fmla="*/ 409575 h 1622425"/>
              <a:gd name="connsiteX204" fmla="*/ 844550 w 1181100"/>
              <a:gd name="connsiteY204" fmla="*/ 365125 h 1622425"/>
              <a:gd name="connsiteX205" fmla="*/ 847725 w 1181100"/>
              <a:gd name="connsiteY205" fmla="*/ 355600 h 1622425"/>
              <a:gd name="connsiteX206" fmla="*/ 850900 w 1181100"/>
              <a:gd name="connsiteY206" fmla="*/ 342900 h 1622425"/>
              <a:gd name="connsiteX207" fmla="*/ 860425 w 1181100"/>
              <a:gd name="connsiteY207" fmla="*/ 225425 h 1622425"/>
              <a:gd name="connsiteX208" fmla="*/ 863600 w 1181100"/>
              <a:gd name="connsiteY208" fmla="*/ 209550 h 1622425"/>
              <a:gd name="connsiteX209" fmla="*/ 869950 w 1181100"/>
              <a:gd name="connsiteY209" fmla="*/ 200025 h 1622425"/>
              <a:gd name="connsiteX210" fmla="*/ 873125 w 1181100"/>
              <a:gd name="connsiteY210" fmla="*/ 177800 h 1622425"/>
              <a:gd name="connsiteX211" fmla="*/ 876300 w 1181100"/>
              <a:gd name="connsiteY211" fmla="*/ 168275 h 1622425"/>
              <a:gd name="connsiteX212" fmla="*/ 879475 w 1181100"/>
              <a:gd name="connsiteY212" fmla="*/ 152400 h 1622425"/>
              <a:gd name="connsiteX213" fmla="*/ 889000 w 1181100"/>
              <a:gd name="connsiteY213" fmla="*/ 101600 h 1622425"/>
              <a:gd name="connsiteX214" fmla="*/ 892175 w 1181100"/>
              <a:gd name="connsiteY214" fmla="*/ 92075 h 1622425"/>
              <a:gd name="connsiteX215" fmla="*/ 904875 w 1181100"/>
              <a:gd name="connsiteY215" fmla="*/ 76200 h 1622425"/>
              <a:gd name="connsiteX216" fmla="*/ 914400 w 1181100"/>
              <a:gd name="connsiteY216" fmla="*/ 73025 h 1622425"/>
              <a:gd name="connsiteX0" fmla="*/ 914400 w 1181100"/>
              <a:gd name="connsiteY0" fmla="*/ 73025 h 1622425"/>
              <a:gd name="connsiteX1" fmla="*/ 908050 w 1181100"/>
              <a:gd name="connsiteY1" fmla="*/ 57150 h 1622425"/>
              <a:gd name="connsiteX2" fmla="*/ 850900 w 1181100"/>
              <a:gd name="connsiteY2" fmla="*/ 22225 h 1622425"/>
              <a:gd name="connsiteX3" fmla="*/ 835025 w 1181100"/>
              <a:gd name="connsiteY3" fmla="*/ 9525 h 1622425"/>
              <a:gd name="connsiteX4" fmla="*/ 819150 w 1181100"/>
              <a:gd name="connsiteY4" fmla="*/ 6350 h 1622425"/>
              <a:gd name="connsiteX5" fmla="*/ 803275 w 1181100"/>
              <a:gd name="connsiteY5" fmla="*/ 0 h 1622425"/>
              <a:gd name="connsiteX6" fmla="*/ 781050 w 1181100"/>
              <a:gd name="connsiteY6" fmla="*/ 6350 h 1622425"/>
              <a:gd name="connsiteX7" fmla="*/ 777875 w 1181100"/>
              <a:gd name="connsiteY7" fmla="*/ 50800 h 1622425"/>
              <a:gd name="connsiteX8" fmla="*/ 774700 w 1181100"/>
              <a:gd name="connsiteY8" fmla="*/ 69850 h 1622425"/>
              <a:gd name="connsiteX9" fmla="*/ 765175 w 1181100"/>
              <a:gd name="connsiteY9" fmla="*/ 73025 h 1622425"/>
              <a:gd name="connsiteX10" fmla="*/ 755650 w 1181100"/>
              <a:gd name="connsiteY10" fmla="*/ 66675 h 1622425"/>
              <a:gd name="connsiteX11" fmla="*/ 742950 w 1181100"/>
              <a:gd name="connsiteY11" fmla="*/ 63500 h 1622425"/>
              <a:gd name="connsiteX12" fmla="*/ 730250 w 1181100"/>
              <a:gd name="connsiteY12" fmla="*/ 57150 h 1622425"/>
              <a:gd name="connsiteX13" fmla="*/ 723900 w 1181100"/>
              <a:gd name="connsiteY13" fmla="*/ 76200 h 1622425"/>
              <a:gd name="connsiteX14" fmla="*/ 720725 w 1181100"/>
              <a:gd name="connsiteY14" fmla="*/ 104775 h 1622425"/>
              <a:gd name="connsiteX15" fmla="*/ 711200 w 1181100"/>
              <a:gd name="connsiteY15" fmla="*/ 111125 h 1622425"/>
              <a:gd name="connsiteX16" fmla="*/ 704850 w 1181100"/>
              <a:gd name="connsiteY16" fmla="*/ 98425 h 1622425"/>
              <a:gd name="connsiteX17" fmla="*/ 701675 w 1181100"/>
              <a:gd name="connsiteY17" fmla="*/ 85725 h 1622425"/>
              <a:gd name="connsiteX18" fmla="*/ 695325 w 1181100"/>
              <a:gd name="connsiteY18" fmla="*/ 63500 h 1622425"/>
              <a:gd name="connsiteX19" fmla="*/ 685800 w 1181100"/>
              <a:gd name="connsiteY19" fmla="*/ 34925 h 1622425"/>
              <a:gd name="connsiteX20" fmla="*/ 676275 w 1181100"/>
              <a:gd name="connsiteY20" fmla="*/ 25400 h 1622425"/>
              <a:gd name="connsiteX21" fmla="*/ 660400 w 1181100"/>
              <a:gd name="connsiteY21" fmla="*/ 63500 h 1622425"/>
              <a:gd name="connsiteX22" fmla="*/ 657225 w 1181100"/>
              <a:gd name="connsiteY22" fmla="*/ 76200 h 1622425"/>
              <a:gd name="connsiteX23" fmla="*/ 647700 w 1181100"/>
              <a:gd name="connsiteY23" fmla="*/ 82550 h 1622425"/>
              <a:gd name="connsiteX24" fmla="*/ 631825 w 1181100"/>
              <a:gd name="connsiteY24" fmla="*/ 107950 h 1622425"/>
              <a:gd name="connsiteX25" fmla="*/ 622300 w 1181100"/>
              <a:gd name="connsiteY25" fmla="*/ 117475 h 1622425"/>
              <a:gd name="connsiteX26" fmla="*/ 606425 w 1181100"/>
              <a:gd name="connsiteY26" fmla="*/ 142875 h 1622425"/>
              <a:gd name="connsiteX27" fmla="*/ 596900 w 1181100"/>
              <a:gd name="connsiteY27" fmla="*/ 168275 h 1622425"/>
              <a:gd name="connsiteX28" fmla="*/ 593725 w 1181100"/>
              <a:gd name="connsiteY28" fmla="*/ 180975 h 1622425"/>
              <a:gd name="connsiteX29" fmla="*/ 568325 w 1181100"/>
              <a:gd name="connsiteY29" fmla="*/ 222250 h 1622425"/>
              <a:gd name="connsiteX30" fmla="*/ 533400 w 1181100"/>
              <a:gd name="connsiteY30" fmla="*/ 304800 h 1622425"/>
              <a:gd name="connsiteX31" fmla="*/ 527050 w 1181100"/>
              <a:gd name="connsiteY31" fmla="*/ 358775 h 1622425"/>
              <a:gd name="connsiteX32" fmla="*/ 498475 w 1181100"/>
              <a:gd name="connsiteY32" fmla="*/ 403225 h 1622425"/>
              <a:gd name="connsiteX33" fmla="*/ 450850 w 1181100"/>
              <a:gd name="connsiteY33" fmla="*/ 434975 h 1622425"/>
              <a:gd name="connsiteX34" fmla="*/ 450850 w 1181100"/>
              <a:gd name="connsiteY34" fmla="*/ 527050 h 1622425"/>
              <a:gd name="connsiteX35" fmla="*/ 428625 w 1181100"/>
              <a:gd name="connsiteY35" fmla="*/ 523875 h 1622425"/>
              <a:gd name="connsiteX36" fmla="*/ 419100 w 1181100"/>
              <a:gd name="connsiteY36" fmla="*/ 517525 h 1622425"/>
              <a:gd name="connsiteX37" fmla="*/ 377825 w 1181100"/>
              <a:gd name="connsiteY37" fmla="*/ 523875 h 1622425"/>
              <a:gd name="connsiteX38" fmla="*/ 333375 w 1181100"/>
              <a:gd name="connsiteY38" fmla="*/ 517525 h 1622425"/>
              <a:gd name="connsiteX39" fmla="*/ 301625 w 1181100"/>
              <a:gd name="connsiteY39" fmla="*/ 492125 h 1622425"/>
              <a:gd name="connsiteX40" fmla="*/ 288925 w 1181100"/>
              <a:gd name="connsiteY40" fmla="*/ 412750 h 1622425"/>
              <a:gd name="connsiteX41" fmla="*/ 269875 w 1181100"/>
              <a:gd name="connsiteY41" fmla="*/ 396875 h 1622425"/>
              <a:gd name="connsiteX42" fmla="*/ 225425 w 1181100"/>
              <a:gd name="connsiteY42" fmla="*/ 393700 h 1622425"/>
              <a:gd name="connsiteX43" fmla="*/ 190500 w 1181100"/>
              <a:gd name="connsiteY43" fmla="*/ 387350 h 1622425"/>
              <a:gd name="connsiteX44" fmla="*/ 114300 w 1181100"/>
              <a:gd name="connsiteY44" fmla="*/ 393700 h 1622425"/>
              <a:gd name="connsiteX45" fmla="*/ 92075 w 1181100"/>
              <a:gd name="connsiteY45" fmla="*/ 422275 h 1622425"/>
              <a:gd name="connsiteX46" fmla="*/ 88900 w 1181100"/>
              <a:gd name="connsiteY46" fmla="*/ 431800 h 1622425"/>
              <a:gd name="connsiteX47" fmla="*/ 76200 w 1181100"/>
              <a:gd name="connsiteY47" fmla="*/ 447675 h 1622425"/>
              <a:gd name="connsiteX48" fmla="*/ 41275 w 1181100"/>
              <a:gd name="connsiteY48" fmla="*/ 469900 h 1622425"/>
              <a:gd name="connsiteX49" fmla="*/ 34925 w 1181100"/>
              <a:gd name="connsiteY49" fmla="*/ 479425 h 1622425"/>
              <a:gd name="connsiteX50" fmla="*/ 15875 w 1181100"/>
              <a:gd name="connsiteY50" fmla="*/ 495300 h 1622425"/>
              <a:gd name="connsiteX51" fmla="*/ 0 w 1181100"/>
              <a:gd name="connsiteY51" fmla="*/ 514350 h 1622425"/>
              <a:gd name="connsiteX52" fmla="*/ 3175 w 1181100"/>
              <a:gd name="connsiteY52" fmla="*/ 542925 h 1622425"/>
              <a:gd name="connsiteX53" fmla="*/ 12700 w 1181100"/>
              <a:gd name="connsiteY53" fmla="*/ 571500 h 1622425"/>
              <a:gd name="connsiteX54" fmla="*/ 19050 w 1181100"/>
              <a:gd name="connsiteY54" fmla="*/ 698500 h 1622425"/>
              <a:gd name="connsiteX55" fmla="*/ 22225 w 1181100"/>
              <a:gd name="connsiteY55" fmla="*/ 711200 h 1622425"/>
              <a:gd name="connsiteX56" fmla="*/ 19050 w 1181100"/>
              <a:gd name="connsiteY56" fmla="*/ 727075 h 1622425"/>
              <a:gd name="connsiteX57" fmla="*/ 15875 w 1181100"/>
              <a:gd name="connsiteY57" fmla="*/ 736600 h 1622425"/>
              <a:gd name="connsiteX58" fmla="*/ 31750 w 1181100"/>
              <a:gd name="connsiteY58" fmla="*/ 749300 h 1622425"/>
              <a:gd name="connsiteX59" fmla="*/ 57150 w 1181100"/>
              <a:gd name="connsiteY59" fmla="*/ 765175 h 1622425"/>
              <a:gd name="connsiteX60" fmla="*/ 73025 w 1181100"/>
              <a:gd name="connsiteY60" fmla="*/ 774700 h 1622425"/>
              <a:gd name="connsiteX61" fmla="*/ 85725 w 1181100"/>
              <a:gd name="connsiteY61" fmla="*/ 781050 h 1622425"/>
              <a:gd name="connsiteX62" fmla="*/ 107950 w 1181100"/>
              <a:gd name="connsiteY62" fmla="*/ 790575 h 1622425"/>
              <a:gd name="connsiteX63" fmla="*/ 127000 w 1181100"/>
              <a:gd name="connsiteY63" fmla="*/ 787400 h 1622425"/>
              <a:gd name="connsiteX64" fmla="*/ 139700 w 1181100"/>
              <a:gd name="connsiteY64" fmla="*/ 784225 h 1622425"/>
              <a:gd name="connsiteX65" fmla="*/ 146050 w 1181100"/>
              <a:gd name="connsiteY65" fmla="*/ 796925 h 1622425"/>
              <a:gd name="connsiteX66" fmla="*/ 155575 w 1181100"/>
              <a:gd name="connsiteY66" fmla="*/ 819150 h 1622425"/>
              <a:gd name="connsiteX67" fmla="*/ 161925 w 1181100"/>
              <a:gd name="connsiteY67" fmla="*/ 873125 h 1622425"/>
              <a:gd name="connsiteX68" fmla="*/ 165100 w 1181100"/>
              <a:gd name="connsiteY68" fmla="*/ 885825 h 1622425"/>
              <a:gd name="connsiteX69" fmla="*/ 174625 w 1181100"/>
              <a:gd name="connsiteY69" fmla="*/ 892175 h 1622425"/>
              <a:gd name="connsiteX70" fmla="*/ 184150 w 1181100"/>
              <a:gd name="connsiteY70" fmla="*/ 901700 h 1622425"/>
              <a:gd name="connsiteX71" fmla="*/ 206375 w 1181100"/>
              <a:gd name="connsiteY71" fmla="*/ 904875 h 1622425"/>
              <a:gd name="connsiteX72" fmla="*/ 228600 w 1181100"/>
              <a:gd name="connsiteY72" fmla="*/ 939800 h 1622425"/>
              <a:gd name="connsiteX73" fmla="*/ 219075 w 1181100"/>
              <a:gd name="connsiteY73" fmla="*/ 1022350 h 1622425"/>
              <a:gd name="connsiteX74" fmla="*/ 203200 w 1181100"/>
              <a:gd name="connsiteY74" fmla="*/ 1041400 h 1622425"/>
              <a:gd name="connsiteX75" fmla="*/ 196850 w 1181100"/>
              <a:gd name="connsiteY75" fmla="*/ 1063625 h 1622425"/>
              <a:gd name="connsiteX76" fmla="*/ 193675 w 1181100"/>
              <a:gd name="connsiteY76" fmla="*/ 1073150 h 1622425"/>
              <a:gd name="connsiteX77" fmla="*/ 196850 w 1181100"/>
              <a:gd name="connsiteY77" fmla="*/ 1200150 h 1622425"/>
              <a:gd name="connsiteX78" fmla="*/ 250825 w 1181100"/>
              <a:gd name="connsiteY78" fmla="*/ 1206500 h 1622425"/>
              <a:gd name="connsiteX79" fmla="*/ 266700 w 1181100"/>
              <a:gd name="connsiteY79" fmla="*/ 1209675 h 1622425"/>
              <a:gd name="connsiteX80" fmla="*/ 288925 w 1181100"/>
              <a:gd name="connsiteY80" fmla="*/ 1231900 h 1622425"/>
              <a:gd name="connsiteX81" fmla="*/ 295275 w 1181100"/>
              <a:gd name="connsiteY81" fmla="*/ 1270000 h 1622425"/>
              <a:gd name="connsiteX82" fmla="*/ 304800 w 1181100"/>
              <a:gd name="connsiteY82" fmla="*/ 1282700 h 1622425"/>
              <a:gd name="connsiteX83" fmla="*/ 323850 w 1181100"/>
              <a:gd name="connsiteY83" fmla="*/ 1285875 h 1622425"/>
              <a:gd name="connsiteX84" fmla="*/ 333375 w 1181100"/>
              <a:gd name="connsiteY84" fmla="*/ 1292225 h 1622425"/>
              <a:gd name="connsiteX85" fmla="*/ 361950 w 1181100"/>
              <a:gd name="connsiteY85" fmla="*/ 1298575 h 1622425"/>
              <a:gd name="connsiteX86" fmla="*/ 387350 w 1181100"/>
              <a:gd name="connsiteY86" fmla="*/ 1317625 h 1622425"/>
              <a:gd name="connsiteX87" fmla="*/ 409575 w 1181100"/>
              <a:gd name="connsiteY87" fmla="*/ 1330325 h 1622425"/>
              <a:gd name="connsiteX88" fmla="*/ 412750 w 1181100"/>
              <a:gd name="connsiteY88" fmla="*/ 1339850 h 1622425"/>
              <a:gd name="connsiteX89" fmla="*/ 422275 w 1181100"/>
              <a:gd name="connsiteY89" fmla="*/ 1362075 h 1622425"/>
              <a:gd name="connsiteX90" fmla="*/ 428625 w 1181100"/>
              <a:gd name="connsiteY90" fmla="*/ 1403350 h 1622425"/>
              <a:gd name="connsiteX91" fmla="*/ 431800 w 1181100"/>
              <a:gd name="connsiteY91" fmla="*/ 1419225 h 1622425"/>
              <a:gd name="connsiteX92" fmla="*/ 438150 w 1181100"/>
              <a:gd name="connsiteY92" fmla="*/ 1438275 h 1622425"/>
              <a:gd name="connsiteX93" fmla="*/ 441325 w 1181100"/>
              <a:gd name="connsiteY93" fmla="*/ 1450975 h 1622425"/>
              <a:gd name="connsiteX94" fmla="*/ 447675 w 1181100"/>
              <a:gd name="connsiteY94" fmla="*/ 1463675 h 1622425"/>
              <a:gd name="connsiteX95" fmla="*/ 450850 w 1181100"/>
              <a:gd name="connsiteY95" fmla="*/ 1476375 h 1622425"/>
              <a:gd name="connsiteX96" fmla="*/ 460375 w 1181100"/>
              <a:gd name="connsiteY96" fmla="*/ 1479550 h 1622425"/>
              <a:gd name="connsiteX97" fmla="*/ 485775 w 1181100"/>
              <a:gd name="connsiteY97" fmla="*/ 1482725 h 1622425"/>
              <a:gd name="connsiteX98" fmla="*/ 495300 w 1181100"/>
              <a:gd name="connsiteY98" fmla="*/ 1489075 h 1622425"/>
              <a:gd name="connsiteX99" fmla="*/ 498475 w 1181100"/>
              <a:gd name="connsiteY99" fmla="*/ 1498600 h 1622425"/>
              <a:gd name="connsiteX100" fmla="*/ 504825 w 1181100"/>
              <a:gd name="connsiteY100" fmla="*/ 1508125 h 1622425"/>
              <a:gd name="connsiteX101" fmla="*/ 514350 w 1181100"/>
              <a:gd name="connsiteY101" fmla="*/ 1527175 h 1622425"/>
              <a:gd name="connsiteX102" fmla="*/ 520700 w 1181100"/>
              <a:gd name="connsiteY102" fmla="*/ 1536700 h 1622425"/>
              <a:gd name="connsiteX103" fmla="*/ 523875 w 1181100"/>
              <a:gd name="connsiteY103" fmla="*/ 1546225 h 1622425"/>
              <a:gd name="connsiteX104" fmla="*/ 530225 w 1181100"/>
              <a:gd name="connsiteY104" fmla="*/ 1558925 h 1622425"/>
              <a:gd name="connsiteX105" fmla="*/ 539750 w 1181100"/>
              <a:gd name="connsiteY105" fmla="*/ 1581150 h 1622425"/>
              <a:gd name="connsiteX106" fmla="*/ 549275 w 1181100"/>
              <a:gd name="connsiteY106" fmla="*/ 1590675 h 1622425"/>
              <a:gd name="connsiteX107" fmla="*/ 561975 w 1181100"/>
              <a:gd name="connsiteY107" fmla="*/ 1584325 h 1622425"/>
              <a:gd name="connsiteX108" fmla="*/ 577850 w 1181100"/>
              <a:gd name="connsiteY108" fmla="*/ 1555750 h 1622425"/>
              <a:gd name="connsiteX109" fmla="*/ 590550 w 1181100"/>
              <a:gd name="connsiteY109" fmla="*/ 1536700 h 1622425"/>
              <a:gd name="connsiteX110" fmla="*/ 593725 w 1181100"/>
              <a:gd name="connsiteY110" fmla="*/ 1527175 h 1622425"/>
              <a:gd name="connsiteX111" fmla="*/ 600075 w 1181100"/>
              <a:gd name="connsiteY111" fmla="*/ 1517650 h 1622425"/>
              <a:gd name="connsiteX112" fmla="*/ 606425 w 1181100"/>
              <a:gd name="connsiteY112" fmla="*/ 1504950 h 1622425"/>
              <a:gd name="connsiteX113" fmla="*/ 619125 w 1181100"/>
              <a:gd name="connsiteY113" fmla="*/ 1511300 h 1622425"/>
              <a:gd name="connsiteX114" fmla="*/ 625475 w 1181100"/>
              <a:gd name="connsiteY114" fmla="*/ 1530350 h 1622425"/>
              <a:gd name="connsiteX115" fmla="*/ 631825 w 1181100"/>
              <a:gd name="connsiteY115" fmla="*/ 1565275 h 1622425"/>
              <a:gd name="connsiteX116" fmla="*/ 638175 w 1181100"/>
              <a:gd name="connsiteY116" fmla="*/ 1574800 h 1622425"/>
              <a:gd name="connsiteX117" fmla="*/ 641350 w 1181100"/>
              <a:gd name="connsiteY117" fmla="*/ 1584325 h 1622425"/>
              <a:gd name="connsiteX118" fmla="*/ 657225 w 1181100"/>
              <a:gd name="connsiteY118" fmla="*/ 1587500 h 1622425"/>
              <a:gd name="connsiteX119" fmla="*/ 666750 w 1181100"/>
              <a:gd name="connsiteY119" fmla="*/ 1584325 h 1622425"/>
              <a:gd name="connsiteX120" fmla="*/ 698500 w 1181100"/>
              <a:gd name="connsiteY120" fmla="*/ 1555750 h 1622425"/>
              <a:gd name="connsiteX121" fmla="*/ 711200 w 1181100"/>
              <a:gd name="connsiteY121" fmla="*/ 1546225 h 1622425"/>
              <a:gd name="connsiteX122" fmla="*/ 762000 w 1181100"/>
              <a:gd name="connsiteY122" fmla="*/ 1552575 h 1622425"/>
              <a:gd name="connsiteX123" fmla="*/ 771525 w 1181100"/>
              <a:gd name="connsiteY123" fmla="*/ 1555750 h 1622425"/>
              <a:gd name="connsiteX124" fmla="*/ 800100 w 1181100"/>
              <a:gd name="connsiteY124" fmla="*/ 1558925 h 1622425"/>
              <a:gd name="connsiteX125" fmla="*/ 863600 w 1181100"/>
              <a:gd name="connsiteY125" fmla="*/ 1568450 h 1622425"/>
              <a:gd name="connsiteX126" fmla="*/ 889000 w 1181100"/>
              <a:gd name="connsiteY126" fmla="*/ 1577975 h 1622425"/>
              <a:gd name="connsiteX127" fmla="*/ 911225 w 1181100"/>
              <a:gd name="connsiteY127" fmla="*/ 1581150 h 1622425"/>
              <a:gd name="connsiteX128" fmla="*/ 920750 w 1181100"/>
              <a:gd name="connsiteY128" fmla="*/ 1584325 h 1622425"/>
              <a:gd name="connsiteX129" fmla="*/ 933450 w 1181100"/>
              <a:gd name="connsiteY129" fmla="*/ 1590675 h 1622425"/>
              <a:gd name="connsiteX130" fmla="*/ 968375 w 1181100"/>
              <a:gd name="connsiteY130" fmla="*/ 1597025 h 1622425"/>
              <a:gd name="connsiteX131" fmla="*/ 977900 w 1181100"/>
              <a:gd name="connsiteY131" fmla="*/ 1600200 h 1622425"/>
              <a:gd name="connsiteX132" fmla="*/ 1006475 w 1181100"/>
              <a:gd name="connsiteY132" fmla="*/ 1606550 h 1622425"/>
              <a:gd name="connsiteX133" fmla="*/ 1031875 w 1181100"/>
              <a:gd name="connsiteY133" fmla="*/ 1616075 h 1622425"/>
              <a:gd name="connsiteX134" fmla="*/ 1050925 w 1181100"/>
              <a:gd name="connsiteY134" fmla="*/ 1619250 h 1622425"/>
              <a:gd name="connsiteX135" fmla="*/ 1063625 w 1181100"/>
              <a:gd name="connsiteY135" fmla="*/ 1622425 h 1622425"/>
              <a:gd name="connsiteX136" fmla="*/ 1079500 w 1181100"/>
              <a:gd name="connsiteY136" fmla="*/ 1619250 h 1622425"/>
              <a:gd name="connsiteX137" fmla="*/ 1069975 w 1181100"/>
              <a:gd name="connsiteY137" fmla="*/ 1593850 h 1622425"/>
              <a:gd name="connsiteX138" fmla="*/ 1089025 w 1181100"/>
              <a:gd name="connsiteY138" fmla="*/ 1587500 h 1622425"/>
              <a:gd name="connsiteX139" fmla="*/ 1104900 w 1181100"/>
              <a:gd name="connsiteY139" fmla="*/ 1530350 h 1622425"/>
              <a:gd name="connsiteX140" fmla="*/ 1177925 w 1181100"/>
              <a:gd name="connsiteY140" fmla="*/ 1527175 h 1622425"/>
              <a:gd name="connsiteX141" fmla="*/ 1181100 w 1181100"/>
              <a:gd name="connsiteY141" fmla="*/ 1517650 h 1622425"/>
              <a:gd name="connsiteX142" fmla="*/ 1155700 w 1181100"/>
              <a:gd name="connsiteY142" fmla="*/ 1501775 h 1622425"/>
              <a:gd name="connsiteX143" fmla="*/ 1146175 w 1181100"/>
              <a:gd name="connsiteY143" fmla="*/ 1498600 h 1622425"/>
              <a:gd name="connsiteX144" fmla="*/ 1127125 w 1181100"/>
              <a:gd name="connsiteY144" fmla="*/ 1485900 h 1622425"/>
              <a:gd name="connsiteX145" fmla="*/ 1104900 w 1181100"/>
              <a:gd name="connsiteY145" fmla="*/ 1457325 h 1622425"/>
              <a:gd name="connsiteX146" fmla="*/ 1092200 w 1181100"/>
              <a:gd name="connsiteY146" fmla="*/ 1444625 h 1622425"/>
              <a:gd name="connsiteX147" fmla="*/ 1082675 w 1181100"/>
              <a:gd name="connsiteY147" fmla="*/ 1431925 h 1622425"/>
              <a:gd name="connsiteX148" fmla="*/ 1063625 w 1181100"/>
              <a:gd name="connsiteY148" fmla="*/ 1419225 h 1622425"/>
              <a:gd name="connsiteX149" fmla="*/ 1044575 w 1181100"/>
              <a:gd name="connsiteY149" fmla="*/ 1400175 h 1622425"/>
              <a:gd name="connsiteX150" fmla="*/ 1031875 w 1181100"/>
              <a:gd name="connsiteY150" fmla="*/ 1387475 h 1622425"/>
              <a:gd name="connsiteX151" fmla="*/ 1038225 w 1181100"/>
              <a:gd name="connsiteY151" fmla="*/ 1355725 h 1622425"/>
              <a:gd name="connsiteX152" fmla="*/ 1050925 w 1181100"/>
              <a:gd name="connsiteY152" fmla="*/ 1352550 h 1622425"/>
              <a:gd name="connsiteX153" fmla="*/ 1066800 w 1181100"/>
              <a:gd name="connsiteY153" fmla="*/ 1349375 h 1622425"/>
              <a:gd name="connsiteX154" fmla="*/ 1063625 w 1181100"/>
              <a:gd name="connsiteY154" fmla="*/ 1314450 h 1622425"/>
              <a:gd name="connsiteX155" fmla="*/ 1035050 w 1181100"/>
              <a:gd name="connsiteY155" fmla="*/ 1317625 h 1622425"/>
              <a:gd name="connsiteX156" fmla="*/ 996950 w 1181100"/>
              <a:gd name="connsiteY156" fmla="*/ 1314450 h 1622425"/>
              <a:gd name="connsiteX157" fmla="*/ 984250 w 1181100"/>
              <a:gd name="connsiteY157" fmla="*/ 1308100 h 1622425"/>
              <a:gd name="connsiteX158" fmla="*/ 981075 w 1181100"/>
              <a:gd name="connsiteY158" fmla="*/ 1298575 h 1622425"/>
              <a:gd name="connsiteX159" fmla="*/ 1019175 w 1181100"/>
              <a:gd name="connsiteY159" fmla="*/ 1279525 h 1622425"/>
              <a:gd name="connsiteX160" fmla="*/ 1016000 w 1181100"/>
              <a:gd name="connsiteY160" fmla="*/ 1270000 h 1622425"/>
              <a:gd name="connsiteX161" fmla="*/ 1003300 w 1181100"/>
              <a:gd name="connsiteY161" fmla="*/ 1260475 h 1622425"/>
              <a:gd name="connsiteX162" fmla="*/ 984250 w 1181100"/>
              <a:gd name="connsiteY162" fmla="*/ 1250950 h 1622425"/>
              <a:gd name="connsiteX163" fmla="*/ 965200 w 1181100"/>
              <a:gd name="connsiteY163" fmla="*/ 1225550 h 1622425"/>
              <a:gd name="connsiteX164" fmla="*/ 962025 w 1181100"/>
              <a:gd name="connsiteY164" fmla="*/ 1212850 h 1622425"/>
              <a:gd name="connsiteX165" fmla="*/ 946150 w 1181100"/>
              <a:gd name="connsiteY165" fmla="*/ 1181100 h 1622425"/>
              <a:gd name="connsiteX166" fmla="*/ 942975 w 1181100"/>
              <a:gd name="connsiteY166" fmla="*/ 1171575 h 1622425"/>
              <a:gd name="connsiteX167" fmla="*/ 936625 w 1181100"/>
              <a:gd name="connsiteY167" fmla="*/ 1146175 h 1622425"/>
              <a:gd name="connsiteX168" fmla="*/ 923925 w 1181100"/>
              <a:gd name="connsiteY168" fmla="*/ 1120775 h 1622425"/>
              <a:gd name="connsiteX169" fmla="*/ 911225 w 1181100"/>
              <a:gd name="connsiteY169" fmla="*/ 1098550 h 1622425"/>
              <a:gd name="connsiteX170" fmla="*/ 904875 w 1181100"/>
              <a:gd name="connsiteY170" fmla="*/ 1082675 h 1622425"/>
              <a:gd name="connsiteX171" fmla="*/ 898525 w 1181100"/>
              <a:gd name="connsiteY171" fmla="*/ 1063625 h 1622425"/>
              <a:gd name="connsiteX172" fmla="*/ 889000 w 1181100"/>
              <a:gd name="connsiteY172" fmla="*/ 1047750 h 1622425"/>
              <a:gd name="connsiteX173" fmla="*/ 882650 w 1181100"/>
              <a:gd name="connsiteY173" fmla="*/ 1038225 h 1622425"/>
              <a:gd name="connsiteX174" fmla="*/ 866775 w 1181100"/>
              <a:gd name="connsiteY174" fmla="*/ 1025525 h 1622425"/>
              <a:gd name="connsiteX175" fmla="*/ 847725 w 1181100"/>
              <a:gd name="connsiteY175" fmla="*/ 1003300 h 1622425"/>
              <a:gd name="connsiteX176" fmla="*/ 825500 w 1181100"/>
              <a:gd name="connsiteY176" fmla="*/ 1000125 h 1622425"/>
              <a:gd name="connsiteX177" fmla="*/ 803275 w 1181100"/>
              <a:gd name="connsiteY177" fmla="*/ 987425 h 1622425"/>
              <a:gd name="connsiteX178" fmla="*/ 771525 w 1181100"/>
              <a:gd name="connsiteY178" fmla="*/ 965200 h 1622425"/>
              <a:gd name="connsiteX179" fmla="*/ 758825 w 1181100"/>
              <a:gd name="connsiteY179" fmla="*/ 958850 h 1622425"/>
              <a:gd name="connsiteX180" fmla="*/ 752475 w 1181100"/>
              <a:gd name="connsiteY180" fmla="*/ 946150 h 1622425"/>
              <a:gd name="connsiteX181" fmla="*/ 746125 w 1181100"/>
              <a:gd name="connsiteY181" fmla="*/ 898525 h 1622425"/>
              <a:gd name="connsiteX182" fmla="*/ 736600 w 1181100"/>
              <a:gd name="connsiteY182" fmla="*/ 863600 h 1622425"/>
              <a:gd name="connsiteX183" fmla="*/ 727075 w 1181100"/>
              <a:gd name="connsiteY183" fmla="*/ 860425 h 1622425"/>
              <a:gd name="connsiteX184" fmla="*/ 711200 w 1181100"/>
              <a:gd name="connsiteY184" fmla="*/ 847725 h 1622425"/>
              <a:gd name="connsiteX185" fmla="*/ 698500 w 1181100"/>
              <a:gd name="connsiteY185" fmla="*/ 841375 h 1622425"/>
              <a:gd name="connsiteX186" fmla="*/ 692150 w 1181100"/>
              <a:gd name="connsiteY186" fmla="*/ 831850 h 1622425"/>
              <a:gd name="connsiteX187" fmla="*/ 695325 w 1181100"/>
              <a:gd name="connsiteY187" fmla="*/ 784225 h 1622425"/>
              <a:gd name="connsiteX188" fmla="*/ 704850 w 1181100"/>
              <a:gd name="connsiteY188" fmla="*/ 762000 h 1622425"/>
              <a:gd name="connsiteX189" fmla="*/ 714375 w 1181100"/>
              <a:gd name="connsiteY189" fmla="*/ 673100 h 1622425"/>
              <a:gd name="connsiteX190" fmla="*/ 717550 w 1181100"/>
              <a:gd name="connsiteY190" fmla="*/ 641350 h 1622425"/>
              <a:gd name="connsiteX191" fmla="*/ 727075 w 1181100"/>
              <a:gd name="connsiteY191" fmla="*/ 609600 h 1622425"/>
              <a:gd name="connsiteX192" fmla="*/ 733425 w 1181100"/>
              <a:gd name="connsiteY192" fmla="*/ 581025 h 1622425"/>
              <a:gd name="connsiteX193" fmla="*/ 739775 w 1181100"/>
              <a:gd name="connsiteY193" fmla="*/ 568325 h 1622425"/>
              <a:gd name="connsiteX194" fmla="*/ 742950 w 1181100"/>
              <a:gd name="connsiteY194" fmla="*/ 555625 h 1622425"/>
              <a:gd name="connsiteX195" fmla="*/ 755650 w 1181100"/>
              <a:gd name="connsiteY195" fmla="*/ 542925 h 1622425"/>
              <a:gd name="connsiteX196" fmla="*/ 768350 w 1181100"/>
              <a:gd name="connsiteY196" fmla="*/ 520700 h 1622425"/>
              <a:gd name="connsiteX197" fmla="*/ 790575 w 1181100"/>
              <a:gd name="connsiteY197" fmla="*/ 498475 h 1622425"/>
              <a:gd name="connsiteX198" fmla="*/ 803275 w 1181100"/>
              <a:gd name="connsiteY198" fmla="*/ 485775 h 1622425"/>
              <a:gd name="connsiteX199" fmla="*/ 812800 w 1181100"/>
              <a:gd name="connsiteY199" fmla="*/ 476250 h 1622425"/>
              <a:gd name="connsiteX200" fmla="*/ 822325 w 1181100"/>
              <a:gd name="connsiteY200" fmla="*/ 454025 h 1622425"/>
              <a:gd name="connsiteX201" fmla="*/ 825500 w 1181100"/>
              <a:gd name="connsiteY201" fmla="*/ 441325 h 1622425"/>
              <a:gd name="connsiteX202" fmla="*/ 838200 w 1181100"/>
              <a:gd name="connsiteY202" fmla="*/ 409575 h 1622425"/>
              <a:gd name="connsiteX203" fmla="*/ 844550 w 1181100"/>
              <a:gd name="connsiteY203" fmla="*/ 365125 h 1622425"/>
              <a:gd name="connsiteX204" fmla="*/ 847725 w 1181100"/>
              <a:gd name="connsiteY204" fmla="*/ 355600 h 1622425"/>
              <a:gd name="connsiteX205" fmla="*/ 850900 w 1181100"/>
              <a:gd name="connsiteY205" fmla="*/ 342900 h 1622425"/>
              <a:gd name="connsiteX206" fmla="*/ 860425 w 1181100"/>
              <a:gd name="connsiteY206" fmla="*/ 225425 h 1622425"/>
              <a:gd name="connsiteX207" fmla="*/ 863600 w 1181100"/>
              <a:gd name="connsiteY207" fmla="*/ 209550 h 1622425"/>
              <a:gd name="connsiteX208" fmla="*/ 869950 w 1181100"/>
              <a:gd name="connsiteY208" fmla="*/ 200025 h 1622425"/>
              <a:gd name="connsiteX209" fmla="*/ 873125 w 1181100"/>
              <a:gd name="connsiteY209" fmla="*/ 177800 h 1622425"/>
              <a:gd name="connsiteX210" fmla="*/ 876300 w 1181100"/>
              <a:gd name="connsiteY210" fmla="*/ 168275 h 1622425"/>
              <a:gd name="connsiteX211" fmla="*/ 879475 w 1181100"/>
              <a:gd name="connsiteY211" fmla="*/ 152400 h 1622425"/>
              <a:gd name="connsiteX212" fmla="*/ 889000 w 1181100"/>
              <a:gd name="connsiteY212" fmla="*/ 101600 h 1622425"/>
              <a:gd name="connsiteX213" fmla="*/ 892175 w 1181100"/>
              <a:gd name="connsiteY213" fmla="*/ 92075 h 1622425"/>
              <a:gd name="connsiteX214" fmla="*/ 904875 w 1181100"/>
              <a:gd name="connsiteY214" fmla="*/ 76200 h 1622425"/>
              <a:gd name="connsiteX215" fmla="*/ 914400 w 1181100"/>
              <a:gd name="connsiteY215" fmla="*/ 73025 h 1622425"/>
              <a:gd name="connsiteX0" fmla="*/ 914400 w 1181100"/>
              <a:gd name="connsiteY0" fmla="*/ 73025 h 1622425"/>
              <a:gd name="connsiteX1" fmla="*/ 908050 w 1181100"/>
              <a:gd name="connsiteY1" fmla="*/ 57150 h 1622425"/>
              <a:gd name="connsiteX2" fmla="*/ 850900 w 1181100"/>
              <a:gd name="connsiteY2" fmla="*/ 22225 h 1622425"/>
              <a:gd name="connsiteX3" fmla="*/ 835025 w 1181100"/>
              <a:gd name="connsiteY3" fmla="*/ 9525 h 1622425"/>
              <a:gd name="connsiteX4" fmla="*/ 819150 w 1181100"/>
              <a:gd name="connsiteY4" fmla="*/ 6350 h 1622425"/>
              <a:gd name="connsiteX5" fmla="*/ 803275 w 1181100"/>
              <a:gd name="connsiteY5" fmla="*/ 0 h 1622425"/>
              <a:gd name="connsiteX6" fmla="*/ 781050 w 1181100"/>
              <a:gd name="connsiteY6" fmla="*/ 6350 h 1622425"/>
              <a:gd name="connsiteX7" fmla="*/ 777875 w 1181100"/>
              <a:gd name="connsiteY7" fmla="*/ 50800 h 1622425"/>
              <a:gd name="connsiteX8" fmla="*/ 774700 w 1181100"/>
              <a:gd name="connsiteY8" fmla="*/ 69850 h 1622425"/>
              <a:gd name="connsiteX9" fmla="*/ 765175 w 1181100"/>
              <a:gd name="connsiteY9" fmla="*/ 73025 h 1622425"/>
              <a:gd name="connsiteX10" fmla="*/ 755650 w 1181100"/>
              <a:gd name="connsiteY10" fmla="*/ 66675 h 1622425"/>
              <a:gd name="connsiteX11" fmla="*/ 742950 w 1181100"/>
              <a:gd name="connsiteY11" fmla="*/ 63500 h 1622425"/>
              <a:gd name="connsiteX12" fmla="*/ 730250 w 1181100"/>
              <a:gd name="connsiteY12" fmla="*/ 57150 h 1622425"/>
              <a:gd name="connsiteX13" fmla="*/ 723900 w 1181100"/>
              <a:gd name="connsiteY13" fmla="*/ 76200 h 1622425"/>
              <a:gd name="connsiteX14" fmla="*/ 720725 w 1181100"/>
              <a:gd name="connsiteY14" fmla="*/ 104775 h 1622425"/>
              <a:gd name="connsiteX15" fmla="*/ 711200 w 1181100"/>
              <a:gd name="connsiteY15" fmla="*/ 111125 h 1622425"/>
              <a:gd name="connsiteX16" fmla="*/ 704850 w 1181100"/>
              <a:gd name="connsiteY16" fmla="*/ 98425 h 1622425"/>
              <a:gd name="connsiteX17" fmla="*/ 701675 w 1181100"/>
              <a:gd name="connsiteY17" fmla="*/ 85725 h 1622425"/>
              <a:gd name="connsiteX18" fmla="*/ 695325 w 1181100"/>
              <a:gd name="connsiteY18" fmla="*/ 63500 h 1622425"/>
              <a:gd name="connsiteX19" fmla="*/ 685800 w 1181100"/>
              <a:gd name="connsiteY19" fmla="*/ 34925 h 1622425"/>
              <a:gd name="connsiteX20" fmla="*/ 676275 w 1181100"/>
              <a:gd name="connsiteY20" fmla="*/ 25400 h 1622425"/>
              <a:gd name="connsiteX21" fmla="*/ 660400 w 1181100"/>
              <a:gd name="connsiteY21" fmla="*/ 63500 h 1622425"/>
              <a:gd name="connsiteX22" fmla="*/ 657225 w 1181100"/>
              <a:gd name="connsiteY22" fmla="*/ 76200 h 1622425"/>
              <a:gd name="connsiteX23" fmla="*/ 647700 w 1181100"/>
              <a:gd name="connsiteY23" fmla="*/ 82550 h 1622425"/>
              <a:gd name="connsiteX24" fmla="*/ 631825 w 1181100"/>
              <a:gd name="connsiteY24" fmla="*/ 107950 h 1622425"/>
              <a:gd name="connsiteX25" fmla="*/ 622300 w 1181100"/>
              <a:gd name="connsiteY25" fmla="*/ 117475 h 1622425"/>
              <a:gd name="connsiteX26" fmla="*/ 606425 w 1181100"/>
              <a:gd name="connsiteY26" fmla="*/ 142875 h 1622425"/>
              <a:gd name="connsiteX27" fmla="*/ 596900 w 1181100"/>
              <a:gd name="connsiteY27" fmla="*/ 168275 h 1622425"/>
              <a:gd name="connsiteX28" fmla="*/ 568325 w 1181100"/>
              <a:gd name="connsiteY28" fmla="*/ 222250 h 1622425"/>
              <a:gd name="connsiteX29" fmla="*/ 533400 w 1181100"/>
              <a:gd name="connsiteY29" fmla="*/ 304800 h 1622425"/>
              <a:gd name="connsiteX30" fmla="*/ 527050 w 1181100"/>
              <a:gd name="connsiteY30" fmla="*/ 358775 h 1622425"/>
              <a:gd name="connsiteX31" fmla="*/ 498475 w 1181100"/>
              <a:gd name="connsiteY31" fmla="*/ 403225 h 1622425"/>
              <a:gd name="connsiteX32" fmla="*/ 450850 w 1181100"/>
              <a:gd name="connsiteY32" fmla="*/ 434975 h 1622425"/>
              <a:gd name="connsiteX33" fmla="*/ 450850 w 1181100"/>
              <a:gd name="connsiteY33" fmla="*/ 527050 h 1622425"/>
              <a:gd name="connsiteX34" fmla="*/ 428625 w 1181100"/>
              <a:gd name="connsiteY34" fmla="*/ 523875 h 1622425"/>
              <a:gd name="connsiteX35" fmla="*/ 419100 w 1181100"/>
              <a:gd name="connsiteY35" fmla="*/ 517525 h 1622425"/>
              <a:gd name="connsiteX36" fmla="*/ 377825 w 1181100"/>
              <a:gd name="connsiteY36" fmla="*/ 523875 h 1622425"/>
              <a:gd name="connsiteX37" fmla="*/ 333375 w 1181100"/>
              <a:gd name="connsiteY37" fmla="*/ 517525 h 1622425"/>
              <a:gd name="connsiteX38" fmla="*/ 301625 w 1181100"/>
              <a:gd name="connsiteY38" fmla="*/ 492125 h 1622425"/>
              <a:gd name="connsiteX39" fmla="*/ 288925 w 1181100"/>
              <a:gd name="connsiteY39" fmla="*/ 412750 h 1622425"/>
              <a:gd name="connsiteX40" fmla="*/ 269875 w 1181100"/>
              <a:gd name="connsiteY40" fmla="*/ 396875 h 1622425"/>
              <a:gd name="connsiteX41" fmla="*/ 225425 w 1181100"/>
              <a:gd name="connsiteY41" fmla="*/ 393700 h 1622425"/>
              <a:gd name="connsiteX42" fmla="*/ 190500 w 1181100"/>
              <a:gd name="connsiteY42" fmla="*/ 387350 h 1622425"/>
              <a:gd name="connsiteX43" fmla="*/ 114300 w 1181100"/>
              <a:gd name="connsiteY43" fmla="*/ 393700 h 1622425"/>
              <a:gd name="connsiteX44" fmla="*/ 92075 w 1181100"/>
              <a:gd name="connsiteY44" fmla="*/ 422275 h 1622425"/>
              <a:gd name="connsiteX45" fmla="*/ 88900 w 1181100"/>
              <a:gd name="connsiteY45" fmla="*/ 431800 h 1622425"/>
              <a:gd name="connsiteX46" fmla="*/ 76200 w 1181100"/>
              <a:gd name="connsiteY46" fmla="*/ 447675 h 1622425"/>
              <a:gd name="connsiteX47" fmla="*/ 41275 w 1181100"/>
              <a:gd name="connsiteY47" fmla="*/ 469900 h 1622425"/>
              <a:gd name="connsiteX48" fmla="*/ 34925 w 1181100"/>
              <a:gd name="connsiteY48" fmla="*/ 479425 h 1622425"/>
              <a:gd name="connsiteX49" fmla="*/ 15875 w 1181100"/>
              <a:gd name="connsiteY49" fmla="*/ 495300 h 1622425"/>
              <a:gd name="connsiteX50" fmla="*/ 0 w 1181100"/>
              <a:gd name="connsiteY50" fmla="*/ 514350 h 1622425"/>
              <a:gd name="connsiteX51" fmla="*/ 3175 w 1181100"/>
              <a:gd name="connsiteY51" fmla="*/ 542925 h 1622425"/>
              <a:gd name="connsiteX52" fmla="*/ 12700 w 1181100"/>
              <a:gd name="connsiteY52" fmla="*/ 571500 h 1622425"/>
              <a:gd name="connsiteX53" fmla="*/ 19050 w 1181100"/>
              <a:gd name="connsiteY53" fmla="*/ 698500 h 1622425"/>
              <a:gd name="connsiteX54" fmla="*/ 22225 w 1181100"/>
              <a:gd name="connsiteY54" fmla="*/ 711200 h 1622425"/>
              <a:gd name="connsiteX55" fmla="*/ 19050 w 1181100"/>
              <a:gd name="connsiteY55" fmla="*/ 727075 h 1622425"/>
              <a:gd name="connsiteX56" fmla="*/ 15875 w 1181100"/>
              <a:gd name="connsiteY56" fmla="*/ 736600 h 1622425"/>
              <a:gd name="connsiteX57" fmla="*/ 31750 w 1181100"/>
              <a:gd name="connsiteY57" fmla="*/ 749300 h 1622425"/>
              <a:gd name="connsiteX58" fmla="*/ 57150 w 1181100"/>
              <a:gd name="connsiteY58" fmla="*/ 765175 h 1622425"/>
              <a:gd name="connsiteX59" fmla="*/ 73025 w 1181100"/>
              <a:gd name="connsiteY59" fmla="*/ 774700 h 1622425"/>
              <a:gd name="connsiteX60" fmla="*/ 85725 w 1181100"/>
              <a:gd name="connsiteY60" fmla="*/ 781050 h 1622425"/>
              <a:gd name="connsiteX61" fmla="*/ 107950 w 1181100"/>
              <a:gd name="connsiteY61" fmla="*/ 790575 h 1622425"/>
              <a:gd name="connsiteX62" fmla="*/ 127000 w 1181100"/>
              <a:gd name="connsiteY62" fmla="*/ 787400 h 1622425"/>
              <a:gd name="connsiteX63" fmla="*/ 139700 w 1181100"/>
              <a:gd name="connsiteY63" fmla="*/ 784225 h 1622425"/>
              <a:gd name="connsiteX64" fmla="*/ 146050 w 1181100"/>
              <a:gd name="connsiteY64" fmla="*/ 796925 h 1622425"/>
              <a:gd name="connsiteX65" fmla="*/ 155575 w 1181100"/>
              <a:gd name="connsiteY65" fmla="*/ 819150 h 1622425"/>
              <a:gd name="connsiteX66" fmla="*/ 161925 w 1181100"/>
              <a:gd name="connsiteY66" fmla="*/ 873125 h 1622425"/>
              <a:gd name="connsiteX67" fmla="*/ 165100 w 1181100"/>
              <a:gd name="connsiteY67" fmla="*/ 885825 h 1622425"/>
              <a:gd name="connsiteX68" fmla="*/ 174625 w 1181100"/>
              <a:gd name="connsiteY68" fmla="*/ 892175 h 1622425"/>
              <a:gd name="connsiteX69" fmla="*/ 184150 w 1181100"/>
              <a:gd name="connsiteY69" fmla="*/ 901700 h 1622425"/>
              <a:gd name="connsiteX70" fmla="*/ 206375 w 1181100"/>
              <a:gd name="connsiteY70" fmla="*/ 904875 h 1622425"/>
              <a:gd name="connsiteX71" fmla="*/ 228600 w 1181100"/>
              <a:gd name="connsiteY71" fmla="*/ 939800 h 1622425"/>
              <a:gd name="connsiteX72" fmla="*/ 219075 w 1181100"/>
              <a:gd name="connsiteY72" fmla="*/ 1022350 h 1622425"/>
              <a:gd name="connsiteX73" fmla="*/ 203200 w 1181100"/>
              <a:gd name="connsiteY73" fmla="*/ 1041400 h 1622425"/>
              <a:gd name="connsiteX74" fmla="*/ 196850 w 1181100"/>
              <a:gd name="connsiteY74" fmla="*/ 1063625 h 1622425"/>
              <a:gd name="connsiteX75" fmla="*/ 193675 w 1181100"/>
              <a:gd name="connsiteY75" fmla="*/ 1073150 h 1622425"/>
              <a:gd name="connsiteX76" fmla="*/ 196850 w 1181100"/>
              <a:gd name="connsiteY76" fmla="*/ 1200150 h 1622425"/>
              <a:gd name="connsiteX77" fmla="*/ 250825 w 1181100"/>
              <a:gd name="connsiteY77" fmla="*/ 1206500 h 1622425"/>
              <a:gd name="connsiteX78" fmla="*/ 266700 w 1181100"/>
              <a:gd name="connsiteY78" fmla="*/ 1209675 h 1622425"/>
              <a:gd name="connsiteX79" fmla="*/ 288925 w 1181100"/>
              <a:gd name="connsiteY79" fmla="*/ 1231900 h 1622425"/>
              <a:gd name="connsiteX80" fmla="*/ 295275 w 1181100"/>
              <a:gd name="connsiteY80" fmla="*/ 1270000 h 1622425"/>
              <a:gd name="connsiteX81" fmla="*/ 304800 w 1181100"/>
              <a:gd name="connsiteY81" fmla="*/ 1282700 h 1622425"/>
              <a:gd name="connsiteX82" fmla="*/ 323850 w 1181100"/>
              <a:gd name="connsiteY82" fmla="*/ 1285875 h 1622425"/>
              <a:gd name="connsiteX83" fmla="*/ 333375 w 1181100"/>
              <a:gd name="connsiteY83" fmla="*/ 1292225 h 1622425"/>
              <a:gd name="connsiteX84" fmla="*/ 361950 w 1181100"/>
              <a:gd name="connsiteY84" fmla="*/ 1298575 h 1622425"/>
              <a:gd name="connsiteX85" fmla="*/ 387350 w 1181100"/>
              <a:gd name="connsiteY85" fmla="*/ 1317625 h 1622425"/>
              <a:gd name="connsiteX86" fmla="*/ 409575 w 1181100"/>
              <a:gd name="connsiteY86" fmla="*/ 1330325 h 1622425"/>
              <a:gd name="connsiteX87" fmla="*/ 412750 w 1181100"/>
              <a:gd name="connsiteY87" fmla="*/ 1339850 h 1622425"/>
              <a:gd name="connsiteX88" fmla="*/ 422275 w 1181100"/>
              <a:gd name="connsiteY88" fmla="*/ 1362075 h 1622425"/>
              <a:gd name="connsiteX89" fmla="*/ 428625 w 1181100"/>
              <a:gd name="connsiteY89" fmla="*/ 1403350 h 1622425"/>
              <a:gd name="connsiteX90" fmla="*/ 431800 w 1181100"/>
              <a:gd name="connsiteY90" fmla="*/ 1419225 h 1622425"/>
              <a:gd name="connsiteX91" fmla="*/ 438150 w 1181100"/>
              <a:gd name="connsiteY91" fmla="*/ 1438275 h 1622425"/>
              <a:gd name="connsiteX92" fmla="*/ 441325 w 1181100"/>
              <a:gd name="connsiteY92" fmla="*/ 1450975 h 1622425"/>
              <a:gd name="connsiteX93" fmla="*/ 447675 w 1181100"/>
              <a:gd name="connsiteY93" fmla="*/ 1463675 h 1622425"/>
              <a:gd name="connsiteX94" fmla="*/ 450850 w 1181100"/>
              <a:gd name="connsiteY94" fmla="*/ 1476375 h 1622425"/>
              <a:gd name="connsiteX95" fmla="*/ 460375 w 1181100"/>
              <a:gd name="connsiteY95" fmla="*/ 1479550 h 1622425"/>
              <a:gd name="connsiteX96" fmla="*/ 485775 w 1181100"/>
              <a:gd name="connsiteY96" fmla="*/ 1482725 h 1622425"/>
              <a:gd name="connsiteX97" fmla="*/ 495300 w 1181100"/>
              <a:gd name="connsiteY97" fmla="*/ 1489075 h 1622425"/>
              <a:gd name="connsiteX98" fmla="*/ 498475 w 1181100"/>
              <a:gd name="connsiteY98" fmla="*/ 1498600 h 1622425"/>
              <a:gd name="connsiteX99" fmla="*/ 504825 w 1181100"/>
              <a:gd name="connsiteY99" fmla="*/ 1508125 h 1622425"/>
              <a:gd name="connsiteX100" fmla="*/ 514350 w 1181100"/>
              <a:gd name="connsiteY100" fmla="*/ 1527175 h 1622425"/>
              <a:gd name="connsiteX101" fmla="*/ 520700 w 1181100"/>
              <a:gd name="connsiteY101" fmla="*/ 1536700 h 1622425"/>
              <a:gd name="connsiteX102" fmla="*/ 523875 w 1181100"/>
              <a:gd name="connsiteY102" fmla="*/ 1546225 h 1622425"/>
              <a:gd name="connsiteX103" fmla="*/ 530225 w 1181100"/>
              <a:gd name="connsiteY103" fmla="*/ 1558925 h 1622425"/>
              <a:gd name="connsiteX104" fmla="*/ 539750 w 1181100"/>
              <a:gd name="connsiteY104" fmla="*/ 1581150 h 1622425"/>
              <a:gd name="connsiteX105" fmla="*/ 549275 w 1181100"/>
              <a:gd name="connsiteY105" fmla="*/ 1590675 h 1622425"/>
              <a:gd name="connsiteX106" fmla="*/ 561975 w 1181100"/>
              <a:gd name="connsiteY106" fmla="*/ 1584325 h 1622425"/>
              <a:gd name="connsiteX107" fmla="*/ 577850 w 1181100"/>
              <a:gd name="connsiteY107" fmla="*/ 1555750 h 1622425"/>
              <a:gd name="connsiteX108" fmla="*/ 590550 w 1181100"/>
              <a:gd name="connsiteY108" fmla="*/ 1536700 h 1622425"/>
              <a:gd name="connsiteX109" fmla="*/ 593725 w 1181100"/>
              <a:gd name="connsiteY109" fmla="*/ 1527175 h 1622425"/>
              <a:gd name="connsiteX110" fmla="*/ 600075 w 1181100"/>
              <a:gd name="connsiteY110" fmla="*/ 1517650 h 1622425"/>
              <a:gd name="connsiteX111" fmla="*/ 606425 w 1181100"/>
              <a:gd name="connsiteY111" fmla="*/ 1504950 h 1622425"/>
              <a:gd name="connsiteX112" fmla="*/ 619125 w 1181100"/>
              <a:gd name="connsiteY112" fmla="*/ 1511300 h 1622425"/>
              <a:gd name="connsiteX113" fmla="*/ 625475 w 1181100"/>
              <a:gd name="connsiteY113" fmla="*/ 1530350 h 1622425"/>
              <a:gd name="connsiteX114" fmla="*/ 631825 w 1181100"/>
              <a:gd name="connsiteY114" fmla="*/ 1565275 h 1622425"/>
              <a:gd name="connsiteX115" fmla="*/ 638175 w 1181100"/>
              <a:gd name="connsiteY115" fmla="*/ 1574800 h 1622425"/>
              <a:gd name="connsiteX116" fmla="*/ 641350 w 1181100"/>
              <a:gd name="connsiteY116" fmla="*/ 1584325 h 1622425"/>
              <a:gd name="connsiteX117" fmla="*/ 657225 w 1181100"/>
              <a:gd name="connsiteY117" fmla="*/ 1587500 h 1622425"/>
              <a:gd name="connsiteX118" fmla="*/ 666750 w 1181100"/>
              <a:gd name="connsiteY118" fmla="*/ 1584325 h 1622425"/>
              <a:gd name="connsiteX119" fmla="*/ 698500 w 1181100"/>
              <a:gd name="connsiteY119" fmla="*/ 1555750 h 1622425"/>
              <a:gd name="connsiteX120" fmla="*/ 711200 w 1181100"/>
              <a:gd name="connsiteY120" fmla="*/ 1546225 h 1622425"/>
              <a:gd name="connsiteX121" fmla="*/ 762000 w 1181100"/>
              <a:gd name="connsiteY121" fmla="*/ 1552575 h 1622425"/>
              <a:gd name="connsiteX122" fmla="*/ 771525 w 1181100"/>
              <a:gd name="connsiteY122" fmla="*/ 1555750 h 1622425"/>
              <a:gd name="connsiteX123" fmla="*/ 800100 w 1181100"/>
              <a:gd name="connsiteY123" fmla="*/ 1558925 h 1622425"/>
              <a:gd name="connsiteX124" fmla="*/ 863600 w 1181100"/>
              <a:gd name="connsiteY124" fmla="*/ 1568450 h 1622425"/>
              <a:gd name="connsiteX125" fmla="*/ 889000 w 1181100"/>
              <a:gd name="connsiteY125" fmla="*/ 1577975 h 1622425"/>
              <a:gd name="connsiteX126" fmla="*/ 911225 w 1181100"/>
              <a:gd name="connsiteY126" fmla="*/ 1581150 h 1622425"/>
              <a:gd name="connsiteX127" fmla="*/ 920750 w 1181100"/>
              <a:gd name="connsiteY127" fmla="*/ 1584325 h 1622425"/>
              <a:gd name="connsiteX128" fmla="*/ 933450 w 1181100"/>
              <a:gd name="connsiteY128" fmla="*/ 1590675 h 1622425"/>
              <a:gd name="connsiteX129" fmla="*/ 968375 w 1181100"/>
              <a:gd name="connsiteY129" fmla="*/ 1597025 h 1622425"/>
              <a:gd name="connsiteX130" fmla="*/ 977900 w 1181100"/>
              <a:gd name="connsiteY130" fmla="*/ 1600200 h 1622425"/>
              <a:gd name="connsiteX131" fmla="*/ 1006475 w 1181100"/>
              <a:gd name="connsiteY131" fmla="*/ 1606550 h 1622425"/>
              <a:gd name="connsiteX132" fmla="*/ 1031875 w 1181100"/>
              <a:gd name="connsiteY132" fmla="*/ 1616075 h 1622425"/>
              <a:gd name="connsiteX133" fmla="*/ 1050925 w 1181100"/>
              <a:gd name="connsiteY133" fmla="*/ 1619250 h 1622425"/>
              <a:gd name="connsiteX134" fmla="*/ 1063625 w 1181100"/>
              <a:gd name="connsiteY134" fmla="*/ 1622425 h 1622425"/>
              <a:gd name="connsiteX135" fmla="*/ 1079500 w 1181100"/>
              <a:gd name="connsiteY135" fmla="*/ 1619250 h 1622425"/>
              <a:gd name="connsiteX136" fmla="*/ 1069975 w 1181100"/>
              <a:gd name="connsiteY136" fmla="*/ 1593850 h 1622425"/>
              <a:gd name="connsiteX137" fmla="*/ 1089025 w 1181100"/>
              <a:gd name="connsiteY137" fmla="*/ 1587500 h 1622425"/>
              <a:gd name="connsiteX138" fmla="*/ 1104900 w 1181100"/>
              <a:gd name="connsiteY138" fmla="*/ 1530350 h 1622425"/>
              <a:gd name="connsiteX139" fmla="*/ 1177925 w 1181100"/>
              <a:gd name="connsiteY139" fmla="*/ 1527175 h 1622425"/>
              <a:gd name="connsiteX140" fmla="*/ 1181100 w 1181100"/>
              <a:gd name="connsiteY140" fmla="*/ 1517650 h 1622425"/>
              <a:gd name="connsiteX141" fmla="*/ 1155700 w 1181100"/>
              <a:gd name="connsiteY141" fmla="*/ 1501775 h 1622425"/>
              <a:gd name="connsiteX142" fmla="*/ 1146175 w 1181100"/>
              <a:gd name="connsiteY142" fmla="*/ 1498600 h 1622425"/>
              <a:gd name="connsiteX143" fmla="*/ 1127125 w 1181100"/>
              <a:gd name="connsiteY143" fmla="*/ 1485900 h 1622425"/>
              <a:gd name="connsiteX144" fmla="*/ 1104900 w 1181100"/>
              <a:gd name="connsiteY144" fmla="*/ 1457325 h 1622425"/>
              <a:gd name="connsiteX145" fmla="*/ 1092200 w 1181100"/>
              <a:gd name="connsiteY145" fmla="*/ 1444625 h 1622425"/>
              <a:gd name="connsiteX146" fmla="*/ 1082675 w 1181100"/>
              <a:gd name="connsiteY146" fmla="*/ 1431925 h 1622425"/>
              <a:gd name="connsiteX147" fmla="*/ 1063625 w 1181100"/>
              <a:gd name="connsiteY147" fmla="*/ 1419225 h 1622425"/>
              <a:gd name="connsiteX148" fmla="*/ 1044575 w 1181100"/>
              <a:gd name="connsiteY148" fmla="*/ 1400175 h 1622425"/>
              <a:gd name="connsiteX149" fmla="*/ 1031875 w 1181100"/>
              <a:gd name="connsiteY149" fmla="*/ 1387475 h 1622425"/>
              <a:gd name="connsiteX150" fmla="*/ 1038225 w 1181100"/>
              <a:gd name="connsiteY150" fmla="*/ 1355725 h 1622425"/>
              <a:gd name="connsiteX151" fmla="*/ 1050925 w 1181100"/>
              <a:gd name="connsiteY151" fmla="*/ 1352550 h 1622425"/>
              <a:gd name="connsiteX152" fmla="*/ 1066800 w 1181100"/>
              <a:gd name="connsiteY152" fmla="*/ 1349375 h 1622425"/>
              <a:gd name="connsiteX153" fmla="*/ 1063625 w 1181100"/>
              <a:gd name="connsiteY153" fmla="*/ 1314450 h 1622425"/>
              <a:gd name="connsiteX154" fmla="*/ 1035050 w 1181100"/>
              <a:gd name="connsiteY154" fmla="*/ 1317625 h 1622425"/>
              <a:gd name="connsiteX155" fmla="*/ 996950 w 1181100"/>
              <a:gd name="connsiteY155" fmla="*/ 1314450 h 1622425"/>
              <a:gd name="connsiteX156" fmla="*/ 984250 w 1181100"/>
              <a:gd name="connsiteY156" fmla="*/ 1308100 h 1622425"/>
              <a:gd name="connsiteX157" fmla="*/ 981075 w 1181100"/>
              <a:gd name="connsiteY157" fmla="*/ 1298575 h 1622425"/>
              <a:gd name="connsiteX158" fmla="*/ 1019175 w 1181100"/>
              <a:gd name="connsiteY158" fmla="*/ 1279525 h 1622425"/>
              <a:gd name="connsiteX159" fmla="*/ 1016000 w 1181100"/>
              <a:gd name="connsiteY159" fmla="*/ 1270000 h 1622425"/>
              <a:gd name="connsiteX160" fmla="*/ 1003300 w 1181100"/>
              <a:gd name="connsiteY160" fmla="*/ 1260475 h 1622425"/>
              <a:gd name="connsiteX161" fmla="*/ 984250 w 1181100"/>
              <a:gd name="connsiteY161" fmla="*/ 1250950 h 1622425"/>
              <a:gd name="connsiteX162" fmla="*/ 965200 w 1181100"/>
              <a:gd name="connsiteY162" fmla="*/ 1225550 h 1622425"/>
              <a:gd name="connsiteX163" fmla="*/ 962025 w 1181100"/>
              <a:gd name="connsiteY163" fmla="*/ 1212850 h 1622425"/>
              <a:gd name="connsiteX164" fmla="*/ 946150 w 1181100"/>
              <a:gd name="connsiteY164" fmla="*/ 1181100 h 1622425"/>
              <a:gd name="connsiteX165" fmla="*/ 942975 w 1181100"/>
              <a:gd name="connsiteY165" fmla="*/ 1171575 h 1622425"/>
              <a:gd name="connsiteX166" fmla="*/ 936625 w 1181100"/>
              <a:gd name="connsiteY166" fmla="*/ 1146175 h 1622425"/>
              <a:gd name="connsiteX167" fmla="*/ 923925 w 1181100"/>
              <a:gd name="connsiteY167" fmla="*/ 1120775 h 1622425"/>
              <a:gd name="connsiteX168" fmla="*/ 911225 w 1181100"/>
              <a:gd name="connsiteY168" fmla="*/ 1098550 h 1622425"/>
              <a:gd name="connsiteX169" fmla="*/ 904875 w 1181100"/>
              <a:gd name="connsiteY169" fmla="*/ 1082675 h 1622425"/>
              <a:gd name="connsiteX170" fmla="*/ 898525 w 1181100"/>
              <a:gd name="connsiteY170" fmla="*/ 1063625 h 1622425"/>
              <a:gd name="connsiteX171" fmla="*/ 889000 w 1181100"/>
              <a:gd name="connsiteY171" fmla="*/ 1047750 h 1622425"/>
              <a:gd name="connsiteX172" fmla="*/ 882650 w 1181100"/>
              <a:gd name="connsiteY172" fmla="*/ 1038225 h 1622425"/>
              <a:gd name="connsiteX173" fmla="*/ 866775 w 1181100"/>
              <a:gd name="connsiteY173" fmla="*/ 1025525 h 1622425"/>
              <a:gd name="connsiteX174" fmla="*/ 847725 w 1181100"/>
              <a:gd name="connsiteY174" fmla="*/ 1003300 h 1622425"/>
              <a:gd name="connsiteX175" fmla="*/ 825500 w 1181100"/>
              <a:gd name="connsiteY175" fmla="*/ 1000125 h 1622425"/>
              <a:gd name="connsiteX176" fmla="*/ 803275 w 1181100"/>
              <a:gd name="connsiteY176" fmla="*/ 987425 h 1622425"/>
              <a:gd name="connsiteX177" fmla="*/ 771525 w 1181100"/>
              <a:gd name="connsiteY177" fmla="*/ 965200 h 1622425"/>
              <a:gd name="connsiteX178" fmla="*/ 758825 w 1181100"/>
              <a:gd name="connsiteY178" fmla="*/ 958850 h 1622425"/>
              <a:gd name="connsiteX179" fmla="*/ 752475 w 1181100"/>
              <a:gd name="connsiteY179" fmla="*/ 946150 h 1622425"/>
              <a:gd name="connsiteX180" fmla="*/ 746125 w 1181100"/>
              <a:gd name="connsiteY180" fmla="*/ 898525 h 1622425"/>
              <a:gd name="connsiteX181" fmla="*/ 736600 w 1181100"/>
              <a:gd name="connsiteY181" fmla="*/ 863600 h 1622425"/>
              <a:gd name="connsiteX182" fmla="*/ 727075 w 1181100"/>
              <a:gd name="connsiteY182" fmla="*/ 860425 h 1622425"/>
              <a:gd name="connsiteX183" fmla="*/ 711200 w 1181100"/>
              <a:gd name="connsiteY183" fmla="*/ 847725 h 1622425"/>
              <a:gd name="connsiteX184" fmla="*/ 698500 w 1181100"/>
              <a:gd name="connsiteY184" fmla="*/ 841375 h 1622425"/>
              <a:gd name="connsiteX185" fmla="*/ 692150 w 1181100"/>
              <a:gd name="connsiteY185" fmla="*/ 831850 h 1622425"/>
              <a:gd name="connsiteX186" fmla="*/ 695325 w 1181100"/>
              <a:gd name="connsiteY186" fmla="*/ 784225 h 1622425"/>
              <a:gd name="connsiteX187" fmla="*/ 704850 w 1181100"/>
              <a:gd name="connsiteY187" fmla="*/ 762000 h 1622425"/>
              <a:gd name="connsiteX188" fmla="*/ 714375 w 1181100"/>
              <a:gd name="connsiteY188" fmla="*/ 673100 h 1622425"/>
              <a:gd name="connsiteX189" fmla="*/ 717550 w 1181100"/>
              <a:gd name="connsiteY189" fmla="*/ 641350 h 1622425"/>
              <a:gd name="connsiteX190" fmla="*/ 727075 w 1181100"/>
              <a:gd name="connsiteY190" fmla="*/ 609600 h 1622425"/>
              <a:gd name="connsiteX191" fmla="*/ 733425 w 1181100"/>
              <a:gd name="connsiteY191" fmla="*/ 581025 h 1622425"/>
              <a:gd name="connsiteX192" fmla="*/ 739775 w 1181100"/>
              <a:gd name="connsiteY192" fmla="*/ 568325 h 1622425"/>
              <a:gd name="connsiteX193" fmla="*/ 742950 w 1181100"/>
              <a:gd name="connsiteY193" fmla="*/ 555625 h 1622425"/>
              <a:gd name="connsiteX194" fmla="*/ 755650 w 1181100"/>
              <a:gd name="connsiteY194" fmla="*/ 542925 h 1622425"/>
              <a:gd name="connsiteX195" fmla="*/ 768350 w 1181100"/>
              <a:gd name="connsiteY195" fmla="*/ 520700 h 1622425"/>
              <a:gd name="connsiteX196" fmla="*/ 790575 w 1181100"/>
              <a:gd name="connsiteY196" fmla="*/ 498475 h 1622425"/>
              <a:gd name="connsiteX197" fmla="*/ 803275 w 1181100"/>
              <a:gd name="connsiteY197" fmla="*/ 485775 h 1622425"/>
              <a:gd name="connsiteX198" fmla="*/ 812800 w 1181100"/>
              <a:gd name="connsiteY198" fmla="*/ 476250 h 1622425"/>
              <a:gd name="connsiteX199" fmla="*/ 822325 w 1181100"/>
              <a:gd name="connsiteY199" fmla="*/ 454025 h 1622425"/>
              <a:gd name="connsiteX200" fmla="*/ 825500 w 1181100"/>
              <a:gd name="connsiteY200" fmla="*/ 441325 h 1622425"/>
              <a:gd name="connsiteX201" fmla="*/ 838200 w 1181100"/>
              <a:gd name="connsiteY201" fmla="*/ 409575 h 1622425"/>
              <a:gd name="connsiteX202" fmla="*/ 844550 w 1181100"/>
              <a:gd name="connsiteY202" fmla="*/ 365125 h 1622425"/>
              <a:gd name="connsiteX203" fmla="*/ 847725 w 1181100"/>
              <a:gd name="connsiteY203" fmla="*/ 355600 h 1622425"/>
              <a:gd name="connsiteX204" fmla="*/ 850900 w 1181100"/>
              <a:gd name="connsiteY204" fmla="*/ 342900 h 1622425"/>
              <a:gd name="connsiteX205" fmla="*/ 860425 w 1181100"/>
              <a:gd name="connsiteY205" fmla="*/ 225425 h 1622425"/>
              <a:gd name="connsiteX206" fmla="*/ 863600 w 1181100"/>
              <a:gd name="connsiteY206" fmla="*/ 209550 h 1622425"/>
              <a:gd name="connsiteX207" fmla="*/ 869950 w 1181100"/>
              <a:gd name="connsiteY207" fmla="*/ 200025 h 1622425"/>
              <a:gd name="connsiteX208" fmla="*/ 873125 w 1181100"/>
              <a:gd name="connsiteY208" fmla="*/ 177800 h 1622425"/>
              <a:gd name="connsiteX209" fmla="*/ 876300 w 1181100"/>
              <a:gd name="connsiteY209" fmla="*/ 168275 h 1622425"/>
              <a:gd name="connsiteX210" fmla="*/ 879475 w 1181100"/>
              <a:gd name="connsiteY210" fmla="*/ 152400 h 1622425"/>
              <a:gd name="connsiteX211" fmla="*/ 889000 w 1181100"/>
              <a:gd name="connsiteY211" fmla="*/ 101600 h 1622425"/>
              <a:gd name="connsiteX212" fmla="*/ 892175 w 1181100"/>
              <a:gd name="connsiteY212" fmla="*/ 92075 h 1622425"/>
              <a:gd name="connsiteX213" fmla="*/ 904875 w 1181100"/>
              <a:gd name="connsiteY213" fmla="*/ 76200 h 1622425"/>
              <a:gd name="connsiteX214" fmla="*/ 914400 w 1181100"/>
              <a:gd name="connsiteY214" fmla="*/ 73025 h 1622425"/>
              <a:gd name="connsiteX0" fmla="*/ 914400 w 1181100"/>
              <a:gd name="connsiteY0" fmla="*/ 73025 h 1622425"/>
              <a:gd name="connsiteX1" fmla="*/ 908050 w 1181100"/>
              <a:gd name="connsiteY1" fmla="*/ 57150 h 1622425"/>
              <a:gd name="connsiteX2" fmla="*/ 850900 w 1181100"/>
              <a:gd name="connsiteY2" fmla="*/ 22225 h 1622425"/>
              <a:gd name="connsiteX3" fmla="*/ 835025 w 1181100"/>
              <a:gd name="connsiteY3" fmla="*/ 9525 h 1622425"/>
              <a:gd name="connsiteX4" fmla="*/ 819150 w 1181100"/>
              <a:gd name="connsiteY4" fmla="*/ 6350 h 1622425"/>
              <a:gd name="connsiteX5" fmla="*/ 803275 w 1181100"/>
              <a:gd name="connsiteY5" fmla="*/ 0 h 1622425"/>
              <a:gd name="connsiteX6" fmla="*/ 781050 w 1181100"/>
              <a:gd name="connsiteY6" fmla="*/ 6350 h 1622425"/>
              <a:gd name="connsiteX7" fmla="*/ 777875 w 1181100"/>
              <a:gd name="connsiteY7" fmla="*/ 50800 h 1622425"/>
              <a:gd name="connsiteX8" fmla="*/ 774700 w 1181100"/>
              <a:gd name="connsiteY8" fmla="*/ 69850 h 1622425"/>
              <a:gd name="connsiteX9" fmla="*/ 765175 w 1181100"/>
              <a:gd name="connsiteY9" fmla="*/ 73025 h 1622425"/>
              <a:gd name="connsiteX10" fmla="*/ 755650 w 1181100"/>
              <a:gd name="connsiteY10" fmla="*/ 66675 h 1622425"/>
              <a:gd name="connsiteX11" fmla="*/ 742950 w 1181100"/>
              <a:gd name="connsiteY11" fmla="*/ 63500 h 1622425"/>
              <a:gd name="connsiteX12" fmla="*/ 730250 w 1181100"/>
              <a:gd name="connsiteY12" fmla="*/ 57150 h 1622425"/>
              <a:gd name="connsiteX13" fmla="*/ 723900 w 1181100"/>
              <a:gd name="connsiteY13" fmla="*/ 76200 h 1622425"/>
              <a:gd name="connsiteX14" fmla="*/ 720725 w 1181100"/>
              <a:gd name="connsiteY14" fmla="*/ 104775 h 1622425"/>
              <a:gd name="connsiteX15" fmla="*/ 711200 w 1181100"/>
              <a:gd name="connsiteY15" fmla="*/ 111125 h 1622425"/>
              <a:gd name="connsiteX16" fmla="*/ 704850 w 1181100"/>
              <a:gd name="connsiteY16" fmla="*/ 98425 h 1622425"/>
              <a:gd name="connsiteX17" fmla="*/ 701675 w 1181100"/>
              <a:gd name="connsiteY17" fmla="*/ 85725 h 1622425"/>
              <a:gd name="connsiteX18" fmla="*/ 695325 w 1181100"/>
              <a:gd name="connsiteY18" fmla="*/ 63500 h 1622425"/>
              <a:gd name="connsiteX19" fmla="*/ 685800 w 1181100"/>
              <a:gd name="connsiteY19" fmla="*/ 34925 h 1622425"/>
              <a:gd name="connsiteX20" fmla="*/ 676275 w 1181100"/>
              <a:gd name="connsiteY20" fmla="*/ 25400 h 1622425"/>
              <a:gd name="connsiteX21" fmla="*/ 660400 w 1181100"/>
              <a:gd name="connsiteY21" fmla="*/ 63500 h 1622425"/>
              <a:gd name="connsiteX22" fmla="*/ 657225 w 1181100"/>
              <a:gd name="connsiteY22" fmla="*/ 76200 h 1622425"/>
              <a:gd name="connsiteX23" fmla="*/ 647700 w 1181100"/>
              <a:gd name="connsiteY23" fmla="*/ 82550 h 1622425"/>
              <a:gd name="connsiteX24" fmla="*/ 631825 w 1181100"/>
              <a:gd name="connsiteY24" fmla="*/ 107950 h 1622425"/>
              <a:gd name="connsiteX25" fmla="*/ 622300 w 1181100"/>
              <a:gd name="connsiteY25" fmla="*/ 117475 h 1622425"/>
              <a:gd name="connsiteX26" fmla="*/ 606425 w 1181100"/>
              <a:gd name="connsiteY26" fmla="*/ 142875 h 1622425"/>
              <a:gd name="connsiteX27" fmla="*/ 568325 w 1181100"/>
              <a:gd name="connsiteY27" fmla="*/ 222250 h 1622425"/>
              <a:gd name="connsiteX28" fmla="*/ 533400 w 1181100"/>
              <a:gd name="connsiteY28" fmla="*/ 304800 h 1622425"/>
              <a:gd name="connsiteX29" fmla="*/ 527050 w 1181100"/>
              <a:gd name="connsiteY29" fmla="*/ 358775 h 1622425"/>
              <a:gd name="connsiteX30" fmla="*/ 498475 w 1181100"/>
              <a:gd name="connsiteY30" fmla="*/ 403225 h 1622425"/>
              <a:gd name="connsiteX31" fmla="*/ 450850 w 1181100"/>
              <a:gd name="connsiteY31" fmla="*/ 434975 h 1622425"/>
              <a:gd name="connsiteX32" fmla="*/ 450850 w 1181100"/>
              <a:gd name="connsiteY32" fmla="*/ 527050 h 1622425"/>
              <a:gd name="connsiteX33" fmla="*/ 428625 w 1181100"/>
              <a:gd name="connsiteY33" fmla="*/ 523875 h 1622425"/>
              <a:gd name="connsiteX34" fmla="*/ 419100 w 1181100"/>
              <a:gd name="connsiteY34" fmla="*/ 517525 h 1622425"/>
              <a:gd name="connsiteX35" fmla="*/ 377825 w 1181100"/>
              <a:gd name="connsiteY35" fmla="*/ 523875 h 1622425"/>
              <a:gd name="connsiteX36" fmla="*/ 333375 w 1181100"/>
              <a:gd name="connsiteY36" fmla="*/ 517525 h 1622425"/>
              <a:gd name="connsiteX37" fmla="*/ 301625 w 1181100"/>
              <a:gd name="connsiteY37" fmla="*/ 492125 h 1622425"/>
              <a:gd name="connsiteX38" fmla="*/ 288925 w 1181100"/>
              <a:gd name="connsiteY38" fmla="*/ 412750 h 1622425"/>
              <a:gd name="connsiteX39" fmla="*/ 269875 w 1181100"/>
              <a:gd name="connsiteY39" fmla="*/ 396875 h 1622425"/>
              <a:gd name="connsiteX40" fmla="*/ 225425 w 1181100"/>
              <a:gd name="connsiteY40" fmla="*/ 393700 h 1622425"/>
              <a:gd name="connsiteX41" fmla="*/ 190500 w 1181100"/>
              <a:gd name="connsiteY41" fmla="*/ 387350 h 1622425"/>
              <a:gd name="connsiteX42" fmla="*/ 114300 w 1181100"/>
              <a:gd name="connsiteY42" fmla="*/ 393700 h 1622425"/>
              <a:gd name="connsiteX43" fmla="*/ 92075 w 1181100"/>
              <a:gd name="connsiteY43" fmla="*/ 422275 h 1622425"/>
              <a:gd name="connsiteX44" fmla="*/ 88900 w 1181100"/>
              <a:gd name="connsiteY44" fmla="*/ 431800 h 1622425"/>
              <a:gd name="connsiteX45" fmla="*/ 76200 w 1181100"/>
              <a:gd name="connsiteY45" fmla="*/ 447675 h 1622425"/>
              <a:gd name="connsiteX46" fmla="*/ 41275 w 1181100"/>
              <a:gd name="connsiteY46" fmla="*/ 469900 h 1622425"/>
              <a:gd name="connsiteX47" fmla="*/ 34925 w 1181100"/>
              <a:gd name="connsiteY47" fmla="*/ 479425 h 1622425"/>
              <a:gd name="connsiteX48" fmla="*/ 15875 w 1181100"/>
              <a:gd name="connsiteY48" fmla="*/ 495300 h 1622425"/>
              <a:gd name="connsiteX49" fmla="*/ 0 w 1181100"/>
              <a:gd name="connsiteY49" fmla="*/ 514350 h 1622425"/>
              <a:gd name="connsiteX50" fmla="*/ 3175 w 1181100"/>
              <a:gd name="connsiteY50" fmla="*/ 542925 h 1622425"/>
              <a:gd name="connsiteX51" fmla="*/ 12700 w 1181100"/>
              <a:gd name="connsiteY51" fmla="*/ 571500 h 1622425"/>
              <a:gd name="connsiteX52" fmla="*/ 19050 w 1181100"/>
              <a:gd name="connsiteY52" fmla="*/ 698500 h 1622425"/>
              <a:gd name="connsiteX53" fmla="*/ 22225 w 1181100"/>
              <a:gd name="connsiteY53" fmla="*/ 711200 h 1622425"/>
              <a:gd name="connsiteX54" fmla="*/ 19050 w 1181100"/>
              <a:gd name="connsiteY54" fmla="*/ 727075 h 1622425"/>
              <a:gd name="connsiteX55" fmla="*/ 15875 w 1181100"/>
              <a:gd name="connsiteY55" fmla="*/ 736600 h 1622425"/>
              <a:gd name="connsiteX56" fmla="*/ 31750 w 1181100"/>
              <a:gd name="connsiteY56" fmla="*/ 749300 h 1622425"/>
              <a:gd name="connsiteX57" fmla="*/ 57150 w 1181100"/>
              <a:gd name="connsiteY57" fmla="*/ 765175 h 1622425"/>
              <a:gd name="connsiteX58" fmla="*/ 73025 w 1181100"/>
              <a:gd name="connsiteY58" fmla="*/ 774700 h 1622425"/>
              <a:gd name="connsiteX59" fmla="*/ 85725 w 1181100"/>
              <a:gd name="connsiteY59" fmla="*/ 781050 h 1622425"/>
              <a:gd name="connsiteX60" fmla="*/ 107950 w 1181100"/>
              <a:gd name="connsiteY60" fmla="*/ 790575 h 1622425"/>
              <a:gd name="connsiteX61" fmla="*/ 127000 w 1181100"/>
              <a:gd name="connsiteY61" fmla="*/ 787400 h 1622425"/>
              <a:gd name="connsiteX62" fmla="*/ 139700 w 1181100"/>
              <a:gd name="connsiteY62" fmla="*/ 784225 h 1622425"/>
              <a:gd name="connsiteX63" fmla="*/ 146050 w 1181100"/>
              <a:gd name="connsiteY63" fmla="*/ 796925 h 1622425"/>
              <a:gd name="connsiteX64" fmla="*/ 155575 w 1181100"/>
              <a:gd name="connsiteY64" fmla="*/ 819150 h 1622425"/>
              <a:gd name="connsiteX65" fmla="*/ 161925 w 1181100"/>
              <a:gd name="connsiteY65" fmla="*/ 873125 h 1622425"/>
              <a:gd name="connsiteX66" fmla="*/ 165100 w 1181100"/>
              <a:gd name="connsiteY66" fmla="*/ 885825 h 1622425"/>
              <a:gd name="connsiteX67" fmla="*/ 174625 w 1181100"/>
              <a:gd name="connsiteY67" fmla="*/ 892175 h 1622425"/>
              <a:gd name="connsiteX68" fmla="*/ 184150 w 1181100"/>
              <a:gd name="connsiteY68" fmla="*/ 901700 h 1622425"/>
              <a:gd name="connsiteX69" fmla="*/ 206375 w 1181100"/>
              <a:gd name="connsiteY69" fmla="*/ 904875 h 1622425"/>
              <a:gd name="connsiteX70" fmla="*/ 228600 w 1181100"/>
              <a:gd name="connsiteY70" fmla="*/ 939800 h 1622425"/>
              <a:gd name="connsiteX71" fmla="*/ 219075 w 1181100"/>
              <a:gd name="connsiteY71" fmla="*/ 1022350 h 1622425"/>
              <a:gd name="connsiteX72" fmla="*/ 203200 w 1181100"/>
              <a:gd name="connsiteY72" fmla="*/ 1041400 h 1622425"/>
              <a:gd name="connsiteX73" fmla="*/ 196850 w 1181100"/>
              <a:gd name="connsiteY73" fmla="*/ 1063625 h 1622425"/>
              <a:gd name="connsiteX74" fmla="*/ 193675 w 1181100"/>
              <a:gd name="connsiteY74" fmla="*/ 1073150 h 1622425"/>
              <a:gd name="connsiteX75" fmla="*/ 196850 w 1181100"/>
              <a:gd name="connsiteY75" fmla="*/ 1200150 h 1622425"/>
              <a:gd name="connsiteX76" fmla="*/ 250825 w 1181100"/>
              <a:gd name="connsiteY76" fmla="*/ 1206500 h 1622425"/>
              <a:gd name="connsiteX77" fmla="*/ 266700 w 1181100"/>
              <a:gd name="connsiteY77" fmla="*/ 1209675 h 1622425"/>
              <a:gd name="connsiteX78" fmla="*/ 288925 w 1181100"/>
              <a:gd name="connsiteY78" fmla="*/ 1231900 h 1622425"/>
              <a:gd name="connsiteX79" fmla="*/ 295275 w 1181100"/>
              <a:gd name="connsiteY79" fmla="*/ 1270000 h 1622425"/>
              <a:gd name="connsiteX80" fmla="*/ 304800 w 1181100"/>
              <a:gd name="connsiteY80" fmla="*/ 1282700 h 1622425"/>
              <a:gd name="connsiteX81" fmla="*/ 323850 w 1181100"/>
              <a:gd name="connsiteY81" fmla="*/ 1285875 h 1622425"/>
              <a:gd name="connsiteX82" fmla="*/ 333375 w 1181100"/>
              <a:gd name="connsiteY82" fmla="*/ 1292225 h 1622425"/>
              <a:gd name="connsiteX83" fmla="*/ 361950 w 1181100"/>
              <a:gd name="connsiteY83" fmla="*/ 1298575 h 1622425"/>
              <a:gd name="connsiteX84" fmla="*/ 387350 w 1181100"/>
              <a:gd name="connsiteY84" fmla="*/ 1317625 h 1622425"/>
              <a:gd name="connsiteX85" fmla="*/ 409575 w 1181100"/>
              <a:gd name="connsiteY85" fmla="*/ 1330325 h 1622425"/>
              <a:gd name="connsiteX86" fmla="*/ 412750 w 1181100"/>
              <a:gd name="connsiteY86" fmla="*/ 1339850 h 1622425"/>
              <a:gd name="connsiteX87" fmla="*/ 422275 w 1181100"/>
              <a:gd name="connsiteY87" fmla="*/ 1362075 h 1622425"/>
              <a:gd name="connsiteX88" fmla="*/ 428625 w 1181100"/>
              <a:gd name="connsiteY88" fmla="*/ 1403350 h 1622425"/>
              <a:gd name="connsiteX89" fmla="*/ 431800 w 1181100"/>
              <a:gd name="connsiteY89" fmla="*/ 1419225 h 1622425"/>
              <a:gd name="connsiteX90" fmla="*/ 438150 w 1181100"/>
              <a:gd name="connsiteY90" fmla="*/ 1438275 h 1622425"/>
              <a:gd name="connsiteX91" fmla="*/ 441325 w 1181100"/>
              <a:gd name="connsiteY91" fmla="*/ 1450975 h 1622425"/>
              <a:gd name="connsiteX92" fmla="*/ 447675 w 1181100"/>
              <a:gd name="connsiteY92" fmla="*/ 1463675 h 1622425"/>
              <a:gd name="connsiteX93" fmla="*/ 450850 w 1181100"/>
              <a:gd name="connsiteY93" fmla="*/ 1476375 h 1622425"/>
              <a:gd name="connsiteX94" fmla="*/ 460375 w 1181100"/>
              <a:gd name="connsiteY94" fmla="*/ 1479550 h 1622425"/>
              <a:gd name="connsiteX95" fmla="*/ 485775 w 1181100"/>
              <a:gd name="connsiteY95" fmla="*/ 1482725 h 1622425"/>
              <a:gd name="connsiteX96" fmla="*/ 495300 w 1181100"/>
              <a:gd name="connsiteY96" fmla="*/ 1489075 h 1622425"/>
              <a:gd name="connsiteX97" fmla="*/ 498475 w 1181100"/>
              <a:gd name="connsiteY97" fmla="*/ 1498600 h 1622425"/>
              <a:gd name="connsiteX98" fmla="*/ 504825 w 1181100"/>
              <a:gd name="connsiteY98" fmla="*/ 1508125 h 1622425"/>
              <a:gd name="connsiteX99" fmla="*/ 514350 w 1181100"/>
              <a:gd name="connsiteY99" fmla="*/ 1527175 h 1622425"/>
              <a:gd name="connsiteX100" fmla="*/ 520700 w 1181100"/>
              <a:gd name="connsiteY100" fmla="*/ 1536700 h 1622425"/>
              <a:gd name="connsiteX101" fmla="*/ 523875 w 1181100"/>
              <a:gd name="connsiteY101" fmla="*/ 1546225 h 1622425"/>
              <a:gd name="connsiteX102" fmla="*/ 530225 w 1181100"/>
              <a:gd name="connsiteY102" fmla="*/ 1558925 h 1622425"/>
              <a:gd name="connsiteX103" fmla="*/ 539750 w 1181100"/>
              <a:gd name="connsiteY103" fmla="*/ 1581150 h 1622425"/>
              <a:gd name="connsiteX104" fmla="*/ 549275 w 1181100"/>
              <a:gd name="connsiteY104" fmla="*/ 1590675 h 1622425"/>
              <a:gd name="connsiteX105" fmla="*/ 561975 w 1181100"/>
              <a:gd name="connsiteY105" fmla="*/ 1584325 h 1622425"/>
              <a:gd name="connsiteX106" fmla="*/ 577850 w 1181100"/>
              <a:gd name="connsiteY106" fmla="*/ 1555750 h 1622425"/>
              <a:gd name="connsiteX107" fmla="*/ 590550 w 1181100"/>
              <a:gd name="connsiteY107" fmla="*/ 1536700 h 1622425"/>
              <a:gd name="connsiteX108" fmla="*/ 593725 w 1181100"/>
              <a:gd name="connsiteY108" fmla="*/ 1527175 h 1622425"/>
              <a:gd name="connsiteX109" fmla="*/ 600075 w 1181100"/>
              <a:gd name="connsiteY109" fmla="*/ 1517650 h 1622425"/>
              <a:gd name="connsiteX110" fmla="*/ 606425 w 1181100"/>
              <a:gd name="connsiteY110" fmla="*/ 1504950 h 1622425"/>
              <a:gd name="connsiteX111" fmla="*/ 619125 w 1181100"/>
              <a:gd name="connsiteY111" fmla="*/ 1511300 h 1622425"/>
              <a:gd name="connsiteX112" fmla="*/ 625475 w 1181100"/>
              <a:gd name="connsiteY112" fmla="*/ 1530350 h 1622425"/>
              <a:gd name="connsiteX113" fmla="*/ 631825 w 1181100"/>
              <a:gd name="connsiteY113" fmla="*/ 1565275 h 1622425"/>
              <a:gd name="connsiteX114" fmla="*/ 638175 w 1181100"/>
              <a:gd name="connsiteY114" fmla="*/ 1574800 h 1622425"/>
              <a:gd name="connsiteX115" fmla="*/ 641350 w 1181100"/>
              <a:gd name="connsiteY115" fmla="*/ 1584325 h 1622425"/>
              <a:gd name="connsiteX116" fmla="*/ 657225 w 1181100"/>
              <a:gd name="connsiteY116" fmla="*/ 1587500 h 1622425"/>
              <a:gd name="connsiteX117" fmla="*/ 666750 w 1181100"/>
              <a:gd name="connsiteY117" fmla="*/ 1584325 h 1622425"/>
              <a:gd name="connsiteX118" fmla="*/ 698500 w 1181100"/>
              <a:gd name="connsiteY118" fmla="*/ 1555750 h 1622425"/>
              <a:gd name="connsiteX119" fmla="*/ 711200 w 1181100"/>
              <a:gd name="connsiteY119" fmla="*/ 1546225 h 1622425"/>
              <a:gd name="connsiteX120" fmla="*/ 762000 w 1181100"/>
              <a:gd name="connsiteY120" fmla="*/ 1552575 h 1622425"/>
              <a:gd name="connsiteX121" fmla="*/ 771525 w 1181100"/>
              <a:gd name="connsiteY121" fmla="*/ 1555750 h 1622425"/>
              <a:gd name="connsiteX122" fmla="*/ 800100 w 1181100"/>
              <a:gd name="connsiteY122" fmla="*/ 1558925 h 1622425"/>
              <a:gd name="connsiteX123" fmla="*/ 863600 w 1181100"/>
              <a:gd name="connsiteY123" fmla="*/ 1568450 h 1622425"/>
              <a:gd name="connsiteX124" fmla="*/ 889000 w 1181100"/>
              <a:gd name="connsiteY124" fmla="*/ 1577975 h 1622425"/>
              <a:gd name="connsiteX125" fmla="*/ 911225 w 1181100"/>
              <a:gd name="connsiteY125" fmla="*/ 1581150 h 1622425"/>
              <a:gd name="connsiteX126" fmla="*/ 920750 w 1181100"/>
              <a:gd name="connsiteY126" fmla="*/ 1584325 h 1622425"/>
              <a:gd name="connsiteX127" fmla="*/ 933450 w 1181100"/>
              <a:gd name="connsiteY127" fmla="*/ 1590675 h 1622425"/>
              <a:gd name="connsiteX128" fmla="*/ 968375 w 1181100"/>
              <a:gd name="connsiteY128" fmla="*/ 1597025 h 1622425"/>
              <a:gd name="connsiteX129" fmla="*/ 977900 w 1181100"/>
              <a:gd name="connsiteY129" fmla="*/ 1600200 h 1622425"/>
              <a:gd name="connsiteX130" fmla="*/ 1006475 w 1181100"/>
              <a:gd name="connsiteY130" fmla="*/ 1606550 h 1622425"/>
              <a:gd name="connsiteX131" fmla="*/ 1031875 w 1181100"/>
              <a:gd name="connsiteY131" fmla="*/ 1616075 h 1622425"/>
              <a:gd name="connsiteX132" fmla="*/ 1050925 w 1181100"/>
              <a:gd name="connsiteY132" fmla="*/ 1619250 h 1622425"/>
              <a:gd name="connsiteX133" fmla="*/ 1063625 w 1181100"/>
              <a:gd name="connsiteY133" fmla="*/ 1622425 h 1622425"/>
              <a:gd name="connsiteX134" fmla="*/ 1079500 w 1181100"/>
              <a:gd name="connsiteY134" fmla="*/ 1619250 h 1622425"/>
              <a:gd name="connsiteX135" fmla="*/ 1069975 w 1181100"/>
              <a:gd name="connsiteY135" fmla="*/ 1593850 h 1622425"/>
              <a:gd name="connsiteX136" fmla="*/ 1089025 w 1181100"/>
              <a:gd name="connsiteY136" fmla="*/ 1587500 h 1622425"/>
              <a:gd name="connsiteX137" fmla="*/ 1104900 w 1181100"/>
              <a:gd name="connsiteY137" fmla="*/ 1530350 h 1622425"/>
              <a:gd name="connsiteX138" fmla="*/ 1177925 w 1181100"/>
              <a:gd name="connsiteY138" fmla="*/ 1527175 h 1622425"/>
              <a:gd name="connsiteX139" fmla="*/ 1181100 w 1181100"/>
              <a:gd name="connsiteY139" fmla="*/ 1517650 h 1622425"/>
              <a:gd name="connsiteX140" fmla="*/ 1155700 w 1181100"/>
              <a:gd name="connsiteY140" fmla="*/ 1501775 h 1622425"/>
              <a:gd name="connsiteX141" fmla="*/ 1146175 w 1181100"/>
              <a:gd name="connsiteY141" fmla="*/ 1498600 h 1622425"/>
              <a:gd name="connsiteX142" fmla="*/ 1127125 w 1181100"/>
              <a:gd name="connsiteY142" fmla="*/ 1485900 h 1622425"/>
              <a:gd name="connsiteX143" fmla="*/ 1104900 w 1181100"/>
              <a:gd name="connsiteY143" fmla="*/ 1457325 h 1622425"/>
              <a:gd name="connsiteX144" fmla="*/ 1092200 w 1181100"/>
              <a:gd name="connsiteY144" fmla="*/ 1444625 h 1622425"/>
              <a:gd name="connsiteX145" fmla="*/ 1082675 w 1181100"/>
              <a:gd name="connsiteY145" fmla="*/ 1431925 h 1622425"/>
              <a:gd name="connsiteX146" fmla="*/ 1063625 w 1181100"/>
              <a:gd name="connsiteY146" fmla="*/ 1419225 h 1622425"/>
              <a:gd name="connsiteX147" fmla="*/ 1044575 w 1181100"/>
              <a:gd name="connsiteY147" fmla="*/ 1400175 h 1622425"/>
              <a:gd name="connsiteX148" fmla="*/ 1031875 w 1181100"/>
              <a:gd name="connsiteY148" fmla="*/ 1387475 h 1622425"/>
              <a:gd name="connsiteX149" fmla="*/ 1038225 w 1181100"/>
              <a:gd name="connsiteY149" fmla="*/ 1355725 h 1622425"/>
              <a:gd name="connsiteX150" fmla="*/ 1050925 w 1181100"/>
              <a:gd name="connsiteY150" fmla="*/ 1352550 h 1622425"/>
              <a:gd name="connsiteX151" fmla="*/ 1066800 w 1181100"/>
              <a:gd name="connsiteY151" fmla="*/ 1349375 h 1622425"/>
              <a:gd name="connsiteX152" fmla="*/ 1063625 w 1181100"/>
              <a:gd name="connsiteY152" fmla="*/ 1314450 h 1622425"/>
              <a:gd name="connsiteX153" fmla="*/ 1035050 w 1181100"/>
              <a:gd name="connsiteY153" fmla="*/ 1317625 h 1622425"/>
              <a:gd name="connsiteX154" fmla="*/ 996950 w 1181100"/>
              <a:gd name="connsiteY154" fmla="*/ 1314450 h 1622425"/>
              <a:gd name="connsiteX155" fmla="*/ 984250 w 1181100"/>
              <a:gd name="connsiteY155" fmla="*/ 1308100 h 1622425"/>
              <a:gd name="connsiteX156" fmla="*/ 981075 w 1181100"/>
              <a:gd name="connsiteY156" fmla="*/ 1298575 h 1622425"/>
              <a:gd name="connsiteX157" fmla="*/ 1019175 w 1181100"/>
              <a:gd name="connsiteY157" fmla="*/ 1279525 h 1622425"/>
              <a:gd name="connsiteX158" fmla="*/ 1016000 w 1181100"/>
              <a:gd name="connsiteY158" fmla="*/ 1270000 h 1622425"/>
              <a:gd name="connsiteX159" fmla="*/ 1003300 w 1181100"/>
              <a:gd name="connsiteY159" fmla="*/ 1260475 h 1622425"/>
              <a:gd name="connsiteX160" fmla="*/ 984250 w 1181100"/>
              <a:gd name="connsiteY160" fmla="*/ 1250950 h 1622425"/>
              <a:gd name="connsiteX161" fmla="*/ 965200 w 1181100"/>
              <a:gd name="connsiteY161" fmla="*/ 1225550 h 1622425"/>
              <a:gd name="connsiteX162" fmla="*/ 962025 w 1181100"/>
              <a:gd name="connsiteY162" fmla="*/ 1212850 h 1622425"/>
              <a:gd name="connsiteX163" fmla="*/ 946150 w 1181100"/>
              <a:gd name="connsiteY163" fmla="*/ 1181100 h 1622425"/>
              <a:gd name="connsiteX164" fmla="*/ 942975 w 1181100"/>
              <a:gd name="connsiteY164" fmla="*/ 1171575 h 1622425"/>
              <a:gd name="connsiteX165" fmla="*/ 936625 w 1181100"/>
              <a:gd name="connsiteY165" fmla="*/ 1146175 h 1622425"/>
              <a:gd name="connsiteX166" fmla="*/ 923925 w 1181100"/>
              <a:gd name="connsiteY166" fmla="*/ 1120775 h 1622425"/>
              <a:gd name="connsiteX167" fmla="*/ 911225 w 1181100"/>
              <a:gd name="connsiteY167" fmla="*/ 1098550 h 1622425"/>
              <a:gd name="connsiteX168" fmla="*/ 904875 w 1181100"/>
              <a:gd name="connsiteY168" fmla="*/ 1082675 h 1622425"/>
              <a:gd name="connsiteX169" fmla="*/ 898525 w 1181100"/>
              <a:gd name="connsiteY169" fmla="*/ 1063625 h 1622425"/>
              <a:gd name="connsiteX170" fmla="*/ 889000 w 1181100"/>
              <a:gd name="connsiteY170" fmla="*/ 1047750 h 1622425"/>
              <a:gd name="connsiteX171" fmla="*/ 882650 w 1181100"/>
              <a:gd name="connsiteY171" fmla="*/ 1038225 h 1622425"/>
              <a:gd name="connsiteX172" fmla="*/ 866775 w 1181100"/>
              <a:gd name="connsiteY172" fmla="*/ 1025525 h 1622425"/>
              <a:gd name="connsiteX173" fmla="*/ 847725 w 1181100"/>
              <a:gd name="connsiteY173" fmla="*/ 1003300 h 1622425"/>
              <a:gd name="connsiteX174" fmla="*/ 825500 w 1181100"/>
              <a:gd name="connsiteY174" fmla="*/ 1000125 h 1622425"/>
              <a:gd name="connsiteX175" fmla="*/ 803275 w 1181100"/>
              <a:gd name="connsiteY175" fmla="*/ 987425 h 1622425"/>
              <a:gd name="connsiteX176" fmla="*/ 771525 w 1181100"/>
              <a:gd name="connsiteY176" fmla="*/ 965200 h 1622425"/>
              <a:gd name="connsiteX177" fmla="*/ 758825 w 1181100"/>
              <a:gd name="connsiteY177" fmla="*/ 958850 h 1622425"/>
              <a:gd name="connsiteX178" fmla="*/ 752475 w 1181100"/>
              <a:gd name="connsiteY178" fmla="*/ 946150 h 1622425"/>
              <a:gd name="connsiteX179" fmla="*/ 746125 w 1181100"/>
              <a:gd name="connsiteY179" fmla="*/ 898525 h 1622425"/>
              <a:gd name="connsiteX180" fmla="*/ 736600 w 1181100"/>
              <a:gd name="connsiteY180" fmla="*/ 863600 h 1622425"/>
              <a:gd name="connsiteX181" fmla="*/ 727075 w 1181100"/>
              <a:gd name="connsiteY181" fmla="*/ 860425 h 1622425"/>
              <a:gd name="connsiteX182" fmla="*/ 711200 w 1181100"/>
              <a:gd name="connsiteY182" fmla="*/ 847725 h 1622425"/>
              <a:gd name="connsiteX183" fmla="*/ 698500 w 1181100"/>
              <a:gd name="connsiteY183" fmla="*/ 841375 h 1622425"/>
              <a:gd name="connsiteX184" fmla="*/ 692150 w 1181100"/>
              <a:gd name="connsiteY184" fmla="*/ 831850 h 1622425"/>
              <a:gd name="connsiteX185" fmla="*/ 695325 w 1181100"/>
              <a:gd name="connsiteY185" fmla="*/ 784225 h 1622425"/>
              <a:gd name="connsiteX186" fmla="*/ 704850 w 1181100"/>
              <a:gd name="connsiteY186" fmla="*/ 762000 h 1622425"/>
              <a:gd name="connsiteX187" fmla="*/ 714375 w 1181100"/>
              <a:gd name="connsiteY187" fmla="*/ 673100 h 1622425"/>
              <a:gd name="connsiteX188" fmla="*/ 717550 w 1181100"/>
              <a:gd name="connsiteY188" fmla="*/ 641350 h 1622425"/>
              <a:gd name="connsiteX189" fmla="*/ 727075 w 1181100"/>
              <a:gd name="connsiteY189" fmla="*/ 609600 h 1622425"/>
              <a:gd name="connsiteX190" fmla="*/ 733425 w 1181100"/>
              <a:gd name="connsiteY190" fmla="*/ 581025 h 1622425"/>
              <a:gd name="connsiteX191" fmla="*/ 739775 w 1181100"/>
              <a:gd name="connsiteY191" fmla="*/ 568325 h 1622425"/>
              <a:gd name="connsiteX192" fmla="*/ 742950 w 1181100"/>
              <a:gd name="connsiteY192" fmla="*/ 555625 h 1622425"/>
              <a:gd name="connsiteX193" fmla="*/ 755650 w 1181100"/>
              <a:gd name="connsiteY193" fmla="*/ 542925 h 1622425"/>
              <a:gd name="connsiteX194" fmla="*/ 768350 w 1181100"/>
              <a:gd name="connsiteY194" fmla="*/ 520700 h 1622425"/>
              <a:gd name="connsiteX195" fmla="*/ 790575 w 1181100"/>
              <a:gd name="connsiteY195" fmla="*/ 498475 h 1622425"/>
              <a:gd name="connsiteX196" fmla="*/ 803275 w 1181100"/>
              <a:gd name="connsiteY196" fmla="*/ 485775 h 1622425"/>
              <a:gd name="connsiteX197" fmla="*/ 812800 w 1181100"/>
              <a:gd name="connsiteY197" fmla="*/ 476250 h 1622425"/>
              <a:gd name="connsiteX198" fmla="*/ 822325 w 1181100"/>
              <a:gd name="connsiteY198" fmla="*/ 454025 h 1622425"/>
              <a:gd name="connsiteX199" fmla="*/ 825500 w 1181100"/>
              <a:gd name="connsiteY199" fmla="*/ 441325 h 1622425"/>
              <a:gd name="connsiteX200" fmla="*/ 838200 w 1181100"/>
              <a:gd name="connsiteY200" fmla="*/ 409575 h 1622425"/>
              <a:gd name="connsiteX201" fmla="*/ 844550 w 1181100"/>
              <a:gd name="connsiteY201" fmla="*/ 365125 h 1622425"/>
              <a:gd name="connsiteX202" fmla="*/ 847725 w 1181100"/>
              <a:gd name="connsiteY202" fmla="*/ 355600 h 1622425"/>
              <a:gd name="connsiteX203" fmla="*/ 850900 w 1181100"/>
              <a:gd name="connsiteY203" fmla="*/ 342900 h 1622425"/>
              <a:gd name="connsiteX204" fmla="*/ 860425 w 1181100"/>
              <a:gd name="connsiteY204" fmla="*/ 225425 h 1622425"/>
              <a:gd name="connsiteX205" fmla="*/ 863600 w 1181100"/>
              <a:gd name="connsiteY205" fmla="*/ 209550 h 1622425"/>
              <a:gd name="connsiteX206" fmla="*/ 869950 w 1181100"/>
              <a:gd name="connsiteY206" fmla="*/ 200025 h 1622425"/>
              <a:gd name="connsiteX207" fmla="*/ 873125 w 1181100"/>
              <a:gd name="connsiteY207" fmla="*/ 177800 h 1622425"/>
              <a:gd name="connsiteX208" fmla="*/ 876300 w 1181100"/>
              <a:gd name="connsiteY208" fmla="*/ 168275 h 1622425"/>
              <a:gd name="connsiteX209" fmla="*/ 879475 w 1181100"/>
              <a:gd name="connsiteY209" fmla="*/ 152400 h 1622425"/>
              <a:gd name="connsiteX210" fmla="*/ 889000 w 1181100"/>
              <a:gd name="connsiteY210" fmla="*/ 101600 h 1622425"/>
              <a:gd name="connsiteX211" fmla="*/ 892175 w 1181100"/>
              <a:gd name="connsiteY211" fmla="*/ 92075 h 1622425"/>
              <a:gd name="connsiteX212" fmla="*/ 904875 w 1181100"/>
              <a:gd name="connsiteY212" fmla="*/ 76200 h 1622425"/>
              <a:gd name="connsiteX213" fmla="*/ 914400 w 1181100"/>
              <a:gd name="connsiteY213" fmla="*/ 73025 h 1622425"/>
              <a:gd name="connsiteX0" fmla="*/ 914400 w 1181100"/>
              <a:gd name="connsiteY0" fmla="*/ 73025 h 1622425"/>
              <a:gd name="connsiteX1" fmla="*/ 908050 w 1181100"/>
              <a:gd name="connsiteY1" fmla="*/ 57150 h 1622425"/>
              <a:gd name="connsiteX2" fmla="*/ 850900 w 1181100"/>
              <a:gd name="connsiteY2" fmla="*/ 22225 h 1622425"/>
              <a:gd name="connsiteX3" fmla="*/ 835025 w 1181100"/>
              <a:gd name="connsiteY3" fmla="*/ 9525 h 1622425"/>
              <a:gd name="connsiteX4" fmla="*/ 819150 w 1181100"/>
              <a:gd name="connsiteY4" fmla="*/ 6350 h 1622425"/>
              <a:gd name="connsiteX5" fmla="*/ 803275 w 1181100"/>
              <a:gd name="connsiteY5" fmla="*/ 0 h 1622425"/>
              <a:gd name="connsiteX6" fmla="*/ 781050 w 1181100"/>
              <a:gd name="connsiteY6" fmla="*/ 6350 h 1622425"/>
              <a:gd name="connsiteX7" fmla="*/ 777875 w 1181100"/>
              <a:gd name="connsiteY7" fmla="*/ 50800 h 1622425"/>
              <a:gd name="connsiteX8" fmla="*/ 774700 w 1181100"/>
              <a:gd name="connsiteY8" fmla="*/ 69850 h 1622425"/>
              <a:gd name="connsiteX9" fmla="*/ 765175 w 1181100"/>
              <a:gd name="connsiteY9" fmla="*/ 73025 h 1622425"/>
              <a:gd name="connsiteX10" fmla="*/ 755650 w 1181100"/>
              <a:gd name="connsiteY10" fmla="*/ 66675 h 1622425"/>
              <a:gd name="connsiteX11" fmla="*/ 742950 w 1181100"/>
              <a:gd name="connsiteY11" fmla="*/ 63500 h 1622425"/>
              <a:gd name="connsiteX12" fmla="*/ 730250 w 1181100"/>
              <a:gd name="connsiteY12" fmla="*/ 57150 h 1622425"/>
              <a:gd name="connsiteX13" fmla="*/ 723900 w 1181100"/>
              <a:gd name="connsiteY13" fmla="*/ 76200 h 1622425"/>
              <a:gd name="connsiteX14" fmla="*/ 720725 w 1181100"/>
              <a:gd name="connsiteY14" fmla="*/ 104775 h 1622425"/>
              <a:gd name="connsiteX15" fmla="*/ 711200 w 1181100"/>
              <a:gd name="connsiteY15" fmla="*/ 111125 h 1622425"/>
              <a:gd name="connsiteX16" fmla="*/ 704850 w 1181100"/>
              <a:gd name="connsiteY16" fmla="*/ 98425 h 1622425"/>
              <a:gd name="connsiteX17" fmla="*/ 701675 w 1181100"/>
              <a:gd name="connsiteY17" fmla="*/ 85725 h 1622425"/>
              <a:gd name="connsiteX18" fmla="*/ 695325 w 1181100"/>
              <a:gd name="connsiteY18" fmla="*/ 63500 h 1622425"/>
              <a:gd name="connsiteX19" fmla="*/ 685800 w 1181100"/>
              <a:gd name="connsiteY19" fmla="*/ 34925 h 1622425"/>
              <a:gd name="connsiteX20" fmla="*/ 676275 w 1181100"/>
              <a:gd name="connsiteY20" fmla="*/ 25400 h 1622425"/>
              <a:gd name="connsiteX21" fmla="*/ 660400 w 1181100"/>
              <a:gd name="connsiteY21" fmla="*/ 63500 h 1622425"/>
              <a:gd name="connsiteX22" fmla="*/ 657225 w 1181100"/>
              <a:gd name="connsiteY22" fmla="*/ 76200 h 1622425"/>
              <a:gd name="connsiteX23" fmla="*/ 647700 w 1181100"/>
              <a:gd name="connsiteY23" fmla="*/ 82550 h 1622425"/>
              <a:gd name="connsiteX24" fmla="*/ 631825 w 1181100"/>
              <a:gd name="connsiteY24" fmla="*/ 107950 h 1622425"/>
              <a:gd name="connsiteX25" fmla="*/ 606425 w 1181100"/>
              <a:gd name="connsiteY25" fmla="*/ 142875 h 1622425"/>
              <a:gd name="connsiteX26" fmla="*/ 568325 w 1181100"/>
              <a:gd name="connsiteY26" fmla="*/ 222250 h 1622425"/>
              <a:gd name="connsiteX27" fmla="*/ 533400 w 1181100"/>
              <a:gd name="connsiteY27" fmla="*/ 304800 h 1622425"/>
              <a:gd name="connsiteX28" fmla="*/ 527050 w 1181100"/>
              <a:gd name="connsiteY28" fmla="*/ 358775 h 1622425"/>
              <a:gd name="connsiteX29" fmla="*/ 498475 w 1181100"/>
              <a:gd name="connsiteY29" fmla="*/ 403225 h 1622425"/>
              <a:gd name="connsiteX30" fmla="*/ 450850 w 1181100"/>
              <a:gd name="connsiteY30" fmla="*/ 434975 h 1622425"/>
              <a:gd name="connsiteX31" fmla="*/ 450850 w 1181100"/>
              <a:gd name="connsiteY31" fmla="*/ 527050 h 1622425"/>
              <a:gd name="connsiteX32" fmla="*/ 428625 w 1181100"/>
              <a:gd name="connsiteY32" fmla="*/ 523875 h 1622425"/>
              <a:gd name="connsiteX33" fmla="*/ 419100 w 1181100"/>
              <a:gd name="connsiteY33" fmla="*/ 517525 h 1622425"/>
              <a:gd name="connsiteX34" fmla="*/ 377825 w 1181100"/>
              <a:gd name="connsiteY34" fmla="*/ 523875 h 1622425"/>
              <a:gd name="connsiteX35" fmla="*/ 333375 w 1181100"/>
              <a:gd name="connsiteY35" fmla="*/ 517525 h 1622425"/>
              <a:gd name="connsiteX36" fmla="*/ 301625 w 1181100"/>
              <a:gd name="connsiteY36" fmla="*/ 492125 h 1622425"/>
              <a:gd name="connsiteX37" fmla="*/ 288925 w 1181100"/>
              <a:gd name="connsiteY37" fmla="*/ 412750 h 1622425"/>
              <a:gd name="connsiteX38" fmla="*/ 269875 w 1181100"/>
              <a:gd name="connsiteY38" fmla="*/ 396875 h 1622425"/>
              <a:gd name="connsiteX39" fmla="*/ 225425 w 1181100"/>
              <a:gd name="connsiteY39" fmla="*/ 393700 h 1622425"/>
              <a:gd name="connsiteX40" fmla="*/ 190500 w 1181100"/>
              <a:gd name="connsiteY40" fmla="*/ 387350 h 1622425"/>
              <a:gd name="connsiteX41" fmla="*/ 114300 w 1181100"/>
              <a:gd name="connsiteY41" fmla="*/ 393700 h 1622425"/>
              <a:gd name="connsiteX42" fmla="*/ 92075 w 1181100"/>
              <a:gd name="connsiteY42" fmla="*/ 422275 h 1622425"/>
              <a:gd name="connsiteX43" fmla="*/ 88900 w 1181100"/>
              <a:gd name="connsiteY43" fmla="*/ 431800 h 1622425"/>
              <a:gd name="connsiteX44" fmla="*/ 76200 w 1181100"/>
              <a:gd name="connsiteY44" fmla="*/ 447675 h 1622425"/>
              <a:gd name="connsiteX45" fmla="*/ 41275 w 1181100"/>
              <a:gd name="connsiteY45" fmla="*/ 469900 h 1622425"/>
              <a:gd name="connsiteX46" fmla="*/ 34925 w 1181100"/>
              <a:gd name="connsiteY46" fmla="*/ 479425 h 1622425"/>
              <a:gd name="connsiteX47" fmla="*/ 15875 w 1181100"/>
              <a:gd name="connsiteY47" fmla="*/ 495300 h 1622425"/>
              <a:gd name="connsiteX48" fmla="*/ 0 w 1181100"/>
              <a:gd name="connsiteY48" fmla="*/ 514350 h 1622425"/>
              <a:gd name="connsiteX49" fmla="*/ 3175 w 1181100"/>
              <a:gd name="connsiteY49" fmla="*/ 542925 h 1622425"/>
              <a:gd name="connsiteX50" fmla="*/ 12700 w 1181100"/>
              <a:gd name="connsiteY50" fmla="*/ 571500 h 1622425"/>
              <a:gd name="connsiteX51" fmla="*/ 19050 w 1181100"/>
              <a:gd name="connsiteY51" fmla="*/ 698500 h 1622425"/>
              <a:gd name="connsiteX52" fmla="*/ 22225 w 1181100"/>
              <a:gd name="connsiteY52" fmla="*/ 711200 h 1622425"/>
              <a:gd name="connsiteX53" fmla="*/ 19050 w 1181100"/>
              <a:gd name="connsiteY53" fmla="*/ 727075 h 1622425"/>
              <a:gd name="connsiteX54" fmla="*/ 15875 w 1181100"/>
              <a:gd name="connsiteY54" fmla="*/ 736600 h 1622425"/>
              <a:gd name="connsiteX55" fmla="*/ 31750 w 1181100"/>
              <a:gd name="connsiteY55" fmla="*/ 749300 h 1622425"/>
              <a:gd name="connsiteX56" fmla="*/ 57150 w 1181100"/>
              <a:gd name="connsiteY56" fmla="*/ 765175 h 1622425"/>
              <a:gd name="connsiteX57" fmla="*/ 73025 w 1181100"/>
              <a:gd name="connsiteY57" fmla="*/ 774700 h 1622425"/>
              <a:gd name="connsiteX58" fmla="*/ 85725 w 1181100"/>
              <a:gd name="connsiteY58" fmla="*/ 781050 h 1622425"/>
              <a:gd name="connsiteX59" fmla="*/ 107950 w 1181100"/>
              <a:gd name="connsiteY59" fmla="*/ 790575 h 1622425"/>
              <a:gd name="connsiteX60" fmla="*/ 127000 w 1181100"/>
              <a:gd name="connsiteY60" fmla="*/ 787400 h 1622425"/>
              <a:gd name="connsiteX61" fmla="*/ 139700 w 1181100"/>
              <a:gd name="connsiteY61" fmla="*/ 784225 h 1622425"/>
              <a:gd name="connsiteX62" fmla="*/ 146050 w 1181100"/>
              <a:gd name="connsiteY62" fmla="*/ 796925 h 1622425"/>
              <a:gd name="connsiteX63" fmla="*/ 155575 w 1181100"/>
              <a:gd name="connsiteY63" fmla="*/ 819150 h 1622425"/>
              <a:gd name="connsiteX64" fmla="*/ 161925 w 1181100"/>
              <a:gd name="connsiteY64" fmla="*/ 873125 h 1622425"/>
              <a:gd name="connsiteX65" fmla="*/ 165100 w 1181100"/>
              <a:gd name="connsiteY65" fmla="*/ 885825 h 1622425"/>
              <a:gd name="connsiteX66" fmla="*/ 174625 w 1181100"/>
              <a:gd name="connsiteY66" fmla="*/ 892175 h 1622425"/>
              <a:gd name="connsiteX67" fmla="*/ 184150 w 1181100"/>
              <a:gd name="connsiteY67" fmla="*/ 901700 h 1622425"/>
              <a:gd name="connsiteX68" fmla="*/ 206375 w 1181100"/>
              <a:gd name="connsiteY68" fmla="*/ 904875 h 1622425"/>
              <a:gd name="connsiteX69" fmla="*/ 228600 w 1181100"/>
              <a:gd name="connsiteY69" fmla="*/ 939800 h 1622425"/>
              <a:gd name="connsiteX70" fmla="*/ 219075 w 1181100"/>
              <a:gd name="connsiteY70" fmla="*/ 1022350 h 1622425"/>
              <a:gd name="connsiteX71" fmla="*/ 203200 w 1181100"/>
              <a:gd name="connsiteY71" fmla="*/ 1041400 h 1622425"/>
              <a:gd name="connsiteX72" fmla="*/ 196850 w 1181100"/>
              <a:gd name="connsiteY72" fmla="*/ 1063625 h 1622425"/>
              <a:gd name="connsiteX73" fmla="*/ 193675 w 1181100"/>
              <a:gd name="connsiteY73" fmla="*/ 1073150 h 1622425"/>
              <a:gd name="connsiteX74" fmla="*/ 196850 w 1181100"/>
              <a:gd name="connsiteY74" fmla="*/ 1200150 h 1622425"/>
              <a:gd name="connsiteX75" fmla="*/ 250825 w 1181100"/>
              <a:gd name="connsiteY75" fmla="*/ 1206500 h 1622425"/>
              <a:gd name="connsiteX76" fmla="*/ 266700 w 1181100"/>
              <a:gd name="connsiteY76" fmla="*/ 1209675 h 1622425"/>
              <a:gd name="connsiteX77" fmla="*/ 288925 w 1181100"/>
              <a:gd name="connsiteY77" fmla="*/ 1231900 h 1622425"/>
              <a:gd name="connsiteX78" fmla="*/ 295275 w 1181100"/>
              <a:gd name="connsiteY78" fmla="*/ 1270000 h 1622425"/>
              <a:gd name="connsiteX79" fmla="*/ 304800 w 1181100"/>
              <a:gd name="connsiteY79" fmla="*/ 1282700 h 1622425"/>
              <a:gd name="connsiteX80" fmla="*/ 323850 w 1181100"/>
              <a:gd name="connsiteY80" fmla="*/ 1285875 h 1622425"/>
              <a:gd name="connsiteX81" fmla="*/ 333375 w 1181100"/>
              <a:gd name="connsiteY81" fmla="*/ 1292225 h 1622425"/>
              <a:gd name="connsiteX82" fmla="*/ 361950 w 1181100"/>
              <a:gd name="connsiteY82" fmla="*/ 1298575 h 1622425"/>
              <a:gd name="connsiteX83" fmla="*/ 387350 w 1181100"/>
              <a:gd name="connsiteY83" fmla="*/ 1317625 h 1622425"/>
              <a:gd name="connsiteX84" fmla="*/ 409575 w 1181100"/>
              <a:gd name="connsiteY84" fmla="*/ 1330325 h 1622425"/>
              <a:gd name="connsiteX85" fmla="*/ 412750 w 1181100"/>
              <a:gd name="connsiteY85" fmla="*/ 1339850 h 1622425"/>
              <a:gd name="connsiteX86" fmla="*/ 422275 w 1181100"/>
              <a:gd name="connsiteY86" fmla="*/ 1362075 h 1622425"/>
              <a:gd name="connsiteX87" fmla="*/ 428625 w 1181100"/>
              <a:gd name="connsiteY87" fmla="*/ 1403350 h 1622425"/>
              <a:gd name="connsiteX88" fmla="*/ 431800 w 1181100"/>
              <a:gd name="connsiteY88" fmla="*/ 1419225 h 1622425"/>
              <a:gd name="connsiteX89" fmla="*/ 438150 w 1181100"/>
              <a:gd name="connsiteY89" fmla="*/ 1438275 h 1622425"/>
              <a:gd name="connsiteX90" fmla="*/ 441325 w 1181100"/>
              <a:gd name="connsiteY90" fmla="*/ 1450975 h 1622425"/>
              <a:gd name="connsiteX91" fmla="*/ 447675 w 1181100"/>
              <a:gd name="connsiteY91" fmla="*/ 1463675 h 1622425"/>
              <a:gd name="connsiteX92" fmla="*/ 450850 w 1181100"/>
              <a:gd name="connsiteY92" fmla="*/ 1476375 h 1622425"/>
              <a:gd name="connsiteX93" fmla="*/ 460375 w 1181100"/>
              <a:gd name="connsiteY93" fmla="*/ 1479550 h 1622425"/>
              <a:gd name="connsiteX94" fmla="*/ 485775 w 1181100"/>
              <a:gd name="connsiteY94" fmla="*/ 1482725 h 1622425"/>
              <a:gd name="connsiteX95" fmla="*/ 495300 w 1181100"/>
              <a:gd name="connsiteY95" fmla="*/ 1489075 h 1622425"/>
              <a:gd name="connsiteX96" fmla="*/ 498475 w 1181100"/>
              <a:gd name="connsiteY96" fmla="*/ 1498600 h 1622425"/>
              <a:gd name="connsiteX97" fmla="*/ 504825 w 1181100"/>
              <a:gd name="connsiteY97" fmla="*/ 1508125 h 1622425"/>
              <a:gd name="connsiteX98" fmla="*/ 514350 w 1181100"/>
              <a:gd name="connsiteY98" fmla="*/ 1527175 h 1622425"/>
              <a:gd name="connsiteX99" fmla="*/ 520700 w 1181100"/>
              <a:gd name="connsiteY99" fmla="*/ 1536700 h 1622425"/>
              <a:gd name="connsiteX100" fmla="*/ 523875 w 1181100"/>
              <a:gd name="connsiteY100" fmla="*/ 1546225 h 1622425"/>
              <a:gd name="connsiteX101" fmla="*/ 530225 w 1181100"/>
              <a:gd name="connsiteY101" fmla="*/ 1558925 h 1622425"/>
              <a:gd name="connsiteX102" fmla="*/ 539750 w 1181100"/>
              <a:gd name="connsiteY102" fmla="*/ 1581150 h 1622425"/>
              <a:gd name="connsiteX103" fmla="*/ 549275 w 1181100"/>
              <a:gd name="connsiteY103" fmla="*/ 1590675 h 1622425"/>
              <a:gd name="connsiteX104" fmla="*/ 561975 w 1181100"/>
              <a:gd name="connsiteY104" fmla="*/ 1584325 h 1622425"/>
              <a:gd name="connsiteX105" fmla="*/ 577850 w 1181100"/>
              <a:gd name="connsiteY105" fmla="*/ 1555750 h 1622425"/>
              <a:gd name="connsiteX106" fmla="*/ 590550 w 1181100"/>
              <a:gd name="connsiteY106" fmla="*/ 1536700 h 1622425"/>
              <a:gd name="connsiteX107" fmla="*/ 593725 w 1181100"/>
              <a:gd name="connsiteY107" fmla="*/ 1527175 h 1622425"/>
              <a:gd name="connsiteX108" fmla="*/ 600075 w 1181100"/>
              <a:gd name="connsiteY108" fmla="*/ 1517650 h 1622425"/>
              <a:gd name="connsiteX109" fmla="*/ 606425 w 1181100"/>
              <a:gd name="connsiteY109" fmla="*/ 1504950 h 1622425"/>
              <a:gd name="connsiteX110" fmla="*/ 619125 w 1181100"/>
              <a:gd name="connsiteY110" fmla="*/ 1511300 h 1622425"/>
              <a:gd name="connsiteX111" fmla="*/ 625475 w 1181100"/>
              <a:gd name="connsiteY111" fmla="*/ 1530350 h 1622425"/>
              <a:gd name="connsiteX112" fmla="*/ 631825 w 1181100"/>
              <a:gd name="connsiteY112" fmla="*/ 1565275 h 1622425"/>
              <a:gd name="connsiteX113" fmla="*/ 638175 w 1181100"/>
              <a:gd name="connsiteY113" fmla="*/ 1574800 h 1622425"/>
              <a:gd name="connsiteX114" fmla="*/ 641350 w 1181100"/>
              <a:gd name="connsiteY114" fmla="*/ 1584325 h 1622425"/>
              <a:gd name="connsiteX115" fmla="*/ 657225 w 1181100"/>
              <a:gd name="connsiteY115" fmla="*/ 1587500 h 1622425"/>
              <a:gd name="connsiteX116" fmla="*/ 666750 w 1181100"/>
              <a:gd name="connsiteY116" fmla="*/ 1584325 h 1622425"/>
              <a:gd name="connsiteX117" fmla="*/ 698500 w 1181100"/>
              <a:gd name="connsiteY117" fmla="*/ 1555750 h 1622425"/>
              <a:gd name="connsiteX118" fmla="*/ 711200 w 1181100"/>
              <a:gd name="connsiteY118" fmla="*/ 1546225 h 1622425"/>
              <a:gd name="connsiteX119" fmla="*/ 762000 w 1181100"/>
              <a:gd name="connsiteY119" fmla="*/ 1552575 h 1622425"/>
              <a:gd name="connsiteX120" fmla="*/ 771525 w 1181100"/>
              <a:gd name="connsiteY120" fmla="*/ 1555750 h 1622425"/>
              <a:gd name="connsiteX121" fmla="*/ 800100 w 1181100"/>
              <a:gd name="connsiteY121" fmla="*/ 1558925 h 1622425"/>
              <a:gd name="connsiteX122" fmla="*/ 863600 w 1181100"/>
              <a:gd name="connsiteY122" fmla="*/ 1568450 h 1622425"/>
              <a:gd name="connsiteX123" fmla="*/ 889000 w 1181100"/>
              <a:gd name="connsiteY123" fmla="*/ 1577975 h 1622425"/>
              <a:gd name="connsiteX124" fmla="*/ 911225 w 1181100"/>
              <a:gd name="connsiteY124" fmla="*/ 1581150 h 1622425"/>
              <a:gd name="connsiteX125" fmla="*/ 920750 w 1181100"/>
              <a:gd name="connsiteY125" fmla="*/ 1584325 h 1622425"/>
              <a:gd name="connsiteX126" fmla="*/ 933450 w 1181100"/>
              <a:gd name="connsiteY126" fmla="*/ 1590675 h 1622425"/>
              <a:gd name="connsiteX127" fmla="*/ 968375 w 1181100"/>
              <a:gd name="connsiteY127" fmla="*/ 1597025 h 1622425"/>
              <a:gd name="connsiteX128" fmla="*/ 977900 w 1181100"/>
              <a:gd name="connsiteY128" fmla="*/ 1600200 h 1622425"/>
              <a:gd name="connsiteX129" fmla="*/ 1006475 w 1181100"/>
              <a:gd name="connsiteY129" fmla="*/ 1606550 h 1622425"/>
              <a:gd name="connsiteX130" fmla="*/ 1031875 w 1181100"/>
              <a:gd name="connsiteY130" fmla="*/ 1616075 h 1622425"/>
              <a:gd name="connsiteX131" fmla="*/ 1050925 w 1181100"/>
              <a:gd name="connsiteY131" fmla="*/ 1619250 h 1622425"/>
              <a:gd name="connsiteX132" fmla="*/ 1063625 w 1181100"/>
              <a:gd name="connsiteY132" fmla="*/ 1622425 h 1622425"/>
              <a:gd name="connsiteX133" fmla="*/ 1079500 w 1181100"/>
              <a:gd name="connsiteY133" fmla="*/ 1619250 h 1622425"/>
              <a:gd name="connsiteX134" fmla="*/ 1069975 w 1181100"/>
              <a:gd name="connsiteY134" fmla="*/ 1593850 h 1622425"/>
              <a:gd name="connsiteX135" fmla="*/ 1089025 w 1181100"/>
              <a:gd name="connsiteY135" fmla="*/ 1587500 h 1622425"/>
              <a:gd name="connsiteX136" fmla="*/ 1104900 w 1181100"/>
              <a:gd name="connsiteY136" fmla="*/ 1530350 h 1622425"/>
              <a:gd name="connsiteX137" fmla="*/ 1177925 w 1181100"/>
              <a:gd name="connsiteY137" fmla="*/ 1527175 h 1622425"/>
              <a:gd name="connsiteX138" fmla="*/ 1181100 w 1181100"/>
              <a:gd name="connsiteY138" fmla="*/ 1517650 h 1622425"/>
              <a:gd name="connsiteX139" fmla="*/ 1155700 w 1181100"/>
              <a:gd name="connsiteY139" fmla="*/ 1501775 h 1622425"/>
              <a:gd name="connsiteX140" fmla="*/ 1146175 w 1181100"/>
              <a:gd name="connsiteY140" fmla="*/ 1498600 h 1622425"/>
              <a:gd name="connsiteX141" fmla="*/ 1127125 w 1181100"/>
              <a:gd name="connsiteY141" fmla="*/ 1485900 h 1622425"/>
              <a:gd name="connsiteX142" fmla="*/ 1104900 w 1181100"/>
              <a:gd name="connsiteY142" fmla="*/ 1457325 h 1622425"/>
              <a:gd name="connsiteX143" fmla="*/ 1092200 w 1181100"/>
              <a:gd name="connsiteY143" fmla="*/ 1444625 h 1622425"/>
              <a:gd name="connsiteX144" fmla="*/ 1082675 w 1181100"/>
              <a:gd name="connsiteY144" fmla="*/ 1431925 h 1622425"/>
              <a:gd name="connsiteX145" fmla="*/ 1063625 w 1181100"/>
              <a:gd name="connsiteY145" fmla="*/ 1419225 h 1622425"/>
              <a:gd name="connsiteX146" fmla="*/ 1044575 w 1181100"/>
              <a:gd name="connsiteY146" fmla="*/ 1400175 h 1622425"/>
              <a:gd name="connsiteX147" fmla="*/ 1031875 w 1181100"/>
              <a:gd name="connsiteY147" fmla="*/ 1387475 h 1622425"/>
              <a:gd name="connsiteX148" fmla="*/ 1038225 w 1181100"/>
              <a:gd name="connsiteY148" fmla="*/ 1355725 h 1622425"/>
              <a:gd name="connsiteX149" fmla="*/ 1050925 w 1181100"/>
              <a:gd name="connsiteY149" fmla="*/ 1352550 h 1622425"/>
              <a:gd name="connsiteX150" fmla="*/ 1066800 w 1181100"/>
              <a:gd name="connsiteY150" fmla="*/ 1349375 h 1622425"/>
              <a:gd name="connsiteX151" fmla="*/ 1063625 w 1181100"/>
              <a:gd name="connsiteY151" fmla="*/ 1314450 h 1622425"/>
              <a:gd name="connsiteX152" fmla="*/ 1035050 w 1181100"/>
              <a:gd name="connsiteY152" fmla="*/ 1317625 h 1622425"/>
              <a:gd name="connsiteX153" fmla="*/ 996950 w 1181100"/>
              <a:gd name="connsiteY153" fmla="*/ 1314450 h 1622425"/>
              <a:gd name="connsiteX154" fmla="*/ 984250 w 1181100"/>
              <a:gd name="connsiteY154" fmla="*/ 1308100 h 1622425"/>
              <a:gd name="connsiteX155" fmla="*/ 981075 w 1181100"/>
              <a:gd name="connsiteY155" fmla="*/ 1298575 h 1622425"/>
              <a:gd name="connsiteX156" fmla="*/ 1019175 w 1181100"/>
              <a:gd name="connsiteY156" fmla="*/ 1279525 h 1622425"/>
              <a:gd name="connsiteX157" fmla="*/ 1016000 w 1181100"/>
              <a:gd name="connsiteY157" fmla="*/ 1270000 h 1622425"/>
              <a:gd name="connsiteX158" fmla="*/ 1003300 w 1181100"/>
              <a:gd name="connsiteY158" fmla="*/ 1260475 h 1622425"/>
              <a:gd name="connsiteX159" fmla="*/ 984250 w 1181100"/>
              <a:gd name="connsiteY159" fmla="*/ 1250950 h 1622425"/>
              <a:gd name="connsiteX160" fmla="*/ 965200 w 1181100"/>
              <a:gd name="connsiteY160" fmla="*/ 1225550 h 1622425"/>
              <a:gd name="connsiteX161" fmla="*/ 962025 w 1181100"/>
              <a:gd name="connsiteY161" fmla="*/ 1212850 h 1622425"/>
              <a:gd name="connsiteX162" fmla="*/ 946150 w 1181100"/>
              <a:gd name="connsiteY162" fmla="*/ 1181100 h 1622425"/>
              <a:gd name="connsiteX163" fmla="*/ 942975 w 1181100"/>
              <a:gd name="connsiteY163" fmla="*/ 1171575 h 1622425"/>
              <a:gd name="connsiteX164" fmla="*/ 936625 w 1181100"/>
              <a:gd name="connsiteY164" fmla="*/ 1146175 h 1622425"/>
              <a:gd name="connsiteX165" fmla="*/ 923925 w 1181100"/>
              <a:gd name="connsiteY165" fmla="*/ 1120775 h 1622425"/>
              <a:gd name="connsiteX166" fmla="*/ 911225 w 1181100"/>
              <a:gd name="connsiteY166" fmla="*/ 1098550 h 1622425"/>
              <a:gd name="connsiteX167" fmla="*/ 904875 w 1181100"/>
              <a:gd name="connsiteY167" fmla="*/ 1082675 h 1622425"/>
              <a:gd name="connsiteX168" fmla="*/ 898525 w 1181100"/>
              <a:gd name="connsiteY168" fmla="*/ 1063625 h 1622425"/>
              <a:gd name="connsiteX169" fmla="*/ 889000 w 1181100"/>
              <a:gd name="connsiteY169" fmla="*/ 1047750 h 1622425"/>
              <a:gd name="connsiteX170" fmla="*/ 882650 w 1181100"/>
              <a:gd name="connsiteY170" fmla="*/ 1038225 h 1622425"/>
              <a:gd name="connsiteX171" fmla="*/ 866775 w 1181100"/>
              <a:gd name="connsiteY171" fmla="*/ 1025525 h 1622425"/>
              <a:gd name="connsiteX172" fmla="*/ 847725 w 1181100"/>
              <a:gd name="connsiteY172" fmla="*/ 1003300 h 1622425"/>
              <a:gd name="connsiteX173" fmla="*/ 825500 w 1181100"/>
              <a:gd name="connsiteY173" fmla="*/ 1000125 h 1622425"/>
              <a:gd name="connsiteX174" fmla="*/ 803275 w 1181100"/>
              <a:gd name="connsiteY174" fmla="*/ 987425 h 1622425"/>
              <a:gd name="connsiteX175" fmla="*/ 771525 w 1181100"/>
              <a:gd name="connsiteY175" fmla="*/ 965200 h 1622425"/>
              <a:gd name="connsiteX176" fmla="*/ 758825 w 1181100"/>
              <a:gd name="connsiteY176" fmla="*/ 958850 h 1622425"/>
              <a:gd name="connsiteX177" fmla="*/ 752475 w 1181100"/>
              <a:gd name="connsiteY177" fmla="*/ 946150 h 1622425"/>
              <a:gd name="connsiteX178" fmla="*/ 746125 w 1181100"/>
              <a:gd name="connsiteY178" fmla="*/ 898525 h 1622425"/>
              <a:gd name="connsiteX179" fmla="*/ 736600 w 1181100"/>
              <a:gd name="connsiteY179" fmla="*/ 863600 h 1622425"/>
              <a:gd name="connsiteX180" fmla="*/ 727075 w 1181100"/>
              <a:gd name="connsiteY180" fmla="*/ 860425 h 1622425"/>
              <a:gd name="connsiteX181" fmla="*/ 711200 w 1181100"/>
              <a:gd name="connsiteY181" fmla="*/ 847725 h 1622425"/>
              <a:gd name="connsiteX182" fmla="*/ 698500 w 1181100"/>
              <a:gd name="connsiteY182" fmla="*/ 841375 h 1622425"/>
              <a:gd name="connsiteX183" fmla="*/ 692150 w 1181100"/>
              <a:gd name="connsiteY183" fmla="*/ 831850 h 1622425"/>
              <a:gd name="connsiteX184" fmla="*/ 695325 w 1181100"/>
              <a:gd name="connsiteY184" fmla="*/ 784225 h 1622425"/>
              <a:gd name="connsiteX185" fmla="*/ 704850 w 1181100"/>
              <a:gd name="connsiteY185" fmla="*/ 762000 h 1622425"/>
              <a:gd name="connsiteX186" fmla="*/ 714375 w 1181100"/>
              <a:gd name="connsiteY186" fmla="*/ 673100 h 1622425"/>
              <a:gd name="connsiteX187" fmla="*/ 717550 w 1181100"/>
              <a:gd name="connsiteY187" fmla="*/ 641350 h 1622425"/>
              <a:gd name="connsiteX188" fmla="*/ 727075 w 1181100"/>
              <a:gd name="connsiteY188" fmla="*/ 609600 h 1622425"/>
              <a:gd name="connsiteX189" fmla="*/ 733425 w 1181100"/>
              <a:gd name="connsiteY189" fmla="*/ 581025 h 1622425"/>
              <a:gd name="connsiteX190" fmla="*/ 739775 w 1181100"/>
              <a:gd name="connsiteY190" fmla="*/ 568325 h 1622425"/>
              <a:gd name="connsiteX191" fmla="*/ 742950 w 1181100"/>
              <a:gd name="connsiteY191" fmla="*/ 555625 h 1622425"/>
              <a:gd name="connsiteX192" fmla="*/ 755650 w 1181100"/>
              <a:gd name="connsiteY192" fmla="*/ 542925 h 1622425"/>
              <a:gd name="connsiteX193" fmla="*/ 768350 w 1181100"/>
              <a:gd name="connsiteY193" fmla="*/ 520700 h 1622425"/>
              <a:gd name="connsiteX194" fmla="*/ 790575 w 1181100"/>
              <a:gd name="connsiteY194" fmla="*/ 498475 h 1622425"/>
              <a:gd name="connsiteX195" fmla="*/ 803275 w 1181100"/>
              <a:gd name="connsiteY195" fmla="*/ 485775 h 1622425"/>
              <a:gd name="connsiteX196" fmla="*/ 812800 w 1181100"/>
              <a:gd name="connsiteY196" fmla="*/ 476250 h 1622425"/>
              <a:gd name="connsiteX197" fmla="*/ 822325 w 1181100"/>
              <a:gd name="connsiteY197" fmla="*/ 454025 h 1622425"/>
              <a:gd name="connsiteX198" fmla="*/ 825500 w 1181100"/>
              <a:gd name="connsiteY198" fmla="*/ 441325 h 1622425"/>
              <a:gd name="connsiteX199" fmla="*/ 838200 w 1181100"/>
              <a:gd name="connsiteY199" fmla="*/ 409575 h 1622425"/>
              <a:gd name="connsiteX200" fmla="*/ 844550 w 1181100"/>
              <a:gd name="connsiteY200" fmla="*/ 365125 h 1622425"/>
              <a:gd name="connsiteX201" fmla="*/ 847725 w 1181100"/>
              <a:gd name="connsiteY201" fmla="*/ 355600 h 1622425"/>
              <a:gd name="connsiteX202" fmla="*/ 850900 w 1181100"/>
              <a:gd name="connsiteY202" fmla="*/ 342900 h 1622425"/>
              <a:gd name="connsiteX203" fmla="*/ 860425 w 1181100"/>
              <a:gd name="connsiteY203" fmla="*/ 225425 h 1622425"/>
              <a:gd name="connsiteX204" fmla="*/ 863600 w 1181100"/>
              <a:gd name="connsiteY204" fmla="*/ 209550 h 1622425"/>
              <a:gd name="connsiteX205" fmla="*/ 869950 w 1181100"/>
              <a:gd name="connsiteY205" fmla="*/ 200025 h 1622425"/>
              <a:gd name="connsiteX206" fmla="*/ 873125 w 1181100"/>
              <a:gd name="connsiteY206" fmla="*/ 177800 h 1622425"/>
              <a:gd name="connsiteX207" fmla="*/ 876300 w 1181100"/>
              <a:gd name="connsiteY207" fmla="*/ 168275 h 1622425"/>
              <a:gd name="connsiteX208" fmla="*/ 879475 w 1181100"/>
              <a:gd name="connsiteY208" fmla="*/ 152400 h 1622425"/>
              <a:gd name="connsiteX209" fmla="*/ 889000 w 1181100"/>
              <a:gd name="connsiteY209" fmla="*/ 101600 h 1622425"/>
              <a:gd name="connsiteX210" fmla="*/ 892175 w 1181100"/>
              <a:gd name="connsiteY210" fmla="*/ 92075 h 1622425"/>
              <a:gd name="connsiteX211" fmla="*/ 904875 w 1181100"/>
              <a:gd name="connsiteY211" fmla="*/ 76200 h 1622425"/>
              <a:gd name="connsiteX212" fmla="*/ 914400 w 1181100"/>
              <a:gd name="connsiteY212" fmla="*/ 73025 h 1622425"/>
              <a:gd name="connsiteX0" fmla="*/ 914400 w 1181100"/>
              <a:gd name="connsiteY0" fmla="*/ 73025 h 1622425"/>
              <a:gd name="connsiteX1" fmla="*/ 908050 w 1181100"/>
              <a:gd name="connsiteY1" fmla="*/ 57150 h 1622425"/>
              <a:gd name="connsiteX2" fmla="*/ 850900 w 1181100"/>
              <a:gd name="connsiteY2" fmla="*/ 22225 h 1622425"/>
              <a:gd name="connsiteX3" fmla="*/ 835025 w 1181100"/>
              <a:gd name="connsiteY3" fmla="*/ 9525 h 1622425"/>
              <a:gd name="connsiteX4" fmla="*/ 819150 w 1181100"/>
              <a:gd name="connsiteY4" fmla="*/ 6350 h 1622425"/>
              <a:gd name="connsiteX5" fmla="*/ 803275 w 1181100"/>
              <a:gd name="connsiteY5" fmla="*/ 0 h 1622425"/>
              <a:gd name="connsiteX6" fmla="*/ 781050 w 1181100"/>
              <a:gd name="connsiteY6" fmla="*/ 6350 h 1622425"/>
              <a:gd name="connsiteX7" fmla="*/ 777875 w 1181100"/>
              <a:gd name="connsiteY7" fmla="*/ 50800 h 1622425"/>
              <a:gd name="connsiteX8" fmla="*/ 774700 w 1181100"/>
              <a:gd name="connsiteY8" fmla="*/ 69850 h 1622425"/>
              <a:gd name="connsiteX9" fmla="*/ 765175 w 1181100"/>
              <a:gd name="connsiteY9" fmla="*/ 73025 h 1622425"/>
              <a:gd name="connsiteX10" fmla="*/ 755650 w 1181100"/>
              <a:gd name="connsiteY10" fmla="*/ 66675 h 1622425"/>
              <a:gd name="connsiteX11" fmla="*/ 742950 w 1181100"/>
              <a:gd name="connsiteY11" fmla="*/ 63500 h 1622425"/>
              <a:gd name="connsiteX12" fmla="*/ 730250 w 1181100"/>
              <a:gd name="connsiteY12" fmla="*/ 57150 h 1622425"/>
              <a:gd name="connsiteX13" fmla="*/ 723900 w 1181100"/>
              <a:gd name="connsiteY13" fmla="*/ 76200 h 1622425"/>
              <a:gd name="connsiteX14" fmla="*/ 720725 w 1181100"/>
              <a:gd name="connsiteY14" fmla="*/ 104775 h 1622425"/>
              <a:gd name="connsiteX15" fmla="*/ 711200 w 1181100"/>
              <a:gd name="connsiteY15" fmla="*/ 111125 h 1622425"/>
              <a:gd name="connsiteX16" fmla="*/ 704850 w 1181100"/>
              <a:gd name="connsiteY16" fmla="*/ 98425 h 1622425"/>
              <a:gd name="connsiteX17" fmla="*/ 701675 w 1181100"/>
              <a:gd name="connsiteY17" fmla="*/ 85725 h 1622425"/>
              <a:gd name="connsiteX18" fmla="*/ 695325 w 1181100"/>
              <a:gd name="connsiteY18" fmla="*/ 63500 h 1622425"/>
              <a:gd name="connsiteX19" fmla="*/ 685800 w 1181100"/>
              <a:gd name="connsiteY19" fmla="*/ 34925 h 1622425"/>
              <a:gd name="connsiteX20" fmla="*/ 676275 w 1181100"/>
              <a:gd name="connsiteY20" fmla="*/ 25400 h 1622425"/>
              <a:gd name="connsiteX21" fmla="*/ 660400 w 1181100"/>
              <a:gd name="connsiteY21" fmla="*/ 63500 h 1622425"/>
              <a:gd name="connsiteX22" fmla="*/ 657225 w 1181100"/>
              <a:gd name="connsiteY22" fmla="*/ 76200 h 1622425"/>
              <a:gd name="connsiteX23" fmla="*/ 647700 w 1181100"/>
              <a:gd name="connsiteY23" fmla="*/ 82550 h 1622425"/>
              <a:gd name="connsiteX24" fmla="*/ 606425 w 1181100"/>
              <a:gd name="connsiteY24" fmla="*/ 142875 h 1622425"/>
              <a:gd name="connsiteX25" fmla="*/ 568325 w 1181100"/>
              <a:gd name="connsiteY25" fmla="*/ 222250 h 1622425"/>
              <a:gd name="connsiteX26" fmla="*/ 533400 w 1181100"/>
              <a:gd name="connsiteY26" fmla="*/ 304800 h 1622425"/>
              <a:gd name="connsiteX27" fmla="*/ 527050 w 1181100"/>
              <a:gd name="connsiteY27" fmla="*/ 358775 h 1622425"/>
              <a:gd name="connsiteX28" fmla="*/ 498475 w 1181100"/>
              <a:gd name="connsiteY28" fmla="*/ 403225 h 1622425"/>
              <a:gd name="connsiteX29" fmla="*/ 450850 w 1181100"/>
              <a:gd name="connsiteY29" fmla="*/ 434975 h 1622425"/>
              <a:gd name="connsiteX30" fmla="*/ 450850 w 1181100"/>
              <a:gd name="connsiteY30" fmla="*/ 527050 h 1622425"/>
              <a:gd name="connsiteX31" fmla="*/ 428625 w 1181100"/>
              <a:gd name="connsiteY31" fmla="*/ 523875 h 1622425"/>
              <a:gd name="connsiteX32" fmla="*/ 419100 w 1181100"/>
              <a:gd name="connsiteY32" fmla="*/ 517525 h 1622425"/>
              <a:gd name="connsiteX33" fmla="*/ 377825 w 1181100"/>
              <a:gd name="connsiteY33" fmla="*/ 523875 h 1622425"/>
              <a:gd name="connsiteX34" fmla="*/ 333375 w 1181100"/>
              <a:gd name="connsiteY34" fmla="*/ 517525 h 1622425"/>
              <a:gd name="connsiteX35" fmla="*/ 301625 w 1181100"/>
              <a:gd name="connsiteY35" fmla="*/ 492125 h 1622425"/>
              <a:gd name="connsiteX36" fmla="*/ 288925 w 1181100"/>
              <a:gd name="connsiteY36" fmla="*/ 412750 h 1622425"/>
              <a:gd name="connsiteX37" fmla="*/ 269875 w 1181100"/>
              <a:gd name="connsiteY37" fmla="*/ 396875 h 1622425"/>
              <a:gd name="connsiteX38" fmla="*/ 225425 w 1181100"/>
              <a:gd name="connsiteY38" fmla="*/ 393700 h 1622425"/>
              <a:gd name="connsiteX39" fmla="*/ 190500 w 1181100"/>
              <a:gd name="connsiteY39" fmla="*/ 387350 h 1622425"/>
              <a:gd name="connsiteX40" fmla="*/ 114300 w 1181100"/>
              <a:gd name="connsiteY40" fmla="*/ 393700 h 1622425"/>
              <a:gd name="connsiteX41" fmla="*/ 92075 w 1181100"/>
              <a:gd name="connsiteY41" fmla="*/ 422275 h 1622425"/>
              <a:gd name="connsiteX42" fmla="*/ 88900 w 1181100"/>
              <a:gd name="connsiteY42" fmla="*/ 431800 h 1622425"/>
              <a:gd name="connsiteX43" fmla="*/ 76200 w 1181100"/>
              <a:gd name="connsiteY43" fmla="*/ 447675 h 1622425"/>
              <a:gd name="connsiteX44" fmla="*/ 41275 w 1181100"/>
              <a:gd name="connsiteY44" fmla="*/ 469900 h 1622425"/>
              <a:gd name="connsiteX45" fmla="*/ 34925 w 1181100"/>
              <a:gd name="connsiteY45" fmla="*/ 479425 h 1622425"/>
              <a:gd name="connsiteX46" fmla="*/ 15875 w 1181100"/>
              <a:gd name="connsiteY46" fmla="*/ 495300 h 1622425"/>
              <a:gd name="connsiteX47" fmla="*/ 0 w 1181100"/>
              <a:gd name="connsiteY47" fmla="*/ 514350 h 1622425"/>
              <a:gd name="connsiteX48" fmla="*/ 3175 w 1181100"/>
              <a:gd name="connsiteY48" fmla="*/ 542925 h 1622425"/>
              <a:gd name="connsiteX49" fmla="*/ 12700 w 1181100"/>
              <a:gd name="connsiteY49" fmla="*/ 571500 h 1622425"/>
              <a:gd name="connsiteX50" fmla="*/ 19050 w 1181100"/>
              <a:gd name="connsiteY50" fmla="*/ 698500 h 1622425"/>
              <a:gd name="connsiteX51" fmla="*/ 22225 w 1181100"/>
              <a:gd name="connsiteY51" fmla="*/ 711200 h 1622425"/>
              <a:gd name="connsiteX52" fmla="*/ 19050 w 1181100"/>
              <a:gd name="connsiteY52" fmla="*/ 727075 h 1622425"/>
              <a:gd name="connsiteX53" fmla="*/ 15875 w 1181100"/>
              <a:gd name="connsiteY53" fmla="*/ 736600 h 1622425"/>
              <a:gd name="connsiteX54" fmla="*/ 31750 w 1181100"/>
              <a:gd name="connsiteY54" fmla="*/ 749300 h 1622425"/>
              <a:gd name="connsiteX55" fmla="*/ 57150 w 1181100"/>
              <a:gd name="connsiteY55" fmla="*/ 765175 h 1622425"/>
              <a:gd name="connsiteX56" fmla="*/ 73025 w 1181100"/>
              <a:gd name="connsiteY56" fmla="*/ 774700 h 1622425"/>
              <a:gd name="connsiteX57" fmla="*/ 85725 w 1181100"/>
              <a:gd name="connsiteY57" fmla="*/ 781050 h 1622425"/>
              <a:gd name="connsiteX58" fmla="*/ 107950 w 1181100"/>
              <a:gd name="connsiteY58" fmla="*/ 790575 h 1622425"/>
              <a:gd name="connsiteX59" fmla="*/ 127000 w 1181100"/>
              <a:gd name="connsiteY59" fmla="*/ 787400 h 1622425"/>
              <a:gd name="connsiteX60" fmla="*/ 139700 w 1181100"/>
              <a:gd name="connsiteY60" fmla="*/ 784225 h 1622425"/>
              <a:gd name="connsiteX61" fmla="*/ 146050 w 1181100"/>
              <a:gd name="connsiteY61" fmla="*/ 796925 h 1622425"/>
              <a:gd name="connsiteX62" fmla="*/ 155575 w 1181100"/>
              <a:gd name="connsiteY62" fmla="*/ 819150 h 1622425"/>
              <a:gd name="connsiteX63" fmla="*/ 161925 w 1181100"/>
              <a:gd name="connsiteY63" fmla="*/ 873125 h 1622425"/>
              <a:gd name="connsiteX64" fmla="*/ 165100 w 1181100"/>
              <a:gd name="connsiteY64" fmla="*/ 885825 h 1622425"/>
              <a:gd name="connsiteX65" fmla="*/ 174625 w 1181100"/>
              <a:gd name="connsiteY65" fmla="*/ 892175 h 1622425"/>
              <a:gd name="connsiteX66" fmla="*/ 184150 w 1181100"/>
              <a:gd name="connsiteY66" fmla="*/ 901700 h 1622425"/>
              <a:gd name="connsiteX67" fmla="*/ 206375 w 1181100"/>
              <a:gd name="connsiteY67" fmla="*/ 904875 h 1622425"/>
              <a:gd name="connsiteX68" fmla="*/ 228600 w 1181100"/>
              <a:gd name="connsiteY68" fmla="*/ 939800 h 1622425"/>
              <a:gd name="connsiteX69" fmla="*/ 219075 w 1181100"/>
              <a:gd name="connsiteY69" fmla="*/ 1022350 h 1622425"/>
              <a:gd name="connsiteX70" fmla="*/ 203200 w 1181100"/>
              <a:gd name="connsiteY70" fmla="*/ 1041400 h 1622425"/>
              <a:gd name="connsiteX71" fmla="*/ 196850 w 1181100"/>
              <a:gd name="connsiteY71" fmla="*/ 1063625 h 1622425"/>
              <a:gd name="connsiteX72" fmla="*/ 193675 w 1181100"/>
              <a:gd name="connsiteY72" fmla="*/ 1073150 h 1622425"/>
              <a:gd name="connsiteX73" fmla="*/ 196850 w 1181100"/>
              <a:gd name="connsiteY73" fmla="*/ 1200150 h 1622425"/>
              <a:gd name="connsiteX74" fmla="*/ 250825 w 1181100"/>
              <a:gd name="connsiteY74" fmla="*/ 1206500 h 1622425"/>
              <a:gd name="connsiteX75" fmla="*/ 266700 w 1181100"/>
              <a:gd name="connsiteY75" fmla="*/ 1209675 h 1622425"/>
              <a:gd name="connsiteX76" fmla="*/ 288925 w 1181100"/>
              <a:gd name="connsiteY76" fmla="*/ 1231900 h 1622425"/>
              <a:gd name="connsiteX77" fmla="*/ 295275 w 1181100"/>
              <a:gd name="connsiteY77" fmla="*/ 1270000 h 1622425"/>
              <a:gd name="connsiteX78" fmla="*/ 304800 w 1181100"/>
              <a:gd name="connsiteY78" fmla="*/ 1282700 h 1622425"/>
              <a:gd name="connsiteX79" fmla="*/ 323850 w 1181100"/>
              <a:gd name="connsiteY79" fmla="*/ 1285875 h 1622425"/>
              <a:gd name="connsiteX80" fmla="*/ 333375 w 1181100"/>
              <a:gd name="connsiteY80" fmla="*/ 1292225 h 1622425"/>
              <a:gd name="connsiteX81" fmla="*/ 361950 w 1181100"/>
              <a:gd name="connsiteY81" fmla="*/ 1298575 h 1622425"/>
              <a:gd name="connsiteX82" fmla="*/ 387350 w 1181100"/>
              <a:gd name="connsiteY82" fmla="*/ 1317625 h 1622425"/>
              <a:gd name="connsiteX83" fmla="*/ 409575 w 1181100"/>
              <a:gd name="connsiteY83" fmla="*/ 1330325 h 1622425"/>
              <a:gd name="connsiteX84" fmla="*/ 412750 w 1181100"/>
              <a:gd name="connsiteY84" fmla="*/ 1339850 h 1622425"/>
              <a:gd name="connsiteX85" fmla="*/ 422275 w 1181100"/>
              <a:gd name="connsiteY85" fmla="*/ 1362075 h 1622425"/>
              <a:gd name="connsiteX86" fmla="*/ 428625 w 1181100"/>
              <a:gd name="connsiteY86" fmla="*/ 1403350 h 1622425"/>
              <a:gd name="connsiteX87" fmla="*/ 431800 w 1181100"/>
              <a:gd name="connsiteY87" fmla="*/ 1419225 h 1622425"/>
              <a:gd name="connsiteX88" fmla="*/ 438150 w 1181100"/>
              <a:gd name="connsiteY88" fmla="*/ 1438275 h 1622425"/>
              <a:gd name="connsiteX89" fmla="*/ 441325 w 1181100"/>
              <a:gd name="connsiteY89" fmla="*/ 1450975 h 1622425"/>
              <a:gd name="connsiteX90" fmla="*/ 447675 w 1181100"/>
              <a:gd name="connsiteY90" fmla="*/ 1463675 h 1622425"/>
              <a:gd name="connsiteX91" fmla="*/ 450850 w 1181100"/>
              <a:gd name="connsiteY91" fmla="*/ 1476375 h 1622425"/>
              <a:gd name="connsiteX92" fmla="*/ 460375 w 1181100"/>
              <a:gd name="connsiteY92" fmla="*/ 1479550 h 1622425"/>
              <a:gd name="connsiteX93" fmla="*/ 485775 w 1181100"/>
              <a:gd name="connsiteY93" fmla="*/ 1482725 h 1622425"/>
              <a:gd name="connsiteX94" fmla="*/ 495300 w 1181100"/>
              <a:gd name="connsiteY94" fmla="*/ 1489075 h 1622425"/>
              <a:gd name="connsiteX95" fmla="*/ 498475 w 1181100"/>
              <a:gd name="connsiteY95" fmla="*/ 1498600 h 1622425"/>
              <a:gd name="connsiteX96" fmla="*/ 504825 w 1181100"/>
              <a:gd name="connsiteY96" fmla="*/ 1508125 h 1622425"/>
              <a:gd name="connsiteX97" fmla="*/ 514350 w 1181100"/>
              <a:gd name="connsiteY97" fmla="*/ 1527175 h 1622425"/>
              <a:gd name="connsiteX98" fmla="*/ 520700 w 1181100"/>
              <a:gd name="connsiteY98" fmla="*/ 1536700 h 1622425"/>
              <a:gd name="connsiteX99" fmla="*/ 523875 w 1181100"/>
              <a:gd name="connsiteY99" fmla="*/ 1546225 h 1622425"/>
              <a:gd name="connsiteX100" fmla="*/ 530225 w 1181100"/>
              <a:gd name="connsiteY100" fmla="*/ 1558925 h 1622425"/>
              <a:gd name="connsiteX101" fmla="*/ 539750 w 1181100"/>
              <a:gd name="connsiteY101" fmla="*/ 1581150 h 1622425"/>
              <a:gd name="connsiteX102" fmla="*/ 549275 w 1181100"/>
              <a:gd name="connsiteY102" fmla="*/ 1590675 h 1622425"/>
              <a:gd name="connsiteX103" fmla="*/ 561975 w 1181100"/>
              <a:gd name="connsiteY103" fmla="*/ 1584325 h 1622425"/>
              <a:gd name="connsiteX104" fmla="*/ 577850 w 1181100"/>
              <a:gd name="connsiteY104" fmla="*/ 1555750 h 1622425"/>
              <a:gd name="connsiteX105" fmla="*/ 590550 w 1181100"/>
              <a:gd name="connsiteY105" fmla="*/ 1536700 h 1622425"/>
              <a:gd name="connsiteX106" fmla="*/ 593725 w 1181100"/>
              <a:gd name="connsiteY106" fmla="*/ 1527175 h 1622425"/>
              <a:gd name="connsiteX107" fmla="*/ 600075 w 1181100"/>
              <a:gd name="connsiteY107" fmla="*/ 1517650 h 1622425"/>
              <a:gd name="connsiteX108" fmla="*/ 606425 w 1181100"/>
              <a:gd name="connsiteY108" fmla="*/ 1504950 h 1622425"/>
              <a:gd name="connsiteX109" fmla="*/ 619125 w 1181100"/>
              <a:gd name="connsiteY109" fmla="*/ 1511300 h 1622425"/>
              <a:gd name="connsiteX110" fmla="*/ 625475 w 1181100"/>
              <a:gd name="connsiteY110" fmla="*/ 1530350 h 1622425"/>
              <a:gd name="connsiteX111" fmla="*/ 631825 w 1181100"/>
              <a:gd name="connsiteY111" fmla="*/ 1565275 h 1622425"/>
              <a:gd name="connsiteX112" fmla="*/ 638175 w 1181100"/>
              <a:gd name="connsiteY112" fmla="*/ 1574800 h 1622425"/>
              <a:gd name="connsiteX113" fmla="*/ 641350 w 1181100"/>
              <a:gd name="connsiteY113" fmla="*/ 1584325 h 1622425"/>
              <a:gd name="connsiteX114" fmla="*/ 657225 w 1181100"/>
              <a:gd name="connsiteY114" fmla="*/ 1587500 h 1622425"/>
              <a:gd name="connsiteX115" fmla="*/ 666750 w 1181100"/>
              <a:gd name="connsiteY115" fmla="*/ 1584325 h 1622425"/>
              <a:gd name="connsiteX116" fmla="*/ 698500 w 1181100"/>
              <a:gd name="connsiteY116" fmla="*/ 1555750 h 1622425"/>
              <a:gd name="connsiteX117" fmla="*/ 711200 w 1181100"/>
              <a:gd name="connsiteY117" fmla="*/ 1546225 h 1622425"/>
              <a:gd name="connsiteX118" fmla="*/ 762000 w 1181100"/>
              <a:gd name="connsiteY118" fmla="*/ 1552575 h 1622425"/>
              <a:gd name="connsiteX119" fmla="*/ 771525 w 1181100"/>
              <a:gd name="connsiteY119" fmla="*/ 1555750 h 1622425"/>
              <a:gd name="connsiteX120" fmla="*/ 800100 w 1181100"/>
              <a:gd name="connsiteY120" fmla="*/ 1558925 h 1622425"/>
              <a:gd name="connsiteX121" fmla="*/ 863600 w 1181100"/>
              <a:gd name="connsiteY121" fmla="*/ 1568450 h 1622425"/>
              <a:gd name="connsiteX122" fmla="*/ 889000 w 1181100"/>
              <a:gd name="connsiteY122" fmla="*/ 1577975 h 1622425"/>
              <a:gd name="connsiteX123" fmla="*/ 911225 w 1181100"/>
              <a:gd name="connsiteY123" fmla="*/ 1581150 h 1622425"/>
              <a:gd name="connsiteX124" fmla="*/ 920750 w 1181100"/>
              <a:gd name="connsiteY124" fmla="*/ 1584325 h 1622425"/>
              <a:gd name="connsiteX125" fmla="*/ 933450 w 1181100"/>
              <a:gd name="connsiteY125" fmla="*/ 1590675 h 1622425"/>
              <a:gd name="connsiteX126" fmla="*/ 968375 w 1181100"/>
              <a:gd name="connsiteY126" fmla="*/ 1597025 h 1622425"/>
              <a:gd name="connsiteX127" fmla="*/ 977900 w 1181100"/>
              <a:gd name="connsiteY127" fmla="*/ 1600200 h 1622425"/>
              <a:gd name="connsiteX128" fmla="*/ 1006475 w 1181100"/>
              <a:gd name="connsiteY128" fmla="*/ 1606550 h 1622425"/>
              <a:gd name="connsiteX129" fmla="*/ 1031875 w 1181100"/>
              <a:gd name="connsiteY129" fmla="*/ 1616075 h 1622425"/>
              <a:gd name="connsiteX130" fmla="*/ 1050925 w 1181100"/>
              <a:gd name="connsiteY130" fmla="*/ 1619250 h 1622425"/>
              <a:gd name="connsiteX131" fmla="*/ 1063625 w 1181100"/>
              <a:gd name="connsiteY131" fmla="*/ 1622425 h 1622425"/>
              <a:gd name="connsiteX132" fmla="*/ 1079500 w 1181100"/>
              <a:gd name="connsiteY132" fmla="*/ 1619250 h 1622425"/>
              <a:gd name="connsiteX133" fmla="*/ 1069975 w 1181100"/>
              <a:gd name="connsiteY133" fmla="*/ 1593850 h 1622425"/>
              <a:gd name="connsiteX134" fmla="*/ 1089025 w 1181100"/>
              <a:gd name="connsiteY134" fmla="*/ 1587500 h 1622425"/>
              <a:gd name="connsiteX135" fmla="*/ 1104900 w 1181100"/>
              <a:gd name="connsiteY135" fmla="*/ 1530350 h 1622425"/>
              <a:gd name="connsiteX136" fmla="*/ 1177925 w 1181100"/>
              <a:gd name="connsiteY136" fmla="*/ 1527175 h 1622425"/>
              <a:gd name="connsiteX137" fmla="*/ 1181100 w 1181100"/>
              <a:gd name="connsiteY137" fmla="*/ 1517650 h 1622425"/>
              <a:gd name="connsiteX138" fmla="*/ 1155700 w 1181100"/>
              <a:gd name="connsiteY138" fmla="*/ 1501775 h 1622425"/>
              <a:gd name="connsiteX139" fmla="*/ 1146175 w 1181100"/>
              <a:gd name="connsiteY139" fmla="*/ 1498600 h 1622425"/>
              <a:gd name="connsiteX140" fmla="*/ 1127125 w 1181100"/>
              <a:gd name="connsiteY140" fmla="*/ 1485900 h 1622425"/>
              <a:gd name="connsiteX141" fmla="*/ 1104900 w 1181100"/>
              <a:gd name="connsiteY141" fmla="*/ 1457325 h 1622425"/>
              <a:gd name="connsiteX142" fmla="*/ 1092200 w 1181100"/>
              <a:gd name="connsiteY142" fmla="*/ 1444625 h 1622425"/>
              <a:gd name="connsiteX143" fmla="*/ 1082675 w 1181100"/>
              <a:gd name="connsiteY143" fmla="*/ 1431925 h 1622425"/>
              <a:gd name="connsiteX144" fmla="*/ 1063625 w 1181100"/>
              <a:gd name="connsiteY144" fmla="*/ 1419225 h 1622425"/>
              <a:gd name="connsiteX145" fmla="*/ 1044575 w 1181100"/>
              <a:gd name="connsiteY145" fmla="*/ 1400175 h 1622425"/>
              <a:gd name="connsiteX146" fmla="*/ 1031875 w 1181100"/>
              <a:gd name="connsiteY146" fmla="*/ 1387475 h 1622425"/>
              <a:gd name="connsiteX147" fmla="*/ 1038225 w 1181100"/>
              <a:gd name="connsiteY147" fmla="*/ 1355725 h 1622425"/>
              <a:gd name="connsiteX148" fmla="*/ 1050925 w 1181100"/>
              <a:gd name="connsiteY148" fmla="*/ 1352550 h 1622425"/>
              <a:gd name="connsiteX149" fmla="*/ 1066800 w 1181100"/>
              <a:gd name="connsiteY149" fmla="*/ 1349375 h 1622425"/>
              <a:gd name="connsiteX150" fmla="*/ 1063625 w 1181100"/>
              <a:gd name="connsiteY150" fmla="*/ 1314450 h 1622425"/>
              <a:gd name="connsiteX151" fmla="*/ 1035050 w 1181100"/>
              <a:gd name="connsiteY151" fmla="*/ 1317625 h 1622425"/>
              <a:gd name="connsiteX152" fmla="*/ 996950 w 1181100"/>
              <a:gd name="connsiteY152" fmla="*/ 1314450 h 1622425"/>
              <a:gd name="connsiteX153" fmla="*/ 984250 w 1181100"/>
              <a:gd name="connsiteY153" fmla="*/ 1308100 h 1622425"/>
              <a:gd name="connsiteX154" fmla="*/ 981075 w 1181100"/>
              <a:gd name="connsiteY154" fmla="*/ 1298575 h 1622425"/>
              <a:gd name="connsiteX155" fmla="*/ 1019175 w 1181100"/>
              <a:gd name="connsiteY155" fmla="*/ 1279525 h 1622425"/>
              <a:gd name="connsiteX156" fmla="*/ 1016000 w 1181100"/>
              <a:gd name="connsiteY156" fmla="*/ 1270000 h 1622425"/>
              <a:gd name="connsiteX157" fmla="*/ 1003300 w 1181100"/>
              <a:gd name="connsiteY157" fmla="*/ 1260475 h 1622425"/>
              <a:gd name="connsiteX158" fmla="*/ 984250 w 1181100"/>
              <a:gd name="connsiteY158" fmla="*/ 1250950 h 1622425"/>
              <a:gd name="connsiteX159" fmla="*/ 965200 w 1181100"/>
              <a:gd name="connsiteY159" fmla="*/ 1225550 h 1622425"/>
              <a:gd name="connsiteX160" fmla="*/ 962025 w 1181100"/>
              <a:gd name="connsiteY160" fmla="*/ 1212850 h 1622425"/>
              <a:gd name="connsiteX161" fmla="*/ 946150 w 1181100"/>
              <a:gd name="connsiteY161" fmla="*/ 1181100 h 1622425"/>
              <a:gd name="connsiteX162" fmla="*/ 942975 w 1181100"/>
              <a:gd name="connsiteY162" fmla="*/ 1171575 h 1622425"/>
              <a:gd name="connsiteX163" fmla="*/ 936625 w 1181100"/>
              <a:gd name="connsiteY163" fmla="*/ 1146175 h 1622425"/>
              <a:gd name="connsiteX164" fmla="*/ 923925 w 1181100"/>
              <a:gd name="connsiteY164" fmla="*/ 1120775 h 1622425"/>
              <a:gd name="connsiteX165" fmla="*/ 911225 w 1181100"/>
              <a:gd name="connsiteY165" fmla="*/ 1098550 h 1622425"/>
              <a:gd name="connsiteX166" fmla="*/ 904875 w 1181100"/>
              <a:gd name="connsiteY166" fmla="*/ 1082675 h 1622425"/>
              <a:gd name="connsiteX167" fmla="*/ 898525 w 1181100"/>
              <a:gd name="connsiteY167" fmla="*/ 1063625 h 1622425"/>
              <a:gd name="connsiteX168" fmla="*/ 889000 w 1181100"/>
              <a:gd name="connsiteY168" fmla="*/ 1047750 h 1622425"/>
              <a:gd name="connsiteX169" fmla="*/ 882650 w 1181100"/>
              <a:gd name="connsiteY169" fmla="*/ 1038225 h 1622425"/>
              <a:gd name="connsiteX170" fmla="*/ 866775 w 1181100"/>
              <a:gd name="connsiteY170" fmla="*/ 1025525 h 1622425"/>
              <a:gd name="connsiteX171" fmla="*/ 847725 w 1181100"/>
              <a:gd name="connsiteY171" fmla="*/ 1003300 h 1622425"/>
              <a:gd name="connsiteX172" fmla="*/ 825500 w 1181100"/>
              <a:gd name="connsiteY172" fmla="*/ 1000125 h 1622425"/>
              <a:gd name="connsiteX173" fmla="*/ 803275 w 1181100"/>
              <a:gd name="connsiteY173" fmla="*/ 987425 h 1622425"/>
              <a:gd name="connsiteX174" fmla="*/ 771525 w 1181100"/>
              <a:gd name="connsiteY174" fmla="*/ 965200 h 1622425"/>
              <a:gd name="connsiteX175" fmla="*/ 758825 w 1181100"/>
              <a:gd name="connsiteY175" fmla="*/ 958850 h 1622425"/>
              <a:gd name="connsiteX176" fmla="*/ 752475 w 1181100"/>
              <a:gd name="connsiteY176" fmla="*/ 946150 h 1622425"/>
              <a:gd name="connsiteX177" fmla="*/ 746125 w 1181100"/>
              <a:gd name="connsiteY177" fmla="*/ 898525 h 1622425"/>
              <a:gd name="connsiteX178" fmla="*/ 736600 w 1181100"/>
              <a:gd name="connsiteY178" fmla="*/ 863600 h 1622425"/>
              <a:gd name="connsiteX179" fmla="*/ 727075 w 1181100"/>
              <a:gd name="connsiteY179" fmla="*/ 860425 h 1622425"/>
              <a:gd name="connsiteX180" fmla="*/ 711200 w 1181100"/>
              <a:gd name="connsiteY180" fmla="*/ 847725 h 1622425"/>
              <a:gd name="connsiteX181" fmla="*/ 698500 w 1181100"/>
              <a:gd name="connsiteY181" fmla="*/ 841375 h 1622425"/>
              <a:gd name="connsiteX182" fmla="*/ 692150 w 1181100"/>
              <a:gd name="connsiteY182" fmla="*/ 831850 h 1622425"/>
              <a:gd name="connsiteX183" fmla="*/ 695325 w 1181100"/>
              <a:gd name="connsiteY183" fmla="*/ 784225 h 1622425"/>
              <a:gd name="connsiteX184" fmla="*/ 704850 w 1181100"/>
              <a:gd name="connsiteY184" fmla="*/ 762000 h 1622425"/>
              <a:gd name="connsiteX185" fmla="*/ 714375 w 1181100"/>
              <a:gd name="connsiteY185" fmla="*/ 673100 h 1622425"/>
              <a:gd name="connsiteX186" fmla="*/ 717550 w 1181100"/>
              <a:gd name="connsiteY186" fmla="*/ 641350 h 1622425"/>
              <a:gd name="connsiteX187" fmla="*/ 727075 w 1181100"/>
              <a:gd name="connsiteY187" fmla="*/ 609600 h 1622425"/>
              <a:gd name="connsiteX188" fmla="*/ 733425 w 1181100"/>
              <a:gd name="connsiteY188" fmla="*/ 581025 h 1622425"/>
              <a:gd name="connsiteX189" fmla="*/ 739775 w 1181100"/>
              <a:gd name="connsiteY189" fmla="*/ 568325 h 1622425"/>
              <a:gd name="connsiteX190" fmla="*/ 742950 w 1181100"/>
              <a:gd name="connsiteY190" fmla="*/ 555625 h 1622425"/>
              <a:gd name="connsiteX191" fmla="*/ 755650 w 1181100"/>
              <a:gd name="connsiteY191" fmla="*/ 542925 h 1622425"/>
              <a:gd name="connsiteX192" fmla="*/ 768350 w 1181100"/>
              <a:gd name="connsiteY192" fmla="*/ 520700 h 1622425"/>
              <a:gd name="connsiteX193" fmla="*/ 790575 w 1181100"/>
              <a:gd name="connsiteY193" fmla="*/ 498475 h 1622425"/>
              <a:gd name="connsiteX194" fmla="*/ 803275 w 1181100"/>
              <a:gd name="connsiteY194" fmla="*/ 485775 h 1622425"/>
              <a:gd name="connsiteX195" fmla="*/ 812800 w 1181100"/>
              <a:gd name="connsiteY195" fmla="*/ 476250 h 1622425"/>
              <a:gd name="connsiteX196" fmla="*/ 822325 w 1181100"/>
              <a:gd name="connsiteY196" fmla="*/ 454025 h 1622425"/>
              <a:gd name="connsiteX197" fmla="*/ 825500 w 1181100"/>
              <a:gd name="connsiteY197" fmla="*/ 441325 h 1622425"/>
              <a:gd name="connsiteX198" fmla="*/ 838200 w 1181100"/>
              <a:gd name="connsiteY198" fmla="*/ 409575 h 1622425"/>
              <a:gd name="connsiteX199" fmla="*/ 844550 w 1181100"/>
              <a:gd name="connsiteY199" fmla="*/ 365125 h 1622425"/>
              <a:gd name="connsiteX200" fmla="*/ 847725 w 1181100"/>
              <a:gd name="connsiteY200" fmla="*/ 355600 h 1622425"/>
              <a:gd name="connsiteX201" fmla="*/ 850900 w 1181100"/>
              <a:gd name="connsiteY201" fmla="*/ 342900 h 1622425"/>
              <a:gd name="connsiteX202" fmla="*/ 860425 w 1181100"/>
              <a:gd name="connsiteY202" fmla="*/ 225425 h 1622425"/>
              <a:gd name="connsiteX203" fmla="*/ 863600 w 1181100"/>
              <a:gd name="connsiteY203" fmla="*/ 209550 h 1622425"/>
              <a:gd name="connsiteX204" fmla="*/ 869950 w 1181100"/>
              <a:gd name="connsiteY204" fmla="*/ 200025 h 1622425"/>
              <a:gd name="connsiteX205" fmla="*/ 873125 w 1181100"/>
              <a:gd name="connsiteY205" fmla="*/ 177800 h 1622425"/>
              <a:gd name="connsiteX206" fmla="*/ 876300 w 1181100"/>
              <a:gd name="connsiteY206" fmla="*/ 168275 h 1622425"/>
              <a:gd name="connsiteX207" fmla="*/ 879475 w 1181100"/>
              <a:gd name="connsiteY207" fmla="*/ 152400 h 1622425"/>
              <a:gd name="connsiteX208" fmla="*/ 889000 w 1181100"/>
              <a:gd name="connsiteY208" fmla="*/ 101600 h 1622425"/>
              <a:gd name="connsiteX209" fmla="*/ 892175 w 1181100"/>
              <a:gd name="connsiteY209" fmla="*/ 92075 h 1622425"/>
              <a:gd name="connsiteX210" fmla="*/ 904875 w 1181100"/>
              <a:gd name="connsiteY210" fmla="*/ 76200 h 1622425"/>
              <a:gd name="connsiteX211" fmla="*/ 914400 w 1181100"/>
              <a:gd name="connsiteY211" fmla="*/ 73025 h 1622425"/>
              <a:gd name="connsiteX0" fmla="*/ 914400 w 1181100"/>
              <a:gd name="connsiteY0" fmla="*/ 73025 h 1622425"/>
              <a:gd name="connsiteX1" fmla="*/ 908050 w 1181100"/>
              <a:gd name="connsiteY1" fmla="*/ 57150 h 1622425"/>
              <a:gd name="connsiteX2" fmla="*/ 850900 w 1181100"/>
              <a:gd name="connsiteY2" fmla="*/ 22225 h 1622425"/>
              <a:gd name="connsiteX3" fmla="*/ 835025 w 1181100"/>
              <a:gd name="connsiteY3" fmla="*/ 9525 h 1622425"/>
              <a:gd name="connsiteX4" fmla="*/ 819150 w 1181100"/>
              <a:gd name="connsiteY4" fmla="*/ 6350 h 1622425"/>
              <a:gd name="connsiteX5" fmla="*/ 803275 w 1181100"/>
              <a:gd name="connsiteY5" fmla="*/ 0 h 1622425"/>
              <a:gd name="connsiteX6" fmla="*/ 781050 w 1181100"/>
              <a:gd name="connsiteY6" fmla="*/ 6350 h 1622425"/>
              <a:gd name="connsiteX7" fmla="*/ 777875 w 1181100"/>
              <a:gd name="connsiteY7" fmla="*/ 50800 h 1622425"/>
              <a:gd name="connsiteX8" fmla="*/ 774700 w 1181100"/>
              <a:gd name="connsiteY8" fmla="*/ 69850 h 1622425"/>
              <a:gd name="connsiteX9" fmla="*/ 765175 w 1181100"/>
              <a:gd name="connsiteY9" fmla="*/ 73025 h 1622425"/>
              <a:gd name="connsiteX10" fmla="*/ 755650 w 1181100"/>
              <a:gd name="connsiteY10" fmla="*/ 66675 h 1622425"/>
              <a:gd name="connsiteX11" fmla="*/ 742950 w 1181100"/>
              <a:gd name="connsiteY11" fmla="*/ 63500 h 1622425"/>
              <a:gd name="connsiteX12" fmla="*/ 730250 w 1181100"/>
              <a:gd name="connsiteY12" fmla="*/ 57150 h 1622425"/>
              <a:gd name="connsiteX13" fmla="*/ 723900 w 1181100"/>
              <a:gd name="connsiteY13" fmla="*/ 76200 h 1622425"/>
              <a:gd name="connsiteX14" fmla="*/ 720725 w 1181100"/>
              <a:gd name="connsiteY14" fmla="*/ 104775 h 1622425"/>
              <a:gd name="connsiteX15" fmla="*/ 711200 w 1181100"/>
              <a:gd name="connsiteY15" fmla="*/ 111125 h 1622425"/>
              <a:gd name="connsiteX16" fmla="*/ 704850 w 1181100"/>
              <a:gd name="connsiteY16" fmla="*/ 98425 h 1622425"/>
              <a:gd name="connsiteX17" fmla="*/ 701675 w 1181100"/>
              <a:gd name="connsiteY17" fmla="*/ 85725 h 1622425"/>
              <a:gd name="connsiteX18" fmla="*/ 695325 w 1181100"/>
              <a:gd name="connsiteY18" fmla="*/ 63500 h 1622425"/>
              <a:gd name="connsiteX19" fmla="*/ 685800 w 1181100"/>
              <a:gd name="connsiteY19" fmla="*/ 34925 h 1622425"/>
              <a:gd name="connsiteX20" fmla="*/ 676275 w 1181100"/>
              <a:gd name="connsiteY20" fmla="*/ 25400 h 1622425"/>
              <a:gd name="connsiteX21" fmla="*/ 660400 w 1181100"/>
              <a:gd name="connsiteY21" fmla="*/ 63500 h 1622425"/>
              <a:gd name="connsiteX22" fmla="*/ 657225 w 1181100"/>
              <a:gd name="connsiteY22" fmla="*/ 76200 h 1622425"/>
              <a:gd name="connsiteX23" fmla="*/ 606425 w 1181100"/>
              <a:gd name="connsiteY23" fmla="*/ 142875 h 1622425"/>
              <a:gd name="connsiteX24" fmla="*/ 568325 w 1181100"/>
              <a:gd name="connsiteY24" fmla="*/ 222250 h 1622425"/>
              <a:gd name="connsiteX25" fmla="*/ 533400 w 1181100"/>
              <a:gd name="connsiteY25" fmla="*/ 304800 h 1622425"/>
              <a:gd name="connsiteX26" fmla="*/ 527050 w 1181100"/>
              <a:gd name="connsiteY26" fmla="*/ 358775 h 1622425"/>
              <a:gd name="connsiteX27" fmla="*/ 498475 w 1181100"/>
              <a:gd name="connsiteY27" fmla="*/ 403225 h 1622425"/>
              <a:gd name="connsiteX28" fmla="*/ 450850 w 1181100"/>
              <a:gd name="connsiteY28" fmla="*/ 434975 h 1622425"/>
              <a:gd name="connsiteX29" fmla="*/ 450850 w 1181100"/>
              <a:gd name="connsiteY29" fmla="*/ 527050 h 1622425"/>
              <a:gd name="connsiteX30" fmla="*/ 428625 w 1181100"/>
              <a:gd name="connsiteY30" fmla="*/ 523875 h 1622425"/>
              <a:gd name="connsiteX31" fmla="*/ 419100 w 1181100"/>
              <a:gd name="connsiteY31" fmla="*/ 517525 h 1622425"/>
              <a:gd name="connsiteX32" fmla="*/ 377825 w 1181100"/>
              <a:gd name="connsiteY32" fmla="*/ 523875 h 1622425"/>
              <a:gd name="connsiteX33" fmla="*/ 333375 w 1181100"/>
              <a:gd name="connsiteY33" fmla="*/ 517525 h 1622425"/>
              <a:gd name="connsiteX34" fmla="*/ 301625 w 1181100"/>
              <a:gd name="connsiteY34" fmla="*/ 492125 h 1622425"/>
              <a:gd name="connsiteX35" fmla="*/ 288925 w 1181100"/>
              <a:gd name="connsiteY35" fmla="*/ 412750 h 1622425"/>
              <a:gd name="connsiteX36" fmla="*/ 269875 w 1181100"/>
              <a:gd name="connsiteY36" fmla="*/ 396875 h 1622425"/>
              <a:gd name="connsiteX37" fmla="*/ 225425 w 1181100"/>
              <a:gd name="connsiteY37" fmla="*/ 393700 h 1622425"/>
              <a:gd name="connsiteX38" fmla="*/ 190500 w 1181100"/>
              <a:gd name="connsiteY38" fmla="*/ 387350 h 1622425"/>
              <a:gd name="connsiteX39" fmla="*/ 114300 w 1181100"/>
              <a:gd name="connsiteY39" fmla="*/ 393700 h 1622425"/>
              <a:gd name="connsiteX40" fmla="*/ 92075 w 1181100"/>
              <a:gd name="connsiteY40" fmla="*/ 422275 h 1622425"/>
              <a:gd name="connsiteX41" fmla="*/ 88900 w 1181100"/>
              <a:gd name="connsiteY41" fmla="*/ 431800 h 1622425"/>
              <a:gd name="connsiteX42" fmla="*/ 76200 w 1181100"/>
              <a:gd name="connsiteY42" fmla="*/ 447675 h 1622425"/>
              <a:gd name="connsiteX43" fmla="*/ 41275 w 1181100"/>
              <a:gd name="connsiteY43" fmla="*/ 469900 h 1622425"/>
              <a:gd name="connsiteX44" fmla="*/ 34925 w 1181100"/>
              <a:gd name="connsiteY44" fmla="*/ 479425 h 1622425"/>
              <a:gd name="connsiteX45" fmla="*/ 15875 w 1181100"/>
              <a:gd name="connsiteY45" fmla="*/ 495300 h 1622425"/>
              <a:gd name="connsiteX46" fmla="*/ 0 w 1181100"/>
              <a:gd name="connsiteY46" fmla="*/ 514350 h 1622425"/>
              <a:gd name="connsiteX47" fmla="*/ 3175 w 1181100"/>
              <a:gd name="connsiteY47" fmla="*/ 542925 h 1622425"/>
              <a:gd name="connsiteX48" fmla="*/ 12700 w 1181100"/>
              <a:gd name="connsiteY48" fmla="*/ 571500 h 1622425"/>
              <a:gd name="connsiteX49" fmla="*/ 19050 w 1181100"/>
              <a:gd name="connsiteY49" fmla="*/ 698500 h 1622425"/>
              <a:gd name="connsiteX50" fmla="*/ 22225 w 1181100"/>
              <a:gd name="connsiteY50" fmla="*/ 711200 h 1622425"/>
              <a:gd name="connsiteX51" fmla="*/ 19050 w 1181100"/>
              <a:gd name="connsiteY51" fmla="*/ 727075 h 1622425"/>
              <a:gd name="connsiteX52" fmla="*/ 15875 w 1181100"/>
              <a:gd name="connsiteY52" fmla="*/ 736600 h 1622425"/>
              <a:gd name="connsiteX53" fmla="*/ 31750 w 1181100"/>
              <a:gd name="connsiteY53" fmla="*/ 749300 h 1622425"/>
              <a:gd name="connsiteX54" fmla="*/ 57150 w 1181100"/>
              <a:gd name="connsiteY54" fmla="*/ 765175 h 1622425"/>
              <a:gd name="connsiteX55" fmla="*/ 73025 w 1181100"/>
              <a:gd name="connsiteY55" fmla="*/ 774700 h 1622425"/>
              <a:gd name="connsiteX56" fmla="*/ 85725 w 1181100"/>
              <a:gd name="connsiteY56" fmla="*/ 781050 h 1622425"/>
              <a:gd name="connsiteX57" fmla="*/ 107950 w 1181100"/>
              <a:gd name="connsiteY57" fmla="*/ 790575 h 1622425"/>
              <a:gd name="connsiteX58" fmla="*/ 127000 w 1181100"/>
              <a:gd name="connsiteY58" fmla="*/ 787400 h 1622425"/>
              <a:gd name="connsiteX59" fmla="*/ 139700 w 1181100"/>
              <a:gd name="connsiteY59" fmla="*/ 784225 h 1622425"/>
              <a:gd name="connsiteX60" fmla="*/ 146050 w 1181100"/>
              <a:gd name="connsiteY60" fmla="*/ 796925 h 1622425"/>
              <a:gd name="connsiteX61" fmla="*/ 155575 w 1181100"/>
              <a:gd name="connsiteY61" fmla="*/ 819150 h 1622425"/>
              <a:gd name="connsiteX62" fmla="*/ 161925 w 1181100"/>
              <a:gd name="connsiteY62" fmla="*/ 873125 h 1622425"/>
              <a:gd name="connsiteX63" fmla="*/ 165100 w 1181100"/>
              <a:gd name="connsiteY63" fmla="*/ 885825 h 1622425"/>
              <a:gd name="connsiteX64" fmla="*/ 174625 w 1181100"/>
              <a:gd name="connsiteY64" fmla="*/ 892175 h 1622425"/>
              <a:gd name="connsiteX65" fmla="*/ 184150 w 1181100"/>
              <a:gd name="connsiteY65" fmla="*/ 901700 h 1622425"/>
              <a:gd name="connsiteX66" fmla="*/ 206375 w 1181100"/>
              <a:gd name="connsiteY66" fmla="*/ 904875 h 1622425"/>
              <a:gd name="connsiteX67" fmla="*/ 228600 w 1181100"/>
              <a:gd name="connsiteY67" fmla="*/ 939800 h 1622425"/>
              <a:gd name="connsiteX68" fmla="*/ 219075 w 1181100"/>
              <a:gd name="connsiteY68" fmla="*/ 1022350 h 1622425"/>
              <a:gd name="connsiteX69" fmla="*/ 203200 w 1181100"/>
              <a:gd name="connsiteY69" fmla="*/ 1041400 h 1622425"/>
              <a:gd name="connsiteX70" fmla="*/ 196850 w 1181100"/>
              <a:gd name="connsiteY70" fmla="*/ 1063625 h 1622425"/>
              <a:gd name="connsiteX71" fmla="*/ 193675 w 1181100"/>
              <a:gd name="connsiteY71" fmla="*/ 1073150 h 1622425"/>
              <a:gd name="connsiteX72" fmla="*/ 196850 w 1181100"/>
              <a:gd name="connsiteY72" fmla="*/ 1200150 h 1622425"/>
              <a:gd name="connsiteX73" fmla="*/ 250825 w 1181100"/>
              <a:gd name="connsiteY73" fmla="*/ 1206500 h 1622425"/>
              <a:gd name="connsiteX74" fmla="*/ 266700 w 1181100"/>
              <a:gd name="connsiteY74" fmla="*/ 1209675 h 1622425"/>
              <a:gd name="connsiteX75" fmla="*/ 288925 w 1181100"/>
              <a:gd name="connsiteY75" fmla="*/ 1231900 h 1622425"/>
              <a:gd name="connsiteX76" fmla="*/ 295275 w 1181100"/>
              <a:gd name="connsiteY76" fmla="*/ 1270000 h 1622425"/>
              <a:gd name="connsiteX77" fmla="*/ 304800 w 1181100"/>
              <a:gd name="connsiteY77" fmla="*/ 1282700 h 1622425"/>
              <a:gd name="connsiteX78" fmla="*/ 323850 w 1181100"/>
              <a:gd name="connsiteY78" fmla="*/ 1285875 h 1622425"/>
              <a:gd name="connsiteX79" fmla="*/ 333375 w 1181100"/>
              <a:gd name="connsiteY79" fmla="*/ 1292225 h 1622425"/>
              <a:gd name="connsiteX80" fmla="*/ 361950 w 1181100"/>
              <a:gd name="connsiteY80" fmla="*/ 1298575 h 1622425"/>
              <a:gd name="connsiteX81" fmla="*/ 387350 w 1181100"/>
              <a:gd name="connsiteY81" fmla="*/ 1317625 h 1622425"/>
              <a:gd name="connsiteX82" fmla="*/ 409575 w 1181100"/>
              <a:gd name="connsiteY82" fmla="*/ 1330325 h 1622425"/>
              <a:gd name="connsiteX83" fmla="*/ 412750 w 1181100"/>
              <a:gd name="connsiteY83" fmla="*/ 1339850 h 1622425"/>
              <a:gd name="connsiteX84" fmla="*/ 422275 w 1181100"/>
              <a:gd name="connsiteY84" fmla="*/ 1362075 h 1622425"/>
              <a:gd name="connsiteX85" fmla="*/ 428625 w 1181100"/>
              <a:gd name="connsiteY85" fmla="*/ 1403350 h 1622425"/>
              <a:gd name="connsiteX86" fmla="*/ 431800 w 1181100"/>
              <a:gd name="connsiteY86" fmla="*/ 1419225 h 1622425"/>
              <a:gd name="connsiteX87" fmla="*/ 438150 w 1181100"/>
              <a:gd name="connsiteY87" fmla="*/ 1438275 h 1622425"/>
              <a:gd name="connsiteX88" fmla="*/ 441325 w 1181100"/>
              <a:gd name="connsiteY88" fmla="*/ 1450975 h 1622425"/>
              <a:gd name="connsiteX89" fmla="*/ 447675 w 1181100"/>
              <a:gd name="connsiteY89" fmla="*/ 1463675 h 1622425"/>
              <a:gd name="connsiteX90" fmla="*/ 450850 w 1181100"/>
              <a:gd name="connsiteY90" fmla="*/ 1476375 h 1622425"/>
              <a:gd name="connsiteX91" fmla="*/ 460375 w 1181100"/>
              <a:gd name="connsiteY91" fmla="*/ 1479550 h 1622425"/>
              <a:gd name="connsiteX92" fmla="*/ 485775 w 1181100"/>
              <a:gd name="connsiteY92" fmla="*/ 1482725 h 1622425"/>
              <a:gd name="connsiteX93" fmla="*/ 495300 w 1181100"/>
              <a:gd name="connsiteY93" fmla="*/ 1489075 h 1622425"/>
              <a:gd name="connsiteX94" fmla="*/ 498475 w 1181100"/>
              <a:gd name="connsiteY94" fmla="*/ 1498600 h 1622425"/>
              <a:gd name="connsiteX95" fmla="*/ 504825 w 1181100"/>
              <a:gd name="connsiteY95" fmla="*/ 1508125 h 1622425"/>
              <a:gd name="connsiteX96" fmla="*/ 514350 w 1181100"/>
              <a:gd name="connsiteY96" fmla="*/ 1527175 h 1622425"/>
              <a:gd name="connsiteX97" fmla="*/ 520700 w 1181100"/>
              <a:gd name="connsiteY97" fmla="*/ 1536700 h 1622425"/>
              <a:gd name="connsiteX98" fmla="*/ 523875 w 1181100"/>
              <a:gd name="connsiteY98" fmla="*/ 1546225 h 1622425"/>
              <a:gd name="connsiteX99" fmla="*/ 530225 w 1181100"/>
              <a:gd name="connsiteY99" fmla="*/ 1558925 h 1622425"/>
              <a:gd name="connsiteX100" fmla="*/ 539750 w 1181100"/>
              <a:gd name="connsiteY100" fmla="*/ 1581150 h 1622425"/>
              <a:gd name="connsiteX101" fmla="*/ 549275 w 1181100"/>
              <a:gd name="connsiteY101" fmla="*/ 1590675 h 1622425"/>
              <a:gd name="connsiteX102" fmla="*/ 561975 w 1181100"/>
              <a:gd name="connsiteY102" fmla="*/ 1584325 h 1622425"/>
              <a:gd name="connsiteX103" fmla="*/ 577850 w 1181100"/>
              <a:gd name="connsiteY103" fmla="*/ 1555750 h 1622425"/>
              <a:gd name="connsiteX104" fmla="*/ 590550 w 1181100"/>
              <a:gd name="connsiteY104" fmla="*/ 1536700 h 1622425"/>
              <a:gd name="connsiteX105" fmla="*/ 593725 w 1181100"/>
              <a:gd name="connsiteY105" fmla="*/ 1527175 h 1622425"/>
              <a:gd name="connsiteX106" fmla="*/ 600075 w 1181100"/>
              <a:gd name="connsiteY106" fmla="*/ 1517650 h 1622425"/>
              <a:gd name="connsiteX107" fmla="*/ 606425 w 1181100"/>
              <a:gd name="connsiteY107" fmla="*/ 1504950 h 1622425"/>
              <a:gd name="connsiteX108" fmla="*/ 619125 w 1181100"/>
              <a:gd name="connsiteY108" fmla="*/ 1511300 h 1622425"/>
              <a:gd name="connsiteX109" fmla="*/ 625475 w 1181100"/>
              <a:gd name="connsiteY109" fmla="*/ 1530350 h 1622425"/>
              <a:gd name="connsiteX110" fmla="*/ 631825 w 1181100"/>
              <a:gd name="connsiteY110" fmla="*/ 1565275 h 1622425"/>
              <a:gd name="connsiteX111" fmla="*/ 638175 w 1181100"/>
              <a:gd name="connsiteY111" fmla="*/ 1574800 h 1622425"/>
              <a:gd name="connsiteX112" fmla="*/ 641350 w 1181100"/>
              <a:gd name="connsiteY112" fmla="*/ 1584325 h 1622425"/>
              <a:gd name="connsiteX113" fmla="*/ 657225 w 1181100"/>
              <a:gd name="connsiteY113" fmla="*/ 1587500 h 1622425"/>
              <a:gd name="connsiteX114" fmla="*/ 666750 w 1181100"/>
              <a:gd name="connsiteY114" fmla="*/ 1584325 h 1622425"/>
              <a:gd name="connsiteX115" fmla="*/ 698500 w 1181100"/>
              <a:gd name="connsiteY115" fmla="*/ 1555750 h 1622425"/>
              <a:gd name="connsiteX116" fmla="*/ 711200 w 1181100"/>
              <a:gd name="connsiteY116" fmla="*/ 1546225 h 1622425"/>
              <a:gd name="connsiteX117" fmla="*/ 762000 w 1181100"/>
              <a:gd name="connsiteY117" fmla="*/ 1552575 h 1622425"/>
              <a:gd name="connsiteX118" fmla="*/ 771525 w 1181100"/>
              <a:gd name="connsiteY118" fmla="*/ 1555750 h 1622425"/>
              <a:gd name="connsiteX119" fmla="*/ 800100 w 1181100"/>
              <a:gd name="connsiteY119" fmla="*/ 1558925 h 1622425"/>
              <a:gd name="connsiteX120" fmla="*/ 863600 w 1181100"/>
              <a:gd name="connsiteY120" fmla="*/ 1568450 h 1622425"/>
              <a:gd name="connsiteX121" fmla="*/ 889000 w 1181100"/>
              <a:gd name="connsiteY121" fmla="*/ 1577975 h 1622425"/>
              <a:gd name="connsiteX122" fmla="*/ 911225 w 1181100"/>
              <a:gd name="connsiteY122" fmla="*/ 1581150 h 1622425"/>
              <a:gd name="connsiteX123" fmla="*/ 920750 w 1181100"/>
              <a:gd name="connsiteY123" fmla="*/ 1584325 h 1622425"/>
              <a:gd name="connsiteX124" fmla="*/ 933450 w 1181100"/>
              <a:gd name="connsiteY124" fmla="*/ 1590675 h 1622425"/>
              <a:gd name="connsiteX125" fmla="*/ 968375 w 1181100"/>
              <a:gd name="connsiteY125" fmla="*/ 1597025 h 1622425"/>
              <a:gd name="connsiteX126" fmla="*/ 977900 w 1181100"/>
              <a:gd name="connsiteY126" fmla="*/ 1600200 h 1622425"/>
              <a:gd name="connsiteX127" fmla="*/ 1006475 w 1181100"/>
              <a:gd name="connsiteY127" fmla="*/ 1606550 h 1622425"/>
              <a:gd name="connsiteX128" fmla="*/ 1031875 w 1181100"/>
              <a:gd name="connsiteY128" fmla="*/ 1616075 h 1622425"/>
              <a:gd name="connsiteX129" fmla="*/ 1050925 w 1181100"/>
              <a:gd name="connsiteY129" fmla="*/ 1619250 h 1622425"/>
              <a:gd name="connsiteX130" fmla="*/ 1063625 w 1181100"/>
              <a:gd name="connsiteY130" fmla="*/ 1622425 h 1622425"/>
              <a:gd name="connsiteX131" fmla="*/ 1079500 w 1181100"/>
              <a:gd name="connsiteY131" fmla="*/ 1619250 h 1622425"/>
              <a:gd name="connsiteX132" fmla="*/ 1069975 w 1181100"/>
              <a:gd name="connsiteY132" fmla="*/ 1593850 h 1622425"/>
              <a:gd name="connsiteX133" fmla="*/ 1089025 w 1181100"/>
              <a:gd name="connsiteY133" fmla="*/ 1587500 h 1622425"/>
              <a:gd name="connsiteX134" fmla="*/ 1104900 w 1181100"/>
              <a:gd name="connsiteY134" fmla="*/ 1530350 h 1622425"/>
              <a:gd name="connsiteX135" fmla="*/ 1177925 w 1181100"/>
              <a:gd name="connsiteY135" fmla="*/ 1527175 h 1622425"/>
              <a:gd name="connsiteX136" fmla="*/ 1181100 w 1181100"/>
              <a:gd name="connsiteY136" fmla="*/ 1517650 h 1622425"/>
              <a:gd name="connsiteX137" fmla="*/ 1155700 w 1181100"/>
              <a:gd name="connsiteY137" fmla="*/ 1501775 h 1622425"/>
              <a:gd name="connsiteX138" fmla="*/ 1146175 w 1181100"/>
              <a:gd name="connsiteY138" fmla="*/ 1498600 h 1622425"/>
              <a:gd name="connsiteX139" fmla="*/ 1127125 w 1181100"/>
              <a:gd name="connsiteY139" fmla="*/ 1485900 h 1622425"/>
              <a:gd name="connsiteX140" fmla="*/ 1104900 w 1181100"/>
              <a:gd name="connsiteY140" fmla="*/ 1457325 h 1622425"/>
              <a:gd name="connsiteX141" fmla="*/ 1092200 w 1181100"/>
              <a:gd name="connsiteY141" fmla="*/ 1444625 h 1622425"/>
              <a:gd name="connsiteX142" fmla="*/ 1082675 w 1181100"/>
              <a:gd name="connsiteY142" fmla="*/ 1431925 h 1622425"/>
              <a:gd name="connsiteX143" fmla="*/ 1063625 w 1181100"/>
              <a:gd name="connsiteY143" fmla="*/ 1419225 h 1622425"/>
              <a:gd name="connsiteX144" fmla="*/ 1044575 w 1181100"/>
              <a:gd name="connsiteY144" fmla="*/ 1400175 h 1622425"/>
              <a:gd name="connsiteX145" fmla="*/ 1031875 w 1181100"/>
              <a:gd name="connsiteY145" fmla="*/ 1387475 h 1622425"/>
              <a:gd name="connsiteX146" fmla="*/ 1038225 w 1181100"/>
              <a:gd name="connsiteY146" fmla="*/ 1355725 h 1622425"/>
              <a:gd name="connsiteX147" fmla="*/ 1050925 w 1181100"/>
              <a:gd name="connsiteY147" fmla="*/ 1352550 h 1622425"/>
              <a:gd name="connsiteX148" fmla="*/ 1066800 w 1181100"/>
              <a:gd name="connsiteY148" fmla="*/ 1349375 h 1622425"/>
              <a:gd name="connsiteX149" fmla="*/ 1063625 w 1181100"/>
              <a:gd name="connsiteY149" fmla="*/ 1314450 h 1622425"/>
              <a:gd name="connsiteX150" fmla="*/ 1035050 w 1181100"/>
              <a:gd name="connsiteY150" fmla="*/ 1317625 h 1622425"/>
              <a:gd name="connsiteX151" fmla="*/ 996950 w 1181100"/>
              <a:gd name="connsiteY151" fmla="*/ 1314450 h 1622425"/>
              <a:gd name="connsiteX152" fmla="*/ 984250 w 1181100"/>
              <a:gd name="connsiteY152" fmla="*/ 1308100 h 1622425"/>
              <a:gd name="connsiteX153" fmla="*/ 981075 w 1181100"/>
              <a:gd name="connsiteY153" fmla="*/ 1298575 h 1622425"/>
              <a:gd name="connsiteX154" fmla="*/ 1019175 w 1181100"/>
              <a:gd name="connsiteY154" fmla="*/ 1279525 h 1622425"/>
              <a:gd name="connsiteX155" fmla="*/ 1016000 w 1181100"/>
              <a:gd name="connsiteY155" fmla="*/ 1270000 h 1622425"/>
              <a:gd name="connsiteX156" fmla="*/ 1003300 w 1181100"/>
              <a:gd name="connsiteY156" fmla="*/ 1260475 h 1622425"/>
              <a:gd name="connsiteX157" fmla="*/ 984250 w 1181100"/>
              <a:gd name="connsiteY157" fmla="*/ 1250950 h 1622425"/>
              <a:gd name="connsiteX158" fmla="*/ 965200 w 1181100"/>
              <a:gd name="connsiteY158" fmla="*/ 1225550 h 1622425"/>
              <a:gd name="connsiteX159" fmla="*/ 962025 w 1181100"/>
              <a:gd name="connsiteY159" fmla="*/ 1212850 h 1622425"/>
              <a:gd name="connsiteX160" fmla="*/ 946150 w 1181100"/>
              <a:gd name="connsiteY160" fmla="*/ 1181100 h 1622425"/>
              <a:gd name="connsiteX161" fmla="*/ 942975 w 1181100"/>
              <a:gd name="connsiteY161" fmla="*/ 1171575 h 1622425"/>
              <a:gd name="connsiteX162" fmla="*/ 936625 w 1181100"/>
              <a:gd name="connsiteY162" fmla="*/ 1146175 h 1622425"/>
              <a:gd name="connsiteX163" fmla="*/ 923925 w 1181100"/>
              <a:gd name="connsiteY163" fmla="*/ 1120775 h 1622425"/>
              <a:gd name="connsiteX164" fmla="*/ 911225 w 1181100"/>
              <a:gd name="connsiteY164" fmla="*/ 1098550 h 1622425"/>
              <a:gd name="connsiteX165" fmla="*/ 904875 w 1181100"/>
              <a:gd name="connsiteY165" fmla="*/ 1082675 h 1622425"/>
              <a:gd name="connsiteX166" fmla="*/ 898525 w 1181100"/>
              <a:gd name="connsiteY166" fmla="*/ 1063625 h 1622425"/>
              <a:gd name="connsiteX167" fmla="*/ 889000 w 1181100"/>
              <a:gd name="connsiteY167" fmla="*/ 1047750 h 1622425"/>
              <a:gd name="connsiteX168" fmla="*/ 882650 w 1181100"/>
              <a:gd name="connsiteY168" fmla="*/ 1038225 h 1622425"/>
              <a:gd name="connsiteX169" fmla="*/ 866775 w 1181100"/>
              <a:gd name="connsiteY169" fmla="*/ 1025525 h 1622425"/>
              <a:gd name="connsiteX170" fmla="*/ 847725 w 1181100"/>
              <a:gd name="connsiteY170" fmla="*/ 1003300 h 1622425"/>
              <a:gd name="connsiteX171" fmla="*/ 825500 w 1181100"/>
              <a:gd name="connsiteY171" fmla="*/ 1000125 h 1622425"/>
              <a:gd name="connsiteX172" fmla="*/ 803275 w 1181100"/>
              <a:gd name="connsiteY172" fmla="*/ 987425 h 1622425"/>
              <a:gd name="connsiteX173" fmla="*/ 771525 w 1181100"/>
              <a:gd name="connsiteY173" fmla="*/ 965200 h 1622425"/>
              <a:gd name="connsiteX174" fmla="*/ 758825 w 1181100"/>
              <a:gd name="connsiteY174" fmla="*/ 958850 h 1622425"/>
              <a:gd name="connsiteX175" fmla="*/ 752475 w 1181100"/>
              <a:gd name="connsiteY175" fmla="*/ 946150 h 1622425"/>
              <a:gd name="connsiteX176" fmla="*/ 746125 w 1181100"/>
              <a:gd name="connsiteY176" fmla="*/ 898525 h 1622425"/>
              <a:gd name="connsiteX177" fmla="*/ 736600 w 1181100"/>
              <a:gd name="connsiteY177" fmla="*/ 863600 h 1622425"/>
              <a:gd name="connsiteX178" fmla="*/ 727075 w 1181100"/>
              <a:gd name="connsiteY178" fmla="*/ 860425 h 1622425"/>
              <a:gd name="connsiteX179" fmla="*/ 711200 w 1181100"/>
              <a:gd name="connsiteY179" fmla="*/ 847725 h 1622425"/>
              <a:gd name="connsiteX180" fmla="*/ 698500 w 1181100"/>
              <a:gd name="connsiteY180" fmla="*/ 841375 h 1622425"/>
              <a:gd name="connsiteX181" fmla="*/ 692150 w 1181100"/>
              <a:gd name="connsiteY181" fmla="*/ 831850 h 1622425"/>
              <a:gd name="connsiteX182" fmla="*/ 695325 w 1181100"/>
              <a:gd name="connsiteY182" fmla="*/ 784225 h 1622425"/>
              <a:gd name="connsiteX183" fmla="*/ 704850 w 1181100"/>
              <a:gd name="connsiteY183" fmla="*/ 762000 h 1622425"/>
              <a:gd name="connsiteX184" fmla="*/ 714375 w 1181100"/>
              <a:gd name="connsiteY184" fmla="*/ 673100 h 1622425"/>
              <a:gd name="connsiteX185" fmla="*/ 717550 w 1181100"/>
              <a:gd name="connsiteY185" fmla="*/ 641350 h 1622425"/>
              <a:gd name="connsiteX186" fmla="*/ 727075 w 1181100"/>
              <a:gd name="connsiteY186" fmla="*/ 609600 h 1622425"/>
              <a:gd name="connsiteX187" fmla="*/ 733425 w 1181100"/>
              <a:gd name="connsiteY187" fmla="*/ 581025 h 1622425"/>
              <a:gd name="connsiteX188" fmla="*/ 739775 w 1181100"/>
              <a:gd name="connsiteY188" fmla="*/ 568325 h 1622425"/>
              <a:gd name="connsiteX189" fmla="*/ 742950 w 1181100"/>
              <a:gd name="connsiteY189" fmla="*/ 555625 h 1622425"/>
              <a:gd name="connsiteX190" fmla="*/ 755650 w 1181100"/>
              <a:gd name="connsiteY190" fmla="*/ 542925 h 1622425"/>
              <a:gd name="connsiteX191" fmla="*/ 768350 w 1181100"/>
              <a:gd name="connsiteY191" fmla="*/ 520700 h 1622425"/>
              <a:gd name="connsiteX192" fmla="*/ 790575 w 1181100"/>
              <a:gd name="connsiteY192" fmla="*/ 498475 h 1622425"/>
              <a:gd name="connsiteX193" fmla="*/ 803275 w 1181100"/>
              <a:gd name="connsiteY193" fmla="*/ 485775 h 1622425"/>
              <a:gd name="connsiteX194" fmla="*/ 812800 w 1181100"/>
              <a:gd name="connsiteY194" fmla="*/ 476250 h 1622425"/>
              <a:gd name="connsiteX195" fmla="*/ 822325 w 1181100"/>
              <a:gd name="connsiteY195" fmla="*/ 454025 h 1622425"/>
              <a:gd name="connsiteX196" fmla="*/ 825500 w 1181100"/>
              <a:gd name="connsiteY196" fmla="*/ 441325 h 1622425"/>
              <a:gd name="connsiteX197" fmla="*/ 838200 w 1181100"/>
              <a:gd name="connsiteY197" fmla="*/ 409575 h 1622425"/>
              <a:gd name="connsiteX198" fmla="*/ 844550 w 1181100"/>
              <a:gd name="connsiteY198" fmla="*/ 365125 h 1622425"/>
              <a:gd name="connsiteX199" fmla="*/ 847725 w 1181100"/>
              <a:gd name="connsiteY199" fmla="*/ 355600 h 1622425"/>
              <a:gd name="connsiteX200" fmla="*/ 850900 w 1181100"/>
              <a:gd name="connsiteY200" fmla="*/ 342900 h 1622425"/>
              <a:gd name="connsiteX201" fmla="*/ 860425 w 1181100"/>
              <a:gd name="connsiteY201" fmla="*/ 225425 h 1622425"/>
              <a:gd name="connsiteX202" fmla="*/ 863600 w 1181100"/>
              <a:gd name="connsiteY202" fmla="*/ 209550 h 1622425"/>
              <a:gd name="connsiteX203" fmla="*/ 869950 w 1181100"/>
              <a:gd name="connsiteY203" fmla="*/ 200025 h 1622425"/>
              <a:gd name="connsiteX204" fmla="*/ 873125 w 1181100"/>
              <a:gd name="connsiteY204" fmla="*/ 177800 h 1622425"/>
              <a:gd name="connsiteX205" fmla="*/ 876300 w 1181100"/>
              <a:gd name="connsiteY205" fmla="*/ 168275 h 1622425"/>
              <a:gd name="connsiteX206" fmla="*/ 879475 w 1181100"/>
              <a:gd name="connsiteY206" fmla="*/ 152400 h 1622425"/>
              <a:gd name="connsiteX207" fmla="*/ 889000 w 1181100"/>
              <a:gd name="connsiteY207" fmla="*/ 101600 h 1622425"/>
              <a:gd name="connsiteX208" fmla="*/ 892175 w 1181100"/>
              <a:gd name="connsiteY208" fmla="*/ 92075 h 1622425"/>
              <a:gd name="connsiteX209" fmla="*/ 904875 w 1181100"/>
              <a:gd name="connsiteY209" fmla="*/ 76200 h 1622425"/>
              <a:gd name="connsiteX210" fmla="*/ 914400 w 1181100"/>
              <a:gd name="connsiteY210" fmla="*/ 73025 h 1622425"/>
              <a:gd name="connsiteX0" fmla="*/ 914400 w 1181100"/>
              <a:gd name="connsiteY0" fmla="*/ 73025 h 1622425"/>
              <a:gd name="connsiteX1" fmla="*/ 908050 w 1181100"/>
              <a:gd name="connsiteY1" fmla="*/ 57150 h 1622425"/>
              <a:gd name="connsiteX2" fmla="*/ 850900 w 1181100"/>
              <a:gd name="connsiteY2" fmla="*/ 22225 h 1622425"/>
              <a:gd name="connsiteX3" fmla="*/ 835025 w 1181100"/>
              <a:gd name="connsiteY3" fmla="*/ 9525 h 1622425"/>
              <a:gd name="connsiteX4" fmla="*/ 819150 w 1181100"/>
              <a:gd name="connsiteY4" fmla="*/ 6350 h 1622425"/>
              <a:gd name="connsiteX5" fmla="*/ 803275 w 1181100"/>
              <a:gd name="connsiteY5" fmla="*/ 0 h 1622425"/>
              <a:gd name="connsiteX6" fmla="*/ 781050 w 1181100"/>
              <a:gd name="connsiteY6" fmla="*/ 6350 h 1622425"/>
              <a:gd name="connsiteX7" fmla="*/ 777875 w 1181100"/>
              <a:gd name="connsiteY7" fmla="*/ 50800 h 1622425"/>
              <a:gd name="connsiteX8" fmla="*/ 774700 w 1181100"/>
              <a:gd name="connsiteY8" fmla="*/ 69850 h 1622425"/>
              <a:gd name="connsiteX9" fmla="*/ 765175 w 1181100"/>
              <a:gd name="connsiteY9" fmla="*/ 73025 h 1622425"/>
              <a:gd name="connsiteX10" fmla="*/ 755650 w 1181100"/>
              <a:gd name="connsiteY10" fmla="*/ 66675 h 1622425"/>
              <a:gd name="connsiteX11" fmla="*/ 742950 w 1181100"/>
              <a:gd name="connsiteY11" fmla="*/ 63500 h 1622425"/>
              <a:gd name="connsiteX12" fmla="*/ 730250 w 1181100"/>
              <a:gd name="connsiteY12" fmla="*/ 57150 h 1622425"/>
              <a:gd name="connsiteX13" fmla="*/ 723900 w 1181100"/>
              <a:gd name="connsiteY13" fmla="*/ 76200 h 1622425"/>
              <a:gd name="connsiteX14" fmla="*/ 720725 w 1181100"/>
              <a:gd name="connsiteY14" fmla="*/ 104775 h 1622425"/>
              <a:gd name="connsiteX15" fmla="*/ 711200 w 1181100"/>
              <a:gd name="connsiteY15" fmla="*/ 111125 h 1622425"/>
              <a:gd name="connsiteX16" fmla="*/ 704850 w 1181100"/>
              <a:gd name="connsiteY16" fmla="*/ 98425 h 1622425"/>
              <a:gd name="connsiteX17" fmla="*/ 701675 w 1181100"/>
              <a:gd name="connsiteY17" fmla="*/ 85725 h 1622425"/>
              <a:gd name="connsiteX18" fmla="*/ 695325 w 1181100"/>
              <a:gd name="connsiteY18" fmla="*/ 63500 h 1622425"/>
              <a:gd name="connsiteX19" fmla="*/ 685800 w 1181100"/>
              <a:gd name="connsiteY19" fmla="*/ 34925 h 1622425"/>
              <a:gd name="connsiteX20" fmla="*/ 676275 w 1181100"/>
              <a:gd name="connsiteY20" fmla="*/ 25400 h 1622425"/>
              <a:gd name="connsiteX21" fmla="*/ 660400 w 1181100"/>
              <a:gd name="connsiteY21" fmla="*/ 63500 h 1622425"/>
              <a:gd name="connsiteX22" fmla="*/ 606425 w 1181100"/>
              <a:gd name="connsiteY22" fmla="*/ 142875 h 1622425"/>
              <a:gd name="connsiteX23" fmla="*/ 568325 w 1181100"/>
              <a:gd name="connsiteY23" fmla="*/ 222250 h 1622425"/>
              <a:gd name="connsiteX24" fmla="*/ 533400 w 1181100"/>
              <a:gd name="connsiteY24" fmla="*/ 304800 h 1622425"/>
              <a:gd name="connsiteX25" fmla="*/ 527050 w 1181100"/>
              <a:gd name="connsiteY25" fmla="*/ 358775 h 1622425"/>
              <a:gd name="connsiteX26" fmla="*/ 498475 w 1181100"/>
              <a:gd name="connsiteY26" fmla="*/ 403225 h 1622425"/>
              <a:gd name="connsiteX27" fmla="*/ 450850 w 1181100"/>
              <a:gd name="connsiteY27" fmla="*/ 434975 h 1622425"/>
              <a:gd name="connsiteX28" fmla="*/ 450850 w 1181100"/>
              <a:gd name="connsiteY28" fmla="*/ 527050 h 1622425"/>
              <a:gd name="connsiteX29" fmla="*/ 428625 w 1181100"/>
              <a:gd name="connsiteY29" fmla="*/ 523875 h 1622425"/>
              <a:gd name="connsiteX30" fmla="*/ 419100 w 1181100"/>
              <a:gd name="connsiteY30" fmla="*/ 517525 h 1622425"/>
              <a:gd name="connsiteX31" fmla="*/ 377825 w 1181100"/>
              <a:gd name="connsiteY31" fmla="*/ 523875 h 1622425"/>
              <a:gd name="connsiteX32" fmla="*/ 333375 w 1181100"/>
              <a:gd name="connsiteY32" fmla="*/ 517525 h 1622425"/>
              <a:gd name="connsiteX33" fmla="*/ 301625 w 1181100"/>
              <a:gd name="connsiteY33" fmla="*/ 492125 h 1622425"/>
              <a:gd name="connsiteX34" fmla="*/ 288925 w 1181100"/>
              <a:gd name="connsiteY34" fmla="*/ 412750 h 1622425"/>
              <a:gd name="connsiteX35" fmla="*/ 269875 w 1181100"/>
              <a:gd name="connsiteY35" fmla="*/ 396875 h 1622425"/>
              <a:gd name="connsiteX36" fmla="*/ 225425 w 1181100"/>
              <a:gd name="connsiteY36" fmla="*/ 393700 h 1622425"/>
              <a:gd name="connsiteX37" fmla="*/ 190500 w 1181100"/>
              <a:gd name="connsiteY37" fmla="*/ 387350 h 1622425"/>
              <a:gd name="connsiteX38" fmla="*/ 114300 w 1181100"/>
              <a:gd name="connsiteY38" fmla="*/ 393700 h 1622425"/>
              <a:gd name="connsiteX39" fmla="*/ 92075 w 1181100"/>
              <a:gd name="connsiteY39" fmla="*/ 422275 h 1622425"/>
              <a:gd name="connsiteX40" fmla="*/ 88900 w 1181100"/>
              <a:gd name="connsiteY40" fmla="*/ 431800 h 1622425"/>
              <a:gd name="connsiteX41" fmla="*/ 76200 w 1181100"/>
              <a:gd name="connsiteY41" fmla="*/ 447675 h 1622425"/>
              <a:gd name="connsiteX42" fmla="*/ 41275 w 1181100"/>
              <a:gd name="connsiteY42" fmla="*/ 469900 h 1622425"/>
              <a:gd name="connsiteX43" fmla="*/ 34925 w 1181100"/>
              <a:gd name="connsiteY43" fmla="*/ 479425 h 1622425"/>
              <a:gd name="connsiteX44" fmla="*/ 15875 w 1181100"/>
              <a:gd name="connsiteY44" fmla="*/ 495300 h 1622425"/>
              <a:gd name="connsiteX45" fmla="*/ 0 w 1181100"/>
              <a:gd name="connsiteY45" fmla="*/ 514350 h 1622425"/>
              <a:gd name="connsiteX46" fmla="*/ 3175 w 1181100"/>
              <a:gd name="connsiteY46" fmla="*/ 542925 h 1622425"/>
              <a:gd name="connsiteX47" fmla="*/ 12700 w 1181100"/>
              <a:gd name="connsiteY47" fmla="*/ 571500 h 1622425"/>
              <a:gd name="connsiteX48" fmla="*/ 19050 w 1181100"/>
              <a:gd name="connsiteY48" fmla="*/ 698500 h 1622425"/>
              <a:gd name="connsiteX49" fmla="*/ 22225 w 1181100"/>
              <a:gd name="connsiteY49" fmla="*/ 711200 h 1622425"/>
              <a:gd name="connsiteX50" fmla="*/ 19050 w 1181100"/>
              <a:gd name="connsiteY50" fmla="*/ 727075 h 1622425"/>
              <a:gd name="connsiteX51" fmla="*/ 15875 w 1181100"/>
              <a:gd name="connsiteY51" fmla="*/ 736600 h 1622425"/>
              <a:gd name="connsiteX52" fmla="*/ 31750 w 1181100"/>
              <a:gd name="connsiteY52" fmla="*/ 749300 h 1622425"/>
              <a:gd name="connsiteX53" fmla="*/ 57150 w 1181100"/>
              <a:gd name="connsiteY53" fmla="*/ 765175 h 1622425"/>
              <a:gd name="connsiteX54" fmla="*/ 73025 w 1181100"/>
              <a:gd name="connsiteY54" fmla="*/ 774700 h 1622425"/>
              <a:gd name="connsiteX55" fmla="*/ 85725 w 1181100"/>
              <a:gd name="connsiteY55" fmla="*/ 781050 h 1622425"/>
              <a:gd name="connsiteX56" fmla="*/ 107950 w 1181100"/>
              <a:gd name="connsiteY56" fmla="*/ 790575 h 1622425"/>
              <a:gd name="connsiteX57" fmla="*/ 127000 w 1181100"/>
              <a:gd name="connsiteY57" fmla="*/ 787400 h 1622425"/>
              <a:gd name="connsiteX58" fmla="*/ 139700 w 1181100"/>
              <a:gd name="connsiteY58" fmla="*/ 784225 h 1622425"/>
              <a:gd name="connsiteX59" fmla="*/ 146050 w 1181100"/>
              <a:gd name="connsiteY59" fmla="*/ 796925 h 1622425"/>
              <a:gd name="connsiteX60" fmla="*/ 155575 w 1181100"/>
              <a:gd name="connsiteY60" fmla="*/ 819150 h 1622425"/>
              <a:gd name="connsiteX61" fmla="*/ 161925 w 1181100"/>
              <a:gd name="connsiteY61" fmla="*/ 873125 h 1622425"/>
              <a:gd name="connsiteX62" fmla="*/ 165100 w 1181100"/>
              <a:gd name="connsiteY62" fmla="*/ 885825 h 1622425"/>
              <a:gd name="connsiteX63" fmla="*/ 174625 w 1181100"/>
              <a:gd name="connsiteY63" fmla="*/ 892175 h 1622425"/>
              <a:gd name="connsiteX64" fmla="*/ 184150 w 1181100"/>
              <a:gd name="connsiteY64" fmla="*/ 901700 h 1622425"/>
              <a:gd name="connsiteX65" fmla="*/ 206375 w 1181100"/>
              <a:gd name="connsiteY65" fmla="*/ 904875 h 1622425"/>
              <a:gd name="connsiteX66" fmla="*/ 228600 w 1181100"/>
              <a:gd name="connsiteY66" fmla="*/ 939800 h 1622425"/>
              <a:gd name="connsiteX67" fmla="*/ 219075 w 1181100"/>
              <a:gd name="connsiteY67" fmla="*/ 1022350 h 1622425"/>
              <a:gd name="connsiteX68" fmla="*/ 203200 w 1181100"/>
              <a:gd name="connsiteY68" fmla="*/ 1041400 h 1622425"/>
              <a:gd name="connsiteX69" fmla="*/ 196850 w 1181100"/>
              <a:gd name="connsiteY69" fmla="*/ 1063625 h 1622425"/>
              <a:gd name="connsiteX70" fmla="*/ 193675 w 1181100"/>
              <a:gd name="connsiteY70" fmla="*/ 1073150 h 1622425"/>
              <a:gd name="connsiteX71" fmla="*/ 196850 w 1181100"/>
              <a:gd name="connsiteY71" fmla="*/ 1200150 h 1622425"/>
              <a:gd name="connsiteX72" fmla="*/ 250825 w 1181100"/>
              <a:gd name="connsiteY72" fmla="*/ 1206500 h 1622425"/>
              <a:gd name="connsiteX73" fmla="*/ 266700 w 1181100"/>
              <a:gd name="connsiteY73" fmla="*/ 1209675 h 1622425"/>
              <a:gd name="connsiteX74" fmla="*/ 288925 w 1181100"/>
              <a:gd name="connsiteY74" fmla="*/ 1231900 h 1622425"/>
              <a:gd name="connsiteX75" fmla="*/ 295275 w 1181100"/>
              <a:gd name="connsiteY75" fmla="*/ 1270000 h 1622425"/>
              <a:gd name="connsiteX76" fmla="*/ 304800 w 1181100"/>
              <a:gd name="connsiteY76" fmla="*/ 1282700 h 1622425"/>
              <a:gd name="connsiteX77" fmla="*/ 323850 w 1181100"/>
              <a:gd name="connsiteY77" fmla="*/ 1285875 h 1622425"/>
              <a:gd name="connsiteX78" fmla="*/ 333375 w 1181100"/>
              <a:gd name="connsiteY78" fmla="*/ 1292225 h 1622425"/>
              <a:gd name="connsiteX79" fmla="*/ 361950 w 1181100"/>
              <a:gd name="connsiteY79" fmla="*/ 1298575 h 1622425"/>
              <a:gd name="connsiteX80" fmla="*/ 387350 w 1181100"/>
              <a:gd name="connsiteY80" fmla="*/ 1317625 h 1622425"/>
              <a:gd name="connsiteX81" fmla="*/ 409575 w 1181100"/>
              <a:gd name="connsiteY81" fmla="*/ 1330325 h 1622425"/>
              <a:gd name="connsiteX82" fmla="*/ 412750 w 1181100"/>
              <a:gd name="connsiteY82" fmla="*/ 1339850 h 1622425"/>
              <a:gd name="connsiteX83" fmla="*/ 422275 w 1181100"/>
              <a:gd name="connsiteY83" fmla="*/ 1362075 h 1622425"/>
              <a:gd name="connsiteX84" fmla="*/ 428625 w 1181100"/>
              <a:gd name="connsiteY84" fmla="*/ 1403350 h 1622425"/>
              <a:gd name="connsiteX85" fmla="*/ 431800 w 1181100"/>
              <a:gd name="connsiteY85" fmla="*/ 1419225 h 1622425"/>
              <a:gd name="connsiteX86" fmla="*/ 438150 w 1181100"/>
              <a:gd name="connsiteY86" fmla="*/ 1438275 h 1622425"/>
              <a:gd name="connsiteX87" fmla="*/ 441325 w 1181100"/>
              <a:gd name="connsiteY87" fmla="*/ 1450975 h 1622425"/>
              <a:gd name="connsiteX88" fmla="*/ 447675 w 1181100"/>
              <a:gd name="connsiteY88" fmla="*/ 1463675 h 1622425"/>
              <a:gd name="connsiteX89" fmla="*/ 450850 w 1181100"/>
              <a:gd name="connsiteY89" fmla="*/ 1476375 h 1622425"/>
              <a:gd name="connsiteX90" fmla="*/ 460375 w 1181100"/>
              <a:gd name="connsiteY90" fmla="*/ 1479550 h 1622425"/>
              <a:gd name="connsiteX91" fmla="*/ 485775 w 1181100"/>
              <a:gd name="connsiteY91" fmla="*/ 1482725 h 1622425"/>
              <a:gd name="connsiteX92" fmla="*/ 495300 w 1181100"/>
              <a:gd name="connsiteY92" fmla="*/ 1489075 h 1622425"/>
              <a:gd name="connsiteX93" fmla="*/ 498475 w 1181100"/>
              <a:gd name="connsiteY93" fmla="*/ 1498600 h 1622425"/>
              <a:gd name="connsiteX94" fmla="*/ 504825 w 1181100"/>
              <a:gd name="connsiteY94" fmla="*/ 1508125 h 1622425"/>
              <a:gd name="connsiteX95" fmla="*/ 514350 w 1181100"/>
              <a:gd name="connsiteY95" fmla="*/ 1527175 h 1622425"/>
              <a:gd name="connsiteX96" fmla="*/ 520700 w 1181100"/>
              <a:gd name="connsiteY96" fmla="*/ 1536700 h 1622425"/>
              <a:gd name="connsiteX97" fmla="*/ 523875 w 1181100"/>
              <a:gd name="connsiteY97" fmla="*/ 1546225 h 1622425"/>
              <a:gd name="connsiteX98" fmla="*/ 530225 w 1181100"/>
              <a:gd name="connsiteY98" fmla="*/ 1558925 h 1622425"/>
              <a:gd name="connsiteX99" fmla="*/ 539750 w 1181100"/>
              <a:gd name="connsiteY99" fmla="*/ 1581150 h 1622425"/>
              <a:gd name="connsiteX100" fmla="*/ 549275 w 1181100"/>
              <a:gd name="connsiteY100" fmla="*/ 1590675 h 1622425"/>
              <a:gd name="connsiteX101" fmla="*/ 561975 w 1181100"/>
              <a:gd name="connsiteY101" fmla="*/ 1584325 h 1622425"/>
              <a:gd name="connsiteX102" fmla="*/ 577850 w 1181100"/>
              <a:gd name="connsiteY102" fmla="*/ 1555750 h 1622425"/>
              <a:gd name="connsiteX103" fmla="*/ 590550 w 1181100"/>
              <a:gd name="connsiteY103" fmla="*/ 1536700 h 1622425"/>
              <a:gd name="connsiteX104" fmla="*/ 593725 w 1181100"/>
              <a:gd name="connsiteY104" fmla="*/ 1527175 h 1622425"/>
              <a:gd name="connsiteX105" fmla="*/ 600075 w 1181100"/>
              <a:gd name="connsiteY105" fmla="*/ 1517650 h 1622425"/>
              <a:gd name="connsiteX106" fmla="*/ 606425 w 1181100"/>
              <a:gd name="connsiteY106" fmla="*/ 1504950 h 1622425"/>
              <a:gd name="connsiteX107" fmla="*/ 619125 w 1181100"/>
              <a:gd name="connsiteY107" fmla="*/ 1511300 h 1622425"/>
              <a:gd name="connsiteX108" fmla="*/ 625475 w 1181100"/>
              <a:gd name="connsiteY108" fmla="*/ 1530350 h 1622425"/>
              <a:gd name="connsiteX109" fmla="*/ 631825 w 1181100"/>
              <a:gd name="connsiteY109" fmla="*/ 1565275 h 1622425"/>
              <a:gd name="connsiteX110" fmla="*/ 638175 w 1181100"/>
              <a:gd name="connsiteY110" fmla="*/ 1574800 h 1622425"/>
              <a:gd name="connsiteX111" fmla="*/ 641350 w 1181100"/>
              <a:gd name="connsiteY111" fmla="*/ 1584325 h 1622425"/>
              <a:gd name="connsiteX112" fmla="*/ 657225 w 1181100"/>
              <a:gd name="connsiteY112" fmla="*/ 1587500 h 1622425"/>
              <a:gd name="connsiteX113" fmla="*/ 666750 w 1181100"/>
              <a:gd name="connsiteY113" fmla="*/ 1584325 h 1622425"/>
              <a:gd name="connsiteX114" fmla="*/ 698500 w 1181100"/>
              <a:gd name="connsiteY114" fmla="*/ 1555750 h 1622425"/>
              <a:gd name="connsiteX115" fmla="*/ 711200 w 1181100"/>
              <a:gd name="connsiteY115" fmla="*/ 1546225 h 1622425"/>
              <a:gd name="connsiteX116" fmla="*/ 762000 w 1181100"/>
              <a:gd name="connsiteY116" fmla="*/ 1552575 h 1622425"/>
              <a:gd name="connsiteX117" fmla="*/ 771525 w 1181100"/>
              <a:gd name="connsiteY117" fmla="*/ 1555750 h 1622425"/>
              <a:gd name="connsiteX118" fmla="*/ 800100 w 1181100"/>
              <a:gd name="connsiteY118" fmla="*/ 1558925 h 1622425"/>
              <a:gd name="connsiteX119" fmla="*/ 863600 w 1181100"/>
              <a:gd name="connsiteY119" fmla="*/ 1568450 h 1622425"/>
              <a:gd name="connsiteX120" fmla="*/ 889000 w 1181100"/>
              <a:gd name="connsiteY120" fmla="*/ 1577975 h 1622425"/>
              <a:gd name="connsiteX121" fmla="*/ 911225 w 1181100"/>
              <a:gd name="connsiteY121" fmla="*/ 1581150 h 1622425"/>
              <a:gd name="connsiteX122" fmla="*/ 920750 w 1181100"/>
              <a:gd name="connsiteY122" fmla="*/ 1584325 h 1622425"/>
              <a:gd name="connsiteX123" fmla="*/ 933450 w 1181100"/>
              <a:gd name="connsiteY123" fmla="*/ 1590675 h 1622425"/>
              <a:gd name="connsiteX124" fmla="*/ 968375 w 1181100"/>
              <a:gd name="connsiteY124" fmla="*/ 1597025 h 1622425"/>
              <a:gd name="connsiteX125" fmla="*/ 977900 w 1181100"/>
              <a:gd name="connsiteY125" fmla="*/ 1600200 h 1622425"/>
              <a:gd name="connsiteX126" fmla="*/ 1006475 w 1181100"/>
              <a:gd name="connsiteY126" fmla="*/ 1606550 h 1622425"/>
              <a:gd name="connsiteX127" fmla="*/ 1031875 w 1181100"/>
              <a:gd name="connsiteY127" fmla="*/ 1616075 h 1622425"/>
              <a:gd name="connsiteX128" fmla="*/ 1050925 w 1181100"/>
              <a:gd name="connsiteY128" fmla="*/ 1619250 h 1622425"/>
              <a:gd name="connsiteX129" fmla="*/ 1063625 w 1181100"/>
              <a:gd name="connsiteY129" fmla="*/ 1622425 h 1622425"/>
              <a:gd name="connsiteX130" fmla="*/ 1079500 w 1181100"/>
              <a:gd name="connsiteY130" fmla="*/ 1619250 h 1622425"/>
              <a:gd name="connsiteX131" fmla="*/ 1069975 w 1181100"/>
              <a:gd name="connsiteY131" fmla="*/ 1593850 h 1622425"/>
              <a:gd name="connsiteX132" fmla="*/ 1089025 w 1181100"/>
              <a:gd name="connsiteY132" fmla="*/ 1587500 h 1622425"/>
              <a:gd name="connsiteX133" fmla="*/ 1104900 w 1181100"/>
              <a:gd name="connsiteY133" fmla="*/ 1530350 h 1622425"/>
              <a:gd name="connsiteX134" fmla="*/ 1177925 w 1181100"/>
              <a:gd name="connsiteY134" fmla="*/ 1527175 h 1622425"/>
              <a:gd name="connsiteX135" fmla="*/ 1181100 w 1181100"/>
              <a:gd name="connsiteY135" fmla="*/ 1517650 h 1622425"/>
              <a:gd name="connsiteX136" fmla="*/ 1155700 w 1181100"/>
              <a:gd name="connsiteY136" fmla="*/ 1501775 h 1622425"/>
              <a:gd name="connsiteX137" fmla="*/ 1146175 w 1181100"/>
              <a:gd name="connsiteY137" fmla="*/ 1498600 h 1622425"/>
              <a:gd name="connsiteX138" fmla="*/ 1127125 w 1181100"/>
              <a:gd name="connsiteY138" fmla="*/ 1485900 h 1622425"/>
              <a:gd name="connsiteX139" fmla="*/ 1104900 w 1181100"/>
              <a:gd name="connsiteY139" fmla="*/ 1457325 h 1622425"/>
              <a:gd name="connsiteX140" fmla="*/ 1092200 w 1181100"/>
              <a:gd name="connsiteY140" fmla="*/ 1444625 h 1622425"/>
              <a:gd name="connsiteX141" fmla="*/ 1082675 w 1181100"/>
              <a:gd name="connsiteY141" fmla="*/ 1431925 h 1622425"/>
              <a:gd name="connsiteX142" fmla="*/ 1063625 w 1181100"/>
              <a:gd name="connsiteY142" fmla="*/ 1419225 h 1622425"/>
              <a:gd name="connsiteX143" fmla="*/ 1044575 w 1181100"/>
              <a:gd name="connsiteY143" fmla="*/ 1400175 h 1622425"/>
              <a:gd name="connsiteX144" fmla="*/ 1031875 w 1181100"/>
              <a:gd name="connsiteY144" fmla="*/ 1387475 h 1622425"/>
              <a:gd name="connsiteX145" fmla="*/ 1038225 w 1181100"/>
              <a:gd name="connsiteY145" fmla="*/ 1355725 h 1622425"/>
              <a:gd name="connsiteX146" fmla="*/ 1050925 w 1181100"/>
              <a:gd name="connsiteY146" fmla="*/ 1352550 h 1622425"/>
              <a:gd name="connsiteX147" fmla="*/ 1066800 w 1181100"/>
              <a:gd name="connsiteY147" fmla="*/ 1349375 h 1622425"/>
              <a:gd name="connsiteX148" fmla="*/ 1063625 w 1181100"/>
              <a:gd name="connsiteY148" fmla="*/ 1314450 h 1622425"/>
              <a:gd name="connsiteX149" fmla="*/ 1035050 w 1181100"/>
              <a:gd name="connsiteY149" fmla="*/ 1317625 h 1622425"/>
              <a:gd name="connsiteX150" fmla="*/ 996950 w 1181100"/>
              <a:gd name="connsiteY150" fmla="*/ 1314450 h 1622425"/>
              <a:gd name="connsiteX151" fmla="*/ 984250 w 1181100"/>
              <a:gd name="connsiteY151" fmla="*/ 1308100 h 1622425"/>
              <a:gd name="connsiteX152" fmla="*/ 981075 w 1181100"/>
              <a:gd name="connsiteY152" fmla="*/ 1298575 h 1622425"/>
              <a:gd name="connsiteX153" fmla="*/ 1019175 w 1181100"/>
              <a:gd name="connsiteY153" fmla="*/ 1279525 h 1622425"/>
              <a:gd name="connsiteX154" fmla="*/ 1016000 w 1181100"/>
              <a:gd name="connsiteY154" fmla="*/ 1270000 h 1622425"/>
              <a:gd name="connsiteX155" fmla="*/ 1003300 w 1181100"/>
              <a:gd name="connsiteY155" fmla="*/ 1260475 h 1622425"/>
              <a:gd name="connsiteX156" fmla="*/ 984250 w 1181100"/>
              <a:gd name="connsiteY156" fmla="*/ 1250950 h 1622425"/>
              <a:gd name="connsiteX157" fmla="*/ 965200 w 1181100"/>
              <a:gd name="connsiteY157" fmla="*/ 1225550 h 1622425"/>
              <a:gd name="connsiteX158" fmla="*/ 962025 w 1181100"/>
              <a:gd name="connsiteY158" fmla="*/ 1212850 h 1622425"/>
              <a:gd name="connsiteX159" fmla="*/ 946150 w 1181100"/>
              <a:gd name="connsiteY159" fmla="*/ 1181100 h 1622425"/>
              <a:gd name="connsiteX160" fmla="*/ 942975 w 1181100"/>
              <a:gd name="connsiteY160" fmla="*/ 1171575 h 1622425"/>
              <a:gd name="connsiteX161" fmla="*/ 936625 w 1181100"/>
              <a:gd name="connsiteY161" fmla="*/ 1146175 h 1622425"/>
              <a:gd name="connsiteX162" fmla="*/ 923925 w 1181100"/>
              <a:gd name="connsiteY162" fmla="*/ 1120775 h 1622425"/>
              <a:gd name="connsiteX163" fmla="*/ 911225 w 1181100"/>
              <a:gd name="connsiteY163" fmla="*/ 1098550 h 1622425"/>
              <a:gd name="connsiteX164" fmla="*/ 904875 w 1181100"/>
              <a:gd name="connsiteY164" fmla="*/ 1082675 h 1622425"/>
              <a:gd name="connsiteX165" fmla="*/ 898525 w 1181100"/>
              <a:gd name="connsiteY165" fmla="*/ 1063625 h 1622425"/>
              <a:gd name="connsiteX166" fmla="*/ 889000 w 1181100"/>
              <a:gd name="connsiteY166" fmla="*/ 1047750 h 1622425"/>
              <a:gd name="connsiteX167" fmla="*/ 882650 w 1181100"/>
              <a:gd name="connsiteY167" fmla="*/ 1038225 h 1622425"/>
              <a:gd name="connsiteX168" fmla="*/ 866775 w 1181100"/>
              <a:gd name="connsiteY168" fmla="*/ 1025525 h 1622425"/>
              <a:gd name="connsiteX169" fmla="*/ 847725 w 1181100"/>
              <a:gd name="connsiteY169" fmla="*/ 1003300 h 1622425"/>
              <a:gd name="connsiteX170" fmla="*/ 825500 w 1181100"/>
              <a:gd name="connsiteY170" fmla="*/ 1000125 h 1622425"/>
              <a:gd name="connsiteX171" fmla="*/ 803275 w 1181100"/>
              <a:gd name="connsiteY171" fmla="*/ 987425 h 1622425"/>
              <a:gd name="connsiteX172" fmla="*/ 771525 w 1181100"/>
              <a:gd name="connsiteY172" fmla="*/ 965200 h 1622425"/>
              <a:gd name="connsiteX173" fmla="*/ 758825 w 1181100"/>
              <a:gd name="connsiteY173" fmla="*/ 958850 h 1622425"/>
              <a:gd name="connsiteX174" fmla="*/ 752475 w 1181100"/>
              <a:gd name="connsiteY174" fmla="*/ 946150 h 1622425"/>
              <a:gd name="connsiteX175" fmla="*/ 746125 w 1181100"/>
              <a:gd name="connsiteY175" fmla="*/ 898525 h 1622425"/>
              <a:gd name="connsiteX176" fmla="*/ 736600 w 1181100"/>
              <a:gd name="connsiteY176" fmla="*/ 863600 h 1622425"/>
              <a:gd name="connsiteX177" fmla="*/ 727075 w 1181100"/>
              <a:gd name="connsiteY177" fmla="*/ 860425 h 1622425"/>
              <a:gd name="connsiteX178" fmla="*/ 711200 w 1181100"/>
              <a:gd name="connsiteY178" fmla="*/ 847725 h 1622425"/>
              <a:gd name="connsiteX179" fmla="*/ 698500 w 1181100"/>
              <a:gd name="connsiteY179" fmla="*/ 841375 h 1622425"/>
              <a:gd name="connsiteX180" fmla="*/ 692150 w 1181100"/>
              <a:gd name="connsiteY180" fmla="*/ 831850 h 1622425"/>
              <a:gd name="connsiteX181" fmla="*/ 695325 w 1181100"/>
              <a:gd name="connsiteY181" fmla="*/ 784225 h 1622425"/>
              <a:gd name="connsiteX182" fmla="*/ 704850 w 1181100"/>
              <a:gd name="connsiteY182" fmla="*/ 762000 h 1622425"/>
              <a:gd name="connsiteX183" fmla="*/ 714375 w 1181100"/>
              <a:gd name="connsiteY183" fmla="*/ 673100 h 1622425"/>
              <a:gd name="connsiteX184" fmla="*/ 717550 w 1181100"/>
              <a:gd name="connsiteY184" fmla="*/ 641350 h 1622425"/>
              <a:gd name="connsiteX185" fmla="*/ 727075 w 1181100"/>
              <a:gd name="connsiteY185" fmla="*/ 609600 h 1622425"/>
              <a:gd name="connsiteX186" fmla="*/ 733425 w 1181100"/>
              <a:gd name="connsiteY186" fmla="*/ 581025 h 1622425"/>
              <a:gd name="connsiteX187" fmla="*/ 739775 w 1181100"/>
              <a:gd name="connsiteY187" fmla="*/ 568325 h 1622425"/>
              <a:gd name="connsiteX188" fmla="*/ 742950 w 1181100"/>
              <a:gd name="connsiteY188" fmla="*/ 555625 h 1622425"/>
              <a:gd name="connsiteX189" fmla="*/ 755650 w 1181100"/>
              <a:gd name="connsiteY189" fmla="*/ 542925 h 1622425"/>
              <a:gd name="connsiteX190" fmla="*/ 768350 w 1181100"/>
              <a:gd name="connsiteY190" fmla="*/ 520700 h 1622425"/>
              <a:gd name="connsiteX191" fmla="*/ 790575 w 1181100"/>
              <a:gd name="connsiteY191" fmla="*/ 498475 h 1622425"/>
              <a:gd name="connsiteX192" fmla="*/ 803275 w 1181100"/>
              <a:gd name="connsiteY192" fmla="*/ 485775 h 1622425"/>
              <a:gd name="connsiteX193" fmla="*/ 812800 w 1181100"/>
              <a:gd name="connsiteY193" fmla="*/ 476250 h 1622425"/>
              <a:gd name="connsiteX194" fmla="*/ 822325 w 1181100"/>
              <a:gd name="connsiteY194" fmla="*/ 454025 h 1622425"/>
              <a:gd name="connsiteX195" fmla="*/ 825500 w 1181100"/>
              <a:gd name="connsiteY195" fmla="*/ 441325 h 1622425"/>
              <a:gd name="connsiteX196" fmla="*/ 838200 w 1181100"/>
              <a:gd name="connsiteY196" fmla="*/ 409575 h 1622425"/>
              <a:gd name="connsiteX197" fmla="*/ 844550 w 1181100"/>
              <a:gd name="connsiteY197" fmla="*/ 365125 h 1622425"/>
              <a:gd name="connsiteX198" fmla="*/ 847725 w 1181100"/>
              <a:gd name="connsiteY198" fmla="*/ 355600 h 1622425"/>
              <a:gd name="connsiteX199" fmla="*/ 850900 w 1181100"/>
              <a:gd name="connsiteY199" fmla="*/ 342900 h 1622425"/>
              <a:gd name="connsiteX200" fmla="*/ 860425 w 1181100"/>
              <a:gd name="connsiteY200" fmla="*/ 225425 h 1622425"/>
              <a:gd name="connsiteX201" fmla="*/ 863600 w 1181100"/>
              <a:gd name="connsiteY201" fmla="*/ 209550 h 1622425"/>
              <a:gd name="connsiteX202" fmla="*/ 869950 w 1181100"/>
              <a:gd name="connsiteY202" fmla="*/ 200025 h 1622425"/>
              <a:gd name="connsiteX203" fmla="*/ 873125 w 1181100"/>
              <a:gd name="connsiteY203" fmla="*/ 177800 h 1622425"/>
              <a:gd name="connsiteX204" fmla="*/ 876300 w 1181100"/>
              <a:gd name="connsiteY204" fmla="*/ 168275 h 1622425"/>
              <a:gd name="connsiteX205" fmla="*/ 879475 w 1181100"/>
              <a:gd name="connsiteY205" fmla="*/ 152400 h 1622425"/>
              <a:gd name="connsiteX206" fmla="*/ 889000 w 1181100"/>
              <a:gd name="connsiteY206" fmla="*/ 101600 h 1622425"/>
              <a:gd name="connsiteX207" fmla="*/ 892175 w 1181100"/>
              <a:gd name="connsiteY207" fmla="*/ 92075 h 1622425"/>
              <a:gd name="connsiteX208" fmla="*/ 904875 w 1181100"/>
              <a:gd name="connsiteY208" fmla="*/ 76200 h 1622425"/>
              <a:gd name="connsiteX209" fmla="*/ 914400 w 1181100"/>
              <a:gd name="connsiteY209" fmla="*/ 73025 h 1622425"/>
              <a:gd name="connsiteX0" fmla="*/ 914400 w 1181100"/>
              <a:gd name="connsiteY0" fmla="*/ 73025 h 1622425"/>
              <a:gd name="connsiteX1" fmla="*/ 908050 w 1181100"/>
              <a:gd name="connsiteY1" fmla="*/ 57150 h 1622425"/>
              <a:gd name="connsiteX2" fmla="*/ 850900 w 1181100"/>
              <a:gd name="connsiteY2" fmla="*/ 22225 h 1622425"/>
              <a:gd name="connsiteX3" fmla="*/ 835025 w 1181100"/>
              <a:gd name="connsiteY3" fmla="*/ 9525 h 1622425"/>
              <a:gd name="connsiteX4" fmla="*/ 819150 w 1181100"/>
              <a:gd name="connsiteY4" fmla="*/ 6350 h 1622425"/>
              <a:gd name="connsiteX5" fmla="*/ 803275 w 1181100"/>
              <a:gd name="connsiteY5" fmla="*/ 0 h 1622425"/>
              <a:gd name="connsiteX6" fmla="*/ 781050 w 1181100"/>
              <a:gd name="connsiteY6" fmla="*/ 6350 h 1622425"/>
              <a:gd name="connsiteX7" fmla="*/ 777875 w 1181100"/>
              <a:gd name="connsiteY7" fmla="*/ 50800 h 1622425"/>
              <a:gd name="connsiteX8" fmla="*/ 774700 w 1181100"/>
              <a:gd name="connsiteY8" fmla="*/ 69850 h 1622425"/>
              <a:gd name="connsiteX9" fmla="*/ 765175 w 1181100"/>
              <a:gd name="connsiteY9" fmla="*/ 73025 h 1622425"/>
              <a:gd name="connsiteX10" fmla="*/ 755650 w 1181100"/>
              <a:gd name="connsiteY10" fmla="*/ 66675 h 1622425"/>
              <a:gd name="connsiteX11" fmla="*/ 742950 w 1181100"/>
              <a:gd name="connsiteY11" fmla="*/ 63500 h 1622425"/>
              <a:gd name="connsiteX12" fmla="*/ 730250 w 1181100"/>
              <a:gd name="connsiteY12" fmla="*/ 57150 h 1622425"/>
              <a:gd name="connsiteX13" fmla="*/ 723900 w 1181100"/>
              <a:gd name="connsiteY13" fmla="*/ 76200 h 1622425"/>
              <a:gd name="connsiteX14" fmla="*/ 720725 w 1181100"/>
              <a:gd name="connsiteY14" fmla="*/ 104775 h 1622425"/>
              <a:gd name="connsiteX15" fmla="*/ 711200 w 1181100"/>
              <a:gd name="connsiteY15" fmla="*/ 111125 h 1622425"/>
              <a:gd name="connsiteX16" fmla="*/ 704850 w 1181100"/>
              <a:gd name="connsiteY16" fmla="*/ 98425 h 1622425"/>
              <a:gd name="connsiteX17" fmla="*/ 695325 w 1181100"/>
              <a:gd name="connsiteY17" fmla="*/ 63500 h 1622425"/>
              <a:gd name="connsiteX18" fmla="*/ 685800 w 1181100"/>
              <a:gd name="connsiteY18" fmla="*/ 34925 h 1622425"/>
              <a:gd name="connsiteX19" fmla="*/ 676275 w 1181100"/>
              <a:gd name="connsiteY19" fmla="*/ 25400 h 1622425"/>
              <a:gd name="connsiteX20" fmla="*/ 660400 w 1181100"/>
              <a:gd name="connsiteY20" fmla="*/ 63500 h 1622425"/>
              <a:gd name="connsiteX21" fmla="*/ 606425 w 1181100"/>
              <a:gd name="connsiteY21" fmla="*/ 142875 h 1622425"/>
              <a:gd name="connsiteX22" fmla="*/ 568325 w 1181100"/>
              <a:gd name="connsiteY22" fmla="*/ 222250 h 1622425"/>
              <a:gd name="connsiteX23" fmla="*/ 533400 w 1181100"/>
              <a:gd name="connsiteY23" fmla="*/ 304800 h 1622425"/>
              <a:gd name="connsiteX24" fmla="*/ 527050 w 1181100"/>
              <a:gd name="connsiteY24" fmla="*/ 358775 h 1622425"/>
              <a:gd name="connsiteX25" fmla="*/ 498475 w 1181100"/>
              <a:gd name="connsiteY25" fmla="*/ 403225 h 1622425"/>
              <a:gd name="connsiteX26" fmla="*/ 450850 w 1181100"/>
              <a:gd name="connsiteY26" fmla="*/ 434975 h 1622425"/>
              <a:gd name="connsiteX27" fmla="*/ 450850 w 1181100"/>
              <a:gd name="connsiteY27" fmla="*/ 527050 h 1622425"/>
              <a:gd name="connsiteX28" fmla="*/ 428625 w 1181100"/>
              <a:gd name="connsiteY28" fmla="*/ 523875 h 1622425"/>
              <a:gd name="connsiteX29" fmla="*/ 419100 w 1181100"/>
              <a:gd name="connsiteY29" fmla="*/ 517525 h 1622425"/>
              <a:gd name="connsiteX30" fmla="*/ 377825 w 1181100"/>
              <a:gd name="connsiteY30" fmla="*/ 523875 h 1622425"/>
              <a:gd name="connsiteX31" fmla="*/ 333375 w 1181100"/>
              <a:gd name="connsiteY31" fmla="*/ 517525 h 1622425"/>
              <a:gd name="connsiteX32" fmla="*/ 301625 w 1181100"/>
              <a:gd name="connsiteY32" fmla="*/ 492125 h 1622425"/>
              <a:gd name="connsiteX33" fmla="*/ 288925 w 1181100"/>
              <a:gd name="connsiteY33" fmla="*/ 412750 h 1622425"/>
              <a:gd name="connsiteX34" fmla="*/ 269875 w 1181100"/>
              <a:gd name="connsiteY34" fmla="*/ 396875 h 1622425"/>
              <a:gd name="connsiteX35" fmla="*/ 225425 w 1181100"/>
              <a:gd name="connsiteY35" fmla="*/ 393700 h 1622425"/>
              <a:gd name="connsiteX36" fmla="*/ 190500 w 1181100"/>
              <a:gd name="connsiteY36" fmla="*/ 387350 h 1622425"/>
              <a:gd name="connsiteX37" fmla="*/ 114300 w 1181100"/>
              <a:gd name="connsiteY37" fmla="*/ 393700 h 1622425"/>
              <a:gd name="connsiteX38" fmla="*/ 92075 w 1181100"/>
              <a:gd name="connsiteY38" fmla="*/ 422275 h 1622425"/>
              <a:gd name="connsiteX39" fmla="*/ 88900 w 1181100"/>
              <a:gd name="connsiteY39" fmla="*/ 431800 h 1622425"/>
              <a:gd name="connsiteX40" fmla="*/ 76200 w 1181100"/>
              <a:gd name="connsiteY40" fmla="*/ 447675 h 1622425"/>
              <a:gd name="connsiteX41" fmla="*/ 41275 w 1181100"/>
              <a:gd name="connsiteY41" fmla="*/ 469900 h 1622425"/>
              <a:gd name="connsiteX42" fmla="*/ 34925 w 1181100"/>
              <a:gd name="connsiteY42" fmla="*/ 479425 h 1622425"/>
              <a:gd name="connsiteX43" fmla="*/ 15875 w 1181100"/>
              <a:gd name="connsiteY43" fmla="*/ 495300 h 1622425"/>
              <a:gd name="connsiteX44" fmla="*/ 0 w 1181100"/>
              <a:gd name="connsiteY44" fmla="*/ 514350 h 1622425"/>
              <a:gd name="connsiteX45" fmla="*/ 3175 w 1181100"/>
              <a:gd name="connsiteY45" fmla="*/ 542925 h 1622425"/>
              <a:gd name="connsiteX46" fmla="*/ 12700 w 1181100"/>
              <a:gd name="connsiteY46" fmla="*/ 571500 h 1622425"/>
              <a:gd name="connsiteX47" fmla="*/ 19050 w 1181100"/>
              <a:gd name="connsiteY47" fmla="*/ 698500 h 1622425"/>
              <a:gd name="connsiteX48" fmla="*/ 22225 w 1181100"/>
              <a:gd name="connsiteY48" fmla="*/ 711200 h 1622425"/>
              <a:gd name="connsiteX49" fmla="*/ 19050 w 1181100"/>
              <a:gd name="connsiteY49" fmla="*/ 727075 h 1622425"/>
              <a:gd name="connsiteX50" fmla="*/ 15875 w 1181100"/>
              <a:gd name="connsiteY50" fmla="*/ 736600 h 1622425"/>
              <a:gd name="connsiteX51" fmla="*/ 31750 w 1181100"/>
              <a:gd name="connsiteY51" fmla="*/ 749300 h 1622425"/>
              <a:gd name="connsiteX52" fmla="*/ 57150 w 1181100"/>
              <a:gd name="connsiteY52" fmla="*/ 765175 h 1622425"/>
              <a:gd name="connsiteX53" fmla="*/ 73025 w 1181100"/>
              <a:gd name="connsiteY53" fmla="*/ 774700 h 1622425"/>
              <a:gd name="connsiteX54" fmla="*/ 85725 w 1181100"/>
              <a:gd name="connsiteY54" fmla="*/ 781050 h 1622425"/>
              <a:gd name="connsiteX55" fmla="*/ 107950 w 1181100"/>
              <a:gd name="connsiteY55" fmla="*/ 790575 h 1622425"/>
              <a:gd name="connsiteX56" fmla="*/ 127000 w 1181100"/>
              <a:gd name="connsiteY56" fmla="*/ 787400 h 1622425"/>
              <a:gd name="connsiteX57" fmla="*/ 139700 w 1181100"/>
              <a:gd name="connsiteY57" fmla="*/ 784225 h 1622425"/>
              <a:gd name="connsiteX58" fmla="*/ 146050 w 1181100"/>
              <a:gd name="connsiteY58" fmla="*/ 796925 h 1622425"/>
              <a:gd name="connsiteX59" fmla="*/ 155575 w 1181100"/>
              <a:gd name="connsiteY59" fmla="*/ 819150 h 1622425"/>
              <a:gd name="connsiteX60" fmla="*/ 161925 w 1181100"/>
              <a:gd name="connsiteY60" fmla="*/ 873125 h 1622425"/>
              <a:gd name="connsiteX61" fmla="*/ 165100 w 1181100"/>
              <a:gd name="connsiteY61" fmla="*/ 885825 h 1622425"/>
              <a:gd name="connsiteX62" fmla="*/ 174625 w 1181100"/>
              <a:gd name="connsiteY62" fmla="*/ 892175 h 1622425"/>
              <a:gd name="connsiteX63" fmla="*/ 184150 w 1181100"/>
              <a:gd name="connsiteY63" fmla="*/ 901700 h 1622425"/>
              <a:gd name="connsiteX64" fmla="*/ 206375 w 1181100"/>
              <a:gd name="connsiteY64" fmla="*/ 904875 h 1622425"/>
              <a:gd name="connsiteX65" fmla="*/ 228600 w 1181100"/>
              <a:gd name="connsiteY65" fmla="*/ 939800 h 1622425"/>
              <a:gd name="connsiteX66" fmla="*/ 219075 w 1181100"/>
              <a:gd name="connsiteY66" fmla="*/ 1022350 h 1622425"/>
              <a:gd name="connsiteX67" fmla="*/ 203200 w 1181100"/>
              <a:gd name="connsiteY67" fmla="*/ 1041400 h 1622425"/>
              <a:gd name="connsiteX68" fmla="*/ 196850 w 1181100"/>
              <a:gd name="connsiteY68" fmla="*/ 1063625 h 1622425"/>
              <a:gd name="connsiteX69" fmla="*/ 193675 w 1181100"/>
              <a:gd name="connsiteY69" fmla="*/ 1073150 h 1622425"/>
              <a:gd name="connsiteX70" fmla="*/ 196850 w 1181100"/>
              <a:gd name="connsiteY70" fmla="*/ 1200150 h 1622425"/>
              <a:gd name="connsiteX71" fmla="*/ 250825 w 1181100"/>
              <a:gd name="connsiteY71" fmla="*/ 1206500 h 1622425"/>
              <a:gd name="connsiteX72" fmla="*/ 266700 w 1181100"/>
              <a:gd name="connsiteY72" fmla="*/ 1209675 h 1622425"/>
              <a:gd name="connsiteX73" fmla="*/ 288925 w 1181100"/>
              <a:gd name="connsiteY73" fmla="*/ 1231900 h 1622425"/>
              <a:gd name="connsiteX74" fmla="*/ 295275 w 1181100"/>
              <a:gd name="connsiteY74" fmla="*/ 1270000 h 1622425"/>
              <a:gd name="connsiteX75" fmla="*/ 304800 w 1181100"/>
              <a:gd name="connsiteY75" fmla="*/ 1282700 h 1622425"/>
              <a:gd name="connsiteX76" fmla="*/ 323850 w 1181100"/>
              <a:gd name="connsiteY76" fmla="*/ 1285875 h 1622425"/>
              <a:gd name="connsiteX77" fmla="*/ 333375 w 1181100"/>
              <a:gd name="connsiteY77" fmla="*/ 1292225 h 1622425"/>
              <a:gd name="connsiteX78" fmla="*/ 361950 w 1181100"/>
              <a:gd name="connsiteY78" fmla="*/ 1298575 h 1622425"/>
              <a:gd name="connsiteX79" fmla="*/ 387350 w 1181100"/>
              <a:gd name="connsiteY79" fmla="*/ 1317625 h 1622425"/>
              <a:gd name="connsiteX80" fmla="*/ 409575 w 1181100"/>
              <a:gd name="connsiteY80" fmla="*/ 1330325 h 1622425"/>
              <a:gd name="connsiteX81" fmla="*/ 412750 w 1181100"/>
              <a:gd name="connsiteY81" fmla="*/ 1339850 h 1622425"/>
              <a:gd name="connsiteX82" fmla="*/ 422275 w 1181100"/>
              <a:gd name="connsiteY82" fmla="*/ 1362075 h 1622425"/>
              <a:gd name="connsiteX83" fmla="*/ 428625 w 1181100"/>
              <a:gd name="connsiteY83" fmla="*/ 1403350 h 1622425"/>
              <a:gd name="connsiteX84" fmla="*/ 431800 w 1181100"/>
              <a:gd name="connsiteY84" fmla="*/ 1419225 h 1622425"/>
              <a:gd name="connsiteX85" fmla="*/ 438150 w 1181100"/>
              <a:gd name="connsiteY85" fmla="*/ 1438275 h 1622425"/>
              <a:gd name="connsiteX86" fmla="*/ 441325 w 1181100"/>
              <a:gd name="connsiteY86" fmla="*/ 1450975 h 1622425"/>
              <a:gd name="connsiteX87" fmla="*/ 447675 w 1181100"/>
              <a:gd name="connsiteY87" fmla="*/ 1463675 h 1622425"/>
              <a:gd name="connsiteX88" fmla="*/ 450850 w 1181100"/>
              <a:gd name="connsiteY88" fmla="*/ 1476375 h 1622425"/>
              <a:gd name="connsiteX89" fmla="*/ 460375 w 1181100"/>
              <a:gd name="connsiteY89" fmla="*/ 1479550 h 1622425"/>
              <a:gd name="connsiteX90" fmla="*/ 485775 w 1181100"/>
              <a:gd name="connsiteY90" fmla="*/ 1482725 h 1622425"/>
              <a:gd name="connsiteX91" fmla="*/ 495300 w 1181100"/>
              <a:gd name="connsiteY91" fmla="*/ 1489075 h 1622425"/>
              <a:gd name="connsiteX92" fmla="*/ 498475 w 1181100"/>
              <a:gd name="connsiteY92" fmla="*/ 1498600 h 1622425"/>
              <a:gd name="connsiteX93" fmla="*/ 504825 w 1181100"/>
              <a:gd name="connsiteY93" fmla="*/ 1508125 h 1622425"/>
              <a:gd name="connsiteX94" fmla="*/ 514350 w 1181100"/>
              <a:gd name="connsiteY94" fmla="*/ 1527175 h 1622425"/>
              <a:gd name="connsiteX95" fmla="*/ 520700 w 1181100"/>
              <a:gd name="connsiteY95" fmla="*/ 1536700 h 1622425"/>
              <a:gd name="connsiteX96" fmla="*/ 523875 w 1181100"/>
              <a:gd name="connsiteY96" fmla="*/ 1546225 h 1622425"/>
              <a:gd name="connsiteX97" fmla="*/ 530225 w 1181100"/>
              <a:gd name="connsiteY97" fmla="*/ 1558925 h 1622425"/>
              <a:gd name="connsiteX98" fmla="*/ 539750 w 1181100"/>
              <a:gd name="connsiteY98" fmla="*/ 1581150 h 1622425"/>
              <a:gd name="connsiteX99" fmla="*/ 549275 w 1181100"/>
              <a:gd name="connsiteY99" fmla="*/ 1590675 h 1622425"/>
              <a:gd name="connsiteX100" fmla="*/ 561975 w 1181100"/>
              <a:gd name="connsiteY100" fmla="*/ 1584325 h 1622425"/>
              <a:gd name="connsiteX101" fmla="*/ 577850 w 1181100"/>
              <a:gd name="connsiteY101" fmla="*/ 1555750 h 1622425"/>
              <a:gd name="connsiteX102" fmla="*/ 590550 w 1181100"/>
              <a:gd name="connsiteY102" fmla="*/ 1536700 h 1622425"/>
              <a:gd name="connsiteX103" fmla="*/ 593725 w 1181100"/>
              <a:gd name="connsiteY103" fmla="*/ 1527175 h 1622425"/>
              <a:gd name="connsiteX104" fmla="*/ 600075 w 1181100"/>
              <a:gd name="connsiteY104" fmla="*/ 1517650 h 1622425"/>
              <a:gd name="connsiteX105" fmla="*/ 606425 w 1181100"/>
              <a:gd name="connsiteY105" fmla="*/ 1504950 h 1622425"/>
              <a:gd name="connsiteX106" fmla="*/ 619125 w 1181100"/>
              <a:gd name="connsiteY106" fmla="*/ 1511300 h 1622425"/>
              <a:gd name="connsiteX107" fmla="*/ 625475 w 1181100"/>
              <a:gd name="connsiteY107" fmla="*/ 1530350 h 1622425"/>
              <a:gd name="connsiteX108" fmla="*/ 631825 w 1181100"/>
              <a:gd name="connsiteY108" fmla="*/ 1565275 h 1622425"/>
              <a:gd name="connsiteX109" fmla="*/ 638175 w 1181100"/>
              <a:gd name="connsiteY109" fmla="*/ 1574800 h 1622425"/>
              <a:gd name="connsiteX110" fmla="*/ 641350 w 1181100"/>
              <a:gd name="connsiteY110" fmla="*/ 1584325 h 1622425"/>
              <a:gd name="connsiteX111" fmla="*/ 657225 w 1181100"/>
              <a:gd name="connsiteY111" fmla="*/ 1587500 h 1622425"/>
              <a:gd name="connsiteX112" fmla="*/ 666750 w 1181100"/>
              <a:gd name="connsiteY112" fmla="*/ 1584325 h 1622425"/>
              <a:gd name="connsiteX113" fmla="*/ 698500 w 1181100"/>
              <a:gd name="connsiteY113" fmla="*/ 1555750 h 1622425"/>
              <a:gd name="connsiteX114" fmla="*/ 711200 w 1181100"/>
              <a:gd name="connsiteY114" fmla="*/ 1546225 h 1622425"/>
              <a:gd name="connsiteX115" fmla="*/ 762000 w 1181100"/>
              <a:gd name="connsiteY115" fmla="*/ 1552575 h 1622425"/>
              <a:gd name="connsiteX116" fmla="*/ 771525 w 1181100"/>
              <a:gd name="connsiteY116" fmla="*/ 1555750 h 1622425"/>
              <a:gd name="connsiteX117" fmla="*/ 800100 w 1181100"/>
              <a:gd name="connsiteY117" fmla="*/ 1558925 h 1622425"/>
              <a:gd name="connsiteX118" fmla="*/ 863600 w 1181100"/>
              <a:gd name="connsiteY118" fmla="*/ 1568450 h 1622425"/>
              <a:gd name="connsiteX119" fmla="*/ 889000 w 1181100"/>
              <a:gd name="connsiteY119" fmla="*/ 1577975 h 1622425"/>
              <a:gd name="connsiteX120" fmla="*/ 911225 w 1181100"/>
              <a:gd name="connsiteY120" fmla="*/ 1581150 h 1622425"/>
              <a:gd name="connsiteX121" fmla="*/ 920750 w 1181100"/>
              <a:gd name="connsiteY121" fmla="*/ 1584325 h 1622425"/>
              <a:gd name="connsiteX122" fmla="*/ 933450 w 1181100"/>
              <a:gd name="connsiteY122" fmla="*/ 1590675 h 1622425"/>
              <a:gd name="connsiteX123" fmla="*/ 968375 w 1181100"/>
              <a:gd name="connsiteY123" fmla="*/ 1597025 h 1622425"/>
              <a:gd name="connsiteX124" fmla="*/ 977900 w 1181100"/>
              <a:gd name="connsiteY124" fmla="*/ 1600200 h 1622425"/>
              <a:gd name="connsiteX125" fmla="*/ 1006475 w 1181100"/>
              <a:gd name="connsiteY125" fmla="*/ 1606550 h 1622425"/>
              <a:gd name="connsiteX126" fmla="*/ 1031875 w 1181100"/>
              <a:gd name="connsiteY126" fmla="*/ 1616075 h 1622425"/>
              <a:gd name="connsiteX127" fmla="*/ 1050925 w 1181100"/>
              <a:gd name="connsiteY127" fmla="*/ 1619250 h 1622425"/>
              <a:gd name="connsiteX128" fmla="*/ 1063625 w 1181100"/>
              <a:gd name="connsiteY128" fmla="*/ 1622425 h 1622425"/>
              <a:gd name="connsiteX129" fmla="*/ 1079500 w 1181100"/>
              <a:gd name="connsiteY129" fmla="*/ 1619250 h 1622425"/>
              <a:gd name="connsiteX130" fmla="*/ 1069975 w 1181100"/>
              <a:gd name="connsiteY130" fmla="*/ 1593850 h 1622425"/>
              <a:gd name="connsiteX131" fmla="*/ 1089025 w 1181100"/>
              <a:gd name="connsiteY131" fmla="*/ 1587500 h 1622425"/>
              <a:gd name="connsiteX132" fmla="*/ 1104900 w 1181100"/>
              <a:gd name="connsiteY132" fmla="*/ 1530350 h 1622425"/>
              <a:gd name="connsiteX133" fmla="*/ 1177925 w 1181100"/>
              <a:gd name="connsiteY133" fmla="*/ 1527175 h 1622425"/>
              <a:gd name="connsiteX134" fmla="*/ 1181100 w 1181100"/>
              <a:gd name="connsiteY134" fmla="*/ 1517650 h 1622425"/>
              <a:gd name="connsiteX135" fmla="*/ 1155700 w 1181100"/>
              <a:gd name="connsiteY135" fmla="*/ 1501775 h 1622425"/>
              <a:gd name="connsiteX136" fmla="*/ 1146175 w 1181100"/>
              <a:gd name="connsiteY136" fmla="*/ 1498600 h 1622425"/>
              <a:gd name="connsiteX137" fmla="*/ 1127125 w 1181100"/>
              <a:gd name="connsiteY137" fmla="*/ 1485900 h 1622425"/>
              <a:gd name="connsiteX138" fmla="*/ 1104900 w 1181100"/>
              <a:gd name="connsiteY138" fmla="*/ 1457325 h 1622425"/>
              <a:gd name="connsiteX139" fmla="*/ 1092200 w 1181100"/>
              <a:gd name="connsiteY139" fmla="*/ 1444625 h 1622425"/>
              <a:gd name="connsiteX140" fmla="*/ 1082675 w 1181100"/>
              <a:gd name="connsiteY140" fmla="*/ 1431925 h 1622425"/>
              <a:gd name="connsiteX141" fmla="*/ 1063625 w 1181100"/>
              <a:gd name="connsiteY141" fmla="*/ 1419225 h 1622425"/>
              <a:gd name="connsiteX142" fmla="*/ 1044575 w 1181100"/>
              <a:gd name="connsiteY142" fmla="*/ 1400175 h 1622425"/>
              <a:gd name="connsiteX143" fmla="*/ 1031875 w 1181100"/>
              <a:gd name="connsiteY143" fmla="*/ 1387475 h 1622425"/>
              <a:gd name="connsiteX144" fmla="*/ 1038225 w 1181100"/>
              <a:gd name="connsiteY144" fmla="*/ 1355725 h 1622425"/>
              <a:gd name="connsiteX145" fmla="*/ 1050925 w 1181100"/>
              <a:gd name="connsiteY145" fmla="*/ 1352550 h 1622425"/>
              <a:gd name="connsiteX146" fmla="*/ 1066800 w 1181100"/>
              <a:gd name="connsiteY146" fmla="*/ 1349375 h 1622425"/>
              <a:gd name="connsiteX147" fmla="*/ 1063625 w 1181100"/>
              <a:gd name="connsiteY147" fmla="*/ 1314450 h 1622425"/>
              <a:gd name="connsiteX148" fmla="*/ 1035050 w 1181100"/>
              <a:gd name="connsiteY148" fmla="*/ 1317625 h 1622425"/>
              <a:gd name="connsiteX149" fmla="*/ 996950 w 1181100"/>
              <a:gd name="connsiteY149" fmla="*/ 1314450 h 1622425"/>
              <a:gd name="connsiteX150" fmla="*/ 984250 w 1181100"/>
              <a:gd name="connsiteY150" fmla="*/ 1308100 h 1622425"/>
              <a:gd name="connsiteX151" fmla="*/ 981075 w 1181100"/>
              <a:gd name="connsiteY151" fmla="*/ 1298575 h 1622425"/>
              <a:gd name="connsiteX152" fmla="*/ 1019175 w 1181100"/>
              <a:gd name="connsiteY152" fmla="*/ 1279525 h 1622425"/>
              <a:gd name="connsiteX153" fmla="*/ 1016000 w 1181100"/>
              <a:gd name="connsiteY153" fmla="*/ 1270000 h 1622425"/>
              <a:gd name="connsiteX154" fmla="*/ 1003300 w 1181100"/>
              <a:gd name="connsiteY154" fmla="*/ 1260475 h 1622425"/>
              <a:gd name="connsiteX155" fmla="*/ 984250 w 1181100"/>
              <a:gd name="connsiteY155" fmla="*/ 1250950 h 1622425"/>
              <a:gd name="connsiteX156" fmla="*/ 965200 w 1181100"/>
              <a:gd name="connsiteY156" fmla="*/ 1225550 h 1622425"/>
              <a:gd name="connsiteX157" fmla="*/ 962025 w 1181100"/>
              <a:gd name="connsiteY157" fmla="*/ 1212850 h 1622425"/>
              <a:gd name="connsiteX158" fmla="*/ 946150 w 1181100"/>
              <a:gd name="connsiteY158" fmla="*/ 1181100 h 1622425"/>
              <a:gd name="connsiteX159" fmla="*/ 942975 w 1181100"/>
              <a:gd name="connsiteY159" fmla="*/ 1171575 h 1622425"/>
              <a:gd name="connsiteX160" fmla="*/ 936625 w 1181100"/>
              <a:gd name="connsiteY160" fmla="*/ 1146175 h 1622425"/>
              <a:gd name="connsiteX161" fmla="*/ 923925 w 1181100"/>
              <a:gd name="connsiteY161" fmla="*/ 1120775 h 1622425"/>
              <a:gd name="connsiteX162" fmla="*/ 911225 w 1181100"/>
              <a:gd name="connsiteY162" fmla="*/ 1098550 h 1622425"/>
              <a:gd name="connsiteX163" fmla="*/ 904875 w 1181100"/>
              <a:gd name="connsiteY163" fmla="*/ 1082675 h 1622425"/>
              <a:gd name="connsiteX164" fmla="*/ 898525 w 1181100"/>
              <a:gd name="connsiteY164" fmla="*/ 1063625 h 1622425"/>
              <a:gd name="connsiteX165" fmla="*/ 889000 w 1181100"/>
              <a:gd name="connsiteY165" fmla="*/ 1047750 h 1622425"/>
              <a:gd name="connsiteX166" fmla="*/ 882650 w 1181100"/>
              <a:gd name="connsiteY166" fmla="*/ 1038225 h 1622425"/>
              <a:gd name="connsiteX167" fmla="*/ 866775 w 1181100"/>
              <a:gd name="connsiteY167" fmla="*/ 1025525 h 1622425"/>
              <a:gd name="connsiteX168" fmla="*/ 847725 w 1181100"/>
              <a:gd name="connsiteY168" fmla="*/ 1003300 h 1622425"/>
              <a:gd name="connsiteX169" fmla="*/ 825500 w 1181100"/>
              <a:gd name="connsiteY169" fmla="*/ 1000125 h 1622425"/>
              <a:gd name="connsiteX170" fmla="*/ 803275 w 1181100"/>
              <a:gd name="connsiteY170" fmla="*/ 987425 h 1622425"/>
              <a:gd name="connsiteX171" fmla="*/ 771525 w 1181100"/>
              <a:gd name="connsiteY171" fmla="*/ 965200 h 1622425"/>
              <a:gd name="connsiteX172" fmla="*/ 758825 w 1181100"/>
              <a:gd name="connsiteY172" fmla="*/ 958850 h 1622425"/>
              <a:gd name="connsiteX173" fmla="*/ 752475 w 1181100"/>
              <a:gd name="connsiteY173" fmla="*/ 946150 h 1622425"/>
              <a:gd name="connsiteX174" fmla="*/ 746125 w 1181100"/>
              <a:gd name="connsiteY174" fmla="*/ 898525 h 1622425"/>
              <a:gd name="connsiteX175" fmla="*/ 736600 w 1181100"/>
              <a:gd name="connsiteY175" fmla="*/ 863600 h 1622425"/>
              <a:gd name="connsiteX176" fmla="*/ 727075 w 1181100"/>
              <a:gd name="connsiteY176" fmla="*/ 860425 h 1622425"/>
              <a:gd name="connsiteX177" fmla="*/ 711200 w 1181100"/>
              <a:gd name="connsiteY177" fmla="*/ 847725 h 1622425"/>
              <a:gd name="connsiteX178" fmla="*/ 698500 w 1181100"/>
              <a:gd name="connsiteY178" fmla="*/ 841375 h 1622425"/>
              <a:gd name="connsiteX179" fmla="*/ 692150 w 1181100"/>
              <a:gd name="connsiteY179" fmla="*/ 831850 h 1622425"/>
              <a:gd name="connsiteX180" fmla="*/ 695325 w 1181100"/>
              <a:gd name="connsiteY180" fmla="*/ 784225 h 1622425"/>
              <a:gd name="connsiteX181" fmla="*/ 704850 w 1181100"/>
              <a:gd name="connsiteY181" fmla="*/ 762000 h 1622425"/>
              <a:gd name="connsiteX182" fmla="*/ 714375 w 1181100"/>
              <a:gd name="connsiteY182" fmla="*/ 673100 h 1622425"/>
              <a:gd name="connsiteX183" fmla="*/ 717550 w 1181100"/>
              <a:gd name="connsiteY183" fmla="*/ 641350 h 1622425"/>
              <a:gd name="connsiteX184" fmla="*/ 727075 w 1181100"/>
              <a:gd name="connsiteY184" fmla="*/ 609600 h 1622425"/>
              <a:gd name="connsiteX185" fmla="*/ 733425 w 1181100"/>
              <a:gd name="connsiteY185" fmla="*/ 581025 h 1622425"/>
              <a:gd name="connsiteX186" fmla="*/ 739775 w 1181100"/>
              <a:gd name="connsiteY186" fmla="*/ 568325 h 1622425"/>
              <a:gd name="connsiteX187" fmla="*/ 742950 w 1181100"/>
              <a:gd name="connsiteY187" fmla="*/ 555625 h 1622425"/>
              <a:gd name="connsiteX188" fmla="*/ 755650 w 1181100"/>
              <a:gd name="connsiteY188" fmla="*/ 542925 h 1622425"/>
              <a:gd name="connsiteX189" fmla="*/ 768350 w 1181100"/>
              <a:gd name="connsiteY189" fmla="*/ 520700 h 1622425"/>
              <a:gd name="connsiteX190" fmla="*/ 790575 w 1181100"/>
              <a:gd name="connsiteY190" fmla="*/ 498475 h 1622425"/>
              <a:gd name="connsiteX191" fmla="*/ 803275 w 1181100"/>
              <a:gd name="connsiteY191" fmla="*/ 485775 h 1622425"/>
              <a:gd name="connsiteX192" fmla="*/ 812800 w 1181100"/>
              <a:gd name="connsiteY192" fmla="*/ 476250 h 1622425"/>
              <a:gd name="connsiteX193" fmla="*/ 822325 w 1181100"/>
              <a:gd name="connsiteY193" fmla="*/ 454025 h 1622425"/>
              <a:gd name="connsiteX194" fmla="*/ 825500 w 1181100"/>
              <a:gd name="connsiteY194" fmla="*/ 441325 h 1622425"/>
              <a:gd name="connsiteX195" fmla="*/ 838200 w 1181100"/>
              <a:gd name="connsiteY195" fmla="*/ 409575 h 1622425"/>
              <a:gd name="connsiteX196" fmla="*/ 844550 w 1181100"/>
              <a:gd name="connsiteY196" fmla="*/ 365125 h 1622425"/>
              <a:gd name="connsiteX197" fmla="*/ 847725 w 1181100"/>
              <a:gd name="connsiteY197" fmla="*/ 355600 h 1622425"/>
              <a:gd name="connsiteX198" fmla="*/ 850900 w 1181100"/>
              <a:gd name="connsiteY198" fmla="*/ 342900 h 1622425"/>
              <a:gd name="connsiteX199" fmla="*/ 860425 w 1181100"/>
              <a:gd name="connsiteY199" fmla="*/ 225425 h 1622425"/>
              <a:gd name="connsiteX200" fmla="*/ 863600 w 1181100"/>
              <a:gd name="connsiteY200" fmla="*/ 209550 h 1622425"/>
              <a:gd name="connsiteX201" fmla="*/ 869950 w 1181100"/>
              <a:gd name="connsiteY201" fmla="*/ 200025 h 1622425"/>
              <a:gd name="connsiteX202" fmla="*/ 873125 w 1181100"/>
              <a:gd name="connsiteY202" fmla="*/ 177800 h 1622425"/>
              <a:gd name="connsiteX203" fmla="*/ 876300 w 1181100"/>
              <a:gd name="connsiteY203" fmla="*/ 168275 h 1622425"/>
              <a:gd name="connsiteX204" fmla="*/ 879475 w 1181100"/>
              <a:gd name="connsiteY204" fmla="*/ 152400 h 1622425"/>
              <a:gd name="connsiteX205" fmla="*/ 889000 w 1181100"/>
              <a:gd name="connsiteY205" fmla="*/ 101600 h 1622425"/>
              <a:gd name="connsiteX206" fmla="*/ 892175 w 1181100"/>
              <a:gd name="connsiteY206" fmla="*/ 92075 h 1622425"/>
              <a:gd name="connsiteX207" fmla="*/ 904875 w 1181100"/>
              <a:gd name="connsiteY207" fmla="*/ 76200 h 1622425"/>
              <a:gd name="connsiteX208" fmla="*/ 914400 w 1181100"/>
              <a:gd name="connsiteY208" fmla="*/ 73025 h 1622425"/>
              <a:gd name="connsiteX0" fmla="*/ 914400 w 1181100"/>
              <a:gd name="connsiteY0" fmla="*/ 73025 h 1622425"/>
              <a:gd name="connsiteX1" fmla="*/ 908050 w 1181100"/>
              <a:gd name="connsiteY1" fmla="*/ 57150 h 1622425"/>
              <a:gd name="connsiteX2" fmla="*/ 850900 w 1181100"/>
              <a:gd name="connsiteY2" fmla="*/ 22225 h 1622425"/>
              <a:gd name="connsiteX3" fmla="*/ 835025 w 1181100"/>
              <a:gd name="connsiteY3" fmla="*/ 9525 h 1622425"/>
              <a:gd name="connsiteX4" fmla="*/ 819150 w 1181100"/>
              <a:gd name="connsiteY4" fmla="*/ 6350 h 1622425"/>
              <a:gd name="connsiteX5" fmla="*/ 803275 w 1181100"/>
              <a:gd name="connsiteY5" fmla="*/ 0 h 1622425"/>
              <a:gd name="connsiteX6" fmla="*/ 781050 w 1181100"/>
              <a:gd name="connsiteY6" fmla="*/ 6350 h 1622425"/>
              <a:gd name="connsiteX7" fmla="*/ 777875 w 1181100"/>
              <a:gd name="connsiteY7" fmla="*/ 50800 h 1622425"/>
              <a:gd name="connsiteX8" fmla="*/ 774700 w 1181100"/>
              <a:gd name="connsiteY8" fmla="*/ 69850 h 1622425"/>
              <a:gd name="connsiteX9" fmla="*/ 765175 w 1181100"/>
              <a:gd name="connsiteY9" fmla="*/ 73025 h 1622425"/>
              <a:gd name="connsiteX10" fmla="*/ 755650 w 1181100"/>
              <a:gd name="connsiteY10" fmla="*/ 66675 h 1622425"/>
              <a:gd name="connsiteX11" fmla="*/ 742950 w 1181100"/>
              <a:gd name="connsiteY11" fmla="*/ 63500 h 1622425"/>
              <a:gd name="connsiteX12" fmla="*/ 730250 w 1181100"/>
              <a:gd name="connsiteY12" fmla="*/ 57150 h 1622425"/>
              <a:gd name="connsiteX13" fmla="*/ 723900 w 1181100"/>
              <a:gd name="connsiteY13" fmla="*/ 76200 h 1622425"/>
              <a:gd name="connsiteX14" fmla="*/ 720725 w 1181100"/>
              <a:gd name="connsiteY14" fmla="*/ 104775 h 1622425"/>
              <a:gd name="connsiteX15" fmla="*/ 711200 w 1181100"/>
              <a:gd name="connsiteY15" fmla="*/ 111125 h 1622425"/>
              <a:gd name="connsiteX16" fmla="*/ 695325 w 1181100"/>
              <a:gd name="connsiteY16" fmla="*/ 63500 h 1622425"/>
              <a:gd name="connsiteX17" fmla="*/ 685800 w 1181100"/>
              <a:gd name="connsiteY17" fmla="*/ 34925 h 1622425"/>
              <a:gd name="connsiteX18" fmla="*/ 676275 w 1181100"/>
              <a:gd name="connsiteY18" fmla="*/ 25400 h 1622425"/>
              <a:gd name="connsiteX19" fmla="*/ 660400 w 1181100"/>
              <a:gd name="connsiteY19" fmla="*/ 63500 h 1622425"/>
              <a:gd name="connsiteX20" fmla="*/ 606425 w 1181100"/>
              <a:gd name="connsiteY20" fmla="*/ 142875 h 1622425"/>
              <a:gd name="connsiteX21" fmla="*/ 568325 w 1181100"/>
              <a:gd name="connsiteY21" fmla="*/ 222250 h 1622425"/>
              <a:gd name="connsiteX22" fmla="*/ 533400 w 1181100"/>
              <a:gd name="connsiteY22" fmla="*/ 304800 h 1622425"/>
              <a:gd name="connsiteX23" fmla="*/ 527050 w 1181100"/>
              <a:gd name="connsiteY23" fmla="*/ 358775 h 1622425"/>
              <a:gd name="connsiteX24" fmla="*/ 498475 w 1181100"/>
              <a:gd name="connsiteY24" fmla="*/ 403225 h 1622425"/>
              <a:gd name="connsiteX25" fmla="*/ 450850 w 1181100"/>
              <a:gd name="connsiteY25" fmla="*/ 434975 h 1622425"/>
              <a:gd name="connsiteX26" fmla="*/ 450850 w 1181100"/>
              <a:gd name="connsiteY26" fmla="*/ 527050 h 1622425"/>
              <a:gd name="connsiteX27" fmla="*/ 428625 w 1181100"/>
              <a:gd name="connsiteY27" fmla="*/ 523875 h 1622425"/>
              <a:gd name="connsiteX28" fmla="*/ 419100 w 1181100"/>
              <a:gd name="connsiteY28" fmla="*/ 517525 h 1622425"/>
              <a:gd name="connsiteX29" fmla="*/ 377825 w 1181100"/>
              <a:gd name="connsiteY29" fmla="*/ 523875 h 1622425"/>
              <a:gd name="connsiteX30" fmla="*/ 333375 w 1181100"/>
              <a:gd name="connsiteY30" fmla="*/ 517525 h 1622425"/>
              <a:gd name="connsiteX31" fmla="*/ 301625 w 1181100"/>
              <a:gd name="connsiteY31" fmla="*/ 492125 h 1622425"/>
              <a:gd name="connsiteX32" fmla="*/ 288925 w 1181100"/>
              <a:gd name="connsiteY32" fmla="*/ 412750 h 1622425"/>
              <a:gd name="connsiteX33" fmla="*/ 269875 w 1181100"/>
              <a:gd name="connsiteY33" fmla="*/ 396875 h 1622425"/>
              <a:gd name="connsiteX34" fmla="*/ 225425 w 1181100"/>
              <a:gd name="connsiteY34" fmla="*/ 393700 h 1622425"/>
              <a:gd name="connsiteX35" fmla="*/ 190500 w 1181100"/>
              <a:gd name="connsiteY35" fmla="*/ 387350 h 1622425"/>
              <a:gd name="connsiteX36" fmla="*/ 114300 w 1181100"/>
              <a:gd name="connsiteY36" fmla="*/ 393700 h 1622425"/>
              <a:gd name="connsiteX37" fmla="*/ 92075 w 1181100"/>
              <a:gd name="connsiteY37" fmla="*/ 422275 h 1622425"/>
              <a:gd name="connsiteX38" fmla="*/ 88900 w 1181100"/>
              <a:gd name="connsiteY38" fmla="*/ 431800 h 1622425"/>
              <a:gd name="connsiteX39" fmla="*/ 76200 w 1181100"/>
              <a:gd name="connsiteY39" fmla="*/ 447675 h 1622425"/>
              <a:gd name="connsiteX40" fmla="*/ 41275 w 1181100"/>
              <a:gd name="connsiteY40" fmla="*/ 469900 h 1622425"/>
              <a:gd name="connsiteX41" fmla="*/ 34925 w 1181100"/>
              <a:gd name="connsiteY41" fmla="*/ 479425 h 1622425"/>
              <a:gd name="connsiteX42" fmla="*/ 15875 w 1181100"/>
              <a:gd name="connsiteY42" fmla="*/ 495300 h 1622425"/>
              <a:gd name="connsiteX43" fmla="*/ 0 w 1181100"/>
              <a:gd name="connsiteY43" fmla="*/ 514350 h 1622425"/>
              <a:gd name="connsiteX44" fmla="*/ 3175 w 1181100"/>
              <a:gd name="connsiteY44" fmla="*/ 542925 h 1622425"/>
              <a:gd name="connsiteX45" fmla="*/ 12700 w 1181100"/>
              <a:gd name="connsiteY45" fmla="*/ 571500 h 1622425"/>
              <a:gd name="connsiteX46" fmla="*/ 19050 w 1181100"/>
              <a:gd name="connsiteY46" fmla="*/ 698500 h 1622425"/>
              <a:gd name="connsiteX47" fmla="*/ 22225 w 1181100"/>
              <a:gd name="connsiteY47" fmla="*/ 711200 h 1622425"/>
              <a:gd name="connsiteX48" fmla="*/ 19050 w 1181100"/>
              <a:gd name="connsiteY48" fmla="*/ 727075 h 1622425"/>
              <a:gd name="connsiteX49" fmla="*/ 15875 w 1181100"/>
              <a:gd name="connsiteY49" fmla="*/ 736600 h 1622425"/>
              <a:gd name="connsiteX50" fmla="*/ 31750 w 1181100"/>
              <a:gd name="connsiteY50" fmla="*/ 749300 h 1622425"/>
              <a:gd name="connsiteX51" fmla="*/ 57150 w 1181100"/>
              <a:gd name="connsiteY51" fmla="*/ 765175 h 1622425"/>
              <a:gd name="connsiteX52" fmla="*/ 73025 w 1181100"/>
              <a:gd name="connsiteY52" fmla="*/ 774700 h 1622425"/>
              <a:gd name="connsiteX53" fmla="*/ 85725 w 1181100"/>
              <a:gd name="connsiteY53" fmla="*/ 781050 h 1622425"/>
              <a:gd name="connsiteX54" fmla="*/ 107950 w 1181100"/>
              <a:gd name="connsiteY54" fmla="*/ 790575 h 1622425"/>
              <a:gd name="connsiteX55" fmla="*/ 127000 w 1181100"/>
              <a:gd name="connsiteY55" fmla="*/ 787400 h 1622425"/>
              <a:gd name="connsiteX56" fmla="*/ 139700 w 1181100"/>
              <a:gd name="connsiteY56" fmla="*/ 784225 h 1622425"/>
              <a:gd name="connsiteX57" fmla="*/ 146050 w 1181100"/>
              <a:gd name="connsiteY57" fmla="*/ 796925 h 1622425"/>
              <a:gd name="connsiteX58" fmla="*/ 155575 w 1181100"/>
              <a:gd name="connsiteY58" fmla="*/ 819150 h 1622425"/>
              <a:gd name="connsiteX59" fmla="*/ 161925 w 1181100"/>
              <a:gd name="connsiteY59" fmla="*/ 873125 h 1622425"/>
              <a:gd name="connsiteX60" fmla="*/ 165100 w 1181100"/>
              <a:gd name="connsiteY60" fmla="*/ 885825 h 1622425"/>
              <a:gd name="connsiteX61" fmla="*/ 174625 w 1181100"/>
              <a:gd name="connsiteY61" fmla="*/ 892175 h 1622425"/>
              <a:gd name="connsiteX62" fmla="*/ 184150 w 1181100"/>
              <a:gd name="connsiteY62" fmla="*/ 901700 h 1622425"/>
              <a:gd name="connsiteX63" fmla="*/ 206375 w 1181100"/>
              <a:gd name="connsiteY63" fmla="*/ 904875 h 1622425"/>
              <a:gd name="connsiteX64" fmla="*/ 228600 w 1181100"/>
              <a:gd name="connsiteY64" fmla="*/ 939800 h 1622425"/>
              <a:gd name="connsiteX65" fmla="*/ 219075 w 1181100"/>
              <a:gd name="connsiteY65" fmla="*/ 1022350 h 1622425"/>
              <a:gd name="connsiteX66" fmla="*/ 203200 w 1181100"/>
              <a:gd name="connsiteY66" fmla="*/ 1041400 h 1622425"/>
              <a:gd name="connsiteX67" fmla="*/ 196850 w 1181100"/>
              <a:gd name="connsiteY67" fmla="*/ 1063625 h 1622425"/>
              <a:gd name="connsiteX68" fmla="*/ 193675 w 1181100"/>
              <a:gd name="connsiteY68" fmla="*/ 1073150 h 1622425"/>
              <a:gd name="connsiteX69" fmla="*/ 196850 w 1181100"/>
              <a:gd name="connsiteY69" fmla="*/ 1200150 h 1622425"/>
              <a:gd name="connsiteX70" fmla="*/ 250825 w 1181100"/>
              <a:gd name="connsiteY70" fmla="*/ 1206500 h 1622425"/>
              <a:gd name="connsiteX71" fmla="*/ 266700 w 1181100"/>
              <a:gd name="connsiteY71" fmla="*/ 1209675 h 1622425"/>
              <a:gd name="connsiteX72" fmla="*/ 288925 w 1181100"/>
              <a:gd name="connsiteY72" fmla="*/ 1231900 h 1622425"/>
              <a:gd name="connsiteX73" fmla="*/ 295275 w 1181100"/>
              <a:gd name="connsiteY73" fmla="*/ 1270000 h 1622425"/>
              <a:gd name="connsiteX74" fmla="*/ 304800 w 1181100"/>
              <a:gd name="connsiteY74" fmla="*/ 1282700 h 1622425"/>
              <a:gd name="connsiteX75" fmla="*/ 323850 w 1181100"/>
              <a:gd name="connsiteY75" fmla="*/ 1285875 h 1622425"/>
              <a:gd name="connsiteX76" fmla="*/ 333375 w 1181100"/>
              <a:gd name="connsiteY76" fmla="*/ 1292225 h 1622425"/>
              <a:gd name="connsiteX77" fmla="*/ 361950 w 1181100"/>
              <a:gd name="connsiteY77" fmla="*/ 1298575 h 1622425"/>
              <a:gd name="connsiteX78" fmla="*/ 387350 w 1181100"/>
              <a:gd name="connsiteY78" fmla="*/ 1317625 h 1622425"/>
              <a:gd name="connsiteX79" fmla="*/ 409575 w 1181100"/>
              <a:gd name="connsiteY79" fmla="*/ 1330325 h 1622425"/>
              <a:gd name="connsiteX80" fmla="*/ 412750 w 1181100"/>
              <a:gd name="connsiteY80" fmla="*/ 1339850 h 1622425"/>
              <a:gd name="connsiteX81" fmla="*/ 422275 w 1181100"/>
              <a:gd name="connsiteY81" fmla="*/ 1362075 h 1622425"/>
              <a:gd name="connsiteX82" fmla="*/ 428625 w 1181100"/>
              <a:gd name="connsiteY82" fmla="*/ 1403350 h 1622425"/>
              <a:gd name="connsiteX83" fmla="*/ 431800 w 1181100"/>
              <a:gd name="connsiteY83" fmla="*/ 1419225 h 1622425"/>
              <a:gd name="connsiteX84" fmla="*/ 438150 w 1181100"/>
              <a:gd name="connsiteY84" fmla="*/ 1438275 h 1622425"/>
              <a:gd name="connsiteX85" fmla="*/ 441325 w 1181100"/>
              <a:gd name="connsiteY85" fmla="*/ 1450975 h 1622425"/>
              <a:gd name="connsiteX86" fmla="*/ 447675 w 1181100"/>
              <a:gd name="connsiteY86" fmla="*/ 1463675 h 1622425"/>
              <a:gd name="connsiteX87" fmla="*/ 450850 w 1181100"/>
              <a:gd name="connsiteY87" fmla="*/ 1476375 h 1622425"/>
              <a:gd name="connsiteX88" fmla="*/ 460375 w 1181100"/>
              <a:gd name="connsiteY88" fmla="*/ 1479550 h 1622425"/>
              <a:gd name="connsiteX89" fmla="*/ 485775 w 1181100"/>
              <a:gd name="connsiteY89" fmla="*/ 1482725 h 1622425"/>
              <a:gd name="connsiteX90" fmla="*/ 495300 w 1181100"/>
              <a:gd name="connsiteY90" fmla="*/ 1489075 h 1622425"/>
              <a:gd name="connsiteX91" fmla="*/ 498475 w 1181100"/>
              <a:gd name="connsiteY91" fmla="*/ 1498600 h 1622425"/>
              <a:gd name="connsiteX92" fmla="*/ 504825 w 1181100"/>
              <a:gd name="connsiteY92" fmla="*/ 1508125 h 1622425"/>
              <a:gd name="connsiteX93" fmla="*/ 514350 w 1181100"/>
              <a:gd name="connsiteY93" fmla="*/ 1527175 h 1622425"/>
              <a:gd name="connsiteX94" fmla="*/ 520700 w 1181100"/>
              <a:gd name="connsiteY94" fmla="*/ 1536700 h 1622425"/>
              <a:gd name="connsiteX95" fmla="*/ 523875 w 1181100"/>
              <a:gd name="connsiteY95" fmla="*/ 1546225 h 1622425"/>
              <a:gd name="connsiteX96" fmla="*/ 530225 w 1181100"/>
              <a:gd name="connsiteY96" fmla="*/ 1558925 h 1622425"/>
              <a:gd name="connsiteX97" fmla="*/ 539750 w 1181100"/>
              <a:gd name="connsiteY97" fmla="*/ 1581150 h 1622425"/>
              <a:gd name="connsiteX98" fmla="*/ 549275 w 1181100"/>
              <a:gd name="connsiteY98" fmla="*/ 1590675 h 1622425"/>
              <a:gd name="connsiteX99" fmla="*/ 561975 w 1181100"/>
              <a:gd name="connsiteY99" fmla="*/ 1584325 h 1622425"/>
              <a:gd name="connsiteX100" fmla="*/ 577850 w 1181100"/>
              <a:gd name="connsiteY100" fmla="*/ 1555750 h 1622425"/>
              <a:gd name="connsiteX101" fmla="*/ 590550 w 1181100"/>
              <a:gd name="connsiteY101" fmla="*/ 1536700 h 1622425"/>
              <a:gd name="connsiteX102" fmla="*/ 593725 w 1181100"/>
              <a:gd name="connsiteY102" fmla="*/ 1527175 h 1622425"/>
              <a:gd name="connsiteX103" fmla="*/ 600075 w 1181100"/>
              <a:gd name="connsiteY103" fmla="*/ 1517650 h 1622425"/>
              <a:gd name="connsiteX104" fmla="*/ 606425 w 1181100"/>
              <a:gd name="connsiteY104" fmla="*/ 1504950 h 1622425"/>
              <a:gd name="connsiteX105" fmla="*/ 619125 w 1181100"/>
              <a:gd name="connsiteY105" fmla="*/ 1511300 h 1622425"/>
              <a:gd name="connsiteX106" fmla="*/ 625475 w 1181100"/>
              <a:gd name="connsiteY106" fmla="*/ 1530350 h 1622425"/>
              <a:gd name="connsiteX107" fmla="*/ 631825 w 1181100"/>
              <a:gd name="connsiteY107" fmla="*/ 1565275 h 1622425"/>
              <a:gd name="connsiteX108" fmla="*/ 638175 w 1181100"/>
              <a:gd name="connsiteY108" fmla="*/ 1574800 h 1622425"/>
              <a:gd name="connsiteX109" fmla="*/ 641350 w 1181100"/>
              <a:gd name="connsiteY109" fmla="*/ 1584325 h 1622425"/>
              <a:gd name="connsiteX110" fmla="*/ 657225 w 1181100"/>
              <a:gd name="connsiteY110" fmla="*/ 1587500 h 1622425"/>
              <a:gd name="connsiteX111" fmla="*/ 666750 w 1181100"/>
              <a:gd name="connsiteY111" fmla="*/ 1584325 h 1622425"/>
              <a:gd name="connsiteX112" fmla="*/ 698500 w 1181100"/>
              <a:gd name="connsiteY112" fmla="*/ 1555750 h 1622425"/>
              <a:gd name="connsiteX113" fmla="*/ 711200 w 1181100"/>
              <a:gd name="connsiteY113" fmla="*/ 1546225 h 1622425"/>
              <a:gd name="connsiteX114" fmla="*/ 762000 w 1181100"/>
              <a:gd name="connsiteY114" fmla="*/ 1552575 h 1622425"/>
              <a:gd name="connsiteX115" fmla="*/ 771525 w 1181100"/>
              <a:gd name="connsiteY115" fmla="*/ 1555750 h 1622425"/>
              <a:gd name="connsiteX116" fmla="*/ 800100 w 1181100"/>
              <a:gd name="connsiteY116" fmla="*/ 1558925 h 1622425"/>
              <a:gd name="connsiteX117" fmla="*/ 863600 w 1181100"/>
              <a:gd name="connsiteY117" fmla="*/ 1568450 h 1622425"/>
              <a:gd name="connsiteX118" fmla="*/ 889000 w 1181100"/>
              <a:gd name="connsiteY118" fmla="*/ 1577975 h 1622425"/>
              <a:gd name="connsiteX119" fmla="*/ 911225 w 1181100"/>
              <a:gd name="connsiteY119" fmla="*/ 1581150 h 1622425"/>
              <a:gd name="connsiteX120" fmla="*/ 920750 w 1181100"/>
              <a:gd name="connsiteY120" fmla="*/ 1584325 h 1622425"/>
              <a:gd name="connsiteX121" fmla="*/ 933450 w 1181100"/>
              <a:gd name="connsiteY121" fmla="*/ 1590675 h 1622425"/>
              <a:gd name="connsiteX122" fmla="*/ 968375 w 1181100"/>
              <a:gd name="connsiteY122" fmla="*/ 1597025 h 1622425"/>
              <a:gd name="connsiteX123" fmla="*/ 977900 w 1181100"/>
              <a:gd name="connsiteY123" fmla="*/ 1600200 h 1622425"/>
              <a:gd name="connsiteX124" fmla="*/ 1006475 w 1181100"/>
              <a:gd name="connsiteY124" fmla="*/ 1606550 h 1622425"/>
              <a:gd name="connsiteX125" fmla="*/ 1031875 w 1181100"/>
              <a:gd name="connsiteY125" fmla="*/ 1616075 h 1622425"/>
              <a:gd name="connsiteX126" fmla="*/ 1050925 w 1181100"/>
              <a:gd name="connsiteY126" fmla="*/ 1619250 h 1622425"/>
              <a:gd name="connsiteX127" fmla="*/ 1063625 w 1181100"/>
              <a:gd name="connsiteY127" fmla="*/ 1622425 h 1622425"/>
              <a:gd name="connsiteX128" fmla="*/ 1079500 w 1181100"/>
              <a:gd name="connsiteY128" fmla="*/ 1619250 h 1622425"/>
              <a:gd name="connsiteX129" fmla="*/ 1069975 w 1181100"/>
              <a:gd name="connsiteY129" fmla="*/ 1593850 h 1622425"/>
              <a:gd name="connsiteX130" fmla="*/ 1089025 w 1181100"/>
              <a:gd name="connsiteY130" fmla="*/ 1587500 h 1622425"/>
              <a:gd name="connsiteX131" fmla="*/ 1104900 w 1181100"/>
              <a:gd name="connsiteY131" fmla="*/ 1530350 h 1622425"/>
              <a:gd name="connsiteX132" fmla="*/ 1177925 w 1181100"/>
              <a:gd name="connsiteY132" fmla="*/ 1527175 h 1622425"/>
              <a:gd name="connsiteX133" fmla="*/ 1181100 w 1181100"/>
              <a:gd name="connsiteY133" fmla="*/ 1517650 h 1622425"/>
              <a:gd name="connsiteX134" fmla="*/ 1155700 w 1181100"/>
              <a:gd name="connsiteY134" fmla="*/ 1501775 h 1622425"/>
              <a:gd name="connsiteX135" fmla="*/ 1146175 w 1181100"/>
              <a:gd name="connsiteY135" fmla="*/ 1498600 h 1622425"/>
              <a:gd name="connsiteX136" fmla="*/ 1127125 w 1181100"/>
              <a:gd name="connsiteY136" fmla="*/ 1485900 h 1622425"/>
              <a:gd name="connsiteX137" fmla="*/ 1104900 w 1181100"/>
              <a:gd name="connsiteY137" fmla="*/ 1457325 h 1622425"/>
              <a:gd name="connsiteX138" fmla="*/ 1092200 w 1181100"/>
              <a:gd name="connsiteY138" fmla="*/ 1444625 h 1622425"/>
              <a:gd name="connsiteX139" fmla="*/ 1082675 w 1181100"/>
              <a:gd name="connsiteY139" fmla="*/ 1431925 h 1622425"/>
              <a:gd name="connsiteX140" fmla="*/ 1063625 w 1181100"/>
              <a:gd name="connsiteY140" fmla="*/ 1419225 h 1622425"/>
              <a:gd name="connsiteX141" fmla="*/ 1044575 w 1181100"/>
              <a:gd name="connsiteY141" fmla="*/ 1400175 h 1622425"/>
              <a:gd name="connsiteX142" fmla="*/ 1031875 w 1181100"/>
              <a:gd name="connsiteY142" fmla="*/ 1387475 h 1622425"/>
              <a:gd name="connsiteX143" fmla="*/ 1038225 w 1181100"/>
              <a:gd name="connsiteY143" fmla="*/ 1355725 h 1622425"/>
              <a:gd name="connsiteX144" fmla="*/ 1050925 w 1181100"/>
              <a:gd name="connsiteY144" fmla="*/ 1352550 h 1622425"/>
              <a:gd name="connsiteX145" fmla="*/ 1066800 w 1181100"/>
              <a:gd name="connsiteY145" fmla="*/ 1349375 h 1622425"/>
              <a:gd name="connsiteX146" fmla="*/ 1063625 w 1181100"/>
              <a:gd name="connsiteY146" fmla="*/ 1314450 h 1622425"/>
              <a:gd name="connsiteX147" fmla="*/ 1035050 w 1181100"/>
              <a:gd name="connsiteY147" fmla="*/ 1317625 h 1622425"/>
              <a:gd name="connsiteX148" fmla="*/ 996950 w 1181100"/>
              <a:gd name="connsiteY148" fmla="*/ 1314450 h 1622425"/>
              <a:gd name="connsiteX149" fmla="*/ 984250 w 1181100"/>
              <a:gd name="connsiteY149" fmla="*/ 1308100 h 1622425"/>
              <a:gd name="connsiteX150" fmla="*/ 981075 w 1181100"/>
              <a:gd name="connsiteY150" fmla="*/ 1298575 h 1622425"/>
              <a:gd name="connsiteX151" fmla="*/ 1019175 w 1181100"/>
              <a:gd name="connsiteY151" fmla="*/ 1279525 h 1622425"/>
              <a:gd name="connsiteX152" fmla="*/ 1016000 w 1181100"/>
              <a:gd name="connsiteY152" fmla="*/ 1270000 h 1622425"/>
              <a:gd name="connsiteX153" fmla="*/ 1003300 w 1181100"/>
              <a:gd name="connsiteY153" fmla="*/ 1260475 h 1622425"/>
              <a:gd name="connsiteX154" fmla="*/ 984250 w 1181100"/>
              <a:gd name="connsiteY154" fmla="*/ 1250950 h 1622425"/>
              <a:gd name="connsiteX155" fmla="*/ 965200 w 1181100"/>
              <a:gd name="connsiteY155" fmla="*/ 1225550 h 1622425"/>
              <a:gd name="connsiteX156" fmla="*/ 962025 w 1181100"/>
              <a:gd name="connsiteY156" fmla="*/ 1212850 h 1622425"/>
              <a:gd name="connsiteX157" fmla="*/ 946150 w 1181100"/>
              <a:gd name="connsiteY157" fmla="*/ 1181100 h 1622425"/>
              <a:gd name="connsiteX158" fmla="*/ 942975 w 1181100"/>
              <a:gd name="connsiteY158" fmla="*/ 1171575 h 1622425"/>
              <a:gd name="connsiteX159" fmla="*/ 936625 w 1181100"/>
              <a:gd name="connsiteY159" fmla="*/ 1146175 h 1622425"/>
              <a:gd name="connsiteX160" fmla="*/ 923925 w 1181100"/>
              <a:gd name="connsiteY160" fmla="*/ 1120775 h 1622425"/>
              <a:gd name="connsiteX161" fmla="*/ 911225 w 1181100"/>
              <a:gd name="connsiteY161" fmla="*/ 1098550 h 1622425"/>
              <a:gd name="connsiteX162" fmla="*/ 904875 w 1181100"/>
              <a:gd name="connsiteY162" fmla="*/ 1082675 h 1622425"/>
              <a:gd name="connsiteX163" fmla="*/ 898525 w 1181100"/>
              <a:gd name="connsiteY163" fmla="*/ 1063625 h 1622425"/>
              <a:gd name="connsiteX164" fmla="*/ 889000 w 1181100"/>
              <a:gd name="connsiteY164" fmla="*/ 1047750 h 1622425"/>
              <a:gd name="connsiteX165" fmla="*/ 882650 w 1181100"/>
              <a:gd name="connsiteY165" fmla="*/ 1038225 h 1622425"/>
              <a:gd name="connsiteX166" fmla="*/ 866775 w 1181100"/>
              <a:gd name="connsiteY166" fmla="*/ 1025525 h 1622425"/>
              <a:gd name="connsiteX167" fmla="*/ 847725 w 1181100"/>
              <a:gd name="connsiteY167" fmla="*/ 1003300 h 1622425"/>
              <a:gd name="connsiteX168" fmla="*/ 825500 w 1181100"/>
              <a:gd name="connsiteY168" fmla="*/ 1000125 h 1622425"/>
              <a:gd name="connsiteX169" fmla="*/ 803275 w 1181100"/>
              <a:gd name="connsiteY169" fmla="*/ 987425 h 1622425"/>
              <a:gd name="connsiteX170" fmla="*/ 771525 w 1181100"/>
              <a:gd name="connsiteY170" fmla="*/ 965200 h 1622425"/>
              <a:gd name="connsiteX171" fmla="*/ 758825 w 1181100"/>
              <a:gd name="connsiteY171" fmla="*/ 958850 h 1622425"/>
              <a:gd name="connsiteX172" fmla="*/ 752475 w 1181100"/>
              <a:gd name="connsiteY172" fmla="*/ 946150 h 1622425"/>
              <a:gd name="connsiteX173" fmla="*/ 746125 w 1181100"/>
              <a:gd name="connsiteY173" fmla="*/ 898525 h 1622425"/>
              <a:gd name="connsiteX174" fmla="*/ 736600 w 1181100"/>
              <a:gd name="connsiteY174" fmla="*/ 863600 h 1622425"/>
              <a:gd name="connsiteX175" fmla="*/ 727075 w 1181100"/>
              <a:gd name="connsiteY175" fmla="*/ 860425 h 1622425"/>
              <a:gd name="connsiteX176" fmla="*/ 711200 w 1181100"/>
              <a:gd name="connsiteY176" fmla="*/ 847725 h 1622425"/>
              <a:gd name="connsiteX177" fmla="*/ 698500 w 1181100"/>
              <a:gd name="connsiteY177" fmla="*/ 841375 h 1622425"/>
              <a:gd name="connsiteX178" fmla="*/ 692150 w 1181100"/>
              <a:gd name="connsiteY178" fmla="*/ 831850 h 1622425"/>
              <a:gd name="connsiteX179" fmla="*/ 695325 w 1181100"/>
              <a:gd name="connsiteY179" fmla="*/ 784225 h 1622425"/>
              <a:gd name="connsiteX180" fmla="*/ 704850 w 1181100"/>
              <a:gd name="connsiteY180" fmla="*/ 762000 h 1622425"/>
              <a:gd name="connsiteX181" fmla="*/ 714375 w 1181100"/>
              <a:gd name="connsiteY181" fmla="*/ 673100 h 1622425"/>
              <a:gd name="connsiteX182" fmla="*/ 717550 w 1181100"/>
              <a:gd name="connsiteY182" fmla="*/ 641350 h 1622425"/>
              <a:gd name="connsiteX183" fmla="*/ 727075 w 1181100"/>
              <a:gd name="connsiteY183" fmla="*/ 609600 h 1622425"/>
              <a:gd name="connsiteX184" fmla="*/ 733425 w 1181100"/>
              <a:gd name="connsiteY184" fmla="*/ 581025 h 1622425"/>
              <a:gd name="connsiteX185" fmla="*/ 739775 w 1181100"/>
              <a:gd name="connsiteY185" fmla="*/ 568325 h 1622425"/>
              <a:gd name="connsiteX186" fmla="*/ 742950 w 1181100"/>
              <a:gd name="connsiteY186" fmla="*/ 555625 h 1622425"/>
              <a:gd name="connsiteX187" fmla="*/ 755650 w 1181100"/>
              <a:gd name="connsiteY187" fmla="*/ 542925 h 1622425"/>
              <a:gd name="connsiteX188" fmla="*/ 768350 w 1181100"/>
              <a:gd name="connsiteY188" fmla="*/ 520700 h 1622425"/>
              <a:gd name="connsiteX189" fmla="*/ 790575 w 1181100"/>
              <a:gd name="connsiteY189" fmla="*/ 498475 h 1622425"/>
              <a:gd name="connsiteX190" fmla="*/ 803275 w 1181100"/>
              <a:gd name="connsiteY190" fmla="*/ 485775 h 1622425"/>
              <a:gd name="connsiteX191" fmla="*/ 812800 w 1181100"/>
              <a:gd name="connsiteY191" fmla="*/ 476250 h 1622425"/>
              <a:gd name="connsiteX192" fmla="*/ 822325 w 1181100"/>
              <a:gd name="connsiteY192" fmla="*/ 454025 h 1622425"/>
              <a:gd name="connsiteX193" fmla="*/ 825500 w 1181100"/>
              <a:gd name="connsiteY193" fmla="*/ 441325 h 1622425"/>
              <a:gd name="connsiteX194" fmla="*/ 838200 w 1181100"/>
              <a:gd name="connsiteY194" fmla="*/ 409575 h 1622425"/>
              <a:gd name="connsiteX195" fmla="*/ 844550 w 1181100"/>
              <a:gd name="connsiteY195" fmla="*/ 365125 h 1622425"/>
              <a:gd name="connsiteX196" fmla="*/ 847725 w 1181100"/>
              <a:gd name="connsiteY196" fmla="*/ 355600 h 1622425"/>
              <a:gd name="connsiteX197" fmla="*/ 850900 w 1181100"/>
              <a:gd name="connsiteY197" fmla="*/ 342900 h 1622425"/>
              <a:gd name="connsiteX198" fmla="*/ 860425 w 1181100"/>
              <a:gd name="connsiteY198" fmla="*/ 225425 h 1622425"/>
              <a:gd name="connsiteX199" fmla="*/ 863600 w 1181100"/>
              <a:gd name="connsiteY199" fmla="*/ 209550 h 1622425"/>
              <a:gd name="connsiteX200" fmla="*/ 869950 w 1181100"/>
              <a:gd name="connsiteY200" fmla="*/ 200025 h 1622425"/>
              <a:gd name="connsiteX201" fmla="*/ 873125 w 1181100"/>
              <a:gd name="connsiteY201" fmla="*/ 177800 h 1622425"/>
              <a:gd name="connsiteX202" fmla="*/ 876300 w 1181100"/>
              <a:gd name="connsiteY202" fmla="*/ 168275 h 1622425"/>
              <a:gd name="connsiteX203" fmla="*/ 879475 w 1181100"/>
              <a:gd name="connsiteY203" fmla="*/ 152400 h 1622425"/>
              <a:gd name="connsiteX204" fmla="*/ 889000 w 1181100"/>
              <a:gd name="connsiteY204" fmla="*/ 101600 h 1622425"/>
              <a:gd name="connsiteX205" fmla="*/ 892175 w 1181100"/>
              <a:gd name="connsiteY205" fmla="*/ 92075 h 1622425"/>
              <a:gd name="connsiteX206" fmla="*/ 904875 w 1181100"/>
              <a:gd name="connsiteY206" fmla="*/ 76200 h 1622425"/>
              <a:gd name="connsiteX207" fmla="*/ 914400 w 1181100"/>
              <a:gd name="connsiteY207" fmla="*/ 73025 h 1622425"/>
              <a:gd name="connsiteX0" fmla="*/ 914400 w 1181100"/>
              <a:gd name="connsiteY0" fmla="*/ 73025 h 1622425"/>
              <a:gd name="connsiteX1" fmla="*/ 908050 w 1181100"/>
              <a:gd name="connsiteY1" fmla="*/ 57150 h 1622425"/>
              <a:gd name="connsiteX2" fmla="*/ 850900 w 1181100"/>
              <a:gd name="connsiteY2" fmla="*/ 22225 h 1622425"/>
              <a:gd name="connsiteX3" fmla="*/ 835025 w 1181100"/>
              <a:gd name="connsiteY3" fmla="*/ 9525 h 1622425"/>
              <a:gd name="connsiteX4" fmla="*/ 819150 w 1181100"/>
              <a:gd name="connsiteY4" fmla="*/ 6350 h 1622425"/>
              <a:gd name="connsiteX5" fmla="*/ 803275 w 1181100"/>
              <a:gd name="connsiteY5" fmla="*/ 0 h 1622425"/>
              <a:gd name="connsiteX6" fmla="*/ 781050 w 1181100"/>
              <a:gd name="connsiteY6" fmla="*/ 6350 h 1622425"/>
              <a:gd name="connsiteX7" fmla="*/ 777875 w 1181100"/>
              <a:gd name="connsiteY7" fmla="*/ 50800 h 1622425"/>
              <a:gd name="connsiteX8" fmla="*/ 774700 w 1181100"/>
              <a:gd name="connsiteY8" fmla="*/ 69850 h 1622425"/>
              <a:gd name="connsiteX9" fmla="*/ 765175 w 1181100"/>
              <a:gd name="connsiteY9" fmla="*/ 73025 h 1622425"/>
              <a:gd name="connsiteX10" fmla="*/ 755650 w 1181100"/>
              <a:gd name="connsiteY10" fmla="*/ 66675 h 1622425"/>
              <a:gd name="connsiteX11" fmla="*/ 742950 w 1181100"/>
              <a:gd name="connsiteY11" fmla="*/ 63500 h 1622425"/>
              <a:gd name="connsiteX12" fmla="*/ 730250 w 1181100"/>
              <a:gd name="connsiteY12" fmla="*/ 57150 h 1622425"/>
              <a:gd name="connsiteX13" fmla="*/ 723900 w 1181100"/>
              <a:gd name="connsiteY13" fmla="*/ 76200 h 1622425"/>
              <a:gd name="connsiteX14" fmla="*/ 720725 w 1181100"/>
              <a:gd name="connsiteY14" fmla="*/ 104775 h 1622425"/>
              <a:gd name="connsiteX15" fmla="*/ 711200 w 1181100"/>
              <a:gd name="connsiteY15" fmla="*/ 111125 h 1622425"/>
              <a:gd name="connsiteX16" fmla="*/ 685800 w 1181100"/>
              <a:gd name="connsiteY16" fmla="*/ 34925 h 1622425"/>
              <a:gd name="connsiteX17" fmla="*/ 676275 w 1181100"/>
              <a:gd name="connsiteY17" fmla="*/ 25400 h 1622425"/>
              <a:gd name="connsiteX18" fmla="*/ 660400 w 1181100"/>
              <a:gd name="connsiteY18" fmla="*/ 63500 h 1622425"/>
              <a:gd name="connsiteX19" fmla="*/ 606425 w 1181100"/>
              <a:gd name="connsiteY19" fmla="*/ 142875 h 1622425"/>
              <a:gd name="connsiteX20" fmla="*/ 568325 w 1181100"/>
              <a:gd name="connsiteY20" fmla="*/ 222250 h 1622425"/>
              <a:gd name="connsiteX21" fmla="*/ 533400 w 1181100"/>
              <a:gd name="connsiteY21" fmla="*/ 304800 h 1622425"/>
              <a:gd name="connsiteX22" fmla="*/ 527050 w 1181100"/>
              <a:gd name="connsiteY22" fmla="*/ 358775 h 1622425"/>
              <a:gd name="connsiteX23" fmla="*/ 498475 w 1181100"/>
              <a:gd name="connsiteY23" fmla="*/ 403225 h 1622425"/>
              <a:gd name="connsiteX24" fmla="*/ 450850 w 1181100"/>
              <a:gd name="connsiteY24" fmla="*/ 434975 h 1622425"/>
              <a:gd name="connsiteX25" fmla="*/ 450850 w 1181100"/>
              <a:gd name="connsiteY25" fmla="*/ 527050 h 1622425"/>
              <a:gd name="connsiteX26" fmla="*/ 428625 w 1181100"/>
              <a:gd name="connsiteY26" fmla="*/ 523875 h 1622425"/>
              <a:gd name="connsiteX27" fmla="*/ 419100 w 1181100"/>
              <a:gd name="connsiteY27" fmla="*/ 517525 h 1622425"/>
              <a:gd name="connsiteX28" fmla="*/ 377825 w 1181100"/>
              <a:gd name="connsiteY28" fmla="*/ 523875 h 1622425"/>
              <a:gd name="connsiteX29" fmla="*/ 333375 w 1181100"/>
              <a:gd name="connsiteY29" fmla="*/ 517525 h 1622425"/>
              <a:gd name="connsiteX30" fmla="*/ 301625 w 1181100"/>
              <a:gd name="connsiteY30" fmla="*/ 492125 h 1622425"/>
              <a:gd name="connsiteX31" fmla="*/ 288925 w 1181100"/>
              <a:gd name="connsiteY31" fmla="*/ 412750 h 1622425"/>
              <a:gd name="connsiteX32" fmla="*/ 269875 w 1181100"/>
              <a:gd name="connsiteY32" fmla="*/ 396875 h 1622425"/>
              <a:gd name="connsiteX33" fmla="*/ 225425 w 1181100"/>
              <a:gd name="connsiteY33" fmla="*/ 393700 h 1622425"/>
              <a:gd name="connsiteX34" fmla="*/ 190500 w 1181100"/>
              <a:gd name="connsiteY34" fmla="*/ 387350 h 1622425"/>
              <a:gd name="connsiteX35" fmla="*/ 114300 w 1181100"/>
              <a:gd name="connsiteY35" fmla="*/ 393700 h 1622425"/>
              <a:gd name="connsiteX36" fmla="*/ 92075 w 1181100"/>
              <a:gd name="connsiteY36" fmla="*/ 422275 h 1622425"/>
              <a:gd name="connsiteX37" fmla="*/ 88900 w 1181100"/>
              <a:gd name="connsiteY37" fmla="*/ 431800 h 1622425"/>
              <a:gd name="connsiteX38" fmla="*/ 76200 w 1181100"/>
              <a:gd name="connsiteY38" fmla="*/ 447675 h 1622425"/>
              <a:gd name="connsiteX39" fmla="*/ 41275 w 1181100"/>
              <a:gd name="connsiteY39" fmla="*/ 469900 h 1622425"/>
              <a:gd name="connsiteX40" fmla="*/ 34925 w 1181100"/>
              <a:gd name="connsiteY40" fmla="*/ 479425 h 1622425"/>
              <a:gd name="connsiteX41" fmla="*/ 15875 w 1181100"/>
              <a:gd name="connsiteY41" fmla="*/ 495300 h 1622425"/>
              <a:gd name="connsiteX42" fmla="*/ 0 w 1181100"/>
              <a:gd name="connsiteY42" fmla="*/ 514350 h 1622425"/>
              <a:gd name="connsiteX43" fmla="*/ 3175 w 1181100"/>
              <a:gd name="connsiteY43" fmla="*/ 542925 h 1622425"/>
              <a:gd name="connsiteX44" fmla="*/ 12700 w 1181100"/>
              <a:gd name="connsiteY44" fmla="*/ 571500 h 1622425"/>
              <a:gd name="connsiteX45" fmla="*/ 19050 w 1181100"/>
              <a:gd name="connsiteY45" fmla="*/ 698500 h 1622425"/>
              <a:gd name="connsiteX46" fmla="*/ 22225 w 1181100"/>
              <a:gd name="connsiteY46" fmla="*/ 711200 h 1622425"/>
              <a:gd name="connsiteX47" fmla="*/ 19050 w 1181100"/>
              <a:gd name="connsiteY47" fmla="*/ 727075 h 1622425"/>
              <a:gd name="connsiteX48" fmla="*/ 15875 w 1181100"/>
              <a:gd name="connsiteY48" fmla="*/ 736600 h 1622425"/>
              <a:gd name="connsiteX49" fmla="*/ 31750 w 1181100"/>
              <a:gd name="connsiteY49" fmla="*/ 749300 h 1622425"/>
              <a:gd name="connsiteX50" fmla="*/ 57150 w 1181100"/>
              <a:gd name="connsiteY50" fmla="*/ 765175 h 1622425"/>
              <a:gd name="connsiteX51" fmla="*/ 73025 w 1181100"/>
              <a:gd name="connsiteY51" fmla="*/ 774700 h 1622425"/>
              <a:gd name="connsiteX52" fmla="*/ 85725 w 1181100"/>
              <a:gd name="connsiteY52" fmla="*/ 781050 h 1622425"/>
              <a:gd name="connsiteX53" fmla="*/ 107950 w 1181100"/>
              <a:gd name="connsiteY53" fmla="*/ 790575 h 1622425"/>
              <a:gd name="connsiteX54" fmla="*/ 127000 w 1181100"/>
              <a:gd name="connsiteY54" fmla="*/ 787400 h 1622425"/>
              <a:gd name="connsiteX55" fmla="*/ 139700 w 1181100"/>
              <a:gd name="connsiteY55" fmla="*/ 784225 h 1622425"/>
              <a:gd name="connsiteX56" fmla="*/ 146050 w 1181100"/>
              <a:gd name="connsiteY56" fmla="*/ 796925 h 1622425"/>
              <a:gd name="connsiteX57" fmla="*/ 155575 w 1181100"/>
              <a:gd name="connsiteY57" fmla="*/ 819150 h 1622425"/>
              <a:gd name="connsiteX58" fmla="*/ 161925 w 1181100"/>
              <a:gd name="connsiteY58" fmla="*/ 873125 h 1622425"/>
              <a:gd name="connsiteX59" fmla="*/ 165100 w 1181100"/>
              <a:gd name="connsiteY59" fmla="*/ 885825 h 1622425"/>
              <a:gd name="connsiteX60" fmla="*/ 174625 w 1181100"/>
              <a:gd name="connsiteY60" fmla="*/ 892175 h 1622425"/>
              <a:gd name="connsiteX61" fmla="*/ 184150 w 1181100"/>
              <a:gd name="connsiteY61" fmla="*/ 901700 h 1622425"/>
              <a:gd name="connsiteX62" fmla="*/ 206375 w 1181100"/>
              <a:gd name="connsiteY62" fmla="*/ 904875 h 1622425"/>
              <a:gd name="connsiteX63" fmla="*/ 228600 w 1181100"/>
              <a:gd name="connsiteY63" fmla="*/ 939800 h 1622425"/>
              <a:gd name="connsiteX64" fmla="*/ 219075 w 1181100"/>
              <a:gd name="connsiteY64" fmla="*/ 1022350 h 1622425"/>
              <a:gd name="connsiteX65" fmla="*/ 203200 w 1181100"/>
              <a:gd name="connsiteY65" fmla="*/ 1041400 h 1622425"/>
              <a:gd name="connsiteX66" fmla="*/ 196850 w 1181100"/>
              <a:gd name="connsiteY66" fmla="*/ 1063625 h 1622425"/>
              <a:gd name="connsiteX67" fmla="*/ 193675 w 1181100"/>
              <a:gd name="connsiteY67" fmla="*/ 1073150 h 1622425"/>
              <a:gd name="connsiteX68" fmla="*/ 196850 w 1181100"/>
              <a:gd name="connsiteY68" fmla="*/ 1200150 h 1622425"/>
              <a:gd name="connsiteX69" fmla="*/ 250825 w 1181100"/>
              <a:gd name="connsiteY69" fmla="*/ 1206500 h 1622425"/>
              <a:gd name="connsiteX70" fmla="*/ 266700 w 1181100"/>
              <a:gd name="connsiteY70" fmla="*/ 1209675 h 1622425"/>
              <a:gd name="connsiteX71" fmla="*/ 288925 w 1181100"/>
              <a:gd name="connsiteY71" fmla="*/ 1231900 h 1622425"/>
              <a:gd name="connsiteX72" fmla="*/ 295275 w 1181100"/>
              <a:gd name="connsiteY72" fmla="*/ 1270000 h 1622425"/>
              <a:gd name="connsiteX73" fmla="*/ 304800 w 1181100"/>
              <a:gd name="connsiteY73" fmla="*/ 1282700 h 1622425"/>
              <a:gd name="connsiteX74" fmla="*/ 323850 w 1181100"/>
              <a:gd name="connsiteY74" fmla="*/ 1285875 h 1622425"/>
              <a:gd name="connsiteX75" fmla="*/ 333375 w 1181100"/>
              <a:gd name="connsiteY75" fmla="*/ 1292225 h 1622425"/>
              <a:gd name="connsiteX76" fmla="*/ 361950 w 1181100"/>
              <a:gd name="connsiteY76" fmla="*/ 1298575 h 1622425"/>
              <a:gd name="connsiteX77" fmla="*/ 387350 w 1181100"/>
              <a:gd name="connsiteY77" fmla="*/ 1317625 h 1622425"/>
              <a:gd name="connsiteX78" fmla="*/ 409575 w 1181100"/>
              <a:gd name="connsiteY78" fmla="*/ 1330325 h 1622425"/>
              <a:gd name="connsiteX79" fmla="*/ 412750 w 1181100"/>
              <a:gd name="connsiteY79" fmla="*/ 1339850 h 1622425"/>
              <a:gd name="connsiteX80" fmla="*/ 422275 w 1181100"/>
              <a:gd name="connsiteY80" fmla="*/ 1362075 h 1622425"/>
              <a:gd name="connsiteX81" fmla="*/ 428625 w 1181100"/>
              <a:gd name="connsiteY81" fmla="*/ 1403350 h 1622425"/>
              <a:gd name="connsiteX82" fmla="*/ 431800 w 1181100"/>
              <a:gd name="connsiteY82" fmla="*/ 1419225 h 1622425"/>
              <a:gd name="connsiteX83" fmla="*/ 438150 w 1181100"/>
              <a:gd name="connsiteY83" fmla="*/ 1438275 h 1622425"/>
              <a:gd name="connsiteX84" fmla="*/ 441325 w 1181100"/>
              <a:gd name="connsiteY84" fmla="*/ 1450975 h 1622425"/>
              <a:gd name="connsiteX85" fmla="*/ 447675 w 1181100"/>
              <a:gd name="connsiteY85" fmla="*/ 1463675 h 1622425"/>
              <a:gd name="connsiteX86" fmla="*/ 450850 w 1181100"/>
              <a:gd name="connsiteY86" fmla="*/ 1476375 h 1622425"/>
              <a:gd name="connsiteX87" fmla="*/ 460375 w 1181100"/>
              <a:gd name="connsiteY87" fmla="*/ 1479550 h 1622425"/>
              <a:gd name="connsiteX88" fmla="*/ 485775 w 1181100"/>
              <a:gd name="connsiteY88" fmla="*/ 1482725 h 1622425"/>
              <a:gd name="connsiteX89" fmla="*/ 495300 w 1181100"/>
              <a:gd name="connsiteY89" fmla="*/ 1489075 h 1622425"/>
              <a:gd name="connsiteX90" fmla="*/ 498475 w 1181100"/>
              <a:gd name="connsiteY90" fmla="*/ 1498600 h 1622425"/>
              <a:gd name="connsiteX91" fmla="*/ 504825 w 1181100"/>
              <a:gd name="connsiteY91" fmla="*/ 1508125 h 1622425"/>
              <a:gd name="connsiteX92" fmla="*/ 514350 w 1181100"/>
              <a:gd name="connsiteY92" fmla="*/ 1527175 h 1622425"/>
              <a:gd name="connsiteX93" fmla="*/ 520700 w 1181100"/>
              <a:gd name="connsiteY93" fmla="*/ 1536700 h 1622425"/>
              <a:gd name="connsiteX94" fmla="*/ 523875 w 1181100"/>
              <a:gd name="connsiteY94" fmla="*/ 1546225 h 1622425"/>
              <a:gd name="connsiteX95" fmla="*/ 530225 w 1181100"/>
              <a:gd name="connsiteY95" fmla="*/ 1558925 h 1622425"/>
              <a:gd name="connsiteX96" fmla="*/ 539750 w 1181100"/>
              <a:gd name="connsiteY96" fmla="*/ 1581150 h 1622425"/>
              <a:gd name="connsiteX97" fmla="*/ 549275 w 1181100"/>
              <a:gd name="connsiteY97" fmla="*/ 1590675 h 1622425"/>
              <a:gd name="connsiteX98" fmla="*/ 561975 w 1181100"/>
              <a:gd name="connsiteY98" fmla="*/ 1584325 h 1622425"/>
              <a:gd name="connsiteX99" fmla="*/ 577850 w 1181100"/>
              <a:gd name="connsiteY99" fmla="*/ 1555750 h 1622425"/>
              <a:gd name="connsiteX100" fmla="*/ 590550 w 1181100"/>
              <a:gd name="connsiteY100" fmla="*/ 1536700 h 1622425"/>
              <a:gd name="connsiteX101" fmla="*/ 593725 w 1181100"/>
              <a:gd name="connsiteY101" fmla="*/ 1527175 h 1622425"/>
              <a:gd name="connsiteX102" fmla="*/ 600075 w 1181100"/>
              <a:gd name="connsiteY102" fmla="*/ 1517650 h 1622425"/>
              <a:gd name="connsiteX103" fmla="*/ 606425 w 1181100"/>
              <a:gd name="connsiteY103" fmla="*/ 1504950 h 1622425"/>
              <a:gd name="connsiteX104" fmla="*/ 619125 w 1181100"/>
              <a:gd name="connsiteY104" fmla="*/ 1511300 h 1622425"/>
              <a:gd name="connsiteX105" fmla="*/ 625475 w 1181100"/>
              <a:gd name="connsiteY105" fmla="*/ 1530350 h 1622425"/>
              <a:gd name="connsiteX106" fmla="*/ 631825 w 1181100"/>
              <a:gd name="connsiteY106" fmla="*/ 1565275 h 1622425"/>
              <a:gd name="connsiteX107" fmla="*/ 638175 w 1181100"/>
              <a:gd name="connsiteY107" fmla="*/ 1574800 h 1622425"/>
              <a:gd name="connsiteX108" fmla="*/ 641350 w 1181100"/>
              <a:gd name="connsiteY108" fmla="*/ 1584325 h 1622425"/>
              <a:gd name="connsiteX109" fmla="*/ 657225 w 1181100"/>
              <a:gd name="connsiteY109" fmla="*/ 1587500 h 1622425"/>
              <a:gd name="connsiteX110" fmla="*/ 666750 w 1181100"/>
              <a:gd name="connsiteY110" fmla="*/ 1584325 h 1622425"/>
              <a:gd name="connsiteX111" fmla="*/ 698500 w 1181100"/>
              <a:gd name="connsiteY111" fmla="*/ 1555750 h 1622425"/>
              <a:gd name="connsiteX112" fmla="*/ 711200 w 1181100"/>
              <a:gd name="connsiteY112" fmla="*/ 1546225 h 1622425"/>
              <a:gd name="connsiteX113" fmla="*/ 762000 w 1181100"/>
              <a:gd name="connsiteY113" fmla="*/ 1552575 h 1622425"/>
              <a:gd name="connsiteX114" fmla="*/ 771525 w 1181100"/>
              <a:gd name="connsiteY114" fmla="*/ 1555750 h 1622425"/>
              <a:gd name="connsiteX115" fmla="*/ 800100 w 1181100"/>
              <a:gd name="connsiteY115" fmla="*/ 1558925 h 1622425"/>
              <a:gd name="connsiteX116" fmla="*/ 863600 w 1181100"/>
              <a:gd name="connsiteY116" fmla="*/ 1568450 h 1622425"/>
              <a:gd name="connsiteX117" fmla="*/ 889000 w 1181100"/>
              <a:gd name="connsiteY117" fmla="*/ 1577975 h 1622425"/>
              <a:gd name="connsiteX118" fmla="*/ 911225 w 1181100"/>
              <a:gd name="connsiteY118" fmla="*/ 1581150 h 1622425"/>
              <a:gd name="connsiteX119" fmla="*/ 920750 w 1181100"/>
              <a:gd name="connsiteY119" fmla="*/ 1584325 h 1622425"/>
              <a:gd name="connsiteX120" fmla="*/ 933450 w 1181100"/>
              <a:gd name="connsiteY120" fmla="*/ 1590675 h 1622425"/>
              <a:gd name="connsiteX121" fmla="*/ 968375 w 1181100"/>
              <a:gd name="connsiteY121" fmla="*/ 1597025 h 1622425"/>
              <a:gd name="connsiteX122" fmla="*/ 977900 w 1181100"/>
              <a:gd name="connsiteY122" fmla="*/ 1600200 h 1622425"/>
              <a:gd name="connsiteX123" fmla="*/ 1006475 w 1181100"/>
              <a:gd name="connsiteY123" fmla="*/ 1606550 h 1622425"/>
              <a:gd name="connsiteX124" fmla="*/ 1031875 w 1181100"/>
              <a:gd name="connsiteY124" fmla="*/ 1616075 h 1622425"/>
              <a:gd name="connsiteX125" fmla="*/ 1050925 w 1181100"/>
              <a:gd name="connsiteY125" fmla="*/ 1619250 h 1622425"/>
              <a:gd name="connsiteX126" fmla="*/ 1063625 w 1181100"/>
              <a:gd name="connsiteY126" fmla="*/ 1622425 h 1622425"/>
              <a:gd name="connsiteX127" fmla="*/ 1079500 w 1181100"/>
              <a:gd name="connsiteY127" fmla="*/ 1619250 h 1622425"/>
              <a:gd name="connsiteX128" fmla="*/ 1069975 w 1181100"/>
              <a:gd name="connsiteY128" fmla="*/ 1593850 h 1622425"/>
              <a:gd name="connsiteX129" fmla="*/ 1089025 w 1181100"/>
              <a:gd name="connsiteY129" fmla="*/ 1587500 h 1622425"/>
              <a:gd name="connsiteX130" fmla="*/ 1104900 w 1181100"/>
              <a:gd name="connsiteY130" fmla="*/ 1530350 h 1622425"/>
              <a:gd name="connsiteX131" fmla="*/ 1177925 w 1181100"/>
              <a:gd name="connsiteY131" fmla="*/ 1527175 h 1622425"/>
              <a:gd name="connsiteX132" fmla="*/ 1181100 w 1181100"/>
              <a:gd name="connsiteY132" fmla="*/ 1517650 h 1622425"/>
              <a:gd name="connsiteX133" fmla="*/ 1155700 w 1181100"/>
              <a:gd name="connsiteY133" fmla="*/ 1501775 h 1622425"/>
              <a:gd name="connsiteX134" fmla="*/ 1146175 w 1181100"/>
              <a:gd name="connsiteY134" fmla="*/ 1498600 h 1622425"/>
              <a:gd name="connsiteX135" fmla="*/ 1127125 w 1181100"/>
              <a:gd name="connsiteY135" fmla="*/ 1485900 h 1622425"/>
              <a:gd name="connsiteX136" fmla="*/ 1104900 w 1181100"/>
              <a:gd name="connsiteY136" fmla="*/ 1457325 h 1622425"/>
              <a:gd name="connsiteX137" fmla="*/ 1092200 w 1181100"/>
              <a:gd name="connsiteY137" fmla="*/ 1444625 h 1622425"/>
              <a:gd name="connsiteX138" fmla="*/ 1082675 w 1181100"/>
              <a:gd name="connsiteY138" fmla="*/ 1431925 h 1622425"/>
              <a:gd name="connsiteX139" fmla="*/ 1063625 w 1181100"/>
              <a:gd name="connsiteY139" fmla="*/ 1419225 h 1622425"/>
              <a:gd name="connsiteX140" fmla="*/ 1044575 w 1181100"/>
              <a:gd name="connsiteY140" fmla="*/ 1400175 h 1622425"/>
              <a:gd name="connsiteX141" fmla="*/ 1031875 w 1181100"/>
              <a:gd name="connsiteY141" fmla="*/ 1387475 h 1622425"/>
              <a:gd name="connsiteX142" fmla="*/ 1038225 w 1181100"/>
              <a:gd name="connsiteY142" fmla="*/ 1355725 h 1622425"/>
              <a:gd name="connsiteX143" fmla="*/ 1050925 w 1181100"/>
              <a:gd name="connsiteY143" fmla="*/ 1352550 h 1622425"/>
              <a:gd name="connsiteX144" fmla="*/ 1066800 w 1181100"/>
              <a:gd name="connsiteY144" fmla="*/ 1349375 h 1622425"/>
              <a:gd name="connsiteX145" fmla="*/ 1063625 w 1181100"/>
              <a:gd name="connsiteY145" fmla="*/ 1314450 h 1622425"/>
              <a:gd name="connsiteX146" fmla="*/ 1035050 w 1181100"/>
              <a:gd name="connsiteY146" fmla="*/ 1317625 h 1622425"/>
              <a:gd name="connsiteX147" fmla="*/ 996950 w 1181100"/>
              <a:gd name="connsiteY147" fmla="*/ 1314450 h 1622425"/>
              <a:gd name="connsiteX148" fmla="*/ 984250 w 1181100"/>
              <a:gd name="connsiteY148" fmla="*/ 1308100 h 1622425"/>
              <a:gd name="connsiteX149" fmla="*/ 981075 w 1181100"/>
              <a:gd name="connsiteY149" fmla="*/ 1298575 h 1622425"/>
              <a:gd name="connsiteX150" fmla="*/ 1019175 w 1181100"/>
              <a:gd name="connsiteY150" fmla="*/ 1279525 h 1622425"/>
              <a:gd name="connsiteX151" fmla="*/ 1016000 w 1181100"/>
              <a:gd name="connsiteY151" fmla="*/ 1270000 h 1622425"/>
              <a:gd name="connsiteX152" fmla="*/ 1003300 w 1181100"/>
              <a:gd name="connsiteY152" fmla="*/ 1260475 h 1622425"/>
              <a:gd name="connsiteX153" fmla="*/ 984250 w 1181100"/>
              <a:gd name="connsiteY153" fmla="*/ 1250950 h 1622425"/>
              <a:gd name="connsiteX154" fmla="*/ 965200 w 1181100"/>
              <a:gd name="connsiteY154" fmla="*/ 1225550 h 1622425"/>
              <a:gd name="connsiteX155" fmla="*/ 962025 w 1181100"/>
              <a:gd name="connsiteY155" fmla="*/ 1212850 h 1622425"/>
              <a:gd name="connsiteX156" fmla="*/ 946150 w 1181100"/>
              <a:gd name="connsiteY156" fmla="*/ 1181100 h 1622425"/>
              <a:gd name="connsiteX157" fmla="*/ 942975 w 1181100"/>
              <a:gd name="connsiteY157" fmla="*/ 1171575 h 1622425"/>
              <a:gd name="connsiteX158" fmla="*/ 936625 w 1181100"/>
              <a:gd name="connsiteY158" fmla="*/ 1146175 h 1622425"/>
              <a:gd name="connsiteX159" fmla="*/ 923925 w 1181100"/>
              <a:gd name="connsiteY159" fmla="*/ 1120775 h 1622425"/>
              <a:gd name="connsiteX160" fmla="*/ 911225 w 1181100"/>
              <a:gd name="connsiteY160" fmla="*/ 1098550 h 1622425"/>
              <a:gd name="connsiteX161" fmla="*/ 904875 w 1181100"/>
              <a:gd name="connsiteY161" fmla="*/ 1082675 h 1622425"/>
              <a:gd name="connsiteX162" fmla="*/ 898525 w 1181100"/>
              <a:gd name="connsiteY162" fmla="*/ 1063625 h 1622425"/>
              <a:gd name="connsiteX163" fmla="*/ 889000 w 1181100"/>
              <a:gd name="connsiteY163" fmla="*/ 1047750 h 1622425"/>
              <a:gd name="connsiteX164" fmla="*/ 882650 w 1181100"/>
              <a:gd name="connsiteY164" fmla="*/ 1038225 h 1622425"/>
              <a:gd name="connsiteX165" fmla="*/ 866775 w 1181100"/>
              <a:gd name="connsiteY165" fmla="*/ 1025525 h 1622425"/>
              <a:gd name="connsiteX166" fmla="*/ 847725 w 1181100"/>
              <a:gd name="connsiteY166" fmla="*/ 1003300 h 1622425"/>
              <a:gd name="connsiteX167" fmla="*/ 825500 w 1181100"/>
              <a:gd name="connsiteY167" fmla="*/ 1000125 h 1622425"/>
              <a:gd name="connsiteX168" fmla="*/ 803275 w 1181100"/>
              <a:gd name="connsiteY168" fmla="*/ 987425 h 1622425"/>
              <a:gd name="connsiteX169" fmla="*/ 771525 w 1181100"/>
              <a:gd name="connsiteY169" fmla="*/ 965200 h 1622425"/>
              <a:gd name="connsiteX170" fmla="*/ 758825 w 1181100"/>
              <a:gd name="connsiteY170" fmla="*/ 958850 h 1622425"/>
              <a:gd name="connsiteX171" fmla="*/ 752475 w 1181100"/>
              <a:gd name="connsiteY171" fmla="*/ 946150 h 1622425"/>
              <a:gd name="connsiteX172" fmla="*/ 746125 w 1181100"/>
              <a:gd name="connsiteY172" fmla="*/ 898525 h 1622425"/>
              <a:gd name="connsiteX173" fmla="*/ 736600 w 1181100"/>
              <a:gd name="connsiteY173" fmla="*/ 863600 h 1622425"/>
              <a:gd name="connsiteX174" fmla="*/ 727075 w 1181100"/>
              <a:gd name="connsiteY174" fmla="*/ 860425 h 1622425"/>
              <a:gd name="connsiteX175" fmla="*/ 711200 w 1181100"/>
              <a:gd name="connsiteY175" fmla="*/ 847725 h 1622425"/>
              <a:gd name="connsiteX176" fmla="*/ 698500 w 1181100"/>
              <a:gd name="connsiteY176" fmla="*/ 841375 h 1622425"/>
              <a:gd name="connsiteX177" fmla="*/ 692150 w 1181100"/>
              <a:gd name="connsiteY177" fmla="*/ 831850 h 1622425"/>
              <a:gd name="connsiteX178" fmla="*/ 695325 w 1181100"/>
              <a:gd name="connsiteY178" fmla="*/ 784225 h 1622425"/>
              <a:gd name="connsiteX179" fmla="*/ 704850 w 1181100"/>
              <a:gd name="connsiteY179" fmla="*/ 762000 h 1622425"/>
              <a:gd name="connsiteX180" fmla="*/ 714375 w 1181100"/>
              <a:gd name="connsiteY180" fmla="*/ 673100 h 1622425"/>
              <a:gd name="connsiteX181" fmla="*/ 717550 w 1181100"/>
              <a:gd name="connsiteY181" fmla="*/ 641350 h 1622425"/>
              <a:gd name="connsiteX182" fmla="*/ 727075 w 1181100"/>
              <a:gd name="connsiteY182" fmla="*/ 609600 h 1622425"/>
              <a:gd name="connsiteX183" fmla="*/ 733425 w 1181100"/>
              <a:gd name="connsiteY183" fmla="*/ 581025 h 1622425"/>
              <a:gd name="connsiteX184" fmla="*/ 739775 w 1181100"/>
              <a:gd name="connsiteY184" fmla="*/ 568325 h 1622425"/>
              <a:gd name="connsiteX185" fmla="*/ 742950 w 1181100"/>
              <a:gd name="connsiteY185" fmla="*/ 555625 h 1622425"/>
              <a:gd name="connsiteX186" fmla="*/ 755650 w 1181100"/>
              <a:gd name="connsiteY186" fmla="*/ 542925 h 1622425"/>
              <a:gd name="connsiteX187" fmla="*/ 768350 w 1181100"/>
              <a:gd name="connsiteY187" fmla="*/ 520700 h 1622425"/>
              <a:gd name="connsiteX188" fmla="*/ 790575 w 1181100"/>
              <a:gd name="connsiteY188" fmla="*/ 498475 h 1622425"/>
              <a:gd name="connsiteX189" fmla="*/ 803275 w 1181100"/>
              <a:gd name="connsiteY189" fmla="*/ 485775 h 1622425"/>
              <a:gd name="connsiteX190" fmla="*/ 812800 w 1181100"/>
              <a:gd name="connsiteY190" fmla="*/ 476250 h 1622425"/>
              <a:gd name="connsiteX191" fmla="*/ 822325 w 1181100"/>
              <a:gd name="connsiteY191" fmla="*/ 454025 h 1622425"/>
              <a:gd name="connsiteX192" fmla="*/ 825500 w 1181100"/>
              <a:gd name="connsiteY192" fmla="*/ 441325 h 1622425"/>
              <a:gd name="connsiteX193" fmla="*/ 838200 w 1181100"/>
              <a:gd name="connsiteY193" fmla="*/ 409575 h 1622425"/>
              <a:gd name="connsiteX194" fmla="*/ 844550 w 1181100"/>
              <a:gd name="connsiteY194" fmla="*/ 365125 h 1622425"/>
              <a:gd name="connsiteX195" fmla="*/ 847725 w 1181100"/>
              <a:gd name="connsiteY195" fmla="*/ 355600 h 1622425"/>
              <a:gd name="connsiteX196" fmla="*/ 850900 w 1181100"/>
              <a:gd name="connsiteY196" fmla="*/ 342900 h 1622425"/>
              <a:gd name="connsiteX197" fmla="*/ 860425 w 1181100"/>
              <a:gd name="connsiteY197" fmla="*/ 225425 h 1622425"/>
              <a:gd name="connsiteX198" fmla="*/ 863600 w 1181100"/>
              <a:gd name="connsiteY198" fmla="*/ 209550 h 1622425"/>
              <a:gd name="connsiteX199" fmla="*/ 869950 w 1181100"/>
              <a:gd name="connsiteY199" fmla="*/ 200025 h 1622425"/>
              <a:gd name="connsiteX200" fmla="*/ 873125 w 1181100"/>
              <a:gd name="connsiteY200" fmla="*/ 177800 h 1622425"/>
              <a:gd name="connsiteX201" fmla="*/ 876300 w 1181100"/>
              <a:gd name="connsiteY201" fmla="*/ 168275 h 1622425"/>
              <a:gd name="connsiteX202" fmla="*/ 879475 w 1181100"/>
              <a:gd name="connsiteY202" fmla="*/ 152400 h 1622425"/>
              <a:gd name="connsiteX203" fmla="*/ 889000 w 1181100"/>
              <a:gd name="connsiteY203" fmla="*/ 101600 h 1622425"/>
              <a:gd name="connsiteX204" fmla="*/ 892175 w 1181100"/>
              <a:gd name="connsiteY204" fmla="*/ 92075 h 1622425"/>
              <a:gd name="connsiteX205" fmla="*/ 904875 w 1181100"/>
              <a:gd name="connsiteY205" fmla="*/ 76200 h 1622425"/>
              <a:gd name="connsiteX206" fmla="*/ 914400 w 1181100"/>
              <a:gd name="connsiteY206" fmla="*/ 73025 h 1622425"/>
              <a:gd name="connsiteX0" fmla="*/ 914400 w 1181100"/>
              <a:gd name="connsiteY0" fmla="*/ 73025 h 1622425"/>
              <a:gd name="connsiteX1" fmla="*/ 908050 w 1181100"/>
              <a:gd name="connsiteY1" fmla="*/ 57150 h 1622425"/>
              <a:gd name="connsiteX2" fmla="*/ 850900 w 1181100"/>
              <a:gd name="connsiteY2" fmla="*/ 22225 h 1622425"/>
              <a:gd name="connsiteX3" fmla="*/ 835025 w 1181100"/>
              <a:gd name="connsiteY3" fmla="*/ 9525 h 1622425"/>
              <a:gd name="connsiteX4" fmla="*/ 819150 w 1181100"/>
              <a:gd name="connsiteY4" fmla="*/ 6350 h 1622425"/>
              <a:gd name="connsiteX5" fmla="*/ 803275 w 1181100"/>
              <a:gd name="connsiteY5" fmla="*/ 0 h 1622425"/>
              <a:gd name="connsiteX6" fmla="*/ 781050 w 1181100"/>
              <a:gd name="connsiteY6" fmla="*/ 6350 h 1622425"/>
              <a:gd name="connsiteX7" fmla="*/ 777875 w 1181100"/>
              <a:gd name="connsiteY7" fmla="*/ 50800 h 1622425"/>
              <a:gd name="connsiteX8" fmla="*/ 774700 w 1181100"/>
              <a:gd name="connsiteY8" fmla="*/ 69850 h 1622425"/>
              <a:gd name="connsiteX9" fmla="*/ 765175 w 1181100"/>
              <a:gd name="connsiteY9" fmla="*/ 73025 h 1622425"/>
              <a:gd name="connsiteX10" fmla="*/ 755650 w 1181100"/>
              <a:gd name="connsiteY10" fmla="*/ 66675 h 1622425"/>
              <a:gd name="connsiteX11" fmla="*/ 742950 w 1181100"/>
              <a:gd name="connsiteY11" fmla="*/ 63500 h 1622425"/>
              <a:gd name="connsiteX12" fmla="*/ 730250 w 1181100"/>
              <a:gd name="connsiteY12" fmla="*/ 57150 h 1622425"/>
              <a:gd name="connsiteX13" fmla="*/ 723900 w 1181100"/>
              <a:gd name="connsiteY13" fmla="*/ 76200 h 1622425"/>
              <a:gd name="connsiteX14" fmla="*/ 720725 w 1181100"/>
              <a:gd name="connsiteY14" fmla="*/ 104775 h 1622425"/>
              <a:gd name="connsiteX15" fmla="*/ 711200 w 1181100"/>
              <a:gd name="connsiteY15" fmla="*/ 111125 h 1622425"/>
              <a:gd name="connsiteX16" fmla="*/ 676275 w 1181100"/>
              <a:gd name="connsiteY16" fmla="*/ 25400 h 1622425"/>
              <a:gd name="connsiteX17" fmla="*/ 660400 w 1181100"/>
              <a:gd name="connsiteY17" fmla="*/ 63500 h 1622425"/>
              <a:gd name="connsiteX18" fmla="*/ 606425 w 1181100"/>
              <a:gd name="connsiteY18" fmla="*/ 142875 h 1622425"/>
              <a:gd name="connsiteX19" fmla="*/ 568325 w 1181100"/>
              <a:gd name="connsiteY19" fmla="*/ 222250 h 1622425"/>
              <a:gd name="connsiteX20" fmla="*/ 533400 w 1181100"/>
              <a:gd name="connsiteY20" fmla="*/ 304800 h 1622425"/>
              <a:gd name="connsiteX21" fmla="*/ 527050 w 1181100"/>
              <a:gd name="connsiteY21" fmla="*/ 358775 h 1622425"/>
              <a:gd name="connsiteX22" fmla="*/ 498475 w 1181100"/>
              <a:gd name="connsiteY22" fmla="*/ 403225 h 1622425"/>
              <a:gd name="connsiteX23" fmla="*/ 450850 w 1181100"/>
              <a:gd name="connsiteY23" fmla="*/ 434975 h 1622425"/>
              <a:gd name="connsiteX24" fmla="*/ 450850 w 1181100"/>
              <a:gd name="connsiteY24" fmla="*/ 527050 h 1622425"/>
              <a:gd name="connsiteX25" fmla="*/ 428625 w 1181100"/>
              <a:gd name="connsiteY25" fmla="*/ 523875 h 1622425"/>
              <a:gd name="connsiteX26" fmla="*/ 419100 w 1181100"/>
              <a:gd name="connsiteY26" fmla="*/ 517525 h 1622425"/>
              <a:gd name="connsiteX27" fmla="*/ 377825 w 1181100"/>
              <a:gd name="connsiteY27" fmla="*/ 523875 h 1622425"/>
              <a:gd name="connsiteX28" fmla="*/ 333375 w 1181100"/>
              <a:gd name="connsiteY28" fmla="*/ 517525 h 1622425"/>
              <a:gd name="connsiteX29" fmla="*/ 301625 w 1181100"/>
              <a:gd name="connsiteY29" fmla="*/ 492125 h 1622425"/>
              <a:gd name="connsiteX30" fmla="*/ 288925 w 1181100"/>
              <a:gd name="connsiteY30" fmla="*/ 412750 h 1622425"/>
              <a:gd name="connsiteX31" fmla="*/ 269875 w 1181100"/>
              <a:gd name="connsiteY31" fmla="*/ 396875 h 1622425"/>
              <a:gd name="connsiteX32" fmla="*/ 225425 w 1181100"/>
              <a:gd name="connsiteY32" fmla="*/ 393700 h 1622425"/>
              <a:gd name="connsiteX33" fmla="*/ 190500 w 1181100"/>
              <a:gd name="connsiteY33" fmla="*/ 387350 h 1622425"/>
              <a:gd name="connsiteX34" fmla="*/ 114300 w 1181100"/>
              <a:gd name="connsiteY34" fmla="*/ 393700 h 1622425"/>
              <a:gd name="connsiteX35" fmla="*/ 92075 w 1181100"/>
              <a:gd name="connsiteY35" fmla="*/ 422275 h 1622425"/>
              <a:gd name="connsiteX36" fmla="*/ 88900 w 1181100"/>
              <a:gd name="connsiteY36" fmla="*/ 431800 h 1622425"/>
              <a:gd name="connsiteX37" fmla="*/ 76200 w 1181100"/>
              <a:gd name="connsiteY37" fmla="*/ 447675 h 1622425"/>
              <a:gd name="connsiteX38" fmla="*/ 41275 w 1181100"/>
              <a:gd name="connsiteY38" fmla="*/ 469900 h 1622425"/>
              <a:gd name="connsiteX39" fmla="*/ 34925 w 1181100"/>
              <a:gd name="connsiteY39" fmla="*/ 479425 h 1622425"/>
              <a:gd name="connsiteX40" fmla="*/ 15875 w 1181100"/>
              <a:gd name="connsiteY40" fmla="*/ 495300 h 1622425"/>
              <a:gd name="connsiteX41" fmla="*/ 0 w 1181100"/>
              <a:gd name="connsiteY41" fmla="*/ 514350 h 1622425"/>
              <a:gd name="connsiteX42" fmla="*/ 3175 w 1181100"/>
              <a:gd name="connsiteY42" fmla="*/ 542925 h 1622425"/>
              <a:gd name="connsiteX43" fmla="*/ 12700 w 1181100"/>
              <a:gd name="connsiteY43" fmla="*/ 571500 h 1622425"/>
              <a:gd name="connsiteX44" fmla="*/ 19050 w 1181100"/>
              <a:gd name="connsiteY44" fmla="*/ 698500 h 1622425"/>
              <a:gd name="connsiteX45" fmla="*/ 22225 w 1181100"/>
              <a:gd name="connsiteY45" fmla="*/ 711200 h 1622425"/>
              <a:gd name="connsiteX46" fmla="*/ 19050 w 1181100"/>
              <a:gd name="connsiteY46" fmla="*/ 727075 h 1622425"/>
              <a:gd name="connsiteX47" fmla="*/ 15875 w 1181100"/>
              <a:gd name="connsiteY47" fmla="*/ 736600 h 1622425"/>
              <a:gd name="connsiteX48" fmla="*/ 31750 w 1181100"/>
              <a:gd name="connsiteY48" fmla="*/ 749300 h 1622425"/>
              <a:gd name="connsiteX49" fmla="*/ 57150 w 1181100"/>
              <a:gd name="connsiteY49" fmla="*/ 765175 h 1622425"/>
              <a:gd name="connsiteX50" fmla="*/ 73025 w 1181100"/>
              <a:gd name="connsiteY50" fmla="*/ 774700 h 1622425"/>
              <a:gd name="connsiteX51" fmla="*/ 85725 w 1181100"/>
              <a:gd name="connsiteY51" fmla="*/ 781050 h 1622425"/>
              <a:gd name="connsiteX52" fmla="*/ 107950 w 1181100"/>
              <a:gd name="connsiteY52" fmla="*/ 790575 h 1622425"/>
              <a:gd name="connsiteX53" fmla="*/ 127000 w 1181100"/>
              <a:gd name="connsiteY53" fmla="*/ 787400 h 1622425"/>
              <a:gd name="connsiteX54" fmla="*/ 139700 w 1181100"/>
              <a:gd name="connsiteY54" fmla="*/ 784225 h 1622425"/>
              <a:gd name="connsiteX55" fmla="*/ 146050 w 1181100"/>
              <a:gd name="connsiteY55" fmla="*/ 796925 h 1622425"/>
              <a:gd name="connsiteX56" fmla="*/ 155575 w 1181100"/>
              <a:gd name="connsiteY56" fmla="*/ 819150 h 1622425"/>
              <a:gd name="connsiteX57" fmla="*/ 161925 w 1181100"/>
              <a:gd name="connsiteY57" fmla="*/ 873125 h 1622425"/>
              <a:gd name="connsiteX58" fmla="*/ 165100 w 1181100"/>
              <a:gd name="connsiteY58" fmla="*/ 885825 h 1622425"/>
              <a:gd name="connsiteX59" fmla="*/ 174625 w 1181100"/>
              <a:gd name="connsiteY59" fmla="*/ 892175 h 1622425"/>
              <a:gd name="connsiteX60" fmla="*/ 184150 w 1181100"/>
              <a:gd name="connsiteY60" fmla="*/ 901700 h 1622425"/>
              <a:gd name="connsiteX61" fmla="*/ 206375 w 1181100"/>
              <a:gd name="connsiteY61" fmla="*/ 904875 h 1622425"/>
              <a:gd name="connsiteX62" fmla="*/ 228600 w 1181100"/>
              <a:gd name="connsiteY62" fmla="*/ 939800 h 1622425"/>
              <a:gd name="connsiteX63" fmla="*/ 219075 w 1181100"/>
              <a:gd name="connsiteY63" fmla="*/ 1022350 h 1622425"/>
              <a:gd name="connsiteX64" fmla="*/ 203200 w 1181100"/>
              <a:gd name="connsiteY64" fmla="*/ 1041400 h 1622425"/>
              <a:gd name="connsiteX65" fmla="*/ 196850 w 1181100"/>
              <a:gd name="connsiteY65" fmla="*/ 1063625 h 1622425"/>
              <a:gd name="connsiteX66" fmla="*/ 193675 w 1181100"/>
              <a:gd name="connsiteY66" fmla="*/ 1073150 h 1622425"/>
              <a:gd name="connsiteX67" fmla="*/ 196850 w 1181100"/>
              <a:gd name="connsiteY67" fmla="*/ 1200150 h 1622425"/>
              <a:gd name="connsiteX68" fmla="*/ 250825 w 1181100"/>
              <a:gd name="connsiteY68" fmla="*/ 1206500 h 1622425"/>
              <a:gd name="connsiteX69" fmla="*/ 266700 w 1181100"/>
              <a:gd name="connsiteY69" fmla="*/ 1209675 h 1622425"/>
              <a:gd name="connsiteX70" fmla="*/ 288925 w 1181100"/>
              <a:gd name="connsiteY70" fmla="*/ 1231900 h 1622425"/>
              <a:gd name="connsiteX71" fmla="*/ 295275 w 1181100"/>
              <a:gd name="connsiteY71" fmla="*/ 1270000 h 1622425"/>
              <a:gd name="connsiteX72" fmla="*/ 304800 w 1181100"/>
              <a:gd name="connsiteY72" fmla="*/ 1282700 h 1622425"/>
              <a:gd name="connsiteX73" fmla="*/ 323850 w 1181100"/>
              <a:gd name="connsiteY73" fmla="*/ 1285875 h 1622425"/>
              <a:gd name="connsiteX74" fmla="*/ 333375 w 1181100"/>
              <a:gd name="connsiteY74" fmla="*/ 1292225 h 1622425"/>
              <a:gd name="connsiteX75" fmla="*/ 361950 w 1181100"/>
              <a:gd name="connsiteY75" fmla="*/ 1298575 h 1622425"/>
              <a:gd name="connsiteX76" fmla="*/ 387350 w 1181100"/>
              <a:gd name="connsiteY76" fmla="*/ 1317625 h 1622425"/>
              <a:gd name="connsiteX77" fmla="*/ 409575 w 1181100"/>
              <a:gd name="connsiteY77" fmla="*/ 1330325 h 1622425"/>
              <a:gd name="connsiteX78" fmla="*/ 412750 w 1181100"/>
              <a:gd name="connsiteY78" fmla="*/ 1339850 h 1622425"/>
              <a:gd name="connsiteX79" fmla="*/ 422275 w 1181100"/>
              <a:gd name="connsiteY79" fmla="*/ 1362075 h 1622425"/>
              <a:gd name="connsiteX80" fmla="*/ 428625 w 1181100"/>
              <a:gd name="connsiteY80" fmla="*/ 1403350 h 1622425"/>
              <a:gd name="connsiteX81" fmla="*/ 431800 w 1181100"/>
              <a:gd name="connsiteY81" fmla="*/ 1419225 h 1622425"/>
              <a:gd name="connsiteX82" fmla="*/ 438150 w 1181100"/>
              <a:gd name="connsiteY82" fmla="*/ 1438275 h 1622425"/>
              <a:gd name="connsiteX83" fmla="*/ 441325 w 1181100"/>
              <a:gd name="connsiteY83" fmla="*/ 1450975 h 1622425"/>
              <a:gd name="connsiteX84" fmla="*/ 447675 w 1181100"/>
              <a:gd name="connsiteY84" fmla="*/ 1463675 h 1622425"/>
              <a:gd name="connsiteX85" fmla="*/ 450850 w 1181100"/>
              <a:gd name="connsiteY85" fmla="*/ 1476375 h 1622425"/>
              <a:gd name="connsiteX86" fmla="*/ 460375 w 1181100"/>
              <a:gd name="connsiteY86" fmla="*/ 1479550 h 1622425"/>
              <a:gd name="connsiteX87" fmla="*/ 485775 w 1181100"/>
              <a:gd name="connsiteY87" fmla="*/ 1482725 h 1622425"/>
              <a:gd name="connsiteX88" fmla="*/ 495300 w 1181100"/>
              <a:gd name="connsiteY88" fmla="*/ 1489075 h 1622425"/>
              <a:gd name="connsiteX89" fmla="*/ 498475 w 1181100"/>
              <a:gd name="connsiteY89" fmla="*/ 1498600 h 1622425"/>
              <a:gd name="connsiteX90" fmla="*/ 504825 w 1181100"/>
              <a:gd name="connsiteY90" fmla="*/ 1508125 h 1622425"/>
              <a:gd name="connsiteX91" fmla="*/ 514350 w 1181100"/>
              <a:gd name="connsiteY91" fmla="*/ 1527175 h 1622425"/>
              <a:gd name="connsiteX92" fmla="*/ 520700 w 1181100"/>
              <a:gd name="connsiteY92" fmla="*/ 1536700 h 1622425"/>
              <a:gd name="connsiteX93" fmla="*/ 523875 w 1181100"/>
              <a:gd name="connsiteY93" fmla="*/ 1546225 h 1622425"/>
              <a:gd name="connsiteX94" fmla="*/ 530225 w 1181100"/>
              <a:gd name="connsiteY94" fmla="*/ 1558925 h 1622425"/>
              <a:gd name="connsiteX95" fmla="*/ 539750 w 1181100"/>
              <a:gd name="connsiteY95" fmla="*/ 1581150 h 1622425"/>
              <a:gd name="connsiteX96" fmla="*/ 549275 w 1181100"/>
              <a:gd name="connsiteY96" fmla="*/ 1590675 h 1622425"/>
              <a:gd name="connsiteX97" fmla="*/ 561975 w 1181100"/>
              <a:gd name="connsiteY97" fmla="*/ 1584325 h 1622425"/>
              <a:gd name="connsiteX98" fmla="*/ 577850 w 1181100"/>
              <a:gd name="connsiteY98" fmla="*/ 1555750 h 1622425"/>
              <a:gd name="connsiteX99" fmla="*/ 590550 w 1181100"/>
              <a:gd name="connsiteY99" fmla="*/ 1536700 h 1622425"/>
              <a:gd name="connsiteX100" fmla="*/ 593725 w 1181100"/>
              <a:gd name="connsiteY100" fmla="*/ 1527175 h 1622425"/>
              <a:gd name="connsiteX101" fmla="*/ 600075 w 1181100"/>
              <a:gd name="connsiteY101" fmla="*/ 1517650 h 1622425"/>
              <a:gd name="connsiteX102" fmla="*/ 606425 w 1181100"/>
              <a:gd name="connsiteY102" fmla="*/ 1504950 h 1622425"/>
              <a:gd name="connsiteX103" fmla="*/ 619125 w 1181100"/>
              <a:gd name="connsiteY103" fmla="*/ 1511300 h 1622425"/>
              <a:gd name="connsiteX104" fmla="*/ 625475 w 1181100"/>
              <a:gd name="connsiteY104" fmla="*/ 1530350 h 1622425"/>
              <a:gd name="connsiteX105" fmla="*/ 631825 w 1181100"/>
              <a:gd name="connsiteY105" fmla="*/ 1565275 h 1622425"/>
              <a:gd name="connsiteX106" fmla="*/ 638175 w 1181100"/>
              <a:gd name="connsiteY106" fmla="*/ 1574800 h 1622425"/>
              <a:gd name="connsiteX107" fmla="*/ 641350 w 1181100"/>
              <a:gd name="connsiteY107" fmla="*/ 1584325 h 1622425"/>
              <a:gd name="connsiteX108" fmla="*/ 657225 w 1181100"/>
              <a:gd name="connsiteY108" fmla="*/ 1587500 h 1622425"/>
              <a:gd name="connsiteX109" fmla="*/ 666750 w 1181100"/>
              <a:gd name="connsiteY109" fmla="*/ 1584325 h 1622425"/>
              <a:gd name="connsiteX110" fmla="*/ 698500 w 1181100"/>
              <a:gd name="connsiteY110" fmla="*/ 1555750 h 1622425"/>
              <a:gd name="connsiteX111" fmla="*/ 711200 w 1181100"/>
              <a:gd name="connsiteY111" fmla="*/ 1546225 h 1622425"/>
              <a:gd name="connsiteX112" fmla="*/ 762000 w 1181100"/>
              <a:gd name="connsiteY112" fmla="*/ 1552575 h 1622425"/>
              <a:gd name="connsiteX113" fmla="*/ 771525 w 1181100"/>
              <a:gd name="connsiteY113" fmla="*/ 1555750 h 1622425"/>
              <a:gd name="connsiteX114" fmla="*/ 800100 w 1181100"/>
              <a:gd name="connsiteY114" fmla="*/ 1558925 h 1622425"/>
              <a:gd name="connsiteX115" fmla="*/ 863600 w 1181100"/>
              <a:gd name="connsiteY115" fmla="*/ 1568450 h 1622425"/>
              <a:gd name="connsiteX116" fmla="*/ 889000 w 1181100"/>
              <a:gd name="connsiteY116" fmla="*/ 1577975 h 1622425"/>
              <a:gd name="connsiteX117" fmla="*/ 911225 w 1181100"/>
              <a:gd name="connsiteY117" fmla="*/ 1581150 h 1622425"/>
              <a:gd name="connsiteX118" fmla="*/ 920750 w 1181100"/>
              <a:gd name="connsiteY118" fmla="*/ 1584325 h 1622425"/>
              <a:gd name="connsiteX119" fmla="*/ 933450 w 1181100"/>
              <a:gd name="connsiteY119" fmla="*/ 1590675 h 1622425"/>
              <a:gd name="connsiteX120" fmla="*/ 968375 w 1181100"/>
              <a:gd name="connsiteY120" fmla="*/ 1597025 h 1622425"/>
              <a:gd name="connsiteX121" fmla="*/ 977900 w 1181100"/>
              <a:gd name="connsiteY121" fmla="*/ 1600200 h 1622425"/>
              <a:gd name="connsiteX122" fmla="*/ 1006475 w 1181100"/>
              <a:gd name="connsiteY122" fmla="*/ 1606550 h 1622425"/>
              <a:gd name="connsiteX123" fmla="*/ 1031875 w 1181100"/>
              <a:gd name="connsiteY123" fmla="*/ 1616075 h 1622425"/>
              <a:gd name="connsiteX124" fmla="*/ 1050925 w 1181100"/>
              <a:gd name="connsiteY124" fmla="*/ 1619250 h 1622425"/>
              <a:gd name="connsiteX125" fmla="*/ 1063625 w 1181100"/>
              <a:gd name="connsiteY125" fmla="*/ 1622425 h 1622425"/>
              <a:gd name="connsiteX126" fmla="*/ 1079500 w 1181100"/>
              <a:gd name="connsiteY126" fmla="*/ 1619250 h 1622425"/>
              <a:gd name="connsiteX127" fmla="*/ 1069975 w 1181100"/>
              <a:gd name="connsiteY127" fmla="*/ 1593850 h 1622425"/>
              <a:gd name="connsiteX128" fmla="*/ 1089025 w 1181100"/>
              <a:gd name="connsiteY128" fmla="*/ 1587500 h 1622425"/>
              <a:gd name="connsiteX129" fmla="*/ 1104900 w 1181100"/>
              <a:gd name="connsiteY129" fmla="*/ 1530350 h 1622425"/>
              <a:gd name="connsiteX130" fmla="*/ 1177925 w 1181100"/>
              <a:gd name="connsiteY130" fmla="*/ 1527175 h 1622425"/>
              <a:gd name="connsiteX131" fmla="*/ 1181100 w 1181100"/>
              <a:gd name="connsiteY131" fmla="*/ 1517650 h 1622425"/>
              <a:gd name="connsiteX132" fmla="*/ 1155700 w 1181100"/>
              <a:gd name="connsiteY132" fmla="*/ 1501775 h 1622425"/>
              <a:gd name="connsiteX133" fmla="*/ 1146175 w 1181100"/>
              <a:gd name="connsiteY133" fmla="*/ 1498600 h 1622425"/>
              <a:gd name="connsiteX134" fmla="*/ 1127125 w 1181100"/>
              <a:gd name="connsiteY134" fmla="*/ 1485900 h 1622425"/>
              <a:gd name="connsiteX135" fmla="*/ 1104900 w 1181100"/>
              <a:gd name="connsiteY135" fmla="*/ 1457325 h 1622425"/>
              <a:gd name="connsiteX136" fmla="*/ 1092200 w 1181100"/>
              <a:gd name="connsiteY136" fmla="*/ 1444625 h 1622425"/>
              <a:gd name="connsiteX137" fmla="*/ 1082675 w 1181100"/>
              <a:gd name="connsiteY137" fmla="*/ 1431925 h 1622425"/>
              <a:gd name="connsiteX138" fmla="*/ 1063625 w 1181100"/>
              <a:gd name="connsiteY138" fmla="*/ 1419225 h 1622425"/>
              <a:gd name="connsiteX139" fmla="*/ 1044575 w 1181100"/>
              <a:gd name="connsiteY139" fmla="*/ 1400175 h 1622425"/>
              <a:gd name="connsiteX140" fmla="*/ 1031875 w 1181100"/>
              <a:gd name="connsiteY140" fmla="*/ 1387475 h 1622425"/>
              <a:gd name="connsiteX141" fmla="*/ 1038225 w 1181100"/>
              <a:gd name="connsiteY141" fmla="*/ 1355725 h 1622425"/>
              <a:gd name="connsiteX142" fmla="*/ 1050925 w 1181100"/>
              <a:gd name="connsiteY142" fmla="*/ 1352550 h 1622425"/>
              <a:gd name="connsiteX143" fmla="*/ 1066800 w 1181100"/>
              <a:gd name="connsiteY143" fmla="*/ 1349375 h 1622425"/>
              <a:gd name="connsiteX144" fmla="*/ 1063625 w 1181100"/>
              <a:gd name="connsiteY144" fmla="*/ 1314450 h 1622425"/>
              <a:gd name="connsiteX145" fmla="*/ 1035050 w 1181100"/>
              <a:gd name="connsiteY145" fmla="*/ 1317625 h 1622425"/>
              <a:gd name="connsiteX146" fmla="*/ 996950 w 1181100"/>
              <a:gd name="connsiteY146" fmla="*/ 1314450 h 1622425"/>
              <a:gd name="connsiteX147" fmla="*/ 984250 w 1181100"/>
              <a:gd name="connsiteY147" fmla="*/ 1308100 h 1622425"/>
              <a:gd name="connsiteX148" fmla="*/ 981075 w 1181100"/>
              <a:gd name="connsiteY148" fmla="*/ 1298575 h 1622425"/>
              <a:gd name="connsiteX149" fmla="*/ 1019175 w 1181100"/>
              <a:gd name="connsiteY149" fmla="*/ 1279525 h 1622425"/>
              <a:gd name="connsiteX150" fmla="*/ 1016000 w 1181100"/>
              <a:gd name="connsiteY150" fmla="*/ 1270000 h 1622425"/>
              <a:gd name="connsiteX151" fmla="*/ 1003300 w 1181100"/>
              <a:gd name="connsiteY151" fmla="*/ 1260475 h 1622425"/>
              <a:gd name="connsiteX152" fmla="*/ 984250 w 1181100"/>
              <a:gd name="connsiteY152" fmla="*/ 1250950 h 1622425"/>
              <a:gd name="connsiteX153" fmla="*/ 965200 w 1181100"/>
              <a:gd name="connsiteY153" fmla="*/ 1225550 h 1622425"/>
              <a:gd name="connsiteX154" fmla="*/ 962025 w 1181100"/>
              <a:gd name="connsiteY154" fmla="*/ 1212850 h 1622425"/>
              <a:gd name="connsiteX155" fmla="*/ 946150 w 1181100"/>
              <a:gd name="connsiteY155" fmla="*/ 1181100 h 1622425"/>
              <a:gd name="connsiteX156" fmla="*/ 942975 w 1181100"/>
              <a:gd name="connsiteY156" fmla="*/ 1171575 h 1622425"/>
              <a:gd name="connsiteX157" fmla="*/ 936625 w 1181100"/>
              <a:gd name="connsiteY157" fmla="*/ 1146175 h 1622425"/>
              <a:gd name="connsiteX158" fmla="*/ 923925 w 1181100"/>
              <a:gd name="connsiteY158" fmla="*/ 1120775 h 1622425"/>
              <a:gd name="connsiteX159" fmla="*/ 911225 w 1181100"/>
              <a:gd name="connsiteY159" fmla="*/ 1098550 h 1622425"/>
              <a:gd name="connsiteX160" fmla="*/ 904875 w 1181100"/>
              <a:gd name="connsiteY160" fmla="*/ 1082675 h 1622425"/>
              <a:gd name="connsiteX161" fmla="*/ 898525 w 1181100"/>
              <a:gd name="connsiteY161" fmla="*/ 1063625 h 1622425"/>
              <a:gd name="connsiteX162" fmla="*/ 889000 w 1181100"/>
              <a:gd name="connsiteY162" fmla="*/ 1047750 h 1622425"/>
              <a:gd name="connsiteX163" fmla="*/ 882650 w 1181100"/>
              <a:gd name="connsiteY163" fmla="*/ 1038225 h 1622425"/>
              <a:gd name="connsiteX164" fmla="*/ 866775 w 1181100"/>
              <a:gd name="connsiteY164" fmla="*/ 1025525 h 1622425"/>
              <a:gd name="connsiteX165" fmla="*/ 847725 w 1181100"/>
              <a:gd name="connsiteY165" fmla="*/ 1003300 h 1622425"/>
              <a:gd name="connsiteX166" fmla="*/ 825500 w 1181100"/>
              <a:gd name="connsiteY166" fmla="*/ 1000125 h 1622425"/>
              <a:gd name="connsiteX167" fmla="*/ 803275 w 1181100"/>
              <a:gd name="connsiteY167" fmla="*/ 987425 h 1622425"/>
              <a:gd name="connsiteX168" fmla="*/ 771525 w 1181100"/>
              <a:gd name="connsiteY168" fmla="*/ 965200 h 1622425"/>
              <a:gd name="connsiteX169" fmla="*/ 758825 w 1181100"/>
              <a:gd name="connsiteY169" fmla="*/ 958850 h 1622425"/>
              <a:gd name="connsiteX170" fmla="*/ 752475 w 1181100"/>
              <a:gd name="connsiteY170" fmla="*/ 946150 h 1622425"/>
              <a:gd name="connsiteX171" fmla="*/ 746125 w 1181100"/>
              <a:gd name="connsiteY171" fmla="*/ 898525 h 1622425"/>
              <a:gd name="connsiteX172" fmla="*/ 736600 w 1181100"/>
              <a:gd name="connsiteY172" fmla="*/ 863600 h 1622425"/>
              <a:gd name="connsiteX173" fmla="*/ 727075 w 1181100"/>
              <a:gd name="connsiteY173" fmla="*/ 860425 h 1622425"/>
              <a:gd name="connsiteX174" fmla="*/ 711200 w 1181100"/>
              <a:gd name="connsiteY174" fmla="*/ 847725 h 1622425"/>
              <a:gd name="connsiteX175" fmla="*/ 698500 w 1181100"/>
              <a:gd name="connsiteY175" fmla="*/ 841375 h 1622425"/>
              <a:gd name="connsiteX176" fmla="*/ 692150 w 1181100"/>
              <a:gd name="connsiteY176" fmla="*/ 831850 h 1622425"/>
              <a:gd name="connsiteX177" fmla="*/ 695325 w 1181100"/>
              <a:gd name="connsiteY177" fmla="*/ 784225 h 1622425"/>
              <a:gd name="connsiteX178" fmla="*/ 704850 w 1181100"/>
              <a:gd name="connsiteY178" fmla="*/ 762000 h 1622425"/>
              <a:gd name="connsiteX179" fmla="*/ 714375 w 1181100"/>
              <a:gd name="connsiteY179" fmla="*/ 673100 h 1622425"/>
              <a:gd name="connsiteX180" fmla="*/ 717550 w 1181100"/>
              <a:gd name="connsiteY180" fmla="*/ 641350 h 1622425"/>
              <a:gd name="connsiteX181" fmla="*/ 727075 w 1181100"/>
              <a:gd name="connsiteY181" fmla="*/ 609600 h 1622425"/>
              <a:gd name="connsiteX182" fmla="*/ 733425 w 1181100"/>
              <a:gd name="connsiteY182" fmla="*/ 581025 h 1622425"/>
              <a:gd name="connsiteX183" fmla="*/ 739775 w 1181100"/>
              <a:gd name="connsiteY183" fmla="*/ 568325 h 1622425"/>
              <a:gd name="connsiteX184" fmla="*/ 742950 w 1181100"/>
              <a:gd name="connsiteY184" fmla="*/ 555625 h 1622425"/>
              <a:gd name="connsiteX185" fmla="*/ 755650 w 1181100"/>
              <a:gd name="connsiteY185" fmla="*/ 542925 h 1622425"/>
              <a:gd name="connsiteX186" fmla="*/ 768350 w 1181100"/>
              <a:gd name="connsiteY186" fmla="*/ 520700 h 1622425"/>
              <a:gd name="connsiteX187" fmla="*/ 790575 w 1181100"/>
              <a:gd name="connsiteY187" fmla="*/ 498475 h 1622425"/>
              <a:gd name="connsiteX188" fmla="*/ 803275 w 1181100"/>
              <a:gd name="connsiteY188" fmla="*/ 485775 h 1622425"/>
              <a:gd name="connsiteX189" fmla="*/ 812800 w 1181100"/>
              <a:gd name="connsiteY189" fmla="*/ 476250 h 1622425"/>
              <a:gd name="connsiteX190" fmla="*/ 822325 w 1181100"/>
              <a:gd name="connsiteY190" fmla="*/ 454025 h 1622425"/>
              <a:gd name="connsiteX191" fmla="*/ 825500 w 1181100"/>
              <a:gd name="connsiteY191" fmla="*/ 441325 h 1622425"/>
              <a:gd name="connsiteX192" fmla="*/ 838200 w 1181100"/>
              <a:gd name="connsiteY192" fmla="*/ 409575 h 1622425"/>
              <a:gd name="connsiteX193" fmla="*/ 844550 w 1181100"/>
              <a:gd name="connsiteY193" fmla="*/ 365125 h 1622425"/>
              <a:gd name="connsiteX194" fmla="*/ 847725 w 1181100"/>
              <a:gd name="connsiteY194" fmla="*/ 355600 h 1622425"/>
              <a:gd name="connsiteX195" fmla="*/ 850900 w 1181100"/>
              <a:gd name="connsiteY195" fmla="*/ 342900 h 1622425"/>
              <a:gd name="connsiteX196" fmla="*/ 860425 w 1181100"/>
              <a:gd name="connsiteY196" fmla="*/ 225425 h 1622425"/>
              <a:gd name="connsiteX197" fmla="*/ 863600 w 1181100"/>
              <a:gd name="connsiteY197" fmla="*/ 209550 h 1622425"/>
              <a:gd name="connsiteX198" fmla="*/ 869950 w 1181100"/>
              <a:gd name="connsiteY198" fmla="*/ 200025 h 1622425"/>
              <a:gd name="connsiteX199" fmla="*/ 873125 w 1181100"/>
              <a:gd name="connsiteY199" fmla="*/ 177800 h 1622425"/>
              <a:gd name="connsiteX200" fmla="*/ 876300 w 1181100"/>
              <a:gd name="connsiteY200" fmla="*/ 168275 h 1622425"/>
              <a:gd name="connsiteX201" fmla="*/ 879475 w 1181100"/>
              <a:gd name="connsiteY201" fmla="*/ 152400 h 1622425"/>
              <a:gd name="connsiteX202" fmla="*/ 889000 w 1181100"/>
              <a:gd name="connsiteY202" fmla="*/ 101600 h 1622425"/>
              <a:gd name="connsiteX203" fmla="*/ 892175 w 1181100"/>
              <a:gd name="connsiteY203" fmla="*/ 92075 h 1622425"/>
              <a:gd name="connsiteX204" fmla="*/ 904875 w 1181100"/>
              <a:gd name="connsiteY204" fmla="*/ 76200 h 1622425"/>
              <a:gd name="connsiteX205" fmla="*/ 914400 w 1181100"/>
              <a:gd name="connsiteY205" fmla="*/ 73025 h 1622425"/>
              <a:gd name="connsiteX0" fmla="*/ 914400 w 1181100"/>
              <a:gd name="connsiteY0" fmla="*/ 73025 h 1622425"/>
              <a:gd name="connsiteX1" fmla="*/ 908050 w 1181100"/>
              <a:gd name="connsiteY1" fmla="*/ 57150 h 1622425"/>
              <a:gd name="connsiteX2" fmla="*/ 850900 w 1181100"/>
              <a:gd name="connsiteY2" fmla="*/ 22225 h 1622425"/>
              <a:gd name="connsiteX3" fmla="*/ 835025 w 1181100"/>
              <a:gd name="connsiteY3" fmla="*/ 9525 h 1622425"/>
              <a:gd name="connsiteX4" fmla="*/ 819150 w 1181100"/>
              <a:gd name="connsiteY4" fmla="*/ 6350 h 1622425"/>
              <a:gd name="connsiteX5" fmla="*/ 803275 w 1181100"/>
              <a:gd name="connsiteY5" fmla="*/ 0 h 1622425"/>
              <a:gd name="connsiteX6" fmla="*/ 781050 w 1181100"/>
              <a:gd name="connsiteY6" fmla="*/ 6350 h 1622425"/>
              <a:gd name="connsiteX7" fmla="*/ 777875 w 1181100"/>
              <a:gd name="connsiteY7" fmla="*/ 50800 h 1622425"/>
              <a:gd name="connsiteX8" fmla="*/ 774700 w 1181100"/>
              <a:gd name="connsiteY8" fmla="*/ 69850 h 1622425"/>
              <a:gd name="connsiteX9" fmla="*/ 765175 w 1181100"/>
              <a:gd name="connsiteY9" fmla="*/ 73025 h 1622425"/>
              <a:gd name="connsiteX10" fmla="*/ 755650 w 1181100"/>
              <a:gd name="connsiteY10" fmla="*/ 66675 h 1622425"/>
              <a:gd name="connsiteX11" fmla="*/ 742950 w 1181100"/>
              <a:gd name="connsiteY11" fmla="*/ 63500 h 1622425"/>
              <a:gd name="connsiteX12" fmla="*/ 730250 w 1181100"/>
              <a:gd name="connsiteY12" fmla="*/ 57150 h 1622425"/>
              <a:gd name="connsiteX13" fmla="*/ 723900 w 1181100"/>
              <a:gd name="connsiteY13" fmla="*/ 76200 h 1622425"/>
              <a:gd name="connsiteX14" fmla="*/ 720725 w 1181100"/>
              <a:gd name="connsiteY14" fmla="*/ 104775 h 1622425"/>
              <a:gd name="connsiteX15" fmla="*/ 676275 w 1181100"/>
              <a:gd name="connsiteY15" fmla="*/ 25400 h 1622425"/>
              <a:gd name="connsiteX16" fmla="*/ 660400 w 1181100"/>
              <a:gd name="connsiteY16" fmla="*/ 63500 h 1622425"/>
              <a:gd name="connsiteX17" fmla="*/ 606425 w 1181100"/>
              <a:gd name="connsiteY17" fmla="*/ 142875 h 1622425"/>
              <a:gd name="connsiteX18" fmla="*/ 568325 w 1181100"/>
              <a:gd name="connsiteY18" fmla="*/ 222250 h 1622425"/>
              <a:gd name="connsiteX19" fmla="*/ 533400 w 1181100"/>
              <a:gd name="connsiteY19" fmla="*/ 304800 h 1622425"/>
              <a:gd name="connsiteX20" fmla="*/ 527050 w 1181100"/>
              <a:gd name="connsiteY20" fmla="*/ 358775 h 1622425"/>
              <a:gd name="connsiteX21" fmla="*/ 498475 w 1181100"/>
              <a:gd name="connsiteY21" fmla="*/ 403225 h 1622425"/>
              <a:gd name="connsiteX22" fmla="*/ 450850 w 1181100"/>
              <a:gd name="connsiteY22" fmla="*/ 434975 h 1622425"/>
              <a:gd name="connsiteX23" fmla="*/ 450850 w 1181100"/>
              <a:gd name="connsiteY23" fmla="*/ 527050 h 1622425"/>
              <a:gd name="connsiteX24" fmla="*/ 428625 w 1181100"/>
              <a:gd name="connsiteY24" fmla="*/ 523875 h 1622425"/>
              <a:gd name="connsiteX25" fmla="*/ 419100 w 1181100"/>
              <a:gd name="connsiteY25" fmla="*/ 517525 h 1622425"/>
              <a:gd name="connsiteX26" fmla="*/ 377825 w 1181100"/>
              <a:gd name="connsiteY26" fmla="*/ 523875 h 1622425"/>
              <a:gd name="connsiteX27" fmla="*/ 333375 w 1181100"/>
              <a:gd name="connsiteY27" fmla="*/ 517525 h 1622425"/>
              <a:gd name="connsiteX28" fmla="*/ 301625 w 1181100"/>
              <a:gd name="connsiteY28" fmla="*/ 492125 h 1622425"/>
              <a:gd name="connsiteX29" fmla="*/ 288925 w 1181100"/>
              <a:gd name="connsiteY29" fmla="*/ 412750 h 1622425"/>
              <a:gd name="connsiteX30" fmla="*/ 269875 w 1181100"/>
              <a:gd name="connsiteY30" fmla="*/ 396875 h 1622425"/>
              <a:gd name="connsiteX31" fmla="*/ 225425 w 1181100"/>
              <a:gd name="connsiteY31" fmla="*/ 393700 h 1622425"/>
              <a:gd name="connsiteX32" fmla="*/ 190500 w 1181100"/>
              <a:gd name="connsiteY32" fmla="*/ 387350 h 1622425"/>
              <a:gd name="connsiteX33" fmla="*/ 114300 w 1181100"/>
              <a:gd name="connsiteY33" fmla="*/ 393700 h 1622425"/>
              <a:gd name="connsiteX34" fmla="*/ 92075 w 1181100"/>
              <a:gd name="connsiteY34" fmla="*/ 422275 h 1622425"/>
              <a:gd name="connsiteX35" fmla="*/ 88900 w 1181100"/>
              <a:gd name="connsiteY35" fmla="*/ 431800 h 1622425"/>
              <a:gd name="connsiteX36" fmla="*/ 76200 w 1181100"/>
              <a:gd name="connsiteY36" fmla="*/ 447675 h 1622425"/>
              <a:gd name="connsiteX37" fmla="*/ 41275 w 1181100"/>
              <a:gd name="connsiteY37" fmla="*/ 469900 h 1622425"/>
              <a:gd name="connsiteX38" fmla="*/ 34925 w 1181100"/>
              <a:gd name="connsiteY38" fmla="*/ 479425 h 1622425"/>
              <a:gd name="connsiteX39" fmla="*/ 15875 w 1181100"/>
              <a:gd name="connsiteY39" fmla="*/ 495300 h 1622425"/>
              <a:gd name="connsiteX40" fmla="*/ 0 w 1181100"/>
              <a:gd name="connsiteY40" fmla="*/ 514350 h 1622425"/>
              <a:gd name="connsiteX41" fmla="*/ 3175 w 1181100"/>
              <a:gd name="connsiteY41" fmla="*/ 542925 h 1622425"/>
              <a:gd name="connsiteX42" fmla="*/ 12700 w 1181100"/>
              <a:gd name="connsiteY42" fmla="*/ 571500 h 1622425"/>
              <a:gd name="connsiteX43" fmla="*/ 19050 w 1181100"/>
              <a:gd name="connsiteY43" fmla="*/ 698500 h 1622425"/>
              <a:gd name="connsiteX44" fmla="*/ 22225 w 1181100"/>
              <a:gd name="connsiteY44" fmla="*/ 711200 h 1622425"/>
              <a:gd name="connsiteX45" fmla="*/ 19050 w 1181100"/>
              <a:gd name="connsiteY45" fmla="*/ 727075 h 1622425"/>
              <a:gd name="connsiteX46" fmla="*/ 15875 w 1181100"/>
              <a:gd name="connsiteY46" fmla="*/ 736600 h 1622425"/>
              <a:gd name="connsiteX47" fmla="*/ 31750 w 1181100"/>
              <a:gd name="connsiteY47" fmla="*/ 749300 h 1622425"/>
              <a:gd name="connsiteX48" fmla="*/ 57150 w 1181100"/>
              <a:gd name="connsiteY48" fmla="*/ 765175 h 1622425"/>
              <a:gd name="connsiteX49" fmla="*/ 73025 w 1181100"/>
              <a:gd name="connsiteY49" fmla="*/ 774700 h 1622425"/>
              <a:gd name="connsiteX50" fmla="*/ 85725 w 1181100"/>
              <a:gd name="connsiteY50" fmla="*/ 781050 h 1622425"/>
              <a:gd name="connsiteX51" fmla="*/ 107950 w 1181100"/>
              <a:gd name="connsiteY51" fmla="*/ 790575 h 1622425"/>
              <a:gd name="connsiteX52" fmla="*/ 127000 w 1181100"/>
              <a:gd name="connsiteY52" fmla="*/ 787400 h 1622425"/>
              <a:gd name="connsiteX53" fmla="*/ 139700 w 1181100"/>
              <a:gd name="connsiteY53" fmla="*/ 784225 h 1622425"/>
              <a:gd name="connsiteX54" fmla="*/ 146050 w 1181100"/>
              <a:gd name="connsiteY54" fmla="*/ 796925 h 1622425"/>
              <a:gd name="connsiteX55" fmla="*/ 155575 w 1181100"/>
              <a:gd name="connsiteY55" fmla="*/ 819150 h 1622425"/>
              <a:gd name="connsiteX56" fmla="*/ 161925 w 1181100"/>
              <a:gd name="connsiteY56" fmla="*/ 873125 h 1622425"/>
              <a:gd name="connsiteX57" fmla="*/ 165100 w 1181100"/>
              <a:gd name="connsiteY57" fmla="*/ 885825 h 1622425"/>
              <a:gd name="connsiteX58" fmla="*/ 174625 w 1181100"/>
              <a:gd name="connsiteY58" fmla="*/ 892175 h 1622425"/>
              <a:gd name="connsiteX59" fmla="*/ 184150 w 1181100"/>
              <a:gd name="connsiteY59" fmla="*/ 901700 h 1622425"/>
              <a:gd name="connsiteX60" fmla="*/ 206375 w 1181100"/>
              <a:gd name="connsiteY60" fmla="*/ 904875 h 1622425"/>
              <a:gd name="connsiteX61" fmla="*/ 228600 w 1181100"/>
              <a:gd name="connsiteY61" fmla="*/ 939800 h 1622425"/>
              <a:gd name="connsiteX62" fmla="*/ 219075 w 1181100"/>
              <a:gd name="connsiteY62" fmla="*/ 1022350 h 1622425"/>
              <a:gd name="connsiteX63" fmla="*/ 203200 w 1181100"/>
              <a:gd name="connsiteY63" fmla="*/ 1041400 h 1622425"/>
              <a:gd name="connsiteX64" fmla="*/ 196850 w 1181100"/>
              <a:gd name="connsiteY64" fmla="*/ 1063625 h 1622425"/>
              <a:gd name="connsiteX65" fmla="*/ 193675 w 1181100"/>
              <a:gd name="connsiteY65" fmla="*/ 1073150 h 1622425"/>
              <a:gd name="connsiteX66" fmla="*/ 196850 w 1181100"/>
              <a:gd name="connsiteY66" fmla="*/ 1200150 h 1622425"/>
              <a:gd name="connsiteX67" fmla="*/ 250825 w 1181100"/>
              <a:gd name="connsiteY67" fmla="*/ 1206500 h 1622425"/>
              <a:gd name="connsiteX68" fmla="*/ 266700 w 1181100"/>
              <a:gd name="connsiteY68" fmla="*/ 1209675 h 1622425"/>
              <a:gd name="connsiteX69" fmla="*/ 288925 w 1181100"/>
              <a:gd name="connsiteY69" fmla="*/ 1231900 h 1622425"/>
              <a:gd name="connsiteX70" fmla="*/ 295275 w 1181100"/>
              <a:gd name="connsiteY70" fmla="*/ 1270000 h 1622425"/>
              <a:gd name="connsiteX71" fmla="*/ 304800 w 1181100"/>
              <a:gd name="connsiteY71" fmla="*/ 1282700 h 1622425"/>
              <a:gd name="connsiteX72" fmla="*/ 323850 w 1181100"/>
              <a:gd name="connsiteY72" fmla="*/ 1285875 h 1622425"/>
              <a:gd name="connsiteX73" fmla="*/ 333375 w 1181100"/>
              <a:gd name="connsiteY73" fmla="*/ 1292225 h 1622425"/>
              <a:gd name="connsiteX74" fmla="*/ 361950 w 1181100"/>
              <a:gd name="connsiteY74" fmla="*/ 1298575 h 1622425"/>
              <a:gd name="connsiteX75" fmla="*/ 387350 w 1181100"/>
              <a:gd name="connsiteY75" fmla="*/ 1317625 h 1622425"/>
              <a:gd name="connsiteX76" fmla="*/ 409575 w 1181100"/>
              <a:gd name="connsiteY76" fmla="*/ 1330325 h 1622425"/>
              <a:gd name="connsiteX77" fmla="*/ 412750 w 1181100"/>
              <a:gd name="connsiteY77" fmla="*/ 1339850 h 1622425"/>
              <a:gd name="connsiteX78" fmla="*/ 422275 w 1181100"/>
              <a:gd name="connsiteY78" fmla="*/ 1362075 h 1622425"/>
              <a:gd name="connsiteX79" fmla="*/ 428625 w 1181100"/>
              <a:gd name="connsiteY79" fmla="*/ 1403350 h 1622425"/>
              <a:gd name="connsiteX80" fmla="*/ 431800 w 1181100"/>
              <a:gd name="connsiteY80" fmla="*/ 1419225 h 1622425"/>
              <a:gd name="connsiteX81" fmla="*/ 438150 w 1181100"/>
              <a:gd name="connsiteY81" fmla="*/ 1438275 h 1622425"/>
              <a:gd name="connsiteX82" fmla="*/ 441325 w 1181100"/>
              <a:gd name="connsiteY82" fmla="*/ 1450975 h 1622425"/>
              <a:gd name="connsiteX83" fmla="*/ 447675 w 1181100"/>
              <a:gd name="connsiteY83" fmla="*/ 1463675 h 1622425"/>
              <a:gd name="connsiteX84" fmla="*/ 450850 w 1181100"/>
              <a:gd name="connsiteY84" fmla="*/ 1476375 h 1622425"/>
              <a:gd name="connsiteX85" fmla="*/ 460375 w 1181100"/>
              <a:gd name="connsiteY85" fmla="*/ 1479550 h 1622425"/>
              <a:gd name="connsiteX86" fmla="*/ 485775 w 1181100"/>
              <a:gd name="connsiteY86" fmla="*/ 1482725 h 1622425"/>
              <a:gd name="connsiteX87" fmla="*/ 495300 w 1181100"/>
              <a:gd name="connsiteY87" fmla="*/ 1489075 h 1622425"/>
              <a:gd name="connsiteX88" fmla="*/ 498475 w 1181100"/>
              <a:gd name="connsiteY88" fmla="*/ 1498600 h 1622425"/>
              <a:gd name="connsiteX89" fmla="*/ 504825 w 1181100"/>
              <a:gd name="connsiteY89" fmla="*/ 1508125 h 1622425"/>
              <a:gd name="connsiteX90" fmla="*/ 514350 w 1181100"/>
              <a:gd name="connsiteY90" fmla="*/ 1527175 h 1622425"/>
              <a:gd name="connsiteX91" fmla="*/ 520700 w 1181100"/>
              <a:gd name="connsiteY91" fmla="*/ 1536700 h 1622425"/>
              <a:gd name="connsiteX92" fmla="*/ 523875 w 1181100"/>
              <a:gd name="connsiteY92" fmla="*/ 1546225 h 1622425"/>
              <a:gd name="connsiteX93" fmla="*/ 530225 w 1181100"/>
              <a:gd name="connsiteY93" fmla="*/ 1558925 h 1622425"/>
              <a:gd name="connsiteX94" fmla="*/ 539750 w 1181100"/>
              <a:gd name="connsiteY94" fmla="*/ 1581150 h 1622425"/>
              <a:gd name="connsiteX95" fmla="*/ 549275 w 1181100"/>
              <a:gd name="connsiteY95" fmla="*/ 1590675 h 1622425"/>
              <a:gd name="connsiteX96" fmla="*/ 561975 w 1181100"/>
              <a:gd name="connsiteY96" fmla="*/ 1584325 h 1622425"/>
              <a:gd name="connsiteX97" fmla="*/ 577850 w 1181100"/>
              <a:gd name="connsiteY97" fmla="*/ 1555750 h 1622425"/>
              <a:gd name="connsiteX98" fmla="*/ 590550 w 1181100"/>
              <a:gd name="connsiteY98" fmla="*/ 1536700 h 1622425"/>
              <a:gd name="connsiteX99" fmla="*/ 593725 w 1181100"/>
              <a:gd name="connsiteY99" fmla="*/ 1527175 h 1622425"/>
              <a:gd name="connsiteX100" fmla="*/ 600075 w 1181100"/>
              <a:gd name="connsiteY100" fmla="*/ 1517650 h 1622425"/>
              <a:gd name="connsiteX101" fmla="*/ 606425 w 1181100"/>
              <a:gd name="connsiteY101" fmla="*/ 1504950 h 1622425"/>
              <a:gd name="connsiteX102" fmla="*/ 619125 w 1181100"/>
              <a:gd name="connsiteY102" fmla="*/ 1511300 h 1622425"/>
              <a:gd name="connsiteX103" fmla="*/ 625475 w 1181100"/>
              <a:gd name="connsiteY103" fmla="*/ 1530350 h 1622425"/>
              <a:gd name="connsiteX104" fmla="*/ 631825 w 1181100"/>
              <a:gd name="connsiteY104" fmla="*/ 1565275 h 1622425"/>
              <a:gd name="connsiteX105" fmla="*/ 638175 w 1181100"/>
              <a:gd name="connsiteY105" fmla="*/ 1574800 h 1622425"/>
              <a:gd name="connsiteX106" fmla="*/ 641350 w 1181100"/>
              <a:gd name="connsiteY106" fmla="*/ 1584325 h 1622425"/>
              <a:gd name="connsiteX107" fmla="*/ 657225 w 1181100"/>
              <a:gd name="connsiteY107" fmla="*/ 1587500 h 1622425"/>
              <a:gd name="connsiteX108" fmla="*/ 666750 w 1181100"/>
              <a:gd name="connsiteY108" fmla="*/ 1584325 h 1622425"/>
              <a:gd name="connsiteX109" fmla="*/ 698500 w 1181100"/>
              <a:gd name="connsiteY109" fmla="*/ 1555750 h 1622425"/>
              <a:gd name="connsiteX110" fmla="*/ 711200 w 1181100"/>
              <a:gd name="connsiteY110" fmla="*/ 1546225 h 1622425"/>
              <a:gd name="connsiteX111" fmla="*/ 762000 w 1181100"/>
              <a:gd name="connsiteY111" fmla="*/ 1552575 h 1622425"/>
              <a:gd name="connsiteX112" fmla="*/ 771525 w 1181100"/>
              <a:gd name="connsiteY112" fmla="*/ 1555750 h 1622425"/>
              <a:gd name="connsiteX113" fmla="*/ 800100 w 1181100"/>
              <a:gd name="connsiteY113" fmla="*/ 1558925 h 1622425"/>
              <a:gd name="connsiteX114" fmla="*/ 863600 w 1181100"/>
              <a:gd name="connsiteY114" fmla="*/ 1568450 h 1622425"/>
              <a:gd name="connsiteX115" fmla="*/ 889000 w 1181100"/>
              <a:gd name="connsiteY115" fmla="*/ 1577975 h 1622425"/>
              <a:gd name="connsiteX116" fmla="*/ 911225 w 1181100"/>
              <a:gd name="connsiteY116" fmla="*/ 1581150 h 1622425"/>
              <a:gd name="connsiteX117" fmla="*/ 920750 w 1181100"/>
              <a:gd name="connsiteY117" fmla="*/ 1584325 h 1622425"/>
              <a:gd name="connsiteX118" fmla="*/ 933450 w 1181100"/>
              <a:gd name="connsiteY118" fmla="*/ 1590675 h 1622425"/>
              <a:gd name="connsiteX119" fmla="*/ 968375 w 1181100"/>
              <a:gd name="connsiteY119" fmla="*/ 1597025 h 1622425"/>
              <a:gd name="connsiteX120" fmla="*/ 977900 w 1181100"/>
              <a:gd name="connsiteY120" fmla="*/ 1600200 h 1622425"/>
              <a:gd name="connsiteX121" fmla="*/ 1006475 w 1181100"/>
              <a:gd name="connsiteY121" fmla="*/ 1606550 h 1622425"/>
              <a:gd name="connsiteX122" fmla="*/ 1031875 w 1181100"/>
              <a:gd name="connsiteY122" fmla="*/ 1616075 h 1622425"/>
              <a:gd name="connsiteX123" fmla="*/ 1050925 w 1181100"/>
              <a:gd name="connsiteY123" fmla="*/ 1619250 h 1622425"/>
              <a:gd name="connsiteX124" fmla="*/ 1063625 w 1181100"/>
              <a:gd name="connsiteY124" fmla="*/ 1622425 h 1622425"/>
              <a:gd name="connsiteX125" fmla="*/ 1079500 w 1181100"/>
              <a:gd name="connsiteY125" fmla="*/ 1619250 h 1622425"/>
              <a:gd name="connsiteX126" fmla="*/ 1069975 w 1181100"/>
              <a:gd name="connsiteY126" fmla="*/ 1593850 h 1622425"/>
              <a:gd name="connsiteX127" fmla="*/ 1089025 w 1181100"/>
              <a:gd name="connsiteY127" fmla="*/ 1587500 h 1622425"/>
              <a:gd name="connsiteX128" fmla="*/ 1104900 w 1181100"/>
              <a:gd name="connsiteY128" fmla="*/ 1530350 h 1622425"/>
              <a:gd name="connsiteX129" fmla="*/ 1177925 w 1181100"/>
              <a:gd name="connsiteY129" fmla="*/ 1527175 h 1622425"/>
              <a:gd name="connsiteX130" fmla="*/ 1181100 w 1181100"/>
              <a:gd name="connsiteY130" fmla="*/ 1517650 h 1622425"/>
              <a:gd name="connsiteX131" fmla="*/ 1155700 w 1181100"/>
              <a:gd name="connsiteY131" fmla="*/ 1501775 h 1622425"/>
              <a:gd name="connsiteX132" fmla="*/ 1146175 w 1181100"/>
              <a:gd name="connsiteY132" fmla="*/ 1498600 h 1622425"/>
              <a:gd name="connsiteX133" fmla="*/ 1127125 w 1181100"/>
              <a:gd name="connsiteY133" fmla="*/ 1485900 h 1622425"/>
              <a:gd name="connsiteX134" fmla="*/ 1104900 w 1181100"/>
              <a:gd name="connsiteY134" fmla="*/ 1457325 h 1622425"/>
              <a:gd name="connsiteX135" fmla="*/ 1092200 w 1181100"/>
              <a:gd name="connsiteY135" fmla="*/ 1444625 h 1622425"/>
              <a:gd name="connsiteX136" fmla="*/ 1082675 w 1181100"/>
              <a:gd name="connsiteY136" fmla="*/ 1431925 h 1622425"/>
              <a:gd name="connsiteX137" fmla="*/ 1063625 w 1181100"/>
              <a:gd name="connsiteY137" fmla="*/ 1419225 h 1622425"/>
              <a:gd name="connsiteX138" fmla="*/ 1044575 w 1181100"/>
              <a:gd name="connsiteY138" fmla="*/ 1400175 h 1622425"/>
              <a:gd name="connsiteX139" fmla="*/ 1031875 w 1181100"/>
              <a:gd name="connsiteY139" fmla="*/ 1387475 h 1622425"/>
              <a:gd name="connsiteX140" fmla="*/ 1038225 w 1181100"/>
              <a:gd name="connsiteY140" fmla="*/ 1355725 h 1622425"/>
              <a:gd name="connsiteX141" fmla="*/ 1050925 w 1181100"/>
              <a:gd name="connsiteY141" fmla="*/ 1352550 h 1622425"/>
              <a:gd name="connsiteX142" fmla="*/ 1066800 w 1181100"/>
              <a:gd name="connsiteY142" fmla="*/ 1349375 h 1622425"/>
              <a:gd name="connsiteX143" fmla="*/ 1063625 w 1181100"/>
              <a:gd name="connsiteY143" fmla="*/ 1314450 h 1622425"/>
              <a:gd name="connsiteX144" fmla="*/ 1035050 w 1181100"/>
              <a:gd name="connsiteY144" fmla="*/ 1317625 h 1622425"/>
              <a:gd name="connsiteX145" fmla="*/ 996950 w 1181100"/>
              <a:gd name="connsiteY145" fmla="*/ 1314450 h 1622425"/>
              <a:gd name="connsiteX146" fmla="*/ 984250 w 1181100"/>
              <a:gd name="connsiteY146" fmla="*/ 1308100 h 1622425"/>
              <a:gd name="connsiteX147" fmla="*/ 981075 w 1181100"/>
              <a:gd name="connsiteY147" fmla="*/ 1298575 h 1622425"/>
              <a:gd name="connsiteX148" fmla="*/ 1019175 w 1181100"/>
              <a:gd name="connsiteY148" fmla="*/ 1279525 h 1622425"/>
              <a:gd name="connsiteX149" fmla="*/ 1016000 w 1181100"/>
              <a:gd name="connsiteY149" fmla="*/ 1270000 h 1622425"/>
              <a:gd name="connsiteX150" fmla="*/ 1003300 w 1181100"/>
              <a:gd name="connsiteY150" fmla="*/ 1260475 h 1622425"/>
              <a:gd name="connsiteX151" fmla="*/ 984250 w 1181100"/>
              <a:gd name="connsiteY151" fmla="*/ 1250950 h 1622425"/>
              <a:gd name="connsiteX152" fmla="*/ 965200 w 1181100"/>
              <a:gd name="connsiteY152" fmla="*/ 1225550 h 1622425"/>
              <a:gd name="connsiteX153" fmla="*/ 962025 w 1181100"/>
              <a:gd name="connsiteY153" fmla="*/ 1212850 h 1622425"/>
              <a:gd name="connsiteX154" fmla="*/ 946150 w 1181100"/>
              <a:gd name="connsiteY154" fmla="*/ 1181100 h 1622425"/>
              <a:gd name="connsiteX155" fmla="*/ 942975 w 1181100"/>
              <a:gd name="connsiteY155" fmla="*/ 1171575 h 1622425"/>
              <a:gd name="connsiteX156" fmla="*/ 936625 w 1181100"/>
              <a:gd name="connsiteY156" fmla="*/ 1146175 h 1622425"/>
              <a:gd name="connsiteX157" fmla="*/ 923925 w 1181100"/>
              <a:gd name="connsiteY157" fmla="*/ 1120775 h 1622425"/>
              <a:gd name="connsiteX158" fmla="*/ 911225 w 1181100"/>
              <a:gd name="connsiteY158" fmla="*/ 1098550 h 1622425"/>
              <a:gd name="connsiteX159" fmla="*/ 904875 w 1181100"/>
              <a:gd name="connsiteY159" fmla="*/ 1082675 h 1622425"/>
              <a:gd name="connsiteX160" fmla="*/ 898525 w 1181100"/>
              <a:gd name="connsiteY160" fmla="*/ 1063625 h 1622425"/>
              <a:gd name="connsiteX161" fmla="*/ 889000 w 1181100"/>
              <a:gd name="connsiteY161" fmla="*/ 1047750 h 1622425"/>
              <a:gd name="connsiteX162" fmla="*/ 882650 w 1181100"/>
              <a:gd name="connsiteY162" fmla="*/ 1038225 h 1622425"/>
              <a:gd name="connsiteX163" fmla="*/ 866775 w 1181100"/>
              <a:gd name="connsiteY163" fmla="*/ 1025525 h 1622425"/>
              <a:gd name="connsiteX164" fmla="*/ 847725 w 1181100"/>
              <a:gd name="connsiteY164" fmla="*/ 1003300 h 1622425"/>
              <a:gd name="connsiteX165" fmla="*/ 825500 w 1181100"/>
              <a:gd name="connsiteY165" fmla="*/ 1000125 h 1622425"/>
              <a:gd name="connsiteX166" fmla="*/ 803275 w 1181100"/>
              <a:gd name="connsiteY166" fmla="*/ 987425 h 1622425"/>
              <a:gd name="connsiteX167" fmla="*/ 771525 w 1181100"/>
              <a:gd name="connsiteY167" fmla="*/ 965200 h 1622425"/>
              <a:gd name="connsiteX168" fmla="*/ 758825 w 1181100"/>
              <a:gd name="connsiteY168" fmla="*/ 958850 h 1622425"/>
              <a:gd name="connsiteX169" fmla="*/ 752475 w 1181100"/>
              <a:gd name="connsiteY169" fmla="*/ 946150 h 1622425"/>
              <a:gd name="connsiteX170" fmla="*/ 746125 w 1181100"/>
              <a:gd name="connsiteY170" fmla="*/ 898525 h 1622425"/>
              <a:gd name="connsiteX171" fmla="*/ 736600 w 1181100"/>
              <a:gd name="connsiteY171" fmla="*/ 863600 h 1622425"/>
              <a:gd name="connsiteX172" fmla="*/ 727075 w 1181100"/>
              <a:gd name="connsiteY172" fmla="*/ 860425 h 1622425"/>
              <a:gd name="connsiteX173" fmla="*/ 711200 w 1181100"/>
              <a:gd name="connsiteY173" fmla="*/ 847725 h 1622425"/>
              <a:gd name="connsiteX174" fmla="*/ 698500 w 1181100"/>
              <a:gd name="connsiteY174" fmla="*/ 841375 h 1622425"/>
              <a:gd name="connsiteX175" fmla="*/ 692150 w 1181100"/>
              <a:gd name="connsiteY175" fmla="*/ 831850 h 1622425"/>
              <a:gd name="connsiteX176" fmla="*/ 695325 w 1181100"/>
              <a:gd name="connsiteY176" fmla="*/ 784225 h 1622425"/>
              <a:gd name="connsiteX177" fmla="*/ 704850 w 1181100"/>
              <a:gd name="connsiteY177" fmla="*/ 762000 h 1622425"/>
              <a:gd name="connsiteX178" fmla="*/ 714375 w 1181100"/>
              <a:gd name="connsiteY178" fmla="*/ 673100 h 1622425"/>
              <a:gd name="connsiteX179" fmla="*/ 717550 w 1181100"/>
              <a:gd name="connsiteY179" fmla="*/ 641350 h 1622425"/>
              <a:gd name="connsiteX180" fmla="*/ 727075 w 1181100"/>
              <a:gd name="connsiteY180" fmla="*/ 609600 h 1622425"/>
              <a:gd name="connsiteX181" fmla="*/ 733425 w 1181100"/>
              <a:gd name="connsiteY181" fmla="*/ 581025 h 1622425"/>
              <a:gd name="connsiteX182" fmla="*/ 739775 w 1181100"/>
              <a:gd name="connsiteY182" fmla="*/ 568325 h 1622425"/>
              <a:gd name="connsiteX183" fmla="*/ 742950 w 1181100"/>
              <a:gd name="connsiteY183" fmla="*/ 555625 h 1622425"/>
              <a:gd name="connsiteX184" fmla="*/ 755650 w 1181100"/>
              <a:gd name="connsiteY184" fmla="*/ 542925 h 1622425"/>
              <a:gd name="connsiteX185" fmla="*/ 768350 w 1181100"/>
              <a:gd name="connsiteY185" fmla="*/ 520700 h 1622425"/>
              <a:gd name="connsiteX186" fmla="*/ 790575 w 1181100"/>
              <a:gd name="connsiteY186" fmla="*/ 498475 h 1622425"/>
              <a:gd name="connsiteX187" fmla="*/ 803275 w 1181100"/>
              <a:gd name="connsiteY187" fmla="*/ 485775 h 1622425"/>
              <a:gd name="connsiteX188" fmla="*/ 812800 w 1181100"/>
              <a:gd name="connsiteY188" fmla="*/ 476250 h 1622425"/>
              <a:gd name="connsiteX189" fmla="*/ 822325 w 1181100"/>
              <a:gd name="connsiteY189" fmla="*/ 454025 h 1622425"/>
              <a:gd name="connsiteX190" fmla="*/ 825500 w 1181100"/>
              <a:gd name="connsiteY190" fmla="*/ 441325 h 1622425"/>
              <a:gd name="connsiteX191" fmla="*/ 838200 w 1181100"/>
              <a:gd name="connsiteY191" fmla="*/ 409575 h 1622425"/>
              <a:gd name="connsiteX192" fmla="*/ 844550 w 1181100"/>
              <a:gd name="connsiteY192" fmla="*/ 365125 h 1622425"/>
              <a:gd name="connsiteX193" fmla="*/ 847725 w 1181100"/>
              <a:gd name="connsiteY193" fmla="*/ 355600 h 1622425"/>
              <a:gd name="connsiteX194" fmla="*/ 850900 w 1181100"/>
              <a:gd name="connsiteY194" fmla="*/ 342900 h 1622425"/>
              <a:gd name="connsiteX195" fmla="*/ 860425 w 1181100"/>
              <a:gd name="connsiteY195" fmla="*/ 225425 h 1622425"/>
              <a:gd name="connsiteX196" fmla="*/ 863600 w 1181100"/>
              <a:gd name="connsiteY196" fmla="*/ 209550 h 1622425"/>
              <a:gd name="connsiteX197" fmla="*/ 869950 w 1181100"/>
              <a:gd name="connsiteY197" fmla="*/ 200025 h 1622425"/>
              <a:gd name="connsiteX198" fmla="*/ 873125 w 1181100"/>
              <a:gd name="connsiteY198" fmla="*/ 177800 h 1622425"/>
              <a:gd name="connsiteX199" fmla="*/ 876300 w 1181100"/>
              <a:gd name="connsiteY199" fmla="*/ 168275 h 1622425"/>
              <a:gd name="connsiteX200" fmla="*/ 879475 w 1181100"/>
              <a:gd name="connsiteY200" fmla="*/ 152400 h 1622425"/>
              <a:gd name="connsiteX201" fmla="*/ 889000 w 1181100"/>
              <a:gd name="connsiteY201" fmla="*/ 101600 h 1622425"/>
              <a:gd name="connsiteX202" fmla="*/ 892175 w 1181100"/>
              <a:gd name="connsiteY202" fmla="*/ 92075 h 1622425"/>
              <a:gd name="connsiteX203" fmla="*/ 904875 w 1181100"/>
              <a:gd name="connsiteY203" fmla="*/ 76200 h 1622425"/>
              <a:gd name="connsiteX204" fmla="*/ 914400 w 1181100"/>
              <a:gd name="connsiteY204" fmla="*/ 73025 h 1622425"/>
              <a:gd name="connsiteX0" fmla="*/ 914400 w 1181100"/>
              <a:gd name="connsiteY0" fmla="*/ 73025 h 1622425"/>
              <a:gd name="connsiteX1" fmla="*/ 908050 w 1181100"/>
              <a:gd name="connsiteY1" fmla="*/ 57150 h 1622425"/>
              <a:gd name="connsiteX2" fmla="*/ 850900 w 1181100"/>
              <a:gd name="connsiteY2" fmla="*/ 22225 h 1622425"/>
              <a:gd name="connsiteX3" fmla="*/ 835025 w 1181100"/>
              <a:gd name="connsiteY3" fmla="*/ 9525 h 1622425"/>
              <a:gd name="connsiteX4" fmla="*/ 819150 w 1181100"/>
              <a:gd name="connsiteY4" fmla="*/ 6350 h 1622425"/>
              <a:gd name="connsiteX5" fmla="*/ 803275 w 1181100"/>
              <a:gd name="connsiteY5" fmla="*/ 0 h 1622425"/>
              <a:gd name="connsiteX6" fmla="*/ 781050 w 1181100"/>
              <a:gd name="connsiteY6" fmla="*/ 6350 h 1622425"/>
              <a:gd name="connsiteX7" fmla="*/ 777875 w 1181100"/>
              <a:gd name="connsiteY7" fmla="*/ 50800 h 1622425"/>
              <a:gd name="connsiteX8" fmla="*/ 774700 w 1181100"/>
              <a:gd name="connsiteY8" fmla="*/ 69850 h 1622425"/>
              <a:gd name="connsiteX9" fmla="*/ 765175 w 1181100"/>
              <a:gd name="connsiteY9" fmla="*/ 73025 h 1622425"/>
              <a:gd name="connsiteX10" fmla="*/ 755650 w 1181100"/>
              <a:gd name="connsiteY10" fmla="*/ 66675 h 1622425"/>
              <a:gd name="connsiteX11" fmla="*/ 742950 w 1181100"/>
              <a:gd name="connsiteY11" fmla="*/ 63500 h 1622425"/>
              <a:gd name="connsiteX12" fmla="*/ 730250 w 1181100"/>
              <a:gd name="connsiteY12" fmla="*/ 57150 h 1622425"/>
              <a:gd name="connsiteX13" fmla="*/ 720725 w 1181100"/>
              <a:gd name="connsiteY13" fmla="*/ 104775 h 1622425"/>
              <a:gd name="connsiteX14" fmla="*/ 676275 w 1181100"/>
              <a:gd name="connsiteY14" fmla="*/ 25400 h 1622425"/>
              <a:gd name="connsiteX15" fmla="*/ 660400 w 1181100"/>
              <a:gd name="connsiteY15" fmla="*/ 63500 h 1622425"/>
              <a:gd name="connsiteX16" fmla="*/ 606425 w 1181100"/>
              <a:gd name="connsiteY16" fmla="*/ 142875 h 1622425"/>
              <a:gd name="connsiteX17" fmla="*/ 568325 w 1181100"/>
              <a:gd name="connsiteY17" fmla="*/ 222250 h 1622425"/>
              <a:gd name="connsiteX18" fmla="*/ 533400 w 1181100"/>
              <a:gd name="connsiteY18" fmla="*/ 304800 h 1622425"/>
              <a:gd name="connsiteX19" fmla="*/ 527050 w 1181100"/>
              <a:gd name="connsiteY19" fmla="*/ 358775 h 1622425"/>
              <a:gd name="connsiteX20" fmla="*/ 498475 w 1181100"/>
              <a:gd name="connsiteY20" fmla="*/ 403225 h 1622425"/>
              <a:gd name="connsiteX21" fmla="*/ 450850 w 1181100"/>
              <a:gd name="connsiteY21" fmla="*/ 434975 h 1622425"/>
              <a:gd name="connsiteX22" fmla="*/ 450850 w 1181100"/>
              <a:gd name="connsiteY22" fmla="*/ 527050 h 1622425"/>
              <a:gd name="connsiteX23" fmla="*/ 428625 w 1181100"/>
              <a:gd name="connsiteY23" fmla="*/ 523875 h 1622425"/>
              <a:gd name="connsiteX24" fmla="*/ 419100 w 1181100"/>
              <a:gd name="connsiteY24" fmla="*/ 517525 h 1622425"/>
              <a:gd name="connsiteX25" fmla="*/ 377825 w 1181100"/>
              <a:gd name="connsiteY25" fmla="*/ 523875 h 1622425"/>
              <a:gd name="connsiteX26" fmla="*/ 333375 w 1181100"/>
              <a:gd name="connsiteY26" fmla="*/ 517525 h 1622425"/>
              <a:gd name="connsiteX27" fmla="*/ 301625 w 1181100"/>
              <a:gd name="connsiteY27" fmla="*/ 492125 h 1622425"/>
              <a:gd name="connsiteX28" fmla="*/ 288925 w 1181100"/>
              <a:gd name="connsiteY28" fmla="*/ 412750 h 1622425"/>
              <a:gd name="connsiteX29" fmla="*/ 269875 w 1181100"/>
              <a:gd name="connsiteY29" fmla="*/ 396875 h 1622425"/>
              <a:gd name="connsiteX30" fmla="*/ 225425 w 1181100"/>
              <a:gd name="connsiteY30" fmla="*/ 393700 h 1622425"/>
              <a:gd name="connsiteX31" fmla="*/ 190500 w 1181100"/>
              <a:gd name="connsiteY31" fmla="*/ 387350 h 1622425"/>
              <a:gd name="connsiteX32" fmla="*/ 114300 w 1181100"/>
              <a:gd name="connsiteY32" fmla="*/ 393700 h 1622425"/>
              <a:gd name="connsiteX33" fmla="*/ 92075 w 1181100"/>
              <a:gd name="connsiteY33" fmla="*/ 422275 h 1622425"/>
              <a:gd name="connsiteX34" fmla="*/ 88900 w 1181100"/>
              <a:gd name="connsiteY34" fmla="*/ 431800 h 1622425"/>
              <a:gd name="connsiteX35" fmla="*/ 76200 w 1181100"/>
              <a:gd name="connsiteY35" fmla="*/ 447675 h 1622425"/>
              <a:gd name="connsiteX36" fmla="*/ 41275 w 1181100"/>
              <a:gd name="connsiteY36" fmla="*/ 469900 h 1622425"/>
              <a:gd name="connsiteX37" fmla="*/ 34925 w 1181100"/>
              <a:gd name="connsiteY37" fmla="*/ 479425 h 1622425"/>
              <a:gd name="connsiteX38" fmla="*/ 15875 w 1181100"/>
              <a:gd name="connsiteY38" fmla="*/ 495300 h 1622425"/>
              <a:gd name="connsiteX39" fmla="*/ 0 w 1181100"/>
              <a:gd name="connsiteY39" fmla="*/ 514350 h 1622425"/>
              <a:gd name="connsiteX40" fmla="*/ 3175 w 1181100"/>
              <a:gd name="connsiteY40" fmla="*/ 542925 h 1622425"/>
              <a:gd name="connsiteX41" fmla="*/ 12700 w 1181100"/>
              <a:gd name="connsiteY41" fmla="*/ 571500 h 1622425"/>
              <a:gd name="connsiteX42" fmla="*/ 19050 w 1181100"/>
              <a:gd name="connsiteY42" fmla="*/ 698500 h 1622425"/>
              <a:gd name="connsiteX43" fmla="*/ 22225 w 1181100"/>
              <a:gd name="connsiteY43" fmla="*/ 711200 h 1622425"/>
              <a:gd name="connsiteX44" fmla="*/ 19050 w 1181100"/>
              <a:gd name="connsiteY44" fmla="*/ 727075 h 1622425"/>
              <a:gd name="connsiteX45" fmla="*/ 15875 w 1181100"/>
              <a:gd name="connsiteY45" fmla="*/ 736600 h 1622425"/>
              <a:gd name="connsiteX46" fmla="*/ 31750 w 1181100"/>
              <a:gd name="connsiteY46" fmla="*/ 749300 h 1622425"/>
              <a:gd name="connsiteX47" fmla="*/ 57150 w 1181100"/>
              <a:gd name="connsiteY47" fmla="*/ 765175 h 1622425"/>
              <a:gd name="connsiteX48" fmla="*/ 73025 w 1181100"/>
              <a:gd name="connsiteY48" fmla="*/ 774700 h 1622425"/>
              <a:gd name="connsiteX49" fmla="*/ 85725 w 1181100"/>
              <a:gd name="connsiteY49" fmla="*/ 781050 h 1622425"/>
              <a:gd name="connsiteX50" fmla="*/ 107950 w 1181100"/>
              <a:gd name="connsiteY50" fmla="*/ 790575 h 1622425"/>
              <a:gd name="connsiteX51" fmla="*/ 127000 w 1181100"/>
              <a:gd name="connsiteY51" fmla="*/ 787400 h 1622425"/>
              <a:gd name="connsiteX52" fmla="*/ 139700 w 1181100"/>
              <a:gd name="connsiteY52" fmla="*/ 784225 h 1622425"/>
              <a:gd name="connsiteX53" fmla="*/ 146050 w 1181100"/>
              <a:gd name="connsiteY53" fmla="*/ 796925 h 1622425"/>
              <a:gd name="connsiteX54" fmla="*/ 155575 w 1181100"/>
              <a:gd name="connsiteY54" fmla="*/ 819150 h 1622425"/>
              <a:gd name="connsiteX55" fmla="*/ 161925 w 1181100"/>
              <a:gd name="connsiteY55" fmla="*/ 873125 h 1622425"/>
              <a:gd name="connsiteX56" fmla="*/ 165100 w 1181100"/>
              <a:gd name="connsiteY56" fmla="*/ 885825 h 1622425"/>
              <a:gd name="connsiteX57" fmla="*/ 174625 w 1181100"/>
              <a:gd name="connsiteY57" fmla="*/ 892175 h 1622425"/>
              <a:gd name="connsiteX58" fmla="*/ 184150 w 1181100"/>
              <a:gd name="connsiteY58" fmla="*/ 901700 h 1622425"/>
              <a:gd name="connsiteX59" fmla="*/ 206375 w 1181100"/>
              <a:gd name="connsiteY59" fmla="*/ 904875 h 1622425"/>
              <a:gd name="connsiteX60" fmla="*/ 228600 w 1181100"/>
              <a:gd name="connsiteY60" fmla="*/ 939800 h 1622425"/>
              <a:gd name="connsiteX61" fmla="*/ 219075 w 1181100"/>
              <a:gd name="connsiteY61" fmla="*/ 1022350 h 1622425"/>
              <a:gd name="connsiteX62" fmla="*/ 203200 w 1181100"/>
              <a:gd name="connsiteY62" fmla="*/ 1041400 h 1622425"/>
              <a:gd name="connsiteX63" fmla="*/ 196850 w 1181100"/>
              <a:gd name="connsiteY63" fmla="*/ 1063625 h 1622425"/>
              <a:gd name="connsiteX64" fmla="*/ 193675 w 1181100"/>
              <a:gd name="connsiteY64" fmla="*/ 1073150 h 1622425"/>
              <a:gd name="connsiteX65" fmla="*/ 196850 w 1181100"/>
              <a:gd name="connsiteY65" fmla="*/ 1200150 h 1622425"/>
              <a:gd name="connsiteX66" fmla="*/ 250825 w 1181100"/>
              <a:gd name="connsiteY66" fmla="*/ 1206500 h 1622425"/>
              <a:gd name="connsiteX67" fmla="*/ 266700 w 1181100"/>
              <a:gd name="connsiteY67" fmla="*/ 1209675 h 1622425"/>
              <a:gd name="connsiteX68" fmla="*/ 288925 w 1181100"/>
              <a:gd name="connsiteY68" fmla="*/ 1231900 h 1622425"/>
              <a:gd name="connsiteX69" fmla="*/ 295275 w 1181100"/>
              <a:gd name="connsiteY69" fmla="*/ 1270000 h 1622425"/>
              <a:gd name="connsiteX70" fmla="*/ 304800 w 1181100"/>
              <a:gd name="connsiteY70" fmla="*/ 1282700 h 1622425"/>
              <a:gd name="connsiteX71" fmla="*/ 323850 w 1181100"/>
              <a:gd name="connsiteY71" fmla="*/ 1285875 h 1622425"/>
              <a:gd name="connsiteX72" fmla="*/ 333375 w 1181100"/>
              <a:gd name="connsiteY72" fmla="*/ 1292225 h 1622425"/>
              <a:gd name="connsiteX73" fmla="*/ 361950 w 1181100"/>
              <a:gd name="connsiteY73" fmla="*/ 1298575 h 1622425"/>
              <a:gd name="connsiteX74" fmla="*/ 387350 w 1181100"/>
              <a:gd name="connsiteY74" fmla="*/ 1317625 h 1622425"/>
              <a:gd name="connsiteX75" fmla="*/ 409575 w 1181100"/>
              <a:gd name="connsiteY75" fmla="*/ 1330325 h 1622425"/>
              <a:gd name="connsiteX76" fmla="*/ 412750 w 1181100"/>
              <a:gd name="connsiteY76" fmla="*/ 1339850 h 1622425"/>
              <a:gd name="connsiteX77" fmla="*/ 422275 w 1181100"/>
              <a:gd name="connsiteY77" fmla="*/ 1362075 h 1622425"/>
              <a:gd name="connsiteX78" fmla="*/ 428625 w 1181100"/>
              <a:gd name="connsiteY78" fmla="*/ 1403350 h 1622425"/>
              <a:gd name="connsiteX79" fmla="*/ 431800 w 1181100"/>
              <a:gd name="connsiteY79" fmla="*/ 1419225 h 1622425"/>
              <a:gd name="connsiteX80" fmla="*/ 438150 w 1181100"/>
              <a:gd name="connsiteY80" fmla="*/ 1438275 h 1622425"/>
              <a:gd name="connsiteX81" fmla="*/ 441325 w 1181100"/>
              <a:gd name="connsiteY81" fmla="*/ 1450975 h 1622425"/>
              <a:gd name="connsiteX82" fmla="*/ 447675 w 1181100"/>
              <a:gd name="connsiteY82" fmla="*/ 1463675 h 1622425"/>
              <a:gd name="connsiteX83" fmla="*/ 450850 w 1181100"/>
              <a:gd name="connsiteY83" fmla="*/ 1476375 h 1622425"/>
              <a:gd name="connsiteX84" fmla="*/ 460375 w 1181100"/>
              <a:gd name="connsiteY84" fmla="*/ 1479550 h 1622425"/>
              <a:gd name="connsiteX85" fmla="*/ 485775 w 1181100"/>
              <a:gd name="connsiteY85" fmla="*/ 1482725 h 1622425"/>
              <a:gd name="connsiteX86" fmla="*/ 495300 w 1181100"/>
              <a:gd name="connsiteY86" fmla="*/ 1489075 h 1622425"/>
              <a:gd name="connsiteX87" fmla="*/ 498475 w 1181100"/>
              <a:gd name="connsiteY87" fmla="*/ 1498600 h 1622425"/>
              <a:gd name="connsiteX88" fmla="*/ 504825 w 1181100"/>
              <a:gd name="connsiteY88" fmla="*/ 1508125 h 1622425"/>
              <a:gd name="connsiteX89" fmla="*/ 514350 w 1181100"/>
              <a:gd name="connsiteY89" fmla="*/ 1527175 h 1622425"/>
              <a:gd name="connsiteX90" fmla="*/ 520700 w 1181100"/>
              <a:gd name="connsiteY90" fmla="*/ 1536700 h 1622425"/>
              <a:gd name="connsiteX91" fmla="*/ 523875 w 1181100"/>
              <a:gd name="connsiteY91" fmla="*/ 1546225 h 1622425"/>
              <a:gd name="connsiteX92" fmla="*/ 530225 w 1181100"/>
              <a:gd name="connsiteY92" fmla="*/ 1558925 h 1622425"/>
              <a:gd name="connsiteX93" fmla="*/ 539750 w 1181100"/>
              <a:gd name="connsiteY93" fmla="*/ 1581150 h 1622425"/>
              <a:gd name="connsiteX94" fmla="*/ 549275 w 1181100"/>
              <a:gd name="connsiteY94" fmla="*/ 1590675 h 1622425"/>
              <a:gd name="connsiteX95" fmla="*/ 561975 w 1181100"/>
              <a:gd name="connsiteY95" fmla="*/ 1584325 h 1622425"/>
              <a:gd name="connsiteX96" fmla="*/ 577850 w 1181100"/>
              <a:gd name="connsiteY96" fmla="*/ 1555750 h 1622425"/>
              <a:gd name="connsiteX97" fmla="*/ 590550 w 1181100"/>
              <a:gd name="connsiteY97" fmla="*/ 1536700 h 1622425"/>
              <a:gd name="connsiteX98" fmla="*/ 593725 w 1181100"/>
              <a:gd name="connsiteY98" fmla="*/ 1527175 h 1622425"/>
              <a:gd name="connsiteX99" fmla="*/ 600075 w 1181100"/>
              <a:gd name="connsiteY99" fmla="*/ 1517650 h 1622425"/>
              <a:gd name="connsiteX100" fmla="*/ 606425 w 1181100"/>
              <a:gd name="connsiteY100" fmla="*/ 1504950 h 1622425"/>
              <a:gd name="connsiteX101" fmla="*/ 619125 w 1181100"/>
              <a:gd name="connsiteY101" fmla="*/ 1511300 h 1622425"/>
              <a:gd name="connsiteX102" fmla="*/ 625475 w 1181100"/>
              <a:gd name="connsiteY102" fmla="*/ 1530350 h 1622425"/>
              <a:gd name="connsiteX103" fmla="*/ 631825 w 1181100"/>
              <a:gd name="connsiteY103" fmla="*/ 1565275 h 1622425"/>
              <a:gd name="connsiteX104" fmla="*/ 638175 w 1181100"/>
              <a:gd name="connsiteY104" fmla="*/ 1574800 h 1622425"/>
              <a:gd name="connsiteX105" fmla="*/ 641350 w 1181100"/>
              <a:gd name="connsiteY105" fmla="*/ 1584325 h 1622425"/>
              <a:gd name="connsiteX106" fmla="*/ 657225 w 1181100"/>
              <a:gd name="connsiteY106" fmla="*/ 1587500 h 1622425"/>
              <a:gd name="connsiteX107" fmla="*/ 666750 w 1181100"/>
              <a:gd name="connsiteY107" fmla="*/ 1584325 h 1622425"/>
              <a:gd name="connsiteX108" fmla="*/ 698500 w 1181100"/>
              <a:gd name="connsiteY108" fmla="*/ 1555750 h 1622425"/>
              <a:gd name="connsiteX109" fmla="*/ 711200 w 1181100"/>
              <a:gd name="connsiteY109" fmla="*/ 1546225 h 1622425"/>
              <a:gd name="connsiteX110" fmla="*/ 762000 w 1181100"/>
              <a:gd name="connsiteY110" fmla="*/ 1552575 h 1622425"/>
              <a:gd name="connsiteX111" fmla="*/ 771525 w 1181100"/>
              <a:gd name="connsiteY111" fmla="*/ 1555750 h 1622425"/>
              <a:gd name="connsiteX112" fmla="*/ 800100 w 1181100"/>
              <a:gd name="connsiteY112" fmla="*/ 1558925 h 1622425"/>
              <a:gd name="connsiteX113" fmla="*/ 863600 w 1181100"/>
              <a:gd name="connsiteY113" fmla="*/ 1568450 h 1622425"/>
              <a:gd name="connsiteX114" fmla="*/ 889000 w 1181100"/>
              <a:gd name="connsiteY114" fmla="*/ 1577975 h 1622425"/>
              <a:gd name="connsiteX115" fmla="*/ 911225 w 1181100"/>
              <a:gd name="connsiteY115" fmla="*/ 1581150 h 1622425"/>
              <a:gd name="connsiteX116" fmla="*/ 920750 w 1181100"/>
              <a:gd name="connsiteY116" fmla="*/ 1584325 h 1622425"/>
              <a:gd name="connsiteX117" fmla="*/ 933450 w 1181100"/>
              <a:gd name="connsiteY117" fmla="*/ 1590675 h 1622425"/>
              <a:gd name="connsiteX118" fmla="*/ 968375 w 1181100"/>
              <a:gd name="connsiteY118" fmla="*/ 1597025 h 1622425"/>
              <a:gd name="connsiteX119" fmla="*/ 977900 w 1181100"/>
              <a:gd name="connsiteY119" fmla="*/ 1600200 h 1622425"/>
              <a:gd name="connsiteX120" fmla="*/ 1006475 w 1181100"/>
              <a:gd name="connsiteY120" fmla="*/ 1606550 h 1622425"/>
              <a:gd name="connsiteX121" fmla="*/ 1031875 w 1181100"/>
              <a:gd name="connsiteY121" fmla="*/ 1616075 h 1622425"/>
              <a:gd name="connsiteX122" fmla="*/ 1050925 w 1181100"/>
              <a:gd name="connsiteY122" fmla="*/ 1619250 h 1622425"/>
              <a:gd name="connsiteX123" fmla="*/ 1063625 w 1181100"/>
              <a:gd name="connsiteY123" fmla="*/ 1622425 h 1622425"/>
              <a:gd name="connsiteX124" fmla="*/ 1079500 w 1181100"/>
              <a:gd name="connsiteY124" fmla="*/ 1619250 h 1622425"/>
              <a:gd name="connsiteX125" fmla="*/ 1069975 w 1181100"/>
              <a:gd name="connsiteY125" fmla="*/ 1593850 h 1622425"/>
              <a:gd name="connsiteX126" fmla="*/ 1089025 w 1181100"/>
              <a:gd name="connsiteY126" fmla="*/ 1587500 h 1622425"/>
              <a:gd name="connsiteX127" fmla="*/ 1104900 w 1181100"/>
              <a:gd name="connsiteY127" fmla="*/ 1530350 h 1622425"/>
              <a:gd name="connsiteX128" fmla="*/ 1177925 w 1181100"/>
              <a:gd name="connsiteY128" fmla="*/ 1527175 h 1622425"/>
              <a:gd name="connsiteX129" fmla="*/ 1181100 w 1181100"/>
              <a:gd name="connsiteY129" fmla="*/ 1517650 h 1622425"/>
              <a:gd name="connsiteX130" fmla="*/ 1155700 w 1181100"/>
              <a:gd name="connsiteY130" fmla="*/ 1501775 h 1622425"/>
              <a:gd name="connsiteX131" fmla="*/ 1146175 w 1181100"/>
              <a:gd name="connsiteY131" fmla="*/ 1498600 h 1622425"/>
              <a:gd name="connsiteX132" fmla="*/ 1127125 w 1181100"/>
              <a:gd name="connsiteY132" fmla="*/ 1485900 h 1622425"/>
              <a:gd name="connsiteX133" fmla="*/ 1104900 w 1181100"/>
              <a:gd name="connsiteY133" fmla="*/ 1457325 h 1622425"/>
              <a:gd name="connsiteX134" fmla="*/ 1092200 w 1181100"/>
              <a:gd name="connsiteY134" fmla="*/ 1444625 h 1622425"/>
              <a:gd name="connsiteX135" fmla="*/ 1082675 w 1181100"/>
              <a:gd name="connsiteY135" fmla="*/ 1431925 h 1622425"/>
              <a:gd name="connsiteX136" fmla="*/ 1063625 w 1181100"/>
              <a:gd name="connsiteY136" fmla="*/ 1419225 h 1622425"/>
              <a:gd name="connsiteX137" fmla="*/ 1044575 w 1181100"/>
              <a:gd name="connsiteY137" fmla="*/ 1400175 h 1622425"/>
              <a:gd name="connsiteX138" fmla="*/ 1031875 w 1181100"/>
              <a:gd name="connsiteY138" fmla="*/ 1387475 h 1622425"/>
              <a:gd name="connsiteX139" fmla="*/ 1038225 w 1181100"/>
              <a:gd name="connsiteY139" fmla="*/ 1355725 h 1622425"/>
              <a:gd name="connsiteX140" fmla="*/ 1050925 w 1181100"/>
              <a:gd name="connsiteY140" fmla="*/ 1352550 h 1622425"/>
              <a:gd name="connsiteX141" fmla="*/ 1066800 w 1181100"/>
              <a:gd name="connsiteY141" fmla="*/ 1349375 h 1622425"/>
              <a:gd name="connsiteX142" fmla="*/ 1063625 w 1181100"/>
              <a:gd name="connsiteY142" fmla="*/ 1314450 h 1622425"/>
              <a:gd name="connsiteX143" fmla="*/ 1035050 w 1181100"/>
              <a:gd name="connsiteY143" fmla="*/ 1317625 h 1622425"/>
              <a:gd name="connsiteX144" fmla="*/ 996950 w 1181100"/>
              <a:gd name="connsiteY144" fmla="*/ 1314450 h 1622425"/>
              <a:gd name="connsiteX145" fmla="*/ 984250 w 1181100"/>
              <a:gd name="connsiteY145" fmla="*/ 1308100 h 1622425"/>
              <a:gd name="connsiteX146" fmla="*/ 981075 w 1181100"/>
              <a:gd name="connsiteY146" fmla="*/ 1298575 h 1622425"/>
              <a:gd name="connsiteX147" fmla="*/ 1019175 w 1181100"/>
              <a:gd name="connsiteY147" fmla="*/ 1279525 h 1622425"/>
              <a:gd name="connsiteX148" fmla="*/ 1016000 w 1181100"/>
              <a:gd name="connsiteY148" fmla="*/ 1270000 h 1622425"/>
              <a:gd name="connsiteX149" fmla="*/ 1003300 w 1181100"/>
              <a:gd name="connsiteY149" fmla="*/ 1260475 h 1622425"/>
              <a:gd name="connsiteX150" fmla="*/ 984250 w 1181100"/>
              <a:gd name="connsiteY150" fmla="*/ 1250950 h 1622425"/>
              <a:gd name="connsiteX151" fmla="*/ 965200 w 1181100"/>
              <a:gd name="connsiteY151" fmla="*/ 1225550 h 1622425"/>
              <a:gd name="connsiteX152" fmla="*/ 962025 w 1181100"/>
              <a:gd name="connsiteY152" fmla="*/ 1212850 h 1622425"/>
              <a:gd name="connsiteX153" fmla="*/ 946150 w 1181100"/>
              <a:gd name="connsiteY153" fmla="*/ 1181100 h 1622425"/>
              <a:gd name="connsiteX154" fmla="*/ 942975 w 1181100"/>
              <a:gd name="connsiteY154" fmla="*/ 1171575 h 1622425"/>
              <a:gd name="connsiteX155" fmla="*/ 936625 w 1181100"/>
              <a:gd name="connsiteY155" fmla="*/ 1146175 h 1622425"/>
              <a:gd name="connsiteX156" fmla="*/ 923925 w 1181100"/>
              <a:gd name="connsiteY156" fmla="*/ 1120775 h 1622425"/>
              <a:gd name="connsiteX157" fmla="*/ 911225 w 1181100"/>
              <a:gd name="connsiteY157" fmla="*/ 1098550 h 1622425"/>
              <a:gd name="connsiteX158" fmla="*/ 904875 w 1181100"/>
              <a:gd name="connsiteY158" fmla="*/ 1082675 h 1622425"/>
              <a:gd name="connsiteX159" fmla="*/ 898525 w 1181100"/>
              <a:gd name="connsiteY159" fmla="*/ 1063625 h 1622425"/>
              <a:gd name="connsiteX160" fmla="*/ 889000 w 1181100"/>
              <a:gd name="connsiteY160" fmla="*/ 1047750 h 1622425"/>
              <a:gd name="connsiteX161" fmla="*/ 882650 w 1181100"/>
              <a:gd name="connsiteY161" fmla="*/ 1038225 h 1622425"/>
              <a:gd name="connsiteX162" fmla="*/ 866775 w 1181100"/>
              <a:gd name="connsiteY162" fmla="*/ 1025525 h 1622425"/>
              <a:gd name="connsiteX163" fmla="*/ 847725 w 1181100"/>
              <a:gd name="connsiteY163" fmla="*/ 1003300 h 1622425"/>
              <a:gd name="connsiteX164" fmla="*/ 825500 w 1181100"/>
              <a:gd name="connsiteY164" fmla="*/ 1000125 h 1622425"/>
              <a:gd name="connsiteX165" fmla="*/ 803275 w 1181100"/>
              <a:gd name="connsiteY165" fmla="*/ 987425 h 1622425"/>
              <a:gd name="connsiteX166" fmla="*/ 771525 w 1181100"/>
              <a:gd name="connsiteY166" fmla="*/ 965200 h 1622425"/>
              <a:gd name="connsiteX167" fmla="*/ 758825 w 1181100"/>
              <a:gd name="connsiteY167" fmla="*/ 958850 h 1622425"/>
              <a:gd name="connsiteX168" fmla="*/ 752475 w 1181100"/>
              <a:gd name="connsiteY168" fmla="*/ 946150 h 1622425"/>
              <a:gd name="connsiteX169" fmla="*/ 746125 w 1181100"/>
              <a:gd name="connsiteY169" fmla="*/ 898525 h 1622425"/>
              <a:gd name="connsiteX170" fmla="*/ 736600 w 1181100"/>
              <a:gd name="connsiteY170" fmla="*/ 863600 h 1622425"/>
              <a:gd name="connsiteX171" fmla="*/ 727075 w 1181100"/>
              <a:gd name="connsiteY171" fmla="*/ 860425 h 1622425"/>
              <a:gd name="connsiteX172" fmla="*/ 711200 w 1181100"/>
              <a:gd name="connsiteY172" fmla="*/ 847725 h 1622425"/>
              <a:gd name="connsiteX173" fmla="*/ 698500 w 1181100"/>
              <a:gd name="connsiteY173" fmla="*/ 841375 h 1622425"/>
              <a:gd name="connsiteX174" fmla="*/ 692150 w 1181100"/>
              <a:gd name="connsiteY174" fmla="*/ 831850 h 1622425"/>
              <a:gd name="connsiteX175" fmla="*/ 695325 w 1181100"/>
              <a:gd name="connsiteY175" fmla="*/ 784225 h 1622425"/>
              <a:gd name="connsiteX176" fmla="*/ 704850 w 1181100"/>
              <a:gd name="connsiteY176" fmla="*/ 762000 h 1622425"/>
              <a:gd name="connsiteX177" fmla="*/ 714375 w 1181100"/>
              <a:gd name="connsiteY177" fmla="*/ 673100 h 1622425"/>
              <a:gd name="connsiteX178" fmla="*/ 717550 w 1181100"/>
              <a:gd name="connsiteY178" fmla="*/ 641350 h 1622425"/>
              <a:gd name="connsiteX179" fmla="*/ 727075 w 1181100"/>
              <a:gd name="connsiteY179" fmla="*/ 609600 h 1622425"/>
              <a:gd name="connsiteX180" fmla="*/ 733425 w 1181100"/>
              <a:gd name="connsiteY180" fmla="*/ 581025 h 1622425"/>
              <a:gd name="connsiteX181" fmla="*/ 739775 w 1181100"/>
              <a:gd name="connsiteY181" fmla="*/ 568325 h 1622425"/>
              <a:gd name="connsiteX182" fmla="*/ 742950 w 1181100"/>
              <a:gd name="connsiteY182" fmla="*/ 555625 h 1622425"/>
              <a:gd name="connsiteX183" fmla="*/ 755650 w 1181100"/>
              <a:gd name="connsiteY183" fmla="*/ 542925 h 1622425"/>
              <a:gd name="connsiteX184" fmla="*/ 768350 w 1181100"/>
              <a:gd name="connsiteY184" fmla="*/ 520700 h 1622425"/>
              <a:gd name="connsiteX185" fmla="*/ 790575 w 1181100"/>
              <a:gd name="connsiteY185" fmla="*/ 498475 h 1622425"/>
              <a:gd name="connsiteX186" fmla="*/ 803275 w 1181100"/>
              <a:gd name="connsiteY186" fmla="*/ 485775 h 1622425"/>
              <a:gd name="connsiteX187" fmla="*/ 812800 w 1181100"/>
              <a:gd name="connsiteY187" fmla="*/ 476250 h 1622425"/>
              <a:gd name="connsiteX188" fmla="*/ 822325 w 1181100"/>
              <a:gd name="connsiteY188" fmla="*/ 454025 h 1622425"/>
              <a:gd name="connsiteX189" fmla="*/ 825500 w 1181100"/>
              <a:gd name="connsiteY189" fmla="*/ 441325 h 1622425"/>
              <a:gd name="connsiteX190" fmla="*/ 838200 w 1181100"/>
              <a:gd name="connsiteY190" fmla="*/ 409575 h 1622425"/>
              <a:gd name="connsiteX191" fmla="*/ 844550 w 1181100"/>
              <a:gd name="connsiteY191" fmla="*/ 365125 h 1622425"/>
              <a:gd name="connsiteX192" fmla="*/ 847725 w 1181100"/>
              <a:gd name="connsiteY192" fmla="*/ 355600 h 1622425"/>
              <a:gd name="connsiteX193" fmla="*/ 850900 w 1181100"/>
              <a:gd name="connsiteY193" fmla="*/ 342900 h 1622425"/>
              <a:gd name="connsiteX194" fmla="*/ 860425 w 1181100"/>
              <a:gd name="connsiteY194" fmla="*/ 225425 h 1622425"/>
              <a:gd name="connsiteX195" fmla="*/ 863600 w 1181100"/>
              <a:gd name="connsiteY195" fmla="*/ 209550 h 1622425"/>
              <a:gd name="connsiteX196" fmla="*/ 869950 w 1181100"/>
              <a:gd name="connsiteY196" fmla="*/ 200025 h 1622425"/>
              <a:gd name="connsiteX197" fmla="*/ 873125 w 1181100"/>
              <a:gd name="connsiteY197" fmla="*/ 177800 h 1622425"/>
              <a:gd name="connsiteX198" fmla="*/ 876300 w 1181100"/>
              <a:gd name="connsiteY198" fmla="*/ 168275 h 1622425"/>
              <a:gd name="connsiteX199" fmla="*/ 879475 w 1181100"/>
              <a:gd name="connsiteY199" fmla="*/ 152400 h 1622425"/>
              <a:gd name="connsiteX200" fmla="*/ 889000 w 1181100"/>
              <a:gd name="connsiteY200" fmla="*/ 101600 h 1622425"/>
              <a:gd name="connsiteX201" fmla="*/ 892175 w 1181100"/>
              <a:gd name="connsiteY201" fmla="*/ 92075 h 1622425"/>
              <a:gd name="connsiteX202" fmla="*/ 904875 w 1181100"/>
              <a:gd name="connsiteY202" fmla="*/ 76200 h 1622425"/>
              <a:gd name="connsiteX203" fmla="*/ 914400 w 1181100"/>
              <a:gd name="connsiteY203" fmla="*/ 73025 h 1622425"/>
              <a:gd name="connsiteX0" fmla="*/ 914400 w 1181100"/>
              <a:gd name="connsiteY0" fmla="*/ 73025 h 1622425"/>
              <a:gd name="connsiteX1" fmla="*/ 908050 w 1181100"/>
              <a:gd name="connsiteY1" fmla="*/ 57150 h 1622425"/>
              <a:gd name="connsiteX2" fmla="*/ 850900 w 1181100"/>
              <a:gd name="connsiteY2" fmla="*/ 22225 h 1622425"/>
              <a:gd name="connsiteX3" fmla="*/ 835025 w 1181100"/>
              <a:gd name="connsiteY3" fmla="*/ 9525 h 1622425"/>
              <a:gd name="connsiteX4" fmla="*/ 819150 w 1181100"/>
              <a:gd name="connsiteY4" fmla="*/ 6350 h 1622425"/>
              <a:gd name="connsiteX5" fmla="*/ 803275 w 1181100"/>
              <a:gd name="connsiteY5" fmla="*/ 0 h 1622425"/>
              <a:gd name="connsiteX6" fmla="*/ 781050 w 1181100"/>
              <a:gd name="connsiteY6" fmla="*/ 6350 h 1622425"/>
              <a:gd name="connsiteX7" fmla="*/ 777875 w 1181100"/>
              <a:gd name="connsiteY7" fmla="*/ 50800 h 1622425"/>
              <a:gd name="connsiteX8" fmla="*/ 774700 w 1181100"/>
              <a:gd name="connsiteY8" fmla="*/ 69850 h 1622425"/>
              <a:gd name="connsiteX9" fmla="*/ 765175 w 1181100"/>
              <a:gd name="connsiteY9" fmla="*/ 73025 h 1622425"/>
              <a:gd name="connsiteX10" fmla="*/ 755650 w 1181100"/>
              <a:gd name="connsiteY10" fmla="*/ 66675 h 1622425"/>
              <a:gd name="connsiteX11" fmla="*/ 742950 w 1181100"/>
              <a:gd name="connsiteY11" fmla="*/ 63500 h 1622425"/>
              <a:gd name="connsiteX12" fmla="*/ 720725 w 1181100"/>
              <a:gd name="connsiteY12" fmla="*/ 104775 h 1622425"/>
              <a:gd name="connsiteX13" fmla="*/ 676275 w 1181100"/>
              <a:gd name="connsiteY13" fmla="*/ 25400 h 1622425"/>
              <a:gd name="connsiteX14" fmla="*/ 660400 w 1181100"/>
              <a:gd name="connsiteY14" fmla="*/ 63500 h 1622425"/>
              <a:gd name="connsiteX15" fmla="*/ 606425 w 1181100"/>
              <a:gd name="connsiteY15" fmla="*/ 142875 h 1622425"/>
              <a:gd name="connsiteX16" fmla="*/ 568325 w 1181100"/>
              <a:gd name="connsiteY16" fmla="*/ 222250 h 1622425"/>
              <a:gd name="connsiteX17" fmla="*/ 533400 w 1181100"/>
              <a:gd name="connsiteY17" fmla="*/ 304800 h 1622425"/>
              <a:gd name="connsiteX18" fmla="*/ 527050 w 1181100"/>
              <a:gd name="connsiteY18" fmla="*/ 358775 h 1622425"/>
              <a:gd name="connsiteX19" fmla="*/ 498475 w 1181100"/>
              <a:gd name="connsiteY19" fmla="*/ 403225 h 1622425"/>
              <a:gd name="connsiteX20" fmla="*/ 450850 w 1181100"/>
              <a:gd name="connsiteY20" fmla="*/ 434975 h 1622425"/>
              <a:gd name="connsiteX21" fmla="*/ 450850 w 1181100"/>
              <a:gd name="connsiteY21" fmla="*/ 527050 h 1622425"/>
              <a:gd name="connsiteX22" fmla="*/ 428625 w 1181100"/>
              <a:gd name="connsiteY22" fmla="*/ 523875 h 1622425"/>
              <a:gd name="connsiteX23" fmla="*/ 419100 w 1181100"/>
              <a:gd name="connsiteY23" fmla="*/ 517525 h 1622425"/>
              <a:gd name="connsiteX24" fmla="*/ 377825 w 1181100"/>
              <a:gd name="connsiteY24" fmla="*/ 523875 h 1622425"/>
              <a:gd name="connsiteX25" fmla="*/ 333375 w 1181100"/>
              <a:gd name="connsiteY25" fmla="*/ 517525 h 1622425"/>
              <a:gd name="connsiteX26" fmla="*/ 301625 w 1181100"/>
              <a:gd name="connsiteY26" fmla="*/ 492125 h 1622425"/>
              <a:gd name="connsiteX27" fmla="*/ 288925 w 1181100"/>
              <a:gd name="connsiteY27" fmla="*/ 412750 h 1622425"/>
              <a:gd name="connsiteX28" fmla="*/ 269875 w 1181100"/>
              <a:gd name="connsiteY28" fmla="*/ 396875 h 1622425"/>
              <a:gd name="connsiteX29" fmla="*/ 225425 w 1181100"/>
              <a:gd name="connsiteY29" fmla="*/ 393700 h 1622425"/>
              <a:gd name="connsiteX30" fmla="*/ 190500 w 1181100"/>
              <a:gd name="connsiteY30" fmla="*/ 387350 h 1622425"/>
              <a:gd name="connsiteX31" fmla="*/ 114300 w 1181100"/>
              <a:gd name="connsiteY31" fmla="*/ 393700 h 1622425"/>
              <a:gd name="connsiteX32" fmla="*/ 92075 w 1181100"/>
              <a:gd name="connsiteY32" fmla="*/ 422275 h 1622425"/>
              <a:gd name="connsiteX33" fmla="*/ 88900 w 1181100"/>
              <a:gd name="connsiteY33" fmla="*/ 431800 h 1622425"/>
              <a:gd name="connsiteX34" fmla="*/ 76200 w 1181100"/>
              <a:gd name="connsiteY34" fmla="*/ 447675 h 1622425"/>
              <a:gd name="connsiteX35" fmla="*/ 41275 w 1181100"/>
              <a:gd name="connsiteY35" fmla="*/ 469900 h 1622425"/>
              <a:gd name="connsiteX36" fmla="*/ 34925 w 1181100"/>
              <a:gd name="connsiteY36" fmla="*/ 479425 h 1622425"/>
              <a:gd name="connsiteX37" fmla="*/ 15875 w 1181100"/>
              <a:gd name="connsiteY37" fmla="*/ 495300 h 1622425"/>
              <a:gd name="connsiteX38" fmla="*/ 0 w 1181100"/>
              <a:gd name="connsiteY38" fmla="*/ 514350 h 1622425"/>
              <a:gd name="connsiteX39" fmla="*/ 3175 w 1181100"/>
              <a:gd name="connsiteY39" fmla="*/ 542925 h 1622425"/>
              <a:gd name="connsiteX40" fmla="*/ 12700 w 1181100"/>
              <a:gd name="connsiteY40" fmla="*/ 571500 h 1622425"/>
              <a:gd name="connsiteX41" fmla="*/ 19050 w 1181100"/>
              <a:gd name="connsiteY41" fmla="*/ 698500 h 1622425"/>
              <a:gd name="connsiteX42" fmla="*/ 22225 w 1181100"/>
              <a:gd name="connsiteY42" fmla="*/ 711200 h 1622425"/>
              <a:gd name="connsiteX43" fmla="*/ 19050 w 1181100"/>
              <a:gd name="connsiteY43" fmla="*/ 727075 h 1622425"/>
              <a:gd name="connsiteX44" fmla="*/ 15875 w 1181100"/>
              <a:gd name="connsiteY44" fmla="*/ 736600 h 1622425"/>
              <a:gd name="connsiteX45" fmla="*/ 31750 w 1181100"/>
              <a:gd name="connsiteY45" fmla="*/ 749300 h 1622425"/>
              <a:gd name="connsiteX46" fmla="*/ 57150 w 1181100"/>
              <a:gd name="connsiteY46" fmla="*/ 765175 h 1622425"/>
              <a:gd name="connsiteX47" fmla="*/ 73025 w 1181100"/>
              <a:gd name="connsiteY47" fmla="*/ 774700 h 1622425"/>
              <a:gd name="connsiteX48" fmla="*/ 85725 w 1181100"/>
              <a:gd name="connsiteY48" fmla="*/ 781050 h 1622425"/>
              <a:gd name="connsiteX49" fmla="*/ 107950 w 1181100"/>
              <a:gd name="connsiteY49" fmla="*/ 790575 h 1622425"/>
              <a:gd name="connsiteX50" fmla="*/ 127000 w 1181100"/>
              <a:gd name="connsiteY50" fmla="*/ 787400 h 1622425"/>
              <a:gd name="connsiteX51" fmla="*/ 139700 w 1181100"/>
              <a:gd name="connsiteY51" fmla="*/ 784225 h 1622425"/>
              <a:gd name="connsiteX52" fmla="*/ 146050 w 1181100"/>
              <a:gd name="connsiteY52" fmla="*/ 796925 h 1622425"/>
              <a:gd name="connsiteX53" fmla="*/ 155575 w 1181100"/>
              <a:gd name="connsiteY53" fmla="*/ 819150 h 1622425"/>
              <a:gd name="connsiteX54" fmla="*/ 161925 w 1181100"/>
              <a:gd name="connsiteY54" fmla="*/ 873125 h 1622425"/>
              <a:gd name="connsiteX55" fmla="*/ 165100 w 1181100"/>
              <a:gd name="connsiteY55" fmla="*/ 885825 h 1622425"/>
              <a:gd name="connsiteX56" fmla="*/ 174625 w 1181100"/>
              <a:gd name="connsiteY56" fmla="*/ 892175 h 1622425"/>
              <a:gd name="connsiteX57" fmla="*/ 184150 w 1181100"/>
              <a:gd name="connsiteY57" fmla="*/ 901700 h 1622425"/>
              <a:gd name="connsiteX58" fmla="*/ 206375 w 1181100"/>
              <a:gd name="connsiteY58" fmla="*/ 904875 h 1622425"/>
              <a:gd name="connsiteX59" fmla="*/ 228600 w 1181100"/>
              <a:gd name="connsiteY59" fmla="*/ 939800 h 1622425"/>
              <a:gd name="connsiteX60" fmla="*/ 219075 w 1181100"/>
              <a:gd name="connsiteY60" fmla="*/ 1022350 h 1622425"/>
              <a:gd name="connsiteX61" fmla="*/ 203200 w 1181100"/>
              <a:gd name="connsiteY61" fmla="*/ 1041400 h 1622425"/>
              <a:gd name="connsiteX62" fmla="*/ 196850 w 1181100"/>
              <a:gd name="connsiteY62" fmla="*/ 1063625 h 1622425"/>
              <a:gd name="connsiteX63" fmla="*/ 193675 w 1181100"/>
              <a:gd name="connsiteY63" fmla="*/ 1073150 h 1622425"/>
              <a:gd name="connsiteX64" fmla="*/ 196850 w 1181100"/>
              <a:gd name="connsiteY64" fmla="*/ 1200150 h 1622425"/>
              <a:gd name="connsiteX65" fmla="*/ 250825 w 1181100"/>
              <a:gd name="connsiteY65" fmla="*/ 1206500 h 1622425"/>
              <a:gd name="connsiteX66" fmla="*/ 266700 w 1181100"/>
              <a:gd name="connsiteY66" fmla="*/ 1209675 h 1622425"/>
              <a:gd name="connsiteX67" fmla="*/ 288925 w 1181100"/>
              <a:gd name="connsiteY67" fmla="*/ 1231900 h 1622425"/>
              <a:gd name="connsiteX68" fmla="*/ 295275 w 1181100"/>
              <a:gd name="connsiteY68" fmla="*/ 1270000 h 1622425"/>
              <a:gd name="connsiteX69" fmla="*/ 304800 w 1181100"/>
              <a:gd name="connsiteY69" fmla="*/ 1282700 h 1622425"/>
              <a:gd name="connsiteX70" fmla="*/ 323850 w 1181100"/>
              <a:gd name="connsiteY70" fmla="*/ 1285875 h 1622425"/>
              <a:gd name="connsiteX71" fmla="*/ 333375 w 1181100"/>
              <a:gd name="connsiteY71" fmla="*/ 1292225 h 1622425"/>
              <a:gd name="connsiteX72" fmla="*/ 361950 w 1181100"/>
              <a:gd name="connsiteY72" fmla="*/ 1298575 h 1622425"/>
              <a:gd name="connsiteX73" fmla="*/ 387350 w 1181100"/>
              <a:gd name="connsiteY73" fmla="*/ 1317625 h 1622425"/>
              <a:gd name="connsiteX74" fmla="*/ 409575 w 1181100"/>
              <a:gd name="connsiteY74" fmla="*/ 1330325 h 1622425"/>
              <a:gd name="connsiteX75" fmla="*/ 412750 w 1181100"/>
              <a:gd name="connsiteY75" fmla="*/ 1339850 h 1622425"/>
              <a:gd name="connsiteX76" fmla="*/ 422275 w 1181100"/>
              <a:gd name="connsiteY76" fmla="*/ 1362075 h 1622425"/>
              <a:gd name="connsiteX77" fmla="*/ 428625 w 1181100"/>
              <a:gd name="connsiteY77" fmla="*/ 1403350 h 1622425"/>
              <a:gd name="connsiteX78" fmla="*/ 431800 w 1181100"/>
              <a:gd name="connsiteY78" fmla="*/ 1419225 h 1622425"/>
              <a:gd name="connsiteX79" fmla="*/ 438150 w 1181100"/>
              <a:gd name="connsiteY79" fmla="*/ 1438275 h 1622425"/>
              <a:gd name="connsiteX80" fmla="*/ 441325 w 1181100"/>
              <a:gd name="connsiteY80" fmla="*/ 1450975 h 1622425"/>
              <a:gd name="connsiteX81" fmla="*/ 447675 w 1181100"/>
              <a:gd name="connsiteY81" fmla="*/ 1463675 h 1622425"/>
              <a:gd name="connsiteX82" fmla="*/ 450850 w 1181100"/>
              <a:gd name="connsiteY82" fmla="*/ 1476375 h 1622425"/>
              <a:gd name="connsiteX83" fmla="*/ 460375 w 1181100"/>
              <a:gd name="connsiteY83" fmla="*/ 1479550 h 1622425"/>
              <a:gd name="connsiteX84" fmla="*/ 485775 w 1181100"/>
              <a:gd name="connsiteY84" fmla="*/ 1482725 h 1622425"/>
              <a:gd name="connsiteX85" fmla="*/ 495300 w 1181100"/>
              <a:gd name="connsiteY85" fmla="*/ 1489075 h 1622425"/>
              <a:gd name="connsiteX86" fmla="*/ 498475 w 1181100"/>
              <a:gd name="connsiteY86" fmla="*/ 1498600 h 1622425"/>
              <a:gd name="connsiteX87" fmla="*/ 504825 w 1181100"/>
              <a:gd name="connsiteY87" fmla="*/ 1508125 h 1622425"/>
              <a:gd name="connsiteX88" fmla="*/ 514350 w 1181100"/>
              <a:gd name="connsiteY88" fmla="*/ 1527175 h 1622425"/>
              <a:gd name="connsiteX89" fmla="*/ 520700 w 1181100"/>
              <a:gd name="connsiteY89" fmla="*/ 1536700 h 1622425"/>
              <a:gd name="connsiteX90" fmla="*/ 523875 w 1181100"/>
              <a:gd name="connsiteY90" fmla="*/ 1546225 h 1622425"/>
              <a:gd name="connsiteX91" fmla="*/ 530225 w 1181100"/>
              <a:gd name="connsiteY91" fmla="*/ 1558925 h 1622425"/>
              <a:gd name="connsiteX92" fmla="*/ 539750 w 1181100"/>
              <a:gd name="connsiteY92" fmla="*/ 1581150 h 1622425"/>
              <a:gd name="connsiteX93" fmla="*/ 549275 w 1181100"/>
              <a:gd name="connsiteY93" fmla="*/ 1590675 h 1622425"/>
              <a:gd name="connsiteX94" fmla="*/ 561975 w 1181100"/>
              <a:gd name="connsiteY94" fmla="*/ 1584325 h 1622425"/>
              <a:gd name="connsiteX95" fmla="*/ 577850 w 1181100"/>
              <a:gd name="connsiteY95" fmla="*/ 1555750 h 1622425"/>
              <a:gd name="connsiteX96" fmla="*/ 590550 w 1181100"/>
              <a:gd name="connsiteY96" fmla="*/ 1536700 h 1622425"/>
              <a:gd name="connsiteX97" fmla="*/ 593725 w 1181100"/>
              <a:gd name="connsiteY97" fmla="*/ 1527175 h 1622425"/>
              <a:gd name="connsiteX98" fmla="*/ 600075 w 1181100"/>
              <a:gd name="connsiteY98" fmla="*/ 1517650 h 1622425"/>
              <a:gd name="connsiteX99" fmla="*/ 606425 w 1181100"/>
              <a:gd name="connsiteY99" fmla="*/ 1504950 h 1622425"/>
              <a:gd name="connsiteX100" fmla="*/ 619125 w 1181100"/>
              <a:gd name="connsiteY100" fmla="*/ 1511300 h 1622425"/>
              <a:gd name="connsiteX101" fmla="*/ 625475 w 1181100"/>
              <a:gd name="connsiteY101" fmla="*/ 1530350 h 1622425"/>
              <a:gd name="connsiteX102" fmla="*/ 631825 w 1181100"/>
              <a:gd name="connsiteY102" fmla="*/ 1565275 h 1622425"/>
              <a:gd name="connsiteX103" fmla="*/ 638175 w 1181100"/>
              <a:gd name="connsiteY103" fmla="*/ 1574800 h 1622425"/>
              <a:gd name="connsiteX104" fmla="*/ 641350 w 1181100"/>
              <a:gd name="connsiteY104" fmla="*/ 1584325 h 1622425"/>
              <a:gd name="connsiteX105" fmla="*/ 657225 w 1181100"/>
              <a:gd name="connsiteY105" fmla="*/ 1587500 h 1622425"/>
              <a:gd name="connsiteX106" fmla="*/ 666750 w 1181100"/>
              <a:gd name="connsiteY106" fmla="*/ 1584325 h 1622425"/>
              <a:gd name="connsiteX107" fmla="*/ 698500 w 1181100"/>
              <a:gd name="connsiteY107" fmla="*/ 1555750 h 1622425"/>
              <a:gd name="connsiteX108" fmla="*/ 711200 w 1181100"/>
              <a:gd name="connsiteY108" fmla="*/ 1546225 h 1622425"/>
              <a:gd name="connsiteX109" fmla="*/ 762000 w 1181100"/>
              <a:gd name="connsiteY109" fmla="*/ 1552575 h 1622425"/>
              <a:gd name="connsiteX110" fmla="*/ 771525 w 1181100"/>
              <a:gd name="connsiteY110" fmla="*/ 1555750 h 1622425"/>
              <a:gd name="connsiteX111" fmla="*/ 800100 w 1181100"/>
              <a:gd name="connsiteY111" fmla="*/ 1558925 h 1622425"/>
              <a:gd name="connsiteX112" fmla="*/ 863600 w 1181100"/>
              <a:gd name="connsiteY112" fmla="*/ 1568450 h 1622425"/>
              <a:gd name="connsiteX113" fmla="*/ 889000 w 1181100"/>
              <a:gd name="connsiteY113" fmla="*/ 1577975 h 1622425"/>
              <a:gd name="connsiteX114" fmla="*/ 911225 w 1181100"/>
              <a:gd name="connsiteY114" fmla="*/ 1581150 h 1622425"/>
              <a:gd name="connsiteX115" fmla="*/ 920750 w 1181100"/>
              <a:gd name="connsiteY115" fmla="*/ 1584325 h 1622425"/>
              <a:gd name="connsiteX116" fmla="*/ 933450 w 1181100"/>
              <a:gd name="connsiteY116" fmla="*/ 1590675 h 1622425"/>
              <a:gd name="connsiteX117" fmla="*/ 968375 w 1181100"/>
              <a:gd name="connsiteY117" fmla="*/ 1597025 h 1622425"/>
              <a:gd name="connsiteX118" fmla="*/ 977900 w 1181100"/>
              <a:gd name="connsiteY118" fmla="*/ 1600200 h 1622425"/>
              <a:gd name="connsiteX119" fmla="*/ 1006475 w 1181100"/>
              <a:gd name="connsiteY119" fmla="*/ 1606550 h 1622425"/>
              <a:gd name="connsiteX120" fmla="*/ 1031875 w 1181100"/>
              <a:gd name="connsiteY120" fmla="*/ 1616075 h 1622425"/>
              <a:gd name="connsiteX121" fmla="*/ 1050925 w 1181100"/>
              <a:gd name="connsiteY121" fmla="*/ 1619250 h 1622425"/>
              <a:gd name="connsiteX122" fmla="*/ 1063625 w 1181100"/>
              <a:gd name="connsiteY122" fmla="*/ 1622425 h 1622425"/>
              <a:gd name="connsiteX123" fmla="*/ 1079500 w 1181100"/>
              <a:gd name="connsiteY123" fmla="*/ 1619250 h 1622425"/>
              <a:gd name="connsiteX124" fmla="*/ 1069975 w 1181100"/>
              <a:gd name="connsiteY124" fmla="*/ 1593850 h 1622425"/>
              <a:gd name="connsiteX125" fmla="*/ 1089025 w 1181100"/>
              <a:gd name="connsiteY125" fmla="*/ 1587500 h 1622425"/>
              <a:gd name="connsiteX126" fmla="*/ 1104900 w 1181100"/>
              <a:gd name="connsiteY126" fmla="*/ 1530350 h 1622425"/>
              <a:gd name="connsiteX127" fmla="*/ 1177925 w 1181100"/>
              <a:gd name="connsiteY127" fmla="*/ 1527175 h 1622425"/>
              <a:gd name="connsiteX128" fmla="*/ 1181100 w 1181100"/>
              <a:gd name="connsiteY128" fmla="*/ 1517650 h 1622425"/>
              <a:gd name="connsiteX129" fmla="*/ 1155700 w 1181100"/>
              <a:gd name="connsiteY129" fmla="*/ 1501775 h 1622425"/>
              <a:gd name="connsiteX130" fmla="*/ 1146175 w 1181100"/>
              <a:gd name="connsiteY130" fmla="*/ 1498600 h 1622425"/>
              <a:gd name="connsiteX131" fmla="*/ 1127125 w 1181100"/>
              <a:gd name="connsiteY131" fmla="*/ 1485900 h 1622425"/>
              <a:gd name="connsiteX132" fmla="*/ 1104900 w 1181100"/>
              <a:gd name="connsiteY132" fmla="*/ 1457325 h 1622425"/>
              <a:gd name="connsiteX133" fmla="*/ 1092200 w 1181100"/>
              <a:gd name="connsiteY133" fmla="*/ 1444625 h 1622425"/>
              <a:gd name="connsiteX134" fmla="*/ 1082675 w 1181100"/>
              <a:gd name="connsiteY134" fmla="*/ 1431925 h 1622425"/>
              <a:gd name="connsiteX135" fmla="*/ 1063625 w 1181100"/>
              <a:gd name="connsiteY135" fmla="*/ 1419225 h 1622425"/>
              <a:gd name="connsiteX136" fmla="*/ 1044575 w 1181100"/>
              <a:gd name="connsiteY136" fmla="*/ 1400175 h 1622425"/>
              <a:gd name="connsiteX137" fmla="*/ 1031875 w 1181100"/>
              <a:gd name="connsiteY137" fmla="*/ 1387475 h 1622425"/>
              <a:gd name="connsiteX138" fmla="*/ 1038225 w 1181100"/>
              <a:gd name="connsiteY138" fmla="*/ 1355725 h 1622425"/>
              <a:gd name="connsiteX139" fmla="*/ 1050925 w 1181100"/>
              <a:gd name="connsiteY139" fmla="*/ 1352550 h 1622425"/>
              <a:gd name="connsiteX140" fmla="*/ 1066800 w 1181100"/>
              <a:gd name="connsiteY140" fmla="*/ 1349375 h 1622425"/>
              <a:gd name="connsiteX141" fmla="*/ 1063625 w 1181100"/>
              <a:gd name="connsiteY141" fmla="*/ 1314450 h 1622425"/>
              <a:gd name="connsiteX142" fmla="*/ 1035050 w 1181100"/>
              <a:gd name="connsiteY142" fmla="*/ 1317625 h 1622425"/>
              <a:gd name="connsiteX143" fmla="*/ 996950 w 1181100"/>
              <a:gd name="connsiteY143" fmla="*/ 1314450 h 1622425"/>
              <a:gd name="connsiteX144" fmla="*/ 984250 w 1181100"/>
              <a:gd name="connsiteY144" fmla="*/ 1308100 h 1622425"/>
              <a:gd name="connsiteX145" fmla="*/ 981075 w 1181100"/>
              <a:gd name="connsiteY145" fmla="*/ 1298575 h 1622425"/>
              <a:gd name="connsiteX146" fmla="*/ 1019175 w 1181100"/>
              <a:gd name="connsiteY146" fmla="*/ 1279525 h 1622425"/>
              <a:gd name="connsiteX147" fmla="*/ 1016000 w 1181100"/>
              <a:gd name="connsiteY147" fmla="*/ 1270000 h 1622425"/>
              <a:gd name="connsiteX148" fmla="*/ 1003300 w 1181100"/>
              <a:gd name="connsiteY148" fmla="*/ 1260475 h 1622425"/>
              <a:gd name="connsiteX149" fmla="*/ 984250 w 1181100"/>
              <a:gd name="connsiteY149" fmla="*/ 1250950 h 1622425"/>
              <a:gd name="connsiteX150" fmla="*/ 965200 w 1181100"/>
              <a:gd name="connsiteY150" fmla="*/ 1225550 h 1622425"/>
              <a:gd name="connsiteX151" fmla="*/ 962025 w 1181100"/>
              <a:gd name="connsiteY151" fmla="*/ 1212850 h 1622425"/>
              <a:gd name="connsiteX152" fmla="*/ 946150 w 1181100"/>
              <a:gd name="connsiteY152" fmla="*/ 1181100 h 1622425"/>
              <a:gd name="connsiteX153" fmla="*/ 942975 w 1181100"/>
              <a:gd name="connsiteY153" fmla="*/ 1171575 h 1622425"/>
              <a:gd name="connsiteX154" fmla="*/ 936625 w 1181100"/>
              <a:gd name="connsiteY154" fmla="*/ 1146175 h 1622425"/>
              <a:gd name="connsiteX155" fmla="*/ 923925 w 1181100"/>
              <a:gd name="connsiteY155" fmla="*/ 1120775 h 1622425"/>
              <a:gd name="connsiteX156" fmla="*/ 911225 w 1181100"/>
              <a:gd name="connsiteY156" fmla="*/ 1098550 h 1622425"/>
              <a:gd name="connsiteX157" fmla="*/ 904875 w 1181100"/>
              <a:gd name="connsiteY157" fmla="*/ 1082675 h 1622425"/>
              <a:gd name="connsiteX158" fmla="*/ 898525 w 1181100"/>
              <a:gd name="connsiteY158" fmla="*/ 1063625 h 1622425"/>
              <a:gd name="connsiteX159" fmla="*/ 889000 w 1181100"/>
              <a:gd name="connsiteY159" fmla="*/ 1047750 h 1622425"/>
              <a:gd name="connsiteX160" fmla="*/ 882650 w 1181100"/>
              <a:gd name="connsiteY160" fmla="*/ 1038225 h 1622425"/>
              <a:gd name="connsiteX161" fmla="*/ 866775 w 1181100"/>
              <a:gd name="connsiteY161" fmla="*/ 1025525 h 1622425"/>
              <a:gd name="connsiteX162" fmla="*/ 847725 w 1181100"/>
              <a:gd name="connsiteY162" fmla="*/ 1003300 h 1622425"/>
              <a:gd name="connsiteX163" fmla="*/ 825500 w 1181100"/>
              <a:gd name="connsiteY163" fmla="*/ 1000125 h 1622425"/>
              <a:gd name="connsiteX164" fmla="*/ 803275 w 1181100"/>
              <a:gd name="connsiteY164" fmla="*/ 987425 h 1622425"/>
              <a:gd name="connsiteX165" fmla="*/ 771525 w 1181100"/>
              <a:gd name="connsiteY165" fmla="*/ 965200 h 1622425"/>
              <a:gd name="connsiteX166" fmla="*/ 758825 w 1181100"/>
              <a:gd name="connsiteY166" fmla="*/ 958850 h 1622425"/>
              <a:gd name="connsiteX167" fmla="*/ 752475 w 1181100"/>
              <a:gd name="connsiteY167" fmla="*/ 946150 h 1622425"/>
              <a:gd name="connsiteX168" fmla="*/ 746125 w 1181100"/>
              <a:gd name="connsiteY168" fmla="*/ 898525 h 1622425"/>
              <a:gd name="connsiteX169" fmla="*/ 736600 w 1181100"/>
              <a:gd name="connsiteY169" fmla="*/ 863600 h 1622425"/>
              <a:gd name="connsiteX170" fmla="*/ 727075 w 1181100"/>
              <a:gd name="connsiteY170" fmla="*/ 860425 h 1622425"/>
              <a:gd name="connsiteX171" fmla="*/ 711200 w 1181100"/>
              <a:gd name="connsiteY171" fmla="*/ 847725 h 1622425"/>
              <a:gd name="connsiteX172" fmla="*/ 698500 w 1181100"/>
              <a:gd name="connsiteY172" fmla="*/ 841375 h 1622425"/>
              <a:gd name="connsiteX173" fmla="*/ 692150 w 1181100"/>
              <a:gd name="connsiteY173" fmla="*/ 831850 h 1622425"/>
              <a:gd name="connsiteX174" fmla="*/ 695325 w 1181100"/>
              <a:gd name="connsiteY174" fmla="*/ 784225 h 1622425"/>
              <a:gd name="connsiteX175" fmla="*/ 704850 w 1181100"/>
              <a:gd name="connsiteY175" fmla="*/ 762000 h 1622425"/>
              <a:gd name="connsiteX176" fmla="*/ 714375 w 1181100"/>
              <a:gd name="connsiteY176" fmla="*/ 673100 h 1622425"/>
              <a:gd name="connsiteX177" fmla="*/ 717550 w 1181100"/>
              <a:gd name="connsiteY177" fmla="*/ 641350 h 1622425"/>
              <a:gd name="connsiteX178" fmla="*/ 727075 w 1181100"/>
              <a:gd name="connsiteY178" fmla="*/ 609600 h 1622425"/>
              <a:gd name="connsiteX179" fmla="*/ 733425 w 1181100"/>
              <a:gd name="connsiteY179" fmla="*/ 581025 h 1622425"/>
              <a:gd name="connsiteX180" fmla="*/ 739775 w 1181100"/>
              <a:gd name="connsiteY180" fmla="*/ 568325 h 1622425"/>
              <a:gd name="connsiteX181" fmla="*/ 742950 w 1181100"/>
              <a:gd name="connsiteY181" fmla="*/ 555625 h 1622425"/>
              <a:gd name="connsiteX182" fmla="*/ 755650 w 1181100"/>
              <a:gd name="connsiteY182" fmla="*/ 542925 h 1622425"/>
              <a:gd name="connsiteX183" fmla="*/ 768350 w 1181100"/>
              <a:gd name="connsiteY183" fmla="*/ 520700 h 1622425"/>
              <a:gd name="connsiteX184" fmla="*/ 790575 w 1181100"/>
              <a:gd name="connsiteY184" fmla="*/ 498475 h 1622425"/>
              <a:gd name="connsiteX185" fmla="*/ 803275 w 1181100"/>
              <a:gd name="connsiteY185" fmla="*/ 485775 h 1622425"/>
              <a:gd name="connsiteX186" fmla="*/ 812800 w 1181100"/>
              <a:gd name="connsiteY186" fmla="*/ 476250 h 1622425"/>
              <a:gd name="connsiteX187" fmla="*/ 822325 w 1181100"/>
              <a:gd name="connsiteY187" fmla="*/ 454025 h 1622425"/>
              <a:gd name="connsiteX188" fmla="*/ 825500 w 1181100"/>
              <a:gd name="connsiteY188" fmla="*/ 441325 h 1622425"/>
              <a:gd name="connsiteX189" fmla="*/ 838200 w 1181100"/>
              <a:gd name="connsiteY189" fmla="*/ 409575 h 1622425"/>
              <a:gd name="connsiteX190" fmla="*/ 844550 w 1181100"/>
              <a:gd name="connsiteY190" fmla="*/ 365125 h 1622425"/>
              <a:gd name="connsiteX191" fmla="*/ 847725 w 1181100"/>
              <a:gd name="connsiteY191" fmla="*/ 355600 h 1622425"/>
              <a:gd name="connsiteX192" fmla="*/ 850900 w 1181100"/>
              <a:gd name="connsiteY192" fmla="*/ 342900 h 1622425"/>
              <a:gd name="connsiteX193" fmla="*/ 860425 w 1181100"/>
              <a:gd name="connsiteY193" fmla="*/ 225425 h 1622425"/>
              <a:gd name="connsiteX194" fmla="*/ 863600 w 1181100"/>
              <a:gd name="connsiteY194" fmla="*/ 209550 h 1622425"/>
              <a:gd name="connsiteX195" fmla="*/ 869950 w 1181100"/>
              <a:gd name="connsiteY195" fmla="*/ 200025 h 1622425"/>
              <a:gd name="connsiteX196" fmla="*/ 873125 w 1181100"/>
              <a:gd name="connsiteY196" fmla="*/ 177800 h 1622425"/>
              <a:gd name="connsiteX197" fmla="*/ 876300 w 1181100"/>
              <a:gd name="connsiteY197" fmla="*/ 168275 h 1622425"/>
              <a:gd name="connsiteX198" fmla="*/ 879475 w 1181100"/>
              <a:gd name="connsiteY198" fmla="*/ 152400 h 1622425"/>
              <a:gd name="connsiteX199" fmla="*/ 889000 w 1181100"/>
              <a:gd name="connsiteY199" fmla="*/ 101600 h 1622425"/>
              <a:gd name="connsiteX200" fmla="*/ 892175 w 1181100"/>
              <a:gd name="connsiteY200" fmla="*/ 92075 h 1622425"/>
              <a:gd name="connsiteX201" fmla="*/ 904875 w 1181100"/>
              <a:gd name="connsiteY201" fmla="*/ 76200 h 1622425"/>
              <a:gd name="connsiteX202" fmla="*/ 914400 w 1181100"/>
              <a:gd name="connsiteY202" fmla="*/ 73025 h 1622425"/>
              <a:gd name="connsiteX0" fmla="*/ 914400 w 1181100"/>
              <a:gd name="connsiteY0" fmla="*/ 73025 h 1622425"/>
              <a:gd name="connsiteX1" fmla="*/ 908050 w 1181100"/>
              <a:gd name="connsiteY1" fmla="*/ 57150 h 1622425"/>
              <a:gd name="connsiteX2" fmla="*/ 850900 w 1181100"/>
              <a:gd name="connsiteY2" fmla="*/ 22225 h 1622425"/>
              <a:gd name="connsiteX3" fmla="*/ 835025 w 1181100"/>
              <a:gd name="connsiteY3" fmla="*/ 9525 h 1622425"/>
              <a:gd name="connsiteX4" fmla="*/ 819150 w 1181100"/>
              <a:gd name="connsiteY4" fmla="*/ 6350 h 1622425"/>
              <a:gd name="connsiteX5" fmla="*/ 803275 w 1181100"/>
              <a:gd name="connsiteY5" fmla="*/ 0 h 1622425"/>
              <a:gd name="connsiteX6" fmla="*/ 781050 w 1181100"/>
              <a:gd name="connsiteY6" fmla="*/ 6350 h 1622425"/>
              <a:gd name="connsiteX7" fmla="*/ 777875 w 1181100"/>
              <a:gd name="connsiteY7" fmla="*/ 50800 h 1622425"/>
              <a:gd name="connsiteX8" fmla="*/ 774700 w 1181100"/>
              <a:gd name="connsiteY8" fmla="*/ 69850 h 1622425"/>
              <a:gd name="connsiteX9" fmla="*/ 765175 w 1181100"/>
              <a:gd name="connsiteY9" fmla="*/ 73025 h 1622425"/>
              <a:gd name="connsiteX10" fmla="*/ 755650 w 1181100"/>
              <a:gd name="connsiteY10" fmla="*/ 66675 h 1622425"/>
              <a:gd name="connsiteX11" fmla="*/ 742950 w 1181100"/>
              <a:gd name="connsiteY11" fmla="*/ 63500 h 1622425"/>
              <a:gd name="connsiteX12" fmla="*/ 720725 w 1181100"/>
              <a:gd name="connsiteY12" fmla="*/ 104775 h 1622425"/>
              <a:gd name="connsiteX13" fmla="*/ 676275 w 1181100"/>
              <a:gd name="connsiteY13" fmla="*/ 25400 h 1622425"/>
              <a:gd name="connsiteX14" fmla="*/ 660400 w 1181100"/>
              <a:gd name="connsiteY14" fmla="*/ 63500 h 1622425"/>
              <a:gd name="connsiteX15" fmla="*/ 606425 w 1181100"/>
              <a:gd name="connsiteY15" fmla="*/ 142875 h 1622425"/>
              <a:gd name="connsiteX16" fmla="*/ 568325 w 1181100"/>
              <a:gd name="connsiteY16" fmla="*/ 222250 h 1622425"/>
              <a:gd name="connsiteX17" fmla="*/ 533400 w 1181100"/>
              <a:gd name="connsiteY17" fmla="*/ 304800 h 1622425"/>
              <a:gd name="connsiteX18" fmla="*/ 527050 w 1181100"/>
              <a:gd name="connsiteY18" fmla="*/ 358775 h 1622425"/>
              <a:gd name="connsiteX19" fmla="*/ 450850 w 1181100"/>
              <a:gd name="connsiteY19" fmla="*/ 434975 h 1622425"/>
              <a:gd name="connsiteX20" fmla="*/ 450850 w 1181100"/>
              <a:gd name="connsiteY20" fmla="*/ 527050 h 1622425"/>
              <a:gd name="connsiteX21" fmla="*/ 428625 w 1181100"/>
              <a:gd name="connsiteY21" fmla="*/ 523875 h 1622425"/>
              <a:gd name="connsiteX22" fmla="*/ 419100 w 1181100"/>
              <a:gd name="connsiteY22" fmla="*/ 517525 h 1622425"/>
              <a:gd name="connsiteX23" fmla="*/ 377825 w 1181100"/>
              <a:gd name="connsiteY23" fmla="*/ 523875 h 1622425"/>
              <a:gd name="connsiteX24" fmla="*/ 333375 w 1181100"/>
              <a:gd name="connsiteY24" fmla="*/ 517525 h 1622425"/>
              <a:gd name="connsiteX25" fmla="*/ 301625 w 1181100"/>
              <a:gd name="connsiteY25" fmla="*/ 492125 h 1622425"/>
              <a:gd name="connsiteX26" fmla="*/ 288925 w 1181100"/>
              <a:gd name="connsiteY26" fmla="*/ 412750 h 1622425"/>
              <a:gd name="connsiteX27" fmla="*/ 269875 w 1181100"/>
              <a:gd name="connsiteY27" fmla="*/ 396875 h 1622425"/>
              <a:gd name="connsiteX28" fmla="*/ 225425 w 1181100"/>
              <a:gd name="connsiteY28" fmla="*/ 393700 h 1622425"/>
              <a:gd name="connsiteX29" fmla="*/ 190500 w 1181100"/>
              <a:gd name="connsiteY29" fmla="*/ 387350 h 1622425"/>
              <a:gd name="connsiteX30" fmla="*/ 114300 w 1181100"/>
              <a:gd name="connsiteY30" fmla="*/ 393700 h 1622425"/>
              <a:gd name="connsiteX31" fmla="*/ 92075 w 1181100"/>
              <a:gd name="connsiteY31" fmla="*/ 422275 h 1622425"/>
              <a:gd name="connsiteX32" fmla="*/ 88900 w 1181100"/>
              <a:gd name="connsiteY32" fmla="*/ 431800 h 1622425"/>
              <a:gd name="connsiteX33" fmla="*/ 76200 w 1181100"/>
              <a:gd name="connsiteY33" fmla="*/ 447675 h 1622425"/>
              <a:gd name="connsiteX34" fmla="*/ 41275 w 1181100"/>
              <a:gd name="connsiteY34" fmla="*/ 469900 h 1622425"/>
              <a:gd name="connsiteX35" fmla="*/ 34925 w 1181100"/>
              <a:gd name="connsiteY35" fmla="*/ 479425 h 1622425"/>
              <a:gd name="connsiteX36" fmla="*/ 15875 w 1181100"/>
              <a:gd name="connsiteY36" fmla="*/ 495300 h 1622425"/>
              <a:gd name="connsiteX37" fmla="*/ 0 w 1181100"/>
              <a:gd name="connsiteY37" fmla="*/ 514350 h 1622425"/>
              <a:gd name="connsiteX38" fmla="*/ 3175 w 1181100"/>
              <a:gd name="connsiteY38" fmla="*/ 542925 h 1622425"/>
              <a:gd name="connsiteX39" fmla="*/ 12700 w 1181100"/>
              <a:gd name="connsiteY39" fmla="*/ 571500 h 1622425"/>
              <a:gd name="connsiteX40" fmla="*/ 19050 w 1181100"/>
              <a:gd name="connsiteY40" fmla="*/ 698500 h 1622425"/>
              <a:gd name="connsiteX41" fmla="*/ 22225 w 1181100"/>
              <a:gd name="connsiteY41" fmla="*/ 711200 h 1622425"/>
              <a:gd name="connsiteX42" fmla="*/ 19050 w 1181100"/>
              <a:gd name="connsiteY42" fmla="*/ 727075 h 1622425"/>
              <a:gd name="connsiteX43" fmla="*/ 15875 w 1181100"/>
              <a:gd name="connsiteY43" fmla="*/ 736600 h 1622425"/>
              <a:gd name="connsiteX44" fmla="*/ 31750 w 1181100"/>
              <a:gd name="connsiteY44" fmla="*/ 749300 h 1622425"/>
              <a:gd name="connsiteX45" fmla="*/ 57150 w 1181100"/>
              <a:gd name="connsiteY45" fmla="*/ 765175 h 1622425"/>
              <a:gd name="connsiteX46" fmla="*/ 73025 w 1181100"/>
              <a:gd name="connsiteY46" fmla="*/ 774700 h 1622425"/>
              <a:gd name="connsiteX47" fmla="*/ 85725 w 1181100"/>
              <a:gd name="connsiteY47" fmla="*/ 781050 h 1622425"/>
              <a:gd name="connsiteX48" fmla="*/ 107950 w 1181100"/>
              <a:gd name="connsiteY48" fmla="*/ 790575 h 1622425"/>
              <a:gd name="connsiteX49" fmla="*/ 127000 w 1181100"/>
              <a:gd name="connsiteY49" fmla="*/ 787400 h 1622425"/>
              <a:gd name="connsiteX50" fmla="*/ 139700 w 1181100"/>
              <a:gd name="connsiteY50" fmla="*/ 784225 h 1622425"/>
              <a:gd name="connsiteX51" fmla="*/ 146050 w 1181100"/>
              <a:gd name="connsiteY51" fmla="*/ 796925 h 1622425"/>
              <a:gd name="connsiteX52" fmla="*/ 155575 w 1181100"/>
              <a:gd name="connsiteY52" fmla="*/ 819150 h 1622425"/>
              <a:gd name="connsiteX53" fmla="*/ 161925 w 1181100"/>
              <a:gd name="connsiteY53" fmla="*/ 873125 h 1622425"/>
              <a:gd name="connsiteX54" fmla="*/ 165100 w 1181100"/>
              <a:gd name="connsiteY54" fmla="*/ 885825 h 1622425"/>
              <a:gd name="connsiteX55" fmla="*/ 174625 w 1181100"/>
              <a:gd name="connsiteY55" fmla="*/ 892175 h 1622425"/>
              <a:gd name="connsiteX56" fmla="*/ 184150 w 1181100"/>
              <a:gd name="connsiteY56" fmla="*/ 901700 h 1622425"/>
              <a:gd name="connsiteX57" fmla="*/ 206375 w 1181100"/>
              <a:gd name="connsiteY57" fmla="*/ 904875 h 1622425"/>
              <a:gd name="connsiteX58" fmla="*/ 228600 w 1181100"/>
              <a:gd name="connsiteY58" fmla="*/ 939800 h 1622425"/>
              <a:gd name="connsiteX59" fmla="*/ 219075 w 1181100"/>
              <a:gd name="connsiteY59" fmla="*/ 1022350 h 1622425"/>
              <a:gd name="connsiteX60" fmla="*/ 203200 w 1181100"/>
              <a:gd name="connsiteY60" fmla="*/ 1041400 h 1622425"/>
              <a:gd name="connsiteX61" fmla="*/ 196850 w 1181100"/>
              <a:gd name="connsiteY61" fmla="*/ 1063625 h 1622425"/>
              <a:gd name="connsiteX62" fmla="*/ 193675 w 1181100"/>
              <a:gd name="connsiteY62" fmla="*/ 1073150 h 1622425"/>
              <a:gd name="connsiteX63" fmla="*/ 196850 w 1181100"/>
              <a:gd name="connsiteY63" fmla="*/ 1200150 h 1622425"/>
              <a:gd name="connsiteX64" fmla="*/ 250825 w 1181100"/>
              <a:gd name="connsiteY64" fmla="*/ 1206500 h 1622425"/>
              <a:gd name="connsiteX65" fmla="*/ 266700 w 1181100"/>
              <a:gd name="connsiteY65" fmla="*/ 1209675 h 1622425"/>
              <a:gd name="connsiteX66" fmla="*/ 288925 w 1181100"/>
              <a:gd name="connsiteY66" fmla="*/ 1231900 h 1622425"/>
              <a:gd name="connsiteX67" fmla="*/ 295275 w 1181100"/>
              <a:gd name="connsiteY67" fmla="*/ 1270000 h 1622425"/>
              <a:gd name="connsiteX68" fmla="*/ 304800 w 1181100"/>
              <a:gd name="connsiteY68" fmla="*/ 1282700 h 1622425"/>
              <a:gd name="connsiteX69" fmla="*/ 323850 w 1181100"/>
              <a:gd name="connsiteY69" fmla="*/ 1285875 h 1622425"/>
              <a:gd name="connsiteX70" fmla="*/ 333375 w 1181100"/>
              <a:gd name="connsiteY70" fmla="*/ 1292225 h 1622425"/>
              <a:gd name="connsiteX71" fmla="*/ 361950 w 1181100"/>
              <a:gd name="connsiteY71" fmla="*/ 1298575 h 1622425"/>
              <a:gd name="connsiteX72" fmla="*/ 387350 w 1181100"/>
              <a:gd name="connsiteY72" fmla="*/ 1317625 h 1622425"/>
              <a:gd name="connsiteX73" fmla="*/ 409575 w 1181100"/>
              <a:gd name="connsiteY73" fmla="*/ 1330325 h 1622425"/>
              <a:gd name="connsiteX74" fmla="*/ 412750 w 1181100"/>
              <a:gd name="connsiteY74" fmla="*/ 1339850 h 1622425"/>
              <a:gd name="connsiteX75" fmla="*/ 422275 w 1181100"/>
              <a:gd name="connsiteY75" fmla="*/ 1362075 h 1622425"/>
              <a:gd name="connsiteX76" fmla="*/ 428625 w 1181100"/>
              <a:gd name="connsiteY76" fmla="*/ 1403350 h 1622425"/>
              <a:gd name="connsiteX77" fmla="*/ 431800 w 1181100"/>
              <a:gd name="connsiteY77" fmla="*/ 1419225 h 1622425"/>
              <a:gd name="connsiteX78" fmla="*/ 438150 w 1181100"/>
              <a:gd name="connsiteY78" fmla="*/ 1438275 h 1622425"/>
              <a:gd name="connsiteX79" fmla="*/ 441325 w 1181100"/>
              <a:gd name="connsiteY79" fmla="*/ 1450975 h 1622425"/>
              <a:gd name="connsiteX80" fmla="*/ 447675 w 1181100"/>
              <a:gd name="connsiteY80" fmla="*/ 1463675 h 1622425"/>
              <a:gd name="connsiteX81" fmla="*/ 450850 w 1181100"/>
              <a:gd name="connsiteY81" fmla="*/ 1476375 h 1622425"/>
              <a:gd name="connsiteX82" fmla="*/ 460375 w 1181100"/>
              <a:gd name="connsiteY82" fmla="*/ 1479550 h 1622425"/>
              <a:gd name="connsiteX83" fmla="*/ 485775 w 1181100"/>
              <a:gd name="connsiteY83" fmla="*/ 1482725 h 1622425"/>
              <a:gd name="connsiteX84" fmla="*/ 495300 w 1181100"/>
              <a:gd name="connsiteY84" fmla="*/ 1489075 h 1622425"/>
              <a:gd name="connsiteX85" fmla="*/ 498475 w 1181100"/>
              <a:gd name="connsiteY85" fmla="*/ 1498600 h 1622425"/>
              <a:gd name="connsiteX86" fmla="*/ 504825 w 1181100"/>
              <a:gd name="connsiteY86" fmla="*/ 1508125 h 1622425"/>
              <a:gd name="connsiteX87" fmla="*/ 514350 w 1181100"/>
              <a:gd name="connsiteY87" fmla="*/ 1527175 h 1622425"/>
              <a:gd name="connsiteX88" fmla="*/ 520700 w 1181100"/>
              <a:gd name="connsiteY88" fmla="*/ 1536700 h 1622425"/>
              <a:gd name="connsiteX89" fmla="*/ 523875 w 1181100"/>
              <a:gd name="connsiteY89" fmla="*/ 1546225 h 1622425"/>
              <a:gd name="connsiteX90" fmla="*/ 530225 w 1181100"/>
              <a:gd name="connsiteY90" fmla="*/ 1558925 h 1622425"/>
              <a:gd name="connsiteX91" fmla="*/ 539750 w 1181100"/>
              <a:gd name="connsiteY91" fmla="*/ 1581150 h 1622425"/>
              <a:gd name="connsiteX92" fmla="*/ 549275 w 1181100"/>
              <a:gd name="connsiteY92" fmla="*/ 1590675 h 1622425"/>
              <a:gd name="connsiteX93" fmla="*/ 561975 w 1181100"/>
              <a:gd name="connsiteY93" fmla="*/ 1584325 h 1622425"/>
              <a:gd name="connsiteX94" fmla="*/ 577850 w 1181100"/>
              <a:gd name="connsiteY94" fmla="*/ 1555750 h 1622425"/>
              <a:gd name="connsiteX95" fmla="*/ 590550 w 1181100"/>
              <a:gd name="connsiteY95" fmla="*/ 1536700 h 1622425"/>
              <a:gd name="connsiteX96" fmla="*/ 593725 w 1181100"/>
              <a:gd name="connsiteY96" fmla="*/ 1527175 h 1622425"/>
              <a:gd name="connsiteX97" fmla="*/ 600075 w 1181100"/>
              <a:gd name="connsiteY97" fmla="*/ 1517650 h 1622425"/>
              <a:gd name="connsiteX98" fmla="*/ 606425 w 1181100"/>
              <a:gd name="connsiteY98" fmla="*/ 1504950 h 1622425"/>
              <a:gd name="connsiteX99" fmla="*/ 619125 w 1181100"/>
              <a:gd name="connsiteY99" fmla="*/ 1511300 h 1622425"/>
              <a:gd name="connsiteX100" fmla="*/ 625475 w 1181100"/>
              <a:gd name="connsiteY100" fmla="*/ 1530350 h 1622425"/>
              <a:gd name="connsiteX101" fmla="*/ 631825 w 1181100"/>
              <a:gd name="connsiteY101" fmla="*/ 1565275 h 1622425"/>
              <a:gd name="connsiteX102" fmla="*/ 638175 w 1181100"/>
              <a:gd name="connsiteY102" fmla="*/ 1574800 h 1622425"/>
              <a:gd name="connsiteX103" fmla="*/ 641350 w 1181100"/>
              <a:gd name="connsiteY103" fmla="*/ 1584325 h 1622425"/>
              <a:gd name="connsiteX104" fmla="*/ 657225 w 1181100"/>
              <a:gd name="connsiteY104" fmla="*/ 1587500 h 1622425"/>
              <a:gd name="connsiteX105" fmla="*/ 666750 w 1181100"/>
              <a:gd name="connsiteY105" fmla="*/ 1584325 h 1622425"/>
              <a:gd name="connsiteX106" fmla="*/ 698500 w 1181100"/>
              <a:gd name="connsiteY106" fmla="*/ 1555750 h 1622425"/>
              <a:gd name="connsiteX107" fmla="*/ 711200 w 1181100"/>
              <a:gd name="connsiteY107" fmla="*/ 1546225 h 1622425"/>
              <a:gd name="connsiteX108" fmla="*/ 762000 w 1181100"/>
              <a:gd name="connsiteY108" fmla="*/ 1552575 h 1622425"/>
              <a:gd name="connsiteX109" fmla="*/ 771525 w 1181100"/>
              <a:gd name="connsiteY109" fmla="*/ 1555750 h 1622425"/>
              <a:gd name="connsiteX110" fmla="*/ 800100 w 1181100"/>
              <a:gd name="connsiteY110" fmla="*/ 1558925 h 1622425"/>
              <a:gd name="connsiteX111" fmla="*/ 863600 w 1181100"/>
              <a:gd name="connsiteY111" fmla="*/ 1568450 h 1622425"/>
              <a:gd name="connsiteX112" fmla="*/ 889000 w 1181100"/>
              <a:gd name="connsiteY112" fmla="*/ 1577975 h 1622425"/>
              <a:gd name="connsiteX113" fmla="*/ 911225 w 1181100"/>
              <a:gd name="connsiteY113" fmla="*/ 1581150 h 1622425"/>
              <a:gd name="connsiteX114" fmla="*/ 920750 w 1181100"/>
              <a:gd name="connsiteY114" fmla="*/ 1584325 h 1622425"/>
              <a:gd name="connsiteX115" fmla="*/ 933450 w 1181100"/>
              <a:gd name="connsiteY115" fmla="*/ 1590675 h 1622425"/>
              <a:gd name="connsiteX116" fmla="*/ 968375 w 1181100"/>
              <a:gd name="connsiteY116" fmla="*/ 1597025 h 1622425"/>
              <a:gd name="connsiteX117" fmla="*/ 977900 w 1181100"/>
              <a:gd name="connsiteY117" fmla="*/ 1600200 h 1622425"/>
              <a:gd name="connsiteX118" fmla="*/ 1006475 w 1181100"/>
              <a:gd name="connsiteY118" fmla="*/ 1606550 h 1622425"/>
              <a:gd name="connsiteX119" fmla="*/ 1031875 w 1181100"/>
              <a:gd name="connsiteY119" fmla="*/ 1616075 h 1622425"/>
              <a:gd name="connsiteX120" fmla="*/ 1050925 w 1181100"/>
              <a:gd name="connsiteY120" fmla="*/ 1619250 h 1622425"/>
              <a:gd name="connsiteX121" fmla="*/ 1063625 w 1181100"/>
              <a:gd name="connsiteY121" fmla="*/ 1622425 h 1622425"/>
              <a:gd name="connsiteX122" fmla="*/ 1079500 w 1181100"/>
              <a:gd name="connsiteY122" fmla="*/ 1619250 h 1622425"/>
              <a:gd name="connsiteX123" fmla="*/ 1069975 w 1181100"/>
              <a:gd name="connsiteY123" fmla="*/ 1593850 h 1622425"/>
              <a:gd name="connsiteX124" fmla="*/ 1089025 w 1181100"/>
              <a:gd name="connsiteY124" fmla="*/ 1587500 h 1622425"/>
              <a:gd name="connsiteX125" fmla="*/ 1104900 w 1181100"/>
              <a:gd name="connsiteY125" fmla="*/ 1530350 h 1622425"/>
              <a:gd name="connsiteX126" fmla="*/ 1177925 w 1181100"/>
              <a:gd name="connsiteY126" fmla="*/ 1527175 h 1622425"/>
              <a:gd name="connsiteX127" fmla="*/ 1181100 w 1181100"/>
              <a:gd name="connsiteY127" fmla="*/ 1517650 h 1622425"/>
              <a:gd name="connsiteX128" fmla="*/ 1155700 w 1181100"/>
              <a:gd name="connsiteY128" fmla="*/ 1501775 h 1622425"/>
              <a:gd name="connsiteX129" fmla="*/ 1146175 w 1181100"/>
              <a:gd name="connsiteY129" fmla="*/ 1498600 h 1622425"/>
              <a:gd name="connsiteX130" fmla="*/ 1127125 w 1181100"/>
              <a:gd name="connsiteY130" fmla="*/ 1485900 h 1622425"/>
              <a:gd name="connsiteX131" fmla="*/ 1104900 w 1181100"/>
              <a:gd name="connsiteY131" fmla="*/ 1457325 h 1622425"/>
              <a:gd name="connsiteX132" fmla="*/ 1092200 w 1181100"/>
              <a:gd name="connsiteY132" fmla="*/ 1444625 h 1622425"/>
              <a:gd name="connsiteX133" fmla="*/ 1082675 w 1181100"/>
              <a:gd name="connsiteY133" fmla="*/ 1431925 h 1622425"/>
              <a:gd name="connsiteX134" fmla="*/ 1063625 w 1181100"/>
              <a:gd name="connsiteY134" fmla="*/ 1419225 h 1622425"/>
              <a:gd name="connsiteX135" fmla="*/ 1044575 w 1181100"/>
              <a:gd name="connsiteY135" fmla="*/ 1400175 h 1622425"/>
              <a:gd name="connsiteX136" fmla="*/ 1031875 w 1181100"/>
              <a:gd name="connsiteY136" fmla="*/ 1387475 h 1622425"/>
              <a:gd name="connsiteX137" fmla="*/ 1038225 w 1181100"/>
              <a:gd name="connsiteY137" fmla="*/ 1355725 h 1622425"/>
              <a:gd name="connsiteX138" fmla="*/ 1050925 w 1181100"/>
              <a:gd name="connsiteY138" fmla="*/ 1352550 h 1622425"/>
              <a:gd name="connsiteX139" fmla="*/ 1066800 w 1181100"/>
              <a:gd name="connsiteY139" fmla="*/ 1349375 h 1622425"/>
              <a:gd name="connsiteX140" fmla="*/ 1063625 w 1181100"/>
              <a:gd name="connsiteY140" fmla="*/ 1314450 h 1622425"/>
              <a:gd name="connsiteX141" fmla="*/ 1035050 w 1181100"/>
              <a:gd name="connsiteY141" fmla="*/ 1317625 h 1622425"/>
              <a:gd name="connsiteX142" fmla="*/ 996950 w 1181100"/>
              <a:gd name="connsiteY142" fmla="*/ 1314450 h 1622425"/>
              <a:gd name="connsiteX143" fmla="*/ 984250 w 1181100"/>
              <a:gd name="connsiteY143" fmla="*/ 1308100 h 1622425"/>
              <a:gd name="connsiteX144" fmla="*/ 981075 w 1181100"/>
              <a:gd name="connsiteY144" fmla="*/ 1298575 h 1622425"/>
              <a:gd name="connsiteX145" fmla="*/ 1019175 w 1181100"/>
              <a:gd name="connsiteY145" fmla="*/ 1279525 h 1622425"/>
              <a:gd name="connsiteX146" fmla="*/ 1016000 w 1181100"/>
              <a:gd name="connsiteY146" fmla="*/ 1270000 h 1622425"/>
              <a:gd name="connsiteX147" fmla="*/ 1003300 w 1181100"/>
              <a:gd name="connsiteY147" fmla="*/ 1260475 h 1622425"/>
              <a:gd name="connsiteX148" fmla="*/ 984250 w 1181100"/>
              <a:gd name="connsiteY148" fmla="*/ 1250950 h 1622425"/>
              <a:gd name="connsiteX149" fmla="*/ 965200 w 1181100"/>
              <a:gd name="connsiteY149" fmla="*/ 1225550 h 1622425"/>
              <a:gd name="connsiteX150" fmla="*/ 962025 w 1181100"/>
              <a:gd name="connsiteY150" fmla="*/ 1212850 h 1622425"/>
              <a:gd name="connsiteX151" fmla="*/ 946150 w 1181100"/>
              <a:gd name="connsiteY151" fmla="*/ 1181100 h 1622425"/>
              <a:gd name="connsiteX152" fmla="*/ 942975 w 1181100"/>
              <a:gd name="connsiteY152" fmla="*/ 1171575 h 1622425"/>
              <a:gd name="connsiteX153" fmla="*/ 936625 w 1181100"/>
              <a:gd name="connsiteY153" fmla="*/ 1146175 h 1622425"/>
              <a:gd name="connsiteX154" fmla="*/ 923925 w 1181100"/>
              <a:gd name="connsiteY154" fmla="*/ 1120775 h 1622425"/>
              <a:gd name="connsiteX155" fmla="*/ 911225 w 1181100"/>
              <a:gd name="connsiteY155" fmla="*/ 1098550 h 1622425"/>
              <a:gd name="connsiteX156" fmla="*/ 904875 w 1181100"/>
              <a:gd name="connsiteY156" fmla="*/ 1082675 h 1622425"/>
              <a:gd name="connsiteX157" fmla="*/ 898525 w 1181100"/>
              <a:gd name="connsiteY157" fmla="*/ 1063625 h 1622425"/>
              <a:gd name="connsiteX158" fmla="*/ 889000 w 1181100"/>
              <a:gd name="connsiteY158" fmla="*/ 1047750 h 1622425"/>
              <a:gd name="connsiteX159" fmla="*/ 882650 w 1181100"/>
              <a:gd name="connsiteY159" fmla="*/ 1038225 h 1622425"/>
              <a:gd name="connsiteX160" fmla="*/ 866775 w 1181100"/>
              <a:gd name="connsiteY160" fmla="*/ 1025525 h 1622425"/>
              <a:gd name="connsiteX161" fmla="*/ 847725 w 1181100"/>
              <a:gd name="connsiteY161" fmla="*/ 1003300 h 1622425"/>
              <a:gd name="connsiteX162" fmla="*/ 825500 w 1181100"/>
              <a:gd name="connsiteY162" fmla="*/ 1000125 h 1622425"/>
              <a:gd name="connsiteX163" fmla="*/ 803275 w 1181100"/>
              <a:gd name="connsiteY163" fmla="*/ 987425 h 1622425"/>
              <a:gd name="connsiteX164" fmla="*/ 771525 w 1181100"/>
              <a:gd name="connsiteY164" fmla="*/ 965200 h 1622425"/>
              <a:gd name="connsiteX165" fmla="*/ 758825 w 1181100"/>
              <a:gd name="connsiteY165" fmla="*/ 958850 h 1622425"/>
              <a:gd name="connsiteX166" fmla="*/ 752475 w 1181100"/>
              <a:gd name="connsiteY166" fmla="*/ 946150 h 1622425"/>
              <a:gd name="connsiteX167" fmla="*/ 746125 w 1181100"/>
              <a:gd name="connsiteY167" fmla="*/ 898525 h 1622425"/>
              <a:gd name="connsiteX168" fmla="*/ 736600 w 1181100"/>
              <a:gd name="connsiteY168" fmla="*/ 863600 h 1622425"/>
              <a:gd name="connsiteX169" fmla="*/ 727075 w 1181100"/>
              <a:gd name="connsiteY169" fmla="*/ 860425 h 1622425"/>
              <a:gd name="connsiteX170" fmla="*/ 711200 w 1181100"/>
              <a:gd name="connsiteY170" fmla="*/ 847725 h 1622425"/>
              <a:gd name="connsiteX171" fmla="*/ 698500 w 1181100"/>
              <a:gd name="connsiteY171" fmla="*/ 841375 h 1622425"/>
              <a:gd name="connsiteX172" fmla="*/ 692150 w 1181100"/>
              <a:gd name="connsiteY172" fmla="*/ 831850 h 1622425"/>
              <a:gd name="connsiteX173" fmla="*/ 695325 w 1181100"/>
              <a:gd name="connsiteY173" fmla="*/ 784225 h 1622425"/>
              <a:gd name="connsiteX174" fmla="*/ 704850 w 1181100"/>
              <a:gd name="connsiteY174" fmla="*/ 762000 h 1622425"/>
              <a:gd name="connsiteX175" fmla="*/ 714375 w 1181100"/>
              <a:gd name="connsiteY175" fmla="*/ 673100 h 1622425"/>
              <a:gd name="connsiteX176" fmla="*/ 717550 w 1181100"/>
              <a:gd name="connsiteY176" fmla="*/ 641350 h 1622425"/>
              <a:gd name="connsiteX177" fmla="*/ 727075 w 1181100"/>
              <a:gd name="connsiteY177" fmla="*/ 609600 h 1622425"/>
              <a:gd name="connsiteX178" fmla="*/ 733425 w 1181100"/>
              <a:gd name="connsiteY178" fmla="*/ 581025 h 1622425"/>
              <a:gd name="connsiteX179" fmla="*/ 739775 w 1181100"/>
              <a:gd name="connsiteY179" fmla="*/ 568325 h 1622425"/>
              <a:gd name="connsiteX180" fmla="*/ 742950 w 1181100"/>
              <a:gd name="connsiteY180" fmla="*/ 555625 h 1622425"/>
              <a:gd name="connsiteX181" fmla="*/ 755650 w 1181100"/>
              <a:gd name="connsiteY181" fmla="*/ 542925 h 1622425"/>
              <a:gd name="connsiteX182" fmla="*/ 768350 w 1181100"/>
              <a:gd name="connsiteY182" fmla="*/ 520700 h 1622425"/>
              <a:gd name="connsiteX183" fmla="*/ 790575 w 1181100"/>
              <a:gd name="connsiteY183" fmla="*/ 498475 h 1622425"/>
              <a:gd name="connsiteX184" fmla="*/ 803275 w 1181100"/>
              <a:gd name="connsiteY184" fmla="*/ 485775 h 1622425"/>
              <a:gd name="connsiteX185" fmla="*/ 812800 w 1181100"/>
              <a:gd name="connsiteY185" fmla="*/ 476250 h 1622425"/>
              <a:gd name="connsiteX186" fmla="*/ 822325 w 1181100"/>
              <a:gd name="connsiteY186" fmla="*/ 454025 h 1622425"/>
              <a:gd name="connsiteX187" fmla="*/ 825500 w 1181100"/>
              <a:gd name="connsiteY187" fmla="*/ 441325 h 1622425"/>
              <a:gd name="connsiteX188" fmla="*/ 838200 w 1181100"/>
              <a:gd name="connsiteY188" fmla="*/ 409575 h 1622425"/>
              <a:gd name="connsiteX189" fmla="*/ 844550 w 1181100"/>
              <a:gd name="connsiteY189" fmla="*/ 365125 h 1622425"/>
              <a:gd name="connsiteX190" fmla="*/ 847725 w 1181100"/>
              <a:gd name="connsiteY190" fmla="*/ 355600 h 1622425"/>
              <a:gd name="connsiteX191" fmla="*/ 850900 w 1181100"/>
              <a:gd name="connsiteY191" fmla="*/ 342900 h 1622425"/>
              <a:gd name="connsiteX192" fmla="*/ 860425 w 1181100"/>
              <a:gd name="connsiteY192" fmla="*/ 225425 h 1622425"/>
              <a:gd name="connsiteX193" fmla="*/ 863600 w 1181100"/>
              <a:gd name="connsiteY193" fmla="*/ 209550 h 1622425"/>
              <a:gd name="connsiteX194" fmla="*/ 869950 w 1181100"/>
              <a:gd name="connsiteY194" fmla="*/ 200025 h 1622425"/>
              <a:gd name="connsiteX195" fmla="*/ 873125 w 1181100"/>
              <a:gd name="connsiteY195" fmla="*/ 177800 h 1622425"/>
              <a:gd name="connsiteX196" fmla="*/ 876300 w 1181100"/>
              <a:gd name="connsiteY196" fmla="*/ 168275 h 1622425"/>
              <a:gd name="connsiteX197" fmla="*/ 879475 w 1181100"/>
              <a:gd name="connsiteY197" fmla="*/ 152400 h 1622425"/>
              <a:gd name="connsiteX198" fmla="*/ 889000 w 1181100"/>
              <a:gd name="connsiteY198" fmla="*/ 101600 h 1622425"/>
              <a:gd name="connsiteX199" fmla="*/ 892175 w 1181100"/>
              <a:gd name="connsiteY199" fmla="*/ 92075 h 1622425"/>
              <a:gd name="connsiteX200" fmla="*/ 904875 w 1181100"/>
              <a:gd name="connsiteY200" fmla="*/ 76200 h 1622425"/>
              <a:gd name="connsiteX201" fmla="*/ 914400 w 1181100"/>
              <a:gd name="connsiteY201" fmla="*/ 73025 h 1622425"/>
              <a:gd name="connsiteX0" fmla="*/ 914400 w 1181100"/>
              <a:gd name="connsiteY0" fmla="*/ 73025 h 1622425"/>
              <a:gd name="connsiteX1" fmla="*/ 908050 w 1181100"/>
              <a:gd name="connsiteY1" fmla="*/ 57150 h 1622425"/>
              <a:gd name="connsiteX2" fmla="*/ 850900 w 1181100"/>
              <a:gd name="connsiteY2" fmla="*/ 22225 h 1622425"/>
              <a:gd name="connsiteX3" fmla="*/ 835025 w 1181100"/>
              <a:gd name="connsiteY3" fmla="*/ 9525 h 1622425"/>
              <a:gd name="connsiteX4" fmla="*/ 819150 w 1181100"/>
              <a:gd name="connsiteY4" fmla="*/ 6350 h 1622425"/>
              <a:gd name="connsiteX5" fmla="*/ 803275 w 1181100"/>
              <a:gd name="connsiteY5" fmla="*/ 0 h 1622425"/>
              <a:gd name="connsiteX6" fmla="*/ 781050 w 1181100"/>
              <a:gd name="connsiteY6" fmla="*/ 6350 h 1622425"/>
              <a:gd name="connsiteX7" fmla="*/ 777875 w 1181100"/>
              <a:gd name="connsiteY7" fmla="*/ 50800 h 1622425"/>
              <a:gd name="connsiteX8" fmla="*/ 774700 w 1181100"/>
              <a:gd name="connsiteY8" fmla="*/ 69850 h 1622425"/>
              <a:gd name="connsiteX9" fmla="*/ 765175 w 1181100"/>
              <a:gd name="connsiteY9" fmla="*/ 73025 h 1622425"/>
              <a:gd name="connsiteX10" fmla="*/ 755650 w 1181100"/>
              <a:gd name="connsiteY10" fmla="*/ 66675 h 1622425"/>
              <a:gd name="connsiteX11" fmla="*/ 742950 w 1181100"/>
              <a:gd name="connsiteY11" fmla="*/ 63500 h 1622425"/>
              <a:gd name="connsiteX12" fmla="*/ 720725 w 1181100"/>
              <a:gd name="connsiteY12" fmla="*/ 104775 h 1622425"/>
              <a:gd name="connsiteX13" fmla="*/ 676275 w 1181100"/>
              <a:gd name="connsiteY13" fmla="*/ 25400 h 1622425"/>
              <a:gd name="connsiteX14" fmla="*/ 660400 w 1181100"/>
              <a:gd name="connsiteY14" fmla="*/ 63500 h 1622425"/>
              <a:gd name="connsiteX15" fmla="*/ 606425 w 1181100"/>
              <a:gd name="connsiteY15" fmla="*/ 142875 h 1622425"/>
              <a:gd name="connsiteX16" fmla="*/ 568325 w 1181100"/>
              <a:gd name="connsiteY16" fmla="*/ 222250 h 1622425"/>
              <a:gd name="connsiteX17" fmla="*/ 533400 w 1181100"/>
              <a:gd name="connsiteY17" fmla="*/ 304800 h 1622425"/>
              <a:gd name="connsiteX18" fmla="*/ 527050 w 1181100"/>
              <a:gd name="connsiteY18" fmla="*/ 358775 h 1622425"/>
              <a:gd name="connsiteX19" fmla="*/ 450850 w 1181100"/>
              <a:gd name="connsiteY19" fmla="*/ 434975 h 1622425"/>
              <a:gd name="connsiteX20" fmla="*/ 450850 w 1181100"/>
              <a:gd name="connsiteY20" fmla="*/ 527050 h 1622425"/>
              <a:gd name="connsiteX21" fmla="*/ 428625 w 1181100"/>
              <a:gd name="connsiteY21" fmla="*/ 523875 h 1622425"/>
              <a:gd name="connsiteX22" fmla="*/ 377825 w 1181100"/>
              <a:gd name="connsiteY22" fmla="*/ 523875 h 1622425"/>
              <a:gd name="connsiteX23" fmla="*/ 333375 w 1181100"/>
              <a:gd name="connsiteY23" fmla="*/ 517525 h 1622425"/>
              <a:gd name="connsiteX24" fmla="*/ 301625 w 1181100"/>
              <a:gd name="connsiteY24" fmla="*/ 492125 h 1622425"/>
              <a:gd name="connsiteX25" fmla="*/ 288925 w 1181100"/>
              <a:gd name="connsiteY25" fmla="*/ 412750 h 1622425"/>
              <a:gd name="connsiteX26" fmla="*/ 269875 w 1181100"/>
              <a:gd name="connsiteY26" fmla="*/ 396875 h 1622425"/>
              <a:gd name="connsiteX27" fmla="*/ 225425 w 1181100"/>
              <a:gd name="connsiteY27" fmla="*/ 393700 h 1622425"/>
              <a:gd name="connsiteX28" fmla="*/ 190500 w 1181100"/>
              <a:gd name="connsiteY28" fmla="*/ 387350 h 1622425"/>
              <a:gd name="connsiteX29" fmla="*/ 114300 w 1181100"/>
              <a:gd name="connsiteY29" fmla="*/ 393700 h 1622425"/>
              <a:gd name="connsiteX30" fmla="*/ 92075 w 1181100"/>
              <a:gd name="connsiteY30" fmla="*/ 422275 h 1622425"/>
              <a:gd name="connsiteX31" fmla="*/ 88900 w 1181100"/>
              <a:gd name="connsiteY31" fmla="*/ 431800 h 1622425"/>
              <a:gd name="connsiteX32" fmla="*/ 76200 w 1181100"/>
              <a:gd name="connsiteY32" fmla="*/ 447675 h 1622425"/>
              <a:gd name="connsiteX33" fmla="*/ 41275 w 1181100"/>
              <a:gd name="connsiteY33" fmla="*/ 469900 h 1622425"/>
              <a:gd name="connsiteX34" fmla="*/ 34925 w 1181100"/>
              <a:gd name="connsiteY34" fmla="*/ 479425 h 1622425"/>
              <a:gd name="connsiteX35" fmla="*/ 15875 w 1181100"/>
              <a:gd name="connsiteY35" fmla="*/ 495300 h 1622425"/>
              <a:gd name="connsiteX36" fmla="*/ 0 w 1181100"/>
              <a:gd name="connsiteY36" fmla="*/ 514350 h 1622425"/>
              <a:gd name="connsiteX37" fmla="*/ 3175 w 1181100"/>
              <a:gd name="connsiteY37" fmla="*/ 542925 h 1622425"/>
              <a:gd name="connsiteX38" fmla="*/ 12700 w 1181100"/>
              <a:gd name="connsiteY38" fmla="*/ 571500 h 1622425"/>
              <a:gd name="connsiteX39" fmla="*/ 19050 w 1181100"/>
              <a:gd name="connsiteY39" fmla="*/ 698500 h 1622425"/>
              <a:gd name="connsiteX40" fmla="*/ 22225 w 1181100"/>
              <a:gd name="connsiteY40" fmla="*/ 711200 h 1622425"/>
              <a:gd name="connsiteX41" fmla="*/ 19050 w 1181100"/>
              <a:gd name="connsiteY41" fmla="*/ 727075 h 1622425"/>
              <a:gd name="connsiteX42" fmla="*/ 15875 w 1181100"/>
              <a:gd name="connsiteY42" fmla="*/ 736600 h 1622425"/>
              <a:gd name="connsiteX43" fmla="*/ 31750 w 1181100"/>
              <a:gd name="connsiteY43" fmla="*/ 749300 h 1622425"/>
              <a:gd name="connsiteX44" fmla="*/ 57150 w 1181100"/>
              <a:gd name="connsiteY44" fmla="*/ 765175 h 1622425"/>
              <a:gd name="connsiteX45" fmla="*/ 73025 w 1181100"/>
              <a:gd name="connsiteY45" fmla="*/ 774700 h 1622425"/>
              <a:gd name="connsiteX46" fmla="*/ 85725 w 1181100"/>
              <a:gd name="connsiteY46" fmla="*/ 781050 h 1622425"/>
              <a:gd name="connsiteX47" fmla="*/ 107950 w 1181100"/>
              <a:gd name="connsiteY47" fmla="*/ 790575 h 1622425"/>
              <a:gd name="connsiteX48" fmla="*/ 127000 w 1181100"/>
              <a:gd name="connsiteY48" fmla="*/ 787400 h 1622425"/>
              <a:gd name="connsiteX49" fmla="*/ 139700 w 1181100"/>
              <a:gd name="connsiteY49" fmla="*/ 784225 h 1622425"/>
              <a:gd name="connsiteX50" fmla="*/ 146050 w 1181100"/>
              <a:gd name="connsiteY50" fmla="*/ 796925 h 1622425"/>
              <a:gd name="connsiteX51" fmla="*/ 155575 w 1181100"/>
              <a:gd name="connsiteY51" fmla="*/ 819150 h 1622425"/>
              <a:gd name="connsiteX52" fmla="*/ 161925 w 1181100"/>
              <a:gd name="connsiteY52" fmla="*/ 873125 h 1622425"/>
              <a:gd name="connsiteX53" fmla="*/ 165100 w 1181100"/>
              <a:gd name="connsiteY53" fmla="*/ 885825 h 1622425"/>
              <a:gd name="connsiteX54" fmla="*/ 174625 w 1181100"/>
              <a:gd name="connsiteY54" fmla="*/ 892175 h 1622425"/>
              <a:gd name="connsiteX55" fmla="*/ 184150 w 1181100"/>
              <a:gd name="connsiteY55" fmla="*/ 901700 h 1622425"/>
              <a:gd name="connsiteX56" fmla="*/ 206375 w 1181100"/>
              <a:gd name="connsiteY56" fmla="*/ 904875 h 1622425"/>
              <a:gd name="connsiteX57" fmla="*/ 228600 w 1181100"/>
              <a:gd name="connsiteY57" fmla="*/ 939800 h 1622425"/>
              <a:gd name="connsiteX58" fmla="*/ 219075 w 1181100"/>
              <a:gd name="connsiteY58" fmla="*/ 1022350 h 1622425"/>
              <a:gd name="connsiteX59" fmla="*/ 203200 w 1181100"/>
              <a:gd name="connsiteY59" fmla="*/ 1041400 h 1622425"/>
              <a:gd name="connsiteX60" fmla="*/ 196850 w 1181100"/>
              <a:gd name="connsiteY60" fmla="*/ 1063625 h 1622425"/>
              <a:gd name="connsiteX61" fmla="*/ 193675 w 1181100"/>
              <a:gd name="connsiteY61" fmla="*/ 1073150 h 1622425"/>
              <a:gd name="connsiteX62" fmla="*/ 196850 w 1181100"/>
              <a:gd name="connsiteY62" fmla="*/ 1200150 h 1622425"/>
              <a:gd name="connsiteX63" fmla="*/ 250825 w 1181100"/>
              <a:gd name="connsiteY63" fmla="*/ 1206500 h 1622425"/>
              <a:gd name="connsiteX64" fmla="*/ 266700 w 1181100"/>
              <a:gd name="connsiteY64" fmla="*/ 1209675 h 1622425"/>
              <a:gd name="connsiteX65" fmla="*/ 288925 w 1181100"/>
              <a:gd name="connsiteY65" fmla="*/ 1231900 h 1622425"/>
              <a:gd name="connsiteX66" fmla="*/ 295275 w 1181100"/>
              <a:gd name="connsiteY66" fmla="*/ 1270000 h 1622425"/>
              <a:gd name="connsiteX67" fmla="*/ 304800 w 1181100"/>
              <a:gd name="connsiteY67" fmla="*/ 1282700 h 1622425"/>
              <a:gd name="connsiteX68" fmla="*/ 323850 w 1181100"/>
              <a:gd name="connsiteY68" fmla="*/ 1285875 h 1622425"/>
              <a:gd name="connsiteX69" fmla="*/ 333375 w 1181100"/>
              <a:gd name="connsiteY69" fmla="*/ 1292225 h 1622425"/>
              <a:gd name="connsiteX70" fmla="*/ 361950 w 1181100"/>
              <a:gd name="connsiteY70" fmla="*/ 1298575 h 1622425"/>
              <a:gd name="connsiteX71" fmla="*/ 387350 w 1181100"/>
              <a:gd name="connsiteY71" fmla="*/ 1317625 h 1622425"/>
              <a:gd name="connsiteX72" fmla="*/ 409575 w 1181100"/>
              <a:gd name="connsiteY72" fmla="*/ 1330325 h 1622425"/>
              <a:gd name="connsiteX73" fmla="*/ 412750 w 1181100"/>
              <a:gd name="connsiteY73" fmla="*/ 1339850 h 1622425"/>
              <a:gd name="connsiteX74" fmla="*/ 422275 w 1181100"/>
              <a:gd name="connsiteY74" fmla="*/ 1362075 h 1622425"/>
              <a:gd name="connsiteX75" fmla="*/ 428625 w 1181100"/>
              <a:gd name="connsiteY75" fmla="*/ 1403350 h 1622425"/>
              <a:gd name="connsiteX76" fmla="*/ 431800 w 1181100"/>
              <a:gd name="connsiteY76" fmla="*/ 1419225 h 1622425"/>
              <a:gd name="connsiteX77" fmla="*/ 438150 w 1181100"/>
              <a:gd name="connsiteY77" fmla="*/ 1438275 h 1622425"/>
              <a:gd name="connsiteX78" fmla="*/ 441325 w 1181100"/>
              <a:gd name="connsiteY78" fmla="*/ 1450975 h 1622425"/>
              <a:gd name="connsiteX79" fmla="*/ 447675 w 1181100"/>
              <a:gd name="connsiteY79" fmla="*/ 1463675 h 1622425"/>
              <a:gd name="connsiteX80" fmla="*/ 450850 w 1181100"/>
              <a:gd name="connsiteY80" fmla="*/ 1476375 h 1622425"/>
              <a:gd name="connsiteX81" fmla="*/ 460375 w 1181100"/>
              <a:gd name="connsiteY81" fmla="*/ 1479550 h 1622425"/>
              <a:gd name="connsiteX82" fmla="*/ 485775 w 1181100"/>
              <a:gd name="connsiteY82" fmla="*/ 1482725 h 1622425"/>
              <a:gd name="connsiteX83" fmla="*/ 495300 w 1181100"/>
              <a:gd name="connsiteY83" fmla="*/ 1489075 h 1622425"/>
              <a:gd name="connsiteX84" fmla="*/ 498475 w 1181100"/>
              <a:gd name="connsiteY84" fmla="*/ 1498600 h 1622425"/>
              <a:gd name="connsiteX85" fmla="*/ 504825 w 1181100"/>
              <a:gd name="connsiteY85" fmla="*/ 1508125 h 1622425"/>
              <a:gd name="connsiteX86" fmla="*/ 514350 w 1181100"/>
              <a:gd name="connsiteY86" fmla="*/ 1527175 h 1622425"/>
              <a:gd name="connsiteX87" fmla="*/ 520700 w 1181100"/>
              <a:gd name="connsiteY87" fmla="*/ 1536700 h 1622425"/>
              <a:gd name="connsiteX88" fmla="*/ 523875 w 1181100"/>
              <a:gd name="connsiteY88" fmla="*/ 1546225 h 1622425"/>
              <a:gd name="connsiteX89" fmla="*/ 530225 w 1181100"/>
              <a:gd name="connsiteY89" fmla="*/ 1558925 h 1622425"/>
              <a:gd name="connsiteX90" fmla="*/ 539750 w 1181100"/>
              <a:gd name="connsiteY90" fmla="*/ 1581150 h 1622425"/>
              <a:gd name="connsiteX91" fmla="*/ 549275 w 1181100"/>
              <a:gd name="connsiteY91" fmla="*/ 1590675 h 1622425"/>
              <a:gd name="connsiteX92" fmla="*/ 561975 w 1181100"/>
              <a:gd name="connsiteY92" fmla="*/ 1584325 h 1622425"/>
              <a:gd name="connsiteX93" fmla="*/ 577850 w 1181100"/>
              <a:gd name="connsiteY93" fmla="*/ 1555750 h 1622425"/>
              <a:gd name="connsiteX94" fmla="*/ 590550 w 1181100"/>
              <a:gd name="connsiteY94" fmla="*/ 1536700 h 1622425"/>
              <a:gd name="connsiteX95" fmla="*/ 593725 w 1181100"/>
              <a:gd name="connsiteY95" fmla="*/ 1527175 h 1622425"/>
              <a:gd name="connsiteX96" fmla="*/ 600075 w 1181100"/>
              <a:gd name="connsiteY96" fmla="*/ 1517650 h 1622425"/>
              <a:gd name="connsiteX97" fmla="*/ 606425 w 1181100"/>
              <a:gd name="connsiteY97" fmla="*/ 1504950 h 1622425"/>
              <a:gd name="connsiteX98" fmla="*/ 619125 w 1181100"/>
              <a:gd name="connsiteY98" fmla="*/ 1511300 h 1622425"/>
              <a:gd name="connsiteX99" fmla="*/ 625475 w 1181100"/>
              <a:gd name="connsiteY99" fmla="*/ 1530350 h 1622425"/>
              <a:gd name="connsiteX100" fmla="*/ 631825 w 1181100"/>
              <a:gd name="connsiteY100" fmla="*/ 1565275 h 1622425"/>
              <a:gd name="connsiteX101" fmla="*/ 638175 w 1181100"/>
              <a:gd name="connsiteY101" fmla="*/ 1574800 h 1622425"/>
              <a:gd name="connsiteX102" fmla="*/ 641350 w 1181100"/>
              <a:gd name="connsiteY102" fmla="*/ 1584325 h 1622425"/>
              <a:gd name="connsiteX103" fmla="*/ 657225 w 1181100"/>
              <a:gd name="connsiteY103" fmla="*/ 1587500 h 1622425"/>
              <a:gd name="connsiteX104" fmla="*/ 666750 w 1181100"/>
              <a:gd name="connsiteY104" fmla="*/ 1584325 h 1622425"/>
              <a:gd name="connsiteX105" fmla="*/ 698500 w 1181100"/>
              <a:gd name="connsiteY105" fmla="*/ 1555750 h 1622425"/>
              <a:gd name="connsiteX106" fmla="*/ 711200 w 1181100"/>
              <a:gd name="connsiteY106" fmla="*/ 1546225 h 1622425"/>
              <a:gd name="connsiteX107" fmla="*/ 762000 w 1181100"/>
              <a:gd name="connsiteY107" fmla="*/ 1552575 h 1622425"/>
              <a:gd name="connsiteX108" fmla="*/ 771525 w 1181100"/>
              <a:gd name="connsiteY108" fmla="*/ 1555750 h 1622425"/>
              <a:gd name="connsiteX109" fmla="*/ 800100 w 1181100"/>
              <a:gd name="connsiteY109" fmla="*/ 1558925 h 1622425"/>
              <a:gd name="connsiteX110" fmla="*/ 863600 w 1181100"/>
              <a:gd name="connsiteY110" fmla="*/ 1568450 h 1622425"/>
              <a:gd name="connsiteX111" fmla="*/ 889000 w 1181100"/>
              <a:gd name="connsiteY111" fmla="*/ 1577975 h 1622425"/>
              <a:gd name="connsiteX112" fmla="*/ 911225 w 1181100"/>
              <a:gd name="connsiteY112" fmla="*/ 1581150 h 1622425"/>
              <a:gd name="connsiteX113" fmla="*/ 920750 w 1181100"/>
              <a:gd name="connsiteY113" fmla="*/ 1584325 h 1622425"/>
              <a:gd name="connsiteX114" fmla="*/ 933450 w 1181100"/>
              <a:gd name="connsiteY114" fmla="*/ 1590675 h 1622425"/>
              <a:gd name="connsiteX115" fmla="*/ 968375 w 1181100"/>
              <a:gd name="connsiteY115" fmla="*/ 1597025 h 1622425"/>
              <a:gd name="connsiteX116" fmla="*/ 977900 w 1181100"/>
              <a:gd name="connsiteY116" fmla="*/ 1600200 h 1622425"/>
              <a:gd name="connsiteX117" fmla="*/ 1006475 w 1181100"/>
              <a:gd name="connsiteY117" fmla="*/ 1606550 h 1622425"/>
              <a:gd name="connsiteX118" fmla="*/ 1031875 w 1181100"/>
              <a:gd name="connsiteY118" fmla="*/ 1616075 h 1622425"/>
              <a:gd name="connsiteX119" fmla="*/ 1050925 w 1181100"/>
              <a:gd name="connsiteY119" fmla="*/ 1619250 h 1622425"/>
              <a:gd name="connsiteX120" fmla="*/ 1063625 w 1181100"/>
              <a:gd name="connsiteY120" fmla="*/ 1622425 h 1622425"/>
              <a:gd name="connsiteX121" fmla="*/ 1079500 w 1181100"/>
              <a:gd name="connsiteY121" fmla="*/ 1619250 h 1622425"/>
              <a:gd name="connsiteX122" fmla="*/ 1069975 w 1181100"/>
              <a:gd name="connsiteY122" fmla="*/ 1593850 h 1622425"/>
              <a:gd name="connsiteX123" fmla="*/ 1089025 w 1181100"/>
              <a:gd name="connsiteY123" fmla="*/ 1587500 h 1622425"/>
              <a:gd name="connsiteX124" fmla="*/ 1104900 w 1181100"/>
              <a:gd name="connsiteY124" fmla="*/ 1530350 h 1622425"/>
              <a:gd name="connsiteX125" fmla="*/ 1177925 w 1181100"/>
              <a:gd name="connsiteY125" fmla="*/ 1527175 h 1622425"/>
              <a:gd name="connsiteX126" fmla="*/ 1181100 w 1181100"/>
              <a:gd name="connsiteY126" fmla="*/ 1517650 h 1622425"/>
              <a:gd name="connsiteX127" fmla="*/ 1155700 w 1181100"/>
              <a:gd name="connsiteY127" fmla="*/ 1501775 h 1622425"/>
              <a:gd name="connsiteX128" fmla="*/ 1146175 w 1181100"/>
              <a:gd name="connsiteY128" fmla="*/ 1498600 h 1622425"/>
              <a:gd name="connsiteX129" fmla="*/ 1127125 w 1181100"/>
              <a:gd name="connsiteY129" fmla="*/ 1485900 h 1622425"/>
              <a:gd name="connsiteX130" fmla="*/ 1104900 w 1181100"/>
              <a:gd name="connsiteY130" fmla="*/ 1457325 h 1622425"/>
              <a:gd name="connsiteX131" fmla="*/ 1092200 w 1181100"/>
              <a:gd name="connsiteY131" fmla="*/ 1444625 h 1622425"/>
              <a:gd name="connsiteX132" fmla="*/ 1082675 w 1181100"/>
              <a:gd name="connsiteY132" fmla="*/ 1431925 h 1622425"/>
              <a:gd name="connsiteX133" fmla="*/ 1063625 w 1181100"/>
              <a:gd name="connsiteY133" fmla="*/ 1419225 h 1622425"/>
              <a:gd name="connsiteX134" fmla="*/ 1044575 w 1181100"/>
              <a:gd name="connsiteY134" fmla="*/ 1400175 h 1622425"/>
              <a:gd name="connsiteX135" fmla="*/ 1031875 w 1181100"/>
              <a:gd name="connsiteY135" fmla="*/ 1387475 h 1622425"/>
              <a:gd name="connsiteX136" fmla="*/ 1038225 w 1181100"/>
              <a:gd name="connsiteY136" fmla="*/ 1355725 h 1622425"/>
              <a:gd name="connsiteX137" fmla="*/ 1050925 w 1181100"/>
              <a:gd name="connsiteY137" fmla="*/ 1352550 h 1622425"/>
              <a:gd name="connsiteX138" fmla="*/ 1066800 w 1181100"/>
              <a:gd name="connsiteY138" fmla="*/ 1349375 h 1622425"/>
              <a:gd name="connsiteX139" fmla="*/ 1063625 w 1181100"/>
              <a:gd name="connsiteY139" fmla="*/ 1314450 h 1622425"/>
              <a:gd name="connsiteX140" fmla="*/ 1035050 w 1181100"/>
              <a:gd name="connsiteY140" fmla="*/ 1317625 h 1622425"/>
              <a:gd name="connsiteX141" fmla="*/ 996950 w 1181100"/>
              <a:gd name="connsiteY141" fmla="*/ 1314450 h 1622425"/>
              <a:gd name="connsiteX142" fmla="*/ 984250 w 1181100"/>
              <a:gd name="connsiteY142" fmla="*/ 1308100 h 1622425"/>
              <a:gd name="connsiteX143" fmla="*/ 981075 w 1181100"/>
              <a:gd name="connsiteY143" fmla="*/ 1298575 h 1622425"/>
              <a:gd name="connsiteX144" fmla="*/ 1019175 w 1181100"/>
              <a:gd name="connsiteY144" fmla="*/ 1279525 h 1622425"/>
              <a:gd name="connsiteX145" fmla="*/ 1016000 w 1181100"/>
              <a:gd name="connsiteY145" fmla="*/ 1270000 h 1622425"/>
              <a:gd name="connsiteX146" fmla="*/ 1003300 w 1181100"/>
              <a:gd name="connsiteY146" fmla="*/ 1260475 h 1622425"/>
              <a:gd name="connsiteX147" fmla="*/ 984250 w 1181100"/>
              <a:gd name="connsiteY147" fmla="*/ 1250950 h 1622425"/>
              <a:gd name="connsiteX148" fmla="*/ 965200 w 1181100"/>
              <a:gd name="connsiteY148" fmla="*/ 1225550 h 1622425"/>
              <a:gd name="connsiteX149" fmla="*/ 962025 w 1181100"/>
              <a:gd name="connsiteY149" fmla="*/ 1212850 h 1622425"/>
              <a:gd name="connsiteX150" fmla="*/ 946150 w 1181100"/>
              <a:gd name="connsiteY150" fmla="*/ 1181100 h 1622425"/>
              <a:gd name="connsiteX151" fmla="*/ 942975 w 1181100"/>
              <a:gd name="connsiteY151" fmla="*/ 1171575 h 1622425"/>
              <a:gd name="connsiteX152" fmla="*/ 936625 w 1181100"/>
              <a:gd name="connsiteY152" fmla="*/ 1146175 h 1622425"/>
              <a:gd name="connsiteX153" fmla="*/ 923925 w 1181100"/>
              <a:gd name="connsiteY153" fmla="*/ 1120775 h 1622425"/>
              <a:gd name="connsiteX154" fmla="*/ 911225 w 1181100"/>
              <a:gd name="connsiteY154" fmla="*/ 1098550 h 1622425"/>
              <a:gd name="connsiteX155" fmla="*/ 904875 w 1181100"/>
              <a:gd name="connsiteY155" fmla="*/ 1082675 h 1622425"/>
              <a:gd name="connsiteX156" fmla="*/ 898525 w 1181100"/>
              <a:gd name="connsiteY156" fmla="*/ 1063625 h 1622425"/>
              <a:gd name="connsiteX157" fmla="*/ 889000 w 1181100"/>
              <a:gd name="connsiteY157" fmla="*/ 1047750 h 1622425"/>
              <a:gd name="connsiteX158" fmla="*/ 882650 w 1181100"/>
              <a:gd name="connsiteY158" fmla="*/ 1038225 h 1622425"/>
              <a:gd name="connsiteX159" fmla="*/ 866775 w 1181100"/>
              <a:gd name="connsiteY159" fmla="*/ 1025525 h 1622425"/>
              <a:gd name="connsiteX160" fmla="*/ 847725 w 1181100"/>
              <a:gd name="connsiteY160" fmla="*/ 1003300 h 1622425"/>
              <a:gd name="connsiteX161" fmla="*/ 825500 w 1181100"/>
              <a:gd name="connsiteY161" fmla="*/ 1000125 h 1622425"/>
              <a:gd name="connsiteX162" fmla="*/ 803275 w 1181100"/>
              <a:gd name="connsiteY162" fmla="*/ 987425 h 1622425"/>
              <a:gd name="connsiteX163" fmla="*/ 771525 w 1181100"/>
              <a:gd name="connsiteY163" fmla="*/ 965200 h 1622425"/>
              <a:gd name="connsiteX164" fmla="*/ 758825 w 1181100"/>
              <a:gd name="connsiteY164" fmla="*/ 958850 h 1622425"/>
              <a:gd name="connsiteX165" fmla="*/ 752475 w 1181100"/>
              <a:gd name="connsiteY165" fmla="*/ 946150 h 1622425"/>
              <a:gd name="connsiteX166" fmla="*/ 746125 w 1181100"/>
              <a:gd name="connsiteY166" fmla="*/ 898525 h 1622425"/>
              <a:gd name="connsiteX167" fmla="*/ 736600 w 1181100"/>
              <a:gd name="connsiteY167" fmla="*/ 863600 h 1622425"/>
              <a:gd name="connsiteX168" fmla="*/ 727075 w 1181100"/>
              <a:gd name="connsiteY168" fmla="*/ 860425 h 1622425"/>
              <a:gd name="connsiteX169" fmla="*/ 711200 w 1181100"/>
              <a:gd name="connsiteY169" fmla="*/ 847725 h 1622425"/>
              <a:gd name="connsiteX170" fmla="*/ 698500 w 1181100"/>
              <a:gd name="connsiteY170" fmla="*/ 841375 h 1622425"/>
              <a:gd name="connsiteX171" fmla="*/ 692150 w 1181100"/>
              <a:gd name="connsiteY171" fmla="*/ 831850 h 1622425"/>
              <a:gd name="connsiteX172" fmla="*/ 695325 w 1181100"/>
              <a:gd name="connsiteY172" fmla="*/ 784225 h 1622425"/>
              <a:gd name="connsiteX173" fmla="*/ 704850 w 1181100"/>
              <a:gd name="connsiteY173" fmla="*/ 762000 h 1622425"/>
              <a:gd name="connsiteX174" fmla="*/ 714375 w 1181100"/>
              <a:gd name="connsiteY174" fmla="*/ 673100 h 1622425"/>
              <a:gd name="connsiteX175" fmla="*/ 717550 w 1181100"/>
              <a:gd name="connsiteY175" fmla="*/ 641350 h 1622425"/>
              <a:gd name="connsiteX176" fmla="*/ 727075 w 1181100"/>
              <a:gd name="connsiteY176" fmla="*/ 609600 h 1622425"/>
              <a:gd name="connsiteX177" fmla="*/ 733425 w 1181100"/>
              <a:gd name="connsiteY177" fmla="*/ 581025 h 1622425"/>
              <a:gd name="connsiteX178" fmla="*/ 739775 w 1181100"/>
              <a:gd name="connsiteY178" fmla="*/ 568325 h 1622425"/>
              <a:gd name="connsiteX179" fmla="*/ 742950 w 1181100"/>
              <a:gd name="connsiteY179" fmla="*/ 555625 h 1622425"/>
              <a:gd name="connsiteX180" fmla="*/ 755650 w 1181100"/>
              <a:gd name="connsiteY180" fmla="*/ 542925 h 1622425"/>
              <a:gd name="connsiteX181" fmla="*/ 768350 w 1181100"/>
              <a:gd name="connsiteY181" fmla="*/ 520700 h 1622425"/>
              <a:gd name="connsiteX182" fmla="*/ 790575 w 1181100"/>
              <a:gd name="connsiteY182" fmla="*/ 498475 h 1622425"/>
              <a:gd name="connsiteX183" fmla="*/ 803275 w 1181100"/>
              <a:gd name="connsiteY183" fmla="*/ 485775 h 1622425"/>
              <a:gd name="connsiteX184" fmla="*/ 812800 w 1181100"/>
              <a:gd name="connsiteY184" fmla="*/ 476250 h 1622425"/>
              <a:gd name="connsiteX185" fmla="*/ 822325 w 1181100"/>
              <a:gd name="connsiteY185" fmla="*/ 454025 h 1622425"/>
              <a:gd name="connsiteX186" fmla="*/ 825500 w 1181100"/>
              <a:gd name="connsiteY186" fmla="*/ 441325 h 1622425"/>
              <a:gd name="connsiteX187" fmla="*/ 838200 w 1181100"/>
              <a:gd name="connsiteY187" fmla="*/ 409575 h 1622425"/>
              <a:gd name="connsiteX188" fmla="*/ 844550 w 1181100"/>
              <a:gd name="connsiteY188" fmla="*/ 365125 h 1622425"/>
              <a:gd name="connsiteX189" fmla="*/ 847725 w 1181100"/>
              <a:gd name="connsiteY189" fmla="*/ 355600 h 1622425"/>
              <a:gd name="connsiteX190" fmla="*/ 850900 w 1181100"/>
              <a:gd name="connsiteY190" fmla="*/ 342900 h 1622425"/>
              <a:gd name="connsiteX191" fmla="*/ 860425 w 1181100"/>
              <a:gd name="connsiteY191" fmla="*/ 225425 h 1622425"/>
              <a:gd name="connsiteX192" fmla="*/ 863600 w 1181100"/>
              <a:gd name="connsiteY192" fmla="*/ 209550 h 1622425"/>
              <a:gd name="connsiteX193" fmla="*/ 869950 w 1181100"/>
              <a:gd name="connsiteY193" fmla="*/ 200025 h 1622425"/>
              <a:gd name="connsiteX194" fmla="*/ 873125 w 1181100"/>
              <a:gd name="connsiteY194" fmla="*/ 177800 h 1622425"/>
              <a:gd name="connsiteX195" fmla="*/ 876300 w 1181100"/>
              <a:gd name="connsiteY195" fmla="*/ 168275 h 1622425"/>
              <a:gd name="connsiteX196" fmla="*/ 879475 w 1181100"/>
              <a:gd name="connsiteY196" fmla="*/ 152400 h 1622425"/>
              <a:gd name="connsiteX197" fmla="*/ 889000 w 1181100"/>
              <a:gd name="connsiteY197" fmla="*/ 101600 h 1622425"/>
              <a:gd name="connsiteX198" fmla="*/ 892175 w 1181100"/>
              <a:gd name="connsiteY198" fmla="*/ 92075 h 1622425"/>
              <a:gd name="connsiteX199" fmla="*/ 904875 w 1181100"/>
              <a:gd name="connsiteY199" fmla="*/ 76200 h 1622425"/>
              <a:gd name="connsiteX200" fmla="*/ 914400 w 1181100"/>
              <a:gd name="connsiteY200" fmla="*/ 73025 h 1622425"/>
              <a:gd name="connsiteX0" fmla="*/ 914400 w 1181100"/>
              <a:gd name="connsiteY0" fmla="*/ 73025 h 1622425"/>
              <a:gd name="connsiteX1" fmla="*/ 908050 w 1181100"/>
              <a:gd name="connsiteY1" fmla="*/ 57150 h 1622425"/>
              <a:gd name="connsiteX2" fmla="*/ 850900 w 1181100"/>
              <a:gd name="connsiteY2" fmla="*/ 22225 h 1622425"/>
              <a:gd name="connsiteX3" fmla="*/ 835025 w 1181100"/>
              <a:gd name="connsiteY3" fmla="*/ 9525 h 1622425"/>
              <a:gd name="connsiteX4" fmla="*/ 819150 w 1181100"/>
              <a:gd name="connsiteY4" fmla="*/ 6350 h 1622425"/>
              <a:gd name="connsiteX5" fmla="*/ 803275 w 1181100"/>
              <a:gd name="connsiteY5" fmla="*/ 0 h 1622425"/>
              <a:gd name="connsiteX6" fmla="*/ 781050 w 1181100"/>
              <a:gd name="connsiteY6" fmla="*/ 6350 h 1622425"/>
              <a:gd name="connsiteX7" fmla="*/ 777875 w 1181100"/>
              <a:gd name="connsiteY7" fmla="*/ 50800 h 1622425"/>
              <a:gd name="connsiteX8" fmla="*/ 774700 w 1181100"/>
              <a:gd name="connsiteY8" fmla="*/ 69850 h 1622425"/>
              <a:gd name="connsiteX9" fmla="*/ 765175 w 1181100"/>
              <a:gd name="connsiteY9" fmla="*/ 73025 h 1622425"/>
              <a:gd name="connsiteX10" fmla="*/ 755650 w 1181100"/>
              <a:gd name="connsiteY10" fmla="*/ 66675 h 1622425"/>
              <a:gd name="connsiteX11" fmla="*/ 742950 w 1181100"/>
              <a:gd name="connsiteY11" fmla="*/ 63500 h 1622425"/>
              <a:gd name="connsiteX12" fmla="*/ 720725 w 1181100"/>
              <a:gd name="connsiteY12" fmla="*/ 104775 h 1622425"/>
              <a:gd name="connsiteX13" fmla="*/ 676275 w 1181100"/>
              <a:gd name="connsiteY13" fmla="*/ 25400 h 1622425"/>
              <a:gd name="connsiteX14" fmla="*/ 660400 w 1181100"/>
              <a:gd name="connsiteY14" fmla="*/ 63500 h 1622425"/>
              <a:gd name="connsiteX15" fmla="*/ 606425 w 1181100"/>
              <a:gd name="connsiteY15" fmla="*/ 142875 h 1622425"/>
              <a:gd name="connsiteX16" fmla="*/ 568325 w 1181100"/>
              <a:gd name="connsiteY16" fmla="*/ 222250 h 1622425"/>
              <a:gd name="connsiteX17" fmla="*/ 533400 w 1181100"/>
              <a:gd name="connsiteY17" fmla="*/ 304800 h 1622425"/>
              <a:gd name="connsiteX18" fmla="*/ 527050 w 1181100"/>
              <a:gd name="connsiteY18" fmla="*/ 358775 h 1622425"/>
              <a:gd name="connsiteX19" fmla="*/ 450850 w 1181100"/>
              <a:gd name="connsiteY19" fmla="*/ 434975 h 1622425"/>
              <a:gd name="connsiteX20" fmla="*/ 450850 w 1181100"/>
              <a:gd name="connsiteY20" fmla="*/ 527050 h 1622425"/>
              <a:gd name="connsiteX21" fmla="*/ 377825 w 1181100"/>
              <a:gd name="connsiteY21" fmla="*/ 523875 h 1622425"/>
              <a:gd name="connsiteX22" fmla="*/ 333375 w 1181100"/>
              <a:gd name="connsiteY22" fmla="*/ 517525 h 1622425"/>
              <a:gd name="connsiteX23" fmla="*/ 301625 w 1181100"/>
              <a:gd name="connsiteY23" fmla="*/ 492125 h 1622425"/>
              <a:gd name="connsiteX24" fmla="*/ 288925 w 1181100"/>
              <a:gd name="connsiteY24" fmla="*/ 412750 h 1622425"/>
              <a:gd name="connsiteX25" fmla="*/ 269875 w 1181100"/>
              <a:gd name="connsiteY25" fmla="*/ 396875 h 1622425"/>
              <a:gd name="connsiteX26" fmla="*/ 225425 w 1181100"/>
              <a:gd name="connsiteY26" fmla="*/ 393700 h 1622425"/>
              <a:gd name="connsiteX27" fmla="*/ 190500 w 1181100"/>
              <a:gd name="connsiteY27" fmla="*/ 387350 h 1622425"/>
              <a:gd name="connsiteX28" fmla="*/ 114300 w 1181100"/>
              <a:gd name="connsiteY28" fmla="*/ 393700 h 1622425"/>
              <a:gd name="connsiteX29" fmla="*/ 92075 w 1181100"/>
              <a:gd name="connsiteY29" fmla="*/ 422275 h 1622425"/>
              <a:gd name="connsiteX30" fmla="*/ 88900 w 1181100"/>
              <a:gd name="connsiteY30" fmla="*/ 431800 h 1622425"/>
              <a:gd name="connsiteX31" fmla="*/ 76200 w 1181100"/>
              <a:gd name="connsiteY31" fmla="*/ 447675 h 1622425"/>
              <a:gd name="connsiteX32" fmla="*/ 41275 w 1181100"/>
              <a:gd name="connsiteY32" fmla="*/ 469900 h 1622425"/>
              <a:gd name="connsiteX33" fmla="*/ 34925 w 1181100"/>
              <a:gd name="connsiteY33" fmla="*/ 479425 h 1622425"/>
              <a:gd name="connsiteX34" fmla="*/ 15875 w 1181100"/>
              <a:gd name="connsiteY34" fmla="*/ 495300 h 1622425"/>
              <a:gd name="connsiteX35" fmla="*/ 0 w 1181100"/>
              <a:gd name="connsiteY35" fmla="*/ 514350 h 1622425"/>
              <a:gd name="connsiteX36" fmla="*/ 3175 w 1181100"/>
              <a:gd name="connsiteY36" fmla="*/ 542925 h 1622425"/>
              <a:gd name="connsiteX37" fmla="*/ 12700 w 1181100"/>
              <a:gd name="connsiteY37" fmla="*/ 571500 h 1622425"/>
              <a:gd name="connsiteX38" fmla="*/ 19050 w 1181100"/>
              <a:gd name="connsiteY38" fmla="*/ 698500 h 1622425"/>
              <a:gd name="connsiteX39" fmla="*/ 22225 w 1181100"/>
              <a:gd name="connsiteY39" fmla="*/ 711200 h 1622425"/>
              <a:gd name="connsiteX40" fmla="*/ 19050 w 1181100"/>
              <a:gd name="connsiteY40" fmla="*/ 727075 h 1622425"/>
              <a:gd name="connsiteX41" fmla="*/ 15875 w 1181100"/>
              <a:gd name="connsiteY41" fmla="*/ 736600 h 1622425"/>
              <a:gd name="connsiteX42" fmla="*/ 31750 w 1181100"/>
              <a:gd name="connsiteY42" fmla="*/ 749300 h 1622425"/>
              <a:gd name="connsiteX43" fmla="*/ 57150 w 1181100"/>
              <a:gd name="connsiteY43" fmla="*/ 765175 h 1622425"/>
              <a:gd name="connsiteX44" fmla="*/ 73025 w 1181100"/>
              <a:gd name="connsiteY44" fmla="*/ 774700 h 1622425"/>
              <a:gd name="connsiteX45" fmla="*/ 85725 w 1181100"/>
              <a:gd name="connsiteY45" fmla="*/ 781050 h 1622425"/>
              <a:gd name="connsiteX46" fmla="*/ 107950 w 1181100"/>
              <a:gd name="connsiteY46" fmla="*/ 790575 h 1622425"/>
              <a:gd name="connsiteX47" fmla="*/ 127000 w 1181100"/>
              <a:gd name="connsiteY47" fmla="*/ 787400 h 1622425"/>
              <a:gd name="connsiteX48" fmla="*/ 139700 w 1181100"/>
              <a:gd name="connsiteY48" fmla="*/ 784225 h 1622425"/>
              <a:gd name="connsiteX49" fmla="*/ 146050 w 1181100"/>
              <a:gd name="connsiteY49" fmla="*/ 796925 h 1622425"/>
              <a:gd name="connsiteX50" fmla="*/ 155575 w 1181100"/>
              <a:gd name="connsiteY50" fmla="*/ 819150 h 1622425"/>
              <a:gd name="connsiteX51" fmla="*/ 161925 w 1181100"/>
              <a:gd name="connsiteY51" fmla="*/ 873125 h 1622425"/>
              <a:gd name="connsiteX52" fmla="*/ 165100 w 1181100"/>
              <a:gd name="connsiteY52" fmla="*/ 885825 h 1622425"/>
              <a:gd name="connsiteX53" fmla="*/ 174625 w 1181100"/>
              <a:gd name="connsiteY53" fmla="*/ 892175 h 1622425"/>
              <a:gd name="connsiteX54" fmla="*/ 184150 w 1181100"/>
              <a:gd name="connsiteY54" fmla="*/ 901700 h 1622425"/>
              <a:gd name="connsiteX55" fmla="*/ 206375 w 1181100"/>
              <a:gd name="connsiteY55" fmla="*/ 904875 h 1622425"/>
              <a:gd name="connsiteX56" fmla="*/ 228600 w 1181100"/>
              <a:gd name="connsiteY56" fmla="*/ 939800 h 1622425"/>
              <a:gd name="connsiteX57" fmla="*/ 219075 w 1181100"/>
              <a:gd name="connsiteY57" fmla="*/ 1022350 h 1622425"/>
              <a:gd name="connsiteX58" fmla="*/ 203200 w 1181100"/>
              <a:gd name="connsiteY58" fmla="*/ 1041400 h 1622425"/>
              <a:gd name="connsiteX59" fmla="*/ 196850 w 1181100"/>
              <a:gd name="connsiteY59" fmla="*/ 1063625 h 1622425"/>
              <a:gd name="connsiteX60" fmla="*/ 193675 w 1181100"/>
              <a:gd name="connsiteY60" fmla="*/ 1073150 h 1622425"/>
              <a:gd name="connsiteX61" fmla="*/ 196850 w 1181100"/>
              <a:gd name="connsiteY61" fmla="*/ 1200150 h 1622425"/>
              <a:gd name="connsiteX62" fmla="*/ 250825 w 1181100"/>
              <a:gd name="connsiteY62" fmla="*/ 1206500 h 1622425"/>
              <a:gd name="connsiteX63" fmla="*/ 266700 w 1181100"/>
              <a:gd name="connsiteY63" fmla="*/ 1209675 h 1622425"/>
              <a:gd name="connsiteX64" fmla="*/ 288925 w 1181100"/>
              <a:gd name="connsiteY64" fmla="*/ 1231900 h 1622425"/>
              <a:gd name="connsiteX65" fmla="*/ 295275 w 1181100"/>
              <a:gd name="connsiteY65" fmla="*/ 1270000 h 1622425"/>
              <a:gd name="connsiteX66" fmla="*/ 304800 w 1181100"/>
              <a:gd name="connsiteY66" fmla="*/ 1282700 h 1622425"/>
              <a:gd name="connsiteX67" fmla="*/ 323850 w 1181100"/>
              <a:gd name="connsiteY67" fmla="*/ 1285875 h 1622425"/>
              <a:gd name="connsiteX68" fmla="*/ 333375 w 1181100"/>
              <a:gd name="connsiteY68" fmla="*/ 1292225 h 1622425"/>
              <a:gd name="connsiteX69" fmla="*/ 361950 w 1181100"/>
              <a:gd name="connsiteY69" fmla="*/ 1298575 h 1622425"/>
              <a:gd name="connsiteX70" fmla="*/ 387350 w 1181100"/>
              <a:gd name="connsiteY70" fmla="*/ 1317625 h 1622425"/>
              <a:gd name="connsiteX71" fmla="*/ 409575 w 1181100"/>
              <a:gd name="connsiteY71" fmla="*/ 1330325 h 1622425"/>
              <a:gd name="connsiteX72" fmla="*/ 412750 w 1181100"/>
              <a:gd name="connsiteY72" fmla="*/ 1339850 h 1622425"/>
              <a:gd name="connsiteX73" fmla="*/ 422275 w 1181100"/>
              <a:gd name="connsiteY73" fmla="*/ 1362075 h 1622425"/>
              <a:gd name="connsiteX74" fmla="*/ 428625 w 1181100"/>
              <a:gd name="connsiteY74" fmla="*/ 1403350 h 1622425"/>
              <a:gd name="connsiteX75" fmla="*/ 431800 w 1181100"/>
              <a:gd name="connsiteY75" fmla="*/ 1419225 h 1622425"/>
              <a:gd name="connsiteX76" fmla="*/ 438150 w 1181100"/>
              <a:gd name="connsiteY76" fmla="*/ 1438275 h 1622425"/>
              <a:gd name="connsiteX77" fmla="*/ 441325 w 1181100"/>
              <a:gd name="connsiteY77" fmla="*/ 1450975 h 1622425"/>
              <a:gd name="connsiteX78" fmla="*/ 447675 w 1181100"/>
              <a:gd name="connsiteY78" fmla="*/ 1463675 h 1622425"/>
              <a:gd name="connsiteX79" fmla="*/ 450850 w 1181100"/>
              <a:gd name="connsiteY79" fmla="*/ 1476375 h 1622425"/>
              <a:gd name="connsiteX80" fmla="*/ 460375 w 1181100"/>
              <a:gd name="connsiteY80" fmla="*/ 1479550 h 1622425"/>
              <a:gd name="connsiteX81" fmla="*/ 485775 w 1181100"/>
              <a:gd name="connsiteY81" fmla="*/ 1482725 h 1622425"/>
              <a:gd name="connsiteX82" fmla="*/ 495300 w 1181100"/>
              <a:gd name="connsiteY82" fmla="*/ 1489075 h 1622425"/>
              <a:gd name="connsiteX83" fmla="*/ 498475 w 1181100"/>
              <a:gd name="connsiteY83" fmla="*/ 1498600 h 1622425"/>
              <a:gd name="connsiteX84" fmla="*/ 504825 w 1181100"/>
              <a:gd name="connsiteY84" fmla="*/ 1508125 h 1622425"/>
              <a:gd name="connsiteX85" fmla="*/ 514350 w 1181100"/>
              <a:gd name="connsiteY85" fmla="*/ 1527175 h 1622425"/>
              <a:gd name="connsiteX86" fmla="*/ 520700 w 1181100"/>
              <a:gd name="connsiteY86" fmla="*/ 1536700 h 1622425"/>
              <a:gd name="connsiteX87" fmla="*/ 523875 w 1181100"/>
              <a:gd name="connsiteY87" fmla="*/ 1546225 h 1622425"/>
              <a:gd name="connsiteX88" fmla="*/ 530225 w 1181100"/>
              <a:gd name="connsiteY88" fmla="*/ 1558925 h 1622425"/>
              <a:gd name="connsiteX89" fmla="*/ 539750 w 1181100"/>
              <a:gd name="connsiteY89" fmla="*/ 1581150 h 1622425"/>
              <a:gd name="connsiteX90" fmla="*/ 549275 w 1181100"/>
              <a:gd name="connsiteY90" fmla="*/ 1590675 h 1622425"/>
              <a:gd name="connsiteX91" fmla="*/ 561975 w 1181100"/>
              <a:gd name="connsiteY91" fmla="*/ 1584325 h 1622425"/>
              <a:gd name="connsiteX92" fmla="*/ 577850 w 1181100"/>
              <a:gd name="connsiteY92" fmla="*/ 1555750 h 1622425"/>
              <a:gd name="connsiteX93" fmla="*/ 590550 w 1181100"/>
              <a:gd name="connsiteY93" fmla="*/ 1536700 h 1622425"/>
              <a:gd name="connsiteX94" fmla="*/ 593725 w 1181100"/>
              <a:gd name="connsiteY94" fmla="*/ 1527175 h 1622425"/>
              <a:gd name="connsiteX95" fmla="*/ 600075 w 1181100"/>
              <a:gd name="connsiteY95" fmla="*/ 1517650 h 1622425"/>
              <a:gd name="connsiteX96" fmla="*/ 606425 w 1181100"/>
              <a:gd name="connsiteY96" fmla="*/ 1504950 h 1622425"/>
              <a:gd name="connsiteX97" fmla="*/ 619125 w 1181100"/>
              <a:gd name="connsiteY97" fmla="*/ 1511300 h 1622425"/>
              <a:gd name="connsiteX98" fmla="*/ 625475 w 1181100"/>
              <a:gd name="connsiteY98" fmla="*/ 1530350 h 1622425"/>
              <a:gd name="connsiteX99" fmla="*/ 631825 w 1181100"/>
              <a:gd name="connsiteY99" fmla="*/ 1565275 h 1622425"/>
              <a:gd name="connsiteX100" fmla="*/ 638175 w 1181100"/>
              <a:gd name="connsiteY100" fmla="*/ 1574800 h 1622425"/>
              <a:gd name="connsiteX101" fmla="*/ 641350 w 1181100"/>
              <a:gd name="connsiteY101" fmla="*/ 1584325 h 1622425"/>
              <a:gd name="connsiteX102" fmla="*/ 657225 w 1181100"/>
              <a:gd name="connsiteY102" fmla="*/ 1587500 h 1622425"/>
              <a:gd name="connsiteX103" fmla="*/ 666750 w 1181100"/>
              <a:gd name="connsiteY103" fmla="*/ 1584325 h 1622425"/>
              <a:gd name="connsiteX104" fmla="*/ 698500 w 1181100"/>
              <a:gd name="connsiteY104" fmla="*/ 1555750 h 1622425"/>
              <a:gd name="connsiteX105" fmla="*/ 711200 w 1181100"/>
              <a:gd name="connsiteY105" fmla="*/ 1546225 h 1622425"/>
              <a:gd name="connsiteX106" fmla="*/ 762000 w 1181100"/>
              <a:gd name="connsiteY106" fmla="*/ 1552575 h 1622425"/>
              <a:gd name="connsiteX107" fmla="*/ 771525 w 1181100"/>
              <a:gd name="connsiteY107" fmla="*/ 1555750 h 1622425"/>
              <a:gd name="connsiteX108" fmla="*/ 800100 w 1181100"/>
              <a:gd name="connsiteY108" fmla="*/ 1558925 h 1622425"/>
              <a:gd name="connsiteX109" fmla="*/ 863600 w 1181100"/>
              <a:gd name="connsiteY109" fmla="*/ 1568450 h 1622425"/>
              <a:gd name="connsiteX110" fmla="*/ 889000 w 1181100"/>
              <a:gd name="connsiteY110" fmla="*/ 1577975 h 1622425"/>
              <a:gd name="connsiteX111" fmla="*/ 911225 w 1181100"/>
              <a:gd name="connsiteY111" fmla="*/ 1581150 h 1622425"/>
              <a:gd name="connsiteX112" fmla="*/ 920750 w 1181100"/>
              <a:gd name="connsiteY112" fmla="*/ 1584325 h 1622425"/>
              <a:gd name="connsiteX113" fmla="*/ 933450 w 1181100"/>
              <a:gd name="connsiteY113" fmla="*/ 1590675 h 1622425"/>
              <a:gd name="connsiteX114" fmla="*/ 968375 w 1181100"/>
              <a:gd name="connsiteY114" fmla="*/ 1597025 h 1622425"/>
              <a:gd name="connsiteX115" fmla="*/ 977900 w 1181100"/>
              <a:gd name="connsiteY115" fmla="*/ 1600200 h 1622425"/>
              <a:gd name="connsiteX116" fmla="*/ 1006475 w 1181100"/>
              <a:gd name="connsiteY116" fmla="*/ 1606550 h 1622425"/>
              <a:gd name="connsiteX117" fmla="*/ 1031875 w 1181100"/>
              <a:gd name="connsiteY117" fmla="*/ 1616075 h 1622425"/>
              <a:gd name="connsiteX118" fmla="*/ 1050925 w 1181100"/>
              <a:gd name="connsiteY118" fmla="*/ 1619250 h 1622425"/>
              <a:gd name="connsiteX119" fmla="*/ 1063625 w 1181100"/>
              <a:gd name="connsiteY119" fmla="*/ 1622425 h 1622425"/>
              <a:gd name="connsiteX120" fmla="*/ 1079500 w 1181100"/>
              <a:gd name="connsiteY120" fmla="*/ 1619250 h 1622425"/>
              <a:gd name="connsiteX121" fmla="*/ 1069975 w 1181100"/>
              <a:gd name="connsiteY121" fmla="*/ 1593850 h 1622425"/>
              <a:gd name="connsiteX122" fmla="*/ 1089025 w 1181100"/>
              <a:gd name="connsiteY122" fmla="*/ 1587500 h 1622425"/>
              <a:gd name="connsiteX123" fmla="*/ 1104900 w 1181100"/>
              <a:gd name="connsiteY123" fmla="*/ 1530350 h 1622425"/>
              <a:gd name="connsiteX124" fmla="*/ 1177925 w 1181100"/>
              <a:gd name="connsiteY124" fmla="*/ 1527175 h 1622425"/>
              <a:gd name="connsiteX125" fmla="*/ 1181100 w 1181100"/>
              <a:gd name="connsiteY125" fmla="*/ 1517650 h 1622425"/>
              <a:gd name="connsiteX126" fmla="*/ 1155700 w 1181100"/>
              <a:gd name="connsiteY126" fmla="*/ 1501775 h 1622425"/>
              <a:gd name="connsiteX127" fmla="*/ 1146175 w 1181100"/>
              <a:gd name="connsiteY127" fmla="*/ 1498600 h 1622425"/>
              <a:gd name="connsiteX128" fmla="*/ 1127125 w 1181100"/>
              <a:gd name="connsiteY128" fmla="*/ 1485900 h 1622425"/>
              <a:gd name="connsiteX129" fmla="*/ 1104900 w 1181100"/>
              <a:gd name="connsiteY129" fmla="*/ 1457325 h 1622425"/>
              <a:gd name="connsiteX130" fmla="*/ 1092200 w 1181100"/>
              <a:gd name="connsiteY130" fmla="*/ 1444625 h 1622425"/>
              <a:gd name="connsiteX131" fmla="*/ 1082675 w 1181100"/>
              <a:gd name="connsiteY131" fmla="*/ 1431925 h 1622425"/>
              <a:gd name="connsiteX132" fmla="*/ 1063625 w 1181100"/>
              <a:gd name="connsiteY132" fmla="*/ 1419225 h 1622425"/>
              <a:gd name="connsiteX133" fmla="*/ 1044575 w 1181100"/>
              <a:gd name="connsiteY133" fmla="*/ 1400175 h 1622425"/>
              <a:gd name="connsiteX134" fmla="*/ 1031875 w 1181100"/>
              <a:gd name="connsiteY134" fmla="*/ 1387475 h 1622425"/>
              <a:gd name="connsiteX135" fmla="*/ 1038225 w 1181100"/>
              <a:gd name="connsiteY135" fmla="*/ 1355725 h 1622425"/>
              <a:gd name="connsiteX136" fmla="*/ 1050925 w 1181100"/>
              <a:gd name="connsiteY136" fmla="*/ 1352550 h 1622425"/>
              <a:gd name="connsiteX137" fmla="*/ 1066800 w 1181100"/>
              <a:gd name="connsiteY137" fmla="*/ 1349375 h 1622425"/>
              <a:gd name="connsiteX138" fmla="*/ 1063625 w 1181100"/>
              <a:gd name="connsiteY138" fmla="*/ 1314450 h 1622425"/>
              <a:gd name="connsiteX139" fmla="*/ 1035050 w 1181100"/>
              <a:gd name="connsiteY139" fmla="*/ 1317625 h 1622425"/>
              <a:gd name="connsiteX140" fmla="*/ 996950 w 1181100"/>
              <a:gd name="connsiteY140" fmla="*/ 1314450 h 1622425"/>
              <a:gd name="connsiteX141" fmla="*/ 984250 w 1181100"/>
              <a:gd name="connsiteY141" fmla="*/ 1308100 h 1622425"/>
              <a:gd name="connsiteX142" fmla="*/ 981075 w 1181100"/>
              <a:gd name="connsiteY142" fmla="*/ 1298575 h 1622425"/>
              <a:gd name="connsiteX143" fmla="*/ 1019175 w 1181100"/>
              <a:gd name="connsiteY143" fmla="*/ 1279525 h 1622425"/>
              <a:gd name="connsiteX144" fmla="*/ 1016000 w 1181100"/>
              <a:gd name="connsiteY144" fmla="*/ 1270000 h 1622425"/>
              <a:gd name="connsiteX145" fmla="*/ 1003300 w 1181100"/>
              <a:gd name="connsiteY145" fmla="*/ 1260475 h 1622425"/>
              <a:gd name="connsiteX146" fmla="*/ 984250 w 1181100"/>
              <a:gd name="connsiteY146" fmla="*/ 1250950 h 1622425"/>
              <a:gd name="connsiteX147" fmla="*/ 965200 w 1181100"/>
              <a:gd name="connsiteY147" fmla="*/ 1225550 h 1622425"/>
              <a:gd name="connsiteX148" fmla="*/ 962025 w 1181100"/>
              <a:gd name="connsiteY148" fmla="*/ 1212850 h 1622425"/>
              <a:gd name="connsiteX149" fmla="*/ 946150 w 1181100"/>
              <a:gd name="connsiteY149" fmla="*/ 1181100 h 1622425"/>
              <a:gd name="connsiteX150" fmla="*/ 942975 w 1181100"/>
              <a:gd name="connsiteY150" fmla="*/ 1171575 h 1622425"/>
              <a:gd name="connsiteX151" fmla="*/ 936625 w 1181100"/>
              <a:gd name="connsiteY151" fmla="*/ 1146175 h 1622425"/>
              <a:gd name="connsiteX152" fmla="*/ 923925 w 1181100"/>
              <a:gd name="connsiteY152" fmla="*/ 1120775 h 1622425"/>
              <a:gd name="connsiteX153" fmla="*/ 911225 w 1181100"/>
              <a:gd name="connsiteY153" fmla="*/ 1098550 h 1622425"/>
              <a:gd name="connsiteX154" fmla="*/ 904875 w 1181100"/>
              <a:gd name="connsiteY154" fmla="*/ 1082675 h 1622425"/>
              <a:gd name="connsiteX155" fmla="*/ 898525 w 1181100"/>
              <a:gd name="connsiteY155" fmla="*/ 1063625 h 1622425"/>
              <a:gd name="connsiteX156" fmla="*/ 889000 w 1181100"/>
              <a:gd name="connsiteY156" fmla="*/ 1047750 h 1622425"/>
              <a:gd name="connsiteX157" fmla="*/ 882650 w 1181100"/>
              <a:gd name="connsiteY157" fmla="*/ 1038225 h 1622425"/>
              <a:gd name="connsiteX158" fmla="*/ 866775 w 1181100"/>
              <a:gd name="connsiteY158" fmla="*/ 1025525 h 1622425"/>
              <a:gd name="connsiteX159" fmla="*/ 847725 w 1181100"/>
              <a:gd name="connsiteY159" fmla="*/ 1003300 h 1622425"/>
              <a:gd name="connsiteX160" fmla="*/ 825500 w 1181100"/>
              <a:gd name="connsiteY160" fmla="*/ 1000125 h 1622425"/>
              <a:gd name="connsiteX161" fmla="*/ 803275 w 1181100"/>
              <a:gd name="connsiteY161" fmla="*/ 987425 h 1622425"/>
              <a:gd name="connsiteX162" fmla="*/ 771525 w 1181100"/>
              <a:gd name="connsiteY162" fmla="*/ 965200 h 1622425"/>
              <a:gd name="connsiteX163" fmla="*/ 758825 w 1181100"/>
              <a:gd name="connsiteY163" fmla="*/ 958850 h 1622425"/>
              <a:gd name="connsiteX164" fmla="*/ 752475 w 1181100"/>
              <a:gd name="connsiteY164" fmla="*/ 946150 h 1622425"/>
              <a:gd name="connsiteX165" fmla="*/ 746125 w 1181100"/>
              <a:gd name="connsiteY165" fmla="*/ 898525 h 1622425"/>
              <a:gd name="connsiteX166" fmla="*/ 736600 w 1181100"/>
              <a:gd name="connsiteY166" fmla="*/ 863600 h 1622425"/>
              <a:gd name="connsiteX167" fmla="*/ 727075 w 1181100"/>
              <a:gd name="connsiteY167" fmla="*/ 860425 h 1622425"/>
              <a:gd name="connsiteX168" fmla="*/ 711200 w 1181100"/>
              <a:gd name="connsiteY168" fmla="*/ 847725 h 1622425"/>
              <a:gd name="connsiteX169" fmla="*/ 698500 w 1181100"/>
              <a:gd name="connsiteY169" fmla="*/ 841375 h 1622425"/>
              <a:gd name="connsiteX170" fmla="*/ 692150 w 1181100"/>
              <a:gd name="connsiteY170" fmla="*/ 831850 h 1622425"/>
              <a:gd name="connsiteX171" fmla="*/ 695325 w 1181100"/>
              <a:gd name="connsiteY171" fmla="*/ 784225 h 1622425"/>
              <a:gd name="connsiteX172" fmla="*/ 704850 w 1181100"/>
              <a:gd name="connsiteY172" fmla="*/ 762000 h 1622425"/>
              <a:gd name="connsiteX173" fmla="*/ 714375 w 1181100"/>
              <a:gd name="connsiteY173" fmla="*/ 673100 h 1622425"/>
              <a:gd name="connsiteX174" fmla="*/ 717550 w 1181100"/>
              <a:gd name="connsiteY174" fmla="*/ 641350 h 1622425"/>
              <a:gd name="connsiteX175" fmla="*/ 727075 w 1181100"/>
              <a:gd name="connsiteY175" fmla="*/ 609600 h 1622425"/>
              <a:gd name="connsiteX176" fmla="*/ 733425 w 1181100"/>
              <a:gd name="connsiteY176" fmla="*/ 581025 h 1622425"/>
              <a:gd name="connsiteX177" fmla="*/ 739775 w 1181100"/>
              <a:gd name="connsiteY177" fmla="*/ 568325 h 1622425"/>
              <a:gd name="connsiteX178" fmla="*/ 742950 w 1181100"/>
              <a:gd name="connsiteY178" fmla="*/ 555625 h 1622425"/>
              <a:gd name="connsiteX179" fmla="*/ 755650 w 1181100"/>
              <a:gd name="connsiteY179" fmla="*/ 542925 h 1622425"/>
              <a:gd name="connsiteX180" fmla="*/ 768350 w 1181100"/>
              <a:gd name="connsiteY180" fmla="*/ 520700 h 1622425"/>
              <a:gd name="connsiteX181" fmla="*/ 790575 w 1181100"/>
              <a:gd name="connsiteY181" fmla="*/ 498475 h 1622425"/>
              <a:gd name="connsiteX182" fmla="*/ 803275 w 1181100"/>
              <a:gd name="connsiteY182" fmla="*/ 485775 h 1622425"/>
              <a:gd name="connsiteX183" fmla="*/ 812800 w 1181100"/>
              <a:gd name="connsiteY183" fmla="*/ 476250 h 1622425"/>
              <a:gd name="connsiteX184" fmla="*/ 822325 w 1181100"/>
              <a:gd name="connsiteY184" fmla="*/ 454025 h 1622425"/>
              <a:gd name="connsiteX185" fmla="*/ 825500 w 1181100"/>
              <a:gd name="connsiteY185" fmla="*/ 441325 h 1622425"/>
              <a:gd name="connsiteX186" fmla="*/ 838200 w 1181100"/>
              <a:gd name="connsiteY186" fmla="*/ 409575 h 1622425"/>
              <a:gd name="connsiteX187" fmla="*/ 844550 w 1181100"/>
              <a:gd name="connsiteY187" fmla="*/ 365125 h 1622425"/>
              <a:gd name="connsiteX188" fmla="*/ 847725 w 1181100"/>
              <a:gd name="connsiteY188" fmla="*/ 355600 h 1622425"/>
              <a:gd name="connsiteX189" fmla="*/ 850900 w 1181100"/>
              <a:gd name="connsiteY189" fmla="*/ 342900 h 1622425"/>
              <a:gd name="connsiteX190" fmla="*/ 860425 w 1181100"/>
              <a:gd name="connsiteY190" fmla="*/ 225425 h 1622425"/>
              <a:gd name="connsiteX191" fmla="*/ 863600 w 1181100"/>
              <a:gd name="connsiteY191" fmla="*/ 209550 h 1622425"/>
              <a:gd name="connsiteX192" fmla="*/ 869950 w 1181100"/>
              <a:gd name="connsiteY192" fmla="*/ 200025 h 1622425"/>
              <a:gd name="connsiteX193" fmla="*/ 873125 w 1181100"/>
              <a:gd name="connsiteY193" fmla="*/ 177800 h 1622425"/>
              <a:gd name="connsiteX194" fmla="*/ 876300 w 1181100"/>
              <a:gd name="connsiteY194" fmla="*/ 168275 h 1622425"/>
              <a:gd name="connsiteX195" fmla="*/ 879475 w 1181100"/>
              <a:gd name="connsiteY195" fmla="*/ 152400 h 1622425"/>
              <a:gd name="connsiteX196" fmla="*/ 889000 w 1181100"/>
              <a:gd name="connsiteY196" fmla="*/ 101600 h 1622425"/>
              <a:gd name="connsiteX197" fmla="*/ 892175 w 1181100"/>
              <a:gd name="connsiteY197" fmla="*/ 92075 h 1622425"/>
              <a:gd name="connsiteX198" fmla="*/ 904875 w 1181100"/>
              <a:gd name="connsiteY198" fmla="*/ 76200 h 1622425"/>
              <a:gd name="connsiteX199" fmla="*/ 914400 w 1181100"/>
              <a:gd name="connsiteY199" fmla="*/ 73025 h 1622425"/>
              <a:gd name="connsiteX0" fmla="*/ 914400 w 1181100"/>
              <a:gd name="connsiteY0" fmla="*/ 73025 h 1622425"/>
              <a:gd name="connsiteX1" fmla="*/ 908050 w 1181100"/>
              <a:gd name="connsiteY1" fmla="*/ 57150 h 1622425"/>
              <a:gd name="connsiteX2" fmla="*/ 850900 w 1181100"/>
              <a:gd name="connsiteY2" fmla="*/ 22225 h 1622425"/>
              <a:gd name="connsiteX3" fmla="*/ 835025 w 1181100"/>
              <a:gd name="connsiteY3" fmla="*/ 9525 h 1622425"/>
              <a:gd name="connsiteX4" fmla="*/ 819150 w 1181100"/>
              <a:gd name="connsiteY4" fmla="*/ 6350 h 1622425"/>
              <a:gd name="connsiteX5" fmla="*/ 803275 w 1181100"/>
              <a:gd name="connsiteY5" fmla="*/ 0 h 1622425"/>
              <a:gd name="connsiteX6" fmla="*/ 781050 w 1181100"/>
              <a:gd name="connsiteY6" fmla="*/ 6350 h 1622425"/>
              <a:gd name="connsiteX7" fmla="*/ 777875 w 1181100"/>
              <a:gd name="connsiteY7" fmla="*/ 50800 h 1622425"/>
              <a:gd name="connsiteX8" fmla="*/ 774700 w 1181100"/>
              <a:gd name="connsiteY8" fmla="*/ 69850 h 1622425"/>
              <a:gd name="connsiteX9" fmla="*/ 765175 w 1181100"/>
              <a:gd name="connsiteY9" fmla="*/ 73025 h 1622425"/>
              <a:gd name="connsiteX10" fmla="*/ 755650 w 1181100"/>
              <a:gd name="connsiteY10" fmla="*/ 66675 h 1622425"/>
              <a:gd name="connsiteX11" fmla="*/ 742950 w 1181100"/>
              <a:gd name="connsiteY11" fmla="*/ 63500 h 1622425"/>
              <a:gd name="connsiteX12" fmla="*/ 720725 w 1181100"/>
              <a:gd name="connsiteY12" fmla="*/ 104775 h 1622425"/>
              <a:gd name="connsiteX13" fmla="*/ 676275 w 1181100"/>
              <a:gd name="connsiteY13" fmla="*/ 25400 h 1622425"/>
              <a:gd name="connsiteX14" fmla="*/ 660400 w 1181100"/>
              <a:gd name="connsiteY14" fmla="*/ 63500 h 1622425"/>
              <a:gd name="connsiteX15" fmla="*/ 606425 w 1181100"/>
              <a:gd name="connsiteY15" fmla="*/ 142875 h 1622425"/>
              <a:gd name="connsiteX16" fmla="*/ 568325 w 1181100"/>
              <a:gd name="connsiteY16" fmla="*/ 222250 h 1622425"/>
              <a:gd name="connsiteX17" fmla="*/ 533400 w 1181100"/>
              <a:gd name="connsiteY17" fmla="*/ 304800 h 1622425"/>
              <a:gd name="connsiteX18" fmla="*/ 527050 w 1181100"/>
              <a:gd name="connsiteY18" fmla="*/ 358775 h 1622425"/>
              <a:gd name="connsiteX19" fmla="*/ 450850 w 1181100"/>
              <a:gd name="connsiteY19" fmla="*/ 434975 h 1622425"/>
              <a:gd name="connsiteX20" fmla="*/ 450850 w 1181100"/>
              <a:gd name="connsiteY20" fmla="*/ 517525 h 1622425"/>
              <a:gd name="connsiteX21" fmla="*/ 377825 w 1181100"/>
              <a:gd name="connsiteY21" fmla="*/ 523875 h 1622425"/>
              <a:gd name="connsiteX22" fmla="*/ 333375 w 1181100"/>
              <a:gd name="connsiteY22" fmla="*/ 517525 h 1622425"/>
              <a:gd name="connsiteX23" fmla="*/ 301625 w 1181100"/>
              <a:gd name="connsiteY23" fmla="*/ 492125 h 1622425"/>
              <a:gd name="connsiteX24" fmla="*/ 288925 w 1181100"/>
              <a:gd name="connsiteY24" fmla="*/ 412750 h 1622425"/>
              <a:gd name="connsiteX25" fmla="*/ 269875 w 1181100"/>
              <a:gd name="connsiteY25" fmla="*/ 396875 h 1622425"/>
              <a:gd name="connsiteX26" fmla="*/ 225425 w 1181100"/>
              <a:gd name="connsiteY26" fmla="*/ 393700 h 1622425"/>
              <a:gd name="connsiteX27" fmla="*/ 190500 w 1181100"/>
              <a:gd name="connsiteY27" fmla="*/ 387350 h 1622425"/>
              <a:gd name="connsiteX28" fmla="*/ 114300 w 1181100"/>
              <a:gd name="connsiteY28" fmla="*/ 393700 h 1622425"/>
              <a:gd name="connsiteX29" fmla="*/ 92075 w 1181100"/>
              <a:gd name="connsiteY29" fmla="*/ 422275 h 1622425"/>
              <a:gd name="connsiteX30" fmla="*/ 88900 w 1181100"/>
              <a:gd name="connsiteY30" fmla="*/ 431800 h 1622425"/>
              <a:gd name="connsiteX31" fmla="*/ 76200 w 1181100"/>
              <a:gd name="connsiteY31" fmla="*/ 447675 h 1622425"/>
              <a:gd name="connsiteX32" fmla="*/ 41275 w 1181100"/>
              <a:gd name="connsiteY32" fmla="*/ 469900 h 1622425"/>
              <a:gd name="connsiteX33" fmla="*/ 34925 w 1181100"/>
              <a:gd name="connsiteY33" fmla="*/ 479425 h 1622425"/>
              <a:gd name="connsiteX34" fmla="*/ 15875 w 1181100"/>
              <a:gd name="connsiteY34" fmla="*/ 495300 h 1622425"/>
              <a:gd name="connsiteX35" fmla="*/ 0 w 1181100"/>
              <a:gd name="connsiteY35" fmla="*/ 514350 h 1622425"/>
              <a:gd name="connsiteX36" fmla="*/ 3175 w 1181100"/>
              <a:gd name="connsiteY36" fmla="*/ 542925 h 1622425"/>
              <a:gd name="connsiteX37" fmla="*/ 12700 w 1181100"/>
              <a:gd name="connsiteY37" fmla="*/ 571500 h 1622425"/>
              <a:gd name="connsiteX38" fmla="*/ 19050 w 1181100"/>
              <a:gd name="connsiteY38" fmla="*/ 698500 h 1622425"/>
              <a:gd name="connsiteX39" fmla="*/ 22225 w 1181100"/>
              <a:gd name="connsiteY39" fmla="*/ 711200 h 1622425"/>
              <a:gd name="connsiteX40" fmla="*/ 19050 w 1181100"/>
              <a:gd name="connsiteY40" fmla="*/ 727075 h 1622425"/>
              <a:gd name="connsiteX41" fmla="*/ 15875 w 1181100"/>
              <a:gd name="connsiteY41" fmla="*/ 736600 h 1622425"/>
              <a:gd name="connsiteX42" fmla="*/ 31750 w 1181100"/>
              <a:gd name="connsiteY42" fmla="*/ 749300 h 1622425"/>
              <a:gd name="connsiteX43" fmla="*/ 57150 w 1181100"/>
              <a:gd name="connsiteY43" fmla="*/ 765175 h 1622425"/>
              <a:gd name="connsiteX44" fmla="*/ 73025 w 1181100"/>
              <a:gd name="connsiteY44" fmla="*/ 774700 h 1622425"/>
              <a:gd name="connsiteX45" fmla="*/ 85725 w 1181100"/>
              <a:gd name="connsiteY45" fmla="*/ 781050 h 1622425"/>
              <a:gd name="connsiteX46" fmla="*/ 107950 w 1181100"/>
              <a:gd name="connsiteY46" fmla="*/ 790575 h 1622425"/>
              <a:gd name="connsiteX47" fmla="*/ 127000 w 1181100"/>
              <a:gd name="connsiteY47" fmla="*/ 787400 h 1622425"/>
              <a:gd name="connsiteX48" fmla="*/ 139700 w 1181100"/>
              <a:gd name="connsiteY48" fmla="*/ 784225 h 1622425"/>
              <a:gd name="connsiteX49" fmla="*/ 146050 w 1181100"/>
              <a:gd name="connsiteY49" fmla="*/ 796925 h 1622425"/>
              <a:gd name="connsiteX50" fmla="*/ 155575 w 1181100"/>
              <a:gd name="connsiteY50" fmla="*/ 819150 h 1622425"/>
              <a:gd name="connsiteX51" fmla="*/ 161925 w 1181100"/>
              <a:gd name="connsiteY51" fmla="*/ 873125 h 1622425"/>
              <a:gd name="connsiteX52" fmla="*/ 165100 w 1181100"/>
              <a:gd name="connsiteY52" fmla="*/ 885825 h 1622425"/>
              <a:gd name="connsiteX53" fmla="*/ 174625 w 1181100"/>
              <a:gd name="connsiteY53" fmla="*/ 892175 h 1622425"/>
              <a:gd name="connsiteX54" fmla="*/ 184150 w 1181100"/>
              <a:gd name="connsiteY54" fmla="*/ 901700 h 1622425"/>
              <a:gd name="connsiteX55" fmla="*/ 206375 w 1181100"/>
              <a:gd name="connsiteY55" fmla="*/ 904875 h 1622425"/>
              <a:gd name="connsiteX56" fmla="*/ 228600 w 1181100"/>
              <a:gd name="connsiteY56" fmla="*/ 939800 h 1622425"/>
              <a:gd name="connsiteX57" fmla="*/ 219075 w 1181100"/>
              <a:gd name="connsiteY57" fmla="*/ 1022350 h 1622425"/>
              <a:gd name="connsiteX58" fmla="*/ 203200 w 1181100"/>
              <a:gd name="connsiteY58" fmla="*/ 1041400 h 1622425"/>
              <a:gd name="connsiteX59" fmla="*/ 196850 w 1181100"/>
              <a:gd name="connsiteY59" fmla="*/ 1063625 h 1622425"/>
              <a:gd name="connsiteX60" fmla="*/ 193675 w 1181100"/>
              <a:gd name="connsiteY60" fmla="*/ 1073150 h 1622425"/>
              <a:gd name="connsiteX61" fmla="*/ 196850 w 1181100"/>
              <a:gd name="connsiteY61" fmla="*/ 1200150 h 1622425"/>
              <a:gd name="connsiteX62" fmla="*/ 250825 w 1181100"/>
              <a:gd name="connsiteY62" fmla="*/ 1206500 h 1622425"/>
              <a:gd name="connsiteX63" fmla="*/ 266700 w 1181100"/>
              <a:gd name="connsiteY63" fmla="*/ 1209675 h 1622425"/>
              <a:gd name="connsiteX64" fmla="*/ 288925 w 1181100"/>
              <a:gd name="connsiteY64" fmla="*/ 1231900 h 1622425"/>
              <a:gd name="connsiteX65" fmla="*/ 295275 w 1181100"/>
              <a:gd name="connsiteY65" fmla="*/ 1270000 h 1622425"/>
              <a:gd name="connsiteX66" fmla="*/ 304800 w 1181100"/>
              <a:gd name="connsiteY66" fmla="*/ 1282700 h 1622425"/>
              <a:gd name="connsiteX67" fmla="*/ 323850 w 1181100"/>
              <a:gd name="connsiteY67" fmla="*/ 1285875 h 1622425"/>
              <a:gd name="connsiteX68" fmla="*/ 333375 w 1181100"/>
              <a:gd name="connsiteY68" fmla="*/ 1292225 h 1622425"/>
              <a:gd name="connsiteX69" fmla="*/ 361950 w 1181100"/>
              <a:gd name="connsiteY69" fmla="*/ 1298575 h 1622425"/>
              <a:gd name="connsiteX70" fmla="*/ 387350 w 1181100"/>
              <a:gd name="connsiteY70" fmla="*/ 1317625 h 1622425"/>
              <a:gd name="connsiteX71" fmla="*/ 409575 w 1181100"/>
              <a:gd name="connsiteY71" fmla="*/ 1330325 h 1622425"/>
              <a:gd name="connsiteX72" fmla="*/ 412750 w 1181100"/>
              <a:gd name="connsiteY72" fmla="*/ 1339850 h 1622425"/>
              <a:gd name="connsiteX73" fmla="*/ 422275 w 1181100"/>
              <a:gd name="connsiteY73" fmla="*/ 1362075 h 1622425"/>
              <a:gd name="connsiteX74" fmla="*/ 428625 w 1181100"/>
              <a:gd name="connsiteY74" fmla="*/ 1403350 h 1622425"/>
              <a:gd name="connsiteX75" fmla="*/ 431800 w 1181100"/>
              <a:gd name="connsiteY75" fmla="*/ 1419225 h 1622425"/>
              <a:gd name="connsiteX76" fmla="*/ 438150 w 1181100"/>
              <a:gd name="connsiteY76" fmla="*/ 1438275 h 1622425"/>
              <a:gd name="connsiteX77" fmla="*/ 441325 w 1181100"/>
              <a:gd name="connsiteY77" fmla="*/ 1450975 h 1622425"/>
              <a:gd name="connsiteX78" fmla="*/ 447675 w 1181100"/>
              <a:gd name="connsiteY78" fmla="*/ 1463675 h 1622425"/>
              <a:gd name="connsiteX79" fmla="*/ 450850 w 1181100"/>
              <a:gd name="connsiteY79" fmla="*/ 1476375 h 1622425"/>
              <a:gd name="connsiteX80" fmla="*/ 460375 w 1181100"/>
              <a:gd name="connsiteY80" fmla="*/ 1479550 h 1622425"/>
              <a:gd name="connsiteX81" fmla="*/ 485775 w 1181100"/>
              <a:gd name="connsiteY81" fmla="*/ 1482725 h 1622425"/>
              <a:gd name="connsiteX82" fmla="*/ 495300 w 1181100"/>
              <a:gd name="connsiteY82" fmla="*/ 1489075 h 1622425"/>
              <a:gd name="connsiteX83" fmla="*/ 498475 w 1181100"/>
              <a:gd name="connsiteY83" fmla="*/ 1498600 h 1622425"/>
              <a:gd name="connsiteX84" fmla="*/ 504825 w 1181100"/>
              <a:gd name="connsiteY84" fmla="*/ 1508125 h 1622425"/>
              <a:gd name="connsiteX85" fmla="*/ 514350 w 1181100"/>
              <a:gd name="connsiteY85" fmla="*/ 1527175 h 1622425"/>
              <a:gd name="connsiteX86" fmla="*/ 520700 w 1181100"/>
              <a:gd name="connsiteY86" fmla="*/ 1536700 h 1622425"/>
              <a:gd name="connsiteX87" fmla="*/ 523875 w 1181100"/>
              <a:gd name="connsiteY87" fmla="*/ 1546225 h 1622425"/>
              <a:gd name="connsiteX88" fmla="*/ 530225 w 1181100"/>
              <a:gd name="connsiteY88" fmla="*/ 1558925 h 1622425"/>
              <a:gd name="connsiteX89" fmla="*/ 539750 w 1181100"/>
              <a:gd name="connsiteY89" fmla="*/ 1581150 h 1622425"/>
              <a:gd name="connsiteX90" fmla="*/ 549275 w 1181100"/>
              <a:gd name="connsiteY90" fmla="*/ 1590675 h 1622425"/>
              <a:gd name="connsiteX91" fmla="*/ 561975 w 1181100"/>
              <a:gd name="connsiteY91" fmla="*/ 1584325 h 1622425"/>
              <a:gd name="connsiteX92" fmla="*/ 577850 w 1181100"/>
              <a:gd name="connsiteY92" fmla="*/ 1555750 h 1622425"/>
              <a:gd name="connsiteX93" fmla="*/ 590550 w 1181100"/>
              <a:gd name="connsiteY93" fmla="*/ 1536700 h 1622425"/>
              <a:gd name="connsiteX94" fmla="*/ 593725 w 1181100"/>
              <a:gd name="connsiteY94" fmla="*/ 1527175 h 1622425"/>
              <a:gd name="connsiteX95" fmla="*/ 600075 w 1181100"/>
              <a:gd name="connsiteY95" fmla="*/ 1517650 h 1622425"/>
              <a:gd name="connsiteX96" fmla="*/ 606425 w 1181100"/>
              <a:gd name="connsiteY96" fmla="*/ 1504950 h 1622425"/>
              <a:gd name="connsiteX97" fmla="*/ 619125 w 1181100"/>
              <a:gd name="connsiteY97" fmla="*/ 1511300 h 1622425"/>
              <a:gd name="connsiteX98" fmla="*/ 625475 w 1181100"/>
              <a:gd name="connsiteY98" fmla="*/ 1530350 h 1622425"/>
              <a:gd name="connsiteX99" fmla="*/ 631825 w 1181100"/>
              <a:gd name="connsiteY99" fmla="*/ 1565275 h 1622425"/>
              <a:gd name="connsiteX100" fmla="*/ 638175 w 1181100"/>
              <a:gd name="connsiteY100" fmla="*/ 1574800 h 1622425"/>
              <a:gd name="connsiteX101" fmla="*/ 641350 w 1181100"/>
              <a:gd name="connsiteY101" fmla="*/ 1584325 h 1622425"/>
              <a:gd name="connsiteX102" fmla="*/ 657225 w 1181100"/>
              <a:gd name="connsiteY102" fmla="*/ 1587500 h 1622425"/>
              <a:gd name="connsiteX103" fmla="*/ 666750 w 1181100"/>
              <a:gd name="connsiteY103" fmla="*/ 1584325 h 1622425"/>
              <a:gd name="connsiteX104" fmla="*/ 698500 w 1181100"/>
              <a:gd name="connsiteY104" fmla="*/ 1555750 h 1622425"/>
              <a:gd name="connsiteX105" fmla="*/ 711200 w 1181100"/>
              <a:gd name="connsiteY105" fmla="*/ 1546225 h 1622425"/>
              <a:gd name="connsiteX106" fmla="*/ 762000 w 1181100"/>
              <a:gd name="connsiteY106" fmla="*/ 1552575 h 1622425"/>
              <a:gd name="connsiteX107" fmla="*/ 771525 w 1181100"/>
              <a:gd name="connsiteY107" fmla="*/ 1555750 h 1622425"/>
              <a:gd name="connsiteX108" fmla="*/ 800100 w 1181100"/>
              <a:gd name="connsiteY108" fmla="*/ 1558925 h 1622425"/>
              <a:gd name="connsiteX109" fmla="*/ 863600 w 1181100"/>
              <a:gd name="connsiteY109" fmla="*/ 1568450 h 1622425"/>
              <a:gd name="connsiteX110" fmla="*/ 889000 w 1181100"/>
              <a:gd name="connsiteY110" fmla="*/ 1577975 h 1622425"/>
              <a:gd name="connsiteX111" fmla="*/ 911225 w 1181100"/>
              <a:gd name="connsiteY111" fmla="*/ 1581150 h 1622425"/>
              <a:gd name="connsiteX112" fmla="*/ 920750 w 1181100"/>
              <a:gd name="connsiteY112" fmla="*/ 1584325 h 1622425"/>
              <a:gd name="connsiteX113" fmla="*/ 933450 w 1181100"/>
              <a:gd name="connsiteY113" fmla="*/ 1590675 h 1622425"/>
              <a:gd name="connsiteX114" fmla="*/ 968375 w 1181100"/>
              <a:gd name="connsiteY114" fmla="*/ 1597025 h 1622425"/>
              <a:gd name="connsiteX115" fmla="*/ 977900 w 1181100"/>
              <a:gd name="connsiteY115" fmla="*/ 1600200 h 1622425"/>
              <a:gd name="connsiteX116" fmla="*/ 1006475 w 1181100"/>
              <a:gd name="connsiteY116" fmla="*/ 1606550 h 1622425"/>
              <a:gd name="connsiteX117" fmla="*/ 1031875 w 1181100"/>
              <a:gd name="connsiteY117" fmla="*/ 1616075 h 1622425"/>
              <a:gd name="connsiteX118" fmla="*/ 1050925 w 1181100"/>
              <a:gd name="connsiteY118" fmla="*/ 1619250 h 1622425"/>
              <a:gd name="connsiteX119" fmla="*/ 1063625 w 1181100"/>
              <a:gd name="connsiteY119" fmla="*/ 1622425 h 1622425"/>
              <a:gd name="connsiteX120" fmla="*/ 1079500 w 1181100"/>
              <a:gd name="connsiteY120" fmla="*/ 1619250 h 1622425"/>
              <a:gd name="connsiteX121" fmla="*/ 1069975 w 1181100"/>
              <a:gd name="connsiteY121" fmla="*/ 1593850 h 1622425"/>
              <a:gd name="connsiteX122" fmla="*/ 1089025 w 1181100"/>
              <a:gd name="connsiteY122" fmla="*/ 1587500 h 1622425"/>
              <a:gd name="connsiteX123" fmla="*/ 1104900 w 1181100"/>
              <a:gd name="connsiteY123" fmla="*/ 1530350 h 1622425"/>
              <a:gd name="connsiteX124" fmla="*/ 1177925 w 1181100"/>
              <a:gd name="connsiteY124" fmla="*/ 1527175 h 1622425"/>
              <a:gd name="connsiteX125" fmla="*/ 1181100 w 1181100"/>
              <a:gd name="connsiteY125" fmla="*/ 1517650 h 1622425"/>
              <a:gd name="connsiteX126" fmla="*/ 1155700 w 1181100"/>
              <a:gd name="connsiteY126" fmla="*/ 1501775 h 1622425"/>
              <a:gd name="connsiteX127" fmla="*/ 1146175 w 1181100"/>
              <a:gd name="connsiteY127" fmla="*/ 1498600 h 1622425"/>
              <a:gd name="connsiteX128" fmla="*/ 1127125 w 1181100"/>
              <a:gd name="connsiteY128" fmla="*/ 1485900 h 1622425"/>
              <a:gd name="connsiteX129" fmla="*/ 1104900 w 1181100"/>
              <a:gd name="connsiteY129" fmla="*/ 1457325 h 1622425"/>
              <a:gd name="connsiteX130" fmla="*/ 1092200 w 1181100"/>
              <a:gd name="connsiteY130" fmla="*/ 1444625 h 1622425"/>
              <a:gd name="connsiteX131" fmla="*/ 1082675 w 1181100"/>
              <a:gd name="connsiteY131" fmla="*/ 1431925 h 1622425"/>
              <a:gd name="connsiteX132" fmla="*/ 1063625 w 1181100"/>
              <a:gd name="connsiteY132" fmla="*/ 1419225 h 1622425"/>
              <a:gd name="connsiteX133" fmla="*/ 1044575 w 1181100"/>
              <a:gd name="connsiteY133" fmla="*/ 1400175 h 1622425"/>
              <a:gd name="connsiteX134" fmla="*/ 1031875 w 1181100"/>
              <a:gd name="connsiteY134" fmla="*/ 1387475 h 1622425"/>
              <a:gd name="connsiteX135" fmla="*/ 1038225 w 1181100"/>
              <a:gd name="connsiteY135" fmla="*/ 1355725 h 1622425"/>
              <a:gd name="connsiteX136" fmla="*/ 1050925 w 1181100"/>
              <a:gd name="connsiteY136" fmla="*/ 1352550 h 1622425"/>
              <a:gd name="connsiteX137" fmla="*/ 1066800 w 1181100"/>
              <a:gd name="connsiteY137" fmla="*/ 1349375 h 1622425"/>
              <a:gd name="connsiteX138" fmla="*/ 1063625 w 1181100"/>
              <a:gd name="connsiteY138" fmla="*/ 1314450 h 1622425"/>
              <a:gd name="connsiteX139" fmla="*/ 1035050 w 1181100"/>
              <a:gd name="connsiteY139" fmla="*/ 1317625 h 1622425"/>
              <a:gd name="connsiteX140" fmla="*/ 996950 w 1181100"/>
              <a:gd name="connsiteY140" fmla="*/ 1314450 h 1622425"/>
              <a:gd name="connsiteX141" fmla="*/ 984250 w 1181100"/>
              <a:gd name="connsiteY141" fmla="*/ 1308100 h 1622425"/>
              <a:gd name="connsiteX142" fmla="*/ 981075 w 1181100"/>
              <a:gd name="connsiteY142" fmla="*/ 1298575 h 1622425"/>
              <a:gd name="connsiteX143" fmla="*/ 1019175 w 1181100"/>
              <a:gd name="connsiteY143" fmla="*/ 1279525 h 1622425"/>
              <a:gd name="connsiteX144" fmla="*/ 1016000 w 1181100"/>
              <a:gd name="connsiteY144" fmla="*/ 1270000 h 1622425"/>
              <a:gd name="connsiteX145" fmla="*/ 1003300 w 1181100"/>
              <a:gd name="connsiteY145" fmla="*/ 1260475 h 1622425"/>
              <a:gd name="connsiteX146" fmla="*/ 984250 w 1181100"/>
              <a:gd name="connsiteY146" fmla="*/ 1250950 h 1622425"/>
              <a:gd name="connsiteX147" fmla="*/ 965200 w 1181100"/>
              <a:gd name="connsiteY147" fmla="*/ 1225550 h 1622425"/>
              <a:gd name="connsiteX148" fmla="*/ 962025 w 1181100"/>
              <a:gd name="connsiteY148" fmla="*/ 1212850 h 1622425"/>
              <a:gd name="connsiteX149" fmla="*/ 946150 w 1181100"/>
              <a:gd name="connsiteY149" fmla="*/ 1181100 h 1622425"/>
              <a:gd name="connsiteX150" fmla="*/ 942975 w 1181100"/>
              <a:gd name="connsiteY150" fmla="*/ 1171575 h 1622425"/>
              <a:gd name="connsiteX151" fmla="*/ 936625 w 1181100"/>
              <a:gd name="connsiteY151" fmla="*/ 1146175 h 1622425"/>
              <a:gd name="connsiteX152" fmla="*/ 923925 w 1181100"/>
              <a:gd name="connsiteY152" fmla="*/ 1120775 h 1622425"/>
              <a:gd name="connsiteX153" fmla="*/ 911225 w 1181100"/>
              <a:gd name="connsiteY153" fmla="*/ 1098550 h 1622425"/>
              <a:gd name="connsiteX154" fmla="*/ 904875 w 1181100"/>
              <a:gd name="connsiteY154" fmla="*/ 1082675 h 1622425"/>
              <a:gd name="connsiteX155" fmla="*/ 898525 w 1181100"/>
              <a:gd name="connsiteY155" fmla="*/ 1063625 h 1622425"/>
              <a:gd name="connsiteX156" fmla="*/ 889000 w 1181100"/>
              <a:gd name="connsiteY156" fmla="*/ 1047750 h 1622425"/>
              <a:gd name="connsiteX157" fmla="*/ 882650 w 1181100"/>
              <a:gd name="connsiteY157" fmla="*/ 1038225 h 1622425"/>
              <a:gd name="connsiteX158" fmla="*/ 866775 w 1181100"/>
              <a:gd name="connsiteY158" fmla="*/ 1025525 h 1622425"/>
              <a:gd name="connsiteX159" fmla="*/ 847725 w 1181100"/>
              <a:gd name="connsiteY159" fmla="*/ 1003300 h 1622425"/>
              <a:gd name="connsiteX160" fmla="*/ 825500 w 1181100"/>
              <a:gd name="connsiteY160" fmla="*/ 1000125 h 1622425"/>
              <a:gd name="connsiteX161" fmla="*/ 803275 w 1181100"/>
              <a:gd name="connsiteY161" fmla="*/ 987425 h 1622425"/>
              <a:gd name="connsiteX162" fmla="*/ 771525 w 1181100"/>
              <a:gd name="connsiteY162" fmla="*/ 965200 h 1622425"/>
              <a:gd name="connsiteX163" fmla="*/ 758825 w 1181100"/>
              <a:gd name="connsiteY163" fmla="*/ 958850 h 1622425"/>
              <a:gd name="connsiteX164" fmla="*/ 752475 w 1181100"/>
              <a:gd name="connsiteY164" fmla="*/ 946150 h 1622425"/>
              <a:gd name="connsiteX165" fmla="*/ 746125 w 1181100"/>
              <a:gd name="connsiteY165" fmla="*/ 898525 h 1622425"/>
              <a:gd name="connsiteX166" fmla="*/ 736600 w 1181100"/>
              <a:gd name="connsiteY166" fmla="*/ 863600 h 1622425"/>
              <a:gd name="connsiteX167" fmla="*/ 727075 w 1181100"/>
              <a:gd name="connsiteY167" fmla="*/ 860425 h 1622425"/>
              <a:gd name="connsiteX168" fmla="*/ 711200 w 1181100"/>
              <a:gd name="connsiteY168" fmla="*/ 847725 h 1622425"/>
              <a:gd name="connsiteX169" fmla="*/ 698500 w 1181100"/>
              <a:gd name="connsiteY169" fmla="*/ 841375 h 1622425"/>
              <a:gd name="connsiteX170" fmla="*/ 692150 w 1181100"/>
              <a:gd name="connsiteY170" fmla="*/ 831850 h 1622425"/>
              <a:gd name="connsiteX171" fmla="*/ 695325 w 1181100"/>
              <a:gd name="connsiteY171" fmla="*/ 784225 h 1622425"/>
              <a:gd name="connsiteX172" fmla="*/ 704850 w 1181100"/>
              <a:gd name="connsiteY172" fmla="*/ 762000 h 1622425"/>
              <a:gd name="connsiteX173" fmla="*/ 714375 w 1181100"/>
              <a:gd name="connsiteY173" fmla="*/ 673100 h 1622425"/>
              <a:gd name="connsiteX174" fmla="*/ 717550 w 1181100"/>
              <a:gd name="connsiteY174" fmla="*/ 641350 h 1622425"/>
              <a:gd name="connsiteX175" fmla="*/ 727075 w 1181100"/>
              <a:gd name="connsiteY175" fmla="*/ 609600 h 1622425"/>
              <a:gd name="connsiteX176" fmla="*/ 733425 w 1181100"/>
              <a:gd name="connsiteY176" fmla="*/ 581025 h 1622425"/>
              <a:gd name="connsiteX177" fmla="*/ 739775 w 1181100"/>
              <a:gd name="connsiteY177" fmla="*/ 568325 h 1622425"/>
              <a:gd name="connsiteX178" fmla="*/ 742950 w 1181100"/>
              <a:gd name="connsiteY178" fmla="*/ 555625 h 1622425"/>
              <a:gd name="connsiteX179" fmla="*/ 755650 w 1181100"/>
              <a:gd name="connsiteY179" fmla="*/ 542925 h 1622425"/>
              <a:gd name="connsiteX180" fmla="*/ 768350 w 1181100"/>
              <a:gd name="connsiteY180" fmla="*/ 520700 h 1622425"/>
              <a:gd name="connsiteX181" fmla="*/ 790575 w 1181100"/>
              <a:gd name="connsiteY181" fmla="*/ 498475 h 1622425"/>
              <a:gd name="connsiteX182" fmla="*/ 803275 w 1181100"/>
              <a:gd name="connsiteY182" fmla="*/ 485775 h 1622425"/>
              <a:gd name="connsiteX183" fmla="*/ 812800 w 1181100"/>
              <a:gd name="connsiteY183" fmla="*/ 476250 h 1622425"/>
              <a:gd name="connsiteX184" fmla="*/ 822325 w 1181100"/>
              <a:gd name="connsiteY184" fmla="*/ 454025 h 1622425"/>
              <a:gd name="connsiteX185" fmla="*/ 825500 w 1181100"/>
              <a:gd name="connsiteY185" fmla="*/ 441325 h 1622425"/>
              <a:gd name="connsiteX186" fmla="*/ 838200 w 1181100"/>
              <a:gd name="connsiteY186" fmla="*/ 409575 h 1622425"/>
              <a:gd name="connsiteX187" fmla="*/ 844550 w 1181100"/>
              <a:gd name="connsiteY187" fmla="*/ 365125 h 1622425"/>
              <a:gd name="connsiteX188" fmla="*/ 847725 w 1181100"/>
              <a:gd name="connsiteY188" fmla="*/ 355600 h 1622425"/>
              <a:gd name="connsiteX189" fmla="*/ 850900 w 1181100"/>
              <a:gd name="connsiteY189" fmla="*/ 342900 h 1622425"/>
              <a:gd name="connsiteX190" fmla="*/ 860425 w 1181100"/>
              <a:gd name="connsiteY190" fmla="*/ 225425 h 1622425"/>
              <a:gd name="connsiteX191" fmla="*/ 863600 w 1181100"/>
              <a:gd name="connsiteY191" fmla="*/ 209550 h 1622425"/>
              <a:gd name="connsiteX192" fmla="*/ 869950 w 1181100"/>
              <a:gd name="connsiteY192" fmla="*/ 200025 h 1622425"/>
              <a:gd name="connsiteX193" fmla="*/ 873125 w 1181100"/>
              <a:gd name="connsiteY193" fmla="*/ 177800 h 1622425"/>
              <a:gd name="connsiteX194" fmla="*/ 876300 w 1181100"/>
              <a:gd name="connsiteY194" fmla="*/ 168275 h 1622425"/>
              <a:gd name="connsiteX195" fmla="*/ 879475 w 1181100"/>
              <a:gd name="connsiteY195" fmla="*/ 152400 h 1622425"/>
              <a:gd name="connsiteX196" fmla="*/ 889000 w 1181100"/>
              <a:gd name="connsiteY196" fmla="*/ 101600 h 1622425"/>
              <a:gd name="connsiteX197" fmla="*/ 892175 w 1181100"/>
              <a:gd name="connsiteY197" fmla="*/ 92075 h 1622425"/>
              <a:gd name="connsiteX198" fmla="*/ 904875 w 1181100"/>
              <a:gd name="connsiteY198" fmla="*/ 76200 h 1622425"/>
              <a:gd name="connsiteX199" fmla="*/ 914400 w 1181100"/>
              <a:gd name="connsiteY199" fmla="*/ 73025 h 1622425"/>
              <a:gd name="connsiteX0" fmla="*/ 914400 w 1181100"/>
              <a:gd name="connsiteY0" fmla="*/ 73025 h 1622425"/>
              <a:gd name="connsiteX1" fmla="*/ 908050 w 1181100"/>
              <a:gd name="connsiteY1" fmla="*/ 57150 h 1622425"/>
              <a:gd name="connsiteX2" fmla="*/ 850900 w 1181100"/>
              <a:gd name="connsiteY2" fmla="*/ 22225 h 1622425"/>
              <a:gd name="connsiteX3" fmla="*/ 835025 w 1181100"/>
              <a:gd name="connsiteY3" fmla="*/ 9525 h 1622425"/>
              <a:gd name="connsiteX4" fmla="*/ 819150 w 1181100"/>
              <a:gd name="connsiteY4" fmla="*/ 6350 h 1622425"/>
              <a:gd name="connsiteX5" fmla="*/ 803275 w 1181100"/>
              <a:gd name="connsiteY5" fmla="*/ 0 h 1622425"/>
              <a:gd name="connsiteX6" fmla="*/ 781050 w 1181100"/>
              <a:gd name="connsiteY6" fmla="*/ 6350 h 1622425"/>
              <a:gd name="connsiteX7" fmla="*/ 777875 w 1181100"/>
              <a:gd name="connsiteY7" fmla="*/ 50800 h 1622425"/>
              <a:gd name="connsiteX8" fmla="*/ 774700 w 1181100"/>
              <a:gd name="connsiteY8" fmla="*/ 69850 h 1622425"/>
              <a:gd name="connsiteX9" fmla="*/ 765175 w 1181100"/>
              <a:gd name="connsiteY9" fmla="*/ 73025 h 1622425"/>
              <a:gd name="connsiteX10" fmla="*/ 755650 w 1181100"/>
              <a:gd name="connsiteY10" fmla="*/ 66675 h 1622425"/>
              <a:gd name="connsiteX11" fmla="*/ 742950 w 1181100"/>
              <a:gd name="connsiteY11" fmla="*/ 63500 h 1622425"/>
              <a:gd name="connsiteX12" fmla="*/ 720725 w 1181100"/>
              <a:gd name="connsiteY12" fmla="*/ 104775 h 1622425"/>
              <a:gd name="connsiteX13" fmla="*/ 676275 w 1181100"/>
              <a:gd name="connsiteY13" fmla="*/ 25400 h 1622425"/>
              <a:gd name="connsiteX14" fmla="*/ 660400 w 1181100"/>
              <a:gd name="connsiteY14" fmla="*/ 63500 h 1622425"/>
              <a:gd name="connsiteX15" fmla="*/ 606425 w 1181100"/>
              <a:gd name="connsiteY15" fmla="*/ 142875 h 1622425"/>
              <a:gd name="connsiteX16" fmla="*/ 568325 w 1181100"/>
              <a:gd name="connsiteY16" fmla="*/ 222250 h 1622425"/>
              <a:gd name="connsiteX17" fmla="*/ 533400 w 1181100"/>
              <a:gd name="connsiteY17" fmla="*/ 304800 h 1622425"/>
              <a:gd name="connsiteX18" fmla="*/ 527050 w 1181100"/>
              <a:gd name="connsiteY18" fmla="*/ 358775 h 1622425"/>
              <a:gd name="connsiteX19" fmla="*/ 450850 w 1181100"/>
              <a:gd name="connsiteY19" fmla="*/ 434975 h 1622425"/>
              <a:gd name="connsiteX20" fmla="*/ 450850 w 1181100"/>
              <a:gd name="connsiteY20" fmla="*/ 517525 h 1622425"/>
              <a:gd name="connsiteX21" fmla="*/ 415925 w 1181100"/>
              <a:gd name="connsiteY21" fmla="*/ 501650 h 1622425"/>
              <a:gd name="connsiteX22" fmla="*/ 333375 w 1181100"/>
              <a:gd name="connsiteY22" fmla="*/ 517525 h 1622425"/>
              <a:gd name="connsiteX23" fmla="*/ 301625 w 1181100"/>
              <a:gd name="connsiteY23" fmla="*/ 492125 h 1622425"/>
              <a:gd name="connsiteX24" fmla="*/ 288925 w 1181100"/>
              <a:gd name="connsiteY24" fmla="*/ 412750 h 1622425"/>
              <a:gd name="connsiteX25" fmla="*/ 269875 w 1181100"/>
              <a:gd name="connsiteY25" fmla="*/ 396875 h 1622425"/>
              <a:gd name="connsiteX26" fmla="*/ 225425 w 1181100"/>
              <a:gd name="connsiteY26" fmla="*/ 393700 h 1622425"/>
              <a:gd name="connsiteX27" fmla="*/ 190500 w 1181100"/>
              <a:gd name="connsiteY27" fmla="*/ 387350 h 1622425"/>
              <a:gd name="connsiteX28" fmla="*/ 114300 w 1181100"/>
              <a:gd name="connsiteY28" fmla="*/ 393700 h 1622425"/>
              <a:gd name="connsiteX29" fmla="*/ 92075 w 1181100"/>
              <a:gd name="connsiteY29" fmla="*/ 422275 h 1622425"/>
              <a:gd name="connsiteX30" fmla="*/ 88900 w 1181100"/>
              <a:gd name="connsiteY30" fmla="*/ 431800 h 1622425"/>
              <a:gd name="connsiteX31" fmla="*/ 76200 w 1181100"/>
              <a:gd name="connsiteY31" fmla="*/ 447675 h 1622425"/>
              <a:gd name="connsiteX32" fmla="*/ 41275 w 1181100"/>
              <a:gd name="connsiteY32" fmla="*/ 469900 h 1622425"/>
              <a:gd name="connsiteX33" fmla="*/ 34925 w 1181100"/>
              <a:gd name="connsiteY33" fmla="*/ 479425 h 1622425"/>
              <a:gd name="connsiteX34" fmla="*/ 15875 w 1181100"/>
              <a:gd name="connsiteY34" fmla="*/ 495300 h 1622425"/>
              <a:gd name="connsiteX35" fmla="*/ 0 w 1181100"/>
              <a:gd name="connsiteY35" fmla="*/ 514350 h 1622425"/>
              <a:gd name="connsiteX36" fmla="*/ 3175 w 1181100"/>
              <a:gd name="connsiteY36" fmla="*/ 542925 h 1622425"/>
              <a:gd name="connsiteX37" fmla="*/ 12700 w 1181100"/>
              <a:gd name="connsiteY37" fmla="*/ 571500 h 1622425"/>
              <a:gd name="connsiteX38" fmla="*/ 19050 w 1181100"/>
              <a:gd name="connsiteY38" fmla="*/ 698500 h 1622425"/>
              <a:gd name="connsiteX39" fmla="*/ 22225 w 1181100"/>
              <a:gd name="connsiteY39" fmla="*/ 711200 h 1622425"/>
              <a:gd name="connsiteX40" fmla="*/ 19050 w 1181100"/>
              <a:gd name="connsiteY40" fmla="*/ 727075 h 1622425"/>
              <a:gd name="connsiteX41" fmla="*/ 15875 w 1181100"/>
              <a:gd name="connsiteY41" fmla="*/ 736600 h 1622425"/>
              <a:gd name="connsiteX42" fmla="*/ 31750 w 1181100"/>
              <a:gd name="connsiteY42" fmla="*/ 749300 h 1622425"/>
              <a:gd name="connsiteX43" fmla="*/ 57150 w 1181100"/>
              <a:gd name="connsiteY43" fmla="*/ 765175 h 1622425"/>
              <a:gd name="connsiteX44" fmla="*/ 73025 w 1181100"/>
              <a:gd name="connsiteY44" fmla="*/ 774700 h 1622425"/>
              <a:gd name="connsiteX45" fmla="*/ 85725 w 1181100"/>
              <a:gd name="connsiteY45" fmla="*/ 781050 h 1622425"/>
              <a:gd name="connsiteX46" fmla="*/ 107950 w 1181100"/>
              <a:gd name="connsiteY46" fmla="*/ 790575 h 1622425"/>
              <a:gd name="connsiteX47" fmla="*/ 127000 w 1181100"/>
              <a:gd name="connsiteY47" fmla="*/ 787400 h 1622425"/>
              <a:gd name="connsiteX48" fmla="*/ 139700 w 1181100"/>
              <a:gd name="connsiteY48" fmla="*/ 784225 h 1622425"/>
              <a:gd name="connsiteX49" fmla="*/ 146050 w 1181100"/>
              <a:gd name="connsiteY49" fmla="*/ 796925 h 1622425"/>
              <a:gd name="connsiteX50" fmla="*/ 155575 w 1181100"/>
              <a:gd name="connsiteY50" fmla="*/ 819150 h 1622425"/>
              <a:gd name="connsiteX51" fmla="*/ 161925 w 1181100"/>
              <a:gd name="connsiteY51" fmla="*/ 873125 h 1622425"/>
              <a:gd name="connsiteX52" fmla="*/ 165100 w 1181100"/>
              <a:gd name="connsiteY52" fmla="*/ 885825 h 1622425"/>
              <a:gd name="connsiteX53" fmla="*/ 174625 w 1181100"/>
              <a:gd name="connsiteY53" fmla="*/ 892175 h 1622425"/>
              <a:gd name="connsiteX54" fmla="*/ 184150 w 1181100"/>
              <a:gd name="connsiteY54" fmla="*/ 901700 h 1622425"/>
              <a:gd name="connsiteX55" fmla="*/ 206375 w 1181100"/>
              <a:gd name="connsiteY55" fmla="*/ 904875 h 1622425"/>
              <a:gd name="connsiteX56" fmla="*/ 228600 w 1181100"/>
              <a:gd name="connsiteY56" fmla="*/ 939800 h 1622425"/>
              <a:gd name="connsiteX57" fmla="*/ 219075 w 1181100"/>
              <a:gd name="connsiteY57" fmla="*/ 1022350 h 1622425"/>
              <a:gd name="connsiteX58" fmla="*/ 203200 w 1181100"/>
              <a:gd name="connsiteY58" fmla="*/ 1041400 h 1622425"/>
              <a:gd name="connsiteX59" fmla="*/ 196850 w 1181100"/>
              <a:gd name="connsiteY59" fmla="*/ 1063625 h 1622425"/>
              <a:gd name="connsiteX60" fmla="*/ 193675 w 1181100"/>
              <a:gd name="connsiteY60" fmla="*/ 1073150 h 1622425"/>
              <a:gd name="connsiteX61" fmla="*/ 196850 w 1181100"/>
              <a:gd name="connsiteY61" fmla="*/ 1200150 h 1622425"/>
              <a:gd name="connsiteX62" fmla="*/ 250825 w 1181100"/>
              <a:gd name="connsiteY62" fmla="*/ 1206500 h 1622425"/>
              <a:gd name="connsiteX63" fmla="*/ 266700 w 1181100"/>
              <a:gd name="connsiteY63" fmla="*/ 1209675 h 1622425"/>
              <a:gd name="connsiteX64" fmla="*/ 288925 w 1181100"/>
              <a:gd name="connsiteY64" fmla="*/ 1231900 h 1622425"/>
              <a:gd name="connsiteX65" fmla="*/ 295275 w 1181100"/>
              <a:gd name="connsiteY65" fmla="*/ 1270000 h 1622425"/>
              <a:gd name="connsiteX66" fmla="*/ 304800 w 1181100"/>
              <a:gd name="connsiteY66" fmla="*/ 1282700 h 1622425"/>
              <a:gd name="connsiteX67" fmla="*/ 323850 w 1181100"/>
              <a:gd name="connsiteY67" fmla="*/ 1285875 h 1622425"/>
              <a:gd name="connsiteX68" fmla="*/ 333375 w 1181100"/>
              <a:gd name="connsiteY68" fmla="*/ 1292225 h 1622425"/>
              <a:gd name="connsiteX69" fmla="*/ 361950 w 1181100"/>
              <a:gd name="connsiteY69" fmla="*/ 1298575 h 1622425"/>
              <a:gd name="connsiteX70" fmla="*/ 387350 w 1181100"/>
              <a:gd name="connsiteY70" fmla="*/ 1317625 h 1622425"/>
              <a:gd name="connsiteX71" fmla="*/ 409575 w 1181100"/>
              <a:gd name="connsiteY71" fmla="*/ 1330325 h 1622425"/>
              <a:gd name="connsiteX72" fmla="*/ 412750 w 1181100"/>
              <a:gd name="connsiteY72" fmla="*/ 1339850 h 1622425"/>
              <a:gd name="connsiteX73" fmla="*/ 422275 w 1181100"/>
              <a:gd name="connsiteY73" fmla="*/ 1362075 h 1622425"/>
              <a:gd name="connsiteX74" fmla="*/ 428625 w 1181100"/>
              <a:gd name="connsiteY74" fmla="*/ 1403350 h 1622425"/>
              <a:gd name="connsiteX75" fmla="*/ 431800 w 1181100"/>
              <a:gd name="connsiteY75" fmla="*/ 1419225 h 1622425"/>
              <a:gd name="connsiteX76" fmla="*/ 438150 w 1181100"/>
              <a:gd name="connsiteY76" fmla="*/ 1438275 h 1622425"/>
              <a:gd name="connsiteX77" fmla="*/ 441325 w 1181100"/>
              <a:gd name="connsiteY77" fmla="*/ 1450975 h 1622425"/>
              <a:gd name="connsiteX78" fmla="*/ 447675 w 1181100"/>
              <a:gd name="connsiteY78" fmla="*/ 1463675 h 1622425"/>
              <a:gd name="connsiteX79" fmla="*/ 450850 w 1181100"/>
              <a:gd name="connsiteY79" fmla="*/ 1476375 h 1622425"/>
              <a:gd name="connsiteX80" fmla="*/ 460375 w 1181100"/>
              <a:gd name="connsiteY80" fmla="*/ 1479550 h 1622425"/>
              <a:gd name="connsiteX81" fmla="*/ 485775 w 1181100"/>
              <a:gd name="connsiteY81" fmla="*/ 1482725 h 1622425"/>
              <a:gd name="connsiteX82" fmla="*/ 495300 w 1181100"/>
              <a:gd name="connsiteY82" fmla="*/ 1489075 h 1622425"/>
              <a:gd name="connsiteX83" fmla="*/ 498475 w 1181100"/>
              <a:gd name="connsiteY83" fmla="*/ 1498600 h 1622425"/>
              <a:gd name="connsiteX84" fmla="*/ 504825 w 1181100"/>
              <a:gd name="connsiteY84" fmla="*/ 1508125 h 1622425"/>
              <a:gd name="connsiteX85" fmla="*/ 514350 w 1181100"/>
              <a:gd name="connsiteY85" fmla="*/ 1527175 h 1622425"/>
              <a:gd name="connsiteX86" fmla="*/ 520700 w 1181100"/>
              <a:gd name="connsiteY86" fmla="*/ 1536700 h 1622425"/>
              <a:gd name="connsiteX87" fmla="*/ 523875 w 1181100"/>
              <a:gd name="connsiteY87" fmla="*/ 1546225 h 1622425"/>
              <a:gd name="connsiteX88" fmla="*/ 530225 w 1181100"/>
              <a:gd name="connsiteY88" fmla="*/ 1558925 h 1622425"/>
              <a:gd name="connsiteX89" fmla="*/ 539750 w 1181100"/>
              <a:gd name="connsiteY89" fmla="*/ 1581150 h 1622425"/>
              <a:gd name="connsiteX90" fmla="*/ 549275 w 1181100"/>
              <a:gd name="connsiteY90" fmla="*/ 1590675 h 1622425"/>
              <a:gd name="connsiteX91" fmla="*/ 561975 w 1181100"/>
              <a:gd name="connsiteY91" fmla="*/ 1584325 h 1622425"/>
              <a:gd name="connsiteX92" fmla="*/ 577850 w 1181100"/>
              <a:gd name="connsiteY92" fmla="*/ 1555750 h 1622425"/>
              <a:gd name="connsiteX93" fmla="*/ 590550 w 1181100"/>
              <a:gd name="connsiteY93" fmla="*/ 1536700 h 1622425"/>
              <a:gd name="connsiteX94" fmla="*/ 593725 w 1181100"/>
              <a:gd name="connsiteY94" fmla="*/ 1527175 h 1622425"/>
              <a:gd name="connsiteX95" fmla="*/ 600075 w 1181100"/>
              <a:gd name="connsiteY95" fmla="*/ 1517650 h 1622425"/>
              <a:gd name="connsiteX96" fmla="*/ 606425 w 1181100"/>
              <a:gd name="connsiteY96" fmla="*/ 1504950 h 1622425"/>
              <a:gd name="connsiteX97" fmla="*/ 619125 w 1181100"/>
              <a:gd name="connsiteY97" fmla="*/ 1511300 h 1622425"/>
              <a:gd name="connsiteX98" fmla="*/ 625475 w 1181100"/>
              <a:gd name="connsiteY98" fmla="*/ 1530350 h 1622425"/>
              <a:gd name="connsiteX99" fmla="*/ 631825 w 1181100"/>
              <a:gd name="connsiteY99" fmla="*/ 1565275 h 1622425"/>
              <a:gd name="connsiteX100" fmla="*/ 638175 w 1181100"/>
              <a:gd name="connsiteY100" fmla="*/ 1574800 h 1622425"/>
              <a:gd name="connsiteX101" fmla="*/ 641350 w 1181100"/>
              <a:gd name="connsiteY101" fmla="*/ 1584325 h 1622425"/>
              <a:gd name="connsiteX102" fmla="*/ 657225 w 1181100"/>
              <a:gd name="connsiteY102" fmla="*/ 1587500 h 1622425"/>
              <a:gd name="connsiteX103" fmla="*/ 666750 w 1181100"/>
              <a:gd name="connsiteY103" fmla="*/ 1584325 h 1622425"/>
              <a:gd name="connsiteX104" fmla="*/ 698500 w 1181100"/>
              <a:gd name="connsiteY104" fmla="*/ 1555750 h 1622425"/>
              <a:gd name="connsiteX105" fmla="*/ 711200 w 1181100"/>
              <a:gd name="connsiteY105" fmla="*/ 1546225 h 1622425"/>
              <a:gd name="connsiteX106" fmla="*/ 762000 w 1181100"/>
              <a:gd name="connsiteY106" fmla="*/ 1552575 h 1622425"/>
              <a:gd name="connsiteX107" fmla="*/ 771525 w 1181100"/>
              <a:gd name="connsiteY107" fmla="*/ 1555750 h 1622425"/>
              <a:gd name="connsiteX108" fmla="*/ 800100 w 1181100"/>
              <a:gd name="connsiteY108" fmla="*/ 1558925 h 1622425"/>
              <a:gd name="connsiteX109" fmla="*/ 863600 w 1181100"/>
              <a:gd name="connsiteY109" fmla="*/ 1568450 h 1622425"/>
              <a:gd name="connsiteX110" fmla="*/ 889000 w 1181100"/>
              <a:gd name="connsiteY110" fmla="*/ 1577975 h 1622425"/>
              <a:gd name="connsiteX111" fmla="*/ 911225 w 1181100"/>
              <a:gd name="connsiteY111" fmla="*/ 1581150 h 1622425"/>
              <a:gd name="connsiteX112" fmla="*/ 920750 w 1181100"/>
              <a:gd name="connsiteY112" fmla="*/ 1584325 h 1622425"/>
              <a:gd name="connsiteX113" fmla="*/ 933450 w 1181100"/>
              <a:gd name="connsiteY113" fmla="*/ 1590675 h 1622425"/>
              <a:gd name="connsiteX114" fmla="*/ 968375 w 1181100"/>
              <a:gd name="connsiteY114" fmla="*/ 1597025 h 1622425"/>
              <a:gd name="connsiteX115" fmla="*/ 977900 w 1181100"/>
              <a:gd name="connsiteY115" fmla="*/ 1600200 h 1622425"/>
              <a:gd name="connsiteX116" fmla="*/ 1006475 w 1181100"/>
              <a:gd name="connsiteY116" fmla="*/ 1606550 h 1622425"/>
              <a:gd name="connsiteX117" fmla="*/ 1031875 w 1181100"/>
              <a:gd name="connsiteY117" fmla="*/ 1616075 h 1622425"/>
              <a:gd name="connsiteX118" fmla="*/ 1050925 w 1181100"/>
              <a:gd name="connsiteY118" fmla="*/ 1619250 h 1622425"/>
              <a:gd name="connsiteX119" fmla="*/ 1063625 w 1181100"/>
              <a:gd name="connsiteY119" fmla="*/ 1622425 h 1622425"/>
              <a:gd name="connsiteX120" fmla="*/ 1079500 w 1181100"/>
              <a:gd name="connsiteY120" fmla="*/ 1619250 h 1622425"/>
              <a:gd name="connsiteX121" fmla="*/ 1069975 w 1181100"/>
              <a:gd name="connsiteY121" fmla="*/ 1593850 h 1622425"/>
              <a:gd name="connsiteX122" fmla="*/ 1089025 w 1181100"/>
              <a:gd name="connsiteY122" fmla="*/ 1587500 h 1622425"/>
              <a:gd name="connsiteX123" fmla="*/ 1104900 w 1181100"/>
              <a:gd name="connsiteY123" fmla="*/ 1530350 h 1622425"/>
              <a:gd name="connsiteX124" fmla="*/ 1177925 w 1181100"/>
              <a:gd name="connsiteY124" fmla="*/ 1527175 h 1622425"/>
              <a:gd name="connsiteX125" fmla="*/ 1181100 w 1181100"/>
              <a:gd name="connsiteY125" fmla="*/ 1517650 h 1622425"/>
              <a:gd name="connsiteX126" fmla="*/ 1155700 w 1181100"/>
              <a:gd name="connsiteY126" fmla="*/ 1501775 h 1622425"/>
              <a:gd name="connsiteX127" fmla="*/ 1146175 w 1181100"/>
              <a:gd name="connsiteY127" fmla="*/ 1498600 h 1622425"/>
              <a:gd name="connsiteX128" fmla="*/ 1127125 w 1181100"/>
              <a:gd name="connsiteY128" fmla="*/ 1485900 h 1622425"/>
              <a:gd name="connsiteX129" fmla="*/ 1104900 w 1181100"/>
              <a:gd name="connsiteY129" fmla="*/ 1457325 h 1622425"/>
              <a:gd name="connsiteX130" fmla="*/ 1092200 w 1181100"/>
              <a:gd name="connsiteY130" fmla="*/ 1444625 h 1622425"/>
              <a:gd name="connsiteX131" fmla="*/ 1082675 w 1181100"/>
              <a:gd name="connsiteY131" fmla="*/ 1431925 h 1622425"/>
              <a:gd name="connsiteX132" fmla="*/ 1063625 w 1181100"/>
              <a:gd name="connsiteY132" fmla="*/ 1419225 h 1622425"/>
              <a:gd name="connsiteX133" fmla="*/ 1044575 w 1181100"/>
              <a:gd name="connsiteY133" fmla="*/ 1400175 h 1622425"/>
              <a:gd name="connsiteX134" fmla="*/ 1031875 w 1181100"/>
              <a:gd name="connsiteY134" fmla="*/ 1387475 h 1622425"/>
              <a:gd name="connsiteX135" fmla="*/ 1038225 w 1181100"/>
              <a:gd name="connsiteY135" fmla="*/ 1355725 h 1622425"/>
              <a:gd name="connsiteX136" fmla="*/ 1050925 w 1181100"/>
              <a:gd name="connsiteY136" fmla="*/ 1352550 h 1622425"/>
              <a:gd name="connsiteX137" fmla="*/ 1066800 w 1181100"/>
              <a:gd name="connsiteY137" fmla="*/ 1349375 h 1622425"/>
              <a:gd name="connsiteX138" fmla="*/ 1063625 w 1181100"/>
              <a:gd name="connsiteY138" fmla="*/ 1314450 h 1622425"/>
              <a:gd name="connsiteX139" fmla="*/ 1035050 w 1181100"/>
              <a:gd name="connsiteY139" fmla="*/ 1317625 h 1622425"/>
              <a:gd name="connsiteX140" fmla="*/ 996950 w 1181100"/>
              <a:gd name="connsiteY140" fmla="*/ 1314450 h 1622425"/>
              <a:gd name="connsiteX141" fmla="*/ 984250 w 1181100"/>
              <a:gd name="connsiteY141" fmla="*/ 1308100 h 1622425"/>
              <a:gd name="connsiteX142" fmla="*/ 981075 w 1181100"/>
              <a:gd name="connsiteY142" fmla="*/ 1298575 h 1622425"/>
              <a:gd name="connsiteX143" fmla="*/ 1019175 w 1181100"/>
              <a:gd name="connsiteY143" fmla="*/ 1279525 h 1622425"/>
              <a:gd name="connsiteX144" fmla="*/ 1016000 w 1181100"/>
              <a:gd name="connsiteY144" fmla="*/ 1270000 h 1622425"/>
              <a:gd name="connsiteX145" fmla="*/ 1003300 w 1181100"/>
              <a:gd name="connsiteY145" fmla="*/ 1260475 h 1622425"/>
              <a:gd name="connsiteX146" fmla="*/ 984250 w 1181100"/>
              <a:gd name="connsiteY146" fmla="*/ 1250950 h 1622425"/>
              <a:gd name="connsiteX147" fmla="*/ 965200 w 1181100"/>
              <a:gd name="connsiteY147" fmla="*/ 1225550 h 1622425"/>
              <a:gd name="connsiteX148" fmla="*/ 962025 w 1181100"/>
              <a:gd name="connsiteY148" fmla="*/ 1212850 h 1622425"/>
              <a:gd name="connsiteX149" fmla="*/ 946150 w 1181100"/>
              <a:gd name="connsiteY149" fmla="*/ 1181100 h 1622425"/>
              <a:gd name="connsiteX150" fmla="*/ 942975 w 1181100"/>
              <a:gd name="connsiteY150" fmla="*/ 1171575 h 1622425"/>
              <a:gd name="connsiteX151" fmla="*/ 936625 w 1181100"/>
              <a:gd name="connsiteY151" fmla="*/ 1146175 h 1622425"/>
              <a:gd name="connsiteX152" fmla="*/ 923925 w 1181100"/>
              <a:gd name="connsiteY152" fmla="*/ 1120775 h 1622425"/>
              <a:gd name="connsiteX153" fmla="*/ 911225 w 1181100"/>
              <a:gd name="connsiteY153" fmla="*/ 1098550 h 1622425"/>
              <a:gd name="connsiteX154" fmla="*/ 904875 w 1181100"/>
              <a:gd name="connsiteY154" fmla="*/ 1082675 h 1622425"/>
              <a:gd name="connsiteX155" fmla="*/ 898525 w 1181100"/>
              <a:gd name="connsiteY155" fmla="*/ 1063625 h 1622425"/>
              <a:gd name="connsiteX156" fmla="*/ 889000 w 1181100"/>
              <a:gd name="connsiteY156" fmla="*/ 1047750 h 1622425"/>
              <a:gd name="connsiteX157" fmla="*/ 882650 w 1181100"/>
              <a:gd name="connsiteY157" fmla="*/ 1038225 h 1622425"/>
              <a:gd name="connsiteX158" fmla="*/ 866775 w 1181100"/>
              <a:gd name="connsiteY158" fmla="*/ 1025525 h 1622425"/>
              <a:gd name="connsiteX159" fmla="*/ 847725 w 1181100"/>
              <a:gd name="connsiteY159" fmla="*/ 1003300 h 1622425"/>
              <a:gd name="connsiteX160" fmla="*/ 825500 w 1181100"/>
              <a:gd name="connsiteY160" fmla="*/ 1000125 h 1622425"/>
              <a:gd name="connsiteX161" fmla="*/ 803275 w 1181100"/>
              <a:gd name="connsiteY161" fmla="*/ 987425 h 1622425"/>
              <a:gd name="connsiteX162" fmla="*/ 771525 w 1181100"/>
              <a:gd name="connsiteY162" fmla="*/ 965200 h 1622425"/>
              <a:gd name="connsiteX163" fmla="*/ 758825 w 1181100"/>
              <a:gd name="connsiteY163" fmla="*/ 958850 h 1622425"/>
              <a:gd name="connsiteX164" fmla="*/ 752475 w 1181100"/>
              <a:gd name="connsiteY164" fmla="*/ 946150 h 1622425"/>
              <a:gd name="connsiteX165" fmla="*/ 746125 w 1181100"/>
              <a:gd name="connsiteY165" fmla="*/ 898525 h 1622425"/>
              <a:gd name="connsiteX166" fmla="*/ 736600 w 1181100"/>
              <a:gd name="connsiteY166" fmla="*/ 863600 h 1622425"/>
              <a:gd name="connsiteX167" fmla="*/ 727075 w 1181100"/>
              <a:gd name="connsiteY167" fmla="*/ 860425 h 1622425"/>
              <a:gd name="connsiteX168" fmla="*/ 711200 w 1181100"/>
              <a:gd name="connsiteY168" fmla="*/ 847725 h 1622425"/>
              <a:gd name="connsiteX169" fmla="*/ 698500 w 1181100"/>
              <a:gd name="connsiteY169" fmla="*/ 841375 h 1622425"/>
              <a:gd name="connsiteX170" fmla="*/ 692150 w 1181100"/>
              <a:gd name="connsiteY170" fmla="*/ 831850 h 1622425"/>
              <a:gd name="connsiteX171" fmla="*/ 695325 w 1181100"/>
              <a:gd name="connsiteY171" fmla="*/ 784225 h 1622425"/>
              <a:gd name="connsiteX172" fmla="*/ 704850 w 1181100"/>
              <a:gd name="connsiteY172" fmla="*/ 762000 h 1622425"/>
              <a:gd name="connsiteX173" fmla="*/ 714375 w 1181100"/>
              <a:gd name="connsiteY173" fmla="*/ 673100 h 1622425"/>
              <a:gd name="connsiteX174" fmla="*/ 717550 w 1181100"/>
              <a:gd name="connsiteY174" fmla="*/ 641350 h 1622425"/>
              <a:gd name="connsiteX175" fmla="*/ 727075 w 1181100"/>
              <a:gd name="connsiteY175" fmla="*/ 609600 h 1622425"/>
              <a:gd name="connsiteX176" fmla="*/ 733425 w 1181100"/>
              <a:gd name="connsiteY176" fmla="*/ 581025 h 1622425"/>
              <a:gd name="connsiteX177" fmla="*/ 739775 w 1181100"/>
              <a:gd name="connsiteY177" fmla="*/ 568325 h 1622425"/>
              <a:gd name="connsiteX178" fmla="*/ 742950 w 1181100"/>
              <a:gd name="connsiteY178" fmla="*/ 555625 h 1622425"/>
              <a:gd name="connsiteX179" fmla="*/ 755650 w 1181100"/>
              <a:gd name="connsiteY179" fmla="*/ 542925 h 1622425"/>
              <a:gd name="connsiteX180" fmla="*/ 768350 w 1181100"/>
              <a:gd name="connsiteY180" fmla="*/ 520700 h 1622425"/>
              <a:gd name="connsiteX181" fmla="*/ 790575 w 1181100"/>
              <a:gd name="connsiteY181" fmla="*/ 498475 h 1622425"/>
              <a:gd name="connsiteX182" fmla="*/ 803275 w 1181100"/>
              <a:gd name="connsiteY182" fmla="*/ 485775 h 1622425"/>
              <a:gd name="connsiteX183" fmla="*/ 812800 w 1181100"/>
              <a:gd name="connsiteY183" fmla="*/ 476250 h 1622425"/>
              <a:gd name="connsiteX184" fmla="*/ 822325 w 1181100"/>
              <a:gd name="connsiteY184" fmla="*/ 454025 h 1622425"/>
              <a:gd name="connsiteX185" fmla="*/ 825500 w 1181100"/>
              <a:gd name="connsiteY185" fmla="*/ 441325 h 1622425"/>
              <a:gd name="connsiteX186" fmla="*/ 838200 w 1181100"/>
              <a:gd name="connsiteY186" fmla="*/ 409575 h 1622425"/>
              <a:gd name="connsiteX187" fmla="*/ 844550 w 1181100"/>
              <a:gd name="connsiteY187" fmla="*/ 365125 h 1622425"/>
              <a:gd name="connsiteX188" fmla="*/ 847725 w 1181100"/>
              <a:gd name="connsiteY188" fmla="*/ 355600 h 1622425"/>
              <a:gd name="connsiteX189" fmla="*/ 850900 w 1181100"/>
              <a:gd name="connsiteY189" fmla="*/ 342900 h 1622425"/>
              <a:gd name="connsiteX190" fmla="*/ 860425 w 1181100"/>
              <a:gd name="connsiteY190" fmla="*/ 225425 h 1622425"/>
              <a:gd name="connsiteX191" fmla="*/ 863600 w 1181100"/>
              <a:gd name="connsiteY191" fmla="*/ 209550 h 1622425"/>
              <a:gd name="connsiteX192" fmla="*/ 869950 w 1181100"/>
              <a:gd name="connsiteY192" fmla="*/ 200025 h 1622425"/>
              <a:gd name="connsiteX193" fmla="*/ 873125 w 1181100"/>
              <a:gd name="connsiteY193" fmla="*/ 177800 h 1622425"/>
              <a:gd name="connsiteX194" fmla="*/ 876300 w 1181100"/>
              <a:gd name="connsiteY194" fmla="*/ 168275 h 1622425"/>
              <a:gd name="connsiteX195" fmla="*/ 879475 w 1181100"/>
              <a:gd name="connsiteY195" fmla="*/ 152400 h 1622425"/>
              <a:gd name="connsiteX196" fmla="*/ 889000 w 1181100"/>
              <a:gd name="connsiteY196" fmla="*/ 101600 h 1622425"/>
              <a:gd name="connsiteX197" fmla="*/ 892175 w 1181100"/>
              <a:gd name="connsiteY197" fmla="*/ 92075 h 1622425"/>
              <a:gd name="connsiteX198" fmla="*/ 904875 w 1181100"/>
              <a:gd name="connsiteY198" fmla="*/ 76200 h 1622425"/>
              <a:gd name="connsiteX199" fmla="*/ 914400 w 1181100"/>
              <a:gd name="connsiteY199" fmla="*/ 73025 h 1622425"/>
              <a:gd name="connsiteX0" fmla="*/ 914400 w 1181100"/>
              <a:gd name="connsiteY0" fmla="*/ 73025 h 1622425"/>
              <a:gd name="connsiteX1" fmla="*/ 908050 w 1181100"/>
              <a:gd name="connsiteY1" fmla="*/ 57150 h 1622425"/>
              <a:gd name="connsiteX2" fmla="*/ 850900 w 1181100"/>
              <a:gd name="connsiteY2" fmla="*/ 22225 h 1622425"/>
              <a:gd name="connsiteX3" fmla="*/ 835025 w 1181100"/>
              <a:gd name="connsiteY3" fmla="*/ 9525 h 1622425"/>
              <a:gd name="connsiteX4" fmla="*/ 819150 w 1181100"/>
              <a:gd name="connsiteY4" fmla="*/ 6350 h 1622425"/>
              <a:gd name="connsiteX5" fmla="*/ 803275 w 1181100"/>
              <a:gd name="connsiteY5" fmla="*/ 0 h 1622425"/>
              <a:gd name="connsiteX6" fmla="*/ 781050 w 1181100"/>
              <a:gd name="connsiteY6" fmla="*/ 6350 h 1622425"/>
              <a:gd name="connsiteX7" fmla="*/ 777875 w 1181100"/>
              <a:gd name="connsiteY7" fmla="*/ 50800 h 1622425"/>
              <a:gd name="connsiteX8" fmla="*/ 774700 w 1181100"/>
              <a:gd name="connsiteY8" fmla="*/ 69850 h 1622425"/>
              <a:gd name="connsiteX9" fmla="*/ 765175 w 1181100"/>
              <a:gd name="connsiteY9" fmla="*/ 73025 h 1622425"/>
              <a:gd name="connsiteX10" fmla="*/ 755650 w 1181100"/>
              <a:gd name="connsiteY10" fmla="*/ 66675 h 1622425"/>
              <a:gd name="connsiteX11" fmla="*/ 742950 w 1181100"/>
              <a:gd name="connsiteY11" fmla="*/ 63500 h 1622425"/>
              <a:gd name="connsiteX12" fmla="*/ 720725 w 1181100"/>
              <a:gd name="connsiteY12" fmla="*/ 104775 h 1622425"/>
              <a:gd name="connsiteX13" fmla="*/ 676275 w 1181100"/>
              <a:gd name="connsiteY13" fmla="*/ 25400 h 1622425"/>
              <a:gd name="connsiteX14" fmla="*/ 660400 w 1181100"/>
              <a:gd name="connsiteY14" fmla="*/ 63500 h 1622425"/>
              <a:gd name="connsiteX15" fmla="*/ 606425 w 1181100"/>
              <a:gd name="connsiteY15" fmla="*/ 142875 h 1622425"/>
              <a:gd name="connsiteX16" fmla="*/ 568325 w 1181100"/>
              <a:gd name="connsiteY16" fmla="*/ 222250 h 1622425"/>
              <a:gd name="connsiteX17" fmla="*/ 533400 w 1181100"/>
              <a:gd name="connsiteY17" fmla="*/ 304800 h 1622425"/>
              <a:gd name="connsiteX18" fmla="*/ 527050 w 1181100"/>
              <a:gd name="connsiteY18" fmla="*/ 358775 h 1622425"/>
              <a:gd name="connsiteX19" fmla="*/ 450850 w 1181100"/>
              <a:gd name="connsiteY19" fmla="*/ 434975 h 1622425"/>
              <a:gd name="connsiteX20" fmla="*/ 450850 w 1181100"/>
              <a:gd name="connsiteY20" fmla="*/ 517525 h 1622425"/>
              <a:gd name="connsiteX21" fmla="*/ 415925 w 1181100"/>
              <a:gd name="connsiteY21" fmla="*/ 501650 h 1622425"/>
              <a:gd name="connsiteX22" fmla="*/ 301625 w 1181100"/>
              <a:gd name="connsiteY22" fmla="*/ 492125 h 1622425"/>
              <a:gd name="connsiteX23" fmla="*/ 288925 w 1181100"/>
              <a:gd name="connsiteY23" fmla="*/ 412750 h 1622425"/>
              <a:gd name="connsiteX24" fmla="*/ 269875 w 1181100"/>
              <a:gd name="connsiteY24" fmla="*/ 396875 h 1622425"/>
              <a:gd name="connsiteX25" fmla="*/ 225425 w 1181100"/>
              <a:gd name="connsiteY25" fmla="*/ 393700 h 1622425"/>
              <a:gd name="connsiteX26" fmla="*/ 190500 w 1181100"/>
              <a:gd name="connsiteY26" fmla="*/ 387350 h 1622425"/>
              <a:gd name="connsiteX27" fmla="*/ 114300 w 1181100"/>
              <a:gd name="connsiteY27" fmla="*/ 393700 h 1622425"/>
              <a:gd name="connsiteX28" fmla="*/ 92075 w 1181100"/>
              <a:gd name="connsiteY28" fmla="*/ 422275 h 1622425"/>
              <a:gd name="connsiteX29" fmla="*/ 88900 w 1181100"/>
              <a:gd name="connsiteY29" fmla="*/ 431800 h 1622425"/>
              <a:gd name="connsiteX30" fmla="*/ 76200 w 1181100"/>
              <a:gd name="connsiteY30" fmla="*/ 447675 h 1622425"/>
              <a:gd name="connsiteX31" fmla="*/ 41275 w 1181100"/>
              <a:gd name="connsiteY31" fmla="*/ 469900 h 1622425"/>
              <a:gd name="connsiteX32" fmla="*/ 34925 w 1181100"/>
              <a:gd name="connsiteY32" fmla="*/ 479425 h 1622425"/>
              <a:gd name="connsiteX33" fmla="*/ 15875 w 1181100"/>
              <a:gd name="connsiteY33" fmla="*/ 495300 h 1622425"/>
              <a:gd name="connsiteX34" fmla="*/ 0 w 1181100"/>
              <a:gd name="connsiteY34" fmla="*/ 514350 h 1622425"/>
              <a:gd name="connsiteX35" fmla="*/ 3175 w 1181100"/>
              <a:gd name="connsiteY35" fmla="*/ 542925 h 1622425"/>
              <a:gd name="connsiteX36" fmla="*/ 12700 w 1181100"/>
              <a:gd name="connsiteY36" fmla="*/ 571500 h 1622425"/>
              <a:gd name="connsiteX37" fmla="*/ 19050 w 1181100"/>
              <a:gd name="connsiteY37" fmla="*/ 698500 h 1622425"/>
              <a:gd name="connsiteX38" fmla="*/ 22225 w 1181100"/>
              <a:gd name="connsiteY38" fmla="*/ 711200 h 1622425"/>
              <a:gd name="connsiteX39" fmla="*/ 19050 w 1181100"/>
              <a:gd name="connsiteY39" fmla="*/ 727075 h 1622425"/>
              <a:gd name="connsiteX40" fmla="*/ 15875 w 1181100"/>
              <a:gd name="connsiteY40" fmla="*/ 736600 h 1622425"/>
              <a:gd name="connsiteX41" fmla="*/ 31750 w 1181100"/>
              <a:gd name="connsiteY41" fmla="*/ 749300 h 1622425"/>
              <a:gd name="connsiteX42" fmla="*/ 57150 w 1181100"/>
              <a:gd name="connsiteY42" fmla="*/ 765175 h 1622425"/>
              <a:gd name="connsiteX43" fmla="*/ 73025 w 1181100"/>
              <a:gd name="connsiteY43" fmla="*/ 774700 h 1622425"/>
              <a:gd name="connsiteX44" fmla="*/ 85725 w 1181100"/>
              <a:gd name="connsiteY44" fmla="*/ 781050 h 1622425"/>
              <a:gd name="connsiteX45" fmla="*/ 107950 w 1181100"/>
              <a:gd name="connsiteY45" fmla="*/ 790575 h 1622425"/>
              <a:gd name="connsiteX46" fmla="*/ 127000 w 1181100"/>
              <a:gd name="connsiteY46" fmla="*/ 787400 h 1622425"/>
              <a:gd name="connsiteX47" fmla="*/ 139700 w 1181100"/>
              <a:gd name="connsiteY47" fmla="*/ 784225 h 1622425"/>
              <a:gd name="connsiteX48" fmla="*/ 146050 w 1181100"/>
              <a:gd name="connsiteY48" fmla="*/ 796925 h 1622425"/>
              <a:gd name="connsiteX49" fmla="*/ 155575 w 1181100"/>
              <a:gd name="connsiteY49" fmla="*/ 819150 h 1622425"/>
              <a:gd name="connsiteX50" fmla="*/ 161925 w 1181100"/>
              <a:gd name="connsiteY50" fmla="*/ 873125 h 1622425"/>
              <a:gd name="connsiteX51" fmla="*/ 165100 w 1181100"/>
              <a:gd name="connsiteY51" fmla="*/ 885825 h 1622425"/>
              <a:gd name="connsiteX52" fmla="*/ 174625 w 1181100"/>
              <a:gd name="connsiteY52" fmla="*/ 892175 h 1622425"/>
              <a:gd name="connsiteX53" fmla="*/ 184150 w 1181100"/>
              <a:gd name="connsiteY53" fmla="*/ 901700 h 1622425"/>
              <a:gd name="connsiteX54" fmla="*/ 206375 w 1181100"/>
              <a:gd name="connsiteY54" fmla="*/ 904875 h 1622425"/>
              <a:gd name="connsiteX55" fmla="*/ 228600 w 1181100"/>
              <a:gd name="connsiteY55" fmla="*/ 939800 h 1622425"/>
              <a:gd name="connsiteX56" fmla="*/ 219075 w 1181100"/>
              <a:gd name="connsiteY56" fmla="*/ 1022350 h 1622425"/>
              <a:gd name="connsiteX57" fmla="*/ 203200 w 1181100"/>
              <a:gd name="connsiteY57" fmla="*/ 1041400 h 1622425"/>
              <a:gd name="connsiteX58" fmla="*/ 196850 w 1181100"/>
              <a:gd name="connsiteY58" fmla="*/ 1063625 h 1622425"/>
              <a:gd name="connsiteX59" fmla="*/ 193675 w 1181100"/>
              <a:gd name="connsiteY59" fmla="*/ 1073150 h 1622425"/>
              <a:gd name="connsiteX60" fmla="*/ 196850 w 1181100"/>
              <a:gd name="connsiteY60" fmla="*/ 1200150 h 1622425"/>
              <a:gd name="connsiteX61" fmla="*/ 250825 w 1181100"/>
              <a:gd name="connsiteY61" fmla="*/ 1206500 h 1622425"/>
              <a:gd name="connsiteX62" fmla="*/ 266700 w 1181100"/>
              <a:gd name="connsiteY62" fmla="*/ 1209675 h 1622425"/>
              <a:gd name="connsiteX63" fmla="*/ 288925 w 1181100"/>
              <a:gd name="connsiteY63" fmla="*/ 1231900 h 1622425"/>
              <a:gd name="connsiteX64" fmla="*/ 295275 w 1181100"/>
              <a:gd name="connsiteY64" fmla="*/ 1270000 h 1622425"/>
              <a:gd name="connsiteX65" fmla="*/ 304800 w 1181100"/>
              <a:gd name="connsiteY65" fmla="*/ 1282700 h 1622425"/>
              <a:gd name="connsiteX66" fmla="*/ 323850 w 1181100"/>
              <a:gd name="connsiteY66" fmla="*/ 1285875 h 1622425"/>
              <a:gd name="connsiteX67" fmla="*/ 333375 w 1181100"/>
              <a:gd name="connsiteY67" fmla="*/ 1292225 h 1622425"/>
              <a:gd name="connsiteX68" fmla="*/ 361950 w 1181100"/>
              <a:gd name="connsiteY68" fmla="*/ 1298575 h 1622425"/>
              <a:gd name="connsiteX69" fmla="*/ 387350 w 1181100"/>
              <a:gd name="connsiteY69" fmla="*/ 1317625 h 1622425"/>
              <a:gd name="connsiteX70" fmla="*/ 409575 w 1181100"/>
              <a:gd name="connsiteY70" fmla="*/ 1330325 h 1622425"/>
              <a:gd name="connsiteX71" fmla="*/ 412750 w 1181100"/>
              <a:gd name="connsiteY71" fmla="*/ 1339850 h 1622425"/>
              <a:gd name="connsiteX72" fmla="*/ 422275 w 1181100"/>
              <a:gd name="connsiteY72" fmla="*/ 1362075 h 1622425"/>
              <a:gd name="connsiteX73" fmla="*/ 428625 w 1181100"/>
              <a:gd name="connsiteY73" fmla="*/ 1403350 h 1622425"/>
              <a:gd name="connsiteX74" fmla="*/ 431800 w 1181100"/>
              <a:gd name="connsiteY74" fmla="*/ 1419225 h 1622425"/>
              <a:gd name="connsiteX75" fmla="*/ 438150 w 1181100"/>
              <a:gd name="connsiteY75" fmla="*/ 1438275 h 1622425"/>
              <a:gd name="connsiteX76" fmla="*/ 441325 w 1181100"/>
              <a:gd name="connsiteY76" fmla="*/ 1450975 h 1622425"/>
              <a:gd name="connsiteX77" fmla="*/ 447675 w 1181100"/>
              <a:gd name="connsiteY77" fmla="*/ 1463675 h 1622425"/>
              <a:gd name="connsiteX78" fmla="*/ 450850 w 1181100"/>
              <a:gd name="connsiteY78" fmla="*/ 1476375 h 1622425"/>
              <a:gd name="connsiteX79" fmla="*/ 460375 w 1181100"/>
              <a:gd name="connsiteY79" fmla="*/ 1479550 h 1622425"/>
              <a:gd name="connsiteX80" fmla="*/ 485775 w 1181100"/>
              <a:gd name="connsiteY80" fmla="*/ 1482725 h 1622425"/>
              <a:gd name="connsiteX81" fmla="*/ 495300 w 1181100"/>
              <a:gd name="connsiteY81" fmla="*/ 1489075 h 1622425"/>
              <a:gd name="connsiteX82" fmla="*/ 498475 w 1181100"/>
              <a:gd name="connsiteY82" fmla="*/ 1498600 h 1622425"/>
              <a:gd name="connsiteX83" fmla="*/ 504825 w 1181100"/>
              <a:gd name="connsiteY83" fmla="*/ 1508125 h 1622425"/>
              <a:gd name="connsiteX84" fmla="*/ 514350 w 1181100"/>
              <a:gd name="connsiteY84" fmla="*/ 1527175 h 1622425"/>
              <a:gd name="connsiteX85" fmla="*/ 520700 w 1181100"/>
              <a:gd name="connsiteY85" fmla="*/ 1536700 h 1622425"/>
              <a:gd name="connsiteX86" fmla="*/ 523875 w 1181100"/>
              <a:gd name="connsiteY86" fmla="*/ 1546225 h 1622425"/>
              <a:gd name="connsiteX87" fmla="*/ 530225 w 1181100"/>
              <a:gd name="connsiteY87" fmla="*/ 1558925 h 1622425"/>
              <a:gd name="connsiteX88" fmla="*/ 539750 w 1181100"/>
              <a:gd name="connsiteY88" fmla="*/ 1581150 h 1622425"/>
              <a:gd name="connsiteX89" fmla="*/ 549275 w 1181100"/>
              <a:gd name="connsiteY89" fmla="*/ 1590675 h 1622425"/>
              <a:gd name="connsiteX90" fmla="*/ 561975 w 1181100"/>
              <a:gd name="connsiteY90" fmla="*/ 1584325 h 1622425"/>
              <a:gd name="connsiteX91" fmla="*/ 577850 w 1181100"/>
              <a:gd name="connsiteY91" fmla="*/ 1555750 h 1622425"/>
              <a:gd name="connsiteX92" fmla="*/ 590550 w 1181100"/>
              <a:gd name="connsiteY92" fmla="*/ 1536700 h 1622425"/>
              <a:gd name="connsiteX93" fmla="*/ 593725 w 1181100"/>
              <a:gd name="connsiteY93" fmla="*/ 1527175 h 1622425"/>
              <a:gd name="connsiteX94" fmla="*/ 600075 w 1181100"/>
              <a:gd name="connsiteY94" fmla="*/ 1517650 h 1622425"/>
              <a:gd name="connsiteX95" fmla="*/ 606425 w 1181100"/>
              <a:gd name="connsiteY95" fmla="*/ 1504950 h 1622425"/>
              <a:gd name="connsiteX96" fmla="*/ 619125 w 1181100"/>
              <a:gd name="connsiteY96" fmla="*/ 1511300 h 1622425"/>
              <a:gd name="connsiteX97" fmla="*/ 625475 w 1181100"/>
              <a:gd name="connsiteY97" fmla="*/ 1530350 h 1622425"/>
              <a:gd name="connsiteX98" fmla="*/ 631825 w 1181100"/>
              <a:gd name="connsiteY98" fmla="*/ 1565275 h 1622425"/>
              <a:gd name="connsiteX99" fmla="*/ 638175 w 1181100"/>
              <a:gd name="connsiteY99" fmla="*/ 1574800 h 1622425"/>
              <a:gd name="connsiteX100" fmla="*/ 641350 w 1181100"/>
              <a:gd name="connsiteY100" fmla="*/ 1584325 h 1622425"/>
              <a:gd name="connsiteX101" fmla="*/ 657225 w 1181100"/>
              <a:gd name="connsiteY101" fmla="*/ 1587500 h 1622425"/>
              <a:gd name="connsiteX102" fmla="*/ 666750 w 1181100"/>
              <a:gd name="connsiteY102" fmla="*/ 1584325 h 1622425"/>
              <a:gd name="connsiteX103" fmla="*/ 698500 w 1181100"/>
              <a:gd name="connsiteY103" fmla="*/ 1555750 h 1622425"/>
              <a:gd name="connsiteX104" fmla="*/ 711200 w 1181100"/>
              <a:gd name="connsiteY104" fmla="*/ 1546225 h 1622425"/>
              <a:gd name="connsiteX105" fmla="*/ 762000 w 1181100"/>
              <a:gd name="connsiteY105" fmla="*/ 1552575 h 1622425"/>
              <a:gd name="connsiteX106" fmla="*/ 771525 w 1181100"/>
              <a:gd name="connsiteY106" fmla="*/ 1555750 h 1622425"/>
              <a:gd name="connsiteX107" fmla="*/ 800100 w 1181100"/>
              <a:gd name="connsiteY107" fmla="*/ 1558925 h 1622425"/>
              <a:gd name="connsiteX108" fmla="*/ 863600 w 1181100"/>
              <a:gd name="connsiteY108" fmla="*/ 1568450 h 1622425"/>
              <a:gd name="connsiteX109" fmla="*/ 889000 w 1181100"/>
              <a:gd name="connsiteY109" fmla="*/ 1577975 h 1622425"/>
              <a:gd name="connsiteX110" fmla="*/ 911225 w 1181100"/>
              <a:gd name="connsiteY110" fmla="*/ 1581150 h 1622425"/>
              <a:gd name="connsiteX111" fmla="*/ 920750 w 1181100"/>
              <a:gd name="connsiteY111" fmla="*/ 1584325 h 1622425"/>
              <a:gd name="connsiteX112" fmla="*/ 933450 w 1181100"/>
              <a:gd name="connsiteY112" fmla="*/ 1590675 h 1622425"/>
              <a:gd name="connsiteX113" fmla="*/ 968375 w 1181100"/>
              <a:gd name="connsiteY113" fmla="*/ 1597025 h 1622425"/>
              <a:gd name="connsiteX114" fmla="*/ 977900 w 1181100"/>
              <a:gd name="connsiteY114" fmla="*/ 1600200 h 1622425"/>
              <a:gd name="connsiteX115" fmla="*/ 1006475 w 1181100"/>
              <a:gd name="connsiteY115" fmla="*/ 1606550 h 1622425"/>
              <a:gd name="connsiteX116" fmla="*/ 1031875 w 1181100"/>
              <a:gd name="connsiteY116" fmla="*/ 1616075 h 1622425"/>
              <a:gd name="connsiteX117" fmla="*/ 1050925 w 1181100"/>
              <a:gd name="connsiteY117" fmla="*/ 1619250 h 1622425"/>
              <a:gd name="connsiteX118" fmla="*/ 1063625 w 1181100"/>
              <a:gd name="connsiteY118" fmla="*/ 1622425 h 1622425"/>
              <a:gd name="connsiteX119" fmla="*/ 1079500 w 1181100"/>
              <a:gd name="connsiteY119" fmla="*/ 1619250 h 1622425"/>
              <a:gd name="connsiteX120" fmla="*/ 1069975 w 1181100"/>
              <a:gd name="connsiteY120" fmla="*/ 1593850 h 1622425"/>
              <a:gd name="connsiteX121" fmla="*/ 1089025 w 1181100"/>
              <a:gd name="connsiteY121" fmla="*/ 1587500 h 1622425"/>
              <a:gd name="connsiteX122" fmla="*/ 1104900 w 1181100"/>
              <a:gd name="connsiteY122" fmla="*/ 1530350 h 1622425"/>
              <a:gd name="connsiteX123" fmla="*/ 1177925 w 1181100"/>
              <a:gd name="connsiteY123" fmla="*/ 1527175 h 1622425"/>
              <a:gd name="connsiteX124" fmla="*/ 1181100 w 1181100"/>
              <a:gd name="connsiteY124" fmla="*/ 1517650 h 1622425"/>
              <a:gd name="connsiteX125" fmla="*/ 1155700 w 1181100"/>
              <a:gd name="connsiteY125" fmla="*/ 1501775 h 1622425"/>
              <a:gd name="connsiteX126" fmla="*/ 1146175 w 1181100"/>
              <a:gd name="connsiteY126" fmla="*/ 1498600 h 1622425"/>
              <a:gd name="connsiteX127" fmla="*/ 1127125 w 1181100"/>
              <a:gd name="connsiteY127" fmla="*/ 1485900 h 1622425"/>
              <a:gd name="connsiteX128" fmla="*/ 1104900 w 1181100"/>
              <a:gd name="connsiteY128" fmla="*/ 1457325 h 1622425"/>
              <a:gd name="connsiteX129" fmla="*/ 1092200 w 1181100"/>
              <a:gd name="connsiteY129" fmla="*/ 1444625 h 1622425"/>
              <a:gd name="connsiteX130" fmla="*/ 1082675 w 1181100"/>
              <a:gd name="connsiteY130" fmla="*/ 1431925 h 1622425"/>
              <a:gd name="connsiteX131" fmla="*/ 1063625 w 1181100"/>
              <a:gd name="connsiteY131" fmla="*/ 1419225 h 1622425"/>
              <a:gd name="connsiteX132" fmla="*/ 1044575 w 1181100"/>
              <a:gd name="connsiteY132" fmla="*/ 1400175 h 1622425"/>
              <a:gd name="connsiteX133" fmla="*/ 1031875 w 1181100"/>
              <a:gd name="connsiteY133" fmla="*/ 1387475 h 1622425"/>
              <a:gd name="connsiteX134" fmla="*/ 1038225 w 1181100"/>
              <a:gd name="connsiteY134" fmla="*/ 1355725 h 1622425"/>
              <a:gd name="connsiteX135" fmla="*/ 1050925 w 1181100"/>
              <a:gd name="connsiteY135" fmla="*/ 1352550 h 1622425"/>
              <a:gd name="connsiteX136" fmla="*/ 1066800 w 1181100"/>
              <a:gd name="connsiteY136" fmla="*/ 1349375 h 1622425"/>
              <a:gd name="connsiteX137" fmla="*/ 1063625 w 1181100"/>
              <a:gd name="connsiteY137" fmla="*/ 1314450 h 1622425"/>
              <a:gd name="connsiteX138" fmla="*/ 1035050 w 1181100"/>
              <a:gd name="connsiteY138" fmla="*/ 1317625 h 1622425"/>
              <a:gd name="connsiteX139" fmla="*/ 996950 w 1181100"/>
              <a:gd name="connsiteY139" fmla="*/ 1314450 h 1622425"/>
              <a:gd name="connsiteX140" fmla="*/ 984250 w 1181100"/>
              <a:gd name="connsiteY140" fmla="*/ 1308100 h 1622425"/>
              <a:gd name="connsiteX141" fmla="*/ 981075 w 1181100"/>
              <a:gd name="connsiteY141" fmla="*/ 1298575 h 1622425"/>
              <a:gd name="connsiteX142" fmla="*/ 1019175 w 1181100"/>
              <a:gd name="connsiteY142" fmla="*/ 1279525 h 1622425"/>
              <a:gd name="connsiteX143" fmla="*/ 1016000 w 1181100"/>
              <a:gd name="connsiteY143" fmla="*/ 1270000 h 1622425"/>
              <a:gd name="connsiteX144" fmla="*/ 1003300 w 1181100"/>
              <a:gd name="connsiteY144" fmla="*/ 1260475 h 1622425"/>
              <a:gd name="connsiteX145" fmla="*/ 984250 w 1181100"/>
              <a:gd name="connsiteY145" fmla="*/ 1250950 h 1622425"/>
              <a:gd name="connsiteX146" fmla="*/ 965200 w 1181100"/>
              <a:gd name="connsiteY146" fmla="*/ 1225550 h 1622425"/>
              <a:gd name="connsiteX147" fmla="*/ 962025 w 1181100"/>
              <a:gd name="connsiteY147" fmla="*/ 1212850 h 1622425"/>
              <a:gd name="connsiteX148" fmla="*/ 946150 w 1181100"/>
              <a:gd name="connsiteY148" fmla="*/ 1181100 h 1622425"/>
              <a:gd name="connsiteX149" fmla="*/ 942975 w 1181100"/>
              <a:gd name="connsiteY149" fmla="*/ 1171575 h 1622425"/>
              <a:gd name="connsiteX150" fmla="*/ 936625 w 1181100"/>
              <a:gd name="connsiteY150" fmla="*/ 1146175 h 1622425"/>
              <a:gd name="connsiteX151" fmla="*/ 923925 w 1181100"/>
              <a:gd name="connsiteY151" fmla="*/ 1120775 h 1622425"/>
              <a:gd name="connsiteX152" fmla="*/ 911225 w 1181100"/>
              <a:gd name="connsiteY152" fmla="*/ 1098550 h 1622425"/>
              <a:gd name="connsiteX153" fmla="*/ 904875 w 1181100"/>
              <a:gd name="connsiteY153" fmla="*/ 1082675 h 1622425"/>
              <a:gd name="connsiteX154" fmla="*/ 898525 w 1181100"/>
              <a:gd name="connsiteY154" fmla="*/ 1063625 h 1622425"/>
              <a:gd name="connsiteX155" fmla="*/ 889000 w 1181100"/>
              <a:gd name="connsiteY155" fmla="*/ 1047750 h 1622425"/>
              <a:gd name="connsiteX156" fmla="*/ 882650 w 1181100"/>
              <a:gd name="connsiteY156" fmla="*/ 1038225 h 1622425"/>
              <a:gd name="connsiteX157" fmla="*/ 866775 w 1181100"/>
              <a:gd name="connsiteY157" fmla="*/ 1025525 h 1622425"/>
              <a:gd name="connsiteX158" fmla="*/ 847725 w 1181100"/>
              <a:gd name="connsiteY158" fmla="*/ 1003300 h 1622425"/>
              <a:gd name="connsiteX159" fmla="*/ 825500 w 1181100"/>
              <a:gd name="connsiteY159" fmla="*/ 1000125 h 1622425"/>
              <a:gd name="connsiteX160" fmla="*/ 803275 w 1181100"/>
              <a:gd name="connsiteY160" fmla="*/ 987425 h 1622425"/>
              <a:gd name="connsiteX161" fmla="*/ 771525 w 1181100"/>
              <a:gd name="connsiteY161" fmla="*/ 965200 h 1622425"/>
              <a:gd name="connsiteX162" fmla="*/ 758825 w 1181100"/>
              <a:gd name="connsiteY162" fmla="*/ 958850 h 1622425"/>
              <a:gd name="connsiteX163" fmla="*/ 752475 w 1181100"/>
              <a:gd name="connsiteY163" fmla="*/ 946150 h 1622425"/>
              <a:gd name="connsiteX164" fmla="*/ 746125 w 1181100"/>
              <a:gd name="connsiteY164" fmla="*/ 898525 h 1622425"/>
              <a:gd name="connsiteX165" fmla="*/ 736600 w 1181100"/>
              <a:gd name="connsiteY165" fmla="*/ 863600 h 1622425"/>
              <a:gd name="connsiteX166" fmla="*/ 727075 w 1181100"/>
              <a:gd name="connsiteY166" fmla="*/ 860425 h 1622425"/>
              <a:gd name="connsiteX167" fmla="*/ 711200 w 1181100"/>
              <a:gd name="connsiteY167" fmla="*/ 847725 h 1622425"/>
              <a:gd name="connsiteX168" fmla="*/ 698500 w 1181100"/>
              <a:gd name="connsiteY168" fmla="*/ 841375 h 1622425"/>
              <a:gd name="connsiteX169" fmla="*/ 692150 w 1181100"/>
              <a:gd name="connsiteY169" fmla="*/ 831850 h 1622425"/>
              <a:gd name="connsiteX170" fmla="*/ 695325 w 1181100"/>
              <a:gd name="connsiteY170" fmla="*/ 784225 h 1622425"/>
              <a:gd name="connsiteX171" fmla="*/ 704850 w 1181100"/>
              <a:gd name="connsiteY171" fmla="*/ 762000 h 1622425"/>
              <a:gd name="connsiteX172" fmla="*/ 714375 w 1181100"/>
              <a:gd name="connsiteY172" fmla="*/ 673100 h 1622425"/>
              <a:gd name="connsiteX173" fmla="*/ 717550 w 1181100"/>
              <a:gd name="connsiteY173" fmla="*/ 641350 h 1622425"/>
              <a:gd name="connsiteX174" fmla="*/ 727075 w 1181100"/>
              <a:gd name="connsiteY174" fmla="*/ 609600 h 1622425"/>
              <a:gd name="connsiteX175" fmla="*/ 733425 w 1181100"/>
              <a:gd name="connsiteY175" fmla="*/ 581025 h 1622425"/>
              <a:gd name="connsiteX176" fmla="*/ 739775 w 1181100"/>
              <a:gd name="connsiteY176" fmla="*/ 568325 h 1622425"/>
              <a:gd name="connsiteX177" fmla="*/ 742950 w 1181100"/>
              <a:gd name="connsiteY177" fmla="*/ 555625 h 1622425"/>
              <a:gd name="connsiteX178" fmla="*/ 755650 w 1181100"/>
              <a:gd name="connsiteY178" fmla="*/ 542925 h 1622425"/>
              <a:gd name="connsiteX179" fmla="*/ 768350 w 1181100"/>
              <a:gd name="connsiteY179" fmla="*/ 520700 h 1622425"/>
              <a:gd name="connsiteX180" fmla="*/ 790575 w 1181100"/>
              <a:gd name="connsiteY180" fmla="*/ 498475 h 1622425"/>
              <a:gd name="connsiteX181" fmla="*/ 803275 w 1181100"/>
              <a:gd name="connsiteY181" fmla="*/ 485775 h 1622425"/>
              <a:gd name="connsiteX182" fmla="*/ 812800 w 1181100"/>
              <a:gd name="connsiteY182" fmla="*/ 476250 h 1622425"/>
              <a:gd name="connsiteX183" fmla="*/ 822325 w 1181100"/>
              <a:gd name="connsiteY183" fmla="*/ 454025 h 1622425"/>
              <a:gd name="connsiteX184" fmla="*/ 825500 w 1181100"/>
              <a:gd name="connsiteY184" fmla="*/ 441325 h 1622425"/>
              <a:gd name="connsiteX185" fmla="*/ 838200 w 1181100"/>
              <a:gd name="connsiteY185" fmla="*/ 409575 h 1622425"/>
              <a:gd name="connsiteX186" fmla="*/ 844550 w 1181100"/>
              <a:gd name="connsiteY186" fmla="*/ 365125 h 1622425"/>
              <a:gd name="connsiteX187" fmla="*/ 847725 w 1181100"/>
              <a:gd name="connsiteY187" fmla="*/ 355600 h 1622425"/>
              <a:gd name="connsiteX188" fmla="*/ 850900 w 1181100"/>
              <a:gd name="connsiteY188" fmla="*/ 342900 h 1622425"/>
              <a:gd name="connsiteX189" fmla="*/ 860425 w 1181100"/>
              <a:gd name="connsiteY189" fmla="*/ 225425 h 1622425"/>
              <a:gd name="connsiteX190" fmla="*/ 863600 w 1181100"/>
              <a:gd name="connsiteY190" fmla="*/ 209550 h 1622425"/>
              <a:gd name="connsiteX191" fmla="*/ 869950 w 1181100"/>
              <a:gd name="connsiteY191" fmla="*/ 200025 h 1622425"/>
              <a:gd name="connsiteX192" fmla="*/ 873125 w 1181100"/>
              <a:gd name="connsiteY192" fmla="*/ 177800 h 1622425"/>
              <a:gd name="connsiteX193" fmla="*/ 876300 w 1181100"/>
              <a:gd name="connsiteY193" fmla="*/ 168275 h 1622425"/>
              <a:gd name="connsiteX194" fmla="*/ 879475 w 1181100"/>
              <a:gd name="connsiteY194" fmla="*/ 152400 h 1622425"/>
              <a:gd name="connsiteX195" fmla="*/ 889000 w 1181100"/>
              <a:gd name="connsiteY195" fmla="*/ 101600 h 1622425"/>
              <a:gd name="connsiteX196" fmla="*/ 892175 w 1181100"/>
              <a:gd name="connsiteY196" fmla="*/ 92075 h 1622425"/>
              <a:gd name="connsiteX197" fmla="*/ 904875 w 1181100"/>
              <a:gd name="connsiteY197" fmla="*/ 76200 h 1622425"/>
              <a:gd name="connsiteX198" fmla="*/ 914400 w 1181100"/>
              <a:gd name="connsiteY198" fmla="*/ 73025 h 1622425"/>
              <a:gd name="connsiteX0" fmla="*/ 914400 w 1181100"/>
              <a:gd name="connsiteY0" fmla="*/ 73025 h 1622425"/>
              <a:gd name="connsiteX1" fmla="*/ 908050 w 1181100"/>
              <a:gd name="connsiteY1" fmla="*/ 57150 h 1622425"/>
              <a:gd name="connsiteX2" fmla="*/ 850900 w 1181100"/>
              <a:gd name="connsiteY2" fmla="*/ 22225 h 1622425"/>
              <a:gd name="connsiteX3" fmla="*/ 835025 w 1181100"/>
              <a:gd name="connsiteY3" fmla="*/ 9525 h 1622425"/>
              <a:gd name="connsiteX4" fmla="*/ 819150 w 1181100"/>
              <a:gd name="connsiteY4" fmla="*/ 6350 h 1622425"/>
              <a:gd name="connsiteX5" fmla="*/ 803275 w 1181100"/>
              <a:gd name="connsiteY5" fmla="*/ 0 h 1622425"/>
              <a:gd name="connsiteX6" fmla="*/ 781050 w 1181100"/>
              <a:gd name="connsiteY6" fmla="*/ 6350 h 1622425"/>
              <a:gd name="connsiteX7" fmla="*/ 777875 w 1181100"/>
              <a:gd name="connsiteY7" fmla="*/ 50800 h 1622425"/>
              <a:gd name="connsiteX8" fmla="*/ 774700 w 1181100"/>
              <a:gd name="connsiteY8" fmla="*/ 69850 h 1622425"/>
              <a:gd name="connsiteX9" fmla="*/ 765175 w 1181100"/>
              <a:gd name="connsiteY9" fmla="*/ 73025 h 1622425"/>
              <a:gd name="connsiteX10" fmla="*/ 755650 w 1181100"/>
              <a:gd name="connsiteY10" fmla="*/ 66675 h 1622425"/>
              <a:gd name="connsiteX11" fmla="*/ 742950 w 1181100"/>
              <a:gd name="connsiteY11" fmla="*/ 63500 h 1622425"/>
              <a:gd name="connsiteX12" fmla="*/ 720725 w 1181100"/>
              <a:gd name="connsiteY12" fmla="*/ 104775 h 1622425"/>
              <a:gd name="connsiteX13" fmla="*/ 676275 w 1181100"/>
              <a:gd name="connsiteY13" fmla="*/ 25400 h 1622425"/>
              <a:gd name="connsiteX14" fmla="*/ 660400 w 1181100"/>
              <a:gd name="connsiteY14" fmla="*/ 63500 h 1622425"/>
              <a:gd name="connsiteX15" fmla="*/ 606425 w 1181100"/>
              <a:gd name="connsiteY15" fmla="*/ 142875 h 1622425"/>
              <a:gd name="connsiteX16" fmla="*/ 568325 w 1181100"/>
              <a:gd name="connsiteY16" fmla="*/ 222250 h 1622425"/>
              <a:gd name="connsiteX17" fmla="*/ 533400 w 1181100"/>
              <a:gd name="connsiteY17" fmla="*/ 304800 h 1622425"/>
              <a:gd name="connsiteX18" fmla="*/ 527050 w 1181100"/>
              <a:gd name="connsiteY18" fmla="*/ 358775 h 1622425"/>
              <a:gd name="connsiteX19" fmla="*/ 450850 w 1181100"/>
              <a:gd name="connsiteY19" fmla="*/ 434975 h 1622425"/>
              <a:gd name="connsiteX20" fmla="*/ 450850 w 1181100"/>
              <a:gd name="connsiteY20" fmla="*/ 517525 h 1622425"/>
              <a:gd name="connsiteX21" fmla="*/ 415925 w 1181100"/>
              <a:gd name="connsiteY21" fmla="*/ 501650 h 1622425"/>
              <a:gd name="connsiteX22" fmla="*/ 365125 w 1181100"/>
              <a:gd name="connsiteY22" fmla="*/ 498475 h 1622425"/>
              <a:gd name="connsiteX23" fmla="*/ 301625 w 1181100"/>
              <a:gd name="connsiteY23" fmla="*/ 492125 h 1622425"/>
              <a:gd name="connsiteX24" fmla="*/ 288925 w 1181100"/>
              <a:gd name="connsiteY24" fmla="*/ 412750 h 1622425"/>
              <a:gd name="connsiteX25" fmla="*/ 269875 w 1181100"/>
              <a:gd name="connsiteY25" fmla="*/ 396875 h 1622425"/>
              <a:gd name="connsiteX26" fmla="*/ 225425 w 1181100"/>
              <a:gd name="connsiteY26" fmla="*/ 393700 h 1622425"/>
              <a:gd name="connsiteX27" fmla="*/ 190500 w 1181100"/>
              <a:gd name="connsiteY27" fmla="*/ 387350 h 1622425"/>
              <a:gd name="connsiteX28" fmla="*/ 114300 w 1181100"/>
              <a:gd name="connsiteY28" fmla="*/ 393700 h 1622425"/>
              <a:gd name="connsiteX29" fmla="*/ 92075 w 1181100"/>
              <a:gd name="connsiteY29" fmla="*/ 422275 h 1622425"/>
              <a:gd name="connsiteX30" fmla="*/ 88900 w 1181100"/>
              <a:gd name="connsiteY30" fmla="*/ 431800 h 1622425"/>
              <a:gd name="connsiteX31" fmla="*/ 76200 w 1181100"/>
              <a:gd name="connsiteY31" fmla="*/ 447675 h 1622425"/>
              <a:gd name="connsiteX32" fmla="*/ 41275 w 1181100"/>
              <a:gd name="connsiteY32" fmla="*/ 469900 h 1622425"/>
              <a:gd name="connsiteX33" fmla="*/ 34925 w 1181100"/>
              <a:gd name="connsiteY33" fmla="*/ 479425 h 1622425"/>
              <a:gd name="connsiteX34" fmla="*/ 15875 w 1181100"/>
              <a:gd name="connsiteY34" fmla="*/ 495300 h 1622425"/>
              <a:gd name="connsiteX35" fmla="*/ 0 w 1181100"/>
              <a:gd name="connsiteY35" fmla="*/ 514350 h 1622425"/>
              <a:gd name="connsiteX36" fmla="*/ 3175 w 1181100"/>
              <a:gd name="connsiteY36" fmla="*/ 542925 h 1622425"/>
              <a:gd name="connsiteX37" fmla="*/ 12700 w 1181100"/>
              <a:gd name="connsiteY37" fmla="*/ 571500 h 1622425"/>
              <a:gd name="connsiteX38" fmla="*/ 19050 w 1181100"/>
              <a:gd name="connsiteY38" fmla="*/ 698500 h 1622425"/>
              <a:gd name="connsiteX39" fmla="*/ 22225 w 1181100"/>
              <a:gd name="connsiteY39" fmla="*/ 711200 h 1622425"/>
              <a:gd name="connsiteX40" fmla="*/ 19050 w 1181100"/>
              <a:gd name="connsiteY40" fmla="*/ 727075 h 1622425"/>
              <a:gd name="connsiteX41" fmla="*/ 15875 w 1181100"/>
              <a:gd name="connsiteY41" fmla="*/ 736600 h 1622425"/>
              <a:gd name="connsiteX42" fmla="*/ 31750 w 1181100"/>
              <a:gd name="connsiteY42" fmla="*/ 749300 h 1622425"/>
              <a:gd name="connsiteX43" fmla="*/ 57150 w 1181100"/>
              <a:gd name="connsiteY43" fmla="*/ 765175 h 1622425"/>
              <a:gd name="connsiteX44" fmla="*/ 73025 w 1181100"/>
              <a:gd name="connsiteY44" fmla="*/ 774700 h 1622425"/>
              <a:gd name="connsiteX45" fmla="*/ 85725 w 1181100"/>
              <a:gd name="connsiteY45" fmla="*/ 781050 h 1622425"/>
              <a:gd name="connsiteX46" fmla="*/ 107950 w 1181100"/>
              <a:gd name="connsiteY46" fmla="*/ 790575 h 1622425"/>
              <a:gd name="connsiteX47" fmla="*/ 127000 w 1181100"/>
              <a:gd name="connsiteY47" fmla="*/ 787400 h 1622425"/>
              <a:gd name="connsiteX48" fmla="*/ 139700 w 1181100"/>
              <a:gd name="connsiteY48" fmla="*/ 784225 h 1622425"/>
              <a:gd name="connsiteX49" fmla="*/ 146050 w 1181100"/>
              <a:gd name="connsiteY49" fmla="*/ 796925 h 1622425"/>
              <a:gd name="connsiteX50" fmla="*/ 155575 w 1181100"/>
              <a:gd name="connsiteY50" fmla="*/ 819150 h 1622425"/>
              <a:gd name="connsiteX51" fmla="*/ 161925 w 1181100"/>
              <a:gd name="connsiteY51" fmla="*/ 873125 h 1622425"/>
              <a:gd name="connsiteX52" fmla="*/ 165100 w 1181100"/>
              <a:gd name="connsiteY52" fmla="*/ 885825 h 1622425"/>
              <a:gd name="connsiteX53" fmla="*/ 174625 w 1181100"/>
              <a:gd name="connsiteY53" fmla="*/ 892175 h 1622425"/>
              <a:gd name="connsiteX54" fmla="*/ 184150 w 1181100"/>
              <a:gd name="connsiteY54" fmla="*/ 901700 h 1622425"/>
              <a:gd name="connsiteX55" fmla="*/ 206375 w 1181100"/>
              <a:gd name="connsiteY55" fmla="*/ 904875 h 1622425"/>
              <a:gd name="connsiteX56" fmla="*/ 228600 w 1181100"/>
              <a:gd name="connsiteY56" fmla="*/ 939800 h 1622425"/>
              <a:gd name="connsiteX57" fmla="*/ 219075 w 1181100"/>
              <a:gd name="connsiteY57" fmla="*/ 1022350 h 1622425"/>
              <a:gd name="connsiteX58" fmla="*/ 203200 w 1181100"/>
              <a:gd name="connsiteY58" fmla="*/ 1041400 h 1622425"/>
              <a:gd name="connsiteX59" fmla="*/ 196850 w 1181100"/>
              <a:gd name="connsiteY59" fmla="*/ 1063625 h 1622425"/>
              <a:gd name="connsiteX60" fmla="*/ 193675 w 1181100"/>
              <a:gd name="connsiteY60" fmla="*/ 1073150 h 1622425"/>
              <a:gd name="connsiteX61" fmla="*/ 196850 w 1181100"/>
              <a:gd name="connsiteY61" fmla="*/ 1200150 h 1622425"/>
              <a:gd name="connsiteX62" fmla="*/ 250825 w 1181100"/>
              <a:gd name="connsiteY62" fmla="*/ 1206500 h 1622425"/>
              <a:gd name="connsiteX63" fmla="*/ 266700 w 1181100"/>
              <a:gd name="connsiteY63" fmla="*/ 1209675 h 1622425"/>
              <a:gd name="connsiteX64" fmla="*/ 288925 w 1181100"/>
              <a:gd name="connsiteY64" fmla="*/ 1231900 h 1622425"/>
              <a:gd name="connsiteX65" fmla="*/ 295275 w 1181100"/>
              <a:gd name="connsiteY65" fmla="*/ 1270000 h 1622425"/>
              <a:gd name="connsiteX66" fmla="*/ 304800 w 1181100"/>
              <a:gd name="connsiteY66" fmla="*/ 1282700 h 1622425"/>
              <a:gd name="connsiteX67" fmla="*/ 323850 w 1181100"/>
              <a:gd name="connsiteY67" fmla="*/ 1285875 h 1622425"/>
              <a:gd name="connsiteX68" fmla="*/ 333375 w 1181100"/>
              <a:gd name="connsiteY68" fmla="*/ 1292225 h 1622425"/>
              <a:gd name="connsiteX69" fmla="*/ 361950 w 1181100"/>
              <a:gd name="connsiteY69" fmla="*/ 1298575 h 1622425"/>
              <a:gd name="connsiteX70" fmla="*/ 387350 w 1181100"/>
              <a:gd name="connsiteY70" fmla="*/ 1317625 h 1622425"/>
              <a:gd name="connsiteX71" fmla="*/ 409575 w 1181100"/>
              <a:gd name="connsiteY71" fmla="*/ 1330325 h 1622425"/>
              <a:gd name="connsiteX72" fmla="*/ 412750 w 1181100"/>
              <a:gd name="connsiteY72" fmla="*/ 1339850 h 1622425"/>
              <a:gd name="connsiteX73" fmla="*/ 422275 w 1181100"/>
              <a:gd name="connsiteY73" fmla="*/ 1362075 h 1622425"/>
              <a:gd name="connsiteX74" fmla="*/ 428625 w 1181100"/>
              <a:gd name="connsiteY74" fmla="*/ 1403350 h 1622425"/>
              <a:gd name="connsiteX75" fmla="*/ 431800 w 1181100"/>
              <a:gd name="connsiteY75" fmla="*/ 1419225 h 1622425"/>
              <a:gd name="connsiteX76" fmla="*/ 438150 w 1181100"/>
              <a:gd name="connsiteY76" fmla="*/ 1438275 h 1622425"/>
              <a:gd name="connsiteX77" fmla="*/ 441325 w 1181100"/>
              <a:gd name="connsiteY77" fmla="*/ 1450975 h 1622425"/>
              <a:gd name="connsiteX78" fmla="*/ 447675 w 1181100"/>
              <a:gd name="connsiteY78" fmla="*/ 1463675 h 1622425"/>
              <a:gd name="connsiteX79" fmla="*/ 450850 w 1181100"/>
              <a:gd name="connsiteY79" fmla="*/ 1476375 h 1622425"/>
              <a:gd name="connsiteX80" fmla="*/ 460375 w 1181100"/>
              <a:gd name="connsiteY80" fmla="*/ 1479550 h 1622425"/>
              <a:gd name="connsiteX81" fmla="*/ 485775 w 1181100"/>
              <a:gd name="connsiteY81" fmla="*/ 1482725 h 1622425"/>
              <a:gd name="connsiteX82" fmla="*/ 495300 w 1181100"/>
              <a:gd name="connsiteY82" fmla="*/ 1489075 h 1622425"/>
              <a:gd name="connsiteX83" fmla="*/ 498475 w 1181100"/>
              <a:gd name="connsiteY83" fmla="*/ 1498600 h 1622425"/>
              <a:gd name="connsiteX84" fmla="*/ 504825 w 1181100"/>
              <a:gd name="connsiteY84" fmla="*/ 1508125 h 1622425"/>
              <a:gd name="connsiteX85" fmla="*/ 514350 w 1181100"/>
              <a:gd name="connsiteY85" fmla="*/ 1527175 h 1622425"/>
              <a:gd name="connsiteX86" fmla="*/ 520700 w 1181100"/>
              <a:gd name="connsiteY86" fmla="*/ 1536700 h 1622425"/>
              <a:gd name="connsiteX87" fmla="*/ 523875 w 1181100"/>
              <a:gd name="connsiteY87" fmla="*/ 1546225 h 1622425"/>
              <a:gd name="connsiteX88" fmla="*/ 530225 w 1181100"/>
              <a:gd name="connsiteY88" fmla="*/ 1558925 h 1622425"/>
              <a:gd name="connsiteX89" fmla="*/ 539750 w 1181100"/>
              <a:gd name="connsiteY89" fmla="*/ 1581150 h 1622425"/>
              <a:gd name="connsiteX90" fmla="*/ 549275 w 1181100"/>
              <a:gd name="connsiteY90" fmla="*/ 1590675 h 1622425"/>
              <a:gd name="connsiteX91" fmla="*/ 561975 w 1181100"/>
              <a:gd name="connsiteY91" fmla="*/ 1584325 h 1622425"/>
              <a:gd name="connsiteX92" fmla="*/ 577850 w 1181100"/>
              <a:gd name="connsiteY92" fmla="*/ 1555750 h 1622425"/>
              <a:gd name="connsiteX93" fmla="*/ 590550 w 1181100"/>
              <a:gd name="connsiteY93" fmla="*/ 1536700 h 1622425"/>
              <a:gd name="connsiteX94" fmla="*/ 593725 w 1181100"/>
              <a:gd name="connsiteY94" fmla="*/ 1527175 h 1622425"/>
              <a:gd name="connsiteX95" fmla="*/ 600075 w 1181100"/>
              <a:gd name="connsiteY95" fmla="*/ 1517650 h 1622425"/>
              <a:gd name="connsiteX96" fmla="*/ 606425 w 1181100"/>
              <a:gd name="connsiteY96" fmla="*/ 1504950 h 1622425"/>
              <a:gd name="connsiteX97" fmla="*/ 619125 w 1181100"/>
              <a:gd name="connsiteY97" fmla="*/ 1511300 h 1622425"/>
              <a:gd name="connsiteX98" fmla="*/ 625475 w 1181100"/>
              <a:gd name="connsiteY98" fmla="*/ 1530350 h 1622425"/>
              <a:gd name="connsiteX99" fmla="*/ 631825 w 1181100"/>
              <a:gd name="connsiteY99" fmla="*/ 1565275 h 1622425"/>
              <a:gd name="connsiteX100" fmla="*/ 638175 w 1181100"/>
              <a:gd name="connsiteY100" fmla="*/ 1574800 h 1622425"/>
              <a:gd name="connsiteX101" fmla="*/ 641350 w 1181100"/>
              <a:gd name="connsiteY101" fmla="*/ 1584325 h 1622425"/>
              <a:gd name="connsiteX102" fmla="*/ 657225 w 1181100"/>
              <a:gd name="connsiteY102" fmla="*/ 1587500 h 1622425"/>
              <a:gd name="connsiteX103" fmla="*/ 666750 w 1181100"/>
              <a:gd name="connsiteY103" fmla="*/ 1584325 h 1622425"/>
              <a:gd name="connsiteX104" fmla="*/ 698500 w 1181100"/>
              <a:gd name="connsiteY104" fmla="*/ 1555750 h 1622425"/>
              <a:gd name="connsiteX105" fmla="*/ 711200 w 1181100"/>
              <a:gd name="connsiteY105" fmla="*/ 1546225 h 1622425"/>
              <a:gd name="connsiteX106" fmla="*/ 762000 w 1181100"/>
              <a:gd name="connsiteY106" fmla="*/ 1552575 h 1622425"/>
              <a:gd name="connsiteX107" fmla="*/ 771525 w 1181100"/>
              <a:gd name="connsiteY107" fmla="*/ 1555750 h 1622425"/>
              <a:gd name="connsiteX108" fmla="*/ 800100 w 1181100"/>
              <a:gd name="connsiteY108" fmla="*/ 1558925 h 1622425"/>
              <a:gd name="connsiteX109" fmla="*/ 863600 w 1181100"/>
              <a:gd name="connsiteY109" fmla="*/ 1568450 h 1622425"/>
              <a:gd name="connsiteX110" fmla="*/ 889000 w 1181100"/>
              <a:gd name="connsiteY110" fmla="*/ 1577975 h 1622425"/>
              <a:gd name="connsiteX111" fmla="*/ 911225 w 1181100"/>
              <a:gd name="connsiteY111" fmla="*/ 1581150 h 1622425"/>
              <a:gd name="connsiteX112" fmla="*/ 920750 w 1181100"/>
              <a:gd name="connsiteY112" fmla="*/ 1584325 h 1622425"/>
              <a:gd name="connsiteX113" fmla="*/ 933450 w 1181100"/>
              <a:gd name="connsiteY113" fmla="*/ 1590675 h 1622425"/>
              <a:gd name="connsiteX114" fmla="*/ 968375 w 1181100"/>
              <a:gd name="connsiteY114" fmla="*/ 1597025 h 1622425"/>
              <a:gd name="connsiteX115" fmla="*/ 977900 w 1181100"/>
              <a:gd name="connsiteY115" fmla="*/ 1600200 h 1622425"/>
              <a:gd name="connsiteX116" fmla="*/ 1006475 w 1181100"/>
              <a:gd name="connsiteY116" fmla="*/ 1606550 h 1622425"/>
              <a:gd name="connsiteX117" fmla="*/ 1031875 w 1181100"/>
              <a:gd name="connsiteY117" fmla="*/ 1616075 h 1622425"/>
              <a:gd name="connsiteX118" fmla="*/ 1050925 w 1181100"/>
              <a:gd name="connsiteY118" fmla="*/ 1619250 h 1622425"/>
              <a:gd name="connsiteX119" fmla="*/ 1063625 w 1181100"/>
              <a:gd name="connsiteY119" fmla="*/ 1622425 h 1622425"/>
              <a:gd name="connsiteX120" fmla="*/ 1079500 w 1181100"/>
              <a:gd name="connsiteY120" fmla="*/ 1619250 h 1622425"/>
              <a:gd name="connsiteX121" fmla="*/ 1069975 w 1181100"/>
              <a:gd name="connsiteY121" fmla="*/ 1593850 h 1622425"/>
              <a:gd name="connsiteX122" fmla="*/ 1089025 w 1181100"/>
              <a:gd name="connsiteY122" fmla="*/ 1587500 h 1622425"/>
              <a:gd name="connsiteX123" fmla="*/ 1104900 w 1181100"/>
              <a:gd name="connsiteY123" fmla="*/ 1530350 h 1622425"/>
              <a:gd name="connsiteX124" fmla="*/ 1177925 w 1181100"/>
              <a:gd name="connsiteY124" fmla="*/ 1527175 h 1622425"/>
              <a:gd name="connsiteX125" fmla="*/ 1181100 w 1181100"/>
              <a:gd name="connsiteY125" fmla="*/ 1517650 h 1622425"/>
              <a:gd name="connsiteX126" fmla="*/ 1155700 w 1181100"/>
              <a:gd name="connsiteY126" fmla="*/ 1501775 h 1622425"/>
              <a:gd name="connsiteX127" fmla="*/ 1146175 w 1181100"/>
              <a:gd name="connsiteY127" fmla="*/ 1498600 h 1622425"/>
              <a:gd name="connsiteX128" fmla="*/ 1127125 w 1181100"/>
              <a:gd name="connsiteY128" fmla="*/ 1485900 h 1622425"/>
              <a:gd name="connsiteX129" fmla="*/ 1104900 w 1181100"/>
              <a:gd name="connsiteY129" fmla="*/ 1457325 h 1622425"/>
              <a:gd name="connsiteX130" fmla="*/ 1092200 w 1181100"/>
              <a:gd name="connsiteY130" fmla="*/ 1444625 h 1622425"/>
              <a:gd name="connsiteX131" fmla="*/ 1082675 w 1181100"/>
              <a:gd name="connsiteY131" fmla="*/ 1431925 h 1622425"/>
              <a:gd name="connsiteX132" fmla="*/ 1063625 w 1181100"/>
              <a:gd name="connsiteY132" fmla="*/ 1419225 h 1622425"/>
              <a:gd name="connsiteX133" fmla="*/ 1044575 w 1181100"/>
              <a:gd name="connsiteY133" fmla="*/ 1400175 h 1622425"/>
              <a:gd name="connsiteX134" fmla="*/ 1031875 w 1181100"/>
              <a:gd name="connsiteY134" fmla="*/ 1387475 h 1622425"/>
              <a:gd name="connsiteX135" fmla="*/ 1038225 w 1181100"/>
              <a:gd name="connsiteY135" fmla="*/ 1355725 h 1622425"/>
              <a:gd name="connsiteX136" fmla="*/ 1050925 w 1181100"/>
              <a:gd name="connsiteY136" fmla="*/ 1352550 h 1622425"/>
              <a:gd name="connsiteX137" fmla="*/ 1066800 w 1181100"/>
              <a:gd name="connsiteY137" fmla="*/ 1349375 h 1622425"/>
              <a:gd name="connsiteX138" fmla="*/ 1063625 w 1181100"/>
              <a:gd name="connsiteY138" fmla="*/ 1314450 h 1622425"/>
              <a:gd name="connsiteX139" fmla="*/ 1035050 w 1181100"/>
              <a:gd name="connsiteY139" fmla="*/ 1317625 h 1622425"/>
              <a:gd name="connsiteX140" fmla="*/ 996950 w 1181100"/>
              <a:gd name="connsiteY140" fmla="*/ 1314450 h 1622425"/>
              <a:gd name="connsiteX141" fmla="*/ 984250 w 1181100"/>
              <a:gd name="connsiteY141" fmla="*/ 1308100 h 1622425"/>
              <a:gd name="connsiteX142" fmla="*/ 981075 w 1181100"/>
              <a:gd name="connsiteY142" fmla="*/ 1298575 h 1622425"/>
              <a:gd name="connsiteX143" fmla="*/ 1019175 w 1181100"/>
              <a:gd name="connsiteY143" fmla="*/ 1279525 h 1622425"/>
              <a:gd name="connsiteX144" fmla="*/ 1016000 w 1181100"/>
              <a:gd name="connsiteY144" fmla="*/ 1270000 h 1622425"/>
              <a:gd name="connsiteX145" fmla="*/ 1003300 w 1181100"/>
              <a:gd name="connsiteY145" fmla="*/ 1260475 h 1622425"/>
              <a:gd name="connsiteX146" fmla="*/ 984250 w 1181100"/>
              <a:gd name="connsiteY146" fmla="*/ 1250950 h 1622425"/>
              <a:gd name="connsiteX147" fmla="*/ 965200 w 1181100"/>
              <a:gd name="connsiteY147" fmla="*/ 1225550 h 1622425"/>
              <a:gd name="connsiteX148" fmla="*/ 962025 w 1181100"/>
              <a:gd name="connsiteY148" fmla="*/ 1212850 h 1622425"/>
              <a:gd name="connsiteX149" fmla="*/ 946150 w 1181100"/>
              <a:gd name="connsiteY149" fmla="*/ 1181100 h 1622425"/>
              <a:gd name="connsiteX150" fmla="*/ 942975 w 1181100"/>
              <a:gd name="connsiteY150" fmla="*/ 1171575 h 1622425"/>
              <a:gd name="connsiteX151" fmla="*/ 936625 w 1181100"/>
              <a:gd name="connsiteY151" fmla="*/ 1146175 h 1622425"/>
              <a:gd name="connsiteX152" fmla="*/ 923925 w 1181100"/>
              <a:gd name="connsiteY152" fmla="*/ 1120775 h 1622425"/>
              <a:gd name="connsiteX153" fmla="*/ 911225 w 1181100"/>
              <a:gd name="connsiteY153" fmla="*/ 1098550 h 1622425"/>
              <a:gd name="connsiteX154" fmla="*/ 904875 w 1181100"/>
              <a:gd name="connsiteY154" fmla="*/ 1082675 h 1622425"/>
              <a:gd name="connsiteX155" fmla="*/ 898525 w 1181100"/>
              <a:gd name="connsiteY155" fmla="*/ 1063625 h 1622425"/>
              <a:gd name="connsiteX156" fmla="*/ 889000 w 1181100"/>
              <a:gd name="connsiteY156" fmla="*/ 1047750 h 1622425"/>
              <a:gd name="connsiteX157" fmla="*/ 882650 w 1181100"/>
              <a:gd name="connsiteY157" fmla="*/ 1038225 h 1622425"/>
              <a:gd name="connsiteX158" fmla="*/ 866775 w 1181100"/>
              <a:gd name="connsiteY158" fmla="*/ 1025525 h 1622425"/>
              <a:gd name="connsiteX159" fmla="*/ 847725 w 1181100"/>
              <a:gd name="connsiteY159" fmla="*/ 1003300 h 1622425"/>
              <a:gd name="connsiteX160" fmla="*/ 825500 w 1181100"/>
              <a:gd name="connsiteY160" fmla="*/ 1000125 h 1622425"/>
              <a:gd name="connsiteX161" fmla="*/ 803275 w 1181100"/>
              <a:gd name="connsiteY161" fmla="*/ 987425 h 1622425"/>
              <a:gd name="connsiteX162" fmla="*/ 771525 w 1181100"/>
              <a:gd name="connsiteY162" fmla="*/ 965200 h 1622425"/>
              <a:gd name="connsiteX163" fmla="*/ 758825 w 1181100"/>
              <a:gd name="connsiteY163" fmla="*/ 958850 h 1622425"/>
              <a:gd name="connsiteX164" fmla="*/ 752475 w 1181100"/>
              <a:gd name="connsiteY164" fmla="*/ 946150 h 1622425"/>
              <a:gd name="connsiteX165" fmla="*/ 746125 w 1181100"/>
              <a:gd name="connsiteY165" fmla="*/ 898525 h 1622425"/>
              <a:gd name="connsiteX166" fmla="*/ 736600 w 1181100"/>
              <a:gd name="connsiteY166" fmla="*/ 863600 h 1622425"/>
              <a:gd name="connsiteX167" fmla="*/ 727075 w 1181100"/>
              <a:gd name="connsiteY167" fmla="*/ 860425 h 1622425"/>
              <a:gd name="connsiteX168" fmla="*/ 711200 w 1181100"/>
              <a:gd name="connsiteY168" fmla="*/ 847725 h 1622425"/>
              <a:gd name="connsiteX169" fmla="*/ 698500 w 1181100"/>
              <a:gd name="connsiteY169" fmla="*/ 841375 h 1622425"/>
              <a:gd name="connsiteX170" fmla="*/ 692150 w 1181100"/>
              <a:gd name="connsiteY170" fmla="*/ 831850 h 1622425"/>
              <a:gd name="connsiteX171" fmla="*/ 695325 w 1181100"/>
              <a:gd name="connsiteY171" fmla="*/ 784225 h 1622425"/>
              <a:gd name="connsiteX172" fmla="*/ 704850 w 1181100"/>
              <a:gd name="connsiteY172" fmla="*/ 762000 h 1622425"/>
              <a:gd name="connsiteX173" fmla="*/ 714375 w 1181100"/>
              <a:gd name="connsiteY173" fmla="*/ 673100 h 1622425"/>
              <a:gd name="connsiteX174" fmla="*/ 717550 w 1181100"/>
              <a:gd name="connsiteY174" fmla="*/ 641350 h 1622425"/>
              <a:gd name="connsiteX175" fmla="*/ 727075 w 1181100"/>
              <a:gd name="connsiteY175" fmla="*/ 609600 h 1622425"/>
              <a:gd name="connsiteX176" fmla="*/ 733425 w 1181100"/>
              <a:gd name="connsiteY176" fmla="*/ 581025 h 1622425"/>
              <a:gd name="connsiteX177" fmla="*/ 739775 w 1181100"/>
              <a:gd name="connsiteY177" fmla="*/ 568325 h 1622425"/>
              <a:gd name="connsiteX178" fmla="*/ 742950 w 1181100"/>
              <a:gd name="connsiteY178" fmla="*/ 555625 h 1622425"/>
              <a:gd name="connsiteX179" fmla="*/ 755650 w 1181100"/>
              <a:gd name="connsiteY179" fmla="*/ 542925 h 1622425"/>
              <a:gd name="connsiteX180" fmla="*/ 768350 w 1181100"/>
              <a:gd name="connsiteY180" fmla="*/ 520700 h 1622425"/>
              <a:gd name="connsiteX181" fmla="*/ 790575 w 1181100"/>
              <a:gd name="connsiteY181" fmla="*/ 498475 h 1622425"/>
              <a:gd name="connsiteX182" fmla="*/ 803275 w 1181100"/>
              <a:gd name="connsiteY182" fmla="*/ 485775 h 1622425"/>
              <a:gd name="connsiteX183" fmla="*/ 812800 w 1181100"/>
              <a:gd name="connsiteY183" fmla="*/ 476250 h 1622425"/>
              <a:gd name="connsiteX184" fmla="*/ 822325 w 1181100"/>
              <a:gd name="connsiteY184" fmla="*/ 454025 h 1622425"/>
              <a:gd name="connsiteX185" fmla="*/ 825500 w 1181100"/>
              <a:gd name="connsiteY185" fmla="*/ 441325 h 1622425"/>
              <a:gd name="connsiteX186" fmla="*/ 838200 w 1181100"/>
              <a:gd name="connsiteY186" fmla="*/ 409575 h 1622425"/>
              <a:gd name="connsiteX187" fmla="*/ 844550 w 1181100"/>
              <a:gd name="connsiteY187" fmla="*/ 365125 h 1622425"/>
              <a:gd name="connsiteX188" fmla="*/ 847725 w 1181100"/>
              <a:gd name="connsiteY188" fmla="*/ 355600 h 1622425"/>
              <a:gd name="connsiteX189" fmla="*/ 850900 w 1181100"/>
              <a:gd name="connsiteY189" fmla="*/ 342900 h 1622425"/>
              <a:gd name="connsiteX190" fmla="*/ 860425 w 1181100"/>
              <a:gd name="connsiteY190" fmla="*/ 225425 h 1622425"/>
              <a:gd name="connsiteX191" fmla="*/ 863600 w 1181100"/>
              <a:gd name="connsiteY191" fmla="*/ 209550 h 1622425"/>
              <a:gd name="connsiteX192" fmla="*/ 869950 w 1181100"/>
              <a:gd name="connsiteY192" fmla="*/ 200025 h 1622425"/>
              <a:gd name="connsiteX193" fmla="*/ 873125 w 1181100"/>
              <a:gd name="connsiteY193" fmla="*/ 177800 h 1622425"/>
              <a:gd name="connsiteX194" fmla="*/ 876300 w 1181100"/>
              <a:gd name="connsiteY194" fmla="*/ 168275 h 1622425"/>
              <a:gd name="connsiteX195" fmla="*/ 879475 w 1181100"/>
              <a:gd name="connsiteY195" fmla="*/ 152400 h 1622425"/>
              <a:gd name="connsiteX196" fmla="*/ 889000 w 1181100"/>
              <a:gd name="connsiteY196" fmla="*/ 101600 h 1622425"/>
              <a:gd name="connsiteX197" fmla="*/ 892175 w 1181100"/>
              <a:gd name="connsiteY197" fmla="*/ 92075 h 1622425"/>
              <a:gd name="connsiteX198" fmla="*/ 904875 w 1181100"/>
              <a:gd name="connsiteY198" fmla="*/ 76200 h 1622425"/>
              <a:gd name="connsiteX199" fmla="*/ 914400 w 1181100"/>
              <a:gd name="connsiteY199" fmla="*/ 73025 h 1622425"/>
              <a:gd name="connsiteX0" fmla="*/ 914400 w 1181100"/>
              <a:gd name="connsiteY0" fmla="*/ 73025 h 1622425"/>
              <a:gd name="connsiteX1" fmla="*/ 908050 w 1181100"/>
              <a:gd name="connsiteY1" fmla="*/ 57150 h 1622425"/>
              <a:gd name="connsiteX2" fmla="*/ 850900 w 1181100"/>
              <a:gd name="connsiteY2" fmla="*/ 22225 h 1622425"/>
              <a:gd name="connsiteX3" fmla="*/ 835025 w 1181100"/>
              <a:gd name="connsiteY3" fmla="*/ 9525 h 1622425"/>
              <a:gd name="connsiteX4" fmla="*/ 819150 w 1181100"/>
              <a:gd name="connsiteY4" fmla="*/ 6350 h 1622425"/>
              <a:gd name="connsiteX5" fmla="*/ 803275 w 1181100"/>
              <a:gd name="connsiteY5" fmla="*/ 0 h 1622425"/>
              <a:gd name="connsiteX6" fmla="*/ 781050 w 1181100"/>
              <a:gd name="connsiteY6" fmla="*/ 6350 h 1622425"/>
              <a:gd name="connsiteX7" fmla="*/ 777875 w 1181100"/>
              <a:gd name="connsiteY7" fmla="*/ 50800 h 1622425"/>
              <a:gd name="connsiteX8" fmla="*/ 774700 w 1181100"/>
              <a:gd name="connsiteY8" fmla="*/ 69850 h 1622425"/>
              <a:gd name="connsiteX9" fmla="*/ 765175 w 1181100"/>
              <a:gd name="connsiteY9" fmla="*/ 73025 h 1622425"/>
              <a:gd name="connsiteX10" fmla="*/ 755650 w 1181100"/>
              <a:gd name="connsiteY10" fmla="*/ 66675 h 1622425"/>
              <a:gd name="connsiteX11" fmla="*/ 742950 w 1181100"/>
              <a:gd name="connsiteY11" fmla="*/ 63500 h 1622425"/>
              <a:gd name="connsiteX12" fmla="*/ 720725 w 1181100"/>
              <a:gd name="connsiteY12" fmla="*/ 104775 h 1622425"/>
              <a:gd name="connsiteX13" fmla="*/ 676275 w 1181100"/>
              <a:gd name="connsiteY13" fmla="*/ 25400 h 1622425"/>
              <a:gd name="connsiteX14" fmla="*/ 660400 w 1181100"/>
              <a:gd name="connsiteY14" fmla="*/ 63500 h 1622425"/>
              <a:gd name="connsiteX15" fmla="*/ 606425 w 1181100"/>
              <a:gd name="connsiteY15" fmla="*/ 142875 h 1622425"/>
              <a:gd name="connsiteX16" fmla="*/ 568325 w 1181100"/>
              <a:gd name="connsiteY16" fmla="*/ 222250 h 1622425"/>
              <a:gd name="connsiteX17" fmla="*/ 533400 w 1181100"/>
              <a:gd name="connsiteY17" fmla="*/ 304800 h 1622425"/>
              <a:gd name="connsiteX18" fmla="*/ 527050 w 1181100"/>
              <a:gd name="connsiteY18" fmla="*/ 358775 h 1622425"/>
              <a:gd name="connsiteX19" fmla="*/ 450850 w 1181100"/>
              <a:gd name="connsiteY19" fmla="*/ 434975 h 1622425"/>
              <a:gd name="connsiteX20" fmla="*/ 450850 w 1181100"/>
              <a:gd name="connsiteY20" fmla="*/ 517525 h 1622425"/>
              <a:gd name="connsiteX21" fmla="*/ 415925 w 1181100"/>
              <a:gd name="connsiteY21" fmla="*/ 501650 h 1622425"/>
              <a:gd name="connsiteX22" fmla="*/ 368300 w 1181100"/>
              <a:gd name="connsiteY22" fmla="*/ 511175 h 1622425"/>
              <a:gd name="connsiteX23" fmla="*/ 301625 w 1181100"/>
              <a:gd name="connsiteY23" fmla="*/ 492125 h 1622425"/>
              <a:gd name="connsiteX24" fmla="*/ 288925 w 1181100"/>
              <a:gd name="connsiteY24" fmla="*/ 412750 h 1622425"/>
              <a:gd name="connsiteX25" fmla="*/ 269875 w 1181100"/>
              <a:gd name="connsiteY25" fmla="*/ 396875 h 1622425"/>
              <a:gd name="connsiteX26" fmla="*/ 225425 w 1181100"/>
              <a:gd name="connsiteY26" fmla="*/ 393700 h 1622425"/>
              <a:gd name="connsiteX27" fmla="*/ 190500 w 1181100"/>
              <a:gd name="connsiteY27" fmla="*/ 387350 h 1622425"/>
              <a:gd name="connsiteX28" fmla="*/ 114300 w 1181100"/>
              <a:gd name="connsiteY28" fmla="*/ 393700 h 1622425"/>
              <a:gd name="connsiteX29" fmla="*/ 92075 w 1181100"/>
              <a:gd name="connsiteY29" fmla="*/ 422275 h 1622425"/>
              <a:gd name="connsiteX30" fmla="*/ 88900 w 1181100"/>
              <a:gd name="connsiteY30" fmla="*/ 431800 h 1622425"/>
              <a:gd name="connsiteX31" fmla="*/ 76200 w 1181100"/>
              <a:gd name="connsiteY31" fmla="*/ 447675 h 1622425"/>
              <a:gd name="connsiteX32" fmla="*/ 41275 w 1181100"/>
              <a:gd name="connsiteY32" fmla="*/ 469900 h 1622425"/>
              <a:gd name="connsiteX33" fmla="*/ 34925 w 1181100"/>
              <a:gd name="connsiteY33" fmla="*/ 479425 h 1622425"/>
              <a:gd name="connsiteX34" fmla="*/ 15875 w 1181100"/>
              <a:gd name="connsiteY34" fmla="*/ 495300 h 1622425"/>
              <a:gd name="connsiteX35" fmla="*/ 0 w 1181100"/>
              <a:gd name="connsiteY35" fmla="*/ 514350 h 1622425"/>
              <a:gd name="connsiteX36" fmla="*/ 3175 w 1181100"/>
              <a:gd name="connsiteY36" fmla="*/ 542925 h 1622425"/>
              <a:gd name="connsiteX37" fmla="*/ 12700 w 1181100"/>
              <a:gd name="connsiteY37" fmla="*/ 571500 h 1622425"/>
              <a:gd name="connsiteX38" fmla="*/ 19050 w 1181100"/>
              <a:gd name="connsiteY38" fmla="*/ 698500 h 1622425"/>
              <a:gd name="connsiteX39" fmla="*/ 22225 w 1181100"/>
              <a:gd name="connsiteY39" fmla="*/ 711200 h 1622425"/>
              <a:gd name="connsiteX40" fmla="*/ 19050 w 1181100"/>
              <a:gd name="connsiteY40" fmla="*/ 727075 h 1622425"/>
              <a:gd name="connsiteX41" fmla="*/ 15875 w 1181100"/>
              <a:gd name="connsiteY41" fmla="*/ 736600 h 1622425"/>
              <a:gd name="connsiteX42" fmla="*/ 31750 w 1181100"/>
              <a:gd name="connsiteY42" fmla="*/ 749300 h 1622425"/>
              <a:gd name="connsiteX43" fmla="*/ 57150 w 1181100"/>
              <a:gd name="connsiteY43" fmla="*/ 765175 h 1622425"/>
              <a:gd name="connsiteX44" fmla="*/ 73025 w 1181100"/>
              <a:gd name="connsiteY44" fmla="*/ 774700 h 1622425"/>
              <a:gd name="connsiteX45" fmla="*/ 85725 w 1181100"/>
              <a:gd name="connsiteY45" fmla="*/ 781050 h 1622425"/>
              <a:gd name="connsiteX46" fmla="*/ 107950 w 1181100"/>
              <a:gd name="connsiteY46" fmla="*/ 790575 h 1622425"/>
              <a:gd name="connsiteX47" fmla="*/ 127000 w 1181100"/>
              <a:gd name="connsiteY47" fmla="*/ 787400 h 1622425"/>
              <a:gd name="connsiteX48" fmla="*/ 139700 w 1181100"/>
              <a:gd name="connsiteY48" fmla="*/ 784225 h 1622425"/>
              <a:gd name="connsiteX49" fmla="*/ 146050 w 1181100"/>
              <a:gd name="connsiteY49" fmla="*/ 796925 h 1622425"/>
              <a:gd name="connsiteX50" fmla="*/ 155575 w 1181100"/>
              <a:gd name="connsiteY50" fmla="*/ 819150 h 1622425"/>
              <a:gd name="connsiteX51" fmla="*/ 161925 w 1181100"/>
              <a:gd name="connsiteY51" fmla="*/ 873125 h 1622425"/>
              <a:gd name="connsiteX52" fmla="*/ 165100 w 1181100"/>
              <a:gd name="connsiteY52" fmla="*/ 885825 h 1622425"/>
              <a:gd name="connsiteX53" fmla="*/ 174625 w 1181100"/>
              <a:gd name="connsiteY53" fmla="*/ 892175 h 1622425"/>
              <a:gd name="connsiteX54" fmla="*/ 184150 w 1181100"/>
              <a:gd name="connsiteY54" fmla="*/ 901700 h 1622425"/>
              <a:gd name="connsiteX55" fmla="*/ 206375 w 1181100"/>
              <a:gd name="connsiteY55" fmla="*/ 904875 h 1622425"/>
              <a:gd name="connsiteX56" fmla="*/ 228600 w 1181100"/>
              <a:gd name="connsiteY56" fmla="*/ 939800 h 1622425"/>
              <a:gd name="connsiteX57" fmla="*/ 219075 w 1181100"/>
              <a:gd name="connsiteY57" fmla="*/ 1022350 h 1622425"/>
              <a:gd name="connsiteX58" fmla="*/ 203200 w 1181100"/>
              <a:gd name="connsiteY58" fmla="*/ 1041400 h 1622425"/>
              <a:gd name="connsiteX59" fmla="*/ 196850 w 1181100"/>
              <a:gd name="connsiteY59" fmla="*/ 1063625 h 1622425"/>
              <a:gd name="connsiteX60" fmla="*/ 193675 w 1181100"/>
              <a:gd name="connsiteY60" fmla="*/ 1073150 h 1622425"/>
              <a:gd name="connsiteX61" fmla="*/ 196850 w 1181100"/>
              <a:gd name="connsiteY61" fmla="*/ 1200150 h 1622425"/>
              <a:gd name="connsiteX62" fmla="*/ 250825 w 1181100"/>
              <a:gd name="connsiteY62" fmla="*/ 1206500 h 1622425"/>
              <a:gd name="connsiteX63" fmla="*/ 266700 w 1181100"/>
              <a:gd name="connsiteY63" fmla="*/ 1209675 h 1622425"/>
              <a:gd name="connsiteX64" fmla="*/ 288925 w 1181100"/>
              <a:gd name="connsiteY64" fmla="*/ 1231900 h 1622425"/>
              <a:gd name="connsiteX65" fmla="*/ 295275 w 1181100"/>
              <a:gd name="connsiteY65" fmla="*/ 1270000 h 1622425"/>
              <a:gd name="connsiteX66" fmla="*/ 304800 w 1181100"/>
              <a:gd name="connsiteY66" fmla="*/ 1282700 h 1622425"/>
              <a:gd name="connsiteX67" fmla="*/ 323850 w 1181100"/>
              <a:gd name="connsiteY67" fmla="*/ 1285875 h 1622425"/>
              <a:gd name="connsiteX68" fmla="*/ 333375 w 1181100"/>
              <a:gd name="connsiteY68" fmla="*/ 1292225 h 1622425"/>
              <a:gd name="connsiteX69" fmla="*/ 361950 w 1181100"/>
              <a:gd name="connsiteY69" fmla="*/ 1298575 h 1622425"/>
              <a:gd name="connsiteX70" fmla="*/ 387350 w 1181100"/>
              <a:gd name="connsiteY70" fmla="*/ 1317625 h 1622425"/>
              <a:gd name="connsiteX71" fmla="*/ 409575 w 1181100"/>
              <a:gd name="connsiteY71" fmla="*/ 1330325 h 1622425"/>
              <a:gd name="connsiteX72" fmla="*/ 412750 w 1181100"/>
              <a:gd name="connsiteY72" fmla="*/ 1339850 h 1622425"/>
              <a:gd name="connsiteX73" fmla="*/ 422275 w 1181100"/>
              <a:gd name="connsiteY73" fmla="*/ 1362075 h 1622425"/>
              <a:gd name="connsiteX74" fmla="*/ 428625 w 1181100"/>
              <a:gd name="connsiteY74" fmla="*/ 1403350 h 1622425"/>
              <a:gd name="connsiteX75" fmla="*/ 431800 w 1181100"/>
              <a:gd name="connsiteY75" fmla="*/ 1419225 h 1622425"/>
              <a:gd name="connsiteX76" fmla="*/ 438150 w 1181100"/>
              <a:gd name="connsiteY76" fmla="*/ 1438275 h 1622425"/>
              <a:gd name="connsiteX77" fmla="*/ 441325 w 1181100"/>
              <a:gd name="connsiteY77" fmla="*/ 1450975 h 1622425"/>
              <a:gd name="connsiteX78" fmla="*/ 447675 w 1181100"/>
              <a:gd name="connsiteY78" fmla="*/ 1463675 h 1622425"/>
              <a:gd name="connsiteX79" fmla="*/ 450850 w 1181100"/>
              <a:gd name="connsiteY79" fmla="*/ 1476375 h 1622425"/>
              <a:gd name="connsiteX80" fmla="*/ 460375 w 1181100"/>
              <a:gd name="connsiteY80" fmla="*/ 1479550 h 1622425"/>
              <a:gd name="connsiteX81" fmla="*/ 485775 w 1181100"/>
              <a:gd name="connsiteY81" fmla="*/ 1482725 h 1622425"/>
              <a:gd name="connsiteX82" fmla="*/ 495300 w 1181100"/>
              <a:gd name="connsiteY82" fmla="*/ 1489075 h 1622425"/>
              <a:gd name="connsiteX83" fmla="*/ 498475 w 1181100"/>
              <a:gd name="connsiteY83" fmla="*/ 1498600 h 1622425"/>
              <a:gd name="connsiteX84" fmla="*/ 504825 w 1181100"/>
              <a:gd name="connsiteY84" fmla="*/ 1508125 h 1622425"/>
              <a:gd name="connsiteX85" fmla="*/ 514350 w 1181100"/>
              <a:gd name="connsiteY85" fmla="*/ 1527175 h 1622425"/>
              <a:gd name="connsiteX86" fmla="*/ 520700 w 1181100"/>
              <a:gd name="connsiteY86" fmla="*/ 1536700 h 1622425"/>
              <a:gd name="connsiteX87" fmla="*/ 523875 w 1181100"/>
              <a:gd name="connsiteY87" fmla="*/ 1546225 h 1622425"/>
              <a:gd name="connsiteX88" fmla="*/ 530225 w 1181100"/>
              <a:gd name="connsiteY88" fmla="*/ 1558925 h 1622425"/>
              <a:gd name="connsiteX89" fmla="*/ 539750 w 1181100"/>
              <a:gd name="connsiteY89" fmla="*/ 1581150 h 1622425"/>
              <a:gd name="connsiteX90" fmla="*/ 549275 w 1181100"/>
              <a:gd name="connsiteY90" fmla="*/ 1590675 h 1622425"/>
              <a:gd name="connsiteX91" fmla="*/ 561975 w 1181100"/>
              <a:gd name="connsiteY91" fmla="*/ 1584325 h 1622425"/>
              <a:gd name="connsiteX92" fmla="*/ 577850 w 1181100"/>
              <a:gd name="connsiteY92" fmla="*/ 1555750 h 1622425"/>
              <a:gd name="connsiteX93" fmla="*/ 590550 w 1181100"/>
              <a:gd name="connsiteY93" fmla="*/ 1536700 h 1622425"/>
              <a:gd name="connsiteX94" fmla="*/ 593725 w 1181100"/>
              <a:gd name="connsiteY94" fmla="*/ 1527175 h 1622425"/>
              <a:gd name="connsiteX95" fmla="*/ 600075 w 1181100"/>
              <a:gd name="connsiteY95" fmla="*/ 1517650 h 1622425"/>
              <a:gd name="connsiteX96" fmla="*/ 606425 w 1181100"/>
              <a:gd name="connsiteY96" fmla="*/ 1504950 h 1622425"/>
              <a:gd name="connsiteX97" fmla="*/ 619125 w 1181100"/>
              <a:gd name="connsiteY97" fmla="*/ 1511300 h 1622425"/>
              <a:gd name="connsiteX98" fmla="*/ 625475 w 1181100"/>
              <a:gd name="connsiteY98" fmla="*/ 1530350 h 1622425"/>
              <a:gd name="connsiteX99" fmla="*/ 631825 w 1181100"/>
              <a:gd name="connsiteY99" fmla="*/ 1565275 h 1622425"/>
              <a:gd name="connsiteX100" fmla="*/ 638175 w 1181100"/>
              <a:gd name="connsiteY100" fmla="*/ 1574800 h 1622425"/>
              <a:gd name="connsiteX101" fmla="*/ 641350 w 1181100"/>
              <a:gd name="connsiteY101" fmla="*/ 1584325 h 1622425"/>
              <a:gd name="connsiteX102" fmla="*/ 657225 w 1181100"/>
              <a:gd name="connsiteY102" fmla="*/ 1587500 h 1622425"/>
              <a:gd name="connsiteX103" fmla="*/ 666750 w 1181100"/>
              <a:gd name="connsiteY103" fmla="*/ 1584325 h 1622425"/>
              <a:gd name="connsiteX104" fmla="*/ 698500 w 1181100"/>
              <a:gd name="connsiteY104" fmla="*/ 1555750 h 1622425"/>
              <a:gd name="connsiteX105" fmla="*/ 711200 w 1181100"/>
              <a:gd name="connsiteY105" fmla="*/ 1546225 h 1622425"/>
              <a:gd name="connsiteX106" fmla="*/ 762000 w 1181100"/>
              <a:gd name="connsiteY106" fmla="*/ 1552575 h 1622425"/>
              <a:gd name="connsiteX107" fmla="*/ 771525 w 1181100"/>
              <a:gd name="connsiteY107" fmla="*/ 1555750 h 1622425"/>
              <a:gd name="connsiteX108" fmla="*/ 800100 w 1181100"/>
              <a:gd name="connsiteY108" fmla="*/ 1558925 h 1622425"/>
              <a:gd name="connsiteX109" fmla="*/ 863600 w 1181100"/>
              <a:gd name="connsiteY109" fmla="*/ 1568450 h 1622425"/>
              <a:gd name="connsiteX110" fmla="*/ 889000 w 1181100"/>
              <a:gd name="connsiteY110" fmla="*/ 1577975 h 1622425"/>
              <a:gd name="connsiteX111" fmla="*/ 911225 w 1181100"/>
              <a:gd name="connsiteY111" fmla="*/ 1581150 h 1622425"/>
              <a:gd name="connsiteX112" fmla="*/ 920750 w 1181100"/>
              <a:gd name="connsiteY112" fmla="*/ 1584325 h 1622425"/>
              <a:gd name="connsiteX113" fmla="*/ 933450 w 1181100"/>
              <a:gd name="connsiteY113" fmla="*/ 1590675 h 1622425"/>
              <a:gd name="connsiteX114" fmla="*/ 968375 w 1181100"/>
              <a:gd name="connsiteY114" fmla="*/ 1597025 h 1622425"/>
              <a:gd name="connsiteX115" fmla="*/ 977900 w 1181100"/>
              <a:gd name="connsiteY115" fmla="*/ 1600200 h 1622425"/>
              <a:gd name="connsiteX116" fmla="*/ 1006475 w 1181100"/>
              <a:gd name="connsiteY116" fmla="*/ 1606550 h 1622425"/>
              <a:gd name="connsiteX117" fmla="*/ 1031875 w 1181100"/>
              <a:gd name="connsiteY117" fmla="*/ 1616075 h 1622425"/>
              <a:gd name="connsiteX118" fmla="*/ 1050925 w 1181100"/>
              <a:gd name="connsiteY118" fmla="*/ 1619250 h 1622425"/>
              <a:gd name="connsiteX119" fmla="*/ 1063625 w 1181100"/>
              <a:gd name="connsiteY119" fmla="*/ 1622425 h 1622425"/>
              <a:gd name="connsiteX120" fmla="*/ 1079500 w 1181100"/>
              <a:gd name="connsiteY120" fmla="*/ 1619250 h 1622425"/>
              <a:gd name="connsiteX121" fmla="*/ 1069975 w 1181100"/>
              <a:gd name="connsiteY121" fmla="*/ 1593850 h 1622425"/>
              <a:gd name="connsiteX122" fmla="*/ 1089025 w 1181100"/>
              <a:gd name="connsiteY122" fmla="*/ 1587500 h 1622425"/>
              <a:gd name="connsiteX123" fmla="*/ 1104900 w 1181100"/>
              <a:gd name="connsiteY123" fmla="*/ 1530350 h 1622425"/>
              <a:gd name="connsiteX124" fmla="*/ 1177925 w 1181100"/>
              <a:gd name="connsiteY124" fmla="*/ 1527175 h 1622425"/>
              <a:gd name="connsiteX125" fmla="*/ 1181100 w 1181100"/>
              <a:gd name="connsiteY125" fmla="*/ 1517650 h 1622425"/>
              <a:gd name="connsiteX126" fmla="*/ 1155700 w 1181100"/>
              <a:gd name="connsiteY126" fmla="*/ 1501775 h 1622425"/>
              <a:gd name="connsiteX127" fmla="*/ 1146175 w 1181100"/>
              <a:gd name="connsiteY127" fmla="*/ 1498600 h 1622425"/>
              <a:gd name="connsiteX128" fmla="*/ 1127125 w 1181100"/>
              <a:gd name="connsiteY128" fmla="*/ 1485900 h 1622425"/>
              <a:gd name="connsiteX129" fmla="*/ 1104900 w 1181100"/>
              <a:gd name="connsiteY129" fmla="*/ 1457325 h 1622425"/>
              <a:gd name="connsiteX130" fmla="*/ 1092200 w 1181100"/>
              <a:gd name="connsiteY130" fmla="*/ 1444625 h 1622425"/>
              <a:gd name="connsiteX131" fmla="*/ 1082675 w 1181100"/>
              <a:gd name="connsiteY131" fmla="*/ 1431925 h 1622425"/>
              <a:gd name="connsiteX132" fmla="*/ 1063625 w 1181100"/>
              <a:gd name="connsiteY132" fmla="*/ 1419225 h 1622425"/>
              <a:gd name="connsiteX133" fmla="*/ 1044575 w 1181100"/>
              <a:gd name="connsiteY133" fmla="*/ 1400175 h 1622425"/>
              <a:gd name="connsiteX134" fmla="*/ 1031875 w 1181100"/>
              <a:gd name="connsiteY134" fmla="*/ 1387475 h 1622425"/>
              <a:gd name="connsiteX135" fmla="*/ 1038225 w 1181100"/>
              <a:gd name="connsiteY135" fmla="*/ 1355725 h 1622425"/>
              <a:gd name="connsiteX136" fmla="*/ 1050925 w 1181100"/>
              <a:gd name="connsiteY136" fmla="*/ 1352550 h 1622425"/>
              <a:gd name="connsiteX137" fmla="*/ 1066800 w 1181100"/>
              <a:gd name="connsiteY137" fmla="*/ 1349375 h 1622425"/>
              <a:gd name="connsiteX138" fmla="*/ 1063625 w 1181100"/>
              <a:gd name="connsiteY138" fmla="*/ 1314450 h 1622425"/>
              <a:gd name="connsiteX139" fmla="*/ 1035050 w 1181100"/>
              <a:gd name="connsiteY139" fmla="*/ 1317625 h 1622425"/>
              <a:gd name="connsiteX140" fmla="*/ 996950 w 1181100"/>
              <a:gd name="connsiteY140" fmla="*/ 1314450 h 1622425"/>
              <a:gd name="connsiteX141" fmla="*/ 984250 w 1181100"/>
              <a:gd name="connsiteY141" fmla="*/ 1308100 h 1622425"/>
              <a:gd name="connsiteX142" fmla="*/ 981075 w 1181100"/>
              <a:gd name="connsiteY142" fmla="*/ 1298575 h 1622425"/>
              <a:gd name="connsiteX143" fmla="*/ 1019175 w 1181100"/>
              <a:gd name="connsiteY143" fmla="*/ 1279525 h 1622425"/>
              <a:gd name="connsiteX144" fmla="*/ 1016000 w 1181100"/>
              <a:gd name="connsiteY144" fmla="*/ 1270000 h 1622425"/>
              <a:gd name="connsiteX145" fmla="*/ 1003300 w 1181100"/>
              <a:gd name="connsiteY145" fmla="*/ 1260475 h 1622425"/>
              <a:gd name="connsiteX146" fmla="*/ 984250 w 1181100"/>
              <a:gd name="connsiteY146" fmla="*/ 1250950 h 1622425"/>
              <a:gd name="connsiteX147" fmla="*/ 965200 w 1181100"/>
              <a:gd name="connsiteY147" fmla="*/ 1225550 h 1622425"/>
              <a:gd name="connsiteX148" fmla="*/ 962025 w 1181100"/>
              <a:gd name="connsiteY148" fmla="*/ 1212850 h 1622425"/>
              <a:gd name="connsiteX149" fmla="*/ 946150 w 1181100"/>
              <a:gd name="connsiteY149" fmla="*/ 1181100 h 1622425"/>
              <a:gd name="connsiteX150" fmla="*/ 942975 w 1181100"/>
              <a:gd name="connsiteY150" fmla="*/ 1171575 h 1622425"/>
              <a:gd name="connsiteX151" fmla="*/ 936625 w 1181100"/>
              <a:gd name="connsiteY151" fmla="*/ 1146175 h 1622425"/>
              <a:gd name="connsiteX152" fmla="*/ 923925 w 1181100"/>
              <a:gd name="connsiteY152" fmla="*/ 1120775 h 1622425"/>
              <a:gd name="connsiteX153" fmla="*/ 911225 w 1181100"/>
              <a:gd name="connsiteY153" fmla="*/ 1098550 h 1622425"/>
              <a:gd name="connsiteX154" fmla="*/ 904875 w 1181100"/>
              <a:gd name="connsiteY154" fmla="*/ 1082675 h 1622425"/>
              <a:gd name="connsiteX155" fmla="*/ 898525 w 1181100"/>
              <a:gd name="connsiteY155" fmla="*/ 1063625 h 1622425"/>
              <a:gd name="connsiteX156" fmla="*/ 889000 w 1181100"/>
              <a:gd name="connsiteY156" fmla="*/ 1047750 h 1622425"/>
              <a:gd name="connsiteX157" fmla="*/ 882650 w 1181100"/>
              <a:gd name="connsiteY157" fmla="*/ 1038225 h 1622425"/>
              <a:gd name="connsiteX158" fmla="*/ 866775 w 1181100"/>
              <a:gd name="connsiteY158" fmla="*/ 1025525 h 1622425"/>
              <a:gd name="connsiteX159" fmla="*/ 847725 w 1181100"/>
              <a:gd name="connsiteY159" fmla="*/ 1003300 h 1622425"/>
              <a:gd name="connsiteX160" fmla="*/ 825500 w 1181100"/>
              <a:gd name="connsiteY160" fmla="*/ 1000125 h 1622425"/>
              <a:gd name="connsiteX161" fmla="*/ 803275 w 1181100"/>
              <a:gd name="connsiteY161" fmla="*/ 987425 h 1622425"/>
              <a:gd name="connsiteX162" fmla="*/ 771525 w 1181100"/>
              <a:gd name="connsiteY162" fmla="*/ 965200 h 1622425"/>
              <a:gd name="connsiteX163" fmla="*/ 758825 w 1181100"/>
              <a:gd name="connsiteY163" fmla="*/ 958850 h 1622425"/>
              <a:gd name="connsiteX164" fmla="*/ 752475 w 1181100"/>
              <a:gd name="connsiteY164" fmla="*/ 946150 h 1622425"/>
              <a:gd name="connsiteX165" fmla="*/ 746125 w 1181100"/>
              <a:gd name="connsiteY165" fmla="*/ 898525 h 1622425"/>
              <a:gd name="connsiteX166" fmla="*/ 736600 w 1181100"/>
              <a:gd name="connsiteY166" fmla="*/ 863600 h 1622425"/>
              <a:gd name="connsiteX167" fmla="*/ 727075 w 1181100"/>
              <a:gd name="connsiteY167" fmla="*/ 860425 h 1622425"/>
              <a:gd name="connsiteX168" fmla="*/ 711200 w 1181100"/>
              <a:gd name="connsiteY168" fmla="*/ 847725 h 1622425"/>
              <a:gd name="connsiteX169" fmla="*/ 698500 w 1181100"/>
              <a:gd name="connsiteY169" fmla="*/ 841375 h 1622425"/>
              <a:gd name="connsiteX170" fmla="*/ 692150 w 1181100"/>
              <a:gd name="connsiteY170" fmla="*/ 831850 h 1622425"/>
              <a:gd name="connsiteX171" fmla="*/ 695325 w 1181100"/>
              <a:gd name="connsiteY171" fmla="*/ 784225 h 1622425"/>
              <a:gd name="connsiteX172" fmla="*/ 704850 w 1181100"/>
              <a:gd name="connsiteY172" fmla="*/ 762000 h 1622425"/>
              <a:gd name="connsiteX173" fmla="*/ 714375 w 1181100"/>
              <a:gd name="connsiteY173" fmla="*/ 673100 h 1622425"/>
              <a:gd name="connsiteX174" fmla="*/ 717550 w 1181100"/>
              <a:gd name="connsiteY174" fmla="*/ 641350 h 1622425"/>
              <a:gd name="connsiteX175" fmla="*/ 727075 w 1181100"/>
              <a:gd name="connsiteY175" fmla="*/ 609600 h 1622425"/>
              <a:gd name="connsiteX176" fmla="*/ 733425 w 1181100"/>
              <a:gd name="connsiteY176" fmla="*/ 581025 h 1622425"/>
              <a:gd name="connsiteX177" fmla="*/ 739775 w 1181100"/>
              <a:gd name="connsiteY177" fmla="*/ 568325 h 1622425"/>
              <a:gd name="connsiteX178" fmla="*/ 742950 w 1181100"/>
              <a:gd name="connsiteY178" fmla="*/ 555625 h 1622425"/>
              <a:gd name="connsiteX179" fmla="*/ 755650 w 1181100"/>
              <a:gd name="connsiteY179" fmla="*/ 542925 h 1622425"/>
              <a:gd name="connsiteX180" fmla="*/ 768350 w 1181100"/>
              <a:gd name="connsiteY180" fmla="*/ 520700 h 1622425"/>
              <a:gd name="connsiteX181" fmla="*/ 790575 w 1181100"/>
              <a:gd name="connsiteY181" fmla="*/ 498475 h 1622425"/>
              <a:gd name="connsiteX182" fmla="*/ 803275 w 1181100"/>
              <a:gd name="connsiteY182" fmla="*/ 485775 h 1622425"/>
              <a:gd name="connsiteX183" fmla="*/ 812800 w 1181100"/>
              <a:gd name="connsiteY183" fmla="*/ 476250 h 1622425"/>
              <a:gd name="connsiteX184" fmla="*/ 822325 w 1181100"/>
              <a:gd name="connsiteY184" fmla="*/ 454025 h 1622425"/>
              <a:gd name="connsiteX185" fmla="*/ 825500 w 1181100"/>
              <a:gd name="connsiteY185" fmla="*/ 441325 h 1622425"/>
              <a:gd name="connsiteX186" fmla="*/ 838200 w 1181100"/>
              <a:gd name="connsiteY186" fmla="*/ 409575 h 1622425"/>
              <a:gd name="connsiteX187" fmla="*/ 844550 w 1181100"/>
              <a:gd name="connsiteY187" fmla="*/ 365125 h 1622425"/>
              <a:gd name="connsiteX188" fmla="*/ 847725 w 1181100"/>
              <a:gd name="connsiteY188" fmla="*/ 355600 h 1622425"/>
              <a:gd name="connsiteX189" fmla="*/ 850900 w 1181100"/>
              <a:gd name="connsiteY189" fmla="*/ 342900 h 1622425"/>
              <a:gd name="connsiteX190" fmla="*/ 860425 w 1181100"/>
              <a:gd name="connsiteY190" fmla="*/ 225425 h 1622425"/>
              <a:gd name="connsiteX191" fmla="*/ 863600 w 1181100"/>
              <a:gd name="connsiteY191" fmla="*/ 209550 h 1622425"/>
              <a:gd name="connsiteX192" fmla="*/ 869950 w 1181100"/>
              <a:gd name="connsiteY192" fmla="*/ 200025 h 1622425"/>
              <a:gd name="connsiteX193" fmla="*/ 873125 w 1181100"/>
              <a:gd name="connsiteY193" fmla="*/ 177800 h 1622425"/>
              <a:gd name="connsiteX194" fmla="*/ 876300 w 1181100"/>
              <a:gd name="connsiteY194" fmla="*/ 168275 h 1622425"/>
              <a:gd name="connsiteX195" fmla="*/ 879475 w 1181100"/>
              <a:gd name="connsiteY195" fmla="*/ 152400 h 1622425"/>
              <a:gd name="connsiteX196" fmla="*/ 889000 w 1181100"/>
              <a:gd name="connsiteY196" fmla="*/ 101600 h 1622425"/>
              <a:gd name="connsiteX197" fmla="*/ 892175 w 1181100"/>
              <a:gd name="connsiteY197" fmla="*/ 92075 h 1622425"/>
              <a:gd name="connsiteX198" fmla="*/ 904875 w 1181100"/>
              <a:gd name="connsiteY198" fmla="*/ 76200 h 1622425"/>
              <a:gd name="connsiteX199" fmla="*/ 914400 w 1181100"/>
              <a:gd name="connsiteY199" fmla="*/ 73025 h 1622425"/>
              <a:gd name="connsiteX0" fmla="*/ 914400 w 1181100"/>
              <a:gd name="connsiteY0" fmla="*/ 73025 h 1622425"/>
              <a:gd name="connsiteX1" fmla="*/ 908050 w 1181100"/>
              <a:gd name="connsiteY1" fmla="*/ 57150 h 1622425"/>
              <a:gd name="connsiteX2" fmla="*/ 850900 w 1181100"/>
              <a:gd name="connsiteY2" fmla="*/ 22225 h 1622425"/>
              <a:gd name="connsiteX3" fmla="*/ 835025 w 1181100"/>
              <a:gd name="connsiteY3" fmla="*/ 9525 h 1622425"/>
              <a:gd name="connsiteX4" fmla="*/ 819150 w 1181100"/>
              <a:gd name="connsiteY4" fmla="*/ 6350 h 1622425"/>
              <a:gd name="connsiteX5" fmla="*/ 803275 w 1181100"/>
              <a:gd name="connsiteY5" fmla="*/ 0 h 1622425"/>
              <a:gd name="connsiteX6" fmla="*/ 781050 w 1181100"/>
              <a:gd name="connsiteY6" fmla="*/ 6350 h 1622425"/>
              <a:gd name="connsiteX7" fmla="*/ 777875 w 1181100"/>
              <a:gd name="connsiteY7" fmla="*/ 50800 h 1622425"/>
              <a:gd name="connsiteX8" fmla="*/ 774700 w 1181100"/>
              <a:gd name="connsiteY8" fmla="*/ 69850 h 1622425"/>
              <a:gd name="connsiteX9" fmla="*/ 765175 w 1181100"/>
              <a:gd name="connsiteY9" fmla="*/ 73025 h 1622425"/>
              <a:gd name="connsiteX10" fmla="*/ 755650 w 1181100"/>
              <a:gd name="connsiteY10" fmla="*/ 66675 h 1622425"/>
              <a:gd name="connsiteX11" fmla="*/ 742950 w 1181100"/>
              <a:gd name="connsiteY11" fmla="*/ 63500 h 1622425"/>
              <a:gd name="connsiteX12" fmla="*/ 720725 w 1181100"/>
              <a:gd name="connsiteY12" fmla="*/ 104775 h 1622425"/>
              <a:gd name="connsiteX13" fmla="*/ 676275 w 1181100"/>
              <a:gd name="connsiteY13" fmla="*/ 25400 h 1622425"/>
              <a:gd name="connsiteX14" fmla="*/ 660400 w 1181100"/>
              <a:gd name="connsiteY14" fmla="*/ 63500 h 1622425"/>
              <a:gd name="connsiteX15" fmla="*/ 606425 w 1181100"/>
              <a:gd name="connsiteY15" fmla="*/ 142875 h 1622425"/>
              <a:gd name="connsiteX16" fmla="*/ 568325 w 1181100"/>
              <a:gd name="connsiteY16" fmla="*/ 222250 h 1622425"/>
              <a:gd name="connsiteX17" fmla="*/ 533400 w 1181100"/>
              <a:gd name="connsiteY17" fmla="*/ 304800 h 1622425"/>
              <a:gd name="connsiteX18" fmla="*/ 527050 w 1181100"/>
              <a:gd name="connsiteY18" fmla="*/ 358775 h 1622425"/>
              <a:gd name="connsiteX19" fmla="*/ 450850 w 1181100"/>
              <a:gd name="connsiteY19" fmla="*/ 434975 h 1622425"/>
              <a:gd name="connsiteX20" fmla="*/ 450850 w 1181100"/>
              <a:gd name="connsiteY20" fmla="*/ 517525 h 1622425"/>
              <a:gd name="connsiteX21" fmla="*/ 415925 w 1181100"/>
              <a:gd name="connsiteY21" fmla="*/ 501650 h 1622425"/>
              <a:gd name="connsiteX22" fmla="*/ 368300 w 1181100"/>
              <a:gd name="connsiteY22" fmla="*/ 511175 h 1622425"/>
              <a:gd name="connsiteX23" fmla="*/ 301625 w 1181100"/>
              <a:gd name="connsiteY23" fmla="*/ 492125 h 1622425"/>
              <a:gd name="connsiteX24" fmla="*/ 295275 w 1181100"/>
              <a:gd name="connsiteY24" fmla="*/ 419100 h 1622425"/>
              <a:gd name="connsiteX25" fmla="*/ 269875 w 1181100"/>
              <a:gd name="connsiteY25" fmla="*/ 396875 h 1622425"/>
              <a:gd name="connsiteX26" fmla="*/ 225425 w 1181100"/>
              <a:gd name="connsiteY26" fmla="*/ 393700 h 1622425"/>
              <a:gd name="connsiteX27" fmla="*/ 190500 w 1181100"/>
              <a:gd name="connsiteY27" fmla="*/ 387350 h 1622425"/>
              <a:gd name="connsiteX28" fmla="*/ 114300 w 1181100"/>
              <a:gd name="connsiteY28" fmla="*/ 393700 h 1622425"/>
              <a:gd name="connsiteX29" fmla="*/ 92075 w 1181100"/>
              <a:gd name="connsiteY29" fmla="*/ 422275 h 1622425"/>
              <a:gd name="connsiteX30" fmla="*/ 88900 w 1181100"/>
              <a:gd name="connsiteY30" fmla="*/ 431800 h 1622425"/>
              <a:gd name="connsiteX31" fmla="*/ 76200 w 1181100"/>
              <a:gd name="connsiteY31" fmla="*/ 447675 h 1622425"/>
              <a:gd name="connsiteX32" fmla="*/ 41275 w 1181100"/>
              <a:gd name="connsiteY32" fmla="*/ 469900 h 1622425"/>
              <a:gd name="connsiteX33" fmla="*/ 34925 w 1181100"/>
              <a:gd name="connsiteY33" fmla="*/ 479425 h 1622425"/>
              <a:gd name="connsiteX34" fmla="*/ 15875 w 1181100"/>
              <a:gd name="connsiteY34" fmla="*/ 495300 h 1622425"/>
              <a:gd name="connsiteX35" fmla="*/ 0 w 1181100"/>
              <a:gd name="connsiteY35" fmla="*/ 514350 h 1622425"/>
              <a:gd name="connsiteX36" fmla="*/ 3175 w 1181100"/>
              <a:gd name="connsiteY36" fmla="*/ 542925 h 1622425"/>
              <a:gd name="connsiteX37" fmla="*/ 12700 w 1181100"/>
              <a:gd name="connsiteY37" fmla="*/ 571500 h 1622425"/>
              <a:gd name="connsiteX38" fmla="*/ 19050 w 1181100"/>
              <a:gd name="connsiteY38" fmla="*/ 698500 h 1622425"/>
              <a:gd name="connsiteX39" fmla="*/ 22225 w 1181100"/>
              <a:gd name="connsiteY39" fmla="*/ 711200 h 1622425"/>
              <a:gd name="connsiteX40" fmla="*/ 19050 w 1181100"/>
              <a:gd name="connsiteY40" fmla="*/ 727075 h 1622425"/>
              <a:gd name="connsiteX41" fmla="*/ 15875 w 1181100"/>
              <a:gd name="connsiteY41" fmla="*/ 736600 h 1622425"/>
              <a:gd name="connsiteX42" fmla="*/ 31750 w 1181100"/>
              <a:gd name="connsiteY42" fmla="*/ 749300 h 1622425"/>
              <a:gd name="connsiteX43" fmla="*/ 57150 w 1181100"/>
              <a:gd name="connsiteY43" fmla="*/ 765175 h 1622425"/>
              <a:gd name="connsiteX44" fmla="*/ 73025 w 1181100"/>
              <a:gd name="connsiteY44" fmla="*/ 774700 h 1622425"/>
              <a:gd name="connsiteX45" fmla="*/ 85725 w 1181100"/>
              <a:gd name="connsiteY45" fmla="*/ 781050 h 1622425"/>
              <a:gd name="connsiteX46" fmla="*/ 107950 w 1181100"/>
              <a:gd name="connsiteY46" fmla="*/ 790575 h 1622425"/>
              <a:gd name="connsiteX47" fmla="*/ 127000 w 1181100"/>
              <a:gd name="connsiteY47" fmla="*/ 787400 h 1622425"/>
              <a:gd name="connsiteX48" fmla="*/ 139700 w 1181100"/>
              <a:gd name="connsiteY48" fmla="*/ 784225 h 1622425"/>
              <a:gd name="connsiteX49" fmla="*/ 146050 w 1181100"/>
              <a:gd name="connsiteY49" fmla="*/ 796925 h 1622425"/>
              <a:gd name="connsiteX50" fmla="*/ 155575 w 1181100"/>
              <a:gd name="connsiteY50" fmla="*/ 819150 h 1622425"/>
              <a:gd name="connsiteX51" fmla="*/ 161925 w 1181100"/>
              <a:gd name="connsiteY51" fmla="*/ 873125 h 1622425"/>
              <a:gd name="connsiteX52" fmla="*/ 165100 w 1181100"/>
              <a:gd name="connsiteY52" fmla="*/ 885825 h 1622425"/>
              <a:gd name="connsiteX53" fmla="*/ 174625 w 1181100"/>
              <a:gd name="connsiteY53" fmla="*/ 892175 h 1622425"/>
              <a:gd name="connsiteX54" fmla="*/ 184150 w 1181100"/>
              <a:gd name="connsiteY54" fmla="*/ 901700 h 1622425"/>
              <a:gd name="connsiteX55" fmla="*/ 206375 w 1181100"/>
              <a:gd name="connsiteY55" fmla="*/ 904875 h 1622425"/>
              <a:gd name="connsiteX56" fmla="*/ 228600 w 1181100"/>
              <a:gd name="connsiteY56" fmla="*/ 939800 h 1622425"/>
              <a:gd name="connsiteX57" fmla="*/ 219075 w 1181100"/>
              <a:gd name="connsiteY57" fmla="*/ 1022350 h 1622425"/>
              <a:gd name="connsiteX58" fmla="*/ 203200 w 1181100"/>
              <a:gd name="connsiteY58" fmla="*/ 1041400 h 1622425"/>
              <a:gd name="connsiteX59" fmla="*/ 196850 w 1181100"/>
              <a:gd name="connsiteY59" fmla="*/ 1063625 h 1622425"/>
              <a:gd name="connsiteX60" fmla="*/ 193675 w 1181100"/>
              <a:gd name="connsiteY60" fmla="*/ 1073150 h 1622425"/>
              <a:gd name="connsiteX61" fmla="*/ 196850 w 1181100"/>
              <a:gd name="connsiteY61" fmla="*/ 1200150 h 1622425"/>
              <a:gd name="connsiteX62" fmla="*/ 250825 w 1181100"/>
              <a:gd name="connsiteY62" fmla="*/ 1206500 h 1622425"/>
              <a:gd name="connsiteX63" fmla="*/ 266700 w 1181100"/>
              <a:gd name="connsiteY63" fmla="*/ 1209675 h 1622425"/>
              <a:gd name="connsiteX64" fmla="*/ 288925 w 1181100"/>
              <a:gd name="connsiteY64" fmla="*/ 1231900 h 1622425"/>
              <a:gd name="connsiteX65" fmla="*/ 295275 w 1181100"/>
              <a:gd name="connsiteY65" fmla="*/ 1270000 h 1622425"/>
              <a:gd name="connsiteX66" fmla="*/ 304800 w 1181100"/>
              <a:gd name="connsiteY66" fmla="*/ 1282700 h 1622425"/>
              <a:gd name="connsiteX67" fmla="*/ 323850 w 1181100"/>
              <a:gd name="connsiteY67" fmla="*/ 1285875 h 1622425"/>
              <a:gd name="connsiteX68" fmla="*/ 333375 w 1181100"/>
              <a:gd name="connsiteY68" fmla="*/ 1292225 h 1622425"/>
              <a:gd name="connsiteX69" fmla="*/ 361950 w 1181100"/>
              <a:gd name="connsiteY69" fmla="*/ 1298575 h 1622425"/>
              <a:gd name="connsiteX70" fmla="*/ 387350 w 1181100"/>
              <a:gd name="connsiteY70" fmla="*/ 1317625 h 1622425"/>
              <a:gd name="connsiteX71" fmla="*/ 409575 w 1181100"/>
              <a:gd name="connsiteY71" fmla="*/ 1330325 h 1622425"/>
              <a:gd name="connsiteX72" fmla="*/ 412750 w 1181100"/>
              <a:gd name="connsiteY72" fmla="*/ 1339850 h 1622425"/>
              <a:gd name="connsiteX73" fmla="*/ 422275 w 1181100"/>
              <a:gd name="connsiteY73" fmla="*/ 1362075 h 1622425"/>
              <a:gd name="connsiteX74" fmla="*/ 428625 w 1181100"/>
              <a:gd name="connsiteY74" fmla="*/ 1403350 h 1622425"/>
              <a:gd name="connsiteX75" fmla="*/ 431800 w 1181100"/>
              <a:gd name="connsiteY75" fmla="*/ 1419225 h 1622425"/>
              <a:gd name="connsiteX76" fmla="*/ 438150 w 1181100"/>
              <a:gd name="connsiteY76" fmla="*/ 1438275 h 1622425"/>
              <a:gd name="connsiteX77" fmla="*/ 441325 w 1181100"/>
              <a:gd name="connsiteY77" fmla="*/ 1450975 h 1622425"/>
              <a:gd name="connsiteX78" fmla="*/ 447675 w 1181100"/>
              <a:gd name="connsiteY78" fmla="*/ 1463675 h 1622425"/>
              <a:gd name="connsiteX79" fmla="*/ 450850 w 1181100"/>
              <a:gd name="connsiteY79" fmla="*/ 1476375 h 1622425"/>
              <a:gd name="connsiteX80" fmla="*/ 460375 w 1181100"/>
              <a:gd name="connsiteY80" fmla="*/ 1479550 h 1622425"/>
              <a:gd name="connsiteX81" fmla="*/ 485775 w 1181100"/>
              <a:gd name="connsiteY81" fmla="*/ 1482725 h 1622425"/>
              <a:gd name="connsiteX82" fmla="*/ 495300 w 1181100"/>
              <a:gd name="connsiteY82" fmla="*/ 1489075 h 1622425"/>
              <a:gd name="connsiteX83" fmla="*/ 498475 w 1181100"/>
              <a:gd name="connsiteY83" fmla="*/ 1498600 h 1622425"/>
              <a:gd name="connsiteX84" fmla="*/ 504825 w 1181100"/>
              <a:gd name="connsiteY84" fmla="*/ 1508125 h 1622425"/>
              <a:gd name="connsiteX85" fmla="*/ 514350 w 1181100"/>
              <a:gd name="connsiteY85" fmla="*/ 1527175 h 1622425"/>
              <a:gd name="connsiteX86" fmla="*/ 520700 w 1181100"/>
              <a:gd name="connsiteY86" fmla="*/ 1536700 h 1622425"/>
              <a:gd name="connsiteX87" fmla="*/ 523875 w 1181100"/>
              <a:gd name="connsiteY87" fmla="*/ 1546225 h 1622425"/>
              <a:gd name="connsiteX88" fmla="*/ 530225 w 1181100"/>
              <a:gd name="connsiteY88" fmla="*/ 1558925 h 1622425"/>
              <a:gd name="connsiteX89" fmla="*/ 539750 w 1181100"/>
              <a:gd name="connsiteY89" fmla="*/ 1581150 h 1622425"/>
              <a:gd name="connsiteX90" fmla="*/ 549275 w 1181100"/>
              <a:gd name="connsiteY90" fmla="*/ 1590675 h 1622425"/>
              <a:gd name="connsiteX91" fmla="*/ 561975 w 1181100"/>
              <a:gd name="connsiteY91" fmla="*/ 1584325 h 1622425"/>
              <a:gd name="connsiteX92" fmla="*/ 577850 w 1181100"/>
              <a:gd name="connsiteY92" fmla="*/ 1555750 h 1622425"/>
              <a:gd name="connsiteX93" fmla="*/ 590550 w 1181100"/>
              <a:gd name="connsiteY93" fmla="*/ 1536700 h 1622425"/>
              <a:gd name="connsiteX94" fmla="*/ 593725 w 1181100"/>
              <a:gd name="connsiteY94" fmla="*/ 1527175 h 1622425"/>
              <a:gd name="connsiteX95" fmla="*/ 600075 w 1181100"/>
              <a:gd name="connsiteY95" fmla="*/ 1517650 h 1622425"/>
              <a:gd name="connsiteX96" fmla="*/ 606425 w 1181100"/>
              <a:gd name="connsiteY96" fmla="*/ 1504950 h 1622425"/>
              <a:gd name="connsiteX97" fmla="*/ 619125 w 1181100"/>
              <a:gd name="connsiteY97" fmla="*/ 1511300 h 1622425"/>
              <a:gd name="connsiteX98" fmla="*/ 625475 w 1181100"/>
              <a:gd name="connsiteY98" fmla="*/ 1530350 h 1622425"/>
              <a:gd name="connsiteX99" fmla="*/ 631825 w 1181100"/>
              <a:gd name="connsiteY99" fmla="*/ 1565275 h 1622425"/>
              <a:gd name="connsiteX100" fmla="*/ 638175 w 1181100"/>
              <a:gd name="connsiteY100" fmla="*/ 1574800 h 1622425"/>
              <a:gd name="connsiteX101" fmla="*/ 641350 w 1181100"/>
              <a:gd name="connsiteY101" fmla="*/ 1584325 h 1622425"/>
              <a:gd name="connsiteX102" fmla="*/ 657225 w 1181100"/>
              <a:gd name="connsiteY102" fmla="*/ 1587500 h 1622425"/>
              <a:gd name="connsiteX103" fmla="*/ 666750 w 1181100"/>
              <a:gd name="connsiteY103" fmla="*/ 1584325 h 1622425"/>
              <a:gd name="connsiteX104" fmla="*/ 698500 w 1181100"/>
              <a:gd name="connsiteY104" fmla="*/ 1555750 h 1622425"/>
              <a:gd name="connsiteX105" fmla="*/ 711200 w 1181100"/>
              <a:gd name="connsiteY105" fmla="*/ 1546225 h 1622425"/>
              <a:gd name="connsiteX106" fmla="*/ 762000 w 1181100"/>
              <a:gd name="connsiteY106" fmla="*/ 1552575 h 1622425"/>
              <a:gd name="connsiteX107" fmla="*/ 771525 w 1181100"/>
              <a:gd name="connsiteY107" fmla="*/ 1555750 h 1622425"/>
              <a:gd name="connsiteX108" fmla="*/ 800100 w 1181100"/>
              <a:gd name="connsiteY108" fmla="*/ 1558925 h 1622425"/>
              <a:gd name="connsiteX109" fmla="*/ 863600 w 1181100"/>
              <a:gd name="connsiteY109" fmla="*/ 1568450 h 1622425"/>
              <a:gd name="connsiteX110" fmla="*/ 889000 w 1181100"/>
              <a:gd name="connsiteY110" fmla="*/ 1577975 h 1622425"/>
              <a:gd name="connsiteX111" fmla="*/ 911225 w 1181100"/>
              <a:gd name="connsiteY111" fmla="*/ 1581150 h 1622425"/>
              <a:gd name="connsiteX112" fmla="*/ 920750 w 1181100"/>
              <a:gd name="connsiteY112" fmla="*/ 1584325 h 1622425"/>
              <a:gd name="connsiteX113" fmla="*/ 933450 w 1181100"/>
              <a:gd name="connsiteY113" fmla="*/ 1590675 h 1622425"/>
              <a:gd name="connsiteX114" fmla="*/ 968375 w 1181100"/>
              <a:gd name="connsiteY114" fmla="*/ 1597025 h 1622425"/>
              <a:gd name="connsiteX115" fmla="*/ 977900 w 1181100"/>
              <a:gd name="connsiteY115" fmla="*/ 1600200 h 1622425"/>
              <a:gd name="connsiteX116" fmla="*/ 1006475 w 1181100"/>
              <a:gd name="connsiteY116" fmla="*/ 1606550 h 1622425"/>
              <a:gd name="connsiteX117" fmla="*/ 1031875 w 1181100"/>
              <a:gd name="connsiteY117" fmla="*/ 1616075 h 1622425"/>
              <a:gd name="connsiteX118" fmla="*/ 1050925 w 1181100"/>
              <a:gd name="connsiteY118" fmla="*/ 1619250 h 1622425"/>
              <a:gd name="connsiteX119" fmla="*/ 1063625 w 1181100"/>
              <a:gd name="connsiteY119" fmla="*/ 1622425 h 1622425"/>
              <a:gd name="connsiteX120" fmla="*/ 1079500 w 1181100"/>
              <a:gd name="connsiteY120" fmla="*/ 1619250 h 1622425"/>
              <a:gd name="connsiteX121" fmla="*/ 1069975 w 1181100"/>
              <a:gd name="connsiteY121" fmla="*/ 1593850 h 1622425"/>
              <a:gd name="connsiteX122" fmla="*/ 1089025 w 1181100"/>
              <a:gd name="connsiteY122" fmla="*/ 1587500 h 1622425"/>
              <a:gd name="connsiteX123" fmla="*/ 1104900 w 1181100"/>
              <a:gd name="connsiteY123" fmla="*/ 1530350 h 1622425"/>
              <a:gd name="connsiteX124" fmla="*/ 1177925 w 1181100"/>
              <a:gd name="connsiteY124" fmla="*/ 1527175 h 1622425"/>
              <a:gd name="connsiteX125" fmla="*/ 1181100 w 1181100"/>
              <a:gd name="connsiteY125" fmla="*/ 1517650 h 1622425"/>
              <a:gd name="connsiteX126" fmla="*/ 1155700 w 1181100"/>
              <a:gd name="connsiteY126" fmla="*/ 1501775 h 1622425"/>
              <a:gd name="connsiteX127" fmla="*/ 1146175 w 1181100"/>
              <a:gd name="connsiteY127" fmla="*/ 1498600 h 1622425"/>
              <a:gd name="connsiteX128" fmla="*/ 1127125 w 1181100"/>
              <a:gd name="connsiteY128" fmla="*/ 1485900 h 1622425"/>
              <a:gd name="connsiteX129" fmla="*/ 1104900 w 1181100"/>
              <a:gd name="connsiteY129" fmla="*/ 1457325 h 1622425"/>
              <a:gd name="connsiteX130" fmla="*/ 1092200 w 1181100"/>
              <a:gd name="connsiteY130" fmla="*/ 1444625 h 1622425"/>
              <a:gd name="connsiteX131" fmla="*/ 1082675 w 1181100"/>
              <a:gd name="connsiteY131" fmla="*/ 1431925 h 1622425"/>
              <a:gd name="connsiteX132" fmla="*/ 1063625 w 1181100"/>
              <a:gd name="connsiteY132" fmla="*/ 1419225 h 1622425"/>
              <a:gd name="connsiteX133" fmla="*/ 1044575 w 1181100"/>
              <a:gd name="connsiteY133" fmla="*/ 1400175 h 1622425"/>
              <a:gd name="connsiteX134" fmla="*/ 1031875 w 1181100"/>
              <a:gd name="connsiteY134" fmla="*/ 1387475 h 1622425"/>
              <a:gd name="connsiteX135" fmla="*/ 1038225 w 1181100"/>
              <a:gd name="connsiteY135" fmla="*/ 1355725 h 1622425"/>
              <a:gd name="connsiteX136" fmla="*/ 1050925 w 1181100"/>
              <a:gd name="connsiteY136" fmla="*/ 1352550 h 1622425"/>
              <a:gd name="connsiteX137" fmla="*/ 1066800 w 1181100"/>
              <a:gd name="connsiteY137" fmla="*/ 1349375 h 1622425"/>
              <a:gd name="connsiteX138" fmla="*/ 1063625 w 1181100"/>
              <a:gd name="connsiteY138" fmla="*/ 1314450 h 1622425"/>
              <a:gd name="connsiteX139" fmla="*/ 1035050 w 1181100"/>
              <a:gd name="connsiteY139" fmla="*/ 1317625 h 1622425"/>
              <a:gd name="connsiteX140" fmla="*/ 996950 w 1181100"/>
              <a:gd name="connsiteY140" fmla="*/ 1314450 h 1622425"/>
              <a:gd name="connsiteX141" fmla="*/ 984250 w 1181100"/>
              <a:gd name="connsiteY141" fmla="*/ 1308100 h 1622425"/>
              <a:gd name="connsiteX142" fmla="*/ 981075 w 1181100"/>
              <a:gd name="connsiteY142" fmla="*/ 1298575 h 1622425"/>
              <a:gd name="connsiteX143" fmla="*/ 1019175 w 1181100"/>
              <a:gd name="connsiteY143" fmla="*/ 1279525 h 1622425"/>
              <a:gd name="connsiteX144" fmla="*/ 1016000 w 1181100"/>
              <a:gd name="connsiteY144" fmla="*/ 1270000 h 1622425"/>
              <a:gd name="connsiteX145" fmla="*/ 1003300 w 1181100"/>
              <a:gd name="connsiteY145" fmla="*/ 1260475 h 1622425"/>
              <a:gd name="connsiteX146" fmla="*/ 984250 w 1181100"/>
              <a:gd name="connsiteY146" fmla="*/ 1250950 h 1622425"/>
              <a:gd name="connsiteX147" fmla="*/ 965200 w 1181100"/>
              <a:gd name="connsiteY147" fmla="*/ 1225550 h 1622425"/>
              <a:gd name="connsiteX148" fmla="*/ 962025 w 1181100"/>
              <a:gd name="connsiteY148" fmla="*/ 1212850 h 1622425"/>
              <a:gd name="connsiteX149" fmla="*/ 946150 w 1181100"/>
              <a:gd name="connsiteY149" fmla="*/ 1181100 h 1622425"/>
              <a:gd name="connsiteX150" fmla="*/ 942975 w 1181100"/>
              <a:gd name="connsiteY150" fmla="*/ 1171575 h 1622425"/>
              <a:gd name="connsiteX151" fmla="*/ 936625 w 1181100"/>
              <a:gd name="connsiteY151" fmla="*/ 1146175 h 1622425"/>
              <a:gd name="connsiteX152" fmla="*/ 923925 w 1181100"/>
              <a:gd name="connsiteY152" fmla="*/ 1120775 h 1622425"/>
              <a:gd name="connsiteX153" fmla="*/ 911225 w 1181100"/>
              <a:gd name="connsiteY153" fmla="*/ 1098550 h 1622425"/>
              <a:gd name="connsiteX154" fmla="*/ 904875 w 1181100"/>
              <a:gd name="connsiteY154" fmla="*/ 1082675 h 1622425"/>
              <a:gd name="connsiteX155" fmla="*/ 898525 w 1181100"/>
              <a:gd name="connsiteY155" fmla="*/ 1063625 h 1622425"/>
              <a:gd name="connsiteX156" fmla="*/ 889000 w 1181100"/>
              <a:gd name="connsiteY156" fmla="*/ 1047750 h 1622425"/>
              <a:gd name="connsiteX157" fmla="*/ 882650 w 1181100"/>
              <a:gd name="connsiteY157" fmla="*/ 1038225 h 1622425"/>
              <a:gd name="connsiteX158" fmla="*/ 866775 w 1181100"/>
              <a:gd name="connsiteY158" fmla="*/ 1025525 h 1622425"/>
              <a:gd name="connsiteX159" fmla="*/ 847725 w 1181100"/>
              <a:gd name="connsiteY159" fmla="*/ 1003300 h 1622425"/>
              <a:gd name="connsiteX160" fmla="*/ 825500 w 1181100"/>
              <a:gd name="connsiteY160" fmla="*/ 1000125 h 1622425"/>
              <a:gd name="connsiteX161" fmla="*/ 803275 w 1181100"/>
              <a:gd name="connsiteY161" fmla="*/ 987425 h 1622425"/>
              <a:gd name="connsiteX162" fmla="*/ 771525 w 1181100"/>
              <a:gd name="connsiteY162" fmla="*/ 965200 h 1622425"/>
              <a:gd name="connsiteX163" fmla="*/ 758825 w 1181100"/>
              <a:gd name="connsiteY163" fmla="*/ 958850 h 1622425"/>
              <a:gd name="connsiteX164" fmla="*/ 752475 w 1181100"/>
              <a:gd name="connsiteY164" fmla="*/ 946150 h 1622425"/>
              <a:gd name="connsiteX165" fmla="*/ 746125 w 1181100"/>
              <a:gd name="connsiteY165" fmla="*/ 898525 h 1622425"/>
              <a:gd name="connsiteX166" fmla="*/ 736600 w 1181100"/>
              <a:gd name="connsiteY166" fmla="*/ 863600 h 1622425"/>
              <a:gd name="connsiteX167" fmla="*/ 727075 w 1181100"/>
              <a:gd name="connsiteY167" fmla="*/ 860425 h 1622425"/>
              <a:gd name="connsiteX168" fmla="*/ 711200 w 1181100"/>
              <a:gd name="connsiteY168" fmla="*/ 847725 h 1622425"/>
              <a:gd name="connsiteX169" fmla="*/ 698500 w 1181100"/>
              <a:gd name="connsiteY169" fmla="*/ 841375 h 1622425"/>
              <a:gd name="connsiteX170" fmla="*/ 692150 w 1181100"/>
              <a:gd name="connsiteY170" fmla="*/ 831850 h 1622425"/>
              <a:gd name="connsiteX171" fmla="*/ 695325 w 1181100"/>
              <a:gd name="connsiteY171" fmla="*/ 784225 h 1622425"/>
              <a:gd name="connsiteX172" fmla="*/ 704850 w 1181100"/>
              <a:gd name="connsiteY172" fmla="*/ 762000 h 1622425"/>
              <a:gd name="connsiteX173" fmla="*/ 714375 w 1181100"/>
              <a:gd name="connsiteY173" fmla="*/ 673100 h 1622425"/>
              <a:gd name="connsiteX174" fmla="*/ 717550 w 1181100"/>
              <a:gd name="connsiteY174" fmla="*/ 641350 h 1622425"/>
              <a:gd name="connsiteX175" fmla="*/ 727075 w 1181100"/>
              <a:gd name="connsiteY175" fmla="*/ 609600 h 1622425"/>
              <a:gd name="connsiteX176" fmla="*/ 733425 w 1181100"/>
              <a:gd name="connsiteY176" fmla="*/ 581025 h 1622425"/>
              <a:gd name="connsiteX177" fmla="*/ 739775 w 1181100"/>
              <a:gd name="connsiteY177" fmla="*/ 568325 h 1622425"/>
              <a:gd name="connsiteX178" fmla="*/ 742950 w 1181100"/>
              <a:gd name="connsiteY178" fmla="*/ 555625 h 1622425"/>
              <a:gd name="connsiteX179" fmla="*/ 755650 w 1181100"/>
              <a:gd name="connsiteY179" fmla="*/ 542925 h 1622425"/>
              <a:gd name="connsiteX180" fmla="*/ 768350 w 1181100"/>
              <a:gd name="connsiteY180" fmla="*/ 520700 h 1622425"/>
              <a:gd name="connsiteX181" fmla="*/ 790575 w 1181100"/>
              <a:gd name="connsiteY181" fmla="*/ 498475 h 1622425"/>
              <a:gd name="connsiteX182" fmla="*/ 803275 w 1181100"/>
              <a:gd name="connsiteY182" fmla="*/ 485775 h 1622425"/>
              <a:gd name="connsiteX183" fmla="*/ 812800 w 1181100"/>
              <a:gd name="connsiteY183" fmla="*/ 476250 h 1622425"/>
              <a:gd name="connsiteX184" fmla="*/ 822325 w 1181100"/>
              <a:gd name="connsiteY184" fmla="*/ 454025 h 1622425"/>
              <a:gd name="connsiteX185" fmla="*/ 825500 w 1181100"/>
              <a:gd name="connsiteY185" fmla="*/ 441325 h 1622425"/>
              <a:gd name="connsiteX186" fmla="*/ 838200 w 1181100"/>
              <a:gd name="connsiteY186" fmla="*/ 409575 h 1622425"/>
              <a:gd name="connsiteX187" fmla="*/ 844550 w 1181100"/>
              <a:gd name="connsiteY187" fmla="*/ 365125 h 1622425"/>
              <a:gd name="connsiteX188" fmla="*/ 847725 w 1181100"/>
              <a:gd name="connsiteY188" fmla="*/ 355600 h 1622425"/>
              <a:gd name="connsiteX189" fmla="*/ 850900 w 1181100"/>
              <a:gd name="connsiteY189" fmla="*/ 342900 h 1622425"/>
              <a:gd name="connsiteX190" fmla="*/ 860425 w 1181100"/>
              <a:gd name="connsiteY190" fmla="*/ 225425 h 1622425"/>
              <a:gd name="connsiteX191" fmla="*/ 863600 w 1181100"/>
              <a:gd name="connsiteY191" fmla="*/ 209550 h 1622425"/>
              <a:gd name="connsiteX192" fmla="*/ 869950 w 1181100"/>
              <a:gd name="connsiteY192" fmla="*/ 200025 h 1622425"/>
              <a:gd name="connsiteX193" fmla="*/ 873125 w 1181100"/>
              <a:gd name="connsiteY193" fmla="*/ 177800 h 1622425"/>
              <a:gd name="connsiteX194" fmla="*/ 876300 w 1181100"/>
              <a:gd name="connsiteY194" fmla="*/ 168275 h 1622425"/>
              <a:gd name="connsiteX195" fmla="*/ 879475 w 1181100"/>
              <a:gd name="connsiteY195" fmla="*/ 152400 h 1622425"/>
              <a:gd name="connsiteX196" fmla="*/ 889000 w 1181100"/>
              <a:gd name="connsiteY196" fmla="*/ 101600 h 1622425"/>
              <a:gd name="connsiteX197" fmla="*/ 892175 w 1181100"/>
              <a:gd name="connsiteY197" fmla="*/ 92075 h 1622425"/>
              <a:gd name="connsiteX198" fmla="*/ 904875 w 1181100"/>
              <a:gd name="connsiteY198" fmla="*/ 76200 h 1622425"/>
              <a:gd name="connsiteX199" fmla="*/ 914400 w 1181100"/>
              <a:gd name="connsiteY199" fmla="*/ 73025 h 1622425"/>
              <a:gd name="connsiteX0" fmla="*/ 914400 w 1181100"/>
              <a:gd name="connsiteY0" fmla="*/ 73025 h 1622425"/>
              <a:gd name="connsiteX1" fmla="*/ 908050 w 1181100"/>
              <a:gd name="connsiteY1" fmla="*/ 57150 h 1622425"/>
              <a:gd name="connsiteX2" fmla="*/ 850900 w 1181100"/>
              <a:gd name="connsiteY2" fmla="*/ 22225 h 1622425"/>
              <a:gd name="connsiteX3" fmla="*/ 835025 w 1181100"/>
              <a:gd name="connsiteY3" fmla="*/ 9525 h 1622425"/>
              <a:gd name="connsiteX4" fmla="*/ 819150 w 1181100"/>
              <a:gd name="connsiteY4" fmla="*/ 6350 h 1622425"/>
              <a:gd name="connsiteX5" fmla="*/ 803275 w 1181100"/>
              <a:gd name="connsiteY5" fmla="*/ 0 h 1622425"/>
              <a:gd name="connsiteX6" fmla="*/ 781050 w 1181100"/>
              <a:gd name="connsiteY6" fmla="*/ 6350 h 1622425"/>
              <a:gd name="connsiteX7" fmla="*/ 777875 w 1181100"/>
              <a:gd name="connsiteY7" fmla="*/ 50800 h 1622425"/>
              <a:gd name="connsiteX8" fmla="*/ 774700 w 1181100"/>
              <a:gd name="connsiteY8" fmla="*/ 69850 h 1622425"/>
              <a:gd name="connsiteX9" fmla="*/ 765175 w 1181100"/>
              <a:gd name="connsiteY9" fmla="*/ 73025 h 1622425"/>
              <a:gd name="connsiteX10" fmla="*/ 755650 w 1181100"/>
              <a:gd name="connsiteY10" fmla="*/ 66675 h 1622425"/>
              <a:gd name="connsiteX11" fmla="*/ 742950 w 1181100"/>
              <a:gd name="connsiteY11" fmla="*/ 63500 h 1622425"/>
              <a:gd name="connsiteX12" fmla="*/ 720725 w 1181100"/>
              <a:gd name="connsiteY12" fmla="*/ 104775 h 1622425"/>
              <a:gd name="connsiteX13" fmla="*/ 676275 w 1181100"/>
              <a:gd name="connsiteY13" fmla="*/ 25400 h 1622425"/>
              <a:gd name="connsiteX14" fmla="*/ 660400 w 1181100"/>
              <a:gd name="connsiteY14" fmla="*/ 63500 h 1622425"/>
              <a:gd name="connsiteX15" fmla="*/ 606425 w 1181100"/>
              <a:gd name="connsiteY15" fmla="*/ 142875 h 1622425"/>
              <a:gd name="connsiteX16" fmla="*/ 568325 w 1181100"/>
              <a:gd name="connsiteY16" fmla="*/ 222250 h 1622425"/>
              <a:gd name="connsiteX17" fmla="*/ 533400 w 1181100"/>
              <a:gd name="connsiteY17" fmla="*/ 304800 h 1622425"/>
              <a:gd name="connsiteX18" fmla="*/ 527050 w 1181100"/>
              <a:gd name="connsiteY18" fmla="*/ 358775 h 1622425"/>
              <a:gd name="connsiteX19" fmla="*/ 450850 w 1181100"/>
              <a:gd name="connsiteY19" fmla="*/ 434975 h 1622425"/>
              <a:gd name="connsiteX20" fmla="*/ 450850 w 1181100"/>
              <a:gd name="connsiteY20" fmla="*/ 517525 h 1622425"/>
              <a:gd name="connsiteX21" fmla="*/ 415925 w 1181100"/>
              <a:gd name="connsiteY21" fmla="*/ 501650 h 1622425"/>
              <a:gd name="connsiteX22" fmla="*/ 368300 w 1181100"/>
              <a:gd name="connsiteY22" fmla="*/ 511175 h 1622425"/>
              <a:gd name="connsiteX23" fmla="*/ 301625 w 1181100"/>
              <a:gd name="connsiteY23" fmla="*/ 492125 h 1622425"/>
              <a:gd name="connsiteX24" fmla="*/ 295275 w 1181100"/>
              <a:gd name="connsiteY24" fmla="*/ 419100 h 1622425"/>
              <a:gd name="connsiteX25" fmla="*/ 269875 w 1181100"/>
              <a:gd name="connsiteY25" fmla="*/ 396875 h 1622425"/>
              <a:gd name="connsiteX26" fmla="*/ 190500 w 1181100"/>
              <a:gd name="connsiteY26" fmla="*/ 387350 h 1622425"/>
              <a:gd name="connsiteX27" fmla="*/ 114300 w 1181100"/>
              <a:gd name="connsiteY27" fmla="*/ 393700 h 1622425"/>
              <a:gd name="connsiteX28" fmla="*/ 92075 w 1181100"/>
              <a:gd name="connsiteY28" fmla="*/ 422275 h 1622425"/>
              <a:gd name="connsiteX29" fmla="*/ 88900 w 1181100"/>
              <a:gd name="connsiteY29" fmla="*/ 431800 h 1622425"/>
              <a:gd name="connsiteX30" fmla="*/ 76200 w 1181100"/>
              <a:gd name="connsiteY30" fmla="*/ 447675 h 1622425"/>
              <a:gd name="connsiteX31" fmla="*/ 41275 w 1181100"/>
              <a:gd name="connsiteY31" fmla="*/ 469900 h 1622425"/>
              <a:gd name="connsiteX32" fmla="*/ 34925 w 1181100"/>
              <a:gd name="connsiteY32" fmla="*/ 479425 h 1622425"/>
              <a:gd name="connsiteX33" fmla="*/ 15875 w 1181100"/>
              <a:gd name="connsiteY33" fmla="*/ 495300 h 1622425"/>
              <a:gd name="connsiteX34" fmla="*/ 0 w 1181100"/>
              <a:gd name="connsiteY34" fmla="*/ 514350 h 1622425"/>
              <a:gd name="connsiteX35" fmla="*/ 3175 w 1181100"/>
              <a:gd name="connsiteY35" fmla="*/ 542925 h 1622425"/>
              <a:gd name="connsiteX36" fmla="*/ 12700 w 1181100"/>
              <a:gd name="connsiteY36" fmla="*/ 571500 h 1622425"/>
              <a:gd name="connsiteX37" fmla="*/ 19050 w 1181100"/>
              <a:gd name="connsiteY37" fmla="*/ 698500 h 1622425"/>
              <a:gd name="connsiteX38" fmla="*/ 22225 w 1181100"/>
              <a:gd name="connsiteY38" fmla="*/ 711200 h 1622425"/>
              <a:gd name="connsiteX39" fmla="*/ 19050 w 1181100"/>
              <a:gd name="connsiteY39" fmla="*/ 727075 h 1622425"/>
              <a:gd name="connsiteX40" fmla="*/ 15875 w 1181100"/>
              <a:gd name="connsiteY40" fmla="*/ 736600 h 1622425"/>
              <a:gd name="connsiteX41" fmla="*/ 31750 w 1181100"/>
              <a:gd name="connsiteY41" fmla="*/ 749300 h 1622425"/>
              <a:gd name="connsiteX42" fmla="*/ 57150 w 1181100"/>
              <a:gd name="connsiteY42" fmla="*/ 765175 h 1622425"/>
              <a:gd name="connsiteX43" fmla="*/ 73025 w 1181100"/>
              <a:gd name="connsiteY43" fmla="*/ 774700 h 1622425"/>
              <a:gd name="connsiteX44" fmla="*/ 85725 w 1181100"/>
              <a:gd name="connsiteY44" fmla="*/ 781050 h 1622425"/>
              <a:gd name="connsiteX45" fmla="*/ 107950 w 1181100"/>
              <a:gd name="connsiteY45" fmla="*/ 790575 h 1622425"/>
              <a:gd name="connsiteX46" fmla="*/ 127000 w 1181100"/>
              <a:gd name="connsiteY46" fmla="*/ 787400 h 1622425"/>
              <a:gd name="connsiteX47" fmla="*/ 139700 w 1181100"/>
              <a:gd name="connsiteY47" fmla="*/ 784225 h 1622425"/>
              <a:gd name="connsiteX48" fmla="*/ 146050 w 1181100"/>
              <a:gd name="connsiteY48" fmla="*/ 796925 h 1622425"/>
              <a:gd name="connsiteX49" fmla="*/ 155575 w 1181100"/>
              <a:gd name="connsiteY49" fmla="*/ 819150 h 1622425"/>
              <a:gd name="connsiteX50" fmla="*/ 161925 w 1181100"/>
              <a:gd name="connsiteY50" fmla="*/ 873125 h 1622425"/>
              <a:gd name="connsiteX51" fmla="*/ 165100 w 1181100"/>
              <a:gd name="connsiteY51" fmla="*/ 885825 h 1622425"/>
              <a:gd name="connsiteX52" fmla="*/ 174625 w 1181100"/>
              <a:gd name="connsiteY52" fmla="*/ 892175 h 1622425"/>
              <a:gd name="connsiteX53" fmla="*/ 184150 w 1181100"/>
              <a:gd name="connsiteY53" fmla="*/ 901700 h 1622425"/>
              <a:gd name="connsiteX54" fmla="*/ 206375 w 1181100"/>
              <a:gd name="connsiteY54" fmla="*/ 904875 h 1622425"/>
              <a:gd name="connsiteX55" fmla="*/ 228600 w 1181100"/>
              <a:gd name="connsiteY55" fmla="*/ 939800 h 1622425"/>
              <a:gd name="connsiteX56" fmla="*/ 219075 w 1181100"/>
              <a:gd name="connsiteY56" fmla="*/ 1022350 h 1622425"/>
              <a:gd name="connsiteX57" fmla="*/ 203200 w 1181100"/>
              <a:gd name="connsiteY57" fmla="*/ 1041400 h 1622425"/>
              <a:gd name="connsiteX58" fmla="*/ 196850 w 1181100"/>
              <a:gd name="connsiteY58" fmla="*/ 1063625 h 1622425"/>
              <a:gd name="connsiteX59" fmla="*/ 193675 w 1181100"/>
              <a:gd name="connsiteY59" fmla="*/ 1073150 h 1622425"/>
              <a:gd name="connsiteX60" fmla="*/ 196850 w 1181100"/>
              <a:gd name="connsiteY60" fmla="*/ 1200150 h 1622425"/>
              <a:gd name="connsiteX61" fmla="*/ 250825 w 1181100"/>
              <a:gd name="connsiteY61" fmla="*/ 1206500 h 1622425"/>
              <a:gd name="connsiteX62" fmla="*/ 266700 w 1181100"/>
              <a:gd name="connsiteY62" fmla="*/ 1209675 h 1622425"/>
              <a:gd name="connsiteX63" fmla="*/ 288925 w 1181100"/>
              <a:gd name="connsiteY63" fmla="*/ 1231900 h 1622425"/>
              <a:gd name="connsiteX64" fmla="*/ 295275 w 1181100"/>
              <a:gd name="connsiteY64" fmla="*/ 1270000 h 1622425"/>
              <a:gd name="connsiteX65" fmla="*/ 304800 w 1181100"/>
              <a:gd name="connsiteY65" fmla="*/ 1282700 h 1622425"/>
              <a:gd name="connsiteX66" fmla="*/ 323850 w 1181100"/>
              <a:gd name="connsiteY66" fmla="*/ 1285875 h 1622425"/>
              <a:gd name="connsiteX67" fmla="*/ 333375 w 1181100"/>
              <a:gd name="connsiteY67" fmla="*/ 1292225 h 1622425"/>
              <a:gd name="connsiteX68" fmla="*/ 361950 w 1181100"/>
              <a:gd name="connsiteY68" fmla="*/ 1298575 h 1622425"/>
              <a:gd name="connsiteX69" fmla="*/ 387350 w 1181100"/>
              <a:gd name="connsiteY69" fmla="*/ 1317625 h 1622425"/>
              <a:gd name="connsiteX70" fmla="*/ 409575 w 1181100"/>
              <a:gd name="connsiteY70" fmla="*/ 1330325 h 1622425"/>
              <a:gd name="connsiteX71" fmla="*/ 412750 w 1181100"/>
              <a:gd name="connsiteY71" fmla="*/ 1339850 h 1622425"/>
              <a:gd name="connsiteX72" fmla="*/ 422275 w 1181100"/>
              <a:gd name="connsiteY72" fmla="*/ 1362075 h 1622425"/>
              <a:gd name="connsiteX73" fmla="*/ 428625 w 1181100"/>
              <a:gd name="connsiteY73" fmla="*/ 1403350 h 1622425"/>
              <a:gd name="connsiteX74" fmla="*/ 431800 w 1181100"/>
              <a:gd name="connsiteY74" fmla="*/ 1419225 h 1622425"/>
              <a:gd name="connsiteX75" fmla="*/ 438150 w 1181100"/>
              <a:gd name="connsiteY75" fmla="*/ 1438275 h 1622425"/>
              <a:gd name="connsiteX76" fmla="*/ 441325 w 1181100"/>
              <a:gd name="connsiteY76" fmla="*/ 1450975 h 1622425"/>
              <a:gd name="connsiteX77" fmla="*/ 447675 w 1181100"/>
              <a:gd name="connsiteY77" fmla="*/ 1463675 h 1622425"/>
              <a:gd name="connsiteX78" fmla="*/ 450850 w 1181100"/>
              <a:gd name="connsiteY78" fmla="*/ 1476375 h 1622425"/>
              <a:gd name="connsiteX79" fmla="*/ 460375 w 1181100"/>
              <a:gd name="connsiteY79" fmla="*/ 1479550 h 1622425"/>
              <a:gd name="connsiteX80" fmla="*/ 485775 w 1181100"/>
              <a:gd name="connsiteY80" fmla="*/ 1482725 h 1622425"/>
              <a:gd name="connsiteX81" fmla="*/ 495300 w 1181100"/>
              <a:gd name="connsiteY81" fmla="*/ 1489075 h 1622425"/>
              <a:gd name="connsiteX82" fmla="*/ 498475 w 1181100"/>
              <a:gd name="connsiteY82" fmla="*/ 1498600 h 1622425"/>
              <a:gd name="connsiteX83" fmla="*/ 504825 w 1181100"/>
              <a:gd name="connsiteY83" fmla="*/ 1508125 h 1622425"/>
              <a:gd name="connsiteX84" fmla="*/ 514350 w 1181100"/>
              <a:gd name="connsiteY84" fmla="*/ 1527175 h 1622425"/>
              <a:gd name="connsiteX85" fmla="*/ 520700 w 1181100"/>
              <a:gd name="connsiteY85" fmla="*/ 1536700 h 1622425"/>
              <a:gd name="connsiteX86" fmla="*/ 523875 w 1181100"/>
              <a:gd name="connsiteY86" fmla="*/ 1546225 h 1622425"/>
              <a:gd name="connsiteX87" fmla="*/ 530225 w 1181100"/>
              <a:gd name="connsiteY87" fmla="*/ 1558925 h 1622425"/>
              <a:gd name="connsiteX88" fmla="*/ 539750 w 1181100"/>
              <a:gd name="connsiteY88" fmla="*/ 1581150 h 1622425"/>
              <a:gd name="connsiteX89" fmla="*/ 549275 w 1181100"/>
              <a:gd name="connsiteY89" fmla="*/ 1590675 h 1622425"/>
              <a:gd name="connsiteX90" fmla="*/ 561975 w 1181100"/>
              <a:gd name="connsiteY90" fmla="*/ 1584325 h 1622425"/>
              <a:gd name="connsiteX91" fmla="*/ 577850 w 1181100"/>
              <a:gd name="connsiteY91" fmla="*/ 1555750 h 1622425"/>
              <a:gd name="connsiteX92" fmla="*/ 590550 w 1181100"/>
              <a:gd name="connsiteY92" fmla="*/ 1536700 h 1622425"/>
              <a:gd name="connsiteX93" fmla="*/ 593725 w 1181100"/>
              <a:gd name="connsiteY93" fmla="*/ 1527175 h 1622425"/>
              <a:gd name="connsiteX94" fmla="*/ 600075 w 1181100"/>
              <a:gd name="connsiteY94" fmla="*/ 1517650 h 1622425"/>
              <a:gd name="connsiteX95" fmla="*/ 606425 w 1181100"/>
              <a:gd name="connsiteY95" fmla="*/ 1504950 h 1622425"/>
              <a:gd name="connsiteX96" fmla="*/ 619125 w 1181100"/>
              <a:gd name="connsiteY96" fmla="*/ 1511300 h 1622425"/>
              <a:gd name="connsiteX97" fmla="*/ 625475 w 1181100"/>
              <a:gd name="connsiteY97" fmla="*/ 1530350 h 1622425"/>
              <a:gd name="connsiteX98" fmla="*/ 631825 w 1181100"/>
              <a:gd name="connsiteY98" fmla="*/ 1565275 h 1622425"/>
              <a:gd name="connsiteX99" fmla="*/ 638175 w 1181100"/>
              <a:gd name="connsiteY99" fmla="*/ 1574800 h 1622425"/>
              <a:gd name="connsiteX100" fmla="*/ 641350 w 1181100"/>
              <a:gd name="connsiteY100" fmla="*/ 1584325 h 1622425"/>
              <a:gd name="connsiteX101" fmla="*/ 657225 w 1181100"/>
              <a:gd name="connsiteY101" fmla="*/ 1587500 h 1622425"/>
              <a:gd name="connsiteX102" fmla="*/ 666750 w 1181100"/>
              <a:gd name="connsiteY102" fmla="*/ 1584325 h 1622425"/>
              <a:gd name="connsiteX103" fmla="*/ 698500 w 1181100"/>
              <a:gd name="connsiteY103" fmla="*/ 1555750 h 1622425"/>
              <a:gd name="connsiteX104" fmla="*/ 711200 w 1181100"/>
              <a:gd name="connsiteY104" fmla="*/ 1546225 h 1622425"/>
              <a:gd name="connsiteX105" fmla="*/ 762000 w 1181100"/>
              <a:gd name="connsiteY105" fmla="*/ 1552575 h 1622425"/>
              <a:gd name="connsiteX106" fmla="*/ 771525 w 1181100"/>
              <a:gd name="connsiteY106" fmla="*/ 1555750 h 1622425"/>
              <a:gd name="connsiteX107" fmla="*/ 800100 w 1181100"/>
              <a:gd name="connsiteY107" fmla="*/ 1558925 h 1622425"/>
              <a:gd name="connsiteX108" fmla="*/ 863600 w 1181100"/>
              <a:gd name="connsiteY108" fmla="*/ 1568450 h 1622425"/>
              <a:gd name="connsiteX109" fmla="*/ 889000 w 1181100"/>
              <a:gd name="connsiteY109" fmla="*/ 1577975 h 1622425"/>
              <a:gd name="connsiteX110" fmla="*/ 911225 w 1181100"/>
              <a:gd name="connsiteY110" fmla="*/ 1581150 h 1622425"/>
              <a:gd name="connsiteX111" fmla="*/ 920750 w 1181100"/>
              <a:gd name="connsiteY111" fmla="*/ 1584325 h 1622425"/>
              <a:gd name="connsiteX112" fmla="*/ 933450 w 1181100"/>
              <a:gd name="connsiteY112" fmla="*/ 1590675 h 1622425"/>
              <a:gd name="connsiteX113" fmla="*/ 968375 w 1181100"/>
              <a:gd name="connsiteY113" fmla="*/ 1597025 h 1622425"/>
              <a:gd name="connsiteX114" fmla="*/ 977900 w 1181100"/>
              <a:gd name="connsiteY114" fmla="*/ 1600200 h 1622425"/>
              <a:gd name="connsiteX115" fmla="*/ 1006475 w 1181100"/>
              <a:gd name="connsiteY115" fmla="*/ 1606550 h 1622425"/>
              <a:gd name="connsiteX116" fmla="*/ 1031875 w 1181100"/>
              <a:gd name="connsiteY116" fmla="*/ 1616075 h 1622425"/>
              <a:gd name="connsiteX117" fmla="*/ 1050925 w 1181100"/>
              <a:gd name="connsiteY117" fmla="*/ 1619250 h 1622425"/>
              <a:gd name="connsiteX118" fmla="*/ 1063625 w 1181100"/>
              <a:gd name="connsiteY118" fmla="*/ 1622425 h 1622425"/>
              <a:gd name="connsiteX119" fmla="*/ 1079500 w 1181100"/>
              <a:gd name="connsiteY119" fmla="*/ 1619250 h 1622425"/>
              <a:gd name="connsiteX120" fmla="*/ 1069975 w 1181100"/>
              <a:gd name="connsiteY120" fmla="*/ 1593850 h 1622425"/>
              <a:gd name="connsiteX121" fmla="*/ 1089025 w 1181100"/>
              <a:gd name="connsiteY121" fmla="*/ 1587500 h 1622425"/>
              <a:gd name="connsiteX122" fmla="*/ 1104900 w 1181100"/>
              <a:gd name="connsiteY122" fmla="*/ 1530350 h 1622425"/>
              <a:gd name="connsiteX123" fmla="*/ 1177925 w 1181100"/>
              <a:gd name="connsiteY123" fmla="*/ 1527175 h 1622425"/>
              <a:gd name="connsiteX124" fmla="*/ 1181100 w 1181100"/>
              <a:gd name="connsiteY124" fmla="*/ 1517650 h 1622425"/>
              <a:gd name="connsiteX125" fmla="*/ 1155700 w 1181100"/>
              <a:gd name="connsiteY125" fmla="*/ 1501775 h 1622425"/>
              <a:gd name="connsiteX126" fmla="*/ 1146175 w 1181100"/>
              <a:gd name="connsiteY126" fmla="*/ 1498600 h 1622425"/>
              <a:gd name="connsiteX127" fmla="*/ 1127125 w 1181100"/>
              <a:gd name="connsiteY127" fmla="*/ 1485900 h 1622425"/>
              <a:gd name="connsiteX128" fmla="*/ 1104900 w 1181100"/>
              <a:gd name="connsiteY128" fmla="*/ 1457325 h 1622425"/>
              <a:gd name="connsiteX129" fmla="*/ 1092200 w 1181100"/>
              <a:gd name="connsiteY129" fmla="*/ 1444625 h 1622425"/>
              <a:gd name="connsiteX130" fmla="*/ 1082675 w 1181100"/>
              <a:gd name="connsiteY130" fmla="*/ 1431925 h 1622425"/>
              <a:gd name="connsiteX131" fmla="*/ 1063625 w 1181100"/>
              <a:gd name="connsiteY131" fmla="*/ 1419225 h 1622425"/>
              <a:gd name="connsiteX132" fmla="*/ 1044575 w 1181100"/>
              <a:gd name="connsiteY132" fmla="*/ 1400175 h 1622425"/>
              <a:gd name="connsiteX133" fmla="*/ 1031875 w 1181100"/>
              <a:gd name="connsiteY133" fmla="*/ 1387475 h 1622425"/>
              <a:gd name="connsiteX134" fmla="*/ 1038225 w 1181100"/>
              <a:gd name="connsiteY134" fmla="*/ 1355725 h 1622425"/>
              <a:gd name="connsiteX135" fmla="*/ 1050925 w 1181100"/>
              <a:gd name="connsiteY135" fmla="*/ 1352550 h 1622425"/>
              <a:gd name="connsiteX136" fmla="*/ 1066800 w 1181100"/>
              <a:gd name="connsiteY136" fmla="*/ 1349375 h 1622425"/>
              <a:gd name="connsiteX137" fmla="*/ 1063625 w 1181100"/>
              <a:gd name="connsiteY137" fmla="*/ 1314450 h 1622425"/>
              <a:gd name="connsiteX138" fmla="*/ 1035050 w 1181100"/>
              <a:gd name="connsiteY138" fmla="*/ 1317625 h 1622425"/>
              <a:gd name="connsiteX139" fmla="*/ 996950 w 1181100"/>
              <a:gd name="connsiteY139" fmla="*/ 1314450 h 1622425"/>
              <a:gd name="connsiteX140" fmla="*/ 984250 w 1181100"/>
              <a:gd name="connsiteY140" fmla="*/ 1308100 h 1622425"/>
              <a:gd name="connsiteX141" fmla="*/ 981075 w 1181100"/>
              <a:gd name="connsiteY141" fmla="*/ 1298575 h 1622425"/>
              <a:gd name="connsiteX142" fmla="*/ 1019175 w 1181100"/>
              <a:gd name="connsiteY142" fmla="*/ 1279525 h 1622425"/>
              <a:gd name="connsiteX143" fmla="*/ 1016000 w 1181100"/>
              <a:gd name="connsiteY143" fmla="*/ 1270000 h 1622425"/>
              <a:gd name="connsiteX144" fmla="*/ 1003300 w 1181100"/>
              <a:gd name="connsiteY144" fmla="*/ 1260475 h 1622425"/>
              <a:gd name="connsiteX145" fmla="*/ 984250 w 1181100"/>
              <a:gd name="connsiteY145" fmla="*/ 1250950 h 1622425"/>
              <a:gd name="connsiteX146" fmla="*/ 965200 w 1181100"/>
              <a:gd name="connsiteY146" fmla="*/ 1225550 h 1622425"/>
              <a:gd name="connsiteX147" fmla="*/ 962025 w 1181100"/>
              <a:gd name="connsiteY147" fmla="*/ 1212850 h 1622425"/>
              <a:gd name="connsiteX148" fmla="*/ 946150 w 1181100"/>
              <a:gd name="connsiteY148" fmla="*/ 1181100 h 1622425"/>
              <a:gd name="connsiteX149" fmla="*/ 942975 w 1181100"/>
              <a:gd name="connsiteY149" fmla="*/ 1171575 h 1622425"/>
              <a:gd name="connsiteX150" fmla="*/ 936625 w 1181100"/>
              <a:gd name="connsiteY150" fmla="*/ 1146175 h 1622425"/>
              <a:gd name="connsiteX151" fmla="*/ 923925 w 1181100"/>
              <a:gd name="connsiteY151" fmla="*/ 1120775 h 1622425"/>
              <a:gd name="connsiteX152" fmla="*/ 911225 w 1181100"/>
              <a:gd name="connsiteY152" fmla="*/ 1098550 h 1622425"/>
              <a:gd name="connsiteX153" fmla="*/ 904875 w 1181100"/>
              <a:gd name="connsiteY153" fmla="*/ 1082675 h 1622425"/>
              <a:gd name="connsiteX154" fmla="*/ 898525 w 1181100"/>
              <a:gd name="connsiteY154" fmla="*/ 1063625 h 1622425"/>
              <a:gd name="connsiteX155" fmla="*/ 889000 w 1181100"/>
              <a:gd name="connsiteY155" fmla="*/ 1047750 h 1622425"/>
              <a:gd name="connsiteX156" fmla="*/ 882650 w 1181100"/>
              <a:gd name="connsiteY156" fmla="*/ 1038225 h 1622425"/>
              <a:gd name="connsiteX157" fmla="*/ 866775 w 1181100"/>
              <a:gd name="connsiteY157" fmla="*/ 1025525 h 1622425"/>
              <a:gd name="connsiteX158" fmla="*/ 847725 w 1181100"/>
              <a:gd name="connsiteY158" fmla="*/ 1003300 h 1622425"/>
              <a:gd name="connsiteX159" fmla="*/ 825500 w 1181100"/>
              <a:gd name="connsiteY159" fmla="*/ 1000125 h 1622425"/>
              <a:gd name="connsiteX160" fmla="*/ 803275 w 1181100"/>
              <a:gd name="connsiteY160" fmla="*/ 987425 h 1622425"/>
              <a:gd name="connsiteX161" fmla="*/ 771525 w 1181100"/>
              <a:gd name="connsiteY161" fmla="*/ 965200 h 1622425"/>
              <a:gd name="connsiteX162" fmla="*/ 758825 w 1181100"/>
              <a:gd name="connsiteY162" fmla="*/ 958850 h 1622425"/>
              <a:gd name="connsiteX163" fmla="*/ 752475 w 1181100"/>
              <a:gd name="connsiteY163" fmla="*/ 946150 h 1622425"/>
              <a:gd name="connsiteX164" fmla="*/ 746125 w 1181100"/>
              <a:gd name="connsiteY164" fmla="*/ 898525 h 1622425"/>
              <a:gd name="connsiteX165" fmla="*/ 736600 w 1181100"/>
              <a:gd name="connsiteY165" fmla="*/ 863600 h 1622425"/>
              <a:gd name="connsiteX166" fmla="*/ 727075 w 1181100"/>
              <a:gd name="connsiteY166" fmla="*/ 860425 h 1622425"/>
              <a:gd name="connsiteX167" fmla="*/ 711200 w 1181100"/>
              <a:gd name="connsiteY167" fmla="*/ 847725 h 1622425"/>
              <a:gd name="connsiteX168" fmla="*/ 698500 w 1181100"/>
              <a:gd name="connsiteY168" fmla="*/ 841375 h 1622425"/>
              <a:gd name="connsiteX169" fmla="*/ 692150 w 1181100"/>
              <a:gd name="connsiteY169" fmla="*/ 831850 h 1622425"/>
              <a:gd name="connsiteX170" fmla="*/ 695325 w 1181100"/>
              <a:gd name="connsiteY170" fmla="*/ 784225 h 1622425"/>
              <a:gd name="connsiteX171" fmla="*/ 704850 w 1181100"/>
              <a:gd name="connsiteY171" fmla="*/ 762000 h 1622425"/>
              <a:gd name="connsiteX172" fmla="*/ 714375 w 1181100"/>
              <a:gd name="connsiteY172" fmla="*/ 673100 h 1622425"/>
              <a:gd name="connsiteX173" fmla="*/ 717550 w 1181100"/>
              <a:gd name="connsiteY173" fmla="*/ 641350 h 1622425"/>
              <a:gd name="connsiteX174" fmla="*/ 727075 w 1181100"/>
              <a:gd name="connsiteY174" fmla="*/ 609600 h 1622425"/>
              <a:gd name="connsiteX175" fmla="*/ 733425 w 1181100"/>
              <a:gd name="connsiteY175" fmla="*/ 581025 h 1622425"/>
              <a:gd name="connsiteX176" fmla="*/ 739775 w 1181100"/>
              <a:gd name="connsiteY176" fmla="*/ 568325 h 1622425"/>
              <a:gd name="connsiteX177" fmla="*/ 742950 w 1181100"/>
              <a:gd name="connsiteY177" fmla="*/ 555625 h 1622425"/>
              <a:gd name="connsiteX178" fmla="*/ 755650 w 1181100"/>
              <a:gd name="connsiteY178" fmla="*/ 542925 h 1622425"/>
              <a:gd name="connsiteX179" fmla="*/ 768350 w 1181100"/>
              <a:gd name="connsiteY179" fmla="*/ 520700 h 1622425"/>
              <a:gd name="connsiteX180" fmla="*/ 790575 w 1181100"/>
              <a:gd name="connsiteY180" fmla="*/ 498475 h 1622425"/>
              <a:gd name="connsiteX181" fmla="*/ 803275 w 1181100"/>
              <a:gd name="connsiteY181" fmla="*/ 485775 h 1622425"/>
              <a:gd name="connsiteX182" fmla="*/ 812800 w 1181100"/>
              <a:gd name="connsiteY182" fmla="*/ 476250 h 1622425"/>
              <a:gd name="connsiteX183" fmla="*/ 822325 w 1181100"/>
              <a:gd name="connsiteY183" fmla="*/ 454025 h 1622425"/>
              <a:gd name="connsiteX184" fmla="*/ 825500 w 1181100"/>
              <a:gd name="connsiteY184" fmla="*/ 441325 h 1622425"/>
              <a:gd name="connsiteX185" fmla="*/ 838200 w 1181100"/>
              <a:gd name="connsiteY185" fmla="*/ 409575 h 1622425"/>
              <a:gd name="connsiteX186" fmla="*/ 844550 w 1181100"/>
              <a:gd name="connsiteY186" fmla="*/ 365125 h 1622425"/>
              <a:gd name="connsiteX187" fmla="*/ 847725 w 1181100"/>
              <a:gd name="connsiteY187" fmla="*/ 355600 h 1622425"/>
              <a:gd name="connsiteX188" fmla="*/ 850900 w 1181100"/>
              <a:gd name="connsiteY188" fmla="*/ 342900 h 1622425"/>
              <a:gd name="connsiteX189" fmla="*/ 860425 w 1181100"/>
              <a:gd name="connsiteY189" fmla="*/ 225425 h 1622425"/>
              <a:gd name="connsiteX190" fmla="*/ 863600 w 1181100"/>
              <a:gd name="connsiteY190" fmla="*/ 209550 h 1622425"/>
              <a:gd name="connsiteX191" fmla="*/ 869950 w 1181100"/>
              <a:gd name="connsiteY191" fmla="*/ 200025 h 1622425"/>
              <a:gd name="connsiteX192" fmla="*/ 873125 w 1181100"/>
              <a:gd name="connsiteY192" fmla="*/ 177800 h 1622425"/>
              <a:gd name="connsiteX193" fmla="*/ 876300 w 1181100"/>
              <a:gd name="connsiteY193" fmla="*/ 168275 h 1622425"/>
              <a:gd name="connsiteX194" fmla="*/ 879475 w 1181100"/>
              <a:gd name="connsiteY194" fmla="*/ 152400 h 1622425"/>
              <a:gd name="connsiteX195" fmla="*/ 889000 w 1181100"/>
              <a:gd name="connsiteY195" fmla="*/ 101600 h 1622425"/>
              <a:gd name="connsiteX196" fmla="*/ 892175 w 1181100"/>
              <a:gd name="connsiteY196" fmla="*/ 92075 h 1622425"/>
              <a:gd name="connsiteX197" fmla="*/ 904875 w 1181100"/>
              <a:gd name="connsiteY197" fmla="*/ 76200 h 1622425"/>
              <a:gd name="connsiteX198" fmla="*/ 914400 w 1181100"/>
              <a:gd name="connsiteY198" fmla="*/ 73025 h 1622425"/>
              <a:gd name="connsiteX0" fmla="*/ 914400 w 1181100"/>
              <a:gd name="connsiteY0" fmla="*/ 73025 h 1622425"/>
              <a:gd name="connsiteX1" fmla="*/ 908050 w 1181100"/>
              <a:gd name="connsiteY1" fmla="*/ 57150 h 1622425"/>
              <a:gd name="connsiteX2" fmla="*/ 850900 w 1181100"/>
              <a:gd name="connsiteY2" fmla="*/ 22225 h 1622425"/>
              <a:gd name="connsiteX3" fmla="*/ 835025 w 1181100"/>
              <a:gd name="connsiteY3" fmla="*/ 9525 h 1622425"/>
              <a:gd name="connsiteX4" fmla="*/ 819150 w 1181100"/>
              <a:gd name="connsiteY4" fmla="*/ 6350 h 1622425"/>
              <a:gd name="connsiteX5" fmla="*/ 803275 w 1181100"/>
              <a:gd name="connsiteY5" fmla="*/ 0 h 1622425"/>
              <a:gd name="connsiteX6" fmla="*/ 781050 w 1181100"/>
              <a:gd name="connsiteY6" fmla="*/ 6350 h 1622425"/>
              <a:gd name="connsiteX7" fmla="*/ 777875 w 1181100"/>
              <a:gd name="connsiteY7" fmla="*/ 50800 h 1622425"/>
              <a:gd name="connsiteX8" fmla="*/ 774700 w 1181100"/>
              <a:gd name="connsiteY8" fmla="*/ 69850 h 1622425"/>
              <a:gd name="connsiteX9" fmla="*/ 765175 w 1181100"/>
              <a:gd name="connsiteY9" fmla="*/ 73025 h 1622425"/>
              <a:gd name="connsiteX10" fmla="*/ 755650 w 1181100"/>
              <a:gd name="connsiteY10" fmla="*/ 66675 h 1622425"/>
              <a:gd name="connsiteX11" fmla="*/ 742950 w 1181100"/>
              <a:gd name="connsiteY11" fmla="*/ 63500 h 1622425"/>
              <a:gd name="connsiteX12" fmla="*/ 720725 w 1181100"/>
              <a:gd name="connsiteY12" fmla="*/ 104775 h 1622425"/>
              <a:gd name="connsiteX13" fmla="*/ 676275 w 1181100"/>
              <a:gd name="connsiteY13" fmla="*/ 25400 h 1622425"/>
              <a:gd name="connsiteX14" fmla="*/ 660400 w 1181100"/>
              <a:gd name="connsiteY14" fmla="*/ 63500 h 1622425"/>
              <a:gd name="connsiteX15" fmla="*/ 606425 w 1181100"/>
              <a:gd name="connsiteY15" fmla="*/ 142875 h 1622425"/>
              <a:gd name="connsiteX16" fmla="*/ 568325 w 1181100"/>
              <a:gd name="connsiteY16" fmla="*/ 222250 h 1622425"/>
              <a:gd name="connsiteX17" fmla="*/ 533400 w 1181100"/>
              <a:gd name="connsiteY17" fmla="*/ 304800 h 1622425"/>
              <a:gd name="connsiteX18" fmla="*/ 527050 w 1181100"/>
              <a:gd name="connsiteY18" fmla="*/ 358775 h 1622425"/>
              <a:gd name="connsiteX19" fmla="*/ 450850 w 1181100"/>
              <a:gd name="connsiteY19" fmla="*/ 434975 h 1622425"/>
              <a:gd name="connsiteX20" fmla="*/ 450850 w 1181100"/>
              <a:gd name="connsiteY20" fmla="*/ 517525 h 1622425"/>
              <a:gd name="connsiteX21" fmla="*/ 415925 w 1181100"/>
              <a:gd name="connsiteY21" fmla="*/ 501650 h 1622425"/>
              <a:gd name="connsiteX22" fmla="*/ 368300 w 1181100"/>
              <a:gd name="connsiteY22" fmla="*/ 511175 h 1622425"/>
              <a:gd name="connsiteX23" fmla="*/ 301625 w 1181100"/>
              <a:gd name="connsiteY23" fmla="*/ 492125 h 1622425"/>
              <a:gd name="connsiteX24" fmla="*/ 295275 w 1181100"/>
              <a:gd name="connsiteY24" fmla="*/ 419100 h 1622425"/>
              <a:gd name="connsiteX25" fmla="*/ 269875 w 1181100"/>
              <a:gd name="connsiteY25" fmla="*/ 396875 h 1622425"/>
              <a:gd name="connsiteX26" fmla="*/ 190500 w 1181100"/>
              <a:gd name="connsiteY26" fmla="*/ 387350 h 1622425"/>
              <a:gd name="connsiteX27" fmla="*/ 114300 w 1181100"/>
              <a:gd name="connsiteY27" fmla="*/ 393700 h 1622425"/>
              <a:gd name="connsiteX28" fmla="*/ 92075 w 1181100"/>
              <a:gd name="connsiteY28" fmla="*/ 422275 h 1622425"/>
              <a:gd name="connsiteX29" fmla="*/ 88900 w 1181100"/>
              <a:gd name="connsiteY29" fmla="*/ 431800 h 1622425"/>
              <a:gd name="connsiteX30" fmla="*/ 41275 w 1181100"/>
              <a:gd name="connsiteY30" fmla="*/ 469900 h 1622425"/>
              <a:gd name="connsiteX31" fmla="*/ 34925 w 1181100"/>
              <a:gd name="connsiteY31" fmla="*/ 479425 h 1622425"/>
              <a:gd name="connsiteX32" fmla="*/ 15875 w 1181100"/>
              <a:gd name="connsiteY32" fmla="*/ 495300 h 1622425"/>
              <a:gd name="connsiteX33" fmla="*/ 0 w 1181100"/>
              <a:gd name="connsiteY33" fmla="*/ 514350 h 1622425"/>
              <a:gd name="connsiteX34" fmla="*/ 3175 w 1181100"/>
              <a:gd name="connsiteY34" fmla="*/ 542925 h 1622425"/>
              <a:gd name="connsiteX35" fmla="*/ 12700 w 1181100"/>
              <a:gd name="connsiteY35" fmla="*/ 571500 h 1622425"/>
              <a:gd name="connsiteX36" fmla="*/ 19050 w 1181100"/>
              <a:gd name="connsiteY36" fmla="*/ 698500 h 1622425"/>
              <a:gd name="connsiteX37" fmla="*/ 22225 w 1181100"/>
              <a:gd name="connsiteY37" fmla="*/ 711200 h 1622425"/>
              <a:gd name="connsiteX38" fmla="*/ 19050 w 1181100"/>
              <a:gd name="connsiteY38" fmla="*/ 727075 h 1622425"/>
              <a:gd name="connsiteX39" fmla="*/ 15875 w 1181100"/>
              <a:gd name="connsiteY39" fmla="*/ 736600 h 1622425"/>
              <a:gd name="connsiteX40" fmla="*/ 31750 w 1181100"/>
              <a:gd name="connsiteY40" fmla="*/ 749300 h 1622425"/>
              <a:gd name="connsiteX41" fmla="*/ 57150 w 1181100"/>
              <a:gd name="connsiteY41" fmla="*/ 765175 h 1622425"/>
              <a:gd name="connsiteX42" fmla="*/ 73025 w 1181100"/>
              <a:gd name="connsiteY42" fmla="*/ 774700 h 1622425"/>
              <a:gd name="connsiteX43" fmla="*/ 85725 w 1181100"/>
              <a:gd name="connsiteY43" fmla="*/ 781050 h 1622425"/>
              <a:gd name="connsiteX44" fmla="*/ 107950 w 1181100"/>
              <a:gd name="connsiteY44" fmla="*/ 790575 h 1622425"/>
              <a:gd name="connsiteX45" fmla="*/ 127000 w 1181100"/>
              <a:gd name="connsiteY45" fmla="*/ 787400 h 1622425"/>
              <a:gd name="connsiteX46" fmla="*/ 139700 w 1181100"/>
              <a:gd name="connsiteY46" fmla="*/ 784225 h 1622425"/>
              <a:gd name="connsiteX47" fmla="*/ 146050 w 1181100"/>
              <a:gd name="connsiteY47" fmla="*/ 796925 h 1622425"/>
              <a:gd name="connsiteX48" fmla="*/ 155575 w 1181100"/>
              <a:gd name="connsiteY48" fmla="*/ 819150 h 1622425"/>
              <a:gd name="connsiteX49" fmla="*/ 161925 w 1181100"/>
              <a:gd name="connsiteY49" fmla="*/ 873125 h 1622425"/>
              <a:gd name="connsiteX50" fmla="*/ 165100 w 1181100"/>
              <a:gd name="connsiteY50" fmla="*/ 885825 h 1622425"/>
              <a:gd name="connsiteX51" fmla="*/ 174625 w 1181100"/>
              <a:gd name="connsiteY51" fmla="*/ 892175 h 1622425"/>
              <a:gd name="connsiteX52" fmla="*/ 184150 w 1181100"/>
              <a:gd name="connsiteY52" fmla="*/ 901700 h 1622425"/>
              <a:gd name="connsiteX53" fmla="*/ 206375 w 1181100"/>
              <a:gd name="connsiteY53" fmla="*/ 904875 h 1622425"/>
              <a:gd name="connsiteX54" fmla="*/ 228600 w 1181100"/>
              <a:gd name="connsiteY54" fmla="*/ 939800 h 1622425"/>
              <a:gd name="connsiteX55" fmla="*/ 219075 w 1181100"/>
              <a:gd name="connsiteY55" fmla="*/ 1022350 h 1622425"/>
              <a:gd name="connsiteX56" fmla="*/ 203200 w 1181100"/>
              <a:gd name="connsiteY56" fmla="*/ 1041400 h 1622425"/>
              <a:gd name="connsiteX57" fmla="*/ 196850 w 1181100"/>
              <a:gd name="connsiteY57" fmla="*/ 1063625 h 1622425"/>
              <a:gd name="connsiteX58" fmla="*/ 193675 w 1181100"/>
              <a:gd name="connsiteY58" fmla="*/ 1073150 h 1622425"/>
              <a:gd name="connsiteX59" fmla="*/ 196850 w 1181100"/>
              <a:gd name="connsiteY59" fmla="*/ 1200150 h 1622425"/>
              <a:gd name="connsiteX60" fmla="*/ 250825 w 1181100"/>
              <a:gd name="connsiteY60" fmla="*/ 1206500 h 1622425"/>
              <a:gd name="connsiteX61" fmla="*/ 266700 w 1181100"/>
              <a:gd name="connsiteY61" fmla="*/ 1209675 h 1622425"/>
              <a:gd name="connsiteX62" fmla="*/ 288925 w 1181100"/>
              <a:gd name="connsiteY62" fmla="*/ 1231900 h 1622425"/>
              <a:gd name="connsiteX63" fmla="*/ 295275 w 1181100"/>
              <a:gd name="connsiteY63" fmla="*/ 1270000 h 1622425"/>
              <a:gd name="connsiteX64" fmla="*/ 304800 w 1181100"/>
              <a:gd name="connsiteY64" fmla="*/ 1282700 h 1622425"/>
              <a:gd name="connsiteX65" fmla="*/ 323850 w 1181100"/>
              <a:gd name="connsiteY65" fmla="*/ 1285875 h 1622425"/>
              <a:gd name="connsiteX66" fmla="*/ 333375 w 1181100"/>
              <a:gd name="connsiteY66" fmla="*/ 1292225 h 1622425"/>
              <a:gd name="connsiteX67" fmla="*/ 361950 w 1181100"/>
              <a:gd name="connsiteY67" fmla="*/ 1298575 h 1622425"/>
              <a:gd name="connsiteX68" fmla="*/ 387350 w 1181100"/>
              <a:gd name="connsiteY68" fmla="*/ 1317625 h 1622425"/>
              <a:gd name="connsiteX69" fmla="*/ 409575 w 1181100"/>
              <a:gd name="connsiteY69" fmla="*/ 1330325 h 1622425"/>
              <a:gd name="connsiteX70" fmla="*/ 412750 w 1181100"/>
              <a:gd name="connsiteY70" fmla="*/ 1339850 h 1622425"/>
              <a:gd name="connsiteX71" fmla="*/ 422275 w 1181100"/>
              <a:gd name="connsiteY71" fmla="*/ 1362075 h 1622425"/>
              <a:gd name="connsiteX72" fmla="*/ 428625 w 1181100"/>
              <a:gd name="connsiteY72" fmla="*/ 1403350 h 1622425"/>
              <a:gd name="connsiteX73" fmla="*/ 431800 w 1181100"/>
              <a:gd name="connsiteY73" fmla="*/ 1419225 h 1622425"/>
              <a:gd name="connsiteX74" fmla="*/ 438150 w 1181100"/>
              <a:gd name="connsiteY74" fmla="*/ 1438275 h 1622425"/>
              <a:gd name="connsiteX75" fmla="*/ 441325 w 1181100"/>
              <a:gd name="connsiteY75" fmla="*/ 1450975 h 1622425"/>
              <a:gd name="connsiteX76" fmla="*/ 447675 w 1181100"/>
              <a:gd name="connsiteY76" fmla="*/ 1463675 h 1622425"/>
              <a:gd name="connsiteX77" fmla="*/ 450850 w 1181100"/>
              <a:gd name="connsiteY77" fmla="*/ 1476375 h 1622425"/>
              <a:gd name="connsiteX78" fmla="*/ 460375 w 1181100"/>
              <a:gd name="connsiteY78" fmla="*/ 1479550 h 1622425"/>
              <a:gd name="connsiteX79" fmla="*/ 485775 w 1181100"/>
              <a:gd name="connsiteY79" fmla="*/ 1482725 h 1622425"/>
              <a:gd name="connsiteX80" fmla="*/ 495300 w 1181100"/>
              <a:gd name="connsiteY80" fmla="*/ 1489075 h 1622425"/>
              <a:gd name="connsiteX81" fmla="*/ 498475 w 1181100"/>
              <a:gd name="connsiteY81" fmla="*/ 1498600 h 1622425"/>
              <a:gd name="connsiteX82" fmla="*/ 504825 w 1181100"/>
              <a:gd name="connsiteY82" fmla="*/ 1508125 h 1622425"/>
              <a:gd name="connsiteX83" fmla="*/ 514350 w 1181100"/>
              <a:gd name="connsiteY83" fmla="*/ 1527175 h 1622425"/>
              <a:gd name="connsiteX84" fmla="*/ 520700 w 1181100"/>
              <a:gd name="connsiteY84" fmla="*/ 1536700 h 1622425"/>
              <a:gd name="connsiteX85" fmla="*/ 523875 w 1181100"/>
              <a:gd name="connsiteY85" fmla="*/ 1546225 h 1622425"/>
              <a:gd name="connsiteX86" fmla="*/ 530225 w 1181100"/>
              <a:gd name="connsiteY86" fmla="*/ 1558925 h 1622425"/>
              <a:gd name="connsiteX87" fmla="*/ 539750 w 1181100"/>
              <a:gd name="connsiteY87" fmla="*/ 1581150 h 1622425"/>
              <a:gd name="connsiteX88" fmla="*/ 549275 w 1181100"/>
              <a:gd name="connsiteY88" fmla="*/ 1590675 h 1622425"/>
              <a:gd name="connsiteX89" fmla="*/ 561975 w 1181100"/>
              <a:gd name="connsiteY89" fmla="*/ 1584325 h 1622425"/>
              <a:gd name="connsiteX90" fmla="*/ 577850 w 1181100"/>
              <a:gd name="connsiteY90" fmla="*/ 1555750 h 1622425"/>
              <a:gd name="connsiteX91" fmla="*/ 590550 w 1181100"/>
              <a:gd name="connsiteY91" fmla="*/ 1536700 h 1622425"/>
              <a:gd name="connsiteX92" fmla="*/ 593725 w 1181100"/>
              <a:gd name="connsiteY92" fmla="*/ 1527175 h 1622425"/>
              <a:gd name="connsiteX93" fmla="*/ 600075 w 1181100"/>
              <a:gd name="connsiteY93" fmla="*/ 1517650 h 1622425"/>
              <a:gd name="connsiteX94" fmla="*/ 606425 w 1181100"/>
              <a:gd name="connsiteY94" fmla="*/ 1504950 h 1622425"/>
              <a:gd name="connsiteX95" fmla="*/ 619125 w 1181100"/>
              <a:gd name="connsiteY95" fmla="*/ 1511300 h 1622425"/>
              <a:gd name="connsiteX96" fmla="*/ 625475 w 1181100"/>
              <a:gd name="connsiteY96" fmla="*/ 1530350 h 1622425"/>
              <a:gd name="connsiteX97" fmla="*/ 631825 w 1181100"/>
              <a:gd name="connsiteY97" fmla="*/ 1565275 h 1622425"/>
              <a:gd name="connsiteX98" fmla="*/ 638175 w 1181100"/>
              <a:gd name="connsiteY98" fmla="*/ 1574800 h 1622425"/>
              <a:gd name="connsiteX99" fmla="*/ 641350 w 1181100"/>
              <a:gd name="connsiteY99" fmla="*/ 1584325 h 1622425"/>
              <a:gd name="connsiteX100" fmla="*/ 657225 w 1181100"/>
              <a:gd name="connsiteY100" fmla="*/ 1587500 h 1622425"/>
              <a:gd name="connsiteX101" fmla="*/ 666750 w 1181100"/>
              <a:gd name="connsiteY101" fmla="*/ 1584325 h 1622425"/>
              <a:gd name="connsiteX102" fmla="*/ 698500 w 1181100"/>
              <a:gd name="connsiteY102" fmla="*/ 1555750 h 1622425"/>
              <a:gd name="connsiteX103" fmla="*/ 711200 w 1181100"/>
              <a:gd name="connsiteY103" fmla="*/ 1546225 h 1622425"/>
              <a:gd name="connsiteX104" fmla="*/ 762000 w 1181100"/>
              <a:gd name="connsiteY104" fmla="*/ 1552575 h 1622425"/>
              <a:gd name="connsiteX105" fmla="*/ 771525 w 1181100"/>
              <a:gd name="connsiteY105" fmla="*/ 1555750 h 1622425"/>
              <a:gd name="connsiteX106" fmla="*/ 800100 w 1181100"/>
              <a:gd name="connsiteY106" fmla="*/ 1558925 h 1622425"/>
              <a:gd name="connsiteX107" fmla="*/ 863600 w 1181100"/>
              <a:gd name="connsiteY107" fmla="*/ 1568450 h 1622425"/>
              <a:gd name="connsiteX108" fmla="*/ 889000 w 1181100"/>
              <a:gd name="connsiteY108" fmla="*/ 1577975 h 1622425"/>
              <a:gd name="connsiteX109" fmla="*/ 911225 w 1181100"/>
              <a:gd name="connsiteY109" fmla="*/ 1581150 h 1622425"/>
              <a:gd name="connsiteX110" fmla="*/ 920750 w 1181100"/>
              <a:gd name="connsiteY110" fmla="*/ 1584325 h 1622425"/>
              <a:gd name="connsiteX111" fmla="*/ 933450 w 1181100"/>
              <a:gd name="connsiteY111" fmla="*/ 1590675 h 1622425"/>
              <a:gd name="connsiteX112" fmla="*/ 968375 w 1181100"/>
              <a:gd name="connsiteY112" fmla="*/ 1597025 h 1622425"/>
              <a:gd name="connsiteX113" fmla="*/ 977900 w 1181100"/>
              <a:gd name="connsiteY113" fmla="*/ 1600200 h 1622425"/>
              <a:gd name="connsiteX114" fmla="*/ 1006475 w 1181100"/>
              <a:gd name="connsiteY114" fmla="*/ 1606550 h 1622425"/>
              <a:gd name="connsiteX115" fmla="*/ 1031875 w 1181100"/>
              <a:gd name="connsiteY115" fmla="*/ 1616075 h 1622425"/>
              <a:gd name="connsiteX116" fmla="*/ 1050925 w 1181100"/>
              <a:gd name="connsiteY116" fmla="*/ 1619250 h 1622425"/>
              <a:gd name="connsiteX117" fmla="*/ 1063625 w 1181100"/>
              <a:gd name="connsiteY117" fmla="*/ 1622425 h 1622425"/>
              <a:gd name="connsiteX118" fmla="*/ 1079500 w 1181100"/>
              <a:gd name="connsiteY118" fmla="*/ 1619250 h 1622425"/>
              <a:gd name="connsiteX119" fmla="*/ 1069975 w 1181100"/>
              <a:gd name="connsiteY119" fmla="*/ 1593850 h 1622425"/>
              <a:gd name="connsiteX120" fmla="*/ 1089025 w 1181100"/>
              <a:gd name="connsiteY120" fmla="*/ 1587500 h 1622425"/>
              <a:gd name="connsiteX121" fmla="*/ 1104900 w 1181100"/>
              <a:gd name="connsiteY121" fmla="*/ 1530350 h 1622425"/>
              <a:gd name="connsiteX122" fmla="*/ 1177925 w 1181100"/>
              <a:gd name="connsiteY122" fmla="*/ 1527175 h 1622425"/>
              <a:gd name="connsiteX123" fmla="*/ 1181100 w 1181100"/>
              <a:gd name="connsiteY123" fmla="*/ 1517650 h 1622425"/>
              <a:gd name="connsiteX124" fmla="*/ 1155700 w 1181100"/>
              <a:gd name="connsiteY124" fmla="*/ 1501775 h 1622425"/>
              <a:gd name="connsiteX125" fmla="*/ 1146175 w 1181100"/>
              <a:gd name="connsiteY125" fmla="*/ 1498600 h 1622425"/>
              <a:gd name="connsiteX126" fmla="*/ 1127125 w 1181100"/>
              <a:gd name="connsiteY126" fmla="*/ 1485900 h 1622425"/>
              <a:gd name="connsiteX127" fmla="*/ 1104900 w 1181100"/>
              <a:gd name="connsiteY127" fmla="*/ 1457325 h 1622425"/>
              <a:gd name="connsiteX128" fmla="*/ 1092200 w 1181100"/>
              <a:gd name="connsiteY128" fmla="*/ 1444625 h 1622425"/>
              <a:gd name="connsiteX129" fmla="*/ 1082675 w 1181100"/>
              <a:gd name="connsiteY129" fmla="*/ 1431925 h 1622425"/>
              <a:gd name="connsiteX130" fmla="*/ 1063625 w 1181100"/>
              <a:gd name="connsiteY130" fmla="*/ 1419225 h 1622425"/>
              <a:gd name="connsiteX131" fmla="*/ 1044575 w 1181100"/>
              <a:gd name="connsiteY131" fmla="*/ 1400175 h 1622425"/>
              <a:gd name="connsiteX132" fmla="*/ 1031875 w 1181100"/>
              <a:gd name="connsiteY132" fmla="*/ 1387475 h 1622425"/>
              <a:gd name="connsiteX133" fmla="*/ 1038225 w 1181100"/>
              <a:gd name="connsiteY133" fmla="*/ 1355725 h 1622425"/>
              <a:gd name="connsiteX134" fmla="*/ 1050925 w 1181100"/>
              <a:gd name="connsiteY134" fmla="*/ 1352550 h 1622425"/>
              <a:gd name="connsiteX135" fmla="*/ 1066800 w 1181100"/>
              <a:gd name="connsiteY135" fmla="*/ 1349375 h 1622425"/>
              <a:gd name="connsiteX136" fmla="*/ 1063625 w 1181100"/>
              <a:gd name="connsiteY136" fmla="*/ 1314450 h 1622425"/>
              <a:gd name="connsiteX137" fmla="*/ 1035050 w 1181100"/>
              <a:gd name="connsiteY137" fmla="*/ 1317625 h 1622425"/>
              <a:gd name="connsiteX138" fmla="*/ 996950 w 1181100"/>
              <a:gd name="connsiteY138" fmla="*/ 1314450 h 1622425"/>
              <a:gd name="connsiteX139" fmla="*/ 984250 w 1181100"/>
              <a:gd name="connsiteY139" fmla="*/ 1308100 h 1622425"/>
              <a:gd name="connsiteX140" fmla="*/ 981075 w 1181100"/>
              <a:gd name="connsiteY140" fmla="*/ 1298575 h 1622425"/>
              <a:gd name="connsiteX141" fmla="*/ 1019175 w 1181100"/>
              <a:gd name="connsiteY141" fmla="*/ 1279525 h 1622425"/>
              <a:gd name="connsiteX142" fmla="*/ 1016000 w 1181100"/>
              <a:gd name="connsiteY142" fmla="*/ 1270000 h 1622425"/>
              <a:gd name="connsiteX143" fmla="*/ 1003300 w 1181100"/>
              <a:gd name="connsiteY143" fmla="*/ 1260475 h 1622425"/>
              <a:gd name="connsiteX144" fmla="*/ 984250 w 1181100"/>
              <a:gd name="connsiteY144" fmla="*/ 1250950 h 1622425"/>
              <a:gd name="connsiteX145" fmla="*/ 965200 w 1181100"/>
              <a:gd name="connsiteY145" fmla="*/ 1225550 h 1622425"/>
              <a:gd name="connsiteX146" fmla="*/ 962025 w 1181100"/>
              <a:gd name="connsiteY146" fmla="*/ 1212850 h 1622425"/>
              <a:gd name="connsiteX147" fmla="*/ 946150 w 1181100"/>
              <a:gd name="connsiteY147" fmla="*/ 1181100 h 1622425"/>
              <a:gd name="connsiteX148" fmla="*/ 942975 w 1181100"/>
              <a:gd name="connsiteY148" fmla="*/ 1171575 h 1622425"/>
              <a:gd name="connsiteX149" fmla="*/ 936625 w 1181100"/>
              <a:gd name="connsiteY149" fmla="*/ 1146175 h 1622425"/>
              <a:gd name="connsiteX150" fmla="*/ 923925 w 1181100"/>
              <a:gd name="connsiteY150" fmla="*/ 1120775 h 1622425"/>
              <a:gd name="connsiteX151" fmla="*/ 911225 w 1181100"/>
              <a:gd name="connsiteY151" fmla="*/ 1098550 h 1622425"/>
              <a:gd name="connsiteX152" fmla="*/ 904875 w 1181100"/>
              <a:gd name="connsiteY152" fmla="*/ 1082675 h 1622425"/>
              <a:gd name="connsiteX153" fmla="*/ 898525 w 1181100"/>
              <a:gd name="connsiteY153" fmla="*/ 1063625 h 1622425"/>
              <a:gd name="connsiteX154" fmla="*/ 889000 w 1181100"/>
              <a:gd name="connsiteY154" fmla="*/ 1047750 h 1622425"/>
              <a:gd name="connsiteX155" fmla="*/ 882650 w 1181100"/>
              <a:gd name="connsiteY155" fmla="*/ 1038225 h 1622425"/>
              <a:gd name="connsiteX156" fmla="*/ 866775 w 1181100"/>
              <a:gd name="connsiteY156" fmla="*/ 1025525 h 1622425"/>
              <a:gd name="connsiteX157" fmla="*/ 847725 w 1181100"/>
              <a:gd name="connsiteY157" fmla="*/ 1003300 h 1622425"/>
              <a:gd name="connsiteX158" fmla="*/ 825500 w 1181100"/>
              <a:gd name="connsiteY158" fmla="*/ 1000125 h 1622425"/>
              <a:gd name="connsiteX159" fmla="*/ 803275 w 1181100"/>
              <a:gd name="connsiteY159" fmla="*/ 987425 h 1622425"/>
              <a:gd name="connsiteX160" fmla="*/ 771525 w 1181100"/>
              <a:gd name="connsiteY160" fmla="*/ 965200 h 1622425"/>
              <a:gd name="connsiteX161" fmla="*/ 758825 w 1181100"/>
              <a:gd name="connsiteY161" fmla="*/ 958850 h 1622425"/>
              <a:gd name="connsiteX162" fmla="*/ 752475 w 1181100"/>
              <a:gd name="connsiteY162" fmla="*/ 946150 h 1622425"/>
              <a:gd name="connsiteX163" fmla="*/ 746125 w 1181100"/>
              <a:gd name="connsiteY163" fmla="*/ 898525 h 1622425"/>
              <a:gd name="connsiteX164" fmla="*/ 736600 w 1181100"/>
              <a:gd name="connsiteY164" fmla="*/ 863600 h 1622425"/>
              <a:gd name="connsiteX165" fmla="*/ 727075 w 1181100"/>
              <a:gd name="connsiteY165" fmla="*/ 860425 h 1622425"/>
              <a:gd name="connsiteX166" fmla="*/ 711200 w 1181100"/>
              <a:gd name="connsiteY166" fmla="*/ 847725 h 1622425"/>
              <a:gd name="connsiteX167" fmla="*/ 698500 w 1181100"/>
              <a:gd name="connsiteY167" fmla="*/ 841375 h 1622425"/>
              <a:gd name="connsiteX168" fmla="*/ 692150 w 1181100"/>
              <a:gd name="connsiteY168" fmla="*/ 831850 h 1622425"/>
              <a:gd name="connsiteX169" fmla="*/ 695325 w 1181100"/>
              <a:gd name="connsiteY169" fmla="*/ 784225 h 1622425"/>
              <a:gd name="connsiteX170" fmla="*/ 704850 w 1181100"/>
              <a:gd name="connsiteY170" fmla="*/ 762000 h 1622425"/>
              <a:gd name="connsiteX171" fmla="*/ 714375 w 1181100"/>
              <a:gd name="connsiteY171" fmla="*/ 673100 h 1622425"/>
              <a:gd name="connsiteX172" fmla="*/ 717550 w 1181100"/>
              <a:gd name="connsiteY172" fmla="*/ 641350 h 1622425"/>
              <a:gd name="connsiteX173" fmla="*/ 727075 w 1181100"/>
              <a:gd name="connsiteY173" fmla="*/ 609600 h 1622425"/>
              <a:gd name="connsiteX174" fmla="*/ 733425 w 1181100"/>
              <a:gd name="connsiteY174" fmla="*/ 581025 h 1622425"/>
              <a:gd name="connsiteX175" fmla="*/ 739775 w 1181100"/>
              <a:gd name="connsiteY175" fmla="*/ 568325 h 1622425"/>
              <a:gd name="connsiteX176" fmla="*/ 742950 w 1181100"/>
              <a:gd name="connsiteY176" fmla="*/ 555625 h 1622425"/>
              <a:gd name="connsiteX177" fmla="*/ 755650 w 1181100"/>
              <a:gd name="connsiteY177" fmla="*/ 542925 h 1622425"/>
              <a:gd name="connsiteX178" fmla="*/ 768350 w 1181100"/>
              <a:gd name="connsiteY178" fmla="*/ 520700 h 1622425"/>
              <a:gd name="connsiteX179" fmla="*/ 790575 w 1181100"/>
              <a:gd name="connsiteY179" fmla="*/ 498475 h 1622425"/>
              <a:gd name="connsiteX180" fmla="*/ 803275 w 1181100"/>
              <a:gd name="connsiteY180" fmla="*/ 485775 h 1622425"/>
              <a:gd name="connsiteX181" fmla="*/ 812800 w 1181100"/>
              <a:gd name="connsiteY181" fmla="*/ 476250 h 1622425"/>
              <a:gd name="connsiteX182" fmla="*/ 822325 w 1181100"/>
              <a:gd name="connsiteY182" fmla="*/ 454025 h 1622425"/>
              <a:gd name="connsiteX183" fmla="*/ 825500 w 1181100"/>
              <a:gd name="connsiteY183" fmla="*/ 441325 h 1622425"/>
              <a:gd name="connsiteX184" fmla="*/ 838200 w 1181100"/>
              <a:gd name="connsiteY184" fmla="*/ 409575 h 1622425"/>
              <a:gd name="connsiteX185" fmla="*/ 844550 w 1181100"/>
              <a:gd name="connsiteY185" fmla="*/ 365125 h 1622425"/>
              <a:gd name="connsiteX186" fmla="*/ 847725 w 1181100"/>
              <a:gd name="connsiteY186" fmla="*/ 355600 h 1622425"/>
              <a:gd name="connsiteX187" fmla="*/ 850900 w 1181100"/>
              <a:gd name="connsiteY187" fmla="*/ 342900 h 1622425"/>
              <a:gd name="connsiteX188" fmla="*/ 860425 w 1181100"/>
              <a:gd name="connsiteY188" fmla="*/ 225425 h 1622425"/>
              <a:gd name="connsiteX189" fmla="*/ 863600 w 1181100"/>
              <a:gd name="connsiteY189" fmla="*/ 209550 h 1622425"/>
              <a:gd name="connsiteX190" fmla="*/ 869950 w 1181100"/>
              <a:gd name="connsiteY190" fmla="*/ 200025 h 1622425"/>
              <a:gd name="connsiteX191" fmla="*/ 873125 w 1181100"/>
              <a:gd name="connsiteY191" fmla="*/ 177800 h 1622425"/>
              <a:gd name="connsiteX192" fmla="*/ 876300 w 1181100"/>
              <a:gd name="connsiteY192" fmla="*/ 168275 h 1622425"/>
              <a:gd name="connsiteX193" fmla="*/ 879475 w 1181100"/>
              <a:gd name="connsiteY193" fmla="*/ 152400 h 1622425"/>
              <a:gd name="connsiteX194" fmla="*/ 889000 w 1181100"/>
              <a:gd name="connsiteY194" fmla="*/ 101600 h 1622425"/>
              <a:gd name="connsiteX195" fmla="*/ 892175 w 1181100"/>
              <a:gd name="connsiteY195" fmla="*/ 92075 h 1622425"/>
              <a:gd name="connsiteX196" fmla="*/ 904875 w 1181100"/>
              <a:gd name="connsiteY196" fmla="*/ 76200 h 1622425"/>
              <a:gd name="connsiteX197" fmla="*/ 914400 w 1181100"/>
              <a:gd name="connsiteY197" fmla="*/ 73025 h 1622425"/>
              <a:gd name="connsiteX0" fmla="*/ 914400 w 1181100"/>
              <a:gd name="connsiteY0" fmla="*/ 73025 h 1622425"/>
              <a:gd name="connsiteX1" fmla="*/ 908050 w 1181100"/>
              <a:gd name="connsiteY1" fmla="*/ 57150 h 1622425"/>
              <a:gd name="connsiteX2" fmla="*/ 850900 w 1181100"/>
              <a:gd name="connsiteY2" fmla="*/ 22225 h 1622425"/>
              <a:gd name="connsiteX3" fmla="*/ 835025 w 1181100"/>
              <a:gd name="connsiteY3" fmla="*/ 9525 h 1622425"/>
              <a:gd name="connsiteX4" fmla="*/ 819150 w 1181100"/>
              <a:gd name="connsiteY4" fmla="*/ 6350 h 1622425"/>
              <a:gd name="connsiteX5" fmla="*/ 803275 w 1181100"/>
              <a:gd name="connsiteY5" fmla="*/ 0 h 1622425"/>
              <a:gd name="connsiteX6" fmla="*/ 781050 w 1181100"/>
              <a:gd name="connsiteY6" fmla="*/ 6350 h 1622425"/>
              <a:gd name="connsiteX7" fmla="*/ 777875 w 1181100"/>
              <a:gd name="connsiteY7" fmla="*/ 50800 h 1622425"/>
              <a:gd name="connsiteX8" fmla="*/ 774700 w 1181100"/>
              <a:gd name="connsiteY8" fmla="*/ 69850 h 1622425"/>
              <a:gd name="connsiteX9" fmla="*/ 765175 w 1181100"/>
              <a:gd name="connsiteY9" fmla="*/ 73025 h 1622425"/>
              <a:gd name="connsiteX10" fmla="*/ 755650 w 1181100"/>
              <a:gd name="connsiteY10" fmla="*/ 66675 h 1622425"/>
              <a:gd name="connsiteX11" fmla="*/ 742950 w 1181100"/>
              <a:gd name="connsiteY11" fmla="*/ 63500 h 1622425"/>
              <a:gd name="connsiteX12" fmla="*/ 720725 w 1181100"/>
              <a:gd name="connsiteY12" fmla="*/ 104775 h 1622425"/>
              <a:gd name="connsiteX13" fmla="*/ 676275 w 1181100"/>
              <a:gd name="connsiteY13" fmla="*/ 25400 h 1622425"/>
              <a:gd name="connsiteX14" fmla="*/ 660400 w 1181100"/>
              <a:gd name="connsiteY14" fmla="*/ 63500 h 1622425"/>
              <a:gd name="connsiteX15" fmla="*/ 606425 w 1181100"/>
              <a:gd name="connsiteY15" fmla="*/ 142875 h 1622425"/>
              <a:gd name="connsiteX16" fmla="*/ 568325 w 1181100"/>
              <a:gd name="connsiteY16" fmla="*/ 222250 h 1622425"/>
              <a:gd name="connsiteX17" fmla="*/ 533400 w 1181100"/>
              <a:gd name="connsiteY17" fmla="*/ 304800 h 1622425"/>
              <a:gd name="connsiteX18" fmla="*/ 527050 w 1181100"/>
              <a:gd name="connsiteY18" fmla="*/ 358775 h 1622425"/>
              <a:gd name="connsiteX19" fmla="*/ 450850 w 1181100"/>
              <a:gd name="connsiteY19" fmla="*/ 434975 h 1622425"/>
              <a:gd name="connsiteX20" fmla="*/ 450850 w 1181100"/>
              <a:gd name="connsiteY20" fmla="*/ 517525 h 1622425"/>
              <a:gd name="connsiteX21" fmla="*/ 415925 w 1181100"/>
              <a:gd name="connsiteY21" fmla="*/ 501650 h 1622425"/>
              <a:gd name="connsiteX22" fmla="*/ 368300 w 1181100"/>
              <a:gd name="connsiteY22" fmla="*/ 511175 h 1622425"/>
              <a:gd name="connsiteX23" fmla="*/ 301625 w 1181100"/>
              <a:gd name="connsiteY23" fmla="*/ 492125 h 1622425"/>
              <a:gd name="connsiteX24" fmla="*/ 295275 w 1181100"/>
              <a:gd name="connsiteY24" fmla="*/ 419100 h 1622425"/>
              <a:gd name="connsiteX25" fmla="*/ 269875 w 1181100"/>
              <a:gd name="connsiteY25" fmla="*/ 396875 h 1622425"/>
              <a:gd name="connsiteX26" fmla="*/ 190500 w 1181100"/>
              <a:gd name="connsiteY26" fmla="*/ 387350 h 1622425"/>
              <a:gd name="connsiteX27" fmla="*/ 114300 w 1181100"/>
              <a:gd name="connsiteY27" fmla="*/ 393700 h 1622425"/>
              <a:gd name="connsiteX28" fmla="*/ 92075 w 1181100"/>
              <a:gd name="connsiteY28" fmla="*/ 422275 h 1622425"/>
              <a:gd name="connsiteX29" fmla="*/ 41275 w 1181100"/>
              <a:gd name="connsiteY29" fmla="*/ 469900 h 1622425"/>
              <a:gd name="connsiteX30" fmla="*/ 34925 w 1181100"/>
              <a:gd name="connsiteY30" fmla="*/ 479425 h 1622425"/>
              <a:gd name="connsiteX31" fmla="*/ 15875 w 1181100"/>
              <a:gd name="connsiteY31" fmla="*/ 495300 h 1622425"/>
              <a:gd name="connsiteX32" fmla="*/ 0 w 1181100"/>
              <a:gd name="connsiteY32" fmla="*/ 514350 h 1622425"/>
              <a:gd name="connsiteX33" fmla="*/ 3175 w 1181100"/>
              <a:gd name="connsiteY33" fmla="*/ 542925 h 1622425"/>
              <a:gd name="connsiteX34" fmla="*/ 12700 w 1181100"/>
              <a:gd name="connsiteY34" fmla="*/ 571500 h 1622425"/>
              <a:gd name="connsiteX35" fmla="*/ 19050 w 1181100"/>
              <a:gd name="connsiteY35" fmla="*/ 698500 h 1622425"/>
              <a:gd name="connsiteX36" fmla="*/ 22225 w 1181100"/>
              <a:gd name="connsiteY36" fmla="*/ 711200 h 1622425"/>
              <a:gd name="connsiteX37" fmla="*/ 19050 w 1181100"/>
              <a:gd name="connsiteY37" fmla="*/ 727075 h 1622425"/>
              <a:gd name="connsiteX38" fmla="*/ 15875 w 1181100"/>
              <a:gd name="connsiteY38" fmla="*/ 736600 h 1622425"/>
              <a:gd name="connsiteX39" fmla="*/ 31750 w 1181100"/>
              <a:gd name="connsiteY39" fmla="*/ 749300 h 1622425"/>
              <a:gd name="connsiteX40" fmla="*/ 57150 w 1181100"/>
              <a:gd name="connsiteY40" fmla="*/ 765175 h 1622425"/>
              <a:gd name="connsiteX41" fmla="*/ 73025 w 1181100"/>
              <a:gd name="connsiteY41" fmla="*/ 774700 h 1622425"/>
              <a:gd name="connsiteX42" fmla="*/ 85725 w 1181100"/>
              <a:gd name="connsiteY42" fmla="*/ 781050 h 1622425"/>
              <a:gd name="connsiteX43" fmla="*/ 107950 w 1181100"/>
              <a:gd name="connsiteY43" fmla="*/ 790575 h 1622425"/>
              <a:gd name="connsiteX44" fmla="*/ 127000 w 1181100"/>
              <a:gd name="connsiteY44" fmla="*/ 787400 h 1622425"/>
              <a:gd name="connsiteX45" fmla="*/ 139700 w 1181100"/>
              <a:gd name="connsiteY45" fmla="*/ 784225 h 1622425"/>
              <a:gd name="connsiteX46" fmla="*/ 146050 w 1181100"/>
              <a:gd name="connsiteY46" fmla="*/ 796925 h 1622425"/>
              <a:gd name="connsiteX47" fmla="*/ 155575 w 1181100"/>
              <a:gd name="connsiteY47" fmla="*/ 819150 h 1622425"/>
              <a:gd name="connsiteX48" fmla="*/ 161925 w 1181100"/>
              <a:gd name="connsiteY48" fmla="*/ 873125 h 1622425"/>
              <a:gd name="connsiteX49" fmla="*/ 165100 w 1181100"/>
              <a:gd name="connsiteY49" fmla="*/ 885825 h 1622425"/>
              <a:gd name="connsiteX50" fmla="*/ 174625 w 1181100"/>
              <a:gd name="connsiteY50" fmla="*/ 892175 h 1622425"/>
              <a:gd name="connsiteX51" fmla="*/ 184150 w 1181100"/>
              <a:gd name="connsiteY51" fmla="*/ 901700 h 1622425"/>
              <a:gd name="connsiteX52" fmla="*/ 206375 w 1181100"/>
              <a:gd name="connsiteY52" fmla="*/ 904875 h 1622425"/>
              <a:gd name="connsiteX53" fmla="*/ 228600 w 1181100"/>
              <a:gd name="connsiteY53" fmla="*/ 939800 h 1622425"/>
              <a:gd name="connsiteX54" fmla="*/ 219075 w 1181100"/>
              <a:gd name="connsiteY54" fmla="*/ 1022350 h 1622425"/>
              <a:gd name="connsiteX55" fmla="*/ 203200 w 1181100"/>
              <a:gd name="connsiteY55" fmla="*/ 1041400 h 1622425"/>
              <a:gd name="connsiteX56" fmla="*/ 196850 w 1181100"/>
              <a:gd name="connsiteY56" fmla="*/ 1063625 h 1622425"/>
              <a:gd name="connsiteX57" fmla="*/ 193675 w 1181100"/>
              <a:gd name="connsiteY57" fmla="*/ 1073150 h 1622425"/>
              <a:gd name="connsiteX58" fmla="*/ 196850 w 1181100"/>
              <a:gd name="connsiteY58" fmla="*/ 1200150 h 1622425"/>
              <a:gd name="connsiteX59" fmla="*/ 250825 w 1181100"/>
              <a:gd name="connsiteY59" fmla="*/ 1206500 h 1622425"/>
              <a:gd name="connsiteX60" fmla="*/ 266700 w 1181100"/>
              <a:gd name="connsiteY60" fmla="*/ 1209675 h 1622425"/>
              <a:gd name="connsiteX61" fmla="*/ 288925 w 1181100"/>
              <a:gd name="connsiteY61" fmla="*/ 1231900 h 1622425"/>
              <a:gd name="connsiteX62" fmla="*/ 295275 w 1181100"/>
              <a:gd name="connsiteY62" fmla="*/ 1270000 h 1622425"/>
              <a:gd name="connsiteX63" fmla="*/ 304800 w 1181100"/>
              <a:gd name="connsiteY63" fmla="*/ 1282700 h 1622425"/>
              <a:gd name="connsiteX64" fmla="*/ 323850 w 1181100"/>
              <a:gd name="connsiteY64" fmla="*/ 1285875 h 1622425"/>
              <a:gd name="connsiteX65" fmla="*/ 333375 w 1181100"/>
              <a:gd name="connsiteY65" fmla="*/ 1292225 h 1622425"/>
              <a:gd name="connsiteX66" fmla="*/ 361950 w 1181100"/>
              <a:gd name="connsiteY66" fmla="*/ 1298575 h 1622425"/>
              <a:gd name="connsiteX67" fmla="*/ 387350 w 1181100"/>
              <a:gd name="connsiteY67" fmla="*/ 1317625 h 1622425"/>
              <a:gd name="connsiteX68" fmla="*/ 409575 w 1181100"/>
              <a:gd name="connsiteY68" fmla="*/ 1330325 h 1622425"/>
              <a:gd name="connsiteX69" fmla="*/ 412750 w 1181100"/>
              <a:gd name="connsiteY69" fmla="*/ 1339850 h 1622425"/>
              <a:gd name="connsiteX70" fmla="*/ 422275 w 1181100"/>
              <a:gd name="connsiteY70" fmla="*/ 1362075 h 1622425"/>
              <a:gd name="connsiteX71" fmla="*/ 428625 w 1181100"/>
              <a:gd name="connsiteY71" fmla="*/ 1403350 h 1622425"/>
              <a:gd name="connsiteX72" fmla="*/ 431800 w 1181100"/>
              <a:gd name="connsiteY72" fmla="*/ 1419225 h 1622425"/>
              <a:gd name="connsiteX73" fmla="*/ 438150 w 1181100"/>
              <a:gd name="connsiteY73" fmla="*/ 1438275 h 1622425"/>
              <a:gd name="connsiteX74" fmla="*/ 441325 w 1181100"/>
              <a:gd name="connsiteY74" fmla="*/ 1450975 h 1622425"/>
              <a:gd name="connsiteX75" fmla="*/ 447675 w 1181100"/>
              <a:gd name="connsiteY75" fmla="*/ 1463675 h 1622425"/>
              <a:gd name="connsiteX76" fmla="*/ 450850 w 1181100"/>
              <a:gd name="connsiteY76" fmla="*/ 1476375 h 1622425"/>
              <a:gd name="connsiteX77" fmla="*/ 460375 w 1181100"/>
              <a:gd name="connsiteY77" fmla="*/ 1479550 h 1622425"/>
              <a:gd name="connsiteX78" fmla="*/ 485775 w 1181100"/>
              <a:gd name="connsiteY78" fmla="*/ 1482725 h 1622425"/>
              <a:gd name="connsiteX79" fmla="*/ 495300 w 1181100"/>
              <a:gd name="connsiteY79" fmla="*/ 1489075 h 1622425"/>
              <a:gd name="connsiteX80" fmla="*/ 498475 w 1181100"/>
              <a:gd name="connsiteY80" fmla="*/ 1498600 h 1622425"/>
              <a:gd name="connsiteX81" fmla="*/ 504825 w 1181100"/>
              <a:gd name="connsiteY81" fmla="*/ 1508125 h 1622425"/>
              <a:gd name="connsiteX82" fmla="*/ 514350 w 1181100"/>
              <a:gd name="connsiteY82" fmla="*/ 1527175 h 1622425"/>
              <a:gd name="connsiteX83" fmla="*/ 520700 w 1181100"/>
              <a:gd name="connsiteY83" fmla="*/ 1536700 h 1622425"/>
              <a:gd name="connsiteX84" fmla="*/ 523875 w 1181100"/>
              <a:gd name="connsiteY84" fmla="*/ 1546225 h 1622425"/>
              <a:gd name="connsiteX85" fmla="*/ 530225 w 1181100"/>
              <a:gd name="connsiteY85" fmla="*/ 1558925 h 1622425"/>
              <a:gd name="connsiteX86" fmla="*/ 539750 w 1181100"/>
              <a:gd name="connsiteY86" fmla="*/ 1581150 h 1622425"/>
              <a:gd name="connsiteX87" fmla="*/ 549275 w 1181100"/>
              <a:gd name="connsiteY87" fmla="*/ 1590675 h 1622425"/>
              <a:gd name="connsiteX88" fmla="*/ 561975 w 1181100"/>
              <a:gd name="connsiteY88" fmla="*/ 1584325 h 1622425"/>
              <a:gd name="connsiteX89" fmla="*/ 577850 w 1181100"/>
              <a:gd name="connsiteY89" fmla="*/ 1555750 h 1622425"/>
              <a:gd name="connsiteX90" fmla="*/ 590550 w 1181100"/>
              <a:gd name="connsiteY90" fmla="*/ 1536700 h 1622425"/>
              <a:gd name="connsiteX91" fmla="*/ 593725 w 1181100"/>
              <a:gd name="connsiteY91" fmla="*/ 1527175 h 1622425"/>
              <a:gd name="connsiteX92" fmla="*/ 600075 w 1181100"/>
              <a:gd name="connsiteY92" fmla="*/ 1517650 h 1622425"/>
              <a:gd name="connsiteX93" fmla="*/ 606425 w 1181100"/>
              <a:gd name="connsiteY93" fmla="*/ 1504950 h 1622425"/>
              <a:gd name="connsiteX94" fmla="*/ 619125 w 1181100"/>
              <a:gd name="connsiteY94" fmla="*/ 1511300 h 1622425"/>
              <a:gd name="connsiteX95" fmla="*/ 625475 w 1181100"/>
              <a:gd name="connsiteY95" fmla="*/ 1530350 h 1622425"/>
              <a:gd name="connsiteX96" fmla="*/ 631825 w 1181100"/>
              <a:gd name="connsiteY96" fmla="*/ 1565275 h 1622425"/>
              <a:gd name="connsiteX97" fmla="*/ 638175 w 1181100"/>
              <a:gd name="connsiteY97" fmla="*/ 1574800 h 1622425"/>
              <a:gd name="connsiteX98" fmla="*/ 641350 w 1181100"/>
              <a:gd name="connsiteY98" fmla="*/ 1584325 h 1622425"/>
              <a:gd name="connsiteX99" fmla="*/ 657225 w 1181100"/>
              <a:gd name="connsiteY99" fmla="*/ 1587500 h 1622425"/>
              <a:gd name="connsiteX100" fmla="*/ 666750 w 1181100"/>
              <a:gd name="connsiteY100" fmla="*/ 1584325 h 1622425"/>
              <a:gd name="connsiteX101" fmla="*/ 698500 w 1181100"/>
              <a:gd name="connsiteY101" fmla="*/ 1555750 h 1622425"/>
              <a:gd name="connsiteX102" fmla="*/ 711200 w 1181100"/>
              <a:gd name="connsiteY102" fmla="*/ 1546225 h 1622425"/>
              <a:gd name="connsiteX103" fmla="*/ 762000 w 1181100"/>
              <a:gd name="connsiteY103" fmla="*/ 1552575 h 1622425"/>
              <a:gd name="connsiteX104" fmla="*/ 771525 w 1181100"/>
              <a:gd name="connsiteY104" fmla="*/ 1555750 h 1622425"/>
              <a:gd name="connsiteX105" fmla="*/ 800100 w 1181100"/>
              <a:gd name="connsiteY105" fmla="*/ 1558925 h 1622425"/>
              <a:gd name="connsiteX106" fmla="*/ 863600 w 1181100"/>
              <a:gd name="connsiteY106" fmla="*/ 1568450 h 1622425"/>
              <a:gd name="connsiteX107" fmla="*/ 889000 w 1181100"/>
              <a:gd name="connsiteY107" fmla="*/ 1577975 h 1622425"/>
              <a:gd name="connsiteX108" fmla="*/ 911225 w 1181100"/>
              <a:gd name="connsiteY108" fmla="*/ 1581150 h 1622425"/>
              <a:gd name="connsiteX109" fmla="*/ 920750 w 1181100"/>
              <a:gd name="connsiteY109" fmla="*/ 1584325 h 1622425"/>
              <a:gd name="connsiteX110" fmla="*/ 933450 w 1181100"/>
              <a:gd name="connsiteY110" fmla="*/ 1590675 h 1622425"/>
              <a:gd name="connsiteX111" fmla="*/ 968375 w 1181100"/>
              <a:gd name="connsiteY111" fmla="*/ 1597025 h 1622425"/>
              <a:gd name="connsiteX112" fmla="*/ 977900 w 1181100"/>
              <a:gd name="connsiteY112" fmla="*/ 1600200 h 1622425"/>
              <a:gd name="connsiteX113" fmla="*/ 1006475 w 1181100"/>
              <a:gd name="connsiteY113" fmla="*/ 1606550 h 1622425"/>
              <a:gd name="connsiteX114" fmla="*/ 1031875 w 1181100"/>
              <a:gd name="connsiteY114" fmla="*/ 1616075 h 1622425"/>
              <a:gd name="connsiteX115" fmla="*/ 1050925 w 1181100"/>
              <a:gd name="connsiteY115" fmla="*/ 1619250 h 1622425"/>
              <a:gd name="connsiteX116" fmla="*/ 1063625 w 1181100"/>
              <a:gd name="connsiteY116" fmla="*/ 1622425 h 1622425"/>
              <a:gd name="connsiteX117" fmla="*/ 1079500 w 1181100"/>
              <a:gd name="connsiteY117" fmla="*/ 1619250 h 1622425"/>
              <a:gd name="connsiteX118" fmla="*/ 1069975 w 1181100"/>
              <a:gd name="connsiteY118" fmla="*/ 1593850 h 1622425"/>
              <a:gd name="connsiteX119" fmla="*/ 1089025 w 1181100"/>
              <a:gd name="connsiteY119" fmla="*/ 1587500 h 1622425"/>
              <a:gd name="connsiteX120" fmla="*/ 1104900 w 1181100"/>
              <a:gd name="connsiteY120" fmla="*/ 1530350 h 1622425"/>
              <a:gd name="connsiteX121" fmla="*/ 1177925 w 1181100"/>
              <a:gd name="connsiteY121" fmla="*/ 1527175 h 1622425"/>
              <a:gd name="connsiteX122" fmla="*/ 1181100 w 1181100"/>
              <a:gd name="connsiteY122" fmla="*/ 1517650 h 1622425"/>
              <a:gd name="connsiteX123" fmla="*/ 1155700 w 1181100"/>
              <a:gd name="connsiteY123" fmla="*/ 1501775 h 1622425"/>
              <a:gd name="connsiteX124" fmla="*/ 1146175 w 1181100"/>
              <a:gd name="connsiteY124" fmla="*/ 1498600 h 1622425"/>
              <a:gd name="connsiteX125" fmla="*/ 1127125 w 1181100"/>
              <a:gd name="connsiteY125" fmla="*/ 1485900 h 1622425"/>
              <a:gd name="connsiteX126" fmla="*/ 1104900 w 1181100"/>
              <a:gd name="connsiteY126" fmla="*/ 1457325 h 1622425"/>
              <a:gd name="connsiteX127" fmla="*/ 1092200 w 1181100"/>
              <a:gd name="connsiteY127" fmla="*/ 1444625 h 1622425"/>
              <a:gd name="connsiteX128" fmla="*/ 1082675 w 1181100"/>
              <a:gd name="connsiteY128" fmla="*/ 1431925 h 1622425"/>
              <a:gd name="connsiteX129" fmla="*/ 1063625 w 1181100"/>
              <a:gd name="connsiteY129" fmla="*/ 1419225 h 1622425"/>
              <a:gd name="connsiteX130" fmla="*/ 1044575 w 1181100"/>
              <a:gd name="connsiteY130" fmla="*/ 1400175 h 1622425"/>
              <a:gd name="connsiteX131" fmla="*/ 1031875 w 1181100"/>
              <a:gd name="connsiteY131" fmla="*/ 1387475 h 1622425"/>
              <a:gd name="connsiteX132" fmla="*/ 1038225 w 1181100"/>
              <a:gd name="connsiteY132" fmla="*/ 1355725 h 1622425"/>
              <a:gd name="connsiteX133" fmla="*/ 1050925 w 1181100"/>
              <a:gd name="connsiteY133" fmla="*/ 1352550 h 1622425"/>
              <a:gd name="connsiteX134" fmla="*/ 1066800 w 1181100"/>
              <a:gd name="connsiteY134" fmla="*/ 1349375 h 1622425"/>
              <a:gd name="connsiteX135" fmla="*/ 1063625 w 1181100"/>
              <a:gd name="connsiteY135" fmla="*/ 1314450 h 1622425"/>
              <a:gd name="connsiteX136" fmla="*/ 1035050 w 1181100"/>
              <a:gd name="connsiteY136" fmla="*/ 1317625 h 1622425"/>
              <a:gd name="connsiteX137" fmla="*/ 996950 w 1181100"/>
              <a:gd name="connsiteY137" fmla="*/ 1314450 h 1622425"/>
              <a:gd name="connsiteX138" fmla="*/ 984250 w 1181100"/>
              <a:gd name="connsiteY138" fmla="*/ 1308100 h 1622425"/>
              <a:gd name="connsiteX139" fmla="*/ 981075 w 1181100"/>
              <a:gd name="connsiteY139" fmla="*/ 1298575 h 1622425"/>
              <a:gd name="connsiteX140" fmla="*/ 1019175 w 1181100"/>
              <a:gd name="connsiteY140" fmla="*/ 1279525 h 1622425"/>
              <a:gd name="connsiteX141" fmla="*/ 1016000 w 1181100"/>
              <a:gd name="connsiteY141" fmla="*/ 1270000 h 1622425"/>
              <a:gd name="connsiteX142" fmla="*/ 1003300 w 1181100"/>
              <a:gd name="connsiteY142" fmla="*/ 1260475 h 1622425"/>
              <a:gd name="connsiteX143" fmla="*/ 984250 w 1181100"/>
              <a:gd name="connsiteY143" fmla="*/ 1250950 h 1622425"/>
              <a:gd name="connsiteX144" fmla="*/ 965200 w 1181100"/>
              <a:gd name="connsiteY144" fmla="*/ 1225550 h 1622425"/>
              <a:gd name="connsiteX145" fmla="*/ 962025 w 1181100"/>
              <a:gd name="connsiteY145" fmla="*/ 1212850 h 1622425"/>
              <a:gd name="connsiteX146" fmla="*/ 946150 w 1181100"/>
              <a:gd name="connsiteY146" fmla="*/ 1181100 h 1622425"/>
              <a:gd name="connsiteX147" fmla="*/ 942975 w 1181100"/>
              <a:gd name="connsiteY147" fmla="*/ 1171575 h 1622425"/>
              <a:gd name="connsiteX148" fmla="*/ 936625 w 1181100"/>
              <a:gd name="connsiteY148" fmla="*/ 1146175 h 1622425"/>
              <a:gd name="connsiteX149" fmla="*/ 923925 w 1181100"/>
              <a:gd name="connsiteY149" fmla="*/ 1120775 h 1622425"/>
              <a:gd name="connsiteX150" fmla="*/ 911225 w 1181100"/>
              <a:gd name="connsiteY150" fmla="*/ 1098550 h 1622425"/>
              <a:gd name="connsiteX151" fmla="*/ 904875 w 1181100"/>
              <a:gd name="connsiteY151" fmla="*/ 1082675 h 1622425"/>
              <a:gd name="connsiteX152" fmla="*/ 898525 w 1181100"/>
              <a:gd name="connsiteY152" fmla="*/ 1063625 h 1622425"/>
              <a:gd name="connsiteX153" fmla="*/ 889000 w 1181100"/>
              <a:gd name="connsiteY153" fmla="*/ 1047750 h 1622425"/>
              <a:gd name="connsiteX154" fmla="*/ 882650 w 1181100"/>
              <a:gd name="connsiteY154" fmla="*/ 1038225 h 1622425"/>
              <a:gd name="connsiteX155" fmla="*/ 866775 w 1181100"/>
              <a:gd name="connsiteY155" fmla="*/ 1025525 h 1622425"/>
              <a:gd name="connsiteX156" fmla="*/ 847725 w 1181100"/>
              <a:gd name="connsiteY156" fmla="*/ 1003300 h 1622425"/>
              <a:gd name="connsiteX157" fmla="*/ 825500 w 1181100"/>
              <a:gd name="connsiteY157" fmla="*/ 1000125 h 1622425"/>
              <a:gd name="connsiteX158" fmla="*/ 803275 w 1181100"/>
              <a:gd name="connsiteY158" fmla="*/ 987425 h 1622425"/>
              <a:gd name="connsiteX159" fmla="*/ 771525 w 1181100"/>
              <a:gd name="connsiteY159" fmla="*/ 965200 h 1622425"/>
              <a:gd name="connsiteX160" fmla="*/ 758825 w 1181100"/>
              <a:gd name="connsiteY160" fmla="*/ 958850 h 1622425"/>
              <a:gd name="connsiteX161" fmla="*/ 752475 w 1181100"/>
              <a:gd name="connsiteY161" fmla="*/ 946150 h 1622425"/>
              <a:gd name="connsiteX162" fmla="*/ 746125 w 1181100"/>
              <a:gd name="connsiteY162" fmla="*/ 898525 h 1622425"/>
              <a:gd name="connsiteX163" fmla="*/ 736600 w 1181100"/>
              <a:gd name="connsiteY163" fmla="*/ 863600 h 1622425"/>
              <a:gd name="connsiteX164" fmla="*/ 727075 w 1181100"/>
              <a:gd name="connsiteY164" fmla="*/ 860425 h 1622425"/>
              <a:gd name="connsiteX165" fmla="*/ 711200 w 1181100"/>
              <a:gd name="connsiteY165" fmla="*/ 847725 h 1622425"/>
              <a:gd name="connsiteX166" fmla="*/ 698500 w 1181100"/>
              <a:gd name="connsiteY166" fmla="*/ 841375 h 1622425"/>
              <a:gd name="connsiteX167" fmla="*/ 692150 w 1181100"/>
              <a:gd name="connsiteY167" fmla="*/ 831850 h 1622425"/>
              <a:gd name="connsiteX168" fmla="*/ 695325 w 1181100"/>
              <a:gd name="connsiteY168" fmla="*/ 784225 h 1622425"/>
              <a:gd name="connsiteX169" fmla="*/ 704850 w 1181100"/>
              <a:gd name="connsiteY169" fmla="*/ 762000 h 1622425"/>
              <a:gd name="connsiteX170" fmla="*/ 714375 w 1181100"/>
              <a:gd name="connsiteY170" fmla="*/ 673100 h 1622425"/>
              <a:gd name="connsiteX171" fmla="*/ 717550 w 1181100"/>
              <a:gd name="connsiteY171" fmla="*/ 641350 h 1622425"/>
              <a:gd name="connsiteX172" fmla="*/ 727075 w 1181100"/>
              <a:gd name="connsiteY172" fmla="*/ 609600 h 1622425"/>
              <a:gd name="connsiteX173" fmla="*/ 733425 w 1181100"/>
              <a:gd name="connsiteY173" fmla="*/ 581025 h 1622425"/>
              <a:gd name="connsiteX174" fmla="*/ 739775 w 1181100"/>
              <a:gd name="connsiteY174" fmla="*/ 568325 h 1622425"/>
              <a:gd name="connsiteX175" fmla="*/ 742950 w 1181100"/>
              <a:gd name="connsiteY175" fmla="*/ 555625 h 1622425"/>
              <a:gd name="connsiteX176" fmla="*/ 755650 w 1181100"/>
              <a:gd name="connsiteY176" fmla="*/ 542925 h 1622425"/>
              <a:gd name="connsiteX177" fmla="*/ 768350 w 1181100"/>
              <a:gd name="connsiteY177" fmla="*/ 520700 h 1622425"/>
              <a:gd name="connsiteX178" fmla="*/ 790575 w 1181100"/>
              <a:gd name="connsiteY178" fmla="*/ 498475 h 1622425"/>
              <a:gd name="connsiteX179" fmla="*/ 803275 w 1181100"/>
              <a:gd name="connsiteY179" fmla="*/ 485775 h 1622425"/>
              <a:gd name="connsiteX180" fmla="*/ 812800 w 1181100"/>
              <a:gd name="connsiteY180" fmla="*/ 476250 h 1622425"/>
              <a:gd name="connsiteX181" fmla="*/ 822325 w 1181100"/>
              <a:gd name="connsiteY181" fmla="*/ 454025 h 1622425"/>
              <a:gd name="connsiteX182" fmla="*/ 825500 w 1181100"/>
              <a:gd name="connsiteY182" fmla="*/ 441325 h 1622425"/>
              <a:gd name="connsiteX183" fmla="*/ 838200 w 1181100"/>
              <a:gd name="connsiteY183" fmla="*/ 409575 h 1622425"/>
              <a:gd name="connsiteX184" fmla="*/ 844550 w 1181100"/>
              <a:gd name="connsiteY184" fmla="*/ 365125 h 1622425"/>
              <a:gd name="connsiteX185" fmla="*/ 847725 w 1181100"/>
              <a:gd name="connsiteY185" fmla="*/ 355600 h 1622425"/>
              <a:gd name="connsiteX186" fmla="*/ 850900 w 1181100"/>
              <a:gd name="connsiteY186" fmla="*/ 342900 h 1622425"/>
              <a:gd name="connsiteX187" fmla="*/ 860425 w 1181100"/>
              <a:gd name="connsiteY187" fmla="*/ 225425 h 1622425"/>
              <a:gd name="connsiteX188" fmla="*/ 863600 w 1181100"/>
              <a:gd name="connsiteY188" fmla="*/ 209550 h 1622425"/>
              <a:gd name="connsiteX189" fmla="*/ 869950 w 1181100"/>
              <a:gd name="connsiteY189" fmla="*/ 200025 h 1622425"/>
              <a:gd name="connsiteX190" fmla="*/ 873125 w 1181100"/>
              <a:gd name="connsiteY190" fmla="*/ 177800 h 1622425"/>
              <a:gd name="connsiteX191" fmla="*/ 876300 w 1181100"/>
              <a:gd name="connsiteY191" fmla="*/ 168275 h 1622425"/>
              <a:gd name="connsiteX192" fmla="*/ 879475 w 1181100"/>
              <a:gd name="connsiteY192" fmla="*/ 152400 h 1622425"/>
              <a:gd name="connsiteX193" fmla="*/ 889000 w 1181100"/>
              <a:gd name="connsiteY193" fmla="*/ 101600 h 1622425"/>
              <a:gd name="connsiteX194" fmla="*/ 892175 w 1181100"/>
              <a:gd name="connsiteY194" fmla="*/ 92075 h 1622425"/>
              <a:gd name="connsiteX195" fmla="*/ 904875 w 1181100"/>
              <a:gd name="connsiteY195" fmla="*/ 76200 h 1622425"/>
              <a:gd name="connsiteX196" fmla="*/ 914400 w 1181100"/>
              <a:gd name="connsiteY196" fmla="*/ 73025 h 1622425"/>
              <a:gd name="connsiteX0" fmla="*/ 914400 w 1181100"/>
              <a:gd name="connsiteY0" fmla="*/ 73025 h 1622425"/>
              <a:gd name="connsiteX1" fmla="*/ 908050 w 1181100"/>
              <a:gd name="connsiteY1" fmla="*/ 57150 h 1622425"/>
              <a:gd name="connsiteX2" fmla="*/ 850900 w 1181100"/>
              <a:gd name="connsiteY2" fmla="*/ 22225 h 1622425"/>
              <a:gd name="connsiteX3" fmla="*/ 835025 w 1181100"/>
              <a:gd name="connsiteY3" fmla="*/ 9525 h 1622425"/>
              <a:gd name="connsiteX4" fmla="*/ 819150 w 1181100"/>
              <a:gd name="connsiteY4" fmla="*/ 6350 h 1622425"/>
              <a:gd name="connsiteX5" fmla="*/ 803275 w 1181100"/>
              <a:gd name="connsiteY5" fmla="*/ 0 h 1622425"/>
              <a:gd name="connsiteX6" fmla="*/ 781050 w 1181100"/>
              <a:gd name="connsiteY6" fmla="*/ 6350 h 1622425"/>
              <a:gd name="connsiteX7" fmla="*/ 777875 w 1181100"/>
              <a:gd name="connsiteY7" fmla="*/ 50800 h 1622425"/>
              <a:gd name="connsiteX8" fmla="*/ 774700 w 1181100"/>
              <a:gd name="connsiteY8" fmla="*/ 69850 h 1622425"/>
              <a:gd name="connsiteX9" fmla="*/ 765175 w 1181100"/>
              <a:gd name="connsiteY9" fmla="*/ 73025 h 1622425"/>
              <a:gd name="connsiteX10" fmla="*/ 755650 w 1181100"/>
              <a:gd name="connsiteY10" fmla="*/ 66675 h 1622425"/>
              <a:gd name="connsiteX11" fmla="*/ 742950 w 1181100"/>
              <a:gd name="connsiteY11" fmla="*/ 63500 h 1622425"/>
              <a:gd name="connsiteX12" fmla="*/ 720725 w 1181100"/>
              <a:gd name="connsiteY12" fmla="*/ 104775 h 1622425"/>
              <a:gd name="connsiteX13" fmla="*/ 676275 w 1181100"/>
              <a:gd name="connsiteY13" fmla="*/ 25400 h 1622425"/>
              <a:gd name="connsiteX14" fmla="*/ 660400 w 1181100"/>
              <a:gd name="connsiteY14" fmla="*/ 63500 h 1622425"/>
              <a:gd name="connsiteX15" fmla="*/ 606425 w 1181100"/>
              <a:gd name="connsiteY15" fmla="*/ 142875 h 1622425"/>
              <a:gd name="connsiteX16" fmla="*/ 568325 w 1181100"/>
              <a:gd name="connsiteY16" fmla="*/ 222250 h 1622425"/>
              <a:gd name="connsiteX17" fmla="*/ 533400 w 1181100"/>
              <a:gd name="connsiteY17" fmla="*/ 304800 h 1622425"/>
              <a:gd name="connsiteX18" fmla="*/ 527050 w 1181100"/>
              <a:gd name="connsiteY18" fmla="*/ 358775 h 1622425"/>
              <a:gd name="connsiteX19" fmla="*/ 450850 w 1181100"/>
              <a:gd name="connsiteY19" fmla="*/ 434975 h 1622425"/>
              <a:gd name="connsiteX20" fmla="*/ 450850 w 1181100"/>
              <a:gd name="connsiteY20" fmla="*/ 517525 h 1622425"/>
              <a:gd name="connsiteX21" fmla="*/ 415925 w 1181100"/>
              <a:gd name="connsiteY21" fmla="*/ 501650 h 1622425"/>
              <a:gd name="connsiteX22" fmla="*/ 368300 w 1181100"/>
              <a:gd name="connsiteY22" fmla="*/ 511175 h 1622425"/>
              <a:gd name="connsiteX23" fmla="*/ 301625 w 1181100"/>
              <a:gd name="connsiteY23" fmla="*/ 492125 h 1622425"/>
              <a:gd name="connsiteX24" fmla="*/ 295275 w 1181100"/>
              <a:gd name="connsiteY24" fmla="*/ 419100 h 1622425"/>
              <a:gd name="connsiteX25" fmla="*/ 269875 w 1181100"/>
              <a:gd name="connsiteY25" fmla="*/ 396875 h 1622425"/>
              <a:gd name="connsiteX26" fmla="*/ 190500 w 1181100"/>
              <a:gd name="connsiteY26" fmla="*/ 387350 h 1622425"/>
              <a:gd name="connsiteX27" fmla="*/ 114300 w 1181100"/>
              <a:gd name="connsiteY27" fmla="*/ 393700 h 1622425"/>
              <a:gd name="connsiteX28" fmla="*/ 41275 w 1181100"/>
              <a:gd name="connsiteY28" fmla="*/ 469900 h 1622425"/>
              <a:gd name="connsiteX29" fmla="*/ 34925 w 1181100"/>
              <a:gd name="connsiteY29" fmla="*/ 479425 h 1622425"/>
              <a:gd name="connsiteX30" fmla="*/ 15875 w 1181100"/>
              <a:gd name="connsiteY30" fmla="*/ 495300 h 1622425"/>
              <a:gd name="connsiteX31" fmla="*/ 0 w 1181100"/>
              <a:gd name="connsiteY31" fmla="*/ 514350 h 1622425"/>
              <a:gd name="connsiteX32" fmla="*/ 3175 w 1181100"/>
              <a:gd name="connsiteY32" fmla="*/ 542925 h 1622425"/>
              <a:gd name="connsiteX33" fmla="*/ 12700 w 1181100"/>
              <a:gd name="connsiteY33" fmla="*/ 571500 h 1622425"/>
              <a:gd name="connsiteX34" fmla="*/ 19050 w 1181100"/>
              <a:gd name="connsiteY34" fmla="*/ 698500 h 1622425"/>
              <a:gd name="connsiteX35" fmla="*/ 22225 w 1181100"/>
              <a:gd name="connsiteY35" fmla="*/ 711200 h 1622425"/>
              <a:gd name="connsiteX36" fmla="*/ 19050 w 1181100"/>
              <a:gd name="connsiteY36" fmla="*/ 727075 h 1622425"/>
              <a:gd name="connsiteX37" fmla="*/ 15875 w 1181100"/>
              <a:gd name="connsiteY37" fmla="*/ 736600 h 1622425"/>
              <a:gd name="connsiteX38" fmla="*/ 31750 w 1181100"/>
              <a:gd name="connsiteY38" fmla="*/ 749300 h 1622425"/>
              <a:gd name="connsiteX39" fmla="*/ 57150 w 1181100"/>
              <a:gd name="connsiteY39" fmla="*/ 765175 h 1622425"/>
              <a:gd name="connsiteX40" fmla="*/ 73025 w 1181100"/>
              <a:gd name="connsiteY40" fmla="*/ 774700 h 1622425"/>
              <a:gd name="connsiteX41" fmla="*/ 85725 w 1181100"/>
              <a:gd name="connsiteY41" fmla="*/ 781050 h 1622425"/>
              <a:gd name="connsiteX42" fmla="*/ 107950 w 1181100"/>
              <a:gd name="connsiteY42" fmla="*/ 790575 h 1622425"/>
              <a:gd name="connsiteX43" fmla="*/ 127000 w 1181100"/>
              <a:gd name="connsiteY43" fmla="*/ 787400 h 1622425"/>
              <a:gd name="connsiteX44" fmla="*/ 139700 w 1181100"/>
              <a:gd name="connsiteY44" fmla="*/ 784225 h 1622425"/>
              <a:gd name="connsiteX45" fmla="*/ 146050 w 1181100"/>
              <a:gd name="connsiteY45" fmla="*/ 796925 h 1622425"/>
              <a:gd name="connsiteX46" fmla="*/ 155575 w 1181100"/>
              <a:gd name="connsiteY46" fmla="*/ 819150 h 1622425"/>
              <a:gd name="connsiteX47" fmla="*/ 161925 w 1181100"/>
              <a:gd name="connsiteY47" fmla="*/ 873125 h 1622425"/>
              <a:gd name="connsiteX48" fmla="*/ 165100 w 1181100"/>
              <a:gd name="connsiteY48" fmla="*/ 885825 h 1622425"/>
              <a:gd name="connsiteX49" fmla="*/ 174625 w 1181100"/>
              <a:gd name="connsiteY49" fmla="*/ 892175 h 1622425"/>
              <a:gd name="connsiteX50" fmla="*/ 184150 w 1181100"/>
              <a:gd name="connsiteY50" fmla="*/ 901700 h 1622425"/>
              <a:gd name="connsiteX51" fmla="*/ 206375 w 1181100"/>
              <a:gd name="connsiteY51" fmla="*/ 904875 h 1622425"/>
              <a:gd name="connsiteX52" fmla="*/ 228600 w 1181100"/>
              <a:gd name="connsiteY52" fmla="*/ 939800 h 1622425"/>
              <a:gd name="connsiteX53" fmla="*/ 219075 w 1181100"/>
              <a:gd name="connsiteY53" fmla="*/ 1022350 h 1622425"/>
              <a:gd name="connsiteX54" fmla="*/ 203200 w 1181100"/>
              <a:gd name="connsiteY54" fmla="*/ 1041400 h 1622425"/>
              <a:gd name="connsiteX55" fmla="*/ 196850 w 1181100"/>
              <a:gd name="connsiteY55" fmla="*/ 1063625 h 1622425"/>
              <a:gd name="connsiteX56" fmla="*/ 193675 w 1181100"/>
              <a:gd name="connsiteY56" fmla="*/ 1073150 h 1622425"/>
              <a:gd name="connsiteX57" fmla="*/ 196850 w 1181100"/>
              <a:gd name="connsiteY57" fmla="*/ 1200150 h 1622425"/>
              <a:gd name="connsiteX58" fmla="*/ 250825 w 1181100"/>
              <a:gd name="connsiteY58" fmla="*/ 1206500 h 1622425"/>
              <a:gd name="connsiteX59" fmla="*/ 266700 w 1181100"/>
              <a:gd name="connsiteY59" fmla="*/ 1209675 h 1622425"/>
              <a:gd name="connsiteX60" fmla="*/ 288925 w 1181100"/>
              <a:gd name="connsiteY60" fmla="*/ 1231900 h 1622425"/>
              <a:gd name="connsiteX61" fmla="*/ 295275 w 1181100"/>
              <a:gd name="connsiteY61" fmla="*/ 1270000 h 1622425"/>
              <a:gd name="connsiteX62" fmla="*/ 304800 w 1181100"/>
              <a:gd name="connsiteY62" fmla="*/ 1282700 h 1622425"/>
              <a:gd name="connsiteX63" fmla="*/ 323850 w 1181100"/>
              <a:gd name="connsiteY63" fmla="*/ 1285875 h 1622425"/>
              <a:gd name="connsiteX64" fmla="*/ 333375 w 1181100"/>
              <a:gd name="connsiteY64" fmla="*/ 1292225 h 1622425"/>
              <a:gd name="connsiteX65" fmla="*/ 361950 w 1181100"/>
              <a:gd name="connsiteY65" fmla="*/ 1298575 h 1622425"/>
              <a:gd name="connsiteX66" fmla="*/ 387350 w 1181100"/>
              <a:gd name="connsiteY66" fmla="*/ 1317625 h 1622425"/>
              <a:gd name="connsiteX67" fmla="*/ 409575 w 1181100"/>
              <a:gd name="connsiteY67" fmla="*/ 1330325 h 1622425"/>
              <a:gd name="connsiteX68" fmla="*/ 412750 w 1181100"/>
              <a:gd name="connsiteY68" fmla="*/ 1339850 h 1622425"/>
              <a:gd name="connsiteX69" fmla="*/ 422275 w 1181100"/>
              <a:gd name="connsiteY69" fmla="*/ 1362075 h 1622425"/>
              <a:gd name="connsiteX70" fmla="*/ 428625 w 1181100"/>
              <a:gd name="connsiteY70" fmla="*/ 1403350 h 1622425"/>
              <a:gd name="connsiteX71" fmla="*/ 431800 w 1181100"/>
              <a:gd name="connsiteY71" fmla="*/ 1419225 h 1622425"/>
              <a:gd name="connsiteX72" fmla="*/ 438150 w 1181100"/>
              <a:gd name="connsiteY72" fmla="*/ 1438275 h 1622425"/>
              <a:gd name="connsiteX73" fmla="*/ 441325 w 1181100"/>
              <a:gd name="connsiteY73" fmla="*/ 1450975 h 1622425"/>
              <a:gd name="connsiteX74" fmla="*/ 447675 w 1181100"/>
              <a:gd name="connsiteY74" fmla="*/ 1463675 h 1622425"/>
              <a:gd name="connsiteX75" fmla="*/ 450850 w 1181100"/>
              <a:gd name="connsiteY75" fmla="*/ 1476375 h 1622425"/>
              <a:gd name="connsiteX76" fmla="*/ 460375 w 1181100"/>
              <a:gd name="connsiteY76" fmla="*/ 1479550 h 1622425"/>
              <a:gd name="connsiteX77" fmla="*/ 485775 w 1181100"/>
              <a:gd name="connsiteY77" fmla="*/ 1482725 h 1622425"/>
              <a:gd name="connsiteX78" fmla="*/ 495300 w 1181100"/>
              <a:gd name="connsiteY78" fmla="*/ 1489075 h 1622425"/>
              <a:gd name="connsiteX79" fmla="*/ 498475 w 1181100"/>
              <a:gd name="connsiteY79" fmla="*/ 1498600 h 1622425"/>
              <a:gd name="connsiteX80" fmla="*/ 504825 w 1181100"/>
              <a:gd name="connsiteY80" fmla="*/ 1508125 h 1622425"/>
              <a:gd name="connsiteX81" fmla="*/ 514350 w 1181100"/>
              <a:gd name="connsiteY81" fmla="*/ 1527175 h 1622425"/>
              <a:gd name="connsiteX82" fmla="*/ 520700 w 1181100"/>
              <a:gd name="connsiteY82" fmla="*/ 1536700 h 1622425"/>
              <a:gd name="connsiteX83" fmla="*/ 523875 w 1181100"/>
              <a:gd name="connsiteY83" fmla="*/ 1546225 h 1622425"/>
              <a:gd name="connsiteX84" fmla="*/ 530225 w 1181100"/>
              <a:gd name="connsiteY84" fmla="*/ 1558925 h 1622425"/>
              <a:gd name="connsiteX85" fmla="*/ 539750 w 1181100"/>
              <a:gd name="connsiteY85" fmla="*/ 1581150 h 1622425"/>
              <a:gd name="connsiteX86" fmla="*/ 549275 w 1181100"/>
              <a:gd name="connsiteY86" fmla="*/ 1590675 h 1622425"/>
              <a:gd name="connsiteX87" fmla="*/ 561975 w 1181100"/>
              <a:gd name="connsiteY87" fmla="*/ 1584325 h 1622425"/>
              <a:gd name="connsiteX88" fmla="*/ 577850 w 1181100"/>
              <a:gd name="connsiteY88" fmla="*/ 1555750 h 1622425"/>
              <a:gd name="connsiteX89" fmla="*/ 590550 w 1181100"/>
              <a:gd name="connsiteY89" fmla="*/ 1536700 h 1622425"/>
              <a:gd name="connsiteX90" fmla="*/ 593725 w 1181100"/>
              <a:gd name="connsiteY90" fmla="*/ 1527175 h 1622425"/>
              <a:gd name="connsiteX91" fmla="*/ 600075 w 1181100"/>
              <a:gd name="connsiteY91" fmla="*/ 1517650 h 1622425"/>
              <a:gd name="connsiteX92" fmla="*/ 606425 w 1181100"/>
              <a:gd name="connsiteY92" fmla="*/ 1504950 h 1622425"/>
              <a:gd name="connsiteX93" fmla="*/ 619125 w 1181100"/>
              <a:gd name="connsiteY93" fmla="*/ 1511300 h 1622425"/>
              <a:gd name="connsiteX94" fmla="*/ 625475 w 1181100"/>
              <a:gd name="connsiteY94" fmla="*/ 1530350 h 1622425"/>
              <a:gd name="connsiteX95" fmla="*/ 631825 w 1181100"/>
              <a:gd name="connsiteY95" fmla="*/ 1565275 h 1622425"/>
              <a:gd name="connsiteX96" fmla="*/ 638175 w 1181100"/>
              <a:gd name="connsiteY96" fmla="*/ 1574800 h 1622425"/>
              <a:gd name="connsiteX97" fmla="*/ 641350 w 1181100"/>
              <a:gd name="connsiteY97" fmla="*/ 1584325 h 1622425"/>
              <a:gd name="connsiteX98" fmla="*/ 657225 w 1181100"/>
              <a:gd name="connsiteY98" fmla="*/ 1587500 h 1622425"/>
              <a:gd name="connsiteX99" fmla="*/ 666750 w 1181100"/>
              <a:gd name="connsiteY99" fmla="*/ 1584325 h 1622425"/>
              <a:gd name="connsiteX100" fmla="*/ 698500 w 1181100"/>
              <a:gd name="connsiteY100" fmla="*/ 1555750 h 1622425"/>
              <a:gd name="connsiteX101" fmla="*/ 711200 w 1181100"/>
              <a:gd name="connsiteY101" fmla="*/ 1546225 h 1622425"/>
              <a:gd name="connsiteX102" fmla="*/ 762000 w 1181100"/>
              <a:gd name="connsiteY102" fmla="*/ 1552575 h 1622425"/>
              <a:gd name="connsiteX103" fmla="*/ 771525 w 1181100"/>
              <a:gd name="connsiteY103" fmla="*/ 1555750 h 1622425"/>
              <a:gd name="connsiteX104" fmla="*/ 800100 w 1181100"/>
              <a:gd name="connsiteY104" fmla="*/ 1558925 h 1622425"/>
              <a:gd name="connsiteX105" fmla="*/ 863600 w 1181100"/>
              <a:gd name="connsiteY105" fmla="*/ 1568450 h 1622425"/>
              <a:gd name="connsiteX106" fmla="*/ 889000 w 1181100"/>
              <a:gd name="connsiteY106" fmla="*/ 1577975 h 1622425"/>
              <a:gd name="connsiteX107" fmla="*/ 911225 w 1181100"/>
              <a:gd name="connsiteY107" fmla="*/ 1581150 h 1622425"/>
              <a:gd name="connsiteX108" fmla="*/ 920750 w 1181100"/>
              <a:gd name="connsiteY108" fmla="*/ 1584325 h 1622425"/>
              <a:gd name="connsiteX109" fmla="*/ 933450 w 1181100"/>
              <a:gd name="connsiteY109" fmla="*/ 1590675 h 1622425"/>
              <a:gd name="connsiteX110" fmla="*/ 968375 w 1181100"/>
              <a:gd name="connsiteY110" fmla="*/ 1597025 h 1622425"/>
              <a:gd name="connsiteX111" fmla="*/ 977900 w 1181100"/>
              <a:gd name="connsiteY111" fmla="*/ 1600200 h 1622425"/>
              <a:gd name="connsiteX112" fmla="*/ 1006475 w 1181100"/>
              <a:gd name="connsiteY112" fmla="*/ 1606550 h 1622425"/>
              <a:gd name="connsiteX113" fmla="*/ 1031875 w 1181100"/>
              <a:gd name="connsiteY113" fmla="*/ 1616075 h 1622425"/>
              <a:gd name="connsiteX114" fmla="*/ 1050925 w 1181100"/>
              <a:gd name="connsiteY114" fmla="*/ 1619250 h 1622425"/>
              <a:gd name="connsiteX115" fmla="*/ 1063625 w 1181100"/>
              <a:gd name="connsiteY115" fmla="*/ 1622425 h 1622425"/>
              <a:gd name="connsiteX116" fmla="*/ 1079500 w 1181100"/>
              <a:gd name="connsiteY116" fmla="*/ 1619250 h 1622425"/>
              <a:gd name="connsiteX117" fmla="*/ 1069975 w 1181100"/>
              <a:gd name="connsiteY117" fmla="*/ 1593850 h 1622425"/>
              <a:gd name="connsiteX118" fmla="*/ 1089025 w 1181100"/>
              <a:gd name="connsiteY118" fmla="*/ 1587500 h 1622425"/>
              <a:gd name="connsiteX119" fmla="*/ 1104900 w 1181100"/>
              <a:gd name="connsiteY119" fmla="*/ 1530350 h 1622425"/>
              <a:gd name="connsiteX120" fmla="*/ 1177925 w 1181100"/>
              <a:gd name="connsiteY120" fmla="*/ 1527175 h 1622425"/>
              <a:gd name="connsiteX121" fmla="*/ 1181100 w 1181100"/>
              <a:gd name="connsiteY121" fmla="*/ 1517650 h 1622425"/>
              <a:gd name="connsiteX122" fmla="*/ 1155700 w 1181100"/>
              <a:gd name="connsiteY122" fmla="*/ 1501775 h 1622425"/>
              <a:gd name="connsiteX123" fmla="*/ 1146175 w 1181100"/>
              <a:gd name="connsiteY123" fmla="*/ 1498600 h 1622425"/>
              <a:gd name="connsiteX124" fmla="*/ 1127125 w 1181100"/>
              <a:gd name="connsiteY124" fmla="*/ 1485900 h 1622425"/>
              <a:gd name="connsiteX125" fmla="*/ 1104900 w 1181100"/>
              <a:gd name="connsiteY125" fmla="*/ 1457325 h 1622425"/>
              <a:gd name="connsiteX126" fmla="*/ 1092200 w 1181100"/>
              <a:gd name="connsiteY126" fmla="*/ 1444625 h 1622425"/>
              <a:gd name="connsiteX127" fmla="*/ 1082675 w 1181100"/>
              <a:gd name="connsiteY127" fmla="*/ 1431925 h 1622425"/>
              <a:gd name="connsiteX128" fmla="*/ 1063625 w 1181100"/>
              <a:gd name="connsiteY128" fmla="*/ 1419225 h 1622425"/>
              <a:gd name="connsiteX129" fmla="*/ 1044575 w 1181100"/>
              <a:gd name="connsiteY129" fmla="*/ 1400175 h 1622425"/>
              <a:gd name="connsiteX130" fmla="*/ 1031875 w 1181100"/>
              <a:gd name="connsiteY130" fmla="*/ 1387475 h 1622425"/>
              <a:gd name="connsiteX131" fmla="*/ 1038225 w 1181100"/>
              <a:gd name="connsiteY131" fmla="*/ 1355725 h 1622425"/>
              <a:gd name="connsiteX132" fmla="*/ 1050925 w 1181100"/>
              <a:gd name="connsiteY132" fmla="*/ 1352550 h 1622425"/>
              <a:gd name="connsiteX133" fmla="*/ 1066800 w 1181100"/>
              <a:gd name="connsiteY133" fmla="*/ 1349375 h 1622425"/>
              <a:gd name="connsiteX134" fmla="*/ 1063625 w 1181100"/>
              <a:gd name="connsiteY134" fmla="*/ 1314450 h 1622425"/>
              <a:gd name="connsiteX135" fmla="*/ 1035050 w 1181100"/>
              <a:gd name="connsiteY135" fmla="*/ 1317625 h 1622425"/>
              <a:gd name="connsiteX136" fmla="*/ 996950 w 1181100"/>
              <a:gd name="connsiteY136" fmla="*/ 1314450 h 1622425"/>
              <a:gd name="connsiteX137" fmla="*/ 984250 w 1181100"/>
              <a:gd name="connsiteY137" fmla="*/ 1308100 h 1622425"/>
              <a:gd name="connsiteX138" fmla="*/ 981075 w 1181100"/>
              <a:gd name="connsiteY138" fmla="*/ 1298575 h 1622425"/>
              <a:gd name="connsiteX139" fmla="*/ 1019175 w 1181100"/>
              <a:gd name="connsiteY139" fmla="*/ 1279525 h 1622425"/>
              <a:gd name="connsiteX140" fmla="*/ 1016000 w 1181100"/>
              <a:gd name="connsiteY140" fmla="*/ 1270000 h 1622425"/>
              <a:gd name="connsiteX141" fmla="*/ 1003300 w 1181100"/>
              <a:gd name="connsiteY141" fmla="*/ 1260475 h 1622425"/>
              <a:gd name="connsiteX142" fmla="*/ 984250 w 1181100"/>
              <a:gd name="connsiteY142" fmla="*/ 1250950 h 1622425"/>
              <a:gd name="connsiteX143" fmla="*/ 965200 w 1181100"/>
              <a:gd name="connsiteY143" fmla="*/ 1225550 h 1622425"/>
              <a:gd name="connsiteX144" fmla="*/ 962025 w 1181100"/>
              <a:gd name="connsiteY144" fmla="*/ 1212850 h 1622425"/>
              <a:gd name="connsiteX145" fmla="*/ 946150 w 1181100"/>
              <a:gd name="connsiteY145" fmla="*/ 1181100 h 1622425"/>
              <a:gd name="connsiteX146" fmla="*/ 942975 w 1181100"/>
              <a:gd name="connsiteY146" fmla="*/ 1171575 h 1622425"/>
              <a:gd name="connsiteX147" fmla="*/ 936625 w 1181100"/>
              <a:gd name="connsiteY147" fmla="*/ 1146175 h 1622425"/>
              <a:gd name="connsiteX148" fmla="*/ 923925 w 1181100"/>
              <a:gd name="connsiteY148" fmla="*/ 1120775 h 1622425"/>
              <a:gd name="connsiteX149" fmla="*/ 911225 w 1181100"/>
              <a:gd name="connsiteY149" fmla="*/ 1098550 h 1622425"/>
              <a:gd name="connsiteX150" fmla="*/ 904875 w 1181100"/>
              <a:gd name="connsiteY150" fmla="*/ 1082675 h 1622425"/>
              <a:gd name="connsiteX151" fmla="*/ 898525 w 1181100"/>
              <a:gd name="connsiteY151" fmla="*/ 1063625 h 1622425"/>
              <a:gd name="connsiteX152" fmla="*/ 889000 w 1181100"/>
              <a:gd name="connsiteY152" fmla="*/ 1047750 h 1622425"/>
              <a:gd name="connsiteX153" fmla="*/ 882650 w 1181100"/>
              <a:gd name="connsiteY153" fmla="*/ 1038225 h 1622425"/>
              <a:gd name="connsiteX154" fmla="*/ 866775 w 1181100"/>
              <a:gd name="connsiteY154" fmla="*/ 1025525 h 1622425"/>
              <a:gd name="connsiteX155" fmla="*/ 847725 w 1181100"/>
              <a:gd name="connsiteY155" fmla="*/ 1003300 h 1622425"/>
              <a:gd name="connsiteX156" fmla="*/ 825500 w 1181100"/>
              <a:gd name="connsiteY156" fmla="*/ 1000125 h 1622425"/>
              <a:gd name="connsiteX157" fmla="*/ 803275 w 1181100"/>
              <a:gd name="connsiteY157" fmla="*/ 987425 h 1622425"/>
              <a:gd name="connsiteX158" fmla="*/ 771525 w 1181100"/>
              <a:gd name="connsiteY158" fmla="*/ 965200 h 1622425"/>
              <a:gd name="connsiteX159" fmla="*/ 758825 w 1181100"/>
              <a:gd name="connsiteY159" fmla="*/ 958850 h 1622425"/>
              <a:gd name="connsiteX160" fmla="*/ 752475 w 1181100"/>
              <a:gd name="connsiteY160" fmla="*/ 946150 h 1622425"/>
              <a:gd name="connsiteX161" fmla="*/ 746125 w 1181100"/>
              <a:gd name="connsiteY161" fmla="*/ 898525 h 1622425"/>
              <a:gd name="connsiteX162" fmla="*/ 736600 w 1181100"/>
              <a:gd name="connsiteY162" fmla="*/ 863600 h 1622425"/>
              <a:gd name="connsiteX163" fmla="*/ 727075 w 1181100"/>
              <a:gd name="connsiteY163" fmla="*/ 860425 h 1622425"/>
              <a:gd name="connsiteX164" fmla="*/ 711200 w 1181100"/>
              <a:gd name="connsiteY164" fmla="*/ 847725 h 1622425"/>
              <a:gd name="connsiteX165" fmla="*/ 698500 w 1181100"/>
              <a:gd name="connsiteY165" fmla="*/ 841375 h 1622425"/>
              <a:gd name="connsiteX166" fmla="*/ 692150 w 1181100"/>
              <a:gd name="connsiteY166" fmla="*/ 831850 h 1622425"/>
              <a:gd name="connsiteX167" fmla="*/ 695325 w 1181100"/>
              <a:gd name="connsiteY167" fmla="*/ 784225 h 1622425"/>
              <a:gd name="connsiteX168" fmla="*/ 704850 w 1181100"/>
              <a:gd name="connsiteY168" fmla="*/ 762000 h 1622425"/>
              <a:gd name="connsiteX169" fmla="*/ 714375 w 1181100"/>
              <a:gd name="connsiteY169" fmla="*/ 673100 h 1622425"/>
              <a:gd name="connsiteX170" fmla="*/ 717550 w 1181100"/>
              <a:gd name="connsiteY170" fmla="*/ 641350 h 1622425"/>
              <a:gd name="connsiteX171" fmla="*/ 727075 w 1181100"/>
              <a:gd name="connsiteY171" fmla="*/ 609600 h 1622425"/>
              <a:gd name="connsiteX172" fmla="*/ 733425 w 1181100"/>
              <a:gd name="connsiteY172" fmla="*/ 581025 h 1622425"/>
              <a:gd name="connsiteX173" fmla="*/ 739775 w 1181100"/>
              <a:gd name="connsiteY173" fmla="*/ 568325 h 1622425"/>
              <a:gd name="connsiteX174" fmla="*/ 742950 w 1181100"/>
              <a:gd name="connsiteY174" fmla="*/ 555625 h 1622425"/>
              <a:gd name="connsiteX175" fmla="*/ 755650 w 1181100"/>
              <a:gd name="connsiteY175" fmla="*/ 542925 h 1622425"/>
              <a:gd name="connsiteX176" fmla="*/ 768350 w 1181100"/>
              <a:gd name="connsiteY176" fmla="*/ 520700 h 1622425"/>
              <a:gd name="connsiteX177" fmla="*/ 790575 w 1181100"/>
              <a:gd name="connsiteY177" fmla="*/ 498475 h 1622425"/>
              <a:gd name="connsiteX178" fmla="*/ 803275 w 1181100"/>
              <a:gd name="connsiteY178" fmla="*/ 485775 h 1622425"/>
              <a:gd name="connsiteX179" fmla="*/ 812800 w 1181100"/>
              <a:gd name="connsiteY179" fmla="*/ 476250 h 1622425"/>
              <a:gd name="connsiteX180" fmla="*/ 822325 w 1181100"/>
              <a:gd name="connsiteY180" fmla="*/ 454025 h 1622425"/>
              <a:gd name="connsiteX181" fmla="*/ 825500 w 1181100"/>
              <a:gd name="connsiteY181" fmla="*/ 441325 h 1622425"/>
              <a:gd name="connsiteX182" fmla="*/ 838200 w 1181100"/>
              <a:gd name="connsiteY182" fmla="*/ 409575 h 1622425"/>
              <a:gd name="connsiteX183" fmla="*/ 844550 w 1181100"/>
              <a:gd name="connsiteY183" fmla="*/ 365125 h 1622425"/>
              <a:gd name="connsiteX184" fmla="*/ 847725 w 1181100"/>
              <a:gd name="connsiteY184" fmla="*/ 355600 h 1622425"/>
              <a:gd name="connsiteX185" fmla="*/ 850900 w 1181100"/>
              <a:gd name="connsiteY185" fmla="*/ 342900 h 1622425"/>
              <a:gd name="connsiteX186" fmla="*/ 860425 w 1181100"/>
              <a:gd name="connsiteY186" fmla="*/ 225425 h 1622425"/>
              <a:gd name="connsiteX187" fmla="*/ 863600 w 1181100"/>
              <a:gd name="connsiteY187" fmla="*/ 209550 h 1622425"/>
              <a:gd name="connsiteX188" fmla="*/ 869950 w 1181100"/>
              <a:gd name="connsiteY188" fmla="*/ 200025 h 1622425"/>
              <a:gd name="connsiteX189" fmla="*/ 873125 w 1181100"/>
              <a:gd name="connsiteY189" fmla="*/ 177800 h 1622425"/>
              <a:gd name="connsiteX190" fmla="*/ 876300 w 1181100"/>
              <a:gd name="connsiteY190" fmla="*/ 168275 h 1622425"/>
              <a:gd name="connsiteX191" fmla="*/ 879475 w 1181100"/>
              <a:gd name="connsiteY191" fmla="*/ 152400 h 1622425"/>
              <a:gd name="connsiteX192" fmla="*/ 889000 w 1181100"/>
              <a:gd name="connsiteY192" fmla="*/ 101600 h 1622425"/>
              <a:gd name="connsiteX193" fmla="*/ 892175 w 1181100"/>
              <a:gd name="connsiteY193" fmla="*/ 92075 h 1622425"/>
              <a:gd name="connsiteX194" fmla="*/ 904875 w 1181100"/>
              <a:gd name="connsiteY194" fmla="*/ 76200 h 1622425"/>
              <a:gd name="connsiteX195" fmla="*/ 914400 w 1181100"/>
              <a:gd name="connsiteY195" fmla="*/ 73025 h 1622425"/>
              <a:gd name="connsiteX0" fmla="*/ 914400 w 1181100"/>
              <a:gd name="connsiteY0" fmla="*/ 73025 h 1622425"/>
              <a:gd name="connsiteX1" fmla="*/ 908050 w 1181100"/>
              <a:gd name="connsiteY1" fmla="*/ 57150 h 1622425"/>
              <a:gd name="connsiteX2" fmla="*/ 850900 w 1181100"/>
              <a:gd name="connsiteY2" fmla="*/ 22225 h 1622425"/>
              <a:gd name="connsiteX3" fmla="*/ 835025 w 1181100"/>
              <a:gd name="connsiteY3" fmla="*/ 9525 h 1622425"/>
              <a:gd name="connsiteX4" fmla="*/ 819150 w 1181100"/>
              <a:gd name="connsiteY4" fmla="*/ 6350 h 1622425"/>
              <a:gd name="connsiteX5" fmla="*/ 803275 w 1181100"/>
              <a:gd name="connsiteY5" fmla="*/ 0 h 1622425"/>
              <a:gd name="connsiteX6" fmla="*/ 781050 w 1181100"/>
              <a:gd name="connsiteY6" fmla="*/ 6350 h 1622425"/>
              <a:gd name="connsiteX7" fmla="*/ 777875 w 1181100"/>
              <a:gd name="connsiteY7" fmla="*/ 50800 h 1622425"/>
              <a:gd name="connsiteX8" fmla="*/ 774700 w 1181100"/>
              <a:gd name="connsiteY8" fmla="*/ 69850 h 1622425"/>
              <a:gd name="connsiteX9" fmla="*/ 765175 w 1181100"/>
              <a:gd name="connsiteY9" fmla="*/ 73025 h 1622425"/>
              <a:gd name="connsiteX10" fmla="*/ 755650 w 1181100"/>
              <a:gd name="connsiteY10" fmla="*/ 66675 h 1622425"/>
              <a:gd name="connsiteX11" fmla="*/ 742950 w 1181100"/>
              <a:gd name="connsiteY11" fmla="*/ 63500 h 1622425"/>
              <a:gd name="connsiteX12" fmla="*/ 720725 w 1181100"/>
              <a:gd name="connsiteY12" fmla="*/ 104775 h 1622425"/>
              <a:gd name="connsiteX13" fmla="*/ 676275 w 1181100"/>
              <a:gd name="connsiteY13" fmla="*/ 25400 h 1622425"/>
              <a:gd name="connsiteX14" fmla="*/ 660400 w 1181100"/>
              <a:gd name="connsiteY14" fmla="*/ 63500 h 1622425"/>
              <a:gd name="connsiteX15" fmla="*/ 606425 w 1181100"/>
              <a:gd name="connsiteY15" fmla="*/ 142875 h 1622425"/>
              <a:gd name="connsiteX16" fmla="*/ 568325 w 1181100"/>
              <a:gd name="connsiteY16" fmla="*/ 222250 h 1622425"/>
              <a:gd name="connsiteX17" fmla="*/ 533400 w 1181100"/>
              <a:gd name="connsiteY17" fmla="*/ 304800 h 1622425"/>
              <a:gd name="connsiteX18" fmla="*/ 527050 w 1181100"/>
              <a:gd name="connsiteY18" fmla="*/ 358775 h 1622425"/>
              <a:gd name="connsiteX19" fmla="*/ 450850 w 1181100"/>
              <a:gd name="connsiteY19" fmla="*/ 434975 h 1622425"/>
              <a:gd name="connsiteX20" fmla="*/ 450850 w 1181100"/>
              <a:gd name="connsiteY20" fmla="*/ 517525 h 1622425"/>
              <a:gd name="connsiteX21" fmla="*/ 415925 w 1181100"/>
              <a:gd name="connsiteY21" fmla="*/ 501650 h 1622425"/>
              <a:gd name="connsiteX22" fmla="*/ 368300 w 1181100"/>
              <a:gd name="connsiteY22" fmla="*/ 511175 h 1622425"/>
              <a:gd name="connsiteX23" fmla="*/ 301625 w 1181100"/>
              <a:gd name="connsiteY23" fmla="*/ 492125 h 1622425"/>
              <a:gd name="connsiteX24" fmla="*/ 295275 w 1181100"/>
              <a:gd name="connsiteY24" fmla="*/ 419100 h 1622425"/>
              <a:gd name="connsiteX25" fmla="*/ 269875 w 1181100"/>
              <a:gd name="connsiteY25" fmla="*/ 396875 h 1622425"/>
              <a:gd name="connsiteX26" fmla="*/ 190500 w 1181100"/>
              <a:gd name="connsiteY26" fmla="*/ 387350 h 1622425"/>
              <a:gd name="connsiteX27" fmla="*/ 114300 w 1181100"/>
              <a:gd name="connsiteY27" fmla="*/ 393700 h 1622425"/>
              <a:gd name="connsiteX28" fmla="*/ 41275 w 1181100"/>
              <a:gd name="connsiteY28" fmla="*/ 469900 h 1622425"/>
              <a:gd name="connsiteX29" fmla="*/ 34925 w 1181100"/>
              <a:gd name="connsiteY29" fmla="*/ 479425 h 1622425"/>
              <a:gd name="connsiteX30" fmla="*/ 0 w 1181100"/>
              <a:gd name="connsiteY30" fmla="*/ 514350 h 1622425"/>
              <a:gd name="connsiteX31" fmla="*/ 3175 w 1181100"/>
              <a:gd name="connsiteY31" fmla="*/ 542925 h 1622425"/>
              <a:gd name="connsiteX32" fmla="*/ 12700 w 1181100"/>
              <a:gd name="connsiteY32" fmla="*/ 571500 h 1622425"/>
              <a:gd name="connsiteX33" fmla="*/ 19050 w 1181100"/>
              <a:gd name="connsiteY33" fmla="*/ 698500 h 1622425"/>
              <a:gd name="connsiteX34" fmla="*/ 22225 w 1181100"/>
              <a:gd name="connsiteY34" fmla="*/ 711200 h 1622425"/>
              <a:gd name="connsiteX35" fmla="*/ 19050 w 1181100"/>
              <a:gd name="connsiteY35" fmla="*/ 727075 h 1622425"/>
              <a:gd name="connsiteX36" fmla="*/ 15875 w 1181100"/>
              <a:gd name="connsiteY36" fmla="*/ 736600 h 1622425"/>
              <a:gd name="connsiteX37" fmla="*/ 31750 w 1181100"/>
              <a:gd name="connsiteY37" fmla="*/ 749300 h 1622425"/>
              <a:gd name="connsiteX38" fmla="*/ 57150 w 1181100"/>
              <a:gd name="connsiteY38" fmla="*/ 765175 h 1622425"/>
              <a:gd name="connsiteX39" fmla="*/ 73025 w 1181100"/>
              <a:gd name="connsiteY39" fmla="*/ 774700 h 1622425"/>
              <a:gd name="connsiteX40" fmla="*/ 85725 w 1181100"/>
              <a:gd name="connsiteY40" fmla="*/ 781050 h 1622425"/>
              <a:gd name="connsiteX41" fmla="*/ 107950 w 1181100"/>
              <a:gd name="connsiteY41" fmla="*/ 790575 h 1622425"/>
              <a:gd name="connsiteX42" fmla="*/ 127000 w 1181100"/>
              <a:gd name="connsiteY42" fmla="*/ 787400 h 1622425"/>
              <a:gd name="connsiteX43" fmla="*/ 139700 w 1181100"/>
              <a:gd name="connsiteY43" fmla="*/ 784225 h 1622425"/>
              <a:gd name="connsiteX44" fmla="*/ 146050 w 1181100"/>
              <a:gd name="connsiteY44" fmla="*/ 796925 h 1622425"/>
              <a:gd name="connsiteX45" fmla="*/ 155575 w 1181100"/>
              <a:gd name="connsiteY45" fmla="*/ 819150 h 1622425"/>
              <a:gd name="connsiteX46" fmla="*/ 161925 w 1181100"/>
              <a:gd name="connsiteY46" fmla="*/ 873125 h 1622425"/>
              <a:gd name="connsiteX47" fmla="*/ 165100 w 1181100"/>
              <a:gd name="connsiteY47" fmla="*/ 885825 h 1622425"/>
              <a:gd name="connsiteX48" fmla="*/ 174625 w 1181100"/>
              <a:gd name="connsiteY48" fmla="*/ 892175 h 1622425"/>
              <a:gd name="connsiteX49" fmla="*/ 184150 w 1181100"/>
              <a:gd name="connsiteY49" fmla="*/ 901700 h 1622425"/>
              <a:gd name="connsiteX50" fmla="*/ 206375 w 1181100"/>
              <a:gd name="connsiteY50" fmla="*/ 904875 h 1622425"/>
              <a:gd name="connsiteX51" fmla="*/ 228600 w 1181100"/>
              <a:gd name="connsiteY51" fmla="*/ 939800 h 1622425"/>
              <a:gd name="connsiteX52" fmla="*/ 219075 w 1181100"/>
              <a:gd name="connsiteY52" fmla="*/ 1022350 h 1622425"/>
              <a:gd name="connsiteX53" fmla="*/ 203200 w 1181100"/>
              <a:gd name="connsiteY53" fmla="*/ 1041400 h 1622425"/>
              <a:gd name="connsiteX54" fmla="*/ 196850 w 1181100"/>
              <a:gd name="connsiteY54" fmla="*/ 1063625 h 1622425"/>
              <a:gd name="connsiteX55" fmla="*/ 193675 w 1181100"/>
              <a:gd name="connsiteY55" fmla="*/ 1073150 h 1622425"/>
              <a:gd name="connsiteX56" fmla="*/ 196850 w 1181100"/>
              <a:gd name="connsiteY56" fmla="*/ 1200150 h 1622425"/>
              <a:gd name="connsiteX57" fmla="*/ 250825 w 1181100"/>
              <a:gd name="connsiteY57" fmla="*/ 1206500 h 1622425"/>
              <a:gd name="connsiteX58" fmla="*/ 266700 w 1181100"/>
              <a:gd name="connsiteY58" fmla="*/ 1209675 h 1622425"/>
              <a:gd name="connsiteX59" fmla="*/ 288925 w 1181100"/>
              <a:gd name="connsiteY59" fmla="*/ 1231900 h 1622425"/>
              <a:gd name="connsiteX60" fmla="*/ 295275 w 1181100"/>
              <a:gd name="connsiteY60" fmla="*/ 1270000 h 1622425"/>
              <a:gd name="connsiteX61" fmla="*/ 304800 w 1181100"/>
              <a:gd name="connsiteY61" fmla="*/ 1282700 h 1622425"/>
              <a:gd name="connsiteX62" fmla="*/ 323850 w 1181100"/>
              <a:gd name="connsiteY62" fmla="*/ 1285875 h 1622425"/>
              <a:gd name="connsiteX63" fmla="*/ 333375 w 1181100"/>
              <a:gd name="connsiteY63" fmla="*/ 1292225 h 1622425"/>
              <a:gd name="connsiteX64" fmla="*/ 361950 w 1181100"/>
              <a:gd name="connsiteY64" fmla="*/ 1298575 h 1622425"/>
              <a:gd name="connsiteX65" fmla="*/ 387350 w 1181100"/>
              <a:gd name="connsiteY65" fmla="*/ 1317625 h 1622425"/>
              <a:gd name="connsiteX66" fmla="*/ 409575 w 1181100"/>
              <a:gd name="connsiteY66" fmla="*/ 1330325 h 1622425"/>
              <a:gd name="connsiteX67" fmla="*/ 412750 w 1181100"/>
              <a:gd name="connsiteY67" fmla="*/ 1339850 h 1622425"/>
              <a:gd name="connsiteX68" fmla="*/ 422275 w 1181100"/>
              <a:gd name="connsiteY68" fmla="*/ 1362075 h 1622425"/>
              <a:gd name="connsiteX69" fmla="*/ 428625 w 1181100"/>
              <a:gd name="connsiteY69" fmla="*/ 1403350 h 1622425"/>
              <a:gd name="connsiteX70" fmla="*/ 431800 w 1181100"/>
              <a:gd name="connsiteY70" fmla="*/ 1419225 h 1622425"/>
              <a:gd name="connsiteX71" fmla="*/ 438150 w 1181100"/>
              <a:gd name="connsiteY71" fmla="*/ 1438275 h 1622425"/>
              <a:gd name="connsiteX72" fmla="*/ 441325 w 1181100"/>
              <a:gd name="connsiteY72" fmla="*/ 1450975 h 1622425"/>
              <a:gd name="connsiteX73" fmla="*/ 447675 w 1181100"/>
              <a:gd name="connsiteY73" fmla="*/ 1463675 h 1622425"/>
              <a:gd name="connsiteX74" fmla="*/ 450850 w 1181100"/>
              <a:gd name="connsiteY74" fmla="*/ 1476375 h 1622425"/>
              <a:gd name="connsiteX75" fmla="*/ 460375 w 1181100"/>
              <a:gd name="connsiteY75" fmla="*/ 1479550 h 1622425"/>
              <a:gd name="connsiteX76" fmla="*/ 485775 w 1181100"/>
              <a:gd name="connsiteY76" fmla="*/ 1482725 h 1622425"/>
              <a:gd name="connsiteX77" fmla="*/ 495300 w 1181100"/>
              <a:gd name="connsiteY77" fmla="*/ 1489075 h 1622425"/>
              <a:gd name="connsiteX78" fmla="*/ 498475 w 1181100"/>
              <a:gd name="connsiteY78" fmla="*/ 1498600 h 1622425"/>
              <a:gd name="connsiteX79" fmla="*/ 504825 w 1181100"/>
              <a:gd name="connsiteY79" fmla="*/ 1508125 h 1622425"/>
              <a:gd name="connsiteX80" fmla="*/ 514350 w 1181100"/>
              <a:gd name="connsiteY80" fmla="*/ 1527175 h 1622425"/>
              <a:gd name="connsiteX81" fmla="*/ 520700 w 1181100"/>
              <a:gd name="connsiteY81" fmla="*/ 1536700 h 1622425"/>
              <a:gd name="connsiteX82" fmla="*/ 523875 w 1181100"/>
              <a:gd name="connsiteY82" fmla="*/ 1546225 h 1622425"/>
              <a:gd name="connsiteX83" fmla="*/ 530225 w 1181100"/>
              <a:gd name="connsiteY83" fmla="*/ 1558925 h 1622425"/>
              <a:gd name="connsiteX84" fmla="*/ 539750 w 1181100"/>
              <a:gd name="connsiteY84" fmla="*/ 1581150 h 1622425"/>
              <a:gd name="connsiteX85" fmla="*/ 549275 w 1181100"/>
              <a:gd name="connsiteY85" fmla="*/ 1590675 h 1622425"/>
              <a:gd name="connsiteX86" fmla="*/ 561975 w 1181100"/>
              <a:gd name="connsiteY86" fmla="*/ 1584325 h 1622425"/>
              <a:gd name="connsiteX87" fmla="*/ 577850 w 1181100"/>
              <a:gd name="connsiteY87" fmla="*/ 1555750 h 1622425"/>
              <a:gd name="connsiteX88" fmla="*/ 590550 w 1181100"/>
              <a:gd name="connsiteY88" fmla="*/ 1536700 h 1622425"/>
              <a:gd name="connsiteX89" fmla="*/ 593725 w 1181100"/>
              <a:gd name="connsiteY89" fmla="*/ 1527175 h 1622425"/>
              <a:gd name="connsiteX90" fmla="*/ 600075 w 1181100"/>
              <a:gd name="connsiteY90" fmla="*/ 1517650 h 1622425"/>
              <a:gd name="connsiteX91" fmla="*/ 606425 w 1181100"/>
              <a:gd name="connsiteY91" fmla="*/ 1504950 h 1622425"/>
              <a:gd name="connsiteX92" fmla="*/ 619125 w 1181100"/>
              <a:gd name="connsiteY92" fmla="*/ 1511300 h 1622425"/>
              <a:gd name="connsiteX93" fmla="*/ 625475 w 1181100"/>
              <a:gd name="connsiteY93" fmla="*/ 1530350 h 1622425"/>
              <a:gd name="connsiteX94" fmla="*/ 631825 w 1181100"/>
              <a:gd name="connsiteY94" fmla="*/ 1565275 h 1622425"/>
              <a:gd name="connsiteX95" fmla="*/ 638175 w 1181100"/>
              <a:gd name="connsiteY95" fmla="*/ 1574800 h 1622425"/>
              <a:gd name="connsiteX96" fmla="*/ 641350 w 1181100"/>
              <a:gd name="connsiteY96" fmla="*/ 1584325 h 1622425"/>
              <a:gd name="connsiteX97" fmla="*/ 657225 w 1181100"/>
              <a:gd name="connsiteY97" fmla="*/ 1587500 h 1622425"/>
              <a:gd name="connsiteX98" fmla="*/ 666750 w 1181100"/>
              <a:gd name="connsiteY98" fmla="*/ 1584325 h 1622425"/>
              <a:gd name="connsiteX99" fmla="*/ 698500 w 1181100"/>
              <a:gd name="connsiteY99" fmla="*/ 1555750 h 1622425"/>
              <a:gd name="connsiteX100" fmla="*/ 711200 w 1181100"/>
              <a:gd name="connsiteY100" fmla="*/ 1546225 h 1622425"/>
              <a:gd name="connsiteX101" fmla="*/ 762000 w 1181100"/>
              <a:gd name="connsiteY101" fmla="*/ 1552575 h 1622425"/>
              <a:gd name="connsiteX102" fmla="*/ 771525 w 1181100"/>
              <a:gd name="connsiteY102" fmla="*/ 1555750 h 1622425"/>
              <a:gd name="connsiteX103" fmla="*/ 800100 w 1181100"/>
              <a:gd name="connsiteY103" fmla="*/ 1558925 h 1622425"/>
              <a:gd name="connsiteX104" fmla="*/ 863600 w 1181100"/>
              <a:gd name="connsiteY104" fmla="*/ 1568450 h 1622425"/>
              <a:gd name="connsiteX105" fmla="*/ 889000 w 1181100"/>
              <a:gd name="connsiteY105" fmla="*/ 1577975 h 1622425"/>
              <a:gd name="connsiteX106" fmla="*/ 911225 w 1181100"/>
              <a:gd name="connsiteY106" fmla="*/ 1581150 h 1622425"/>
              <a:gd name="connsiteX107" fmla="*/ 920750 w 1181100"/>
              <a:gd name="connsiteY107" fmla="*/ 1584325 h 1622425"/>
              <a:gd name="connsiteX108" fmla="*/ 933450 w 1181100"/>
              <a:gd name="connsiteY108" fmla="*/ 1590675 h 1622425"/>
              <a:gd name="connsiteX109" fmla="*/ 968375 w 1181100"/>
              <a:gd name="connsiteY109" fmla="*/ 1597025 h 1622425"/>
              <a:gd name="connsiteX110" fmla="*/ 977900 w 1181100"/>
              <a:gd name="connsiteY110" fmla="*/ 1600200 h 1622425"/>
              <a:gd name="connsiteX111" fmla="*/ 1006475 w 1181100"/>
              <a:gd name="connsiteY111" fmla="*/ 1606550 h 1622425"/>
              <a:gd name="connsiteX112" fmla="*/ 1031875 w 1181100"/>
              <a:gd name="connsiteY112" fmla="*/ 1616075 h 1622425"/>
              <a:gd name="connsiteX113" fmla="*/ 1050925 w 1181100"/>
              <a:gd name="connsiteY113" fmla="*/ 1619250 h 1622425"/>
              <a:gd name="connsiteX114" fmla="*/ 1063625 w 1181100"/>
              <a:gd name="connsiteY114" fmla="*/ 1622425 h 1622425"/>
              <a:gd name="connsiteX115" fmla="*/ 1079500 w 1181100"/>
              <a:gd name="connsiteY115" fmla="*/ 1619250 h 1622425"/>
              <a:gd name="connsiteX116" fmla="*/ 1069975 w 1181100"/>
              <a:gd name="connsiteY116" fmla="*/ 1593850 h 1622425"/>
              <a:gd name="connsiteX117" fmla="*/ 1089025 w 1181100"/>
              <a:gd name="connsiteY117" fmla="*/ 1587500 h 1622425"/>
              <a:gd name="connsiteX118" fmla="*/ 1104900 w 1181100"/>
              <a:gd name="connsiteY118" fmla="*/ 1530350 h 1622425"/>
              <a:gd name="connsiteX119" fmla="*/ 1177925 w 1181100"/>
              <a:gd name="connsiteY119" fmla="*/ 1527175 h 1622425"/>
              <a:gd name="connsiteX120" fmla="*/ 1181100 w 1181100"/>
              <a:gd name="connsiteY120" fmla="*/ 1517650 h 1622425"/>
              <a:gd name="connsiteX121" fmla="*/ 1155700 w 1181100"/>
              <a:gd name="connsiteY121" fmla="*/ 1501775 h 1622425"/>
              <a:gd name="connsiteX122" fmla="*/ 1146175 w 1181100"/>
              <a:gd name="connsiteY122" fmla="*/ 1498600 h 1622425"/>
              <a:gd name="connsiteX123" fmla="*/ 1127125 w 1181100"/>
              <a:gd name="connsiteY123" fmla="*/ 1485900 h 1622425"/>
              <a:gd name="connsiteX124" fmla="*/ 1104900 w 1181100"/>
              <a:gd name="connsiteY124" fmla="*/ 1457325 h 1622425"/>
              <a:gd name="connsiteX125" fmla="*/ 1092200 w 1181100"/>
              <a:gd name="connsiteY125" fmla="*/ 1444625 h 1622425"/>
              <a:gd name="connsiteX126" fmla="*/ 1082675 w 1181100"/>
              <a:gd name="connsiteY126" fmla="*/ 1431925 h 1622425"/>
              <a:gd name="connsiteX127" fmla="*/ 1063625 w 1181100"/>
              <a:gd name="connsiteY127" fmla="*/ 1419225 h 1622425"/>
              <a:gd name="connsiteX128" fmla="*/ 1044575 w 1181100"/>
              <a:gd name="connsiteY128" fmla="*/ 1400175 h 1622425"/>
              <a:gd name="connsiteX129" fmla="*/ 1031875 w 1181100"/>
              <a:gd name="connsiteY129" fmla="*/ 1387475 h 1622425"/>
              <a:gd name="connsiteX130" fmla="*/ 1038225 w 1181100"/>
              <a:gd name="connsiteY130" fmla="*/ 1355725 h 1622425"/>
              <a:gd name="connsiteX131" fmla="*/ 1050925 w 1181100"/>
              <a:gd name="connsiteY131" fmla="*/ 1352550 h 1622425"/>
              <a:gd name="connsiteX132" fmla="*/ 1066800 w 1181100"/>
              <a:gd name="connsiteY132" fmla="*/ 1349375 h 1622425"/>
              <a:gd name="connsiteX133" fmla="*/ 1063625 w 1181100"/>
              <a:gd name="connsiteY133" fmla="*/ 1314450 h 1622425"/>
              <a:gd name="connsiteX134" fmla="*/ 1035050 w 1181100"/>
              <a:gd name="connsiteY134" fmla="*/ 1317625 h 1622425"/>
              <a:gd name="connsiteX135" fmla="*/ 996950 w 1181100"/>
              <a:gd name="connsiteY135" fmla="*/ 1314450 h 1622425"/>
              <a:gd name="connsiteX136" fmla="*/ 984250 w 1181100"/>
              <a:gd name="connsiteY136" fmla="*/ 1308100 h 1622425"/>
              <a:gd name="connsiteX137" fmla="*/ 981075 w 1181100"/>
              <a:gd name="connsiteY137" fmla="*/ 1298575 h 1622425"/>
              <a:gd name="connsiteX138" fmla="*/ 1019175 w 1181100"/>
              <a:gd name="connsiteY138" fmla="*/ 1279525 h 1622425"/>
              <a:gd name="connsiteX139" fmla="*/ 1016000 w 1181100"/>
              <a:gd name="connsiteY139" fmla="*/ 1270000 h 1622425"/>
              <a:gd name="connsiteX140" fmla="*/ 1003300 w 1181100"/>
              <a:gd name="connsiteY140" fmla="*/ 1260475 h 1622425"/>
              <a:gd name="connsiteX141" fmla="*/ 984250 w 1181100"/>
              <a:gd name="connsiteY141" fmla="*/ 1250950 h 1622425"/>
              <a:gd name="connsiteX142" fmla="*/ 965200 w 1181100"/>
              <a:gd name="connsiteY142" fmla="*/ 1225550 h 1622425"/>
              <a:gd name="connsiteX143" fmla="*/ 962025 w 1181100"/>
              <a:gd name="connsiteY143" fmla="*/ 1212850 h 1622425"/>
              <a:gd name="connsiteX144" fmla="*/ 946150 w 1181100"/>
              <a:gd name="connsiteY144" fmla="*/ 1181100 h 1622425"/>
              <a:gd name="connsiteX145" fmla="*/ 942975 w 1181100"/>
              <a:gd name="connsiteY145" fmla="*/ 1171575 h 1622425"/>
              <a:gd name="connsiteX146" fmla="*/ 936625 w 1181100"/>
              <a:gd name="connsiteY146" fmla="*/ 1146175 h 1622425"/>
              <a:gd name="connsiteX147" fmla="*/ 923925 w 1181100"/>
              <a:gd name="connsiteY147" fmla="*/ 1120775 h 1622425"/>
              <a:gd name="connsiteX148" fmla="*/ 911225 w 1181100"/>
              <a:gd name="connsiteY148" fmla="*/ 1098550 h 1622425"/>
              <a:gd name="connsiteX149" fmla="*/ 904875 w 1181100"/>
              <a:gd name="connsiteY149" fmla="*/ 1082675 h 1622425"/>
              <a:gd name="connsiteX150" fmla="*/ 898525 w 1181100"/>
              <a:gd name="connsiteY150" fmla="*/ 1063625 h 1622425"/>
              <a:gd name="connsiteX151" fmla="*/ 889000 w 1181100"/>
              <a:gd name="connsiteY151" fmla="*/ 1047750 h 1622425"/>
              <a:gd name="connsiteX152" fmla="*/ 882650 w 1181100"/>
              <a:gd name="connsiteY152" fmla="*/ 1038225 h 1622425"/>
              <a:gd name="connsiteX153" fmla="*/ 866775 w 1181100"/>
              <a:gd name="connsiteY153" fmla="*/ 1025525 h 1622425"/>
              <a:gd name="connsiteX154" fmla="*/ 847725 w 1181100"/>
              <a:gd name="connsiteY154" fmla="*/ 1003300 h 1622425"/>
              <a:gd name="connsiteX155" fmla="*/ 825500 w 1181100"/>
              <a:gd name="connsiteY155" fmla="*/ 1000125 h 1622425"/>
              <a:gd name="connsiteX156" fmla="*/ 803275 w 1181100"/>
              <a:gd name="connsiteY156" fmla="*/ 987425 h 1622425"/>
              <a:gd name="connsiteX157" fmla="*/ 771525 w 1181100"/>
              <a:gd name="connsiteY157" fmla="*/ 965200 h 1622425"/>
              <a:gd name="connsiteX158" fmla="*/ 758825 w 1181100"/>
              <a:gd name="connsiteY158" fmla="*/ 958850 h 1622425"/>
              <a:gd name="connsiteX159" fmla="*/ 752475 w 1181100"/>
              <a:gd name="connsiteY159" fmla="*/ 946150 h 1622425"/>
              <a:gd name="connsiteX160" fmla="*/ 746125 w 1181100"/>
              <a:gd name="connsiteY160" fmla="*/ 898525 h 1622425"/>
              <a:gd name="connsiteX161" fmla="*/ 736600 w 1181100"/>
              <a:gd name="connsiteY161" fmla="*/ 863600 h 1622425"/>
              <a:gd name="connsiteX162" fmla="*/ 727075 w 1181100"/>
              <a:gd name="connsiteY162" fmla="*/ 860425 h 1622425"/>
              <a:gd name="connsiteX163" fmla="*/ 711200 w 1181100"/>
              <a:gd name="connsiteY163" fmla="*/ 847725 h 1622425"/>
              <a:gd name="connsiteX164" fmla="*/ 698500 w 1181100"/>
              <a:gd name="connsiteY164" fmla="*/ 841375 h 1622425"/>
              <a:gd name="connsiteX165" fmla="*/ 692150 w 1181100"/>
              <a:gd name="connsiteY165" fmla="*/ 831850 h 1622425"/>
              <a:gd name="connsiteX166" fmla="*/ 695325 w 1181100"/>
              <a:gd name="connsiteY166" fmla="*/ 784225 h 1622425"/>
              <a:gd name="connsiteX167" fmla="*/ 704850 w 1181100"/>
              <a:gd name="connsiteY167" fmla="*/ 762000 h 1622425"/>
              <a:gd name="connsiteX168" fmla="*/ 714375 w 1181100"/>
              <a:gd name="connsiteY168" fmla="*/ 673100 h 1622425"/>
              <a:gd name="connsiteX169" fmla="*/ 717550 w 1181100"/>
              <a:gd name="connsiteY169" fmla="*/ 641350 h 1622425"/>
              <a:gd name="connsiteX170" fmla="*/ 727075 w 1181100"/>
              <a:gd name="connsiteY170" fmla="*/ 609600 h 1622425"/>
              <a:gd name="connsiteX171" fmla="*/ 733425 w 1181100"/>
              <a:gd name="connsiteY171" fmla="*/ 581025 h 1622425"/>
              <a:gd name="connsiteX172" fmla="*/ 739775 w 1181100"/>
              <a:gd name="connsiteY172" fmla="*/ 568325 h 1622425"/>
              <a:gd name="connsiteX173" fmla="*/ 742950 w 1181100"/>
              <a:gd name="connsiteY173" fmla="*/ 555625 h 1622425"/>
              <a:gd name="connsiteX174" fmla="*/ 755650 w 1181100"/>
              <a:gd name="connsiteY174" fmla="*/ 542925 h 1622425"/>
              <a:gd name="connsiteX175" fmla="*/ 768350 w 1181100"/>
              <a:gd name="connsiteY175" fmla="*/ 520700 h 1622425"/>
              <a:gd name="connsiteX176" fmla="*/ 790575 w 1181100"/>
              <a:gd name="connsiteY176" fmla="*/ 498475 h 1622425"/>
              <a:gd name="connsiteX177" fmla="*/ 803275 w 1181100"/>
              <a:gd name="connsiteY177" fmla="*/ 485775 h 1622425"/>
              <a:gd name="connsiteX178" fmla="*/ 812800 w 1181100"/>
              <a:gd name="connsiteY178" fmla="*/ 476250 h 1622425"/>
              <a:gd name="connsiteX179" fmla="*/ 822325 w 1181100"/>
              <a:gd name="connsiteY179" fmla="*/ 454025 h 1622425"/>
              <a:gd name="connsiteX180" fmla="*/ 825500 w 1181100"/>
              <a:gd name="connsiteY180" fmla="*/ 441325 h 1622425"/>
              <a:gd name="connsiteX181" fmla="*/ 838200 w 1181100"/>
              <a:gd name="connsiteY181" fmla="*/ 409575 h 1622425"/>
              <a:gd name="connsiteX182" fmla="*/ 844550 w 1181100"/>
              <a:gd name="connsiteY182" fmla="*/ 365125 h 1622425"/>
              <a:gd name="connsiteX183" fmla="*/ 847725 w 1181100"/>
              <a:gd name="connsiteY183" fmla="*/ 355600 h 1622425"/>
              <a:gd name="connsiteX184" fmla="*/ 850900 w 1181100"/>
              <a:gd name="connsiteY184" fmla="*/ 342900 h 1622425"/>
              <a:gd name="connsiteX185" fmla="*/ 860425 w 1181100"/>
              <a:gd name="connsiteY185" fmla="*/ 225425 h 1622425"/>
              <a:gd name="connsiteX186" fmla="*/ 863600 w 1181100"/>
              <a:gd name="connsiteY186" fmla="*/ 209550 h 1622425"/>
              <a:gd name="connsiteX187" fmla="*/ 869950 w 1181100"/>
              <a:gd name="connsiteY187" fmla="*/ 200025 h 1622425"/>
              <a:gd name="connsiteX188" fmla="*/ 873125 w 1181100"/>
              <a:gd name="connsiteY188" fmla="*/ 177800 h 1622425"/>
              <a:gd name="connsiteX189" fmla="*/ 876300 w 1181100"/>
              <a:gd name="connsiteY189" fmla="*/ 168275 h 1622425"/>
              <a:gd name="connsiteX190" fmla="*/ 879475 w 1181100"/>
              <a:gd name="connsiteY190" fmla="*/ 152400 h 1622425"/>
              <a:gd name="connsiteX191" fmla="*/ 889000 w 1181100"/>
              <a:gd name="connsiteY191" fmla="*/ 101600 h 1622425"/>
              <a:gd name="connsiteX192" fmla="*/ 892175 w 1181100"/>
              <a:gd name="connsiteY192" fmla="*/ 92075 h 1622425"/>
              <a:gd name="connsiteX193" fmla="*/ 904875 w 1181100"/>
              <a:gd name="connsiteY193" fmla="*/ 76200 h 1622425"/>
              <a:gd name="connsiteX194" fmla="*/ 914400 w 1181100"/>
              <a:gd name="connsiteY194" fmla="*/ 73025 h 1622425"/>
              <a:gd name="connsiteX0" fmla="*/ 911880 w 1178580"/>
              <a:gd name="connsiteY0" fmla="*/ 73025 h 1622425"/>
              <a:gd name="connsiteX1" fmla="*/ 905530 w 1178580"/>
              <a:gd name="connsiteY1" fmla="*/ 57150 h 1622425"/>
              <a:gd name="connsiteX2" fmla="*/ 848380 w 1178580"/>
              <a:gd name="connsiteY2" fmla="*/ 22225 h 1622425"/>
              <a:gd name="connsiteX3" fmla="*/ 832505 w 1178580"/>
              <a:gd name="connsiteY3" fmla="*/ 9525 h 1622425"/>
              <a:gd name="connsiteX4" fmla="*/ 816630 w 1178580"/>
              <a:gd name="connsiteY4" fmla="*/ 6350 h 1622425"/>
              <a:gd name="connsiteX5" fmla="*/ 800755 w 1178580"/>
              <a:gd name="connsiteY5" fmla="*/ 0 h 1622425"/>
              <a:gd name="connsiteX6" fmla="*/ 778530 w 1178580"/>
              <a:gd name="connsiteY6" fmla="*/ 6350 h 1622425"/>
              <a:gd name="connsiteX7" fmla="*/ 775355 w 1178580"/>
              <a:gd name="connsiteY7" fmla="*/ 50800 h 1622425"/>
              <a:gd name="connsiteX8" fmla="*/ 772180 w 1178580"/>
              <a:gd name="connsiteY8" fmla="*/ 69850 h 1622425"/>
              <a:gd name="connsiteX9" fmla="*/ 762655 w 1178580"/>
              <a:gd name="connsiteY9" fmla="*/ 73025 h 1622425"/>
              <a:gd name="connsiteX10" fmla="*/ 753130 w 1178580"/>
              <a:gd name="connsiteY10" fmla="*/ 66675 h 1622425"/>
              <a:gd name="connsiteX11" fmla="*/ 740430 w 1178580"/>
              <a:gd name="connsiteY11" fmla="*/ 63500 h 1622425"/>
              <a:gd name="connsiteX12" fmla="*/ 718205 w 1178580"/>
              <a:gd name="connsiteY12" fmla="*/ 104775 h 1622425"/>
              <a:gd name="connsiteX13" fmla="*/ 673755 w 1178580"/>
              <a:gd name="connsiteY13" fmla="*/ 25400 h 1622425"/>
              <a:gd name="connsiteX14" fmla="*/ 657880 w 1178580"/>
              <a:gd name="connsiteY14" fmla="*/ 63500 h 1622425"/>
              <a:gd name="connsiteX15" fmla="*/ 603905 w 1178580"/>
              <a:gd name="connsiteY15" fmla="*/ 142875 h 1622425"/>
              <a:gd name="connsiteX16" fmla="*/ 565805 w 1178580"/>
              <a:gd name="connsiteY16" fmla="*/ 222250 h 1622425"/>
              <a:gd name="connsiteX17" fmla="*/ 530880 w 1178580"/>
              <a:gd name="connsiteY17" fmla="*/ 304800 h 1622425"/>
              <a:gd name="connsiteX18" fmla="*/ 524530 w 1178580"/>
              <a:gd name="connsiteY18" fmla="*/ 358775 h 1622425"/>
              <a:gd name="connsiteX19" fmla="*/ 448330 w 1178580"/>
              <a:gd name="connsiteY19" fmla="*/ 434975 h 1622425"/>
              <a:gd name="connsiteX20" fmla="*/ 448330 w 1178580"/>
              <a:gd name="connsiteY20" fmla="*/ 517525 h 1622425"/>
              <a:gd name="connsiteX21" fmla="*/ 413405 w 1178580"/>
              <a:gd name="connsiteY21" fmla="*/ 501650 h 1622425"/>
              <a:gd name="connsiteX22" fmla="*/ 365780 w 1178580"/>
              <a:gd name="connsiteY22" fmla="*/ 511175 h 1622425"/>
              <a:gd name="connsiteX23" fmla="*/ 299105 w 1178580"/>
              <a:gd name="connsiteY23" fmla="*/ 492125 h 1622425"/>
              <a:gd name="connsiteX24" fmla="*/ 292755 w 1178580"/>
              <a:gd name="connsiteY24" fmla="*/ 419100 h 1622425"/>
              <a:gd name="connsiteX25" fmla="*/ 267355 w 1178580"/>
              <a:gd name="connsiteY25" fmla="*/ 396875 h 1622425"/>
              <a:gd name="connsiteX26" fmla="*/ 187980 w 1178580"/>
              <a:gd name="connsiteY26" fmla="*/ 387350 h 1622425"/>
              <a:gd name="connsiteX27" fmla="*/ 111780 w 1178580"/>
              <a:gd name="connsiteY27" fmla="*/ 393700 h 1622425"/>
              <a:gd name="connsiteX28" fmla="*/ 38755 w 1178580"/>
              <a:gd name="connsiteY28" fmla="*/ 469900 h 1622425"/>
              <a:gd name="connsiteX29" fmla="*/ 32405 w 1178580"/>
              <a:gd name="connsiteY29" fmla="*/ 479425 h 1622425"/>
              <a:gd name="connsiteX30" fmla="*/ 655 w 1178580"/>
              <a:gd name="connsiteY30" fmla="*/ 542925 h 1622425"/>
              <a:gd name="connsiteX31" fmla="*/ 10180 w 1178580"/>
              <a:gd name="connsiteY31" fmla="*/ 571500 h 1622425"/>
              <a:gd name="connsiteX32" fmla="*/ 16530 w 1178580"/>
              <a:gd name="connsiteY32" fmla="*/ 698500 h 1622425"/>
              <a:gd name="connsiteX33" fmla="*/ 19705 w 1178580"/>
              <a:gd name="connsiteY33" fmla="*/ 711200 h 1622425"/>
              <a:gd name="connsiteX34" fmla="*/ 16530 w 1178580"/>
              <a:gd name="connsiteY34" fmla="*/ 727075 h 1622425"/>
              <a:gd name="connsiteX35" fmla="*/ 13355 w 1178580"/>
              <a:gd name="connsiteY35" fmla="*/ 736600 h 1622425"/>
              <a:gd name="connsiteX36" fmla="*/ 29230 w 1178580"/>
              <a:gd name="connsiteY36" fmla="*/ 749300 h 1622425"/>
              <a:gd name="connsiteX37" fmla="*/ 54630 w 1178580"/>
              <a:gd name="connsiteY37" fmla="*/ 765175 h 1622425"/>
              <a:gd name="connsiteX38" fmla="*/ 70505 w 1178580"/>
              <a:gd name="connsiteY38" fmla="*/ 774700 h 1622425"/>
              <a:gd name="connsiteX39" fmla="*/ 83205 w 1178580"/>
              <a:gd name="connsiteY39" fmla="*/ 781050 h 1622425"/>
              <a:gd name="connsiteX40" fmla="*/ 105430 w 1178580"/>
              <a:gd name="connsiteY40" fmla="*/ 790575 h 1622425"/>
              <a:gd name="connsiteX41" fmla="*/ 124480 w 1178580"/>
              <a:gd name="connsiteY41" fmla="*/ 787400 h 1622425"/>
              <a:gd name="connsiteX42" fmla="*/ 137180 w 1178580"/>
              <a:gd name="connsiteY42" fmla="*/ 784225 h 1622425"/>
              <a:gd name="connsiteX43" fmla="*/ 143530 w 1178580"/>
              <a:gd name="connsiteY43" fmla="*/ 796925 h 1622425"/>
              <a:gd name="connsiteX44" fmla="*/ 153055 w 1178580"/>
              <a:gd name="connsiteY44" fmla="*/ 819150 h 1622425"/>
              <a:gd name="connsiteX45" fmla="*/ 159405 w 1178580"/>
              <a:gd name="connsiteY45" fmla="*/ 873125 h 1622425"/>
              <a:gd name="connsiteX46" fmla="*/ 162580 w 1178580"/>
              <a:gd name="connsiteY46" fmla="*/ 885825 h 1622425"/>
              <a:gd name="connsiteX47" fmla="*/ 172105 w 1178580"/>
              <a:gd name="connsiteY47" fmla="*/ 892175 h 1622425"/>
              <a:gd name="connsiteX48" fmla="*/ 181630 w 1178580"/>
              <a:gd name="connsiteY48" fmla="*/ 901700 h 1622425"/>
              <a:gd name="connsiteX49" fmla="*/ 203855 w 1178580"/>
              <a:gd name="connsiteY49" fmla="*/ 904875 h 1622425"/>
              <a:gd name="connsiteX50" fmla="*/ 226080 w 1178580"/>
              <a:gd name="connsiteY50" fmla="*/ 939800 h 1622425"/>
              <a:gd name="connsiteX51" fmla="*/ 216555 w 1178580"/>
              <a:gd name="connsiteY51" fmla="*/ 1022350 h 1622425"/>
              <a:gd name="connsiteX52" fmla="*/ 200680 w 1178580"/>
              <a:gd name="connsiteY52" fmla="*/ 1041400 h 1622425"/>
              <a:gd name="connsiteX53" fmla="*/ 194330 w 1178580"/>
              <a:gd name="connsiteY53" fmla="*/ 1063625 h 1622425"/>
              <a:gd name="connsiteX54" fmla="*/ 191155 w 1178580"/>
              <a:gd name="connsiteY54" fmla="*/ 1073150 h 1622425"/>
              <a:gd name="connsiteX55" fmla="*/ 194330 w 1178580"/>
              <a:gd name="connsiteY55" fmla="*/ 1200150 h 1622425"/>
              <a:gd name="connsiteX56" fmla="*/ 248305 w 1178580"/>
              <a:gd name="connsiteY56" fmla="*/ 1206500 h 1622425"/>
              <a:gd name="connsiteX57" fmla="*/ 264180 w 1178580"/>
              <a:gd name="connsiteY57" fmla="*/ 1209675 h 1622425"/>
              <a:gd name="connsiteX58" fmla="*/ 286405 w 1178580"/>
              <a:gd name="connsiteY58" fmla="*/ 1231900 h 1622425"/>
              <a:gd name="connsiteX59" fmla="*/ 292755 w 1178580"/>
              <a:gd name="connsiteY59" fmla="*/ 1270000 h 1622425"/>
              <a:gd name="connsiteX60" fmla="*/ 302280 w 1178580"/>
              <a:gd name="connsiteY60" fmla="*/ 1282700 h 1622425"/>
              <a:gd name="connsiteX61" fmla="*/ 321330 w 1178580"/>
              <a:gd name="connsiteY61" fmla="*/ 1285875 h 1622425"/>
              <a:gd name="connsiteX62" fmla="*/ 330855 w 1178580"/>
              <a:gd name="connsiteY62" fmla="*/ 1292225 h 1622425"/>
              <a:gd name="connsiteX63" fmla="*/ 359430 w 1178580"/>
              <a:gd name="connsiteY63" fmla="*/ 1298575 h 1622425"/>
              <a:gd name="connsiteX64" fmla="*/ 384830 w 1178580"/>
              <a:gd name="connsiteY64" fmla="*/ 1317625 h 1622425"/>
              <a:gd name="connsiteX65" fmla="*/ 407055 w 1178580"/>
              <a:gd name="connsiteY65" fmla="*/ 1330325 h 1622425"/>
              <a:gd name="connsiteX66" fmla="*/ 410230 w 1178580"/>
              <a:gd name="connsiteY66" fmla="*/ 1339850 h 1622425"/>
              <a:gd name="connsiteX67" fmla="*/ 419755 w 1178580"/>
              <a:gd name="connsiteY67" fmla="*/ 1362075 h 1622425"/>
              <a:gd name="connsiteX68" fmla="*/ 426105 w 1178580"/>
              <a:gd name="connsiteY68" fmla="*/ 1403350 h 1622425"/>
              <a:gd name="connsiteX69" fmla="*/ 429280 w 1178580"/>
              <a:gd name="connsiteY69" fmla="*/ 1419225 h 1622425"/>
              <a:gd name="connsiteX70" fmla="*/ 435630 w 1178580"/>
              <a:gd name="connsiteY70" fmla="*/ 1438275 h 1622425"/>
              <a:gd name="connsiteX71" fmla="*/ 438805 w 1178580"/>
              <a:gd name="connsiteY71" fmla="*/ 1450975 h 1622425"/>
              <a:gd name="connsiteX72" fmla="*/ 445155 w 1178580"/>
              <a:gd name="connsiteY72" fmla="*/ 1463675 h 1622425"/>
              <a:gd name="connsiteX73" fmla="*/ 448330 w 1178580"/>
              <a:gd name="connsiteY73" fmla="*/ 1476375 h 1622425"/>
              <a:gd name="connsiteX74" fmla="*/ 457855 w 1178580"/>
              <a:gd name="connsiteY74" fmla="*/ 1479550 h 1622425"/>
              <a:gd name="connsiteX75" fmla="*/ 483255 w 1178580"/>
              <a:gd name="connsiteY75" fmla="*/ 1482725 h 1622425"/>
              <a:gd name="connsiteX76" fmla="*/ 492780 w 1178580"/>
              <a:gd name="connsiteY76" fmla="*/ 1489075 h 1622425"/>
              <a:gd name="connsiteX77" fmla="*/ 495955 w 1178580"/>
              <a:gd name="connsiteY77" fmla="*/ 1498600 h 1622425"/>
              <a:gd name="connsiteX78" fmla="*/ 502305 w 1178580"/>
              <a:gd name="connsiteY78" fmla="*/ 1508125 h 1622425"/>
              <a:gd name="connsiteX79" fmla="*/ 511830 w 1178580"/>
              <a:gd name="connsiteY79" fmla="*/ 1527175 h 1622425"/>
              <a:gd name="connsiteX80" fmla="*/ 518180 w 1178580"/>
              <a:gd name="connsiteY80" fmla="*/ 1536700 h 1622425"/>
              <a:gd name="connsiteX81" fmla="*/ 521355 w 1178580"/>
              <a:gd name="connsiteY81" fmla="*/ 1546225 h 1622425"/>
              <a:gd name="connsiteX82" fmla="*/ 527705 w 1178580"/>
              <a:gd name="connsiteY82" fmla="*/ 1558925 h 1622425"/>
              <a:gd name="connsiteX83" fmla="*/ 537230 w 1178580"/>
              <a:gd name="connsiteY83" fmla="*/ 1581150 h 1622425"/>
              <a:gd name="connsiteX84" fmla="*/ 546755 w 1178580"/>
              <a:gd name="connsiteY84" fmla="*/ 1590675 h 1622425"/>
              <a:gd name="connsiteX85" fmla="*/ 559455 w 1178580"/>
              <a:gd name="connsiteY85" fmla="*/ 1584325 h 1622425"/>
              <a:gd name="connsiteX86" fmla="*/ 575330 w 1178580"/>
              <a:gd name="connsiteY86" fmla="*/ 1555750 h 1622425"/>
              <a:gd name="connsiteX87" fmla="*/ 588030 w 1178580"/>
              <a:gd name="connsiteY87" fmla="*/ 1536700 h 1622425"/>
              <a:gd name="connsiteX88" fmla="*/ 591205 w 1178580"/>
              <a:gd name="connsiteY88" fmla="*/ 1527175 h 1622425"/>
              <a:gd name="connsiteX89" fmla="*/ 597555 w 1178580"/>
              <a:gd name="connsiteY89" fmla="*/ 1517650 h 1622425"/>
              <a:gd name="connsiteX90" fmla="*/ 603905 w 1178580"/>
              <a:gd name="connsiteY90" fmla="*/ 1504950 h 1622425"/>
              <a:gd name="connsiteX91" fmla="*/ 616605 w 1178580"/>
              <a:gd name="connsiteY91" fmla="*/ 1511300 h 1622425"/>
              <a:gd name="connsiteX92" fmla="*/ 622955 w 1178580"/>
              <a:gd name="connsiteY92" fmla="*/ 1530350 h 1622425"/>
              <a:gd name="connsiteX93" fmla="*/ 629305 w 1178580"/>
              <a:gd name="connsiteY93" fmla="*/ 1565275 h 1622425"/>
              <a:gd name="connsiteX94" fmla="*/ 635655 w 1178580"/>
              <a:gd name="connsiteY94" fmla="*/ 1574800 h 1622425"/>
              <a:gd name="connsiteX95" fmla="*/ 638830 w 1178580"/>
              <a:gd name="connsiteY95" fmla="*/ 1584325 h 1622425"/>
              <a:gd name="connsiteX96" fmla="*/ 654705 w 1178580"/>
              <a:gd name="connsiteY96" fmla="*/ 1587500 h 1622425"/>
              <a:gd name="connsiteX97" fmla="*/ 664230 w 1178580"/>
              <a:gd name="connsiteY97" fmla="*/ 1584325 h 1622425"/>
              <a:gd name="connsiteX98" fmla="*/ 695980 w 1178580"/>
              <a:gd name="connsiteY98" fmla="*/ 1555750 h 1622425"/>
              <a:gd name="connsiteX99" fmla="*/ 708680 w 1178580"/>
              <a:gd name="connsiteY99" fmla="*/ 1546225 h 1622425"/>
              <a:gd name="connsiteX100" fmla="*/ 759480 w 1178580"/>
              <a:gd name="connsiteY100" fmla="*/ 1552575 h 1622425"/>
              <a:gd name="connsiteX101" fmla="*/ 769005 w 1178580"/>
              <a:gd name="connsiteY101" fmla="*/ 1555750 h 1622425"/>
              <a:gd name="connsiteX102" fmla="*/ 797580 w 1178580"/>
              <a:gd name="connsiteY102" fmla="*/ 1558925 h 1622425"/>
              <a:gd name="connsiteX103" fmla="*/ 861080 w 1178580"/>
              <a:gd name="connsiteY103" fmla="*/ 1568450 h 1622425"/>
              <a:gd name="connsiteX104" fmla="*/ 886480 w 1178580"/>
              <a:gd name="connsiteY104" fmla="*/ 1577975 h 1622425"/>
              <a:gd name="connsiteX105" fmla="*/ 908705 w 1178580"/>
              <a:gd name="connsiteY105" fmla="*/ 1581150 h 1622425"/>
              <a:gd name="connsiteX106" fmla="*/ 918230 w 1178580"/>
              <a:gd name="connsiteY106" fmla="*/ 1584325 h 1622425"/>
              <a:gd name="connsiteX107" fmla="*/ 930930 w 1178580"/>
              <a:gd name="connsiteY107" fmla="*/ 1590675 h 1622425"/>
              <a:gd name="connsiteX108" fmla="*/ 965855 w 1178580"/>
              <a:gd name="connsiteY108" fmla="*/ 1597025 h 1622425"/>
              <a:gd name="connsiteX109" fmla="*/ 975380 w 1178580"/>
              <a:gd name="connsiteY109" fmla="*/ 1600200 h 1622425"/>
              <a:gd name="connsiteX110" fmla="*/ 1003955 w 1178580"/>
              <a:gd name="connsiteY110" fmla="*/ 1606550 h 1622425"/>
              <a:gd name="connsiteX111" fmla="*/ 1029355 w 1178580"/>
              <a:gd name="connsiteY111" fmla="*/ 1616075 h 1622425"/>
              <a:gd name="connsiteX112" fmla="*/ 1048405 w 1178580"/>
              <a:gd name="connsiteY112" fmla="*/ 1619250 h 1622425"/>
              <a:gd name="connsiteX113" fmla="*/ 1061105 w 1178580"/>
              <a:gd name="connsiteY113" fmla="*/ 1622425 h 1622425"/>
              <a:gd name="connsiteX114" fmla="*/ 1076980 w 1178580"/>
              <a:gd name="connsiteY114" fmla="*/ 1619250 h 1622425"/>
              <a:gd name="connsiteX115" fmla="*/ 1067455 w 1178580"/>
              <a:gd name="connsiteY115" fmla="*/ 1593850 h 1622425"/>
              <a:gd name="connsiteX116" fmla="*/ 1086505 w 1178580"/>
              <a:gd name="connsiteY116" fmla="*/ 1587500 h 1622425"/>
              <a:gd name="connsiteX117" fmla="*/ 1102380 w 1178580"/>
              <a:gd name="connsiteY117" fmla="*/ 1530350 h 1622425"/>
              <a:gd name="connsiteX118" fmla="*/ 1175405 w 1178580"/>
              <a:gd name="connsiteY118" fmla="*/ 1527175 h 1622425"/>
              <a:gd name="connsiteX119" fmla="*/ 1178580 w 1178580"/>
              <a:gd name="connsiteY119" fmla="*/ 1517650 h 1622425"/>
              <a:gd name="connsiteX120" fmla="*/ 1153180 w 1178580"/>
              <a:gd name="connsiteY120" fmla="*/ 1501775 h 1622425"/>
              <a:gd name="connsiteX121" fmla="*/ 1143655 w 1178580"/>
              <a:gd name="connsiteY121" fmla="*/ 1498600 h 1622425"/>
              <a:gd name="connsiteX122" fmla="*/ 1124605 w 1178580"/>
              <a:gd name="connsiteY122" fmla="*/ 1485900 h 1622425"/>
              <a:gd name="connsiteX123" fmla="*/ 1102380 w 1178580"/>
              <a:gd name="connsiteY123" fmla="*/ 1457325 h 1622425"/>
              <a:gd name="connsiteX124" fmla="*/ 1089680 w 1178580"/>
              <a:gd name="connsiteY124" fmla="*/ 1444625 h 1622425"/>
              <a:gd name="connsiteX125" fmla="*/ 1080155 w 1178580"/>
              <a:gd name="connsiteY125" fmla="*/ 1431925 h 1622425"/>
              <a:gd name="connsiteX126" fmla="*/ 1061105 w 1178580"/>
              <a:gd name="connsiteY126" fmla="*/ 1419225 h 1622425"/>
              <a:gd name="connsiteX127" fmla="*/ 1042055 w 1178580"/>
              <a:gd name="connsiteY127" fmla="*/ 1400175 h 1622425"/>
              <a:gd name="connsiteX128" fmla="*/ 1029355 w 1178580"/>
              <a:gd name="connsiteY128" fmla="*/ 1387475 h 1622425"/>
              <a:gd name="connsiteX129" fmla="*/ 1035705 w 1178580"/>
              <a:gd name="connsiteY129" fmla="*/ 1355725 h 1622425"/>
              <a:gd name="connsiteX130" fmla="*/ 1048405 w 1178580"/>
              <a:gd name="connsiteY130" fmla="*/ 1352550 h 1622425"/>
              <a:gd name="connsiteX131" fmla="*/ 1064280 w 1178580"/>
              <a:gd name="connsiteY131" fmla="*/ 1349375 h 1622425"/>
              <a:gd name="connsiteX132" fmla="*/ 1061105 w 1178580"/>
              <a:gd name="connsiteY132" fmla="*/ 1314450 h 1622425"/>
              <a:gd name="connsiteX133" fmla="*/ 1032530 w 1178580"/>
              <a:gd name="connsiteY133" fmla="*/ 1317625 h 1622425"/>
              <a:gd name="connsiteX134" fmla="*/ 994430 w 1178580"/>
              <a:gd name="connsiteY134" fmla="*/ 1314450 h 1622425"/>
              <a:gd name="connsiteX135" fmla="*/ 981730 w 1178580"/>
              <a:gd name="connsiteY135" fmla="*/ 1308100 h 1622425"/>
              <a:gd name="connsiteX136" fmla="*/ 978555 w 1178580"/>
              <a:gd name="connsiteY136" fmla="*/ 1298575 h 1622425"/>
              <a:gd name="connsiteX137" fmla="*/ 1016655 w 1178580"/>
              <a:gd name="connsiteY137" fmla="*/ 1279525 h 1622425"/>
              <a:gd name="connsiteX138" fmla="*/ 1013480 w 1178580"/>
              <a:gd name="connsiteY138" fmla="*/ 1270000 h 1622425"/>
              <a:gd name="connsiteX139" fmla="*/ 1000780 w 1178580"/>
              <a:gd name="connsiteY139" fmla="*/ 1260475 h 1622425"/>
              <a:gd name="connsiteX140" fmla="*/ 981730 w 1178580"/>
              <a:gd name="connsiteY140" fmla="*/ 1250950 h 1622425"/>
              <a:gd name="connsiteX141" fmla="*/ 962680 w 1178580"/>
              <a:gd name="connsiteY141" fmla="*/ 1225550 h 1622425"/>
              <a:gd name="connsiteX142" fmla="*/ 959505 w 1178580"/>
              <a:gd name="connsiteY142" fmla="*/ 1212850 h 1622425"/>
              <a:gd name="connsiteX143" fmla="*/ 943630 w 1178580"/>
              <a:gd name="connsiteY143" fmla="*/ 1181100 h 1622425"/>
              <a:gd name="connsiteX144" fmla="*/ 940455 w 1178580"/>
              <a:gd name="connsiteY144" fmla="*/ 1171575 h 1622425"/>
              <a:gd name="connsiteX145" fmla="*/ 934105 w 1178580"/>
              <a:gd name="connsiteY145" fmla="*/ 1146175 h 1622425"/>
              <a:gd name="connsiteX146" fmla="*/ 921405 w 1178580"/>
              <a:gd name="connsiteY146" fmla="*/ 1120775 h 1622425"/>
              <a:gd name="connsiteX147" fmla="*/ 908705 w 1178580"/>
              <a:gd name="connsiteY147" fmla="*/ 1098550 h 1622425"/>
              <a:gd name="connsiteX148" fmla="*/ 902355 w 1178580"/>
              <a:gd name="connsiteY148" fmla="*/ 1082675 h 1622425"/>
              <a:gd name="connsiteX149" fmla="*/ 896005 w 1178580"/>
              <a:gd name="connsiteY149" fmla="*/ 1063625 h 1622425"/>
              <a:gd name="connsiteX150" fmla="*/ 886480 w 1178580"/>
              <a:gd name="connsiteY150" fmla="*/ 1047750 h 1622425"/>
              <a:gd name="connsiteX151" fmla="*/ 880130 w 1178580"/>
              <a:gd name="connsiteY151" fmla="*/ 1038225 h 1622425"/>
              <a:gd name="connsiteX152" fmla="*/ 864255 w 1178580"/>
              <a:gd name="connsiteY152" fmla="*/ 1025525 h 1622425"/>
              <a:gd name="connsiteX153" fmla="*/ 845205 w 1178580"/>
              <a:gd name="connsiteY153" fmla="*/ 1003300 h 1622425"/>
              <a:gd name="connsiteX154" fmla="*/ 822980 w 1178580"/>
              <a:gd name="connsiteY154" fmla="*/ 1000125 h 1622425"/>
              <a:gd name="connsiteX155" fmla="*/ 800755 w 1178580"/>
              <a:gd name="connsiteY155" fmla="*/ 987425 h 1622425"/>
              <a:gd name="connsiteX156" fmla="*/ 769005 w 1178580"/>
              <a:gd name="connsiteY156" fmla="*/ 965200 h 1622425"/>
              <a:gd name="connsiteX157" fmla="*/ 756305 w 1178580"/>
              <a:gd name="connsiteY157" fmla="*/ 958850 h 1622425"/>
              <a:gd name="connsiteX158" fmla="*/ 749955 w 1178580"/>
              <a:gd name="connsiteY158" fmla="*/ 946150 h 1622425"/>
              <a:gd name="connsiteX159" fmla="*/ 743605 w 1178580"/>
              <a:gd name="connsiteY159" fmla="*/ 898525 h 1622425"/>
              <a:gd name="connsiteX160" fmla="*/ 734080 w 1178580"/>
              <a:gd name="connsiteY160" fmla="*/ 863600 h 1622425"/>
              <a:gd name="connsiteX161" fmla="*/ 724555 w 1178580"/>
              <a:gd name="connsiteY161" fmla="*/ 860425 h 1622425"/>
              <a:gd name="connsiteX162" fmla="*/ 708680 w 1178580"/>
              <a:gd name="connsiteY162" fmla="*/ 847725 h 1622425"/>
              <a:gd name="connsiteX163" fmla="*/ 695980 w 1178580"/>
              <a:gd name="connsiteY163" fmla="*/ 841375 h 1622425"/>
              <a:gd name="connsiteX164" fmla="*/ 689630 w 1178580"/>
              <a:gd name="connsiteY164" fmla="*/ 831850 h 1622425"/>
              <a:gd name="connsiteX165" fmla="*/ 692805 w 1178580"/>
              <a:gd name="connsiteY165" fmla="*/ 784225 h 1622425"/>
              <a:gd name="connsiteX166" fmla="*/ 702330 w 1178580"/>
              <a:gd name="connsiteY166" fmla="*/ 762000 h 1622425"/>
              <a:gd name="connsiteX167" fmla="*/ 711855 w 1178580"/>
              <a:gd name="connsiteY167" fmla="*/ 673100 h 1622425"/>
              <a:gd name="connsiteX168" fmla="*/ 715030 w 1178580"/>
              <a:gd name="connsiteY168" fmla="*/ 641350 h 1622425"/>
              <a:gd name="connsiteX169" fmla="*/ 724555 w 1178580"/>
              <a:gd name="connsiteY169" fmla="*/ 609600 h 1622425"/>
              <a:gd name="connsiteX170" fmla="*/ 730905 w 1178580"/>
              <a:gd name="connsiteY170" fmla="*/ 581025 h 1622425"/>
              <a:gd name="connsiteX171" fmla="*/ 737255 w 1178580"/>
              <a:gd name="connsiteY171" fmla="*/ 568325 h 1622425"/>
              <a:gd name="connsiteX172" fmla="*/ 740430 w 1178580"/>
              <a:gd name="connsiteY172" fmla="*/ 555625 h 1622425"/>
              <a:gd name="connsiteX173" fmla="*/ 753130 w 1178580"/>
              <a:gd name="connsiteY173" fmla="*/ 542925 h 1622425"/>
              <a:gd name="connsiteX174" fmla="*/ 765830 w 1178580"/>
              <a:gd name="connsiteY174" fmla="*/ 520700 h 1622425"/>
              <a:gd name="connsiteX175" fmla="*/ 788055 w 1178580"/>
              <a:gd name="connsiteY175" fmla="*/ 498475 h 1622425"/>
              <a:gd name="connsiteX176" fmla="*/ 800755 w 1178580"/>
              <a:gd name="connsiteY176" fmla="*/ 485775 h 1622425"/>
              <a:gd name="connsiteX177" fmla="*/ 810280 w 1178580"/>
              <a:gd name="connsiteY177" fmla="*/ 476250 h 1622425"/>
              <a:gd name="connsiteX178" fmla="*/ 819805 w 1178580"/>
              <a:gd name="connsiteY178" fmla="*/ 454025 h 1622425"/>
              <a:gd name="connsiteX179" fmla="*/ 822980 w 1178580"/>
              <a:gd name="connsiteY179" fmla="*/ 441325 h 1622425"/>
              <a:gd name="connsiteX180" fmla="*/ 835680 w 1178580"/>
              <a:gd name="connsiteY180" fmla="*/ 409575 h 1622425"/>
              <a:gd name="connsiteX181" fmla="*/ 842030 w 1178580"/>
              <a:gd name="connsiteY181" fmla="*/ 365125 h 1622425"/>
              <a:gd name="connsiteX182" fmla="*/ 845205 w 1178580"/>
              <a:gd name="connsiteY182" fmla="*/ 355600 h 1622425"/>
              <a:gd name="connsiteX183" fmla="*/ 848380 w 1178580"/>
              <a:gd name="connsiteY183" fmla="*/ 342900 h 1622425"/>
              <a:gd name="connsiteX184" fmla="*/ 857905 w 1178580"/>
              <a:gd name="connsiteY184" fmla="*/ 225425 h 1622425"/>
              <a:gd name="connsiteX185" fmla="*/ 861080 w 1178580"/>
              <a:gd name="connsiteY185" fmla="*/ 209550 h 1622425"/>
              <a:gd name="connsiteX186" fmla="*/ 867430 w 1178580"/>
              <a:gd name="connsiteY186" fmla="*/ 200025 h 1622425"/>
              <a:gd name="connsiteX187" fmla="*/ 870605 w 1178580"/>
              <a:gd name="connsiteY187" fmla="*/ 177800 h 1622425"/>
              <a:gd name="connsiteX188" fmla="*/ 873780 w 1178580"/>
              <a:gd name="connsiteY188" fmla="*/ 168275 h 1622425"/>
              <a:gd name="connsiteX189" fmla="*/ 876955 w 1178580"/>
              <a:gd name="connsiteY189" fmla="*/ 152400 h 1622425"/>
              <a:gd name="connsiteX190" fmla="*/ 886480 w 1178580"/>
              <a:gd name="connsiteY190" fmla="*/ 101600 h 1622425"/>
              <a:gd name="connsiteX191" fmla="*/ 889655 w 1178580"/>
              <a:gd name="connsiteY191" fmla="*/ 92075 h 1622425"/>
              <a:gd name="connsiteX192" fmla="*/ 902355 w 1178580"/>
              <a:gd name="connsiteY192" fmla="*/ 76200 h 1622425"/>
              <a:gd name="connsiteX193" fmla="*/ 911880 w 1178580"/>
              <a:gd name="connsiteY193" fmla="*/ 73025 h 1622425"/>
              <a:gd name="connsiteX0" fmla="*/ 912196 w 1178896"/>
              <a:gd name="connsiteY0" fmla="*/ 73025 h 1622425"/>
              <a:gd name="connsiteX1" fmla="*/ 905846 w 1178896"/>
              <a:gd name="connsiteY1" fmla="*/ 57150 h 1622425"/>
              <a:gd name="connsiteX2" fmla="*/ 848696 w 1178896"/>
              <a:gd name="connsiteY2" fmla="*/ 22225 h 1622425"/>
              <a:gd name="connsiteX3" fmla="*/ 832821 w 1178896"/>
              <a:gd name="connsiteY3" fmla="*/ 9525 h 1622425"/>
              <a:gd name="connsiteX4" fmla="*/ 816946 w 1178896"/>
              <a:gd name="connsiteY4" fmla="*/ 6350 h 1622425"/>
              <a:gd name="connsiteX5" fmla="*/ 801071 w 1178896"/>
              <a:gd name="connsiteY5" fmla="*/ 0 h 1622425"/>
              <a:gd name="connsiteX6" fmla="*/ 778846 w 1178896"/>
              <a:gd name="connsiteY6" fmla="*/ 6350 h 1622425"/>
              <a:gd name="connsiteX7" fmla="*/ 775671 w 1178896"/>
              <a:gd name="connsiteY7" fmla="*/ 50800 h 1622425"/>
              <a:gd name="connsiteX8" fmla="*/ 772496 w 1178896"/>
              <a:gd name="connsiteY8" fmla="*/ 69850 h 1622425"/>
              <a:gd name="connsiteX9" fmla="*/ 762971 w 1178896"/>
              <a:gd name="connsiteY9" fmla="*/ 73025 h 1622425"/>
              <a:gd name="connsiteX10" fmla="*/ 753446 w 1178896"/>
              <a:gd name="connsiteY10" fmla="*/ 66675 h 1622425"/>
              <a:gd name="connsiteX11" fmla="*/ 740746 w 1178896"/>
              <a:gd name="connsiteY11" fmla="*/ 63500 h 1622425"/>
              <a:gd name="connsiteX12" fmla="*/ 718521 w 1178896"/>
              <a:gd name="connsiteY12" fmla="*/ 104775 h 1622425"/>
              <a:gd name="connsiteX13" fmla="*/ 674071 w 1178896"/>
              <a:gd name="connsiteY13" fmla="*/ 25400 h 1622425"/>
              <a:gd name="connsiteX14" fmla="*/ 658196 w 1178896"/>
              <a:gd name="connsiteY14" fmla="*/ 63500 h 1622425"/>
              <a:gd name="connsiteX15" fmla="*/ 604221 w 1178896"/>
              <a:gd name="connsiteY15" fmla="*/ 142875 h 1622425"/>
              <a:gd name="connsiteX16" fmla="*/ 566121 w 1178896"/>
              <a:gd name="connsiteY16" fmla="*/ 222250 h 1622425"/>
              <a:gd name="connsiteX17" fmla="*/ 531196 w 1178896"/>
              <a:gd name="connsiteY17" fmla="*/ 304800 h 1622425"/>
              <a:gd name="connsiteX18" fmla="*/ 524846 w 1178896"/>
              <a:gd name="connsiteY18" fmla="*/ 358775 h 1622425"/>
              <a:gd name="connsiteX19" fmla="*/ 448646 w 1178896"/>
              <a:gd name="connsiteY19" fmla="*/ 434975 h 1622425"/>
              <a:gd name="connsiteX20" fmla="*/ 448646 w 1178896"/>
              <a:gd name="connsiteY20" fmla="*/ 517525 h 1622425"/>
              <a:gd name="connsiteX21" fmla="*/ 413721 w 1178896"/>
              <a:gd name="connsiteY21" fmla="*/ 501650 h 1622425"/>
              <a:gd name="connsiteX22" fmla="*/ 366096 w 1178896"/>
              <a:gd name="connsiteY22" fmla="*/ 511175 h 1622425"/>
              <a:gd name="connsiteX23" fmla="*/ 299421 w 1178896"/>
              <a:gd name="connsiteY23" fmla="*/ 492125 h 1622425"/>
              <a:gd name="connsiteX24" fmla="*/ 293071 w 1178896"/>
              <a:gd name="connsiteY24" fmla="*/ 419100 h 1622425"/>
              <a:gd name="connsiteX25" fmla="*/ 267671 w 1178896"/>
              <a:gd name="connsiteY25" fmla="*/ 396875 h 1622425"/>
              <a:gd name="connsiteX26" fmla="*/ 188296 w 1178896"/>
              <a:gd name="connsiteY26" fmla="*/ 387350 h 1622425"/>
              <a:gd name="connsiteX27" fmla="*/ 112096 w 1178896"/>
              <a:gd name="connsiteY27" fmla="*/ 393700 h 1622425"/>
              <a:gd name="connsiteX28" fmla="*/ 39071 w 1178896"/>
              <a:gd name="connsiteY28" fmla="*/ 469900 h 1622425"/>
              <a:gd name="connsiteX29" fmla="*/ 971 w 1178896"/>
              <a:gd name="connsiteY29" fmla="*/ 542925 h 1622425"/>
              <a:gd name="connsiteX30" fmla="*/ 10496 w 1178896"/>
              <a:gd name="connsiteY30" fmla="*/ 571500 h 1622425"/>
              <a:gd name="connsiteX31" fmla="*/ 16846 w 1178896"/>
              <a:gd name="connsiteY31" fmla="*/ 698500 h 1622425"/>
              <a:gd name="connsiteX32" fmla="*/ 20021 w 1178896"/>
              <a:gd name="connsiteY32" fmla="*/ 711200 h 1622425"/>
              <a:gd name="connsiteX33" fmla="*/ 16846 w 1178896"/>
              <a:gd name="connsiteY33" fmla="*/ 727075 h 1622425"/>
              <a:gd name="connsiteX34" fmla="*/ 13671 w 1178896"/>
              <a:gd name="connsiteY34" fmla="*/ 736600 h 1622425"/>
              <a:gd name="connsiteX35" fmla="*/ 29546 w 1178896"/>
              <a:gd name="connsiteY35" fmla="*/ 749300 h 1622425"/>
              <a:gd name="connsiteX36" fmla="*/ 54946 w 1178896"/>
              <a:gd name="connsiteY36" fmla="*/ 765175 h 1622425"/>
              <a:gd name="connsiteX37" fmla="*/ 70821 w 1178896"/>
              <a:gd name="connsiteY37" fmla="*/ 774700 h 1622425"/>
              <a:gd name="connsiteX38" fmla="*/ 83521 w 1178896"/>
              <a:gd name="connsiteY38" fmla="*/ 781050 h 1622425"/>
              <a:gd name="connsiteX39" fmla="*/ 105746 w 1178896"/>
              <a:gd name="connsiteY39" fmla="*/ 790575 h 1622425"/>
              <a:gd name="connsiteX40" fmla="*/ 124796 w 1178896"/>
              <a:gd name="connsiteY40" fmla="*/ 787400 h 1622425"/>
              <a:gd name="connsiteX41" fmla="*/ 137496 w 1178896"/>
              <a:gd name="connsiteY41" fmla="*/ 784225 h 1622425"/>
              <a:gd name="connsiteX42" fmla="*/ 143846 w 1178896"/>
              <a:gd name="connsiteY42" fmla="*/ 796925 h 1622425"/>
              <a:gd name="connsiteX43" fmla="*/ 153371 w 1178896"/>
              <a:gd name="connsiteY43" fmla="*/ 819150 h 1622425"/>
              <a:gd name="connsiteX44" fmla="*/ 159721 w 1178896"/>
              <a:gd name="connsiteY44" fmla="*/ 873125 h 1622425"/>
              <a:gd name="connsiteX45" fmla="*/ 162896 w 1178896"/>
              <a:gd name="connsiteY45" fmla="*/ 885825 h 1622425"/>
              <a:gd name="connsiteX46" fmla="*/ 172421 w 1178896"/>
              <a:gd name="connsiteY46" fmla="*/ 892175 h 1622425"/>
              <a:gd name="connsiteX47" fmla="*/ 181946 w 1178896"/>
              <a:gd name="connsiteY47" fmla="*/ 901700 h 1622425"/>
              <a:gd name="connsiteX48" fmla="*/ 204171 w 1178896"/>
              <a:gd name="connsiteY48" fmla="*/ 904875 h 1622425"/>
              <a:gd name="connsiteX49" fmla="*/ 226396 w 1178896"/>
              <a:gd name="connsiteY49" fmla="*/ 939800 h 1622425"/>
              <a:gd name="connsiteX50" fmla="*/ 216871 w 1178896"/>
              <a:gd name="connsiteY50" fmla="*/ 1022350 h 1622425"/>
              <a:gd name="connsiteX51" fmla="*/ 200996 w 1178896"/>
              <a:gd name="connsiteY51" fmla="*/ 1041400 h 1622425"/>
              <a:gd name="connsiteX52" fmla="*/ 194646 w 1178896"/>
              <a:gd name="connsiteY52" fmla="*/ 1063625 h 1622425"/>
              <a:gd name="connsiteX53" fmla="*/ 191471 w 1178896"/>
              <a:gd name="connsiteY53" fmla="*/ 1073150 h 1622425"/>
              <a:gd name="connsiteX54" fmla="*/ 194646 w 1178896"/>
              <a:gd name="connsiteY54" fmla="*/ 1200150 h 1622425"/>
              <a:gd name="connsiteX55" fmla="*/ 248621 w 1178896"/>
              <a:gd name="connsiteY55" fmla="*/ 1206500 h 1622425"/>
              <a:gd name="connsiteX56" fmla="*/ 264496 w 1178896"/>
              <a:gd name="connsiteY56" fmla="*/ 1209675 h 1622425"/>
              <a:gd name="connsiteX57" fmla="*/ 286721 w 1178896"/>
              <a:gd name="connsiteY57" fmla="*/ 1231900 h 1622425"/>
              <a:gd name="connsiteX58" fmla="*/ 293071 w 1178896"/>
              <a:gd name="connsiteY58" fmla="*/ 1270000 h 1622425"/>
              <a:gd name="connsiteX59" fmla="*/ 302596 w 1178896"/>
              <a:gd name="connsiteY59" fmla="*/ 1282700 h 1622425"/>
              <a:gd name="connsiteX60" fmla="*/ 321646 w 1178896"/>
              <a:gd name="connsiteY60" fmla="*/ 1285875 h 1622425"/>
              <a:gd name="connsiteX61" fmla="*/ 331171 w 1178896"/>
              <a:gd name="connsiteY61" fmla="*/ 1292225 h 1622425"/>
              <a:gd name="connsiteX62" fmla="*/ 359746 w 1178896"/>
              <a:gd name="connsiteY62" fmla="*/ 1298575 h 1622425"/>
              <a:gd name="connsiteX63" fmla="*/ 385146 w 1178896"/>
              <a:gd name="connsiteY63" fmla="*/ 1317625 h 1622425"/>
              <a:gd name="connsiteX64" fmla="*/ 407371 w 1178896"/>
              <a:gd name="connsiteY64" fmla="*/ 1330325 h 1622425"/>
              <a:gd name="connsiteX65" fmla="*/ 410546 w 1178896"/>
              <a:gd name="connsiteY65" fmla="*/ 1339850 h 1622425"/>
              <a:gd name="connsiteX66" fmla="*/ 420071 w 1178896"/>
              <a:gd name="connsiteY66" fmla="*/ 1362075 h 1622425"/>
              <a:gd name="connsiteX67" fmla="*/ 426421 w 1178896"/>
              <a:gd name="connsiteY67" fmla="*/ 1403350 h 1622425"/>
              <a:gd name="connsiteX68" fmla="*/ 429596 w 1178896"/>
              <a:gd name="connsiteY68" fmla="*/ 1419225 h 1622425"/>
              <a:gd name="connsiteX69" fmla="*/ 435946 w 1178896"/>
              <a:gd name="connsiteY69" fmla="*/ 1438275 h 1622425"/>
              <a:gd name="connsiteX70" fmla="*/ 439121 w 1178896"/>
              <a:gd name="connsiteY70" fmla="*/ 1450975 h 1622425"/>
              <a:gd name="connsiteX71" fmla="*/ 445471 w 1178896"/>
              <a:gd name="connsiteY71" fmla="*/ 1463675 h 1622425"/>
              <a:gd name="connsiteX72" fmla="*/ 448646 w 1178896"/>
              <a:gd name="connsiteY72" fmla="*/ 1476375 h 1622425"/>
              <a:gd name="connsiteX73" fmla="*/ 458171 w 1178896"/>
              <a:gd name="connsiteY73" fmla="*/ 1479550 h 1622425"/>
              <a:gd name="connsiteX74" fmla="*/ 483571 w 1178896"/>
              <a:gd name="connsiteY74" fmla="*/ 1482725 h 1622425"/>
              <a:gd name="connsiteX75" fmla="*/ 493096 w 1178896"/>
              <a:gd name="connsiteY75" fmla="*/ 1489075 h 1622425"/>
              <a:gd name="connsiteX76" fmla="*/ 496271 w 1178896"/>
              <a:gd name="connsiteY76" fmla="*/ 1498600 h 1622425"/>
              <a:gd name="connsiteX77" fmla="*/ 502621 w 1178896"/>
              <a:gd name="connsiteY77" fmla="*/ 1508125 h 1622425"/>
              <a:gd name="connsiteX78" fmla="*/ 512146 w 1178896"/>
              <a:gd name="connsiteY78" fmla="*/ 1527175 h 1622425"/>
              <a:gd name="connsiteX79" fmla="*/ 518496 w 1178896"/>
              <a:gd name="connsiteY79" fmla="*/ 1536700 h 1622425"/>
              <a:gd name="connsiteX80" fmla="*/ 521671 w 1178896"/>
              <a:gd name="connsiteY80" fmla="*/ 1546225 h 1622425"/>
              <a:gd name="connsiteX81" fmla="*/ 528021 w 1178896"/>
              <a:gd name="connsiteY81" fmla="*/ 1558925 h 1622425"/>
              <a:gd name="connsiteX82" fmla="*/ 537546 w 1178896"/>
              <a:gd name="connsiteY82" fmla="*/ 1581150 h 1622425"/>
              <a:gd name="connsiteX83" fmla="*/ 547071 w 1178896"/>
              <a:gd name="connsiteY83" fmla="*/ 1590675 h 1622425"/>
              <a:gd name="connsiteX84" fmla="*/ 559771 w 1178896"/>
              <a:gd name="connsiteY84" fmla="*/ 1584325 h 1622425"/>
              <a:gd name="connsiteX85" fmla="*/ 575646 w 1178896"/>
              <a:gd name="connsiteY85" fmla="*/ 1555750 h 1622425"/>
              <a:gd name="connsiteX86" fmla="*/ 588346 w 1178896"/>
              <a:gd name="connsiteY86" fmla="*/ 1536700 h 1622425"/>
              <a:gd name="connsiteX87" fmla="*/ 591521 w 1178896"/>
              <a:gd name="connsiteY87" fmla="*/ 1527175 h 1622425"/>
              <a:gd name="connsiteX88" fmla="*/ 597871 w 1178896"/>
              <a:gd name="connsiteY88" fmla="*/ 1517650 h 1622425"/>
              <a:gd name="connsiteX89" fmla="*/ 604221 w 1178896"/>
              <a:gd name="connsiteY89" fmla="*/ 1504950 h 1622425"/>
              <a:gd name="connsiteX90" fmla="*/ 616921 w 1178896"/>
              <a:gd name="connsiteY90" fmla="*/ 1511300 h 1622425"/>
              <a:gd name="connsiteX91" fmla="*/ 623271 w 1178896"/>
              <a:gd name="connsiteY91" fmla="*/ 1530350 h 1622425"/>
              <a:gd name="connsiteX92" fmla="*/ 629621 w 1178896"/>
              <a:gd name="connsiteY92" fmla="*/ 1565275 h 1622425"/>
              <a:gd name="connsiteX93" fmla="*/ 635971 w 1178896"/>
              <a:gd name="connsiteY93" fmla="*/ 1574800 h 1622425"/>
              <a:gd name="connsiteX94" fmla="*/ 639146 w 1178896"/>
              <a:gd name="connsiteY94" fmla="*/ 1584325 h 1622425"/>
              <a:gd name="connsiteX95" fmla="*/ 655021 w 1178896"/>
              <a:gd name="connsiteY95" fmla="*/ 1587500 h 1622425"/>
              <a:gd name="connsiteX96" fmla="*/ 664546 w 1178896"/>
              <a:gd name="connsiteY96" fmla="*/ 1584325 h 1622425"/>
              <a:gd name="connsiteX97" fmla="*/ 696296 w 1178896"/>
              <a:gd name="connsiteY97" fmla="*/ 1555750 h 1622425"/>
              <a:gd name="connsiteX98" fmla="*/ 708996 w 1178896"/>
              <a:gd name="connsiteY98" fmla="*/ 1546225 h 1622425"/>
              <a:gd name="connsiteX99" fmla="*/ 759796 w 1178896"/>
              <a:gd name="connsiteY99" fmla="*/ 1552575 h 1622425"/>
              <a:gd name="connsiteX100" fmla="*/ 769321 w 1178896"/>
              <a:gd name="connsiteY100" fmla="*/ 1555750 h 1622425"/>
              <a:gd name="connsiteX101" fmla="*/ 797896 w 1178896"/>
              <a:gd name="connsiteY101" fmla="*/ 1558925 h 1622425"/>
              <a:gd name="connsiteX102" fmla="*/ 861396 w 1178896"/>
              <a:gd name="connsiteY102" fmla="*/ 1568450 h 1622425"/>
              <a:gd name="connsiteX103" fmla="*/ 886796 w 1178896"/>
              <a:gd name="connsiteY103" fmla="*/ 1577975 h 1622425"/>
              <a:gd name="connsiteX104" fmla="*/ 909021 w 1178896"/>
              <a:gd name="connsiteY104" fmla="*/ 1581150 h 1622425"/>
              <a:gd name="connsiteX105" fmla="*/ 918546 w 1178896"/>
              <a:gd name="connsiteY105" fmla="*/ 1584325 h 1622425"/>
              <a:gd name="connsiteX106" fmla="*/ 931246 w 1178896"/>
              <a:gd name="connsiteY106" fmla="*/ 1590675 h 1622425"/>
              <a:gd name="connsiteX107" fmla="*/ 966171 w 1178896"/>
              <a:gd name="connsiteY107" fmla="*/ 1597025 h 1622425"/>
              <a:gd name="connsiteX108" fmla="*/ 975696 w 1178896"/>
              <a:gd name="connsiteY108" fmla="*/ 1600200 h 1622425"/>
              <a:gd name="connsiteX109" fmla="*/ 1004271 w 1178896"/>
              <a:gd name="connsiteY109" fmla="*/ 1606550 h 1622425"/>
              <a:gd name="connsiteX110" fmla="*/ 1029671 w 1178896"/>
              <a:gd name="connsiteY110" fmla="*/ 1616075 h 1622425"/>
              <a:gd name="connsiteX111" fmla="*/ 1048721 w 1178896"/>
              <a:gd name="connsiteY111" fmla="*/ 1619250 h 1622425"/>
              <a:gd name="connsiteX112" fmla="*/ 1061421 w 1178896"/>
              <a:gd name="connsiteY112" fmla="*/ 1622425 h 1622425"/>
              <a:gd name="connsiteX113" fmla="*/ 1077296 w 1178896"/>
              <a:gd name="connsiteY113" fmla="*/ 1619250 h 1622425"/>
              <a:gd name="connsiteX114" fmla="*/ 1067771 w 1178896"/>
              <a:gd name="connsiteY114" fmla="*/ 1593850 h 1622425"/>
              <a:gd name="connsiteX115" fmla="*/ 1086821 w 1178896"/>
              <a:gd name="connsiteY115" fmla="*/ 1587500 h 1622425"/>
              <a:gd name="connsiteX116" fmla="*/ 1102696 w 1178896"/>
              <a:gd name="connsiteY116" fmla="*/ 1530350 h 1622425"/>
              <a:gd name="connsiteX117" fmla="*/ 1175721 w 1178896"/>
              <a:gd name="connsiteY117" fmla="*/ 1527175 h 1622425"/>
              <a:gd name="connsiteX118" fmla="*/ 1178896 w 1178896"/>
              <a:gd name="connsiteY118" fmla="*/ 1517650 h 1622425"/>
              <a:gd name="connsiteX119" fmla="*/ 1153496 w 1178896"/>
              <a:gd name="connsiteY119" fmla="*/ 1501775 h 1622425"/>
              <a:gd name="connsiteX120" fmla="*/ 1143971 w 1178896"/>
              <a:gd name="connsiteY120" fmla="*/ 1498600 h 1622425"/>
              <a:gd name="connsiteX121" fmla="*/ 1124921 w 1178896"/>
              <a:gd name="connsiteY121" fmla="*/ 1485900 h 1622425"/>
              <a:gd name="connsiteX122" fmla="*/ 1102696 w 1178896"/>
              <a:gd name="connsiteY122" fmla="*/ 1457325 h 1622425"/>
              <a:gd name="connsiteX123" fmla="*/ 1089996 w 1178896"/>
              <a:gd name="connsiteY123" fmla="*/ 1444625 h 1622425"/>
              <a:gd name="connsiteX124" fmla="*/ 1080471 w 1178896"/>
              <a:gd name="connsiteY124" fmla="*/ 1431925 h 1622425"/>
              <a:gd name="connsiteX125" fmla="*/ 1061421 w 1178896"/>
              <a:gd name="connsiteY125" fmla="*/ 1419225 h 1622425"/>
              <a:gd name="connsiteX126" fmla="*/ 1042371 w 1178896"/>
              <a:gd name="connsiteY126" fmla="*/ 1400175 h 1622425"/>
              <a:gd name="connsiteX127" fmla="*/ 1029671 w 1178896"/>
              <a:gd name="connsiteY127" fmla="*/ 1387475 h 1622425"/>
              <a:gd name="connsiteX128" fmla="*/ 1036021 w 1178896"/>
              <a:gd name="connsiteY128" fmla="*/ 1355725 h 1622425"/>
              <a:gd name="connsiteX129" fmla="*/ 1048721 w 1178896"/>
              <a:gd name="connsiteY129" fmla="*/ 1352550 h 1622425"/>
              <a:gd name="connsiteX130" fmla="*/ 1064596 w 1178896"/>
              <a:gd name="connsiteY130" fmla="*/ 1349375 h 1622425"/>
              <a:gd name="connsiteX131" fmla="*/ 1061421 w 1178896"/>
              <a:gd name="connsiteY131" fmla="*/ 1314450 h 1622425"/>
              <a:gd name="connsiteX132" fmla="*/ 1032846 w 1178896"/>
              <a:gd name="connsiteY132" fmla="*/ 1317625 h 1622425"/>
              <a:gd name="connsiteX133" fmla="*/ 994746 w 1178896"/>
              <a:gd name="connsiteY133" fmla="*/ 1314450 h 1622425"/>
              <a:gd name="connsiteX134" fmla="*/ 982046 w 1178896"/>
              <a:gd name="connsiteY134" fmla="*/ 1308100 h 1622425"/>
              <a:gd name="connsiteX135" fmla="*/ 978871 w 1178896"/>
              <a:gd name="connsiteY135" fmla="*/ 1298575 h 1622425"/>
              <a:gd name="connsiteX136" fmla="*/ 1016971 w 1178896"/>
              <a:gd name="connsiteY136" fmla="*/ 1279525 h 1622425"/>
              <a:gd name="connsiteX137" fmla="*/ 1013796 w 1178896"/>
              <a:gd name="connsiteY137" fmla="*/ 1270000 h 1622425"/>
              <a:gd name="connsiteX138" fmla="*/ 1001096 w 1178896"/>
              <a:gd name="connsiteY138" fmla="*/ 1260475 h 1622425"/>
              <a:gd name="connsiteX139" fmla="*/ 982046 w 1178896"/>
              <a:gd name="connsiteY139" fmla="*/ 1250950 h 1622425"/>
              <a:gd name="connsiteX140" fmla="*/ 962996 w 1178896"/>
              <a:gd name="connsiteY140" fmla="*/ 1225550 h 1622425"/>
              <a:gd name="connsiteX141" fmla="*/ 959821 w 1178896"/>
              <a:gd name="connsiteY141" fmla="*/ 1212850 h 1622425"/>
              <a:gd name="connsiteX142" fmla="*/ 943946 w 1178896"/>
              <a:gd name="connsiteY142" fmla="*/ 1181100 h 1622425"/>
              <a:gd name="connsiteX143" fmla="*/ 940771 w 1178896"/>
              <a:gd name="connsiteY143" fmla="*/ 1171575 h 1622425"/>
              <a:gd name="connsiteX144" fmla="*/ 934421 w 1178896"/>
              <a:gd name="connsiteY144" fmla="*/ 1146175 h 1622425"/>
              <a:gd name="connsiteX145" fmla="*/ 921721 w 1178896"/>
              <a:gd name="connsiteY145" fmla="*/ 1120775 h 1622425"/>
              <a:gd name="connsiteX146" fmla="*/ 909021 w 1178896"/>
              <a:gd name="connsiteY146" fmla="*/ 1098550 h 1622425"/>
              <a:gd name="connsiteX147" fmla="*/ 902671 w 1178896"/>
              <a:gd name="connsiteY147" fmla="*/ 1082675 h 1622425"/>
              <a:gd name="connsiteX148" fmla="*/ 896321 w 1178896"/>
              <a:gd name="connsiteY148" fmla="*/ 1063625 h 1622425"/>
              <a:gd name="connsiteX149" fmla="*/ 886796 w 1178896"/>
              <a:gd name="connsiteY149" fmla="*/ 1047750 h 1622425"/>
              <a:gd name="connsiteX150" fmla="*/ 880446 w 1178896"/>
              <a:gd name="connsiteY150" fmla="*/ 1038225 h 1622425"/>
              <a:gd name="connsiteX151" fmla="*/ 864571 w 1178896"/>
              <a:gd name="connsiteY151" fmla="*/ 1025525 h 1622425"/>
              <a:gd name="connsiteX152" fmla="*/ 845521 w 1178896"/>
              <a:gd name="connsiteY152" fmla="*/ 1003300 h 1622425"/>
              <a:gd name="connsiteX153" fmla="*/ 823296 w 1178896"/>
              <a:gd name="connsiteY153" fmla="*/ 1000125 h 1622425"/>
              <a:gd name="connsiteX154" fmla="*/ 801071 w 1178896"/>
              <a:gd name="connsiteY154" fmla="*/ 987425 h 1622425"/>
              <a:gd name="connsiteX155" fmla="*/ 769321 w 1178896"/>
              <a:gd name="connsiteY155" fmla="*/ 965200 h 1622425"/>
              <a:gd name="connsiteX156" fmla="*/ 756621 w 1178896"/>
              <a:gd name="connsiteY156" fmla="*/ 958850 h 1622425"/>
              <a:gd name="connsiteX157" fmla="*/ 750271 w 1178896"/>
              <a:gd name="connsiteY157" fmla="*/ 946150 h 1622425"/>
              <a:gd name="connsiteX158" fmla="*/ 743921 w 1178896"/>
              <a:gd name="connsiteY158" fmla="*/ 898525 h 1622425"/>
              <a:gd name="connsiteX159" fmla="*/ 734396 w 1178896"/>
              <a:gd name="connsiteY159" fmla="*/ 863600 h 1622425"/>
              <a:gd name="connsiteX160" fmla="*/ 724871 w 1178896"/>
              <a:gd name="connsiteY160" fmla="*/ 860425 h 1622425"/>
              <a:gd name="connsiteX161" fmla="*/ 708996 w 1178896"/>
              <a:gd name="connsiteY161" fmla="*/ 847725 h 1622425"/>
              <a:gd name="connsiteX162" fmla="*/ 696296 w 1178896"/>
              <a:gd name="connsiteY162" fmla="*/ 841375 h 1622425"/>
              <a:gd name="connsiteX163" fmla="*/ 689946 w 1178896"/>
              <a:gd name="connsiteY163" fmla="*/ 831850 h 1622425"/>
              <a:gd name="connsiteX164" fmla="*/ 693121 w 1178896"/>
              <a:gd name="connsiteY164" fmla="*/ 784225 h 1622425"/>
              <a:gd name="connsiteX165" fmla="*/ 702646 w 1178896"/>
              <a:gd name="connsiteY165" fmla="*/ 762000 h 1622425"/>
              <a:gd name="connsiteX166" fmla="*/ 712171 w 1178896"/>
              <a:gd name="connsiteY166" fmla="*/ 673100 h 1622425"/>
              <a:gd name="connsiteX167" fmla="*/ 715346 w 1178896"/>
              <a:gd name="connsiteY167" fmla="*/ 641350 h 1622425"/>
              <a:gd name="connsiteX168" fmla="*/ 724871 w 1178896"/>
              <a:gd name="connsiteY168" fmla="*/ 609600 h 1622425"/>
              <a:gd name="connsiteX169" fmla="*/ 731221 w 1178896"/>
              <a:gd name="connsiteY169" fmla="*/ 581025 h 1622425"/>
              <a:gd name="connsiteX170" fmla="*/ 737571 w 1178896"/>
              <a:gd name="connsiteY170" fmla="*/ 568325 h 1622425"/>
              <a:gd name="connsiteX171" fmla="*/ 740746 w 1178896"/>
              <a:gd name="connsiteY171" fmla="*/ 555625 h 1622425"/>
              <a:gd name="connsiteX172" fmla="*/ 753446 w 1178896"/>
              <a:gd name="connsiteY172" fmla="*/ 542925 h 1622425"/>
              <a:gd name="connsiteX173" fmla="*/ 766146 w 1178896"/>
              <a:gd name="connsiteY173" fmla="*/ 520700 h 1622425"/>
              <a:gd name="connsiteX174" fmla="*/ 788371 w 1178896"/>
              <a:gd name="connsiteY174" fmla="*/ 498475 h 1622425"/>
              <a:gd name="connsiteX175" fmla="*/ 801071 w 1178896"/>
              <a:gd name="connsiteY175" fmla="*/ 485775 h 1622425"/>
              <a:gd name="connsiteX176" fmla="*/ 810596 w 1178896"/>
              <a:gd name="connsiteY176" fmla="*/ 476250 h 1622425"/>
              <a:gd name="connsiteX177" fmla="*/ 820121 w 1178896"/>
              <a:gd name="connsiteY177" fmla="*/ 454025 h 1622425"/>
              <a:gd name="connsiteX178" fmla="*/ 823296 w 1178896"/>
              <a:gd name="connsiteY178" fmla="*/ 441325 h 1622425"/>
              <a:gd name="connsiteX179" fmla="*/ 835996 w 1178896"/>
              <a:gd name="connsiteY179" fmla="*/ 409575 h 1622425"/>
              <a:gd name="connsiteX180" fmla="*/ 842346 w 1178896"/>
              <a:gd name="connsiteY180" fmla="*/ 365125 h 1622425"/>
              <a:gd name="connsiteX181" fmla="*/ 845521 w 1178896"/>
              <a:gd name="connsiteY181" fmla="*/ 355600 h 1622425"/>
              <a:gd name="connsiteX182" fmla="*/ 848696 w 1178896"/>
              <a:gd name="connsiteY182" fmla="*/ 342900 h 1622425"/>
              <a:gd name="connsiteX183" fmla="*/ 858221 w 1178896"/>
              <a:gd name="connsiteY183" fmla="*/ 225425 h 1622425"/>
              <a:gd name="connsiteX184" fmla="*/ 861396 w 1178896"/>
              <a:gd name="connsiteY184" fmla="*/ 209550 h 1622425"/>
              <a:gd name="connsiteX185" fmla="*/ 867746 w 1178896"/>
              <a:gd name="connsiteY185" fmla="*/ 200025 h 1622425"/>
              <a:gd name="connsiteX186" fmla="*/ 870921 w 1178896"/>
              <a:gd name="connsiteY186" fmla="*/ 177800 h 1622425"/>
              <a:gd name="connsiteX187" fmla="*/ 874096 w 1178896"/>
              <a:gd name="connsiteY187" fmla="*/ 168275 h 1622425"/>
              <a:gd name="connsiteX188" fmla="*/ 877271 w 1178896"/>
              <a:gd name="connsiteY188" fmla="*/ 152400 h 1622425"/>
              <a:gd name="connsiteX189" fmla="*/ 886796 w 1178896"/>
              <a:gd name="connsiteY189" fmla="*/ 101600 h 1622425"/>
              <a:gd name="connsiteX190" fmla="*/ 889971 w 1178896"/>
              <a:gd name="connsiteY190" fmla="*/ 92075 h 1622425"/>
              <a:gd name="connsiteX191" fmla="*/ 902671 w 1178896"/>
              <a:gd name="connsiteY191" fmla="*/ 76200 h 1622425"/>
              <a:gd name="connsiteX192" fmla="*/ 912196 w 1178896"/>
              <a:gd name="connsiteY192" fmla="*/ 73025 h 1622425"/>
              <a:gd name="connsiteX0" fmla="*/ 911767 w 1178467"/>
              <a:gd name="connsiteY0" fmla="*/ 73025 h 1622425"/>
              <a:gd name="connsiteX1" fmla="*/ 905417 w 1178467"/>
              <a:gd name="connsiteY1" fmla="*/ 57150 h 1622425"/>
              <a:gd name="connsiteX2" fmla="*/ 848267 w 1178467"/>
              <a:gd name="connsiteY2" fmla="*/ 22225 h 1622425"/>
              <a:gd name="connsiteX3" fmla="*/ 832392 w 1178467"/>
              <a:gd name="connsiteY3" fmla="*/ 9525 h 1622425"/>
              <a:gd name="connsiteX4" fmla="*/ 816517 w 1178467"/>
              <a:gd name="connsiteY4" fmla="*/ 6350 h 1622425"/>
              <a:gd name="connsiteX5" fmla="*/ 800642 w 1178467"/>
              <a:gd name="connsiteY5" fmla="*/ 0 h 1622425"/>
              <a:gd name="connsiteX6" fmla="*/ 778417 w 1178467"/>
              <a:gd name="connsiteY6" fmla="*/ 6350 h 1622425"/>
              <a:gd name="connsiteX7" fmla="*/ 775242 w 1178467"/>
              <a:gd name="connsiteY7" fmla="*/ 50800 h 1622425"/>
              <a:gd name="connsiteX8" fmla="*/ 772067 w 1178467"/>
              <a:gd name="connsiteY8" fmla="*/ 69850 h 1622425"/>
              <a:gd name="connsiteX9" fmla="*/ 762542 w 1178467"/>
              <a:gd name="connsiteY9" fmla="*/ 73025 h 1622425"/>
              <a:gd name="connsiteX10" fmla="*/ 753017 w 1178467"/>
              <a:gd name="connsiteY10" fmla="*/ 66675 h 1622425"/>
              <a:gd name="connsiteX11" fmla="*/ 740317 w 1178467"/>
              <a:gd name="connsiteY11" fmla="*/ 63500 h 1622425"/>
              <a:gd name="connsiteX12" fmla="*/ 718092 w 1178467"/>
              <a:gd name="connsiteY12" fmla="*/ 104775 h 1622425"/>
              <a:gd name="connsiteX13" fmla="*/ 673642 w 1178467"/>
              <a:gd name="connsiteY13" fmla="*/ 25400 h 1622425"/>
              <a:gd name="connsiteX14" fmla="*/ 657767 w 1178467"/>
              <a:gd name="connsiteY14" fmla="*/ 63500 h 1622425"/>
              <a:gd name="connsiteX15" fmla="*/ 603792 w 1178467"/>
              <a:gd name="connsiteY15" fmla="*/ 142875 h 1622425"/>
              <a:gd name="connsiteX16" fmla="*/ 565692 w 1178467"/>
              <a:gd name="connsiteY16" fmla="*/ 222250 h 1622425"/>
              <a:gd name="connsiteX17" fmla="*/ 530767 w 1178467"/>
              <a:gd name="connsiteY17" fmla="*/ 304800 h 1622425"/>
              <a:gd name="connsiteX18" fmla="*/ 524417 w 1178467"/>
              <a:gd name="connsiteY18" fmla="*/ 358775 h 1622425"/>
              <a:gd name="connsiteX19" fmla="*/ 448217 w 1178467"/>
              <a:gd name="connsiteY19" fmla="*/ 434975 h 1622425"/>
              <a:gd name="connsiteX20" fmla="*/ 448217 w 1178467"/>
              <a:gd name="connsiteY20" fmla="*/ 517525 h 1622425"/>
              <a:gd name="connsiteX21" fmla="*/ 413292 w 1178467"/>
              <a:gd name="connsiteY21" fmla="*/ 501650 h 1622425"/>
              <a:gd name="connsiteX22" fmla="*/ 365667 w 1178467"/>
              <a:gd name="connsiteY22" fmla="*/ 511175 h 1622425"/>
              <a:gd name="connsiteX23" fmla="*/ 298992 w 1178467"/>
              <a:gd name="connsiteY23" fmla="*/ 492125 h 1622425"/>
              <a:gd name="connsiteX24" fmla="*/ 292642 w 1178467"/>
              <a:gd name="connsiteY24" fmla="*/ 419100 h 1622425"/>
              <a:gd name="connsiteX25" fmla="*/ 267242 w 1178467"/>
              <a:gd name="connsiteY25" fmla="*/ 396875 h 1622425"/>
              <a:gd name="connsiteX26" fmla="*/ 187867 w 1178467"/>
              <a:gd name="connsiteY26" fmla="*/ 387350 h 1622425"/>
              <a:gd name="connsiteX27" fmla="*/ 111667 w 1178467"/>
              <a:gd name="connsiteY27" fmla="*/ 393700 h 1622425"/>
              <a:gd name="connsiteX28" fmla="*/ 38642 w 1178467"/>
              <a:gd name="connsiteY28" fmla="*/ 469900 h 1622425"/>
              <a:gd name="connsiteX29" fmla="*/ 542 w 1178467"/>
              <a:gd name="connsiteY29" fmla="*/ 542925 h 1622425"/>
              <a:gd name="connsiteX30" fmla="*/ 16417 w 1178467"/>
              <a:gd name="connsiteY30" fmla="*/ 698500 h 1622425"/>
              <a:gd name="connsiteX31" fmla="*/ 19592 w 1178467"/>
              <a:gd name="connsiteY31" fmla="*/ 711200 h 1622425"/>
              <a:gd name="connsiteX32" fmla="*/ 16417 w 1178467"/>
              <a:gd name="connsiteY32" fmla="*/ 727075 h 1622425"/>
              <a:gd name="connsiteX33" fmla="*/ 13242 w 1178467"/>
              <a:gd name="connsiteY33" fmla="*/ 736600 h 1622425"/>
              <a:gd name="connsiteX34" fmla="*/ 29117 w 1178467"/>
              <a:gd name="connsiteY34" fmla="*/ 749300 h 1622425"/>
              <a:gd name="connsiteX35" fmla="*/ 54517 w 1178467"/>
              <a:gd name="connsiteY35" fmla="*/ 765175 h 1622425"/>
              <a:gd name="connsiteX36" fmla="*/ 70392 w 1178467"/>
              <a:gd name="connsiteY36" fmla="*/ 774700 h 1622425"/>
              <a:gd name="connsiteX37" fmla="*/ 83092 w 1178467"/>
              <a:gd name="connsiteY37" fmla="*/ 781050 h 1622425"/>
              <a:gd name="connsiteX38" fmla="*/ 105317 w 1178467"/>
              <a:gd name="connsiteY38" fmla="*/ 790575 h 1622425"/>
              <a:gd name="connsiteX39" fmla="*/ 124367 w 1178467"/>
              <a:gd name="connsiteY39" fmla="*/ 787400 h 1622425"/>
              <a:gd name="connsiteX40" fmla="*/ 137067 w 1178467"/>
              <a:gd name="connsiteY40" fmla="*/ 784225 h 1622425"/>
              <a:gd name="connsiteX41" fmla="*/ 143417 w 1178467"/>
              <a:gd name="connsiteY41" fmla="*/ 796925 h 1622425"/>
              <a:gd name="connsiteX42" fmla="*/ 152942 w 1178467"/>
              <a:gd name="connsiteY42" fmla="*/ 819150 h 1622425"/>
              <a:gd name="connsiteX43" fmla="*/ 159292 w 1178467"/>
              <a:gd name="connsiteY43" fmla="*/ 873125 h 1622425"/>
              <a:gd name="connsiteX44" fmla="*/ 162467 w 1178467"/>
              <a:gd name="connsiteY44" fmla="*/ 885825 h 1622425"/>
              <a:gd name="connsiteX45" fmla="*/ 171992 w 1178467"/>
              <a:gd name="connsiteY45" fmla="*/ 892175 h 1622425"/>
              <a:gd name="connsiteX46" fmla="*/ 181517 w 1178467"/>
              <a:gd name="connsiteY46" fmla="*/ 901700 h 1622425"/>
              <a:gd name="connsiteX47" fmla="*/ 203742 w 1178467"/>
              <a:gd name="connsiteY47" fmla="*/ 904875 h 1622425"/>
              <a:gd name="connsiteX48" fmla="*/ 225967 w 1178467"/>
              <a:gd name="connsiteY48" fmla="*/ 939800 h 1622425"/>
              <a:gd name="connsiteX49" fmla="*/ 216442 w 1178467"/>
              <a:gd name="connsiteY49" fmla="*/ 1022350 h 1622425"/>
              <a:gd name="connsiteX50" fmla="*/ 200567 w 1178467"/>
              <a:gd name="connsiteY50" fmla="*/ 1041400 h 1622425"/>
              <a:gd name="connsiteX51" fmla="*/ 194217 w 1178467"/>
              <a:gd name="connsiteY51" fmla="*/ 1063625 h 1622425"/>
              <a:gd name="connsiteX52" fmla="*/ 191042 w 1178467"/>
              <a:gd name="connsiteY52" fmla="*/ 1073150 h 1622425"/>
              <a:gd name="connsiteX53" fmla="*/ 194217 w 1178467"/>
              <a:gd name="connsiteY53" fmla="*/ 1200150 h 1622425"/>
              <a:gd name="connsiteX54" fmla="*/ 248192 w 1178467"/>
              <a:gd name="connsiteY54" fmla="*/ 1206500 h 1622425"/>
              <a:gd name="connsiteX55" fmla="*/ 264067 w 1178467"/>
              <a:gd name="connsiteY55" fmla="*/ 1209675 h 1622425"/>
              <a:gd name="connsiteX56" fmla="*/ 286292 w 1178467"/>
              <a:gd name="connsiteY56" fmla="*/ 1231900 h 1622425"/>
              <a:gd name="connsiteX57" fmla="*/ 292642 w 1178467"/>
              <a:gd name="connsiteY57" fmla="*/ 1270000 h 1622425"/>
              <a:gd name="connsiteX58" fmla="*/ 302167 w 1178467"/>
              <a:gd name="connsiteY58" fmla="*/ 1282700 h 1622425"/>
              <a:gd name="connsiteX59" fmla="*/ 321217 w 1178467"/>
              <a:gd name="connsiteY59" fmla="*/ 1285875 h 1622425"/>
              <a:gd name="connsiteX60" fmla="*/ 330742 w 1178467"/>
              <a:gd name="connsiteY60" fmla="*/ 1292225 h 1622425"/>
              <a:gd name="connsiteX61" fmla="*/ 359317 w 1178467"/>
              <a:gd name="connsiteY61" fmla="*/ 1298575 h 1622425"/>
              <a:gd name="connsiteX62" fmla="*/ 384717 w 1178467"/>
              <a:gd name="connsiteY62" fmla="*/ 1317625 h 1622425"/>
              <a:gd name="connsiteX63" fmla="*/ 406942 w 1178467"/>
              <a:gd name="connsiteY63" fmla="*/ 1330325 h 1622425"/>
              <a:gd name="connsiteX64" fmla="*/ 410117 w 1178467"/>
              <a:gd name="connsiteY64" fmla="*/ 1339850 h 1622425"/>
              <a:gd name="connsiteX65" fmla="*/ 419642 w 1178467"/>
              <a:gd name="connsiteY65" fmla="*/ 1362075 h 1622425"/>
              <a:gd name="connsiteX66" fmla="*/ 425992 w 1178467"/>
              <a:gd name="connsiteY66" fmla="*/ 1403350 h 1622425"/>
              <a:gd name="connsiteX67" fmla="*/ 429167 w 1178467"/>
              <a:gd name="connsiteY67" fmla="*/ 1419225 h 1622425"/>
              <a:gd name="connsiteX68" fmla="*/ 435517 w 1178467"/>
              <a:gd name="connsiteY68" fmla="*/ 1438275 h 1622425"/>
              <a:gd name="connsiteX69" fmla="*/ 438692 w 1178467"/>
              <a:gd name="connsiteY69" fmla="*/ 1450975 h 1622425"/>
              <a:gd name="connsiteX70" fmla="*/ 445042 w 1178467"/>
              <a:gd name="connsiteY70" fmla="*/ 1463675 h 1622425"/>
              <a:gd name="connsiteX71" fmla="*/ 448217 w 1178467"/>
              <a:gd name="connsiteY71" fmla="*/ 1476375 h 1622425"/>
              <a:gd name="connsiteX72" fmla="*/ 457742 w 1178467"/>
              <a:gd name="connsiteY72" fmla="*/ 1479550 h 1622425"/>
              <a:gd name="connsiteX73" fmla="*/ 483142 w 1178467"/>
              <a:gd name="connsiteY73" fmla="*/ 1482725 h 1622425"/>
              <a:gd name="connsiteX74" fmla="*/ 492667 w 1178467"/>
              <a:gd name="connsiteY74" fmla="*/ 1489075 h 1622425"/>
              <a:gd name="connsiteX75" fmla="*/ 495842 w 1178467"/>
              <a:gd name="connsiteY75" fmla="*/ 1498600 h 1622425"/>
              <a:gd name="connsiteX76" fmla="*/ 502192 w 1178467"/>
              <a:gd name="connsiteY76" fmla="*/ 1508125 h 1622425"/>
              <a:gd name="connsiteX77" fmla="*/ 511717 w 1178467"/>
              <a:gd name="connsiteY77" fmla="*/ 1527175 h 1622425"/>
              <a:gd name="connsiteX78" fmla="*/ 518067 w 1178467"/>
              <a:gd name="connsiteY78" fmla="*/ 1536700 h 1622425"/>
              <a:gd name="connsiteX79" fmla="*/ 521242 w 1178467"/>
              <a:gd name="connsiteY79" fmla="*/ 1546225 h 1622425"/>
              <a:gd name="connsiteX80" fmla="*/ 527592 w 1178467"/>
              <a:gd name="connsiteY80" fmla="*/ 1558925 h 1622425"/>
              <a:gd name="connsiteX81" fmla="*/ 537117 w 1178467"/>
              <a:gd name="connsiteY81" fmla="*/ 1581150 h 1622425"/>
              <a:gd name="connsiteX82" fmla="*/ 546642 w 1178467"/>
              <a:gd name="connsiteY82" fmla="*/ 1590675 h 1622425"/>
              <a:gd name="connsiteX83" fmla="*/ 559342 w 1178467"/>
              <a:gd name="connsiteY83" fmla="*/ 1584325 h 1622425"/>
              <a:gd name="connsiteX84" fmla="*/ 575217 w 1178467"/>
              <a:gd name="connsiteY84" fmla="*/ 1555750 h 1622425"/>
              <a:gd name="connsiteX85" fmla="*/ 587917 w 1178467"/>
              <a:gd name="connsiteY85" fmla="*/ 1536700 h 1622425"/>
              <a:gd name="connsiteX86" fmla="*/ 591092 w 1178467"/>
              <a:gd name="connsiteY86" fmla="*/ 1527175 h 1622425"/>
              <a:gd name="connsiteX87" fmla="*/ 597442 w 1178467"/>
              <a:gd name="connsiteY87" fmla="*/ 1517650 h 1622425"/>
              <a:gd name="connsiteX88" fmla="*/ 603792 w 1178467"/>
              <a:gd name="connsiteY88" fmla="*/ 1504950 h 1622425"/>
              <a:gd name="connsiteX89" fmla="*/ 616492 w 1178467"/>
              <a:gd name="connsiteY89" fmla="*/ 1511300 h 1622425"/>
              <a:gd name="connsiteX90" fmla="*/ 622842 w 1178467"/>
              <a:gd name="connsiteY90" fmla="*/ 1530350 h 1622425"/>
              <a:gd name="connsiteX91" fmla="*/ 629192 w 1178467"/>
              <a:gd name="connsiteY91" fmla="*/ 1565275 h 1622425"/>
              <a:gd name="connsiteX92" fmla="*/ 635542 w 1178467"/>
              <a:gd name="connsiteY92" fmla="*/ 1574800 h 1622425"/>
              <a:gd name="connsiteX93" fmla="*/ 638717 w 1178467"/>
              <a:gd name="connsiteY93" fmla="*/ 1584325 h 1622425"/>
              <a:gd name="connsiteX94" fmla="*/ 654592 w 1178467"/>
              <a:gd name="connsiteY94" fmla="*/ 1587500 h 1622425"/>
              <a:gd name="connsiteX95" fmla="*/ 664117 w 1178467"/>
              <a:gd name="connsiteY95" fmla="*/ 1584325 h 1622425"/>
              <a:gd name="connsiteX96" fmla="*/ 695867 w 1178467"/>
              <a:gd name="connsiteY96" fmla="*/ 1555750 h 1622425"/>
              <a:gd name="connsiteX97" fmla="*/ 708567 w 1178467"/>
              <a:gd name="connsiteY97" fmla="*/ 1546225 h 1622425"/>
              <a:gd name="connsiteX98" fmla="*/ 759367 w 1178467"/>
              <a:gd name="connsiteY98" fmla="*/ 1552575 h 1622425"/>
              <a:gd name="connsiteX99" fmla="*/ 768892 w 1178467"/>
              <a:gd name="connsiteY99" fmla="*/ 1555750 h 1622425"/>
              <a:gd name="connsiteX100" fmla="*/ 797467 w 1178467"/>
              <a:gd name="connsiteY100" fmla="*/ 1558925 h 1622425"/>
              <a:gd name="connsiteX101" fmla="*/ 860967 w 1178467"/>
              <a:gd name="connsiteY101" fmla="*/ 1568450 h 1622425"/>
              <a:gd name="connsiteX102" fmla="*/ 886367 w 1178467"/>
              <a:gd name="connsiteY102" fmla="*/ 1577975 h 1622425"/>
              <a:gd name="connsiteX103" fmla="*/ 908592 w 1178467"/>
              <a:gd name="connsiteY103" fmla="*/ 1581150 h 1622425"/>
              <a:gd name="connsiteX104" fmla="*/ 918117 w 1178467"/>
              <a:gd name="connsiteY104" fmla="*/ 1584325 h 1622425"/>
              <a:gd name="connsiteX105" fmla="*/ 930817 w 1178467"/>
              <a:gd name="connsiteY105" fmla="*/ 1590675 h 1622425"/>
              <a:gd name="connsiteX106" fmla="*/ 965742 w 1178467"/>
              <a:gd name="connsiteY106" fmla="*/ 1597025 h 1622425"/>
              <a:gd name="connsiteX107" fmla="*/ 975267 w 1178467"/>
              <a:gd name="connsiteY107" fmla="*/ 1600200 h 1622425"/>
              <a:gd name="connsiteX108" fmla="*/ 1003842 w 1178467"/>
              <a:gd name="connsiteY108" fmla="*/ 1606550 h 1622425"/>
              <a:gd name="connsiteX109" fmla="*/ 1029242 w 1178467"/>
              <a:gd name="connsiteY109" fmla="*/ 1616075 h 1622425"/>
              <a:gd name="connsiteX110" fmla="*/ 1048292 w 1178467"/>
              <a:gd name="connsiteY110" fmla="*/ 1619250 h 1622425"/>
              <a:gd name="connsiteX111" fmla="*/ 1060992 w 1178467"/>
              <a:gd name="connsiteY111" fmla="*/ 1622425 h 1622425"/>
              <a:gd name="connsiteX112" fmla="*/ 1076867 w 1178467"/>
              <a:gd name="connsiteY112" fmla="*/ 1619250 h 1622425"/>
              <a:gd name="connsiteX113" fmla="*/ 1067342 w 1178467"/>
              <a:gd name="connsiteY113" fmla="*/ 1593850 h 1622425"/>
              <a:gd name="connsiteX114" fmla="*/ 1086392 w 1178467"/>
              <a:gd name="connsiteY114" fmla="*/ 1587500 h 1622425"/>
              <a:gd name="connsiteX115" fmla="*/ 1102267 w 1178467"/>
              <a:gd name="connsiteY115" fmla="*/ 1530350 h 1622425"/>
              <a:gd name="connsiteX116" fmla="*/ 1175292 w 1178467"/>
              <a:gd name="connsiteY116" fmla="*/ 1527175 h 1622425"/>
              <a:gd name="connsiteX117" fmla="*/ 1178467 w 1178467"/>
              <a:gd name="connsiteY117" fmla="*/ 1517650 h 1622425"/>
              <a:gd name="connsiteX118" fmla="*/ 1153067 w 1178467"/>
              <a:gd name="connsiteY118" fmla="*/ 1501775 h 1622425"/>
              <a:gd name="connsiteX119" fmla="*/ 1143542 w 1178467"/>
              <a:gd name="connsiteY119" fmla="*/ 1498600 h 1622425"/>
              <a:gd name="connsiteX120" fmla="*/ 1124492 w 1178467"/>
              <a:gd name="connsiteY120" fmla="*/ 1485900 h 1622425"/>
              <a:gd name="connsiteX121" fmla="*/ 1102267 w 1178467"/>
              <a:gd name="connsiteY121" fmla="*/ 1457325 h 1622425"/>
              <a:gd name="connsiteX122" fmla="*/ 1089567 w 1178467"/>
              <a:gd name="connsiteY122" fmla="*/ 1444625 h 1622425"/>
              <a:gd name="connsiteX123" fmla="*/ 1080042 w 1178467"/>
              <a:gd name="connsiteY123" fmla="*/ 1431925 h 1622425"/>
              <a:gd name="connsiteX124" fmla="*/ 1060992 w 1178467"/>
              <a:gd name="connsiteY124" fmla="*/ 1419225 h 1622425"/>
              <a:gd name="connsiteX125" fmla="*/ 1041942 w 1178467"/>
              <a:gd name="connsiteY125" fmla="*/ 1400175 h 1622425"/>
              <a:gd name="connsiteX126" fmla="*/ 1029242 w 1178467"/>
              <a:gd name="connsiteY126" fmla="*/ 1387475 h 1622425"/>
              <a:gd name="connsiteX127" fmla="*/ 1035592 w 1178467"/>
              <a:gd name="connsiteY127" fmla="*/ 1355725 h 1622425"/>
              <a:gd name="connsiteX128" fmla="*/ 1048292 w 1178467"/>
              <a:gd name="connsiteY128" fmla="*/ 1352550 h 1622425"/>
              <a:gd name="connsiteX129" fmla="*/ 1064167 w 1178467"/>
              <a:gd name="connsiteY129" fmla="*/ 1349375 h 1622425"/>
              <a:gd name="connsiteX130" fmla="*/ 1060992 w 1178467"/>
              <a:gd name="connsiteY130" fmla="*/ 1314450 h 1622425"/>
              <a:gd name="connsiteX131" fmla="*/ 1032417 w 1178467"/>
              <a:gd name="connsiteY131" fmla="*/ 1317625 h 1622425"/>
              <a:gd name="connsiteX132" fmla="*/ 994317 w 1178467"/>
              <a:gd name="connsiteY132" fmla="*/ 1314450 h 1622425"/>
              <a:gd name="connsiteX133" fmla="*/ 981617 w 1178467"/>
              <a:gd name="connsiteY133" fmla="*/ 1308100 h 1622425"/>
              <a:gd name="connsiteX134" fmla="*/ 978442 w 1178467"/>
              <a:gd name="connsiteY134" fmla="*/ 1298575 h 1622425"/>
              <a:gd name="connsiteX135" fmla="*/ 1016542 w 1178467"/>
              <a:gd name="connsiteY135" fmla="*/ 1279525 h 1622425"/>
              <a:gd name="connsiteX136" fmla="*/ 1013367 w 1178467"/>
              <a:gd name="connsiteY136" fmla="*/ 1270000 h 1622425"/>
              <a:gd name="connsiteX137" fmla="*/ 1000667 w 1178467"/>
              <a:gd name="connsiteY137" fmla="*/ 1260475 h 1622425"/>
              <a:gd name="connsiteX138" fmla="*/ 981617 w 1178467"/>
              <a:gd name="connsiteY138" fmla="*/ 1250950 h 1622425"/>
              <a:gd name="connsiteX139" fmla="*/ 962567 w 1178467"/>
              <a:gd name="connsiteY139" fmla="*/ 1225550 h 1622425"/>
              <a:gd name="connsiteX140" fmla="*/ 959392 w 1178467"/>
              <a:gd name="connsiteY140" fmla="*/ 1212850 h 1622425"/>
              <a:gd name="connsiteX141" fmla="*/ 943517 w 1178467"/>
              <a:gd name="connsiteY141" fmla="*/ 1181100 h 1622425"/>
              <a:gd name="connsiteX142" fmla="*/ 940342 w 1178467"/>
              <a:gd name="connsiteY142" fmla="*/ 1171575 h 1622425"/>
              <a:gd name="connsiteX143" fmla="*/ 933992 w 1178467"/>
              <a:gd name="connsiteY143" fmla="*/ 1146175 h 1622425"/>
              <a:gd name="connsiteX144" fmla="*/ 921292 w 1178467"/>
              <a:gd name="connsiteY144" fmla="*/ 1120775 h 1622425"/>
              <a:gd name="connsiteX145" fmla="*/ 908592 w 1178467"/>
              <a:gd name="connsiteY145" fmla="*/ 1098550 h 1622425"/>
              <a:gd name="connsiteX146" fmla="*/ 902242 w 1178467"/>
              <a:gd name="connsiteY146" fmla="*/ 1082675 h 1622425"/>
              <a:gd name="connsiteX147" fmla="*/ 895892 w 1178467"/>
              <a:gd name="connsiteY147" fmla="*/ 1063625 h 1622425"/>
              <a:gd name="connsiteX148" fmla="*/ 886367 w 1178467"/>
              <a:gd name="connsiteY148" fmla="*/ 1047750 h 1622425"/>
              <a:gd name="connsiteX149" fmla="*/ 880017 w 1178467"/>
              <a:gd name="connsiteY149" fmla="*/ 1038225 h 1622425"/>
              <a:gd name="connsiteX150" fmla="*/ 864142 w 1178467"/>
              <a:gd name="connsiteY150" fmla="*/ 1025525 h 1622425"/>
              <a:gd name="connsiteX151" fmla="*/ 845092 w 1178467"/>
              <a:gd name="connsiteY151" fmla="*/ 1003300 h 1622425"/>
              <a:gd name="connsiteX152" fmla="*/ 822867 w 1178467"/>
              <a:gd name="connsiteY152" fmla="*/ 1000125 h 1622425"/>
              <a:gd name="connsiteX153" fmla="*/ 800642 w 1178467"/>
              <a:gd name="connsiteY153" fmla="*/ 987425 h 1622425"/>
              <a:gd name="connsiteX154" fmla="*/ 768892 w 1178467"/>
              <a:gd name="connsiteY154" fmla="*/ 965200 h 1622425"/>
              <a:gd name="connsiteX155" fmla="*/ 756192 w 1178467"/>
              <a:gd name="connsiteY155" fmla="*/ 958850 h 1622425"/>
              <a:gd name="connsiteX156" fmla="*/ 749842 w 1178467"/>
              <a:gd name="connsiteY156" fmla="*/ 946150 h 1622425"/>
              <a:gd name="connsiteX157" fmla="*/ 743492 w 1178467"/>
              <a:gd name="connsiteY157" fmla="*/ 898525 h 1622425"/>
              <a:gd name="connsiteX158" fmla="*/ 733967 w 1178467"/>
              <a:gd name="connsiteY158" fmla="*/ 863600 h 1622425"/>
              <a:gd name="connsiteX159" fmla="*/ 724442 w 1178467"/>
              <a:gd name="connsiteY159" fmla="*/ 860425 h 1622425"/>
              <a:gd name="connsiteX160" fmla="*/ 708567 w 1178467"/>
              <a:gd name="connsiteY160" fmla="*/ 847725 h 1622425"/>
              <a:gd name="connsiteX161" fmla="*/ 695867 w 1178467"/>
              <a:gd name="connsiteY161" fmla="*/ 841375 h 1622425"/>
              <a:gd name="connsiteX162" fmla="*/ 689517 w 1178467"/>
              <a:gd name="connsiteY162" fmla="*/ 831850 h 1622425"/>
              <a:gd name="connsiteX163" fmla="*/ 692692 w 1178467"/>
              <a:gd name="connsiteY163" fmla="*/ 784225 h 1622425"/>
              <a:gd name="connsiteX164" fmla="*/ 702217 w 1178467"/>
              <a:gd name="connsiteY164" fmla="*/ 762000 h 1622425"/>
              <a:gd name="connsiteX165" fmla="*/ 711742 w 1178467"/>
              <a:gd name="connsiteY165" fmla="*/ 673100 h 1622425"/>
              <a:gd name="connsiteX166" fmla="*/ 714917 w 1178467"/>
              <a:gd name="connsiteY166" fmla="*/ 641350 h 1622425"/>
              <a:gd name="connsiteX167" fmla="*/ 724442 w 1178467"/>
              <a:gd name="connsiteY167" fmla="*/ 609600 h 1622425"/>
              <a:gd name="connsiteX168" fmla="*/ 730792 w 1178467"/>
              <a:gd name="connsiteY168" fmla="*/ 581025 h 1622425"/>
              <a:gd name="connsiteX169" fmla="*/ 737142 w 1178467"/>
              <a:gd name="connsiteY169" fmla="*/ 568325 h 1622425"/>
              <a:gd name="connsiteX170" fmla="*/ 740317 w 1178467"/>
              <a:gd name="connsiteY170" fmla="*/ 555625 h 1622425"/>
              <a:gd name="connsiteX171" fmla="*/ 753017 w 1178467"/>
              <a:gd name="connsiteY171" fmla="*/ 542925 h 1622425"/>
              <a:gd name="connsiteX172" fmla="*/ 765717 w 1178467"/>
              <a:gd name="connsiteY172" fmla="*/ 520700 h 1622425"/>
              <a:gd name="connsiteX173" fmla="*/ 787942 w 1178467"/>
              <a:gd name="connsiteY173" fmla="*/ 498475 h 1622425"/>
              <a:gd name="connsiteX174" fmla="*/ 800642 w 1178467"/>
              <a:gd name="connsiteY174" fmla="*/ 485775 h 1622425"/>
              <a:gd name="connsiteX175" fmla="*/ 810167 w 1178467"/>
              <a:gd name="connsiteY175" fmla="*/ 476250 h 1622425"/>
              <a:gd name="connsiteX176" fmla="*/ 819692 w 1178467"/>
              <a:gd name="connsiteY176" fmla="*/ 454025 h 1622425"/>
              <a:gd name="connsiteX177" fmla="*/ 822867 w 1178467"/>
              <a:gd name="connsiteY177" fmla="*/ 441325 h 1622425"/>
              <a:gd name="connsiteX178" fmla="*/ 835567 w 1178467"/>
              <a:gd name="connsiteY178" fmla="*/ 409575 h 1622425"/>
              <a:gd name="connsiteX179" fmla="*/ 841917 w 1178467"/>
              <a:gd name="connsiteY179" fmla="*/ 365125 h 1622425"/>
              <a:gd name="connsiteX180" fmla="*/ 845092 w 1178467"/>
              <a:gd name="connsiteY180" fmla="*/ 355600 h 1622425"/>
              <a:gd name="connsiteX181" fmla="*/ 848267 w 1178467"/>
              <a:gd name="connsiteY181" fmla="*/ 342900 h 1622425"/>
              <a:gd name="connsiteX182" fmla="*/ 857792 w 1178467"/>
              <a:gd name="connsiteY182" fmla="*/ 225425 h 1622425"/>
              <a:gd name="connsiteX183" fmla="*/ 860967 w 1178467"/>
              <a:gd name="connsiteY183" fmla="*/ 209550 h 1622425"/>
              <a:gd name="connsiteX184" fmla="*/ 867317 w 1178467"/>
              <a:gd name="connsiteY184" fmla="*/ 200025 h 1622425"/>
              <a:gd name="connsiteX185" fmla="*/ 870492 w 1178467"/>
              <a:gd name="connsiteY185" fmla="*/ 177800 h 1622425"/>
              <a:gd name="connsiteX186" fmla="*/ 873667 w 1178467"/>
              <a:gd name="connsiteY186" fmla="*/ 168275 h 1622425"/>
              <a:gd name="connsiteX187" fmla="*/ 876842 w 1178467"/>
              <a:gd name="connsiteY187" fmla="*/ 152400 h 1622425"/>
              <a:gd name="connsiteX188" fmla="*/ 886367 w 1178467"/>
              <a:gd name="connsiteY188" fmla="*/ 101600 h 1622425"/>
              <a:gd name="connsiteX189" fmla="*/ 889542 w 1178467"/>
              <a:gd name="connsiteY189" fmla="*/ 92075 h 1622425"/>
              <a:gd name="connsiteX190" fmla="*/ 902242 w 1178467"/>
              <a:gd name="connsiteY190" fmla="*/ 76200 h 1622425"/>
              <a:gd name="connsiteX191" fmla="*/ 911767 w 1178467"/>
              <a:gd name="connsiteY191" fmla="*/ 73025 h 1622425"/>
              <a:gd name="connsiteX0" fmla="*/ 908679 w 1175379"/>
              <a:gd name="connsiteY0" fmla="*/ 73025 h 1622425"/>
              <a:gd name="connsiteX1" fmla="*/ 902329 w 1175379"/>
              <a:gd name="connsiteY1" fmla="*/ 57150 h 1622425"/>
              <a:gd name="connsiteX2" fmla="*/ 845179 w 1175379"/>
              <a:gd name="connsiteY2" fmla="*/ 22225 h 1622425"/>
              <a:gd name="connsiteX3" fmla="*/ 829304 w 1175379"/>
              <a:gd name="connsiteY3" fmla="*/ 9525 h 1622425"/>
              <a:gd name="connsiteX4" fmla="*/ 813429 w 1175379"/>
              <a:gd name="connsiteY4" fmla="*/ 6350 h 1622425"/>
              <a:gd name="connsiteX5" fmla="*/ 797554 w 1175379"/>
              <a:gd name="connsiteY5" fmla="*/ 0 h 1622425"/>
              <a:gd name="connsiteX6" fmla="*/ 775329 w 1175379"/>
              <a:gd name="connsiteY6" fmla="*/ 6350 h 1622425"/>
              <a:gd name="connsiteX7" fmla="*/ 772154 w 1175379"/>
              <a:gd name="connsiteY7" fmla="*/ 50800 h 1622425"/>
              <a:gd name="connsiteX8" fmla="*/ 768979 w 1175379"/>
              <a:gd name="connsiteY8" fmla="*/ 69850 h 1622425"/>
              <a:gd name="connsiteX9" fmla="*/ 759454 w 1175379"/>
              <a:gd name="connsiteY9" fmla="*/ 73025 h 1622425"/>
              <a:gd name="connsiteX10" fmla="*/ 749929 w 1175379"/>
              <a:gd name="connsiteY10" fmla="*/ 66675 h 1622425"/>
              <a:gd name="connsiteX11" fmla="*/ 737229 w 1175379"/>
              <a:gd name="connsiteY11" fmla="*/ 63500 h 1622425"/>
              <a:gd name="connsiteX12" fmla="*/ 715004 w 1175379"/>
              <a:gd name="connsiteY12" fmla="*/ 104775 h 1622425"/>
              <a:gd name="connsiteX13" fmla="*/ 670554 w 1175379"/>
              <a:gd name="connsiteY13" fmla="*/ 25400 h 1622425"/>
              <a:gd name="connsiteX14" fmla="*/ 654679 w 1175379"/>
              <a:gd name="connsiteY14" fmla="*/ 63500 h 1622425"/>
              <a:gd name="connsiteX15" fmla="*/ 600704 w 1175379"/>
              <a:gd name="connsiteY15" fmla="*/ 142875 h 1622425"/>
              <a:gd name="connsiteX16" fmla="*/ 562604 w 1175379"/>
              <a:gd name="connsiteY16" fmla="*/ 222250 h 1622425"/>
              <a:gd name="connsiteX17" fmla="*/ 527679 w 1175379"/>
              <a:gd name="connsiteY17" fmla="*/ 304800 h 1622425"/>
              <a:gd name="connsiteX18" fmla="*/ 521329 w 1175379"/>
              <a:gd name="connsiteY18" fmla="*/ 358775 h 1622425"/>
              <a:gd name="connsiteX19" fmla="*/ 445129 w 1175379"/>
              <a:gd name="connsiteY19" fmla="*/ 434975 h 1622425"/>
              <a:gd name="connsiteX20" fmla="*/ 445129 w 1175379"/>
              <a:gd name="connsiteY20" fmla="*/ 517525 h 1622425"/>
              <a:gd name="connsiteX21" fmla="*/ 410204 w 1175379"/>
              <a:gd name="connsiteY21" fmla="*/ 501650 h 1622425"/>
              <a:gd name="connsiteX22" fmla="*/ 362579 w 1175379"/>
              <a:gd name="connsiteY22" fmla="*/ 511175 h 1622425"/>
              <a:gd name="connsiteX23" fmla="*/ 295904 w 1175379"/>
              <a:gd name="connsiteY23" fmla="*/ 492125 h 1622425"/>
              <a:gd name="connsiteX24" fmla="*/ 289554 w 1175379"/>
              <a:gd name="connsiteY24" fmla="*/ 419100 h 1622425"/>
              <a:gd name="connsiteX25" fmla="*/ 264154 w 1175379"/>
              <a:gd name="connsiteY25" fmla="*/ 396875 h 1622425"/>
              <a:gd name="connsiteX26" fmla="*/ 184779 w 1175379"/>
              <a:gd name="connsiteY26" fmla="*/ 387350 h 1622425"/>
              <a:gd name="connsiteX27" fmla="*/ 108579 w 1175379"/>
              <a:gd name="connsiteY27" fmla="*/ 393700 h 1622425"/>
              <a:gd name="connsiteX28" fmla="*/ 35554 w 1175379"/>
              <a:gd name="connsiteY28" fmla="*/ 469900 h 1622425"/>
              <a:gd name="connsiteX29" fmla="*/ 629 w 1175379"/>
              <a:gd name="connsiteY29" fmla="*/ 533400 h 1622425"/>
              <a:gd name="connsiteX30" fmla="*/ 13329 w 1175379"/>
              <a:gd name="connsiteY30" fmla="*/ 698500 h 1622425"/>
              <a:gd name="connsiteX31" fmla="*/ 16504 w 1175379"/>
              <a:gd name="connsiteY31" fmla="*/ 711200 h 1622425"/>
              <a:gd name="connsiteX32" fmla="*/ 13329 w 1175379"/>
              <a:gd name="connsiteY32" fmla="*/ 727075 h 1622425"/>
              <a:gd name="connsiteX33" fmla="*/ 10154 w 1175379"/>
              <a:gd name="connsiteY33" fmla="*/ 736600 h 1622425"/>
              <a:gd name="connsiteX34" fmla="*/ 26029 w 1175379"/>
              <a:gd name="connsiteY34" fmla="*/ 749300 h 1622425"/>
              <a:gd name="connsiteX35" fmla="*/ 51429 w 1175379"/>
              <a:gd name="connsiteY35" fmla="*/ 765175 h 1622425"/>
              <a:gd name="connsiteX36" fmla="*/ 67304 w 1175379"/>
              <a:gd name="connsiteY36" fmla="*/ 774700 h 1622425"/>
              <a:gd name="connsiteX37" fmla="*/ 80004 w 1175379"/>
              <a:gd name="connsiteY37" fmla="*/ 781050 h 1622425"/>
              <a:gd name="connsiteX38" fmla="*/ 102229 w 1175379"/>
              <a:gd name="connsiteY38" fmla="*/ 790575 h 1622425"/>
              <a:gd name="connsiteX39" fmla="*/ 121279 w 1175379"/>
              <a:gd name="connsiteY39" fmla="*/ 787400 h 1622425"/>
              <a:gd name="connsiteX40" fmla="*/ 133979 w 1175379"/>
              <a:gd name="connsiteY40" fmla="*/ 784225 h 1622425"/>
              <a:gd name="connsiteX41" fmla="*/ 140329 w 1175379"/>
              <a:gd name="connsiteY41" fmla="*/ 796925 h 1622425"/>
              <a:gd name="connsiteX42" fmla="*/ 149854 w 1175379"/>
              <a:gd name="connsiteY42" fmla="*/ 819150 h 1622425"/>
              <a:gd name="connsiteX43" fmla="*/ 156204 w 1175379"/>
              <a:gd name="connsiteY43" fmla="*/ 873125 h 1622425"/>
              <a:gd name="connsiteX44" fmla="*/ 159379 w 1175379"/>
              <a:gd name="connsiteY44" fmla="*/ 885825 h 1622425"/>
              <a:gd name="connsiteX45" fmla="*/ 168904 w 1175379"/>
              <a:gd name="connsiteY45" fmla="*/ 892175 h 1622425"/>
              <a:gd name="connsiteX46" fmla="*/ 178429 w 1175379"/>
              <a:gd name="connsiteY46" fmla="*/ 901700 h 1622425"/>
              <a:gd name="connsiteX47" fmla="*/ 200654 w 1175379"/>
              <a:gd name="connsiteY47" fmla="*/ 904875 h 1622425"/>
              <a:gd name="connsiteX48" fmla="*/ 222879 w 1175379"/>
              <a:gd name="connsiteY48" fmla="*/ 939800 h 1622425"/>
              <a:gd name="connsiteX49" fmla="*/ 213354 w 1175379"/>
              <a:gd name="connsiteY49" fmla="*/ 1022350 h 1622425"/>
              <a:gd name="connsiteX50" fmla="*/ 197479 w 1175379"/>
              <a:gd name="connsiteY50" fmla="*/ 1041400 h 1622425"/>
              <a:gd name="connsiteX51" fmla="*/ 191129 w 1175379"/>
              <a:gd name="connsiteY51" fmla="*/ 1063625 h 1622425"/>
              <a:gd name="connsiteX52" fmla="*/ 187954 w 1175379"/>
              <a:gd name="connsiteY52" fmla="*/ 1073150 h 1622425"/>
              <a:gd name="connsiteX53" fmla="*/ 191129 w 1175379"/>
              <a:gd name="connsiteY53" fmla="*/ 1200150 h 1622425"/>
              <a:gd name="connsiteX54" fmla="*/ 245104 w 1175379"/>
              <a:gd name="connsiteY54" fmla="*/ 1206500 h 1622425"/>
              <a:gd name="connsiteX55" fmla="*/ 260979 w 1175379"/>
              <a:gd name="connsiteY55" fmla="*/ 1209675 h 1622425"/>
              <a:gd name="connsiteX56" fmla="*/ 283204 w 1175379"/>
              <a:gd name="connsiteY56" fmla="*/ 1231900 h 1622425"/>
              <a:gd name="connsiteX57" fmla="*/ 289554 w 1175379"/>
              <a:gd name="connsiteY57" fmla="*/ 1270000 h 1622425"/>
              <a:gd name="connsiteX58" fmla="*/ 299079 w 1175379"/>
              <a:gd name="connsiteY58" fmla="*/ 1282700 h 1622425"/>
              <a:gd name="connsiteX59" fmla="*/ 318129 w 1175379"/>
              <a:gd name="connsiteY59" fmla="*/ 1285875 h 1622425"/>
              <a:gd name="connsiteX60" fmla="*/ 327654 w 1175379"/>
              <a:gd name="connsiteY60" fmla="*/ 1292225 h 1622425"/>
              <a:gd name="connsiteX61" fmla="*/ 356229 w 1175379"/>
              <a:gd name="connsiteY61" fmla="*/ 1298575 h 1622425"/>
              <a:gd name="connsiteX62" fmla="*/ 381629 w 1175379"/>
              <a:gd name="connsiteY62" fmla="*/ 1317625 h 1622425"/>
              <a:gd name="connsiteX63" fmla="*/ 403854 w 1175379"/>
              <a:gd name="connsiteY63" fmla="*/ 1330325 h 1622425"/>
              <a:gd name="connsiteX64" fmla="*/ 407029 w 1175379"/>
              <a:gd name="connsiteY64" fmla="*/ 1339850 h 1622425"/>
              <a:gd name="connsiteX65" fmla="*/ 416554 w 1175379"/>
              <a:gd name="connsiteY65" fmla="*/ 1362075 h 1622425"/>
              <a:gd name="connsiteX66" fmla="*/ 422904 w 1175379"/>
              <a:gd name="connsiteY66" fmla="*/ 1403350 h 1622425"/>
              <a:gd name="connsiteX67" fmla="*/ 426079 w 1175379"/>
              <a:gd name="connsiteY67" fmla="*/ 1419225 h 1622425"/>
              <a:gd name="connsiteX68" fmla="*/ 432429 w 1175379"/>
              <a:gd name="connsiteY68" fmla="*/ 1438275 h 1622425"/>
              <a:gd name="connsiteX69" fmla="*/ 435604 w 1175379"/>
              <a:gd name="connsiteY69" fmla="*/ 1450975 h 1622425"/>
              <a:gd name="connsiteX70" fmla="*/ 441954 w 1175379"/>
              <a:gd name="connsiteY70" fmla="*/ 1463675 h 1622425"/>
              <a:gd name="connsiteX71" fmla="*/ 445129 w 1175379"/>
              <a:gd name="connsiteY71" fmla="*/ 1476375 h 1622425"/>
              <a:gd name="connsiteX72" fmla="*/ 454654 w 1175379"/>
              <a:gd name="connsiteY72" fmla="*/ 1479550 h 1622425"/>
              <a:gd name="connsiteX73" fmla="*/ 480054 w 1175379"/>
              <a:gd name="connsiteY73" fmla="*/ 1482725 h 1622425"/>
              <a:gd name="connsiteX74" fmla="*/ 489579 w 1175379"/>
              <a:gd name="connsiteY74" fmla="*/ 1489075 h 1622425"/>
              <a:gd name="connsiteX75" fmla="*/ 492754 w 1175379"/>
              <a:gd name="connsiteY75" fmla="*/ 1498600 h 1622425"/>
              <a:gd name="connsiteX76" fmla="*/ 499104 w 1175379"/>
              <a:gd name="connsiteY76" fmla="*/ 1508125 h 1622425"/>
              <a:gd name="connsiteX77" fmla="*/ 508629 w 1175379"/>
              <a:gd name="connsiteY77" fmla="*/ 1527175 h 1622425"/>
              <a:gd name="connsiteX78" fmla="*/ 514979 w 1175379"/>
              <a:gd name="connsiteY78" fmla="*/ 1536700 h 1622425"/>
              <a:gd name="connsiteX79" fmla="*/ 518154 w 1175379"/>
              <a:gd name="connsiteY79" fmla="*/ 1546225 h 1622425"/>
              <a:gd name="connsiteX80" fmla="*/ 524504 w 1175379"/>
              <a:gd name="connsiteY80" fmla="*/ 1558925 h 1622425"/>
              <a:gd name="connsiteX81" fmla="*/ 534029 w 1175379"/>
              <a:gd name="connsiteY81" fmla="*/ 1581150 h 1622425"/>
              <a:gd name="connsiteX82" fmla="*/ 543554 w 1175379"/>
              <a:gd name="connsiteY82" fmla="*/ 1590675 h 1622425"/>
              <a:gd name="connsiteX83" fmla="*/ 556254 w 1175379"/>
              <a:gd name="connsiteY83" fmla="*/ 1584325 h 1622425"/>
              <a:gd name="connsiteX84" fmla="*/ 572129 w 1175379"/>
              <a:gd name="connsiteY84" fmla="*/ 1555750 h 1622425"/>
              <a:gd name="connsiteX85" fmla="*/ 584829 w 1175379"/>
              <a:gd name="connsiteY85" fmla="*/ 1536700 h 1622425"/>
              <a:gd name="connsiteX86" fmla="*/ 588004 w 1175379"/>
              <a:gd name="connsiteY86" fmla="*/ 1527175 h 1622425"/>
              <a:gd name="connsiteX87" fmla="*/ 594354 w 1175379"/>
              <a:gd name="connsiteY87" fmla="*/ 1517650 h 1622425"/>
              <a:gd name="connsiteX88" fmla="*/ 600704 w 1175379"/>
              <a:gd name="connsiteY88" fmla="*/ 1504950 h 1622425"/>
              <a:gd name="connsiteX89" fmla="*/ 613404 w 1175379"/>
              <a:gd name="connsiteY89" fmla="*/ 1511300 h 1622425"/>
              <a:gd name="connsiteX90" fmla="*/ 619754 w 1175379"/>
              <a:gd name="connsiteY90" fmla="*/ 1530350 h 1622425"/>
              <a:gd name="connsiteX91" fmla="*/ 626104 w 1175379"/>
              <a:gd name="connsiteY91" fmla="*/ 1565275 h 1622425"/>
              <a:gd name="connsiteX92" fmla="*/ 632454 w 1175379"/>
              <a:gd name="connsiteY92" fmla="*/ 1574800 h 1622425"/>
              <a:gd name="connsiteX93" fmla="*/ 635629 w 1175379"/>
              <a:gd name="connsiteY93" fmla="*/ 1584325 h 1622425"/>
              <a:gd name="connsiteX94" fmla="*/ 651504 w 1175379"/>
              <a:gd name="connsiteY94" fmla="*/ 1587500 h 1622425"/>
              <a:gd name="connsiteX95" fmla="*/ 661029 w 1175379"/>
              <a:gd name="connsiteY95" fmla="*/ 1584325 h 1622425"/>
              <a:gd name="connsiteX96" fmla="*/ 692779 w 1175379"/>
              <a:gd name="connsiteY96" fmla="*/ 1555750 h 1622425"/>
              <a:gd name="connsiteX97" fmla="*/ 705479 w 1175379"/>
              <a:gd name="connsiteY97" fmla="*/ 1546225 h 1622425"/>
              <a:gd name="connsiteX98" fmla="*/ 756279 w 1175379"/>
              <a:gd name="connsiteY98" fmla="*/ 1552575 h 1622425"/>
              <a:gd name="connsiteX99" fmla="*/ 765804 w 1175379"/>
              <a:gd name="connsiteY99" fmla="*/ 1555750 h 1622425"/>
              <a:gd name="connsiteX100" fmla="*/ 794379 w 1175379"/>
              <a:gd name="connsiteY100" fmla="*/ 1558925 h 1622425"/>
              <a:gd name="connsiteX101" fmla="*/ 857879 w 1175379"/>
              <a:gd name="connsiteY101" fmla="*/ 1568450 h 1622425"/>
              <a:gd name="connsiteX102" fmla="*/ 883279 w 1175379"/>
              <a:gd name="connsiteY102" fmla="*/ 1577975 h 1622425"/>
              <a:gd name="connsiteX103" fmla="*/ 905504 w 1175379"/>
              <a:gd name="connsiteY103" fmla="*/ 1581150 h 1622425"/>
              <a:gd name="connsiteX104" fmla="*/ 915029 w 1175379"/>
              <a:gd name="connsiteY104" fmla="*/ 1584325 h 1622425"/>
              <a:gd name="connsiteX105" fmla="*/ 927729 w 1175379"/>
              <a:gd name="connsiteY105" fmla="*/ 1590675 h 1622425"/>
              <a:gd name="connsiteX106" fmla="*/ 962654 w 1175379"/>
              <a:gd name="connsiteY106" fmla="*/ 1597025 h 1622425"/>
              <a:gd name="connsiteX107" fmla="*/ 972179 w 1175379"/>
              <a:gd name="connsiteY107" fmla="*/ 1600200 h 1622425"/>
              <a:gd name="connsiteX108" fmla="*/ 1000754 w 1175379"/>
              <a:gd name="connsiteY108" fmla="*/ 1606550 h 1622425"/>
              <a:gd name="connsiteX109" fmla="*/ 1026154 w 1175379"/>
              <a:gd name="connsiteY109" fmla="*/ 1616075 h 1622425"/>
              <a:gd name="connsiteX110" fmla="*/ 1045204 w 1175379"/>
              <a:gd name="connsiteY110" fmla="*/ 1619250 h 1622425"/>
              <a:gd name="connsiteX111" fmla="*/ 1057904 w 1175379"/>
              <a:gd name="connsiteY111" fmla="*/ 1622425 h 1622425"/>
              <a:gd name="connsiteX112" fmla="*/ 1073779 w 1175379"/>
              <a:gd name="connsiteY112" fmla="*/ 1619250 h 1622425"/>
              <a:gd name="connsiteX113" fmla="*/ 1064254 w 1175379"/>
              <a:gd name="connsiteY113" fmla="*/ 1593850 h 1622425"/>
              <a:gd name="connsiteX114" fmla="*/ 1083304 w 1175379"/>
              <a:gd name="connsiteY114" fmla="*/ 1587500 h 1622425"/>
              <a:gd name="connsiteX115" fmla="*/ 1099179 w 1175379"/>
              <a:gd name="connsiteY115" fmla="*/ 1530350 h 1622425"/>
              <a:gd name="connsiteX116" fmla="*/ 1172204 w 1175379"/>
              <a:gd name="connsiteY116" fmla="*/ 1527175 h 1622425"/>
              <a:gd name="connsiteX117" fmla="*/ 1175379 w 1175379"/>
              <a:gd name="connsiteY117" fmla="*/ 1517650 h 1622425"/>
              <a:gd name="connsiteX118" fmla="*/ 1149979 w 1175379"/>
              <a:gd name="connsiteY118" fmla="*/ 1501775 h 1622425"/>
              <a:gd name="connsiteX119" fmla="*/ 1140454 w 1175379"/>
              <a:gd name="connsiteY119" fmla="*/ 1498600 h 1622425"/>
              <a:gd name="connsiteX120" fmla="*/ 1121404 w 1175379"/>
              <a:gd name="connsiteY120" fmla="*/ 1485900 h 1622425"/>
              <a:gd name="connsiteX121" fmla="*/ 1099179 w 1175379"/>
              <a:gd name="connsiteY121" fmla="*/ 1457325 h 1622425"/>
              <a:gd name="connsiteX122" fmla="*/ 1086479 w 1175379"/>
              <a:gd name="connsiteY122" fmla="*/ 1444625 h 1622425"/>
              <a:gd name="connsiteX123" fmla="*/ 1076954 w 1175379"/>
              <a:gd name="connsiteY123" fmla="*/ 1431925 h 1622425"/>
              <a:gd name="connsiteX124" fmla="*/ 1057904 w 1175379"/>
              <a:gd name="connsiteY124" fmla="*/ 1419225 h 1622425"/>
              <a:gd name="connsiteX125" fmla="*/ 1038854 w 1175379"/>
              <a:gd name="connsiteY125" fmla="*/ 1400175 h 1622425"/>
              <a:gd name="connsiteX126" fmla="*/ 1026154 w 1175379"/>
              <a:gd name="connsiteY126" fmla="*/ 1387475 h 1622425"/>
              <a:gd name="connsiteX127" fmla="*/ 1032504 w 1175379"/>
              <a:gd name="connsiteY127" fmla="*/ 1355725 h 1622425"/>
              <a:gd name="connsiteX128" fmla="*/ 1045204 w 1175379"/>
              <a:gd name="connsiteY128" fmla="*/ 1352550 h 1622425"/>
              <a:gd name="connsiteX129" fmla="*/ 1061079 w 1175379"/>
              <a:gd name="connsiteY129" fmla="*/ 1349375 h 1622425"/>
              <a:gd name="connsiteX130" fmla="*/ 1057904 w 1175379"/>
              <a:gd name="connsiteY130" fmla="*/ 1314450 h 1622425"/>
              <a:gd name="connsiteX131" fmla="*/ 1029329 w 1175379"/>
              <a:gd name="connsiteY131" fmla="*/ 1317625 h 1622425"/>
              <a:gd name="connsiteX132" fmla="*/ 991229 w 1175379"/>
              <a:gd name="connsiteY132" fmla="*/ 1314450 h 1622425"/>
              <a:gd name="connsiteX133" fmla="*/ 978529 w 1175379"/>
              <a:gd name="connsiteY133" fmla="*/ 1308100 h 1622425"/>
              <a:gd name="connsiteX134" fmla="*/ 975354 w 1175379"/>
              <a:gd name="connsiteY134" fmla="*/ 1298575 h 1622425"/>
              <a:gd name="connsiteX135" fmla="*/ 1013454 w 1175379"/>
              <a:gd name="connsiteY135" fmla="*/ 1279525 h 1622425"/>
              <a:gd name="connsiteX136" fmla="*/ 1010279 w 1175379"/>
              <a:gd name="connsiteY136" fmla="*/ 1270000 h 1622425"/>
              <a:gd name="connsiteX137" fmla="*/ 997579 w 1175379"/>
              <a:gd name="connsiteY137" fmla="*/ 1260475 h 1622425"/>
              <a:gd name="connsiteX138" fmla="*/ 978529 w 1175379"/>
              <a:gd name="connsiteY138" fmla="*/ 1250950 h 1622425"/>
              <a:gd name="connsiteX139" fmla="*/ 959479 w 1175379"/>
              <a:gd name="connsiteY139" fmla="*/ 1225550 h 1622425"/>
              <a:gd name="connsiteX140" fmla="*/ 956304 w 1175379"/>
              <a:gd name="connsiteY140" fmla="*/ 1212850 h 1622425"/>
              <a:gd name="connsiteX141" fmla="*/ 940429 w 1175379"/>
              <a:gd name="connsiteY141" fmla="*/ 1181100 h 1622425"/>
              <a:gd name="connsiteX142" fmla="*/ 937254 w 1175379"/>
              <a:gd name="connsiteY142" fmla="*/ 1171575 h 1622425"/>
              <a:gd name="connsiteX143" fmla="*/ 930904 w 1175379"/>
              <a:gd name="connsiteY143" fmla="*/ 1146175 h 1622425"/>
              <a:gd name="connsiteX144" fmla="*/ 918204 w 1175379"/>
              <a:gd name="connsiteY144" fmla="*/ 1120775 h 1622425"/>
              <a:gd name="connsiteX145" fmla="*/ 905504 w 1175379"/>
              <a:gd name="connsiteY145" fmla="*/ 1098550 h 1622425"/>
              <a:gd name="connsiteX146" fmla="*/ 899154 w 1175379"/>
              <a:gd name="connsiteY146" fmla="*/ 1082675 h 1622425"/>
              <a:gd name="connsiteX147" fmla="*/ 892804 w 1175379"/>
              <a:gd name="connsiteY147" fmla="*/ 1063625 h 1622425"/>
              <a:gd name="connsiteX148" fmla="*/ 883279 w 1175379"/>
              <a:gd name="connsiteY148" fmla="*/ 1047750 h 1622425"/>
              <a:gd name="connsiteX149" fmla="*/ 876929 w 1175379"/>
              <a:gd name="connsiteY149" fmla="*/ 1038225 h 1622425"/>
              <a:gd name="connsiteX150" fmla="*/ 861054 w 1175379"/>
              <a:gd name="connsiteY150" fmla="*/ 1025525 h 1622425"/>
              <a:gd name="connsiteX151" fmla="*/ 842004 w 1175379"/>
              <a:gd name="connsiteY151" fmla="*/ 1003300 h 1622425"/>
              <a:gd name="connsiteX152" fmla="*/ 819779 w 1175379"/>
              <a:gd name="connsiteY152" fmla="*/ 1000125 h 1622425"/>
              <a:gd name="connsiteX153" fmla="*/ 797554 w 1175379"/>
              <a:gd name="connsiteY153" fmla="*/ 987425 h 1622425"/>
              <a:gd name="connsiteX154" fmla="*/ 765804 w 1175379"/>
              <a:gd name="connsiteY154" fmla="*/ 965200 h 1622425"/>
              <a:gd name="connsiteX155" fmla="*/ 753104 w 1175379"/>
              <a:gd name="connsiteY155" fmla="*/ 958850 h 1622425"/>
              <a:gd name="connsiteX156" fmla="*/ 746754 w 1175379"/>
              <a:gd name="connsiteY156" fmla="*/ 946150 h 1622425"/>
              <a:gd name="connsiteX157" fmla="*/ 740404 w 1175379"/>
              <a:gd name="connsiteY157" fmla="*/ 898525 h 1622425"/>
              <a:gd name="connsiteX158" fmla="*/ 730879 w 1175379"/>
              <a:gd name="connsiteY158" fmla="*/ 863600 h 1622425"/>
              <a:gd name="connsiteX159" fmla="*/ 721354 w 1175379"/>
              <a:gd name="connsiteY159" fmla="*/ 860425 h 1622425"/>
              <a:gd name="connsiteX160" fmla="*/ 705479 w 1175379"/>
              <a:gd name="connsiteY160" fmla="*/ 847725 h 1622425"/>
              <a:gd name="connsiteX161" fmla="*/ 692779 w 1175379"/>
              <a:gd name="connsiteY161" fmla="*/ 841375 h 1622425"/>
              <a:gd name="connsiteX162" fmla="*/ 686429 w 1175379"/>
              <a:gd name="connsiteY162" fmla="*/ 831850 h 1622425"/>
              <a:gd name="connsiteX163" fmla="*/ 689604 w 1175379"/>
              <a:gd name="connsiteY163" fmla="*/ 784225 h 1622425"/>
              <a:gd name="connsiteX164" fmla="*/ 699129 w 1175379"/>
              <a:gd name="connsiteY164" fmla="*/ 762000 h 1622425"/>
              <a:gd name="connsiteX165" fmla="*/ 708654 w 1175379"/>
              <a:gd name="connsiteY165" fmla="*/ 673100 h 1622425"/>
              <a:gd name="connsiteX166" fmla="*/ 711829 w 1175379"/>
              <a:gd name="connsiteY166" fmla="*/ 641350 h 1622425"/>
              <a:gd name="connsiteX167" fmla="*/ 721354 w 1175379"/>
              <a:gd name="connsiteY167" fmla="*/ 609600 h 1622425"/>
              <a:gd name="connsiteX168" fmla="*/ 727704 w 1175379"/>
              <a:gd name="connsiteY168" fmla="*/ 581025 h 1622425"/>
              <a:gd name="connsiteX169" fmla="*/ 734054 w 1175379"/>
              <a:gd name="connsiteY169" fmla="*/ 568325 h 1622425"/>
              <a:gd name="connsiteX170" fmla="*/ 737229 w 1175379"/>
              <a:gd name="connsiteY170" fmla="*/ 555625 h 1622425"/>
              <a:gd name="connsiteX171" fmla="*/ 749929 w 1175379"/>
              <a:gd name="connsiteY171" fmla="*/ 542925 h 1622425"/>
              <a:gd name="connsiteX172" fmla="*/ 762629 w 1175379"/>
              <a:gd name="connsiteY172" fmla="*/ 520700 h 1622425"/>
              <a:gd name="connsiteX173" fmla="*/ 784854 w 1175379"/>
              <a:gd name="connsiteY173" fmla="*/ 498475 h 1622425"/>
              <a:gd name="connsiteX174" fmla="*/ 797554 w 1175379"/>
              <a:gd name="connsiteY174" fmla="*/ 485775 h 1622425"/>
              <a:gd name="connsiteX175" fmla="*/ 807079 w 1175379"/>
              <a:gd name="connsiteY175" fmla="*/ 476250 h 1622425"/>
              <a:gd name="connsiteX176" fmla="*/ 816604 w 1175379"/>
              <a:gd name="connsiteY176" fmla="*/ 454025 h 1622425"/>
              <a:gd name="connsiteX177" fmla="*/ 819779 w 1175379"/>
              <a:gd name="connsiteY177" fmla="*/ 441325 h 1622425"/>
              <a:gd name="connsiteX178" fmla="*/ 832479 w 1175379"/>
              <a:gd name="connsiteY178" fmla="*/ 409575 h 1622425"/>
              <a:gd name="connsiteX179" fmla="*/ 838829 w 1175379"/>
              <a:gd name="connsiteY179" fmla="*/ 365125 h 1622425"/>
              <a:gd name="connsiteX180" fmla="*/ 842004 w 1175379"/>
              <a:gd name="connsiteY180" fmla="*/ 355600 h 1622425"/>
              <a:gd name="connsiteX181" fmla="*/ 845179 w 1175379"/>
              <a:gd name="connsiteY181" fmla="*/ 342900 h 1622425"/>
              <a:gd name="connsiteX182" fmla="*/ 854704 w 1175379"/>
              <a:gd name="connsiteY182" fmla="*/ 225425 h 1622425"/>
              <a:gd name="connsiteX183" fmla="*/ 857879 w 1175379"/>
              <a:gd name="connsiteY183" fmla="*/ 209550 h 1622425"/>
              <a:gd name="connsiteX184" fmla="*/ 864229 w 1175379"/>
              <a:gd name="connsiteY184" fmla="*/ 200025 h 1622425"/>
              <a:gd name="connsiteX185" fmla="*/ 867404 w 1175379"/>
              <a:gd name="connsiteY185" fmla="*/ 177800 h 1622425"/>
              <a:gd name="connsiteX186" fmla="*/ 870579 w 1175379"/>
              <a:gd name="connsiteY186" fmla="*/ 168275 h 1622425"/>
              <a:gd name="connsiteX187" fmla="*/ 873754 w 1175379"/>
              <a:gd name="connsiteY187" fmla="*/ 152400 h 1622425"/>
              <a:gd name="connsiteX188" fmla="*/ 883279 w 1175379"/>
              <a:gd name="connsiteY188" fmla="*/ 101600 h 1622425"/>
              <a:gd name="connsiteX189" fmla="*/ 886454 w 1175379"/>
              <a:gd name="connsiteY189" fmla="*/ 92075 h 1622425"/>
              <a:gd name="connsiteX190" fmla="*/ 899154 w 1175379"/>
              <a:gd name="connsiteY190" fmla="*/ 76200 h 1622425"/>
              <a:gd name="connsiteX191" fmla="*/ 908679 w 1175379"/>
              <a:gd name="connsiteY191" fmla="*/ 73025 h 1622425"/>
              <a:gd name="connsiteX0" fmla="*/ 909421 w 1176121"/>
              <a:gd name="connsiteY0" fmla="*/ 73025 h 1622425"/>
              <a:gd name="connsiteX1" fmla="*/ 903071 w 1176121"/>
              <a:gd name="connsiteY1" fmla="*/ 57150 h 1622425"/>
              <a:gd name="connsiteX2" fmla="*/ 845921 w 1176121"/>
              <a:gd name="connsiteY2" fmla="*/ 22225 h 1622425"/>
              <a:gd name="connsiteX3" fmla="*/ 830046 w 1176121"/>
              <a:gd name="connsiteY3" fmla="*/ 9525 h 1622425"/>
              <a:gd name="connsiteX4" fmla="*/ 814171 w 1176121"/>
              <a:gd name="connsiteY4" fmla="*/ 6350 h 1622425"/>
              <a:gd name="connsiteX5" fmla="*/ 798296 w 1176121"/>
              <a:gd name="connsiteY5" fmla="*/ 0 h 1622425"/>
              <a:gd name="connsiteX6" fmla="*/ 776071 w 1176121"/>
              <a:gd name="connsiteY6" fmla="*/ 6350 h 1622425"/>
              <a:gd name="connsiteX7" fmla="*/ 772896 w 1176121"/>
              <a:gd name="connsiteY7" fmla="*/ 50800 h 1622425"/>
              <a:gd name="connsiteX8" fmla="*/ 769721 w 1176121"/>
              <a:gd name="connsiteY8" fmla="*/ 69850 h 1622425"/>
              <a:gd name="connsiteX9" fmla="*/ 760196 w 1176121"/>
              <a:gd name="connsiteY9" fmla="*/ 73025 h 1622425"/>
              <a:gd name="connsiteX10" fmla="*/ 750671 w 1176121"/>
              <a:gd name="connsiteY10" fmla="*/ 66675 h 1622425"/>
              <a:gd name="connsiteX11" fmla="*/ 737971 w 1176121"/>
              <a:gd name="connsiteY11" fmla="*/ 63500 h 1622425"/>
              <a:gd name="connsiteX12" fmla="*/ 715746 w 1176121"/>
              <a:gd name="connsiteY12" fmla="*/ 104775 h 1622425"/>
              <a:gd name="connsiteX13" fmla="*/ 671296 w 1176121"/>
              <a:gd name="connsiteY13" fmla="*/ 25400 h 1622425"/>
              <a:gd name="connsiteX14" fmla="*/ 655421 w 1176121"/>
              <a:gd name="connsiteY14" fmla="*/ 63500 h 1622425"/>
              <a:gd name="connsiteX15" fmla="*/ 601446 w 1176121"/>
              <a:gd name="connsiteY15" fmla="*/ 142875 h 1622425"/>
              <a:gd name="connsiteX16" fmla="*/ 563346 w 1176121"/>
              <a:gd name="connsiteY16" fmla="*/ 222250 h 1622425"/>
              <a:gd name="connsiteX17" fmla="*/ 528421 w 1176121"/>
              <a:gd name="connsiteY17" fmla="*/ 304800 h 1622425"/>
              <a:gd name="connsiteX18" fmla="*/ 522071 w 1176121"/>
              <a:gd name="connsiteY18" fmla="*/ 358775 h 1622425"/>
              <a:gd name="connsiteX19" fmla="*/ 445871 w 1176121"/>
              <a:gd name="connsiteY19" fmla="*/ 434975 h 1622425"/>
              <a:gd name="connsiteX20" fmla="*/ 445871 w 1176121"/>
              <a:gd name="connsiteY20" fmla="*/ 517525 h 1622425"/>
              <a:gd name="connsiteX21" fmla="*/ 410946 w 1176121"/>
              <a:gd name="connsiteY21" fmla="*/ 501650 h 1622425"/>
              <a:gd name="connsiteX22" fmla="*/ 363321 w 1176121"/>
              <a:gd name="connsiteY22" fmla="*/ 511175 h 1622425"/>
              <a:gd name="connsiteX23" fmla="*/ 296646 w 1176121"/>
              <a:gd name="connsiteY23" fmla="*/ 492125 h 1622425"/>
              <a:gd name="connsiteX24" fmla="*/ 290296 w 1176121"/>
              <a:gd name="connsiteY24" fmla="*/ 419100 h 1622425"/>
              <a:gd name="connsiteX25" fmla="*/ 264896 w 1176121"/>
              <a:gd name="connsiteY25" fmla="*/ 396875 h 1622425"/>
              <a:gd name="connsiteX26" fmla="*/ 185521 w 1176121"/>
              <a:gd name="connsiteY26" fmla="*/ 387350 h 1622425"/>
              <a:gd name="connsiteX27" fmla="*/ 109321 w 1176121"/>
              <a:gd name="connsiteY27" fmla="*/ 393700 h 1622425"/>
              <a:gd name="connsiteX28" fmla="*/ 36296 w 1176121"/>
              <a:gd name="connsiteY28" fmla="*/ 469900 h 1622425"/>
              <a:gd name="connsiteX29" fmla="*/ 1371 w 1176121"/>
              <a:gd name="connsiteY29" fmla="*/ 533400 h 1622425"/>
              <a:gd name="connsiteX30" fmla="*/ 7721 w 1176121"/>
              <a:gd name="connsiteY30" fmla="*/ 600075 h 1622425"/>
              <a:gd name="connsiteX31" fmla="*/ 14071 w 1176121"/>
              <a:gd name="connsiteY31" fmla="*/ 698500 h 1622425"/>
              <a:gd name="connsiteX32" fmla="*/ 17246 w 1176121"/>
              <a:gd name="connsiteY32" fmla="*/ 711200 h 1622425"/>
              <a:gd name="connsiteX33" fmla="*/ 14071 w 1176121"/>
              <a:gd name="connsiteY33" fmla="*/ 727075 h 1622425"/>
              <a:gd name="connsiteX34" fmla="*/ 10896 w 1176121"/>
              <a:gd name="connsiteY34" fmla="*/ 736600 h 1622425"/>
              <a:gd name="connsiteX35" fmla="*/ 26771 w 1176121"/>
              <a:gd name="connsiteY35" fmla="*/ 749300 h 1622425"/>
              <a:gd name="connsiteX36" fmla="*/ 52171 w 1176121"/>
              <a:gd name="connsiteY36" fmla="*/ 765175 h 1622425"/>
              <a:gd name="connsiteX37" fmla="*/ 68046 w 1176121"/>
              <a:gd name="connsiteY37" fmla="*/ 774700 h 1622425"/>
              <a:gd name="connsiteX38" fmla="*/ 80746 w 1176121"/>
              <a:gd name="connsiteY38" fmla="*/ 781050 h 1622425"/>
              <a:gd name="connsiteX39" fmla="*/ 102971 w 1176121"/>
              <a:gd name="connsiteY39" fmla="*/ 790575 h 1622425"/>
              <a:gd name="connsiteX40" fmla="*/ 122021 w 1176121"/>
              <a:gd name="connsiteY40" fmla="*/ 787400 h 1622425"/>
              <a:gd name="connsiteX41" fmla="*/ 134721 w 1176121"/>
              <a:gd name="connsiteY41" fmla="*/ 784225 h 1622425"/>
              <a:gd name="connsiteX42" fmla="*/ 141071 w 1176121"/>
              <a:gd name="connsiteY42" fmla="*/ 796925 h 1622425"/>
              <a:gd name="connsiteX43" fmla="*/ 150596 w 1176121"/>
              <a:gd name="connsiteY43" fmla="*/ 819150 h 1622425"/>
              <a:gd name="connsiteX44" fmla="*/ 156946 w 1176121"/>
              <a:gd name="connsiteY44" fmla="*/ 873125 h 1622425"/>
              <a:gd name="connsiteX45" fmla="*/ 160121 w 1176121"/>
              <a:gd name="connsiteY45" fmla="*/ 885825 h 1622425"/>
              <a:gd name="connsiteX46" fmla="*/ 169646 w 1176121"/>
              <a:gd name="connsiteY46" fmla="*/ 892175 h 1622425"/>
              <a:gd name="connsiteX47" fmla="*/ 179171 w 1176121"/>
              <a:gd name="connsiteY47" fmla="*/ 901700 h 1622425"/>
              <a:gd name="connsiteX48" fmla="*/ 201396 w 1176121"/>
              <a:gd name="connsiteY48" fmla="*/ 904875 h 1622425"/>
              <a:gd name="connsiteX49" fmla="*/ 223621 w 1176121"/>
              <a:gd name="connsiteY49" fmla="*/ 939800 h 1622425"/>
              <a:gd name="connsiteX50" fmla="*/ 214096 w 1176121"/>
              <a:gd name="connsiteY50" fmla="*/ 1022350 h 1622425"/>
              <a:gd name="connsiteX51" fmla="*/ 198221 w 1176121"/>
              <a:gd name="connsiteY51" fmla="*/ 1041400 h 1622425"/>
              <a:gd name="connsiteX52" fmla="*/ 191871 w 1176121"/>
              <a:gd name="connsiteY52" fmla="*/ 1063625 h 1622425"/>
              <a:gd name="connsiteX53" fmla="*/ 188696 w 1176121"/>
              <a:gd name="connsiteY53" fmla="*/ 1073150 h 1622425"/>
              <a:gd name="connsiteX54" fmla="*/ 191871 w 1176121"/>
              <a:gd name="connsiteY54" fmla="*/ 1200150 h 1622425"/>
              <a:gd name="connsiteX55" fmla="*/ 245846 w 1176121"/>
              <a:gd name="connsiteY55" fmla="*/ 1206500 h 1622425"/>
              <a:gd name="connsiteX56" fmla="*/ 261721 w 1176121"/>
              <a:gd name="connsiteY56" fmla="*/ 1209675 h 1622425"/>
              <a:gd name="connsiteX57" fmla="*/ 283946 w 1176121"/>
              <a:gd name="connsiteY57" fmla="*/ 1231900 h 1622425"/>
              <a:gd name="connsiteX58" fmla="*/ 290296 w 1176121"/>
              <a:gd name="connsiteY58" fmla="*/ 1270000 h 1622425"/>
              <a:gd name="connsiteX59" fmla="*/ 299821 w 1176121"/>
              <a:gd name="connsiteY59" fmla="*/ 1282700 h 1622425"/>
              <a:gd name="connsiteX60" fmla="*/ 318871 w 1176121"/>
              <a:gd name="connsiteY60" fmla="*/ 1285875 h 1622425"/>
              <a:gd name="connsiteX61" fmla="*/ 328396 w 1176121"/>
              <a:gd name="connsiteY61" fmla="*/ 1292225 h 1622425"/>
              <a:gd name="connsiteX62" fmla="*/ 356971 w 1176121"/>
              <a:gd name="connsiteY62" fmla="*/ 1298575 h 1622425"/>
              <a:gd name="connsiteX63" fmla="*/ 382371 w 1176121"/>
              <a:gd name="connsiteY63" fmla="*/ 1317625 h 1622425"/>
              <a:gd name="connsiteX64" fmla="*/ 404596 w 1176121"/>
              <a:gd name="connsiteY64" fmla="*/ 1330325 h 1622425"/>
              <a:gd name="connsiteX65" fmla="*/ 407771 w 1176121"/>
              <a:gd name="connsiteY65" fmla="*/ 1339850 h 1622425"/>
              <a:gd name="connsiteX66" fmla="*/ 417296 w 1176121"/>
              <a:gd name="connsiteY66" fmla="*/ 1362075 h 1622425"/>
              <a:gd name="connsiteX67" fmla="*/ 423646 w 1176121"/>
              <a:gd name="connsiteY67" fmla="*/ 1403350 h 1622425"/>
              <a:gd name="connsiteX68" fmla="*/ 426821 w 1176121"/>
              <a:gd name="connsiteY68" fmla="*/ 1419225 h 1622425"/>
              <a:gd name="connsiteX69" fmla="*/ 433171 w 1176121"/>
              <a:gd name="connsiteY69" fmla="*/ 1438275 h 1622425"/>
              <a:gd name="connsiteX70" fmla="*/ 436346 w 1176121"/>
              <a:gd name="connsiteY70" fmla="*/ 1450975 h 1622425"/>
              <a:gd name="connsiteX71" fmla="*/ 442696 w 1176121"/>
              <a:gd name="connsiteY71" fmla="*/ 1463675 h 1622425"/>
              <a:gd name="connsiteX72" fmla="*/ 445871 w 1176121"/>
              <a:gd name="connsiteY72" fmla="*/ 1476375 h 1622425"/>
              <a:gd name="connsiteX73" fmla="*/ 455396 w 1176121"/>
              <a:gd name="connsiteY73" fmla="*/ 1479550 h 1622425"/>
              <a:gd name="connsiteX74" fmla="*/ 480796 w 1176121"/>
              <a:gd name="connsiteY74" fmla="*/ 1482725 h 1622425"/>
              <a:gd name="connsiteX75" fmla="*/ 490321 w 1176121"/>
              <a:gd name="connsiteY75" fmla="*/ 1489075 h 1622425"/>
              <a:gd name="connsiteX76" fmla="*/ 493496 w 1176121"/>
              <a:gd name="connsiteY76" fmla="*/ 1498600 h 1622425"/>
              <a:gd name="connsiteX77" fmla="*/ 499846 w 1176121"/>
              <a:gd name="connsiteY77" fmla="*/ 1508125 h 1622425"/>
              <a:gd name="connsiteX78" fmla="*/ 509371 w 1176121"/>
              <a:gd name="connsiteY78" fmla="*/ 1527175 h 1622425"/>
              <a:gd name="connsiteX79" fmla="*/ 515721 w 1176121"/>
              <a:gd name="connsiteY79" fmla="*/ 1536700 h 1622425"/>
              <a:gd name="connsiteX80" fmla="*/ 518896 w 1176121"/>
              <a:gd name="connsiteY80" fmla="*/ 1546225 h 1622425"/>
              <a:gd name="connsiteX81" fmla="*/ 525246 w 1176121"/>
              <a:gd name="connsiteY81" fmla="*/ 1558925 h 1622425"/>
              <a:gd name="connsiteX82" fmla="*/ 534771 w 1176121"/>
              <a:gd name="connsiteY82" fmla="*/ 1581150 h 1622425"/>
              <a:gd name="connsiteX83" fmla="*/ 544296 w 1176121"/>
              <a:gd name="connsiteY83" fmla="*/ 1590675 h 1622425"/>
              <a:gd name="connsiteX84" fmla="*/ 556996 w 1176121"/>
              <a:gd name="connsiteY84" fmla="*/ 1584325 h 1622425"/>
              <a:gd name="connsiteX85" fmla="*/ 572871 w 1176121"/>
              <a:gd name="connsiteY85" fmla="*/ 1555750 h 1622425"/>
              <a:gd name="connsiteX86" fmla="*/ 585571 w 1176121"/>
              <a:gd name="connsiteY86" fmla="*/ 1536700 h 1622425"/>
              <a:gd name="connsiteX87" fmla="*/ 588746 w 1176121"/>
              <a:gd name="connsiteY87" fmla="*/ 1527175 h 1622425"/>
              <a:gd name="connsiteX88" fmla="*/ 595096 w 1176121"/>
              <a:gd name="connsiteY88" fmla="*/ 1517650 h 1622425"/>
              <a:gd name="connsiteX89" fmla="*/ 601446 w 1176121"/>
              <a:gd name="connsiteY89" fmla="*/ 1504950 h 1622425"/>
              <a:gd name="connsiteX90" fmla="*/ 614146 w 1176121"/>
              <a:gd name="connsiteY90" fmla="*/ 1511300 h 1622425"/>
              <a:gd name="connsiteX91" fmla="*/ 620496 w 1176121"/>
              <a:gd name="connsiteY91" fmla="*/ 1530350 h 1622425"/>
              <a:gd name="connsiteX92" fmla="*/ 626846 w 1176121"/>
              <a:gd name="connsiteY92" fmla="*/ 1565275 h 1622425"/>
              <a:gd name="connsiteX93" fmla="*/ 633196 w 1176121"/>
              <a:gd name="connsiteY93" fmla="*/ 1574800 h 1622425"/>
              <a:gd name="connsiteX94" fmla="*/ 636371 w 1176121"/>
              <a:gd name="connsiteY94" fmla="*/ 1584325 h 1622425"/>
              <a:gd name="connsiteX95" fmla="*/ 652246 w 1176121"/>
              <a:gd name="connsiteY95" fmla="*/ 1587500 h 1622425"/>
              <a:gd name="connsiteX96" fmla="*/ 661771 w 1176121"/>
              <a:gd name="connsiteY96" fmla="*/ 1584325 h 1622425"/>
              <a:gd name="connsiteX97" fmla="*/ 693521 w 1176121"/>
              <a:gd name="connsiteY97" fmla="*/ 1555750 h 1622425"/>
              <a:gd name="connsiteX98" fmla="*/ 706221 w 1176121"/>
              <a:gd name="connsiteY98" fmla="*/ 1546225 h 1622425"/>
              <a:gd name="connsiteX99" fmla="*/ 757021 w 1176121"/>
              <a:gd name="connsiteY99" fmla="*/ 1552575 h 1622425"/>
              <a:gd name="connsiteX100" fmla="*/ 766546 w 1176121"/>
              <a:gd name="connsiteY100" fmla="*/ 1555750 h 1622425"/>
              <a:gd name="connsiteX101" fmla="*/ 795121 w 1176121"/>
              <a:gd name="connsiteY101" fmla="*/ 1558925 h 1622425"/>
              <a:gd name="connsiteX102" fmla="*/ 858621 w 1176121"/>
              <a:gd name="connsiteY102" fmla="*/ 1568450 h 1622425"/>
              <a:gd name="connsiteX103" fmla="*/ 884021 w 1176121"/>
              <a:gd name="connsiteY103" fmla="*/ 1577975 h 1622425"/>
              <a:gd name="connsiteX104" fmla="*/ 906246 w 1176121"/>
              <a:gd name="connsiteY104" fmla="*/ 1581150 h 1622425"/>
              <a:gd name="connsiteX105" fmla="*/ 915771 w 1176121"/>
              <a:gd name="connsiteY105" fmla="*/ 1584325 h 1622425"/>
              <a:gd name="connsiteX106" fmla="*/ 928471 w 1176121"/>
              <a:gd name="connsiteY106" fmla="*/ 1590675 h 1622425"/>
              <a:gd name="connsiteX107" fmla="*/ 963396 w 1176121"/>
              <a:gd name="connsiteY107" fmla="*/ 1597025 h 1622425"/>
              <a:gd name="connsiteX108" fmla="*/ 972921 w 1176121"/>
              <a:gd name="connsiteY108" fmla="*/ 1600200 h 1622425"/>
              <a:gd name="connsiteX109" fmla="*/ 1001496 w 1176121"/>
              <a:gd name="connsiteY109" fmla="*/ 1606550 h 1622425"/>
              <a:gd name="connsiteX110" fmla="*/ 1026896 w 1176121"/>
              <a:gd name="connsiteY110" fmla="*/ 1616075 h 1622425"/>
              <a:gd name="connsiteX111" fmla="*/ 1045946 w 1176121"/>
              <a:gd name="connsiteY111" fmla="*/ 1619250 h 1622425"/>
              <a:gd name="connsiteX112" fmla="*/ 1058646 w 1176121"/>
              <a:gd name="connsiteY112" fmla="*/ 1622425 h 1622425"/>
              <a:gd name="connsiteX113" fmla="*/ 1074521 w 1176121"/>
              <a:gd name="connsiteY113" fmla="*/ 1619250 h 1622425"/>
              <a:gd name="connsiteX114" fmla="*/ 1064996 w 1176121"/>
              <a:gd name="connsiteY114" fmla="*/ 1593850 h 1622425"/>
              <a:gd name="connsiteX115" fmla="*/ 1084046 w 1176121"/>
              <a:gd name="connsiteY115" fmla="*/ 1587500 h 1622425"/>
              <a:gd name="connsiteX116" fmla="*/ 1099921 w 1176121"/>
              <a:gd name="connsiteY116" fmla="*/ 1530350 h 1622425"/>
              <a:gd name="connsiteX117" fmla="*/ 1172946 w 1176121"/>
              <a:gd name="connsiteY117" fmla="*/ 1527175 h 1622425"/>
              <a:gd name="connsiteX118" fmla="*/ 1176121 w 1176121"/>
              <a:gd name="connsiteY118" fmla="*/ 1517650 h 1622425"/>
              <a:gd name="connsiteX119" fmla="*/ 1150721 w 1176121"/>
              <a:gd name="connsiteY119" fmla="*/ 1501775 h 1622425"/>
              <a:gd name="connsiteX120" fmla="*/ 1141196 w 1176121"/>
              <a:gd name="connsiteY120" fmla="*/ 1498600 h 1622425"/>
              <a:gd name="connsiteX121" fmla="*/ 1122146 w 1176121"/>
              <a:gd name="connsiteY121" fmla="*/ 1485900 h 1622425"/>
              <a:gd name="connsiteX122" fmla="*/ 1099921 w 1176121"/>
              <a:gd name="connsiteY122" fmla="*/ 1457325 h 1622425"/>
              <a:gd name="connsiteX123" fmla="*/ 1087221 w 1176121"/>
              <a:gd name="connsiteY123" fmla="*/ 1444625 h 1622425"/>
              <a:gd name="connsiteX124" fmla="*/ 1077696 w 1176121"/>
              <a:gd name="connsiteY124" fmla="*/ 1431925 h 1622425"/>
              <a:gd name="connsiteX125" fmla="*/ 1058646 w 1176121"/>
              <a:gd name="connsiteY125" fmla="*/ 1419225 h 1622425"/>
              <a:gd name="connsiteX126" fmla="*/ 1039596 w 1176121"/>
              <a:gd name="connsiteY126" fmla="*/ 1400175 h 1622425"/>
              <a:gd name="connsiteX127" fmla="*/ 1026896 w 1176121"/>
              <a:gd name="connsiteY127" fmla="*/ 1387475 h 1622425"/>
              <a:gd name="connsiteX128" fmla="*/ 1033246 w 1176121"/>
              <a:gd name="connsiteY128" fmla="*/ 1355725 h 1622425"/>
              <a:gd name="connsiteX129" fmla="*/ 1045946 w 1176121"/>
              <a:gd name="connsiteY129" fmla="*/ 1352550 h 1622425"/>
              <a:gd name="connsiteX130" fmla="*/ 1061821 w 1176121"/>
              <a:gd name="connsiteY130" fmla="*/ 1349375 h 1622425"/>
              <a:gd name="connsiteX131" fmla="*/ 1058646 w 1176121"/>
              <a:gd name="connsiteY131" fmla="*/ 1314450 h 1622425"/>
              <a:gd name="connsiteX132" fmla="*/ 1030071 w 1176121"/>
              <a:gd name="connsiteY132" fmla="*/ 1317625 h 1622425"/>
              <a:gd name="connsiteX133" fmla="*/ 991971 w 1176121"/>
              <a:gd name="connsiteY133" fmla="*/ 1314450 h 1622425"/>
              <a:gd name="connsiteX134" fmla="*/ 979271 w 1176121"/>
              <a:gd name="connsiteY134" fmla="*/ 1308100 h 1622425"/>
              <a:gd name="connsiteX135" fmla="*/ 976096 w 1176121"/>
              <a:gd name="connsiteY135" fmla="*/ 1298575 h 1622425"/>
              <a:gd name="connsiteX136" fmla="*/ 1014196 w 1176121"/>
              <a:gd name="connsiteY136" fmla="*/ 1279525 h 1622425"/>
              <a:gd name="connsiteX137" fmla="*/ 1011021 w 1176121"/>
              <a:gd name="connsiteY137" fmla="*/ 1270000 h 1622425"/>
              <a:gd name="connsiteX138" fmla="*/ 998321 w 1176121"/>
              <a:gd name="connsiteY138" fmla="*/ 1260475 h 1622425"/>
              <a:gd name="connsiteX139" fmla="*/ 979271 w 1176121"/>
              <a:gd name="connsiteY139" fmla="*/ 1250950 h 1622425"/>
              <a:gd name="connsiteX140" fmla="*/ 960221 w 1176121"/>
              <a:gd name="connsiteY140" fmla="*/ 1225550 h 1622425"/>
              <a:gd name="connsiteX141" fmla="*/ 957046 w 1176121"/>
              <a:gd name="connsiteY141" fmla="*/ 1212850 h 1622425"/>
              <a:gd name="connsiteX142" fmla="*/ 941171 w 1176121"/>
              <a:gd name="connsiteY142" fmla="*/ 1181100 h 1622425"/>
              <a:gd name="connsiteX143" fmla="*/ 937996 w 1176121"/>
              <a:gd name="connsiteY143" fmla="*/ 1171575 h 1622425"/>
              <a:gd name="connsiteX144" fmla="*/ 931646 w 1176121"/>
              <a:gd name="connsiteY144" fmla="*/ 1146175 h 1622425"/>
              <a:gd name="connsiteX145" fmla="*/ 918946 w 1176121"/>
              <a:gd name="connsiteY145" fmla="*/ 1120775 h 1622425"/>
              <a:gd name="connsiteX146" fmla="*/ 906246 w 1176121"/>
              <a:gd name="connsiteY146" fmla="*/ 1098550 h 1622425"/>
              <a:gd name="connsiteX147" fmla="*/ 899896 w 1176121"/>
              <a:gd name="connsiteY147" fmla="*/ 1082675 h 1622425"/>
              <a:gd name="connsiteX148" fmla="*/ 893546 w 1176121"/>
              <a:gd name="connsiteY148" fmla="*/ 1063625 h 1622425"/>
              <a:gd name="connsiteX149" fmla="*/ 884021 w 1176121"/>
              <a:gd name="connsiteY149" fmla="*/ 1047750 h 1622425"/>
              <a:gd name="connsiteX150" fmla="*/ 877671 w 1176121"/>
              <a:gd name="connsiteY150" fmla="*/ 1038225 h 1622425"/>
              <a:gd name="connsiteX151" fmla="*/ 861796 w 1176121"/>
              <a:gd name="connsiteY151" fmla="*/ 1025525 h 1622425"/>
              <a:gd name="connsiteX152" fmla="*/ 842746 w 1176121"/>
              <a:gd name="connsiteY152" fmla="*/ 1003300 h 1622425"/>
              <a:gd name="connsiteX153" fmla="*/ 820521 w 1176121"/>
              <a:gd name="connsiteY153" fmla="*/ 1000125 h 1622425"/>
              <a:gd name="connsiteX154" fmla="*/ 798296 w 1176121"/>
              <a:gd name="connsiteY154" fmla="*/ 987425 h 1622425"/>
              <a:gd name="connsiteX155" fmla="*/ 766546 w 1176121"/>
              <a:gd name="connsiteY155" fmla="*/ 965200 h 1622425"/>
              <a:gd name="connsiteX156" fmla="*/ 753846 w 1176121"/>
              <a:gd name="connsiteY156" fmla="*/ 958850 h 1622425"/>
              <a:gd name="connsiteX157" fmla="*/ 747496 w 1176121"/>
              <a:gd name="connsiteY157" fmla="*/ 946150 h 1622425"/>
              <a:gd name="connsiteX158" fmla="*/ 741146 w 1176121"/>
              <a:gd name="connsiteY158" fmla="*/ 898525 h 1622425"/>
              <a:gd name="connsiteX159" fmla="*/ 731621 w 1176121"/>
              <a:gd name="connsiteY159" fmla="*/ 863600 h 1622425"/>
              <a:gd name="connsiteX160" fmla="*/ 722096 w 1176121"/>
              <a:gd name="connsiteY160" fmla="*/ 860425 h 1622425"/>
              <a:gd name="connsiteX161" fmla="*/ 706221 w 1176121"/>
              <a:gd name="connsiteY161" fmla="*/ 847725 h 1622425"/>
              <a:gd name="connsiteX162" fmla="*/ 693521 w 1176121"/>
              <a:gd name="connsiteY162" fmla="*/ 841375 h 1622425"/>
              <a:gd name="connsiteX163" fmla="*/ 687171 w 1176121"/>
              <a:gd name="connsiteY163" fmla="*/ 831850 h 1622425"/>
              <a:gd name="connsiteX164" fmla="*/ 690346 w 1176121"/>
              <a:gd name="connsiteY164" fmla="*/ 784225 h 1622425"/>
              <a:gd name="connsiteX165" fmla="*/ 699871 w 1176121"/>
              <a:gd name="connsiteY165" fmla="*/ 762000 h 1622425"/>
              <a:gd name="connsiteX166" fmla="*/ 709396 w 1176121"/>
              <a:gd name="connsiteY166" fmla="*/ 673100 h 1622425"/>
              <a:gd name="connsiteX167" fmla="*/ 712571 w 1176121"/>
              <a:gd name="connsiteY167" fmla="*/ 641350 h 1622425"/>
              <a:gd name="connsiteX168" fmla="*/ 722096 w 1176121"/>
              <a:gd name="connsiteY168" fmla="*/ 609600 h 1622425"/>
              <a:gd name="connsiteX169" fmla="*/ 728446 w 1176121"/>
              <a:gd name="connsiteY169" fmla="*/ 581025 h 1622425"/>
              <a:gd name="connsiteX170" fmla="*/ 734796 w 1176121"/>
              <a:gd name="connsiteY170" fmla="*/ 568325 h 1622425"/>
              <a:gd name="connsiteX171" fmla="*/ 737971 w 1176121"/>
              <a:gd name="connsiteY171" fmla="*/ 555625 h 1622425"/>
              <a:gd name="connsiteX172" fmla="*/ 750671 w 1176121"/>
              <a:gd name="connsiteY172" fmla="*/ 542925 h 1622425"/>
              <a:gd name="connsiteX173" fmla="*/ 763371 w 1176121"/>
              <a:gd name="connsiteY173" fmla="*/ 520700 h 1622425"/>
              <a:gd name="connsiteX174" fmla="*/ 785596 w 1176121"/>
              <a:gd name="connsiteY174" fmla="*/ 498475 h 1622425"/>
              <a:gd name="connsiteX175" fmla="*/ 798296 w 1176121"/>
              <a:gd name="connsiteY175" fmla="*/ 485775 h 1622425"/>
              <a:gd name="connsiteX176" fmla="*/ 807821 w 1176121"/>
              <a:gd name="connsiteY176" fmla="*/ 476250 h 1622425"/>
              <a:gd name="connsiteX177" fmla="*/ 817346 w 1176121"/>
              <a:gd name="connsiteY177" fmla="*/ 454025 h 1622425"/>
              <a:gd name="connsiteX178" fmla="*/ 820521 w 1176121"/>
              <a:gd name="connsiteY178" fmla="*/ 441325 h 1622425"/>
              <a:gd name="connsiteX179" fmla="*/ 833221 w 1176121"/>
              <a:gd name="connsiteY179" fmla="*/ 409575 h 1622425"/>
              <a:gd name="connsiteX180" fmla="*/ 839571 w 1176121"/>
              <a:gd name="connsiteY180" fmla="*/ 365125 h 1622425"/>
              <a:gd name="connsiteX181" fmla="*/ 842746 w 1176121"/>
              <a:gd name="connsiteY181" fmla="*/ 355600 h 1622425"/>
              <a:gd name="connsiteX182" fmla="*/ 845921 w 1176121"/>
              <a:gd name="connsiteY182" fmla="*/ 342900 h 1622425"/>
              <a:gd name="connsiteX183" fmla="*/ 855446 w 1176121"/>
              <a:gd name="connsiteY183" fmla="*/ 225425 h 1622425"/>
              <a:gd name="connsiteX184" fmla="*/ 858621 w 1176121"/>
              <a:gd name="connsiteY184" fmla="*/ 209550 h 1622425"/>
              <a:gd name="connsiteX185" fmla="*/ 864971 w 1176121"/>
              <a:gd name="connsiteY185" fmla="*/ 200025 h 1622425"/>
              <a:gd name="connsiteX186" fmla="*/ 868146 w 1176121"/>
              <a:gd name="connsiteY186" fmla="*/ 177800 h 1622425"/>
              <a:gd name="connsiteX187" fmla="*/ 871321 w 1176121"/>
              <a:gd name="connsiteY187" fmla="*/ 168275 h 1622425"/>
              <a:gd name="connsiteX188" fmla="*/ 874496 w 1176121"/>
              <a:gd name="connsiteY188" fmla="*/ 152400 h 1622425"/>
              <a:gd name="connsiteX189" fmla="*/ 884021 w 1176121"/>
              <a:gd name="connsiteY189" fmla="*/ 101600 h 1622425"/>
              <a:gd name="connsiteX190" fmla="*/ 887196 w 1176121"/>
              <a:gd name="connsiteY190" fmla="*/ 92075 h 1622425"/>
              <a:gd name="connsiteX191" fmla="*/ 899896 w 1176121"/>
              <a:gd name="connsiteY191" fmla="*/ 76200 h 1622425"/>
              <a:gd name="connsiteX192" fmla="*/ 909421 w 1176121"/>
              <a:gd name="connsiteY192" fmla="*/ 73025 h 1622425"/>
              <a:gd name="connsiteX0" fmla="*/ 908446 w 1175146"/>
              <a:gd name="connsiteY0" fmla="*/ 73025 h 1622425"/>
              <a:gd name="connsiteX1" fmla="*/ 902096 w 1175146"/>
              <a:gd name="connsiteY1" fmla="*/ 57150 h 1622425"/>
              <a:gd name="connsiteX2" fmla="*/ 844946 w 1175146"/>
              <a:gd name="connsiteY2" fmla="*/ 22225 h 1622425"/>
              <a:gd name="connsiteX3" fmla="*/ 829071 w 1175146"/>
              <a:gd name="connsiteY3" fmla="*/ 9525 h 1622425"/>
              <a:gd name="connsiteX4" fmla="*/ 813196 w 1175146"/>
              <a:gd name="connsiteY4" fmla="*/ 6350 h 1622425"/>
              <a:gd name="connsiteX5" fmla="*/ 797321 w 1175146"/>
              <a:gd name="connsiteY5" fmla="*/ 0 h 1622425"/>
              <a:gd name="connsiteX6" fmla="*/ 775096 w 1175146"/>
              <a:gd name="connsiteY6" fmla="*/ 6350 h 1622425"/>
              <a:gd name="connsiteX7" fmla="*/ 771921 w 1175146"/>
              <a:gd name="connsiteY7" fmla="*/ 50800 h 1622425"/>
              <a:gd name="connsiteX8" fmla="*/ 768746 w 1175146"/>
              <a:gd name="connsiteY8" fmla="*/ 69850 h 1622425"/>
              <a:gd name="connsiteX9" fmla="*/ 759221 w 1175146"/>
              <a:gd name="connsiteY9" fmla="*/ 73025 h 1622425"/>
              <a:gd name="connsiteX10" fmla="*/ 749696 w 1175146"/>
              <a:gd name="connsiteY10" fmla="*/ 66675 h 1622425"/>
              <a:gd name="connsiteX11" fmla="*/ 736996 w 1175146"/>
              <a:gd name="connsiteY11" fmla="*/ 63500 h 1622425"/>
              <a:gd name="connsiteX12" fmla="*/ 714771 w 1175146"/>
              <a:gd name="connsiteY12" fmla="*/ 104775 h 1622425"/>
              <a:gd name="connsiteX13" fmla="*/ 670321 w 1175146"/>
              <a:gd name="connsiteY13" fmla="*/ 25400 h 1622425"/>
              <a:gd name="connsiteX14" fmla="*/ 654446 w 1175146"/>
              <a:gd name="connsiteY14" fmla="*/ 63500 h 1622425"/>
              <a:gd name="connsiteX15" fmla="*/ 600471 w 1175146"/>
              <a:gd name="connsiteY15" fmla="*/ 142875 h 1622425"/>
              <a:gd name="connsiteX16" fmla="*/ 562371 w 1175146"/>
              <a:gd name="connsiteY16" fmla="*/ 222250 h 1622425"/>
              <a:gd name="connsiteX17" fmla="*/ 527446 w 1175146"/>
              <a:gd name="connsiteY17" fmla="*/ 304800 h 1622425"/>
              <a:gd name="connsiteX18" fmla="*/ 521096 w 1175146"/>
              <a:gd name="connsiteY18" fmla="*/ 358775 h 1622425"/>
              <a:gd name="connsiteX19" fmla="*/ 444896 w 1175146"/>
              <a:gd name="connsiteY19" fmla="*/ 434975 h 1622425"/>
              <a:gd name="connsiteX20" fmla="*/ 444896 w 1175146"/>
              <a:gd name="connsiteY20" fmla="*/ 517525 h 1622425"/>
              <a:gd name="connsiteX21" fmla="*/ 409971 w 1175146"/>
              <a:gd name="connsiteY21" fmla="*/ 501650 h 1622425"/>
              <a:gd name="connsiteX22" fmla="*/ 362346 w 1175146"/>
              <a:gd name="connsiteY22" fmla="*/ 511175 h 1622425"/>
              <a:gd name="connsiteX23" fmla="*/ 295671 w 1175146"/>
              <a:gd name="connsiteY23" fmla="*/ 492125 h 1622425"/>
              <a:gd name="connsiteX24" fmla="*/ 289321 w 1175146"/>
              <a:gd name="connsiteY24" fmla="*/ 419100 h 1622425"/>
              <a:gd name="connsiteX25" fmla="*/ 263921 w 1175146"/>
              <a:gd name="connsiteY25" fmla="*/ 396875 h 1622425"/>
              <a:gd name="connsiteX26" fmla="*/ 184546 w 1175146"/>
              <a:gd name="connsiteY26" fmla="*/ 387350 h 1622425"/>
              <a:gd name="connsiteX27" fmla="*/ 108346 w 1175146"/>
              <a:gd name="connsiteY27" fmla="*/ 393700 h 1622425"/>
              <a:gd name="connsiteX28" fmla="*/ 35321 w 1175146"/>
              <a:gd name="connsiteY28" fmla="*/ 469900 h 1622425"/>
              <a:gd name="connsiteX29" fmla="*/ 396 w 1175146"/>
              <a:gd name="connsiteY29" fmla="*/ 533400 h 1622425"/>
              <a:gd name="connsiteX30" fmla="*/ 16271 w 1175146"/>
              <a:gd name="connsiteY30" fmla="*/ 587375 h 1622425"/>
              <a:gd name="connsiteX31" fmla="*/ 13096 w 1175146"/>
              <a:gd name="connsiteY31" fmla="*/ 698500 h 1622425"/>
              <a:gd name="connsiteX32" fmla="*/ 16271 w 1175146"/>
              <a:gd name="connsiteY32" fmla="*/ 711200 h 1622425"/>
              <a:gd name="connsiteX33" fmla="*/ 13096 w 1175146"/>
              <a:gd name="connsiteY33" fmla="*/ 727075 h 1622425"/>
              <a:gd name="connsiteX34" fmla="*/ 9921 w 1175146"/>
              <a:gd name="connsiteY34" fmla="*/ 736600 h 1622425"/>
              <a:gd name="connsiteX35" fmla="*/ 25796 w 1175146"/>
              <a:gd name="connsiteY35" fmla="*/ 749300 h 1622425"/>
              <a:gd name="connsiteX36" fmla="*/ 51196 w 1175146"/>
              <a:gd name="connsiteY36" fmla="*/ 765175 h 1622425"/>
              <a:gd name="connsiteX37" fmla="*/ 67071 w 1175146"/>
              <a:gd name="connsiteY37" fmla="*/ 774700 h 1622425"/>
              <a:gd name="connsiteX38" fmla="*/ 79771 w 1175146"/>
              <a:gd name="connsiteY38" fmla="*/ 781050 h 1622425"/>
              <a:gd name="connsiteX39" fmla="*/ 101996 w 1175146"/>
              <a:gd name="connsiteY39" fmla="*/ 790575 h 1622425"/>
              <a:gd name="connsiteX40" fmla="*/ 121046 w 1175146"/>
              <a:gd name="connsiteY40" fmla="*/ 787400 h 1622425"/>
              <a:gd name="connsiteX41" fmla="*/ 133746 w 1175146"/>
              <a:gd name="connsiteY41" fmla="*/ 784225 h 1622425"/>
              <a:gd name="connsiteX42" fmla="*/ 140096 w 1175146"/>
              <a:gd name="connsiteY42" fmla="*/ 796925 h 1622425"/>
              <a:gd name="connsiteX43" fmla="*/ 149621 w 1175146"/>
              <a:gd name="connsiteY43" fmla="*/ 819150 h 1622425"/>
              <a:gd name="connsiteX44" fmla="*/ 155971 w 1175146"/>
              <a:gd name="connsiteY44" fmla="*/ 873125 h 1622425"/>
              <a:gd name="connsiteX45" fmla="*/ 159146 w 1175146"/>
              <a:gd name="connsiteY45" fmla="*/ 885825 h 1622425"/>
              <a:gd name="connsiteX46" fmla="*/ 168671 w 1175146"/>
              <a:gd name="connsiteY46" fmla="*/ 892175 h 1622425"/>
              <a:gd name="connsiteX47" fmla="*/ 178196 w 1175146"/>
              <a:gd name="connsiteY47" fmla="*/ 901700 h 1622425"/>
              <a:gd name="connsiteX48" fmla="*/ 200421 w 1175146"/>
              <a:gd name="connsiteY48" fmla="*/ 904875 h 1622425"/>
              <a:gd name="connsiteX49" fmla="*/ 222646 w 1175146"/>
              <a:gd name="connsiteY49" fmla="*/ 939800 h 1622425"/>
              <a:gd name="connsiteX50" fmla="*/ 213121 w 1175146"/>
              <a:gd name="connsiteY50" fmla="*/ 1022350 h 1622425"/>
              <a:gd name="connsiteX51" fmla="*/ 197246 w 1175146"/>
              <a:gd name="connsiteY51" fmla="*/ 1041400 h 1622425"/>
              <a:gd name="connsiteX52" fmla="*/ 190896 w 1175146"/>
              <a:gd name="connsiteY52" fmla="*/ 1063625 h 1622425"/>
              <a:gd name="connsiteX53" fmla="*/ 187721 w 1175146"/>
              <a:gd name="connsiteY53" fmla="*/ 1073150 h 1622425"/>
              <a:gd name="connsiteX54" fmla="*/ 190896 w 1175146"/>
              <a:gd name="connsiteY54" fmla="*/ 1200150 h 1622425"/>
              <a:gd name="connsiteX55" fmla="*/ 244871 w 1175146"/>
              <a:gd name="connsiteY55" fmla="*/ 1206500 h 1622425"/>
              <a:gd name="connsiteX56" fmla="*/ 260746 w 1175146"/>
              <a:gd name="connsiteY56" fmla="*/ 1209675 h 1622425"/>
              <a:gd name="connsiteX57" fmla="*/ 282971 w 1175146"/>
              <a:gd name="connsiteY57" fmla="*/ 1231900 h 1622425"/>
              <a:gd name="connsiteX58" fmla="*/ 289321 w 1175146"/>
              <a:gd name="connsiteY58" fmla="*/ 1270000 h 1622425"/>
              <a:gd name="connsiteX59" fmla="*/ 298846 w 1175146"/>
              <a:gd name="connsiteY59" fmla="*/ 1282700 h 1622425"/>
              <a:gd name="connsiteX60" fmla="*/ 317896 w 1175146"/>
              <a:gd name="connsiteY60" fmla="*/ 1285875 h 1622425"/>
              <a:gd name="connsiteX61" fmla="*/ 327421 w 1175146"/>
              <a:gd name="connsiteY61" fmla="*/ 1292225 h 1622425"/>
              <a:gd name="connsiteX62" fmla="*/ 355996 w 1175146"/>
              <a:gd name="connsiteY62" fmla="*/ 1298575 h 1622425"/>
              <a:gd name="connsiteX63" fmla="*/ 381396 w 1175146"/>
              <a:gd name="connsiteY63" fmla="*/ 1317625 h 1622425"/>
              <a:gd name="connsiteX64" fmla="*/ 403621 w 1175146"/>
              <a:gd name="connsiteY64" fmla="*/ 1330325 h 1622425"/>
              <a:gd name="connsiteX65" fmla="*/ 406796 w 1175146"/>
              <a:gd name="connsiteY65" fmla="*/ 1339850 h 1622425"/>
              <a:gd name="connsiteX66" fmla="*/ 416321 w 1175146"/>
              <a:gd name="connsiteY66" fmla="*/ 1362075 h 1622425"/>
              <a:gd name="connsiteX67" fmla="*/ 422671 w 1175146"/>
              <a:gd name="connsiteY67" fmla="*/ 1403350 h 1622425"/>
              <a:gd name="connsiteX68" fmla="*/ 425846 w 1175146"/>
              <a:gd name="connsiteY68" fmla="*/ 1419225 h 1622425"/>
              <a:gd name="connsiteX69" fmla="*/ 432196 w 1175146"/>
              <a:gd name="connsiteY69" fmla="*/ 1438275 h 1622425"/>
              <a:gd name="connsiteX70" fmla="*/ 435371 w 1175146"/>
              <a:gd name="connsiteY70" fmla="*/ 1450975 h 1622425"/>
              <a:gd name="connsiteX71" fmla="*/ 441721 w 1175146"/>
              <a:gd name="connsiteY71" fmla="*/ 1463675 h 1622425"/>
              <a:gd name="connsiteX72" fmla="*/ 444896 w 1175146"/>
              <a:gd name="connsiteY72" fmla="*/ 1476375 h 1622425"/>
              <a:gd name="connsiteX73" fmla="*/ 454421 w 1175146"/>
              <a:gd name="connsiteY73" fmla="*/ 1479550 h 1622425"/>
              <a:gd name="connsiteX74" fmla="*/ 479821 w 1175146"/>
              <a:gd name="connsiteY74" fmla="*/ 1482725 h 1622425"/>
              <a:gd name="connsiteX75" fmla="*/ 489346 w 1175146"/>
              <a:gd name="connsiteY75" fmla="*/ 1489075 h 1622425"/>
              <a:gd name="connsiteX76" fmla="*/ 492521 w 1175146"/>
              <a:gd name="connsiteY76" fmla="*/ 1498600 h 1622425"/>
              <a:gd name="connsiteX77" fmla="*/ 498871 w 1175146"/>
              <a:gd name="connsiteY77" fmla="*/ 1508125 h 1622425"/>
              <a:gd name="connsiteX78" fmla="*/ 508396 w 1175146"/>
              <a:gd name="connsiteY78" fmla="*/ 1527175 h 1622425"/>
              <a:gd name="connsiteX79" fmla="*/ 514746 w 1175146"/>
              <a:gd name="connsiteY79" fmla="*/ 1536700 h 1622425"/>
              <a:gd name="connsiteX80" fmla="*/ 517921 w 1175146"/>
              <a:gd name="connsiteY80" fmla="*/ 1546225 h 1622425"/>
              <a:gd name="connsiteX81" fmla="*/ 524271 w 1175146"/>
              <a:gd name="connsiteY81" fmla="*/ 1558925 h 1622425"/>
              <a:gd name="connsiteX82" fmla="*/ 533796 w 1175146"/>
              <a:gd name="connsiteY82" fmla="*/ 1581150 h 1622425"/>
              <a:gd name="connsiteX83" fmla="*/ 543321 w 1175146"/>
              <a:gd name="connsiteY83" fmla="*/ 1590675 h 1622425"/>
              <a:gd name="connsiteX84" fmla="*/ 556021 w 1175146"/>
              <a:gd name="connsiteY84" fmla="*/ 1584325 h 1622425"/>
              <a:gd name="connsiteX85" fmla="*/ 571896 w 1175146"/>
              <a:gd name="connsiteY85" fmla="*/ 1555750 h 1622425"/>
              <a:gd name="connsiteX86" fmla="*/ 584596 w 1175146"/>
              <a:gd name="connsiteY86" fmla="*/ 1536700 h 1622425"/>
              <a:gd name="connsiteX87" fmla="*/ 587771 w 1175146"/>
              <a:gd name="connsiteY87" fmla="*/ 1527175 h 1622425"/>
              <a:gd name="connsiteX88" fmla="*/ 594121 w 1175146"/>
              <a:gd name="connsiteY88" fmla="*/ 1517650 h 1622425"/>
              <a:gd name="connsiteX89" fmla="*/ 600471 w 1175146"/>
              <a:gd name="connsiteY89" fmla="*/ 1504950 h 1622425"/>
              <a:gd name="connsiteX90" fmla="*/ 613171 w 1175146"/>
              <a:gd name="connsiteY90" fmla="*/ 1511300 h 1622425"/>
              <a:gd name="connsiteX91" fmla="*/ 619521 w 1175146"/>
              <a:gd name="connsiteY91" fmla="*/ 1530350 h 1622425"/>
              <a:gd name="connsiteX92" fmla="*/ 625871 w 1175146"/>
              <a:gd name="connsiteY92" fmla="*/ 1565275 h 1622425"/>
              <a:gd name="connsiteX93" fmla="*/ 632221 w 1175146"/>
              <a:gd name="connsiteY93" fmla="*/ 1574800 h 1622425"/>
              <a:gd name="connsiteX94" fmla="*/ 635396 w 1175146"/>
              <a:gd name="connsiteY94" fmla="*/ 1584325 h 1622425"/>
              <a:gd name="connsiteX95" fmla="*/ 651271 w 1175146"/>
              <a:gd name="connsiteY95" fmla="*/ 1587500 h 1622425"/>
              <a:gd name="connsiteX96" fmla="*/ 660796 w 1175146"/>
              <a:gd name="connsiteY96" fmla="*/ 1584325 h 1622425"/>
              <a:gd name="connsiteX97" fmla="*/ 692546 w 1175146"/>
              <a:gd name="connsiteY97" fmla="*/ 1555750 h 1622425"/>
              <a:gd name="connsiteX98" fmla="*/ 705246 w 1175146"/>
              <a:gd name="connsiteY98" fmla="*/ 1546225 h 1622425"/>
              <a:gd name="connsiteX99" fmla="*/ 756046 w 1175146"/>
              <a:gd name="connsiteY99" fmla="*/ 1552575 h 1622425"/>
              <a:gd name="connsiteX100" fmla="*/ 765571 w 1175146"/>
              <a:gd name="connsiteY100" fmla="*/ 1555750 h 1622425"/>
              <a:gd name="connsiteX101" fmla="*/ 794146 w 1175146"/>
              <a:gd name="connsiteY101" fmla="*/ 1558925 h 1622425"/>
              <a:gd name="connsiteX102" fmla="*/ 857646 w 1175146"/>
              <a:gd name="connsiteY102" fmla="*/ 1568450 h 1622425"/>
              <a:gd name="connsiteX103" fmla="*/ 883046 w 1175146"/>
              <a:gd name="connsiteY103" fmla="*/ 1577975 h 1622425"/>
              <a:gd name="connsiteX104" fmla="*/ 905271 w 1175146"/>
              <a:gd name="connsiteY104" fmla="*/ 1581150 h 1622425"/>
              <a:gd name="connsiteX105" fmla="*/ 914796 w 1175146"/>
              <a:gd name="connsiteY105" fmla="*/ 1584325 h 1622425"/>
              <a:gd name="connsiteX106" fmla="*/ 927496 w 1175146"/>
              <a:gd name="connsiteY106" fmla="*/ 1590675 h 1622425"/>
              <a:gd name="connsiteX107" fmla="*/ 962421 w 1175146"/>
              <a:gd name="connsiteY107" fmla="*/ 1597025 h 1622425"/>
              <a:gd name="connsiteX108" fmla="*/ 971946 w 1175146"/>
              <a:gd name="connsiteY108" fmla="*/ 1600200 h 1622425"/>
              <a:gd name="connsiteX109" fmla="*/ 1000521 w 1175146"/>
              <a:gd name="connsiteY109" fmla="*/ 1606550 h 1622425"/>
              <a:gd name="connsiteX110" fmla="*/ 1025921 w 1175146"/>
              <a:gd name="connsiteY110" fmla="*/ 1616075 h 1622425"/>
              <a:gd name="connsiteX111" fmla="*/ 1044971 w 1175146"/>
              <a:gd name="connsiteY111" fmla="*/ 1619250 h 1622425"/>
              <a:gd name="connsiteX112" fmla="*/ 1057671 w 1175146"/>
              <a:gd name="connsiteY112" fmla="*/ 1622425 h 1622425"/>
              <a:gd name="connsiteX113" fmla="*/ 1073546 w 1175146"/>
              <a:gd name="connsiteY113" fmla="*/ 1619250 h 1622425"/>
              <a:gd name="connsiteX114" fmla="*/ 1064021 w 1175146"/>
              <a:gd name="connsiteY114" fmla="*/ 1593850 h 1622425"/>
              <a:gd name="connsiteX115" fmla="*/ 1083071 w 1175146"/>
              <a:gd name="connsiteY115" fmla="*/ 1587500 h 1622425"/>
              <a:gd name="connsiteX116" fmla="*/ 1098946 w 1175146"/>
              <a:gd name="connsiteY116" fmla="*/ 1530350 h 1622425"/>
              <a:gd name="connsiteX117" fmla="*/ 1171971 w 1175146"/>
              <a:gd name="connsiteY117" fmla="*/ 1527175 h 1622425"/>
              <a:gd name="connsiteX118" fmla="*/ 1175146 w 1175146"/>
              <a:gd name="connsiteY118" fmla="*/ 1517650 h 1622425"/>
              <a:gd name="connsiteX119" fmla="*/ 1149746 w 1175146"/>
              <a:gd name="connsiteY119" fmla="*/ 1501775 h 1622425"/>
              <a:gd name="connsiteX120" fmla="*/ 1140221 w 1175146"/>
              <a:gd name="connsiteY120" fmla="*/ 1498600 h 1622425"/>
              <a:gd name="connsiteX121" fmla="*/ 1121171 w 1175146"/>
              <a:gd name="connsiteY121" fmla="*/ 1485900 h 1622425"/>
              <a:gd name="connsiteX122" fmla="*/ 1098946 w 1175146"/>
              <a:gd name="connsiteY122" fmla="*/ 1457325 h 1622425"/>
              <a:gd name="connsiteX123" fmla="*/ 1086246 w 1175146"/>
              <a:gd name="connsiteY123" fmla="*/ 1444625 h 1622425"/>
              <a:gd name="connsiteX124" fmla="*/ 1076721 w 1175146"/>
              <a:gd name="connsiteY124" fmla="*/ 1431925 h 1622425"/>
              <a:gd name="connsiteX125" fmla="*/ 1057671 w 1175146"/>
              <a:gd name="connsiteY125" fmla="*/ 1419225 h 1622425"/>
              <a:gd name="connsiteX126" fmla="*/ 1038621 w 1175146"/>
              <a:gd name="connsiteY126" fmla="*/ 1400175 h 1622425"/>
              <a:gd name="connsiteX127" fmla="*/ 1025921 w 1175146"/>
              <a:gd name="connsiteY127" fmla="*/ 1387475 h 1622425"/>
              <a:gd name="connsiteX128" fmla="*/ 1032271 w 1175146"/>
              <a:gd name="connsiteY128" fmla="*/ 1355725 h 1622425"/>
              <a:gd name="connsiteX129" fmla="*/ 1044971 w 1175146"/>
              <a:gd name="connsiteY129" fmla="*/ 1352550 h 1622425"/>
              <a:gd name="connsiteX130" fmla="*/ 1060846 w 1175146"/>
              <a:gd name="connsiteY130" fmla="*/ 1349375 h 1622425"/>
              <a:gd name="connsiteX131" fmla="*/ 1057671 w 1175146"/>
              <a:gd name="connsiteY131" fmla="*/ 1314450 h 1622425"/>
              <a:gd name="connsiteX132" fmla="*/ 1029096 w 1175146"/>
              <a:gd name="connsiteY132" fmla="*/ 1317625 h 1622425"/>
              <a:gd name="connsiteX133" fmla="*/ 990996 w 1175146"/>
              <a:gd name="connsiteY133" fmla="*/ 1314450 h 1622425"/>
              <a:gd name="connsiteX134" fmla="*/ 978296 w 1175146"/>
              <a:gd name="connsiteY134" fmla="*/ 1308100 h 1622425"/>
              <a:gd name="connsiteX135" fmla="*/ 975121 w 1175146"/>
              <a:gd name="connsiteY135" fmla="*/ 1298575 h 1622425"/>
              <a:gd name="connsiteX136" fmla="*/ 1013221 w 1175146"/>
              <a:gd name="connsiteY136" fmla="*/ 1279525 h 1622425"/>
              <a:gd name="connsiteX137" fmla="*/ 1010046 w 1175146"/>
              <a:gd name="connsiteY137" fmla="*/ 1270000 h 1622425"/>
              <a:gd name="connsiteX138" fmla="*/ 997346 w 1175146"/>
              <a:gd name="connsiteY138" fmla="*/ 1260475 h 1622425"/>
              <a:gd name="connsiteX139" fmla="*/ 978296 w 1175146"/>
              <a:gd name="connsiteY139" fmla="*/ 1250950 h 1622425"/>
              <a:gd name="connsiteX140" fmla="*/ 959246 w 1175146"/>
              <a:gd name="connsiteY140" fmla="*/ 1225550 h 1622425"/>
              <a:gd name="connsiteX141" fmla="*/ 956071 w 1175146"/>
              <a:gd name="connsiteY141" fmla="*/ 1212850 h 1622425"/>
              <a:gd name="connsiteX142" fmla="*/ 940196 w 1175146"/>
              <a:gd name="connsiteY142" fmla="*/ 1181100 h 1622425"/>
              <a:gd name="connsiteX143" fmla="*/ 937021 w 1175146"/>
              <a:gd name="connsiteY143" fmla="*/ 1171575 h 1622425"/>
              <a:gd name="connsiteX144" fmla="*/ 930671 w 1175146"/>
              <a:gd name="connsiteY144" fmla="*/ 1146175 h 1622425"/>
              <a:gd name="connsiteX145" fmla="*/ 917971 w 1175146"/>
              <a:gd name="connsiteY145" fmla="*/ 1120775 h 1622425"/>
              <a:gd name="connsiteX146" fmla="*/ 905271 w 1175146"/>
              <a:gd name="connsiteY146" fmla="*/ 1098550 h 1622425"/>
              <a:gd name="connsiteX147" fmla="*/ 898921 w 1175146"/>
              <a:gd name="connsiteY147" fmla="*/ 1082675 h 1622425"/>
              <a:gd name="connsiteX148" fmla="*/ 892571 w 1175146"/>
              <a:gd name="connsiteY148" fmla="*/ 1063625 h 1622425"/>
              <a:gd name="connsiteX149" fmla="*/ 883046 w 1175146"/>
              <a:gd name="connsiteY149" fmla="*/ 1047750 h 1622425"/>
              <a:gd name="connsiteX150" fmla="*/ 876696 w 1175146"/>
              <a:gd name="connsiteY150" fmla="*/ 1038225 h 1622425"/>
              <a:gd name="connsiteX151" fmla="*/ 860821 w 1175146"/>
              <a:gd name="connsiteY151" fmla="*/ 1025525 h 1622425"/>
              <a:gd name="connsiteX152" fmla="*/ 841771 w 1175146"/>
              <a:gd name="connsiteY152" fmla="*/ 1003300 h 1622425"/>
              <a:gd name="connsiteX153" fmla="*/ 819546 w 1175146"/>
              <a:gd name="connsiteY153" fmla="*/ 1000125 h 1622425"/>
              <a:gd name="connsiteX154" fmla="*/ 797321 w 1175146"/>
              <a:gd name="connsiteY154" fmla="*/ 987425 h 1622425"/>
              <a:gd name="connsiteX155" fmla="*/ 765571 w 1175146"/>
              <a:gd name="connsiteY155" fmla="*/ 965200 h 1622425"/>
              <a:gd name="connsiteX156" fmla="*/ 752871 w 1175146"/>
              <a:gd name="connsiteY156" fmla="*/ 958850 h 1622425"/>
              <a:gd name="connsiteX157" fmla="*/ 746521 w 1175146"/>
              <a:gd name="connsiteY157" fmla="*/ 946150 h 1622425"/>
              <a:gd name="connsiteX158" fmla="*/ 740171 w 1175146"/>
              <a:gd name="connsiteY158" fmla="*/ 898525 h 1622425"/>
              <a:gd name="connsiteX159" fmla="*/ 730646 w 1175146"/>
              <a:gd name="connsiteY159" fmla="*/ 863600 h 1622425"/>
              <a:gd name="connsiteX160" fmla="*/ 721121 w 1175146"/>
              <a:gd name="connsiteY160" fmla="*/ 860425 h 1622425"/>
              <a:gd name="connsiteX161" fmla="*/ 705246 w 1175146"/>
              <a:gd name="connsiteY161" fmla="*/ 847725 h 1622425"/>
              <a:gd name="connsiteX162" fmla="*/ 692546 w 1175146"/>
              <a:gd name="connsiteY162" fmla="*/ 841375 h 1622425"/>
              <a:gd name="connsiteX163" fmla="*/ 686196 w 1175146"/>
              <a:gd name="connsiteY163" fmla="*/ 831850 h 1622425"/>
              <a:gd name="connsiteX164" fmla="*/ 689371 w 1175146"/>
              <a:gd name="connsiteY164" fmla="*/ 784225 h 1622425"/>
              <a:gd name="connsiteX165" fmla="*/ 698896 w 1175146"/>
              <a:gd name="connsiteY165" fmla="*/ 762000 h 1622425"/>
              <a:gd name="connsiteX166" fmla="*/ 708421 w 1175146"/>
              <a:gd name="connsiteY166" fmla="*/ 673100 h 1622425"/>
              <a:gd name="connsiteX167" fmla="*/ 711596 w 1175146"/>
              <a:gd name="connsiteY167" fmla="*/ 641350 h 1622425"/>
              <a:gd name="connsiteX168" fmla="*/ 721121 w 1175146"/>
              <a:gd name="connsiteY168" fmla="*/ 609600 h 1622425"/>
              <a:gd name="connsiteX169" fmla="*/ 727471 w 1175146"/>
              <a:gd name="connsiteY169" fmla="*/ 581025 h 1622425"/>
              <a:gd name="connsiteX170" fmla="*/ 733821 w 1175146"/>
              <a:gd name="connsiteY170" fmla="*/ 568325 h 1622425"/>
              <a:gd name="connsiteX171" fmla="*/ 736996 w 1175146"/>
              <a:gd name="connsiteY171" fmla="*/ 555625 h 1622425"/>
              <a:gd name="connsiteX172" fmla="*/ 749696 w 1175146"/>
              <a:gd name="connsiteY172" fmla="*/ 542925 h 1622425"/>
              <a:gd name="connsiteX173" fmla="*/ 762396 w 1175146"/>
              <a:gd name="connsiteY173" fmla="*/ 520700 h 1622425"/>
              <a:gd name="connsiteX174" fmla="*/ 784621 w 1175146"/>
              <a:gd name="connsiteY174" fmla="*/ 498475 h 1622425"/>
              <a:gd name="connsiteX175" fmla="*/ 797321 w 1175146"/>
              <a:gd name="connsiteY175" fmla="*/ 485775 h 1622425"/>
              <a:gd name="connsiteX176" fmla="*/ 806846 w 1175146"/>
              <a:gd name="connsiteY176" fmla="*/ 476250 h 1622425"/>
              <a:gd name="connsiteX177" fmla="*/ 816371 w 1175146"/>
              <a:gd name="connsiteY177" fmla="*/ 454025 h 1622425"/>
              <a:gd name="connsiteX178" fmla="*/ 819546 w 1175146"/>
              <a:gd name="connsiteY178" fmla="*/ 441325 h 1622425"/>
              <a:gd name="connsiteX179" fmla="*/ 832246 w 1175146"/>
              <a:gd name="connsiteY179" fmla="*/ 409575 h 1622425"/>
              <a:gd name="connsiteX180" fmla="*/ 838596 w 1175146"/>
              <a:gd name="connsiteY180" fmla="*/ 365125 h 1622425"/>
              <a:gd name="connsiteX181" fmla="*/ 841771 w 1175146"/>
              <a:gd name="connsiteY181" fmla="*/ 355600 h 1622425"/>
              <a:gd name="connsiteX182" fmla="*/ 844946 w 1175146"/>
              <a:gd name="connsiteY182" fmla="*/ 342900 h 1622425"/>
              <a:gd name="connsiteX183" fmla="*/ 854471 w 1175146"/>
              <a:gd name="connsiteY183" fmla="*/ 225425 h 1622425"/>
              <a:gd name="connsiteX184" fmla="*/ 857646 w 1175146"/>
              <a:gd name="connsiteY184" fmla="*/ 209550 h 1622425"/>
              <a:gd name="connsiteX185" fmla="*/ 863996 w 1175146"/>
              <a:gd name="connsiteY185" fmla="*/ 200025 h 1622425"/>
              <a:gd name="connsiteX186" fmla="*/ 867171 w 1175146"/>
              <a:gd name="connsiteY186" fmla="*/ 177800 h 1622425"/>
              <a:gd name="connsiteX187" fmla="*/ 870346 w 1175146"/>
              <a:gd name="connsiteY187" fmla="*/ 168275 h 1622425"/>
              <a:gd name="connsiteX188" fmla="*/ 873521 w 1175146"/>
              <a:gd name="connsiteY188" fmla="*/ 152400 h 1622425"/>
              <a:gd name="connsiteX189" fmla="*/ 883046 w 1175146"/>
              <a:gd name="connsiteY189" fmla="*/ 101600 h 1622425"/>
              <a:gd name="connsiteX190" fmla="*/ 886221 w 1175146"/>
              <a:gd name="connsiteY190" fmla="*/ 92075 h 1622425"/>
              <a:gd name="connsiteX191" fmla="*/ 898921 w 1175146"/>
              <a:gd name="connsiteY191" fmla="*/ 76200 h 1622425"/>
              <a:gd name="connsiteX192" fmla="*/ 908446 w 1175146"/>
              <a:gd name="connsiteY192" fmla="*/ 73025 h 1622425"/>
              <a:gd name="connsiteX0" fmla="*/ 908446 w 1175146"/>
              <a:gd name="connsiteY0" fmla="*/ 73025 h 1622425"/>
              <a:gd name="connsiteX1" fmla="*/ 902096 w 1175146"/>
              <a:gd name="connsiteY1" fmla="*/ 57150 h 1622425"/>
              <a:gd name="connsiteX2" fmla="*/ 844946 w 1175146"/>
              <a:gd name="connsiteY2" fmla="*/ 22225 h 1622425"/>
              <a:gd name="connsiteX3" fmla="*/ 829071 w 1175146"/>
              <a:gd name="connsiteY3" fmla="*/ 9525 h 1622425"/>
              <a:gd name="connsiteX4" fmla="*/ 813196 w 1175146"/>
              <a:gd name="connsiteY4" fmla="*/ 6350 h 1622425"/>
              <a:gd name="connsiteX5" fmla="*/ 797321 w 1175146"/>
              <a:gd name="connsiteY5" fmla="*/ 0 h 1622425"/>
              <a:gd name="connsiteX6" fmla="*/ 775096 w 1175146"/>
              <a:gd name="connsiteY6" fmla="*/ 6350 h 1622425"/>
              <a:gd name="connsiteX7" fmla="*/ 771921 w 1175146"/>
              <a:gd name="connsiteY7" fmla="*/ 50800 h 1622425"/>
              <a:gd name="connsiteX8" fmla="*/ 768746 w 1175146"/>
              <a:gd name="connsiteY8" fmla="*/ 69850 h 1622425"/>
              <a:gd name="connsiteX9" fmla="*/ 759221 w 1175146"/>
              <a:gd name="connsiteY9" fmla="*/ 73025 h 1622425"/>
              <a:gd name="connsiteX10" fmla="*/ 749696 w 1175146"/>
              <a:gd name="connsiteY10" fmla="*/ 66675 h 1622425"/>
              <a:gd name="connsiteX11" fmla="*/ 736996 w 1175146"/>
              <a:gd name="connsiteY11" fmla="*/ 63500 h 1622425"/>
              <a:gd name="connsiteX12" fmla="*/ 714771 w 1175146"/>
              <a:gd name="connsiteY12" fmla="*/ 104775 h 1622425"/>
              <a:gd name="connsiteX13" fmla="*/ 670321 w 1175146"/>
              <a:gd name="connsiteY13" fmla="*/ 25400 h 1622425"/>
              <a:gd name="connsiteX14" fmla="*/ 654446 w 1175146"/>
              <a:gd name="connsiteY14" fmla="*/ 63500 h 1622425"/>
              <a:gd name="connsiteX15" fmla="*/ 600471 w 1175146"/>
              <a:gd name="connsiteY15" fmla="*/ 142875 h 1622425"/>
              <a:gd name="connsiteX16" fmla="*/ 562371 w 1175146"/>
              <a:gd name="connsiteY16" fmla="*/ 222250 h 1622425"/>
              <a:gd name="connsiteX17" fmla="*/ 527446 w 1175146"/>
              <a:gd name="connsiteY17" fmla="*/ 304800 h 1622425"/>
              <a:gd name="connsiteX18" fmla="*/ 521096 w 1175146"/>
              <a:gd name="connsiteY18" fmla="*/ 358775 h 1622425"/>
              <a:gd name="connsiteX19" fmla="*/ 444896 w 1175146"/>
              <a:gd name="connsiteY19" fmla="*/ 434975 h 1622425"/>
              <a:gd name="connsiteX20" fmla="*/ 444896 w 1175146"/>
              <a:gd name="connsiteY20" fmla="*/ 517525 h 1622425"/>
              <a:gd name="connsiteX21" fmla="*/ 409971 w 1175146"/>
              <a:gd name="connsiteY21" fmla="*/ 501650 h 1622425"/>
              <a:gd name="connsiteX22" fmla="*/ 362346 w 1175146"/>
              <a:gd name="connsiteY22" fmla="*/ 511175 h 1622425"/>
              <a:gd name="connsiteX23" fmla="*/ 295671 w 1175146"/>
              <a:gd name="connsiteY23" fmla="*/ 492125 h 1622425"/>
              <a:gd name="connsiteX24" fmla="*/ 289321 w 1175146"/>
              <a:gd name="connsiteY24" fmla="*/ 419100 h 1622425"/>
              <a:gd name="connsiteX25" fmla="*/ 263921 w 1175146"/>
              <a:gd name="connsiteY25" fmla="*/ 396875 h 1622425"/>
              <a:gd name="connsiteX26" fmla="*/ 184546 w 1175146"/>
              <a:gd name="connsiteY26" fmla="*/ 387350 h 1622425"/>
              <a:gd name="connsiteX27" fmla="*/ 108346 w 1175146"/>
              <a:gd name="connsiteY27" fmla="*/ 393700 h 1622425"/>
              <a:gd name="connsiteX28" fmla="*/ 35321 w 1175146"/>
              <a:gd name="connsiteY28" fmla="*/ 469900 h 1622425"/>
              <a:gd name="connsiteX29" fmla="*/ 396 w 1175146"/>
              <a:gd name="connsiteY29" fmla="*/ 533400 h 1622425"/>
              <a:gd name="connsiteX30" fmla="*/ 16271 w 1175146"/>
              <a:gd name="connsiteY30" fmla="*/ 587375 h 1622425"/>
              <a:gd name="connsiteX31" fmla="*/ 13096 w 1175146"/>
              <a:gd name="connsiteY31" fmla="*/ 698500 h 1622425"/>
              <a:gd name="connsiteX32" fmla="*/ 16271 w 1175146"/>
              <a:gd name="connsiteY32" fmla="*/ 711200 h 1622425"/>
              <a:gd name="connsiteX33" fmla="*/ 13096 w 1175146"/>
              <a:gd name="connsiteY33" fmla="*/ 727075 h 1622425"/>
              <a:gd name="connsiteX34" fmla="*/ 9921 w 1175146"/>
              <a:gd name="connsiteY34" fmla="*/ 736600 h 1622425"/>
              <a:gd name="connsiteX35" fmla="*/ 51196 w 1175146"/>
              <a:gd name="connsiteY35" fmla="*/ 765175 h 1622425"/>
              <a:gd name="connsiteX36" fmla="*/ 67071 w 1175146"/>
              <a:gd name="connsiteY36" fmla="*/ 774700 h 1622425"/>
              <a:gd name="connsiteX37" fmla="*/ 79771 w 1175146"/>
              <a:gd name="connsiteY37" fmla="*/ 781050 h 1622425"/>
              <a:gd name="connsiteX38" fmla="*/ 101996 w 1175146"/>
              <a:gd name="connsiteY38" fmla="*/ 790575 h 1622425"/>
              <a:gd name="connsiteX39" fmla="*/ 121046 w 1175146"/>
              <a:gd name="connsiteY39" fmla="*/ 787400 h 1622425"/>
              <a:gd name="connsiteX40" fmla="*/ 133746 w 1175146"/>
              <a:gd name="connsiteY40" fmla="*/ 784225 h 1622425"/>
              <a:gd name="connsiteX41" fmla="*/ 140096 w 1175146"/>
              <a:gd name="connsiteY41" fmla="*/ 796925 h 1622425"/>
              <a:gd name="connsiteX42" fmla="*/ 149621 w 1175146"/>
              <a:gd name="connsiteY42" fmla="*/ 819150 h 1622425"/>
              <a:gd name="connsiteX43" fmla="*/ 155971 w 1175146"/>
              <a:gd name="connsiteY43" fmla="*/ 873125 h 1622425"/>
              <a:gd name="connsiteX44" fmla="*/ 159146 w 1175146"/>
              <a:gd name="connsiteY44" fmla="*/ 885825 h 1622425"/>
              <a:gd name="connsiteX45" fmla="*/ 168671 w 1175146"/>
              <a:gd name="connsiteY45" fmla="*/ 892175 h 1622425"/>
              <a:gd name="connsiteX46" fmla="*/ 178196 w 1175146"/>
              <a:gd name="connsiteY46" fmla="*/ 901700 h 1622425"/>
              <a:gd name="connsiteX47" fmla="*/ 200421 w 1175146"/>
              <a:gd name="connsiteY47" fmla="*/ 904875 h 1622425"/>
              <a:gd name="connsiteX48" fmla="*/ 222646 w 1175146"/>
              <a:gd name="connsiteY48" fmla="*/ 939800 h 1622425"/>
              <a:gd name="connsiteX49" fmla="*/ 213121 w 1175146"/>
              <a:gd name="connsiteY49" fmla="*/ 1022350 h 1622425"/>
              <a:gd name="connsiteX50" fmla="*/ 197246 w 1175146"/>
              <a:gd name="connsiteY50" fmla="*/ 1041400 h 1622425"/>
              <a:gd name="connsiteX51" fmla="*/ 190896 w 1175146"/>
              <a:gd name="connsiteY51" fmla="*/ 1063625 h 1622425"/>
              <a:gd name="connsiteX52" fmla="*/ 187721 w 1175146"/>
              <a:gd name="connsiteY52" fmla="*/ 1073150 h 1622425"/>
              <a:gd name="connsiteX53" fmla="*/ 190896 w 1175146"/>
              <a:gd name="connsiteY53" fmla="*/ 1200150 h 1622425"/>
              <a:gd name="connsiteX54" fmla="*/ 244871 w 1175146"/>
              <a:gd name="connsiteY54" fmla="*/ 1206500 h 1622425"/>
              <a:gd name="connsiteX55" fmla="*/ 260746 w 1175146"/>
              <a:gd name="connsiteY55" fmla="*/ 1209675 h 1622425"/>
              <a:gd name="connsiteX56" fmla="*/ 282971 w 1175146"/>
              <a:gd name="connsiteY56" fmla="*/ 1231900 h 1622425"/>
              <a:gd name="connsiteX57" fmla="*/ 289321 w 1175146"/>
              <a:gd name="connsiteY57" fmla="*/ 1270000 h 1622425"/>
              <a:gd name="connsiteX58" fmla="*/ 298846 w 1175146"/>
              <a:gd name="connsiteY58" fmla="*/ 1282700 h 1622425"/>
              <a:gd name="connsiteX59" fmla="*/ 317896 w 1175146"/>
              <a:gd name="connsiteY59" fmla="*/ 1285875 h 1622425"/>
              <a:gd name="connsiteX60" fmla="*/ 327421 w 1175146"/>
              <a:gd name="connsiteY60" fmla="*/ 1292225 h 1622425"/>
              <a:gd name="connsiteX61" fmla="*/ 355996 w 1175146"/>
              <a:gd name="connsiteY61" fmla="*/ 1298575 h 1622425"/>
              <a:gd name="connsiteX62" fmla="*/ 381396 w 1175146"/>
              <a:gd name="connsiteY62" fmla="*/ 1317625 h 1622425"/>
              <a:gd name="connsiteX63" fmla="*/ 403621 w 1175146"/>
              <a:gd name="connsiteY63" fmla="*/ 1330325 h 1622425"/>
              <a:gd name="connsiteX64" fmla="*/ 406796 w 1175146"/>
              <a:gd name="connsiteY64" fmla="*/ 1339850 h 1622425"/>
              <a:gd name="connsiteX65" fmla="*/ 416321 w 1175146"/>
              <a:gd name="connsiteY65" fmla="*/ 1362075 h 1622425"/>
              <a:gd name="connsiteX66" fmla="*/ 422671 w 1175146"/>
              <a:gd name="connsiteY66" fmla="*/ 1403350 h 1622425"/>
              <a:gd name="connsiteX67" fmla="*/ 425846 w 1175146"/>
              <a:gd name="connsiteY67" fmla="*/ 1419225 h 1622425"/>
              <a:gd name="connsiteX68" fmla="*/ 432196 w 1175146"/>
              <a:gd name="connsiteY68" fmla="*/ 1438275 h 1622425"/>
              <a:gd name="connsiteX69" fmla="*/ 435371 w 1175146"/>
              <a:gd name="connsiteY69" fmla="*/ 1450975 h 1622425"/>
              <a:gd name="connsiteX70" fmla="*/ 441721 w 1175146"/>
              <a:gd name="connsiteY70" fmla="*/ 1463675 h 1622425"/>
              <a:gd name="connsiteX71" fmla="*/ 444896 w 1175146"/>
              <a:gd name="connsiteY71" fmla="*/ 1476375 h 1622425"/>
              <a:gd name="connsiteX72" fmla="*/ 454421 w 1175146"/>
              <a:gd name="connsiteY72" fmla="*/ 1479550 h 1622425"/>
              <a:gd name="connsiteX73" fmla="*/ 479821 w 1175146"/>
              <a:gd name="connsiteY73" fmla="*/ 1482725 h 1622425"/>
              <a:gd name="connsiteX74" fmla="*/ 489346 w 1175146"/>
              <a:gd name="connsiteY74" fmla="*/ 1489075 h 1622425"/>
              <a:gd name="connsiteX75" fmla="*/ 492521 w 1175146"/>
              <a:gd name="connsiteY75" fmla="*/ 1498600 h 1622425"/>
              <a:gd name="connsiteX76" fmla="*/ 498871 w 1175146"/>
              <a:gd name="connsiteY76" fmla="*/ 1508125 h 1622425"/>
              <a:gd name="connsiteX77" fmla="*/ 508396 w 1175146"/>
              <a:gd name="connsiteY77" fmla="*/ 1527175 h 1622425"/>
              <a:gd name="connsiteX78" fmla="*/ 514746 w 1175146"/>
              <a:gd name="connsiteY78" fmla="*/ 1536700 h 1622425"/>
              <a:gd name="connsiteX79" fmla="*/ 517921 w 1175146"/>
              <a:gd name="connsiteY79" fmla="*/ 1546225 h 1622425"/>
              <a:gd name="connsiteX80" fmla="*/ 524271 w 1175146"/>
              <a:gd name="connsiteY80" fmla="*/ 1558925 h 1622425"/>
              <a:gd name="connsiteX81" fmla="*/ 533796 w 1175146"/>
              <a:gd name="connsiteY81" fmla="*/ 1581150 h 1622425"/>
              <a:gd name="connsiteX82" fmla="*/ 543321 w 1175146"/>
              <a:gd name="connsiteY82" fmla="*/ 1590675 h 1622425"/>
              <a:gd name="connsiteX83" fmla="*/ 556021 w 1175146"/>
              <a:gd name="connsiteY83" fmla="*/ 1584325 h 1622425"/>
              <a:gd name="connsiteX84" fmla="*/ 571896 w 1175146"/>
              <a:gd name="connsiteY84" fmla="*/ 1555750 h 1622425"/>
              <a:gd name="connsiteX85" fmla="*/ 584596 w 1175146"/>
              <a:gd name="connsiteY85" fmla="*/ 1536700 h 1622425"/>
              <a:gd name="connsiteX86" fmla="*/ 587771 w 1175146"/>
              <a:gd name="connsiteY86" fmla="*/ 1527175 h 1622425"/>
              <a:gd name="connsiteX87" fmla="*/ 594121 w 1175146"/>
              <a:gd name="connsiteY87" fmla="*/ 1517650 h 1622425"/>
              <a:gd name="connsiteX88" fmla="*/ 600471 w 1175146"/>
              <a:gd name="connsiteY88" fmla="*/ 1504950 h 1622425"/>
              <a:gd name="connsiteX89" fmla="*/ 613171 w 1175146"/>
              <a:gd name="connsiteY89" fmla="*/ 1511300 h 1622425"/>
              <a:gd name="connsiteX90" fmla="*/ 619521 w 1175146"/>
              <a:gd name="connsiteY90" fmla="*/ 1530350 h 1622425"/>
              <a:gd name="connsiteX91" fmla="*/ 625871 w 1175146"/>
              <a:gd name="connsiteY91" fmla="*/ 1565275 h 1622425"/>
              <a:gd name="connsiteX92" fmla="*/ 632221 w 1175146"/>
              <a:gd name="connsiteY92" fmla="*/ 1574800 h 1622425"/>
              <a:gd name="connsiteX93" fmla="*/ 635396 w 1175146"/>
              <a:gd name="connsiteY93" fmla="*/ 1584325 h 1622425"/>
              <a:gd name="connsiteX94" fmla="*/ 651271 w 1175146"/>
              <a:gd name="connsiteY94" fmla="*/ 1587500 h 1622425"/>
              <a:gd name="connsiteX95" fmla="*/ 660796 w 1175146"/>
              <a:gd name="connsiteY95" fmla="*/ 1584325 h 1622425"/>
              <a:gd name="connsiteX96" fmla="*/ 692546 w 1175146"/>
              <a:gd name="connsiteY96" fmla="*/ 1555750 h 1622425"/>
              <a:gd name="connsiteX97" fmla="*/ 705246 w 1175146"/>
              <a:gd name="connsiteY97" fmla="*/ 1546225 h 1622425"/>
              <a:gd name="connsiteX98" fmla="*/ 756046 w 1175146"/>
              <a:gd name="connsiteY98" fmla="*/ 1552575 h 1622425"/>
              <a:gd name="connsiteX99" fmla="*/ 765571 w 1175146"/>
              <a:gd name="connsiteY99" fmla="*/ 1555750 h 1622425"/>
              <a:gd name="connsiteX100" fmla="*/ 794146 w 1175146"/>
              <a:gd name="connsiteY100" fmla="*/ 1558925 h 1622425"/>
              <a:gd name="connsiteX101" fmla="*/ 857646 w 1175146"/>
              <a:gd name="connsiteY101" fmla="*/ 1568450 h 1622425"/>
              <a:gd name="connsiteX102" fmla="*/ 883046 w 1175146"/>
              <a:gd name="connsiteY102" fmla="*/ 1577975 h 1622425"/>
              <a:gd name="connsiteX103" fmla="*/ 905271 w 1175146"/>
              <a:gd name="connsiteY103" fmla="*/ 1581150 h 1622425"/>
              <a:gd name="connsiteX104" fmla="*/ 914796 w 1175146"/>
              <a:gd name="connsiteY104" fmla="*/ 1584325 h 1622425"/>
              <a:gd name="connsiteX105" fmla="*/ 927496 w 1175146"/>
              <a:gd name="connsiteY105" fmla="*/ 1590675 h 1622425"/>
              <a:gd name="connsiteX106" fmla="*/ 962421 w 1175146"/>
              <a:gd name="connsiteY106" fmla="*/ 1597025 h 1622425"/>
              <a:gd name="connsiteX107" fmla="*/ 971946 w 1175146"/>
              <a:gd name="connsiteY107" fmla="*/ 1600200 h 1622425"/>
              <a:gd name="connsiteX108" fmla="*/ 1000521 w 1175146"/>
              <a:gd name="connsiteY108" fmla="*/ 1606550 h 1622425"/>
              <a:gd name="connsiteX109" fmla="*/ 1025921 w 1175146"/>
              <a:gd name="connsiteY109" fmla="*/ 1616075 h 1622425"/>
              <a:gd name="connsiteX110" fmla="*/ 1044971 w 1175146"/>
              <a:gd name="connsiteY110" fmla="*/ 1619250 h 1622425"/>
              <a:gd name="connsiteX111" fmla="*/ 1057671 w 1175146"/>
              <a:gd name="connsiteY111" fmla="*/ 1622425 h 1622425"/>
              <a:gd name="connsiteX112" fmla="*/ 1073546 w 1175146"/>
              <a:gd name="connsiteY112" fmla="*/ 1619250 h 1622425"/>
              <a:gd name="connsiteX113" fmla="*/ 1064021 w 1175146"/>
              <a:gd name="connsiteY113" fmla="*/ 1593850 h 1622425"/>
              <a:gd name="connsiteX114" fmla="*/ 1083071 w 1175146"/>
              <a:gd name="connsiteY114" fmla="*/ 1587500 h 1622425"/>
              <a:gd name="connsiteX115" fmla="*/ 1098946 w 1175146"/>
              <a:gd name="connsiteY115" fmla="*/ 1530350 h 1622425"/>
              <a:gd name="connsiteX116" fmla="*/ 1171971 w 1175146"/>
              <a:gd name="connsiteY116" fmla="*/ 1527175 h 1622425"/>
              <a:gd name="connsiteX117" fmla="*/ 1175146 w 1175146"/>
              <a:gd name="connsiteY117" fmla="*/ 1517650 h 1622425"/>
              <a:gd name="connsiteX118" fmla="*/ 1149746 w 1175146"/>
              <a:gd name="connsiteY118" fmla="*/ 1501775 h 1622425"/>
              <a:gd name="connsiteX119" fmla="*/ 1140221 w 1175146"/>
              <a:gd name="connsiteY119" fmla="*/ 1498600 h 1622425"/>
              <a:gd name="connsiteX120" fmla="*/ 1121171 w 1175146"/>
              <a:gd name="connsiteY120" fmla="*/ 1485900 h 1622425"/>
              <a:gd name="connsiteX121" fmla="*/ 1098946 w 1175146"/>
              <a:gd name="connsiteY121" fmla="*/ 1457325 h 1622425"/>
              <a:gd name="connsiteX122" fmla="*/ 1086246 w 1175146"/>
              <a:gd name="connsiteY122" fmla="*/ 1444625 h 1622425"/>
              <a:gd name="connsiteX123" fmla="*/ 1076721 w 1175146"/>
              <a:gd name="connsiteY123" fmla="*/ 1431925 h 1622425"/>
              <a:gd name="connsiteX124" fmla="*/ 1057671 w 1175146"/>
              <a:gd name="connsiteY124" fmla="*/ 1419225 h 1622425"/>
              <a:gd name="connsiteX125" fmla="*/ 1038621 w 1175146"/>
              <a:gd name="connsiteY125" fmla="*/ 1400175 h 1622425"/>
              <a:gd name="connsiteX126" fmla="*/ 1025921 w 1175146"/>
              <a:gd name="connsiteY126" fmla="*/ 1387475 h 1622425"/>
              <a:gd name="connsiteX127" fmla="*/ 1032271 w 1175146"/>
              <a:gd name="connsiteY127" fmla="*/ 1355725 h 1622425"/>
              <a:gd name="connsiteX128" fmla="*/ 1044971 w 1175146"/>
              <a:gd name="connsiteY128" fmla="*/ 1352550 h 1622425"/>
              <a:gd name="connsiteX129" fmla="*/ 1060846 w 1175146"/>
              <a:gd name="connsiteY129" fmla="*/ 1349375 h 1622425"/>
              <a:gd name="connsiteX130" fmla="*/ 1057671 w 1175146"/>
              <a:gd name="connsiteY130" fmla="*/ 1314450 h 1622425"/>
              <a:gd name="connsiteX131" fmla="*/ 1029096 w 1175146"/>
              <a:gd name="connsiteY131" fmla="*/ 1317625 h 1622425"/>
              <a:gd name="connsiteX132" fmla="*/ 990996 w 1175146"/>
              <a:gd name="connsiteY132" fmla="*/ 1314450 h 1622425"/>
              <a:gd name="connsiteX133" fmla="*/ 978296 w 1175146"/>
              <a:gd name="connsiteY133" fmla="*/ 1308100 h 1622425"/>
              <a:gd name="connsiteX134" fmla="*/ 975121 w 1175146"/>
              <a:gd name="connsiteY134" fmla="*/ 1298575 h 1622425"/>
              <a:gd name="connsiteX135" fmla="*/ 1013221 w 1175146"/>
              <a:gd name="connsiteY135" fmla="*/ 1279525 h 1622425"/>
              <a:gd name="connsiteX136" fmla="*/ 1010046 w 1175146"/>
              <a:gd name="connsiteY136" fmla="*/ 1270000 h 1622425"/>
              <a:gd name="connsiteX137" fmla="*/ 997346 w 1175146"/>
              <a:gd name="connsiteY137" fmla="*/ 1260475 h 1622425"/>
              <a:gd name="connsiteX138" fmla="*/ 978296 w 1175146"/>
              <a:gd name="connsiteY138" fmla="*/ 1250950 h 1622425"/>
              <a:gd name="connsiteX139" fmla="*/ 959246 w 1175146"/>
              <a:gd name="connsiteY139" fmla="*/ 1225550 h 1622425"/>
              <a:gd name="connsiteX140" fmla="*/ 956071 w 1175146"/>
              <a:gd name="connsiteY140" fmla="*/ 1212850 h 1622425"/>
              <a:gd name="connsiteX141" fmla="*/ 940196 w 1175146"/>
              <a:gd name="connsiteY141" fmla="*/ 1181100 h 1622425"/>
              <a:gd name="connsiteX142" fmla="*/ 937021 w 1175146"/>
              <a:gd name="connsiteY142" fmla="*/ 1171575 h 1622425"/>
              <a:gd name="connsiteX143" fmla="*/ 930671 w 1175146"/>
              <a:gd name="connsiteY143" fmla="*/ 1146175 h 1622425"/>
              <a:gd name="connsiteX144" fmla="*/ 917971 w 1175146"/>
              <a:gd name="connsiteY144" fmla="*/ 1120775 h 1622425"/>
              <a:gd name="connsiteX145" fmla="*/ 905271 w 1175146"/>
              <a:gd name="connsiteY145" fmla="*/ 1098550 h 1622425"/>
              <a:gd name="connsiteX146" fmla="*/ 898921 w 1175146"/>
              <a:gd name="connsiteY146" fmla="*/ 1082675 h 1622425"/>
              <a:gd name="connsiteX147" fmla="*/ 892571 w 1175146"/>
              <a:gd name="connsiteY147" fmla="*/ 1063625 h 1622425"/>
              <a:gd name="connsiteX148" fmla="*/ 883046 w 1175146"/>
              <a:gd name="connsiteY148" fmla="*/ 1047750 h 1622425"/>
              <a:gd name="connsiteX149" fmla="*/ 876696 w 1175146"/>
              <a:gd name="connsiteY149" fmla="*/ 1038225 h 1622425"/>
              <a:gd name="connsiteX150" fmla="*/ 860821 w 1175146"/>
              <a:gd name="connsiteY150" fmla="*/ 1025525 h 1622425"/>
              <a:gd name="connsiteX151" fmla="*/ 841771 w 1175146"/>
              <a:gd name="connsiteY151" fmla="*/ 1003300 h 1622425"/>
              <a:gd name="connsiteX152" fmla="*/ 819546 w 1175146"/>
              <a:gd name="connsiteY152" fmla="*/ 1000125 h 1622425"/>
              <a:gd name="connsiteX153" fmla="*/ 797321 w 1175146"/>
              <a:gd name="connsiteY153" fmla="*/ 987425 h 1622425"/>
              <a:gd name="connsiteX154" fmla="*/ 765571 w 1175146"/>
              <a:gd name="connsiteY154" fmla="*/ 965200 h 1622425"/>
              <a:gd name="connsiteX155" fmla="*/ 752871 w 1175146"/>
              <a:gd name="connsiteY155" fmla="*/ 958850 h 1622425"/>
              <a:gd name="connsiteX156" fmla="*/ 746521 w 1175146"/>
              <a:gd name="connsiteY156" fmla="*/ 946150 h 1622425"/>
              <a:gd name="connsiteX157" fmla="*/ 740171 w 1175146"/>
              <a:gd name="connsiteY157" fmla="*/ 898525 h 1622425"/>
              <a:gd name="connsiteX158" fmla="*/ 730646 w 1175146"/>
              <a:gd name="connsiteY158" fmla="*/ 863600 h 1622425"/>
              <a:gd name="connsiteX159" fmla="*/ 721121 w 1175146"/>
              <a:gd name="connsiteY159" fmla="*/ 860425 h 1622425"/>
              <a:gd name="connsiteX160" fmla="*/ 705246 w 1175146"/>
              <a:gd name="connsiteY160" fmla="*/ 847725 h 1622425"/>
              <a:gd name="connsiteX161" fmla="*/ 692546 w 1175146"/>
              <a:gd name="connsiteY161" fmla="*/ 841375 h 1622425"/>
              <a:gd name="connsiteX162" fmla="*/ 686196 w 1175146"/>
              <a:gd name="connsiteY162" fmla="*/ 831850 h 1622425"/>
              <a:gd name="connsiteX163" fmla="*/ 689371 w 1175146"/>
              <a:gd name="connsiteY163" fmla="*/ 784225 h 1622425"/>
              <a:gd name="connsiteX164" fmla="*/ 698896 w 1175146"/>
              <a:gd name="connsiteY164" fmla="*/ 762000 h 1622425"/>
              <a:gd name="connsiteX165" fmla="*/ 708421 w 1175146"/>
              <a:gd name="connsiteY165" fmla="*/ 673100 h 1622425"/>
              <a:gd name="connsiteX166" fmla="*/ 711596 w 1175146"/>
              <a:gd name="connsiteY166" fmla="*/ 641350 h 1622425"/>
              <a:gd name="connsiteX167" fmla="*/ 721121 w 1175146"/>
              <a:gd name="connsiteY167" fmla="*/ 609600 h 1622425"/>
              <a:gd name="connsiteX168" fmla="*/ 727471 w 1175146"/>
              <a:gd name="connsiteY168" fmla="*/ 581025 h 1622425"/>
              <a:gd name="connsiteX169" fmla="*/ 733821 w 1175146"/>
              <a:gd name="connsiteY169" fmla="*/ 568325 h 1622425"/>
              <a:gd name="connsiteX170" fmla="*/ 736996 w 1175146"/>
              <a:gd name="connsiteY170" fmla="*/ 555625 h 1622425"/>
              <a:gd name="connsiteX171" fmla="*/ 749696 w 1175146"/>
              <a:gd name="connsiteY171" fmla="*/ 542925 h 1622425"/>
              <a:gd name="connsiteX172" fmla="*/ 762396 w 1175146"/>
              <a:gd name="connsiteY172" fmla="*/ 520700 h 1622425"/>
              <a:gd name="connsiteX173" fmla="*/ 784621 w 1175146"/>
              <a:gd name="connsiteY173" fmla="*/ 498475 h 1622425"/>
              <a:gd name="connsiteX174" fmla="*/ 797321 w 1175146"/>
              <a:gd name="connsiteY174" fmla="*/ 485775 h 1622425"/>
              <a:gd name="connsiteX175" fmla="*/ 806846 w 1175146"/>
              <a:gd name="connsiteY175" fmla="*/ 476250 h 1622425"/>
              <a:gd name="connsiteX176" fmla="*/ 816371 w 1175146"/>
              <a:gd name="connsiteY176" fmla="*/ 454025 h 1622425"/>
              <a:gd name="connsiteX177" fmla="*/ 819546 w 1175146"/>
              <a:gd name="connsiteY177" fmla="*/ 441325 h 1622425"/>
              <a:gd name="connsiteX178" fmla="*/ 832246 w 1175146"/>
              <a:gd name="connsiteY178" fmla="*/ 409575 h 1622425"/>
              <a:gd name="connsiteX179" fmla="*/ 838596 w 1175146"/>
              <a:gd name="connsiteY179" fmla="*/ 365125 h 1622425"/>
              <a:gd name="connsiteX180" fmla="*/ 841771 w 1175146"/>
              <a:gd name="connsiteY180" fmla="*/ 355600 h 1622425"/>
              <a:gd name="connsiteX181" fmla="*/ 844946 w 1175146"/>
              <a:gd name="connsiteY181" fmla="*/ 342900 h 1622425"/>
              <a:gd name="connsiteX182" fmla="*/ 854471 w 1175146"/>
              <a:gd name="connsiteY182" fmla="*/ 225425 h 1622425"/>
              <a:gd name="connsiteX183" fmla="*/ 857646 w 1175146"/>
              <a:gd name="connsiteY183" fmla="*/ 209550 h 1622425"/>
              <a:gd name="connsiteX184" fmla="*/ 863996 w 1175146"/>
              <a:gd name="connsiteY184" fmla="*/ 200025 h 1622425"/>
              <a:gd name="connsiteX185" fmla="*/ 867171 w 1175146"/>
              <a:gd name="connsiteY185" fmla="*/ 177800 h 1622425"/>
              <a:gd name="connsiteX186" fmla="*/ 870346 w 1175146"/>
              <a:gd name="connsiteY186" fmla="*/ 168275 h 1622425"/>
              <a:gd name="connsiteX187" fmla="*/ 873521 w 1175146"/>
              <a:gd name="connsiteY187" fmla="*/ 152400 h 1622425"/>
              <a:gd name="connsiteX188" fmla="*/ 883046 w 1175146"/>
              <a:gd name="connsiteY188" fmla="*/ 101600 h 1622425"/>
              <a:gd name="connsiteX189" fmla="*/ 886221 w 1175146"/>
              <a:gd name="connsiteY189" fmla="*/ 92075 h 1622425"/>
              <a:gd name="connsiteX190" fmla="*/ 898921 w 1175146"/>
              <a:gd name="connsiteY190" fmla="*/ 76200 h 1622425"/>
              <a:gd name="connsiteX191" fmla="*/ 908446 w 1175146"/>
              <a:gd name="connsiteY191" fmla="*/ 73025 h 1622425"/>
              <a:gd name="connsiteX0" fmla="*/ 908446 w 1175146"/>
              <a:gd name="connsiteY0" fmla="*/ 73025 h 1622425"/>
              <a:gd name="connsiteX1" fmla="*/ 902096 w 1175146"/>
              <a:gd name="connsiteY1" fmla="*/ 57150 h 1622425"/>
              <a:gd name="connsiteX2" fmla="*/ 844946 w 1175146"/>
              <a:gd name="connsiteY2" fmla="*/ 22225 h 1622425"/>
              <a:gd name="connsiteX3" fmla="*/ 829071 w 1175146"/>
              <a:gd name="connsiteY3" fmla="*/ 9525 h 1622425"/>
              <a:gd name="connsiteX4" fmla="*/ 813196 w 1175146"/>
              <a:gd name="connsiteY4" fmla="*/ 6350 h 1622425"/>
              <a:gd name="connsiteX5" fmla="*/ 797321 w 1175146"/>
              <a:gd name="connsiteY5" fmla="*/ 0 h 1622425"/>
              <a:gd name="connsiteX6" fmla="*/ 775096 w 1175146"/>
              <a:gd name="connsiteY6" fmla="*/ 6350 h 1622425"/>
              <a:gd name="connsiteX7" fmla="*/ 771921 w 1175146"/>
              <a:gd name="connsiteY7" fmla="*/ 50800 h 1622425"/>
              <a:gd name="connsiteX8" fmla="*/ 768746 w 1175146"/>
              <a:gd name="connsiteY8" fmla="*/ 69850 h 1622425"/>
              <a:gd name="connsiteX9" fmla="*/ 759221 w 1175146"/>
              <a:gd name="connsiteY9" fmla="*/ 73025 h 1622425"/>
              <a:gd name="connsiteX10" fmla="*/ 749696 w 1175146"/>
              <a:gd name="connsiteY10" fmla="*/ 66675 h 1622425"/>
              <a:gd name="connsiteX11" fmla="*/ 736996 w 1175146"/>
              <a:gd name="connsiteY11" fmla="*/ 63500 h 1622425"/>
              <a:gd name="connsiteX12" fmla="*/ 714771 w 1175146"/>
              <a:gd name="connsiteY12" fmla="*/ 104775 h 1622425"/>
              <a:gd name="connsiteX13" fmla="*/ 670321 w 1175146"/>
              <a:gd name="connsiteY13" fmla="*/ 25400 h 1622425"/>
              <a:gd name="connsiteX14" fmla="*/ 654446 w 1175146"/>
              <a:gd name="connsiteY14" fmla="*/ 63500 h 1622425"/>
              <a:gd name="connsiteX15" fmla="*/ 600471 w 1175146"/>
              <a:gd name="connsiteY15" fmla="*/ 142875 h 1622425"/>
              <a:gd name="connsiteX16" fmla="*/ 562371 w 1175146"/>
              <a:gd name="connsiteY16" fmla="*/ 222250 h 1622425"/>
              <a:gd name="connsiteX17" fmla="*/ 527446 w 1175146"/>
              <a:gd name="connsiteY17" fmla="*/ 304800 h 1622425"/>
              <a:gd name="connsiteX18" fmla="*/ 521096 w 1175146"/>
              <a:gd name="connsiteY18" fmla="*/ 358775 h 1622425"/>
              <a:gd name="connsiteX19" fmla="*/ 444896 w 1175146"/>
              <a:gd name="connsiteY19" fmla="*/ 434975 h 1622425"/>
              <a:gd name="connsiteX20" fmla="*/ 444896 w 1175146"/>
              <a:gd name="connsiteY20" fmla="*/ 517525 h 1622425"/>
              <a:gd name="connsiteX21" fmla="*/ 409971 w 1175146"/>
              <a:gd name="connsiteY21" fmla="*/ 501650 h 1622425"/>
              <a:gd name="connsiteX22" fmla="*/ 362346 w 1175146"/>
              <a:gd name="connsiteY22" fmla="*/ 511175 h 1622425"/>
              <a:gd name="connsiteX23" fmla="*/ 295671 w 1175146"/>
              <a:gd name="connsiteY23" fmla="*/ 492125 h 1622425"/>
              <a:gd name="connsiteX24" fmla="*/ 289321 w 1175146"/>
              <a:gd name="connsiteY24" fmla="*/ 419100 h 1622425"/>
              <a:gd name="connsiteX25" fmla="*/ 263921 w 1175146"/>
              <a:gd name="connsiteY25" fmla="*/ 396875 h 1622425"/>
              <a:gd name="connsiteX26" fmla="*/ 184546 w 1175146"/>
              <a:gd name="connsiteY26" fmla="*/ 387350 h 1622425"/>
              <a:gd name="connsiteX27" fmla="*/ 108346 w 1175146"/>
              <a:gd name="connsiteY27" fmla="*/ 393700 h 1622425"/>
              <a:gd name="connsiteX28" fmla="*/ 35321 w 1175146"/>
              <a:gd name="connsiteY28" fmla="*/ 469900 h 1622425"/>
              <a:gd name="connsiteX29" fmla="*/ 396 w 1175146"/>
              <a:gd name="connsiteY29" fmla="*/ 533400 h 1622425"/>
              <a:gd name="connsiteX30" fmla="*/ 16271 w 1175146"/>
              <a:gd name="connsiteY30" fmla="*/ 587375 h 1622425"/>
              <a:gd name="connsiteX31" fmla="*/ 13096 w 1175146"/>
              <a:gd name="connsiteY31" fmla="*/ 698500 h 1622425"/>
              <a:gd name="connsiteX32" fmla="*/ 16271 w 1175146"/>
              <a:gd name="connsiteY32" fmla="*/ 711200 h 1622425"/>
              <a:gd name="connsiteX33" fmla="*/ 9921 w 1175146"/>
              <a:gd name="connsiteY33" fmla="*/ 736600 h 1622425"/>
              <a:gd name="connsiteX34" fmla="*/ 51196 w 1175146"/>
              <a:gd name="connsiteY34" fmla="*/ 765175 h 1622425"/>
              <a:gd name="connsiteX35" fmla="*/ 67071 w 1175146"/>
              <a:gd name="connsiteY35" fmla="*/ 774700 h 1622425"/>
              <a:gd name="connsiteX36" fmla="*/ 79771 w 1175146"/>
              <a:gd name="connsiteY36" fmla="*/ 781050 h 1622425"/>
              <a:gd name="connsiteX37" fmla="*/ 101996 w 1175146"/>
              <a:gd name="connsiteY37" fmla="*/ 790575 h 1622425"/>
              <a:gd name="connsiteX38" fmla="*/ 121046 w 1175146"/>
              <a:gd name="connsiteY38" fmla="*/ 787400 h 1622425"/>
              <a:gd name="connsiteX39" fmla="*/ 133746 w 1175146"/>
              <a:gd name="connsiteY39" fmla="*/ 784225 h 1622425"/>
              <a:gd name="connsiteX40" fmla="*/ 140096 w 1175146"/>
              <a:gd name="connsiteY40" fmla="*/ 796925 h 1622425"/>
              <a:gd name="connsiteX41" fmla="*/ 149621 w 1175146"/>
              <a:gd name="connsiteY41" fmla="*/ 819150 h 1622425"/>
              <a:gd name="connsiteX42" fmla="*/ 155971 w 1175146"/>
              <a:gd name="connsiteY42" fmla="*/ 873125 h 1622425"/>
              <a:gd name="connsiteX43" fmla="*/ 159146 w 1175146"/>
              <a:gd name="connsiteY43" fmla="*/ 885825 h 1622425"/>
              <a:gd name="connsiteX44" fmla="*/ 168671 w 1175146"/>
              <a:gd name="connsiteY44" fmla="*/ 892175 h 1622425"/>
              <a:gd name="connsiteX45" fmla="*/ 178196 w 1175146"/>
              <a:gd name="connsiteY45" fmla="*/ 901700 h 1622425"/>
              <a:gd name="connsiteX46" fmla="*/ 200421 w 1175146"/>
              <a:gd name="connsiteY46" fmla="*/ 904875 h 1622425"/>
              <a:gd name="connsiteX47" fmla="*/ 222646 w 1175146"/>
              <a:gd name="connsiteY47" fmla="*/ 939800 h 1622425"/>
              <a:gd name="connsiteX48" fmla="*/ 213121 w 1175146"/>
              <a:gd name="connsiteY48" fmla="*/ 1022350 h 1622425"/>
              <a:gd name="connsiteX49" fmla="*/ 197246 w 1175146"/>
              <a:gd name="connsiteY49" fmla="*/ 1041400 h 1622425"/>
              <a:gd name="connsiteX50" fmla="*/ 190896 w 1175146"/>
              <a:gd name="connsiteY50" fmla="*/ 1063625 h 1622425"/>
              <a:gd name="connsiteX51" fmla="*/ 187721 w 1175146"/>
              <a:gd name="connsiteY51" fmla="*/ 1073150 h 1622425"/>
              <a:gd name="connsiteX52" fmla="*/ 190896 w 1175146"/>
              <a:gd name="connsiteY52" fmla="*/ 1200150 h 1622425"/>
              <a:gd name="connsiteX53" fmla="*/ 244871 w 1175146"/>
              <a:gd name="connsiteY53" fmla="*/ 1206500 h 1622425"/>
              <a:gd name="connsiteX54" fmla="*/ 260746 w 1175146"/>
              <a:gd name="connsiteY54" fmla="*/ 1209675 h 1622425"/>
              <a:gd name="connsiteX55" fmla="*/ 282971 w 1175146"/>
              <a:gd name="connsiteY55" fmla="*/ 1231900 h 1622425"/>
              <a:gd name="connsiteX56" fmla="*/ 289321 w 1175146"/>
              <a:gd name="connsiteY56" fmla="*/ 1270000 h 1622425"/>
              <a:gd name="connsiteX57" fmla="*/ 298846 w 1175146"/>
              <a:gd name="connsiteY57" fmla="*/ 1282700 h 1622425"/>
              <a:gd name="connsiteX58" fmla="*/ 317896 w 1175146"/>
              <a:gd name="connsiteY58" fmla="*/ 1285875 h 1622425"/>
              <a:gd name="connsiteX59" fmla="*/ 327421 w 1175146"/>
              <a:gd name="connsiteY59" fmla="*/ 1292225 h 1622425"/>
              <a:gd name="connsiteX60" fmla="*/ 355996 w 1175146"/>
              <a:gd name="connsiteY60" fmla="*/ 1298575 h 1622425"/>
              <a:gd name="connsiteX61" fmla="*/ 381396 w 1175146"/>
              <a:gd name="connsiteY61" fmla="*/ 1317625 h 1622425"/>
              <a:gd name="connsiteX62" fmla="*/ 403621 w 1175146"/>
              <a:gd name="connsiteY62" fmla="*/ 1330325 h 1622425"/>
              <a:gd name="connsiteX63" fmla="*/ 406796 w 1175146"/>
              <a:gd name="connsiteY63" fmla="*/ 1339850 h 1622425"/>
              <a:gd name="connsiteX64" fmla="*/ 416321 w 1175146"/>
              <a:gd name="connsiteY64" fmla="*/ 1362075 h 1622425"/>
              <a:gd name="connsiteX65" fmla="*/ 422671 w 1175146"/>
              <a:gd name="connsiteY65" fmla="*/ 1403350 h 1622425"/>
              <a:gd name="connsiteX66" fmla="*/ 425846 w 1175146"/>
              <a:gd name="connsiteY66" fmla="*/ 1419225 h 1622425"/>
              <a:gd name="connsiteX67" fmla="*/ 432196 w 1175146"/>
              <a:gd name="connsiteY67" fmla="*/ 1438275 h 1622425"/>
              <a:gd name="connsiteX68" fmla="*/ 435371 w 1175146"/>
              <a:gd name="connsiteY68" fmla="*/ 1450975 h 1622425"/>
              <a:gd name="connsiteX69" fmla="*/ 441721 w 1175146"/>
              <a:gd name="connsiteY69" fmla="*/ 1463675 h 1622425"/>
              <a:gd name="connsiteX70" fmla="*/ 444896 w 1175146"/>
              <a:gd name="connsiteY70" fmla="*/ 1476375 h 1622425"/>
              <a:gd name="connsiteX71" fmla="*/ 454421 w 1175146"/>
              <a:gd name="connsiteY71" fmla="*/ 1479550 h 1622425"/>
              <a:gd name="connsiteX72" fmla="*/ 479821 w 1175146"/>
              <a:gd name="connsiteY72" fmla="*/ 1482725 h 1622425"/>
              <a:gd name="connsiteX73" fmla="*/ 489346 w 1175146"/>
              <a:gd name="connsiteY73" fmla="*/ 1489075 h 1622425"/>
              <a:gd name="connsiteX74" fmla="*/ 492521 w 1175146"/>
              <a:gd name="connsiteY74" fmla="*/ 1498600 h 1622425"/>
              <a:gd name="connsiteX75" fmla="*/ 498871 w 1175146"/>
              <a:gd name="connsiteY75" fmla="*/ 1508125 h 1622425"/>
              <a:gd name="connsiteX76" fmla="*/ 508396 w 1175146"/>
              <a:gd name="connsiteY76" fmla="*/ 1527175 h 1622425"/>
              <a:gd name="connsiteX77" fmla="*/ 514746 w 1175146"/>
              <a:gd name="connsiteY77" fmla="*/ 1536700 h 1622425"/>
              <a:gd name="connsiteX78" fmla="*/ 517921 w 1175146"/>
              <a:gd name="connsiteY78" fmla="*/ 1546225 h 1622425"/>
              <a:gd name="connsiteX79" fmla="*/ 524271 w 1175146"/>
              <a:gd name="connsiteY79" fmla="*/ 1558925 h 1622425"/>
              <a:gd name="connsiteX80" fmla="*/ 533796 w 1175146"/>
              <a:gd name="connsiteY80" fmla="*/ 1581150 h 1622425"/>
              <a:gd name="connsiteX81" fmla="*/ 543321 w 1175146"/>
              <a:gd name="connsiteY81" fmla="*/ 1590675 h 1622425"/>
              <a:gd name="connsiteX82" fmla="*/ 556021 w 1175146"/>
              <a:gd name="connsiteY82" fmla="*/ 1584325 h 1622425"/>
              <a:gd name="connsiteX83" fmla="*/ 571896 w 1175146"/>
              <a:gd name="connsiteY83" fmla="*/ 1555750 h 1622425"/>
              <a:gd name="connsiteX84" fmla="*/ 584596 w 1175146"/>
              <a:gd name="connsiteY84" fmla="*/ 1536700 h 1622425"/>
              <a:gd name="connsiteX85" fmla="*/ 587771 w 1175146"/>
              <a:gd name="connsiteY85" fmla="*/ 1527175 h 1622425"/>
              <a:gd name="connsiteX86" fmla="*/ 594121 w 1175146"/>
              <a:gd name="connsiteY86" fmla="*/ 1517650 h 1622425"/>
              <a:gd name="connsiteX87" fmla="*/ 600471 w 1175146"/>
              <a:gd name="connsiteY87" fmla="*/ 1504950 h 1622425"/>
              <a:gd name="connsiteX88" fmla="*/ 613171 w 1175146"/>
              <a:gd name="connsiteY88" fmla="*/ 1511300 h 1622425"/>
              <a:gd name="connsiteX89" fmla="*/ 619521 w 1175146"/>
              <a:gd name="connsiteY89" fmla="*/ 1530350 h 1622425"/>
              <a:gd name="connsiteX90" fmla="*/ 625871 w 1175146"/>
              <a:gd name="connsiteY90" fmla="*/ 1565275 h 1622425"/>
              <a:gd name="connsiteX91" fmla="*/ 632221 w 1175146"/>
              <a:gd name="connsiteY91" fmla="*/ 1574800 h 1622425"/>
              <a:gd name="connsiteX92" fmla="*/ 635396 w 1175146"/>
              <a:gd name="connsiteY92" fmla="*/ 1584325 h 1622425"/>
              <a:gd name="connsiteX93" fmla="*/ 651271 w 1175146"/>
              <a:gd name="connsiteY93" fmla="*/ 1587500 h 1622425"/>
              <a:gd name="connsiteX94" fmla="*/ 660796 w 1175146"/>
              <a:gd name="connsiteY94" fmla="*/ 1584325 h 1622425"/>
              <a:gd name="connsiteX95" fmla="*/ 692546 w 1175146"/>
              <a:gd name="connsiteY95" fmla="*/ 1555750 h 1622425"/>
              <a:gd name="connsiteX96" fmla="*/ 705246 w 1175146"/>
              <a:gd name="connsiteY96" fmla="*/ 1546225 h 1622425"/>
              <a:gd name="connsiteX97" fmla="*/ 756046 w 1175146"/>
              <a:gd name="connsiteY97" fmla="*/ 1552575 h 1622425"/>
              <a:gd name="connsiteX98" fmla="*/ 765571 w 1175146"/>
              <a:gd name="connsiteY98" fmla="*/ 1555750 h 1622425"/>
              <a:gd name="connsiteX99" fmla="*/ 794146 w 1175146"/>
              <a:gd name="connsiteY99" fmla="*/ 1558925 h 1622425"/>
              <a:gd name="connsiteX100" fmla="*/ 857646 w 1175146"/>
              <a:gd name="connsiteY100" fmla="*/ 1568450 h 1622425"/>
              <a:gd name="connsiteX101" fmla="*/ 883046 w 1175146"/>
              <a:gd name="connsiteY101" fmla="*/ 1577975 h 1622425"/>
              <a:gd name="connsiteX102" fmla="*/ 905271 w 1175146"/>
              <a:gd name="connsiteY102" fmla="*/ 1581150 h 1622425"/>
              <a:gd name="connsiteX103" fmla="*/ 914796 w 1175146"/>
              <a:gd name="connsiteY103" fmla="*/ 1584325 h 1622425"/>
              <a:gd name="connsiteX104" fmla="*/ 927496 w 1175146"/>
              <a:gd name="connsiteY104" fmla="*/ 1590675 h 1622425"/>
              <a:gd name="connsiteX105" fmla="*/ 962421 w 1175146"/>
              <a:gd name="connsiteY105" fmla="*/ 1597025 h 1622425"/>
              <a:gd name="connsiteX106" fmla="*/ 971946 w 1175146"/>
              <a:gd name="connsiteY106" fmla="*/ 1600200 h 1622425"/>
              <a:gd name="connsiteX107" fmla="*/ 1000521 w 1175146"/>
              <a:gd name="connsiteY107" fmla="*/ 1606550 h 1622425"/>
              <a:gd name="connsiteX108" fmla="*/ 1025921 w 1175146"/>
              <a:gd name="connsiteY108" fmla="*/ 1616075 h 1622425"/>
              <a:gd name="connsiteX109" fmla="*/ 1044971 w 1175146"/>
              <a:gd name="connsiteY109" fmla="*/ 1619250 h 1622425"/>
              <a:gd name="connsiteX110" fmla="*/ 1057671 w 1175146"/>
              <a:gd name="connsiteY110" fmla="*/ 1622425 h 1622425"/>
              <a:gd name="connsiteX111" fmla="*/ 1073546 w 1175146"/>
              <a:gd name="connsiteY111" fmla="*/ 1619250 h 1622425"/>
              <a:gd name="connsiteX112" fmla="*/ 1064021 w 1175146"/>
              <a:gd name="connsiteY112" fmla="*/ 1593850 h 1622425"/>
              <a:gd name="connsiteX113" fmla="*/ 1083071 w 1175146"/>
              <a:gd name="connsiteY113" fmla="*/ 1587500 h 1622425"/>
              <a:gd name="connsiteX114" fmla="*/ 1098946 w 1175146"/>
              <a:gd name="connsiteY114" fmla="*/ 1530350 h 1622425"/>
              <a:gd name="connsiteX115" fmla="*/ 1171971 w 1175146"/>
              <a:gd name="connsiteY115" fmla="*/ 1527175 h 1622425"/>
              <a:gd name="connsiteX116" fmla="*/ 1175146 w 1175146"/>
              <a:gd name="connsiteY116" fmla="*/ 1517650 h 1622425"/>
              <a:gd name="connsiteX117" fmla="*/ 1149746 w 1175146"/>
              <a:gd name="connsiteY117" fmla="*/ 1501775 h 1622425"/>
              <a:gd name="connsiteX118" fmla="*/ 1140221 w 1175146"/>
              <a:gd name="connsiteY118" fmla="*/ 1498600 h 1622425"/>
              <a:gd name="connsiteX119" fmla="*/ 1121171 w 1175146"/>
              <a:gd name="connsiteY119" fmla="*/ 1485900 h 1622425"/>
              <a:gd name="connsiteX120" fmla="*/ 1098946 w 1175146"/>
              <a:gd name="connsiteY120" fmla="*/ 1457325 h 1622425"/>
              <a:gd name="connsiteX121" fmla="*/ 1086246 w 1175146"/>
              <a:gd name="connsiteY121" fmla="*/ 1444625 h 1622425"/>
              <a:gd name="connsiteX122" fmla="*/ 1076721 w 1175146"/>
              <a:gd name="connsiteY122" fmla="*/ 1431925 h 1622425"/>
              <a:gd name="connsiteX123" fmla="*/ 1057671 w 1175146"/>
              <a:gd name="connsiteY123" fmla="*/ 1419225 h 1622425"/>
              <a:gd name="connsiteX124" fmla="*/ 1038621 w 1175146"/>
              <a:gd name="connsiteY124" fmla="*/ 1400175 h 1622425"/>
              <a:gd name="connsiteX125" fmla="*/ 1025921 w 1175146"/>
              <a:gd name="connsiteY125" fmla="*/ 1387475 h 1622425"/>
              <a:gd name="connsiteX126" fmla="*/ 1032271 w 1175146"/>
              <a:gd name="connsiteY126" fmla="*/ 1355725 h 1622425"/>
              <a:gd name="connsiteX127" fmla="*/ 1044971 w 1175146"/>
              <a:gd name="connsiteY127" fmla="*/ 1352550 h 1622425"/>
              <a:gd name="connsiteX128" fmla="*/ 1060846 w 1175146"/>
              <a:gd name="connsiteY128" fmla="*/ 1349375 h 1622425"/>
              <a:gd name="connsiteX129" fmla="*/ 1057671 w 1175146"/>
              <a:gd name="connsiteY129" fmla="*/ 1314450 h 1622425"/>
              <a:gd name="connsiteX130" fmla="*/ 1029096 w 1175146"/>
              <a:gd name="connsiteY130" fmla="*/ 1317625 h 1622425"/>
              <a:gd name="connsiteX131" fmla="*/ 990996 w 1175146"/>
              <a:gd name="connsiteY131" fmla="*/ 1314450 h 1622425"/>
              <a:gd name="connsiteX132" fmla="*/ 978296 w 1175146"/>
              <a:gd name="connsiteY132" fmla="*/ 1308100 h 1622425"/>
              <a:gd name="connsiteX133" fmla="*/ 975121 w 1175146"/>
              <a:gd name="connsiteY133" fmla="*/ 1298575 h 1622425"/>
              <a:gd name="connsiteX134" fmla="*/ 1013221 w 1175146"/>
              <a:gd name="connsiteY134" fmla="*/ 1279525 h 1622425"/>
              <a:gd name="connsiteX135" fmla="*/ 1010046 w 1175146"/>
              <a:gd name="connsiteY135" fmla="*/ 1270000 h 1622425"/>
              <a:gd name="connsiteX136" fmla="*/ 997346 w 1175146"/>
              <a:gd name="connsiteY136" fmla="*/ 1260475 h 1622425"/>
              <a:gd name="connsiteX137" fmla="*/ 978296 w 1175146"/>
              <a:gd name="connsiteY137" fmla="*/ 1250950 h 1622425"/>
              <a:gd name="connsiteX138" fmla="*/ 959246 w 1175146"/>
              <a:gd name="connsiteY138" fmla="*/ 1225550 h 1622425"/>
              <a:gd name="connsiteX139" fmla="*/ 956071 w 1175146"/>
              <a:gd name="connsiteY139" fmla="*/ 1212850 h 1622425"/>
              <a:gd name="connsiteX140" fmla="*/ 940196 w 1175146"/>
              <a:gd name="connsiteY140" fmla="*/ 1181100 h 1622425"/>
              <a:gd name="connsiteX141" fmla="*/ 937021 w 1175146"/>
              <a:gd name="connsiteY141" fmla="*/ 1171575 h 1622425"/>
              <a:gd name="connsiteX142" fmla="*/ 930671 w 1175146"/>
              <a:gd name="connsiteY142" fmla="*/ 1146175 h 1622425"/>
              <a:gd name="connsiteX143" fmla="*/ 917971 w 1175146"/>
              <a:gd name="connsiteY143" fmla="*/ 1120775 h 1622425"/>
              <a:gd name="connsiteX144" fmla="*/ 905271 w 1175146"/>
              <a:gd name="connsiteY144" fmla="*/ 1098550 h 1622425"/>
              <a:gd name="connsiteX145" fmla="*/ 898921 w 1175146"/>
              <a:gd name="connsiteY145" fmla="*/ 1082675 h 1622425"/>
              <a:gd name="connsiteX146" fmla="*/ 892571 w 1175146"/>
              <a:gd name="connsiteY146" fmla="*/ 1063625 h 1622425"/>
              <a:gd name="connsiteX147" fmla="*/ 883046 w 1175146"/>
              <a:gd name="connsiteY147" fmla="*/ 1047750 h 1622425"/>
              <a:gd name="connsiteX148" fmla="*/ 876696 w 1175146"/>
              <a:gd name="connsiteY148" fmla="*/ 1038225 h 1622425"/>
              <a:gd name="connsiteX149" fmla="*/ 860821 w 1175146"/>
              <a:gd name="connsiteY149" fmla="*/ 1025525 h 1622425"/>
              <a:gd name="connsiteX150" fmla="*/ 841771 w 1175146"/>
              <a:gd name="connsiteY150" fmla="*/ 1003300 h 1622425"/>
              <a:gd name="connsiteX151" fmla="*/ 819546 w 1175146"/>
              <a:gd name="connsiteY151" fmla="*/ 1000125 h 1622425"/>
              <a:gd name="connsiteX152" fmla="*/ 797321 w 1175146"/>
              <a:gd name="connsiteY152" fmla="*/ 987425 h 1622425"/>
              <a:gd name="connsiteX153" fmla="*/ 765571 w 1175146"/>
              <a:gd name="connsiteY153" fmla="*/ 965200 h 1622425"/>
              <a:gd name="connsiteX154" fmla="*/ 752871 w 1175146"/>
              <a:gd name="connsiteY154" fmla="*/ 958850 h 1622425"/>
              <a:gd name="connsiteX155" fmla="*/ 746521 w 1175146"/>
              <a:gd name="connsiteY155" fmla="*/ 946150 h 1622425"/>
              <a:gd name="connsiteX156" fmla="*/ 740171 w 1175146"/>
              <a:gd name="connsiteY156" fmla="*/ 898525 h 1622425"/>
              <a:gd name="connsiteX157" fmla="*/ 730646 w 1175146"/>
              <a:gd name="connsiteY157" fmla="*/ 863600 h 1622425"/>
              <a:gd name="connsiteX158" fmla="*/ 721121 w 1175146"/>
              <a:gd name="connsiteY158" fmla="*/ 860425 h 1622425"/>
              <a:gd name="connsiteX159" fmla="*/ 705246 w 1175146"/>
              <a:gd name="connsiteY159" fmla="*/ 847725 h 1622425"/>
              <a:gd name="connsiteX160" fmla="*/ 692546 w 1175146"/>
              <a:gd name="connsiteY160" fmla="*/ 841375 h 1622425"/>
              <a:gd name="connsiteX161" fmla="*/ 686196 w 1175146"/>
              <a:gd name="connsiteY161" fmla="*/ 831850 h 1622425"/>
              <a:gd name="connsiteX162" fmla="*/ 689371 w 1175146"/>
              <a:gd name="connsiteY162" fmla="*/ 784225 h 1622425"/>
              <a:gd name="connsiteX163" fmla="*/ 698896 w 1175146"/>
              <a:gd name="connsiteY163" fmla="*/ 762000 h 1622425"/>
              <a:gd name="connsiteX164" fmla="*/ 708421 w 1175146"/>
              <a:gd name="connsiteY164" fmla="*/ 673100 h 1622425"/>
              <a:gd name="connsiteX165" fmla="*/ 711596 w 1175146"/>
              <a:gd name="connsiteY165" fmla="*/ 641350 h 1622425"/>
              <a:gd name="connsiteX166" fmla="*/ 721121 w 1175146"/>
              <a:gd name="connsiteY166" fmla="*/ 609600 h 1622425"/>
              <a:gd name="connsiteX167" fmla="*/ 727471 w 1175146"/>
              <a:gd name="connsiteY167" fmla="*/ 581025 h 1622425"/>
              <a:gd name="connsiteX168" fmla="*/ 733821 w 1175146"/>
              <a:gd name="connsiteY168" fmla="*/ 568325 h 1622425"/>
              <a:gd name="connsiteX169" fmla="*/ 736996 w 1175146"/>
              <a:gd name="connsiteY169" fmla="*/ 555625 h 1622425"/>
              <a:gd name="connsiteX170" fmla="*/ 749696 w 1175146"/>
              <a:gd name="connsiteY170" fmla="*/ 542925 h 1622425"/>
              <a:gd name="connsiteX171" fmla="*/ 762396 w 1175146"/>
              <a:gd name="connsiteY171" fmla="*/ 520700 h 1622425"/>
              <a:gd name="connsiteX172" fmla="*/ 784621 w 1175146"/>
              <a:gd name="connsiteY172" fmla="*/ 498475 h 1622425"/>
              <a:gd name="connsiteX173" fmla="*/ 797321 w 1175146"/>
              <a:gd name="connsiteY173" fmla="*/ 485775 h 1622425"/>
              <a:gd name="connsiteX174" fmla="*/ 806846 w 1175146"/>
              <a:gd name="connsiteY174" fmla="*/ 476250 h 1622425"/>
              <a:gd name="connsiteX175" fmla="*/ 816371 w 1175146"/>
              <a:gd name="connsiteY175" fmla="*/ 454025 h 1622425"/>
              <a:gd name="connsiteX176" fmla="*/ 819546 w 1175146"/>
              <a:gd name="connsiteY176" fmla="*/ 441325 h 1622425"/>
              <a:gd name="connsiteX177" fmla="*/ 832246 w 1175146"/>
              <a:gd name="connsiteY177" fmla="*/ 409575 h 1622425"/>
              <a:gd name="connsiteX178" fmla="*/ 838596 w 1175146"/>
              <a:gd name="connsiteY178" fmla="*/ 365125 h 1622425"/>
              <a:gd name="connsiteX179" fmla="*/ 841771 w 1175146"/>
              <a:gd name="connsiteY179" fmla="*/ 355600 h 1622425"/>
              <a:gd name="connsiteX180" fmla="*/ 844946 w 1175146"/>
              <a:gd name="connsiteY180" fmla="*/ 342900 h 1622425"/>
              <a:gd name="connsiteX181" fmla="*/ 854471 w 1175146"/>
              <a:gd name="connsiteY181" fmla="*/ 225425 h 1622425"/>
              <a:gd name="connsiteX182" fmla="*/ 857646 w 1175146"/>
              <a:gd name="connsiteY182" fmla="*/ 209550 h 1622425"/>
              <a:gd name="connsiteX183" fmla="*/ 863996 w 1175146"/>
              <a:gd name="connsiteY183" fmla="*/ 200025 h 1622425"/>
              <a:gd name="connsiteX184" fmla="*/ 867171 w 1175146"/>
              <a:gd name="connsiteY184" fmla="*/ 177800 h 1622425"/>
              <a:gd name="connsiteX185" fmla="*/ 870346 w 1175146"/>
              <a:gd name="connsiteY185" fmla="*/ 168275 h 1622425"/>
              <a:gd name="connsiteX186" fmla="*/ 873521 w 1175146"/>
              <a:gd name="connsiteY186" fmla="*/ 152400 h 1622425"/>
              <a:gd name="connsiteX187" fmla="*/ 883046 w 1175146"/>
              <a:gd name="connsiteY187" fmla="*/ 101600 h 1622425"/>
              <a:gd name="connsiteX188" fmla="*/ 886221 w 1175146"/>
              <a:gd name="connsiteY188" fmla="*/ 92075 h 1622425"/>
              <a:gd name="connsiteX189" fmla="*/ 898921 w 1175146"/>
              <a:gd name="connsiteY189" fmla="*/ 76200 h 1622425"/>
              <a:gd name="connsiteX190" fmla="*/ 908446 w 1175146"/>
              <a:gd name="connsiteY190" fmla="*/ 73025 h 1622425"/>
              <a:gd name="connsiteX0" fmla="*/ 908446 w 1175146"/>
              <a:gd name="connsiteY0" fmla="*/ 73025 h 1622425"/>
              <a:gd name="connsiteX1" fmla="*/ 902096 w 1175146"/>
              <a:gd name="connsiteY1" fmla="*/ 57150 h 1622425"/>
              <a:gd name="connsiteX2" fmla="*/ 844946 w 1175146"/>
              <a:gd name="connsiteY2" fmla="*/ 22225 h 1622425"/>
              <a:gd name="connsiteX3" fmla="*/ 829071 w 1175146"/>
              <a:gd name="connsiteY3" fmla="*/ 9525 h 1622425"/>
              <a:gd name="connsiteX4" fmla="*/ 813196 w 1175146"/>
              <a:gd name="connsiteY4" fmla="*/ 6350 h 1622425"/>
              <a:gd name="connsiteX5" fmla="*/ 797321 w 1175146"/>
              <a:gd name="connsiteY5" fmla="*/ 0 h 1622425"/>
              <a:gd name="connsiteX6" fmla="*/ 775096 w 1175146"/>
              <a:gd name="connsiteY6" fmla="*/ 6350 h 1622425"/>
              <a:gd name="connsiteX7" fmla="*/ 771921 w 1175146"/>
              <a:gd name="connsiteY7" fmla="*/ 50800 h 1622425"/>
              <a:gd name="connsiteX8" fmla="*/ 768746 w 1175146"/>
              <a:gd name="connsiteY8" fmla="*/ 69850 h 1622425"/>
              <a:gd name="connsiteX9" fmla="*/ 759221 w 1175146"/>
              <a:gd name="connsiteY9" fmla="*/ 73025 h 1622425"/>
              <a:gd name="connsiteX10" fmla="*/ 749696 w 1175146"/>
              <a:gd name="connsiteY10" fmla="*/ 66675 h 1622425"/>
              <a:gd name="connsiteX11" fmla="*/ 736996 w 1175146"/>
              <a:gd name="connsiteY11" fmla="*/ 63500 h 1622425"/>
              <a:gd name="connsiteX12" fmla="*/ 714771 w 1175146"/>
              <a:gd name="connsiteY12" fmla="*/ 104775 h 1622425"/>
              <a:gd name="connsiteX13" fmla="*/ 670321 w 1175146"/>
              <a:gd name="connsiteY13" fmla="*/ 25400 h 1622425"/>
              <a:gd name="connsiteX14" fmla="*/ 654446 w 1175146"/>
              <a:gd name="connsiteY14" fmla="*/ 63500 h 1622425"/>
              <a:gd name="connsiteX15" fmla="*/ 600471 w 1175146"/>
              <a:gd name="connsiteY15" fmla="*/ 142875 h 1622425"/>
              <a:gd name="connsiteX16" fmla="*/ 562371 w 1175146"/>
              <a:gd name="connsiteY16" fmla="*/ 222250 h 1622425"/>
              <a:gd name="connsiteX17" fmla="*/ 527446 w 1175146"/>
              <a:gd name="connsiteY17" fmla="*/ 304800 h 1622425"/>
              <a:gd name="connsiteX18" fmla="*/ 521096 w 1175146"/>
              <a:gd name="connsiteY18" fmla="*/ 358775 h 1622425"/>
              <a:gd name="connsiteX19" fmla="*/ 444896 w 1175146"/>
              <a:gd name="connsiteY19" fmla="*/ 434975 h 1622425"/>
              <a:gd name="connsiteX20" fmla="*/ 444896 w 1175146"/>
              <a:gd name="connsiteY20" fmla="*/ 517525 h 1622425"/>
              <a:gd name="connsiteX21" fmla="*/ 409971 w 1175146"/>
              <a:gd name="connsiteY21" fmla="*/ 501650 h 1622425"/>
              <a:gd name="connsiteX22" fmla="*/ 362346 w 1175146"/>
              <a:gd name="connsiteY22" fmla="*/ 511175 h 1622425"/>
              <a:gd name="connsiteX23" fmla="*/ 295671 w 1175146"/>
              <a:gd name="connsiteY23" fmla="*/ 492125 h 1622425"/>
              <a:gd name="connsiteX24" fmla="*/ 289321 w 1175146"/>
              <a:gd name="connsiteY24" fmla="*/ 419100 h 1622425"/>
              <a:gd name="connsiteX25" fmla="*/ 263921 w 1175146"/>
              <a:gd name="connsiteY25" fmla="*/ 396875 h 1622425"/>
              <a:gd name="connsiteX26" fmla="*/ 184546 w 1175146"/>
              <a:gd name="connsiteY26" fmla="*/ 387350 h 1622425"/>
              <a:gd name="connsiteX27" fmla="*/ 108346 w 1175146"/>
              <a:gd name="connsiteY27" fmla="*/ 393700 h 1622425"/>
              <a:gd name="connsiteX28" fmla="*/ 35321 w 1175146"/>
              <a:gd name="connsiteY28" fmla="*/ 469900 h 1622425"/>
              <a:gd name="connsiteX29" fmla="*/ 396 w 1175146"/>
              <a:gd name="connsiteY29" fmla="*/ 533400 h 1622425"/>
              <a:gd name="connsiteX30" fmla="*/ 16271 w 1175146"/>
              <a:gd name="connsiteY30" fmla="*/ 587375 h 1622425"/>
              <a:gd name="connsiteX31" fmla="*/ 13096 w 1175146"/>
              <a:gd name="connsiteY31" fmla="*/ 698500 h 1622425"/>
              <a:gd name="connsiteX32" fmla="*/ 9921 w 1175146"/>
              <a:gd name="connsiteY32" fmla="*/ 736600 h 1622425"/>
              <a:gd name="connsiteX33" fmla="*/ 51196 w 1175146"/>
              <a:gd name="connsiteY33" fmla="*/ 765175 h 1622425"/>
              <a:gd name="connsiteX34" fmla="*/ 67071 w 1175146"/>
              <a:gd name="connsiteY34" fmla="*/ 774700 h 1622425"/>
              <a:gd name="connsiteX35" fmla="*/ 79771 w 1175146"/>
              <a:gd name="connsiteY35" fmla="*/ 781050 h 1622425"/>
              <a:gd name="connsiteX36" fmla="*/ 101996 w 1175146"/>
              <a:gd name="connsiteY36" fmla="*/ 790575 h 1622425"/>
              <a:gd name="connsiteX37" fmla="*/ 121046 w 1175146"/>
              <a:gd name="connsiteY37" fmla="*/ 787400 h 1622425"/>
              <a:gd name="connsiteX38" fmla="*/ 133746 w 1175146"/>
              <a:gd name="connsiteY38" fmla="*/ 784225 h 1622425"/>
              <a:gd name="connsiteX39" fmla="*/ 140096 w 1175146"/>
              <a:gd name="connsiteY39" fmla="*/ 796925 h 1622425"/>
              <a:gd name="connsiteX40" fmla="*/ 149621 w 1175146"/>
              <a:gd name="connsiteY40" fmla="*/ 819150 h 1622425"/>
              <a:gd name="connsiteX41" fmla="*/ 155971 w 1175146"/>
              <a:gd name="connsiteY41" fmla="*/ 873125 h 1622425"/>
              <a:gd name="connsiteX42" fmla="*/ 159146 w 1175146"/>
              <a:gd name="connsiteY42" fmla="*/ 885825 h 1622425"/>
              <a:gd name="connsiteX43" fmla="*/ 168671 w 1175146"/>
              <a:gd name="connsiteY43" fmla="*/ 892175 h 1622425"/>
              <a:gd name="connsiteX44" fmla="*/ 178196 w 1175146"/>
              <a:gd name="connsiteY44" fmla="*/ 901700 h 1622425"/>
              <a:gd name="connsiteX45" fmla="*/ 200421 w 1175146"/>
              <a:gd name="connsiteY45" fmla="*/ 904875 h 1622425"/>
              <a:gd name="connsiteX46" fmla="*/ 222646 w 1175146"/>
              <a:gd name="connsiteY46" fmla="*/ 939800 h 1622425"/>
              <a:gd name="connsiteX47" fmla="*/ 213121 w 1175146"/>
              <a:gd name="connsiteY47" fmla="*/ 1022350 h 1622425"/>
              <a:gd name="connsiteX48" fmla="*/ 197246 w 1175146"/>
              <a:gd name="connsiteY48" fmla="*/ 1041400 h 1622425"/>
              <a:gd name="connsiteX49" fmla="*/ 190896 w 1175146"/>
              <a:gd name="connsiteY49" fmla="*/ 1063625 h 1622425"/>
              <a:gd name="connsiteX50" fmla="*/ 187721 w 1175146"/>
              <a:gd name="connsiteY50" fmla="*/ 1073150 h 1622425"/>
              <a:gd name="connsiteX51" fmla="*/ 190896 w 1175146"/>
              <a:gd name="connsiteY51" fmla="*/ 1200150 h 1622425"/>
              <a:gd name="connsiteX52" fmla="*/ 244871 w 1175146"/>
              <a:gd name="connsiteY52" fmla="*/ 1206500 h 1622425"/>
              <a:gd name="connsiteX53" fmla="*/ 260746 w 1175146"/>
              <a:gd name="connsiteY53" fmla="*/ 1209675 h 1622425"/>
              <a:gd name="connsiteX54" fmla="*/ 282971 w 1175146"/>
              <a:gd name="connsiteY54" fmla="*/ 1231900 h 1622425"/>
              <a:gd name="connsiteX55" fmla="*/ 289321 w 1175146"/>
              <a:gd name="connsiteY55" fmla="*/ 1270000 h 1622425"/>
              <a:gd name="connsiteX56" fmla="*/ 298846 w 1175146"/>
              <a:gd name="connsiteY56" fmla="*/ 1282700 h 1622425"/>
              <a:gd name="connsiteX57" fmla="*/ 317896 w 1175146"/>
              <a:gd name="connsiteY57" fmla="*/ 1285875 h 1622425"/>
              <a:gd name="connsiteX58" fmla="*/ 327421 w 1175146"/>
              <a:gd name="connsiteY58" fmla="*/ 1292225 h 1622425"/>
              <a:gd name="connsiteX59" fmla="*/ 355996 w 1175146"/>
              <a:gd name="connsiteY59" fmla="*/ 1298575 h 1622425"/>
              <a:gd name="connsiteX60" fmla="*/ 381396 w 1175146"/>
              <a:gd name="connsiteY60" fmla="*/ 1317625 h 1622425"/>
              <a:gd name="connsiteX61" fmla="*/ 403621 w 1175146"/>
              <a:gd name="connsiteY61" fmla="*/ 1330325 h 1622425"/>
              <a:gd name="connsiteX62" fmla="*/ 406796 w 1175146"/>
              <a:gd name="connsiteY62" fmla="*/ 1339850 h 1622425"/>
              <a:gd name="connsiteX63" fmla="*/ 416321 w 1175146"/>
              <a:gd name="connsiteY63" fmla="*/ 1362075 h 1622425"/>
              <a:gd name="connsiteX64" fmla="*/ 422671 w 1175146"/>
              <a:gd name="connsiteY64" fmla="*/ 1403350 h 1622425"/>
              <a:gd name="connsiteX65" fmla="*/ 425846 w 1175146"/>
              <a:gd name="connsiteY65" fmla="*/ 1419225 h 1622425"/>
              <a:gd name="connsiteX66" fmla="*/ 432196 w 1175146"/>
              <a:gd name="connsiteY66" fmla="*/ 1438275 h 1622425"/>
              <a:gd name="connsiteX67" fmla="*/ 435371 w 1175146"/>
              <a:gd name="connsiteY67" fmla="*/ 1450975 h 1622425"/>
              <a:gd name="connsiteX68" fmla="*/ 441721 w 1175146"/>
              <a:gd name="connsiteY68" fmla="*/ 1463675 h 1622425"/>
              <a:gd name="connsiteX69" fmla="*/ 444896 w 1175146"/>
              <a:gd name="connsiteY69" fmla="*/ 1476375 h 1622425"/>
              <a:gd name="connsiteX70" fmla="*/ 454421 w 1175146"/>
              <a:gd name="connsiteY70" fmla="*/ 1479550 h 1622425"/>
              <a:gd name="connsiteX71" fmla="*/ 479821 w 1175146"/>
              <a:gd name="connsiteY71" fmla="*/ 1482725 h 1622425"/>
              <a:gd name="connsiteX72" fmla="*/ 489346 w 1175146"/>
              <a:gd name="connsiteY72" fmla="*/ 1489075 h 1622425"/>
              <a:gd name="connsiteX73" fmla="*/ 492521 w 1175146"/>
              <a:gd name="connsiteY73" fmla="*/ 1498600 h 1622425"/>
              <a:gd name="connsiteX74" fmla="*/ 498871 w 1175146"/>
              <a:gd name="connsiteY74" fmla="*/ 1508125 h 1622425"/>
              <a:gd name="connsiteX75" fmla="*/ 508396 w 1175146"/>
              <a:gd name="connsiteY75" fmla="*/ 1527175 h 1622425"/>
              <a:gd name="connsiteX76" fmla="*/ 514746 w 1175146"/>
              <a:gd name="connsiteY76" fmla="*/ 1536700 h 1622425"/>
              <a:gd name="connsiteX77" fmla="*/ 517921 w 1175146"/>
              <a:gd name="connsiteY77" fmla="*/ 1546225 h 1622425"/>
              <a:gd name="connsiteX78" fmla="*/ 524271 w 1175146"/>
              <a:gd name="connsiteY78" fmla="*/ 1558925 h 1622425"/>
              <a:gd name="connsiteX79" fmla="*/ 533796 w 1175146"/>
              <a:gd name="connsiteY79" fmla="*/ 1581150 h 1622425"/>
              <a:gd name="connsiteX80" fmla="*/ 543321 w 1175146"/>
              <a:gd name="connsiteY80" fmla="*/ 1590675 h 1622425"/>
              <a:gd name="connsiteX81" fmla="*/ 556021 w 1175146"/>
              <a:gd name="connsiteY81" fmla="*/ 1584325 h 1622425"/>
              <a:gd name="connsiteX82" fmla="*/ 571896 w 1175146"/>
              <a:gd name="connsiteY82" fmla="*/ 1555750 h 1622425"/>
              <a:gd name="connsiteX83" fmla="*/ 584596 w 1175146"/>
              <a:gd name="connsiteY83" fmla="*/ 1536700 h 1622425"/>
              <a:gd name="connsiteX84" fmla="*/ 587771 w 1175146"/>
              <a:gd name="connsiteY84" fmla="*/ 1527175 h 1622425"/>
              <a:gd name="connsiteX85" fmla="*/ 594121 w 1175146"/>
              <a:gd name="connsiteY85" fmla="*/ 1517650 h 1622425"/>
              <a:gd name="connsiteX86" fmla="*/ 600471 w 1175146"/>
              <a:gd name="connsiteY86" fmla="*/ 1504950 h 1622425"/>
              <a:gd name="connsiteX87" fmla="*/ 613171 w 1175146"/>
              <a:gd name="connsiteY87" fmla="*/ 1511300 h 1622425"/>
              <a:gd name="connsiteX88" fmla="*/ 619521 w 1175146"/>
              <a:gd name="connsiteY88" fmla="*/ 1530350 h 1622425"/>
              <a:gd name="connsiteX89" fmla="*/ 625871 w 1175146"/>
              <a:gd name="connsiteY89" fmla="*/ 1565275 h 1622425"/>
              <a:gd name="connsiteX90" fmla="*/ 632221 w 1175146"/>
              <a:gd name="connsiteY90" fmla="*/ 1574800 h 1622425"/>
              <a:gd name="connsiteX91" fmla="*/ 635396 w 1175146"/>
              <a:gd name="connsiteY91" fmla="*/ 1584325 h 1622425"/>
              <a:gd name="connsiteX92" fmla="*/ 651271 w 1175146"/>
              <a:gd name="connsiteY92" fmla="*/ 1587500 h 1622425"/>
              <a:gd name="connsiteX93" fmla="*/ 660796 w 1175146"/>
              <a:gd name="connsiteY93" fmla="*/ 1584325 h 1622425"/>
              <a:gd name="connsiteX94" fmla="*/ 692546 w 1175146"/>
              <a:gd name="connsiteY94" fmla="*/ 1555750 h 1622425"/>
              <a:gd name="connsiteX95" fmla="*/ 705246 w 1175146"/>
              <a:gd name="connsiteY95" fmla="*/ 1546225 h 1622425"/>
              <a:gd name="connsiteX96" fmla="*/ 756046 w 1175146"/>
              <a:gd name="connsiteY96" fmla="*/ 1552575 h 1622425"/>
              <a:gd name="connsiteX97" fmla="*/ 765571 w 1175146"/>
              <a:gd name="connsiteY97" fmla="*/ 1555750 h 1622425"/>
              <a:gd name="connsiteX98" fmla="*/ 794146 w 1175146"/>
              <a:gd name="connsiteY98" fmla="*/ 1558925 h 1622425"/>
              <a:gd name="connsiteX99" fmla="*/ 857646 w 1175146"/>
              <a:gd name="connsiteY99" fmla="*/ 1568450 h 1622425"/>
              <a:gd name="connsiteX100" fmla="*/ 883046 w 1175146"/>
              <a:gd name="connsiteY100" fmla="*/ 1577975 h 1622425"/>
              <a:gd name="connsiteX101" fmla="*/ 905271 w 1175146"/>
              <a:gd name="connsiteY101" fmla="*/ 1581150 h 1622425"/>
              <a:gd name="connsiteX102" fmla="*/ 914796 w 1175146"/>
              <a:gd name="connsiteY102" fmla="*/ 1584325 h 1622425"/>
              <a:gd name="connsiteX103" fmla="*/ 927496 w 1175146"/>
              <a:gd name="connsiteY103" fmla="*/ 1590675 h 1622425"/>
              <a:gd name="connsiteX104" fmla="*/ 962421 w 1175146"/>
              <a:gd name="connsiteY104" fmla="*/ 1597025 h 1622425"/>
              <a:gd name="connsiteX105" fmla="*/ 971946 w 1175146"/>
              <a:gd name="connsiteY105" fmla="*/ 1600200 h 1622425"/>
              <a:gd name="connsiteX106" fmla="*/ 1000521 w 1175146"/>
              <a:gd name="connsiteY106" fmla="*/ 1606550 h 1622425"/>
              <a:gd name="connsiteX107" fmla="*/ 1025921 w 1175146"/>
              <a:gd name="connsiteY107" fmla="*/ 1616075 h 1622425"/>
              <a:gd name="connsiteX108" fmla="*/ 1044971 w 1175146"/>
              <a:gd name="connsiteY108" fmla="*/ 1619250 h 1622425"/>
              <a:gd name="connsiteX109" fmla="*/ 1057671 w 1175146"/>
              <a:gd name="connsiteY109" fmla="*/ 1622425 h 1622425"/>
              <a:gd name="connsiteX110" fmla="*/ 1073546 w 1175146"/>
              <a:gd name="connsiteY110" fmla="*/ 1619250 h 1622425"/>
              <a:gd name="connsiteX111" fmla="*/ 1064021 w 1175146"/>
              <a:gd name="connsiteY111" fmla="*/ 1593850 h 1622425"/>
              <a:gd name="connsiteX112" fmla="*/ 1083071 w 1175146"/>
              <a:gd name="connsiteY112" fmla="*/ 1587500 h 1622425"/>
              <a:gd name="connsiteX113" fmla="*/ 1098946 w 1175146"/>
              <a:gd name="connsiteY113" fmla="*/ 1530350 h 1622425"/>
              <a:gd name="connsiteX114" fmla="*/ 1171971 w 1175146"/>
              <a:gd name="connsiteY114" fmla="*/ 1527175 h 1622425"/>
              <a:gd name="connsiteX115" fmla="*/ 1175146 w 1175146"/>
              <a:gd name="connsiteY115" fmla="*/ 1517650 h 1622425"/>
              <a:gd name="connsiteX116" fmla="*/ 1149746 w 1175146"/>
              <a:gd name="connsiteY116" fmla="*/ 1501775 h 1622425"/>
              <a:gd name="connsiteX117" fmla="*/ 1140221 w 1175146"/>
              <a:gd name="connsiteY117" fmla="*/ 1498600 h 1622425"/>
              <a:gd name="connsiteX118" fmla="*/ 1121171 w 1175146"/>
              <a:gd name="connsiteY118" fmla="*/ 1485900 h 1622425"/>
              <a:gd name="connsiteX119" fmla="*/ 1098946 w 1175146"/>
              <a:gd name="connsiteY119" fmla="*/ 1457325 h 1622425"/>
              <a:gd name="connsiteX120" fmla="*/ 1086246 w 1175146"/>
              <a:gd name="connsiteY120" fmla="*/ 1444625 h 1622425"/>
              <a:gd name="connsiteX121" fmla="*/ 1076721 w 1175146"/>
              <a:gd name="connsiteY121" fmla="*/ 1431925 h 1622425"/>
              <a:gd name="connsiteX122" fmla="*/ 1057671 w 1175146"/>
              <a:gd name="connsiteY122" fmla="*/ 1419225 h 1622425"/>
              <a:gd name="connsiteX123" fmla="*/ 1038621 w 1175146"/>
              <a:gd name="connsiteY123" fmla="*/ 1400175 h 1622425"/>
              <a:gd name="connsiteX124" fmla="*/ 1025921 w 1175146"/>
              <a:gd name="connsiteY124" fmla="*/ 1387475 h 1622425"/>
              <a:gd name="connsiteX125" fmla="*/ 1032271 w 1175146"/>
              <a:gd name="connsiteY125" fmla="*/ 1355725 h 1622425"/>
              <a:gd name="connsiteX126" fmla="*/ 1044971 w 1175146"/>
              <a:gd name="connsiteY126" fmla="*/ 1352550 h 1622425"/>
              <a:gd name="connsiteX127" fmla="*/ 1060846 w 1175146"/>
              <a:gd name="connsiteY127" fmla="*/ 1349375 h 1622425"/>
              <a:gd name="connsiteX128" fmla="*/ 1057671 w 1175146"/>
              <a:gd name="connsiteY128" fmla="*/ 1314450 h 1622425"/>
              <a:gd name="connsiteX129" fmla="*/ 1029096 w 1175146"/>
              <a:gd name="connsiteY129" fmla="*/ 1317625 h 1622425"/>
              <a:gd name="connsiteX130" fmla="*/ 990996 w 1175146"/>
              <a:gd name="connsiteY130" fmla="*/ 1314450 h 1622425"/>
              <a:gd name="connsiteX131" fmla="*/ 978296 w 1175146"/>
              <a:gd name="connsiteY131" fmla="*/ 1308100 h 1622425"/>
              <a:gd name="connsiteX132" fmla="*/ 975121 w 1175146"/>
              <a:gd name="connsiteY132" fmla="*/ 1298575 h 1622425"/>
              <a:gd name="connsiteX133" fmla="*/ 1013221 w 1175146"/>
              <a:gd name="connsiteY133" fmla="*/ 1279525 h 1622425"/>
              <a:gd name="connsiteX134" fmla="*/ 1010046 w 1175146"/>
              <a:gd name="connsiteY134" fmla="*/ 1270000 h 1622425"/>
              <a:gd name="connsiteX135" fmla="*/ 997346 w 1175146"/>
              <a:gd name="connsiteY135" fmla="*/ 1260475 h 1622425"/>
              <a:gd name="connsiteX136" fmla="*/ 978296 w 1175146"/>
              <a:gd name="connsiteY136" fmla="*/ 1250950 h 1622425"/>
              <a:gd name="connsiteX137" fmla="*/ 959246 w 1175146"/>
              <a:gd name="connsiteY137" fmla="*/ 1225550 h 1622425"/>
              <a:gd name="connsiteX138" fmla="*/ 956071 w 1175146"/>
              <a:gd name="connsiteY138" fmla="*/ 1212850 h 1622425"/>
              <a:gd name="connsiteX139" fmla="*/ 940196 w 1175146"/>
              <a:gd name="connsiteY139" fmla="*/ 1181100 h 1622425"/>
              <a:gd name="connsiteX140" fmla="*/ 937021 w 1175146"/>
              <a:gd name="connsiteY140" fmla="*/ 1171575 h 1622425"/>
              <a:gd name="connsiteX141" fmla="*/ 930671 w 1175146"/>
              <a:gd name="connsiteY141" fmla="*/ 1146175 h 1622425"/>
              <a:gd name="connsiteX142" fmla="*/ 917971 w 1175146"/>
              <a:gd name="connsiteY142" fmla="*/ 1120775 h 1622425"/>
              <a:gd name="connsiteX143" fmla="*/ 905271 w 1175146"/>
              <a:gd name="connsiteY143" fmla="*/ 1098550 h 1622425"/>
              <a:gd name="connsiteX144" fmla="*/ 898921 w 1175146"/>
              <a:gd name="connsiteY144" fmla="*/ 1082675 h 1622425"/>
              <a:gd name="connsiteX145" fmla="*/ 892571 w 1175146"/>
              <a:gd name="connsiteY145" fmla="*/ 1063625 h 1622425"/>
              <a:gd name="connsiteX146" fmla="*/ 883046 w 1175146"/>
              <a:gd name="connsiteY146" fmla="*/ 1047750 h 1622425"/>
              <a:gd name="connsiteX147" fmla="*/ 876696 w 1175146"/>
              <a:gd name="connsiteY147" fmla="*/ 1038225 h 1622425"/>
              <a:gd name="connsiteX148" fmla="*/ 860821 w 1175146"/>
              <a:gd name="connsiteY148" fmla="*/ 1025525 h 1622425"/>
              <a:gd name="connsiteX149" fmla="*/ 841771 w 1175146"/>
              <a:gd name="connsiteY149" fmla="*/ 1003300 h 1622425"/>
              <a:gd name="connsiteX150" fmla="*/ 819546 w 1175146"/>
              <a:gd name="connsiteY150" fmla="*/ 1000125 h 1622425"/>
              <a:gd name="connsiteX151" fmla="*/ 797321 w 1175146"/>
              <a:gd name="connsiteY151" fmla="*/ 987425 h 1622425"/>
              <a:gd name="connsiteX152" fmla="*/ 765571 w 1175146"/>
              <a:gd name="connsiteY152" fmla="*/ 965200 h 1622425"/>
              <a:gd name="connsiteX153" fmla="*/ 752871 w 1175146"/>
              <a:gd name="connsiteY153" fmla="*/ 958850 h 1622425"/>
              <a:gd name="connsiteX154" fmla="*/ 746521 w 1175146"/>
              <a:gd name="connsiteY154" fmla="*/ 946150 h 1622425"/>
              <a:gd name="connsiteX155" fmla="*/ 740171 w 1175146"/>
              <a:gd name="connsiteY155" fmla="*/ 898525 h 1622425"/>
              <a:gd name="connsiteX156" fmla="*/ 730646 w 1175146"/>
              <a:gd name="connsiteY156" fmla="*/ 863600 h 1622425"/>
              <a:gd name="connsiteX157" fmla="*/ 721121 w 1175146"/>
              <a:gd name="connsiteY157" fmla="*/ 860425 h 1622425"/>
              <a:gd name="connsiteX158" fmla="*/ 705246 w 1175146"/>
              <a:gd name="connsiteY158" fmla="*/ 847725 h 1622425"/>
              <a:gd name="connsiteX159" fmla="*/ 692546 w 1175146"/>
              <a:gd name="connsiteY159" fmla="*/ 841375 h 1622425"/>
              <a:gd name="connsiteX160" fmla="*/ 686196 w 1175146"/>
              <a:gd name="connsiteY160" fmla="*/ 831850 h 1622425"/>
              <a:gd name="connsiteX161" fmla="*/ 689371 w 1175146"/>
              <a:gd name="connsiteY161" fmla="*/ 784225 h 1622425"/>
              <a:gd name="connsiteX162" fmla="*/ 698896 w 1175146"/>
              <a:gd name="connsiteY162" fmla="*/ 762000 h 1622425"/>
              <a:gd name="connsiteX163" fmla="*/ 708421 w 1175146"/>
              <a:gd name="connsiteY163" fmla="*/ 673100 h 1622425"/>
              <a:gd name="connsiteX164" fmla="*/ 711596 w 1175146"/>
              <a:gd name="connsiteY164" fmla="*/ 641350 h 1622425"/>
              <a:gd name="connsiteX165" fmla="*/ 721121 w 1175146"/>
              <a:gd name="connsiteY165" fmla="*/ 609600 h 1622425"/>
              <a:gd name="connsiteX166" fmla="*/ 727471 w 1175146"/>
              <a:gd name="connsiteY166" fmla="*/ 581025 h 1622425"/>
              <a:gd name="connsiteX167" fmla="*/ 733821 w 1175146"/>
              <a:gd name="connsiteY167" fmla="*/ 568325 h 1622425"/>
              <a:gd name="connsiteX168" fmla="*/ 736996 w 1175146"/>
              <a:gd name="connsiteY168" fmla="*/ 555625 h 1622425"/>
              <a:gd name="connsiteX169" fmla="*/ 749696 w 1175146"/>
              <a:gd name="connsiteY169" fmla="*/ 542925 h 1622425"/>
              <a:gd name="connsiteX170" fmla="*/ 762396 w 1175146"/>
              <a:gd name="connsiteY170" fmla="*/ 520700 h 1622425"/>
              <a:gd name="connsiteX171" fmla="*/ 784621 w 1175146"/>
              <a:gd name="connsiteY171" fmla="*/ 498475 h 1622425"/>
              <a:gd name="connsiteX172" fmla="*/ 797321 w 1175146"/>
              <a:gd name="connsiteY172" fmla="*/ 485775 h 1622425"/>
              <a:gd name="connsiteX173" fmla="*/ 806846 w 1175146"/>
              <a:gd name="connsiteY173" fmla="*/ 476250 h 1622425"/>
              <a:gd name="connsiteX174" fmla="*/ 816371 w 1175146"/>
              <a:gd name="connsiteY174" fmla="*/ 454025 h 1622425"/>
              <a:gd name="connsiteX175" fmla="*/ 819546 w 1175146"/>
              <a:gd name="connsiteY175" fmla="*/ 441325 h 1622425"/>
              <a:gd name="connsiteX176" fmla="*/ 832246 w 1175146"/>
              <a:gd name="connsiteY176" fmla="*/ 409575 h 1622425"/>
              <a:gd name="connsiteX177" fmla="*/ 838596 w 1175146"/>
              <a:gd name="connsiteY177" fmla="*/ 365125 h 1622425"/>
              <a:gd name="connsiteX178" fmla="*/ 841771 w 1175146"/>
              <a:gd name="connsiteY178" fmla="*/ 355600 h 1622425"/>
              <a:gd name="connsiteX179" fmla="*/ 844946 w 1175146"/>
              <a:gd name="connsiteY179" fmla="*/ 342900 h 1622425"/>
              <a:gd name="connsiteX180" fmla="*/ 854471 w 1175146"/>
              <a:gd name="connsiteY180" fmla="*/ 225425 h 1622425"/>
              <a:gd name="connsiteX181" fmla="*/ 857646 w 1175146"/>
              <a:gd name="connsiteY181" fmla="*/ 209550 h 1622425"/>
              <a:gd name="connsiteX182" fmla="*/ 863996 w 1175146"/>
              <a:gd name="connsiteY182" fmla="*/ 200025 h 1622425"/>
              <a:gd name="connsiteX183" fmla="*/ 867171 w 1175146"/>
              <a:gd name="connsiteY183" fmla="*/ 177800 h 1622425"/>
              <a:gd name="connsiteX184" fmla="*/ 870346 w 1175146"/>
              <a:gd name="connsiteY184" fmla="*/ 168275 h 1622425"/>
              <a:gd name="connsiteX185" fmla="*/ 873521 w 1175146"/>
              <a:gd name="connsiteY185" fmla="*/ 152400 h 1622425"/>
              <a:gd name="connsiteX186" fmla="*/ 883046 w 1175146"/>
              <a:gd name="connsiteY186" fmla="*/ 101600 h 1622425"/>
              <a:gd name="connsiteX187" fmla="*/ 886221 w 1175146"/>
              <a:gd name="connsiteY187" fmla="*/ 92075 h 1622425"/>
              <a:gd name="connsiteX188" fmla="*/ 898921 w 1175146"/>
              <a:gd name="connsiteY188" fmla="*/ 76200 h 1622425"/>
              <a:gd name="connsiteX189" fmla="*/ 908446 w 1175146"/>
              <a:gd name="connsiteY189" fmla="*/ 73025 h 1622425"/>
              <a:gd name="connsiteX0" fmla="*/ 908456 w 1175156"/>
              <a:gd name="connsiteY0" fmla="*/ 73025 h 1622425"/>
              <a:gd name="connsiteX1" fmla="*/ 902106 w 1175156"/>
              <a:gd name="connsiteY1" fmla="*/ 57150 h 1622425"/>
              <a:gd name="connsiteX2" fmla="*/ 844956 w 1175156"/>
              <a:gd name="connsiteY2" fmla="*/ 22225 h 1622425"/>
              <a:gd name="connsiteX3" fmla="*/ 829081 w 1175156"/>
              <a:gd name="connsiteY3" fmla="*/ 9525 h 1622425"/>
              <a:gd name="connsiteX4" fmla="*/ 813206 w 1175156"/>
              <a:gd name="connsiteY4" fmla="*/ 6350 h 1622425"/>
              <a:gd name="connsiteX5" fmla="*/ 797331 w 1175156"/>
              <a:gd name="connsiteY5" fmla="*/ 0 h 1622425"/>
              <a:gd name="connsiteX6" fmla="*/ 775106 w 1175156"/>
              <a:gd name="connsiteY6" fmla="*/ 6350 h 1622425"/>
              <a:gd name="connsiteX7" fmla="*/ 771931 w 1175156"/>
              <a:gd name="connsiteY7" fmla="*/ 50800 h 1622425"/>
              <a:gd name="connsiteX8" fmla="*/ 768756 w 1175156"/>
              <a:gd name="connsiteY8" fmla="*/ 69850 h 1622425"/>
              <a:gd name="connsiteX9" fmla="*/ 759231 w 1175156"/>
              <a:gd name="connsiteY9" fmla="*/ 73025 h 1622425"/>
              <a:gd name="connsiteX10" fmla="*/ 749706 w 1175156"/>
              <a:gd name="connsiteY10" fmla="*/ 66675 h 1622425"/>
              <a:gd name="connsiteX11" fmla="*/ 737006 w 1175156"/>
              <a:gd name="connsiteY11" fmla="*/ 63500 h 1622425"/>
              <a:gd name="connsiteX12" fmla="*/ 714781 w 1175156"/>
              <a:gd name="connsiteY12" fmla="*/ 104775 h 1622425"/>
              <a:gd name="connsiteX13" fmla="*/ 670331 w 1175156"/>
              <a:gd name="connsiteY13" fmla="*/ 25400 h 1622425"/>
              <a:gd name="connsiteX14" fmla="*/ 654456 w 1175156"/>
              <a:gd name="connsiteY14" fmla="*/ 63500 h 1622425"/>
              <a:gd name="connsiteX15" fmla="*/ 600481 w 1175156"/>
              <a:gd name="connsiteY15" fmla="*/ 142875 h 1622425"/>
              <a:gd name="connsiteX16" fmla="*/ 562381 w 1175156"/>
              <a:gd name="connsiteY16" fmla="*/ 222250 h 1622425"/>
              <a:gd name="connsiteX17" fmla="*/ 527456 w 1175156"/>
              <a:gd name="connsiteY17" fmla="*/ 304800 h 1622425"/>
              <a:gd name="connsiteX18" fmla="*/ 521106 w 1175156"/>
              <a:gd name="connsiteY18" fmla="*/ 358775 h 1622425"/>
              <a:gd name="connsiteX19" fmla="*/ 444906 w 1175156"/>
              <a:gd name="connsiteY19" fmla="*/ 434975 h 1622425"/>
              <a:gd name="connsiteX20" fmla="*/ 444906 w 1175156"/>
              <a:gd name="connsiteY20" fmla="*/ 517525 h 1622425"/>
              <a:gd name="connsiteX21" fmla="*/ 409981 w 1175156"/>
              <a:gd name="connsiteY21" fmla="*/ 501650 h 1622425"/>
              <a:gd name="connsiteX22" fmla="*/ 362356 w 1175156"/>
              <a:gd name="connsiteY22" fmla="*/ 511175 h 1622425"/>
              <a:gd name="connsiteX23" fmla="*/ 295681 w 1175156"/>
              <a:gd name="connsiteY23" fmla="*/ 492125 h 1622425"/>
              <a:gd name="connsiteX24" fmla="*/ 289331 w 1175156"/>
              <a:gd name="connsiteY24" fmla="*/ 419100 h 1622425"/>
              <a:gd name="connsiteX25" fmla="*/ 263931 w 1175156"/>
              <a:gd name="connsiteY25" fmla="*/ 396875 h 1622425"/>
              <a:gd name="connsiteX26" fmla="*/ 184556 w 1175156"/>
              <a:gd name="connsiteY26" fmla="*/ 387350 h 1622425"/>
              <a:gd name="connsiteX27" fmla="*/ 108356 w 1175156"/>
              <a:gd name="connsiteY27" fmla="*/ 393700 h 1622425"/>
              <a:gd name="connsiteX28" fmla="*/ 35331 w 1175156"/>
              <a:gd name="connsiteY28" fmla="*/ 469900 h 1622425"/>
              <a:gd name="connsiteX29" fmla="*/ 406 w 1175156"/>
              <a:gd name="connsiteY29" fmla="*/ 533400 h 1622425"/>
              <a:gd name="connsiteX30" fmla="*/ 16281 w 1175156"/>
              <a:gd name="connsiteY30" fmla="*/ 587375 h 1622425"/>
              <a:gd name="connsiteX31" fmla="*/ 16280 w 1175156"/>
              <a:gd name="connsiteY31" fmla="*/ 647700 h 1622425"/>
              <a:gd name="connsiteX32" fmla="*/ 13106 w 1175156"/>
              <a:gd name="connsiteY32" fmla="*/ 698500 h 1622425"/>
              <a:gd name="connsiteX33" fmla="*/ 9931 w 1175156"/>
              <a:gd name="connsiteY33" fmla="*/ 736600 h 1622425"/>
              <a:gd name="connsiteX34" fmla="*/ 51206 w 1175156"/>
              <a:gd name="connsiteY34" fmla="*/ 765175 h 1622425"/>
              <a:gd name="connsiteX35" fmla="*/ 67081 w 1175156"/>
              <a:gd name="connsiteY35" fmla="*/ 774700 h 1622425"/>
              <a:gd name="connsiteX36" fmla="*/ 79781 w 1175156"/>
              <a:gd name="connsiteY36" fmla="*/ 781050 h 1622425"/>
              <a:gd name="connsiteX37" fmla="*/ 102006 w 1175156"/>
              <a:gd name="connsiteY37" fmla="*/ 790575 h 1622425"/>
              <a:gd name="connsiteX38" fmla="*/ 121056 w 1175156"/>
              <a:gd name="connsiteY38" fmla="*/ 787400 h 1622425"/>
              <a:gd name="connsiteX39" fmla="*/ 133756 w 1175156"/>
              <a:gd name="connsiteY39" fmla="*/ 784225 h 1622425"/>
              <a:gd name="connsiteX40" fmla="*/ 140106 w 1175156"/>
              <a:gd name="connsiteY40" fmla="*/ 796925 h 1622425"/>
              <a:gd name="connsiteX41" fmla="*/ 149631 w 1175156"/>
              <a:gd name="connsiteY41" fmla="*/ 819150 h 1622425"/>
              <a:gd name="connsiteX42" fmla="*/ 155981 w 1175156"/>
              <a:gd name="connsiteY42" fmla="*/ 873125 h 1622425"/>
              <a:gd name="connsiteX43" fmla="*/ 159156 w 1175156"/>
              <a:gd name="connsiteY43" fmla="*/ 885825 h 1622425"/>
              <a:gd name="connsiteX44" fmla="*/ 168681 w 1175156"/>
              <a:gd name="connsiteY44" fmla="*/ 892175 h 1622425"/>
              <a:gd name="connsiteX45" fmla="*/ 178206 w 1175156"/>
              <a:gd name="connsiteY45" fmla="*/ 901700 h 1622425"/>
              <a:gd name="connsiteX46" fmla="*/ 200431 w 1175156"/>
              <a:gd name="connsiteY46" fmla="*/ 904875 h 1622425"/>
              <a:gd name="connsiteX47" fmla="*/ 222656 w 1175156"/>
              <a:gd name="connsiteY47" fmla="*/ 939800 h 1622425"/>
              <a:gd name="connsiteX48" fmla="*/ 213131 w 1175156"/>
              <a:gd name="connsiteY48" fmla="*/ 1022350 h 1622425"/>
              <a:gd name="connsiteX49" fmla="*/ 197256 w 1175156"/>
              <a:gd name="connsiteY49" fmla="*/ 1041400 h 1622425"/>
              <a:gd name="connsiteX50" fmla="*/ 190906 w 1175156"/>
              <a:gd name="connsiteY50" fmla="*/ 1063625 h 1622425"/>
              <a:gd name="connsiteX51" fmla="*/ 187731 w 1175156"/>
              <a:gd name="connsiteY51" fmla="*/ 1073150 h 1622425"/>
              <a:gd name="connsiteX52" fmla="*/ 190906 w 1175156"/>
              <a:gd name="connsiteY52" fmla="*/ 1200150 h 1622425"/>
              <a:gd name="connsiteX53" fmla="*/ 244881 w 1175156"/>
              <a:gd name="connsiteY53" fmla="*/ 1206500 h 1622425"/>
              <a:gd name="connsiteX54" fmla="*/ 260756 w 1175156"/>
              <a:gd name="connsiteY54" fmla="*/ 1209675 h 1622425"/>
              <a:gd name="connsiteX55" fmla="*/ 282981 w 1175156"/>
              <a:gd name="connsiteY55" fmla="*/ 1231900 h 1622425"/>
              <a:gd name="connsiteX56" fmla="*/ 289331 w 1175156"/>
              <a:gd name="connsiteY56" fmla="*/ 1270000 h 1622425"/>
              <a:gd name="connsiteX57" fmla="*/ 298856 w 1175156"/>
              <a:gd name="connsiteY57" fmla="*/ 1282700 h 1622425"/>
              <a:gd name="connsiteX58" fmla="*/ 317906 w 1175156"/>
              <a:gd name="connsiteY58" fmla="*/ 1285875 h 1622425"/>
              <a:gd name="connsiteX59" fmla="*/ 327431 w 1175156"/>
              <a:gd name="connsiteY59" fmla="*/ 1292225 h 1622425"/>
              <a:gd name="connsiteX60" fmla="*/ 356006 w 1175156"/>
              <a:gd name="connsiteY60" fmla="*/ 1298575 h 1622425"/>
              <a:gd name="connsiteX61" fmla="*/ 381406 w 1175156"/>
              <a:gd name="connsiteY61" fmla="*/ 1317625 h 1622425"/>
              <a:gd name="connsiteX62" fmla="*/ 403631 w 1175156"/>
              <a:gd name="connsiteY62" fmla="*/ 1330325 h 1622425"/>
              <a:gd name="connsiteX63" fmla="*/ 406806 w 1175156"/>
              <a:gd name="connsiteY63" fmla="*/ 1339850 h 1622425"/>
              <a:gd name="connsiteX64" fmla="*/ 416331 w 1175156"/>
              <a:gd name="connsiteY64" fmla="*/ 1362075 h 1622425"/>
              <a:gd name="connsiteX65" fmla="*/ 422681 w 1175156"/>
              <a:gd name="connsiteY65" fmla="*/ 1403350 h 1622425"/>
              <a:gd name="connsiteX66" fmla="*/ 425856 w 1175156"/>
              <a:gd name="connsiteY66" fmla="*/ 1419225 h 1622425"/>
              <a:gd name="connsiteX67" fmla="*/ 432206 w 1175156"/>
              <a:gd name="connsiteY67" fmla="*/ 1438275 h 1622425"/>
              <a:gd name="connsiteX68" fmla="*/ 435381 w 1175156"/>
              <a:gd name="connsiteY68" fmla="*/ 1450975 h 1622425"/>
              <a:gd name="connsiteX69" fmla="*/ 441731 w 1175156"/>
              <a:gd name="connsiteY69" fmla="*/ 1463675 h 1622425"/>
              <a:gd name="connsiteX70" fmla="*/ 444906 w 1175156"/>
              <a:gd name="connsiteY70" fmla="*/ 1476375 h 1622425"/>
              <a:gd name="connsiteX71" fmla="*/ 454431 w 1175156"/>
              <a:gd name="connsiteY71" fmla="*/ 1479550 h 1622425"/>
              <a:gd name="connsiteX72" fmla="*/ 479831 w 1175156"/>
              <a:gd name="connsiteY72" fmla="*/ 1482725 h 1622425"/>
              <a:gd name="connsiteX73" fmla="*/ 489356 w 1175156"/>
              <a:gd name="connsiteY73" fmla="*/ 1489075 h 1622425"/>
              <a:gd name="connsiteX74" fmla="*/ 492531 w 1175156"/>
              <a:gd name="connsiteY74" fmla="*/ 1498600 h 1622425"/>
              <a:gd name="connsiteX75" fmla="*/ 498881 w 1175156"/>
              <a:gd name="connsiteY75" fmla="*/ 1508125 h 1622425"/>
              <a:gd name="connsiteX76" fmla="*/ 508406 w 1175156"/>
              <a:gd name="connsiteY76" fmla="*/ 1527175 h 1622425"/>
              <a:gd name="connsiteX77" fmla="*/ 514756 w 1175156"/>
              <a:gd name="connsiteY77" fmla="*/ 1536700 h 1622425"/>
              <a:gd name="connsiteX78" fmla="*/ 517931 w 1175156"/>
              <a:gd name="connsiteY78" fmla="*/ 1546225 h 1622425"/>
              <a:gd name="connsiteX79" fmla="*/ 524281 w 1175156"/>
              <a:gd name="connsiteY79" fmla="*/ 1558925 h 1622425"/>
              <a:gd name="connsiteX80" fmla="*/ 533806 w 1175156"/>
              <a:gd name="connsiteY80" fmla="*/ 1581150 h 1622425"/>
              <a:gd name="connsiteX81" fmla="*/ 543331 w 1175156"/>
              <a:gd name="connsiteY81" fmla="*/ 1590675 h 1622425"/>
              <a:gd name="connsiteX82" fmla="*/ 556031 w 1175156"/>
              <a:gd name="connsiteY82" fmla="*/ 1584325 h 1622425"/>
              <a:gd name="connsiteX83" fmla="*/ 571906 w 1175156"/>
              <a:gd name="connsiteY83" fmla="*/ 1555750 h 1622425"/>
              <a:gd name="connsiteX84" fmla="*/ 584606 w 1175156"/>
              <a:gd name="connsiteY84" fmla="*/ 1536700 h 1622425"/>
              <a:gd name="connsiteX85" fmla="*/ 587781 w 1175156"/>
              <a:gd name="connsiteY85" fmla="*/ 1527175 h 1622425"/>
              <a:gd name="connsiteX86" fmla="*/ 594131 w 1175156"/>
              <a:gd name="connsiteY86" fmla="*/ 1517650 h 1622425"/>
              <a:gd name="connsiteX87" fmla="*/ 600481 w 1175156"/>
              <a:gd name="connsiteY87" fmla="*/ 1504950 h 1622425"/>
              <a:gd name="connsiteX88" fmla="*/ 613181 w 1175156"/>
              <a:gd name="connsiteY88" fmla="*/ 1511300 h 1622425"/>
              <a:gd name="connsiteX89" fmla="*/ 619531 w 1175156"/>
              <a:gd name="connsiteY89" fmla="*/ 1530350 h 1622425"/>
              <a:gd name="connsiteX90" fmla="*/ 625881 w 1175156"/>
              <a:gd name="connsiteY90" fmla="*/ 1565275 h 1622425"/>
              <a:gd name="connsiteX91" fmla="*/ 632231 w 1175156"/>
              <a:gd name="connsiteY91" fmla="*/ 1574800 h 1622425"/>
              <a:gd name="connsiteX92" fmla="*/ 635406 w 1175156"/>
              <a:gd name="connsiteY92" fmla="*/ 1584325 h 1622425"/>
              <a:gd name="connsiteX93" fmla="*/ 651281 w 1175156"/>
              <a:gd name="connsiteY93" fmla="*/ 1587500 h 1622425"/>
              <a:gd name="connsiteX94" fmla="*/ 660806 w 1175156"/>
              <a:gd name="connsiteY94" fmla="*/ 1584325 h 1622425"/>
              <a:gd name="connsiteX95" fmla="*/ 692556 w 1175156"/>
              <a:gd name="connsiteY95" fmla="*/ 1555750 h 1622425"/>
              <a:gd name="connsiteX96" fmla="*/ 705256 w 1175156"/>
              <a:gd name="connsiteY96" fmla="*/ 1546225 h 1622425"/>
              <a:gd name="connsiteX97" fmla="*/ 756056 w 1175156"/>
              <a:gd name="connsiteY97" fmla="*/ 1552575 h 1622425"/>
              <a:gd name="connsiteX98" fmla="*/ 765581 w 1175156"/>
              <a:gd name="connsiteY98" fmla="*/ 1555750 h 1622425"/>
              <a:gd name="connsiteX99" fmla="*/ 794156 w 1175156"/>
              <a:gd name="connsiteY99" fmla="*/ 1558925 h 1622425"/>
              <a:gd name="connsiteX100" fmla="*/ 857656 w 1175156"/>
              <a:gd name="connsiteY100" fmla="*/ 1568450 h 1622425"/>
              <a:gd name="connsiteX101" fmla="*/ 883056 w 1175156"/>
              <a:gd name="connsiteY101" fmla="*/ 1577975 h 1622425"/>
              <a:gd name="connsiteX102" fmla="*/ 905281 w 1175156"/>
              <a:gd name="connsiteY102" fmla="*/ 1581150 h 1622425"/>
              <a:gd name="connsiteX103" fmla="*/ 914806 w 1175156"/>
              <a:gd name="connsiteY103" fmla="*/ 1584325 h 1622425"/>
              <a:gd name="connsiteX104" fmla="*/ 927506 w 1175156"/>
              <a:gd name="connsiteY104" fmla="*/ 1590675 h 1622425"/>
              <a:gd name="connsiteX105" fmla="*/ 962431 w 1175156"/>
              <a:gd name="connsiteY105" fmla="*/ 1597025 h 1622425"/>
              <a:gd name="connsiteX106" fmla="*/ 971956 w 1175156"/>
              <a:gd name="connsiteY106" fmla="*/ 1600200 h 1622425"/>
              <a:gd name="connsiteX107" fmla="*/ 1000531 w 1175156"/>
              <a:gd name="connsiteY107" fmla="*/ 1606550 h 1622425"/>
              <a:gd name="connsiteX108" fmla="*/ 1025931 w 1175156"/>
              <a:gd name="connsiteY108" fmla="*/ 1616075 h 1622425"/>
              <a:gd name="connsiteX109" fmla="*/ 1044981 w 1175156"/>
              <a:gd name="connsiteY109" fmla="*/ 1619250 h 1622425"/>
              <a:gd name="connsiteX110" fmla="*/ 1057681 w 1175156"/>
              <a:gd name="connsiteY110" fmla="*/ 1622425 h 1622425"/>
              <a:gd name="connsiteX111" fmla="*/ 1073556 w 1175156"/>
              <a:gd name="connsiteY111" fmla="*/ 1619250 h 1622425"/>
              <a:gd name="connsiteX112" fmla="*/ 1064031 w 1175156"/>
              <a:gd name="connsiteY112" fmla="*/ 1593850 h 1622425"/>
              <a:gd name="connsiteX113" fmla="*/ 1083081 w 1175156"/>
              <a:gd name="connsiteY113" fmla="*/ 1587500 h 1622425"/>
              <a:gd name="connsiteX114" fmla="*/ 1098956 w 1175156"/>
              <a:gd name="connsiteY114" fmla="*/ 1530350 h 1622425"/>
              <a:gd name="connsiteX115" fmla="*/ 1171981 w 1175156"/>
              <a:gd name="connsiteY115" fmla="*/ 1527175 h 1622425"/>
              <a:gd name="connsiteX116" fmla="*/ 1175156 w 1175156"/>
              <a:gd name="connsiteY116" fmla="*/ 1517650 h 1622425"/>
              <a:gd name="connsiteX117" fmla="*/ 1149756 w 1175156"/>
              <a:gd name="connsiteY117" fmla="*/ 1501775 h 1622425"/>
              <a:gd name="connsiteX118" fmla="*/ 1140231 w 1175156"/>
              <a:gd name="connsiteY118" fmla="*/ 1498600 h 1622425"/>
              <a:gd name="connsiteX119" fmla="*/ 1121181 w 1175156"/>
              <a:gd name="connsiteY119" fmla="*/ 1485900 h 1622425"/>
              <a:gd name="connsiteX120" fmla="*/ 1098956 w 1175156"/>
              <a:gd name="connsiteY120" fmla="*/ 1457325 h 1622425"/>
              <a:gd name="connsiteX121" fmla="*/ 1086256 w 1175156"/>
              <a:gd name="connsiteY121" fmla="*/ 1444625 h 1622425"/>
              <a:gd name="connsiteX122" fmla="*/ 1076731 w 1175156"/>
              <a:gd name="connsiteY122" fmla="*/ 1431925 h 1622425"/>
              <a:gd name="connsiteX123" fmla="*/ 1057681 w 1175156"/>
              <a:gd name="connsiteY123" fmla="*/ 1419225 h 1622425"/>
              <a:gd name="connsiteX124" fmla="*/ 1038631 w 1175156"/>
              <a:gd name="connsiteY124" fmla="*/ 1400175 h 1622425"/>
              <a:gd name="connsiteX125" fmla="*/ 1025931 w 1175156"/>
              <a:gd name="connsiteY125" fmla="*/ 1387475 h 1622425"/>
              <a:gd name="connsiteX126" fmla="*/ 1032281 w 1175156"/>
              <a:gd name="connsiteY126" fmla="*/ 1355725 h 1622425"/>
              <a:gd name="connsiteX127" fmla="*/ 1044981 w 1175156"/>
              <a:gd name="connsiteY127" fmla="*/ 1352550 h 1622425"/>
              <a:gd name="connsiteX128" fmla="*/ 1060856 w 1175156"/>
              <a:gd name="connsiteY128" fmla="*/ 1349375 h 1622425"/>
              <a:gd name="connsiteX129" fmla="*/ 1057681 w 1175156"/>
              <a:gd name="connsiteY129" fmla="*/ 1314450 h 1622425"/>
              <a:gd name="connsiteX130" fmla="*/ 1029106 w 1175156"/>
              <a:gd name="connsiteY130" fmla="*/ 1317625 h 1622425"/>
              <a:gd name="connsiteX131" fmla="*/ 991006 w 1175156"/>
              <a:gd name="connsiteY131" fmla="*/ 1314450 h 1622425"/>
              <a:gd name="connsiteX132" fmla="*/ 978306 w 1175156"/>
              <a:gd name="connsiteY132" fmla="*/ 1308100 h 1622425"/>
              <a:gd name="connsiteX133" fmla="*/ 975131 w 1175156"/>
              <a:gd name="connsiteY133" fmla="*/ 1298575 h 1622425"/>
              <a:gd name="connsiteX134" fmla="*/ 1013231 w 1175156"/>
              <a:gd name="connsiteY134" fmla="*/ 1279525 h 1622425"/>
              <a:gd name="connsiteX135" fmla="*/ 1010056 w 1175156"/>
              <a:gd name="connsiteY135" fmla="*/ 1270000 h 1622425"/>
              <a:gd name="connsiteX136" fmla="*/ 997356 w 1175156"/>
              <a:gd name="connsiteY136" fmla="*/ 1260475 h 1622425"/>
              <a:gd name="connsiteX137" fmla="*/ 978306 w 1175156"/>
              <a:gd name="connsiteY137" fmla="*/ 1250950 h 1622425"/>
              <a:gd name="connsiteX138" fmla="*/ 959256 w 1175156"/>
              <a:gd name="connsiteY138" fmla="*/ 1225550 h 1622425"/>
              <a:gd name="connsiteX139" fmla="*/ 956081 w 1175156"/>
              <a:gd name="connsiteY139" fmla="*/ 1212850 h 1622425"/>
              <a:gd name="connsiteX140" fmla="*/ 940206 w 1175156"/>
              <a:gd name="connsiteY140" fmla="*/ 1181100 h 1622425"/>
              <a:gd name="connsiteX141" fmla="*/ 937031 w 1175156"/>
              <a:gd name="connsiteY141" fmla="*/ 1171575 h 1622425"/>
              <a:gd name="connsiteX142" fmla="*/ 930681 w 1175156"/>
              <a:gd name="connsiteY142" fmla="*/ 1146175 h 1622425"/>
              <a:gd name="connsiteX143" fmla="*/ 917981 w 1175156"/>
              <a:gd name="connsiteY143" fmla="*/ 1120775 h 1622425"/>
              <a:gd name="connsiteX144" fmla="*/ 905281 w 1175156"/>
              <a:gd name="connsiteY144" fmla="*/ 1098550 h 1622425"/>
              <a:gd name="connsiteX145" fmla="*/ 898931 w 1175156"/>
              <a:gd name="connsiteY145" fmla="*/ 1082675 h 1622425"/>
              <a:gd name="connsiteX146" fmla="*/ 892581 w 1175156"/>
              <a:gd name="connsiteY146" fmla="*/ 1063625 h 1622425"/>
              <a:gd name="connsiteX147" fmla="*/ 883056 w 1175156"/>
              <a:gd name="connsiteY147" fmla="*/ 1047750 h 1622425"/>
              <a:gd name="connsiteX148" fmla="*/ 876706 w 1175156"/>
              <a:gd name="connsiteY148" fmla="*/ 1038225 h 1622425"/>
              <a:gd name="connsiteX149" fmla="*/ 860831 w 1175156"/>
              <a:gd name="connsiteY149" fmla="*/ 1025525 h 1622425"/>
              <a:gd name="connsiteX150" fmla="*/ 841781 w 1175156"/>
              <a:gd name="connsiteY150" fmla="*/ 1003300 h 1622425"/>
              <a:gd name="connsiteX151" fmla="*/ 819556 w 1175156"/>
              <a:gd name="connsiteY151" fmla="*/ 1000125 h 1622425"/>
              <a:gd name="connsiteX152" fmla="*/ 797331 w 1175156"/>
              <a:gd name="connsiteY152" fmla="*/ 987425 h 1622425"/>
              <a:gd name="connsiteX153" fmla="*/ 765581 w 1175156"/>
              <a:gd name="connsiteY153" fmla="*/ 965200 h 1622425"/>
              <a:gd name="connsiteX154" fmla="*/ 752881 w 1175156"/>
              <a:gd name="connsiteY154" fmla="*/ 958850 h 1622425"/>
              <a:gd name="connsiteX155" fmla="*/ 746531 w 1175156"/>
              <a:gd name="connsiteY155" fmla="*/ 946150 h 1622425"/>
              <a:gd name="connsiteX156" fmla="*/ 740181 w 1175156"/>
              <a:gd name="connsiteY156" fmla="*/ 898525 h 1622425"/>
              <a:gd name="connsiteX157" fmla="*/ 730656 w 1175156"/>
              <a:gd name="connsiteY157" fmla="*/ 863600 h 1622425"/>
              <a:gd name="connsiteX158" fmla="*/ 721131 w 1175156"/>
              <a:gd name="connsiteY158" fmla="*/ 860425 h 1622425"/>
              <a:gd name="connsiteX159" fmla="*/ 705256 w 1175156"/>
              <a:gd name="connsiteY159" fmla="*/ 847725 h 1622425"/>
              <a:gd name="connsiteX160" fmla="*/ 692556 w 1175156"/>
              <a:gd name="connsiteY160" fmla="*/ 841375 h 1622425"/>
              <a:gd name="connsiteX161" fmla="*/ 686206 w 1175156"/>
              <a:gd name="connsiteY161" fmla="*/ 831850 h 1622425"/>
              <a:gd name="connsiteX162" fmla="*/ 689381 w 1175156"/>
              <a:gd name="connsiteY162" fmla="*/ 784225 h 1622425"/>
              <a:gd name="connsiteX163" fmla="*/ 698906 w 1175156"/>
              <a:gd name="connsiteY163" fmla="*/ 762000 h 1622425"/>
              <a:gd name="connsiteX164" fmla="*/ 708431 w 1175156"/>
              <a:gd name="connsiteY164" fmla="*/ 673100 h 1622425"/>
              <a:gd name="connsiteX165" fmla="*/ 711606 w 1175156"/>
              <a:gd name="connsiteY165" fmla="*/ 641350 h 1622425"/>
              <a:gd name="connsiteX166" fmla="*/ 721131 w 1175156"/>
              <a:gd name="connsiteY166" fmla="*/ 609600 h 1622425"/>
              <a:gd name="connsiteX167" fmla="*/ 727481 w 1175156"/>
              <a:gd name="connsiteY167" fmla="*/ 581025 h 1622425"/>
              <a:gd name="connsiteX168" fmla="*/ 733831 w 1175156"/>
              <a:gd name="connsiteY168" fmla="*/ 568325 h 1622425"/>
              <a:gd name="connsiteX169" fmla="*/ 737006 w 1175156"/>
              <a:gd name="connsiteY169" fmla="*/ 555625 h 1622425"/>
              <a:gd name="connsiteX170" fmla="*/ 749706 w 1175156"/>
              <a:gd name="connsiteY170" fmla="*/ 542925 h 1622425"/>
              <a:gd name="connsiteX171" fmla="*/ 762406 w 1175156"/>
              <a:gd name="connsiteY171" fmla="*/ 520700 h 1622425"/>
              <a:gd name="connsiteX172" fmla="*/ 784631 w 1175156"/>
              <a:gd name="connsiteY172" fmla="*/ 498475 h 1622425"/>
              <a:gd name="connsiteX173" fmla="*/ 797331 w 1175156"/>
              <a:gd name="connsiteY173" fmla="*/ 485775 h 1622425"/>
              <a:gd name="connsiteX174" fmla="*/ 806856 w 1175156"/>
              <a:gd name="connsiteY174" fmla="*/ 476250 h 1622425"/>
              <a:gd name="connsiteX175" fmla="*/ 816381 w 1175156"/>
              <a:gd name="connsiteY175" fmla="*/ 454025 h 1622425"/>
              <a:gd name="connsiteX176" fmla="*/ 819556 w 1175156"/>
              <a:gd name="connsiteY176" fmla="*/ 441325 h 1622425"/>
              <a:gd name="connsiteX177" fmla="*/ 832256 w 1175156"/>
              <a:gd name="connsiteY177" fmla="*/ 409575 h 1622425"/>
              <a:gd name="connsiteX178" fmla="*/ 838606 w 1175156"/>
              <a:gd name="connsiteY178" fmla="*/ 365125 h 1622425"/>
              <a:gd name="connsiteX179" fmla="*/ 841781 w 1175156"/>
              <a:gd name="connsiteY179" fmla="*/ 355600 h 1622425"/>
              <a:gd name="connsiteX180" fmla="*/ 844956 w 1175156"/>
              <a:gd name="connsiteY180" fmla="*/ 342900 h 1622425"/>
              <a:gd name="connsiteX181" fmla="*/ 854481 w 1175156"/>
              <a:gd name="connsiteY181" fmla="*/ 225425 h 1622425"/>
              <a:gd name="connsiteX182" fmla="*/ 857656 w 1175156"/>
              <a:gd name="connsiteY182" fmla="*/ 209550 h 1622425"/>
              <a:gd name="connsiteX183" fmla="*/ 864006 w 1175156"/>
              <a:gd name="connsiteY183" fmla="*/ 200025 h 1622425"/>
              <a:gd name="connsiteX184" fmla="*/ 867181 w 1175156"/>
              <a:gd name="connsiteY184" fmla="*/ 177800 h 1622425"/>
              <a:gd name="connsiteX185" fmla="*/ 870356 w 1175156"/>
              <a:gd name="connsiteY185" fmla="*/ 168275 h 1622425"/>
              <a:gd name="connsiteX186" fmla="*/ 873531 w 1175156"/>
              <a:gd name="connsiteY186" fmla="*/ 152400 h 1622425"/>
              <a:gd name="connsiteX187" fmla="*/ 883056 w 1175156"/>
              <a:gd name="connsiteY187" fmla="*/ 101600 h 1622425"/>
              <a:gd name="connsiteX188" fmla="*/ 886231 w 1175156"/>
              <a:gd name="connsiteY188" fmla="*/ 92075 h 1622425"/>
              <a:gd name="connsiteX189" fmla="*/ 898931 w 1175156"/>
              <a:gd name="connsiteY189" fmla="*/ 76200 h 1622425"/>
              <a:gd name="connsiteX190" fmla="*/ 908456 w 1175156"/>
              <a:gd name="connsiteY190" fmla="*/ 73025 h 1622425"/>
              <a:gd name="connsiteX0" fmla="*/ 908456 w 1175156"/>
              <a:gd name="connsiteY0" fmla="*/ 73025 h 1622425"/>
              <a:gd name="connsiteX1" fmla="*/ 902106 w 1175156"/>
              <a:gd name="connsiteY1" fmla="*/ 57150 h 1622425"/>
              <a:gd name="connsiteX2" fmla="*/ 844956 w 1175156"/>
              <a:gd name="connsiteY2" fmla="*/ 22225 h 1622425"/>
              <a:gd name="connsiteX3" fmla="*/ 829081 w 1175156"/>
              <a:gd name="connsiteY3" fmla="*/ 9525 h 1622425"/>
              <a:gd name="connsiteX4" fmla="*/ 813206 w 1175156"/>
              <a:gd name="connsiteY4" fmla="*/ 6350 h 1622425"/>
              <a:gd name="connsiteX5" fmla="*/ 797331 w 1175156"/>
              <a:gd name="connsiteY5" fmla="*/ 0 h 1622425"/>
              <a:gd name="connsiteX6" fmla="*/ 775106 w 1175156"/>
              <a:gd name="connsiteY6" fmla="*/ 6350 h 1622425"/>
              <a:gd name="connsiteX7" fmla="*/ 771931 w 1175156"/>
              <a:gd name="connsiteY7" fmla="*/ 50800 h 1622425"/>
              <a:gd name="connsiteX8" fmla="*/ 768756 w 1175156"/>
              <a:gd name="connsiteY8" fmla="*/ 69850 h 1622425"/>
              <a:gd name="connsiteX9" fmla="*/ 759231 w 1175156"/>
              <a:gd name="connsiteY9" fmla="*/ 73025 h 1622425"/>
              <a:gd name="connsiteX10" fmla="*/ 749706 w 1175156"/>
              <a:gd name="connsiteY10" fmla="*/ 66675 h 1622425"/>
              <a:gd name="connsiteX11" fmla="*/ 737006 w 1175156"/>
              <a:gd name="connsiteY11" fmla="*/ 63500 h 1622425"/>
              <a:gd name="connsiteX12" fmla="*/ 714781 w 1175156"/>
              <a:gd name="connsiteY12" fmla="*/ 104775 h 1622425"/>
              <a:gd name="connsiteX13" fmla="*/ 670331 w 1175156"/>
              <a:gd name="connsiteY13" fmla="*/ 25400 h 1622425"/>
              <a:gd name="connsiteX14" fmla="*/ 654456 w 1175156"/>
              <a:gd name="connsiteY14" fmla="*/ 63500 h 1622425"/>
              <a:gd name="connsiteX15" fmla="*/ 600481 w 1175156"/>
              <a:gd name="connsiteY15" fmla="*/ 142875 h 1622425"/>
              <a:gd name="connsiteX16" fmla="*/ 562381 w 1175156"/>
              <a:gd name="connsiteY16" fmla="*/ 222250 h 1622425"/>
              <a:gd name="connsiteX17" fmla="*/ 527456 w 1175156"/>
              <a:gd name="connsiteY17" fmla="*/ 304800 h 1622425"/>
              <a:gd name="connsiteX18" fmla="*/ 521106 w 1175156"/>
              <a:gd name="connsiteY18" fmla="*/ 358775 h 1622425"/>
              <a:gd name="connsiteX19" fmla="*/ 444906 w 1175156"/>
              <a:gd name="connsiteY19" fmla="*/ 434975 h 1622425"/>
              <a:gd name="connsiteX20" fmla="*/ 444906 w 1175156"/>
              <a:gd name="connsiteY20" fmla="*/ 517525 h 1622425"/>
              <a:gd name="connsiteX21" fmla="*/ 409981 w 1175156"/>
              <a:gd name="connsiteY21" fmla="*/ 501650 h 1622425"/>
              <a:gd name="connsiteX22" fmla="*/ 362356 w 1175156"/>
              <a:gd name="connsiteY22" fmla="*/ 511175 h 1622425"/>
              <a:gd name="connsiteX23" fmla="*/ 295681 w 1175156"/>
              <a:gd name="connsiteY23" fmla="*/ 492125 h 1622425"/>
              <a:gd name="connsiteX24" fmla="*/ 289331 w 1175156"/>
              <a:gd name="connsiteY24" fmla="*/ 419100 h 1622425"/>
              <a:gd name="connsiteX25" fmla="*/ 263931 w 1175156"/>
              <a:gd name="connsiteY25" fmla="*/ 396875 h 1622425"/>
              <a:gd name="connsiteX26" fmla="*/ 184556 w 1175156"/>
              <a:gd name="connsiteY26" fmla="*/ 387350 h 1622425"/>
              <a:gd name="connsiteX27" fmla="*/ 108356 w 1175156"/>
              <a:gd name="connsiteY27" fmla="*/ 393700 h 1622425"/>
              <a:gd name="connsiteX28" fmla="*/ 35331 w 1175156"/>
              <a:gd name="connsiteY28" fmla="*/ 469900 h 1622425"/>
              <a:gd name="connsiteX29" fmla="*/ 406 w 1175156"/>
              <a:gd name="connsiteY29" fmla="*/ 533400 h 1622425"/>
              <a:gd name="connsiteX30" fmla="*/ 16281 w 1175156"/>
              <a:gd name="connsiteY30" fmla="*/ 587375 h 1622425"/>
              <a:gd name="connsiteX31" fmla="*/ 3580 w 1175156"/>
              <a:gd name="connsiteY31" fmla="*/ 622300 h 1622425"/>
              <a:gd name="connsiteX32" fmla="*/ 13106 w 1175156"/>
              <a:gd name="connsiteY32" fmla="*/ 698500 h 1622425"/>
              <a:gd name="connsiteX33" fmla="*/ 9931 w 1175156"/>
              <a:gd name="connsiteY33" fmla="*/ 736600 h 1622425"/>
              <a:gd name="connsiteX34" fmla="*/ 51206 w 1175156"/>
              <a:gd name="connsiteY34" fmla="*/ 765175 h 1622425"/>
              <a:gd name="connsiteX35" fmla="*/ 67081 w 1175156"/>
              <a:gd name="connsiteY35" fmla="*/ 774700 h 1622425"/>
              <a:gd name="connsiteX36" fmla="*/ 79781 w 1175156"/>
              <a:gd name="connsiteY36" fmla="*/ 781050 h 1622425"/>
              <a:gd name="connsiteX37" fmla="*/ 102006 w 1175156"/>
              <a:gd name="connsiteY37" fmla="*/ 790575 h 1622425"/>
              <a:gd name="connsiteX38" fmla="*/ 121056 w 1175156"/>
              <a:gd name="connsiteY38" fmla="*/ 787400 h 1622425"/>
              <a:gd name="connsiteX39" fmla="*/ 133756 w 1175156"/>
              <a:gd name="connsiteY39" fmla="*/ 784225 h 1622425"/>
              <a:gd name="connsiteX40" fmla="*/ 140106 w 1175156"/>
              <a:gd name="connsiteY40" fmla="*/ 796925 h 1622425"/>
              <a:gd name="connsiteX41" fmla="*/ 149631 w 1175156"/>
              <a:gd name="connsiteY41" fmla="*/ 819150 h 1622425"/>
              <a:gd name="connsiteX42" fmla="*/ 155981 w 1175156"/>
              <a:gd name="connsiteY42" fmla="*/ 873125 h 1622425"/>
              <a:gd name="connsiteX43" fmla="*/ 159156 w 1175156"/>
              <a:gd name="connsiteY43" fmla="*/ 885825 h 1622425"/>
              <a:gd name="connsiteX44" fmla="*/ 168681 w 1175156"/>
              <a:gd name="connsiteY44" fmla="*/ 892175 h 1622425"/>
              <a:gd name="connsiteX45" fmla="*/ 178206 w 1175156"/>
              <a:gd name="connsiteY45" fmla="*/ 901700 h 1622425"/>
              <a:gd name="connsiteX46" fmla="*/ 200431 w 1175156"/>
              <a:gd name="connsiteY46" fmla="*/ 904875 h 1622425"/>
              <a:gd name="connsiteX47" fmla="*/ 222656 w 1175156"/>
              <a:gd name="connsiteY47" fmla="*/ 939800 h 1622425"/>
              <a:gd name="connsiteX48" fmla="*/ 213131 w 1175156"/>
              <a:gd name="connsiteY48" fmla="*/ 1022350 h 1622425"/>
              <a:gd name="connsiteX49" fmla="*/ 197256 w 1175156"/>
              <a:gd name="connsiteY49" fmla="*/ 1041400 h 1622425"/>
              <a:gd name="connsiteX50" fmla="*/ 190906 w 1175156"/>
              <a:gd name="connsiteY50" fmla="*/ 1063625 h 1622425"/>
              <a:gd name="connsiteX51" fmla="*/ 187731 w 1175156"/>
              <a:gd name="connsiteY51" fmla="*/ 1073150 h 1622425"/>
              <a:gd name="connsiteX52" fmla="*/ 190906 w 1175156"/>
              <a:gd name="connsiteY52" fmla="*/ 1200150 h 1622425"/>
              <a:gd name="connsiteX53" fmla="*/ 244881 w 1175156"/>
              <a:gd name="connsiteY53" fmla="*/ 1206500 h 1622425"/>
              <a:gd name="connsiteX54" fmla="*/ 260756 w 1175156"/>
              <a:gd name="connsiteY54" fmla="*/ 1209675 h 1622425"/>
              <a:gd name="connsiteX55" fmla="*/ 282981 w 1175156"/>
              <a:gd name="connsiteY55" fmla="*/ 1231900 h 1622425"/>
              <a:gd name="connsiteX56" fmla="*/ 289331 w 1175156"/>
              <a:gd name="connsiteY56" fmla="*/ 1270000 h 1622425"/>
              <a:gd name="connsiteX57" fmla="*/ 298856 w 1175156"/>
              <a:gd name="connsiteY57" fmla="*/ 1282700 h 1622425"/>
              <a:gd name="connsiteX58" fmla="*/ 317906 w 1175156"/>
              <a:gd name="connsiteY58" fmla="*/ 1285875 h 1622425"/>
              <a:gd name="connsiteX59" fmla="*/ 327431 w 1175156"/>
              <a:gd name="connsiteY59" fmla="*/ 1292225 h 1622425"/>
              <a:gd name="connsiteX60" fmla="*/ 356006 w 1175156"/>
              <a:gd name="connsiteY60" fmla="*/ 1298575 h 1622425"/>
              <a:gd name="connsiteX61" fmla="*/ 381406 w 1175156"/>
              <a:gd name="connsiteY61" fmla="*/ 1317625 h 1622425"/>
              <a:gd name="connsiteX62" fmla="*/ 403631 w 1175156"/>
              <a:gd name="connsiteY62" fmla="*/ 1330325 h 1622425"/>
              <a:gd name="connsiteX63" fmla="*/ 406806 w 1175156"/>
              <a:gd name="connsiteY63" fmla="*/ 1339850 h 1622425"/>
              <a:gd name="connsiteX64" fmla="*/ 416331 w 1175156"/>
              <a:gd name="connsiteY64" fmla="*/ 1362075 h 1622425"/>
              <a:gd name="connsiteX65" fmla="*/ 422681 w 1175156"/>
              <a:gd name="connsiteY65" fmla="*/ 1403350 h 1622425"/>
              <a:gd name="connsiteX66" fmla="*/ 425856 w 1175156"/>
              <a:gd name="connsiteY66" fmla="*/ 1419225 h 1622425"/>
              <a:gd name="connsiteX67" fmla="*/ 432206 w 1175156"/>
              <a:gd name="connsiteY67" fmla="*/ 1438275 h 1622425"/>
              <a:gd name="connsiteX68" fmla="*/ 435381 w 1175156"/>
              <a:gd name="connsiteY68" fmla="*/ 1450975 h 1622425"/>
              <a:gd name="connsiteX69" fmla="*/ 441731 w 1175156"/>
              <a:gd name="connsiteY69" fmla="*/ 1463675 h 1622425"/>
              <a:gd name="connsiteX70" fmla="*/ 444906 w 1175156"/>
              <a:gd name="connsiteY70" fmla="*/ 1476375 h 1622425"/>
              <a:gd name="connsiteX71" fmla="*/ 454431 w 1175156"/>
              <a:gd name="connsiteY71" fmla="*/ 1479550 h 1622425"/>
              <a:gd name="connsiteX72" fmla="*/ 479831 w 1175156"/>
              <a:gd name="connsiteY72" fmla="*/ 1482725 h 1622425"/>
              <a:gd name="connsiteX73" fmla="*/ 489356 w 1175156"/>
              <a:gd name="connsiteY73" fmla="*/ 1489075 h 1622425"/>
              <a:gd name="connsiteX74" fmla="*/ 492531 w 1175156"/>
              <a:gd name="connsiteY74" fmla="*/ 1498600 h 1622425"/>
              <a:gd name="connsiteX75" fmla="*/ 498881 w 1175156"/>
              <a:gd name="connsiteY75" fmla="*/ 1508125 h 1622425"/>
              <a:gd name="connsiteX76" fmla="*/ 508406 w 1175156"/>
              <a:gd name="connsiteY76" fmla="*/ 1527175 h 1622425"/>
              <a:gd name="connsiteX77" fmla="*/ 514756 w 1175156"/>
              <a:gd name="connsiteY77" fmla="*/ 1536700 h 1622425"/>
              <a:gd name="connsiteX78" fmla="*/ 517931 w 1175156"/>
              <a:gd name="connsiteY78" fmla="*/ 1546225 h 1622425"/>
              <a:gd name="connsiteX79" fmla="*/ 524281 w 1175156"/>
              <a:gd name="connsiteY79" fmla="*/ 1558925 h 1622425"/>
              <a:gd name="connsiteX80" fmla="*/ 533806 w 1175156"/>
              <a:gd name="connsiteY80" fmla="*/ 1581150 h 1622425"/>
              <a:gd name="connsiteX81" fmla="*/ 543331 w 1175156"/>
              <a:gd name="connsiteY81" fmla="*/ 1590675 h 1622425"/>
              <a:gd name="connsiteX82" fmla="*/ 556031 w 1175156"/>
              <a:gd name="connsiteY82" fmla="*/ 1584325 h 1622425"/>
              <a:gd name="connsiteX83" fmla="*/ 571906 w 1175156"/>
              <a:gd name="connsiteY83" fmla="*/ 1555750 h 1622425"/>
              <a:gd name="connsiteX84" fmla="*/ 584606 w 1175156"/>
              <a:gd name="connsiteY84" fmla="*/ 1536700 h 1622425"/>
              <a:gd name="connsiteX85" fmla="*/ 587781 w 1175156"/>
              <a:gd name="connsiteY85" fmla="*/ 1527175 h 1622425"/>
              <a:gd name="connsiteX86" fmla="*/ 594131 w 1175156"/>
              <a:gd name="connsiteY86" fmla="*/ 1517650 h 1622425"/>
              <a:gd name="connsiteX87" fmla="*/ 600481 w 1175156"/>
              <a:gd name="connsiteY87" fmla="*/ 1504950 h 1622425"/>
              <a:gd name="connsiteX88" fmla="*/ 613181 w 1175156"/>
              <a:gd name="connsiteY88" fmla="*/ 1511300 h 1622425"/>
              <a:gd name="connsiteX89" fmla="*/ 619531 w 1175156"/>
              <a:gd name="connsiteY89" fmla="*/ 1530350 h 1622425"/>
              <a:gd name="connsiteX90" fmla="*/ 625881 w 1175156"/>
              <a:gd name="connsiteY90" fmla="*/ 1565275 h 1622425"/>
              <a:gd name="connsiteX91" fmla="*/ 632231 w 1175156"/>
              <a:gd name="connsiteY91" fmla="*/ 1574800 h 1622425"/>
              <a:gd name="connsiteX92" fmla="*/ 635406 w 1175156"/>
              <a:gd name="connsiteY92" fmla="*/ 1584325 h 1622425"/>
              <a:gd name="connsiteX93" fmla="*/ 651281 w 1175156"/>
              <a:gd name="connsiteY93" fmla="*/ 1587500 h 1622425"/>
              <a:gd name="connsiteX94" fmla="*/ 660806 w 1175156"/>
              <a:gd name="connsiteY94" fmla="*/ 1584325 h 1622425"/>
              <a:gd name="connsiteX95" fmla="*/ 692556 w 1175156"/>
              <a:gd name="connsiteY95" fmla="*/ 1555750 h 1622425"/>
              <a:gd name="connsiteX96" fmla="*/ 705256 w 1175156"/>
              <a:gd name="connsiteY96" fmla="*/ 1546225 h 1622425"/>
              <a:gd name="connsiteX97" fmla="*/ 756056 w 1175156"/>
              <a:gd name="connsiteY97" fmla="*/ 1552575 h 1622425"/>
              <a:gd name="connsiteX98" fmla="*/ 765581 w 1175156"/>
              <a:gd name="connsiteY98" fmla="*/ 1555750 h 1622425"/>
              <a:gd name="connsiteX99" fmla="*/ 794156 w 1175156"/>
              <a:gd name="connsiteY99" fmla="*/ 1558925 h 1622425"/>
              <a:gd name="connsiteX100" fmla="*/ 857656 w 1175156"/>
              <a:gd name="connsiteY100" fmla="*/ 1568450 h 1622425"/>
              <a:gd name="connsiteX101" fmla="*/ 883056 w 1175156"/>
              <a:gd name="connsiteY101" fmla="*/ 1577975 h 1622425"/>
              <a:gd name="connsiteX102" fmla="*/ 905281 w 1175156"/>
              <a:gd name="connsiteY102" fmla="*/ 1581150 h 1622425"/>
              <a:gd name="connsiteX103" fmla="*/ 914806 w 1175156"/>
              <a:gd name="connsiteY103" fmla="*/ 1584325 h 1622425"/>
              <a:gd name="connsiteX104" fmla="*/ 927506 w 1175156"/>
              <a:gd name="connsiteY104" fmla="*/ 1590675 h 1622425"/>
              <a:gd name="connsiteX105" fmla="*/ 962431 w 1175156"/>
              <a:gd name="connsiteY105" fmla="*/ 1597025 h 1622425"/>
              <a:gd name="connsiteX106" fmla="*/ 971956 w 1175156"/>
              <a:gd name="connsiteY106" fmla="*/ 1600200 h 1622425"/>
              <a:gd name="connsiteX107" fmla="*/ 1000531 w 1175156"/>
              <a:gd name="connsiteY107" fmla="*/ 1606550 h 1622425"/>
              <a:gd name="connsiteX108" fmla="*/ 1025931 w 1175156"/>
              <a:gd name="connsiteY108" fmla="*/ 1616075 h 1622425"/>
              <a:gd name="connsiteX109" fmla="*/ 1044981 w 1175156"/>
              <a:gd name="connsiteY109" fmla="*/ 1619250 h 1622425"/>
              <a:gd name="connsiteX110" fmla="*/ 1057681 w 1175156"/>
              <a:gd name="connsiteY110" fmla="*/ 1622425 h 1622425"/>
              <a:gd name="connsiteX111" fmla="*/ 1073556 w 1175156"/>
              <a:gd name="connsiteY111" fmla="*/ 1619250 h 1622425"/>
              <a:gd name="connsiteX112" fmla="*/ 1064031 w 1175156"/>
              <a:gd name="connsiteY112" fmla="*/ 1593850 h 1622425"/>
              <a:gd name="connsiteX113" fmla="*/ 1083081 w 1175156"/>
              <a:gd name="connsiteY113" fmla="*/ 1587500 h 1622425"/>
              <a:gd name="connsiteX114" fmla="*/ 1098956 w 1175156"/>
              <a:gd name="connsiteY114" fmla="*/ 1530350 h 1622425"/>
              <a:gd name="connsiteX115" fmla="*/ 1171981 w 1175156"/>
              <a:gd name="connsiteY115" fmla="*/ 1527175 h 1622425"/>
              <a:gd name="connsiteX116" fmla="*/ 1175156 w 1175156"/>
              <a:gd name="connsiteY116" fmla="*/ 1517650 h 1622425"/>
              <a:gd name="connsiteX117" fmla="*/ 1149756 w 1175156"/>
              <a:gd name="connsiteY117" fmla="*/ 1501775 h 1622425"/>
              <a:gd name="connsiteX118" fmla="*/ 1140231 w 1175156"/>
              <a:gd name="connsiteY118" fmla="*/ 1498600 h 1622425"/>
              <a:gd name="connsiteX119" fmla="*/ 1121181 w 1175156"/>
              <a:gd name="connsiteY119" fmla="*/ 1485900 h 1622425"/>
              <a:gd name="connsiteX120" fmla="*/ 1098956 w 1175156"/>
              <a:gd name="connsiteY120" fmla="*/ 1457325 h 1622425"/>
              <a:gd name="connsiteX121" fmla="*/ 1086256 w 1175156"/>
              <a:gd name="connsiteY121" fmla="*/ 1444625 h 1622425"/>
              <a:gd name="connsiteX122" fmla="*/ 1076731 w 1175156"/>
              <a:gd name="connsiteY122" fmla="*/ 1431925 h 1622425"/>
              <a:gd name="connsiteX123" fmla="*/ 1057681 w 1175156"/>
              <a:gd name="connsiteY123" fmla="*/ 1419225 h 1622425"/>
              <a:gd name="connsiteX124" fmla="*/ 1038631 w 1175156"/>
              <a:gd name="connsiteY124" fmla="*/ 1400175 h 1622425"/>
              <a:gd name="connsiteX125" fmla="*/ 1025931 w 1175156"/>
              <a:gd name="connsiteY125" fmla="*/ 1387475 h 1622425"/>
              <a:gd name="connsiteX126" fmla="*/ 1032281 w 1175156"/>
              <a:gd name="connsiteY126" fmla="*/ 1355725 h 1622425"/>
              <a:gd name="connsiteX127" fmla="*/ 1044981 w 1175156"/>
              <a:gd name="connsiteY127" fmla="*/ 1352550 h 1622425"/>
              <a:gd name="connsiteX128" fmla="*/ 1060856 w 1175156"/>
              <a:gd name="connsiteY128" fmla="*/ 1349375 h 1622425"/>
              <a:gd name="connsiteX129" fmla="*/ 1057681 w 1175156"/>
              <a:gd name="connsiteY129" fmla="*/ 1314450 h 1622425"/>
              <a:gd name="connsiteX130" fmla="*/ 1029106 w 1175156"/>
              <a:gd name="connsiteY130" fmla="*/ 1317625 h 1622425"/>
              <a:gd name="connsiteX131" fmla="*/ 991006 w 1175156"/>
              <a:gd name="connsiteY131" fmla="*/ 1314450 h 1622425"/>
              <a:gd name="connsiteX132" fmla="*/ 978306 w 1175156"/>
              <a:gd name="connsiteY132" fmla="*/ 1308100 h 1622425"/>
              <a:gd name="connsiteX133" fmla="*/ 975131 w 1175156"/>
              <a:gd name="connsiteY133" fmla="*/ 1298575 h 1622425"/>
              <a:gd name="connsiteX134" fmla="*/ 1013231 w 1175156"/>
              <a:gd name="connsiteY134" fmla="*/ 1279525 h 1622425"/>
              <a:gd name="connsiteX135" fmla="*/ 1010056 w 1175156"/>
              <a:gd name="connsiteY135" fmla="*/ 1270000 h 1622425"/>
              <a:gd name="connsiteX136" fmla="*/ 997356 w 1175156"/>
              <a:gd name="connsiteY136" fmla="*/ 1260475 h 1622425"/>
              <a:gd name="connsiteX137" fmla="*/ 978306 w 1175156"/>
              <a:gd name="connsiteY137" fmla="*/ 1250950 h 1622425"/>
              <a:gd name="connsiteX138" fmla="*/ 959256 w 1175156"/>
              <a:gd name="connsiteY138" fmla="*/ 1225550 h 1622425"/>
              <a:gd name="connsiteX139" fmla="*/ 956081 w 1175156"/>
              <a:gd name="connsiteY139" fmla="*/ 1212850 h 1622425"/>
              <a:gd name="connsiteX140" fmla="*/ 940206 w 1175156"/>
              <a:gd name="connsiteY140" fmla="*/ 1181100 h 1622425"/>
              <a:gd name="connsiteX141" fmla="*/ 937031 w 1175156"/>
              <a:gd name="connsiteY141" fmla="*/ 1171575 h 1622425"/>
              <a:gd name="connsiteX142" fmla="*/ 930681 w 1175156"/>
              <a:gd name="connsiteY142" fmla="*/ 1146175 h 1622425"/>
              <a:gd name="connsiteX143" fmla="*/ 917981 w 1175156"/>
              <a:gd name="connsiteY143" fmla="*/ 1120775 h 1622425"/>
              <a:gd name="connsiteX144" fmla="*/ 905281 w 1175156"/>
              <a:gd name="connsiteY144" fmla="*/ 1098550 h 1622425"/>
              <a:gd name="connsiteX145" fmla="*/ 898931 w 1175156"/>
              <a:gd name="connsiteY145" fmla="*/ 1082675 h 1622425"/>
              <a:gd name="connsiteX146" fmla="*/ 892581 w 1175156"/>
              <a:gd name="connsiteY146" fmla="*/ 1063625 h 1622425"/>
              <a:gd name="connsiteX147" fmla="*/ 883056 w 1175156"/>
              <a:gd name="connsiteY147" fmla="*/ 1047750 h 1622425"/>
              <a:gd name="connsiteX148" fmla="*/ 876706 w 1175156"/>
              <a:gd name="connsiteY148" fmla="*/ 1038225 h 1622425"/>
              <a:gd name="connsiteX149" fmla="*/ 860831 w 1175156"/>
              <a:gd name="connsiteY149" fmla="*/ 1025525 h 1622425"/>
              <a:gd name="connsiteX150" fmla="*/ 841781 w 1175156"/>
              <a:gd name="connsiteY150" fmla="*/ 1003300 h 1622425"/>
              <a:gd name="connsiteX151" fmla="*/ 819556 w 1175156"/>
              <a:gd name="connsiteY151" fmla="*/ 1000125 h 1622425"/>
              <a:gd name="connsiteX152" fmla="*/ 797331 w 1175156"/>
              <a:gd name="connsiteY152" fmla="*/ 987425 h 1622425"/>
              <a:gd name="connsiteX153" fmla="*/ 765581 w 1175156"/>
              <a:gd name="connsiteY153" fmla="*/ 965200 h 1622425"/>
              <a:gd name="connsiteX154" fmla="*/ 752881 w 1175156"/>
              <a:gd name="connsiteY154" fmla="*/ 958850 h 1622425"/>
              <a:gd name="connsiteX155" fmla="*/ 746531 w 1175156"/>
              <a:gd name="connsiteY155" fmla="*/ 946150 h 1622425"/>
              <a:gd name="connsiteX156" fmla="*/ 740181 w 1175156"/>
              <a:gd name="connsiteY156" fmla="*/ 898525 h 1622425"/>
              <a:gd name="connsiteX157" fmla="*/ 730656 w 1175156"/>
              <a:gd name="connsiteY157" fmla="*/ 863600 h 1622425"/>
              <a:gd name="connsiteX158" fmla="*/ 721131 w 1175156"/>
              <a:gd name="connsiteY158" fmla="*/ 860425 h 1622425"/>
              <a:gd name="connsiteX159" fmla="*/ 705256 w 1175156"/>
              <a:gd name="connsiteY159" fmla="*/ 847725 h 1622425"/>
              <a:gd name="connsiteX160" fmla="*/ 692556 w 1175156"/>
              <a:gd name="connsiteY160" fmla="*/ 841375 h 1622425"/>
              <a:gd name="connsiteX161" fmla="*/ 686206 w 1175156"/>
              <a:gd name="connsiteY161" fmla="*/ 831850 h 1622425"/>
              <a:gd name="connsiteX162" fmla="*/ 689381 w 1175156"/>
              <a:gd name="connsiteY162" fmla="*/ 784225 h 1622425"/>
              <a:gd name="connsiteX163" fmla="*/ 698906 w 1175156"/>
              <a:gd name="connsiteY163" fmla="*/ 762000 h 1622425"/>
              <a:gd name="connsiteX164" fmla="*/ 708431 w 1175156"/>
              <a:gd name="connsiteY164" fmla="*/ 673100 h 1622425"/>
              <a:gd name="connsiteX165" fmla="*/ 711606 w 1175156"/>
              <a:gd name="connsiteY165" fmla="*/ 641350 h 1622425"/>
              <a:gd name="connsiteX166" fmla="*/ 721131 w 1175156"/>
              <a:gd name="connsiteY166" fmla="*/ 609600 h 1622425"/>
              <a:gd name="connsiteX167" fmla="*/ 727481 w 1175156"/>
              <a:gd name="connsiteY167" fmla="*/ 581025 h 1622425"/>
              <a:gd name="connsiteX168" fmla="*/ 733831 w 1175156"/>
              <a:gd name="connsiteY168" fmla="*/ 568325 h 1622425"/>
              <a:gd name="connsiteX169" fmla="*/ 737006 w 1175156"/>
              <a:gd name="connsiteY169" fmla="*/ 555625 h 1622425"/>
              <a:gd name="connsiteX170" fmla="*/ 749706 w 1175156"/>
              <a:gd name="connsiteY170" fmla="*/ 542925 h 1622425"/>
              <a:gd name="connsiteX171" fmla="*/ 762406 w 1175156"/>
              <a:gd name="connsiteY171" fmla="*/ 520700 h 1622425"/>
              <a:gd name="connsiteX172" fmla="*/ 784631 w 1175156"/>
              <a:gd name="connsiteY172" fmla="*/ 498475 h 1622425"/>
              <a:gd name="connsiteX173" fmla="*/ 797331 w 1175156"/>
              <a:gd name="connsiteY173" fmla="*/ 485775 h 1622425"/>
              <a:gd name="connsiteX174" fmla="*/ 806856 w 1175156"/>
              <a:gd name="connsiteY174" fmla="*/ 476250 h 1622425"/>
              <a:gd name="connsiteX175" fmla="*/ 816381 w 1175156"/>
              <a:gd name="connsiteY175" fmla="*/ 454025 h 1622425"/>
              <a:gd name="connsiteX176" fmla="*/ 819556 w 1175156"/>
              <a:gd name="connsiteY176" fmla="*/ 441325 h 1622425"/>
              <a:gd name="connsiteX177" fmla="*/ 832256 w 1175156"/>
              <a:gd name="connsiteY177" fmla="*/ 409575 h 1622425"/>
              <a:gd name="connsiteX178" fmla="*/ 838606 w 1175156"/>
              <a:gd name="connsiteY178" fmla="*/ 365125 h 1622425"/>
              <a:gd name="connsiteX179" fmla="*/ 841781 w 1175156"/>
              <a:gd name="connsiteY179" fmla="*/ 355600 h 1622425"/>
              <a:gd name="connsiteX180" fmla="*/ 844956 w 1175156"/>
              <a:gd name="connsiteY180" fmla="*/ 342900 h 1622425"/>
              <a:gd name="connsiteX181" fmla="*/ 854481 w 1175156"/>
              <a:gd name="connsiteY181" fmla="*/ 225425 h 1622425"/>
              <a:gd name="connsiteX182" fmla="*/ 857656 w 1175156"/>
              <a:gd name="connsiteY182" fmla="*/ 209550 h 1622425"/>
              <a:gd name="connsiteX183" fmla="*/ 864006 w 1175156"/>
              <a:gd name="connsiteY183" fmla="*/ 200025 h 1622425"/>
              <a:gd name="connsiteX184" fmla="*/ 867181 w 1175156"/>
              <a:gd name="connsiteY184" fmla="*/ 177800 h 1622425"/>
              <a:gd name="connsiteX185" fmla="*/ 870356 w 1175156"/>
              <a:gd name="connsiteY185" fmla="*/ 168275 h 1622425"/>
              <a:gd name="connsiteX186" fmla="*/ 873531 w 1175156"/>
              <a:gd name="connsiteY186" fmla="*/ 152400 h 1622425"/>
              <a:gd name="connsiteX187" fmla="*/ 883056 w 1175156"/>
              <a:gd name="connsiteY187" fmla="*/ 101600 h 1622425"/>
              <a:gd name="connsiteX188" fmla="*/ 886231 w 1175156"/>
              <a:gd name="connsiteY188" fmla="*/ 92075 h 1622425"/>
              <a:gd name="connsiteX189" fmla="*/ 898931 w 1175156"/>
              <a:gd name="connsiteY189" fmla="*/ 76200 h 1622425"/>
              <a:gd name="connsiteX190" fmla="*/ 908456 w 1175156"/>
              <a:gd name="connsiteY190" fmla="*/ 73025 h 1622425"/>
              <a:gd name="connsiteX0" fmla="*/ 908446 w 1175146"/>
              <a:gd name="connsiteY0" fmla="*/ 73025 h 1622425"/>
              <a:gd name="connsiteX1" fmla="*/ 902096 w 1175146"/>
              <a:gd name="connsiteY1" fmla="*/ 57150 h 1622425"/>
              <a:gd name="connsiteX2" fmla="*/ 844946 w 1175146"/>
              <a:gd name="connsiteY2" fmla="*/ 22225 h 1622425"/>
              <a:gd name="connsiteX3" fmla="*/ 829071 w 1175146"/>
              <a:gd name="connsiteY3" fmla="*/ 9525 h 1622425"/>
              <a:gd name="connsiteX4" fmla="*/ 813196 w 1175146"/>
              <a:gd name="connsiteY4" fmla="*/ 6350 h 1622425"/>
              <a:gd name="connsiteX5" fmla="*/ 797321 w 1175146"/>
              <a:gd name="connsiteY5" fmla="*/ 0 h 1622425"/>
              <a:gd name="connsiteX6" fmla="*/ 775096 w 1175146"/>
              <a:gd name="connsiteY6" fmla="*/ 6350 h 1622425"/>
              <a:gd name="connsiteX7" fmla="*/ 771921 w 1175146"/>
              <a:gd name="connsiteY7" fmla="*/ 50800 h 1622425"/>
              <a:gd name="connsiteX8" fmla="*/ 768746 w 1175146"/>
              <a:gd name="connsiteY8" fmla="*/ 69850 h 1622425"/>
              <a:gd name="connsiteX9" fmla="*/ 759221 w 1175146"/>
              <a:gd name="connsiteY9" fmla="*/ 73025 h 1622425"/>
              <a:gd name="connsiteX10" fmla="*/ 749696 w 1175146"/>
              <a:gd name="connsiteY10" fmla="*/ 66675 h 1622425"/>
              <a:gd name="connsiteX11" fmla="*/ 736996 w 1175146"/>
              <a:gd name="connsiteY11" fmla="*/ 63500 h 1622425"/>
              <a:gd name="connsiteX12" fmla="*/ 714771 w 1175146"/>
              <a:gd name="connsiteY12" fmla="*/ 104775 h 1622425"/>
              <a:gd name="connsiteX13" fmla="*/ 670321 w 1175146"/>
              <a:gd name="connsiteY13" fmla="*/ 25400 h 1622425"/>
              <a:gd name="connsiteX14" fmla="*/ 654446 w 1175146"/>
              <a:gd name="connsiteY14" fmla="*/ 63500 h 1622425"/>
              <a:gd name="connsiteX15" fmla="*/ 600471 w 1175146"/>
              <a:gd name="connsiteY15" fmla="*/ 142875 h 1622425"/>
              <a:gd name="connsiteX16" fmla="*/ 562371 w 1175146"/>
              <a:gd name="connsiteY16" fmla="*/ 222250 h 1622425"/>
              <a:gd name="connsiteX17" fmla="*/ 527446 w 1175146"/>
              <a:gd name="connsiteY17" fmla="*/ 304800 h 1622425"/>
              <a:gd name="connsiteX18" fmla="*/ 521096 w 1175146"/>
              <a:gd name="connsiteY18" fmla="*/ 358775 h 1622425"/>
              <a:gd name="connsiteX19" fmla="*/ 444896 w 1175146"/>
              <a:gd name="connsiteY19" fmla="*/ 434975 h 1622425"/>
              <a:gd name="connsiteX20" fmla="*/ 444896 w 1175146"/>
              <a:gd name="connsiteY20" fmla="*/ 517525 h 1622425"/>
              <a:gd name="connsiteX21" fmla="*/ 409971 w 1175146"/>
              <a:gd name="connsiteY21" fmla="*/ 501650 h 1622425"/>
              <a:gd name="connsiteX22" fmla="*/ 362346 w 1175146"/>
              <a:gd name="connsiteY22" fmla="*/ 511175 h 1622425"/>
              <a:gd name="connsiteX23" fmla="*/ 295671 w 1175146"/>
              <a:gd name="connsiteY23" fmla="*/ 492125 h 1622425"/>
              <a:gd name="connsiteX24" fmla="*/ 289321 w 1175146"/>
              <a:gd name="connsiteY24" fmla="*/ 419100 h 1622425"/>
              <a:gd name="connsiteX25" fmla="*/ 263921 w 1175146"/>
              <a:gd name="connsiteY25" fmla="*/ 396875 h 1622425"/>
              <a:gd name="connsiteX26" fmla="*/ 184546 w 1175146"/>
              <a:gd name="connsiteY26" fmla="*/ 387350 h 1622425"/>
              <a:gd name="connsiteX27" fmla="*/ 108346 w 1175146"/>
              <a:gd name="connsiteY27" fmla="*/ 393700 h 1622425"/>
              <a:gd name="connsiteX28" fmla="*/ 35321 w 1175146"/>
              <a:gd name="connsiteY28" fmla="*/ 469900 h 1622425"/>
              <a:gd name="connsiteX29" fmla="*/ 396 w 1175146"/>
              <a:gd name="connsiteY29" fmla="*/ 533400 h 1622425"/>
              <a:gd name="connsiteX30" fmla="*/ 16271 w 1175146"/>
              <a:gd name="connsiteY30" fmla="*/ 587375 h 1622425"/>
              <a:gd name="connsiteX31" fmla="*/ 13096 w 1175146"/>
              <a:gd name="connsiteY31" fmla="*/ 698500 h 1622425"/>
              <a:gd name="connsiteX32" fmla="*/ 9921 w 1175146"/>
              <a:gd name="connsiteY32" fmla="*/ 736600 h 1622425"/>
              <a:gd name="connsiteX33" fmla="*/ 51196 w 1175146"/>
              <a:gd name="connsiteY33" fmla="*/ 765175 h 1622425"/>
              <a:gd name="connsiteX34" fmla="*/ 67071 w 1175146"/>
              <a:gd name="connsiteY34" fmla="*/ 774700 h 1622425"/>
              <a:gd name="connsiteX35" fmla="*/ 79771 w 1175146"/>
              <a:gd name="connsiteY35" fmla="*/ 781050 h 1622425"/>
              <a:gd name="connsiteX36" fmla="*/ 101996 w 1175146"/>
              <a:gd name="connsiteY36" fmla="*/ 790575 h 1622425"/>
              <a:gd name="connsiteX37" fmla="*/ 121046 w 1175146"/>
              <a:gd name="connsiteY37" fmla="*/ 787400 h 1622425"/>
              <a:gd name="connsiteX38" fmla="*/ 133746 w 1175146"/>
              <a:gd name="connsiteY38" fmla="*/ 784225 h 1622425"/>
              <a:gd name="connsiteX39" fmla="*/ 140096 w 1175146"/>
              <a:gd name="connsiteY39" fmla="*/ 796925 h 1622425"/>
              <a:gd name="connsiteX40" fmla="*/ 149621 w 1175146"/>
              <a:gd name="connsiteY40" fmla="*/ 819150 h 1622425"/>
              <a:gd name="connsiteX41" fmla="*/ 155971 w 1175146"/>
              <a:gd name="connsiteY41" fmla="*/ 873125 h 1622425"/>
              <a:gd name="connsiteX42" fmla="*/ 159146 w 1175146"/>
              <a:gd name="connsiteY42" fmla="*/ 885825 h 1622425"/>
              <a:gd name="connsiteX43" fmla="*/ 168671 w 1175146"/>
              <a:gd name="connsiteY43" fmla="*/ 892175 h 1622425"/>
              <a:gd name="connsiteX44" fmla="*/ 178196 w 1175146"/>
              <a:gd name="connsiteY44" fmla="*/ 901700 h 1622425"/>
              <a:gd name="connsiteX45" fmla="*/ 200421 w 1175146"/>
              <a:gd name="connsiteY45" fmla="*/ 904875 h 1622425"/>
              <a:gd name="connsiteX46" fmla="*/ 222646 w 1175146"/>
              <a:gd name="connsiteY46" fmla="*/ 939800 h 1622425"/>
              <a:gd name="connsiteX47" fmla="*/ 213121 w 1175146"/>
              <a:gd name="connsiteY47" fmla="*/ 1022350 h 1622425"/>
              <a:gd name="connsiteX48" fmla="*/ 197246 w 1175146"/>
              <a:gd name="connsiteY48" fmla="*/ 1041400 h 1622425"/>
              <a:gd name="connsiteX49" fmla="*/ 190896 w 1175146"/>
              <a:gd name="connsiteY49" fmla="*/ 1063625 h 1622425"/>
              <a:gd name="connsiteX50" fmla="*/ 187721 w 1175146"/>
              <a:gd name="connsiteY50" fmla="*/ 1073150 h 1622425"/>
              <a:gd name="connsiteX51" fmla="*/ 190896 w 1175146"/>
              <a:gd name="connsiteY51" fmla="*/ 1200150 h 1622425"/>
              <a:gd name="connsiteX52" fmla="*/ 244871 w 1175146"/>
              <a:gd name="connsiteY52" fmla="*/ 1206500 h 1622425"/>
              <a:gd name="connsiteX53" fmla="*/ 260746 w 1175146"/>
              <a:gd name="connsiteY53" fmla="*/ 1209675 h 1622425"/>
              <a:gd name="connsiteX54" fmla="*/ 282971 w 1175146"/>
              <a:gd name="connsiteY54" fmla="*/ 1231900 h 1622425"/>
              <a:gd name="connsiteX55" fmla="*/ 289321 w 1175146"/>
              <a:gd name="connsiteY55" fmla="*/ 1270000 h 1622425"/>
              <a:gd name="connsiteX56" fmla="*/ 298846 w 1175146"/>
              <a:gd name="connsiteY56" fmla="*/ 1282700 h 1622425"/>
              <a:gd name="connsiteX57" fmla="*/ 317896 w 1175146"/>
              <a:gd name="connsiteY57" fmla="*/ 1285875 h 1622425"/>
              <a:gd name="connsiteX58" fmla="*/ 327421 w 1175146"/>
              <a:gd name="connsiteY58" fmla="*/ 1292225 h 1622425"/>
              <a:gd name="connsiteX59" fmla="*/ 355996 w 1175146"/>
              <a:gd name="connsiteY59" fmla="*/ 1298575 h 1622425"/>
              <a:gd name="connsiteX60" fmla="*/ 381396 w 1175146"/>
              <a:gd name="connsiteY60" fmla="*/ 1317625 h 1622425"/>
              <a:gd name="connsiteX61" fmla="*/ 403621 w 1175146"/>
              <a:gd name="connsiteY61" fmla="*/ 1330325 h 1622425"/>
              <a:gd name="connsiteX62" fmla="*/ 406796 w 1175146"/>
              <a:gd name="connsiteY62" fmla="*/ 1339850 h 1622425"/>
              <a:gd name="connsiteX63" fmla="*/ 416321 w 1175146"/>
              <a:gd name="connsiteY63" fmla="*/ 1362075 h 1622425"/>
              <a:gd name="connsiteX64" fmla="*/ 422671 w 1175146"/>
              <a:gd name="connsiteY64" fmla="*/ 1403350 h 1622425"/>
              <a:gd name="connsiteX65" fmla="*/ 425846 w 1175146"/>
              <a:gd name="connsiteY65" fmla="*/ 1419225 h 1622425"/>
              <a:gd name="connsiteX66" fmla="*/ 432196 w 1175146"/>
              <a:gd name="connsiteY66" fmla="*/ 1438275 h 1622425"/>
              <a:gd name="connsiteX67" fmla="*/ 435371 w 1175146"/>
              <a:gd name="connsiteY67" fmla="*/ 1450975 h 1622425"/>
              <a:gd name="connsiteX68" fmla="*/ 441721 w 1175146"/>
              <a:gd name="connsiteY68" fmla="*/ 1463675 h 1622425"/>
              <a:gd name="connsiteX69" fmla="*/ 444896 w 1175146"/>
              <a:gd name="connsiteY69" fmla="*/ 1476375 h 1622425"/>
              <a:gd name="connsiteX70" fmla="*/ 454421 w 1175146"/>
              <a:gd name="connsiteY70" fmla="*/ 1479550 h 1622425"/>
              <a:gd name="connsiteX71" fmla="*/ 479821 w 1175146"/>
              <a:gd name="connsiteY71" fmla="*/ 1482725 h 1622425"/>
              <a:gd name="connsiteX72" fmla="*/ 489346 w 1175146"/>
              <a:gd name="connsiteY72" fmla="*/ 1489075 h 1622425"/>
              <a:gd name="connsiteX73" fmla="*/ 492521 w 1175146"/>
              <a:gd name="connsiteY73" fmla="*/ 1498600 h 1622425"/>
              <a:gd name="connsiteX74" fmla="*/ 498871 w 1175146"/>
              <a:gd name="connsiteY74" fmla="*/ 1508125 h 1622425"/>
              <a:gd name="connsiteX75" fmla="*/ 508396 w 1175146"/>
              <a:gd name="connsiteY75" fmla="*/ 1527175 h 1622425"/>
              <a:gd name="connsiteX76" fmla="*/ 514746 w 1175146"/>
              <a:gd name="connsiteY76" fmla="*/ 1536700 h 1622425"/>
              <a:gd name="connsiteX77" fmla="*/ 517921 w 1175146"/>
              <a:gd name="connsiteY77" fmla="*/ 1546225 h 1622425"/>
              <a:gd name="connsiteX78" fmla="*/ 524271 w 1175146"/>
              <a:gd name="connsiteY78" fmla="*/ 1558925 h 1622425"/>
              <a:gd name="connsiteX79" fmla="*/ 533796 w 1175146"/>
              <a:gd name="connsiteY79" fmla="*/ 1581150 h 1622425"/>
              <a:gd name="connsiteX80" fmla="*/ 543321 w 1175146"/>
              <a:gd name="connsiteY80" fmla="*/ 1590675 h 1622425"/>
              <a:gd name="connsiteX81" fmla="*/ 556021 w 1175146"/>
              <a:gd name="connsiteY81" fmla="*/ 1584325 h 1622425"/>
              <a:gd name="connsiteX82" fmla="*/ 571896 w 1175146"/>
              <a:gd name="connsiteY82" fmla="*/ 1555750 h 1622425"/>
              <a:gd name="connsiteX83" fmla="*/ 584596 w 1175146"/>
              <a:gd name="connsiteY83" fmla="*/ 1536700 h 1622425"/>
              <a:gd name="connsiteX84" fmla="*/ 587771 w 1175146"/>
              <a:gd name="connsiteY84" fmla="*/ 1527175 h 1622425"/>
              <a:gd name="connsiteX85" fmla="*/ 594121 w 1175146"/>
              <a:gd name="connsiteY85" fmla="*/ 1517650 h 1622425"/>
              <a:gd name="connsiteX86" fmla="*/ 600471 w 1175146"/>
              <a:gd name="connsiteY86" fmla="*/ 1504950 h 1622425"/>
              <a:gd name="connsiteX87" fmla="*/ 613171 w 1175146"/>
              <a:gd name="connsiteY87" fmla="*/ 1511300 h 1622425"/>
              <a:gd name="connsiteX88" fmla="*/ 619521 w 1175146"/>
              <a:gd name="connsiteY88" fmla="*/ 1530350 h 1622425"/>
              <a:gd name="connsiteX89" fmla="*/ 625871 w 1175146"/>
              <a:gd name="connsiteY89" fmla="*/ 1565275 h 1622425"/>
              <a:gd name="connsiteX90" fmla="*/ 632221 w 1175146"/>
              <a:gd name="connsiteY90" fmla="*/ 1574800 h 1622425"/>
              <a:gd name="connsiteX91" fmla="*/ 635396 w 1175146"/>
              <a:gd name="connsiteY91" fmla="*/ 1584325 h 1622425"/>
              <a:gd name="connsiteX92" fmla="*/ 651271 w 1175146"/>
              <a:gd name="connsiteY92" fmla="*/ 1587500 h 1622425"/>
              <a:gd name="connsiteX93" fmla="*/ 660796 w 1175146"/>
              <a:gd name="connsiteY93" fmla="*/ 1584325 h 1622425"/>
              <a:gd name="connsiteX94" fmla="*/ 692546 w 1175146"/>
              <a:gd name="connsiteY94" fmla="*/ 1555750 h 1622425"/>
              <a:gd name="connsiteX95" fmla="*/ 705246 w 1175146"/>
              <a:gd name="connsiteY95" fmla="*/ 1546225 h 1622425"/>
              <a:gd name="connsiteX96" fmla="*/ 756046 w 1175146"/>
              <a:gd name="connsiteY96" fmla="*/ 1552575 h 1622425"/>
              <a:gd name="connsiteX97" fmla="*/ 765571 w 1175146"/>
              <a:gd name="connsiteY97" fmla="*/ 1555750 h 1622425"/>
              <a:gd name="connsiteX98" fmla="*/ 794146 w 1175146"/>
              <a:gd name="connsiteY98" fmla="*/ 1558925 h 1622425"/>
              <a:gd name="connsiteX99" fmla="*/ 857646 w 1175146"/>
              <a:gd name="connsiteY99" fmla="*/ 1568450 h 1622425"/>
              <a:gd name="connsiteX100" fmla="*/ 883046 w 1175146"/>
              <a:gd name="connsiteY100" fmla="*/ 1577975 h 1622425"/>
              <a:gd name="connsiteX101" fmla="*/ 905271 w 1175146"/>
              <a:gd name="connsiteY101" fmla="*/ 1581150 h 1622425"/>
              <a:gd name="connsiteX102" fmla="*/ 914796 w 1175146"/>
              <a:gd name="connsiteY102" fmla="*/ 1584325 h 1622425"/>
              <a:gd name="connsiteX103" fmla="*/ 927496 w 1175146"/>
              <a:gd name="connsiteY103" fmla="*/ 1590675 h 1622425"/>
              <a:gd name="connsiteX104" fmla="*/ 962421 w 1175146"/>
              <a:gd name="connsiteY104" fmla="*/ 1597025 h 1622425"/>
              <a:gd name="connsiteX105" fmla="*/ 971946 w 1175146"/>
              <a:gd name="connsiteY105" fmla="*/ 1600200 h 1622425"/>
              <a:gd name="connsiteX106" fmla="*/ 1000521 w 1175146"/>
              <a:gd name="connsiteY106" fmla="*/ 1606550 h 1622425"/>
              <a:gd name="connsiteX107" fmla="*/ 1025921 w 1175146"/>
              <a:gd name="connsiteY107" fmla="*/ 1616075 h 1622425"/>
              <a:gd name="connsiteX108" fmla="*/ 1044971 w 1175146"/>
              <a:gd name="connsiteY108" fmla="*/ 1619250 h 1622425"/>
              <a:gd name="connsiteX109" fmla="*/ 1057671 w 1175146"/>
              <a:gd name="connsiteY109" fmla="*/ 1622425 h 1622425"/>
              <a:gd name="connsiteX110" fmla="*/ 1073546 w 1175146"/>
              <a:gd name="connsiteY110" fmla="*/ 1619250 h 1622425"/>
              <a:gd name="connsiteX111" fmla="*/ 1064021 w 1175146"/>
              <a:gd name="connsiteY111" fmla="*/ 1593850 h 1622425"/>
              <a:gd name="connsiteX112" fmla="*/ 1083071 w 1175146"/>
              <a:gd name="connsiteY112" fmla="*/ 1587500 h 1622425"/>
              <a:gd name="connsiteX113" fmla="*/ 1098946 w 1175146"/>
              <a:gd name="connsiteY113" fmla="*/ 1530350 h 1622425"/>
              <a:gd name="connsiteX114" fmla="*/ 1171971 w 1175146"/>
              <a:gd name="connsiteY114" fmla="*/ 1527175 h 1622425"/>
              <a:gd name="connsiteX115" fmla="*/ 1175146 w 1175146"/>
              <a:gd name="connsiteY115" fmla="*/ 1517650 h 1622425"/>
              <a:gd name="connsiteX116" fmla="*/ 1149746 w 1175146"/>
              <a:gd name="connsiteY116" fmla="*/ 1501775 h 1622425"/>
              <a:gd name="connsiteX117" fmla="*/ 1140221 w 1175146"/>
              <a:gd name="connsiteY117" fmla="*/ 1498600 h 1622425"/>
              <a:gd name="connsiteX118" fmla="*/ 1121171 w 1175146"/>
              <a:gd name="connsiteY118" fmla="*/ 1485900 h 1622425"/>
              <a:gd name="connsiteX119" fmla="*/ 1098946 w 1175146"/>
              <a:gd name="connsiteY119" fmla="*/ 1457325 h 1622425"/>
              <a:gd name="connsiteX120" fmla="*/ 1086246 w 1175146"/>
              <a:gd name="connsiteY120" fmla="*/ 1444625 h 1622425"/>
              <a:gd name="connsiteX121" fmla="*/ 1076721 w 1175146"/>
              <a:gd name="connsiteY121" fmla="*/ 1431925 h 1622425"/>
              <a:gd name="connsiteX122" fmla="*/ 1057671 w 1175146"/>
              <a:gd name="connsiteY122" fmla="*/ 1419225 h 1622425"/>
              <a:gd name="connsiteX123" fmla="*/ 1038621 w 1175146"/>
              <a:gd name="connsiteY123" fmla="*/ 1400175 h 1622425"/>
              <a:gd name="connsiteX124" fmla="*/ 1025921 w 1175146"/>
              <a:gd name="connsiteY124" fmla="*/ 1387475 h 1622425"/>
              <a:gd name="connsiteX125" fmla="*/ 1032271 w 1175146"/>
              <a:gd name="connsiteY125" fmla="*/ 1355725 h 1622425"/>
              <a:gd name="connsiteX126" fmla="*/ 1044971 w 1175146"/>
              <a:gd name="connsiteY126" fmla="*/ 1352550 h 1622425"/>
              <a:gd name="connsiteX127" fmla="*/ 1060846 w 1175146"/>
              <a:gd name="connsiteY127" fmla="*/ 1349375 h 1622425"/>
              <a:gd name="connsiteX128" fmla="*/ 1057671 w 1175146"/>
              <a:gd name="connsiteY128" fmla="*/ 1314450 h 1622425"/>
              <a:gd name="connsiteX129" fmla="*/ 1029096 w 1175146"/>
              <a:gd name="connsiteY129" fmla="*/ 1317625 h 1622425"/>
              <a:gd name="connsiteX130" fmla="*/ 990996 w 1175146"/>
              <a:gd name="connsiteY130" fmla="*/ 1314450 h 1622425"/>
              <a:gd name="connsiteX131" fmla="*/ 978296 w 1175146"/>
              <a:gd name="connsiteY131" fmla="*/ 1308100 h 1622425"/>
              <a:gd name="connsiteX132" fmla="*/ 975121 w 1175146"/>
              <a:gd name="connsiteY132" fmla="*/ 1298575 h 1622425"/>
              <a:gd name="connsiteX133" fmla="*/ 1013221 w 1175146"/>
              <a:gd name="connsiteY133" fmla="*/ 1279525 h 1622425"/>
              <a:gd name="connsiteX134" fmla="*/ 1010046 w 1175146"/>
              <a:gd name="connsiteY134" fmla="*/ 1270000 h 1622425"/>
              <a:gd name="connsiteX135" fmla="*/ 997346 w 1175146"/>
              <a:gd name="connsiteY135" fmla="*/ 1260475 h 1622425"/>
              <a:gd name="connsiteX136" fmla="*/ 978296 w 1175146"/>
              <a:gd name="connsiteY136" fmla="*/ 1250950 h 1622425"/>
              <a:gd name="connsiteX137" fmla="*/ 959246 w 1175146"/>
              <a:gd name="connsiteY137" fmla="*/ 1225550 h 1622425"/>
              <a:gd name="connsiteX138" fmla="*/ 956071 w 1175146"/>
              <a:gd name="connsiteY138" fmla="*/ 1212850 h 1622425"/>
              <a:gd name="connsiteX139" fmla="*/ 940196 w 1175146"/>
              <a:gd name="connsiteY139" fmla="*/ 1181100 h 1622425"/>
              <a:gd name="connsiteX140" fmla="*/ 937021 w 1175146"/>
              <a:gd name="connsiteY140" fmla="*/ 1171575 h 1622425"/>
              <a:gd name="connsiteX141" fmla="*/ 930671 w 1175146"/>
              <a:gd name="connsiteY141" fmla="*/ 1146175 h 1622425"/>
              <a:gd name="connsiteX142" fmla="*/ 917971 w 1175146"/>
              <a:gd name="connsiteY142" fmla="*/ 1120775 h 1622425"/>
              <a:gd name="connsiteX143" fmla="*/ 905271 w 1175146"/>
              <a:gd name="connsiteY143" fmla="*/ 1098550 h 1622425"/>
              <a:gd name="connsiteX144" fmla="*/ 898921 w 1175146"/>
              <a:gd name="connsiteY144" fmla="*/ 1082675 h 1622425"/>
              <a:gd name="connsiteX145" fmla="*/ 892571 w 1175146"/>
              <a:gd name="connsiteY145" fmla="*/ 1063625 h 1622425"/>
              <a:gd name="connsiteX146" fmla="*/ 883046 w 1175146"/>
              <a:gd name="connsiteY146" fmla="*/ 1047750 h 1622425"/>
              <a:gd name="connsiteX147" fmla="*/ 876696 w 1175146"/>
              <a:gd name="connsiteY147" fmla="*/ 1038225 h 1622425"/>
              <a:gd name="connsiteX148" fmla="*/ 860821 w 1175146"/>
              <a:gd name="connsiteY148" fmla="*/ 1025525 h 1622425"/>
              <a:gd name="connsiteX149" fmla="*/ 841771 w 1175146"/>
              <a:gd name="connsiteY149" fmla="*/ 1003300 h 1622425"/>
              <a:gd name="connsiteX150" fmla="*/ 819546 w 1175146"/>
              <a:gd name="connsiteY150" fmla="*/ 1000125 h 1622425"/>
              <a:gd name="connsiteX151" fmla="*/ 797321 w 1175146"/>
              <a:gd name="connsiteY151" fmla="*/ 987425 h 1622425"/>
              <a:gd name="connsiteX152" fmla="*/ 765571 w 1175146"/>
              <a:gd name="connsiteY152" fmla="*/ 965200 h 1622425"/>
              <a:gd name="connsiteX153" fmla="*/ 752871 w 1175146"/>
              <a:gd name="connsiteY153" fmla="*/ 958850 h 1622425"/>
              <a:gd name="connsiteX154" fmla="*/ 746521 w 1175146"/>
              <a:gd name="connsiteY154" fmla="*/ 946150 h 1622425"/>
              <a:gd name="connsiteX155" fmla="*/ 740171 w 1175146"/>
              <a:gd name="connsiteY155" fmla="*/ 898525 h 1622425"/>
              <a:gd name="connsiteX156" fmla="*/ 730646 w 1175146"/>
              <a:gd name="connsiteY156" fmla="*/ 863600 h 1622425"/>
              <a:gd name="connsiteX157" fmla="*/ 721121 w 1175146"/>
              <a:gd name="connsiteY157" fmla="*/ 860425 h 1622425"/>
              <a:gd name="connsiteX158" fmla="*/ 705246 w 1175146"/>
              <a:gd name="connsiteY158" fmla="*/ 847725 h 1622425"/>
              <a:gd name="connsiteX159" fmla="*/ 692546 w 1175146"/>
              <a:gd name="connsiteY159" fmla="*/ 841375 h 1622425"/>
              <a:gd name="connsiteX160" fmla="*/ 686196 w 1175146"/>
              <a:gd name="connsiteY160" fmla="*/ 831850 h 1622425"/>
              <a:gd name="connsiteX161" fmla="*/ 689371 w 1175146"/>
              <a:gd name="connsiteY161" fmla="*/ 784225 h 1622425"/>
              <a:gd name="connsiteX162" fmla="*/ 698896 w 1175146"/>
              <a:gd name="connsiteY162" fmla="*/ 762000 h 1622425"/>
              <a:gd name="connsiteX163" fmla="*/ 708421 w 1175146"/>
              <a:gd name="connsiteY163" fmla="*/ 673100 h 1622425"/>
              <a:gd name="connsiteX164" fmla="*/ 711596 w 1175146"/>
              <a:gd name="connsiteY164" fmla="*/ 641350 h 1622425"/>
              <a:gd name="connsiteX165" fmla="*/ 721121 w 1175146"/>
              <a:gd name="connsiteY165" fmla="*/ 609600 h 1622425"/>
              <a:gd name="connsiteX166" fmla="*/ 727471 w 1175146"/>
              <a:gd name="connsiteY166" fmla="*/ 581025 h 1622425"/>
              <a:gd name="connsiteX167" fmla="*/ 733821 w 1175146"/>
              <a:gd name="connsiteY167" fmla="*/ 568325 h 1622425"/>
              <a:gd name="connsiteX168" fmla="*/ 736996 w 1175146"/>
              <a:gd name="connsiteY168" fmla="*/ 555625 h 1622425"/>
              <a:gd name="connsiteX169" fmla="*/ 749696 w 1175146"/>
              <a:gd name="connsiteY169" fmla="*/ 542925 h 1622425"/>
              <a:gd name="connsiteX170" fmla="*/ 762396 w 1175146"/>
              <a:gd name="connsiteY170" fmla="*/ 520700 h 1622425"/>
              <a:gd name="connsiteX171" fmla="*/ 784621 w 1175146"/>
              <a:gd name="connsiteY171" fmla="*/ 498475 h 1622425"/>
              <a:gd name="connsiteX172" fmla="*/ 797321 w 1175146"/>
              <a:gd name="connsiteY172" fmla="*/ 485775 h 1622425"/>
              <a:gd name="connsiteX173" fmla="*/ 806846 w 1175146"/>
              <a:gd name="connsiteY173" fmla="*/ 476250 h 1622425"/>
              <a:gd name="connsiteX174" fmla="*/ 816371 w 1175146"/>
              <a:gd name="connsiteY174" fmla="*/ 454025 h 1622425"/>
              <a:gd name="connsiteX175" fmla="*/ 819546 w 1175146"/>
              <a:gd name="connsiteY175" fmla="*/ 441325 h 1622425"/>
              <a:gd name="connsiteX176" fmla="*/ 832246 w 1175146"/>
              <a:gd name="connsiteY176" fmla="*/ 409575 h 1622425"/>
              <a:gd name="connsiteX177" fmla="*/ 838596 w 1175146"/>
              <a:gd name="connsiteY177" fmla="*/ 365125 h 1622425"/>
              <a:gd name="connsiteX178" fmla="*/ 841771 w 1175146"/>
              <a:gd name="connsiteY178" fmla="*/ 355600 h 1622425"/>
              <a:gd name="connsiteX179" fmla="*/ 844946 w 1175146"/>
              <a:gd name="connsiteY179" fmla="*/ 342900 h 1622425"/>
              <a:gd name="connsiteX180" fmla="*/ 854471 w 1175146"/>
              <a:gd name="connsiteY180" fmla="*/ 225425 h 1622425"/>
              <a:gd name="connsiteX181" fmla="*/ 857646 w 1175146"/>
              <a:gd name="connsiteY181" fmla="*/ 209550 h 1622425"/>
              <a:gd name="connsiteX182" fmla="*/ 863996 w 1175146"/>
              <a:gd name="connsiteY182" fmla="*/ 200025 h 1622425"/>
              <a:gd name="connsiteX183" fmla="*/ 867171 w 1175146"/>
              <a:gd name="connsiteY183" fmla="*/ 177800 h 1622425"/>
              <a:gd name="connsiteX184" fmla="*/ 870346 w 1175146"/>
              <a:gd name="connsiteY184" fmla="*/ 168275 h 1622425"/>
              <a:gd name="connsiteX185" fmla="*/ 873521 w 1175146"/>
              <a:gd name="connsiteY185" fmla="*/ 152400 h 1622425"/>
              <a:gd name="connsiteX186" fmla="*/ 883046 w 1175146"/>
              <a:gd name="connsiteY186" fmla="*/ 101600 h 1622425"/>
              <a:gd name="connsiteX187" fmla="*/ 886221 w 1175146"/>
              <a:gd name="connsiteY187" fmla="*/ 92075 h 1622425"/>
              <a:gd name="connsiteX188" fmla="*/ 898921 w 1175146"/>
              <a:gd name="connsiteY188" fmla="*/ 76200 h 1622425"/>
              <a:gd name="connsiteX189" fmla="*/ 908446 w 1175146"/>
              <a:gd name="connsiteY189" fmla="*/ 73025 h 1622425"/>
              <a:gd name="connsiteX0" fmla="*/ 908467 w 1175167"/>
              <a:gd name="connsiteY0" fmla="*/ 73025 h 1622425"/>
              <a:gd name="connsiteX1" fmla="*/ 902117 w 1175167"/>
              <a:gd name="connsiteY1" fmla="*/ 57150 h 1622425"/>
              <a:gd name="connsiteX2" fmla="*/ 844967 w 1175167"/>
              <a:gd name="connsiteY2" fmla="*/ 22225 h 1622425"/>
              <a:gd name="connsiteX3" fmla="*/ 829092 w 1175167"/>
              <a:gd name="connsiteY3" fmla="*/ 9525 h 1622425"/>
              <a:gd name="connsiteX4" fmla="*/ 813217 w 1175167"/>
              <a:gd name="connsiteY4" fmla="*/ 6350 h 1622425"/>
              <a:gd name="connsiteX5" fmla="*/ 797342 w 1175167"/>
              <a:gd name="connsiteY5" fmla="*/ 0 h 1622425"/>
              <a:gd name="connsiteX6" fmla="*/ 775117 w 1175167"/>
              <a:gd name="connsiteY6" fmla="*/ 6350 h 1622425"/>
              <a:gd name="connsiteX7" fmla="*/ 771942 w 1175167"/>
              <a:gd name="connsiteY7" fmla="*/ 50800 h 1622425"/>
              <a:gd name="connsiteX8" fmla="*/ 768767 w 1175167"/>
              <a:gd name="connsiteY8" fmla="*/ 69850 h 1622425"/>
              <a:gd name="connsiteX9" fmla="*/ 759242 w 1175167"/>
              <a:gd name="connsiteY9" fmla="*/ 73025 h 1622425"/>
              <a:gd name="connsiteX10" fmla="*/ 749717 w 1175167"/>
              <a:gd name="connsiteY10" fmla="*/ 66675 h 1622425"/>
              <a:gd name="connsiteX11" fmla="*/ 737017 w 1175167"/>
              <a:gd name="connsiteY11" fmla="*/ 63500 h 1622425"/>
              <a:gd name="connsiteX12" fmla="*/ 714792 w 1175167"/>
              <a:gd name="connsiteY12" fmla="*/ 104775 h 1622425"/>
              <a:gd name="connsiteX13" fmla="*/ 670342 w 1175167"/>
              <a:gd name="connsiteY13" fmla="*/ 25400 h 1622425"/>
              <a:gd name="connsiteX14" fmla="*/ 654467 w 1175167"/>
              <a:gd name="connsiteY14" fmla="*/ 63500 h 1622425"/>
              <a:gd name="connsiteX15" fmla="*/ 600492 w 1175167"/>
              <a:gd name="connsiteY15" fmla="*/ 142875 h 1622425"/>
              <a:gd name="connsiteX16" fmla="*/ 562392 w 1175167"/>
              <a:gd name="connsiteY16" fmla="*/ 222250 h 1622425"/>
              <a:gd name="connsiteX17" fmla="*/ 527467 w 1175167"/>
              <a:gd name="connsiteY17" fmla="*/ 304800 h 1622425"/>
              <a:gd name="connsiteX18" fmla="*/ 521117 w 1175167"/>
              <a:gd name="connsiteY18" fmla="*/ 358775 h 1622425"/>
              <a:gd name="connsiteX19" fmla="*/ 444917 w 1175167"/>
              <a:gd name="connsiteY19" fmla="*/ 434975 h 1622425"/>
              <a:gd name="connsiteX20" fmla="*/ 444917 w 1175167"/>
              <a:gd name="connsiteY20" fmla="*/ 517525 h 1622425"/>
              <a:gd name="connsiteX21" fmla="*/ 409992 w 1175167"/>
              <a:gd name="connsiteY21" fmla="*/ 501650 h 1622425"/>
              <a:gd name="connsiteX22" fmla="*/ 362367 w 1175167"/>
              <a:gd name="connsiteY22" fmla="*/ 511175 h 1622425"/>
              <a:gd name="connsiteX23" fmla="*/ 295692 w 1175167"/>
              <a:gd name="connsiteY23" fmla="*/ 492125 h 1622425"/>
              <a:gd name="connsiteX24" fmla="*/ 289342 w 1175167"/>
              <a:gd name="connsiteY24" fmla="*/ 419100 h 1622425"/>
              <a:gd name="connsiteX25" fmla="*/ 263942 w 1175167"/>
              <a:gd name="connsiteY25" fmla="*/ 396875 h 1622425"/>
              <a:gd name="connsiteX26" fmla="*/ 184567 w 1175167"/>
              <a:gd name="connsiteY26" fmla="*/ 387350 h 1622425"/>
              <a:gd name="connsiteX27" fmla="*/ 108367 w 1175167"/>
              <a:gd name="connsiteY27" fmla="*/ 393700 h 1622425"/>
              <a:gd name="connsiteX28" fmla="*/ 35342 w 1175167"/>
              <a:gd name="connsiteY28" fmla="*/ 469900 h 1622425"/>
              <a:gd name="connsiteX29" fmla="*/ 417 w 1175167"/>
              <a:gd name="connsiteY29" fmla="*/ 533400 h 1622425"/>
              <a:gd name="connsiteX30" fmla="*/ 16292 w 1175167"/>
              <a:gd name="connsiteY30" fmla="*/ 587375 h 1622425"/>
              <a:gd name="connsiteX31" fmla="*/ 19466 w 1175167"/>
              <a:gd name="connsiteY31" fmla="*/ 635000 h 1622425"/>
              <a:gd name="connsiteX32" fmla="*/ 13117 w 1175167"/>
              <a:gd name="connsiteY32" fmla="*/ 698500 h 1622425"/>
              <a:gd name="connsiteX33" fmla="*/ 9942 w 1175167"/>
              <a:gd name="connsiteY33" fmla="*/ 736600 h 1622425"/>
              <a:gd name="connsiteX34" fmla="*/ 51217 w 1175167"/>
              <a:gd name="connsiteY34" fmla="*/ 765175 h 1622425"/>
              <a:gd name="connsiteX35" fmla="*/ 67092 w 1175167"/>
              <a:gd name="connsiteY35" fmla="*/ 774700 h 1622425"/>
              <a:gd name="connsiteX36" fmla="*/ 79792 w 1175167"/>
              <a:gd name="connsiteY36" fmla="*/ 781050 h 1622425"/>
              <a:gd name="connsiteX37" fmla="*/ 102017 w 1175167"/>
              <a:gd name="connsiteY37" fmla="*/ 790575 h 1622425"/>
              <a:gd name="connsiteX38" fmla="*/ 121067 w 1175167"/>
              <a:gd name="connsiteY38" fmla="*/ 787400 h 1622425"/>
              <a:gd name="connsiteX39" fmla="*/ 133767 w 1175167"/>
              <a:gd name="connsiteY39" fmla="*/ 784225 h 1622425"/>
              <a:gd name="connsiteX40" fmla="*/ 140117 w 1175167"/>
              <a:gd name="connsiteY40" fmla="*/ 796925 h 1622425"/>
              <a:gd name="connsiteX41" fmla="*/ 149642 w 1175167"/>
              <a:gd name="connsiteY41" fmla="*/ 819150 h 1622425"/>
              <a:gd name="connsiteX42" fmla="*/ 155992 w 1175167"/>
              <a:gd name="connsiteY42" fmla="*/ 873125 h 1622425"/>
              <a:gd name="connsiteX43" fmla="*/ 159167 w 1175167"/>
              <a:gd name="connsiteY43" fmla="*/ 885825 h 1622425"/>
              <a:gd name="connsiteX44" fmla="*/ 168692 w 1175167"/>
              <a:gd name="connsiteY44" fmla="*/ 892175 h 1622425"/>
              <a:gd name="connsiteX45" fmla="*/ 178217 w 1175167"/>
              <a:gd name="connsiteY45" fmla="*/ 901700 h 1622425"/>
              <a:gd name="connsiteX46" fmla="*/ 200442 w 1175167"/>
              <a:gd name="connsiteY46" fmla="*/ 904875 h 1622425"/>
              <a:gd name="connsiteX47" fmla="*/ 222667 w 1175167"/>
              <a:gd name="connsiteY47" fmla="*/ 939800 h 1622425"/>
              <a:gd name="connsiteX48" fmla="*/ 213142 w 1175167"/>
              <a:gd name="connsiteY48" fmla="*/ 1022350 h 1622425"/>
              <a:gd name="connsiteX49" fmla="*/ 197267 w 1175167"/>
              <a:gd name="connsiteY49" fmla="*/ 1041400 h 1622425"/>
              <a:gd name="connsiteX50" fmla="*/ 190917 w 1175167"/>
              <a:gd name="connsiteY50" fmla="*/ 1063625 h 1622425"/>
              <a:gd name="connsiteX51" fmla="*/ 187742 w 1175167"/>
              <a:gd name="connsiteY51" fmla="*/ 1073150 h 1622425"/>
              <a:gd name="connsiteX52" fmla="*/ 190917 w 1175167"/>
              <a:gd name="connsiteY52" fmla="*/ 1200150 h 1622425"/>
              <a:gd name="connsiteX53" fmla="*/ 244892 w 1175167"/>
              <a:gd name="connsiteY53" fmla="*/ 1206500 h 1622425"/>
              <a:gd name="connsiteX54" fmla="*/ 260767 w 1175167"/>
              <a:gd name="connsiteY54" fmla="*/ 1209675 h 1622425"/>
              <a:gd name="connsiteX55" fmla="*/ 282992 w 1175167"/>
              <a:gd name="connsiteY55" fmla="*/ 1231900 h 1622425"/>
              <a:gd name="connsiteX56" fmla="*/ 289342 w 1175167"/>
              <a:gd name="connsiteY56" fmla="*/ 1270000 h 1622425"/>
              <a:gd name="connsiteX57" fmla="*/ 298867 w 1175167"/>
              <a:gd name="connsiteY57" fmla="*/ 1282700 h 1622425"/>
              <a:gd name="connsiteX58" fmla="*/ 317917 w 1175167"/>
              <a:gd name="connsiteY58" fmla="*/ 1285875 h 1622425"/>
              <a:gd name="connsiteX59" fmla="*/ 327442 w 1175167"/>
              <a:gd name="connsiteY59" fmla="*/ 1292225 h 1622425"/>
              <a:gd name="connsiteX60" fmla="*/ 356017 w 1175167"/>
              <a:gd name="connsiteY60" fmla="*/ 1298575 h 1622425"/>
              <a:gd name="connsiteX61" fmla="*/ 381417 w 1175167"/>
              <a:gd name="connsiteY61" fmla="*/ 1317625 h 1622425"/>
              <a:gd name="connsiteX62" fmla="*/ 403642 w 1175167"/>
              <a:gd name="connsiteY62" fmla="*/ 1330325 h 1622425"/>
              <a:gd name="connsiteX63" fmla="*/ 406817 w 1175167"/>
              <a:gd name="connsiteY63" fmla="*/ 1339850 h 1622425"/>
              <a:gd name="connsiteX64" fmla="*/ 416342 w 1175167"/>
              <a:gd name="connsiteY64" fmla="*/ 1362075 h 1622425"/>
              <a:gd name="connsiteX65" fmla="*/ 422692 w 1175167"/>
              <a:gd name="connsiteY65" fmla="*/ 1403350 h 1622425"/>
              <a:gd name="connsiteX66" fmla="*/ 425867 w 1175167"/>
              <a:gd name="connsiteY66" fmla="*/ 1419225 h 1622425"/>
              <a:gd name="connsiteX67" fmla="*/ 432217 w 1175167"/>
              <a:gd name="connsiteY67" fmla="*/ 1438275 h 1622425"/>
              <a:gd name="connsiteX68" fmla="*/ 435392 w 1175167"/>
              <a:gd name="connsiteY68" fmla="*/ 1450975 h 1622425"/>
              <a:gd name="connsiteX69" fmla="*/ 441742 w 1175167"/>
              <a:gd name="connsiteY69" fmla="*/ 1463675 h 1622425"/>
              <a:gd name="connsiteX70" fmla="*/ 444917 w 1175167"/>
              <a:gd name="connsiteY70" fmla="*/ 1476375 h 1622425"/>
              <a:gd name="connsiteX71" fmla="*/ 454442 w 1175167"/>
              <a:gd name="connsiteY71" fmla="*/ 1479550 h 1622425"/>
              <a:gd name="connsiteX72" fmla="*/ 479842 w 1175167"/>
              <a:gd name="connsiteY72" fmla="*/ 1482725 h 1622425"/>
              <a:gd name="connsiteX73" fmla="*/ 489367 w 1175167"/>
              <a:gd name="connsiteY73" fmla="*/ 1489075 h 1622425"/>
              <a:gd name="connsiteX74" fmla="*/ 492542 w 1175167"/>
              <a:gd name="connsiteY74" fmla="*/ 1498600 h 1622425"/>
              <a:gd name="connsiteX75" fmla="*/ 498892 w 1175167"/>
              <a:gd name="connsiteY75" fmla="*/ 1508125 h 1622425"/>
              <a:gd name="connsiteX76" fmla="*/ 508417 w 1175167"/>
              <a:gd name="connsiteY76" fmla="*/ 1527175 h 1622425"/>
              <a:gd name="connsiteX77" fmla="*/ 514767 w 1175167"/>
              <a:gd name="connsiteY77" fmla="*/ 1536700 h 1622425"/>
              <a:gd name="connsiteX78" fmla="*/ 517942 w 1175167"/>
              <a:gd name="connsiteY78" fmla="*/ 1546225 h 1622425"/>
              <a:gd name="connsiteX79" fmla="*/ 524292 w 1175167"/>
              <a:gd name="connsiteY79" fmla="*/ 1558925 h 1622425"/>
              <a:gd name="connsiteX80" fmla="*/ 533817 w 1175167"/>
              <a:gd name="connsiteY80" fmla="*/ 1581150 h 1622425"/>
              <a:gd name="connsiteX81" fmla="*/ 543342 w 1175167"/>
              <a:gd name="connsiteY81" fmla="*/ 1590675 h 1622425"/>
              <a:gd name="connsiteX82" fmla="*/ 556042 w 1175167"/>
              <a:gd name="connsiteY82" fmla="*/ 1584325 h 1622425"/>
              <a:gd name="connsiteX83" fmla="*/ 571917 w 1175167"/>
              <a:gd name="connsiteY83" fmla="*/ 1555750 h 1622425"/>
              <a:gd name="connsiteX84" fmla="*/ 584617 w 1175167"/>
              <a:gd name="connsiteY84" fmla="*/ 1536700 h 1622425"/>
              <a:gd name="connsiteX85" fmla="*/ 587792 w 1175167"/>
              <a:gd name="connsiteY85" fmla="*/ 1527175 h 1622425"/>
              <a:gd name="connsiteX86" fmla="*/ 594142 w 1175167"/>
              <a:gd name="connsiteY86" fmla="*/ 1517650 h 1622425"/>
              <a:gd name="connsiteX87" fmla="*/ 600492 w 1175167"/>
              <a:gd name="connsiteY87" fmla="*/ 1504950 h 1622425"/>
              <a:gd name="connsiteX88" fmla="*/ 613192 w 1175167"/>
              <a:gd name="connsiteY88" fmla="*/ 1511300 h 1622425"/>
              <a:gd name="connsiteX89" fmla="*/ 619542 w 1175167"/>
              <a:gd name="connsiteY89" fmla="*/ 1530350 h 1622425"/>
              <a:gd name="connsiteX90" fmla="*/ 625892 w 1175167"/>
              <a:gd name="connsiteY90" fmla="*/ 1565275 h 1622425"/>
              <a:gd name="connsiteX91" fmla="*/ 632242 w 1175167"/>
              <a:gd name="connsiteY91" fmla="*/ 1574800 h 1622425"/>
              <a:gd name="connsiteX92" fmla="*/ 635417 w 1175167"/>
              <a:gd name="connsiteY92" fmla="*/ 1584325 h 1622425"/>
              <a:gd name="connsiteX93" fmla="*/ 651292 w 1175167"/>
              <a:gd name="connsiteY93" fmla="*/ 1587500 h 1622425"/>
              <a:gd name="connsiteX94" fmla="*/ 660817 w 1175167"/>
              <a:gd name="connsiteY94" fmla="*/ 1584325 h 1622425"/>
              <a:gd name="connsiteX95" fmla="*/ 692567 w 1175167"/>
              <a:gd name="connsiteY95" fmla="*/ 1555750 h 1622425"/>
              <a:gd name="connsiteX96" fmla="*/ 705267 w 1175167"/>
              <a:gd name="connsiteY96" fmla="*/ 1546225 h 1622425"/>
              <a:gd name="connsiteX97" fmla="*/ 756067 w 1175167"/>
              <a:gd name="connsiteY97" fmla="*/ 1552575 h 1622425"/>
              <a:gd name="connsiteX98" fmla="*/ 765592 w 1175167"/>
              <a:gd name="connsiteY98" fmla="*/ 1555750 h 1622425"/>
              <a:gd name="connsiteX99" fmla="*/ 794167 w 1175167"/>
              <a:gd name="connsiteY99" fmla="*/ 1558925 h 1622425"/>
              <a:gd name="connsiteX100" fmla="*/ 857667 w 1175167"/>
              <a:gd name="connsiteY100" fmla="*/ 1568450 h 1622425"/>
              <a:gd name="connsiteX101" fmla="*/ 883067 w 1175167"/>
              <a:gd name="connsiteY101" fmla="*/ 1577975 h 1622425"/>
              <a:gd name="connsiteX102" fmla="*/ 905292 w 1175167"/>
              <a:gd name="connsiteY102" fmla="*/ 1581150 h 1622425"/>
              <a:gd name="connsiteX103" fmla="*/ 914817 w 1175167"/>
              <a:gd name="connsiteY103" fmla="*/ 1584325 h 1622425"/>
              <a:gd name="connsiteX104" fmla="*/ 927517 w 1175167"/>
              <a:gd name="connsiteY104" fmla="*/ 1590675 h 1622425"/>
              <a:gd name="connsiteX105" fmla="*/ 962442 w 1175167"/>
              <a:gd name="connsiteY105" fmla="*/ 1597025 h 1622425"/>
              <a:gd name="connsiteX106" fmla="*/ 971967 w 1175167"/>
              <a:gd name="connsiteY106" fmla="*/ 1600200 h 1622425"/>
              <a:gd name="connsiteX107" fmla="*/ 1000542 w 1175167"/>
              <a:gd name="connsiteY107" fmla="*/ 1606550 h 1622425"/>
              <a:gd name="connsiteX108" fmla="*/ 1025942 w 1175167"/>
              <a:gd name="connsiteY108" fmla="*/ 1616075 h 1622425"/>
              <a:gd name="connsiteX109" fmla="*/ 1044992 w 1175167"/>
              <a:gd name="connsiteY109" fmla="*/ 1619250 h 1622425"/>
              <a:gd name="connsiteX110" fmla="*/ 1057692 w 1175167"/>
              <a:gd name="connsiteY110" fmla="*/ 1622425 h 1622425"/>
              <a:gd name="connsiteX111" fmla="*/ 1073567 w 1175167"/>
              <a:gd name="connsiteY111" fmla="*/ 1619250 h 1622425"/>
              <a:gd name="connsiteX112" fmla="*/ 1064042 w 1175167"/>
              <a:gd name="connsiteY112" fmla="*/ 1593850 h 1622425"/>
              <a:gd name="connsiteX113" fmla="*/ 1083092 w 1175167"/>
              <a:gd name="connsiteY113" fmla="*/ 1587500 h 1622425"/>
              <a:gd name="connsiteX114" fmla="*/ 1098967 w 1175167"/>
              <a:gd name="connsiteY114" fmla="*/ 1530350 h 1622425"/>
              <a:gd name="connsiteX115" fmla="*/ 1171992 w 1175167"/>
              <a:gd name="connsiteY115" fmla="*/ 1527175 h 1622425"/>
              <a:gd name="connsiteX116" fmla="*/ 1175167 w 1175167"/>
              <a:gd name="connsiteY116" fmla="*/ 1517650 h 1622425"/>
              <a:gd name="connsiteX117" fmla="*/ 1149767 w 1175167"/>
              <a:gd name="connsiteY117" fmla="*/ 1501775 h 1622425"/>
              <a:gd name="connsiteX118" fmla="*/ 1140242 w 1175167"/>
              <a:gd name="connsiteY118" fmla="*/ 1498600 h 1622425"/>
              <a:gd name="connsiteX119" fmla="*/ 1121192 w 1175167"/>
              <a:gd name="connsiteY119" fmla="*/ 1485900 h 1622425"/>
              <a:gd name="connsiteX120" fmla="*/ 1098967 w 1175167"/>
              <a:gd name="connsiteY120" fmla="*/ 1457325 h 1622425"/>
              <a:gd name="connsiteX121" fmla="*/ 1086267 w 1175167"/>
              <a:gd name="connsiteY121" fmla="*/ 1444625 h 1622425"/>
              <a:gd name="connsiteX122" fmla="*/ 1076742 w 1175167"/>
              <a:gd name="connsiteY122" fmla="*/ 1431925 h 1622425"/>
              <a:gd name="connsiteX123" fmla="*/ 1057692 w 1175167"/>
              <a:gd name="connsiteY123" fmla="*/ 1419225 h 1622425"/>
              <a:gd name="connsiteX124" fmla="*/ 1038642 w 1175167"/>
              <a:gd name="connsiteY124" fmla="*/ 1400175 h 1622425"/>
              <a:gd name="connsiteX125" fmla="*/ 1025942 w 1175167"/>
              <a:gd name="connsiteY125" fmla="*/ 1387475 h 1622425"/>
              <a:gd name="connsiteX126" fmla="*/ 1032292 w 1175167"/>
              <a:gd name="connsiteY126" fmla="*/ 1355725 h 1622425"/>
              <a:gd name="connsiteX127" fmla="*/ 1044992 w 1175167"/>
              <a:gd name="connsiteY127" fmla="*/ 1352550 h 1622425"/>
              <a:gd name="connsiteX128" fmla="*/ 1060867 w 1175167"/>
              <a:gd name="connsiteY128" fmla="*/ 1349375 h 1622425"/>
              <a:gd name="connsiteX129" fmla="*/ 1057692 w 1175167"/>
              <a:gd name="connsiteY129" fmla="*/ 1314450 h 1622425"/>
              <a:gd name="connsiteX130" fmla="*/ 1029117 w 1175167"/>
              <a:gd name="connsiteY130" fmla="*/ 1317625 h 1622425"/>
              <a:gd name="connsiteX131" fmla="*/ 991017 w 1175167"/>
              <a:gd name="connsiteY131" fmla="*/ 1314450 h 1622425"/>
              <a:gd name="connsiteX132" fmla="*/ 978317 w 1175167"/>
              <a:gd name="connsiteY132" fmla="*/ 1308100 h 1622425"/>
              <a:gd name="connsiteX133" fmla="*/ 975142 w 1175167"/>
              <a:gd name="connsiteY133" fmla="*/ 1298575 h 1622425"/>
              <a:gd name="connsiteX134" fmla="*/ 1013242 w 1175167"/>
              <a:gd name="connsiteY134" fmla="*/ 1279525 h 1622425"/>
              <a:gd name="connsiteX135" fmla="*/ 1010067 w 1175167"/>
              <a:gd name="connsiteY135" fmla="*/ 1270000 h 1622425"/>
              <a:gd name="connsiteX136" fmla="*/ 997367 w 1175167"/>
              <a:gd name="connsiteY136" fmla="*/ 1260475 h 1622425"/>
              <a:gd name="connsiteX137" fmla="*/ 978317 w 1175167"/>
              <a:gd name="connsiteY137" fmla="*/ 1250950 h 1622425"/>
              <a:gd name="connsiteX138" fmla="*/ 959267 w 1175167"/>
              <a:gd name="connsiteY138" fmla="*/ 1225550 h 1622425"/>
              <a:gd name="connsiteX139" fmla="*/ 956092 w 1175167"/>
              <a:gd name="connsiteY139" fmla="*/ 1212850 h 1622425"/>
              <a:gd name="connsiteX140" fmla="*/ 940217 w 1175167"/>
              <a:gd name="connsiteY140" fmla="*/ 1181100 h 1622425"/>
              <a:gd name="connsiteX141" fmla="*/ 937042 w 1175167"/>
              <a:gd name="connsiteY141" fmla="*/ 1171575 h 1622425"/>
              <a:gd name="connsiteX142" fmla="*/ 930692 w 1175167"/>
              <a:gd name="connsiteY142" fmla="*/ 1146175 h 1622425"/>
              <a:gd name="connsiteX143" fmla="*/ 917992 w 1175167"/>
              <a:gd name="connsiteY143" fmla="*/ 1120775 h 1622425"/>
              <a:gd name="connsiteX144" fmla="*/ 905292 w 1175167"/>
              <a:gd name="connsiteY144" fmla="*/ 1098550 h 1622425"/>
              <a:gd name="connsiteX145" fmla="*/ 898942 w 1175167"/>
              <a:gd name="connsiteY145" fmla="*/ 1082675 h 1622425"/>
              <a:gd name="connsiteX146" fmla="*/ 892592 w 1175167"/>
              <a:gd name="connsiteY146" fmla="*/ 1063625 h 1622425"/>
              <a:gd name="connsiteX147" fmla="*/ 883067 w 1175167"/>
              <a:gd name="connsiteY147" fmla="*/ 1047750 h 1622425"/>
              <a:gd name="connsiteX148" fmla="*/ 876717 w 1175167"/>
              <a:gd name="connsiteY148" fmla="*/ 1038225 h 1622425"/>
              <a:gd name="connsiteX149" fmla="*/ 860842 w 1175167"/>
              <a:gd name="connsiteY149" fmla="*/ 1025525 h 1622425"/>
              <a:gd name="connsiteX150" fmla="*/ 841792 w 1175167"/>
              <a:gd name="connsiteY150" fmla="*/ 1003300 h 1622425"/>
              <a:gd name="connsiteX151" fmla="*/ 819567 w 1175167"/>
              <a:gd name="connsiteY151" fmla="*/ 1000125 h 1622425"/>
              <a:gd name="connsiteX152" fmla="*/ 797342 w 1175167"/>
              <a:gd name="connsiteY152" fmla="*/ 987425 h 1622425"/>
              <a:gd name="connsiteX153" fmla="*/ 765592 w 1175167"/>
              <a:gd name="connsiteY153" fmla="*/ 965200 h 1622425"/>
              <a:gd name="connsiteX154" fmla="*/ 752892 w 1175167"/>
              <a:gd name="connsiteY154" fmla="*/ 958850 h 1622425"/>
              <a:gd name="connsiteX155" fmla="*/ 746542 w 1175167"/>
              <a:gd name="connsiteY155" fmla="*/ 946150 h 1622425"/>
              <a:gd name="connsiteX156" fmla="*/ 740192 w 1175167"/>
              <a:gd name="connsiteY156" fmla="*/ 898525 h 1622425"/>
              <a:gd name="connsiteX157" fmla="*/ 730667 w 1175167"/>
              <a:gd name="connsiteY157" fmla="*/ 863600 h 1622425"/>
              <a:gd name="connsiteX158" fmla="*/ 721142 w 1175167"/>
              <a:gd name="connsiteY158" fmla="*/ 860425 h 1622425"/>
              <a:gd name="connsiteX159" fmla="*/ 705267 w 1175167"/>
              <a:gd name="connsiteY159" fmla="*/ 847725 h 1622425"/>
              <a:gd name="connsiteX160" fmla="*/ 692567 w 1175167"/>
              <a:gd name="connsiteY160" fmla="*/ 841375 h 1622425"/>
              <a:gd name="connsiteX161" fmla="*/ 686217 w 1175167"/>
              <a:gd name="connsiteY161" fmla="*/ 831850 h 1622425"/>
              <a:gd name="connsiteX162" fmla="*/ 689392 w 1175167"/>
              <a:gd name="connsiteY162" fmla="*/ 784225 h 1622425"/>
              <a:gd name="connsiteX163" fmla="*/ 698917 w 1175167"/>
              <a:gd name="connsiteY163" fmla="*/ 762000 h 1622425"/>
              <a:gd name="connsiteX164" fmla="*/ 708442 w 1175167"/>
              <a:gd name="connsiteY164" fmla="*/ 673100 h 1622425"/>
              <a:gd name="connsiteX165" fmla="*/ 711617 w 1175167"/>
              <a:gd name="connsiteY165" fmla="*/ 641350 h 1622425"/>
              <a:gd name="connsiteX166" fmla="*/ 721142 w 1175167"/>
              <a:gd name="connsiteY166" fmla="*/ 609600 h 1622425"/>
              <a:gd name="connsiteX167" fmla="*/ 727492 w 1175167"/>
              <a:gd name="connsiteY167" fmla="*/ 581025 h 1622425"/>
              <a:gd name="connsiteX168" fmla="*/ 733842 w 1175167"/>
              <a:gd name="connsiteY168" fmla="*/ 568325 h 1622425"/>
              <a:gd name="connsiteX169" fmla="*/ 737017 w 1175167"/>
              <a:gd name="connsiteY169" fmla="*/ 555625 h 1622425"/>
              <a:gd name="connsiteX170" fmla="*/ 749717 w 1175167"/>
              <a:gd name="connsiteY170" fmla="*/ 542925 h 1622425"/>
              <a:gd name="connsiteX171" fmla="*/ 762417 w 1175167"/>
              <a:gd name="connsiteY171" fmla="*/ 520700 h 1622425"/>
              <a:gd name="connsiteX172" fmla="*/ 784642 w 1175167"/>
              <a:gd name="connsiteY172" fmla="*/ 498475 h 1622425"/>
              <a:gd name="connsiteX173" fmla="*/ 797342 w 1175167"/>
              <a:gd name="connsiteY173" fmla="*/ 485775 h 1622425"/>
              <a:gd name="connsiteX174" fmla="*/ 806867 w 1175167"/>
              <a:gd name="connsiteY174" fmla="*/ 476250 h 1622425"/>
              <a:gd name="connsiteX175" fmla="*/ 816392 w 1175167"/>
              <a:gd name="connsiteY175" fmla="*/ 454025 h 1622425"/>
              <a:gd name="connsiteX176" fmla="*/ 819567 w 1175167"/>
              <a:gd name="connsiteY176" fmla="*/ 441325 h 1622425"/>
              <a:gd name="connsiteX177" fmla="*/ 832267 w 1175167"/>
              <a:gd name="connsiteY177" fmla="*/ 409575 h 1622425"/>
              <a:gd name="connsiteX178" fmla="*/ 838617 w 1175167"/>
              <a:gd name="connsiteY178" fmla="*/ 365125 h 1622425"/>
              <a:gd name="connsiteX179" fmla="*/ 841792 w 1175167"/>
              <a:gd name="connsiteY179" fmla="*/ 355600 h 1622425"/>
              <a:gd name="connsiteX180" fmla="*/ 844967 w 1175167"/>
              <a:gd name="connsiteY180" fmla="*/ 342900 h 1622425"/>
              <a:gd name="connsiteX181" fmla="*/ 854492 w 1175167"/>
              <a:gd name="connsiteY181" fmla="*/ 225425 h 1622425"/>
              <a:gd name="connsiteX182" fmla="*/ 857667 w 1175167"/>
              <a:gd name="connsiteY182" fmla="*/ 209550 h 1622425"/>
              <a:gd name="connsiteX183" fmla="*/ 864017 w 1175167"/>
              <a:gd name="connsiteY183" fmla="*/ 200025 h 1622425"/>
              <a:gd name="connsiteX184" fmla="*/ 867192 w 1175167"/>
              <a:gd name="connsiteY184" fmla="*/ 177800 h 1622425"/>
              <a:gd name="connsiteX185" fmla="*/ 870367 w 1175167"/>
              <a:gd name="connsiteY185" fmla="*/ 168275 h 1622425"/>
              <a:gd name="connsiteX186" fmla="*/ 873542 w 1175167"/>
              <a:gd name="connsiteY186" fmla="*/ 152400 h 1622425"/>
              <a:gd name="connsiteX187" fmla="*/ 883067 w 1175167"/>
              <a:gd name="connsiteY187" fmla="*/ 101600 h 1622425"/>
              <a:gd name="connsiteX188" fmla="*/ 886242 w 1175167"/>
              <a:gd name="connsiteY188" fmla="*/ 92075 h 1622425"/>
              <a:gd name="connsiteX189" fmla="*/ 898942 w 1175167"/>
              <a:gd name="connsiteY189" fmla="*/ 76200 h 1622425"/>
              <a:gd name="connsiteX190" fmla="*/ 908467 w 1175167"/>
              <a:gd name="connsiteY190" fmla="*/ 73025 h 1622425"/>
              <a:gd name="connsiteX0" fmla="*/ 908467 w 1175167"/>
              <a:gd name="connsiteY0" fmla="*/ 73025 h 1622425"/>
              <a:gd name="connsiteX1" fmla="*/ 902117 w 1175167"/>
              <a:gd name="connsiteY1" fmla="*/ 57150 h 1622425"/>
              <a:gd name="connsiteX2" fmla="*/ 844967 w 1175167"/>
              <a:gd name="connsiteY2" fmla="*/ 22225 h 1622425"/>
              <a:gd name="connsiteX3" fmla="*/ 829092 w 1175167"/>
              <a:gd name="connsiteY3" fmla="*/ 9525 h 1622425"/>
              <a:gd name="connsiteX4" fmla="*/ 813217 w 1175167"/>
              <a:gd name="connsiteY4" fmla="*/ 6350 h 1622425"/>
              <a:gd name="connsiteX5" fmla="*/ 797342 w 1175167"/>
              <a:gd name="connsiteY5" fmla="*/ 0 h 1622425"/>
              <a:gd name="connsiteX6" fmla="*/ 775117 w 1175167"/>
              <a:gd name="connsiteY6" fmla="*/ 6350 h 1622425"/>
              <a:gd name="connsiteX7" fmla="*/ 771942 w 1175167"/>
              <a:gd name="connsiteY7" fmla="*/ 50800 h 1622425"/>
              <a:gd name="connsiteX8" fmla="*/ 768767 w 1175167"/>
              <a:gd name="connsiteY8" fmla="*/ 69850 h 1622425"/>
              <a:gd name="connsiteX9" fmla="*/ 759242 w 1175167"/>
              <a:gd name="connsiteY9" fmla="*/ 73025 h 1622425"/>
              <a:gd name="connsiteX10" fmla="*/ 749717 w 1175167"/>
              <a:gd name="connsiteY10" fmla="*/ 66675 h 1622425"/>
              <a:gd name="connsiteX11" fmla="*/ 737017 w 1175167"/>
              <a:gd name="connsiteY11" fmla="*/ 63500 h 1622425"/>
              <a:gd name="connsiteX12" fmla="*/ 714792 w 1175167"/>
              <a:gd name="connsiteY12" fmla="*/ 104775 h 1622425"/>
              <a:gd name="connsiteX13" fmla="*/ 670342 w 1175167"/>
              <a:gd name="connsiteY13" fmla="*/ 25400 h 1622425"/>
              <a:gd name="connsiteX14" fmla="*/ 654467 w 1175167"/>
              <a:gd name="connsiteY14" fmla="*/ 63500 h 1622425"/>
              <a:gd name="connsiteX15" fmla="*/ 600492 w 1175167"/>
              <a:gd name="connsiteY15" fmla="*/ 142875 h 1622425"/>
              <a:gd name="connsiteX16" fmla="*/ 562392 w 1175167"/>
              <a:gd name="connsiteY16" fmla="*/ 222250 h 1622425"/>
              <a:gd name="connsiteX17" fmla="*/ 527467 w 1175167"/>
              <a:gd name="connsiteY17" fmla="*/ 304800 h 1622425"/>
              <a:gd name="connsiteX18" fmla="*/ 521117 w 1175167"/>
              <a:gd name="connsiteY18" fmla="*/ 358775 h 1622425"/>
              <a:gd name="connsiteX19" fmla="*/ 444917 w 1175167"/>
              <a:gd name="connsiteY19" fmla="*/ 434975 h 1622425"/>
              <a:gd name="connsiteX20" fmla="*/ 444917 w 1175167"/>
              <a:gd name="connsiteY20" fmla="*/ 517525 h 1622425"/>
              <a:gd name="connsiteX21" fmla="*/ 409992 w 1175167"/>
              <a:gd name="connsiteY21" fmla="*/ 501650 h 1622425"/>
              <a:gd name="connsiteX22" fmla="*/ 362367 w 1175167"/>
              <a:gd name="connsiteY22" fmla="*/ 511175 h 1622425"/>
              <a:gd name="connsiteX23" fmla="*/ 295692 w 1175167"/>
              <a:gd name="connsiteY23" fmla="*/ 492125 h 1622425"/>
              <a:gd name="connsiteX24" fmla="*/ 289342 w 1175167"/>
              <a:gd name="connsiteY24" fmla="*/ 419100 h 1622425"/>
              <a:gd name="connsiteX25" fmla="*/ 263942 w 1175167"/>
              <a:gd name="connsiteY25" fmla="*/ 396875 h 1622425"/>
              <a:gd name="connsiteX26" fmla="*/ 184567 w 1175167"/>
              <a:gd name="connsiteY26" fmla="*/ 387350 h 1622425"/>
              <a:gd name="connsiteX27" fmla="*/ 108367 w 1175167"/>
              <a:gd name="connsiteY27" fmla="*/ 393700 h 1622425"/>
              <a:gd name="connsiteX28" fmla="*/ 35342 w 1175167"/>
              <a:gd name="connsiteY28" fmla="*/ 469900 h 1622425"/>
              <a:gd name="connsiteX29" fmla="*/ 417 w 1175167"/>
              <a:gd name="connsiteY29" fmla="*/ 533400 h 1622425"/>
              <a:gd name="connsiteX30" fmla="*/ 16292 w 1175167"/>
              <a:gd name="connsiteY30" fmla="*/ 587375 h 1622425"/>
              <a:gd name="connsiteX31" fmla="*/ 9941 w 1175167"/>
              <a:gd name="connsiteY31" fmla="*/ 631825 h 1622425"/>
              <a:gd name="connsiteX32" fmla="*/ 13117 w 1175167"/>
              <a:gd name="connsiteY32" fmla="*/ 698500 h 1622425"/>
              <a:gd name="connsiteX33" fmla="*/ 9942 w 1175167"/>
              <a:gd name="connsiteY33" fmla="*/ 736600 h 1622425"/>
              <a:gd name="connsiteX34" fmla="*/ 51217 w 1175167"/>
              <a:gd name="connsiteY34" fmla="*/ 765175 h 1622425"/>
              <a:gd name="connsiteX35" fmla="*/ 67092 w 1175167"/>
              <a:gd name="connsiteY35" fmla="*/ 774700 h 1622425"/>
              <a:gd name="connsiteX36" fmla="*/ 79792 w 1175167"/>
              <a:gd name="connsiteY36" fmla="*/ 781050 h 1622425"/>
              <a:gd name="connsiteX37" fmla="*/ 102017 w 1175167"/>
              <a:gd name="connsiteY37" fmla="*/ 790575 h 1622425"/>
              <a:gd name="connsiteX38" fmla="*/ 121067 w 1175167"/>
              <a:gd name="connsiteY38" fmla="*/ 787400 h 1622425"/>
              <a:gd name="connsiteX39" fmla="*/ 133767 w 1175167"/>
              <a:gd name="connsiteY39" fmla="*/ 784225 h 1622425"/>
              <a:gd name="connsiteX40" fmla="*/ 140117 w 1175167"/>
              <a:gd name="connsiteY40" fmla="*/ 796925 h 1622425"/>
              <a:gd name="connsiteX41" fmla="*/ 149642 w 1175167"/>
              <a:gd name="connsiteY41" fmla="*/ 819150 h 1622425"/>
              <a:gd name="connsiteX42" fmla="*/ 155992 w 1175167"/>
              <a:gd name="connsiteY42" fmla="*/ 873125 h 1622425"/>
              <a:gd name="connsiteX43" fmla="*/ 159167 w 1175167"/>
              <a:gd name="connsiteY43" fmla="*/ 885825 h 1622425"/>
              <a:gd name="connsiteX44" fmla="*/ 168692 w 1175167"/>
              <a:gd name="connsiteY44" fmla="*/ 892175 h 1622425"/>
              <a:gd name="connsiteX45" fmla="*/ 178217 w 1175167"/>
              <a:gd name="connsiteY45" fmla="*/ 901700 h 1622425"/>
              <a:gd name="connsiteX46" fmla="*/ 200442 w 1175167"/>
              <a:gd name="connsiteY46" fmla="*/ 904875 h 1622425"/>
              <a:gd name="connsiteX47" fmla="*/ 222667 w 1175167"/>
              <a:gd name="connsiteY47" fmla="*/ 939800 h 1622425"/>
              <a:gd name="connsiteX48" fmla="*/ 213142 w 1175167"/>
              <a:gd name="connsiteY48" fmla="*/ 1022350 h 1622425"/>
              <a:gd name="connsiteX49" fmla="*/ 197267 w 1175167"/>
              <a:gd name="connsiteY49" fmla="*/ 1041400 h 1622425"/>
              <a:gd name="connsiteX50" fmla="*/ 190917 w 1175167"/>
              <a:gd name="connsiteY50" fmla="*/ 1063625 h 1622425"/>
              <a:gd name="connsiteX51" fmla="*/ 187742 w 1175167"/>
              <a:gd name="connsiteY51" fmla="*/ 1073150 h 1622425"/>
              <a:gd name="connsiteX52" fmla="*/ 190917 w 1175167"/>
              <a:gd name="connsiteY52" fmla="*/ 1200150 h 1622425"/>
              <a:gd name="connsiteX53" fmla="*/ 244892 w 1175167"/>
              <a:gd name="connsiteY53" fmla="*/ 1206500 h 1622425"/>
              <a:gd name="connsiteX54" fmla="*/ 260767 w 1175167"/>
              <a:gd name="connsiteY54" fmla="*/ 1209675 h 1622425"/>
              <a:gd name="connsiteX55" fmla="*/ 282992 w 1175167"/>
              <a:gd name="connsiteY55" fmla="*/ 1231900 h 1622425"/>
              <a:gd name="connsiteX56" fmla="*/ 289342 w 1175167"/>
              <a:gd name="connsiteY56" fmla="*/ 1270000 h 1622425"/>
              <a:gd name="connsiteX57" fmla="*/ 298867 w 1175167"/>
              <a:gd name="connsiteY57" fmla="*/ 1282700 h 1622425"/>
              <a:gd name="connsiteX58" fmla="*/ 317917 w 1175167"/>
              <a:gd name="connsiteY58" fmla="*/ 1285875 h 1622425"/>
              <a:gd name="connsiteX59" fmla="*/ 327442 w 1175167"/>
              <a:gd name="connsiteY59" fmla="*/ 1292225 h 1622425"/>
              <a:gd name="connsiteX60" fmla="*/ 356017 w 1175167"/>
              <a:gd name="connsiteY60" fmla="*/ 1298575 h 1622425"/>
              <a:gd name="connsiteX61" fmla="*/ 381417 w 1175167"/>
              <a:gd name="connsiteY61" fmla="*/ 1317625 h 1622425"/>
              <a:gd name="connsiteX62" fmla="*/ 403642 w 1175167"/>
              <a:gd name="connsiteY62" fmla="*/ 1330325 h 1622425"/>
              <a:gd name="connsiteX63" fmla="*/ 406817 w 1175167"/>
              <a:gd name="connsiteY63" fmla="*/ 1339850 h 1622425"/>
              <a:gd name="connsiteX64" fmla="*/ 416342 w 1175167"/>
              <a:gd name="connsiteY64" fmla="*/ 1362075 h 1622425"/>
              <a:gd name="connsiteX65" fmla="*/ 422692 w 1175167"/>
              <a:gd name="connsiteY65" fmla="*/ 1403350 h 1622425"/>
              <a:gd name="connsiteX66" fmla="*/ 425867 w 1175167"/>
              <a:gd name="connsiteY66" fmla="*/ 1419225 h 1622425"/>
              <a:gd name="connsiteX67" fmla="*/ 432217 w 1175167"/>
              <a:gd name="connsiteY67" fmla="*/ 1438275 h 1622425"/>
              <a:gd name="connsiteX68" fmla="*/ 435392 w 1175167"/>
              <a:gd name="connsiteY68" fmla="*/ 1450975 h 1622425"/>
              <a:gd name="connsiteX69" fmla="*/ 441742 w 1175167"/>
              <a:gd name="connsiteY69" fmla="*/ 1463675 h 1622425"/>
              <a:gd name="connsiteX70" fmla="*/ 444917 w 1175167"/>
              <a:gd name="connsiteY70" fmla="*/ 1476375 h 1622425"/>
              <a:gd name="connsiteX71" fmla="*/ 454442 w 1175167"/>
              <a:gd name="connsiteY71" fmla="*/ 1479550 h 1622425"/>
              <a:gd name="connsiteX72" fmla="*/ 479842 w 1175167"/>
              <a:gd name="connsiteY72" fmla="*/ 1482725 h 1622425"/>
              <a:gd name="connsiteX73" fmla="*/ 489367 w 1175167"/>
              <a:gd name="connsiteY73" fmla="*/ 1489075 h 1622425"/>
              <a:gd name="connsiteX74" fmla="*/ 492542 w 1175167"/>
              <a:gd name="connsiteY74" fmla="*/ 1498600 h 1622425"/>
              <a:gd name="connsiteX75" fmla="*/ 498892 w 1175167"/>
              <a:gd name="connsiteY75" fmla="*/ 1508125 h 1622425"/>
              <a:gd name="connsiteX76" fmla="*/ 508417 w 1175167"/>
              <a:gd name="connsiteY76" fmla="*/ 1527175 h 1622425"/>
              <a:gd name="connsiteX77" fmla="*/ 514767 w 1175167"/>
              <a:gd name="connsiteY77" fmla="*/ 1536700 h 1622425"/>
              <a:gd name="connsiteX78" fmla="*/ 517942 w 1175167"/>
              <a:gd name="connsiteY78" fmla="*/ 1546225 h 1622425"/>
              <a:gd name="connsiteX79" fmla="*/ 524292 w 1175167"/>
              <a:gd name="connsiteY79" fmla="*/ 1558925 h 1622425"/>
              <a:gd name="connsiteX80" fmla="*/ 533817 w 1175167"/>
              <a:gd name="connsiteY80" fmla="*/ 1581150 h 1622425"/>
              <a:gd name="connsiteX81" fmla="*/ 543342 w 1175167"/>
              <a:gd name="connsiteY81" fmla="*/ 1590675 h 1622425"/>
              <a:gd name="connsiteX82" fmla="*/ 556042 w 1175167"/>
              <a:gd name="connsiteY82" fmla="*/ 1584325 h 1622425"/>
              <a:gd name="connsiteX83" fmla="*/ 571917 w 1175167"/>
              <a:gd name="connsiteY83" fmla="*/ 1555750 h 1622425"/>
              <a:gd name="connsiteX84" fmla="*/ 584617 w 1175167"/>
              <a:gd name="connsiteY84" fmla="*/ 1536700 h 1622425"/>
              <a:gd name="connsiteX85" fmla="*/ 587792 w 1175167"/>
              <a:gd name="connsiteY85" fmla="*/ 1527175 h 1622425"/>
              <a:gd name="connsiteX86" fmla="*/ 594142 w 1175167"/>
              <a:gd name="connsiteY86" fmla="*/ 1517650 h 1622425"/>
              <a:gd name="connsiteX87" fmla="*/ 600492 w 1175167"/>
              <a:gd name="connsiteY87" fmla="*/ 1504950 h 1622425"/>
              <a:gd name="connsiteX88" fmla="*/ 613192 w 1175167"/>
              <a:gd name="connsiteY88" fmla="*/ 1511300 h 1622425"/>
              <a:gd name="connsiteX89" fmla="*/ 619542 w 1175167"/>
              <a:gd name="connsiteY89" fmla="*/ 1530350 h 1622425"/>
              <a:gd name="connsiteX90" fmla="*/ 625892 w 1175167"/>
              <a:gd name="connsiteY90" fmla="*/ 1565275 h 1622425"/>
              <a:gd name="connsiteX91" fmla="*/ 632242 w 1175167"/>
              <a:gd name="connsiteY91" fmla="*/ 1574800 h 1622425"/>
              <a:gd name="connsiteX92" fmla="*/ 635417 w 1175167"/>
              <a:gd name="connsiteY92" fmla="*/ 1584325 h 1622425"/>
              <a:gd name="connsiteX93" fmla="*/ 651292 w 1175167"/>
              <a:gd name="connsiteY93" fmla="*/ 1587500 h 1622425"/>
              <a:gd name="connsiteX94" fmla="*/ 660817 w 1175167"/>
              <a:gd name="connsiteY94" fmla="*/ 1584325 h 1622425"/>
              <a:gd name="connsiteX95" fmla="*/ 692567 w 1175167"/>
              <a:gd name="connsiteY95" fmla="*/ 1555750 h 1622425"/>
              <a:gd name="connsiteX96" fmla="*/ 705267 w 1175167"/>
              <a:gd name="connsiteY96" fmla="*/ 1546225 h 1622425"/>
              <a:gd name="connsiteX97" fmla="*/ 756067 w 1175167"/>
              <a:gd name="connsiteY97" fmla="*/ 1552575 h 1622425"/>
              <a:gd name="connsiteX98" fmla="*/ 765592 w 1175167"/>
              <a:gd name="connsiteY98" fmla="*/ 1555750 h 1622425"/>
              <a:gd name="connsiteX99" fmla="*/ 794167 w 1175167"/>
              <a:gd name="connsiteY99" fmla="*/ 1558925 h 1622425"/>
              <a:gd name="connsiteX100" fmla="*/ 857667 w 1175167"/>
              <a:gd name="connsiteY100" fmla="*/ 1568450 h 1622425"/>
              <a:gd name="connsiteX101" fmla="*/ 883067 w 1175167"/>
              <a:gd name="connsiteY101" fmla="*/ 1577975 h 1622425"/>
              <a:gd name="connsiteX102" fmla="*/ 905292 w 1175167"/>
              <a:gd name="connsiteY102" fmla="*/ 1581150 h 1622425"/>
              <a:gd name="connsiteX103" fmla="*/ 914817 w 1175167"/>
              <a:gd name="connsiteY103" fmla="*/ 1584325 h 1622425"/>
              <a:gd name="connsiteX104" fmla="*/ 927517 w 1175167"/>
              <a:gd name="connsiteY104" fmla="*/ 1590675 h 1622425"/>
              <a:gd name="connsiteX105" fmla="*/ 962442 w 1175167"/>
              <a:gd name="connsiteY105" fmla="*/ 1597025 h 1622425"/>
              <a:gd name="connsiteX106" fmla="*/ 971967 w 1175167"/>
              <a:gd name="connsiteY106" fmla="*/ 1600200 h 1622425"/>
              <a:gd name="connsiteX107" fmla="*/ 1000542 w 1175167"/>
              <a:gd name="connsiteY107" fmla="*/ 1606550 h 1622425"/>
              <a:gd name="connsiteX108" fmla="*/ 1025942 w 1175167"/>
              <a:gd name="connsiteY108" fmla="*/ 1616075 h 1622425"/>
              <a:gd name="connsiteX109" fmla="*/ 1044992 w 1175167"/>
              <a:gd name="connsiteY109" fmla="*/ 1619250 h 1622425"/>
              <a:gd name="connsiteX110" fmla="*/ 1057692 w 1175167"/>
              <a:gd name="connsiteY110" fmla="*/ 1622425 h 1622425"/>
              <a:gd name="connsiteX111" fmla="*/ 1073567 w 1175167"/>
              <a:gd name="connsiteY111" fmla="*/ 1619250 h 1622425"/>
              <a:gd name="connsiteX112" fmla="*/ 1064042 w 1175167"/>
              <a:gd name="connsiteY112" fmla="*/ 1593850 h 1622425"/>
              <a:gd name="connsiteX113" fmla="*/ 1083092 w 1175167"/>
              <a:gd name="connsiteY113" fmla="*/ 1587500 h 1622425"/>
              <a:gd name="connsiteX114" fmla="*/ 1098967 w 1175167"/>
              <a:gd name="connsiteY114" fmla="*/ 1530350 h 1622425"/>
              <a:gd name="connsiteX115" fmla="*/ 1171992 w 1175167"/>
              <a:gd name="connsiteY115" fmla="*/ 1527175 h 1622425"/>
              <a:gd name="connsiteX116" fmla="*/ 1175167 w 1175167"/>
              <a:gd name="connsiteY116" fmla="*/ 1517650 h 1622425"/>
              <a:gd name="connsiteX117" fmla="*/ 1149767 w 1175167"/>
              <a:gd name="connsiteY117" fmla="*/ 1501775 h 1622425"/>
              <a:gd name="connsiteX118" fmla="*/ 1140242 w 1175167"/>
              <a:gd name="connsiteY118" fmla="*/ 1498600 h 1622425"/>
              <a:gd name="connsiteX119" fmla="*/ 1121192 w 1175167"/>
              <a:gd name="connsiteY119" fmla="*/ 1485900 h 1622425"/>
              <a:gd name="connsiteX120" fmla="*/ 1098967 w 1175167"/>
              <a:gd name="connsiteY120" fmla="*/ 1457325 h 1622425"/>
              <a:gd name="connsiteX121" fmla="*/ 1086267 w 1175167"/>
              <a:gd name="connsiteY121" fmla="*/ 1444625 h 1622425"/>
              <a:gd name="connsiteX122" fmla="*/ 1076742 w 1175167"/>
              <a:gd name="connsiteY122" fmla="*/ 1431925 h 1622425"/>
              <a:gd name="connsiteX123" fmla="*/ 1057692 w 1175167"/>
              <a:gd name="connsiteY123" fmla="*/ 1419225 h 1622425"/>
              <a:gd name="connsiteX124" fmla="*/ 1038642 w 1175167"/>
              <a:gd name="connsiteY124" fmla="*/ 1400175 h 1622425"/>
              <a:gd name="connsiteX125" fmla="*/ 1025942 w 1175167"/>
              <a:gd name="connsiteY125" fmla="*/ 1387475 h 1622425"/>
              <a:gd name="connsiteX126" fmla="*/ 1032292 w 1175167"/>
              <a:gd name="connsiteY126" fmla="*/ 1355725 h 1622425"/>
              <a:gd name="connsiteX127" fmla="*/ 1044992 w 1175167"/>
              <a:gd name="connsiteY127" fmla="*/ 1352550 h 1622425"/>
              <a:gd name="connsiteX128" fmla="*/ 1060867 w 1175167"/>
              <a:gd name="connsiteY128" fmla="*/ 1349375 h 1622425"/>
              <a:gd name="connsiteX129" fmla="*/ 1057692 w 1175167"/>
              <a:gd name="connsiteY129" fmla="*/ 1314450 h 1622425"/>
              <a:gd name="connsiteX130" fmla="*/ 1029117 w 1175167"/>
              <a:gd name="connsiteY130" fmla="*/ 1317625 h 1622425"/>
              <a:gd name="connsiteX131" fmla="*/ 991017 w 1175167"/>
              <a:gd name="connsiteY131" fmla="*/ 1314450 h 1622425"/>
              <a:gd name="connsiteX132" fmla="*/ 978317 w 1175167"/>
              <a:gd name="connsiteY132" fmla="*/ 1308100 h 1622425"/>
              <a:gd name="connsiteX133" fmla="*/ 975142 w 1175167"/>
              <a:gd name="connsiteY133" fmla="*/ 1298575 h 1622425"/>
              <a:gd name="connsiteX134" fmla="*/ 1013242 w 1175167"/>
              <a:gd name="connsiteY134" fmla="*/ 1279525 h 1622425"/>
              <a:gd name="connsiteX135" fmla="*/ 1010067 w 1175167"/>
              <a:gd name="connsiteY135" fmla="*/ 1270000 h 1622425"/>
              <a:gd name="connsiteX136" fmla="*/ 997367 w 1175167"/>
              <a:gd name="connsiteY136" fmla="*/ 1260475 h 1622425"/>
              <a:gd name="connsiteX137" fmla="*/ 978317 w 1175167"/>
              <a:gd name="connsiteY137" fmla="*/ 1250950 h 1622425"/>
              <a:gd name="connsiteX138" fmla="*/ 959267 w 1175167"/>
              <a:gd name="connsiteY138" fmla="*/ 1225550 h 1622425"/>
              <a:gd name="connsiteX139" fmla="*/ 956092 w 1175167"/>
              <a:gd name="connsiteY139" fmla="*/ 1212850 h 1622425"/>
              <a:gd name="connsiteX140" fmla="*/ 940217 w 1175167"/>
              <a:gd name="connsiteY140" fmla="*/ 1181100 h 1622425"/>
              <a:gd name="connsiteX141" fmla="*/ 937042 w 1175167"/>
              <a:gd name="connsiteY141" fmla="*/ 1171575 h 1622425"/>
              <a:gd name="connsiteX142" fmla="*/ 930692 w 1175167"/>
              <a:gd name="connsiteY142" fmla="*/ 1146175 h 1622425"/>
              <a:gd name="connsiteX143" fmla="*/ 917992 w 1175167"/>
              <a:gd name="connsiteY143" fmla="*/ 1120775 h 1622425"/>
              <a:gd name="connsiteX144" fmla="*/ 905292 w 1175167"/>
              <a:gd name="connsiteY144" fmla="*/ 1098550 h 1622425"/>
              <a:gd name="connsiteX145" fmla="*/ 898942 w 1175167"/>
              <a:gd name="connsiteY145" fmla="*/ 1082675 h 1622425"/>
              <a:gd name="connsiteX146" fmla="*/ 892592 w 1175167"/>
              <a:gd name="connsiteY146" fmla="*/ 1063625 h 1622425"/>
              <a:gd name="connsiteX147" fmla="*/ 883067 w 1175167"/>
              <a:gd name="connsiteY147" fmla="*/ 1047750 h 1622425"/>
              <a:gd name="connsiteX148" fmla="*/ 876717 w 1175167"/>
              <a:gd name="connsiteY148" fmla="*/ 1038225 h 1622425"/>
              <a:gd name="connsiteX149" fmla="*/ 860842 w 1175167"/>
              <a:gd name="connsiteY149" fmla="*/ 1025525 h 1622425"/>
              <a:gd name="connsiteX150" fmla="*/ 841792 w 1175167"/>
              <a:gd name="connsiteY150" fmla="*/ 1003300 h 1622425"/>
              <a:gd name="connsiteX151" fmla="*/ 819567 w 1175167"/>
              <a:gd name="connsiteY151" fmla="*/ 1000125 h 1622425"/>
              <a:gd name="connsiteX152" fmla="*/ 797342 w 1175167"/>
              <a:gd name="connsiteY152" fmla="*/ 987425 h 1622425"/>
              <a:gd name="connsiteX153" fmla="*/ 765592 w 1175167"/>
              <a:gd name="connsiteY153" fmla="*/ 965200 h 1622425"/>
              <a:gd name="connsiteX154" fmla="*/ 752892 w 1175167"/>
              <a:gd name="connsiteY154" fmla="*/ 958850 h 1622425"/>
              <a:gd name="connsiteX155" fmla="*/ 746542 w 1175167"/>
              <a:gd name="connsiteY155" fmla="*/ 946150 h 1622425"/>
              <a:gd name="connsiteX156" fmla="*/ 740192 w 1175167"/>
              <a:gd name="connsiteY156" fmla="*/ 898525 h 1622425"/>
              <a:gd name="connsiteX157" fmla="*/ 730667 w 1175167"/>
              <a:gd name="connsiteY157" fmla="*/ 863600 h 1622425"/>
              <a:gd name="connsiteX158" fmla="*/ 721142 w 1175167"/>
              <a:gd name="connsiteY158" fmla="*/ 860425 h 1622425"/>
              <a:gd name="connsiteX159" fmla="*/ 705267 w 1175167"/>
              <a:gd name="connsiteY159" fmla="*/ 847725 h 1622425"/>
              <a:gd name="connsiteX160" fmla="*/ 692567 w 1175167"/>
              <a:gd name="connsiteY160" fmla="*/ 841375 h 1622425"/>
              <a:gd name="connsiteX161" fmla="*/ 686217 w 1175167"/>
              <a:gd name="connsiteY161" fmla="*/ 831850 h 1622425"/>
              <a:gd name="connsiteX162" fmla="*/ 689392 w 1175167"/>
              <a:gd name="connsiteY162" fmla="*/ 784225 h 1622425"/>
              <a:gd name="connsiteX163" fmla="*/ 698917 w 1175167"/>
              <a:gd name="connsiteY163" fmla="*/ 762000 h 1622425"/>
              <a:gd name="connsiteX164" fmla="*/ 708442 w 1175167"/>
              <a:gd name="connsiteY164" fmla="*/ 673100 h 1622425"/>
              <a:gd name="connsiteX165" fmla="*/ 711617 w 1175167"/>
              <a:gd name="connsiteY165" fmla="*/ 641350 h 1622425"/>
              <a:gd name="connsiteX166" fmla="*/ 721142 w 1175167"/>
              <a:gd name="connsiteY166" fmla="*/ 609600 h 1622425"/>
              <a:gd name="connsiteX167" fmla="*/ 727492 w 1175167"/>
              <a:gd name="connsiteY167" fmla="*/ 581025 h 1622425"/>
              <a:gd name="connsiteX168" fmla="*/ 733842 w 1175167"/>
              <a:gd name="connsiteY168" fmla="*/ 568325 h 1622425"/>
              <a:gd name="connsiteX169" fmla="*/ 737017 w 1175167"/>
              <a:gd name="connsiteY169" fmla="*/ 555625 h 1622425"/>
              <a:gd name="connsiteX170" fmla="*/ 749717 w 1175167"/>
              <a:gd name="connsiteY170" fmla="*/ 542925 h 1622425"/>
              <a:gd name="connsiteX171" fmla="*/ 762417 w 1175167"/>
              <a:gd name="connsiteY171" fmla="*/ 520700 h 1622425"/>
              <a:gd name="connsiteX172" fmla="*/ 784642 w 1175167"/>
              <a:gd name="connsiteY172" fmla="*/ 498475 h 1622425"/>
              <a:gd name="connsiteX173" fmla="*/ 797342 w 1175167"/>
              <a:gd name="connsiteY173" fmla="*/ 485775 h 1622425"/>
              <a:gd name="connsiteX174" fmla="*/ 806867 w 1175167"/>
              <a:gd name="connsiteY174" fmla="*/ 476250 h 1622425"/>
              <a:gd name="connsiteX175" fmla="*/ 816392 w 1175167"/>
              <a:gd name="connsiteY175" fmla="*/ 454025 h 1622425"/>
              <a:gd name="connsiteX176" fmla="*/ 819567 w 1175167"/>
              <a:gd name="connsiteY176" fmla="*/ 441325 h 1622425"/>
              <a:gd name="connsiteX177" fmla="*/ 832267 w 1175167"/>
              <a:gd name="connsiteY177" fmla="*/ 409575 h 1622425"/>
              <a:gd name="connsiteX178" fmla="*/ 838617 w 1175167"/>
              <a:gd name="connsiteY178" fmla="*/ 365125 h 1622425"/>
              <a:gd name="connsiteX179" fmla="*/ 841792 w 1175167"/>
              <a:gd name="connsiteY179" fmla="*/ 355600 h 1622425"/>
              <a:gd name="connsiteX180" fmla="*/ 844967 w 1175167"/>
              <a:gd name="connsiteY180" fmla="*/ 342900 h 1622425"/>
              <a:gd name="connsiteX181" fmla="*/ 854492 w 1175167"/>
              <a:gd name="connsiteY181" fmla="*/ 225425 h 1622425"/>
              <a:gd name="connsiteX182" fmla="*/ 857667 w 1175167"/>
              <a:gd name="connsiteY182" fmla="*/ 209550 h 1622425"/>
              <a:gd name="connsiteX183" fmla="*/ 864017 w 1175167"/>
              <a:gd name="connsiteY183" fmla="*/ 200025 h 1622425"/>
              <a:gd name="connsiteX184" fmla="*/ 867192 w 1175167"/>
              <a:gd name="connsiteY184" fmla="*/ 177800 h 1622425"/>
              <a:gd name="connsiteX185" fmla="*/ 870367 w 1175167"/>
              <a:gd name="connsiteY185" fmla="*/ 168275 h 1622425"/>
              <a:gd name="connsiteX186" fmla="*/ 873542 w 1175167"/>
              <a:gd name="connsiteY186" fmla="*/ 152400 h 1622425"/>
              <a:gd name="connsiteX187" fmla="*/ 883067 w 1175167"/>
              <a:gd name="connsiteY187" fmla="*/ 101600 h 1622425"/>
              <a:gd name="connsiteX188" fmla="*/ 886242 w 1175167"/>
              <a:gd name="connsiteY188" fmla="*/ 92075 h 1622425"/>
              <a:gd name="connsiteX189" fmla="*/ 898942 w 1175167"/>
              <a:gd name="connsiteY189" fmla="*/ 76200 h 1622425"/>
              <a:gd name="connsiteX190" fmla="*/ 908467 w 1175167"/>
              <a:gd name="connsiteY190" fmla="*/ 73025 h 1622425"/>
              <a:gd name="connsiteX0" fmla="*/ 908467 w 1175167"/>
              <a:gd name="connsiteY0" fmla="*/ 73025 h 1622425"/>
              <a:gd name="connsiteX1" fmla="*/ 902117 w 1175167"/>
              <a:gd name="connsiteY1" fmla="*/ 57150 h 1622425"/>
              <a:gd name="connsiteX2" fmla="*/ 844967 w 1175167"/>
              <a:gd name="connsiteY2" fmla="*/ 22225 h 1622425"/>
              <a:gd name="connsiteX3" fmla="*/ 829092 w 1175167"/>
              <a:gd name="connsiteY3" fmla="*/ 9525 h 1622425"/>
              <a:gd name="connsiteX4" fmla="*/ 813217 w 1175167"/>
              <a:gd name="connsiteY4" fmla="*/ 6350 h 1622425"/>
              <a:gd name="connsiteX5" fmla="*/ 797342 w 1175167"/>
              <a:gd name="connsiteY5" fmla="*/ 0 h 1622425"/>
              <a:gd name="connsiteX6" fmla="*/ 775117 w 1175167"/>
              <a:gd name="connsiteY6" fmla="*/ 6350 h 1622425"/>
              <a:gd name="connsiteX7" fmla="*/ 771942 w 1175167"/>
              <a:gd name="connsiteY7" fmla="*/ 50800 h 1622425"/>
              <a:gd name="connsiteX8" fmla="*/ 768767 w 1175167"/>
              <a:gd name="connsiteY8" fmla="*/ 69850 h 1622425"/>
              <a:gd name="connsiteX9" fmla="*/ 759242 w 1175167"/>
              <a:gd name="connsiteY9" fmla="*/ 73025 h 1622425"/>
              <a:gd name="connsiteX10" fmla="*/ 749717 w 1175167"/>
              <a:gd name="connsiteY10" fmla="*/ 66675 h 1622425"/>
              <a:gd name="connsiteX11" fmla="*/ 737017 w 1175167"/>
              <a:gd name="connsiteY11" fmla="*/ 63500 h 1622425"/>
              <a:gd name="connsiteX12" fmla="*/ 714792 w 1175167"/>
              <a:gd name="connsiteY12" fmla="*/ 104775 h 1622425"/>
              <a:gd name="connsiteX13" fmla="*/ 670342 w 1175167"/>
              <a:gd name="connsiteY13" fmla="*/ 25400 h 1622425"/>
              <a:gd name="connsiteX14" fmla="*/ 654467 w 1175167"/>
              <a:gd name="connsiteY14" fmla="*/ 63500 h 1622425"/>
              <a:gd name="connsiteX15" fmla="*/ 600492 w 1175167"/>
              <a:gd name="connsiteY15" fmla="*/ 142875 h 1622425"/>
              <a:gd name="connsiteX16" fmla="*/ 562392 w 1175167"/>
              <a:gd name="connsiteY16" fmla="*/ 222250 h 1622425"/>
              <a:gd name="connsiteX17" fmla="*/ 527467 w 1175167"/>
              <a:gd name="connsiteY17" fmla="*/ 304800 h 1622425"/>
              <a:gd name="connsiteX18" fmla="*/ 521117 w 1175167"/>
              <a:gd name="connsiteY18" fmla="*/ 358775 h 1622425"/>
              <a:gd name="connsiteX19" fmla="*/ 444917 w 1175167"/>
              <a:gd name="connsiteY19" fmla="*/ 434975 h 1622425"/>
              <a:gd name="connsiteX20" fmla="*/ 444917 w 1175167"/>
              <a:gd name="connsiteY20" fmla="*/ 517525 h 1622425"/>
              <a:gd name="connsiteX21" fmla="*/ 409992 w 1175167"/>
              <a:gd name="connsiteY21" fmla="*/ 501650 h 1622425"/>
              <a:gd name="connsiteX22" fmla="*/ 362367 w 1175167"/>
              <a:gd name="connsiteY22" fmla="*/ 511175 h 1622425"/>
              <a:gd name="connsiteX23" fmla="*/ 295692 w 1175167"/>
              <a:gd name="connsiteY23" fmla="*/ 492125 h 1622425"/>
              <a:gd name="connsiteX24" fmla="*/ 289342 w 1175167"/>
              <a:gd name="connsiteY24" fmla="*/ 419100 h 1622425"/>
              <a:gd name="connsiteX25" fmla="*/ 263942 w 1175167"/>
              <a:gd name="connsiteY25" fmla="*/ 396875 h 1622425"/>
              <a:gd name="connsiteX26" fmla="*/ 184567 w 1175167"/>
              <a:gd name="connsiteY26" fmla="*/ 387350 h 1622425"/>
              <a:gd name="connsiteX27" fmla="*/ 108367 w 1175167"/>
              <a:gd name="connsiteY27" fmla="*/ 393700 h 1622425"/>
              <a:gd name="connsiteX28" fmla="*/ 35342 w 1175167"/>
              <a:gd name="connsiteY28" fmla="*/ 469900 h 1622425"/>
              <a:gd name="connsiteX29" fmla="*/ 417 w 1175167"/>
              <a:gd name="connsiteY29" fmla="*/ 533400 h 1622425"/>
              <a:gd name="connsiteX30" fmla="*/ 16292 w 1175167"/>
              <a:gd name="connsiteY30" fmla="*/ 587375 h 1622425"/>
              <a:gd name="connsiteX31" fmla="*/ 9941 w 1175167"/>
              <a:gd name="connsiteY31" fmla="*/ 631825 h 1622425"/>
              <a:gd name="connsiteX32" fmla="*/ 13117 w 1175167"/>
              <a:gd name="connsiteY32" fmla="*/ 698500 h 1622425"/>
              <a:gd name="connsiteX33" fmla="*/ 9942 w 1175167"/>
              <a:gd name="connsiteY33" fmla="*/ 736600 h 1622425"/>
              <a:gd name="connsiteX34" fmla="*/ 51217 w 1175167"/>
              <a:gd name="connsiteY34" fmla="*/ 765175 h 1622425"/>
              <a:gd name="connsiteX35" fmla="*/ 79792 w 1175167"/>
              <a:gd name="connsiteY35" fmla="*/ 781050 h 1622425"/>
              <a:gd name="connsiteX36" fmla="*/ 102017 w 1175167"/>
              <a:gd name="connsiteY36" fmla="*/ 790575 h 1622425"/>
              <a:gd name="connsiteX37" fmla="*/ 121067 w 1175167"/>
              <a:gd name="connsiteY37" fmla="*/ 787400 h 1622425"/>
              <a:gd name="connsiteX38" fmla="*/ 133767 w 1175167"/>
              <a:gd name="connsiteY38" fmla="*/ 784225 h 1622425"/>
              <a:gd name="connsiteX39" fmla="*/ 140117 w 1175167"/>
              <a:gd name="connsiteY39" fmla="*/ 796925 h 1622425"/>
              <a:gd name="connsiteX40" fmla="*/ 149642 w 1175167"/>
              <a:gd name="connsiteY40" fmla="*/ 819150 h 1622425"/>
              <a:gd name="connsiteX41" fmla="*/ 155992 w 1175167"/>
              <a:gd name="connsiteY41" fmla="*/ 873125 h 1622425"/>
              <a:gd name="connsiteX42" fmla="*/ 159167 w 1175167"/>
              <a:gd name="connsiteY42" fmla="*/ 885825 h 1622425"/>
              <a:gd name="connsiteX43" fmla="*/ 168692 w 1175167"/>
              <a:gd name="connsiteY43" fmla="*/ 892175 h 1622425"/>
              <a:gd name="connsiteX44" fmla="*/ 178217 w 1175167"/>
              <a:gd name="connsiteY44" fmla="*/ 901700 h 1622425"/>
              <a:gd name="connsiteX45" fmla="*/ 200442 w 1175167"/>
              <a:gd name="connsiteY45" fmla="*/ 904875 h 1622425"/>
              <a:gd name="connsiteX46" fmla="*/ 222667 w 1175167"/>
              <a:gd name="connsiteY46" fmla="*/ 939800 h 1622425"/>
              <a:gd name="connsiteX47" fmla="*/ 213142 w 1175167"/>
              <a:gd name="connsiteY47" fmla="*/ 1022350 h 1622425"/>
              <a:gd name="connsiteX48" fmla="*/ 197267 w 1175167"/>
              <a:gd name="connsiteY48" fmla="*/ 1041400 h 1622425"/>
              <a:gd name="connsiteX49" fmla="*/ 190917 w 1175167"/>
              <a:gd name="connsiteY49" fmla="*/ 1063625 h 1622425"/>
              <a:gd name="connsiteX50" fmla="*/ 187742 w 1175167"/>
              <a:gd name="connsiteY50" fmla="*/ 1073150 h 1622425"/>
              <a:gd name="connsiteX51" fmla="*/ 190917 w 1175167"/>
              <a:gd name="connsiteY51" fmla="*/ 1200150 h 1622425"/>
              <a:gd name="connsiteX52" fmla="*/ 244892 w 1175167"/>
              <a:gd name="connsiteY52" fmla="*/ 1206500 h 1622425"/>
              <a:gd name="connsiteX53" fmla="*/ 260767 w 1175167"/>
              <a:gd name="connsiteY53" fmla="*/ 1209675 h 1622425"/>
              <a:gd name="connsiteX54" fmla="*/ 282992 w 1175167"/>
              <a:gd name="connsiteY54" fmla="*/ 1231900 h 1622425"/>
              <a:gd name="connsiteX55" fmla="*/ 289342 w 1175167"/>
              <a:gd name="connsiteY55" fmla="*/ 1270000 h 1622425"/>
              <a:gd name="connsiteX56" fmla="*/ 298867 w 1175167"/>
              <a:gd name="connsiteY56" fmla="*/ 1282700 h 1622425"/>
              <a:gd name="connsiteX57" fmla="*/ 317917 w 1175167"/>
              <a:gd name="connsiteY57" fmla="*/ 1285875 h 1622425"/>
              <a:gd name="connsiteX58" fmla="*/ 327442 w 1175167"/>
              <a:gd name="connsiteY58" fmla="*/ 1292225 h 1622425"/>
              <a:gd name="connsiteX59" fmla="*/ 356017 w 1175167"/>
              <a:gd name="connsiteY59" fmla="*/ 1298575 h 1622425"/>
              <a:gd name="connsiteX60" fmla="*/ 381417 w 1175167"/>
              <a:gd name="connsiteY60" fmla="*/ 1317625 h 1622425"/>
              <a:gd name="connsiteX61" fmla="*/ 403642 w 1175167"/>
              <a:gd name="connsiteY61" fmla="*/ 1330325 h 1622425"/>
              <a:gd name="connsiteX62" fmla="*/ 406817 w 1175167"/>
              <a:gd name="connsiteY62" fmla="*/ 1339850 h 1622425"/>
              <a:gd name="connsiteX63" fmla="*/ 416342 w 1175167"/>
              <a:gd name="connsiteY63" fmla="*/ 1362075 h 1622425"/>
              <a:gd name="connsiteX64" fmla="*/ 422692 w 1175167"/>
              <a:gd name="connsiteY64" fmla="*/ 1403350 h 1622425"/>
              <a:gd name="connsiteX65" fmla="*/ 425867 w 1175167"/>
              <a:gd name="connsiteY65" fmla="*/ 1419225 h 1622425"/>
              <a:gd name="connsiteX66" fmla="*/ 432217 w 1175167"/>
              <a:gd name="connsiteY66" fmla="*/ 1438275 h 1622425"/>
              <a:gd name="connsiteX67" fmla="*/ 435392 w 1175167"/>
              <a:gd name="connsiteY67" fmla="*/ 1450975 h 1622425"/>
              <a:gd name="connsiteX68" fmla="*/ 441742 w 1175167"/>
              <a:gd name="connsiteY68" fmla="*/ 1463675 h 1622425"/>
              <a:gd name="connsiteX69" fmla="*/ 444917 w 1175167"/>
              <a:gd name="connsiteY69" fmla="*/ 1476375 h 1622425"/>
              <a:gd name="connsiteX70" fmla="*/ 454442 w 1175167"/>
              <a:gd name="connsiteY70" fmla="*/ 1479550 h 1622425"/>
              <a:gd name="connsiteX71" fmla="*/ 479842 w 1175167"/>
              <a:gd name="connsiteY71" fmla="*/ 1482725 h 1622425"/>
              <a:gd name="connsiteX72" fmla="*/ 489367 w 1175167"/>
              <a:gd name="connsiteY72" fmla="*/ 1489075 h 1622425"/>
              <a:gd name="connsiteX73" fmla="*/ 492542 w 1175167"/>
              <a:gd name="connsiteY73" fmla="*/ 1498600 h 1622425"/>
              <a:gd name="connsiteX74" fmla="*/ 498892 w 1175167"/>
              <a:gd name="connsiteY74" fmla="*/ 1508125 h 1622425"/>
              <a:gd name="connsiteX75" fmla="*/ 508417 w 1175167"/>
              <a:gd name="connsiteY75" fmla="*/ 1527175 h 1622425"/>
              <a:gd name="connsiteX76" fmla="*/ 514767 w 1175167"/>
              <a:gd name="connsiteY76" fmla="*/ 1536700 h 1622425"/>
              <a:gd name="connsiteX77" fmla="*/ 517942 w 1175167"/>
              <a:gd name="connsiteY77" fmla="*/ 1546225 h 1622425"/>
              <a:gd name="connsiteX78" fmla="*/ 524292 w 1175167"/>
              <a:gd name="connsiteY78" fmla="*/ 1558925 h 1622425"/>
              <a:gd name="connsiteX79" fmla="*/ 533817 w 1175167"/>
              <a:gd name="connsiteY79" fmla="*/ 1581150 h 1622425"/>
              <a:gd name="connsiteX80" fmla="*/ 543342 w 1175167"/>
              <a:gd name="connsiteY80" fmla="*/ 1590675 h 1622425"/>
              <a:gd name="connsiteX81" fmla="*/ 556042 w 1175167"/>
              <a:gd name="connsiteY81" fmla="*/ 1584325 h 1622425"/>
              <a:gd name="connsiteX82" fmla="*/ 571917 w 1175167"/>
              <a:gd name="connsiteY82" fmla="*/ 1555750 h 1622425"/>
              <a:gd name="connsiteX83" fmla="*/ 584617 w 1175167"/>
              <a:gd name="connsiteY83" fmla="*/ 1536700 h 1622425"/>
              <a:gd name="connsiteX84" fmla="*/ 587792 w 1175167"/>
              <a:gd name="connsiteY84" fmla="*/ 1527175 h 1622425"/>
              <a:gd name="connsiteX85" fmla="*/ 594142 w 1175167"/>
              <a:gd name="connsiteY85" fmla="*/ 1517650 h 1622425"/>
              <a:gd name="connsiteX86" fmla="*/ 600492 w 1175167"/>
              <a:gd name="connsiteY86" fmla="*/ 1504950 h 1622425"/>
              <a:gd name="connsiteX87" fmla="*/ 613192 w 1175167"/>
              <a:gd name="connsiteY87" fmla="*/ 1511300 h 1622425"/>
              <a:gd name="connsiteX88" fmla="*/ 619542 w 1175167"/>
              <a:gd name="connsiteY88" fmla="*/ 1530350 h 1622425"/>
              <a:gd name="connsiteX89" fmla="*/ 625892 w 1175167"/>
              <a:gd name="connsiteY89" fmla="*/ 1565275 h 1622425"/>
              <a:gd name="connsiteX90" fmla="*/ 632242 w 1175167"/>
              <a:gd name="connsiteY90" fmla="*/ 1574800 h 1622425"/>
              <a:gd name="connsiteX91" fmla="*/ 635417 w 1175167"/>
              <a:gd name="connsiteY91" fmla="*/ 1584325 h 1622425"/>
              <a:gd name="connsiteX92" fmla="*/ 651292 w 1175167"/>
              <a:gd name="connsiteY92" fmla="*/ 1587500 h 1622425"/>
              <a:gd name="connsiteX93" fmla="*/ 660817 w 1175167"/>
              <a:gd name="connsiteY93" fmla="*/ 1584325 h 1622425"/>
              <a:gd name="connsiteX94" fmla="*/ 692567 w 1175167"/>
              <a:gd name="connsiteY94" fmla="*/ 1555750 h 1622425"/>
              <a:gd name="connsiteX95" fmla="*/ 705267 w 1175167"/>
              <a:gd name="connsiteY95" fmla="*/ 1546225 h 1622425"/>
              <a:gd name="connsiteX96" fmla="*/ 756067 w 1175167"/>
              <a:gd name="connsiteY96" fmla="*/ 1552575 h 1622425"/>
              <a:gd name="connsiteX97" fmla="*/ 765592 w 1175167"/>
              <a:gd name="connsiteY97" fmla="*/ 1555750 h 1622425"/>
              <a:gd name="connsiteX98" fmla="*/ 794167 w 1175167"/>
              <a:gd name="connsiteY98" fmla="*/ 1558925 h 1622425"/>
              <a:gd name="connsiteX99" fmla="*/ 857667 w 1175167"/>
              <a:gd name="connsiteY99" fmla="*/ 1568450 h 1622425"/>
              <a:gd name="connsiteX100" fmla="*/ 883067 w 1175167"/>
              <a:gd name="connsiteY100" fmla="*/ 1577975 h 1622425"/>
              <a:gd name="connsiteX101" fmla="*/ 905292 w 1175167"/>
              <a:gd name="connsiteY101" fmla="*/ 1581150 h 1622425"/>
              <a:gd name="connsiteX102" fmla="*/ 914817 w 1175167"/>
              <a:gd name="connsiteY102" fmla="*/ 1584325 h 1622425"/>
              <a:gd name="connsiteX103" fmla="*/ 927517 w 1175167"/>
              <a:gd name="connsiteY103" fmla="*/ 1590675 h 1622425"/>
              <a:gd name="connsiteX104" fmla="*/ 962442 w 1175167"/>
              <a:gd name="connsiteY104" fmla="*/ 1597025 h 1622425"/>
              <a:gd name="connsiteX105" fmla="*/ 971967 w 1175167"/>
              <a:gd name="connsiteY105" fmla="*/ 1600200 h 1622425"/>
              <a:gd name="connsiteX106" fmla="*/ 1000542 w 1175167"/>
              <a:gd name="connsiteY106" fmla="*/ 1606550 h 1622425"/>
              <a:gd name="connsiteX107" fmla="*/ 1025942 w 1175167"/>
              <a:gd name="connsiteY107" fmla="*/ 1616075 h 1622425"/>
              <a:gd name="connsiteX108" fmla="*/ 1044992 w 1175167"/>
              <a:gd name="connsiteY108" fmla="*/ 1619250 h 1622425"/>
              <a:gd name="connsiteX109" fmla="*/ 1057692 w 1175167"/>
              <a:gd name="connsiteY109" fmla="*/ 1622425 h 1622425"/>
              <a:gd name="connsiteX110" fmla="*/ 1073567 w 1175167"/>
              <a:gd name="connsiteY110" fmla="*/ 1619250 h 1622425"/>
              <a:gd name="connsiteX111" fmla="*/ 1064042 w 1175167"/>
              <a:gd name="connsiteY111" fmla="*/ 1593850 h 1622425"/>
              <a:gd name="connsiteX112" fmla="*/ 1083092 w 1175167"/>
              <a:gd name="connsiteY112" fmla="*/ 1587500 h 1622425"/>
              <a:gd name="connsiteX113" fmla="*/ 1098967 w 1175167"/>
              <a:gd name="connsiteY113" fmla="*/ 1530350 h 1622425"/>
              <a:gd name="connsiteX114" fmla="*/ 1171992 w 1175167"/>
              <a:gd name="connsiteY114" fmla="*/ 1527175 h 1622425"/>
              <a:gd name="connsiteX115" fmla="*/ 1175167 w 1175167"/>
              <a:gd name="connsiteY115" fmla="*/ 1517650 h 1622425"/>
              <a:gd name="connsiteX116" fmla="*/ 1149767 w 1175167"/>
              <a:gd name="connsiteY116" fmla="*/ 1501775 h 1622425"/>
              <a:gd name="connsiteX117" fmla="*/ 1140242 w 1175167"/>
              <a:gd name="connsiteY117" fmla="*/ 1498600 h 1622425"/>
              <a:gd name="connsiteX118" fmla="*/ 1121192 w 1175167"/>
              <a:gd name="connsiteY118" fmla="*/ 1485900 h 1622425"/>
              <a:gd name="connsiteX119" fmla="*/ 1098967 w 1175167"/>
              <a:gd name="connsiteY119" fmla="*/ 1457325 h 1622425"/>
              <a:gd name="connsiteX120" fmla="*/ 1086267 w 1175167"/>
              <a:gd name="connsiteY120" fmla="*/ 1444625 h 1622425"/>
              <a:gd name="connsiteX121" fmla="*/ 1076742 w 1175167"/>
              <a:gd name="connsiteY121" fmla="*/ 1431925 h 1622425"/>
              <a:gd name="connsiteX122" fmla="*/ 1057692 w 1175167"/>
              <a:gd name="connsiteY122" fmla="*/ 1419225 h 1622425"/>
              <a:gd name="connsiteX123" fmla="*/ 1038642 w 1175167"/>
              <a:gd name="connsiteY123" fmla="*/ 1400175 h 1622425"/>
              <a:gd name="connsiteX124" fmla="*/ 1025942 w 1175167"/>
              <a:gd name="connsiteY124" fmla="*/ 1387475 h 1622425"/>
              <a:gd name="connsiteX125" fmla="*/ 1032292 w 1175167"/>
              <a:gd name="connsiteY125" fmla="*/ 1355725 h 1622425"/>
              <a:gd name="connsiteX126" fmla="*/ 1044992 w 1175167"/>
              <a:gd name="connsiteY126" fmla="*/ 1352550 h 1622425"/>
              <a:gd name="connsiteX127" fmla="*/ 1060867 w 1175167"/>
              <a:gd name="connsiteY127" fmla="*/ 1349375 h 1622425"/>
              <a:gd name="connsiteX128" fmla="*/ 1057692 w 1175167"/>
              <a:gd name="connsiteY128" fmla="*/ 1314450 h 1622425"/>
              <a:gd name="connsiteX129" fmla="*/ 1029117 w 1175167"/>
              <a:gd name="connsiteY129" fmla="*/ 1317625 h 1622425"/>
              <a:gd name="connsiteX130" fmla="*/ 991017 w 1175167"/>
              <a:gd name="connsiteY130" fmla="*/ 1314450 h 1622425"/>
              <a:gd name="connsiteX131" fmla="*/ 978317 w 1175167"/>
              <a:gd name="connsiteY131" fmla="*/ 1308100 h 1622425"/>
              <a:gd name="connsiteX132" fmla="*/ 975142 w 1175167"/>
              <a:gd name="connsiteY132" fmla="*/ 1298575 h 1622425"/>
              <a:gd name="connsiteX133" fmla="*/ 1013242 w 1175167"/>
              <a:gd name="connsiteY133" fmla="*/ 1279525 h 1622425"/>
              <a:gd name="connsiteX134" fmla="*/ 1010067 w 1175167"/>
              <a:gd name="connsiteY134" fmla="*/ 1270000 h 1622425"/>
              <a:gd name="connsiteX135" fmla="*/ 997367 w 1175167"/>
              <a:gd name="connsiteY135" fmla="*/ 1260475 h 1622425"/>
              <a:gd name="connsiteX136" fmla="*/ 978317 w 1175167"/>
              <a:gd name="connsiteY136" fmla="*/ 1250950 h 1622425"/>
              <a:gd name="connsiteX137" fmla="*/ 959267 w 1175167"/>
              <a:gd name="connsiteY137" fmla="*/ 1225550 h 1622425"/>
              <a:gd name="connsiteX138" fmla="*/ 956092 w 1175167"/>
              <a:gd name="connsiteY138" fmla="*/ 1212850 h 1622425"/>
              <a:gd name="connsiteX139" fmla="*/ 940217 w 1175167"/>
              <a:gd name="connsiteY139" fmla="*/ 1181100 h 1622425"/>
              <a:gd name="connsiteX140" fmla="*/ 937042 w 1175167"/>
              <a:gd name="connsiteY140" fmla="*/ 1171575 h 1622425"/>
              <a:gd name="connsiteX141" fmla="*/ 930692 w 1175167"/>
              <a:gd name="connsiteY141" fmla="*/ 1146175 h 1622425"/>
              <a:gd name="connsiteX142" fmla="*/ 917992 w 1175167"/>
              <a:gd name="connsiteY142" fmla="*/ 1120775 h 1622425"/>
              <a:gd name="connsiteX143" fmla="*/ 905292 w 1175167"/>
              <a:gd name="connsiteY143" fmla="*/ 1098550 h 1622425"/>
              <a:gd name="connsiteX144" fmla="*/ 898942 w 1175167"/>
              <a:gd name="connsiteY144" fmla="*/ 1082675 h 1622425"/>
              <a:gd name="connsiteX145" fmla="*/ 892592 w 1175167"/>
              <a:gd name="connsiteY145" fmla="*/ 1063625 h 1622425"/>
              <a:gd name="connsiteX146" fmla="*/ 883067 w 1175167"/>
              <a:gd name="connsiteY146" fmla="*/ 1047750 h 1622425"/>
              <a:gd name="connsiteX147" fmla="*/ 876717 w 1175167"/>
              <a:gd name="connsiteY147" fmla="*/ 1038225 h 1622425"/>
              <a:gd name="connsiteX148" fmla="*/ 860842 w 1175167"/>
              <a:gd name="connsiteY148" fmla="*/ 1025525 h 1622425"/>
              <a:gd name="connsiteX149" fmla="*/ 841792 w 1175167"/>
              <a:gd name="connsiteY149" fmla="*/ 1003300 h 1622425"/>
              <a:gd name="connsiteX150" fmla="*/ 819567 w 1175167"/>
              <a:gd name="connsiteY150" fmla="*/ 1000125 h 1622425"/>
              <a:gd name="connsiteX151" fmla="*/ 797342 w 1175167"/>
              <a:gd name="connsiteY151" fmla="*/ 987425 h 1622425"/>
              <a:gd name="connsiteX152" fmla="*/ 765592 w 1175167"/>
              <a:gd name="connsiteY152" fmla="*/ 965200 h 1622425"/>
              <a:gd name="connsiteX153" fmla="*/ 752892 w 1175167"/>
              <a:gd name="connsiteY153" fmla="*/ 958850 h 1622425"/>
              <a:gd name="connsiteX154" fmla="*/ 746542 w 1175167"/>
              <a:gd name="connsiteY154" fmla="*/ 946150 h 1622425"/>
              <a:gd name="connsiteX155" fmla="*/ 740192 w 1175167"/>
              <a:gd name="connsiteY155" fmla="*/ 898525 h 1622425"/>
              <a:gd name="connsiteX156" fmla="*/ 730667 w 1175167"/>
              <a:gd name="connsiteY156" fmla="*/ 863600 h 1622425"/>
              <a:gd name="connsiteX157" fmla="*/ 721142 w 1175167"/>
              <a:gd name="connsiteY157" fmla="*/ 860425 h 1622425"/>
              <a:gd name="connsiteX158" fmla="*/ 705267 w 1175167"/>
              <a:gd name="connsiteY158" fmla="*/ 847725 h 1622425"/>
              <a:gd name="connsiteX159" fmla="*/ 692567 w 1175167"/>
              <a:gd name="connsiteY159" fmla="*/ 841375 h 1622425"/>
              <a:gd name="connsiteX160" fmla="*/ 686217 w 1175167"/>
              <a:gd name="connsiteY160" fmla="*/ 831850 h 1622425"/>
              <a:gd name="connsiteX161" fmla="*/ 689392 w 1175167"/>
              <a:gd name="connsiteY161" fmla="*/ 784225 h 1622425"/>
              <a:gd name="connsiteX162" fmla="*/ 698917 w 1175167"/>
              <a:gd name="connsiteY162" fmla="*/ 762000 h 1622425"/>
              <a:gd name="connsiteX163" fmla="*/ 708442 w 1175167"/>
              <a:gd name="connsiteY163" fmla="*/ 673100 h 1622425"/>
              <a:gd name="connsiteX164" fmla="*/ 711617 w 1175167"/>
              <a:gd name="connsiteY164" fmla="*/ 641350 h 1622425"/>
              <a:gd name="connsiteX165" fmla="*/ 721142 w 1175167"/>
              <a:gd name="connsiteY165" fmla="*/ 609600 h 1622425"/>
              <a:gd name="connsiteX166" fmla="*/ 727492 w 1175167"/>
              <a:gd name="connsiteY166" fmla="*/ 581025 h 1622425"/>
              <a:gd name="connsiteX167" fmla="*/ 733842 w 1175167"/>
              <a:gd name="connsiteY167" fmla="*/ 568325 h 1622425"/>
              <a:gd name="connsiteX168" fmla="*/ 737017 w 1175167"/>
              <a:gd name="connsiteY168" fmla="*/ 555625 h 1622425"/>
              <a:gd name="connsiteX169" fmla="*/ 749717 w 1175167"/>
              <a:gd name="connsiteY169" fmla="*/ 542925 h 1622425"/>
              <a:gd name="connsiteX170" fmla="*/ 762417 w 1175167"/>
              <a:gd name="connsiteY170" fmla="*/ 520700 h 1622425"/>
              <a:gd name="connsiteX171" fmla="*/ 784642 w 1175167"/>
              <a:gd name="connsiteY171" fmla="*/ 498475 h 1622425"/>
              <a:gd name="connsiteX172" fmla="*/ 797342 w 1175167"/>
              <a:gd name="connsiteY172" fmla="*/ 485775 h 1622425"/>
              <a:gd name="connsiteX173" fmla="*/ 806867 w 1175167"/>
              <a:gd name="connsiteY173" fmla="*/ 476250 h 1622425"/>
              <a:gd name="connsiteX174" fmla="*/ 816392 w 1175167"/>
              <a:gd name="connsiteY174" fmla="*/ 454025 h 1622425"/>
              <a:gd name="connsiteX175" fmla="*/ 819567 w 1175167"/>
              <a:gd name="connsiteY175" fmla="*/ 441325 h 1622425"/>
              <a:gd name="connsiteX176" fmla="*/ 832267 w 1175167"/>
              <a:gd name="connsiteY176" fmla="*/ 409575 h 1622425"/>
              <a:gd name="connsiteX177" fmla="*/ 838617 w 1175167"/>
              <a:gd name="connsiteY177" fmla="*/ 365125 h 1622425"/>
              <a:gd name="connsiteX178" fmla="*/ 841792 w 1175167"/>
              <a:gd name="connsiteY178" fmla="*/ 355600 h 1622425"/>
              <a:gd name="connsiteX179" fmla="*/ 844967 w 1175167"/>
              <a:gd name="connsiteY179" fmla="*/ 342900 h 1622425"/>
              <a:gd name="connsiteX180" fmla="*/ 854492 w 1175167"/>
              <a:gd name="connsiteY180" fmla="*/ 225425 h 1622425"/>
              <a:gd name="connsiteX181" fmla="*/ 857667 w 1175167"/>
              <a:gd name="connsiteY181" fmla="*/ 209550 h 1622425"/>
              <a:gd name="connsiteX182" fmla="*/ 864017 w 1175167"/>
              <a:gd name="connsiteY182" fmla="*/ 200025 h 1622425"/>
              <a:gd name="connsiteX183" fmla="*/ 867192 w 1175167"/>
              <a:gd name="connsiteY183" fmla="*/ 177800 h 1622425"/>
              <a:gd name="connsiteX184" fmla="*/ 870367 w 1175167"/>
              <a:gd name="connsiteY184" fmla="*/ 168275 h 1622425"/>
              <a:gd name="connsiteX185" fmla="*/ 873542 w 1175167"/>
              <a:gd name="connsiteY185" fmla="*/ 152400 h 1622425"/>
              <a:gd name="connsiteX186" fmla="*/ 883067 w 1175167"/>
              <a:gd name="connsiteY186" fmla="*/ 101600 h 1622425"/>
              <a:gd name="connsiteX187" fmla="*/ 886242 w 1175167"/>
              <a:gd name="connsiteY187" fmla="*/ 92075 h 1622425"/>
              <a:gd name="connsiteX188" fmla="*/ 898942 w 1175167"/>
              <a:gd name="connsiteY188" fmla="*/ 76200 h 1622425"/>
              <a:gd name="connsiteX189" fmla="*/ 908467 w 1175167"/>
              <a:gd name="connsiteY189" fmla="*/ 73025 h 1622425"/>
              <a:gd name="connsiteX0" fmla="*/ 908467 w 1175167"/>
              <a:gd name="connsiteY0" fmla="*/ 73025 h 1622425"/>
              <a:gd name="connsiteX1" fmla="*/ 902117 w 1175167"/>
              <a:gd name="connsiteY1" fmla="*/ 57150 h 1622425"/>
              <a:gd name="connsiteX2" fmla="*/ 844967 w 1175167"/>
              <a:gd name="connsiteY2" fmla="*/ 22225 h 1622425"/>
              <a:gd name="connsiteX3" fmla="*/ 829092 w 1175167"/>
              <a:gd name="connsiteY3" fmla="*/ 9525 h 1622425"/>
              <a:gd name="connsiteX4" fmla="*/ 813217 w 1175167"/>
              <a:gd name="connsiteY4" fmla="*/ 6350 h 1622425"/>
              <a:gd name="connsiteX5" fmla="*/ 797342 w 1175167"/>
              <a:gd name="connsiteY5" fmla="*/ 0 h 1622425"/>
              <a:gd name="connsiteX6" fmla="*/ 775117 w 1175167"/>
              <a:gd name="connsiteY6" fmla="*/ 6350 h 1622425"/>
              <a:gd name="connsiteX7" fmla="*/ 771942 w 1175167"/>
              <a:gd name="connsiteY7" fmla="*/ 50800 h 1622425"/>
              <a:gd name="connsiteX8" fmla="*/ 768767 w 1175167"/>
              <a:gd name="connsiteY8" fmla="*/ 69850 h 1622425"/>
              <a:gd name="connsiteX9" fmla="*/ 759242 w 1175167"/>
              <a:gd name="connsiteY9" fmla="*/ 73025 h 1622425"/>
              <a:gd name="connsiteX10" fmla="*/ 749717 w 1175167"/>
              <a:gd name="connsiteY10" fmla="*/ 66675 h 1622425"/>
              <a:gd name="connsiteX11" fmla="*/ 737017 w 1175167"/>
              <a:gd name="connsiteY11" fmla="*/ 63500 h 1622425"/>
              <a:gd name="connsiteX12" fmla="*/ 714792 w 1175167"/>
              <a:gd name="connsiteY12" fmla="*/ 104775 h 1622425"/>
              <a:gd name="connsiteX13" fmla="*/ 670342 w 1175167"/>
              <a:gd name="connsiteY13" fmla="*/ 25400 h 1622425"/>
              <a:gd name="connsiteX14" fmla="*/ 654467 w 1175167"/>
              <a:gd name="connsiteY14" fmla="*/ 63500 h 1622425"/>
              <a:gd name="connsiteX15" fmla="*/ 600492 w 1175167"/>
              <a:gd name="connsiteY15" fmla="*/ 142875 h 1622425"/>
              <a:gd name="connsiteX16" fmla="*/ 562392 w 1175167"/>
              <a:gd name="connsiteY16" fmla="*/ 222250 h 1622425"/>
              <a:gd name="connsiteX17" fmla="*/ 527467 w 1175167"/>
              <a:gd name="connsiteY17" fmla="*/ 304800 h 1622425"/>
              <a:gd name="connsiteX18" fmla="*/ 521117 w 1175167"/>
              <a:gd name="connsiteY18" fmla="*/ 358775 h 1622425"/>
              <a:gd name="connsiteX19" fmla="*/ 444917 w 1175167"/>
              <a:gd name="connsiteY19" fmla="*/ 434975 h 1622425"/>
              <a:gd name="connsiteX20" fmla="*/ 444917 w 1175167"/>
              <a:gd name="connsiteY20" fmla="*/ 517525 h 1622425"/>
              <a:gd name="connsiteX21" fmla="*/ 409992 w 1175167"/>
              <a:gd name="connsiteY21" fmla="*/ 501650 h 1622425"/>
              <a:gd name="connsiteX22" fmla="*/ 362367 w 1175167"/>
              <a:gd name="connsiteY22" fmla="*/ 511175 h 1622425"/>
              <a:gd name="connsiteX23" fmla="*/ 295692 w 1175167"/>
              <a:gd name="connsiteY23" fmla="*/ 492125 h 1622425"/>
              <a:gd name="connsiteX24" fmla="*/ 289342 w 1175167"/>
              <a:gd name="connsiteY24" fmla="*/ 419100 h 1622425"/>
              <a:gd name="connsiteX25" fmla="*/ 263942 w 1175167"/>
              <a:gd name="connsiteY25" fmla="*/ 396875 h 1622425"/>
              <a:gd name="connsiteX26" fmla="*/ 184567 w 1175167"/>
              <a:gd name="connsiteY26" fmla="*/ 387350 h 1622425"/>
              <a:gd name="connsiteX27" fmla="*/ 108367 w 1175167"/>
              <a:gd name="connsiteY27" fmla="*/ 393700 h 1622425"/>
              <a:gd name="connsiteX28" fmla="*/ 35342 w 1175167"/>
              <a:gd name="connsiteY28" fmla="*/ 469900 h 1622425"/>
              <a:gd name="connsiteX29" fmla="*/ 417 w 1175167"/>
              <a:gd name="connsiteY29" fmla="*/ 533400 h 1622425"/>
              <a:gd name="connsiteX30" fmla="*/ 16292 w 1175167"/>
              <a:gd name="connsiteY30" fmla="*/ 587375 h 1622425"/>
              <a:gd name="connsiteX31" fmla="*/ 9941 w 1175167"/>
              <a:gd name="connsiteY31" fmla="*/ 631825 h 1622425"/>
              <a:gd name="connsiteX32" fmla="*/ 13117 w 1175167"/>
              <a:gd name="connsiteY32" fmla="*/ 698500 h 1622425"/>
              <a:gd name="connsiteX33" fmla="*/ 9942 w 1175167"/>
              <a:gd name="connsiteY33" fmla="*/ 736600 h 1622425"/>
              <a:gd name="connsiteX34" fmla="*/ 79792 w 1175167"/>
              <a:gd name="connsiteY34" fmla="*/ 781050 h 1622425"/>
              <a:gd name="connsiteX35" fmla="*/ 102017 w 1175167"/>
              <a:gd name="connsiteY35" fmla="*/ 790575 h 1622425"/>
              <a:gd name="connsiteX36" fmla="*/ 121067 w 1175167"/>
              <a:gd name="connsiteY36" fmla="*/ 787400 h 1622425"/>
              <a:gd name="connsiteX37" fmla="*/ 133767 w 1175167"/>
              <a:gd name="connsiteY37" fmla="*/ 784225 h 1622425"/>
              <a:gd name="connsiteX38" fmla="*/ 140117 w 1175167"/>
              <a:gd name="connsiteY38" fmla="*/ 796925 h 1622425"/>
              <a:gd name="connsiteX39" fmla="*/ 149642 w 1175167"/>
              <a:gd name="connsiteY39" fmla="*/ 819150 h 1622425"/>
              <a:gd name="connsiteX40" fmla="*/ 155992 w 1175167"/>
              <a:gd name="connsiteY40" fmla="*/ 873125 h 1622425"/>
              <a:gd name="connsiteX41" fmla="*/ 159167 w 1175167"/>
              <a:gd name="connsiteY41" fmla="*/ 885825 h 1622425"/>
              <a:gd name="connsiteX42" fmla="*/ 168692 w 1175167"/>
              <a:gd name="connsiteY42" fmla="*/ 892175 h 1622425"/>
              <a:gd name="connsiteX43" fmla="*/ 178217 w 1175167"/>
              <a:gd name="connsiteY43" fmla="*/ 901700 h 1622425"/>
              <a:gd name="connsiteX44" fmla="*/ 200442 w 1175167"/>
              <a:gd name="connsiteY44" fmla="*/ 904875 h 1622425"/>
              <a:gd name="connsiteX45" fmla="*/ 222667 w 1175167"/>
              <a:gd name="connsiteY45" fmla="*/ 939800 h 1622425"/>
              <a:gd name="connsiteX46" fmla="*/ 213142 w 1175167"/>
              <a:gd name="connsiteY46" fmla="*/ 1022350 h 1622425"/>
              <a:gd name="connsiteX47" fmla="*/ 197267 w 1175167"/>
              <a:gd name="connsiteY47" fmla="*/ 1041400 h 1622425"/>
              <a:gd name="connsiteX48" fmla="*/ 190917 w 1175167"/>
              <a:gd name="connsiteY48" fmla="*/ 1063625 h 1622425"/>
              <a:gd name="connsiteX49" fmla="*/ 187742 w 1175167"/>
              <a:gd name="connsiteY49" fmla="*/ 1073150 h 1622425"/>
              <a:gd name="connsiteX50" fmla="*/ 190917 w 1175167"/>
              <a:gd name="connsiteY50" fmla="*/ 1200150 h 1622425"/>
              <a:gd name="connsiteX51" fmla="*/ 244892 w 1175167"/>
              <a:gd name="connsiteY51" fmla="*/ 1206500 h 1622425"/>
              <a:gd name="connsiteX52" fmla="*/ 260767 w 1175167"/>
              <a:gd name="connsiteY52" fmla="*/ 1209675 h 1622425"/>
              <a:gd name="connsiteX53" fmla="*/ 282992 w 1175167"/>
              <a:gd name="connsiteY53" fmla="*/ 1231900 h 1622425"/>
              <a:gd name="connsiteX54" fmla="*/ 289342 w 1175167"/>
              <a:gd name="connsiteY54" fmla="*/ 1270000 h 1622425"/>
              <a:gd name="connsiteX55" fmla="*/ 298867 w 1175167"/>
              <a:gd name="connsiteY55" fmla="*/ 1282700 h 1622425"/>
              <a:gd name="connsiteX56" fmla="*/ 317917 w 1175167"/>
              <a:gd name="connsiteY56" fmla="*/ 1285875 h 1622425"/>
              <a:gd name="connsiteX57" fmla="*/ 327442 w 1175167"/>
              <a:gd name="connsiteY57" fmla="*/ 1292225 h 1622425"/>
              <a:gd name="connsiteX58" fmla="*/ 356017 w 1175167"/>
              <a:gd name="connsiteY58" fmla="*/ 1298575 h 1622425"/>
              <a:gd name="connsiteX59" fmla="*/ 381417 w 1175167"/>
              <a:gd name="connsiteY59" fmla="*/ 1317625 h 1622425"/>
              <a:gd name="connsiteX60" fmla="*/ 403642 w 1175167"/>
              <a:gd name="connsiteY60" fmla="*/ 1330325 h 1622425"/>
              <a:gd name="connsiteX61" fmla="*/ 406817 w 1175167"/>
              <a:gd name="connsiteY61" fmla="*/ 1339850 h 1622425"/>
              <a:gd name="connsiteX62" fmla="*/ 416342 w 1175167"/>
              <a:gd name="connsiteY62" fmla="*/ 1362075 h 1622425"/>
              <a:gd name="connsiteX63" fmla="*/ 422692 w 1175167"/>
              <a:gd name="connsiteY63" fmla="*/ 1403350 h 1622425"/>
              <a:gd name="connsiteX64" fmla="*/ 425867 w 1175167"/>
              <a:gd name="connsiteY64" fmla="*/ 1419225 h 1622425"/>
              <a:gd name="connsiteX65" fmla="*/ 432217 w 1175167"/>
              <a:gd name="connsiteY65" fmla="*/ 1438275 h 1622425"/>
              <a:gd name="connsiteX66" fmla="*/ 435392 w 1175167"/>
              <a:gd name="connsiteY66" fmla="*/ 1450975 h 1622425"/>
              <a:gd name="connsiteX67" fmla="*/ 441742 w 1175167"/>
              <a:gd name="connsiteY67" fmla="*/ 1463675 h 1622425"/>
              <a:gd name="connsiteX68" fmla="*/ 444917 w 1175167"/>
              <a:gd name="connsiteY68" fmla="*/ 1476375 h 1622425"/>
              <a:gd name="connsiteX69" fmla="*/ 454442 w 1175167"/>
              <a:gd name="connsiteY69" fmla="*/ 1479550 h 1622425"/>
              <a:gd name="connsiteX70" fmla="*/ 479842 w 1175167"/>
              <a:gd name="connsiteY70" fmla="*/ 1482725 h 1622425"/>
              <a:gd name="connsiteX71" fmla="*/ 489367 w 1175167"/>
              <a:gd name="connsiteY71" fmla="*/ 1489075 h 1622425"/>
              <a:gd name="connsiteX72" fmla="*/ 492542 w 1175167"/>
              <a:gd name="connsiteY72" fmla="*/ 1498600 h 1622425"/>
              <a:gd name="connsiteX73" fmla="*/ 498892 w 1175167"/>
              <a:gd name="connsiteY73" fmla="*/ 1508125 h 1622425"/>
              <a:gd name="connsiteX74" fmla="*/ 508417 w 1175167"/>
              <a:gd name="connsiteY74" fmla="*/ 1527175 h 1622425"/>
              <a:gd name="connsiteX75" fmla="*/ 514767 w 1175167"/>
              <a:gd name="connsiteY75" fmla="*/ 1536700 h 1622425"/>
              <a:gd name="connsiteX76" fmla="*/ 517942 w 1175167"/>
              <a:gd name="connsiteY76" fmla="*/ 1546225 h 1622425"/>
              <a:gd name="connsiteX77" fmla="*/ 524292 w 1175167"/>
              <a:gd name="connsiteY77" fmla="*/ 1558925 h 1622425"/>
              <a:gd name="connsiteX78" fmla="*/ 533817 w 1175167"/>
              <a:gd name="connsiteY78" fmla="*/ 1581150 h 1622425"/>
              <a:gd name="connsiteX79" fmla="*/ 543342 w 1175167"/>
              <a:gd name="connsiteY79" fmla="*/ 1590675 h 1622425"/>
              <a:gd name="connsiteX80" fmla="*/ 556042 w 1175167"/>
              <a:gd name="connsiteY80" fmla="*/ 1584325 h 1622425"/>
              <a:gd name="connsiteX81" fmla="*/ 571917 w 1175167"/>
              <a:gd name="connsiteY81" fmla="*/ 1555750 h 1622425"/>
              <a:gd name="connsiteX82" fmla="*/ 584617 w 1175167"/>
              <a:gd name="connsiteY82" fmla="*/ 1536700 h 1622425"/>
              <a:gd name="connsiteX83" fmla="*/ 587792 w 1175167"/>
              <a:gd name="connsiteY83" fmla="*/ 1527175 h 1622425"/>
              <a:gd name="connsiteX84" fmla="*/ 594142 w 1175167"/>
              <a:gd name="connsiteY84" fmla="*/ 1517650 h 1622425"/>
              <a:gd name="connsiteX85" fmla="*/ 600492 w 1175167"/>
              <a:gd name="connsiteY85" fmla="*/ 1504950 h 1622425"/>
              <a:gd name="connsiteX86" fmla="*/ 613192 w 1175167"/>
              <a:gd name="connsiteY86" fmla="*/ 1511300 h 1622425"/>
              <a:gd name="connsiteX87" fmla="*/ 619542 w 1175167"/>
              <a:gd name="connsiteY87" fmla="*/ 1530350 h 1622425"/>
              <a:gd name="connsiteX88" fmla="*/ 625892 w 1175167"/>
              <a:gd name="connsiteY88" fmla="*/ 1565275 h 1622425"/>
              <a:gd name="connsiteX89" fmla="*/ 632242 w 1175167"/>
              <a:gd name="connsiteY89" fmla="*/ 1574800 h 1622425"/>
              <a:gd name="connsiteX90" fmla="*/ 635417 w 1175167"/>
              <a:gd name="connsiteY90" fmla="*/ 1584325 h 1622425"/>
              <a:gd name="connsiteX91" fmla="*/ 651292 w 1175167"/>
              <a:gd name="connsiteY91" fmla="*/ 1587500 h 1622425"/>
              <a:gd name="connsiteX92" fmla="*/ 660817 w 1175167"/>
              <a:gd name="connsiteY92" fmla="*/ 1584325 h 1622425"/>
              <a:gd name="connsiteX93" fmla="*/ 692567 w 1175167"/>
              <a:gd name="connsiteY93" fmla="*/ 1555750 h 1622425"/>
              <a:gd name="connsiteX94" fmla="*/ 705267 w 1175167"/>
              <a:gd name="connsiteY94" fmla="*/ 1546225 h 1622425"/>
              <a:gd name="connsiteX95" fmla="*/ 756067 w 1175167"/>
              <a:gd name="connsiteY95" fmla="*/ 1552575 h 1622425"/>
              <a:gd name="connsiteX96" fmla="*/ 765592 w 1175167"/>
              <a:gd name="connsiteY96" fmla="*/ 1555750 h 1622425"/>
              <a:gd name="connsiteX97" fmla="*/ 794167 w 1175167"/>
              <a:gd name="connsiteY97" fmla="*/ 1558925 h 1622425"/>
              <a:gd name="connsiteX98" fmla="*/ 857667 w 1175167"/>
              <a:gd name="connsiteY98" fmla="*/ 1568450 h 1622425"/>
              <a:gd name="connsiteX99" fmla="*/ 883067 w 1175167"/>
              <a:gd name="connsiteY99" fmla="*/ 1577975 h 1622425"/>
              <a:gd name="connsiteX100" fmla="*/ 905292 w 1175167"/>
              <a:gd name="connsiteY100" fmla="*/ 1581150 h 1622425"/>
              <a:gd name="connsiteX101" fmla="*/ 914817 w 1175167"/>
              <a:gd name="connsiteY101" fmla="*/ 1584325 h 1622425"/>
              <a:gd name="connsiteX102" fmla="*/ 927517 w 1175167"/>
              <a:gd name="connsiteY102" fmla="*/ 1590675 h 1622425"/>
              <a:gd name="connsiteX103" fmla="*/ 962442 w 1175167"/>
              <a:gd name="connsiteY103" fmla="*/ 1597025 h 1622425"/>
              <a:gd name="connsiteX104" fmla="*/ 971967 w 1175167"/>
              <a:gd name="connsiteY104" fmla="*/ 1600200 h 1622425"/>
              <a:gd name="connsiteX105" fmla="*/ 1000542 w 1175167"/>
              <a:gd name="connsiteY105" fmla="*/ 1606550 h 1622425"/>
              <a:gd name="connsiteX106" fmla="*/ 1025942 w 1175167"/>
              <a:gd name="connsiteY106" fmla="*/ 1616075 h 1622425"/>
              <a:gd name="connsiteX107" fmla="*/ 1044992 w 1175167"/>
              <a:gd name="connsiteY107" fmla="*/ 1619250 h 1622425"/>
              <a:gd name="connsiteX108" fmla="*/ 1057692 w 1175167"/>
              <a:gd name="connsiteY108" fmla="*/ 1622425 h 1622425"/>
              <a:gd name="connsiteX109" fmla="*/ 1073567 w 1175167"/>
              <a:gd name="connsiteY109" fmla="*/ 1619250 h 1622425"/>
              <a:gd name="connsiteX110" fmla="*/ 1064042 w 1175167"/>
              <a:gd name="connsiteY110" fmla="*/ 1593850 h 1622425"/>
              <a:gd name="connsiteX111" fmla="*/ 1083092 w 1175167"/>
              <a:gd name="connsiteY111" fmla="*/ 1587500 h 1622425"/>
              <a:gd name="connsiteX112" fmla="*/ 1098967 w 1175167"/>
              <a:gd name="connsiteY112" fmla="*/ 1530350 h 1622425"/>
              <a:gd name="connsiteX113" fmla="*/ 1171992 w 1175167"/>
              <a:gd name="connsiteY113" fmla="*/ 1527175 h 1622425"/>
              <a:gd name="connsiteX114" fmla="*/ 1175167 w 1175167"/>
              <a:gd name="connsiteY114" fmla="*/ 1517650 h 1622425"/>
              <a:gd name="connsiteX115" fmla="*/ 1149767 w 1175167"/>
              <a:gd name="connsiteY115" fmla="*/ 1501775 h 1622425"/>
              <a:gd name="connsiteX116" fmla="*/ 1140242 w 1175167"/>
              <a:gd name="connsiteY116" fmla="*/ 1498600 h 1622425"/>
              <a:gd name="connsiteX117" fmla="*/ 1121192 w 1175167"/>
              <a:gd name="connsiteY117" fmla="*/ 1485900 h 1622425"/>
              <a:gd name="connsiteX118" fmla="*/ 1098967 w 1175167"/>
              <a:gd name="connsiteY118" fmla="*/ 1457325 h 1622425"/>
              <a:gd name="connsiteX119" fmla="*/ 1086267 w 1175167"/>
              <a:gd name="connsiteY119" fmla="*/ 1444625 h 1622425"/>
              <a:gd name="connsiteX120" fmla="*/ 1076742 w 1175167"/>
              <a:gd name="connsiteY120" fmla="*/ 1431925 h 1622425"/>
              <a:gd name="connsiteX121" fmla="*/ 1057692 w 1175167"/>
              <a:gd name="connsiteY121" fmla="*/ 1419225 h 1622425"/>
              <a:gd name="connsiteX122" fmla="*/ 1038642 w 1175167"/>
              <a:gd name="connsiteY122" fmla="*/ 1400175 h 1622425"/>
              <a:gd name="connsiteX123" fmla="*/ 1025942 w 1175167"/>
              <a:gd name="connsiteY123" fmla="*/ 1387475 h 1622425"/>
              <a:gd name="connsiteX124" fmla="*/ 1032292 w 1175167"/>
              <a:gd name="connsiteY124" fmla="*/ 1355725 h 1622425"/>
              <a:gd name="connsiteX125" fmla="*/ 1044992 w 1175167"/>
              <a:gd name="connsiteY125" fmla="*/ 1352550 h 1622425"/>
              <a:gd name="connsiteX126" fmla="*/ 1060867 w 1175167"/>
              <a:gd name="connsiteY126" fmla="*/ 1349375 h 1622425"/>
              <a:gd name="connsiteX127" fmla="*/ 1057692 w 1175167"/>
              <a:gd name="connsiteY127" fmla="*/ 1314450 h 1622425"/>
              <a:gd name="connsiteX128" fmla="*/ 1029117 w 1175167"/>
              <a:gd name="connsiteY128" fmla="*/ 1317625 h 1622425"/>
              <a:gd name="connsiteX129" fmla="*/ 991017 w 1175167"/>
              <a:gd name="connsiteY129" fmla="*/ 1314450 h 1622425"/>
              <a:gd name="connsiteX130" fmla="*/ 978317 w 1175167"/>
              <a:gd name="connsiteY130" fmla="*/ 1308100 h 1622425"/>
              <a:gd name="connsiteX131" fmla="*/ 975142 w 1175167"/>
              <a:gd name="connsiteY131" fmla="*/ 1298575 h 1622425"/>
              <a:gd name="connsiteX132" fmla="*/ 1013242 w 1175167"/>
              <a:gd name="connsiteY132" fmla="*/ 1279525 h 1622425"/>
              <a:gd name="connsiteX133" fmla="*/ 1010067 w 1175167"/>
              <a:gd name="connsiteY133" fmla="*/ 1270000 h 1622425"/>
              <a:gd name="connsiteX134" fmla="*/ 997367 w 1175167"/>
              <a:gd name="connsiteY134" fmla="*/ 1260475 h 1622425"/>
              <a:gd name="connsiteX135" fmla="*/ 978317 w 1175167"/>
              <a:gd name="connsiteY135" fmla="*/ 1250950 h 1622425"/>
              <a:gd name="connsiteX136" fmla="*/ 959267 w 1175167"/>
              <a:gd name="connsiteY136" fmla="*/ 1225550 h 1622425"/>
              <a:gd name="connsiteX137" fmla="*/ 956092 w 1175167"/>
              <a:gd name="connsiteY137" fmla="*/ 1212850 h 1622425"/>
              <a:gd name="connsiteX138" fmla="*/ 940217 w 1175167"/>
              <a:gd name="connsiteY138" fmla="*/ 1181100 h 1622425"/>
              <a:gd name="connsiteX139" fmla="*/ 937042 w 1175167"/>
              <a:gd name="connsiteY139" fmla="*/ 1171575 h 1622425"/>
              <a:gd name="connsiteX140" fmla="*/ 930692 w 1175167"/>
              <a:gd name="connsiteY140" fmla="*/ 1146175 h 1622425"/>
              <a:gd name="connsiteX141" fmla="*/ 917992 w 1175167"/>
              <a:gd name="connsiteY141" fmla="*/ 1120775 h 1622425"/>
              <a:gd name="connsiteX142" fmla="*/ 905292 w 1175167"/>
              <a:gd name="connsiteY142" fmla="*/ 1098550 h 1622425"/>
              <a:gd name="connsiteX143" fmla="*/ 898942 w 1175167"/>
              <a:gd name="connsiteY143" fmla="*/ 1082675 h 1622425"/>
              <a:gd name="connsiteX144" fmla="*/ 892592 w 1175167"/>
              <a:gd name="connsiteY144" fmla="*/ 1063625 h 1622425"/>
              <a:gd name="connsiteX145" fmla="*/ 883067 w 1175167"/>
              <a:gd name="connsiteY145" fmla="*/ 1047750 h 1622425"/>
              <a:gd name="connsiteX146" fmla="*/ 876717 w 1175167"/>
              <a:gd name="connsiteY146" fmla="*/ 1038225 h 1622425"/>
              <a:gd name="connsiteX147" fmla="*/ 860842 w 1175167"/>
              <a:gd name="connsiteY147" fmla="*/ 1025525 h 1622425"/>
              <a:gd name="connsiteX148" fmla="*/ 841792 w 1175167"/>
              <a:gd name="connsiteY148" fmla="*/ 1003300 h 1622425"/>
              <a:gd name="connsiteX149" fmla="*/ 819567 w 1175167"/>
              <a:gd name="connsiteY149" fmla="*/ 1000125 h 1622425"/>
              <a:gd name="connsiteX150" fmla="*/ 797342 w 1175167"/>
              <a:gd name="connsiteY150" fmla="*/ 987425 h 1622425"/>
              <a:gd name="connsiteX151" fmla="*/ 765592 w 1175167"/>
              <a:gd name="connsiteY151" fmla="*/ 965200 h 1622425"/>
              <a:gd name="connsiteX152" fmla="*/ 752892 w 1175167"/>
              <a:gd name="connsiteY152" fmla="*/ 958850 h 1622425"/>
              <a:gd name="connsiteX153" fmla="*/ 746542 w 1175167"/>
              <a:gd name="connsiteY153" fmla="*/ 946150 h 1622425"/>
              <a:gd name="connsiteX154" fmla="*/ 740192 w 1175167"/>
              <a:gd name="connsiteY154" fmla="*/ 898525 h 1622425"/>
              <a:gd name="connsiteX155" fmla="*/ 730667 w 1175167"/>
              <a:gd name="connsiteY155" fmla="*/ 863600 h 1622425"/>
              <a:gd name="connsiteX156" fmla="*/ 721142 w 1175167"/>
              <a:gd name="connsiteY156" fmla="*/ 860425 h 1622425"/>
              <a:gd name="connsiteX157" fmla="*/ 705267 w 1175167"/>
              <a:gd name="connsiteY157" fmla="*/ 847725 h 1622425"/>
              <a:gd name="connsiteX158" fmla="*/ 692567 w 1175167"/>
              <a:gd name="connsiteY158" fmla="*/ 841375 h 1622425"/>
              <a:gd name="connsiteX159" fmla="*/ 686217 w 1175167"/>
              <a:gd name="connsiteY159" fmla="*/ 831850 h 1622425"/>
              <a:gd name="connsiteX160" fmla="*/ 689392 w 1175167"/>
              <a:gd name="connsiteY160" fmla="*/ 784225 h 1622425"/>
              <a:gd name="connsiteX161" fmla="*/ 698917 w 1175167"/>
              <a:gd name="connsiteY161" fmla="*/ 762000 h 1622425"/>
              <a:gd name="connsiteX162" fmla="*/ 708442 w 1175167"/>
              <a:gd name="connsiteY162" fmla="*/ 673100 h 1622425"/>
              <a:gd name="connsiteX163" fmla="*/ 711617 w 1175167"/>
              <a:gd name="connsiteY163" fmla="*/ 641350 h 1622425"/>
              <a:gd name="connsiteX164" fmla="*/ 721142 w 1175167"/>
              <a:gd name="connsiteY164" fmla="*/ 609600 h 1622425"/>
              <a:gd name="connsiteX165" fmla="*/ 727492 w 1175167"/>
              <a:gd name="connsiteY165" fmla="*/ 581025 h 1622425"/>
              <a:gd name="connsiteX166" fmla="*/ 733842 w 1175167"/>
              <a:gd name="connsiteY166" fmla="*/ 568325 h 1622425"/>
              <a:gd name="connsiteX167" fmla="*/ 737017 w 1175167"/>
              <a:gd name="connsiteY167" fmla="*/ 555625 h 1622425"/>
              <a:gd name="connsiteX168" fmla="*/ 749717 w 1175167"/>
              <a:gd name="connsiteY168" fmla="*/ 542925 h 1622425"/>
              <a:gd name="connsiteX169" fmla="*/ 762417 w 1175167"/>
              <a:gd name="connsiteY169" fmla="*/ 520700 h 1622425"/>
              <a:gd name="connsiteX170" fmla="*/ 784642 w 1175167"/>
              <a:gd name="connsiteY170" fmla="*/ 498475 h 1622425"/>
              <a:gd name="connsiteX171" fmla="*/ 797342 w 1175167"/>
              <a:gd name="connsiteY171" fmla="*/ 485775 h 1622425"/>
              <a:gd name="connsiteX172" fmla="*/ 806867 w 1175167"/>
              <a:gd name="connsiteY172" fmla="*/ 476250 h 1622425"/>
              <a:gd name="connsiteX173" fmla="*/ 816392 w 1175167"/>
              <a:gd name="connsiteY173" fmla="*/ 454025 h 1622425"/>
              <a:gd name="connsiteX174" fmla="*/ 819567 w 1175167"/>
              <a:gd name="connsiteY174" fmla="*/ 441325 h 1622425"/>
              <a:gd name="connsiteX175" fmla="*/ 832267 w 1175167"/>
              <a:gd name="connsiteY175" fmla="*/ 409575 h 1622425"/>
              <a:gd name="connsiteX176" fmla="*/ 838617 w 1175167"/>
              <a:gd name="connsiteY176" fmla="*/ 365125 h 1622425"/>
              <a:gd name="connsiteX177" fmla="*/ 841792 w 1175167"/>
              <a:gd name="connsiteY177" fmla="*/ 355600 h 1622425"/>
              <a:gd name="connsiteX178" fmla="*/ 844967 w 1175167"/>
              <a:gd name="connsiteY178" fmla="*/ 342900 h 1622425"/>
              <a:gd name="connsiteX179" fmla="*/ 854492 w 1175167"/>
              <a:gd name="connsiteY179" fmla="*/ 225425 h 1622425"/>
              <a:gd name="connsiteX180" fmla="*/ 857667 w 1175167"/>
              <a:gd name="connsiteY180" fmla="*/ 209550 h 1622425"/>
              <a:gd name="connsiteX181" fmla="*/ 864017 w 1175167"/>
              <a:gd name="connsiteY181" fmla="*/ 200025 h 1622425"/>
              <a:gd name="connsiteX182" fmla="*/ 867192 w 1175167"/>
              <a:gd name="connsiteY182" fmla="*/ 177800 h 1622425"/>
              <a:gd name="connsiteX183" fmla="*/ 870367 w 1175167"/>
              <a:gd name="connsiteY183" fmla="*/ 168275 h 1622425"/>
              <a:gd name="connsiteX184" fmla="*/ 873542 w 1175167"/>
              <a:gd name="connsiteY184" fmla="*/ 152400 h 1622425"/>
              <a:gd name="connsiteX185" fmla="*/ 883067 w 1175167"/>
              <a:gd name="connsiteY185" fmla="*/ 101600 h 1622425"/>
              <a:gd name="connsiteX186" fmla="*/ 886242 w 1175167"/>
              <a:gd name="connsiteY186" fmla="*/ 92075 h 1622425"/>
              <a:gd name="connsiteX187" fmla="*/ 898942 w 1175167"/>
              <a:gd name="connsiteY187" fmla="*/ 76200 h 1622425"/>
              <a:gd name="connsiteX188" fmla="*/ 908467 w 1175167"/>
              <a:gd name="connsiteY188" fmla="*/ 73025 h 1622425"/>
              <a:gd name="connsiteX0" fmla="*/ 908467 w 1175167"/>
              <a:gd name="connsiteY0" fmla="*/ 73025 h 1622425"/>
              <a:gd name="connsiteX1" fmla="*/ 902117 w 1175167"/>
              <a:gd name="connsiteY1" fmla="*/ 57150 h 1622425"/>
              <a:gd name="connsiteX2" fmla="*/ 844967 w 1175167"/>
              <a:gd name="connsiteY2" fmla="*/ 22225 h 1622425"/>
              <a:gd name="connsiteX3" fmla="*/ 829092 w 1175167"/>
              <a:gd name="connsiteY3" fmla="*/ 9525 h 1622425"/>
              <a:gd name="connsiteX4" fmla="*/ 813217 w 1175167"/>
              <a:gd name="connsiteY4" fmla="*/ 6350 h 1622425"/>
              <a:gd name="connsiteX5" fmla="*/ 797342 w 1175167"/>
              <a:gd name="connsiteY5" fmla="*/ 0 h 1622425"/>
              <a:gd name="connsiteX6" fmla="*/ 775117 w 1175167"/>
              <a:gd name="connsiteY6" fmla="*/ 6350 h 1622425"/>
              <a:gd name="connsiteX7" fmla="*/ 771942 w 1175167"/>
              <a:gd name="connsiteY7" fmla="*/ 50800 h 1622425"/>
              <a:gd name="connsiteX8" fmla="*/ 768767 w 1175167"/>
              <a:gd name="connsiteY8" fmla="*/ 69850 h 1622425"/>
              <a:gd name="connsiteX9" fmla="*/ 759242 w 1175167"/>
              <a:gd name="connsiteY9" fmla="*/ 73025 h 1622425"/>
              <a:gd name="connsiteX10" fmla="*/ 749717 w 1175167"/>
              <a:gd name="connsiteY10" fmla="*/ 66675 h 1622425"/>
              <a:gd name="connsiteX11" fmla="*/ 737017 w 1175167"/>
              <a:gd name="connsiteY11" fmla="*/ 63500 h 1622425"/>
              <a:gd name="connsiteX12" fmla="*/ 714792 w 1175167"/>
              <a:gd name="connsiteY12" fmla="*/ 104775 h 1622425"/>
              <a:gd name="connsiteX13" fmla="*/ 670342 w 1175167"/>
              <a:gd name="connsiteY13" fmla="*/ 25400 h 1622425"/>
              <a:gd name="connsiteX14" fmla="*/ 654467 w 1175167"/>
              <a:gd name="connsiteY14" fmla="*/ 63500 h 1622425"/>
              <a:gd name="connsiteX15" fmla="*/ 600492 w 1175167"/>
              <a:gd name="connsiteY15" fmla="*/ 142875 h 1622425"/>
              <a:gd name="connsiteX16" fmla="*/ 562392 w 1175167"/>
              <a:gd name="connsiteY16" fmla="*/ 222250 h 1622425"/>
              <a:gd name="connsiteX17" fmla="*/ 527467 w 1175167"/>
              <a:gd name="connsiteY17" fmla="*/ 304800 h 1622425"/>
              <a:gd name="connsiteX18" fmla="*/ 521117 w 1175167"/>
              <a:gd name="connsiteY18" fmla="*/ 358775 h 1622425"/>
              <a:gd name="connsiteX19" fmla="*/ 444917 w 1175167"/>
              <a:gd name="connsiteY19" fmla="*/ 434975 h 1622425"/>
              <a:gd name="connsiteX20" fmla="*/ 444917 w 1175167"/>
              <a:gd name="connsiteY20" fmla="*/ 517525 h 1622425"/>
              <a:gd name="connsiteX21" fmla="*/ 409992 w 1175167"/>
              <a:gd name="connsiteY21" fmla="*/ 501650 h 1622425"/>
              <a:gd name="connsiteX22" fmla="*/ 362367 w 1175167"/>
              <a:gd name="connsiteY22" fmla="*/ 511175 h 1622425"/>
              <a:gd name="connsiteX23" fmla="*/ 295692 w 1175167"/>
              <a:gd name="connsiteY23" fmla="*/ 492125 h 1622425"/>
              <a:gd name="connsiteX24" fmla="*/ 289342 w 1175167"/>
              <a:gd name="connsiteY24" fmla="*/ 419100 h 1622425"/>
              <a:gd name="connsiteX25" fmla="*/ 263942 w 1175167"/>
              <a:gd name="connsiteY25" fmla="*/ 396875 h 1622425"/>
              <a:gd name="connsiteX26" fmla="*/ 184567 w 1175167"/>
              <a:gd name="connsiteY26" fmla="*/ 387350 h 1622425"/>
              <a:gd name="connsiteX27" fmla="*/ 108367 w 1175167"/>
              <a:gd name="connsiteY27" fmla="*/ 393700 h 1622425"/>
              <a:gd name="connsiteX28" fmla="*/ 35342 w 1175167"/>
              <a:gd name="connsiteY28" fmla="*/ 469900 h 1622425"/>
              <a:gd name="connsiteX29" fmla="*/ 417 w 1175167"/>
              <a:gd name="connsiteY29" fmla="*/ 533400 h 1622425"/>
              <a:gd name="connsiteX30" fmla="*/ 16292 w 1175167"/>
              <a:gd name="connsiteY30" fmla="*/ 587375 h 1622425"/>
              <a:gd name="connsiteX31" fmla="*/ 9941 w 1175167"/>
              <a:gd name="connsiteY31" fmla="*/ 631825 h 1622425"/>
              <a:gd name="connsiteX32" fmla="*/ 13117 w 1175167"/>
              <a:gd name="connsiteY32" fmla="*/ 698500 h 1622425"/>
              <a:gd name="connsiteX33" fmla="*/ 9942 w 1175167"/>
              <a:gd name="connsiteY33" fmla="*/ 736600 h 1622425"/>
              <a:gd name="connsiteX34" fmla="*/ 79792 w 1175167"/>
              <a:gd name="connsiteY34" fmla="*/ 781050 h 1622425"/>
              <a:gd name="connsiteX35" fmla="*/ 121067 w 1175167"/>
              <a:gd name="connsiteY35" fmla="*/ 787400 h 1622425"/>
              <a:gd name="connsiteX36" fmla="*/ 133767 w 1175167"/>
              <a:gd name="connsiteY36" fmla="*/ 784225 h 1622425"/>
              <a:gd name="connsiteX37" fmla="*/ 140117 w 1175167"/>
              <a:gd name="connsiteY37" fmla="*/ 796925 h 1622425"/>
              <a:gd name="connsiteX38" fmla="*/ 149642 w 1175167"/>
              <a:gd name="connsiteY38" fmla="*/ 819150 h 1622425"/>
              <a:gd name="connsiteX39" fmla="*/ 155992 w 1175167"/>
              <a:gd name="connsiteY39" fmla="*/ 873125 h 1622425"/>
              <a:gd name="connsiteX40" fmla="*/ 159167 w 1175167"/>
              <a:gd name="connsiteY40" fmla="*/ 885825 h 1622425"/>
              <a:gd name="connsiteX41" fmla="*/ 168692 w 1175167"/>
              <a:gd name="connsiteY41" fmla="*/ 892175 h 1622425"/>
              <a:gd name="connsiteX42" fmla="*/ 178217 w 1175167"/>
              <a:gd name="connsiteY42" fmla="*/ 901700 h 1622425"/>
              <a:gd name="connsiteX43" fmla="*/ 200442 w 1175167"/>
              <a:gd name="connsiteY43" fmla="*/ 904875 h 1622425"/>
              <a:gd name="connsiteX44" fmla="*/ 222667 w 1175167"/>
              <a:gd name="connsiteY44" fmla="*/ 939800 h 1622425"/>
              <a:gd name="connsiteX45" fmla="*/ 213142 w 1175167"/>
              <a:gd name="connsiteY45" fmla="*/ 1022350 h 1622425"/>
              <a:gd name="connsiteX46" fmla="*/ 197267 w 1175167"/>
              <a:gd name="connsiteY46" fmla="*/ 1041400 h 1622425"/>
              <a:gd name="connsiteX47" fmla="*/ 190917 w 1175167"/>
              <a:gd name="connsiteY47" fmla="*/ 1063625 h 1622425"/>
              <a:gd name="connsiteX48" fmla="*/ 187742 w 1175167"/>
              <a:gd name="connsiteY48" fmla="*/ 1073150 h 1622425"/>
              <a:gd name="connsiteX49" fmla="*/ 190917 w 1175167"/>
              <a:gd name="connsiteY49" fmla="*/ 1200150 h 1622425"/>
              <a:gd name="connsiteX50" fmla="*/ 244892 w 1175167"/>
              <a:gd name="connsiteY50" fmla="*/ 1206500 h 1622425"/>
              <a:gd name="connsiteX51" fmla="*/ 260767 w 1175167"/>
              <a:gd name="connsiteY51" fmla="*/ 1209675 h 1622425"/>
              <a:gd name="connsiteX52" fmla="*/ 282992 w 1175167"/>
              <a:gd name="connsiteY52" fmla="*/ 1231900 h 1622425"/>
              <a:gd name="connsiteX53" fmla="*/ 289342 w 1175167"/>
              <a:gd name="connsiteY53" fmla="*/ 1270000 h 1622425"/>
              <a:gd name="connsiteX54" fmla="*/ 298867 w 1175167"/>
              <a:gd name="connsiteY54" fmla="*/ 1282700 h 1622425"/>
              <a:gd name="connsiteX55" fmla="*/ 317917 w 1175167"/>
              <a:gd name="connsiteY55" fmla="*/ 1285875 h 1622425"/>
              <a:gd name="connsiteX56" fmla="*/ 327442 w 1175167"/>
              <a:gd name="connsiteY56" fmla="*/ 1292225 h 1622425"/>
              <a:gd name="connsiteX57" fmla="*/ 356017 w 1175167"/>
              <a:gd name="connsiteY57" fmla="*/ 1298575 h 1622425"/>
              <a:gd name="connsiteX58" fmla="*/ 381417 w 1175167"/>
              <a:gd name="connsiteY58" fmla="*/ 1317625 h 1622425"/>
              <a:gd name="connsiteX59" fmla="*/ 403642 w 1175167"/>
              <a:gd name="connsiteY59" fmla="*/ 1330325 h 1622425"/>
              <a:gd name="connsiteX60" fmla="*/ 406817 w 1175167"/>
              <a:gd name="connsiteY60" fmla="*/ 1339850 h 1622425"/>
              <a:gd name="connsiteX61" fmla="*/ 416342 w 1175167"/>
              <a:gd name="connsiteY61" fmla="*/ 1362075 h 1622425"/>
              <a:gd name="connsiteX62" fmla="*/ 422692 w 1175167"/>
              <a:gd name="connsiteY62" fmla="*/ 1403350 h 1622425"/>
              <a:gd name="connsiteX63" fmla="*/ 425867 w 1175167"/>
              <a:gd name="connsiteY63" fmla="*/ 1419225 h 1622425"/>
              <a:gd name="connsiteX64" fmla="*/ 432217 w 1175167"/>
              <a:gd name="connsiteY64" fmla="*/ 1438275 h 1622425"/>
              <a:gd name="connsiteX65" fmla="*/ 435392 w 1175167"/>
              <a:gd name="connsiteY65" fmla="*/ 1450975 h 1622425"/>
              <a:gd name="connsiteX66" fmla="*/ 441742 w 1175167"/>
              <a:gd name="connsiteY66" fmla="*/ 1463675 h 1622425"/>
              <a:gd name="connsiteX67" fmla="*/ 444917 w 1175167"/>
              <a:gd name="connsiteY67" fmla="*/ 1476375 h 1622425"/>
              <a:gd name="connsiteX68" fmla="*/ 454442 w 1175167"/>
              <a:gd name="connsiteY68" fmla="*/ 1479550 h 1622425"/>
              <a:gd name="connsiteX69" fmla="*/ 479842 w 1175167"/>
              <a:gd name="connsiteY69" fmla="*/ 1482725 h 1622425"/>
              <a:gd name="connsiteX70" fmla="*/ 489367 w 1175167"/>
              <a:gd name="connsiteY70" fmla="*/ 1489075 h 1622425"/>
              <a:gd name="connsiteX71" fmla="*/ 492542 w 1175167"/>
              <a:gd name="connsiteY71" fmla="*/ 1498600 h 1622425"/>
              <a:gd name="connsiteX72" fmla="*/ 498892 w 1175167"/>
              <a:gd name="connsiteY72" fmla="*/ 1508125 h 1622425"/>
              <a:gd name="connsiteX73" fmla="*/ 508417 w 1175167"/>
              <a:gd name="connsiteY73" fmla="*/ 1527175 h 1622425"/>
              <a:gd name="connsiteX74" fmla="*/ 514767 w 1175167"/>
              <a:gd name="connsiteY74" fmla="*/ 1536700 h 1622425"/>
              <a:gd name="connsiteX75" fmla="*/ 517942 w 1175167"/>
              <a:gd name="connsiteY75" fmla="*/ 1546225 h 1622425"/>
              <a:gd name="connsiteX76" fmla="*/ 524292 w 1175167"/>
              <a:gd name="connsiteY76" fmla="*/ 1558925 h 1622425"/>
              <a:gd name="connsiteX77" fmla="*/ 533817 w 1175167"/>
              <a:gd name="connsiteY77" fmla="*/ 1581150 h 1622425"/>
              <a:gd name="connsiteX78" fmla="*/ 543342 w 1175167"/>
              <a:gd name="connsiteY78" fmla="*/ 1590675 h 1622425"/>
              <a:gd name="connsiteX79" fmla="*/ 556042 w 1175167"/>
              <a:gd name="connsiteY79" fmla="*/ 1584325 h 1622425"/>
              <a:gd name="connsiteX80" fmla="*/ 571917 w 1175167"/>
              <a:gd name="connsiteY80" fmla="*/ 1555750 h 1622425"/>
              <a:gd name="connsiteX81" fmla="*/ 584617 w 1175167"/>
              <a:gd name="connsiteY81" fmla="*/ 1536700 h 1622425"/>
              <a:gd name="connsiteX82" fmla="*/ 587792 w 1175167"/>
              <a:gd name="connsiteY82" fmla="*/ 1527175 h 1622425"/>
              <a:gd name="connsiteX83" fmla="*/ 594142 w 1175167"/>
              <a:gd name="connsiteY83" fmla="*/ 1517650 h 1622425"/>
              <a:gd name="connsiteX84" fmla="*/ 600492 w 1175167"/>
              <a:gd name="connsiteY84" fmla="*/ 1504950 h 1622425"/>
              <a:gd name="connsiteX85" fmla="*/ 613192 w 1175167"/>
              <a:gd name="connsiteY85" fmla="*/ 1511300 h 1622425"/>
              <a:gd name="connsiteX86" fmla="*/ 619542 w 1175167"/>
              <a:gd name="connsiteY86" fmla="*/ 1530350 h 1622425"/>
              <a:gd name="connsiteX87" fmla="*/ 625892 w 1175167"/>
              <a:gd name="connsiteY87" fmla="*/ 1565275 h 1622425"/>
              <a:gd name="connsiteX88" fmla="*/ 632242 w 1175167"/>
              <a:gd name="connsiteY88" fmla="*/ 1574800 h 1622425"/>
              <a:gd name="connsiteX89" fmla="*/ 635417 w 1175167"/>
              <a:gd name="connsiteY89" fmla="*/ 1584325 h 1622425"/>
              <a:gd name="connsiteX90" fmla="*/ 651292 w 1175167"/>
              <a:gd name="connsiteY90" fmla="*/ 1587500 h 1622425"/>
              <a:gd name="connsiteX91" fmla="*/ 660817 w 1175167"/>
              <a:gd name="connsiteY91" fmla="*/ 1584325 h 1622425"/>
              <a:gd name="connsiteX92" fmla="*/ 692567 w 1175167"/>
              <a:gd name="connsiteY92" fmla="*/ 1555750 h 1622425"/>
              <a:gd name="connsiteX93" fmla="*/ 705267 w 1175167"/>
              <a:gd name="connsiteY93" fmla="*/ 1546225 h 1622425"/>
              <a:gd name="connsiteX94" fmla="*/ 756067 w 1175167"/>
              <a:gd name="connsiteY94" fmla="*/ 1552575 h 1622425"/>
              <a:gd name="connsiteX95" fmla="*/ 765592 w 1175167"/>
              <a:gd name="connsiteY95" fmla="*/ 1555750 h 1622425"/>
              <a:gd name="connsiteX96" fmla="*/ 794167 w 1175167"/>
              <a:gd name="connsiteY96" fmla="*/ 1558925 h 1622425"/>
              <a:gd name="connsiteX97" fmla="*/ 857667 w 1175167"/>
              <a:gd name="connsiteY97" fmla="*/ 1568450 h 1622425"/>
              <a:gd name="connsiteX98" fmla="*/ 883067 w 1175167"/>
              <a:gd name="connsiteY98" fmla="*/ 1577975 h 1622425"/>
              <a:gd name="connsiteX99" fmla="*/ 905292 w 1175167"/>
              <a:gd name="connsiteY99" fmla="*/ 1581150 h 1622425"/>
              <a:gd name="connsiteX100" fmla="*/ 914817 w 1175167"/>
              <a:gd name="connsiteY100" fmla="*/ 1584325 h 1622425"/>
              <a:gd name="connsiteX101" fmla="*/ 927517 w 1175167"/>
              <a:gd name="connsiteY101" fmla="*/ 1590675 h 1622425"/>
              <a:gd name="connsiteX102" fmla="*/ 962442 w 1175167"/>
              <a:gd name="connsiteY102" fmla="*/ 1597025 h 1622425"/>
              <a:gd name="connsiteX103" fmla="*/ 971967 w 1175167"/>
              <a:gd name="connsiteY103" fmla="*/ 1600200 h 1622425"/>
              <a:gd name="connsiteX104" fmla="*/ 1000542 w 1175167"/>
              <a:gd name="connsiteY104" fmla="*/ 1606550 h 1622425"/>
              <a:gd name="connsiteX105" fmla="*/ 1025942 w 1175167"/>
              <a:gd name="connsiteY105" fmla="*/ 1616075 h 1622425"/>
              <a:gd name="connsiteX106" fmla="*/ 1044992 w 1175167"/>
              <a:gd name="connsiteY106" fmla="*/ 1619250 h 1622425"/>
              <a:gd name="connsiteX107" fmla="*/ 1057692 w 1175167"/>
              <a:gd name="connsiteY107" fmla="*/ 1622425 h 1622425"/>
              <a:gd name="connsiteX108" fmla="*/ 1073567 w 1175167"/>
              <a:gd name="connsiteY108" fmla="*/ 1619250 h 1622425"/>
              <a:gd name="connsiteX109" fmla="*/ 1064042 w 1175167"/>
              <a:gd name="connsiteY109" fmla="*/ 1593850 h 1622425"/>
              <a:gd name="connsiteX110" fmla="*/ 1083092 w 1175167"/>
              <a:gd name="connsiteY110" fmla="*/ 1587500 h 1622425"/>
              <a:gd name="connsiteX111" fmla="*/ 1098967 w 1175167"/>
              <a:gd name="connsiteY111" fmla="*/ 1530350 h 1622425"/>
              <a:gd name="connsiteX112" fmla="*/ 1171992 w 1175167"/>
              <a:gd name="connsiteY112" fmla="*/ 1527175 h 1622425"/>
              <a:gd name="connsiteX113" fmla="*/ 1175167 w 1175167"/>
              <a:gd name="connsiteY113" fmla="*/ 1517650 h 1622425"/>
              <a:gd name="connsiteX114" fmla="*/ 1149767 w 1175167"/>
              <a:gd name="connsiteY114" fmla="*/ 1501775 h 1622425"/>
              <a:gd name="connsiteX115" fmla="*/ 1140242 w 1175167"/>
              <a:gd name="connsiteY115" fmla="*/ 1498600 h 1622425"/>
              <a:gd name="connsiteX116" fmla="*/ 1121192 w 1175167"/>
              <a:gd name="connsiteY116" fmla="*/ 1485900 h 1622425"/>
              <a:gd name="connsiteX117" fmla="*/ 1098967 w 1175167"/>
              <a:gd name="connsiteY117" fmla="*/ 1457325 h 1622425"/>
              <a:gd name="connsiteX118" fmla="*/ 1086267 w 1175167"/>
              <a:gd name="connsiteY118" fmla="*/ 1444625 h 1622425"/>
              <a:gd name="connsiteX119" fmla="*/ 1076742 w 1175167"/>
              <a:gd name="connsiteY119" fmla="*/ 1431925 h 1622425"/>
              <a:gd name="connsiteX120" fmla="*/ 1057692 w 1175167"/>
              <a:gd name="connsiteY120" fmla="*/ 1419225 h 1622425"/>
              <a:gd name="connsiteX121" fmla="*/ 1038642 w 1175167"/>
              <a:gd name="connsiteY121" fmla="*/ 1400175 h 1622425"/>
              <a:gd name="connsiteX122" fmla="*/ 1025942 w 1175167"/>
              <a:gd name="connsiteY122" fmla="*/ 1387475 h 1622425"/>
              <a:gd name="connsiteX123" fmla="*/ 1032292 w 1175167"/>
              <a:gd name="connsiteY123" fmla="*/ 1355725 h 1622425"/>
              <a:gd name="connsiteX124" fmla="*/ 1044992 w 1175167"/>
              <a:gd name="connsiteY124" fmla="*/ 1352550 h 1622425"/>
              <a:gd name="connsiteX125" fmla="*/ 1060867 w 1175167"/>
              <a:gd name="connsiteY125" fmla="*/ 1349375 h 1622425"/>
              <a:gd name="connsiteX126" fmla="*/ 1057692 w 1175167"/>
              <a:gd name="connsiteY126" fmla="*/ 1314450 h 1622425"/>
              <a:gd name="connsiteX127" fmla="*/ 1029117 w 1175167"/>
              <a:gd name="connsiteY127" fmla="*/ 1317625 h 1622425"/>
              <a:gd name="connsiteX128" fmla="*/ 991017 w 1175167"/>
              <a:gd name="connsiteY128" fmla="*/ 1314450 h 1622425"/>
              <a:gd name="connsiteX129" fmla="*/ 978317 w 1175167"/>
              <a:gd name="connsiteY129" fmla="*/ 1308100 h 1622425"/>
              <a:gd name="connsiteX130" fmla="*/ 975142 w 1175167"/>
              <a:gd name="connsiteY130" fmla="*/ 1298575 h 1622425"/>
              <a:gd name="connsiteX131" fmla="*/ 1013242 w 1175167"/>
              <a:gd name="connsiteY131" fmla="*/ 1279525 h 1622425"/>
              <a:gd name="connsiteX132" fmla="*/ 1010067 w 1175167"/>
              <a:gd name="connsiteY132" fmla="*/ 1270000 h 1622425"/>
              <a:gd name="connsiteX133" fmla="*/ 997367 w 1175167"/>
              <a:gd name="connsiteY133" fmla="*/ 1260475 h 1622425"/>
              <a:gd name="connsiteX134" fmla="*/ 978317 w 1175167"/>
              <a:gd name="connsiteY134" fmla="*/ 1250950 h 1622425"/>
              <a:gd name="connsiteX135" fmla="*/ 959267 w 1175167"/>
              <a:gd name="connsiteY135" fmla="*/ 1225550 h 1622425"/>
              <a:gd name="connsiteX136" fmla="*/ 956092 w 1175167"/>
              <a:gd name="connsiteY136" fmla="*/ 1212850 h 1622425"/>
              <a:gd name="connsiteX137" fmla="*/ 940217 w 1175167"/>
              <a:gd name="connsiteY137" fmla="*/ 1181100 h 1622425"/>
              <a:gd name="connsiteX138" fmla="*/ 937042 w 1175167"/>
              <a:gd name="connsiteY138" fmla="*/ 1171575 h 1622425"/>
              <a:gd name="connsiteX139" fmla="*/ 930692 w 1175167"/>
              <a:gd name="connsiteY139" fmla="*/ 1146175 h 1622425"/>
              <a:gd name="connsiteX140" fmla="*/ 917992 w 1175167"/>
              <a:gd name="connsiteY140" fmla="*/ 1120775 h 1622425"/>
              <a:gd name="connsiteX141" fmla="*/ 905292 w 1175167"/>
              <a:gd name="connsiteY141" fmla="*/ 1098550 h 1622425"/>
              <a:gd name="connsiteX142" fmla="*/ 898942 w 1175167"/>
              <a:gd name="connsiteY142" fmla="*/ 1082675 h 1622425"/>
              <a:gd name="connsiteX143" fmla="*/ 892592 w 1175167"/>
              <a:gd name="connsiteY143" fmla="*/ 1063625 h 1622425"/>
              <a:gd name="connsiteX144" fmla="*/ 883067 w 1175167"/>
              <a:gd name="connsiteY144" fmla="*/ 1047750 h 1622425"/>
              <a:gd name="connsiteX145" fmla="*/ 876717 w 1175167"/>
              <a:gd name="connsiteY145" fmla="*/ 1038225 h 1622425"/>
              <a:gd name="connsiteX146" fmla="*/ 860842 w 1175167"/>
              <a:gd name="connsiteY146" fmla="*/ 1025525 h 1622425"/>
              <a:gd name="connsiteX147" fmla="*/ 841792 w 1175167"/>
              <a:gd name="connsiteY147" fmla="*/ 1003300 h 1622425"/>
              <a:gd name="connsiteX148" fmla="*/ 819567 w 1175167"/>
              <a:gd name="connsiteY148" fmla="*/ 1000125 h 1622425"/>
              <a:gd name="connsiteX149" fmla="*/ 797342 w 1175167"/>
              <a:gd name="connsiteY149" fmla="*/ 987425 h 1622425"/>
              <a:gd name="connsiteX150" fmla="*/ 765592 w 1175167"/>
              <a:gd name="connsiteY150" fmla="*/ 965200 h 1622425"/>
              <a:gd name="connsiteX151" fmla="*/ 752892 w 1175167"/>
              <a:gd name="connsiteY151" fmla="*/ 958850 h 1622425"/>
              <a:gd name="connsiteX152" fmla="*/ 746542 w 1175167"/>
              <a:gd name="connsiteY152" fmla="*/ 946150 h 1622425"/>
              <a:gd name="connsiteX153" fmla="*/ 740192 w 1175167"/>
              <a:gd name="connsiteY153" fmla="*/ 898525 h 1622425"/>
              <a:gd name="connsiteX154" fmla="*/ 730667 w 1175167"/>
              <a:gd name="connsiteY154" fmla="*/ 863600 h 1622425"/>
              <a:gd name="connsiteX155" fmla="*/ 721142 w 1175167"/>
              <a:gd name="connsiteY155" fmla="*/ 860425 h 1622425"/>
              <a:gd name="connsiteX156" fmla="*/ 705267 w 1175167"/>
              <a:gd name="connsiteY156" fmla="*/ 847725 h 1622425"/>
              <a:gd name="connsiteX157" fmla="*/ 692567 w 1175167"/>
              <a:gd name="connsiteY157" fmla="*/ 841375 h 1622425"/>
              <a:gd name="connsiteX158" fmla="*/ 686217 w 1175167"/>
              <a:gd name="connsiteY158" fmla="*/ 831850 h 1622425"/>
              <a:gd name="connsiteX159" fmla="*/ 689392 w 1175167"/>
              <a:gd name="connsiteY159" fmla="*/ 784225 h 1622425"/>
              <a:gd name="connsiteX160" fmla="*/ 698917 w 1175167"/>
              <a:gd name="connsiteY160" fmla="*/ 762000 h 1622425"/>
              <a:gd name="connsiteX161" fmla="*/ 708442 w 1175167"/>
              <a:gd name="connsiteY161" fmla="*/ 673100 h 1622425"/>
              <a:gd name="connsiteX162" fmla="*/ 711617 w 1175167"/>
              <a:gd name="connsiteY162" fmla="*/ 641350 h 1622425"/>
              <a:gd name="connsiteX163" fmla="*/ 721142 w 1175167"/>
              <a:gd name="connsiteY163" fmla="*/ 609600 h 1622425"/>
              <a:gd name="connsiteX164" fmla="*/ 727492 w 1175167"/>
              <a:gd name="connsiteY164" fmla="*/ 581025 h 1622425"/>
              <a:gd name="connsiteX165" fmla="*/ 733842 w 1175167"/>
              <a:gd name="connsiteY165" fmla="*/ 568325 h 1622425"/>
              <a:gd name="connsiteX166" fmla="*/ 737017 w 1175167"/>
              <a:gd name="connsiteY166" fmla="*/ 555625 h 1622425"/>
              <a:gd name="connsiteX167" fmla="*/ 749717 w 1175167"/>
              <a:gd name="connsiteY167" fmla="*/ 542925 h 1622425"/>
              <a:gd name="connsiteX168" fmla="*/ 762417 w 1175167"/>
              <a:gd name="connsiteY168" fmla="*/ 520700 h 1622425"/>
              <a:gd name="connsiteX169" fmla="*/ 784642 w 1175167"/>
              <a:gd name="connsiteY169" fmla="*/ 498475 h 1622425"/>
              <a:gd name="connsiteX170" fmla="*/ 797342 w 1175167"/>
              <a:gd name="connsiteY170" fmla="*/ 485775 h 1622425"/>
              <a:gd name="connsiteX171" fmla="*/ 806867 w 1175167"/>
              <a:gd name="connsiteY171" fmla="*/ 476250 h 1622425"/>
              <a:gd name="connsiteX172" fmla="*/ 816392 w 1175167"/>
              <a:gd name="connsiteY172" fmla="*/ 454025 h 1622425"/>
              <a:gd name="connsiteX173" fmla="*/ 819567 w 1175167"/>
              <a:gd name="connsiteY173" fmla="*/ 441325 h 1622425"/>
              <a:gd name="connsiteX174" fmla="*/ 832267 w 1175167"/>
              <a:gd name="connsiteY174" fmla="*/ 409575 h 1622425"/>
              <a:gd name="connsiteX175" fmla="*/ 838617 w 1175167"/>
              <a:gd name="connsiteY175" fmla="*/ 365125 h 1622425"/>
              <a:gd name="connsiteX176" fmla="*/ 841792 w 1175167"/>
              <a:gd name="connsiteY176" fmla="*/ 355600 h 1622425"/>
              <a:gd name="connsiteX177" fmla="*/ 844967 w 1175167"/>
              <a:gd name="connsiteY177" fmla="*/ 342900 h 1622425"/>
              <a:gd name="connsiteX178" fmla="*/ 854492 w 1175167"/>
              <a:gd name="connsiteY178" fmla="*/ 225425 h 1622425"/>
              <a:gd name="connsiteX179" fmla="*/ 857667 w 1175167"/>
              <a:gd name="connsiteY179" fmla="*/ 209550 h 1622425"/>
              <a:gd name="connsiteX180" fmla="*/ 864017 w 1175167"/>
              <a:gd name="connsiteY180" fmla="*/ 200025 h 1622425"/>
              <a:gd name="connsiteX181" fmla="*/ 867192 w 1175167"/>
              <a:gd name="connsiteY181" fmla="*/ 177800 h 1622425"/>
              <a:gd name="connsiteX182" fmla="*/ 870367 w 1175167"/>
              <a:gd name="connsiteY182" fmla="*/ 168275 h 1622425"/>
              <a:gd name="connsiteX183" fmla="*/ 873542 w 1175167"/>
              <a:gd name="connsiteY183" fmla="*/ 152400 h 1622425"/>
              <a:gd name="connsiteX184" fmla="*/ 883067 w 1175167"/>
              <a:gd name="connsiteY184" fmla="*/ 101600 h 1622425"/>
              <a:gd name="connsiteX185" fmla="*/ 886242 w 1175167"/>
              <a:gd name="connsiteY185" fmla="*/ 92075 h 1622425"/>
              <a:gd name="connsiteX186" fmla="*/ 898942 w 1175167"/>
              <a:gd name="connsiteY186" fmla="*/ 76200 h 1622425"/>
              <a:gd name="connsiteX187" fmla="*/ 908467 w 1175167"/>
              <a:gd name="connsiteY187" fmla="*/ 73025 h 1622425"/>
              <a:gd name="connsiteX0" fmla="*/ 908467 w 1175167"/>
              <a:gd name="connsiteY0" fmla="*/ 73025 h 1622425"/>
              <a:gd name="connsiteX1" fmla="*/ 902117 w 1175167"/>
              <a:gd name="connsiteY1" fmla="*/ 57150 h 1622425"/>
              <a:gd name="connsiteX2" fmla="*/ 844967 w 1175167"/>
              <a:gd name="connsiteY2" fmla="*/ 22225 h 1622425"/>
              <a:gd name="connsiteX3" fmla="*/ 829092 w 1175167"/>
              <a:gd name="connsiteY3" fmla="*/ 9525 h 1622425"/>
              <a:gd name="connsiteX4" fmla="*/ 813217 w 1175167"/>
              <a:gd name="connsiteY4" fmla="*/ 6350 h 1622425"/>
              <a:gd name="connsiteX5" fmla="*/ 797342 w 1175167"/>
              <a:gd name="connsiteY5" fmla="*/ 0 h 1622425"/>
              <a:gd name="connsiteX6" fmla="*/ 775117 w 1175167"/>
              <a:gd name="connsiteY6" fmla="*/ 6350 h 1622425"/>
              <a:gd name="connsiteX7" fmla="*/ 771942 w 1175167"/>
              <a:gd name="connsiteY7" fmla="*/ 50800 h 1622425"/>
              <a:gd name="connsiteX8" fmla="*/ 768767 w 1175167"/>
              <a:gd name="connsiteY8" fmla="*/ 69850 h 1622425"/>
              <a:gd name="connsiteX9" fmla="*/ 759242 w 1175167"/>
              <a:gd name="connsiteY9" fmla="*/ 73025 h 1622425"/>
              <a:gd name="connsiteX10" fmla="*/ 749717 w 1175167"/>
              <a:gd name="connsiteY10" fmla="*/ 66675 h 1622425"/>
              <a:gd name="connsiteX11" fmla="*/ 737017 w 1175167"/>
              <a:gd name="connsiteY11" fmla="*/ 63500 h 1622425"/>
              <a:gd name="connsiteX12" fmla="*/ 714792 w 1175167"/>
              <a:gd name="connsiteY12" fmla="*/ 104775 h 1622425"/>
              <a:gd name="connsiteX13" fmla="*/ 670342 w 1175167"/>
              <a:gd name="connsiteY13" fmla="*/ 25400 h 1622425"/>
              <a:gd name="connsiteX14" fmla="*/ 654467 w 1175167"/>
              <a:gd name="connsiteY14" fmla="*/ 63500 h 1622425"/>
              <a:gd name="connsiteX15" fmla="*/ 600492 w 1175167"/>
              <a:gd name="connsiteY15" fmla="*/ 142875 h 1622425"/>
              <a:gd name="connsiteX16" fmla="*/ 562392 w 1175167"/>
              <a:gd name="connsiteY16" fmla="*/ 222250 h 1622425"/>
              <a:gd name="connsiteX17" fmla="*/ 527467 w 1175167"/>
              <a:gd name="connsiteY17" fmla="*/ 304800 h 1622425"/>
              <a:gd name="connsiteX18" fmla="*/ 521117 w 1175167"/>
              <a:gd name="connsiteY18" fmla="*/ 358775 h 1622425"/>
              <a:gd name="connsiteX19" fmla="*/ 444917 w 1175167"/>
              <a:gd name="connsiteY19" fmla="*/ 434975 h 1622425"/>
              <a:gd name="connsiteX20" fmla="*/ 444917 w 1175167"/>
              <a:gd name="connsiteY20" fmla="*/ 517525 h 1622425"/>
              <a:gd name="connsiteX21" fmla="*/ 409992 w 1175167"/>
              <a:gd name="connsiteY21" fmla="*/ 501650 h 1622425"/>
              <a:gd name="connsiteX22" fmla="*/ 362367 w 1175167"/>
              <a:gd name="connsiteY22" fmla="*/ 511175 h 1622425"/>
              <a:gd name="connsiteX23" fmla="*/ 295692 w 1175167"/>
              <a:gd name="connsiteY23" fmla="*/ 492125 h 1622425"/>
              <a:gd name="connsiteX24" fmla="*/ 289342 w 1175167"/>
              <a:gd name="connsiteY24" fmla="*/ 419100 h 1622425"/>
              <a:gd name="connsiteX25" fmla="*/ 263942 w 1175167"/>
              <a:gd name="connsiteY25" fmla="*/ 396875 h 1622425"/>
              <a:gd name="connsiteX26" fmla="*/ 184567 w 1175167"/>
              <a:gd name="connsiteY26" fmla="*/ 387350 h 1622425"/>
              <a:gd name="connsiteX27" fmla="*/ 108367 w 1175167"/>
              <a:gd name="connsiteY27" fmla="*/ 393700 h 1622425"/>
              <a:gd name="connsiteX28" fmla="*/ 35342 w 1175167"/>
              <a:gd name="connsiteY28" fmla="*/ 469900 h 1622425"/>
              <a:gd name="connsiteX29" fmla="*/ 417 w 1175167"/>
              <a:gd name="connsiteY29" fmla="*/ 533400 h 1622425"/>
              <a:gd name="connsiteX30" fmla="*/ 16292 w 1175167"/>
              <a:gd name="connsiteY30" fmla="*/ 587375 h 1622425"/>
              <a:gd name="connsiteX31" fmla="*/ 9941 w 1175167"/>
              <a:gd name="connsiteY31" fmla="*/ 631825 h 1622425"/>
              <a:gd name="connsiteX32" fmla="*/ 13117 w 1175167"/>
              <a:gd name="connsiteY32" fmla="*/ 698500 h 1622425"/>
              <a:gd name="connsiteX33" fmla="*/ 9942 w 1175167"/>
              <a:gd name="connsiteY33" fmla="*/ 736600 h 1622425"/>
              <a:gd name="connsiteX34" fmla="*/ 79792 w 1175167"/>
              <a:gd name="connsiteY34" fmla="*/ 781050 h 1622425"/>
              <a:gd name="connsiteX35" fmla="*/ 133767 w 1175167"/>
              <a:gd name="connsiteY35" fmla="*/ 784225 h 1622425"/>
              <a:gd name="connsiteX36" fmla="*/ 140117 w 1175167"/>
              <a:gd name="connsiteY36" fmla="*/ 796925 h 1622425"/>
              <a:gd name="connsiteX37" fmla="*/ 149642 w 1175167"/>
              <a:gd name="connsiteY37" fmla="*/ 819150 h 1622425"/>
              <a:gd name="connsiteX38" fmla="*/ 155992 w 1175167"/>
              <a:gd name="connsiteY38" fmla="*/ 873125 h 1622425"/>
              <a:gd name="connsiteX39" fmla="*/ 159167 w 1175167"/>
              <a:gd name="connsiteY39" fmla="*/ 885825 h 1622425"/>
              <a:gd name="connsiteX40" fmla="*/ 168692 w 1175167"/>
              <a:gd name="connsiteY40" fmla="*/ 892175 h 1622425"/>
              <a:gd name="connsiteX41" fmla="*/ 178217 w 1175167"/>
              <a:gd name="connsiteY41" fmla="*/ 901700 h 1622425"/>
              <a:gd name="connsiteX42" fmla="*/ 200442 w 1175167"/>
              <a:gd name="connsiteY42" fmla="*/ 904875 h 1622425"/>
              <a:gd name="connsiteX43" fmla="*/ 222667 w 1175167"/>
              <a:gd name="connsiteY43" fmla="*/ 939800 h 1622425"/>
              <a:gd name="connsiteX44" fmla="*/ 213142 w 1175167"/>
              <a:gd name="connsiteY44" fmla="*/ 1022350 h 1622425"/>
              <a:gd name="connsiteX45" fmla="*/ 197267 w 1175167"/>
              <a:gd name="connsiteY45" fmla="*/ 1041400 h 1622425"/>
              <a:gd name="connsiteX46" fmla="*/ 190917 w 1175167"/>
              <a:gd name="connsiteY46" fmla="*/ 1063625 h 1622425"/>
              <a:gd name="connsiteX47" fmla="*/ 187742 w 1175167"/>
              <a:gd name="connsiteY47" fmla="*/ 1073150 h 1622425"/>
              <a:gd name="connsiteX48" fmla="*/ 190917 w 1175167"/>
              <a:gd name="connsiteY48" fmla="*/ 1200150 h 1622425"/>
              <a:gd name="connsiteX49" fmla="*/ 244892 w 1175167"/>
              <a:gd name="connsiteY49" fmla="*/ 1206500 h 1622425"/>
              <a:gd name="connsiteX50" fmla="*/ 260767 w 1175167"/>
              <a:gd name="connsiteY50" fmla="*/ 1209675 h 1622425"/>
              <a:gd name="connsiteX51" fmla="*/ 282992 w 1175167"/>
              <a:gd name="connsiteY51" fmla="*/ 1231900 h 1622425"/>
              <a:gd name="connsiteX52" fmla="*/ 289342 w 1175167"/>
              <a:gd name="connsiteY52" fmla="*/ 1270000 h 1622425"/>
              <a:gd name="connsiteX53" fmla="*/ 298867 w 1175167"/>
              <a:gd name="connsiteY53" fmla="*/ 1282700 h 1622425"/>
              <a:gd name="connsiteX54" fmla="*/ 317917 w 1175167"/>
              <a:gd name="connsiteY54" fmla="*/ 1285875 h 1622425"/>
              <a:gd name="connsiteX55" fmla="*/ 327442 w 1175167"/>
              <a:gd name="connsiteY55" fmla="*/ 1292225 h 1622425"/>
              <a:gd name="connsiteX56" fmla="*/ 356017 w 1175167"/>
              <a:gd name="connsiteY56" fmla="*/ 1298575 h 1622425"/>
              <a:gd name="connsiteX57" fmla="*/ 381417 w 1175167"/>
              <a:gd name="connsiteY57" fmla="*/ 1317625 h 1622425"/>
              <a:gd name="connsiteX58" fmla="*/ 403642 w 1175167"/>
              <a:gd name="connsiteY58" fmla="*/ 1330325 h 1622425"/>
              <a:gd name="connsiteX59" fmla="*/ 406817 w 1175167"/>
              <a:gd name="connsiteY59" fmla="*/ 1339850 h 1622425"/>
              <a:gd name="connsiteX60" fmla="*/ 416342 w 1175167"/>
              <a:gd name="connsiteY60" fmla="*/ 1362075 h 1622425"/>
              <a:gd name="connsiteX61" fmla="*/ 422692 w 1175167"/>
              <a:gd name="connsiteY61" fmla="*/ 1403350 h 1622425"/>
              <a:gd name="connsiteX62" fmla="*/ 425867 w 1175167"/>
              <a:gd name="connsiteY62" fmla="*/ 1419225 h 1622425"/>
              <a:gd name="connsiteX63" fmla="*/ 432217 w 1175167"/>
              <a:gd name="connsiteY63" fmla="*/ 1438275 h 1622425"/>
              <a:gd name="connsiteX64" fmla="*/ 435392 w 1175167"/>
              <a:gd name="connsiteY64" fmla="*/ 1450975 h 1622425"/>
              <a:gd name="connsiteX65" fmla="*/ 441742 w 1175167"/>
              <a:gd name="connsiteY65" fmla="*/ 1463675 h 1622425"/>
              <a:gd name="connsiteX66" fmla="*/ 444917 w 1175167"/>
              <a:gd name="connsiteY66" fmla="*/ 1476375 h 1622425"/>
              <a:gd name="connsiteX67" fmla="*/ 454442 w 1175167"/>
              <a:gd name="connsiteY67" fmla="*/ 1479550 h 1622425"/>
              <a:gd name="connsiteX68" fmla="*/ 479842 w 1175167"/>
              <a:gd name="connsiteY68" fmla="*/ 1482725 h 1622425"/>
              <a:gd name="connsiteX69" fmla="*/ 489367 w 1175167"/>
              <a:gd name="connsiteY69" fmla="*/ 1489075 h 1622425"/>
              <a:gd name="connsiteX70" fmla="*/ 492542 w 1175167"/>
              <a:gd name="connsiteY70" fmla="*/ 1498600 h 1622425"/>
              <a:gd name="connsiteX71" fmla="*/ 498892 w 1175167"/>
              <a:gd name="connsiteY71" fmla="*/ 1508125 h 1622425"/>
              <a:gd name="connsiteX72" fmla="*/ 508417 w 1175167"/>
              <a:gd name="connsiteY72" fmla="*/ 1527175 h 1622425"/>
              <a:gd name="connsiteX73" fmla="*/ 514767 w 1175167"/>
              <a:gd name="connsiteY73" fmla="*/ 1536700 h 1622425"/>
              <a:gd name="connsiteX74" fmla="*/ 517942 w 1175167"/>
              <a:gd name="connsiteY74" fmla="*/ 1546225 h 1622425"/>
              <a:gd name="connsiteX75" fmla="*/ 524292 w 1175167"/>
              <a:gd name="connsiteY75" fmla="*/ 1558925 h 1622425"/>
              <a:gd name="connsiteX76" fmla="*/ 533817 w 1175167"/>
              <a:gd name="connsiteY76" fmla="*/ 1581150 h 1622425"/>
              <a:gd name="connsiteX77" fmla="*/ 543342 w 1175167"/>
              <a:gd name="connsiteY77" fmla="*/ 1590675 h 1622425"/>
              <a:gd name="connsiteX78" fmla="*/ 556042 w 1175167"/>
              <a:gd name="connsiteY78" fmla="*/ 1584325 h 1622425"/>
              <a:gd name="connsiteX79" fmla="*/ 571917 w 1175167"/>
              <a:gd name="connsiteY79" fmla="*/ 1555750 h 1622425"/>
              <a:gd name="connsiteX80" fmla="*/ 584617 w 1175167"/>
              <a:gd name="connsiteY80" fmla="*/ 1536700 h 1622425"/>
              <a:gd name="connsiteX81" fmla="*/ 587792 w 1175167"/>
              <a:gd name="connsiteY81" fmla="*/ 1527175 h 1622425"/>
              <a:gd name="connsiteX82" fmla="*/ 594142 w 1175167"/>
              <a:gd name="connsiteY82" fmla="*/ 1517650 h 1622425"/>
              <a:gd name="connsiteX83" fmla="*/ 600492 w 1175167"/>
              <a:gd name="connsiteY83" fmla="*/ 1504950 h 1622425"/>
              <a:gd name="connsiteX84" fmla="*/ 613192 w 1175167"/>
              <a:gd name="connsiteY84" fmla="*/ 1511300 h 1622425"/>
              <a:gd name="connsiteX85" fmla="*/ 619542 w 1175167"/>
              <a:gd name="connsiteY85" fmla="*/ 1530350 h 1622425"/>
              <a:gd name="connsiteX86" fmla="*/ 625892 w 1175167"/>
              <a:gd name="connsiteY86" fmla="*/ 1565275 h 1622425"/>
              <a:gd name="connsiteX87" fmla="*/ 632242 w 1175167"/>
              <a:gd name="connsiteY87" fmla="*/ 1574800 h 1622425"/>
              <a:gd name="connsiteX88" fmla="*/ 635417 w 1175167"/>
              <a:gd name="connsiteY88" fmla="*/ 1584325 h 1622425"/>
              <a:gd name="connsiteX89" fmla="*/ 651292 w 1175167"/>
              <a:gd name="connsiteY89" fmla="*/ 1587500 h 1622425"/>
              <a:gd name="connsiteX90" fmla="*/ 660817 w 1175167"/>
              <a:gd name="connsiteY90" fmla="*/ 1584325 h 1622425"/>
              <a:gd name="connsiteX91" fmla="*/ 692567 w 1175167"/>
              <a:gd name="connsiteY91" fmla="*/ 1555750 h 1622425"/>
              <a:gd name="connsiteX92" fmla="*/ 705267 w 1175167"/>
              <a:gd name="connsiteY92" fmla="*/ 1546225 h 1622425"/>
              <a:gd name="connsiteX93" fmla="*/ 756067 w 1175167"/>
              <a:gd name="connsiteY93" fmla="*/ 1552575 h 1622425"/>
              <a:gd name="connsiteX94" fmla="*/ 765592 w 1175167"/>
              <a:gd name="connsiteY94" fmla="*/ 1555750 h 1622425"/>
              <a:gd name="connsiteX95" fmla="*/ 794167 w 1175167"/>
              <a:gd name="connsiteY95" fmla="*/ 1558925 h 1622425"/>
              <a:gd name="connsiteX96" fmla="*/ 857667 w 1175167"/>
              <a:gd name="connsiteY96" fmla="*/ 1568450 h 1622425"/>
              <a:gd name="connsiteX97" fmla="*/ 883067 w 1175167"/>
              <a:gd name="connsiteY97" fmla="*/ 1577975 h 1622425"/>
              <a:gd name="connsiteX98" fmla="*/ 905292 w 1175167"/>
              <a:gd name="connsiteY98" fmla="*/ 1581150 h 1622425"/>
              <a:gd name="connsiteX99" fmla="*/ 914817 w 1175167"/>
              <a:gd name="connsiteY99" fmla="*/ 1584325 h 1622425"/>
              <a:gd name="connsiteX100" fmla="*/ 927517 w 1175167"/>
              <a:gd name="connsiteY100" fmla="*/ 1590675 h 1622425"/>
              <a:gd name="connsiteX101" fmla="*/ 962442 w 1175167"/>
              <a:gd name="connsiteY101" fmla="*/ 1597025 h 1622425"/>
              <a:gd name="connsiteX102" fmla="*/ 971967 w 1175167"/>
              <a:gd name="connsiteY102" fmla="*/ 1600200 h 1622425"/>
              <a:gd name="connsiteX103" fmla="*/ 1000542 w 1175167"/>
              <a:gd name="connsiteY103" fmla="*/ 1606550 h 1622425"/>
              <a:gd name="connsiteX104" fmla="*/ 1025942 w 1175167"/>
              <a:gd name="connsiteY104" fmla="*/ 1616075 h 1622425"/>
              <a:gd name="connsiteX105" fmla="*/ 1044992 w 1175167"/>
              <a:gd name="connsiteY105" fmla="*/ 1619250 h 1622425"/>
              <a:gd name="connsiteX106" fmla="*/ 1057692 w 1175167"/>
              <a:gd name="connsiteY106" fmla="*/ 1622425 h 1622425"/>
              <a:gd name="connsiteX107" fmla="*/ 1073567 w 1175167"/>
              <a:gd name="connsiteY107" fmla="*/ 1619250 h 1622425"/>
              <a:gd name="connsiteX108" fmla="*/ 1064042 w 1175167"/>
              <a:gd name="connsiteY108" fmla="*/ 1593850 h 1622425"/>
              <a:gd name="connsiteX109" fmla="*/ 1083092 w 1175167"/>
              <a:gd name="connsiteY109" fmla="*/ 1587500 h 1622425"/>
              <a:gd name="connsiteX110" fmla="*/ 1098967 w 1175167"/>
              <a:gd name="connsiteY110" fmla="*/ 1530350 h 1622425"/>
              <a:gd name="connsiteX111" fmla="*/ 1171992 w 1175167"/>
              <a:gd name="connsiteY111" fmla="*/ 1527175 h 1622425"/>
              <a:gd name="connsiteX112" fmla="*/ 1175167 w 1175167"/>
              <a:gd name="connsiteY112" fmla="*/ 1517650 h 1622425"/>
              <a:gd name="connsiteX113" fmla="*/ 1149767 w 1175167"/>
              <a:gd name="connsiteY113" fmla="*/ 1501775 h 1622425"/>
              <a:gd name="connsiteX114" fmla="*/ 1140242 w 1175167"/>
              <a:gd name="connsiteY114" fmla="*/ 1498600 h 1622425"/>
              <a:gd name="connsiteX115" fmla="*/ 1121192 w 1175167"/>
              <a:gd name="connsiteY115" fmla="*/ 1485900 h 1622425"/>
              <a:gd name="connsiteX116" fmla="*/ 1098967 w 1175167"/>
              <a:gd name="connsiteY116" fmla="*/ 1457325 h 1622425"/>
              <a:gd name="connsiteX117" fmla="*/ 1086267 w 1175167"/>
              <a:gd name="connsiteY117" fmla="*/ 1444625 h 1622425"/>
              <a:gd name="connsiteX118" fmla="*/ 1076742 w 1175167"/>
              <a:gd name="connsiteY118" fmla="*/ 1431925 h 1622425"/>
              <a:gd name="connsiteX119" fmla="*/ 1057692 w 1175167"/>
              <a:gd name="connsiteY119" fmla="*/ 1419225 h 1622425"/>
              <a:gd name="connsiteX120" fmla="*/ 1038642 w 1175167"/>
              <a:gd name="connsiteY120" fmla="*/ 1400175 h 1622425"/>
              <a:gd name="connsiteX121" fmla="*/ 1025942 w 1175167"/>
              <a:gd name="connsiteY121" fmla="*/ 1387475 h 1622425"/>
              <a:gd name="connsiteX122" fmla="*/ 1032292 w 1175167"/>
              <a:gd name="connsiteY122" fmla="*/ 1355725 h 1622425"/>
              <a:gd name="connsiteX123" fmla="*/ 1044992 w 1175167"/>
              <a:gd name="connsiteY123" fmla="*/ 1352550 h 1622425"/>
              <a:gd name="connsiteX124" fmla="*/ 1060867 w 1175167"/>
              <a:gd name="connsiteY124" fmla="*/ 1349375 h 1622425"/>
              <a:gd name="connsiteX125" fmla="*/ 1057692 w 1175167"/>
              <a:gd name="connsiteY125" fmla="*/ 1314450 h 1622425"/>
              <a:gd name="connsiteX126" fmla="*/ 1029117 w 1175167"/>
              <a:gd name="connsiteY126" fmla="*/ 1317625 h 1622425"/>
              <a:gd name="connsiteX127" fmla="*/ 991017 w 1175167"/>
              <a:gd name="connsiteY127" fmla="*/ 1314450 h 1622425"/>
              <a:gd name="connsiteX128" fmla="*/ 978317 w 1175167"/>
              <a:gd name="connsiteY128" fmla="*/ 1308100 h 1622425"/>
              <a:gd name="connsiteX129" fmla="*/ 975142 w 1175167"/>
              <a:gd name="connsiteY129" fmla="*/ 1298575 h 1622425"/>
              <a:gd name="connsiteX130" fmla="*/ 1013242 w 1175167"/>
              <a:gd name="connsiteY130" fmla="*/ 1279525 h 1622425"/>
              <a:gd name="connsiteX131" fmla="*/ 1010067 w 1175167"/>
              <a:gd name="connsiteY131" fmla="*/ 1270000 h 1622425"/>
              <a:gd name="connsiteX132" fmla="*/ 997367 w 1175167"/>
              <a:gd name="connsiteY132" fmla="*/ 1260475 h 1622425"/>
              <a:gd name="connsiteX133" fmla="*/ 978317 w 1175167"/>
              <a:gd name="connsiteY133" fmla="*/ 1250950 h 1622425"/>
              <a:gd name="connsiteX134" fmla="*/ 959267 w 1175167"/>
              <a:gd name="connsiteY134" fmla="*/ 1225550 h 1622425"/>
              <a:gd name="connsiteX135" fmla="*/ 956092 w 1175167"/>
              <a:gd name="connsiteY135" fmla="*/ 1212850 h 1622425"/>
              <a:gd name="connsiteX136" fmla="*/ 940217 w 1175167"/>
              <a:gd name="connsiteY136" fmla="*/ 1181100 h 1622425"/>
              <a:gd name="connsiteX137" fmla="*/ 937042 w 1175167"/>
              <a:gd name="connsiteY137" fmla="*/ 1171575 h 1622425"/>
              <a:gd name="connsiteX138" fmla="*/ 930692 w 1175167"/>
              <a:gd name="connsiteY138" fmla="*/ 1146175 h 1622425"/>
              <a:gd name="connsiteX139" fmla="*/ 917992 w 1175167"/>
              <a:gd name="connsiteY139" fmla="*/ 1120775 h 1622425"/>
              <a:gd name="connsiteX140" fmla="*/ 905292 w 1175167"/>
              <a:gd name="connsiteY140" fmla="*/ 1098550 h 1622425"/>
              <a:gd name="connsiteX141" fmla="*/ 898942 w 1175167"/>
              <a:gd name="connsiteY141" fmla="*/ 1082675 h 1622425"/>
              <a:gd name="connsiteX142" fmla="*/ 892592 w 1175167"/>
              <a:gd name="connsiteY142" fmla="*/ 1063625 h 1622425"/>
              <a:gd name="connsiteX143" fmla="*/ 883067 w 1175167"/>
              <a:gd name="connsiteY143" fmla="*/ 1047750 h 1622425"/>
              <a:gd name="connsiteX144" fmla="*/ 876717 w 1175167"/>
              <a:gd name="connsiteY144" fmla="*/ 1038225 h 1622425"/>
              <a:gd name="connsiteX145" fmla="*/ 860842 w 1175167"/>
              <a:gd name="connsiteY145" fmla="*/ 1025525 h 1622425"/>
              <a:gd name="connsiteX146" fmla="*/ 841792 w 1175167"/>
              <a:gd name="connsiteY146" fmla="*/ 1003300 h 1622425"/>
              <a:gd name="connsiteX147" fmla="*/ 819567 w 1175167"/>
              <a:gd name="connsiteY147" fmla="*/ 1000125 h 1622425"/>
              <a:gd name="connsiteX148" fmla="*/ 797342 w 1175167"/>
              <a:gd name="connsiteY148" fmla="*/ 987425 h 1622425"/>
              <a:gd name="connsiteX149" fmla="*/ 765592 w 1175167"/>
              <a:gd name="connsiteY149" fmla="*/ 965200 h 1622425"/>
              <a:gd name="connsiteX150" fmla="*/ 752892 w 1175167"/>
              <a:gd name="connsiteY150" fmla="*/ 958850 h 1622425"/>
              <a:gd name="connsiteX151" fmla="*/ 746542 w 1175167"/>
              <a:gd name="connsiteY151" fmla="*/ 946150 h 1622425"/>
              <a:gd name="connsiteX152" fmla="*/ 740192 w 1175167"/>
              <a:gd name="connsiteY152" fmla="*/ 898525 h 1622425"/>
              <a:gd name="connsiteX153" fmla="*/ 730667 w 1175167"/>
              <a:gd name="connsiteY153" fmla="*/ 863600 h 1622425"/>
              <a:gd name="connsiteX154" fmla="*/ 721142 w 1175167"/>
              <a:gd name="connsiteY154" fmla="*/ 860425 h 1622425"/>
              <a:gd name="connsiteX155" fmla="*/ 705267 w 1175167"/>
              <a:gd name="connsiteY155" fmla="*/ 847725 h 1622425"/>
              <a:gd name="connsiteX156" fmla="*/ 692567 w 1175167"/>
              <a:gd name="connsiteY156" fmla="*/ 841375 h 1622425"/>
              <a:gd name="connsiteX157" fmla="*/ 686217 w 1175167"/>
              <a:gd name="connsiteY157" fmla="*/ 831850 h 1622425"/>
              <a:gd name="connsiteX158" fmla="*/ 689392 w 1175167"/>
              <a:gd name="connsiteY158" fmla="*/ 784225 h 1622425"/>
              <a:gd name="connsiteX159" fmla="*/ 698917 w 1175167"/>
              <a:gd name="connsiteY159" fmla="*/ 762000 h 1622425"/>
              <a:gd name="connsiteX160" fmla="*/ 708442 w 1175167"/>
              <a:gd name="connsiteY160" fmla="*/ 673100 h 1622425"/>
              <a:gd name="connsiteX161" fmla="*/ 711617 w 1175167"/>
              <a:gd name="connsiteY161" fmla="*/ 641350 h 1622425"/>
              <a:gd name="connsiteX162" fmla="*/ 721142 w 1175167"/>
              <a:gd name="connsiteY162" fmla="*/ 609600 h 1622425"/>
              <a:gd name="connsiteX163" fmla="*/ 727492 w 1175167"/>
              <a:gd name="connsiteY163" fmla="*/ 581025 h 1622425"/>
              <a:gd name="connsiteX164" fmla="*/ 733842 w 1175167"/>
              <a:gd name="connsiteY164" fmla="*/ 568325 h 1622425"/>
              <a:gd name="connsiteX165" fmla="*/ 737017 w 1175167"/>
              <a:gd name="connsiteY165" fmla="*/ 555625 h 1622425"/>
              <a:gd name="connsiteX166" fmla="*/ 749717 w 1175167"/>
              <a:gd name="connsiteY166" fmla="*/ 542925 h 1622425"/>
              <a:gd name="connsiteX167" fmla="*/ 762417 w 1175167"/>
              <a:gd name="connsiteY167" fmla="*/ 520700 h 1622425"/>
              <a:gd name="connsiteX168" fmla="*/ 784642 w 1175167"/>
              <a:gd name="connsiteY168" fmla="*/ 498475 h 1622425"/>
              <a:gd name="connsiteX169" fmla="*/ 797342 w 1175167"/>
              <a:gd name="connsiteY169" fmla="*/ 485775 h 1622425"/>
              <a:gd name="connsiteX170" fmla="*/ 806867 w 1175167"/>
              <a:gd name="connsiteY170" fmla="*/ 476250 h 1622425"/>
              <a:gd name="connsiteX171" fmla="*/ 816392 w 1175167"/>
              <a:gd name="connsiteY171" fmla="*/ 454025 h 1622425"/>
              <a:gd name="connsiteX172" fmla="*/ 819567 w 1175167"/>
              <a:gd name="connsiteY172" fmla="*/ 441325 h 1622425"/>
              <a:gd name="connsiteX173" fmla="*/ 832267 w 1175167"/>
              <a:gd name="connsiteY173" fmla="*/ 409575 h 1622425"/>
              <a:gd name="connsiteX174" fmla="*/ 838617 w 1175167"/>
              <a:gd name="connsiteY174" fmla="*/ 365125 h 1622425"/>
              <a:gd name="connsiteX175" fmla="*/ 841792 w 1175167"/>
              <a:gd name="connsiteY175" fmla="*/ 355600 h 1622425"/>
              <a:gd name="connsiteX176" fmla="*/ 844967 w 1175167"/>
              <a:gd name="connsiteY176" fmla="*/ 342900 h 1622425"/>
              <a:gd name="connsiteX177" fmla="*/ 854492 w 1175167"/>
              <a:gd name="connsiteY177" fmla="*/ 225425 h 1622425"/>
              <a:gd name="connsiteX178" fmla="*/ 857667 w 1175167"/>
              <a:gd name="connsiteY178" fmla="*/ 209550 h 1622425"/>
              <a:gd name="connsiteX179" fmla="*/ 864017 w 1175167"/>
              <a:gd name="connsiteY179" fmla="*/ 200025 h 1622425"/>
              <a:gd name="connsiteX180" fmla="*/ 867192 w 1175167"/>
              <a:gd name="connsiteY180" fmla="*/ 177800 h 1622425"/>
              <a:gd name="connsiteX181" fmla="*/ 870367 w 1175167"/>
              <a:gd name="connsiteY181" fmla="*/ 168275 h 1622425"/>
              <a:gd name="connsiteX182" fmla="*/ 873542 w 1175167"/>
              <a:gd name="connsiteY182" fmla="*/ 152400 h 1622425"/>
              <a:gd name="connsiteX183" fmla="*/ 883067 w 1175167"/>
              <a:gd name="connsiteY183" fmla="*/ 101600 h 1622425"/>
              <a:gd name="connsiteX184" fmla="*/ 886242 w 1175167"/>
              <a:gd name="connsiteY184" fmla="*/ 92075 h 1622425"/>
              <a:gd name="connsiteX185" fmla="*/ 898942 w 1175167"/>
              <a:gd name="connsiteY185" fmla="*/ 76200 h 1622425"/>
              <a:gd name="connsiteX186" fmla="*/ 908467 w 1175167"/>
              <a:gd name="connsiteY186" fmla="*/ 73025 h 1622425"/>
              <a:gd name="connsiteX0" fmla="*/ 908467 w 1175167"/>
              <a:gd name="connsiteY0" fmla="*/ 73025 h 1622425"/>
              <a:gd name="connsiteX1" fmla="*/ 902117 w 1175167"/>
              <a:gd name="connsiteY1" fmla="*/ 57150 h 1622425"/>
              <a:gd name="connsiteX2" fmla="*/ 844967 w 1175167"/>
              <a:gd name="connsiteY2" fmla="*/ 22225 h 1622425"/>
              <a:gd name="connsiteX3" fmla="*/ 829092 w 1175167"/>
              <a:gd name="connsiteY3" fmla="*/ 9525 h 1622425"/>
              <a:gd name="connsiteX4" fmla="*/ 813217 w 1175167"/>
              <a:gd name="connsiteY4" fmla="*/ 6350 h 1622425"/>
              <a:gd name="connsiteX5" fmla="*/ 797342 w 1175167"/>
              <a:gd name="connsiteY5" fmla="*/ 0 h 1622425"/>
              <a:gd name="connsiteX6" fmla="*/ 775117 w 1175167"/>
              <a:gd name="connsiteY6" fmla="*/ 6350 h 1622425"/>
              <a:gd name="connsiteX7" fmla="*/ 771942 w 1175167"/>
              <a:gd name="connsiteY7" fmla="*/ 50800 h 1622425"/>
              <a:gd name="connsiteX8" fmla="*/ 768767 w 1175167"/>
              <a:gd name="connsiteY8" fmla="*/ 69850 h 1622425"/>
              <a:gd name="connsiteX9" fmla="*/ 759242 w 1175167"/>
              <a:gd name="connsiteY9" fmla="*/ 73025 h 1622425"/>
              <a:gd name="connsiteX10" fmla="*/ 749717 w 1175167"/>
              <a:gd name="connsiteY10" fmla="*/ 66675 h 1622425"/>
              <a:gd name="connsiteX11" fmla="*/ 737017 w 1175167"/>
              <a:gd name="connsiteY11" fmla="*/ 63500 h 1622425"/>
              <a:gd name="connsiteX12" fmla="*/ 714792 w 1175167"/>
              <a:gd name="connsiteY12" fmla="*/ 104775 h 1622425"/>
              <a:gd name="connsiteX13" fmla="*/ 670342 w 1175167"/>
              <a:gd name="connsiteY13" fmla="*/ 25400 h 1622425"/>
              <a:gd name="connsiteX14" fmla="*/ 654467 w 1175167"/>
              <a:gd name="connsiteY14" fmla="*/ 63500 h 1622425"/>
              <a:gd name="connsiteX15" fmla="*/ 600492 w 1175167"/>
              <a:gd name="connsiteY15" fmla="*/ 142875 h 1622425"/>
              <a:gd name="connsiteX16" fmla="*/ 562392 w 1175167"/>
              <a:gd name="connsiteY16" fmla="*/ 222250 h 1622425"/>
              <a:gd name="connsiteX17" fmla="*/ 527467 w 1175167"/>
              <a:gd name="connsiteY17" fmla="*/ 304800 h 1622425"/>
              <a:gd name="connsiteX18" fmla="*/ 521117 w 1175167"/>
              <a:gd name="connsiteY18" fmla="*/ 358775 h 1622425"/>
              <a:gd name="connsiteX19" fmla="*/ 444917 w 1175167"/>
              <a:gd name="connsiteY19" fmla="*/ 434975 h 1622425"/>
              <a:gd name="connsiteX20" fmla="*/ 444917 w 1175167"/>
              <a:gd name="connsiteY20" fmla="*/ 517525 h 1622425"/>
              <a:gd name="connsiteX21" fmla="*/ 409992 w 1175167"/>
              <a:gd name="connsiteY21" fmla="*/ 501650 h 1622425"/>
              <a:gd name="connsiteX22" fmla="*/ 362367 w 1175167"/>
              <a:gd name="connsiteY22" fmla="*/ 511175 h 1622425"/>
              <a:gd name="connsiteX23" fmla="*/ 295692 w 1175167"/>
              <a:gd name="connsiteY23" fmla="*/ 492125 h 1622425"/>
              <a:gd name="connsiteX24" fmla="*/ 289342 w 1175167"/>
              <a:gd name="connsiteY24" fmla="*/ 419100 h 1622425"/>
              <a:gd name="connsiteX25" fmla="*/ 263942 w 1175167"/>
              <a:gd name="connsiteY25" fmla="*/ 396875 h 1622425"/>
              <a:gd name="connsiteX26" fmla="*/ 184567 w 1175167"/>
              <a:gd name="connsiteY26" fmla="*/ 387350 h 1622425"/>
              <a:gd name="connsiteX27" fmla="*/ 108367 w 1175167"/>
              <a:gd name="connsiteY27" fmla="*/ 393700 h 1622425"/>
              <a:gd name="connsiteX28" fmla="*/ 35342 w 1175167"/>
              <a:gd name="connsiteY28" fmla="*/ 469900 h 1622425"/>
              <a:gd name="connsiteX29" fmla="*/ 417 w 1175167"/>
              <a:gd name="connsiteY29" fmla="*/ 533400 h 1622425"/>
              <a:gd name="connsiteX30" fmla="*/ 16292 w 1175167"/>
              <a:gd name="connsiteY30" fmla="*/ 587375 h 1622425"/>
              <a:gd name="connsiteX31" fmla="*/ 9941 w 1175167"/>
              <a:gd name="connsiteY31" fmla="*/ 631825 h 1622425"/>
              <a:gd name="connsiteX32" fmla="*/ 13117 w 1175167"/>
              <a:gd name="connsiteY32" fmla="*/ 698500 h 1622425"/>
              <a:gd name="connsiteX33" fmla="*/ 9942 w 1175167"/>
              <a:gd name="connsiteY33" fmla="*/ 736600 h 1622425"/>
              <a:gd name="connsiteX34" fmla="*/ 102017 w 1175167"/>
              <a:gd name="connsiteY34" fmla="*/ 790575 h 1622425"/>
              <a:gd name="connsiteX35" fmla="*/ 133767 w 1175167"/>
              <a:gd name="connsiteY35" fmla="*/ 784225 h 1622425"/>
              <a:gd name="connsiteX36" fmla="*/ 140117 w 1175167"/>
              <a:gd name="connsiteY36" fmla="*/ 796925 h 1622425"/>
              <a:gd name="connsiteX37" fmla="*/ 149642 w 1175167"/>
              <a:gd name="connsiteY37" fmla="*/ 819150 h 1622425"/>
              <a:gd name="connsiteX38" fmla="*/ 155992 w 1175167"/>
              <a:gd name="connsiteY38" fmla="*/ 873125 h 1622425"/>
              <a:gd name="connsiteX39" fmla="*/ 159167 w 1175167"/>
              <a:gd name="connsiteY39" fmla="*/ 885825 h 1622425"/>
              <a:gd name="connsiteX40" fmla="*/ 168692 w 1175167"/>
              <a:gd name="connsiteY40" fmla="*/ 892175 h 1622425"/>
              <a:gd name="connsiteX41" fmla="*/ 178217 w 1175167"/>
              <a:gd name="connsiteY41" fmla="*/ 901700 h 1622425"/>
              <a:gd name="connsiteX42" fmla="*/ 200442 w 1175167"/>
              <a:gd name="connsiteY42" fmla="*/ 904875 h 1622425"/>
              <a:gd name="connsiteX43" fmla="*/ 222667 w 1175167"/>
              <a:gd name="connsiteY43" fmla="*/ 939800 h 1622425"/>
              <a:gd name="connsiteX44" fmla="*/ 213142 w 1175167"/>
              <a:gd name="connsiteY44" fmla="*/ 1022350 h 1622425"/>
              <a:gd name="connsiteX45" fmla="*/ 197267 w 1175167"/>
              <a:gd name="connsiteY45" fmla="*/ 1041400 h 1622425"/>
              <a:gd name="connsiteX46" fmla="*/ 190917 w 1175167"/>
              <a:gd name="connsiteY46" fmla="*/ 1063625 h 1622425"/>
              <a:gd name="connsiteX47" fmla="*/ 187742 w 1175167"/>
              <a:gd name="connsiteY47" fmla="*/ 1073150 h 1622425"/>
              <a:gd name="connsiteX48" fmla="*/ 190917 w 1175167"/>
              <a:gd name="connsiteY48" fmla="*/ 1200150 h 1622425"/>
              <a:gd name="connsiteX49" fmla="*/ 244892 w 1175167"/>
              <a:gd name="connsiteY49" fmla="*/ 1206500 h 1622425"/>
              <a:gd name="connsiteX50" fmla="*/ 260767 w 1175167"/>
              <a:gd name="connsiteY50" fmla="*/ 1209675 h 1622425"/>
              <a:gd name="connsiteX51" fmla="*/ 282992 w 1175167"/>
              <a:gd name="connsiteY51" fmla="*/ 1231900 h 1622425"/>
              <a:gd name="connsiteX52" fmla="*/ 289342 w 1175167"/>
              <a:gd name="connsiteY52" fmla="*/ 1270000 h 1622425"/>
              <a:gd name="connsiteX53" fmla="*/ 298867 w 1175167"/>
              <a:gd name="connsiteY53" fmla="*/ 1282700 h 1622425"/>
              <a:gd name="connsiteX54" fmla="*/ 317917 w 1175167"/>
              <a:gd name="connsiteY54" fmla="*/ 1285875 h 1622425"/>
              <a:gd name="connsiteX55" fmla="*/ 327442 w 1175167"/>
              <a:gd name="connsiteY55" fmla="*/ 1292225 h 1622425"/>
              <a:gd name="connsiteX56" fmla="*/ 356017 w 1175167"/>
              <a:gd name="connsiteY56" fmla="*/ 1298575 h 1622425"/>
              <a:gd name="connsiteX57" fmla="*/ 381417 w 1175167"/>
              <a:gd name="connsiteY57" fmla="*/ 1317625 h 1622425"/>
              <a:gd name="connsiteX58" fmla="*/ 403642 w 1175167"/>
              <a:gd name="connsiteY58" fmla="*/ 1330325 h 1622425"/>
              <a:gd name="connsiteX59" fmla="*/ 406817 w 1175167"/>
              <a:gd name="connsiteY59" fmla="*/ 1339850 h 1622425"/>
              <a:gd name="connsiteX60" fmla="*/ 416342 w 1175167"/>
              <a:gd name="connsiteY60" fmla="*/ 1362075 h 1622425"/>
              <a:gd name="connsiteX61" fmla="*/ 422692 w 1175167"/>
              <a:gd name="connsiteY61" fmla="*/ 1403350 h 1622425"/>
              <a:gd name="connsiteX62" fmla="*/ 425867 w 1175167"/>
              <a:gd name="connsiteY62" fmla="*/ 1419225 h 1622425"/>
              <a:gd name="connsiteX63" fmla="*/ 432217 w 1175167"/>
              <a:gd name="connsiteY63" fmla="*/ 1438275 h 1622425"/>
              <a:gd name="connsiteX64" fmla="*/ 435392 w 1175167"/>
              <a:gd name="connsiteY64" fmla="*/ 1450975 h 1622425"/>
              <a:gd name="connsiteX65" fmla="*/ 441742 w 1175167"/>
              <a:gd name="connsiteY65" fmla="*/ 1463675 h 1622425"/>
              <a:gd name="connsiteX66" fmla="*/ 444917 w 1175167"/>
              <a:gd name="connsiteY66" fmla="*/ 1476375 h 1622425"/>
              <a:gd name="connsiteX67" fmla="*/ 454442 w 1175167"/>
              <a:gd name="connsiteY67" fmla="*/ 1479550 h 1622425"/>
              <a:gd name="connsiteX68" fmla="*/ 479842 w 1175167"/>
              <a:gd name="connsiteY68" fmla="*/ 1482725 h 1622425"/>
              <a:gd name="connsiteX69" fmla="*/ 489367 w 1175167"/>
              <a:gd name="connsiteY69" fmla="*/ 1489075 h 1622425"/>
              <a:gd name="connsiteX70" fmla="*/ 492542 w 1175167"/>
              <a:gd name="connsiteY70" fmla="*/ 1498600 h 1622425"/>
              <a:gd name="connsiteX71" fmla="*/ 498892 w 1175167"/>
              <a:gd name="connsiteY71" fmla="*/ 1508125 h 1622425"/>
              <a:gd name="connsiteX72" fmla="*/ 508417 w 1175167"/>
              <a:gd name="connsiteY72" fmla="*/ 1527175 h 1622425"/>
              <a:gd name="connsiteX73" fmla="*/ 514767 w 1175167"/>
              <a:gd name="connsiteY73" fmla="*/ 1536700 h 1622425"/>
              <a:gd name="connsiteX74" fmla="*/ 517942 w 1175167"/>
              <a:gd name="connsiteY74" fmla="*/ 1546225 h 1622425"/>
              <a:gd name="connsiteX75" fmla="*/ 524292 w 1175167"/>
              <a:gd name="connsiteY75" fmla="*/ 1558925 h 1622425"/>
              <a:gd name="connsiteX76" fmla="*/ 533817 w 1175167"/>
              <a:gd name="connsiteY76" fmla="*/ 1581150 h 1622425"/>
              <a:gd name="connsiteX77" fmla="*/ 543342 w 1175167"/>
              <a:gd name="connsiteY77" fmla="*/ 1590675 h 1622425"/>
              <a:gd name="connsiteX78" fmla="*/ 556042 w 1175167"/>
              <a:gd name="connsiteY78" fmla="*/ 1584325 h 1622425"/>
              <a:gd name="connsiteX79" fmla="*/ 571917 w 1175167"/>
              <a:gd name="connsiteY79" fmla="*/ 1555750 h 1622425"/>
              <a:gd name="connsiteX80" fmla="*/ 584617 w 1175167"/>
              <a:gd name="connsiteY80" fmla="*/ 1536700 h 1622425"/>
              <a:gd name="connsiteX81" fmla="*/ 587792 w 1175167"/>
              <a:gd name="connsiteY81" fmla="*/ 1527175 h 1622425"/>
              <a:gd name="connsiteX82" fmla="*/ 594142 w 1175167"/>
              <a:gd name="connsiteY82" fmla="*/ 1517650 h 1622425"/>
              <a:gd name="connsiteX83" fmla="*/ 600492 w 1175167"/>
              <a:gd name="connsiteY83" fmla="*/ 1504950 h 1622425"/>
              <a:gd name="connsiteX84" fmla="*/ 613192 w 1175167"/>
              <a:gd name="connsiteY84" fmla="*/ 1511300 h 1622425"/>
              <a:gd name="connsiteX85" fmla="*/ 619542 w 1175167"/>
              <a:gd name="connsiteY85" fmla="*/ 1530350 h 1622425"/>
              <a:gd name="connsiteX86" fmla="*/ 625892 w 1175167"/>
              <a:gd name="connsiteY86" fmla="*/ 1565275 h 1622425"/>
              <a:gd name="connsiteX87" fmla="*/ 632242 w 1175167"/>
              <a:gd name="connsiteY87" fmla="*/ 1574800 h 1622425"/>
              <a:gd name="connsiteX88" fmla="*/ 635417 w 1175167"/>
              <a:gd name="connsiteY88" fmla="*/ 1584325 h 1622425"/>
              <a:gd name="connsiteX89" fmla="*/ 651292 w 1175167"/>
              <a:gd name="connsiteY89" fmla="*/ 1587500 h 1622425"/>
              <a:gd name="connsiteX90" fmla="*/ 660817 w 1175167"/>
              <a:gd name="connsiteY90" fmla="*/ 1584325 h 1622425"/>
              <a:gd name="connsiteX91" fmla="*/ 692567 w 1175167"/>
              <a:gd name="connsiteY91" fmla="*/ 1555750 h 1622425"/>
              <a:gd name="connsiteX92" fmla="*/ 705267 w 1175167"/>
              <a:gd name="connsiteY92" fmla="*/ 1546225 h 1622425"/>
              <a:gd name="connsiteX93" fmla="*/ 756067 w 1175167"/>
              <a:gd name="connsiteY93" fmla="*/ 1552575 h 1622425"/>
              <a:gd name="connsiteX94" fmla="*/ 765592 w 1175167"/>
              <a:gd name="connsiteY94" fmla="*/ 1555750 h 1622425"/>
              <a:gd name="connsiteX95" fmla="*/ 794167 w 1175167"/>
              <a:gd name="connsiteY95" fmla="*/ 1558925 h 1622425"/>
              <a:gd name="connsiteX96" fmla="*/ 857667 w 1175167"/>
              <a:gd name="connsiteY96" fmla="*/ 1568450 h 1622425"/>
              <a:gd name="connsiteX97" fmla="*/ 883067 w 1175167"/>
              <a:gd name="connsiteY97" fmla="*/ 1577975 h 1622425"/>
              <a:gd name="connsiteX98" fmla="*/ 905292 w 1175167"/>
              <a:gd name="connsiteY98" fmla="*/ 1581150 h 1622425"/>
              <a:gd name="connsiteX99" fmla="*/ 914817 w 1175167"/>
              <a:gd name="connsiteY99" fmla="*/ 1584325 h 1622425"/>
              <a:gd name="connsiteX100" fmla="*/ 927517 w 1175167"/>
              <a:gd name="connsiteY100" fmla="*/ 1590675 h 1622425"/>
              <a:gd name="connsiteX101" fmla="*/ 962442 w 1175167"/>
              <a:gd name="connsiteY101" fmla="*/ 1597025 h 1622425"/>
              <a:gd name="connsiteX102" fmla="*/ 971967 w 1175167"/>
              <a:gd name="connsiteY102" fmla="*/ 1600200 h 1622425"/>
              <a:gd name="connsiteX103" fmla="*/ 1000542 w 1175167"/>
              <a:gd name="connsiteY103" fmla="*/ 1606550 h 1622425"/>
              <a:gd name="connsiteX104" fmla="*/ 1025942 w 1175167"/>
              <a:gd name="connsiteY104" fmla="*/ 1616075 h 1622425"/>
              <a:gd name="connsiteX105" fmla="*/ 1044992 w 1175167"/>
              <a:gd name="connsiteY105" fmla="*/ 1619250 h 1622425"/>
              <a:gd name="connsiteX106" fmla="*/ 1057692 w 1175167"/>
              <a:gd name="connsiteY106" fmla="*/ 1622425 h 1622425"/>
              <a:gd name="connsiteX107" fmla="*/ 1073567 w 1175167"/>
              <a:gd name="connsiteY107" fmla="*/ 1619250 h 1622425"/>
              <a:gd name="connsiteX108" fmla="*/ 1064042 w 1175167"/>
              <a:gd name="connsiteY108" fmla="*/ 1593850 h 1622425"/>
              <a:gd name="connsiteX109" fmla="*/ 1083092 w 1175167"/>
              <a:gd name="connsiteY109" fmla="*/ 1587500 h 1622425"/>
              <a:gd name="connsiteX110" fmla="*/ 1098967 w 1175167"/>
              <a:gd name="connsiteY110" fmla="*/ 1530350 h 1622425"/>
              <a:gd name="connsiteX111" fmla="*/ 1171992 w 1175167"/>
              <a:gd name="connsiteY111" fmla="*/ 1527175 h 1622425"/>
              <a:gd name="connsiteX112" fmla="*/ 1175167 w 1175167"/>
              <a:gd name="connsiteY112" fmla="*/ 1517650 h 1622425"/>
              <a:gd name="connsiteX113" fmla="*/ 1149767 w 1175167"/>
              <a:gd name="connsiteY113" fmla="*/ 1501775 h 1622425"/>
              <a:gd name="connsiteX114" fmla="*/ 1140242 w 1175167"/>
              <a:gd name="connsiteY114" fmla="*/ 1498600 h 1622425"/>
              <a:gd name="connsiteX115" fmla="*/ 1121192 w 1175167"/>
              <a:gd name="connsiteY115" fmla="*/ 1485900 h 1622425"/>
              <a:gd name="connsiteX116" fmla="*/ 1098967 w 1175167"/>
              <a:gd name="connsiteY116" fmla="*/ 1457325 h 1622425"/>
              <a:gd name="connsiteX117" fmla="*/ 1086267 w 1175167"/>
              <a:gd name="connsiteY117" fmla="*/ 1444625 h 1622425"/>
              <a:gd name="connsiteX118" fmla="*/ 1076742 w 1175167"/>
              <a:gd name="connsiteY118" fmla="*/ 1431925 h 1622425"/>
              <a:gd name="connsiteX119" fmla="*/ 1057692 w 1175167"/>
              <a:gd name="connsiteY119" fmla="*/ 1419225 h 1622425"/>
              <a:gd name="connsiteX120" fmla="*/ 1038642 w 1175167"/>
              <a:gd name="connsiteY120" fmla="*/ 1400175 h 1622425"/>
              <a:gd name="connsiteX121" fmla="*/ 1025942 w 1175167"/>
              <a:gd name="connsiteY121" fmla="*/ 1387475 h 1622425"/>
              <a:gd name="connsiteX122" fmla="*/ 1032292 w 1175167"/>
              <a:gd name="connsiteY122" fmla="*/ 1355725 h 1622425"/>
              <a:gd name="connsiteX123" fmla="*/ 1044992 w 1175167"/>
              <a:gd name="connsiteY123" fmla="*/ 1352550 h 1622425"/>
              <a:gd name="connsiteX124" fmla="*/ 1060867 w 1175167"/>
              <a:gd name="connsiteY124" fmla="*/ 1349375 h 1622425"/>
              <a:gd name="connsiteX125" fmla="*/ 1057692 w 1175167"/>
              <a:gd name="connsiteY125" fmla="*/ 1314450 h 1622425"/>
              <a:gd name="connsiteX126" fmla="*/ 1029117 w 1175167"/>
              <a:gd name="connsiteY126" fmla="*/ 1317625 h 1622425"/>
              <a:gd name="connsiteX127" fmla="*/ 991017 w 1175167"/>
              <a:gd name="connsiteY127" fmla="*/ 1314450 h 1622425"/>
              <a:gd name="connsiteX128" fmla="*/ 978317 w 1175167"/>
              <a:gd name="connsiteY128" fmla="*/ 1308100 h 1622425"/>
              <a:gd name="connsiteX129" fmla="*/ 975142 w 1175167"/>
              <a:gd name="connsiteY129" fmla="*/ 1298575 h 1622425"/>
              <a:gd name="connsiteX130" fmla="*/ 1013242 w 1175167"/>
              <a:gd name="connsiteY130" fmla="*/ 1279525 h 1622425"/>
              <a:gd name="connsiteX131" fmla="*/ 1010067 w 1175167"/>
              <a:gd name="connsiteY131" fmla="*/ 1270000 h 1622425"/>
              <a:gd name="connsiteX132" fmla="*/ 997367 w 1175167"/>
              <a:gd name="connsiteY132" fmla="*/ 1260475 h 1622425"/>
              <a:gd name="connsiteX133" fmla="*/ 978317 w 1175167"/>
              <a:gd name="connsiteY133" fmla="*/ 1250950 h 1622425"/>
              <a:gd name="connsiteX134" fmla="*/ 959267 w 1175167"/>
              <a:gd name="connsiteY134" fmla="*/ 1225550 h 1622425"/>
              <a:gd name="connsiteX135" fmla="*/ 956092 w 1175167"/>
              <a:gd name="connsiteY135" fmla="*/ 1212850 h 1622425"/>
              <a:gd name="connsiteX136" fmla="*/ 940217 w 1175167"/>
              <a:gd name="connsiteY136" fmla="*/ 1181100 h 1622425"/>
              <a:gd name="connsiteX137" fmla="*/ 937042 w 1175167"/>
              <a:gd name="connsiteY137" fmla="*/ 1171575 h 1622425"/>
              <a:gd name="connsiteX138" fmla="*/ 930692 w 1175167"/>
              <a:gd name="connsiteY138" fmla="*/ 1146175 h 1622425"/>
              <a:gd name="connsiteX139" fmla="*/ 917992 w 1175167"/>
              <a:gd name="connsiteY139" fmla="*/ 1120775 h 1622425"/>
              <a:gd name="connsiteX140" fmla="*/ 905292 w 1175167"/>
              <a:gd name="connsiteY140" fmla="*/ 1098550 h 1622425"/>
              <a:gd name="connsiteX141" fmla="*/ 898942 w 1175167"/>
              <a:gd name="connsiteY141" fmla="*/ 1082675 h 1622425"/>
              <a:gd name="connsiteX142" fmla="*/ 892592 w 1175167"/>
              <a:gd name="connsiteY142" fmla="*/ 1063625 h 1622425"/>
              <a:gd name="connsiteX143" fmla="*/ 883067 w 1175167"/>
              <a:gd name="connsiteY143" fmla="*/ 1047750 h 1622425"/>
              <a:gd name="connsiteX144" fmla="*/ 876717 w 1175167"/>
              <a:gd name="connsiteY144" fmla="*/ 1038225 h 1622425"/>
              <a:gd name="connsiteX145" fmla="*/ 860842 w 1175167"/>
              <a:gd name="connsiteY145" fmla="*/ 1025525 h 1622425"/>
              <a:gd name="connsiteX146" fmla="*/ 841792 w 1175167"/>
              <a:gd name="connsiteY146" fmla="*/ 1003300 h 1622425"/>
              <a:gd name="connsiteX147" fmla="*/ 819567 w 1175167"/>
              <a:gd name="connsiteY147" fmla="*/ 1000125 h 1622425"/>
              <a:gd name="connsiteX148" fmla="*/ 797342 w 1175167"/>
              <a:gd name="connsiteY148" fmla="*/ 987425 h 1622425"/>
              <a:gd name="connsiteX149" fmla="*/ 765592 w 1175167"/>
              <a:gd name="connsiteY149" fmla="*/ 965200 h 1622425"/>
              <a:gd name="connsiteX150" fmla="*/ 752892 w 1175167"/>
              <a:gd name="connsiteY150" fmla="*/ 958850 h 1622425"/>
              <a:gd name="connsiteX151" fmla="*/ 746542 w 1175167"/>
              <a:gd name="connsiteY151" fmla="*/ 946150 h 1622425"/>
              <a:gd name="connsiteX152" fmla="*/ 740192 w 1175167"/>
              <a:gd name="connsiteY152" fmla="*/ 898525 h 1622425"/>
              <a:gd name="connsiteX153" fmla="*/ 730667 w 1175167"/>
              <a:gd name="connsiteY153" fmla="*/ 863600 h 1622425"/>
              <a:gd name="connsiteX154" fmla="*/ 721142 w 1175167"/>
              <a:gd name="connsiteY154" fmla="*/ 860425 h 1622425"/>
              <a:gd name="connsiteX155" fmla="*/ 705267 w 1175167"/>
              <a:gd name="connsiteY155" fmla="*/ 847725 h 1622425"/>
              <a:gd name="connsiteX156" fmla="*/ 692567 w 1175167"/>
              <a:gd name="connsiteY156" fmla="*/ 841375 h 1622425"/>
              <a:gd name="connsiteX157" fmla="*/ 686217 w 1175167"/>
              <a:gd name="connsiteY157" fmla="*/ 831850 h 1622425"/>
              <a:gd name="connsiteX158" fmla="*/ 689392 w 1175167"/>
              <a:gd name="connsiteY158" fmla="*/ 784225 h 1622425"/>
              <a:gd name="connsiteX159" fmla="*/ 698917 w 1175167"/>
              <a:gd name="connsiteY159" fmla="*/ 762000 h 1622425"/>
              <a:gd name="connsiteX160" fmla="*/ 708442 w 1175167"/>
              <a:gd name="connsiteY160" fmla="*/ 673100 h 1622425"/>
              <a:gd name="connsiteX161" fmla="*/ 711617 w 1175167"/>
              <a:gd name="connsiteY161" fmla="*/ 641350 h 1622425"/>
              <a:gd name="connsiteX162" fmla="*/ 721142 w 1175167"/>
              <a:gd name="connsiteY162" fmla="*/ 609600 h 1622425"/>
              <a:gd name="connsiteX163" fmla="*/ 727492 w 1175167"/>
              <a:gd name="connsiteY163" fmla="*/ 581025 h 1622425"/>
              <a:gd name="connsiteX164" fmla="*/ 733842 w 1175167"/>
              <a:gd name="connsiteY164" fmla="*/ 568325 h 1622425"/>
              <a:gd name="connsiteX165" fmla="*/ 737017 w 1175167"/>
              <a:gd name="connsiteY165" fmla="*/ 555625 h 1622425"/>
              <a:gd name="connsiteX166" fmla="*/ 749717 w 1175167"/>
              <a:gd name="connsiteY166" fmla="*/ 542925 h 1622425"/>
              <a:gd name="connsiteX167" fmla="*/ 762417 w 1175167"/>
              <a:gd name="connsiteY167" fmla="*/ 520700 h 1622425"/>
              <a:gd name="connsiteX168" fmla="*/ 784642 w 1175167"/>
              <a:gd name="connsiteY168" fmla="*/ 498475 h 1622425"/>
              <a:gd name="connsiteX169" fmla="*/ 797342 w 1175167"/>
              <a:gd name="connsiteY169" fmla="*/ 485775 h 1622425"/>
              <a:gd name="connsiteX170" fmla="*/ 806867 w 1175167"/>
              <a:gd name="connsiteY170" fmla="*/ 476250 h 1622425"/>
              <a:gd name="connsiteX171" fmla="*/ 816392 w 1175167"/>
              <a:gd name="connsiteY171" fmla="*/ 454025 h 1622425"/>
              <a:gd name="connsiteX172" fmla="*/ 819567 w 1175167"/>
              <a:gd name="connsiteY172" fmla="*/ 441325 h 1622425"/>
              <a:gd name="connsiteX173" fmla="*/ 832267 w 1175167"/>
              <a:gd name="connsiteY173" fmla="*/ 409575 h 1622425"/>
              <a:gd name="connsiteX174" fmla="*/ 838617 w 1175167"/>
              <a:gd name="connsiteY174" fmla="*/ 365125 h 1622425"/>
              <a:gd name="connsiteX175" fmla="*/ 841792 w 1175167"/>
              <a:gd name="connsiteY175" fmla="*/ 355600 h 1622425"/>
              <a:gd name="connsiteX176" fmla="*/ 844967 w 1175167"/>
              <a:gd name="connsiteY176" fmla="*/ 342900 h 1622425"/>
              <a:gd name="connsiteX177" fmla="*/ 854492 w 1175167"/>
              <a:gd name="connsiteY177" fmla="*/ 225425 h 1622425"/>
              <a:gd name="connsiteX178" fmla="*/ 857667 w 1175167"/>
              <a:gd name="connsiteY178" fmla="*/ 209550 h 1622425"/>
              <a:gd name="connsiteX179" fmla="*/ 864017 w 1175167"/>
              <a:gd name="connsiteY179" fmla="*/ 200025 h 1622425"/>
              <a:gd name="connsiteX180" fmla="*/ 867192 w 1175167"/>
              <a:gd name="connsiteY180" fmla="*/ 177800 h 1622425"/>
              <a:gd name="connsiteX181" fmla="*/ 870367 w 1175167"/>
              <a:gd name="connsiteY181" fmla="*/ 168275 h 1622425"/>
              <a:gd name="connsiteX182" fmla="*/ 873542 w 1175167"/>
              <a:gd name="connsiteY182" fmla="*/ 152400 h 1622425"/>
              <a:gd name="connsiteX183" fmla="*/ 883067 w 1175167"/>
              <a:gd name="connsiteY183" fmla="*/ 101600 h 1622425"/>
              <a:gd name="connsiteX184" fmla="*/ 886242 w 1175167"/>
              <a:gd name="connsiteY184" fmla="*/ 92075 h 1622425"/>
              <a:gd name="connsiteX185" fmla="*/ 898942 w 1175167"/>
              <a:gd name="connsiteY185" fmla="*/ 76200 h 1622425"/>
              <a:gd name="connsiteX186" fmla="*/ 908467 w 1175167"/>
              <a:gd name="connsiteY186" fmla="*/ 73025 h 1622425"/>
              <a:gd name="connsiteX0" fmla="*/ 908467 w 1175167"/>
              <a:gd name="connsiteY0" fmla="*/ 73025 h 1622425"/>
              <a:gd name="connsiteX1" fmla="*/ 902117 w 1175167"/>
              <a:gd name="connsiteY1" fmla="*/ 57150 h 1622425"/>
              <a:gd name="connsiteX2" fmla="*/ 844967 w 1175167"/>
              <a:gd name="connsiteY2" fmla="*/ 22225 h 1622425"/>
              <a:gd name="connsiteX3" fmla="*/ 829092 w 1175167"/>
              <a:gd name="connsiteY3" fmla="*/ 9525 h 1622425"/>
              <a:gd name="connsiteX4" fmla="*/ 813217 w 1175167"/>
              <a:gd name="connsiteY4" fmla="*/ 6350 h 1622425"/>
              <a:gd name="connsiteX5" fmla="*/ 797342 w 1175167"/>
              <a:gd name="connsiteY5" fmla="*/ 0 h 1622425"/>
              <a:gd name="connsiteX6" fmla="*/ 775117 w 1175167"/>
              <a:gd name="connsiteY6" fmla="*/ 6350 h 1622425"/>
              <a:gd name="connsiteX7" fmla="*/ 771942 w 1175167"/>
              <a:gd name="connsiteY7" fmla="*/ 50800 h 1622425"/>
              <a:gd name="connsiteX8" fmla="*/ 768767 w 1175167"/>
              <a:gd name="connsiteY8" fmla="*/ 69850 h 1622425"/>
              <a:gd name="connsiteX9" fmla="*/ 759242 w 1175167"/>
              <a:gd name="connsiteY9" fmla="*/ 73025 h 1622425"/>
              <a:gd name="connsiteX10" fmla="*/ 749717 w 1175167"/>
              <a:gd name="connsiteY10" fmla="*/ 66675 h 1622425"/>
              <a:gd name="connsiteX11" fmla="*/ 737017 w 1175167"/>
              <a:gd name="connsiteY11" fmla="*/ 63500 h 1622425"/>
              <a:gd name="connsiteX12" fmla="*/ 714792 w 1175167"/>
              <a:gd name="connsiteY12" fmla="*/ 104775 h 1622425"/>
              <a:gd name="connsiteX13" fmla="*/ 670342 w 1175167"/>
              <a:gd name="connsiteY13" fmla="*/ 25400 h 1622425"/>
              <a:gd name="connsiteX14" fmla="*/ 654467 w 1175167"/>
              <a:gd name="connsiteY14" fmla="*/ 63500 h 1622425"/>
              <a:gd name="connsiteX15" fmla="*/ 600492 w 1175167"/>
              <a:gd name="connsiteY15" fmla="*/ 142875 h 1622425"/>
              <a:gd name="connsiteX16" fmla="*/ 562392 w 1175167"/>
              <a:gd name="connsiteY16" fmla="*/ 222250 h 1622425"/>
              <a:gd name="connsiteX17" fmla="*/ 527467 w 1175167"/>
              <a:gd name="connsiteY17" fmla="*/ 304800 h 1622425"/>
              <a:gd name="connsiteX18" fmla="*/ 521117 w 1175167"/>
              <a:gd name="connsiteY18" fmla="*/ 358775 h 1622425"/>
              <a:gd name="connsiteX19" fmla="*/ 444917 w 1175167"/>
              <a:gd name="connsiteY19" fmla="*/ 434975 h 1622425"/>
              <a:gd name="connsiteX20" fmla="*/ 444917 w 1175167"/>
              <a:gd name="connsiteY20" fmla="*/ 517525 h 1622425"/>
              <a:gd name="connsiteX21" fmla="*/ 409992 w 1175167"/>
              <a:gd name="connsiteY21" fmla="*/ 501650 h 1622425"/>
              <a:gd name="connsiteX22" fmla="*/ 362367 w 1175167"/>
              <a:gd name="connsiteY22" fmla="*/ 511175 h 1622425"/>
              <a:gd name="connsiteX23" fmla="*/ 295692 w 1175167"/>
              <a:gd name="connsiteY23" fmla="*/ 492125 h 1622425"/>
              <a:gd name="connsiteX24" fmla="*/ 289342 w 1175167"/>
              <a:gd name="connsiteY24" fmla="*/ 419100 h 1622425"/>
              <a:gd name="connsiteX25" fmla="*/ 263942 w 1175167"/>
              <a:gd name="connsiteY25" fmla="*/ 396875 h 1622425"/>
              <a:gd name="connsiteX26" fmla="*/ 184567 w 1175167"/>
              <a:gd name="connsiteY26" fmla="*/ 387350 h 1622425"/>
              <a:gd name="connsiteX27" fmla="*/ 108367 w 1175167"/>
              <a:gd name="connsiteY27" fmla="*/ 393700 h 1622425"/>
              <a:gd name="connsiteX28" fmla="*/ 35342 w 1175167"/>
              <a:gd name="connsiteY28" fmla="*/ 469900 h 1622425"/>
              <a:gd name="connsiteX29" fmla="*/ 417 w 1175167"/>
              <a:gd name="connsiteY29" fmla="*/ 533400 h 1622425"/>
              <a:gd name="connsiteX30" fmla="*/ 16292 w 1175167"/>
              <a:gd name="connsiteY30" fmla="*/ 587375 h 1622425"/>
              <a:gd name="connsiteX31" fmla="*/ 9941 w 1175167"/>
              <a:gd name="connsiteY31" fmla="*/ 631825 h 1622425"/>
              <a:gd name="connsiteX32" fmla="*/ 13117 w 1175167"/>
              <a:gd name="connsiteY32" fmla="*/ 698500 h 1622425"/>
              <a:gd name="connsiteX33" fmla="*/ 9942 w 1175167"/>
              <a:gd name="connsiteY33" fmla="*/ 736600 h 1622425"/>
              <a:gd name="connsiteX34" fmla="*/ 54392 w 1175167"/>
              <a:gd name="connsiteY34" fmla="*/ 765175 h 1622425"/>
              <a:gd name="connsiteX35" fmla="*/ 102017 w 1175167"/>
              <a:gd name="connsiteY35" fmla="*/ 790575 h 1622425"/>
              <a:gd name="connsiteX36" fmla="*/ 133767 w 1175167"/>
              <a:gd name="connsiteY36" fmla="*/ 784225 h 1622425"/>
              <a:gd name="connsiteX37" fmla="*/ 140117 w 1175167"/>
              <a:gd name="connsiteY37" fmla="*/ 796925 h 1622425"/>
              <a:gd name="connsiteX38" fmla="*/ 149642 w 1175167"/>
              <a:gd name="connsiteY38" fmla="*/ 819150 h 1622425"/>
              <a:gd name="connsiteX39" fmla="*/ 155992 w 1175167"/>
              <a:gd name="connsiteY39" fmla="*/ 873125 h 1622425"/>
              <a:gd name="connsiteX40" fmla="*/ 159167 w 1175167"/>
              <a:gd name="connsiteY40" fmla="*/ 885825 h 1622425"/>
              <a:gd name="connsiteX41" fmla="*/ 168692 w 1175167"/>
              <a:gd name="connsiteY41" fmla="*/ 892175 h 1622425"/>
              <a:gd name="connsiteX42" fmla="*/ 178217 w 1175167"/>
              <a:gd name="connsiteY42" fmla="*/ 901700 h 1622425"/>
              <a:gd name="connsiteX43" fmla="*/ 200442 w 1175167"/>
              <a:gd name="connsiteY43" fmla="*/ 904875 h 1622425"/>
              <a:gd name="connsiteX44" fmla="*/ 222667 w 1175167"/>
              <a:gd name="connsiteY44" fmla="*/ 939800 h 1622425"/>
              <a:gd name="connsiteX45" fmla="*/ 213142 w 1175167"/>
              <a:gd name="connsiteY45" fmla="*/ 1022350 h 1622425"/>
              <a:gd name="connsiteX46" fmla="*/ 197267 w 1175167"/>
              <a:gd name="connsiteY46" fmla="*/ 1041400 h 1622425"/>
              <a:gd name="connsiteX47" fmla="*/ 190917 w 1175167"/>
              <a:gd name="connsiteY47" fmla="*/ 1063625 h 1622425"/>
              <a:gd name="connsiteX48" fmla="*/ 187742 w 1175167"/>
              <a:gd name="connsiteY48" fmla="*/ 1073150 h 1622425"/>
              <a:gd name="connsiteX49" fmla="*/ 190917 w 1175167"/>
              <a:gd name="connsiteY49" fmla="*/ 1200150 h 1622425"/>
              <a:gd name="connsiteX50" fmla="*/ 244892 w 1175167"/>
              <a:gd name="connsiteY50" fmla="*/ 1206500 h 1622425"/>
              <a:gd name="connsiteX51" fmla="*/ 260767 w 1175167"/>
              <a:gd name="connsiteY51" fmla="*/ 1209675 h 1622425"/>
              <a:gd name="connsiteX52" fmla="*/ 282992 w 1175167"/>
              <a:gd name="connsiteY52" fmla="*/ 1231900 h 1622425"/>
              <a:gd name="connsiteX53" fmla="*/ 289342 w 1175167"/>
              <a:gd name="connsiteY53" fmla="*/ 1270000 h 1622425"/>
              <a:gd name="connsiteX54" fmla="*/ 298867 w 1175167"/>
              <a:gd name="connsiteY54" fmla="*/ 1282700 h 1622425"/>
              <a:gd name="connsiteX55" fmla="*/ 317917 w 1175167"/>
              <a:gd name="connsiteY55" fmla="*/ 1285875 h 1622425"/>
              <a:gd name="connsiteX56" fmla="*/ 327442 w 1175167"/>
              <a:gd name="connsiteY56" fmla="*/ 1292225 h 1622425"/>
              <a:gd name="connsiteX57" fmla="*/ 356017 w 1175167"/>
              <a:gd name="connsiteY57" fmla="*/ 1298575 h 1622425"/>
              <a:gd name="connsiteX58" fmla="*/ 381417 w 1175167"/>
              <a:gd name="connsiteY58" fmla="*/ 1317625 h 1622425"/>
              <a:gd name="connsiteX59" fmla="*/ 403642 w 1175167"/>
              <a:gd name="connsiteY59" fmla="*/ 1330325 h 1622425"/>
              <a:gd name="connsiteX60" fmla="*/ 406817 w 1175167"/>
              <a:gd name="connsiteY60" fmla="*/ 1339850 h 1622425"/>
              <a:gd name="connsiteX61" fmla="*/ 416342 w 1175167"/>
              <a:gd name="connsiteY61" fmla="*/ 1362075 h 1622425"/>
              <a:gd name="connsiteX62" fmla="*/ 422692 w 1175167"/>
              <a:gd name="connsiteY62" fmla="*/ 1403350 h 1622425"/>
              <a:gd name="connsiteX63" fmla="*/ 425867 w 1175167"/>
              <a:gd name="connsiteY63" fmla="*/ 1419225 h 1622425"/>
              <a:gd name="connsiteX64" fmla="*/ 432217 w 1175167"/>
              <a:gd name="connsiteY64" fmla="*/ 1438275 h 1622425"/>
              <a:gd name="connsiteX65" fmla="*/ 435392 w 1175167"/>
              <a:gd name="connsiteY65" fmla="*/ 1450975 h 1622425"/>
              <a:gd name="connsiteX66" fmla="*/ 441742 w 1175167"/>
              <a:gd name="connsiteY66" fmla="*/ 1463675 h 1622425"/>
              <a:gd name="connsiteX67" fmla="*/ 444917 w 1175167"/>
              <a:gd name="connsiteY67" fmla="*/ 1476375 h 1622425"/>
              <a:gd name="connsiteX68" fmla="*/ 454442 w 1175167"/>
              <a:gd name="connsiteY68" fmla="*/ 1479550 h 1622425"/>
              <a:gd name="connsiteX69" fmla="*/ 479842 w 1175167"/>
              <a:gd name="connsiteY69" fmla="*/ 1482725 h 1622425"/>
              <a:gd name="connsiteX70" fmla="*/ 489367 w 1175167"/>
              <a:gd name="connsiteY70" fmla="*/ 1489075 h 1622425"/>
              <a:gd name="connsiteX71" fmla="*/ 492542 w 1175167"/>
              <a:gd name="connsiteY71" fmla="*/ 1498600 h 1622425"/>
              <a:gd name="connsiteX72" fmla="*/ 498892 w 1175167"/>
              <a:gd name="connsiteY72" fmla="*/ 1508125 h 1622425"/>
              <a:gd name="connsiteX73" fmla="*/ 508417 w 1175167"/>
              <a:gd name="connsiteY73" fmla="*/ 1527175 h 1622425"/>
              <a:gd name="connsiteX74" fmla="*/ 514767 w 1175167"/>
              <a:gd name="connsiteY74" fmla="*/ 1536700 h 1622425"/>
              <a:gd name="connsiteX75" fmla="*/ 517942 w 1175167"/>
              <a:gd name="connsiteY75" fmla="*/ 1546225 h 1622425"/>
              <a:gd name="connsiteX76" fmla="*/ 524292 w 1175167"/>
              <a:gd name="connsiteY76" fmla="*/ 1558925 h 1622425"/>
              <a:gd name="connsiteX77" fmla="*/ 533817 w 1175167"/>
              <a:gd name="connsiteY77" fmla="*/ 1581150 h 1622425"/>
              <a:gd name="connsiteX78" fmla="*/ 543342 w 1175167"/>
              <a:gd name="connsiteY78" fmla="*/ 1590675 h 1622425"/>
              <a:gd name="connsiteX79" fmla="*/ 556042 w 1175167"/>
              <a:gd name="connsiteY79" fmla="*/ 1584325 h 1622425"/>
              <a:gd name="connsiteX80" fmla="*/ 571917 w 1175167"/>
              <a:gd name="connsiteY80" fmla="*/ 1555750 h 1622425"/>
              <a:gd name="connsiteX81" fmla="*/ 584617 w 1175167"/>
              <a:gd name="connsiteY81" fmla="*/ 1536700 h 1622425"/>
              <a:gd name="connsiteX82" fmla="*/ 587792 w 1175167"/>
              <a:gd name="connsiteY82" fmla="*/ 1527175 h 1622425"/>
              <a:gd name="connsiteX83" fmla="*/ 594142 w 1175167"/>
              <a:gd name="connsiteY83" fmla="*/ 1517650 h 1622425"/>
              <a:gd name="connsiteX84" fmla="*/ 600492 w 1175167"/>
              <a:gd name="connsiteY84" fmla="*/ 1504950 h 1622425"/>
              <a:gd name="connsiteX85" fmla="*/ 613192 w 1175167"/>
              <a:gd name="connsiteY85" fmla="*/ 1511300 h 1622425"/>
              <a:gd name="connsiteX86" fmla="*/ 619542 w 1175167"/>
              <a:gd name="connsiteY86" fmla="*/ 1530350 h 1622425"/>
              <a:gd name="connsiteX87" fmla="*/ 625892 w 1175167"/>
              <a:gd name="connsiteY87" fmla="*/ 1565275 h 1622425"/>
              <a:gd name="connsiteX88" fmla="*/ 632242 w 1175167"/>
              <a:gd name="connsiteY88" fmla="*/ 1574800 h 1622425"/>
              <a:gd name="connsiteX89" fmla="*/ 635417 w 1175167"/>
              <a:gd name="connsiteY89" fmla="*/ 1584325 h 1622425"/>
              <a:gd name="connsiteX90" fmla="*/ 651292 w 1175167"/>
              <a:gd name="connsiteY90" fmla="*/ 1587500 h 1622425"/>
              <a:gd name="connsiteX91" fmla="*/ 660817 w 1175167"/>
              <a:gd name="connsiteY91" fmla="*/ 1584325 h 1622425"/>
              <a:gd name="connsiteX92" fmla="*/ 692567 w 1175167"/>
              <a:gd name="connsiteY92" fmla="*/ 1555750 h 1622425"/>
              <a:gd name="connsiteX93" fmla="*/ 705267 w 1175167"/>
              <a:gd name="connsiteY93" fmla="*/ 1546225 h 1622425"/>
              <a:gd name="connsiteX94" fmla="*/ 756067 w 1175167"/>
              <a:gd name="connsiteY94" fmla="*/ 1552575 h 1622425"/>
              <a:gd name="connsiteX95" fmla="*/ 765592 w 1175167"/>
              <a:gd name="connsiteY95" fmla="*/ 1555750 h 1622425"/>
              <a:gd name="connsiteX96" fmla="*/ 794167 w 1175167"/>
              <a:gd name="connsiteY96" fmla="*/ 1558925 h 1622425"/>
              <a:gd name="connsiteX97" fmla="*/ 857667 w 1175167"/>
              <a:gd name="connsiteY97" fmla="*/ 1568450 h 1622425"/>
              <a:gd name="connsiteX98" fmla="*/ 883067 w 1175167"/>
              <a:gd name="connsiteY98" fmla="*/ 1577975 h 1622425"/>
              <a:gd name="connsiteX99" fmla="*/ 905292 w 1175167"/>
              <a:gd name="connsiteY99" fmla="*/ 1581150 h 1622425"/>
              <a:gd name="connsiteX100" fmla="*/ 914817 w 1175167"/>
              <a:gd name="connsiteY100" fmla="*/ 1584325 h 1622425"/>
              <a:gd name="connsiteX101" fmla="*/ 927517 w 1175167"/>
              <a:gd name="connsiteY101" fmla="*/ 1590675 h 1622425"/>
              <a:gd name="connsiteX102" fmla="*/ 962442 w 1175167"/>
              <a:gd name="connsiteY102" fmla="*/ 1597025 h 1622425"/>
              <a:gd name="connsiteX103" fmla="*/ 971967 w 1175167"/>
              <a:gd name="connsiteY103" fmla="*/ 1600200 h 1622425"/>
              <a:gd name="connsiteX104" fmla="*/ 1000542 w 1175167"/>
              <a:gd name="connsiteY104" fmla="*/ 1606550 h 1622425"/>
              <a:gd name="connsiteX105" fmla="*/ 1025942 w 1175167"/>
              <a:gd name="connsiteY105" fmla="*/ 1616075 h 1622425"/>
              <a:gd name="connsiteX106" fmla="*/ 1044992 w 1175167"/>
              <a:gd name="connsiteY106" fmla="*/ 1619250 h 1622425"/>
              <a:gd name="connsiteX107" fmla="*/ 1057692 w 1175167"/>
              <a:gd name="connsiteY107" fmla="*/ 1622425 h 1622425"/>
              <a:gd name="connsiteX108" fmla="*/ 1073567 w 1175167"/>
              <a:gd name="connsiteY108" fmla="*/ 1619250 h 1622425"/>
              <a:gd name="connsiteX109" fmla="*/ 1064042 w 1175167"/>
              <a:gd name="connsiteY109" fmla="*/ 1593850 h 1622425"/>
              <a:gd name="connsiteX110" fmla="*/ 1083092 w 1175167"/>
              <a:gd name="connsiteY110" fmla="*/ 1587500 h 1622425"/>
              <a:gd name="connsiteX111" fmla="*/ 1098967 w 1175167"/>
              <a:gd name="connsiteY111" fmla="*/ 1530350 h 1622425"/>
              <a:gd name="connsiteX112" fmla="*/ 1171992 w 1175167"/>
              <a:gd name="connsiteY112" fmla="*/ 1527175 h 1622425"/>
              <a:gd name="connsiteX113" fmla="*/ 1175167 w 1175167"/>
              <a:gd name="connsiteY113" fmla="*/ 1517650 h 1622425"/>
              <a:gd name="connsiteX114" fmla="*/ 1149767 w 1175167"/>
              <a:gd name="connsiteY114" fmla="*/ 1501775 h 1622425"/>
              <a:gd name="connsiteX115" fmla="*/ 1140242 w 1175167"/>
              <a:gd name="connsiteY115" fmla="*/ 1498600 h 1622425"/>
              <a:gd name="connsiteX116" fmla="*/ 1121192 w 1175167"/>
              <a:gd name="connsiteY116" fmla="*/ 1485900 h 1622425"/>
              <a:gd name="connsiteX117" fmla="*/ 1098967 w 1175167"/>
              <a:gd name="connsiteY117" fmla="*/ 1457325 h 1622425"/>
              <a:gd name="connsiteX118" fmla="*/ 1086267 w 1175167"/>
              <a:gd name="connsiteY118" fmla="*/ 1444625 h 1622425"/>
              <a:gd name="connsiteX119" fmla="*/ 1076742 w 1175167"/>
              <a:gd name="connsiteY119" fmla="*/ 1431925 h 1622425"/>
              <a:gd name="connsiteX120" fmla="*/ 1057692 w 1175167"/>
              <a:gd name="connsiteY120" fmla="*/ 1419225 h 1622425"/>
              <a:gd name="connsiteX121" fmla="*/ 1038642 w 1175167"/>
              <a:gd name="connsiteY121" fmla="*/ 1400175 h 1622425"/>
              <a:gd name="connsiteX122" fmla="*/ 1025942 w 1175167"/>
              <a:gd name="connsiteY122" fmla="*/ 1387475 h 1622425"/>
              <a:gd name="connsiteX123" fmla="*/ 1032292 w 1175167"/>
              <a:gd name="connsiteY123" fmla="*/ 1355725 h 1622425"/>
              <a:gd name="connsiteX124" fmla="*/ 1044992 w 1175167"/>
              <a:gd name="connsiteY124" fmla="*/ 1352550 h 1622425"/>
              <a:gd name="connsiteX125" fmla="*/ 1060867 w 1175167"/>
              <a:gd name="connsiteY125" fmla="*/ 1349375 h 1622425"/>
              <a:gd name="connsiteX126" fmla="*/ 1057692 w 1175167"/>
              <a:gd name="connsiteY126" fmla="*/ 1314450 h 1622425"/>
              <a:gd name="connsiteX127" fmla="*/ 1029117 w 1175167"/>
              <a:gd name="connsiteY127" fmla="*/ 1317625 h 1622425"/>
              <a:gd name="connsiteX128" fmla="*/ 991017 w 1175167"/>
              <a:gd name="connsiteY128" fmla="*/ 1314450 h 1622425"/>
              <a:gd name="connsiteX129" fmla="*/ 978317 w 1175167"/>
              <a:gd name="connsiteY129" fmla="*/ 1308100 h 1622425"/>
              <a:gd name="connsiteX130" fmla="*/ 975142 w 1175167"/>
              <a:gd name="connsiteY130" fmla="*/ 1298575 h 1622425"/>
              <a:gd name="connsiteX131" fmla="*/ 1013242 w 1175167"/>
              <a:gd name="connsiteY131" fmla="*/ 1279525 h 1622425"/>
              <a:gd name="connsiteX132" fmla="*/ 1010067 w 1175167"/>
              <a:gd name="connsiteY132" fmla="*/ 1270000 h 1622425"/>
              <a:gd name="connsiteX133" fmla="*/ 997367 w 1175167"/>
              <a:gd name="connsiteY133" fmla="*/ 1260475 h 1622425"/>
              <a:gd name="connsiteX134" fmla="*/ 978317 w 1175167"/>
              <a:gd name="connsiteY134" fmla="*/ 1250950 h 1622425"/>
              <a:gd name="connsiteX135" fmla="*/ 959267 w 1175167"/>
              <a:gd name="connsiteY135" fmla="*/ 1225550 h 1622425"/>
              <a:gd name="connsiteX136" fmla="*/ 956092 w 1175167"/>
              <a:gd name="connsiteY136" fmla="*/ 1212850 h 1622425"/>
              <a:gd name="connsiteX137" fmla="*/ 940217 w 1175167"/>
              <a:gd name="connsiteY137" fmla="*/ 1181100 h 1622425"/>
              <a:gd name="connsiteX138" fmla="*/ 937042 w 1175167"/>
              <a:gd name="connsiteY138" fmla="*/ 1171575 h 1622425"/>
              <a:gd name="connsiteX139" fmla="*/ 930692 w 1175167"/>
              <a:gd name="connsiteY139" fmla="*/ 1146175 h 1622425"/>
              <a:gd name="connsiteX140" fmla="*/ 917992 w 1175167"/>
              <a:gd name="connsiteY140" fmla="*/ 1120775 h 1622425"/>
              <a:gd name="connsiteX141" fmla="*/ 905292 w 1175167"/>
              <a:gd name="connsiteY141" fmla="*/ 1098550 h 1622425"/>
              <a:gd name="connsiteX142" fmla="*/ 898942 w 1175167"/>
              <a:gd name="connsiteY142" fmla="*/ 1082675 h 1622425"/>
              <a:gd name="connsiteX143" fmla="*/ 892592 w 1175167"/>
              <a:gd name="connsiteY143" fmla="*/ 1063625 h 1622425"/>
              <a:gd name="connsiteX144" fmla="*/ 883067 w 1175167"/>
              <a:gd name="connsiteY144" fmla="*/ 1047750 h 1622425"/>
              <a:gd name="connsiteX145" fmla="*/ 876717 w 1175167"/>
              <a:gd name="connsiteY145" fmla="*/ 1038225 h 1622425"/>
              <a:gd name="connsiteX146" fmla="*/ 860842 w 1175167"/>
              <a:gd name="connsiteY146" fmla="*/ 1025525 h 1622425"/>
              <a:gd name="connsiteX147" fmla="*/ 841792 w 1175167"/>
              <a:gd name="connsiteY147" fmla="*/ 1003300 h 1622425"/>
              <a:gd name="connsiteX148" fmla="*/ 819567 w 1175167"/>
              <a:gd name="connsiteY148" fmla="*/ 1000125 h 1622425"/>
              <a:gd name="connsiteX149" fmla="*/ 797342 w 1175167"/>
              <a:gd name="connsiteY149" fmla="*/ 987425 h 1622425"/>
              <a:gd name="connsiteX150" fmla="*/ 765592 w 1175167"/>
              <a:gd name="connsiteY150" fmla="*/ 965200 h 1622425"/>
              <a:gd name="connsiteX151" fmla="*/ 752892 w 1175167"/>
              <a:gd name="connsiteY151" fmla="*/ 958850 h 1622425"/>
              <a:gd name="connsiteX152" fmla="*/ 746542 w 1175167"/>
              <a:gd name="connsiteY152" fmla="*/ 946150 h 1622425"/>
              <a:gd name="connsiteX153" fmla="*/ 740192 w 1175167"/>
              <a:gd name="connsiteY153" fmla="*/ 898525 h 1622425"/>
              <a:gd name="connsiteX154" fmla="*/ 730667 w 1175167"/>
              <a:gd name="connsiteY154" fmla="*/ 863600 h 1622425"/>
              <a:gd name="connsiteX155" fmla="*/ 721142 w 1175167"/>
              <a:gd name="connsiteY155" fmla="*/ 860425 h 1622425"/>
              <a:gd name="connsiteX156" fmla="*/ 705267 w 1175167"/>
              <a:gd name="connsiteY156" fmla="*/ 847725 h 1622425"/>
              <a:gd name="connsiteX157" fmla="*/ 692567 w 1175167"/>
              <a:gd name="connsiteY157" fmla="*/ 841375 h 1622425"/>
              <a:gd name="connsiteX158" fmla="*/ 686217 w 1175167"/>
              <a:gd name="connsiteY158" fmla="*/ 831850 h 1622425"/>
              <a:gd name="connsiteX159" fmla="*/ 689392 w 1175167"/>
              <a:gd name="connsiteY159" fmla="*/ 784225 h 1622425"/>
              <a:gd name="connsiteX160" fmla="*/ 698917 w 1175167"/>
              <a:gd name="connsiteY160" fmla="*/ 762000 h 1622425"/>
              <a:gd name="connsiteX161" fmla="*/ 708442 w 1175167"/>
              <a:gd name="connsiteY161" fmla="*/ 673100 h 1622425"/>
              <a:gd name="connsiteX162" fmla="*/ 711617 w 1175167"/>
              <a:gd name="connsiteY162" fmla="*/ 641350 h 1622425"/>
              <a:gd name="connsiteX163" fmla="*/ 721142 w 1175167"/>
              <a:gd name="connsiteY163" fmla="*/ 609600 h 1622425"/>
              <a:gd name="connsiteX164" fmla="*/ 727492 w 1175167"/>
              <a:gd name="connsiteY164" fmla="*/ 581025 h 1622425"/>
              <a:gd name="connsiteX165" fmla="*/ 733842 w 1175167"/>
              <a:gd name="connsiteY165" fmla="*/ 568325 h 1622425"/>
              <a:gd name="connsiteX166" fmla="*/ 737017 w 1175167"/>
              <a:gd name="connsiteY166" fmla="*/ 555625 h 1622425"/>
              <a:gd name="connsiteX167" fmla="*/ 749717 w 1175167"/>
              <a:gd name="connsiteY167" fmla="*/ 542925 h 1622425"/>
              <a:gd name="connsiteX168" fmla="*/ 762417 w 1175167"/>
              <a:gd name="connsiteY168" fmla="*/ 520700 h 1622425"/>
              <a:gd name="connsiteX169" fmla="*/ 784642 w 1175167"/>
              <a:gd name="connsiteY169" fmla="*/ 498475 h 1622425"/>
              <a:gd name="connsiteX170" fmla="*/ 797342 w 1175167"/>
              <a:gd name="connsiteY170" fmla="*/ 485775 h 1622425"/>
              <a:gd name="connsiteX171" fmla="*/ 806867 w 1175167"/>
              <a:gd name="connsiteY171" fmla="*/ 476250 h 1622425"/>
              <a:gd name="connsiteX172" fmla="*/ 816392 w 1175167"/>
              <a:gd name="connsiteY172" fmla="*/ 454025 h 1622425"/>
              <a:gd name="connsiteX173" fmla="*/ 819567 w 1175167"/>
              <a:gd name="connsiteY173" fmla="*/ 441325 h 1622425"/>
              <a:gd name="connsiteX174" fmla="*/ 832267 w 1175167"/>
              <a:gd name="connsiteY174" fmla="*/ 409575 h 1622425"/>
              <a:gd name="connsiteX175" fmla="*/ 838617 w 1175167"/>
              <a:gd name="connsiteY175" fmla="*/ 365125 h 1622425"/>
              <a:gd name="connsiteX176" fmla="*/ 841792 w 1175167"/>
              <a:gd name="connsiteY176" fmla="*/ 355600 h 1622425"/>
              <a:gd name="connsiteX177" fmla="*/ 844967 w 1175167"/>
              <a:gd name="connsiteY177" fmla="*/ 342900 h 1622425"/>
              <a:gd name="connsiteX178" fmla="*/ 854492 w 1175167"/>
              <a:gd name="connsiteY178" fmla="*/ 225425 h 1622425"/>
              <a:gd name="connsiteX179" fmla="*/ 857667 w 1175167"/>
              <a:gd name="connsiteY179" fmla="*/ 209550 h 1622425"/>
              <a:gd name="connsiteX180" fmla="*/ 864017 w 1175167"/>
              <a:gd name="connsiteY180" fmla="*/ 200025 h 1622425"/>
              <a:gd name="connsiteX181" fmla="*/ 867192 w 1175167"/>
              <a:gd name="connsiteY181" fmla="*/ 177800 h 1622425"/>
              <a:gd name="connsiteX182" fmla="*/ 870367 w 1175167"/>
              <a:gd name="connsiteY182" fmla="*/ 168275 h 1622425"/>
              <a:gd name="connsiteX183" fmla="*/ 873542 w 1175167"/>
              <a:gd name="connsiteY183" fmla="*/ 152400 h 1622425"/>
              <a:gd name="connsiteX184" fmla="*/ 883067 w 1175167"/>
              <a:gd name="connsiteY184" fmla="*/ 101600 h 1622425"/>
              <a:gd name="connsiteX185" fmla="*/ 886242 w 1175167"/>
              <a:gd name="connsiteY185" fmla="*/ 92075 h 1622425"/>
              <a:gd name="connsiteX186" fmla="*/ 898942 w 1175167"/>
              <a:gd name="connsiteY186" fmla="*/ 76200 h 1622425"/>
              <a:gd name="connsiteX187" fmla="*/ 908467 w 1175167"/>
              <a:gd name="connsiteY187" fmla="*/ 73025 h 1622425"/>
              <a:gd name="connsiteX0" fmla="*/ 908467 w 1175167"/>
              <a:gd name="connsiteY0" fmla="*/ 73025 h 1622425"/>
              <a:gd name="connsiteX1" fmla="*/ 902117 w 1175167"/>
              <a:gd name="connsiteY1" fmla="*/ 57150 h 1622425"/>
              <a:gd name="connsiteX2" fmla="*/ 844967 w 1175167"/>
              <a:gd name="connsiteY2" fmla="*/ 22225 h 1622425"/>
              <a:gd name="connsiteX3" fmla="*/ 829092 w 1175167"/>
              <a:gd name="connsiteY3" fmla="*/ 9525 h 1622425"/>
              <a:gd name="connsiteX4" fmla="*/ 813217 w 1175167"/>
              <a:gd name="connsiteY4" fmla="*/ 6350 h 1622425"/>
              <a:gd name="connsiteX5" fmla="*/ 797342 w 1175167"/>
              <a:gd name="connsiteY5" fmla="*/ 0 h 1622425"/>
              <a:gd name="connsiteX6" fmla="*/ 775117 w 1175167"/>
              <a:gd name="connsiteY6" fmla="*/ 6350 h 1622425"/>
              <a:gd name="connsiteX7" fmla="*/ 771942 w 1175167"/>
              <a:gd name="connsiteY7" fmla="*/ 50800 h 1622425"/>
              <a:gd name="connsiteX8" fmla="*/ 768767 w 1175167"/>
              <a:gd name="connsiteY8" fmla="*/ 69850 h 1622425"/>
              <a:gd name="connsiteX9" fmla="*/ 759242 w 1175167"/>
              <a:gd name="connsiteY9" fmla="*/ 73025 h 1622425"/>
              <a:gd name="connsiteX10" fmla="*/ 749717 w 1175167"/>
              <a:gd name="connsiteY10" fmla="*/ 66675 h 1622425"/>
              <a:gd name="connsiteX11" fmla="*/ 737017 w 1175167"/>
              <a:gd name="connsiteY11" fmla="*/ 63500 h 1622425"/>
              <a:gd name="connsiteX12" fmla="*/ 714792 w 1175167"/>
              <a:gd name="connsiteY12" fmla="*/ 104775 h 1622425"/>
              <a:gd name="connsiteX13" fmla="*/ 670342 w 1175167"/>
              <a:gd name="connsiteY13" fmla="*/ 25400 h 1622425"/>
              <a:gd name="connsiteX14" fmla="*/ 654467 w 1175167"/>
              <a:gd name="connsiteY14" fmla="*/ 63500 h 1622425"/>
              <a:gd name="connsiteX15" fmla="*/ 600492 w 1175167"/>
              <a:gd name="connsiteY15" fmla="*/ 142875 h 1622425"/>
              <a:gd name="connsiteX16" fmla="*/ 562392 w 1175167"/>
              <a:gd name="connsiteY16" fmla="*/ 222250 h 1622425"/>
              <a:gd name="connsiteX17" fmla="*/ 527467 w 1175167"/>
              <a:gd name="connsiteY17" fmla="*/ 304800 h 1622425"/>
              <a:gd name="connsiteX18" fmla="*/ 521117 w 1175167"/>
              <a:gd name="connsiteY18" fmla="*/ 358775 h 1622425"/>
              <a:gd name="connsiteX19" fmla="*/ 444917 w 1175167"/>
              <a:gd name="connsiteY19" fmla="*/ 434975 h 1622425"/>
              <a:gd name="connsiteX20" fmla="*/ 444917 w 1175167"/>
              <a:gd name="connsiteY20" fmla="*/ 517525 h 1622425"/>
              <a:gd name="connsiteX21" fmla="*/ 409992 w 1175167"/>
              <a:gd name="connsiteY21" fmla="*/ 501650 h 1622425"/>
              <a:gd name="connsiteX22" fmla="*/ 362367 w 1175167"/>
              <a:gd name="connsiteY22" fmla="*/ 511175 h 1622425"/>
              <a:gd name="connsiteX23" fmla="*/ 295692 w 1175167"/>
              <a:gd name="connsiteY23" fmla="*/ 492125 h 1622425"/>
              <a:gd name="connsiteX24" fmla="*/ 289342 w 1175167"/>
              <a:gd name="connsiteY24" fmla="*/ 419100 h 1622425"/>
              <a:gd name="connsiteX25" fmla="*/ 263942 w 1175167"/>
              <a:gd name="connsiteY25" fmla="*/ 396875 h 1622425"/>
              <a:gd name="connsiteX26" fmla="*/ 184567 w 1175167"/>
              <a:gd name="connsiteY26" fmla="*/ 387350 h 1622425"/>
              <a:gd name="connsiteX27" fmla="*/ 108367 w 1175167"/>
              <a:gd name="connsiteY27" fmla="*/ 393700 h 1622425"/>
              <a:gd name="connsiteX28" fmla="*/ 35342 w 1175167"/>
              <a:gd name="connsiteY28" fmla="*/ 469900 h 1622425"/>
              <a:gd name="connsiteX29" fmla="*/ 417 w 1175167"/>
              <a:gd name="connsiteY29" fmla="*/ 533400 h 1622425"/>
              <a:gd name="connsiteX30" fmla="*/ 16292 w 1175167"/>
              <a:gd name="connsiteY30" fmla="*/ 587375 h 1622425"/>
              <a:gd name="connsiteX31" fmla="*/ 9941 w 1175167"/>
              <a:gd name="connsiteY31" fmla="*/ 631825 h 1622425"/>
              <a:gd name="connsiteX32" fmla="*/ 13117 w 1175167"/>
              <a:gd name="connsiteY32" fmla="*/ 698500 h 1622425"/>
              <a:gd name="connsiteX33" fmla="*/ 9942 w 1175167"/>
              <a:gd name="connsiteY33" fmla="*/ 736600 h 1622425"/>
              <a:gd name="connsiteX34" fmla="*/ 48042 w 1175167"/>
              <a:gd name="connsiteY34" fmla="*/ 755650 h 1622425"/>
              <a:gd name="connsiteX35" fmla="*/ 102017 w 1175167"/>
              <a:gd name="connsiteY35" fmla="*/ 790575 h 1622425"/>
              <a:gd name="connsiteX36" fmla="*/ 133767 w 1175167"/>
              <a:gd name="connsiteY36" fmla="*/ 784225 h 1622425"/>
              <a:gd name="connsiteX37" fmla="*/ 140117 w 1175167"/>
              <a:gd name="connsiteY37" fmla="*/ 796925 h 1622425"/>
              <a:gd name="connsiteX38" fmla="*/ 149642 w 1175167"/>
              <a:gd name="connsiteY38" fmla="*/ 819150 h 1622425"/>
              <a:gd name="connsiteX39" fmla="*/ 155992 w 1175167"/>
              <a:gd name="connsiteY39" fmla="*/ 873125 h 1622425"/>
              <a:gd name="connsiteX40" fmla="*/ 159167 w 1175167"/>
              <a:gd name="connsiteY40" fmla="*/ 885825 h 1622425"/>
              <a:gd name="connsiteX41" fmla="*/ 168692 w 1175167"/>
              <a:gd name="connsiteY41" fmla="*/ 892175 h 1622425"/>
              <a:gd name="connsiteX42" fmla="*/ 178217 w 1175167"/>
              <a:gd name="connsiteY42" fmla="*/ 901700 h 1622425"/>
              <a:gd name="connsiteX43" fmla="*/ 200442 w 1175167"/>
              <a:gd name="connsiteY43" fmla="*/ 904875 h 1622425"/>
              <a:gd name="connsiteX44" fmla="*/ 222667 w 1175167"/>
              <a:gd name="connsiteY44" fmla="*/ 939800 h 1622425"/>
              <a:gd name="connsiteX45" fmla="*/ 213142 w 1175167"/>
              <a:gd name="connsiteY45" fmla="*/ 1022350 h 1622425"/>
              <a:gd name="connsiteX46" fmla="*/ 197267 w 1175167"/>
              <a:gd name="connsiteY46" fmla="*/ 1041400 h 1622425"/>
              <a:gd name="connsiteX47" fmla="*/ 190917 w 1175167"/>
              <a:gd name="connsiteY47" fmla="*/ 1063625 h 1622425"/>
              <a:gd name="connsiteX48" fmla="*/ 187742 w 1175167"/>
              <a:gd name="connsiteY48" fmla="*/ 1073150 h 1622425"/>
              <a:gd name="connsiteX49" fmla="*/ 190917 w 1175167"/>
              <a:gd name="connsiteY49" fmla="*/ 1200150 h 1622425"/>
              <a:gd name="connsiteX50" fmla="*/ 244892 w 1175167"/>
              <a:gd name="connsiteY50" fmla="*/ 1206500 h 1622425"/>
              <a:gd name="connsiteX51" fmla="*/ 260767 w 1175167"/>
              <a:gd name="connsiteY51" fmla="*/ 1209675 h 1622425"/>
              <a:gd name="connsiteX52" fmla="*/ 282992 w 1175167"/>
              <a:gd name="connsiteY52" fmla="*/ 1231900 h 1622425"/>
              <a:gd name="connsiteX53" fmla="*/ 289342 w 1175167"/>
              <a:gd name="connsiteY53" fmla="*/ 1270000 h 1622425"/>
              <a:gd name="connsiteX54" fmla="*/ 298867 w 1175167"/>
              <a:gd name="connsiteY54" fmla="*/ 1282700 h 1622425"/>
              <a:gd name="connsiteX55" fmla="*/ 317917 w 1175167"/>
              <a:gd name="connsiteY55" fmla="*/ 1285875 h 1622425"/>
              <a:gd name="connsiteX56" fmla="*/ 327442 w 1175167"/>
              <a:gd name="connsiteY56" fmla="*/ 1292225 h 1622425"/>
              <a:gd name="connsiteX57" fmla="*/ 356017 w 1175167"/>
              <a:gd name="connsiteY57" fmla="*/ 1298575 h 1622425"/>
              <a:gd name="connsiteX58" fmla="*/ 381417 w 1175167"/>
              <a:gd name="connsiteY58" fmla="*/ 1317625 h 1622425"/>
              <a:gd name="connsiteX59" fmla="*/ 403642 w 1175167"/>
              <a:gd name="connsiteY59" fmla="*/ 1330325 h 1622425"/>
              <a:gd name="connsiteX60" fmla="*/ 406817 w 1175167"/>
              <a:gd name="connsiteY60" fmla="*/ 1339850 h 1622425"/>
              <a:gd name="connsiteX61" fmla="*/ 416342 w 1175167"/>
              <a:gd name="connsiteY61" fmla="*/ 1362075 h 1622425"/>
              <a:gd name="connsiteX62" fmla="*/ 422692 w 1175167"/>
              <a:gd name="connsiteY62" fmla="*/ 1403350 h 1622425"/>
              <a:gd name="connsiteX63" fmla="*/ 425867 w 1175167"/>
              <a:gd name="connsiteY63" fmla="*/ 1419225 h 1622425"/>
              <a:gd name="connsiteX64" fmla="*/ 432217 w 1175167"/>
              <a:gd name="connsiteY64" fmla="*/ 1438275 h 1622425"/>
              <a:gd name="connsiteX65" fmla="*/ 435392 w 1175167"/>
              <a:gd name="connsiteY65" fmla="*/ 1450975 h 1622425"/>
              <a:gd name="connsiteX66" fmla="*/ 441742 w 1175167"/>
              <a:gd name="connsiteY66" fmla="*/ 1463675 h 1622425"/>
              <a:gd name="connsiteX67" fmla="*/ 444917 w 1175167"/>
              <a:gd name="connsiteY67" fmla="*/ 1476375 h 1622425"/>
              <a:gd name="connsiteX68" fmla="*/ 454442 w 1175167"/>
              <a:gd name="connsiteY68" fmla="*/ 1479550 h 1622425"/>
              <a:gd name="connsiteX69" fmla="*/ 479842 w 1175167"/>
              <a:gd name="connsiteY69" fmla="*/ 1482725 h 1622425"/>
              <a:gd name="connsiteX70" fmla="*/ 489367 w 1175167"/>
              <a:gd name="connsiteY70" fmla="*/ 1489075 h 1622425"/>
              <a:gd name="connsiteX71" fmla="*/ 492542 w 1175167"/>
              <a:gd name="connsiteY71" fmla="*/ 1498600 h 1622425"/>
              <a:gd name="connsiteX72" fmla="*/ 498892 w 1175167"/>
              <a:gd name="connsiteY72" fmla="*/ 1508125 h 1622425"/>
              <a:gd name="connsiteX73" fmla="*/ 508417 w 1175167"/>
              <a:gd name="connsiteY73" fmla="*/ 1527175 h 1622425"/>
              <a:gd name="connsiteX74" fmla="*/ 514767 w 1175167"/>
              <a:gd name="connsiteY74" fmla="*/ 1536700 h 1622425"/>
              <a:gd name="connsiteX75" fmla="*/ 517942 w 1175167"/>
              <a:gd name="connsiteY75" fmla="*/ 1546225 h 1622425"/>
              <a:gd name="connsiteX76" fmla="*/ 524292 w 1175167"/>
              <a:gd name="connsiteY76" fmla="*/ 1558925 h 1622425"/>
              <a:gd name="connsiteX77" fmla="*/ 533817 w 1175167"/>
              <a:gd name="connsiteY77" fmla="*/ 1581150 h 1622425"/>
              <a:gd name="connsiteX78" fmla="*/ 543342 w 1175167"/>
              <a:gd name="connsiteY78" fmla="*/ 1590675 h 1622425"/>
              <a:gd name="connsiteX79" fmla="*/ 556042 w 1175167"/>
              <a:gd name="connsiteY79" fmla="*/ 1584325 h 1622425"/>
              <a:gd name="connsiteX80" fmla="*/ 571917 w 1175167"/>
              <a:gd name="connsiteY80" fmla="*/ 1555750 h 1622425"/>
              <a:gd name="connsiteX81" fmla="*/ 584617 w 1175167"/>
              <a:gd name="connsiteY81" fmla="*/ 1536700 h 1622425"/>
              <a:gd name="connsiteX82" fmla="*/ 587792 w 1175167"/>
              <a:gd name="connsiteY82" fmla="*/ 1527175 h 1622425"/>
              <a:gd name="connsiteX83" fmla="*/ 594142 w 1175167"/>
              <a:gd name="connsiteY83" fmla="*/ 1517650 h 1622425"/>
              <a:gd name="connsiteX84" fmla="*/ 600492 w 1175167"/>
              <a:gd name="connsiteY84" fmla="*/ 1504950 h 1622425"/>
              <a:gd name="connsiteX85" fmla="*/ 613192 w 1175167"/>
              <a:gd name="connsiteY85" fmla="*/ 1511300 h 1622425"/>
              <a:gd name="connsiteX86" fmla="*/ 619542 w 1175167"/>
              <a:gd name="connsiteY86" fmla="*/ 1530350 h 1622425"/>
              <a:gd name="connsiteX87" fmla="*/ 625892 w 1175167"/>
              <a:gd name="connsiteY87" fmla="*/ 1565275 h 1622425"/>
              <a:gd name="connsiteX88" fmla="*/ 632242 w 1175167"/>
              <a:gd name="connsiteY88" fmla="*/ 1574800 h 1622425"/>
              <a:gd name="connsiteX89" fmla="*/ 635417 w 1175167"/>
              <a:gd name="connsiteY89" fmla="*/ 1584325 h 1622425"/>
              <a:gd name="connsiteX90" fmla="*/ 651292 w 1175167"/>
              <a:gd name="connsiteY90" fmla="*/ 1587500 h 1622425"/>
              <a:gd name="connsiteX91" fmla="*/ 660817 w 1175167"/>
              <a:gd name="connsiteY91" fmla="*/ 1584325 h 1622425"/>
              <a:gd name="connsiteX92" fmla="*/ 692567 w 1175167"/>
              <a:gd name="connsiteY92" fmla="*/ 1555750 h 1622425"/>
              <a:gd name="connsiteX93" fmla="*/ 705267 w 1175167"/>
              <a:gd name="connsiteY93" fmla="*/ 1546225 h 1622425"/>
              <a:gd name="connsiteX94" fmla="*/ 756067 w 1175167"/>
              <a:gd name="connsiteY94" fmla="*/ 1552575 h 1622425"/>
              <a:gd name="connsiteX95" fmla="*/ 765592 w 1175167"/>
              <a:gd name="connsiteY95" fmla="*/ 1555750 h 1622425"/>
              <a:gd name="connsiteX96" fmla="*/ 794167 w 1175167"/>
              <a:gd name="connsiteY96" fmla="*/ 1558925 h 1622425"/>
              <a:gd name="connsiteX97" fmla="*/ 857667 w 1175167"/>
              <a:gd name="connsiteY97" fmla="*/ 1568450 h 1622425"/>
              <a:gd name="connsiteX98" fmla="*/ 883067 w 1175167"/>
              <a:gd name="connsiteY98" fmla="*/ 1577975 h 1622425"/>
              <a:gd name="connsiteX99" fmla="*/ 905292 w 1175167"/>
              <a:gd name="connsiteY99" fmla="*/ 1581150 h 1622425"/>
              <a:gd name="connsiteX100" fmla="*/ 914817 w 1175167"/>
              <a:gd name="connsiteY100" fmla="*/ 1584325 h 1622425"/>
              <a:gd name="connsiteX101" fmla="*/ 927517 w 1175167"/>
              <a:gd name="connsiteY101" fmla="*/ 1590675 h 1622425"/>
              <a:gd name="connsiteX102" fmla="*/ 962442 w 1175167"/>
              <a:gd name="connsiteY102" fmla="*/ 1597025 h 1622425"/>
              <a:gd name="connsiteX103" fmla="*/ 971967 w 1175167"/>
              <a:gd name="connsiteY103" fmla="*/ 1600200 h 1622425"/>
              <a:gd name="connsiteX104" fmla="*/ 1000542 w 1175167"/>
              <a:gd name="connsiteY104" fmla="*/ 1606550 h 1622425"/>
              <a:gd name="connsiteX105" fmla="*/ 1025942 w 1175167"/>
              <a:gd name="connsiteY105" fmla="*/ 1616075 h 1622425"/>
              <a:gd name="connsiteX106" fmla="*/ 1044992 w 1175167"/>
              <a:gd name="connsiteY106" fmla="*/ 1619250 h 1622425"/>
              <a:gd name="connsiteX107" fmla="*/ 1057692 w 1175167"/>
              <a:gd name="connsiteY107" fmla="*/ 1622425 h 1622425"/>
              <a:gd name="connsiteX108" fmla="*/ 1073567 w 1175167"/>
              <a:gd name="connsiteY108" fmla="*/ 1619250 h 1622425"/>
              <a:gd name="connsiteX109" fmla="*/ 1064042 w 1175167"/>
              <a:gd name="connsiteY109" fmla="*/ 1593850 h 1622425"/>
              <a:gd name="connsiteX110" fmla="*/ 1083092 w 1175167"/>
              <a:gd name="connsiteY110" fmla="*/ 1587500 h 1622425"/>
              <a:gd name="connsiteX111" fmla="*/ 1098967 w 1175167"/>
              <a:gd name="connsiteY111" fmla="*/ 1530350 h 1622425"/>
              <a:gd name="connsiteX112" fmla="*/ 1171992 w 1175167"/>
              <a:gd name="connsiteY112" fmla="*/ 1527175 h 1622425"/>
              <a:gd name="connsiteX113" fmla="*/ 1175167 w 1175167"/>
              <a:gd name="connsiteY113" fmla="*/ 1517650 h 1622425"/>
              <a:gd name="connsiteX114" fmla="*/ 1149767 w 1175167"/>
              <a:gd name="connsiteY114" fmla="*/ 1501775 h 1622425"/>
              <a:gd name="connsiteX115" fmla="*/ 1140242 w 1175167"/>
              <a:gd name="connsiteY115" fmla="*/ 1498600 h 1622425"/>
              <a:gd name="connsiteX116" fmla="*/ 1121192 w 1175167"/>
              <a:gd name="connsiteY116" fmla="*/ 1485900 h 1622425"/>
              <a:gd name="connsiteX117" fmla="*/ 1098967 w 1175167"/>
              <a:gd name="connsiteY117" fmla="*/ 1457325 h 1622425"/>
              <a:gd name="connsiteX118" fmla="*/ 1086267 w 1175167"/>
              <a:gd name="connsiteY118" fmla="*/ 1444625 h 1622425"/>
              <a:gd name="connsiteX119" fmla="*/ 1076742 w 1175167"/>
              <a:gd name="connsiteY119" fmla="*/ 1431925 h 1622425"/>
              <a:gd name="connsiteX120" fmla="*/ 1057692 w 1175167"/>
              <a:gd name="connsiteY120" fmla="*/ 1419225 h 1622425"/>
              <a:gd name="connsiteX121" fmla="*/ 1038642 w 1175167"/>
              <a:gd name="connsiteY121" fmla="*/ 1400175 h 1622425"/>
              <a:gd name="connsiteX122" fmla="*/ 1025942 w 1175167"/>
              <a:gd name="connsiteY122" fmla="*/ 1387475 h 1622425"/>
              <a:gd name="connsiteX123" fmla="*/ 1032292 w 1175167"/>
              <a:gd name="connsiteY123" fmla="*/ 1355725 h 1622425"/>
              <a:gd name="connsiteX124" fmla="*/ 1044992 w 1175167"/>
              <a:gd name="connsiteY124" fmla="*/ 1352550 h 1622425"/>
              <a:gd name="connsiteX125" fmla="*/ 1060867 w 1175167"/>
              <a:gd name="connsiteY125" fmla="*/ 1349375 h 1622425"/>
              <a:gd name="connsiteX126" fmla="*/ 1057692 w 1175167"/>
              <a:gd name="connsiteY126" fmla="*/ 1314450 h 1622425"/>
              <a:gd name="connsiteX127" fmla="*/ 1029117 w 1175167"/>
              <a:gd name="connsiteY127" fmla="*/ 1317625 h 1622425"/>
              <a:gd name="connsiteX128" fmla="*/ 991017 w 1175167"/>
              <a:gd name="connsiteY128" fmla="*/ 1314450 h 1622425"/>
              <a:gd name="connsiteX129" fmla="*/ 978317 w 1175167"/>
              <a:gd name="connsiteY129" fmla="*/ 1308100 h 1622425"/>
              <a:gd name="connsiteX130" fmla="*/ 975142 w 1175167"/>
              <a:gd name="connsiteY130" fmla="*/ 1298575 h 1622425"/>
              <a:gd name="connsiteX131" fmla="*/ 1013242 w 1175167"/>
              <a:gd name="connsiteY131" fmla="*/ 1279525 h 1622425"/>
              <a:gd name="connsiteX132" fmla="*/ 1010067 w 1175167"/>
              <a:gd name="connsiteY132" fmla="*/ 1270000 h 1622425"/>
              <a:gd name="connsiteX133" fmla="*/ 997367 w 1175167"/>
              <a:gd name="connsiteY133" fmla="*/ 1260475 h 1622425"/>
              <a:gd name="connsiteX134" fmla="*/ 978317 w 1175167"/>
              <a:gd name="connsiteY134" fmla="*/ 1250950 h 1622425"/>
              <a:gd name="connsiteX135" fmla="*/ 959267 w 1175167"/>
              <a:gd name="connsiteY135" fmla="*/ 1225550 h 1622425"/>
              <a:gd name="connsiteX136" fmla="*/ 956092 w 1175167"/>
              <a:gd name="connsiteY136" fmla="*/ 1212850 h 1622425"/>
              <a:gd name="connsiteX137" fmla="*/ 940217 w 1175167"/>
              <a:gd name="connsiteY137" fmla="*/ 1181100 h 1622425"/>
              <a:gd name="connsiteX138" fmla="*/ 937042 w 1175167"/>
              <a:gd name="connsiteY138" fmla="*/ 1171575 h 1622425"/>
              <a:gd name="connsiteX139" fmla="*/ 930692 w 1175167"/>
              <a:gd name="connsiteY139" fmla="*/ 1146175 h 1622425"/>
              <a:gd name="connsiteX140" fmla="*/ 917992 w 1175167"/>
              <a:gd name="connsiteY140" fmla="*/ 1120775 h 1622425"/>
              <a:gd name="connsiteX141" fmla="*/ 905292 w 1175167"/>
              <a:gd name="connsiteY141" fmla="*/ 1098550 h 1622425"/>
              <a:gd name="connsiteX142" fmla="*/ 898942 w 1175167"/>
              <a:gd name="connsiteY142" fmla="*/ 1082675 h 1622425"/>
              <a:gd name="connsiteX143" fmla="*/ 892592 w 1175167"/>
              <a:gd name="connsiteY143" fmla="*/ 1063625 h 1622425"/>
              <a:gd name="connsiteX144" fmla="*/ 883067 w 1175167"/>
              <a:gd name="connsiteY144" fmla="*/ 1047750 h 1622425"/>
              <a:gd name="connsiteX145" fmla="*/ 876717 w 1175167"/>
              <a:gd name="connsiteY145" fmla="*/ 1038225 h 1622425"/>
              <a:gd name="connsiteX146" fmla="*/ 860842 w 1175167"/>
              <a:gd name="connsiteY146" fmla="*/ 1025525 h 1622425"/>
              <a:gd name="connsiteX147" fmla="*/ 841792 w 1175167"/>
              <a:gd name="connsiteY147" fmla="*/ 1003300 h 1622425"/>
              <a:gd name="connsiteX148" fmla="*/ 819567 w 1175167"/>
              <a:gd name="connsiteY148" fmla="*/ 1000125 h 1622425"/>
              <a:gd name="connsiteX149" fmla="*/ 797342 w 1175167"/>
              <a:gd name="connsiteY149" fmla="*/ 987425 h 1622425"/>
              <a:gd name="connsiteX150" fmla="*/ 765592 w 1175167"/>
              <a:gd name="connsiteY150" fmla="*/ 965200 h 1622425"/>
              <a:gd name="connsiteX151" fmla="*/ 752892 w 1175167"/>
              <a:gd name="connsiteY151" fmla="*/ 958850 h 1622425"/>
              <a:gd name="connsiteX152" fmla="*/ 746542 w 1175167"/>
              <a:gd name="connsiteY152" fmla="*/ 946150 h 1622425"/>
              <a:gd name="connsiteX153" fmla="*/ 740192 w 1175167"/>
              <a:gd name="connsiteY153" fmla="*/ 898525 h 1622425"/>
              <a:gd name="connsiteX154" fmla="*/ 730667 w 1175167"/>
              <a:gd name="connsiteY154" fmla="*/ 863600 h 1622425"/>
              <a:gd name="connsiteX155" fmla="*/ 721142 w 1175167"/>
              <a:gd name="connsiteY155" fmla="*/ 860425 h 1622425"/>
              <a:gd name="connsiteX156" fmla="*/ 705267 w 1175167"/>
              <a:gd name="connsiteY156" fmla="*/ 847725 h 1622425"/>
              <a:gd name="connsiteX157" fmla="*/ 692567 w 1175167"/>
              <a:gd name="connsiteY157" fmla="*/ 841375 h 1622425"/>
              <a:gd name="connsiteX158" fmla="*/ 686217 w 1175167"/>
              <a:gd name="connsiteY158" fmla="*/ 831850 h 1622425"/>
              <a:gd name="connsiteX159" fmla="*/ 689392 w 1175167"/>
              <a:gd name="connsiteY159" fmla="*/ 784225 h 1622425"/>
              <a:gd name="connsiteX160" fmla="*/ 698917 w 1175167"/>
              <a:gd name="connsiteY160" fmla="*/ 762000 h 1622425"/>
              <a:gd name="connsiteX161" fmla="*/ 708442 w 1175167"/>
              <a:gd name="connsiteY161" fmla="*/ 673100 h 1622425"/>
              <a:gd name="connsiteX162" fmla="*/ 711617 w 1175167"/>
              <a:gd name="connsiteY162" fmla="*/ 641350 h 1622425"/>
              <a:gd name="connsiteX163" fmla="*/ 721142 w 1175167"/>
              <a:gd name="connsiteY163" fmla="*/ 609600 h 1622425"/>
              <a:gd name="connsiteX164" fmla="*/ 727492 w 1175167"/>
              <a:gd name="connsiteY164" fmla="*/ 581025 h 1622425"/>
              <a:gd name="connsiteX165" fmla="*/ 733842 w 1175167"/>
              <a:gd name="connsiteY165" fmla="*/ 568325 h 1622425"/>
              <a:gd name="connsiteX166" fmla="*/ 737017 w 1175167"/>
              <a:gd name="connsiteY166" fmla="*/ 555625 h 1622425"/>
              <a:gd name="connsiteX167" fmla="*/ 749717 w 1175167"/>
              <a:gd name="connsiteY167" fmla="*/ 542925 h 1622425"/>
              <a:gd name="connsiteX168" fmla="*/ 762417 w 1175167"/>
              <a:gd name="connsiteY168" fmla="*/ 520700 h 1622425"/>
              <a:gd name="connsiteX169" fmla="*/ 784642 w 1175167"/>
              <a:gd name="connsiteY169" fmla="*/ 498475 h 1622425"/>
              <a:gd name="connsiteX170" fmla="*/ 797342 w 1175167"/>
              <a:gd name="connsiteY170" fmla="*/ 485775 h 1622425"/>
              <a:gd name="connsiteX171" fmla="*/ 806867 w 1175167"/>
              <a:gd name="connsiteY171" fmla="*/ 476250 h 1622425"/>
              <a:gd name="connsiteX172" fmla="*/ 816392 w 1175167"/>
              <a:gd name="connsiteY172" fmla="*/ 454025 h 1622425"/>
              <a:gd name="connsiteX173" fmla="*/ 819567 w 1175167"/>
              <a:gd name="connsiteY173" fmla="*/ 441325 h 1622425"/>
              <a:gd name="connsiteX174" fmla="*/ 832267 w 1175167"/>
              <a:gd name="connsiteY174" fmla="*/ 409575 h 1622425"/>
              <a:gd name="connsiteX175" fmla="*/ 838617 w 1175167"/>
              <a:gd name="connsiteY175" fmla="*/ 365125 h 1622425"/>
              <a:gd name="connsiteX176" fmla="*/ 841792 w 1175167"/>
              <a:gd name="connsiteY176" fmla="*/ 355600 h 1622425"/>
              <a:gd name="connsiteX177" fmla="*/ 844967 w 1175167"/>
              <a:gd name="connsiteY177" fmla="*/ 342900 h 1622425"/>
              <a:gd name="connsiteX178" fmla="*/ 854492 w 1175167"/>
              <a:gd name="connsiteY178" fmla="*/ 225425 h 1622425"/>
              <a:gd name="connsiteX179" fmla="*/ 857667 w 1175167"/>
              <a:gd name="connsiteY179" fmla="*/ 209550 h 1622425"/>
              <a:gd name="connsiteX180" fmla="*/ 864017 w 1175167"/>
              <a:gd name="connsiteY180" fmla="*/ 200025 h 1622425"/>
              <a:gd name="connsiteX181" fmla="*/ 867192 w 1175167"/>
              <a:gd name="connsiteY181" fmla="*/ 177800 h 1622425"/>
              <a:gd name="connsiteX182" fmla="*/ 870367 w 1175167"/>
              <a:gd name="connsiteY182" fmla="*/ 168275 h 1622425"/>
              <a:gd name="connsiteX183" fmla="*/ 873542 w 1175167"/>
              <a:gd name="connsiteY183" fmla="*/ 152400 h 1622425"/>
              <a:gd name="connsiteX184" fmla="*/ 883067 w 1175167"/>
              <a:gd name="connsiteY184" fmla="*/ 101600 h 1622425"/>
              <a:gd name="connsiteX185" fmla="*/ 886242 w 1175167"/>
              <a:gd name="connsiteY185" fmla="*/ 92075 h 1622425"/>
              <a:gd name="connsiteX186" fmla="*/ 898942 w 1175167"/>
              <a:gd name="connsiteY186" fmla="*/ 76200 h 1622425"/>
              <a:gd name="connsiteX187" fmla="*/ 908467 w 1175167"/>
              <a:gd name="connsiteY187" fmla="*/ 73025 h 1622425"/>
              <a:gd name="connsiteX0" fmla="*/ 908467 w 1175167"/>
              <a:gd name="connsiteY0" fmla="*/ 73025 h 1622425"/>
              <a:gd name="connsiteX1" fmla="*/ 902117 w 1175167"/>
              <a:gd name="connsiteY1" fmla="*/ 57150 h 1622425"/>
              <a:gd name="connsiteX2" fmla="*/ 844967 w 1175167"/>
              <a:gd name="connsiteY2" fmla="*/ 22225 h 1622425"/>
              <a:gd name="connsiteX3" fmla="*/ 829092 w 1175167"/>
              <a:gd name="connsiteY3" fmla="*/ 9525 h 1622425"/>
              <a:gd name="connsiteX4" fmla="*/ 813217 w 1175167"/>
              <a:gd name="connsiteY4" fmla="*/ 6350 h 1622425"/>
              <a:gd name="connsiteX5" fmla="*/ 797342 w 1175167"/>
              <a:gd name="connsiteY5" fmla="*/ 0 h 1622425"/>
              <a:gd name="connsiteX6" fmla="*/ 775117 w 1175167"/>
              <a:gd name="connsiteY6" fmla="*/ 6350 h 1622425"/>
              <a:gd name="connsiteX7" fmla="*/ 771942 w 1175167"/>
              <a:gd name="connsiteY7" fmla="*/ 50800 h 1622425"/>
              <a:gd name="connsiteX8" fmla="*/ 768767 w 1175167"/>
              <a:gd name="connsiteY8" fmla="*/ 69850 h 1622425"/>
              <a:gd name="connsiteX9" fmla="*/ 759242 w 1175167"/>
              <a:gd name="connsiteY9" fmla="*/ 73025 h 1622425"/>
              <a:gd name="connsiteX10" fmla="*/ 749717 w 1175167"/>
              <a:gd name="connsiteY10" fmla="*/ 66675 h 1622425"/>
              <a:gd name="connsiteX11" fmla="*/ 737017 w 1175167"/>
              <a:gd name="connsiteY11" fmla="*/ 63500 h 1622425"/>
              <a:gd name="connsiteX12" fmla="*/ 714792 w 1175167"/>
              <a:gd name="connsiteY12" fmla="*/ 104775 h 1622425"/>
              <a:gd name="connsiteX13" fmla="*/ 670342 w 1175167"/>
              <a:gd name="connsiteY13" fmla="*/ 25400 h 1622425"/>
              <a:gd name="connsiteX14" fmla="*/ 654467 w 1175167"/>
              <a:gd name="connsiteY14" fmla="*/ 63500 h 1622425"/>
              <a:gd name="connsiteX15" fmla="*/ 600492 w 1175167"/>
              <a:gd name="connsiteY15" fmla="*/ 142875 h 1622425"/>
              <a:gd name="connsiteX16" fmla="*/ 562392 w 1175167"/>
              <a:gd name="connsiteY16" fmla="*/ 222250 h 1622425"/>
              <a:gd name="connsiteX17" fmla="*/ 527467 w 1175167"/>
              <a:gd name="connsiteY17" fmla="*/ 304800 h 1622425"/>
              <a:gd name="connsiteX18" fmla="*/ 521117 w 1175167"/>
              <a:gd name="connsiteY18" fmla="*/ 358775 h 1622425"/>
              <a:gd name="connsiteX19" fmla="*/ 444917 w 1175167"/>
              <a:gd name="connsiteY19" fmla="*/ 434975 h 1622425"/>
              <a:gd name="connsiteX20" fmla="*/ 444917 w 1175167"/>
              <a:gd name="connsiteY20" fmla="*/ 517525 h 1622425"/>
              <a:gd name="connsiteX21" fmla="*/ 409992 w 1175167"/>
              <a:gd name="connsiteY21" fmla="*/ 501650 h 1622425"/>
              <a:gd name="connsiteX22" fmla="*/ 362367 w 1175167"/>
              <a:gd name="connsiteY22" fmla="*/ 511175 h 1622425"/>
              <a:gd name="connsiteX23" fmla="*/ 295692 w 1175167"/>
              <a:gd name="connsiteY23" fmla="*/ 492125 h 1622425"/>
              <a:gd name="connsiteX24" fmla="*/ 289342 w 1175167"/>
              <a:gd name="connsiteY24" fmla="*/ 419100 h 1622425"/>
              <a:gd name="connsiteX25" fmla="*/ 263942 w 1175167"/>
              <a:gd name="connsiteY25" fmla="*/ 396875 h 1622425"/>
              <a:gd name="connsiteX26" fmla="*/ 184567 w 1175167"/>
              <a:gd name="connsiteY26" fmla="*/ 387350 h 1622425"/>
              <a:gd name="connsiteX27" fmla="*/ 108367 w 1175167"/>
              <a:gd name="connsiteY27" fmla="*/ 393700 h 1622425"/>
              <a:gd name="connsiteX28" fmla="*/ 35342 w 1175167"/>
              <a:gd name="connsiteY28" fmla="*/ 469900 h 1622425"/>
              <a:gd name="connsiteX29" fmla="*/ 417 w 1175167"/>
              <a:gd name="connsiteY29" fmla="*/ 533400 h 1622425"/>
              <a:gd name="connsiteX30" fmla="*/ 16292 w 1175167"/>
              <a:gd name="connsiteY30" fmla="*/ 587375 h 1622425"/>
              <a:gd name="connsiteX31" fmla="*/ 9941 w 1175167"/>
              <a:gd name="connsiteY31" fmla="*/ 631825 h 1622425"/>
              <a:gd name="connsiteX32" fmla="*/ 13117 w 1175167"/>
              <a:gd name="connsiteY32" fmla="*/ 698500 h 1622425"/>
              <a:gd name="connsiteX33" fmla="*/ 9942 w 1175167"/>
              <a:gd name="connsiteY33" fmla="*/ 736600 h 1622425"/>
              <a:gd name="connsiteX34" fmla="*/ 48042 w 1175167"/>
              <a:gd name="connsiteY34" fmla="*/ 755650 h 1622425"/>
              <a:gd name="connsiteX35" fmla="*/ 102017 w 1175167"/>
              <a:gd name="connsiteY35" fmla="*/ 790575 h 1622425"/>
              <a:gd name="connsiteX36" fmla="*/ 133767 w 1175167"/>
              <a:gd name="connsiteY36" fmla="*/ 784225 h 1622425"/>
              <a:gd name="connsiteX37" fmla="*/ 140117 w 1175167"/>
              <a:gd name="connsiteY37" fmla="*/ 796925 h 1622425"/>
              <a:gd name="connsiteX38" fmla="*/ 155992 w 1175167"/>
              <a:gd name="connsiteY38" fmla="*/ 873125 h 1622425"/>
              <a:gd name="connsiteX39" fmla="*/ 159167 w 1175167"/>
              <a:gd name="connsiteY39" fmla="*/ 885825 h 1622425"/>
              <a:gd name="connsiteX40" fmla="*/ 168692 w 1175167"/>
              <a:gd name="connsiteY40" fmla="*/ 892175 h 1622425"/>
              <a:gd name="connsiteX41" fmla="*/ 178217 w 1175167"/>
              <a:gd name="connsiteY41" fmla="*/ 901700 h 1622425"/>
              <a:gd name="connsiteX42" fmla="*/ 200442 w 1175167"/>
              <a:gd name="connsiteY42" fmla="*/ 904875 h 1622425"/>
              <a:gd name="connsiteX43" fmla="*/ 222667 w 1175167"/>
              <a:gd name="connsiteY43" fmla="*/ 939800 h 1622425"/>
              <a:gd name="connsiteX44" fmla="*/ 213142 w 1175167"/>
              <a:gd name="connsiteY44" fmla="*/ 1022350 h 1622425"/>
              <a:gd name="connsiteX45" fmla="*/ 197267 w 1175167"/>
              <a:gd name="connsiteY45" fmla="*/ 1041400 h 1622425"/>
              <a:gd name="connsiteX46" fmla="*/ 190917 w 1175167"/>
              <a:gd name="connsiteY46" fmla="*/ 1063625 h 1622425"/>
              <a:gd name="connsiteX47" fmla="*/ 187742 w 1175167"/>
              <a:gd name="connsiteY47" fmla="*/ 1073150 h 1622425"/>
              <a:gd name="connsiteX48" fmla="*/ 190917 w 1175167"/>
              <a:gd name="connsiteY48" fmla="*/ 1200150 h 1622425"/>
              <a:gd name="connsiteX49" fmla="*/ 244892 w 1175167"/>
              <a:gd name="connsiteY49" fmla="*/ 1206500 h 1622425"/>
              <a:gd name="connsiteX50" fmla="*/ 260767 w 1175167"/>
              <a:gd name="connsiteY50" fmla="*/ 1209675 h 1622425"/>
              <a:gd name="connsiteX51" fmla="*/ 282992 w 1175167"/>
              <a:gd name="connsiteY51" fmla="*/ 1231900 h 1622425"/>
              <a:gd name="connsiteX52" fmla="*/ 289342 w 1175167"/>
              <a:gd name="connsiteY52" fmla="*/ 1270000 h 1622425"/>
              <a:gd name="connsiteX53" fmla="*/ 298867 w 1175167"/>
              <a:gd name="connsiteY53" fmla="*/ 1282700 h 1622425"/>
              <a:gd name="connsiteX54" fmla="*/ 317917 w 1175167"/>
              <a:gd name="connsiteY54" fmla="*/ 1285875 h 1622425"/>
              <a:gd name="connsiteX55" fmla="*/ 327442 w 1175167"/>
              <a:gd name="connsiteY55" fmla="*/ 1292225 h 1622425"/>
              <a:gd name="connsiteX56" fmla="*/ 356017 w 1175167"/>
              <a:gd name="connsiteY56" fmla="*/ 1298575 h 1622425"/>
              <a:gd name="connsiteX57" fmla="*/ 381417 w 1175167"/>
              <a:gd name="connsiteY57" fmla="*/ 1317625 h 1622425"/>
              <a:gd name="connsiteX58" fmla="*/ 403642 w 1175167"/>
              <a:gd name="connsiteY58" fmla="*/ 1330325 h 1622425"/>
              <a:gd name="connsiteX59" fmla="*/ 406817 w 1175167"/>
              <a:gd name="connsiteY59" fmla="*/ 1339850 h 1622425"/>
              <a:gd name="connsiteX60" fmla="*/ 416342 w 1175167"/>
              <a:gd name="connsiteY60" fmla="*/ 1362075 h 1622425"/>
              <a:gd name="connsiteX61" fmla="*/ 422692 w 1175167"/>
              <a:gd name="connsiteY61" fmla="*/ 1403350 h 1622425"/>
              <a:gd name="connsiteX62" fmla="*/ 425867 w 1175167"/>
              <a:gd name="connsiteY62" fmla="*/ 1419225 h 1622425"/>
              <a:gd name="connsiteX63" fmla="*/ 432217 w 1175167"/>
              <a:gd name="connsiteY63" fmla="*/ 1438275 h 1622425"/>
              <a:gd name="connsiteX64" fmla="*/ 435392 w 1175167"/>
              <a:gd name="connsiteY64" fmla="*/ 1450975 h 1622425"/>
              <a:gd name="connsiteX65" fmla="*/ 441742 w 1175167"/>
              <a:gd name="connsiteY65" fmla="*/ 1463675 h 1622425"/>
              <a:gd name="connsiteX66" fmla="*/ 444917 w 1175167"/>
              <a:gd name="connsiteY66" fmla="*/ 1476375 h 1622425"/>
              <a:gd name="connsiteX67" fmla="*/ 454442 w 1175167"/>
              <a:gd name="connsiteY67" fmla="*/ 1479550 h 1622425"/>
              <a:gd name="connsiteX68" fmla="*/ 479842 w 1175167"/>
              <a:gd name="connsiteY68" fmla="*/ 1482725 h 1622425"/>
              <a:gd name="connsiteX69" fmla="*/ 489367 w 1175167"/>
              <a:gd name="connsiteY69" fmla="*/ 1489075 h 1622425"/>
              <a:gd name="connsiteX70" fmla="*/ 492542 w 1175167"/>
              <a:gd name="connsiteY70" fmla="*/ 1498600 h 1622425"/>
              <a:gd name="connsiteX71" fmla="*/ 498892 w 1175167"/>
              <a:gd name="connsiteY71" fmla="*/ 1508125 h 1622425"/>
              <a:gd name="connsiteX72" fmla="*/ 508417 w 1175167"/>
              <a:gd name="connsiteY72" fmla="*/ 1527175 h 1622425"/>
              <a:gd name="connsiteX73" fmla="*/ 514767 w 1175167"/>
              <a:gd name="connsiteY73" fmla="*/ 1536700 h 1622425"/>
              <a:gd name="connsiteX74" fmla="*/ 517942 w 1175167"/>
              <a:gd name="connsiteY74" fmla="*/ 1546225 h 1622425"/>
              <a:gd name="connsiteX75" fmla="*/ 524292 w 1175167"/>
              <a:gd name="connsiteY75" fmla="*/ 1558925 h 1622425"/>
              <a:gd name="connsiteX76" fmla="*/ 533817 w 1175167"/>
              <a:gd name="connsiteY76" fmla="*/ 1581150 h 1622425"/>
              <a:gd name="connsiteX77" fmla="*/ 543342 w 1175167"/>
              <a:gd name="connsiteY77" fmla="*/ 1590675 h 1622425"/>
              <a:gd name="connsiteX78" fmla="*/ 556042 w 1175167"/>
              <a:gd name="connsiteY78" fmla="*/ 1584325 h 1622425"/>
              <a:gd name="connsiteX79" fmla="*/ 571917 w 1175167"/>
              <a:gd name="connsiteY79" fmla="*/ 1555750 h 1622425"/>
              <a:gd name="connsiteX80" fmla="*/ 584617 w 1175167"/>
              <a:gd name="connsiteY80" fmla="*/ 1536700 h 1622425"/>
              <a:gd name="connsiteX81" fmla="*/ 587792 w 1175167"/>
              <a:gd name="connsiteY81" fmla="*/ 1527175 h 1622425"/>
              <a:gd name="connsiteX82" fmla="*/ 594142 w 1175167"/>
              <a:gd name="connsiteY82" fmla="*/ 1517650 h 1622425"/>
              <a:gd name="connsiteX83" fmla="*/ 600492 w 1175167"/>
              <a:gd name="connsiteY83" fmla="*/ 1504950 h 1622425"/>
              <a:gd name="connsiteX84" fmla="*/ 613192 w 1175167"/>
              <a:gd name="connsiteY84" fmla="*/ 1511300 h 1622425"/>
              <a:gd name="connsiteX85" fmla="*/ 619542 w 1175167"/>
              <a:gd name="connsiteY85" fmla="*/ 1530350 h 1622425"/>
              <a:gd name="connsiteX86" fmla="*/ 625892 w 1175167"/>
              <a:gd name="connsiteY86" fmla="*/ 1565275 h 1622425"/>
              <a:gd name="connsiteX87" fmla="*/ 632242 w 1175167"/>
              <a:gd name="connsiteY87" fmla="*/ 1574800 h 1622425"/>
              <a:gd name="connsiteX88" fmla="*/ 635417 w 1175167"/>
              <a:gd name="connsiteY88" fmla="*/ 1584325 h 1622425"/>
              <a:gd name="connsiteX89" fmla="*/ 651292 w 1175167"/>
              <a:gd name="connsiteY89" fmla="*/ 1587500 h 1622425"/>
              <a:gd name="connsiteX90" fmla="*/ 660817 w 1175167"/>
              <a:gd name="connsiteY90" fmla="*/ 1584325 h 1622425"/>
              <a:gd name="connsiteX91" fmla="*/ 692567 w 1175167"/>
              <a:gd name="connsiteY91" fmla="*/ 1555750 h 1622425"/>
              <a:gd name="connsiteX92" fmla="*/ 705267 w 1175167"/>
              <a:gd name="connsiteY92" fmla="*/ 1546225 h 1622425"/>
              <a:gd name="connsiteX93" fmla="*/ 756067 w 1175167"/>
              <a:gd name="connsiteY93" fmla="*/ 1552575 h 1622425"/>
              <a:gd name="connsiteX94" fmla="*/ 765592 w 1175167"/>
              <a:gd name="connsiteY94" fmla="*/ 1555750 h 1622425"/>
              <a:gd name="connsiteX95" fmla="*/ 794167 w 1175167"/>
              <a:gd name="connsiteY95" fmla="*/ 1558925 h 1622425"/>
              <a:gd name="connsiteX96" fmla="*/ 857667 w 1175167"/>
              <a:gd name="connsiteY96" fmla="*/ 1568450 h 1622425"/>
              <a:gd name="connsiteX97" fmla="*/ 883067 w 1175167"/>
              <a:gd name="connsiteY97" fmla="*/ 1577975 h 1622425"/>
              <a:gd name="connsiteX98" fmla="*/ 905292 w 1175167"/>
              <a:gd name="connsiteY98" fmla="*/ 1581150 h 1622425"/>
              <a:gd name="connsiteX99" fmla="*/ 914817 w 1175167"/>
              <a:gd name="connsiteY99" fmla="*/ 1584325 h 1622425"/>
              <a:gd name="connsiteX100" fmla="*/ 927517 w 1175167"/>
              <a:gd name="connsiteY100" fmla="*/ 1590675 h 1622425"/>
              <a:gd name="connsiteX101" fmla="*/ 962442 w 1175167"/>
              <a:gd name="connsiteY101" fmla="*/ 1597025 h 1622425"/>
              <a:gd name="connsiteX102" fmla="*/ 971967 w 1175167"/>
              <a:gd name="connsiteY102" fmla="*/ 1600200 h 1622425"/>
              <a:gd name="connsiteX103" fmla="*/ 1000542 w 1175167"/>
              <a:gd name="connsiteY103" fmla="*/ 1606550 h 1622425"/>
              <a:gd name="connsiteX104" fmla="*/ 1025942 w 1175167"/>
              <a:gd name="connsiteY104" fmla="*/ 1616075 h 1622425"/>
              <a:gd name="connsiteX105" fmla="*/ 1044992 w 1175167"/>
              <a:gd name="connsiteY105" fmla="*/ 1619250 h 1622425"/>
              <a:gd name="connsiteX106" fmla="*/ 1057692 w 1175167"/>
              <a:gd name="connsiteY106" fmla="*/ 1622425 h 1622425"/>
              <a:gd name="connsiteX107" fmla="*/ 1073567 w 1175167"/>
              <a:gd name="connsiteY107" fmla="*/ 1619250 h 1622425"/>
              <a:gd name="connsiteX108" fmla="*/ 1064042 w 1175167"/>
              <a:gd name="connsiteY108" fmla="*/ 1593850 h 1622425"/>
              <a:gd name="connsiteX109" fmla="*/ 1083092 w 1175167"/>
              <a:gd name="connsiteY109" fmla="*/ 1587500 h 1622425"/>
              <a:gd name="connsiteX110" fmla="*/ 1098967 w 1175167"/>
              <a:gd name="connsiteY110" fmla="*/ 1530350 h 1622425"/>
              <a:gd name="connsiteX111" fmla="*/ 1171992 w 1175167"/>
              <a:gd name="connsiteY111" fmla="*/ 1527175 h 1622425"/>
              <a:gd name="connsiteX112" fmla="*/ 1175167 w 1175167"/>
              <a:gd name="connsiteY112" fmla="*/ 1517650 h 1622425"/>
              <a:gd name="connsiteX113" fmla="*/ 1149767 w 1175167"/>
              <a:gd name="connsiteY113" fmla="*/ 1501775 h 1622425"/>
              <a:gd name="connsiteX114" fmla="*/ 1140242 w 1175167"/>
              <a:gd name="connsiteY114" fmla="*/ 1498600 h 1622425"/>
              <a:gd name="connsiteX115" fmla="*/ 1121192 w 1175167"/>
              <a:gd name="connsiteY115" fmla="*/ 1485900 h 1622425"/>
              <a:gd name="connsiteX116" fmla="*/ 1098967 w 1175167"/>
              <a:gd name="connsiteY116" fmla="*/ 1457325 h 1622425"/>
              <a:gd name="connsiteX117" fmla="*/ 1086267 w 1175167"/>
              <a:gd name="connsiteY117" fmla="*/ 1444625 h 1622425"/>
              <a:gd name="connsiteX118" fmla="*/ 1076742 w 1175167"/>
              <a:gd name="connsiteY118" fmla="*/ 1431925 h 1622425"/>
              <a:gd name="connsiteX119" fmla="*/ 1057692 w 1175167"/>
              <a:gd name="connsiteY119" fmla="*/ 1419225 h 1622425"/>
              <a:gd name="connsiteX120" fmla="*/ 1038642 w 1175167"/>
              <a:gd name="connsiteY120" fmla="*/ 1400175 h 1622425"/>
              <a:gd name="connsiteX121" fmla="*/ 1025942 w 1175167"/>
              <a:gd name="connsiteY121" fmla="*/ 1387475 h 1622425"/>
              <a:gd name="connsiteX122" fmla="*/ 1032292 w 1175167"/>
              <a:gd name="connsiteY122" fmla="*/ 1355725 h 1622425"/>
              <a:gd name="connsiteX123" fmla="*/ 1044992 w 1175167"/>
              <a:gd name="connsiteY123" fmla="*/ 1352550 h 1622425"/>
              <a:gd name="connsiteX124" fmla="*/ 1060867 w 1175167"/>
              <a:gd name="connsiteY124" fmla="*/ 1349375 h 1622425"/>
              <a:gd name="connsiteX125" fmla="*/ 1057692 w 1175167"/>
              <a:gd name="connsiteY125" fmla="*/ 1314450 h 1622425"/>
              <a:gd name="connsiteX126" fmla="*/ 1029117 w 1175167"/>
              <a:gd name="connsiteY126" fmla="*/ 1317625 h 1622425"/>
              <a:gd name="connsiteX127" fmla="*/ 991017 w 1175167"/>
              <a:gd name="connsiteY127" fmla="*/ 1314450 h 1622425"/>
              <a:gd name="connsiteX128" fmla="*/ 978317 w 1175167"/>
              <a:gd name="connsiteY128" fmla="*/ 1308100 h 1622425"/>
              <a:gd name="connsiteX129" fmla="*/ 975142 w 1175167"/>
              <a:gd name="connsiteY129" fmla="*/ 1298575 h 1622425"/>
              <a:gd name="connsiteX130" fmla="*/ 1013242 w 1175167"/>
              <a:gd name="connsiteY130" fmla="*/ 1279525 h 1622425"/>
              <a:gd name="connsiteX131" fmla="*/ 1010067 w 1175167"/>
              <a:gd name="connsiteY131" fmla="*/ 1270000 h 1622425"/>
              <a:gd name="connsiteX132" fmla="*/ 997367 w 1175167"/>
              <a:gd name="connsiteY132" fmla="*/ 1260475 h 1622425"/>
              <a:gd name="connsiteX133" fmla="*/ 978317 w 1175167"/>
              <a:gd name="connsiteY133" fmla="*/ 1250950 h 1622425"/>
              <a:gd name="connsiteX134" fmla="*/ 959267 w 1175167"/>
              <a:gd name="connsiteY134" fmla="*/ 1225550 h 1622425"/>
              <a:gd name="connsiteX135" fmla="*/ 956092 w 1175167"/>
              <a:gd name="connsiteY135" fmla="*/ 1212850 h 1622425"/>
              <a:gd name="connsiteX136" fmla="*/ 940217 w 1175167"/>
              <a:gd name="connsiteY136" fmla="*/ 1181100 h 1622425"/>
              <a:gd name="connsiteX137" fmla="*/ 937042 w 1175167"/>
              <a:gd name="connsiteY137" fmla="*/ 1171575 h 1622425"/>
              <a:gd name="connsiteX138" fmla="*/ 930692 w 1175167"/>
              <a:gd name="connsiteY138" fmla="*/ 1146175 h 1622425"/>
              <a:gd name="connsiteX139" fmla="*/ 917992 w 1175167"/>
              <a:gd name="connsiteY139" fmla="*/ 1120775 h 1622425"/>
              <a:gd name="connsiteX140" fmla="*/ 905292 w 1175167"/>
              <a:gd name="connsiteY140" fmla="*/ 1098550 h 1622425"/>
              <a:gd name="connsiteX141" fmla="*/ 898942 w 1175167"/>
              <a:gd name="connsiteY141" fmla="*/ 1082675 h 1622425"/>
              <a:gd name="connsiteX142" fmla="*/ 892592 w 1175167"/>
              <a:gd name="connsiteY142" fmla="*/ 1063625 h 1622425"/>
              <a:gd name="connsiteX143" fmla="*/ 883067 w 1175167"/>
              <a:gd name="connsiteY143" fmla="*/ 1047750 h 1622425"/>
              <a:gd name="connsiteX144" fmla="*/ 876717 w 1175167"/>
              <a:gd name="connsiteY144" fmla="*/ 1038225 h 1622425"/>
              <a:gd name="connsiteX145" fmla="*/ 860842 w 1175167"/>
              <a:gd name="connsiteY145" fmla="*/ 1025525 h 1622425"/>
              <a:gd name="connsiteX146" fmla="*/ 841792 w 1175167"/>
              <a:gd name="connsiteY146" fmla="*/ 1003300 h 1622425"/>
              <a:gd name="connsiteX147" fmla="*/ 819567 w 1175167"/>
              <a:gd name="connsiteY147" fmla="*/ 1000125 h 1622425"/>
              <a:gd name="connsiteX148" fmla="*/ 797342 w 1175167"/>
              <a:gd name="connsiteY148" fmla="*/ 987425 h 1622425"/>
              <a:gd name="connsiteX149" fmla="*/ 765592 w 1175167"/>
              <a:gd name="connsiteY149" fmla="*/ 965200 h 1622425"/>
              <a:gd name="connsiteX150" fmla="*/ 752892 w 1175167"/>
              <a:gd name="connsiteY150" fmla="*/ 958850 h 1622425"/>
              <a:gd name="connsiteX151" fmla="*/ 746542 w 1175167"/>
              <a:gd name="connsiteY151" fmla="*/ 946150 h 1622425"/>
              <a:gd name="connsiteX152" fmla="*/ 740192 w 1175167"/>
              <a:gd name="connsiteY152" fmla="*/ 898525 h 1622425"/>
              <a:gd name="connsiteX153" fmla="*/ 730667 w 1175167"/>
              <a:gd name="connsiteY153" fmla="*/ 863600 h 1622425"/>
              <a:gd name="connsiteX154" fmla="*/ 721142 w 1175167"/>
              <a:gd name="connsiteY154" fmla="*/ 860425 h 1622425"/>
              <a:gd name="connsiteX155" fmla="*/ 705267 w 1175167"/>
              <a:gd name="connsiteY155" fmla="*/ 847725 h 1622425"/>
              <a:gd name="connsiteX156" fmla="*/ 692567 w 1175167"/>
              <a:gd name="connsiteY156" fmla="*/ 841375 h 1622425"/>
              <a:gd name="connsiteX157" fmla="*/ 686217 w 1175167"/>
              <a:gd name="connsiteY157" fmla="*/ 831850 h 1622425"/>
              <a:gd name="connsiteX158" fmla="*/ 689392 w 1175167"/>
              <a:gd name="connsiteY158" fmla="*/ 784225 h 1622425"/>
              <a:gd name="connsiteX159" fmla="*/ 698917 w 1175167"/>
              <a:gd name="connsiteY159" fmla="*/ 762000 h 1622425"/>
              <a:gd name="connsiteX160" fmla="*/ 708442 w 1175167"/>
              <a:gd name="connsiteY160" fmla="*/ 673100 h 1622425"/>
              <a:gd name="connsiteX161" fmla="*/ 711617 w 1175167"/>
              <a:gd name="connsiteY161" fmla="*/ 641350 h 1622425"/>
              <a:gd name="connsiteX162" fmla="*/ 721142 w 1175167"/>
              <a:gd name="connsiteY162" fmla="*/ 609600 h 1622425"/>
              <a:gd name="connsiteX163" fmla="*/ 727492 w 1175167"/>
              <a:gd name="connsiteY163" fmla="*/ 581025 h 1622425"/>
              <a:gd name="connsiteX164" fmla="*/ 733842 w 1175167"/>
              <a:gd name="connsiteY164" fmla="*/ 568325 h 1622425"/>
              <a:gd name="connsiteX165" fmla="*/ 737017 w 1175167"/>
              <a:gd name="connsiteY165" fmla="*/ 555625 h 1622425"/>
              <a:gd name="connsiteX166" fmla="*/ 749717 w 1175167"/>
              <a:gd name="connsiteY166" fmla="*/ 542925 h 1622425"/>
              <a:gd name="connsiteX167" fmla="*/ 762417 w 1175167"/>
              <a:gd name="connsiteY167" fmla="*/ 520700 h 1622425"/>
              <a:gd name="connsiteX168" fmla="*/ 784642 w 1175167"/>
              <a:gd name="connsiteY168" fmla="*/ 498475 h 1622425"/>
              <a:gd name="connsiteX169" fmla="*/ 797342 w 1175167"/>
              <a:gd name="connsiteY169" fmla="*/ 485775 h 1622425"/>
              <a:gd name="connsiteX170" fmla="*/ 806867 w 1175167"/>
              <a:gd name="connsiteY170" fmla="*/ 476250 h 1622425"/>
              <a:gd name="connsiteX171" fmla="*/ 816392 w 1175167"/>
              <a:gd name="connsiteY171" fmla="*/ 454025 h 1622425"/>
              <a:gd name="connsiteX172" fmla="*/ 819567 w 1175167"/>
              <a:gd name="connsiteY172" fmla="*/ 441325 h 1622425"/>
              <a:gd name="connsiteX173" fmla="*/ 832267 w 1175167"/>
              <a:gd name="connsiteY173" fmla="*/ 409575 h 1622425"/>
              <a:gd name="connsiteX174" fmla="*/ 838617 w 1175167"/>
              <a:gd name="connsiteY174" fmla="*/ 365125 h 1622425"/>
              <a:gd name="connsiteX175" fmla="*/ 841792 w 1175167"/>
              <a:gd name="connsiteY175" fmla="*/ 355600 h 1622425"/>
              <a:gd name="connsiteX176" fmla="*/ 844967 w 1175167"/>
              <a:gd name="connsiteY176" fmla="*/ 342900 h 1622425"/>
              <a:gd name="connsiteX177" fmla="*/ 854492 w 1175167"/>
              <a:gd name="connsiteY177" fmla="*/ 225425 h 1622425"/>
              <a:gd name="connsiteX178" fmla="*/ 857667 w 1175167"/>
              <a:gd name="connsiteY178" fmla="*/ 209550 h 1622425"/>
              <a:gd name="connsiteX179" fmla="*/ 864017 w 1175167"/>
              <a:gd name="connsiteY179" fmla="*/ 200025 h 1622425"/>
              <a:gd name="connsiteX180" fmla="*/ 867192 w 1175167"/>
              <a:gd name="connsiteY180" fmla="*/ 177800 h 1622425"/>
              <a:gd name="connsiteX181" fmla="*/ 870367 w 1175167"/>
              <a:gd name="connsiteY181" fmla="*/ 168275 h 1622425"/>
              <a:gd name="connsiteX182" fmla="*/ 873542 w 1175167"/>
              <a:gd name="connsiteY182" fmla="*/ 152400 h 1622425"/>
              <a:gd name="connsiteX183" fmla="*/ 883067 w 1175167"/>
              <a:gd name="connsiteY183" fmla="*/ 101600 h 1622425"/>
              <a:gd name="connsiteX184" fmla="*/ 886242 w 1175167"/>
              <a:gd name="connsiteY184" fmla="*/ 92075 h 1622425"/>
              <a:gd name="connsiteX185" fmla="*/ 898942 w 1175167"/>
              <a:gd name="connsiteY185" fmla="*/ 76200 h 1622425"/>
              <a:gd name="connsiteX186" fmla="*/ 908467 w 1175167"/>
              <a:gd name="connsiteY186" fmla="*/ 73025 h 1622425"/>
              <a:gd name="connsiteX0" fmla="*/ 908467 w 1175167"/>
              <a:gd name="connsiteY0" fmla="*/ 73025 h 1622425"/>
              <a:gd name="connsiteX1" fmla="*/ 902117 w 1175167"/>
              <a:gd name="connsiteY1" fmla="*/ 57150 h 1622425"/>
              <a:gd name="connsiteX2" fmla="*/ 844967 w 1175167"/>
              <a:gd name="connsiteY2" fmla="*/ 22225 h 1622425"/>
              <a:gd name="connsiteX3" fmla="*/ 829092 w 1175167"/>
              <a:gd name="connsiteY3" fmla="*/ 9525 h 1622425"/>
              <a:gd name="connsiteX4" fmla="*/ 813217 w 1175167"/>
              <a:gd name="connsiteY4" fmla="*/ 6350 h 1622425"/>
              <a:gd name="connsiteX5" fmla="*/ 797342 w 1175167"/>
              <a:gd name="connsiteY5" fmla="*/ 0 h 1622425"/>
              <a:gd name="connsiteX6" fmla="*/ 775117 w 1175167"/>
              <a:gd name="connsiteY6" fmla="*/ 6350 h 1622425"/>
              <a:gd name="connsiteX7" fmla="*/ 771942 w 1175167"/>
              <a:gd name="connsiteY7" fmla="*/ 50800 h 1622425"/>
              <a:gd name="connsiteX8" fmla="*/ 768767 w 1175167"/>
              <a:gd name="connsiteY8" fmla="*/ 69850 h 1622425"/>
              <a:gd name="connsiteX9" fmla="*/ 759242 w 1175167"/>
              <a:gd name="connsiteY9" fmla="*/ 73025 h 1622425"/>
              <a:gd name="connsiteX10" fmla="*/ 749717 w 1175167"/>
              <a:gd name="connsiteY10" fmla="*/ 66675 h 1622425"/>
              <a:gd name="connsiteX11" fmla="*/ 737017 w 1175167"/>
              <a:gd name="connsiteY11" fmla="*/ 63500 h 1622425"/>
              <a:gd name="connsiteX12" fmla="*/ 714792 w 1175167"/>
              <a:gd name="connsiteY12" fmla="*/ 104775 h 1622425"/>
              <a:gd name="connsiteX13" fmla="*/ 670342 w 1175167"/>
              <a:gd name="connsiteY13" fmla="*/ 25400 h 1622425"/>
              <a:gd name="connsiteX14" fmla="*/ 654467 w 1175167"/>
              <a:gd name="connsiteY14" fmla="*/ 63500 h 1622425"/>
              <a:gd name="connsiteX15" fmla="*/ 600492 w 1175167"/>
              <a:gd name="connsiteY15" fmla="*/ 142875 h 1622425"/>
              <a:gd name="connsiteX16" fmla="*/ 562392 w 1175167"/>
              <a:gd name="connsiteY16" fmla="*/ 222250 h 1622425"/>
              <a:gd name="connsiteX17" fmla="*/ 527467 w 1175167"/>
              <a:gd name="connsiteY17" fmla="*/ 304800 h 1622425"/>
              <a:gd name="connsiteX18" fmla="*/ 521117 w 1175167"/>
              <a:gd name="connsiteY18" fmla="*/ 358775 h 1622425"/>
              <a:gd name="connsiteX19" fmla="*/ 444917 w 1175167"/>
              <a:gd name="connsiteY19" fmla="*/ 434975 h 1622425"/>
              <a:gd name="connsiteX20" fmla="*/ 444917 w 1175167"/>
              <a:gd name="connsiteY20" fmla="*/ 517525 h 1622425"/>
              <a:gd name="connsiteX21" fmla="*/ 409992 w 1175167"/>
              <a:gd name="connsiteY21" fmla="*/ 501650 h 1622425"/>
              <a:gd name="connsiteX22" fmla="*/ 362367 w 1175167"/>
              <a:gd name="connsiteY22" fmla="*/ 511175 h 1622425"/>
              <a:gd name="connsiteX23" fmla="*/ 295692 w 1175167"/>
              <a:gd name="connsiteY23" fmla="*/ 492125 h 1622425"/>
              <a:gd name="connsiteX24" fmla="*/ 289342 w 1175167"/>
              <a:gd name="connsiteY24" fmla="*/ 419100 h 1622425"/>
              <a:gd name="connsiteX25" fmla="*/ 263942 w 1175167"/>
              <a:gd name="connsiteY25" fmla="*/ 396875 h 1622425"/>
              <a:gd name="connsiteX26" fmla="*/ 184567 w 1175167"/>
              <a:gd name="connsiteY26" fmla="*/ 387350 h 1622425"/>
              <a:gd name="connsiteX27" fmla="*/ 108367 w 1175167"/>
              <a:gd name="connsiteY27" fmla="*/ 393700 h 1622425"/>
              <a:gd name="connsiteX28" fmla="*/ 35342 w 1175167"/>
              <a:gd name="connsiteY28" fmla="*/ 469900 h 1622425"/>
              <a:gd name="connsiteX29" fmla="*/ 417 w 1175167"/>
              <a:gd name="connsiteY29" fmla="*/ 533400 h 1622425"/>
              <a:gd name="connsiteX30" fmla="*/ 16292 w 1175167"/>
              <a:gd name="connsiteY30" fmla="*/ 587375 h 1622425"/>
              <a:gd name="connsiteX31" fmla="*/ 9941 w 1175167"/>
              <a:gd name="connsiteY31" fmla="*/ 631825 h 1622425"/>
              <a:gd name="connsiteX32" fmla="*/ 13117 w 1175167"/>
              <a:gd name="connsiteY32" fmla="*/ 698500 h 1622425"/>
              <a:gd name="connsiteX33" fmla="*/ 9942 w 1175167"/>
              <a:gd name="connsiteY33" fmla="*/ 736600 h 1622425"/>
              <a:gd name="connsiteX34" fmla="*/ 48042 w 1175167"/>
              <a:gd name="connsiteY34" fmla="*/ 755650 h 1622425"/>
              <a:gd name="connsiteX35" fmla="*/ 102017 w 1175167"/>
              <a:gd name="connsiteY35" fmla="*/ 790575 h 1622425"/>
              <a:gd name="connsiteX36" fmla="*/ 133767 w 1175167"/>
              <a:gd name="connsiteY36" fmla="*/ 784225 h 1622425"/>
              <a:gd name="connsiteX37" fmla="*/ 155992 w 1175167"/>
              <a:gd name="connsiteY37" fmla="*/ 873125 h 1622425"/>
              <a:gd name="connsiteX38" fmla="*/ 159167 w 1175167"/>
              <a:gd name="connsiteY38" fmla="*/ 885825 h 1622425"/>
              <a:gd name="connsiteX39" fmla="*/ 168692 w 1175167"/>
              <a:gd name="connsiteY39" fmla="*/ 892175 h 1622425"/>
              <a:gd name="connsiteX40" fmla="*/ 178217 w 1175167"/>
              <a:gd name="connsiteY40" fmla="*/ 901700 h 1622425"/>
              <a:gd name="connsiteX41" fmla="*/ 200442 w 1175167"/>
              <a:gd name="connsiteY41" fmla="*/ 904875 h 1622425"/>
              <a:gd name="connsiteX42" fmla="*/ 222667 w 1175167"/>
              <a:gd name="connsiteY42" fmla="*/ 939800 h 1622425"/>
              <a:gd name="connsiteX43" fmla="*/ 213142 w 1175167"/>
              <a:gd name="connsiteY43" fmla="*/ 1022350 h 1622425"/>
              <a:gd name="connsiteX44" fmla="*/ 197267 w 1175167"/>
              <a:gd name="connsiteY44" fmla="*/ 1041400 h 1622425"/>
              <a:gd name="connsiteX45" fmla="*/ 190917 w 1175167"/>
              <a:gd name="connsiteY45" fmla="*/ 1063625 h 1622425"/>
              <a:gd name="connsiteX46" fmla="*/ 187742 w 1175167"/>
              <a:gd name="connsiteY46" fmla="*/ 1073150 h 1622425"/>
              <a:gd name="connsiteX47" fmla="*/ 190917 w 1175167"/>
              <a:gd name="connsiteY47" fmla="*/ 1200150 h 1622425"/>
              <a:gd name="connsiteX48" fmla="*/ 244892 w 1175167"/>
              <a:gd name="connsiteY48" fmla="*/ 1206500 h 1622425"/>
              <a:gd name="connsiteX49" fmla="*/ 260767 w 1175167"/>
              <a:gd name="connsiteY49" fmla="*/ 1209675 h 1622425"/>
              <a:gd name="connsiteX50" fmla="*/ 282992 w 1175167"/>
              <a:gd name="connsiteY50" fmla="*/ 1231900 h 1622425"/>
              <a:gd name="connsiteX51" fmla="*/ 289342 w 1175167"/>
              <a:gd name="connsiteY51" fmla="*/ 1270000 h 1622425"/>
              <a:gd name="connsiteX52" fmla="*/ 298867 w 1175167"/>
              <a:gd name="connsiteY52" fmla="*/ 1282700 h 1622425"/>
              <a:gd name="connsiteX53" fmla="*/ 317917 w 1175167"/>
              <a:gd name="connsiteY53" fmla="*/ 1285875 h 1622425"/>
              <a:gd name="connsiteX54" fmla="*/ 327442 w 1175167"/>
              <a:gd name="connsiteY54" fmla="*/ 1292225 h 1622425"/>
              <a:gd name="connsiteX55" fmla="*/ 356017 w 1175167"/>
              <a:gd name="connsiteY55" fmla="*/ 1298575 h 1622425"/>
              <a:gd name="connsiteX56" fmla="*/ 381417 w 1175167"/>
              <a:gd name="connsiteY56" fmla="*/ 1317625 h 1622425"/>
              <a:gd name="connsiteX57" fmla="*/ 403642 w 1175167"/>
              <a:gd name="connsiteY57" fmla="*/ 1330325 h 1622425"/>
              <a:gd name="connsiteX58" fmla="*/ 406817 w 1175167"/>
              <a:gd name="connsiteY58" fmla="*/ 1339850 h 1622425"/>
              <a:gd name="connsiteX59" fmla="*/ 416342 w 1175167"/>
              <a:gd name="connsiteY59" fmla="*/ 1362075 h 1622425"/>
              <a:gd name="connsiteX60" fmla="*/ 422692 w 1175167"/>
              <a:gd name="connsiteY60" fmla="*/ 1403350 h 1622425"/>
              <a:gd name="connsiteX61" fmla="*/ 425867 w 1175167"/>
              <a:gd name="connsiteY61" fmla="*/ 1419225 h 1622425"/>
              <a:gd name="connsiteX62" fmla="*/ 432217 w 1175167"/>
              <a:gd name="connsiteY62" fmla="*/ 1438275 h 1622425"/>
              <a:gd name="connsiteX63" fmla="*/ 435392 w 1175167"/>
              <a:gd name="connsiteY63" fmla="*/ 1450975 h 1622425"/>
              <a:gd name="connsiteX64" fmla="*/ 441742 w 1175167"/>
              <a:gd name="connsiteY64" fmla="*/ 1463675 h 1622425"/>
              <a:gd name="connsiteX65" fmla="*/ 444917 w 1175167"/>
              <a:gd name="connsiteY65" fmla="*/ 1476375 h 1622425"/>
              <a:gd name="connsiteX66" fmla="*/ 454442 w 1175167"/>
              <a:gd name="connsiteY66" fmla="*/ 1479550 h 1622425"/>
              <a:gd name="connsiteX67" fmla="*/ 479842 w 1175167"/>
              <a:gd name="connsiteY67" fmla="*/ 1482725 h 1622425"/>
              <a:gd name="connsiteX68" fmla="*/ 489367 w 1175167"/>
              <a:gd name="connsiteY68" fmla="*/ 1489075 h 1622425"/>
              <a:gd name="connsiteX69" fmla="*/ 492542 w 1175167"/>
              <a:gd name="connsiteY69" fmla="*/ 1498600 h 1622425"/>
              <a:gd name="connsiteX70" fmla="*/ 498892 w 1175167"/>
              <a:gd name="connsiteY70" fmla="*/ 1508125 h 1622425"/>
              <a:gd name="connsiteX71" fmla="*/ 508417 w 1175167"/>
              <a:gd name="connsiteY71" fmla="*/ 1527175 h 1622425"/>
              <a:gd name="connsiteX72" fmla="*/ 514767 w 1175167"/>
              <a:gd name="connsiteY72" fmla="*/ 1536700 h 1622425"/>
              <a:gd name="connsiteX73" fmla="*/ 517942 w 1175167"/>
              <a:gd name="connsiteY73" fmla="*/ 1546225 h 1622425"/>
              <a:gd name="connsiteX74" fmla="*/ 524292 w 1175167"/>
              <a:gd name="connsiteY74" fmla="*/ 1558925 h 1622425"/>
              <a:gd name="connsiteX75" fmla="*/ 533817 w 1175167"/>
              <a:gd name="connsiteY75" fmla="*/ 1581150 h 1622425"/>
              <a:gd name="connsiteX76" fmla="*/ 543342 w 1175167"/>
              <a:gd name="connsiteY76" fmla="*/ 1590675 h 1622425"/>
              <a:gd name="connsiteX77" fmla="*/ 556042 w 1175167"/>
              <a:gd name="connsiteY77" fmla="*/ 1584325 h 1622425"/>
              <a:gd name="connsiteX78" fmla="*/ 571917 w 1175167"/>
              <a:gd name="connsiteY78" fmla="*/ 1555750 h 1622425"/>
              <a:gd name="connsiteX79" fmla="*/ 584617 w 1175167"/>
              <a:gd name="connsiteY79" fmla="*/ 1536700 h 1622425"/>
              <a:gd name="connsiteX80" fmla="*/ 587792 w 1175167"/>
              <a:gd name="connsiteY80" fmla="*/ 1527175 h 1622425"/>
              <a:gd name="connsiteX81" fmla="*/ 594142 w 1175167"/>
              <a:gd name="connsiteY81" fmla="*/ 1517650 h 1622425"/>
              <a:gd name="connsiteX82" fmla="*/ 600492 w 1175167"/>
              <a:gd name="connsiteY82" fmla="*/ 1504950 h 1622425"/>
              <a:gd name="connsiteX83" fmla="*/ 613192 w 1175167"/>
              <a:gd name="connsiteY83" fmla="*/ 1511300 h 1622425"/>
              <a:gd name="connsiteX84" fmla="*/ 619542 w 1175167"/>
              <a:gd name="connsiteY84" fmla="*/ 1530350 h 1622425"/>
              <a:gd name="connsiteX85" fmla="*/ 625892 w 1175167"/>
              <a:gd name="connsiteY85" fmla="*/ 1565275 h 1622425"/>
              <a:gd name="connsiteX86" fmla="*/ 632242 w 1175167"/>
              <a:gd name="connsiteY86" fmla="*/ 1574800 h 1622425"/>
              <a:gd name="connsiteX87" fmla="*/ 635417 w 1175167"/>
              <a:gd name="connsiteY87" fmla="*/ 1584325 h 1622425"/>
              <a:gd name="connsiteX88" fmla="*/ 651292 w 1175167"/>
              <a:gd name="connsiteY88" fmla="*/ 1587500 h 1622425"/>
              <a:gd name="connsiteX89" fmla="*/ 660817 w 1175167"/>
              <a:gd name="connsiteY89" fmla="*/ 1584325 h 1622425"/>
              <a:gd name="connsiteX90" fmla="*/ 692567 w 1175167"/>
              <a:gd name="connsiteY90" fmla="*/ 1555750 h 1622425"/>
              <a:gd name="connsiteX91" fmla="*/ 705267 w 1175167"/>
              <a:gd name="connsiteY91" fmla="*/ 1546225 h 1622425"/>
              <a:gd name="connsiteX92" fmla="*/ 756067 w 1175167"/>
              <a:gd name="connsiteY92" fmla="*/ 1552575 h 1622425"/>
              <a:gd name="connsiteX93" fmla="*/ 765592 w 1175167"/>
              <a:gd name="connsiteY93" fmla="*/ 1555750 h 1622425"/>
              <a:gd name="connsiteX94" fmla="*/ 794167 w 1175167"/>
              <a:gd name="connsiteY94" fmla="*/ 1558925 h 1622425"/>
              <a:gd name="connsiteX95" fmla="*/ 857667 w 1175167"/>
              <a:gd name="connsiteY95" fmla="*/ 1568450 h 1622425"/>
              <a:gd name="connsiteX96" fmla="*/ 883067 w 1175167"/>
              <a:gd name="connsiteY96" fmla="*/ 1577975 h 1622425"/>
              <a:gd name="connsiteX97" fmla="*/ 905292 w 1175167"/>
              <a:gd name="connsiteY97" fmla="*/ 1581150 h 1622425"/>
              <a:gd name="connsiteX98" fmla="*/ 914817 w 1175167"/>
              <a:gd name="connsiteY98" fmla="*/ 1584325 h 1622425"/>
              <a:gd name="connsiteX99" fmla="*/ 927517 w 1175167"/>
              <a:gd name="connsiteY99" fmla="*/ 1590675 h 1622425"/>
              <a:gd name="connsiteX100" fmla="*/ 962442 w 1175167"/>
              <a:gd name="connsiteY100" fmla="*/ 1597025 h 1622425"/>
              <a:gd name="connsiteX101" fmla="*/ 971967 w 1175167"/>
              <a:gd name="connsiteY101" fmla="*/ 1600200 h 1622425"/>
              <a:gd name="connsiteX102" fmla="*/ 1000542 w 1175167"/>
              <a:gd name="connsiteY102" fmla="*/ 1606550 h 1622425"/>
              <a:gd name="connsiteX103" fmla="*/ 1025942 w 1175167"/>
              <a:gd name="connsiteY103" fmla="*/ 1616075 h 1622425"/>
              <a:gd name="connsiteX104" fmla="*/ 1044992 w 1175167"/>
              <a:gd name="connsiteY104" fmla="*/ 1619250 h 1622425"/>
              <a:gd name="connsiteX105" fmla="*/ 1057692 w 1175167"/>
              <a:gd name="connsiteY105" fmla="*/ 1622425 h 1622425"/>
              <a:gd name="connsiteX106" fmla="*/ 1073567 w 1175167"/>
              <a:gd name="connsiteY106" fmla="*/ 1619250 h 1622425"/>
              <a:gd name="connsiteX107" fmla="*/ 1064042 w 1175167"/>
              <a:gd name="connsiteY107" fmla="*/ 1593850 h 1622425"/>
              <a:gd name="connsiteX108" fmla="*/ 1083092 w 1175167"/>
              <a:gd name="connsiteY108" fmla="*/ 1587500 h 1622425"/>
              <a:gd name="connsiteX109" fmla="*/ 1098967 w 1175167"/>
              <a:gd name="connsiteY109" fmla="*/ 1530350 h 1622425"/>
              <a:gd name="connsiteX110" fmla="*/ 1171992 w 1175167"/>
              <a:gd name="connsiteY110" fmla="*/ 1527175 h 1622425"/>
              <a:gd name="connsiteX111" fmla="*/ 1175167 w 1175167"/>
              <a:gd name="connsiteY111" fmla="*/ 1517650 h 1622425"/>
              <a:gd name="connsiteX112" fmla="*/ 1149767 w 1175167"/>
              <a:gd name="connsiteY112" fmla="*/ 1501775 h 1622425"/>
              <a:gd name="connsiteX113" fmla="*/ 1140242 w 1175167"/>
              <a:gd name="connsiteY113" fmla="*/ 1498600 h 1622425"/>
              <a:gd name="connsiteX114" fmla="*/ 1121192 w 1175167"/>
              <a:gd name="connsiteY114" fmla="*/ 1485900 h 1622425"/>
              <a:gd name="connsiteX115" fmla="*/ 1098967 w 1175167"/>
              <a:gd name="connsiteY115" fmla="*/ 1457325 h 1622425"/>
              <a:gd name="connsiteX116" fmla="*/ 1086267 w 1175167"/>
              <a:gd name="connsiteY116" fmla="*/ 1444625 h 1622425"/>
              <a:gd name="connsiteX117" fmla="*/ 1076742 w 1175167"/>
              <a:gd name="connsiteY117" fmla="*/ 1431925 h 1622425"/>
              <a:gd name="connsiteX118" fmla="*/ 1057692 w 1175167"/>
              <a:gd name="connsiteY118" fmla="*/ 1419225 h 1622425"/>
              <a:gd name="connsiteX119" fmla="*/ 1038642 w 1175167"/>
              <a:gd name="connsiteY119" fmla="*/ 1400175 h 1622425"/>
              <a:gd name="connsiteX120" fmla="*/ 1025942 w 1175167"/>
              <a:gd name="connsiteY120" fmla="*/ 1387475 h 1622425"/>
              <a:gd name="connsiteX121" fmla="*/ 1032292 w 1175167"/>
              <a:gd name="connsiteY121" fmla="*/ 1355725 h 1622425"/>
              <a:gd name="connsiteX122" fmla="*/ 1044992 w 1175167"/>
              <a:gd name="connsiteY122" fmla="*/ 1352550 h 1622425"/>
              <a:gd name="connsiteX123" fmla="*/ 1060867 w 1175167"/>
              <a:gd name="connsiteY123" fmla="*/ 1349375 h 1622425"/>
              <a:gd name="connsiteX124" fmla="*/ 1057692 w 1175167"/>
              <a:gd name="connsiteY124" fmla="*/ 1314450 h 1622425"/>
              <a:gd name="connsiteX125" fmla="*/ 1029117 w 1175167"/>
              <a:gd name="connsiteY125" fmla="*/ 1317625 h 1622425"/>
              <a:gd name="connsiteX126" fmla="*/ 991017 w 1175167"/>
              <a:gd name="connsiteY126" fmla="*/ 1314450 h 1622425"/>
              <a:gd name="connsiteX127" fmla="*/ 978317 w 1175167"/>
              <a:gd name="connsiteY127" fmla="*/ 1308100 h 1622425"/>
              <a:gd name="connsiteX128" fmla="*/ 975142 w 1175167"/>
              <a:gd name="connsiteY128" fmla="*/ 1298575 h 1622425"/>
              <a:gd name="connsiteX129" fmla="*/ 1013242 w 1175167"/>
              <a:gd name="connsiteY129" fmla="*/ 1279525 h 1622425"/>
              <a:gd name="connsiteX130" fmla="*/ 1010067 w 1175167"/>
              <a:gd name="connsiteY130" fmla="*/ 1270000 h 1622425"/>
              <a:gd name="connsiteX131" fmla="*/ 997367 w 1175167"/>
              <a:gd name="connsiteY131" fmla="*/ 1260475 h 1622425"/>
              <a:gd name="connsiteX132" fmla="*/ 978317 w 1175167"/>
              <a:gd name="connsiteY132" fmla="*/ 1250950 h 1622425"/>
              <a:gd name="connsiteX133" fmla="*/ 959267 w 1175167"/>
              <a:gd name="connsiteY133" fmla="*/ 1225550 h 1622425"/>
              <a:gd name="connsiteX134" fmla="*/ 956092 w 1175167"/>
              <a:gd name="connsiteY134" fmla="*/ 1212850 h 1622425"/>
              <a:gd name="connsiteX135" fmla="*/ 940217 w 1175167"/>
              <a:gd name="connsiteY135" fmla="*/ 1181100 h 1622425"/>
              <a:gd name="connsiteX136" fmla="*/ 937042 w 1175167"/>
              <a:gd name="connsiteY136" fmla="*/ 1171575 h 1622425"/>
              <a:gd name="connsiteX137" fmla="*/ 930692 w 1175167"/>
              <a:gd name="connsiteY137" fmla="*/ 1146175 h 1622425"/>
              <a:gd name="connsiteX138" fmla="*/ 917992 w 1175167"/>
              <a:gd name="connsiteY138" fmla="*/ 1120775 h 1622425"/>
              <a:gd name="connsiteX139" fmla="*/ 905292 w 1175167"/>
              <a:gd name="connsiteY139" fmla="*/ 1098550 h 1622425"/>
              <a:gd name="connsiteX140" fmla="*/ 898942 w 1175167"/>
              <a:gd name="connsiteY140" fmla="*/ 1082675 h 1622425"/>
              <a:gd name="connsiteX141" fmla="*/ 892592 w 1175167"/>
              <a:gd name="connsiteY141" fmla="*/ 1063625 h 1622425"/>
              <a:gd name="connsiteX142" fmla="*/ 883067 w 1175167"/>
              <a:gd name="connsiteY142" fmla="*/ 1047750 h 1622425"/>
              <a:gd name="connsiteX143" fmla="*/ 876717 w 1175167"/>
              <a:gd name="connsiteY143" fmla="*/ 1038225 h 1622425"/>
              <a:gd name="connsiteX144" fmla="*/ 860842 w 1175167"/>
              <a:gd name="connsiteY144" fmla="*/ 1025525 h 1622425"/>
              <a:gd name="connsiteX145" fmla="*/ 841792 w 1175167"/>
              <a:gd name="connsiteY145" fmla="*/ 1003300 h 1622425"/>
              <a:gd name="connsiteX146" fmla="*/ 819567 w 1175167"/>
              <a:gd name="connsiteY146" fmla="*/ 1000125 h 1622425"/>
              <a:gd name="connsiteX147" fmla="*/ 797342 w 1175167"/>
              <a:gd name="connsiteY147" fmla="*/ 987425 h 1622425"/>
              <a:gd name="connsiteX148" fmla="*/ 765592 w 1175167"/>
              <a:gd name="connsiteY148" fmla="*/ 965200 h 1622425"/>
              <a:gd name="connsiteX149" fmla="*/ 752892 w 1175167"/>
              <a:gd name="connsiteY149" fmla="*/ 958850 h 1622425"/>
              <a:gd name="connsiteX150" fmla="*/ 746542 w 1175167"/>
              <a:gd name="connsiteY150" fmla="*/ 946150 h 1622425"/>
              <a:gd name="connsiteX151" fmla="*/ 740192 w 1175167"/>
              <a:gd name="connsiteY151" fmla="*/ 898525 h 1622425"/>
              <a:gd name="connsiteX152" fmla="*/ 730667 w 1175167"/>
              <a:gd name="connsiteY152" fmla="*/ 863600 h 1622425"/>
              <a:gd name="connsiteX153" fmla="*/ 721142 w 1175167"/>
              <a:gd name="connsiteY153" fmla="*/ 860425 h 1622425"/>
              <a:gd name="connsiteX154" fmla="*/ 705267 w 1175167"/>
              <a:gd name="connsiteY154" fmla="*/ 847725 h 1622425"/>
              <a:gd name="connsiteX155" fmla="*/ 692567 w 1175167"/>
              <a:gd name="connsiteY155" fmla="*/ 841375 h 1622425"/>
              <a:gd name="connsiteX156" fmla="*/ 686217 w 1175167"/>
              <a:gd name="connsiteY156" fmla="*/ 831850 h 1622425"/>
              <a:gd name="connsiteX157" fmla="*/ 689392 w 1175167"/>
              <a:gd name="connsiteY157" fmla="*/ 784225 h 1622425"/>
              <a:gd name="connsiteX158" fmla="*/ 698917 w 1175167"/>
              <a:gd name="connsiteY158" fmla="*/ 762000 h 1622425"/>
              <a:gd name="connsiteX159" fmla="*/ 708442 w 1175167"/>
              <a:gd name="connsiteY159" fmla="*/ 673100 h 1622425"/>
              <a:gd name="connsiteX160" fmla="*/ 711617 w 1175167"/>
              <a:gd name="connsiteY160" fmla="*/ 641350 h 1622425"/>
              <a:gd name="connsiteX161" fmla="*/ 721142 w 1175167"/>
              <a:gd name="connsiteY161" fmla="*/ 609600 h 1622425"/>
              <a:gd name="connsiteX162" fmla="*/ 727492 w 1175167"/>
              <a:gd name="connsiteY162" fmla="*/ 581025 h 1622425"/>
              <a:gd name="connsiteX163" fmla="*/ 733842 w 1175167"/>
              <a:gd name="connsiteY163" fmla="*/ 568325 h 1622425"/>
              <a:gd name="connsiteX164" fmla="*/ 737017 w 1175167"/>
              <a:gd name="connsiteY164" fmla="*/ 555625 h 1622425"/>
              <a:gd name="connsiteX165" fmla="*/ 749717 w 1175167"/>
              <a:gd name="connsiteY165" fmla="*/ 542925 h 1622425"/>
              <a:gd name="connsiteX166" fmla="*/ 762417 w 1175167"/>
              <a:gd name="connsiteY166" fmla="*/ 520700 h 1622425"/>
              <a:gd name="connsiteX167" fmla="*/ 784642 w 1175167"/>
              <a:gd name="connsiteY167" fmla="*/ 498475 h 1622425"/>
              <a:gd name="connsiteX168" fmla="*/ 797342 w 1175167"/>
              <a:gd name="connsiteY168" fmla="*/ 485775 h 1622425"/>
              <a:gd name="connsiteX169" fmla="*/ 806867 w 1175167"/>
              <a:gd name="connsiteY169" fmla="*/ 476250 h 1622425"/>
              <a:gd name="connsiteX170" fmla="*/ 816392 w 1175167"/>
              <a:gd name="connsiteY170" fmla="*/ 454025 h 1622425"/>
              <a:gd name="connsiteX171" fmla="*/ 819567 w 1175167"/>
              <a:gd name="connsiteY171" fmla="*/ 441325 h 1622425"/>
              <a:gd name="connsiteX172" fmla="*/ 832267 w 1175167"/>
              <a:gd name="connsiteY172" fmla="*/ 409575 h 1622425"/>
              <a:gd name="connsiteX173" fmla="*/ 838617 w 1175167"/>
              <a:gd name="connsiteY173" fmla="*/ 365125 h 1622425"/>
              <a:gd name="connsiteX174" fmla="*/ 841792 w 1175167"/>
              <a:gd name="connsiteY174" fmla="*/ 355600 h 1622425"/>
              <a:gd name="connsiteX175" fmla="*/ 844967 w 1175167"/>
              <a:gd name="connsiteY175" fmla="*/ 342900 h 1622425"/>
              <a:gd name="connsiteX176" fmla="*/ 854492 w 1175167"/>
              <a:gd name="connsiteY176" fmla="*/ 225425 h 1622425"/>
              <a:gd name="connsiteX177" fmla="*/ 857667 w 1175167"/>
              <a:gd name="connsiteY177" fmla="*/ 209550 h 1622425"/>
              <a:gd name="connsiteX178" fmla="*/ 864017 w 1175167"/>
              <a:gd name="connsiteY178" fmla="*/ 200025 h 1622425"/>
              <a:gd name="connsiteX179" fmla="*/ 867192 w 1175167"/>
              <a:gd name="connsiteY179" fmla="*/ 177800 h 1622425"/>
              <a:gd name="connsiteX180" fmla="*/ 870367 w 1175167"/>
              <a:gd name="connsiteY180" fmla="*/ 168275 h 1622425"/>
              <a:gd name="connsiteX181" fmla="*/ 873542 w 1175167"/>
              <a:gd name="connsiteY181" fmla="*/ 152400 h 1622425"/>
              <a:gd name="connsiteX182" fmla="*/ 883067 w 1175167"/>
              <a:gd name="connsiteY182" fmla="*/ 101600 h 1622425"/>
              <a:gd name="connsiteX183" fmla="*/ 886242 w 1175167"/>
              <a:gd name="connsiteY183" fmla="*/ 92075 h 1622425"/>
              <a:gd name="connsiteX184" fmla="*/ 898942 w 1175167"/>
              <a:gd name="connsiteY184" fmla="*/ 76200 h 1622425"/>
              <a:gd name="connsiteX185" fmla="*/ 908467 w 1175167"/>
              <a:gd name="connsiteY185" fmla="*/ 73025 h 1622425"/>
              <a:gd name="connsiteX0" fmla="*/ 908467 w 1175167"/>
              <a:gd name="connsiteY0" fmla="*/ 73025 h 1622425"/>
              <a:gd name="connsiteX1" fmla="*/ 902117 w 1175167"/>
              <a:gd name="connsiteY1" fmla="*/ 57150 h 1622425"/>
              <a:gd name="connsiteX2" fmla="*/ 844967 w 1175167"/>
              <a:gd name="connsiteY2" fmla="*/ 22225 h 1622425"/>
              <a:gd name="connsiteX3" fmla="*/ 829092 w 1175167"/>
              <a:gd name="connsiteY3" fmla="*/ 9525 h 1622425"/>
              <a:gd name="connsiteX4" fmla="*/ 813217 w 1175167"/>
              <a:gd name="connsiteY4" fmla="*/ 6350 h 1622425"/>
              <a:gd name="connsiteX5" fmla="*/ 797342 w 1175167"/>
              <a:gd name="connsiteY5" fmla="*/ 0 h 1622425"/>
              <a:gd name="connsiteX6" fmla="*/ 775117 w 1175167"/>
              <a:gd name="connsiteY6" fmla="*/ 6350 h 1622425"/>
              <a:gd name="connsiteX7" fmla="*/ 771942 w 1175167"/>
              <a:gd name="connsiteY7" fmla="*/ 50800 h 1622425"/>
              <a:gd name="connsiteX8" fmla="*/ 768767 w 1175167"/>
              <a:gd name="connsiteY8" fmla="*/ 69850 h 1622425"/>
              <a:gd name="connsiteX9" fmla="*/ 759242 w 1175167"/>
              <a:gd name="connsiteY9" fmla="*/ 73025 h 1622425"/>
              <a:gd name="connsiteX10" fmla="*/ 749717 w 1175167"/>
              <a:gd name="connsiteY10" fmla="*/ 66675 h 1622425"/>
              <a:gd name="connsiteX11" fmla="*/ 737017 w 1175167"/>
              <a:gd name="connsiteY11" fmla="*/ 63500 h 1622425"/>
              <a:gd name="connsiteX12" fmla="*/ 714792 w 1175167"/>
              <a:gd name="connsiteY12" fmla="*/ 104775 h 1622425"/>
              <a:gd name="connsiteX13" fmla="*/ 670342 w 1175167"/>
              <a:gd name="connsiteY13" fmla="*/ 25400 h 1622425"/>
              <a:gd name="connsiteX14" fmla="*/ 654467 w 1175167"/>
              <a:gd name="connsiteY14" fmla="*/ 63500 h 1622425"/>
              <a:gd name="connsiteX15" fmla="*/ 600492 w 1175167"/>
              <a:gd name="connsiteY15" fmla="*/ 142875 h 1622425"/>
              <a:gd name="connsiteX16" fmla="*/ 562392 w 1175167"/>
              <a:gd name="connsiteY16" fmla="*/ 222250 h 1622425"/>
              <a:gd name="connsiteX17" fmla="*/ 527467 w 1175167"/>
              <a:gd name="connsiteY17" fmla="*/ 304800 h 1622425"/>
              <a:gd name="connsiteX18" fmla="*/ 521117 w 1175167"/>
              <a:gd name="connsiteY18" fmla="*/ 358775 h 1622425"/>
              <a:gd name="connsiteX19" fmla="*/ 444917 w 1175167"/>
              <a:gd name="connsiteY19" fmla="*/ 434975 h 1622425"/>
              <a:gd name="connsiteX20" fmla="*/ 444917 w 1175167"/>
              <a:gd name="connsiteY20" fmla="*/ 517525 h 1622425"/>
              <a:gd name="connsiteX21" fmla="*/ 409992 w 1175167"/>
              <a:gd name="connsiteY21" fmla="*/ 501650 h 1622425"/>
              <a:gd name="connsiteX22" fmla="*/ 362367 w 1175167"/>
              <a:gd name="connsiteY22" fmla="*/ 511175 h 1622425"/>
              <a:gd name="connsiteX23" fmla="*/ 295692 w 1175167"/>
              <a:gd name="connsiteY23" fmla="*/ 492125 h 1622425"/>
              <a:gd name="connsiteX24" fmla="*/ 289342 w 1175167"/>
              <a:gd name="connsiteY24" fmla="*/ 419100 h 1622425"/>
              <a:gd name="connsiteX25" fmla="*/ 263942 w 1175167"/>
              <a:gd name="connsiteY25" fmla="*/ 396875 h 1622425"/>
              <a:gd name="connsiteX26" fmla="*/ 184567 w 1175167"/>
              <a:gd name="connsiteY26" fmla="*/ 387350 h 1622425"/>
              <a:gd name="connsiteX27" fmla="*/ 108367 w 1175167"/>
              <a:gd name="connsiteY27" fmla="*/ 393700 h 1622425"/>
              <a:gd name="connsiteX28" fmla="*/ 35342 w 1175167"/>
              <a:gd name="connsiteY28" fmla="*/ 469900 h 1622425"/>
              <a:gd name="connsiteX29" fmla="*/ 417 w 1175167"/>
              <a:gd name="connsiteY29" fmla="*/ 533400 h 1622425"/>
              <a:gd name="connsiteX30" fmla="*/ 16292 w 1175167"/>
              <a:gd name="connsiteY30" fmla="*/ 587375 h 1622425"/>
              <a:gd name="connsiteX31" fmla="*/ 9941 w 1175167"/>
              <a:gd name="connsiteY31" fmla="*/ 631825 h 1622425"/>
              <a:gd name="connsiteX32" fmla="*/ 13117 w 1175167"/>
              <a:gd name="connsiteY32" fmla="*/ 698500 h 1622425"/>
              <a:gd name="connsiteX33" fmla="*/ 9942 w 1175167"/>
              <a:gd name="connsiteY33" fmla="*/ 736600 h 1622425"/>
              <a:gd name="connsiteX34" fmla="*/ 48042 w 1175167"/>
              <a:gd name="connsiteY34" fmla="*/ 755650 h 1622425"/>
              <a:gd name="connsiteX35" fmla="*/ 102017 w 1175167"/>
              <a:gd name="connsiteY35" fmla="*/ 790575 h 1622425"/>
              <a:gd name="connsiteX36" fmla="*/ 133767 w 1175167"/>
              <a:gd name="connsiteY36" fmla="*/ 784225 h 1622425"/>
              <a:gd name="connsiteX37" fmla="*/ 149642 w 1175167"/>
              <a:gd name="connsiteY37" fmla="*/ 844550 h 1622425"/>
              <a:gd name="connsiteX38" fmla="*/ 155992 w 1175167"/>
              <a:gd name="connsiteY38" fmla="*/ 873125 h 1622425"/>
              <a:gd name="connsiteX39" fmla="*/ 159167 w 1175167"/>
              <a:gd name="connsiteY39" fmla="*/ 885825 h 1622425"/>
              <a:gd name="connsiteX40" fmla="*/ 168692 w 1175167"/>
              <a:gd name="connsiteY40" fmla="*/ 892175 h 1622425"/>
              <a:gd name="connsiteX41" fmla="*/ 178217 w 1175167"/>
              <a:gd name="connsiteY41" fmla="*/ 901700 h 1622425"/>
              <a:gd name="connsiteX42" fmla="*/ 200442 w 1175167"/>
              <a:gd name="connsiteY42" fmla="*/ 904875 h 1622425"/>
              <a:gd name="connsiteX43" fmla="*/ 222667 w 1175167"/>
              <a:gd name="connsiteY43" fmla="*/ 939800 h 1622425"/>
              <a:gd name="connsiteX44" fmla="*/ 213142 w 1175167"/>
              <a:gd name="connsiteY44" fmla="*/ 1022350 h 1622425"/>
              <a:gd name="connsiteX45" fmla="*/ 197267 w 1175167"/>
              <a:gd name="connsiteY45" fmla="*/ 1041400 h 1622425"/>
              <a:gd name="connsiteX46" fmla="*/ 190917 w 1175167"/>
              <a:gd name="connsiteY46" fmla="*/ 1063625 h 1622425"/>
              <a:gd name="connsiteX47" fmla="*/ 187742 w 1175167"/>
              <a:gd name="connsiteY47" fmla="*/ 1073150 h 1622425"/>
              <a:gd name="connsiteX48" fmla="*/ 190917 w 1175167"/>
              <a:gd name="connsiteY48" fmla="*/ 1200150 h 1622425"/>
              <a:gd name="connsiteX49" fmla="*/ 244892 w 1175167"/>
              <a:gd name="connsiteY49" fmla="*/ 1206500 h 1622425"/>
              <a:gd name="connsiteX50" fmla="*/ 260767 w 1175167"/>
              <a:gd name="connsiteY50" fmla="*/ 1209675 h 1622425"/>
              <a:gd name="connsiteX51" fmla="*/ 282992 w 1175167"/>
              <a:gd name="connsiteY51" fmla="*/ 1231900 h 1622425"/>
              <a:gd name="connsiteX52" fmla="*/ 289342 w 1175167"/>
              <a:gd name="connsiteY52" fmla="*/ 1270000 h 1622425"/>
              <a:gd name="connsiteX53" fmla="*/ 298867 w 1175167"/>
              <a:gd name="connsiteY53" fmla="*/ 1282700 h 1622425"/>
              <a:gd name="connsiteX54" fmla="*/ 317917 w 1175167"/>
              <a:gd name="connsiteY54" fmla="*/ 1285875 h 1622425"/>
              <a:gd name="connsiteX55" fmla="*/ 327442 w 1175167"/>
              <a:gd name="connsiteY55" fmla="*/ 1292225 h 1622425"/>
              <a:gd name="connsiteX56" fmla="*/ 356017 w 1175167"/>
              <a:gd name="connsiteY56" fmla="*/ 1298575 h 1622425"/>
              <a:gd name="connsiteX57" fmla="*/ 381417 w 1175167"/>
              <a:gd name="connsiteY57" fmla="*/ 1317625 h 1622425"/>
              <a:gd name="connsiteX58" fmla="*/ 403642 w 1175167"/>
              <a:gd name="connsiteY58" fmla="*/ 1330325 h 1622425"/>
              <a:gd name="connsiteX59" fmla="*/ 406817 w 1175167"/>
              <a:gd name="connsiteY59" fmla="*/ 1339850 h 1622425"/>
              <a:gd name="connsiteX60" fmla="*/ 416342 w 1175167"/>
              <a:gd name="connsiteY60" fmla="*/ 1362075 h 1622425"/>
              <a:gd name="connsiteX61" fmla="*/ 422692 w 1175167"/>
              <a:gd name="connsiteY61" fmla="*/ 1403350 h 1622425"/>
              <a:gd name="connsiteX62" fmla="*/ 425867 w 1175167"/>
              <a:gd name="connsiteY62" fmla="*/ 1419225 h 1622425"/>
              <a:gd name="connsiteX63" fmla="*/ 432217 w 1175167"/>
              <a:gd name="connsiteY63" fmla="*/ 1438275 h 1622425"/>
              <a:gd name="connsiteX64" fmla="*/ 435392 w 1175167"/>
              <a:gd name="connsiteY64" fmla="*/ 1450975 h 1622425"/>
              <a:gd name="connsiteX65" fmla="*/ 441742 w 1175167"/>
              <a:gd name="connsiteY65" fmla="*/ 1463675 h 1622425"/>
              <a:gd name="connsiteX66" fmla="*/ 444917 w 1175167"/>
              <a:gd name="connsiteY66" fmla="*/ 1476375 h 1622425"/>
              <a:gd name="connsiteX67" fmla="*/ 454442 w 1175167"/>
              <a:gd name="connsiteY67" fmla="*/ 1479550 h 1622425"/>
              <a:gd name="connsiteX68" fmla="*/ 479842 w 1175167"/>
              <a:gd name="connsiteY68" fmla="*/ 1482725 h 1622425"/>
              <a:gd name="connsiteX69" fmla="*/ 489367 w 1175167"/>
              <a:gd name="connsiteY69" fmla="*/ 1489075 h 1622425"/>
              <a:gd name="connsiteX70" fmla="*/ 492542 w 1175167"/>
              <a:gd name="connsiteY70" fmla="*/ 1498600 h 1622425"/>
              <a:gd name="connsiteX71" fmla="*/ 498892 w 1175167"/>
              <a:gd name="connsiteY71" fmla="*/ 1508125 h 1622425"/>
              <a:gd name="connsiteX72" fmla="*/ 508417 w 1175167"/>
              <a:gd name="connsiteY72" fmla="*/ 1527175 h 1622425"/>
              <a:gd name="connsiteX73" fmla="*/ 514767 w 1175167"/>
              <a:gd name="connsiteY73" fmla="*/ 1536700 h 1622425"/>
              <a:gd name="connsiteX74" fmla="*/ 517942 w 1175167"/>
              <a:gd name="connsiteY74" fmla="*/ 1546225 h 1622425"/>
              <a:gd name="connsiteX75" fmla="*/ 524292 w 1175167"/>
              <a:gd name="connsiteY75" fmla="*/ 1558925 h 1622425"/>
              <a:gd name="connsiteX76" fmla="*/ 533817 w 1175167"/>
              <a:gd name="connsiteY76" fmla="*/ 1581150 h 1622425"/>
              <a:gd name="connsiteX77" fmla="*/ 543342 w 1175167"/>
              <a:gd name="connsiteY77" fmla="*/ 1590675 h 1622425"/>
              <a:gd name="connsiteX78" fmla="*/ 556042 w 1175167"/>
              <a:gd name="connsiteY78" fmla="*/ 1584325 h 1622425"/>
              <a:gd name="connsiteX79" fmla="*/ 571917 w 1175167"/>
              <a:gd name="connsiteY79" fmla="*/ 1555750 h 1622425"/>
              <a:gd name="connsiteX80" fmla="*/ 584617 w 1175167"/>
              <a:gd name="connsiteY80" fmla="*/ 1536700 h 1622425"/>
              <a:gd name="connsiteX81" fmla="*/ 587792 w 1175167"/>
              <a:gd name="connsiteY81" fmla="*/ 1527175 h 1622425"/>
              <a:gd name="connsiteX82" fmla="*/ 594142 w 1175167"/>
              <a:gd name="connsiteY82" fmla="*/ 1517650 h 1622425"/>
              <a:gd name="connsiteX83" fmla="*/ 600492 w 1175167"/>
              <a:gd name="connsiteY83" fmla="*/ 1504950 h 1622425"/>
              <a:gd name="connsiteX84" fmla="*/ 613192 w 1175167"/>
              <a:gd name="connsiteY84" fmla="*/ 1511300 h 1622425"/>
              <a:gd name="connsiteX85" fmla="*/ 619542 w 1175167"/>
              <a:gd name="connsiteY85" fmla="*/ 1530350 h 1622425"/>
              <a:gd name="connsiteX86" fmla="*/ 625892 w 1175167"/>
              <a:gd name="connsiteY86" fmla="*/ 1565275 h 1622425"/>
              <a:gd name="connsiteX87" fmla="*/ 632242 w 1175167"/>
              <a:gd name="connsiteY87" fmla="*/ 1574800 h 1622425"/>
              <a:gd name="connsiteX88" fmla="*/ 635417 w 1175167"/>
              <a:gd name="connsiteY88" fmla="*/ 1584325 h 1622425"/>
              <a:gd name="connsiteX89" fmla="*/ 651292 w 1175167"/>
              <a:gd name="connsiteY89" fmla="*/ 1587500 h 1622425"/>
              <a:gd name="connsiteX90" fmla="*/ 660817 w 1175167"/>
              <a:gd name="connsiteY90" fmla="*/ 1584325 h 1622425"/>
              <a:gd name="connsiteX91" fmla="*/ 692567 w 1175167"/>
              <a:gd name="connsiteY91" fmla="*/ 1555750 h 1622425"/>
              <a:gd name="connsiteX92" fmla="*/ 705267 w 1175167"/>
              <a:gd name="connsiteY92" fmla="*/ 1546225 h 1622425"/>
              <a:gd name="connsiteX93" fmla="*/ 756067 w 1175167"/>
              <a:gd name="connsiteY93" fmla="*/ 1552575 h 1622425"/>
              <a:gd name="connsiteX94" fmla="*/ 765592 w 1175167"/>
              <a:gd name="connsiteY94" fmla="*/ 1555750 h 1622425"/>
              <a:gd name="connsiteX95" fmla="*/ 794167 w 1175167"/>
              <a:gd name="connsiteY95" fmla="*/ 1558925 h 1622425"/>
              <a:gd name="connsiteX96" fmla="*/ 857667 w 1175167"/>
              <a:gd name="connsiteY96" fmla="*/ 1568450 h 1622425"/>
              <a:gd name="connsiteX97" fmla="*/ 883067 w 1175167"/>
              <a:gd name="connsiteY97" fmla="*/ 1577975 h 1622425"/>
              <a:gd name="connsiteX98" fmla="*/ 905292 w 1175167"/>
              <a:gd name="connsiteY98" fmla="*/ 1581150 h 1622425"/>
              <a:gd name="connsiteX99" fmla="*/ 914817 w 1175167"/>
              <a:gd name="connsiteY99" fmla="*/ 1584325 h 1622425"/>
              <a:gd name="connsiteX100" fmla="*/ 927517 w 1175167"/>
              <a:gd name="connsiteY100" fmla="*/ 1590675 h 1622425"/>
              <a:gd name="connsiteX101" fmla="*/ 962442 w 1175167"/>
              <a:gd name="connsiteY101" fmla="*/ 1597025 h 1622425"/>
              <a:gd name="connsiteX102" fmla="*/ 971967 w 1175167"/>
              <a:gd name="connsiteY102" fmla="*/ 1600200 h 1622425"/>
              <a:gd name="connsiteX103" fmla="*/ 1000542 w 1175167"/>
              <a:gd name="connsiteY103" fmla="*/ 1606550 h 1622425"/>
              <a:gd name="connsiteX104" fmla="*/ 1025942 w 1175167"/>
              <a:gd name="connsiteY104" fmla="*/ 1616075 h 1622425"/>
              <a:gd name="connsiteX105" fmla="*/ 1044992 w 1175167"/>
              <a:gd name="connsiteY105" fmla="*/ 1619250 h 1622425"/>
              <a:gd name="connsiteX106" fmla="*/ 1057692 w 1175167"/>
              <a:gd name="connsiteY106" fmla="*/ 1622425 h 1622425"/>
              <a:gd name="connsiteX107" fmla="*/ 1073567 w 1175167"/>
              <a:gd name="connsiteY107" fmla="*/ 1619250 h 1622425"/>
              <a:gd name="connsiteX108" fmla="*/ 1064042 w 1175167"/>
              <a:gd name="connsiteY108" fmla="*/ 1593850 h 1622425"/>
              <a:gd name="connsiteX109" fmla="*/ 1083092 w 1175167"/>
              <a:gd name="connsiteY109" fmla="*/ 1587500 h 1622425"/>
              <a:gd name="connsiteX110" fmla="*/ 1098967 w 1175167"/>
              <a:gd name="connsiteY110" fmla="*/ 1530350 h 1622425"/>
              <a:gd name="connsiteX111" fmla="*/ 1171992 w 1175167"/>
              <a:gd name="connsiteY111" fmla="*/ 1527175 h 1622425"/>
              <a:gd name="connsiteX112" fmla="*/ 1175167 w 1175167"/>
              <a:gd name="connsiteY112" fmla="*/ 1517650 h 1622425"/>
              <a:gd name="connsiteX113" fmla="*/ 1149767 w 1175167"/>
              <a:gd name="connsiteY113" fmla="*/ 1501775 h 1622425"/>
              <a:gd name="connsiteX114" fmla="*/ 1140242 w 1175167"/>
              <a:gd name="connsiteY114" fmla="*/ 1498600 h 1622425"/>
              <a:gd name="connsiteX115" fmla="*/ 1121192 w 1175167"/>
              <a:gd name="connsiteY115" fmla="*/ 1485900 h 1622425"/>
              <a:gd name="connsiteX116" fmla="*/ 1098967 w 1175167"/>
              <a:gd name="connsiteY116" fmla="*/ 1457325 h 1622425"/>
              <a:gd name="connsiteX117" fmla="*/ 1086267 w 1175167"/>
              <a:gd name="connsiteY117" fmla="*/ 1444625 h 1622425"/>
              <a:gd name="connsiteX118" fmla="*/ 1076742 w 1175167"/>
              <a:gd name="connsiteY118" fmla="*/ 1431925 h 1622425"/>
              <a:gd name="connsiteX119" fmla="*/ 1057692 w 1175167"/>
              <a:gd name="connsiteY119" fmla="*/ 1419225 h 1622425"/>
              <a:gd name="connsiteX120" fmla="*/ 1038642 w 1175167"/>
              <a:gd name="connsiteY120" fmla="*/ 1400175 h 1622425"/>
              <a:gd name="connsiteX121" fmla="*/ 1025942 w 1175167"/>
              <a:gd name="connsiteY121" fmla="*/ 1387475 h 1622425"/>
              <a:gd name="connsiteX122" fmla="*/ 1032292 w 1175167"/>
              <a:gd name="connsiteY122" fmla="*/ 1355725 h 1622425"/>
              <a:gd name="connsiteX123" fmla="*/ 1044992 w 1175167"/>
              <a:gd name="connsiteY123" fmla="*/ 1352550 h 1622425"/>
              <a:gd name="connsiteX124" fmla="*/ 1060867 w 1175167"/>
              <a:gd name="connsiteY124" fmla="*/ 1349375 h 1622425"/>
              <a:gd name="connsiteX125" fmla="*/ 1057692 w 1175167"/>
              <a:gd name="connsiteY125" fmla="*/ 1314450 h 1622425"/>
              <a:gd name="connsiteX126" fmla="*/ 1029117 w 1175167"/>
              <a:gd name="connsiteY126" fmla="*/ 1317625 h 1622425"/>
              <a:gd name="connsiteX127" fmla="*/ 991017 w 1175167"/>
              <a:gd name="connsiteY127" fmla="*/ 1314450 h 1622425"/>
              <a:gd name="connsiteX128" fmla="*/ 978317 w 1175167"/>
              <a:gd name="connsiteY128" fmla="*/ 1308100 h 1622425"/>
              <a:gd name="connsiteX129" fmla="*/ 975142 w 1175167"/>
              <a:gd name="connsiteY129" fmla="*/ 1298575 h 1622425"/>
              <a:gd name="connsiteX130" fmla="*/ 1013242 w 1175167"/>
              <a:gd name="connsiteY130" fmla="*/ 1279525 h 1622425"/>
              <a:gd name="connsiteX131" fmla="*/ 1010067 w 1175167"/>
              <a:gd name="connsiteY131" fmla="*/ 1270000 h 1622425"/>
              <a:gd name="connsiteX132" fmla="*/ 997367 w 1175167"/>
              <a:gd name="connsiteY132" fmla="*/ 1260475 h 1622425"/>
              <a:gd name="connsiteX133" fmla="*/ 978317 w 1175167"/>
              <a:gd name="connsiteY133" fmla="*/ 1250950 h 1622425"/>
              <a:gd name="connsiteX134" fmla="*/ 959267 w 1175167"/>
              <a:gd name="connsiteY134" fmla="*/ 1225550 h 1622425"/>
              <a:gd name="connsiteX135" fmla="*/ 956092 w 1175167"/>
              <a:gd name="connsiteY135" fmla="*/ 1212850 h 1622425"/>
              <a:gd name="connsiteX136" fmla="*/ 940217 w 1175167"/>
              <a:gd name="connsiteY136" fmla="*/ 1181100 h 1622425"/>
              <a:gd name="connsiteX137" fmla="*/ 937042 w 1175167"/>
              <a:gd name="connsiteY137" fmla="*/ 1171575 h 1622425"/>
              <a:gd name="connsiteX138" fmla="*/ 930692 w 1175167"/>
              <a:gd name="connsiteY138" fmla="*/ 1146175 h 1622425"/>
              <a:gd name="connsiteX139" fmla="*/ 917992 w 1175167"/>
              <a:gd name="connsiteY139" fmla="*/ 1120775 h 1622425"/>
              <a:gd name="connsiteX140" fmla="*/ 905292 w 1175167"/>
              <a:gd name="connsiteY140" fmla="*/ 1098550 h 1622425"/>
              <a:gd name="connsiteX141" fmla="*/ 898942 w 1175167"/>
              <a:gd name="connsiteY141" fmla="*/ 1082675 h 1622425"/>
              <a:gd name="connsiteX142" fmla="*/ 892592 w 1175167"/>
              <a:gd name="connsiteY142" fmla="*/ 1063625 h 1622425"/>
              <a:gd name="connsiteX143" fmla="*/ 883067 w 1175167"/>
              <a:gd name="connsiteY143" fmla="*/ 1047750 h 1622425"/>
              <a:gd name="connsiteX144" fmla="*/ 876717 w 1175167"/>
              <a:gd name="connsiteY144" fmla="*/ 1038225 h 1622425"/>
              <a:gd name="connsiteX145" fmla="*/ 860842 w 1175167"/>
              <a:gd name="connsiteY145" fmla="*/ 1025525 h 1622425"/>
              <a:gd name="connsiteX146" fmla="*/ 841792 w 1175167"/>
              <a:gd name="connsiteY146" fmla="*/ 1003300 h 1622425"/>
              <a:gd name="connsiteX147" fmla="*/ 819567 w 1175167"/>
              <a:gd name="connsiteY147" fmla="*/ 1000125 h 1622425"/>
              <a:gd name="connsiteX148" fmla="*/ 797342 w 1175167"/>
              <a:gd name="connsiteY148" fmla="*/ 987425 h 1622425"/>
              <a:gd name="connsiteX149" fmla="*/ 765592 w 1175167"/>
              <a:gd name="connsiteY149" fmla="*/ 965200 h 1622425"/>
              <a:gd name="connsiteX150" fmla="*/ 752892 w 1175167"/>
              <a:gd name="connsiteY150" fmla="*/ 958850 h 1622425"/>
              <a:gd name="connsiteX151" fmla="*/ 746542 w 1175167"/>
              <a:gd name="connsiteY151" fmla="*/ 946150 h 1622425"/>
              <a:gd name="connsiteX152" fmla="*/ 740192 w 1175167"/>
              <a:gd name="connsiteY152" fmla="*/ 898525 h 1622425"/>
              <a:gd name="connsiteX153" fmla="*/ 730667 w 1175167"/>
              <a:gd name="connsiteY153" fmla="*/ 863600 h 1622425"/>
              <a:gd name="connsiteX154" fmla="*/ 721142 w 1175167"/>
              <a:gd name="connsiteY154" fmla="*/ 860425 h 1622425"/>
              <a:gd name="connsiteX155" fmla="*/ 705267 w 1175167"/>
              <a:gd name="connsiteY155" fmla="*/ 847725 h 1622425"/>
              <a:gd name="connsiteX156" fmla="*/ 692567 w 1175167"/>
              <a:gd name="connsiteY156" fmla="*/ 841375 h 1622425"/>
              <a:gd name="connsiteX157" fmla="*/ 686217 w 1175167"/>
              <a:gd name="connsiteY157" fmla="*/ 831850 h 1622425"/>
              <a:gd name="connsiteX158" fmla="*/ 689392 w 1175167"/>
              <a:gd name="connsiteY158" fmla="*/ 784225 h 1622425"/>
              <a:gd name="connsiteX159" fmla="*/ 698917 w 1175167"/>
              <a:gd name="connsiteY159" fmla="*/ 762000 h 1622425"/>
              <a:gd name="connsiteX160" fmla="*/ 708442 w 1175167"/>
              <a:gd name="connsiteY160" fmla="*/ 673100 h 1622425"/>
              <a:gd name="connsiteX161" fmla="*/ 711617 w 1175167"/>
              <a:gd name="connsiteY161" fmla="*/ 641350 h 1622425"/>
              <a:gd name="connsiteX162" fmla="*/ 721142 w 1175167"/>
              <a:gd name="connsiteY162" fmla="*/ 609600 h 1622425"/>
              <a:gd name="connsiteX163" fmla="*/ 727492 w 1175167"/>
              <a:gd name="connsiteY163" fmla="*/ 581025 h 1622425"/>
              <a:gd name="connsiteX164" fmla="*/ 733842 w 1175167"/>
              <a:gd name="connsiteY164" fmla="*/ 568325 h 1622425"/>
              <a:gd name="connsiteX165" fmla="*/ 737017 w 1175167"/>
              <a:gd name="connsiteY165" fmla="*/ 555625 h 1622425"/>
              <a:gd name="connsiteX166" fmla="*/ 749717 w 1175167"/>
              <a:gd name="connsiteY166" fmla="*/ 542925 h 1622425"/>
              <a:gd name="connsiteX167" fmla="*/ 762417 w 1175167"/>
              <a:gd name="connsiteY167" fmla="*/ 520700 h 1622425"/>
              <a:gd name="connsiteX168" fmla="*/ 784642 w 1175167"/>
              <a:gd name="connsiteY168" fmla="*/ 498475 h 1622425"/>
              <a:gd name="connsiteX169" fmla="*/ 797342 w 1175167"/>
              <a:gd name="connsiteY169" fmla="*/ 485775 h 1622425"/>
              <a:gd name="connsiteX170" fmla="*/ 806867 w 1175167"/>
              <a:gd name="connsiteY170" fmla="*/ 476250 h 1622425"/>
              <a:gd name="connsiteX171" fmla="*/ 816392 w 1175167"/>
              <a:gd name="connsiteY171" fmla="*/ 454025 h 1622425"/>
              <a:gd name="connsiteX172" fmla="*/ 819567 w 1175167"/>
              <a:gd name="connsiteY172" fmla="*/ 441325 h 1622425"/>
              <a:gd name="connsiteX173" fmla="*/ 832267 w 1175167"/>
              <a:gd name="connsiteY173" fmla="*/ 409575 h 1622425"/>
              <a:gd name="connsiteX174" fmla="*/ 838617 w 1175167"/>
              <a:gd name="connsiteY174" fmla="*/ 365125 h 1622425"/>
              <a:gd name="connsiteX175" fmla="*/ 841792 w 1175167"/>
              <a:gd name="connsiteY175" fmla="*/ 355600 h 1622425"/>
              <a:gd name="connsiteX176" fmla="*/ 844967 w 1175167"/>
              <a:gd name="connsiteY176" fmla="*/ 342900 h 1622425"/>
              <a:gd name="connsiteX177" fmla="*/ 854492 w 1175167"/>
              <a:gd name="connsiteY177" fmla="*/ 225425 h 1622425"/>
              <a:gd name="connsiteX178" fmla="*/ 857667 w 1175167"/>
              <a:gd name="connsiteY178" fmla="*/ 209550 h 1622425"/>
              <a:gd name="connsiteX179" fmla="*/ 864017 w 1175167"/>
              <a:gd name="connsiteY179" fmla="*/ 200025 h 1622425"/>
              <a:gd name="connsiteX180" fmla="*/ 867192 w 1175167"/>
              <a:gd name="connsiteY180" fmla="*/ 177800 h 1622425"/>
              <a:gd name="connsiteX181" fmla="*/ 870367 w 1175167"/>
              <a:gd name="connsiteY181" fmla="*/ 168275 h 1622425"/>
              <a:gd name="connsiteX182" fmla="*/ 873542 w 1175167"/>
              <a:gd name="connsiteY182" fmla="*/ 152400 h 1622425"/>
              <a:gd name="connsiteX183" fmla="*/ 883067 w 1175167"/>
              <a:gd name="connsiteY183" fmla="*/ 101600 h 1622425"/>
              <a:gd name="connsiteX184" fmla="*/ 886242 w 1175167"/>
              <a:gd name="connsiteY184" fmla="*/ 92075 h 1622425"/>
              <a:gd name="connsiteX185" fmla="*/ 898942 w 1175167"/>
              <a:gd name="connsiteY185" fmla="*/ 76200 h 1622425"/>
              <a:gd name="connsiteX186" fmla="*/ 908467 w 1175167"/>
              <a:gd name="connsiteY186" fmla="*/ 73025 h 1622425"/>
              <a:gd name="connsiteX0" fmla="*/ 908467 w 1175167"/>
              <a:gd name="connsiteY0" fmla="*/ 73025 h 1622425"/>
              <a:gd name="connsiteX1" fmla="*/ 902117 w 1175167"/>
              <a:gd name="connsiteY1" fmla="*/ 57150 h 1622425"/>
              <a:gd name="connsiteX2" fmla="*/ 844967 w 1175167"/>
              <a:gd name="connsiteY2" fmla="*/ 22225 h 1622425"/>
              <a:gd name="connsiteX3" fmla="*/ 829092 w 1175167"/>
              <a:gd name="connsiteY3" fmla="*/ 9525 h 1622425"/>
              <a:gd name="connsiteX4" fmla="*/ 813217 w 1175167"/>
              <a:gd name="connsiteY4" fmla="*/ 6350 h 1622425"/>
              <a:gd name="connsiteX5" fmla="*/ 797342 w 1175167"/>
              <a:gd name="connsiteY5" fmla="*/ 0 h 1622425"/>
              <a:gd name="connsiteX6" fmla="*/ 775117 w 1175167"/>
              <a:gd name="connsiteY6" fmla="*/ 6350 h 1622425"/>
              <a:gd name="connsiteX7" fmla="*/ 771942 w 1175167"/>
              <a:gd name="connsiteY7" fmla="*/ 50800 h 1622425"/>
              <a:gd name="connsiteX8" fmla="*/ 768767 w 1175167"/>
              <a:gd name="connsiteY8" fmla="*/ 69850 h 1622425"/>
              <a:gd name="connsiteX9" fmla="*/ 759242 w 1175167"/>
              <a:gd name="connsiteY9" fmla="*/ 73025 h 1622425"/>
              <a:gd name="connsiteX10" fmla="*/ 749717 w 1175167"/>
              <a:gd name="connsiteY10" fmla="*/ 66675 h 1622425"/>
              <a:gd name="connsiteX11" fmla="*/ 737017 w 1175167"/>
              <a:gd name="connsiteY11" fmla="*/ 63500 h 1622425"/>
              <a:gd name="connsiteX12" fmla="*/ 714792 w 1175167"/>
              <a:gd name="connsiteY12" fmla="*/ 104775 h 1622425"/>
              <a:gd name="connsiteX13" fmla="*/ 670342 w 1175167"/>
              <a:gd name="connsiteY13" fmla="*/ 25400 h 1622425"/>
              <a:gd name="connsiteX14" fmla="*/ 654467 w 1175167"/>
              <a:gd name="connsiteY14" fmla="*/ 63500 h 1622425"/>
              <a:gd name="connsiteX15" fmla="*/ 600492 w 1175167"/>
              <a:gd name="connsiteY15" fmla="*/ 142875 h 1622425"/>
              <a:gd name="connsiteX16" fmla="*/ 562392 w 1175167"/>
              <a:gd name="connsiteY16" fmla="*/ 222250 h 1622425"/>
              <a:gd name="connsiteX17" fmla="*/ 527467 w 1175167"/>
              <a:gd name="connsiteY17" fmla="*/ 304800 h 1622425"/>
              <a:gd name="connsiteX18" fmla="*/ 521117 w 1175167"/>
              <a:gd name="connsiteY18" fmla="*/ 358775 h 1622425"/>
              <a:gd name="connsiteX19" fmla="*/ 444917 w 1175167"/>
              <a:gd name="connsiteY19" fmla="*/ 434975 h 1622425"/>
              <a:gd name="connsiteX20" fmla="*/ 444917 w 1175167"/>
              <a:gd name="connsiteY20" fmla="*/ 517525 h 1622425"/>
              <a:gd name="connsiteX21" fmla="*/ 409992 w 1175167"/>
              <a:gd name="connsiteY21" fmla="*/ 501650 h 1622425"/>
              <a:gd name="connsiteX22" fmla="*/ 362367 w 1175167"/>
              <a:gd name="connsiteY22" fmla="*/ 511175 h 1622425"/>
              <a:gd name="connsiteX23" fmla="*/ 295692 w 1175167"/>
              <a:gd name="connsiteY23" fmla="*/ 492125 h 1622425"/>
              <a:gd name="connsiteX24" fmla="*/ 289342 w 1175167"/>
              <a:gd name="connsiteY24" fmla="*/ 419100 h 1622425"/>
              <a:gd name="connsiteX25" fmla="*/ 263942 w 1175167"/>
              <a:gd name="connsiteY25" fmla="*/ 396875 h 1622425"/>
              <a:gd name="connsiteX26" fmla="*/ 184567 w 1175167"/>
              <a:gd name="connsiteY26" fmla="*/ 387350 h 1622425"/>
              <a:gd name="connsiteX27" fmla="*/ 108367 w 1175167"/>
              <a:gd name="connsiteY27" fmla="*/ 393700 h 1622425"/>
              <a:gd name="connsiteX28" fmla="*/ 35342 w 1175167"/>
              <a:gd name="connsiteY28" fmla="*/ 469900 h 1622425"/>
              <a:gd name="connsiteX29" fmla="*/ 417 w 1175167"/>
              <a:gd name="connsiteY29" fmla="*/ 533400 h 1622425"/>
              <a:gd name="connsiteX30" fmla="*/ 16292 w 1175167"/>
              <a:gd name="connsiteY30" fmla="*/ 587375 h 1622425"/>
              <a:gd name="connsiteX31" fmla="*/ 9941 w 1175167"/>
              <a:gd name="connsiteY31" fmla="*/ 631825 h 1622425"/>
              <a:gd name="connsiteX32" fmla="*/ 13117 w 1175167"/>
              <a:gd name="connsiteY32" fmla="*/ 698500 h 1622425"/>
              <a:gd name="connsiteX33" fmla="*/ 9942 w 1175167"/>
              <a:gd name="connsiteY33" fmla="*/ 736600 h 1622425"/>
              <a:gd name="connsiteX34" fmla="*/ 48042 w 1175167"/>
              <a:gd name="connsiteY34" fmla="*/ 755650 h 1622425"/>
              <a:gd name="connsiteX35" fmla="*/ 102017 w 1175167"/>
              <a:gd name="connsiteY35" fmla="*/ 790575 h 1622425"/>
              <a:gd name="connsiteX36" fmla="*/ 133767 w 1175167"/>
              <a:gd name="connsiteY36" fmla="*/ 784225 h 1622425"/>
              <a:gd name="connsiteX37" fmla="*/ 159167 w 1175167"/>
              <a:gd name="connsiteY37" fmla="*/ 841375 h 1622425"/>
              <a:gd name="connsiteX38" fmla="*/ 155992 w 1175167"/>
              <a:gd name="connsiteY38" fmla="*/ 873125 h 1622425"/>
              <a:gd name="connsiteX39" fmla="*/ 159167 w 1175167"/>
              <a:gd name="connsiteY39" fmla="*/ 885825 h 1622425"/>
              <a:gd name="connsiteX40" fmla="*/ 168692 w 1175167"/>
              <a:gd name="connsiteY40" fmla="*/ 892175 h 1622425"/>
              <a:gd name="connsiteX41" fmla="*/ 178217 w 1175167"/>
              <a:gd name="connsiteY41" fmla="*/ 901700 h 1622425"/>
              <a:gd name="connsiteX42" fmla="*/ 200442 w 1175167"/>
              <a:gd name="connsiteY42" fmla="*/ 904875 h 1622425"/>
              <a:gd name="connsiteX43" fmla="*/ 222667 w 1175167"/>
              <a:gd name="connsiteY43" fmla="*/ 939800 h 1622425"/>
              <a:gd name="connsiteX44" fmla="*/ 213142 w 1175167"/>
              <a:gd name="connsiteY44" fmla="*/ 1022350 h 1622425"/>
              <a:gd name="connsiteX45" fmla="*/ 197267 w 1175167"/>
              <a:gd name="connsiteY45" fmla="*/ 1041400 h 1622425"/>
              <a:gd name="connsiteX46" fmla="*/ 190917 w 1175167"/>
              <a:gd name="connsiteY46" fmla="*/ 1063625 h 1622425"/>
              <a:gd name="connsiteX47" fmla="*/ 187742 w 1175167"/>
              <a:gd name="connsiteY47" fmla="*/ 1073150 h 1622425"/>
              <a:gd name="connsiteX48" fmla="*/ 190917 w 1175167"/>
              <a:gd name="connsiteY48" fmla="*/ 1200150 h 1622425"/>
              <a:gd name="connsiteX49" fmla="*/ 244892 w 1175167"/>
              <a:gd name="connsiteY49" fmla="*/ 1206500 h 1622425"/>
              <a:gd name="connsiteX50" fmla="*/ 260767 w 1175167"/>
              <a:gd name="connsiteY50" fmla="*/ 1209675 h 1622425"/>
              <a:gd name="connsiteX51" fmla="*/ 282992 w 1175167"/>
              <a:gd name="connsiteY51" fmla="*/ 1231900 h 1622425"/>
              <a:gd name="connsiteX52" fmla="*/ 289342 w 1175167"/>
              <a:gd name="connsiteY52" fmla="*/ 1270000 h 1622425"/>
              <a:gd name="connsiteX53" fmla="*/ 298867 w 1175167"/>
              <a:gd name="connsiteY53" fmla="*/ 1282700 h 1622425"/>
              <a:gd name="connsiteX54" fmla="*/ 317917 w 1175167"/>
              <a:gd name="connsiteY54" fmla="*/ 1285875 h 1622425"/>
              <a:gd name="connsiteX55" fmla="*/ 327442 w 1175167"/>
              <a:gd name="connsiteY55" fmla="*/ 1292225 h 1622425"/>
              <a:gd name="connsiteX56" fmla="*/ 356017 w 1175167"/>
              <a:gd name="connsiteY56" fmla="*/ 1298575 h 1622425"/>
              <a:gd name="connsiteX57" fmla="*/ 381417 w 1175167"/>
              <a:gd name="connsiteY57" fmla="*/ 1317625 h 1622425"/>
              <a:gd name="connsiteX58" fmla="*/ 403642 w 1175167"/>
              <a:gd name="connsiteY58" fmla="*/ 1330325 h 1622425"/>
              <a:gd name="connsiteX59" fmla="*/ 406817 w 1175167"/>
              <a:gd name="connsiteY59" fmla="*/ 1339850 h 1622425"/>
              <a:gd name="connsiteX60" fmla="*/ 416342 w 1175167"/>
              <a:gd name="connsiteY60" fmla="*/ 1362075 h 1622425"/>
              <a:gd name="connsiteX61" fmla="*/ 422692 w 1175167"/>
              <a:gd name="connsiteY61" fmla="*/ 1403350 h 1622425"/>
              <a:gd name="connsiteX62" fmla="*/ 425867 w 1175167"/>
              <a:gd name="connsiteY62" fmla="*/ 1419225 h 1622425"/>
              <a:gd name="connsiteX63" fmla="*/ 432217 w 1175167"/>
              <a:gd name="connsiteY63" fmla="*/ 1438275 h 1622425"/>
              <a:gd name="connsiteX64" fmla="*/ 435392 w 1175167"/>
              <a:gd name="connsiteY64" fmla="*/ 1450975 h 1622425"/>
              <a:gd name="connsiteX65" fmla="*/ 441742 w 1175167"/>
              <a:gd name="connsiteY65" fmla="*/ 1463675 h 1622425"/>
              <a:gd name="connsiteX66" fmla="*/ 444917 w 1175167"/>
              <a:gd name="connsiteY66" fmla="*/ 1476375 h 1622425"/>
              <a:gd name="connsiteX67" fmla="*/ 454442 w 1175167"/>
              <a:gd name="connsiteY67" fmla="*/ 1479550 h 1622425"/>
              <a:gd name="connsiteX68" fmla="*/ 479842 w 1175167"/>
              <a:gd name="connsiteY68" fmla="*/ 1482725 h 1622425"/>
              <a:gd name="connsiteX69" fmla="*/ 489367 w 1175167"/>
              <a:gd name="connsiteY69" fmla="*/ 1489075 h 1622425"/>
              <a:gd name="connsiteX70" fmla="*/ 492542 w 1175167"/>
              <a:gd name="connsiteY70" fmla="*/ 1498600 h 1622425"/>
              <a:gd name="connsiteX71" fmla="*/ 498892 w 1175167"/>
              <a:gd name="connsiteY71" fmla="*/ 1508125 h 1622425"/>
              <a:gd name="connsiteX72" fmla="*/ 508417 w 1175167"/>
              <a:gd name="connsiteY72" fmla="*/ 1527175 h 1622425"/>
              <a:gd name="connsiteX73" fmla="*/ 514767 w 1175167"/>
              <a:gd name="connsiteY73" fmla="*/ 1536700 h 1622425"/>
              <a:gd name="connsiteX74" fmla="*/ 517942 w 1175167"/>
              <a:gd name="connsiteY74" fmla="*/ 1546225 h 1622425"/>
              <a:gd name="connsiteX75" fmla="*/ 524292 w 1175167"/>
              <a:gd name="connsiteY75" fmla="*/ 1558925 h 1622425"/>
              <a:gd name="connsiteX76" fmla="*/ 533817 w 1175167"/>
              <a:gd name="connsiteY76" fmla="*/ 1581150 h 1622425"/>
              <a:gd name="connsiteX77" fmla="*/ 543342 w 1175167"/>
              <a:gd name="connsiteY77" fmla="*/ 1590675 h 1622425"/>
              <a:gd name="connsiteX78" fmla="*/ 556042 w 1175167"/>
              <a:gd name="connsiteY78" fmla="*/ 1584325 h 1622425"/>
              <a:gd name="connsiteX79" fmla="*/ 571917 w 1175167"/>
              <a:gd name="connsiteY79" fmla="*/ 1555750 h 1622425"/>
              <a:gd name="connsiteX80" fmla="*/ 584617 w 1175167"/>
              <a:gd name="connsiteY80" fmla="*/ 1536700 h 1622425"/>
              <a:gd name="connsiteX81" fmla="*/ 587792 w 1175167"/>
              <a:gd name="connsiteY81" fmla="*/ 1527175 h 1622425"/>
              <a:gd name="connsiteX82" fmla="*/ 594142 w 1175167"/>
              <a:gd name="connsiteY82" fmla="*/ 1517650 h 1622425"/>
              <a:gd name="connsiteX83" fmla="*/ 600492 w 1175167"/>
              <a:gd name="connsiteY83" fmla="*/ 1504950 h 1622425"/>
              <a:gd name="connsiteX84" fmla="*/ 613192 w 1175167"/>
              <a:gd name="connsiteY84" fmla="*/ 1511300 h 1622425"/>
              <a:gd name="connsiteX85" fmla="*/ 619542 w 1175167"/>
              <a:gd name="connsiteY85" fmla="*/ 1530350 h 1622425"/>
              <a:gd name="connsiteX86" fmla="*/ 625892 w 1175167"/>
              <a:gd name="connsiteY86" fmla="*/ 1565275 h 1622425"/>
              <a:gd name="connsiteX87" fmla="*/ 632242 w 1175167"/>
              <a:gd name="connsiteY87" fmla="*/ 1574800 h 1622425"/>
              <a:gd name="connsiteX88" fmla="*/ 635417 w 1175167"/>
              <a:gd name="connsiteY88" fmla="*/ 1584325 h 1622425"/>
              <a:gd name="connsiteX89" fmla="*/ 651292 w 1175167"/>
              <a:gd name="connsiteY89" fmla="*/ 1587500 h 1622425"/>
              <a:gd name="connsiteX90" fmla="*/ 660817 w 1175167"/>
              <a:gd name="connsiteY90" fmla="*/ 1584325 h 1622425"/>
              <a:gd name="connsiteX91" fmla="*/ 692567 w 1175167"/>
              <a:gd name="connsiteY91" fmla="*/ 1555750 h 1622425"/>
              <a:gd name="connsiteX92" fmla="*/ 705267 w 1175167"/>
              <a:gd name="connsiteY92" fmla="*/ 1546225 h 1622425"/>
              <a:gd name="connsiteX93" fmla="*/ 756067 w 1175167"/>
              <a:gd name="connsiteY93" fmla="*/ 1552575 h 1622425"/>
              <a:gd name="connsiteX94" fmla="*/ 765592 w 1175167"/>
              <a:gd name="connsiteY94" fmla="*/ 1555750 h 1622425"/>
              <a:gd name="connsiteX95" fmla="*/ 794167 w 1175167"/>
              <a:gd name="connsiteY95" fmla="*/ 1558925 h 1622425"/>
              <a:gd name="connsiteX96" fmla="*/ 857667 w 1175167"/>
              <a:gd name="connsiteY96" fmla="*/ 1568450 h 1622425"/>
              <a:gd name="connsiteX97" fmla="*/ 883067 w 1175167"/>
              <a:gd name="connsiteY97" fmla="*/ 1577975 h 1622425"/>
              <a:gd name="connsiteX98" fmla="*/ 905292 w 1175167"/>
              <a:gd name="connsiteY98" fmla="*/ 1581150 h 1622425"/>
              <a:gd name="connsiteX99" fmla="*/ 914817 w 1175167"/>
              <a:gd name="connsiteY99" fmla="*/ 1584325 h 1622425"/>
              <a:gd name="connsiteX100" fmla="*/ 927517 w 1175167"/>
              <a:gd name="connsiteY100" fmla="*/ 1590675 h 1622425"/>
              <a:gd name="connsiteX101" fmla="*/ 962442 w 1175167"/>
              <a:gd name="connsiteY101" fmla="*/ 1597025 h 1622425"/>
              <a:gd name="connsiteX102" fmla="*/ 971967 w 1175167"/>
              <a:gd name="connsiteY102" fmla="*/ 1600200 h 1622425"/>
              <a:gd name="connsiteX103" fmla="*/ 1000542 w 1175167"/>
              <a:gd name="connsiteY103" fmla="*/ 1606550 h 1622425"/>
              <a:gd name="connsiteX104" fmla="*/ 1025942 w 1175167"/>
              <a:gd name="connsiteY104" fmla="*/ 1616075 h 1622425"/>
              <a:gd name="connsiteX105" fmla="*/ 1044992 w 1175167"/>
              <a:gd name="connsiteY105" fmla="*/ 1619250 h 1622425"/>
              <a:gd name="connsiteX106" fmla="*/ 1057692 w 1175167"/>
              <a:gd name="connsiteY106" fmla="*/ 1622425 h 1622425"/>
              <a:gd name="connsiteX107" fmla="*/ 1073567 w 1175167"/>
              <a:gd name="connsiteY107" fmla="*/ 1619250 h 1622425"/>
              <a:gd name="connsiteX108" fmla="*/ 1064042 w 1175167"/>
              <a:gd name="connsiteY108" fmla="*/ 1593850 h 1622425"/>
              <a:gd name="connsiteX109" fmla="*/ 1083092 w 1175167"/>
              <a:gd name="connsiteY109" fmla="*/ 1587500 h 1622425"/>
              <a:gd name="connsiteX110" fmla="*/ 1098967 w 1175167"/>
              <a:gd name="connsiteY110" fmla="*/ 1530350 h 1622425"/>
              <a:gd name="connsiteX111" fmla="*/ 1171992 w 1175167"/>
              <a:gd name="connsiteY111" fmla="*/ 1527175 h 1622425"/>
              <a:gd name="connsiteX112" fmla="*/ 1175167 w 1175167"/>
              <a:gd name="connsiteY112" fmla="*/ 1517650 h 1622425"/>
              <a:gd name="connsiteX113" fmla="*/ 1149767 w 1175167"/>
              <a:gd name="connsiteY113" fmla="*/ 1501775 h 1622425"/>
              <a:gd name="connsiteX114" fmla="*/ 1140242 w 1175167"/>
              <a:gd name="connsiteY114" fmla="*/ 1498600 h 1622425"/>
              <a:gd name="connsiteX115" fmla="*/ 1121192 w 1175167"/>
              <a:gd name="connsiteY115" fmla="*/ 1485900 h 1622425"/>
              <a:gd name="connsiteX116" fmla="*/ 1098967 w 1175167"/>
              <a:gd name="connsiteY116" fmla="*/ 1457325 h 1622425"/>
              <a:gd name="connsiteX117" fmla="*/ 1086267 w 1175167"/>
              <a:gd name="connsiteY117" fmla="*/ 1444625 h 1622425"/>
              <a:gd name="connsiteX118" fmla="*/ 1076742 w 1175167"/>
              <a:gd name="connsiteY118" fmla="*/ 1431925 h 1622425"/>
              <a:gd name="connsiteX119" fmla="*/ 1057692 w 1175167"/>
              <a:gd name="connsiteY119" fmla="*/ 1419225 h 1622425"/>
              <a:gd name="connsiteX120" fmla="*/ 1038642 w 1175167"/>
              <a:gd name="connsiteY120" fmla="*/ 1400175 h 1622425"/>
              <a:gd name="connsiteX121" fmla="*/ 1025942 w 1175167"/>
              <a:gd name="connsiteY121" fmla="*/ 1387475 h 1622425"/>
              <a:gd name="connsiteX122" fmla="*/ 1032292 w 1175167"/>
              <a:gd name="connsiteY122" fmla="*/ 1355725 h 1622425"/>
              <a:gd name="connsiteX123" fmla="*/ 1044992 w 1175167"/>
              <a:gd name="connsiteY123" fmla="*/ 1352550 h 1622425"/>
              <a:gd name="connsiteX124" fmla="*/ 1060867 w 1175167"/>
              <a:gd name="connsiteY124" fmla="*/ 1349375 h 1622425"/>
              <a:gd name="connsiteX125" fmla="*/ 1057692 w 1175167"/>
              <a:gd name="connsiteY125" fmla="*/ 1314450 h 1622425"/>
              <a:gd name="connsiteX126" fmla="*/ 1029117 w 1175167"/>
              <a:gd name="connsiteY126" fmla="*/ 1317625 h 1622425"/>
              <a:gd name="connsiteX127" fmla="*/ 991017 w 1175167"/>
              <a:gd name="connsiteY127" fmla="*/ 1314450 h 1622425"/>
              <a:gd name="connsiteX128" fmla="*/ 978317 w 1175167"/>
              <a:gd name="connsiteY128" fmla="*/ 1308100 h 1622425"/>
              <a:gd name="connsiteX129" fmla="*/ 975142 w 1175167"/>
              <a:gd name="connsiteY129" fmla="*/ 1298575 h 1622425"/>
              <a:gd name="connsiteX130" fmla="*/ 1013242 w 1175167"/>
              <a:gd name="connsiteY130" fmla="*/ 1279525 h 1622425"/>
              <a:gd name="connsiteX131" fmla="*/ 1010067 w 1175167"/>
              <a:gd name="connsiteY131" fmla="*/ 1270000 h 1622425"/>
              <a:gd name="connsiteX132" fmla="*/ 997367 w 1175167"/>
              <a:gd name="connsiteY132" fmla="*/ 1260475 h 1622425"/>
              <a:gd name="connsiteX133" fmla="*/ 978317 w 1175167"/>
              <a:gd name="connsiteY133" fmla="*/ 1250950 h 1622425"/>
              <a:gd name="connsiteX134" fmla="*/ 959267 w 1175167"/>
              <a:gd name="connsiteY134" fmla="*/ 1225550 h 1622425"/>
              <a:gd name="connsiteX135" fmla="*/ 956092 w 1175167"/>
              <a:gd name="connsiteY135" fmla="*/ 1212850 h 1622425"/>
              <a:gd name="connsiteX136" fmla="*/ 940217 w 1175167"/>
              <a:gd name="connsiteY136" fmla="*/ 1181100 h 1622425"/>
              <a:gd name="connsiteX137" fmla="*/ 937042 w 1175167"/>
              <a:gd name="connsiteY137" fmla="*/ 1171575 h 1622425"/>
              <a:gd name="connsiteX138" fmla="*/ 930692 w 1175167"/>
              <a:gd name="connsiteY138" fmla="*/ 1146175 h 1622425"/>
              <a:gd name="connsiteX139" fmla="*/ 917992 w 1175167"/>
              <a:gd name="connsiteY139" fmla="*/ 1120775 h 1622425"/>
              <a:gd name="connsiteX140" fmla="*/ 905292 w 1175167"/>
              <a:gd name="connsiteY140" fmla="*/ 1098550 h 1622425"/>
              <a:gd name="connsiteX141" fmla="*/ 898942 w 1175167"/>
              <a:gd name="connsiteY141" fmla="*/ 1082675 h 1622425"/>
              <a:gd name="connsiteX142" fmla="*/ 892592 w 1175167"/>
              <a:gd name="connsiteY142" fmla="*/ 1063625 h 1622425"/>
              <a:gd name="connsiteX143" fmla="*/ 883067 w 1175167"/>
              <a:gd name="connsiteY143" fmla="*/ 1047750 h 1622425"/>
              <a:gd name="connsiteX144" fmla="*/ 876717 w 1175167"/>
              <a:gd name="connsiteY144" fmla="*/ 1038225 h 1622425"/>
              <a:gd name="connsiteX145" fmla="*/ 860842 w 1175167"/>
              <a:gd name="connsiteY145" fmla="*/ 1025525 h 1622425"/>
              <a:gd name="connsiteX146" fmla="*/ 841792 w 1175167"/>
              <a:gd name="connsiteY146" fmla="*/ 1003300 h 1622425"/>
              <a:gd name="connsiteX147" fmla="*/ 819567 w 1175167"/>
              <a:gd name="connsiteY147" fmla="*/ 1000125 h 1622425"/>
              <a:gd name="connsiteX148" fmla="*/ 797342 w 1175167"/>
              <a:gd name="connsiteY148" fmla="*/ 987425 h 1622425"/>
              <a:gd name="connsiteX149" fmla="*/ 765592 w 1175167"/>
              <a:gd name="connsiteY149" fmla="*/ 965200 h 1622425"/>
              <a:gd name="connsiteX150" fmla="*/ 752892 w 1175167"/>
              <a:gd name="connsiteY150" fmla="*/ 958850 h 1622425"/>
              <a:gd name="connsiteX151" fmla="*/ 746542 w 1175167"/>
              <a:gd name="connsiteY151" fmla="*/ 946150 h 1622425"/>
              <a:gd name="connsiteX152" fmla="*/ 740192 w 1175167"/>
              <a:gd name="connsiteY152" fmla="*/ 898525 h 1622425"/>
              <a:gd name="connsiteX153" fmla="*/ 730667 w 1175167"/>
              <a:gd name="connsiteY153" fmla="*/ 863600 h 1622425"/>
              <a:gd name="connsiteX154" fmla="*/ 721142 w 1175167"/>
              <a:gd name="connsiteY154" fmla="*/ 860425 h 1622425"/>
              <a:gd name="connsiteX155" fmla="*/ 705267 w 1175167"/>
              <a:gd name="connsiteY155" fmla="*/ 847725 h 1622425"/>
              <a:gd name="connsiteX156" fmla="*/ 692567 w 1175167"/>
              <a:gd name="connsiteY156" fmla="*/ 841375 h 1622425"/>
              <a:gd name="connsiteX157" fmla="*/ 686217 w 1175167"/>
              <a:gd name="connsiteY157" fmla="*/ 831850 h 1622425"/>
              <a:gd name="connsiteX158" fmla="*/ 689392 w 1175167"/>
              <a:gd name="connsiteY158" fmla="*/ 784225 h 1622425"/>
              <a:gd name="connsiteX159" fmla="*/ 698917 w 1175167"/>
              <a:gd name="connsiteY159" fmla="*/ 762000 h 1622425"/>
              <a:gd name="connsiteX160" fmla="*/ 708442 w 1175167"/>
              <a:gd name="connsiteY160" fmla="*/ 673100 h 1622425"/>
              <a:gd name="connsiteX161" fmla="*/ 711617 w 1175167"/>
              <a:gd name="connsiteY161" fmla="*/ 641350 h 1622425"/>
              <a:gd name="connsiteX162" fmla="*/ 721142 w 1175167"/>
              <a:gd name="connsiteY162" fmla="*/ 609600 h 1622425"/>
              <a:gd name="connsiteX163" fmla="*/ 727492 w 1175167"/>
              <a:gd name="connsiteY163" fmla="*/ 581025 h 1622425"/>
              <a:gd name="connsiteX164" fmla="*/ 733842 w 1175167"/>
              <a:gd name="connsiteY164" fmla="*/ 568325 h 1622425"/>
              <a:gd name="connsiteX165" fmla="*/ 737017 w 1175167"/>
              <a:gd name="connsiteY165" fmla="*/ 555625 h 1622425"/>
              <a:gd name="connsiteX166" fmla="*/ 749717 w 1175167"/>
              <a:gd name="connsiteY166" fmla="*/ 542925 h 1622425"/>
              <a:gd name="connsiteX167" fmla="*/ 762417 w 1175167"/>
              <a:gd name="connsiteY167" fmla="*/ 520700 h 1622425"/>
              <a:gd name="connsiteX168" fmla="*/ 784642 w 1175167"/>
              <a:gd name="connsiteY168" fmla="*/ 498475 h 1622425"/>
              <a:gd name="connsiteX169" fmla="*/ 797342 w 1175167"/>
              <a:gd name="connsiteY169" fmla="*/ 485775 h 1622425"/>
              <a:gd name="connsiteX170" fmla="*/ 806867 w 1175167"/>
              <a:gd name="connsiteY170" fmla="*/ 476250 h 1622425"/>
              <a:gd name="connsiteX171" fmla="*/ 816392 w 1175167"/>
              <a:gd name="connsiteY171" fmla="*/ 454025 h 1622425"/>
              <a:gd name="connsiteX172" fmla="*/ 819567 w 1175167"/>
              <a:gd name="connsiteY172" fmla="*/ 441325 h 1622425"/>
              <a:gd name="connsiteX173" fmla="*/ 832267 w 1175167"/>
              <a:gd name="connsiteY173" fmla="*/ 409575 h 1622425"/>
              <a:gd name="connsiteX174" fmla="*/ 838617 w 1175167"/>
              <a:gd name="connsiteY174" fmla="*/ 365125 h 1622425"/>
              <a:gd name="connsiteX175" fmla="*/ 841792 w 1175167"/>
              <a:gd name="connsiteY175" fmla="*/ 355600 h 1622425"/>
              <a:gd name="connsiteX176" fmla="*/ 844967 w 1175167"/>
              <a:gd name="connsiteY176" fmla="*/ 342900 h 1622425"/>
              <a:gd name="connsiteX177" fmla="*/ 854492 w 1175167"/>
              <a:gd name="connsiteY177" fmla="*/ 225425 h 1622425"/>
              <a:gd name="connsiteX178" fmla="*/ 857667 w 1175167"/>
              <a:gd name="connsiteY178" fmla="*/ 209550 h 1622425"/>
              <a:gd name="connsiteX179" fmla="*/ 864017 w 1175167"/>
              <a:gd name="connsiteY179" fmla="*/ 200025 h 1622425"/>
              <a:gd name="connsiteX180" fmla="*/ 867192 w 1175167"/>
              <a:gd name="connsiteY180" fmla="*/ 177800 h 1622425"/>
              <a:gd name="connsiteX181" fmla="*/ 870367 w 1175167"/>
              <a:gd name="connsiteY181" fmla="*/ 168275 h 1622425"/>
              <a:gd name="connsiteX182" fmla="*/ 873542 w 1175167"/>
              <a:gd name="connsiteY182" fmla="*/ 152400 h 1622425"/>
              <a:gd name="connsiteX183" fmla="*/ 883067 w 1175167"/>
              <a:gd name="connsiteY183" fmla="*/ 101600 h 1622425"/>
              <a:gd name="connsiteX184" fmla="*/ 886242 w 1175167"/>
              <a:gd name="connsiteY184" fmla="*/ 92075 h 1622425"/>
              <a:gd name="connsiteX185" fmla="*/ 898942 w 1175167"/>
              <a:gd name="connsiteY185" fmla="*/ 76200 h 1622425"/>
              <a:gd name="connsiteX186" fmla="*/ 908467 w 1175167"/>
              <a:gd name="connsiteY186" fmla="*/ 73025 h 1622425"/>
              <a:gd name="connsiteX0" fmla="*/ 908467 w 1175167"/>
              <a:gd name="connsiteY0" fmla="*/ 73025 h 1622425"/>
              <a:gd name="connsiteX1" fmla="*/ 902117 w 1175167"/>
              <a:gd name="connsiteY1" fmla="*/ 57150 h 1622425"/>
              <a:gd name="connsiteX2" fmla="*/ 844967 w 1175167"/>
              <a:gd name="connsiteY2" fmla="*/ 22225 h 1622425"/>
              <a:gd name="connsiteX3" fmla="*/ 829092 w 1175167"/>
              <a:gd name="connsiteY3" fmla="*/ 9525 h 1622425"/>
              <a:gd name="connsiteX4" fmla="*/ 813217 w 1175167"/>
              <a:gd name="connsiteY4" fmla="*/ 6350 h 1622425"/>
              <a:gd name="connsiteX5" fmla="*/ 797342 w 1175167"/>
              <a:gd name="connsiteY5" fmla="*/ 0 h 1622425"/>
              <a:gd name="connsiteX6" fmla="*/ 775117 w 1175167"/>
              <a:gd name="connsiteY6" fmla="*/ 6350 h 1622425"/>
              <a:gd name="connsiteX7" fmla="*/ 771942 w 1175167"/>
              <a:gd name="connsiteY7" fmla="*/ 50800 h 1622425"/>
              <a:gd name="connsiteX8" fmla="*/ 768767 w 1175167"/>
              <a:gd name="connsiteY8" fmla="*/ 69850 h 1622425"/>
              <a:gd name="connsiteX9" fmla="*/ 759242 w 1175167"/>
              <a:gd name="connsiteY9" fmla="*/ 73025 h 1622425"/>
              <a:gd name="connsiteX10" fmla="*/ 749717 w 1175167"/>
              <a:gd name="connsiteY10" fmla="*/ 66675 h 1622425"/>
              <a:gd name="connsiteX11" fmla="*/ 737017 w 1175167"/>
              <a:gd name="connsiteY11" fmla="*/ 63500 h 1622425"/>
              <a:gd name="connsiteX12" fmla="*/ 714792 w 1175167"/>
              <a:gd name="connsiteY12" fmla="*/ 104775 h 1622425"/>
              <a:gd name="connsiteX13" fmla="*/ 670342 w 1175167"/>
              <a:gd name="connsiteY13" fmla="*/ 25400 h 1622425"/>
              <a:gd name="connsiteX14" fmla="*/ 654467 w 1175167"/>
              <a:gd name="connsiteY14" fmla="*/ 63500 h 1622425"/>
              <a:gd name="connsiteX15" fmla="*/ 600492 w 1175167"/>
              <a:gd name="connsiteY15" fmla="*/ 142875 h 1622425"/>
              <a:gd name="connsiteX16" fmla="*/ 562392 w 1175167"/>
              <a:gd name="connsiteY16" fmla="*/ 222250 h 1622425"/>
              <a:gd name="connsiteX17" fmla="*/ 527467 w 1175167"/>
              <a:gd name="connsiteY17" fmla="*/ 304800 h 1622425"/>
              <a:gd name="connsiteX18" fmla="*/ 521117 w 1175167"/>
              <a:gd name="connsiteY18" fmla="*/ 358775 h 1622425"/>
              <a:gd name="connsiteX19" fmla="*/ 444917 w 1175167"/>
              <a:gd name="connsiteY19" fmla="*/ 434975 h 1622425"/>
              <a:gd name="connsiteX20" fmla="*/ 444917 w 1175167"/>
              <a:gd name="connsiteY20" fmla="*/ 517525 h 1622425"/>
              <a:gd name="connsiteX21" fmla="*/ 409992 w 1175167"/>
              <a:gd name="connsiteY21" fmla="*/ 501650 h 1622425"/>
              <a:gd name="connsiteX22" fmla="*/ 362367 w 1175167"/>
              <a:gd name="connsiteY22" fmla="*/ 511175 h 1622425"/>
              <a:gd name="connsiteX23" fmla="*/ 295692 w 1175167"/>
              <a:gd name="connsiteY23" fmla="*/ 492125 h 1622425"/>
              <a:gd name="connsiteX24" fmla="*/ 289342 w 1175167"/>
              <a:gd name="connsiteY24" fmla="*/ 419100 h 1622425"/>
              <a:gd name="connsiteX25" fmla="*/ 263942 w 1175167"/>
              <a:gd name="connsiteY25" fmla="*/ 396875 h 1622425"/>
              <a:gd name="connsiteX26" fmla="*/ 184567 w 1175167"/>
              <a:gd name="connsiteY26" fmla="*/ 387350 h 1622425"/>
              <a:gd name="connsiteX27" fmla="*/ 108367 w 1175167"/>
              <a:gd name="connsiteY27" fmla="*/ 393700 h 1622425"/>
              <a:gd name="connsiteX28" fmla="*/ 35342 w 1175167"/>
              <a:gd name="connsiteY28" fmla="*/ 469900 h 1622425"/>
              <a:gd name="connsiteX29" fmla="*/ 417 w 1175167"/>
              <a:gd name="connsiteY29" fmla="*/ 533400 h 1622425"/>
              <a:gd name="connsiteX30" fmla="*/ 16292 w 1175167"/>
              <a:gd name="connsiteY30" fmla="*/ 587375 h 1622425"/>
              <a:gd name="connsiteX31" fmla="*/ 9941 w 1175167"/>
              <a:gd name="connsiteY31" fmla="*/ 631825 h 1622425"/>
              <a:gd name="connsiteX32" fmla="*/ 13117 w 1175167"/>
              <a:gd name="connsiteY32" fmla="*/ 698500 h 1622425"/>
              <a:gd name="connsiteX33" fmla="*/ 9942 w 1175167"/>
              <a:gd name="connsiteY33" fmla="*/ 736600 h 1622425"/>
              <a:gd name="connsiteX34" fmla="*/ 48042 w 1175167"/>
              <a:gd name="connsiteY34" fmla="*/ 755650 h 1622425"/>
              <a:gd name="connsiteX35" fmla="*/ 102017 w 1175167"/>
              <a:gd name="connsiteY35" fmla="*/ 790575 h 1622425"/>
              <a:gd name="connsiteX36" fmla="*/ 133767 w 1175167"/>
              <a:gd name="connsiteY36" fmla="*/ 784225 h 1622425"/>
              <a:gd name="connsiteX37" fmla="*/ 159167 w 1175167"/>
              <a:gd name="connsiteY37" fmla="*/ 841375 h 1622425"/>
              <a:gd name="connsiteX38" fmla="*/ 155992 w 1175167"/>
              <a:gd name="connsiteY38" fmla="*/ 873125 h 1622425"/>
              <a:gd name="connsiteX39" fmla="*/ 159167 w 1175167"/>
              <a:gd name="connsiteY39" fmla="*/ 885825 h 1622425"/>
              <a:gd name="connsiteX40" fmla="*/ 168692 w 1175167"/>
              <a:gd name="connsiteY40" fmla="*/ 892175 h 1622425"/>
              <a:gd name="connsiteX41" fmla="*/ 200442 w 1175167"/>
              <a:gd name="connsiteY41" fmla="*/ 904875 h 1622425"/>
              <a:gd name="connsiteX42" fmla="*/ 222667 w 1175167"/>
              <a:gd name="connsiteY42" fmla="*/ 939800 h 1622425"/>
              <a:gd name="connsiteX43" fmla="*/ 213142 w 1175167"/>
              <a:gd name="connsiteY43" fmla="*/ 1022350 h 1622425"/>
              <a:gd name="connsiteX44" fmla="*/ 197267 w 1175167"/>
              <a:gd name="connsiteY44" fmla="*/ 1041400 h 1622425"/>
              <a:gd name="connsiteX45" fmla="*/ 190917 w 1175167"/>
              <a:gd name="connsiteY45" fmla="*/ 1063625 h 1622425"/>
              <a:gd name="connsiteX46" fmla="*/ 187742 w 1175167"/>
              <a:gd name="connsiteY46" fmla="*/ 1073150 h 1622425"/>
              <a:gd name="connsiteX47" fmla="*/ 190917 w 1175167"/>
              <a:gd name="connsiteY47" fmla="*/ 1200150 h 1622425"/>
              <a:gd name="connsiteX48" fmla="*/ 244892 w 1175167"/>
              <a:gd name="connsiteY48" fmla="*/ 1206500 h 1622425"/>
              <a:gd name="connsiteX49" fmla="*/ 260767 w 1175167"/>
              <a:gd name="connsiteY49" fmla="*/ 1209675 h 1622425"/>
              <a:gd name="connsiteX50" fmla="*/ 282992 w 1175167"/>
              <a:gd name="connsiteY50" fmla="*/ 1231900 h 1622425"/>
              <a:gd name="connsiteX51" fmla="*/ 289342 w 1175167"/>
              <a:gd name="connsiteY51" fmla="*/ 1270000 h 1622425"/>
              <a:gd name="connsiteX52" fmla="*/ 298867 w 1175167"/>
              <a:gd name="connsiteY52" fmla="*/ 1282700 h 1622425"/>
              <a:gd name="connsiteX53" fmla="*/ 317917 w 1175167"/>
              <a:gd name="connsiteY53" fmla="*/ 1285875 h 1622425"/>
              <a:gd name="connsiteX54" fmla="*/ 327442 w 1175167"/>
              <a:gd name="connsiteY54" fmla="*/ 1292225 h 1622425"/>
              <a:gd name="connsiteX55" fmla="*/ 356017 w 1175167"/>
              <a:gd name="connsiteY55" fmla="*/ 1298575 h 1622425"/>
              <a:gd name="connsiteX56" fmla="*/ 381417 w 1175167"/>
              <a:gd name="connsiteY56" fmla="*/ 1317625 h 1622425"/>
              <a:gd name="connsiteX57" fmla="*/ 403642 w 1175167"/>
              <a:gd name="connsiteY57" fmla="*/ 1330325 h 1622425"/>
              <a:gd name="connsiteX58" fmla="*/ 406817 w 1175167"/>
              <a:gd name="connsiteY58" fmla="*/ 1339850 h 1622425"/>
              <a:gd name="connsiteX59" fmla="*/ 416342 w 1175167"/>
              <a:gd name="connsiteY59" fmla="*/ 1362075 h 1622425"/>
              <a:gd name="connsiteX60" fmla="*/ 422692 w 1175167"/>
              <a:gd name="connsiteY60" fmla="*/ 1403350 h 1622425"/>
              <a:gd name="connsiteX61" fmla="*/ 425867 w 1175167"/>
              <a:gd name="connsiteY61" fmla="*/ 1419225 h 1622425"/>
              <a:gd name="connsiteX62" fmla="*/ 432217 w 1175167"/>
              <a:gd name="connsiteY62" fmla="*/ 1438275 h 1622425"/>
              <a:gd name="connsiteX63" fmla="*/ 435392 w 1175167"/>
              <a:gd name="connsiteY63" fmla="*/ 1450975 h 1622425"/>
              <a:gd name="connsiteX64" fmla="*/ 441742 w 1175167"/>
              <a:gd name="connsiteY64" fmla="*/ 1463675 h 1622425"/>
              <a:gd name="connsiteX65" fmla="*/ 444917 w 1175167"/>
              <a:gd name="connsiteY65" fmla="*/ 1476375 h 1622425"/>
              <a:gd name="connsiteX66" fmla="*/ 454442 w 1175167"/>
              <a:gd name="connsiteY66" fmla="*/ 1479550 h 1622425"/>
              <a:gd name="connsiteX67" fmla="*/ 479842 w 1175167"/>
              <a:gd name="connsiteY67" fmla="*/ 1482725 h 1622425"/>
              <a:gd name="connsiteX68" fmla="*/ 489367 w 1175167"/>
              <a:gd name="connsiteY68" fmla="*/ 1489075 h 1622425"/>
              <a:gd name="connsiteX69" fmla="*/ 492542 w 1175167"/>
              <a:gd name="connsiteY69" fmla="*/ 1498600 h 1622425"/>
              <a:gd name="connsiteX70" fmla="*/ 498892 w 1175167"/>
              <a:gd name="connsiteY70" fmla="*/ 1508125 h 1622425"/>
              <a:gd name="connsiteX71" fmla="*/ 508417 w 1175167"/>
              <a:gd name="connsiteY71" fmla="*/ 1527175 h 1622425"/>
              <a:gd name="connsiteX72" fmla="*/ 514767 w 1175167"/>
              <a:gd name="connsiteY72" fmla="*/ 1536700 h 1622425"/>
              <a:gd name="connsiteX73" fmla="*/ 517942 w 1175167"/>
              <a:gd name="connsiteY73" fmla="*/ 1546225 h 1622425"/>
              <a:gd name="connsiteX74" fmla="*/ 524292 w 1175167"/>
              <a:gd name="connsiteY74" fmla="*/ 1558925 h 1622425"/>
              <a:gd name="connsiteX75" fmla="*/ 533817 w 1175167"/>
              <a:gd name="connsiteY75" fmla="*/ 1581150 h 1622425"/>
              <a:gd name="connsiteX76" fmla="*/ 543342 w 1175167"/>
              <a:gd name="connsiteY76" fmla="*/ 1590675 h 1622425"/>
              <a:gd name="connsiteX77" fmla="*/ 556042 w 1175167"/>
              <a:gd name="connsiteY77" fmla="*/ 1584325 h 1622425"/>
              <a:gd name="connsiteX78" fmla="*/ 571917 w 1175167"/>
              <a:gd name="connsiteY78" fmla="*/ 1555750 h 1622425"/>
              <a:gd name="connsiteX79" fmla="*/ 584617 w 1175167"/>
              <a:gd name="connsiteY79" fmla="*/ 1536700 h 1622425"/>
              <a:gd name="connsiteX80" fmla="*/ 587792 w 1175167"/>
              <a:gd name="connsiteY80" fmla="*/ 1527175 h 1622425"/>
              <a:gd name="connsiteX81" fmla="*/ 594142 w 1175167"/>
              <a:gd name="connsiteY81" fmla="*/ 1517650 h 1622425"/>
              <a:gd name="connsiteX82" fmla="*/ 600492 w 1175167"/>
              <a:gd name="connsiteY82" fmla="*/ 1504950 h 1622425"/>
              <a:gd name="connsiteX83" fmla="*/ 613192 w 1175167"/>
              <a:gd name="connsiteY83" fmla="*/ 1511300 h 1622425"/>
              <a:gd name="connsiteX84" fmla="*/ 619542 w 1175167"/>
              <a:gd name="connsiteY84" fmla="*/ 1530350 h 1622425"/>
              <a:gd name="connsiteX85" fmla="*/ 625892 w 1175167"/>
              <a:gd name="connsiteY85" fmla="*/ 1565275 h 1622425"/>
              <a:gd name="connsiteX86" fmla="*/ 632242 w 1175167"/>
              <a:gd name="connsiteY86" fmla="*/ 1574800 h 1622425"/>
              <a:gd name="connsiteX87" fmla="*/ 635417 w 1175167"/>
              <a:gd name="connsiteY87" fmla="*/ 1584325 h 1622425"/>
              <a:gd name="connsiteX88" fmla="*/ 651292 w 1175167"/>
              <a:gd name="connsiteY88" fmla="*/ 1587500 h 1622425"/>
              <a:gd name="connsiteX89" fmla="*/ 660817 w 1175167"/>
              <a:gd name="connsiteY89" fmla="*/ 1584325 h 1622425"/>
              <a:gd name="connsiteX90" fmla="*/ 692567 w 1175167"/>
              <a:gd name="connsiteY90" fmla="*/ 1555750 h 1622425"/>
              <a:gd name="connsiteX91" fmla="*/ 705267 w 1175167"/>
              <a:gd name="connsiteY91" fmla="*/ 1546225 h 1622425"/>
              <a:gd name="connsiteX92" fmla="*/ 756067 w 1175167"/>
              <a:gd name="connsiteY92" fmla="*/ 1552575 h 1622425"/>
              <a:gd name="connsiteX93" fmla="*/ 765592 w 1175167"/>
              <a:gd name="connsiteY93" fmla="*/ 1555750 h 1622425"/>
              <a:gd name="connsiteX94" fmla="*/ 794167 w 1175167"/>
              <a:gd name="connsiteY94" fmla="*/ 1558925 h 1622425"/>
              <a:gd name="connsiteX95" fmla="*/ 857667 w 1175167"/>
              <a:gd name="connsiteY95" fmla="*/ 1568450 h 1622425"/>
              <a:gd name="connsiteX96" fmla="*/ 883067 w 1175167"/>
              <a:gd name="connsiteY96" fmla="*/ 1577975 h 1622425"/>
              <a:gd name="connsiteX97" fmla="*/ 905292 w 1175167"/>
              <a:gd name="connsiteY97" fmla="*/ 1581150 h 1622425"/>
              <a:gd name="connsiteX98" fmla="*/ 914817 w 1175167"/>
              <a:gd name="connsiteY98" fmla="*/ 1584325 h 1622425"/>
              <a:gd name="connsiteX99" fmla="*/ 927517 w 1175167"/>
              <a:gd name="connsiteY99" fmla="*/ 1590675 h 1622425"/>
              <a:gd name="connsiteX100" fmla="*/ 962442 w 1175167"/>
              <a:gd name="connsiteY100" fmla="*/ 1597025 h 1622425"/>
              <a:gd name="connsiteX101" fmla="*/ 971967 w 1175167"/>
              <a:gd name="connsiteY101" fmla="*/ 1600200 h 1622425"/>
              <a:gd name="connsiteX102" fmla="*/ 1000542 w 1175167"/>
              <a:gd name="connsiteY102" fmla="*/ 1606550 h 1622425"/>
              <a:gd name="connsiteX103" fmla="*/ 1025942 w 1175167"/>
              <a:gd name="connsiteY103" fmla="*/ 1616075 h 1622425"/>
              <a:gd name="connsiteX104" fmla="*/ 1044992 w 1175167"/>
              <a:gd name="connsiteY104" fmla="*/ 1619250 h 1622425"/>
              <a:gd name="connsiteX105" fmla="*/ 1057692 w 1175167"/>
              <a:gd name="connsiteY105" fmla="*/ 1622425 h 1622425"/>
              <a:gd name="connsiteX106" fmla="*/ 1073567 w 1175167"/>
              <a:gd name="connsiteY106" fmla="*/ 1619250 h 1622425"/>
              <a:gd name="connsiteX107" fmla="*/ 1064042 w 1175167"/>
              <a:gd name="connsiteY107" fmla="*/ 1593850 h 1622425"/>
              <a:gd name="connsiteX108" fmla="*/ 1083092 w 1175167"/>
              <a:gd name="connsiteY108" fmla="*/ 1587500 h 1622425"/>
              <a:gd name="connsiteX109" fmla="*/ 1098967 w 1175167"/>
              <a:gd name="connsiteY109" fmla="*/ 1530350 h 1622425"/>
              <a:gd name="connsiteX110" fmla="*/ 1171992 w 1175167"/>
              <a:gd name="connsiteY110" fmla="*/ 1527175 h 1622425"/>
              <a:gd name="connsiteX111" fmla="*/ 1175167 w 1175167"/>
              <a:gd name="connsiteY111" fmla="*/ 1517650 h 1622425"/>
              <a:gd name="connsiteX112" fmla="*/ 1149767 w 1175167"/>
              <a:gd name="connsiteY112" fmla="*/ 1501775 h 1622425"/>
              <a:gd name="connsiteX113" fmla="*/ 1140242 w 1175167"/>
              <a:gd name="connsiteY113" fmla="*/ 1498600 h 1622425"/>
              <a:gd name="connsiteX114" fmla="*/ 1121192 w 1175167"/>
              <a:gd name="connsiteY114" fmla="*/ 1485900 h 1622425"/>
              <a:gd name="connsiteX115" fmla="*/ 1098967 w 1175167"/>
              <a:gd name="connsiteY115" fmla="*/ 1457325 h 1622425"/>
              <a:gd name="connsiteX116" fmla="*/ 1086267 w 1175167"/>
              <a:gd name="connsiteY116" fmla="*/ 1444625 h 1622425"/>
              <a:gd name="connsiteX117" fmla="*/ 1076742 w 1175167"/>
              <a:gd name="connsiteY117" fmla="*/ 1431925 h 1622425"/>
              <a:gd name="connsiteX118" fmla="*/ 1057692 w 1175167"/>
              <a:gd name="connsiteY118" fmla="*/ 1419225 h 1622425"/>
              <a:gd name="connsiteX119" fmla="*/ 1038642 w 1175167"/>
              <a:gd name="connsiteY119" fmla="*/ 1400175 h 1622425"/>
              <a:gd name="connsiteX120" fmla="*/ 1025942 w 1175167"/>
              <a:gd name="connsiteY120" fmla="*/ 1387475 h 1622425"/>
              <a:gd name="connsiteX121" fmla="*/ 1032292 w 1175167"/>
              <a:gd name="connsiteY121" fmla="*/ 1355725 h 1622425"/>
              <a:gd name="connsiteX122" fmla="*/ 1044992 w 1175167"/>
              <a:gd name="connsiteY122" fmla="*/ 1352550 h 1622425"/>
              <a:gd name="connsiteX123" fmla="*/ 1060867 w 1175167"/>
              <a:gd name="connsiteY123" fmla="*/ 1349375 h 1622425"/>
              <a:gd name="connsiteX124" fmla="*/ 1057692 w 1175167"/>
              <a:gd name="connsiteY124" fmla="*/ 1314450 h 1622425"/>
              <a:gd name="connsiteX125" fmla="*/ 1029117 w 1175167"/>
              <a:gd name="connsiteY125" fmla="*/ 1317625 h 1622425"/>
              <a:gd name="connsiteX126" fmla="*/ 991017 w 1175167"/>
              <a:gd name="connsiteY126" fmla="*/ 1314450 h 1622425"/>
              <a:gd name="connsiteX127" fmla="*/ 978317 w 1175167"/>
              <a:gd name="connsiteY127" fmla="*/ 1308100 h 1622425"/>
              <a:gd name="connsiteX128" fmla="*/ 975142 w 1175167"/>
              <a:gd name="connsiteY128" fmla="*/ 1298575 h 1622425"/>
              <a:gd name="connsiteX129" fmla="*/ 1013242 w 1175167"/>
              <a:gd name="connsiteY129" fmla="*/ 1279525 h 1622425"/>
              <a:gd name="connsiteX130" fmla="*/ 1010067 w 1175167"/>
              <a:gd name="connsiteY130" fmla="*/ 1270000 h 1622425"/>
              <a:gd name="connsiteX131" fmla="*/ 997367 w 1175167"/>
              <a:gd name="connsiteY131" fmla="*/ 1260475 h 1622425"/>
              <a:gd name="connsiteX132" fmla="*/ 978317 w 1175167"/>
              <a:gd name="connsiteY132" fmla="*/ 1250950 h 1622425"/>
              <a:gd name="connsiteX133" fmla="*/ 959267 w 1175167"/>
              <a:gd name="connsiteY133" fmla="*/ 1225550 h 1622425"/>
              <a:gd name="connsiteX134" fmla="*/ 956092 w 1175167"/>
              <a:gd name="connsiteY134" fmla="*/ 1212850 h 1622425"/>
              <a:gd name="connsiteX135" fmla="*/ 940217 w 1175167"/>
              <a:gd name="connsiteY135" fmla="*/ 1181100 h 1622425"/>
              <a:gd name="connsiteX136" fmla="*/ 937042 w 1175167"/>
              <a:gd name="connsiteY136" fmla="*/ 1171575 h 1622425"/>
              <a:gd name="connsiteX137" fmla="*/ 930692 w 1175167"/>
              <a:gd name="connsiteY137" fmla="*/ 1146175 h 1622425"/>
              <a:gd name="connsiteX138" fmla="*/ 917992 w 1175167"/>
              <a:gd name="connsiteY138" fmla="*/ 1120775 h 1622425"/>
              <a:gd name="connsiteX139" fmla="*/ 905292 w 1175167"/>
              <a:gd name="connsiteY139" fmla="*/ 1098550 h 1622425"/>
              <a:gd name="connsiteX140" fmla="*/ 898942 w 1175167"/>
              <a:gd name="connsiteY140" fmla="*/ 1082675 h 1622425"/>
              <a:gd name="connsiteX141" fmla="*/ 892592 w 1175167"/>
              <a:gd name="connsiteY141" fmla="*/ 1063625 h 1622425"/>
              <a:gd name="connsiteX142" fmla="*/ 883067 w 1175167"/>
              <a:gd name="connsiteY142" fmla="*/ 1047750 h 1622425"/>
              <a:gd name="connsiteX143" fmla="*/ 876717 w 1175167"/>
              <a:gd name="connsiteY143" fmla="*/ 1038225 h 1622425"/>
              <a:gd name="connsiteX144" fmla="*/ 860842 w 1175167"/>
              <a:gd name="connsiteY144" fmla="*/ 1025525 h 1622425"/>
              <a:gd name="connsiteX145" fmla="*/ 841792 w 1175167"/>
              <a:gd name="connsiteY145" fmla="*/ 1003300 h 1622425"/>
              <a:gd name="connsiteX146" fmla="*/ 819567 w 1175167"/>
              <a:gd name="connsiteY146" fmla="*/ 1000125 h 1622425"/>
              <a:gd name="connsiteX147" fmla="*/ 797342 w 1175167"/>
              <a:gd name="connsiteY147" fmla="*/ 987425 h 1622425"/>
              <a:gd name="connsiteX148" fmla="*/ 765592 w 1175167"/>
              <a:gd name="connsiteY148" fmla="*/ 965200 h 1622425"/>
              <a:gd name="connsiteX149" fmla="*/ 752892 w 1175167"/>
              <a:gd name="connsiteY149" fmla="*/ 958850 h 1622425"/>
              <a:gd name="connsiteX150" fmla="*/ 746542 w 1175167"/>
              <a:gd name="connsiteY150" fmla="*/ 946150 h 1622425"/>
              <a:gd name="connsiteX151" fmla="*/ 740192 w 1175167"/>
              <a:gd name="connsiteY151" fmla="*/ 898525 h 1622425"/>
              <a:gd name="connsiteX152" fmla="*/ 730667 w 1175167"/>
              <a:gd name="connsiteY152" fmla="*/ 863600 h 1622425"/>
              <a:gd name="connsiteX153" fmla="*/ 721142 w 1175167"/>
              <a:gd name="connsiteY153" fmla="*/ 860425 h 1622425"/>
              <a:gd name="connsiteX154" fmla="*/ 705267 w 1175167"/>
              <a:gd name="connsiteY154" fmla="*/ 847725 h 1622425"/>
              <a:gd name="connsiteX155" fmla="*/ 692567 w 1175167"/>
              <a:gd name="connsiteY155" fmla="*/ 841375 h 1622425"/>
              <a:gd name="connsiteX156" fmla="*/ 686217 w 1175167"/>
              <a:gd name="connsiteY156" fmla="*/ 831850 h 1622425"/>
              <a:gd name="connsiteX157" fmla="*/ 689392 w 1175167"/>
              <a:gd name="connsiteY157" fmla="*/ 784225 h 1622425"/>
              <a:gd name="connsiteX158" fmla="*/ 698917 w 1175167"/>
              <a:gd name="connsiteY158" fmla="*/ 762000 h 1622425"/>
              <a:gd name="connsiteX159" fmla="*/ 708442 w 1175167"/>
              <a:gd name="connsiteY159" fmla="*/ 673100 h 1622425"/>
              <a:gd name="connsiteX160" fmla="*/ 711617 w 1175167"/>
              <a:gd name="connsiteY160" fmla="*/ 641350 h 1622425"/>
              <a:gd name="connsiteX161" fmla="*/ 721142 w 1175167"/>
              <a:gd name="connsiteY161" fmla="*/ 609600 h 1622425"/>
              <a:gd name="connsiteX162" fmla="*/ 727492 w 1175167"/>
              <a:gd name="connsiteY162" fmla="*/ 581025 h 1622425"/>
              <a:gd name="connsiteX163" fmla="*/ 733842 w 1175167"/>
              <a:gd name="connsiteY163" fmla="*/ 568325 h 1622425"/>
              <a:gd name="connsiteX164" fmla="*/ 737017 w 1175167"/>
              <a:gd name="connsiteY164" fmla="*/ 555625 h 1622425"/>
              <a:gd name="connsiteX165" fmla="*/ 749717 w 1175167"/>
              <a:gd name="connsiteY165" fmla="*/ 542925 h 1622425"/>
              <a:gd name="connsiteX166" fmla="*/ 762417 w 1175167"/>
              <a:gd name="connsiteY166" fmla="*/ 520700 h 1622425"/>
              <a:gd name="connsiteX167" fmla="*/ 784642 w 1175167"/>
              <a:gd name="connsiteY167" fmla="*/ 498475 h 1622425"/>
              <a:gd name="connsiteX168" fmla="*/ 797342 w 1175167"/>
              <a:gd name="connsiteY168" fmla="*/ 485775 h 1622425"/>
              <a:gd name="connsiteX169" fmla="*/ 806867 w 1175167"/>
              <a:gd name="connsiteY169" fmla="*/ 476250 h 1622425"/>
              <a:gd name="connsiteX170" fmla="*/ 816392 w 1175167"/>
              <a:gd name="connsiteY170" fmla="*/ 454025 h 1622425"/>
              <a:gd name="connsiteX171" fmla="*/ 819567 w 1175167"/>
              <a:gd name="connsiteY171" fmla="*/ 441325 h 1622425"/>
              <a:gd name="connsiteX172" fmla="*/ 832267 w 1175167"/>
              <a:gd name="connsiteY172" fmla="*/ 409575 h 1622425"/>
              <a:gd name="connsiteX173" fmla="*/ 838617 w 1175167"/>
              <a:gd name="connsiteY173" fmla="*/ 365125 h 1622425"/>
              <a:gd name="connsiteX174" fmla="*/ 841792 w 1175167"/>
              <a:gd name="connsiteY174" fmla="*/ 355600 h 1622425"/>
              <a:gd name="connsiteX175" fmla="*/ 844967 w 1175167"/>
              <a:gd name="connsiteY175" fmla="*/ 342900 h 1622425"/>
              <a:gd name="connsiteX176" fmla="*/ 854492 w 1175167"/>
              <a:gd name="connsiteY176" fmla="*/ 225425 h 1622425"/>
              <a:gd name="connsiteX177" fmla="*/ 857667 w 1175167"/>
              <a:gd name="connsiteY177" fmla="*/ 209550 h 1622425"/>
              <a:gd name="connsiteX178" fmla="*/ 864017 w 1175167"/>
              <a:gd name="connsiteY178" fmla="*/ 200025 h 1622425"/>
              <a:gd name="connsiteX179" fmla="*/ 867192 w 1175167"/>
              <a:gd name="connsiteY179" fmla="*/ 177800 h 1622425"/>
              <a:gd name="connsiteX180" fmla="*/ 870367 w 1175167"/>
              <a:gd name="connsiteY180" fmla="*/ 168275 h 1622425"/>
              <a:gd name="connsiteX181" fmla="*/ 873542 w 1175167"/>
              <a:gd name="connsiteY181" fmla="*/ 152400 h 1622425"/>
              <a:gd name="connsiteX182" fmla="*/ 883067 w 1175167"/>
              <a:gd name="connsiteY182" fmla="*/ 101600 h 1622425"/>
              <a:gd name="connsiteX183" fmla="*/ 886242 w 1175167"/>
              <a:gd name="connsiteY183" fmla="*/ 92075 h 1622425"/>
              <a:gd name="connsiteX184" fmla="*/ 898942 w 1175167"/>
              <a:gd name="connsiteY184" fmla="*/ 76200 h 1622425"/>
              <a:gd name="connsiteX185" fmla="*/ 908467 w 1175167"/>
              <a:gd name="connsiteY185" fmla="*/ 73025 h 1622425"/>
              <a:gd name="connsiteX0" fmla="*/ 908467 w 1175167"/>
              <a:gd name="connsiteY0" fmla="*/ 73025 h 1622425"/>
              <a:gd name="connsiteX1" fmla="*/ 902117 w 1175167"/>
              <a:gd name="connsiteY1" fmla="*/ 57150 h 1622425"/>
              <a:gd name="connsiteX2" fmla="*/ 844967 w 1175167"/>
              <a:gd name="connsiteY2" fmla="*/ 22225 h 1622425"/>
              <a:gd name="connsiteX3" fmla="*/ 829092 w 1175167"/>
              <a:gd name="connsiteY3" fmla="*/ 9525 h 1622425"/>
              <a:gd name="connsiteX4" fmla="*/ 813217 w 1175167"/>
              <a:gd name="connsiteY4" fmla="*/ 6350 h 1622425"/>
              <a:gd name="connsiteX5" fmla="*/ 797342 w 1175167"/>
              <a:gd name="connsiteY5" fmla="*/ 0 h 1622425"/>
              <a:gd name="connsiteX6" fmla="*/ 775117 w 1175167"/>
              <a:gd name="connsiteY6" fmla="*/ 6350 h 1622425"/>
              <a:gd name="connsiteX7" fmla="*/ 771942 w 1175167"/>
              <a:gd name="connsiteY7" fmla="*/ 50800 h 1622425"/>
              <a:gd name="connsiteX8" fmla="*/ 768767 w 1175167"/>
              <a:gd name="connsiteY8" fmla="*/ 69850 h 1622425"/>
              <a:gd name="connsiteX9" fmla="*/ 759242 w 1175167"/>
              <a:gd name="connsiteY9" fmla="*/ 73025 h 1622425"/>
              <a:gd name="connsiteX10" fmla="*/ 749717 w 1175167"/>
              <a:gd name="connsiteY10" fmla="*/ 66675 h 1622425"/>
              <a:gd name="connsiteX11" fmla="*/ 737017 w 1175167"/>
              <a:gd name="connsiteY11" fmla="*/ 63500 h 1622425"/>
              <a:gd name="connsiteX12" fmla="*/ 714792 w 1175167"/>
              <a:gd name="connsiteY12" fmla="*/ 104775 h 1622425"/>
              <a:gd name="connsiteX13" fmla="*/ 670342 w 1175167"/>
              <a:gd name="connsiteY13" fmla="*/ 25400 h 1622425"/>
              <a:gd name="connsiteX14" fmla="*/ 654467 w 1175167"/>
              <a:gd name="connsiteY14" fmla="*/ 63500 h 1622425"/>
              <a:gd name="connsiteX15" fmla="*/ 600492 w 1175167"/>
              <a:gd name="connsiteY15" fmla="*/ 142875 h 1622425"/>
              <a:gd name="connsiteX16" fmla="*/ 562392 w 1175167"/>
              <a:gd name="connsiteY16" fmla="*/ 222250 h 1622425"/>
              <a:gd name="connsiteX17" fmla="*/ 527467 w 1175167"/>
              <a:gd name="connsiteY17" fmla="*/ 304800 h 1622425"/>
              <a:gd name="connsiteX18" fmla="*/ 521117 w 1175167"/>
              <a:gd name="connsiteY18" fmla="*/ 358775 h 1622425"/>
              <a:gd name="connsiteX19" fmla="*/ 444917 w 1175167"/>
              <a:gd name="connsiteY19" fmla="*/ 434975 h 1622425"/>
              <a:gd name="connsiteX20" fmla="*/ 444917 w 1175167"/>
              <a:gd name="connsiteY20" fmla="*/ 517525 h 1622425"/>
              <a:gd name="connsiteX21" fmla="*/ 409992 w 1175167"/>
              <a:gd name="connsiteY21" fmla="*/ 501650 h 1622425"/>
              <a:gd name="connsiteX22" fmla="*/ 362367 w 1175167"/>
              <a:gd name="connsiteY22" fmla="*/ 511175 h 1622425"/>
              <a:gd name="connsiteX23" fmla="*/ 295692 w 1175167"/>
              <a:gd name="connsiteY23" fmla="*/ 492125 h 1622425"/>
              <a:gd name="connsiteX24" fmla="*/ 289342 w 1175167"/>
              <a:gd name="connsiteY24" fmla="*/ 419100 h 1622425"/>
              <a:gd name="connsiteX25" fmla="*/ 263942 w 1175167"/>
              <a:gd name="connsiteY25" fmla="*/ 396875 h 1622425"/>
              <a:gd name="connsiteX26" fmla="*/ 184567 w 1175167"/>
              <a:gd name="connsiteY26" fmla="*/ 387350 h 1622425"/>
              <a:gd name="connsiteX27" fmla="*/ 108367 w 1175167"/>
              <a:gd name="connsiteY27" fmla="*/ 393700 h 1622425"/>
              <a:gd name="connsiteX28" fmla="*/ 35342 w 1175167"/>
              <a:gd name="connsiteY28" fmla="*/ 469900 h 1622425"/>
              <a:gd name="connsiteX29" fmla="*/ 417 w 1175167"/>
              <a:gd name="connsiteY29" fmla="*/ 533400 h 1622425"/>
              <a:gd name="connsiteX30" fmla="*/ 16292 w 1175167"/>
              <a:gd name="connsiteY30" fmla="*/ 587375 h 1622425"/>
              <a:gd name="connsiteX31" fmla="*/ 9941 w 1175167"/>
              <a:gd name="connsiteY31" fmla="*/ 631825 h 1622425"/>
              <a:gd name="connsiteX32" fmla="*/ 13117 w 1175167"/>
              <a:gd name="connsiteY32" fmla="*/ 698500 h 1622425"/>
              <a:gd name="connsiteX33" fmla="*/ 9942 w 1175167"/>
              <a:gd name="connsiteY33" fmla="*/ 736600 h 1622425"/>
              <a:gd name="connsiteX34" fmla="*/ 48042 w 1175167"/>
              <a:gd name="connsiteY34" fmla="*/ 755650 h 1622425"/>
              <a:gd name="connsiteX35" fmla="*/ 102017 w 1175167"/>
              <a:gd name="connsiteY35" fmla="*/ 790575 h 1622425"/>
              <a:gd name="connsiteX36" fmla="*/ 133767 w 1175167"/>
              <a:gd name="connsiteY36" fmla="*/ 784225 h 1622425"/>
              <a:gd name="connsiteX37" fmla="*/ 159167 w 1175167"/>
              <a:gd name="connsiteY37" fmla="*/ 841375 h 1622425"/>
              <a:gd name="connsiteX38" fmla="*/ 155992 w 1175167"/>
              <a:gd name="connsiteY38" fmla="*/ 873125 h 1622425"/>
              <a:gd name="connsiteX39" fmla="*/ 159167 w 1175167"/>
              <a:gd name="connsiteY39" fmla="*/ 885825 h 1622425"/>
              <a:gd name="connsiteX40" fmla="*/ 200442 w 1175167"/>
              <a:gd name="connsiteY40" fmla="*/ 904875 h 1622425"/>
              <a:gd name="connsiteX41" fmla="*/ 222667 w 1175167"/>
              <a:gd name="connsiteY41" fmla="*/ 939800 h 1622425"/>
              <a:gd name="connsiteX42" fmla="*/ 213142 w 1175167"/>
              <a:gd name="connsiteY42" fmla="*/ 1022350 h 1622425"/>
              <a:gd name="connsiteX43" fmla="*/ 197267 w 1175167"/>
              <a:gd name="connsiteY43" fmla="*/ 1041400 h 1622425"/>
              <a:gd name="connsiteX44" fmla="*/ 190917 w 1175167"/>
              <a:gd name="connsiteY44" fmla="*/ 1063625 h 1622425"/>
              <a:gd name="connsiteX45" fmla="*/ 187742 w 1175167"/>
              <a:gd name="connsiteY45" fmla="*/ 1073150 h 1622425"/>
              <a:gd name="connsiteX46" fmla="*/ 190917 w 1175167"/>
              <a:gd name="connsiteY46" fmla="*/ 1200150 h 1622425"/>
              <a:gd name="connsiteX47" fmla="*/ 244892 w 1175167"/>
              <a:gd name="connsiteY47" fmla="*/ 1206500 h 1622425"/>
              <a:gd name="connsiteX48" fmla="*/ 260767 w 1175167"/>
              <a:gd name="connsiteY48" fmla="*/ 1209675 h 1622425"/>
              <a:gd name="connsiteX49" fmla="*/ 282992 w 1175167"/>
              <a:gd name="connsiteY49" fmla="*/ 1231900 h 1622425"/>
              <a:gd name="connsiteX50" fmla="*/ 289342 w 1175167"/>
              <a:gd name="connsiteY50" fmla="*/ 1270000 h 1622425"/>
              <a:gd name="connsiteX51" fmla="*/ 298867 w 1175167"/>
              <a:gd name="connsiteY51" fmla="*/ 1282700 h 1622425"/>
              <a:gd name="connsiteX52" fmla="*/ 317917 w 1175167"/>
              <a:gd name="connsiteY52" fmla="*/ 1285875 h 1622425"/>
              <a:gd name="connsiteX53" fmla="*/ 327442 w 1175167"/>
              <a:gd name="connsiteY53" fmla="*/ 1292225 h 1622425"/>
              <a:gd name="connsiteX54" fmla="*/ 356017 w 1175167"/>
              <a:gd name="connsiteY54" fmla="*/ 1298575 h 1622425"/>
              <a:gd name="connsiteX55" fmla="*/ 381417 w 1175167"/>
              <a:gd name="connsiteY55" fmla="*/ 1317625 h 1622425"/>
              <a:gd name="connsiteX56" fmla="*/ 403642 w 1175167"/>
              <a:gd name="connsiteY56" fmla="*/ 1330325 h 1622425"/>
              <a:gd name="connsiteX57" fmla="*/ 406817 w 1175167"/>
              <a:gd name="connsiteY57" fmla="*/ 1339850 h 1622425"/>
              <a:gd name="connsiteX58" fmla="*/ 416342 w 1175167"/>
              <a:gd name="connsiteY58" fmla="*/ 1362075 h 1622425"/>
              <a:gd name="connsiteX59" fmla="*/ 422692 w 1175167"/>
              <a:gd name="connsiteY59" fmla="*/ 1403350 h 1622425"/>
              <a:gd name="connsiteX60" fmla="*/ 425867 w 1175167"/>
              <a:gd name="connsiteY60" fmla="*/ 1419225 h 1622425"/>
              <a:gd name="connsiteX61" fmla="*/ 432217 w 1175167"/>
              <a:gd name="connsiteY61" fmla="*/ 1438275 h 1622425"/>
              <a:gd name="connsiteX62" fmla="*/ 435392 w 1175167"/>
              <a:gd name="connsiteY62" fmla="*/ 1450975 h 1622425"/>
              <a:gd name="connsiteX63" fmla="*/ 441742 w 1175167"/>
              <a:gd name="connsiteY63" fmla="*/ 1463675 h 1622425"/>
              <a:gd name="connsiteX64" fmla="*/ 444917 w 1175167"/>
              <a:gd name="connsiteY64" fmla="*/ 1476375 h 1622425"/>
              <a:gd name="connsiteX65" fmla="*/ 454442 w 1175167"/>
              <a:gd name="connsiteY65" fmla="*/ 1479550 h 1622425"/>
              <a:gd name="connsiteX66" fmla="*/ 479842 w 1175167"/>
              <a:gd name="connsiteY66" fmla="*/ 1482725 h 1622425"/>
              <a:gd name="connsiteX67" fmla="*/ 489367 w 1175167"/>
              <a:gd name="connsiteY67" fmla="*/ 1489075 h 1622425"/>
              <a:gd name="connsiteX68" fmla="*/ 492542 w 1175167"/>
              <a:gd name="connsiteY68" fmla="*/ 1498600 h 1622425"/>
              <a:gd name="connsiteX69" fmla="*/ 498892 w 1175167"/>
              <a:gd name="connsiteY69" fmla="*/ 1508125 h 1622425"/>
              <a:gd name="connsiteX70" fmla="*/ 508417 w 1175167"/>
              <a:gd name="connsiteY70" fmla="*/ 1527175 h 1622425"/>
              <a:gd name="connsiteX71" fmla="*/ 514767 w 1175167"/>
              <a:gd name="connsiteY71" fmla="*/ 1536700 h 1622425"/>
              <a:gd name="connsiteX72" fmla="*/ 517942 w 1175167"/>
              <a:gd name="connsiteY72" fmla="*/ 1546225 h 1622425"/>
              <a:gd name="connsiteX73" fmla="*/ 524292 w 1175167"/>
              <a:gd name="connsiteY73" fmla="*/ 1558925 h 1622425"/>
              <a:gd name="connsiteX74" fmla="*/ 533817 w 1175167"/>
              <a:gd name="connsiteY74" fmla="*/ 1581150 h 1622425"/>
              <a:gd name="connsiteX75" fmla="*/ 543342 w 1175167"/>
              <a:gd name="connsiteY75" fmla="*/ 1590675 h 1622425"/>
              <a:gd name="connsiteX76" fmla="*/ 556042 w 1175167"/>
              <a:gd name="connsiteY76" fmla="*/ 1584325 h 1622425"/>
              <a:gd name="connsiteX77" fmla="*/ 571917 w 1175167"/>
              <a:gd name="connsiteY77" fmla="*/ 1555750 h 1622425"/>
              <a:gd name="connsiteX78" fmla="*/ 584617 w 1175167"/>
              <a:gd name="connsiteY78" fmla="*/ 1536700 h 1622425"/>
              <a:gd name="connsiteX79" fmla="*/ 587792 w 1175167"/>
              <a:gd name="connsiteY79" fmla="*/ 1527175 h 1622425"/>
              <a:gd name="connsiteX80" fmla="*/ 594142 w 1175167"/>
              <a:gd name="connsiteY80" fmla="*/ 1517650 h 1622425"/>
              <a:gd name="connsiteX81" fmla="*/ 600492 w 1175167"/>
              <a:gd name="connsiteY81" fmla="*/ 1504950 h 1622425"/>
              <a:gd name="connsiteX82" fmla="*/ 613192 w 1175167"/>
              <a:gd name="connsiteY82" fmla="*/ 1511300 h 1622425"/>
              <a:gd name="connsiteX83" fmla="*/ 619542 w 1175167"/>
              <a:gd name="connsiteY83" fmla="*/ 1530350 h 1622425"/>
              <a:gd name="connsiteX84" fmla="*/ 625892 w 1175167"/>
              <a:gd name="connsiteY84" fmla="*/ 1565275 h 1622425"/>
              <a:gd name="connsiteX85" fmla="*/ 632242 w 1175167"/>
              <a:gd name="connsiteY85" fmla="*/ 1574800 h 1622425"/>
              <a:gd name="connsiteX86" fmla="*/ 635417 w 1175167"/>
              <a:gd name="connsiteY86" fmla="*/ 1584325 h 1622425"/>
              <a:gd name="connsiteX87" fmla="*/ 651292 w 1175167"/>
              <a:gd name="connsiteY87" fmla="*/ 1587500 h 1622425"/>
              <a:gd name="connsiteX88" fmla="*/ 660817 w 1175167"/>
              <a:gd name="connsiteY88" fmla="*/ 1584325 h 1622425"/>
              <a:gd name="connsiteX89" fmla="*/ 692567 w 1175167"/>
              <a:gd name="connsiteY89" fmla="*/ 1555750 h 1622425"/>
              <a:gd name="connsiteX90" fmla="*/ 705267 w 1175167"/>
              <a:gd name="connsiteY90" fmla="*/ 1546225 h 1622425"/>
              <a:gd name="connsiteX91" fmla="*/ 756067 w 1175167"/>
              <a:gd name="connsiteY91" fmla="*/ 1552575 h 1622425"/>
              <a:gd name="connsiteX92" fmla="*/ 765592 w 1175167"/>
              <a:gd name="connsiteY92" fmla="*/ 1555750 h 1622425"/>
              <a:gd name="connsiteX93" fmla="*/ 794167 w 1175167"/>
              <a:gd name="connsiteY93" fmla="*/ 1558925 h 1622425"/>
              <a:gd name="connsiteX94" fmla="*/ 857667 w 1175167"/>
              <a:gd name="connsiteY94" fmla="*/ 1568450 h 1622425"/>
              <a:gd name="connsiteX95" fmla="*/ 883067 w 1175167"/>
              <a:gd name="connsiteY95" fmla="*/ 1577975 h 1622425"/>
              <a:gd name="connsiteX96" fmla="*/ 905292 w 1175167"/>
              <a:gd name="connsiteY96" fmla="*/ 1581150 h 1622425"/>
              <a:gd name="connsiteX97" fmla="*/ 914817 w 1175167"/>
              <a:gd name="connsiteY97" fmla="*/ 1584325 h 1622425"/>
              <a:gd name="connsiteX98" fmla="*/ 927517 w 1175167"/>
              <a:gd name="connsiteY98" fmla="*/ 1590675 h 1622425"/>
              <a:gd name="connsiteX99" fmla="*/ 962442 w 1175167"/>
              <a:gd name="connsiteY99" fmla="*/ 1597025 h 1622425"/>
              <a:gd name="connsiteX100" fmla="*/ 971967 w 1175167"/>
              <a:gd name="connsiteY100" fmla="*/ 1600200 h 1622425"/>
              <a:gd name="connsiteX101" fmla="*/ 1000542 w 1175167"/>
              <a:gd name="connsiteY101" fmla="*/ 1606550 h 1622425"/>
              <a:gd name="connsiteX102" fmla="*/ 1025942 w 1175167"/>
              <a:gd name="connsiteY102" fmla="*/ 1616075 h 1622425"/>
              <a:gd name="connsiteX103" fmla="*/ 1044992 w 1175167"/>
              <a:gd name="connsiteY103" fmla="*/ 1619250 h 1622425"/>
              <a:gd name="connsiteX104" fmla="*/ 1057692 w 1175167"/>
              <a:gd name="connsiteY104" fmla="*/ 1622425 h 1622425"/>
              <a:gd name="connsiteX105" fmla="*/ 1073567 w 1175167"/>
              <a:gd name="connsiteY105" fmla="*/ 1619250 h 1622425"/>
              <a:gd name="connsiteX106" fmla="*/ 1064042 w 1175167"/>
              <a:gd name="connsiteY106" fmla="*/ 1593850 h 1622425"/>
              <a:gd name="connsiteX107" fmla="*/ 1083092 w 1175167"/>
              <a:gd name="connsiteY107" fmla="*/ 1587500 h 1622425"/>
              <a:gd name="connsiteX108" fmla="*/ 1098967 w 1175167"/>
              <a:gd name="connsiteY108" fmla="*/ 1530350 h 1622425"/>
              <a:gd name="connsiteX109" fmla="*/ 1171992 w 1175167"/>
              <a:gd name="connsiteY109" fmla="*/ 1527175 h 1622425"/>
              <a:gd name="connsiteX110" fmla="*/ 1175167 w 1175167"/>
              <a:gd name="connsiteY110" fmla="*/ 1517650 h 1622425"/>
              <a:gd name="connsiteX111" fmla="*/ 1149767 w 1175167"/>
              <a:gd name="connsiteY111" fmla="*/ 1501775 h 1622425"/>
              <a:gd name="connsiteX112" fmla="*/ 1140242 w 1175167"/>
              <a:gd name="connsiteY112" fmla="*/ 1498600 h 1622425"/>
              <a:gd name="connsiteX113" fmla="*/ 1121192 w 1175167"/>
              <a:gd name="connsiteY113" fmla="*/ 1485900 h 1622425"/>
              <a:gd name="connsiteX114" fmla="*/ 1098967 w 1175167"/>
              <a:gd name="connsiteY114" fmla="*/ 1457325 h 1622425"/>
              <a:gd name="connsiteX115" fmla="*/ 1086267 w 1175167"/>
              <a:gd name="connsiteY115" fmla="*/ 1444625 h 1622425"/>
              <a:gd name="connsiteX116" fmla="*/ 1076742 w 1175167"/>
              <a:gd name="connsiteY116" fmla="*/ 1431925 h 1622425"/>
              <a:gd name="connsiteX117" fmla="*/ 1057692 w 1175167"/>
              <a:gd name="connsiteY117" fmla="*/ 1419225 h 1622425"/>
              <a:gd name="connsiteX118" fmla="*/ 1038642 w 1175167"/>
              <a:gd name="connsiteY118" fmla="*/ 1400175 h 1622425"/>
              <a:gd name="connsiteX119" fmla="*/ 1025942 w 1175167"/>
              <a:gd name="connsiteY119" fmla="*/ 1387475 h 1622425"/>
              <a:gd name="connsiteX120" fmla="*/ 1032292 w 1175167"/>
              <a:gd name="connsiteY120" fmla="*/ 1355725 h 1622425"/>
              <a:gd name="connsiteX121" fmla="*/ 1044992 w 1175167"/>
              <a:gd name="connsiteY121" fmla="*/ 1352550 h 1622425"/>
              <a:gd name="connsiteX122" fmla="*/ 1060867 w 1175167"/>
              <a:gd name="connsiteY122" fmla="*/ 1349375 h 1622425"/>
              <a:gd name="connsiteX123" fmla="*/ 1057692 w 1175167"/>
              <a:gd name="connsiteY123" fmla="*/ 1314450 h 1622425"/>
              <a:gd name="connsiteX124" fmla="*/ 1029117 w 1175167"/>
              <a:gd name="connsiteY124" fmla="*/ 1317625 h 1622425"/>
              <a:gd name="connsiteX125" fmla="*/ 991017 w 1175167"/>
              <a:gd name="connsiteY125" fmla="*/ 1314450 h 1622425"/>
              <a:gd name="connsiteX126" fmla="*/ 978317 w 1175167"/>
              <a:gd name="connsiteY126" fmla="*/ 1308100 h 1622425"/>
              <a:gd name="connsiteX127" fmla="*/ 975142 w 1175167"/>
              <a:gd name="connsiteY127" fmla="*/ 1298575 h 1622425"/>
              <a:gd name="connsiteX128" fmla="*/ 1013242 w 1175167"/>
              <a:gd name="connsiteY128" fmla="*/ 1279525 h 1622425"/>
              <a:gd name="connsiteX129" fmla="*/ 1010067 w 1175167"/>
              <a:gd name="connsiteY129" fmla="*/ 1270000 h 1622425"/>
              <a:gd name="connsiteX130" fmla="*/ 997367 w 1175167"/>
              <a:gd name="connsiteY130" fmla="*/ 1260475 h 1622425"/>
              <a:gd name="connsiteX131" fmla="*/ 978317 w 1175167"/>
              <a:gd name="connsiteY131" fmla="*/ 1250950 h 1622425"/>
              <a:gd name="connsiteX132" fmla="*/ 959267 w 1175167"/>
              <a:gd name="connsiteY132" fmla="*/ 1225550 h 1622425"/>
              <a:gd name="connsiteX133" fmla="*/ 956092 w 1175167"/>
              <a:gd name="connsiteY133" fmla="*/ 1212850 h 1622425"/>
              <a:gd name="connsiteX134" fmla="*/ 940217 w 1175167"/>
              <a:gd name="connsiteY134" fmla="*/ 1181100 h 1622425"/>
              <a:gd name="connsiteX135" fmla="*/ 937042 w 1175167"/>
              <a:gd name="connsiteY135" fmla="*/ 1171575 h 1622425"/>
              <a:gd name="connsiteX136" fmla="*/ 930692 w 1175167"/>
              <a:gd name="connsiteY136" fmla="*/ 1146175 h 1622425"/>
              <a:gd name="connsiteX137" fmla="*/ 917992 w 1175167"/>
              <a:gd name="connsiteY137" fmla="*/ 1120775 h 1622425"/>
              <a:gd name="connsiteX138" fmla="*/ 905292 w 1175167"/>
              <a:gd name="connsiteY138" fmla="*/ 1098550 h 1622425"/>
              <a:gd name="connsiteX139" fmla="*/ 898942 w 1175167"/>
              <a:gd name="connsiteY139" fmla="*/ 1082675 h 1622425"/>
              <a:gd name="connsiteX140" fmla="*/ 892592 w 1175167"/>
              <a:gd name="connsiteY140" fmla="*/ 1063625 h 1622425"/>
              <a:gd name="connsiteX141" fmla="*/ 883067 w 1175167"/>
              <a:gd name="connsiteY141" fmla="*/ 1047750 h 1622425"/>
              <a:gd name="connsiteX142" fmla="*/ 876717 w 1175167"/>
              <a:gd name="connsiteY142" fmla="*/ 1038225 h 1622425"/>
              <a:gd name="connsiteX143" fmla="*/ 860842 w 1175167"/>
              <a:gd name="connsiteY143" fmla="*/ 1025525 h 1622425"/>
              <a:gd name="connsiteX144" fmla="*/ 841792 w 1175167"/>
              <a:gd name="connsiteY144" fmla="*/ 1003300 h 1622425"/>
              <a:gd name="connsiteX145" fmla="*/ 819567 w 1175167"/>
              <a:gd name="connsiteY145" fmla="*/ 1000125 h 1622425"/>
              <a:gd name="connsiteX146" fmla="*/ 797342 w 1175167"/>
              <a:gd name="connsiteY146" fmla="*/ 987425 h 1622425"/>
              <a:gd name="connsiteX147" fmla="*/ 765592 w 1175167"/>
              <a:gd name="connsiteY147" fmla="*/ 965200 h 1622425"/>
              <a:gd name="connsiteX148" fmla="*/ 752892 w 1175167"/>
              <a:gd name="connsiteY148" fmla="*/ 958850 h 1622425"/>
              <a:gd name="connsiteX149" fmla="*/ 746542 w 1175167"/>
              <a:gd name="connsiteY149" fmla="*/ 946150 h 1622425"/>
              <a:gd name="connsiteX150" fmla="*/ 740192 w 1175167"/>
              <a:gd name="connsiteY150" fmla="*/ 898525 h 1622425"/>
              <a:gd name="connsiteX151" fmla="*/ 730667 w 1175167"/>
              <a:gd name="connsiteY151" fmla="*/ 863600 h 1622425"/>
              <a:gd name="connsiteX152" fmla="*/ 721142 w 1175167"/>
              <a:gd name="connsiteY152" fmla="*/ 860425 h 1622425"/>
              <a:gd name="connsiteX153" fmla="*/ 705267 w 1175167"/>
              <a:gd name="connsiteY153" fmla="*/ 847725 h 1622425"/>
              <a:gd name="connsiteX154" fmla="*/ 692567 w 1175167"/>
              <a:gd name="connsiteY154" fmla="*/ 841375 h 1622425"/>
              <a:gd name="connsiteX155" fmla="*/ 686217 w 1175167"/>
              <a:gd name="connsiteY155" fmla="*/ 831850 h 1622425"/>
              <a:gd name="connsiteX156" fmla="*/ 689392 w 1175167"/>
              <a:gd name="connsiteY156" fmla="*/ 784225 h 1622425"/>
              <a:gd name="connsiteX157" fmla="*/ 698917 w 1175167"/>
              <a:gd name="connsiteY157" fmla="*/ 762000 h 1622425"/>
              <a:gd name="connsiteX158" fmla="*/ 708442 w 1175167"/>
              <a:gd name="connsiteY158" fmla="*/ 673100 h 1622425"/>
              <a:gd name="connsiteX159" fmla="*/ 711617 w 1175167"/>
              <a:gd name="connsiteY159" fmla="*/ 641350 h 1622425"/>
              <a:gd name="connsiteX160" fmla="*/ 721142 w 1175167"/>
              <a:gd name="connsiteY160" fmla="*/ 609600 h 1622425"/>
              <a:gd name="connsiteX161" fmla="*/ 727492 w 1175167"/>
              <a:gd name="connsiteY161" fmla="*/ 581025 h 1622425"/>
              <a:gd name="connsiteX162" fmla="*/ 733842 w 1175167"/>
              <a:gd name="connsiteY162" fmla="*/ 568325 h 1622425"/>
              <a:gd name="connsiteX163" fmla="*/ 737017 w 1175167"/>
              <a:gd name="connsiteY163" fmla="*/ 555625 h 1622425"/>
              <a:gd name="connsiteX164" fmla="*/ 749717 w 1175167"/>
              <a:gd name="connsiteY164" fmla="*/ 542925 h 1622425"/>
              <a:gd name="connsiteX165" fmla="*/ 762417 w 1175167"/>
              <a:gd name="connsiteY165" fmla="*/ 520700 h 1622425"/>
              <a:gd name="connsiteX166" fmla="*/ 784642 w 1175167"/>
              <a:gd name="connsiteY166" fmla="*/ 498475 h 1622425"/>
              <a:gd name="connsiteX167" fmla="*/ 797342 w 1175167"/>
              <a:gd name="connsiteY167" fmla="*/ 485775 h 1622425"/>
              <a:gd name="connsiteX168" fmla="*/ 806867 w 1175167"/>
              <a:gd name="connsiteY168" fmla="*/ 476250 h 1622425"/>
              <a:gd name="connsiteX169" fmla="*/ 816392 w 1175167"/>
              <a:gd name="connsiteY169" fmla="*/ 454025 h 1622425"/>
              <a:gd name="connsiteX170" fmla="*/ 819567 w 1175167"/>
              <a:gd name="connsiteY170" fmla="*/ 441325 h 1622425"/>
              <a:gd name="connsiteX171" fmla="*/ 832267 w 1175167"/>
              <a:gd name="connsiteY171" fmla="*/ 409575 h 1622425"/>
              <a:gd name="connsiteX172" fmla="*/ 838617 w 1175167"/>
              <a:gd name="connsiteY172" fmla="*/ 365125 h 1622425"/>
              <a:gd name="connsiteX173" fmla="*/ 841792 w 1175167"/>
              <a:gd name="connsiteY173" fmla="*/ 355600 h 1622425"/>
              <a:gd name="connsiteX174" fmla="*/ 844967 w 1175167"/>
              <a:gd name="connsiteY174" fmla="*/ 342900 h 1622425"/>
              <a:gd name="connsiteX175" fmla="*/ 854492 w 1175167"/>
              <a:gd name="connsiteY175" fmla="*/ 225425 h 1622425"/>
              <a:gd name="connsiteX176" fmla="*/ 857667 w 1175167"/>
              <a:gd name="connsiteY176" fmla="*/ 209550 h 1622425"/>
              <a:gd name="connsiteX177" fmla="*/ 864017 w 1175167"/>
              <a:gd name="connsiteY177" fmla="*/ 200025 h 1622425"/>
              <a:gd name="connsiteX178" fmla="*/ 867192 w 1175167"/>
              <a:gd name="connsiteY178" fmla="*/ 177800 h 1622425"/>
              <a:gd name="connsiteX179" fmla="*/ 870367 w 1175167"/>
              <a:gd name="connsiteY179" fmla="*/ 168275 h 1622425"/>
              <a:gd name="connsiteX180" fmla="*/ 873542 w 1175167"/>
              <a:gd name="connsiteY180" fmla="*/ 152400 h 1622425"/>
              <a:gd name="connsiteX181" fmla="*/ 883067 w 1175167"/>
              <a:gd name="connsiteY181" fmla="*/ 101600 h 1622425"/>
              <a:gd name="connsiteX182" fmla="*/ 886242 w 1175167"/>
              <a:gd name="connsiteY182" fmla="*/ 92075 h 1622425"/>
              <a:gd name="connsiteX183" fmla="*/ 898942 w 1175167"/>
              <a:gd name="connsiteY183" fmla="*/ 76200 h 1622425"/>
              <a:gd name="connsiteX184" fmla="*/ 908467 w 1175167"/>
              <a:gd name="connsiteY184" fmla="*/ 73025 h 1622425"/>
              <a:gd name="connsiteX0" fmla="*/ 908467 w 1175167"/>
              <a:gd name="connsiteY0" fmla="*/ 73025 h 1622425"/>
              <a:gd name="connsiteX1" fmla="*/ 902117 w 1175167"/>
              <a:gd name="connsiteY1" fmla="*/ 57150 h 1622425"/>
              <a:gd name="connsiteX2" fmla="*/ 844967 w 1175167"/>
              <a:gd name="connsiteY2" fmla="*/ 22225 h 1622425"/>
              <a:gd name="connsiteX3" fmla="*/ 829092 w 1175167"/>
              <a:gd name="connsiteY3" fmla="*/ 9525 h 1622425"/>
              <a:gd name="connsiteX4" fmla="*/ 813217 w 1175167"/>
              <a:gd name="connsiteY4" fmla="*/ 6350 h 1622425"/>
              <a:gd name="connsiteX5" fmla="*/ 797342 w 1175167"/>
              <a:gd name="connsiteY5" fmla="*/ 0 h 1622425"/>
              <a:gd name="connsiteX6" fmla="*/ 775117 w 1175167"/>
              <a:gd name="connsiteY6" fmla="*/ 6350 h 1622425"/>
              <a:gd name="connsiteX7" fmla="*/ 771942 w 1175167"/>
              <a:gd name="connsiteY7" fmla="*/ 50800 h 1622425"/>
              <a:gd name="connsiteX8" fmla="*/ 768767 w 1175167"/>
              <a:gd name="connsiteY8" fmla="*/ 69850 h 1622425"/>
              <a:gd name="connsiteX9" fmla="*/ 759242 w 1175167"/>
              <a:gd name="connsiteY9" fmla="*/ 73025 h 1622425"/>
              <a:gd name="connsiteX10" fmla="*/ 749717 w 1175167"/>
              <a:gd name="connsiteY10" fmla="*/ 66675 h 1622425"/>
              <a:gd name="connsiteX11" fmla="*/ 737017 w 1175167"/>
              <a:gd name="connsiteY11" fmla="*/ 63500 h 1622425"/>
              <a:gd name="connsiteX12" fmla="*/ 714792 w 1175167"/>
              <a:gd name="connsiteY12" fmla="*/ 104775 h 1622425"/>
              <a:gd name="connsiteX13" fmla="*/ 670342 w 1175167"/>
              <a:gd name="connsiteY13" fmla="*/ 25400 h 1622425"/>
              <a:gd name="connsiteX14" fmla="*/ 654467 w 1175167"/>
              <a:gd name="connsiteY14" fmla="*/ 63500 h 1622425"/>
              <a:gd name="connsiteX15" fmla="*/ 600492 w 1175167"/>
              <a:gd name="connsiteY15" fmla="*/ 142875 h 1622425"/>
              <a:gd name="connsiteX16" fmla="*/ 562392 w 1175167"/>
              <a:gd name="connsiteY16" fmla="*/ 222250 h 1622425"/>
              <a:gd name="connsiteX17" fmla="*/ 527467 w 1175167"/>
              <a:gd name="connsiteY17" fmla="*/ 304800 h 1622425"/>
              <a:gd name="connsiteX18" fmla="*/ 521117 w 1175167"/>
              <a:gd name="connsiteY18" fmla="*/ 358775 h 1622425"/>
              <a:gd name="connsiteX19" fmla="*/ 444917 w 1175167"/>
              <a:gd name="connsiteY19" fmla="*/ 434975 h 1622425"/>
              <a:gd name="connsiteX20" fmla="*/ 444917 w 1175167"/>
              <a:gd name="connsiteY20" fmla="*/ 517525 h 1622425"/>
              <a:gd name="connsiteX21" fmla="*/ 409992 w 1175167"/>
              <a:gd name="connsiteY21" fmla="*/ 501650 h 1622425"/>
              <a:gd name="connsiteX22" fmla="*/ 362367 w 1175167"/>
              <a:gd name="connsiteY22" fmla="*/ 511175 h 1622425"/>
              <a:gd name="connsiteX23" fmla="*/ 295692 w 1175167"/>
              <a:gd name="connsiteY23" fmla="*/ 492125 h 1622425"/>
              <a:gd name="connsiteX24" fmla="*/ 289342 w 1175167"/>
              <a:gd name="connsiteY24" fmla="*/ 419100 h 1622425"/>
              <a:gd name="connsiteX25" fmla="*/ 263942 w 1175167"/>
              <a:gd name="connsiteY25" fmla="*/ 396875 h 1622425"/>
              <a:gd name="connsiteX26" fmla="*/ 184567 w 1175167"/>
              <a:gd name="connsiteY26" fmla="*/ 387350 h 1622425"/>
              <a:gd name="connsiteX27" fmla="*/ 108367 w 1175167"/>
              <a:gd name="connsiteY27" fmla="*/ 393700 h 1622425"/>
              <a:gd name="connsiteX28" fmla="*/ 35342 w 1175167"/>
              <a:gd name="connsiteY28" fmla="*/ 469900 h 1622425"/>
              <a:gd name="connsiteX29" fmla="*/ 417 w 1175167"/>
              <a:gd name="connsiteY29" fmla="*/ 533400 h 1622425"/>
              <a:gd name="connsiteX30" fmla="*/ 16292 w 1175167"/>
              <a:gd name="connsiteY30" fmla="*/ 587375 h 1622425"/>
              <a:gd name="connsiteX31" fmla="*/ 9941 w 1175167"/>
              <a:gd name="connsiteY31" fmla="*/ 631825 h 1622425"/>
              <a:gd name="connsiteX32" fmla="*/ 13117 w 1175167"/>
              <a:gd name="connsiteY32" fmla="*/ 698500 h 1622425"/>
              <a:gd name="connsiteX33" fmla="*/ 9942 w 1175167"/>
              <a:gd name="connsiteY33" fmla="*/ 736600 h 1622425"/>
              <a:gd name="connsiteX34" fmla="*/ 48042 w 1175167"/>
              <a:gd name="connsiteY34" fmla="*/ 755650 h 1622425"/>
              <a:gd name="connsiteX35" fmla="*/ 102017 w 1175167"/>
              <a:gd name="connsiteY35" fmla="*/ 790575 h 1622425"/>
              <a:gd name="connsiteX36" fmla="*/ 133767 w 1175167"/>
              <a:gd name="connsiteY36" fmla="*/ 784225 h 1622425"/>
              <a:gd name="connsiteX37" fmla="*/ 159167 w 1175167"/>
              <a:gd name="connsiteY37" fmla="*/ 841375 h 1622425"/>
              <a:gd name="connsiteX38" fmla="*/ 155992 w 1175167"/>
              <a:gd name="connsiteY38" fmla="*/ 873125 h 1622425"/>
              <a:gd name="connsiteX39" fmla="*/ 200442 w 1175167"/>
              <a:gd name="connsiteY39" fmla="*/ 904875 h 1622425"/>
              <a:gd name="connsiteX40" fmla="*/ 222667 w 1175167"/>
              <a:gd name="connsiteY40" fmla="*/ 939800 h 1622425"/>
              <a:gd name="connsiteX41" fmla="*/ 213142 w 1175167"/>
              <a:gd name="connsiteY41" fmla="*/ 1022350 h 1622425"/>
              <a:gd name="connsiteX42" fmla="*/ 197267 w 1175167"/>
              <a:gd name="connsiteY42" fmla="*/ 1041400 h 1622425"/>
              <a:gd name="connsiteX43" fmla="*/ 190917 w 1175167"/>
              <a:gd name="connsiteY43" fmla="*/ 1063625 h 1622425"/>
              <a:gd name="connsiteX44" fmla="*/ 187742 w 1175167"/>
              <a:gd name="connsiteY44" fmla="*/ 1073150 h 1622425"/>
              <a:gd name="connsiteX45" fmla="*/ 190917 w 1175167"/>
              <a:gd name="connsiteY45" fmla="*/ 1200150 h 1622425"/>
              <a:gd name="connsiteX46" fmla="*/ 244892 w 1175167"/>
              <a:gd name="connsiteY46" fmla="*/ 1206500 h 1622425"/>
              <a:gd name="connsiteX47" fmla="*/ 260767 w 1175167"/>
              <a:gd name="connsiteY47" fmla="*/ 1209675 h 1622425"/>
              <a:gd name="connsiteX48" fmla="*/ 282992 w 1175167"/>
              <a:gd name="connsiteY48" fmla="*/ 1231900 h 1622425"/>
              <a:gd name="connsiteX49" fmla="*/ 289342 w 1175167"/>
              <a:gd name="connsiteY49" fmla="*/ 1270000 h 1622425"/>
              <a:gd name="connsiteX50" fmla="*/ 298867 w 1175167"/>
              <a:gd name="connsiteY50" fmla="*/ 1282700 h 1622425"/>
              <a:gd name="connsiteX51" fmla="*/ 317917 w 1175167"/>
              <a:gd name="connsiteY51" fmla="*/ 1285875 h 1622425"/>
              <a:gd name="connsiteX52" fmla="*/ 327442 w 1175167"/>
              <a:gd name="connsiteY52" fmla="*/ 1292225 h 1622425"/>
              <a:gd name="connsiteX53" fmla="*/ 356017 w 1175167"/>
              <a:gd name="connsiteY53" fmla="*/ 1298575 h 1622425"/>
              <a:gd name="connsiteX54" fmla="*/ 381417 w 1175167"/>
              <a:gd name="connsiteY54" fmla="*/ 1317625 h 1622425"/>
              <a:gd name="connsiteX55" fmla="*/ 403642 w 1175167"/>
              <a:gd name="connsiteY55" fmla="*/ 1330325 h 1622425"/>
              <a:gd name="connsiteX56" fmla="*/ 406817 w 1175167"/>
              <a:gd name="connsiteY56" fmla="*/ 1339850 h 1622425"/>
              <a:gd name="connsiteX57" fmla="*/ 416342 w 1175167"/>
              <a:gd name="connsiteY57" fmla="*/ 1362075 h 1622425"/>
              <a:gd name="connsiteX58" fmla="*/ 422692 w 1175167"/>
              <a:gd name="connsiteY58" fmla="*/ 1403350 h 1622425"/>
              <a:gd name="connsiteX59" fmla="*/ 425867 w 1175167"/>
              <a:gd name="connsiteY59" fmla="*/ 1419225 h 1622425"/>
              <a:gd name="connsiteX60" fmla="*/ 432217 w 1175167"/>
              <a:gd name="connsiteY60" fmla="*/ 1438275 h 1622425"/>
              <a:gd name="connsiteX61" fmla="*/ 435392 w 1175167"/>
              <a:gd name="connsiteY61" fmla="*/ 1450975 h 1622425"/>
              <a:gd name="connsiteX62" fmla="*/ 441742 w 1175167"/>
              <a:gd name="connsiteY62" fmla="*/ 1463675 h 1622425"/>
              <a:gd name="connsiteX63" fmla="*/ 444917 w 1175167"/>
              <a:gd name="connsiteY63" fmla="*/ 1476375 h 1622425"/>
              <a:gd name="connsiteX64" fmla="*/ 454442 w 1175167"/>
              <a:gd name="connsiteY64" fmla="*/ 1479550 h 1622425"/>
              <a:gd name="connsiteX65" fmla="*/ 479842 w 1175167"/>
              <a:gd name="connsiteY65" fmla="*/ 1482725 h 1622425"/>
              <a:gd name="connsiteX66" fmla="*/ 489367 w 1175167"/>
              <a:gd name="connsiteY66" fmla="*/ 1489075 h 1622425"/>
              <a:gd name="connsiteX67" fmla="*/ 492542 w 1175167"/>
              <a:gd name="connsiteY67" fmla="*/ 1498600 h 1622425"/>
              <a:gd name="connsiteX68" fmla="*/ 498892 w 1175167"/>
              <a:gd name="connsiteY68" fmla="*/ 1508125 h 1622425"/>
              <a:gd name="connsiteX69" fmla="*/ 508417 w 1175167"/>
              <a:gd name="connsiteY69" fmla="*/ 1527175 h 1622425"/>
              <a:gd name="connsiteX70" fmla="*/ 514767 w 1175167"/>
              <a:gd name="connsiteY70" fmla="*/ 1536700 h 1622425"/>
              <a:gd name="connsiteX71" fmla="*/ 517942 w 1175167"/>
              <a:gd name="connsiteY71" fmla="*/ 1546225 h 1622425"/>
              <a:gd name="connsiteX72" fmla="*/ 524292 w 1175167"/>
              <a:gd name="connsiteY72" fmla="*/ 1558925 h 1622425"/>
              <a:gd name="connsiteX73" fmla="*/ 533817 w 1175167"/>
              <a:gd name="connsiteY73" fmla="*/ 1581150 h 1622425"/>
              <a:gd name="connsiteX74" fmla="*/ 543342 w 1175167"/>
              <a:gd name="connsiteY74" fmla="*/ 1590675 h 1622425"/>
              <a:gd name="connsiteX75" fmla="*/ 556042 w 1175167"/>
              <a:gd name="connsiteY75" fmla="*/ 1584325 h 1622425"/>
              <a:gd name="connsiteX76" fmla="*/ 571917 w 1175167"/>
              <a:gd name="connsiteY76" fmla="*/ 1555750 h 1622425"/>
              <a:gd name="connsiteX77" fmla="*/ 584617 w 1175167"/>
              <a:gd name="connsiteY77" fmla="*/ 1536700 h 1622425"/>
              <a:gd name="connsiteX78" fmla="*/ 587792 w 1175167"/>
              <a:gd name="connsiteY78" fmla="*/ 1527175 h 1622425"/>
              <a:gd name="connsiteX79" fmla="*/ 594142 w 1175167"/>
              <a:gd name="connsiteY79" fmla="*/ 1517650 h 1622425"/>
              <a:gd name="connsiteX80" fmla="*/ 600492 w 1175167"/>
              <a:gd name="connsiteY80" fmla="*/ 1504950 h 1622425"/>
              <a:gd name="connsiteX81" fmla="*/ 613192 w 1175167"/>
              <a:gd name="connsiteY81" fmla="*/ 1511300 h 1622425"/>
              <a:gd name="connsiteX82" fmla="*/ 619542 w 1175167"/>
              <a:gd name="connsiteY82" fmla="*/ 1530350 h 1622425"/>
              <a:gd name="connsiteX83" fmla="*/ 625892 w 1175167"/>
              <a:gd name="connsiteY83" fmla="*/ 1565275 h 1622425"/>
              <a:gd name="connsiteX84" fmla="*/ 632242 w 1175167"/>
              <a:gd name="connsiteY84" fmla="*/ 1574800 h 1622425"/>
              <a:gd name="connsiteX85" fmla="*/ 635417 w 1175167"/>
              <a:gd name="connsiteY85" fmla="*/ 1584325 h 1622425"/>
              <a:gd name="connsiteX86" fmla="*/ 651292 w 1175167"/>
              <a:gd name="connsiteY86" fmla="*/ 1587500 h 1622425"/>
              <a:gd name="connsiteX87" fmla="*/ 660817 w 1175167"/>
              <a:gd name="connsiteY87" fmla="*/ 1584325 h 1622425"/>
              <a:gd name="connsiteX88" fmla="*/ 692567 w 1175167"/>
              <a:gd name="connsiteY88" fmla="*/ 1555750 h 1622425"/>
              <a:gd name="connsiteX89" fmla="*/ 705267 w 1175167"/>
              <a:gd name="connsiteY89" fmla="*/ 1546225 h 1622425"/>
              <a:gd name="connsiteX90" fmla="*/ 756067 w 1175167"/>
              <a:gd name="connsiteY90" fmla="*/ 1552575 h 1622425"/>
              <a:gd name="connsiteX91" fmla="*/ 765592 w 1175167"/>
              <a:gd name="connsiteY91" fmla="*/ 1555750 h 1622425"/>
              <a:gd name="connsiteX92" fmla="*/ 794167 w 1175167"/>
              <a:gd name="connsiteY92" fmla="*/ 1558925 h 1622425"/>
              <a:gd name="connsiteX93" fmla="*/ 857667 w 1175167"/>
              <a:gd name="connsiteY93" fmla="*/ 1568450 h 1622425"/>
              <a:gd name="connsiteX94" fmla="*/ 883067 w 1175167"/>
              <a:gd name="connsiteY94" fmla="*/ 1577975 h 1622425"/>
              <a:gd name="connsiteX95" fmla="*/ 905292 w 1175167"/>
              <a:gd name="connsiteY95" fmla="*/ 1581150 h 1622425"/>
              <a:gd name="connsiteX96" fmla="*/ 914817 w 1175167"/>
              <a:gd name="connsiteY96" fmla="*/ 1584325 h 1622425"/>
              <a:gd name="connsiteX97" fmla="*/ 927517 w 1175167"/>
              <a:gd name="connsiteY97" fmla="*/ 1590675 h 1622425"/>
              <a:gd name="connsiteX98" fmla="*/ 962442 w 1175167"/>
              <a:gd name="connsiteY98" fmla="*/ 1597025 h 1622425"/>
              <a:gd name="connsiteX99" fmla="*/ 971967 w 1175167"/>
              <a:gd name="connsiteY99" fmla="*/ 1600200 h 1622425"/>
              <a:gd name="connsiteX100" fmla="*/ 1000542 w 1175167"/>
              <a:gd name="connsiteY100" fmla="*/ 1606550 h 1622425"/>
              <a:gd name="connsiteX101" fmla="*/ 1025942 w 1175167"/>
              <a:gd name="connsiteY101" fmla="*/ 1616075 h 1622425"/>
              <a:gd name="connsiteX102" fmla="*/ 1044992 w 1175167"/>
              <a:gd name="connsiteY102" fmla="*/ 1619250 h 1622425"/>
              <a:gd name="connsiteX103" fmla="*/ 1057692 w 1175167"/>
              <a:gd name="connsiteY103" fmla="*/ 1622425 h 1622425"/>
              <a:gd name="connsiteX104" fmla="*/ 1073567 w 1175167"/>
              <a:gd name="connsiteY104" fmla="*/ 1619250 h 1622425"/>
              <a:gd name="connsiteX105" fmla="*/ 1064042 w 1175167"/>
              <a:gd name="connsiteY105" fmla="*/ 1593850 h 1622425"/>
              <a:gd name="connsiteX106" fmla="*/ 1083092 w 1175167"/>
              <a:gd name="connsiteY106" fmla="*/ 1587500 h 1622425"/>
              <a:gd name="connsiteX107" fmla="*/ 1098967 w 1175167"/>
              <a:gd name="connsiteY107" fmla="*/ 1530350 h 1622425"/>
              <a:gd name="connsiteX108" fmla="*/ 1171992 w 1175167"/>
              <a:gd name="connsiteY108" fmla="*/ 1527175 h 1622425"/>
              <a:gd name="connsiteX109" fmla="*/ 1175167 w 1175167"/>
              <a:gd name="connsiteY109" fmla="*/ 1517650 h 1622425"/>
              <a:gd name="connsiteX110" fmla="*/ 1149767 w 1175167"/>
              <a:gd name="connsiteY110" fmla="*/ 1501775 h 1622425"/>
              <a:gd name="connsiteX111" fmla="*/ 1140242 w 1175167"/>
              <a:gd name="connsiteY111" fmla="*/ 1498600 h 1622425"/>
              <a:gd name="connsiteX112" fmla="*/ 1121192 w 1175167"/>
              <a:gd name="connsiteY112" fmla="*/ 1485900 h 1622425"/>
              <a:gd name="connsiteX113" fmla="*/ 1098967 w 1175167"/>
              <a:gd name="connsiteY113" fmla="*/ 1457325 h 1622425"/>
              <a:gd name="connsiteX114" fmla="*/ 1086267 w 1175167"/>
              <a:gd name="connsiteY114" fmla="*/ 1444625 h 1622425"/>
              <a:gd name="connsiteX115" fmla="*/ 1076742 w 1175167"/>
              <a:gd name="connsiteY115" fmla="*/ 1431925 h 1622425"/>
              <a:gd name="connsiteX116" fmla="*/ 1057692 w 1175167"/>
              <a:gd name="connsiteY116" fmla="*/ 1419225 h 1622425"/>
              <a:gd name="connsiteX117" fmla="*/ 1038642 w 1175167"/>
              <a:gd name="connsiteY117" fmla="*/ 1400175 h 1622425"/>
              <a:gd name="connsiteX118" fmla="*/ 1025942 w 1175167"/>
              <a:gd name="connsiteY118" fmla="*/ 1387475 h 1622425"/>
              <a:gd name="connsiteX119" fmla="*/ 1032292 w 1175167"/>
              <a:gd name="connsiteY119" fmla="*/ 1355725 h 1622425"/>
              <a:gd name="connsiteX120" fmla="*/ 1044992 w 1175167"/>
              <a:gd name="connsiteY120" fmla="*/ 1352550 h 1622425"/>
              <a:gd name="connsiteX121" fmla="*/ 1060867 w 1175167"/>
              <a:gd name="connsiteY121" fmla="*/ 1349375 h 1622425"/>
              <a:gd name="connsiteX122" fmla="*/ 1057692 w 1175167"/>
              <a:gd name="connsiteY122" fmla="*/ 1314450 h 1622425"/>
              <a:gd name="connsiteX123" fmla="*/ 1029117 w 1175167"/>
              <a:gd name="connsiteY123" fmla="*/ 1317625 h 1622425"/>
              <a:gd name="connsiteX124" fmla="*/ 991017 w 1175167"/>
              <a:gd name="connsiteY124" fmla="*/ 1314450 h 1622425"/>
              <a:gd name="connsiteX125" fmla="*/ 978317 w 1175167"/>
              <a:gd name="connsiteY125" fmla="*/ 1308100 h 1622425"/>
              <a:gd name="connsiteX126" fmla="*/ 975142 w 1175167"/>
              <a:gd name="connsiteY126" fmla="*/ 1298575 h 1622425"/>
              <a:gd name="connsiteX127" fmla="*/ 1013242 w 1175167"/>
              <a:gd name="connsiteY127" fmla="*/ 1279525 h 1622425"/>
              <a:gd name="connsiteX128" fmla="*/ 1010067 w 1175167"/>
              <a:gd name="connsiteY128" fmla="*/ 1270000 h 1622425"/>
              <a:gd name="connsiteX129" fmla="*/ 997367 w 1175167"/>
              <a:gd name="connsiteY129" fmla="*/ 1260475 h 1622425"/>
              <a:gd name="connsiteX130" fmla="*/ 978317 w 1175167"/>
              <a:gd name="connsiteY130" fmla="*/ 1250950 h 1622425"/>
              <a:gd name="connsiteX131" fmla="*/ 959267 w 1175167"/>
              <a:gd name="connsiteY131" fmla="*/ 1225550 h 1622425"/>
              <a:gd name="connsiteX132" fmla="*/ 956092 w 1175167"/>
              <a:gd name="connsiteY132" fmla="*/ 1212850 h 1622425"/>
              <a:gd name="connsiteX133" fmla="*/ 940217 w 1175167"/>
              <a:gd name="connsiteY133" fmla="*/ 1181100 h 1622425"/>
              <a:gd name="connsiteX134" fmla="*/ 937042 w 1175167"/>
              <a:gd name="connsiteY134" fmla="*/ 1171575 h 1622425"/>
              <a:gd name="connsiteX135" fmla="*/ 930692 w 1175167"/>
              <a:gd name="connsiteY135" fmla="*/ 1146175 h 1622425"/>
              <a:gd name="connsiteX136" fmla="*/ 917992 w 1175167"/>
              <a:gd name="connsiteY136" fmla="*/ 1120775 h 1622425"/>
              <a:gd name="connsiteX137" fmla="*/ 905292 w 1175167"/>
              <a:gd name="connsiteY137" fmla="*/ 1098550 h 1622425"/>
              <a:gd name="connsiteX138" fmla="*/ 898942 w 1175167"/>
              <a:gd name="connsiteY138" fmla="*/ 1082675 h 1622425"/>
              <a:gd name="connsiteX139" fmla="*/ 892592 w 1175167"/>
              <a:gd name="connsiteY139" fmla="*/ 1063625 h 1622425"/>
              <a:gd name="connsiteX140" fmla="*/ 883067 w 1175167"/>
              <a:gd name="connsiteY140" fmla="*/ 1047750 h 1622425"/>
              <a:gd name="connsiteX141" fmla="*/ 876717 w 1175167"/>
              <a:gd name="connsiteY141" fmla="*/ 1038225 h 1622425"/>
              <a:gd name="connsiteX142" fmla="*/ 860842 w 1175167"/>
              <a:gd name="connsiteY142" fmla="*/ 1025525 h 1622425"/>
              <a:gd name="connsiteX143" fmla="*/ 841792 w 1175167"/>
              <a:gd name="connsiteY143" fmla="*/ 1003300 h 1622425"/>
              <a:gd name="connsiteX144" fmla="*/ 819567 w 1175167"/>
              <a:gd name="connsiteY144" fmla="*/ 1000125 h 1622425"/>
              <a:gd name="connsiteX145" fmla="*/ 797342 w 1175167"/>
              <a:gd name="connsiteY145" fmla="*/ 987425 h 1622425"/>
              <a:gd name="connsiteX146" fmla="*/ 765592 w 1175167"/>
              <a:gd name="connsiteY146" fmla="*/ 965200 h 1622425"/>
              <a:gd name="connsiteX147" fmla="*/ 752892 w 1175167"/>
              <a:gd name="connsiteY147" fmla="*/ 958850 h 1622425"/>
              <a:gd name="connsiteX148" fmla="*/ 746542 w 1175167"/>
              <a:gd name="connsiteY148" fmla="*/ 946150 h 1622425"/>
              <a:gd name="connsiteX149" fmla="*/ 740192 w 1175167"/>
              <a:gd name="connsiteY149" fmla="*/ 898525 h 1622425"/>
              <a:gd name="connsiteX150" fmla="*/ 730667 w 1175167"/>
              <a:gd name="connsiteY150" fmla="*/ 863600 h 1622425"/>
              <a:gd name="connsiteX151" fmla="*/ 721142 w 1175167"/>
              <a:gd name="connsiteY151" fmla="*/ 860425 h 1622425"/>
              <a:gd name="connsiteX152" fmla="*/ 705267 w 1175167"/>
              <a:gd name="connsiteY152" fmla="*/ 847725 h 1622425"/>
              <a:gd name="connsiteX153" fmla="*/ 692567 w 1175167"/>
              <a:gd name="connsiteY153" fmla="*/ 841375 h 1622425"/>
              <a:gd name="connsiteX154" fmla="*/ 686217 w 1175167"/>
              <a:gd name="connsiteY154" fmla="*/ 831850 h 1622425"/>
              <a:gd name="connsiteX155" fmla="*/ 689392 w 1175167"/>
              <a:gd name="connsiteY155" fmla="*/ 784225 h 1622425"/>
              <a:gd name="connsiteX156" fmla="*/ 698917 w 1175167"/>
              <a:gd name="connsiteY156" fmla="*/ 762000 h 1622425"/>
              <a:gd name="connsiteX157" fmla="*/ 708442 w 1175167"/>
              <a:gd name="connsiteY157" fmla="*/ 673100 h 1622425"/>
              <a:gd name="connsiteX158" fmla="*/ 711617 w 1175167"/>
              <a:gd name="connsiteY158" fmla="*/ 641350 h 1622425"/>
              <a:gd name="connsiteX159" fmla="*/ 721142 w 1175167"/>
              <a:gd name="connsiteY159" fmla="*/ 609600 h 1622425"/>
              <a:gd name="connsiteX160" fmla="*/ 727492 w 1175167"/>
              <a:gd name="connsiteY160" fmla="*/ 581025 h 1622425"/>
              <a:gd name="connsiteX161" fmla="*/ 733842 w 1175167"/>
              <a:gd name="connsiteY161" fmla="*/ 568325 h 1622425"/>
              <a:gd name="connsiteX162" fmla="*/ 737017 w 1175167"/>
              <a:gd name="connsiteY162" fmla="*/ 555625 h 1622425"/>
              <a:gd name="connsiteX163" fmla="*/ 749717 w 1175167"/>
              <a:gd name="connsiteY163" fmla="*/ 542925 h 1622425"/>
              <a:gd name="connsiteX164" fmla="*/ 762417 w 1175167"/>
              <a:gd name="connsiteY164" fmla="*/ 520700 h 1622425"/>
              <a:gd name="connsiteX165" fmla="*/ 784642 w 1175167"/>
              <a:gd name="connsiteY165" fmla="*/ 498475 h 1622425"/>
              <a:gd name="connsiteX166" fmla="*/ 797342 w 1175167"/>
              <a:gd name="connsiteY166" fmla="*/ 485775 h 1622425"/>
              <a:gd name="connsiteX167" fmla="*/ 806867 w 1175167"/>
              <a:gd name="connsiteY167" fmla="*/ 476250 h 1622425"/>
              <a:gd name="connsiteX168" fmla="*/ 816392 w 1175167"/>
              <a:gd name="connsiteY168" fmla="*/ 454025 h 1622425"/>
              <a:gd name="connsiteX169" fmla="*/ 819567 w 1175167"/>
              <a:gd name="connsiteY169" fmla="*/ 441325 h 1622425"/>
              <a:gd name="connsiteX170" fmla="*/ 832267 w 1175167"/>
              <a:gd name="connsiteY170" fmla="*/ 409575 h 1622425"/>
              <a:gd name="connsiteX171" fmla="*/ 838617 w 1175167"/>
              <a:gd name="connsiteY171" fmla="*/ 365125 h 1622425"/>
              <a:gd name="connsiteX172" fmla="*/ 841792 w 1175167"/>
              <a:gd name="connsiteY172" fmla="*/ 355600 h 1622425"/>
              <a:gd name="connsiteX173" fmla="*/ 844967 w 1175167"/>
              <a:gd name="connsiteY173" fmla="*/ 342900 h 1622425"/>
              <a:gd name="connsiteX174" fmla="*/ 854492 w 1175167"/>
              <a:gd name="connsiteY174" fmla="*/ 225425 h 1622425"/>
              <a:gd name="connsiteX175" fmla="*/ 857667 w 1175167"/>
              <a:gd name="connsiteY175" fmla="*/ 209550 h 1622425"/>
              <a:gd name="connsiteX176" fmla="*/ 864017 w 1175167"/>
              <a:gd name="connsiteY176" fmla="*/ 200025 h 1622425"/>
              <a:gd name="connsiteX177" fmla="*/ 867192 w 1175167"/>
              <a:gd name="connsiteY177" fmla="*/ 177800 h 1622425"/>
              <a:gd name="connsiteX178" fmla="*/ 870367 w 1175167"/>
              <a:gd name="connsiteY178" fmla="*/ 168275 h 1622425"/>
              <a:gd name="connsiteX179" fmla="*/ 873542 w 1175167"/>
              <a:gd name="connsiteY179" fmla="*/ 152400 h 1622425"/>
              <a:gd name="connsiteX180" fmla="*/ 883067 w 1175167"/>
              <a:gd name="connsiteY180" fmla="*/ 101600 h 1622425"/>
              <a:gd name="connsiteX181" fmla="*/ 886242 w 1175167"/>
              <a:gd name="connsiteY181" fmla="*/ 92075 h 1622425"/>
              <a:gd name="connsiteX182" fmla="*/ 898942 w 1175167"/>
              <a:gd name="connsiteY182" fmla="*/ 76200 h 1622425"/>
              <a:gd name="connsiteX183" fmla="*/ 908467 w 1175167"/>
              <a:gd name="connsiteY183" fmla="*/ 73025 h 1622425"/>
              <a:gd name="connsiteX0" fmla="*/ 908467 w 1175167"/>
              <a:gd name="connsiteY0" fmla="*/ 73025 h 1622425"/>
              <a:gd name="connsiteX1" fmla="*/ 902117 w 1175167"/>
              <a:gd name="connsiteY1" fmla="*/ 57150 h 1622425"/>
              <a:gd name="connsiteX2" fmla="*/ 844967 w 1175167"/>
              <a:gd name="connsiteY2" fmla="*/ 22225 h 1622425"/>
              <a:gd name="connsiteX3" fmla="*/ 829092 w 1175167"/>
              <a:gd name="connsiteY3" fmla="*/ 9525 h 1622425"/>
              <a:gd name="connsiteX4" fmla="*/ 813217 w 1175167"/>
              <a:gd name="connsiteY4" fmla="*/ 6350 h 1622425"/>
              <a:gd name="connsiteX5" fmla="*/ 797342 w 1175167"/>
              <a:gd name="connsiteY5" fmla="*/ 0 h 1622425"/>
              <a:gd name="connsiteX6" fmla="*/ 775117 w 1175167"/>
              <a:gd name="connsiteY6" fmla="*/ 6350 h 1622425"/>
              <a:gd name="connsiteX7" fmla="*/ 771942 w 1175167"/>
              <a:gd name="connsiteY7" fmla="*/ 50800 h 1622425"/>
              <a:gd name="connsiteX8" fmla="*/ 768767 w 1175167"/>
              <a:gd name="connsiteY8" fmla="*/ 69850 h 1622425"/>
              <a:gd name="connsiteX9" fmla="*/ 759242 w 1175167"/>
              <a:gd name="connsiteY9" fmla="*/ 73025 h 1622425"/>
              <a:gd name="connsiteX10" fmla="*/ 749717 w 1175167"/>
              <a:gd name="connsiteY10" fmla="*/ 66675 h 1622425"/>
              <a:gd name="connsiteX11" fmla="*/ 737017 w 1175167"/>
              <a:gd name="connsiteY11" fmla="*/ 63500 h 1622425"/>
              <a:gd name="connsiteX12" fmla="*/ 714792 w 1175167"/>
              <a:gd name="connsiteY12" fmla="*/ 104775 h 1622425"/>
              <a:gd name="connsiteX13" fmla="*/ 670342 w 1175167"/>
              <a:gd name="connsiteY13" fmla="*/ 25400 h 1622425"/>
              <a:gd name="connsiteX14" fmla="*/ 654467 w 1175167"/>
              <a:gd name="connsiteY14" fmla="*/ 63500 h 1622425"/>
              <a:gd name="connsiteX15" fmla="*/ 600492 w 1175167"/>
              <a:gd name="connsiteY15" fmla="*/ 142875 h 1622425"/>
              <a:gd name="connsiteX16" fmla="*/ 562392 w 1175167"/>
              <a:gd name="connsiteY16" fmla="*/ 222250 h 1622425"/>
              <a:gd name="connsiteX17" fmla="*/ 527467 w 1175167"/>
              <a:gd name="connsiteY17" fmla="*/ 304800 h 1622425"/>
              <a:gd name="connsiteX18" fmla="*/ 521117 w 1175167"/>
              <a:gd name="connsiteY18" fmla="*/ 358775 h 1622425"/>
              <a:gd name="connsiteX19" fmla="*/ 444917 w 1175167"/>
              <a:gd name="connsiteY19" fmla="*/ 434975 h 1622425"/>
              <a:gd name="connsiteX20" fmla="*/ 444917 w 1175167"/>
              <a:gd name="connsiteY20" fmla="*/ 517525 h 1622425"/>
              <a:gd name="connsiteX21" fmla="*/ 409992 w 1175167"/>
              <a:gd name="connsiteY21" fmla="*/ 501650 h 1622425"/>
              <a:gd name="connsiteX22" fmla="*/ 362367 w 1175167"/>
              <a:gd name="connsiteY22" fmla="*/ 511175 h 1622425"/>
              <a:gd name="connsiteX23" fmla="*/ 295692 w 1175167"/>
              <a:gd name="connsiteY23" fmla="*/ 492125 h 1622425"/>
              <a:gd name="connsiteX24" fmla="*/ 289342 w 1175167"/>
              <a:gd name="connsiteY24" fmla="*/ 419100 h 1622425"/>
              <a:gd name="connsiteX25" fmla="*/ 263942 w 1175167"/>
              <a:gd name="connsiteY25" fmla="*/ 396875 h 1622425"/>
              <a:gd name="connsiteX26" fmla="*/ 184567 w 1175167"/>
              <a:gd name="connsiteY26" fmla="*/ 387350 h 1622425"/>
              <a:gd name="connsiteX27" fmla="*/ 108367 w 1175167"/>
              <a:gd name="connsiteY27" fmla="*/ 393700 h 1622425"/>
              <a:gd name="connsiteX28" fmla="*/ 35342 w 1175167"/>
              <a:gd name="connsiteY28" fmla="*/ 469900 h 1622425"/>
              <a:gd name="connsiteX29" fmla="*/ 417 w 1175167"/>
              <a:gd name="connsiteY29" fmla="*/ 533400 h 1622425"/>
              <a:gd name="connsiteX30" fmla="*/ 16292 w 1175167"/>
              <a:gd name="connsiteY30" fmla="*/ 587375 h 1622425"/>
              <a:gd name="connsiteX31" fmla="*/ 9941 w 1175167"/>
              <a:gd name="connsiteY31" fmla="*/ 631825 h 1622425"/>
              <a:gd name="connsiteX32" fmla="*/ 13117 w 1175167"/>
              <a:gd name="connsiteY32" fmla="*/ 698500 h 1622425"/>
              <a:gd name="connsiteX33" fmla="*/ 9942 w 1175167"/>
              <a:gd name="connsiteY33" fmla="*/ 736600 h 1622425"/>
              <a:gd name="connsiteX34" fmla="*/ 48042 w 1175167"/>
              <a:gd name="connsiteY34" fmla="*/ 755650 h 1622425"/>
              <a:gd name="connsiteX35" fmla="*/ 102017 w 1175167"/>
              <a:gd name="connsiteY35" fmla="*/ 790575 h 1622425"/>
              <a:gd name="connsiteX36" fmla="*/ 133767 w 1175167"/>
              <a:gd name="connsiteY36" fmla="*/ 784225 h 1622425"/>
              <a:gd name="connsiteX37" fmla="*/ 159167 w 1175167"/>
              <a:gd name="connsiteY37" fmla="*/ 841375 h 1622425"/>
              <a:gd name="connsiteX38" fmla="*/ 155992 w 1175167"/>
              <a:gd name="connsiteY38" fmla="*/ 873125 h 1622425"/>
              <a:gd name="connsiteX39" fmla="*/ 200442 w 1175167"/>
              <a:gd name="connsiteY39" fmla="*/ 904875 h 1622425"/>
              <a:gd name="connsiteX40" fmla="*/ 222667 w 1175167"/>
              <a:gd name="connsiteY40" fmla="*/ 939800 h 1622425"/>
              <a:gd name="connsiteX41" fmla="*/ 213142 w 1175167"/>
              <a:gd name="connsiteY41" fmla="*/ 1022350 h 1622425"/>
              <a:gd name="connsiteX42" fmla="*/ 190917 w 1175167"/>
              <a:gd name="connsiteY42" fmla="*/ 1063625 h 1622425"/>
              <a:gd name="connsiteX43" fmla="*/ 187742 w 1175167"/>
              <a:gd name="connsiteY43" fmla="*/ 1073150 h 1622425"/>
              <a:gd name="connsiteX44" fmla="*/ 190917 w 1175167"/>
              <a:gd name="connsiteY44" fmla="*/ 1200150 h 1622425"/>
              <a:gd name="connsiteX45" fmla="*/ 244892 w 1175167"/>
              <a:gd name="connsiteY45" fmla="*/ 1206500 h 1622425"/>
              <a:gd name="connsiteX46" fmla="*/ 260767 w 1175167"/>
              <a:gd name="connsiteY46" fmla="*/ 1209675 h 1622425"/>
              <a:gd name="connsiteX47" fmla="*/ 282992 w 1175167"/>
              <a:gd name="connsiteY47" fmla="*/ 1231900 h 1622425"/>
              <a:gd name="connsiteX48" fmla="*/ 289342 w 1175167"/>
              <a:gd name="connsiteY48" fmla="*/ 1270000 h 1622425"/>
              <a:gd name="connsiteX49" fmla="*/ 298867 w 1175167"/>
              <a:gd name="connsiteY49" fmla="*/ 1282700 h 1622425"/>
              <a:gd name="connsiteX50" fmla="*/ 317917 w 1175167"/>
              <a:gd name="connsiteY50" fmla="*/ 1285875 h 1622425"/>
              <a:gd name="connsiteX51" fmla="*/ 327442 w 1175167"/>
              <a:gd name="connsiteY51" fmla="*/ 1292225 h 1622425"/>
              <a:gd name="connsiteX52" fmla="*/ 356017 w 1175167"/>
              <a:gd name="connsiteY52" fmla="*/ 1298575 h 1622425"/>
              <a:gd name="connsiteX53" fmla="*/ 381417 w 1175167"/>
              <a:gd name="connsiteY53" fmla="*/ 1317625 h 1622425"/>
              <a:gd name="connsiteX54" fmla="*/ 403642 w 1175167"/>
              <a:gd name="connsiteY54" fmla="*/ 1330325 h 1622425"/>
              <a:gd name="connsiteX55" fmla="*/ 406817 w 1175167"/>
              <a:gd name="connsiteY55" fmla="*/ 1339850 h 1622425"/>
              <a:gd name="connsiteX56" fmla="*/ 416342 w 1175167"/>
              <a:gd name="connsiteY56" fmla="*/ 1362075 h 1622425"/>
              <a:gd name="connsiteX57" fmla="*/ 422692 w 1175167"/>
              <a:gd name="connsiteY57" fmla="*/ 1403350 h 1622425"/>
              <a:gd name="connsiteX58" fmla="*/ 425867 w 1175167"/>
              <a:gd name="connsiteY58" fmla="*/ 1419225 h 1622425"/>
              <a:gd name="connsiteX59" fmla="*/ 432217 w 1175167"/>
              <a:gd name="connsiteY59" fmla="*/ 1438275 h 1622425"/>
              <a:gd name="connsiteX60" fmla="*/ 435392 w 1175167"/>
              <a:gd name="connsiteY60" fmla="*/ 1450975 h 1622425"/>
              <a:gd name="connsiteX61" fmla="*/ 441742 w 1175167"/>
              <a:gd name="connsiteY61" fmla="*/ 1463675 h 1622425"/>
              <a:gd name="connsiteX62" fmla="*/ 444917 w 1175167"/>
              <a:gd name="connsiteY62" fmla="*/ 1476375 h 1622425"/>
              <a:gd name="connsiteX63" fmla="*/ 454442 w 1175167"/>
              <a:gd name="connsiteY63" fmla="*/ 1479550 h 1622425"/>
              <a:gd name="connsiteX64" fmla="*/ 479842 w 1175167"/>
              <a:gd name="connsiteY64" fmla="*/ 1482725 h 1622425"/>
              <a:gd name="connsiteX65" fmla="*/ 489367 w 1175167"/>
              <a:gd name="connsiteY65" fmla="*/ 1489075 h 1622425"/>
              <a:gd name="connsiteX66" fmla="*/ 492542 w 1175167"/>
              <a:gd name="connsiteY66" fmla="*/ 1498600 h 1622425"/>
              <a:gd name="connsiteX67" fmla="*/ 498892 w 1175167"/>
              <a:gd name="connsiteY67" fmla="*/ 1508125 h 1622425"/>
              <a:gd name="connsiteX68" fmla="*/ 508417 w 1175167"/>
              <a:gd name="connsiteY68" fmla="*/ 1527175 h 1622425"/>
              <a:gd name="connsiteX69" fmla="*/ 514767 w 1175167"/>
              <a:gd name="connsiteY69" fmla="*/ 1536700 h 1622425"/>
              <a:gd name="connsiteX70" fmla="*/ 517942 w 1175167"/>
              <a:gd name="connsiteY70" fmla="*/ 1546225 h 1622425"/>
              <a:gd name="connsiteX71" fmla="*/ 524292 w 1175167"/>
              <a:gd name="connsiteY71" fmla="*/ 1558925 h 1622425"/>
              <a:gd name="connsiteX72" fmla="*/ 533817 w 1175167"/>
              <a:gd name="connsiteY72" fmla="*/ 1581150 h 1622425"/>
              <a:gd name="connsiteX73" fmla="*/ 543342 w 1175167"/>
              <a:gd name="connsiteY73" fmla="*/ 1590675 h 1622425"/>
              <a:gd name="connsiteX74" fmla="*/ 556042 w 1175167"/>
              <a:gd name="connsiteY74" fmla="*/ 1584325 h 1622425"/>
              <a:gd name="connsiteX75" fmla="*/ 571917 w 1175167"/>
              <a:gd name="connsiteY75" fmla="*/ 1555750 h 1622425"/>
              <a:gd name="connsiteX76" fmla="*/ 584617 w 1175167"/>
              <a:gd name="connsiteY76" fmla="*/ 1536700 h 1622425"/>
              <a:gd name="connsiteX77" fmla="*/ 587792 w 1175167"/>
              <a:gd name="connsiteY77" fmla="*/ 1527175 h 1622425"/>
              <a:gd name="connsiteX78" fmla="*/ 594142 w 1175167"/>
              <a:gd name="connsiteY78" fmla="*/ 1517650 h 1622425"/>
              <a:gd name="connsiteX79" fmla="*/ 600492 w 1175167"/>
              <a:gd name="connsiteY79" fmla="*/ 1504950 h 1622425"/>
              <a:gd name="connsiteX80" fmla="*/ 613192 w 1175167"/>
              <a:gd name="connsiteY80" fmla="*/ 1511300 h 1622425"/>
              <a:gd name="connsiteX81" fmla="*/ 619542 w 1175167"/>
              <a:gd name="connsiteY81" fmla="*/ 1530350 h 1622425"/>
              <a:gd name="connsiteX82" fmla="*/ 625892 w 1175167"/>
              <a:gd name="connsiteY82" fmla="*/ 1565275 h 1622425"/>
              <a:gd name="connsiteX83" fmla="*/ 632242 w 1175167"/>
              <a:gd name="connsiteY83" fmla="*/ 1574800 h 1622425"/>
              <a:gd name="connsiteX84" fmla="*/ 635417 w 1175167"/>
              <a:gd name="connsiteY84" fmla="*/ 1584325 h 1622425"/>
              <a:gd name="connsiteX85" fmla="*/ 651292 w 1175167"/>
              <a:gd name="connsiteY85" fmla="*/ 1587500 h 1622425"/>
              <a:gd name="connsiteX86" fmla="*/ 660817 w 1175167"/>
              <a:gd name="connsiteY86" fmla="*/ 1584325 h 1622425"/>
              <a:gd name="connsiteX87" fmla="*/ 692567 w 1175167"/>
              <a:gd name="connsiteY87" fmla="*/ 1555750 h 1622425"/>
              <a:gd name="connsiteX88" fmla="*/ 705267 w 1175167"/>
              <a:gd name="connsiteY88" fmla="*/ 1546225 h 1622425"/>
              <a:gd name="connsiteX89" fmla="*/ 756067 w 1175167"/>
              <a:gd name="connsiteY89" fmla="*/ 1552575 h 1622425"/>
              <a:gd name="connsiteX90" fmla="*/ 765592 w 1175167"/>
              <a:gd name="connsiteY90" fmla="*/ 1555750 h 1622425"/>
              <a:gd name="connsiteX91" fmla="*/ 794167 w 1175167"/>
              <a:gd name="connsiteY91" fmla="*/ 1558925 h 1622425"/>
              <a:gd name="connsiteX92" fmla="*/ 857667 w 1175167"/>
              <a:gd name="connsiteY92" fmla="*/ 1568450 h 1622425"/>
              <a:gd name="connsiteX93" fmla="*/ 883067 w 1175167"/>
              <a:gd name="connsiteY93" fmla="*/ 1577975 h 1622425"/>
              <a:gd name="connsiteX94" fmla="*/ 905292 w 1175167"/>
              <a:gd name="connsiteY94" fmla="*/ 1581150 h 1622425"/>
              <a:gd name="connsiteX95" fmla="*/ 914817 w 1175167"/>
              <a:gd name="connsiteY95" fmla="*/ 1584325 h 1622425"/>
              <a:gd name="connsiteX96" fmla="*/ 927517 w 1175167"/>
              <a:gd name="connsiteY96" fmla="*/ 1590675 h 1622425"/>
              <a:gd name="connsiteX97" fmla="*/ 962442 w 1175167"/>
              <a:gd name="connsiteY97" fmla="*/ 1597025 h 1622425"/>
              <a:gd name="connsiteX98" fmla="*/ 971967 w 1175167"/>
              <a:gd name="connsiteY98" fmla="*/ 1600200 h 1622425"/>
              <a:gd name="connsiteX99" fmla="*/ 1000542 w 1175167"/>
              <a:gd name="connsiteY99" fmla="*/ 1606550 h 1622425"/>
              <a:gd name="connsiteX100" fmla="*/ 1025942 w 1175167"/>
              <a:gd name="connsiteY100" fmla="*/ 1616075 h 1622425"/>
              <a:gd name="connsiteX101" fmla="*/ 1044992 w 1175167"/>
              <a:gd name="connsiteY101" fmla="*/ 1619250 h 1622425"/>
              <a:gd name="connsiteX102" fmla="*/ 1057692 w 1175167"/>
              <a:gd name="connsiteY102" fmla="*/ 1622425 h 1622425"/>
              <a:gd name="connsiteX103" fmla="*/ 1073567 w 1175167"/>
              <a:gd name="connsiteY103" fmla="*/ 1619250 h 1622425"/>
              <a:gd name="connsiteX104" fmla="*/ 1064042 w 1175167"/>
              <a:gd name="connsiteY104" fmla="*/ 1593850 h 1622425"/>
              <a:gd name="connsiteX105" fmla="*/ 1083092 w 1175167"/>
              <a:gd name="connsiteY105" fmla="*/ 1587500 h 1622425"/>
              <a:gd name="connsiteX106" fmla="*/ 1098967 w 1175167"/>
              <a:gd name="connsiteY106" fmla="*/ 1530350 h 1622425"/>
              <a:gd name="connsiteX107" fmla="*/ 1171992 w 1175167"/>
              <a:gd name="connsiteY107" fmla="*/ 1527175 h 1622425"/>
              <a:gd name="connsiteX108" fmla="*/ 1175167 w 1175167"/>
              <a:gd name="connsiteY108" fmla="*/ 1517650 h 1622425"/>
              <a:gd name="connsiteX109" fmla="*/ 1149767 w 1175167"/>
              <a:gd name="connsiteY109" fmla="*/ 1501775 h 1622425"/>
              <a:gd name="connsiteX110" fmla="*/ 1140242 w 1175167"/>
              <a:gd name="connsiteY110" fmla="*/ 1498600 h 1622425"/>
              <a:gd name="connsiteX111" fmla="*/ 1121192 w 1175167"/>
              <a:gd name="connsiteY111" fmla="*/ 1485900 h 1622425"/>
              <a:gd name="connsiteX112" fmla="*/ 1098967 w 1175167"/>
              <a:gd name="connsiteY112" fmla="*/ 1457325 h 1622425"/>
              <a:gd name="connsiteX113" fmla="*/ 1086267 w 1175167"/>
              <a:gd name="connsiteY113" fmla="*/ 1444625 h 1622425"/>
              <a:gd name="connsiteX114" fmla="*/ 1076742 w 1175167"/>
              <a:gd name="connsiteY114" fmla="*/ 1431925 h 1622425"/>
              <a:gd name="connsiteX115" fmla="*/ 1057692 w 1175167"/>
              <a:gd name="connsiteY115" fmla="*/ 1419225 h 1622425"/>
              <a:gd name="connsiteX116" fmla="*/ 1038642 w 1175167"/>
              <a:gd name="connsiteY116" fmla="*/ 1400175 h 1622425"/>
              <a:gd name="connsiteX117" fmla="*/ 1025942 w 1175167"/>
              <a:gd name="connsiteY117" fmla="*/ 1387475 h 1622425"/>
              <a:gd name="connsiteX118" fmla="*/ 1032292 w 1175167"/>
              <a:gd name="connsiteY118" fmla="*/ 1355725 h 1622425"/>
              <a:gd name="connsiteX119" fmla="*/ 1044992 w 1175167"/>
              <a:gd name="connsiteY119" fmla="*/ 1352550 h 1622425"/>
              <a:gd name="connsiteX120" fmla="*/ 1060867 w 1175167"/>
              <a:gd name="connsiteY120" fmla="*/ 1349375 h 1622425"/>
              <a:gd name="connsiteX121" fmla="*/ 1057692 w 1175167"/>
              <a:gd name="connsiteY121" fmla="*/ 1314450 h 1622425"/>
              <a:gd name="connsiteX122" fmla="*/ 1029117 w 1175167"/>
              <a:gd name="connsiteY122" fmla="*/ 1317625 h 1622425"/>
              <a:gd name="connsiteX123" fmla="*/ 991017 w 1175167"/>
              <a:gd name="connsiteY123" fmla="*/ 1314450 h 1622425"/>
              <a:gd name="connsiteX124" fmla="*/ 978317 w 1175167"/>
              <a:gd name="connsiteY124" fmla="*/ 1308100 h 1622425"/>
              <a:gd name="connsiteX125" fmla="*/ 975142 w 1175167"/>
              <a:gd name="connsiteY125" fmla="*/ 1298575 h 1622425"/>
              <a:gd name="connsiteX126" fmla="*/ 1013242 w 1175167"/>
              <a:gd name="connsiteY126" fmla="*/ 1279525 h 1622425"/>
              <a:gd name="connsiteX127" fmla="*/ 1010067 w 1175167"/>
              <a:gd name="connsiteY127" fmla="*/ 1270000 h 1622425"/>
              <a:gd name="connsiteX128" fmla="*/ 997367 w 1175167"/>
              <a:gd name="connsiteY128" fmla="*/ 1260475 h 1622425"/>
              <a:gd name="connsiteX129" fmla="*/ 978317 w 1175167"/>
              <a:gd name="connsiteY129" fmla="*/ 1250950 h 1622425"/>
              <a:gd name="connsiteX130" fmla="*/ 959267 w 1175167"/>
              <a:gd name="connsiteY130" fmla="*/ 1225550 h 1622425"/>
              <a:gd name="connsiteX131" fmla="*/ 956092 w 1175167"/>
              <a:gd name="connsiteY131" fmla="*/ 1212850 h 1622425"/>
              <a:gd name="connsiteX132" fmla="*/ 940217 w 1175167"/>
              <a:gd name="connsiteY132" fmla="*/ 1181100 h 1622425"/>
              <a:gd name="connsiteX133" fmla="*/ 937042 w 1175167"/>
              <a:gd name="connsiteY133" fmla="*/ 1171575 h 1622425"/>
              <a:gd name="connsiteX134" fmla="*/ 930692 w 1175167"/>
              <a:gd name="connsiteY134" fmla="*/ 1146175 h 1622425"/>
              <a:gd name="connsiteX135" fmla="*/ 917992 w 1175167"/>
              <a:gd name="connsiteY135" fmla="*/ 1120775 h 1622425"/>
              <a:gd name="connsiteX136" fmla="*/ 905292 w 1175167"/>
              <a:gd name="connsiteY136" fmla="*/ 1098550 h 1622425"/>
              <a:gd name="connsiteX137" fmla="*/ 898942 w 1175167"/>
              <a:gd name="connsiteY137" fmla="*/ 1082675 h 1622425"/>
              <a:gd name="connsiteX138" fmla="*/ 892592 w 1175167"/>
              <a:gd name="connsiteY138" fmla="*/ 1063625 h 1622425"/>
              <a:gd name="connsiteX139" fmla="*/ 883067 w 1175167"/>
              <a:gd name="connsiteY139" fmla="*/ 1047750 h 1622425"/>
              <a:gd name="connsiteX140" fmla="*/ 876717 w 1175167"/>
              <a:gd name="connsiteY140" fmla="*/ 1038225 h 1622425"/>
              <a:gd name="connsiteX141" fmla="*/ 860842 w 1175167"/>
              <a:gd name="connsiteY141" fmla="*/ 1025525 h 1622425"/>
              <a:gd name="connsiteX142" fmla="*/ 841792 w 1175167"/>
              <a:gd name="connsiteY142" fmla="*/ 1003300 h 1622425"/>
              <a:gd name="connsiteX143" fmla="*/ 819567 w 1175167"/>
              <a:gd name="connsiteY143" fmla="*/ 1000125 h 1622425"/>
              <a:gd name="connsiteX144" fmla="*/ 797342 w 1175167"/>
              <a:gd name="connsiteY144" fmla="*/ 987425 h 1622425"/>
              <a:gd name="connsiteX145" fmla="*/ 765592 w 1175167"/>
              <a:gd name="connsiteY145" fmla="*/ 965200 h 1622425"/>
              <a:gd name="connsiteX146" fmla="*/ 752892 w 1175167"/>
              <a:gd name="connsiteY146" fmla="*/ 958850 h 1622425"/>
              <a:gd name="connsiteX147" fmla="*/ 746542 w 1175167"/>
              <a:gd name="connsiteY147" fmla="*/ 946150 h 1622425"/>
              <a:gd name="connsiteX148" fmla="*/ 740192 w 1175167"/>
              <a:gd name="connsiteY148" fmla="*/ 898525 h 1622425"/>
              <a:gd name="connsiteX149" fmla="*/ 730667 w 1175167"/>
              <a:gd name="connsiteY149" fmla="*/ 863600 h 1622425"/>
              <a:gd name="connsiteX150" fmla="*/ 721142 w 1175167"/>
              <a:gd name="connsiteY150" fmla="*/ 860425 h 1622425"/>
              <a:gd name="connsiteX151" fmla="*/ 705267 w 1175167"/>
              <a:gd name="connsiteY151" fmla="*/ 847725 h 1622425"/>
              <a:gd name="connsiteX152" fmla="*/ 692567 w 1175167"/>
              <a:gd name="connsiteY152" fmla="*/ 841375 h 1622425"/>
              <a:gd name="connsiteX153" fmla="*/ 686217 w 1175167"/>
              <a:gd name="connsiteY153" fmla="*/ 831850 h 1622425"/>
              <a:gd name="connsiteX154" fmla="*/ 689392 w 1175167"/>
              <a:gd name="connsiteY154" fmla="*/ 784225 h 1622425"/>
              <a:gd name="connsiteX155" fmla="*/ 698917 w 1175167"/>
              <a:gd name="connsiteY155" fmla="*/ 762000 h 1622425"/>
              <a:gd name="connsiteX156" fmla="*/ 708442 w 1175167"/>
              <a:gd name="connsiteY156" fmla="*/ 673100 h 1622425"/>
              <a:gd name="connsiteX157" fmla="*/ 711617 w 1175167"/>
              <a:gd name="connsiteY157" fmla="*/ 641350 h 1622425"/>
              <a:gd name="connsiteX158" fmla="*/ 721142 w 1175167"/>
              <a:gd name="connsiteY158" fmla="*/ 609600 h 1622425"/>
              <a:gd name="connsiteX159" fmla="*/ 727492 w 1175167"/>
              <a:gd name="connsiteY159" fmla="*/ 581025 h 1622425"/>
              <a:gd name="connsiteX160" fmla="*/ 733842 w 1175167"/>
              <a:gd name="connsiteY160" fmla="*/ 568325 h 1622425"/>
              <a:gd name="connsiteX161" fmla="*/ 737017 w 1175167"/>
              <a:gd name="connsiteY161" fmla="*/ 555625 h 1622425"/>
              <a:gd name="connsiteX162" fmla="*/ 749717 w 1175167"/>
              <a:gd name="connsiteY162" fmla="*/ 542925 h 1622425"/>
              <a:gd name="connsiteX163" fmla="*/ 762417 w 1175167"/>
              <a:gd name="connsiteY163" fmla="*/ 520700 h 1622425"/>
              <a:gd name="connsiteX164" fmla="*/ 784642 w 1175167"/>
              <a:gd name="connsiteY164" fmla="*/ 498475 h 1622425"/>
              <a:gd name="connsiteX165" fmla="*/ 797342 w 1175167"/>
              <a:gd name="connsiteY165" fmla="*/ 485775 h 1622425"/>
              <a:gd name="connsiteX166" fmla="*/ 806867 w 1175167"/>
              <a:gd name="connsiteY166" fmla="*/ 476250 h 1622425"/>
              <a:gd name="connsiteX167" fmla="*/ 816392 w 1175167"/>
              <a:gd name="connsiteY167" fmla="*/ 454025 h 1622425"/>
              <a:gd name="connsiteX168" fmla="*/ 819567 w 1175167"/>
              <a:gd name="connsiteY168" fmla="*/ 441325 h 1622425"/>
              <a:gd name="connsiteX169" fmla="*/ 832267 w 1175167"/>
              <a:gd name="connsiteY169" fmla="*/ 409575 h 1622425"/>
              <a:gd name="connsiteX170" fmla="*/ 838617 w 1175167"/>
              <a:gd name="connsiteY170" fmla="*/ 365125 h 1622425"/>
              <a:gd name="connsiteX171" fmla="*/ 841792 w 1175167"/>
              <a:gd name="connsiteY171" fmla="*/ 355600 h 1622425"/>
              <a:gd name="connsiteX172" fmla="*/ 844967 w 1175167"/>
              <a:gd name="connsiteY172" fmla="*/ 342900 h 1622425"/>
              <a:gd name="connsiteX173" fmla="*/ 854492 w 1175167"/>
              <a:gd name="connsiteY173" fmla="*/ 225425 h 1622425"/>
              <a:gd name="connsiteX174" fmla="*/ 857667 w 1175167"/>
              <a:gd name="connsiteY174" fmla="*/ 209550 h 1622425"/>
              <a:gd name="connsiteX175" fmla="*/ 864017 w 1175167"/>
              <a:gd name="connsiteY175" fmla="*/ 200025 h 1622425"/>
              <a:gd name="connsiteX176" fmla="*/ 867192 w 1175167"/>
              <a:gd name="connsiteY176" fmla="*/ 177800 h 1622425"/>
              <a:gd name="connsiteX177" fmla="*/ 870367 w 1175167"/>
              <a:gd name="connsiteY177" fmla="*/ 168275 h 1622425"/>
              <a:gd name="connsiteX178" fmla="*/ 873542 w 1175167"/>
              <a:gd name="connsiteY178" fmla="*/ 152400 h 1622425"/>
              <a:gd name="connsiteX179" fmla="*/ 883067 w 1175167"/>
              <a:gd name="connsiteY179" fmla="*/ 101600 h 1622425"/>
              <a:gd name="connsiteX180" fmla="*/ 886242 w 1175167"/>
              <a:gd name="connsiteY180" fmla="*/ 92075 h 1622425"/>
              <a:gd name="connsiteX181" fmla="*/ 898942 w 1175167"/>
              <a:gd name="connsiteY181" fmla="*/ 76200 h 1622425"/>
              <a:gd name="connsiteX182" fmla="*/ 908467 w 1175167"/>
              <a:gd name="connsiteY182" fmla="*/ 73025 h 1622425"/>
              <a:gd name="connsiteX0" fmla="*/ 908467 w 1175167"/>
              <a:gd name="connsiteY0" fmla="*/ 73025 h 1622425"/>
              <a:gd name="connsiteX1" fmla="*/ 902117 w 1175167"/>
              <a:gd name="connsiteY1" fmla="*/ 57150 h 1622425"/>
              <a:gd name="connsiteX2" fmla="*/ 844967 w 1175167"/>
              <a:gd name="connsiteY2" fmla="*/ 22225 h 1622425"/>
              <a:gd name="connsiteX3" fmla="*/ 829092 w 1175167"/>
              <a:gd name="connsiteY3" fmla="*/ 9525 h 1622425"/>
              <a:gd name="connsiteX4" fmla="*/ 813217 w 1175167"/>
              <a:gd name="connsiteY4" fmla="*/ 6350 h 1622425"/>
              <a:gd name="connsiteX5" fmla="*/ 797342 w 1175167"/>
              <a:gd name="connsiteY5" fmla="*/ 0 h 1622425"/>
              <a:gd name="connsiteX6" fmla="*/ 775117 w 1175167"/>
              <a:gd name="connsiteY6" fmla="*/ 6350 h 1622425"/>
              <a:gd name="connsiteX7" fmla="*/ 771942 w 1175167"/>
              <a:gd name="connsiteY7" fmla="*/ 50800 h 1622425"/>
              <a:gd name="connsiteX8" fmla="*/ 768767 w 1175167"/>
              <a:gd name="connsiteY8" fmla="*/ 69850 h 1622425"/>
              <a:gd name="connsiteX9" fmla="*/ 759242 w 1175167"/>
              <a:gd name="connsiteY9" fmla="*/ 73025 h 1622425"/>
              <a:gd name="connsiteX10" fmla="*/ 749717 w 1175167"/>
              <a:gd name="connsiteY10" fmla="*/ 66675 h 1622425"/>
              <a:gd name="connsiteX11" fmla="*/ 737017 w 1175167"/>
              <a:gd name="connsiteY11" fmla="*/ 63500 h 1622425"/>
              <a:gd name="connsiteX12" fmla="*/ 714792 w 1175167"/>
              <a:gd name="connsiteY12" fmla="*/ 104775 h 1622425"/>
              <a:gd name="connsiteX13" fmla="*/ 670342 w 1175167"/>
              <a:gd name="connsiteY13" fmla="*/ 25400 h 1622425"/>
              <a:gd name="connsiteX14" fmla="*/ 654467 w 1175167"/>
              <a:gd name="connsiteY14" fmla="*/ 63500 h 1622425"/>
              <a:gd name="connsiteX15" fmla="*/ 600492 w 1175167"/>
              <a:gd name="connsiteY15" fmla="*/ 142875 h 1622425"/>
              <a:gd name="connsiteX16" fmla="*/ 562392 w 1175167"/>
              <a:gd name="connsiteY16" fmla="*/ 222250 h 1622425"/>
              <a:gd name="connsiteX17" fmla="*/ 527467 w 1175167"/>
              <a:gd name="connsiteY17" fmla="*/ 304800 h 1622425"/>
              <a:gd name="connsiteX18" fmla="*/ 521117 w 1175167"/>
              <a:gd name="connsiteY18" fmla="*/ 358775 h 1622425"/>
              <a:gd name="connsiteX19" fmla="*/ 444917 w 1175167"/>
              <a:gd name="connsiteY19" fmla="*/ 434975 h 1622425"/>
              <a:gd name="connsiteX20" fmla="*/ 444917 w 1175167"/>
              <a:gd name="connsiteY20" fmla="*/ 517525 h 1622425"/>
              <a:gd name="connsiteX21" fmla="*/ 409992 w 1175167"/>
              <a:gd name="connsiteY21" fmla="*/ 501650 h 1622425"/>
              <a:gd name="connsiteX22" fmla="*/ 362367 w 1175167"/>
              <a:gd name="connsiteY22" fmla="*/ 511175 h 1622425"/>
              <a:gd name="connsiteX23" fmla="*/ 295692 w 1175167"/>
              <a:gd name="connsiteY23" fmla="*/ 492125 h 1622425"/>
              <a:gd name="connsiteX24" fmla="*/ 289342 w 1175167"/>
              <a:gd name="connsiteY24" fmla="*/ 419100 h 1622425"/>
              <a:gd name="connsiteX25" fmla="*/ 263942 w 1175167"/>
              <a:gd name="connsiteY25" fmla="*/ 396875 h 1622425"/>
              <a:gd name="connsiteX26" fmla="*/ 184567 w 1175167"/>
              <a:gd name="connsiteY26" fmla="*/ 387350 h 1622425"/>
              <a:gd name="connsiteX27" fmla="*/ 108367 w 1175167"/>
              <a:gd name="connsiteY27" fmla="*/ 393700 h 1622425"/>
              <a:gd name="connsiteX28" fmla="*/ 35342 w 1175167"/>
              <a:gd name="connsiteY28" fmla="*/ 469900 h 1622425"/>
              <a:gd name="connsiteX29" fmla="*/ 417 w 1175167"/>
              <a:gd name="connsiteY29" fmla="*/ 533400 h 1622425"/>
              <a:gd name="connsiteX30" fmla="*/ 16292 w 1175167"/>
              <a:gd name="connsiteY30" fmla="*/ 587375 h 1622425"/>
              <a:gd name="connsiteX31" fmla="*/ 9941 w 1175167"/>
              <a:gd name="connsiteY31" fmla="*/ 631825 h 1622425"/>
              <a:gd name="connsiteX32" fmla="*/ 13117 w 1175167"/>
              <a:gd name="connsiteY32" fmla="*/ 698500 h 1622425"/>
              <a:gd name="connsiteX33" fmla="*/ 9942 w 1175167"/>
              <a:gd name="connsiteY33" fmla="*/ 736600 h 1622425"/>
              <a:gd name="connsiteX34" fmla="*/ 48042 w 1175167"/>
              <a:gd name="connsiteY34" fmla="*/ 755650 h 1622425"/>
              <a:gd name="connsiteX35" fmla="*/ 102017 w 1175167"/>
              <a:gd name="connsiteY35" fmla="*/ 790575 h 1622425"/>
              <a:gd name="connsiteX36" fmla="*/ 133767 w 1175167"/>
              <a:gd name="connsiteY36" fmla="*/ 784225 h 1622425"/>
              <a:gd name="connsiteX37" fmla="*/ 159167 w 1175167"/>
              <a:gd name="connsiteY37" fmla="*/ 841375 h 1622425"/>
              <a:gd name="connsiteX38" fmla="*/ 155992 w 1175167"/>
              <a:gd name="connsiteY38" fmla="*/ 873125 h 1622425"/>
              <a:gd name="connsiteX39" fmla="*/ 200442 w 1175167"/>
              <a:gd name="connsiteY39" fmla="*/ 904875 h 1622425"/>
              <a:gd name="connsiteX40" fmla="*/ 222667 w 1175167"/>
              <a:gd name="connsiteY40" fmla="*/ 939800 h 1622425"/>
              <a:gd name="connsiteX41" fmla="*/ 213142 w 1175167"/>
              <a:gd name="connsiteY41" fmla="*/ 1022350 h 1622425"/>
              <a:gd name="connsiteX42" fmla="*/ 190917 w 1175167"/>
              <a:gd name="connsiteY42" fmla="*/ 1063625 h 1622425"/>
              <a:gd name="connsiteX43" fmla="*/ 190917 w 1175167"/>
              <a:gd name="connsiteY43" fmla="*/ 1200150 h 1622425"/>
              <a:gd name="connsiteX44" fmla="*/ 244892 w 1175167"/>
              <a:gd name="connsiteY44" fmla="*/ 1206500 h 1622425"/>
              <a:gd name="connsiteX45" fmla="*/ 260767 w 1175167"/>
              <a:gd name="connsiteY45" fmla="*/ 1209675 h 1622425"/>
              <a:gd name="connsiteX46" fmla="*/ 282992 w 1175167"/>
              <a:gd name="connsiteY46" fmla="*/ 1231900 h 1622425"/>
              <a:gd name="connsiteX47" fmla="*/ 289342 w 1175167"/>
              <a:gd name="connsiteY47" fmla="*/ 1270000 h 1622425"/>
              <a:gd name="connsiteX48" fmla="*/ 298867 w 1175167"/>
              <a:gd name="connsiteY48" fmla="*/ 1282700 h 1622425"/>
              <a:gd name="connsiteX49" fmla="*/ 317917 w 1175167"/>
              <a:gd name="connsiteY49" fmla="*/ 1285875 h 1622425"/>
              <a:gd name="connsiteX50" fmla="*/ 327442 w 1175167"/>
              <a:gd name="connsiteY50" fmla="*/ 1292225 h 1622425"/>
              <a:gd name="connsiteX51" fmla="*/ 356017 w 1175167"/>
              <a:gd name="connsiteY51" fmla="*/ 1298575 h 1622425"/>
              <a:gd name="connsiteX52" fmla="*/ 381417 w 1175167"/>
              <a:gd name="connsiteY52" fmla="*/ 1317625 h 1622425"/>
              <a:gd name="connsiteX53" fmla="*/ 403642 w 1175167"/>
              <a:gd name="connsiteY53" fmla="*/ 1330325 h 1622425"/>
              <a:gd name="connsiteX54" fmla="*/ 406817 w 1175167"/>
              <a:gd name="connsiteY54" fmla="*/ 1339850 h 1622425"/>
              <a:gd name="connsiteX55" fmla="*/ 416342 w 1175167"/>
              <a:gd name="connsiteY55" fmla="*/ 1362075 h 1622425"/>
              <a:gd name="connsiteX56" fmla="*/ 422692 w 1175167"/>
              <a:gd name="connsiteY56" fmla="*/ 1403350 h 1622425"/>
              <a:gd name="connsiteX57" fmla="*/ 425867 w 1175167"/>
              <a:gd name="connsiteY57" fmla="*/ 1419225 h 1622425"/>
              <a:gd name="connsiteX58" fmla="*/ 432217 w 1175167"/>
              <a:gd name="connsiteY58" fmla="*/ 1438275 h 1622425"/>
              <a:gd name="connsiteX59" fmla="*/ 435392 w 1175167"/>
              <a:gd name="connsiteY59" fmla="*/ 1450975 h 1622425"/>
              <a:gd name="connsiteX60" fmla="*/ 441742 w 1175167"/>
              <a:gd name="connsiteY60" fmla="*/ 1463675 h 1622425"/>
              <a:gd name="connsiteX61" fmla="*/ 444917 w 1175167"/>
              <a:gd name="connsiteY61" fmla="*/ 1476375 h 1622425"/>
              <a:gd name="connsiteX62" fmla="*/ 454442 w 1175167"/>
              <a:gd name="connsiteY62" fmla="*/ 1479550 h 1622425"/>
              <a:gd name="connsiteX63" fmla="*/ 479842 w 1175167"/>
              <a:gd name="connsiteY63" fmla="*/ 1482725 h 1622425"/>
              <a:gd name="connsiteX64" fmla="*/ 489367 w 1175167"/>
              <a:gd name="connsiteY64" fmla="*/ 1489075 h 1622425"/>
              <a:gd name="connsiteX65" fmla="*/ 492542 w 1175167"/>
              <a:gd name="connsiteY65" fmla="*/ 1498600 h 1622425"/>
              <a:gd name="connsiteX66" fmla="*/ 498892 w 1175167"/>
              <a:gd name="connsiteY66" fmla="*/ 1508125 h 1622425"/>
              <a:gd name="connsiteX67" fmla="*/ 508417 w 1175167"/>
              <a:gd name="connsiteY67" fmla="*/ 1527175 h 1622425"/>
              <a:gd name="connsiteX68" fmla="*/ 514767 w 1175167"/>
              <a:gd name="connsiteY68" fmla="*/ 1536700 h 1622425"/>
              <a:gd name="connsiteX69" fmla="*/ 517942 w 1175167"/>
              <a:gd name="connsiteY69" fmla="*/ 1546225 h 1622425"/>
              <a:gd name="connsiteX70" fmla="*/ 524292 w 1175167"/>
              <a:gd name="connsiteY70" fmla="*/ 1558925 h 1622425"/>
              <a:gd name="connsiteX71" fmla="*/ 533817 w 1175167"/>
              <a:gd name="connsiteY71" fmla="*/ 1581150 h 1622425"/>
              <a:gd name="connsiteX72" fmla="*/ 543342 w 1175167"/>
              <a:gd name="connsiteY72" fmla="*/ 1590675 h 1622425"/>
              <a:gd name="connsiteX73" fmla="*/ 556042 w 1175167"/>
              <a:gd name="connsiteY73" fmla="*/ 1584325 h 1622425"/>
              <a:gd name="connsiteX74" fmla="*/ 571917 w 1175167"/>
              <a:gd name="connsiteY74" fmla="*/ 1555750 h 1622425"/>
              <a:gd name="connsiteX75" fmla="*/ 584617 w 1175167"/>
              <a:gd name="connsiteY75" fmla="*/ 1536700 h 1622425"/>
              <a:gd name="connsiteX76" fmla="*/ 587792 w 1175167"/>
              <a:gd name="connsiteY76" fmla="*/ 1527175 h 1622425"/>
              <a:gd name="connsiteX77" fmla="*/ 594142 w 1175167"/>
              <a:gd name="connsiteY77" fmla="*/ 1517650 h 1622425"/>
              <a:gd name="connsiteX78" fmla="*/ 600492 w 1175167"/>
              <a:gd name="connsiteY78" fmla="*/ 1504950 h 1622425"/>
              <a:gd name="connsiteX79" fmla="*/ 613192 w 1175167"/>
              <a:gd name="connsiteY79" fmla="*/ 1511300 h 1622425"/>
              <a:gd name="connsiteX80" fmla="*/ 619542 w 1175167"/>
              <a:gd name="connsiteY80" fmla="*/ 1530350 h 1622425"/>
              <a:gd name="connsiteX81" fmla="*/ 625892 w 1175167"/>
              <a:gd name="connsiteY81" fmla="*/ 1565275 h 1622425"/>
              <a:gd name="connsiteX82" fmla="*/ 632242 w 1175167"/>
              <a:gd name="connsiteY82" fmla="*/ 1574800 h 1622425"/>
              <a:gd name="connsiteX83" fmla="*/ 635417 w 1175167"/>
              <a:gd name="connsiteY83" fmla="*/ 1584325 h 1622425"/>
              <a:gd name="connsiteX84" fmla="*/ 651292 w 1175167"/>
              <a:gd name="connsiteY84" fmla="*/ 1587500 h 1622425"/>
              <a:gd name="connsiteX85" fmla="*/ 660817 w 1175167"/>
              <a:gd name="connsiteY85" fmla="*/ 1584325 h 1622425"/>
              <a:gd name="connsiteX86" fmla="*/ 692567 w 1175167"/>
              <a:gd name="connsiteY86" fmla="*/ 1555750 h 1622425"/>
              <a:gd name="connsiteX87" fmla="*/ 705267 w 1175167"/>
              <a:gd name="connsiteY87" fmla="*/ 1546225 h 1622425"/>
              <a:gd name="connsiteX88" fmla="*/ 756067 w 1175167"/>
              <a:gd name="connsiteY88" fmla="*/ 1552575 h 1622425"/>
              <a:gd name="connsiteX89" fmla="*/ 765592 w 1175167"/>
              <a:gd name="connsiteY89" fmla="*/ 1555750 h 1622425"/>
              <a:gd name="connsiteX90" fmla="*/ 794167 w 1175167"/>
              <a:gd name="connsiteY90" fmla="*/ 1558925 h 1622425"/>
              <a:gd name="connsiteX91" fmla="*/ 857667 w 1175167"/>
              <a:gd name="connsiteY91" fmla="*/ 1568450 h 1622425"/>
              <a:gd name="connsiteX92" fmla="*/ 883067 w 1175167"/>
              <a:gd name="connsiteY92" fmla="*/ 1577975 h 1622425"/>
              <a:gd name="connsiteX93" fmla="*/ 905292 w 1175167"/>
              <a:gd name="connsiteY93" fmla="*/ 1581150 h 1622425"/>
              <a:gd name="connsiteX94" fmla="*/ 914817 w 1175167"/>
              <a:gd name="connsiteY94" fmla="*/ 1584325 h 1622425"/>
              <a:gd name="connsiteX95" fmla="*/ 927517 w 1175167"/>
              <a:gd name="connsiteY95" fmla="*/ 1590675 h 1622425"/>
              <a:gd name="connsiteX96" fmla="*/ 962442 w 1175167"/>
              <a:gd name="connsiteY96" fmla="*/ 1597025 h 1622425"/>
              <a:gd name="connsiteX97" fmla="*/ 971967 w 1175167"/>
              <a:gd name="connsiteY97" fmla="*/ 1600200 h 1622425"/>
              <a:gd name="connsiteX98" fmla="*/ 1000542 w 1175167"/>
              <a:gd name="connsiteY98" fmla="*/ 1606550 h 1622425"/>
              <a:gd name="connsiteX99" fmla="*/ 1025942 w 1175167"/>
              <a:gd name="connsiteY99" fmla="*/ 1616075 h 1622425"/>
              <a:gd name="connsiteX100" fmla="*/ 1044992 w 1175167"/>
              <a:gd name="connsiteY100" fmla="*/ 1619250 h 1622425"/>
              <a:gd name="connsiteX101" fmla="*/ 1057692 w 1175167"/>
              <a:gd name="connsiteY101" fmla="*/ 1622425 h 1622425"/>
              <a:gd name="connsiteX102" fmla="*/ 1073567 w 1175167"/>
              <a:gd name="connsiteY102" fmla="*/ 1619250 h 1622425"/>
              <a:gd name="connsiteX103" fmla="*/ 1064042 w 1175167"/>
              <a:gd name="connsiteY103" fmla="*/ 1593850 h 1622425"/>
              <a:gd name="connsiteX104" fmla="*/ 1083092 w 1175167"/>
              <a:gd name="connsiteY104" fmla="*/ 1587500 h 1622425"/>
              <a:gd name="connsiteX105" fmla="*/ 1098967 w 1175167"/>
              <a:gd name="connsiteY105" fmla="*/ 1530350 h 1622425"/>
              <a:gd name="connsiteX106" fmla="*/ 1171992 w 1175167"/>
              <a:gd name="connsiteY106" fmla="*/ 1527175 h 1622425"/>
              <a:gd name="connsiteX107" fmla="*/ 1175167 w 1175167"/>
              <a:gd name="connsiteY107" fmla="*/ 1517650 h 1622425"/>
              <a:gd name="connsiteX108" fmla="*/ 1149767 w 1175167"/>
              <a:gd name="connsiteY108" fmla="*/ 1501775 h 1622425"/>
              <a:gd name="connsiteX109" fmla="*/ 1140242 w 1175167"/>
              <a:gd name="connsiteY109" fmla="*/ 1498600 h 1622425"/>
              <a:gd name="connsiteX110" fmla="*/ 1121192 w 1175167"/>
              <a:gd name="connsiteY110" fmla="*/ 1485900 h 1622425"/>
              <a:gd name="connsiteX111" fmla="*/ 1098967 w 1175167"/>
              <a:gd name="connsiteY111" fmla="*/ 1457325 h 1622425"/>
              <a:gd name="connsiteX112" fmla="*/ 1086267 w 1175167"/>
              <a:gd name="connsiteY112" fmla="*/ 1444625 h 1622425"/>
              <a:gd name="connsiteX113" fmla="*/ 1076742 w 1175167"/>
              <a:gd name="connsiteY113" fmla="*/ 1431925 h 1622425"/>
              <a:gd name="connsiteX114" fmla="*/ 1057692 w 1175167"/>
              <a:gd name="connsiteY114" fmla="*/ 1419225 h 1622425"/>
              <a:gd name="connsiteX115" fmla="*/ 1038642 w 1175167"/>
              <a:gd name="connsiteY115" fmla="*/ 1400175 h 1622425"/>
              <a:gd name="connsiteX116" fmla="*/ 1025942 w 1175167"/>
              <a:gd name="connsiteY116" fmla="*/ 1387475 h 1622425"/>
              <a:gd name="connsiteX117" fmla="*/ 1032292 w 1175167"/>
              <a:gd name="connsiteY117" fmla="*/ 1355725 h 1622425"/>
              <a:gd name="connsiteX118" fmla="*/ 1044992 w 1175167"/>
              <a:gd name="connsiteY118" fmla="*/ 1352550 h 1622425"/>
              <a:gd name="connsiteX119" fmla="*/ 1060867 w 1175167"/>
              <a:gd name="connsiteY119" fmla="*/ 1349375 h 1622425"/>
              <a:gd name="connsiteX120" fmla="*/ 1057692 w 1175167"/>
              <a:gd name="connsiteY120" fmla="*/ 1314450 h 1622425"/>
              <a:gd name="connsiteX121" fmla="*/ 1029117 w 1175167"/>
              <a:gd name="connsiteY121" fmla="*/ 1317625 h 1622425"/>
              <a:gd name="connsiteX122" fmla="*/ 991017 w 1175167"/>
              <a:gd name="connsiteY122" fmla="*/ 1314450 h 1622425"/>
              <a:gd name="connsiteX123" fmla="*/ 978317 w 1175167"/>
              <a:gd name="connsiteY123" fmla="*/ 1308100 h 1622425"/>
              <a:gd name="connsiteX124" fmla="*/ 975142 w 1175167"/>
              <a:gd name="connsiteY124" fmla="*/ 1298575 h 1622425"/>
              <a:gd name="connsiteX125" fmla="*/ 1013242 w 1175167"/>
              <a:gd name="connsiteY125" fmla="*/ 1279525 h 1622425"/>
              <a:gd name="connsiteX126" fmla="*/ 1010067 w 1175167"/>
              <a:gd name="connsiteY126" fmla="*/ 1270000 h 1622425"/>
              <a:gd name="connsiteX127" fmla="*/ 997367 w 1175167"/>
              <a:gd name="connsiteY127" fmla="*/ 1260475 h 1622425"/>
              <a:gd name="connsiteX128" fmla="*/ 978317 w 1175167"/>
              <a:gd name="connsiteY128" fmla="*/ 1250950 h 1622425"/>
              <a:gd name="connsiteX129" fmla="*/ 959267 w 1175167"/>
              <a:gd name="connsiteY129" fmla="*/ 1225550 h 1622425"/>
              <a:gd name="connsiteX130" fmla="*/ 956092 w 1175167"/>
              <a:gd name="connsiteY130" fmla="*/ 1212850 h 1622425"/>
              <a:gd name="connsiteX131" fmla="*/ 940217 w 1175167"/>
              <a:gd name="connsiteY131" fmla="*/ 1181100 h 1622425"/>
              <a:gd name="connsiteX132" fmla="*/ 937042 w 1175167"/>
              <a:gd name="connsiteY132" fmla="*/ 1171575 h 1622425"/>
              <a:gd name="connsiteX133" fmla="*/ 930692 w 1175167"/>
              <a:gd name="connsiteY133" fmla="*/ 1146175 h 1622425"/>
              <a:gd name="connsiteX134" fmla="*/ 917992 w 1175167"/>
              <a:gd name="connsiteY134" fmla="*/ 1120775 h 1622425"/>
              <a:gd name="connsiteX135" fmla="*/ 905292 w 1175167"/>
              <a:gd name="connsiteY135" fmla="*/ 1098550 h 1622425"/>
              <a:gd name="connsiteX136" fmla="*/ 898942 w 1175167"/>
              <a:gd name="connsiteY136" fmla="*/ 1082675 h 1622425"/>
              <a:gd name="connsiteX137" fmla="*/ 892592 w 1175167"/>
              <a:gd name="connsiteY137" fmla="*/ 1063625 h 1622425"/>
              <a:gd name="connsiteX138" fmla="*/ 883067 w 1175167"/>
              <a:gd name="connsiteY138" fmla="*/ 1047750 h 1622425"/>
              <a:gd name="connsiteX139" fmla="*/ 876717 w 1175167"/>
              <a:gd name="connsiteY139" fmla="*/ 1038225 h 1622425"/>
              <a:gd name="connsiteX140" fmla="*/ 860842 w 1175167"/>
              <a:gd name="connsiteY140" fmla="*/ 1025525 h 1622425"/>
              <a:gd name="connsiteX141" fmla="*/ 841792 w 1175167"/>
              <a:gd name="connsiteY141" fmla="*/ 1003300 h 1622425"/>
              <a:gd name="connsiteX142" fmla="*/ 819567 w 1175167"/>
              <a:gd name="connsiteY142" fmla="*/ 1000125 h 1622425"/>
              <a:gd name="connsiteX143" fmla="*/ 797342 w 1175167"/>
              <a:gd name="connsiteY143" fmla="*/ 987425 h 1622425"/>
              <a:gd name="connsiteX144" fmla="*/ 765592 w 1175167"/>
              <a:gd name="connsiteY144" fmla="*/ 965200 h 1622425"/>
              <a:gd name="connsiteX145" fmla="*/ 752892 w 1175167"/>
              <a:gd name="connsiteY145" fmla="*/ 958850 h 1622425"/>
              <a:gd name="connsiteX146" fmla="*/ 746542 w 1175167"/>
              <a:gd name="connsiteY146" fmla="*/ 946150 h 1622425"/>
              <a:gd name="connsiteX147" fmla="*/ 740192 w 1175167"/>
              <a:gd name="connsiteY147" fmla="*/ 898525 h 1622425"/>
              <a:gd name="connsiteX148" fmla="*/ 730667 w 1175167"/>
              <a:gd name="connsiteY148" fmla="*/ 863600 h 1622425"/>
              <a:gd name="connsiteX149" fmla="*/ 721142 w 1175167"/>
              <a:gd name="connsiteY149" fmla="*/ 860425 h 1622425"/>
              <a:gd name="connsiteX150" fmla="*/ 705267 w 1175167"/>
              <a:gd name="connsiteY150" fmla="*/ 847725 h 1622425"/>
              <a:gd name="connsiteX151" fmla="*/ 692567 w 1175167"/>
              <a:gd name="connsiteY151" fmla="*/ 841375 h 1622425"/>
              <a:gd name="connsiteX152" fmla="*/ 686217 w 1175167"/>
              <a:gd name="connsiteY152" fmla="*/ 831850 h 1622425"/>
              <a:gd name="connsiteX153" fmla="*/ 689392 w 1175167"/>
              <a:gd name="connsiteY153" fmla="*/ 784225 h 1622425"/>
              <a:gd name="connsiteX154" fmla="*/ 698917 w 1175167"/>
              <a:gd name="connsiteY154" fmla="*/ 762000 h 1622425"/>
              <a:gd name="connsiteX155" fmla="*/ 708442 w 1175167"/>
              <a:gd name="connsiteY155" fmla="*/ 673100 h 1622425"/>
              <a:gd name="connsiteX156" fmla="*/ 711617 w 1175167"/>
              <a:gd name="connsiteY156" fmla="*/ 641350 h 1622425"/>
              <a:gd name="connsiteX157" fmla="*/ 721142 w 1175167"/>
              <a:gd name="connsiteY157" fmla="*/ 609600 h 1622425"/>
              <a:gd name="connsiteX158" fmla="*/ 727492 w 1175167"/>
              <a:gd name="connsiteY158" fmla="*/ 581025 h 1622425"/>
              <a:gd name="connsiteX159" fmla="*/ 733842 w 1175167"/>
              <a:gd name="connsiteY159" fmla="*/ 568325 h 1622425"/>
              <a:gd name="connsiteX160" fmla="*/ 737017 w 1175167"/>
              <a:gd name="connsiteY160" fmla="*/ 555625 h 1622425"/>
              <a:gd name="connsiteX161" fmla="*/ 749717 w 1175167"/>
              <a:gd name="connsiteY161" fmla="*/ 542925 h 1622425"/>
              <a:gd name="connsiteX162" fmla="*/ 762417 w 1175167"/>
              <a:gd name="connsiteY162" fmla="*/ 520700 h 1622425"/>
              <a:gd name="connsiteX163" fmla="*/ 784642 w 1175167"/>
              <a:gd name="connsiteY163" fmla="*/ 498475 h 1622425"/>
              <a:gd name="connsiteX164" fmla="*/ 797342 w 1175167"/>
              <a:gd name="connsiteY164" fmla="*/ 485775 h 1622425"/>
              <a:gd name="connsiteX165" fmla="*/ 806867 w 1175167"/>
              <a:gd name="connsiteY165" fmla="*/ 476250 h 1622425"/>
              <a:gd name="connsiteX166" fmla="*/ 816392 w 1175167"/>
              <a:gd name="connsiteY166" fmla="*/ 454025 h 1622425"/>
              <a:gd name="connsiteX167" fmla="*/ 819567 w 1175167"/>
              <a:gd name="connsiteY167" fmla="*/ 441325 h 1622425"/>
              <a:gd name="connsiteX168" fmla="*/ 832267 w 1175167"/>
              <a:gd name="connsiteY168" fmla="*/ 409575 h 1622425"/>
              <a:gd name="connsiteX169" fmla="*/ 838617 w 1175167"/>
              <a:gd name="connsiteY169" fmla="*/ 365125 h 1622425"/>
              <a:gd name="connsiteX170" fmla="*/ 841792 w 1175167"/>
              <a:gd name="connsiteY170" fmla="*/ 355600 h 1622425"/>
              <a:gd name="connsiteX171" fmla="*/ 844967 w 1175167"/>
              <a:gd name="connsiteY171" fmla="*/ 342900 h 1622425"/>
              <a:gd name="connsiteX172" fmla="*/ 854492 w 1175167"/>
              <a:gd name="connsiteY172" fmla="*/ 225425 h 1622425"/>
              <a:gd name="connsiteX173" fmla="*/ 857667 w 1175167"/>
              <a:gd name="connsiteY173" fmla="*/ 209550 h 1622425"/>
              <a:gd name="connsiteX174" fmla="*/ 864017 w 1175167"/>
              <a:gd name="connsiteY174" fmla="*/ 200025 h 1622425"/>
              <a:gd name="connsiteX175" fmla="*/ 867192 w 1175167"/>
              <a:gd name="connsiteY175" fmla="*/ 177800 h 1622425"/>
              <a:gd name="connsiteX176" fmla="*/ 870367 w 1175167"/>
              <a:gd name="connsiteY176" fmla="*/ 168275 h 1622425"/>
              <a:gd name="connsiteX177" fmla="*/ 873542 w 1175167"/>
              <a:gd name="connsiteY177" fmla="*/ 152400 h 1622425"/>
              <a:gd name="connsiteX178" fmla="*/ 883067 w 1175167"/>
              <a:gd name="connsiteY178" fmla="*/ 101600 h 1622425"/>
              <a:gd name="connsiteX179" fmla="*/ 886242 w 1175167"/>
              <a:gd name="connsiteY179" fmla="*/ 92075 h 1622425"/>
              <a:gd name="connsiteX180" fmla="*/ 898942 w 1175167"/>
              <a:gd name="connsiteY180" fmla="*/ 76200 h 1622425"/>
              <a:gd name="connsiteX181" fmla="*/ 908467 w 1175167"/>
              <a:gd name="connsiteY181" fmla="*/ 73025 h 1622425"/>
              <a:gd name="connsiteX0" fmla="*/ 908467 w 1175167"/>
              <a:gd name="connsiteY0" fmla="*/ 73025 h 1622425"/>
              <a:gd name="connsiteX1" fmla="*/ 902117 w 1175167"/>
              <a:gd name="connsiteY1" fmla="*/ 57150 h 1622425"/>
              <a:gd name="connsiteX2" fmla="*/ 844967 w 1175167"/>
              <a:gd name="connsiteY2" fmla="*/ 22225 h 1622425"/>
              <a:gd name="connsiteX3" fmla="*/ 829092 w 1175167"/>
              <a:gd name="connsiteY3" fmla="*/ 9525 h 1622425"/>
              <a:gd name="connsiteX4" fmla="*/ 813217 w 1175167"/>
              <a:gd name="connsiteY4" fmla="*/ 6350 h 1622425"/>
              <a:gd name="connsiteX5" fmla="*/ 797342 w 1175167"/>
              <a:gd name="connsiteY5" fmla="*/ 0 h 1622425"/>
              <a:gd name="connsiteX6" fmla="*/ 775117 w 1175167"/>
              <a:gd name="connsiteY6" fmla="*/ 6350 h 1622425"/>
              <a:gd name="connsiteX7" fmla="*/ 771942 w 1175167"/>
              <a:gd name="connsiteY7" fmla="*/ 50800 h 1622425"/>
              <a:gd name="connsiteX8" fmla="*/ 768767 w 1175167"/>
              <a:gd name="connsiteY8" fmla="*/ 69850 h 1622425"/>
              <a:gd name="connsiteX9" fmla="*/ 759242 w 1175167"/>
              <a:gd name="connsiteY9" fmla="*/ 73025 h 1622425"/>
              <a:gd name="connsiteX10" fmla="*/ 749717 w 1175167"/>
              <a:gd name="connsiteY10" fmla="*/ 66675 h 1622425"/>
              <a:gd name="connsiteX11" fmla="*/ 737017 w 1175167"/>
              <a:gd name="connsiteY11" fmla="*/ 63500 h 1622425"/>
              <a:gd name="connsiteX12" fmla="*/ 714792 w 1175167"/>
              <a:gd name="connsiteY12" fmla="*/ 104775 h 1622425"/>
              <a:gd name="connsiteX13" fmla="*/ 670342 w 1175167"/>
              <a:gd name="connsiteY13" fmla="*/ 25400 h 1622425"/>
              <a:gd name="connsiteX14" fmla="*/ 654467 w 1175167"/>
              <a:gd name="connsiteY14" fmla="*/ 63500 h 1622425"/>
              <a:gd name="connsiteX15" fmla="*/ 600492 w 1175167"/>
              <a:gd name="connsiteY15" fmla="*/ 142875 h 1622425"/>
              <a:gd name="connsiteX16" fmla="*/ 562392 w 1175167"/>
              <a:gd name="connsiteY16" fmla="*/ 222250 h 1622425"/>
              <a:gd name="connsiteX17" fmla="*/ 527467 w 1175167"/>
              <a:gd name="connsiteY17" fmla="*/ 304800 h 1622425"/>
              <a:gd name="connsiteX18" fmla="*/ 521117 w 1175167"/>
              <a:gd name="connsiteY18" fmla="*/ 358775 h 1622425"/>
              <a:gd name="connsiteX19" fmla="*/ 444917 w 1175167"/>
              <a:gd name="connsiteY19" fmla="*/ 434975 h 1622425"/>
              <a:gd name="connsiteX20" fmla="*/ 444917 w 1175167"/>
              <a:gd name="connsiteY20" fmla="*/ 517525 h 1622425"/>
              <a:gd name="connsiteX21" fmla="*/ 409992 w 1175167"/>
              <a:gd name="connsiteY21" fmla="*/ 501650 h 1622425"/>
              <a:gd name="connsiteX22" fmla="*/ 362367 w 1175167"/>
              <a:gd name="connsiteY22" fmla="*/ 511175 h 1622425"/>
              <a:gd name="connsiteX23" fmla="*/ 295692 w 1175167"/>
              <a:gd name="connsiteY23" fmla="*/ 492125 h 1622425"/>
              <a:gd name="connsiteX24" fmla="*/ 289342 w 1175167"/>
              <a:gd name="connsiteY24" fmla="*/ 419100 h 1622425"/>
              <a:gd name="connsiteX25" fmla="*/ 263942 w 1175167"/>
              <a:gd name="connsiteY25" fmla="*/ 396875 h 1622425"/>
              <a:gd name="connsiteX26" fmla="*/ 184567 w 1175167"/>
              <a:gd name="connsiteY26" fmla="*/ 387350 h 1622425"/>
              <a:gd name="connsiteX27" fmla="*/ 108367 w 1175167"/>
              <a:gd name="connsiteY27" fmla="*/ 393700 h 1622425"/>
              <a:gd name="connsiteX28" fmla="*/ 35342 w 1175167"/>
              <a:gd name="connsiteY28" fmla="*/ 469900 h 1622425"/>
              <a:gd name="connsiteX29" fmla="*/ 417 w 1175167"/>
              <a:gd name="connsiteY29" fmla="*/ 533400 h 1622425"/>
              <a:gd name="connsiteX30" fmla="*/ 16292 w 1175167"/>
              <a:gd name="connsiteY30" fmla="*/ 587375 h 1622425"/>
              <a:gd name="connsiteX31" fmla="*/ 9941 w 1175167"/>
              <a:gd name="connsiteY31" fmla="*/ 631825 h 1622425"/>
              <a:gd name="connsiteX32" fmla="*/ 13117 w 1175167"/>
              <a:gd name="connsiteY32" fmla="*/ 698500 h 1622425"/>
              <a:gd name="connsiteX33" fmla="*/ 9942 w 1175167"/>
              <a:gd name="connsiteY33" fmla="*/ 736600 h 1622425"/>
              <a:gd name="connsiteX34" fmla="*/ 48042 w 1175167"/>
              <a:gd name="connsiteY34" fmla="*/ 755650 h 1622425"/>
              <a:gd name="connsiteX35" fmla="*/ 102017 w 1175167"/>
              <a:gd name="connsiteY35" fmla="*/ 790575 h 1622425"/>
              <a:gd name="connsiteX36" fmla="*/ 133767 w 1175167"/>
              <a:gd name="connsiteY36" fmla="*/ 784225 h 1622425"/>
              <a:gd name="connsiteX37" fmla="*/ 159167 w 1175167"/>
              <a:gd name="connsiteY37" fmla="*/ 841375 h 1622425"/>
              <a:gd name="connsiteX38" fmla="*/ 155992 w 1175167"/>
              <a:gd name="connsiteY38" fmla="*/ 873125 h 1622425"/>
              <a:gd name="connsiteX39" fmla="*/ 200442 w 1175167"/>
              <a:gd name="connsiteY39" fmla="*/ 904875 h 1622425"/>
              <a:gd name="connsiteX40" fmla="*/ 222667 w 1175167"/>
              <a:gd name="connsiteY40" fmla="*/ 939800 h 1622425"/>
              <a:gd name="connsiteX41" fmla="*/ 213142 w 1175167"/>
              <a:gd name="connsiteY41" fmla="*/ 1022350 h 1622425"/>
              <a:gd name="connsiteX42" fmla="*/ 190917 w 1175167"/>
              <a:gd name="connsiteY42" fmla="*/ 1063625 h 1622425"/>
              <a:gd name="connsiteX43" fmla="*/ 190917 w 1175167"/>
              <a:gd name="connsiteY43" fmla="*/ 1200150 h 1622425"/>
              <a:gd name="connsiteX44" fmla="*/ 244892 w 1175167"/>
              <a:gd name="connsiteY44" fmla="*/ 1206500 h 1622425"/>
              <a:gd name="connsiteX45" fmla="*/ 260767 w 1175167"/>
              <a:gd name="connsiteY45" fmla="*/ 1209675 h 1622425"/>
              <a:gd name="connsiteX46" fmla="*/ 282992 w 1175167"/>
              <a:gd name="connsiteY46" fmla="*/ 1231900 h 1622425"/>
              <a:gd name="connsiteX47" fmla="*/ 289342 w 1175167"/>
              <a:gd name="connsiteY47" fmla="*/ 1270000 h 1622425"/>
              <a:gd name="connsiteX48" fmla="*/ 298867 w 1175167"/>
              <a:gd name="connsiteY48" fmla="*/ 1282700 h 1622425"/>
              <a:gd name="connsiteX49" fmla="*/ 317917 w 1175167"/>
              <a:gd name="connsiteY49" fmla="*/ 1285875 h 1622425"/>
              <a:gd name="connsiteX50" fmla="*/ 356017 w 1175167"/>
              <a:gd name="connsiteY50" fmla="*/ 1298575 h 1622425"/>
              <a:gd name="connsiteX51" fmla="*/ 381417 w 1175167"/>
              <a:gd name="connsiteY51" fmla="*/ 1317625 h 1622425"/>
              <a:gd name="connsiteX52" fmla="*/ 403642 w 1175167"/>
              <a:gd name="connsiteY52" fmla="*/ 1330325 h 1622425"/>
              <a:gd name="connsiteX53" fmla="*/ 406817 w 1175167"/>
              <a:gd name="connsiteY53" fmla="*/ 1339850 h 1622425"/>
              <a:gd name="connsiteX54" fmla="*/ 416342 w 1175167"/>
              <a:gd name="connsiteY54" fmla="*/ 1362075 h 1622425"/>
              <a:gd name="connsiteX55" fmla="*/ 422692 w 1175167"/>
              <a:gd name="connsiteY55" fmla="*/ 1403350 h 1622425"/>
              <a:gd name="connsiteX56" fmla="*/ 425867 w 1175167"/>
              <a:gd name="connsiteY56" fmla="*/ 1419225 h 1622425"/>
              <a:gd name="connsiteX57" fmla="*/ 432217 w 1175167"/>
              <a:gd name="connsiteY57" fmla="*/ 1438275 h 1622425"/>
              <a:gd name="connsiteX58" fmla="*/ 435392 w 1175167"/>
              <a:gd name="connsiteY58" fmla="*/ 1450975 h 1622425"/>
              <a:gd name="connsiteX59" fmla="*/ 441742 w 1175167"/>
              <a:gd name="connsiteY59" fmla="*/ 1463675 h 1622425"/>
              <a:gd name="connsiteX60" fmla="*/ 444917 w 1175167"/>
              <a:gd name="connsiteY60" fmla="*/ 1476375 h 1622425"/>
              <a:gd name="connsiteX61" fmla="*/ 454442 w 1175167"/>
              <a:gd name="connsiteY61" fmla="*/ 1479550 h 1622425"/>
              <a:gd name="connsiteX62" fmla="*/ 479842 w 1175167"/>
              <a:gd name="connsiteY62" fmla="*/ 1482725 h 1622425"/>
              <a:gd name="connsiteX63" fmla="*/ 489367 w 1175167"/>
              <a:gd name="connsiteY63" fmla="*/ 1489075 h 1622425"/>
              <a:gd name="connsiteX64" fmla="*/ 492542 w 1175167"/>
              <a:gd name="connsiteY64" fmla="*/ 1498600 h 1622425"/>
              <a:gd name="connsiteX65" fmla="*/ 498892 w 1175167"/>
              <a:gd name="connsiteY65" fmla="*/ 1508125 h 1622425"/>
              <a:gd name="connsiteX66" fmla="*/ 508417 w 1175167"/>
              <a:gd name="connsiteY66" fmla="*/ 1527175 h 1622425"/>
              <a:gd name="connsiteX67" fmla="*/ 514767 w 1175167"/>
              <a:gd name="connsiteY67" fmla="*/ 1536700 h 1622425"/>
              <a:gd name="connsiteX68" fmla="*/ 517942 w 1175167"/>
              <a:gd name="connsiteY68" fmla="*/ 1546225 h 1622425"/>
              <a:gd name="connsiteX69" fmla="*/ 524292 w 1175167"/>
              <a:gd name="connsiteY69" fmla="*/ 1558925 h 1622425"/>
              <a:gd name="connsiteX70" fmla="*/ 533817 w 1175167"/>
              <a:gd name="connsiteY70" fmla="*/ 1581150 h 1622425"/>
              <a:gd name="connsiteX71" fmla="*/ 543342 w 1175167"/>
              <a:gd name="connsiteY71" fmla="*/ 1590675 h 1622425"/>
              <a:gd name="connsiteX72" fmla="*/ 556042 w 1175167"/>
              <a:gd name="connsiteY72" fmla="*/ 1584325 h 1622425"/>
              <a:gd name="connsiteX73" fmla="*/ 571917 w 1175167"/>
              <a:gd name="connsiteY73" fmla="*/ 1555750 h 1622425"/>
              <a:gd name="connsiteX74" fmla="*/ 584617 w 1175167"/>
              <a:gd name="connsiteY74" fmla="*/ 1536700 h 1622425"/>
              <a:gd name="connsiteX75" fmla="*/ 587792 w 1175167"/>
              <a:gd name="connsiteY75" fmla="*/ 1527175 h 1622425"/>
              <a:gd name="connsiteX76" fmla="*/ 594142 w 1175167"/>
              <a:gd name="connsiteY76" fmla="*/ 1517650 h 1622425"/>
              <a:gd name="connsiteX77" fmla="*/ 600492 w 1175167"/>
              <a:gd name="connsiteY77" fmla="*/ 1504950 h 1622425"/>
              <a:gd name="connsiteX78" fmla="*/ 613192 w 1175167"/>
              <a:gd name="connsiteY78" fmla="*/ 1511300 h 1622425"/>
              <a:gd name="connsiteX79" fmla="*/ 619542 w 1175167"/>
              <a:gd name="connsiteY79" fmla="*/ 1530350 h 1622425"/>
              <a:gd name="connsiteX80" fmla="*/ 625892 w 1175167"/>
              <a:gd name="connsiteY80" fmla="*/ 1565275 h 1622425"/>
              <a:gd name="connsiteX81" fmla="*/ 632242 w 1175167"/>
              <a:gd name="connsiteY81" fmla="*/ 1574800 h 1622425"/>
              <a:gd name="connsiteX82" fmla="*/ 635417 w 1175167"/>
              <a:gd name="connsiteY82" fmla="*/ 1584325 h 1622425"/>
              <a:gd name="connsiteX83" fmla="*/ 651292 w 1175167"/>
              <a:gd name="connsiteY83" fmla="*/ 1587500 h 1622425"/>
              <a:gd name="connsiteX84" fmla="*/ 660817 w 1175167"/>
              <a:gd name="connsiteY84" fmla="*/ 1584325 h 1622425"/>
              <a:gd name="connsiteX85" fmla="*/ 692567 w 1175167"/>
              <a:gd name="connsiteY85" fmla="*/ 1555750 h 1622425"/>
              <a:gd name="connsiteX86" fmla="*/ 705267 w 1175167"/>
              <a:gd name="connsiteY86" fmla="*/ 1546225 h 1622425"/>
              <a:gd name="connsiteX87" fmla="*/ 756067 w 1175167"/>
              <a:gd name="connsiteY87" fmla="*/ 1552575 h 1622425"/>
              <a:gd name="connsiteX88" fmla="*/ 765592 w 1175167"/>
              <a:gd name="connsiteY88" fmla="*/ 1555750 h 1622425"/>
              <a:gd name="connsiteX89" fmla="*/ 794167 w 1175167"/>
              <a:gd name="connsiteY89" fmla="*/ 1558925 h 1622425"/>
              <a:gd name="connsiteX90" fmla="*/ 857667 w 1175167"/>
              <a:gd name="connsiteY90" fmla="*/ 1568450 h 1622425"/>
              <a:gd name="connsiteX91" fmla="*/ 883067 w 1175167"/>
              <a:gd name="connsiteY91" fmla="*/ 1577975 h 1622425"/>
              <a:gd name="connsiteX92" fmla="*/ 905292 w 1175167"/>
              <a:gd name="connsiteY92" fmla="*/ 1581150 h 1622425"/>
              <a:gd name="connsiteX93" fmla="*/ 914817 w 1175167"/>
              <a:gd name="connsiteY93" fmla="*/ 1584325 h 1622425"/>
              <a:gd name="connsiteX94" fmla="*/ 927517 w 1175167"/>
              <a:gd name="connsiteY94" fmla="*/ 1590675 h 1622425"/>
              <a:gd name="connsiteX95" fmla="*/ 962442 w 1175167"/>
              <a:gd name="connsiteY95" fmla="*/ 1597025 h 1622425"/>
              <a:gd name="connsiteX96" fmla="*/ 971967 w 1175167"/>
              <a:gd name="connsiteY96" fmla="*/ 1600200 h 1622425"/>
              <a:gd name="connsiteX97" fmla="*/ 1000542 w 1175167"/>
              <a:gd name="connsiteY97" fmla="*/ 1606550 h 1622425"/>
              <a:gd name="connsiteX98" fmla="*/ 1025942 w 1175167"/>
              <a:gd name="connsiteY98" fmla="*/ 1616075 h 1622425"/>
              <a:gd name="connsiteX99" fmla="*/ 1044992 w 1175167"/>
              <a:gd name="connsiteY99" fmla="*/ 1619250 h 1622425"/>
              <a:gd name="connsiteX100" fmla="*/ 1057692 w 1175167"/>
              <a:gd name="connsiteY100" fmla="*/ 1622425 h 1622425"/>
              <a:gd name="connsiteX101" fmla="*/ 1073567 w 1175167"/>
              <a:gd name="connsiteY101" fmla="*/ 1619250 h 1622425"/>
              <a:gd name="connsiteX102" fmla="*/ 1064042 w 1175167"/>
              <a:gd name="connsiteY102" fmla="*/ 1593850 h 1622425"/>
              <a:gd name="connsiteX103" fmla="*/ 1083092 w 1175167"/>
              <a:gd name="connsiteY103" fmla="*/ 1587500 h 1622425"/>
              <a:gd name="connsiteX104" fmla="*/ 1098967 w 1175167"/>
              <a:gd name="connsiteY104" fmla="*/ 1530350 h 1622425"/>
              <a:gd name="connsiteX105" fmla="*/ 1171992 w 1175167"/>
              <a:gd name="connsiteY105" fmla="*/ 1527175 h 1622425"/>
              <a:gd name="connsiteX106" fmla="*/ 1175167 w 1175167"/>
              <a:gd name="connsiteY106" fmla="*/ 1517650 h 1622425"/>
              <a:gd name="connsiteX107" fmla="*/ 1149767 w 1175167"/>
              <a:gd name="connsiteY107" fmla="*/ 1501775 h 1622425"/>
              <a:gd name="connsiteX108" fmla="*/ 1140242 w 1175167"/>
              <a:gd name="connsiteY108" fmla="*/ 1498600 h 1622425"/>
              <a:gd name="connsiteX109" fmla="*/ 1121192 w 1175167"/>
              <a:gd name="connsiteY109" fmla="*/ 1485900 h 1622425"/>
              <a:gd name="connsiteX110" fmla="*/ 1098967 w 1175167"/>
              <a:gd name="connsiteY110" fmla="*/ 1457325 h 1622425"/>
              <a:gd name="connsiteX111" fmla="*/ 1086267 w 1175167"/>
              <a:gd name="connsiteY111" fmla="*/ 1444625 h 1622425"/>
              <a:gd name="connsiteX112" fmla="*/ 1076742 w 1175167"/>
              <a:gd name="connsiteY112" fmla="*/ 1431925 h 1622425"/>
              <a:gd name="connsiteX113" fmla="*/ 1057692 w 1175167"/>
              <a:gd name="connsiteY113" fmla="*/ 1419225 h 1622425"/>
              <a:gd name="connsiteX114" fmla="*/ 1038642 w 1175167"/>
              <a:gd name="connsiteY114" fmla="*/ 1400175 h 1622425"/>
              <a:gd name="connsiteX115" fmla="*/ 1025942 w 1175167"/>
              <a:gd name="connsiteY115" fmla="*/ 1387475 h 1622425"/>
              <a:gd name="connsiteX116" fmla="*/ 1032292 w 1175167"/>
              <a:gd name="connsiteY116" fmla="*/ 1355725 h 1622425"/>
              <a:gd name="connsiteX117" fmla="*/ 1044992 w 1175167"/>
              <a:gd name="connsiteY117" fmla="*/ 1352550 h 1622425"/>
              <a:gd name="connsiteX118" fmla="*/ 1060867 w 1175167"/>
              <a:gd name="connsiteY118" fmla="*/ 1349375 h 1622425"/>
              <a:gd name="connsiteX119" fmla="*/ 1057692 w 1175167"/>
              <a:gd name="connsiteY119" fmla="*/ 1314450 h 1622425"/>
              <a:gd name="connsiteX120" fmla="*/ 1029117 w 1175167"/>
              <a:gd name="connsiteY120" fmla="*/ 1317625 h 1622425"/>
              <a:gd name="connsiteX121" fmla="*/ 991017 w 1175167"/>
              <a:gd name="connsiteY121" fmla="*/ 1314450 h 1622425"/>
              <a:gd name="connsiteX122" fmla="*/ 978317 w 1175167"/>
              <a:gd name="connsiteY122" fmla="*/ 1308100 h 1622425"/>
              <a:gd name="connsiteX123" fmla="*/ 975142 w 1175167"/>
              <a:gd name="connsiteY123" fmla="*/ 1298575 h 1622425"/>
              <a:gd name="connsiteX124" fmla="*/ 1013242 w 1175167"/>
              <a:gd name="connsiteY124" fmla="*/ 1279525 h 1622425"/>
              <a:gd name="connsiteX125" fmla="*/ 1010067 w 1175167"/>
              <a:gd name="connsiteY125" fmla="*/ 1270000 h 1622425"/>
              <a:gd name="connsiteX126" fmla="*/ 997367 w 1175167"/>
              <a:gd name="connsiteY126" fmla="*/ 1260475 h 1622425"/>
              <a:gd name="connsiteX127" fmla="*/ 978317 w 1175167"/>
              <a:gd name="connsiteY127" fmla="*/ 1250950 h 1622425"/>
              <a:gd name="connsiteX128" fmla="*/ 959267 w 1175167"/>
              <a:gd name="connsiteY128" fmla="*/ 1225550 h 1622425"/>
              <a:gd name="connsiteX129" fmla="*/ 956092 w 1175167"/>
              <a:gd name="connsiteY129" fmla="*/ 1212850 h 1622425"/>
              <a:gd name="connsiteX130" fmla="*/ 940217 w 1175167"/>
              <a:gd name="connsiteY130" fmla="*/ 1181100 h 1622425"/>
              <a:gd name="connsiteX131" fmla="*/ 937042 w 1175167"/>
              <a:gd name="connsiteY131" fmla="*/ 1171575 h 1622425"/>
              <a:gd name="connsiteX132" fmla="*/ 930692 w 1175167"/>
              <a:gd name="connsiteY132" fmla="*/ 1146175 h 1622425"/>
              <a:gd name="connsiteX133" fmla="*/ 917992 w 1175167"/>
              <a:gd name="connsiteY133" fmla="*/ 1120775 h 1622425"/>
              <a:gd name="connsiteX134" fmla="*/ 905292 w 1175167"/>
              <a:gd name="connsiteY134" fmla="*/ 1098550 h 1622425"/>
              <a:gd name="connsiteX135" fmla="*/ 898942 w 1175167"/>
              <a:gd name="connsiteY135" fmla="*/ 1082675 h 1622425"/>
              <a:gd name="connsiteX136" fmla="*/ 892592 w 1175167"/>
              <a:gd name="connsiteY136" fmla="*/ 1063625 h 1622425"/>
              <a:gd name="connsiteX137" fmla="*/ 883067 w 1175167"/>
              <a:gd name="connsiteY137" fmla="*/ 1047750 h 1622425"/>
              <a:gd name="connsiteX138" fmla="*/ 876717 w 1175167"/>
              <a:gd name="connsiteY138" fmla="*/ 1038225 h 1622425"/>
              <a:gd name="connsiteX139" fmla="*/ 860842 w 1175167"/>
              <a:gd name="connsiteY139" fmla="*/ 1025525 h 1622425"/>
              <a:gd name="connsiteX140" fmla="*/ 841792 w 1175167"/>
              <a:gd name="connsiteY140" fmla="*/ 1003300 h 1622425"/>
              <a:gd name="connsiteX141" fmla="*/ 819567 w 1175167"/>
              <a:gd name="connsiteY141" fmla="*/ 1000125 h 1622425"/>
              <a:gd name="connsiteX142" fmla="*/ 797342 w 1175167"/>
              <a:gd name="connsiteY142" fmla="*/ 987425 h 1622425"/>
              <a:gd name="connsiteX143" fmla="*/ 765592 w 1175167"/>
              <a:gd name="connsiteY143" fmla="*/ 965200 h 1622425"/>
              <a:gd name="connsiteX144" fmla="*/ 752892 w 1175167"/>
              <a:gd name="connsiteY144" fmla="*/ 958850 h 1622425"/>
              <a:gd name="connsiteX145" fmla="*/ 746542 w 1175167"/>
              <a:gd name="connsiteY145" fmla="*/ 946150 h 1622425"/>
              <a:gd name="connsiteX146" fmla="*/ 740192 w 1175167"/>
              <a:gd name="connsiteY146" fmla="*/ 898525 h 1622425"/>
              <a:gd name="connsiteX147" fmla="*/ 730667 w 1175167"/>
              <a:gd name="connsiteY147" fmla="*/ 863600 h 1622425"/>
              <a:gd name="connsiteX148" fmla="*/ 721142 w 1175167"/>
              <a:gd name="connsiteY148" fmla="*/ 860425 h 1622425"/>
              <a:gd name="connsiteX149" fmla="*/ 705267 w 1175167"/>
              <a:gd name="connsiteY149" fmla="*/ 847725 h 1622425"/>
              <a:gd name="connsiteX150" fmla="*/ 692567 w 1175167"/>
              <a:gd name="connsiteY150" fmla="*/ 841375 h 1622425"/>
              <a:gd name="connsiteX151" fmla="*/ 686217 w 1175167"/>
              <a:gd name="connsiteY151" fmla="*/ 831850 h 1622425"/>
              <a:gd name="connsiteX152" fmla="*/ 689392 w 1175167"/>
              <a:gd name="connsiteY152" fmla="*/ 784225 h 1622425"/>
              <a:gd name="connsiteX153" fmla="*/ 698917 w 1175167"/>
              <a:gd name="connsiteY153" fmla="*/ 762000 h 1622425"/>
              <a:gd name="connsiteX154" fmla="*/ 708442 w 1175167"/>
              <a:gd name="connsiteY154" fmla="*/ 673100 h 1622425"/>
              <a:gd name="connsiteX155" fmla="*/ 711617 w 1175167"/>
              <a:gd name="connsiteY155" fmla="*/ 641350 h 1622425"/>
              <a:gd name="connsiteX156" fmla="*/ 721142 w 1175167"/>
              <a:gd name="connsiteY156" fmla="*/ 609600 h 1622425"/>
              <a:gd name="connsiteX157" fmla="*/ 727492 w 1175167"/>
              <a:gd name="connsiteY157" fmla="*/ 581025 h 1622425"/>
              <a:gd name="connsiteX158" fmla="*/ 733842 w 1175167"/>
              <a:gd name="connsiteY158" fmla="*/ 568325 h 1622425"/>
              <a:gd name="connsiteX159" fmla="*/ 737017 w 1175167"/>
              <a:gd name="connsiteY159" fmla="*/ 555625 h 1622425"/>
              <a:gd name="connsiteX160" fmla="*/ 749717 w 1175167"/>
              <a:gd name="connsiteY160" fmla="*/ 542925 h 1622425"/>
              <a:gd name="connsiteX161" fmla="*/ 762417 w 1175167"/>
              <a:gd name="connsiteY161" fmla="*/ 520700 h 1622425"/>
              <a:gd name="connsiteX162" fmla="*/ 784642 w 1175167"/>
              <a:gd name="connsiteY162" fmla="*/ 498475 h 1622425"/>
              <a:gd name="connsiteX163" fmla="*/ 797342 w 1175167"/>
              <a:gd name="connsiteY163" fmla="*/ 485775 h 1622425"/>
              <a:gd name="connsiteX164" fmla="*/ 806867 w 1175167"/>
              <a:gd name="connsiteY164" fmla="*/ 476250 h 1622425"/>
              <a:gd name="connsiteX165" fmla="*/ 816392 w 1175167"/>
              <a:gd name="connsiteY165" fmla="*/ 454025 h 1622425"/>
              <a:gd name="connsiteX166" fmla="*/ 819567 w 1175167"/>
              <a:gd name="connsiteY166" fmla="*/ 441325 h 1622425"/>
              <a:gd name="connsiteX167" fmla="*/ 832267 w 1175167"/>
              <a:gd name="connsiteY167" fmla="*/ 409575 h 1622425"/>
              <a:gd name="connsiteX168" fmla="*/ 838617 w 1175167"/>
              <a:gd name="connsiteY168" fmla="*/ 365125 h 1622425"/>
              <a:gd name="connsiteX169" fmla="*/ 841792 w 1175167"/>
              <a:gd name="connsiteY169" fmla="*/ 355600 h 1622425"/>
              <a:gd name="connsiteX170" fmla="*/ 844967 w 1175167"/>
              <a:gd name="connsiteY170" fmla="*/ 342900 h 1622425"/>
              <a:gd name="connsiteX171" fmla="*/ 854492 w 1175167"/>
              <a:gd name="connsiteY171" fmla="*/ 225425 h 1622425"/>
              <a:gd name="connsiteX172" fmla="*/ 857667 w 1175167"/>
              <a:gd name="connsiteY172" fmla="*/ 209550 h 1622425"/>
              <a:gd name="connsiteX173" fmla="*/ 864017 w 1175167"/>
              <a:gd name="connsiteY173" fmla="*/ 200025 h 1622425"/>
              <a:gd name="connsiteX174" fmla="*/ 867192 w 1175167"/>
              <a:gd name="connsiteY174" fmla="*/ 177800 h 1622425"/>
              <a:gd name="connsiteX175" fmla="*/ 870367 w 1175167"/>
              <a:gd name="connsiteY175" fmla="*/ 168275 h 1622425"/>
              <a:gd name="connsiteX176" fmla="*/ 873542 w 1175167"/>
              <a:gd name="connsiteY176" fmla="*/ 152400 h 1622425"/>
              <a:gd name="connsiteX177" fmla="*/ 883067 w 1175167"/>
              <a:gd name="connsiteY177" fmla="*/ 101600 h 1622425"/>
              <a:gd name="connsiteX178" fmla="*/ 886242 w 1175167"/>
              <a:gd name="connsiteY178" fmla="*/ 92075 h 1622425"/>
              <a:gd name="connsiteX179" fmla="*/ 898942 w 1175167"/>
              <a:gd name="connsiteY179" fmla="*/ 76200 h 1622425"/>
              <a:gd name="connsiteX180" fmla="*/ 908467 w 1175167"/>
              <a:gd name="connsiteY180" fmla="*/ 73025 h 1622425"/>
              <a:gd name="connsiteX0" fmla="*/ 908467 w 1175167"/>
              <a:gd name="connsiteY0" fmla="*/ 73025 h 1622425"/>
              <a:gd name="connsiteX1" fmla="*/ 902117 w 1175167"/>
              <a:gd name="connsiteY1" fmla="*/ 57150 h 1622425"/>
              <a:gd name="connsiteX2" fmla="*/ 844967 w 1175167"/>
              <a:gd name="connsiteY2" fmla="*/ 22225 h 1622425"/>
              <a:gd name="connsiteX3" fmla="*/ 829092 w 1175167"/>
              <a:gd name="connsiteY3" fmla="*/ 9525 h 1622425"/>
              <a:gd name="connsiteX4" fmla="*/ 813217 w 1175167"/>
              <a:gd name="connsiteY4" fmla="*/ 6350 h 1622425"/>
              <a:gd name="connsiteX5" fmla="*/ 797342 w 1175167"/>
              <a:gd name="connsiteY5" fmla="*/ 0 h 1622425"/>
              <a:gd name="connsiteX6" fmla="*/ 775117 w 1175167"/>
              <a:gd name="connsiteY6" fmla="*/ 6350 h 1622425"/>
              <a:gd name="connsiteX7" fmla="*/ 771942 w 1175167"/>
              <a:gd name="connsiteY7" fmla="*/ 50800 h 1622425"/>
              <a:gd name="connsiteX8" fmla="*/ 768767 w 1175167"/>
              <a:gd name="connsiteY8" fmla="*/ 69850 h 1622425"/>
              <a:gd name="connsiteX9" fmla="*/ 759242 w 1175167"/>
              <a:gd name="connsiteY9" fmla="*/ 73025 h 1622425"/>
              <a:gd name="connsiteX10" fmla="*/ 749717 w 1175167"/>
              <a:gd name="connsiteY10" fmla="*/ 66675 h 1622425"/>
              <a:gd name="connsiteX11" fmla="*/ 737017 w 1175167"/>
              <a:gd name="connsiteY11" fmla="*/ 63500 h 1622425"/>
              <a:gd name="connsiteX12" fmla="*/ 714792 w 1175167"/>
              <a:gd name="connsiteY12" fmla="*/ 104775 h 1622425"/>
              <a:gd name="connsiteX13" fmla="*/ 670342 w 1175167"/>
              <a:gd name="connsiteY13" fmla="*/ 25400 h 1622425"/>
              <a:gd name="connsiteX14" fmla="*/ 654467 w 1175167"/>
              <a:gd name="connsiteY14" fmla="*/ 63500 h 1622425"/>
              <a:gd name="connsiteX15" fmla="*/ 600492 w 1175167"/>
              <a:gd name="connsiteY15" fmla="*/ 142875 h 1622425"/>
              <a:gd name="connsiteX16" fmla="*/ 562392 w 1175167"/>
              <a:gd name="connsiteY16" fmla="*/ 222250 h 1622425"/>
              <a:gd name="connsiteX17" fmla="*/ 527467 w 1175167"/>
              <a:gd name="connsiteY17" fmla="*/ 304800 h 1622425"/>
              <a:gd name="connsiteX18" fmla="*/ 521117 w 1175167"/>
              <a:gd name="connsiteY18" fmla="*/ 358775 h 1622425"/>
              <a:gd name="connsiteX19" fmla="*/ 444917 w 1175167"/>
              <a:gd name="connsiteY19" fmla="*/ 434975 h 1622425"/>
              <a:gd name="connsiteX20" fmla="*/ 444917 w 1175167"/>
              <a:gd name="connsiteY20" fmla="*/ 517525 h 1622425"/>
              <a:gd name="connsiteX21" fmla="*/ 409992 w 1175167"/>
              <a:gd name="connsiteY21" fmla="*/ 501650 h 1622425"/>
              <a:gd name="connsiteX22" fmla="*/ 362367 w 1175167"/>
              <a:gd name="connsiteY22" fmla="*/ 511175 h 1622425"/>
              <a:gd name="connsiteX23" fmla="*/ 295692 w 1175167"/>
              <a:gd name="connsiteY23" fmla="*/ 492125 h 1622425"/>
              <a:gd name="connsiteX24" fmla="*/ 289342 w 1175167"/>
              <a:gd name="connsiteY24" fmla="*/ 419100 h 1622425"/>
              <a:gd name="connsiteX25" fmla="*/ 263942 w 1175167"/>
              <a:gd name="connsiteY25" fmla="*/ 396875 h 1622425"/>
              <a:gd name="connsiteX26" fmla="*/ 184567 w 1175167"/>
              <a:gd name="connsiteY26" fmla="*/ 387350 h 1622425"/>
              <a:gd name="connsiteX27" fmla="*/ 108367 w 1175167"/>
              <a:gd name="connsiteY27" fmla="*/ 393700 h 1622425"/>
              <a:gd name="connsiteX28" fmla="*/ 35342 w 1175167"/>
              <a:gd name="connsiteY28" fmla="*/ 469900 h 1622425"/>
              <a:gd name="connsiteX29" fmla="*/ 417 w 1175167"/>
              <a:gd name="connsiteY29" fmla="*/ 533400 h 1622425"/>
              <a:gd name="connsiteX30" fmla="*/ 16292 w 1175167"/>
              <a:gd name="connsiteY30" fmla="*/ 587375 h 1622425"/>
              <a:gd name="connsiteX31" fmla="*/ 9941 w 1175167"/>
              <a:gd name="connsiteY31" fmla="*/ 631825 h 1622425"/>
              <a:gd name="connsiteX32" fmla="*/ 13117 w 1175167"/>
              <a:gd name="connsiteY32" fmla="*/ 698500 h 1622425"/>
              <a:gd name="connsiteX33" fmla="*/ 9942 w 1175167"/>
              <a:gd name="connsiteY33" fmla="*/ 736600 h 1622425"/>
              <a:gd name="connsiteX34" fmla="*/ 48042 w 1175167"/>
              <a:gd name="connsiteY34" fmla="*/ 755650 h 1622425"/>
              <a:gd name="connsiteX35" fmla="*/ 102017 w 1175167"/>
              <a:gd name="connsiteY35" fmla="*/ 790575 h 1622425"/>
              <a:gd name="connsiteX36" fmla="*/ 133767 w 1175167"/>
              <a:gd name="connsiteY36" fmla="*/ 784225 h 1622425"/>
              <a:gd name="connsiteX37" fmla="*/ 159167 w 1175167"/>
              <a:gd name="connsiteY37" fmla="*/ 841375 h 1622425"/>
              <a:gd name="connsiteX38" fmla="*/ 155992 w 1175167"/>
              <a:gd name="connsiteY38" fmla="*/ 873125 h 1622425"/>
              <a:gd name="connsiteX39" fmla="*/ 200442 w 1175167"/>
              <a:gd name="connsiteY39" fmla="*/ 904875 h 1622425"/>
              <a:gd name="connsiteX40" fmla="*/ 222667 w 1175167"/>
              <a:gd name="connsiteY40" fmla="*/ 939800 h 1622425"/>
              <a:gd name="connsiteX41" fmla="*/ 213142 w 1175167"/>
              <a:gd name="connsiteY41" fmla="*/ 1022350 h 1622425"/>
              <a:gd name="connsiteX42" fmla="*/ 190917 w 1175167"/>
              <a:gd name="connsiteY42" fmla="*/ 1063625 h 1622425"/>
              <a:gd name="connsiteX43" fmla="*/ 190917 w 1175167"/>
              <a:gd name="connsiteY43" fmla="*/ 1200150 h 1622425"/>
              <a:gd name="connsiteX44" fmla="*/ 244892 w 1175167"/>
              <a:gd name="connsiteY44" fmla="*/ 1206500 h 1622425"/>
              <a:gd name="connsiteX45" fmla="*/ 260767 w 1175167"/>
              <a:gd name="connsiteY45" fmla="*/ 1209675 h 1622425"/>
              <a:gd name="connsiteX46" fmla="*/ 282992 w 1175167"/>
              <a:gd name="connsiteY46" fmla="*/ 1231900 h 1622425"/>
              <a:gd name="connsiteX47" fmla="*/ 289342 w 1175167"/>
              <a:gd name="connsiteY47" fmla="*/ 1270000 h 1622425"/>
              <a:gd name="connsiteX48" fmla="*/ 317917 w 1175167"/>
              <a:gd name="connsiteY48" fmla="*/ 1285875 h 1622425"/>
              <a:gd name="connsiteX49" fmla="*/ 356017 w 1175167"/>
              <a:gd name="connsiteY49" fmla="*/ 1298575 h 1622425"/>
              <a:gd name="connsiteX50" fmla="*/ 381417 w 1175167"/>
              <a:gd name="connsiteY50" fmla="*/ 1317625 h 1622425"/>
              <a:gd name="connsiteX51" fmla="*/ 403642 w 1175167"/>
              <a:gd name="connsiteY51" fmla="*/ 1330325 h 1622425"/>
              <a:gd name="connsiteX52" fmla="*/ 406817 w 1175167"/>
              <a:gd name="connsiteY52" fmla="*/ 1339850 h 1622425"/>
              <a:gd name="connsiteX53" fmla="*/ 416342 w 1175167"/>
              <a:gd name="connsiteY53" fmla="*/ 1362075 h 1622425"/>
              <a:gd name="connsiteX54" fmla="*/ 422692 w 1175167"/>
              <a:gd name="connsiteY54" fmla="*/ 1403350 h 1622425"/>
              <a:gd name="connsiteX55" fmla="*/ 425867 w 1175167"/>
              <a:gd name="connsiteY55" fmla="*/ 1419225 h 1622425"/>
              <a:gd name="connsiteX56" fmla="*/ 432217 w 1175167"/>
              <a:gd name="connsiteY56" fmla="*/ 1438275 h 1622425"/>
              <a:gd name="connsiteX57" fmla="*/ 435392 w 1175167"/>
              <a:gd name="connsiteY57" fmla="*/ 1450975 h 1622425"/>
              <a:gd name="connsiteX58" fmla="*/ 441742 w 1175167"/>
              <a:gd name="connsiteY58" fmla="*/ 1463675 h 1622425"/>
              <a:gd name="connsiteX59" fmla="*/ 444917 w 1175167"/>
              <a:gd name="connsiteY59" fmla="*/ 1476375 h 1622425"/>
              <a:gd name="connsiteX60" fmla="*/ 454442 w 1175167"/>
              <a:gd name="connsiteY60" fmla="*/ 1479550 h 1622425"/>
              <a:gd name="connsiteX61" fmla="*/ 479842 w 1175167"/>
              <a:gd name="connsiteY61" fmla="*/ 1482725 h 1622425"/>
              <a:gd name="connsiteX62" fmla="*/ 489367 w 1175167"/>
              <a:gd name="connsiteY62" fmla="*/ 1489075 h 1622425"/>
              <a:gd name="connsiteX63" fmla="*/ 492542 w 1175167"/>
              <a:gd name="connsiteY63" fmla="*/ 1498600 h 1622425"/>
              <a:gd name="connsiteX64" fmla="*/ 498892 w 1175167"/>
              <a:gd name="connsiteY64" fmla="*/ 1508125 h 1622425"/>
              <a:gd name="connsiteX65" fmla="*/ 508417 w 1175167"/>
              <a:gd name="connsiteY65" fmla="*/ 1527175 h 1622425"/>
              <a:gd name="connsiteX66" fmla="*/ 514767 w 1175167"/>
              <a:gd name="connsiteY66" fmla="*/ 1536700 h 1622425"/>
              <a:gd name="connsiteX67" fmla="*/ 517942 w 1175167"/>
              <a:gd name="connsiteY67" fmla="*/ 1546225 h 1622425"/>
              <a:gd name="connsiteX68" fmla="*/ 524292 w 1175167"/>
              <a:gd name="connsiteY68" fmla="*/ 1558925 h 1622425"/>
              <a:gd name="connsiteX69" fmla="*/ 533817 w 1175167"/>
              <a:gd name="connsiteY69" fmla="*/ 1581150 h 1622425"/>
              <a:gd name="connsiteX70" fmla="*/ 543342 w 1175167"/>
              <a:gd name="connsiteY70" fmla="*/ 1590675 h 1622425"/>
              <a:gd name="connsiteX71" fmla="*/ 556042 w 1175167"/>
              <a:gd name="connsiteY71" fmla="*/ 1584325 h 1622425"/>
              <a:gd name="connsiteX72" fmla="*/ 571917 w 1175167"/>
              <a:gd name="connsiteY72" fmla="*/ 1555750 h 1622425"/>
              <a:gd name="connsiteX73" fmla="*/ 584617 w 1175167"/>
              <a:gd name="connsiteY73" fmla="*/ 1536700 h 1622425"/>
              <a:gd name="connsiteX74" fmla="*/ 587792 w 1175167"/>
              <a:gd name="connsiteY74" fmla="*/ 1527175 h 1622425"/>
              <a:gd name="connsiteX75" fmla="*/ 594142 w 1175167"/>
              <a:gd name="connsiteY75" fmla="*/ 1517650 h 1622425"/>
              <a:gd name="connsiteX76" fmla="*/ 600492 w 1175167"/>
              <a:gd name="connsiteY76" fmla="*/ 1504950 h 1622425"/>
              <a:gd name="connsiteX77" fmla="*/ 613192 w 1175167"/>
              <a:gd name="connsiteY77" fmla="*/ 1511300 h 1622425"/>
              <a:gd name="connsiteX78" fmla="*/ 619542 w 1175167"/>
              <a:gd name="connsiteY78" fmla="*/ 1530350 h 1622425"/>
              <a:gd name="connsiteX79" fmla="*/ 625892 w 1175167"/>
              <a:gd name="connsiteY79" fmla="*/ 1565275 h 1622425"/>
              <a:gd name="connsiteX80" fmla="*/ 632242 w 1175167"/>
              <a:gd name="connsiteY80" fmla="*/ 1574800 h 1622425"/>
              <a:gd name="connsiteX81" fmla="*/ 635417 w 1175167"/>
              <a:gd name="connsiteY81" fmla="*/ 1584325 h 1622425"/>
              <a:gd name="connsiteX82" fmla="*/ 651292 w 1175167"/>
              <a:gd name="connsiteY82" fmla="*/ 1587500 h 1622425"/>
              <a:gd name="connsiteX83" fmla="*/ 660817 w 1175167"/>
              <a:gd name="connsiteY83" fmla="*/ 1584325 h 1622425"/>
              <a:gd name="connsiteX84" fmla="*/ 692567 w 1175167"/>
              <a:gd name="connsiteY84" fmla="*/ 1555750 h 1622425"/>
              <a:gd name="connsiteX85" fmla="*/ 705267 w 1175167"/>
              <a:gd name="connsiteY85" fmla="*/ 1546225 h 1622425"/>
              <a:gd name="connsiteX86" fmla="*/ 756067 w 1175167"/>
              <a:gd name="connsiteY86" fmla="*/ 1552575 h 1622425"/>
              <a:gd name="connsiteX87" fmla="*/ 765592 w 1175167"/>
              <a:gd name="connsiteY87" fmla="*/ 1555750 h 1622425"/>
              <a:gd name="connsiteX88" fmla="*/ 794167 w 1175167"/>
              <a:gd name="connsiteY88" fmla="*/ 1558925 h 1622425"/>
              <a:gd name="connsiteX89" fmla="*/ 857667 w 1175167"/>
              <a:gd name="connsiteY89" fmla="*/ 1568450 h 1622425"/>
              <a:gd name="connsiteX90" fmla="*/ 883067 w 1175167"/>
              <a:gd name="connsiteY90" fmla="*/ 1577975 h 1622425"/>
              <a:gd name="connsiteX91" fmla="*/ 905292 w 1175167"/>
              <a:gd name="connsiteY91" fmla="*/ 1581150 h 1622425"/>
              <a:gd name="connsiteX92" fmla="*/ 914817 w 1175167"/>
              <a:gd name="connsiteY92" fmla="*/ 1584325 h 1622425"/>
              <a:gd name="connsiteX93" fmla="*/ 927517 w 1175167"/>
              <a:gd name="connsiteY93" fmla="*/ 1590675 h 1622425"/>
              <a:gd name="connsiteX94" fmla="*/ 962442 w 1175167"/>
              <a:gd name="connsiteY94" fmla="*/ 1597025 h 1622425"/>
              <a:gd name="connsiteX95" fmla="*/ 971967 w 1175167"/>
              <a:gd name="connsiteY95" fmla="*/ 1600200 h 1622425"/>
              <a:gd name="connsiteX96" fmla="*/ 1000542 w 1175167"/>
              <a:gd name="connsiteY96" fmla="*/ 1606550 h 1622425"/>
              <a:gd name="connsiteX97" fmla="*/ 1025942 w 1175167"/>
              <a:gd name="connsiteY97" fmla="*/ 1616075 h 1622425"/>
              <a:gd name="connsiteX98" fmla="*/ 1044992 w 1175167"/>
              <a:gd name="connsiteY98" fmla="*/ 1619250 h 1622425"/>
              <a:gd name="connsiteX99" fmla="*/ 1057692 w 1175167"/>
              <a:gd name="connsiteY99" fmla="*/ 1622425 h 1622425"/>
              <a:gd name="connsiteX100" fmla="*/ 1073567 w 1175167"/>
              <a:gd name="connsiteY100" fmla="*/ 1619250 h 1622425"/>
              <a:gd name="connsiteX101" fmla="*/ 1064042 w 1175167"/>
              <a:gd name="connsiteY101" fmla="*/ 1593850 h 1622425"/>
              <a:gd name="connsiteX102" fmla="*/ 1083092 w 1175167"/>
              <a:gd name="connsiteY102" fmla="*/ 1587500 h 1622425"/>
              <a:gd name="connsiteX103" fmla="*/ 1098967 w 1175167"/>
              <a:gd name="connsiteY103" fmla="*/ 1530350 h 1622425"/>
              <a:gd name="connsiteX104" fmla="*/ 1171992 w 1175167"/>
              <a:gd name="connsiteY104" fmla="*/ 1527175 h 1622425"/>
              <a:gd name="connsiteX105" fmla="*/ 1175167 w 1175167"/>
              <a:gd name="connsiteY105" fmla="*/ 1517650 h 1622425"/>
              <a:gd name="connsiteX106" fmla="*/ 1149767 w 1175167"/>
              <a:gd name="connsiteY106" fmla="*/ 1501775 h 1622425"/>
              <a:gd name="connsiteX107" fmla="*/ 1140242 w 1175167"/>
              <a:gd name="connsiteY107" fmla="*/ 1498600 h 1622425"/>
              <a:gd name="connsiteX108" fmla="*/ 1121192 w 1175167"/>
              <a:gd name="connsiteY108" fmla="*/ 1485900 h 1622425"/>
              <a:gd name="connsiteX109" fmla="*/ 1098967 w 1175167"/>
              <a:gd name="connsiteY109" fmla="*/ 1457325 h 1622425"/>
              <a:gd name="connsiteX110" fmla="*/ 1086267 w 1175167"/>
              <a:gd name="connsiteY110" fmla="*/ 1444625 h 1622425"/>
              <a:gd name="connsiteX111" fmla="*/ 1076742 w 1175167"/>
              <a:gd name="connsiteY111" fmla="*/ 1431925 h 1622425"/>
              <a:gd name="connsiteX112" fmla="*/ 1057692 w 1175167"/>
              <a:gd name="connsiteY112" fmla="*/ 1419225 h 1622425"/>
              <a:gd name="connsiteX113" fmla="*/ 1038642 w 1175167"/>
              <a:gd name="connsiteY113" fmla="*/ 1400175 h 1622425"/>
              <a:gd name="connsiteX114" fmla="*/ 1025942 w 1175167"/>
              <a:gd name="connsiteY114" fmla="*/ 1387475 h 1622425"/>
              <a:gd name="connsiteX115" fmla="*/ 1032292 w 1175167"/>
              <a:gd name="connsiteY115" fmla="*/ 1355725 h 1622425"/>
              <a:gd name="connsiteX116" fmla="*/ 1044992 w 1175167"/>
              <a:gd name="connsiteY116" fmla="*/ 1352550 h 1622425"/>
              <a:gd name="connsiteX117" fmla="*/ 1060867 w 1175167"/>
              <a:gd name="connsiteY117" fmla="*/ 1349375 h 1622425"/>
              <a:gd name="connsiteX118" fmla="*/ 1057692 w 1175167"/>
              <a:gd name="connsiteY118" fmla="*/ 1314450 h 1622425"/>
              <a:gd name="connsiteX119" fmla="*/ 1029117 w 1175167"/>
              <a:gd name="connsiteY119" fmla="*/ 1317625 h 1622425"/>
              <a:gd name="connsiteX120" fmla="*/ 991017 w 1175167"/>
              <a:gd name="connsiteY120" fmla="*/ 1314450 h 1622425"/>
              <a:gd name="connsiteX121" fmla="*/ 978317 w 1175167"/>
              <a:gd name="connsiteY121" fmla="*/ 1308100 h 1622425"/>
              <a:gd name="connsiteX122" fmla="*/ 975142 w 1175167"/>
              <a:gd name="connsiteY122" fmla="*/ 1298575 h 1622425"/>
              <a:gd name="connsiteX123" fmla="*/ 1013242 w 1175167"/>
              <a:gd name="connsiteY123" fmla="*/ 1279525 h 1622425"/>
              <a:gd name="connsiteX124" fmla="*/ 1010067 w 1175167"/>
              <a:gd name="connsiteY124" fmla="*/ 1270000 h 1622425"/>
              <a:gd name="connsiteX125" fmla="*/ 997367 w 1175167"/>
              <a:gd name="connsiteY125" fmla="*/ 1260475 h 1622425"/>
              <a:gd name="connsiteX126" fmla="*/ 978317 w 1175167"/>
              <a:gd name="connsiteY126" fmla="*/ 1250950 h 1622425"/>
              <a:gd name="connsiteX127" fmla="*/ 959267 w 1175167"/>
              <a:gd name="connsiteY127" fmla="*/ 1225550 h 1622425"/>
              <a:gd name="connsiteX128" fmla="*/ 956092 w 1175167"/>
              <a:gd name="connsiteY128" fmla="*/ 1212850 h 1622425"/>
              <a:gd name="connsiteX129" fmla="*/ 940217 w 1175167"/>
              <a:gd name="connsiteY129" fmla="*/ 1181100 h 1622425"/>
              <a:gd name="connsiteX130" fmla="*/ 937042 w 1175167"/>
              <a:gd name="connsiteY130" fmla="*/ 1171575 h 1622425"/>
              <a:gd name="connsiteX131" fmla="*/ 930692 w 1175167"/>
              <a:gd name="connsiteY131" fmla="*/ 1146175 h 1622425"/>
              <a:gd name="connsiteX132" fmla="*/ 917992 w 1175167"/>
              <a:gd name="connsiteY132" fmla="*/ 1120775 h 1622425"/>
              <a:gd name="connsiteX133" fmla="*/ 905292 w 1175167"/>
              <a:gd name="connsiteY133" fmla="*/ 1098550 h 1622425"/>
              <a:gd name="connsiteX134" fmla="*/ 898942 w 1175167"/>
              <a:gd name="connsiteY134" fmla="*/ 1082675 h 1622425"/>
              <a:gd name="connsiteX135" fmla="*/ 892592 w 1175167"/>
              <a:gd name="connsiteY135" fmla="*/ 1063625 h 1622425"/>
              <a:gd name="connsiteX136" fmla="*/ 883067 w 1175167"/>
              <a:gd name="connsiteY136" fmla="*/ 1047750 h 1622425"/>
              <a:gd name="connsiteX137" fmla="*/ 876717 w 1175167"/>
              <a:gd name="connsiteY137" fmla="*/ 1038225 h 1622425"/>
              <a:gd name="connsiteX138" fmla="*/ 860842 w 1175167"/>
              <a:gd name="connsiteY138" fmla="*/ 1025525 h 1622425"/>
              <a:gd name="connsiteX139" fmla="*/ 841792 w 1175167"/>
              <a:gd name="connsiteY139" fmla="*/ 1003300 h 1622425"/>
              <a:gd name="connsiteX140" fmla="*/ 819567 w 1175167"/>
              <a:gd name="connsiteY140" fmla="*/ 1000125 h 1622425"/>
              <a:gd name="connsiteX141" fmla="*/ 797342 w 1175167"/>
              <a:gd name="connsiteY141" fmla="*/ 987425 h 1622425"/>
              <a:gd name="connsiteX142" fmla="*/ 765592 w 1175167"/>
              <a:gd name="connsiteY142" fmla="*/ 965200 h 1622425"/>
              <a:gd name="connsiteX143" fmla="*/ 752892 w 1175167"/>
              <a:gd name="connsiteY143" fmla="*/ 958850 h 1622425"/>
              <a:gd name="connsiteX144" fmla="*/ 746542 w 1175167"/>
              <a:gd name="connsiteY144" fmla="*/ 946150 h 1622425"/>
              <a:gd name="connsiteX145" fmla="*/ 740192 w 1175167"/>
              <a:gd name="connsiteY145" fmla="*/ 898525 h 1622425"/>
              <a:gd name="connsiteX146" fmla="*/ 730667 w 1175167"/>
              <a:gd name="connsiteY146" fmla="*/ 863600 h 1622425"/>
              <a:gd name="connsiteX147" fmla="*/ 721142 w 1175167"/>
              <a:gd name="connsiteY147" fmla="*/ 860425 h 1622425"/>
              <a:gd name="connsiteX148" fmla="*/ 705267 w 1175167"/>
              <a:gd name="connsiteY148" fmla="*/ 847725 h 1622425"/>
              <a:gd name="connsiteX149" fmla="*/ 692567 w 1175167"/>
              <a:gd name="connsiteY149" fmla="*/ 841375 h 1622425"/>
              <a:gd name="connsiteX150" fmla="*/ 686217 w 1175167"/>
              <a:gd name="connsiteY150" fmla="*/ 831850 h 1622425"/>
              <a:gd name="connsiteX151" fmla="*/ 689392 w 1175167"/>
              <a:gd name="connsiteY151" fmla="*/ 784225 h 1622425"/>
              <a:gd name="connsiteX152" fmla="*/ 698917 w 1175167"/>
              <a:gd name="connsiteY152" fmla="*/ 762000 h 1622425"/>
              <a:gd name="connsiteX153" fmla="*/ 708442 w 1175167"/>
              <a:gd name="connsiteY153" fmla="*/ 673100 h 1622425"/>
              <a:gd name="connsiteX154" fmla="*/ 711617 w 1175167"/>
              <a:gd name="connsiteY154" fmla="*/ 641350 h 1622425"/>
              <a:gd name="connsiteX155" fmla="*/ 721142 w 1175167"/>
              <a:gd name="connsiteY155" fmla="*/ 609600 h 1622425"/>
              <a:gd name="connsiteX156" fmla="*/ 727492 w 1175167"/>
              <a:gd name="connsiteY156" fmla="*/ 581025 h 1622425"/>
              <a:gd name="connsiteX157" fmla="*/ 733842 w 1175167"/>
              <a:gd name="connsiteY157" fmla="*/ 568325 h 1622425"/>
              <a:gd name="connsiteX158" fmla="*/ 737017 w 1175167"/>
              <a:gd name="connsiteY158" fmla="*/ 555625 h 1622425"/>
              <a:gd name="connsiteX159" fmla="*/ 749717 w 1175167"/>
              <a:gd name="connsiteY159" fmla="*/ 542925 h 1622425"/>
              <a:gd name="connsiteX160" fmla="*/ 762417 w 1175167"/>
              <a:gd name="connsiteY160" fmla="*/ 520700 h 1622425"/>
              <a:gd name="connsiteX161" fmla="*/ 784642 w 1175167"/>
              <a:gd name="connsiteY161" fmla="*/ 498475 h 1622425"/>
              <a:gd name="connsiteX162" fmla="*/ 797342 w 1175167"/>
              <a:gd name="connsiteY162" fmla="*/ 485775 h 1622425"/>
              <a:gd name="connsiteX163" fmla="*/ 806867 w 1175167"/>
              <a:gd name="connsiteY163" fmla="*/ 476250 h 1622425"/>
              <a:gd name="connsiteX164" fmla="*/ 816392 w 1175167"/>
              <a:gd name="connsiteY164" fmla="*/ 454025 h 1622425"/>
              <a:gd name="connsiteX165" fmla="*/ 819567 w 1175167"/>
              <a:gd name="connsiteY165" fmla="*/ 441325 h 1622425"/>
              <a:gd name="connsiteX166" fmla="*/ 832267 w 1175167"/>
              <a:gd name="connsiteY166" fmla="*/ 409575 h 1622425"/>
              <a:gd name="connsiteX167" fmla="*/ 838617 w 1175167"/>
              <a:gd name="connsiteY167" fmla="*/ 365125 h 1622425"/>
              <a:gd name="connsiteX168" fmla="*/ 841792 w 1175167"/>
              <a:gd name="connsiteY168" fmla="*/ 355600 h 1622425"/>
              <a:gd name="connsiteX169" fmla="*/ 844967 w 1175167"/>
              <a:gd name="connsiteY169" fmla="*/ 342900 h 1622425"/>
              <a:gd name="connsiteX170" fmla="*/ 854492 w 1175167"/>
              <a:gd name="connsiteY170" fmla="*/ 225425 h 1622425"/>
              <a:gd name="connsiteX171" fmla="*/ 857667 w 1175167"/>
              <a:gd name="connsiteY171" fmla="*/ 209550 h 1622425"/>
              <a:gd name="connsiteX172" fmla="*/ 864017 w 1175167"/>
              <a:gd name="connsiteY172" fmla="*/ 200025 h 1622425"/>
              <a:gd name="connsiteX173" fmla="*/ 867192 w 1175167"/>
              <a:gd name="connsiteY173" fmla="*/ 177800 h 1622425"/>
              <a:gd name="connsiteX174" fmla="*/ 870367 w 1175167"/>
              <a:gd name="connsiteY174" fmla="*/ 168275 h 1622425"/>
              <a:gd name="connsiteX175" fmla="*/ 873542 w 1175167"/>
              <a:gd name="connsiteY175" fmla="*/ 152400 h 1622425"/>
              <a:gd name="connsiteX176" fmla="*/ 883067 w 1175167"/>
              <a:gd name="connsiteY176" fmla="*/ 101600 h 1622425"/>
              <a:gd name="connsiteX177" fmla="*/ 886242 w 1175167"/>
              <a:gd name="connsiteY177" fmla="*/ 92075 h 1622425"/>
              <a:gd name="connsiteX178" fmla="*/ 898942 w 1175167"/>
              <a:gd name="connsiteY178" fmla="*/ 76200 h 1622425"/>
              <a:gd name="connsiteX179" fmla="*/ 908467 w 1175167"/>
              <a:gd name="connsiteY179" fmla="*/ 73025 h 1622425"/>
              <a:gd name="connsiteX0" fmla="*/ 908467 w 1175167"/>
              <a:gd name="connsiteY0" fmla="*/ 73025 h 1622425"/>
              <a:gd name="connsiteX1" fmla="*/ 902117 w 1175167"/>
              <a:gd name="connsiteY1" fmla="*/ 57150 h 1622425"/>
              <a:gd name="connsiteX2" fmla="*/ 844967 w 1175167"/>
              <a:gd name="connsiteY2" fmla="*/ 22225 h 1622425"/>
              <a:gd name="connsiteX3" fmla="*/ 829092 w 1175167"/>
              <a:gd name="connsiteY3" fmla="*/ 9525 h 1622425"/>
              <a:gd name="connsiteX4" fmla="*/ 813217 w 1175167"/>
              <a:gd name="connsiteY4" fmla="*/ 6350 h 1622425"/>
              <a:gd name="connsiteX5" fmla="*/ 797342 w 1175167"/>
              <a:gd name="connsiteY5" fmla="*/ 0 h 1622425"/>
              <a:gd name="connsiteX6" fmla="*/ 775117 w 1175167"/>
              <a:gd name="connsiteY6" fmla="*/ 6350 h 1622425"/>
              <a:gd name="connsiteX7" fmla="*/ 771942 w 1175167"/>
              <a:gd name="connsiteY7" fmla="*/ 50800 h 1622425"/>
              <a:gd name="connsiteX8" fmla="*/ 768767 w 1175167"/>
              <a:gd name="connsiteY8" fmla="*/ 69850 h 1622425"/>
              <a:gd name="connsiteX9" fmla="*/ 759242 w 1175167"/>
              <a:gd name="connsiteY9" fmla="*/ 73025 h 1622425"/>
              <a:gd name="connsiteX10" fmla="*/ 749717 w 1175167"/>
              <a:gd name="connsiteY10" fmla="*/ 66675 h 1622425"/>
              <a:gd name="connsiteX11" fmla="*/ 737017 w 1175167"/>
              <a:gd name="connsiteY11" fmla="*/ 63500 h 1622425"/>
              <a:gd name="connsiteX12" fmla="*/ 714792 w 1175167"/>
              <a:gd name="connsiteY12" fmla="*/ 104775 h 1622425"/>
              <a:gd name="connsiteX13" fmla="*/ 670342 w 1175167"/>
              <a:gd name="connsiteY13" fmla="*/ 25400 h 1622425"/>
              <a:gd name="connsiteX14" fmla="*/ 654467 w 1175167"/>
              <a:gd name="connsiteY14" fmla="*/ 63500 h 1622425"/>
              <a:gd name="connsiteX15" fmla="*/ 600492 w 1175167"/>
              <a:gd name="connsiteY15" fmla="*/ 142875 h 1622425"/>
              <a:gd name="connsiteX16" fmla="*/ 562392 w 1175167"/>
              <a:gd name="connsiteY16" fmla="*/ 222250 h 1622425"/>
              <a:gd name="connsiteX17" fmla="*/ 527467 w 1175167"/>
              <a:gd name="connsiteY17" fmla="*/ 304800 h 1622425"/>
              <a:gd name="connsiteX18" fmla="*/ 521117 w 1175167"/>
              <a:gd name="connsiteY18" fmla="*/ 358775 h 1622425"/>
              <a:gd name="connsiteX19" fmla="*/ 444917 w 1175167"/>
              <a:gd name="connsiteY19" fmla="*/ 434975 h 1622425"/>
              <a:gd name="connsiteX20" fmla="*/ 444917 w 1175167"/>
              <a:gd name="connsiteY20" fmla="*/ 517525 h 1622425"/>
              <a:gd name="connsiteX21" fmla="*/ 409992 w 1175167"/>
              <a:gd name="connsiteY21" fmla="*/ 501650 h 1622425"/>
              <a:gd name="connsiteX22" fmla="*/ 362367 w 1175167"/>
              <a:gd name="connsiteY22" fmla="*/ 511175 h 1622425"/>
              <a:gd name="connsiteX23" fmla="*/ 295692 w 1175167"/>
              <a:gd name="connsiteY23" fmla="*/ 492125 h 1622425"/>
              <a:gd name="connsiteX24" fmla="*/ 289342 w 1175167"/>
              <a:gd name="connsiteY24" fmla="*/ 419100 h 1622425"/>
              <a:gd name="connsiteX25" fmla="*/ 263942 w 1175167"/>
              <a:gd name="connsiteY25" fmla="*/ 396875 h 1622425"/>
              <a:gd name="connsiteX26" fmla="*/ 184567 w 1175167"/>
              <a:gd name="connsiteY26" fmla="*/ 387350 h 1622425"/>
              <a:gd name="connsiteX27" fmla="*/ 108367 w 1175167"/>
              <a:gd name="connsiteY27" fmla="*/ 393700 h 1622425"/>
              <a:gd name="connsiteX28" fmla="*/ 35342 w 1175167"/>
              <a:gd name="connsiteY28" fmla="*/ 469900 h 1622425"/>
              <a:gd name="connsiteX29" fmla="*/ 417 w 1175167"/>
              <a:gd name="connsiteY29" fmla="*/ 533400 h 1622425"/>
              <a:gd name="connsiteX30" fmla="*/ 16292 w 1175167"/>
              <a:gd name="connsiteY30" fmla="*/ 587375 h 1622425"/>
              <a:gd name="connsiteX31" fmla="*/ 9941 w 1175167"/>
              <a:gd name="connsiteY31" fmla="*/ 631825 h 1622425"/>
              <a:gd name="connsiteX32" fmla="*/ 13117 w 1175167"/>
              <a:gd name="connsiteY32" fmla="*/ 698500 h 1622425"/>
              <a:gd name="connsiteX33" fmla="*/ 9942 w 1175167"/>
              <a:gd name="connsiteY33" fmla="*/ 736600 h 1622425"/>
              <a:gd name="connsiteX34" fmla="*/ 48042 w 1175167"/>
              <a:gd name="connsiteY34" fmla="*/ 755650 h 1622425"/>
              <a:gd name="connsiteX35" fmla="*/ 102017 w 1175167"/>
              <a:gd name="connsiteY35" fmla="*/ 790575 h 1622425"/>
              <a:gd name="connsiteX36" fmla="*/ 133767 w 1175167"/>
              <a:gd name="connsiteY36" fmla="*/ 784225 h 1622425"/>
              <a:gd name="connsiteX37" fmla="*/ 159167 w 1175167"/>
              <a:gd name="connsiteY37" fmla="*/ 841375 h 1622425"/>
              <a:gd name="connsiteX38" fmla="*/ 155992 w 1175167"/>
              <a:gd name="connsiteY38" fmla="*/ 873125 h 1622425"/>
              <a:gd name="connsiteX39" fmla="*/ 200442 w 1175167"/>
              <a:gd name="connsiteY39" fmla="*/ 904875 h 1622425"/>
              <a:gd name="connsiteX40" fmla="*/ 222667 w 1175167"/>
              <a:gd name="connsiteY40" fmla="*/ 939800 h 1622425"/>
              <a:gd name="connsiteX41" fmla="*/ 213142 w 1175167"/>
              <a:gd name="connsiteY41" fmla="*/ 1022350 h 1622425"/>
              <a:gd name="connsiteX42" fmla="*/ 190917 w 1175167"/>
              <a:gd name="connsiteY42" fmla="*/ 1063625 h 1622425"/>
              <a:gd name="connsiteX43" fmla="*/ 190917 w 1175167"/>
              <a:gd name="connsiteY43" fmla="*/ 1200150 h 1622425"/>
              <a:gd name="connsiteX44" fmla="*/ 244892 w 1175167"/>
              <a:gd name="connsiteY44" fmla="*/ 1206500 h 1622425"/>
              <a:gd name="connsiteX45" fmla="*/ 260767 w 1175167"/>
              <a:gd name="connsiteY45" fmla="*/ 1209675 h 1622425"/>
              <a:gd name="connsiteX46" fmla="*/ 289342 w 1175167"/>
              <a:gd name="connsiteY46" fmla="*/ 1270000 h 1622425"/>
              <a:gd name="connsiteX47" fmla="*/ 317917 w 1175167"/>
              <a:gd name="connsiteY47" fmla="*/ 1285875 h 1622425"/>
              <a:gd name="connsiteX48" fmla="*/ 356017 w 1175167"/>
              <a:gd name="connsiteY48" fmla="*/ 1298575 h 1622425"/>
              <a:gd name="connsiteX49" fmla="*/ 381417 w 1175167"/>
              <a:gd name="connsiteY49" fmla="*/ 1317625 h 1622425"/>
              <a:gd name="connsiteX50" fmla="*/ 403642 w 1175167"/>
              <a:gd name="connsiteY50" fmla="*/ 1330325 h 1622425"/>
              <a:gd name="connsiteX51" fmla="*/ 406817 w 1175167"/>
              <a:gd name="connsiteY51" fmla="*/ 1339850 h 1622425"/>
              <a:gd name="connsiteX52" fmla="*/ 416342 w 1175167"/>
              <a:gd name="connsiteY52" fmla="*/ 1362075 h 1622425"/>
              <a:gd name="connsiteX53" fmla="*/ 422692 w 1175167"/>
              <a:gd name="connsiteY53" fmla="*/ 1403350 h 1622425"/>
              <a:gd name="connsiteX54" fmla="*/ 425867 w 1175167"/>
              <a:gd name="connsiteY54" fmla="*/ 1419225 h 1622425"/>
              <a:gd name="connsiteX55" fmla="*/ 432217 w 1175167"/>
              <a:gd name="connsiteY55" fmla="*/ 1438275 h 1622425"/>
              <a:gd name="connsiteX56" fmla="*/ 435392 w 1175167"/>
              <a:gd name="connsiteY56" fmla="*/ 1450975 h 1622425"/>
              <a:gd name="connsiteX57" fmla="*/ 441742 w 1175167"/>
              <a:gd name="connsiteY57" fmla="*/ 1463675 h 1622425"/>
              <a:gd name="connsiteX58" fmla="*/ 444917 w 1175167"/>
              <a:gd name="connsiteY58" fmla="*/ 1476375 h 1622425"/>
              <a:gd name="connsiteX59" fmla="*/ 454442 w 1175167"/>
              <a:gd name="connsiteY59" fmla="*/ 1479550 h 1622425"/>
              <a:gd name="connsiteX60" fmla="*/ 479842 w 1175167"/>
              <a:gd name="connsiteY60" fmla="*/ 1482725 h 1622425"/>
              <a:gd name="connsiteX61" fmla="*/ 489367 w 1175167"/>
              <a:gd name="connsiteY61" fmla="*/ 1489075 h 1622425"/>
              <a:gd name="connsiteX62" fmla="*/ 492542 w 1175167"/>
              <a:gd name="connsiteY62" fmla="*/ 1498600 h 1622425"/>
              <a:gd name="connsiteX63" fmla="*/ 498892 w 1175167"/>
              <a:gd name="connsiteY63" fmla="*/ 1508125 h 1622425"/>
              <a:gd name="connsiteX64" fmla="*/ 508417 w 1175167"/>
              <a:gd name="connsiteY64" fmla="*/ 1527175 h 1622425"/>
              <a:gd name="connsiteX65" fmla="*/ 514767 w 1175167"/>
              <a:gd name="connsiteY65" fmla="*/ 1536700 h 1622425"/>
              <a:gd name="connsiteX66" fmla="*/ 517942 w 1175167"/>
              <a:gd name="connsiteY66" fmla="*/ 1546225 h 1622425"/>
              <a:gd name="connsiteX67" fmla="*/ 524292 w 1175167"/>
              <a:gd name="connsiteY67" fmla="*/ 1558925 h 1622425"/>
              <a:gd name="connsiteX68" fmla="*/ 533817 w 1175167"/>
              <a:gd name="connsiteY68" fmla="*/ 1581150 h 1622425"/>
              <a:gd name="connsiteX69" fmla="*/ 543342 w 1175167"/>
              <a:gd name="connsiteY69" fmla="*/ 1590675 h 1622425"/>
              <a:gd name="connsiteX70" fmla="*/ 556042 w 1175167"/>
              <a:gd name="connsiteY70" fmla="*/ 1584325 h 1622425"/>
              <a:gd name="connsiteX71" fmla="*/ 571917 w 1175167"/>
              <a:gd name="connsiteY71" fmla="*/ 1555750 h 1622425"/>
              <a:gd name="connsiteX72" fmla="*/ 584617 w 1175167"/>
              <a:gd name="connsiteY72" fmla="*/ 1536700 h 1622425"/>
              <a:gd name="connsiteX73" fmla="*/ 587792 w 1175167"/>
              <a:gd name="connsiteY73" fmla="*/ 1527175 h 1622425"/>
              <a:gd name="connsiteX74" fmla="*/ 594142 w 1175167"/>
              <a:gd name="connsiteY74" fmla="*/ 1517650 h 1622425"/>
              <a:gd name="connsiteX75" fmla="*/ 600492 w 1175167"/>
              <a:gd name="connsiteY75" fmla="*/ 1504950 h 1622425"/>
              <a:gd name="connsiteX76" fmla="*/ 613192 w 1175167"/>
              <a:gd name="connsiteY76" fmla="*/ 1511300 h 1622425"/>
              <a:gd name="connsiteX77" fmla="*/ 619542 w 1175167"/>
              <a:gd name="connsiteY77" fmla="*/ 1530350 h 1622425"/>
              <a:gd name="connsiteX78" fmla="*/ 625892 w 1175167"/>
              <a:gd name="connsiteY78" fmla="*/ 1565275 h 1622425"/>
              <a:gd name="connsiteX79" fmla="*/ 632242 w 1175167"/>
              <a:gd name="connsiteY79" fmla="*/ 1574800 h 1622425"/>
              <a:gd name="connsiteX80" fmla="*/ 635417 w 1175167"/>
              <a:gd name="connsiteY80" fmla="*/ 1584325 h 1622425"/>
              <a:gd name="connsiteX81" fmla="*/ 651292 w 1175167"/>
              <a:gd name="connsiteY81" fmla="*/ 1587500 h 1622425"/>
              <a:gd name="connsiteX82" fmla="*/ 660817 w 1175167"/>
              <a:gd name="connsiteY82" fmla="*/ 1584325 h 1622425"/>
              <a:gd name="connsiteX83" fmla="*/ 692567 w 1175167"/>
              <a:gd name="connsiteY83" fmla="*/ 1555750 h 1622425"/>
              <a:gd name="connsiteX84" fmla="*/ 705267 w 1175167"/>
              <a:gd name="connsiteY84" fmla="*/ 1546225 h 1622425"/>
              <a:gd name="connsiteX85" fmla="*/ 756067 w 1175167"/>
              <a:gd name="connsiteY85" fmla="*/ 1552575 h 1622425"/>
              <a:gd name="connsiteX86" fmla="*/ 765592 w 1175167"/>
              <a:gd name="connsiteY86" fmla="*/ 1555750 h 1622425"/>
              <a:gd name="connsiteX87" fmla="*/ 794167 w 1175167"/>
              <a:gd name="connsiteY87" fmla="*/ 1558925 h 1622425"/>
              <a:gd name="connsiteX88" fmla="*/ 857667 w 1175167"/>
              <a:gd name="connsiteY88" fmla="*/ 1568450 h 1622425"/>
              <a:gd name="connsiteX89" fmla="*/ 883067 w 1175167"/>
              <a:gd name="connsiteY89" fmla="*/ 1577975 h 1622425"/>
              <a:gd name="connsiteX90" fmla="*/ 905292 w 1175167"/>
              <a:gd name="connsiteY90" fmla="*/ 1581150 h 1622425"/>
              <a:gd name="connsiteX91" fmla="*/ 914817 w 1175167"/>
              <a:gd name="connsiteY91" fmla="*/ 1584325 h 1622425"/>
              <a:gd name="connsiteX92" fmla="*/ 927517 w 1175167"/>
              <a:gd name="connsiteY92" fmla="*/ 1590675 h 1622425"/>
              <a:gd name="connsiteX93" fmla="*/ 962442 w 1175167"/>
              <a:gd name="connsiteY93" fmla="*/ 1597025 h 1622425"/>
              <a:gd name="connsiteX94" fmla="*/ 971967 w 1175167"/>
              <a:gd name="connsiteY94" fmla="*/ 1600200 h 1622425"/>
              <a:gd name="connsiteX95" fmla="*/ 1000542 w 1175167"/>
              <a:gd name="connsiteY95" fmla="*/ 1606550 h 1622425"/>
              <a:gd name="connsiteX96" fmla="*/ 1025942 w 1175167"/>
              <a:gd name="connsiteY96" fmla="*/ 1616075 h 1622425"/>
              <a:gd name="connsiteX97" fmla="*/ 1044992 w 1175167"/>
              <a:gd name="connsiteY97" fmla="*/ 1619250 h 1622425"/>
              <a:gd name="connsiteX98" fmla="*/ 1057692 w 1175167"/>
              <a:gd name="connsiteY98" fmla="*/ 1622425 h 1622425"/>
              <a:gd name="connsiteX99" fmla="*/ 1073567 w 1175167"/>
              <a:gd name="connsiteY99" fmla="*/ 1619250 h 1622425"/>
              <a:gd name="connsiteX100" fmla="*/ 1064042 w 1175167"/>
              <a:gd name="connsiteY100" fmla="*/ 1593850 h 1622425"/>
              <a:gd name="connsiteX101" fmla="*/ 1083092 w 1175167"/>
              <a:gd name="connsiteY101" fmla="*/ 1587500 h 1622425"/>
              <a:gd name="connsiteX102" fmla="*/ 1098967 w 1175167"/>
              <a:gd name="connsiteY102" fmla="*/ 1530350 h 1622425"/>
              <a:gd name="connsiteX103" fmla="*/ 1171992 w 1175167"/>
              <a:gd name="connsiteY103" fmla="*/ 1527175 h 1622425"/>
              <a:gd name="connsiteX104" fmla="*/ 1175167 w 1175167"/>
              <a:gd name="connsiteY104" fmla="*/ 1517650 h 1622425"/>
              <a:gd name="connsiteX105" fmla="*/ 1149767 w 1175167"/>
              <a:gd name="connsiteY105" fmla="*/ 1501775 h 1622425"/>
              <a:gd name="connsiteX106" fmla="*/ 1140242 w 1175167"/>
              <a:gd name="connsiteY106" fmla="*/ 1498600 h 1622425"/>
              <a:gd name="connsiteX107" fmla="*/ 1121192 w 1175167"/>
              <a:gd name="connsiteY107" fmla="*/ 1485900 h 1622425"/>
              <a:gd name="connsiteX108" fmla="*/ 1098967 w 1175167"/>
              <a:gd name="connsiteY108" fmla="*/ 1457325 h 1622425"/>
              <a:gd name="connsiteX109" fmla="*/ 1086267 w 1175167"/>
              <a:gd name="connsiteY109" fmla="*/ 1444625 h 1622425"/>
              <a:gd name="connsiteX110" fmla="*/ 1076742 w 1175167"/>
              <a:gd name="connsiteY110" fmla="*/ 1431925 h 1622425"/>
              <a:gd name="connsiteX111" fmla="*/ 1057692 w 1175167"/>
              <a:gd name="connsiteY111" fmla="*/ 1419225 h 1622425"/>
              <a:gd name="connsiteX112" fmla="*/ 1038642 w 1175167"/>
              <a:gd name="connsiteY112" fmla="*/ 1400175 h 1622425"/>
              <a:gd name="connsiteX113" fmla="*/ 1025942 w 1175167"/>
              <a:gd name="connsiteY113" fmla="*/ 1387475 h 1622425"/>
              <a:gd name="connsiteX114" fmla="*/ 1032292 w 1175167"/>
              <a:gd name="connsiteY114" fmla="*/ 1355725 h 1622425"/>
              <a:gd name="connsiteX115" fmla="*/ 1044992 w 1175167"/>
              <a:gd name="connsiteY115" fmla="*/ 1352550 h 1622425"/>
              <a:gd name="connsiteX116" fmla="*/ 1060867 w 1175167"/>
              <a:gd name="connsiteY116" fmla="*/ 1349375 h 1622425"/>
              <a:gd name="connsiteX117" fmla="*/ 1057692 w 1175167"/>
              <a:gd name="connsiteY117" fmla="*/ 1314450 h 1622425"/>
              <a:gd name="connsiteX118" fmla="*/ 1029117 w 1175167"/>
              <a:gd name="connsiteY118" fmla="*/ 1317625 h 1622425"/>
              <a:gd name="connsiteX119" fmla="*/ 991017 w 1175167"/>
              <a:gd name="connsiteY119" fmla="*/ 1314450 h 1622425"/>
              <a:gd name="connsiteX120" fmla="*/ 978317 w 1175167"/>
              <a:gd name="connsiteY120" fmla="*/ 1308100 h 1622425"/>
              <a:gd name="connsiteX121" fmla="*/ 975142 w 1175167"/>
              <a:gd name="connsiteY121" fmla="*/ 1298575 h 1622425"/>
              <a:gd name="connsiteX122" fmla="*/ 1013242 w 1175167"/>
              <a:gd name="connsiteY122" fmla="*/ 1279525 h 1622425"/>
              <a:gd name="connsiteX123" fmla="*/ 1010067 w 1175167"/>
              <a:gd name="connsiteY123" fmla="*/ 1270000 h 1622425"/>
              <a:gd name="connsiteX124" fmla="*/ 997367 w 1175167"/>
              <a:gd name="connsiteY124" fmla="*/ 1260475 h 1622425"/>
              <a:gd name="connsiteX125" fmla="*/ 978317 w 1175167"/>
              <a:gd name="connsiteY125" fmla="*/ 1250950 h 1622425"/>
              <a:gd name="connsiteX126" fmla="*/ 959267 w 1175167"/>
              <a:gd name="connsiteY126" fmla="*/ 1225550 h 1622425"/>
              <a:gd name="connsiteX127" fmla="*/ 956092 w 1175167"/>
              <a:gd name="connsiteY127" fmla="*/ 1212850 h 1622425"/>
              <a:gd name="connsiteX128" fmla="*/ 940217 w 1175167"/>
              <a:gd name="connsiteY128" fmla="*/ 1181100 h 1622425"/>
              <a:gd name="connsiteX129" fmla="*/ 937042 w 1175167"/>
              <a:gd name="connsiteY129" fmla="*/ 1171575 h 1622425"/>
              <a:gd name="connsiteX130" fmla="*/ 930692 w 1175167"/>
              <a:gd name="connsiteY130" fmla="*/ 1146175 h 1622425"/>
              <a:gd name="connsiteX131" fmla="*/ 917992 w 1175167"/>
              <a:gd name="connsiteY131" fmla="*/ 1120775 h 1622425"/>
              <a:gd name="connsiteX132" fmla="*/ 905292 w 1175167"/>
              <a:gd name="connsiteY132" fmla="*/ 1098550 h 1622425"/>
              <a:gd name="connsiteX133" fmla="*/ 898942 w 1175167"/>
              <a:gd name="connsiteY133" fmla="*/ 1082675 h 1622425"/>
              <a:gd name="connsiteX134" fmla="*/ 892592 w 1175167"/>
              <a:gd name="connsiteY134" fmla="*/ 1063625 h 1622425"/>
              <a:gd name="connsiteX135" fmla="*/ 883067 w 1175167"/>
              <a:gd name="connsiteY135" fmla="*/ 1047750 h 1622425"/>
              <a:gd name="connsiteX136" fmla="*/ 876717 w 1175167"/>
              <a:gd name="connsiteY136" fmla="*/ 1038225 h 1622425"/>
              <a:gd name="connsiteX137" fmla="*/ 860842 w 1175167"/>
              <a:gd name="connsiteY137" fmla="*/ 1025525 h 1622425"/>
              <a:gd name="connsiteX138" fmla="*/ 841792 w 1175167"/>
              <a:gd name="connsiteY138" fmla="*/ 1003300 h 1622425"/>
              <a:gd name="connsiteX139" fmla="*/ 819567 w 1175167"/>
              <a:gd name="connsiteY139" fmla="*/ 1000125 h 1622425"/>
              <a:gd name="connsiteX140" fmla="*/ 797342 w 1175167"/>
              <a:gd name="connsiteY140" fmla="*/ 987425 h 1622425"/>
              <a:gd name="connsiteX141" fmla="*/ 765592 w 1175167"/>
              <a:gd name="connsiteY141" fmla="*/ 965200 h 1622425"/>
              <a:gd name="connsiteX142" fmla="*/ 752892 w 1175167"/>
              <a:gd name="connsiteY142" fmla="*/ 958850 h 1622425"/>
              <a:gd name="connsiteX143" fmla="*/ 746542 w 1175167"/>
              <a:gd name="connsiteY143" fmla="*/ 946150 h 1622425"/>
              <a:gd name="connsiteX144" fmla="*/ 740192 w 1175167"/>
              <a:gd name="connsiteY144" fmla="*/ 898525 h 1622425"/>
              <a:gd name="connsiteX145" fmla="*/ 730667 w 1175167"/>
              <a:gd name="connsiteY145" fmla="*/ 863600 h 1622425"/>
              <a:gd name="connsiteX146" fmla="*/ 721142 w 1175167"/>
              <a:gd name="connsiteY146" fmla="*/ 860425 h 1622425"/>
              <a:gd name="connsiteX147" fmla="*/ 705267 w 1175167"/>
              <a:gd name="connsiteY147" fmla="*/ 847725 h 1622425"/>
              <a:gd name="connsiteX148" fmla="*/ 692567 w 1175167"/>
              <a:gd name="connsiteY148" fmla="*/ 841375 h 1622425"/>
              <a:gd name="connsiteX149" fmla="*/ 686217 w 1175167"/>
              <a:gd name="connsiteY149" fmla="*/ 831850 h 1622425"/>
              <a:gd name="connsiteX150" fmla="*/ 689392 w 1175167"/>
              <a:gd name="connsiteY150" fmla="*/ 784225 h 1622425"/>
              <a:gd name="connsiteX151" fmla="*/ 698917 w 1175167"/>
              <a:gd name="connsiteY151" fmla="*/ 762000 h 1622425"/>
              <a:gd name="connsiteX152" fmla="*/ 708442 w 1175167"/>
              <a:gd name="connsiteY152" fmla="*/ 673100 h 1622425"/>
              <a:gd name="connsiteX153" fmla="*/ 711617 w 1175167"/>
              <a:gd name="connsiteY153" fmla="*/ 641350 h 1622425"/>
              <a:gd name="connsiteX154" fmla="*/ 721142 w 1175167"/>
              <a:gd name="connsiteY154" fmla="*/ 609600 h 1622425"/>
              <a:gd name="connsiteX155" fmla="*/ 727492 w 1175167"/>
              <a:gd name="connsiteY155" fmla="*/ 581025 h 1622425"/>
              <a:gd name="connsiteX156" fmla="*/ 733842 w 1175167"/>
              <a:gd name="connsiteY156" fmla="*/ 568325 h 1622425"/>
              <a:gd name="connsiteX157" fmla="*/ 737017 w 1175167"/>
              <a:gd name="connsiteY157" fmla="*/ 555625 h 1622425"/>
              <a:gd name="connsiteX158" fmla="*/ 749717 w 1175167"/>
              <a:gd name="connsiteY158" fmla="*/ 542925 h 1622425"/>
              <a:gd name="connsiteX159" fmla="*/ 762417 w 1175167"/>
              <a:gd name="connsiteY159" fmla="*/ 520700 h 1622425"/>
              <a:gd name="connsiteX160" fmla="*/ 784642 w 1175167"/>
              <a:gd name="connsiteY160" fmla="*/ 498475 h 1622425"/>
              <a:gd name="connsiteX161" fmla="*/ 797342 w 1175167"/>
              <a:gd name="connsiteY161" fmla="*/ 485775 h 1622425"/>
              <a:gd name="connsiteX162" fmla="*/ 806867 w 1175167"/>
              <a:gd name="connsiteY162" fmla="*/ 476250 h 1622425"/>
              <a:gd name="connsiteX163" fmla="*/ 816392 w 1175167"/>
              <a:gd name="connsiteY163" fmla="*/ 454025 h 1622425"/>
              <a:gd name="connsiteX164" fmla="*/ 819567 w 1175167"/>
              <a:gd name="connsiteY164" fmla="*/ 441325 h 1622425"/>
              <a:gd name="connsiteX165" fmla="*/ 832267 w 1175167"/>
              <a:gd name="connsiteY165" fmla="*/ 409575 h 1622425"/>
              <a:gd name="connsiteX166" fmla="*/ 838617 w 1175167"/>
              <a:gd name="connsiteY166" fmla="*/ 365125 h 1622425"/>
              <a:gd name="connsiteX167" fmla="*/ 841792 w 1175167"/>
              <a:gd name="connsiteY167" fmla="*/ 355600 h 1622425"/>
              <a:gd name="connsiteX168" fmla="*/ 844967 w 1175167"/>
              <a:gd name="connsiteY168" fmla="*/ 342900 h 1622425"/>
              <a:gd name="connsiteX169" fmla="*/ 854492 w 1175167"/>
              <a:gd name="connsiteY169" fmla="*/ 225425 h 1622425"/>
              <a:gd name="connsiteX170" fmla="*/ 857667 w 1175167"/>
              <a:gd name="connsiteY170" fmla="*/ 209550 h 1622425"/>
              <a:gd name="connsiteX171" fmla="*/ 864017 w 1175167"/>
              <a:gd name="connsiteY171" fmla="*/ 200025 h 1622425"/>
              <a:gd name="connsiteX172" fmla="*/ 867192 w 1175167"/>
              <a:gd name="connsiteY172" fmla="*/ 177800 h 1622425"/>
              <a:gd name="connsiteX173" fmla="*/ 870367 w 1175167"/>
              <a:gd name="connsiteY173" fmla="*/ 168275 h 1622425"/>
              <a:gd name="connsiteX174" fmla="*/ 873542 w 1175167"/>
              <a:gd name="connsiteY174" fmla="*/ 152400 h 1622425"/>
              <a:gd name="connsiteX175" fmla="*/ 883067 w 1175167"/>
              <a:gd name="connsiteY175" fmla="*/ 101600 h 1622425"/>
              <a:gd name="connsiteX176" fmla="*/ 886242 w 1175167"/>
              <a:gd name="connsiteY176" fmla="*/ 92075 h 1622425"/>
              <a:gd name="connsiteX177" fmla="*/ 898942 w 1175167"/>
              <a:gd name="connsiteY177" fmla="*/ 76200 h 1622425"/>
              <a:gd name="connsiteX178" fmla="*/ 908467 w 1175167"/>
              <a:gd name="connsiteY178" fmla="*/ 73025 h 1622425"/>
              <a:gd name="connsiteX0" fmla="*/ 908467 w 1175167"/>
              <a:gd name="connsiteY0" fmla="*/ 73025 h 1622425"/>
              <a:gd name="connsiteX1" fmla="*/ 902117 w 1175167"/>
              <a:gd name="connsiteY1" fmla="*/ 57150 h 1622425"/>
              <a:gd name="connsiteX2" fmla="*/ 844967 w 1175167"/>
              <a:gd name="connsiteY2" fmla="*/ 22225 h 1622425"/>
              <a:gd name="connsiteX3" fmla="*/ 829092 w 1175167"/>
              <a:gd name="connsiteY3" fmla="*/ 9525 h 1622425"/>
              <a:gd name="connsiteX4" fmla="*/ 813217 w 1175167"/>
              <a:gd name="connsiteY4" fmla="*/ 6350 h 1622425"/>
              <a:gd name="connsiteX5" fmla="*/ 797342 w 1175167"/>
              <a:gd name="connsiteY5" fmla="*/ 0 h 1622425"/>
              <a:gd name="connsiteX6" fmla="*/ 775117 w 1175167"/>
              <a:gd name="connsiteY6" fmla="*/ 6350 h 1622425"/>
              <a:gd name="connsiteX7" fmla="*/ 771942 w 1175167"/>
              <a:gd name="connsiteY7" fmla="*/ 50800 h 1622425"/>
              <a:gd name="connsiteX8" fmla="*/ 768767 w 1175167"/>
              <a:gd name="connsiteY8" fmla="*/ 69850 h 1622425"/>
              <a:gd name="connsiteX9" fmla="*/ 759242 w 1175167"/>
              <a:gd name="connsiteY9" fmla="*/ 73025 h 1622425"/>
              <a:gd name="connsiteX10" fmla="*/ 749717 w 1175167"/>
              <a:gd name="connsiteY10" fmla="*/ 66675 h 1622425"/>
              <a:gd name="connsiteX11" fmla="*/ 737017 w 1175167"/>
              <a:gd name="connsiteY11" fmla="*/ 63500 h 1622425"/>
              <a:gd name="connsiteX12" fmla="*/ 714792 w 1175167"/>
              <a:gd name="connsiteY12" fmla="*/ 104775 h 1622425"/>
              <a:gd name="connsiteX13" fmla="*/ 670342 w 1175167"/>
              <a:gd name="connsiteY13" fmla="*/ 25400 h 1622425"/>
              <a:gd name="connsiteX14" fmla="*/ 654467 w 1175167"/>
              <a:gd name="connsiteY14" fmla="*/ 63500 h 1622425"/>
              <a:gd name="connsiteX15" fmla="*/ 600492 w 1175167"/>
              <a:gd name="connsiteY15" fmla="*/ 142875 h 1622425"/>
              <a:gd name="connsiteX16" fmla="*/ 562392 w 1175167"/>
              <a:gd name="connsiteY16" fmla="*/ 222250 h 1622425"/>
              <a:gd name="connsiteX17" fmla="*/ 527467 w 1175167"/>
              <a:gd name="connsiteY17" fmla="*/ 304800 h 1622425"/>
              <a:gd name="connsiteX18" fmla="*/ 521117 w 1175167"/>
              <a:gd name="connsiteY18" fmla="*/ 358775 h 1622425"/>
              <a:gd name="connsiteX19" fmla="*/ 444917 w 1175167"/>
              <a:gd name="connsiteY19" fmla="*/ 434975 h 1622425"/>
              <a:gd name="connsiteX20" fmla="*/ 444917 w 1175167"/>
              <a:gd name="connsiteY20" fmla="*/ 517525 h 1622425"/>
              <a:gd name="connsiteX21" fmla="*/ 409992 w 1175167"/>
              <a:gd name="connsiteY21" fmla="*/ 501650 h 1622425"/>
              <a:gd name="connsiteX22" fmla="*/ 362367 w 1175167"/>
              <a:gd name="connsiteY22" fmla="*/ 511175 h 1622425"/>
              <a:gd name="connsiteX23" fmla="*/ 295692 w 1175167"/>
              <a:gd name="connsiteY23" fmla="*/ 492125 h 1622425"/>
              <a:gd name="connsiteX24" fmla="*/ 289342 w 1175167"/>
              <a:gd name="connsiteY24" fmla="*/ 419100 h 1622425"/>
              <a:gd name="connsiteX25" fmla="*/ 263942 w 1175167"/>
              <a:gd name="connsiteY25" fmla="*/ 396875 h 1622425"/>
              <a:gd name="connsiteX26" fmla="*/ 184567 w 1175167"/>
              <a:gd name="connsiteY26" fmla="*/ 387350 h 1622425"/>
              <a:gd name="connsiteX27" fmla="*/ 108367 w 1175167"/>
              <a:gd name="connsiteY27" fmla="*/ 393700 h 1622425"/>
              <a:gd name="connsiteX28" fmla="*/ 35342 w 1175167"/>
              <a:gd name="connsiteY28" fmla="*/ 469900 h 1622425"/>
              <a:gd name="connsiteX29" fmla="*/ 417 w 1175167"/>
              <a:gd name="connsiteY29" fmla="*/ 533400 h 1622425"/>
              <a:gd name="connsiteX30" fmla="*/ 16292 w 1175167"/>
              <a:gd name="connsiteY30" fmla="*/ 587375 h 1622425"/>
              <a:gd name="connsiteX31" fmla="*/ 9941 w 1175167"/>
              <a:gd name="connsiteY31" fmla="*/ 631825 h 1622425"/>
              <a:gd name="connsiteX32" fmla="*/ 13117 w 1175167"/>
              <a:gd name="connsiteY32" fmla="*/ 698500 h 1622425"/>
              <a:gd name="connsiteX33" fmla="*/ 9942 w 1175167"/>
              <a:gd name="connsiteY33" fmla="*/ 736600 h 1622425"/>
              <a:gd name="connsiteX34" fmla="*/ 48042 w 1175167"/>
              <a:gd name="connsiteY34" fmla="*/ 755650 h 1622425"/>
              <a:gd name="connsiteX35" fmla="*/ 102017 w 1175167"/>
              <a:gd name="connsiteY35" fmla="*/ 790575 h 1622425"/>
              <a:gd name="connsiteX36" fmla="*/ 133767 w 1175167"/>
              <a:gd name="connsiteY36" fmla="*/ 784225 h 1622425"/>
              <a:gd name="connsiteX37" fmla="*/ 159167 w 1175167"/>
              <a:gd name="connsiteY37" fmla="*/ 841375 h 1622425"/>
              <a:gd name="connsiteX38" fmla="*/ 155992 w 1175167"/>
              <a:gd name="connsiteY38" fmla="*/ 873125 h 1622425"/>
              <a:gd name="connsiteX39" fmla="*/ 200442 w 1175167"/>
              <a:gd name="connsiteY39" fmla="*/ 904875 h 1622425"/>
              <a:gd name="connsiteX40" fmla="*/ 222667 w 1175167"/>
              <a:gd name="connsiteY40" fmla="*/ 939800 h 1622425"/>
              <a:gd name="connsiteX41" fmla="*/ 213142 w 1175167"/>
              <a:gd name="connsiteY41" fmla="*/ 1022350 h 1622425"/>
              <a:gd name="connsiteX42" fmla="*/ 190917 w 1175167"/>
              <a:gd name="connsiteY42" fmla="*/ 1063625 h 1622425"/>
              <a:gd name="connsiteX43" fmla="*/ 190917 w 1175167"/>
              <a:gd name="connsiteY43" fmla="*/ 1200150 h 1622425"/>
              <a:gd name="connsiteX44" fmla="*/ 244892 w 1175167"/>
              <a:gd name="connsiteY44" fmla="*/ 1206500 h 1622425"/>
              <a:gd name="connsiteX45" fmla="*/ 289342 w 1175167"/>
              <a:gd name="connsiteY45" fmla="*/ 1270000 h 1622425"/>
              <a:gd name="connsiteX46" fmla="*/ 317917 w 1175167"/>
              <a:gd name="connsiteY46" fmla="*/ 1285875 h 1622425"/>
              <a:gd name="connsiteX47" fmla="*/ 356017 w 1175167"/>
              <a:gd name="connsiteY47" fmla="*/ 1298575 h 1622425"/>
              <a:gd name="connsiteX48" fmla="*/ 381417 w 1175167"/>
              <a:gd name="connsiteY48" fmla="*/ 1317625 h 1622425"/>
              <a:gd name="connsiteX49" fmla="*/ 403642 w 1175167"/>
              <a:gd name="connsiteY49" fmla="*/ 1330325 h 1622425"/>
              <a:gd name="connsiteX50" fmla="*/ 406817 w 1175167"/>
              <a:gd name="connsiteY50" fmla="*/ 1339850 h 1622425"/>
              <a:gd name="connsiteX51" fmla="*/ 416342 w 1175167"/>
              <a:gd name="connsiteY51" fmla="*/ 1362075 h 1622425"/>
              <a:gd name="connsiteX52" fmla="*/ 422692 w 1175167"/>
              <a:gd name="connsiteY52" fmla="*/ 1403350 h 1622425"/>
              <a:gd name="connsiteX53" fmla="*/ 425867 w 1175167"/>
              <a:gd name="connsiteY53" fmla="*/ 1419225 h 1622425"/>
              <a:gd name="connsiteX54" fmla="*/ 432217 w 1175167"/>
              <a:gd name="connsiteY54" fmla="*/ 1438275 h 1622425"/>
              <a:gd name="connsiteX55" fmla="*/ 435392 w 1175167"/>
              <a:gd name="connsiteY55" fmla="*/ 1450975 h 1622425"/>
              <a:gd name="connsiteX56" fmla="*/ 441742 w 1175167"/>
              <a:gd name="connsiteY56" fmla="*/ 1463675 h 1622425"/>
              <a:gd name="connsiteX57" fmla="*/ 444917 w 1175167"/>
              <a:gd name="connsiteY57" fmla="*/ 1476375 h 1622425"/>
              <a:gd name="connsiteX58" fmla="*/ 454442 w 1175167"/>
              <a:gd name="connsiteY58" fmla="*/ 1479550 h 1622425"/>
              <a:gd name="connsiteX59" fmla="*/ 479842 w 1175167"/>
              <a:gd name="connsiteY59" fmla="*/ 1482725 h 1622425"/>
              <a:gd name="connsiteX60" fmla="*/ 489367 w 1175167"/>
              <a:gd name="connsiteY60" fmla="*/ 1489075 h 1622425"/>
              <a:gd name="connsiteX61" fmla="*/ 492542 w 1175167"/>
              <a:gd name="connsiteY61" fmla="*/ 1498600 h 1622425"/>
              <a:gd name="connsiteX62" fmla="*/ 498892 w 1175167"/>
              <a:gd name="connsiteY62" fmla="*/ 1508125 h 1622425"/>
              <a:gd name="connsiteX63" fmla="*/ 508417 w 1175167"/>
              <a:gd name="connsiteY63" fmla="*/ 1527175 h 1622425"/>
              <a:gd name="connsiteX64" fmla="*/ 514767 w 1175167"/>
              <a:gd name="connsiteY64" fmla="*/ 1536700 h 1622425"/>
              <a:gd name="connsiteX65" fmla="*/ 517942 w 1175167"/>
              <a:gd name="connsiteY65" fmla="*/ 1546225 h 1622425"/>
              <a:gd name="connsiteX66" fmla="*/ 524292 w 1175167"/>
              <a:gd name="connsiteY66" fmla="*/ 1558925 h 1622425"/>
              <a:gd name="connsiteX67" fmla="*/ 533817 w 1175167"/>
              <a:gd name="connsiteY67" fmla="*/ 1581150 h 1622425"/>
              <a:gd name="connsiteX68" fmla="*/ 543342 w 1175167"/>
              <a:gd name="connsiteY68" fmla="*/ 1590675 h 1622425"/>
              <a:gd name="connsiteX69" fmla="*/ 556042 w 1175167"/>
              <a:gd name="connsiteY69" fmla="*/ 1584325 h 1622425"/>
              <a:gd name="connsiteX70" fmla="*/ 571917 w 1175167"/>
              <a:gd name="connsiteY70" fmla="*/ 1555750 h 1622425"/>
              <a:gd name="connsiteX71" fmla="*/ 584617 w 1175167"/>
              <a:gd name="connsiteY71" fmla="*/ 1536700 h 1622425"/>
              <a:gd name="connsiteX72" fmla="*/ 587792 w 1175167"/>
              <a:gd name="connsiteY72" fmla="*/ 1527175 h 1622425"/>
              <a:gd name="connsiteX73" fmla="*/ 594142 w 1175167"/>
              <a:gd name="connsiteY73" fmla="*/ 1517650 h 1622425"/>
              <a:gd name="connsiteX74" fmla="*/ 600492 w 1175167"/>
              <a:gd name="connsiteY74" fmla="*/ 1504950 h 1622425"/>
              <a:gd name="connsiteX75" fmla="*/ 613192 w 1175167"/>
              <a:gd name="connsiteY75" fmla="*/ 1511300 h 1622425"/>
              <a:gd name="connsiteX76" fmla="*/ 619542 w 1175167"/>
              <a:gd name="connsiteY76" fmla="*/ 1530350 h 1622425"/>
              <a:gd name="connsiteX77" fmla="*/ 625892 w 1175167"/>
              <a:gd name="connsiteY77" fmla="*/ 1565275 h 1622425"/>
              <a:gd name="connsiteX78" fmla="*/ 632242 w 1175167"/>
              <a:gd name="connsiteY78" fmla="*/ 1574800 h 1622425"/>
              <a:gd name="connsiteX79" fmla="*/ 635417 w 1175167"/>
              <a:gd name="connsiteY79" fmla="*/ 1584325 h 1622425"/>
              <a:gd name="connsiteX80" fmla="*/ 651292 w 1175167"/>
              <a:gd name="connsiteY80" fmla="*/ 1587500 h 1622425"/>
              <a:gd name="connsiteX81" fmla="*/ 660817 w 1175167"/>
              <a:gd name="connsiteY81" fmla="*/ 1584325 h 1622425"/>
              <a:gd name="connsiteX82" fmla="*/ 692567 w 1175167"/>
              <a:gd name="connsiteY82" fmla="*/ 1555750 h 1622425"/>
              <a:gd name="connsiteX83" fmla="*/ 705267 w 1175167"/>
              <a:gd name="connsiteY83" fmla="*/ 1546225 h 1622425"/>
              <a:gd name="connsiteX84" fmla="*/ 756067 w 1175167"/>
              <a:gd name="connsiteY84" fmla="*/ 1552575 h 1622425"/>
              <a:gd name="connsiteX85" fmla="*/ 765592 w 1175167"/>
              <a:gd name="connsiteY85" fmla="*/ 1555750 h 1622425"/>
              <a:gd name="connsiteX86" fmla="*/ 794167 w 1175167"/>
              <a:gd name="connsiteY86" fmla="*/ 1558925 h 1622425"/>
              <a:gd name="connsiteX87" fmla="*/ 857667 w 1175167"/>
              <a:gd name="connsiteY87" fmla="*/ 1568450 h 1622425"/>
              <a:gd name="connsiteX88" fmla="*/ 883067 w 1175167"/>
              <a:gd name="connsiteY88" fmla="*/ 1577975 h 1622425"/>
              <a:gd name="connsiteX89" fmla="*/ 905292 w 1175167"/>
              <a:gd name="connsiteY89" fmla="*/ 1581150 h 1622425"/>
              <a:gd name="connsiteX90" fmla="*/ 914817 w 1175167"/>
              <a:gd name="connsiteY90" fmla="*/ 1584325 h 1622425"/>
              <a:gd name="connsiteX91" fmla="*/ 927517 w 1175167"/>
              <a:gd name="connsiteY91" fmla="*/ 1590675 h 1622425"/>
              <a:gd name="connsiteX92" fmla="*/ 962442 w 1175167"/>
              <a:gd name="connsiteY92" fmla="*/ 1597025 h 1622425"/>
              <a:gd name="connsiteX93" fmla="*/ 971967 w 1175167"/>
              <a:gd name="connsiteY93" fmla="*/ 1600200 h 1622425"/>
              <a:gd name="connsiteX94" fmla="*/ 1000542 w 1175167"/>
              <a:gd name="connsiteY94" fmla="*/ 1606550 h 1622425"/>
              <a:gd name="connsiteX95" fmla="*/ 1025942 w 1175167"/>
              <a:gd name="connsiteY95" fmla="*/ 1616075 h 1622425"/>
              <a:gd name="connsiteX96" fmla="*/ 1044992 w 1175167"/>
              <a:gd name="connsiteY96" fmla="*/ 1619250 h 1622425"/>
              <a:gd name="connsiteX97" fmla="*/ 1057692 w 1175167"/>
              <a:gd name="connsiteY97" fmla="*/ 1622425 h 1622425"/>
              <a:gd name="connsiteX98" fmla="*/ 1073567 w 1175167"/>
              <a:gd name="connsiteY98" fmla="*/ 1619250 h 1622425"/>
              <a:gd name="connsiteX99" fmla="*/ 1064042 w 1175167"/>
              <a:gd name="connsiteY99" fmla="*/ 1593850 h 1622425"/>
              <a:gd name="connsiteX100" fmla="*/ 1083092 w 1175167"/>
              <a:gd name="connsiteY100" fmla="*/ 1587500 h 1622425"/>
              <a:gd name="connsiteX101" fmla="*/ 1098967 w 1175167"/>
              <a:gd name="connsiteY101" fmla="*/ 1530350 h 1622425"/>
              <a:gd name="connsiteX102" fmla="*/ 1171992 w 1175167"/>
              <a:gd name="connsiteY102" fmla="*/ 1527175 h 1622425"/>
              <a:gd name="connsiteX103" fmla="*/ 1175167 w 1175167"/>
              <a:gd name="connsiteY103" fmla="*/ 1517650 h 1622425"/>
              <a:gd name="connsiteX104" fmla="*/ 1149767 w 1175167"/>
              <a:gd name="connsiteY104" fmla="*/ 1501775 h 1622425"/>
              <a:gd name="connsiteX105" fmla="*/ 1140242 w 1175167"/>
              <a:gd name="connsiteY105" fmla="*/ 1498600 h 1622425"/>
              <a:gd name="connsiteX106" fmla="*/ 1121192 w 1175167"/>
              <a:gd name="connsiteY106" fmla="*/ 1485900 h 1622425"/>
              <a:gd name="connsiteX107" fmla="*/ 1098967 w 1175167"/>
              <a:gd name="connsiteY107" fmla="*/ 1457325 h 1622425"/>
              <a:gd name="connsiteX108" fmla="*/ 1086267 w 1175167"/>
              <a:gd name="connsiteY108" fmla="*/ 1444625 h 1622425"/>
              <a:gd name="connsiteX109" fmla="*/ 1076742 w 1175167"/>
              <a:gd name="connsiteY109" fmla="*/ 1431925 h 1622425"/>
              <a:gd name="connsiteX110" fmla="*/ 1057692 w 1175167"/>
              <a:gd name="connsiteY110" fmla="*/ 1419225 h 1622425"/>
              <a:gd name="connsiteX111" fmla="*/ 1038642 w 1175167"/>
              <a:gd name="connsiteY111" fmla="*/ 1400175 h 1622425"/>
              <a:gd name="connsiteX112" fmla="*/ 1025942 w 1175167"/>
              <a:gd name="connsiteY112" fmla="*/ 1387475 h 1622425"/>
              <a:gd name="connsiteX113" fmla="*/ 1032292 w 1175167"/>
              <a:gd name="connsiteY113" fmla="*/ 1355725 h 1622425"/>
              <a:gd name="connsiteX114" fmla="*/ 1044992 w 1175167"/>
              <a:gd name="connsiteY114" fmla="*/ 1352550 h 1622425"/>
              <a:gd name="connsiteX115" fmla="*/ 1060867 w 1175167"/>
              <a:gd name="connsiteY115" fmla="*/ 1349375 h 1622425"/>
              <a:gd name="connsiteX116" fmla="*/ 1057692 w 1175167"/>
              <a:gd name="connsiteY116" fmla="*/ 1314450 h 1622425"/>
              <a:gd name="connsiteX117" fmla="*/ 1029117 w 1175167"/>
              <a:gd name="connsiteY117" fmla="*/ 1317625 h 1622425"/>
              <a:gd name="connsiteX118" fmla="*/ 991017 w 1175167"/>
              <a:gd name="connsiteY118" fmla="*/ 1314450 h 1622425"/>
              <a:gd name="connsiteX119" fmla="*/ 978317 w 1175167"/>
              <a:gd name="connsiteY119" fmla="*/ 1308100 h 1622425"/>
              <a:gd name="connsiteX120" fmla="*/ 975142 w 1175167"/>
              <a:gd name="connsiteY120" fmla="*/ 1298575 h 1622425"/>
              <a:gd name="connsiteX121" fmla="*/ 1013242 w 1175167"/>
              <a:gd name="connsiteY121" fmla="*/ 1279525 h 1622425"/>
              <a:gd name="connsiteX122" fmla="*/ 1010067 w 1175167"/>
              <a:gd name="connsiteY122" fmla="*/ 1270000 h 1622425"/>
              <a:gd name="connsiteX123" fmla="*/ 997367 w 1175167"/>
              <a:gd name="connsiteY123" fmla="*/ 1260475 h 1622425"/>
              <a:gd name="connsiteX124" fmla="*/ 978317 w 1175167"/>
              <a:gd name="connsiteY124" fmla="*/ 1250950 h 1622425"/>
              <a:gd name="connsiteX125" fmla="*/ 959267 w 1175167"/>
              <a:gd name="connsiteY125" fmla="*/ 1225550 h 1622425"/>
              <a:gd name="connsiteX126" fmla="*/ 956092 w 1175167"/>
              <a:gd name="connsiteY126" fmla="*/ 1212850 h 1622425"/>
              <a:gd name="connsiteX127" fmla="*/ 940217 w 1175167"/>
              <a:gd name="connsiteY127" fmla="*/ 1181100 h 1622425"/>
              <a:gd name="connsiteX128" fmla="*/ 937042 w 1175167"/>
              <a:gd name="connsiteY128" fmla="*/ 1171575 h 1622425"/>
              <a:gd name="connsiteX129" fmla="*/ 930692 w 1175167"/>
              <a:gd name="connsiteY129" fmla="*/ 1146175 h 1622425"/>
              <a:gd name="connsiteX130" fmla="*/ 917992 w 1175167"/>
              <a:gd name="connsiteY130" fmla="*/ 1120775 h 1622425"/>
              <a:gd name="connsiteX131" fmla="*/ 905292 w 1175167"/>
              <a:gd name="connsiteY131" fmla="*/ 1098550 h 1622425"/>
              <a:gd name="connsiteX132" fmla="*/ 898942 w 1175167"/>
              <a:gd name="connsiteY132" fmla="*/ 1082675 h 1622425"/>
              <a:gd name="connsiteX133" fmla="*/ 892592 w 1175167"/>
              <a:gd name="connsiteY133" fmla="*/ 1063625 h 1622425"/>
              <a:gd name="connsiteX134" fmla="*/ 883067 w 1175167"/>
              <a:gd name="connsiteY134" fmla="*/ 1047750 h 1622425"/>
              <a:gd name="connsiteX135" fmla="*/ 876717 w 1175167"/>
              <a:gd name="connsiteY135" fmla="*/ 1038225 h 1622425"/>
              <a:gd name="connsiteX136" fmla="*/ 860842 w 1175167"/>
              <a:gd name="connsiteY136" fmla="*/ 1025525 h 1622425"/>
              <a:gd name="connsiteX137" fmla="*/ 841792 w 1175167"/>
              <a:gd name="connsiteY137" fmla="*/ 1003300 h 1622425"/>
              <a:gd name="connsiteX138" fmla="*/ 819567 w 1175167"/>
              <a:gd name="connsiteY138" fmla="*/ 1000125 h 1622425"/>
              <a:gd name="connsiteX139" fmla="*/ 797342 w 1175167"/>
              <a:gd name="connsiteY139" fmla="*/ 987425 h 1622425"/>
              <a:gd name="connsiteX140" fmla="*/ 765592 w 1175167"/>
              <a:gd name="connsiteY140" fmla="*/ 965200 h 1622425"/>
              <a:gd name="connsiteX141" fmla="*/ 752892 w 1175167"/>
              <a:gd name="connsiteY141" fmla="*/ 958850 h 1622425"/>
              <a:gd name="connsiteX142" fmla="*/ 746542 w 1175167"/>
              <a:gd name="connsiteY142" fmla="*/ 946150 h 1622425"/>
              <a:gd name="connsiteX143" fmla="*/ 740192 w 1175167"/>
              <a:gd name="connsiteY143" fmla="*/ 898525 h 1622425"/>
              <a:gd name="connsiteX144" fmla="*/ 730667 w 1175167"/>
              <a:gd name="connsiteY144" fmla="*/ 863600 h 1622425"/>
              <a:gd name="connsiteX145" fmla="*/ 721142 w 1175167"/>
              <a:gd name="connsiteY145" fmla="*/ 860425 h 1622425"/>
              <a:gd name="connsiteX146" fmla="*/ 705267 w 1175167"/>
              <a:gd name="connsiteY146" fmla="*/ 847725 h 1622425"/>
              <a:gd name="connsiteX147" fmla="*/ 692567 w 1175167"/>
              <a:gd name="connsiteY147" fmla="*/ 841375 h 1622425"/>
              <a:gd name="connsiteX148" fmla="*/ 686217 w 1175167"/>
              <a:gd name="connsiteY148" fmla="*/ 831850 h 1622425"/>
              <a:gd name="connsiteX149" fmla="*/ 689392 w 1175167"/>
              <a:gd name="connsiteY149" fmla="*/ 784225 h 1622425"/>
              <a:gd name="connsiteX150" fmla="*/ 698917 w 1175167"/>
              <a:gd name="connsiteY150" fmla="*/ 762000 h 1622425"/>
              <a:gd name="connsiteX151" fmla="*/ 708442 w 1175167"/>
              <a:gd name="connsiteY151" fmla="*/ 673100 h 1622425"/>
              <a:gd name="connsiteX152" fmla="*/ 711617 w 1175167"/>
              <a:gd name="connsiteY152" fmla="*/ 641350 h 1622425"/>
              <a:gd name="connsiteX153" fmla="*/ 721142 w 1175167"/>
              <a:gd name="connsiteY153" fmla="*/ 609600 h 1622425"/>
              <a:gd name="connsiteX154" fmla="*/ 727492 w 1175167"/>
              <a:gd name="connsiteY154" fmla="*/ 581025 h 1622425"/>
              <a:gd name="connsiteX155" fmla="*/ 733842 w 1175167"/>
              <a:gd name="connsiteY155" fmla="*/ 568325 h 1622425"/>
              <a:gd name="connsiteX156" fmla="*/ 737017 w 1175167"/>
              <a:gd name="connsiteY156" fmla="*/ 555625 h 1622425"/>
              <a:gd name="connsiteX157" fmla="*/ 749717 w 1175167"/>
              <a:gd name="connsiteY157" fmla="*/ 542925 h 1622425"/>
              <a:gd name="connsiteX158" fmla="*/ 762417 w 1175167"/>
              <a:gd name="connsiteY158" fmla="*/ 520700 h 1622425"/>
              <a:gd name="connsiteX159" fmla="*/ 784642 w 1175167"/>
              <a:gd name="connsiteY159" fmla="*/ 498475 h 1622425"/>
              <a:gd name="connsiteX160" fmla="*/ 797342 w 1175167"/>
              <a:gd name="connsiteY160" fmla="*/ 485775 h 1622425"/>
              <a:gd name="connsiteX161" fmla="*/ 806867 w 1175167"/>
              <a:gd name="connsiteY161" fmla="*/ 476250 h 1622425"/>
              <a:gd name="connsiteX162" fmla="*/ 816392 w 1175167"/>
              <a:gd name="connsiteY162" fmla="*/ 454025 h 1622425"/>
              <a:gd name="connsiteX163" fmla="*/ 819567 w 1175167"/>
              <a:gd name="connsiteY163" fmla="*/ 441325 h 1622425"/>
              <a:gd name="connsiteX164" fmla="*/ 832267 w 1175167"/>
              <a:gd name="connsiteY164" fmla="*/ 409575 h 1622425"/>
              <a:gd name="connsiteX165" fmla="*/ 838617 w 1175167"/>
              <a:gd name="connsiteY165" fmla="*/ 365125 h 1622425"/>
              <a:gd name="connsiteX166" fmla="*/ 841792 w 1175167"/>
              <a:gd name="connsiteY166" fmla="*/ 355600 h 1622425"/>
              <a:gd name="connsiteX167" fmla="*/ 844967 w 1175167"/>
              <a:gd name="connsiteY167" fmla="*/ 342900 h 1622425"/>
              <a:gd name="connsiteX168" fmla="*/ 854492 w 1175167"/>
              <a:gd name="connsiteY168" fmla="*/ 225425 h 1622425"/>
              <a:gd name="connsiteX169" fmla="*/ 857667 w 1175167"/>
              <a:gd name="connsiteY169" fmla="*/ 209550 h 1622425"/>
              <a:gd name="connsiteX170" fmla="*/ 864017 w 1175167"/>
              <a:gd name="connsiteY170" fmla="*/ 200025 h 1622425"/>
              <a:gd name="connsiteX171" fmla="*/ 867192 w 1175167"/>
              <a:gd name="connsiteY171" fmla="*/ 177800 h 1622425"/>
              <a:gd name="connsiteX172" fmla="*/ 870367 w 1175167"/>
              <a:gd name="connsiteY172" fmla="*/ 168275 h 1622425"/>
              <a:gd name="connsiteX173" fmla="*/ 873542 w 1175167"/>
              <a:gd name="connsiteY173" fmla="*/ 152400 h 1622425"/>
              <a:gd name="connsiteX174" fmla="*/ 883067 w 1175167"/>
              <a:gd name="connsiteY174" fmla="*/ 101600 h 1622425"/>
              <a:gd name="connsiteX175" fmla="*/ 886242 w 1175167"/>
              <a:gd name="connsiteY175" fmla="*/ 92075 h 1622425"/>
              <a:gd name="connsiteX176" fmla="*/ 898942 w 1175167"/>
              <a:gd name="connsiteY176" fmla="*/ 76200 h 1622425"/>
              <a:gd name="connsiteX177" fmla="*/ 908467 w 1175167"/>
              <a:gd name="connsiteY177" fmla="*/ 73025 h 1622425"/>
              <a:gd name="connsiteX0" fmla="*/ 908467 w 1175167"/>
              <a:gd name="connsiteY0" fmla="*/ 73025 h 1622425"/>
              <a:gd name="connsiteX1" fmla="*/ 902117 w 1175167"/>
              <a:gd name="connsiteY1" fmla="*/ 57150 h 1622425"/>
              <a:gd name="connsiteX2" fmla="*/ 844967 w 1175167"/>
              <a:gd name="connsiteY2" fmla="*/ 22225 h 1622425"/>
              <a:gd name="connsiteX3" fmla="*/ 829092 w 1175167"/>
              <a:gd name="connsiteY3" fmla="*/ 9525 h 1622425"/>
              <a:gd name="connsiteX4" fmla="*/ 813217 w 1175167"/>
              <a:gd name="connsiteY4" fmla="*/ 6350 h 1622425"/>
              <a:gd name="connsiteX5" fmla="*/ 797342 w 1175167"/>
              <a:gd name="connsiteY5" fmla="*/ 0 h 1622425"/>
              <a:gd name="connsiteX6" fmla="*/ 775117 w 1175167"/>
              <a:gd name="connsiteY6" fmla="*/ 6350 h 1622425"/>
              <a:gd name="connsiteX7" fmla="*/ 771942 w 1175167"/>
              <a:gd name="connsiteY7" fmla="*/ 50800 h 1622425"/>
              <a:gd name="connsiteX8" fmla="*/ 768767 w 1175167"/>
              <a:gd name="connsiteY8" fmla="*/ 69850 h 1622425"/>
              <a:gd name="connsiteX9" fmla="*/ 759242 w 1175167"/>
              <a:gd name="connsiteY9" fmla="*/ 73025 h 1622425"/>
              <a:gd name="connsiteX10" fmla="*/ 749717 w 1175167"/>
              <a:gd name="connsiteY10" fmla="*/ 66675 h 1622425"/>
              <a:gd name="connsiteX11" fmla="*/ 737017 w 1175167"/>
              <a:gd name="connsiteY11" fmla="*/ 63500 h 1622425"/>
              <a:gd name="connsiteX12" fmla="*/ 714792 w 1175167"/>
              <a:gd name="connsiteY12" fmla="*/ 104775 h 1622425"/>
              <a:gd name="connsiteX13" fmla="*/ 670342 w 1175167"/>
              <a:gd name="connsiteY13" fmla="*/ 25400 h 1622425"/>
              <a:gd name="connsiteX14" fmla="*/ 654467 w 1175167"/>
              <a:gd name="connsiteY14" fmla="*/ 63500 h 1622425"/>
              <a:gd name="connsiteX15" fmla="*/ 600492 w 1175167"/>
              <a:gd name="connsiteY15" fmla="*/ 142875 h 1622425"/>
              <a:gd name="connsiteX16" fmla="*/ 562392 w 1175167"/>
              <a:gd name="connsiteY16" fmla="*/ 222250 h 1622425"/>
              <a:gd name="connsiteX17" fmla="*/ 527467 w 1175167"/>
              <a:gd name="connsiteY17" fmla="*/ 304800 h 1622425"/>
              <a:gd name="connsiteX18" fmla="*/ 521117 w 1175167"/>
              <a:gd name="connsiteY18" fmla="*/ 358775 h 1622425"/>
              <a:gd name="connsiteX19" fmla="*/ 444917 w 1175167"/>
              <a:gd name="connsiteY19" fmla="*/ 434975 h 1622425"/>
              <a:gd name="connsiteX20" fmla="*/ 444917 w 1175167"/>
              <a:gd name="connsiteY20" fmla="*/ 517525 h 1622425"/>
              <a:gd name="connsiteX21" fmla="*/ 409992 w 1175167"/>
              <a:gd name="connsiteY21" fmla="*/ 501650 h 1622425"/>
              <a:gd name="connsiteX22" fmla="*/ 362367 w 1175167"/>
              <a:gd name="connsiteY22" fmla="*/ 511175 h 1622425"/>
              <a:gd name="connsiteX23" fmla="*/ 295692 w 1175167"/>
              <a:gd name="connsiteY23" fmla="*/ 492125 h 1622425"/>
              <a:gd name="connsiteX24" fmla="*/ 289342 w 1175167"/>
              <a:gd name="connsiteY24" fmla="*/ 419100 h 1622425"/>
              <a:gd name="connsiteX25" fmla="*/ 263942 w 1175167"/>
              <a:gd name="connsiteY25" fmla="*/ 396875 h 1622425"/>
              <a:gd name="connsiteX26" fmla="*/ 184567 w 1175167"/>
              <a:gd name="connsiteY26" fmla="*/ 387350 h 1622425"/>
              <a:gd name="connsiteX27" fmla="*/ 108367 w 1175167"/>
              <a:gd name="connsiteY27" fmla="*/ 393700 h 1622425"/>
              <a:gd name="connsiteX28" fmla="*/ 35342 w 1175167"/>
              <a:gd name="connsiteY28" fmla="*/ 469900 h 1622425"/>
              <a:gd name="connsiteX29" fmla="*/ 417 w 1175167"/>
              <a:gd name="connsiteY29" fmla="*/ 533400 h 1622425"/>
              <a:gd name="connsiteX30" fmla="*/ 16292 w 1175167"/>
              <a:gd name="connsiteY30" fmla="*/ 587375 h 1622425"/>
              <a:gd name="connsiteX31" fmla="*/ 9941 w 1175167"/>
              <a:gd name="connsiteY31" fmla="*/ 631825 h 1622425"/>
              <a:gd name="connsiteX32" fmla="*/ 13117 w 1175167"/>
              <a:gd name="connsiteY32" fmla="*/ 698500 h 1622425"/>
              <a:gd name="connsiteX33" fmla="*/ 9942 w 1175167"/>
              <a:gd name="connsiteY33" fmla="*/ 736600 h 1622425"/>
              <a:gd name="connsiteX34" fmla="*/ 48042 w 1175167"/>
              <a:gd name="connsiteY34" fmla="*/ 755650 h 1622425"/>
              <a:gd name="connsiteX35" fmla="*/ 102017 w 1175167"/>
              <a:gd name="connsiteY35" fmla="*/ 790575 h 1622425"/>
              <a:gd name="connsiteX36" fmla="*/ 133767 w 1175167"/>
              <a:gd name="connsiteY36" fmla="*/ 784225 h 1622425"/>
              <a:gd name="connsiteX37" fmla="*/ 159167 w 1175167"/>
              <a:gd name="connsiteY37" fmla="*/ 841375 h 1622425"/>
              <a:gd name="connsiteX38" fmla="*/ 155992 w 1175167"/>
              <a:gd name="connsiteY38" fmla="*/ 873125 h 1622425"/>
              <a:gd name="connsiteX39" fmla="*/ 200442 w 1175167"/>
              <a:gd name="connsiteY39" fmla="*/ 904875 h 1622425"/>
              <a:gd name="connsiteX40" fmla="*/ 222667 w 1175167"/>
              <a:gd name="connsiteY40" fmla="*/ 939800 h 1622425"/>
              <a:gd name="connsiteX41" fmla="*/ 213142 w 1175167"/>
              <a:gd name="connsiteY41" fmla="*/ 1022350 h 1622425"/>
              <a:gd name="connsiteX42" fmla="*/ 190917 w 1175167"/>
              <a:gd name="connsiteY42" fmla="*/ 1063625 h 1622425"/>
              <a:gd name="connsiteX43" fmla="*/ 190917 w 1175167"/>
              <a:gd name="connsiteY43" fmla="*/ 1200150 h 1622425"/>
              <a:gd name="connsiteX44" fmla="*/ 244892 w 1175167"/>
              <a:gd name="connsiteY44" fmla="*/ 1206500 h 1622425"/>
              <a:gd name="connsiteX45" fmla="*/ 263942 w 1175167"/>
              <a:gd name="connsiteY45" fmla="*/ 1244600 h 1622425"/>
              <a:gd name="connsiteX46" fmla="*/ 289342 w 1175167"/>
              <a:gd name="connsiteY46" fmla="*/ 1270000 h 1622425"/>
              <a:gd name="connsiteX47" fmla="*/ 317917 w 1175167"/>
              <a:gd name="connsiteY47" fmla="*/ 1285875 h 1622425"/>
              <a:gd name="connsiteX48" fmla="*/ 356017 w 1175167"/>
              <a:gd name="connsiteY48" fmla="*/ 1298575 h 1622425"/>
              <a:gd name="connsiteX49" fmla="*/ 381417 w 1175167"/>
              <a:gd name="connsiteY49" fmla="*/ 1317625 h 1622425"/>
              <a:gd name="connsiteX50" fmla="*/ 403642 w 1175167"/>
              <a:gd name="connsiteY50" fmla="*/ 1330325 h 1622425"/>
              <a:gd name="connsiteX51" fmla="*/ 406817 w 1175167"/>
              <a:gd name="connsiteY51" fmla="*/ 1339850 h 1622425"/>
              <a:gd name="connsiteX52" fmla="*/ 416342 w 1175167"/>
              <a:gd name="connsiteY52" fmla="*/ 1362075 h 1622425"/>
              <a:gd name="connsiteX53" fmla="*/ 422692 w 1175167"/>
              <a:gd name="connsiteY53" fmla="*/ 1403350 h 1622425"/>
              <a:gd name="connsiteX54" fmla="*/ 425867 w 1175167"/>
              <a:gd name="connsiteY54" fmla="*/ 1419225 h 1622425"/>
              <a:gd name="connsiteX55" fmla="*/ 432217 w 1175167"/>
              <a:gd name="connsiteY55" fmla="*/ 1438275 h 1622425"/>
              <a:gd name="connsiteX56" fmla="*/ 435392 w 1175167"/>
              <a:gd name="connsiteY56" fmla="*/ 1450975 h 1622425"/>
              <a:gd name="connsiteX57" fmla="*/ 441742 w 1175167"/>
              <a:gd name="connsiteY57" fmla="*/ 1463675 h 1622425"/>
              <a:gd name="connsiteX58" fmla="*/ 444917 w 1175167"/>
              <a:gd name="connsiteY58" fmla="*/ 1476375 h 1622425"/>
              <a:gd name="connsiteX59" fmla="*/ 454442 w 1175167"/>
              <a:gd name="connsiteY59" fmla="*/ 1479550 h 1622425"/>
              <a:gd name="connsiteX60" fmla="*/ 479842 w 1175167"/>
              <a:gd name="connsiteY60" fmla="*/ 1482725 h 1622425"/>
              <a:gd name="connsiteX61" fmla="*/ 489367 w 1175167"/>
              <a:gd name="connsiteY61" fmla="*/ 1489075 h 1622425"/>
              <a:gd name="connsiteX62" fmla="*/ 492542 w 1175167"/>
              <a:gd name="connsiteY62" fmla="*/ 1498600 h 1622425"/>
              <a:gd name="connsiteX63" fmla="*/ 498892 w 1175167"/>
              <a:gd name="connsiteY63" fmla="*/ 1508125 h 1622425"/>
              <a:gd name="connsiteX64" fmla="*/ 508417 w 1175167"/>
              <a:gd name="connsiteY64" fmla="*/ 1527175 h 1622425"/>
              <a:gd name="connsiteX65" fmla="*/ 514767 w 1175167"/>
              <a:gd name="connsiteY65" fmla="*/ 1536700 h 1622425"/>
              <a:gd name="connsiteX66" fmla="*/ 517942 w 1175167"/>
              <a:gd name="connsiteY66" fmla="*/ 1546225 h 1622425"/>
              <a:gd name="connsiteX67" fmla="*/ 524292 w 1175167"/>
              <a:gd name="connsiteY67" fmla="*/ 1558925 h 1622425"/>
              <a:gd name="connsiteX68" fmla="*/ 533817 w 1175167"/>
              <a:gd name="connsiteY68" fmla="*/ 1581150 h 1622425"/>
              <a:gd name="connsiteX69" fmla="*/ 543342 w 1175167"/>
              <a:gd name="connsiteY69" fmla="*/ 1590675 h 1622425"/>
              <a:gd name="connsiteX70" fmla="*/ 556042 w 1175167"/>
              <a:gd name="connsiteY70" fmla="*/ 1584325 h 1622425"/>
              <a:gd name="connsiteX71" fmla="*/ 571917 w 1175167"/>
              <a:gd name="connsiteY71" fmla="*/ 1555750 h 1622425"/>
              <a:gd name="connsiteX72" fmla="*/ 584617 w 1175167"/>
              <a:gd name="connsiteY72" fmla="*/ 1536700 h 1622425"/>
              <a:gd name="connsiteX73" fmla="*/ 587792 w 1175167"/>
              <a:gd name="connsiteY73" fmla="*/ 1527175 h 1622425"/>
              <a:gd name="connsiteX74" fmla="*/ 594142 w 1175167"/>
              <a:gd name="connsiteY74" fmla="*/ 1517650 h 1622425"/>
              <a:gd name="connsiteX75" fmla="*/ 600492 w 1175167"/>
              <a:gd name="connsiteY75" fmla="*/ 1504950 h 1622425"/>
              <a:gd name="connsiteX76" fmla="*/ 613192 w 1175167"/>
              <a:gd name="connsiteY76" fmla="*/ 1511300 h 1622425"/>
              <a:gd name="connsiteX77" fmla="*/ 619542 w 1175167"/>
              <a:gd name="connsiteY77" fmla="*/ 1530350 h 1622425"/>
              <a:gd name="connsiteX78" fmla="*/ 625892 w 1175167"/>
              <a:gd name="connsiteY78" fmla="*/ 1565275 h 1622425"/>
              <a:gd name="connsiteX79" fmla="*/ 632242 w 1175167"/>
              <a:gd name="connsiteY79" fmla="*/ 1574800 h 1622425"/>
              <a:gd name="connsiteX80" fmla="*/ 635417 w 1175167"/>
              <a:gd name="connsiteY80" fmla="*/ 1584325 h 1622425"/>
              <a:gd name="connsiteX81" fmla="*/ 651292 w 1175167"/>
              <a:gd name="connsiteY81" fmla="*/ 1587500 h 1622425"/>
              <a:gd name="connsiteX82" fmla="*/ 660817 w 1175167"/>
              <a:gd name="connsiteY82" fmla="*/ 1584325 h 1622425"/>
              <a:gd name="connsiteX83" fmla="*/ 692567 w 1175167"/>
              <a:gd name="connsiteY83" fmla="*/ 1555750 h 1622425"/>
              <a:gd name="connsiteX84" fmla="*/ 705267 w 1175167"/>
              <a:gd name="connsiteY84" fmla="*/ 1546225 h 1622425"/>
              <a:gd name="connsiteX85" fmla="*/ 756067 w 1175167"/>
              <a:gd name="connsiteY85" fmla="*/ 1552575 h 1622425"/>
              <a:gd name="connsiteX86" fmla="*/ 765592 w 1175167"/>
              <a:gd name="connsiteY86" fmla="*/ 1555750 h 1622425"/>
              <a:gd name="connsiteX87" fmla="*/ 794167 w 1175167"/>
              <a:gd name="connsiteY87" fmla="*/ 1558925 h 1622425"/>
              <a:gd name="connsiteX88" fmla="*/ 857667 w 1175167"/>
              <a:gd name="connsiteY88" fmla="*/ 1568450 h 1622425"/>
              <a:gd name="connsiteX89" fmla="*/ 883067 w 1175167"/>
              <a:gd name="connsiteY89" fmla="*/ 1577975 h 1622425"/>
              <a:gd name="connsiteX90" fmla="*/ 905292 w 1175167"/>
              <a:gd name="connsiteY90" fmla="*/ 1581150 h 1622425"/>
              <a:gd name="connsiteX91" fmla="*/ 914817 w 1175167"/>
              <a:gd name="connsiteY91" fmla="*/ 1584325 h 1622425"/>
              <a:gd name="connsiteX92" fmla="*/ 927517 w 1175167"/>
              <a:gd name="connsiteY92" fmla="*/ 1590675 h 1622425"/>
              <a:gd name="connsiteX93" fmla="*/ 962442 w 1175167"/>
              <a:gd name="connsiteY93" fmla="*/ 1597025 h 1622425"/>
              <a:gd name="connsiteX94" fmla="*/ 971967 w 1175167"/>
              <a:gd name="connsiteY94" fmla="*/ 1600200 h 1622425"/>
              <a:gd name="connsiteX95" fmla="*/ 1000542 w 1175167"/>
              <a:gd name="connsiteY95" fmla="*/ 1606550 h 1622425"/>
              <a:gd name="connsiteX96" fmla="*/ 1025942 w 1175167"/>
              <a:gd name="connsiteY96" fmla="*/ 1616075 h 1622425"/>
              <a:gd name="connsiteX97" fmla="*/ 1044992 w 1175167"/>
              <a:gd name="connsiteY97" fmla="*/ 1619250 h 1622425"/>
              <a:gd name="connsiteX98" fmla="*/ 1057692 w 1175167"/>
              <a:gd name="connsiteY98" fmla="*/ 1622425 h 1622425"/>
              <a:gd name="connsiteX99" fmla="*/ 1073567 w 1175167"/>
              <a:gd name="connsiteY99" fmla="*/ 1619250 h 1622425"/>
              <a:gd name="connsiteX100" fmla="*/ 1064042 w 1175167"/>
              <a:gd name="connsiteY100" fmla="*/ 1593850 h 1622425"/>
              <a:gd name="connsiteX101" fmla="*/ 1083092 w 1175167"/>
              <a:gd name="connsiteY101" fmla="*/ 1587500 h 1622425"/>
              <a:gd name="connsiteX102" fmla="*/ 1098967 w 1175167"/>
              <a:gd name="connsiteY102" fmla="*/ 1530350 h 1622425"/>
              <a:gd name="connsiteX103" fmla="*/ 1171992 w 1175167"/>
              <a:gd name="connsiteY103" fmla="*/ 1527175 h 1622425"/>
              <a:gd name="connsiteX104" fmla="*/ 1175167 w 1175167"/>
              <a:gd name="connsiteY104" fmla="*/ 1517650 h 1622425"/>
              <a:gd name="connsiteX105" fmla="*/ 1149767 w 1175167"/>
              <a:gd name="connsiteY105" fmla="*/ 1501775 h 1622425"/>
              <a:gd name="connsiteX106" fmla="*/ 1140242 w 1175167"/>
              <a:gd name="connsiteY106" fmla="*/ 1498600 h 1622425"/>
              <a:gd name="connsiteX107" fmla="*/ 1121192 w 1175167"/>
              <a:gd name="connsiteY107" fmla="*/ 1485900 h 1622425"/>
              <a:gd name="connsiteX108" fmla="*/ 1098967 w 1175167"/>
              <a:gd name="connsiteY108" fmla="*/ 1457325 h 1622425"/>
              <a:gd name="connsiteX109" fmla="*/ 1086267 w 1175167"/>
              <a:gd name="connsiteY109" fmla="*/ 1444625 h 1622425"/>
              <a:gd name="connsiteX110" fmla="*/ 1076742 w 1175167"/>
              <a:gd name="connsiteY110" fmla="*/ 1431925 h 1622425"/>
              <a:gd name="connsiteX111" fmla="*/ 1057692 w 1175167"/>
              <a:gd name="connsiteY111" fmla="*/ 1419225 h 1622425"/>
              <a:gd name="connsiteX112" fmla="*/ 1038642 w 1175167"/>
              <a:gd name="connsiteY112" fmla="*/ 1400175 h 1622425"/>
              <a:gd name="connsiteX113" fmla="*/ 1025942 w 1175167"/>
              <a:gd name="connsiteY113" fmla="*/ 1387475 h 1622425"/>
              <a:gd name="connsiteX114" fmla="*/ 1032292 w 1175167"/>
              <a:gd name="connsiteY114" fmla="*/ 1355725 h 1622425"/>
              <a:gd name="connsiteX115" fmla="*/ 1044992 w 1175167"/>
              <a:gd name="connsiteY115" fmla="*/ 1352550 h 1622425"/>
              <a:gd name="connsiteX116" fmla="*/ 1060867 w 1175167"/>
              <a:gd name="connsiteY116" fmla="*/ 1349375 h 1622425"/>
              <a:gd name="connsiteX117" fmla="*/ 1057692 w 1175167"/>
              <a:gd name="connsiteY117" fmla="*/ 1314450 h 1622425"/>
              <a:gd name="connsiteX118" fmla="*/ 1029117 w 1175167"/>
              <a:gd name="connsiteY118" fmla="*/ 1317625 h 1622425"/>
              <a:gd name="connsiteX119" fmla="*/ 991017 w 1175167"/>
              <a:gd name="connsiteY119" fmla="*/ 1314450 h 1622425"/>
              <a:gd name="connsiteX120" fmla="*/ 978317 w 1175167"/>
              <a:gd name="connsiteY120" fmla="*/ 1308100 h 1622425"/>
              <a:gd name="connsiteX121" fmla="*/ 975142 w 1175167"/>
              <a:gd name="connsiteY121" fmla="*/ 1298575 h 1622425"/>
              <a:gd name="connsiteX122" fmla="*/ 1013242 w 1175167"/>
              <a:gd name="connsiteY122" fmla="*/ 1279525 h 1622425"/>
              <a:gd name="connsiteX123" fmla="*/ 1010067 w 1175167"/>
              <a:gd name="connsiteY123" fmla="*/ 1270000 h 1622425"/>
              <a:gd name="connsiteX124" fmla="*/ 997367 w 1175167"/>
              <a:gd name="connsiteY124" fmla="*/ 1260475 h 1622425"/>
              <a:gd name="connsiteX125" fmla="*/ 978317 w 1175167"/>
              <a:gd name="connsiteY125" fmla="*/ 1250950 h 1622425"/>
              <a:gd name="connsiteX126" fmla="*/ 959267 w 1175167"/>
              <a:gd name="connsiteY126" fmla="*/ 1225550 h 1622425"/>
              <a:gd name="connsiteX127" fmla="*/ 956092 w 1175167"/>
              <a:gd name="connsiteY127" fmla="*/ 1212850 h 1622425"/>
              <a:gd name="connsiteX128" fmla="*/ 940217 w 1175167"/>
              <a:gd name="connsiteY128" fmla="*/ 1181100 h 1622425"/>
              <a:gd name="connsiteX129" fmla="*/ 937042 w 1175167"/>
              <a:gd name="connsiteY129" fmla="*/ 1171575 h 1622425"/>
              <a:gd name="connsiteX130" fmla="*/ 930692 w 1175167"/>
              <a:gd name="connsiteY130" fmla="*/ 1146175 h 1622425"/>
              <a:gd name="connsiteX131" fmla="*/ 917992 w 1175167"/>
              <a:gd name="connsiteY131" fmla="*/ 1120775 h 1622425"/>
              <a:gd name="connsiteX132" fmla="*/ 905292 w 1175167"/>
              <a:gd name="connsiteY132" fmla="*/ 1098550 h 1622425"/>
              <a:gd name="connsiteX133" fmla="*/ 898942 w 1175167"/>
              <a:gd name="connsiteY133" fmla="*/ 1082675 h 1622425"/>
              <a:gd name="connsiteX134" fmla="*/ 892592 w 1175167"/>
              <a:gd name="connsiteY134" fmla="*/ 1063625 h 1622425"/>
              <a:gd name="connsiteX135" fmla="*/ 883067 w 1175167"/>
              <a:gd name="connsiteY135" fmla="*/ 1047750 h 1622425"/>
              <a:gd name="connsiteX136" fmla="*/ 876717 w 1175167"/>
              <a:gd name="connsiteY136" fmla="*/ 1038225 h 1622425"/>
              <a:gd name="connsiteX137" fmla="*/ 860842 w 1175167"/>
              <a:gd name="connsiteY137" fmla="*/ 1025525 h 1622425"/>
              <a:gd name="connsiteX138" fmla="*/ 841792 w 1175167"/>
              <a:gd name="connsiteY138" fmla="*/ 1003300 h 1622425"/>
              <a:gd name="connsiteX139" fmla="*/ 819567 w 1175167"/>
              <a:gd name="connsiteY139" fmla="*/ 1000125 h 1622425"/>
              <a:gd name="connsiteX140" fmla="*/ 797342 w 1175167"/>
              <a:gd name="connsiteY140" fmla="*/ 987425 h 1622425"/>
              <a:gd name="connsiteX141" fmla="*/ 765592 w 1175167"/>
              <a:gd name="connsiteY141" fmla="*/ 965200 h 1622425"/>
              <a:gd name="connsiteX142" fmla="*/ 752892 w 1175167"/>
              <a:gd name="connsiteY142" fmla="*/ 958850 h 1622425"/>
              <a:gd name="connsiteX143" fmla="*/ 746542 w 1175167"/>
              <a:gd name="connsiteY143" fmla="*/ 946150 h 1622425"/>
              <a:gd name="connsiteX144" fmla="*/ 740192 w 1175167"/>
              <a:gd name="connsiteY144" fmla="*/ 898525 h 1622425"/>
              <a:gd name="connsiteX145" fmla="*/ 730667 w 1175167"/>
              <a:gd name="connsiteY145" fmla="*/ 863600 h 1622425"/>
              <a:gd name="connsiteX146" fmla="*/ 721142 w 1175167"/>
              <a:gd name="connsiteY146" fmla="*/ 860425 h 1622425"/>
              <a:gd name="connsiteX147" fmla="*/ 705267 w 1175167"/>
              <a:gd name="connsiteY147" fmla="*/ 847725 h 1622425"/>
              <a:gd name="connsiteX148" fmla="*/ 692567 w 1175167"/>
              <a:gd name="connsiteY148" fmla="*/ 841375 h 1622425"/>
              <a:gd name="connsiteX149" fmla="*/ 686217 w 1175167"/>
              <a:gd name="connsiteY149" fmla="*/ 831850 h 1622425"/>
              <a:gd name="connsiteX150" fmla="*/ 689392 w 1175167"/>
              <a:gd name="connsiteY150" fmla="*/ 784225 h 1622425"/>
              <a:gd name="connsiteX151" fmla="*/ 698917 w 1175167"/>
              <a:gd name="connsiteY151" fmla="*/ 762000 h 1622425"/>
              <a:gd name="connsiteX152" fmla="*/ 708442 w 1175167"/>
              <a:gd name="connsiteY152" fmla="*/ 673100 h 1622425"/>
              <a:gd name="connsiteX153" fmla="*/ 711617 w 1175167"/>
              <a:gd name="connsiteY153" fmla="*/ 641350 h 1622425"/>
              <a:gd name="connsiteX154" fmla="*/ 721142 w 1175167"/>
              <a:gd name="connsiteY154" fmla="*/ 609600 h 1622425"/>
              <a:gd name="connsiteX155" fmla="*/ 727492 w 1175167"/>
              <a:gd name="connsiteY155" fmla="*/ 581025 h 1622425"/>
              <a:gd name="connsiteX156" fmla="*/ 733842 w 1175167"/>
              <a:gd name="connsiteY156" fmla="*/ 568325 h 1622425"/>
              <a:gd name="connsiteX157" fmla="*/ 737017 w 1175167"/>
              <a:gd name="connsiteY157" fmla="*/ 555625 h 1622425"/>
              <a:gd name="connsiteX158" fmla="*/ 749717 w 1175167"/>
              <a:gd name="connsiteY158" fmla="*/ 542925 h 1622425"/>
              <a:gd name="connsiteX159" fmla="*/ 762417 w 1175167"/>
              <a:gd name="connsiteY159" fmla="*/ 520700 h 1622425"/>
              <a:gd name="connsiteX160" fmla="*/ 784642 w 1175167"/>
              <a:gd name="connsiteY160" fmla="*/ 498475 h 1622425"/>
              <a:gd name="connsiteX161" fmla="*/ 797342 w 1175167"/>
              <a:gd name="connsiteY161" fmla="*/ 485775 h 1622425"/>
              <a:gd name="connsiteX162" fmla="*/ 806867 w 1175167"/>
              <a:gd name="connsiteY162" fmla="*/ 476250 h 1622425"/>
              <a:gd name="connsiteX163" fmla="*/ 816392 w 1175167"/>
              <a:gd name="connsiteY163" fmla="*/ 454025 h 1622425"/>
              <a:gd name="connsiteX164" fmla="*/ 819567 w 1175167"/>
              <a:gd name="connsiteY164" fmla="*/ 441325 h 1622425"/>
              <a:gd name="connsiteX165" fmla="*/ 832267 w 1175167"/>
              <a:gd name="connsiteY165" fmla="*/ 409575 h 1622425"/>
              <a:gd name="connsiteX166" fmla="*/ 838617 w 1175167"/>
              <a:gd name="connsiteY166" fmla="*/ 365125 h 1622425"/>
              <a:gd name="connsiteX167" fmla="*/ 841792 w 1175167"/>
              <a:gd name="connsiteY167" fmla="*/ 355600 h 1622425"/>
              <a:gd name="connsiteX168" fmla="*/ 844967 w 1175167"/>
              <a:gd name="connsiteY168" fmla="*/ 342900 h 1622425"/>
              <a:gd name="connsiteX169" fmla="*/ 854492 w 1175167"/>
              <a:gd name="connsiteY169" fmla="*/ 225425 h 1622425"/>
              <a:gd name="connsiteX170" fmla="*/ 857667 w 1175167"/>
              <a:gd name="connsiteY170" fmla="*/ 209550 h 1622425"/>
              <a:gd name="connsiteX171" fmla="*/ 864017 w 1175167"/>
              <a:gd name="connsiteY171" fmla="*/ 200025 h 1622425"/>
              <a:gd name="connsiteX172" fmla="*/ 867192 w 1175167"/>
              <a:gd name="connsiteY172" fmla="*/ 177800 h 1622425"/>
              <a:gd name="connsiteX173" fmla="*/ 870367 w 1175167"/>
              <a:gd name="connsiteY173" fmla="*/ 168275 h 1622425"/>
              <a:gd name="connsiteX174" fmla="*/ 873542 w 1175167"/>
              <a:gd name="connsiteY174" fmla="*/ 152400 h 1622425"/>
              <a:gd name="connsiteX175" fmla="*/ 883067 w 1175167"/>
              <a:gd name="connsiteY175" fmla="*/ 101600 h 1622425"/>
              <a:gd name="connsiteX176" fmla="*/ 886242 w 1175167"/>
              <a:gd name="connsiteY176" fmla="*/ 92075 h 1622425"/>
              <a:gd name="connsiteX177" fmla="*/ 898942 w 1175167"/>
              <a:gd name="connsiteY177" fmla="*/ 76200 h 1622425"/>
              <a:gd name="connsiteX178" fmla="*/ 908467 w 1175167"/>
              <a:gd name="connsiteY178" fmla="*/ 73025 h 1622425"/>
              <a:gd name="connsiteX0" fmla="*/ 908467 w 1175167"/>
              <a:gd name="connsiteY0" fmla="*/ 73025 h 1622425"/>
              <a:gd name="connsiteX1" fmla="*/ 902117 w 1175167"/>
              <a:gd name="connsiteY1" fmla="*/ 57150 h 1622425"/>
              <a:gd name="connsiteX2" fmla="*/ 844967 w 1175167"/>
              <a:gd name="connsiteY2" fmla="*/ 22225 h 1622425"/>
              <a:gd name="connsiteX3" fmla="*/ 829092 w 1175167"/>
              <a:gd name="connsiteY3" fmla="*/ 9525 h 1622425"/>
              <a:gd name="connsiteX4" fmla="*/ 813217 w 1175167"/>
              <a:gd name="connsiteY4" fmla="*/ 6350 h 1622425"/>
              <a:gd name="connsiteX5" fmla="*/ 797342 w 1175167"/>
              <a:gd name="connsiteY5" fmla="*/ 0 h 1622425"/>
              <a:gd name="connsiteX6" fmla="*/ 775117 w 1175167"/>
              <a:gd name="connsiteY6" fmla="*/ 6350 h 1622425"/>
              <a:gd name="connsiteX7" fmla="*/ 771942 w 1175167"/>
              <a:gd name="connsiteY7" fmla="*/ 50800 h 1622425"/>
              <a:gd name="connsiteX8" fmla="*/ 768767 w 1175167"/>
              <a:gd name="connsiteY8" fmla="*/ 69850 h 1622425"/>
              <a:gd name="connsiteX9" fmla="*/ 759242 w 1175167"/>
              <a:gd name="connsiteY9" fmla="*/ 73025 h 1622425"/>
              <a:gd name="connsiteX10" fmla="*/ 749717 w 1175167"/>
              <a:gd name="connsiteY10" fmla="*/ 66675 h 1622425"/>
              <a:gd name="connsiteX11" fmla="*/ 737017 w 1175167"/>
              <a:gd name="connsiteY11" fmla="*/ 63500 h 1622425"/>
              <a:gd name="connsiteX12" fmla="*/ 714792 w 1175167"/>
              <a:gd name="connsiteY12" fmla="*/ 104775 h 1622425"/>
              <a:gd name="connsiteX13" fmla="*/ 670342 w 1175167"/>
              <a:gd name="connsiteY13" fmla="*/ 25400 h 1622425"/>
              <a:gd name="connsiteX14" fmla="*/ 654467 w 1175167"/>
              <a:gd name="connsiteY14" fmla="*/ 63500 h 1622425"/>
              <a:gd name="connsiteX15" fmla="*/ 600492 w 1175167"/>
              <a:gd name="connsiteY15" fmla="*/ 142875 h 1622425"/>
              <a:gd name="connsiteX16" fmla="*/ 562392 w 1175167"/>
              <a:gd name="connsiteY16" fmla="*/ 222250 h 1622425"/>
              <a:gd name="connsiteX17" fmla="*/ 527467 w 1175167"/>
              <a:gd name="connsiteY17" fmla="*/ 304800 h 1622425"/>
              <a:gd name="connsiteX18" fmla="*/ 521117 w 1175167"/>
              <a:gd name="connsiteY18" fmla="*/ 358775 h 1622425"/>
              <a:gd name="connsiteX19" fmla="*/ 444917 w 1175167"/>
              <a:gd name="connsiteY19" fmla="*/ 434975 h 1622425"/>
              <a:gd name="connsiteX20" fmla="*/ 444917 w 1175167"/>
              <a:gd name="connsiteY20" fmla="*/ 517525 h 1622425"/>
              <a:gd name="connsiteX21" fmla="*/ 409992 w 1175167"/>
              <a:gd name="connsiteY21" fmla="*/ 501650 h 1622425"/>
              <a:gd name="connsiteX22" fmla="*/ 362367 w 1175167"/>
              <a:gd name="connsiteY22" fmla="*/ 511175 h 1622425"/>
              <a:gd name="connsiteX23" fmla="*/ 295692 w 1175167"/>
              <a:gd name="connsiteY23" fmla="*/ 492125 h 1622425"/>
              <a:gd name="connsiteX24" fmla="*/ 289342 w 1175167"/>
              <a:gd name="connsiteY24" fmla="*/ 419100 h 1622425"/>
              <a:gd name="connsiteX25" fmla="*/ 263942 w 1175167"/>
              <a:gd name="connsiteY25" fmla="*/ 396875 h 1622425"/>
              <a:gd name="connsiteX26" fmla="*/ 184567 w 1175167"/>
              <a:gd name="connsiteY26" fmla="*/ 387350 h 1622425"/>
              <a:gd name="connsiteX27" fmla="*/ 108367 w 1175167"/>
              <a:gd name="connsiteY27" fmla="*/ 393700 h 1622425"/>
              <a:gd name="connsiteX28" fmla="*/ 35342 w 1175167"/>
              <a:gd name="connsiteY28" fmla="*/ 469900 h 1622425"/>
              <a:gd name="connsiteX29" fmla="*/ 417 w 1175167"/>
              <a:gd name="connsiteY29" fmla="*/ 533400 h 1622425"/>
              <a:gd name="connsiteX30" fmla="*/ 16292 w 1175167"/>
              <a:gd name="connsiteY30" fmla="*/ 587375 h 1622425"/>
              <a:gd name="connsiteX31" fmla="*/ 9941 w 1175167"/>
              <a:gd name="connsiteY31" fmla="*/ 631825 h 1622425"/>
              <a:gd name="connsiteX32" fmla="*/ 13117 w 1175167"/>
              <a:gd name="connsiteY32" fmla="*/ 698500 h 1622425"/>
              <a:gd name="connsiteX33" fmla="*/ 9942 w 1175167"/>
              <a:gd name="connsiteY33" fmla="*/ 736600 h 1622425"/>
              <a:gd name="connsiteX34" fmla="*/ 48042 w 1175167"/>
              <a:gd name="connsiteY34" fmla="*/ 755650 h 1622425"/>
              <a:gd name="connsiteX35" fmla="*/ 102017 w 1175167"/>
              <a:gd name="connsiteY35" fmla="*/ 790575 h 1622425"/>
              <a:gd name="connsiteX36" fmla="*/ 133767 w 1175167"/>
              <a:gd name="connsiteY36" fmla="*/ 784225 h 1622425"/>
              <a:gd name="connsiteX37" fmla="*/ 159167 w 1175167"/>
              <a:gd name="connsiteY37" fmla="*/ 841375 h 1622425"/>
              <a:gd name="connsiteX38" fmla="*/ 155992 w 1175167"/>
              <a:gd name="connsiteY38" fmla="*/ 873125 h 1622425"/>
              <a:gd name="connsiteX39" fmla="*/ 200442 w 1175167"/>
              <a:gd name="connsiteY39" fmla="*/ 904875 h 1622425"/>
              <a:gd name="connsiteX40" fmla="*/ 222667 w 1175167"/>
              <a:gd name="connsiteY40" fmla="*/ 939800 h 1622425"/>
              <a:gd name="connsiteX41" fmla="*/ 213142 w 1175167"/>
              <a:gd name="connsiteY41" fmla="*/ 1022350 h 1622425"/>
              <a:gd name="connsiteX42" fmla="*/ 190917 w 1175167"/>
              <a:gd name="connsiteY42" fmla="*/ 1063625 h 1622425"/>
              <a:gd name="connsiteX43" fmla="*/ 190917 w 1175167"/>
              <a:gd name="connsiteY43" fmla="*/ 1200150 h 1622425"/>
              <a:gd name="connsiteX44" fmla="*/ 244892 w 1175167"/>
              <a:gd name="connsiteY44" fmla="*/ 1206500 h 1622425"/>
              <a:gd name="connsiteX45" fmla="*/ 279817 w 1175167"/>
              <a:gd name="connsiteY45" fmla="*/ 1222375 h 1622425"/>
              <a:gd name="connsiteX46" fmla="*/ 289342 w 1175167"/>
              <a:gd name="connsiteY46" fmla="*/ 1270000 h 1622425"/>
              <a:gd name="connsiteX47" fmla="*/ 317917 w 1175167"/>
              <a:gd name="connsiteY47" fmla="*/ 1285875 h 1622425"/>
              <a:gd name="connsiteX48" fmla="*/ 356017 w 1175167"/>
              <a:gd name="connsiteY48" fmla="*/ 1298575 h 1622425"/>
              <a:gd name="connsiteX49" fmla="*/ 381417 w 1175167"/>
              <a:gd name="connsiteY49" fmla="*/ 1317625 h 1622425"/>
              <a:gd name="connsiteX50" fmla="*/ 403642 w 1175167"/>
              <a:gd name="connsiteY50" fmla="*/ 1330325 h 1622425"/>
              <a:gd name="connsiteX51" fmla="*/ 406817 w 1175167"/>
              <a:gd name="connsiteY51" fmla="*/ 1339850 h 1622425"/>
              <a:gd name="connsiteX52" fmla="*/ 416342 w 1175167"/>
              <a:gd name="connsiteY52" fmla="*/ 1362075 h 1622425"/>
              <a:gd name="connsiteX53" fmla="*/ 422692 w 1175167"/>
              <a:gd name="connsiteY53" fmla="*/ 1403350 h 1622425"/>
              <a:gd name="connsiteX54" fmla="*/ 425867 w 1175167"/>
              <a:gd name="connsiteY54" fmla="*/ 1419225 h 1622425"/>
              <a:gd name="connsiteX55" fmla="*/ 432217 w 1175167"/>
              <a:gd name="connsiteY55" fmla="*/ 1438275 h 1622425"/>
              <a:gd name="connsiteX56" fmla="*/ 435392 w 1175167"/>
              <a:gd name="connsiteY56" fmla="*/ 1450975 h 1622425"/>
              <a:gd name="connsiteX57" fmla="*/ 441742 w 1175167"/>
              <a:gd name="connsiteY57" fmla="*/ 1463675 h 1622425"/>
              <a:gd name="connsiteX58" fmla="*/ 444917 w 1175167"/>
              <a:gd name="connsiteY58" fmla="*/ 1476375 h 1622425"/>
              <a:gd name="connsiteX59" fmla="*/ 454442 w 1175167"/>
              <a:gd name="connsiteY59" fmla="*/ 1479550 h 1622425"/>
              <a:gd name="connsiteX60" fmla="*/ 479842 w 1175167"/>
              <a:gd name="connsiteY60" fmla="*/ 1482725 h 1622425"/>
              <a:gd name="connsiteX61" fmla="*/ 489367 w 1175167"/>
              <a:gd name="connsiteY61" fmla="*/ 1489075 h 1622425"/>
              <a:gd name="connsiteX62" fmla="*/ 492542 w 1175167"/>
              <a:gd name="connsiteY62" fmla="*/ 1498600 h 1622425"/>
              <a:gd name="connsiteX63" fmla="*/ 498892 w 1175167"/>
              <a:gd name="connsiteY63" fmla="*/ 1508125 h 1622425"/>
              <a:gd name="connsiteX64" fmla="*/ 508417 w 1175167"/>
              <a:gd name="connsiteY64" fmla="*/ 1527175 h 1622425"/>
              <a:gd name="connsiteX65" fmla="*/ 514767 w 1175167"/>
              <a:gd name="connsiteY65" fmla="*/ 1536700 h 1622425"/>
              <a:gd name="connsiteX66" fmla="*/ 517942 w 1175167"/>
              <a:gd name="connsiteY66" fmla="*/ 1546225 h 1622425"/>
              <a:gd name="connsiteX67" fmla="*/ 524292 w 1175167"/>
              <a:gd name="connsiteY67" fmla="*/ 1558925 h 1622425"/>
              <a:gd name="connsiteX68" fmla="*/ 533817 w 1175167"/>
              <a:gd name="connsiteY68" fmla="*/ 1581150 h 1622425"/>
              <a:gd name="connsiteX69" fmla="*/ 543342 w 1175167"/>
              <a:gd name="connsiteY69" fmla="*/ 1590675 h 1622425"/>
              <a:gd name="connsiteX70" fmla="*/ 556042 w 1175167"/>
              <a:gd name="connsiteY70" fmla="*/ 1584325 h 1622425"/>
              <a:gd name="connsiteX71" fmla="*/ 571917 w 1175167"/>
              <a:gd name="connsiteY71" fmla="*/ 1555750 h 1622425"/>
              <a:gd name="connsiteX72" fmla="*/ 584617 w 1175167"/>
              <a:gd name="connsiteY72" fmla="*/ 1536700 h 1622425"/>
              <a:gd name="connsiteX73" fmla="*/ 587792 w 1175167"/>
              <a:gd name="connsiteY73" fmla="*/ 1527175 h 1622425"/>
              <a:gd name="connsiteX74" fmla="*/ 594142 w 1175167"/>
              <a:gd name="connsiteY74" fmla="*/ 1517650 h 1622425"/>
              <a:gd name="connsiteX75" fmla="*/ 600492 w 1175167"/>
              <a:gd name="connsiteY75" fmla="*/ 1504950 h 1622425"/>
              <a:gd name="connsiteX76" fmla="*/ 613192 w 1175167"/>
              <a:gd name="connsiteY76" fmla="*/ 1511300 h 1622425"/>
              <a:gd name="connsiteX77" fmla="*/ 619542 w 1175167"/>
              <a:gd name="connsiteY77" fmla="*/ 1530350 h 1622425"/>
              <a:gd name="connsiteX78" fmla="*/ 625892 w 1175167"/>
              <a:gd name="connsiteY78" fmla="*/ 1565275 h 1622425"/>
              <a:gd name="connsiteX79" fmla="*/ 632242 w 1175167"/>
              <a:gd name="connsiteY79" fmla="*/ 1574800 h 1622425"/>
              <a:gd name="connsiteX80" fmla="*/ 635417 w 1175167"/>
              <a:gd name="connsiteY80" fmla="*/ 1584325 h 1622425"/>
              <a:gd name="connsiteX81" fmla="*/ 651292 w 1175167"/>
              <a:gd name="connsiteY81" fmla="*/ 1587500 h 1622425"/>
              <a:gd name="connsiteX82" fmla="*/ 660817 w 1175167"/>
              <a:gd name="connsiteY82" fmla="*/ 1584325 h 1622425"/>
              <a:gd name="connsiteX83" fmla="*/ 692567 w 1175167"/>
              <a:gd name="connsiteY83" fmla="*/ 1555750 h 1622425"/>
              <a:gd name="connsiteX84" fmla="*/ 705267 w 1175167"/>
              <a:gd name="connsiteY84" fmla="*/ 1546225 h 1622425"/>
              <a:gd name="connsiteX85" fmla="*/ 756067 w 1175167"/>
              <a:gd name="connsiteY85" fmla="*/ 1552575 h 1622425"/>
              <a:gd name="connsiteX86" fmla="*/ 765592 w 1175167"/>
              <a:gd name="connsiteY86" fmla="*/ 1555750 h 1622425"/>
              <a:gd name="connsiteX87" fmla="*/ 794167 w 1175167"/>
              <a:gd name="connsiteY87" fmla="*/ 1558925 h 1622425"/>
              <a:gd name="connsiteX88" fmla="*/ 857667 w 1175167"/>
              <a:gd name="connsiteY88" fmla="*/ 1568450 h 1622425"/>
              <a:gd name="connsiteX89" fmla="*/ 883067 w 1175167"/>
              <a:gd name="connsiteY89" fmla="*/ 1577975 h 1622425"/>
              <a:gd name="connsiteX90" fmla="*/ 905292 w 1175167"/>
              <a:gd name="connsiteY90" fmla="*/ 1581150 h 1622425"/>
              <a:gd name="connsiteX91" fmla="*/ 914817 w 1175167"/>
              <a:gd name="connsiteY91" fmla="*/ 1584325 h 1622425"/>
              <a:gd name="connsiteX92" fmla="*/ 927517 w 1175167"/>
              <a:gd name="connsiteY92" fmla="*/ 1590675 h 1622425"/>
              <a:gd name="connsiteX93" fmla="*/ 962442 w 1175167"/>
              <a:gd name="connsiteY93" fmla="*/ 1597025 h 1622425"/>
              <a:gd name="connsiteX94" fmla="*/ 971967 w 1175167"/>
              <a:gd name="connsiteY94" fmla="*/ 1600200 h 1622425"/>
              <a:gd name="connsiteX95" fmla="*/ 1000542 w 1175167"/>
              <a:gd name="connsiteY95" fmla="*/ 1606550 h 1622425"/>
              <a:gd name="connsiteX96" fmla="*/ 1025942 w 1175167"/>
              <a:gd name="connsiteY96" fmla="*/ 1616075 h 1622425"/>
              <a:gd name="connsiteX97" fmla="*/ 1044992 w 1175167"/>
              <a:gd name="connsiteY97" fmla="*/ 1619250 h 1622425"/>
              <a:gd name="connsiteX98" fmla="*/ 1057692 w 1175167"/>
              <a:gd name="connsiteY98" fmla="*/ 1622425 h 1622425"/>
              <a:gd name="connsiteX99" fmla="*/ 1073567 w 1175167"/>
              <a:gd name="connsiteY99" fmla="*/ 1619250 h 1622425"/>
              <a:gd name="connsiteX100" fmla="*/ 1064042 w 1175167"/>
              <a:gd name="connsiteY100" fmla="*/ 1593850 h 1622425"/>
              <a:gd name="connsiteX101" fmla="*/ 1083092 w 1175167"/>
              <a:gd name="connsiteY101" fmla="*/ 1587500 h 1622425"/>
              <a:gd name="connsiteX102" fmla="*/ 1098967 w 1175167"/>
              <a:gd name="connsiteY102" fmla="*/ 1530350 h 1622425"/>
              <a:gd name="connsiteX103" fmla="*/ 1171992 w 1175167"/>
              <a:gd name="connsiteY103" fmla="*/ 1527175 h 1622425"/>
              <a:gd name="connsiteX104" fmla="*/ 1175167 w 1175167"/>
              <a:gd name="connsiteY104" fmla="*/ 1517650 h 1622425"/>
              <a:gd name="connsiteX105" fmla="*/ 1149767 w 1175167"/>
              <a:gd name="connsiteY105" fmla="*/ 1501775 h 1622425"/>
              <a:gd name="connsiteX106" fmla="*/ 1140242 w 1175167"/>
              <a:gd name="connsiteY106" fmla="*/ 1498600 h 1622425"/>
              <a:gd name="connsiteX107" fmla="*/ 1121192 w 1175167"/>
              <a:gd name="connsiteY107" fmla="*/ 1485900 h 1622425"/>
              <a:gd name="connsiteX108" fmla="*/ 1098967 w 1175167"/>
              <a:gd name="connsiteY108" fmla="*/ 1457325 h 1622425"/>
              <a:gd name="connsiteX109" fmla="*/ 1086267 w 1175167"/>
              <a:gd name="connsiteY109" fmla="*/ 1444625 h 1622425"/>
              <a:gd name="connsiteX110" fmla="*/ 1076742 w 1175167"/>
              <a:gd name="connsiteY110" fmla="*/ 1431925 h 1622425"/>
              <a:gd name="connsiteX111" fmla="*/ 1057692 w 1175167"/>
              <a:gd name="connsiteY111" fmla="*/ 1419225 h 1622425"/>
              <a:gd name="connsiteX112" fmla="*/ 1038642 w 1175167"/>
              <a:gd name="connsiteY112" fmla="*/ 1400175 h 1622425"/>
              <a:gd name="connsiteX113" fmla="*/ 1025942 w 1175167"/>
              <a:gd name="connsiteY113" fmla="*/ 1387475 h 1622425"/>
              <a:gd name="connsiteX114" fmla="*/ 1032292 w 1175167"/>
              <a:gd name="connsiteY114" fmla="*/ 1355725 h 1622425"/>
              <a:gd name="connsiteX115" fmla="*/ 1044992 w 1175167"/>
              <a:gd name="connsiteY115" fmla="*/ 1352550 h 1622425"/>
              <a:gd name="connsiteX116" fmla="*/ 1060867 w 1175167"/>
              <a:gd name="connsiteY116" fmla="*/ 1349375 h 1622425"/>
              <a:gd name="connsiteX117" fmla="*/ 1057692 w 1175167"/>
              <a:gd name="connsiteY117" fmla="*/ 1314450 h 1622425"/>
              <a:gd name="connsiteX118" fmla="*/ 1029117 w 1175167"/>
              <a:gd name="connsiteY118" fmla="*/ 1317625 h 1622425"/>
              <a:gd name="connsiteX119" fmla="*/ 991017 w 1175167"/>
              <a:gd name="connsiteY119" fmla="*/ 1314450 h 1622425"/>
              <a:gd name="connsiteX120" fmla="*/ 978317 w 1175167"/>
              <a:gd name="connsiteY120" fmla="*/ 1308100 h 1622425"/>
              <a:gd name="connsiteX121" fmla="*/ 975142 w 1175167"/>
              <a:gd name="connsiteY121" fmla="*/ 1298575 h 1622425"/>
              <a:gd name="connsiteX122" fmla="*/ 1013242 w 1175167"/>
              <a:gd name="connsiteY122" fmla="*/ 1279525 h 1622425"/>
              <a:gd name="connsiteX123" fmla="*/ 1010067 w 1175167"/>
              <a:gd name="connsiteY123" fmla="*/ 1270000 h 1622425"/>
              <a:gd name="connsiteX124" fmla="*/ 997367 w 1175167"/>
              <a:gd name="connsiteY124" fmla="*/ 1260475 h 1622425"/>
              <a:gd name="connsiteX125" fmla="*/ 978317 w 1175167"/>
              <a:gd name="connsiteY125" fmla="*/ 1250950 h 1622425"/>
              <a:gd name="connsiteX126" fmla="*/ 959267 w 1175167"/>
              <a:gd name="connsiteY126" fmla="*/ 1225550 h 1622425"/>
              <a:gd name="connsiteX127" fmla="*/ 956092 w 1175167"/>
              <a:gd name="connsiteY127" fmla="*/ 1212850 h 1622425"/>
              <a:gd name="connsiteX128" fmla="*/ 940217 w 1175167"/>
              <a:gd name="connsiteY128" fmla="*/ 1181100 h 1622425"/>
              <a:gd name="connsiteX129" fmla="*/ 937042 w 1175167"/>
              <a:gd name="connsiteY129" fmla="*/ 1171575 h 1622425"/>
              <a:gd name="connsiteX130" fmla="*/ 930692 w 1175167"/>
              <a:gd name="connsiteY130" fmla="*/ 1146175 h 1622425"/>
              <a:gd name="connsiteX131" fmla="*/ 917992 w 1175167"/>
              <a:gd name="connsiteY131" fmla="*/ 1120775 h 1622425"/>
              <a:gd name="connsiteX132" fmla="*/ 905292 w 1175167"/>
              <a:gd name="connsiteY132" fmla="*/ 1098550 h 1622425"/>
              <a:gd name="connsiteX133" fmla="*/ 898942 w 1175167"/>
              <a:gd name="connsiteY133" fmla="*/ 1082675 h 1622425"/>
              <a:gd name="connsiteX134" fmla="*/ 892592 w 1175167"/>
              <a:gd name="connsiteY134" fmla="*/ 1063625 h 1622425"/>
              <a:gd name="connsiteX135" fmla="*/ 883067 w 1175167"/>
              <a:gd name="connsiteY135" fmla="*/ 1047750 h 1622425"/>
              <a:gd name="connsiteX136" fmla="*/ 876717 w 1175167"/>
              <a:gd name="connsiteY136" fmla="*/ 1038225 h 1622425"/>
              <a:gd name="connsiteX137" fmla="*/ 860842 w 1175167"/>
              <a:gd name="connsiteY137" fmla="*/ 1025525 h 1622425"/>
              <a:gd name="connsiteX138" fmla="*/ 841792 w 1175167"/>
              <a:gd name="connsiteY138" fmla="*/ 1003300 h 1622425"/>
              <a:gd name="connsiteX139" fmla="*/ 819567 w 1175167"/>
              <a:gd name="connsiteY139" fmla="*/ 1000125 h 1622425"/>
              <a:gd name="connsiteX140" fmla="*/ 797342 w 1175167"/>
              <a:gd name="connsiteY140" fmla="*/ 987425 h 1622425"/>
              <a:gd name="connsiteX141" fmla="*/ 765592 w 1175167"/>
              <a:gd name="connsiteY141" fmla="*/ 965200 h 1622425"/>
              <a:gd name="connsiteX142" fmla="*/ 752892 w 1175167"/>
              <a:gd name="connsiteY142" fmla="*/ 958850 h 1622425"/>
              <a:gd name="connsiteX143" fmla="*/ 746542 w 1175167"/>
              <a:gd name="connsiteY143" fmla="*/ 946150 h 1622425"/>
              <a:gd name="connsiteX144" fmla="*/ 740192 w 1175167"/>
              <a:gd name="connsiteY144" fmla="*/ 898525 h 1622425"/>
              <a:gd name="connsiteX145" fmla="*/ 730667 w 1175167"/>
              <a:gd name="connsiteY145" fmla="*/ 863600 h 1622425"/>
              <a:gd name="connsiteX146" fmla="*/ 721142 w 1175167"/>
              <a:gd name="connsiteY146" fmla="*/ 860425 h 1622425"/>
              <a:gd name="connsiteX147" fmla="*/ 705267 w 1175167"/>
              <a:gd name="connsiteY147" fmla="*/ 847725 h 1622425"/>
              <a:gd name="connsiteX148" fmla="*/ 692567 w 1175167"/>
              <a:gd name="connsiteY148" fmla="*/ 841375 h 1622425"/>
              <a:gd name="connsiteX149" fmla="*/ 686217 w 1175167"/>
              <a:gd name="connsiteY149" fmla="*/ 831850 h 1622425"/>
              <a:gd name="connsiteX150" fmla="*/ 689392 w 1175167"/>
              <a:gd name="connsiteY150" fmla="*/ 784225 h 1622425"/>
              <a:gd name="connsiteX151" fmla="*/ 698917 w 1175167"/>
              <a:gd name="connsiteY151" fmla="*/ 762000 h 1622425"/>
              <a:gd name="connsiteX152" fmla="*/ 708442 w 1175167"/>
              <a:gd name="connsiteY152" fmla="*/ 673100 h 1622425"/>
              <a:gd name="connsiteX153" fmla="*/ 711617 w 1175167"/>
              <a:gd name="connsiteY153" fmla="*/ 641350 h 1622425"/>
              <a:gd name="connsiteX154" fmla="*/ 721142 w 1175167"/>
              <a:gd name="connsiteY154" fmla="*/ 609600 h 1622425"/>
              <a:gd name="connsiteX155" fmla="*/ 727492 w 1175167"/>
              <a:gd name="connsiteY155" fmla="*/ 581025 h 1622425"/>
              <a:gd name="connsiteX156" fmla="*/ 733842 w 1175167"/>
              <a:gd name="connsiteY156" fmla="*/ 568325 h 1622425"/>
              <a:gd name="connsiteX157" fmla="*/ 737017 w 1175167"/>
              <a:gd name="connsiteY157" fmla="*/ 555625 h 1622425"/>
              <a:gd name="connsiteX158" fmla="*/ 749717 w 1175167"/>
              <a:gd name="connsiteY158" fmla="*/ 542925 h 1622425"/>
              <a:gd name="connsiteX159" fmla="*/ 762417 w 1175167"/>
              <a:gd name="connsiteY159" fmla="*/ 520700 h 1622425"/>
              <a:gd name="connsiteX160" fmla="*/ 784642 w 1175167"/>
              <a:gd name="connsiteY160" fmla="*/ 498475 h 1622425"/>
              <a:gd name="connsiteX161" fmla="*/ 797342 w 1175167"/>
              <a:gd name="connsiteY161" fmla="*/ 485775 h 1622425"/>
              <a:gd name="connsiteX162" fmla="*/ 806867 w 1175167"/>
              <a:gd name="connsiteY162" fmla="*/ 476250 h 1622425"/>
              <a:gd name="connsiteX163" fmla="*/ 816392 w 1175167"/>
              <a:gd name="connsiteY163" fmla="*/ 454025 h 1622425"/>
              <a:gd name="connsiteX164" fmla="*/ 819567 w 1175167"/>
              <a:gd name="connsiteY164" fmla="*/ 441325 h 1622425"/>
              <a:gd name="connsiteX165" fmla="*/ 832267 w 1175167"/>
              <a:gd name="connsiteY165" fmla="*/ 409575 h 1622425"/>
              <a:gd name="connsiteX166" fmla="*/ 838617 w 1175167"/>
              <a:gd name="connsiteY166" fmla="*/ 365125 h 1622425"/>
              <a:gd name="connsiteX167" fmla="*/ 841792 w 1175167"/>
              <a:gd name="connsiteY167" fmla="*/ 355600 h 1622425"/>
              <a:gd name="connsiteX168" fmla="*/ 844967 w 1175167"/>
              <a:gd name="connsiteY168" fmla="*/ 342900 h 1622425"/>
              <a:gd name="connsiteX169" fmla="*/ 854492 w 1175167"/>
              <a:gd name="connsiteY169" fmla="*/ 225425 h 1622425"/>
              <a:gd name="connsiteX170" fmla="*/ 857667 w 1175167"/>
              <a:gd name="connsiteY170" fmla="*/ 209550 h 1622425"/>
              <a:gd name="connsiteX171" fmla="*/ 864017 w 1175167"/>
              <a:gd name="connsiteY171" fmla="*/ 200025 h 1622425"/>
              <a:gd name="connsiteX172" fmla="*/ 867192 w 1175167"/>
              <a:gd name="connsiteY172" fmla="*/ 177800 h 1622425"/>
              <a:gd name="connsiteX173" fmla="*/ 870367 w 1175167"/>
              <a:gd name="connsiteY173" fmla="*/ 168275 h 1622425"/>
              <a:gd name="connsiteX174" fmla="*/ 873542 w 1175167"/>
              <a:gd name="connsiteY174" fmla="*/ 152400 h 1622425"/>
              <a:gd name="connsiteX175" fmla="*/ 883067 w 1175167"/>
              <a:gd name="connsiteY175" fmla="*/ 101600 h 1622425"/>
              <a:gd name="connsiteX176" fmla="*/ 886242 w 1175167"/>
              <a:gd name="connsiteY176" fmla="*/ 92075 h 1622425"/>
              <a:gd name="connsiteX177" fmla="*/ 898942 w 1175167"/>
              <a:gd name="connsiteY177" fmla="*/ 76200 h 1622425"/>
              <a:gd name="connsiteX178" fmla="*/ 908467 w 1175167"/>
              <a:gd name="connsiteY178" fmla="*/ 73025 h 1622425"/>
              <a:gd name="connsiteX0" fmla="*/ 908467 w 1175167"/>
              <a:gd name="connsiteY0" fmla="*/ 73025 h 1622425"/>
              <a:gd name="connsiteX1" fmla="*/ 902117 w 1175167"/>
              <a:gd name="connsiteY1" fmla="*/ 57150 h 1622425"/>
              <a:gd name="connsiteX2" fmla="*/ 844967 w 1175167"/>
              <a:gd name="connsiteY2" fmla="*/ 22225 h 1622425"/>
              <a:gd name="connsiteX3" fmla="*/ 829092 w 1175167"/>
              <a:gd name="connsiteY3" fmla="*/ 9525 h 1622425"/>
              <a:gd name="connsiteX4" fmla="*/ 813217 w 1175167"/>
              <a:gd name="connsiteY4" fmla="*/ 6350 h 1622425"/>
              <a:gd name="connsiteX5" fmla="*/ 797342 w 1175167"/>
              <a:gd name="connsiteY5" fmla="*/ 0 h 1622425"/>
              <a:gd name="connsiteX6" fmla="*/ 775117 w 1175167"/>
              <a:gd name="connsiteY6" fmla="*/ 6350 h 1622425"/>
              <a:gd name="connsiteX7" fmla="*/ 771942 w 1175167"/>
              <a:gd name="connsiteY7" fmla="*/ 50800 h 1622425"/>
              <a:gd name="connsiteX8" fmla="*/ 768767 w 1175167"/>
              <a:gd name="connsiteY8" fmla="*/ 69850 h 1622425"/>
              <a:gd name="connsiteX9" fmla="*/ 759242 w 1175167"/>
              <a:gd name="connsiteY9" fmla="*/ 73025 h 1622425"/>
              <a:gd name="connsiteX10" fmla="*/ 749717 w 1175167"/>
              <a:gd name="connsiteY10" fmla="*/ 66675 h 1622425"/>
              <a:gd name="connsiteX11" fmla="*/ 737017 w 1175167"/>
              <a:gd name="connsiteY11" fmla="*/ 63500 h 1622425"/>
              <a:gd name="connsiteX12" fmla="*/ 714792 w 1175167"/>
              <a:gd name="connsiteY12" fmla="*/ 104775 h 1622425"/>
              <a:gd name="connsiteX13" fmla="*/ 670342 w 1175167"/>
              <a:gd name="connsiteY13" fmla="*/ 25400 h 1622425"/>
              <a:gd name="connsiteX14" fmla="*/ 654467 w 1175167"/>
              <a:gd name="connsiteY14" fmla="*/ 63500 h 1622425"/>
              <a:gd name="connsiteX15" fmla="*/ 600492 w 1175167"/>
              <a:gd name="connsiteY15" fmla="*/ 142875 h 1622425"/>
              <a:gd name="connsiteX16" fmla="*/ 562392 w 1175167"/>
              <a:gd name="connsiteY16" fmla="*/ 222250 h 1622425"/>
              <a:gd name="connsiteX17" fmla="*/ 527467 w 1175167"/>
              <a:gd name="connsiteY17" fmla="*/ 304800 h 1622425"/>
              <a:gd name="connsiteX18" fmla="*/ 521117 w 1175167"/>
              <a:gd name="connsiteY18" fmla="*/ 358775 h 1622425"/>
              <a:gd name="connsiteX19" fmla="*/ 444917 w 1175167"/>
              <a:gd name="connsiteY19" fmla="*/ 434975 h 1622425"/>
              <a:gd name="connsiteX20" fmla="*/ 444917 w 1175167"/>
              <a:gd name="connsiteY20" fmla="*/ 517525 h 1622425"/>
              <a:gd name="connsiteX21" fmla="*/ 409992 w 1175167"/>
              <a:gd name="connsiteY21" fmla="*/ 501650 h 1622425"/>
              <a:gd name="connsiteX22" fmla="*/ 362367 w 1175167"/>
              <a:gd name="connsiteY22" fmla="*/ 511175 h 1622425"/>
              <a:gd name="connsiteX23" fmla="*/ 295692 w 1175167"/>
              <a:gd name="connsiteY23" fmla="*/ 492125 h 1622425"/>
              <a:gd name="connsiteX24" fmla="*/ 289342 w 1175167"/>
              <a:gd name="connsiteY24" fmla="*/ 419100 h 1622425"/>
              <a:gd name="connsiteX25" fmla="*/ 263942 w 1175167"/>
              <a:gd name="connsiteY25" fmla="*/ 396875 h 1622425"/>
              <a:gd name="connsiteX26" fmla="*/ 184567 w 1175167"/>
              <a:gd name="connsiteY26" fmla="*/ 387350 h 1622425"/>
              <a:gd name="connsiteX27" fmla="*/ 108367 w 1175167"/>
              <a:gd name="connsiteY27" fmla="*/ 393700 h 1622425"/>
              <a:gd name="connsiteX28" fmla="*/ 35342 w 1175167"/>
              <a:gd name="connsiteY28" fmla="*/ 469900 h 1622425"/>
              <a:gd name="connsiteX29" fmla="*/ 417 w 1175167"/>
              <a:gd name="connsiteY29" fmla="*/ 533400 h 1622425"/>
              <a:gd name="connsiteX30" fmla="*/ 16292 w 1175167"/>
              <a:gd name="connsiteY30" fmla="*/ 587375 h 1622425"/>
              <a:gd name="connsiteX31" fmla="*/ 9941 w 1175167"/>
              <a:gd name="connsiteY31" fmla="*/ 631825 h 1622425"/>
              <a:gd name="connsiteX32" fmla="*/ 13117 w 1175167"/>
              <a:gd name="connsiteY32" fmla="*/ 698500 h 1622425"/>
              <a:gd name="connsiteX33" fmla="*/ 9942 w 1175167"/>
              <a:gd name="connsiteY33" fmla="*/ 736600 h 1622425"/>
              <a:gd name="connsiteX34" fmla="*/ 48042 w 1175167"/>
              <a:gd name="connsiteY34" fmla="*/ 755650 h 1622425"/>
              <a:gd name="connsiteX35" fmla="*/ 102017 w 1175167"/>
              <a:gd name="connsiteY35" fmla="*/ 790575 h 1622425"/>
              <a:gd name="connsiteX36" fmla="*/ 133767 w 1175167"/>
              <a:gd name="connsiteY36" fmla="*/ 784225 h 1622425"/>
              <a:gd name="connsiteX37" fmla="*/ 159167 w 1175167"/>
              <a:gd name="connsiteY37" fmla="*/ 841375 h 1622425"/>
              <a:gd name="connsiteX38" fmla="*/ 155992 w 1175167"/>
              <a:gd name="connsiteY38" fmla="*/ 873125 h 1622425"/>
              <a:gd name="connsiteX39" fmla="*/ 200442 w 1175167"/>
              <a:gd name="connsiteY39" fmla="*/ 904875 h 1622425"/>
              <a:gd name="connsiteX40" fmla="*/ 222667 w 1175167"/>
              <a:gd name="connsiteY40" fmla="*/ 939800 h 1622425"/>
              <a:gd name="connsiteX41" fmla="*/ 213142 w 1175167"/>
              <a:gd name="connsiteY41" fmla="*/ 1022350 h 1622425"/>
              <a:gd name="connsiteX42" fmla="*/ 190917 w 1175167"/>
              <a:gd name="connsiteY42" fmla="*/ 1063625 h 1622425"/>
              <a:gd name="connsiteX43" fmla="*/ 190917 w 1175167"/>
              <a:gd name="connsiteY43" fmla="*/ 1200150 h 1622425"/>
              <a:gd name="connsiteX44" fmla="*/ 244892 w 1175167"/>
              <a:gd name="connsiteY44" fmla="*/ 1206500 h 1622425"/>
              <a:gd name="connsiteX45" fmla="*/ 279817 w 1175167"/>
              <a:gd name="connsiteY45" fmla="*/ 1222375 h 1622425"/>
              <a:gd name="connsiteX46" fmla="*/ 289342 w 1175167"/>
              <a:gd name="connsiteY46" fmla="*/ 1270000 h 1622425"/>
              <a:gd name="connsiteX47" fmla="*/ 317917 w 1175167"/>
              <a:gd name="connsiteY47" fmla="*/ 1285875 h 1622425"/>
              <a:gd name="connsiteX48" fmla="*/ 356017 w 1175167"/>
              <a:gd name="connsiteY48" fmla="*/ 1298575 h 1622425"/>
              <a:gd name="connsiteX49" fmla="*/ 403642 w 1175167"/>
              <a:gd name="connsiteY49" fmla="*/ 1330325 h 1622425"/>
              <a:gd name="connsiteX50" fmla="*/ 406817 w 1175167"/>
              <a:gd name="connsiteY50" fmla="*/ 1339850 h 1622425"/>
              <a:gd name="connsiteX51" fmla="*/ 416342 w 1175167"/>
              <a:gd name="connsiteY51" fmla="*/ 1362075 h 1622425"/>
              <a:gd name="connsiteX52" fmla="*/ 422692 w 1175167"/>
              <a:gd name="connsiteY52" fmla="*/ 1403350 h 1622425"/>
              <a:gd name="connsiteX53" fmla="*/ 425867 w 1175167"/>
              <a:gd name="connsiteY53" fmla="*/ 1419225 h 1622425"/>
              <a:gd name="connsiteX54" fmla="*/ 432217 w 1175167"/>
              <a:gd name="connsiteY54" fmla="*/ 1438275 h 1622425"/>
              <a:gd name="connsiteX55" fmla="*/ 435392 w 1175167"/>
              <a:gd name="connsiteY55" fmla="*/ 1450975 h 1622425"/>
              <a:gd name="connsiteX56" fmla="*/ 441742 w 1175167"/>
              <a:gd name="connsiteY56" fmla="*/ 1463675 h 1622425"/>
              <a:gd name="connsiteX57" fmla="*/ 444917 w 1175167"/>
              <a:gd name="connsiteY57" fmla="*/ 1476375 h 1622425"/>
              <a:gd name="connsiteX58" fmla="*/ 454442 w 1175167"/>
              <a:gd name="connsiteY58" fmla="*/ 1479550 h 1622425"/>
              <a:gd name="connsiteX59" fmla="*/ 479842 w 1175167"/>
              <a:gd name="connsiteY59" fmla="*/ 1482725 h 1622425"/>
              <a:gd name="connsiteX60" fmla="*/ 489367 w 1175167"/>
              <a:gd name="connsiteY60" fmla="*/ 1489075 h 1622425"/>
              <a:gd name="connsiteX61" fmla="*/ 492542 w 1175167"/>
              <a:gd name="connsiteY61" fmla="*/ 1498600 h 1622425"/>
              <a:gd name="connsiteX62" fmla="*/ 498892 w 1175167"/>
              <a:gd name="connsiteY62" fmla="*/ 1508125 h 1622425"/>
              <a:gd name="connsiteX63" fmla="*/ 508417 w 1175167"/>
              <a:gd name="connsiteY63" fmla="*/ 1527175 h 1622425"/>
              <a:gd name="connsiteX64" fmla="*/ 514767 w 1175167"/>
              <a:gd name="connsiteY64" fmla="*/ 1536700 h 1622425"/>
              <a:gd name="connsiteX65" fmla="*/ 517942 w 1175167"/>
              <a:gd name="connsiteY65" fmla="*/ 1546225 h 1622425"/>
              <a:gd name="connsiteX66" fmla="*/ 524292 w 1175167"/>
              <a:gd name="connsiteY66" fmla="*/ 1558925 h 1622425"/>
              <a:gd name="connsiteX67" fmla="*/ 533817 w 1175167"/>
              <a:gd name="connsiteY67" fmla="*/ 1581150 h 1622425"/>
              <a:gd name="connsiteX68" fmla="*/ 543342 w 1175167"/>
              <a:gd name="connsiteY68" fmla="*/ 1590675 h 1622425"/>
              <a:gd name="connsiteX69" fmla="*/ 556042 w 1175167"/>
              <a:gd name="connsiteY69" fmla="*/ 1584325 h 1622425"/>
              <a:gd name="connsiteX70" fmla="*/ 571917 w 1175167"/>
              <a:gd name="connsiteY70" fmla="*/ 1555750 h 1622425"/>
              <a:gd name="connsiteX71" fmla="*/ 584617 w 1175167"/>
              <a:gd name="connsiteY71" fmla="*/ 1536700 h 1622425"/>
              <a:gd name="connsiteX72" fmla="*/ 587792 w 1175167"/>
              <a:gd name="connsiteY72" fmla="*/ 1527175 h 1622425"/>
              <a:gd name="connsiteX73" fmla="*/ 594142 w 1175167"/>
              <a:gd name="connsiteY73" fmla="*/ 1517650 h 1622425"/>
              <a:gd name="connsiteX74" fmla="*/ 600492 w 1175167"/>
              <a:gd name="connsiteY74" fmla="*/ 1504950 h 1622425"/>
              <a:gd name="connsiteX75" fmla="*/ 613192 w 1175167"/>
              <a:gd name="connsiteY75" fmla="*/ 1511300 h 1622425"/>
              <a:gd name="connsiteX76" fmla="*/ 619542 w 1175167"/>
              <a:gd name="connsiteY76" fmla="*/ 1530350 h 1622425"/>
              <a:gd name="connsiteX77" fmla="*/ 625892 w 1175167"/>
              <a:gd name="connsiteY77" fmla="*/ 1565275 h 1622425"/>
              <a:gd name="connsiteX78" fmla="*/ 632242 w 1175167"/>
              <a:gd name="connsiteY78" fmla="*/ 1574800 h 1622425"/>
              <a:gd name="connsiteX79" fmla="*/ 635417 w 1175167"/>
              <a:gd name="connsiteY79" fmla="*/ 1584325 h 1622425"/>
              <a:gd name="connsiteX80" fmla="*/ 651292 w 1175167"/>
              <a:gd name="connsiteY80" fmla="*/ 1587500 h 1622425"/>
              <a:gd name="connsiteX81" fmla="*/ 660817 w 1175167"/>
              <a:gd name="connsiteY81" fmla="*/ 1584325 h 1622425"/>
              <a:gd name="connsiteX82" fmla="*/ 692567 w 1175167"/>
              <a:gd name="connsiteY82" fmla="*/ 1555750 h 1622425"/>
              <a:gd name="connsiteX83" fmla="*/ 705267 w 1175167"/>
              <a:gd name="connsiteY83" fmla="*/ 1546225 h 1622425"/>
              <a:gd name="connsiteX84" fmla="*/ 756067 w 1175167"/>
              <a:gd name="connsiteY84" fmla="*/ 1552575 h 1622425"/>
              <a:gd name="connsiteX85" fmla="*/ 765592 w 1175167"/>
              <a:gd name="connsiteY85" fmla="*/ 1555750 h 1622425"/>
              <a:gd name="connsiteX86" fmla="*/ 794167 w 1175167"/>
              <a:gd name="connsiteY86" fmla="*/ 1558925 h 1622425"/>
              <a:gd name="connsiteX87" fmla="*/ 857667 w 1175167"/>
              <a:gd name="connsiteY87" fmla="*/ 1568450 h 1622425"/>
              <a:gd name="connsiteX88" fmla="*/ 883067 w 1175167"/>
              <a:gd name="connsiteY88" fmla="*/ 1577975 h 1622425"/>
              <a:gd name="connsiteX89" fmla="*/ 905292 w 1175167"/>
              <a:gd name="connsiteY89" fmla="*/ 1581150 h 1622425"/>
              <a:gd name="connsiteX90" fmla="*/ 914817 w 1175167"/>
              <a:gd name="connsiteY90" fmla="*/ 1584325 h 1622425"/>
              <a:gd name="connsiteX91" fmla="*/ 927517 w 1175167"/>
              <a:gd name="connsiteY91" fmla="*/ 1590675 h 1622425"/>
              <a:gd name="connsiteX92" fmla="*/ 962442 w 1175167"/>
              <a:gd name="connsiteY92" fmla="*/ 1597025 h 1622425"/>
              <a:gd name="connsiteX93" fmla="*/ 971967 w 1175167"/>
              <a:gd name="connsiteY93" fmla="*/ 1600200 h 1622425"/>
              <a:gd name="connsiteX94" fmla="*/ 1000542 w 1175167"/>
              <a:gd name="connsiteY94" fmla="*/ 1606550 h 1622425"/>
              <a:gd name="connsiteX95" fmla="*/ 1025942 w 1175167"/>
              <a:gd name="connsiteY95" fmla="*/ 1616075 h 1622425"/>
              <a:gd name="connsiteX96" fmla="*/ 1044992 w 1175167"/>
              <a:gd name="connsiteY96" fmla="*/ 1619250 h 1622425"/>
              <a:gd name="connsiteX97" fmla="*/ 1057692 w 1175167"/>
              <a:gd name="connsiteY97" fmla="*/ 1622425 h 1622425"/>
              <a:gd name="connsiteX98" fmla="*/ 1073567 w 1175167"/>
              <a:gd name="connsiteY98" fmla="*/ 1619250 h 1622425"/>
              <a:gd name="connsiteX99" fmla="*/ 1064042 w 1175167"/>
              <a:gd name="connsiteY99" fmla="*/ 1593850 h 1622425"/>
              <a:gd name="connsiteX100" fmla="*/ 1083092 w 1175167"/>
              <a:gd name="connsiteY100" fmla="*/ 1587500 h 1622425"/>
              <a:gd name="connsiteX101" fmla="*/ 1098967 w 1175167"/>
              <a:gd name="connsiteY101" fmla="*/ 1530350 h 1622425"/>
              <a:gd name="connsiteX102" fmla="*/ 1171992 w 1175167"/>
              <a:gd name="connsiteY102" fmla="*/ 1527175 h 1622425"/>
              <a:gd name="connsiteX103" fmla="*/ 1175167 w 1175167"/>
              <a:gd name="connsiteY103" fmla="*/ 1517650 h 1622425"/>
              <a:gd name="connsiteX104" fmla="*/ 1149767 w 1175167"/>
              <a:gd name="connsiteY104" fmla="*/ 1501775 h 1622425"/>
              <a:gd name="connsiteX105" fmla="*/ 1140242 w 1175167"/>
              <a:gd name="connsiteY105" fmla="*/ 1498600 h 1622425"/>
              <a:gd name="connsiteX106" fmla="*/ 1121192 w 1175167"/>
              <a:gd name="connsiteY106" fmla="*/ 1485900 h 1622425"/>
              <a:gd name="connsiteX107" fmla="*/ 1098967 w 1175167"/>
              <a:gd name="connsiteY107" fmla="*/ 1457325 h 1622425"/>
              <a:gd name="connsiteX108" fmla="*/ 1086267 w 1175167"/>
              <a:gd name="connsiteY108" fmla="*/ 1444625 h 1622425"/>
              <a:gd name="connsiteX109" fmla="*/ 1076742 w 1175167"/>
              <a:gd name="connsiteY109" fmla="*/ 1431925 h 1622425"/>
              <a:gd name="connsiteX110" fmla="*/ 1057692 w 1175167"/>
              <a:gd name="connsiteY110" fmla="*/ 1419225 h 1622425"/>
              <a:gd name="connsiteX111" fmla="*/ 1038642 w 1175167"/>
              <a:gd name="connsiteY111" fmla="*/ 1400175 h 1622425"/>
              <a:gd name="connsiteX112" fmla="*/ 1025942 w 1175167"/>
              <a:gd name="connsiteY112" fmla="*/ 1387475 h 1622425"/>
              <a:gd name="connsiteX113" fmla="*/ 1032292 w 1175167"/>
              <a:gd name="connsiteY113" fmla="*/ 1355725 h 1622425"/>
              <a:gd name="connsiteX114" fmla="*/ 1044992 w 1175167"/>
              <a:gd name="connsiteY114" fmla="*/ 1352550 h 1622425"/>
              <a:gd name="connsiteX115" fmla="*/ 1060867 w 1175167"/>
              <a:gd name="connsiteY115" fmla="*/ 1349375 h 1622425"/>
              <a:gd name="connsiteX116" fmla="*/ 1057692 w 1175167"/>
              <a:gd name="connsiteY116" fmla="*/ 1314450 h 1622425"/>
              <a:gd name="connsiteX117" fmla="*/ 1029117 w 1175167"/>
              <a:gd name="connsiteY117" fmla="*/ 1317625 h 1622425"/>
              <a:gd name="connsiteX118" fmla="*/ 991017 w 1175167"/>
              <a:gd name="connsiteY118" fmla="*/ 1314450 h 1622425"/>
              <a:gd name="connsiteX119" fmla="*/ 978317 w 1175167"/>
              <a:gd name="connsiteY119" fmla="*/ 1308100 h 1622425"/>
              <a:gd name="connsiteX120" fmla="*/ 975142 w 1175167"/>
              <a:gd name="connsiteY120" fmla="*/ 1298575 h 1622425"/>
              <a:gd name="connsiteX121" fmla="*/ 1013242 w 1175167"/>
              <a:gd name="connsiteY121" fmla="*/ 1279525 h 1622425"/>
              <a:gd name="connsiteX122" fmla="*/ 1010067 w 1175167"/>
              <a:gd name="connsiteY122" fmla="*/ 1270000 h 1622425"/>
              <a:gd name="connsiteX123" fmla="*/ 997367 w 1175167"/>
              <a:gd name="connsiteY123" fmla="*/ 1260475 h 1622425"/>
              <a:gd name="connsiteX124" fmla="*/ 978317 w 1175167"/>
              <a:gd name="connsiteY124" fmla="*/ 1250950 h 1622425"/>
              <a:gd name="connsiteX125" fmla="*/ 959267 w 1175167"/>
              <a:gd name="connsiteY125" fmla="*/ 1225550 h 1622425"/>
              <a:gd name="connsiteX126" fmla="*/ 956092 w 1175167"/>
              <a:gd name="connsiteY126" fmla="*/ 1212850 h 1622425"/>
              <a:gd name="connsiteX127" fmla="*/ 940217 w 1175167"/>
              <a:gd name="connsiteY127" fmla="*/ 1181100 h 1622425"/>
              <a:gd name="connsiteX128" fmla="*/ 937042 w 1175167"/>
              <a:gd name="connsiteY128" fmla="*/ 1171575 h 1622425"/>
              <a:gd name="connsiteX129" fmla="*/ 930692 w 1175167"/>
              <a:gd name="connsiteY129" fmla="*/ 1146175 h 1622425"/>
              <a:gd name="connsiteX130" fmla="*/ 917992 w 1175167"/>
              <a:gd name="connsiteY130" fmla="*/ 1120775 h 1622425"/>
              <a:gd name="connsiteX131" fmla="*/ 905292 w 1175167"/>
              <a:gd name="connsiteY131" fmla="*/ 1098550 h 1622425"/>
              <a:gd name="connsiteX132" fmla="*/ 898942 w 1175167"/>
              <a:gd name="connsiteY132" fmla="*/ 1082675 h 1622425"/>
              <a:gd name="connsiteX133" fmla="*/ 892592 w 1175167"/>
              <a:gd name="connsiteY133" fmla="*/ 1063625 h 1622425"/>
              <a:gd name="connsiteX134" fmla="*/ 883067 w 1175167"/>
              <a:gd name="connsiteY134" fmla="*/ 1047750 h 1622425"/>
              <a:gd name="connsiteX135" fmla="*/ 876717 w 1175167"/>
              <a:gd name="connsiteY135" fmla="*/ 1038225 h 1622425"/>
              <a:gd name="connsiteX136" fmla="*/ 860842 w 1175167"/>
              <a:gd name="connsiteY136" fmla="*/ 1025525 h 1622425"/>
              <a:gd name="connsiteX137" fmla="*/ 841792 w 1175167"/>
              <a:gd name="connsiteY137" fmla="*/ 1003300 h 1622425"/>
              <a:gd name="connsiteX138" fmla="*/ 819567 w 1175167"/>
              <a:gd name="connsiteY138" fmla="*/ 1000125 h 1622425"/>
              <a:gd name="connsiteX139" fmla="*/ 797342 w 1175167"/>
              <a:gd name="connsiteY139" fmla="*/ 987425 h 1622425"/>
              <a:gd name="connsiteX140" fmla="*/ 765592 w 1175167"/>
              <a:gd name="connsiteY140" fmla="*/ 965200 h 1622425"/>
              <a:gd name="connsiteX141" fmla="*/ 752892 w 1175167"/>
              <a:gd name="connsiteY141" fmla="*/ 958850 h 1622425"/>
              <a:gd name="connsiteX142" fmla="*/ 746542 w 1175167"/>
              <a:gd name="connsiteY142" fmla="*/ 946150 h 1622425"/>
              <a:gd name="connsiteX143" fmla="*/ 740192 w 1175167"/>
              <a:gd name="connsiteY143" fmla="*/ 898525 h 1622425"/>
              <a:gd name="connsiteX144" fmla="*/ 730667 w 1175167"/>
              <a:gd name="connsiteY144" fmla="*/ 863600 h 1622425"/>
              <a:gd name="connsiteX145" fmla="*/ 721142 w 1175167"/>
              <a:gd name="connsiteY145" fmla="*/ 860425 h 1622425"/>
              <a:gd name="connsiteX146" fmla="*/ 705267 w 1175167"/>
              <a:gd name="connsiteY146" fmla="*/ 847725 h 1622425"/>
              <a:gd name="connsiteX147" fmla="*/ 692567 w 1175167"/>
              <a:gd name="connsiteY147" fmla="*/ 841375 h 1622425"/>
              <a:gd name="connsiteX148" fmla="*/ 686217 w 1175167"/>
              <a:gd name="connsiteY148" fmla="*/ 831850 h 1622425"/>
              <a:gd name="connsiteX149" fmla="*/ 689392 w 1175167"/>
              <a:gd name="connsiteY149" fmla="*/ 784225 h 1622425"/>
              <a:gd name="connsiteX150" fmla="*/ 698917 w 1175167"/>
              <a:gd name="connsiteY150" fmla="*/ 762000 h 1622425"/>
              <a:gd name="connsiteX151" fmla="*/ 708442 w 1175167"/>
              <a:gd name="connsiteY151" fmla="*/ 673100 h 1622425"/>
              <a:gd name="connsiteX152" fmla="*/ 711617 w 1175167"/>
              <a:gd name="connsiteY152" fmla="*/ 641350 h 1622425"/>
              <a:gd name="connsiteX153" fmla="*/ 721142 w 1175167"/>
              <a:gd name="connsiteY153" fmla="*/ 609600 h 1622425"/>
              <a:gd name="connsiteX154" fmla="*/ 727492 w 1175167"/>
              <a:gd name="connsiteY154" fmla="*/ 581025 h 1622425"/>
              <a:gd name="connsiteX155" fmla="*/ 733842 w 1175167"/>
              <a:gd name="connsiteY155" fmla="*/ 568325 h 1622425"/>
              <a:gd name="connsiteX156" fmla="*/ 737017 w 1175167"/>
              <a:gd name="connsiteY156" fmla="*/ 555625 h 1622425"/>
              <a:gd name="connsiteX157" fmla="*/ 749717 w 1175167"/>
              <a:gd name="connsiteY157" fmla="*/ 542925 h 1622425"/>
              <a:gd name="connsiteX158" fmla="*/ 762417 w 1175167"/>
              <a:gd name="connsiteY158" fmla="*/ 520700 h 1622425"/>
              <a:gd name="connsiteX159" fmla="*/ 784642 w 1175167"/>
              <a:gd name="connsiteY159" fmla="*/ 498475 h 1622425"/>
              <a:gd name="connsiteX160" fmla="*/ 797342 w 1175167"/>
              <a:gd name="connsiteY160" fmla="*/ 485775 h 1622425"/>
              <a:gd name="connsiteX161" fmla="*/ 806867 w 1175167"/>
              <a:gd name="connsiteY161" fmla="*/ 476250 h 1622425"/>
              <a:gd name="connsiteX162" fmla="*/ 816392 w 1175167"/>
              <a:gd name="connsiteY162" fmla="*/ 454025 h 1622425"/>
              <a:gd name="connsiteX163" fmla="*/ 819567 w 1175167"/>
              <a:gd name="connsiteY163" fmla="*/ 441325 h 1622425"/>
              <a:gd name="connsiteX164" fmla="*/ 832267 w 1175167"/>
              <a:gd name="connsiteY164" fmla="*/ 409575 h 1622425"/>
              <a:gd name="connsiteX165" fmla="*/ 838617 w 1175167"/>
              <a:gd name="connsiteY165" fmla="*/ 365125 h 1622425"/>
              <a:gd name="connsiteX166" fmla="*/ 841792 w 1175167"/>
              <a:gd name="connsiteY166" fmla="*/ 355600 h 1622425"/>
              <a:gd name="connsiteX167" fmla="*/ 844967 w 1175167"/>
              <a:gd name="connsiteY167" fmla="*/ 342900 h 1622425"/>
              <a:gd name="connsiteX168" fmla="*/ 854492 w 1175167"/>
              <a:gd name="connsiteY168" fmla="*/ 225425 h 1622425"/>
              <a:gd name="connsiteX169" fmla="*/ 857667 w 1175167"/>
              <a:gd name="connsiteY169" fmla="*/ 209550 h 1622425"/>
              <a:gd name="connsiteX170" fmla="*/ 864017 w 1175167"/>
              <a:gd name="connsiteY170" fmla="*/ 200025 h 1622425"/>
              <a:gd name="connsiteX171" fmla="*/ 867192 w 1175167"/>
              <a:gd name="connsiteY171" fmla="*/ 177800 h 1622425"/>
              <a:gd name="connsiteX172" fmla="*/ 870367 w 1175167"/>
              <a:gd name="connsiteY172" fmla="*/ 168275 h 1622425"/>
              <a:gd name="connsiteX173" fmla="*/ 873542 w 1175167"/>
              <a:gd name="connsiteY173" fmla="*/ 152400 h 1622425"/>
              <a:gd name="connsiteX174" fmla="*/ 883067 w 1175167"/>
              <a:gd name="connsiteY174" fmla="*/ 101600 h 1622425"/>
              <a:gd name="connsiteX175" fmla="*/ 886242 w 1175167"/>
              <a:gd name="connsiteY175" fmla="*/ 92075 h 1622425"/>
              <a:gd name="connsiteX176" fmla="*/ 898942 w 1175167"/>
              <a:gd name="connsiteY176" fmla="*/ 76200 h 1622425"/>
              <a:gd name="connsiteX177" fmla="*/ 908467 w 1175167"/>
              <a:gd name="connsiteY177" fmla="*/ 73025 h 1622425"/>
              <a:gd name="connsiteX0" fmla="*/ 908467 w 1175167"/>
              <a:gd name="connsiteY0" fmla="*/ 73025 h 1622425"/>
              <a:gd name="connsiteX1" fmla="*/ 902117 w 1175167"/>
              <a:gd name="connsiteY1" fmla="*/ 57150 h 1622425"/>
              <a:gd name="connsiteX2" fmla="*/ 844967 w 1175167"/>
              <a:gd name="connsiteY2" fmla="*/ 22225 h 1622425"/>
              <a:gd name="connsiteX3" fmla="*/ 829092 w 1175167"/>
              <a:gd name="connsiteY3" fmla="*/ 9525 h 1622425"/>
              <a:gd name="connsiteX4" fmla="*/ 813217 w 1175167"/>
              <a:gd name="connsiteY4" fmla="*/ 6350 h 1622425"/>
              <a:gd name="connsiteX5" fmla="*/ 797342 w 1175167"/>
              <a:gd name="connsiteY5" fmla="*/ 0 h 1622425"/>
              <a:gd name="connsiteX6" fmla="*/ 775117 w 1175167"/>
              <a:gd name="connsiteY6" fmla="*/ 6350 h 1622425"/>
              <a:gd name="connsiteX7" fmla="*/ 771942 w 1175167"/>
              <a:gd name="connsiteY7" fmla="*/ 50800 h 1622425"/>
              <a:gd name="connsiteX8" fmla="*/ 768767 w 1175167"/>
              <a:gd name="connsiteY8" fmla="*/ 69850 h 1622425"/>
              <a:gd name="connsiteX9" fmla="*/ 759242 w 1175167"/>
              <a:gd name="connsiteY9" fmla="*/ 73025 h 1622425"/>
              <a:gd name="connsiteX10" fmla="*/ 749717 w 1175167"/>
              <a:gd name="connsiteY10" fmla="*/ 66675 h 1622425"/>
              <a:gd name="connsiteX11" fmla="*/ 737017 w 1175167"/>
              <a:gd name="connsiteY11" fmla="*/ 63500 h 1622425"/>
              <a:gd name="connsiteX12" fmla="*/ 714792 w 1175167"/>
              <a:gd name="connsiteY12" fmla="*/ 104775 h 1622425"/>
              <a:gd name="connsiteX13" fmla="*/ 670342 w 1175167"/>
              <a:gd name="connsiteY13" fmla="*/ 25400 h 1622425"/>
              <a:gd name="connsiteX14" fmla="*/ 654467 w 1175167"/>
              <a:gd name="connsiteY14" fmla="*/ 63500 h 1622425"/>
              <a:gd name="connsiteX15" fmla="*/ 600492 w 1175167"/>
              <a:gd name="connsiteY15" fmla="*/ 142875 h 1622425"/>
              <a:gd name="connsiteX16" fmla="*/ 562392 w 1175167"/>
              <a:gd name="connsiteY16" fmla="*/ 222250 h 1622425"/>
              <a:gd name="connsiteX17" fmla="*/ 527467 w 1175167"/>
              <a:gd name="connsiteY17" fmla="*/ 304800 h 1622425"/>
              <a:gd name="connsiteX18" fmla="*/ 521117 w 1175167"/>
              <a:gd name="connsiteY18" fmla="*/ 358775 h 1622425"/>
              <a:gd name="connsiteX19" fmla="*/ 444917 w 1175167"/>
              <a:gd name="connsiteY19" fmla="*/ 434975 h 1622425"/>
              <a:gd name="connsiteX20" fmla="*/ 444917 w 1175167"/>
              <a:gd name="connsiteY20" fmla="*/ 517525 h 1622425"/>
              <a:gd name="connsiteX21" fmla="*/ 409992 w 1175167"/>
              <a:gd name="connsiteY21" fmla="*/ 501650 h 1622425"/>
              <a:gd name="connsiteX22" fmla="*/ 362367 w 1175167"/>
              <a:gd name="connsiteY22" fmla="*/ 511175 h 1622425"/>
              <a:gd name="connsiteX23" fmla="*/ 295692 w 1175167"/>
              <a:gd name="connsiteY23" fmla="*/ 492125 h 1622425"/>
              <a:gd name="connsiteX24" fmla="*/ 289342 w 1175167"/>
              <a:gd name="connsiteY24" fmla="*/ 419100 h 1622425"/>
              <a:gd name="connsiteX25" fmla="*/ 263942 w 1175167"/>
              <a:gd name="connsiteY25" fmla="*/ 396875 h 1622425"/>
              <a:gd name="connsiteX26" fmla="*/ 184567 w 1175167"/>
              <a:gd name="connsiteY26" fmla="*/ 387350 h 1622425"/>
              <a:gd name="connsiteX27" fmla="*/ 108367 w 1175167"/>
              <a:gd name="connsiteY27" fmla="*/ 393700 h 1622425"/>
              <a:gd name="connsiteX28" fmla="*/ 35342 w 1175167"/>
              <a:gd name="connsiteY28" fmla="*/ 469900 h 1622425"/>
              <a:gd name="connsiteX29" fmla="*/ 417 w 1175167"/>
              <a:gd name="connsiteY29" fmla="*/ 533400 h 1622425"/>
              <a:gd name="connsiteX30" fmla="*/ 16292 w 1175167"/>
              <a:gd name="connsiteY30" fmla="*/ 587375 h 1622425"/>
              <a:gd name="connsiteX31" fmla="*/ 9941 w 1175167"/>
              <a:gd name="connsiteY31" fmla="*/ 631825 h 1622425"/>
              <a:gd name="connsiteX32" fmla="*/ 13117 w 1175167"/>
              <a:gd name="connsiteY32" fmla="*/ 698500 h 1622425"/>
              <a:gd name="connsiteX33" fmla="*/ 9942 w 1175167"/>
              <a:gd name="connsiteY33" fmla="*/ 736600 h 1622425"/>
              <a:gd name="connsiteX34" fmla="*/ 48042 w 1175167"/>
              <a:gd name="connsiteY34" fmla="*/ 755650 h 1622425"/>
              <a:gd name="connsiteX35" fmla="*/ 102017 w 1175167"/>
              <a:gd name="connsiteY35" fmla="*/ 790575 h 1622425"/>
              <a:gd name="connsiteX36" fmla="*/ 133767 w 1175167"/>
              <a:gd name="connsiteY36" fmla="*/ 784225 h 1622425"/>
              <a:gd name="connsiteX37" fmla="*/ 159167 w 1175167"/>
              <a:gd name="connsiteY37" fmla="*/ 841375 h 1622425"/>
              <a:gd name="connsiteX38" fmla="*/ 155992 w 1175167"/>
              <a:gd name="connsiteY38" fmla="*/ 873125 h 1622425"/>
              <a:gd name="connsiteX39" fmla="*/ 200442 w 1175167"/>
              <a:gd name="connsiteY39" fmla="*/ 904875 h 1622425"/>
              <a:gd name="connsiteX40" fmla="*/ 222667 w 1175167"/>
              <a:gd name="connsiteY40" fmla="*/ 939800 h 1622425"/>
              <a:gd name="connsiteX41" fmla="*/ 213142 w 1175167"/>
              <a:gd name="connsiteY41" fmla="*/ 1022350 h 1622425"/>
              <a:gd name="connsiteX42" fmla="*/ 190917 w 1175167"/>
              <a:gd name="connsiteY42" fmla="*/ 1063625 h 1622425"/>
              <a:gd name="connsiteX43" fmla="*/ 190917 w 1175167"/>
              <a:gd name="connsiteY43" fmla="*/ 1200150 h 1622425"/>
              <a:gd name="connsiteX44" fmla="*/ 244892 w 1175167"/>
              <a:gd name="connsiteY44" fmla="*/ 1206500 h 1622425"/>
              <a:gd name="connsiteX45" fmla="*/ 279817 w 1175167"/>
              <a:gd name="connsiteY45" fmla="*/ 1222375 h 1622425"/>
              <a:gd name="connsiteX46" fmla="*/ 289342 w 1175167"/>
              <a:gd name="connsiteY46" fmla="*/ 1270000 h 1622425"/>
              <a:gd name="connsiteX47" fmla="*/ 356017 w 1175167"/>
              <a:gd name="connsiteY47" fmla="*/ 1298575 h 1622425"/>
              <a:gd name="connsiteX48" fmla="*/ 403642 w 1175167"/>
              <a:gd name="connsiteY48" fmla="*/ 1330325 h 1622425"/>
              <a:gd name="connsiteX49" fmla="*/ 406817 w 1175167"/>
              <a:gd name="connsiteY49" fmla="*/ 1339850 h 1622425"/>
              <a:gd name="connsiteX50" fmla="*/ 416342 w 1175167"/>
              <a:gd name="connsiteY50" fmla="*/ 1362075 h 1622425"/>
              <a:gd name="connsiteX51" fmla="*/ 422692 w 1175167"/>
              <a:gd name="connsiteY51" fmla="*/ 1403350 h 1622425"/>
              <a:gd name="connsiteX52" fmla="*/ 425867 w 1175167"/>
              <a:gd name="connsiteY52" fmla="*/ 1419225 h 1622425"/>
              <a:gd name="connsiteX53" fmla="*/ 432217 w 1175167"/>
              <a:gd name="connsiteY53" fmla="*/ 1438275 h 1622425"/>
              <a:gd name="connsiteX54" fmla="*/ 435392 w 1175167"/>
              <a:gd name="connsiteY54" fmla="*/ 1450975 h 1622425"/>
              <a:gd name="connsiteX55" fmla="*/ 441742 w 1175167"/>
              <a:gd name="connsiteY55" fmla="*/ 1463675 h 1622425"/>
              <a:gd name="connsiteX56" fmla="*/ 444917 w 1175167"/>
              <a:gd name="connsiteY56" fmla="*/ 1476375 h 1622425"/>
              <a:gd name="connsiteX57" fmla="*/ 454442 w 1175167"/>
              <a:gd name="connsiteY57" fmla="*/ 1479550 h 1622425"/>
              <a:gd name="connsiteX58" fmla="*/ 479842 w 1175167"/>
              <a:gd name="connsiteY58" fmla="*/ 1482725 h 1622425"/>
              <a:gd name="connsiteX59" fmla="*/ 489367 w 1175167"/>
              <a:gd name="connsiteY59" fmla="*/ 1489075 h 1622425"/>
              <a:gd name="connsiteX60" fmla="*/ 492542 w 1175167"/>
              <a:gd name="connsiteY60" fmla="*/ 1498600 h 1622425"/>
              <a:gd name="connsiteX61" fmla="*/ 498892 w 1175167"/>
              <a:gd name="connsiteY61" fmla="*/ 1508125 h 1622425"/>
              <a:gd name="connsiteX62" fmla="*/ 508417 w 1175167"/>
              <a:gd name="connsiteY62" fmla="*/ 1527175 h 1622425"/>
              <a:gd name="connsiteX63" fmla="*/ 514767 w 1175167"/>
              <a:gd name="connsiteY63" fmla="*/ 1536700 h 1622425"/>
              <a:gd name="connsiteX64" fmla="*/ 517942 w 1175167"/>
              <a:gd name="connsiteY64" fmla="*/ 1546225 h 1622425"/>
              <a:gd name="connsiteX65" fmla="*/ 524292 w 1175167"/>
              <a:gd name="connsiteY65" fmla="*/ 1558925 h 1622425"/>
              <a:gd name="connsiteX66" fmla="*/ 533817 w 1175167"/>
              <a:gd name="connsiteY66" fmla="*/ 1581150 h 1622425"/>
              <a:gd name="connsiteX67" fmla="*/ 543342 w 1175167"/>
              <a:gd name="connsiteY67" fmla="*/ 1590675 h 1622425"/>
              <a:gd name="connsiteX68" fmla="*/ 556042 w 1175167"/>
              <a:gd name="connsiteY68" fmla="*/ 1584325 h 1622425"/>
              <a:gd name="connsiteX69" fmla="*/ 571917 w 1175167"/>
              <a:gd name="connsiteY69" fmla="*/ 1555750 h 1622425"/>
              <a:gd name="connsiteX70" fmla="*/ 584617 w 1175167"/>
              <a:gd name="connsiteY70" fmla="*/ 1536700 h 1622425"/>
              <a:gd name="connsiteX71" fmla="*/ 587792 w 1175167"/>
              <a:gd name="connsiteY71" fmla="*/ 1527175 h 1622425"/>
              <a:gd name="connsiteX72" fmla="*/ 594142 w 1175167"/>
              <a:gd name="connsiteY72" fmla="*/ 1517650 h 1622425"/>
              <a:gd name="connsiteX73" fmla="*/ 600492 w 1175167"/>
              <a:gd name="connsiteY73" fmla="*/ 1504950 h 1622425"/>
              <a:gd name="connsiteX74" fmla="*/ 613192 w 1175167"/>
              <a:gd name="connsiteY74" fmla="*/ 1511300 h 1622425"/>
              <a:gd name="connsiteX75" fmla="*/ 619542 w 1175167"/>
              <a:gd name="connsiteY75" fmla="*/ 1530350 h 1622425"/>
              <a:gd name="connsiteX76" fmla="*/ 625892 w 1175167"/>
              <a:gd name="connsiteY76" fmla="*/ 1565275 h 1622425"/>
              <a:gd name="connsiteX77" fmla="*/ 632242 w 1175167"/>
              <a:gd name="connsiteY77" fmla="*/ 1574800 h 1622425"/>
              <a:gd name="connsiteX78" fmla="*/ 635417 w 1175167"/>
              <a:gd name="connsiteY78" fmla="*/ 1584325 h 1622425"/>
              <a:gd name="connsiteX79" fmla="*/ 651292 w 1175167"/>
              <a:gd name="connsiteY79" fmla="*/ 1587500 h 1622425"/>
              <a:gd name="connsiteX80" fmla="*/ 660817 w 1175167"/>
              <a:gd name="connsiteY80" fmla="*/ 1584325 h 1622425"/>
              <a:gd name="connsiteX81" fmla="*/ 692567 w 1175167"/>
              <a:gd name="connsiteY81" fmla="*/ 1555750 h 1622425"/>
              <a:gd name="connsiteX82" fmla="*/ 705267 w 1175167"/>
              <a:gd name="connsiteY82" fmla="*/ 1546225 h 1622425"/>
              <a:gd name="connsiteX83" fmla="*/ 756067 w 1175167"/>
              <a:gd name="connsiteY83" fmla="*/ 1552575 h 1622425"/>
              <a:gd name="connsiteX84" fmla="*/ 765592 w 1175167"/>
              <a:gd name="connsiteY84" fmla="*/ 1555750 h 1622425"/>
              <a:gd name="connsiteX85" fmla="*/ 794167 w 1175167"/>
              <a:gd name="connsiteY85" fmla="*/ 1558925 h 1622425"/>
              <a:gd name="connsiteX86" fmla="*/ 857667 w 1175167"/>
              <a:gd name="connsiteY86" fmla="*/ 1568450 h 1622425"/>
              <a:gd name="connsiteX87" fmla="*/ 883067 w 1175167"/>
              <a:gd name="connsiteY87" fmla="*/ 1577975 h 1622425"/>
              <a:gd name="connsiteX88" fmla="*/ 905292 w 1175167"/>
              <a:gd name="connsiteY88" fmla="*/ 1581150 h 1622425"/>
              <a:gd name="connsiteX89" fmla="*/ 914817 w 1175167"/>
              <a:gd name="connsiteY89" fmla="*/ 1584325 h 1622425"/>
              <a:gd name="connsiteX90" fmla="*/ 927517 w 1175167"/>
              <a:gd name="connsiteY90" fmla="*/ 1590675 h 1622425"/>
              <a:gd name="connsiteX91" fmla="*/ 962442 w 1175167"/>
              <a:gd name="connsiteY91" fmla="*/ 1597025 h 1622425"/>
              <a:gd name="connsiteX92" fmla="*/ 971967 w 1175167"/>
              <a:gd name="connsiteY92" fmla="*/ 1600200 h 1622425"/>
              <a:gd name="connsiteX93" fmla="*/ 1000542 w 1175167"/>
              <a:gd name="connsiteY93" fmla="*/ 1606550 h 1622425"/>
              <a:gd name="connsiteX94" fmla="*/ 1025942 w 1175167"/>
              <a:gd name="connsiteY94" fmla="*/ 1616075 h 1622425"/>
              <a:gd name="connsiteX95" fmla="*/ 1044992 w 1175167"/>
              <a:gd name="connsiteY95" fmla="*/ 1619250 h 1622425"/>
              <a:gd name="connsiteX96" fmla="*/ 1057692 w 1175167"/>
              <a:gd name="connsiteY96" fmla="*/ 1622425 h 1622425"/>
              <a:gd name="connsiteX97" fmla="*/ 1073567 w 1175167"/>
              <a:gd name="connsiteY97" fmla="*/ 1619250 h 1622425"/>
              <a:gd name="connsiteX98" fmla="*/ 1064042 w 1175167"/>
              <a:gd name="connsiteY98" fmla="*/ 1593850 h 1622425"/>
              <a:gd name="connsiteX99" fmla="*/ 1083092 w 1175167"/>
              <a:gd name="connsiteY99" fmla="*/ 1587500 h 1622425"/>
              <a:gd name="connsiteX100" fmla="*/ 1098967 w 1175167"/>
              <a:gd name="connsiteY100" fmla="*/ 1530350 h 1622425"/>
              <a:gd name="connsiteX101" fmla="*/ 1171992 w 1175167"/>
              <a:gd name="connsiteY101" fmla="*/ 1527175 h 1622425"/>
              <a:gd name="connsiteX102" fmla="*/ 1175167 w 1175167"/>
              <a:gd name="connsiteY102" fmla="*/ 1517650 h 1622425"/>
              <a:gd name="connsiteX103" fmla="*/ 1149767 w 1175167"/>
              <a:gd name="connsiteY103" fmla="*/ 1501775 h 1622425"/>
              <a:gd name="connsiteX104" fmla="*/ 1140242 w 1175167"/>
              <a:gd name="connsiteY104" fmla="*/ 1498600 h 1622425"/>
              <a:gd name="connsiteX105" fmla="*/ 1121192 w 1175167"/>
              <a:gd name="connsiteY105" fmla="*/ 1485900 h 1622425"/>
              <a:gd name="connsiteX106" fmla="*/ 1098967 w 1175167"/>
              <a:gd name="connsiteY106" fmla="*/ 1457325 h 1622425"/>
              <a:gd name="connsiteX107" fmla="*/ 1086267 w 1175167"/>
              <a:gd name="connsiteY107" fmla="*/ 1444625 h 1622425"/>
              <a:gd name="connsiteX108" fmla="*/ 1076742 w 1175167"/>
              <a:gd name="connsiteY108" fmla="*/ 1431925 h 1622425"/>
              <a:gd name="connsiteX109" fmla="*/ 1057692 w 1175167"/>
              <a:gd name="connsiteY109" fmla="*/ 1419225 h 1622425"/>
              <a:gd name="connsiteX110" fmla="*/ 1038642 w 1175167"/>
              <a:gd name="connsiteY110" fmla="*/ 1400175 h 1622425"/>
              <a:gd name="connsiteX111" fmla="*/ 1025942 w 1175167"/>
              <a:gd name="connsiteY111" fmla="*/ 1387475 h 1622425"/>
              <a:gd name="connsiteX112" fmla="*/ 1032292 w 1175167"/>
              <a:gd name="connsiteY112" fmla="*/ 1355725 h 1622425"/>
              <a:gd name="connsiteX113" fmla="*/ 1044992 w 1175167"/>
              <a:gd name="connsiteY113" fmla="*/ 1352550 h 1622425"/>
              <a:gd name="connsiteX114" fmla="*/ 1060867 w 1175167"/>
              <a:gd name="connsiteY114" fmla="*/ 1349375 h 1622425"/>
              <a:gd name="connsiteX115" fmla="*/ 1057692 w 1175167"/>
              <a:gd name="connsiteY115" fmla="*/ 1314450 h 1622425"/>
              <a:gd name="connsiteX116" fmla="*/ 1029117 w 1175167"/>
              <a:gd name="connsiteY116" fmla="*/ 1317625 h 1622425"/>
              <a:gd name="connsiteX117" fmla="*/ 991017 w 1175167"/>
              <a:gd name="connsiteY117" fmla="*/ 1314450 h 1622425"/>
              <a:gd name="connsiteX118" fmla="*/ 978317 w 1175167"/>
              <a:gd name="connsiteY118" fmla="*/ 1308100 h 1622425"/>
              <a:gd name="connsiteX119" fmla="*/ 975142 w 1175167"/>
              <a:gd name="connsiteY119" fmla="*/ 1298575 h 1622425"/>
              <a:gd name="connsiteX120" fmla="*/ 1013242 w 1175167"/>
              <a:gd name="connsiteY120" fmla="*/ 1279525 h 1622425"/>
              <a:gd name="connsiteX121" fmla="*/ 1010067 w 1175167"/>
              <a:gd name="connsiteY121" fmla="*/ 1270000 h 1622425"/>
              <a:gd name="connsiteX122" fmla="*/ 997367 w 1175167"/>
              <a:gd name="connsiteY122" fmla="*/ 1260475 h 1622425"/>
              <a:gd name="connsiteX123" fmla="*/ 978317 w 1175167"/>
              <a:gd name="connsiteY123" fmla="*/ 1250950 h 1622425"/>
              <a:gd name="connsiteX124" fmla="*/ 959267 w 1175167"/>
              <a:gd name="connsiteY124" fmla="*/ 1225550 h 1622425"/>
              <a:gd name="connsiteX125" fmla="*/ 956092 w 1175167"/>
              <a:gd name="connsiteY125" fmla="*/ 1212850 h 1622425"/>
              <a:gd name="connsiteX126" fmla="*/ 940217 w 1175167"/>
              <a:gd name="connsiteY126" fmla="*/ 1181100 h 1622425"/>
              <a:gd name="connsiteX127" fmla="*/ 937042 w 1175167"/>
              <a:gd name="connsiteY127" fmla="*/ 1171575 h 1622425"/>
              <a:gd name="connsiteX128" fmla="*/ 930692 w 1175167"/>
              <a:gd name="connsiteY128" fmla="*/ 1146175 h 1622425"/>
              <a:gd name="connsiteX129" fmla="*/ 917992 w 1175167"/>
              <a:gd name="connsiteY129" fmla="*/ 1120775 h 1622425"/>
              <a:gd name="connsiteX130" fmla="*/ 905292 w 1175167"/>
              <a:gd name="connsiteY130" fmla="*/ 1098550 h 1622425"/>
              <a:gd name="connsiteX131" fmla="*/ 898942 w 1175167"/>
              <a:gd name="connsiteY131" fmla="*/ 1082675 h 1622425"/>
              <a:gd name="connsiteX132" fmla="*/ 892592 w 1175167"/>
              <a:gd name="connsiteY132" fmla="*/ 1063625 h 1622425"/>
              <a:gd name="connsiteX133" fmla="*/ 883067 w 1175167"/>
              <a:gd name="connsiteY133" fmla="*/ 1047750 h 1622425"/>
              <a:gd name="connsiteX134" fmla="*/ 876717 w 1175167"/>
              <a:gd name="connsiteY134" fmla="*/ 1038225 h 1622425"/>
              <a:gd name="connsiteX135" fmla="*/ 860842 w 1175167"/>
              <a:gd name="connsiteY135" fmla="*/ 1025525 h 1622425"/>
              <a:gd name="connsiteX136" fmla="*/ 841792 w 1175167"/>
              <a:gd name="connsiteY136" fmla="*/ 1003300 h 1622425"/>
              <a:gd name="connsiteX137" fmla="*/ 819567 w 1175167"/>
              <a:gd name="connsiteY137" fmla="*/ 1000125 h 1622425"/>
              <a:gd name="connsiteX138" fmla="*/ 797342 w 1175167"/>
              <a:gd name="connsiteY138" fmla="*/ 987425 h 1622425"/>
              <a:gd name="connsiteX139" fmla="*/ 765592 w 1175167"/>
              <a:gd name="connsiteY139" fmla="*/ 965200 h 1622425"/>
              <a:gd name="connsiteX140" fmla="*/ 752892 w 1175167"/>
              <a:gd name="connsiteY140" fmla="*/ 958850 h 1622425"/>
              <a:gd name="connsiteX141" fmla="*/ 746542 w 1175167"/>
              <a:gd name="connsiteY141" fmla="*/ 946150 h 1622425"/>
              <a:gd name="connsiteX142" fmla="*/ 740192 w 1175167"/>
              <a:gd name="connsiteY142" fmla="*/ 898525 h 1622425"/>
              <a:gd name="connsiteX143" fmla="*/ 730667 w 1175167"/>
              <a:gd name="connsiteY143" fmla="*/ 863600 h 1622425"/>
              <a:gd name="connsiteX144" fmla="*/ 721142 w 1175167"/>
              <a:gd name="connsiteY144" fmla="*/ 860425 h 1622425"/>
              <a:gd name="connsiteX145" fmla="*/ 705267 w 1175167"/>
              <a:gd name="connsiteY145" fmla="*/ 847725 h 1622425"/>
              <a:gd name="connsiteX146" fmla="*/ 692567 w 1175167"/>
              <a:gd name="connsiteY146" fmla="*/ 841375 h 1622425"/>
              <a:gd name="connsiteX147" fmla="*/ 686217 w 1175167"/>
              <a:gd name="connsiteY147" fmla="*/ 831850 h 1622425"/>
              <a:gd name="connsiteX148" fmla="*/ 689392 w 1175167"/>
              <a:gd name="connsiteY148" fmla="*/ 784225 h 1622425"/>
              <a:gd name="connsiteX149" fmla="*/ 698917 w 1175167"/>
              <a:gd name="connsiteY149" fmla="*/ 762000 h 1622425"/>
              <a:gd name="connsiteX150" fmla="*/ 708442 w 1175167"/>
              <a:gd name="connsiteY150" fmla="*/ 673100 h 1622425"/>
              <a:gd name="connsiteX151" fmla="*/ 711617 w 1175167"/>
              <a:gd name="connsiteY151" fmla="*/ 641350 h 1622425"/>
              <a:gd name="connsiteX152" fmla="*/ 721142 w 1175167"/>
              <a:gd name="connsiteY152" fmla="*/ 609600 h 1622425"/>
              <a:gd name="connsiteX153" fmla="*/ 727492 w 1175167"/>
              <a:gd name="connsiteY153" fmla="*/ 581025 h 1622425"/>
              <a:gd name="connsiteX154" fmla="*/ 733842 w 1175167"/>
              <a:gd name="connsiteY154" fmla="*/ 568325 h 1622425"/>
              <a:gd name="connsiteX155" fmla="*/ 737017 w 1175167"/>
              <a:gd name="connsiteY155" fmla="*/ 555625 h 1622425"/>
              <a:gd name="connsiteX156" fmla="*/ 749717 w 1175167"/>
              <a:gd name="connsiteY156" fmla="*/ 542925 h 1622425"/>
              <a:gd name="connsiteX157" fmla="*/ 762417 w 1175167"/>
              <a:gd name="connsiteY157" fmla="*/ 520700 h 1622425"/>
              <a:gd name="connsiteX158" fmla="*/ 784642 w 1175167"/>
              <a:gd name="connsiteY158" fmla="*/ 498475 h 1622425"/>
              <a:gd name="connsiteX159" fmla="*/ 797342 w 1175167"/>
              <a:gd name="connsiteY159" fmla="*/ 485775 h 1622425"/>
              <a:gd name="connsiteX160" fmla="*/ 806867 w 1175167"/>
              <a:gd name="connsiteY160" fmla="*/ 476250 h 1622425"/>
              <a:gd name="connsiteX161" fmla="*/ 816392 w 1175167"/>
              <a:gd name="connsiteY161" fmla="*/ 454025 h 1622425"/>
              <a:gd name="connsiteX162" fmla="*/ 819567 w 1175167"/>
              <a:gd name="connsiteY162" fmla="*/ 441325 h 1622425"/>
              <a:gd name="connsiteX163" fmla="*/ 832267 w 1175167"/>
              <a:gd name="connsiteY163" fmla="*/ 409575 h 1622425"/>
              <a:gd name="connsiteX164" fmla="*/ 838617 w 1175167"/>
              <a:gd name="connsiteY164" fmla="*/ 365125 h 1622425"/>
              <a:gd name="connsiteX165" fmla="*/ 841792 w 1175167"/>
              <a:gd name="connsiteY165" fmla="*/ 355600 h 1622425"/>
              <a:gd name="connsiteX166" fmla="*/ 844967 w 1175167"/>
              <a:gd name="connsiteY166" fmla="*/ 342900 h 1622425"/>
              <a:gd name="connsiteX167" fmla="*/ 854492 w 1175167"/>
              <a:gd name="connsiteY167" fmla="*/ 225425 h 1622425"/>
              <a:gd name="connsiteX168" fmla="*/ 857667 w 1175167"/>
              <a:gd name="connsiteY168" fmla="*/ 209550 h 1622425"/>
              <a:gd name="connsiteX169" fmla="*/ 864017 w 1175167"/>
              <a:gd name="connsiteY169" fmla="*/ 200025 h 1622425"/>
              <a:gd name="connsiteX170" fmla="*/ 867192 w 1175167"/>
              <a:gd name="connsiteY170" fmla="*/ 177800 h 1622425"/>
              <a:gd name="connsiteX171" fmla="*/ 870367 w 1175167"/>
              <a:gd name="connsiteY171" fmla="*/ 168275 h 1622425"/>
              <a:gd name="connsiteX172" fmla="*/ 873542 w 1175167"/>
              <a:gd name="connsiteY172" fmla="*/ 152400 h 1622425"/>
              <a:gd name="connsiteX173" fmla="*/ 883067 w 1175167"/>
              <a:gd name="connsiteY173" fmla="*/ 101600 h 1622425"/>
              <a:gd name="connsiteX174" fmla="*/ 886242 w 1175167"/>
              <a:gd name="connsiteY174" fmla="*/ 92075 h 1622425"/>
              <a:gd name="connsiteX175" fmla="*/ 898942 w 1175167"/>
              <a:gd name="connsiteY175" fmla="*/ 76200 h 1622425"/>
              <a:gd name="connsiteX176" fmla="*/ 908467 w 1175167"/>
              <a:gd name="connsiteY176" fmla="*/ 73025 h 1622425"/>
              <a:gd name="connsiteX0" fmla="*/ 908467 w 1175167"/>
              <a:gd name="connsiteY0" fmla="*/ 73025 h 1622425"/>
              <a:gd name="connsiteX1" fmla="*/ 902117 w 1175167"/>
              <a:gd name="connsiteY1" fmla="*/ 57150 h 1622425"/>
              <a:gd name="connsiteX2" fmla="*/ 844967 w 1175167"/>
              <a:gd name="connsiteY2" fmla="*/ 22225 h 1622425"/>
              <a:gd name="connsiteX3" fmla="*/ 829092 w 1175167"/>
              <a:gd name="connsiteY3" fmla="*/ 9525 h 1622425"/>
              <a:gd name="connsiteX4" fmla="*/ 813217 w 1175167"/>
              <a:gd name="connsiteY4" fmla="*/ 6350 h 1622425"/>
              <a:gd name="connsiteX5" fmla="*/ 797342 w 1175167"/>
              <a:gd name="connsiteY5" fmla="*/ 0 h 1622425"/>
              <a:gd name="connsiteX6" fmla="*/ 775117 w 1175167"/>
              <a:gd name="connsiteY6" fmla="*/ 6350 h 1622425"/>
              <a:gd name="connsiteX7" fmla="*/ 771942 w 1175167"/>
              <a:gd name="connsiteY7" fmla="*/ 50800 h 1622425"/>
              <a:gd name="connsiteX8" fmla="*/ 768767 w 1175167"/>
              <a:gd name="connsiteY8" fmla="*/ 69850 h 1622425"/>
              <a:gd name="connsiteX9" fmla="*/ 759242 w 1175167"/>
              <a:gd name="connsiteY9" fmla="*/ 73025 h 1622425"/>
              <a:gd name="connsiteX10" fmla="*/ 749717 w 1175167"/>
              <a:gd name="connsiteY10" fmla="*/ 66675 h 1622425"/>
              <a:gd name="connsiteX11" fmla="*/ 737017 w 1175167"/>
              <a:gd name="connsiteY11" fmla="*/ 63500 h 1622425"/>
              <a:gd name="connsiteX12" fmla="*/ 714792 w 1175167"/>
              <a:gd name="connsiteY12" fmla="*/ 104775 h 1622425"/>
              <a:gd name="connsiteX13" fmla="*/ 670342 w 1175167"/>
              <a:gd name="connsiteY13" fmla="*/ 25400 h 1622425"/>
              <a:gd name="connsiteX14" fmla="*/ 654467 w 1175167"/>
              <a:gd name="connsiteY14" fmla="*/ 63500 h 1622425"/>
              <a:gd name="connsiteX15" fmla="*/ 600492 w 1175167"/>
              <a:gd name="connsiteY15" fmla="*/ 142875 h 1622425"/>
              <a:gd name="connsiteX16" fmla="*/ 562392 w 1175167"/>
              <a:gd name="connsiteY16" fmla="*/ 222250 h 1622425"/>
              <a:gd name="connsiteX17" fmla="*/ 527467 w 1175167"/>
              <a:gd name="connsiteY17" fmla="*/ 304800 h 1622425"/>
              <a:gd name="connsiteX18" fmla="*/ 521117 w 1175167"/>
              <a:gd name="connsiteY18" fmla="*/ 358775 h 1622425"/>
              <a:gd name="connsiteX19" fmla="*/ 444917 w 1175167"/>
              <a:gd name="connsiteY19" fmla="*/ 434975 h 1622425"/>
              <a:gd name="connsiteX20" fmla="*/ 444917 w 1175167"/>
              <a:gd name="connsiteY20" fmla="*/ 517525 h 1622425"/>
              <a:gd name="connsiteX21" fmla="*/ 409992 w 1175167"/>
              <a:gd name="connsiteY21" fmla="*/ 501650 h 1622425"/>
              <a:gd name="connsiteX22" fmla="*/ 362367 w 1175167"/>
              <a:gd name="connsiteY22" fmla="*/ 511175 h 1622425"/>
              <a:gd name="connsiteX23" fmla="*/ 295692 w 1175167"/>
              <a:gd name="connsiteY23" fmla="*/ 492125 h 1622425"/>
              <a:gd name="connsiteX24" fmla="*/ 289342 w 1175167"/>
              <a:gd name="connsiteY24" fmla="*/ 419100 h 1622425"/>
              <a:gd name="connsiteX25" fmla="*/ 263942 w 1175167"/>
              <a:gd name="connsiteY25" fmla="*/ 396875 h 1622425"/>
              <a:gd name="connsiteX26" fmla="*/ 184567 w 1175167"/>
              <a:gd name="connsiteY26" fmla="*/ 387350 h 1622425"/>
              <a:gd name="connsiteX27" fmla="*/ 108367 w 1175167"/>
              <a:gd name="connsiteY27" fmla="*/ 393700 h 1622425"/>
              <a:gd name="connsiteX28" fmla="*/ 35342 w 1175167"/>
              <a:gd name="connsiteY28" fmla="*/ 469900 h 1622425"/>
              <a:gd name="connsiteX29" fmla="*/ 417 w 1175167"/>
              <a:gd name="connsiteY29" fmla="*/ 533400 h 1622425"/>
              <a:gd name="connsiteX30" fmla="*/ 16292 w 1175167"/>
              <a:gd name="connsiteY30" fmla="*/ 587375 h 1622425"/>
              <a:gd name="connsiteX31" fmla="*/ 9941 w 1175167"/>
              <a:gd name="connsiteY31" fmla="*/ 631825 h 1622425"/>
              <a:gd name="connsiteX32" fmla="*/ 13117 w 1175167"/>
              <a:gd name="connsiteY32" fmla="*/ 698500 h 1622425"/>
              <a:gd name="connsiteX33" fmla="*/ 9942 w 1175167"/>
              <a:gd name="connsiteY33" fmla="*/ 736600 h 1622425"/>
              <a:gd name="connsiteX34" fmla="*/ 48042 w 1175167"/>
              <a:gd name="connsiteY34" fmla="*/ 755650 h 1622425"/>
              <a:gd name="connsiteX35" fmla="*/ 102017 w 1175167"/>
              <a:gd name="connsiteY35" fmla="*/ 790575 h 1622425"/>
              <a:gd name="connsiteX36" fmla="*/ 133767 w 1175167"/>
              <a:gd name="connsiteY36" fmla="*/ 784225 h 1622425"/>
              <a:gd name="connsiteX37" fmla="*/ 159167 w 1175167"/>
              <a:gd name="connsiteY37" fmla="*/ 841375 h 1622425"/>
              <a:gd name="connsiteX38" fmla="*/ 155992 w 1175167"/>
              <a:gd name="connsiteY38" fmla="*/ 873125 h 1622425"/>
              <a:gd name="connsiteX39" fmla="*/ 200442 w 1175167"/>
              <a:gd name="connsiteY39" fmla="*/ 904875 h 1622425"/>
              <a:gd name="connsiteX40" fmla="*/ 222667 w 1175167"/>
              <a:gd name="connsiteY40" fmla="*/ 939800 h 1622425"/>
              <a:gd name="connsiteX41" fmla="*/ 213142 w 1175167"/>
              <a:gd name="connsiteY41" fmla="*/ 1022350 h 1622425"/>
              <a:gd name="connsiteX42" fmla="*/ 190917 w 1175167"/>
              <a:gd name="connsiteY42" fmla="*/ 1063625 h 1622425"/>
              <a:gd name="connsiteX43" fmla="*/ 190917 w 1175167"/>
              <a:gd name="connsiteY43" fmla="*/ 1200150 h 1622425"/>
              <a:gd name="connsiteX44" fmla="*/ 244892 w 1175167"/>
              <a:gd name="connsiteY44" fmla="*/ 1206500 h 1622425"/>
              <a:gd name="connsiteX45" fmla="*/ 279817 w 1175167"/>
              <a:gd name="connsiteY45" fmla="*/ 1222375 h 1622425"/>
              <a:gd name="connsiteX46" fmla="*/ 289342 w 1175167"/>
              <a:gd name="connsiteY46" fmla="*/ 1270000 h 1622425"/>
              <a:gd name="connsiteX47" fmla="*/ 356017 w 1175167"/>
              <a:gd name="connsiteY47" fmla="*/ 1298575 h 1622425"/>
              <a:gd name="connsiteX48" fmla="*/ 403642 w 1175167"/>
              <a:gd name="connsiteY48" fmla="*/ 1330325 h 1622425"/>
              <a:gd name="connsiteX49" fmla="*/ 406817 w 1175167"/>
              <a:gd name="connsiteY49" fmla="*/ 1339850 h 1622425"/>
              <a:gd name="connsiteX50" fmla="*/ 422692 w 1175167"/>
              <a:gd name="connsiteY50" fmla="*/ 1403350 h 1622425"/>
              <a:gd name="connsiteX51" fmla="*/ 425867 w 1175167"/>
              <a:gd name="connsiteY51" fmla="*/ 1419225 h 1622425"/>
              <a:gd name="connsiteX52" fmla="*/ 432217 w 1175167"/>
              <a:gd name="connsiteY52" fmla="*/ 1438275 h 1622425"/>
              <a:gd name="connsiteX53" fmla="*/ 435392 w 1175167"/>
              <a:gd name="connsiteY53" fmla="*/ 1450975 h 1622425"/>
              <a:gd name="connsiteX54" fmla="*/ 441742 w 1175167"/>
              <a:gd name="connsiteY54" fmla="*/ 1463675 h 1622425"/>
              <a:gd name="connsiteX55" fmla="*/ 444917 w 1175167"/>
              <a:gd name="connsiteY55" fmla="*/ 1476375 h 1622425"/>
              <a:gd name="connsiteX56" fmla="*/ 454442 w 1175167"/>
              <a:gd name="connsiteY56" fmla="*/ 1479550 h 1622425"/>
              <a:gd name="connsiteX57" fmla="*/ 479842 w 1175167"/>
              <a:gd name="connsiteY57" fmla="*/ 1482725 h 1622425"/>
              <a:gd name="connsiteX58" fmla="*/ 489367 w 1175167"/>
              <a:gd name="connsiteY58" fmla="*/ 1489075 h 1622425"/>
              <a:gd name="connsiteX59" fmla="*/ 492542 w 1175167"/>
              <a:gd name="connsiteY59" fmla="*/ 1498600 h 1622425"/>
              <a:gd name="connsiteX60" fmla="*/ 498892 w 1175167"/>
              <a:gd name="connsiteY60" fmla="*/ 1508125 h 1622425"/>
              <a:gd name="connsiteX61" fmla="*/ 508417 w 1175167"/>
              <a:gd name="connsiteY61" fmla="*/ 1527175 h 1622425"/>
              <a:gd name="connsiteX62" fmla="*/ 514767 w 1175167"/>
              <a:gd name="connsiteY62" fmla="*/ 1536700 h 1622425"/>
              <a:gd name="connsiteX63" fmla="*/ 517942 w 1175167"/>
              <a:gd name="connsiteY63" fmla="*/ 1546225 h 1622425"/>
              <a:gd name="connsiteX64" fmla="*/ 524292 w 1175167"/>
              <a:gd name="connsiteY64" fmla="*/ 1558925 h 1622425"/>
              <a:gd name="connsiteX65" fmla="*/ 533817 w 1175167"/>
              <a:gd name="connsiteY65" fmla="*/ 1581150 h 1622425"/>
              <a:gd name="connsiteX66" fmla="*/ 543342 w 1175167"/>
              <a:gd name="connsiteY66" fmla="*/ 1590675 h 1622425"/>
              <a:gd name="connsiteX67" fmla="*/ 556042 w 1175167"/>
              <a:gd name="connsiteY67" fmla="*/ 1584325 h 1622425"/>
              <a:gd name="connsiteX68" fmla="*/ 571917 w 1175167"/>
              <a:gd name="connsiteY68" fmla="*/ 1555750 h 1622425"/>
              <a:gd name="connsiteX69" fmla="*/ 584617 w 1175167"/>
              <a:gd name="connsiteY69" fmla="*/ 1536700 h 1622425"/>
              <a:gd name="connsiteX70" fmla="*/ 587792 w 1175167"/>
              <a:gd name="connsiteY70" fmla="*/ 1527175 h 1622425"/>
              <a:gd name="connsiteX71" fmla="*/ 594142 w 1175167"/>
              <a:gd name="connsiteY71" fmla="*/ 1517650 h 1622425"/>
              <a:gd name="connsiteX72" fmla="*/ 600492 w 1175167"/>
              <a:gd name="connsiteY72" fmla="*/ 1504950 h 1622425"/>
              <a:gd name="connsiteX73" fmla="*/ 613192 w 1175167"/>
              <a:gd name="connsiteY73" fmla="*/ 1511300 h 1622425"/>
              <a:gd name="connsiteX74" fmla="*/ 619542 w 1175167"/>
              <a:gd name="connsiteY74" fmla="*/ 1530350 h 1622425"/>
              <a:gd name="connsiteX75" fmla="*/ 625892 w 1175167"/>
              <a:gd name="connsiteY75" fmla="*/ 1565275 h 1622425"/>
              <a:gd name="connsiteX76" fmla="*/ 632242 w 1175167"/>
              <a:gd name="connsiteY76" fmla="*/ 1574800 h 1622425"/>
              <a:gd name="connsiteX77" fmla="*/ 635417 w 1175167"/>
              <a:gd name="connsiteY77" fmla="*/ 1584325 h 1622425"/>
              <a:gd name="connsiteX78" fmla="*/ 651292 w 1175167"/>
              <a:gd name="connsiteY78" fmla="*/ 1587500 h 1622425"/>
              <a:gd name="connsiteX79" fmla="*/ 660817 w 1175167"/>
              <a:gd name="connsiteY79" fmla="*/ 1584325 h 1622425"/>
              <a:gd name="connsiteX80" fmla="*/ 692567 w 1175167"/>
              <a:gd name="connsiteY80" fmla="*/ 1555750 h 1622425"/>
              <a:gd name="connsiteX81" fmla="*/ 705267 w 1175167"/>
              <a:gd name="connsiteY81" fmla="*/ 1546225 h 1622425"/>
              <a:gd name="connsiteX82" fmla="*/ 756067 w 1175167"/>
              <a:gd name="connsiteY82" fmla="*/ 1552575 h 1622425"/>
              <a:gd name="connsiteX83" fmla="*/ 765592 w 1175167"/>
              <a:gd name="connsiteY83" fmla="*/ 1555750 h 1622425"/>
              <a:gd name="connsiteX84" fmla="*/ 794167 w 1175167"/>
              <a:gd name="connsiteY84" fmla="*/ 1558925 h 1622425"/>
              <a:gd name="connsiteX85" fmla="*/ 857667 w 1175167"/>
              <a:gd name="connsiteY85" fmla="*/ 1568450 h 1622425"/>
              <a:gd name="connsiteX86" fmla="*/ 883067 w 1175167"/>
              <a:gd name="connsiteY86" fmla="*/ 1577975 h 1622425"/>
              <a:gd name="connsiteX87" fmla="*/ 905292 w 1175167"/>
              <a:gd name="connsiteY87" fmla="*/ 1581150 h 1622425"/>
              <a:gd name="connsiteX88" fmla="*/ 914817 w 1175167"/>
              <a:gd name="connsiteY88" fmla="*/ 1584325 h 1622425"/>
              <a:gd name="connsiteX89" fmla="*/ 927517 w 1175167"/>
              <a:gd name="connsiteY89" fmla="*/ 1590675 h 1622425"/>
              <a:gd name="connsiteX90" fmla="*/ 962442 w 1175167"/>
              <a:gd name="connsiteY90" fmla="*/ 1597025 h 1622425"/>
              <a:gd name="connsiteX91" fmla="*/ 971967 w 1175167"/>
              <a:gd name="connsiteY91" fmla="*/ 1600200 h 1622425"/>
              <a:gd name="connsiteX92" fmla="*/ 1000542 w 1175167"/>
              <a:gd name="connsiteY92" fmla="*/ 1606550 h 1622425"/>
              <a:gd name="connsiteX93" fmla="*/ 1025942 w 1175167"/>
              <a:gd name="connsiteY93" fmla="*/ 1616075 h 1622425"/>
              <a:gd name="connsiteX94" fmla="*/ 1044992 w 1175167"/>
              <a:gd name="connsiteY94" fmla="*/ 1619250 h 1622425"/>
              <a:gd name="connsiteX95" fmla="*/ 1057692 w 1175167"/>
              <a:gd name="connsiteY95" fmla="*/ 1622425 h 1622425"/>
              <a:gd name="connsiteX96" fmla="*/ 1073567 w 1175167"/>
              <a:gd name="connsiteY96" fmla="*/ 1619250 h 1622425"/>
              <a:gd name="connsiteX97" fmla="*/ 1064042 w 1175167"/>
              <a:gd name="connsiteY97" fmla="*/ 1593850 h 1622425"/>
              <a:gd name="connsiteX98" fmla="*/ 1083092 w 1175167"/>
              <a:gd name="connsiteY98" fmla="*/ 1587500 h 1622425"/>
              <a:gd name="connsiteX99" fmla="*/ 1098967 w 1175167"/>
              <a:gd name="connsiteY99" fmla="*/ 1530350 h 1622425"/>
              <a:gd name="connsiteX100" fmla="*/ 1171992 w 1175167"/>
              <a:gd name="connsiteY100" fmla="*/ 1527175 h 1622425"/>
              <a:gd name="connsiteX101" fmla="*/ 1175167 w 1175167"/>
              <a:gd name="connsiteY101" fmla="*/ 1517650 h 1622425"/>
              <a:gd name="connsiteX102" fmla="*/ 1149767 w 1175167"/>
              <a:gd name="connsiteY102" fmla="*/ 1501775 h 1622425"/>
              <a:gd name="connsiteX103" fmla="*/ 1140242 w 1175167"/>
              <a:gd name="connsiteY103" fmla="*/ 1498600 h 1622425"/>
              <a:gd name="connsiteX104" fmla="*/ 1121192 w 1175167"/>
              <a:gd name="connsiteY104" fmla="*/ 1485900 h 1622425"/>
              <a:gd name="connsiteX105" fmla="*/ 1098967 w 1175167"/>
              <a:gd name="connsiteY105" fmla="*/ 1457325 h 1622425"/>
              <a:gd name="connsiteX106" fmla="*/ 1086267 w 1175167"/>
              <a:gd name="connsiteY106" fmla="*/ 1444625 h 1622425"/>
              <a:gd name="connsiteX107" fmla="*/ 1076742 w 1175167"/>
              <a:gd name="connsiteY107" fmla="*/ 1431925 h 1622425"/>
              <a:gd name="connsiteX108" fmla="*/ 1057692 w 1175167"/>
              <a:gd name="connsiteY108" fmla="*/ 1419225 h 1622425"/>
              <a:gd name="connsiteX109" fmla="*/ 1038642 w 1175167"/>
              <a:gd name="connsiteY109" fmla="*/ 1400175 h 1622425"/>
              <a:gd name="connsiteX110" fmla="*/ 1025942 w 1175167"/>
              <a:gd name="connsiteY110" fmla="*/ 1387475 h 1622425"/>
              <a:gd name="connsiteX111" fmla="*/ 1032292 w 1175167"/>
              <a:gd name="connsiteY111" fmla="*/ 1355725 h 1622425"/>
              <a:gd name="connsiteX112" fmla="*/ 1044992 w 1175167"/>
              <a:gd name="connsiteY112" fmla="*/ 1352550 h 1622425"/>
              <a:gd name="connsiteX113" fmla="*/ 1060867 w 1175167"/>
              <a:gd name="connsiteY113" fmla="*/ 1349375 h 1622425"/>
              <a:gd name="connsiteX114" fmla="*/ 1057692 w 1175167"/>
              <a:gd name="connsiteY114" fmla="*/ 1314450 h 1622425"/>
              <a:gd name="connsiteX115" fmla="*/ 1029117 w 1175167"/>
              <a:gd name="connsiteY115" fmla="*/ 1317625 h 1622425"/>
              <a:gd name="connsiteX116" fmla="*/ 991017 w 1175167"/>
              <a:gd name="connsiteY116" fmla="*/ 1314450 h 1622425"/>
              <a:gd name="connsiteX117" fmla="*/ 978317 w 1175167"/>
              <a:gd name="connsiteY117" fmla="*/ 1308100 h 1622425"/>
              <a:gd name="connsiteX118" fmla="*/ 975142 w 1175167"/>
              <a:gd name="connsiteY118" fmla="*/ 1298575 h 1622425"/>
              <a:gd name="connsiteX119" fmla="*/ 1013242 w 1175167"/>
              <a:gd name="connsiteY119" fmla="*/ 1279525 h 1622425"/>
              <a:gd name="connsiteX120" fmla="*/ 1010067 w 1175167"/>
              <a:gd name="connsiteY120" fmla="*/ 1270000 h 1622425"/>
              <a:gd name="connsiteX121" fmla="*/ 997367 w 1175167"/>
              <a:gd name="connsiteY121" fmla="*/ 1260475 h 1622425"/>
              <a:gd name="connsiteX122" fmla="*/ 978317 w 1175167"/>
              <a:gd name="connsiteY122" fmla="*/ 1250950 h 1622425"/>
              <a:gd name="connsiteX123" fmla="*/ 959267 w 1175167"/>
              <a:gd name="connsiteY123" fmla="*/ 1225550 h 1622425"/>
              <a:gd name="connsiteX124" fmla="*/ 956092 w 1175167"/>
              <a:gd name="connsiteY124" fmla="*/ 1212850 h 1622425"/>
              <a:gd name="connsiteX125" fmla="*/ 940217 w 1175167"/>
              <a:gd name="connsiteY125" fmla="*/ 1181100 h 1622425"/>
              <a:gd name="connsiteX126" fmla="*/ 937042 w 1175167"/>
              <a:gd name="connsiteY126" fmla="*/ 1171575 h 1622425"/>
              <a:gd name="connsiteX127" fmla="*/ 930692 w 1175167"/>
              <a:gd name="connsiteY127" fmla="*/ 1146175 h 1622425"/>
              <a:gd name="connsiteX128" fmla="*/ 917992 w 1175167"/>
              <a:gd name="connsiteY128" fmla="*/ 1120775 h 1622425"/>
              <a:gd name="connsiteX129" fmla="*/ 905292 w 1175167"/>
              <a:gd name="connsiteY129" fmla="*/ 1098550 h 1622425"/>
              <a:gd name="connsiteX130" fmla="*/ 898942 w 1175167"/>
              <a:gd name="connsiteY130" fmla="*/ 1082675 h 1622425"/>
              <a:gd name="connsiteX131" fmla="*/ 892592 w 1175167"/>
              <a:gd name="connsiteY131" fmla="*/ 1063625 h 1622425"/>
              <a:gd name="connsiteX132" fmla="*/ 883067 w 1175167"/>
              <a:gd name="connsiteY132" fmla="*/ 1047750 h 1622425"/>
              <a:gd name="connsiteX133" fmla="*/ 876717 w 1175167"/>
              <a:gd name="connsiteY133" fmla="*/ 1038225 h 1622425"/>
              <a:gd name="connsiteX134" fmla="*/ 860842 w 1175167"/>
              <a:gd name="connsiteY134" fmla="*/ 1025525 h 1622425"/>
              <a:gd name="connsiteX135" fmla="*/ 841792 w 1175167"/>
              <a:gd name="connsiteY135" fmla="*/ 1003300 h 1622425"/>
              <a:gd name="connsiteX136" fmla="*/ 819567 w 1175167"/>
              <a:gd name="connsiteY136" fmla="*/ 1000125 h 1622425"/>
              <a:gd name="connsiteX137" fmla="*/ 797342 w 1175167"/>
              <a:gd name="connsiteY137" fmla="*/ 987425 h 1622425"/>
              <a:gd name="connsiteX138" fmla="*/ 765592 w 1175167"/>
              <a:gd name="connsiteY138" fmla="*/ 965200 h 1622425"/>
              <a:gd name="connsiteX139" fmla="*/ 752892 w 1175167"/>
              <a:gd name="connsiteY139" fmla="*/ 958850 h 1622425"/>
              <a:gd name="connsiteX140" fmla="*/ 746542 w 1175167"/>
              <a:gd name="connsiteY140" fmla="*/ 946150 h 1622425"/>
              <a:gd name="connsiteX141" fmla="*/ 740192 w 1175167"/>
              <a:gd name="connsiteY141" fmla="*/ 898525 h 1622425"/>
              <a:gd name="connsiteX142" fmla="*/ 730667 w 1175167"/>
              <a:gd name="connsiteY142" fmla="*/ 863600 h 1622425"/>
              <a:gd name="connsiteX143" fmla="*/ 721142 w 1175167"/>
              <a:gd name="connsiteY143" fmla="*/ 860425 h 1622425"/>
              <a:gd name="connsiteX144" fmla="*/ 705267 w 1175167"/>
              <a:gd name="connsiteY144" fmla="*/ 847725 h 1622425"/>
              <a:gd name="connsiteX145" fmla="*/ 692567 w 1175167"/>
              <a:gd name="connsiteY145" fmla="*/ 841375 h 1622425"/>
              <a:gd name="connsiteX146" fmla="*/ 686217 w 1175167"/>
              <a:gd name="connsiteY146" fmla="*/ 831850 h 1622425"/>
              <a:gd name="connsiteX147" fmla="*/ 689392 w 1175167"/>
              <a:gd name="connsiteY147" fmla="*/ 784225 h 1622425"/>
              <a:gd name="connsiteX148" fmla="*/ 698917 w 1175167"/>
              <a:gd name="connsiteY148" fmla="*/ 762000 h 1622425"/>
              <a:gd name="connsiteX149" fmla="*/ 708442 w 1175167"/>
              <a:gd name="connsiteY149" fmla="*/ 673100 h 1622425"/>
              <a:gd name="connsiteX150" fmla="*/ 711617 w 1175167"/>
              <a:gd name="connsiteY150" fmla="*/ 641350 h 1622425"/>
              <a:gd name="connsiteX151" fmla="*/ 721142 w 1175167"/>
              <a:gd name="connsiteY151" fmla="*/ 609600 h 1622425"/>
              <a:gd name="connsiteX152" fmla="*/ 727492 w 1175167"/>
              <a:gd name="connsiteY152" fmla="*/ 581025 h 1622425"/>
              <a:gd name="connsiteX153" fmla="*/ 733842 w 1175167"/>
              <a:gd name="connsiteY153" fmla="*/ 568325 h 1622425"/>
              <a:gd name="connsiteX154" fmla="*/ 737017 w 1175167"/>
              <a:gd name="connsiteY154" fmla="*/ 555625 h 1622425"/>
              <a:gd name="connsiteX155" fmla="*/ 749717 w 1175167"/>
              <a:gd name="connsiteY155" fmla="*/ 542925 h 1622425"/>
              <a:gd name="connsiteX156" fmla="*/ 762417 w 1175167"/>
              <a:gd name="connsiteY156" fmla="*/ 520700 h 1622425"/>
              <a:gd name="connsiteX157" fmla="*/ 784642 w 1175167"/>
              <a:gd name="connsiteY157" fmla="*/ 498475 h 1622425"/>
              <a:gd name="connsiteX158" fmla="*/ 797342 w 1175167"/>
              <a:gd name="connsiteY158" fmla="*/ 485775 h 1622425"/>
              <a:gd name="connsiteX159" fmla="*/ 806867 w 1175167"/>
              <a:gd name="connsiteY159" fmla="*/ 476250 h 1622425"/>
              <a:gd name="connsiteX160" fmla="*/ 816392 w 1175167"/>
              <a:gd name="connsiteY160" fmla="*/ 454025 h 1622425"/>
              <a:gd name="connsiteX161" fmla="*/ 819567 w 1175167"/>
              <a:gd name="connsiteY161" fmla="*/ 441325 h 1622425"/>
              <a:gd name="connsiteX162" fmla="*/ 832267 w 1175167"/>
              <a:gd name="connsiteY162" fmla="*/ 409575 h 1622425"/>
              <a:gd name="connsiteX163" fmla="*/ 838617 w 1175167"/>
              <a:gd name="connsiteY163" fmla="*/ 365125 h 1622425"/>
              <a:gd name="connsiteX164" fmla="*/ 841792 w 1175167"/>
              <a:gd name="connsiteY164" fmla="*/ 355600 h 1622425"/>
              <a:gd name="connsiteX165" fmla="*/ 844967 w 1175167"/>
              <a:gd name="connsiteY165" fmla="*/ 342900 h 1622425"/>
              <a:gd name="connsiteX166" fmla="*/ 854492 w 1175167"/>
              <a:gd name="connsiteY166" fmla="*/ 225425 h 1622425"/>
              <a:gd name="connsiteX167" fmla="*/ 857667 w 1175167"/>
              <a:gd name="connsiteY167" fmla="*/ 209550 h 1622425"/>
              <a:gd name="connsiteX168" fmla="*/ 864017 w 1175167"/>
              <a:gd name="connsiteY168" fmla="*/ 200025 h 1622425"/>
              <a:gd name="connsiteX169" fmla="*/ 867192 w 1175167"/>
              <a:gd name="connsiteY169" fmla="*/ 177800 h 1622425"/>
              <a:gd name="connsiteX170" fmla="*/ 870367 w 1175167"/>
              <a:gd name="connsiteY170" fmla="*/ 168275 h 1622425"/>
              <a:gd name="connsiteX171" fmla="*/ 873542 w 1175167"/>
              <a:gd name="connsiteY171" fmla="*/ 152400 h 1622425"/>
              <a:gd name="connsiteX172" fmla="*/ 883067 w 1175167"/>
              <a:gd name="connsiteY172" fmla="*/ 101600 h 1622425"/>
              <a:gd name="connsiteX173" fmla="*/ 886242 w 1175167"/>
              <a:gd name="connsiteY173" fmla="*/ 92075 h 1622425"/>
              <a:gd name="connsiteX174" fmla="*/ 898942 w 1175167"/>
              <a:gd name="connsiteY174" fmla="*/ 76200 h 1622425"/>
              <a:gd name="connsiteX175" fmla="*/ 908467 w 1175167"/>
              <a:gd name="connsiteY175" fmla="*/ 73025 h 1622425"/>
              <a:gd name="connsiteX0" fmla="*/ 908467 w 1175167"/>
              <a:gd name="connsiteY0" fmla="*/ 73025 h 1622425"/>
              <a:gd name="connsiteX1" fmla="*/ 902117 w 1175167"/>
              <a:gd name="connsiteY1" fmla="*/ 57150 h 1622425"/>
              <a:gd name="connsiteX2" fmla="*/ 844967 w 1175167"/>
              <a:gd name="connsiteY2" fmla="*/ 22225 h 1622425"/>
              <a:gd name="connsiteX3" fmla="*/ 829092 w 1175167"/>
              <a:gd name="connsiteY3" fmla="*/ 9525 h 1622425"/>
              <a:gd name="connsiteX4" fmla="*/ 813217 w 1175167"/>
              <a:gd name="connsiteY4" fmla="*/ 6350 h 1622425"/>
              <a:gd name="connsiteX5" fmla="*/ 797342 w 1175167"/>
              <a:gd name="connsiteY5" fmla="*/ 0 h 1622425"/>
              <a:gd name="connsiteX6" fmla="*/ 775117 w 1175167"/>
              <a:gd name="connsiteY6" fmla="*/ 6350 h 1622425"/>
              <a:gd name="connsiteX7" fmla="*/ 771942 w 1175167"/>
              <a:gd name="connsiteY7" fmla="*/ 50800 h 1622425"/>
              <a:gd name="connsiteX8" fmla="*/ 768767 w 1175167"/>
              <a:gd name="connsiteY8" fmla="*/ 69850 h 1622425"/>
              <a:gd name="connsiteX9" fmla="*/ 759242 w 1175167"/>
              <a:gd name="connsiteY9" fmla="*/ 73025 h 1622425"/>
              <a:gd name="connsiteX10" fmla="*/ 749717 w 1175167"/>
              <a:gd name="connsiteY10" fmla="*/ 66675 h 1622425"/>
              <a:gd name="connsiteX11" fmla="*/ 737017 w 1175167"/>
              <a:gd name="connsiteY11" fmla="*/ 63500 h 1622425"/>
              <a:gd name="connsiteX12" fmla="*/ 714792 w 1175167"/>
              <a:gd name="connsiteY12" fmla="*/ 104775 h 1622425"/>
              <a:gd name="connsiteX13" fmla="*/ 670342 w 1175167"/>
              <a:gd name="connsiteY13" fmla="*/ 25400 h 1622425"/>
              <a:gd name="connsiteX14" fmla="*/ 654467 w 1175167"/>
              <a:gd name="connsiteY14" fmla="*/ 63500 h 1622425"/>
              <a:gd name="connsiteX15" fmla="*/ 600492 w 1175167"/>
              <a:gd name="connsiteY15" fmla="*/ 142875 h 1622425"/>
              <a:gd name="connsiteX16" fmla="*/ 562392 w 1175167"/>
              <a:gd name="connsiteY16" fmla="*/ 222250 h 1622425"/>
              <a:gd name="connsiteX17" fmla="*/ 527467 w 1175167"/>
              <a:gd name="connsiteY17" fmla="*/ 304800 h 1622425"/>
              <a:gd name="connsiteX18" fmla="*/ 521117 w 1175167"/>
              <a:gd name="connsiteY18" fmla="*/ 358775 h 1622425"/>
              <a:gd name="connsiteX19" fmla="*/ 444917 w 1175167"/>
              <a:gd name="connsiteY19" fmla="*/ 434975 h 1622425"/>
              <a:gd name="connsiteX20" fmla="*/ 444917 w 1175167"/>
              <a:gd name="connsiteY20" fmla="*/ 517525 h 1622425"/>
              <a:gd name="connsiteX21" fmla="*/ 409992 w 1175167"/>
              <a:gd name="connsiteY21" fmla="*/ 501650 h 1622425"/>
              <a:gd name="connsiteX22" fmla="*/ 362367 w 1175167"/>
              <a:gd name="connsiteY22" fmla="*/ 511175 h 1622425"/>
              <a:gd name="connsiteX23" fmla="*/ 295692 w 1175167"/>
              <a:gd name="connsiteY23" fmla="*/ 492125 h 1622425"/>
              <a:gd name="connsiteX24" fmla="*/ 289342 w 1175167"/>
              <a:gd name="connsiteY24" fmla="*/ 419100 h 1622425"/>
              <a:gd name="connsiteX25" fmla="*/ 263942 w 1175167"/>
              <a:gd name="connsiteY25" fmla="*/ 396875 h 1622425"/>
              <a:gd name="connsiteX26" fmla="*/ 184567 w 1175167"/>
              <a:gd name="connsiteY26" fmla="*/ 387350 h 1622425"/>
              <a:gd name="connsiteX27" fmla="*/ 108367 w 1175167"/>
              <a:gd name="connsiteY27" fmla="*/ 393700 h 1622425"/>
              <a:gd name="connsiteX28" fmla="*/ 35342 w 1175167"/>
              <a:gd name="connsiteY28" fmla="*/ 469900 h 1622425"/>
              <a:gd name="connsiteX29" fmla="*/ 417 w 1175167"/>
              <a:gd name="connsiteY29" fmla="*/ 533400 h 1622425"/>
              <a:gd name="connsiteX30" fmla="*/ 16292 w 1175167"/>
              <a:gd name="connsiteY30" fmla="*/ 587375 h 1622425"/>
              <a:gd name="connsiteX31" fmla="*/ 9941 w 1175167"/>
              <a:gd name="connsiteY31" fmla="*/ 631825 h 1622425"/>
              <a:gd name="connsiteX32" fmla="*/ 13117 w 1175167"/>
              <a:gd name="connsiteY32" fmla="*/ 698500 h 1622425"/>
              <a:gd name="connsiteX33" fmla="*/ 9942 w 1175167"/>
              <a:gd name="connsiteY33" fmla="*/ 736600 h 1622425"/>
              <a:gd name="connsiteX34" fmla="*/ 48042 w 1175167"/>
              <a:gd name="connsiteY34" fmla="*/ 755650 h 1622425"/>
              <a:gd name="connsiteX35" fmla="*/ 102017 w 1175167"/>
              <a:gd name="connsiteY35" fmla="*/ 790575 h 1622425"/>
              <a:gd name="connsiteX36" fmla="*/ 133767 w 1175167"/>
              <a:gd name="connsiteY36" fmla="*/ 784225 h 1622425"/>
              <a:gd name="connsiteX37" fmla="*/ 159167 w 1175167"/>
              <a:gd name="connsiteY37" fmla="*/ 841375 h 1622425"/>
              <a:gd name="connsiteX38" fmla="*/ 155992 w 1175167"/>
              <a:gd name="connsiteY38" fmla="*/ 873125 h 1622425"/>
              <a:gd name="connsiteX39" fmla="*/ 200442 w 1175167"/>
              <a:gd name="connsiteY39" fmla="*/ 904875 h 1622425"/>
              <a:gd name="connsiteX40" fmla="*/ 222667 w 1175167"/>
              <a:gd name="connsiteY40" fmla="*/ 939800 h 1622425"/>
              <a:gd name="connsiteX41" fmla="*/ 213142 w 1175167"/>
              <a:gd name="connsiteY41" fmla="*/ 1022350 h 1622425"/>
              <a:gd name="connsiteX42" fmla="*/ 190917 w 1175167"/>
              <a:gd name="connsiteY42" fmla="*/ 1063625 h 1622425"/>
              <a:gd name="connsiteX43" fmla="*/ 190917 w 1175167"/>
              <a:gd name="connsiteY43" fmla="*/ 1200150 h 1622425"/>
              <a:gd name="connsiteX44" fmla="*/ 244892 w 1175167"/>
              <a:gd name="connsiteY44" fmla="*/ 1206500 h 1622425"/>
              <a:gd name="connsiteX45" fmla="*/ 279817 w 1175167"/>
              <a:gd name="connsiteY45" fmla="*/ 1222375 h 1622425"/>
              <a:gd name="connsiteX46" fmla="*/ 289342 w 1175167"/>
              <a:gd name="connsiteY46" fmla="*/ 1270000 h 1622425"/>
              <a:gd name="connsiteX47" fmla="*/ 356017 w 1175167"/>
              <a:gd name="connsiteY47" fmla="*/ 1298575 h 1622425"/>
              <a:gd name="connsiteX48" fmla="*/ 403642 w 1175167"/>
              <a:gd name="connsiteY48" fmla="*/ 1330325 h 1622425"/>
              <a:gd name="connsiteX49" fmla="*/ 422692 w 1175167"/>
              <a:gd name="connsiteY49" fmla="*/ 1403350 h 1622425"/>
              <a:gd name="connsiteX50" fmla="*/ 425867 w 1175167"/>
              <a:gd name="connsiteY50" fmla="*/ 1419225 h 1622425"/>
              <a:gd name="connsiteX51" fmla="*/ 432217 w 1175167"/>
              <a:gd name="connsiteY51" fmla="*/ 1438275 h 1622425"/>
              <a:gd name="connsiteX52" fmla="*/ 435392 w 1175167"/>
              <a:gd name="connsiteY52" fmla="*/ 1450975 h 1622425"/>
              <a:gd name="connsiteX53" fmla="*/ 441742 w 1175167"/>
              <a:gd name="connsiteY53" fmla="*/ 1463675 h 1622425"/>
              <a:gd name="connsiteX54" fmla="*/ 444917 w 1175167"/>
              <a:gd name="connsiteY54" fmla="*/ 1476375 h 1622425"/>
              <a:gd name="connsiteX55" fmla="*/ 454442 w 1175167"/>
              <a:gd name="connsiteY55" fmla="*/ 1479550 h 1622425"/>
              <a:gd name="connsiteX56" fmla="*/ 479842 w 1175167"/>
              <a:gd name="connsiteY56" fmla="*/ 1482725 h 1622425"/>
              <a:gd name="connsiteX57" fmla="*/ 489367 w 1175167"/>
              <a:gd name="connsiteY57" fmla="*/ 1489075 h 1622425"/>
              <a:gd name="connsiteX58" fmla="*/ 492542 w 1175167"/>
              <a:gd name="connsiteY58" fmla="*/ 1498600 h 1622425"/>
              <a:gd name="connsiteX59" fmla="*/ 498892 w 1175167"/>
              <a:gd name="connsiteY59" fmla="*/ 1508125 h 1622425"/>
              <a:gd name="connsiteX60" fmla="*/ 508417 w 1175167"/>
              <a:gd name="connsiteY60" fmla="*/ 1527175 h 1622425"/>
              <a:gd name="connsiteX61" fmla="*/ 514767 w 1175167"/>
              <a:gd name="connsiteY61" fmla="*/ 1536700 h 1622425"/>
              <a:gd name="connsiteX62" fmla="*/ 517942 w 1175167"/>
              <a:gd name="connsiteY62" fmla="*/ 1546225 h 1622425"/>
              <a:gd name="connsiteX63" fmla="*/ 524292 w 1175167"/>
              <a:gd name="connsiteY63" fmla="*/ 1558925 h 1622425"/>
              <a:gd name="connsiteX64" fmla="*/ 533817 w 1175167"/>
              <a:gd name="connsiteY64" fmla="*/ 1581150 h 1622425"/>
              <a:gd name="connsiteX65" fmla="*/ 543342 w 1175167"/>
              <a:gd name="connsiteY65" fmla="*/ 1590675 h 1622425"/>
              <a:gd name="connsiteX66" fmla="*/ 556042 w 1175167"/>
              <a:gd name="connsiteY66" fmla="*/ 1584325 h 1622425"/>
              <a:gd name="connsiteX67" fmla="*/ 571917 w 1175167"/>
              <a:gd name="connsiteY67" fmla="*/ 1555750 h 1622425"/>
              <a:gd name="connsiteX68" fmla="*/ 584617 w 1175167"/>
              <a:gd name="connsiteY68" fmla="*/ 1536700 h 1622425"/>
              <a:gd name="connsiteX69" fmla="*/ 587792 w 1175167"/>
              <a:gd name="connsiteY69" fmla="*/ 1527175 h 1622425"/>
              <a:gd name="connsiteX70" fmla="*/ 594142 w 1175167"/>
              <a:gd name="connsiteY70" fmla="*/ 1517650 h 1622425"/>
              <a:gd name="connsiteX71" fmla="*/ 600492 w 1175167"/>
              <a:gd name="connsiteY71" fmla="*/ 1504950 h 1622425"/>
              <a:gd name="connsiteX72" fmla="*/ 613192 w 1175167"/>
              <a:gd name="connsiteY72" fmla="*/ 1511300 h 1622425"/>
              <a:gd name="connsiteX73" fmla="*/ 619542 w 1175167"/>
              <a:gd name="connsiteY73" fmla="*/ 1530350 h 1622425"/>
              <a:gd name="connsiteX74" fmla="*/ 625892 w 1175167"/>
              <a:gd name="connsiteY74" fmla="*/ 1565275 h 1622425"/>
              <a:gd name="connsiteX75" fmla="*/ 632242 w 1175167"/>
              <a:gd name="connsiteY75" fmla="*/ 1574800 h 1622425"/>
              <a:gd name="connsiteX76" fmla="*/ 635417 w 1175167"/>
              <a:gd name="connsiteY76" fmla="*/ 1584325 h 1622425"/>
              <a:gd name="connsiteX77" fmla="*/ 651292 w 1175167"/>
              <a:gd name="connsiteY77" fmla="*/ 1587500 h 1622425"/>
              <a:gd name="connsiteX78" fmla="*/ 660817 w 1175167"/>
              <a:gd name="connsiteY78" fmla="*/ 1584325 h 1622425"/>
              <a:gd name="connsiteX79" fmla="*/ 692567 w 1175167"/>
              <a:gd name="connsiteY79" fmla="*/ 1555750 h 1622425"/>
              <a:gd name="connsiteX80" fmla="*/ 705267 w 1175167"/>
              <a:gd name="connsiteY80" fmla="*/ 1546225 h 1622425"/>
              <a:gd name="connsiteX81" fmla="*/ 756067 w 1175167"/>
              <a:gd name="connsiteY81" fmla="*/ 1552575 h 1622425"/>
              <a:gd name="connsiteX82" fmla="*/ 765592 w 1175167"/>
              <a:gd name="connsiteY82" fmla="*/ 1555750 h 1622425"/>
              <a:gd name="connsiteX83" fmla="*/ 794167 w 1175167"/>
              <a:gd name="connsiteY83" fmla="*/ 1558925 h 1622425"/>
              <a:gd name="connsiteX84" fmla="*/ 857667 w 1175167"/>
              <a:gd name="connsiteY84" fmla="*/ 1568450 h 1622425"/>
              <a:gd name="connsiteX85" fmla="*/ 883067 w 1175167"/>
              <a:gd name="connsiteY85" fmla="*/ 1577975 h 1622425"/>
              <a:gd name="connsiteX86" fmla="*/ 905292 w 1175167"/>
              <a:gd name="connsiteY86" fmla="*/ 1581150 h 1622425"/>
              <a:gd name="connsiteX87" fmla="*/ 914817 w 1175167"/>
              <a:gd name="connsiteY87" fmla="*/ 1584325 h 1622425"/>
              <a:gd name="connsiteX88" fmla="*/ 927517 w 1175167"/>
              <a:gd name="connsiteY88" fmla="*/ 1590675 h 1622425"/>
              <a:gd name="connsiteX89" fmla="*/ 962442 w 1175167"/>
              <a:gd name="connsiteY89" fmla="*/ 1597025 h 1622425"/>
              <a:gd name="connsiteX90" fmla="*/ 971967 w 1175167"/>
              <a:gd name="connsiteY90" fmla="*/ 1600200 h 1622425"/>
              <a:gd name="connsiteX91" fmla="*/ 1000542 w 1175167"/>
              <a:gd name="connsiteY91" fmla="*/ 1606550 h 1622425"/>
              <a:gd name="connsiteX92" fmla="*/ 1025942 w 1175167"/>
              <a:gd name="connsiteY92" fmla="*/ 1616075 h 1622425"/>
              <a:gd name="connsiteX93" fmla="*/ 1044992 w 1175167"/>
              <a:gd name="connsiteY93" fmla="*/ 1619250 h 1622425"/>
              <a:gd name="connsiteX94" fmla="*/ 1057692 w 1175167"/>
              <a:gd name="connsiteY94" fmla="*/ 1622425 h 1622425"/>
              <a:gd name="connsiteX95" fmla="*/ 1073567 w 1175167"/>
              <a:gd name="connsiteY95" fmla="*/ 1619250 h 1622425"/>
              <a:gd name="connsiteX96" fmla="*/ 1064042 w 1175167"/>
              <a:gd name="connsiteY96" fmla="*/ 1593850 h 1622425"/>
              <a:gd name="connsiteX97" fmla="*/ 1083092 w 1175167"/>
              <a:gd name="connsiteY97" fmla="*/ 1587500 h 1622425"/>
              <a:gd name="connsiteX98" fmla="*/ 1098967 w 1175167"/>
              <a:gd name="connsiteY98" fmla="*/ 1530350 h 1622425"/>
              <a:gd name="connsiteX99" fmla="*/ 1171992 w 1175167"/>
              <a:gd name="connsiteY99" fmla="*/ 1527175 h 1622425"/>
              <a:gd name="connsiteX100" fmla="*/ 1175167 w 1175167"/>
              <a:gd name="connsiteY100" fmla="*/ 1517650 h 1622425"/>
              <a:gd name="connsiteX101" fmla="*/ 1149767 w 1175167"/>
              <a:gd name="connsiteY101" fmla="*/ 1501775 h 1622425"/>
              <a:gd name="connsiteX102" fmla="*/ 1140242 w 1175167"/>
              <a:gd name="connsiteY102" fmla="*/ 1498600 h 1622425"/>
              <a:gd name="connsiteX103" fmla="*/ 1121192 w 1175167"/>
              <a:gd name="connsiteY103" fmla="*/ 1485900 h 1622425"/>
              <a:gd name="connsiteX104" fmla="*/ 1098967 w 1175167"/>
              <a:gd name="connsiteY104" fmla="*/ 1457325 h 1622425"/>
              <a:gd name="connsiteX105" fmla="*/ 1086267 w 1175167"/>
              <a:gd name="connsiteY105" fmla="*/ 1444625 h 1622425"/>
              <a:gd name="connsiteX106" fmla="*/ 1076742 w 1175167"/>
              <a:gd name="connsiteY106" fmla="*/ 1431925 h 1622425"/>
              <a:gd name="connsiteX107" fmla="*/ 1057692 w 1175167"/>
              <a:gd name="connsiteY107" fmla="*/ 1419225 h 1622425"/>
              <a:gd name="connsiteX108" fmla="*/ 1038642 w 1175167"/>
              <a:gd name="connsiteY108" fmla="*/ 1400175 h 1622425"/>
              <a:gd name="connsiteX109" fmla="*/ 1025942 w 1175167"/>
              <a:gd name="connsiteY109" fmla="*/ 1387475 h 1622425"/>
              <a:gd name="connsiteX110" fmla="*/ 1032292 w 1175167"/>
              <a:gd name="connsiteY110" fmla="*/ 1355725 h 1622425"/>
              <a:gd name="connsiteX111" fmla="*/ 1044992 w 1175167"/>
              <a:gd name="connsiteY111" fmla="*/ 1352550 h 1622425"/>
              <a:gd name="connsiteX112" fmla="*/ 1060867 w 1175167"/>
              <a:gd name="connsiteY112" fmla="*/ 1349375 h 1622425"/>
              <a:gd name="connsiteX113" fmla="*/ 1057692 w 1175167"/>
              <a:gd name="connsiteY113" fmla="*/ 1314450 h 1622425"/>
              <a:gd name="connsiteX114" fmla="*/ 1029117 w 1175167"/>
              <a:gd name="connsiteY114" fmla="*/ 1317625 h 1622425"/>
              <a:gd name="connsiteX115" fmla="*/ 991017 w 1175167"/>
              <a:gd name="connsiteY115" fmla="*/ 1314450 h 1622425"/>
              <a:gd name="connsiteX116" fmla="*/ 978317 w 1175167"/>
              <a:gd name="connsiteY116" fmla="*/ 1308100 h 1622425"/>
              <a:gd name="connsiteX117" fmla="*/ 975142 w 1175167"/>
              <a:gd name="connsiteY117" fmla="*/ 1298575 h 1622425"/>
              <a:gd name="connsiteX118" fmla="*/ 1013242 w 1175167"/>
              <a:gd name="connsiteY118" fmla="*/ 1279525 h 1622425"/>
              <a:gd name="connsiteX119" fmla="*/ 1010067 w 1175167"/>
              <a:gd name="connsiteY119" fmla="*/ 1270000 h 1622425"/>
              <a:gd name="connsiteX120" fmla="*/ 997367 w 1175167"/>
              <a:gd name="connsiteY120" fmla="*/ 1260475 h 1622425"/>
              <a:gd name="connsiteX121" fmla="*/ 978317 w 1175167"/>
              <a:gd name="connsiteY121" fmla="*/ 1250950 h 1622425"/>
              <a:gd name="connsiteX122" fmla="*/ 959267 w 1175167"/>
              <a:gd name="connsiteY122" fmla="*/ 1225550 h 1622425"/>
              <a:gd name="connsiteX123" fmla="*/ 956092 w 1175167"/>
              <a:gd name="connsiteY123" fmla="*/ 1212850 h 1622425"/>
              <a:gd name="connsiteX124" fmla="*/ 940217 w 1175167"/>
              <a:gd name="connsiteY124" fmla="*/ 1181100 h 1622425"/>
              <a:gd name="connsiteX125" fmla="*/ 937042 w 1175167"/>
              <a:gd name="connsiteY125" fmla="*/ 1171575 h 1622425"/>
              <a:gd name="connsiteX126" fmla="*/ 930692 w 1175167"/>
              <a:gd name="connsiteY126" fmla="*/ 1146175 h 1622425"/>
              <a:gd name="connsiteX127" fmla="*/ 917992 w 1175167"/>
              <a:gd name="connsiteY127" fmla="*/ 1120775 h 1622425"/>
              <a:gd name="connsiteX128" fmla="*/ 905292 w 1175167"/>
              <a:gd name="connsiteY128" fmla="*/ 1098550 h 1622425"/>
              <a:gd name="connsiteX129" fmla="*/ 898942 w 1175167"/>
              <a:gd name="connsiteY129" fmla="*/ 1082675 h 1622425"/>
              <a:gd name="connsiteX130" fmla="*/ 892592 w 1175167"/>
              <a:gd name="connsiteY130" fmla="*/ 1063625 h 1622425"/>
              <a:gd name="connsiteX131" fmla="*/ 883067 w 1175167"/>
              <a:gd name="connsiteY131" fmla="*/ 1047750 h 1622425"/>
              <a:gd name="connsiteX132" fmla="*/ 876717 w 1175167"/>
              <a:gd name="connsiteY132" fmla="*/ 1038225 h 1622425"/>
              <a:gd name="connsiteX133" fmla="*/ 860842 w 1175167"/>
              <a:gd name="connsiteY133" fmla="*/ 1025525 h 1622425"/>
              <a:gd name="connsiteX134" fmla="*/ 841792 w 1175167"/>
              <a:gd name="connsiteY134" fmla="*/ 1003300 h 1622425"/>
              <a:gd name="connsiteX135" fmla="*/ 819567 w 1175167"/>
              <a:gd name="connsiteY135" fmla="*/ 1000125 h 1622425"/>
              <a:gd name="connsiteX136" fmla="*/ 797342 w 1175167"/>
              <a:gd name="connsiteY136" fmla="*/ 987425 h 1622425"/>
              <a:gd name="connsiteX137" fmla="*/ 765592 w 1175167"/>
              <a:gd name="connsiteY137" fmla="*/ 965200 h 1622425"/>
              <a:gd name="connsiteX138" fmla="*/ 752892 w 1175167"/>
              <a:gd name="connsiteY138" fmla="*/ 958850 h 1622425"/>
              <a:gd name="connsiteX139" fmla="*/ 746542 w 1175167"/>
              <a:gd name="connsiteY139" fmla="*/ 946150 h 1622425"/>
              <a:gd name="connsiteX140" fmla="*/ 740192 w 1175167"/>
              <a:gd name="connsiteY140" fmla="*/ 898525 h 1622425"/>
              <a:gd name="connsiteX141" fmla="*/ 730667 w 1175167"/>
              <a:gd name="connsiteY141" fmla="*/ 863600 h 1622425"/>
              <a:gd name="connsiteX142" fmla="*/ 721142 w 1175167"/>
              <a:gd name="connsiteY142" fmla="*/ 860425 h 1622425"/>
              <a:gd name="connsiteX143" fmla="*/ 705267 w 1175167"/>
              <a:gd name="connsiteY143" fmla="*/ 847725 h 1622425"/>
              <a:gd name="connsiteX144" fmla="*/ 692567 w 1175167"/>
              <a:gd name="connsiteY144" fmla="*/ 841375 h 1622425"/>
              <a:gd name="connsiteX145" fmla="*/ 686217 w 1175167"/>
              <a:gd name="connsiteY145" fmla="*/ 831850 h 1622425"/>
              <a:gd name="connsiteX146" fmla="*/ 689392 w 1175167"/>
              <a:gd name="connsiteY146" fmla="*/ 784225 h 1622425"/>
              <a:gd name="connsiteX147" fmla="*/ 698917 w 1175167"/>
              <a:gd name="connsiteY147" fmla="*/ 762000 h 1622425"/>
              <a:gd name="connsiteX148" fmla="*/ 708442 w 1175167"/>
              <a:gd name="connsiteY148" fmla="*/ 673100 h 1622425"/>
              <a:gd name="connsiteX149" fmla="*/ 711617 w 1175167"/>
              <a:gd name="connsiteY149" fmla="*/ 641350 h 1622425"/>
              <a:gd name="connsiteX150" fmla="*/ 721142 w 1175167"/>
              <a:gd name="connsiteY150" fmla="*/ 609600 h 1622425"/>
              <a:gd name="connsiteX151" fmla="*/ 727492 w 1175167"/>
              <a:gd name="connsiteY151" fmla="*/ 581025 h 1622425"/>
              <a:gd name="connsiteX152" fmla="*/ 733842 w 1175167"/>
              <a:gd name="connsiteY152" fmla="*/ 568325 h 1622425"/>
              <a:gd name="connsiteX153" fmla="*/ 737017 w 1175167"/>
              <a:gd name="connsiteY153" fmla="*/ 555625 h 1622425"/>
              <a:gd name="connsiteX154" fmla="*/ 749717 w 1175167"/>
              <a:gd name="connsiteY154" fmla="*/ 542925 h 1622425"/>
              <a:gd name="connsiteX155" fmla="*/ 762417 w 1175167"/>
              <a:gd name="connsiteY155" fmla="*/ 520700 h 1622425"/>
              <a:gd name="connsiteX156" fmla="*/ 784642 w 1175167"/>
              <a:gd name="connsiteY156" fmla="*/ 498475 h 1622425"/>
              <a:gd name="connsiteX157" fmla="*/ 797342 w 1175167"/>
              <a:gd name="connsiteY157" fmla="*/ 485775 h 1622425"/>
              <a:gd name="connsiteX158" fmla="*/ 806867 w 1175167"/>
              <a:gd name="connsiteY158" fmla="*/ 476250 h 1622425"/>
              <a:gd name="connsiteX159" fmla="*/ 816392 w 1175167"/>
              <a:gd name="connsiteY159" fmla="*/ 454025 h 1622425"/>
              <a:gd name="connsiteX160" fmla="*/ 819567 w 1175167"/>
              <a:gd name="connsiteY160" fmla="*/ 441325 h 1622425"/>
              <a:gd name="connsiteX161" fmla="*/ 832267 w 1175167"/>
              <a:gd name="connsiteY161" fmla="*/ 409575 h 1622425"/>
              <a:gd name="connsiteX162" fmla="*/ 838617 w 1175167"/>
              <a:gd name="connsiteY162" fmla="*/ 365125 h 1622425"/>
              <a:gd name="connsiteX163" fmla="*/ 841792 w 1175167"/>
              <a:gd name="connsiteY163" fmla="*/ 355600 h 1622425"/>
              <a:gd name="connsiteX164" fmla="*/ 844967 w 1175167"/>
              <a:gd name="connsiteY164" fmla="*/ 342900 h 1622425"/>
              <a:gd name="connsiteX165" fmla="*/ 854492 w 1175167"/>
              <a:gd name="connsiteY165" fmla="*/ 225425 h 1622425"/>
              <a:gd name="connsiteX166" fmla="*/ 857667 w 1175167"/>
              <a:gd name="connsiteY166" fmla="*/ 209550 h 1622425"/>
              <a:gd name="connsiteX167" fmla="*/ 864017 w 1175167"/>
              <a:gd name="connsiteY167" fmla="*/ 200025 h 1622425"/>
              <a:gd name="connsiteX168" fmla="*/ 867192 w 1175167"/>
              <a:gd name="connsiteY168" fmla="*/ 177800 h 1622425"/>
              <a:gd name="connsiteX169" fmla="*/ 870367 w 1175167"/>
              <a:gd name="connsiteY169" fmla="*/ 168275 h 1622425"/>
              <a:gd name="connsiteX170" fmla="*/ 873542 w 1175167"/>
              <a:gd name="connsiteY170" fmla="*/ 152400 h 1622425"/>
              <a:gd name="connsiteX171" fmla="*/ 883067 w 1175167"/>
              <a:gd name="connsiteY171" fmla="*/ 101600 h 1622425"/>
              <a:gd name="connsiteX172" fmla="*/ 886242 w 1175167"/>
              <a:gd name="connsiteY172" fmla="*/ 92075 h 1622425"/>
              <a:gd name="connsiteX173" fmla="*/ 898942 w 1175167"/>
              <a:gd name="connsiteY173" fmla="*/ 76200 h 1622425"/>
              <a:gd name="connsiteX174" fmla="*/ 908467 w 1175167"/>
              <a:gd name="connsiteY174" fmla="*/ 73025 h 1622425"/>
              <a:gd name="connsiteX0" fmla="*/ 908467 w 1175167"/>
              <a:gd name="connsiteY0" fmla="*/ 73025 h 1622425"/>
              <a:gd name="connsiteX1" fmla="*/ 902117 w 1175167"/>
              <a:gd name="connsiteY1" fmla="*/ 57150 h 1622425"/>
              <a:gd name="connsiteX2" fmla="*/ 844967 w 1175167"/>
              <a:gd name="connsiteY2" fmla="*/ 22225 h 1622425"/>
              <a:gd name="connsiteX3" fmla="*/ 829092 w 1175167"/>
              <a:gd name="connsiteY3" fmla="*/ 9525 h 1622425"/>
              <a:gd name="connsiteX4" fmla="*/ 813217 w 1175167"/>
              <a:gd name="connsiteY4" fmla="*/ 6350 h 1622425"/>
              <a:gd name="connsiteX5" fmla="*/ 797342 w 1175167"/>
              <a:gd name="connsiteY5" fmla="*/ 0 h 1622425"/>
              <a:gd name="connsiteX6" fmla="*/ 775117 w 1175167"/>
              <a:gd name="connsiteY6" fmla="*/ 6350 h 1622425"/>
              <a:gd name="connsiteX7" fmla="*/ 771942 w 1175167"/>
              <a:gd name="connsiteY7" fmla="*/ 50800 h 1622425"/>
              <a:gd name="connsiteX8" fmla="*/ 768767 w 1175167"/>
              <a:gd name="connsiteY8" fmla="*/ 69850 h 1622425"/>
              <a:gd name="connsiteX9" fmla="*/ 759242 w 1175167"/>
              <a:gd name="connsiteY9" fmla="*/ 73025 h 1622425"/>
              <a:gd name="connsiteX10" fmla="*/ 749717 w 1175167"/>
              <a:gd name="connsiteY10" fmla="*/ 66675 h 1622425"/>
              <a:gd name="connsiteX11" fmla="*/ 737017 w 1175167"/>
              <a:gd name="connsiteY11" fmla="*/ 63500 h 1622425"/>
              <a:gd name="connsiteX12" fmla="*/ 714792 w 1175167"/>
              <a:gd name="connsiteY12" fmla="*/ 104775 h 1622425"/>
              <a:gd name="connsiteX13" fmla="*/ 670342 w 1175167"/>
              <a:gd name="connsiteY13" fmla="*/ 25400 h 1622425"/>
              <a:gd name="connsiteX14" fmla="*/ 654467 w 1175167"/>
              <a:gd name="connsiteY14" fmla="*/ 63500 h 1622425"/>
              <a:gd name="connsiteX15" fmla="*/ 600492 w 1175167"/>
              <a:gd name="connsiteY15" fmla="*/ 142875 h 1622425"/>
              <a:gd name="connsiteX16" fmla="*/ 562392 w 1175167"/>
              <a:gd name="connsiteY16" fmla="*/ 222250 h 1622425"/>
              <a:gd name="connsiteX17" fmla="*/ 527467 w 1175167"/>
              <a:gd name="connsiteY17" fmla="*/ 304800 h 1622425"/>
              <a:gd name="connsiteX18" fmla="*/ 521117 w 1175167"/>
              <a:gd name="connsiteY18" fmla="*/ 358775 h 1622425"/>
              <a:gd name="connsiteX19" fmla="*/ 444917 w 1175167"/>
              <a:gd name="connsiteY19" fmla="*/ 434975 h 1622425"/>
              <a:gd name="connsiteX20" fmla="*/ 444917 w 1175167"/>
              <a:gd name="connsiteY20" fmla="*/ 517525 h 1622425"/>
              <a:gd name="connsiteX21" fmla="*/ 409992 w 1175167"/>
              <a:gd name="connsiteY21" fmla="*/ 501650 h 1622425"/>
              <a:gd name="connsiteX22" fmla="*/ 362367 w 1175167"/>
              <a:gd name="connsiteY22" fmla="*/ 511175 h 1622425"/>
              <a:gd name="connsiteX23" fmla="*/ 295692 w 1175167"/>
              <a:gd name="connsiteY23" fmla="*/ 492125 h 1622425"/>
              <a:gd name="connsiteX24" fmla="*/ 289342 w 1175167"/>
              <a:gd name="connsiteY24" fmla="*/ 419100 h 1622425"/>
              <a:gd name="connsiteX25" fmla="*/ 263942 w 1175167"/>
              <a:gd name="connsiteY25" fmla="*/ 396875 h 1622425"/>
              <a:gd name="connsiteX26" fmla="*/ 184567 w 1175167"/>
              <a:gd name="connsiteY26" fmla="*/ 387350 h 1622425"/>
              <a:gd name="connsiteX27" fmla="*/ 108367 w 1175167"/>
              <a:gd name="connsiteY27" fmla="*/ 393700 h 1622425"/>
              <a:gd name="connsiteX28" fmla="*/ 35342 w 1175167"/>
              <a:gd name="connsiteY28" fmla="*/ 469900 h 1622425"/>
              <a:gd name="connsiteX29" fmla="*/ 417 w 1175167"/>
              <a:gd name="connsiteY29" fmla="*/ 533400 h 1622425"/>
              <a:gd name="connsiteX30" fmla="*/ 16292 w 1175167"/>
              <a:gd name="connsiteY30" fmla="*/ 587375 h 1622425"/>
              <a:gd name="connsiteX31" fmla="*/ 9941 w 1175167"/>
              <a:gd name="connsiteY31" fmla="*/ 631825 h 1622425"/>
              <a:gd name="connsiteX32" fmla="*/ 13117 w 1175167"/>
              <a:gd name="connsiteY32" fmla="*/ 698500 h 1622425"/>
              <a:gd name="connsiteX33" fmla="*/ 9942 w 1175167"/>
              <a:gd name="connsiteY33" fmla="*/ 736600 h 1622425"/>
              <a:gd name="connsiteX34" fmla="*/ 48042 w 1175167"/>
              <a:gd name="connsiteY34" fmla="*/ 755650 h 1622425"/>
              <a:gd name="connsiteX35" fmla="*/ 102017 w 1175167"/>
              <a:gd name="connsiteY35" fmla="*/ 790575 h 1622425"/>
              <a:gd name="connsiteX36" fmla="*/ 133767 w 1175167"/>
              <a:gd name="connsiteY36" fmla="*/ 784225 h 1622425"/>
              <a:gd name="connsiteX37" fmla="*/ 159167 w 1175167"/>
              <a:gd name="connsiteY37" fmla="*/ 841375 h 1622425"/>
              <a:gd name="connsiteX38" fmla="*/ 155992 w 1175167"/>
              <a:gd name="connsiteY38" fmla="*/ 873125 h 1622425"/>
              <a:gd name="connsiteX39" fmla="*/ 200442 w 1175167"/>
              <a:gd name="connsiteY39" fmla="*/ 904875 h 1622425"/>
              <a:gd name="connsiteX40" fmla="*/ 222667 w 1175167"/>
              <a:gd name="connsiteY40" fmla="*/ 939800 h 1622425"/>
              <a:gd name="connsiteX41" fmla="*/ 213142 w 1175167"/>
              <a:gd name="connsiteY41" fmla="*/ 1022350 h 1622425"/>
              <a:gd name="connsiteX42" fmla="*/ 190917 w 1175167"/>
              <a:gd name="connsiteY42" fmla="*/ 1063625 h 1622425"/>
              <a:gd name="connsiteX43" fmla="*/ 190917 w 1175167"/>
              <a:gd name="connsiteY43" fmla="*/ 1200150 h 1622425"/>
              <a:gd name="connsiteX44" fmla="*/ 244892 w 1175167"/>
              <a:gd name="connsiteY44" fmla="*/ 1206500 h 1622425"/>
              <a:gd name="connsiteX45" fmla="*/ 279817 w 1175167"/>
              <a:gd name="connsiteY45" fmla="*/ 1222375 h 1622425"/>
              <a:gd name="connsiteX46" fmla="*/ 289342 w 1175167"/>
              <a:gd name="connsiteY46" fmla="*/ 1270000 h 1622425"/>
              <a:gd name="connsiteX47" fmla="*/ 356017 w 1175167"/>
              <a:gd name="connsiteY47" fmla="*/ 1298575 h 1622425"/>
              <a:gd name="connsiteX48" fmla="*/ 403642 w 1175167"/>
              <a:gd name="connsiteY48" fmla="*/ 1330325 h 1622425"/>
              <a:gd name="connsiteX49" fmla="*/ 422692 w 1175167"/>
              <a:gd name="connsiteY49" fmla="*/ 1403350 h 1622425"/>
              <a:gd name="connsiteX50" fmla="*/ 425867 w 1175167"/>
              <a:gd name="connsiteY50" fmla="*/ 1419225 h 1622425"/>
              <a:gd name="connsiteX51" fmla="*/ 432217 w 1175167"/>
              <a:gd name="connsiteY51" fmla="*/ 1438275 h 1622425"/>
              <a:gd name="connsiteX52" fmla="*/ 435392 w 1175167"/>
              <a:gd name="connsiteY52" fmla="*/ 1450975 h 1622425"/>
              <a:gd name="connsiteX53" fmla="*/ 444917 w 1175167"/>
              <a:gd name="connsiteY53" fmla="*/ 1476375 h 1622425"/>
              <a:gd name="connsiteX54" fmla="*/ 454442 w 1175167"/>
              <a:gd name="connsiteY54" fmla="*/ 1479550 h 1622425"/>
              <a:gd name="connsiteX55" fmla="*/ 479842 w 1175167"/>
              <a:gd name="connsiteY55" fmla="*/ 1482725 h 1622425"/>
              <a:gd name="connsiteX56" fmla="*/ 489367 w 1175167"/>
              <a:gd name="connsiteY56" fmla="*/ 1489075 h 1622425"/>
              <a:gd name="connsiteX57" fmla="*/ 492542 w 1175167"/>
              <a:gd name="connsiteY57" fmla="*/ 1498600 h 1622425"/>
              <a:gd name="connsiteX58" fmla="*/ 498892 w 1175167"/>
              <a:gd name="connsiteY58" fmla="*/ 1508125 h 1622425"/>
              <a:gd name="connsiteX59" fmla="*/ 508417 w 1175167"/>
              <a:gd name="connsiteY59" fmla="*/ 1527175 h 1622425"/>
              <a:gd name="connsiteX60" fmla="*/ 514767 w 1175167"/>
              <a:gd name="connsiteY60" fmla="*/ 1536700 h 1622425"/>
              <a:gd name="connsiteX61" fmla="*/ 517942 w 1175167"/>
              <a:gd name="connsiteY61" fmla="*/ 1546225 h 1622425"/>
              <a:gd name="connsiteX62" fmla="*/ 524292 w 1175167"/>
              <a:gd name="connsiteY62" fmla="*/ 1558925 h 1622425"/>
              <a:gd name="connsiteX63" fmla="*/ 533817 w 1175167"/>
              <a:gd name="connsiteY63" fmla="*/ 1581150 h 1622425"/>
              <a:gd name="connsiteX64" fmla="*/ 543342 w 1175167"/>
              <a:gd name="connsiteY64" fmla="*/ 1590675 h 1622425"/>
              <a:gd name="connsiteX65" fmla="*/ 556042 w 1175167"/>
              <a:gd name="connsiteY65" fmla="*/ 1584325 h 1622425"/>
              <a:gd name="connsiteX66" fmla="*/ 571917 w 1175167"/>
              <a:gd name="connsiteY66" fmla="*/ 1555750 h 1622425"/>
              <a:gd name="connsiteX67" fmla="*/ 584617 w 1175167"/>
              <a:gd name="connsiteY67" fmla="*/ 1536700 h 1622425"/>
              <a:gd name="connsiteX68" fmla="*/ 587792 w 1175167"/>
              <a:gd name="connsiteY68" fmla="*/ 1527175 h 1622425"/>
              <a:gd name="connsiteX69" fmla="*/ 594142 w 1175167"/>
              <a:gd name="connsiteY69" fmla="*/ 1517650 h 1622425"/>
              <a:gd name="connsiteX70" fmla="*/ 600492 w 1175167"/>
              <a:gd name="connsiteY70" fmla="*/ 1504950 h 1622425"/>
              <a:gd name="connsiteX71" fmla="*/ 613192 w 1175167"/>
              <a:gd name="connsiteY71" fmla="*/ 1511300 h 1622425"/>
              <a:gd name="connsiteX72" fmla="*/ 619542 w 1175167"/>
              <a:gd name="connsiteY72" fmla="*/ 1530350 h 1622425"/>
              <a:gd name="connsiteX73" fmla="*/ 625892 w 1175167"/>
              <a:gd name="connsiteY73" fmla="*/ 1565275 h 1622425"/>
              <a:gd name="connsiteX74" fmla="*/ 632242 w 1175167"/>
              <a:gd name="connsiteY74" fmla="*/ 1574800 h 1622425"/>
              <a:gd name="connsiteX75" fmla="*/ 635417 w 1175167"/>
              <a:gd name="connsiteY75" fmla="*/ 1584325 h 1622425"/>
              <a:gd name="connsiteX76" fmla="*/ 651292 w 1175167"/>
              <a:gd name="connsiteY76" fmla="*/ 1587500 h 1622425"/>
              <a:gd name="connsiteX77" fmla="*/ 660817 w 1175167"/>
              <a:gd name="connsiteY77" fmla="*/ 1584325 h 1622425"/>
              <a:gd name="connsiteX78" fmla="*/ 692567 w 1175167"/>
              <a:gd name="connsiteY78" fmla="*/ 1555750 h 1622425"/>
              <a:gd name="connsiteX79" fmla="*/ 705267 w 1175167"/>
              <a:gd name="connsiteY79" fmla="*/ 1546225 h 1622425"/>
              <a:gd name="connsiteX80" fmla="*/ 756067 w 1175167"/>
              <a:gd name="connsiteY80" fmla="*/ 1552575 h 1622425"/>
              <a:gd name="connsiteX81" fmla="*/ 765592 w 1175167"/>
              <a:gd name="connsiteY81" fmla="*/ 1555750 h 1622425"/>
              <a:gd name="connsiteX82" fmla="*/ 794167 w 1175167"/>
              <a:gd name="connsiteY82" fmla="*/ 1558925 h 1622425"/>
              <a:gd name="connsiteX83" fmla="*/ 857667 w 1175167"/>
              <a:gd name="connsiteY83" fmla="*/ 1568450 h 1622425"/>
              <a:gd name="connsiteX84" fmla="*/ 883067 w 1175167"/>
              <a:gd name="connsiteY84" fmla="*/ 1577975 h 1622425"/>
              <a:gd name="connsiteX85" fmla="*/ 905292 w 1175167"/>
              <a:gd name="connsiteY85" fmla="*/ 1581150 h 1622425"/>
              <a:gd name="connsiteX86" fmla="*/ 914817 w 1175167"/>
              <a:gd name="connsiteY86" fmla="*/ 1584325 h 1622425"/>
              <a:gd name="connsiteX87" fmla="*/ 927517 w 1175167"/>
              <a:gd name="connsiteY87" fmla="*/ 1590675 h 1622425"/>
              <a:gd name="connsiteX88" fmla="*/ 962442 w 1175167"/>
              <a:gd name="connsiteY88" fmla="*/ 1597025 h 1622425"/>
              <a:gd name="connsiteX89" fmla="*/ 971967 w 1175167"/>
              <a:gd name="connsiteY89" fmla="*/ 1600200 h 1622425"/>
              <a:gd name="connsiteX90" fmla="*/ 1000542 w 1175167"/>
              <a:gd name="connsiteY90" fmla="*/ 1606550 h 1622425"/>
              <a:gd name="connsiteX91" fmla="*/ 1025942 w 1175167"/>
              <a:gd name="connsiteY91" fmla="*/ 1616075 h 1622425"/>
              <a:gd name="connsiteX92" fmla="*/ 1044992 w 1175167"/>
              <a:gd name="connsiteY92" fmla="*/ 1619250 h 1622425"/>
              <a:gd name="connsiteX93" fmla="*/ 1057692 w 1175167"/>
              <a:gd name="connsiteY93" fmla="*/ 1622425 h 1622425"/>
              <a:gd name="connsiteX94" fmla="*/ 1073567 w 1175167"/>
              <a:gd name="connsiteY94" fmla="*/ 1619250 h 1622425"/>
              <a:gd name="connsiteX95" fmla="*/ 1064042 w 1175167"/>
              <a:gd name="connsiteY95" fmla="*/ 1593850 h 1622425"/>
              <a:gd name="connsiteX96" fmla="*/ 1083092 w 1175167"/>
              <a:gd name="connsiteY96" fmla="*/ 1587500 h 1622425"/>
              <a:gd name="connsiteX97" fmla="*/ 1098967 w 1175167"/>
              <a:gd name="connsiteY97" fmla="*/ 1530350 h 1622425"/>
              <a:gd name="connsiteX98" fmla="*/ 1171992 w 1175167"/>
              <a:gd name="connsiteY98" fmla="*/ 1527175 h 1622425"/>
              <a:gd name="connsiteX99" fmla="*/ 1175167 w 1175167"/>
              <a:gd name="connsiteY99" fmla="*/ 1517650 h 1622425"/>
              <a:gd name="connsiteX100" fmla="*/ 1149767 w 1175167"/>
              <a:gd name="connsiteY100" fmla="*/ 1501775 h 1622425"/>
              <a:gd name="connsiteX101" fmla="*/ 1140242 w 1175167"/>
              <a:gd name="connsiteY101" fmla="*/ 1498600 h 1622425"/>
              <a:gd name="connsiteX102" fmla="*/ 1121192 w 1175167"/>
              <a:gd name="connsiteY102" fmla="*/ 1485900 h 1622425"/>
              <a:gd name="connsiteX103" fmla="*/ 1098967 w 1175167"/>
              <a:gd name="connsiteY103" fmla="*/ 1457325 h 1622425"/>
              <a:gd name="connsiteX104" fmla="*/ 1086267 w 1175167"/>
              <a:gd name="connsiteY104" fmla="*/ 1444625 h 1622425"/>
              <a:gd name="connsiteX105" fmla="*/ 1076742 w 1175167"/>
              <a:gd name="connsiteY105" fmla="*/ 1431925 h 1622425"/>
              <a:gd name="connsiteX106" fmla="*/ 1057692 w 1175167"/>
              <a:gd name="connsiteY106" fmla="*/ 1419225 h 1622425"/>
              <a:gd name="connsiteX107" fmla="*/ 1038642 w 1175167"/>
              <a:gd name="connsiteY107" fmla="*/ 1400175 h 1622425"/>
              <a:gd name="connsiteX108" fmla="*/ 1025942 w 1175167"/>
              <a:gd name="connsiteY108" fmla="*/ 1387475 h 1622425"/>
              <a:gd name="connsiteX109" fmla="*/ 1032292 w 1175167"/>
              <a:gd name="connsiteY109" fmla="*/ 1355725 h 1622425"/>
              <a:gd name="connsiteX110" fmla="*/ 1044992 w 1175167"/>
              <a:gd name="connsiteY110" fmla="*/ 1352550 h 1622425"/>
              <a:gd name="connsiteX111" fmla="*/ 1060867 w 1175167"/>
              <a:gd name="connsiteY111" fmla="*/ 1349375 h 1622425"/>
              <a:gd name="connsiteX112" fmla="*/ 1057692 w 1175167"/>
              <a:gd name="connsiteY112" fmla="*/ 1314450 h 1622425"/>
              <a:gd name="connsiteX113" fmla="*/ 1029117 w 1175167"/>
              <a:gd name="connsiteY113" fmla="*/ 1317625 h 1622425"/>
              <a:gd name="connsiteX114" fmla="*/ 991017 w 1175167"/>
              <a:gd name="connsiteY114" fmla="*/ 1314450 h 1622425"/>
              <a:gd name="connsiteX115" fmla="*/ 978317 w 1175167"/>
              <a:gd name="connsiteY115" fmla="*/ 1308100 h 1622425"/>
              <a:gd name="connsiteX116" fmla="*/ 975142 w 1175167"/>
              <a:gd name="connsiteY116" fmla="*/ 1298575 h 1622425"/>
              <a:gd name="connsiteX117" fmla="*/ 1013242 w 1175167"/>
              <a:gd name="connsiteY117" fmla="*/ 1279525 h 1622425"/>
              <a:gd name="connsiteX118" fmla="*/ 1010067 w 1175167"/>
              <a:gd name="connsiteY118" fmla="*/ 1270000 h 1622425"/>
              <a:gd name="connsiteX119" fmla="*/ 997367 w 1175167"/>
              <a:gd name="connsiteY119" fmla="*/ 1260475 h 1622425"/>
              <a:gd name="connsiteX120" fmla="*/ 978317 w 1175167"/>
              <a:gd name="connsiteY120" fmla="*/ 1250950 h 1622425"/>
              <a:gd name="connsiteX121" fmla="*/ 959267 w 1175167"/>
              <a:gd name="connsiteY121" fmla="*/ 1225550 h 1622425"/>
              <a:gd name="connsiteX122" fmla="*/ 956092 w 1175167"/>
              <a:gd name="connsiteY122" fmla="*/ 1212850 h 1622425"/>
              <a:gd name="connsiteX123" fmla="*/ 940217 w 1175167"/>
              <a:gd name="connsiteY123" fmla="*/ 1181100 h 1622425"/>
              <a:gd name="connsiteX124" fmla="*/ 937042 w 1175167"/>
              <a:gd name="connsiteY124" fmla="*/ 1171575 h 1622425"/>
              <a:gd name="connsiteX125" fmla="*/ 930692 w 1175167"/>
              <a:gd name="connsiteY125" fmla="*/ 1146175 h 1622425"/>
              <a:gd name="connsiteX126" fmla="*/ 917992 w 1175167"/>
              <a:gd name="connsiteY126" fmla="*/ 1120775 h 1622425"/>
              <a:gd name="connsiteX127" fmla="*/ 905292 w 1175167"/>
              <a:gd name="connsiteY127" fmla="*/ 1098550 h 1622425"/>
              <a:gd name="connsiteX128" fmla="*/ 898942 w 1175167"/>
              <a:gd name="connsiteY128" fmla="*/ 1082675 h 1622425"/>
              <a:gd name="connsiteX129" fmla="*/ 892592 w 1175167"/>
              <a:gd name="connsiteY129" fmla="*/ 1063625 h 1622425"/>
              <a:gd name="connsiteX130" fmla="*/ 883067 w 1175167"/>
              <a:gd name="connsiteY130" fmla="*/ 1047750 h 1622425"/>
              <a:gd name="connsiteX131" fmla="*/ 876717 w 1175167"/>
              <a:gd name="connsiteY131" fmla="*/ 1038225 h 1622425"/>
              <a:gd name="connsiteX132" fmla="*/ 860842 w 1175167"/>
              <a:gd name="connsiteY132" fmla="*/ 1025525 h 1622425"/>
              <a:gd name="connsiteX133" fmla="*/ 841792 w 1175167"/>
              <a:gd name="connsiteY133" fmla="*/ 1003300 h 1622425"/>
              <a:gd name="connsiteX134" fmla="*/ 819567 w 1175167"/>
              <a:gd name="connsiteY134" fmla="*/ 1000125 h 1622425"/>
              <a:gd name="connsiteX135" fmla="*/ 797342 w 1175167"/>
              <a:gd name="connsiteY135" fmla="*/ 987425 h 1622425"/>
              <a:gd name="connsiteX136" fmla="*/ 765592 w 1175167"/>
              <a:gd name="connsiteY136" fmla="*/ 965200 h 1622425"/>
              <a:gd name="connsiteX137" fmla="*/ 752892 w 1175167"/>
              <a:gd name="connsiteY137" fmla="*/ 958850 h 1622425"/>
              <a:gd name="connsiteX138" fmla="*/ 746542 w 1175167"/>
              <a:gd name="connsiteY138" fmla="*/ 946150 h 1622425"/>
              <a:gd name="connsiteX139" fmla="*/ 740192 w 1175167"/>
              <a:gd name="connsiteY139" fmla="*/ 898525 h 1622425"/>
              <a:gd name="connsiteX140" fmla="*/ 730667 w 1175167"/>
              <a:gd name="connsiteY140" fmla="*/ 863600 h 1622425"/>
              <a:gd name="connsiteX141" fmla="*/ 721142 w 1175167"/>
              <a:gd name="connsiteY141" fmla="*/ 860425 h 1622425"/>
              <a:gd name="connsiteX142" fmla="*/ 705267 w 1175167"/>
              <a:gd name="connsiteY142" fmla="*/ 847725 h 1622425"/>
              <a:gd name="connsiteX143" fmla="*/ 692567 w 1175167"/>
              <a:gd name="connsiteY143" fmla="*/ 841375 h 1622425"/>
              <a:gd name="connsiteX144" fmla="*/ 686217 w 1175167"/>
              <a:gd name="connsiteY144" fmla="*/ 831850 h 1622425"/>
              <a:gd name="connsiteX145" fmla="*/ 689392 w 1175167"/>
              <a:gd name="connsiteY145" fmla="*/ 784225 h 1622425"/>
              <a:gd name="connsiteX146" fmla="*/ 698917 w 1175167"/>
              <a:gd name="connsiteY146" fmla="*/ 762000 h 1622425"/>
              <a:gd name="connsiteX147" fmla="*/ 708442 w 1175167"/>
              <a:gd name="connsiteY147" fmla="*/ 673100 h 1622425"/>
              <a:gd name="connsiteX148" fmla="*/ 711617 w 1175167"/>
              <a:gd name="connsiteY148" fmla="*/ 641350 h 1622425"/>
              <a:gd name="connsiteX149" fmla="*/ 721142 w 1175167"/>
              <a:gd name="connsiteY149" fmla="*/ 609600 h 1622425"/>
              <a:gd name="connsiteX150" fmla="*/ 727492 w 1175167"/>
              <a:gd name="connsiteY150" fmla="*/ 581025 h 1622425"/>
              <a:gd name="connsiteX151" fmla="*/ 733842 w 1175167"/>
              <a:gd name="connsiteY151" fmla="*/ 568325 h 1622425"/>
              <a:gd name="connsiteX152" fmla="*/ 737017 w 1175167"/>
              <a:gd name="connsiteY152" fmla="*/ 555625 h 1622425"/>
              <a:gd name="connsiteX153" fmla="*/ 749717 w 1175167"/>
              <a:gd name="connsiteY153" fmla="*/ 542925 h 1622425"/>
              <a:gd name="connsiteX154" fmla="*/ 762417 w 1175167"/>
              <a:gd name="connsiteY154" fmla="*/ 520700 h 1622425"/>
              <a:gd name="connsiteX155" fmla="*/ 784642 w 1175167"/>
              <a:gd name="connsiteY155" fmla="*/ 498475 h 1622425"/>
              <a:gd name="connsiteX156" fmla="*/ 797342 w 1175167"/>
              <a:gd name="connsiteY156" fmla="*/ 485775 h 1622425"/>
              <a:gd name="connsiteX157" fmla="*/ 806867 w 1175167"/>
              <a:gd name="connsiteY157" fmla="*/ 476250 h 1622425"/>
              <a:gd name="connsiteX158" fmla="*/ 816392 w 1175167"/>
              <a:gd name="connsiteY158" fmla="*/ 454025 h 1622425"/>
              <a:gd name="connsiteX159" fmla="*/ 819567 w 1175167"/>
              <a:gd name="connsiteY159" fmla="*/ 441325 h 1622425"/>
              <a:gd name="connsiteX160" fmla="*/ 832267 w 1175167"/>
              <a:gd name="connsiteY160" fmla="*/ 409575 h 1622425"/>
              <a:gd name="connsiteX161" fmla="*/ 838617 w 1175167"/>
              <a:gd name="connsiteY161" fmla="*/ 365125 h 1622425"/>
              <a:gd name="connsiteX162" fmla="*/ 841792 w 1175167"/>
              <a:gd name="connsiteY162" fmla="*/ 355600 h 1622425"/>
              <a:gd name="connsiteX163" fmla="*/ 844967 w 1175167"/>
              <a:gd name="connsiteY163" fmla="*/ 342900 h 1622425"/>
              <a:gd name="connsiteX164" fmla="*/ 854492 w 1175167"/>
              <a:gd name="connsiteY164" fmla="*/ 225425 h 1622425"/>
              <a:gd name="connsiteX165" fmla="*/ 857667 w 1175167"/>
              <a:gd name="connsiteY165" fmla="*/ 209550 h 1622425"/>
              <a:gd name="connsiteX166" fmla="*/ 864017 w 1175167"/>
              <a:gd name="connsiteY166" fmla="*/ 200025 h 1622425"/>
              <a:gd name="connsiteX167" fmla="*/ 867192 w 1175167"/>
              <a:gd name="connsiteY167" fmla="*/ 177800 h 1622425"/>
              <a:gd name="connsiteX168" fmla="*/ 870367 w 1175167"/>
              <a:gd name="connsiteY168" fmla="*/ 168275 h 1622425"/>
              <a:gd name="connsiteX169" fmla="*/ 873542 w 1175167"/>
              <a:gd name="connsiteY169" fmla="*/ 152400 h 1622425"/>
              <a:gd name="connsiteX170" fmla="*/ 883067 w 1175167"/>
              <a:gd name="connsiteY170" fmla="*/ 101600 h 1622425"/>
              <a:gd name="connsiteX171" fmla="*/ 886242 w 1175167"/>
              <a:gd name="connsiteY171" fmla="*/ 92075 h 1622425"/>
              <a:gd name="connsiteX172" fmla="*/ 898942 w 1175167"/>
              <a:gd name="connsiteY172" fmla="*/ 76200 h 1622425"/>
              <a:gd name="connsiteX173" fmla="*/ 908467 w 1175167"/>
              <a:gd name="connsiteY173" fmla="*/ 73025 h 1622425"/>
              <a:gd name="connsiteX0" fmla="*/ 908467 w 1175167"/>
              <a:gd name="connsiteY0" fmla="*/ 73025 h 1622425"/>
              <a:gd name="connsiteX1" fmla="*/ 902117 w 1175167"/>
              <a:gd name="connsiteY1" fmla="*/ 57150 h 1622425"/>
              <a:gd name="connsiteX2" fmla="*/ 844967 w 1175167"/>
              <a:gd name="connsiteY2" fmla="*/ 22225 h 1622425"/>
              <a:gd name="connsiteX3" fmla="*/ 829092 w 1175167"/>
              <a:gd name="connsiteY3" fmla="*/ 9525 h 1622425"/>
              <a:gd name="connsiteX4" fmla="*/ 813217 w 1175167"/>
              <a:gd name="connsiteY4" fmla="*/ 6350 h 1622425"/>
              <a:gd name="connsiteX5" fmla="*/ 797342 w 1175167"/>
              <a:gd name="connsiteY5" fmla="*/ 0 h 1622425"/>
              <a:gd name="connsiteX6" fmla="*/ 775117 w 1175167"/>
              <a:gd name="connsiteY6" fmla="*/ 6350 h 1622425"/>
              <a:gd name="connsiteX7" fmla="*/ 771942 w 1175167"/>
              <a:gd name="connsiteY7" fmla="*/ 50800 h 1622425"/>
              <a:gd name="connsiteX8" fmla="*/ 768767 w 1175167"/>
              <a:gd name="connsiteY8" fmla="*/ 69850 h 1622425"/>
              <a:gd name="connsiteX9" fmla="*/ 759242 w 1175167"/>
              <a:gd name="connsiteY9" fmla="*/ 73025 h 1622425"/>
              <a:gd name="connsiteX10" fmla="*/ 749717 w 1175167"/>
              <a:gd name="connsiteY10" fmla="*/ 66675 h 1622425"/>
              <a:gd name="connsiteX11" fmla="*/ 737017 w 1175167"/>
              <a:gd name="connsiteY11" fmla="*/ 63500 h 1622425"/>
              <a:gd name="connsiteX12" fmla="*/ 714792 w 1175167"/>
              <a:gd name="connsiteY12" fmla="*/ 104775 h 1622425"/>
              <a:gd name="connsiteX13" fmla="*/ 670342 w 1175167"/>
              <a:gd name="connsiteY13" fmla="*/ 25400 h 1622425"/>
              <a:gd name="connsiteX14" fmla="*/ 654467 w 1175167"/>
              <a:gd name="connsiteY14" fmla="*/ 63500 h 1622425"/>
              <a:gd name="connsiteX15" fmla="*/ 600492 w 1175167"/>
              <a:gd name="connsiteY15" fmla="*/ 142875 h 1622425"/>
              <a:gd name="connsiteX16" fmla="*/ 562392 w 1175167"/>
              <a:gd name="connsiteY16" fmla="*/ 222250 h 1622425"/>
              <a:gd name="connsiteX17" fmla="*/ 527467 w 1175167"/>
              <a:gd name="connsiteY17" fmla="*/ 304800 h 1622425"/>
              <a:gd name="connsiteX18" fmla="*/ 521117 w 1175167"/>
              <a:gd name="connsiteY18" fmla="*/ 358775 h 1622425"/>
              <a:gd name="connsiteX19" fmla="*/ 444917 w 1175167"/>
              <a:gd name="connsiteY19" fmla="*/ 434975 h 1622425"/>
              <a:gd name="connsiteX20" fmla="*/ 444917 w 1175167"/>
              <a:gd name="connsiteY20" fmla="*/ 517525 h 1622425"/>
              <a:gd name="connsiteX21" fmla="*/ 409992 w 1175167"/>
              <a:gd name="connsiteY21" fmla="*/ 501650 h 1622425"/>
              <a:gd name="connsiteX22" fmla="*/ 362367 w 1175167"/>
              <a:gd name="connsiteY22" fmla="*/ 511175 h 1622425"/>
              <a:gd name="connsiteX23" fmla="*/ 295692 w 1175167"/>
              <a:gd name="connsiteY23" fmla="*/ 492125 h 1622425"/>
              <a:gd name="connsiteX24" fmla="*/ 289342 w 1175167"/>
              <a:gd name="connsiteY24" fmla="*/ 419100 h 1622425"/>
              <a:gd name="connsiteX25" fmla="*/ 263942 w 1175167"/>
              <a:gd name="connsiteY25" fmla="*/ 396875 h 1622425"/>
              <a:gd name="connsiteX26" fmla="*/ 184567 w 1175167"/>
              <a:gd name="connsiteY26" fmla="*/ 387350 h 1622425"/>
              <a:gd name="connsiteX27" fmla="*/ 108367 w 1175167"/>
              <a:gd name="connsiteY27" fmla="*/ 393700 h 1622425"/>
              <a:gd name="connsiteX28" fmla="*/ 35342 w 1175167"/>
              <a:gd name="connsiteY28" fmla="*/ 469900 h 1622425"/>
              <a:gd name="connsiteX29" fmla="*/ 417 w 1175167"/>
              <a:gd name="connsiteY29" fmla="*/ 533400 h 1622425"/>
              <a:gd name="connsiteX30" fmla="*/ 16292 w 1175167"/>
              <a:gd name="connsiteY30" fmla="*/ 587375 h 1622425"/>
              <a:gd name="connsiteX31" fmla="*/ 9941 w 1175167"/>
              <a:gd name="connsiteY31" fmla="*/ 631825 h 1622425"/>
              <a:gd name="connsiteX32" fmla="*/ 13117 w 1175167"/>
              <a:gd name="connsiteY32" fmla="*/ 698500 h 1622425"/>
              <a:gd name="connsiteX33" fmla="*/ 9942 w 1175167"/>
              <a:gd name="connsiteY33" fmla="*/ 736600 h 1622425"/>
              <a:gd name="connsiteX34" fmla="*/ 48042 w 1175167"/>
              <a:gd name="connsiteY34" fmla="*/ 755650 h 1622425"/>
              <a:gd name="connsiteX35" fmla="*/ 102017 w 1175167"/>
              <a:gd name="connsiteY35" fmla="*/ 790575 h 1622425"/>
              <a:gd name="connsiteX36" fmla="*/ 133767 w 1175167"/>
              <a:gd name="connsiteY36" fmla="*/ 784225 h 1622425"/>
              <a:gd name="connsiteX37" fmla="*/ 159167 w 1175167"/>
              <a:gd name="connsiteY37" fmla="*/ 841375 h 1622425"/>
              <a:gd name="connsiteX38" fmla="*/ 155992 w 1175167"/>
              <a:gd name="connsiteY38" fmla="*/ 873125 h 1622425"/>
              <a:gd name="connsiteX39" fmla="*/ 200442 w 1175167"/>
              <a:gd name="connsiteY39" fmla="*/ 904875 h 1622425"/>
              <a:gd name="connsiteX40" fmla="*/ 222667 w 1175167"/>
              <a:gd name="connsiteY40" fmla="*/ 939800 h 1622425"/>
              <a:gd name="connsiteX41" fmla="*/ 213142 w 1175167"/>
              <a:gd name="connsiteY41" fmla="*/ 1022350 h 1622425"/>
              <a:gd name="connsiteX42" fmla="*/ 190917 w 1175167"/>
              <a:gd name="connsiteY42" fmla="*/ 1063625 h 1622425"/>
              <a:gd name="connsiteX43" fmla="*/ 190917 w 1175167"/>
              <a:gd name="connsiteY43" fmla="*/ 1200150 h 1622425"/>
              <a:gd name="connsiteX44" fmla="*/ 244892 w 1175167"/>
              <a:gd name="connsiteY44" fmla="*/ 1206500 h 1622425"/>
              <a:gd name="connsiteX45" fmla="*/ 279817 w 1175167"/>
              <a:gd name="connsiteY45" fmla="*/ 1222375 h 1622425"/>
              <a:gd name="connsiteX46" fmla="*/ 289342 w 1175167"/>
              <a:gd name="connsiteY46" fmla="*/ 1270000 h 1622425"/>
              <a:gd name="connsiteX47" fmla="*/ 356017 w 1175167"/>
              <a:gd name="connsiteY47" fmla="*/ 1298575 h 1622425"/>
              <a:gd name="connsiteX48" fmla="*/ 403642 w 1175167"/>
              <a:gd name="connsiteY48" fmla="*/ 1330325 h 1622425"/>
              <a:gd name="connsiteX49" fmla="*/ 422692 w 1175167"/>
              <a:gd name="connsiteY49" fmla="*/ 1403350 h 1622425"/>
              <a:gd name="connsiteX50" fmla="*/ 425867 w 1175167"/>
              <a:gd name="connsiteY50" fmla="*/ 1419225 h 1622425"/>
              <a:gd name="connsiteX51" fmla="*/ 432217 w 1175167"/>
              <a:gd name="connsiteY51" fmla="*/ 1438275 h 1622425"/>
              <a:gd name="connsiteX52" fmla="*/ 444917 w 1175167"/>
              <a:gd name="connsiteY52" fmla="*/ 1476375 h 1622425"/>
              <a:gd name="connsiteX53" fmla="*/ 454442 w 1175167"/>
              <a:gd name="connsiteY53" fmla="*/ 1479550 h 1622425"/>
              <a:gd name="connsiteX54" fmla="*/ 479842 w 1175167"/>
              <a:gd name="connsiteY54" fmla="*/ 1482725 h 1622425"/>
              <a:gd name="connsiteX55" fmla="*/ 489367 w 1175167"/>
              <a:gd name="connsiteY55" fmla="*/ 1489075 h 1622425"/>
              <a:gd name="connsiteX56" fmla="*/ 492542 w 1175167"/>
              <a:gd name="connsiteY56" fmla="*/ 1498600 h 1622425"/>
              <a:gd name="connsiteX57" fmla="*/ 498892 w 1175167"/>
              <a:gd name="connsiteY57" fmla="*/ 1508125 h 1622425"/>
              <a:gd name="connsiteX58" fmla="*/ 508417 w 1175167"/>
              <a:gd name="connsiteY58" fmla="*/ 1527175 h 1622425"/>
              <a:gd name="connsiteX59" fmla="*/ 514767 w 1175167"/>
              <a:gd name="connsiteY59" fmla="*/ 1536700 h 1622425"/>
              <a:gd name="connsiteX60" fmla="*/ 517942 w 1175167"/>
              <a:gd name="connsiteY60" fmla="*/ 1546225 h 1622425"/>
              <a:gd name="connsiteX61" fmla="*/ 524292 w 1175167"/>
              <a:gd name="connsiteY61" fmla="*/ 1558925 h 1622425"/>
              <a:gd name="connsiteX62" fmla="*/ 533817 w 1175167"/>
              <a:gd name="connsiteY62" fmla="*/ 1581150 h 1622425"/>
              <a:gd name="connsiteX63" fmla="*/ 543342 w 1175167"/>
              <a:gd name="connsiteY63" fmla="*/ 1590675 h 1622425"/>
              <a:gd name="connsiteX64" fmla="*/ 556042 w 1175167"/>
              <a:gd name="connsiteY64" fmla="*/ 1584325 h 1622425"/>
              <a:gd name="connsiteX65" fmla="*/ 571917 w 1175167"/>
              <a:gd name="connsiteY65" fmla="*/ 1555750 h 1622425"/>
              <a:gd name="connsiteX66" fmla="*/ 584617 w 1175167"/>
              <a:gd name="connsiteY66" fmla="*/ 1536700 h 1622425"/>
              <a:gd name="connsiteX67" fmla="*/ 587792 w 1175167"/>
              <a:gd name="connsiteY67" fmla="*/ 1527175 h 1622425"/>
              <a:gd name="connsiteX68" fmla="*/ 594142 w 1175167"/>
              <a:gd name="connsiteY68" fmla="*/ 1517650 h 1622425"/>
              <a:gd name="connsiteX69" fmla="*/ 600492 w 1175167"/>
              <a:gd name="connsiteY69" fmla="*/ 1504950 h 1622425"/>
              <a:gd name="connsiteX70" fmla="*/ 613192 w 1175167"/>
              <a:gd name="connsiteY70" fmla="*/ 1511300 h 1622425"/>
              <a:gd name="connsiteX71" fmla="*/ 619542 w 1175167"/>
              <a:gd name="connsiteY71" fmla="*/ 1530350 h 1622425"/>
              <a:gd name="connsiteX72" fmla="*/ 625892 w 1175167"/>
              <a:gd name="connsiteY72" fmla="*/ 1565275 h 1622425"/>
              <a:gd name="connsiteX73" fmla="*/ 632242 w 1175167"/>
              <a:gd name="connsiteY73" fmla="*/ 1574800 h 1622425"/>
              <a:gd name="connsiteX74" fmla="*/ 635417 w 1175167"/>
              <a:gd name="connsiteY74" fmla="*/ 1584325 h 1622425"/>
              <a:gd name="connsiteX75" fmla="*/ 651292 w 1175167"/>
              <a:gd name="connsiteY75" fmla="*/ 1587500 h 1622425"/>
              <a:gd name="connsiteX76" fmla="*/ 660817 w 1175167"/>
              <a:gd name="connsiteY76" fmla="*/ 1584325 h 1622425"/>
              <a:gd name="connsiteX77" fmla="*/ 692567 w 1175167"/>
              <a:gd name="connsiteY77" fmla="*/ 1555750 h 1622425"/>
              <a:gd name="connsiteX78" fmla="*/ 705267 w 1175167"/>
              <a:gd name="connsiteY78" fmla="*/ 1546225 h 1622425"/>
              <a:gd name="connsiteX79" fmla="*/ 756067 w 1175167"/>
              <a:gd name="connsiteY79" fmla="*/ 1552575 h 1622425"/>
              <a:gd name="connsiteX80" fmla="*/ 765592 w 1175167"/>
              <a:gd name="connsiteY80" fmla="*/ 1555750 h 1622425"/>
              <a:gd name="connsiteX81" fmla="*/ 794167 w 1175167"/>
              <a:gd name="connsiteY81" fmla="*/ 1558925 h 1622425"/>
              <a:gd name="connsiteX82" fmla="*/ 857667 w 1175167"/>
              <a:gd name="connsiteY82" fmla="*/ 1568450 h 1622425"/>
              <a:gd name="connsiteX83" fmla="*/ 883067 w 1175167"/>
              <a:gd name="connsiteY83" fmla="*/ 1577975 h 1622425"/>
              <a:gd name="connsiteX84" fmla="*/ 905292 w 1175167"/>
              <a:gd name="connsiteY84" fmla="*/ 1581150 h 1622425"/>
              <a:gd name="connsiteX85" fmla="*/ 914817 w 1175167"/>
              <a:gd name="connsiteY85" fmla="*/ 1584325 h 1622425"/>
              <a:gd name="connsiteX86" fmla="*/ 927517 w 1175167"/>
              <a:gd name="connsiteY86" fmla="*/ 1590675 h 1622425"/>
              <a:gd name="connsiteX87" fmla="*/ 962442 w 1175167"/>
              <a:gd name="connsiteY87" fmla="*/ 1597025 h 1622425"/>
              <a:gd name="connsiteX88" fmla="*/ 971967 w 1175167"/>
              <a:gd name="connsiteY88" fmla="*/ 1600200 h 1622425"/>
              <a:gd name="connsiteX89" fmla="*/ 1000542 w 1175167"/>
              <a:gd name="connsiteY89" fmla="*/ 1606550 h 1622425"/>
              <a:gd name="connsiteX90" fmla="*/ 1025942 w 1175167"/>
              <a:gd name="connsiteY90" fmla="*/ 1616075 h 1622425"/>
              <a:gd name="connsiteX91" fmla="*/ 1044992 w 1175167"/>
              <a:gd name="connsiteY91" fmla="*/ 1619250 h 1622425"/>
              <a:gd name="connsiteX92" fmla="*/ 1057692 w 1175167"/>
              <a:gd name="connsiteY92" fmla="*/ 1622425 h 1622425"/>
              <a:gd name="connsiteX93" fmla="*/ 1073567 w 1175167"/>
              <a:gd name="connsiteY93" fmla="*/ 1619250 h 1622425"/>
              <a:gd name="connsiteX94" fmla="*/ 1064042 w 1175167"/>
              <a:gd name="connsiteY94" fmla="*/ 1593850 h 1622425"/>
              <a:gd name="connsiteX95" fmla="*/ 1083092 w 1175167"/>
              <a:gd name="connsiteY95" fmla="*/ 1587500 h 1622425"/>
              <a:gd name="connsiteX96" fmla="*/ 1098967 w 1175167"/>
              <a:gd name="connsiteY96" fmla="*/ 1530350 h 1622425"/>
              <a:gd name="connsiteX97" fmla="*/ 1171992 w 1175167"/>
              <a:gd name="connsiteY97" fmla="*/ 1527175 h 1622425"/>
              <a:gd name="connsiteX98" fmla="*/ 1175167 w 1175167"/>
              <a:gd name="connsiteY98" fmla="*/ 1517650 h 1622425"/>
              <a:gd name="connsiteX99" fmla="*/ 1149767 w 1175167"/>
              <a:gd name="connsiteY99" fmla="*/ 1501775 h 1622425"/>
              <a:gd name="connsiteX100" fmla="*/ 1140242 w 1175167"/>
              <a:gd name="connsiteY100" fmla="*/ 1498600 h 1622425"/>
              <a:gd name="connsiteX101" fmla="*/ 1121192 w 1175167"/>
              <a:gd name="connsiteY101" fmla="*/ 1485900 h 1622425"/>
              <a:gd name="connsiteX102" fmla="*/ 1098967 w 1175167"/>
              <a:gd name="connsiteY102" fmla="*/ 1457325 h 1622425"/>
              <a:gd name="connsiteX103" fmla="*/ 1086267 w 1175167"/>
              <a:gd name="connsiteY103" fmla="*/ 1444625 h 1622425"/>
              <a:gd name="connsiteX104" fmla="*/ 1076742 w 1175167"/>
              <a:gd name="connsiteY104" fmla="*/ 1431925 h 1622425"/>
              <a:gd name="connsiteX105" fmla="*/ 1057692 w 1175167"/>
              <a:gd name="connsiteY105" fmla="*/ 1419225 h 1622425"/>
              <a:gd name="connsiteX106" fmla="*/ 1038642 w 1175167"/>
              <a:gd name="connsiteY106" fmla="*/ 1400175 h 1622425"/>
              <a:gd name="connsiteX107" fmla="*/ 1025942 w 1175167"/>
              <a:gd name="connsiteY107" fmla="*/ 1387475 h 1622425"/>
              <a:gd name="connsiteX108" fmla="*/ 1032292 w 1175167"/>
              <a:gd name="connsiteY108" fmla="*/ 1355725 h 1622425"/>
              <a:gd name="connsiteX109" fmla="*/ 1044992 w 1175167"/>
              <a:gd name="connsiteY109" fmla="*/ 1352550 h 1622425"/>
              <a:gd name="connsiteX110" fmla="*/ 1060867 w 1175167"/>
              <a:gd name="connsiteY110" fmla="*/ 1349375 h 1622425"/>
              <a:gd name="connsiteX111" fmla="*/ 1057692 w 1175167"/>
              <a:gd name="connsiteY111" fmla="*/ 1314450 h 1622425"/>
              <a:gd name="connsiteX112" fmla="*/ 1029117 w 1175167"/>
              <a:gd name="connsiteY112" fmla="*/ 1317625 h 1622425"/>
              <a:gd name="connsiteX113" fmla="*/ 991017 w 1175167"/>
              <a:gd name="connsiteY113" fmla="*/ 1314450 h 1622425"/>
              <a:gd name="connsiteX114" fmla="*/ 978317 w 1175167"/>
              <a:gd name="connsiteY114" fmla="*/ 1308100 h 1622425"/>
              <a:gd name="connsiteX115" fmla="*/ 975142 w 1175167"/>
              <a:gd name="connsiteY115" fmla="*/ 1298575 h 1622425"/>
              <a:gd name="connsiteX116" fmla="*/ 1013242 w 1175167"/>
              <a:gd name="connsiteY116" fmla="*/ 1279525 h 1622425"/>
              <a:gd name="connsiteX117" fmla="*/ 1010067 w 1175167"/>
              <a:gd name="connsiteY117" fmla="*/ 1270000 h 1622425"/>
              <a:gd name="connsiteX118" fmla="*/ 997367 w 1175167"/>
              <a:gd name="connsiteY118" fmla="*/ 1260475 h 1622425"/>
              <a:gd name="connsiteX119" fmla="*/ 978317 w 1175167"/>
              <a:gd name="connsiteY119" fmla="*/ 1250950 h 1622425"/>
              <a:gd name="connsiteX120" fmla="*/ 959267 w 1175167"/>
              <a:gd name="connsiteY120" fmla="*/ 1225550 h 1622425"/>
              <a:gd name="connsiteX121" fmla="*/ 956092 w 1175167"/>
              <a:gd name="connsiteY121" fmla="*/ 1212850 h 1622425"/>
              <a:gd name="connsiteX122" fmla="*/ 940217 w 1175167"/>
              <a:gd name="connsiteY122" fmla="*/ 1181100 h 1622425"/>
              <a:gd name="connsiteX123" fmla="*/ 937042 w 1175167"/>
              <a:gd name="connsiteY123" fmla="*/ 1171575 h 1622425"/>
              <a:gd name="connsiteX124" fmla="*/ 930692 w 1175167"/>
              <a:gd name="connsiteY124" fmla="*/ 1146175 h 1622425"/>
              <a:gd name="connsiteX125" fmla="*/ 917992 w 1175167"/>
              <a:gd name="connsiteY125" fmla="*/ 1120775 h 1622425"/>
              <a:gd name="connsiteX126" fmla="*/ 905292 w 1175167"/>
              <a:gd name="connsiteY126" fmla="*/ 1098550 h 1622425"/>
              <a:gd name="connsiteX127" fmla="*/ 898942 w 1175167"/>
              <a:gd name="connsiteY127" fmla="*/ 1082675 h 1622425"/>
              <a:gd name="connsiteX128" fmla="*/ 892592 w 1175167"/>
              <a:gd name="connsiteY128" fmla="*/ 1063625 h 1622425"/>
              <a:gd name="connsiteX129" fmla="*/ 883067 w 1175167"/>
              <a:gd name="connsiteY129" fmla="*/ 1047750 h 1622425"/>
              <a:gd name="connsiteX130" fmla="*/ 876717 w 1175167"/>
              <a:gd name="connsiteY130" fmla="*/ 1038225 h 1622425"/>
              <a:gd name="connsiteX131" fmla="*/ 860842 w 1175167"/>
              <a:gd name="connsiteY131" fmla="*/ 1025525 h 1622425"/>
              <a:gd name="connsiteX132" fmla="*/ 841792 w 1175167"/>
              <a:gd name="connsiteY132" fmla="*/ 1003300 h 1622425"/>
              <a:gd name="connsiteX133" fmla="*/ 819567 w 1175167"/>
              <a:gd name="connsiteY133" fmla="*/ 1000125 h 1622425"/>
              <a:gd name="connsiteX134" fmla="*/ 797342 w 1175167"/>
              <a:gd name="connsiteY134" fmla="*/ 987425 h 1622425"/>
              <a:gd name="connsiteX135" fmla="*/ 765592 w 1175167"/>
              <a:gd name="connsiteY135" fmla="*/ 965200 h 1622425"/>
              <a:gd name="connsiteX136" fmla="*/ 752892 w 1175167"/>
              <a:gd name="connsiteY136" fmla="*/ 958850 h 1622425"/>
              <a:gd name="connsiteX137" fmla="*/ 746542 w 1175167"/>
              <a:gd name="connsiteY137" fmla="*/ 946150 h 1622425"/>
              <a:gd name="connsiteX138" fmla="*/ 740192 w 1175167"/>
              <a:gd name="connsiteY138" fmla="*/ 898525 h 1622425"/>
              <a:gd name="connsiteX139" fmla="*/ 730667 w 1175167"/>
              <a:gd name="connsiteY139" fmla="*/ 863600 h 1622425"/>
              <a:gd name="connsiteX140" fmla="*/ 721142 w 1175167"/>
              <a:gd name="connsiteY140" fmla="*/ 860425 h 1622425"/>
              <a:gd name="connsiteX141" fmla="*/ 705267 w 1175167"/>
              <a:gd name="connsiteY141" fmla="*/ 847725 h 1622425"/>
              <a:gd name="connsiteX142" fmla="*/ 692567 w 1175167"/>
              <a:gd name="connsiteY142" fmla="*/ 841375 h 1622425"/>
              <a:gd name="connsiteX143" fmla="*/ 686217 w 1175167"/>
              <a:gd name="connsiteY143" fmla="*/ 831850 h 1622425"/>
              <a:gd name="connsiteX144" fmla="*/ 689392 w 1175167"/>
              <a:gd name="connsiteY144" fmla="*/ 784225 h 1622425"/>
              <a:gd name="connsiteX145" fmla="*/ 698917 w 1175167"/>
              <a:gd name="connsiteY145" fmla="*/ 762000 h 1622425"/>
              <a:gd name="connsiteX146" fmla="*/ 708442 w 1175167"/>
              <a:gd name="connsiteY146" fmla="*/ 673100 h 1622425"/>
              <a:gd name="connsiteX147" fmla="*/ 711617 w 1175167"/>
              <a:gd name="connsiteY147" fmla="*/ 641350 h 1622425"/>
              <a:gd name="connsiteX148" fmla="*/ 721142 w 1175167"/>
              <a:gd name="connsiteY148" fmla="*/ 609600 h 1622425"/>
              <a:gd name="connsiteX149" fmla="*/ 727492 w 1175167"/>
              <a:gd name="connsiteY149" fmla="*/ 581025 h 1622425"/>
              <a:gd name="connsiteX150" fmla="*/ 733842 w 1175167"/>
              <a:gd name="connsiteY150" fmla="*/ 568325 h 1622425"/>
              <a:gd name="connsiteX151" fmla="*/ 737017 w 1175167"/>
              <a:gd name="connsiteY151" fmla="*/ 555625 h 1622425"/>
              <a:gd name="connsiteX152" fmla="*/ 749717 w 1175167"/>
              <a:gd name="connsiteY152" fmla="*/ 542925 h 1622425"/>
              <a:gd name="connsiteX153" fmla="*/ 762417 w 1175167"/>
              <a:gd name="connsiteY153" fmla="*/ 520700 h 1622425"/>
              <a:gd name="connsiteX154" fmla="*/ 784642 w 1175167"/>
              <a:gd name="connsiteY154" fmla="*/ 498475 h 1622425"/>
              <a:gd name="connsiteX155" fmla="*/ 797342 w 1175167"/>
              <a:gd name="connsiteY155" fmla="*/ 485775 h 1622425"/>
              <a:gd name="connsiteX156" fmla="*/ 806867 w 1175167"/>
              <a:gd name="connsiteY156" fmla="*/ 476250 h 1622425"/>
              <a:gd name="connsiteX157" fmla="*/ 816392 w 1175167"/>
              <a:gd name="connsiteY157" fmla="*/ 454025 h 1622425"/>
              <a:gd name="connsiteX158" fmla="*/ 819567 w 1175167"/>
              <a:gd name="connsiteY158" fmla="*/ 441325 h 1622425"/>
              <a:gd name="connsiteX159" fmla="*/ 832267 w 1175167"/>
              <a:gd name="connsiteY159" fmla="*/ 409575 h 1622425"/>
              <a:gd name="connsiteX160" fmla="*/ 838617 w 1175167"/>
              <a:gd name="connsiteY160" fmla="*/ 365125 h 1622425"/>
              <a:gd name="connsiteX161" fmla="*/ 841792 w 1175167"/>
              <a:gd name="connsiteY161" fmla="*/ 355600 h 1622425"/>
              <a:gd name="connsiteX162" fmla="*/ 844967 w 1175167"/>
              <a:gd name="connsiteY162" fmla="*/ 342900 h 1622425"/>
              <a:gd name="connsiteX163" fmla="*/ 854492 w 1175167"/>
              <a:gd name="connsiteY163" fmla="*/ 225425 h 1622425"/>
              <a:gd name="connsiteX164" fmla="*/ 857667 w 1175167"/>
              <a:gd name="connsiteY164" fmla="*/ 209550 h 1622425"/>
              <a:gd name="connsiteX165" fmla="*/ 864017 w 1175167"/>
              <a:gd name="connsiteY165" fmla="*/ 200025 h 1622425"/>
              <a:gd name="connsiteX166" fmla="*/ 867192 w 1175167"/>
              <a:gd name="connsiteY166" fmla="*/ 177800 h 1622425"/>
              <a:gd name="connsiteX167" fmla="*/ 870367 w 1175167"/>
              <a:gd name="connsiteY167" fmla="*/ 168275 h 1622425"/>
              <a:gd name="connsiteX168" fmla="*/ 873542 w 1175167"/>
              <a:gd name="connsiteY168" fmla="*/ 152400 h 1622425"/>
              <a:gd name="connsiteX169" fmla="*/ 883067 w 1175167"/>
              <a:gd name="connsiteY169" fmla="*/ 101600 h 1622425"/>
              <a:gd name="connsiteX170" fmla="*/ 886242 w 1175167"/>
              <a:gd name="connsiteY170" fmla="*/ 92075 h 1622425"/>
              <a:gd name="connsiteX171" fmla="*/ 898942 w 1175167"/>
              <a:gd name="connsiteY171" fmla="*/ 76200 h 1622425"/>
              <a:gd name="connsiteX172" fmla="*/ 908467 w 1175167"/>
              <a:gd name="connsiteY172" fmla="*/ 73025 h 1622425"/>
              <a:gd name="connsiteX0" fmla="*/ 908467 w 1175167"/>
              <a:gd name="connsiteY0" fmla="*/ 73025 h 1622425"/>
              <a:gd name="connsiteX1" fmla="*/ 902117 w 1175167"/>
              <a:gd name="connsiteY1" fmla="*/ 57150 h 1622425"/>
              <a:gd name="connsiteX2" fmla="*/ 844967 w 1175167"/>
              <a:gd name="connsiteY2" fmla="*/ 22225 h 1622425"/>
              <a:gd name="connsiteX3" fmla="*/ 829092 w 1175167"/>
              <a:gd name="connsiteY3" fmla="*/ 9525 h 1622425"/>
              <a:gd name="connsiteX4" fmla="*/ 813217 w 1175167"/>
              <a:gd name="connsiteY4" fmla="*/ 6350 h 1622425"/>
              <a:gd name="connsiteX5" fmla="*/ 797342 w 1175167"/>
              <a:gd name="connsiteY5" fmla="*/ 0 h 1622425"/>
              <a:gd name="connsiteX6" fmla="*/ 775117 w 1175167"/>
              <a:gd name="connsiteY6" fmla="*/ 6350 h 1622425"/>
              <a:gd name="connsiteX7" fmla="*/ 771942 w 1175167"/>
              <a:gd name="connsiteY7" fmla="*/ 50800 h 1622425"/>
              <a:gd name="connsiteX8" fmla="*/ 768767 w 1175167"/>
              <a:gd name="connsiteY8" fmla="*/ 69850 h 1622425"/>
              <a:gd name="connsiteX9" fmla="*/ 759242 w 1175167"/>
              <a:gd name="connsiteY9" fmla="*/ 73025 h 1622425"/>
              <a:gd name="connsiteX10" fmla="*/ 749717 w 1175167"/>
              <a:gd name="connsiteY10" fmla="*/ 66675 h 1622425"/>
              <a:gd name="connsiteX11" fmla="*/ 737017 w 1175167"/>
              <a:gd name="connsiteY11" fmla="*/ 63500 h 1622425"/>
              <a:gd name="connsiteX12" fmla="*/ 714792 w 1175167"/>
              <a:gd name="connsiteY12" fmla="*/ 104775 h 1622425"/>
              <a:gd name="connsiteX13" fmla="*/ 670342 w 1175167"/>
              <a:gd name="connsiteY13" fmla="*/ 25400 h 1622425"/>
              <a:gd name="connsiteX14" fmla="*/ 654467 w 1175167"/>
              <a:gd name="connsiteY14" fmla="*/ 63500 h 1622425"/>
              <a:gd name="connsiteX15" fmla="*/ 600492 w 1175167"/>
              <a:gd name="connsiteY15" fmla="*/ 142875 h 1622425"/>
              <a:gd name="connsiteX16" fmla="*/ 562392 w 1175167"/>
              <a:gd name="connsiteY16" fmla="*/ 222250 h 1622425"/>
              <a:gd name="connsiteX17" fmla="*/ 527467 w 1175167"/>
              <a:gd name="connsiteY17" fmla="*/ 304800 h 1622425"/>
              <a:gd name="connsiteX18" fmla="*/ 521117 w 1175167"/>
              <a:gd name="connsiteY18" fmla="*/ 358775 h 1622425"/>
              <a:gd name="connsiteX19" fmla="*/ 444917 w 1175167"/>
              <a:gd name="connsiteY19" fmla="*/ 434975 h 1622425"/>
              <a:gd name="connsiteX20" fmla="*/ 444917 w 1175167"/>
              <a:gd name="connsiteY20" fmla="*/ 517525 h 1622425"/>
              <a:gd name="connsiteX21" fmla="*/ 409992 w 1175167"/>
              <a:gd name="connsiteY21" fmla="*/ 501650 h 1622425"/>
              <a:gd name="connsiteX22" fmla="*/ 362367 w 1175167"/>
              <a:gd name="connsiteY22" fmla="*/ 511175 h 1622425"/>
              <a:gd name="connsiteX23" fmla="*/ 295692 w 1175167"/>
              <a:gd name="connsiteY23" fmla="*/ 492125 h 1622425"/>
              <a:gd name="connsiteX24" fmla="*/ 289342 w 1175167"/>
              <a:gd name="connsiteY24" fmla="*/ 419100 h 1622425"/>
              <a:gd name="connsiteX25" fmla="*/ 263942 w 1175167"/>
              <a:gd name="connsiteY25" fmla="*/ 396875 h 1622425"/>
              <a:gd name="connsiteX26" fmla="*/ 184567 w 1175167"/>
              <a:gd name="connsiteY26" fmla="*/ 387350 h 1622425"/>
              <a:gd name="connsiteX27" fmla="*/ 108367 w 1175167"/>
              <a:gd name="connsiteY27" fmla="*/ 393700 h 1622425"/>
              <a:gd name="connsiteX28" fmla="*/ 35342 w 1175167"/>
              <a:gd name="connsiteY28" fmla="*/ 469900 h 1622425"/>
              <a:gd name="connsiteX29" fmla="*/ 417 w 1175167"/>
              <a:gd name="connsiteY29" fmla="*/ 533400 h 1622425"/>
              <a:gd name="connsiteX30" fmla="*/ 16292 w 1175167"/>
              <a:gd name="connsiteY30" fmla="*/ 587375 h 1622425"/>
              <a:gd name="connsiteX31" fmla="*/ 9941 w 1175167"/>
              <a:gd name="connsiteY31" fmla="*/ 631825 h 1622425"/>
              <a:gd name="connsiteX32" fmla="*/ 13117 w 1175167"/>
              <a:gd name="connsiteY32" fmla="*/ 698500 h 1622425"/>
              <a:gd name="connsiteX33" fmla="*/ 9942 w 1175167"/>
              <a:gd name="connsiteY33" fmla="*/ 736600 h 1622425"/>
              <a:gd name="connsiteX34" fmla="*/ 48042 w 1175167"/>
              <a:gd name="connsiteY34" fmla="*/ 755650 h 1622425"/>
              <a:gd name="connsiteX35" fmla="*/ 102017 w 1175167"/>
              <a:gd name="connsiteY35" fmla="*/ 790575 h 1622425"/>
              <a:gd name="connsiteX36" fmla="*/ 133767 w 1175167"/>
              <a:gd name="connsiteY36" fmla="*/ 784225 h 1622425"/>
              <a:gd name="connsiteX37" fmla="*/ 159167 w 1175167"/>
              <a:gd name="connsiteY37" fmla="*/ 841375 h 1622425"/>
              <a:gd name="connsiteX38" fmla="*/ 155992 w 1175167"/>
              <a:gd name="connsiteY38" fmla="*/ 873125 h 1622425"/>
              <a:gd name="connsiteX39" fmla="*/ 200442 w 1175167"/>
              <a:gd name="connsiteY39" fmla="*/ 904875 h 1622425"/>
              <a:gd name="connsiteX40" fmla="*/ 222667 w 1175167"/>
              <a:gd name="connsiteY40" fmla="*/ 939800 h 1622425"/>
              <a:gd name="connsiteX41" fmla="*/ 213142 w 1175167"/>
              <a:gd name="connsiteY41" fmla="*/ 1022350 h 1622425"/>
              <a:gd name="connsiteX42" fmla="*/ 190917 w 1175167"/>
              <a:gd name="connsiteY42" fmla="*/ 1063625 h 1622425"/>
              <a:gd name="connsiteX43" fmla="*/ 190917 w 1175167"/>
              <a:gd name="connsiteY43" fmla="*/ 1200150 h 1622425"/>
              <a:gd name="connsiteX44" fmla="*/ 244892 w 1175167"/>
              <a:gd name="connsiteY44" fmla="*/ 1206500 h 1622425"/>
              <a:gd name="connsiteX45" fmla="*/ 279817 w 1175167"/>
              <a:gd name="connsiteY45" fmla="*/ 1222375 h 1622425"/>
              <a:gd name="connsiteX46" fmla="*/ 289342 w 1175167"/>
              <a:gd name="connsiteY46" fmla="*/ 1270000 h 1622425"/>
              <a:gd name="connsiteX47" fmla="*/ 356017 w 1175167"/>
              <a:gd name="connsiteY47" fmla="*/ 1298575 h 1622425"/>
              <a:gd name="connsiteX48" fmla="*/ 403642 w 1175167"/>
              <a:gd name="connsiteY48" fmla="*/ 1330325 h 1622425"/>
              <a:gd name="connsiteX49" fmla="*/ 422692 w 1175167"/>
              <a:gd name="connsiteY49" fmla="*/ 1403350 h 1622425"/>
              <a:gd name="connsiteX50" fmla="*/ 425867 w 1175167"/>
              <a:gd name="connsiteY50" fmla="*/ 1419225 h 1622425"/>
              <a:gd name="connsiteX51" fmla="*/ 444917 w 1175167"/>
              <a:gd name="connsiteY51" fmla="*/ 1476375 h 1622425"/>
              <a:gd name="connsiteX52" fmla="*/ 454442 w 1175167"/>
              <a:gd name="connsiteY52" fmla="*/ 1479550 h 1622425"/>
              <a:gd name="connsiteX53" fmla="*/ 479842 w 1175167"/>
              <a:gd name="connsiteY53" fmla="*/ 1482725 h 1622425"/>
              <a:gd name="connsiteX54" fmla="*/ 489367 w 1175167"/>
              <a:gd name="connsiteY54" fmla="*/ 1489075 h 1622425"/>
              <a:gd name="connsiteX55" fmla="*/ 492542 w 1175167"/>
              <a:gd name="connsiteY55" fmla="*/ 1498600 h 1622425"/>
              <a:gd name="connsiteX56" fmla="*/ 498892 w 1175167"/>
              <a:gd name="connsiteY56" fmla="*/ 1508125 h 1622425"/>
              <a:gd name="connsiteX57" fmla="*/ 508417 w 1175167"/>
              <a:gd name="connsiteY57" fmla="*/ 1527175 h 1622425"/>
              <a:gd name="connsiteX58" fmla="*/ 514767 w 1175167"/>
              <a:gd name="connsiteY58" fmla="*/ 1536700 h 1622425"/>
              <a:gd name="connsiteX59" fmla="*/ 517942 w 1175167"/>
              <a:gd name="connsiteY59" fmla="*/ 1546225 h 1622425"/>
              <a:gd name="connsiteX60" fmla="*/ 524292 w 1175167"/>
              <a:gd name="connsiteY60" fmla="*/ 1558925 h 1622425"/>
              <a:gd name="connsiteX61" fmla="*/ 533817 w 1175167"/>
              <a:gd name="connsiteY61" fmla="*/ 1581150 h 1622425"/>
              <a:gd name="connsiteX62" fmla="*/ 543342 w 1175167"/>
              <a:gd name="connsiteY62" fmla="*/ 1590675 h 1622425"/>
              <a:gd name="connsiteX63" fmla="*/ 556042 w 1175167"/>
              <a:gd name="connsiteY63" fmla="*/ 1584325 h 1622425"/>
              <a:gd name="connsiteX64" fmla="*/ 571917 w 1175167"/>
              <a:gd name="connsiteY64" fmla="*/ 1555750 h 1622425"/>
              <a:gd name="connsiteX65" fmla="*/ 584617 w 1175167"/>
              <a:gd name="connsiteY65" fmla="*/ 1536700 h 1622425"/>
              <a:gd name="connsiteX66" fmla="*/ 587792 w 1175167"/>
              <a:gd name="connsiteY66" fmla="*/ 1527175 h 1622425"/>
              <a:gd name="connsiteX67" fmla="*/ 594142 w 1175167"/>
              <a:gd name="connsiteY67" fmla="*/ 1517650 h 1622425"/>
              <a:gd name="connsiteX68" fmla="*/ 600492 w 1175167"/>
              <a:gd name="connsiteY68" fmla="*/ 1504950 h 1622425"/>
              <a:gd name="connsiteX69" fmla="*/ 613192 w 1175167"/>
              <a:gd name="connsiteY69" fmla="*/ 1511300 h 1622425"/>
              <a:gd name="connsiteX70" fmla="*/ 619542 w 1175167"/>
              <a:gd name="connsiteY70" fmla="*/ 1530350 h 1622425"/>
              <a:gd name="connsiteX71" fmla="*/ 625892 w 1175167"/>
              <a:gd name="connsiteY71" fmla="*/ 1565275 h 1622425"/>
              <a:gd name="connsiteX72" fmla="*/ 632242 w 1175167"/>
              <a:gd name="connsiteY72" fmla="*/ 1574800 h 1622425"/>
              <a:gd name="connsiteX73" fmla="*/ 635417 w 1175167"/>
              <a:gd name="connsiteY73" fmla="*/ 1584325 h 1622425"/>
              <a:gd name="connsiteX74" fmla="*/ 651292 w 1175167"/>
              <a:gd name="connsiteY74" fmla="*/ 1587500 h 1622425"/>
              <a:gd name="connsiteX75" fmla="*/ 660817 w 1175167"/>
              <a:gd name="connsiteY75" fmla="*/ 1584325 h 1622425"/>
              <a:gd name="connsiteX76" fmla="*/ 692567 w 1175167"/>
              <a:gd name="connsiteY76" fmla="*/ 1555750 h 1622425"/>
              <a:gd name="connsiteX77" fmla="*/ 705267 w 1175167"/>
              <a:gd name="connsiteY77" fmla="*/ 1546225 h 1622425"/>
              <a:gd name="connsiteX78" fmla="*/ 756067 w 1175167"/>
              <a:gd name="connsiteY78" fmla="*/ 1552575 h 1622425"/>
              <a:gd name="connsiteX79" fmla="*/ 765592 w 1175167"/>
              <a:gd name="connsiteY79" fmla="*/ 1555750 h 1622425"/>
              <a:gd name="connsiteX80" fmla="*/ 794167 w 1175167"/>
              <a:gd name="connsiteY80" fmla="*/ 1558925 h 1622425"/>
              <a:gd name="connsiteX81" fmla="*/ 857667 w 1175167"/>
              <a:gd name="connsiteY81" fmla="*/ 1568450 h 1622425"/>
              <a:gd name="connsiteX82" fmla="*/ 883067 w 1175167"/>
              <a:gd name="connsiteY82" fmla="*/ 1577975 h 1622425"/>
              <a:gd name="connsiteX83" fmla="*/ 905292 w 1175167"/>
              <a:gd name="connsiteY83" fmla="*/ 1581150 h 1622425"/>
              <a:gd name="connsiteX84" fmla="*/ 914817 w 1175167"/>
              <a:gd name="connsiteY84" fmla="*/ 1584325 h 1622425"/>
              <a:gd name="connsiteX85" fmla="*/ 927517 w 1175167"/>
              <a:gd name="connsiteY85" fmla="*/ 1590675 h 1622425"/>
              <a:gd name="connsiteX86" fmla="*/ 962442 w 1175167"/>
              <a:gd name="connsiteY86" fmla="*/ 1597025 h 1622425"/>
              <a:gd name="connsiteX87" fmla="*/ 971967 w 1175167"/>
              <a:gd name="connsiteY87" fmla="*/ 1600200 h 1622425"/>
              <a:gd name="connsiteX88" fmla="*/ 1000542 w 1175167"/>
              <a:gd name="connsiteY88" fmla="*/ 1606550 h 1622425"/>
              <a:gd name="connsiteX89" fmla="*/ 1025942 w 1175167"/>
              <a:gd name="connsiteY89" fmla="*/ 1616075 h 1622425"/>
              <a:gd name="connsiteX90" fmla="*/ 1044992 w 1175167"/>
              <a:gd name="connsiteY90" fmla="*/ 1619250 h 1622425"/>
              <a:gd name="connsiteX91" fmla="*/ 1057692 w 1175167"/>
              <a:gd name="connsiteY91" fmla="*/ 1622425 h 1622425"/>
              <a:gd name="connsiteX92" fmla="*/ 1073567 w 1175167"/>
              <a:gd name="connsiteY92" fmla="*/ 1619250 h 1622425"/>
              <a:gd name="connsiteX93" fmla="*/ 1064042 w 1175167"/>
              <a:gd name="connsiteY93" fmla="*/ 1593850 h 1622425"/>
              <a:gd name="connsiteX94" fmla="*/ 1083092 w 1175167"/>
              <a:gd name="connsiteY94" fmla="*/ 1587500 h 1622425"/>
              <a:gd name="connsiteX95" fmla="*/ 1098967 w 1175167"/>
              <a:gd name="connsiteY95" fmla="*/ 1530350 h 1622425"/>
              <a:gd name="connsiteX96" fmla="*/ 1171992 w 1175167"/>
              <a:gd name="connsiteY96" fmla="*/ 1527175 h 1622425"/>
              <a:gd name="connsiteX97" fmla="*/ 1175167 w 1175167"/>
              <a:gd name="connsiteY97" fmla="*/ 1517650 h 1622425"/>
              <a:gd name="connsiteX98" fmla="*/ 1149767 w 1175167"/>
              <a:gd name="connsiteY98" fmla="*/ 1501775 h 1622425"/>
              <a:gd name="connsiteX99" fmla="*/ 1140242 w 1175167"/>
              <a:gd name="connsiteY99" fmla="*/ 1498600 h 1622425"/>
              <a:gd name="connsiteX100" fmla="*/ 1121192 w 1175167"/>
              <a:gd name="connsiteY100" fmla="*/ 1485900 h 1622425"/>
              <a:gd name="connsiteX101" fmla="*/ 1098967 w 1175167"/>
              <a:gd name="connsiteY101" fmla="*/ 1457325 h 1622425"/>
              <a:gd name="connsiteX102" fmla="*/ 1086267 w 1175167"/>
              <a:gd name="connsiteY102" fmla="*/ 1444625 h 1622425"/>
              <a:gd name="connsiteX103" fmla="*/ 1076742 w 1175167"/>
              <a:gd name="connsiteY103" fmla="*/ 1431925 h 1622425"/>
              <a:gd name="connsiteX104" fmla="*/ 1057692 w 1175167"/>
              <a:gd name="connsiteY104" fmla="*/ 1419225 h 1622425"/>
              <a:gd name="connsiteX105" fmla="*/ 1038642 w 1175167"/>
              <a:gd name="connsiteY105" fmla="*/ 1400175 h 1622425"/>
              <a:gd name="connsiteX106" fmla="*/ 1025942 w 1175167"/>
              <a:gd name="connsiteY106" fmla="*/ 1387475 h 1622425"/>
              <a:gd name="connsiteX107" fmla="*/ 1032292 w 1175167"/>
              <a:gd name="connsiteY107" fmla="*/ 1355725 h 1622425"/>
              <a:gd name="connsiteX108" fmla="*/ 1044992 w 1175167"/>
              <a:gd name="connsiteY108" fmla="*/ 1352550 h 1622425"/>
              <a:gd name="connsiteX109" fmla="*/ 1060867 w 1175167"/>
              <a:gd name="connsiteY109" fmla="*/ 1349375 h 1622425"/>
              <a:gd name="connsiteX110" fmla="*/ 1057692 w 1175167"/>
              <a:gd name="connsiteY110" fmla="*/ 1314450 h 1622425"/>
              <a:gd name="connsiteX111" fmla="*/ 1029117 w 1175167"/>
              <a:gd name="connsiteY111" fmla="*/ 1317625 h 1622425"/>
              <a:gd name="connsiteX112" fmla="*/ 991017 w 1175167"/>
              <a:gd name="connsiteY112" fmla="*/ 1314450 h 1622425"/>
              <a:gd name="connsiteX113" fmla="*/ 978317 w 1175167"/>
              <a:gd name="connsiteY113" fmla="*/ 1308100 h 1622425"/>
              <a:gd name="connsiteX114" fmla="*/ 975142 w 1175167"/>
              <a:gd name="connsiteY114" fmla="*/ 1298575 h 1622425"/>
              <a:gd name="connsiteX115" fmla="*/ 1013242 w 1175167"/>
              <a:gd name="connsiteY115" fmla="*/ 1279525 h 1622425"/>
              <a:gd name="connsiteX116" fmla="*/ 1010067 w 1175167"/>
              <a:gd name="connsiteY116" fmla="*/ 1270000 h 1622425"/>
              <a:gd name="connsiteX117" fmla="*/ 997367 w 1175167"/>
              <a:gd name="connsiteY117" fmla="*/ 1260475 h 1622425"/>
              <a:gd name="connsiteX118" fmla="*/ 978317 w 1175167"/>
              <a:gd name="connsiteY118" fmla="*/ 1250950 h 1622425"/>
              <a:gd name="connsiteX119" fmla="*/ 959267 w 1175167"/>
              <a:gd name="connsiteY119" fmla="*/ 1225550 h 1622425"/>
              <a:gd name="connsiteX120" fmla="*/ 956092 w 1175167"/>
              <a:gd name="connsiteY120" fmla="*/ 1212850 h 1622425"/>
              <a:gd name="connsiteX121" fmla="*/ 940217 w 1175167"/>
              <a:gd name="connsiteY121" fmla="*/ 1181100 h 1622425"/>
              <a:gd name="connsiteX122" fmla="*/ 937042 w 1175167"/>
              <a:gd name="connsiteY122" fmla="*/ 1171575 h 1622425"/>
              <a:gd name="connsiteX123" fmla="*/ 930692 w 1175167"/>
              <a:gd name="connsiteY123" fmla="*/ 1146175 h 1622425"/>
              <a:gd name="connsiteX124" fmla="*/ 917992 w 1175167"/>
              <a:gd name="connsiteY124" fmla="*/ 1120775 h 1622425"/>
              <a:gd name="connsiteX125" fmla="*/ 905292 w 1175167"/>
              <a:gd name="connsiteY125" fmla="*/ 1098550 h 1622425"/>
              <a:gd name="connsiteX126" fmla="*/ 898942 w 1175167"/>
              <a:gd name="connsiteY126" fmla="*/ 1082675 h 1622425"/>
              <a:gd name="connsiteX127" fmla="*/ 892592 w 1175167"/>
              <a:gd name="connsiteY127" fmla="*/ 1063625 h 1622425"/>
              <a:gd name="connsiteX128" fmla="*/ 883067 w 1175167"/>
              <a:gd name="connsiteY128" fmla="*/ 1047750 h 1622425"/>
              <a:gd name="connsiteX129" fmla="*/ 876717 w 1175167"/>
              <a:gd name="connsiteY129" fmla="*/ 1038225 h 1622425"/>
              <a:gd name="connsiteX130" fmla="*/ 860842 w 1175167"/>
              <a:gd name="connsiteY130" fmla="*/ 1025525 h 1622425"/>
              <a:gd name="connsiteX131" fmla="*/ 841792 w 1175167"/>
              <a:gd name="connsiteY131" fmla="*/ 1003300 h 1622425"/>
              <a:gd name="connsiteX132" fmla="*/ 819567 w 1175167"/>
              <a:gd name="connsiteY132" fmla="*/ 1000125 h 1622425"/>
              <a:gd name="connsiteX133" fmla="*/ 797342 w 1175167"/>
              <a:gd name="connsiteY133" fmla="*/ 987425 h 1622425"/>
              <a:gd name="connsiteX134" fmla="*/ 765592 w 1175167"/>
              <a:gd name="connsiteY134" fmla="*/ 965200 h 1622425"/>
              <a:gd name="connsiteX135" fmla="*/ 752892 w 1175167"/>
              <a:gd name="connsiteY135" fmla="*/ 958850 h 1622425"/>
              <a:gd name="connsiteX136" fmla="*/ 746542 w 1175167"/>
              <a:gd name="connsiteY136" fmla="*/ 946150 h 1622425"/>
              <a:gd name="connsiteX137" fmla="*/ 740192 w 1175167"/>
              <a:gd name="connsiteY137" fmla="*/ 898525 h 1622425"/>
              <a:gd name="connsiteX138" fmla="*/ 730667 w 1175167"/>
              <a:gd name="connsiteY138" fmla="*/ 863600 h 1622425"/>
              <a:gd name="connsiteX139" fmla="*/ 721142 w 1175167"/>
              <a:gd name="connsiteY139" fmla="*/ 860425 h 1622425"/>
              <a:gd name="connsiteX140" fmla="*/ 705267 w 1175167"/>
              <a:gd name="connsiteY140" fmla="*/ 847725 h 1622425"/>
              <a:gd name="connsiteX141" fmla="*/ 692567 w 1175167"/>
              <a:gd name="connsiteY141" fmla="*/ 841375 h 1622425"/>
              <a:gd name="connsiteX142" fmla="*/ 686217 w 1175167"/>
              <a:gd name="connsiteY142" fmla="*/ 831850 h 1622425"/>
              <a:gd name="connsiteX143" fmla="*/ 689392 w 1175167"/>
              <a:gd name="connsiteY143" fmla="*/ 784225 h 1622425"/>
              <a:gd name="connsiteX144" fmla="*/ 698917 w 1175167"/>
              <a:gd name="connsiteY144" fmla="*/ 762000 h 1622425"/>
              <a:gd name="connsiteX145" fmla="*/ 708442 w 1175167"/>
              <a:gd name="connsiteY145" fmla="*/ 673100 h 1622425"/>
              <a:gd name="connsiteX146" fmla="*/ 711617 w 1175167"/>
              <a:gd name="connsiteY146" fmla="*/ 641350 h 1622425"/>
              <a:gd name="connsiteX147" fmla="*/ 721142 w 1175167"/>
              <a:gd name="connsiteY147" fmla="*/ 609600 h 1622425"/>
              <a:gd name="connsiteX148" fmla="*/ 727492 w 1175167"/>
              <a:gd name="connsiteY148" fmla="*/ 581025 h 1622425"/>
              <a:gd name="connsiteX149" fmla="*/ 733842 w 1175167"/>
              <a:gd name="connsiteY149" fmla="*/ 568325 h 1622425"/>
              <a:gd name="connsiteX150" fmla="*/ 737017 w 1175167"/>
              <a:gd name="connsiteY150" fmla="*/ 555625 h 1622425"/>
              <a:gd name="connsiteX151" fmla="*/ 749717 w 1175167"/>
              <a:gd name="connsiteY151" fmla="*/ 542925 h 1622425"/>
              <a:gd name="connsiteX152" fmla="*/ 762417 w 1175167"/>
              <a:gd name="connsiteY152" fmla="*/ 520700 h 1622425"/>
              <a:gd name="connsiteX153" fmla="*/ 784642 w 1175167"/>
              <a:gd name="connsiteY153" fmla="*/ 498475 h 1622425"/>
              <a:gd name="connsiteX154" fmla="*/ 797342 w 1175167"/>
              <a:gd name="connsiteY154" fmla="*/ 485775 h 1622425"/>
              <a:gd name="connsiteX155" fmla="*/ 806867 w 1175167"/>
              <a:gd name="connsiteY155" fmla="*/ 476250 h 1622425"/>
              <a:gd name="connsiteX156" fmla="*/ 816392 w 1175167"/>
              <a:gd name="connsiteY156" fmla="*/ 454025 h 1622425"/>
              <a:gd name="connsiteX157" fmla="*/ 819567 w 1175167"/>
              <a:gd name="connsiteY157" fmla="*/ 441325 h 1622425"/>
              <a:gd name="connsiteX158" fmla="*/ 832267 w 1175167"/>
              <a:gd name="connsiteY158" fmla="*/ 409575 h 1622425"/>
              <a:gd name="connsiteX159" fmla="*/ 838617 w 1175167"/>
              <a:gd name="connsiteY159" fmla="*/ 365125 h 1622425"/>
              <a:gd name="connsiteX160" fmla="*/ 841792 w 1175167"/>
              <a:gd name="connsiteY160" fmla="*/ 355600 h 1622425"/>
              <a:gd name="connsiteX161" fmla="*/ 844967 w 1175167"/>
              <a:gd name="connsiteY161" fmla="*/ 342900 h 1622425"/>
              <a:gd name="connsiteX162" fmla="*/ 854492 w 1175167"/>
              <a:gd name="connsiteY162" fmla="*/ 225425 h 1622425"/>
              <a:gd name="connsiteX163" fmla="*/ 857667 w 1175167"/>
              <a:gd name="connsiteY163" fmla="*/ 209550 h 1622425"/>
              <a:gd name="connsiteX164" fmla="*/ 864017 w 1175167"/>
              <a:gd name="connsiteY164" fmla="*/ 200025 h 1622425"/>
              <a:gd name="connsiteX165" fmla="*/ 867192 w 1175167"/>
              <a:gd name="connsiteY165" fmla="*/ 177800 h 1622425"/>
              <a:gd name="connsiteX166" fmla="*/ 870367 w 1175167"/>
              <a:gd name="connsiteY166" fmla="*/ 168275 h 1622425"/>
              <a:gd name="connsiteX167" fmla="*/ 873542 w 1175167"/>
              <a:gd name="connsiteY167" fmla="*/ 152400 h 1622425"/>
              <a:gd name="connsiteX168" fmla="*/ 883067 w 1175167"/>
              <a:gd name="connsiteY168" fmla="*/ 101600 h 1622425"/>
              <a:gd name="connsiteX169" fmla="*/ 886242 w 1175167"/>
              <a:gd name="connsiteY169" fmla="*/ 92075 h 1622425"/>
              <a:gd name="connsiteX170" fmla="*/ 898942 w 1175167"/>
              <a:gd name="connsiteY170" fmla="*/ 76200 h 1622425"/>
              <a:gd name="connsiteX171" fmla="*/ 908467 w 1175167"/>
              <a:gd name="connsiteY171" fmla="*/ 73025 h 1622425"/>
              <a:gd name="connsiteX0" fmla="*/ 908467 w 1175167"/>
              <a:gd name="connsiteY0" fmla="*/ 73025 h 1622425"/>
              <a:gd name="connsiteX1" fmla="*/ 902117 w 1175167"/>
              <a:gd name="connsiteY1" fmla="*/ 57150 h 1622425"/>
              <a:gd name="connsiteX2" fmla="*/ 844967 w 1175167"/>
              <a:gd name="connsiteY2" fmla="*/ 22225 h 1622425"/>
              <a:gd name="connsiteX3" fmla="*/ 829092 w 1175167"/>
              <a:gd name="connsiteY3" fmla="*/ 9525 h 1622425"/>
              <a:gd name="connsiteX4" fmla="*/ 813217 w 1175167"/>
              <a:gd name="connsiteY4" fmla="*/ 6350 h 1622425"/>
              <a:gd name="connsiteX5" fmla="*/ 797342 w 1175167"/>
              <a:gd name="connsiteY5" fmla="*/ 0 h 1622425"/>
              <a:gd name="connsiteX6" fmla="*/ 775117 w 1175167"/>
              <a:gd name="connsiteY6" fmla="*/ 6350 h 1622425"/>
              <a:gd name="connsiteX7" fmla="*/ 771942 w 1175167"/>
              <a:gd name="connsiteY7" fmla="*/ 50800 h 1622425"/>
              <a:gd name="connsiteX8" fmla="*/ 768767 w 1175167"/>
              <a:gd name="connsiteY8" fmla="*/ 69850 h 1622425"/>
              <a:gd name="connsiteX9" fmla="*/ 759242 w 1175167"/>
              <a:gd name="connsiteY9" fmla="*/ 73025 h 1622425"/>
              <a:gd name="connsiteX10" fmla="*/ 749717 w 1175167"/>
              <a:gd name="connsiteY10" fmla="*/ 66675 h 1622425"/>
              <a:gd name="connsiteX11" fmla="*/ 737017 w 1175167"/>
              <a:gd name="connsiteY11" fmla="*/ 63500 h 1622425"/>
              <a:gd name="connsiteX12" fmla="*/ 714792 w 1175167"/>
              <a:gd name="connsiteY12" fmla="*/ 104775 h 1622425"/>
              <a:gd name="connsiteX13" fmla="*/ 670342 w 1175167"/>
              <a:gd name="connsiteY13" fmla="*/ 25400 h 1622425"/>
              <a:gd name="connsiteX14" fmla="*/ 654467 w 1175167"/>
              <a:gd name="connsiteY14" fmla="*/ 63500 h 1622425"/>
              <a:gd name="connsiteX15" fmla="*/ 600492 w 1175167"/>
              <a:gd name="connsiteY15" fmla="*/ 142875 h 1622425"/>
              <a:gd name="connsiteX16" fmla="*/ 562392 w 1175167"/>
              <a:gd name="connsiteY16" fmla="*/ 222250 h 1622425"/>
              <a:gd name="connsiteX17" fmla="*/ 527467 w 1175167"/>
              <a:gd name="connsiteY17" fmla="*/ 304800 h 1622425"/>
              <a:gd name="connsiteX18" fmla="*/ 521117 w 1175167"/>
              <a:gd name="connsiteY18" fmla="*/ 358775 h 1622425"/>
              <a:gd name="connsiteX19" fmla="*/ 444917 w 1175167"/>
              <a:gd name="connsiteY19" fmla="*/ 434975 h 1622425"/>
              <a:gd name="connsiteX20" fmla="*/ 444917 w 1175167"/>
              <a:gd name="connsiteY20" fmla="*/ 517525 h 1622425"/>
              <a:gd name="connsiteX21" fmla="*/ 409992 w 1175167"/>
              <a:gd name="connsiteY21" fmla="*/ 501650 h 1622425"/>
              <a:gd name="connsiteX22" fmla="*/ 362367 w 1175167"/>
              <a:gd name="connsiteY22" fmla="*/ 511175 h 1622425"/>
              <a:gd name="connsiteX23" fmla="*/ 295692 w 1175167"/>
              <a:gd name="connsiteY23" fmla="*/ 492125 h 1622425"/>
              <a:gd name="connsiteX24" fmla="*/ 289342 w 1175167"/>
              <a:gd name="connsiteY24" fmla="*/ 419100 h 1622425"/>
              <a:gd name="connsiteX25" fmla="*/ 263942 w 1175167"/>
              <a:gd name="connsiteY25" fmla="*/ 396875 h 1622425"/>
              <a:gd name="connsiteX26" fmla="*/ 184567 w 1175167"/>
              <a:gd name="connsiteY26" fmla="*/ 387350 h 1622425"/>
              <a:gd name="connsiteX27" fmla="*/ 108367 w 1175167"/>
              <a:gd name="connsiteY27" fmla="*/ 393700 h 1622425"/>
              <a:gd name="connsiteX28" fmla="*/ 35342 w 1175167"/>
              <a:gd name="connsiteY28" fmla="*/ 469900 h 1622425"/>
              <a:gd name="connsiteX29" fmla="*/ 417 w 1175167"/>
              <a:gd name="connsiteY29" fmla="*/ 533400 h 1622425"/>
              <a:gd name="connsiteX30" fmla="*/ 16292 w 1175167"/>
              <a:gd name="connsiteY30" fmla="*/ 587375 h 1622425"/>
              <a:gd name="connsiteX31" fmla="*/ 9941 w 1175167"/>
              <a:gd name="connsiteY31" fmla="*/ 631825 h 1622425"/>
              <a:gd name="connsiteX32" fmla="*/ 13117 w 1175167"/>
              <a:gd name="connsiteY32" fmla="*/ 698500 h 1622425"/>
              <a:gd name="connsiteX33" fmla="*/ 9942 w 1175167"/>
              <a:gd name="connsiteY33" fmla="*/ 736600 h 1622425"/>
              <a:gd name="connsiteX34" fmla="*/ 48042 w 1175167"/>
              <a:gd name="connsiteY34" fmla="*/ 755650 h 1622425"/>
              <a:gd name="connsiteX35" fmla="*/ 102017 w 1175167"/>
              <a:gd name="connsiteY35" fmla="*/ 790575 h 1622425"/>
              <a:gd name="connsiteX36" fmla="*/ 133767 w 1175167"/>
              <a:gd name="connsiteY36" fmla="*/ 784225 h 1622425"/>
              <a:gd name="connsiteX37" fmla="*/ 159167 w 1175167"/>
              <a:gd name="connsiteY37" fmla="*/ 841375 h 1622425"/>
              <a:gd name="connsiteX38" fmla="*/ 155992 w 1175167"/>
              <a:gd name="connsiteY38" fmla="*/ 873125 h 1622425"/>
              <a:gd name="connsiteX39" fmla="*/ 200442 w 1175167"/>
              <a:gd name="connsiteY39" fmla="*/ 904875 h 1622425"/>
              <a:gd name="connsiteX40" fmla="*/ 222667 w 1175167"/>
              <a:gd name="connsiteY40" fmla="*/ 939800 h 1622425"/>
              <a:gd name="connsiteX41" fmla="*/ 213142 w 1175167"/>
              <a:gd name="connsiteY41" fmla="*/ 1022350 h 1622425"/>
              <a:gd name="connsiteX42" fmla="*/ 190917 w 1175167"/>
              <a:gd name="connsiteY42" fmla="*/ 1063625 h 1622425"/>
              <a:gd name="connsiteX43" fmla="*/ 190917 w 1175167"/>
              <a:gd name="connsiteY43" fmla="*/ 1200150 h 1622425"/>
              <a:gd name="connsiteX44" fmla="*/ 244892 w 1175167"/>
              <a:gd name="connsiteY44" fmla="*/ 1206500 h 1622425"/>
              <a:gd name="connsiteX45" fmla="*/ 279817 w 1175167"/>
              <a:gd name="connsiteY45" fmla="*/ 1222375 h 1622425"/>
              <a:gd name="connsiteX46" fmla="*/ 289342 w 1175167"/>
              <a:gd name="connsiteY46" fmla="*/ 1270000 h 1622425"/>
              <a:gd name="connsiteX47" fmla="*/ 356017 w 1175167"/>
              <a:gd name="connsiteY47" fmla="*/ 1298575 h 1622425"/>
              <a:gd name="connsiteX48" fmla="*/ 403642 w 1175167"/>
              <a:gd name="connsiteY48" fmla="*/ 1330325 h 1622425"/>
              <a:gd name="connsiteX49" fmla="*/ 422692 w 1175167"/>
              <a:gd name="connsiteY49" fmla="*/ 1403350 h 1622425"/>
              <a:gd name="connsiteX50" fmla="*/ 444917 w 1175167"/>
              <a:gd name="connsiteY50" fmla="*/ 1476375 h 1622425"/>
              <a:gd name="connsiteX51" fmla="*/ 454442 w 1175167"/>
              <a:gd name="connsiteY51" fmla="*/ 1479550 h 1622425"/>
              <a:gd name="connsiteX52" fmla="*/ 479842 w 1175167"/>
              <a:gd name="connsiteY52" fmla="*/ 1482725 h 1622425"/>
              <a:gd name="connsiteX53" fmla="*/ 489367 w 1175167"/>
              <a:gd name="connsiteY53" fmla="*/ 1489075 h 1622425"/>
              <a:gd name="connsiteX54" fmla="*/ 492542 w 1175167"/>
              <a:gd name="connsiteY54" fmla="*/ 1498600 h 1622425"/>
              <a:gd name="connsiteX55" fmla="*/ 498892 w 1175167"/>
              <a:gd name="connsiteY55" fmla="*/ 1508125 h 1622425"/>
              <a:gd name="connsiteX56" fmla="*/ 508417 w 1175167"/>
              <a:gd name="connsiteY56" fmla="*/ 1527175 h 1622425"/>
              <a:gd name="connsiteX57" fmla="*/ 514767 w 1175167"/>
              <a:gd name="connsiteY57" fmla="*/ 1536700 h 1622425"/>
              <a:gd name="connsiteX58" fmla="*/ 517942 w 1175167"/>
              <a:gd name="connsiteY58" fmla="*/ 1546225 h 1622425"/>
              <a:gd name="connsiteX59" fmla="*/ 524292 w 1175167"/>
              <a:gd name="connsiteY59" fmla="*/ 1558925 h 1622425"/>
              <a:gd name="connsiteX60" fmla="*/ 533817 w 1175167"/>
              <a:gd name="connsiteY60" fmla="*/ 1581150 h 1622425"/>
              <a:gd name="connsiteX61" fmla="*/ 543342 w 1175167"/>
              <a:gd name="connsiteY61" fmla="*/ 1590675 h 1622425"/>
              <a:gd name="connsiteX62" fmla="*/ 556042 w 1175167"/>
              <a:gd name="connsiteY62" fmla="*/ 1584325 h 1622425"/>
              <a:gd name="connsiteX63" fmla="*/ 571917 w 1175167"/>
              <a:gd name="connsiteY63" fmla="*/ 1555750 h 1622425"/>
              <a:gd name="connsiteX64" fmla="*/ 584617 w 1175167"/>
              <a:gd name="connsiteY64" fmla="*/ 1536700 h 1622425"/>
              <a:gd name="connsiteX65" fmla="*/ 587792 w 1175167"/>
              <a:gd name="connsiteY65" fmla="*/ 1527175 h 1622425"/>
              <a:gd name="connsiteX66" fmla="*/ 594142 w 1175167"/>
              <a:gd name="connsiteY66" fmla="*/ 1517650 h 1622425"/>
              <a:gd name="connsiteX67" fmla="*/ 600492 w 1175167"/>
              <a:gd name="connsiteY67" fmla="*/ 1504950 h 1622425"/>
              <a:gd name="connsiteX68" fmla="*/ 613192 w 1175167"/>
              <a:gd name="connsiteY68" fmla="*/ 1511300 h 1622425"/>
              <a:gd name="connsiteX69" fmla="*/ 619542 w 1175167"/>
              <a:gd name="connsiteY69" fmla="*/ 1530350 h 1622425"/>
              <a:gd name="connsiteX70" fmla="*/ 625892 w 1175167"/>
              <a:gd name="connsiteY70" fmla="*/ 1565275 h 1622425"/>
              <a:gd name="connsiteX71" fmla="*/ 632242 w 1175167"/>
              <a:gd name="connsiteY71" fmla="*/ 1574800 h 1622425"/>
              <a:gd name="connsiteX72" fmla="*/ 635417 w 1175167"/>
              <a:gd name="connsiteY72" fmla="*/ 1584325 h 1622425"/>
              <a:gd name="connsiteX73" fmla="*/ 651292 w 1175167"/>
              <a:gd name="connsiteY73" fmla="*/ 1587500 h 1622425"/>
              <a:gd name="connsiteX74" fmla="*/ 660817 w 1175167"/>
              <a:gd name="connsiteY74" fmla="*/ 1584325 h 1622425"/>
              <a:gd name="connsiteX75" fmla="*/ 692567 w 1175167"/>
              <a:gd name="connsiteY75" fmla="*/ 1555750 h 1622425"/>
              <a:gd name="connsiteX76" fmla="*/ 705267 w 1175167"/>
              <a:gd name="connsiteY76" fmla="*/ 1546225 h 1622425"/>
              <a:gd name="connsiteX77" fmla="*/ 756067 w 1175167"/>
              <a:gd name="connsiteY77" fmla="*/ 1552575 h 1622425"/>
              <a:gd name="connsiteX78" fmla="*/ 765592 w 1175167"/>
              <a:gd name="connsiteY78" fmla="*/ 1555750 h 1622425"/>
              <a:gd name="connsiteX79" fmla="*/ 794167 w 1175167"/>
              <a:gd name="connsiteY79" fmla="*/ 1558925 h 1622425"/>
              <a:gd name="connsiteX80" fmla="*/ 857667 w 1175167"/>
              <a:gd name="connsiteY80" fmla="*/ 1568450 h 1622425"/>
              <a:gd name="connsiteX81" fmla="*/ 883067 w 1175167"/>
              <a:gd name="connsiteY81" fmla="*/ 1577975 h 1622425"/>
              <a:gd name="connsiteX82" fmla="*/ 905292 w 1175167"/>
              <a:gd name="connsiteY82" fmla="*/ 1581150 h 1622425"/>
              <a:gd name="connsiteX83" fmla="*/ 914817 w 1175167"/>
              <a:gd name="connsiteY83" fmla="*/ 1584325 h 1622425"/>
              <a:gd name="connsiteX84" fmla="*/ 927517 w 1175167"/>
              <a:gd name="connsiteY84" fmla="*/ 1590675 h 1622425"/>
              <a:gd name="connsiteX85" fmla="*/ 962442 w 1175167"/>
              <a:gd name="connsiteY85" fmla="*/ 1597025 h 1622425"/>
              <a:gd name="connsiteX86" fmla="*/ 971967 w 1175167"/>
              <a:gd name="connsiteY86" fmla="*/ 1600200 h 1622425"/>
              <a:gd name="connsiteX87" fmla="*/ 1000542 w 1175167"/>
              <a:gd name="connsiteY87" fmla="*/ 1606550 h 1622425"/>
              <a:gd name="connsiteX88" fmla="*/ 1025942 w 1175167"/>
              <a:gd name="connsiteY88" fmla="*/ 1616075 h 1622425"/>
              <a:gd name="connsiteX89" fmla="*/ 1044992 w 1175167"/>
              <a:gd name="connsiteY89" fmla="*/ 1619250 h 1622425"/>
              <a:gd name="connsiteX90" fmla="*/ 1057692 w 1175167"/>
              <a:gd name="connsiteY90" fmla="*/ 1622425 h 1622425"/>
              <a:gd name="connsiteX91" fmla="*/ 1073567 w 1175167"/>
              <a:gd name="connsiteY91" fmla="*/ 1619250 h 1622425"/>
              <a:gd name="connsiteX92" fmla="*/ 1064042 w 1175167"/>
              <a:gd name="connsiteY92" fmla="*/ 1593850 h 1622425"/>
              <a:gd name="connsiteX93" fmla="*/ 1083092 w 1175167"/>
              <a:gd name="connsiteY93" fmla="*/ 1587500 h 1622425"/>
              <a:gd name="connsiteX94" fmla="*/ 1098967 w 1175167"/>
              <a:gd name="connsiteY94" fmla="*/ 1530350 h 1622425"/>
              <a:gd name="connsiteX95" fmla="*/ 1171992 w 1175167"/>
              <a:gd name="connsiteY95" fmla="*/ 1527175 h 1622425"/>
              <a:gd name="connsiteX96" fmla="*/ 1175167 w 1175167"/>
              <a:gd name="connsiteY96" fmla="*/ 1517650 h 1622425"/>
              <a:gd name="connsiteX97" fmla="*/ 1149767 w 1175167"/>
              <a:gd name="connsiteY97" fmla="*/ 1501775 h 1622425"/>
              <a:gd name="connsiteX98" fmla="*/ 1140242 w 1175167"/>
              <a:gd name="connsiteY98" fmla="*/ 1498600 h 1622425"/>
              <a:gd name="connsiteX99" fmla="*/ 1121192 w 1175167"/>
              <a:gd name="connsiteY99" fmla="*/ 1485900 h 1622425"/>
              <a:gd name="connsiteX100" fmla="*/ 1098967 w 1175167"/>
              <a:gd name="connsiteY100" fmla="*/ 1457325 h 1622425"/>
              <a:gd name="connsiteX101" fmla="*/ 1086267 w 1175167"/>
              <a:gd name="connsiteY101" fmla="*/ 1444625 h 1622425"/>
              <a:gd name="connsiteX102" fmla="*/ 1076742 w 1175167"/>
              <a:gd name="connsiteY102" fmla="*/ 1431925 h 1622425"/>
              <a:gd name="connsiteX103" fmla="*/ 1057692 w 1175167"/>
              <a:gd name="connsiteY103" fmla="*/ 1419225 h 1622425"/>
              <a:gd name="connsiteX104" fmla="*/ 1038642 w 1175167"/>
              <a:gd name="connsiteY104" fmla="*/ 1400175 h 1622425"/>
              <a:gd name="connsiteX105" fmla="*/ 1025942 w 1175167"/>
              <a:gd name="connsiteY105" fmla="*/ 1387475 h 1622425"/>
              <a:gd name="connsiteX106" fmla="*/ 1032292 w 1175167"/>
              <a:gd name="connsiteY106" fmla="*/ 1355725 h 1622425"/>
              <a:gd name="connsiteX107" fmla="*/ 1044992 w 1175167"/>
              <a:gd name="connsiteY107" fmla="*/ 1352550 h 1622425"/>
              <a:gd name="connsiteX108" fmla="*/ 1060867 w 1175167"/>
              <a:gd name="connsiteY108" fmla="*/ 1349375 h 1622425"/>
              <a:gd name="connsiteX109" fmla="*/ 1057692 w 1175167"/>
              <a:gd name="connsiteY109" fmla="*/ 1314450 h 1622425"/>
              <a:gd name="connsiteX110" fmla="*/ 1029117 w 1175167"/>
              <a:gd name="connsiteY110" fmla="*/ 1317625 h 1622425"/>
              <a:gd name="connsiteX111" fmla="*/ 991017 w 1175167"/>
              <a:gd name="connsiteY111" fmla="*/ 1314450 h 1622425"/>
              <a:gd name="connsiteX112" fmla="*/ 978317 w 1175167"/>
              <a:gd name="connsiteY112" fmla="*/ 1308100 h 1622425"/>
              <a:gd name="connsiteX113" fmla="*/ 975142 w 1175167"/>
              <a:gd name="connsiteY113" fmla="*/ 1298575 h 1622425"/>
              <a:gd name="connsiteX114" fmla="*/ 1013242 w 1175167"/>
              <a:gd name="connsiteY114" fmla="*/ 1279525 h 1622425"/>
              <a:gd name="connsiteX115" fmla="*/ 1010067 w 1175167"/>
              <a:gd name="connsiteY115" fmla="*/ 1270000 h 1622425"/>
              <a:gd name="connsiteX116" fmla="*/ 997367 w 1175167"/>
              <a:gd name="connsiteY116" fmla="*/ 1260475 h 1622425"/>
              <a:gd name="connsiteX117" fmla="*/ 978317 w 1175167"/>
              <a:gd name="connsiteY117" fmla="*/ 1250950 h 1622425"/>
              <a:gd name="connsiteX118" fmla="*/ 959267 w 1175167"/>
              <a:gd name="connsiteY118" fmla="*/ 1225550 h 1622425"/>
              <a:gd name="connsiteX119" fmla="*/ 956092 w 1175167"/>
              <a:gd name="connsiteY119" fmla="*/ 1212850 h 1622425"/>
              <a:gd name="connsiteX120" fmla="*/ 940217 w 1175167"/>
              <a:gd name="connsiteY120" fmla="*/ 1181100 h 1622425"/>
              <a:gd name="connsiteX121" fmla="*/ 937042 w 1175167"/>
              <a:gd name="connsiteY121" fmla="*/ 1171575 h 1622425"/>
              <a:gd name="connsiteX122" fmla="*/ 930692 w 1175167"/>
              <a:gd name="connsiteY122" fmla="*/ 1146175 h 1622425"/>
              <a:gd name="connsiteX123" fmla="*/ 917992 w 1175167"/>
              <a:gd name="connsiteY123" fmla="*/ 1120775 h 1622425"/>
              <a:gd name="connsiteX124" fmla="*/ 905292 w 1175167"/>
              <a:gd name="connsiteY124" fmla="*/ 1098550 h 1622425"/>
              <a:gd name="connsiteX125" fmla="*/ 898942 w 1175167"/>
              <a:gd name="connsiteY125" fmla="*/ 1082675 h 1622425"/>
              <a:gd name="connsiteX126" fmla="*/ 892592 w 1175167"/>
              <a:gd name="connsiteY126" fmla="*/ 1063625 h 1622425"/>
              <a:gd name="connsiteX127" fmla="*/ 883067 w 1175167"/>
              <a:gd name="connsiteY127" fmla="*/ 1047750 h 1622425"/>
              <a:gd name="connsiteX128" fmla="*/ 876717 w 1175167"/>
              <a:gd name="connsiteY128" fmla="*/ 1038225 h 1622425"/>
              <a:gd name="connsiteX129" fmla="*/ 860842 w 1175167"/>
              <a:gd name="connsiteY129" fmla="*/ 1025525 h 1622425"/>
              <a:gd name="connsiteX130" fmla="*/ 841792 w 1175167"/>
              <a:gd name="connsiteY130" fmla="*/ 1003300 h 1622425"/>
              <a:gd name="connsiteX131" fmla="*/ 819567 w 1175167"/>
              <a:gd name="connsiteY131" fmla="*/ 1000125 h 1622425"/>
              <a:gd name="connsiteX132" fmla="*/ 797342 w 1175167"/>
              <a:gd name="connsiteY132" fmla="*/ 987425 h 1622425"/>
              <a:gd name="connsiteX133" fmla="*/ 765592 w 1175167"/>
              <a:gd name="connsiteY133" fmla="*/ 965200 h 1622425"/>
              <a:gd name="connsiteX134" fmla="*/ 752892 w 1175167"/>
              <a:gd name="connsiteY134" fmla="*/ 958850 h 1622425"/>
              <a:gd name="connsiteX135" fmla="*/ 746542 w 1175167"/>
              <a:gd name="connsiteY135" fmla="*/ 946150 h 1622425"/>
              <a:gd name="connsiteX136" fmla="*/ 740192 w 1175167"/>
              <a:gd name="connsiteY136" fmla="*/ 898525 h 1622425"/>
              <a:gd name="connsiteX137" fmla="*/ 730667 w 1175167"/>
              <a:gd name="connsiteY137" fmla="*/ 863600 h 1622425"/>
              <a:gd name="connsiteX138" fmla="*/ 721142 w 1175167"/>
              <a:gd name="connsiteY138" fmla="*/ 860425 h 1622425"/>
              <a:gd name="connsiteX139" fmla="*/ 705267 w 1175167"/>
              <a:gd name="connsiteY139" fmla="*/ 847725 h 1622425"/>
              <a:gd name="connsiteX140" fmla="*/ 692567 w 1175167"/>
              <a:gd name="connsiteY140" fmla="*/ 841375 h 1622425"/>
              <a:gd name="connsiteX141" fmla="*/ 686217 w 1175167"/>
              <a:gd name="connsiteY141" fmla="*/ 831850 h 1622425"/>
              <a:gd name="connsiteX142" fmla="*/ 689392 w 1175167"/>
              <a:gd name="connsiteY142" fmla="*/ 784225 h 1622425"/>
              <a:gd name="connsiteX143" fmla="*/ 698917 w 1175167"/>
              <a:gd name="connsiteY143" fmla="*/ 762000 h 1622425"/>
              <a:gd name="connsiteX144" fmla="*/ 708442 w 1175167"/>
              <a:gd name="connsiteY144" fmla="*/ 673100 h 1622425"/>
              <a:gd name="connsiteX145" fmla="*/ 711617 w 1175167"/>
              <a:gd name="connsiteY145" fmla="*/ 641350 h 1622425"/>
              <a:gd name="connsiteX146" fmla="*/ 721142 w 1175167"/>
              <a:gd name="connsiteY146" fmla="*/ 609600 h 1622425"/>
              <a:gd name="connsiteX147" fmla="*/ 727492 w 1175167"/>
              <a:gd name="connsiteY147" fmla="*/ 581025 h 1622425"/>
              <a:gd name="connsiteX148" fmla="*/ 733842 w 1175167"/>
              <a:gd name="connsiteY148" fmla="*/ 568325 h 1622425"/>
              <a:gd name="connsiteX149" fmla="*/ 737017 w 1175167"/>
              <a:gd name="connsiteY149" fmla="*/ 555625 h 1622425"/>
              <a:gd name="connsiteX150" fmla="*/ 749717 w 1175167"/>
              <a:gd name="connsiteY150" fmla="*/ 542925 h 1622425"/>
              <a:gd name="connsiteX151" fmla="*/ 762417 w 1175167"/>
              <a:gd name="connsiteY151" fmla="*/ 520700 h 1622425"/>
              <a:gd name="connsiteX152" fmla="*/ 784642 w 1175167"/>
              <a:gd name="connsiteY152" fmla="*/ 498475 h 1622425"/>
              <a:gd name="connsiteX153" fmla="*/ 797342 w 1175167"/>
              <a:gd name="connsiteY153" fmla="*/ 485775 h 1622425"/>
              <a:gd name="connsiteX154" fmla="*/ 806867 w 1175167"/>
              <a:gd name="connsiteY154" fmla="*/ 476250 h 1622425"/>
              <a:gd name="connsiteX155" fmla="*/ 816392 w 1175167"/>
              <a:gd name="connsiteY155" fmla="*/ 454025 h 1622425"/>
              <a:gd name="connsiteX156" fmla="*/ 819567 w 1175167"/>
              <a:gd name="connsiteY156" fmla="*/ 441325 h 1622425"/>
              <a:gd name="connsiteX157" fmla="*/ 832267 w 1175167"/>
              <a:gd name="connsiteY157" fmla="*/ 409575 h 1622425"/>
              <a:gd name="connsiteX158" fmla="*/ 838617 w 1175167"/>
              <a:gd name="connsiteY158" fmla="*/ 365125 h 1622425"/>
              <a:gd name="connsiteX159" fmla="*/ 841792 w 1175167"/>
              <a:gd name="connsiteY159" fmla="*/ 355600 h 1622425"/>
              <a:gd name="connsiteX160" fmla="*/ 844967 w 1175167"/>
              <a:gd name="connsiteY160" fmla="*/ 342900 h 1622425"/>
              <a:gd name="connsiteX161" fmla="*/ 854492 w 1175167"/>
              <a:gd name="connsiteY161" fmla="*/ 225425 h 1622425"/>
              <a:gd name="connsiteX162" fmla="*/ 857667 w 1175167"/>
              <a:gd name="connsiteY162" fmla="*/ 209550 h 1622425"/>
              <a:gd name="connsiteX163" fmla="*/ 864017 w 1175167"/>
              <a:gd name="connsiteY163" fmla="*/ 200025 h 1622425"/>
              <a:gd name="connsiteX164" fmla="*/ 867192 w 1175167"/>
              <a:gd name="connsiteY164" fmla="*/ 177800 h 1622425"/>
              <a:gd name="connsiteX165" fmla="*/ 870367 w 1175167"/>
              <a:gd name="connsiteY165" fmla="*/ 168275 h 1622425"/>
              <a:gd name="connsiteX166" fmla="*/ 873542 w 1175167"/>
              <a:gd name="connsiteY166" fmla="*/ 152400 h 1622425"/>
              <a:gd name="connsiteX167" fmla="*/ 883067 w 1175167"/>
              <a:gd name="connsiteY167" fmla="*/ 101600 h 1622425"/>
              <a:gd name="connsiteX168" fmla="*/ 886242 w 1175167"/>
              <a:gd name="connsiteY168" fmla="*/ 92075 h 1622425"/>
              <a:gd name="connsiteX169" fmla="*/ 898942 w 1175167"/>
              <a:gd name="connsiteY169" fmla="*/ 76200 h 1622425"/>
              <a:gd name="connsiteX170" fmla="*/ 908467 w 1175167"/>
              <a:gd name="connsiteY170" fmla="*/ 73025 h 1622425"/>
              <a:gd name="connsiteX0" fmla="*/ 908467 w 1175167"/>
              <a:gd name="connsiteY0" fmla="*/ 73025 h 1622425"/>
              <a:gd name="connsiteX1" fmla="*/ 902117 w 1175167"/>
              <a:gd name="connsiteY1" fmla="*/ 57150 h 1622425"/>
              <a:gd name="connsiteX2" fmla="*/ 844967 w 1175167"/>
              <a:gd name="connsiteY2" fmla="*/ 22225 h 1622425"/>
              <a:gd name="connsiteX3" fmla="*/ 829092 w 1175167"/>
              <a:gd name="connsiteY3" fmla="*/ 9525 h 1622425"/>
              <a:gd name="connsiteX4" fmla="*/ 813217 w 1175167"/>
              <a:gd name="connsiteY4" fmla="*/ 6350 h 1622425"/>
              <a:gd name="connsiteX5" fmla="*/ 797342 w 1175167"/>
              <a:gd name="connsiteY5" fmla="*/ 0 h 1622425"/>
              <a:gd name="connsiteX6" fmla="*/ 775117 w 1175167"/>
              <a:gd name="connsiteY6" fmla="*/ 6350 h 1622425"/>
              <a:gd name="connsiteX7" fmla="*/ 771942 w 1175167"/>
              <a:gd name="connsiteY7" fmla="*/ 50800 h 1622425"/>
              <a:gd name="connsiteX8" fmla="*/ 768767 w 1175167"/>
              <a:gd name="connsiteY8" fmla="*/ 69850 h 1622425"/>
              <a:gd name="connsiteX9" fmla="*/ 759242 w 1175167"/>
              <a:gd name="connsiteY9" fmla="*/ 73025 h 1622425"/>
              <a:gd name="connsiteX10" fmla="*/ 749717 w 1175167"/>
              <a:gd name="connsiteY10" fmla="*/ 66675 h 1622425"/>
              <a:gd name="connsiteX11" fmla="*/ 737017 w 1175167"/>
              <a:gd name="connsiteY11" fmla="*/ 63500 h 1622425"/>
              <a:gd name="connsiteX12" fmla="*/ 714792 w 1175167"/>
              <a:gd name="connsiteY12" fmla="*/ 104775 h 1622425"/>
              <a:gd name="connsiteX13" fmla="*/ 670342 w 1175167"/>
              <a:gd name="connsiteY13" fmla="*/ 25400 h 1622425"/>
              <a:gd name="connsiteX14" fmla="*/ 654467 w 1175167"/>
              <a:gd name="connsiteY14" fmla="*/ 63500 h 1622425"/>
              <a:gd name="connsiteX15" fmla="*/ 600492 w 1175167"/>
              <a:gd name="connsiteY15" fmla="*/ 142875 h 1622425"/>
              <a:gd name="connsiteX16" fmla="*/ 562392 w 1175167"/>
              <a:gd name="connsiteY16" fmla="*/ 222250 h 1622425"/>
              <a:gd name="connsiteX17" fmla="*/ 527467 w 1175167"/>
              <a:gd name="connsiteY17" fmla="*/ 304800 h 1622425"/>
              <a:gd name="connsiteX18" fmla="*/ 521117 w 1175167"/>
              <a:gd name="connsiteY18" fmla="*/ 358775 h 1622425"/>
              <a:gd name="connsiteX19" fmla="*/ 444917 w 1175167"/>
              <a:gd name="connsiteY19" fmla="*/ 434975 h 1622425"/>
              <a:gd name="connsiteX20" fmla="*/ 444917 w 1175167"/>
              <a:gd name="connsiteY20" fmla="*/ 517525 h 1622425"/>
              <a:gd name="connsiteX21" fmla="*/ 409992 w 1175167"/>
              <a:gd name="connsiteY21" fmla="*/ 501650 h 1622425"/>
              <a:gd name="connsiteX22" fmla="*/ 362367 w 1175167"/>
              <a:gd name="connsiteY22" fmla="*/ 511175 h 1622425"/>
              <a:gd name="connsiteX23" fmla="*/ 295692 w 1175167"/>
              <a:gd name="connsiteY23" fmla="*/ 492125 h 1622425"/>
              <a:gd name="connsiteX24" fmla="*/ 289342 w 1175167"/>
              <a:gd name="connsiteY24" fmla="*/ 419100 h 1622425"/>
              <a:gd name="connsiteX25" fmla="*/ 263942 w 1175167"/>
              <a:gd name="connsiteY25" fmla="*/ 396875 h 1622425"/>
              <a:gd name="connsiteX26" fmla="*/ 184567 w 1175167"/>
              <a:gd name="connsiteY26" fmla="*/ 387350 h 1622425"/>
              <a:gd name="connsiteX27" fmla="*/ 108367 w 1175167"/>
              <a:gd name="connsiteY27" fmla="*/ 393700 h 1622425"/>
              <a:gd name="connsiteX28" fmla="*/ 35342 w 1175167"/>
              <a:gd name="connsiteY28" fmla="*/ 469900 h 1622425"/>
              <a:gd name="connsiteX29" fmla="*/ 417 w 1175167"/>
              <a:gd name="connsiteY29" fmla="*/ 533400 h 1622425"/>
              <a:gd name="connsiteX30" fmla="*/ 16292 w 1175167"/>
              <a:gd name="connsiteY30" fmla="*/ 587375 h 1622425"/>
              <a:gd name="connsiteX31" fmla="*/ 9941 w 1175167"/>
              <a:gd name="connsiteY31" fmla="*/ 631825 h 1622425"/>
              <a:gd name="connsiteX32" fmla="*/ 13117 w 1175167"/>
              <a:gd name="connsiteY32" fmla="*/ 698500 h 1622425"/>
              <a:gd name="connsiteX33" fmla="*/ 9942 w 1175167"/>
              <a:gd name="connsiteY33" fmla="*/ 736600 h 1622425"/>
              <a:gd name="connsiteX34" fmla="*/ 48042 w 1175167"/>
              <a:gd name="connsiteY34" fmla="*/ 755650 h 1622425"/>
              <a:gd name="connsiteX35" fmla="*/ 102017 w 1175167"/>
              <a:gd name="connsiteY35" fmla="*/ 790575 h 1622425"/>
              <a:gd name="connsiteX36" fmla="*/ 133767 w 1175167"/>
              <a:gd name="connsiteY36" fmla="*/ 784225 h 1622425"/>
              <a:gd name="connsiteX37" fmla="*/ 159167 w 1175167"/>
              <a:gd name="connsiteY37" fmla="*/ 841375 h 1622425"/>
              <a:gd name="connsiteX38" fmla="*/ 155992 w 1175167"/>
              <a:gd name="connsiteY38" fmla="*/ 873125 h 1622425"/>
              <a:gd name="connsiteX39" fmla="*/ 200442 w 1175167"/>
              <a:gd name="connsiteY39" fmla="*/ 904875 h 1622425"/>
              <a:gd name="connsiteX40" fmla="*/ 222667 w 1175167"/>
              <a:gd name="connsiteY40" fmla="*/ 939800 h 1622425"/>
              <a:gd name="connsiteX41" fmla="*/ 213142 w 1175167"/>
              <a:gd name="connsiteY41" fmla="*/ 1022350 h 1622425"/>
              <a:gd name="connsiteX42" fmla="*/ 190917 w 1175167"/>
              <a:gd name="connsiteY42" fmla="*/ 1063625 h 1622425"/>
              <a:gd name="connsiteX43" fmla="*/ 190917 w 1175167"/>
              <a:gd name="connsiteY43" fmla="*/ 1200150 h 1622425"/>
              <a:gd name="connsiteX44" fmla="*/ 244892 w 1175167"/>
              <a:gd name="connsiteY44" fmla="*/ 1206500 h 1622425"/>
              <a:gd name="connsiteX45" fmla="*/ 279817 w 1175167"/>
              <a:gd name="connsiteY45" fmla="*/ 1222375 h 1622425"/>
              <a:gd name="connsiteX46" fmla="*/ 289342 w 1175167"/>
              <a:gd name="connsiteY46" fmla="*/ 1270000 h 1622425"/>
              <a:gd name="connsiteX47" fmla="*/ 356017 w 1175167"/>
              <a:gd name="connsiteY47" fmla="*/ 1298575 h 1622425"/>
              <a:gd name="connsiteX48" fmla="*/ 403642 w 1175167"/>
              <a:gd name="connsiteY48" fmla="*/ 1330325 h 1622425"/>
              <a:gd name="connsiteX49" fmla="*/ 422692 w 1175167"/>
              <a:gd name="connsiteY49" fmla="*/ 1403350 h 1622425"/>
              <a:gd name="connsiteX50" fmla="*/ 444917 w 1175167"/>
              <a:gd name="connsiteY50" fmla="*/ 1476375 h 1622425"/>
              <a:gd name="connsiteX51" fmla="*/ 454442 w 1175167"/>
              <a:gd name="connsiteY51" fmla="*/ 1479550 h 1622425"/>
              <a:gd name="connsiteX52" fmla="*/ 489367 w 1175167"/>
              <a:gd name="connsiteY52" fmla="*/ 1489075 h 1622425"/>
              <a:gd name="connsiteX53" fmla="*/ 492542 w 1175167"/>
              <a:gd name="connsiteY53" fmla="*/ 1498600 h 1622425"/>
              <a:gd name="connsiteX54" fmla="*/ 498892 w 1175167"/>
              <a:gd name="connsiteY54" fmla="*/ 1508125 h 1622425"/>
              <a:gd name="connsiteX55" fmla="*/ 508417 w 1175167"/>
              <a:gd name="connsiteY55" fmla="*/ 1527175 h 1622425"/>
              <a:gd name="connsiteX56" fmla="*/ 514767 w 1175167"/>
              <a:gd name="connsiteY56" fmla="*/ 1536700 h 1622425"/>
              <a:gd name="connsiteX57" fmla="*/ 517942 w 1175167"/>
              <a:gd name="connsiteY57" fmla="*/ 1546225 h 1622425"/>
              <a:gd name="connsiteX58" fmla="*/ 524292 w 1175167"/>
              <a:gd name="connsiteY58" fmla="*/ 1558925 h 1622425"/>
              <a:gd name="connsiteX59" fmla="*/ 533817 w 1175167"/>
              <a:gd name="connsiteY59" fmla="*/ 1581150 h 1622425"/>
              <a:gd name="connsiteX60" fmla="*/ 543342 w 1175167"/>
              <a:gd name="connsiteY60" fmla="*/ 1590675 h 1622425"/>
              <a:gd name="connsiteX61" fmla="*/ 556042 w 1175167"/>
              <a:gd name="connsiteY61" fmla="*/ 1584325 h 1622425"/>
              <a:gd name="connsiteX62" fmla="*/ 571917 w 1175167"/>
              <a:gd name="connsiteY62" fmla="*/ 1555750 h 1622425"/>
              <a:gd name="connsiteX63" fmla="*/ 584617 w 1175167"/>
              <a:gd name="connsiteY63" fmla="*/ 1536700 h 1622425"/>
              <a:gd name="connsiteX64" fmla="*/ 587792 w 1175167"/>
              <a:gd name="connsiteY64" fmla="*/ 1527175 h 1622425"/>
              <a:gd name="connsiteX65" fmla="*/ 594142 w 1175167"/>
              <a:gd name="connsiteY65" fmla="*/ 1517650 h 1622425"/>
              <a:gd name="connsiteX66" fmla="*/ 600492 w 1175167"/>
              <a:gd name="connsiteY66" fmla="*/ 1504950 h 1622425"/>
              <a:gd name="connsiteX67" fmla="*/ 613192 w 1175167"/>
              <a:gd name="connsiteY67" fmla="*/ 1511300 h 1622425"/>
              <a:gd name="connsiteX68" fmla="*/ 619542 w 1175167"/>
              <a:gd name="connsiteY68" fmla="*/ 1530350 h 1622425"/>
              <a:gd name="connsiteX69" fmla="*/ 625892 w 1175167"/>
              <a:gd name="connsiteY69" fmla="*/ 1565275 h 1622425"/>
              <a:gd name="connsiteX70" fmla="*/ 632242 w 1175167"/>
              <a:gd name="connsiteY70" fmla="*/ 1574800 h 1622425"/>
              <a:gd name="connsiteX71" fmla="*/ 635417 w 1175167"/>
              <a:gd name="connsiteY71" fmla="*/ 1584325 h 1622425"/>
              <a:gd name="connsiteX72" fmla="*/ 651292 w 1175167"/>
              <a:gd name="connsiteY72" fmla="*/ 1587500 h 1622425"/>
              <a:gd name="connsiteX73" fmla="*/ 660817 w 1175167"/>
              <a:gd name="connsiteY73" fmla="*/ 1584325 h 1622425"/>
              <a:gd name="connsiteX74" fmla="*/ 692567 w 1175167"/>
              <a:gd name="connsiteY74" fmla="*/ 1555750 h 1622425"/>
              <a:gd name="connsiteX75" fmla="*/ 705267 w 1175167"/>
              <a:gd name="connsiteY75" fmla="*/ 1546225 h 1622425"/>
              <a:gd name="connsiteX76" fmla="*/ 756067 w 1175167"/>
              <a:gd name="connsiteY76" fmla="*/ 1552575 h 1622425"/>
              <a:gd name="connsiteX77" fmla="*/ 765592 w 1175167"/>
              <a:gd name="connsiteY77" fmla="*/ 1555750 h 1622425"/>
              <a:gd name="connsiteX78" fmla="*/ 794167 w 1175167"/>
              <a:gd name="connsiteY78" fmla="*/ 1558925 h 1622425"/>
              <a:gd name="connsiteX79" fmla="*/ 857667 w 1175167"/>
              <a:gd name="connsiteY79" fmla="*/ 1568450 h 1622425"/>
              <a:gd name="connsiteX80" fmla="*/ 883067 w 1175167"/>
              <a:gd name="connsiteY80" fmla="*/ 1577975 h 1622425"/>
              <a:gd name="connsiteX81" fmla="*/ 905292 w 1175167"/>
              <a:gd name="connsiteY81" fmla="*/ 1581150 h 1622425"/>
              <a:gd name="connsiteX82" fmla="*/ 914817 w 1175167"/>
              <a:gd name="connsiteY82" fmla="*/ 1584325 h 1622425"/>
              <a:gd name="connsiteX83" fmla="*/ 927517 w 1175167"/>
              <a:gd name="connsiteY83" fmla="*/ 1590675 h 1622425"/>
              <a:gd name="connsiteX84" fmla="*/ 962442 w 1175167"/>
              <a:gd name="connsiteY84" fmla="*/ 1597025 h 1622425"/>
              <a:gd name="connsiteX85" fmla="*/ 971967 w 1175167"/>
              <a:gd name="connsiteY85" fmla="*/ 1600200 h 1622425"/>
              <a:gd name="connsiteX86" fmla="*/ 1000542 w 1175167"/>
              <a:gd name="connsiteY86" fmla="*/ 1606550 h 1622425"/>
              <a:gd name="connsiteX87" fmla="*/ 1025942 w 1175167"/>
              <a:gd name="connsiteY87" fmla="*/ 1616075 h 1622425"/>
              <a:gd name="connsiteX88" fmla="*/ 1044992 w 1175167"/>
              <a:gd name="connsiteY88" fmla="*/ 1619250 h 1622425"/>
              <a:gd name="connsiteX89" fmla="*/ 1057692 w 1175167"/>
              <a:gd name="connsiteY89" fmla="*/ 1622425 h 1622425"/>
              <a:gd name="connsiteX90" fmla="*/ 1073567 w 1175167"/>
              <a:gd name="connsiteY90" fmla="*/ 1619250 h 1622425"/>
              <a:gd name="connsiteX91" fmla="*/ 1064042 w 1175167"/>
              <a:gd name="connsiteY91" fmla="*/ 1593850 h 1622425"/>
              <a:gd name="connsiteX92" fmla="*/ 1083092 w 1175167"/>
              <a:gd name="connsiteY92" fmla="*/ 1587500 h 1622425"/>
              <a:gd name="connsiteX93" fmla="*/ 1098967 w 1175167"/>
              <a:gd name="connsiteY93" fmla="*/ 1530350 h 1622425"/>
              <a:gd name="connsiteX94" fmla="*/ 1171992 w 1175167"/>
              <a:gd name="connsiteY94" fmla="*/ 1527175 h 1622425"/>
              <a:gd name="connsiteX95" fmla="*/ 1175167 w 1175167"/>
              <a:gd name="connsiteY95" fmla="*/ 1517650 h 1622425"/>
              <a:gd name="connsiteX96" fmla="*/ 1149767 w 1175167"/>
              <a:gd name="connsiteY96" fmla="*/ 1501775 h 1622425"/>
              <a:gd name="connsiteX97" fmla="*/ 1140242 w 1175167"/>
              <a:gd name="connsiteY97" fmla="*/ 1498600 h 1622425"/>
              <a:gd name="connsiteX98" fmla="*/ 1121192 w 1175167"/>
              <a:gd name="connsiteY98" fmla="*/ 1485900 h 1622425"/>
              <a:gd name="connsiteX99" fmla="*/ 1098967 w 1175167"/>
              <a:gd name="connsiteY99" fmla="*/ 1457325 h 1622425"/>
              <a:gd name="connsiteX100" fmla="*/ 1086267 w 1175167"/>
              <a:gd name="connsiteY100" fmla="*/ 1444625 h 1622425"/>
              <a:gd name="connsiteX101" fmla="*/ 1076742 w 1175167"/>
              <a:gd name="connsiteY101" fmla="*/ 1431925 h 1622425"/>
              <a:gd name="connsiteX102" fmla="*/ 1057692 w 1175167"/>
              <a:gd name="connsiteY102" fmla="*/ 1419225 h 1622425"/>
              <a:gd name="connsiteX103" fmla="*/ 1038642 w 1175167"/>
              <a:gd name="connsiteY103" fmla="*/ 1400175 h 1622425"/>
              <a:gd name="connsiteX104" fmla="*/ 1025942 w 1175167"/>
              <a:gd name="connsiteY104" fmla="*/ 1387475 h 1622425"/>
              <a:gd name="connsiteX105" fmla="*/ 1032292 w 1175167"/>
              <a:gd name="connsiteY105" fmla="*/ 1355725 h 1622425"/>
              <a:gd name="connsiteX106" fmla="*/ 1044992 w 1175167"/>
              <a:gd name="connsiteY106" fmla="*/ 1352550 h 1622425"/>
              <a:gd name="connsiteX107" fmla="*/ 1060867 w 1175167"/>
              <a:gd name="connsiteY107" fmla="*/ 1349375 h 1622425"/>
              <a:gd name="connsiteX108" fmla="*/ 1057692 w 1175167"/>
              <a:gd name="connsiteY108" fmla="*/ 1314450 h 1622425"/>
              <a:gd name="connsiteX109" fmla="*/ 1029117 w 1175167"/>
              <a:gd name="connsiteY109" fmla="*/ 1317625 h 1622425"/>
              <a:gd name="connsiteX110" fmla="*/ 991017 w 1175167"/>
              <a:gd name="connsiteY110" fmla="*/ 1314450 h 1622425"/>
              <a:gd name="connsiteX111" fmla="*/ 978317 w 1175167"/>
              <a:gd name="connsiteY111" fmla="*/ 1308100 h 1622425"/>
              <a:gd name="connsiteX112" fmla="*/ 975142 w 1175167"/>
              <a:gd name="connsiteY112" fmla="*/ 1298575 h 1622425"/>
              <a:gd name="connsiteX113" fmla="*/ 1013242 w 1175167"/>
              <a:gd name="connsiteY113" fmla="*/ 1279525 h 1622425"/>
              <a:gd name="connsiteX114" fmla="*/ 1010067 w 1175167"/>
              <a:gd name="connsiteY114" fmla="*/ 1270000 h 1622425"/>
              <a:gd name="connsiteX115" fmla="*/ 997367 w 1175167"/>
              <a:gd name="connsiteY115" fmla="*/ 1260475 h 1622425"/>
              <a:gd name="connsiteX116" fmla="*/ 978317 w 1175167"/>
              <a:gd name="connsiteY116" fmla="*/ 1250950 h 1622425"/>
              <a:gd name="connsiteX117" fmla="*/ 959267 w 1175167"/>
              <a:gd name="connsiteY117" fmla="*/ 1225550 h 1622425"/>
              <a:gd name="connsiteX118" fmla="*/ 956092 w 1175167"/>
              <a:gd name="connsiteY118" fmla="*/ 1212850 h 1622425"/>
              <a:gd name="connsiteX119" fmla="*/ 940217 w 1175167"/>
              <a:gd name="connsiteY119" fmla="*/ 1181100 h 1622425"/>
              <a:gd name="connsiteX120" fmla="*/ 937042 w 1175167"/>
              <a:gd name="connsiteY120" fmla="*/ 1171575 h 1622425"/>
              <a:gd name="connsiteX121" fmla="*/ 930692 w 1175167"/>
              <a:gd name="connsiteY121" fmla="*/ 1146175 h 1622425"/>
              <a:gd name="connsiteX122" fmla="*/ 917992 w 1175167"/>
              <a:gd name="connsiteY122" fmla="*/ 1120775 h 1622425"/>
              <a:gd name="connsiteX123" fmla="*/ 905292 w 1175167"/>
              <a:gd name="connsiteY123" fmla="*/ 1098550 h 1622425"/>
              <a:gd name="connsiteX124" fmla="*/ 898942 w 1175167"/>
              <a:gd name="connsiteY124" fmla="*/ 1082675 h 1622425"/>
              <a:gd name="connsiteX125" fmla="*/ 892592 w 1175167"/>
              <a:gd name="connsiteY125" fmla="*/ 1063625 h 1622425"/>
              <a:gd name="connsiteX126" fmla="*/ 883067 w 1175167"/>
              <a:gd name="connsiteY126" fmla="*/ 1047750 h 1622425"/>
              <a:gd name="connsiteX127" fmla="*/ 876717 w 1175167"/>
              <a:gd name="connsiteY127" fmla="*/ 1038225 h 1622425"/>
              <a:gd name="connsiteX128" fmla="*/ 860842 w 1175167"/>
              <a:gd name="connsiteY128" fmla="*/ 1025525 h 1622425"/>
              <a:gd name="connsiteX129" fmla="*/ 841792 w 1175167"/>
              <a:gd name="connsiteY129" fmla="*/ 1003300 h 1622425"/>
              <a:gd name="connsiteX130" fmla="*/ 819567 w 1175167"/>
              <a:gd name="connsiteY130" fmla="*/ 1000125 h 1622425"/>
              <a:gd name="connsiteX131" fmla="*/ 797342 w 1175167"/>
              <a:gd name="connsiteY131" fmla="*/ 987425 h 1622425"/>
              <a:gd name="connsiteX132" fmla="*/ 765592 w 1175167"/>
              <a:gd name="connsiteY132" fmla="*/ 965200 h 1622425"/>
              <a:gd name="connsiteX133" fmla="*/ 752892 w 1175167"/>
              <a:gd name="connsiteY133" fmla="*/ 958850 h 1622425"/>
              <a:gd name="connsiteX134" fmla="*/ 746542 w 1175167"/>
              <a:gd name="connsiteY134" fmla="*/ 946150 h 1622425"/>
              <a:gd name="connsiteX135" fmla="*/ 740192 w 1175167"/>
              <a:gd name="connsiteY135" fmla="*/ 898525 h 1622425"/>
              <a:gd name="connsiteX136" fmla="*/ 730667 w 1175167"/>
              <a:gd name="connsiteY136" fmla="*/ 863600 h 1622425"/>
              <a:gd name="connsiteX137" fmla="*/ 721142 w 1175167"/>
              <a:gd name="connsiteY137" fmla="*/ 860425 h 1622425"/>
              <a:gd name="connsiteX138" fmla="*/ 705267 w 1175167"/>
              <a:gd name="connsiteY138" fmla="*/ 847725 h 1622425"/>
              <a:gd name="connsiteX139" fmla="*/ 692567 w 1175167"/>
              <a:gd name="connsiteY139" fmla="*/ 841375 h 1622425"/>
              <a:gd name="connsiteX140" fmla="*/ 686217 w 1175167"/>
              <a:gd name="connsiteY140" fmla="*/ 831850 h 1622425"/>
              <a:gd name="connsiteX141" fmla="*/ 689392 w 1175167"/>
              <a:gd name="connsiteY141" fmla="*/ 784225 h 1622425"/>
              <a:gd name="connsiteX142" fmla="*/ 698917 w 1175167"/>
              <a:gd name="connsiteY142" fmla="*/ 762000 h 1622425"/>
              <a:gd name="connsiteX143" fmla="*/ 708442 w 1175167"/>
              <a:gd name="connsiteY143" fmla="*/ 673100 h 1622425"/>
              <a:gd name="connsiteX144" fmla="*/ 711617 w 1175167"/>
              <a:gd name="connsiteY144" fmla="*/ 641350 h 1622425"/>
              <a:gd name="connsiteX145" fmla="*/ 721142 w 1175167"/>
              <a:gd name="connsiteY145" fmla="*/ 609600 h 1622425"/>
              <a:gd name="connsiteX146" fmla="*/ 727492 w 1175167"/>
              <a:gd name="connsiteY146" fmla="*/ 581025 h 1622425"/>
              <a:gd name="connsiteX147" fmla="*/ 733842 w 1175167"/>
              <a:gd name="connsiteY147" fmla="*/ 568325 h 1622425"/>
              <a:gd name="connsiteX148" fmla="*/ 737017 w 1175167"/>
              <a:gd name="connsiteY148" fmla="*/ 555625 h 1622425"/>
              <a:gd name="connsiteX149" fmla="*/ 749717 w 1175167"/>
              <a:gd name="connsiteY149" fmla="*/ 542925 h 1622425"/>
              <a:gd name="connsiteX150" fmla="*/ 762417 w 1175167"/>
              <a:gd name="connsiteY150" fmla="*/ 520700 h 1622425"/>
              <a:gd name="connsiteX151" fmla="*/ 784642 w 1175167"/>
              <a:gd name="connsiteY151" fmla="*/ 498475 h 1622425"/>
              <a:gd name="connsiteX152" fmla="*/ 797342 w 1175167"/>
              <a:gd name="connsiteY152" fmla="*/ 485775 h 1622425"/>
              <a:gd name="connsiteX153" fmla="*/ 806867 w 1175167"/>
              <a:gd name="connsiteY153" fmla="*/ 476250 h 1622425"/>
              <a:gd name="connsiteX154" fmla="*/ 816392 w 1175167"/>
              <a:gd name="connsiteY154" fmla="*/ 454025 h 1622425"/>
              <a:gd name="connsiteX155" fmla="*/ 819567 w 1175167"/>
              <a:gd name="connsiteY155" fmla="*/ 441325 h 1622425"/>
              <a:gd name="connsiteX156" fmla="*/ 832267 w 1175167"/>
              <a:gd name="connsiteY156" fmla="*/ 409575 h 1622425"/>
              <a:gd name="connsiteX157" fmla="*/ 838617 w 1175167"/>
              <a:gd name="connsiteY157" fmla="*/ 365125 h 1622425"/>
              <a:gd name="connsiteX158" fmla="*/ 841792 w 1175167"/>
              <a:gd name="connsiteY158" fmla="*/ 355600 h 1622425"/>
              <a:gd name="connsiteX159" fmla="*/ 844967 w 1175167"/>
              <a:gd name="connsiteY159" fmla="*/ 342900 h 1622425"/>
              <a:gd name="connsiteX160" fmla="*/ 854492 w 1175167"/>
              <a:gd name="connsiteY160" fmla="*/ 225425 h 1622425"/>
              <a:gd name="connsiteX161" fmla="*/ 857667 w 1175167"/>
              <a:gd name="connsiteY161" fmla="*/ 209550 h 1622425"/>
              <a:gd name="connsiteX162" fmla="*/ 864017 w 1175167"/>
              <a:gd name="connsiteY162" fmla="*/ 200025 h 1622425"/>
              <a:gd name="connsiteX163" fmla="*/ 867192 w 1175167"/>
              <a:gd name="connsiteY163" fmla="*/ 177800 h 1622425"/>
              <a:gd name="connsiteX164" fmla="*/ 870367 w 1175167"/>
              <a:gd name="connsiteY164" fmla="*/ 168275 h 1622425"/>
              <a:gd name="connsiteX165" fmla="*/ 873542 w 1175167"/>
              <a:gd name="connsiteY165" fmla="*/ 152400 h 1622425"/>
              <a:gd name="connsiteX166" fmla="*/ 883067 w 1175167"/>
              <a:gd name="connsiteY166" fmla="*/ 101600 h 1622425"/>
              <a:gd name="connsiteX167" fmla="*/ 886242 w 1175167"/>
              <a:gd name="connsiteY167" fmla="*/ 92075 h 1622425"/>
              <a:gd name="connsiteX168" fmla="*/ 898942 w 1175167"/>
              <a:gd name="connsiteY168" fmla="*/ 76200 h 1622425"/>
              <a:gd name="connsiteX169" fmla="*/ 908467 w 1175167"/>
              <a:gd name="connsiteY169" fmla="*/ 73025 h 1622425"/>
              <a:gd name="connsiteX0" fmla="*/ 908467 w 1175167"/>
              <a:gd name="connsiteY0" fmla="*/ 73025 h 1622425"/>
              <a:gd name="connsiteX1" fmla="*/ 902117 w 1175167"/>
              <a:gd name="connsiteY1" fmla="*/ 57150 h 1622425"/>
              <a:gd name="connsiteX2" fmla="*/ 844967 w 1175167"/>
              <a:gd name="connsiteY2" fmla="*/ 22225 h 1622425"/>
              <a:gd name="connsiteX3" fmla="*/ 829092 w 1175167"/>
              <a:gd name="connsiteY3" fmla="*/ 9525 h 1622425"/>
              <a:gd name="connsiteX4" fmla="*/ 813217 w 1175167"/>
              <a:gd name="connsiteY4" fmla="*/ 6350 h 1622425"/>
              <a:gd name="connsiteX5" fmla="*/ 797342 w 1175167"/>
              <a:gd name="connsiteY5" fmla="*/ 0 h 1622425"/>
              <a:gd name="connsiteX6" fmla="*/ 775117 w 1175167"/>
              <a:gd name="connsiteY6" fmla="*/ 6350 h 1622425"/>
              <a:gd name="connsiteX7" fmla="*/ 771942 w 1175167"/>
              <a:gd name="connsiteY7" fmla="*/ 50800 h 1622425"/>
              <a:gd name="connsiteX8" fmla="*/ 768767 w 1175167"/>
              <a:gd name="connsiteY8" fmla="*/ 69850 h 1622425"/>
              <a:gd name="connsiteX9" fmla="*/ 759242 w 1175167"/>
              <a:gd name="connsiteY9" fmla="*/ 73025 h 1622425"/>
              <a:gd name="connsiteX10" fmla="*/ 749717 w 1175167"/>
              <a:gd name="connsiteY10" fmla="*/ 66675 h 1622425"/>
              <a:gd name="connsiteX11" fmla="*/ 737017 w 1175167"/>
              <a:gd name="connsiteY11" fmla="*/ 63500 h 1622425"/>
              <a:gd name="connsiteX12" fmla="*/ 714792 w 1175167"/>
              <a:gd name="connsiteY12" fmla="*/ 104775 h 1622425"/>
              <a:gd name="connsiteX13" fmla="*/ 670342 w 1175167"/>
              <a:gd name="connsiteY13" fmla="*/ 25400 h 1622425"/>
              <a:gd name="connsiteX14" fmla="*/ 654467 w 1175167"/>
              <a:gd name="connsiteY14" fmla="*/ 63500 h 1622425"/>
              <a:gd name="connsiteX15" fmla="*/ 600492 w 1175167"/>
              <a:gd name="connsiteY15" fmla="*/ 142875 h 1622425"/>
              <a:gd name="connsiteX16" fmla="*/ 562392 w 1175167"/>
              <a:gd name="connsiteY16" fmla="*/ 222250 h 1622425"/>
              <a:gd name="connsiteX17" fmla="*/ 527467 w 1175167"/>
              <a:gd name="connsiteY17" fmla="*/ 304800 h 1622425"/>
              <a:gd name="connsiteX18" fmla="*/ 521117 w 1175167"/>
              <a:gd name="connsiteY18" fmla="*/ 358775 h 1622425"/>
              <a:gd name="connsiteX19" fmla="*/ 444917 w 1175167"/>
              <a:gd name="connsiteY19" fmla="*/ 434975 h 1622425"/>
              <a:gd name="connsiteX20" fmla="*/ 444917 w 1175167"/>
              <a:gd name="connsiteY20" fmla="*/ 517525 h 1622425"/>
              <a:gd name="connsiteX21" fmla="*/ 409992 w 1175167"/>
              <a:gd name="connsiteY21" fmla="*/ 501650 h 1622425"/>
              <a:gd name="connsiteX22" fmla="*/ 362367 w 1175167"/>
              <a:gd name="connsiteY22" fmla="*/ 511175 h 1622425"/>
              <a:gd name="connsiteX23" fmla="*/ 295692 w 1175167"/>
              <a:gd name="connsiteY23" fmla="*/ 492125 h 1622425"/>
              <a:gd name="connsiteX24" fmla="*/ 289342 w 1175167"/>
              <a:gd name="connsiteY24" fmla="*/ 419100 h 1622425"/>
              <a:gd name="connsiteX25" fmla="*/ 263942 w 1175167"/>
              <a:gd name="connsiteY25" fmla="*/ 396875 h 1622425"/>
              <a:gd name="connsiteX26" fmla="*/ 184567 w 1175167"/>
              <a:gd name="connsiteY26" fmla="*/ 387350 h 1622425"/>
              <a:gd name="connsiteX27" fmla="*/ 108367 w 1175167"/>
              <a:gd name="connsiteY27" fmla="*/ 393700 h 1622425"/>
              <a:gd name="connsiteX28" fmla="*/ 35342 w 1175167"/>
              <a:gd name="connsiteY28" fmla="*/ 469900 h 1622425"/>
              <a:gd name="connsiteX29" fmla="*/ 417 w 1175167"/>
              <a:gd name="connsiteY29" fmla="*/ 533400 h 1622425"/>
              <a:gd name="connsiteX30" fmla="*/ 16292 w 1175167"/>
              <a:gd name="connsiteY30" fmla="*/ 587375 h 1622425"/>
              <a:gd name="connsiteX31" fmla="*/ 9941 w 1175167"/>
              <a:gd name="connsiteY31" fmla="*/ 631825 h 1622425"/>
              <a:gd name="connsiteX32" fmla="*/ 13117 w 1175167"/>
              <a:gd name="connsiteY32" fmla="*/ 698500 h 1622425"/>
              <a:gd name="connsiteX33" fmla="*/ 9942 w 1175167"/>
              <a:gd name="connsiteY33" fmla="*/ 736600 h 1622425"/>
              <a:gd name="connsiteX34" fmla="*/ 48042 w 1175167"/>
              <a:gd name="connsiteY34" fmla="*/ 755650 h 1622425"/>
              <a:gd name="connsiteX35" fmla="*/ 102017 w 1175167"/>
              <a:gd name="connsiteY35" fmla="*/ 790575 h 1622425"/>
              <a:gd name="connsiteX36" fmla="*/ 133767 w 1175167"/>
              <a:gd name="connsiteY36" fmla="*/ 784225 h 1622425"/>
              <a:gd name="connsiteX37" fmla="*/ 159167 w 1175167"/>
              <a:gd name="connsiteY37" fmla="*/ 841375 h 1622425"/>
              <a:gd name="connsiteX38" fmla="*/ 155992 w 1175167"/>
              <a:gd name="connsiteY38" fmla="*/ 873125 h 1622425"/>
              <a:gd name="connsiteX39" fmla="*/ 200442 w 1175167"/>
              <a:gd name="connsiteY39" fmla="*/ 904875 h 1622425"/>
              <a:gd name="connsiteX40" fmla="*/ 222667 w 1175167"/>
              <a:gd name="connsiteY40" fmla="*/ 939800 h 1622425"/>
              <a:gd name="connsiteX41" fmla="*/ 213142 w 1175167"/>
              <a:gd name="connsiteY41" fmla="*/ 1022350 h 1622425"/>
              <a:gd name="connsiteX42" fmla="*/ 190917 w 1175167"/>
              <a:gd name="connsiteY42" fmla="*/ 1063625 h 1622425"/>
              <a:gd name="connsiteX43" fmla="*/ 190917 w 1175167"/>
              <a:gd name="connsiteY43" fmla="*/ 1200150 h 1622425"/>
              <a:gd name="connsiteX44" fmla="*/ 244892 w 1175167"/>
              <a:gd name="connsiteY44" fmla="*/ 1206500 h 1622425"/>
              <a:gd name="connsiteX45" fmla="*/ 279817 w 1175167"/>
              <a:gd name="connsiteY45" fmla="*/ 1222375 h 1622425"/>
              <a:gd name="connsiteX46" fmla="*/ 289342 w 1175167"/>
              <a:gd name="connsiteY46" fmla="*/ 1270000 h 1622425"/>
              <a:gd name="connsiteX47" fmla="*/ 356017 w 1175167"/>
              <a:gd name="connsiteY47" fmla="*/ 1298575 h 1622425"/>
              <a:gd name="connsiteX48" fmla="*/ 403642 w 1175167"/>
              <a:gd name="connsiteY48" fmla="*/ 1330325 h 1622425"/>
              <a:gd name="connsiteX49" fmla="*/ 422692 w 1175167"/>
              <a:gd name="connsiteY49" fmla="*/ 1403350 h 1622425"/>
              <a:gd name="connsiteX50" fmla="*/ 444917 w 1175167"/>
              <a:gd name="connsiteY50" fmla="*/ 1476375 h 1622425"/>
              <a:gd name="connsiteX51" fmla="*/ 489367 w 1175167"/>
              <a:gd name="connsiteY51" fmla="*/ 1489075 h 1622425"/>
              <a:gd name="connsiteX52" fmla="*/ 492542 w 1175167"/>
              <a:gd name="connsiteY52" fmla="*/ 1498600 h 1622425"/>
              <a:gd name="connsiteX53" fmla="*/ 498892 w 1175167"/>
              <a:gd name="connsiteY53" fmla="*/ 1508125 h 1622425"/>
              <a:gd name="connsiteX54" fmla="*/ 508417 w 1175167"/>
              <a:gd name="connsiteY54" fmla="*/ 1527175 h 1622425"/>
              <a:gd name="connsiteX55" fmla="*/ 514767 w 1175167"/>
              <a:gd name="connsiteY55" fmla="*/ 1536700 h 1622425"/>
              <a:gd name="connsiteX56" fmla="*/ 517942 w 1175167"/>
              <a:gd name="connsiteY56" fmla="*/ 1546225 h 1622425"/>
              <a:gd name="connsiteX57" fmla="*/ 524292 w 1175167"/>
              <a:gd name="connsiteY57" fmla="*/ 1558925 h 1622425"/>
              <a:gd name="connsiteX58" fmla="*/ 533817 w 1175167"/>
              <a:gd name="connsiteY58" fmla="*/ 1581150 h 1622425"/>
              <a:gd name="connsiteX59" fmla="*/ 543342 w 1175167"/>
              <a:gd name="connsiteY59" fmla="*/ 1590675 h 1622425"/>
              <a:gd name="connsiteX60" fmla="*/ 556042 w 1175167"/>
              <a:gd name="connsiteY60" fmla="*/ 1584325 h 1622425"/>
              <a:gd name="connsiteX61" fmla="*/ 571917 w 1175167"/>
              <a:gd name="connsiteY61" fmla="*/ 1555750 h 1622425"/>
              <a:gd name="connsiteX62" fmla="*/ 584617 w 1175167"/>
              <a:gd name="connsiteY62" fmla="*/ 1536700 h 1622425"/>
              <a:gd name="connsiteX63" fmla="*/ 587792 w 1175167"/>
              <a:gd name="connsiteY63" fmla="*/ 1527175 h 1622425"/>
              <a:gd name="connsiteX64" fmla="*/ 594142 w 1175167"/>
              <a:gd name="connsiteY64" fmla="*/ 1517650 h 1622425"/>
              <a:gd name="connsiteX65" fmla="*/ 600492 w 1175167"/>
              <a:gd name="connsiteY65" fmla="*/ 1504950 h 1622425"/>
              <a:gd name="connsiteX66" fmla="*/ 613192 w 1175167"/>
              <a:gd name="connsiteY66" fmla="*/ 1511300 h 1622425"/>
              <a:gd name="connsiteX67" fmla="*/ 619542 w 1175167"/>
              <a:gd name="connsiteY67" fmla="*/ 1530350 h 1622425"/>
              <a:gd name="connsiteX68" fmla="*/ 625892 w 1175167"/>
              <a:gd name="connsiteY68" fmla="*/ 1565275 h 1622425"/>
              <a:gd name="connsiteX69" fmla="*/ 632242 w 1175167"/>
              <a:gd name="connsiteY69" fmla="*/ 1574800 h 1622425"/>
              <a:gd name="connsiteX70" fmla="*/ 635417 w 1175167"/>
              <a:gd name="connsiteY70" fmla="*/ 1584325 h 1622425"/>
              <a:gd name="connsiteX71" fmla="*/ 651292 w 1175167"/>
              <a:gd name="connsiteY71" fmla="*/ 1587500 h 1622425"/>
              <a:gd name="connsiteX72" fmla="*/ 660817 w 1175167"/>
              <a:gd name="connsiteY72" fmla="*/ 1584325 h 1622425"/>
              <a:gd name="connsiteX73" fmla="*/ 692567 w 1175167"/>
              <a:gd name="connsiteY73" fmla="*/ 1555750 h 1622425"/>
              <a:gd name="connsiteX74" fmla="*/ 705267 w 1175167"/>
              <a:gd name="connsiteY74" fmla="*/ 1546225 h 1622425"/>
              <a:gd name="connsiteX75" fmla="*/ 756067 w 1175167"/>
              <a:gd name="connsiteY75" fmla="*/ 1552575 h 1622425"/>
              <a:gd name="connsiteX76" fmla="*/ 765592 w 1175167"/>
              <a:gd name="connsiteY76" fmla="*/ 1555750 h 1622425"/>
              <a:gd name="connsiteX77" fmla="*/ 794167 w 1175167"/>
              <a:gd name="connsiteY77" fmla="*/ 1558925 h 1622425"/>
              <a:gd name="connsiteX78" fmla="*/ 857667 w 1175167"/>
              <a:gd name="connsiteY78" fmla="*/ 1568450 h 1622425"/>
              <a:gd name="connsiteX79" fmla="*/ 883067 w 1175167"/>
              <a:gd name="connsiteY79" fmla="*/ 1577975 h 1622425"/>
              <a:gd name="connsiteX80" fmla="*/ 905292 w 1175167"/>
              <a:gd name="connsiteY80" fmla="*/ 1581150 h 1622425"/>
              <a:gd name="connsiteX81" fmla="*/ 914817 w 1175167"/>
              <a:gd name="connsiteY81" fmla="*/ 1584325 h 1622425"/>
              <a:gd name="connsiteX82" fmla="*/ 927517 w 1175167"/>
              <a:gd name="connsiteY82" fmla="*/ 1590675 h 1622425"/>
              <a:gd name="connsiteX83" fmla="*/ 962442 w 1175167"/>
              <a:gd name="connsiteY83" fmla="*/ 1597025 h 1622425"/>
              <a:gd name="connsiteX84" fmla="*/ 971967 w 1175167"/>
              <a:gd name="connsiteY84" fmla="*/ 1600200 h 1622425"/>
              <a:gd name="connsiteX85" fmla="*/ 1000542 w 1175167"/>
              <a:gd name="connsiteY85" fmla="*/ 1606550 h 1622425"/>
              <a:gd name="connsiteX86" fmla="*/ 1025942 w 1175167"/>
              <a:gd name="connsiteY86" fmla="*/ 1616075 h 1622425"/>
              <a:gd name="connsiteX87" fmla="*/ 1044992 w 1175167"/>
              <a:gd name="connsiteY87" fmla="*/ 1619250 h 1622425"/>
              <a:gd name="connsiteX88" fmla="*/ 1057692 w 1175167"/>
              <a:gd name="connsiteY88" fmla="*/ 1622425 h 1622425"/>
              <a:gd name="connsiteX89" fmla="*/ 1073567 w 1175167"/>
              <a:gd name="connsiteY89" fmla="*/ 1619250 h 1622425"/>
              <a:gd name="connsiteX90" fmla="*/ 1064042 w 1175167"/>
              <a:gd name="connsiteY90" fmla="*/ 1593850 h 1622425"/>
              <a:gd name="connsiteX91" fmla="*/ 1083092 w 1175167"/>
              <a:gd name="connsiteY91" fmla="*/ 1587500 h 1622425"/>
              <a:gd name="connsiteX92" fmla="*/ 1098967 w 1175167"/>
              <a:gd name="connsiteY92" fmla="*/ 1530350 h 1622425"/>
              <a:gd name="connsiteX93" fmla="*/ 1171992 w 1175167"/>
              <a:gd name="connsiteY93" fmla="*/ 1527175 h 1622425"/>
              <a:gd name="connsiteX94" fmla="*/ 1175167 w 1175167"/>
              <a:gd name="connsiteY94" fmla="*/ 1517650 h 1622425"/>
              <a:gd name="connsiteX95" fmla="*/ 1149767 w 1175167"/>
              <a:gd name="connsiteY95" fmla="*/ 1501775 h 1622425"/>
              <a:gd name="connsiteX96" fmla="*/ 1140242 w 1175167"/>
              <a:gd name="connsiteY96" fmla="*/ 1498600 h 1622425"/>
              <a:gd name="connsiteX97" fmla="*/ 1121192 w 1175167"/>
              <a:gd name="connsiteY97" fmla="*/ 1485900 h 1622425"/>
              <a:gd name="connsiteX98" fmla="*/ 1098967 w 1175167"/>
              <a:gd name="connsiteY98" fmla="*/ 1457325 h 1622425"/>
              <a:gd name="connsiteX99" fmla="*/ 1086267 w 1175167"/>
              <a:gd name="connsiteY99" fmla="*/ 1444625 h 1622425"/>
              <a:gd name="connsiteX100" fmla="*/ 1076742 w 1175167"/>
              <a:gd name="connsiteY100" fmla="*/ 1431925 h 1622425"/>
              <a:gd name="connsiteX101" fmla="*/ 1057692 w 1175167"/>
              <a:gd name="connsiteY101" fmla="*/ 1419225 h 1622425"/>
              <a:gd name="connsiteX102" fmla="*/ 1038642 w 1175167"/>
              <a:gd name="connsiteY102" fmla="*/ 1400175 h 1622425"/>
              <a:gd name="connsiteX103" fmla="*/ 1025942 w 1175167"/>
              <a:gd name="connsiteY103" fmla="*/ 1387475 h 1622425"/>
              <a:gd name="connsiteX104" fmla="*/ 1032292 w 1175167"/>
              <a:gd name="connsiteY104" fmla="*/ 1355725 h 1622425"/>
              <a:gd name="connsiteX105" fmla="*/ 1044992 w 1175167"/>
              <a:gd name="connsiteY105" fmla="*/ 1352550 h 1622425"/>
              <a:gd name="connsiteX106" fmla="*/ 1060867 w 1175167"/>
              <a:gd name="connsiteY106" fmla="*/ 1349375 h 1622425"/>
              <a:gd name="connsiteX107" fmla="*/ 1057692 w 1175167"/>
              <a:gd name="connsiteY107" fmla="*/ 1314450 h 1622425"/>
              <a:gd name="connsiteX108" fmla="*/ 1029117 w 1175167"/>
              <a:gd name="connsiteY108" fmla="*/ 1317625 h 1622425"/>
              <a:gd name="connsiteX109" fmla="*/ 991017 w 1175167"/>
              <a:gd name="connsiteY109" fmla="*/ 1314450 h 1622425"/>
              <a:gd name="connsiteX110" fmla="*/ 978317 w 1175167"/>
              <a:gd name="connsiteY110" fmla="*/ 1308100 h 1622425"/>
              <a:gd name="connsiteX111" fmla="*/ 975142 w 1175167"/>
              <a:gd name="connsiteY111" fmla="*/ 1298575 h 1622425"/>
              <a:gd name="connsiteX112" fmla="*/ 1013242 w 1175167"/>
              <a:gd name="connsiteY112" fmla="*/ 1279525 h 1622425"/>
              <a:gd name="connsiteX113" fmla="*/ 1010067 w 1175167"/>
              <a:gd name="connsiteY113" fmla="*/ 1270000 h 1622425"/>
              <a:gd name="connsiteX114" fmla="*/ 997367 w 1175167"/>
              <a:gd name="connsiteY114" fmla="*/ 1260475 h 1622425"/>
              <a:gd name="connsiteX115" fmla="*/ 978317 w 1175167"/>
              <a:gd name="connsiteY115" fmla="*/ 1250950 h 1622425"/>
              <a:gd name="connsiteX116" fmla="*/ 959267 w 1175167"/>
              <a:gd name="connsiteY116" fmla="*/ 1225550 h 1622425"/>
              <a:gd name="connsiteX117" fmla="*/ 956092 w 1175167"/>
              <a:gd name="connsiteY117" fmla="*/ 1212850 h 1622425"/>
              <a:gd name="connsiteX118" fmla="*/ 940217 w 1175167"/>
              <a:gd name="connsiteY118" fmla="*/ 1181100 h 1622425"/>
              <a:gd name="connsiteX119" fmla="*/ 937042 w 1175167"/>
              <a:gd name="connsiteY119" fmla="*/ 1171575 h 1622425"/>
              <a:gd name="connsiteX120" fmla="*/ 930692 w 1175167"/>
              <a:gd name="connsiteY120" fmla="*/ 1146175 h 1622425"/>
              <a:gd name="connsiteX121" fmla="*/ 917992 w 1175167"/>
              <a:gd name="connsiteY121" fmla="*/ 1120775 h 1622425"/>
              <a:gd name="connsiteX122" fmla="*/ 905292 w 1175167"/>
              <a:gd name="connsiteY122" fmla="*/ 1098550 h 1622425"/>
              <a:gd name="connsiteX123" fmla="*/ 898942 w 1175167"/>
              <a:gd name="connsiteY123" fmla="*/ 1082675 h 1622425"/>
              <a:gd name="connsiteX124" fmla="*/ 892592 w 1175167"/>
              <a:gd name="connsiteY124" fmla="*/ 1063625 h 1622425"/>
              <a:gd name="connsiteX125" fmla="*/ 883067 w 1175167"/>
              <a:gd name="connsiteY125" fmla="*/ 1047750 h 1622425"/>
              <a:gd name="connsiteX126" fmla="*/ 876717 w 1175167"/>
              <a:gd name="connsiteY126" fmla="*/ 1038225 h 1622425"/>
              <a:gd name="connsiteX127" fmla="*/ 860842 w 1175167"/>
              <a:gd name="connsiteY127" fmla="*/ 1025525 h 1622425"/>
              <a:gd name="connsiteX128" fmla="*/ 841792 w 1175167"/>
              <a:gd name="connsiteY128" fmla="*/ 1003300 h 1622425"/>
              <a:gd name="connsiteX129" fmla="*/ 819567 w 1175167"/>
              <a:gd name="connsiteY129" fmla="*/ 1000125 h 1622425"/>
              <a:gd name="connsiteX130" fmla="*/ 797342 w 1175167"/>
              <a:gd name="connsiteY130" fmla="*/ 987425 h 1622425"/>
              <a:gd name="connsiteX131" fmla="*/ 765592 w 1175167"/>
              <a:gd name="connsiteY131" fmla="*/ 965200 h 1622425"/>
              <a:gd name="connsiteX132" fmla="*/ 752892 w 1175167"/>
              <a:gd name="connsiteY132" fmla="*/ 958850 h 1622425"/>
              <a:gd name="connsiteX133" fmla="*/ 746542 w 1175167"/>
              <a:gd name="connsiteY133" fmla="*/ 946150 h 1622425"/>
              <a:gd name="connsiteX134" fmla="*/ 740192 w 1175167"/>
              <a:gd name="connsiteY134" fmla="*/ 898525 h 1622425"/>
              <a:gd name="connsiteX135" fmla="*/ 730667 w 1175167"/>
              <a:gd name="connsiteY135" fmla="*/ 863600 h 1622425"/>
              <a:gd name="connsiteX136" fmla="*/ 721142 w 1175167"/>
              <a:gd name="connsiteY136" fmla="*/ 860425 h 1622425"/>
              <a:gd name="connsiteX137" fmla="*/ 705267 w 1175167"/>
              <a:gd name="connsiteY137" fmla="*/ 847725 h 1622425"/>
              <a:gd name="connsiteX138" fmla="*/ 692567 w 1175167"/>
              <a:gd name="connsiteY138" fmla="*/ 841375 h 1622425"/>
              <a:gd name="connsiteX139" fmla="*/ 686217 w 1175167"/>
              <a:gd name="connsiteY139" fmla="*/ 831850 h 1622425"/>
              <a:gd name="connsiteX140" fmla="*/ 689392 w 1175167"/>
              <a:gd name="connsiteY140" fmla="*/ 784225 h 1622425"/>
              <a:gd name="connsiteX141" fmla="*/ 698917 w 1175167"/>
              <a:gd name="connsiteY141" fmla="*/ 762000 h 1622425"/>
              <a:gd name="connsiteX142" fmla="*/ 708442 w 1175167"/>
              <a:gd name="connsiteY142" fmla="*/ 673100 h 1622425"/>
              <a:gd name="connsiteX143" fmla="*/ 711617 w 1175167"/>
              <a:gd name="connsiteY143" fmla="*/ 641350 h 1622425"/>
              <a:gd name="connsiteX144" fmla="*/ 721142 w 1175167"/>
              <a:gd name="connsiteY144" fmla="*/ 609600 h 1622425"/>
              <a:gd name="connsiteX145" fmla="*/ 727492 w 1175167"/>
              <a:gd name="connsiteY145" fmla="*/ 581025 h 1622425"/>
              <a:gd name="connsiteX146" fmla="*/ 733842 w 1175167"/>
              <a:gd name="connsiteY146" fmla="*/ 568325 h 1622425"/>
              <a:gd name="connsiteX147" fmla="*/ 737017 w 1175167"/>
              <a:gd name="connsiteY147" fmla="*/ 555625 h 1622425"/>
              <a:gd name="connsiteX148" fmla="*/ 749717 w 1175167"/>
              <a:gd name="connsiteY148" fmla="*/ 542925 h 1622425"/>
              <a:gd name="connsiteX149" fmla="*/ 762417 w 1175167"/>
              <a:gd name="connsiteY149" fmla="*/ 520700 h 1622425"/>
              <a:gd name="connsiteX150" fmla="*/ 784642 w 1175167"/>
              <a:gd name="connsiteY150" fmla="*/ 498475 h 1622425"/>
              <a:gd name="connsiteX151" fmla="*/ 797342 w 1175167"/>
              <a:gd name="connsiteY151" fmla="*/ 485775 h 1622425"/>
              <a:gd name="connsiteX152" fmla="*/ 806867 w 1175167"/>
              <a:gd name="connsiteY152" fmla="*/ 476250 h 1622425"/>
              <a:gd name="connsiteX153" fmla="*/ 816392 w 1175167"/>
              <a:gd name="connsiteY153" fmla="*/ 454025 h 1622425"/>
              <a:gd name="connsiteX154" fmla="*/ 819567 w 1175167"/>
              <a:gd name="connsiteY154" fmla="*/ 441325 h 1622425"/>
              <a:gd name="connsiteX155" fmla="*/ 832267 w 1175167"/>
              <a:gd name="connsiteY155" fmla="*/ 409575 h 1622425"/>
              <a:gd name="connsiteX156" fmla="*/ 838617 w 1175167"/>
              <a:gd name="connsiteY156" fmla="*/ 365125 h 1622425"/>
              <a:gd name="connsiteX157" fmla="*/ 841792 w 1175167"/>
              <a:gd name="connsiteY157" fmla="*/ 355600 h 1622425"/>
              <a:gd name="connsiteX158" fmla="*/ 844967 w 1175167"/>
              <a:gd name="connsiteY158" fmla="*/ 342900 h 1622425"/>
              <a:gd name="connsiteX159" fmla="*/ 854492 w 1175167"/>
              <a:gd name="connsiteY159" fmla="*/ 225425 h 1622425"/>
              <a:gd name="connsiteX160" fmla="*/ 857667 w 1175167"/>
              <a:gd name="connsiteY160" fmla="*/ 209550 h 1622425"/>
              <a:gd name="connsiteX161" fmla="*/ 864017 w 1175167"/>
              <a:gd name="connsiteY161" fmla="*/ 200025 h 1622425"/>
              <a:gd name="connsiteX162" fmla="*/ 867192 w 1175167"/>
              <a:gd name="connsiteY162" fmla="*/ 177800 h 1622425"/>
              <a:gd name="connsiteX163" fmla="*/ 870367 w 1175167"/>
              <a:gd name="connsiteY163" fmla="*/ 168275 h 1622425"/>
              <a:gd name="connsiteX164" fmla="*/ 873542 w 1175167"/>
              <a:gd name="connsiteY164" fmla="*/ 152400 h 1622425"/>
              <a:gd name="connsiteX165" fmla="*/ 883067 w 1175167"/>
              <a:gd name="connsiteY165" fmla="*/ 101600 h 1622425"/>
              <a:gd name="connsiteX166" fmla="*/ 886242 w 1175167"/>
              <a:gd name="connsiteY166" fmla="*/ 92075 h 1622425"/>
              <a:gd name="connsiteX167" fmla="*/ 898942 w 1175167"/>
              <a:gd name="connsiteY167" fmla="*/ 76200 h 1622425"/>
              <a:gd name="connsiteX168" fmla="*/ 908467 w 1175167"/>
              <a:gd name="connsiteY168" fmla="*/ 73025 h 1622425"/>
              <a:gd name="connsiteX0" fmla="*/ 908467 w 1175167"/>
              <a:gd name="connsiteY0" fmla="*/ 73025 h 1622425"/>
              <a:gd name="connsiteX1" fmla="*/ 902117 w 1175167"/>
              <a:gd name="connsiteY1" fmla="*/ 57150 h 1622425"/>
              <a:gd name="connsiteX2" fmla="*/ 844967 w 1175167"/>
              <a:gd name="connsiteY2" fmla="*/ 22225 h 1622425"/>
              <a:gd name="connsiteX3" fmla="*/ 829092 w 1175167"/>
              <a:gd name="connsiteY3" fmla="*/ 9525 h 1622425"/>
              <a:gd name="connsiteX4" fmla="*/ 813217 w 1175167"/>
              <a:gd name="connsiteY4" fmla="*/ 6350 h 1622425"/>
              <a:gd name="connsiteX5" fmla="*/ 797342 w 1175167"/>
              <a:gd name="connsiteY5" fmla="*/ 0 h 1622425"/>
              <a:gd name="connsiteX6" fmla="*/ 775117 w 1175167"/>
              <a:gd name="connsiteY6" fmla="*/ 6350 h 1622425"/>
              <a:gd name="connsiteX7" fmla="*/ 771942 w 1175167"/>
              <a:gd name="connsiteY7" fmla="*/ 50800 h 1622425"/>
              <a:gd name="connsiteX8" fmla="*/ 768767 w 1175167"/>
              <a:gd name="connsiteY8" fmla="*/ 69850 h 1622425"/>
              <a:gd name="connsiteX9" fmla="*/ 759242 w 1175167"/>
              <a:gd name="connsiteY9" fmla="*/ 73025 h 1622425"/>
              <a:gd name="connsiteX10" fmla="*/ 749717 w 1175167"/>
              <a:gd name="connsiteY10" fmla="*/ 66675 h 1622425"/>
              <a:gd name="connsiteX11" fmla="*/ 737017 w 1175167"/>
              <a:gd name="connsiteY11" fmla="*/ 63500 h 1622425"/>
              <a:gd name="connsiteX12" fmla="*/ 714792 w 1175167"/>
              <a:gd name="connsiteY12" fmla="*/ 104775 h 1622425"/>
              <a:gd name="connsiteX13" fmla="*/ 670342 w 1175167"/>
              <a:gd name="connsiteY13" fmla="*/ 25400 h 1622425"/>
              <a:gd name="connsiteX14" fmla="*/ 654467 w 1175167"/>
              <a:gd name="connsiteY14" fmla="*/ 63500 h 1622425"/>
              <a:gd name="connsiteX15" fmla="*/ 600492 w 1175167"/>
              <a:gd name="connsiteY15" fmla="*/ 142875 h 1622425"/>
              <a:gd name="connsiteX16" fmla="*/ 562392 w 1175167"/>
              <a:gd name="connsiteY16" fmla="*/ 222250 h 1622425"/>
              <a:gd name="connsiteX17" fmla="*/ 527467 w 1175167"/>
              <a:gd name="connsiteY17" fmla="*/ 304800 h 1622425"/>
              <a:gd name="connsiteX18" fmla="*/ 521117 w 1175167"/>
              <a:gd name="connsiteY18" fmla="*/ 358775 h 1622425"/>
              <a:gd name="connsiteX19" fmla="*/ 444917 w 1175167"/>
              <a:gd name="connsiteY19" fmla="*/ 434975 h 1622425"/>
              <a:gd name="connsiteX20" fmla="*/ 444917 w 1175167"/>
              <a:gd name="connsiteY20" fmla="*/ 517525 h 1622425"/>
              <a:gd name="connsiteX21" fmla="*/ 409992 w 1175167"/>
              <a:gd name="connsiteY21" fmla="*/ 501650 h 1622425"/>
              <a:gd name="connsiteX22" fmla="*/ 362367 w 1175167"/>
              <a:gd name="connsiteY22" fmla="*/ 511175 h 1622425"/>
              <a:gd name="connsiteX23" fmla="*/ 295692 w 1175167"/>
              <a:gd name="connsiteY23" fmla="*/ 492125 h 1622425"/>
              <a:gd name="connsiteX24" fmla="*/ 289342 w 1175167"/>
              <a:gd name="connsiteY24" fmla="*/ 419100 h 1622425"/>
              <a:gd name="connsiteX25" fmla="*/ 263942 w 1175167"/>
              <a:gd name="connsiteY25" fmla="*/ 396875 h 1622425"/>
              <a:gd name="connsiteX26" fmla="*/ 184567 w 1175167"/>
              <a:gd name="connsiteY26" fmla="*/ 387350 h 1622425"/>
              <a:gd name="connsiteX27" fmla="*/ 108367 w 1175167"/>
              <a:gd name="connsiteY27" fmla="*/ 393700 h 1622425"/>
              <a:gd name="connsiteX28" fmla="*/ 35342 w 1175167"/>
              <a:gd name="connsiteY28" fmla="*/ 469900 h 1622425"/>
              <a:gd name="connsiteX29" fmla="*/ 417 w 1175167"/>
              <a:gd name="connsiteY29" fmla="*/ 533400 h 1622425"/>
              <a:gd name="connsiteX30" fmla="*/ 16292 w 1175167"/>
              <a:gd name="connsiteY30" fmla="*/ 587375 h 1622425"/>
              <a:gd name="connsiteX31" fmla="*/ 9941 w 1175167"/>
              <a:gd name="connsiteY31" fmla="*/ 631825 h 1622425"/>
              <a:gd name="connsiteX32" fmla="*/ 13117 w 1175167"/>
              <a:gd name="connsiteY32" fmla="*/ 698500 h 1622425"/>
              <a:gd name="connsiteX33" fmla="*/ 9942 w 1175167"/>
              <a:gd name="connsiteY33" fmla="*/ 736600 h 1622425"/>
              <a:gd name="connsiteX34" fmla="*/ 48042 w 1175167"/>
              <a:gd name="connsiteY34" fmla="*/ 755650 h 1622425"/>
              <a:gd name="connsiteX35" fmla="*/ 102017 w 1175167"/>
              <a:gd name="connsiteY35" fmla="*/ 790575 h 1622425"/>
              <a:gd name="connsiteX36" fmla="*/ 133767 w 1175167"/>
              <a:gd name="connsiteY36" fmla="*/ 784225 h 1622425"/>
              <a:gd name="connsiteX37" fmla="*/ 159167 w 1175167"/>
              <a:gd name="connsiteY37" fmla="*/ 841375 h 1622425"/>
              <a:gd name="connsiteX38" fmla="*/ 155992 w 1175167"/>
              <a:gd name="connsiteY38" fmla="*/ 873125 h 1622425"/>
              <a:gd name="connsiteX39" fmla="*/ 200442 w 1175167"/>
              <a:gd name="connsiteY39" fmla="*/ 904875 h 1622425"/>
              <a:gd name="connsiteX40" fmla="*/ 222667 w 1175167"/>
              <a:gd name="connsiteY40" fmla="*/ 939800 h 1622425"/>
              <a:gd name="connsiteX41" fmla="*/ 213142 w 1175167"/>
              <a:gd name="connsiteY41" fmla="*/ 1022350 h 1622425"/>
              <a:gd name="connsiteX42" fmla="*/ 190917 w 1175167"/>
              <a:gd name="connsiteY42" fmla="*/ 1063625 h 1622425"/>
              <a:gd name="connsiteX43" fmla="*/ 190917 w 1175167"/>
              <a:gd name="connsiteY43" fmla="*/ 1200150 h 1622425"/>
              <a:gd name="connsiteX44" fmla="*/ 244892 w 1175167"/>
              <a:gd name="connsiteY44" fmla="*/ 1206500 h 1622425"/>
              <a:gd name="connsiteX45" fmla="*/ 279817 w 1175167"/>
              <a:gd name="connsiteY45" fmla="*/ 1222375 h 1622425"/>
              <a:gd name="connsiteX46" fmla="*/ 289342 w 1175167"/>
              <a:gd name="connsiteY46" fmla="*/ 1270000 h 1622425"/>
              <a:gd name="connsiteX47" fmla="*/ 356017 w 1175167"/>
              <a:gd name="connsiteY47" fmla="*/ 1298575 h 1622425"/>
              <a:gd name="connsiteX48" fmla="*/ 403642 w 1175167"/>
              <a:gd name="connsiteY48" fmla="*/ 1330325 h 1622425"/>
              <a:gd name="connsiteX49" fmla="*/ 422692 w 1175167"/>
              <a:gd name="connsiteY49" fmla="*/ 1403350 h 1622425"/>
              <a:gd name="connsiteX50" fmla="*/ 444917 w 1175167"/>
              <a:gd name="connsiteY50" fmla="*/ 1476375 h 1622425"/>
              <a:gd name="connsiteX51" fmla="*/ 489367 w 1175167"/>
              <a:gd name="connsiteY51" fmla="*/ 1489075 h 1622425"/>
              <a:gd name="connsiteX52" fmla="*/ 492542 w 1175167"/>
              <a:gd name="connsiteY52" fmla="*/ 1498600 h 1622425"/>
              <a:gd name="connsiteX53" fmla="*/ 498892 w 1175167"/>
              <a:gd name="connsiteY53" fmla="*/ 1508125 h 1622425"/>
              <a:gd name="connsiteX54" fmla="*/ 514767 w 1175167"/>
              <a:gd name="connsiteY54" fmla="*/ 1536700 h 1622425"/>
              <a:gd name="connsiteX55" fmla="*/ 517942 w 1175167"/>
              <a:gd name="connsiteY55" fmla="*/ 1546225 h 1622425"/>
              <a:gd name="connsiteX56" fmla="*/ 524292 w 1175167"/>
              <a:gd name="connsiteY56" fmla="*/ 1558925 h 1622425"/>
              <a:gd name="connsiteX57" fmla="*/ 533817 w 1175167"/>
              <a:gd name="connsiteY57" fmla="*/ 1581150 h 1622425"/>
              <a:gd name="connsiteX58" fmla="*/ 543342 w 1175167"/>
              <a:gd name="connsiteY58" fmla="*/ 1590675 h 1622425"/>
              <a:gd name="connsiteX59" fmla="*/ 556042 w 1175167"/>
              <a:gd name="connsiteY59" fmla="*/ 1584325 h 1622425"/>
              <a:gd name="connsiteX60" fmla="*/ 571917 w 1175167"/>
              <a:gd name="connsiteY60" fmla="*/ 1555750 h 1622425"/>
              <a:gd name="connsiteX61" fmla="*/ 584617 w 1175167"/>
              <a:gd name="connsiteY61" fmla="*/ 1536700 h 1622425"/>
              <a:gd name="connsiteX62" fmla="*/ 587792 w 1175167"/>
              <a:gd name="connsiteY62" fmla="*/ 1527175 h 1622425"/>
              <a:gd name="connsiteX63" fmla="*/ 594142 w 1175167"/>
              <a:gd name="connsiteY63" fmla="*/ 1517650 h 1622425"/>
              <a:gd name="connsiteX64" fmla="*/ 600492 w 1175167"/>
              <a:gd name="connsiteY64" fmla="*/ 1504950 h 1622425"/>
              <a:gd name="connsiteX65" fmla="*/ 613192 w 1175167"/>
              <a:gd name="connsiteY65" fmla="*/ 1511300 h 1622425"/>
              <a:gd name="connsiteX66" fmla="*/ 619542 w 1175167"/>
              <a:gd name="connsiteY66" fmla="*/ 1530350 h 1622425"/>
              <a:gd name="connsiteX67" fmla="*/ 625892 w 1175167"/>
              <a:gd name="connsiteY67" fmla="*/ 1565275 h 1622425"/>
              <a:gd name="connsiteX68" fmla="*/ 632242 w 1175167"/>
              <a:gd name="connsiteY68" fmla="*/ 1574800 h 1622425"/>
              <a:gd name="connsiteX69" fmla="*/ 635417 w 1175167"/>
              <a:gd name="connsiteY69" fmla="*/ 1584325 h 1622425"/>
              <a:gd name="connsiteX70" fmla="*/ 651292 w 1175167"/>
              <a:gd name="connsiteY70" fmla="*/ 1587500 h 1622425"/>
              <a:gd name="connsiteX71" fmla="*/ 660817 w 1175167"/>
              <a:gd name="connsiteY71" fmla="*/ 1584325 h 1622425"/>
              <a:gd name="connsiteX72" fmla="*/ 692567 w 1175167"/>
              <a:gd name="connsiteY72" fmla="*/ 1555750 h 1622425"/>
              <a:gd name="connsiteX73" fmla="*/ 705267 w 1175167"/>
              <a:gd name="connsiteY73" fmla="*/ 1546225 h 1622425"/>
              <a:gd name="connsiteX74" fmla="*/ 756067 w 1175167"/>
              <a:gd name="connsiteY74" fmla="*/ 1552575 h 1622425"/>
              <a:gd name="connsiteX75" fmla="*/ 765592 w 1175167"/>
              <a:gd name="connsiteY75" fmla="*/ 1555750 h 1622425"/>
              <a:gd name="connsiteX76" fmla="*/ 794167 w 1175167"/>
              <a:gd name="connsiteY76" fmla="*/ 1558925 h 1622425"/>
              <a:gd name="connsiteX77" fmla="*/ 857667 w 1175167"/>
              <a:gd name="connsiteY77" fmla="*/ 1568450 h 1622425"/>
              <a:gd name="connsiteX78" fmla="*/ 883067 w 1175167"/>
              <a:gd name="connsiteY78" fmla="*/ 1577975 h 1622425"/>
              <a:gd name="connsiteX79" fmla="*/ 905292 w 1175167"/>
              <a:gd name="connsiteY79" fmla="*/ 1581150 h 1622425"/>
              <a:gd name="connsiteX80" fmla="*/ 914817 w 1175167"/>
              <a:gd name="connsiteY80" fmla="*/ 1584325 h 1622425"/>
              <a:gd name="connsiteX81" fmla="*/ 927517 w 1175167"/>
              <a:gd name="connsiteY81" fmla="*/ 1590675 h 1622425"/>
              <a:gd name="connsiteX82" fmla="*/ 962442 w 1175167"/>
              <a:gd name="connsiteY82" fmla="*/ 1597025 h 1622425"/>
              <a:gd name="connsiteX83" fmla="*/ 971967 w 1175167"/>
              <a:gd name="connsiteY83" fmla="*/ 1600200 h 1622425"/>
              <a:gd name="connsiteX84" fmla="*/ 1000542 w 1175167"/>
              <a:gd name="connsiteY84" fmla="*/ 1606550 h 1622425"/>
              <a:gd name="connsiteX85" fmla="*/ 1025942 w 1175167"/>
              <a:gd name="connsiteY85" fmla="*/ 1616075 h 1622425"/>
              <a:gd name="connsiteX86" fmla="*/ 1044992 w 1175167"/>
              <a:gd name="connsiteY86" fmla="*/ 1619250 h 1622425"/>
              <a:gd name="connsiteX87" fmla="*/ 1057692 w 1175167"/>
              <a:gd name="connsiteY87" fmla="*/ 1622425 h 1622425"/>
              <a:gd name="connsiteX88" fmla="*/ 1073567 w 1175167"/>
              <a:gd name="connsiteY88" fmla="*/ 1619250 h 1622425"/>
              <a:gd name="connsiteX89" fmla="*/ 1064042 w 1175167"/>
              <a:gd name="connsiteY89" fmla="*/ 1593850 h 1622425"/>
              <a:gd name="connsiteX90" fmla="*/ 1083092 w 1175167"/>
              <a:gd name="connsiteY90" fmla="*/ 1587500 h 1622425"/>
              <a:gd name="connsiteX91" fmla="*/ 1098967 w 1175167"/>
              <a:gd name="connsiteY91" fmla="*/ 1530350 h 1622425"/>
              <a:gd name="connsiteX92" fmla="*/ 1171992 w 1175167"/>
              <a:gd name="connsiteY92" fmla="*/ 1527175 h 1622425"/>
              <a:gd name="connsiteX93" fmla="*/ 1175167 w 1175167"/>
              <a:gd name="connsiteY93" fmla="*/ 1517650 h 1622425"/>
              <a:gd name="connsiteX94" fmla="*/ 1149767 w 1175167"/>
              <a:gd name="connsiteY94" fmla="*/ 1501775 h 1622425"/>
              <a:gd name="connsiteX95" fmla="*/ 1140242 w 1175167"/>
              <a:gd name="connsiteY95" fmla="*/ 1498600 h 1622425"/>
              <a:gd name="connsiteX96" fmla="*/ 1121192 w 1175167"/>
              <a:gd name="connsiteY96" fmla="*/ 1485900 h 1622425"/>
              <a:gd name="connsiteX97" fmla="*/ 1098967 w 1175167"/>
              <a:gd name="connsiteY97" fmla="*/ 1457325 h 1622425"/>
              <a:gd name="connsiteX98" fmla="*/ 1086267 w 1175167"/>
              <a:gd name="connsiteY98" fmla="*/ 1444625 h 1622425"/>
              <a:gd name="connsiteX99" fmla="*/ 1076742 w 1175167"/>
              <a:gd name="connsiteY99" fmla="*/ 1431925 h 1622425"/>
              <a:gd name="connsiteX100" fmla="*/ 1057692 w 1175167"/>
              <a:gd name="connsiteY100" fmla="*/ 1419225 h 1622425"/>
              <a:gd name="connsiteX101" fmla="*/ 1038642 w 1175167"/>
              <a:gd name="connsiteY101" fmla="*/ 1400175 h 1622425"/>
              <a:gd name="connsiteX102" fmla="*/ 1025942 w 1175167"/>
              <a:gd name="connsiteY102" fmla="*/ 1387475 h 1622425"/>
              <a:gd name="connsiteX103" fmla="*/ 1032292 w 1175167"/>
              <a:gd name="connsiteY103" fmla="*/ 1355725 h 1622425"/>
              <a:gd name="connsiteX104" fmla="*/ 1044992 w 1175167"/>
              <a:gd name="connsiteY104" fmla="*/ 1352550 h 1622425"/>
              <a:gd name="connsiteX105" fmla="*/ 1060867 w 1175167"/>
              <a:gd name="connsiteY105" fmla="*/ 1349375 h 1622425"/>
              <a:gd name="connsiteX106" fmla="*/ 1057692 w 1175167"/>
              <a:gd name="connsiteY106" fmla="*/ 1314450 h 1622425"/>
              <a:gd name="connsiteX107" fmla="*/ 1029117 w 1175167"/>
              <a:gd name="connsiteY107" fmla="*/ 1317625 h 1622425"/>
              <a:gd name="connsiteX108" fmla="*/ 991017 w 1175167"/>
              <a:gd name="connsiteY108" fmla="*/ 1314450 h 1622425"/>
              <a:gd name="connsiteX109" fmla="*/ 978317 w 1175167"/>
              <a:gd name="connsiteY109" fmla="*/ 1308100 h 1622425"/>
              <a:gd name="connsiteX110" fmla="*/ 975142 w 1175167"/>
              <a:gd name="connsiteY110" fmla="*/ 1298575 h 1622425"/>
              <a:gd name="connsiteX111" fmla="*/ 1013242 w 1175167"/>
              <a:gd name="connsiteY111" fmla="*/ 1279525 h 1622425"/>
              <a:gd name="connsiteX112" fmla="*/ 1010067 w 1175167"/>
              <a:gd name="connsiteY112" fmla="*/ 1270000 h 1622425"/>
              <a:gd name="connsiteX113" fmla="*/ 997367 w 1175167"/>
              <a:gd name="connsiteY113" fmla="*/ 1260475 h 1622425"/>
              <a:gd name="connsiteX114" fmla="*/ 978317 w 1175167"/>
              <a:gd name="connsiteY114" fmla="*/ 1250950 h 1622425"/>
              <a:gd name="connsiteX115" fmla="*/ 959267 w 1175167"/>
              <a:gd name="connsiteY115" fmla="*/ 1225550 h 1622425"/>
              <a:gd name="connsiteX116" fmla="*/ 956092 w 1175167"/>
              <a:gd name="connsiteY116" fmla="*/ 1212850 h 1622425"/>
              <a:gd name="connsiteX117" fmla="*/ 940217 w 1175167"/>
              <a:gd name="connsiteY117" fmla="*/ 1181100 h 1622425"/>
              <a:gd name="connsiteX118" fmla="*/ 937042 w 1175167"/>
              <a:gd name="connsiteY118" fmla="*/ 1171575 h 1622425"/>
              <a:gd name="connsiteX119" fmla="*/ 930692 w 1175167"/>
              <a:gd name="connsiteY119" fmla="*/ 1146175 h 1622425"/>
              <a:gd name="connsiteX120" fmla="*/ 917992 w 1175167"/>
              <a:gd name="connsiteY120" fmla="*/ 1120775 h 1622425"/>
              <a:gd name="connsiteX121" fmla="*/ 905292 w 1175167"/>
              <a:gd name="connsiteY121" fmla="*/ 1098550 h 1622425"/>
              <a:gd name="connsiteX122" fmla="*/ 898942 w 1175167"/>
              <a:gd name="connsiteY122" fmla="*/ 1082675 h 1622425"/>
              <a:gd name="connsiteX123" fmla="*/ 892592 w 1175167"/>
              <a:gd name="connsiteY123" fmla="*/ 1063625 h 1622425"/>
              <a:gd name="connsiteX124" fmla="*/ 883067 w 1175167"/>
              <a:gd name="connsiteY124" fmla="*/ 1047750 h 1622425"/>
              <a:gd name="connsiteX125" fmla="*/ 876717 w 1175167"/>
              <a:gd name="connsiteY125" fmla="*/ 1038225 h 1622425"/>
              <a:gd name="connsiteX126" fmla="*/ 860842 w 1175167"/>
              <a:gd name="connsiteY126" fmla="*/ 1025525 h 1622425"/>
              <a:gd name="connsiteX127" fmla="*/ 841792 w 1175167"/>
              <a:gd name="connsiteY127" fmla="*/ 1003300 h 1622425"/>
              <a:gd name="connsiteX128" fmla="*/ 819567 w 1175167"/>
              <a:gd name="connsiteY128" fmla="*/ 1000125 h 1622425"/>
              <a:gd name="connsiteX129" fmla="*/ 797342 w 1175167"/>
              <a:gd name="connsiteY129" fmla="*/ 987425 h 1622425"/>
              <a:gd name="connsiteX130" fmla="*/ 765592 w 1175167"/>
              <a:gd name="connsiteY130" fmla="*/ 965200 h 1622425"/>
              <a:gd name="connsiteX131" fmla="*/ 752892 w 1175167"/>
              <a:gd name="connsiteY131" fmla="*/ 958850 h 1622425"/>
              <a:gd name="connsiteX132" fmla="*/ 746542 w 1175167"/>
              <a:gd name="connsiteY132" fmla="*/ 946150 h 1622425"/>
              <a:gd name="connsiteX133" fmla="*/ 740192 w 1175167"/>
              <a:gd name="connsiteY133" fmla="*/ 898525 h 1622425"/>
              <a:gd name="connsiteX134" fmla="*/ 730667 w 1175167"/>
              <a:gd name="connsiteY134" fmla="*/ 863600 h 1622425"/>
              <a:gd name="connsiteX135" fmla="*/ 721142 w 1175167"/>
              <a:gd name="connsiteY135" fmla="*/ 860425 h 1622425"/>
              <a:gd name="connsiteX136" fmla="*/ 705267 w 1175167"/>
              <a:gd name="connsiteY136" fmla="*/ 847725 h 1622425"/>
              <a:gd name="connsiteX137" fmla="*/ 692567 w 1175167"/>
              <a:gd name="connsiteY137" fmla="*/ 841375 h 1622425"/>
              <a:gd name="connsiteX138" fmla="*/ 686217 w 1175167"/>
              <a:gd name="connsiteY138" fmla="*/ 831850 h 1622425"/>
              <a:gd name="connsiteX139" fmla="*/ 689392 w 1175167"/>
              <a:gd name="connsiteY139" fmla="*/ 784225 h 1622425"/>
              <a:gd name="connsiteX140" fmla="*/ 698917 w 1175167"/>
              <a:gd name="connsiteY140" fmla="*/ 762000 h 1622425"/>
              <a:gd name="connsiteX141" fmla="*/ 708442 w 1175167"/>
              <a:gd name="connsiteY141" fmla="*/ 673100 h 1622425"/>
              <a:gd name="connsiteX142" fmla="*/ 711617 w 1175167"/>
              <a:gd name="connsiteY142" fmla="*/ 641350 h 1622425"/>
              <a:gd name="connsiteX143" fmla="*/ 721142 w 1175167"/>
              <a:gd name="connsiteY143" fmla="*/ 609600 h 1622425"/>
              <a:gd name="connsiteX144" fmla="*/ 727492 w 1175167"/>
              <a:gd name="connsiteY144" fmla="*/ 581025 h 1622425"/>
              <a:gd name="connsiteX145" fmla="*/ 733842 w 1175167"/>
              <a:gd name="connsiteY145" fmla="*/ 568325 h 1622425"/>
              <a:gd name="connsiteX146" fmla="*/ 737017 w 1175167"/>
              <a:gd name="connsiteY146" fmla="*/ 555625 h 1622425"/>
              <a:gd name="connsiteX147" fmla="*/ 749717 w 1175167"/>
              <a:gd name="connsiteY147" fmla="*/ 542925 h 1622425"/>
              <a:gd name="connsiteX148" fmla="*/ 762417 w 1175167"/>
              <a:gd name="connsiteY148" fmla="*/ 520700 h 1622425"/>
              <a:gd name="connsiteX149" fmla="*/ 784642 w 1175167"/>
              <a:gd name="connsiteY149" fmla="*/ 498475 h 1622425"/>
              <a:gd name="connsiteX150" fmla="*/ 797342 w 1175167"/>
              <a:gd name="connsiteY150" fmla="*/ 485775 h 1622425"/>
              <a:gd name="connsiteX151" fmla="*/ 806867 w 1175167"/>
              <a:gd name="connsiteY151" fmla="*/ 476250 h 1622425"/>
              <a:gd name="connsiteX152" fmla="*/ 816392 w 1175167"/>
              <a:gd name="connsiteY152" fmla="*/ 454025 h 1622425"/>
              <a:gd name="connsiteX153" fmla="*/ 819567 w 1175167"/>
              <a:gd name="connsiteY153" fmla="*/ 441325 h 1622425"/>
              <a:gd name="connsiteX154" fmla="*/ 832267 w 1175167"/>
              <a:gd name="connsiteY154" fmla="*/ 409575 h 1622425"/>
              <a:gd name="connsiteX155" fmla="*/ 838617 w 1175167"/>
              <a:gd name="connsiteY155" fmla="*/ 365125 h 1622425"/>
              <a:gd name="connsiteX156" fmla="*/ 841792 w 1175167"/>
              <a:gd name="connsiteY156" fmla="*/ 355600 h 1622425"/>
              <a:gd name="connsiteX157" fmla="*/ 844967 w 1175167"/>
              <a:gd name="connsiteY157" fmla="*/ 342900 h 1622425"/>
              <a:gd name="connsiteX158" fmla="*/ 854492 w 1175167"/>
              <a:gd name="connsiteY158" fmla="*/ 225425 h 1622425"/>
              <a:gd name="connsiteX159" fmla="*/ 857667 w 1175167"/>
              <a:gd name="connsiteY159" fmla="*/ 209550 h 1622425"/>
              <a:gd name="connsiteX160" fmla="*/ 864017 w 1175167"/>
              <a:gd name="connsiteY160" fmla="*/ 200025 h 1622425"/>
              <a:gd name="connsiteX161" fmla="*/ 867192 w 1175167"/>
              <a:gd name="connsiteY161" fmla="*/ 177800 h 1622425"/>
              <a:gd name="connsiteX162" fmla="*/ 870367 w 1175167"/>
              <a:gd name="connsiteY162" fmla="*/ 168275 h 1622425"/>
              <a:gd name="connsiteX163" fmla="*/ 873542 w 1175167"/>
              <a:gd name="connsiteY163" fmla="*/ 152400 h 1622425"/>
              <a:gd name="connsiteX164" fmla="*/ 883067 w 1175167"/>
              <a:gd name="connsiteY164" fmla="*/ 101600 h 1622425"/>
              <a:gd name="connsiteX165" fmla="*/ 886242 w 1175167"/>
              <a:gd name="connsiteY165" fmla="*/ 92075 h 1622425"/>
              <a:gd name="connsiteX166" fmla="*/ 898942 w 1175167"/>
              <a:gd name="connsiteY166" fmla="*/ 76200 h 1622425"/>
              <a:gd name="connsiteX167" fmla="*/ 908467 w 1175167"/>
              <a:gd name="connsiteY167" fmla="*/ 73025 h 1622425"/>
              <a:gd name="connsiteX0" fmla="*/ 908467 w 1175167"/>
              <a:gd name="connsiteY0" fmla="*/ 73025 h 1622425"/>
              <a:gd name="connsiteX1" fmla="*/ 902117 w 1175167"/>
              <a:gd name="connsiteY1" fmla="*/ 57150 h 1622425"/>
              <a:gd name="connsiteX2" fmla="*/ 844967 w 1175167"/>
              <a:gd name="connsiteY2" fmla="*/ 22225 h 1622425"/>
              <a:gd name="connsiteX3" fmla="*/ 829092 w 1175167"/>
              <a:gd name="connsiteY3" fmla="*/ 9525 h 1622425"/>
              <a:gd name="connsiteX4" fmla="*/ 813217 w 1175167"/>
              <a:gd name="connsiteY4" fmla="*/ 6350 h 1622425"/>
              <a:gd name="connsiteX5" fmla="*/ 797342 w 1175167"/>
              <a:gd name="connsiteY5" fmla="*/ 0 h 1622425"/>
              <a:gd name="connsiteX6" fmla="*/ 775117 w 1175167"/>
              <a:gd name="connsiteY6" fmla="*/ 6350 h 1622425"/>
              <a:gd name="connsiteX7" fmla="*/ 771942 w 1175167"/>
              <a:gd name="connsiteY7" fmla="*/ 50800 h 1622425"/>
              <a:gd name="connsiteX8" fmla="*/ 768767 w 1175167"/>
              <a:gd name="connsiteY8" fmla="*/ 69850 h 1622425"/>
              <a:gd name="connsiteX9" fmla="*/ 759242 w 1175167"/>
              <a:gd name="connsiteY9" fmla="*/ 73025 h 1622425"/>
              <a:gd name="connsiteX10" fmla="*/ 749717 w 1175167"/>
              <a:gd name="connsiteY10" fmla="*/ 66675 h 1622425"/>
              <a:gd name="connsiteX11" fmla="*/ 737017 w 1175167"/>
              <a:gd name="connsiteY11" fmla="*/ 63500 h 1622425"/>
              <a:gd name="connsiteX12" fmla="*/ 714792 w 1175167"/>
              <a:gd name="connsiteY12" fmla="*/ 104775 h 1622425"/>
              <a:gd name="connsiteX13" fmla="*/ 670342 w 1175167"/>
              <a:gd name="connsiteY13" fmla="*/ 25400 h 1622425"/>
              <a:gd name="connsiteX14" fmla="*/ 654467 w 1175167"/>
              <a:gd name="connsiteY14" fmla="*/ 63500 h 1622425"/>
              <a:gd name="connsiteX15" fmla="*/ 600492 w 1175167"/>
              <a:gd name="connsiteY15" fmla="*/ 142875 h 1622425"/>
              <a:gd name="connsiteX16" fmla="*/ 562392 w 1175167"/>
              <a:gd name="connsiteY16" fmla="*/ 222250 h 1622425"/>
              <a:gd name="connsiteX17" fmla="*/ 527467 w 1175167"/>
              <a:gd name="connsiteY17" fmla="*/ 304800 h 1622425"/>
              <a:gd name="connsiteX18" fmla="*/ 521117 w 1175167"/>
              <a:gd name="connsiteY18" fmla="*/ 358775 h 1622425"/>
              <a:gd name="connsiteX19" fmla="*/ 444917 w 1175167"/>
              <a:gd name="connsiteY19" fmla="*/ 434975 h 1622425"/>
              <a:gd name="connsiteX20" fmla="*/ 444917 w 1175167"/>
              <a:gd name="connsiteY20" fmla="*/ 517525 h 1622425"/>
              <a:gd name="connsiteX21" fmla="*/ 409992 w 1175167"/>
              <a:gd name="connsiteY21" fmla="*/ 501650 h 1622425"/>
              <a:gd name="connsiteX22" fmla="*/ 362367 w 1175167"/>
              <a:gd name="connsiteY22" fmla="*/ 511175 h 1622425"/>
              <a:gd name="connsiteX23" fmla="*/ 295692 w 1175167"/>
              <a:gd name="connsiteY23" fmla="*/ 492125 h 1622425"/>
              <a:gd name="connsiteX24" fmla="*/ 289342 w 1175167"/>
              <a:gd name="connsiteY24" fmla="*/ 419100 h 1622425"/>
              <a:gd name="connsiteX25" fmla="*/ 263942 w 1175167"/>
              <a:gd name="connsiteY25" fmla="*/ 396875 h 1622425"/>
              <a:gd name="connsiteX26" fmla="*/ 184567 w 1175167"/>
              <a:gd name="connsiteY26" fmla="*/ 387350 h 1622425"/>
              <a:gd name="connsiteX27" fmla="*/ 108367 w 1175167"/>
              <a:gd name="connsiteY27" fmla="*/ 393700 h 1622425"/>
              <a:gd name="connsiteX28" fmla="*/ 35342 w 1175167"/>
              <a:gd name="connsiteY28" fmla="*/ 469900 h 1622425"/>
              <a:gd name="connsiteX29" fmla="*/ 417 w 1175167"/>
              <a:gd name="connsiteY29" fmla="*/ 533400 h 1622425"/>
              <a:gd name="connsiteX30" fmla="*/ 16292 w 1175167"/>
              <a:gd name="connsiteY30" fmla="*/ 587375 h 1622425"/>
              <a:gd name="connsiteX31" fmla="*/ 9941 w 1175167"/>
              <a:gd name="connsiteY31" fmla="*/ 631825 h 1622425"/>
              <a:gd name="connsiteX32" fmla="*/ 13117 w 1175167"/>
              <a:gd name="connsiteY32" fmla="*/ 698500 h 1622425"/>
              <a:gd name="connsiteX33" fmla="*/ 9942 w 1175167"/>
              <a:gd name="connsiteY33" fmla="*/ 736600 h 1622425"/>
              <a:gd name="connsiteX34" fmla="*/ 48042 w 1175167"/>
              <a:gd name="connsiteY34" fmla="*/ 755650 h 1622425"/>
              <a:gd name="connsiteX35" fmla="*/ 102017 w 1175167"/>
              <a:gd name="connsiteY35" fmla="*/ 790575 h 1622425"/>
              <a:gd name="connsiteX36" fmla="*/ 133767 w 1175167"/>
              <a:gd name="connsiteY36" fmla="*/ 784225 h 1622425"/>
              <a:gd name="connsiteX37" fmla="*/ 159167 w 1175167"/>
              <a:gd name="connsiteY37" fmla="*/ 841375 h 1622425"/>
              <a:gd name="connsiteX38" fmla="*/ 155992 w 1175167"/>
              <a:gd name="connsiteY38" fmla="*/ 873125 h 1622425"/>
              <a:gd name="connsiteX39" fmla="*/ 200442 w 1175167"/>
              <a:gd name="connsiteY39" fmla="*/ 904875 h 1622425"/>
              <a:gd name="connsiteX40" fmla="*/ 222667 w 1175167"/>
              <a:gd name="connsiteY40" fmla="*/ 939800 h 1622425"/>
              <a:gd name="connsiteX41" fmla="*/ 213142 w 1175167"/>
              <a:gd name="connsiteY41" fmla="*/ 1022350 h 1622425"/>
              <a:gd name="connsiteX42" fmla="*/ 190917 w 1175167"/>
              <a:gd name="connsiteY42" fmla="*/ 1063625 h 1622425"/>
              <a:gd name="connsiteX43" fmla="*/ 190917 w 1175167"/>
              <a:gd name="connsiteY43" fmla="*/ 1200150 h 1622425"/>
              <a:gd name="connsiteX44" fmla="*/ 244892 w 1175167"/>
              <a:gd name="connsiteY44" fmla="*/ 1206500 h 1622425"/>
              <a:gd name="connsiteX45" fmla="*/ 279817 w 1175167"/>
              <a:gd name="connsiteY45" fmla="*/ 1222375 h 1622425"/>
              <a:gd name="connsiteX46" fmla="*/ 289342 w 1175167"/>
              <a:gd name="connsiteY46" fmla="*/ 1270000 h 1622425"/>
              <a:gd name="connsiteX47" fmla="*/ 356017 w 1175167"/>
              <a:gd name="connsiteY47" fmla="*/ 1298575 h 1622425"/>
              <a:gd name="connsiteX48" fmla="*/ 403642 w 1175167"/>
              <a:gd name="connsiteY48" fmla="*/ 1330325 h 1622425"/>
              <a:gd name="connsiteX49" fmla="*/ 422692 w 1175167"/>
              <a:gd name="connsiteY49" fmla="*/ 1403350 h 1622425"/>
              <a:gd name="connsiteX50" fmla="*/ 444917 w 1175167"/>
              <a:gd name="connsiteY50" fmla="*/ 1476375 h 1622425"/>
              <a:gd name="connsiteX51" fmla="*/ 489367 w 1175167"/>
              <a:gd name="connsiteY51" fmla="*/ 1489075 h 1622425"/>
              <a:gd name="connsiteX52" fmla="*/ 492542 w 1175167"/>
              <a:gd name="connsiteY52" fmla="*/ 1498600 h 1622425"/>
              <a:gd name="connsiteX53" fmla="*/ 514767 w 1175167"/>
              <a:gd name="connsiteY53" fmla="*/ 1536700 h 1622425"/>
              <a:gd name="connsiteX54" fmla="*/ 517942 w 1175167"/>
              <a:gd name="connsiteY54" fmla="*/ 1546225 h 1622425"/>
              <a:gd name="connsiteX55" fmla="*/ 524292 w 1175167"/>
              <a:gd name="connsiteY55" fmla="*/ 1558925 h 1622425"/>
              <a:gd name="connsiteX56" fmla="*/ 533817 w 1175167"/>
              <a:gd name="connsiteY56" fmla="*/ 1581150 h 1622425"/>
              <a:gd name="connsiteX57" fmla="*/ 543342 w 1175167"/>
              <a:gd name="connsiteY57" fmla="*/ 1590675 h 1622425"/>
              <a:gd name="connsiteX58" fmla="*/ 556042 w 1175167"/>
              <a:gd name="connsiteY58" fmla="*/ 1584325 h 1622425"/>
              <a:gd name="connsiteX59" fmla="*/ 571917 w 1175167"/>
              <a:gd name="connsiteY59" fmla="*/ 1555750 h 1622425"/>
              <a:gd name="connsiteX60" fmla="*/ 584617 w 1175167"/>
              <a:gd name="connsiteY60" fmla="*/ 1536700 h 1622425"/>
              <a:gd name="connsiteX61" fmla="*/ 587792 w 1175167"/>
              <a:gd name="connsiteY61" fmla="*/ 1527175 h 1622425"/>
              <a:gd name="connsiteX62" fmla="*/ 594142 w 1175167"/>
              <a:gd name="connsiteY62" fmla="*/ 1517650 h 1622425"/>
              <a:gd name="connsiteX63" fmla="*/ 600492 w 1175167"/>
              <a:gd name="connsiteY63" fmla="*/ 1504950 h 1622425"/>
              <a:gd name="connsiteX64" fmla="*/ 613192 w 1175167"/>
              <a:gd name="connsiteY64" fmla="*/ 1511300 h 1622425"/>
              <a:gd name="connsiteX65" fmla="*/ 619542 w 1175167"/>
              <a:gd name="connsiteY65" fmla="*/ 1530350 h 1622425"/>
              <a:gd name="connsiteX66" fmla="*/ 625892 w 1175167"/>
              <a:gd name="connsiteY66" fmla="*/ 1565275 h 1622425"/>
              <a:gd name="connsiteX67" fmla="*/ 632242 w 1175167"/>
              <a:gd name="connsiteY67" fmla="*/ 1574800 h 1622425"/>
              <a:gd name="connsiteX68" fmla="*/ 635417 w 1175167"/>
              <a:gd name="connsiteY68" fmla="*/ 1584325 h 1622425"/>
              <a:gd name="connsiteX69" fmla="*/ 651292 w 1175167"/>
              <a:gd name="connsiteY69" fmla="*/ 1587500 h 1622425"/>
              <a:gd name="connsiteX70" fmla="*/ 660817 w 1175167"/>
              <a:gd name="connsiteY70" fmla="*/ 1584325 h 1622425"/>
              <a:gd name="connsiteX71" fmla="*/ 692567 w 1175167"/>
              <a:gd name="connsiteY71" fmla="*/ 1555750 h 1622425"/>
              <a:gd name="connsiteX72" fmla="*/ 705267 w 1175167"/>
              <a:gd name="connsiteY72" fmla="*/ 1546225 h 1622425"/>
              <a:gd name="connsiteX73" fmla="*/ 756067 w 1175167"/>
              <a:gd name="connsiteY73" fmla="*/ 1552575 h 1622425"/>
              <a:gd name="connsiteX74" fmla="*/ 765592 w 1175167"/>
              <a:gd name="connsiteY74" fmla="*/ 1555750 h 1622425"/>
              <a:gd name="connsiteX75" fmla="*/ 794167 w 1175167"/>
              <a:gd name="connsiteY75" fmla="*/ 1558925 h 1622425"/>
              <a:gd name="connsiteX76" fmla="*/ 857667 w 1175167"/>
              <a:gd name="connsiteY76" fmla="*/ 1568450 h 1622425"/>
              <a:gd name="connsiteX77" fmla="*/ 883067 w 1175167"/>
              <a:gd name="connsiteY77" fmla="*/ 1577975 h 1622425"/>
              <a:gd name="connsiteX78" fmla="*/ 905292 w 1175167"/>
              <a:gd name="connsiteY78" fmla="*/ 1581150 h 1622425"/>
              <a:gd name="connsiteX79" fmla="*/ 914817 w 1175167"/>
              <a:gd name="connsiteY79" fmla="*/ 1584325 h 1622425"/>
              <a:gd name="connsiteX80" fmla="*/ 927517 w 1175167"/>
              <a:gd name="connsiteY80" fmla="*/ 1590675 h 1622425"/>
              <a:gd name="connsiteX81" fmla="*/ 962442 w 1175167"/>
              <a:gd name="connsiteY81" fmla="*/ 1597025 h 1622425"/>
              <a:gd name="connsiteX82" fmla="*/ 971967 w 1175167"/>
              <a:gd name="connsiteY82" fmla="*/ 1600200 h 1622425"/>
              <a:gd name="connsiteX83" fmla="*/ 1000542 w 1175167"/>
              <a:gd name="connsiteY83" fmla="*/ 1606550 h 1622425"/>
              <a:gd name="connsiteX84" fmla="*/ 1025942 w 1175167"/>
              <a:gd name="connsiteY84" fmla="*/ 1616075 h 1622425"/>
              <a:gd name="connsiteX85" fmla="*/ 1044992 w 1175167"/>
              <a:gd name="connsiteY85" fmla="*/ 1619250 h 1622425"/>
              <a:gd name="connsiteX86" fmla="*/ 1057692 w 1175167"/>
              <a:gd name="connsiteY86" fmla="*/ 1622425 h 1622425"/>
              <a:gd name="connsiteX87" fmla="*/ 1073567 w 1175167"/>
              <a:gd name="connsiteY87" fmla="*/ 1619250 h 1622425"/>
              <a:gd name="connsiteX88" fmla="*/ 1064042 w 1175167"/>
              <a:gd name="connsiteY88" fmla="*/ 1593850 h 1622425"/>
              <a:gd name="connsiteX89" fmla="*/ 1083092 w 1175167"/>
              <a:gd name="connsiteY89" fmla="*/ 1587500 h 1622425"/>
              <a:gd name="connsiteX90" fmla="*/ 1098967 w 1175167"/>
              <a:gd name="connsiteY90" fmla="*/ 1530350 h 1622425"/>
              <a:gd name="connsiteX91" fmla="*/ 1171992 w 1175167"/>
              <a:gd name="connsiteY91" fmla="*/ 1527175 h 1622425"/>
              <a:gd name="connsiteX92" fmla="*/ 1175167 w 1175167"/>
              <a:gd name="connsiteY92" fmla="*/ 1517650 h 1622425"/>
              <a:gd name="connsiteX93" fmla="*/ 1149767 w 1175167"/>
              <a:gd name="connsiteY93" fmla="*/ 1501775 h 1622425"/>
              <a:gd name="connsiteX94" fmla="*/ 1140242 w 1175167"/>
              <a:gd name="connsiteY94" fmla="*/ 1498600 h 1622425"/>
              <a:gd name="connsiteX95" fmla="*/ 1121192 w 1175167"/>
              <a:gd name="connsiteY95" fmla="*/ 1485900 h 1622425"/>
              <a:gd name="connsiteX96" fmla="*/ 1098967 w 1175167"/>
              <a:gd name="connsiteY96" fmla="*/ 1457325 h 1622425"/>
              <a:gd name="connsiteX97" fmla="*/ 1086267 w 1175167"/>
              <a:gd name="connsiteY97" fmla="*/ 1444625 h 1622425"/>
              <a:gd name="connsiteX98" fmla="*/ 1076742 w 1175167"/>
              <a:gd name="connsiteY98" fmla="*/ 1431925 h 1622425"/>
              <a:gd name="connsiteX99" fmla="*/ 1057692 w 1175167"/>
              <a:gd name="connsiteY99" fmla="*/ 1419225 h 1622425"/>
              <a:gd name="connsiteX100" fmla="*/ 1038642 w 1175167"/>
              <a:gd name="connsiteY100" fmla="*/ 1400175 h 1622425"/>
              <a:gd name="connsiteX101" fmla="*/ 1025942 w 1175167"/>
              <a:gd name="connsiteY101" fmla="*/ 1387475 h 1622425"/>
              <a:gd name="connsiteX102" fmla="*/ 1032292 w 1175167"/>
              <a:gd name="connsiteY102" fmla="*/ 1355725 h 1622425"/>
              <a:gd name="connsiteX103" fmla="*/ 1044992 w 1175167"/>
              <a:gd name="connsiteY103" fmla="*/ 1352550 h 1622425"/>
              <a:gd name="connsiteX104" fmla="*/ 1060867 w 1175167"/>
              <a:gd name="connsiteY104" fmla="*/ 1349375 h 1622425"/>
              <a:gd name="connsiteX105" fmla="*/ 1057692 w 1175167"/>
              <a:gd name="connsiteY105" fmla="*/ 1314450 h 1622425"/>
              <a:gd name="connsiteX106" fmla="*/ 1029117 w 1175167"/>
              <a:gd name="connsiteY106" fmla="*/ 1317625 h 1622425"/>
              <a:gd name="connsiteX107" fmla="*/ 991017 w 1175167"/>
              <a:gd name="connsiteY107" fmla="*/ 1314450 h 1622425"/>
              <a:gd name="connsiteX108" fmla="*/ 978317 w 1175167"/>
              <a:gd name="connsiteY108" fmla="*/ 1308100 h 1622425"/>
              <a:gd name="connsiteX109" fmla="*/ 975142 w 1175167"/>
              <a:gd name="connsiteY109" fmla="*/ 1298575 h 1622425"/>
              <a:gd name="connsiteX110" fmla="*/ 1013242 w 1175167"/>
              <a:gd name="connsiteY110" fmla="*/ 1279525 h 1622425"/>
              <a:gd name="connsiteX111" fmla="*/ 1010067 w 1175167"/>
              <a:gd name="connsiteY111" fmla="*/ 1270000 h 1622425"/>
              <a:gd name="connsiteX112" fmla="*/ 997367 w 1175167"/>
              <a:gd name="connsiteY112" fmla="*/ 1260475 h 1622425"/>
              <a:gd name="connsiteX113" fmla="*/ 978317 w 1175167"/>
              <a:gd name="connsiteY113" fmla="*/ 1250950 h 1622425"/>
              <a:gd name="connsiteX114" fmla="*/ 959267 w 1175167"/>
              <a:gd name="connsiteY114" fmla="*/ 1225550 h 1622425"/>
              <a:gd name="connsiteX115" fmla="*/ 956092 w 1175167"/>
              <a:gd name="connsiteY115" fmla="*/ 1212850 h 1622425"/>
              <a:gd name="connsiteX116" fmla="*/ 940217 w 1175167"/>
              <a:gd name="connsiteY116" fmla="*/ 1181100 h 1622425"/>
              <a:gd name="connsiteX117" fmla="*/ 937042 w 1175167"/>
              <a:gd name="connsiteY117" fmla="*/ 1171575 h 1622425"/>
              <a:gd name="connsiteX118" fmla="*/ 930692 w 1175167"/>
              <a:gd name="connsiteY118" fmla="*/ 1146175 h 1622425"/>
              <a:gd name="connsiteX119" fmla="*/ 917992 w 1175167"/>
              <a:gd name="connsiteY119" fmla="*/ 1120775 h 1622425"/>
              <a:gd name="connsiteX120" fmla="*/ 905292 w 1175167"/>
              <a:gd name="connsiteY120" fmla="*/ 1098550 h 1622425"/>
              <a:gd name="connsiteX121" fmla="*/ 898942 w 1175167"/>
              <a:gd name="connsiteY121" fmla="*/ 1082675 h 1622425"/>
              <a:gd name="connsiteX122" fmla="*/ 892592 w 1175167"/>
              <a:gd name="connsiteY122" fmla="*/ 1063625 h 1622425"/>
              <a:gd name="connsiteX123" fmla="*/ 883067 w 1175167"/>
              <a:gd name="connsiteY123" fmla="*/ 1047750 h 1622425"/>
              <a:gd name="connsiteX124" fmla="*/ 876717 w 1175167"/>
              <a:gd name="connsiteY124" fmla="*/ 1038225 h 1622425"/>
              <a:gd name="connsiteX125" fmla="*/ 860842 w 1175167"/>
              <a:gd name="connsiteY125" fmla="*/ 1025525 h 1622425"/>
              <a:gd name="connsiteX126" fmla="*/ 841792 w 1175167"/>
              <a:gd name="connsiteY126" fmla="*/ 1003300 h 1622425"/>
              <a:gd name="connsiteX127" fmla="*/ 819567 w 1175167"/>
              <a:gd name="connsiteY127" fmla="*/ 1000125 h 1622425"/>
              <a:gd name="connsiteX128" fmla="*/ 797342 w 1175167"/>
              <a:gd name="connsiteY128" fmla="*/ 987425 h 1622425"/>
              <a:gd name="connsiteX129" fmla="*/ 765592 w 1175167"/>
              <a:gd name="connsiteY129" fmla="*/ 965200 h 1622425"/>
              <a:gd name="connsiteX130" fmla="*/ 752892 w 1175167"/>
              <a:gd name="connsiteY130" fmla="*/ 958850 h 1622425"/>
              <a:gd name="connsiteX131" fmla="*/ 746542 w 1175167"/>
              <a:gd name="connsiteY131" fmla="*/ 946150 h 1622425"/>
              <a:gd name="connsiteX132" fmla="*/ 740192 w 1175167"/>
              <a:gd name="connsiteY132" fmla="*/ 898525 h 1622425"/>
              <a:gd name="connsiteX133" fmla="*/ 730667 w 1175167"/>
              <a:gd name="connsiteY133" fmla="*/ 863600 h 1622425"/>
              <a:gd name="connsiteX134" fmla="*/ 721142 w 1175167"/>
              <a:gd name="connsiteY134" fmla="*/ 860425 h 1622425"/>
              <a:gd name="connsiteX135" fmla="*/ 705267 w 1175167"/>
              <a:gd name="connsiteY135" fmla="*/ 847725 h 1622425"/>
              <a:gd name="connsiteX136" fmla="*/ 692567 w 1175167"/>
              <a:gd name="connsiteY136" fmla="*/ 841375 h 1622425"/>
              <a:gd name="connsiteX137" fmla="*/ 686217 w 1175167"/>
              <a:gd name="connsiteY137" fmla="*/ 831850 h 1622425"/>
              <a:gd name="connsiteX138" fmla="*/ 689392 w 1175167"/>
              <a:gd name="connsiteY138" fmla="*/ 784225 h 1622425"/>
              <a:gd name="connsiteX139" fmla="*/ 698917 w 1175167"/>
              <a:gd name="connsiteY139" fmla="*/ 762000 h 1622425"/>
              <a:gd name="connsiteX140" fmla="*/ 708442 w 1175167"/>
              <a:gd name="connsiteY140" fmla="*/ 673100 h 1622425"/>
              <a:gd name="connsiteX141" fmla="*/ 711617 w 1175167"/>
              <a:gd name="connsiteY141" fmla="*/ 641350 h 1622425"/>
              <a:gd name="connsiteX142" fmla="*/ 721142 w 1175167"/>
              <a:gd name="connsiteY142" fmla="*/ 609600 h 1622425"/>
              <a:gd name="connsiteX143" fmla="*/ 727492 w 1175167"/>
              <a:gd name="connsiteY143" fmla="*/ 581025 h 1622425"/>
              <a:gd name="connsiteX144" fmla="*/ 733842 w 1175167"/>
              <a:gd name="connsiteY144" fmla="*/ 568325 h 1622425"/>
              <a:gd name="connsiteX145" fmla="*/ 737017 w 1175167"/>
              <a:gd name="connsiteY145" fmla="*/ 555625 h 1622425"/>
              <a:gd name="connsiteX146" fmla="*/ 749717 w 1175167"/>
              <a:gd name="connsiteY146" fmla="*/ 542925 h 1622425"/>
              <a:gd name="connsiteX147" fmla="*/ 762417 w 1175167"/>
              <a:gd name="connsiteY147" fmla="*/ 520700 h 1622425"/>
              <a:gd name="connsiteX148" fmla="*/ 784642 w 1175167"/>
              <a:gd name="connsiteY148" fmla="*/ 498475 h 1622425"/>
              <a:gd name="connsiteX149" fmla="*/ 797342 w 1175167"/>
              <a:gd name="connsiteY149" fmla="*/ 485775 h 1622425"/>
              <a:gd name="connsiteX150" fmla="*/ 806867 w 1175167"/>
              <a:gd name="connsiteY150" fmla="*/ 476250 h 1622425"/>
              <a:gd name="connsiteX151" fmla="*/ 816392 w 1175167"/>
              <a:gd name="connsiteY151" fmla="*/ 454025 h 1622425"/>
              <a:gd name="connsiteX152" fmla="*/ 819567 w 1175167"/>
              <a:gd name="connsiteY152" fmla="*/ 441325 h 1622425"/>
              <a:gd name="connsiteX153" fmla="*/ 832267 w 1175167"/>
              <a:gd name="connsiteY153" fmla="*/ 409575 h 1622425"/>
              <a:gd name="connsiteX154" fmla="*/ 838617 w 1175167"/>
              <a:gd name="connsiteY154" fmla="*/ 365125 h 1622425"/>
              <a:gd name="connsiteX155" fmla="*/ 841792 w 1175167"/>
              <a:gd name="connsiteY155" fmla="*/ 355600 h 1622425"/>
              <a:gd name="connsiteX156" fmla="*/ 844967 w 1175167"/>
              <a:gd name="connsiteY156" fmla="*/ 342900 h 1622425"/>
              <a:gd name="connsiteX157" fmla="*/ 854492 w 1175167"/>
              <a:gd name="connsiteY157" fmla="*/ 225425 h 1622425"/>
              <a:gd name="connsiteX158" fmla="*/ 857667 w 1175167"/>
              <a:gd name="connsiteY158" fmla="*/ 209550 h 1622425"/>
              <a:gd name="connsiteX159" fmla="*/ 864017 w 1175167"/>
              <a:gd name="connsiteY159" fmla="*/ 200025 h 1622425"/>
              <a:gd name="connsiteX160" fmla="*/ 867192 w 1175167"/>
              <a:gd name="connsiteY160" fmla="*/ 177800 h 1622425"/>
              <a:gd name="connsiteX161" fmla="*/ 870367 w 1175167"/>
              <a:gd name="connsiteY161" fmla="*/ 168275 h 1622425"/>
              <a:gd name="connsiteX162" fmla="*/ 873542 w 1175167"/>
              <a:gd name="connsiteY162" fmla="*/ 152400 h 1622425"/>
              <a:gd name="connsiteX163" fmla="*/ 883067 w 1175167"/>
              <a:gd name="connsiteY163" fmla="*/ 101600 h 1622425"/>
              <a:gd name="connsiteX164" fmla="*/ 886242 w 1175167"/>
              <a:gd name="connsiteY164" fmla="*/ 92075 h 1622425"/>
              <a:gd name="connsiteX165" fmla="*/ 898942 w 1175167"/>
              <a:gd name="connsiteY165" fmla="*/ 76200 h 1622425"/>
              <a:gd name="connsiteX166" fmla="*/ 908467 w 1175167"/>
              <a:gd name="connsiteY166" fmla="*/ 73025 h 1622425"/>
              <a:gd name="connsiteX0" fmla="*/ 908467 w 1175167"/>
              <a:gd name="connsiteY0" fmla="*/ 73025 h 1622425"/>
              <a:gd name="connsiteX1" fmla="*/ 902117 w 1175167"/>
              <a:gd name="connsiteY1" fmla="*/ 57150 h 1622425"/>
              <a:gd name="connsiteX2" fmla="*/ 844967 w 1175167"/>
              <a:gd name="connsiteY2" fmla="*/ 22225 h 1622425"/>
              <a:gd name="connsiteX3" fmla="*/ 829092 w 1175167"/>
              <a:gd name="connsiteY3" fmla="*/ 9525 h 1622425"/>
              <a:gd name="connsiteX4" fmla="*/ 813217 w 1175167"/>
              <a:gd name="connsiteY4" fmla="*/ 6350 h 1622425"/>
              <a:gd name="connsiteX5" fmla="*/ 797342 w 1175167"/>
              <a:gd name="connsiteY5" fmla="*/ 0 h 1622425"/>
              <a:gd name="connsiteX6" fmla="*/ 775117 w 1175167"/>
              <a:gd name="connsiteY6" fmla="*/ 6350 h 1622425"/>
              <a:gd name="connsiteX7" fmla="*/ 771942 w 1175167"/>
              <a:gd name="connsiteY7" fmla="*/ 50800 h 1622425"/>
              <a:gd name="connsiteX8" fmla="*/ 768767 w 1175167"/>
              <a:gd name="connsiteY8" fmla="*/ 69850 h 1622425"/>
              <a:gd name="connsiteX9" fmla="*/ 759242 w 1175167"/>
              <a:gd name="connsiteY9" fmla="*/ 73025 h 1622425"/>
              <a:gd name="connsiteX10" fmla="*/ 749717 w 1175167"/>
              <a:gd name="connsiteY10" fmla="*/ 66675 h 1622425"/>
              <a:gd name="connsiteX11" fmla="*/ 737017 w 1175167"/>
              <a:gd name="connsiteY11" fmla="*/ 63500 h 1622425"/>
              <a:gd name="connsiteX12" fmla="*/ 714792 w 1175167"/>
              <a:gd name="connsiteY12" fmla="*/ 104775 h 1622425"/>
              <a:gd name="connsiteX13" fmla="*/ 670342 w 1175167"/>
              <a:gd name="connsiteY13" fmla="*/ 25400 h 1622425"/>
              <a:gd name="connsiteX14" fmla="*/ 654467 w 1175167"/>
              <a:gd name="connsiteY14" fmla="*/ 63500 h 1622425"/>
              <a:gd name="connsiteX15" fmla="*/ 600492 w 1175167"/>
              <a:gd name="connsiteY15" fmla="*/ 142875 h 1622425"/>
              <a:gd name="connsiteX16" fmla="*/ 562392 w 1175167"/>
              <a:gd name="connsiteY16" fmla="*/ 222250 h 1622425"/>
              <a:gd name="connsiteX17" fmla="*/ 527467 w 1175167"/>
              <a:gd name="connsiteY17" fmla="*/ 304800 h 1622425"/>
              <a:gd name="connsiteX18" fmla="*/ 521117 w 1175167"/>
              <a:gd name="connsiteY18" fmla="*/ 358775 h 1622425"/>
              <a:gd name="connsiteX19" fmla="*/ 444917 w 1175167"/>
              <a:gd name="connsiteY19" fmla="*/ 434975 h 1622425"/>
              <a:gd name="connsiteX20" fmla="*/ 444917 w 1175167"/>
              <a:gd name="connsiteY20" fmla="*/ 517525 h 1622425"/>
              <a:gd name="connsiteX21" fmla="*/ 409992 w 1175167"/>
              <a:gd name="connsiteY21" fmla="*/ 501650 h 1622425"/>
              <a:gd name="connsiteX22" fmla="*/ 362367 w 1175167"/>
              <a:gd name="connsiteY22" fmla="*/ 511175 h 1622425"/>
              <a:gd name="connsiteX23" fmla="*/ 295692 w 1175167"/>
              <a:gd name="connsiteY23" fmla="*/ 492125 h 1622425"/>
              <a:gd name="connsiteX24" fmla="*/ 289342 w 1175167"/>
              <a:gd name="connsiteY24" fmla="*/ 419100 h 1622425"/>
              <a:gd name="connsiteX25" fmla="*/ 263942 w 1175167"/>
              <a:gd name="connsiteY25" fmla="*/ 396875 h 1622425"/>
              <a:gd name="connsiteX26" fmla="*/ 184567 w 1175167"/>
              <a:gd name="connsiteY26" fmla="*/ 387350 h 1622425"/>
              <a:gd name="connsiteX27" fmla="*/ 108367 w 1175167"/>
              <a:gd name="connsiteY27" fmla="*/ 393700 h 1622425"/>
              <a:gd name="connsiteX28" fmla="*/ 35342 w 1175167"/>
              <a:gd name="connsiteY28" fmla="*/ 469900 h 1622425"/>
              <a:gd name="connsiteX29" fmla="*/ 417 w 1175167"/>
              <a:gd name="connsiteY29" fmla="*/ 533400 h 1622425"/>
              <a:gd name="connsiteX30" fmla="*/ 16292 w 1175167"/>
              <a:gd name="connsiteY30" fmla="*/ 587375 h 1622425"/>
              <a:gd name="connsiteX31" fmla="*/ 9941 w 1175167"/>
              <a:gd name="connsiteY31" fmla="*/ 631825 h 1622425"/>
              <a:gd name="connsiteX32" fmla="*/ 13117 w 1175167"/>
              <a:gd name="connsiteY32" fmla="*/ 698500 h 1622425"/>
              <a:gd name="connsiteX33" fmla="*/ 9942 w 1175167"/>
              <a:gd name="connsiteY33" fmla="*/ 736600 h 1622425"/>
              <a:gd name="connsiteX34" fmla="*/ 48042 w 1175167"/>
              <a:gd name="connsiteY34" fmla="*/ 755650 h 1622425"/>
              <a:gd name="connsiteX35" fmla="*/ 102017 w 1175167"/>
              <a:gd name="connsiteY35" fmla="*/ 790575 h 1622425"/>
              <a:gd name="connsiteX36" fmla="*/ 133767 w 1175167"/>
              <a:gd name="connsiteY36" fmla="*/ 784225 h 1622425"/>
              <a:gd name="connsiteX37" fmla="*/ 159167 w 1175167"/>
              <a:gd name="connsiteY37" fmla="*/ 841375 h 1622425"/>
              <a:gd name="connsiteX38" fmla="*/ 155992 w 1175167"/>
              <a:gd name="connsiteY38" fmla="*/ 873125 h 1622425"/>
              <a:gd name="connsiteX39" fmla="*/ 200442 w 1175167"/>
              <a:gd name="connsiteY39" fmla="*/ 904875 h 1622425"/>
              <a:gd name="connsiteX40" fmla="*/ 222667 w 1175167"/>
              <a:gd name="connsiteY40" fmla="*/ 939800 h 1622425"/>
              <a:gd name="connsiteX41" fmla="*/ 213142 w 1175167"/>
              <a:gd name="connsiteY41" fmla="*/ 1022350 h 1622425"/>
              <a:gd name="connsiteX42" fmla="*/ 190917 w 1175167"/>
              <a:gd name="connsiteY42" fmla="*/ 1063625 h 1622425"/>
              <a:gd name="connsiteX43" fmla="*/ 190917 w 1175167"/>
              <a:gd name="connsiteY43" fmla="*/ 1200150 h 1622425"/>
              <a:gd name="connsiteX44" fmla="*/ 244892 w 1175167"/>
              <a:gd name="connsiteY44" fmla="*/ 1206500 h 1622425"/>
              <a:gd name="connsiteX45" fmla="*/ 279817 w 1175167"/>
              <a:gd name="connsiteY45" fmla="*/ 1222375 h 1622425"/>
              <a:gd name="connsiteX46" fmla="*/ 289342 w 1175167"/>
              <a:gd name="connsiteY46" fmla="*/ 1270000 h 1622425"/>
              <a:gd name="connsiteX47" fmla="*/ 356017 w 1175167"/>
              <a:gd name="connsiteY47" fmla="*/ 1298575 h 1622425"/>
              <a:gd name="connsiteX48" fmla="*/ 403642 w 1175167"/>
              <a:gd name="connsiteY48" fmla="*/ 1330325 h 1622425"/>
              <a:gd name="connsiteX49" fmla="*/ 422692 w 1175167"/>
              <a:gd name="connsiteY49" fmla="*/ 1403350 h 1622425"/>
              <a:gd name="connsiteX50" fmla="*/ 444917 w 1175167"/>
              <a:gd name="connsiteY50" fmla="*/ 1476375 h 1622425"/>
              <a:gd name="connsiteX51" fmla="*/ 489367 w 1175167"/>
              <a:gd name="connsiteY51" fmla="*/ 1489075 h 1622425"/>
              <a:gd name="connsiteX52" fmla="*/ 514767 w 1175167"/>
              <a:gd name="connsiteY52" fmla="*/ 1536700 h 1622425"/>
              <a:gd name="connsiteX53" fmla="*/ 517942 w 1175167"/>
              <a:gd name="connsiteY53" fmla="*/ 1546225 h 1622425"/>
              <a:gd name="connsiteX54" fmla="*/ 524292 w 1175167"/>
              <a:gd name="connsiteY54" fmla="*/ 1558925 h 1622425"/>
              <a:gd name="connsiteX55" fmla="*/ 533817 w 1175167"/>
              <a:gd name="connsiteY55" fmla="*/ 1581150 h 1622425"/>
              <a:gd name="connsiteX56" fmla="*/ 543342 w 1175167"/>
              <a:gd name="connsiteY56" fmla="*/ 1590675 h 1622425"/>
              <a:gd name="connsiteX57" fmla="*/ 556042 w 1175167"/>
              <a:gd name="connsiteY57" fmla="*/ 1584325 h 1622425"/>
              <a:gd name="connsiteX58" fmla="*/ 571917 w 1175167"/>
              <a:gd name="connsiteY58" fmla="*/ 1555750 h 1622425"/>
              <a:gd name="connsiteX59" fmla="*/ 584617 w 1175167"/>
              <a:gd name="connsiteY59" fmla="*/ 1536700 h 1622425"/>
              <a:gd name="connsiteX60" fmla="*/ 587792 w 1175167"/>
              <a:gd name="connsiteY60" fmla="*/ 1527175 h 1622425"/>
              <a:gd name="connsiteX61" fmla="*/ 594142 w 1175167"/>
              <a:gd name="connsiteY61" fmla="*/ 1517650 h 1622425"/>
              <a:gd name="connsiteX62" fmla="*/ 600492 w 1175167"/>
              <a:gd name="connsiteY62" fmla="*/ 1504950 h 1622425"/>
              <a:gd name="connsiteX63" fmla="*/ 613192 w 1175167"/>
              <a:gd name="connsiteY63" fmla="*/ 1511300 h 1622425"/>
              <a:gd name="connsiteX64" fmla="*/ 619542 w 1175167"/>
              <a:gd name="connsiteY64" fmla="*/ 1530350 h 1622425"/>
              <a:gd name="connsiteX65" fmla="*/ 625892 w 1175167"/>
              <a:gd name="connsiteY65" fmla="*/ 1565275 h 1622425"/>
              <a:gd name="connsiteX66" fmla="*/ 632242 w 1175167"/>
              <a:gd name="connsiteY66" fmla="*/ 1574800 h 1622425"/>
              <a:gd name="connsiteX67" fmla="*/ 635417 w 1175167"/>
              <a:gd name="connsiteY67" fmla="*/ 1584325 h 1622425"/>
              <a:gd name="connsiteX68" fmla="*/ 651292 w 1175167"/>
              <a:gd name="connsiteY68" fmla="*/ 1587500 h 1622425"/>
              <a:gd name="connsiteX69" fmla="*/ 660817 w 1175167"/>
              <a:gd name="connsiteY69" fmla="*/ 1584325 h 1622425"/>
              <a:gd name="connsiteX70" fmla="*/ 692567 w 1175167"/>
              <a:gd name="connsiteY70" fmla="*/ 1555750 h 1622425"/>
              <a:gd name="connsiteX71" fmla="*/ 705267 w 1175167"/>
              <a:gd name="connsiteY71" fmla="*/ 1546225 h 1622425"/>
              <a:gd name="connsiteX72" fmla="*/ 756067 w 1175167"/>
              <a:gd name="connsiteY72" fmla="*/ 1552575 h 1622425"/>
              <a:gd name="connsiteX73" fmla="*/ 765592 w 1175167"/>
              <a:gd name="connsiteY73" fmla="*/ 1555750 h 1622425"/>
              <a:gd name="connsiteX74" fmla="*/ 794167 w 1175167"/>
              <a:gd name="connsiteY74" fmla="*/ 1558925 h 1622425"/>
              <a:gd name="connsiteX75" fmla="*/ 857667 w 1175167"/>
              <a:gd name="connsiteY75" fmla="*/ 1568450 h 1622425"/>
              <a:gd name="connsiteX76" fmla="*/ 883067 w 1175167"/>
              <a:gd name="connsiteY76" fmla="*/ 1577975 h 1622425"/>
              <a:gd name="connsiteX77" fmla="*/ 905292 w 1175167"/>
              <a:gd name="connsiteY77" fmla="*/ 1581150 h 1622425"/>
              <a:gd name="connsiteX78" fmla="*/ 914817 w 1175167"/>
              <a:gd name="connsiteY78" fmla="*/ 1584325 h 1622425"/>
              <a:gd name="connsiteX79" fmla="*/ 927517 w 1175167"/>
              <a:gd name="connsiteY79" fmla="*/ 1590675 h 1622425"/>
              <a:gd name="connsiteX80" fmla="*/ 962442 w 1175167"/>
              <a:gd name="connsiteY80" fmla="*/ 1597025 h 1622425"/>
              <a:gd name="connsiteX81" fmla="*/ 971967 w 1175167"/>
              <a:gd name="connsiteY81" fmla="*/ 1600200 h 1622425"/>
              <a:gd name="connsiteX82" fmla="*/ 1000542 w 1175167"/>
              <a:gd name="connsiteY82" fmla="*/ 1606550 h 1622425"/>
              <a:gd name="connsiteX83" fmla="*/ 1025942 w 1175167"/>
              <a:gd name="connsiteY83" fmla="*/ 1616075 h 1622425"/>
              <a:gd name="connsiteX84" fmla="*/ 1044992 w 1175167"/>
              <a:gd name="connsiteY84" fmla="*/ 1619250 h 1622425"/>
              <a:gd name="connsiteX85" fmla="*/ 1057692 w 1175167"/>
              <a:gd name="connsiteY85" fmla="*/ 1622425 h 1622425"/>
              <a:gd name="connsiteX86" fmla="*/ 1073567 w 1175167"/>
              <a:gd name="connsiteY86" fmla="*/ 1619250 h 1622425"/>
              <a:gd name="connsiteX87" fmla="*/ 1064042 w 1175167"/>
              <a:gd name="connsiteY87" fmla="*/ 1593850 h 1622425"/>
              <a:gd name="connsiteX88" fmla="*/ 1083092 w 1175167"/>
              <a:gd name="connsiteY88" fmla="*/ 1587500 h 1622425"/>
              <a:gd name="connsiteX89" fmla="*/ 1098967 w 1175167"/>
              <a:gd name="connsiteY89" fmla="*/ 1530350 h 1622425"/>
              <a:gd name="connsiteX90" fmla="*/ 1171992 w 1175167"/>
              <a:gd name="connsiteY90" fmla="*/ 1527175 h 1622425"/>
              <a:gd name="connsiteX91" fmla="*/ 1175167 w 1175167"/>
              <a:gd name="connsiteY91" fmla="*/ 1517650 h 1622425"/>
              <a:gd name="connsiteX92" fmla="*/ 1149767 w 1175167"/>
              <a:gd name="connsiteY92" fmla="*/ 1501775 h 1622425"/>
              <a:gd name="connsiteX93" fmla="*/ 1140242 w 1175167"/>
              <a:gd name="connsiteY93" fmla="*/ 1498600 h 1622425"/>
              <a:gd name="connsiteX94" fmla="*/ 1121192 w 1175167"/>
              <a:gd name="connsiteY94" fmla="*/ 1485900 h 1622425"/>
              <a:gd name="connsiteX95" fmla="*/ 1098967 w 1175167"/>
              <a:gd name="connsiteY95" fmla="*/ 1457325 h 1622425"/>
              <a:gd name="connsiteX96" fmla="*/ 1086267 w 1175167"/>
              <a:gd name="connsiteY96" fmla="*/ 1444625 h 1622425"/>
              <a:gd name="connsiteX97" fmla="*/ 1076742 w 1175167"/>
              <a:gd name="connsiteY97" fmla="*/ 1431925 h 1622425"/>
              <a:gd name="connsiteX98" fmla="*/ 1057692 w 1175167"/>
              <a:gd name="connsiteY98" fmla="*/ 1419225 h 1622425"/>
              <a:gd name="connsiteX99" fmla="*/ 1038642 w 1175167"/>
              <a:gd name="connsiteY99" fmla="*/ 1400175 h 1622425"/>
              <a:gd name="connsiteX100" fmla="*/ 1025942 w 1175167"/>
              <a:gd name="connsiteY100" fmla="*/ 1387475 h 1622425"/>
              <a:gd name="connsiteX101" fmla="*/ 1032292 w 1175167"/>
              <a:gd name="connsiteY101" fmla="*/ 1355725 h 1622425"/>
              <a:gd name="connsiteX102" fmla="*/ 1044992 w 1175167"/>
              <a:gd name="connsiteY102" fmla="*/ 1352550 h 1622425"/>
              <a:gd name="connsiteX103" fmla="*/ 1060867 w 1175167"/>
              <a:gd name="connsiteY103" fmla="*/ 1349375 h 1622425"/>
              <a:gd name="connsiteX104" fmla="*/ 1057692 w 1175167"/>
              <a:gd name="connsiteY104" fmla="*/ 1314450 h 1622425"/>
              <a:gd name="connsiteX105" fmla="*/ 1029117 w 1175167"/>
              <a:gd name="connsiteY105" fmla="*/ 1317625 h 1622425"/>
              <a:gd name="connsiteX106" fmla="*/ 991017 w 1175167"/>
              <a:gd name="connsiteY106" fmla="*/ 1314450 h 1622425"/>
              <a:gd name="connsiteX107" fmla="*/ 978317 w 1175167"/>
              <a:gd name="connsiteY107" fmla="*/ 1308100 h 1622425"/>
              <a:gd name="connsiteX108" fmla="*/ 975142 w 1175167"/>
              <a:gd name="connsiteY108" fmla="*/ 1298575 h 1622425"/>
              <a:gd name="connsiteX109" fmla="*/ 1013242 w 1175167"/>
              <a:gd name="connsiteY109" fmla="*/ 1279525 h 1622425"/>
              <a:gd name="connsiteX110" fmla="*/ 1010067 w 1175167"/>
              <a:gd name="connsiteY110" fmla="*/ 1270000 h 1622425"/>
              <a:gd name="connsiteX111" fmla="*/ 997367 w 1175167"/>
              <a:gd name="connsiteY111" fmla="*/ 1260475 h 1622425"/>
              <a:gd name="connsiteX112" fmla="*/ 978317 w 1175167"/>
              <a:gd name="connsiteY112" fmla="*/ 1250950 h 1622425"/>
              <a:gd name="connsiteX113" fmla="*/ 959267 w 1175167"/>
              <a:gd name="connsiteY113" fmla="*/ 1225550 h 1622425"/>
              <a:gd name="connsiteX114" fmla="*/ 956092 w 1175167"/>
              <a:gd name="connsiteY114" fmla="*/ 1212850 h 1622425"/>
              <a:gd name="connsiteX115" fmla="*/ 940217 w 1175167"/>
              <a:gd name="connsiteY115" fmla="*/ 1181100 h 1622425"/>
              <a:gd name="connsiteX116" fmla="*/ 937042 w 1175167"/>
              <a:gd name="connsiteY116" fmla="*/ 1171575 h 1622425"/>
              <a:gd name="connsiteX117" fmla="*/ 930692 w 1175167"/>
              <a:gd name="connsiteY117" fmla="*/ 1146175 h 1622425"/>
              <a:gd name="connsiteX118" fmla="*/ 917992 w 1175167"/>
              <a:gd name="connsiteY118" fmla="*/ 1120775 h 1622425"/>
              <a:gd name="connsiteX119" fmla="*/ 905292 w 1175167"/>
              <a:gd name="connsiteY119" fmla="*/ 1098550 h 1622425"/>
              <a:gd name="connsiteX120" fmla="*/ 898942 w 1175167"/>
              <a:gd name="connsiteY120" fmla="*/ 1082675 h 1622425"/>
              <a:gd name="connsiteX121" fmla="*/ 892592 w 1175167"/>
              <a:gd name="connsiteY121" fmla="*/ 1063625 h 1622425"/>
              <a:gd name="connsiteX122" fmla="*/ 883067 w 1175167"/>
              <a:gd name="connsiteY122" fmla="*/ 1047750 h 1622425"/>
              <a:gd name="connsiteX123" fmla="*/ 876717 w 1175167"/>
              <a:gd name="connsiteY123" fmla="*/ 1038225 h 1622425"/>
              <a:gd name="connsiteX124" fmla="*/ 860842 w 1175167"/>
              <a:gd name="connsiteY124" fmla="*/ 1025525 h 1622425"/>
              <a:gd name="connsiteX125" fmla="*/ 841792 w 1175167"/>
              <a:gd name="connsiteY125" fmla="*/ 1003300 h 1622425"/>
              <a:gd name="connsiteX126" fmla="*/ 819567 w 1175167"/>
              <a:gd name="connsiteY126" fmla="*/ 1000125 h 1622425"/>
              <a:gd name="connsiteX127" fmla="*/ 797342 w 1175167"/>
              <a:gd name="connsiteY127" fmla="*/ 987425 h 1622425"/>
              <a:gd name="connsiteX128" fmla="*/ 765592 w 1175167"/>
              <a:gd name="connsiteY128" fmla="*/ 965200 h 1622425"/>
              <a:gd name="connsiteX129" fmla="*/ 752892 w 1175167"/>
              <a:gd name="connsiteY129" fmla="*/ 958850 h 1622425"/>
              <a:gd name="connsiteX130" fmla="*/ 746542 w 1175167"/>
              <a:gd name="connsiteY130" fmla="*/ 946150 h 1622425"/>
              <a:gd name="connsiteX131" fmla="*/ 740192 w 1175167"/>
              <a:gd name="connsiteY131" fmla="*/ 898525 h 1622425"/>
              <a:gd name="connsiteX132" fmla="*/ 730667 w 1175167"/>
              <a:gd name="connsiteY132" fmla="*/ 863600 h 1622425"/>
              <a:gd name="connsiteX133" fmla="*/ 721142 w 1175167"/>
              <a:gd name="connsiteY133" fmla="*/ 860425 h 1622425"/>
              <a:gd name="connsiteX134" fmla="*/ 705267 w 1175167"/>
              <a:gd name="connsiteY134" fmla="*/ 847725 h 1622425"/>
              <a:gd name="connsiteX135" fmla="*/ 692567 w 1175167"/>
              <a:gd name="connsiteY135" fmla="*/ 841375 h 1622425"/>
              <a:gd name="connsiteX136" fmla="*/ 686217 w 1175167"/>
              <a:gd name="connsiteY136" fmla="*/ 831850 h 1622425"/>
              <a:gd name="connsiteX137" fmla="*/ 689392 w 1175167"/>
              <a:gd name="connsiteY137" fmla="*/ 784225 h 1622425"/>
              <a:gd name="connsiteX138" fmla="*/ 698917 w 1175167"/>
              <a:gd name="connsiteY138" fmla="*/ 762000 h 1622425"/>
              <a:gd name="connsiteX139" fmla="*/ 708442 w 1175167"/>
              <a:gd name="connsiteY139" fmla="*/ 673100 h 1622425"/>
              <a:gd name="connsiteX140" fmla="*/ 711617 w 1175167"/>
              <a:gd name="connsiteY140" fmla="*/ 641350 h 1622425"/>
              <a:gd name="connsiteX141" fmla="*/ 721142 w 1175167"/>
              <a:gd name="connsiteY141" fmla="*/ 609600 h 1622425"/>
              <a:gd name="connsiteX142" fmla="*/ 727492 w 1175167"/>
              <a:gd name="connsiteY142" fmla="*/ 581025 h 1622425"/>
              <a:gd name="connsiteX143" fmla="*/ 733842 w 1175167"/>
              <a:gd name="connsiteY143" fmla="*/ 568325 h 1622425"/>
              <a:gd name="connsiteX144" fmla="*/ 737017 w 1175167"/>
              <a:gd name="connsiteY144" fmla="*/ 555625 h 1622425"/>
              <a:gd name="connsiteX145" fmla="*/ 749717 w 1175167"/>
              <a:gd name="connsiteY145" fmla="*/ 542925 h 1622425"/>
              <a:gd name="connsiteX146" fmla="*/ 762417 w 1175167"/>
              <a:gd name="connsiteY146" fmla="*/ 520700 h 1622425"/>
              <a:gd name="connsiteX147" fmla="*/ 784642 w 1175167"/>
              <a:gd name="connsiteY147" fmla="*/ 498475 h 1622425"/>
              <a:gd name="connsiteX148" fmla="*/ 797342 w 1175167"/>
              <a:gd name="connsiteY148" fmla="*/ 485775 h 1622425"/>
              <a:gd name="connsiteX149" fmla="*/ 806867 w 1175167"/>
              <a:gd name="connsiteY149" fmla="*/ 476250 h 1622425"/>
              <a:gd name="connsiteX150" fmla="*/ 816392 w 1175167"/>
              <a:gd name="connsiteY150" fmla="*/ 454025 h 1622425"/>
              <a:gd name="connsiteX151" fmla="*/ 819567 w 1175167"/>
              <a:gd name="connsiteY151" fmla="*/ 441325 h 1622425"/>
              <a:gd name="connsiteX152" fmla="*/ 832267 w 1175167"/>
              <a:gd name="connsiteY152" fmla="*/ 409575 h 1622425"/>
              <a:gd name="connsiteX153" fmla="*/ 838617 w 1175167"/>
              <a:gd name="connsiteY153" fmla="*/ 365125 h 1622425"/>
              <a:gd name="connsiteX154" fmla="*/ 841792 w 1175167"/>
              <a:gd name="connsiteY154" fmla="*/ 355600 h 1622425"/>
              <a:gd name="connsiteX155" fmla="*/ 844967 w 1175167"/>
              <a:gd name="connsiteY155" fmla="*/ 342900 h 1622425"/>
              <a:gd name="connsiteX156" fmla="*/ 854492 w 1175167"/>
              <a:gd name="connsiteY156" fmla="*/ 225425 h 1622425"/>
              <a:gd name="connsiteX157" fmla="*/ 857667 w 1175167"/>
              <a:gd name="connsiteY157" fmla="*/ 209550 h 1622425"/>
              <a:gd name="connsiteX158" fmla="*/ 864017 w 1175167"/>
              <a:gd name="connsiteY158" fmla="*/ 200025 h 1622425"/>
              <a:gd name="connsiteX159" fmla="*/ 867192 w 1175167"/>
              <a:gd name="connsiteY159" fmla="*/ 177800 h 1622425"/>
              <a:gd name="connsiteX160" fmla="*/ 870367 w 1175167"/>
              <a:gd name="connsiteY160" fmla="*/ 168275 h 1622425"/>
              <a:gd name="connsiteX161" fmla="*/ 873542 w 1175167"/>
              <a:gd name="connsiteY161" fmla="*/ 152400 h 1622425"/>
              <a:gd name="connsiteX162" fmla="*/ 883067 w 1175167"/>
              <a:gd name="connsiteY162" fmla="*/ 101600 h 1622425"/>
              <a:gd name="connsiteX163" fmla="*/ 886242 w 1175167"/>
              <a:gd name="connsiteY163" fmla="*/ 92075 h 1622425"/>
              <a:gd name="connsiteX164" fmla="*/ 898942 w 1175167"/>
              <a:gd name="connsiteY164" fmla="*/ 76200 h 1622425"/>
              <a:gd name="connsiteX165" fmla="*/ 908467 w 1175167"/>
              <a:gd name="connsiteY165" fmla="*/ 73025 h 1622425"/>
              <a:gd name="connsiteX0" fmla="*/ 908467 w 1175167"/>
              <a:gd name="connsiteY0" fmla="*/ 73025 h 1622425"/>
              <a:gd name="connsiteX1" fmla="*/ 902117 w 1175167"/>
              <a:gd name="connsiteY1" fmla="*/ 57150 h 1622425"/>
              <a:gd name="connsiteX2" fmla="*/ 844967 w 1175167"/>
              <a:gd name="connsiteY2" fmla="*/ 22225 h 1622425"/>
              <a:gd name="connsiteX3" fmla="*/ 829092 w 1175167"/>
              <a:gd name="connsiteY3" fmla="*/ 9525 h 1622425"/>
              <a:gd name="connsiteX4" fmla="*/ 813217 w 1175167"/>
              <a:gd name="connsiteY4" fmla="*/ 6350 h 1622425"/>
              <a:gd name="connsiteX5" fmla="*/ 797342 w 1175167"/>
              <a:gd name="connsiteY5" fmla="*/ 0 h 1622425"/>
              <a:gd name="connsiteX6" fmla="*/ 775117 w 1175167"/>
              <a:gd name="connsiteY6" fmla="*/ 6350 h 1622425"/>
              <a:gd name="connsiteX7" fmla="*/ 771942 w 1175167"/>
              <a:gd name="connsiteY7" fmla="*/ 50800 h 1622425"/>
              <a:gd name="connsiteX8" fmla="*/ 768767 w 1175167"/>
              <a:gd name="connsiteY8" fmla="*/ 69850 h 1622425"/>
              <a:gd name="connsiteX9" fmla="*/ 759242 w 1175167"/>
              <a:gd name="connsiteY9" fmla="*/ 73025 h 1622425"/>
              <a:gd name="connsiteX10" fmla="*/ 749717 w 1175167"/>
              <a:gd name="connsiteY10" fmla="*/ 66675 h 1622425"/>
              <a:gd name="connsiteX11" fmla="*/ 737017 w 1175167"/>
              <a:gd name="connsiteY11" fmla="*/ 63500 h 1622425"/>
              <a:gd name="connsiteX12" fmla="*/ 714792 w 1175167"/>
              <a:gd name="connsiteY12" fmla="*/ 104775 h 1622425"/>
              <a:gd name="connsiteX13" fmla="*/ 670342 w 1175167"/>
              <a:gd name="connsiteY13" fmla="*/ 25400 h 1622425"/>
              <a:gd name="connsiteX14" fmla="*/ 654467 w 1175167"/>
              <a:gd name="connsiteY14" fmla="*/ 63500 h 1622425"/>
              <a:gd name="connsiteX15" fmla="*/ 600492 w 1175167"/>
              <a:gd name="connsiteY15" fmla="*/ 142875 h 1622425"/>
              <a:gd name="connsiteX16" fmla="*/ 562392 w 1175167"/>
              <a:gd name="connsiteY16" fmla="*/ 222250 h 1622425"/>
              <a:gd name="connsiteX17" fmla="*/ 527467 w 1175167"/>
              <a:gd name="connsiteY17" fmla="*/ 304800 h 1622425"/>
              <a:gd name="connsiteX18" fmla="*/ 521117 w 1175167"/>
              <a:gd name="connsiteY18" fmla="*/ 358775 h 1622425"/>
              <a:gd name="connsiteX19" fmla="*/ 444917 w 1175167"/>
              <a:gd name="connsiteY19" fmla="*/ 434975 h 1622425"/>
              <a:gd name="connsiteX20" fmla="*/ 444917 w 1175167"/>
              <a:gd name="connsiteY20" fmla="*/ 517525 h 1622425"/>
              <a:gd name="connsiteX21" fmla="*/ 409992 w 1175167"/>
              <a:gd name="connsiteY21" fmla="*/ 501650 h 1622425"/>
              <a:gd name="connsiteX22" fmla="*/ 362367 w 1175167"/>
              <a:gd name="connsiteY22" fmla="*/ 511175 h 1622425"/>
              <a:gd name="connsiteX23" fmla="*/ 295692 w 1175167"/>
              <a:gd name="connsiteY23" fmla="*/ 492125 h 1622425"/>
              <a:gd name="connsiteX24" fmla="*/ 289342 w 1175167"/>
              <a:gd name="connsiteY24" fmla="*/ 419100 h 1622425"/>
              <a:gd name="connsiteX25" fmla="*/ 263942 w 1175167"/>
              <a:gd name="connsiteY25" fmla="*/ 396875 h 1622425"/>
              <a:gd name="connsiteX26" fmla="*/ 184567 w 1175167"/>
              <a:gd name="connsiteY26" fmla="*/ 387350 h 1622425"/>
              <a:gd name="connsiteX27" fmla="*/ 108367 w 1175167"/>
              <a:gd name="connsiteY27" fmla="*/ 393700 h 1622425"/>
              <a:gd name="connsiteX28" fmla="*/ 35342 w 1175167"/>
              <a:gd name="connsiteY28" fmla="*/ 469900 h 1622425"/>
              <a:gd name="connsiteX29" fmla="*/ 417 w 1175167"/>
              <a:gd name="connsiteY29" fmla="*/ 533400 h 1622425"/>
              <a:gd name="connsiteX30" fmla="*/ 16292 w 1175167"/>
              <a:gd name="connsiteY30" fmla="*/ 587375 h 1622425"/>
              <a:gd name="connsiteX31" fmla="*/ 9941 w 1175167"/>
              <a:gd name="connsiteY31" fmla="*/ 631825 h 1622425"/>
              <a:gd name="connsiteX32" fmla="*/ 13117 w 1175167"/>
              <a:gd name="connsiteY32" fmla="*/ 698500 h 1622425"/>
              <a:gd name="connsiteX33" fmla="*/ 9942 w 1175167"/>
              <a:gd name="connsiteY33" fmla="*/ 736600 h 1622425"/>
              <a:gd name="connsiteX34" fmla="*/ 48042 w 1175167"/>
              <a:gd name="connsiteY34" fmla="*/ 755650 h 1622425"/>
              <a:gd name="connsiteX35" fmla="*/ 102017 w 1175167"/>
              <a:gd name="connsiteY35" fmla="*/ 790575 h 1622425"/>
              <a:gd name="connsiteX36" fmla="*/ 133767 w 1175167"/>
              <a:gd name="connsiteY36" fmla="*/ 784225 h 1622425"/>
              <a:gd name="connsiteX37" fmla="*/ 159167 w 1175167"/>
              <a:gd name="connsiteY37" fmla="*/ 841375 h 1622425"/>
              <a:gd name="connsiteX38" fmla="*/ 155992 w 1175167"/>
              <a:gd name="connsiteY38" fmla="*/ 873125 h 1622425"/>
              <a:gd name="connsiteX39" fmla="*/ 200442 w 1175167"/>
              <a:gd name="connsiteY39" fmla="*/ 904875 h 1622425"/>
              <a:gd name="connsiteX40" fmla="*/ 222667 w 1175167"/>
              <a:gd name="connsiteY40" fmla="*/ 939800 h 1622425"/>
              <a:gd name="connsiteX41" fmla="*/ 213142 w 1175167"/>
              <a:gd name="connsiteY41" fmla="*/ 1022350 h 1622425"/>
              <a:gd name="connsiteX42" fmla="*/ 190917 w 1175167"/>
              <a:gd name="connsiteY42" fmla="*/ 1063625 h 1622425"/>
              <a:gd name="connsiteX43" fmla="*/ 190917 w 1175167"/>
              <a:gd name="connsiteY43" fmla="*/ 1200150 h 1622425"/>
              <a:gd name="connsiteX44" fmla="*/ 244892 w 1175167"/>
              <a:gd name="connsiteY44" fmla="*/ 1206500 h 1622425"/>
              <a:gd name="connsiteX45" fmla="*/ 279817 w 1175167"/>
              <a:gd name="connsiteY45" fmla="*/ 1222375 h 1622425"/>
              <a:gd name="connsiteX46" fmla="*/ 289342 w 1175167"/>
              <a:gd name="connsiteY46" fmla="*/ 1270000 h 1622425"/>
              <a:gd name="connsiteX47" fmla="*/ 356017 w 1175167"/>
              <a:gd name="connsiteY47" fmla="*/ 1298575 h 1622425"/>
              <a:gd name="connsiteX48" fmla="*/ 403642 w 1175167"/>
              <a:gd name="connsiteY48" fmla="*/ 1330325 h 1622425"/>
              <a:gd name="connsiteX49" fmla="*/ 422692 w 1175167"/>
              <a:gd name="connsiteY49" fmla="*/ 1403350 h 1622425"/>
              <a:gd name="connsiteX50" fmla="*/ 444917 w 1175167"/>
              <a:gd name="connsiteY50" fmla="*/ 1476375 h 1622425"/>
              <a:gd name="connsiteX51" fmla="*/ 514767 w 1175167"/>
              <a:gd name="connsiteY51" fmla="*/ 1536700 h 1622425"/>
              <a:gd name="connsiteX52" fmla="*/ 517942 w 1175167"/>
              <a:gd name="connsiteY52" fmla="*/ 1546225 h 1622425"/>
              <a:gd name="connsiteX53" fmla="*/ 524292 w 1175167"/>
              <a:gd name="connsiteY53" fmla="*/ 1558925 h 1622425"/>
              <a:gd name="connsiteX54" fmla="*/ 533817 w 1175167"/>
              <a:gd name="connsiteY54" fmla="*/ 1581150 h 1622425"/>
              <a:gd name="connsiteX55" fmla="*/ 543342 w 1175167"/>
              <a:gd name="connsiteY55" fmla="*/ 1590675 h 1622425"/>
              <a:gd name="connsiteX56" fmla="*/ 556042 w 1175167"/>
              <a:gd name="connsiteY56" fmla="*/ 1584325 h 1622425"/>
              <a:gd name="connsiteX57" fmla="*/ 571917 w 1175167"/>
              <a:gd name="connsiteY57" fmla="*/ 1555750 h 1622425"/>
              <a:gd name="connsiteX58" fmla="*/ 584617 w 1175167"/>
              <a:gd name="connsiteY58" fmla="*/ 1536700 h 1622425"/>
              <a:gd name="connsiteX59" fmla="*/ 587792 w 1175167"/>
              <a:gd name="connsiteY59" fmla="*/ 1527175 h 1622425"/>
              <a:gd name="connsiteX60" fmla="*/ 594142 w 1175167"/>
              <a:gd name="connsiteY60" fmla="*/ 1517650 h 1622425"/>
              <a:gd name="connsiteX61" fmla="*/ 600492 w 1175167"/>
              <a:gd name="connsiteY61" fmla="*/ 1504950 h 1622425"/>
              <a:gd name="connsiteX62" fmla="*/ 613192 w 1175167"/>
              <a:gd name="connsiteY62" fmla="*/ 1511300 h 1622425"/>
              <a:gd name="connsiteX63" fmla="*/ 619542 w 1175167"/>
              <a:gd name="connsiteY63" fmla="*/ 1530350 h 1622425"/>
              <a:gd name="connsiteX64" fmla="*/ 625892 w 1175167"/>
              <a:gd name="connsiteY64" fmla="*/ 1565275 h 1622425"/>
              <a:gd name="connsiteX65" fmla="*/ 632242 w 1175167"/>
              <a:gd name="connsiteY65" fmla="*/ 1574800 h 1622425"/>
              <a:gd name="connsiteX66" fmla="*/ 635417 w 1175167"/>
              <a:gd name="connsiteY66" fmla="*/ 1584325 h 1622425"/>
              <a:gd name="connsiteX67" fmla="*/ 651292 w 1175167"/>
              <a:gd name="connsiteY67" fmla="*/ 1587500 h 1622425"/>
              <a:gd name="connsiteX68" fmla="*/ 660817 w 1175167"/>
              <a:gd name="connsiteY68" fmla="*/ 1584325 h 1622425"/>
              <a:gd name="connsiteX69" fmla="*/ 692567 w 1175167"/>
              <a:gd name="connsiteY69" fmla="*/ 1555750 h 1622425"/>
              <a:gd name="connsiteX70" fmla="*/ 705267 w 1175167"/>
              <a:gd name="connsiteY70" fmla="*/ 1546225 h 1622425"/>
              <a:gd name="connsiteX71" fmla="*/ 756067 w 1175167"/>
              <a:gd name="connsiteY71" fmla="*/ 1552575 h 1622425"/>
              <a:gd name="connsiteX72" fmla="*/ 765592 w 1175167"/>
              <a:gd name="connsiteY72" fmla="*/ 1555750 h 1622425"/>
              <a:gd name="connsiteX73" fmla="*/ 794167 w 1175167"/>
              <a:gd name="connsiteY73" fmla="*/ 1558925 h 1622425"/>
              <a:gd name="connsiteX74" fmla="*/ 857667 w 1175167"/>
              <a:gd name="connsiteY74" fmla="*/ 1568450 h 1622425"/>
              <a:gd name="connsiteX75" fmla="*/ 883067 w 1175167"/>
              <a:gd name="connsiteY75" fmla="*/ 1577975 h 1622425"/>
              <a:gd name="connsiteX76" fmla="*/ 905292 w 1175167"/>
              <a:gd name="connsiteY76" fmla="*/ 1581150 h 1622425"/>
              <a:gd name="connsiteX77" fmla="*/ 914817 w 1175167"/>
              <a:gd name="connsiteY77" fmla="*/ 1584325 h 1622425"/>
              <a:gd name="connsiteX78" fmla="*/ 927517 w 1175167"/>
              <a:gd name="connsiteY78" fmla="*/ 1590675 h 1622425"/>
              <a:gd name="connsiteX79" fmla="*/ 962442 w 1175167"/>
              <a:gd name="connsiteY79" fmla="*/ 1597025 h 1622425"/>
              <a:gd name="connsiteX80" fmla="*/ 971967 w 1175167"/>
              <a:gd name="connsiteY80" fmla="*/ 1600200 h 1622425"/>
              <a:gd name="connsiteX81" fmla="*/ 1000542 w 1175167"/>
              <a:gd name="connsiteY81" fmla="*/ 1606550 h 1622425"/>
              <a:gd name="connsiteX82" fmla="*/ 1025942 w 1175167"/>
              <a:gd name="connsiteY82" fmla="*/ 1616075 h 1622425"/>
              <a:gd name="connsiteX83" fmla="*/ 1044992 w 1175167"/>
              <a:gd name="connsiteY83" fmla="*/ 1619250 h 1622425"/>
              <a:gd name="connsiteX84" fmla="*/ 1057692 w 1175167"/>
              <a:gd name="connsiteY84" fmla="*/ 1622425 h 1622425"/>
              <a:gd name="connsiteX85" fmla="*/ 1073567 w 1175167"/>
              <a:gd name="connsiteY85" fmla="*/ 1619250 h 1622425"/>
              <a:gd name="connsiteX86" fmla="*/ 1064042 w 1175167"/>
              <a:gd name="connsiteY86" fmla="*/ 1593850 h 1622425"/>
              <a:gd name="connsiteX87" fmla="*/ 1083092 w 1175167"/>
              <a:gd name="connsiteY87" fmla="*/ 1587500 h 1622425"/>
              <a:gd name="connsiteX88" fmla="*/ 1098967 w 1175167"/>
              <a:gd name="connsiteY88" fmla="*/ 1530350 h 1622425"/>
              <a:gd name="connsiteX89" fmla="*/ 1171992 w 1175167"/>
              <a:gd name="connsiteY89" fmla="*/ 1527175 h 1622425"/>
              <a:gd name="connsiteX90" fmla="*/ 1175167 w 1175167"/>
              <a:gd name="connsiteY90" fmla="*/ 1517650 h 1622425"/>
              <a:gd name="connsiteX91" fmla="*/ 1149767 w 1175167"/>
              <a:gd name="connsiteY91" fmla="*/ 1501775 h 1622425"/>
              <a:gd name="connsiteX92" fmla="*/ 1140242 w 1175167"/>
              <a:gd name="connsiteY92" fmla="*/ 1498600 h 1622425"/>
              <a:gd name="connsiteX93" fmla="*/ 1121192 w 1175167"/>
              <a:gd name="connsiteY93" fmla="*/ 1485900 h 1622425"/>
              <a:gd name="connsiteX94" fmla="*/ 1098967 w 1175167"/>
              <a:gd name="connsiteY94" fmla="*/ 1457325 h 1622425"/>
              <a:gd name="connsiteX95" fmla="*/ 1086267 w 1175167"/>
              <a:gd name="connsiteY95" fmla="*/ 1444625 h 1622425"/>
              <a:gd name="connsiteX96" fmla="*/ 1076742 w 1175167"/>
              <a:gd name="connsiteY96" fmla="*/ 1431925 h 1622425"/>
              <a:gd name="connsiteX97" fmla="*/ 1057692 w 1175167"/>
              <a:gd name="connsiteY97" fmla="*/ 1419225 h 1622425"/>
              <a:gd name="connsiteX98" fmla="*/ 1038642 w 1175167"/>
              <a:gd name="connsiteY98" fmla="*/ 1400175 h 1622425"/>
              <a:gd name="connsiteX99" fmla="*/ 1025942 w 1175167"/>
              <a:gd name="connsiteY99" fmla="*/ 1387475 h 1622425"/>
              <a:gd name="connsiteX100" fmla="*/ 1032292 w 1175167"/>
              <a:gd name="connsiteY100" fmla="*/ 1355725 h 1622425"/>
              <a:gd name="connsiteX101" fmla="*/ 1044992 w 1175167"/>
              <a:gd name="connsiteY101" fmla="*/ 1352550 h 1622425"/>
              <a:gd name="connsiteX102" fmla="*/ 1060867 w 1175167"/>
              <a:gd name="connsiteY102" fmla="*/ 1349375 h 1622425"/>
              <a:gd name="connsiteX103" fmla="*/ 1057692 w 1175167"/>
              <a:gd name="connsiteY103" fmla="*/ 1314450 h 1622425"/>
              <a:gd name="connsiteX104" fmla="*/ 1029117 w 1175167"/>
              <a:gd name="connsiteY104" fmla="*/ 1317625 h 1622425"/>
              <a:gd name="connsiteX105" fmla="*/ 991017 w 1175167"/>
              <a:gd name="connsiteY105" fmla="*/ 1314450 h 1622425"/>
              <a:gd name="connsiteX106" fmla="*/ 978317 w 1175167"/>
              <a:gd name="connsiteY106" fmla="*/ 1308100 h 1622425"/>
              <a:gd name="connsiteX107" fmla="*/ 975142 w 1175167"/>
              <a:gd name="connsiteY107" fmla="*/ 1298575 h 1622425"/>
              <a:gd name="connsiteX108" fmla="*/ 1013242 w 1175167"/>
              <a:gd name="connsiteY108" fmla="*/ 1279525 h 1622425"/>
              <a:gd name="connsiteX109" fmla="*/ 1010067 w 1175167"/>
              <a:gd name="connsiteY109" fmla="*/ 1270000 h 1622425"/>
              <a:gd name="connsiteX110" fmla="*/ 997367 w 1175167"/>
              <a:gd name="connsiteY110" fmla="*/ 1260475 h 1622425"/>
              <a:gd name="connsiteX111" fmla="*/ 978317 w 1175167"/>
              <a:gd name="connsiteY111" fmla="*/ 1250950 h 1622425"/>
              <a:gd name="connsiteX112" fmla="*/ 959267 w 1175167"/>
              <a:gd name="connsiteY112" fmla="*/ 1225550 h 1622425"/>
              <a:gd name="connsiteX113" fmla="*/ 956092 w 1175167"/>
              <a:gd name="connsiteY113" fmla="*/ 1212850 h 1622425"/>
              <a:gd name="connsiteX114" fmla="*/ 940217 w 1175167"/>
              <a:gd name="connsiteY114" fmla="*/ 1181100 h 1622425"/>
              <a:gd name="connsiteX115" fmla="*/ 937042 w 1175167"/>
              <a:gd name="connsiteY115" fmla="*/ 1171575 h 1622425"/>
              <a:gd name="connsiteX116" fmla="*/ 930692 w 1175167"/>
              <a:gd name="connsiteY116" fmla="*/ 1146175 h 1622425"/>
              <a:gd name="connsiteX117" fmla="*/ 917992 w 1175167"/>
              <a:gd name="connsiteY117" fmla="*/ 1120775 h 1622425"/>
              <a:gd name="connsiteX118" fmla="*/ 905292 w 1175167"/>
              <a:gd name="connsiteY118" fmla="*/ 1098550 h 1622425"/>
              <a:gd name="connsiteX119" fmla="*/ 898942 w 1175167"/>
              <a:gd name="connsiteY119" fmla="*/ 1082675 h 1622425"/>
              <a:gd name="connsiteX120" fmla="*/ 892592 w 1175167"/>
              <a:gd name="connsiteY120" fmla="*/ 1063625 h 1622425"/>
              <a:gd name="connsiteX121" fmla="*/ 883067 w 1175167"/>
              <a:gd name="connsiteY121" fmla="*/ 1047750 h 1622425"/>
              <a:gd name="connsiteX122" fmla="*/ 876717 w 1175167"/>
              <a:gd name="connsiteY122" fmla="*/ 1038225 h 1622425"/>
              <a:gd name="connsiteX123" fmla="*/ 860842 w 1175167"/>
              <a:gd name="connsiteY123" fmla="*/ 1025525 h 1622425"/>
              <a:gd name="connsiteX124" fmla="*/ 841792 w 1175167"/>
              <a:gd name="connsiteY124" fmla="*/ 1003300 h 1622425"/>
              <a:gd name="connsiteX125" fmla="*/ 819567 w 1175167"/>
              <a:gd name="connsiteY125" fmla="*/ 1000125 h 1622425"/>
              <a:gd name="connsiteX126" fmla="*/ 797342 w 1175167"/>
              <a:gd name="connsiteY126" fmla="*/ 987425 h 1622425"/>
              <a:gd name="connsiteX127" fmla="*/ 765592 w 1175167"/>
              <a:gd name="connsiteY127" fmla="*/ 965200 h 1622425"/>
              <a:gd name="connsiteX128" fmla="*/ 752892 w 1175167"/>
              <a:gd name="connsiteY128" fmla="*/ 958850 h 1622425"/>
              <a:gd name="connsiteX129" fmla="*/ 746542 w 1175167"/>
              <a:gd name="connsiteY129" fmla="*/ 946150 h 1622425"/>
              <a:gd name="connsiteX130" fmla="*/ 740192 w 1175167"/>
              <a:gd name="connsiteY130" fmla="*/ 898525 h 1622425"/>
              <a:gd name="connsiteX131" fmla="*/ 730667 w 1175167"/>
              <a:gd name="connsiteY131" fmla="*/ 863600 h 1622425"/>
              <a:gd name="connsiteX132" fmla="*/ 721142 w 1175167"/>
              <a:gd name="connsiteY132" fmla="*/ 860425 h 1622425"/>
              <a:gd name="connsiteX133" fmla="*/ 705267 w 1175167"/>
              <a:gd name="connsiteY133" fmla="*/ 847725 h 1622425"/>
              <a:gd name="connsiteX134" fmla="*/ 692567 w 1175167"/>
              <a:gd name="connsiteY134" fmla="*/ 841375 h 1622425"/>
              <a:gd name="connsiteX135" fmla="*/ 686217 w 1175167"/>
              <a:gd name="connsiteY135" fmla="*/ 831850 h 1622425"/>
              <a:gd name="connsiteX136" fmla="*/ 689392 w 1175167"/>
              <a:gd name="connsiteY136" fmla="*/ 784225 h 1622425"/>
              <a:gd name="connsiteX137" fmla="*/ 698917 w 1175167"/>
              <a:gd name="connsiteY137" fmla="*/ 762000 h 1622425"/>
              <a:gd name="connsiteX138" fmla="*/ 708442 w 1175167"/>
              <a:gd name="connsiteY138" fmla="*/ 673100 h 1622425"/>
              <a:gd name="connsiteX139" fmla="*/ 711617 w 1175167"/>
              <a:gd name="connsiteY139" fmla="*/ 641350 h 1622425"/>
              <a:gd name="connsiteX140" fmla="*/ 721142 w 1175167"/>
              <a:gd name="connsiteY140" fmla="*/ 609600 h 1622425"/>
              <a:gd name="connsiteX141" fmla="*/ 727492 w 1175167"/>
              <a:gd name="connsiteY141" fmla="*/ 581025 h 1622425"/>
              <a:gd name="connsiteX142" fmla="*/ 733842 w 1175167"/>
              <a:gd name="connsiteY142" fmla="*/ 568325 h 1622425"/>
              <a:gd name="connsiteX143" fmla="*/ 737017 w 1175167"/>
              <a:gd name="connsiteY143" fmla="*/ 555625 h 1622425"/>
              <a:gd name="connsiteX144" fmla="*/ 749717 w 1175167"/>
              <a:gd name="connsiteY144" fmla="*/ 542925 h 1622425"/>
              <a:gd name="connsiteX145" fmla="*/ 762417 w 1175167"/>
              <a:gd name="connsiteY145" fmla="*/ 520700 h 1622425"/>
              <a:gd name="connsiteX146" fmla="*/ 784642 w 1175167"/>
              <a:gd name="connsiteY146" fmla="*/ 498475 h 1622425"/>
              <a:gd name="connsiteX147" fmla="*/ 797342 w 1175167"/>
              <a:gd name="connsiteY147" fmla="*/ 485775 h 1622425"/>
              <a:gd name="connsiteX148" fmla="*/ 806867 w 1175167"/>
              <a:gd name="connsiteY148" fmla="*/ 476250 h 1622425"/>
              <a:gd name="connsiteX149" fmla="*/ 816392 w 1175167"/>
              <a:gd name="connsiteY149" fmla="*/ 454025 h 1622425"/>
              <a:gd name="connsiteX150" fmla="*/ 819567 w 1175167"/>
              <a:gd name="connsiteY150" fmla="*/ 441325 h 1622425"/>
              <a:gd name="connsiteX151" fmla="*/ 832267 w 1175167"/>
              <a:gd name="connsiteY151" fmla="*/ 409575 h 1622425"/>
              <a:gd name="connsiteX152" fmla="*/ 838617 w 1175167"/>
              <a:gd name="connsiteY152" fmla="*/ 365125 h 1622425"/>
              <a:gd name="connsiteX153" fmla="*/ 841792 w 1175167"/>
              <a:gd name="connsiteY153" fmla="*/ 355600 h 1622425"/>
              <a:gd name="connsiteX154" fmla="*/ 844967 w 1175167"/>
              <a:gd name="connsiteY154" fmla="*/ 342900 h 1622425"/>
              <a:gd name="connsiteX155" fmla="*/ 854492 w 1175167"/>
              <a:gd name="connsiteY155" fmla="*/ 225425 h 1622425"/>
              <a:gd name="connsiteX156" fmla="*/ 857667 w 1175167"/>
              <a:gd name="connsiteY156" fmla="*/ 209550 h 1622425"/>
              <a:gd name="connsiteX157" fmla="*/ 864017 w 1175167"/>
              <a:gd name="connsiteY157" fmla="*/ 200025 h 1622425"/>
              <a:gd name="connsiteX158" fmla="*/ 867192 w 1175167"/>
              <a:gd name="connsiteY158" fmla="*/ 177800 h 1622425"/>
              <a:gd name="connsiteX159" fmla="*/ 870367 w 1175167"/>
              <a:gd name="connsiteY159" fmla="*/ 168275 h 1622425"/>
              <a:gd name="connsiteX160" fmla="*/ 873542 w 1175167"/>
              <a:gd name="connsiteY160" fmla="*/ 152400 h 1622425"/>
              <a:gd name="connsiteX161" fmla="*/ 883067 w 1175167"/>
              <a:gd name="connsiteY161" fmla="*/ 101600 h 1622425"/>
              <a:gd name="connsiteX162" fmla="*/ 886242 w 1175167"/>
              <a:gd name="connsiteY162" fmla="*/ 92075 h 1622425"/>
              <a:gd name="connsiteX163" fmla="*/ 898942 w 1175167"/>
              <a:gd name="connsiteY163" fmla="*/ 76200 h 1622425"/>
              <a:gd name="connsiteX164" fmla="*/ 908467 w 1175167"/>
              <a:gd name="connsiteY164" fmla="*/ 73025 h 1622425"/>
              <a:gd name="connsiteX0" fmla="*/ 908467 w 1175167"/>
              <a:gd name="connsiteY0" fmla="*/ 73025 h 1622425"/>
              <a:gd name="connsiteX1" fmla="*/ 902117 w 1175167"/>
              <a:gd name="connsiteY1" fmla="*/ 57150 h 1622425"/>
              <a:gd name="connsiteX2" fmla="*/ 844967 w 1175167"/>
              <a:gd name="connsiteY2" fmla="*/ 22225 h 1622425"/>
              <a:gd name="connsiteX3" fmla="*/ 829092 w 1175167"/>
              <a:gd name="connsiteY3" fmla="*/ 9525 h 1622425"/>
              <a:gd name="connsiteX4" fmla="*/ 813217 w 1175167"/>
              <a:gd name="connsiteY4" fmla="*/ 6350 h 1622425"/>
              <a:gd name="connsiteX5" fmla="*/ 797342 w 1175167"/>
              <a:gd name="connsiteY5" fmla="*/ 0 h 1622425"/>
              <a:gd name="connsiteX6" fmla="*/ 775117 w 1175167"/>
              <a:gd name="connsiteY6" fmla="*/ 6350 h 1622425"/>
              <a:gd name="connsiteX7" fmla="*/ 771942 w 1175167"/>
              <a:gd name="connsiteY7" fmla="*/ 50800 h 1622425"/>
              <a:gd name="connsiteX8" fmla="*/ 768767 w 1175167"/>
              <a:gd name="connsiteY8" fmla="*/ 69850 h 1622425"/>
              <a:gd name="connsiteX9" fmla="*/ 759242 w 1175167"/>
              <a:gd name="connsiteY9" fmla="*/ 73025 h 1622425"/>
              <a:gd name="connsiteX10" fmla="*/ 749717 w 1175167"/>
              <a:gd name="connsiteY10" fmla="*/ 66675 h 1622425"/>
              <a:gd name="connsiteX11" fmla="*/ 737017 w 1175167"/>
              <a:gd name="connsiteY11" fmla="*/ 63500 h 1622425"/>
              <a:gd name="connsiteX12" fmla="*/ 714792 w 1175167"/>
              <a:gd name="connsiteY12" fmla="*/ 104775 h 1622425"/>
              <a:gd name="connsiteX13" fmla="*/ 670342 w 1175167"/>
              <a:gd name="connsiteY13" fmla="*/ 25400 h 1622425"/>
              <a:gd name="connsiteX14" fmla="*/ 654467 w 1175167"/>
              <a:gd name="connsiteY14" fmla="*/ 63500 h 1622425"/>
              <a:gd name="connsiteX15" fmla="*/ 600492 w 1175167"/>
              <a:gd name="connsiteY15" fmla="*/ 142875 h 1622425"/>
              <a:gd name="connsiteX16" fmla="*/ 562392 w 1175167"/>
              <a:gd name="connsiteY16" fmla="*/ 222250 h 1622425"/>
              <a:gd name="connsiteX17" fmla="*/ 527467 w 1175167"/>
              <a:gd name="connsiteY17" fmla="*/ 304800 h 1622425"/>
              <a:gd name="connsiteX18" fmla="*/ 521117 w 1175167"/>
              <a:gd name="connsiteY18" fmla="*/ 358775 h 1622425"/>
              <a:gd name="connsiteX19" fmla="*/ 444917 w 1175167"/>
              <a:gd name="connsiteY19" fmla="*/ 434975 h 1622425"/>
              <a:gd name="connsiteX20" fmla="*/ 444917 w 1175167"/>
              <a:gd name="connsiteY20" fmla="*/ 517525 h 1622425"/>
              <a:gd name="connsiteX21" fmla="*/ 409992 w 1175167"/>
              <a:gd name="connsiteY21" fmla="*/ 501650 h 1622425"/>
              <a:gd name="connsiteX22" fmla="*/ 362367 w 1175167"/>
              <a:gd name="connsiteY22" fmla="*/ 511175 h 1622425"/>
              <a:gd name="connsiteX23" fmla="*/ 295692 w 1175167"/>
              <a:gd name="connsiteY23" fmla="*/ 492125 h 1622425"/>
              <a:gd name="connsiteX24" fmla="*/ 289342 w 1175167"/>
              <a:gd name="connsiteY24" fmla="*/ 419100 h 1622425"/>
              <a:gd name="connsiteX25" fmla="*/ 263942 w 1175167"/>
              <a:gd name="connsiteY25" fmla="*/ 396875 h 1622425"/>
              <a:gd name="connsiteX26" fmla="*/ 184567 w 1175167"/>
              <a:gd name="connsiteY26" fmla="*/ 387350 h 1622425"/>
              <a:gd name="connsiteX27" fmla="*/ 108367 w 1175167"/>
              <a:gd name="connsiteY27" fmla="*/ 393700 h 1622425"/>
              <a:gd name="connsiteX28" fmla="*/ 35342 w 1175167"/>
              <a:gd name="connsiteY28" fmla="*/ 469900 h 1622425"/>
              <a:gd name="connsiteX29" fmla="*/ 417 w 1175167"/>
              <a:gd name="connsiteY29" fmla="*/ 533400 h 1622425"/>
              <a:gd name="connsiteX30" fmla="*/ 16292 w 1175167"/>
              <a:gd name="connsiteY30" fmla="*/ 587375 h 1622425"/>
              <a:gd name="connsiteX31" fmla="*/ 9941 w 1175167"/>
              <a:gd name="connsiteY31" fmla="*/ 631825 h 1622425"/>
              <a:gd name="connsiteX32" fmla="*/ 13117 w 1175167"/>
              <a:gd name="connsiteY32" fmla="*/ 698500 h 1622425"/>
              <a:gd name="connsiteX33" fmla="*/ 9942 w 1175167"/>
              <a:gd name="connsiteY33" fmla="*/ 736600 h 1622425"/>
              <a:gd name="connsiteX34" fmla="*/ 48042 w 1175167"/>
              <a:gd name="connsiteY34" fmla="*/ 755650 h 1622425"/>
              <a:gd name="connsiteX35" fmla="*/ 102017 w 1175167"/>
              <a:gd name="connsiteY35" fmla="*/ 790575 h 1622425"/>
              <a:gd name="connsiteX36" fmla="*/ 133767 w 1175167"/>
              <a:gd name="connsiteY36" fmla="*/ 784225 h 1622425"/>
              <a:gd name="connsiteX37" fmla="*/ 159167 w 1175167"/>
              <a:gd name="connsiteY37" fmla="*/ 841375 h 1622425"/>
              <a:gd name="connsiteX38" fmla="*/ 155992 w 1175167"/>
              <a:gd name="connsiteY38" fmla="*/ 873125 h 1622425"/>
              <a:gd name="connsiteX39" fmla="*/ 200442 w 1175167"/>
              <a:gd name="connsiteY39" fmla="*/ 904875 h 1622425"/>
              <a:gd name="connsiteX40" fmla="*/ 222667 w 1175167"/>
              <a:gd name="connsiteY40" fmla="*/ 939800 h 1622425"/>
              <a:gd name="connsiteX41" fmla="*/ 213142 w 1175167"/>
              <a:gd name="connsiteY41" fmla="*/ 1022350 h 1622425"/>
              <a:gd name="connsiteX42" fmla="*/ 190917 w 1175167"/>
              <a:gd name="connsiteY42" fmla="*/ 1063625 h 1622425"/>
              <a:gd name="connsiteX43" fmla="*/ 190917 w 1175167"/>
              <a:gd name="connsiteY43" fmla="*/ 1200150 h 1622425"/>
              <a:gd name="connsiteX44" fmla="*/ 244892 w 1175167"/>
              <a:gd name="connsiteY44" fmla="*/ 1206500 h 1622425"/>
              <a:gd name="connsiteX45" fmla="*/ 279817 w 1175167"/>
              <a:gd name="connsiteY45" fmla="*/ 1222375 h 1622425"/>
              <a:gd name="connsiteX46" fmla="*/ 289342 w 1175167"/>
              <a:gd name="connsiteY46" fmla="*/ 1270000 h 1622425"/>
              <a:gd name="connsiteX47" fmla="*/ 356017 w 1175167"/>
              <a:gd name="connsiteY47" fmla="*/ 1298575 h 1622425"/>
              <a:gd name="connsiteX48" fmla="*/ 403642 w 1175167"/>
              <a:gd name="connsiteY48" fmla="*/ 1330325 h 1622425"/>
              <a:gd name="connsiteX49" fmla="*/ 422692 w 1175167"/>
              <a:gd name="connsiteY49" fmla="*/ 1403350 h 1622425"/>
              <a:gd name="connsiteX50" fmla="*/ 444917 w 1175167"/>
              <a:gd name="connsiteY50" fmla="*/ 1476375 h 1622425"/>
              <a:gd name="connsiteX51" fmla="*/ 473492 w 1175167"/>
              <a:gd name="connsiteY51" fmla="*/ 1508125 h 1622425"/>
              <a:gd name="connsiteX52" fmla="*/ 514767 w 1175167"/>
              <a:gd name="connsiteY52" fmla="*/ 1536700 h 1622425"/>
              <a:gd name="connsiteX53" fmla="*/ 517942 w 1175167"/>
              <a:gd name="connsiteY53" fmla="*/ 1546225 h 1622425"/>
              <a:gd name="connsiteX54" fmla="*/ 524292 w 1175167"/>
              <a:gd name="connsiteY54" fmla="*/ 1558925 h 1622425"/>
              <a:gd name="connsiteX55" fmla="*/ 533817 w 1175167"/>
              <a:gd name="connsiteY55" fmla="*/ 1581150 h 1622425"/>
              <a:gd name="connsiteX56" fmla="*/ 543342 w 1175167"/>
              <a:gd name="connsiteY56" fmla="*/ 1590675 h 1622425"/>
              <a:gd name="connsiteX57" fmla="*/ 556042 w 1175167"/>
              <a:gd name="connsiteY57" fmla="*/ 1584325 h 1622425"/>
              <a:gd name="connsiteX58" fmla="*/ 571917 w 1175167"/>
              <a:gd name="connsiteY58" fmla="*/ 1555750 h 1622425"/>
              <a:gd name="connsiteX59" fmla="*/ 584617 w 1175167"/>
              <a:gd name="connsiteY59" fmla="*/ 1536700 h 1622425"/>
              <a:gd name="connsiteX60" fmla="*/ 587792 w 1175167"/>
              <a:gd name="connsiteY60" fmla="*/ 1527175 h 1622425"/>
              <a:gd name="connsiteX61" fmla="*/ 594142 w 1175167"/>
              <a:gd name="connsiteY61" fmla="*/ 1517650 h 1622425"/>
              <a:gd name="connsiteX62" fmla="*/ 600492 w 1175167"/>
              <a:gd name="connsiteY62" fmla="*/ 1504950 h 1622425"/>
              <a:gd name="connsiteX63" fmla="*/ 613192 w 1175167"/>
              <a:gd name="connsiteY63" fmla="*/ 1511300 h 1622425"/>
              <a:gd name="connsiteX64" fmla="*/ 619542 w 1175167"/>
              <a:gd name="connsiteY64" fmla="*/ 1530350 h 1622425"/>
              <a:gd name="connsiteX65" fmla="*/ 625892 w 1175167"/>
              <a:gd name="connsiteY65" fmla="*/ 1565275 h 1622425"/>
              <a:gd name="connsiteX66" fmla="*/ 632242 w 1175167"/>
              <a:gd name="connsiteY66" fmla="*/ 1574800 h 1622425"/>
              <a:gd name="connsiteX67" fmla="*/ 635417 w 1175167"/>
              <a:gd name="connsiteY67" fmla="*/ 1584325 h 1622425"/>
              <a:gd name="connsiteX68" fmla="*/ 651292 w 1175167"/>
              <a:gd name="connsiteY68" fmla="*/ 1587500 h 1622425"/>
              <a:gd name="connsiteX69" fmla="*/ 660817 w 1175167"/>
              <a:gd name="connsiteY69" fmla="*/ 1584325 h 1622425"/>
              <a:gd name="connsiteX70" fmla="*/ 692567 w 1175167"/>
              <a:gd name="connsiteY70" fmla="*/ 1555750 h 1622425"/>
              <a:gd name="connsiteX71" fmla="*/ 705267 w 1175167"/>
              <a:gd name="connsiteY71" fmla="*/ 1546225 h 1622425"/>
              <a:gd name="connsiteX72" fmla="*/ 756067 w 1175167"/>
              <a:gd name="connsiteY72" fmla="*/ 1552575 h 1622425"/>
              <a:gd name="connsiteX73" fmla="*/ 765592 w 1175167"/>
              <a:gd name="connsiteY73" fmla="*/ 1555750 h 1622425"/>
              <a:gd name="connsiteX74" fmla="*/ 794167 w 1175167"/>
              <a:gd name="connsiteY74" fmla="*/ 1558925 h 1622425"/>
              <a:gd name="connsiteX75" fmla="*/ 857667 w 1175167"/>
              <a:gd name="connsiteY75" fmla="*/ 1568450 h 1622425"/>
              <a:gd name="connsiteX76" fmla="*/ 883067 w 1175167"/>
              <a:gd name="connsiteY76" fmla="*/ 1577975 h 1622425"/>
              <a:gd name="connsiteX77" fmla="*/ 905292 w 1175167"/>
              <a:gd name="connsiteY77" fmla="*/ 1581150 h 1622425"/>
              <a:gd name="connsiteX78" fmla="*/ 914817 w 1175167"/>
              <a:gd name="connsiteY78" fmla="*/ 1584325 h 1622425"/>
              <a:gd name="connsiteX79" fmla="*/ 927517 w 1175167"/>
              <a:gd name="connsiteY79" fmla="*/ 1590675 h 1622425"/>
              <a:gd name="connsiteX80" fmla="*/ 962442 w 1175167"/>
              <a:gd name="connsiteY80" fmla="*/ 1597025 h 1622425"/>
              <a:gd name="connsiteX81" fmla="*/ 971967 w 1175167"/>
              <a:gd name="connsiteY81" fmla="*/ 1600200 h 1622425"/>
              <a:gd name="connsiteX82" fmla="*/ 1000542 w 1175167"/>
              <a:gd name="connsiteY82" fmla="*/ 1606550 h 1622425"/>
              <a:gd name="connsiteX83" fmla="*/ 1025942 w 1175167"/>
              <a:gd name="connsiteY83" fmla="*/ 1616075 h 1622425"/>
              <a:gd name="connsiteX84" fmla="*/ 1044992 w 1175167"/>
              <a:gd name="connsiteY84" fmla="*/ 1619250 h 1622425"/>
              <a:gd name="connsiteX85" fmla="*/ 1057692 w 1175167"/>
              <a:gd name="connsiteY85" fmla="*/ 1622425 h 1622425"/>
              <a:gd name="connsiteX86" fmla="*/ 1073567 w 1175167"/>
              <a:gd name="connsiteY86" fmla="*/ 1619250 h 1622425"/>
              <a:gd name="connsiteX87" fmla="*/ 1064042 w 1175167"/>
              <a:gd name="connsiteY87" fmla="*/ 1593850 h 1622425"/>
              <a:gd name="connsiteX88" fmla="*/ 1083092 w 1175167"/>
              <a:gd name="connsiteY88" fmla="*/ 1587500 h 1622425"/>
              <a:gd name="connsiteX89" fmla="*/ 1098967 w 1175167"/>
              <a:gd name="connsiteY89" fmla="*/ 1530350 h 1622425"/>
              <a:gd name="connsiteX90" fmla="*/ 1171992 w 1175167"/>
              <a:gd name="connsiteY90" fmla="*/ 1527175 h 1622425"/>
              <a:gd name="connsiteX91" fmla="*/ 1175167 w 1175167"/>
              <a:gd name="connsiteY91" fmla="*/ 1517650 h 1622425"/>
              <a:gd name="connsiteX92" fmla="*/ 1149767 w 1175167"/>
              <a:gd name="connsiteY92" fmla="*/ 1501775 h 1622425"/>
              <a:gd name="connsiteX93" fmla="*/ 1140242 w 1175167"/>
              <a:gd name="connsiteY93" fmla="*/ 1498600 h 1622425"/>
              <a:gd name="connsiteX94" fmla="*/ 1121192 w 1175167"/>
              <a:gd name="connsiteY94" fmla="*/ 1485900 h 1622425"/>
              <a:gd name="connsiteX95" fmla="*/ 1098967 w 1175167"/>
              <a:gd name="connsiteY95" fmla="*/ 1457325 h 1622425"/>
              <a:gd name="connsiteX96" fmla="*/ 1086267 w 1175167"/>
              <a:gd name="connsiteY96" fmla="*/ 1444625 h 1622425"/>
              <a:gd name="connsiteX97" fmla="*/ 1076742 w 1175167"/>
              <a:gd name="connsiteY97" fmla="*/ 1431925 h 1622425"/>
              <a:gd name="connsiteX98" fmla="*/ 1057692 w 1175167"/>
              <a:gd name="connsiteY98" fmla="*/ 1419225 h 1622425"/>
              <a:gd name="connsiteX99" fmla="*/ 1038642 w 1175167"/>
              <a:gd name="connsiteY99" fmla="*/ 1400175 h 1622425"/>
              <a:gd name="connsiteX100" fmla="*/ 1025942 w 1175167"/>
              <a:gd name="connsiteY100" fmla="*/ 1387475 h 1622425"/>
              <a:gd name="connsiteX101" fmla="*/ 1032292 w 1175167"/>
              <a:gd name="connsiteY101" fmla="*/ 1355725 h 1622425"/>
              <a:gd name="connsiteX102" fmla="*/ 1044992 w 1175167"/>
              <a:gd name="connsiteY102" fmla="*/ 1352550 h 1622425"/>
              <a:gd name="connsiteX103" fmla="*/ 1060867 w 1175167"/>
              <a:gd name="connsiteY103" fmla="*/ 1349375 h 1622425"/>
              <a:gd name="connsiteX104" fmla="*/ 1057692 w 1175167"/>
              <a:gd name="connsiteY104" fmla="*/ 1314450 h 1622425"/>
              <a:gd name="connsiteX105" fmla="*/ 1029117 w 1175167"/>
              <a:gd name="connsiteY105" fmla="*/ 1317625 h 1622425"/>
              <a:gd name="connsiteX106" fmla="*/ 991017 w 1175167"/>
              <a:gd name="connsiteY106" fmla="*/ 1314450 h 1622425"/>
              <a:gd name="connsiteX107" fmla="*/ 978317 w 1175167"/>
              <a:gd name="connsiteY107" fmla="*/ 1308100 h 1622425"/>
              <a:gd name="connsiteX108" fmla="*/ 975142 w 1175167"/>
              <a:gd name="connsiteY108" fmla="*/ 1298575 h 1622425"/>
              <a:gd name="connsiteX109" fmla="*/ 1013242 w 1175167"/>
              <a:gd name="connsiteY109" fmla="*/ 1279525 h 1622425"/>
              <a:gd name="connsiteX110" fmla="*/ 1010067 w 1175167"/>
              <a:gd name="connsiteY110" fmla="*/ 1270000 h 1622425"/>
              <a:gd name="connsiteX111" fmla="*/ 997367 w 1175167"/>
              <a:gd name="connsiteY111" fmla="*/ 1260475 h 1622425"/>
              <a:gd name="connsiteX112" fmla="*/ 978317 w 1175167"/>
              <a:gd name="connsiteY112" fmla="*/ 1250950 h 1622425"/>
              <a:gd name="connsiteX113" fmla="*/ 959267 w 1175167"/>
              <a:gd name="connsiteY113" fmla="*/ 1225550 h 1622425"/>
              <a:gd name="connsiteX114" fmla="*/ 956092 w 1175167"/>
              <a:gd name="connsiteY114" fmla="*/ 1212850 h 1622425"/>
              <a:gd name="connsiteX115" fmla="*/ 940217 w 1175167"/>
              <a:gd name="connsiteY115" fmla="*/ 1181100 h 1622425"/>
              <a:gd name="connsiteX116" fmla="*/ 937042 w 1175167"/>
              <a:gd name="connsiteY116" fmla="*/ 1171575 h 1622425"/>
              <a:gd name="connsiteX117" fmla="*/ 930692 w 1175167"/>
              <a:gd name="connsiteY117" fmla="*/ 1146175 h 1622425"/>
              <a:gd name="connsiteX118" fmla="*/ 917992 w 1175167"/>
              <a:gd name="connsiteY118" fmla="*/ 1120775 h 1622425"/>
              <a:gd name="connsiteX119" fmla="*/ 905292 w 1175167"/>
              <a:gd name="connsiteY119" fmla="*/ 1098550 h 1622425"/>
              <a:gd name="connsiteX120" fmla="*/ 898942 w 1175167"/>
              <a:gd name="connsiteY120" fmla="*/ 1082675 h 1622425"/>
              <a:gd name="connsiteX121" fmla="*/ 892592 w 1175167"/>
              <a:gd name="connsiteY121" fmla="*/ 1063625 h 1622425"/>
              <a:gd name="connsiteX122" fmla="*/ 883067 w 1175167"/>
              <a:gd name="connsiteY122" fmla="*/ 1047750 h 1622425"/>
              <a:gd name="connsiteX123" fmla="*/ 876717 w 1175167"/>
              <a:gd name="connsiteY123" fmla="*/ 1038225 h 1622425"/>
              <a:gd name="connsiteX124" fmla="*/ 860842 w 1175167"/>
              <a:gd name="connsiteY124" fmla="*/ 1025525 h 1622425"/>
              <a:gd name="connsiteX125" fmla="*/ 841792 w 1175167"/>
              <a:gd name="connsiteY125" fmla="*/ 1003300 h 1622425"/>
              <a:gd name="connsiteX126" fmla="*/ 819567 w 1175167"/>
              <a:gd name="connsiteY126" fmla="*/ 1000125 h 1622425"/>
              <a:gd name="connsiteX127" fmla="*/ 797342 w 1175167"/>
              <a:gd name="connsiteY127" fmla="*/ 987425 h 1622425"/>
              <a:gd name="connsiteX128" fmla="*/ 765592 w 1175167"/>
              <a:gd name="connsiteY128" fmla="*/ 965200 h 1622425"/>
              <a:gd name="connsiteX129" fmla="*/ 752892 w 1175167"/>
              <a:gd name="connsiteY129" fmla="*/ 958850 h 1622425"/>
              <a:gd name="connsiteX130" fmla="*/ 746542 w 1175167"/>
              <a:gd name="connsiteY130" fmla="*/ 946150 h 1622425"/>
              <a:gd name="connsiteX131" fmla="*/ 740192 w 1175167"/>
              <a:gd name="connsiteY131" fmla="*/ 898525 h 1622425"/>
              <a:gd name="connsiteX132" fmla="*/ 730667 w 1175167"/>
              <a:gd name="connsiteY132" fmla="*/ 863600 h 1622425"/>
              <a:gd name="connsiteX133" fmla="*/ 721142 w 1175167"/>
              <a:gd name="connsiteY133" fmla="*/ 860425 h 1622425"/>
              <a:gd name="connsiteX134" fmla="*/ 705267 w 1175167"/>
              <a:gd name="connsiteY134" fmla="*/ 847725 h 1622425"/>
              <a:gd name="connsiteX135" fmla="*/ 692567 w 1175167"/>
              <a:gd name="connsiteY135" fmla="*/ 841375 h 1622425"/>
              <a:gd name="connsiteX136" fmla="*/ 686217 w 1175167"/>
              <a:gd name="connsiteY136" fmla="*/ 831850 h 1622425"/>
              <a:gd name="connsiteX137" fmla="*/ 689392 w 1175167"/>
              <a:gd name="connsiteY137" fmla="*/ 784225 h 1622425"/>
              <a:gd name="connsiteX138" fmla="*/ 698917 w 1175167"/>
              <a:gd name="connsiteY138" fmla="*/ 762000 h 1622425"/>
              <a:gd name="connsiteX139" fmla="*/ 708442 w 1175167"/>
              <a:gd name="connsiteY139" fmla="*/ 673100 h 1622425"/>
              <a:gd name="connsiteX140" fmla="*/ 711617 w 1175167"/>
              <a:gd name="connsiteY140" fmla="*/ 641350 h 1622425"/>
              <a:gd name="connsiteX141" fmla="*/ 721142 w 1175167"/>
              <a:gd name="connsiteY141" fmla="*/ 609600 h 1622425"/>
              <a:gd name="connsiteX142" fmla="*/ 727492 w 1175167"/>
              <a:gd name="connsiteY142" fmla="*/ 581025 h 1622425"/>
              <a:gd name="connsiteX143" fmla="*/ 733842 w 1175167"/>
              <a:gd name="connsiteY143" fmla="*/ 568325 h 1622425"/>
              <a:gd name="connsiteX144" fmla="*/ 737017 w 1175167"/>
              <a:gd name="connsiteY144" fmla="*/ 555625 h 1622425"/>
              <a:gd name="connsiteX145" fmla="*/ 749717 w 1175167"/>
              <a:gd name="connsiteY145" fmla="*/ 542925 h 1622425"/>
              <a:gd name="connsiteX146" fmla="*/ 762417 w 1175167"/>
              <a:gd name="connsiteY146" fmla="*/ 520700 h 1622425"/>
              <a:gd name="connsiteX147" fmla="*/ 784642 w 1175167"/>
              <a:gd name="connsiteY147" fmla="*/ 498475 h 1622425"/>
              <a:gd name="connsiteX148" fmla="*/ 797342 w 1175167"/>
              <a:gd name="connsiteY148" fmla="*/ 485775 h 1622425"/>
              <a:gd name="connsiteX149" fmla="*/ 806867 w 1175167"/>
              <a:gd name="connsiteY149" fmla="*/ 476250 h 1622425"/>
              <a:gd name="connsiteX150" fmla="*/ 816392 w 1175167"/>
              <a:gd name="connsiteY150" fmla="*/ 454025 h 1622425"/>
              <a:gd name="connsiteX151" fmla="*/ 819567 w 1175167"/>
              <a:gd name="connsiteY151" fmla="*/ 441325 h 1622425"/>
              <a:gd name="connsiteX152" fmla="*/ 832267 w 1175167"/>
              <a:gd name="connsiteY152" fmla="*/ 409575 h 1622425"/>
              <a:gd name="connsiteX153" fmla="*/ 838617 w 1175167"/>
              <a:gd name="connsiteY153" fmla="*/ 365125 h 1622425"/>
              <a:gd name="connsiteX154" fmla="*/ 841792 w 1175167"/>
              <a:gd name="connsiteY154" fmla="*/ 355600 h 1622425"/>
              <a:gd name="connsiteX155" fmla="*/ 844967 w 1175167"/>
              <a:gd name="connsiteY155" fmla="*/ 342900 h 1622425"/>
              <a:gd name="connsiteX156" fmla="*/ 854492 w 1175167"/>
              <a:gd name="connsiteY156" fmla="*/ 225425 h 1622425"/>
              <a:gd name="connsiteX157" fmla="*/ 857667 w 1175167"/>
              <a:gd name="connsiteY157" fmla="*/ 209550 h 1622425"/>
              <a:gd name="connsiteX158" fmla="*/ 864017 w 1175167"/>
              <a:gd name="connsiteY158" fmla="*/ 200025 h 1622425"/>
              <a:gd name="connsiteX159" fmla="*/ 867192 w 1175167"/>
              <a:gd name="connsiteY159" fmla="*/ 177800 h 1622425"/>
              <a:gd name="connsiteX160" fmla="*/ 870367 w 1175167"/>
              <a:gd name="connsiteY160" fmla="*/ 168275 h 1622425"/>
              <a:gd name="connsiteX161" fmla="*/ 873542 w 1175167"/>
              <a:gd name="connsiteY161" fmla="*/ 152400 h 1622425"/>
              <a:gd name="connsiteX162" fmla="*/ 883067 w 1175167"/>
              <a:gd name="connsiteY162" fmla="*/ 101600 h 1622425"/>
              <a:gd name="connsiteX163" fmla="*/ 886242 w 1175167"/>
              <a:gd name="connsiteY163" fmla="*/ 92075 h 1622425"/>
              <a:gd name="connsiteX164" fmla="*/ 898942 w 1175167"/>
              <a:gd name="connsiteY164" fmla="*/ 76200 h 1622425"/>
              <a:gd name="connsiteX165" fmla="*/ 908467 w 1175167"/>
              <a:gd name="connsiteY165" fmla="*/ 73025 h 1622425"/>
              <a:gd name="connsiteX0" fmla="*/ 908467 w 1175167"/>
              <a:gd name="connsiteY0" fmla="*/ 73025 h 1622425"/>
              <a:gd name="connsiteX1" fmla="*/ 902117 w 1175167"/>
              <a:gd name="connsiteY1" fmla="*/ 57150 h 1622425"/>
              <a:gd name="connsiteX2" fmla="*/ 844967 w 1175167"/>
              <a:gd name="connsiteY2" fmla="*/ 22225 h 1622425"/>
              <a:gd name="connsiteX3" fmla="*/ 829092 w 1175167"/>
              <a:gd name="connsiteY3" fmla="*/ 9525 h 1622425"/>
              <a:gd name="connsiteX4" fmla="*/ 813217 w 1175167"/>
              <a:gd name="connsiteY4" fmla="*/ 6350 h 1622425"/>
              <a:gd name="connsiteX5" fmla="*/ 797342 w 1175167"/>
              <a:gd name="connsiteY5" fmla="*/ 0 h 1622425"/>
              <a:gd name="connsiteX6" fmla="*/ 775117 w 1175167"/>
              <a:gd name="connsiteY6" fmla="*/ 6350 h 1622425"/>
              <a:gd name="connsiteX7" fmla="*/ 771942 w 1175167"/>
              <a:gd name="connsiteY7" fmla="*/ 50800 h 1622425"/>
              <a:gd name="connsiteX8" fmla="*/ 768767 w 1175167"/>
              <a:gd name="connsiteY8" fmla="*/ 69850 h 1622425"/>
              <a:gd name="connsiteX9" fmla="*/ 759242 w 1175167"/>
              <a:gd name="connsiteY9" fmla="*/ 73025 h 1622425"/>
              <a:gd name="connsiteX10" fmla="*/ 749717 w 1175167"/>
              <a:gd name="connsiteY10" fmla="*/ 66675 h 1622425"/>
              <a:gd name="connsiteX11" fmla="*/ 737017 w 1175167"/>
              <a:gd name="connsiteY11" fmla="*/ 63500 h 1622425"/>
              <a:gd name="connsiteX12" fmla="*/ 714792 w 1175167"/>
              <a:gd name="connsiteY12" fmla="*/ 104775 h 1622425"/>
              <a:gd name="connsiteX13" fmla="*/ 670342 w 1175167"/>
              <a:gd name="connsiteY13" fmla="*/ 25400 h 1622425"/>
              <a:gd name="connsiteX14" fmla="*/ 654467 w 1175167"/>
              <a:gd name="connsiteY14" fmla="*/ 63500 h 1622425"/>
              <a:gd name="connsiteX15" fmla="*/ 600492 w 1175167"/>
              <a:gd name="connsiteY15" fmla="*/ 142875 h 1622425"/>
              <a:gd name="connsiteX16" fmla="*/ 562392 w 1175167"/>
              <a:gd name="connsiteY16" fmla="*/ 222250 h 1622425"/>
              <a:gd name="connsiteX17" fmla="*/ 527467 w 1175167"/>
              <a:gd name="connsiteY17" fmla="*/ 304800 h 1622425"/>
              <a:gd name="connsiteX18" fmla="*/ 521117 w 1175167"/>
              <a:gd name="connsiteY18" fmla="*/ 358775 h 1622425"/>
              <a:gd name="connsiteX19" fmla="*/ 444917 w 1175167"/>
              <a:gd name="connsiteY19" fmla="*/ 434975 h 1622425"/>
              <a:gd name="connsiteX20" fmla="*/ 444917 w 1175167"/>
              <a:gd name="connsiteY20" fmla="*/ 517525 h 1622425"/>
              <a:gd name="connsiteX21" fmla="*/ 409992 w 1175167"/>
              <a:gd name="connsiteY21" fmla="*/ 501650 h 1622425"/>
              <a:gd name="connsiteX22" fmla="*/ 362367 w 1175167"/>
              <a:gd name="connsiteY22" fmla="*/ 511175 h 1622425"/>
              <a:gd name="connsiteX23" fmla="*/ 295692 w 1175167"/>
              <a:gd name="connsiteY23" fmla="*/ 492125 h 1622425"/>
              <a:gd name="connsiteX24" fmla="*/ 289342 w 1175167"/>
              <a:gd name="connsiteY24" fmla="*/ 419100 h 1622425"/>
              <a:gd name="connsiteX25" fmla="*/ 263942 w 1175167"/>
              <a:gd name="connsiteY25" fmla="*/ 396875 h 1622425"/>
              <a:gd name="connsiteX26" fmla="*/ 184567 w 1175167"/>
              <a:gd name="connsiteY26" fmla="*/ 387350 h 1622425"/>
              <a:gd name="connsiteX27" fmla="*/ 108367 w 1175167"/>
              <a:gd name="connsiteY27" fmla="*/ 393700 h 1622425"/>
              <a:gd name="connsiteX28" fmla="*/ 35342 w 1175167"/>
              <a:gd name="connsiteY28" fmla="*/ 469900 h 1622425"/>
              <a:gd name="connsiteX29" fmla="*/ 417 w 1175167"/>
              <a:gd name="connsiteY29" fmla="*/ 533400 h 1622425"/>
              <a:gd name="connsiteX30" fmla="*/ 16292 w 1175167"/>
              <a:gd name="connsiteY30" fmla="*/ 587375 h 1622425"/>
              <a:gd name="connsiteX31" fmla="*/ 9941 w 1175167"/>
              <a:gd name="connsiteY31" fmla="*/ 631825 h 1622425"/>
              <a:gd name="connsiteX32" fmla="*/ 13117 w 1175167"/>
              <a:gd name="connsiteY32" fmla="*/ 698500 h 1622425"/>
              <a:gd name="connsiteX33" fmla="*/ 9942 w 1175167"/>
              <a:gd name="connsiteY33" fmla="*/ 736600 h 1622425"/>
              <a:gd name="connsiteX34" fmla="*/ 48042 w 1175167"/>
              <a:gd name="connsiteY34" fmla="*/ 755650 h 1622425"/>
              <a:gd name="connsiteX35" fmla="*/ 102017 w 1175167"/>
              <a:gd name="connsiteY35" fmla="*/ 790575 h 1622425"/>
              <a:gd name="connsiteX36" fmla="*/ 133767 w 1175167"/>
              <a:gd name="connsiteY36" fmla="*/ 784225 h 1622425"/>
              <a:gd name="connsiteX37" fmla="*/ 159167 w 1175167"/>
              <a:gd name="connsiteY37" fmla="*/ 841375 h 1622425"/>
              <a:gd name="connsiteX38" fmla="*/ 155992 w 1175167"/>
              <a:gd name="connsiteY38" fmla="*/ 873125 h 1622425"/>
              <a:gd name="connsiteX39" fmla="*/ 200442 w 1175167"/>
              <a:gd name="connsiteY39" fmla="*/ 904875 h 1622425"/>
              <a:gd name="connsiteX40" fmla="*/ 222667 w 1175167"/>
              <a:gd name="connsiteY40" fmla="*/ 939800 h 1622425"/>
              <a:gd name="connsiteX41" fmla="*/ 213142 w 1175167"/>
              <a:gd name="connsiteY41" fmla="*/ 1022350 h 1622425"/>
              <a:gd name="connsiteX42" fmla="*/ 190917 w 1175167"/>
              <a:gd name="connsiteY42" fmla="*/ 1063625 h 1622425"/>
              <a:gd name="connsiteX43" fmla="*/ 190917 w 1175167"/>
              <a:gd name="connsiteY43" fmla="*/ 1200150 h 1622425"/>
              <a:gd name="connsiteX44" fmla="*/ 244892 w 1175167"/>
              <a:gd name="connsiteY44" fmla="*/ 1206500 h 1622425"/>
              <a:gd name="connsiteX45" fmla="*/ 279817 w 1175167"/>
              <a:gd name="connsiteY45" fmla="*/ 1222375 h 1622425"/>
              <a:gd name="connsiteX46" fmla="*/ 289342 w 1175167"/>
              <a:gd name="connsiteY46" fmla="*/ 1270000 h 1622425"/>
              <a:gd name="connsiteX47" fmla="*/ 356017 w 1175167"/>
              <a:gd name="connsiteY47" fmla="*/ 1298575 h 1622425"/>
              <a:gd name="connsiteX48" fmla="*/ 403642 w 1175167"/>
              <a:gd name="connsiteY48" fmla="*/ 1330325 h 1622425"/>
              <a:gd name="connsiteX49" fmla="*/ 422692 w 1175167"/>
              <a:gd name="connsiteY49" fmla="*/ 1403350 h 1622425"/>
              <a:gd name="connsiteX50" fmla="*/ 444917 w 1175167"/>
              <a:gd name="connsiteY50" fmla="*/ 1476375 h 1622425"/>
              <a:gd name="connsiteX51" fmla="*/ 483017 w 1175167"/>
              <a:gd name="connsiteY51" fmla="*/ 1482725 h 1622425"/>
              <a:gd name="connsiteX52" fmla="*/ 514767 w 1175167"/>
              <a:gd name="connsiteY52" fmla="*/ 1536700 h 1622425"/>
              <a:gd name="connsiteX53" fmla="*/ 517942 w 1175167"/>
              <a:gd name="connsiteY53" fmla="*/ 1546225 h 1622425"/>
              <a:gd name="connsiteX54" fmla="*/ 524292 w 1175167"/>
              <a:gd name="connsiteY54" fmla="*/ 1558925 h 1622425"/>
              <a:gd name="connsiteX55" fmla="*/ 533817 w 1175167"/>
              <a:gd name="connsiteY55" fmla="*/ 1581150 h 1622425"/>
              <a:gd name="connsiteX56" fmla="*/ 543342 w 1175167"/>
              <a:gd name="connsiteY56" fmla="*/ 1590675 h 1622425"/>
              <a:gd name="connsiteX57" fmla="*/ 556042 w 1175167"/>
              <a:gd name="connsiteY57" fmla="*/ 1584325 h 1622425"/>
              <a:gd name="connsiteX58" fmla="*/ 571917 w 1175167"/>
              <a:gd name="connsiteY58" fmla="*/ 1555750 h 1622425"/>
              <a:gd name="connsiteX59" fmla="*/ 584617 w 1175167"/>
              <a:gd name="connsiteY59" fmla="*/ 1536700 h 1622425"/>
              <a:gd name="connsiteX60" fmla="*/ 587792 w 1175167"/>
              <a:gd name="connsiteY60" fmla="*/ 1527175 h 1622425"/>
              <a:gd name="connsiteX61" fmla="*/ 594142 w 1175167"/>
              <a:gd name="connsiteY61" fmla="*/ 1517650 h 1622425"/>
              <a:gd name="connsiteX62" fmla="*/ 600492 w 1175167"/>
              <a:gd name="connsiteY62" fmla="*/ 1504950 h 1622425"/>
              <a:gd name="connsiteX63" fmla="*/ 613192 w 1175167"/>
              <a:gd name="connsiteY63" fmla="*/ 1511300 h 1622425"/>
              <a:gd name="connsiteX64" fmla="*/ 619542 w 1175167"/>
              <a:gd name="connsiteY64" fmla="*/ 1530350 h 1622425"/>
              <a:gd name="connsiteX65" fmla="*/ 625892 w 1175167"/>
              <a:gd name="connsiteY65" fmla="*/ 1565275 h 1622425"/>
              <a:gd name="connsiteX66" fmla="*/ 632242 w 1175167"/>
              <a:gd name="connsiteY66" fmla="*/ 1574800 h 1622425"/>
              <a:gd name="connsiteX67" fmla="*/ 635417 w 1175167"/>
              <a:gd name="connsiteY67" fmla="*/ 1584325 h 1622425"/>
              <a:gd name="connsiteX68" fmla="*/ 651292 w 1175167"/>
              <a:gd name="connsiteY68" fmla="*/ 1587500 h 1622425"/>
              <a:gd name="connsiteX69" fmla="*/ 660817 w 1175167"/>
              <a:gd name="connsiteY69" fmla="*/ 1584325 h 1622425"/>
              <a:gd name="connsiteX70" fmla="*/ 692567 w 1175167"/>
              <a:gd name="connsiteY70" fmla="*/ 1555750 h 1622425"/>
              <a:gd name="connsiteX71" fmla="*/ 705267 w 1175167"/>
              <a:gd name="connsiteY71" fmla="*/ 1546225 h 1622425"/>
              <a:gd name="connsiteX72" fmla="*/ 756067 w 1175167"/>
              <a:gd name="connsiteY72" fmla="*/ 1552575 h 1622425"/>
              <a:gd name="connsiteX73" fmla="*/ 765592 w 1175167"/>
              <a:gd name="connsiteY73" fmla="*/ 1555750 h 1622425"/>
              <a:gd name="connsiteX74" fmla="*/ 794167 w 1175167"/>
              <a:gd name="connsiteY74" fmla="*/ 1558925 h 1622425"/>
              <a:gd name="connsiteX75" fmla="*/ 857667 w 1175167"/>
              <a:gd name="connsiteY75" fmla="*/ 1568450 h 1622425"/>
              <a:gd name="connsiteX76" fmla="*/ 883067 w 1175167"/>
              <a:gd name="connsiteY76" fmla="*/ 1577975 h 1622425"/>
              <a:gd name="connsiteX77" fmla="*/ 905292 w 1175167"/>
              <a:gd name="connsiteY77" fmla="*/ 1581150 h 1622425"/>
              <a:gd name="connsiteX78" fmla="*/ 914817 w 1175167"/>
              <a:gd name="connsiteY78" fmla="*/ 1584325 h 1622425"/>
              <a:gd name="connsiteX79" fmla="*/ 927517 w 1175167"/>
              <a:gd name="connsiteY79" fmla="*/ 1590675 h 1622425"/>
              <a:gd name="connsiteX80" fmla="*/ 962442 w 1175167"/>
              <a:gd name="connsiteY80" fmla="*/ 1597025 h 1622425"/>
              <a:gd name="connsiteX81" fmla="*/ 971967 w 1175167"/>
              <a:gd name="connsiteY81" fmla="*/ 1600200 h 1622425"/>
              <a:gd name="connsiteX82" fmla="*/ 1000542 w 1175167"/>
              <a:gd name="connsiteY82" fmla="*/ 1606550 h 1622425"/>
              <a:gd name="connsiteX83" fmla="*/ 1025942 w 1175167"/>
              <a:gd name="connsiteY83" fmla="*/ 1616075 h 1622425"/>
              <a:gd name="connsiteX84" fmla="*/ 1044992 w 1175167"/>
              <a:gd name="connsiteY84" fmla="*/ 1619250 h 1622425"/>
              <a:gd name="connsiteX85" fmla="*/ 1057692 w 1175167"/>
              <a:gd name="connsiteY85" fmla="*/ 1622425 h 1622425"/>
              <a:gd name="connsiteX86" fmla="*/ 1073567 w 1175167"/>
              <a:gd name="connsiteY86" fmla="*/ 1619250 h 1622425"/>
              <a:gd name="connsiteX87" fmla="*/ 1064042 w 1175167"/>
              <a:gd name="connsiteY87" fmla="*/ 1593850 h 1622425"/>
              <a:gd name="connsiteX88" fmla="*/ 1083092 w 1175167"/>
              <a:gd name="connsiteY88" fmla="*/ 1587500 h 1622425"/>
              <a:gd name="connsiteX89" fmla="*/ 1098967 w 1175167"/>
              <a:gd name="connsiteY89" fmla="*/ 1530350 h 1622425"/>
              <a:gd name="connsiteX90" fmla="*/ 1171992 w 1175167"/>
              <a:gd name="connsiteY90" fmla="*/ 1527175 h 1622425"/>
              <a:gd name="connsiteX91" fmla="*/ 1175167 w 1175167"/>
              <a:gd name="connsiteY91" fmla="*/ 1517650 h 1622425"/>
              <a:gd name="connsiteX92" fmla="*/ 1149767 w 1175167"/>
              <a:gd name="connsiteY92" fmla="*/ 1501775 h 1622425"/>
              <a:gd name="connsiteX93" fmla="*/ 1140242 w 1175167"/>
              <a:gd name="connsiteY93" fmla="*/ 1498600 h 1622425"/>
              <a:gd name="connsiteX94" fmla="*/ 1121192 w 1175167"/>
              <a:gd name="connsiteY94" fmla="*/ 1485900 h 1622425"/>
              <a:gd name="connsiteX95" fmla="*/ 1098967 w 1175167"/>
              <a:gd name="connsiteY95" fmla="*/ 1457325 h 1622425"/>
              <a:gd name="connsiteX96" fmla="*/ 1086267 w 1175167"/>
              <a:gd name="connsiteY96" fmla="*/ 1444625 h 1622425"/>
              <a:gd name="connsiteX97" fmla="*/ 1076742 w 1175167"/>
              <a:gd name="connsiteY97" fmla="*/ 1431925 h 1622425"/>
              <a:gd name="connsiteX98" fmla="*/ 1057692 w 1175167"/>
              <a:gd name="connsiteY98" fmla="*/ 1419225 h 1622425"/>
              <a:gd name="connsiteX99" fmla="*/ 1038642 w 1175167"/>
              <a:gd name="connsiteY99" fmla="*/ 1400175 h 1622425"/>
              <a:gd name="connsiteX100" fmla="*/ 1025942 w 1175167"/>
              <a:gd name="connsiteY100" fmla="*/ 1387475 h 1622425"/>
              <a:gd name="connsiteX101" fmla="*/ 1032292 w 1175167"/>
              <a:gd name="connsiteY101" fmla="*/ 1355725 h 1622425"/>
              <a:gd name="connsiteX102" fmla="*/ 1044992 w 1175167"/>
              <a:gd name="connsiteY102" fmla="*/ 1352550 h 1622425"/>
              <a:gd name="connsiteX103" fmla="*/ 1060867 w 1175167"/>
              <a:gd name="connsiteY103" fmla="*/ 1349375 h 1622425"/>
              <a:gd name="connsiteX104" fmla="*/ 1057692 w 1175167"/>
              <a:gd name="connsiteY104" fmla="*/ 1314450 h 1622425"/>
              <a:gd name="connsiteX105" fmla="*/ 1029117 w 1175167"/>
              <a:gd name="connsiteY105" fmla="*/ 1317625 h 1622425"/>
              <a:gd name="connsiteX106" fmla="*/ 991017 w 1175167"/>
              <a:gd name="connsiteY106" fmla="*/ 1314450 h 1622425"/>
              <a:gd name="connsiteX107" fmla="*/ 978317 w 1175167"/>
              <a:gd name="connsiteY107" fmla="*/ 1308100 h 1622425"/>
              <a:gd name="connsiteX108" fmla="*/ 975142 w 1175167"/>
              <a:gd name="connsiteY108" fmla="*/ 1298575 h 1622425"/>
              <a:gd name="connsiteX109" fmla="*/ 1013242 w 1175167"/>
              <a:gd name="connsiteY109" fmla="*/ 1279525 h 1622425"/>
              <a:gd name="connsiteX110" fmla="*/ 1010067 w 1175167"/>
              <a:gd name="connsiteY110" fmla="*/ 1270000 h 1622425"/>
              <a:gd name="connsiteX111" fmla="*/ 997367 w 1175167"/>
              <a:gd name="connsiteY111" fmla="*/ 1260475 h 1622425"/>
              <a:gd name="connsiteX112" fmla="*/ 978317 w 1175167"/>
              <a:gd name="connsiteY112" fmla="*/ 1250950 h 1622425"/>
              <a:gd name="connsiteX113" fmla="*/ 959267 w 1175167"/>
              <a:gd name="connsiteY113" fmla="*/ 1225550 h 1622425"/>
              <a:gd name="connsiteX114" fmla="*/ 956092 w 1175167"/>
              <a:gd name="connsiteY114" fmla="*/ 1212850 h 1622425"/>
              <a:gd name="connsiteX115" fmla="*/ 940217 w 1175167"/>
              <a:gd name="connsiteY115" fmla="*/ 1181100 h 1622425"/>
              <a:gd name="connsiteX116" fmla="*/ 937042 w 1175167"/>
              <a:gd name="connsiteY116" fmla="*/ 1171575 h 1622425"/>
              <a:gd name="connsiteX117" fmla="*/ 930692 w 1175167"/>
              <a:gd name="connsiteY117" fmla="*/ 1146175 h 1622425"/>
              <a:gd name="connsiteX118" fmla="*/ 917992 w 1175167"/>
              <a:gd name="connsiteY118" fmla="*/ 1120775 h 1622425"/>
              <a:gd name="connsiteX119" fmla="*/ 905292 w 1175167"/>
              <a:gd name="connsiteY119" fmla="*/ 1098550 h 1622425"/>
              <a:gd name="connsiteX120" fmla="*/ 898942 w 1175167"/>
              <a:gd name="connsiteY120" fmla="*/ 1082675 h 1622425"/>
              <a:gd name="connsiteX121" fmla="*/ 892592 w 1175167"/>
              <a:gd name="connsiteY121" fmla="*/ 1063625 h 1622425"/>
              <a:gd name="connsiteX122" fmla="*/ 883067 w 1175167"/>
              <a:gd name="connsiteY122" fmla="*/ 1047750 h 1622425"/>
              <a:gd name="connsiteX123" fmla="*/ 876717 w 1175167"/>
              <a:gd name="connsiteY123" fmla="*/ 1038225 h 1622425"/>
              <a:gd name="connsiteX124" fmla="*/ 860842 w 1175167"/>
              <a:gd name="connsiteY124" fmla="*/ 1025525 h 1622425"/>
              <a:gd name="connsiteX125" fmla="*/ 841792 w 1175167"/>
              <a:gd name="connsiteY125" fmla="*/ 1003300 h 1622425"/>
              <a:gd name="connsiteX126" fmla="*/ 819567 w 1175167"/>
              <a:gd name="connsiteY126" fmla="*/ 1000125 h 1622425"/>
              <a:gd name="connsiteX127" fmla="*/ 797342 w 1175167"/>
              <a:gd name="connsiteY127" fmla="*/ 987425 h 1622425"/>
              <a:gd name="connsiteX128" fmla="*/ 765592 w 1175167"/>
              <a:gd name="connsiteY128" fmla="*/ 965200 h 1622425"/>
              <a:gd name="connsiteX129" fmla="*/ 752892 w 1175167"/>
              <a:gd name="connsiteY129" fmla="*/ 958850 h 1622425"/>
              <a:gd name="connsiteX130" fmla="*/ 746542 w 1175167"/>
              <a:gd name="connsiteY130" fmla="*/ 946150 h 1622425"/>
              <a:gd name="connsiteX131" fmla="*/ 740192 w 1175167"/>
              <a:gd name="connsiteY131" fmla="*/ 898525 h 1622425"/>
              <a:gd name="connsiteX132" fmla="*/ 730667 w 1175167"/>
              <a:gd name="connsiteY132" fmla="*/ 863600 h 1622425"/>
              <a:gd name="connsiteX133" fmla="*/ 721142 w 1175167"/>
              <a:gd name="connsiteY133" fmla="*/ 860425 h 1622425"/>
              <a:gd name="connsiteX134" fmla="*/ 705267 w 1175167"/>
              <a:gd name="connsiteY134" fmla="*/ 847725 h 1622425"/>
              <a:gd name="connsiteX135" fmla="*/ 692567 w 1175167"/>
              <a:gd name="connsiteY135" fmla="*/ 841375 h 1622425"/>
              <a:gd name="connsiteX136" fmla="*/ 686217 w 1175167"/>
              <a:gd name="connsiteY136" fmla="*/ 831850 h 1622425"/>
              <a:gd name="connsiteX137" fmla="*/ 689392 w 1175167"/>
              <a:gd name="connsiteY137" fmla="*/ 784225 h 1622425"/>
              <a:gd name="connsiteX138" fmla="*/ 698917 w 1175167"/>
              <a:gd name="connsiteY138" fmla="*/ 762000 h 1622425"/>
              <a:gd name="connsiteX139" fmla="*/ 708442 w 1175167"/>
              <a:gd name="connsiteY139" fmla="*/ 673100 h 1622425"/>
              <a:gd name="connsiteX140" fmla="*/ 711617 w 1175167"/>
              <a:gd name="connsiteY140" fmla="*/ 641350 h 1622425"/>
              <a:gd name="connsiteX141" fmla="*/ 721142 w 1175167"/>
              <a:gd name="connsiteY141" fmla="*/ 609600 h 1622425"/>
              <a:gd name="connsiteX142" fmla="*/ 727492 w 1175167"/>
              <a:gd name="connsiteY142" fmla="*/ 581025 h 1622425"/>
              <a:gd name="connsiteX143" fmla="*/ 733842 w 1175167"/>
              <a:gd name="connsiteY143" fmla="*/ 568325 h 1622425"/>
              <a:gd name="connsiteX144" fmla="*/ 737017 w 1175167"/>
              <a:gd name="connsiteY144" fmla="*/ 555625 h 1622425"/>
              <a:gd name="connsiteX145" fmla="*/ 749717 w 1175167"/>
              <a:gd name="connsiteY145" fmla="*/ 542925 h 1622425"/>
              <a:gd name="connsiteX146" fmla="*/ 762417 w 1175167"/>
              <a:gd name="connsiteY146" fmla="*/ 520700 h 1622425"/>
              <a:gd name="connsiteX147" fmla="*/ 784642 w 1175167"/>
              <a:gd name="connsiteY147" fmla="*/ 498475 h 1622425"/>
              <a:gd name="connsiteX148" fmla="*/ 797342 w 1175167"/>
              <a:gd name="connsiteY148" fmla="*/ 485775 h 1622425"/>
              <a:gd name="connsiteX149" fmla="*/ 806867 w 1175167"/>
              <a:gd name="connsiteY149" fmla="*/ 476250 h 1622425"/>
              <a:gd name="connsiteX150" fmla="*/ 816392 w 1175167"/>
              <a:gd name="connsiteY150" fmla="*/ 454025 h 1622425"/>
              <a:gd name="connsiteX151" fmla="*/ 819567 w 1175167"/>
              <a:gd name="connsiteY151" fmla="*/ 441325 h 1622425"/>
              <a:gd name="connsiteX152" fmla="*/ 832267 w 1175167"/>
              <a:gd name="connsiteY152" fmla="*/ 409575 h 1622425"/>
              <a:gd name="connsiteX153" fmla="*/ 838617 w 1175167"/>
              <a:gd name="connsiteY153" fmla="*/ 365125 h 1622425"/>
              <a:gd name="connsiteX154" fmla="*/ 841792 w 1175167"/>
              <a:gd name="connsiteY154" fmla="*/ 355600 h 1622425"/>
              <a:gd name="connsiteX155" fmla="*/ 844967 w 1175167"/>
              <a:gd name="connsiteY155" fmla="*/ 342900 h 1622425"/>
              <a:gd name="connsiteX156" fmla="*/ 854492 w 1175167"/>
              <a:gd name="connsiteY156" fmla="*/ 225425 h 1622425"/>
              <a:gd name="connsiteX157" fmla="*/ 857667 w 1175167"/>
              <a:gd name="connsiteY157" fmla="*/ 209550 h 1622425"/>
              <a:gd name="connsiteX158" fmla="*/ 864017 w 1175167"/>
              <a:gd name="connsiteY158" fmla="*/ 200025 h 1622425"/>
              <a:gd name="connsiteX159" fmla="*/ 867192 w 1175167"/>
              <a:gd name="connsiteY159" fmla="*/ 177800 h 1622425"/>
              <a:gd name="connsiteX160" fmla="*/ 870367 w 1175167"/>
              <a:gd name="connsiteY160" fmla="*/ 168275 h 1622425"/>
              <a:gd name="connsiteX161" fmla="*/ 873542 w 1175167"/>
              <a:gd name="connsiteY161" fmla="*/ 152400 h 1622425"/>
              <a:gd name="connsiteX162" fmla="*/ 883067 w 1175167"/>
              <a:gd name="connsiteY162" fmla="*/ 101600 h 1622425"/>
              <a:gd name="connsiteX163" fmla="*/ 886242 w 1175167"/>
              <a:gd name="connsiteY163" fmla="*/ 92075 h 1622425"/>
              <a:gd name="connsiteX164" fmla="*/ 898942 w 1175167"/>
              <a:gd name="connsiteY164" fmla="*/ 76200 h 1622425"/>
              <a:gd name="connsiteX165" fmla="*/ 908467 w 1175167"/>
              <a:gd name="connsiteY165" fmla="*/ 73025 h 1622425"/>
              <a:gd name="connsiteX0" fmla="*/ 908467 w 1175167"/>
              <a:gd name="connsiteY0" fmla="*/ 73025 h 1622425"/>
              <a:gd name="connsiteX1" fmla="*/ 902117 w 1175167"/>
              <a:gd name="connsiteY1" fmla="*/ 57150 h 1622425"/>
              <a:gd name="connsiteX2" fmla="*/ 844967 w 1175167"/>
              <a:gd name="connsiteY2" fmla="*/ 22225 h 1622425"/>
              <a:gd name="connsiteX3" fmla="*/ 829092 w 1175167"/>
              <a:gd name="connsiteY3" fmla="*/ 9525 h 1622425"/>
              <a:gd name="connsiteX4" fmla="*/ 813217 w 1175167"/>
              <a:gd name="connsiteY4" fmla="*/ 6350 h 1622425"/>
              <a:gd name="connsiteX5" fmla="*/ 797342 w 1175167"/>
              <a:gd name="connsiteY5" fmla="*/ 0 h 1622425"/>
              <a:gd name="connsiteX6" fmla="*/ 775117 w 1175167"/>
              <a:gd name="connsiteY6" fmla="*/ 6350 h 1622425"/>
              <a:gd name="connsiteX7" fmla="*/ 771942 w 1175167"/>
              <a:gd name="connsiteY7" fmla="*/ 50800 h 1622425"/>
              <a:gd name="connsiteX8" fmla="*/ 768767 w 1175167"/>
              <a:gd name="connsiteY8" fmla="*/ 69850 h 1622425"/>
              <a:gd name="connsiteX9" fmla="*/ 759242 w 1175167"/>
              <a:gd name="connsiteY9" fmla="*/ 73025 h 1622425"/>
              <a:gd name="connsiteX10" fmla="*/ 749717 w 1175167"/>
              <a:gd name="connsiteY10" fmla="*/ 66675 h 1622425"/>
              <a:gd name="connsiteX11" fmla="*/ 737017 w 1175167"/>
              <a:gd name="connsiteY11" fmla="*/ 63500 h 1622425"/>
              <a:gd name="connsiteX12" fmla="*/ 714792 w 1175167"/>
              <a:gd name="connsiteY12" fmla="*/ 104775 h 1622425"/>
              <a:gd name="connsiteX13" fmla="*/ 670342 w 1175167"/>
              <a:gd name="connsiteY13" fmla="*/ 25400 h 1622425"/>
              <a:gd name="connsiteX14" fmla="*/ 654467 w 1175167"/>
              <a:gd name="connsiteY14" fmla="*/ 63500 h 1622425"/>
              <a:gd name="connsiteX15" fmla="*/ 600492 w 1175167"/>
              <a:gd name="connsiteY15" fmla="*/ 142875 h 1622425"/>
              <a:gd name="connsiteX16" fmla="*/ 562392 w 1175167"/>
              <a:gd name="connsiteY16" fmla="*/ 222250 h 1622425"/>
              <a:gd name="connsiteX17" fmla="*/ 527467 w 1175167"/>
              <a:gd name="connsiteY17" fmla="*/ 304800 h 1622425"/>
              <a:gd name="connsiteX18" fmla="*/ 521117 w 1175167"/>
              <a:gd name="connsiteY18" fmla="*/ 358775 h 1622425"/>
              <a:gd name="connsiteX19" fmla="*/ 444917 w 1175167"/>
              <a:gd name="connsiteY19" fmla="*/ 434975 h 1622425"/>
              <a:gd name="connsiteX20" fmla="*/ 444917 w 1175167"/>
              <a:gd name="connsiteY20" fmla="*/ 517525 h 1622425"/>
              <a:gd name="connsiteX21" fmla="*/ 409992 w 1175167"/>
              <a:gd name="connsiteY21" fmla="*/ 501650 h 1622425"/>
              <a:gd name="connsiteX22" fmla="*/ 362367 w 1175167"/>
              <a:gd name="connsiteY22" fmla="*/ 511175 h 1622425"/>
              <a:gd name="connsiteX23" fmla="*/ 295692 w 1175167"/>
              <a:gd name="connsiteY23" fmla="*/ 492125 h 1622425"/>
              <a:gd name="connsiteX24" fmla="*/ 289342 w 1175167"/>
              <a:gd name="connsiteY24" fmla="*/ 419100 h 1622425"/>
              <a:gd name="connsiteX25" fmla="*/ 263942 w 1175167"/>
              <a:gd name="connsiteY25" fmla="*/ 396875 h 1622425"/>
              <a:gd name="connsiteX26" fmla="*/ 184567 w 1175167"/>
              <a:gd name="connsiteY26" fmla="*/ 387350 h 1622425"/>
              <a:gd name="connsiteX27" fmla="*/ 108367 w 1175167"/>
              <a:gd name="connsiteY27" fmla="*/ 393700 h 1622425"/>
              <a:gd name="connsiteX28" fmla="*/ 35342 w 1175167"/>
              <a:gd name="connsiteY28" fmla="*/ 469900 h 1622425"/>
              <a:gd name="connsiteX29" fmla="*/ 417 w 1175167"/>
              <a:gd name="connsiteY29" fmla="*/ 533400 h 1622425"/>
              <a:gd name="connsiteX30" fmla="*/ 16292 w 1175167"/>
              <a:gd name="connsiteY30" fmla="*/ 587375 h 1622425"/>
              <a:gd name="connsiteX31" fmla="*/ 9941 w 1175167"/>
              <a:gd name="connsiteY31" fmla="*/ 631825 h 1622425"/>
              <a:gd name="connsiteX32" fmla="*/ 13117 w 1175167"/>
              <a:gd name="connsiteY32" fmla="*/ 698500 h 1622425"/>
              <a:gd name="connsiteX33" fmla="*/ 9942 w 1175167"/>
              <a:gd name="connsiteY33" fmla="*/ 736600 h 1622425"/>
              <a:gd name="connsiteX34" fmla="*/ 48042 w 1175167"/>
              <a:gd name="connsiteY34" fmla="*/ 755650 h 1622425"/>
              <a:gd name="connsiteX35" fmla="*/ 102017 w 1175167"/>
              <a:gd name="connsiteY35" fmla="*/ 790575 h 1622425"/>
              <a:gd name="connsiteX36" fmla="*/ 133767 w 1175167"/>
              <a:gd name="connsiteY36" fmla="*/ 784225 h 1622425"/>
              <a:gd name="connsiteX37" fmla="*/ 159167 w 1175167"/>
              <a:gd name="connsiteY37" fmla="*/ 841375 h 1622425"/>
              <a:gd name="connsiteX38" fmla="*/ 155992 w 1175167"/>
              <a:gd name="connsiteY38" fmla="*/ 873125 h 1622425"/>
              <a:gd name="connsiteX39" fmla="*/ 200442 w 1175167"/>
              <a:gd name="connsiteY39" fmla="*/ 904875 h 1622425"/>
              <a:gd name="connsiteX40" fmla="*/ 222667 w 1175167"/>
              <a:gd name="connsiteY40" fmla="*/ 939800 h 1622425"/>
              <a:gd name="connsiteX41" fmla="*/ 213142 w 1175167"/>
              <a:gd name="connsiteY41" fmla="*/ 1022350 h 1622425"/>
              <a:gd name="connsiteX42" fmla="*/ 190917 w 1175167"/>
              <a:gd name="connsiteY42" fmla="*/ 1063625 h 1622425"/>
              <a:gd name="connsiteX43" fmla="*/ 190917 w 1175167"/>
              <a:gd name="connsiteY43" fmla="*/ 1200150 h 1622425"/>
              <a:gd name="connsiteX44" fmla="*/ 244892 w 1175167"/>
              <a:gd name="connsiteY44" fmla="*/ 1206500 h 1622425"/>
              <a:gd name="connsiteX45" fmla="*/ 279817 w 1175167"/>
              <a:gd name="connsiteY45" fmla="*/ 1222375 h 1622425"/>
              <a:gd name="connsiteX46" fmla="*/ 289342 w 1175167"/>
              <a:gd name="connsiteY46" fmla="*/ 1270000 h 1622425"/>
              <a:gd name="connsiteX47" fmla="*/ 356017 w 1175167"/>
              <a:gd name="connsiteY47" fmla="*/ 1298575 h 1622425"/>
              <a:gd name="connsiteX48" fmla="*/ 403642 w 1175167"/>
              <a:gd name="connsiteY48" fmla="*/ 1330325 h 1622425"/>
              <a:gd name="connsiteX49" fmla="*/ 422692 w 1175167"/>
              <a:gd name="connsiteY49" fmla="*/ 1403350 h 1622425"/>
              <a:gd name="connsiteX50" fmla="*/ 444917 w 1175167"/>
              <a:gd name="connsiteY50" fmla="*/ 1476375 h 1622425"/>
              <a:gd name="connsiteX51" fmla="*/ 483017 w 1175167"/>
              <a:gd name="connsiteY51" fmla="*/ 1482725 h 1622425"/>
              <a:gd name="connsiteX52" fmla="*/ 514767 w 1175167"/>
              <a:gd name="connsiteY52" fmla="*/ 1536700 h 1622425"/>
              <a:gd name="connsiteX53" fmla="*/ 517942 w 1175167"/>
              <a:gd name="connsiteY53" fmla="*/ 1546225 h 1622425"/>
              <a:gd name="connsiteX54" fmla="*/ 524292 w 1175167"/>
              <a:gd name="connsiteY54" fmla="*/ 1558925 h 1622425"/>
              <a:gd name="connsiteX55" fmla="*/ 533817 w 1175167"/>
              <a:gd name="connsiteY55" fmla="*/ 1581150 h 1622425"/>
              <a:gd name="connsiteX56" fmla="*/ 556042 w 1175167"/>
              <a:gd name="connsiteY56" fmla="*/ 1584325 h 1622425"/>
              <a:gd name="connsiteX57" fmla="*/ 571917 w 1175167"/>
              <a:gd name="connsiteY57" fmla="*/ 1555750 h 1622425"/>
              <a:gd name="connsiteX58" fmla="*/ 584617 w 1175167"/>
              <a:gd name="connsiteY58" fmla="*/ 1536700 h 1622425"/>
              <a:gd name="connsiteX59" fmla="*/ 587792 w 1175167"/>
              <a:gd name="connsiteY59" fmla="*/ 1527175 h 1622425"/>
              <a:gd name="connsiteX60" fmla="*/ 594142 w 1175167"/>
              <a:gd name="connsiteY60" fmla="*/ 1517650 h 1622425"/>
              <a:gd name="connsiteX61" fmla="*/ 600492 w 1175167"/>
              <a:gd name="connsiteY61" fmla="*/ 1504950 h 1622425"/>
              <a:gd name="connsiteX62" fmla="*/ 613192 w 1175167"/>
              <a:gd name="connsiteY62" fmla="*/ 1511300 h 1622425"/>
              <a:gd name="connsiteX63" fmla="*/ 619542 w 1175167"/>
              <a:gd name="connsiteY63" fmla="*/ 1530350 h 1622425"/>
              <a:gd name="connsiteX64" fmla="*/ 625892 w 1175167"/>
              <a:gd name="connsiteY64" fmla="*/ 1565275 h 1622425"/>
              <a:gd name="connsiteX65" fmla="*/ 632242 w 1175167"/>
              <a:gd name="connsiteY65" fmla="*/ 1574800 h 1622425"/>
              <a:gd name="connsiteX66" fmla="*/ 635417 w 1175167"/>
              <a:gd name="connsiteY66" fmla="*/ 1584325 h 1622425"/>
              <a:gd name="connsiteX67" fmla="*/ 651292 w 1175167"/>
              <a:gd name="connsiteY67" fmla="*/ 1587500 h 1622425"/>
              <a:gd name="connsiteX68" fmla="*/ 660817 w 1175167"/>
              <a:gd name="connsiteY68" fmla="*/ 1584325 h 1622425"/>
              <a:gd name="connsiteX69" fmla="*/ 692567 w 1175167"/>
              <a:gd name="connsiteY69" fmla="*/ 1555750 h 1622425"/>
              <a:gd name="connsiteX70" fmla="*/ 705267 w 1175167"/>
              <a:gd name="connsiteY70" fmla="*/ 1546225 h 1622425"/>
              <a:gd name="connsiteX71" fmla="*/ 756067 w 1175167"/>
              <a:gd name="connsiteY71" fmla="*/ 1552575 h 1622425"/>
              <a:gd name="connsiteX72" fmla="*/ 765592 w 1175167"/>
              <a:gd name="connsiteY72" fmla="*/ 1555750 h 1622425"/>
              <a:gd name="connsiteX73" fmla="*/ 794167 w 1175167"/>
              <a:gd name="connsiteY73" fmla="*/ 1558925 h 1622425"/>
              <a:gd name="connsiteX74" fmla="*/ 857667 w 1175167"/>
              <a:gd name="connsiteY74" fmla="*/ 1568450 h 1622425"/>
              <a:gd name="connsiteX75" fmla="*/ 883067 w 1175167"/>
              <a:gd name="connsiteY75" fmla="*/ 1577975 h 1622425"/>
              <a:gd name="connsiteX76" fmla="*/ 905292 w 1175167"/>
              <a:gd name="connsiteY76" fmla="*/ 1581150 h 1622425"/>
              <a:gd name="connsiteX77" fmla="*/ 914817 w 1175167"/>
              <a:gd name="connsiteY77" fmla="*/ 1584325 h 1622425"/>
              <a:gd name="connsiteX78" fmla="*/ 927517 w 1175167"/>
              <a:gd name="connsiteY78" fmla="*/ 1590675 h 1622425"/>
              <a:gd name="connsiteX79" fmla="*/ 962442 w 1175167"/>
              <a:gd name="connsiteY79" fmla="*/ 1597025 h 1622425"/>
              <a:gd name="connsiteX80" fmla="*/ 971967 w 1175167"/>
              <a:gd name="connsiteY80" fmla="*/ 1600200 h 1622425"/>
              <a:gd name="connsiteX81" fmla="*/ 1000542 w 1175167"/>
              <a:gd name="connsiteY81" fmla="*/ 1606550 h 1622425"/>
              <a:gd name="connsiteX82" fmla="*/ 1025942 w 1175167"/>
              <a:gd name="connsiteY82" fmla="*/ 1616075 h 1622425"/>
              <a:gd name="connsiteX83" fmla="*/ 1044992 w 1175167"/>
              <a:gd name="connsiteY83" fmla="*/ 1619250 h 1622425"/>
              <a:gd name="connsiteX84" fmla="*/ 1057692 w 1175167"/>
              <a:gd name="connsiteY84" fmla="*/ 1622425 h 1622425"/>
              <a:gd name="connsiteX85" fmla="*/ 1073567 w 1175167"/>
              <a:gd name="connsiteY85" fmla="*/ 1619250 h 1622425"/>
              <a:gd name="connsiteX86" fmla="*/ 1064042 w 1175167"/>
              <a:gd name="connsiteY86" fmla="*/ 1593850 h 1622425"/>
              <a:gd name="connsiteX87" fmla="*/ 1083092 w 1175167"/>
              <a:gd name="connsiteY87" fmla="*/ 1587500 h 1622425"/>
              <a:gd name="connsiteX88" fmla="*/ 1098967 w 1175167"/>
              <a:gd name="connsiteY88" fmla="*/ 1530350 h 1622425"/>
              <a:gd name="connsiteX89" fmla="*/ 1171992 w 1175167"/>
              <a:gd name="connsiteY89" fmla="*/ 1527175 h 1622425"/>
              <a:gd name="connsiteX90" fmla="*/ 1175167 w 1175167"/>
              <a:gd name="connsiteY90" fmla="*/ 1517650 h 1622425"/>
              <a:gd name="connsiteX91" fmla="*/ 1149767 w 1175167"/>
              <a:gd name="connsiteY91" fmla="*/ 1501775 h 1622425"/>
              <a:gd name="connsiteX92" fmla="*/ 1140242 w 1175167"/>
              <a:gd name="connsiteY92" fmla="*/ 1498600 h 1622425"/>
              <a:gd name="connsiteX93" fmla="*/ 1121192 w 1175167"/>
              <a:gd name="connsiteY93" fmla="*/ 1485900 h 1622425"/>
              <a:gd name="connsiteX94" fmla="*/ 1098967 w 1175167"/>
              <a:gd name="connsiteY94" fmla="*/ 1457325 h 1622425"/>
              <a:gd name="connsiteX95" fmla="*/ 1086267 w 1175167"/>
              <a:gd name="connsiteY95" fmla="*/ 1444625 h 1622425"/>
              <a:gd name="connsiteX96" fmla="*/ 1076742 w 1175167"/>
              <a:gd name="connsiteY96" fmla="*/ 1431925 h 1622425"/>
              <a:gd name="connsiteX97" fmla="*/ 1057692 w 1175167"/>
              <a:gd name="connsiteY97" fmla="*/ 1419225 h 1622425"/>
              <a:gd name="connsiteX98" fmla="*/ 1038642 w 1175167"/>
              <a:gd name="connsiteY98" fmla="*/ 1400175 h 1622425"/>
              <a:gd name="connsiteX99" fmla="*/ 1025942 w 1175167"/>
              <a:gd name="connsiteY99" fmla="*/ 1387475 h 1622425"/>
              <a:gd name="connsiteX100" fmla="*/ 1032292 w 1175167"/>
              <a:gd name="connsiteY100" fmla="*/ 1355725 h 1622425"/>
              <a:gd name="connsiteX101" fmla="*/ 1044992 w 1175167"/>
              <a:gd name="connsiteY101" fmla="*/ 1352550 h 1622425"/>
              <a:gd name="connsiteX102" fmla="*/ 1060867 w 1175167"/>
              <a:gd name="connsiteY102" fmla="*/ 1349375 h 1622425"/>
              <a:gd name="connsiteX103" fmla="*/ 1057692 w 1175167"/>
              <a:gd name="connsiteY103" fmla="*/ 1314450 h 1622425"/>
              <a:gd name="connsiteX104" fmla="*/ 1029117 w 1175167"/>
              <a:gd name="connsiteY104" fmla="*/ 1317625 h 1622425"/>
              <a:gd name="connsiteX105" fmla="*/ 991017 w 1175167"/>
              <a:gd name="connsiteY105" fmla="*/ 1314450 h 1622425"/>
              <a:gd name="connsiteX106" fmla="*/ 978317 w 1175167"/>
              <a:gd name="connsiteY106" fmla="*/ 1308100 h 1622425"/>
              <a:gd name="connsiteX107" fmla="*/ 975142 w 1175167"/>
              <a:gd name="connsiteY107" fmla="*/ 1298575 h 1622425"/>
              <a:gd name="connsiteX108" fmla="*/ 1013242 w 1175167"/>
              <a:gd name="connsiteY108" fmla="*/ 1279525 h 1622425"/>
              <a:gd name="connsiteX109" fmla="*/ 1010067 w 1175167"/>
              <a:gd name="connsiteY109" fmla="*/ 1270000 h 1622425"/>
              <a:gd name="connsiteX110" fmla="*/ 997367 w 1175167"/>
              <a:gd name="connsiteY110" fmla="*/ 1260475 h 1622425"/>
              <a:gd name="connsiteX111" fmla="*/ 978317 w 1175167"/>
              <a:gd name="connsiteY111" fmla="*/ 1250950 h 1622425"/>
              <a:gd name="connsiteX112" fmla="*/ 959267 w 1175167"/>
              <a:gd name="connsiteY112" fmla="*/ 1225550 h 1622425"/>
              <a:gd name="connsiteX113" fmla="*/ 956092 w 1175167"/>
              <a:gd name="connsiteY113" fmla="*/ 1212850 h 1622425"/>
              <a:gd name="connsiteX114" fmla="*/ 940217 w 1175167"/>
              <a:gd name="connsiteY114" fmla="*/ 1181100 h 1622425"/>
              <a:gd name="connsiteX115" fmla="*/ 937042 w 1175167"/>
              <a:gd name="connsiteY115" fmla="*/ 1171575 h 1622425"/>
              <a:gd name="connsiteX116" fmla="*/ 930692 w 1175167"/>
              <a:gd name="connsiteY116" fmla="*/ 1146175 h 1622425"/>
              <a:gd name="connsiteX117" fmla="*/ 917992 w 1175167"/>
              <a:gd name="connsiteY117" fmla="*/ 1120775 h 1622425"/>
              <a:gd name="connsiteX118" fmla="*/ 905292 w 1175167"/>
              <a:gd name="connsiteY118" fmla="*/ 1098550 h 1622425"/>
              <a:gd name="connsiteX119" fmla="*/ 898942 w 1175167"/>
              <a:gd name="connsiteY119" fmla="*/ 1082675 h 1622425"/>
              <a:gd name="connsiteX120" fmla="*/ 892592 w 1175167"/>
              <a:gd name="connsiteY120" fmla="*/ 1063625 h 1622425"/>
              <a:gd name="connsiteX121" fmla="*/ 883067 w 1175167"/>
              <a:gd name="connsiteY121" fmla="*/ 1047750 h 1622425"/>
              <a:gd name="connsiteX122" fmla="*/ 876717 w 1175167"/>
              <a:gd name="connsiteY122" fmla="*/ 1038225 h 1622425"/>
              <a:gd name="connsiteX123" fmla="*/ 860842 w 1175167"/>
              <a:gd name="connsiteY123" fmla="*/ 1025525 h 1622425"/>
              <a:gd name="connsiteX124" fmla="*/ 841792 w 1175167"/>
              <a:gd name="connsiteY124" fmla="*/ 1003300 h 1622425"/>
              <a:gd name="connsiteX125" fmla="*/ 819567 w 1175167"/>
              <a:gd name="connsiteY125" fmla="*/ 1000125 h 1622425"/>
              <a:gd name="connsiteX126" fmla="*/ 797342 w 1175167"/>
              <a:gd name="connsiteY126" fmla="*/ 987425 h 1622425"/>
              <a:gd name="connsiteX127" fmla="*/ 765592 w 1175167"/>
              <a:gd name="connsiteY127" fmla="*/ 965200 h 1622425"/>
              <a:gd name="connsiteX128" fmla="*/ 752892 w 1175167"/>
              <a:gd name="connsiteY128" fmla="*/ 958850 h 1622425"/>
              <a:gd name="connsiteX129" fmla="*/ 746542 w 1175167"/>
              <a:gd name="connsiteY129" fmla="*/ 946150 h 1622425"/>
              <a:gd name="connsiteX130" fmla="*/ 740192 w 1175167"/>
              <a:gd name="connsiteY130" fmla="*/ 898525 h 1622425"/>
              <a:gd name="connsiteX131" fmla="*/ 730667 w 1175167"/>
              <a:gd name="connsiteY131" fmla="*/ 863600 h 1622425"/>
              <a:gd name="connsiteX132" fmla="*/ 721142 w 1175167"/>
              <a:gd name="connsiteY132" fmla="*/ 860425 h 1622425"/>
              <a:gd name="connsiteX133" fmla="*/ 705267 w 1175167"/>
              <a:gd name="connsiteY133" fmla="*/ 847725 h 1622425"/>
              <a:gd name="connsiteX134" fmla="*/ 692567 w 1175167"/>
              <a:gd name="connsiteY134" fmla="*/ 841375 h 1622425"/>
              <a:gd name="connsiteX135" fmla="*/ 686217 w 1175167"/>
              <a:gd name="connsiteY135" fmla="*/ 831850 h 1622425"/>
              <a:gd name="connsiteX136" fmla="*/ 689392 w 1175167"/>
              <a:gd name="connsiteY136" fmla="*/ 784225 h 1622425"/>
              <a:gd name="connsiteX137" fmla="*/ 698917 w 1175167"/>
              <a:gd name="connsiteY137" fmla="*/ 762000 h 1622425"/>
              <a:gd name="connsiteX138" fmla="*/ 708442 w 1175167"/>
              <a:gd name="connsiteY138" fmla="*/ 673100 h 1622425"/>
              <a:gd name="connsiteX139" fmla="*/ 711617 w 1175167"/>
              <a:gd name="connsiteY139" fmla="*/ 641350 h 1622425"/>
              <a:gd name="connsiteX140" fmla="*/ 721142 w 1175167"/>
              <a:gd name="connsiteY140" fmla="*/ 609600 h 1622425"/>
              <a:gd name="connsiteX141" fmla="*/ 727492 w 1175167"/>
              <a:gd name="connsiteY141" fmla="*/ 581025 h 1622425"/>
              <a:gd name="connsiteX142" fmla="*/ 733842 w 1175167"/>
              <a:gd name="connsiteY142" fmla="*/ 568325 h 1622425"/>
              <a:gd name="connsiteX143" fmla="*/ 737017 w 1175167"/>
              <a:gd name="connsiteY143" fmla="*/ 555625 h 1622425"/>
              <a:gd name="connsiteX144" fmla="*/ 749717 w 1175167"/>
              <a:gd name="connsiteY144" fmla="*/ 542925 h 1622425"/>
              <a:gd name="connsiteX145" fmla="*/ 762417 w 1175167"/>
              <a:gd name="connsiteY145" fmla="*/ 520700 h 1622425"/>
              <a:gd name="connsiteX146" fmla="*/ 784642 w 1175167"/>
              <a:gd name="connsiteY146" fmla="*/ 498475 h 1622425"/>
              <a:gd name="connsiteX147" fmla="*/ 797342 w 1175167"/>
              <a:gd name="connsiteY147" fmla="*/ 485775 h 1622425"/>
              <a:gd name="connsiteX148" fmla="*/ 806867 w 1175167"/>
              <a:gd name="connsiteY148" fmla="*/ 476250 h 1622425"/>
              <a:gd name="connsiteX149" fmla="*/ 816392 w 1175167"/>
              <a:gd name="connsiteY149" fmla="*/ 454025 h 1622425"/>
              <a:gd name="connsiteX150" fmla="*/ 819567 w 1175167"/>
              <a:gd name="connsiteY150" fmla="*/ 441325 h 1622425"/>
              <a:gd name="connsiteX151" fmla="*/ 832267 w 1175167"/>
              <a:gd name="connsiteY151" fmla="*/ 409575 h 1622425"/>
              <a:gd name="connsiteX152" fmla="*/ 838617 w 1175167"/>
              <a:gd name="connsiteY152" fmla="*/ 365125 h 1622425"/>
              <a:gd name="connsiteX153" fmla="*/ 841792 w 1175167"/>
              <a:gd name="connsiteY153" fmla="*/ 355600 h 1622425"/>
              <a:gd name="connsiteX154" fmla="*/ 844967 w 1175167"/>
              <a:gd name="connsiteY154" fmla="*/ 342900 h 1622425"/>
              <a:gd name="connsiteX155" fmla="*/ 854492 w 1175167"/>
              <a:gd name="connsiteY155" fmla="*/ 225425 h 1622425"/>
              <a:gd name="connsiteX156" fmla="*/ 857667 w 1175167"/>
              <a:gd name="connsiteY156" fmla="*/ 209550 h 1622425"/>
              <a:gd name="connsiteX157" fmla="*/ 864017 w 1175167"/>
              <a:gd name="connsiteY157" fmla="*/ 200025 h 1622425"/>
              <a:gd name="connsiteX158" fmla="*/ 867192 w 1175167"/>
              <a:gd name="connsiteY158" fmla="*/ 177800 h 1622425"/>
              <a:gd name="connsiteX159" fmla="*/ 870367 w 1175167"/>
              <a:gd name="connsiteY159" fmla="*/ 168275 h 1622425"/>
              <a:gd name="connsiteX160" fmla="*/ 873542 w 1175167"/>
              <a:gd name="connsiteY160" fmla="*/ 152400 h 1622425"/>
              <a:gd name="connsiteX161" fmla="*/ 883067 w 1175167"/>
              <a:gd name="connsiteY161" fmla="*/ 101600 h 1622425"/>
              <a:gd name="connsiteX162" fmla="*/ 886242 w 1175167"/>
              <a:gd name="connsiteY162" fmla="*/ 92075 h 1622425"/>
              <a:gd name="connsiteX163" fmla="*/ 898942 w 1175167"/>
              <a:gd name="connsiteY163" fmla="*/ 76200 h 1622425"/>
              <a:gd name="connsiteX164" fmla="*/ 908467 w 1175167"/>
              <a:gd name="connsiteY164" fmla="*/ 73025 h 1622425"/>
              <a:gd name="connsiteX0" fmla="*/ 908467 w 1175167"/>
              <a:gd name="connsiteY0" fmla="*/ 73025 h 1622425"/>
              <a:gd name="connsiteX1" fmla="*/ 902117 w 1175167"/>
              <a:gd name="connsiteY1" fmla="*/ 57150 h 1622425"/>
              <a:gd name="connsiteX2" fmla="*/ 844967 w 1175167"/>
              <a:gd name="connsiteY2" fmla="*/ 22225 h 1622425"/>
              <a:gd name="connsiteX3" fmla="*/ 829092 w 1175167"/>
              <a:gd name="connsiteY3" fmla="*/ 9525 h 1622425"/>
              <a:gd name="connsiteX4" fmla="*/ 813217 w 1175167"/>
              <a:gd name="connsiteY4" fmla="*/ 6350 h 1622425"/>
              <a:gd name="connsiteX5" fmla="*/ 797342 w 1175167"/>
              <a:gd name="connsiteY5" fmla="*/ 0 h 1622425"/>
              <a:gd name="connsiteX6" fmla="*/ 775117 w 1175167"/>
              <a:gd name="connsiteY6" fmla="*/ 6350 h 1622425"/>
              <a:gd name="connsiteX7" fmla="*/ 771942 w 1175167"/>
              <a:gd name="connsiteY7" fmla="*/ 50800 h 1622425"/>
              <a:gd name="connsiteX8" fmla="*/ 768767 w 1175167"/>
              <a:gd name="connsiteY8" fmla="*/ 69850 h 1622425"/>
              <a:gd name="connsiteX9" fmla="*/ 759242 w 1175167"/>
              <a:gd name="connsiteY9" fmla="*/ 73025 h 1622425"/>
              <a:gd name="connsiteX10" fmla="*/ 749717 w 1175167"/>
              <a:gd name="connsiteY10" fmla="*/ 66675 h 1622425"/>
              <a:gd name="connsiteX11" fmla="*/ 737017 w 1175167"/>
              <a:gd name="connsiteY11" fmla="*/ 63500 h 1622425"/>
              <a:gd name="connsiteX12" fmla="*/ 714792 w 1175167"/>
              <a:gd name="connsiteY12" fmla="*/ 104775 h 1622425"/>
              <a:gd name="connsiteX13" fmla="*/ 670342 w 1175167"/>
              <a:gd name="connsiteY13" fmla="*/ 25400 h 1622425"/>
              <a:gd name="connsiteX14" fmla="*/ 654467 w 1175167"/>
              <a:gd name="connsiteY14" fmla="*/ 63500 h 1622425"/>
              <a:gd name="connsiteX15" fmla="*/ 600492 w 1175167"/>
              <a:gd name="connsiteY15" fmla="*/ 142875 h 1622425"/>
              <a:gd name="connsiteX16" fmla="*/ 562392 w 1175167"/>
              <a:gd name="connsiteY16" fmla="*/ 222250 h 1622425"/>
              <a:gd name="connsiteX17" fmla="*/ 527467 w 1175167"/>
              <a:gd name="connsiteY17" fmla="*/ 304800 h 1622425"/>
              <a:gd name="connsiteX18" fmla="*/ 521117 w 1175167"/>
              <a:gd name="connsiteY18" fmla="*/ 358775 h 1622425"/>
              <a:gd name="connsiteX19" fmla="*/ 444917 w 1175167"/>
              <a:gd name="connsiteY19" fmla="*/ 434975 h 1622425"/>
              <a:gd name="connsiteX20" fmla="*/ 444917 w 1175167"/>
              <a:gd name="connsiteY20" fmla="*/ 517525 h 1622425"/>
              <a:gd name="connsiteX21" fmla="*/ 409992 w 1175167"/>
              <a:gd name="connsiteY21" fmla="*/ 501650 h 1622425"/>
              <a:gd name="connsiteX22" fmla="*/ 362367 w 1175167"/>
              <a:gd name="connsiteY22" fmla="*/ 511175 h 1622425"/>
              <a:gd name="connsiteX23" fmla="*/ 295692 w 1175167"/>
              <a:gd name="connsiteY23" fmla="*/ 492125 h 1622425"/>
              <a:gd name="connsiteX24" fmla="*/ 289342 w 1175167"/>
              <a:gd name="connsiteY24" fmla="*/ 419100 h 1622425"/>
              <a:gd name="connsiteX25" fmla="*/ 263942 w 1175167"/>
              <a:gd name="connsiteY25" fmla="*/ 396875 h 1622425"/>
              <a:gd name="connsiteX26" fmla="*/ 184567 w 1175167"/>
              <a:gd name="connsiteY26" fmla="*/ 387350 h 1622425"/>
              <a:gd name="connsiteX27" fmla="*/ 108367 w 1175167"/>
              <a:gd name="connsiteY27" fmla="*/ 393700 h 1622425"/>
              <a:gd name="connsiteX28" fmla="*/ 35342 w 1175167"/>
              <a:gd name="connsiteY28" fmla="*/ 469900 h 1622425"/>
              <a:gd name="connsiteX29" fmla="*/ 417 w 1175167"/>
              <a:gd name="connsiteY29" fmla="*/ 533400 h 1622425"/>
              <a:gd name="connsiteX30" fmla="*/ 16292 w 1175167"/>
              <a:gd name="connsiteY30" fmla="*/ 587375 h 1622425"/>
              <a:gd name="connsiteX31" fmla="*/ 9941 w 1175167"/>
              <a:gd name="connsiteY31" fmla="*/ 631825 h 1622425"/>
              <a:gd name="connsiteX32" fmla="*/ 13117 w 1175167"/>
              <a:gd name="connsiteY32" fmla="*/ 698500 h 1622425"/>
              <a:gd name="connsiteX33" fmla="*/ 9942 w 1175167"/>
              <a:gd name="connsiteY33" fmla="*/ 736600 h 1622425"/>
              <a:gd name="connsiteX34" fmla="*/ 48042 w 1175167"/>
              <a:gd name="connsiteY34" fmla="*/ 755650 h 1622425"/>
              <a:gd name="connsiteX35" fmla="*/ 102017 w 1175167"/>
              <a:gd name="connsiteY35" fmla="*/ 790575 h 1622425"/>
              <a:gd name="connsiteX36" fmla="*/ 133767 w 1175167"/>
              <a:gd name="connsiteY36" fmla="*/ 784225 h 1622425"/>
              <a:gd name="connsiteX37" fmla="*/ 159167 w 1175167"/>
              <a:gd name="connsiteY37" fmla="*/ 841375 h 1622425"/>
              <a:gd name="connsiteX38" fmla="*/ 155992 w 1175167"/>
              <a:gd name="connsiteY38" fmla="*/ 873125 h 1622425"/>
              <a:gd name="connsiteX39" fmla="*/ 200442 w 1175167"/>
              <a:gd name="connsiteY39" fmla="*/ 904875 h 1622425"/>
              <a:gd name="connsiteX40" fmla="*/ 222667 w 1175167"/>
              <a:gd name="connsiteY40" fmla="*/ 939800 h 1622425"/>
              <a:gd name="connsiteX41" fmla="*/ 213142 w 1175167"/>
              <a:gd name="connsiteY41" fmla="*/ 1022350 h 1622425"/>
              <a:gd name="connsiteX42" fmla="*/ 190917 w 1175167"/>
              <a:gd name="connsiteY42" fmla="*/ 1063625 h 1622425"/>
              <a:gd name="connsiteX43" fmla="*/ 190917 w 1175167"/>
              <a:gd name="connsiteY43" fmla="*/ 1200150 h 1622425"/>
              <a:gd name="connsiteX44" fmla="*/ 244892 w 1175167"/>
              <a:gd name="connsiteY44" fmla="*/ 1206500 h 1622425"/>
              <a:gd name="connsiteX45" fmla="*/ 279817 w 1175167"/>
              <a:gd name="connsiteY45" fmla="*/ 1222375 h 1622425"/>
              <a:gd name="connsiteX46" fmla="*/ 289342 w 1175167"/>
              <a:gd name="connsiteY46" fmla="*/ 1270000 h 1622425"/>
              <a:gd name="connsiteX47" fmla="*/ 356017 w 1175167"/>
              <a:gd name="connsiteY47" fmla="*/ 1298575 h 1622425"/>
              <a:gd name="connsiteX48" fmla="*/ 403642 w 1175167"/>
              <a:gd name="connsiteY48" fmla="*/ 1330325 h 1622425"/>
              <a:gd name="connsiteX49" fmla="*/ 422692 w 1175167"/>
              <a:gd name="connsiteY49" fmla="*/ 1403350 h 1622425"/>
              <a:gd name="connsiteX50" fmla="*/ 444917 w 1175167"/>
              <a:gd name="connsiteY50" fmla="*/ 1476375 h 1622425"/>
              <a:gd name="connsiteX51" fmla="*/ 483017 w 1175167"/>
              <a:gd name="connsiteY51" fmla="*/ 1482725 h 1622425"/>
              <a:gd name="connsiteX52" fmla="*/ 514767 w 1175167"/>
              <a:gd name="connsiteY52" fmla="*/ 1536700 h 1622425"/>
              <a:gd name="connsiteX53" fmla="*/ 517942 w 1175167"/>
              <a:gd name="connsiteY53" fmla="*/ 1546225 h 1622425"/>
              <a:gd name="connsiteX54" fmla="*/ 533817 w 1175167"/>
              <a:gd name="connsiteY54" fmla="*/ 1581150 h 1622425"/>
              <a:gd name="connsiteX55" fmla="*/ 556042 w 1175167"/>
              <a:gd name="connsiteY55" fmla="*/ 1584325 h 1622425"/>
              <a:gd name="connsiteX56" fmla="*/ 571917 w 1175167"/>
              <a:gd name="connsiteY56" fmla="*/ 1555750 h 1622425"/>
              <a:gd name="connsiteX57" fmla="*/ 584617 w 1175167"/>
              <a:gd name="connsiteY57" fmla="*/ 1536700 h 1622425"/>
              <a:gd name="connsiteX58" fmla="*/ 587792 w 1175167"/>
              <a:gd name="connsiteY58" fmla="*/ 1527175 h 1622425"/>
              <a:gd name="connsiteX59" fmla="*/ 594142 w 1175167"/>
              <a:gd name="connsiteY59" fmla="*/ 1517650 h 1622425"/>
              <a:gd name="connsiteX60" fmla="*/ 600492 w 1175167"/>
              <a:gd name="connsiteY60" fmla="*/ 1504950 h 1622425"/>
              <a:gd name="connsiteX61" fmla="*/ 613192 w 1175167"/>
              <a:gd name="connsiteY61" fmla="*/ 1511300 h 1622425"/>
              <a:gd name="connsiteX62" fmla="*/ 619542 w 1175167"/>
              <a:gd name="connsiteY62" fmla="*/ 1530350 h 1622425"/>
              <a:gd name="connsiteX63" fmla="*/ 625892 w 1175167"/>
              <a:gd name="connsiteY63" fmla="*/ 1565275 h 1622425"/>
              <a:gd name="connsiteX64" fmla="*/ 632242 w 1175167"/>
              <a:gd name="connsiteY64" fmla="*/ 1574800 h 1622425"/>
              <a:gd name="connsiteX65" fmla="*/ 635417 w 1175167"/>
              <a:gd name="connsiteY65" fmla="*/ 1584325 h 1622425"/>
              <a:gd name="connsiteX66" fmla="*/ 651292 w 1175167"/>
              <a:gd name="connsiteY66" fmla="*/ 1587500 h 1622425"/>
              <a:gd name="connsiteX67" fmla="*/ 660817 w 1175167"/>
              <a:gd name="connsiteY67" fmla="*/ 1584325 h 1622425"/>
              <a:gd name="connsiteX68" fmla="*/ 692567 w 1175167"/>
              <a:gd name="connsiteY68" fmla="*/ 1555750 h 1622425"/>
              <a:gd name="connsiteX69" fmla="*/ 705267 w 1175167"/>
              <a:gd name="connsiteY69" fmla="*/ 1546225 h 1622425"/>
              <a:gd name="connsiteX70" fmla="*/ 756067 w 1175167"/>
              <a:gd name="connsiteY70" fmla="*/ 1552575 h 1622425"/>
              <a:gd name="connsiteX71" fmla="*/ 765592 w 1175167"/>
              <a:gd name="connsiteY71" fmla="*/ 1555750 h 1622425"/>
              <a:gd name="connsiteX72" fmla="*/ 794167 w 1175167"/>
              <a:gd name="connsiteY72" fmla="*/ 1558925 h 1622425"/>
              <a:gd name="connsiteX73" fmla="*/ 857667 w 1175167"/>
              <a:gd name="connsiteY73" fmla="*/ 1568450 h 1622425"/>
              <a:gd name="connsiteX74" fmla="*/ 883067 w 1175167"/>
              <a:gd name="connsiteY74" fmla="*/ 1577975 h 1622425"/>
              <a:gd name="connsiteX75" fmla="*/ 905292 w 1175167"/>
              <a:gd name="connsiteY75" fmla="*/ 1581150 h 1622425"/>
              <a:gd name="connsiteX76" fmla="*/ 914817 w 1175167"/>
              <a:gd name="connsiteY76" fmla="*/ 1584325 h 1622425"/>
              <a:gd name="connsiteX77" fmla="*/ 927517 w 1175167"/>
              <a:gd name="connsiteY77" fmla="*/ 1590675 h 1622425"/>
              <a:gd name="connsiteX78" fmla="*/ 962442 w 1175167"/>
              <a:gd name="connsiteY78" fmla="*/ 1597025 h 1622425"/>
              <a:gd name="connsiteX79" fmla="*/ 971967 w 1175167"/>
              <a:gd name="connsiteY79" fmla="*/ 1600200 h 1622425"/>
              <a:gd name="connsiteX80" fmla="*/ 1000542 w 1175167"/>
              <a:gd name="connsiteY80" fmla="*/ 1606550 h 1622425"/>
              <a:gd name="connsiteX81" fmla="*/ 1025942 w 1175167"/>
              <a:gd name="connsiteY81" fmla="*/ 1616075 h 1622425"/>
              <a:gd name="connsiteX82" fmla="*/ 1044992 w 1175167"/>
              <a:gd name="connsiteY82" fmla="*/ 1619250 h 1622425"/>
              <a:gd name="connsiteX83" fmla="*/ 1057692 w 1175167"/>
              <a:gd name="connsiteY83" fmla="*/ 1622425 h 1622425"/>
              <a:gd name="connsiteX84" fmla="*/ 1073567 w 1175167"/>
              <a:gd name="connsiteY84" fmla="*/ 1619250 h 1622425"/>
              <a:gd name="connsiteX85" fmla="*/ 1064042 w 1175167"/>
              <a:gd name="connsiteY85" fmla="*/ 1593850 h 1622425"/>
              <a:gd name="connsiteX86" fmla="*/ 1083092 w 1175167"/>
              <a:gd name="connsiteY86" fmla="*/ 1587500 h 1622425"/>
              <a:gd name="connsiteX87" fmla="*/ 1098967 w 1175167"/>
              <a:gd name="connsiteY87" fmla="*/ 1530350 h 1622425"/>
              <a:gd name="connsiteX88" fmla="*/ 1171992 w 1175167"/>
              <a:gd name="connsiteY88" fmla="*/ 1527175 h 1622425"/>
              <a:gd name="connsiteX89" fmla="*/ 1175167 w 1175167"/>
              <a:gd name="connsiteY89" fmla="*/ 1517650 h 1622425"/>
              <a:gd name="connsiteX90" fmla="*/ 1149767 w 1175167"/>
              <a:gd name="connsiteY90" fmla="*/ 1501775 h 1622425"/>
              <a:gd name="connsiteX91" fmla="*/ 1140242 w 1175167"/>
              <a:gd name="connsiteY91" fmla="*/ 1498600 h 1622425"/>
              <a:gd name="connsiteX92" fmla="*/ 1121192 w 1175167"/>
              <a:gd name="connsiteY92" fmla="*/ 1485900 h 1622425"/>
              <a:gd name="connsiteX93" fmla="*/ 1098967 w 1175167"/>
              <a:gd name="connsiteY93" fmla="*/ 1457325 h 1622425"/>
              <a:gd name="connsiteX94" fmla="*/ 1086267 w 1175167"/>
              <a:gd name="connsiteY94" fmla="*/ 1444625 h 1622425"/>
              <a:gd name="connsiteX95" fmla="*/ 1076742 w 1175167"/>
              <a:gd name="connsiteY95" fmla="*/ 1431925 h 1622425"/>
              <a:gd name="connsiteX96" fmla="*/ 1057692 w 1175167"/>
              <a:gd name="connsiteY96" fmla="*/ 1419225 h 1622425"/>
              <a:gd name="connsiteX97" fmla="*/ 1038642 w 1175167"/>
              <a:gd name="connsiteY97" fmla="*/ 1400175 h 1622425"/>
              <a:gd name="connsiteX98" fmla="*/ 1025942 w 1175167"/>
              <a:gd name="connsiteY98" fmla="*/ 1387475 h 1622425"/>
              <a:gd name="connsiteX99" fmla="*/ 1032292 w 1175167"/>
              <a:gd name="connsiteY99" fmla="*/ 1355725 h 1622425"/>
              <a:gd name="connsiteX100" fmla="*/ 1044992 w 1175167"/>
              <a:gd name="connsiteY100" fmla="*/ 1352550 h 1622425"/>
              <a:gd name="connsiteX101" fmla="*/ 1060867 w 1175167"/>
              <a:gd name="connsiteY101" fmla="*/ 1349375 h 1622425"/>
              <a:gd name="connsiteX102" fmla="*/ 1057692 w 1175167"/>
              <a:gd name="connsiteY102" fmla="*/ 1314450 h 1622425"/>
              <a:gd name="connsiteX103" fmla="*/ 1029117 w 1175167"/>
              <a:gd name="connsiteY103" fmla="*/ 1317625 h 1622425"/>
              <a:gd name="connsiteX104" fmla="*/ 991017 w 1175167"/>
              <a:gd name="connsiteY104" fmla="*/ 1314450 h 1622425"/>
              <a:gd name="connsiteX105" fmla="*/ 978317 w 1175167"/>
              <a:gd name="connsiteY105" fmla="*/ 1308100 h 1622425"/>
              <a:gd name="connsiteX106" fmla="*/ 975142 w 1175167"/>
              <a:gd name="connsiteY106" fmla="*/ 1298575 h 1622425"/>
              <a:gd name="connsiteX107" fmla="*/ 1013242 w 1175167"/>
              <a:gd name="connsiteY107" fmla="*/ 1279525 h 1622425"/>
              <a:gd name="connsiteX108" fmla="*/ 1010067 w 1175167"/>
              <a:gd name="connsiteY108" fmla="*/ 1270000 h 1622425"/>
              <a:gd name="connsiteX109" fmla="*/ 997367 w 1175167"/>
              <a:gd name="connsiteY109" fmla="*/ 1260475 h 1622425"/>
              <a:gd name="connsiteX110" fmla="*/ 978317 w 1175167"/>
              <a:gd name="connsiteY110" fmla="*/ 1250950 h 1622425"/>
              <a:gd name="connsiteX111" fmla="*/ 959267 w 1175167"/>
              <a:gd name="connsiteY111" fmla="*/ 1225550 h 1622425"/>
              <a:gd name="connsiteX112" fmla="*/ 956092 w 1175167"/>
              <a:gd name="connsiteY112" fmla="*/ 1212850 h 1622425"/>
              <a:gd name="connsiteX113" fmla="*/ 940217 w 1175167"/>
              <a:gd name="connsiteY113" fmla="*/ 1181100 h 1622425"/>
              <a:gd name="connsiteX114" fmla="*/ 937042 w 1175167"/>
              <a:gd name="connsiteY114" fmla="*/ 1171575 h 1622425"/>
              <a:gd name="connsiteX115" fmla="*/ 930692 w 1175167"/>
              <a:gd name="connsiteY115" fmla="*/ 1146175 h 1622425"/>
              <a:gd name="connsiteX116" fmla="*/ 917992 w 1175167"/>
              <a:gd name="connsiteY116" fmla="*/ 1120775 h 1622425"/>
              <a:gd name="connsiteX117" fmla="*/ 905292 w 1175167"/>
              <a:gd name="connsiteY117" fmla="*/ 1098550 h 1622425"/>
              <a:gd name="connsiteX118" fmla="*/ 898942 w 1175167"/>
              <a:gd name="connsiteY118" fmla="*/ 1082675 h 1622425"/>
              <a:gd name="connsiteX119" fmla="*/ 892592 w 1175167"/>
              <a:gd name="connsiteY119" fmla="*/ 1063625 h 1622425"/>
              <a:gd name="connsiteX120" fmla="*/ 883067 w 1175167"/>
              <a:gd name="connsiteY120" fmla="*/ 1047750 h 1622425"/>
              <a:gd name="connsiteX121" fmla="*/ 876717 w 1175167"/>
              <a:gd name="connsiteY121" fmla="*/ 1038225 h 1622425"/>
              <a:gd name="connsiteX122" fmla="*/ 860842 w 1175167"/>
              <a:gd name="connsiteY122" fmla="*/ 1025525 h 1622425"/>
              <a:gd name="connsiteX123" fmla="*/ 841792 w 1175167"/>
              <a:gd name="connsiteY123" fmla="*/ 1003300 h 1622425"/>
              <a:gd name="connsiteX124" fmla="*/ 819567 w 1175167"/>
              <a:gd name="connsiteY124" fmla="*/ 1000125 h 1622425"/>
              <a:gd name="connsiteX125" fmla="*/ 797342 w 1175167"/>
              <a:gd name="connsiteY125" fmla="*/ 987425 h 1622425"/>
              <a:gd name="connsiteX126" fmla="*/ 765592 w 1175167"/>
              <a:gd name="connsiteY126" fmla="*/ 965200 h 1622425"/>
              <a:gd name="connsiteX127" fmla="*/ 752892 w 1175167"/>
              <a:gd name="connsiteY127" fmla="*/ 958850 h 1622425"/>
              <a:gd name="connsiteX128" fmla="*/ 746542 w 1175167"/>
              <a:gd name="connsiteY128" fmla="*/ 946150 h 1622425"/>
              <a:gd name="connsiteX129" fmla="*/ 740192 w 1175167"/>
              <a:gd name="connsiteY129" fmla="*/ 898525 h 1622425"/>
              <a:gd name="connsiteX130" fmla="*/ 730667 w 1175167"/>
              <a:gd name="connsiteY130" fmla="*/ 863600 h 1622425"/>
              <a:gd name="connsiteX131" fmla="*/ 721142 w 1175167"/>
              <a:gd name="connsiteY131" fmla="*/ 860425 h 1622425"/>
              <a:gd name="connsiteX132" fmla="*/ 705267 w 1175167"/>
              <a:gd name="connsiteY132" fmla="*/ 847725 h 1622425"/>
              <a:gd name="connsiteX133" fmla="*/ 692567 w 1175167"/>
              <a:gd name="connsiteY133" fmla="*/ 841375 h 1622425"/>
              <a:gd name="connsiteX134" fmla="*/ 686217 w 1175167"/>
              <a:gd name="connsiteY134" fmla="*/ 831850 h 1622425"/>
              <a:gd name="connsiteX135" fmla="*/ 689392 w 1175167"/>
              <a:gd name="connsiteY135" fmla="*/ 784225 h 1622425"/>
              <a:gd name="connsiteX136" fmla="*/ 698917 w 1175167"/>
              <a:gd name="connsiteY136" fmla="*/ 762000 h 1622425"/>
              <a:gd name="connsiteX137" fmla="*/ 708442 w 1175167"/>
              <a:gd name="connsiteY137" fmla="*/ 673100 h 1622425"/>
              <a:gd name="connsiteX138" fmla="*/ 711617 w 1175167"/>
              <a:gd name="connsiteY138" fmla="*/ 641350 h 1622425"/>
              <a:gd name="connsiteX139" fmla="*/ 721142 w 1175167"/>
              <a:gd name="connsiteY139" fmla="*/ 609600 h 1622425"/>
              <a:gd name="connsiteX140" fmla="*/ 727492 w 1175167"/>
              <a:gd name="connsiteY140" fmla="*/ 581025 h 1622425"/>
              <a:gd name="connsiteX141" fmla="*/ 733842 w 1175167"/>
              <a:gd name="connsiteY141" fmla="*/ 568325 h 1622425"/>
              <a:gd name="connsiteX142" fmla="*/ 737017 w 1175167"/>
              <a:gd name="connsiteY142" fmla="*/ 555625 h 1622425"/>
              <a:gd name="connsiteX143" fmla="*/ 749717 w 1175167"/>
              <a:gd name="connsiteY143" fmla="*/ 542925 h 1622425"/>
              <a:gd name="connsiteX144" fmla="*/ 762417 w 1175167"/>
              <a:gd name="connsiteY144" fmla="*/ 520700 h 1622425"/>
              <a:gd name="connsiteX145" fmla="*/ 784642 w 1175167"/>
              <a:gd name="connsiteY145" fmla="*/ 498475 h 1622425"/>
              <a:gd name="connsiteX146" fmla="*/ 797342 w 1175167"/>
              <a:gd name="connsiteY146" fmla="*/ 485775 h 1622425"/>
              <a:gd name="connsiteX147" fmla="*/ 806867 w 1175167"/>
              <a:gd name="connsiteY147" fmla="*/ 476250 h 1622425"/>
              <a:gd name="connsiteX148" fmla="*/ 816392 w 1175167"/>
              <a:gd name="connsiteY148" fmla="*/ 454025 h 1622425"/>
              <a:gd name="connsiteX149" fmla="*/ 819567 w 1175167"/>
              <a:gd name="connsiteY149" fmla="*/ 441325 h 1622425"/>
              <a:gd name="connsiteX150" fmla="*/ 832267 w 1175167"/>
              <a:gd name="connsiteY150" fmla="*/ 409575 h 1622425"/>
              <a:gd name="connsiteX151" fmla="*/ 838617 w 1175167"/>
              <a:gd name="connsiteY151" fmla="*/ 365125 h 1622425"/>
              <a:gd name="connsiteX152" fmla="*/ 841792 w 1175167"/>
              <a:gd name="connsiteY152" fmla="*/ 355600 h 1622425"/>
              <a:gd name="connsiteX153" fmla="*/ 844967 w 1175167"/>
              <a:gd name="connsiteY153" fmla="*/ 342900 h 1622425"/>
              <a:gd name="connsiteX154" fmla="*/ 854492 w 1175167"/>
              <a:gd name="connsiteY154" fmla="*/ 225425 h 1622425"/>
              <a:gd name="connsiteX155" fmla="*/ 857667 w 1175167"/>
              <a:gd name="connsiteY155" fmla="*/ 209550 h 1622425"/>
              <a:gd name="connsiteX156" fmla="*/ 864017 w 1175167"/>
              <a:gd name="connsiteY156" fmla="*/ 200025 h 1622425"/>
              <a:gd name="connsiteX157" fmla="*/ 867192 w 1175167"/>
              <a:gd name="connsiteY157" fmla="*/ 177800 h 1622425"/>
              <a:gd name="connsiteX158" fmla="*/ 870367 w 1175167"/>
              <a:gd name="connsiteY158" fmla="*/ 168275 h 1622425"/>
              <a:gd name="connsiteX159" fmla="*/ 873542 w 1175167"/>
              <a:gd name="connsiteY159" fmla="*/ 152400 h 1622425"/>
              <a:gd name="connsiteX160" fmla="*/ 883067 w 1175167"/>
              <a:gd name="connsiteY160" fmla="*/ 101600 h 1622425"/>
              <a:gd name="connsiteX161" fmla="*/ 886242 w 1175167"/>
              <a:gd name="connsiteY161" fmla="*/ 92075 h 1622425"/>
              <a:gd name="connsiteX162" fmla="*/ 898942 w 1175167"/>
              <a:gd name="connsiteY162" fmla="*/ 76200 h 1622425"/>
              <a:gd name="connsiteX163" fmla="*/ 908467 w 1175167"/>
              <a:gd name="connsiteY163" fmla="*/ 73025 h 1622425"/>
              <a:gd name="connsiteX0" fmla="*/ 908467 w 1175167"/>
              <a:gd name="connsiteY0" fmla="*/ 73025 h 1622425"/>
              <a:gd name="connsiteX1" fmla="*/ 902117 w 1175167"/>
              <a:gd name="connsiteY1" fmla="*/ 57150 h 1622425"/>
              <a:gd name="connsiteX2" fmla="*/ 844967 w 1175167"/>
              <a:gd name="connsiteY2" fmla="*/ 22225 h 1622425"/>
              <a:gd name="connsiteX3" fmla="*/ 829092 w 1175167"/>
              <a:gd name="connsiteY3" fmla="*/ 9525 h 1622425"/>
              <a:gd name="connsiteX4" fmla="*/ 813217 w 1175167"/>
              <a:gd name="connsiteY4" fmla="*/ 6350 h 1622425"/>
              <a:gd name="connsiteX5" fmla="*/ 797342 w 1175167"/>
              <a:gd name="connsiteY5" fmla="*/ 0 h 1622425"/>
              <a:gd name="connsiteX6" fmla="*/ 775117 w 1175167"/>
              <a:gd name="connsiteY6" fmla="*/ 6350 h 1622425"/>
              <a:gd name="connsiteX7" fmla="*/ 771942 w 1175167"/>
              <a:gd name="connsiteY7" fmla="*/ 50800 h 1622425"/>
              <a:gd name="connsiteX8" fmla="*/ 768767 w 1175167"/>
              <a:gd name="connsiteY8" fmla="*/ 69850 h 1622425"/>
              <a:gd name="connsiteX9" fmla="*/ 759242 w 1175167"/>
              <a:gd name="connsiteY9" fmla="*/ 73025 h 1622425"/>
              <a:gd name="connsiteX10" fmla="*/ 749717 w 1175167"/>
              <a:gd name="connsiteY10" fmla="*/ 66675 h 1622425"/>
              <a:gd name="connsiteX11" fmla="*/ 737017 w 1175167"/>
              <a:gd name="connsiteY11" fmla="*/ 63500 h 1622425"/>
              <a:gd name="connsiteX12" fmla="*/ 714792 w 1175167"/>
              <a:gd name="connsiteY12" fmla="*/ 104775 h 1622425"/>
              <a:gd name="connsiteX13" fmla="*/ 670342 w 1175167"/>
              <a:gd name="connsiteY13" fmla="*/ 25400 h 1622425"/>
              <a:gd name="connsiteX14" fmla="*/ 654467 w 1175167"/>
              <a:gd name="connsiteY14" fmla="*/ 63500 h 1622425"/>
              <a:gd name="connsiteX15" fmla="*/ 600492 w 1175167"/>
              <a:gd name="connsiteY15" fmla="*/ 142875 h 1622425"/>
              <a:gd name="connsiteX16" fmla="*/ 562392 w 1175167"/>
              <a:gd name="connsiteY16" fmla="*/ 222250 h 1622425"/>
              <a:gd name="connsiteX17" fmla="*/ 527467 w 1175167"/>
              <a:gd name="connsiteY17" fmla="*/ 304800 h 1622425"/>
              <a:gd name="connsiteX18" fmla="*/ 521117 w 1175167"/>
              <a:gd name="connsiteY18" fmla="*/ 358775 h 1622425"/>
              <a:gd name="connsiteX19" fmla="*/ 444917 w 1175167"/>
              <a:gd name="connsiteY19" fmla="*/ 434975 h 1622425"/>
              <a:gd name="connsiteX20" fmla="*/ 444917 w 1175167"/>
              <a:gd name="connsiteY20" fmla="*/ 517525 h 1622425"/>
              <a:gd name="connsiteX21" fmla="*/ 409992 w 1175167"/>
              <a:gd name="connsiteY21" fmla="*/ 501650 h 1622425"/>
              <a:gd name="connsiteX22" fmla="*/ 362367 w 1175167"/>
              <a:gd name="connsiteY22" fmla="*/ 511175 h 1622425"/>
              <a:gd name="connsiteX23" fmla="*/ 295692 w 1175167"/>
              <a:gd name="connsiteY23" fmla="*/ 492125 h 1622425"/>
              <a:gd name="connsiteX24" fmla="*/ 289342 w 1175167"/>
              <a:gd name="connsiteY24" fmla="*/ 419100 h 1622425"/>
              <a:gd name="connsiteX25" fmla="*/ 263942 w 1175167"/>
              <a:gd name="connsiteY25" fmla="*/ 396875 h 1622425"/>
              <a:gd name="connsiteX26" fmla="*/ 184567 w 1175167"/>
              <a:gd name="connsiteY26" fmla="*/ 387350 h 1622425"/>
              <a:gd name="connsiteX27" fmla="*/ 108367 w 1175167"/>
              <a:gd name="connsiteY27" fmla="*/ 393700 h 1622425"/>
              <a:gd name="connsiteX28" fmla="*/ 35342 w 1175167"/>
              <a:gd name="connsiteY28" fmla="*/ 469900 h 1622425"/>
              <a:gd name="connsiteX29" fmla="*/ 417 w 1175167"/>
              <a:gd name="connsiteY29" fmla="*/ 533400 h 1622425"/>
              <a:gd name="connsiteX30" fmla="*/ 16292 w 1175167"/>
              <a:gd name="connsiteY30" fmla="*/ 587375 h 1622425"/>
              <a:gd name="connsiteX31" fmla="*/ 9941 w 1175167"/>
              <a:gd name="connsiteY31" fmla="*/ 631825 h 1622425"/>
              <a:gd name="connsiteX32" fmla="*/ 13117 w 1175167"/>
              <a:gd name="connsiteY32" fmla="*/ 698500 h 1622425"/>
              <a:gd name="connsiteX33" fmla="*/ 9942 w 1175167"/>
              <a:gd name="connsiteY33" fmla="*/ 736600 h 1622425"/>
              <a:gd name="connsiteX34" fmla="*/ 48042 w 1175167"/>
              <a:gd name="connsiteY34" fmla="*/ 755650 h 1622425"/>
              <a:gd name="connsiteX35" fmla="*/ 102017 w 1175167"/>
              <a:gd name="connsiteY35" fmla="*/ 790575 h 1622425"/>
              <a:gd name="connsiteX36" fmla="*/ 133767 w 1175167"/>
              <a:gd name="connsiteY36" fmla="*/ 784225 h 1622425"/>
              <a:gd name="connsiteX37" fmla="*/ 159167 w 1175167"/>
              <a:gd name="connsiteY37" fmla="*/ 841375 h 1622425"/>
              <a:gd name="connsiteX38" fmla="*/ 155992 w 1175167"/>
              <a:gd name="connsiteY38" fmla="*/ 873125 h 1622425"/>
              <a:gd name="connsiteX39" fmla="*/ 200442 w 1175167"/>
              <a:gd name="connsiteY39" fmla="*/ 904875 h 1622425"/>
              <a:gd name="connsiteX40" fmla="*/ 222667 w 1175167"/>
              <a:gd name="connsiteY40" fmla="*/ 939800 h 1622425"/>
              <a:gd name="connsiteX41" fmla="*/ 213142 w 1175167"/>
              <a:gd name="connsiteY41" fmla="*/ 1022350 h 1622425"/>
              <a:gd name="connsiteX42" fmla="*/ 190917 w 1175167"/>
              <a:gd name="connsiteY42" fmla="*/ 1063625 h 1622425"/>
              <a:gd name="connsiteX43" fmla="*/ 190917 w 1175167"/>
              <a:gd name="connsiteY43" fmla="*/ 1200150 h 1622425"/>
              <a:gd name="connsiteX44" fmla="*/ 244892 w 1175167"/>
              <a:gd name="connsiteY44" fmla="*/ 1206500 h 1622425"/>
              <a:gd name="connsiteX45" fmla="*/ 279817 w 1175167"/>
              <a:gd name="connsiteY45" fmla="*/ 1222375 h 1622425"/>
              <a:gd name="connsiteX46" fmla="*/ 289342 w 1175167"/>
              <a:gd name="connsiteY46" fmla="*/ 1270000 h 1622425"/>
              <a:gd name="connsiteX47" fmla="*/ 356017 w 1175167"/>
              <a:gd name="connsiteY47" fmla="*/ 1298575 h 1622425"/>
              <a:gd name="connsiteX48" fmla="*/ 403642 w 1175167"/>
              <a:gd name="connsiteY48" fmla="*/ 1330325 h 1622425"/>
              <a:gd name="connsiteX49" fmla="*/ 422692 w 1175167"/>
              <a:gd name="connsiteY49" fmla="*/ 1403350 h 1622425"/>
              <a:gd name="connsiteX50" fmla="*/ 444917 w 1175167"/>
              <a:gd name="connsiteY50" fmla="*/ 1476375 h 1622425"/>
              <a:gd name="connsiteX51" fmla="*/ 483017 w 1175167"/>
              <a:gd name="connsiteY51" fmla="*/ 1482725 h 1622425"/>
              <a:gd name="connsiteX52" fmla="*/ 514767 w 1175167"/>
              <a:gd name="connsiteY52" fmla="*/ 1536700 h 1622425"/>
              <a:gd name="connsiteX53" fmla="*/ 533817 w 1175167"/>
              <a:gd name="connsiteY53" fmla="*/ 1581150 h 1622425"/>
              <a:gd name="connsiteX54" fmla="*/ 556042 w 1175167"/>
              <a:gd name="connsiteY54" fmla="*/ 1584325 h 1622425"/>
              <a:gd name="connsiteX55" fmla="*/ 571917 w 1175167"/>
              <a:gd name="connsiteY55" fmla="*/ 1555750 h 1622425"/>
              <a:gd name="connsiteX56" fmla="*/ 584617 w 1175167"/>
              <a:gd name="connsiteY56" fmla="*/ 1536700 h 1622425"/>
              <a:gd name="connsiteX57" fmla="*/ 587792 w 1175167"/>
              <a:gd name="connsiteY57" fmla="*/ 1527175 h 1622425"/>
              <a:gd name="connsiteX58" fmla="*/ 594142 w 1175167"/>
              <a:gd name="connsiteY58" fmla="*/ 1517650 h 1622425"/>
              <a:gd name="connsiteX59" fmla="*/ 600492 w 1175167"/>
              <a:gd name="connsiteY59" fmla="*/ 1504950 h 1622425"/>
              <a:gd name="connsiteX60" fmla="*/ 613192 w 1175167"/>
              <a:gd name="connsiteY60" fmla="*/ 1511300 h 1622425"/>
              <a:gd name="connsiteX61" fmla="*/ 619542 w 1175167"/>
              <a:gd name="connsiteY61" fmla="*/ 1530350 h 1622425"/>
              <a:gd name="connsiteX62" fmla="*/ 625892 w 1175167"/>
              <a:gd name="connsiteY62" fmla="*/ 1565275 h 1622425"/>
              <a:gd name="connsiteX63" fmla="*/ 632242 w 1175167"/>
              <a:gd name="connsiteY63" fmla="*/ 1574800 h 1622425"/>
              <a:gd name="connsiteX64" fmla="*/ 635417 w 1175167"/>
              <a:gd name="connsiteY64" fmla="*/ 1584325 h 1622425"/>
              <a:gd name="connsiteX65" fmla="*/ 651292 w 1175167"/>
              <a:gd name="connsiteY65" fmla="*/ 1587500 h 1622425"/>
              <a:gd name="connsiteX66" fmla="*/ 660817 w 1175167"/>
              <a:gd name="connsiteY66" fmla="*/ 1584325 h 1622425"/>
              <a:gd name="connsiteX67" fmla="*/ 692567 w 1175167"/>
              <a:gd name="connsiteY67" fmla="*/ 1555750 h 1622425"/>
              <a:gd name="connsiteX68" fmla="*/ 705267 w 1175167"/>
              <a:gd name="connsiteY68" fmla="*/ 1546225 h 1622425"/>
              <a:gd name="connsiteX69" fmla="*/ 756067 w 1175167"/>
              <a:gd name="connsiteY69" fmla="*/ 1552575 h 1622425"/>
              <a:gd name="connsiteX70" fmla="*/ 765592 w 1175167"/>
              <a:gd name="connsiteY70" fmla="*/ 1555750 h 1622425"/>
              <a:gd name="connsiteX71" fmla="*/ 794167 w 1175167"/>
              <a:gd name="connsiteY71" fmla="*/ 1558925 h 1622425"/>
              <a:gd name="connsiteX72" fmla="*/ 857667 w 1175167"/>
              <a:gd name="connsiteY72" fmla="*/ 1568450 h 1622425"/>
              <a:gd name="connsiteX73" fmla="*/ 883067 w 1175167"/>
              <a:gd name="connsiteY73" fmla="*/ 1577975 h 1622425"/>
              <a:gd name="connsiteX74" fmla="*/ 905292 w 1175167"/>
              <a:gd name="connsiteY74" fmla="*/ 1581150 h 1622425"/>
              <a:gd name="connsiteX75" fmla="*/ 914817 w 1175167"/>
              <a:gd name="connsiteY75" fmla="*/ 1584325 h 1622425"/>
              <a:gd name="connsiteX76" fmla="*/ 927517 w 1175167"/>
              <a:gd name="connsiteY76" fmla="*/ 1590675 h 1622425"/>
              <a:gd name="connsiteX77" fmla="*/ 962442 w 1175167"/>
              <a:gd name="connsiteY77" fmla="*/ 1597025 h 1622425"/>
              <a:gd name="connsiteX78" fmla="*/ 971967 w 1175167"/>
              <a:gd name="connsiteY78" fmla="*/ 1600200 h 1622425"/>
              <a:gd name="connsiteX79" fmla="*/ 1000542 w 1175167"/>
              <a:gd name="connsiteY79" fmla="*/ 1606550 h 1622425"/>
              <a:gd name="connsiteX80" fmla="*/ 1025942 w 1175167"/>
              <a:gd name="connsiteY80" fmla="*/ 1616075 h 1622425"/>
              <a:gd name="connsiteX81" fmla="*/ 1044992 w 1175167"/>
              <a:gd name="connsiteY81" fmla="*/ 1619250 h 1622425"/>
              <a:gd name="connsiteX82" fmla="*/ 1057692 w 1175167"/>
              <a:gd name="connsiteY82" fmla="*/ 1622425 h 1622425"/>
              <a:gd name="connsiteX83" fmla="*/ 1073567 w 1175167"/>
              <a:gd name="connsiteY83" fmla="*/ 1619250 h 1622425"/>
              <a:gd name="connsiteX84" fmla="*/ 1064042 w 1175167"/>
              <a:gd name="connsiteY84" fmla="*/ 1593850 h 1622425"/>
              <a:gd name="connsiteX85" fmla="*/ 1083092 w 1175167"/>
              <a:gd name="connsiteY85" fmla="*/ 1587500 h 1622425"/>
              <a:gd name="connsiteX86" fmla="*/ 1098967 w 1175167"/>
              <a:gd name="connsiteY86" fmla="*/ 1530350 h 1622425"/>
              <a:gd name="connsiteX87" fmla="*/ 1171992 w 1175167"/>
              <a:gd name="connsiteY87" fmla="*/ 1527175 h 1622425"/>
              <a:gd name="connsiteX88" fmla="*/ 1175167 w 1175167"/>
              <a:gd name="connsiteY88" fmla="*/ 1517650 h 1622425"/>
              <a:gd name="connsiteX89" fmla="*/ 1149767 w 1175167"/>
              <a:gd name="connsiteY89" fmla="*/ 1501775 h 1622425"/>
              <a:gd name="connsiteX90" fmla="*/ 1140242 w 1175167"/>
              <a:gd name="connsiteY90" fmla="*/ 1498600 h 1622425"/>
              <a:gd name="connsiteX91" fmla="*/ 1121192 w 1175167"/>
              <a:gd name="connsiteY91" fmla="*/ 1485900 h 1622425"/>
              <a:gd name="connsiteX92" fmla="*/ 1098967 w 1175167"/>
              <a:gd name="connsiteY92" fmla="*/ 1457325 h 1622425"/>
              <a:gd name="connsiteX93" fmla="*/ 1086267 w 1175167"/>
              <a:gd name="connsiteY93" fmla="*/ 1444625 h 1622425"/>
              <a:gd name="connsiteX94" fmla="*/ 1076742 w 1175167"/>
              <a:gd name="connsiteY94" fmla="*/ 1431925 h 1622425"/>
              <a:gd name="connsiteX95" fmla="*/ 1057692 w 1175167"/>
              <a:gd name="connsiteY95" fmla="*/ 1419225 h 1622425"/>
              <a:gd name="connsiteX96" fmla="*/ 1038642 w 1175167"/>
              <a:gd name="connsiteY96" fmla="*/ 1400175 h 1622425"/>
              <a:gd name="connsiteX97" fmla="*/ 1025942 w 1175167"/>
              <a:gd name="connsiteY97" fmla="*/ 1387475 h 1622425"/>
              <a:gd name="connsiteX98" fmla="*/ 1032292 w 1175167"/>
              <a:gd name="connsiteY98" fmla="*/ 1355725 h 1622425"/>
              <a:gd name="connsiteX99" fmla="*/ 1044992 w 1175167"/>
              <a:gd name="connsiteY99" fmla="*/ 1352550 h 1622425"/>
              <a:gd name="connsiteX100" fmla="*/ 1060867 w 1175167"/>
              <a:gd name="connsiteY100" fmla="*/ 1349375 h 1622425"/>
              <a:gd name="connsiteX101" fmla="*/ 1057692 w 1175167"/>
              <a:gd name="connsiteY101" fmla="*/ 1314450 h 1622425"/>
              <a:gd name="connsiteX102" fmla="*/ 1029117 w 1175167"/>
              <a:gd name="connsiteY102" fmla="*/ 1317625 h 1622425"/>
              <a:gd name="connsiteX103" fmla="*/ 991017 w 1175167"/>
              <a:gd name="connsiteY103" fmla="*/ 1314450 h 1622425"/>
              <a:gd name="connsiteX104" fmla="*/ 978317 w 1175167"/>
              <a:gd name="connsiteY104" fmla="*/ 1308100 h 1622425"/>
              <a:gd name="connsiteX105" fmla="*/ 975142 w 1175167"/>
              <a:gd name="connsiteY105" fmla="*/ 1298575 h 1622425"/>
              <a:gd name="connsiteX106" fmla="*/ 1013242 w 1175167"/>
              <a:gd name="connsiteY106" fmla="*/ 1279525 h 1622425"/>
              <a:gd name="connsiteX107" fmla="*/ 1010067 w 1175167"/>
              <a:gd name="connsiteY107" fmla="*/ 1270000 h 1622425"/>
              <a:gd name="connsiteX108" fmla="*/ 997367 w 1175167"/>
              <a:gd name="connsiteY108" fmla="*/ 1260475 h 1622425"/>
              <a:gd name="connsiteX109" fmla="*/ 978317 w 1175167"/>
              <a:gd name="connsiteY109" fmla="*/ 1250950 h 1622425"/>
              <a:gd name="connsiteX110" fmla="*/ 959267 w 1175167"/>
              <a:gd name="connsiteY110" fmla="*/ 1225550 h 1622425"/>
              <a:gd name="connsiteX111" fmla="*/ 956092 w 1175167"/>
              <a:gd name="connsiteY111" fmla="*/ 1212850 h 1622425"/>
              <a:gd name="connsiteX112" fmla="*/ 940217 w 1175167"/>
              <a:gd name="connsiteY112" fmla="*/ 1181100 h 1622425"/>
              <a:gd name="connsiteX113" fmla="*/ 937042 w 1175167"/>
              <a:gd name="connsiteY113" fmla="*/ 1171575 h 1622425"/>
              <a:gd name="connsiteX114" fmla="*/ 930692 w 1175167"/>
              <a:gd name="connsiteY114" fmla="*/ 1146175 h 1622425"/>
              <a:gd name="connsiteX115" fmla="*/ 917992 w 1175167"/>
              <a:gd name="connsiteY115" fmla="*/ 1120775 h 1622425"/>
              <a:gd name="connsiteX116" fmla="*/ 905292 w 1175167"/>
              <a:gd name="connsiteY116" fmla="*/ 1098550 h 1622425"/>
              <a:gd name="connsiteX117" fmla="*/ 898942 w 1175167"/>
              <a:gd name="connsiteY117" fmla="*/ 1082675 h 1622425"/>
              <a:gd name="connsiteX118" fmla="*/ 892592 w 1175167"/>
              <a:gd name="connsiteY118" fmla="*/ 1063625 h 1622425"/>
              <a:gd name="connsiteX119" fmla="*/ 883067 w 1175167"/>
              <a:gd name="connsiteY119" fmla="*/ 1047750 h 1622425"/>
              <a:gd name="connsiteX120" fmla="*/ 876717 w 1175167"/>
              <a:gd name="connsiteY120" fmla="*/ 1038225 h 1622425"/>
              <a:gd name="connsiteX121" fmla="*/ 860842 w 1175167"/>
              <a:gd name="connsiteY121" fmla="*/ 1025525 h 1622425"/>
              <a:gd name="connsiteX122" fmla="*/ 841792 w 1175167"/>
              <a:gd name="connsiteY122" fmla="*/ 1003300 h 1622425"/>
              <a:gd name="connsiteX123" fmla="*/ 819567 w 1175167"/>
              <a:gd name="connsiteY123" fmla="*/ 1000125 h 1622425"/>
              <a:gd name="connsiteX124" fmla="*/ 797342 w 1175167"/>
              <a:gd name="connsiteY124" fmla="*/ 987425 h 1622425"/>
              <a:gd name="connsiteX125" fmla="*/ 765592 w 1175167"/>
              <a:gd name="connsiteY125" fmla="*/ 965200 h 1622425"/>
              <a:gd name="connsiteX126" fmla="*/ 752892 w 1175167"/>
              <a:gd name="connsiteY126" fmla="*/ 958850 h 1622425"/>
              <a:gd name="connsiteX127" fmla="*/ 746542 w 1175167"/>
              <a:gd name="connsiteY127" fmla="*/ 946150 h 1622425"/>
              <a:gd name="connsiteX128" fmla="*/ 740192 w 1175167"/>
              <a:gd name="connsiteY128" fmla="*/ 898525 h 1622425"/>
              <a:gd name="connsiteX129" fmla="*/ 730667 w 1175167"/>
              <a:gd name="connsiteY129" fmla="*/ 863600 h 1622425"/>
              <a:gd name="connsiteX130" fmla="*/ 721142 w 1175167"/>
              <a:gd name="connsiteY130" fmla="*/ 860425 h 1622425"/>
              <a:gd name="connsiteX131" fmla="*/ 705267 w 1175167"/>
              <a:gd name="connsiteY131" fmla="*/ 847725 h 1622425"/>
              <a:gd name="connsiteX132" fmla="*/ 692567 w 1175167"/>
              <a:gd name="connsiteY132" fmla="*/ 841375 h 1622425"/>
              <a:gd name="connsiteX133" fmla="*/ 686217 w 1175167"/>
              <a:gd name="connsiteY133" fmla="*/ 831850 h 1622425"/>
              <a:gd name="connsiteX134" fmla="*/ 689392 w 1175167"/>
              <a:gd name="connsiteY134" fmla="*/ 784225 h 1622425"/>
              <a:gd name="connsiteX135" fmla="*/ 698917 w 1175167"/>
              <a:gd name="connsiteY135" fmla="*/ 762000 h 1622425"/>
              <a:gd name="connsiteX136" fmla="*/ 708442 w 1175167"/>
              <a:gd name="connsiteY136" fmla="*/ 673100 h 1622425"/>
              <a:gd name="connsiteX137" fmla="*/ 711617 w 1175167"/>
              <a:gd name="connsiteY137" fmla="*/ 641350 h 1622425"/>
              <a:gd name="connsiteX138" fmla="*/ 721142 w 1175167"/>
              <a:gd name="connsiteY138" fmla="*/ 609600 h 1622425"/>
              <a:gd name="connsiteX139" fmla="*/ 727492 w 1175167"/>
              <a:gd name="connsiteY139" fmla="*/ 581025 h 1622425"/>
              <a:gd name="connsiteX140" fmla="*/ 733842 w 1175167"/>
              <a:gd name="connsiteY140" fmla="*/ 568325 h 1622425"/>
              <a:gd name="connsiteX141" fmla="*/ 737017 w 1175167"/>
              <a:gd name="connsiteY141" fmla="*/ 555625 h 1622425"/>
              <a:gd name="connsiteX142" fmla="*/ 749717 w 1175167"/>
              <a:gd name="connsiteY142" fmla="*/ 542925 h 1622425"/>
              <a:gd name="connsiteX143" fmla="*/ 762417 w 1175167"/>
              <a:gd name="connsiteY143" fmla="*/ 520700 h 1622425"/>
              <a:gd name="connsiteX144" fmla="*/ 784642 w 1175167"/>
              <a:gd name="connsiteY144" fmla="*/ 498475 h 1622425"/>
              <a:gd name="connsiteX145" fmla="*/ 797342 w 1175167"/>
              <a:gd name="connsiteY145" fmla="*/ 485775 h 1622425"/>
              <a:gd name="connsiteX146" fmla="*/ 806867 w 1175167"/>
              <a:gd name="connsiteY146" fmla="*/ 476250 h 1622425"/>
              <a:gd name="connsiteX147" fmla="*/ 816392 w 1175167"/>
              <a:gd name="connsiteY147" fmla="*/ 454025 h 1622425"/>
              <a:gd name="connsiteX148" fmla="*/ 819567 w 1175167"/>
              <a:gd name="connsiteY148" fmla="*/ 441325 h 1622425"/>
              <a:gd name="connsiteX149" fmla="*/ 832267 w 1175167"/>
              <a:gd name="connsiteY149" fmla="*/ 409575 h 1622425"/>
              <a:gd name="connsiteX150" fmla="*/ 838617 w 1175167"/>
              <a:gd name="connsiteY150" fmla="*/ 365125 h 1622425"/>
              <a:gd name="connsiteX151" fmla="*/ 841792 w 1175167"/>
              <a:gd name="connsiteY151" fmla="*/ 355600 h 1622425"/>
              <a:gd name="connsiteX152" fmla="*/ 844967 w 1175167"/>
              <a:gd name="connsiteY152" fmla="*/ 342900 h 1622425"/>
              <a:gd name="connsiteX153" fmla="*/ 854492 w 1175167"/>
              <a:gd name="connsiteY153" fmla="*/ 225425 h 1622425"/>
              <a:gd name="connsiteX154" fmla="*/ 857667 w 1175167"/>
              <a:gd name="connsiteY154" fmla="*/ 209550 h 1622425"/>
              <a:gd name="connsiteX155" fmla="*/ 864017 w 1175167"/>
              <a:gd name="connsiteY155" fmla="*/ 200025 h 1622425"/>
              <a:gd name="connsiteX156" fmla="*/ 867192 w 1175167"/>
              <a:gd name="connsiteY156" fmla="*/ 177800 h 1622425"/>
              <a:gd name="connsiteX157" fmla="*/ 870367 w 1175167"/>
              <a:gd name="connsiteY157" fmla="*/ 168275 h 1622425"/>
              <a:gd name="connsiteX158" fmla="*/ 873542 w 1175167"/>
              <a:gd name="connsiteY158" fmla="*/ 152400 h 1622425"/>
              <a:gd name="connsiteX159" fmla="*/ 883067 w 1175167"/>
              <a:gd name="connsiteY159" fmla="*/ 101600 h 1622425"/>
              <a:gd name="connsiteX160" fmla="*/ 886242 w 1175167"/>
              <a:gd name="connsiteY160" fmla="*/ 92075 h 1622425"/>
              <a:gd name="connsiteX161" fmla="*/ 898942 w 1175167"/>
              <a:gd name="connsiteY161" fmla="*/ 76200 h 1622425"/>
              <a:gd name="connsiteX162" fmla="*/ 908467 w 1175167"/>
              <a:gd name="connsiteY162" fmla="*/ 73025 h 1622425"/>
              <a:gd name="connsiteX0" fmla="*/ 908467 w 1175167"/>
              <a:gd name="connsiteY0" fmla="*/ 73025 h 1622425"/>
              <a:gd name="connsiteX1" fmla="*/ 902117 w 1175167"/>
              <a:gd name="connsiteY1" fmla="*/ 57150 h 1622425"/>
              <a:gd name="connsiteX2" fmla="*/ 844967 w 1175167"/>
              <a:gd name="connsiteY2" fmla="*/ 22225 h 1622425"/>
              <a:gd name="connsiteX3" fmla="*/ 829092 w 1175167"/>
              <a:gd name="connsiteY3" fmla="*/ 9525 h 1622425"/>
              <a:gd name="connsiteX4" fmla="*/ 813217 w 1175167"/>
              <a:gd name="connsiteY4" fmla="*/ 6350 h 1622425"/>
              <a:gd name="connsiteX5" fmla="*/ 797342 w 1175167"/>
              <a:gd name="connsiteY5" fmla="*/ 0 h 1622425"/>
              <a:gd name="connsiteX6" fmla="*/ 775117 w 1175167"/>
              <a:gd name="connsiteY6" fmla="*/ 6350 h 1622425"/>
              <a:gd name="connsiteX7" fmla="*/ 771942 w 1175167"/>
              <a:gd name="connsiteY7" fmla="*/ 50800 h 1622425"/>
              <a:gd name="connsiteX8" fmla="*/ 768767 w 1175167"/>
              <a:gd name="connsiteY8" fmla="*/ 69850 h 1622425"/>
              <a:gd name="connsiteX9" fmla="*/ 759242 w 1175167"/>
              <a:gd name="connsiteY9" fmla="*/ 73025 h 1622425"/>
              <a:gd name="connsiteX10" fmla="*/ 749717 w 1175167"/>
              <a:gd name="connsiteY10" fmla="*/ 66675 h 1622425"/>
              <a:gd name="connsiteX11" fmla="*/ 737017 w 1175167"/>
              <a:gd name="connsiteY11" fmla="*/ 63500 h 1622425"/>
              <a:gd name="connsiteX12" fmla="*/ 714792 w 1175167"/>
              <a:gd name="connsiteY12" fmla="*/ 104775 h 1622425"/>
              <a:gd name="connsiteX13" fmla="*/ 670342 w 1175167"/>
              <a:gd name="connsiteY13" fmla="*/ 25400 h 1622425"/>
              <a:gd name="connsiteX14" fmla="*/ 654467 w 1175167"/>
              <a:gd name="connsiteY14" fmla="*/ 63500 h 1622425"/>
              <a:gd name="connsiteX15" fmla="*/ 600492 w 1175167"/>
              <a:gd name="connsiteY15" fmla="*/ 142875 h 1622425"/>
              <a:gd name="connsiteX16" fmla="*/ 562392 w 1175167"/>
              <a:gd name="connsiteY16" fmla="*/ 222250 h 1622425"/>
              <a:gd name="connsiteX17" fmla="*/ 527467 w 1175167"/>
              <a:gd name="connsiteY17" fmla="*/ 304800 h 1622425"/>
              <a:gd name="connsiteX18" fmla="*/ 521117 w 1175167"/>
              <a:gd name="connsiteY18" fmla="*/ 358775 h 1622425"/>
              <a:gd name="connsiteX19" fmla="*/ 444917 w 1175167"/>
              <a:gd name="connsiteY19" fmla="*/ 434975 h 1622425"/>
              <a:gd name="connsiteX20" fmla="*/ 444917 w 1175167"/>
              <a:gd name="connsiteY20" fmla="*/ 517525 h 1622425"/>
              <a:gd name="connsiteX21" fmla="*/ 409992 w 1175167"/>
              <a:gd name="connsiteY21" fmla="*/ 501650 h 1622425"/>
              <a:gd name="connsiteX22" fmla="*/ 362367 w 1175167"/>
              <a:gd name="connsiteY22" fmla="*/ 511175 h 1622425"/>
              <a:gd name="connsiteX23" fmla="*/ 295692 w 1175167"/>
              <a:gd name="connsiteY23" fmla="*/ 492125 h 1622425"/>
              <a:gd name="connsiteX24" fmla="*/ 289342 w 1175167"/>
              <a:gd name="connsiteY24" fmla="*/ 419100 h 1622425"/>
              <a:gd name="connsiteX25" fmla="*/ 263942 w 1175167"/>
              <a:gd name="connsiteY25" fmla="*/ 396875 h 1622425"/>
              <a:gd name="connsiteX26" fmla="*/ 184567 w 1175167"/>
              <a:gd name="connsiteY26" fmla="*/ 387350 h 1622425"/>
              <a:gd name="connsiteX27" fmla="*/ 108367 w 1175167"/>
              <a:gd name="connsiteY27" fmla="*/ 393700 h 1622425"/>
              <a:gd name="connsiteX28" fmla="*/ 35342 w 1175167"/>
              <a:gd name="connsiteY28" fmla="*/ 469900 h 1622425"/>
              <a:gd name="connsiteX29" fmla="*/ 417 w 1175167"/>
              <a:gd name="connsiteY29" fmla="*/ 533400 h 1622425"/>
              <a:gd name="connsiteX30" fmla="*/ 16292 w 1175167"/>
              <a:gd name="connsiteY30" fmla="*/ 587375 h 1622425"/>
              <a:gd name="connsiteX31" fmla="*/ 9941 w 1175167"/>
              <a:gd name="connsiteY31" fmla="*/ 631825 h 1622425"/>
              <a:gd name="connsiteX32" fmla="*/ 13117 w 1175167"/>
              <a:gd name="connsiteY32" fmla="*/ 698500 h 1622425"/>
              <a:gd name="connsiteX33" fmla="*/ 9942 w 1175167"/>
              <a:gd name="connsiteY33" fmla="*/ 736600 h 1622425"/>
              <a:gd name="connsiteX34" fmla="*/ 48042 w 1175167"/>
              <a:gd name="connsiteY34" fmla="*/ 755650 h 1622425"/>
              <a:gd name="connsiteX35" fmla="*/ 102017 w 1175167"/>
              <a:gd name="connsiteY35" fmla="*/ 790575 h 1622425"/>
              <a:gd name="connsiteX36" fmla="*/ 133767 w 1175167"/>
              <a:gd name="connsiteY36" fmla="*/ 784225 h 1622425"/>
              <a:gd name="connsiteX37" fmla="*/ 159167 w 1175167"/>
              <a:gd name="connsiteY37" fmla="*/ 841375 h 1622425"/>
              <a:gd name="connsiteX38" fmla="*/ 155992 w 1175167"/>
              <a:gd name="connsiteY38" fmla="*/ 873125 h 1622425"/>
              <a:gd name="connsiteX39" fmla="*/ 200442 w 1175167"/>
              <a:gd name="connsiteY39" fmla="*/ 904875 h 1622425"/>
              <a:gd name="connsiteX40" fmla="*/ 222667 w 1175167"/>
              <a:gd name="connsiteY40" fmla="*/ 939800 h 1622425"/>
              <a:gd name="connsiteX41" fmla="*/ 213142 w 1175167"/>
              <a:gd name="connsiteY41" fmla="*/ 1022350 h 1622425"/>
              <a:gd name="connsiteX42" fmla="*/ 190917 w 1175167"/>
              <a:gd name="connsiteY42" fmla="*/ 1063625 h 1622425"/>
              <a:gd name="connsiteX43" fmla="*/ 190917 w 1175167"/>
              <a:gd name="connsiteY43" fmla="*/ 1200150 h 1622425"/>
              <a:gd name="connsiteX44" fmla="*/ 244892 w 1175167"/>
              <a:gd name="connsiteY44" fmla="*/ 1206500 h 1622425"/>
              <a:gd name="connsiteX45" fmla="*/ 279817 w 1175167"/>
              <a:gd name="connsiteY45" fmla="*/ 1222375 h 1622425"/>
              <a:gd name="connsiteX46" fmla="*/ 289342 w 1175167"/>
              <a:gd name="connsiteY46" fmla="*/ 1270000 h 1622425"/>
              <a:gd name="connsiteX47" fmla="*/ 356017 w 1175167"/>
              <a:gd name="connsiteY47" fmla="*/ 1298575 h 1622425"/>
              <a:gd name="connsiteX48" fmla="*/ 403642 w 1175167"/>
              <a:gd name="connsiteY48" fmla="*/ 1330325 h 1622425"/>
              <a:gd name="connsiteX49" fmla="*/ 422692 w 1175167"/>
              <a:gd name="connsiteY49" fmla="*/ 1403350 h 1622425"/>
              <a:gd name="connsiteX50" fmla="*/ 444917 w 1175167"/>
              <a:gd name="connsiteY50" fmla="*/ 1476375 h 1622425"/>
              <a:gd name="connsiteX51" fmla="*/ 483017 w 1175167"/>
              <a:gd name="connsiteY51" fmla="*/ 1482725 h 1622425"/>
              <a:gd name="connsiteX52" fmla="*/ 514767 w 1175167"/>
              <a:gd name="connsiteY52" fmla="*/ 1536700 h 1622425"/>
              <a:gd name="connsiteX53" fmla="*/ 533817 w 1175167"/>
              <a:gd name="connsiteY53" fmla="*/ 1581150 h 1622425"/>
              <a:gd name="connsiteX54" fmla="*/ 571917 w 1175167"/>
              <a:gd name="connsiteY54" fmla="*/ 1555750 h 1622425"/>
              <a:gd name="connsiteX55" fmla="*/ 584617 w 1175167"/>
              <a:gd name="connsiteY55" fmla="*/ 1536700 h 1622425"/>
              <a:gd name="connsiteX56" fmla="*/ 587792 w 1175167"/>
              <a:gd name="connsiteY56" fmla="*/ 1527175 h 1622425"/>
              <a:gd name="connsiteX57" fmla="*/ 594142 w 1175167"/>
              <a:gd name="connsiteY57" fmla="*/ 1517650 h 1622425"/>
              <a:gd name="connsiteX58" fmla="*/ 600492 w 1175167"/>
              <a:gd name="connsiteY58" fmla="*/ 1504950 h 1622425"/>
              <a:gd name="connsiteX59" fmla="*/ 613192 w 1175167"/>
              <a:gd name="connsiteY59" fmla="*/ 1511300 h 1622425"/>
              <a:gd name="connsiteX60" fmla="*/ 619542 w 1175167"/>
              <a:gd name="connsiteY60" fmla="*/ 1530350 h 1622425"/>
              <a:gd name="connsiteX61" fmla="*/ 625892 w 1175167"/>
              <a:gd name="connsiteY61" fmla="*/ 1565275 h 1622425"/>
              <a:gd name="connsiteX62" fmla="*/ 632242 w 1175167"/>
              <a:gd name="connsiteY62" fmla="*/ 1574800 h 1622425"/>
              <a:gd name="connsiteX63" fmla="*/ 635417 w 1175167"/>
              <a:gd name="connsiteY63" fmla="*/ 1584325 h 1622425"/>
              <a:gd name="connsiteX64" fmla="*/ 651292 w 1175167"/>
              <a:gd name="connsiteY64" fmla="*/ 1587500 h 1622425"/>
              <a:gd name="connsiteX65" fmla="*/ 660817 w 1175167"/>
              <a:gd name="connsiteY65" fmla="*/ 1584325 h 1622425"/>
              <a:gd name="connsiteX66" fmla="*/ 692567 w 1175167"/>
              <a:gd name="connsiteY66" fmla="*/ 1555750 h 1622425"/>
              <a:gd name="connsiteX67" fmla="*/ 705267 w 1175167"/>
              <a:gd name="connsiteY67" fmla="*/ 1546225 h 1622425"/>
              <a:gd name="connsiteX68" fmla="*/ 756067 w 1175167"/>
              <a:gd name="connsiteY68" fmla="*/ 1552575 h 1622425"/>
              <a:gd name="connsiteX69" fmla="*/ 765592 w 1175167"/>
              <a:gd name="connsiteY69" fmla="*/ 1555750 h 1622425"/>
              <a:gd name="connsiteX70" fmla="*/ 794167 w 1175167"/>
              <a:gd name="connsiteY70" fmla="*/ 1558925 h 1622425"/>
              <a:gd name="connsiteX71" fmla="*/ 857667 w 1175167"/>
              <a:gd name="connsiteY71" fmla="*/ 1568450 h 1622425"/>
              <a:gd name="connsiteX72" fmla="*/ 883067 w 1175167"/>
              <a:gd name="connsiteY72" fmla="*/ 1577975 h 1622425"/>
              <a:gd name="connsiteX73" fmla="*/ 905292 w 1175167"/>
              <a:gd name="connsiteY73" fmla="*/ 1581150 h 1622425"/>
              <a:gd name="connsiteX74" fmla="*/ 914817 w 1175167"/>
              <a:gd name="connsiteY74" fmla="*/ 1584325 h 1622425"/>
              <a:gd name="connsiteX75" fmla="*/ 927517 w 1175167"/>
              <a:gd name="connsiteY75" fmla="*/ 1590675 h 1622425"/>
              <a:gd name="connsiteX76" fmla="*/ 962442 w 1175167"/>
              <a:gd name="connsiteY76" fmla="*/ 1597025 h 1622425"/>
              <a:gd name="connsiteX77" fmla="*/ 971967 w 1175167"/>
              <a:gd name="connsiteY77" fmla="*/ 1600200 h 1622425"/>
              <a:gd name="connsiteX78" fmla="*/ 1000542 w 1175167"/>
              <a:gd name="connsiteY78" fmla="*/ 1606550 h 1622425"/>
              <a:gd name="connsiteX79" fmla="*/ 1025942 w 1175167"/>
              <a:gd name="connsiteY79" fmla="*/ 1616075 h 1622425"/>
              <a:gd name="connsiteX80" fmla="*/ 1044992 w 1175167"/>
              <a:gd name="connsiteY80" fmla="*/ 1619250 h 1622425"/>
              <a:gd name="connsiteX81" fmla="*/ 1057692 w 1175167"/>
              <a:gd name="connsiteY81" fmla="*/ 1622425 h 1622425"/>
              <a:gd name="connsiteX82" fmla="*/ 1073567 w 1175167"/>
              <a:gd name="connsiteY82" fmla="*/ 1619250 h 1622425"/>
              <a:gd name="connsiteX83" fmla="*/ 1064042 w 1175167"/>
              <a:gd name="connsiteY83" fmla="*/ 1593850 h 1622425"/>
              <a:gd name="connsiteX84" fmla="*/ 1083092 w 1175167"/>
              <a:gd name="connsiteY84" fmla="*/ 1587500 h 1622425"/>
              <a:gd name="connsiteX85" fmla="*/ 1098967 w 1175167"/>
              <a:gd name="connsiteY85" fmla="*/ 1530350 h 1622425"/>
              <a:gd name="connsiteX86" fmla="*/ 1171992 w 1175167"/>
              <a:gd name="connsiteY86" fmla="*/ 1527175 h 1622425"/>
              <a:gd name="connsiteX87" fmla="*/ 1175167 w 1175167"/>
              <a:gd name="connsiteY87" fmla="*/ 1517650 h 1622425"/>
              <a:gd name="connsiteX88" fmla="*/ 1149767 w 1175167"/>
              <a:gd name="connsiteY88" fmla="*/ 1501775 h 1622425"/>
              <a:gd name="connsiteX89" fmla="*/ 1140242 w 1175167"/>
              <a:gd name="connsiteY89" fmla="*/ 1498600 h 1622425"/>
              <a:gd name="connsiteX90" fmla="*/ 1121192 w 1175167"/>
              <a:gd name="connsiteY90" fmla="*/ 1485900 h 1622425"/>
              <a:gd name="connsiteX91" fmla="*/ 1098967 w 1175167"/>
              <a:gd name="connsiteY91" fmla="*/ 1457325 h 1622425"/>
              <a:gd name="connsiteX92" fmla="*/ 1086267 w 1175167"/>
              <a:gd name="connsiteY92" fmla="*/ 1444625 h 1622425"/>
              <a:gd name="connsiteX93" fmla="*/ 1076742 w 1175167"/>
              <a:gd name="connsiteY93" fmla="*/ 1431925 h 1622425"/>
              <a:gd name="connsiteX94" fmla="*/ 1057692 w 1175167"/>
              <a:gd name="connsiteY94" fmla="*/ 1419225 h 1622425"/>
              <a:gd name="connsiteX95" fmla="*/ 1038642 w 1175167"/>
              <a:gd name="connsiteY95" fmla="*/ 1400175 h 1622425"/>
              <a:gd name="connsiteX96" fmla="*/ 1025942 w 1175167"/>
              <a:gd name="connsiteY96" fmla="*/ 1387475 h 1622425"/>
              <a:gd name="connsiteX97" fmla="*/ 1032292 w 1175167"/>
              <a:gd name="connsiteY97" fmla="*/ 1355725 h 1622425"/>
              <a:gd name="connsiteX98" fmla="*/ 1044992 w 1175167"/>
              <a:gd name="connsiteY98" fmla="*/ 1352550 h 1622425"/>
              <a:gd name="connsiteX99" fmla="*/ 1060867 w 1175167"/>
              <a:gd name="connsiteY99" fmla="*/ 1349375 h 1622425"/>
              <a:gd name="connsiteX100" fmla="*/ 1057692 w 1175167"/>
              <a:gd name="connsiteY100" fmla="*/ 1314450 h 1622425"/>
              <a:gd name="connsiteX101" fmla="*/ 1029117 w 1175167"/>
              <a:gd name="connsiteY101" fmla="*/ 1317625 h 1622425"/>
              <a:gd name="connsiteX102" fmla="*/ 991017 w 1175167"/>
              <a:gd name="connsiteY102" fmla="*/ 1314450 h 1622425"/>
              <a:gd name="connsiteX103" fmla="*/ 978317 w 1175167"/>
              <a:gd name="connsiteY103" fmla="*/ 1308100 h 1622425"/>
              <a:gd name="connsiteX104" fmla="*/ 975142 w 1175167"/>
              <a:gd name="connsiteY104" fmla="*/ 1298575 h 1622425"/>
              <a:gd name="connsiteX105" fmla="*/ 1013242 w 1175167"/>
              <a:gd name="connsiteY105" fmla="*/ 1279525 h 1622425"/>
              <a:gd name="connsiteX106" fmla="*/ 1010067 w 1175167"/>
              <a:gd name="connsiteY106" fmla="*/ 1270000 h 1622425"/>
              <a:gd name="connsiteX107" fmla="*/ 997367 w 1175167"/>
              <a:gd name="connsiteY107" fmla="*/ 1260475 h 1622425"/>
              <a:gd name="connsiteX108" fmla="*/ 978317 w 1175167"/>
              <a:gd name="connsiteY108" fmla="*/ 1250950 h 1622425"/>
              <a:gd name="connsiteX109" fmla="*/ 959267 w 1175167"/>
              <a:gd name="connsiteY109" fmla="*/ 1225550 h 1622425"/>
              <a:gd name="connsiteX110" fmla="*/ 956092 w 1175167"/>
              <a:gd name="connsiteY110" fmla="*/ 1212850 h 1622425"/>
              <a:gd name="connsiteX111" fmla="*/ 940217 w 1175167"/>
              <a:gd name="connsiteY111" fmla="*/ 1181100 h 1622425"/>
              <a:gd name="connsiteX112" fmla="*/ 937042 w 1175167"/>
              <a:gd name="connsiteY112" fmla="*/ 1171575 h 1622425"/>
              <a:gd name="connsiteX113" fmla="*/ 930692 w 1175167"/>
              <a:gd name="connsiteY113" fmla="*/ 1146175 h 1622425"/>
              <a:gd name="connsiteX114" fmla="*/ 917992 w 1175167"/>
              <a:gd name="connsiteY114" fmla="*/ 1120775 h 1622425"/>
              <a:gd name="connsiteX115" fmla="*/ 905292 w 1175167"/>
              <a:gd name="connsiteY115" fmla="*/ 1098550 h 1622425"/>
              <a:gd name="connsiteX116" fmla="*/ 898942 w 1175167"/>
              <a:gd name="connsiteY116" fmla="*/ 1082675 h 1622425"/>
              <a:gd name="connsiteX117" fmla="*/ 892592 w 1175167"/>
              <a:gd name="connsiteY117" fmla="*/ 1063625 h 1622425"/>
              <a:gd name="connsiteX118" fmla="*/ 883067 w 1175167"/>
              <a:gd name="connsiteY118" fmla="*/ 1047750 h 1622425"/>
              <a:gd name="connsiteX119" fmla="*/ 876717 w 1175167"/>
              <a:gd name="connsiteY119" fmla="*/ 1038225 h 1622425"/>
              <a:gd name="connsiteX120" fmla="*/ 860842 w 1175167"/>
              <a:gd name="connsiteY120" fmla="*/ 1025525 h 1622425"/>
              <a:gd name="connsiteX121" fmla="*/ 841792 w 1175167"/>
              <a:gd name="connsiteY121" fmla="*/ 1003300 h 1622425"/>
              <a:gd name="connsiteX122" fmla="*/ 819567 w 1175167"/>
              <a:gd name="connsiteY122" fmla="*/ 1000125 h 1622425"/>
              <a:gd name="connsiteX123" fmla="*/ 797342 w 1175167"/>
              <a:gd name="connsiteY123" fmla="*/ 987425 h 1622425"/>
              <a:gd name="connsiteX124" fmla="*/ 765592 w 1175167"/>
              <a:gd name="connsiteY124" fmla="*/ 965200 h 1622425"/>
              <a:gd name="connsiteX125" fmla="*/ 752892 w 1175167"/>
              <a:gd name="connsiteY125" fmla="*/ 958850 h 1622425"/>
              <a:gd name="connsiteX126" fmla="*/ 746542 w 1175167"/>
              <a:gd name="connsiteY126" fmla="*/ 946150 h 1622425"/>
              <a:gd name="connsiteX127" fmla="*/ 740192 w 1175167"/>
              <a:gd name="connsiteY127" fmla="*/ 898525 h 1622425"/>
              <a:gd name="connsiteX128" fmla="*/ 730667 w 1175167"/>
              <a:gd name="connsiteY128" fmla="*/ 863600 h 1622425"/>
              <a:gd name="connsiteX129" fmla="*/ 721142 w 1175167"/>
              <a:gd name="connsiteY129" fmla="*/ 860425 h 1622425"/>
              <a:gd name="connsiteX130" fmla="*/ 705267 w 1175167"/>
              <a:gd name="connsiteY130" fmla="*/ 847725 h 1622425"/>
              <a:gd name="connsiteX131" fmla="*/ 692567 w 1175167"/>
              <a:gd name="connsiteY131" fmla="*/ 841375 h 1622425"/>
              <a:gd name="connsiteX132" fmla="*/ 686217 w 1175167"/>
              <a:gd name="connsiteY132" fmla="*/ 831850 h 1622425"/>
              <a:gd name="connsiteX133" fmla="*/ 689392 w 1175167"/>
              <a:gd name="connsiteY133" fmla="*/ 784225 h 1622425"/>
              <a:gd name="connsiteX134" fmla="*/ 698917 w 1175167"/>
              <a:gd name="connsiteY134" fmla="*/ 762000 h 1622425"/>
              <a:gd name="connsiteX135" fmla="*/ 708442 w 1175167"/>
              <a:gd name="connsiteY135" fmla="*/ 673100 h 1622425"/>
              <a:gd name="connsiteX136" fmla="*/ 711617 w 1175167"/>
              <a:gd name="connsiteY136" fmla="*/ 641350 h 1622425"/>
              <a:gd name="connsiteX137" fmla="*/ 721142 w 1175167"/>
              <a:gd name="connsiteY137" fmla="*/ 609600 h 1622425"/>
              <a:gd name="connsiteX138" fmla="*/ 727492 w 1175167"/>
              <a:gd name="connsiteY138" fmla="*/ 581025 h 1622425"/>
              <a:gd name="connsiteX139" fmla="*/ 733842 w 1175167"/>
              <a:gd name="connsiteY139" fmla="*/ 568325 h 1622425"/>
              <a:gd name="connsiteX140" fmla="*/ 737017 w 1175167"/>
              <a:gd name="connsiteY140" fmla="*/ 555625 h 1622425"/>
              <a:gd name="connsiteX141" fmla="*/ 749717 w 1175167"/>
              <a:gd name="connsiteY141" fmla="*/ 542925 h 1622425"/>
              <a:gd name="connsiteX142" fmla="*/ 762417 w 1175167"/>
              <a:gd name="connsiteY142" fmla="*/ 520700 h 1622425"/>
              <a:gd name="connsiteX143" fmla="*/ 784642 w 1175167"/>
              <a:gd name="connsiteY143" fmla="*/ 498475 h 1622425"/>
              <a:gd name="connsiteX144" fmla="*/ 797342 w 1175167"/>
              <a:gd name="connsiteY144" fmla="*/ 485775 h 1622425"/>
              <a:gd name="connsiteX145" fmla="*/ 806867 w 1175167"/>
              <a:gd name="connsiteY145" fmla="*/ 476250 h 1622425"/>
              <a:gd name="connsiteX146" fmla="*/ 816392 w 1175167"/>
              <a:gd name="connsiteY146" fmla="*/ 454025 h 1622425"/>
              <a:gd name="connsiteX147" fmla="*/ 819567 w 1175167"/>
              <a:gd name="connsiteY147" fmla="*/ 441325 h 1622425"/>
              <a:gd name="connsiteX148" fmla="*/ 832267 w 1175167"/>
              <a:gd name="connsiteY148" fmla="*/ 409575 h 1622425"/>
              <a:gd name="connsiteX149" fmla="*/ 838617 w 1175167"/>
              <a:gd name="connsiteY149" fmla="*/ 365125 h 1622425"/>
              <a:gd name="connsiteX150" fmla="*/ 841792 w 1175167"/>
              <a:gd name="connsiteY150" fmla="*/ 355600 h 1622425"/>
              <a:gd name="connsiteX151" fmla="*/ 844967 w 1175167"/>
              <a:gd name="connsiteY151" fmla="*/ 342900 h 1622425"/>
              <a:gd name="connsiteX152" fmla="*/ 854492 w 1175167"/>
              <a:gd name="connsiteY152" fmla="*/ 225425 h 1622425"/>
              <a:gd name="connsiteX153" fmla="*/ 857667 w 1175167"/>
              <a:gd name="connsiteY153" fmla="*/ 209550 h 1622425"/>
              <a:gd name="connsiteX154" fmla="*/ 864017 w 1175167"/>
              <a:gd name="connsiteY154" fmla="*/ 200025 h 1622425"/>
              <a:gd name="connsiteX155" fmla="*/ 867192 w 1175167"/>
              <a:gd name="connsiteY155" fmla="*/ 177800 h 1622425"/>
              <a:gd name="connsiteX156" fmla="*/ 870367 w 1175167"/>
              <a:gd name="connsiteY156" fmla="*/ 168275 h 1622425"/>
              <a:gd name="connsiteX157" fmla="*/ 873542 w 1175167"/>
              <a:gd name="connsiteY157" fmla="*/ 152400 h 1622425"/>
              <a:gd name="connsiteX158" fmla="*/ 883067 w 1175167"/>
              <a:gd name="connsiteY158" fmla="*/ 101600 h 1622425"/>
              <a:gd name="connsiteX159" fmla="*/ 886242 w 1175167"/>
              <a:gd name="connsiteY159" fmla="*/ 92075 h 1622425"/>
              <a:gd name="connsiteX160" fmla="*/ 898942 w 1175167"/>
              <a:gd name="connsiteY160" fmla="*/ 76200 h 1622425"/>
              <a:gd name="connsiteX161" fmla="*/ 908467 w 1175167"/>
              <a:gd name="connsiteY161" fmla="*/ 73025 h 1622425"/>
              <a:gd name="connsiteX0" fmla="*/ 908467 w 1175167"/>
              <a:gd name="connsiteY0" fmla="*/ 73025 h 1622425"/>
              <a:gd name="connsiteX1" fmla="*/ 902117 w 1175167"/>
              <a:gd name="connsiteY1" fmla="*/ 57150 h 1622425"/>
              <a:gd name="connsiteX2" fmla="*/ 844967 w 1175167"/>
              <a:gd name="connsiteY2" fmla="*/ 22225 h 1622425"/>
              <a:gd name="connsiteX3" fmla="*/ 829092 w 1175167"/>
              <a:gd name="connsiteY3" fmla="*/ 9525 h 1622425"/>
              <a:gd name="connsiteX4" fmla="*/ 813217 w 1175167"/>
              <a:gd name="connsiteY4" fmla="*/ 6350 h 1622425"/>
              <a:gd name="connsiteX5" fmla="*/ 797342 w 1175167"/>
              <a:gd name="connsiteY5" fmla="*/ 0 h 1622425"/>
              <a:gd name="connsiteX6" fmla="*/ 775117 w 1175167"/>
              <a:gd name="connsiteY6" fmla="*/ 6350 h 1622425"/>
              <a:gd name="connsiteX7" fmla="*/ 771942 w 1175167"/>
              <a:gd name="connsiteY7" fmla="*/ 50800 h 1622425"/>
              <a:gd name="connsiteX8" fmla="*/ 768767 w 1175167"/>
              <a:gd name="connsiteY8" fmla="*/ 69850 h 1622425"/>
              <a:gd name="connsiteX9" fmla="*/ 759242 w 1175167"/>
              <a:gd name="connsiteY9" fmla="*/ 73025 h 1622425"/>
              <a:gd name="connsiteX10" fmla="*/ 749717 w 1175167"/>
              <a:gd name="connsiteY10" fmla="*/ 66675 h 1622425"/>
              <a:gd name="connsiteX11" fmla="*/ 737017 w 1175167"/>
              <a:gd name="connsiteY11" fmla="*/ 63500 h 1622425"/>
              <a:gd name="connsiteX12" fmla="*/ 714792 w 1175167"/>
              <a:gd name="connsiteY12" fmla="*/ 104775 h 1622425"/>
              <a:gd name="connsiteX13" fmla="*/ 670342 w 1175167"/>
              <a:gd name="connsiteY13" fmla="*/ 25400 h 1622425"/>
              <a:gd name="connsiteX14" fmla="*/ 654467 w 1175167"/>
              <a:gd name="connsiteY14" fmla="*/ 63500 h 1622425"/>
              <a:gd name="connsiteX15" fmla="*/ 600492 w 1175167"/>
              <a:gd name="connsiteY15" fmla="*/ 142875 h 1622425"/>
              <a:gd name="connsiteX16" fmla="*/ 562392 w 1175167"/>
              <a:gd name="connsiteY16" fmla="*/ 222250 h 1622425"/>
              <a:gd name="connsiteX17" fmla="*/ 527467 w 1175167"/>
              <a:gd name="connsiteY17" fmla="*/ 304800 h 1622425"/>
              <a:gd name="connsiteX18" fmla="*/ 521117 w 1175167"/>
              <a:gd name="connsiteY18" fmla="*/ 358775 h 1622425"/>
              <a:gd name="connsiteX19" fmla="*/ 444917 w 1175167"/>
              <a:gd name="connsiteY19" fmla="*/ 434975 h 1622425"/>
              <a:gd name="connsiteX20" fmla="*/ 444917 w 1175167"/>
              <a:gd name="connsiteY20" fmla="*/ 517525 h 1622425"/>
              <a:gd name="connsiteX21" fmla="*/ 409992 w 1175167"/>
              <a:gd name="connsiteY21" fmla="*/ 501650 h 1622425"/>
              <a:gd name="connsiteX22" fmla="*/ 362367 w 1175167"/>
              <a:gd name="connsiteY22" fmla="*/ 511175 h 1622425"/>
              <a:gd name="connsiteX23" fmla="*/ 295692 w 1175167"/>
              <a:gd name="connsiteY23" fmla="*/ 492125 h 1622425"/>
              <a:gd name="connsiteX24" fmla="*/ 289342 w 1175167"/>
              <a:gd name="connsiteY24" fmla="*/ 419100 h 1622425"/>
              <a:gd name="connsiteX25" fmla="*/ 263942 w 1175167"/>
              <a:gd name="connsiteY25" fmla="*/ 396875 h 1622425"/>
              <a:gd name="connsiteX26" fmla="*/ 184567 w 1175167"/>
              <a:gd name="connsiteY26" fmla="*/ 387350 h 1622425"/>
              <a:gd name="connsiteX27" fmla="*/ 108367 w 1175167"/>
              <a:gd name="connsiteY27" fmla="*/ 393700 h 1622425"/>
              <a:gd name="connsiteX28" fmla="*/ 35342 w 1175167"/>
              <a:gd name="connsiteY28" fmla="*/ 469900 h 1622425"/>
              <a:gd name="connsiteX29" fmla="*/ 417 w 1175167"/>
              <a:gd name="connsiteY29" fmla="*/ 533400 h 1622425"/>
              <a:gd name="connsiteX30" fmla="*/ 16292 w 1175167"/>
              <a:gd name="connsiteY30" fmla="*/ 587375 h 1622425"/>
              <a:gd name="connsiteX31" fmla="*/ 9941 w 1175167"/>
              <a:gd name="connsiteY31" fmla="*/ 631825 h 1622425"/>
              <a:gd name="connsiteX32" fmla="*/ 13117 w 1175167"/>
              <a:gd name="connsiteY32" fmla="*/ 698500 h 1622425"/>
              <a:gd name="connsiteX33" fmla="*/ 9942 w 1175167"/>
              <a:gd name="connsiteY33" fmla="*/ 736600 h 1622425"/>
              <a:gd name="connsiteX34" fmla="*/ 48042 w 1175167"/>
              <a:gd name="connsiteY34" fmla="*/ 755650 h 1622425"/>
              <a:gd name="connsiteX35" fmla="*/ 102017 w 1175167"/>
              <a:gd name="connsiteY35" fmla="*/ 790575 h 1622425"/>
              <a:gd name="connsiteX36" fmla="*/ 133767 w 1175167"/>
              <a:gd name="connsiteY36" fmla="*/ 784225 h 1622425"/>
              <a:gd name="connsiteX37" fmla="*/ 159167 w 1175167"/>
              <a:gd name="connsiteY37" fmla="*/ 841375 h 1622425"/>
              <a:gd name="connsiteX38" fmla="*/ 155992 w 1175167"/>
              <a:gd name="connsiteY38" fmla="*/ 873125 h 1622425"/>
              <a:gd name="connsiteX39" fmla="*/ 200442 w 1175167"/>
              <a:gd name="connsiteY39" fmla="*/ 904875 h 1622425"/>
              <a:gd name="connsiteX40" fmla="*/ 222667 w 1175167"/>
              <a:gd name="connsiteY40" fmla="*/ 939800 h 1622425"/>
              <a:gd name="connsiteX41" fmla="*/ 213142 w 1175167"/>
              <a:gd name="connsiteY41" fmla="*/ 1022350 h 1622425"/>
              <a:gd name="connsiteX42" fmla="*/ 190917 w 1175167"/>
              <a:gd name="connsiteY42" fmla="*/ 1063625 h 1622425"/>
              <a:gd name="connsiteX43" fmla="*/ 190917 w 1175167"/>
              <a:gd name="connsiteY43" fmla="*/ 1200150 h 1622425"/>
              <a:gd name="connsiteX44" fmla="*/ 244892 w 1175167"/>
              <a:gd name="connsiteY44" fmla="*/ 1206500 h 1622425"/>
              <a:gd name="connsiteX45" fmla="*/ 279817 w 1175167"/>
              <a:gd name="connsiteY45" fmla="*/ 1222375 h 1622425"/>
              <a:gd name="connsiteX46" fmla="*/ 289342 w 1175167"/>
              <a:gd name="connsiteY46" fmla="*/ 1270000 h 1622425"/>
              <a:gd name="connsiteX47" fmla="*/ 356017 w 1175167"/>
              <a:gd name="connsiteY47" fmla="*/ 1298575 h 1622425"/>
              <a:gd name="connsiteX48" fmla="*/ 403642 w 1175167"/>
              <a:gd name="connsiteY48" fmla="*/ 1330325 h 1622425"/>
              <a:gd name="connsiteX49" fmla="*/ 422692 w 1175167"/>
              <a:gd name="connsiteY49" fmla="*/ 1403350 h 1622425"/>
              <a:gd name="connsiteX50" fmla="*/ 444917 w 1175167"/>
              <a:gd name="connsiteY50" fmla="*/ 1476375 h 1622425"/>
              <a:gd name="connsiteX51" fmla="*/ 483017 w 1175167"/>
              <a:gd name="connsiteY51" fmla="*/ 1482725 h 1622425"/>
              <a:gd name="connsiteX52" fmla="*/ 514767 w 1175167"/>
              <a:gd name="connsiteY52" fmla="*/ 1536700 h 1622425"/>
              <a:gd name="connsiteX53" fmla="*/ 533817 w 1175167"/>
              <a:gd name="connsiteY53" fmla="*/ 1581150 h 1622425"/>
              <a:gd name="connsiteX54" fmla="*/ 571917 w 1175167"/>
              <a:gd name="connsiteY54" fmla="*/ 1555750 h 1622425"/>
              <a:gd name="connsiteX55" fmla="*/ 587792 w 1175167"/>
              <a:gd name="connsiteY55" fmla="*/ 1527175 h 1622425"/>
              <a:gd name="connsiteX56" fmla="*/ 594142 w 1175167"/>
              <a:gd name="connsiteY56" fmla="*/ 1517650 h 1622425"/>
              <a:gd name="connsiteX57" fmla="*/ 600492 w 1175167"/>
              <a:gd name="connsiteY57" fmla="*/ 1504950 h 1622425"/>
              <a:gd name="connsiteX58" fmla="*/ 613192 w 1175167"/>
              <a:gd name="connsiteY58" fmla="*/ 1511300 h 1622425"/>
              <a:gd name="connsiteX59" fmla="*/ 619542 w 1175167"/>
              <a:gd name="connsiteY59" fmla="*/ 1530350 h 1622425"/>
              <a:gd name="connsiteX60" fmla="*/ 625892 w 1175167"/>
              <a:gd name="connsiteY60" fmla="*/ 1565275 h 1622425"/>
              <a:gd name="connsiteX61" fmla="*/ 632242 w 1175167"/>
              <a:gd name="connsiteY61" fmla="*/ 1574800 h 1622425"/>
              <a:gd name="connsiteX62" fmla="*/ 635417 w 1175167"/>
              <a:gd name="connsiteY62" fmla="*/ 1584325 h 1622425"/>
              <a:gd name="connsiteX63" fmla="*/ 651292 w 1175167"/>
              <a:gd name="connsiteY63" fmla="*/ 1587500 h 1622425"/>
              <a:gd name="connsiteX64" fmla="*/ 660817 w 1175167"/>
              <a:gd name="connsiteY64" fmla="*/ 1584325 h 1622425"/>
              <a:gd name="connsiteX65" fmla="*/ 692567 w 1175167"/>
              <a:gd name="connsiteY65" fmla="*/ 1555750 h 1622425"/>
              <a:gd name="connsiteX66" fmla="*/ 705267 w 1175167"/>
              <a:gd name="connsiteY66" fmla="*/ 1546225 h 1622425"/>
              <a:gd name="connsiteX67" fmla="*/ 756067 w 1175167"/>
              <a:gd name="connsiteY67" fmla="*/ 1552575 h 1622425"/>
              <a:gd name="connsiteX68" fmla="*/ 765592 w 1175167"/>
              <a:gd name="connsiteY68" fmla="*/ 1555750 h 1622425"/>
              <a:gd name="connsiteX69" fmla="*/ 794167 w 1175167"/>
              <a:gd name="connsiteY69" fmla="*/ 1558925 h 1622425"/>
              <a:gd name="connsiteX70" fmla="*/ 857667 w 1175167"/>
              <a:gd name="connsiteY70" fmla="*/ 1568450 h 1622425"/>
              <a:gd name="connsiteX71" fmla="*/ 883067 w 1175167"/>
              <a:gd name="connsiteY71" fmla="*/ 1577975 h 1622425"/>
              <a:gd name="connsiteX72" fmla="*/ 905292 w 1175167"/>
              <a:gd name="connsiteY72" fmla="*/ 1581150 h 1622425"/>
              <a:gd name="connsiteX73" fmla="*/ 914817 w 1175167"/>
              <a:gd name="connsiteY73" fmla="*/ 1584325 h 1622425"/>
              <a:gd name="connsiteX74" fmla="*/ 927517 w 1175167"/>
              <a:gd name="connsiteY74" fmla="*/ 1590675 h 1622425"/>
              <a:gd name="connsiteX75" fmla="*/ 962442 w 1175167"/>
              <a:gd name="connsiteY75" fmla="*/ 1597025 h 1622425"/>
              <a:gd name="connsiteX76" fmla="*/ 971967 w 1175167"/>
              <a:gd name="connsiteY76" fmla="*/ 1600200 h 1622425"/>
              <a:gd name="connsiteX77" fmla="*/ 1000542 w 1175167"/>
              <a:gd name="connsiteY77" fmla="*/ 1606550 h 1622425"/>
              <a:gd name="connsiteX78" fmla="*/ 1025942 w 1175167"/>
              <a:gd name="connsiteY78" fmla="*/ 1616075 h 1622425"/>
              <a:gd name="connsiteX79" fmla="*/ 1044992 w 1175167"/>
              <a:gd name="connsiteY79" fmla="*/ 1619250 h 1622425"/>
              <a:gd name="connsiteX80" fmla="*/ 1057692 w 1175167"/>
              <a:gd name="connsiteY80" fmla="*/ 1622425 h 1622425"/>
              <a:gd name="connsiteX81" fmla="*/ 1073567 w 1175167"/>
              <a:gd name="connsiteY81" fmla="*/ 1619250 h 1622425"/>
              <a:gd name="connsiteX82" fmla="*/ 1064042 w 1175167"/>
              <a:gd name="connsiteY82" fmla="*/ 1593850 h 1622425"/>
              <a:gd name="connsiteX83" fmla="*/ 1083092 w 1175167"/>
              <a:gd name="connsiteY83" fmla="*/ 1587500 h 1622425"/>
              <a:gd name="connsiteX84" fmla="*/ 1098967 w 1175167"/>
              <a:gd name="connsiteY84" fmla="*/ 1530350 h 1622425"/>
              <a:gd name="connsiteX85" fmla="*/ 1171992 w 1175167"/>
              <a:gd name="connsiteY85" fmla="*/ 1527175 h 1622425"/>
              <a:gd name="connsiteX86" fmla="*/ 1175167 w 1175167"/>
              <a:gd name="connsiteY86" fmla="*/ 1517650 h 1622425"/>
              <a:gd name="connsiteX87" fmla="*/ 1149767 w 1175167"/>
              <a:gd name="connsiteY87" fmla="*/ 1501775 h 1622425"/>
              <a:gd name="connsiteX88" fmla="*/ 1140242 w 1175167"/>
              <a:gd name="connsiteY88" fmla="*/ 1498600 h 1622425"/>
              <a:gd name="connsiteX89" fmla="*/ 1121192 w 1175167"/>
              <a:gd name="connsiteY89" fmla="*/ 1485900 h 1622425"/>
              <a:gd name="connsiteX90" fmla="*/ 1098967 w 1175167"/>
              <a:gd name="connsiteY90" fmla="*/ 1457325 h 1622425"/>
              <a:gd name="connsiteX91" fmla="*/ 1086267 w 1175167"/>
              <a:gd name="connsiteY91" fmla="*/ 1444625 h 1622425"/>
              <a:gd name="connsiteX92" fmla="*/ 1076742 w 1175167"/>
              <a:gd name="connsiteY92" fmla="*/ 1431925 h 1622425"/>
              <a:gd name="connsiteX93" fmla="*/ 1057692 w 1175167"/>
              <a:gd name="connsiteY93" fmla="*/ 1419225 h 1622425"/>
              <a:gd name="connsiteX94" fmla="*/ 1038642 w 1175167"/>
              <a:gd name="connsiteY94" fmla="*/ 1400175 h 1622425"/>
              <a:gd name="connsiteX95" fmla="*/ 1025942 w 1175167"/>
              <a:gd name="connsiteY95" fmla="*/ 1387475 h 1622425"/>
              <a:gd name="connsiteX96" fmla="*/ 1032292 w 1175167"/>
              <a:gd name="connsiteY96" fmla="*/ 1355725 h 1622425"/>
              <a:gd name="connsiteX97" fmla="*/ 1044992 w 1175167"/>
              <a:gd name="connsiteY97" fmla="*/ 1352550 h 1622425"/>
              <a:gd name="connsiteX98" fmla="*/ 1060867 w 1175167"/>
              <a:gd name="connsiteY98" fmla="*/ 1349375 h 1622425"/>
              <a:gd name="connsiteX99" fmla="*/ 1057692 w 1175167"/>
              <a:gd name="connsiteY99" fmla="*/ 1314450 h 1622425"/>
              <a:gd name="connsiteX100" fmla="*/ 1029117 w 1175167"/>
              <a:gd name="connsiteY100" fmla="*/ 1317625 h 1622425"/>
              <a:gd name="connsiteX101" fmla="*/ 991017 w 1175167"/>
              <a:gd name="connsiteY101" fmla="*/ 1314450 h 1622425"/>
              <a:gd name="connsiteX102" fmla="*/ 978317 w 1175167"/>
              <a:gd name="connsiteY102" fmla="*/ 1308100 h 1622425"/>
              <a:gd name="connsiteX103" fmla="*/ 975142 w 1175167"/>
              <a:gd name="connsiteY103" fmla="*/ 1298575 h 1622425"/>
              <a:gd name="connsiteX104" fmla="*/ 1013242 w 1175167"/>
              <a:gd name="connsiteY104" fmla="*/ 1279525 h 1622425"/>
              <a:gd name="connsiteX105" fmla="*/ 1010067 w 1175167"/>
              <a:gd name="connsiteY105" fmla="*/ 1270000 h 1622425"/>
              <a:gd name="connsiteX106" fmla="*/ 997367 w 1175167"/>
              <a:gd name="connsiteY106" fmla="*/ 1260475 h 1622425"/>
              <a:gd name="connsiteX107" fmla="*/ 978317 w 1175167"/>
              <a:gd name="connsiteY107" fmla="*/ 1250950 h 1622425"/>
              <a:gd name="connsiteX108" fmla="*/ 959267 w 1175167"/>
              <a:gd name="connsiteY108" fmla="*/ 1225550 h 1622425"/>
              <a:gd name="connsiteX109" fmla="*/ 956092 w 1175167"/>
              <a:gd name="connsiteY109" fmla="*/ 1212850 h 1622425"/>
              <a:gd name="connsiteX110" fmla="*/ 940217 w 1175167"/>
              <a:gd name="connsiteY110" fmla="*/ 1181100 h 1622425"/>
              <a:gd name="connsiteX111" fmla="*/ 937042 w 1175167"/>
              <a:gd name="connsiteY111" fmla="*/ 1171575 h 1622425"/>
              <a:gd name="connsiteX112" fmla="*/ 930692 w 1175167"/>
              <a:gd name="connsiteY112" fmla="*/ 1146175 h 1622425"/>
              <a:gd name="connsiteX113" fmla="*/ 917992 w 1175167"/>
              <a:gd name="connsiteY113" fmla="*/ 1120775 h 1622425"/>
              <a:gd name="connsiteX114" fmla="*/ 905292 w 1175167"/>
              <a:gd name="connsiteY114" fmla="*/ 1098550 h 1622425"/>
              <a:gd name="connsiteX115" fmla="*/ 898942 w 1175167"/>
              <a:gd name="connsiteY115" fmla="*/ 1082675 h 1622425"/>
              <a:gd name="connsiteX116" fmla="*/ 892592 w 1175167"/>
              <a:gd name="connsiteY116" fmla="*/ 1063625 h 1622425"/>
              <a:gd name="connsiteX117" fmla="*/ 883067 w 1175167"/>
              <a:gd name="connsiteY117" fmla="*/ 1047750 h 1622425"/>
              <a:gd name="connsiteX118" fmla="*/ 876717 w 1175167"/>
              <a:gd name="connsiteY118" fmla="*/ 1038225 h 1622425"/>
              <a:gd name="connsiteX119" fmla="*/ 860842 w 1175167"/>
              <a:gd name="connsiteY119" fmla="*/ 1025525 h 1622425"/>
              <a:gd name="connsiteX120" fmla="*/ 841792 w 1175167"/>
              <a:gd name="connsiteY120" fmla="*/ 1003300 h 1622425"/>
              <a:gd name="connsiteX121" fmla="*/ 819567 w 1175167"/>
              <a:gd name="connsiteY121" fmla="*/ 1000125 h 1622425"/>
              <a:gd name="connsiteX122" fmla="*/ 797342 w 1175167"/>
              <a:gd name="connsiteY122" fmla="*/ 987425 h 1622425"/>
              <a:gd name="connsiteX123" fmla="*/ 765592 w 1175167"/>
              <a:gd name="connsiteY123" fmla="*/ 965200 h 1622425"/>
              <a:gd name="connsiteX124" fmla="*/ 752892 w 1175167"/>
              <a:gd name="connsiteY124" fmla="*/ 958850 h 1622425"/>
              <a:gd name="connsiteX125" fmla="*/ 746542 w 1175167"/>
              <a:gd name="connsiteY125" fmla="*/ 946150 h 1622425"/>
              <a:gd name="connsiteX126" fmla="*/ 740192 w 1175167"/>
              <a:gd name="connsiteY126" fmla="*/ 898525 h 1622425"/>
              <a:gd name="connsiteX127" fmla="*/ 730667 w 1175167"/>
              <a:gd name="connsiteY127" fmla="*/ 863600 h 1622425"/>
              <a:gd name="connsiteX128" fmla="*/ 721142 w 1175167"/>
              <a:gd name="connsiteY128" fmla="*/ 860425 h 1622425"/>
              <a:gd name="connsiteX129" fmla="*/ 705267 w 1175167"/>
              <a:gd name="connsiteY129" fmla="*/ 847725 h 1622425"/>
              <a:gd name="connsiteX130" fmla="*/ 692567 w 1175167"/>
              <a:gd name="connsiteY130" fmla="*/ 841375 h 1622425"/>
              <a:gd name="connsiteX131" fmla="*/ 686217 w 1175167"/>
              <a:gd name="connsiteY131" fmla="*/ 831850 h 1622425"/>
              <a:gd name="connsiteX132" fmla="*/ 689392 w 1175167"/>
              <a:gd name="connsiteY132" fmla="*/ 784225 h 1622425"/>
              <a:gd name="connsiteX133" fmla="*/ 698917 w 1175167"/>
              <a:gd name="connsiteY133" fmla="*/ 762000 h 1622425"/>
              <a:gd name="connsiteX134" fmla="*/ 708442 w 1175167"/>
              <a:gd name="connsiteY134" fmla="*/ 673100 h 1622425"/>
              <a:gd name="connsiteX135" fmla="*/ 711617 w 1175167"/>
              <a:gd name="connsiteY135" fmla="*/ 641350 h 1622425"/>
              <a:gd name="connsiteX136" fmla="*/ 721142 w 1175167"/>
              <a:gd name="connsiteY136" fmla="*/ 609600 h 1622425"/>
              <a:gd name="connsiteX137" fmla="*/ 727492 w 1175167"/>
              <a:gd name="connsiteY137" fmla="*/ 581025 h 1622425"/>
              <a:gd name="connsiteX138" fmla="*/ 733842 w 1175167"/>
              <a:gd name="connsiteY138" fmla="*/ 568325 h 1622425"/>
              <a:gd name="connsiteX139" fmla="*/ 737017 w 1175167"/>
              <a:gd name="connsiteY139" fmla="*/ 555625 h 1622425"/>
              <a:gd name="connsiteX140" fmla="*/ 749717 w 1175167"/>
              <a:gd name="connsiteY140" fmla="*/ 542925 h 1622425"/>
              <a:gd name="connsiteX141" fmla="*/ 762417 w 1175167"/>
              <a:gd name="connsiteY141" fmla="*/ 520700 h 1622425"/>
              <a:gd name="connsiteX142" fmla="*/ 784642 w 1175167"/>
              <a:gd name="connsiteY142" fmla="*/ 498475 h 1622425"/>
              <a:gd name="connsiteX143" fmla="*/ 797342 w 1175167"/>
              <a:gd name="connsiteY143" fmla="*/ 485775 h 1622425"/>
              <a:gd name="connsiteX144" fmla="*/ 806867 w 1175167"/>
              <a:gd name="connsiteY144" fmla="*/ 476250 h 1622425"/>
              <a:gd name="connsiteX145" fmla="*/ 816392 w 1175167"/>
              <a:gd name="connsiteY145" fmla="*/ 454025 h 1622425"/>
              <a:gd name="connsiteX146" fmla="*/ 819567 w 1175167"/>
              <a:gd name="connsiteY146" fmla="*/ 441325 h 1622425"/>
              <a:gd name="connsiteX147" fmla="*/ 832267 w 1175167"/>
              <a:gd name="connsiteY147" fmla="*/ 409575 h 1622425"/>
              <a:gd name="connsiteX148" fmla="*/ 838617 w 1175167"/>
              <a:gd name="connsiteY148" fmla="*/ 365125 h 1622425"/>
              <a:gd name="connsiteX149" fmla="*/ 841792 w 1175167"/>
              <a:gd name="connsiteY149" fmla="*/ 355600 h 1622425"/>
              <a:gd name="connsiteX150" fmla="*/ 844967 w 1175167"/>
              <a:gd name="connsiteY150" fmla="*/ 342900 h 1622425"/>
              <a:gd name="connsiteX151" fmla="*/ 854492 w 1175167"/>
              <a:gd name="connsiteY151" fmla="*/ 225425 h 1622425"/>
              <a:gd name="connsiteX152" fmla="*/ 857667 w 1175167"/>
              <a:gd name="connsiteY152" fmla="*/ 209550 h 1622425"/>
              <a:gd name="connsiteX153" fmla="*/ 864017 w 1175167"/>
              <a:gd name="connsiteY153" fmla="*/ 200025 h 1622425"/>
              <a:gd name="connsiteX154" fmla="*/ 867192 w 1175167"/>
              <a:gd name="connsiteY154" fmla="*/ 177800 h 1622425"/>
              <a:gd name="connsiteX155" fmla="*/ 870367 w 1175167"/>
              <a:gd name="connsiteY155" fmla="*/ 168275 h 1622425"/>
              <a:gd name="connsiteX156" fmla="*/ 873542 w 1175167"/>
              <a:gd name="connsiteY156" fmla="*/ 152400 h 1622425"/>
              <a:gd name="connsiteX157" fmla="*/ 883067 w 1175167"/>
              <a:gd name="connsiteY157" fmla="*/ 101600 h 1622425"/>
              <a:gd name="connsiteX158" fmla="*/ 886242 w 1175167"/>
              <a:gd name="connsiteY158" fmla="*/ 92075 h 1622425"/>
              <a:gd name="connsiteX159" fmla="*/ 898942 w 1175167"/>
              <a:gd name="connsiteY159" fmla="*/ 76200 h 1622425"/>
              <a:gd name="connsiteX160" fmla="*/ 908467 w 1175167"/>
              <a:gd name="connsiteY160" fmla="*/ 73025 h 1622425"/>
              <a:gd name="connsiteX0" fmla="*/ 908467 w 1175167"/>
              <a:gd name="connsiteY0" fmla="*/ 73025 h 1622425"/>
              <a:gd name="connsiteX1" fmla="*/ 902117 w 1175167"/>
              <a:gd name="connsiteY1" fmla="*/ 57150 h 1622425"/>
              <a:gd name="connsiteX2" fmla="*/ 844967 w 1175167"/>
              <a:gd name="connsiteY2" fmla="*/ 22225 h 1622425"/>
              <a:gd name="connsiteX3" fmla="*/ 829092 w 1175167"/>
              <a:gd name="connsiteY3" fmla="*/ 9525 h 1622425"/>
              <a:gd name="connsiteX4" fmla="*/ 813217 w 1175167"/>
              <a:gd name="connsiteY4" fmla="*/ 6350 h 1622425"/>
              <a:gd name="connsiteX5" fmla="*/ 797342 w 1175167"/>
              <a:gd name="connsiteY5" fmla="*/ 0 h 1622425"/>
              <a:gd name="connsiteX6" fmla="*/ 775117 w 1175167"/>
              <a:gd name="connsiteY6" fmla="*/ 6350 h 1622425"/>
              <a:gd name="connsiteX7" fmla="*/ 771942 w 1175167"/>
              <a:gd name="connsiteY7" fmla="*/ 50800 h 1622425"/>
              <a:gd name="connsiteX8" fmla="*/ 768767 w 1175167"/>
              <a:gd name="connsiteY8" fmla="*/ 69850 h 1622425"/>
              <a:gd name="connsiteX9" fmla="*/ 759242 w 1175167"/>
              <a:gd name="connsiteY9" fmla="*/ 73025 h 1622425"/>
              <a:gd name="connsiteX10" fmla="*/ 749717 w 1175167"/>
              <a:gd name="connsiteY10" fmla="*/ 66675 h 1622425"/>
              <a:gd name="connsiteX11" fmla="*/ 737017 w 1175167"/>
              <a:gd name="connsiteY11" fmla="*/ 63500 h 1622425"/>
              <a:gd name="connsiteX12" fmla="*/ 714792 w 1175167"/>
              <a:gd name="connsiteY12" fmla="*/ 104775 h 1622425"/>
              <a:gd name="connsiteX13" fmla="*/ 670342 w 1175167"/>
              <a:gd name="connsiteY13" fmla="*/ 25400 h 1622425"/>
              <a:gd name="connsiteX14" fmla="*/ 654467 w 1175167"/>
              <a:gd name="connsiteY14" fmla="*/ 63500 h 1622425"/>
              <a:gd name="connsiteX15" fmla="*/ 600492 w 1175167"/>
              <a:gd name="connsiteY15" fmla="*/ 142875 h 1622425"/>
              <a:gd name="connsiteX16" fmla="*/ 562392 w 1175167"/>
              <a:gd name="connsiteY16" fmla="*/ 222250 h 1622425"/>
              <a:gd name="connsiteX17" fmla="*/ 527467 w 1175167"/>
              <a:gd name="connsiteY17" fmla="*/ 304800 h 1622425"/>
              <a:gd name="connsiteX18" fmla="*/ 521117 w 1175167"/>
              <a:gd name="connsiteY18" fmla="*/ 358775 h 1622425"/>
              <a:gd name="connsiteX19" fmla="*/ 444917 w 1175167"/>
              <a:gd name="connsiteY19" fmla="*/ 434975 h 1622425"/>
              <a:gd name="connsiteX20" fmla="*/ 444917 w 1175167"/>
              <a:gd name="connsiteY20" fmla="*/ 517525 h 1622425"/>
              <a:gd name="connsiteX21" fmla="*/ 409992 w 1175167"/>
              <a:gd name="connsiteY21" fmla="*/ 501650 h 1622425"/>
              <a:gd name="connsiteX22" fmla="*/ 362367 w 1175167"/>
              <a:gd name="connsiteY22" fmla="*/ 511175 h 1622425"/>
              <a:gd name="connsiteX23" fmla="*/ 295692 w 1175167"/>
              <a:gd name="connsiteY23" fmla="*/ 492125 h 1622425"/>
              <a:gd name="connsiteX24" fmla="*/ 289342 w 1175167"/>
              <a:gd name="connsiteY24" fmla="*/ 419100 h 1622425"/>
              <a:gd name="connsiteX25" fmla="*/ 263942 w 1175167"/>
              <a:gd name="connsiteY25" fmla="*/ 396875 h 1622425"/>
              <a:gd name="connsiteX26" fmla="*/ 184567 w 1175167"/>
              <a:gd name="connsiteY26" fmla="*/ 387350 h 1622425"/>
              <a:gd name="connsiteX27" fmla="*/ 108367 w 1175167"/>
              <a:gd name="connsiteY27" fmla="*/ 393700 h 1622425"/>
              <a:gd name="connsiteX28" fmla="*/ 35342 w 1175167"/>
              <a:gd name="connsiteY28" fmla="*/ 469900 h 1622425"/>
              <a:gd name="connsiteX29" fmla="*/ 417 w 1175167"/>
              <a:gd name="connsiteY29" fmla="*/ 533400 h 1622425"/>
              <a:gd name="connsiteX30" fmla="*/ 16292 w 1175167"/>
              <a:gd name="connsiteY30" fmla="*/ 587375 h 1622425"/>
              <a:gd name="connsiteX31" fmla="*/ 9941 w 1175167"/>
              <a:gd name="connsiteY31" fmla="*/ 631825 h 1622425"/>
              <a:gd name="connsiteX32" fmla="*/ 13117 w 1175167"/>
              <a:gd name="connsiteY32" fmla="*/ 698500 h 1622425"/>
              <a:gd name="connsiteX33" fmla="*/ 9942 w 1175167"/>
              <a:gd name="connsiteY33" fmla="*/ 736600 h 1622425"/>
              <a:gd name="connsiteX34" fmla="*/ 48042 w 1175167"/>
              <a:gd name="connsiteY34" fmla="*/ 755650 h 1622425"/>
              <a:gd name="connsiteX35" fmla="*/ 102017 w 1175167"/>
              <a:gd name="connsiteY35" fmla="*/ 790575 h 1622425"/>
              <a:gd name="connsiteX36" fmla="*/ 133767 w 1175167"/>
              <a:gd name="connsiteY36" fmla="*/ 784225 h 1622425"/>
              <a:gd name="connsiteX37" fmla="*/ 159167 w 1175167"/>
              <a:gd name="connsiteY37" fmla="*/ 841375 h 1622425"/>
              <a:gd name="connsiteX38" fmla="*/ 155992 w 1175167"/>
              <a:gd name="connsiteY38" fmla="*/ 873125 h 1622425"/>
              <a:gd name="connsiteX39" fmla="*/ 200442 w 1175167"/>
              <a:gd name="connsiteY39" fmla="*/ 904875 h 1622425"/>
              <a:gd name="connsiteX40" fmla="*/ 222667 w 1175167"/>
              <a:gd name="connsiteY40" fmla="*/ 939800 h 1622425"/>
              <a:gd name="connsiteX41" fmla="*/ 213142 w 1175167"/>
              <a:gd name="connsiteY41" fmla="*/ 1022350 h 1622425"/>
              <a:gd name="connsiteX42" fmla="*/ 190917 w 1175167"/>
              <a:gd name="connsiteY42" fmla="*/ 1063625 h 1622425"/>
              <a:gd name="connsiteX43" fmla="*/ 190917 w 1175167"/>
              <a:gd name="connsiteY43" fmla="*/ 1200150 h 1622425"/>
              <a:gd name="connsiteX44" fmla="*/ 244892 w 1175167"/>
              <a:gd name="connsiteY44" fmla="*/ 1206500 h 1622425"/>
              <a:gd name="connsiteX45" fmla="*/ 279817 w 1175167"/>
              <a:gd name="connsiteY45" fmla="*/ 1222375 h 1622425"/>
              <a:gd name="connsiteX46" fmla="*/ 289342 w 1175167"/>
              <a:gd name="connsiteY46" fmla="*/ 1270000 h 1622425"/>
              <a:gd name="connsiteX47" fmla="*/ 356017 w 1175167"/>
              <a:gd name="connsiteY47" fmla="*/ 1298575 h 1622425"/>
              <a:gd name="connsiteX48" fmla="*/ 403642 w 1175167"/>
              <a:gd name="connsiteY48" fmla="*/ 1330325 h 1622425"/>
              <a:gd name="connsiteX49" fmla="*/ 422692 w 1175167"/>
              <a:gd name="connsiteY49" fmla="*/ 1403350 h 1622425"/>
              <a:gd name="connsiteX50" fmla="*/ 444917 w 1175167"/>
              <a:gd name="connsiteY50" fmla="*/ 1476375 h 1622425"/>
              <a:gd name="connsiteX51" fmla="*/ 483017 w 1175167"/>
              <a:gd name="connsiteY51" fmla="*/ 1482725 h 1622425"/>
              <a:gd name="connsiteX52" fmla="*/ 514767 w 1175167"/>
              <a:gd name="connsiteY52" fmla="*/ 1536700 h 1622425"/>
              <a:gd name="connsiteX53" fmla="*/ 543342 w 1175167"/>
              <a:gd name="connsiteY53" fmla="*/ 1584325 h 1622425"/>
              <a:gd name="connsiteX54" fmla="*/ 571917 w 1175167"/>
              <a:gd name="connsiteY54" fmla="*/ 1555750 h 1622425"/>
              <a:gd name="connsiteX55" fmla="*/ 587792 w 1175167"/>
              <a:gd name="connsiteY55" fmla="*/ 1527175 h 1622425"/>
              <a:gd name="connsiteX56" fmla="*/ 594142 w 1175167"/>
              <a:gd name="connsiteY56" fmla="*/ 1517650 h 1622425"/>
              <a:gd name="connsiteX57" fmla="*/ 600492 w 1175167"/>
              <a:gd name="connsiteY57" fmla="*/ 1504950 h 1622425"/>
              <a:gd name="connsiteX58" fmla="*/ 613192 w 1175167"/>
              <a:gd name="connsiteY58" fmla="*/ 1511300 h 1622425"/>
              <a:gd name="connsiteX59" fmla="*/ 619542 w 1175167"/>
              <a:gd name="connsiteY59" fmla="*/ 1530350 h 1622425"/>
              <a:gd name="connsiteX60" fmla="*/ 625892 w 1175167"/>
              <a:gd name="connsiteY60" fmla="*/ 1565275 h 1622425"/>
              <a:gd name="connsiteX61" fmla="*/ 632242 w 1175167"/>
              <a:gd name="connsiteY61" fmla="*/ 1574800 h 1622425"/>
              <a:gd name="connsiteX62" fmla="*/ 635417 w 1175167"/>
              <a:gd name="connsiteY62" fmla="*/ 1584325 h 1622425"/>
              <a:gd name="connsiteX63" fmla="*/ 651292 w 1175167"/>
              <a:gd name="connsiteY63" fmla="*/ 1587500 h 1622425"/>
              <a:gd name="connsiteX64" fmla="*/ 660817 w 1175167"/>
              <a:gd name="connsiteY64" fmla="*/ 1584325 h 1622425"/>
              <a:gd name="connsiteX65" fmla="*/ 692567 w 1175167"/>
              <a:gd name="connsiteY65" fmla="*/ 1555750 h 1622425"/>
              <a:gd name="connsiteX66" fmla="*/ 705267 w 1175167"/>
              <a:gd name="connsiteY66" fmla="*/ 1546225 h 1622425"/>
              <a:gd name="connsiteX67" fmla="*/ 756067 w 1175167"/>
              <a:gd name="connsiteY67" fmla="*/ 1552575 h 1622425"/>
              <a:gd name="connsiteX68" fmla="*/ 765592 w 1175167"/>
              <a:gd name="connsiteY68" fmla="*/ 1555750 h 1622425"/>
              <a:gd name="connsiteX69" fmla="*/ 794167 w 1175167"/>
              <a:gd name="connsiteY69" fmla="*/ 1558925 h 1622425"/>
              <a:gd name="connsiteX70" fmla="*/ 857667 w 1175167"/>
              <a:gd name="connsiteY70" fmla="*/ 1568450 h 1622425"/>
              <a:gd name="connsiteX71" fmla="*/ 883067 w 1175167"/>
              <a:gd name="connsiteY71" fmla="*/ 1577975 h 1622425"/>
              <a:gd name="connsiteX72" fmla="*/ 905292 w 1175167"/>
              <a:gd name="connsiteY72" fmla="*/ 1581150 h 1622425"/>
              <a:gd name="connsiteX73" fmla="*/ 914817 w 1175167"/>
              <a:gd name="connsiteY73" fmla="*/ 1584325 h 1622425"/>
              <a:gd name="connsiteX74" fmla="*/ 927517 w 1175167"/>
              <a:gd name="connsiteY74" fmla="*/ 1590675 h 1622425"/>
              <a:gd name="connsiteX75" fmla="*/ 962442 w 1175167"/>
              <a:gd name="connsiteY75" fmla="*/ 1597025 h 1622425"/>
              <a:gd name="connsiteX76" fmla="*/ 971967 w 1175167"/>
              <a:gd name="connsiteY76" fmla="*/ 1600200 h 1622425"/>
              <a:gd name="connsiteX77" fmla="*/ 1000542 w 1175167"/>
              <a:gd name="connsiteY77" fmla="*/ 1606550 h 1622425"/>
              <a:gd name="connsiteX78" fmla="*/ 1025942 w 1175167"/>
              <a:gd name="connsiteY78" fmla="*/ 1616075 h 1622425"/>
              <a:gd name="connsiteX79" fmla="*/ 1044992 w 1175167"/>
              <a:gd name="connsiteY79" fmla="*/ 1619250 h 1622425"/>
              <a:gd name="connsiteX80" fmla="*/ 1057692 w 1175167"/>
              <a:gd name="connsiteY80" fmla="*/ 1622425 h 1622425"/>
              <a:gd name="connsiteX81" fmla="*/ 1073567 w 1175167"/>
              <a:gd name="connsiteY81" fmla="*/ 1619250 h 1622425"/>
              <a:gd name="connsiteX82" fmla="*/ 1064042 w 1175167"/>
              <a:gd name="connsiteY82" fmla="*/ 1593850 h 1622425"/>
              <a:gd name="connsiteX83" fmla="*/ 1083092 w 1175167"/>
              <a:gd name="connsiteY83" fmla="*/ 1587500 h 1622425"/>
              <a:gd name="connsiteX84" fmla="*/ 1098967 w 1175167"/>
              <a:gd name="connsiteY84" fmla="*/ 1530350 h 1622425"/>
              <a:gd name="connsiteX85" fmla="*/ 1171992 w 1175167"/>
              <a:gd name="connsiteY85" fmla="*/ 1527175 h 1622425"/>
              <a:gd name="connsiteX86" fmla="*/ 1175167 w 1175167"/>
              <a:gd name="connsiteY86" fmla="*/ 1517650 h 1622425"/>
              <a:gd name="connsiteX87" fmla="*/ 1149767 w 1175167"/>
              <a:gd name="connsiteY87" fmla="*/ 1501775 h 1622425"/>
              <a:gd name="connsiteX88" fmla="*/ 1140242 w 1175167"/>
              <a:gd name="connsiteY88" fmla="*/ 1498600 h 1622425"/>
              <a:gd name="connsiteX89" fmla="*/ 1121192 w 1175167"/>
              <a:gd name="connsiteY89" fmla="*/ 1485900 h 1622425"/>
              <a:gd name="connsiteX90" fmla="*/ 1098967 w 1175167"/>
              <a:gd name="connsiteY90" fmla="*/ 1457325 h 1622425"/>
              <a:gd name="connsiteX91" fmla="*/ 1086267 w 1175167"/>
              <a:gd name="connsiteY91" fmla="*/ 1444625 h 1622425"/>
              <a:gd name="connsiteX92" fmla="*/ 1076742 w 1175167"/>
              <a:gd name="connsiteY92" fmla="*/ 1431925 h 1622425"/>
              <a:gd name="connsiteX93" fmla="*/ 1057692 w 1175167"/>
              <a:gd name="connsiteY93" fmla="*/ 1419225 h 1622425"/>
              <a:gd name="connsiteX94" fmla="*/ 1038642 w 1175167"/>
              <a:gd name="connsiteY94" fmla="*/ 1400175 h 1622425"/>
              <a:gd name="connsiteX95" fmla="*/ 1025942 w 1175167"/>
              <a:gd name="connsiteY95" fmla="*/ 1387475 h 1622425"/>
              <a:gd name="connsiteX96" fmla="*/ 1032292 w 1175167"/>
              <a:gd name="connsiteY96" fmla="*/ 1355725 h 1622425"/>
              <a:gd name="connsiteX97" fmla="*/ 1044992 w 1175167"/>
              <a:gd name="connsiteY97" fmla="*/ 1352550 h 1622425"/>
              <a:gd name="connsiteX98" fmla="*/ 1060867 w 1175167"/>
              <a:gd name="connsiteY98" fmla="*/ 1349375 h 1622425"/>
              <a:gd name="connsiteX99" fmla="*/ 1057692 w 1175167"/>
              <a:gd name="connsiteY99" fmla="*/ 1314450 h 1622425"/>
              <a:gd name="connsiteX100" fmla="*/ 1029117 w 1175167"/>
              <a:gd name="connsiteY100" fmla="*/ 1317625 h 1622425"/>
              <a:gd name="connsiteX101" fmla="*/ 991017 w 1175167"/>
              <a:gd name="connsiteY101" fmla="*/ 1314450 h 1622425"/>
              <a:gd name="connsiteX102" fmla="*/ 978317 w 1175167"/>
              <a:gd name="connsiteY102" fmla="*/ 1308100 h 1622425"/>
              <a:gd name="connsiteX103" fmla="*/ 975142 w 1175167"/>
              <a:gd name="connsiteY103" fmla="*/ 1298575 h 1622425"/>
              <a:gd name="connsiteX104" fmla="*/ 1013242 w 1175167"/>
              <a:gd name="connsiteY104" fmla="*/ 1279525 h 1622425"/>
              <a:gd name="connsiteX105" fmla="*/ 1010067 w 1175167"/>
              <a:gd name="connsiteY105" fmla="*/ 1270000 h 1622425"/>
              <a:gd name="connsiteX106" fmla="*/ 997367 w 1175167"/>
              <a:gd name="connsiteY106" fmla="*/ 1260475 h 1622425"/>
              <a:gd name="connsiteX107" fmla="*/ 978317 w 1175167"/>
              <a:gd name="connsiteY107" fmla="*/ 1250950 h 1622425"/>
              <a:gd name="connsiteX108" fmla="*/ 959267 w 1175167"/>
              <a:gd name="connsiteY108" fmla="*/ 1225550 h 1622425"/>
              <a:gd name="connsiteX109" fmla="*/ 956092 w 1175167"/>
              <a:gd name="connsiteY109" fmla="*/ 1212850 h 1622425"/>
              <a:gd name="connsiteX110" fmla="*/ 940217 w 1175167"/>
              <a:gd name="connsiteY110" fmla="*/ 1181100 h 1622425"/>
              <a:gd name="connsiteX111" fmla="*/ 937042 w 1175167"/>
              <a:gd name="connsiteY111" fmla="*/ 1171575 h 1622425"/>
              <a:gd name="connsiteX112" fmla="*/ 930692 w 1175167"/>
              <a:gd name="connsiteY112" fmla="*/ 1146175 h 1622425"/>
              <a:gd name="connsiteX113" fmla="*/ 917992 w 1175167"/>
              <a:gd name="connsiteY113" fmla="*/ 1120775 h 1622425"/>
              <a:gd name="connsiteX114" fmla="*/ 905292 w 1175167"/>
              <a:gd name="connsiteY114" fmla="*/ 1098550 h 1622425"/>
              <a:gd name="connsiteX115" fmla="*/ 898942 w 1175167"/>
              <a:gd name="connsiteY115" fmla="*/ 1082675 h 1622425"/>
              <a:gd name="connsiteX116" fmla="*/ 892592 w 1175167"/>
              <a:gd name="connsiteY116" fmla="*/ 1063625 h 1622425"/>
              <a:gd name="connsiteX117" fmla="*/ 883067 w 1175167"/>
              <a:gd name="connsiteY117" fmla="*/ 1047750 h 1622425"/>
              <a:gd name="connsiteX118" fmla="*/ 876717 w 1175167"/>
              <a:gd name="connsiteY118" fmla="*/ 1038225 h 1622425"/>
              <a:gd name="connsiteX119" fmla="*/ 860842 w 1175167"/>
              <a:gd name="connsiteY119" fmla="*/ 1025525 h 1622425"/>
              <a:gd name="connsiteX120" fmla="*/ 841792 w 1175167"/>
              <a:gd name="connsiteY120" fmla="*/ 1003300 h 1622425"/>
              <a:gd name="connsiteX121" fmla="*/ 819567 w 1175167"/>
              <a:gd name="connsiteY121" fmla="*/ 1000125 h 1622425"/>
              <a:gd name="connsiteX122" fmla="*/ 797342 w 1175167"/>
              <a:gd name="connsiteY122" fmla="*/ 987425 h 1622425"/>
              <a:gd name="connsiteX123" fmla="*/ 765592 w 1175167"/>
              <a:gd name="connsiteY123" fmla="*/ 965200 h 1622425"/>
              <a:gd name="connsiteX124" fmla="*/ 752892 w 1175167"/>
              <a:gd name="connsiteY124" fmla="*/ 958850 h 1622425"/>
              <a:gd name="connsiteX125" fmla="*/ 746542 w 1175167"/>
              <a:gd name="connsiteY125" fmla="*/ 946150 h 1622425"/>
              <a:gd name="connsiteX126" fmla="*/ 740192 w 1175167"/>
              <a:gd name="connsiteY126" fmla="*/ 898525 h 1622425"/>
              <a:gd name="connsiteX127" fmla="*/ 730667 w 1175167"/>
              <a:gd name="connsiteY127" fmla="*/ 863600 h 1622425"/>
              <a:gd name="connsiteX128" fmla="*/ 721142 w 1175167"/>
              <a:gd name="connsiteY128" fmla="*/ 860425 h 1622425"/>
              <a:gd name="connsiteX129" fmla="*/ 705267 w 1175167"/>
              <a:gd name="connsiteY129" fmla="*/ 847725 h 1622425"/>
              <a:gd name="connsiteX130" fmla="*/ 692567 w 1175167"/>
              <a:gd name="connsiteY130" fmla="*/ 841375 h 1622425"/>
              <a:gd name="connsiteX131" fmla="*/ 686217 w 1175167"/>
              <a:gd name="connsiteY131" fmla="*/ 831850 h 1622425"/>
              <a:gd name="connsiteX132" fmla="*/ 689392 w 1175167"/>
              <a:gd name="connsiteY132" fmla="*/ 784225 h 1622425"/>
              <a:gd name="connsiteX133" fmla="*/ 698917 w 1175167"/>
              <a:gd name="connsiteY133" fmla="*/ 762000 h 1622425"/>
              <a:gd name="connsiteX134" fmla="*/ 708442 w 1175167"/>
              <a:gd name="connsiteY134" fmla="*/ 673100 h 1622425"/>
              <a:gd name="connsiteX135" fmla="*/ 711617 w 1175167"/>
              <a:gd name="connsiteY135" fmla="*/ 641350 h 1622425"/>
              <a:gd name="connsiteX136" fmla="*/ 721142 w 1175167"/>
              <a:gd name="connsiteY136" fmla="*/ 609600 h 1622425"/>
              <a:gd name="connsiteX137" fmla="*/ 727492 w 1175167"/>
              <a:gd name="connsiteY137" fmla="*/ 581025 h 1622425"/>
              <a:gd name="connsiteX138" fmla="*/ 733842 w 1175167"/>
              <a:gd name="connsiteY138" fmla="*/ 568325 h 1622425"/>
              <a:gd name="connsiteX139" fmla="*/ 737017 w 1175167"/>
              <a:gd name="connsiteY139" fmla="*/ 555625 h 1622425"/>
              <a:gd name="connsiteX140" fmla="*/ 749717 w 1175167"/>
              <a:gd name="connsiteY140" fmla="*/ 542925 h 1622425"/>
              <a:gd name="connsiteX141" fmla="*/ 762417 w 1175167"/>
              <a:gd name="connsiteY141" fmla="*/ 520700 h 1622425"/>
              <a:gd name="connsiteX142" fmla="*/ 784642 w 1175167"/>
              <a:gd name="connsiteY142" fmla="*/ 498475 h 1622425"/>
              <a:gd name="connsiteX143" fmla="*/ 797342 w 1175167"/>
              <a:gd name="connsiteY143" fmla="*/ 485775 h 1622425"/>
              <a:gd name="connsiteX144" fmla="*/ 806867 w 1175167"/>
              <a:gd name="connsiteY144" fmla="*/ 476250 h 1622425"/>
              <a:gd name="connsiteX145" fmla="*/ 816392 w 1175167"/>
              <a:gd name="connsiteY145" fmla="*/ 454025 h 1622425"/>
              <a:gd name="connsiteX146" fmla="*/ 819567 w 1175167"/>
              <a:gd name="connsiteY146" fmla="*/ 441325 h 1622425"/>
              <a:gd name="connsiteX147" fmla="*/ 832267 w 1175167"/>
              <a:gd name="connsiteY147" fmla="*/ 409575 h 1622425"/>
              <a:gd name="connsiteX148" fmla="*/ 838617 w 1175167"/>
              <a:gd name="connsiteY148" fmla="*/ 365125 h 1622425"/>
              <a:gd name="connsiteX149" fmla="*/ 841792 w 1175167"/>
              <a:gd name="connsiteY149" fmla="*/ 355600 h 1622425"/>
              <a:gd name="connsiteX150" fmla="*/ 844967 w 1175167"/>
              <a:gd name="connsiteY150" fmla="*/ 342900 h 1622425"/>
              <a:gd name="connsiteX151" fmla="*/ 854492 w 1175167"/>
              <a:gd name="connsiteY151" fmla="*/ 225425 h 1622425"/>
              <a:gd name="connsiteX152" fmla="*/ 857667 w 1175167"/>
              <a:gd name="connsiteY152" fmla="*/ 209550 h 1622425"/>
              <a:gd name="connsiteX153" fmla="*/ 864017 w 1175167"/>
              <a:gd name="connsiteY153" fmla="*/ 200025 h 1622425"/>
              <a:gd name="connsiteX154" fmla="*/ 867192 w 1175167"/>
              <a:gd name="connsiteY154" fmla="*/ 177800 h 1622425"/>
              <a:gd name="connsiteX155" fmla="*/ 870367 w 1175167"/>
              <a:gd name="connsiteY155" fmla="*/ 168275 h 1622425"/>
              <a:gd name="connsiteX156" fmla="*/ 873542 w 1175167"/>
              <a:gd name="connsiteY156" fmla="*/ 152400 h 1622425"/>
              <a:gd name="connsiteX157" fmla="*/ 883067 w 1175167"/>
              <a:gd name="connsiteY157" fmla="*/ 101600 h 1622425"/>
              <a:gd name="connsiteX158" fmla="*/ 886242 w 1175167"/>
              <a:gd name="connsiteY158" fmla="*/ 92075 h 1622425"/>
              <a:gd name="connsiteX159" fmla="*/ 898942 w 1175167"/>
              <a:gd name="connsiteY159" fmla="*/ 76200 h 1622425"/>
              <a:gd name="connsiteX160" fmla="*/ 908467 w 1175167"/>
              <a:gd name="connsiteY160" fmla="*/ 73025 h 1622425"/>
              <a:gd name="connsiteX0" fmla="*/ 908467 w 1175167"/>
              <a:gd name="connsiteY0" fmla="*/ 73025 h 1622425"/>
              <a:gd name="connsiteX1" fmla="*/ 902117 w 1175167"/>
              <a:gd name="connsiteY1" fmla="*/ 57150 h 1622425"/>
              <a:gd name="connsiteX2" fmla="*/ 844967 w 1175167"/>
              <a:gd name="connsiteY2" fmla="*/ 22225 h 1622425"/>
              <a:gd name="connsiteX3" fmla="*/ 829092 w 1175167"/>
              <a:gd name="connsiteY3" fmla="*/ 9525 h 1622425"/>
              <a:gd name="connsiteX4" fmla="*/ 813217 w 1175167"/>
              <a:gd name="connsiteY4" fmla="*/ 6350 h 1622425"/>
              <a:gd name="connsiteX5" fmla="*/ 797342 w 1175167"/>
              <a:gd name="connsiteY5" fmla="*/ 0 h 1622425"/>
              <a:gd name="connsiteX6" fmla="*/ 775117 w 1175167"/>
              <a:gd name="connsiteY6" fmla="*/ 6350 h 1622425"/>
              <a:gd name="connsiteX7" fmla="*/ 771942 w 1175167"/>
              <a:gd name="connsiteY7" fmla="*/ 50800 h 1622425"/>
              <a:gd name="connsiteX8" fmla="*/ 768767 w 1175167"/>
              <a:gd name="connsiteY8" fmla="*/ 69850 h 1622425"/>
              <a:gd name="connsiteX9" fmla="*/ 759242 w 1175167"/>
              <a:gd name="connsiteY9" fmla="*/ 73025 h 1622425"/>
              <a:gd name="connsiteX10" fmla="*/ 749717 w 1175167"/>
              <a:gd name="connsiteY10" fmla="*/ 66675 h 1622425"/>
              <a:gd name="connsiteX11" fmla="*/ 737017 w 1175167"/>
              <a:gd name="connsiteY11" fmla="*/ 63500 h 1622425"/>
              <a:gd name="connsiteX12" fmla="*/ 714792 w 1175167"/>
              <a:gd name="connsiteY12" fmla="*/ 104775 h 1622425"/>
              <a:gd name="connsiteX13" fmla="*/ 670342 w 1175167"/>
              <a:gd name="connsiteY13" fmla="*/ 25400 h 1622425"/>
              <a:gd name="connsiteX14" fmla="*/ 654467 w 1175167"/>
              <a:gd name="connsiteY14" fmla="*/ 63500 h 1622425"/>
              <a:gd name="connsiteX15" fmla="*/ 600492 w 1175167"/>
              <a:gd name="connsiteY15" fmla="*/ 142875 h 1622425"/>
              <a:gd name="connsiteX16" fmla="*/ 562392 w 1175167"/>
              <a:gd name="connsiteY16" fmla="*/ 222250 h 1622425"/>
              <a:gd name="connsiteX17" fmla="*/ 527467 w 1175167"/>
              <a:gd name="connsiteY17" fmla="*/ 304800 h 1622425"/>
              <a:gd name="connsiteX18" fmla="*/ 521117 w 1175167"/>
              <a:gd name="connsiteY18" fmla="*/ 358775 h 1622425"/>
              <a:gd name="connsiteX19" fmla="*/ 444917 w 1175167"/>
              <a:gd name="connsiteY19" fmla="*/ 434975 h 1622425"/>
              <a:gd name="connsiteX20" fmla="*/ 444917 w 1175167"/>
              <a:gd name="connsiteY20" fmla="*/ 517525 h 1622425"/>
              <a:gd name="connsiteX21" fmla="*/ 409992 w 1175167"/>
              <a:gd name="connsiteY21" fmla="*/ 501650 h 1622425"/>
              <a:gd name="connsiteX22" fmla="*/ 362367 w 1175167"/>
              <a:gd name="connsiteY22" fmla="*/ 511175 h 1622425"/>
              <a:gd name="connsiteX23" fmla="*/ 295692 w 1175167"/>
              <a:gd name="connsiteY23" fmla="*/ 492125 h 1622425"/>
              <a:gd name="connsiteX24" fmla="*/ 289342 w 1175167"/>
              <a:gd name="connsiteY24" fmla="*/ 419100 h 1622425"/>
              <a:gd name="connsiteX25" fmla="*/ 263942 w 1175167"/>
              <a:gd name="connsiteY25" fmla="*/ 396875 h 1622425"/>
              <a:gd name="connsiteX26" fmla="*/ 184567 w 1175167"/>
              <a:gd name="connsiteY26" fmla="*/ 387350 h 1622425"/>
              <a:gd name="connsiteX27" fmla="*/ 108367 w 1175167"/>
              <a:gd name="connsiteY27" fmla="*/ 393700 h 1622425"/>
              <a:gd name="connsiteX28" fmla="*/ 35342 w 1175167"/>
              <a:gd name="connsiteY28" fmla="*/ 469900 h 1622425"/>
              <a:gd name="connsiteX29" fmla="*/ 417 w 1175167"/>
              <a:gd name="connsiteY29" fmla="*/ 533400 h 1622425"/>
              <a:gd name="connsiteX30" fmla="*/ 16292 w 1175167"/>
              <a:gd name="connsiteY30" fmla="*/ 587375 h 1622425"/>
              <a:gd name="connsiteX31" fmla="*/ 9941 w 1175167"/>
              <a:gd name="connsiteY31" fmla="*/ 631825 h 1622425"/>
              <a:gd name="connsiteX32" fmla="*/ 13117 w 1175167"/>
              <a:gd name="connsiteY32" fmla="*/ 698500 h 1622425"/>
              <a:gd name="connsiteX33" fmla="*/ 9942 w 1175167"/>
              <a:gd name="connsiteY33" fmla="*/ 736600 h 1622425"/>
              <a:gd name="connsiteX34" fmla="*/ 48042 w 1175167"/>
              <a:gd name="connsiteY34" fmla="*/ 755650 h 1622425"/>
              <a:gd name="connsiteX35" fmla="*/ 102017 w 1175167"/>
              <a:gd name="connsiteY35" fmla="*/ 790575 h 1622425"/>
              <a:gd name="connsiteX36" fmla="*/ 133767 w 1175167"/>
              <a:gd name="connsiteY36" fmla="*/ 784225 h 1622425"/>
              <a:gd name="connsiteX37" fmla="*/ 159167 w 1175167"/>
              <a:gd name="connsiteY37" fmla="*/ 841375 h 1622425"/>
              <a:gd name="connsiteX38" fmla="*/ 155992 w 1175167"/>
              <a:gd name="connsiteY38" fmla="*/ 873125 h 1622425"/>
              <a:gd name="connsiteX39" fmla="*/ 200442 w 1175167"/>
              <a:gd name="connsiteY39" fmla="*/ 904875 h 1622425"/>
              <a:gd name="connsiteX40" fmla="*/ 222667 w 1175167"/>
              <a:gd name="connsiteY40" fmla="*/ 939800 h 1622425"/>
              <a:gd name="connsiteX41" fmla="*/ 213142 w 1175167"/>
              <a:gd name="connsiteY41" fmla="*/ 1022350 h 1622425"/>
              <a:gd name="connsiteX42" fmla="*/ 190917 w 1175167"/>
              <a:gd name="connsiteY42" fmla="*/ 1063625 h 1622425"/>
              <a:gd name="connsiteX43" fmla="*/ 190917 w 1175167"/>
              <a:gd name="connsiteY43" fmla="*/ 1200150 h 1622425"/>
              <a:gd name="connsiteX44" fmla="*/ 244892 w 1175167"/>
              <a:gd name="connsiteY44" fmla="*/ 1206500 h 1622425"/>
              <a:gd name="connsiteX45" fmla="*/ 279817 w 1175167"/>
              <a:gd name="connsiteY45" fmla="*/ 1222375 h 1622425"/>
              <a:gd name="connsiteX46" fmla="*/ 289342 w 1175167"/>
              <a:gd name="connsiteY46" fmla="*/ 1270000 h 1622425"/>
              <a:gd name="connsiteX47" fmla="*/ 356017 w 1175167"/>
              <a:gd name="connsiteY47" fmla="*/ 1298575 h 1622425"/>
              <a:gd name="connsiteX48" fmla="*/ 403642 w 1175167"/>
              <a:gd name="connsiteY48" fmla="*/ 1330325 h 1622425"/>
              <a:gd name="connsiteX49" fmla="*/ 422692 w 1175167"/>
              <a:gd name="connsiteY49" fmla="*/ 1403350 h 1622425"/>
              <a:gd name="connsiteX50" fmla="*/ 444917 w 1175167"/>
              <a:gd name="connsiteY50" fmla="*/ 1476375 h 1622425"/>
              <a:gd name="connsiteX51" fmla="*/ 483017 w 1175167"/>
              <a:gd name="connsiteY51" fmla="*/ 1482725 h 1622425"/>
              <a:gd name="connsiteX52" fmla="*/ 514767 w 1175167"/>
              <a:gd name="connsiteY52" fmla="*/ 1536700 h 1622425"/>
              <a:gd name="connsiteX53" fmla="*/ 543342 w 1175167"/>
              <a:gd name="connsiteY53" fmla="*/ 1584325 h 1622425"/>
              <a:gd name="connsiteX54" fmla="*/ 571917 w 1175167"/>
              <a:gd name="connsiteY54" fmla="*/ 1555750 h 1622425"/>
              <a:gd name="connsiteX55" fmla="*/ 587792 w 1175167"/>
              <a:gd name="connsiteY55" fmla="*/ 1527175 h 1622425"/>
              <a:gd name="connsiteX56" fmla="*/ 600492 w 1175167"/>
              <a:gd name="connsiteY56" fmla="*/ 1504950 h 1622425"/>
              <a:gd name="connsiteX57" fmla="*/ 613192 w 1175167"/>
              <a:gd name="connsiteY57" fmla="*/ 1511300 h 1622425"/>
              <a:gd name="connsiteX58" fmla="*/ 619542 w 1175167"/>
              <a:gd name="connsiteY58" fmla="*/ 1530350 h 1622425"/>
              <a:gd name="connsiteX59" fmla="*/ 625892 w 1175167"/>
              <a:gd name="connsiteY59" fmla="*/ 1565275 h 1622425"/>
              <a:gd name="connsiteX60" fmla="*/ 632242 w 1175167"/>
              <a:gd name="connsiteY60" fmla="*/ 1574800 h 1622425"/>
              <a:gd name="connsiteX61" fmla="*/ 635417 w 1175167"/>
              <a:gd name="connsiteY61" fmla="*/ 1584325 h 1622425"/>
              <a:gd name="connsiteX62" fmla="*/ 651292 w 1175167"/>
              <a:gd name="connsiteY62" fmla="*/ 1587500 h 1622425"/>
              <a:gd name="connsiteX63" fmla="*/ 660817 w 1175167"/>
              <a:gd name="connsiteY63" fmla="*/ 1584325 h 1622425"/>
              <a:gd name="connsiteX64" fmla="*/ 692567 w 1175167"/>
              <a:gd name="connsiteY64" fmla="*/ 1555750 h 1622425"/>
              <a:gd name="connsiteX65" fmla="*/ 705267 w 1175167"/>
              <a:gd name="connsiteY65" fmla="*/ 1546225 h 1622425"/>
              <a:gd name="connsiteX66" fmla="*/ 756067 w 1175167"/>
              <a:gd name="connsiteY66" fmla="*/ 1552575 h 1622425"/>
              <a:gd name="connsiteX67" fmla="*/ 765592 w 1175167"/>
              <a:gd name="connsiteY67" fmla="*/ 1555750 h 1622425"/>
              <a:gd name="connsiteX68" fmla="*/ 794167 w 1175167"/>
              <a:gd name="connsiteY68" fmla="*/ 1558925 h 1622425"/>
              <a:gd name="connsiteX69" fmla="*/ 857667 w 1175167"/>
              <a:gd name="connsiteY69" fmla="*/ 1568450 h 1622425"/>
              <a:gd name="connsiteX70" fmla="*/ 883067 w 1175167"/>
              <a:gd name="connsiteY70" fmla="*/ 1577975 h 1622425"/>
              <a:gd name="connsiteX71" fmla="*/ 905292 w 1175167"/>
              <a:gd name="connsiteY71" fmla="*/ 1581150 h 1622425"/>
              <a:gd name="connsiteX72" fmla="*/ 914817 w 1175167"/>
              <a:gd name="connsiteY72" fmla="*/ 1584325 h 1622425"/>
              <a:gd name="connsiteX73" fmla="*/ 927517 w 1175167"/>
              <a:gd name="connsiteY73" fmla="*/ 1590675 h 1622425"/>
              <a:gd name="connsiteX74" fmla="*/ 962442 w 1175167"/>
              <a:gd name="connsiteY74" fmla="*/ 1597025 h 1622425"/>
              <a:gd name="connsiteX75" fmla="*/ 971967 w 1175167"/>
              <a:gd name="connsiteY75" fmla="*/ 1600200 h 1622425"/>
              <a:gd name="connsiteX76" fmla="*/ 1000542 w 1175167"/>
              <a:gd name="connsiteY76" fmla="*/ 1606550 h 1622425"/>
              <a:gd name="connsiteX77" fmla="*/ 1025942 w 1175167"/>
              <a:gd name="connsiteY77" fmla="*/ 1616075 h 1622425"/>
              <a:gd name="connsiteX78" fmla="*/ 1044992 w 1175167"/>
              <a:gd name="connsiteY78" fmla="*/ 1619250 h 1622425"/>
              <a:gd name="connsiteX79" fmla="*/ 1057692 w 1175167"/>
              <a:gd name="connsiteY79" fmla="*/ 1622425 h 1622425"/>
              <a:gd name="connsiteX80" fmla="*/ 1073567 w 1175167"/>
              <a:gd name="connsiteY80" fmla="*/ 1619250 h 1622425"/>
              <a:gd name="connsiteX81" fmla="*/ 1064042 w 1175167"/>
              <a:gd name="connsiteY81" fmla="*/ 1593850 h 1622425"/>
              <a:gd name="connsiteX82" fmla="*/ 1083092 w 1175167"/>
              <a:gd name="connsiteY82" fmla="*/ 1587500 h 1622425"/>
              <a:gd name="connsiteX83" fmla="*/ 1098967 w 1175167"/>
              <a:gd name="connsiteY83" fmla="*/ 1530350 h 1622425"/>
              <a:gd name="connsiteX84" fmla="*/ 1171992 w 1175167"/>
              <a:gd name="connsiteY84" fmla="*/ 1527175 h 1622425"/>
              <a:gd name="connsiteX85" fmla="*/ 1175167 w 1175167"/>
              <a:gd name="connsiteY85" fmla="*/ 1517650 h 1622425"/>
              <a:gd name="connsiteX86" fmla="*/ 1149767 w 1175167"/>
              <a:gd name="connsiteY86" fmla="*/ 1501775 h 1622425"/>
              <a:gd name="connsiteX87" fmla="*/ 1140242 w 1175167"/>
              <a:gd name="connsiteY87" fmla="*/ 1498600 h 1622425"/>
              <a:gd name="connsiteX88" fmla="*/ 1121192 w 1175167"/>
              <a:gd name="connsiteY88" fmla="*/ 1485900 h 1622425"/>
              <a:gd name="connsiteX89" fmla="*/ 1098967 w 1175167"/>
              <a:gd name="connsiteY89" fmla="*/ 1457325 h 1622425"/>
              <a:gd name="connsiteX90" fmla="*/ 1086267 w 1175167"/>
              <a:gd name="connsiteY90" fmla="*/ 1444625 h 1622425"/>
              <a:gd name="connsiteX91" fmla="*/ 1076742 w 1175167"/>
              <a:gd name="connsiteY91" fmla="*/ 1431925 h 1622425"/>
              <a:gd name="connsiteX92" fmla="*/ 1057692 w 1175167"/>
              <a:gd name="connsiteY92" fmla="*/ 1419225 h 1622425"/>
              <a:gd name="connsiteX93" fmla="*/ 1038642 w 1175167"/>
              <a:gd name="connsiteY93" fmla="*/ 1400175 h 1622425"/>
              <a:gd name="connsiteX94" fmla="*/ 1025942 w 1175167"/>
              <a:gd name="connsiteY94" fmla="*/ 1387475 h 1622425"/>
              <a:gd name="connsiteX95" fmla="*/ 1032292 w 1175167"/>
              <a:gd name="connsiteY95" fmla="*/ 1355725 h 1622425"/>
              <a:gd name="connsiteX96" fmla="*/ 1044992 w 1175167"/>
              <a:gd name="connsiteY96" fmla="*/ 1352550 h 1622425"/>
              <a:gd name="connsiteX97" fmla="*/ 1060867 w 1175167"/>
              <a:gd name="connsiteY97" fmla="*/ 1349375 h 1622425"/>
              <a:gd name="connsiteX98" fmla="*/ 1057692 w 1175167"/>
              <a:gd name="connsiteY98" fmla="*/ 1314450 h 1622425"/>
              <a:gd name="connsiteX99" fmla="*/ 1029117 w 1175167"/>
              <a:gd name="connsiteY99" fmla="*/ 1317625 h 1622425"/>
              <a:gd name="connsiteX100" fmla="*/ 991017 w 1175167"/>
              <a:gd name="connsiteY100" fmla="*/ 1314450 h 1622425"/>
              <a:gd name="connsiteX101" fmla="*/ 978317 w 1175167"/>
              <a:gd name="connsiteY101" fmla="*/ 1308100 h 1622425"/>
              <a:gd name="connsiteX102" fmla="*/ 975142 w 1175167"/>
              <a:gd name="connsiteY102" fmla="*/ 1298575 h 1622425"/>
              <a:gd name="connsiteX103" fmla="*/ 1013242 w 1175167"/>
              <a:gd name="connsiteY103" fmla="*/ 1279525 h 1622425"/>
              <a:gd name="connsiteX104" fmla="*/ 1010067 w 1175167"/>
              <a:gd name="connsiteY104" fmla="*/ 1270000 h 1622425"/>
              <a:gd name="connsiteX105" fmla="*/ 997367 w 1175167"/>
              <a:gd name="connsiteY105" fmla="*/ 1260475 h 1622425"/>
              <a:gd name="connsiteX106" fmla="*/ 978317 w 1175167"/>
              <a:gd name="connsiteY106" fmla="*/ 1250950 h 1622425"/>
              <a:gd name="connsiteX107" fmla="*/ 959267 w 1175167"/>
              <a:gd name="connsiteY107" fmla="*/ 1225550 h 1622425"/>
              <a:gd name="connsiteX108" fmla="*/ 956092 w 1175167"/>
              <a:gd name="connsiteY108" fmla="*/ 1212850 h 1622425"/>
              <a:gd name="connsiteX109" fmla="*/ 940217 w 1175167"/>
              <a:gd name="connsiteY109" fmla="*/ 1181100 h 1622425"/>
              <a:gd name="connsiteX110" fmla="*/ 937042 w 1175167"/>
              <a:gd name="connsiteY110" fmla="*/ 1171575 h 1622425"/>
              <a:gd name="connsiteX111" fmla="*/ 930692 w 1175167"/>
              <a:gd name="connsiteY111" fmla="*/ 1146175 h 1622425"/>
              <a:gd name="connsiteX112" fmla="*/ 917992 w 1175167"/>
              <a:gd name="connsiteY112" fmla="*/ 1120775 h 1622425"/>
              <a:gd name="connsiteX113" fmla="*/ 905292 w 1175167"/>
              <a:gd name="connsiteY113" fmla="*/ 1098550 h 1622425"/>
              <a:gd name="connsiteX114" fmla="*/ 898942 w 1175167"/>
              <a:gd name="connsiteY114" fmla="*/ 1082675 h 1622425"/>
              <a:gd name="connsiteX115" fmla="*/ 892592 w 1175167"/>
              <a:gd name="connsiteY115" fmla="*/ 1063625 h 1622425"/>
              <a:gd name="connsiteX116" fmla="*/ 883067 w 1175167"/>
              <a:gd name="connsiteY116" fmla="*/ 1047750 h 1622425"/>
              <a:gd name="connsiteX117" fmla="*/ 876717 w 1175167"/>
              <a:gd name="connsiteY117" fmla="*/ 1038225 h 1622425"/>
              <a:gd name="connsiteX118" fmla="*/ 860842 w 1175167"/>
              <a:gd name="connsiteY118" fmla="*/ 1025525 h 1622425"/>
              <a:gd name="connsiteX119" fmla="*/ 841792 w 1175167"/>
              <a:gd name="connsiteY119" fmla="*/ 1003300 h 1622425"/>
              <a:gd name="connsiteX120" fmla="*/ 819567 w 1175167"/>
              <a:gd name="connsiteY120" fmla="*/ 1000125 h 1622425"/>
              <a:gd name="connsiteX121" fmla="*/ 797342 w 1175167"/>
              <a:gd name="connsiteY121" fmla="*/ 987425 h 1622425"/>
              <a:gd name="connsiteX122" fmla="*/ 765592 w 1175167"/>
              <a:gd name="connsiteY122" fmla="*/ 965200 h 1622425"/>
              <a:gd name="connsiteX123" fmla="*/ 752892 w 1175167"/>
              <a:gd name="connsiteY123" fmla="*/ 958850 h 1622425"/>
              <a:gd name="connsiteX124" fmla="*/ 746542 w 1175167"/>
              <a:gd name="connsiteY124" fmla="*/ 946150 h 1622425"/>
              <a:gd name="connsiteX125" fmla="*/ 740192 w 1175167"/>
              <a:gd name="connsiteY125" fmla="*/ 898525 h 1622425"/>
              <a:gd name="connsiteX126" fmla="*/ 730667 w 1175167"/>
              <a:gd name="connsiteY126" fmla="*/ 863600 h 1622425"/>
              <a:gd name="connsiteX127" fmla="*/ 721142 w 1175167"/>
              <a:gd name="connsiteY127" fmla="*/ 860425 h 1622425"/>
              <a:gd name="connsiteX128" fmla="*/ 705267 w 1175167"/>
              <a:gd name="connsiteY128" fmla="*/ 847725 h 1622425"/>
              <a:gd name="connsiteX129" fmla="*/ 692567 w 1175167"/>
              <a:gd name="connsiteY129" fmla="*/ 841375 h 1622425"/>
              <a:gd name="connsiteX130" fmla="*/ 686217 w 1175167"/>
              <a:gd name="connsiteY130" fmla="*/ 831850 h 1622425"/>
              <a:gd name="connsiteX131" fmla="*/ 689392 w 1175167"/>
              <a:gd name="connsiteY131" fmla="*/ 784225 h 1622425"/>
              <a:gd name="connsiteX132" fmla="*/ 698917 w 1175167"/>
              <a:gd name="connsiteY132" fmla="*/ 762000 h 1622425"/>
              <a:gd name="connsiteX133" fmla="*/ 708442 w 1175167"/>
              <a:gd name="connsiteY133" fmla="*/ 673100 h 1622425"/>
              <a:gd name="connsiteX134" fmla="*/ 711617 w 1175167"/>
              <a:gd name="connsiteY134" fmla="*/ 641350 h 1622425"/>
              <a:gd name="connsiteX135" fmla="*/ 721142 w 1175167"/>
              <a:gd name="connsiteY135" fmla="*/ 609600 h 1622425"/>
              <a:gd name="connsiteX136" fmla="*/ 727492 w 1175167"/>
              <a:gd name="connsiteY136" fmla="*/ 581025 h 1622425"/>
              <a:gd name="connsiteX137" fmla="*/ 733842 w 1175167"/>
              <a:gd name="connsiteY137" fmla="*/ 568325 h 1622425"/>
              <a:gd name="connsiteX138" fmla="*/ 737017 w 1175167"/>
              <a:gd name="connsiteY138" fmla="*/ 555625 h 1622425"/>
              <a:gd name="connsiteX139" fmla="*/ 749717 w 1175167"/>
              <a:gd name="connsiteY139" fmla="*/ 542925 h 1622425"/>
              <a:gd name="connsiteX140" fmla="*/ 762417 w 1175167"/>
              <a:gd name="connsiteY140" fmla="*/ 520700 h 1622425"/>
              <a:gd name="connsiteX141" fmla="*/ 784642 w 1175167"/>
              <a:gd name="connsiteY141" fmla="*/ 498475 h 1622425"/>
              <a:gd name="connsiteX142" fmla="*/ 797342 w 1175167"/>
              <a:gd name="connsiteY142" fmla="*/ 485775 h 1622425"/>
              <a:gd name="connsiteX143" fmla="*/ 806867 w 1175167"/>
              <a:gd name="connsiteY143" fmla="*/ 476250 h 1622425"/>
              <a:gd name="connsiteX144" fmla="*/ 816392 w 1175167"/>
              <a:gd name="connsiteY144" fmla="*/ 454025 h 1622425"/>
              <a:gd name="connsiteX145" fmla="*/ 819567 w 1175167"/>
              <a:gd name="connsiteY145" fmla="*/ 441325 h 1622425"/>
              <a:gd name="connsiteX146" fmla="*/ 832267 w 1175167"/>
              <a:gd name="connsiteY146" fmla="*/ 409575 h 1622425"/>
              <a:gd name="connsiteX147" fmla="*/ 838617 w 1175167"/>
              <a:gd name="connsiteY147" fmla="*/ 365125 h 1622425"/>
              <a:gd name="connsiteX148" fmla="*/ 841792 w 1175167"/>
              <a:gd name="connsiteY148" fmla="*/ 355600 h 1622425"/>
              <a:gd name="connsiteX149" fmla="*/ 844967 w 1175167"/>
              <a:gd name="connsiteY149" fmla="*/ 342900 h 1622425"/>
              <a:gd name="connsiteX150" fmla="*/ 854492 w 1175167"/>
              <a:gd name="connsiteY150" fmla="*/ 225425 h 1622425"/>
              <a:gd name="connsiteX151" fmla="*/ 857667 w 1175167"/>
              <a:gd name="connsiteY151" fmla="*/ 209550 h 1622425"/>
              <a:gd name="connsiteX152" fmla="*/ 864017 w 1175167"/>
              <a:gd name="connsiteY152" fmla="*/ 200025 h 1622425"/>
              <a:gd name="connsiteX153" fmla="*/ 867192 w 1175167"/>
              <a:gd name="connsiteY153" fmla="*/ 177800 h 1622425"/>
              <a:gd name="connsiteX154" fmla="*/ 870367 w 1175167"/>
              <a:gd name="connsiteY154" fmla="*/ 168275 h 1622425"/>
              <a:gd name="connsiteX155" fmla="*/ 873542 w 1175167"/>
              <a:gd name="connsiteY155" fmla="*/ 152400 h 1622425"/>
              <a:gd name="connsiteX156" fmla="*/ 883067 w 1175167"/>
              <a:gd name="connsiteY156" fmla="*/ 101600 h 1622425"/>
              <a:gd name="connsiteX157" fmla="*/ 886242 w 1175167"/>
              <a:gd name="connsiteY157" fmla="*/ 92075 h 1622425"/>
              <a:gd name="connsiteX158" fmla="*/ 898942 w 1175167"/>
              <a:gd name="connsiteY158" fmla="*/ 76200 h 1622425"/>
              <a:gd name="connsiteX159" fmla="*/ 908467 w 1175167"/>
              <a:gd name="connsiteY159" fmla="*/ 73025 h 1622425"/>
              <a:gd name="connsiteX0" fmla="*/ 908467 w 1175167"/>
              <a:gd name="connsiteY0" fmla="*/ 73025 h 1622425"/>
              <a:gd name="connsiteX1" fmla="*/ 902117 w 1175167"/>
              <a:gd name="connsiteY1" fmla="*/ 57150 h 1622425"/>
              <a:gd name="connsiteX2" fmla="*/ 844967 w 1175167"/>
              <a:gd name="connsiteY2" fmla="*/ 22225 h 1622425"/>
              <a:gd name="connsiteX3" fmla="*/ 829092 w 1175167"/>
              <a:gd name="connsiteY3" fmla="*/ 9525 h 1622425"/>
              <a:gd name="connsiteX4" fmla="*/ 813217 w 1175167"/>
              <a:gd name="connsiteY4" fmla="*/ 6350 h 1622425"/>
              <a:gd name="connsiteX5" fmla="*/ 797342 w 1175167"/>
              <a:gd name="connsiteY5" fmla="*/ 0 h 1622425"/>
              <a:gd name="connsiteX6" fmla="*/ 775117 w 1175167"/>
              <a:gd name="connsiteY6" fmla="*/ 6350 h 1622425"/>
              <a:gd name="connsiteX7" fmla="*/ 771942 w 1175167"/>
              <a:gd name="connsiteY7" fmla="*/ 50800 h 1622425"/>
              <a:gd name="connsiteX8" fmla="*/ 768767 w 1175167"/>
              <a:gd name="connsiteY8" fmla="*/ 69850 h 1622425"/>
              <a:gd name="connsiteX9" fmla="*/ 759242 w 1175167"/>
              <a:gd name="connsiteY9" fmla="*/ 73025 h 1622425"/>
              <a:gd name="connsiteX10" fmla="*/ 749717 w 1175167"/>
              <a:gd name="connsiteY10" fmla="*/ 66675 h 1622425"/>
              <a:gd name="connsiteX11" fmla="*/ 737017 w 1175167"/>
              <a:gd name="connsiteY11" fmla="*/ 63500 h 1622425"/>
              <a:gd name="connsiteX12" fmla="*/ 714792 w 1175167"/>
              <a:gd name="connsiteY12" fmla="*/ 104775 h 1622425"/>
              <a:gd name="connsiteX13" fmla="*/ 670342 w 1175167"/>
              <a:gd name="connsiteY13" fmla="*/ 25400 h 1622425"/>
              <a:gd name="connsiteX14" fmla="*/ 654467 w 1175167"/>
              <a:gd name="connsiteY14" fmla="*/ 63500 h 1622425"/>
              <a:gd name="connsiteX15" fmla="*/ 600492 w 1175167"/>
              <a:gd name="connsiteY15" fmla="*/ 142875 h 1622425"/>
              <a:gd name="connsiteX16" fmla="*/ 562392 w 1175167"/>
              <a:gd name="connsiteY16" fmla="*/ 222250 h 1622425"/>
              <a:gd name="connsiteX17" fmla="*/ 527467 w 1175167"/>
              <a:gd name="connsiteY17" fmla="*/ 304800 h 1622425"/>
              <a:gd name="connsiteX18" fmla="*/ 521117 w 1175167"/>
              <a:gd name="connsiteY18" fmla="*/ 358775 h 1622425"/>
              <a:gd name="connsiteX19" fmla="*/ 444917 w 1175167"/>
              <a:gd name="connsiteY19" fmla="*/ 434975 h 1622425"/>
              <a:gd name="connsiteX20" fmla="*/ 444917 w 1175167"/>
              <a:gd name="connsiteY20" fmla="*/ 517525 h 1622425"/>
              <a:gd name="connsiteX21" fmla="*/ 409992 w 1175167"/>
              <a:gd name="connsiteY21" fmla="*/ 501650 h 1622425"/>
              <a:gd name="connsiteX22" fmla="*/ 362367 w 1175167"/>
              <a:gd name="connsiteY22" fmla="*/ 511175 h 1622425"/>
              <a:gd name="connsiteX23" fmla="*/ 295692 w 1175167"/>
              <a:gd name="connsiteY23" fmla="*/ 492125 h 1622425"/>
              <a:gd name="connsiteX24" fmla="*/ 289342 w 1175167"/>
              <a:gd name="connsiteY24" fmla="*/ 419100 h 1622425"/>
              <a:gd name="connsiteX25" fmla="*/ 263942 w 1175167"/>
              <a:gd name="connsiteY25" fmla="*/ 396875 h 1622425"/>
              <a:gd name="connsiteX26" fmla="*/ 184567 w 1175167"/>
              <a:gd name="connsiteY26" fmla="*/ 387350 h 1622425"/>
              <a:gd name="connsiteX27" fmla="*/ 108367 w 1175167"/>
              <a:gd name="connsiteY27" fmla="*/ 393700 h 1622425"/>
              <a:gd name="connsiteX28" fmla="*/ 35342 w 1175167"/>
              <a:gd name="connsiteY28" fmla="*/ 469900 h 1622425"/>
              <a:gd name="connsiteX29" fmla="*/ 417 w 1175167"/>
              <a:gd name="connsiteY29" fmla="*/ 533400 h 1622425"/>
              <a:gd name="connsiteX30" fmla="*/ 16292 w 1175167"/>
              <a:gd name="connsiteY30" fmla="*/ 587375 h 1622425"/>
              <a:gd name="connsiteX31" fmla="*/ 9941 w 1175167"/>
              <a:gd name="connsiteY31" fmla="*/ 631825 h 1622425"/>
              <a:gd name="connsiteX32" fmla="*/ 13117 w 1175167"/>
              <a:gd name="connsiteY32" fmla="*/ 698500 h 1622425"/>
              <a:gd name="connsiteX33" fmla="*/ 9942 w 1175167"/>
              <a:gd name="connsiteY33" fmla="*/ 736600 h 1622425"/>
              <a:gd name="connsiteX34" fmla="*/ 48042 w 1175167"/>
              <a:gd name="connsiteY34" fmla="*/ 755650 h 1622425"/>
              <a:gd name="connsiteX35" fmla="*/ 102017 w 1175167"/>
              <a:gd name="connsiteY35" fmla="*/ 790575 h 1622425"/>
              <a:gd name="connsiteX36" fmla="*/ 133767 w 1175167"/>
              <a:gd name="connsiteY36" fmla="*/ 784225 h 1622425"/>
              <a:gd name="connsiteX37" fmla="*/ 159167 w 1175167"/>
              <a:gd name="connsiteY37" fmla="*/ 841375 h 1622425"/>
              <a:gd name="connsiteX38" fmla="*/ 155992 w 1175167"/>
              <a:gd name="connsiteY38" fmla="*/ 873125 h 1622425"/>
              <a:gd name="connsiteX39" fmla="*/ 200442 w 1175167"/>
              <a:gd name="connsiteY39" fmla="*/ 904875 h 1622425"/>
              <a:gd name="connsiteX40" fmla="*/ 222667 w 1175167"/>
              <a:gd name="connsiteY40" fmla="*/ 939800 h 1622425"/>
              <a:gd name="connsiteX41" fmla="*/ 213142 w 1175167"/>
              <a:gd name="connsiteY41" fmla="*/ 1022350 h 1622425"/>
              <a:gd name="connsiteX42" fmla="*/ 190917 w 1175167"/>
              <a:gd name="connsiteY42" fmla="*/ 1063625 h 1622425"/>
              <a:gd name="connsiteX43" fmla="*/ 190917 w 1175167"/>
              <a:gd name="connsiteY43" fmla="*/ 1200150 h 1622425"/>
              <a:gd name="connsiteX44" fmla="*/ 244892 w 1175167"/>
              <a:gd name="connsiteY44" fmla="*/ 1206500 h 1622425"/>
              <a:gd name="connsiteX45" fmla="*/ 279817 w 1175167"/>
              <a:gd name="connsiteY45" fmla="*/ 1222375 h 1622425"/>
              <a:gd name="connsiteX46" fmla="*/ 289342 w 1175167"/>
              <a:gd name="connsiteY46" fmla="*/ 1270000 h 1622425"/>
              <a:gd name="connsiteX47" fmla="*/ 356017 w 1175167"/>
              <a:gd name="connsiteY47" fmla="*/ 1298575 h 1622425"/>
              <a:gd name="connsiteX48" fmla="*/ 403642 w 1175167"/>
              <a:gd name="connsiteY48" fmla="*/ 1330325 h 1622425"/>
              <a:gd name="connsiteX49" fmla="*/ 422692 w 1175167"/>
              <a:gd name="connsiteY49" fmla="*/ 1403350 h 1622425"/>
              <a:gd name="connsiteX50" fmla="*/ 444917 w 1175167"/>
              <a:gd name="connsiteY50" fmla="*/ 1476375 h 1622425"/>
              <a:gd name="connsiteX51" fmla="*/ 483017 w 1175167"/>
              <a:gd name="connsiteY51" fmla="*/ 1482725 h 1622425"/>
              <a:gd name="connsiteX52" fmla="*/ 514767 w 1175167"/>
              <a:gd name="connsiteY52" fmla="*/ 1536700 h 1622425"/>
              <a:gd name="connsiteX53" fmla="*/ 543342 w 1175167"/>
              <a:gd name="connsiteY53" fmla="*/ 1584325 h 1622425"/>
              <a:gd name="connsiteX54" fmla="*/ 571917 w 1175167"/>
              <a:gd name="connsiteY54" fmla="*/ 1555750 h 1622425"/>
              <a:gd name="connsiteX55" fmla="*/ 600492 w 1175167"/>
              <a:gd name="connsiteY55" fmla="*/ 1504950 h 1622425"/>
              <a:gd name="connsiteX56" fmla="*/ 613192 w 1175167"/>
              <a:gd name="connsiteY56" fmla="*/ 1511300 h 1622425"/>
              <a:gd name="connsiteX57" fmla="*/ 619542 w 1175167"/>
              <a:gd name="connsiteY57" fmla="*/ 1530350 h 1622425"/>
              <a:gd name="connsiteX58" fmla="*/ 625892 w 1175167"/>
              <a:gd name="connsiteY58" fmla="*/ 1565275 h 1622425"/>
              <a:gd name="connsiteX59" fmla="*/ 632242 w 1175167"/>
              <a:gd name="connsiteY59" fmla="*/ 1574800 h 1622425"/>
              <a:gd name="connsiteX60" fmla="*/ 635417 w 1175167"/>
              <a:gd name="connsiteY60" fmla="*/ 1584325 h 1622425"/>
              <a:gd name="connsiteX61" fmla="*/ 651292 w 1175167"/>
              <a:gd name="connsiteY61" fmla="*/ 1587500 h 1622425"/>
              <a:gd name="connsiteX62" fmla="*/ 660817 w 1175167"/>
              <a:gd name="connsiteY62" fmla="*/ 1584325 h 1622425"/>
              <a:gd name="connsiteX63" fmla="*/ 692567 w 1175167"/>
              <a:gd name="connsiteY63" fmla="*/ 1555750 h 1622425"/>
              <a:gd name="connsiteX64" fmla="*/ 705267 w 1175167"/>
              <a:gd name="connsiteY64" fmla="*/ 1546225 h 1622425"/>
              <a:gd name="connsiteX65" fmla="*/ 756067 w 1175167"/>
              <a:gd name="connsiteY65" fmla="*/ 1552575 h 1622425"/>
              <a:gd name="connsiteX66" fmla="*/ 765592 w 1175167"/>
              <a:gd name="connsiteY66" fmla="*/ 1555750 h 1622425"/>
              <a:gd name="connsiteX67" fmla="*/ 794167 w 1175167"/>
              <a:gd name="connsiteY67" fmla="*/ 1558925 h 1622425"/>
              <a:gd name="connsiteX68" fmla="*/ 857667 w 1175167"/>
              <a:gd name="connsiteY68" fmla="*/ 1568450 h 1622425"/>
              <a:gd name="connsiteX69" fmla="*/ 883067 w 1175167"/>
              <a:gd name="connsiteY69" fmla="*/ 1577975 h 1622425"/>
              <a:gd name="connsiteX70" fmla="*/ 905292 w 1175167"/>
              <a:gd name="connsiteY70" fmla="*/ 1581150 h 1622425"/>
              <a:gd name="connsiteX71" fmla="*/ 914817 w 1175167"/>
              <a:gd name="connsiteY71" fmla="*/ 1584325 h 1622425"/>
              <a:gd name="connsiteX72" fmla="*/ 927517 w 1175167"/>
              <a:gd name="connsiteY72" fmla="*/ 1590675 h 1622425"/>
              <a:gd name="connsiteX73" fmla="*/ 962442 w 1175167"/>
              <a:gd name="connsiteY73" fmla="*/ 1597025 h 1622425"/>
              <a:gd name="connsiteX74" fmla="*/ 971967 w 1175167"/>
              <a:gd name="connsiteY74" fmla="*/ 1600200 h 1622425"/>
              <a:gd name="connsiteX75" fmla="*/ 1000542 w 1175167"/>
              <a:gd name="connsiteY75" fmla="*/ 1606550 h 1622425"/>
              <a:gd name="connsiteX76" fmla="*/ 1025942 w 1175167"/>
              <a:gd name="connsiteY76" fmla="*/ 1616075 h 1622425"/>
              <a:gd name="connsiteX77" fmla="*/ 1044992 w 1175167"/>
              <a:gd name="connsiteY77" fmla="*/ 1619250 h 1622425"/>
              <a:gd name="connsiteX78" fmla="*/ 1057692 w 1175167"/>
              <a:gd name="connsiteY78" fmla="*/ 1622425 h 1622425"/>
              <a:gd name="connsiteX79" fmla="*/ 1073567 w 1175167"/>
              <a:gd name="connsiteY79" fmla="*/ 1619250 h 1622425"/>
              <a:gd name="connsiteX80" fmla="*/ 1064042 w 1175167"/>
              <a:gd name="connsiteY80" fmla="*/ 1593850 h 1622425"/>
              <a:gd name="connsiteX81" fmla="*/ 1083092 w 1175167"/>
              <a:gd name="connsiteY81" fmla="*/ 1587500 h 1622425"/>
              <a:gd name="connsiteX82" fmla="*/ 1098967 w 1175167"/>
              <a:gd name="connsiteY82" fmla="*/ 1530350 h 1622425"/>
              <a:gd name="connsiteX83" fmla="*/ 1171992 w 1175167"/>
              <a:gd name="connsiteY83" fmla="*/ 1527175 h 1622425"/>
              <a:gd name="connsiteX84" fmla="*/ 1175167 w 1175167"/>
              <a:gd name="connsiteY84" fmla="*/ 1517650 h 1622425"/>
              <a:gd name="connsiteX85" fmla="*/ 1149767 w 1175167"/>
              <a:gd name="connsiteY85" fmla="*/ 1501775 h 1622425"/>
              <a:gd name="connsiteX86" fmla="*/ 1140242 w 1175167"/>
              <a:gd name="connsiteY86" fmla="*/ 1498600 h 1622425"/>
              <a:gd name="connsiteX87" fmla="*/ 1121192 w 1175167"/>
              <a:gd name="connsiteY87" fmla="*/ 1485900 h 1622425"/>
              <a:gd name="connsiteX88" fmla="*/ 1098967 w 1175167"/>
              <a:gd name="connsiteY88" fmla="*/ 1457325 h 1622425"/>
              <a:gd name="connsiteX89" fmla="*/ 1086267 w 1175167"/>
              <a:gd name="connsiteY89" fmla="*/ 1444625 h 1622425"/>
              <a:gd name="connsiteX90" fmla="*/ 1076742 w 1175167"/>
              <a:gd name="connsiteY90" fmla="*/ 1431925 h 1622425"/>
              <a:gd name="connsiteX91" fmla="*/ 1057692 w 1175167"/>
              <a:gd name="connsiteY91" fmla="*/ 1419225 h 1622425"/>
              <a:gd name="connsiteX92" fmla="*/ 1038642 w 1175167"/>
              <a:gd name="connsiteY92" fmla="*/ 1400175 h 1622425"/>
              <a:gd name="connsiteX93" fmla="*/ 1025942 w 1175167"/>
              <a:gd name="connsiteY93" fmla="*/ 1387475 h 1622425"/>
              <a:gd name="connsiteX94" fmla="*/ 1032292 w 1175167"/>
              <a:gd name="connsiteY94" fmla="*/ 1355725 h 1622425"/>
              <a:gd name="connsiteX95" fmla="*/ 1044992 w 1175167"/>
              <a:gd name="connsiteY95" fmla="*/ 1352550 h 1622425"/>
              <a:gd name="connsiteX96" fmla="*/ 1060867 w 1175167"/>
              <a:gd name="connsiteY96" fmla="*/ 1349375 h 1622425"/>
              <a:gd name="connsiteX97" fmla="*/ 1057692 w 1175167"/>
              <a:gd name="connsiteY97" fmla="*/ 1314450 h 1622425"/>
              <a:gd name="connsiteX98" fmla="*/ 1029117 w 1175167"/>
              <a:gd name="connsiteY98" fmla="*/ 1317625 h 1622425"/>
              <a:gd name="connsiteX99" fmla="*/ 991017 w 1175167"/>
              <a:gd name="connsiteY99" fmla="*/ 1314450 h 1622425"/>
              <a:gd name="connsiteX100" fmla="*/ 978317 w 1175167"/>
              <a:gd name="connsiteY100" fmla="*/ 1308100 h 1622425"/>
              <a:gd name="connsiteX101" fmla="*/ 975142 w 1175167"/>
              <a:gd name="connsiteY101" fmla="*/ 1298575 h 1622425"/>
              <a:gd name="connsiteX102" fmla="*/ 1013242 w 1175167"/>
              <a:gd name="connsiteY102" fmla="*/ 1279525 h 1622425"/>
              <a:gd name="connsiteX103" fmla="*/ 1010067 w 1175167"/>
              <a:gd name="connsiteY103" fmla="*/ 1270000 h 1622425"/>
              <a:gd name="connsiteX104" fmla="*/ 997367 w 1175167"/>
              <a:gd name="connsiteY104" fmla="*/ 1260475 h 1622425"/>
              <a:gd name="connsiteX105" fmla="*/ 978317 w 1175167"/>
              <a:gd name="connsiteY105" fmla="*/ 1250950 h 1622425"/>
              <a:gd name="connsiteX106" fmla="*/ 959267 w 1175167"/>
              <a:gd name="connsiteY106" fmla="*/ 1225550 h 1622425"/>
              <a:gd name="connsiteX107" fmla="*/ 956092 w 1175167"/>
              <a:gd name="connsiteY107" fmla="*/ 1212850 h 1622425"/>
              <a:gd name="connsiteX108" fmla="*/ 940217 w 1175167"/>
              <a:gd name="connsiteY108" fmla="*/ 1181100 h 1622425"/>
              <a:gd name="connsiteX109" fmla="*/ 937042 w 1175167"/>
              <a:gd name="connsiteY109" fmla="*/ 1171575 h 1622425"/>
              <a:gd name="connsiteX110" fmla="*/ 930692 w 1175167"/>
              <a:gd name="connsiteY110" fmla="*/ 1146175 h 1622425"/>
              <a:gd name="connsiteX111" fmla="*/ 917992 w 1175167"/>
              <a:gd name="connsiteY111" fmla="*/ 1120775 h 1622425"/>
              <a:gd name="connsiteX112" fmla="*/ 905292 w 1175167"/>
              <a:gd name="connsiteY112" fmla="*/ 1098550 h 1622425"/>
              <a:gd name="connsiteX113" fmla="*/ 898942 w 1175167"/>
              <a:gd name="connsiteY113" fmla="*/ 1082675 h 1622425"/>
              <a:gd name="connsiteX114" fmla="*/ 892592 w 1175167"/>
              <a:gd name="connsiteY114" fmla="*/ 1063625 h 1622425"/>
              <a:gd name="connsiteX115" fmla="*/ 883067 w 1175167"/>
              <a:gd name="connsiteY115" fmla="*/ 1047750 h 1622425"/>
              <a:gd name="connsiteX116" fmla="*/ 876717 w 1175167"/>
              <a:gd name="connsiteY116" fmla="*/ 1038225 h 1622425"/>
              <a:gd name="connsiteX117" fmla="*/ 860842 w 1175167"/>
              <a:gd name="connsiteY117" fmla="*/ 1025525 h 1622425"/>
              <a:gd name="connsiteX118" fmla="*/ 841792 w 1175167"/>
              <a:gd name="connsiteY118" fmla="*/ 1003300 h 1622425"/>
              <a:gd name="connsiteX119" fmla="*/ 819567 w 1175167"/>
              <a:gd name="connsiteY119" fmla="*/ 1000125 h 1622425"/>
              <a:gd name="connsiteX120" fmla="*/ 797342 w 1175167"/>
              <a:gd name="connsiteY120" fmla="*/ 987425 h 1622425"/>
              <a:gd name="connsiteX121" fmla="*/ 765592 w 1175167"/>
              <a:gd name="connsiteY121" fmla="*/ 965200 h 1622425"/>
              <a:gd name="connsiteX122" fmla="*/ 752892 w 1175167"/>
              <a:gd name="connsiteY122" fmla="*/ 958850 h 1622425"/>
              <a:gd name="connsiteX123" fmla="*/ 746542 w 1175167"/>
              <a:gd name="connsiteY123" fmla="*/ 946150 h 1622425"/>
              <a:gd name="connsiteX124" fmla="*/ 740192 w 1175167"/>
              <a:gd name="connsiteY124" fmla="*/ 898525 h 1622425"/>
              <a:gd name="connsiteX125" fmla="*/ 730667 w 1175167"/>
              <a:gd name="connsiteY125" fmla="*/ 863600 h 1622425"/>
              <a:gd name="connsiteX126" fmla="*/ 721142 w 1175167"/>
              <a:gd name="connsiteY126" fmla="*/ 860425 h 1622425"/>
              <a:gd name="connsiteX127" fmla="*/ 705267 w 1175167"/>
              <a:gd name="connsiteY127" fmla="*/ 847725 h 1622425"/>
              <a:gd name="connsiteX128" fmla="*/ 692567 w 1175167"/>
              <a:gd name="connsiteY128" fmla="*/ 841375 h 1622425"/>
              <a:gd name="connsiteX129" fmla="*/ 686217 w 1175167"/>
              <a:gd name="connsiteY129" fmla="*/ 831850 h 1622425"/>
              <a:gd name="connsiteX130" fmla="*/ 689392 w 1175167"/>
              <a:gd name="connsiteY130" fmla="*/ 784225 h 1622425"/>
              <a:gd name="connsiteX131" fmla="*/ 698917 w 1175167"/>
              <a:gd name="connsiteY131" fmla="*/ 762000 h 1622425"/>
              <a:gd name="connsiteX132" fmla="*/ 708442 w 1175167"/>
              <a:gd name="connsiteY132" fmla="*/ 673100 h 1622425"/>
              <a:gd name="connsiteX133" fmla="*/ 711617 w 1175167"/>
              <a:gd name="connsiteY133" fmla="*/ 641350 h 1622425"/>
              <a:gd name="connsiteX134" fmla="*/ 721142 w 1175167"/>
              <a:gd name="connsiteY134" fmla="*/ 609600 h 1622425"/>
              <a:gd name="connsiteX135" fmla="*/ 727492 w 1175167"/>
              <a:gd name="connsiteY135" fmla="*/ 581025 h 1622425"/>
              <a:gd name="connsiteX136" fmla="*/ 733842 w 1175167"/>
              <a:gd name="connsiteY136" fmla="*/ 568325 h 1622425"/>
              <a:gd name="connsiteX137" fmla="*/ 737017 w 1175167"/>
              <a:gd name="connsiteY137" fmla="*/ 555625 h 1622425"/>
              <a:gd name="connsiteX138" fmla="*/ 749717 w 1175167"/>
              <a:gd name="connsiteY138" fmla="*/ 542925 h 1622425"/>
              <a:gd name="connsiteX139" fmla="*/ 762417 w 1175167"/>
              <a:gd name="connsiteY139" fmla="*/ 520700 h 1622425"/>
              <a:gd name="connsiteX140" fmla="*/ 784642 w 1175167"/>
              <a:gd name="connsiteY140" fmla="*/ 498475 h 1622425"/>
              <a:gd name="connsiteX141" fmla="*/ 797342 w 1175167"/>
              <a:gd name="connsiteY141" fmla="*/ 485775 h 1622425"/>
              <a:gd name="connsiteX142" fmla="*/ 806867 w 1175167"/>
              <a:gd name="connsiteY142" fmla="*/ 476250 h 1622425"/>
              <a:gd name="connsiteX143" fmla="*/ 816392 w 1175167"/>
              <a:gd name="connsiteY143" fmla="*/ 454025 h 1622425"/>
              <a:gd name="connsiteX144" fmla="*/ 819567 w 1175167"/>
              <a:gd name="connsiteY144" fmla="*/ 441325 h 1622425"/>
              <a:gd name="connsiteX145" fmla="*/ 832267 w 1175167"/>
              <a:gd name="connsiteY145" fmla="*/ 409575 h 1622425"/>
              <a:gd name="connsiteX146" fmla="*/ 838617 w 1175167"/>
              <a:gd name="connsiteY146" fmla="*/ 365125 h 1622425"/>
              <a:gd name="connsiteX147" fmla="*/ 841792 w 1175167"/>
              <a:gd name="connsiteY147" fmla="*/ 355600 h 1622425"/>
              <a:gd name="connsiteX148" fmla="*/ 844967 w 1175167"/>
              <a:gd name="connsiteY148" fmla="*/ 342900 h 1622425"/>
              <a:gd name="connsiteX149" fmla="*/ 854492 w 1175167"/>
              <a:gd name="connsiteY149" fmla="*/ 225425 h 1622425"/>
              <a:gd name="connsiteX150" fmla="*/ 857667 w 1175167"/>
              <a:gd name="connsiteY150" fmla="*/ 209550 h 1622425"/>
              <a:gd name="connsiteX151" fmla="*/ 864017 w 1175167"/>
              <a:gd name="connsiteY151" fmla="*/ 200025 h 1622425"/>
              <a:gd name="connsiteX152" fmla="*/ 867192 w 1175167"/>
              <a:gd name="connsiteY152" fmla="*/ 177800 h 1622425"/>
              <a:gd name="connsiteX153" fmla="*/ 870367 w 1175167"/>
              <a:gd name="connsiteY153" fmla="*/ 168275 h 1622425"/>
              <a:gd name="connsiteX154" fmla="*/ 873542 w 1175167"/>
              <a:gd name="connsiteY154" fmla="*/ 152400 h 1622425"/>
              <a:gd name="connsiteX155" fmla="*/ 883067 w 1175167"/>
              <a:gd name="connsiteY155" fmla="*/ 101600 h 1622425"/>
              <a:gd name="connsiteX156" fmla="*/ 886242 w 1175167"/>
              <a:gd name="connsiteY156" fmla="*/ 92075 h 1622425"/>
              <a:gd name="connsiteX157" fmla="*/ 898942 w 1175167"/>
              <a:gd name="connsiteY157" fmla="*/ 76200 h 1622425"/>
              <a:gd name="connsiteX158" fmla="*/ 908467 w 1175167"/>
              <a:gd name="connsiteY158" fmla="*/ 73025 h 1622425"/>
              <a:gd name="connsiteX0" fmla="*/ 908467 w 1175167"/>
              <a:gd name="connsiteY0" fmla="*/ 73025 h 1622425"/>
              <a:gd name="connsiteX1" fmla="*/ 902117 w 1175167"/>
              <a:gd name="connsiteY1" fmla="*/ 57150 h 1622425"/>
              <a:gd name="connsiteX2" fmla="*/ 844967 w 1175167"/>
              <a:gd name="connsiteY2" fmla="*/ 22225 h 1622425"/>
              <a:gd name="connsiteX3" fmla="*/ 829092 w 1175167"/>
              <a:gd name="connsiteY3" fmla="*/ 9525 h 1622425"/>
              <a:gd name="connsiteX4" fmla="*/ 813217 w 1175167"/>
              <a:gd name="connsiteY4" fmla="*/ 6350 h 1622425"/>
              <a:gd name="connsiteX5" fmla="*/ 797342 w 1175167"/>
              <a:gd name="connsiteY5" fmla="*/ 0 h 1622425"/>
              <a:gd name="connsiteX6" fmla="*/ 775117 w 1175167"/>
              <a:gd name="connsiteY6" fmla="*/ 6350 h 1622425"/>
              <a:gd name="connsiteX7" fmla="*/ 771942 w 1175167"/>
              <a:gd name="connsiteY7" fmla="*/ 50800 h 1622425"/>
              <a:gd name="connsiteX8" fmla="*/ 768767 w 1175167"/>
              <a:gd name="connsiteY8" fmla="*/ 69850 h 1622425"/>
              <a:gd name="connsiteX9" fmla="*/ 759242 w 1175167"/>
              <a:gd name="connsiteY9" fmla="*/ 73025 h 1622425"/>
              <a:gd name="connsiteX10" fmla="*/ 749717 w 1175167"/>
              <a:gd name="connsiteY10" fmla="*/ 66675 h 1622425"/>
              <a:gd name="connsiteX11" fmla="*/ 737017 w 1175167"/>
              <a:gd name="connsiteY11" fmla="*/ 63500 h 1622425"/>
              <a:gd name="connsiteX12" fmla="*/ 714792 w 1175167"/>
              <a:gd name="connsiteY12" fmla="*/ 104775 h 1622425"/>
              <a:gd name="connsiteX13" fmla="*/ 670342 w 1175167"/>
              <a:gd name="connsiteY13" fmla="*/ 25400 h 1622425"/>
              <a:gd name="connsiteX14" fmla="*/ 654467 w 1175167"/>
              <a:gd name="connsiteY14" fmla="*/ 63500 h 1622425"/>
              <a:gd name="connsiteX15" fmla="*/ 600492 w 1175167"/>
              <a:gd name="connsiteY15" fmla="*/ 142875 h 1622425"/>
              <a:gd name="connsiteX16" fmla="*/ 562392 w 1175167"/>
              <a:gd name="connsiteY16" fmla="*/ 222250 h 1622425"/>
              <a:gd name="connsiteX17" fmla="*/ 527467 w 1175167"/>
              <a:gd name="connsiteY17" fmla="*/ 304800 h 1622425"/>
              <a:gd name="connsiteX18" fmla="*/ 521117 w 1175167"/>
              <a:gd name="connsiteY18" fmla="*/ 358775 h 1622425"/>
              <a:gd name="connsiteX19" fmla="*/ 444917 w 1175167"/>
              <a:gd name="connsiteY19" fmla="*/ 434975 h 1622425"/>
              <a:gd name="connsiteX20" fmla="*/ 444917 w 1175167"/>
              <a:gd name="connsiteY20" fmla="*/ 517525 h 1622425"/>
              <a:gd name="connsiteX21" fmla="*/ 409992 w 1175167"/>
              <a:gd name="connsiteY21" fmla="*/ 501650 h 1622425"/>
              <a:gd name="connsiteX22" fmla="*/ 362367 w 1175167"/>
              <a:gd name="connsiteY22" fmla="*/ 511175 h 1622425"/>
              <a:gd name="connsiteX23" fmla="*/ 295692 w 1175167"/>
              <a:gd name="connsiteY23" fmla="*/ 492125 h 1622425"/>
              <a:gd name="connsiteX24" fmla="*/ 289342 w 1175167"/>
              <a:gd name="connsiteY24" fmla="*/ 419100 h 1622425"/>
              <a:gd name="connsiteX25" fmla="*/ 263942 w 1175167"/>
              <a:gd name="connsiteY25" fmla="*/ 396875 h 1622425"/>
              <a:gd name="connsiteX26" fmla="*/ 184567 w 1175167"/>
              <a:gd name="connsiteY26" fmla="*/ 387350 h 1622425"/>
              <a:gd name="connsiteX27" fmla="*/ 108367 w 1175167"/>
              <a:gd name="connsiteY27" fmla="*/ 393700 h 1622425"/>
              <a:gd name="connsiteX28" fmla="*/ 35342 w 1175167"/>
              <a:gd name="connsiteY28" fmla="*/ 469900 h 1622425"/>
              <a:gd name="connsiteX29" fmla="*/ 417 w 1175167"/>
              <a:gd name="connsiteY29" fmla="*/ 533400 h 1622425"/>
              <a:gd name="connsiteX30" fmla="*/ 16292 w 1175167"/>
              <a:gd name="connsiteY30" fmla="*/ 587375 h 1622425"/>
              <a:gd name="connsiteX31" fmla="*/ 9941 w 1175167"/>
              <a:gd name="connsiteY31" fmla="*/ 631825 h 1622425"/>
              <a:gd name="connsiteX32" fmla="*/ 13117 w 1175167"/>
              <a:gd name="connsiteY32" fmla="*/ 698500 h 1622425"/>
              <a:gd name="connsiteX33" fmla="*/ 9942 w 1175167"/>
              <a:gd name="connsiteY33" fmla="*/ 736600 h 1622425"/>
              <a:gd name="connsiteX34" fmla="*/ 48042 w 1175167"/>
              <a:gd name="connsiteY34" fmla="*/ 755650 h 1622425"/>
              <a:gd name="connsiteX35" fmla="*/ 102017 w 1175167"/>
              <a:gd name="connsiteY35" fmla="*/ 790575 h 1622425"/>
              <a:gd name="connsiteX36" fmla="*/ 133767 w 1175167"/>
              <a:gd name="connsiteY36" fmla="*/ 784225 h 1622425"/>
              <a:gd name="connsiteX37" fmla="*/ 159167 w 1175167"/>
              <a:gd name="connsiteY37" fmla="*/ 841375 h 1622425"/>
              <a:gd name="connsiteX38" fmla="*/ 155992 w 1175167"/>
              <a:gd name="connsiteY38" fmla="*/ 873125 h 1622425"/>
              <a:gd name="connsiteX39" fmla="*/ 200442 w 1175167"/>
              <a:gd name="connsiteY39" fmla="*/ 904875 h 1622425"/>
              <a:gd name="connsiteX40" fmla="*/ 222667 w 1175167"/>
              <a:gd name="connsiteY40" fmla="*/ 939800 h 1622425"/>
              <a:gd name="connsiteX41" fmla="*/ 213142 w 1175167"/>
              <a:gd name="connsiteY41" fmla="*/ 1022350 h 1622425"/>
              <a:gd name="connsiteX42" fmla="*/ 190917 w 1175167"/>
              <a:gd name="connsiteY42" fmla="*/ 1063625 h 1622425"/>
              <a:gd name="connsiteX43" fmla="*/ 190917 w 1175167"/>
              <a:gd name="connsiteY43" fmla="*/ 1200150 h 1622425"/>
              <a:gd name="connsiteX44" fmla="*/ 244892 w 1175167"/>
              <a:gd name="connsiteY44" fmla="*/ 1206500 h 1622425"/>
              <a:gd name="connsiteX45" fmla="*/ 279817 w 1175167"/>
              <a:gd name="connsiteY45" fmla="*/ 1222375 h 1622425"/>
              <a:gd name="connsiteX46" fmla="*/ 289342 w 1175167"/>
              <a:gd name="connsiteY46" fmla="*/ 1270000 h 1622425"/>
              <a:gd name="connsiteX47" fmla="*/ 356017 w 1175167"/>
              <a:gd name="connsiteY47" fmla="*/ 1298575 h 1622425"/>
              <a:gd name="connsiteX48" fmla="*/ 403642 w 1175167"/>
              <a:gd name="connsiteY48" fmla="*/ 1330325 h 1622425"/>
              <a:gd name="connsiteX49" fmla="*/ 422692 w 1175167"/>
              <a:gd name="connsiteY49" fmla="*/ 1403350 h 1622425"/>
              <a:gd name="connsiteX50" fmla="*/ 444917 w 1175167"/>
              <a:gd name="connsiteY50" fmla="*/ 1476375 h 1622425"/>
              <a:gd name="connsiteX51" fmla="*/ 483017 w 1175167"/>
              <a:gd name="connsiteY51" fmla="*/ 1482725 h 1622425"/>
              <a:gd name="connsiteX52" fmla="*/ 514767 w 1175167"/>
              <a:gd name="connsiteY52" fmla="*/ 1536700 h 1622425"/>
              <a:gd name="connsiteX53" fmla="*/ 543342 w 1175167"/>
              <a:gd name="connsiteY53" fmla="*/ 1584325 h 1622425"/>
              <a:gd name="connsiteX54" fmla="*/ 571917 w 1175167"/>
              <a:gd name="connsiteY54" fmla="*/ 1555750 h 1622425"/>
              <a:gd name="connsiteX55" fmla="*/ 600492 w 1175167"/>
              <a:gd name="connsiteY55" fmla="*/ 1504950 h 1622425"/>
              <a:gd name="connsiteX56" fmla="*/ 613192 w 1175167"/>
              <a:gd name="connsiteY56" fmla="*/ 1511300 h 1622425"/>
              <a:gd name="connsiteX57" fmla="*/ 625892 w 1175167"/>
              <a:gd name="connsiteY57" fmla="*/ 1565275 h 1622425"/>
              <a:gd name="connsiteX58" fmla="*/ 632242 w 1175167"/>
              <a:gd name="connsiteY58" fmla="*/ 1574800 h 1622425"/>
              <a:gd name="connsiteX59" fmla="*/ 635417 w 1175167"/>
              <a:gd name="connsiteY59" fmla="*/ 1584325 h 1622425"/>
              <a:gd name="connsiteX60" fmla="*/ 651292 w 1175167"/>
              <a:gd name="connsiteY60" fmla="*/ 1587500 h 1622425"/>
              <a:gd name="connsiteX61" fmla="*/ 660817 w 1175167"/>
              <a:gd name="connsiteY61" fmla="*/ 1584325 h 1622425"/>
              <a:gd name="connsiteX62" fmla="*/ 692567 w 1175167"/>
              <a:gd name="connsiteY62" fmla="*/ 1555750 h 1622425"/>
              <a:gd name="connsiteX63" fmla="*/ 705267 w 1175167"/>
              <a:gd name="connsiteY63" fmla="*/ 1546225 h 1622425"/>
              <a:gd name="connsiteX64" fmla="*/ 756067 w 1175167"/>
              <a:gd name="connsiteY64" fmla="*/ 1552575 h 1622425"/>
              <a:gd name="connsiteX65" fmla="*/ 765592 w 1175167"/>
              <a:gd name="connsiteY65" fmla="*/ 1555750 h 1622425"/>
              <a:gd name="connsiteX66" fmla="*/ 794167 w 1175167"/>
              <a:gd name="connsiteY66" fmla="*/ 1558925 h 1622425"/>
              <a:gd name="connsiteX67" fmla="*/ 857667 w 1175167"/>
              <a:gd name="connsiteY67" fmla="*/ 1568450 h 1622425"/>
              <a:gd name="connsiteX68" fmla="*/ 883067 w 1175167"/>
              <a:gd name="connsiteY68" fmla="*/ 1577975 h 1622425"/>
              <a:gd name="connsiteX69" fmla="*/ 905292 w 1175167"/>
              <a:gd name="connsiteY69" fmla="*/ 1581150 h 1622425"/>
              <a:gd name="connsiteX70" fmla="*/ 914817 w 1175167"/>
              <a:gd name="connsiteY70" fmla="*/ 1584325 h 1622425"/>
              <a:gd name="connsiteX71" fmla="*/ 927517 w 1175167"/>
              <a:gd name="connsiteY71" fmla="*/ 1590675 h 1622425"/>
              <a:gd name="connsiteX72" fmla="*/ 962442 w 1175167"/>
              <a:gd name="connsiteY72" fmla="*/ 1597025 h 1622425"/>
              <a:gd name="connsiteX73" fmla="*/ 971967 w 1175167"/>
              <a:gd name="connsiteY73" fmla="*/ 1600200 h 1622425"/>
              <a:gd name="connsiteX74" fmla="*/ 1000542 w 1175167"/>
              <a:gd name="connsiteY74" fmla="*/ 1606550 h 1622425"/>
              <a:gd name="connsiteX75" fmla="*/ 1025942 w 1175167"/>
              <a:gd name="connsiteY75" fmla="*/ 1616075 h 1622425"/>
              <a:gd name="connsiteX76" fmla="*/ 1044992 w 1175167"/>
              <a:gd name="connsiteY76" fmla="*/ 1619250 h 1622425"/>
              <a:gd name="connsiteX77" fmla="*/ 1057692 w 1175167"/>
              <a:gd name="connsiteY77" fmla="*/ 1622425 h 1622425"/>
              <a:gd name="connsiteX78" fmla="*/ 1073567 w 1175167"/>
              <a:gd name="connsiteY78" fmla="*/ 1619250 h 1622425"/>
              <a:gd name="connsiteX79" fmla="*/ 1064042 w 1175167"/>
              <a:gd name="connsiteY79" fmla="*/ 1593850 h 1622425"/>
              <a:gd name="connsiteX80" fmla="*/ 1083092 w 1175167"/>
              <a:gd name="connsiteY80" fmla="*/ 1587500 h 1622425"/>
              <a:gd name="connsiteX81" fmla="*/ 1098967 w 1175167"/>
              <a:gd name="connsiteY81" fmla="*/ 1530350 h 1622425"/>
              <a:gd name="connsiteX82" fmla="*/ 1171992 w 1175167"/>
              <a:gd name="connsiteY82" fmla="*/ 1527175 h 1622425"/>
              <a:gd name="connsiteX83" fmla="*/ 1175167 w 1175167"/>
              <a:gd name="connsiteY83" fmla="*/ 1517650 h 1622425"/>
              <a:gd name="connsiteX84" fmla="*/ 1149767 w 1175167"/>
              <a:gd name="connsiteY84" fmla="*/ 1501775 h 1622425"/>
              <a:gd name="connsiteX85" fmla="*/ 1140242 w 1175167"/>
              <a:gd name="connsiteY85" fmla="*/ 1498600 h 1622425"/>
              <a:gd name="connsiteX86" fmla="*/ 1121192 w 1175167"/>
              <a:gd name="connsiteY86" fmla="*/ 1485900 h 1622425"/>
              <a:gd name="connsiteX87" fmla="*/ 1098967 w 1175167"/>
              <a:gd name="connsiteY87" fmla="*/ 1457325 h 1622425"/>
              <a:gd name="connsiteX88" fmla="*/ 1086267 w 1175167"/>
              <a:gd name="connsiteY88" fmla="*/ 1444625 h 1622425"/>
              <a:gd name="connsiteX89" fmla="*/ 1076742 w 1175167"/>
              <a:gd name="connsiteY89" fmla="*/ 1431925 h 1622425"/>
              <a:gd name="connsiteX90" fmla="*/ 1057692 w 1175167"/>
              <a:gd name="connsiteY90" fmla="*/ 1419225 h 1622425"/>
              <a:gd name="connsiteX91" fmla="*/ 1038642 w 1175167"/>
              <a:gd name="connsiteY91" fmla="*/ 1400175 h 1622425"/>
              <a:gd name="connsiteX92" fmla="*/ 1025942 w 1175167"/>
              <a:gd name="connsiteY92" fmla="*/ 1387475 h 1622425"/>
              <a:gd name="connsiteX93" fmla="*/ 1032292 w 1175167"/>
              <a:gd name="connsiteY93" fmla="*/ 1355725 h 1622425"/>
              <a:gd name="connsiteX94" fmla="*/ 1044992 w 1175167"/>
              <a:gd name="connsiteY94" fmla="*/ 1352550 h 1622425"/>
              <a:gd name="connsiteX95" fmla="*/ 1060867 w 1175167"/>
              <a:gd name="connsiteY95" fmla="*/ 1349375 h 1622425"/>
              <a:gd name="connsiteX96" fmla="*/ 1057692 w 1175167"/>
              <a:gd name="connsiteY96" fmla="*/ 1314450 h 1622425"/>
              <a:gd name="connsiteX97" fmla="*/ 1029117 w 1175167"/>
              <a:gd name="connsiteY97" fmla="*/ 1317625 h 1622425"/>
              <a:gd name="connsiteX98" fmla="*/ 991017 w 1175167"/>
              <a:gd name="connsiteY98" fmla="*/ 1314450 h 1622425"/>
              <a:gd name="connsiteX99" fmla="*/ 978317 w 1175167"/>
              <a:gd name="connsiteY99" fmla="*/ 1308100 h 1622425"/>
              <a:gd name="connsiteX100" fmla="*/ 975142 w 1175167"/>
              <a:gd name="connsiteY100" fmla="*/ 1298575 h 1622425"/>
              <a:gd name="connsiteX101" fmla="*/ 1013242 w 1175167"/>
              <a:gd name="connsiteY101" fmla="*/ 1279525 h 1622425"/>
              <a:gd name="connsiteX102" fmla="*/ 1010067 w 1175167"/>
              <a:gd name="connsiteY102" fmla="*/ 1270000 h 1622425"/>
              <a:gd name="connsiteX103" fmla="*/ 997367 w 1175167"/>
              <a:gd name="connsiteY103" fmla="*/ 1260475 h 1622425"/>
              <a:gd name="connsiteX104" fmla="*/ 978317 w 1175167"/>
              <a:gd name="connsiteY104" fmla="*/ 1250950 h 1622425"/>
              <a:gd name="connsiteX105" fmla="*/ 959267 w 1175167"/>
              <a:gd name="connsiteY105" fmla="*/ 1225550 h 1622425"/>
              <a:gd name="connsiteX106" fmla="*/ 956092 w 1175167"/>
              <a:gd name="connsiteY106" fmla="*/ 1212850 h 1622425"/>
              <a:gd name="connsiteX107" fmla="*/ 940217 w 1175167"/>
              <a:gd name="connsiteY107" fmla="*/ 1181100 h 1622425"/>
              <a:gd name="connsiteX108" fmla="*/ 937042 w 1175167"/>
              <a:gd name="connsiteY108" fmla="*/ 1171575 h 1622425"/>
              <a:gd name="connsiteX109" fmla="*/ 930692 w 1175167"/>
              <a:gd name="connsiteY109" fmla="*/ 1146175 h 1622425"/>
              <a:gd name="connsiteX110" fmla="*/ 917992 w 1175167"/>
              <a:gd name="connsiteY110" fmla="*/ 1120775 h 1622425"/>
              <a:gd name="connsiteX111" fmla="*/ 905292 w 1175167"/>
              <a:gd name="connsiteY111" fmla="*/ 1098550 h 1622425"/>
              <a:gd name="connsiteX112" fmla="*/ 898942 w 1175167"/>
              <a:gd name="connsiteY112" fmla="*/ 1082675 h 1622425"/>
              <a:gd name="connsiteX113" fmla="*/ 892592 w 1175167"/>
              <a:gd name="connsiteY113" fmla="*/ 1063625 h 1622425"/>
              <a:gd name="connsiteX114" fmla="*/ 883067 w 1175167"/>
              <a:gd name="connsiteY114" fmla="*/ 1047750 h 1622425"/>
              <a:gd name="connsiteX115" fmla="*/ 876717 w 1175167"/>
              <a:gd name="connsiteY115" fmla="*/ 1038225 h 1622425"/>
              <a:gd name="connsiteX116" fmla="*/ 860842 w 1175167"/>
              <a:gd name="connsiteY116" fmla="*/ 1025525 h 1622425"/>
              <a:gd name="connsiteX117" fmla="*/ 841792 w 1175167"/>
              <a:gd name="connsiteY117" fmla="*/ 1003300 h 1622425"/>
              <a:gd name="connsiteX118" fmla="*/ 819567 w 1175167"/>
              <a:gd name="connsiteY118" fmla="*/ 1000125 h 1622425"/>
              <a:gd name="connsiteX119" fmla="*/ 797342 w 1175167"/>
              <a:gd name="connsiteY119" fmla="*/ 987425 h 1622425"/>
              <a:gd name="connsiteX120" fmla="*/ 765592 w 1175167"/>
              <a:gd name="connsiteY120" fmla="*/ 965200 h 1622425"/>
              <a:gd name="connsiteX121" fmla="*/ 752892 w 1175167"/>
              <a:gd name="connsiteY121" fmla="*/ 958850 h 1622425"/>
              <a:gd name="connsiteX122" fmla="*/ 746542 w 1175167"/>
              <a:gd name="connsiteY122" fmla="*/ 946150 h 1622425"/>
              <a:gd name="connsiteX123" fmla="*/ 740192 w 1175167"/>
              <a:gd name="connsiteY123" fmla="*/ 898525 h 1622425"/>
              <a:gd name="connsiteX124" fmla="*/ 730667 w 1175167"/>
              <a:gd name="connsiteY124" fmla="*/ 863600 h 1622425"/>
              <a:gd name="connsiteX125" fmla="*/ 721142 w 1175167"/>
              <a:gd name="connsiteY125" fmla="*/ 860425 h 1622425"/>
              <a:gd name="connsiteX126" fmla="*/ 705267 w 1175167"/>
              <a:gd name="connsiteY126" fmla="*/ 847725 h 1622425"/>
              <a:gd name="connsiteX127" fmla="*/ 692567 w 1175167"/>
              <a:gd name="connsiteY127" fmla="*/ 841375 h 1622425"/>
              <a:gd name="connsiteX128" fmla="*/ 686217 w 1175167"/>
              <a:gd name="connsiteY128" fmla="*/ 831850 h 1622425"/>
              <a:gd name="connsiteX129" fmla="*/ 689392 w 1175167"/>
              <a:gd name="connsiteY129" fmla="*/ 784225 h 1622425"/>
              <a:gd name="connsiteX130" fmla="*/ 698917 w 1175167"/>
              <a:gd name="connsiteY130" fmla="*/ 762000 h 1622425"/>
              <a:gd name="connsiteX131" fmla="*/ 708442 w 1175167"/>
              <a:gd name="connsiteY131" fmla="*/ 673100 h 1622425"/>
              <a:gd name="connsiteX132" fmla="*/ 711617 w 1175167"/>
              <a:gd name="connsiteY132" fmla="*/ 641350 h 1622425"/>
              <a:gd name="connsiteX133" fmla="*/ 721142 w 1175167"/>
              <a:gd name="connsiteY133" fmla="*/ 609600 h 1622425"/>
              <a:gd name="connsiteX134" fmla="*/ 727492 w 1175167"/>
              <a:gd name="connsiteY134" fmla="*/ 581025 h 1622425"/>
              <a:gd name="connsiteX135" fmla="*/ 733842 w 1175167"/>
              <a:gd name="connsiteY135" fmla="*/ 568325 h 1622425"/>
              <a:gd name="connsiteX136" fmla="*/ 737017 w 1175167"/>
              <a:gd name="connsiteY136" fmla="*/ 555625 h 1622425"/>
              <a:gd name="connsiteX137" fmla="*/ 749717 w 1175167"/>
              <a:gd name="connsiteY137" fmla="*/ 542925 h 1622425"/>
              <a:gd name="connsiteX138" fmla="*/ 762417 w 1175167"/>
              <a:gd name="connsiteY138" fmla="*/ 520700 h 1622425"/>
              <a:gd name="connsiteX139" fmla="*/ 784642 w 1175167"/>
              <a:gd name="connsiteY139" fmla="*/ 498475 h 1622425"/>
              <a:gd name="connsiteX140" fmla="*/ 797342 w 1175167"/>
              <a:gd name="connsiteY140" fmla="*/ 485775 h 1622425"/>
              <a:gd name="connsiteX141" fmla="*/ 806867 w 1175167"/>
              <a:gd name="connsiteY141" fmla="*/ 476250 h 1622425"/>
              <a:gd name="connsiteX142" fmla="*/ 816392 w 1175167"/>
              <a:gd name="connsiteY142" fmla="*/ 454025 h 1622425"/>
              <a:gd name="connsiteX143" fmla="*/ 819567 w 1175167"/>
              <a:gd name="connsiteY143" fmla="*/ 441325 h 1622425"/>
              <a:gd name="connsiteX144" fmla="*/ 832267 w 1175167"/>
              <a:gd name="connsiteY144" fmla="*/ 409575 h 1622425"/>
              <a:gd name="connsiteX145" fmla="*/ 838617 w 1175167"/>
              <a:gd name="connsiteY145" fmla="*/ 365125 h 1622425"/>
              <a:gd name="connsiteX146" fmla="*/ 841792 w 1175167"/>
              <a:gd name="connsiteY146" fmla="*/ 355600 h 1622425"/>
              <a:gd name="connsiteX147" fmla="*/ 844967 w 1175167"/>
              <a:gd name="connsiteY147" fmla="*/ 342900 h 1622425"/>
              <a:gd name="connsiteX148" fmla="*/ 854492 w 1175167"/>
              <a:gd name="connsiteY148" fmla="*/ 225425 h 1622425"/>
              <a:gd name="connsiteX149" fmla="*/ 857667 w 1175167"/>
              <a:gd name="connsiteY149" fmla="*/ 209550 h 1622425"/>
              <a:gd name="connsiteX150" fmla="*/ 864017 w 1175167"/>
              <a:gd name="connsiteY150" fmla="*/ 200025 h 1622425"/>
              <a:gd name="connsiteX151" fmla="*/ 867192 w 1175167"/>
              <a:gd name="connsiteY151" fmla="*/ 177800 h 1622425"/>
              <a:gd name="connsiteX152" fmla="*/ 870367 w 1175167"/>
              <a:gd name="connsiteY152" fmla="*/ 168275 h 1622425"/>
              <a:gd name="connsiteX153" fmla="*/ 873542 w 1175167"/>
              <a:gd name="connsiteY153" fmla="*/ 152400 h 1622425"/>
              <a:gd name="connsiteX154" fmla="*/ 883067 w 1175167"/>
              <a:gd name="connsiteY154" fmla="*/ 101600 h 1622425"/>
              <a:gd name="connsiteX155" fmla="*/ 886242 w 1175167"/>
              <a:gd name="connsiteY155" fmla="*/ 92075 h 1622425"/>
              <a:gd name="connsiteX156" fmla="*/ 898942 w 1175167"/>
              <a:gd name="connsiteY156" fmla="*/ 76200 h 1622425"/>
              <a:gd name="connsiteX157" fmla="*/ 908467 w 1175167"/>
              <a:gd name="connsiteY157" fmla="*/ 73025 h 1622425"/>
              <a:gd name="connsiteX0" fmla="*/ 908467 w 1175167"/>
              <a:gd name="connsiteY0" fmla="*/ 73025 h 1622425"/>
              <a:gd name="connsiteX1" fmla="*/ 902117 w 1175167"/>
              <a:gd name="connsiteY1" fmla="*/ 57150 h 1622425"/>
              <a:gd name="connsiteX2" fmla="*/ 844967 w 1175167"/>
              <a:gd name="connsiteY2" fmla="*/ 22225 h 1622425"/>
              <a:gd name="connsiteX3" fmla="*/ 829092 w 1175167"/>
              <a:gd name="connsiteY3" fmla="*/ 9525 h 1622425"/>
              <a:gd name="connsiteX4" fmla="*/ 813217 w 1175167"/>
              <a:gd name="connsiteY4" fmla="*/ 6350 h 1622425"/>
              <a:gd name="connsiteX5" fmla="*/ 797342 w 1175167"/>
              <a:gd name="connsiteY5" fmla="*/ 0 h 1622425"/>
              <a:gd name="connsiteX6" fmla="*/ 775117 w 1175167"/>
              <a:gd name="connsiteY6" fmla="*/ 6350 h 1622425"/>
              <a:gd name="connsiteX7" fmla="*/ 771942 w 1175167"/>
              <a:gd name="connsiteY7" fmla="*/ 50800 h 1622425"/>
              <a:gd name="connsiteX8" fmla="*/ 768767 w 1175167"/>
              <a:gd name="connsiteY8" fmla="*/ 69850 h 1622425"/>
              <a:gd name="connsiteX9" fmla="*/ 759242 w 1175167"/>
              <a:gd name="connsiteY9" fmla="*/ 73025 h 1622425"/>
              <a:gd name="connsiteX10" fmla="*/ 749717 w 1175167"/>
              <a:gd name="connsiteY10" fmla="*/ 66675 h 1622425"/>
              <a:gd name="connsiteX11" fmla="*/ 737017 w 1175167"/>
              <a:gd name="connsiteY11" fmla="*/ 63500 h 1622425"/>
              <a:gd name="connsiteX12" fmla="*/ 714792 w 1175167"/>
              <a:gd name="connsiteY12" fmla="*/ 104775 h 1622425"/>
              <a:gd name="connsiteX13" fmla="*/ 670342 w 1175167"/>
              <a:gd name="connsiteY13" fmla="*/ 25400 h 1622425"/>
              <a:gd name="connsiteX14" fmla="*/ 654467 w 1175167"/>
              <a:gd name="connsiteY14" fmla="*/ 63500 h 1622425"/>
              <a:gd name="connsiteX15" fmla="*/ 600492 w 1175167"/>
              <a:gd name="connsiteY15" fmla="*/ 142875 h 1622425"/>
              <a:gd name="connsiteX16" fmla="*/ 562392 w 1175167"/>
              <a:gd name="connsiteY16" fmla="*/ 222250 h 1622425"/>
              <a:gd name="connsiteX17" fmla="*/ 527467 w 1175167"/>
              <a:gd name="connsiteY17" fmla="*/ 304800 h 1622425"/>
              <a:gd name="connsiteX18" fmla="*/ 521117 w 1175167"/>
              <a:gd name="connsiteY18" fmla="*/ 358775 h 1622425"/>
              <a:gd name="connsiteX19" fmla="*/ 444917 w 1175167"/>
              <a:gd name="connsiteY19" fmla="*/ 434975 h 1622425"/>
              <a:gd name="connsiteX20" fmla="*/ 444917 w 1175167"/>
              <a:gd name="connsiteY20" fmla="*/ 517525 h 1622425"/>
              <a:gd name="connsiteX21" fmla="*/ 409992 w 1175167"/>
              <a:gd name="connsiteY21" fmla="*/ 501650 h 1622425"/>
              <a:gd name="connsiteX22" fmla="*/ 362367 w 1175167"/>
              <a:gd name="connsiteY22" fmla="*/ 511175 h 1622425"/>
              <a:gd name="connsiteX23" fmla="*/ 295692 w 1175167"/>
              <a:gd name="connsiteY23" fmla="*/ 492125 h 1622425"/>
              <a:gd name="connsiteX24" fmla="*/ 289342 w 1175167"/>
              <a:gd name="connsiteY24" fmla="*/ 419100 h 1622425"/>
              <a:gd name="connsiteX25" fmla="*/ 263942 w 1175167"/>
              <a:gd name="connsiteY25" fmla="*/ 396875 h 1622425"/>
              <a:gd name="connsiteX26" fmla="*/ 184567 w 1175167"/>
              <a:gd name="connsiteY26" fmla="*/ 387350 h 1622425"/>
              <a:gd name="connsiteX27" fmla="*/ 108367 w 1175167"/>
              <a:gd name="connsiteY27" fmla="*/ 393700 h 1622425"/>
              <a:gd name="connsiteX28" fmla="*/ 35342 w 1175167"/>
              <a:gd name="connsiteY28" fmla="*/ 469900 h 1622425"/>
              <a:gd name="connsiteX29" fmla="*/ 417 w 1175167"/>
              <a:gd name="connsiteY29" fmla="*/ 533400 h 1622425"/>
              <a:gd name="connsiteX30" fmla="*/ 16292 w 1175167"/>
              <a:gd name="connsiteY30" fmla="*/ 587375 h 1622425"/>
              <a:gd name="connsiteX31" fmla="*/ 9941 w 1175167"/>
              <a:gd name="connsiteY31" fmla="*/ 631825 h 1622425"/>
              <a:gd name="connsiteX32" fmla="*/ 13117 w 1175167"/>
              <a:gd name="connsiteY32" fmla="*/ 698500 h 1622425"/>
              <a:gd name="connsiteX33" fmla="*/ 9942 w 1175167"/>
              <a:gd name="connsiteY33" fmla="*/ 736600 h 1622425"/>
              <a:gd name="connsiteX34" fmla="*/ 48042 w 1175167"/>
              <a:gd name="connsiteY34" fmla="*/ 755650 h 1622425"/>
              <a:gd name="connsiteX35" fmla="*/ 102017 w 1175167"/>
              <a:gd name="connsiteY35" fmla="*/ 790575 h 1622425"/>
              <a:gd name="connsiteX36" fmla="*/ 133767 w 1175167"/>
              <a:gd name="connsiteY36" fmla="*/ 784225 h 1622425"/>
              <a:gd name="connsiteX37" fmla="*/ 159167 w 1175167"/>
              <a:gd name="connsiteY37" fmla="*/ 841375 h 1622425"/>
              <a:gd name="connsiteX38" fmla="*/ 155992 w 1175167"/>
              <a:gd name="connsiteY38" fmla="*/ 873125 h 1622425"/>
              <a:gd name="connsiteX39" fmla="*/ 200442 w 1175167"/>
              <a:gd name="connsiteY39" fmla="*/ 904875 h 1622425"/>
              <a:gd name="connsiteX40" fmla="*/ 222667 w 1175167"/>
              <a:gd name="connsiteY40" fmla="*/ 939800 h 1622425"/>
              <a:gd name="connsiteX41" fmla="*/ 213142 w 1175167"/>
              <a:gd name="connsiteY41" fmla="*/ 1022350 h 1622425"/>
              <a:gd name="connsiteX42" fmla="*/ 190917 w 1175167"/>
              <a:gd name="connsiteY42" fmla="*/ 1063625 h 1622425"/>
              <a:gd name="connsiteX43" fmla="*/ 190917 w 1175167"/>
              <a:gd name="connsiteY43" fmla="*/ 1200150 h 1622425"/>
              <a:gd name="connsiteX44" fmla="*/ 244892 w 1175167"/>
              <a:gd name="connsiteY44" fmla="*/ 1206500 h 1622425"/>
              <a:gd name="connsiteX45" fmla="*/ 279817 w 1175167"/>
              <a:gd name="connsiteY45" fmla="*/ 1222375 h 1622425"/>
              <a:gd name="connsiteX46" fmla="*/ 289342 w 1175167"/>
              <a:gd name="connsiteY46" fmla="*/ 1270000 h 1622425"/>
              <a:gd name="connsiteX47" fmla="*/ 356017 w 1175167"/>
              <a:gd name="connsiteY47" fmla="*/ 1298575 h 1622425"/>
              <a:gd name="connsiteX48" fmla="*/ 403642 w 1175167"/>
              <a:gd name="connsiteY48" fmla="*/ 1330325 h 1622425"/>
              <a:gd name="connsiteX49" fmla="*/ 422692 w 1175167"/>
              <a:gd name="connsiteY49" fmla="*/ 1403350 h 1622425"/>
              <a:gd name="connsiteX50" fmla="*/ 444917 w 1175167"/>
              <a:gd name="connsiteY50" fmla="*/ 1476375 h 1622425"/>
              <a:gd name="connsiteX51" fmla="*/ 483017 w 1175167"/>
              <a:gd name="connsiteY51" fmla="*/ 1482725 h 1622425"/>
              <a:gd name="connsiteX52" fmla="*/ 514767 w 1175167"/>
              <a:gd name="connsiteY52" fmla="*/ 1536700 h 1622425"/>
              <a:gd name="connsiteX53" fmla="*/ 543342 w 1175167"/>
              <a:gd name="connsiteY53" fmla="*/ 1584325 h 1622425"/>
              <a:gd name="connsiteX54" fmla="*/ 571917 w 1175167"/>
              <a:gd name="connsiteY54" fmla="*/ 1555750 h 1622425"/>
              <a:gd name="connsiteX55" fmla="*/ 600492 w 1175167"/>
              <a:gd name="connsiteY55" fmla="*/ 1504950 h 1622425"/>
              <a:gd name="connsiteX56" fmla="*/ 625892 w 1175167"/>
              <a:gd name="connsiteY56" fmla="*/ 1565275 h 1622425"/>
              <a:gd name="connsiteX57" fmla="*/ 632242 w 1175167"/>
              <a:gd name="connsiteY57" fmla="*/ 1574800 h 1622425"/>
              <a:gd name="connsiteX58" fmla="*/ 635417 w 1175167"/>
              <a:gd name="connsiteY58" fmla="*/ 1584325 h 1622425"/>
              <a:gd name="connsiteX59" fmla="*/ 651292 w 1175167"/>
              <a:gd name="connsiteY59" fmla="*/ 1587500 h 1622425"/>
              <a:gd name="connsiteX60" fmla="*/ 660817 w 1175167"/>
              <a:gd name="connsiteY60" fmla="*/ 1584325 h 1622425"/>
              <a:gd name="connsiteX61" fmla="*/ 692567 w 1175167"/>
              <a:gd name="connsiteY61" fmla="*/ 1555750 h 1622425"/>
              <a:gd name="connsiteX62" fmla="*/ 705267 w 1175167"/>
              <a:gd name="connsiteY62" fmla="*/ 1546225 h 1622425"/>
              <a:gd name="connsiteX63" fmla="*/ 756067 w 1175167"/>
              <a:gd name="connsiteY63" fmla="*/ 1552575 h 1622425"/>
              <a:gd name="connsiteX64" fmla="*/ 765592 w 1175167"/>
              <a:gd name="connsiteY64" fmla="*/ 1555750 h 1622425"/>
              <a:gd name="connsiteX65" fmla="*/ 794167 w 1175167"/>
              <a:gd name="connsiteY65" fmla="*/ 1558925 h 1622425"/>
              <a:gd name="connsiteX66" fmla="*/ 857667 w 1175167"/>
              <a:gd name="connsiteY66" fmla="*/ 1568450 h 1622425"/>
              <a:gd name="connsiteX67" fmla="*/ 883067 w 1175167"/>
              <a:gd name="connsiteY67" fmla="*/ 1577975 h 1622425"/>
              <a:gd name="connsiteX68" fmla="*/ 905292 w 1175167"/>
              <a:gd name="connsiteY68" fmla="*/ 1581150 h 1622425"/>
              <a:gd name="connsiteX69" fmla="*/ 914817 w 1175167"/>
              <a:gd name="connsiteY69" fmla="*/ 1584325 h 1622425"/>
              <a:gd name="connsiteX70" fmla="*/ 927517 w 1175167"/>
              <a:gd name="connsiteY70" fmla="*/ 1590675 h 1622425"/>
              <a:gd name="connsiteX71" fmla="*/ 962442 w 1175167"/>
              <a:gd name="connsiteY71" fmla="*/ 1597025 h 1622425"/>
              <a:gd name="connsiteX72" fmla="*/ 971967 w 1175167"/>
              <a:gd name="connsiteY72" fmla="*/ 1600200 h 1622425"/>
              <a:gd name="connsiteX73" fmla="*/ 1000542 w 1175167"/>
              <a:gd name="connsiteY73" fmla="*/ 1606550 h 1622425"/>
              <a:gd name="connsiteX74" fmla="*/ 1025942 w 1175167"/>
              <a:gd name="connsiteY74" fmla="*/ 1616075 h 1622425"/>
              <a:gd name="connsiteX75" fmla="*/ 1044992 w 1175167"/>
              <a:gd name="connsiteY75" fmla="*/ 1619250 h 1622425"/>
              <a:gd name="connsiteX76" fmla="*/ 1057692 w 1175167"/>
              <a:gd name="connsiteY76" fmla="*/ 1622425 h 1622425"/>
              <a:gd name="connsiteX77" fmla="*/ 1073567 w 1175167"/>
              <a:gd name="connsiteY77" fmla="*/ 1619250 h 1622425"/>
              <a:gd name="connsiteX78" fmla="*/ 1064042 w 1175167"/>
              <a:gd name="connsiteY78" fmla="*/ 1593850 h 1622425"/>
              <a:gd name="connsiteX79" fmla="*/ 1083092 w 1175167"/>
              <a:gd name="connsiteY79" fmla="*/ 1587500 h 1622425"/>
              <a:gd name="connsiteX80" fmla="*/ 1098967 w 1175167"/>
              <a:gd name="connsiteY80" fmla="*/ 1530350 h 1622425"/>
              <a:gd name="connsiteX81" fmla="*/ 1171992 w 1175167"/>
              <a:gd name="connsiteY81" fmla="*/ 1527175 h 1622425"/>
              <a:gd name="connsiteX82" fmla="*/ 1175167 w 1175167"/>
              <a:gd name="connsiteY82" fmla="*/ 1517650 h 1622425"/>
              <a:gd name="connsiteX83" fmla="*/ 1149767 w 1175167"/>
              <a:gd name="connsiteY83" fmla="*/ 1501775 h 1622425"/>
              <a:gd name="connsiteX84" fmla="*/ 1140242 w 1175167"/>
              <a:gd name="connsiteY84" fmla="*/ 1498600 h 1622425"/>
              <a:gd name="connsiteX85" fmla="*/ 1121192 w 1175167"/>
              <a:gd name="connsiteY85" fmla="*/ 1485900 h 1622425"/>
              <a:gd name="connsiteX86" fmla="*/ 1098967 w 1175167"/>
              <a:gd name="connsiteY86" fmla="*/ 1457325 h 1622425"/>
              <a:gd name="connsiteX87" fmla="*/ 1086267 w 1175167"/>
              <a:gd name="connsiteY87" fmla="*/ 1444625 h 1622425"/>
              <a:gd name="connsiteX88" fmla="*/ 1076742 w 1175167"/>
              <a:gd name="connsiteY88" fmla="*/ 1431925 h 1622425"/>
              <a:gd name="connsiteX89" fmla="*/ 1057692 w 1175167"/>
              <a:gd name="connsiteY89" fmla="*/ 1419225 h 1622425"/>
              <a:gd name="connsiteX90" fmla="*/ 1038642 w 1175167"/>
              <a:gd name="connsiteY90" fmla="*/ 1400175 h 1622425"/>
              <a:gd name="connsiteX91" fmla="*/ 1025942 w 1175167"/>
              <a:gd name="connsiteY91" fmla="*/ 1387475 h 1622425"/>
              <a:gd name="connsiteX92" fmla="*/ 1032292 w 1175167"/>
              <a:gd name="connsiteY92" fmla="*/ 1355725 h 1622425"/>
              <a:gd name="connsiteX93" fmla="*/ 1044992 w 1175167"/>
              <a:gd name="connsiteY93" fmla="*/ 1352550 h 1622425"/>
              <a:gd name="connsiteX94" fmla="*/ 1060867 w 1175167"/>
              <a:gd name="connsiteY94" fmla="*/ 1349375 h 1622425"/>
              <a:gd name="connsiteX95" fmla="*/ 1057692 w 1175167"/>
              <a:gd name="connsiteY95" fmla="*/ 1314450 h 1622425"/>
              <a:gd name="connsiteX96" fmla="*/ 1029117 w 1175167"/>
              <a:gd name="connsiteY96" fmla="*/ 1317625 h 1622425"/>
              <a:gd name="connsiteX97" fmla="*/ 991017 w 1175167"/>
              <a:gd name="connsiteY97" fmla="*/ 1314450 h 1622425"/>
              <a:gd name="connsiteX98" fmla="*/ 978317 w 1175167"/>
              <a:gd name="connsiteY98" fmla="*/ 1308100 h 1622425"/>
              <a:gd name="connsiteX99" fmla="*/ 975142 w 1175167"/>
              <a:gd name="connsiteY99" fmla="*/ 1298575 h 1622425"/>
              <a:gd name="connsiteX100" fmla="*/ 1013242 w 1175167"/>
              <a:gd name="connsiteY100" fmla="*/ 1279525 h 1622425"/>
              <a:gd name="connsiteX101" fmla="*/ 1010067 w 1175167"/>
              <a:gd name="connsiteY101" fmla="*/ 1270000 h 1622425"/>
              <a:gd name="connsiteX102" fmla="*/ 997367 w 1175167"/>
              <a:gd name="connsiteY102" fmla="*/ 1260475 h 1622425"/>
              <a:gd name="connsiteX103" fmla="*/ 978317 w 1175167"/>
              <a:gd name="connsiteY103" fmla="*/ 1250950 h 1622425"/>
              <a:gd name="connsiteX104" fmla="*/ 959267 w 1175167"/>
              <a:gd name="connsiteY104" fmla="*/ 1225550 h 1622425"/>
              <a:gd name="connsiteX105" fmla="*/ 956092 w 1175167"/>
              <a:gd name="connsiteY105" fmla="*/ 1212850 h 1622425"/>
              <a:gd name="connsiteX106" fmla="*/ 940217 w 1175167"/>
              <a:gd name="connsiteY106" fmla="*/ 1181100 h 1622425"/>
              <a:gd name="connsiteX107" fmla="*/ 937042 w 1175167"/>
              <a:gd name="connsiteY107" fmla="*/ 1171575 h 1622425"/>
              <a:gd name="connsiteX108" fmla="*/ 930692 w 1175167"/>
              <a:gd name="connsiteY108" fmla="*/ 1146175 h 1622425"/>
              <a:gd name="connsiteX109" fmla="*/ 917992 w 1175167"/>
              <a:gd name="connsiteY109" fmla="*/ 1120775 h 1622425"/>
              <a:gd name="connsiteX110" fmla="*/ 905292 w 1175167"/>
              <a:gd name="connsiteY110" fmla="*/ 1098550 h 1622425"/>
              <a:gd name="connsiteX111" fmla="*/ 898942 w 1175167"/>
              <a:gd name="connsiteY111" fmla="*/ 1082675 h 1622425"/>
              <a:gd name="connsiteX112" fmla="*/ 892592 w 1175167"/>
              <a:gd name="connsiteY112" fmla="*/ 1063625 h 1622425"/>
              <a:gd name="connsiteX113" fmla="*/ 883067 w 1175167"/>
              <a:gd name="connsiteY113" fmla="*/ 1047750 h 1622425"/>
              <a:gd name="connsiteX114" fmla="*/ 876717 w 1175167"/>
              <a:gd name="connsiteY114" fmla="*/ 1038225 h 1622425"/>
              <a:gd name="connsiteX115" fmla="*/ 860842 w 1175167"/>
              <a:gd name="connsiteY115" fmla="*/ 1025525 h 1622425"/>
              <a:gd name="connsiteX116" fmla="*/ 841792 w 1175167"/>
              <a:gd name="connsiteY116" fmla="*/ 1003300 h 1622425"/>
              <a:gd name="connsiteX117" fmla="*/ 819567 w 1175167"/>
              <a:gd name="connsiteY117" fmla="*/ 1000125 h 1622425"/>
              <a:gd name="connsiteX118" fmla="*/ 797342 w 1175167"/>
              <a:gd name="connsiteY118" fmla="*/ 987425 h 1622425"/>
              <a:gd name="connsiteX119" fmla="*/ 765592 w 1175167"/>
              <a:gd name="connsiteY119" fmla="*/ 965200 h 1622425"/>
              <a:gd name="connsiteX120" fmla="*/ 752892 w 1175167"/>
              <a:gd name="connsiteY120" fmla="*/ 958850 h 1622425"/>
              <a:gd name="connsiteX121" fmla="*/ 746542 w 1175167"/>
              <a:gd name="connsiteY121" fmla="*/ 946150 h 1622425"/>
              <a:gd name="connsiteX122" fmla="*/ 740192 w 1175167"/>
              <a:gd name="connsiteY122" fmla="*/ 898525 h 1622425"/>
              <a:gd name="connsiteX123" fmla="*/ 730667 w 1175167"/>
              <a:gd name="connsiteY123" fmla="*/ 863600 h 1622425"/>
              <a:gd name="connsiteX124" fmla="*/ 721142 w 1175167"/>
              <a:gd name="connsiteY124" fmla="*/ 860425 h 1622425"/>
              <a:gd name="connsiteX125" fmla="*/ 705267 w 1175167"/>
              <a:gd name="connsiteY125" fmla="*/ 847725 h 1622425"/>
              <a:gd name="connsiteX126" fmla="*/ 692567 w 1175167"/>
              <a:gd name="connsiteY126" fmla="*/ 841375 h 1622425"/>
              <a:gd name="connsiteX127" fmla="*/ 686217 w 1175167"/>
              <a:gd name="connsiteY127" fmla="*/ 831850 h 1622425"/>
              <a:gd name="connsiteX128" fmla="*/ 689392 w 1175167"/>
              <a:gd name="connsiteY128" fmla="*/ 784225 h 1622425"/>
              <a:gd name="connsiteX129" fmla="*/ 698917 w 1175167"/>
              <a:gd name="connsiteY129" fmla="*/ 762000 h 1622425"/>
              <a:gd name="connsiteX130" fmla="*/ 708442 w 1175167"/>
              <a:gd name="connsiteY130" fmla="*/ 673100 h 1622425"/>
              <a:gd name="connsiteX131" fmla="*/ 711617 w 1175167"/>
              <a:gd name="connsiteY131" fmla="*/ 641350 h 1622425"/>
              <a:gd name="connsiteX132" fmla="*/ 721142 w 1175167"/>
              <a:gd name="connsiteY132" fmla="*/ 609600 h 1622425"/>
              <a:gd name="connsiteX133" fmla="*/ 727492 w 1175167"/>
              <a:gd name="connsiteY133" fmla="*/ 581025 h 1622425"/>
              <a:gd name="connsiteX134" fmla="*/ 733842 w 1175167"/>
              <a:gd name="connsiteY134" fmla="*/ 568325 h 1622425"/>
              <a:gd name="connsiteX135" fmla="*/ 737017 w 1175167"/>
              <a:gd name="connsiteY135" fmla="*/ 555625 h 1622425"/>
              <a:gd name="connsiteX136" fmla="*/ 749717 w 1175167"/>
              <a:gd name="connsiteY136" fmla="*/ 542925 h 1622425"/>
              <a:gd name="connsiteX137" fmla="*/ 762417 w 1175167"/>
              <a:gd name="connsiteY137" fmla="*/ 520700 h 1622425"/>
              <a:gd name="connsiteX138" fmla="*/ 784642 w 1175167"/>
              <a:gd name="connsiteY138" fmla="*/ 498475 h 1622425"/>
              <a:gd name="connsiteX139" fmla="*/ 797342 w 1175167"/>
              <a:gd name="connsiteY139" fmla="*/ 485775 h 1622425"/>
              <a:gd name="connsiteX140" fmla="*/ 806867 w 1175167"/>
              <a:gd name="connsiteY140" fmla="*/ 476250 h 1622425"/>
              <a:gd name="connsiteX141" fmla="*/ 816392 w 1175167"/>
              <a:gd name="connsiteY141" fmla="*/ 454025 h 1622425"/>
              <a:gd name="connsiteX142" fmla="*/ 819567 w 1175167"/>
              <a:gd name="connsiteY142" fmla="*/ 441325 h 1622425"/>
              <a:gd name="connsiteX143" fmla="*/ 832267 w 1175167"/>
              <a:gd name="connsiteY143" fmla="*/ 409575 h 1622425"/>
              <a:gd name="connsiteX144" fmla="*/ 838617 w 1175167"/>
              <a:gd name="connsiteY144" fmla="*/ 365125 h 1622425"/>
              <a:gd name="connsiteX145" fmla="*/ 841792 w 1175167"/>
              <a:gd name="connsiteY145" fmla="*/ 355600 h 1622425"/>
              <a:gd name="connsiteX146" fmla="*/ 844967 w 1175167"/>
              <a:gd name="connsiteY146" fmla="*/ 342900 h 1622425"/>
              <a:gd name="connsiteX147" fmla="*/ 854492 w 1175167"/>
              <a:gd name="connsiteY147" fmla="*/ 225425 h 1622425"/>
              <a:gd name="connsiteX148" fmla="*/ 857667 w 1175167"/>
              <a:gd name="connsiteY148" fmla="*/ 209550 h 1622425"/>
              <a:gd name="connsiteX149" fmla="*/ 864017 w 1175167"/>
              <a:gd name="connsiteY149" fmla="*/ 200025 h 1622425"/>
              <a:gd name="connsiteX150" fmla="*/ 867192 w 1175167"/>
              <a:gd name="connsiteY150" fmla="*/ 177800 h 1622425"/>
              <a:gd name="connsiteX151" fmla="*/ 870367 w 1175167"/>
              <a:gd name="connsiteY151" fmla="*/ 168275 h 1622425"/>
              <a:gd name="connsiteX152" fmla="*/ 873542 w 1175167"/>
              <a:gd name="connsiteY152" fmla="*/ 152400 h 1622425"/>
              <a:gd name="connsiteX153" fmla="*/ 883067 w 1175167"/>
              <a:gd name="connsiteY153" fmla="*/ 101600 h 1622425"/>
              <a:gd name="connsiteX154" fmla="*/ 886242 w 1175167"/>
              <a:gd name="connsiteY154" fmla="*/ 92075 h 1622425"/>
              <a:gd name="connsiteX155" fmla="*/ 898942 w 1175167"/>
              <a:gd name="connsiteY155" fmla="*/ 76200 h 1622425"/>
              <a:gd name="connsiteX156" fmla="*/ 908467 w 1175167"/>
              <a:gd name="connsiteY156" fmla="*/ 73025 h 1622425"/>
              <a:gd name="connsiteX0" fmla="*/ 908467 w 1175167"/>
              <a:gd name="connsiteY0" fmla="*/ 73025 h 1622425"/>
              <a:gd name="connsiteX1" fmla="*/ 902117 w 1175167"/>
              <a:gd name="connsiteY1" fmla="*/ 57150 h 1622425"/>
              <a:gd name="connsiteX2" fmla="*/ 844967 w 1175167"/>
              <a:gd name="connsiteY2" fmla="*/ 22225 h 1622425"/>
              <a:gd name="connsiteX3" fmla="*/ 829092 w 1175167"/>
              <a:gd name="connsiteY3" fmla="*/ 9525 h 1622425"/>
              <a:gd name="connsiteX4" fmla="*/ 813217 w 1175167"/>
              <a:gd name="connsiteY4" fmla="*/ 6350 h 1622425"/>
              <a:gd name="connsiteX5" fmla="*/ 797342 w 1175167"/>
              <a:gd name="connsiteY5" fmla="*/ 0 h 1622425"/>
              <a:gd name="connsiteX6" fmla="*/ 775117 w 1175167"/>
              <a:gd name="connsiteY6" fmla="*/ 6350 h 1622425"/>
              <a:gd name="connsiteX7" fmla="*/ 771942 w 1175167"/>
              <a:gd name="connsiteY7" fmla="*/ 50800 h 1622425"/>
              <a:gd name="connsiteX8" fmla="*/ 768767 w 1175167"/>
              <a:gd name="connsiteY8" fmla="*/ 69850 h 1622425"/>
              <a:gd name="connsiteX9" fmla="*/ 759242 w 1175167"/>
              <a:gd name="connsiteY9" fmla="*/ 73025 h 1622425"/>
              <a:gd name="connsiteX10" fmla="*/ 749717 w 1175167"/>
              <a:gd name="connsiteY10" fmla="*/ 66675 h 1622425"/>
              <a:gd name="connsiteX11" fmla="*/ 737017 w 1175167"/>
              <a:gd name="connsiteY11" fmla="*/ 63500 h 1622425"/>
              <a:gd name="connsiteX12" fmla="*/ 714792 w 1175167"/>
              <a:gd name="connsiteY12" fmla="*/ 104775 h 1622425"/>
              <a:gd name="connsiteX13" fmla="*/ 670342 w 1175167"/>
              <a:gd name="connsiteY13" fmla="*/ 25400 h 1622425"/>
              <a:gd name="connsiteX14" fmla="*/ 654467 w 1175167"/>
              <a:gd name="connsiteY14" fmla="*/ 63500 h 1622425"/>
              <a:gd name="connsiteX15" fmla="*/ 600492 w 1175167"/>
              <a:gd name="connsiteY15" fmla="*/ 142875 h 1622425"/>
              <a:gd name="connsiteX16" fmla="*/ 562392 w 1175167"/>
              <a:gd name="connsiteY16" fmla="*/ 222250 h 1622425"/>
              <a:gd name="connsiteX17" fmla="*/ 527467 w 1175167"/>
              <a:gd name="connsiteY17" fmla="*/ 304800 h 1622425"/>
              <a:gd name="connsiteX18" fmla="*/ 521117 w 1175167"/>
              <a:gd name="connsiteY18" fmla="*/ 358775 h 1622425"/>
              <a:gd name="connsiteX19" fmla="*/ 444917 w 1175167"/>
              <a:gd name="connsiteY19" fmla="*/ 434975 h 1622425"/>
              <a:gd name="connsiteX20" fmla="*/ 444917 w 1175167"/>
              <a:gd name="connsiteY20" fmla="*/ 517525 h 1622425"/>
              <a:gd name="connsiteX21" fmla="*/ 409992 w 1175167"/>
              <a:gd name="connsiteY21" fmla="*/ 501650 h 1622425"/>
              <a:gd name="connsiteX22" fmla="*/ 362367 w 1175167"/>
              <a:gd name="connsiteY22" fmla="*/ 511175 h 1622425"/>
              <a:gd name="connsiteX23" fmla="*/ 295692 w 1175167"/>
              <a:gd name="connsiteY23" fmla="*/ 492125 h 1622425"/>
              <a:gd name="connsiteX24" fmla="*/ 289342 w 1175167"/>
              <a:gd name="connsiteY24" fmla="*/ 419100 h 1622425"/>
              <a:gd name="connsiteX25" fmla="*/ 263942 w 1175167"/>
              <a:gd name="connsiteY25" fmla="*/ 396875 h 1622425"/>
              <a:gd name="connsiteX26" fmla="*/ 184567 w 1175167"/>
              <a:gd name="connsiteY26" fmla="*/ 387350 h 1622425"/>
              <a:gd name="connsiteX27" fmla="*/ 108367 w 1175167"/>
              <a:gd name="connsiteY27" fmla="*/ 393700 h 1622425"/>
              <a:gd name="connsiteX28" fmla="*/ 35342 w 1175167"/>
              <a:gd name="connsiteY28" fmla="*/ 469900 h 1622425"/>
              <a:gd name="connsiteX29" fmla="*/ 417 w 1175167"/>
              <a:gd name="connsiteY29" fmla="*/ 533400 h 1622425"/>
              <a:gd name="connsiteX30" fmla="*/ 16292 w 1175167"/>
              <a:gd name="connsiteY30" fmla="*/ 587375 h 1622425"/>
              <a:gd name="connsiteX31" fmla="*/ 9941 w 1175167"/>
              <a:gd name="connsiteY31" fmla="*/ 631825 h 1622425"/>
              <a:gd name="connsiteX32" fmla="*/ 13117 w 1175167"/>
              <a:gd name="connsiteY32" fmla="*/ 698500 h 1622425"/>
              <a:gd name="connsiteX33" fmla="*/ 9942 w 1175167"/>
              <a:gd name="connsiteY33" fmla="*/ 736600 h 1622425"/>
              <a:gd name="connsiteX34" fmla="*/ 48042 w 1175167"/>
              <a:gd name="connsiteY34" fmla="*/ 755650 h 1622425"/>
              <a:gd name="connsiteX35" fmla="*/ 102017 w 1175167"/>
              <a:gd name="connsiteY35" fmla="*/ 790575 h 1622425"/>
              <a:gd name="connsiteX36" fmla="*/ 133767 w 1175167"/>
              <a:gd name="connsiteY36" fmla="*/ 784225 h 1622425"/>
              <a:gd name="connsiteX37" fmla="*/ 159167 w 1175167"/>
              <a:gd name="connsiteY37" fmla="*/ 841375 h 1622425"/>
              <a:gd name="connsiteX38" fmla="*/ 155992 w 1175167"/>
              <a:gd name="connsiteY38" fmla="*/ 873125 h 1622425"/>
              <a:gd name="connsiteX39" fmla="*/ 200442 w 1175167"/>
              <a:gd name="connsiteY39" fmla="*/ 904875 h 1622425"/>
              <a:gd name="connsiteX40" fmla="*/ 222667 w 1175167"/>
              <a:gd name="connsiteY40" fmla="*/ 939800 h 1622425"/>
              <a:gd name="connsiteX41" fmla="*/ 213142 w 1175167"/>
              <a:gd name="connsiteY41" fmla="*/ 1022350 h 1622425"/>
              <a:gd name="connsiteX42" fmla="*/ 190917 w 1175167"/>
              <a:gd name="connsiteY42" fmla="*/ 1063625 h 1622425"/>
              <a:gd name="connsiteX43" fmla="*/ 190917 w 1175167"/>
              <a:gd name="connsiteY43" fmla="*/ 1200150 h 1622425"/>
              <a:gd name="connsiteX44" fmla="*/ 244892 w 1175167"/>
              <a:gd name="connsiteY44" fmla="*/ 1206500 h 1622425"/>
              <a:gd name="connsiteX45" fmla="*/ 279817 w 1175167"/>
              <a:gd name="connsiteY45" fmla="*/ 1222375 h 1622425"/>
              <a:gd name="connsiteX46" fmla="*/ 289342 w 1175167"/>
              <a:gd name="connsiteY46" fmla="*/ 1270000 h 1622425"/>
              <a:gd name="connsiteX47" fmla="*/ 356017 w 1175167"/>
              <a:gd name="connsiteY47" fmla="*/ 1298575 h 1622425"/>
              <a:gd name="connsiteX48" fmla="*/ 403642 w 1175167"/>
              <a:gd name="connsiteY48" fmla="*/ 1330325 h 1622425"/>
              <a:gd name="connsiteX49" fmla="*/ 422692 w 1175167"/>
              <a:gd name="connsiteY49" fmla="*/ 1403350 h 1622425"/>
              <a:gd name="connsiteX50" fmla="*/ 444917 w 1175167"/>
              <a:gd name="connsiteY50" fmla="*/ 1476375 h 1622425"/>
              <a:gd name="connsiteX51" fmla="*/ 483017 w 1175167"/>
              <a:gd name="connsiteY51" fmla="*/ 1482725 h 1622425"/>
              <a:gd name="connsiteX52" fmla="*/ 514767 w 1175167"/>
              <a:gd name="connsiteY52" fmla="*/ 1536700 h 1622425"/>
              <a:gd name="connsiteX53" fmla="*/ 543342 w 1175167"/>
              <a:gd name="connsiteY53" fmla="*/ 1584325 h 1622425"/>
              <a:gd name="connsiteX54" fmla="*/ 571917 w 1175167"/>
              <a:gd name="connsiteY54" fmla="*/ 1555750 h 1622425"/>
              <a:gd name="connsiteX55" fmla="*/ 597317 w 1175167"/>
              <a:gd name="connsiteY55" fmla="*/ 1501775 h 1622425"/>
              <a:gd name="connsiteX56" fmla="*/ 625892 w 1175167"/>
              <a:gd name="connsiteY56" fmla="*/ 1565275 h 1622425"/>
              <a:gd name="connsiteX57" fmla="*/ 632242 w 1175167"/>
              <a:gd name="connsiteY57" fmla="*/ 1574800 h 1622425"/>
              <a:gd name="connsiteX58" fmla="*/ 635417 w 1175167"/>
              <a:gd name="connsiteY58" fmla="*/ 1584325 h 1622425"/>
              <a:gd name="connsiteX59" fmla="*/ 651292 w 1175167"/>
              <a:gd name="connsiteY59" fmla="*/ 1587500 h 1622425"/>
              <a:gd name="connsiteX60" fmla="*/ 660817 w 1175167"/>
              <a:gd name="connsiteY60" fmla="*/ 1584325 h 1622425"/>
              <a:gd name="connsiteX61" fmla="*/ 692567 w 1175167"/>
              <a:gd name="connsiteY61" fmla="*/ 1555750 h 1622425"/>
              <a:gd name="connsiteX62" fmla="*/ 705267 w 1175167"/>
              <a:gd name="connsiteY62" fmla="*/ 1546225 h 1622425"/>
              <a:gd name="connsiteX63" fmla="*/ 756067 w 1175167"/>
              <a:gd name="connsiteY63" fmla="*/ 1552575 h 1622425"/>
              <a:gd name="connsiteX64" fmla="*/ 765592 w 1175167"/>
              <a:gd name="connsiteY64" fmla="*/ 1555750 h 1622425"/>
              <a:gd name="connsiteX65" fmla="*/ 794167 w 1175167"/>
              <a:gd name="connsiteY65" fmla="*/ 1558925 h 1622425"/>
              <a:gd name="connsiteX66" fmla="*/ 857667 w 1175167"/>
              <a:gd name="connsiteY66" fmla="*/ 1568450 h 1622425"/>
              <a:gd name="connsiteX67" fmla="*/ 883067 w 1175167"/>
              <a:gd name="connsiteY67" fmla="*/ 1577975 h 1622425"/>
              <a:gd name="connsiteX68" fmla="*/ 905292 w 1175167"/>
              <a:gd name="connsiteY68" fmla="*/ 1581150 h 1622425"/>
              <a:gd name="connsiteX69" fmla="*/ 914817 w 1175167"/>
              <a:gd name="connsiteY69" fmla="*/ 1584325 h 1622425"/>
              <a:gd name="connsiteX70" fmla="*/ 927517 w 1175167"/>
              <a:gd name="connsiteY70" fmla="*/ 1590675 h 1622425"/>
              <a:gd name="connsiteX71" fmla="*/ 962442 w 1175167"/>
              <a:gd name="connsiteY71" fmla="*/ 1597025 h 1622425"/>
              <a:gd name="connsiteX72" fmla="*/ 971967 w 1175167"/>
              <a:gd name="connsiteY72" fmla="*/ 1600200 h 1622425"/>
              <a:gd name="connsiteX73" fmla="*/ 1000542 w 1175167"/>
              <a:gd name="connsiteY73" fmla="*/ 1606550 h 1622425"/>
              <a:gd name="connsiteX74" fmla="*/ 1025942 w 1175167"/>
              <a:gd name="connsiteY74" fmla="*/ 1616075 h 1622425"/>
              <a:gd name="connsiteX75" fmla="*/ 1044992 w 1175167"/>
              <a:gd name="connsiteY75" fmla="*/ 1619250 h 1622425"/>
              <a:gd name="connsiteX76" fmla="*/ 1057692 w 1175167"/>
              <a:gd name="connsiteY76" fmla="*/ 1622425 h 1622425"/>
              <a:gd name="connsiteX77" fmla="*/ 1073567 w 1175167"/>
              <a:gd name="connsiteY77" fmla="*/ 1619250 h 1622425"/>
              <a:gd name="connsiteX78" fmla="*/ 1064042 w 1175167"/>
              <a:gd name="connsiteY78" fmla="*/ 1593850 h 1622425"/>
              <a:gd name="connsiteX79" fmla="*/ 1083092 w 1175167"/>
              <a:gd name="connsiteY79" fmla="*/ 1587500 h 1622425"/>
              <a:gd name="connsiteX80" fmla="*/ 1098967 w 1175167"/>
              <a:gd name="connsiteY80" fmla="*/ 1530350 h 1622425"/>
              <a:gd name="connsiteX81" fmla="*/ 1171992 w 1175167"/>
              <a:gd name="connsiteY81" fmla="*/ 1527175 h 1622425"/>
              <a:gd name="connsiteX82" fmla="*/ 1175167 w 1175167"/>
              <a:gd name="connsiteY82" fmla="*/ 1517650 h 1622425"/>
              <a:gd name="connsiteX83" fmla="*/ 1149767 w 1175167"/>
              <a:gd name="connsiteY83" fmla="*/ 1501775 h 1622425"/>
              <a:gd name="connsiteX84" fmla="*/ 1140242 w 1175167"/>
              <a:gd name="connsiteY84" fmla="*/ 1498600 h 1622425"/>
              <a:gd name="connsiteX85" fmla="*/ 1121192 w 1175167"/>
              <a:gd name="connsiteY85" fmla="*/ 1485900 h 1622425"/>
              <a:gd name="connsiteX86" fmla="*/ 1098967 w 1175167"/>
              <a:gd name="connsiteY86" fmla="*/ 1457325 h 1622425"/>
              <a:gd name="connsiteX87" fmla="*/ 1086267 w 1175167"/>
              <a:gd name="connsiteY87" fmla="*/ 1444625 h 1622425"/>
              <a:gd name="connsiteX88" fmla="*/ 1076742 w 1175167"/>
              <a:gd name="connsiteY88" fmla="*/ 1431925 h 1622425"/>
              <a:gd name="connsiteX89" fmla="*/ 1057692 w 1175167"/>
              <a:gd name="connsiteY89" fmla="*/ 1419225 h 1622425"/>
              <a:gd name="connsiteX90" fmla="*/ 1038642 w 1175167"/>
              <a:gd name="connsiteY90" fmla="*/ 1400175 h 1622425"/>
              <a:gd name="connsiteX91" fmla="*/ 1025942 w 1175167"/>
              <a:gd name="connsiteY91" fmla="*/ 1387475 h 1622425"/>
              <a:gd name="connsiteX92" fmla="*/ 1032292 w 1175167"/>
              <a:gd name="connsiteY92" fmla="*/ 1355725 h 1622425"/>
              <a:gd name="connsiteX93" fmla="*/ 1044992 w 1175167"/>
              <a:gd name="connsiteY93" fmla="*/ 1352550 h 1622425"/>
              <a:gd name="connsiteX94" fmla="*/ 1060867 w 1175167"/>
              <a:gd name="connsiteY94" fmla="*/ 1349375 h 1622425"/>
              <a:gd name="connsiteX95" fmla="*/ 1057692 w 1175167"/>
              <a:gd name="connsiteY95" fmla="*/ 1314450 h 1622425"/>
              <a:gd name="connsiteX96" fmla="*/ 1029117 w 1175167"/>
              <a:gd name="connsiteY96" fmla="*/ 1317625 h 1622425"/>
              <a:gd name="connsiteX97" fmla="*/ 991017 w 1175167"/>
              <a:gd name="connsiteY97" fmla="*/ 1314450 h 1622425"/>
              <a:gd name="connsiteX98" fmla="*/ 978317 w 1175167"/>
              <a:gd name="connsiteY98" fmla="*/ 1308100 h 1622425"/>
              <a:gd name="connsiteX99" fmla="*/ 975142 w 1175167"/>
              <a:gd name="connsiteY99" fmla="*/ 1298575 h 1622425"/>
              <a:gd name="connsiteX100" fmla="*/ 1013242 w 1175167"/>
              <a:gd name="connsiteY100" fmla="*/ 1279525 h 1622425"/>
              <a:gd name="connsiteX101" fmla="*/ 1010067 w 1175167"/>
              <a:gd name="connsiteY101" fmla="*/ 1270000 h 1622425"/>
              <a:gd name="connsiteX102" fmla="*/ 997367 w 1175167"/>
              <a:gd name="connsiteY102" fmla="*/ 1260475 h 1622425"/>
              <a:gd name="connsiteX103" fmla="*/ 978317 w 1175167"/>
              <a:gd name="connsiteY103" fmla="*/ 1250950 h 1622425"/>
              <a:gd name="connsiteX104" fmla="*/ 959267 w 1175167"/>
              <a:gd name="connsiteY104" fmla="*/ 1225550 h 1622425"/>
              <a:gd name="connsiteX105" fmla="*/ 956092 w 1175167"/>
              <a:gd name="connsiteY105" fmla="*/ 1212850 h 1622425"/>
              <a:gd name="connsiteX106" fmla="*/ 940217 w 1175167"/>
              <a:gd name="connsiteY106" fmla="*/ 1181100 h 1622425"/>
              <a:gd name="connsiteX107" fmla="*/ 937042 w 1175167"/>
              <a:gd name="connsiteY107" fmla="*/ 1171575 h 1622425"/>
              <a:gd name="connsiteX108" fmla="*/ 930692 w 1175167"/>
              <a:gd name="connsiteY108" fmla="*/ 1146175 h 1622425"/>
              <a:gd name="connsiteX109" fmla="*/ 917992 w 1175167"/>
              <a:gd name="connsiteY109" fmla="*/ 1120775 h 1622425"/>
              <a:gd name="connsiteX110" fmla="*/ 905292 w 1175167"/>
              <a:gd name="connsiteY110" fmla="*/ 1098550 h 1622425"/>
              <a:gd name="connsiteX111" fmla="*/ 898942 w 1175167"/>
              <a:gd name="connsiteY111" fmla="*/ 1082675 h 1622425"/>
              <a:gd name="connsiteX112" fmla="*/ 892592 w 1175167"/>
              <a:gd name="connsiteY112" fmla="*/ 1063625 h 1622425"/>
              <a:gd name="connsiteX113" fmla="*/ 883067 w 1175167"/>
              <a:gd name="connsiteY113" fmla="*/ 1047750 h 1622425"/>
              <a:gd name="connsiteX114" fmla="*/ 876717 w 1175167"/>
              <a:gd name="connsiteY114" fmla="*/ 1038225 h 1622425"/>
              <a:gd name="connsiteX115" fmla="*/ 860842 w 1175167"/>
              <a:gd name="connsiteY115" fmla="*/ 1025525 h 1622425"/>
              <a:gd name="connsiteX116" fmla="*/ 841792 w 1175167"/>
              <a:gd name="connsiteY116" fmla="*/ 1003300 h 1622425"/>
              <a:gd name="connsiteX117" fmla="*/ 819567 w 1175167"/>
              <a:gd name="connsiteY117" fmla="*/ 1000125 h 1622425"/>
              <a:gd name="connsiteX118" fmla="*/ 797342 w 1175167"/>
              <a:gd name="connsiteY118" fmla="*/ 987425 h 1622425"/>
              <a:gd name="connsiteX119" fmla="*/ 765592 w 1175167"/>
              <a:gd name="connsiteY119" fmla="*/ 965200 h 1622425"/>
              <a:gd name="connsiteX120" fmla="*/ 752892 w 1175167"/>
              <a:gd name="connsiteY120" fmla="*/ 958850 h 1622425"/>
              <a:gd name="connsiteX121" fmla="*/ 746542 w 1175167"/>
              <a:gd name="connsiteY121" fmla="*/ 946150 h 1622425"/>
              <a:gd name="connsiteX122" fmla="*/ 740192 w 1175167"/>
              <a:gd name="connsiteY122" fmla="*/ 898525 h 1622425"/>
              <a:gd name="connsiteX123" fmla="*/ 730667 w 1175167"/>
              <a:gd name="connsiteY123" fmla="*/ 863600 h 1622425"/>
              <a:gd name="connsiteX124" fmla="*/ 721142 w 1175167"/>
              <a:gd name="connsiteY124" fmla="*/ 860425 h 1622425"/>
              <a:gd name="connsiteX125" fmla="*/ 705267 w 1175167"/>
              <a:gd name="connsiteY125" fmla="*/ 847725 h 1622425"/>
              <a:gd name="connsiteX126" fmla="*/ 692567 w 1175167"/>
              <a:gd name="connsiteY126" fmla="*/ 841375 h 1622425"/>
              <a:gd name="connsiteX127" fmla="*/ 686217 w 1175167"/>
              <a:gd name="connsiteY127" fmla="*/ 831850 h 1622425"/>
              <a:gd name="connsiteX128" fmla="*/ 689392 w 1175167"/>
              <a:gd name="connsiteY128" fmla="*/ 784225 h 1622425"/>
              <a:gd name="connsiteX129" fmla="*/ 698917 w 1175167"/>
              <a:gd name="connsiteY129" fmla="*/ 762000 h 1622425"/>
              <a:gd name="connsiteX130" fmla="*/ 708442 w 1175167"/>
              <a:gd name="connsiteY130" fmla="*/ 673100 h 1622425"/>
              <a:gd name="connsiteX131" fmla="*/ 711617 w 1175167"/>
              <a:gd name="connsiteY131" fmla="*/ 641350 h 1622425"/>
              <a:gd name="connsiteX132" fmla="*/ 721142 w 1175167"/>
              <a:gd name="connsiteY132" fmla="*/ 609600 h 1622425"/>
              <a:gd name="connsiteX133" fmla="*/ 727492 w 1175167"/>
              <a:gd name="connsiteY133" fmla="*/ 581025 h 1622425"/>
              <a:gd name="connsiteX134" fmla="*/ 733842 w 1175167"/>
              <a:gd name="connsiteY134" fmla="*/ 568325 h 1622425"/>
              <a:gd name="connsiteX135" fmla="*/ 737017 w 1175167"/>
              <a:gd name="connsiteY135" fmla="*/ 555625 h 1622425"/>
              <a:gd name="connsiteX136" fmla="*/ 749717 w 1175167"/>
              <a:gd name="connsiteY136" fmla="*/ 542925 h 1622425"/>
              <a:gd name="connsiteX137" fmla="*/ 762417 w 1175167"/>
              <a:gd name="connsiteY137" fmla="*/ 520700 h 1622425"/>
              <a:gd name="connsiteX138" fmla="*/ 784642 w 1175167"/>
              <a:gd name="connsiteY138" fmla="*/ 498475 h 1622425"/>
              <a:gd name="connsiteX139" fmla="*/ 797342 w 1175167"/>
              <a:gd name="connsiteY139" fmla="*/ 485775 h 1622425"/>
              <a:gd name="connsiteX140" fmla="*/ 806867 w 1175167"/>
              <a:gd name="connsiteY140" fmla="*/ 476250 h 1622425"/>
              <a:gd name="connsiteX141" fmla="*/ 816392 w 1175167"/>
              <a:gd name="connsiteY141" fmla="*/ 454025 h 1622425"/>
              <a:gd name="connsiteX142" fmla="*/ 819567 w 1175167"/>
              <a:gd name="connsiteY142" fmla="*/ 441325 h 1622425"/>
              <a:gd name="connsiteX143" fmla="*/ 832267 w 1175167"/>
              <a:gd name="connsiteY143" fmla="*/ 409575 h 1622425"/>
              <a:gd name="connsiteX144" fmla="*/ 838617 w 1175167"/>
              <a:gd name="connsiteY144" fmla="*/ 365125 h 1622425"/>
              <a:gd name="connsiteX145" fmla="*/ 841792 w 1175167"/>
              <a:gd name="connsiteY145" fmla="*/ 355600 h 1622425"/>
              <a:gd name="connsiteX146" fmla="*/ 844967 w 1175167"/>
              <a:gd name="connsiteY146" fmla="*/ 342900 h 1622425"/>
              <a:gd name="connsiteX147" fmla="*/ 854492 w 1175167"/>
              <a:gd name="connsiteY147" fmla="*/ 225425 h 1622425"/>
              <a:gd name="connsiteX148" fmla="*/ 857667 w 1175167"/>
              <a:gd name="connsiteY148" fmla="*/ 209550 h 1622425"/>
              <a:gd name="connsiteX149" fmla="*/ 864017 w 1175167"/>
              <a:gd name="connsiteY149" fmla="*/ 200025 h 1622425"/>
              <a:gd name="connsiteX150" fmla="*/ 867192 w 1175167"/>
              <a:gd name="connsiteY150" fmla="*/ 177800 h 1622425"/>
              <a:gd name="connsiteX151" fmla="*/ 870367 w 1175167"/>
              <a:gd name="connsiteY151" fmla="*/ 168275 h 1622425"/>
              <a:gd name="connsiteX152" fmla="*/ 873542 w 1175167"/>
              <a:gd name="connsiteY152" fmla="*/ 152400 h 1622425"/>
              <a:gd name="connsiteX153" fmla="*/ 883067 w 1175167"/>
              <a:gd name="connsiteY153" fmla="*/ 101600 h 1622425"/>
              <a:gd name="connsiteX154" fmla="*/ 886242 w 1175167"/>
              <a:gd name="connsiteY154" fmla="*/ 92075 h 1622425"/>
              <a:gd name="connsiteX155" fmla="*/ 898942 w 1175167"/>
              <a:gd name="connsiteY155" fmla="*/ 76200 h 1622425"/>
              <a:gd name="connsiteX156" fmla="*/ 908467 w 1175167"/>
              <a:gd name="connsiteY156" fmla="*/ 73025 h 1622425"/>
              <a:gd name="connsiteX0" fmla="*/ 908467 w 1175167"/>
              <a:gd name="connsiteY0" fmla="*/ 73025 h 1622425"/>
              <a:gd name="connsiteX1" fmla="*/ 902117 w 1175167"/>
              <a:gd name="connsiteY1" fmla="*/ 57150 h 1622425"/>
              <a:gd name="connsiteX2" fmla="*/ 844967 w 1175167"/>
              <a:gd name="connsiteY2" fmla="*/ 22225 h 1622425"/>
              <a:gd name="connsiteX3" fmla="*/ 829092 w 1175167"/>
              <a:gd name="connsiteY3" fmla="*/ 9525 h 1622425"/>
              <a:gd name="connsiteX4" fmla="*/ 813217 w 1175167"/>
              <a:gd name="connsiteY4" fmla="*/ 6350 h 1622425"/>
              <a:gd name="connsiteX5" fmla="*/ 797342 w 1175167"/>
              <a:gd name="connsiteY5" fmla="*/ 0 h 1622425"/>
              <a:gd name="connsiteX6" fmla="*/ 775117 w 1175167"/>
              <a:gd name="connsiteY6" fmla="*/ 6350 h 1622425"/>
              <a:gd name="connsiteX7" fmla="*/ 771942 w 1175167"/>
              <a:gd name="connsiteY7" fmla="*/ 50800 h 1622425"/>
              <a:gd name="connsiteX8" fmla="*/ 768767 w 1175167"/>
              <a:gd name="connsiteY8" fmla="*/ 69850 h 1622425"/>
              <a:gd name="connsiteX9" fmla="*/ 759242 w 1175167"/>
              <a:gd name="connsiteY9" fmla="*/ 73025 h 1622425"/>
              <a:gd name="connsiteX10" fmla="*/ 749717 w 1175167"/>
              <a:gd name="connsiteY10" fmla="*/ 66675 h 1622425"/>
              <a:gd name="connsiteX11" fmla="*/ 737017 w 1175167"/>
              <a:gd name="connsiteY11" fmla="*/ 63500 h 1622425"/>
              <a:gd name="connsiteX12" fmla="*/ 714792 w 1175167"/>
              <a:gd name="connsiteY12" fmla="*/ 104775 h 1622425"/>
              <a:gd name="connsiteX13" fmla="*/ 670342 w 1175167"/>
              <a:gd name="connsiteY13" fmla="*/ 25400 h 1622425"/>
              <a:gd name="connsiteX14" fmla="*/ 654467 w 1175167"/>
              <a:gd name="connsiteY14" fmla="*/ 63500 h 1622425"/>
              <a:gd name="connsiteX15" fmla="*/ 600492 w 1175167"/>
              <a:gd name="connsiteY15" fmla="*/ 142875 h 1622425"/>
              <a:gd name="connsiteX16" fmla="*/ 562392 w 1175167"/>
              <a:gd name="connsiteY16" fmla="*/ 222250 h 1622425"/>
              <a:gd name="connsiteX17" fmla="*/ 527467 w 1175167"/>
              <a:gd name="connsiteY17" fmla="*/ 304800 h 1622425"/>
              <a:gd name="connsiteX18" fmla="*/ 521117 w 1175167"/>
              <a:gd name="connsiteY18" fmla="*/ 358775 h 1622425"/>
              <a:gd name="connsiteX19" fmla="*/ 444917 w 1175167"/>
              <a:gd name="connsiteY19" fmla="*/ 434975 h 1622425"/>
              <a:gd name="connsiteX20" fmla="*/ 444917 w 1175167"/>
              <a:gd name="connsiteY20" fmla="*/ 517525 h 1622425"/>
              <a:gd name="connsiteX21" fmla="*/ 409992 w 1175167"/>
              <a:gd name="connsiteY21" fmla="*/ 501650 h 1622425"/>
              <a:gd name="connsiteX22" fmla="*/ 362367 w 1175167"/>
              <a:gd name="connsiteY22" fmla="*/ 511175 h 1622425"/>
              <a:gd name="connsiteX23" fmla="*/ 295692 w 1175167"/>
              <a:gd name="connsiteY23" fmla="*/ 492125 h 1622425"/>
              <a:gd name="connsiteX24" fmla="*/ 289342 w 1175167"/>
              <a:gd name="connsiteY24" fmla="*/ 419100 h 1622425"/>
              <a:gd name="connsiteX25" fmla="*/ 263942 w 1175167"/>
              <a:gd name="connsiteY25" fmla="*/ 396875 h 1622425"/>
              <a:gd name="connsiteX26" fmla="*/ 184567 w 1175167"/>
              <a:gd name="connsiteY26" fmla="*/ 387350 h 1622425"/>
              <a:gd name="connsiteX27" fmla="*/ 108367 w 1175167"/>
              <a:gd name="connsiteY27" fmla="*/ 393700 h 1622425"/>
              <a:gd name="connsiteX28" fmla="*/ 35342 w 1175167"/>
              <a:gd name="connsiteY28" fmla="*/ 469900 h 1622425"/>
              <a:gd name="connsiteX29" fmla="*/ 417 w 1175167"/>
              <a:gd name="connsiteY29" fmla="*/ 533400 h 1622425"/>
              <a:gd name="connsiteX30" fmla="*/ 16292 w 1175167"/>
              <a:gd name="connsiteY30" fmla="*/ 587375 h 1622425"/>
              <a:gd name="connsiteX31" fmla="*/ 9941 w 1175167"/>
              <a:gd name="connsiteY31" fmla="*/ 631825 h 1622425"/>
              <a:gd name="connsiteX32" fmla="*/ 13117 w 1175167"/>
              <a:gd name="connsiteY32" fmla="*/ 698500 h 1622425"/>
              <a:gd name="connsiteX33" fmla="*/ 9942 w 1175167"/>
              <a:gd name="connsiteY33" fmla="*/ 736600 h 1622425"/>
              <a:gd name="connsiteX34" fmla="*/ 48042 w 1175167"/>
              <a:gd name="connsiteY34" fmla="*/ 755650 h 1622425"/>
              <a:gd name="connsiteX35" fmla="*/ 102017 w 1175167"/>
              <a:gd name="connsiteY35" fmla="*/ 790575 h 1622425"/>
              <a:gd name="connsiteX36" fmla="*/ 133767 w 1175167"/>
              <a:gd name="connsiteY36" fmla="*/ 784225 h 1622425"/>
              <a:gd name="connsiteX37" fmla="*/ 159167 w 1175167"/>
              <a:gd name="connsiteY37" fmla="*/ 841375 h 1622425"/>
              <a:gd name="connsiteX38" fmla="*/ 155992 w 1175167"/>
              <a:gd name="connsiteY38" fmla="*/ 873125 h 1622425"/>
              <a:gd name="connsiteX39" fmla="*/ 200442 w 1175167"/>
              <a:gd name="connsiteY39" fmla="*/ 904875 h 1622425"/>
              <a:gd name="connsiteX40" fmla="*/ 222667 w 1175167"/>
              <a:gd name="connsiteY40" fmla="*/ 939800 h 1622425"/>
              <a:gd name="connsiteX41" fmla="*/ 213142 w 1175167"/>
              <a:gd name="connsiteY41" fmla="*/ 1022350 h 1622425"/>
              <a:gd name="connsiteX42" fmla="*/ 190917 w 1175167"/>
              <a:gd name="connsiteY42" fmla="*/ 1063625 h 1622425"/>
              <a:gd name="connsiteX43" fmla="*/ 190917 w 1175167"/>
              <a:gd name="connsiteY43" fmla="*/ 1200150 h 1622425"/>
              <a:gd name="connsiteX44" fmla="*/ 244892 w 1175167"/>
              <a:gd name="connsiteY44" fmla="*/ 1206500 h 1622425"/>
              <a:gd name="connsiteX45" fmla="*/ 279817 w 1175167"/>
              <a:gd name="connsiteY45" fmla="*/ 1222375 h 1622425"/>
              <a:gd name="connsiteX46" fmla="*/ 289342 w 1175167"/>
              <a:gd name="connsiteY46" fmla="*/ 1270000 h 1622425"/>
              <a:gd name="connsiteX47" fmla="*/ 356017 w 1175167"/>
              <a:gd name="connsiteY47" fmla="*/ 1298575 h 1622425"/>
              <a:gd name="connsiteX48" fmla="*/ 403642 w 1175167"/>
              <a:gd name="connsiteY48" fmla="*/ 1330325 h 1622425"/>
              <a:gd name="connsiteX49" fmla="*/ 422692 w 1175167"/>
              <a:gd name="connsiteY49" fmla="*/ 1403350 h 1622425"/>
              <a:gd name="connsiteX50" fmla="*/ 444917 w 1175167"/>
              <a:gd name="connsiteY50" fmla="*/ 1476375 h 1622425"/>
              <a:gd name="connsiteX51" fmla="*/ 483017 w 1175167"/>
              <a:gd name="connsiteY51" fmla="*/ 1482725 h 1622425"/>
              <a:gd name="connsiteX52" fmla="*/ 514767 w 1175167"/>
              <a:gd name="connsiteY52" fmla="*/ 1536700 h 1622425"/>
              <a:gd name="connsiteX53" fmla="*/ 543342 w 1175167"/>
              <a:gd name="connsiteY53" fmla="*/ 1584325 h 1622425"/>
              <a:gd name="connsiteX54" fmla="*/ 571917 w 1175167"/>
              <a:gd name="connsiteY54" fmla="*/ 1555750 h 1622425"/>
              <a:gd name="connsiteX55" fmla="*/ 597317 w 1175167"/>
              <a:gd name="connsiteY55" fmla="*/ 1501775 h 1622425"/>
              <a:gd name="connsiteX56" fmla="*/ 625892 w 1175167"/>
              <a:gd name="connsiteY56" fmla="*/ 1565275 h 1622425"/>
              <a:gd name="connsiteX57" fmla="*/ 632242 w 1175167"/>
              <a:gd name="connsiteY57" fmla="*/ 1574800 h 1622425"/>
              <a:gd name="connsiteX58" fmla="*/ 635417 w 1175167"/>
              <a:gd name="connsiteY58" fmla="*/ 1584325 h 1622425"/>
              <a:gd name="connsiteX59" fmla="*/ 651292 w 1175167"/>
              <a:gd name="connsiteY59" fmla="*/ 1587500 h 1622425"/>
              <a:gd name="connsiteX60" fmla="*/ 692567 w 1175167"/>
              <a:gd name="connsiteY60" fmla="*/ 1555750 h 1622425"/>
              <a:gd name="connsiteX61" fmla="*/ 705267 w 1175167"/>
              <a:gd name="connsiteY61" fmla="*/ 1546225 h 1622425"/>
              <a:gd name="connsiteX62" fmla="*/ 756067 w 1175167"/>
              <a:gd name="connsiteY62" fmla="*/ 1552575 h 1622425"/>
              <a:gd name="connsiteX63" fmla="*/ 765592 w 1175167"/>
              <a:gd name="connsiteY63" fmla="*/ 1555750 h 1622425"/>
              <a:gd name="connsiteX64" fmla="*/ 794167 w 1175167"/>
              <a:gd name="connsiteY64" fmla="*/ 1558925 h 1622425"/>
              <a:gd name="connsiteX65" fmla="*/ 857667 w 1175167"/>
              <a:gd name="connsiteY65" fmla="*/ 1568450 h 1622425"/>
              <a:gd name="connsiteX66" fmla="*/ 883067 w 1175167"/>
              <a:gd name="connsiteY66" fmla="*/ 1577975 h 1622425"/>
              <a:gd name="connsiteX67" fmla="*/ 905292 w 1175167"/>
              <a:gd name="connsiteY67" fmla="*/ 1581150 h 1622425"/>
              <a:gd name="connsiteX68" fmla="*/ 914817 w 1175167"/>
              <a:gd name="connsiteY68" fmla="*/ 1584325 h 1622425"/>
              <a:gd name="connsiteX69" fmla="*/ 927517 w 1175167"/>
              <a:gd name="connsiteY69" fmla="*/ 1590675 h 1622425"/>
              <a:gd name="connsiteX70" fmla="*/ 962442 w 1175167"/>
              <a:gd name="connsiteY70" fmla="*/ 1597025 h 1622425"/>
              <a:gd name="connsiteX71" fmla="*/ 971967 w 1175167"/>
              <a:gd name="connsiteY71" fmla="*/ 1600200 h 1622425"/>
              <a:gd name="connsiteX72" fmla="*/ 1000542 w 1175167"/>
              <a:gd name="connsiteY72" fmla="*/ 1606550 h 1622425"/>
              <a:gd name="connsiteX73" fmla="*/ 1025942 w 1175167"/>
              <a:gd name="connsiteY73" fmla="*/ 1616075 h 1622425"/>
              <a:gd name="connsiteX74" fmla="*/ 1044992 w 1175167"/>
              <a:gd name="connsiteY74" fmla="*/ 1619250 h 1622425"/>
              <a:gd name="connsiteX75" fmla="*/ 1057692 w 1175167"/>
              <a:gd name="connsiteY75" fmla="*/ 1622425 h 1622425"/>
              <a:gd name="connsiteX76" fmla="*/ 1073567 w 1175167"/>
              <a:gd name="connsiteY76" fmla="*/ 1619250 h 1622425"/>
              <a:gd name="connsiteX77" fmla="*/ 1064042 w 1175167"/>
              <a:gd name="connsiteY77" fmla="*/ 1593850 h 1622425"/>
              <a:gd name="connsiteX78" fmla="*/ 1083092 w 1175167"/>
              <a:gd name="connsiteY78" fmla="*/ 1587500 h 1622425"/>
              <a:gd name="connsiteX79" fmla="*/ 1098967 w 1175167"/>
              <a:gd name="connsiteY79" fmla="*/ 1530350 h 1622425"/>
              <a:gd name="connsiteX80" fmla="*/ 1171992 w 1175167"/>
              <a:gd name="connsiteY80" fmla="*/ 1527175 h 1622425"/>
              <a:gd name="connsiteX81" fmla="*/ 1175167 w 1175167"/>
              <a:gd name="connsiteY81" fmla="*/ 1517650 h 1622425"/>
              <a:gd name="connsiteX82" fmla="*/ 1149767 w 1175167"/>
              <a:gd name="connsiteY82" fmla="*/ 1501775 h 1622425"/>
              <a:gd name="connsiteX83" fmla="*/ 1140242 w 1175167"/>
              <a:gd name="connsiteY83" fmla="*/ 1498600 h 1622425"/>
              <a:gd name="connsiteX84" fmla="*/ 1121192 w 1175167"/>
              <a:gd name="connsiteY84" fmla="*/ 1485900 h 1622425"/>
              <a:gd name="connsiteX85" fmla="*/ 1098967 w 1175167"/>
              <a:gd name="connsiteY85" fmla="*/ 1457325 h 1622425"/>
              <a:gd name="connsiteX86" fmla="*/ 1086267 w 1175167"/>
              <a:gd name="connsiteY86" fmla="*/ 1444625 h 1622425"/>
              <a:gd name="connsiteX87" fmla="*/ 1076742 w 1175167"/>
              <a:gd name="connsiteY87" fmla="*/ 1431925 h 1622425"/>
              <a:gd name="connsiteX88" fmla="*/ 1057692 w 1175167"/>
              <a:gd name="connsiteY88" fmla="*/ 1419225 h 1622425"/>
              <a:gd name="connsiteX89" fmla="*/ 1038642 w 1175167"/>
              <a:gd name="connsiteY89" fmla="*/ 1400175 h 1622425"/>
              <a:gd name="connsiteX90" fmla="*/ 1025942 w 1175167"/>
              <a:gd name="connsiteY90" fmla="*/ 1387475 h 1622425"/>
              <a:gd name="connsiteX91" fmla="*/ 1032292 w 1175167"/>
              <a:gd name="connsiteY91" fmla="*/ 1355725 h 1622425"/>
              <a:gd name="connsiteX92" fmla="*/ 1044992 w 1175167"/>
              <a:gd name="connsiteY92" fmla="*/ 1352550 h 1622425"/>
              <a:gd name="connsiteX93" fmla="*/ 1060867 w 1175167"/>
              <a:gd name="connsiteY93" fmla="*/ 1349375 h 1622425"/>
              <a:gd name="connsiteX94" fmla="*/ 1057692 w 1175167"/>
              <a:gd name="connsiteY94" fmla="*/ 1314450 h 1622425"/>
              <a:gd name="connsiteX95" fmla="*/ 1029117 w 1175167"/>
              <a:gd name="connsiteY95" fmla="*/ 1317625 h 1622425"/>
              <a:gd name="connsiteX96" fmla="*/ 991017 w 1175167"/>
              <a:gd name="connsiteY96" fmla="*/ 1314450 h 1622425"/>
              <a:gd name="connsiteX97" fmla="*/ 978317 w 1175167"/>
              <a:gd name="connsiteY97" fmla="*/ 1308100 h 1622425"/>
              <a:gd name="connsiteX98" fmla="*/ 975142 w 1175167"/>
              <a:gd name="connsiteY98" fmla="*/ 1298575 h 1622425"/>
              <a:gd name="connsiteX99" fmla="*/ 1013242 w 1175167"/>
              <a:gd name="connsiteY99" fmla="*/ 1279525 h 1622425"/>
              <a:gd name="connsiteX100" fmla="*/ 1010067 w 1175167"/>
              <a:gd name="connsiteY100" fmla="*/ 1270000 h 1622425"/>
              <a:gd name="connsiteX101" fmla="*/ 997367 w 1175167"/>
              <a:gd name="connsiteY101" fmla="*/ 1260475 h 1622425"/>
              <a:gd name="connsiteX102" fmla="*/ 978317 w 1175167"/>
              <a:gd name="connsiteY102" fmla="*/ 1250950 h 1622425"/>
              <a:gd name="connsiteX103" fmla="*/ 959267 w 1175167"/>
              <a:gd name="connsiteY103" fmla="*/ 1225550 h 1622425"/>
              <a:gd name="connsiteX104" fmla="*/ 956092 w 1175167"/>
              <a:gd name="connsiteY104" fmla="*/ 1212850 h 1622425"/>
              <a:gd name="connsiteX105" fmla="*/ 940217 w 1175167"/>
              <a:gd name="connsiteY105" fmla="*/ 1181100 h 1622425"/>
              <a:gd name="connsiteX106" fmla="*/ 937042 w 1175167"/>
              <a:gd name="connsiteY106" fmla="*/ 1171575 h 1622425"/>
              <a:gd name="connsiteX107" fmla="*/ 930692 w 1175167"/>
              <a:gd name="connsiteY107" fmla="*/ 1146175 h 1622425"/>
              <a:gd name="connsiteX108" fmla="*/ 917992 w 1175167"/>
              <a:gd name="connsiteY108" fmla="*/ 1120775 h 1622425"/>
              <a:gd name="connsiteX109" fmla="*/ 905292 w 1175167"/>
              <a:gd name="connsiteY109" fmla="*/ 1098550 h 1622425"/>
              <a:gd name="connsiteX110" fmla="*/ 898942 w 1175167"/>
              <a:gd name="connsiteY110" fmla="*/ 1082675 h 1622425"/>
              <a:gd name="connsiteX111" fmla="*/ 892592 w 1175167"/>
              <a:gd name="connsiteY111" fmla="*/ 1063625 h 1622425"/>
              <a:gd name="connsiteX112" fmla="*/ 883067 w 1175167"/>
              <a:gd name="connsiteY112" fmla="*/ 1047750 h 1622425"/>
              <a:gd name="connsiteX113" fmla="*/ 876717 w 1175167"/>
              <a:gd name="connsiteY113" fmla="*/ 1038225 h 1622425"/>
              <a:gd name="connsiteX114" fmla="*/ 860842 w 1175167"/>
              <a:gd name="connsiteY114" fmla="*/ 1025525 h 1622425"/>
              <a:gd name="connsiteX115" fmla="*/ 841792 w 1175167"/>
              <a:gd name="connsiteY115" fmla="*/ 1003300 h 1622425"/>
              <a:gd name="connsiteX116" fmla="*/ 819567 w 1175167"/>
              <a:gd name="connsiteY116" fmla="*/ 1000125 h 1622425"/>
              <a:gd name="connsiteX117" fmla="*/ 797342 w 1175167"/>
              <a:gd name="connsiteY117" fmla="*/ 987425 h 1622425"/>
              <a:gd name="connsiteX118" fmla="*/ 765592 w 1175167"/>
              <a:gd name="connsiteY118" fmla="*/ 965200 h 1622425"/>
              <a:gd name="connsiteX119" fmla="*/ 752892 w 1175167"/>
              <a:gd name="connsiteY119" fmla="*/ 958850 h 1622425"/>
              <a:gd name="connsiteX120" fmla="*/ 746542 w 1175167"/>
              <a:gd name="connsiteY120" fmla="*/ 946150 h 1622425"/>
              <a:gd name="connsiteX121" fmla="*/ 740192 w 1175167"/>
              <a:gd name="connsiteY121" fmla="*/ 898525 h 1622425"/>
              <a:gd name="connsiteX122" fmla="*/ 730667 w 1175167"/>
              <a:gd name="connsiteY122" fmla="*/ 863600 h 1622425"/>
              <a:gd name="connsiteX123" fmla="*/ 721142 w 1175167"/>
              <a:gd name="connsiteY123" fmla="*/ 860425 h 1622425"/>
              <a:gd name="connsiteX124" fmla="*/ 705267 w 1175167"/>
              <a:gd name="connsiteY124" fmla="*/ 847725 h 1622425"/>
              <a:gd name="connsiteX125" fmla="*/ 692567 w 1175167"/>
              <a:gd name="connsiteY125" fmla="*/ 841375 h 1622425"/>
              <a:gd name="connsiteX126" fmla="*/ 686217 w 1175167"/>
              <a:gd name="connsiteY126" fmla="*/ 831850 h 1622425"/>
              <a:gd name="connsiteX127" fmla="*/ 689392 w 1175167"/>
              <a:gd name="connsiteY127" fmla="*/ 784225 h 1622425"/>
              <a:gd name="connsiteX128" fmla="*/ 698917 w 1175167"/>
              <a:gd name="connsiteY128" fmla="*/ 762000 h 1622425"/>
              <a:gd name="connsiteX129" fmla="*/ 708442 w 1175167"/>
              <a:gd name="connsiteY129" fmla="*/ 673100 h 1622425"/>
              <a:gd name="connsiteX130" fmla="*/ 711617 w 1175167"/>
              <a:gd name="connsiteY130" fmla="*/ 641350 h 1622425"/>
              <a:gd name="connsiteX131" fmla="*/ 721142 w 1175167"/>
              <a:gd name="connsiteY131" fmla="*/ 609600 h 1622425"/>
              <a:gd name="connsiteX132" fmla="*/ 727492 w 1175167"/>
              <a:gd name="connsiteY132" fmla="*/ 581025 h 1622425"/>
              <a:gd name="connsiteX133" fmla="*/ 733842 w 1175167"/>
              <a:gd name="connsiteY133" fmla="*/ 568325 h 1622425"/>
              <a:gd name="connsiteX134" fmla="*/ 737017 w 1175167"/>
              <a:gd name="connsiteY134" fmla="*/ 555625 h 1622425"/>
              <a:gd name="connsiteX135" fmla="*/ 749717 w 1175167"/>
              <a:gd name="connsiteY135" fmla="*/ 542925 h 1622425"/>
              <a:gd name="connsiteX136" fmla="*/ 762417 w 1175167"/>
              <a:gd name="connsiteY136" fmla="*/ 520700 h 1622425"/>
              <a:gd name="connsiteX137" fmla="*/ 784642 w 1175167"/>
              <a:gd name="connsiteY137" fmla="*/ 498475 h 1622425"/>
              <a:gd name="connsiteX138" fmla="*/ 797342 w 1175167"/>
              <a:gd name="connsiteY138" fmla="*/ 485775 h 1622425"/>
              <a:gd name="connsiteX139" fmla="*/ 806867 w 1175167"/>
              <a:gd name="connsiteY139" fmla="*/ 476250 h 1622425"/>
              <a:gd name="connsiteX140" fmla="*/ 816392 w 1175167"/>
              <a:gd name="connsiteY140" fmla="*/ 454025 h 1622425"/>
              <a:gd name="connsiteX141" fmla="*/ 819567 w 1175167"/>
              <a:gd name="connsiteY141" fmla="*/ 441325 h 1622425"/>
              <a:gd name="connsiteX142" fmla="*/ 832267 w 1175167"/>
              <a:gd name="connsiteY142" fmla="*/ 409575 h 1622425"/>
              <a:gd name="connsiteX143" fmla="*/ 838617 w 1175167"/>
              <a:gd name="connsiteY143" fmla="*/ 365125 h 1622425"/>
              <a:gd name="connsiteX144" fmla="*/ 841792 w 1175167"/>
              <a:gd name="connsiteY144" fmla="*/ 355600 h 1622425"/>
              <a:gd name="connsiteX145" fmla="*/ 844967 w 1175167"/>
              <a:gd name="connsiteY145" fmla="*/ 342900 h 1622425"/>
              <a:gd name="connsiteX146" fmla="*/ 854492 w 1175167"/>
              <a:gd name="connsiteY146" fmla="*/ 225425 h 1622425"/>
              <a:gd name="connsiteX147" fmla="*/ 857667 w 1175167"/>
              <a:gd name="connsiteY147" fmla="*/ 209550 h 1622425"/>
              <a:gd name="connsiteX148" fmla="*/ 864017 w 1175167"/>
              <a:gd name="connsiteY148" fmla="*/ 200025 h 1622425"/>
              <a:gd name="connsiteX149" fmla="*/ 867192 w 1175167"/>
              <a:gd name="connsiteY149" fmla="*/ 177800 h 1622425"/>
              <a:gd name="connsiteX150" fmla="*/ 870367 w 1175167"/>
              <a:gd name="connsiteY150" fmla="*/ 168275 h 1622425"/>
              <a:gd name="connsiteX151" fmla="*/ 873542 w 1175167"/>
              <a:gd name="connsiteY151" fmla="*/ 152400 h 1622425"/>
              <a:gd name="connsiteX152" fmla="*/ 883067 w 1175167"/>
              <a:gd name="connsiteY152" fmla="*/ 101600 h 1622425"/>
              <a:gd name="connsiteX153" fmla="*/ 886242 w 1175167"/>
              <a:gd name="connsiteY153" fmla="*/ 92075 h 1622425"/>
              <a:gd name="connsiteX154" fmla="*/ 898942 w 1175167"/>
              <a:gd name="connsiteY154" fmla="*/ 76200 h 1622425"/>
              <a:gd name="connsiteX155" fmla="*/ 908467 w 1175167"/>
              <a:gd name="connsiteY155" fmla="*/ 73025 h 1622425"/>
              <a:gd name="connsiteX0" fmla="*/ 908467 w 1175167"/>
              <a:gd name="connsiteY0" fmla="*/ 73025 h 1622425"/>
              <a:gd name="connsiteX1" fmla="*/ 902117 w 1175167"/>
              <a:gd name="connsiteY1" fmla="*/ 57150 h 1622425"/>
              <a:gd name="connsiteX2" fmla="*/ 844967 w 1175167"/>
              <a:gd name="connsiteY2" fmla="*/ 22225 h 1622425"/>
              <a:gd name="connsiteX3" fmla="*/ 829092 w 1175167"/>
              <a:gd name="connsiteY3" fmla="*/ 9525 h 1622425"/>
              <a:gd name="connsiteX4" fmla="*/ 813217 w 1175167"/>
              <a:gd name="connsiteY4" fmla="*/ 6350 h 1622425"/>
              <a:gd name="connsiteX5" fmla="*/ 797342 w 1175167"/>
              <a:gd name="connsiteY5" fmla="*/ 0 h 1622425"/>
              <a:gd name="connsiteX6" fmla="*/ 775117 w 1175167"/>
              <a:gd name="connsiteY6" fmla="*/ 6350 h 1622425"/>
              <a:gd name="connsiteX7" fmla="*/ 771942 w 1175167"/>
              <a:gd name="connsiteY7" fmla="*/ 50800 h 1622425"/>
              <a:gd name="connsiteX8" fmla="*/ 768767 w 1175167"/>
              <a:gd name="connsiteY8" fmla="*/ 69850 h 1622425"/>
              <a:gd name="connsiteX9" fmla="*/ 759242 w 1175167"/>
              <a:gd name="connsiteY9" fmla="*/ 73025 h 1622425"/>
              <a:gd name="connsiteX10" fmla="*/ 749717 w 1175167"/>
              <a:gd name="connsiteY10" fmla="*/ 66675 h 1622425"/>
              <a:gd name="connsiteX11" fmla="*/ 737017 w 1175167"/>
              <a:gd name="connsiteY11" fmla="*/ 63500 h 1622425"/>
              <a:gd name="connsiteX12" fmla="*/ 714792 w 1175167"/>
              <a:gd name="connsiteY12" fmla="*/ 104775 h 1622425"/>
              <a:gd name="connsiteX13" fmla="*/ 670342 w 1175167"/>
              <a:gd name="connsiteY13" fmla="*/ 25400 h 1622425"/>
              <a:gd name="connsiteX14" fmla="*/ 654467 w 1175167"/>
              <a:gd name="connsiteY14" fmla="*/ 63500 h 1622425"/>
              <a:gd name="connsiteX15" fmla="*/ 600492 w 1175167"/>
              <a:gd name="connsiteY15" fmla="*/ 142875 h 1622425"/>
              <a:gd name="connsiteX16" fmla="*/ 562392 w 1175167"/>
              <a:gd name="connsiteY16" fmla="*/ 222250 h 1622425"/>
              <a:gd name="connsiteX17" fmla="*/ 527467 w 1175167"/>
              <a:gd name="connsiteY17" fmla="*/ 304800 h 1622425"/>
              <a:gd name="connsiteX18" fmla="*/ 521117 w 1175167"/>
              <a:gd name="connsiteY18" fmla="*/ 358775 h 1622425"/>
              <a:gd name="connsiteX19" fmla="*/ 444917 w 1175167"/>
              <a:gd name="connsiteY19" fmla="*/ 434975 h 1622425"/>
              <a:gd name="connsiteX20" fmla="*/ 444917 w 1175167"/>
              <a:gd name="connsiteY20" fmla="*/ 517525 h 1622425"/>
              <a:gd name="connsiteX21" fmla="*/ 409992 w 1175167"/>
              <a:gd name="connsiteY21" fmla="*/ 501650 h 1622425"/>
              <a:gd name="connsiteX22" fmla="*/ 362367 w 1175167"/>
              <a:gd name="connsiteY22" fmla="*/ 511175 h 1622425"/>
              <a:gd name="connsiteX23" fmla="*/ 295692 w 1175167"/>
              <a:gd name="connsiteY23" fmla="*/ 492125 h 1622425"/>
              <a:gd name="connsiteX24" fmla="*/ 289342 w 1175167"/>
              <a:gd name="connsiteY24" fmla="*/ 419100 h 1622425"/>
              <a:gd name="connsiteX25" fmla="*/ 263942 w 1175167"/>
              <a:gd name="connsiteY25" fmla="*/ 396875 h 1622425"/>
              <a:gd name="connsiteX26" fmla="*/ 184567 w 1175167"/>
              <a:gd name="connsiteY26" fmla="*/ 387350 h 1622425"/>
              <a:gd name="connsiteX27" fmla="*/ 108367 w 1175167"/>
              <a:gd name="connsiteY27" fmla="*/ 393700 h 1622425"/>
              <a:gd name="connsiteX28" fmla="*/ 35342 w 1175167"/>
              <a:gd name="connsiteY28" fmla="*/ 469900 h 1622425"/>
              <a:gd name="connsiteX29" fmla="*/ 417 w 1175167"/>
              <a:gd name="connsiteY29" fmla="*/ 533400 h 1622425"/>
              <a:gd name="connsiteX30" fmla="*/ 16292 w 1175167"/>
              <a:gd name="connsiteY30" fmla="*/ 587375 h 1622425"/>
              <a:gd name="connsiteX31" fmla="*/ 9941 w 1175167"/>
              <a:gd name="connsiteY31" fmla="*/ 631825 h 1622425"/>
              <a:gd name="connsiteX32" fmla="*/ 13117 w 1175167"/>
              <a:gd name="connsiteY32" fmla="*/ 698500 h 1622425"/>
              <a:gd name="connsiteX33" fmla="*/ 9942 w 1175167"/>
              <a:gd name="connsiteY33" fmla="*/ 736600 h 1622425"/>
              <a:gd name="connsiteX34" fmla="*/ 48042 w 1175167"/>
              <a:gd name="connsiteY34" fmla="*/ 755650 h 1622425"/>
              <a:gd name="connsiteX35" fmla="*/ 102017 w 1175167"/>
              <a:gd name="connsiteY35" fmla="*/ 790575 h 1622425"/>
              <a:gd name="connsiteX36" fmla="*/ 133767 w 1175167"/>
              <a:gd name="connsiteY36" fmla="*/ 784225 h 1622425"/>
              <a:gd name="connsiteX37" fmla="*/ 159167 w 1175167"/>
              <a:gd name="connsiteY37" fmla="*/ 841375 h 1622425"/>
              <a:gd name="connsiteX38" fmla="*/ 155992 w 1175167"/>
              <a:gd name="connsiteY38" fmla="*/ 873125 h 1622425"/>
              <a:gd name="connsiteX39" fmla="*/ 200442 w 1175167"/>
              <a:gd name="connsiteY39" fmla="*/ 904875 h 1622425"/>
              <a:gd name="connsiteX40" fmla="*/ 222667 w 1175167"/>
              <a:gd name="connsiteY40" fmla="*/ 939800 h 1622425"/>
              <a:gd name="connsiteX41" fmla="*/ 213142 w 1175167"/>
              <a:gd name="connsiteY41" fmla="*/ 1022350 h 1622425"/>
              <a:gd name="connsiteX42" fmla="*/ 190917 w 1175167"/>
              <a:gd name="connsiteY42" fmla="*/ 1063625 h 1622425"/>
              <a:gd name="connsiteX43" fmla="*/ 190917 w 1175167"/>
              <a:gd name="connsiteY43" fmla="*/ 1200150 h 1622425"/>
              <a:gd name="connsiteX44" fmla="*/ 244892 w 1175167"/>
              <a:gd name="connsiteY44" fmla="*/ 1206500 h 1622425"/>
              <a:gd name="connsiteX45" fmla="*/ 279817 w 1175167"/>
              <a:gd name="connsiteY45" fmla="*/ 1222375 h 1622425"/>
              <a:gd name="connsiteX46" fmla="*/ 289342 w 1175167"/>
              <a:gd name="connsiteY46" fmla="*/ 1270000 h 1622425"/>
              <a:gd name="connsiteX47" fmla="*/ 356017 w 1175167"/>
              <a:gd name="connsiteY47" fmla="*/ 1298575 h 1622425"/>
              <a:gd name="connsiteX48" fmla="*/ 403642 w 1175167"/>
              <a:gd name="connsiteY48" fmla="*/ 1330325 h 1622425"/>
              <a:gd name="connsiteX49" fmla="*/ 422692 w 1175167"/>
              <a:gd name="connsiteY49" fmla="*/ 1403350 h 1622425"/>
              <a:gd name="connsiteX50" fmla="*/ 444917 w 1175167"/>
              <a:gd name="connsiteY50" fmla="*/ 1476375 h 1622425"/>
              <a:gd name="connsiteX51" fmla="*/ 483017 w 1175167"/>
              <a:gd name="connsiteY51" fmla="*/ 1482725 h 1622425"/>
              <a:gd name="connsiteX52" fmla="*/ 514767 w 1175167"/>
              <a:gd name="connsiteY52" fmla="*/ 1536700 h 1622425"/>
              <a:gd name="connsiteX53" fmla="*/ 543342 w 1175167"/>
              <a:gd name="connsiteY53" fmla="*/ 1584325 h 1622425"/>
              <a:gd name="connsiteX54" fmla="*/ 571917 w 1175167"/>
              <a:gd name="connsiteY54" fmla="*/ 1555750 h 1622425"/>
              <a:gd name="connsiteX55" fmla="*/ 597317 w 1175167"/>
              <a:gd name="connsiteY55" fmla="*/ 1501775 h 1622425"/>
              <a:gd name="connsiteX56" fmla="*/ 625892 w 1175167"/>
              <a:gd name="connsiteY56" fmla="*/ 1565275 h 1622425"/>
              <a:gd name="connsiteX57" fmla="*/ 632242 w 1175167"/>
              <a:gd name="connsiteY57" fmla="*/ 1574800 h 1622425"/>
              <a:gd name="connsiteX58" fmla="*/ 635417 w 1175167"/>
              <a:gd name="connsiteY58" fmla="*/ 1584325 h 1622425"/>
              <a:gd name="connsiteX59" fmla="*/ 692567 w 1175167"/>
              <a:gd name="connsiteY59" fmla="*/ 1555750 h 1622425"/>
              <a:gd name="connsiteX60" fmla="*/ 705267 w 1175167"/>
              <a:gd name="connsiteY60" fmla="*/ 1546225 h 1622425"/>
              <a:gd name="connsiteX61" fmla="*/ 756067 w 1175167"/>
              <a:gd name="connsiteY61" fmla="*/ 1552575 h 1622425"/>
              <a:gd name="connsiteX62" fmla="*/ 765592 w 1175167"/>
              <a:gd name="connsiteY62" fmla="*/ 1555750 h 1622425"/>
              <a:gd name="connsiteX63" fmla="*/ 794167 w 1175167"/>
              <a:gd name="connsiteY63" fmla="*/ 1558925 h 1622425"/>
              <a:gd name="connsiteX64" fmla="*/ 857667 w 1175167"/>
              <a:gd name="connsiteY64" fmla="*/ 1568450 h 1622425"/>
              <a:gd name="connsiteX65" fmla="*/ 883067 w 1175167"/>
              <a:gd name="connsiteY65" fmla="*/ 1577975 h 1622425"/>
              <a:gd name="connsiteX66" fmla="*/ 905292 w 1175167"/>
              <a:gd name="connsiteY66" fmla="*/ 1581150 h 1622425"/>
              <a:gd name="connsiteX67" fmla="*/ 914817 w 1175167"/>
              <a:gd name="connsiteY67" fmla="*/ 1584325 h 1622425"/>
              <a:gd name="connsiteX68" fmla="*/ 927517 w 1175167"/>
              <a:gd name="connsiteY68" fmla="*/ 1590675 h 1622425"/>
              <a:gd name="connsiteX69" fmla="*/ 962442 w 1175167"/>
              <a:gd name="connsiteY69" fmla="*/ 1597025 h 1622425"/>
              <a:gd name="connsiteX70" fmla="*/ 971967 w 1175167"/>
              <a:gd name="connsiteY70" fmla="*/ 1600200 h 1622425"/>
              <a:gd name="connsiteX71" fmla="*/ 1000542 w 1175167"/>
              <a:gd name="connsiteY71" fmla="*/ 1606550 h 1622425"/>
              <a:gd name="connsiteX72" fmla="*/ 1025942 w 1175167"/>
              <a:gd name="connsiteY72" fmla="*/ 1616075 h 1622425"/>
              <a:gd name="connsiteX73" fmla="*/ 1044992 w 1175167"/>
              <a:gd name="connsiteY73" fmla="*/ 1619250 h 1622425"/>
              <a:gd name="connsiteX74" fmla="*/ 1057692 w 1175167"/>
              <a:gd name="connsiteY74" fmla="*/ 1622425 h 1622425"/>
              <a:gd name="connsiteX75" fmla="*/ 1073567 w 1175167"/>
              <a:gd name="connsiteY75" fmla="*/ 1619250 h 1622425"/>
              <a:gd name="connsiteX76" fmla="*/ 1064042 w 1175167"/>
              <a:gd name="connsiteY76" fmla="*/ 1593850 h 1622425"/>
              <a:gd name="connsiteX77" fmla="*/ 1083092 w 1175167"/>
              <a:gd name="connsiteY77" fmla="*/ 1587500 h 1622425"/>
              <a:gd name="connsiteX78" fmla="*/ 1098967 w 1175167"/>
              <a:gd name="connsiteY78" fmla="*/ 1530350 h 1622425"/>
              <a:gd name="connsiteX79" fmla="*/ 1171992 w 1175167"/>
              <a:gd name="connsiteY79" fmla="*/ 1527175 h 1622425"/>
              <a:gd name="connsiteX80" fmla="*/ 1175167 w 1175167"/>
              <a:gd name="connsiteY80" fmla="*/ 1517650 h 1622425"/>
              <a:gd name="connsiteX81" fmla="*/ 1149767 w 1175167"/>
              <a:gd name="connsiteY81" fmla="*/ 1501775 h 1622425"/>
              <a:gd name="connsiteX82" fmla="*/ 1140242 w 1175167"/>
              <a:gd name="connsiteY82" fmla="*/ 1498600 h 1622425"/>
              <a:gd name="connsiteX83" fmla="*/ 1121192 w 1175167"/>
              <a:gd name="connsiteY83" fmla="*/ 1485900 h 1622425"/>
              <a:gd name="connsiteX84" fmla="*/ 1098967 w 1175167"/>
              <a:gd name="connsiteY84" fmla="*/ 1457325 h 1622425"/>
              <a:gd name="connsiteX85" fmla="*/ 1086267 w 1175167"/>
              <a:gd name="connsiteY85" fmla="*/ 1444625 h 1622425"/>
              <a:gd name="connsiteX86" fmla="*/ 1076742 w 1175167"/>
              <a:gd name="connsiteY86" fmla="*/ 1431925 h 1622425"/>
              <a:gd name="connsiteX87" fmla="*/ 1057692 w 1175167"/>
              <a:gd name="connsiteY87" fmla="*/ 1419225 h 1622425"/>
              <a:gd name="connsiteX88" fmla="*/ 1038642 w 1175167"/>
              <a:gd name="connsiteY88" fmla="*/ 1400175 h 1622425"/>
              <a:gd name="connsiteX89" fmla="*/ 1025942 w 1175167"/>
              <a:gd name="connsiteY89" fmla="*/ 1387475 h 1622425"/>
              <a:gd name="connsiteX90" fmla="*/ 1032292 w 1175167"/>
              <a:gd name="connsiteY90" fmla="*/ 1355725 h 1622425"/>
              <a:gd name="connsiteX91" fmla="*/ 1044992 w 1175167"/>
              <a:gd name="connsiteY91" fmla="*/ 1352550 h 1622425"/>
              <a:gd name="connsiteX92" fmla="*/ 1060867 w 1175167"/>
              <a:gd name="connsiteY92" fmla="*/ 1349375 h 1622425"/>
              <a:gd name="connsiteX93" fmla="*/ 1057692 w 1175167"/>
              <a:gd name="connsiteY93" fmla="*/ 1314450 h 1622425"/>
              <a:gd name="connsiteX94" fmla="*/ 1029117 w 1175167"/>
              <a:gd name="connsiteY94" fmla="*/ 1317625 h 1622425"/>
              <a:gd name="connsiteX95" fmla="*/ 991017 w 1175167"/>
              <a:gd name="connsiteY95" fmla="*/ 1314450 h 1622425"/>
              <a:gd name="connsiteX96" fmla="*/ 978317 w 1175167"/>
              <a:gd name="connsiteY96" fmla="*/ 1308100 h 1622425"/>
              <a:gd name="connsiteX97" fmla="*/ 975142 w 1175167"/>
              <a:gd name="connsiteY97" fmla="*/ 1298575 h 1622425"/>
              <a:gd name="connsiteX98" fmla="*/ 1013242 w 1175167"/>
              <a:gd name="connsiteY98" fmla="*/ 1279525 h 1622425"/>
              <a:gd name="connsiteX99" fmla="*/ 1010067 w 1175167"/>
              <a:gd name="connsiteY99" fmla="*/ 1270000 h 1622425"/>
              <a:gd name="connsiteX100" fmla="*/ 997367 w 1175167"/>
              <a:gd name="connsiteY100" fmla="*/ 1260475 h 1622425"/>
              <a:gd name="connsiteX101" fmla="*/ 978317 w 1175167"/>
              <a:gd name="connsiteY101" fmla="*/ 1250950 h 1622425"/>
              <a:gd name="connsiteX102" fmla="*/ 959267 w 1175167"/>
              <a:gd name="connsiteY102" fmla="*/ 1225550 h 1622425"/>
              <a:gd name="connsiteX103" fmla="*/ 956092 w 1175167"/>
              <a:gd name="connsiteY103" fmla="*/ 1212850 h 1622425"/>
              <a:gd name="connsiteX104" fmla="*/ 940217 w 1175167"/>
              <a:gd name="connsiteY104" fmla="*/ 1181100 h 1622425"/>
              <a:gd name="connsiteX105" fmla="*/ 937042 w 1175167"/>
              <a:gd name="connsiteY105" fmla="*/ 1171575 h 1622425"/>
              <a:gd name="connsiteX106" fmla="*/ 930692 w 1175167"/>
              <a:gd name="connsiteY106" fmla="*/ 1146175 h 1622425"/>
              <a:gd name="connsiteX107" fmla="*/ 917992 w 1175167"/>
              <a:gd name="connsiteY107" fmla="*/ 1120775 h 1622425"/>
              <a:gd name="connsiteX108" fmla="*/ 905292 w 1175167"/>
              <a:gd name="connsiteY108" fmla="*/ 1098550 h 1622425"/>
              <a:gd name="connsiteX109" fmla="*/ 898942 w 1175167"/>
              <a:gd name="connsiteY109" fmla="*/ 1082675 h 1622425"/>
              <a:gd name="connsiteX110" fmla="*/ 892592 w 1175167"/>
              <a:gd name="connsiteY110" fmla="*/ 1063625 h 1622425"/>
              <a:gd name="connsiteX111" fmla="*/ 883067 w 1175167"/>
              <a:gd name="connsiteY111" fmla="*/ 1047750 h 1622425"/>
              <a:gd name="connsiteX112" fmla="*/ 876717 w 1175167"/>
              <a:gd name="connsiteY112" fmla="*/ 1038225 h 1622425"/>
              <a:gd name="connsiteX113" fmla="*/ 860842 w 1175167"/>
              <a:gd name="connsiteY113" fmla="*/ 1025525 h 1622425"/>
              <a:gd name="connsiteX114" fmla="*/ 841792 w 1175167"/>
              <a:gd name="connsiteY114" fmla="*/ 1003300 h 1622425"/>
              <a:gd name="connsiteX115" fmla="*/ 819567 w 1175167"/>
              <a:gd name="connsiteY115" fmla="*/ 1000125 h 1622425"/>
              <a:gd name="connsiteX116" fmla="*/ 797342 w 1175167"/>
              <a:gd name="connsiteY116" fmla="*/ 987425 h 1622425"/>
              <a:gd name="connsiteX117" fmla="*/ 765592 w 1175167"/>
              <a:gd name="connsiteY117" fmla="*/ 965200 h 1622425"/>
              <a:gd name="connsiteX118" fmla="*/ 752892 w 1175167"/>
              <a:gd name="connsiteY118" fmla="*/ 958850 h 1622425"/>
              <a:gd name="connsiteX119" fmla="*/ 746542 w 1175167"/>
              <a:gd name="connsiteY119" fmla="*/ 946150 h 1622425"/>
              <a:gd name="connsiteX120" fmla="*/ 740192 w 1175167"/>
              <a:gd name="connsiteY120" fmla="*/ 898525 h 1622425"/>
              <a:gd name="connsiteX121" fmla="*/ 730667 w 1175167"/>
              <a:gd name="connsiteY121" fmla="*/ 863600 h 1622425"/>
              <a:gd name="connsiteX122" fmla="*/ 721142 w 1175167"/>
              <a:gd name="connsiteY122" fmla="*/ 860425 h 1622425"/>
              <a:gd name="connsiteX123" fmla="*/ 705267 w 1175167"/>
              <a:gd name="connsiteY123" fmla="*/ 847725 h 1622425"/>
              <a:gd name="connsiteX124" fmla="*/ 692567 w 1175167"/>
              <a:gd name="connsiteY124" fmla="*/ 841375 h 1622425"/>
              <a:gd name="connsiteX125" fmla="*/ 686217 w 1175167"/>
              <a:gd name="connsiteY125" fmla="*/ 831850 h 1622425"/>
              <a:gd name="connsiteX126" fmla="*/ 689392 w 1175167"/>
              <a:gd name="connsiteY126" fmla="*/ 784225 h 1622425"/>
              <a:gd name="connsiteX127" fmla="*/ 698917 w 1175167"/>
              <a:gd name="connsiteY127" fmla="*/ 762000 h 1622425"/>
              <a:gd name="connsiteX128" fmla="*/ 708442 w 1175167"/>
              <a:gd name="connsiteY128" fmla="*/ 673100 h 1622425"/>
              <a:gd name="connsiteX129" fmla="*/ 711617 w 1175167"/>
              <a:gd name="connsiteY129" fmla="*/ 641350 h 1622425"/>
              <a:gd name="connsiteX130" fmla="*/ 721142 w 1175167"/>
              <a:gd name="connsiteY130" fmla="*/ 609600 h 1622425"/>
              <a:gd name="connsiteX131" fmla="*/ 727492 w 1175167"/>
              <a:gd name="connsiteY131" fmla="*/ 581025 h 1622425"/>
              <a:gd name="connsiteX132" fmla="*/ 733842 w 1175167"/>
              <a:gd name="connsiteY132" fmla="*/ 568325 h 1622425"/>
              <a:gd name="connsiteX133" fmla="*/ 737017 w 1175167"/>
              <a:gd name="connsiteY133" fmla="*/ 555625 h 1622425"/>
              <a:gd name="connsiteX134" fmla="*/ 749717 w 1175167"/>
              <a:gd name="connsiteY134" fmla="*/ 542925 h 1622425"/>
              <a:gd name="connsiteX135" fmla="*/ 762417 w 1175167"/>
              <a:gd name="connsiteY135" fmla="*/ 520700 h 1622425"/>
              <a:gd name="connsiteX136" fmla="*/ 784642 w 1175167"/>
              <a:gd name="connsiteY136" fmla="*/ 498475 h 1622425"/>
              <a:gd name="connsiteX137" fmla="*/ 797342 w 1175167"/>
              <a:gd name="connsiteY137" fmla="*/ 485775 h 1622425"/>
              <a:gd name="connsiteX138" fmla="*/ 806867 w 1175167"/>
              <a:gd name="connsiteY138" fmla="*/ 476250 h 1622425"/>
              <a:gd name="connsiteX139" fmla="*/ 816392 w 1175167"/>
              <a:gd name="connsiteY139" fmla="*/ 454025 h 1622425"/>
              <a:gd name="connsiteX140" fmla="*/ 819567 w 1175167"/>
              <a:gd name="connsiteY140" fmla="*/ 441325 h 1622425"/>
              <a:gd name="connsiteX141" fmla="*/ 832267 w 1175167"/>
              <a:gd name="connsiteY141" fmla="*/ 409575 h 1622425"/>
              <a:gd name="connsiteX142" fmla="*/ 838617 w 1175167"/>
              <a:gd name="connsiteY142" fmla="*/ 365125 h 1622425"/>
              <a:gd name="connsiteX143" fmla="*/ 841792 w 1175167"/>
              <a:gd name="connsiteY143" fmla="*/ 355600 h 1622425"/>
              <a:gd name="connsiteX144" fmla="*/ 844967 w 1175167"/>
              <a:gd name="connsiteY144" fmla="*/ 342900 h 1622425"/>
              <a:gd name="connsiteX145" fmla="*/ 854492 w 1175167"/>
              <a:gd name="connsiteY145" fmla="*/ 225425 h 1622425"/>
              <a:gd name="connsiteX146" fmla="*/ 857667 w 1175167"/>
              <a:gd name="connsiteY146" fmla="*/ 209550 h 1622425"/>
              <a:gd name="connsiteX147" fmla="*/ 864017 w 1175167"/>
              <a:gd name="connsiteY147" fmla="*/ 200025 h 1622425"/>
              <a:gd name="connsiteX148" fmla="*/ 867192 w 1175167"/>
              <a:gd name="connsiteY148" fmla="*/ 177800 h 1622425"/>
              <a:gd name="connsiteX149" fmla="*/ 870367 w 1175167"/>
              <a:gd name="connsiteY149" fmla="*/ 168275 h 1622425"/>
              <a:gd name="connsiteX150" fmla="*/ 873542 w 1175167"/>
              <a:gd name="connsiteY150" fmla="*/ 152400 h 1622425"/>
              <a:gd name="connsiteX151" fmla="*/ 883067 w 1175167"/>
              <a:gd name="connsiteY151" fmla="*/ 101600 h 1622425"/>
              <a:gd name="connsiteX152" fmla="*/ 886242 w 1175167"/>
              <a:gd name="connsiteY152" fmla="*/ 92075 h 1622425"/>
              <a:gd name="connsiteX153" fmla="*/ 898942 w 1175167"/>
              <a:gd name="connsiteY153" fmla="*/ 76200 h 1622425"/>
              <a:gd name="connsiteX154" fmla="*/ 908467 w 1175167"/>
              <a:gd name="connsiteY154" fmla="*/ 73025 h 1622425"/>
              <a:gd name="connsiteX0" fmla="*/ 908467 w 1175167"/>
              <a:gd name="connsiteY0" fmla="*/ 73025 h 1622425"/>
              <a:gd name="connsiteX1" fmla="*/ 902117 w 1175167"/>
              <a:gd name="connsiteY1" fmla="*/ 57150 h 1622425"/>
              <a:gd name="connsiteX2" fmla="*/ 844967 w 1175167"/>
              <a:gd name="connsiteY2" fmla="*/ 22225 h 1622425"/>
              <a:gd name="connsiteX3" fmla="*/ 829092 w 1175167"/>
              <a:gd name="connsiteY3" fmla="*/ 9525 h 1622425"/>
              <a:gd name="connsiteX4" fmla="*/ 813217 w 1175167"/>
              <a:gd name="connsiteY4" fmla="*/ 6350 h 1622425"/>
              <a:gd name="connsiteX5" fmla="*/ 797342 w 1175167"/>
              <a:gd name="connsiteY5" fmla="*/ 0 h 1622425"/>
              <a:gd name="connsiteX6" fmla="*/ 775117 w 1175167"/>
              <a:gd name="connsiteY6" fmla="*/ 6350 h 1622425"/>
              <a:gd name="connsiteX7" fmla="*/ 771942 w 1175167"/>
              <a:gd name="connsiteY7" fmla="*/ 50800 h 1622425"/>
              <a:gd name="connsiteX8" fmla="*/ 768767 w 1175167"/>
              <a:gd name="connsiteY8" fmla="*/ 69850 h 1622425"/>
              <a:gd name="connsiteX9" fmla="*/ 759242 w 1175167"/>
              <a:gd name="connsiteY9" fmla="*/ 73025 h 1622425"/>
              <a:gd name="connsiteX10" fmla="*/ 749717 w 1175167"/>
              <a:gd name="connsiteY10" fmla="*/ 66675 h 1622425"/>
              <a:gd name="connsiteX11" fmla="*/ 737017 w 1175167"/>
              <a:gd name="connsiteY11" fmla="*/ 63500 h 1622425"/>
              <a:gd name="connsiteX12" fmla="*/ 714792 w 1175167"/>
              <a:gd name="connsiteY12" fmla="*/ 104775 h 1622425"/>
              <a:gd name="connsiteX13" fmla="*/ 670342 w 1175167"/>
              <a:gd name="connsiteY13" fmla="*/ 25400 h 1622425"/>
              <a:gd name="connsiteX14" fmla="*/ 654467 w 1175167"/>
              <a:gd name="connsiteY14" fmla="*/ 63500 h 1622425"/>
              <a:gd name="connsiteX15" fmla="*/ 600492 w 1175167"/>
              <a:gd name="connsiteY15" fmla="*/ 142875 h 1622425"/>
              <a:gd name="connsiteX16" fmla="*/ 562392 w 1175167"/>
              <a:gd name="connsiteY16" fmla="*/ 222250 h 1622425"/>
              <a:gd name="connsiteX17" fmla="*/ 527467 w 1175167"/>
              <a:gd name="connsiteY17" fmla="*/ 304800 h 1622425"/>
              <a:gd name="connsiteX18" fmla="*/ 521117 w 1175167"/>
              <a:gd name="connsiteY18" fmla="*/ 358775 h 1622425"/>
              <a:gd name="connsiteX19" fmla="*/ 444917 w 1175167"/>
              <a:gd name="connsiteY19" fmla="*/ 434975 h 1622425"/>
              <a:gd name="connsiteX20" fmla="*/ 444917 w 1175167"/>
              <a:gd name="connsiteY20" fmla="*/ 517525 h 1622425"/>
              <a:gd name="connsiteX21" fmla="*/ 409992 w 1175167"/>
              <a:gd name="connsiteY21" fmla="*/ 501650 h 1622425"/>
              <a:gd name="connsiteX22" fmla="*/ 362367 w 1175167"/>
              <a:gd name="connsiteY22" fmla="*/ 511175 h 1622425"/>
              <a:gd name="connsiteX23" fmla="*/ 295692 w 1175167"/>
              <a:gd name="connsiteY23" fmla="*/ 492125 h 1622425"/>
              <a:gd name="connsiteX24" fmla="*/ 289342 w 1175167"/>
              <a:gd name="connsiteY24" fmla="*/ 419100 h 1622425"/>
              <a:gd name="connsiteX25" fmla="*/ 263942 w 1175167"/>
              <a:gd name="connsiteY25" fmla="*/ 396875 h 1622425"/>
              <a:gd name="connsiteX26" fmla="*/ 184567 w 1175167"/>
              <a:gd name="connsiteY26" fmla="*/ 387350 h 1622425"/>
              <a:gd name="connsiteX27" fmla="*/ 108367 w 1175167"/>
              <a:gd name="connsiteY27" fmla="*/ 393700 h 1622425"/>
              <a:gd name="connsiteX28" fmla="*/ 35342 w 1175167"/>
              <a:gd name="connsiteY28" fmla="*/ 469900 h 1622425"/>
              <a:gd name="connsiteX29" fmla="*/ 417 w 1175167"/>
              <a:gd name="connsiteY29" fmla="*/ 533400 h 1622425"/>
              <a:gd name="connsiteX30" fmla="*/ 16292 w 1175167"/>
              <a:gd name="connsiteY30" fmla="*/ 587375 h 1622425"/>
              <a:gd name="connsiteX31" fmla="*/ 9941 w 1175167"/>
              <a:gd name="connsiteY31" fmla="*/ 631825 h 1622425"/>
              <a:gd name="connsiteX32" fmla="*/ 13117 w 1175167"/>
              <a:gd name="connsiteY32" fmla="*/ 698500 h 1622425"/>
              <a:gd name="connsiteX33" fmla="*/ 9942 w 1175167"/>
              <a:gd name="connsiteY33" fmla="*/ 736600 h 1622425"/>
              <a:gd name="connsiteX34" fmla="*/ 48042 w 1175167"/>
              <a:gd name="connsiteY34" fmla="*/ 755650 h 1622425"/>
              <a:gd name="connsiteX35" fmla="*/ 102017 w 1175167"/>
              <a:gd name="connsiteY35" fmla="*/ 790575 h 1622425"/>
              <a:gd name="connsiteX36" fmla="*/ 133767 w 1175167"/>
              <a:gd name="connsiteY36" fmla="*/ 784225 h 1622425"/>
              <a:gd name="connsiteX37" fmla="*/ 159167 w 1175167"/>
              <a:gd name="connsiteY37" fmla="*/ 841375 h 1622425"/>
              <a:gd name="connsiteX38" fmla="*/ 155992 w 1175167"/>
              <a:gd name="connsiteY38" fmla="*/ 873125 h 1622425"/>
              <a:gd name="connsiteX39" fmla="*/ 200442 w 1175167"/>
              <a:gd name="connsiteY39" fmla="*/ 904875 h 1622425"/>
              <a:gd name="connsiteX40" fmla="*/ 222667 w 1175167"/>
              <a:gd name="connsiteY40" fmla="*/ 939800 h 1622425"/>
              <a:gd name="connsiteX41" fmla="*/ 213142 w 1175167"/>
              <a:gd name="connsiteY41" fmla="*/ 1022350 h 1622425"/>
              <a:gd name="connsiteX42" fmla="*/ 190917 w 1175167"/>
              <a:gd name="connsiteY42" fmla="*/ 1063625 h 1622425"/>
              <a:gd name="connsiteX43" fmla="*/ 190917 w 1175167"/>
              <a:gd name="connsiteY43" fmla="*/ 1200150 h 1622425"/>
              <a:gd name="connsiteX44" fmla="*/ 244892 w 1175167"/>
              <a:gd name="connsiteY44" fmla="*/ 1206500 h 1622425"/>
              <a:gd name="connsiteX45" fmla="*/ 279817 w 1175167"/>
              <a:gd name="connsiteY45" fmla="*/ 1222375 h 1622425"/>
              <a:gd name="connsiteX46" fmla="*/ 289342 w 1175167"/>
              <a:gd name="connsiteY46" fmla="*/ 1270000 h 1622425"/>
              <a:gd name="connsiteX47" fmla="*/ 356017 w 1175167"/>
              <a:gd name="connsiteY47" fmla="*/ 1298575 h 1622425"/>
              <a:gd name="connsiteX48" fmla="*/ 403642 w 1175167"/>
              <a:gd name="connsiteY48" fmla="*/ 1330325 h 1622425"/>
              <a:gd name="connsiteX49" fmla="*/ 422692 w 1175167"/>
              <a:gd name="connsiteY49" fmla="*/ 1403350 h 1622425"/>
              <a:gd name="connsiteX50" fmla="*/ 444917 w 1175167"/>
              <a:gd name="connsiteY50" fmla="*/ 1476375 h 1622425"/>
              <a:gd name="connsiteX51" fmla="*/ 483017 w 1175167"/>
              <a:gd name="connsiteY51" fmla="*/ 1482725 h 1622425"/>
              <a:gd name="connsiteX52" fmla="*/ 514767 w 1175167"/>
              <a:gd name="connsiteY52" fmla="*/ 1536700 h 1622425"/>
              <a:gd name="connsiteX53" fmla="*/ 543342 w 1175167"/>
              <a:gd name="connsiteY53" fmla="*/ 1584325 h 1622425"/>
              <a:gd name="connsiteX54" fmla="*/ 571917 w 1175167"/>
              <a:gd name="connsiteY54" fmla="*/ 1555750 h 1622425"/>
              <a:gd name="connsiteX55" fmla="*/ 597317 w 1175167"/>
              <a:gd name="connsiteY55" fmla="*/ 1501775 h 1622425"/>
              <a:gd name="connsiteX56" fmla="*/ 625892 w 1175167"/>
              <a:gd name="connsiteY56" fmla="*/ 1565275 h 1622425"/>
              <a:gd name="connsiteX57" fmla="*/ 632242 w 1175167"/>
              <a:gd name="connsiteY57" fmla="*/ 1574800 h 1622425"/>
              <a:gd name="connsiteX58" fmla="*/ 692567 w 1175167"/>
              <a:gd name="connsiteY58" fmla="*/ 1555750 h 1622425"/>
              <a:gd name="connsiteX59" fmla="*/ 705267 w 1175167"/>
              <a:gd name="connsiteY59" fmla="*/ 1546225 h 1622425"/>
              <a:gd name="connsiteX60" fmla="*/ 756067 w 1175167"/>
              <a:gd name="connsiteY60" fmla="*/ 1552575 h 1622425"/>
              <a:gd name="connsiteX61" fmla="*/ 765592 w 1175167"/>
              <a:gd name="connsiteY61" fmla="*/ 1555750 h 1622425"/>
              <a:gd name="connsiteX62" fmla="*/ 794167 w 1175167"/>
              <a:gd name="connsiteY62" fmla="*/ 1558925 h 1622425"/>
              <a:gd name="connsiteX63" fmla="*/ 857667 w 1175167"/>
              <a:gd name="connsiteY63" fmla="*/ 1568450 h 1622425"/>
              <a:gd name="connsiteX64" fmla="*/ 883067 w 1175167"/>
              <a:gd name="connsiteY64" fmla="*/ 1577975 h 1622425"/>
              <a:gd name="connsiteX65" fmla="*/ 905292 w 1175167"/>
              <a:gd name="connsiteY65" fmla="*/ 1581150 h 1622425"/>
              <a:gd name="connsiteX66" fmla="*/ 914817 w 1175167"/>
              <a:gd name="connsiteY66" fmla="*/ 1584325 h 1622425"/>
              <a:gd name="connsiteX67" fmla="*/ 927517 w 1175167"/>
              <a:gd name="connsiteY67" fmla="*/ 1590675 h 1622425"/>
              <a:gd name="connsiteX68" fmla="*/ 962442 w 1175167"/>
              <a:gd name="connsiteY68" fmla="*/ 1597025 h 1622425"/>
              <a:gd name="connsiteX69" fmla="*/ 971967 w 1175167"/>
              <a:gd name="connsiteY69" fmla="*/ 1600200 h 1622425"/>
              <a:gd name="connsiteX70" fmla="*/ 1000542 w 1175167"/>
              <a:gd name="connsiteY70" fmla="*/ 1606550 h 1622425"/>
              <a:gd name="connsiteX71" fmla="*/ 1025942 w 1175167"/>
              <a:gd name="connsiteY71" fmla="*/ 1616075 h 1622425"/>
              <a:gd name="connsiteX72" fmla="*/ 1044992 w 1175167"/>
              <a:gd name="connsiteY72" fmla="*/ 1619250 h 1622425"/>
              <a:gd name="connsiteX73" fmla="*/ 1057692 w 1175167"/>
              <a:gd name="connsiteY73" fmla="*/ 1622425 h 1622425"/>
              <a:gd name="connsiteX74" fmla="*/ 1073567 w 1175167"/>
              <a:gd name="connsiteY74" fmla="*/ 1619250 h 1622425"/>
              <a:gd name="connsiteX75" fmla="*/ 1064042 w 1175167"/>
              <a:gd name="connsiteY75" fmla="*/ 1593850 h 1622425"/>
              <a:gd name="connsiteX76" fmla="*/ 1083092 w 1175167"/>
              <a:gd name="connsiteY76" fmla="*/ 1587500 h 1622425"/>
              <a:gd name="connsiteX77" fmla="*/ 1098967 w 1175167"/>
              <a:gd name="connsiteY77" fmla="*/ 1530350 h 1622425"/>
              <a:gd name="connsiteX78" fmla="*/ 1171992 w 1175167"/>
              <a:gd name="connsiteY78" fmla="*/ 1527175 h 1622425"/>
              <a:gd name="connsiteX79" fmla="*/ 1175167 w 1175167"/>
              <a:gd name="connsiteY79" fmla="*/ 1517650 h 1622425"/>
              <a:gd name="connsiteX80" fmla="*/ 1149767 w 1175167"/>
              <a:gd name="connsiteY80" fmla="*/ 1501775 h 1622425"/>
              <a:gd name="connsiteX81" fmla="*/ 1140242 w 1175167"/>
              <a:gd name="connsiteY81" fmla="*/ 1498600 h 1622425"/>
              <a:gd name="connsiteX82" fmla="*/ 1121192 w 1175167"/>
              <a:gd name="connsiteY82" fmla="*/ 1485900 h 1622425"/>
              <a:gd name="connsiteX83" fmla="*/ 1098967 w 1175167"/>
              <a:gd name="connsiteY83" fmla="*/ 1457325 h 1622425"/>
              <a:gd name="connsiteX84" fmla="*/ 1086267 w 1175167"/>
              <a:gd name="connsiteY84" fmla="*/ 1444625 h 1622425"/>
              <a:gd name="connsiteX85" fmla="*/ 1076742 w 1175167"/>
              <a:gd name="connsiteY85" fmla="*/ 1431925 h 1622425"/>
              <a:gd name="connsiteX86" fmla="*/ 1057692 w 1175167"/>
              <a:gd name="connsiteY86" fmla="*/ 1419225 h 1622425"/>
              <a:gd name="connsiteX87" fmla="*/ 1038642 w 1175167"/>
              <a:gd name="connsiteY87" fmla="*/ 1400175 h 1622425"/>
              <a:gd name="connsiteX88" fmla="*/ 1025942 w 1175167"/>
              <a:gd name="connsiteY88" fmla="*/ 1387475 h 1622425"/>
              <a:gd name="connsiteX89" fmla="*/ 1032292 w 1175167"/>
              <a:gd name="connsiteY89" fmla="*/ 1355725 h 1622425"/>
              <a:gd name="connsiteX90" fmla="*/ 1044992 w 1175167"/>
              <a:gd name="connsiteY90" fmla="*/ 1352550 h 1622425"/>
              <a:gd name="connsiteX91" fmla="*/ 1060867 w 1175167"/>
              <a:gd name="connsiteY91" fmla="*/ 1349375 h 1622425"/>
              <a:gd name="connsiteX92" fmla="*/ 1057692 w 1175167"/>
              <a:gd name="connsiteY92" fmla="*/ 1314450 h 1622425"/>
              <a:gd name="connsiteX93" fmla="*/ 1029117 w 1175167"/>
              <a:gd name="connsiteY93" fmla="*/ 1317625 h 1622425"/>
              <a:gd name="connsiteX94" fmla="*/ 991017 w 1175167"/>
              <a:gd name="connsiteY94" fmla="*/ 1314450 h 1622425"/>
              <a:gd name="connsiteX95" fmla="*/ 978317 w 1175167"/>
              <a:gd name="connsiteY95" fmla="*/ 1308100 h 1622425"/>
              <a:gd name="connsiteX96" fmla="*/ 975142 w 1175167"/>
              <a:gd name="connsiteY96" fmla="*/ 1298575 h 1622425"/>
              <a:gd name="connsiteX97" fmla="*/ 1013242 w 1175167"/>
              <a:gd name="connsiteY97" fmla="*/ 1279525 h 1622425"/>
              <a:gd name="connsiteX98" fmla="*/ 1010067 w 1175167"/>
              <a:gd name="connsiteY98" fmla="*/ 1270000 h 1622425"/>
              <a:gd name="connsiteX99" fmla="*/ 997367 w 1175167"/>
              <a:gd name="connsiteY99" fmla="*/ 1260475 h 1622425"/>
              <a:gd name="connsiteX100" fmla="*/ 978317 w 1175167"/>
              <a:gd name="connsiteY100" fmla="*/ 1250950 h 1622425"/>
              <a:gd name="connsiteX101" fmla="*/ 959267 w 1175167"/>
              <a:gd name="connsiteY101" fmla="*/ 1225550 h 1622425"/>
              <a:gd name="connsiteX102" fmla="*/ 956092 w 1175167"/>
              <a:gd name="connsiteY102" fmla="*/ 1212850 h 1622425"/>
              <a:gd name="connsiteX103" fmla="*/ 940217 w 1175167"/>
              <a:gd name="connsiteY103" fmla="*/ 1181100 h 1622425"/>
              <a:gd name="connsiteX104" fmla="*/ 937042 w 1175167"/>
              <a:gd name="connsiteY104" fmla="*/ 1171575 h 1622425"/>
              <a:gd name="connsiteX105" fmla="*/ 930692 w 1175167"/>
              <a:gd name="connsiteY105" fmla="*/ 1146175 h 1622425"/>
              <a:gd name="connsiteX106" fmla="*/ 917992 w 1175167"/>
              <a:gd name="connsiteY106" fmla="*/ 1120775 h 1622425"/>
              <a:gd name="connsiteX107" fmla="*/ 905292 w 1175167"/>
              <a:gd name="connsiteY107" fmla="*/ 1098550 h 1622425"/>
              <a:gd name="connsiteX108" fmla="*/ 898942 w 1175167"/>
              <a:gd name="connsiteY108" fmla="*/ 1082675 h 1622425"/>
              <a:gd name="connsiteX109" fmla="*/ 892592 w 1175167"/>
              <a:gd name="connsiteY109" fmla="*/ 1063625 h 1622425"/>
              <a:gd name="connsiteX110" fmla="*/ 883067 w 1175167"/>
              <a:gd name="connsiteY110" fmla="*/ 1047750 h 1622425"/>
              <a:gd name="connsiteX111" fmla="*/ 876717 w 1175167"/>
              <a:gd name="connsiteY111" fmla="*/ 1038225 h 1622425"/>
              <a:gd name="connsiteX112" fmla="*/ 860842 w 1175167"/>
              <a:gd name="connsiteY112" fmla="*/ 1025525 h 1622425"/>
              <a:gd name="connsiteX113" fmla="*/ 841792 w 1175167"/>
              <a:gd name="connsiteY113" fmla="*/ 1003300 h 1622425"/>
              <a:gd name="connsiteX114" fmla="*/ 819567 w 1175167"/>
              <a:gd name="connsiteY114" fmla="*/ 1000125 h 1622425"/>
              <a:gd name="connsiteX115" fmla="*/ 797342 w 1175167"/>
              <a:gd name="connsiteY115" fmla="*/ 987425 h 1622425"/>
              <a:gd name="connsiteX116" fmla="*/ 765592 w 1175167"/>
              <a:gd name="connsiteY116" fmla="*/ 965200 h 1622425"/>
              <a:gd name="connsiteX117" fmla="*/ 752892 w 1175167"/>
              <a:gd name="connsiteY117" fmla="*/ 958850 h 1622425"/>
              <a:gd name="connsiteX118" fmla="*/ 746542 w 1175167"/>
              <a:gd name="connsiteY118" fmla="*/ 946150 h 1622425"/>
              <a:gd name="connsiteX119" fmla="*/ 740192 w 1175167"/>
              <a:gd name="connsiteY119" fmla="*/ 898525 h 1622425"/>
              <a:gd name="connsiteX120" fmla="*/ 730667 w 1175167"/>
              <a:gd name="connsiteY120" fmla="*/ 863600 h 1622425"/>
              <a:gd name="connsiteX121" fmla="*/ 721142 w 1175167"/>
              <a:gd name="connsiteY121" fmla="*/ 860425 h 1622425"/>
              <a:gd name="connsiteX122" fmla="*/ 705267 w 1175167"/>
              <a:gd name="connsiteY122" fmla="*/ 847725 h 1622425"/>
              <a:gd name="connsiteX123" fmla="*/ 692567 w 1175167"/>
              <a:gd name="connsiteY123" fmla="*/ 841375 h 1622425"/>
              <a:gd name="connsiteX124" fmla="*/ 686217 w 1175167"/>
              <a:gd name="connsiteY124" fmla="*/ 831850 h 1622425"/>
              <a:gd name="connsiteX125" fmla="*/ 689392 w 1175167"/>
              <a:gd name="connsiteY125" fmla="*/ 784225 h 1622425"/>
              <a:gd name="connsiteX126" fmla="*/ 698917 w 1175167"/>
              <a:gd name="connsiteY126" fmla="*/ 762000 h 1622425"/>
              <a:gd name="connsiteX127" fmla="*/ 708442 w 1175167"/>
              <a:gd name="connsiteY127" fmla="*/ 673100 h 1622425"/>
              <a:gd name="connsiteX128" fmla="*/ 711617 w 1175167"/>
              <a:gd name="connsiteY128" fmla="*/ 641350 h 1622425"/>
              <a:gd name="connsiteX129" fmla="*/ 721142 w 1175167"/>
              <a:gd name="connsiteY129" fmla="*/ 609600 h 1622425"/>
              <a:gd name="connsiteX130" fmla="*/ 727492 w 1175167"/>
              <a:gd name="connsiteY130" fmla="*/ 581025 h 1622425"/>
              <a:gd name="connsiteX131" fmla="*/ 733842 w 1175167"/>
              <a:gd name="connsiteY131" fmla="*/ 568325 h 1622425"/>
              <a:gd name="connsiteX132" fmla="*/ 737017 w 1175167"/>
              <a:gd name="connsiteY132" fmla="*/ 555625 h 1622425"/>
              <a:gd name="connsiteX133" fmla="*/ 749717 w 1175167"/>
              <a:gd name="connsiteY133" fmla="*/ 542925 h 1622425"/>
              <a:gd name="connsiteX134" fmla="*/ 762417 w 1175167"/>
              <a:gd name="connsiteY134" fmla="*/ 520700 h 1622425"/>
              <a:gd name="connsiteX135" fmla="*/ 784642 w 1175167"/>
              <a:gd name="connsiteY135" fmla="*/ 498475 h 1622425"/>
              <a:gd name="connsiteX136" fmla="*/ 797342 w 1175167"/>
              <a:gd name="connsiteY136" fmla="*/ 485775 h 1622425"/>
              <a:gd name="connsiteX137" fmla="*/ 806867 w 1175167"/>
              <a:gd name="connsiteY137" fmla="*/ 476250 h 1622425"/>
              <a:gd name="connsiteX138" fmla="*/ 816392 w 1175167"/>
              <a:gd name="connsiteY138" fmla="*/ 454025 h 1622425"/>
              <a:gd name="connsiteX139" fmla="*/ 819567 w 1175167"/>
              <a:gd name="connsiteY139" fmla="*/ 441325 h 1622425"/>
              <a:gd name="connsiteX140" fmla="*/ 832267 w 1175167"/>
              <a:gd name="connsiteY140" fmla="*/ 409575 h 1622425"/>
              <a:gd name="connsiteX141" fmla="*/ 838617 w 1175167"/>
              <a:gd name="connsiteY141" fmla="*/ 365125 h 1622425"/>
              <a:gd name="connsiteX142" fmla="*/ 841792 w 1175167"/>
              <a:gd name="connsiteY142" fmla="*/ 355600 h 1622425"/>
              <a:gd name="connsiteX143" fmla="*/ 844967 w 1175167"/>
              <a:gd name="connsiteY143" fmla="*/ 342900 h 1622425"/>
              <a:gd name="connsiteX144" fmla="*/ 854492 w 1175167"/>
              <a:gd name="connsiteY144" fmla="*/ 225425 h 1622425"/>
              <a:gd name="connsiteX145" fmla="*/ 857667 w 1175167"/>
              <a:gd name="connsiteY145" fmla="*/ 209550 h 1622425"/>
              <a:gd name="connsiteX146" fmla="*/ 864017 w 1175167"/>
              <a:gd name="connsiteY146" fmla="*/ 200025 h 1622425"/>
              <a:gd name="connsiteX147" fmla="*/ 867192 w 1175167"/>
              <a:gd name="connsiteY147" fmla="*/ 177800 h 1622425"/>
              <a:gd name="connsiteX148" fmla="*/ 870367 w 1175167"/>
              <a:gd name="connsiteY148" fmla="*/ 168275 h 1622425"/>
              <a:gd name="connsiteX149" fmla="*/ 873542 w 1175167"/>
              <a:gd name="connsiteY149" fmla="*/ 152400 h 1622425"/>
              <a:gd name="connsiteX150" fmla="*/ 883067 w 1175167"/>
              <a:gd name="connsiteY150" fmla="*/ 101600 h 1622425"/>
              <a:gd name="connsiteX151" fmla="*/ 886242 w 1175167"/>
              <a:gd name="connsiteY151" fmla="*/ 92075 h 1622425"/>
              <a:gd name="connsiteX152" fmla="*/ 898942 w 1175167"/>
              <a:gd name="connsiteY152" fmla="*/ 76200 h 1622425"/>
              <a:gd name="connsiteX153" fmla="*/ 908467 w 1175167"/>
              <a:gd name="connsiteY153" fmla="*/ 73025 h 1622425"/>
              <a:gd name="connsiteX0" fmla="*/ 908467 w 1175167"/>
              <a:gd name="connsiteY0" fmla="*/ 73025 h 1622425"/>
              <a:gd name="connsiteX1" fmla="*/ 902117 w 1175167"/>
              <a:gd name="connsiteY1" fmla="*/ 57150 h 1622425"/>
              <a:gd name="connsiteX2" fmla="*/ 844967 w 1175167"/>
              <a:gd name="connsiteY2" fmla="*/ 22225 h 1622425"/>
              <a:gd name="connsiteX3" fmla="*/ 829092 w 1175167"/>
              <a:gd name="connsiteY3" fmla="*/ 9525 h 1622425"/>
              <a:gd name="connsiteX4" fmla="*/ 813217 w 1175167"/>
              <a:gd name="connsiteY4" fmla="*/ 6350 h 1622425"/>
              <a:gd name="connsiteX5" fmla="*/ 797342 w 1175167"/>
              <a:gd name="connsiteY5" fmla="*/ 0 h 1622425"/>
              <a:gd name="connsiteX6" fmla="*/ 775117 w 1175167"/>
              <a:gd name="connsiteY6" fmla="*/ 6350 h 1622425"/>
              <a:gd name="connsiteX7" fmla="*/ 771942 w 1175167"/>
              <a:gd name="connsiteY7" fmla="*/ 50800 h 1622425"/>
              <a:gd name="connsiteX8" fmla="*/ 768767 w 1175167"/>
              <a:gd name="connsiteY8" fmla="*/ 69850 h 1622425"/>
              <a:gd name="connsiteX9" fmla="*/ 759242 w 1175167"/>
              <a:gd name="connsiteY9" fmla="*/ 73025 h 1622425"/>
              <a:gd name="connsiteX10" fmla="*/ 749717 w 1175167"/>
              <a:gd name="connsiteY10" fmla="*/ 66675 h 1622425"/>
              <a:gd name="connsiteX11" fmla="*/ 737017 w 1175167"/>
              <a:gd name="connsiteY11" fmla="*/ 63500 h 1622425"/>
              <a:gd name="connsiteX12" fmla="*/ 714792 w 1175167"/>
              <a:gd name="connsiteY12" fmla="*/ 104775 h 1622425"/>
              <a:gd name="connsiteX13" fmla="*/ 670342 w 1175167"/>
              <a:gd name="connsiteY13" fmla="*/ 25400 h 1622425"/>
              <a:gd name="connsiteX14" fmla="*/ 654467 w 1175167"/>
              <a:gd name="connsiteY14" fmla="*/ 63500 h 1622425"/>
              <a:gd name="connsiteX15" fmla="*/ 600492 w 1175167"/>
              <a:gd name="connsiteY15" fmla="*/ 142875 h 1622425"/>
              <a:gd name="connsiteX16" fmla="*/ 562392 w 1175167"/>
              <a:gd name="connsiteY16" fmla="*/ 222250 h 1622425"/>
              <a:gd name="connsiteX17" fmla="*/ 527467 w 1175167"/>
              <a:gd name="connsiteY17" fmla="*/ 304800 h 1622425"/>
              <a:gd name="connsiteX18" fmla="*/ 521117 w 1175167"/>
              <a:gd name="connsiteY18" fmla="*/ 358775 h 1622425"/>
              <a:gd name="connsiteX19" fmla="*/ 444917 w 1175167"/>
              <a:gd name="connsiteY19" fmla="*/ 434975 h 1622425"/>
              <a:gd name="connsiteX20" fmla="*/ 444917 w 1175167"/>
              <a:gd name="connsiteY20" fmla="*/ 517525 h 1622425"/>
              <a:gd name="connsiteX21" fmla="*/ 409992 w 1175167"/>
              <a:gd name="connsiteY21" fmla="*/ 501650 h 1622425"/>
              <a:gd name="connsiteX22" fmla="*/ 362367 w 1175167"/>
              <a:gd name="connsiteY22" fmla="*/ 511175 h 1622425"/>
              <a:gd name="connsiteX23" fmla="*/ 295692 w 1175167"/>
              <a:gd name="connsiteY23" fmla="*/ 492125 h 1622425"/>
              <a:gd name="connsiteX24" fmla="*/ 289342 w 1175167"/>
              <a:gd name="connsiteY24" fmla="*/ 419100 h 1622425"/>
              <a:gd name="connsiteX25" fmla="*/ 263942 w 1175167"/>
              <a:gd name="connsiteY25" fmla="*/ 396875 h 1622425"/>
              <a:gd name="connsiteX26" fmla="*/ 184567 w 1175167"/>
              <a:gd name="connsiteY26" fmla="*/ 387350 h 1622425"/>
              <a:gd name="connsiteX27" fmla="*/ 108367 w 1175167"/>
              <a:gd name="connsiteY27" fmla="*/ 393700 h 1622425"/>
              <a:gd name="connsiteX28" fmla="*/ 35342 w 1175167"/>
              <a:gd name="connsiteY28" fmla="*/ 469900 h 1622425"/>
              <a:gd name="connsiteX29" fmla="*/ 417 w 1175167"/>
              <a:gd name="connsiteY29" fmla="*/ 533400 h 1622425"/>
              <a:gd name="connsiteX30" fmla="*/ 16292 w 1175167"/>
              <a:gd name="connsiteY30" fmla="*/ 587375 h 1622425"/>
              <a:gd name="connsiteX31" fmla="*/ 9941 w 1175167"/>
              <a:gd name="connsiteY31" fmla="*/ 631825 h 1622425"/>
              <a:gd name="connsiteX32" fmla="*/ 13117 w 1175167"/>
              <a:gd name="connsiteY32" fmla="*/ 698500 h 1622425"/>
              <a:gd name="connsiteX33" fmla="*/ 9942 w 1175167"/>
              <a:gd name="connsiteY33" fmla="*/ 736600 h 1622425"/>
              <a:gd name="connsiteX34" fmla="*/ 48042 w 1175167"/>
              <a:gd name="connsiteY34" fmla="*/ 755650 h 1622425"/>
              <a:gd name="connsiteX35" fmla="*/ 102017 w 1175167"/>
              <a:gd name="connsiteY35" fmla="*/ 790575 h 1622425"/>
              <a:gd name="connsiteX36" fmla="*/ 133767 w 1175167"/>
              <a:gd name="connsiteY36" fmla="*/ 784225 h 1622425"/>
              <a:gd name="connsiteX37" fmla="*/ 159167 w 1175167"/>
              <a:gd name="connsiteY37" fmla="*/ 841375 h 1622425"/>
              <a:gd name="connsiteX38" fmla="*/ 155992 w 1175167"/>
              <a:gd name="connsiteY38" fmla="*/ 873125 h 1622425"/>
              <a:gd name="connsiteX39" fmla="*/ 200442 w 1175167"/>
              <a:gd name="connsiteY39" fmla="*/ 904875 h 1622425"/>
              <a:gd name="connsiteX40" fmla="*/ 222667 w 1175167"/>
              <a:gd name="connsiteY40" fmla="*/ 939800 h 1622425"/>
              <a:gd name="connsiteX41" fmla="*/ 213142 w 1175167"/>
              <a:gd name="connsiteY41" fmla="*/ 1022350 h 1622425"/>
              <a:gd name="connsiteX42" fmla="*/ 190917 w 1175167"/>
              <a:gd name="connsiteY42" fmla="*/ 1063625 h 1622425"/>
              <a:gd name="connsiteX43" fmla="*/ 190917 w 1175167"/>
              <a:gd name="connsiteY43" fmla="*/ 1200150 h 1622425"/>
              <a:gd name="connsiteX44" fmla="*/ 244892 w 1175167"/>
              <a:gd name="connsiteY44" fmla="*/ 1206500 h 1622425"/>
              <a:gd name="connsiteX45" fmla="*/ 279817 w 1175167"/>
              <a:gd name="connsiteY45" fmla="*/ 1222375 h 1622425"/>
              <a:gd name="connsiteX46" fmla="*/ 289342 w 1175167"/>
              <a:gd name="connsiteY46" fmla="*/ 1270000 h 1622425"/>
              <a:gd name="connsiteX47" fmla="*/ 356017 w 1175167"/>
              <a:gd name="connsiteY47" fmla="*/ 1298575 h 1622425"/>
              <a:gd name="connsiteX48" fmla="*/ 403642 w 1175167"/>
              <a:gd name="connsiteY48" fmla="*/ 1330325 h 1622425"/>
              <a:gd name="connsiteX49" fmla="*/ 422692 w 1175167"/>
              <a:gd name="connsiteY49" fmla="*/ 1403350 h 1622425"/>
              <a:gd name="connsiteX50" fmla="*/ 444917 w 1175167"/>
              <a:gd name="connsiteY50" fmla="*/ 1476375 h 1622425"/>
              <a:gd name="connsiteX51" fmla="*/ 483017 w 1175167"/>
              <a:gd name="connsiteY51" fmla="*/ 1482725 h 1622425"/>
              <a:gd name="connsiteX52" fmla="*/ 514767 w 1175167"/>
              <a:gd name="connsiteY52" fmla="*/ 1536700 h 1622425"/>
              <a:gd name="connsiteX53" fmla="*/ 543342 w 1175167"/>
              <a:gd name="connsiteY53" fmla="*/ 1584325 h 1622425"/>
              <a:gd name="connsiteX54" fmla="*/ 571917 w 1175167"/>
              <a:gd name="connsiteY54" fmla="*/ 1555750 h 1622425"/>
              <a:gd name="connsiteX55" fmla="*/ 597317 w 1175167"/>
              <a:gd name="connsiteY55" fmla="*/ 1501775 h 1622425"/>
              <a:gd name="connsiteX56" fmla="*/ 625892 w 1175167"/>
              <a:gd name="connsiteY56" fmla="*/ 1565275 h 1622425"/>
              <a:gd name="connsiteX57" fmla="*/ 692567 w 1175167"/>
              <a:gd name="connsiteY57" fmla="*/ 1555750 h 1622425"/>
              <a:gd name="connsiteX58" fmla="*/ 705267 w 1175167"/>
              <a:gd name="connsiteY58" fmla="*/ 1546225 h 1622425"/>
              <a:gd name="connsiteX59" fmla="*/ 756067 w 1175167"/>
              <a:gd name="connsiteY59" fmla="*/ 1552575 h 1622425"/>
              <a:gd name="connsiteX60" fmla="*/ 765592 w 1175167"/>
              <a:gd name="connsiteY60" fmla="*/ 1555750 h 1622425"/>
              <a:gd name="connsiteX61" fmla="*/ 794167 w 1175167"/>
              <a:gd name="connsiteY61" fmla="*/ 1558925 h 1622425"/>
              <a:gd name="connsiteX62" fmla="*/ 857667 w 1175167"/>
              <a:gd name="connsiteY62" fmla="*/ 1568450 h 1622425"/>
              <a:gd name="connsiteX63" fmla="*/ 883067 w 1175167"/>
              <a:gd name="connsiteY63" fmla="*/ 1577975 h 1622425"/>
              <a:gd name="connsiteX64" fmla="*/ 905292 w 1175167"/>
              <a:gd name="connsiteY64" fmla="*/ 1581150 h 1622425"/>
              <a:gd name="connsiteX65" fmla="*/ 914817 w 1175167"/>
              <a:gd name="connsiteY65" fmla="*/ 1584325 h 1622425"/>
              <a:gd name="connsiteX66" fmla="*/ 927517 w 1175167"/>
              <a:gd name="connsiteY66" fmla="*/ 1590675 h 1622425"/>
              <a:gd name="connsiteX67" fmla="*/ 962442 w 1175167"/>
              <a:gd name="connsiteY67" fmla="*/ 1597025 h 1622425"/>
              <a:gd name="connsiteX68" fmla="*/ 971967 w 1175167"/>
              <a:gd name="connsiteY68" fmla="*/ 1600200 h 1622425"/>
              <a:gd name="connsiteX69" fmla="*/ 1000542 w 1175167"/>
              <a:gd name="connsiteY69" fmla="*/ 1606550 h 1622425"/>
              <a:gd name="connsiteX70" fmla="*/ 1025942 w 1175167"/>
              <a:gd name="connsiteY70" fmla="*/ 1616075 h 1622425"/>
              <a:gd name="connsiteX71" fmla="*/ 1044992 w 1175167"/>
              <a:gd name="connsiteY71" fmla="*/ 1619250 h 1622425"/>
              <a:gd name="connsiteX72" fmla="*/ 1057692 w 1175167"/>
              <a:gd name="connsiteY72" fmla="*/ 1622425 h 1622425"/>
              <a:gd name="connsiteX73" fmla="*/ 1073567 w 1175167"/>
              <a:gd name="connsiteY73" fmla="*/ 1619250 h 1622425"/>
              <a:gd name="connsiteX74" fmla="*/ 1064042 w 1175167"/>
              <a:gd name="connsiteY74" fmla="*/ 1593850 h 1622425"/>
              <a:gd name="connsiteX75" fmla="*/ 1083092 w 1175167"/>
              <a:gd name="connsiteY75" fmla="*/ 1587500 h 1622425"/>
              <a:gd name="connsiteX76" fmla="*/ 1098967 w 1175167"/>
              <a:gd name="connsiteY76" fmla="*/ 1530350 h 1622425"/>
              <a:gd name="connsiteX77" fmla="*/ 1171992 w 1175167"/>
              <a:gd name="connsiteY77" fmla="*/ 1527175 h 1622425"/>
              <a:gd name="connsiteX78" fmla="*/ 1175167 w 1175167"/>
              <a:gd name="connsiteY78" fmla="*/ 1517650 h 1622425"/>
              <a:gd name="connsiteX79" fmla="*/ 1149767 w 1175167"/>
              <a:gd name="connsiteY79" fmla="*/ 1501775 h 1622425"/>
              <a:gd name="connsiteX80" fmla="*/ 1140242 w 1175167"/>
              <a:gd name="connsiteY80" fmla="*/ 1498600 h 1622425"/>
              <a:gd name="connsiteX81" fmla="*/ 1121192 w 1175167"/>
              <a:gd name="connsiteY81" fmla="*/ 1485900 h 1622425"/>
              <a:gd name="connsiteX82" fmla="*/ 1098967 w 1175167"/>
              <a:gd name="connsiteY82" fmla="*/ 1457325 h 1622425"/>
              <a:gd name="connsiteX83" fmla="*/ 1086267 w 1175167"/>
              <a:gd name="connsiteY83" fmla="*/ 1444625 h 1622425"/>
              <a:gd name="connsiteX84" fmla="*/ 1076742 w 1175167"/>
              <a:gd name="connsiteY84" fmla="*/ 1431925 h 1622425"/>
              <a:gd name="connsiteX85" fmla="*/ 1057692 w 1175167"/>
              <a:gd name="connsiteY85" fmla="*/ 1419225 h 1622425"/>
              <a:gd name="connsiteX86" fmla="*/ 1038642 w 1175167"/>
              <a:gd name="connsiteY86" fmla="*/ 1400175 h 1622425"/>
              <a:gd name="connsiteX87" fmla="*/ 1025942 w 1175167"/>
              <a:gd name="connsiteY87" fmla="*/ 1387475 h 1622425"/>
              <a:gd name="connsiteX88" fmla="*/ 1032292 w 1175167"/>
              <a:gd name="connsiteY88" fmla="*/ 1355725 h 1622425"/>
              <a:gd name="connsiteX89" fmla="*/ 1044992 w 1175167"/>
              <a:gd name="connsiteY89" fmla="*/ 1352550 h 1622425"/>
              <a:gd name="connsiteX90" fmla="*/ 1060867 w 1175167"/>
              <a:gd name="connsiteY90" fmla="*/ 1349375 h 1622425"/>
              <a:gd name="connsiteX91" fmla="*/ 1057692 w 1175167"/>
              <a:gd name="connsiteY91" fmla="*/ 1314450 h 1622425"/>
              <a:gd name="connsiteX92" fmla="*/ 1029117 w 1175167"/>
              <a:gd name="connsiteY92" fmla="*/ 1317625 h 1622425"/>
              <a:gd name="connsiteX93" fmla="*/ 991017 w 1175167"/>
              <a:gd name="connsiteY93" fmla="*/ 1314450 h 1622425"/>
              <a:gd name="connsiteX94" fmla="*/ 978317 w 1175167"/>
              <a:gd name="connsiteY94" fmla="*/ 1308100 h 1622425"/>
              <a:gd name="connsiteX95" fmla="*/ 975142 w 1175167"/>
              <a:gd name="connsiteY95" fmla="*/ 1298575 h 1622425"/>
              <a:gd name="connsiteX96" fmla="*/ 1013242 w 1175167"/>
              <a:gd name="connsiteY96" fmla="*/ 1279525 h 1622425"/>
              <a:gd name="connsiteX97" fmla="*/ 1010067 w 1175167"/>
              <a:gd name="connsiteY97" fmla="*/ 1270000 h 1622425"/>
              <a:gd name="connsiteX98" fmla="*/ 997367 w 1175167"/>
              <a:gd name="connsiteY98" fmla="*/ 1260475 h 1622425"/>
              <a:gd name="connsiteX99" fmla="*/ 978317 w 1175167"/>
              <a:gd name="connsiteY99" fmla="*/ 1250950 h 1622425"/>
              <a:gd name="connsiteX100" fmla="*/ 959267 w 1175167"/>
              <a:gd name="connsiteY100" fmla="*/ 1225550 h 1622425"/>
              <a:gd name="connsiteX101" fmla="*/ 956092 w 1175167"/>
              <a:gd name="connsiteY101" fmla="*/ 1212850 h 1622425"/>
              <a:gd name="connsiteX102" fmla="*/ 940217 w 1175167"/>
              <a:gd name="connsiteY102" fmla="*/ 1181100 h 1622425"/>
              <a:gd name="connsiteX103" fmla="*/ 937042 w 1175167"/>
              <a:gd name="connsiteY103" fmla="*/ 1171575 h 1622425"/>
              <a:gd name="connsiteX104" fmla="*/ 930692 w 1175167"/>
              <a:gd name="connsiteY104" fmla="*/ 1146175 h 1622425"/>
              <a:gd name="connsiteX105" fmla="*/ 917992 w 1175167"/>
              <a:gd name="connsiteY105" fmla="*/ 1120775 h 1622425"/>
              <a:gd name="connsiteX106" fmla="*/ 905292 w 1175167"/>
              <a:gd name="connsiteY106" fmla="*/ 1098550 h 1622425"/>
              <a:gd name="connsiteX107" fmla="*/ 898942 w 1175167"/>
              <a:gd name="connsiteY107" fmla="*/ 1082675 h 1622425"/>
              <a:gd name="connsiteX108" fmla="*/ 892592 w 1175167"/>
              <a:gd name="connsiteY108" fmla="*/ 1063625 h 1622425"/>
              <a:gd name="connsiteX109" fmla="*/ 883067 w 1175167"/>
              <a:gd name="connsiteY109" fmla="*/ 1047750 h 1622425"/>
              <a:gd name="connsiteX110" fmla="*/ 876717 w 1175167"/>
              <a:gd name="connsiteY110" fmla="*/ 1038225 h 1622425"/>
              <a:gd name="connsiteX111" fmla="*/ 860842 w 1175167"/>
              <a:gd name="connsiteY111" fmla="*/ 1025525 h 1622425"/>
              <a:gd name="connsiteX112" fmla="*/ 841792 w 1175167"/>
              <a:gd name="connsiteY112" fmla="*/ 1003300 h 1622425"/>
              <a:gd name="connsiteX113" fmla="*/ 819567 w 1175167"/>
              <a:gd name="connsiteY113" fmla="*/ 1000125 h 1622425"/>
              <a:gd name="connsiteX114" fmla="*/ 797342 w 1175167"/>
              <a:gd name="connsiteY114" fmla="*/ 987425 h 1622425"/>
              <a:gd name="connsiteX115" fmla="*/ 765592 w 1175167"/>
              <a:gd name="connsiteY115" fmla="*/ 965200 h 1622425"/>
              <a:gd name="connsiteX116" fmla="*/ 752892 w 1175167"/>
              <a:gd name="connsiteY116" fmla="*/ 958850 h 1622425"/>
              <a:gd name="connsiteX117" fmla="*/ 746542 w 1175167"/>
              <a:gd name="connsiteY117" fmla="*/ 946150 h 1622425"/>
              <a:gd name="connsiteX118" fmla="*/ 740192 w 1175167"/>
              <a:gd name="connsiteY118" fmla="*/ 898525 h 1622425"/>
              <a:gd name="connsiteX119" fmla="*/ 730667 w 1175167"/>
              <a:gd name="connsiteY119" fmla="*/ 863600 h 1622425"/>
              <a:gd name="connsiteX120" fmla="*/ 721142 w 1175167"/>
              <a:gd name="connsiteY120" fmla="*/ 860425 h 1622425"/>
              <a:gd name="connsiteX121" fmla="*/ 705267 w 1175167"/>
              <a:gd name="connsiteY121" fmla="*/ 847725 h 1622425"/>
              <a:gd name="connsiteX122" fmla="*/ 692567 w 1175167"/>
              <a:gd name="connsiteY122" fmla="*/ 841375 h 1622425"/>
              <a:gd name="connsiteX123" fmla="*/ 686217 w 1175167"/>
              <a:gd name="connsiteY123" fmla="*/ 831850 h 1622425"/>
              <a:gd name="connsiteX124" fmla="*/ 689392 w 1175167"/>
              <a:gd name="connsiteY124" fmla="*/ 784225 h 1622425"/>
              <a:gd name="connsiteX125" fmla="*/ 698917 w 1175167"/>
              <a:gd name="connsiteY125" fmla="*/ 762000 h 1622425"/>
              <a:gd name="connsiteX126" fmla="*/ 708442 w 1175167"/>
              <a:gd name="connsiteY126" fmla="*/ 673100 h 1622425"/>
              <a:gd name="connsiteX127" fmla="*/ 711617 w 1175167"/>
              <a:gd name="connsiteY127" fmla="*/ 641350 h 1622425"/>
              <a:gd name="connsiteX128" fmla="*/ 721142 w 1175167"/>
              <a:gd name="connsiteY128" fmla="*/ 609600 h 1622425"/>
              <a:gd name="connsiteX129" fmla="*/ 727492 w 1175167"/>
              <a:gd name="connsiteY129" fmla="*/ 581025 h 1622425"/>
              <a:gd name="connsiteX130" fmla="*/ 733842 w 1175167"/>
              <a:gd name="connsiteY130" fmla="*/ 568325 h 1622425"/>
              <a:gd name="connsiteX131" fmla="*/ 737017 w 1175167"/>
              <a:gd name="connsiteY131" fmla="*/ 555625 h 1622425"/>
              <a:gd name="connsiteX132" fmla="*/ 749717 w 1175167"/>
              <a:gd name="connsiteY132" fmla="*/ 542925 h 1622425"/>
              <a:gd name="connsiteX133" fmla="*/ 762417 w 1175167"/>
              <a:gd name="connsiteY133" fmla="*/ 520700 h 1622425"/>
              <a:gd name="connsiteX134" fmla="*/ 784642 w 1175167"/>
              <a:gd name="connsiteY134" fmla="*/ 498475 h 1622425"/>
              <a:gd name="connsiteX135" fmla="*/ 797342 w 1175167"/>
              <a:gd name="connsiteY135" fmla="*/ 485775 h 1622425"/>
              <a:gd name="connsiteX136" fmla="*/ 806867 w 1175167"/>
              <a:gd name="connsiteY136" fmla="*/ 476250 h 1622425"/>
              <a:gd name="connsiteX137" fmla="*/ 816392 w 1175167"/>
              <a:gd name="connsiteY137" fmla="*/ 454025 h 1622425"/>
              <a:gd name="connsiteX138" fmla="*/ 819567 w 1175167"/>
              <a:gd name="connsiteY138" fmla="*/ 441325 h 1622425"/>
              <a:gd name="connsiteX139" fmla="*/ 832267 w 1175167"/>
              <a:gd name="connsiteY139" fmla="*/ 409575 h 1622425"/>
              <a:gd name="connsiteX140" fmla="*/ 838617 w 1175167"/>
              <a:gd name="connsiteY140" fmla="*/ 365125 h 1622425"/>
              <a:gd name="connsiteX141" fmla="*/ 841792 w 1175167"/>
              <a:gd name="connsiteY141" fmla="*/ 355600 h 1622425"/>
              <a:gd name="connsiteX142" fmla="*/ 844967 w 1175167"/>
              <a:gd name="connsiteY142" fmla="*/ 342900 h 1622425"/>
              <a:gd name="connsiteX143" fmla="*/ 854492 w 1175167"/>
              <a:gd name="connsiteY143" fmla="*/ 225425 h 1622425"/>
              <a:gd name="connsiteX144" fmla="*/ 857667 w 1175167"/>
              <a:gd name="connsiteY144" fmla="*/ 209550 h 1622425"/>
              <a:gd name="connsiteX145" fmla="*/ 864017 w 1175167"/>
              <a:gd name="connsiteY145" fmla="*/ 200025 h 1622425"/>
              <a:gd name="connsiteX146" fmla="*/ 867192 w 1175167"/>
              <a:gd name="connsiteY146" fmla="*/ 177800 h 1622425"/>
              <a:gd name="connsiteX147" fmla="*/ 870367 w 1175167"/>
              <a:gd name="connsiteY147" fmla="*/ 168275 h 1622425"/>
              <a:gd name="connsiteX148" fmla="*/ 873542 w 1175167"/>
              <a:gd name="connsiteY148" fmla="*/ 152400 h 1622425"/>
              <a:gd name="connsiteX149" fmla="*/ 883067 w 1175167"/>
              <a:gd name="connsiteY149" fmla="*/ 101600 h 1622425"/>
              <a:gd name="connsiteX150" fmla="*/ 886242 w 1175167"/>
              <a:gd name="connsiteY150" fmla="*/ 92075 h 1622425"/>
              <a:gd name="connsiteX151" fmla="*/ 898942 w 1175167"/>
              <a:gd name="connsiteY151" fmla="*/ 76200 h 1622425"/>
              <a:gd name="connsiteX152" fmla="*/ 908467 w 1175167"/>
              <a:gd name="connsiteY152" fmla="*/ 73025 h 1622425"/>
              <a:gd name="connsiteX0" fmla="*/ 908467 w 1175167"/>
              <a:gd name="connsiteY0" fmla="*/ 73025 h 1622425"/>
              <a:gd name="connsiteX1" fmla="*/ 902117 w 1175167"/>
              <a:gd name="connsiteY1" fmla="*/ 57150 h 1622425"/>
              <a:gd name="connsiteX2" fmla="*/ 844967 w 1175167"/>
              <a:gd name="connsiteY2" fmla="*/ 22225 h 1622425"/>
              <a:gd name="connsiteX3" fmla="*/ 829092 w 1175167"/>
              <a:gd name="connsiteY3" fmla="*/ 9525 h 1622425"/>
              <a:gd name="connsiteX4" fmla="*/ 813217 w 1175167"/>
              <a:gd name="connsiteY4" fmla="*/ 6350 h 1622425"/>
              <a:gd name="connsiteX5" fmla="*/ 797342 w 1175167"/>
              <a:gd name="connsiteY5" fmla="*/ 0 h 1622425"/>
              <a:gd name="connsiteX6" fmla="*/ 775117 w 1175167"/>
              <a:gd name="connsiteY6" fmla="*/ 6350 h 1622425"/>
              <a:gd name="connsiteX7" fmla="*/ 771942 w 1175167"/>
              <a:gd name="connsiteY7" fmla="*/ 50800 h 1622425"/>
              <a:gd name="connsiteX8" fmla="*/ 768767 w 1175167"/>
              <a:gd name="connsiteY8" fmla="*/ 69850 h 1622425"/>
              <a:gd name="connsiteX9" fmla="*/ 759242 w 1175167"/>
              <a:gd name="connsiteY9" fmla="*/ 73025 h 1622425"/>
              <a:gd name="connsiteX10" fmla="*/ 749717 w 1175167"/>
              <a:gd name="connsiteY10" fmla="*/ 66675 h 1622425"/>
              <a:gd name="connsiteX11" fmla="*/ 737017 w 1175167"/>
              <a:gd name="connsiteY11" fmla="*/ 63500 h 1622425"/>
              <a:gd name="connsiteX12" fmla="*/ 714792 w 1175167"/>
              <a:gd name="connsiteY12" fmla="*/ 104775 h 1622425"/>
              <a:gd name="connsiteX13" fmla="*/ 670342 w 1175167"/>
              <a:gd name="connsiteY13" fmla="*/ 25400 h 1622425"/>
              <a:gd name="connsiteX14" fmla="*/ 654467 w 1175167"/>
              <a:gd name="connsiteY14" fmla="*/ 63500 h 1622425"/>
              <a:gd name="connsiteX15" fmla="*/ 600492 w 1175167"/>
              <a:gd name="connsiteY15" fmla="*/ 142875 h 1622425"/>
              <a:gd name="connsiteX16" fmla="*/ 562392 w 1175167"/>
              <a:gd name="connsiteY16" fmla="*/ 222250 h 1622425"/>
              <a:gd name="connsiteX17" fmla="*/ 527467 w 1175167"/>
              <a:gd name="connsiteY17" fmla="*/ 304800 h 1622425"/>
              <a:gd name="connsiteX18" fmla="*/ 521117 w 1175167"/>
              <a:gd name="connsiteY18" fmla="*/ 358775 h 1622425"/>
              <a:gd name="connsiteX19" fmla="*/ 444917 w 1175167"/>
              <a:gd name="connsiteY19" fmla="*/ 434975 h 1622425"/>
              <a:gd name="connsiteX20" fmla="*/ 444917 w 1175167"/>
              <a:gd name="connsiteY20" fmla="*/ 517525 h 1622425"/>
              <a:gd name="connsiteX21" fmla="*/ 409992 w 1175167"/>
              <a:gd name="connsiteY21" fmla="*/ 501650 h 1622425"/>
              <a:gd name="connsiteX22" fmla="*/ 362367 w 1175167"/>
              <a:gd name="connsiteY22" fmla="*/ 511175 h 1622425"/>
              <a:gd name="connsiteX23" fmla="*/ 295692 w 1175167"/>
              <a:gd name="connsiteY23" fmla="*/ 492125 h 1622425"/>
              <a:gd name="connsiteX24" fmla="*/ 289342 w 1175167"/>
              <a:gd name="connsiteY24" fmla="*/ 419100 h 1622425"/>
              <a:gd name="connsiteX25" fmla="*/ 263942 w 1175167"/>
              <a:gd name="connsiteY25" fmla="*/ 396875 h 1622425"/>
              <a:gd name="connsiteX26" fmla="*/ 184567 w 1175167"/>
              <a:gd name="connsiteY26" fmla="*/ 387350 h 1622425"/>
              <a:gd name="connsiteX27" fmla="*/ 108367 w 1175167"/>
              <a:gd name="connsiteY27" fmla="*/ 393700 h 1622425"/>
              <a:gd name="connsiteX28" fmla="*/ 35342 w 1175167"/>
              <a:gd name="connsiteY28" fmla="*/ 469900 h 1622425"/>
              <a:gd name="connsiteX29" fmla="*/ 417 w 1175167"/>
              <a:gd name="connsiteY29" fmla="*/ 533400 h 1622425"/>
              <a:gd name="connsiteX30" fmla="*/ 16292 w 1175167"/>
              <a:gd name="connsiteY30" fmla="*/ 587375 h 1622425"/>
              <a:gd name="connsiteX31" fmla="*/ 9941 w 1175167"/>
              <a:gd name="connsiteY31" fmla="*/ 631825 h 1622425"/>
              <a:gd name="connsiteX32" fmla="*/ 13117 w 1175167"/>
              <a:gd name="connsiteY32" fmla="*/ 698500 h 1622425"/>
              <a:gd name="connsiteX33" fmla="*/ 9942 w 1175167"/>
              <a:gd name="connsiteY33" fmla="*/ 736600 h 1622425"/>
              <a:gd name="connsiteX34" fmla="*/ 48042 w 1175167"/>
              <a:gd name="connsiteY34" fmla="*/ 755650 h 1622425"/>
              <a:gd name="connsiteX35" fmla="*/ 102017 w 1175167"/>
              <a:gd name="connsiteY35" fmla="*/ 790575 h 1622425"/>
              <a:gd name="connsiteX36" fmla="*/ 133767 w 1175167"/>
              <a:gd name="connsiteY36" fmla="*/ 784225 h 1622425"/>
              <a:gd name="connsiteX37" fmla="*/ 159167 w 1175167"/>
              <a:gd name="connsiteY37" fmla="*/ 841375 h 1622425"/>
              <a:gd name="connsiteX38" fmla="*/ 155992 w 1175167"/>
              <a:gd name="connsiteY38" fmla="*/ 873125 h 1622425"/>
              <a:gd name="connsiteX39" fmla="*/ 200442 w 1175167"/>
              <a:gd name="connsiteY39" fmla="*/ 904875 h 1622425"/>
              <a:gd name="connsiteX40" fmla="*/ 222667 w 1175167"/>
              <a:gd name="connsiteY40" fmla="*/ 939800 h 1622425"/>
              <a:gd name="connsiteX41" fmla="*/ 213142 w 1175167"/>
              <a:gd name="connsiteY41" fmla="*/ 1022350 h 1622425"/>
              <a:gd name="connsiteX42" fmla="*/ 190917 w 1175167"/>
              <a:gd name="connsiteY42" fmla="*/ 1063625 h 1622425"/>
              <a:gd name="connsiteX43" fmla="*/ 190917 w 1175167"/>
              <a:gd name="connsiteY43" fmla="*/ 1200150 h 1622425"/>
              <a:gd name="connsiteX44" fmla="*/ 244892 w 1175167"/>
              <a:gd name="connsiteY44" fmla="*/ 1206500 h 1622425"/>
              <a:gd name="connsiteX45" fmla="*/ 279817 w 1175167"/>
              <a:gd name="connsiteY45" fmla="*/ 1222375 h 1622425"/>
              <a:gd name="connsiteX46" fmla="*/ 289342 w 1175167"/>
              <a:gd name="connsiteY46" fmla="*/ 1270000 h 1622425"/>
              <a:gd name="connsiteX47" fmla="*/ 356017 w 1175167"/>
              <a:gd name="connsiteY47" fmla="*/ 1298575 h 1622425"/>
              <a:gd name="connsiteX48" fmla="*/ 403642 w 1175167"/>
              <a:gd name="connsiteY48" fmla="*/ 1330325 h 1622425"/>
              <a:gd name="connsiteX49" fmla="*/ 422692 w 1175167"/>
              <a:gd name="connsiteY49" fmla="*/ 1403350 h 1622425"/>
              <a:gd name="connsiteX50" fmla="*/ 444917 w 1175167"/>
              <a:gd name="connsiteY50" fmla="*/ 1476375 h 1622425"/>
              <a:gd name="connsiteX51" fmla="*/ 483017 w 1175167"/>
              <a:gd name="connsiteY51" fmla="*/ 1482725 h 1622425"/>
              <a:gd name="connsiteX52" fmla="*/ 514767 w 1175167"/>
              <a:gd name="connsiteY52" fmla="*/ 1536700 h 1622425"/>
              <a:gd name="connsiteX53" fmla="*/ 543342 w 1175167"/>
              <a:gd name="connsiteY53" fmla="*/ 1584325 h 1622425"/>
              <a:gd name="connsiteX54" fmla="*/ 571917 w 1175167"/>
              <a:gd name="connsiteY54" fmla="*/ 1555750 h 1622425"/>
              <a:gd name="connsiteX55" fmla="*/ 597317 w 1175167"/>
              <a:gd name="connsiteY55" fmla="*/ 1501775 h 1622425"/>
              <a:gd name="connsiteX56" fmla="*/ 625892 w 1175167"/>
              <a:gd name="connsiteY56" fmla="*/ 1565275 h 1622425"/>
              <a:gd name="connsiteX57" fmla="*/ 705267 w 1175167"/>
              <a:gd name="connsiteY57" fmla="*/ 1546225 h 1622425"/>
              <a:gd name="connsiteX58" fmla="*/ 756067 w 1175167"/>
              <a:gd name="connsiteY58" fmla="*/ 1552575 h 1622425"/>
              <a:gd name="connsiteX59" fmla="*/ 765592 w 1175167"/>
              <a:gd name="connsiteY59" fmla="*/ 1555750 h 1622425"/>
              <a:gd name="connsiteX60" fmla="*/ 794167 w 1175167"/>
              <a:gd name="connsiteY60" fmla="*/ 1558925 h 1622425"/>
              <a:gd name="connsiteX61" fmla="*/ 857667 w 1175167"/>
              <a:gd name="connsiteY61" fmla="*/ 1568450 h 1622425"/>
              <a:gd name="connsiteX62" fmla="*/ 883067 w 1175167"/>
              <a:gd name="connsiteY62" fmla="*/ 1577975 h 1622425"/>
              <a:gd name="connsiteX63" fmla="*/ 905292 w 1175167"/>
              <a:gd name="connsiteY63" fmla="*/ 1581150 h 1622425"/>
              <a:gd name="connsiteX64" fmla="*/ 914817 w 1175167"/>
              <a:gd name="connsiteY64" fmla="*/ 1584325 h 1622425"/>
              <a:gd name="connsiteX65" fmla="*/ 927517 w 1175167"/>
              <a:gd name="connsiteY65" fmla="*/ 1590675 h 1622425"/>
              <a:gd name="connsiteX66" fmla="*/ 962442 w 1175167"/>
              <a:gd name="connsiteY66" fmla="*/ 1597025 h 1622425"/>
              <a:gd name="connsiteX67" fmla="*/ 971967 w 1175167"/>
              <a:gd name="connsiteY67" fmla="*/ 1600200 h 1622425"/>
              <a:gd name="connsiteX68" fmla="*/ 1000542 w 1175167"/>
              <a:gd name="connsiteY68" fmla="*/ 1606550 h 1622425"/>
              <a:gd name="connsiteX69" fmla="*/ 1025942 w 1175167"/>
              <a:gd name="connsiteY69" fmla="*/ 1616075 h 1622425"/>
              <a:gd name="connsiteX70" fmla="*/ 1044992 w 1175167"/>
              <a:gd name="connsiteY70" fmla="*/ 1619250 h 1622425"/>
              <a:gd name="connsiteX71" fmla="*/ 1057692 w 1175167"/>
              <a:gd name="connsiteY71" fmla="*/ 1622425 h 1622425"/>
              <a:gd name="connsiteX72" fmla="*/ 1073567 w 1175167"/>
              <a:gd name="connsiteY72" fmla="*/ 1619250 h 1622425"/>
              <a:gd name="connsiteX73" fmla="*/ 1064042 w 1175167"/>
              <a:gd name="connsiteY73" fmla="*/ 1593850 h 1622425"/>
              <a:gd name="connsiteX74" fmla="*/ 1083092 w 1175167"/>
              <a:gd name="connsiteY74" fmla="*/ 1587500 h 1622425"/>
              <a:gd name="connsiteX75" fmla="*/ 1098967 w 1175167"/>
              <a:gd name="connsiteY75" fmla="*/ 1530350 h 1622425"/>
              <a:gd name="connsiteX76" fmla="*/ 1171992 w 1175167"/>
              <a:gd name="connsiteY76" fmla="*/ 1527175 h 1622425"/>
              <a:gd name="connsiteX77" fmla="*/ 1175167 w 1175167"/>
              <a:gd name="connsiteY77" fmla="*/ 1517650 h 1622425"/>
              <a:gd name="connsiteX78" fmla="*/ 1149767 w 1175167"/>
              <a:gd name="connsiteY78" fmla="*/ 1501775 h 1622425"/>
              <a:gd name="connsiteX79" fmla="*/ 1140242 w 1175167"/>
              <a:gd name="connsiteY79" fmla="*/ 1498600 h 1622425"/>
              <a:gd name="connsiteX80" fmla="*/ 1121192 w 1175167"/>
              <a:gd name="connsiteY80" fmla="*/ 1485900 h 1622425"/>
              <a:gd name="connsiteX81" fmla="*/ 1098967 w 1175167"/>
              <a:gd name="connsiteY81" fmla="*/ 1457325 h 1622425"/>
              <a:gd name="connsiteX82" fmla="*/ 1086267 w 1175167"/>
              <a:gd name="connsiteY82" fmla="*/ 1444625 h 1622425"/>
              <a:gd name="connsiteX83" fmla="*/ 1076742 w 1175167"/>
              <a:gd name="connsiteY83" fmla="*/ 1431925 h 1622425"/>
              <a:gd name="connsiteX84" fmla="*/ 1057692 w 1175167"/>
              <a:gd name="connsiteY84" fmla="*/ 1419225 h 1622425"/>
              <a:gd name="connsiteX85" fmla="*/ 1038642 w 1175167"/>
              <a:gd name="connsiteY85" fmla="*/ 1400175 h 1622425"/>
              <a:gd name="connsiteX86" fmla="*/ 1025942 w 1175167"/>
              <a:gd name="connsiteY86" fmla="*/ 1387475 h 1622425"/>
              <a:gd name="connsiteX87" fmla="*/ 1032292 w 1175167"/>
              <a:gd name="connsiteY87" fmla="*/ 1355725 h 1622425"/>
              <a:gd name="connsiteX88" fmla="*/ 1044992 w 1175167"/>
              <a:gd name="connsiteY88" fmla="*/ 1352550 h 1622425"/>
              <a:gd name="connsiteX89" fmla="*/ 1060867 w 1175167"/>
              <a:gd name="connsiteY89" fmla="*/ 1349375 h 1622425"/>
              <a:gd name="connsiteX90" fmla="*/ 1057692 w 1175167"/>
              <a:gd name="connsiteY90" fmla="*/ 1314450 h 1622425"/>
              <a:gd name="connsiteX91" fmla="*/ 1029117 w 1175167"/>
              <a:gd name="connsiteY91" fmla="*/ 1317625 h 1622425"/>
              <a:gd name="connsiteX92" fmla="*/ 991017 w 1175167"/>
              <a:gd name="connsiteY92" fmla="*/ 1314450 h 1622425"/>
              <a:gd name="connsiteX93" fmla="*/ 978317 w 1175167"/>
              <a:gd name="connsiteY93" fmla="*/ 1308100 h 1622425"/>
              <a:gd name="connsiteX94" fmla="*/ 975142 w 1175167"/>
              <a:gd name="connsiteY94" fmla="*/ 1298575 h 1622425"/>
              <a:gd name="connsiteX95" fmla="*/ 1013242 w 1175167"/>
              <a:gd name="connsiteY95" fmla="*/ 1279525 h 1622425"/>
              <a:gd name="connsiteX96" fmla="*/ 1010067 w 1175167"/>
              <a:gd name="connsiteY96" fmla="*/ 1270000 h 1622425"/>
              <a:gd name="connsiteX97" fmla="*/ 997367 w 1175167"/>
              <a:gd name="connsiteY97" fmla="*/ 1260475 h 1622425"/>
              <a:gd name="connsiteX98" fmla="*/ 978317 w 1175167"/>
              <a:gd name="connsiteY98" fmla="*/ 1250950 h 1622425"/>
              <a:gd name="connsiteX99" fmla="*/ 959267 w 1175167"/>
              <a:gd name="connsiteY99" fmla="*/ 1225550 h 1622425"/>
              <a:gd name="connsiteX100" fmla="*/ 956092 w 1175167"/>
              <a:gd name="connsiteY100" fmla="*/ 1212850 h 1622425"/>
              <a:gd name="connsiteX101" fmla="*/ 940217 w 1175167"/>
              <a:gd name="connsiteY101" fmla="*/ 1181100 h 1622425"/>
              <a:gd name="connsiteX102" fmla="*/ 937042 w 1175167"/>
              <a:gd name="connsiteY102" fmla="*/ 1171575 h 1622425"/>
              <a:gd name="connsiteX103" fmla="*/ 930692 w 1175167"/>
              <a:gd name="connsiteY103" fmla="*/ 1146175 h 1622425"/>
              <a:gd name="connsiteX104" fmla="*/ 917992 w 1175167"/>
              <a:gd name="connsiteY104" fmla="*/ 1120775 h 1622425"/>
              <a:gd name="connsiteX105" fmla="*/ 905292 w 1175167"/>
              <a:gd name="connsiteY105" fmla="*/ 1098550 h 1622425"/>
              <a:gd name="connsiteX106" fmla="*/ 898942 w 1175167"/>
              <a:gd name="connsiteY106" fmla="*/ 1082675 h 1622425"/>
              <a:gd name="connsiteX107" fmla="*/ 892592 w 1175167"/>
              <a:gd name="connsiteY107" fmla="*/ 1063625 h 1622425"/>
              <a:gd name="connsiteX108" fmla="*/ 883067 w 1175167"/>
              <a:gd name="connsiteY108" fmla="*/ 1047750 h 1622425"/>
              <a:gd name="connsiteX109" fmla="*/ 876717 w 1175167"/>
              <a:gd name="connsiteY109" fmla="*/ 1038225 h 1622425"/>
              <a:gd name="connsiteX110" fmla="*/ 860842 w 1175167"/>
              <a:gd name="connsiteY110" fmla="*/ 1025525 h 1622425"/>
              <a:gd name="connsiteX111" fmla="*/ 841792 w 1175167"/>
              <a:gd name="connsiteY111" fmla="*/ 1003300 h 1622425"/>
              <a:gd name="connsiteX112" fmla="*/ 819567 w 1175167"/>
              <a:gd name="connsiteY112" fmla="*/ 1000125 h 1622425"/>
              <a:gd name="connsiteX113" fmla="*/ 797342 w 1175167"/>
              <a:gd name="connsiteY113" fmla="*/ 987425 h 1622425"/>
              <a:gd name="connsiteX114" fmla="*/ 765592 w 1175167"/>
              <a:gd name="connsiteY114" fmla="*/ 965200 h 1622425"/>
              <a:gd name="connsiteX115" fmla="*/ 752892 w 1175167"/>
              <a:gd name="connsiteY115" fmla="*/ 958850 h 1622425"/>
              <a:gd name="connsiteX116" fmla="*/ 746542 w 1175167"/>
              <a:gd name="connsiteY116" fmla="*/ 946150 h 1622425"/>
              <a:gd name="connsiteX117" fmla="*/ 740192 w 1175167"/>
              <a:gd name="connsiteY117" fmla="*/ 898525 h 1622425"/>
              <a:gd name="connsiteX118" fmla="*/ 730667 w 1175167"/>
              <a:gd name="connsiteY118" fmla="*/ 863600 h 1622425"/>
              <a:gd name="connsiteX119" fmla="*/ 721142 w 1175167"/>
              <a:gd name="connsiteY119" fmla="*/ 860425 h 1622425"/>
              <a:gd name="connsiteX120" fmla="*/ 705267 w 1175167"/>
              <a:gd name="connsiteY120" fmla="*/ 847725 h 1622425"/>
              <a:gd name="connsiteX121" fmla="*/ 692567 w 1175167"/>
              <a:gd name="connsiteY121" fmla="*/ 841375 h 1622425"/>
              <a:gd name="connsiteX122" fmla="*/ 686217 w 1175167"/>
              <a:gd name="connsiteY122" fmla="*/ 831850 h 1622425"/>
              <a:gd name="connsiteX123" fmla="*/ 689392 w 1175167"/>
              <a:gd name="connsiteY123" fmla="*/ 784225 h 1622425"/>
              <a:gd name="connsiteX124" fmla="*/ 698917 w 1175167"/>
              <a:gd name="connsiteY124" fmla="*/ 762000 h 1622425"/>
              <a:gd name="connsiteX125" fmla="*/ 708442 w 1175167"/>
              <a:gd name="connsiteY125" fmla="*/ 673100 h 1622425"/>
              <a:gd name="connsiteX126" fmla="*/ 711617 w 1175167"/>
              <a:gd name="connsiteY126" fmla="*/ 641350 h 1622425"/>
              <a:gd name="connsiteX127" fmla="*/ 721142 w 1175167"/>
              <a:gd name="connsiteY127" fmla="*/ 609600 h 1622425"/>
              <a:gd name="connsiteX128" fmla="*/ 727492 w 1175167"/>
              <a:gd name="connsiteY128" fmla="*/ 581025 h 1622425"/>
              <a:gd name="connsiteX129" fmla="*/ 733842 w 1175167"/>
              <a:gd name="connsiteY129" fmla="*/ 568325 h 1622425"/>
              <a:gd name="connsiteX130" fmla="*/ 737017 w 1175167"/>
              <a:gd name="connsiteY130" fmla="*/ 555625 h 1622425"/>
              <a:gd name="connsiteX131" fmla="*/ 749717 w 1175167"/>
              <a:gd name="connsiteY131" fmla="*/ 542925 h 1622425"/>
              <a:gd name="connsiteX132" fmla="*/ 762417 w 1175167"/>
              <a:gd name="connsiteY132" fmla="*/ 520700 h 1622425"/>
              <a:gd name="connsiteX133" fmla="*/ 784642 w 1175167"/>
              <a:gd name="connsiteY133" fmla="*/ 498475 h 1622425"/>
              <a:gd name="connsiteX134" fmla="*/ 797342 w 1175167"/>
              <a:gd name="connsiteY134" fmla="*/ 485775 h 1622425"/>
              <a:gd name="connsiteX135" fmla="*/ 806867 w 1175167"/>
              <a:gd name="connsiteY135" fmla="*/ 476250 h 1622425"/>
              <a:gd name="connsiteX136" fmla="*/ 816392 w 1175167"/>
              <a:gd name="connsiteY136" fmla="*/ 454025 h 1622425"/>
              <a:gd name="connsiteX137" fmla="*/ 819567 w 1175167"/>
              <a:gd name="connsiteY137" fmla="*/ 441325 h 1622425"/>
              <a:gd name="connsiteX138" fmla="*/ 832267 w 1175167"/>
              <a:gd name="connsiteY138" fmla="*/ 409575 h 1622425"/>
              <a:gd name="connsiteX139" fmla="*/ 838617 w 1175167"/>
              <a:gd name="connsiteY139" fmla="*/ 365125 h 1622425"/>
              <a:gd name="connsiteX140" fmla="*/ 841792 w 1175167"/>
              <a:gd name="connsiteY140" fmla="*/ 355600 h 1622425"/>
              <a:gd name="connsiteX141" fmla="*/ 844967 w 1175167"/>
              <a:gd name="connsiteY141" fmla="*/ 342900 h 1622425"/>
              <a:gd name="connsiteX142" fmla="*/ 854492 w 1175167"/>
              <a:gd name="connsiteY142" fmla="*/ 225425 h 1622425"/>
              <a:gd name="connsiteX143" fmla="*/ 857667 w 1175167"/>
              <a:gd name="connsiteY143" fmla="*/ 209550 h 1622425"/>
              <a:gd name="connsiteX144" fmla="*/ 864017 w 1175167"/>
              <a:gd name="connsiteY144" fmla="*/ 200025 h 1622425"/>
              <a:gd name="connsiteX145" fmla="*/ 867192 w 1175167"/>
              <a:gd name="connsiteY145" fmla="*/ 177800 h 1622425"/>
              <a:gd name="connsiteX146" fmla="*/ 870367 w 1175167"/>
              <a:gd name="connsiteY146" fmla="*/ 168275 h 1622425"/>
              <a:gd name="connsiteX147" fmla="*/ 873542 w 1175167"/>
              <a:gd name="connsiteY147" fmla="*/ 152400 h 1622425"/>
              <a:gd name="connsiteX148" fmla="*/ 883067 w 1175167"/>
              <a:gd name="connsiteY148" fmla="*/ 101600 h 1622425"/>
              <a:gd name="connsiteX149" fmla="*/ 886242 w 1175167"/>
              <a:gd name="connsiteY149" fmla="*/ 92075 h 1622425"/>
              <a:gd name="connsiteX150" fmla="*/ 898942 w 1175167"/>
              <a:gd name="connsiteY150" fmla="*/ 76200 h 1622425"/>
              <a:gd name="connsiteX151" fmla="*/ 908467 w 1175167"/>
              <a:gd name="connsiteY151" fmla="*/ 73025 h 1622425"/>
              <a:gd name="connsiteX0" fmla="*/ 908467 w 1175167"/>
              <a:gd name="connsiteY0" fmla="*/ 73025 h 1622425"/>
              <a:gd name="connsiteX1" fmla="*/ 902117 w 1175167"/>
              <a:gd name="connsiteY1" fmla="*/ 57150 h 1622425"/>
              <a:gd name="connsiteX2" fmla="*/ 844967 w 1175167"/>
              <a:gd name="connsiteY2" fmla="*/ 22225 h 1622425"/>
              <a:gd name="connsiteX3" fmla="*/ 829092 w 1175167"/>
              <a:gd name="connsiteY3" fmla="*/ 9525 h 1622425"/>
              <a:gd name="connsiteX4" fmla="*/ 813217 w 1175167"/>
              <a:gd name="connsiteY4" fmla="*/ 6350 h 1622425"/>
              <a:gd name="connsiteX5" fmla="*/ 797342 w 1175167"/>
              <a:gd name="connsiteY5" fmla="*/ 0 h 1622425"/>
              <a:gd name="connsiteX6" fmla="*/ 775117 w 1175167"/>
              <a:gd name="connsiteY6" fmla="*/ 6350 h 1622425"/>
              <a:gd name="connsiteX7" fmla="*/ 771942 w 1175167"/>
              <a:gd name="connsiteY7" fmla="*/ 50800 h 1622425"/>
              <a:gd name="connsiteX8" fmla="*/ 768767 w 1175167"/>
              <a:gd name="connsiteY8" fmla="*/ 69850 h 1622425"/>
              <a:gd name="connsiteX9" fmla="*/ 759242 w 1175167"/>
              <a:gd name="connsiteY9" fmla="*/ 73025 h 1622425"/>
              <a:gd name="connsiteX10" fmla="*/ 749717 w 1175167"/>
              <a:gd name="connsiteY10" fmla="*/ 66675 h 1622425"/>
              <a:gd name="connsiteX11" fmla="*/ 737017 w 1175167"/>
              <a:gd name="connsiteY11" fmla="*/ 63500 h 1622425"/>
              <a:gd name="connsiteX12" fmla="*/ 714792 w 1175167"/>
              <a:gd name="connsiteY12" fmla="*/ 104775 h 1622425"/>
              <a:gd name="connsiteX13" fmla="*/ 670342 w 1175167"/>
              <a:gd name="connsiteY13" fmla="*/ 25400 h 1622425"/>
              <a:gd name="connsiteX14" fmla="*/ 654467 w 1175167"/>
              <a:gd name="connsiteY14" fmla="*/ 63500 h 1622425"/>
              <a:gd name="connsiteX15" fmla="*/ 600492 w 1175167"/>
              <a:gd name="connsiteY15" fmla="*/ 142875 h 1622425"/>
              <a:gd name="connsiteX16" fmla="*/ 562392 w 1175167"/>
              <a:gd name="connsiteY16" fmla="*/ 222250 h 1622425"/>
              <a:gd name="connsiteX17" fmla="*/ 527467 w 1175167"/>
              <a:gd name="connsiteY17" fmla="*/ 304800 h 1622425"/>
              <a:gd name="connsiteX18" fmla="*/ 521117 w 1175167"/>
              <a:gd name="connsiteY18" fmla="*/ 358775 h 1622425"/>
              <a:gd name="connsiteX19" fmla="*/ 444917 w 1175167"/>
              <a:gd name="connsiteY19" fmla="*/ 434975 h 1622425"/>
              <a:gd name="connsiteX20" fmla="*/ 444917 w 1175167"/>
              <a:gd name="connsiteY20" fmla="*/ 517525 h 1622425"/>
              <a:gd name="connsiteX21" fmla="*/ 409992 w 1175167"/>
              <a:gd name="connsiteY21" fmla="*/ 501650 h 1622425"/>
              <a:gd name="connsiteX22" fmla="*/ 362367 w 1175167"/>
              <a:gd name="connsiteY22" fmla="*/ 511175 h 1622425"/>
              <a:gd name="connsiteX23" fmla="*/ 295692 w 1175167"/>
              <a:gd name="connsiteY23" fmla="*/ 492125 h 1622425"/>
              <a:gd name="connsiteX24" fmla="*/ 289342 w 1175167"/>
              <a:gd name="connsiteY24" fmla="*/ 419100 h 1622425"/>
              <a:gd name="connsiteX25" fmla="*/ 263942 w 1175167"/>
              <a:gd name="connsiteY25" fmla="*/ 396875 h 1622425"/>
              <a:gd name="connsiteX26" fmla="*/ 184567 w 1175167"/>
              <a:gd name="connsiteY26" fmla="*/ 387350 h 1622425"/>
              <a:gd name="connsiteX27" fmla="*/ 108367 w 1175167"/>
              <a:gd name="connsiteY27" fmla="*/ 393700 h 1622425"/>
              <a:gd name="connsiteX28" fmla="*/ 35342 w 1175167"/>
              <a:gd name="connsiteY28" fmla="*/ 469900 h 1622425"/>
              <a:gd name="connsiteX29" fmla="*/ 417 w 1175167"/>
              <a:gd name="connsiteY29" fmla="*/ 533400 h 1622425"/>
              <a:gd name="connsiteX30" fmla="*/ 16292 w 1175167"/>
              <a:gd name="connsiteY30" fmla="*/ 587375 h 1622425"/>
              <a:gd name="connsiteX31" fmla="*/ 9941 w 1175167"/>
              <a:gd name="connsiteY31" fmla="*/ 631825 h 1622425"/>
              <a:gd name="connsiteX32" fmla="*/ 13117 w 1175167"/>
              <a:gd name="connsiteY32" fmla="*/ 698500 h 1622425"/>
              <a:gd name="connsiteX33" fmla="*/ 9942 w 1175167"/>
              <a:gd name="connsiteY33" fmla="*/ 736600 h 1622425"/>
              <a:gd name="connsiteX34" fmla="*/ 48042 w 1175167"/>
              <a:gd name="connsiteY34" fmla="*/ 755650 h 1622425"/>
              <a:gd name="connsiteX35" fmla="*/ 102017 w 1175167"/>
              <a:gd name="connsiteY35" fmla="*/ 790575 h 1622425"/>
              <a:gd name="connsiteX36" fmla="*/ 133767 w 1175167"/>
              <a:gd name="connsiteY36" fmla="*/ 784225 h 1622425"/>
              <a:gd name="connsiteX37" fmla="*/ 159167 w 1175167"/>
              <a:gd name="connsiteY37" fmla="*/ 841375 h 1622425"/>
              <a:gd name="connsiteX38" fmla="*/ 155992 w 1175167"/>
              <a:gd name="connsiteY38" fmla="*/ 873125 h 1622425"/>
              <a:gd name="connsiteX39" fmla="*/ 200442 w 1175167"/>
              <a:gd name="connsiteY39" fmla="*/ 904875 h 1622425"/>
              <a:gd name="connsiteX40" fmla="*/ 222667 w 1175167"/>
              <a:gd name="connsiteY40" fmla="*/ 939800 h 1622425"/>
              <a:gd name="connsiteX41" fmla="*/ 213142 w 1175167"/>
              <a:gd name="connsiteY41" fmla="*/ 1022350 h 1622425"/>
              <a:gd name="connsiteX42" fmla="*/ 190917 w 1175167"/>
              <a:gd name="connsiteY42" fmla="*/ 1063625 h 1622425"/>
              <a:gd name="connsiteX43" fmla="*/ 190917 w 1175167"/>
              <a:gd name="connsiteY43" fmla="*/ 1200150 h 1622425"/>
              <a:gd name="connsiteX44" fmla="*/ 244892 w 1175167"/>
              <a:gd name="connsiteY44" fmla="*/ 1206500 h 1622425"/>
              <a:gd name="connsiteX45" fmla="*/ 279817 w 1175167"/>
              <a:gd name="connsiteY45" fmla="*/ 1222375 h 1622425"/>
              <a:gd name="connsiteX46" fmla="*/ 289342 w 1175167"/>
              <a:gd name="connsiteY46" fmla="*/ 1270000 h 1622425"/>
              <a:gd name="connsiteX47" fmla="*/ 356017 w 1175167"/>
              <a:gd name="connsiteY47" fmla="*/ 1298575 h 1622425"/>
              <a:gd name="connsiteX48" fmla="*/ 403642 w 1175167"/>
              <a:gd name="connsiteY48" fmla="*/ 1330325 h 1622425"/>
              <a:gd name="connsiteX49" fmla="*/ 422692 w 1175167"/>
              <a:gd name="connsiteY49" fmla="*/ 1403350 h 1622425"/>
              <a:gd name="connsiteX50" fmla="*/ 444917 w 1175167"/>
              <a:gd name="connsiteY50" fmla="*/ 1476375 h 1622425"/>
              <a:gd name="connsiteX51" fmla="*/ 483017 w 1175167"/>
              <a:gd name="connsiteY51" fmla="*/ 1482725 h 1622425"/>
              <a:gd name="connsiteX52" fmla="*/ 514767 w 1175167"/>
              <a:gd name="connsiteY52" fmla="*/ 1536700 h 1622425"/>
              <a:gd name="connsiteX53" fmla="*/ 543342 w 1175167"/>
              <a:gd name="connsiteY53" fmla="*/ 1584325 h 1622425"/>
              <a:gd name="connsiteX54" fmla="*/ 571917 w 1175167"/>
              <a:gd name="connsiteY54" fmla="*/ 1555750 h 1622425"/>
              <a:gd name="connsiteX55" fmla="*/ 597317 w 1175167"/>
              <a:gd name="connsiteY55" fmla="*/ 1501775 h 1622425"/>
              <a:gd name="connsiteX56" fmla="*/ 625892 w 1175167"/>
              <a:gd name="connsiteY56" fmla="*/ 1565275 h 1622425"/>
              <a:gd name="connsiteX57" fmla="*/ 670342 w 1175167"/>
              <a:gd name="connsiteY57" fmla="*/ 1555750 h 1622425"/>
              <a:gd name="connsiteX58" fmla="*/ 705267 w 1175167"/>
              <a:gd name="connsiteY58" fmla="*/ 1546225 h 1622425"/>
              <a:gd name="connsiteX59" fmla="*/ 756067 w 1175167"/>
              <a:gd name="connsiteY59" fmla="*/ 1552575 h 1622425"/>
              <a:gd name="connsiteX60" fmla="*/ 765592 w 1175167"/>
              <a:gd name="connsiteY60" fmla="*/ 1555750 h 1622425"/>
              <a:gd name="connsiteX61" fmla="*/ 794167 w 1175167"/>
              <a:gd name="connsiteY61" fmla="*/ 1558925 h 1622425"/>
              <a:gd name="connsiteX62" fmla="*/ 857667 w 1175167"/>
              <a:gd name="connsiteY62" fmla="*/ 1568450 h 1622425"/>
              <a:gd name="connsiteX63" fmla="*/ 883067 w 1175167"/>
              <a:gd name="connsiteY63" fmla="*/ 1577975 h 1622425"/>
              <a:gd name="connsiteX64" fmla="*/ 905292 w 1175167"/>
              <a:gd name="connsiteY64" fmla="*/ 1581150 h 1622425"/>
              <a:gd name="connsiteX65" fmla="*/ 914817 w 1175167"/>
              <a:gd name="connsiteY65" fmla="*/ 1584325 h 1622425"/>
              <a:gd name="connsiteX66" fmla="*/ 927517 w 1175167"/>
              <a:gd name="connsiteY66" fmla="*/ 1590675 h 1622425"/>
              <a:gd name="connsiteX67" fmla="*/ 962442 w 1175167"/>
              <a:gd name="connsiteY67" fmla="*/ 1597025 h 1622425"/>
              <a:gd name="connsiteX68" fmla="*/ 971967 w 1175167"/>
              <a:gd name="connsiteY68" fmla="*/ 1600200 h 1622425"/>
              <a:gd name="connsiteX69" fmla="*/ 1000542 w 1175167"/>
              <a:gd name="connsiteY69" fmla="*/ 1606550 h 1622425"/>
              <a:gd name="connsiteX70" fmla="*/ 1025942 w 1175167"/>
              <a:gd name="connsiteY70" fmla="*/ 1616075 h 1622425"/>
              <a:gd name="connsiteX71" fmla="*/ 1044992 w 1175167"/>
              <a:gd name="connsiteY71" fmla="*/ 1619250 h 1622425"/>
              <a:gd name="connsiteX72" fmla="*/ 1057692 w 1175167"/>
              <a:gd name="connsiteY72" fmla="*/ 1622425 h 1622425"/>
              <a:gd name="connsiteX73" fmla="*/ 1073567 w 1175167"/>
              <a:gd name="connsiteY73" fmla="*/ 1619250 h 1622425"/>
              <a:gd name="connsiteX74" fmla="*/ 1064042 w 1175167"/>
              <a:gd name="connsiteY74" fmla="*/ 1593850 h 1622425"/>
              <a:gd name="connsiteX75" fmla="*/ 1083092 w 1175167"/>
              <a:gd name="connsiteY75" fmla="*/ 1587500 h 1622425"/>
              <a:gd name="connsiteX76" fmla="*/ 1098967 w 1175167"/>
              <a:gd name="connsiteY76" fmla="*/ 1530350 h 1622425"/>
              <a:gd name="connsiteX77" fmla="*/ 1171992 w 1175167"/>
              <a:gd name="connsiteY77" fmla="*/ 1527175 h 1622425"/>
              <a:gd name="connsiteX78" fmla="*/ 1175167 w 1175167"/>
              <a:gd name="connsiteY78" fmla="*/ 1517650 h 1622425"/>
              <a:gd name="connsiteX79" fmla="*/ 1149767 w 1175167"/>
              <a:gd name="connsiteY79" fmla="*/ 1501775 h 1622425"/>
              <a:gd name="connsiteX80" fmla="*/ 1140242 w 1175167"/>
              <a:gd name="connsiteY80" fmla="*/ 1498600 h 1622425"/>
              <a:gd name="connsiteX81" fmla="*/ 1121192 w 1175167"/>
              <a:gd name="connsiteY81" fmla="*/ 1485900 h 1622425"/>
              <a:gd name="connsiteX82" fmla="*/ 1098967 w 1175167"/>
              <a:gd name="connsiteY82" fmla="*/ 1457325 h 1622425"/>
              <a:gd name="connsiteX83" fmla="*/ 1086267 w 1175167"/>
              <a:gd name="connsiteY83" fmla="*/ 1444625 h 1622425"/>
              <a:gd name="connsiteX84" fmla="*/ 1076742 w 1175167"/>
              <a:gd name="connsiteY84" fmla="*/ 1431925 h 1622425"/>
              <a:gd name="connsiteX85" fmla="*/ 1057692 w 1175167"/>
              <a:gd name="connsiteY85" fmla="*/ 1419225 h 1622425"/>
              <a:gd name="connsiteX86" fmla="*/ 1038642 w 1175167"/>
              <a:gd name="connsiteY86" fmla="*/ 1400175 h 1622425"/>
              <a:gd name="connsiteX87" fmla="*/ 1025942 w 1175167"/>
              <a:gd name="connsiteY87" fmla="*/ 1387475 h 1622425"/>
              <a:gd name="connsiteX88" fmla="*/ 1032292 w 1175167"/>
              <a:gd name="connsiteY88" fmla="*/ 1355725 h 1622425"/>
              <a:gd name="connsiteX89" fmla="*/ 1044992 w 1175167"/>
              <a:gd name="connsiteY89" fmla="*/ 1352550 h 1622425"/>
              <a:gd name="connsiteX90" fmla="*/ 1060867 w 1175167"/>
              <a:gd name="connsiteY90" fmla="*/ 1349375 h 1622425"/>
              <a:gd name="connsiteX91" fmla="*/ 1057692 w 1175167"/>
              <a:gd name="connsiteY91" fmla="*/ 1314450 h 1622425"/>
              <a:gd name="connsiteX92" fmla="*/ 1029117 w 1175167"/>
              <a:gd name="connsiteY92" fmla="*/ 1317625 h 1622425"/>
              <a:gd name="connsiteX93" fmla="*/ 991017 w 1175167"/>
              <a:gd name="connsiteY93" fmla="*/ 1314450 h 1622425"/>
              <a:gd name="connsiteX94" fmla="*/ 978317 w 1175167"/>
              <a:gd name="connsiteY94" fmla="*/ 1308100 h 1622425"/>
              <a:gd name="connsiteX95" fmla="*/ 975142 w 1175167"/>
              <a:gd name="connsiteY95" fmla="*/ 1298575 h 1622425"/>
              <a:gd name="connsiteX96" fmla="*/ 1013242 w 1175167"/>
              <a:gd name="connsiteY96" fmla="*/ 1279525 h 1622425"/>
              <a:gd name="connsiteX97" fmla="*/ 1010067 w 1175167"/>
              <a:gd name="connsiteY97" fmla="*/ 1270000 h 1622425"/>
              <a:gd name="connsiteX98" fmla="*/ 997367 w 1175167"/>
              <a:gd name="connsiteY98" fmla="*/ 1260475 h 1622425"/>
              <a:gd name="connsiteX99" fmla="*/ 978317 w 1175167"/>
              <a:gd name="connsiteY99" fmla="*/ 1250950 h 1622425"/>
              <a:gd name="connsiteX100" fmla="*/ 959267 w 1175167"/>
              <a:gd name="connsiteY100" fmla="*/ 1225550 h 1622425"/>
              <a:gd name="connsiteX101" fmla="*/ 956092 w 1175167"/>
              <a:gd name="connsiteY101" fmla="*/ 1212850 h 1622425"/>
              <a:gd name="connsiteX102" fmla="*/ 940217 w 1175167"/>
              <a:gd name="connsiteY102" fmla="*/ 1181100 h 1622425"/>
              <a:gd name="connsiteX103" fmla="*/ 937042 w 1175167"/>
              <a:gd name="connsiteY103" fmla="*/ 1171575 h 1622425"/>
              <a:gd name="connsiteX104" fmla="*/ 930692 w 1175167"/>
              <a:gd name="connsiteY104" fmla="*/ 1146175 h 1622425"/>
              <a:gd name="connsiteX105" fmla="*/ 917992 w 1175167"/>
              <a:gd name="connsiteY105" fmla="*/ 1120775 h 1622425"/>
              <a:gd name="connsiteX106" fmla="*/ 905292 w 1175167"/>
              <a:gd name="connsiteY106" fmla="*/ 1098550 h 1622425"/>
              <a:gd name="connsiteX107" fmla="*/ 898942 w 1175167"/>
              <a:gd name="connsiteY107" fmla="*/ 1082675 h 1622425"/>
              <a:gd name="connsiteX108" fmla="*/ 892592 w 1175167"/>
              <a:gd name="connsiteY108" fmla="*/ 1063625 h 1622425"/>
              <a:gd name="connsiteX109" fmla="*/ 883067 w 1175167"/>
              <a:gd name="connsiteY109" fmla="*/ 1047750 h 1622425"/>
              <a:gd name="connsiteX110" fmla="*/ 876717 w 1175167"/>
              <a:gd name="connsiteY110" fmla="*/ 1038225 h 1622425"/>
              <a:gd name="connsiteX111" fmla="*/ 860842 w 1175167"/>
              <a:gd name="connsiteY111" fmla="*/ 1025525 h 1622425"/>
              <a:gd name="connsiteX112" fmla="*/ 841792 w 1175167"/>
              <a:gd name="connsiteY112" fmla="*/ 1003300 h 1622425"/>
              <a:gd name="connsiteX113" fmla="*/ 819567 w 1175167"/>
              <a:gd name="connsiteY113" fmla="*/ 1000125 h 1622425"/>
              <a:gd name="connsiteX114" fmla="*/ 797342 w 1175167"/>
              <a:gd name="connsiteY114" fmla="*/ 987425 h 1622425"/>
              <a:gd name="connsiteX115" fmla="*/ 765592 w 1175167"/>
              <a:gd name="connsiteY115" fmla="*/ 965200 h 1622425"/>
              <a:gd name="connsiteX116" fmla="*/ 752892 w 1175167"/>
              <a:gd name="connsiteY116" fmla="*/ 958850 h 1622425"/>
              <a:gd name="connsiteX117" fmla="*/ 746542 w 1175167"/>
              <a:gd name="connsiteY117" fmla="*/ 946150 h 1622425"/>
              <a:gd name="connsiteX118" fmla="*/ 740192 w 1175167"/>
              <a:gd name="connsiteY118" fmla="*/ 898525 h 1622425"/>
              <a:gd name="connsiteX119" fmla="*/ 730667 w 1175167"/>
              <a:gd name="connsiteY119" fmla="*/ 863600 h 1622425"/>
              <a:gd name="connsiteX120" fmla="*/ 721142 w 1175167"/>
              <a:gd name="connsiteY120" fmla="*/ 860425 h 1622425"/>
              <a:gd name="connsiteX121" fmla="*/ 705267 w 1175167"/>
              <a:gd name="connsiteY121" fmla="*/ 847725 h 1622425"/>
              <a:gd name="connsiteX122" fmla="*/ 692567 w 1175167"/>
              <a:gd name="connsiteY122" fmla="*/ 841375 h 1622425"/>
              <a:gd name="connsiteX123" fmla="*/ 686217 w 1175167"/>
              <a:gd name="connsiteY123" fmla="*/ 831850 h 1622425"/>
              <a:gd name="connsiteX124" fmla="*/ 689392 w 1175167"/>
              <a:gd name="connsiteY124" fmla="*/ 784225 h 1622425"/>
              <a:gd name="connsiteX125" fmla="*/ 698917 w 1175167"/>
              <a:gd name="connsiteY125" fmla="*/ 762000 h 1622425"/>
              <a:gd name="connsiteX126" fmla="*/ 708442 w 1175167"/>
              <a:gd name="connsiteY126" fmla="*/ 673100 h 1622425"/>
              <a:gd name="connsiteX127" fmla="*/ 711617 w 1175167"/>
              <a:gd name="connsiteY127" fmla="*/ 641350 h 1622425"/>
              <a:gd name="connsiteX128" fmla="*/ 721142 w 1175167"/>
              <a:gd name="connsiteY128" fmla="*/ 609600 h 1622425"/>
              <a:gd name="connsiteX129" fmla="*/ 727492 w 1175167"/>
              <a:gd name="connsiteY129" fmla="*/ 581025 h 1622425"/>
              <a:gd name="connsiteX130" fmla="*/ 733842 w 1175167"/>
              <a:gd name="connsiteY130" fmla="*/ 568325 h 1622425"/>
              <a:gd name="connsiteX131" fmla="*/ 737017 w 1175167"/>
              <a:gd name="connsiteY131" fmla="*/ 555625 h 1622425"/>
              <a:gd name="connsiteX132" fmla="*/ 749717 w 1175167"/>
              <a:gd name="connsiteY132" fmla="*/ 542925 h 1622425"/>
              <a:gd name="connsiteX133" fmla="*/ 762417 w 1175167"/>
              <a:gd name="connsiteY133" fmla="*/ 520700 h 1622425"/>
              <a:gd name="connsiteX134" fmla="*/ 784642 w 1175167"/>
              <a:gd name="connsiteY134" fmla="*/ 498475 h 1622425"/>
              <a:gd name="connsiteX135" fmla="*/ 797342 w 1175167"/>
              <a:gd name="connsiteY135" fmla="*/ 485775 h 1622425"/>
              <a:gd name="connsiteX136" fmla="*/ 806867 w 1175167"/>
              <a:gd name="connsiteY136" fmla="*/ 476250 h 1622425"/>
              <a:gd name="connsiteX137" fmla="*/ 816392 w 1175167"/>
              <a:gd name="connsiteY137" fmla="*/ 454025 h 1622425"/>
              <a:gd name="connsiteX138" fmla="*/ 819567 w 1175167"/>
              <a:gd name="connsiteY138" fmla="*/ 441325 h 1622425"/>
              <a:gd name="connsiteX139" fmla="*/ 832267 w 1175167"/>
              <a:gd name="connsiteY139" fmla="*/ 409575 h 1622425"/>
              <a:gd name="connsiteX140" fmla="*/ 838617 w 1175167"/>
              <a:gd name="connsiteY140" fmla="*/ 365125 h 1622425"/>
              <a:gd name="connsiteX141" fmla="*/ 841792 w 1175167"/>
              <a:gd name="connsiteY141" fmla="*/ 355600 h 1622425"/>
              <a:gd name="connsiteX142" fmla="*/ 844967 w 1175167"/>
              <a:gd name="connsiteY142" fmla="*/ 342900 h 1622425"/>
              <a:gd name="connsiteX143" fmla="*/ 854492 w 1175167"/>
              <a:gd name="connsiteY143" fmla="*/ 225425 h 1622425"/>
              <a:gd name="connsiteX144" fmla="*/ 857667 w 1175167"/>
              <a:gd name="connsiteY144" fmla="*/ 209550 h 1622425"/>
              <a:gd name="connsiteX145" fmla="*/ 864017 w 1175167"/>
              <a:gd name="connsiteY145" fmla="*/ 200025 h 1622425"/>
              <a:gd name="connsiteX146" fmla="*/ 867192 w 1175167"/>
              <a:gd name="connsiteY146" fmla="*/ 177800 h 1622425"/>
              <a:gd name="connsiteX147" fmla="*/ 870367 w 1175167"/>
              <a:gd name="connsiteY147" fmla="*/ 168275 h 1622425"/>
              <a:gd name="connsiteX148" fmla="*/ 873542 w 1175167"/>
              <a:gd name="connsiteY148" fmla="*/ 152400 h 1622425"/>
              <a:gd name="connsiteX149" fmla="*/ 883067 w 1175167"/>
              <a:gd name="connsiteY149" fmla="*/ 101600 h 1622425"/>
              <a:gd name="connsiteX150" fmla="*/ 886242 w 1175167"/>
              <a:gd name="connsiteY150" fmla="*/ 92075 h 1622425"/>
              <a:gd name="connsiteX151" fmla="*/ 898942 w 1175167"/>
              <a:gd name="connsiteY151" fmla="*/ 76200 h 1622425"/>
              <a:gd name="connsiteX152" fmla="*/ 908467 w 1175167"/>
              <a:gd name="connsiteY152" fmla="*/ 73025 h 1622425"/>
              <a:gd name="connsiteX0" fmla="*/ 908467 w 1175167"/>
              <a:gd name="connsiteY0" fmla="*/ 73025 h 1622425"/>
              <a:gd name="connsiteX1" fmla="*/ 902117 w 1175167"/>
              <a:gd name="connsiteY1" fmla="*/ 57150 h 1622425"/>
              <a:gd name="connsiteX2" fmla="*/ 844967 w 1175167"/>
              <a:gd name="connsiteY2" fmla="*/ 22225 h 1622425"/>
              <a:gd name="connsiteX3" fmla="*/ 829092 w 1175167"/>
              <a:gd name="connsiteY3" fmla="*/ 9525 h 1622425"/>
              <a:gd name="connsiteX4" fmla="*/ 813217 w 1175167"/>
              <a:gd name="connsiteY4" fmla="*/ 6350 h 1622425"/>
              <a:gd name="connsiteX5" fmla="*/ 797342 w 1175167"/>
              <a:gd name="connsiteY5" fmla="*/ 0 h 1622425"/>
              <a:gd name="connsiteX6" fmla="*/ 775117 w 1175167"/>
              <a:gd name="connsiteY6" fmla="*/ 6350 h 1622425"/>
              <a:gd name="connsiteX7" fmla="*/ 771942 w 1175167"/>
              <a:gd name="connsiteY7" fmla="*/ 50800 h 1622425"/>
              <a:gd name="connsiteX8" fmla="*/ 768767 w 1175167"/>
              <a:gd name="connsiteY8" fmla="*/ 69850 h 1622425"/>
              <a:gd name="connsiteX9" fmla="*/ 759242 w 1175167"/>
              <a:gd name="connsiteY9" fmla="*/ 73025 h 1622425"/>
              <a:gd name="connsiteX10" fmla="*/ 749717 w 1175167"/>
              <a:gd name="connsiteY10" fmla="*/ 66675 h 1622425"/>
              <a:gd name="connsiteX11" fmla="*/ 737017 w 1175167"/>
              <a:gd name="connsiteY11" fmla="*/ 63500 h 1622425"/>
              <a:gd name="connsiteX12" fmla="*/ 714792 w 1175167"/>
              <a:gd name="connsiteY12" fmla="*/ 104775 h 1622425"/>
              <a:gd name="connsiteX13" fmla="*/ 670342 w 1175167"/>
              <a:gd name="connsiteY13" fmla="*/ 25400 h 1622425"/>
              <a:gd name="connsiteX14" fmla="*/ 654467 w 1175167"/>
              <a:gd name="connsiteY14" fmla="*/ 63500 h 1622425"/>
              <a:gd name="connsiteX15" fmla="*/ 600492 w 1175167"/>
              <a:gd name="connsiteY15" fmla="*/ 142875 h 1622425"/>
              <a:gd name="connsiteX16" fmla="*/ 562392 w 1175167"/>
              <a:gd name="connsiteY16" fmla="*/ 222250 h 1622425"/>
              <a:gd name="connsiteX17" fmla="*/ 527467 w 1175167"/>
              <a:gd name="connsiteY17" fmla="*/ 304800 h 1622425"/>
              <a:gd name="connsiteX18" fmla="*/ 521117 w 1175167"/>
              <a:gd name="connsiteY18" fmla="*/ 358775 h 1622425"/>
              <a:gd name="connsiteX19" fmla="*/ 444917 w 1175167"/>
              <a:gd name="connsiteY19" fmla="*/ 434975 h 1622425"/>
              <a:gd name="connsiteX20" fmla="*/ 444917 w 1175167"/>
              <a:gd name="connsiteY20" fmla="*/ 517525 h 1622425"/>
              <a:gd name="connsiteX21" fmla="*/ 409992 w 1175167"/>
              <a:gd name="connsiteY21" fmla="*/ 501650 h 1622425"/>
              <a:gd name="connsiteX22" fmla="*/ 362367 w 1175167"/>
              <a:gd name="connsiteY22" fmla="*/ 511175 h 1622425"/>
              <a:gd name="connsiteX23" fmla="*/ 295692 w 1175167"/>
              <a:gd name="connsiteY23" fmla="*/ 492125 h 1622425"/>
              <a:gd name="connsiteX24" fmla="*/ 289342 w 1175167"/>
              <a:gd name="connsiteY24" fmla="*/ 419100 h 1622425"/>
              <a:gd name="connsiteX25" fmla="*/ 263942 w 1175167"/>
              <a:gd name="connsiteY25" fmla="*/ 396875 h 1622425"/>
              <a:gd name="connsiteX26" fmla="*/ 184567 w 1175167"/>
              <a:gd name="connsiteY26" fmla="*/ 387350 h 1622425"/>
              <a:gd name="connsiteX27" fmla="*/ 108367 w 1175167"/>
              <a:gd name="connsiteY27" fmla="*/ 393700 h 1622425"/>
              <a:gd name="connsiteX28" fmla="*/ 35342 w 1175167"/>
              <a:gd name="connsiteY28" fmla="*/ 469900 h 1622425"/>
              <a:gd name="connsiteX29" fmla="*/ 417 w 1175167"/>
              <a:gd name="connsiteY29" fmla="*/ 533400 h 1622425"/>
              <a:gd name="connsiteX30" fmla="*/ 16292 w 1175167"/>
              <a:gd name="connsiteY30" fmla="*/ 587375 h 1622425"/>
              <a:gd name="connsiteX31" fmla="*/ 9941 w 1175167"/>
              <a:gd name="connsiteY31" fmla="*/ 631825 h 1622425"/>
              <a:gd name="connsiteX32" fmla="*/ 13117 w 1175167"/>
              <a:gd name="connsiteY32" fmla="*/ 698500 h 1622425"/>
              <a:gd name="connsiteX33" fmla="*/ 9942 w 1175167"/>
              <a:gd name="connsiteY33" fmla="*/ 736600 h 1622425"/>
              <a:gd name="connsiteX34" fmla="*/ 48042 w 1175167"/>
              <a:gd name="connsiteY34" fmla="*/ 755650 h 1622425"/>
              <a:gd name="connsiteX35" fmla="*/ 102017 w 1175167"/>
              <a:gd name="connsiteY35" fmla="*/ 790575 h 1622425"/>
              <a:gd name="connsiteX36" fmla="*/ 133767 w 1175167"/>
              <a:gd name="connsiteY36" fmla="*/ 784225 h 1622425"/>
              <a:gd name="connsiteX37" fmla="*/ 159167 w 1175167"/>
              <a:gd name="connsiteY37" fmla="*/ 841375 h 1622425"/>
              <a:gd name="connsiteX38" fmla="*/ 155992 w 1175167"/>
              <a:gd name="connsiteY38" fmla="*/ 873125 h 1622425"/>
              <a:gd name="connsiteX39" fmla="*/ 200442 w 1175167"/>
              <a:gd name="connsiteY39" fmla="*/ 904875 h 1622425"/>
              <a:gd name="connsiteX40" fmla="*/ 222667 w 1175167"/>
              <a:gd name="connsiteY40" fmla="*/ 939800 h 1622425"/>
              <a:gd name="connsiteX41" fmla="*/ 213142 w 1175167"/>
              <a:gd name="connsiteY41" fmla="*/ 1022350 h 1622425"/>
              <a:gd name="connsiteX42" fmla="*/ 190917 w 1175167"/>
              <a:gd name="connsiteY42" fmla="*/ 1063625 h 1622425"/>
              <a:gd name="connsiteX43" fmla="*/ 190917 w 1175167"/>
              <a:gd name="connsiteY43" fmla="*/ 1200150 h 1622425"/>
              <a:gd name="connsiteX44" fmla="*/ 244892 w 1175167"/>
              <a:gd name="connsiteY44" fmla="*/ 1206500 h 1622425"/>
              <a:gd name="connsiteX45" fmla="*/ 279817 w 1175167"/>
              <a:gd name="connsiteY45" fmla="*/ 1222375 h 1622425"/>
              <a:gd name="connsiteX46" fmla="*/ 289342 w 1175167"/>
              <a:gd name="connsiteY46" fmla="*/ 1270000 h 1622425"/>
              <a:gd name="connsiteX47" fmla="*/ 356017 w 1175167"/>
              <a:gd name="connsiteY47" fmla="*/ 1298575 h 1622425"/>
              <a:gd name="connsiteX48" fmla="*/ 403642 w 1175167"/>
              <a:gd name="connsiteY48" fmla="*/ 1330325 h 1622425"/>
              <a:gd name="connsiteX49" fmla="*/ 422692 w 1175167"/>
              <a:gd name="connsiteY49" fmla="*/ 1403350 h 1622425"/>
              <a:gd name="connsiteX50" fmla="*/ 444917 w 1175167"/>
              <a:gd name="connsiteY50" fmla="*/ 1476375 h 1622425"/>
              <a:gd name="connsiteX51" fmla="*/ 483017 w 1175167"/>
              <a:gd name="connsiteY51" fmla="*/ 1482725 h 1622425"/>
              <a:gd name="connsiteX52" fmla="*/ 514767 w 1175167"/>
              <a:gd name="connsiteY52" fmla="*/ 1536700 h 1622425"/>
              <a:gd name="connsiteX53" fmla="*/ 543342 w 1175167"/>
              <a:gd name="connsiteY53" fmla="*/ 1584325 h 1622425"/>
              <a:gd name="connsiteX54" fmla="*/ 571917 w 1175167"/>
              <a:gd name="connsiteY54" fmla="*/ 1555750 h 1622425"/>
              <a:gd name="connsiteX55" fmla="*/ 597317 w 1175167"/>
              <a:gd name="connsiteY55" fmla="*/ 1501775 h 1622425"/>
              <a:gd name="connsiteX56" fmla="*/ 625892 w 1175167"/>
              <a:gd name="connsiteY56" fmla="*/ 1565275 h 1622425"/>
              <a:gd name="connsiteX57" fmla="*/ 660817 w 1175167"/>
              <a:gd name="connsiteY57" fmla="*/ 1590675 h 1622425"/>
              <a:gd name="connsiteX58" fmla="*/ 705267 w 1175167"/>
              <a:gd name="connsiteY58" fmla="*/ 1546225 h 1622425"/>
              <a:gd name="connsiteX59" fmla="*/ 756067 w 1175167"/>
              <a:gd name="connsiteY59" fmla="*/ 1552575 h 1622425"/>
              <a:gd name="connsiteX60" fmla="*/ 765592 w 1175167"/>
              <a:gd name="connsiteY60" fmla="*/ 1555750 h 1622425"/>
              <a:gd name="connsiteX61" fmla="*/ 794167 w 1175167"/>
              <a:gd name="connsiteY61" fmla="*/ 1558925 h 1622425"/>
              <a:gd name="connsiteX62" fmla="*/ 857667 w 1175167"/>
              <a:gd name="connsiteY62" fmla="*/ 1568450 h 1622425"/>
              <a:gd name="connsiteX63" fmla="*/ 883067 w 1175167"/>
              <a:gd name="connsiteY63" fmla="*/ 1577975 h 1622425"/>
              <a:gd name="connsiteX64" fmla="*/ 905292 w 1175167"/>
              <a:gd name="connsiteY64" fmla="*/ 1581150 h 1622425"/>
              <a:gd name="connsiteX65" fmla="*/ 914817 w 1175167"/>
              <a:gd name="connsiteY65" fmla="*/ 1584325 h 1622425"/>
              <a:gd name="connsiteX66" fmla="*/ 927517 w 1175167"/>
              <a:gd name="connsiteY66" fmla="*/ 1590675 h 1622425"/>
              <a:gd name="connsiteX67" fmla="*/ 962442 w 1175167"/>
              <a:gd name="connsiteY67" fmla="*/ 1597025 h 1622425"/>
              <a:gd name="connsiteX68" fmla="*/ 971967 w 1175167"/>
              <a:gd name="connsiteY68" fmla="*/ 1600200 h 1622425"/>
              <a:gd name="connsiteX69" fmla="*/ 1000542 w 1175167"/>
              <a:gd name="connsiteY69" fmla="*/ 1606550 h 1622425"/>
              <a:gd name="connsiteX70" fmla="*/ 1025942 w 1175167"/>
              <a:gd name="connsiteY70" fmla="*/ 1616075 h 1622425"/>
              <a:gd name="connsiteX71" fmla="*/ 1044992 w 1175167"/>
              <a:gd name="connsiteY71" fmla="*/ 1619250 h 1622425"/>
              <a:gd name="connsiteX72" fmla="*/ 1057692 w 1175167"/>
              <a:gd name="connsiteY72" fmla="*/ 1622425 h 1622425"/>
              <a:gd name="connsiteX73" fmla="*/ 1073567 w 1175167"/>
              <a:gd name="connsiteY73" fmla="*/ 1619250 h 1622425"/>
              <a:gd name="connsiteX74" fmla="*/ 1064042 w 1175167"/>
              <a:gd name="connsiteY74" fmla="*/ 1593850 h 1622425"/>
              <a:gd name="connsiteX75" fmla="*/ 1083092 w 1175167"/>
              <a:gd name="connsiteY75" fmla="*/ 1587500 h 1622425"/>
              <a:gd name="connsiteX76" fmla="*/ 1098967 w 1175167"/>
              <a:gd name="connsiteY76" fmla="*/ 1530350 h 1622425"/>
              <a:gd name="connsiteX77" fmla="*/ 1171992 w 1175167"/>
              <a:gd name="connsiteY77" fmla="*/ 1527175 h 1622425"/>
              <a:gd name="connsiteX78" fmla="*/ 1175167 w 1175167"/>
              <a:gd name="connsiteY78" fmla="*/ 1517650 h 1622425"/>
              <a:gd name="connsiteX79" fmla="*/ 1149767 w 1175167"/>
              <a:gd name="connsiteY79" fmla="*/ 1501775 h 1622425"/>
              <a:gd name="connsiteX80" fmla="*/ 1140242 w 1175167"/>
              <a:gd name="connsiteY80" fmla="*/ 1498600 h 1622425"/>
              <a:gd name="connsiteX81" fmla="*/ 1121192 w 1175167"/>
              <a:gd name="connsiteY81" fmla="*/ 1485900 h 1622425"/>
              <a:gd name="connsiteX82" fmla="*/ 1098967 w 1175167"/>
              <a:gd name="connsiteY82" fmla="*/ 1457325 h 1622425"/>
              <a:gd name="connsiteX83" fmla="*/ 1086267 w 1175167"/>
              <a:gd name="connsiteY83" fmla="*/ 1444625 h 1622425"/>
              <a:gd name="connsiteX84" fmla="*/ 1076742 w 1175167"/>
              <a:gd name="connsiteY84" fmla="*/ 1431925 h 1622425"/>
              <a:gd name="connsiteX85" fmla="*/ 1057692 w 1175167"/>
              <a:gd name="connsiteY85" fmla="*/ 1419225 h 1622425"/>
              <a:gd name="connsiteX86" fmla="*/ 1038642 w 1175167"/>
              <a:gd name="connsiteY86" fmla="*/ 1400175 h 1622425"/>
              <a:gd name="connsiteX87" fmla="*/ 1025942 w 1175167"/>
              <a:gd name="connsiteY87" fmla="*/ 1387475 h 1622425"/>
              <a:gd name="connsiteX88" fmla="*/ 1032292 w 1175167"/>
              <a:gd name="connsiteY88" fmla="*/ 1355725 h 1622425"/>
              <a:gd name="connsiteX89" fmla="*/ 1044992 w 1175167"/>
              <a:gd name="connsiteY89" fmla="*/ 1352550 h 1622425"/>
              <a:gd name="connsiteX90" fmla="*/ 1060867 w 1175167"/>
              <a:gd name="connsiteY90" fmla="*/ 1349375 h 1622425"/>
              <a:gd name="connsiteX91" fmla="*/ 1057692 w 1175167"/>
              <a:gd name="connsiteY91" fmla="*/ 1314450 h 1622425"/>
              <a:gd name="connsiteX92" fmla="*/ 1029117 w 1175167"/>
              <a:gd name="connsiteY92" fmla="*/ 1317625 h 1622425"/>
              <a:gd name="connsiteX93" fmla="*/ 991017 w 1175167"/>
              <a:gd name="connsiteY93" fmla="*/ 1314450 h 1622425"/>
              <a:gd name="connsiteX94" fmla="*/ 978317 w 1175167"/>
              <a:gd name="connsiteY94" fmla="*/ 1308100 h 1622425"/>
              <a:gd name="connsiteX95" fmla="*/ 975142 w 1175167"/>
              <a:gd name="connsiteY95" fmla="*/ 1298575 h 1622425"/>
              <a:gd name="connsiteX96" fmla="*/ 1013242 w 1175167"/>
              <a:gd name="connsiteY96" fmla="*/ 1279525 h 1622425"/>
              <a:gd name="connsiteX97" fmla="*/ 1010067 w 1175167"/>
              <a:gd name="connsiteY97" fmla="*/ 1270000 h 1622425"/>
              <a:gd name="connsiteX98" fmla="*/ 997367 w 1175167"/>
              <a:gd name="connsiteY98" fmla="*/ 1260475 h 1622425"/>
              <a:gd name="connsiteX99" fmla="*/ 978317 w 1175167"/>
              <a:gd name="connsiteY99" fmla="*/ 1250950 h 1622425"/>
              <a:gd name="connsiteX100" fmla="*/ 959267 w 1175167"/>
              <a:gd name="connsiteY100" fmla="*/ 1225550 h 1622425"/>
              <a:gd name="connsiteX101" fmla="*/ 956092 w 1175167"/>
              <a:gd name="connsiteY101" fmla="*/ 1212850 h 1622425"/>
              <a:gd name="connsiteX102" fmla="*/ 940217 w 1175167"/>
              <a:gd name="connsiteY102" fmla="*/ 1181100 h 1622425"/>
              <a:gd name="connsiteX103" fmla="*/ 937042 w 1175167"/>
              <a:gd name="connsiteY103" fmla="*/ 1171575 h 1622425"/>
              <a:gd name="connsiteX104" fmla="*/ 930692 w 1175167"/>
              <a:gd name="connsiteY104" fmla="*/ 1146175 h 1622425"/>
              <a:gd name="connsiteX105" fmla="*/ 917992 w 1175167"/>
              <a:gd name="connsiteY105" fmla="*/ 1120775 h 1622425"/>
              <a:gd name="connsiteX106" fmla="*/ 905292 w 1175167"/>
              <a:gd name="connsiteY106" fmla="*/ 1098550 h 1622425"/>
              <a:gd name="connsiteX107" fmla="*/ 898942 w 1175167"/>
              <a:gd name="connsiteY107" fmla="*/ 1082675 h 1622425"/>
              <a:gd name="connsiteX108" fmla="*/ 892592 w 1175167"/>
              <a:gd name="connsiteY108" fmla="*/ 1063625 h 1622425"/>
              <a:gd name="connsiteX109" fmla="*/ 883067 w 1175167"/>
              <a:gd name="connsiteY109" fmla="*/ 1047750 h 1622425"/>
              <a:gd name="connsiteX110" fmla="*/ 876717 w 1175167"/>
              <a:gd name="connsiteY110" fmla="*/ 1038225 h 1622425"/>
              <a:gd name="connsiteX111" fmla="*/ 860842 w 1175167"/>
              <a:gd name="connsiteY111" fmla="*/ 1025525 h 1622425"/>
              <a:gd name="connsiteX112" fmla="*/ 841792 w 1175167"/>
              <a:gd name="connsiteY112" fmla="*/ 1003300 h 1622425"/>
              <a:gd name="connsiteX113" fmla="*/ 819567 w 1175167"/>
              <a:gd name="connsiteY113" fmla="*/ 1000125 h 1622425"/>
              <a:gd name="connsiteX114" fmla="*/ 797342 w 1175167"/>
              <a:gd name="connsiteY114" fmla="*/ 987425 h 1622425"/>
              <a:gd name="connsiteX115" fmla="*/ 765592 w 1175167"/>
              <a:gd name="connsiteY115" fmla="*/ 965200 h 1622425"/>
              <a:gd name="connsiteX116" fmla="*/ 752892 w 1175167"/>
              <a:gd name="connsiteY116" fmla="*/ 958850 h 1622425"/>
              <a:gd name="connsiteX117" fmla="*/ 746542 w 1175167"/>
              <a:gd name="connsiteY117" fmla="*/ 946150 h 1622425"/>
              <a:gd name="connsiteX118" fmla="*/ 740192 w 1175167"/>
              <a:gd name="connsiteY118" fmla="*/ 898525 h 1622425"/>
              <a:gd name="connsiteX119" fmla="*/ 730667 w 1175167"/>
              <a:gd name="connsiteY119" fmla="*/ 863600 h 1622425"/>
              <a:gd name="connsiteX120" fmla="*/ 721142 w 1175167"/>
              <a:gd name="connsiteY120" fmla="*/ 860425 h 1622425"/>
              <a:gd name="connsiteX121" fmla="*/ 705267 w 1175167"/>
              <a:gd name="connsiteY121" fmla="*/ 847725 h 1622425"/>
              <a:gd name="connsiteX122" fmla="*/ 692567 w 1175167"/>
              <a:gd name="connsiteY122" fmla="*/ 841375 h 1622425"/>
              <a:gd name="connsiteX123" fmla="*/ 686217 w 1175167"/>
              <a:gd name="connsiteY123" fmla="*/ 831850 h 1622425"/>
              <a:gd name="connsiteX124" fmla="*/ 689392 w 1175167"/>
              <a:gd name="connsiteY124" fmla="*/ 784225 h 1622425"/>
              <a:gd name="connsiteX125" fmla="*/ 698917 w 1175167"/>
              <a:gd name="connsiteY125" fmla="*/ 762000 h 1622425"/>
              <a:gd name="connsiteX126" fmla="*/ 708442 w 1175167"/>
              <a:gd name="connsiteY126" fmla="*/ 673100 h 1622425"/>
              <a:gd name="connsiteX127" fmla="*/ 711617 w 1175167"/>
              <a:gd name="connsiteY127" fmla="*/ 641350 h 1622425"/>
              <a:gd name="connsiteX128" fmla="*/ 721142 w 1175167"/>
              <a:gd name="connsiteY128" fmla="*/ 609600 h 1622425"/>
              <a:gd name="connsiteX129" fmla="*/ 727492 w 1175167"/>
              <a:gd name="connsiteY129" fmla="*/ 581025 h 1622425"/>
              <a:gd name="connsiteX130" fmla="*/ 733842 w 1175167"/>
              <a:gd name="connsiteY130" fmla="*/ 568325 h 1622425"/>
              <a:gd name="connsiteX131" fmla="*/ 737017 w 1175167"/>
              <a:gd name="connsiteY131" fmla="*/ 555625 h 1622425"/>
              <a:gd name="connsiteX132" fmla="*/ 749717 w 1175167"/>
              <a:gd name="connsiteY132" fmla="*/ 542925 h 1622425"/>
              <a:gd name="connsiteX133" fmla="*/ 762417 w 1175167"/>
              <a:gd name="connsiteY133" fmla="*/ 520700 h 1622425"/>
              <a:gd name="connsiteX134" fmla="*/ 784642 w 1175167"/>
              <a:gd name="connsiteY134" fmla="*/ 498475 h 1622425"/>
              <a:gd name="connsiteX135" fmla="*/ 797342 w 1175167"/>
              <a:gd name="connsiteY135" fmla="*/ 485775 h 1622425"/>
              <a:gd name="connsiteX136" fmla="*/ 806867 w 1175167"/>
              <a:gd name="connsiteY136" fmla="*/ 476250 h 1622425"/>
              <a:gd name="connsiteX137" fmla="*/ 816392 w 1175167"/>
              <a:gd name="connsiteY137" fmla="*/ 454025 h 1622425"/>
              <a:gd name="connsiteX138" fmla="*/ 819567 w 1175167"/>
              <a:gd name="connsiteY138" fmla="*/ 441325 h 1622425"/>
              <a:gd name="connsiteX139" fmla="*/ 832267 w 1175167"/>
              <a:gd name="connsiteY139" fmla="*/ 409575 h 1622425"/>
              <a:gd name="connsiteX140" fmla="*/ 838617 w 1175167"/>
              <a:gd name="connsiteY140" fmla="*/ 365125 h 1622425"/>
              <a:gd name="connsiteX141" fmla="*/ 841792 w 1175167"/>
              <a:gd name="connsiteY141" fmla="*/ 355600 h 1622425"/>
              <a:gd name="connsiteX142" fmla="*/ 844967 w 1175167"/>
              <a:gd name="connsiteY142" fmla="*/ 342900 h 1622425"/>
              <a:gd name="connsiteX143" fmla="*/ 854492 w 1175167"/>
              <a:gd name="connsiteY143" fmla="*/ 225425 h 1622425"/>
              <a:gd name="connsiteX144" fmla="*/ 857667 w 1175167"/>
              <a:gd name="connsiteY144" fmla="*/ 209550 h 1622425"/>
              <a:gd name="connsiteX145" fmla="*/ 864017 w 1175167"/>
              <a:gd name="connsiteY145" fmla="*/ 200025 h 1622425"/>
              <a:gd name="connsiteX146" fmla="*/ 867192 w 1175167"/>
              <a:gd name="connsiteY146" fmla="*/ 177800 h 1622425"/>
              <a:gd name="connsiteX147" fmla="*/ 870367 w 1175167"/>
              <a:gd name="connsiteY147" fmla="*/ 168275 h 1622425"/>
              <a:gd name="connsiteX148" fmla="*/ 873542 w 1175167"/>
              <a:gd name="connsiteY148" fmla="*/ 152400 h 1622425"/>
              <a:gd name="connsiteX149" fmla="*/ 883067 w 1175167"/>
              <a:gd name="connsiteY149" fmla="*/ 101600 h 1622425"/>
              <a:gd name="connsiteX150" fmla="*/ 886242 w 1175167"/>
              <a:gd name="connsiteY150" fmla="*/ 92075 h 1622425"/>
              <a:gd name="connsiteX151" fmla="*/ 898942 w 1175167"/>
              <a:gd name="connsiteY151" fmla="*/ 76200 h 1622425"/>
              <a:gd name="connsiteX152" fmla="*/ 908467 w 1175167"/>
              <a:gd name="connsiteY152" fmla="*/ 73025 h 1622425"/>
              <a:gd name="connsiteX0" fmla="*/ 908467 w 1175167"/>
              <a:gd name="connsiteY0" fmla="*/ 73025 h 1622425"/>
              <a:gd name="connsiteX1" fmla="*/ 902117 w 1175167"/>
              <a:gd name="connsiteY1" fmla="*/ 57150 h 1622425"/>
              <a:gd name="connsiteX2" fmla="*/ 844967 w 1175167"/>
              <a:gd name="connsiteY2" fmla="*/ 22225 h 1622425"/>
              <a:gd name="connsiteX3" fmla="*/ 829092 w 1175167"/>
              <a:gd name="connsiteY3" fmla="*/ 9525 h 1622425"/>
              <a:gd name="connsiteX4" fmla="*/ 813217 w 1175167"/>
              <a:gd name="connsiteY4" fmla="*/ 6350 h 1622425"/>
              <a:gd name="connsiteX5" fmla="*/ 797342 w 1175167"/>
              <a:gd name="connsiteY5" fmla="*/ 0 h 1622425"/>
              <a:gd name="connsiteX6" fmla="*/ 775117 w 1175167"/>
              <a:gd name="connsiteY6" fmla="*/ 6350 h 1622425"/>
              <a:gd name="connsiteX7" fmla="*/ 771942 w 1175167"/>
              <a:gd name="connsiteY7" fmla="*/ 50800 h 1622425"/>
              <a:gd name="connsiteX8" fmla="*/ 768767 w 1175167"/>
              <a:gd name="connsiteY8" fmla="*/ 69850 h 1622425"/>
              <a:gd name="connsiteX9" fmla="*/ 759242 w 1175167"/>
              <a:gd name="connsiteY9" fmla="*/ 73025 h 1622425"/>
              <a:gd name="connsiteX10" fmla="*/ 749717 w 1175167"/>
              <a:gd name="connsiteY10" fmla="*/ 66675 h 1622425"/>
              <a:gd name="connsiteX11" fmla="*/ 737017 w 1175167"/>
              <a:gd name="connsiteY11" fmla="*/ 63500 h 1622425"/>
              <a:gd name="connsiteX12" fmla="*/ 714792 w 1175167"/>
              <a:gd name="connsiteY12" fmla="*/ 104775 h 1622425"/>
              <a:gd name="connsiteX13" fmla="*/ 670342 w 1175167"/>
              <a:gd name="connsiteY13" fmla="*/ 25400 h 1622425"/>
              <a:gd name="connsiteX14" fmla="*/ 654467 w 1175167"/>
              <a:gd name="connsiteY14" fmla="*/ 63500 h 1622425"/>
              <a:gd name="connsiteX15" fmla="*/ 600492 w 1175167"/>
              <a:gd name="connsiteY15" fmla="*/ 142875 h 1622425"/>
              <a:gd name="connsiteX16" fmla="*/ 562392 w 1175167"/>
              <a:gd name="connsiteY16" fmla="*/ 222250 h 1622425"/>
              <a:gd name="connsiteX17" fmla="*/ 527467 w 1175167"/>
              <a:gd name="connsiteY17" fmla="*/ 304800 h 1622425"/>
              <a:gd name="connsiteX18" fmla="*/ 521117 w 1175167"/>
              <a:gd name="connsiteY18" fmla="*/ 358775 h 1622425"/>
              <a:gd name="connsiteX19" fmla="*/ 444917 w 1175167"/>
              <a:gd name="connsiteY19" fmla="*/ 434975 h 1622425"/>
              <a:gd name="connsiteX20" fmla="*/ 444917 w 1175167"/>
              <a:gd name="connsiteY20" fmla="*/ 517525 h 1622425"/>
              <a:gd name="connsiteX21" fmla="*/ 409992 w 1175167"/>
              <a:gd name="connsiteY21" fmla="*/ 501650 h 1622425"/>
              <a:gd name="connsiteX22" fmla="*/ 362367 w 1175167"/>
              <a:gd name="connsiteY22" fmla="*/ 511175 h 1622425"/>
              <a:gd name="connsiteX23" fmla="*/ 295692 w 1175167"/>
              <a:gd name="connsiteY23" fmla="*/ 492125 h 1622425"/>
              <a:gd name="connsiteX24" fmla="*/ 289342 w 1175167"/>
              <a:gd name="connsiteY24" fmla="*/ 419100 h 1622425"/>
              <a:gd name="connsiteX25" fmla="*/ 263942 w 1175167"/>
              <a:gd name="connsiteY25" fmla="*/ 396875 h 1622425"/>
              <a:gd name="connsiteX26" fmla="*/ 184567 w 1175167"/>
              <a:gd name="connsiteY26" fmla="*/ 387350 h 1622425"/>
              <a:gd name="connsiteX27" fmla="*/ 108367 w 1175167"/>
              <a:gd name="connsiteY27" fmla="*/ 393700 h 1622425"/>
              <a:gd name="connsiteX28" fmla="*/ 35342 w 1175167"/>
              <a:gd name="connsiteY28" fmla="*/ 469900 h 1622425"/>
              <a:gd name="connsiteX29" fmla="*/ 417 w 1175167"/>
              <a:gd name="connsiteY29" fmla="*/ 533400 h 1622425"/>
              <a:gd name="connsiteX30" fmla="*/ 16292 w 1175167"/>
              <a:gd name="connsiteY30" fmla="*/ 587375 h 1622425"/>
              <a:gd name="connsiteX31" fmla="*/ 9941 w 1175167"/>
              <a:gd name="connsiteY31" fmla="*/ 631825 h 1622425"/>
              <a:gd name="connsiteX32" fmla="*/ 13117 w 1175167"/>
              <a:gd name="connsiteY32" fmla="*/ 698500 h 1622425"/>
              <a:gd name="connsiteX33" fmla="*/ 9942 w 1175167"/>
              <a:gd name="connsiteY33" fmla="*/ 736600 h 1622425"/>
              <a:gd name="connsiteX34" fmla="*/ 48042 w 1175167"/>
              <a:gd name="connsiteY34" fmla="*/ 755650 h 1622425"/>
              <a:gd name="connsiteX35" fmla="*/ 102017 w 1175167"/>
              <a:gd name="connsiteY35" fmla="*/ 790575 h 1622425"/>
              <a:gd name="connsiteX36" fmla="*/ 133767 w 1175167"/>
              <a:gd name="connsiteY36" fmla="*/ 784225 h 1622425"/>
              <a:gd name="connsiteX37" fmla="*/ 159167 w 1175167"/>
              <a:gd name="connsiteY37" fmla="*/ 841375 h 1622425"/>
              <a:gd name="connsiteX38" fmla="*/ 155992 w 1175167"/>
              <a:gd name="connsiteY38" fmla="*/ 873125 h 1622425"/>
              <a:gd name="connsiteX39" fmla="*/ 200442 w 1175167"/>
              <a:gd name="connsiteY39" fmla="*/ 904875 h 1622425"/>
              <a:gd name="connsiteX40" fmla="*/ 222667 w 1175167"/>
              <a:gd name="connsiteY40" fmla="*/ 939800 h 1622425"/>
              <a:gd name="connsiteX41" fmla="*/ 213142 w 1175167"/>
              <a:gd name="connsiteY41" fmla="*/ 1022350 h 1622425"/>
              <a:gd name="connsiteX42" fmla="*/ 190917 w 1175167"/>
              <a:gd name="connsiteY42" fmla="*/ 1063625 h 1622425"/>
              <a:gd name="connsiteX43" fmla="*/ 190917 w 1175167"/>
              <a:gd name="connsiteY43" fmla="*/ 1200150 h 1622425"/>
              <a:gd name="connsiteX44" fmla="*/ 244892 w 1175167"/>
              <a:gd name="connsiteY44" fmla="*/ 1206500 h 1622425"/>
              <a:gd name="connsiteX45" fmla="*/ 279817 w 1175167"/>
              <a:gd name="connsiteY45" fmla="*/ 1222375 h 1622425"/>
              <a:gd name="connsiteX46" fmla="*/ 289342 w 1175167"/>
              <a:gd name="connsiteY46" fmla="*/ 1270000 h 1622425"/>
              <a:gd name="connsiteX47" fmla="*/ 356017 w 1175167"/>
              <a:gd name="connsiteY47" fmla="*/ 1298575 h 1622425"/>
              <a:gd name="connsiteX48" fmla="*/ 403642 w 1175167"/>
              <a:gd name="connsiteY48" fmla="*/ 1330325 h 1622425"/>
              <a:gd name="connsiteX49" fmla="*/ 422692 w 1175167"/>
              <a:gd name="connsiteY49" fmla="*/ 1403350 h 1622425"/>
              <a:gd name="connsiteX50" fmla="*/ 444917 w 1175167"/>
              <a:gd name="connsiteY50" fmla="*/ 1476375 h 1622425"/>
              <a:gd name="connsiteX51" fmla="*/ 483017 w 1175167"/>
              <a:gd name="connsiteY51" fmla="*/ 1482725 h 1622425"/>
              <a:gd name="connsiteX52" fmla="*/ 514767 w 1175167"/>
              <a:gd name="connsiteY52" fmla="*/ 1536700 h 1622425"/>
              <a:gd name="connsiteX53" fmla="*/ 543342 w 1175167"/>
              <a:gd name="connsiteY53" fmla="*/ 1584325 h 1622425"/>
              <a:gd name="connsiteX54" fmla="*/ 571917 w 1175167"/>
              <a:gd name="connsiteY54" fmla="*/ 1555750 h 1622425"/>
              <a:gd name="connsiteX55" fmla="*/ 597317 w 1175167"/>
              <a:gd name="connsiteY55" fmla="*/ 1501775 h 1622425"/>
              <a:gd name="connsiteX56" fmla="*/ 625892 w 1175167"/>
              <a:gd name="connsiteY56" fmla="*/ 1565275 h 1622425"/>
              <a:gd name="connsiteX57" fmla="*/ 660817 w 1175167"/>
              <a:gd name="connsiteY57" fmla="*/ 1590675 h 1622425"/>
              <a:gd name="connsiteX58" fmla="*/ 705267 w 1175167"/>
              <a:gd name="connsiteY58" fmla="*/ 1546225 h 1622425"/>
              <a:gd name="connsiteX59" fmla="*/ 756067 w 1175167"/>
              <a:gd name="connsiteY59" fmla="*/ 1552575 h 1622425"/>
              <a:gd name="connsiteX60" fmla="*/ 794167 w 1175167"/>
              <a:gd name="connsiteY60" fmla="*/ 1558925 h 1622425"/>
              <a:gd name="connsiteX61" fmla="*/ 857667 w 1175167"/>
              <a:gd name="connsiteY61" fmla="*/ 1568450 h 1622425"/>
              <a:gd name="connsiteX62" fmla="*/ 883067 w 1175167"/>
              <a:gd name="connsiteY62" fmla="*/ 1577975 h 1622425"/>
              <a:gd name="connsiteX63" fmla="*/ 905292 w 1175167"/>
              <a:gd name="connsiteY63" fmla="*/ 1581150 h 1622425"/>
              <a:gd name="connsiteX64" fmla="*/ 914817 w 1175167"/>
              <a:gd name="connsiteY64" fmla="*/ 1584325 h 1622425"/>
              <a:gd name="connsiteX65" fmla="*/ 927517 w 1175167"/>
              <a:gd name="connsiteY65" fmla="*/ 1590675 h 1622425"/>
              <a:gd name="connsiteX66" fmla="*/ 962442 w 1175167"/>
              <a:gd name="connsiteY66" fmla="*/ 1597025 h 1622425"/>
              <a:gd name="connsiteX67" fmla="*/ 971967 w 1175167"/>
              <a:gd name="connsiteY67" fmla="*/ 1600200 h 1622425"/>
              <a:gd name="connsiteX68" fmla="*/ 1000542 w 1175167"/>
              <a:gd name="connsiteY68" fmla="*/ 1606550 h 1622425"/>
              <a:gd name="connsiteX69" fmla="*/ 1025942 w 1175167"/>
              <a:gd name="connsiteY69" fmla="*/ 1616075 h 1622425"/>
              <a:gd name="connsiteX70" fmla="*/ 1044992 w 1175167"/>
              <a:gd name="connsiteY70" fmla="*/ 1619250 h 1622425"/>
              <a:gd name="connsiteX71" fmla="*/ 1057692 w 1175167"/>
              <a:gd name="connsiteY71" fmla="*/ 1622425 h 1622425"/>
              <a:gd name="connsiteX72" fmla="*/ 1073567 w 1175167"/>
              <a:gd name="connsiteY72" fmla="*/ 1619250 h 1622425"/>
              <a:gd name="connsiteX73" fmla="*/ 1064042 w 1175167"/>
              <a:gd name="connsiteY73" fmla="*/ 1593850 h 1622425"/>
              <a:gd name="connsiteX74" fmla="*/ 1083092 w 1175167"/>
              <a:gd name="connsiteY74" fmla="*/ 1587500 h 1622425"/>
              <a:gd name="connsiteX75" fmla="*/ 1098967 w 1175167"/>
              <a:gd name="connsiteY75" fmla="*/ 1530350 h 1622425"/>
              <a:gd name="connsiteX76" fmla="*/ 1171992 w 1175167"/>
              <a:gd name="connsiteY76" fmla="*/ 1527175 h 1622425"/>
              <a:gd name="connsiteX77" fmla="*/ 1175167 w 1175167"/>
              <a:gd name="connsiteY77" fmla="*/ 1517650 h 1622425"/>
              <a:gd name="connsiteX78" fmla="*/ 1149767 w 1175167"/>
              <a:gd name="connsiteY78" fmla="*/ 1501775 h 1622425"/>
              <a:gd name="connsiteX79" fmla="*/ 1140242 w 1175167"/>
              <a:gd name="connsiteY79" fmla="*/ 1498600 h 1622425"/>
              <a:gd name="connsiteX80" fmla="*/ 1121192 w 1175167"/>
              <a:gd name="connsiteY80" fmla="*/ 1485900 h 1622425"/>
              <a:gd name="connsiteX81" fmla="*/ 1098967 w 1175167"/>
              <a:gd name="connsiteY81" fmla="*/ 1457325 h 1622425"/>
              <a:gd name="connsiteX82" fmla="*/ 1086267 w 1175167"/>
              <a:gd name="connsiteY82" fmla="*/ 1444625 h 1622425"/>
              <a:gd name="connsiteX83" fmla="*/ 1076742 w 1175167"/>
              <a:gd name="connsiteY83" fmla="*/ 1431925 h 1622425"/>
              <a:gd name="connsiteX84" fmla="*/ 1057692 w 1175167"/>
              <a:gd name="connsiteY84" fmla="*/ 1419225 h 1622425"/>
              <a:gd name="connsiteX85" fmla="*/ 1038642 w 1175167"/>
              <a:gd name="connsiteY85" fmla="*/ 1400175 h 1622425"/>
              <a:gd name="connsiteX86" fmla="*/ 1025942 w 1175167"/>
              <a:gd name="connsiteY86" fmla="*/ 1387475 h 1622425"/>
              <a:gd name="connsiteX87" fmla="*/ 1032292 w 1175167"/>
              <a:gd name="connsiteY87" fmla="*/ 1355725 h 1622425"/>
              <a:gd name="connsiteX88" fmla="*/ 1044992 w 1175167"/>
              <a:gd name="connsiteY88" fmla="*/ 1352550 h 1622425"/>
              <a:gd name="connsiteX89" fmla="*/ 1060867 w 1175167"/>
              <a:gd name="connsiteY89" fmla="*/ 1349375 h 1622425"/>
              <a:gd name="connsiteX90" fmla="*/ 1057692 w 1175167"/>
              <a:gd name="connsiteY90" fmla="*/ 1314450 h 1622425"/>
              <a:gd name="connsiteX91" fmla="*/ 1029117 w 1175167"/>
              <a:gd name="connsiteY91" fmla="*/ 1317625 h 1622425"/>
              <a:gd name="connsiteX92" fmla="*/ 991017 w 1175167"/>
              <a:gd name="connsiteY92" fmla="*/ 1314450 h 1622425"/>
              <a:gd name="connsiteX93" fmla="*/ 978317 w 1175167"/>
              <a:gd name="connsiteY93" fmla="*/ 1308100 h 1622425"/>
              <a:gd name="connsiteX94" fmla="*/ 975142 w 1175167"/>
              <a:gd name="connsiteY94" fmla="*/ 1298575 h 1622425"/>
              <a:gd name="connsiteX95" fmla="*/ 1013242 w 1175167"/>
              <a:gd name="connsiteY95" fmla="*/ 1279525 h 1622425"/>
              <a:gd name="connsiteX96" fmla="*/ 1010067 w 1175167"/>
              <a:gd name="connsiteY96" fmla="*/ 1270000 h 1622425"/>
              <a:gd name="connsiteX97" fmla="*/ 997367 w 1175167"/>
              <a:gd name="connsiteY97" fmla="*/ 1260475 h 1622425"/>
              <a:gd name="connsiteX98" fmla="*/ 978317 w 1175167"/>
              <a:gd name="connsiteY98" fmla="*/ 1250950 h 1622425"/>
              <a:gd name="connsiteX99" fmla="*/ 959267 w 1175167"/>
              <a:gd name="connsiteY99" fmla="*/ 1225550 h 1622425"/>
              <a:gd name="connsiteX100" fmla="*/ 956092 w 1175167"/>
              <a:gd name="connsiteY100" fmla="*/ 1212850 h 1622425"/>
              <a:gd name="connsiteX101" fmla="*/ 940217 w 1175167"/>
              <a:gd name="connsiteY101" fmla="*/ 1181100 h 1622425"/>
              <a:gd name="connsiteX102" fmla="*/ 937042 w 1175167"/>
              <a:gd name="connsiteY102" fmla="*/ 1171575 h 1622425"/>
              <a:gd name="connsiteX103" fmla="*/ 930692 w 1175167"/>
              <a:gd name="connsiteY103" fmla="*/ 1146175 h 1622425"/>
              <a:gd name="connsiteX104" fmla="*/ 917992 w 1175167"/>
              <a:gd name="connsiteY104" fmla="*/ 1120775 h 1622425"/>
              <a:gd name="connsiteX105" fmla="*/ 905292 w 1175167"/>
              <a:gd name="connsiteY105" fmla="*/ 1098550 h 1622425"/>
              <a:gd name="connsiteX106" fmla="*/ 898942 w 1175167"/>
              <a:gd name="connsiteY106" fmla="*/ 1082675 h 1622425"/>
              <a:gd name="connsiteX107" fmla="*/ 892592 w 1175167"/>
              <a:gd name="connsiteY107" fmla="*/ 1063625 h 1622425"/>
              <a:gd name="connsiteX108" fmla="*/ 883067 w 1175167"/>
              <a:gd name="connsiteY108" fmla="*/ 1047750 h 1622425"/>
              <a:gd name="connsiteX109" fmla="*/ 876717 w 1175167"/>
              <a:gd name="connsiteY109" fmla="*/ 1038225 h 1622425"/>
              <a:gd name="connsiteX110" fmla="*/ 860842 w 1175167"/>
              <a:gd name="connsiteY110" fmla="*/ 1025525 h 1622425"/>
              <a:gd name="connsiteX111" fmla="*/ 841792 w 1175167"/>
              <a:gd name="connsiteY111" fmla="*/ 1003300 h 1622425"/>
              <a:gd name="connsiteX112" fmla="*/ 819567 w 1175167"/>
              <a:gd name="connsiteY112" fmla="*/ 1000125 h 1622425"/>
              <a:gd name="connsiteX113" fmla="*/ 797342 w 1175167"/>
              <a:gd name="connsiteY113" fmla="*/ 987425 h 1622425"/>
              <a:gd name="connsiteX114" fmla="*/ 765592 w 1175167"/>
              <a:gd name="connsiteY114" fmla="*/ 965200 h 1622425"/>
              <a:gd name="connsiteX115" fmla="*/ 752892 w 1175167"/>
              <a:gd name="connsiteY115" fmla="*/ 958850 h 1622425"/>
              <a:gd name="connsiteX116" fmla="*/ 746542 w 1175167"/>
              <a:gd name="connsiteY116" fmla="*/ 946150 h 1622425"/>
              <a:gd name="connsiteX117" fmla="*/ 740192 w 1175167"/>
              <a:gd name="connsiteY117" fmla="*/ 898525 h 1622425"/>
              <a:gd name="connsiteX118" fmla="*/ 730667 w 1175167"/>
              <a:gd name="connsiteY118" fmla="*/ 863600 h 1622425"/>
              <a:gd name="connsiteX119" fmla="*/ 721142 w 1175167"/>
              <a:gd name="connsiteY119" fmla="*/ 860425 h 1622425"/>
              <a:gd name="connsiteX120" fmla="*/ 705267 w 1175167"/>
              <a:gd name="connsiteY120" fmla="*/ 847725 h 1622425"/>
              <a:gd name="connsiteX121" fmla="*/ 692567 w 1175167"/>
              <a:gd name="connsiteY121" fmla="*/ 841375 h 1622425"/>
              <a:gd name="connsiteX122" fmla="*/ 686217 w 1175167"/>
              <a:gd name="connsiteY122" fmla="*/ 831850 h 1622425"/>
              <a:gd name="connsiteX123" fmla="*/ 689392 w 1175167"/>
              <a:gd name="connsiteY123" fmla="*/ 784225 h 1622425"/>
              <a:gd name="connsiteX124" fmla="*/ 698917 w 1175167"/>
              <a:gd name="connsiteY124" fmla="*/ 762000 h 1622425"/>
              <a:gd name="connsiteX125" fmla="*/ 708442 w 1175167"/>
              <a:gd name="connsiteY125" fmla="*/ 673100 h 1622425"/>
              <a:gd name="connsiteX126" fmla="*/ 711617 w 1175167"/>
              <a:gd name="connsiteY126" fmla="*/ 641350 h 1622425"/>
              <a:gd name="connsiteX127" fmla="*/ 721142 w 1175167"/>
              <a:gd name="connsiteY127" fmla="*/ 609600 h 1622425"/>
              <a:gd name="connsiteX128" fmla="*/ 727492 w 1175167"/>
              <a:gd name="connsiteY128" fmla="*/ 581025 h 1622425"/>
              <a:gd name="connsiteX129" fmla="*/ 733842 w 1175167"/>
              <a:gd name="connsiteY129" fmla="*/ 568325 h 1622425"/>
              <a:gd name="connsiteX130" fmla="*/ 737017 w 1175167"/>
              <a:gd name="connsiteY130" fmla="*/ 555625 h 1622425"/>
              <a:gd name="connsiteX131" fmla="*/ 749717 w 1175167"/>
              <a:gd name="connsiteY131" fmla="*/ 542925 h 1622425"/>
              <a:gd name="connsiteX132" fmla="*/ 762417 w 1175167"/>
              <a:gd name="connsiteY132" fmla="*/ 520700 h 1622425"/>
              <a:gd name="connsiteX133" fmla="*/ 784642 w 1175167"/>
              <a:gd name="connsiteY133" fmla="*/ 498475 h 1622425"/>
              <a:gd name="connsiteX134" fmla="*/ 797342 w 1175167"/>
              <a:gd name="connsiteY134" fmla="*/ 485775 h 1622425"/>
              <a:gd name="connsiteX135" fmla="*/ 806867 w 1175167"/>
              <a:gd name="connsiteY135" fmla="*/ 476250 h 1622425"/>
              <a:gd name="connsiteX136" fmla="*/ 816392 w 1175167"/>
              <a:gd name="connsiteY136" fmla="*/ 454025 h 1622425"/>
              <a:gd name="connsiteX137" fmla="*/ 819567 w 1175167"/>
              <a:gd name="connsiteY137" fmla="*/ 441325 h 1622425"/>
              <a:gd name="connsiteX138" fmla="*/ 832267 w 1175167"/>
              <a:gd name="connsiteY138" fmla="*/ 409575 h 1622425"/>
              <a:gd name="connsiteX139" fmla="*/ 838617 w 1175167"/>
              <a:gd name="connsiteY139" fmla="*/ 365125 h 1622425"/>
              <a:gd name="connsiteX140" fmla="*/ 841792 w 1175167"/>
              <a:gd name="connsiteY140" fmla="*/ 355600 h 1622425"/>
              <a:gd name="connsiteX141" fmla="*/ 844967 w 1175167"/>
              <a:gd name="connsiteY141" fmla="*/ 342900 h 1622425"/>
              <a:gd name="connsiteX142" fmla="*/ 854492 w 1175167"/>
              <a:gd name="connsiteY142" fmla="*/ 225425 h 1622425"/>
              <a:gd name="connsiteX143" fmla="*/ 857667 w 1175167"/>
              <a:gd name="connsiteY143" fmla="*/ 209550 h 1622425"/>
              <a:gd name="connsiteX144" fmla="*/ 864017 w 1175167"/>
              <a:gd name="connsiteY144" fmla="*/ 200025 h 1622425"/>
              <a:gd name="connsiteX145" fmla="*/ 867192 w 1175167"/>
              <a:gd name="connsiteY145" fmla="*/ 177800 h 1622425"/>
              <a:gd name="connsiteX146" fmla="*/ 870367 w 1175167"/>
              <a:gd name="connsiteY146" fmla="*/ 168275 h 1622425"/>
              <a:gd name="connsiteX147" fmla="*/ 873542 w 1175167"/>
              <a:gd name="connsiteY147" fmla="*/ 152400 h 1622425"/>
              <a:gd name="connsiteX148" fmla="*/ 883067 w 1175167"/>
              <a:gd name="connsiteY148" fmla="*/ 101600 h 1622425"/>
              <a:gd name="connsiteX149" fmla="*/ 886242 w 1175167"/>
              <a:gd name="connsiteY149" fmla="*/ 92075 h 1622425"/>
              <a:gd name="connsiteX150" fmla="*/ 898942 w 1175167"/>
              <a:gd name="connsiteY150" fmla="*/ 76200 h 1622425"/>
              <a:gd name="connsiteX151" fmla="*/ 908467 w 1175167"/>
              <a:gd name="connsiteY151" fmla="*/ 73025 h 1622425"/>
              <a:gd name="connsiteX0" fmla="*/ 908467 w 1175167"/>
              <a:gd name="connsiteY0" fmla="*/ 73025 h 1622425"/>
              <a:gd name="connsiteX1" fmla="*/ 902117 w 1175167"/>
              <a:gd name="connsiteY1" fmla="*/ 57150 h 1622425"/>
              <a:gd name="connsiteX2" fmla="*/ 844967 w 1175167"/>
              <a:gd name="connsiteY2" fmla="*/ 22225 h 1622425"/>
              <a:gd name="connsiteX3" fmla="*/ 829092 w 1175167"/>
              <a:gd name="connsiteY3" fmla="*/ 9525 h 1622425"/>
              <a:gd name="connsiteX4" fmla="*/ 813217 w 1175167"/>
              <a:gd name="connsiteY4" fmla="*/ 6350 h 1622425"/>
              <a:gd name="connsiteX5" fmla="*/ 797342 w 1175167"/>
              <a:gd name="connsiteY5" fmla="*/ 0 h 1622425"/>
              <a:gd name="connsiteX6" fmla="*/ 775117 w 1175167"/>
              <a:gd name="connsiteY6" fmla="*/ 6350 h 1622425"/>
              <a:gd name="connsiteX7" fmla="*/ 771942 w 1175167"/>
              <a:gd name="connsiteY7" fmla="*/ 50800 h 1622425"/>
              <a:gd name="connsiteX8" fmla="*/ 768767 w 1175167"/>
              <a:gd name="connsiteY8" fmla="*/ 69850 h 1622425"/>
              <a:gd name="connsiteX9" fmla="*/ 759242 w 1175167"/>
              <a:gd name="connsiteY9" fmla="*/ 73025 h 1622425"/>
              <a:gd name="connsiteX10" fmla="*/ 749717 w 1175167"/>
              <a:gd name="connsiteY10" fmla="*/ 66675 h 1622425"/>
              <a:gd name="connsiteX11" fmla="*/ 737017 w 1175167"/>
              <a:gd name="connsiteY11" fmla="*/ 63500 h 1622425"/>
              <a:gd name="connsiteX12" fmla="*/ 714792 w 1175167"/>
              <a:gd name="connsiteY12" fmla="*/ 104775 h 1622425"/>
              <a:gd name="connsiteX13" fmla="*/ 670342 w 1175167"/>
              <a:gd name="connsiteY13" fmla="*/ 25400 h 1622425"/>
              <a:gd name="connsiteX14" fmla="*/ 654467 w 1175167"/>
              <a:gd name="connsiteY14" fmla="*/ 63500 h 1622425"/>
              <a:gd name="connsiteX15" fmla="*/ 600492 w 1175167"/>
              <a:gd name="connsiteY15" fmla="*/ 142875 h 1622425"/>
              <a:gd name="connsiteX16" fmla="*/ 562392 w 1175167"/>
              <a:gd name="connsiteY16" fmla="*/ 222250 h 1622425"/>
              <a:gd name="connsiteX17" fmla="*/ 527467 w 1175167"/>
              <a:gd name="connsiteY17" fmla="*/ 304800 h 1622425"/>
              <a:gd name="connsiteX18" fmla="*/ 521117 w 1175167"/>
              <a:gd name="connsiteY18" fmla="*/ 358775 h 1622425"/>
              <a:gd name="connsiteX19" fmla="*/ 444917 w 1175167"/>
              <a:gd name="connsiteY19" fmla="*/ 434975 h 1622425"/>
              <a:gd name="connsiteX20" fmla="*/ 444917 w 1175167"/>
              <a:gd name="connsiteY20" fmla="*/ 517525 h 1622425"/>
              <a:gd name="connsiteX21" fmla="*/ 409992 w 1175167"/>
              <a:gd name="connsiteY21" fmla="*/ 501650 h 1622425"/>
              <a:gd name="connsiteX22" fmla="*/ 362367 w 1175167"/>
              <a:gd name="connsiteY22" fmla="*/ 511175 h 1622425"/>
              <a:gd name="connsiteX23" fmla="*/ 295692 w 1175167"/>
              <a:gd name="connsiteY23" fmla="*/ 492125 h 1622425"/>
              <a:gd name="connsiteX24" fmla="*/ 289342 w 1175167"/>
              <a:gd name="connsiteY24" fmla="*/ 419100 h 1622425"/>
              <a:gd name="connsiteX25" fmla="*/ 263942 w 1175167"/>
              <a:gd name="connsiteY25" fmla="*/ 396875 h 1622425"/>
              <a:gd name="connsiteX26" fmla="*/ 184567 w 1175167"/>
              <a:gd name="connsiteY26" fmla="*/ 387350 h 1622425"/>
              <a:gd name="connsiteX27" fmla="*/ 108367 w 1175167"/>
              <a:gd name="connsiteY27" fmla="*/ 393700 h 1622425"/>
              <a:gd name="connsiteX28" fmla="*/ 35342 w 1175167"/>
              <a:gd name="connsiteY28" fmla="*/ 469900 h 1622425"/>
              <a:gd name="connsiteX29" fmla="*/ 417 w 1175167"/>
              <a:gd name="connsiteY29" fmla="*/ 533400 h 1622425"/>
              <a:gd name="connsiteX30" fmla="*/ 16292 w 1175167"/>
              <a:gd name="connsiteY30" fmla="*/ 587375 h 1622425"/>
              <a:gd name="connsiteX31" fmla="*/ 9941 w 1175167"/>
              <a:gd name="connsiteY31" fmla="*/ 631825 h 1622425"/>
              <a:gd name="connsiteX32" fmla="*/ 13117 w 1175167"/>
              <a:gd name="connsiteY32" fmla="*/ 698500 h 1622425"/>
              <a:gd name="connsiteX33" fmla="*/ 9942 w 1175167"/>
              <a:gd name="connsiteY33" fmla="*/ 736600 h 1622425"/>
              <a:gd name="connsiteX34" fmla="*/ 48042 w 1175167"/>
              <a:gd name="connsiteY34" fmla="*/ 755650 h 1622425"/>
              <a:gd name="connsiteX35" fmla="*/ 102017 w 1175167"/>
              <a:gd name="connsiteY35" fmla="*/ 790575 h 1622425"/>
              <a:gd name="connsiteX36" fmla="*/ 133767 w 1175167"/>
              <a:gd name="connsiteY36" fmla="*/ 784225 h 1622425"/>
              <a:gd name="connsiteX37" fmla="*/ 159167 w 1175167"/>
              <a:gd name="connsiteY37" fmla="*/ 841375 h 1622425"/>
              <a:gd name="connsiteX38" fmla="*/ 155992 w 1175167"/>
              <a:gd name="connsiteY38" fmla="*/ 873125 h 1622425"/>
              <a:gd name="connsiteX39" fmla="*/ 200442 w 1175167"/>
              <a:gd name="connsiteY39" fmla="*/ 904875 h 1622425"/>
              <a:gd name="connsiteX40" fmla="*/ 222667 w 1175167"/>
              <a:gd name="connsiteY40" fmla="*/ 939800 h 1622425"/>
              <a:gd name="connsiteX41" fmla="*/ 213142 w 1175167"/>
              <a:gd name="connsiteY41" fmla="*/ 1022350 h 1622425"/>
              <a:gd name="connsiteX42" fmla="*/ 190917 w 1175167"/>
              <a:gd name="connsiteY42" fmla="*/ 1063625 h 1622425"/>
              <a:gd name="connsiteX43" fmla="*/ 190917 w 1175167"/>
              <a:gd name="connsiteY43" fmla="*/ 1200150 h 1622425"/>
              <a:gd name="connsiteX44" fmla="*/ 244892 w 1175167"/>
              <a:gd name="connsiteY44" fmla="*/ 1206500 h 1622425"/>
              <a:gd name="connsiteX45" fmla="*/ 279817 w 1175167"/>
              <a:gd name="connsiteY45" fmla="*/ 1222375 h 1622425"/>
              <a:gd name="connsiteX46" fmla="*/ 289342 w 1175167"/>
              <a:gd name="connsiteY46" fmla="*/ 1270000 h 1622425"/>
              <a:gd name="connsiteX47" fmla="*/ 356017 w 1175167"/>
              <a:gd name="connsiteY47" fmla="*/ 1298575 h 1622425"/>
              <a:gd name="connsiteX48" fmla="*/ 403642 w 1175167"/>
              <a:gd name="connsiteY48" fmla="*/ 1330325 h 1622425"/>
              <a:gd name="connsiteX49" fmla="*/ 422692 w 1175167"/>
              <a:gd name="connsiteY49" fmla="*/ 1403350 h 1622425"/>
              <a:gd name="connsiteX50" fmla="*/ 444917 w 1175167"/>
              <a:gd name="connsiteY50" fmla="*/ 1476375 h 1622425"/>
              <a:gd name="connsiteX51" fmla="*/ 483017 w 1175167"/>
              <a:gd name="connsiteY51" fmla="*/ 1482725 h 1622425"/>
              <a:gd name="connsiteX52" fmla="*/ 514767 w 1175167"/>
              <a:gd name="connsiteY52" fmla="*/ 1536700 h 1622425"/>
              <a:gd name="connsiteX53" fmla="*/ 543342 w 1175167"/>
              <a:gd name="connsiteY53" fmla="*/ 1584325 h 1622425"/>
              <a:gd name="connsiteX54" fmla="*/ 571917 w 1175167"/>
              <a:gd name="connsiteY54" fmla="*/ 1555750 h 1622425"/>
              <a:gd name="connsiteX55" fmla="*/ 597317 w 1175167"/>
              <a:gd name="connsiteY55" fmla="*/ 1501775 h 1622425"/>
              <a:gd name="connsiteX56" fmla="*/ 625892 w 1175167"/>
              <a:gd name="connsiteY56" fmla="*/ 1565275 h 1622425"/>
              <a:gd name="connsiteX57" fmla="*/ 660817 w 1175167"/>
              <a:gd name="connsiteY57" fmla="*/ 1590675 h 1622425"/>
              <a:gd name="connsiteX58" fmla="*/ 705267 w 1175167"/>
              <a:gd name="connsiteY58" fmla="*/ 1546225 h 1622425"/>
              <a:gd name="connsiteX59" fmla="*/ 794167 w 1175167"/>
              <a:gd name="connsiteY59" fmla="*/ 1558925 h 1622425"/>
              <a:gd name="connsiteX60" fmla="*/ 857667 w 1175167"/>
              <a:gd name="connsiteY60" fmla="*/ 1568450 h 1622425"/>
              <a:gd name="connsiteX61" fmla="*/ 883067 w 1175167"/>
              <a:gd name="connsiteY61" fmla="*/ 1577975 h 1622425"/>
              <a:gd name="connsiteX62" fmla="*/ 905292 w 1175167"/>
              <a:gd name="connsiteY62" fmla="*/ 1581150 h 1622425"/>
              <a:gd name="connsiteX63" fmla="*/ 914817 w 1175167"/>
              <a:gd name="connsiteY63" fmla="*/ 1584325 h 1622425"/>
              <a:gd name="connsiteX64" fmla="*/ 927517 w 1175167"/>
              <a:gd name="connsiteY64" fmla="*/ 1590675 h 1622425"/>
              <a:gd name="connsiteX65" fmla="*/ 962442 w 1175167"/>
              <a:gd name="connsiteY65" fmla="*/ 1597025 h 1622425"/>
              <a:gd name="connsiteX66" fmla="*/ 971967 w 1175167"/>
              <a:gd name="connsiteY66" fmla="*/ 1600200 h 1622425"/>
              <a:gd name="connsiteX67" fmla="*/ 1000542 w 1175167"/>
              <a:gd name="connsiteY67" fmla="*/ 1606550 h 1622425"/>
              <a:gd name="connsiteX68" fmla="*/ 1025942 w 1175167"/>
              <a:gd name="connsiteY68" fmla="*/ 1616075 h 1622425"/>
              <a:gd name="connsiteX69" fmla="*/ 1044992 w 1175167"/>
              <a:gd name="connsiteY69" fmla="*/ 1619250 h 1622425"/>
              <a:gd name="connsiteX70" fmla="*/ 1057692 w 1175167"/>
              <a:gd name="connsiteY70" fmla="*/ 1622425 h 1622425"/>
              <a:gd name="connsiteX71" fmla="*/ 1073567 w 1175167"/>
              <a:gd name="connsiteY71" fmla="*/ 1619250 h 1622425"/>
              <a:gd name="connsiteX72" fmla="*/ 1064042 w 1175167"/>
              <a:gd name="connsiteY72" fmla="*/ 1593850 h 1622425"/>
              <a:gd name="connsiteX73" fmla="*/ 1083092 w 1175167"/>
              <a:gd name="connsiteY73" fmla="*/ 1587500 h 1622425"/>
              <a:gd name="connsiteX74" fmla="*/ 1098967 w 1175167"/>
              <a:gd name="connsiteY74" fmla="*/ 1530350 h 1622425"/>
              <a:gd name="connsiteX75" fmla="*/ 1171992 w 1175167"/>
              <a:gd name="connsiteY75" fmla="*/ 1527175 h 1622425"/>
              <a:gd name="connsiteX76" fmla="*/ 1175167 w 1175167"/>
              <a:gd name="connsiteY76" fmla="*/ 1517650 h 1622425"/>
              <a:gd name="connsiteX77" fmla="*/ 1149767 w 1175167"/>
              <a:gd name="connsiteY77" fmla="*/ 1501775 h 1622425"/>
              <a:gd name="connsiteX78" fmla="*/ 1140242 w 1175167"/>
              <a:gd name="connsiteY78" fmla="*/ 1498600 h 1622425"/>
              <a:gd name="connsiteX79" fmla="*/ 1121192 w 1175167"/>
              <a:gd name="connsiteY79" fmla="*/ 1485900 h 1622425"/>
              <a:gd name="connsiteX80" fmla="*/ 1098967 w 1175167"/>
              <a:gd name="connsiteY80" fmla="*/ 1457325 h 1622425"/>
              <a:gd name="connsiteX81" fmla="*/ 1086267 w 1175167"/>
              <a:gd name="connsiteY81" fmla="*/ 1444625 h 1622425"/>
              <a:gd name="connsiteX82" fmla="*/ 1076742 w 1175167"/>
              <a:gd name="connsiteY82" fmla="*/ 1431925 h 1622425"/>
              <a:gd name="connsiteX83" fmla="*/ 1057692 w 1175167"/>
              <a:gd name="connsiteY83" fmla="*/ 1419225 h 1622425"/>
              <a:gd name="connsiteX84" fmla="*/ 1038642 w 1175167"/>
              <a:gd name="connsiteY84" fmla="*/ 1400175 h 1622425"/>
              <a:gd name="connsiteX85" fmla="*/ 1025942 w 1175167"/>
              <a:gd name="connsiteY85" fmla="*/ 1387475 h 1622425"/>
              <a:gd name="connsiteX86" fmla="*/ 1032292 w 1175167"/>
              <a:gd name="connsiteY86" fmla="*/ 1355725 h 1622425"/>
              <a:gd name="connsiteX87" fmla="*/ 1044992 w 1175167"/>
              <a:gd name="connsiteY87" fmla="*/ 1352550 h 1622425"/>
              <a:gd name="connsiteX88" fmla="*/ 1060867 w 1175167"/>
              <a:gd name="connsiteY88" fmla="*/ 1349375 h 1622425"/>
              <a:gd name="connsiteX89" fmla="*/ 1057692 w 1175167"/>
              <a:gd name="connsiteY89" fmla="*/ 1314450 h 1622425"/>
              <a:gd name="connsiteX90" fmla="*/ 1029117 w 1175167"/>
              <a:gd name="connsiteY90" fmla="*/ 1317625 h 1622425"/>
              <a:gd name="connsiteX91" fmla="*/ 991017 w 1175167"/>
              <a:gd name="connsiteY91" fmla="*/ 1314450 h 1622425"/>
              <a:gd name="connsiteX92" fmla="*/ 978317 w 1175167"/>
              <a:gd name="connsiteY92" fmla="*/ 1308100 h 1622425"/>
              <a:gd name="connsiteX93" fmla="*/ 975142 w 1175167"/>
              <a:gd name="connsiteY93" fmla="*/ 1298575 h 1622425"/>
              <a:gd name="connsiteX94" fmla="*/ 1013242 w 1175167"/>
              <a:gd name="connsiteY94" fmla="*/ 1279525 h 1622425"/>
              <a:gd name="connsiteX95" fmla="*/ 1010067 w 1175167"/>
              <a:gd name="connsiteY95" fmla="*/ 1270000 h 1622425"/>
              <a:gd name="connsiteX96" fmla="*/ 997367 w 1175167"/>
              <a:gd name="connsiteY96" fmla="*/ 1260475 h 1622425"/>
              <a:gd name="connsiteX97" fmla="*/ 978317 w 1175167"/>
              <a:gd name="connsiteY97" fmla="*/ 1250950 h 1622425"/>
              <a:gd name="connsiteX98" fmla="*/ 959267 w 1175167"/>
              <a:gd name="connsiteY98" fmla="*/ 1225550 h 1622425"/>
              <a:gd name="connsiteX99" fmla="*/ 956092 w 1175167"/>
              <a:gd name="connsiteY99" fmla="*/ 1212850 h 1622425"/>
              <a:gd name="connsiteX100" fmla="*/ 940217 w 1175167"/>
              <a:gd name="connsiteY100" fmla="*/ 1181100 h 1622425"/>
              <a:gd name="connsiteX101" fmla="*/ 937042 w 1175167"/>
              <a:gd name="connsiteY101" fmla="*/ 1171575 h 1622425"/>
              <a:gd name="connsiteX102" fmla="*/ 930692 w 1175167"/>
              <a:gd name="connsiteY102" fmla="*/ 1146175 h 1622425"/>
              <a:gd name="connsiteX103" fmla="*/ 917992 w 1175167"/>
              <a:gd name="connsiteY103" fmla="*/ 1120775 h 1622425"/>
              <a:gd name="connsiteX104" fmla="*/ 905292 w 1175167"/>
              <a:gd name="connsiteY104" fmla="*/ 1098550 h 1622425"/>
              <a:gd name="connsiteX105" fmla="*/ 898942 w 1175167"/>
              <a:gd name="connsiteY105" fmla="*/ 1082675 h 1622425"/>
              <a:gd name="connsiteX106" fmla="*/ 892592 w 1175167"/>
              <a:gd name="connsiteY106" fmla="*/ 1063625 h 1622425"/>
              <a:gd name="connsiteX107" fmla="*/ 883067 w 1175167"/>
              <a:gd name="connsiteY107" fmla="*/ 1047750 h 1622425"/>
              <a:gd name="connsiteX108" fmla="*/ 876717 w 1175167"/>
              <a:gd name="connsiteY108" fmla="*/ 1038225 h 1622425"/>
              <a:gd name="connsiteX109" fmla="*/ 860842 w 1175167"/>
              <a:gd name="connsiteY109" fmla="*/ 1025525 h 1622425"/>
              <a:gd name="connsiteX110" fmla="*/ 841792 w 1175167"/>
              <a:gd name="connsiteY110" fmla="*/ 1003300 h 1622425"/>
              <a:gd name="connsiteX111" fmla="*/ 819567 w 1175167"/>
              <a:gd name="connsiteY111" fmla="*/ 1000125 h 1622425"/>
              <a:gd name="connsiteX112" fmla="*/ 797342 w 1175167"/>
              <a:gd name="connsiteY112" fmla="*/ 987425 h 1622425"/>
              <a:gd name="connsiteX113" fmla="*/ 765592 w 1175167"/>
              <a:gd name="connsiteY113" fmla="*/ 965200 h 1622425"/>
              <a:gd name="connsiteX114" fmla="*/ 752892 w 1175167"/>
              <a:gd name="connsiteY114" fmla="*/ 958850 h 1622425"/>
              <a:gd name="connsiteX115" fmla="*/ 746542 w 1175167"/>
              <a:gd name="connsiteY115" fmla="*/ 946150 h 1622425"/>
              <a:gd name="connsiteX116" fmla="*/ 740192 w 1175167"/>
              <a:gd name="connsiteY116" fmla="*/ 898525 h 1622425"/>
              <a:gd name="connsiteX117" fmla="*/ 730667 w 1175167"/>
              <a:gd name="connsiteY117" fmla="*/ 863600 h 1622425"/>
              <a:gd name="connsiteX118" fmla="*/ 721142 w 1175167"/>
              <a:gd name="connsiteY118" fmla="*/ 860425 h 1622425"/>
              <a:gd name="connsiteX119" fmla="*/ 705267 w 1175167"/>
              <a:gd name="connsiteY119" fmla="*/ 847725 h 1622425"/>
              <a:gd name="connsiteX120" fmla="*/ 692567 w 1175167"/>
              <a:gd name="connsiteY120" fmla="*/ 841375 h 1622425"/>
              <a:gd name="connsiteX121" fmla="*/ 686217 w 1175167"/>
              <a:gd name="connsiteY121" fmla="*/ 831850 h 1622425"/>
              <a:gd name="connsiteX122" fmla="*/ 689392 w 1175167"/>
              <a:gd name="connsiteY122" fmla="*/ 784225 h 1622425"/>
              <a:gd name="connsiteX123" fmla="*/ 698917 w 1175167"/>
              <a:gd name="connsiteY123" fmla="*/ 762000 h 1622425"/>
              <a:gd name="connsiteX124" fmla="*/ 708442 w 1175167"/>
              <a:gd name="connsiteY124" fmla="*/ 673100 h 1622425"/>
              <a:gd name="connsiteX125" fmla="*/ 711617 w 1175167"/>
              <a:gd name="connsiteY125" fmla="*/ 641350 h 1622425"/>
              <a:gd name="connsiteX126" fmla="*/ 721142 w 1175167"/>
              <a:gd name="connsiteY126" fmla="*/ 609600 h 1622425"/>
              <a:gd name="connsiteX127" fmla="*/ 727492 w 1175167"/>
              <a:gd name="connsiteY127" fmla="*/ 581025 h 1622425"/>
              <a:gd name="connsiteX128" fmla="*/ 733842 w 1175167"/>
              <a:gd name="connsiteY128" fmla="*/ 568325 h 1622425"/>
              <a:gd name="connsiteX129" fmla="*/ 737017 w 1175167"/>
              <a:gd name="connsiteY129" fmla="*/ 555625 h 1622425"/>
              <a:gd name="connsiteX130" fmla="*/ 749717 w 1175167"/>
              <a:gd name="connsiteY130" fmla="*/ 542925 h 1622425"/>
              <a:gd name="connsiteX131" fmla="*/ 762417 w 1175167"/>
              <a:gd name="connsiteY131" fmla="*/ 520700 h 1622425"/>
              <a:gd name="connsiteX132" fmla="*/ 784642 w 1175167"/>
              <a:gd name="connsiteY132" fmla="*/ 498475 h 1622425"/>
              <a:gd name="connsiteX133" fmla="*/ 797342 w 1175167"/>
              <a:gd name="connsiteY133" fmla="*/ 485775 h 1622425"/>
              <a:gd name="connsiteX134" fmla="*/ 806867 w 1175167"/>
              <a:gd name="connsiteY134" fmla="*/ 476250 h 1622425"/>
              <a:gd name="connsiteX135" fmla="*/ 816392 w 1175167"/>
              <a:gd name="connsiteY135" fmla="*/ 454025 h 1622425"/>
              <a:gd name="connsiteX136" fmla="*/ 819567 w 1175167"/>
              <a:gd name="connsiteY136" fmla="*/ 441325 h 1622425"/>
              <a:gd name="connsiteX137" fmla="*/ 832267 w 1175167"/>
              <a:gd name="connsiteY137" fmla="*/ 409575 h 1622425"/>
              <a:gd name="connsiteX138" fmla="*/ 838617 w 1175167"/>
              <a:gd name="connsiteY138" fmla="*/ 365125 h 1622425"/>
              <a:gd name="connsiteX139" fmla="*/ 841792 w 1175167"/>
              <a:gd name="connsiteY139" fmla="*/ 355600 h 1622425"/>
              <a:gd name="connsiteX140" fmla="*/ 844967 w 1175167"/>
              <a:gd name="connsiteY140" fmla="*/ 342900 h 1622425"/>
              <a:gd name="connsiteX141" fmla="*/ 854492 w 1175167"/>
              <a:gd name="connsiteY141" fmla="*/ 225425 h 1622425"/>
              <a:gd name="connsiteX142" fmla="*/ 857667 w 1175167"/>
              <a:gd name="connsiteY142" fmla="*/ 209550 h 1622425"/>
              <a:gd name="connsiteX143" fmla="*/ 864017 w 1175167"/>
              <a:gd name="connsiteY143" fmla="*/ 200025 h 1622425"/>
              <a:gd name="connsiteX144" fmla="*/ 867192 w 1175167"/>
              <a:gd name="connsiteY144" fmla="*/ 177800 h 1622425"/>
              <a:gd name="connsiteX145" fmla="*/ 870367 w 1175167"/>
              <a:gd name="connsiteY145" fmla="*/ 168275 h 1622425"/>
              <a:gd name="connsiteX146" fmla="*/ 873542 w 1175167"/>
              <a:gd name="connsiteY146" fmla="*/ 152400 h 1622425"/>
              <a:gd name="connsiteX147" fmla="*/ 883067 w 1175167"/>
              <a:gd name="connsiteY147" fmla="*/ 101600 h 1622425"/>
              <a:gd name="connsiteX148" fmla="*/ 886242 w 1175167"/>
              <a:gd name="connsiteY148" fmla="*/ 92075 h 1622425"/>
              <a:gd name="connsiteX149" fmla="*/ 898942 w 1175167"/>
              <a:gd name="connsiteY149" fmla="*/ 76200 h 1622425"/>
              <a:gd name="connsiteX150" fmla="*/ 908467 w 1175167"/>
              <a:gd name="connsiteY150" fmla="*/ 73025 h 1622425"/>
              <a:gd name="connsiteX0" fmla="*/ 908467 w 1175167"/>
              <a:gd name="connsiteY0" fmla="*/ 73025 h 1622425"/>
              <a:gd name="connsiteX1" fmla="*/ 902117 w 1175167"/>
              <a:gd name="connsiteY1" fmla="*/ 57150 h 1622425"/>
              <a:gd name="connsiteX2" fmla="*/ 844967 w 1175167"/>
              <a:gd name="connsiteY2" fmla="*/ 22225 h 1622425"/>
              <a:gd name="connsiteX3" fmla="*/ 829092 w 1175167"/>
              <a:gd name="connsiteY3" fmla="*/ 9525 h 1622425"/>
              <a:gd name="connsiteX4" fmla="*/ 813217 w 1175167"/>
              <a:gd name="connsiteY4" fmla="*/ 6350 h 1622425"/>
              <a:gd name="connsiteX5" fmla="*/ 797342 w 1175167"/>
              <a:gd name="connsiteY5" fmla="*/ 0 h 1622425"/>
              <a:gd name="connsiteX6" fmla="*/ 775117 w 1175167"/>
              <a:gd name="connsiteY6" fmla="*/ 6350 h 1622425"/>
              <a:gd name="connsiteX7" fmla="*/ 771942 w 1175167"/>
              <a:gd name="connsiteY7" fmla="*/ 50800 h 1622425"/>
              <a:gd name="connsiteX8" fmla="*/ 768767 w 1175167"/>
              <a:gd name="connsiteY8" fmla="*/ 69850 h 1622425"/>
              <a:gd name="connsiteX9" fmla="*/ 759242 w 1175167"/>
              <a:gd name="connsiteY9" fmla="*/ 73025 h 1622425"/>
              <a:gd name="connsiteX10" fmla="*/ 749717 w 1175167"/>
              <a:gd name="connsiteY10" fmla="*/ 66675 h 1622425"/>
              <a:gd name="connsiteX11" fmla="*/ 737017 w 1175167"/>
              <a:gd name="connsiteY11" fmla="*/ 63500 h 1622425"/>
              <a:gd name="connsiteX12" fmla="*/ 714792 w 1175167"/>
              <a:gd name="connsiteY12" fmla="*/ 104775 h 1622425"/>
              <a:gd name="connsiteX13" fmla="*/ 670342 w 1175167"/>
              <a:gd name="connsiteY13" fmla="*/ 25400 h 1622425"/>
              <a:gd name="connsiteX14" fmla="*/ 654467 w 1175167"/>
              <a:gd name="connsiteY14" fmla="*/ 63500 h 1622425"/>
              <a:gd name="connsiteX15" fmla="*/ 600492 w 1175167"/>
              <a:gd name="connsiteY15" fmla="*/ 142875 h 1622425"/>
              <a:gd name="connsiteX16" fmla="*/ 562392 w 1175167"/>
              <a:gd name="connsiteY16" fmla="*/ 222250 h 1622425"/>
              <a:gd name="connsiteX17" fmla="*/ 527467 w 1175167"/>
              <a:gd name="connsiteY17" fmla="*/ 304800 h 1622425"/>
              <a:gd name="connsiteX18" fmla="*/ 521117 w 1175167"/>
              <a:gd name="connsiteY18" fmla="*/ 358775 h 1622425"/>
              <a:gd name="connsiteX19" fmla="*/ 444917 w 1175167"/>
              <a:gd name="connsiteY19" fmla="*/ 434975 h 1622425"/>
              <a:gd name="connsiteX20" fmla="*/ 444917 w 1175167"/>
              <a:gd name="connsiteY20" fmla="*/ 517525 h 1622425"/>
              <a:gd name="connsiteX21" fmla="*/ 409992 w 1175167"/>
              <a:gd name="connsiteY21" fmla="*/ 501650 h 1622425"/>
              <a:gd name="connsiteX22" fmla="*/ 362367 w 1175167"/>
              <a:gd name="connsiteY22" fmla="*/ 511175 h 1622425"/>
              <a:gd name="connsiteX23" fmla="*/ 295692 w 1175167"/>
              <a:gd name="connsiteY23" fmla="*/ 492125 h 1622425"/>
              <a:gd name="connsiteX24" fmla="*/ 289342 w 1175167"/>
              <a:gd name="connsiteY24" fmla="*/ 419100 h 1622425"/>
              <a:gd name="connsiteX25" fmla="*/ 263942 w 1175167"/>
              <a:gd name="connsiteY25" fmla="*/ 396875 h 1622425"/>
              <a:gd name="connsiteX26" fmla="*/ 184567 w 1175167"/>
              <a:gd name="connsiteY26" fmla="*/ 387350 h 1622425"/>
              <a:gd name="connsiteX27" fmla="*/ 108367 w 1175167"/>
              <a:gd name="connsiteY27" fmla="*/ 393700 h 1622425"/>
              <a:gd name="connsiteX28" fmla="*/ 35342 w 1175167"/>
              <a:gd name="connsiteY28" fmla="*/ 469900 h 1622425"/>
              <a:gd name="connsiteX29" fmla="*/ 417 w 1175167"/>
              <a:gd name="connsiteY29" fmla="*/ 533400 h 1622425"/>
              <a:gd name="connsiteX30" fmla="*/ 16292 w 1175167"/>
              <a:gd name="connsiteY30" fmla="*/ 587375 h 1622425"/>
              <a:gd name="connsiteX31" fmla="*/ 9941 w 1175167"/>
              <a:gd name="connsiteY31" fmla="*/ 631825 h 1622425"/>
              <a:gd name="connsiteX32" fmla="*/ 13117 w 1175167"/>
              <a:gd name="connsiteY32" fmla="*/ 698500 h 1622425"/>
              <a:gd name="connsiteX33" fmla="*/ 9942 w 1175167"/>
              <a:gd name="connsiteY33" fmla="*/ 736600 h 1622425"/>
              <a:gd name="connsiteX34" fmla="*/ 48042 w 1175167"/>
              <a:gd name="connsiteY34" fmla="*/ 755650 h 1622425"/>
              <a:gd name="connsiteX35" fmla="*/ 102017 w 1175167"/>
              <a:gd name="connsiteY35" fmla="*/ 790575 h 1622425"/>
              <a:gd name="connsiteX36" fmla="*/ 133767 w 1175167"/>
              <a:gd name="connsiteY36" fmla="*/ 784225 h 1622425"/>
              <a:gd name="connsiteX37" fmla="*/ 159167 w 1175167"/>
              <a:gd name="connsiteY37" fmla="*/ 841375 h 1622425"/>
              <a:gd name="connsiteX38" fmla="*/ 155992 w 1175167"/>
              <a:gd name="connsiteY38" fmla="*/ 873125 h 1622425"/>
              <a:gd name="connsiteX39" fmla="*/ 200442 w 1175167"/>
              <a:gd name="connsiteY39" fmla="*/ 904875 h 1622425"/>
              <a:gd name="connsiteX40" fmla="*/ 222667 w 1175167"/>
              <a:gd name="connsiteY40" fmla="*/ 939800 h 1622425"/>
              <a:gd name="connsiteX41" fmla="*/ 213142 w 1175167"/>
              <a:gd name="connsiteY41" fmla="*/ 1022350 h 1622425"/>
              <a:gd name="connsiteX42" fmla="*/ 190917 w 1175167"/>
              <a:gd name="connsiteY42" fmla="*/ 1063625 h 1622425"/>
              <a:gd name="connsiteX43" fmla="*/ 190917 w 1175167"/>
              <a:gd name="connsiteY43" fmla="*/ 1200150 h 1622425"/>
              <a:gd name="connsiteX44" fmla="*/ 244892 w 1175167"/>
              <a:gd name="connsiteY44" fmla="*/ 1206500 h 1622425"/>
              <a:gd name="connsiteX45" fmla="*/ 279817 w 1175167"/>
              <a:gd name="connsiteY45" fmla="*/ 1222375 h 1622425"/>
              <a:gd name="connsiteX46" fmla="*/ 289342 w 1175167"/>
              <a:gd name="connsiteY46" fmla="*/ 1270000 h 1622425"/>
              <a:gd name="connsiteX47" fmla="*/ 356017 w 1175167"/>
              <a:gd name="connsiteY47" fmla="*/ 1298575 h 1622425"/>
              <a:gd name="connsiteX48" fmla="*/ 403642 w 1175167"/>
              <a:gd name="connsiteY48" fmla="*/ 1330325 h 1622425"/>
              <a:gd name="connsiteX49" fmla="*/ 422692 w 1175167"/>
              <a:gd name="connsiteY49" fmla="*/ 1403350 h 1622425"/>
              <a:gd name="connsiteX50" fmla="*/ 444917 w 1175167"/>
              <a:gd name="connsiteY50" fmla="*/ 1476375 h 1622425"/>
              <a:gd name="connsiteX51" fmla="*/ 483017 w 1175167"/>
              <a:gd name="connsiteY51" fmla="*/ 1482725 h 1622425"/>
              <a:gd name="connsiteX52" fmla="*/ 514767 w 1175167"/>
              <a:gd name="connsiteY52" fmla="*/ 1536700 h 1622425"/>
              <a:gd name="connsiteX53" fmla="*/ 543342 w 1175167"/>
              <a:gd name="connsiteY53" fmla="*/ 1584325 h 1622425"/>
              <a:gd name="connsiteX54" fmla="*/ 571917 w 1175167"/>
              <a:gd name="connsiteY54" fmla="*/ 1555750 h 1622425"/>
              <a:gd name="connsiteX55" fmla="*/ 597317 w 1175167"/>
              <a:gd name="connsiteY55" fmla="*/ 1501775 h 1622425"/>
              <a:gd name="connsiteX56" fmla="*/ 625892 w 1175167"/>
              <a:gd name="connsiteY56" fmla="*/ 1565275 h 1622425"/>
              <a:gd name="connsiteX57" fmla="*/ 660817 w 1175167"/>
              <a:gd name="connsiteY57" fmla="*/ 1590675 h 1622425"/>
              <a:gd name="connsiteX58" fmla="*/ 711617 w 1175167"/>
              <a:gd name="connsiteY58" fmla="*/ 1543050 h 1622425"/>
              <a:gd name="connsiteX59" fmla="*/ 794167 w 1175167"/>
              <a:gd name="connsiteY59" fmla="*/ 1558925 h 1622425"/>
              <a:gd name="connsiteX60" fmla="*/ 857667 w 1175167"/>
              <a:gd name="connsiteY60" fmla="*/ 1568450 h 1622425"/>
              <a:gd name="connsiteX61" fmla="*/ 883067 w 1175167"/>
              <a:gd name="connsiteY61" fmla="*/ 1577975 h 1622425"/>
              <a:gd name="connsiteX62" fmla="*/ 905292 w 1175167"/>
              <a:gd name="connsiteY62" fmla="*/ 1581150 h 1622425"/>
              <a:gd name="connsiteX63" fmla="*/ 914817 w 1175167"/>
              <a:gd name="connsiteY63" fmla="*/ 1584325 h 1622425"/>
              <a:gd name="connsiteX64" fmla="*/ 927517 w 1175167"/>
              <a:gd name="connsiteY64" fmla="*/ 1590675 h 1622425"/>
              <a:gd name="connsiteX65" fmla="*/ 962442 w 1175167"/>
              <a:gd name="connsiteY65" fmla="*/ 1597025 h 1622425"/>
              <a:gd name="connsiteX66" fmla="*/ 971967 w 1175167"/>
              <a:gd name="connsiteY66" fmla="*/ 1600200 h 1622425"/>
              <a:gd name="connsiteX67" fmla="*/ 1000542 w 1175167"/>
              <a:gd name="connsiteY67" fmla="*/ 1606550 h 1622425"/>
              <a:gd name="connsiteX68" fmla="*/ 1025942 w 1175167"/>
              <a:gd name="connsiteY68" fmla="*/ 1616075 h 1622425"/>
              <a:gd name="connsiteX69" fmla="*/ 1044992 w 1175167"/>
              <a:gd name="connsiteY69" fmla="*/ 1619250 h 1622425"/>
              <a:gd name="connsiteX70" fmla="*/ 1057692 w 1175167"/>
              <a:gd name="connsiteY70" fmla="*/ 1622425 h 1622425"/>
              <a:gd name="connsiteX71" fmla="*/ 1073567 w 1175167"/>
              <a:gd name="connsiteY71" fmla="*/ 1619250 h 1622425"/>
              <a:gd name="connsiteX72" fmla="*/ 1064042 w 1175167"/>
              <a:gd name="connsiteY72" fmla="*/ 1593850 h 1622425"/>
              <a:gd name="connsiteX73" fmla="*/ 1083092 w 1175167"/>
              <a:gd name="connsiteY73" fmla="*/ 1587500 h 1622425"/>
              <a:gd name="connsiteX74" fmla="*/ 1098967 w 1175167"/>
              <a:gd name="connsiteY74" fmla="*/ 1530350 h 1622425"/>
              <a:gd name="connsiteX75" fmla="*/ 1171992 w 1175167"/>
              <a:gd name="connsiteY75" fmla="*/ 1527175 h 1622425"/>
              <a:gd name="connsiteX76" fmla="*/ 1175167 w 1175167"/>
              <a:gd name="connsiteY76" fmla="*/ 1517650 h 1622425"/>
              <a:gd name="connsiteX77" fmla="*/ 1149767 w 1175167"/>
              <a:gd name="connsiteY77" fmla="*/ 1501775 h 1622425"/>
              <a:gd name="connsiteX78" fmla="*/ 1140242 w 1175167"/>
              <a:gd name="connsiteY78" fmla="*/ 1498600 h 1622425"/>
              <a:gd name="connsiteX79" fmla="*/ 1121192 w 1175167"/>
              <a:gd name="connsiteY79" fmla="*/ 1485900 h 1622425"/>
              <a:gd name="connsiteX80" fmla="*/ 1098967 w 1175167"/>
              <a:gd name="connsiteY80" fmla="*/ 1457325 h 1622425"/>
              <a:gd name="connsiteX81" fmla="*/ 1086267 w 1175167"/>
              <a:gd name="connsiteY81" fmla="*/ 1444625 h 1622425"/>
              <a:gd name="connsiteX82" fmla="*/ 1076742 w 1175167"/>
              <a:gd name="connsiteY82" fmla="*/ 1431925 h 1622425"/>
              <a:gd name="connsiteX83" fmla="*/ 1057692 w 1175167"/>
              <a:gd name="connsiteY83" fmla="*/ 1419225 h 1622425"/>
              <a:gd name="connsiteX84" fmla="*/ 1038642 w 1175167"/>
              <a:gd name="connsiteY84" fmla="*/ 1400175 h 1622425"/>
              <a:gd name="connsiteX85" fmla="*/ 1025942 w 1175167"/>
              <a:gd name="connsiteY85" fmla="*/ 1387475 h 1622425"/>
              <a:gd name="connsiteX86" fmla="*/ 1032292 w 1175167"/>
              <a:gd name="connsiteY86" fmla="*/ 1355725 h 1622425"/>
              <a:gd name="connsiteX87" fmla="*/ 1044992 w 1175167"/>
              <a:gd name="connsiteY87" fmla="*/ 1352550 h 1622425"/>
              <a:gd name="connsiteX88" fmla="*/ 1060867 w 1175167"/>
              <a:gd name="connsiteY88" fmla="*/ 1349375 h 1622425"/>
              <a:gd name="connsiteX89" fmla="*/ 1057692 w 1175167"/>
              <a:gd name="connsiteY89" fmla="*/ 1314450 h 1622425"/>
              <a:gd name="connsiteX90" fmla="*/ 1029117 w 1175167"/>
              <a:gd name="connsiteY90" fmla="*/ 1317625 h 1622425"/>
              <a:gd name="connsiteX91" fmla="*/ 991017 w 1175167"/>
              <a:gd name="connsiteY91" fmla="*/ 1314450 h 1622425"/>
              <a:gd name="connsiteX92" fmla="*/ 978317 w 1175167"/>
              <a:gd name="connsiteY92" fmla="*/ 1308100 h 1622425"/>
              <a:gd name="connsiteX93" fmla="*/ 975142 w 1175167"/>
              <a:gd name="connsiteY93" fmla="*/ 1298575 h 1622425"/>
              <a:gd name="connsiteX94" fmla="*/ 1013242 w 1175167"/>
              <a:gd name="connsiteY94" fmla="*/ 1279525 h 1622425"/>
              <a:gd name="connsiteX95" fmla="*/ 1010067 w 1175167"/>
              <a:gd name="connsiteY95" fmla="*/ 1270000 h 1622425"/>
              <a:gd name="connsiteX96" fmla="*/ 997367 w 1175167"/>
              <a:gd name="connsiteY96" fmla="*/ 1260475 h 1622425"/>
              <a:gd name="connsiteX97" fmla="*/ 978317 w 1175167"/>
              <a:gd name="connsiteY97" fmla="*/ 1250950 h 1622425"/>
              <a:gd name="connsiteX98" fmla="*/ 959267 w 1175167"/>
              <a:gd name="connsiteY98" fmla="*/ 1225550 h 1622425"/>
              <a:gd name="connsiteX99" fmla="*/ 956092 w 1175167"/>
              <a:gd name="connsiteY99" fmla="*/ 1212850 h 1622425"/>
              <a:gd name="connsiteX100" fmla="*/ 940217 w 1175167"/>
              <a:gd name="connsiteY100" fmla="*/ 1181100 h 1622425"/>
              <a:gd name="connsiteX101" fmla="*/ 937042 w 1175167"/>
              <a:gd name="connsiteY101" fmla="*/ 1171575 h 1622425"/>
              <a:gd name="connsiteX102" fmla="*/ 930692 w 1175167"/>
              <a:gd name="connsiteY102" fmla="*/ 1146175 h 1622425"/>
              <a:gd name="connsiteX103" fmla="*/ 917992 w 1175167"/>
              <a:gd name="connsiteY103" fmla="*/ 1120775 h 1622425"/>
              <a:gd name="connsiteX104" fmla="*/ 905292 w 1175167"/>
              <a:gd name="connsiteY104" fmla="*/ 1098550 h 1622425"/>
              <a:gd name="connsiteX105" fmla="*/ 898942 w 1175167"/>
              <a:gd name="connsiteY105" fmla="*/ 1082675 h 1622425"/>
              <a:gd name="connsiteX106" fmla="*/ 892592 w 1175167"/>
              <a:gd name="connsiteY106" fmla="*/ 1063625 h 1622425"/>
              <a:gd name="connsiteX107" fmla="*/ 883067 w 1175167"/>
              <a:gd name="connsiteY107" fmla="*/ 1047750 h 1622425"/>
              <a:gd name="connsiteX108" fmla="*/ 876717 w 1175167"/>
              <a:gd name="connsiteY108" fmla="*/ 1038225 h 1622425"/>
              <a:gd name="connsiteX109" fmla="*/ 860842 w 1175167"/>
              <a:gd name="connsiteY109" fmla="*/ 1025525 h 1622425"/>
              <a:gd name="connsiteX110" fmla="*/ 841792 w 1175167"/>
              <a:gd name="connsiteY110" fmla="*/ 1003300 h 1622425"/>
              <a:gd name="connsiteX111" fmla="*/ 819567 w 1175167"/>
              <a:gd name="connsiteY111" fmla="*/ 1000125 h 1622425"/>
              <a:gd name="connsiteX112" fmla="*/ 797342 w 1175167"/>
              <a:gd name="connsiteY112" fmla="*/ 987425 h 1622425"/>
              <a:gd name="connsiteX113" fmla="*/ 765592 w 1175167"/>
              <a:gd name="connsiteY113" fmla="*/ 965200 h 1622425"/>
              <a:gd name="connsiteX114" fmla="*/ 752892 w 1175167"/>
              <a:gd name="connsiteY114" fmla="*/ 958850 h 1622425"/>
              <a:gd name="connsiteX115" fmla="*/ 746542 w 1175167"/>
              <a:gd name="connsiteY115" fmla="*/ 946150 h 1622425"/>
              <a:gd name="connsiteX116" fmla="*/ 740192 w 1175167"/>
              <a:gd name="connsiteY116" fmla="*/ 898525 h 1622425"/>
              <a:gd name="connsiteX117" fmla="*/ 730667 w 1175167"/>
              <a:gd name="connsiteY117" fmla="*/ 863600 h 1622425"/>
              <a:gd name="connsiteX118" fmla="*/ 721142 w 1175167"/>
              <a:gd name="connsiteY118" fmla="*/ 860425 h 1622425"/>
              <a:gd name="connsiteX119" fmla="*/ 705267 w 1175167"/>
              <a:gd name="connsiteY119" fmla="*/ 847725 h 1622425"/>
              <a:gd name="connsiteX120" fmla="*/ 692567 w 1175167"/>
              <a:gd name="connsiteY120" fmla="*/ 841375 h 1622425"/>
              <a:gd name="connsiteX121" fmla="*/ 686217 w 1175167"/>
              <a:gd name="connsiteY121" fmla="*/ 831850 h 1622425"/>
              <a:gd name="connsiteX122" fmla="*/ 689392 w 1175167"/>
              <a:gd name="connsiteY122" fmla="*/ 784225 h 1622425"/>
              <a:gd name="connsiteX123" fmla="*/ 698917 w 1175167"/>
              <a:gd name="connsiteY123" fmla="*/ 762000 h 1622425"/>
              <a:gd name="connsiteX124" fmla="*/ 708442 w 1175167"/>
              <a:gd name="connsiteY124" fmla="*/ 673100 h 1622425"/>
              <a:gd name="connsiteX125" fmla="*/ 711617 w 1175167"/>
              <a:gd name="connsiteY125" fmla="*/ 641350 h 1622425"/>
              <a:gd name="connsiteX126" fmla="*/ 721142 w 1175167"/>
              <a:gd name="connsiteY126" fmla="*/ 609600 h 1622425"/>
              <a:gd name="connsiteX127" fmla="*/ 727492 w 1175167"/>
              <a:gd name="connsiteY127" fmla="*/ 581025 h 1622425"/>
              <a:gd name="connsiteX128" fmla="*/ 733842 w 1175167"/>
              <a:gd name="connsiteY128" fmla="*/ 568325 h 1622425"/>
              <a:gd name="connsiteX129" fmla="*/ 737017 w 1175167"/>
              <a:gd name="connsiteY129" fmla="*/ 555625 h 1622425"/>
              <a:gd name="connsiteX130" fmla="*/ 749717 w 1175167"/>
              <a:gd name="connsiteY130" fmla="*/ 542925 h 1622425"/>
              <a:gd name="connsiteX131" fmla="*/ 762417 w 1175167"/>
              <a:gd name="connsiteY131" fmla="*/ 520700 h 1622425"/>
              <a:gd name="connsiteX132" fmla="*/ 784642 w 1175167"/>
              <a:gd name="connsiteY132" fmla="*/ 498475 h 1622425"/>
              <a:gd name="connsiteX133" fmla="*/ 797342 w 1175167"/>
              <a:gd name="connsiteY133" fmla="*/ 485775 h 1622425"/>
              <a:gd name="connsiteX134" fmla="*/ 806867 w 1175167"/>
              <a:gd name="connsiteY134" fmla="*/ 476250 h 1622425"/>
              <a:gd name="connsiteX135" fmla="*/ 816392 w 1175167"/>
              <a:gd name="connsiteY135" fmla="*/ 454025 h 1622425"/>
              <a:gd name="connsiteX136" fmla="*/ 819567 w 1175167"/>
              <a:gd name="connsiteY136" fmla="*/ 441325 h 1622425"/>
              <a:gd name="connsiteX137" fmla="*/ 832267 w 1175167"/>
              <a:gd name="connsiteY137" fmla="*/ 409575 h 1622425"/>
              <a:gd name="connsiteX138" fmla="*/ 838617 w 1175167"/>
              <a:gd name="connsiteY138" fmla="*/ 365125 h 1622425"/>
              <a:gd name="connsiteX139" fmla="*/ 841792 w 1175167"/>
              <a:gd name="connsiteY139" fmla="*/ 355600 h 1622425"/>
              <a:gd name="connsiteX140" fmla="*/ 844967 w 1175167"/>
              <a:gd name="connsiteY140" fmla="*/ 342900 h 1622425"/>
              <a:gd name="connsiteX141" fmla="*/ 854492 w 1175167"/>
              <a:gd name="connsiteY141" fmla="*/ 225425 h 1622425"/>
              <a:gd name="connsiteX142" fmla="*/ 857667 w 1175167"/>
              <a:gd name="connsiteY142" fmla="*/ 209550 h 1622425"/>
              <a:gd name="connsiteX143" fmla="*/ 864017 w 1175167"/>
              <a:gd name="connsiteY143" fmla="*/ 200025 h 1622425"/>
              <a:gd name="connsiteX144" fmla="*/ 867192 w 1175167"/>
              <a:gd name="connsiteY144" fmla="*/ 177800 h 1622425"/>
              <a:gd name="connsiteX145" fmla="*/ 870367 w 1175167"/>
              <a:gd name="connsiteY145" fmla="*/ 168275 h 1622425"/>
              <a:gd name="connsiteX146" fmla="*/ 873542 w 1175167"/>
              <a:gd name="connsiteY146" fmla="*/ 152400 h 1622425"/>
              <a:gd name="connsiteX147" fmla="*/ 883067 w 1175167"/>
              <a:gd name="connsiteY147" fmla="*/ 101600 h 1622425"/>
              <a:gd name="connsiteX148" fmla="*/ 886242 w 1175167"/>
              <a:gd name="connsiteY148" fmla="*/ 92075 h 1622425"/>
              <a:gd name="connsiteX149" fmla="*/ 898942 w 1175167"/>
              <a:gd name="connsiteY149" fmla="*/ 76200 h 1622425"/>
              <a:gd name="connsiteX150" fmla="*/ 908467 w 1175167"/>
              <a:gd name="connsiteY150" fmla="*/ 73025 h 1622425"/>
              <a:gd name="connsiteX0" fmla="*/ 908467 w 1175167"/>
              <a:gd name="connsiteY0" fmla="*/ 73025 h 1622425"/>
              <a:gd name="connsiteX1" fmla="*/ 902117 w 1175167"/>
              <a:gd name="connsiteY1" fmla="*/ 57150 h 1622425"/>
              <a:gd name="connsiteX2" fmla="*/ 844967 w 1175167"/>
              <a:gd name="connsiteY2" fmla="*/ 22225 h 1622425"/>
              <a:gd name="connsiteX3" fmla="*/ 829092 w 1175167"/>
              <a:gd name="connsiteY3" fmla="*/ 9525 h 1622425"/>
              <a:gd name="connsiteX4" fmla="*/ 813217 w 1175167"/>
              <a:gd name="connsiteY4" fmla="*/ 6350 h 1622425"/>
              <a:gd name="connsiteX5" fmla="*/ 797342 w 1175167"/>
              <a:gd name="connsiteY5" fmla="*/ 0 h 1622425"/>
              <a:gd name="connsiteX6" fmla="*/ 775117 w 1175167"/>
              <a:gd name="connsiteY6" fmla="*/ 6350 h 1622425"/>
              <a:gd name="connsiteX7" fmla="*/ 771942 w 1175167"/>
              <a:gd name="connsiteY7" fmla="*/ 50800 h 1622425"/>
              <a:gd name="connsiteX8" fmla="*/ 768767 w 1175167"/>
              <a:gd name="connsiteY8" fmla="*/ 69850 h 1622425"/>
              <a:gd name="connsiteX9" fmla="*/ 759242 w 1175167"/>
              <a:gd name="connsiteY9" fmla="*/ 73025 h 1622425"/>
              <a:gd name="connsiteX10" fmla="*/ 749717 w 1175167"/>
              <a:gd name="connsiteY10" fmla="*/ 66675 h 1622425"/>
              <a:gd name="connsiteX11" fmla="*/ 737017 w 1175167"/>
              <a:gd name="connsiteY11" fmla="*/ 63500 h 1622425"/>
              <a:gd name="connsiteX12" fmla="*/ 714792 w 1175167"/>
              <a:gd name="connsiteY12" fmla="*/ 104775 h 1622425"/>
              <a:gd name="connsiteX13" fmla="*/ 670342 w 1175167"/>
              <a:gd name="connsiteY13" fmla="*/ 25400 h 1622425"/>
              <a:gd name="connsiteX14" fmla="*/ 654467 w 1175167"/>
              <a:gd name="connsiteY14" fmla="*/ 63500 h 1622425"/>
              <a:gd name="connsiteX15" fmla="*/ 600492 w 1175167"/>
              <a:gd name="connsiteY15" fmla="*/ 142875 h 1622425"/>
              <a:gd name="connsiteX16" fmla="*/ 562392 w 1175167"/>
              <a:gd name="connsiteY16" fmla="*/ 222250 h 1622425"/>
              <a:gd name="connsiteX17" fmla="*/ 527467 w 1175167"/>
              <a:gd name="connsiteY17" fmla="*/ 304800 h 1622425"/>
              <a:gd name="connsiteX18" fmla="*/ 521117 w 1175167"/>
              <a:gd name="connsiteY18" fmla="*/ 358775 h 1622425"/>
              <a:gd name="connsiteX19" fmla="*/ 444917 w 1175167"/>
              <a:gd name="connsiteY19" fmla="*/ 434975 h 1622425"/>
              <a:gd name="connsiteX20" fmla="*/ 444917 w 1175167"/>
              <a:gd name="connsiteY20" fmla="*/ 517525 h 1622425"/>
              <a:gd name="connsiteX21" fmla="*/ 409992 w 1175167"/>
              <a:gd name="connsiteY21" fmla="*/ 501650 h 1622425"/>
              <a:gd name="connsiteX22" fmla="*/ 362367 w 1175167"/>
              <a:gd name="connsiteY22" fmla="*/ 511175 h 1622425"/>
              <a:gd name="connsiteX23" fmla="*/ 295692 w 1175167"/>
              <a:gd name="connsiteY23" fmla="*/ 492125 h 1622425"/>
              <a:gd name="connsiteX24" fmla="*/ 289342 w 1175167"/>
              <a:gd name="connsiteY24" fmla="*/ 419100 h 1622425"/>
              <a:gd name="connsiteX25" fmla="*/ 263942 w 1175167"/>
              <a:gd name="connsiteY25" fmla="*/ 396875 h 1622425"/>
              <a:gd name="connsiteX26" fmla="*/ 184567 w 1175167"/>
              <a:gd name="connsiteY26" fmla="*/ 387350 h 1622425"/>
              <a:gd name="connsiteX27" fmla="*/ 108367 w 1175167"/>
              <a:gd name="connsiteY27" fmla="*/ 393700 h 1622425"/>
              <a:gd name="connsiteX28" fmla="*/ 35342 w 1175167"/>
              <a:gd name="connsiteY28" fmla="*/ 469900 h 1622425"/>
              <a:gd name="connsiteX29" fmla="*/ 417 w 1175167"/>
              <a:gd name="connsiteY29" fmla="*/ 533400 h 1622425"/>
              <a:gd name="connsiteX30" fmla="*/ 16292 w 1175167"/>
              <a:gd name="connsiteY30" fmla="*/ 587375 h 1622425"/>
              <a:gd name="connsiteX31" fmla="*/ 9941 w 1175167"/>
              <a:gd name="connsiteY31" fmla="*/ 631825 h 1622425"/>
              <a:gd name="connsiteX32" fmla="*/ 13117 w 1175167"/>
              <a:gd name="connsiteY32" fmla="*/ 698500 h 1622425"/>
              <a:gd name="connsiteX33" fmla="*/ 9942 w 1175167"/>
              <a:gd name="connsiteY33" fmla="*/ 736600 h 1622425"/>
              <a:gd name="connsiteX34" fmla="*/ 48042 w 1175167"/>
              <a:gd name="connsiteY34" fmla="*/ 755650 h 1622425"/>
              <a:gd name="connsiteX35" fmla="*/ 102017 w 1175167"/>
              <a:gd name="connsiteY35" fmla="*/ 790575 h 1622425"/>
              <a:gd name="connsiteX36" fmla="*/ 133767 w 1175167"/>
              <a:gd name="connsiteY36" fmla="*/ 784225 h 1622425"/>
              <a:gd name="connsiteX37" fmla="*/ 159167 w 1175167"/>
              <a:gd name="connsiteY37" fmla="*/ 841375 h 1622425"/>
              <a:gd name="connsiteX38" fmla="*/ 155992 w 1175167"/>
              <a:gd name="connsiteY38" fmla="*/ 873125 h 1622425"/>
              <a:gd name="connsiteX39" fmla="*/ 200442 w 1175167"/>
              <a:gd name="connsiteY39" fmla="*/ 904875 h 1622425"/>
              <a:gd name="connsiteX40" fmla="*/ 222667 w 1175167"/>
              <a:gd name="connsiteY40" fmla="*/ 939800 h 1622425"/>
              <a:gd name="connsiteX41" fmla="*/ 213142 w 1175167"/>
              <a:gd name="connsiteY41" fmla="*/ 1022350 h 1622425"/>
              <a:gd name="connsiteX42" fmla="*/ 190917 w 1175167"/>
              <a:gd name="connsiteY42" fmla="*/ 1063625 h 1622425"/>
              <a:gd name="connsiteX43" fmla="*/ 190917 w 1175167"/>
              <a:gd name="connsiteY43" fmla="*/ 1200150 h 1622425"/>
              <a:gd name="connsiteX44" fmla="*/ 244892 w 1175167"/>
              <a:gd name="connsiteY44" fmla="*/ 1206500 h 1622425"/>
              <a:gd name="connsiteX45" fmla="*/ 279817 w 1175167"/>
              <a:gd name="connsiteY45" fmla="*/ 1222375 h 1622425"/>
              <a:gd name="connsiteX46" fmla="*/ 289342 w 1175167"/>
              <a:gd name="connsiteY46" fmla="*/ 1270000 h 1622425"/>
              <a:gd name="connsiteX47" fmla="*/ 356017 w 1175167"/>
              <a:gd name="connsiteY47" fmla="*/ 1298575 h 1622425"/>
              <a:gd name="connsiteX48" fmla="*/ 403642 w 1175167"/>
              <a:gd name="connsiteY48" fmla="*/ 1330325 h 1622425"/>
              <a:gd name="connsiteX49" fmla="*/ 422692 w 1175167"/>
              <a:gd name="connsiteY49" fmla="*/ 1403350 h 1622425"/>
              <a:gd name="connsiteX50" fmla="*/ 444917 w 1175167"/>
              <a:gd name="connsiteY50" fmla="*/ 1476375 h 1622425"/>
              <a:gd name="connsiteX51" fmla="*/ 483017 w 1175167"/>
              <a:gd name="connsiteY51" fmla="*/ 1482725 h 1622425"/>
              <a:gd name="connsiteX52" fmla="*/ 514767 w 1175167"/>
              <a:gd name="connsiteY52" fmla="*/ 1536700 h 1622425"/>
              <a:gd name="connsiteX53" fmla="*/ 543342 w 1175167"/>
              <a:gd name="connsiteY53" fmla="*/ 1584325 h 1622425"/>
              <a:gd name="connsiteX54" fmla="*/ 571917 w 1175167"/>
              <a:gd name="connsiteY54" fmla="*/ 1555750 h 1622425"/>
              <a:gd name="connsiteX55" fmla="*/ 597317 w 1175167"/>
              <a:gd name="connsiteY55" fmla="*/ 1501775 h 1622425"/>
              <a:gd name="connsiteX56" fmla="*/ 625892 w 1175167"/>
              <a:gd name="connsiteY56" fmla="*/ 1565275 h 1622425"/>
              <a:gd name="connsiteX57" fmla="*/ 660817 w 1175167"/>
              <a:gd name="connsiteY57" fmla="*/ 1590675 h 1622425"/>
              <a:gd name="connsiteX58" fmla="*/ 711617 w 1175167"/>
              <a:gd name="connsiteY58" fmla="*/ 1543050 h 1622425"/>
              <a:gd name="connsiteX59" fmla="*/ 794167 w 1175167"/>
              <a:gd name="connsiteY59" fmla="*/ 1558925 h 1622425"/>
              <a:gd name="connsiteX60" fmla="*/ 857667 w 1175167"/>
              <a:gd name="connsiteY60" fmla="*/ 1568450 h 1622425"/>
              <a:gd name="connsiteX61" fmla="*/ 905292 w 1175167"/>
              <a:gd name="connsiteY61" fmla="*/ 1581150 h 1622425"/>
              <a:gd name="connsiteX62" fmla="*/ 914817 w 1175167"/>
              <a:gd name="connsiteY62" fmla="*/ 1584325 h 1622425"/>
              <a:gd name="connsiteX63" fmla="*/ 927517 w 1175167"/>
              <a:gd name="connsiteY63" fmla="*/ 1590675 h 1622425"/>
              <a:gd name="connsiteX64" fmla="*/ 962442 w 1175167"/>
              <a:gd name="connsiteY64" fmla="*/ 1597025 h 1622425"/>
              <a:gd name="connsiteX65" fmla="*/ 971967 w 1175167"/>
              <a:gd name="connsiteY65" fmla="*/ 1600200 h 1622425"/>
              <a:gd name="connsiteX66" fmla="*/ 1000542 w 1175167"/>
              <a:gd name="connsiteY66" fmla="*/ 1606550 h 1622425"/>
              <a:gd name="connsiteX67" fmla="*/ 1025942 w 1175167"/>
              <a:gd name="connsiteY67" fmla="*/ 1616075 h 1622425"/>
              <a:gd name="connsiteX68" fmla="*/ 1044992 w 1175167"/>
              <a:gd name="connsiteY68" fmla="*/ 1619250 h 1622425"/>
              <a:gd name="connsiteX69" fmla="*/ 1057692 w 1175167"/>
              <a:gd name="connsiteY69" fmla="*/ 1622425 h 1622425"/>
              <a:gd name="connsiteX70" fmla="*/ 1073567 w 1175167"/>
              <a:gd name="connsiteY70" fmla="*/ 1619250 h 1622425"/>
              <a:gd name="connsiteX71" fmla="*/ 1064042 w 1175167"/>
              <a:gd name="connsiteY71" fmla="*/ 1593850 h 1622425"/>
              <a:gd name="connsiteX72" fmla="*/ 1083092 w 1175167"/>
              <a:gd name="connsiteY72" fmla="*/ 1587500 h 1622425"/>
              <a:gd name="connsiteX73" fmla="*/ 1098967 w 1175167"/>
              <a:gd name="connsiteY73" fmla="*/ 1530350 h 1622425"/>
              <a:gd name="connsiteX74" fmla="*/ 1171992 w 1175167"/>
              <a:gd name="connsiteY74" fmla="*/ 1527175 h 1622425"/>
              <a:gd name="connsiteX75" fmla="*/ 1175167 w 1175167"/>
              <a:gd name="connsiteY75" fmla="*/ 1517650 h 1622425"/>
              <a:gd name="connsiteX76" fmla="*/ 1149767 w 1175167"/>
              <a:gd name="connsiteY76" fmla="*/ 1501775 h 1622425"/>
              <a:gd name="connsiteX77" fmla="*/ 1140242 w 1175167"/>
              <a:gd name="connsiteY77" fmla="*/ 1498600 h 1622425"/>
              <a:gd name="connsiteX78" fmla="*/ 1121192 w 1175167"/>
              <a:gd name="connsiteY78" fmla="*/ 1485900 h 1622425"/>
              <a:gd name="connsiteX79" fmla="*/ 1098967 w 1175167"/>
              <a:gd name="connsiteY79" fmla="*/ 1457325 h 1622425"/>
              <a:gd name="connsiteX80" fmla="*/ 1086267 w 1175167"/>
              <a:gd name="connsiteY80" fmla="*/ 1444625 h 1622425"/>
              <a:gd name="connsiteX81" fmla="*/ 1076742 w 1175167"/>
              <a:gd name="connsiteY81" fmla="*/ 1431925 h 1622425"/>
              <a:gd name="connsiteX82" fmla="*/ 1057692 w 1175167"/>
              <a:gd name="connsiteY82" fmla="*/ 1419225 h 1622425"/>
              <a:gd name="connsiteX83" fmla="*/ 1038642 w 1175167"/>
              <a:gd name="connsiteY83" fmla="*/ 1400175 h 1622425"/>
              <a:gd name="connsiteX84" fmla="*/ 1025942 w 1175167"/>
              <a:gd name="connsiteY84" fmla="*/ 1387475 h 1622425"/>
              <a:gd name="connsiteX85" fmla="*/ 1032292 w 1175167"/>
              <a:gd name="connsiteY85" fmla="*/ 1355725 h 1622425"/>
              <a:gd name="connsiteX86" fmla="*/ 1044992 w 1175167"/>
              <a:gd name="connsiteY86" fmla="*/ 1352550 h 1622425"/>
              <a:gd name="connsiteX87" fmla="*/ 1060867 w 1175167"/>
              <a:gd name="connsiteY87" fmla="*/ 1349375 h 1622425"/>
              <a:gd name="connsiteX88" fmla="*/ 1057692 w 1175167"/>
              <a:gd name="connsiteY88" fmla="*/ 1314450 h 1622425"/>
              <a:gd name="connsiteX89" fmla="*/ 1029117 w 1175167"/>
              <a:gd name="connsiteY89" fmla="*/ 1317625 h 1622425"/>
              <a:gd name="connsiteX90" fmla="*/ 991017 w 1175167"/>
              <a:gd name="connsiteY90" fmla="*/ 1314450 h 1622425"/>
              <a:gd name="connsiteX91" fmla="*/ 978317 w 1175167"/>
              <a:gd name="connsiteY91" fmla="*/ 1308100 h 1622425"/>
              <a:gd name="connsiteX92" fmla="*/ 975142 w 1175167"/>
              <a:gd name="connsiteY92" fmla="*/ 1298575 h 1622425"/>
              <a:gd name="connsiteX93" fmla="*/ 1013242 w 1175167"/>
              <a:gd name="connsiteY93" fmla="*/ 1279525 h 1622425"/>
              <a:gd name="connsiteX94" fmla="*/ 1010067 w 1175167"/>
              <a:gd name="connsiteY94" fmla="*/ 1270000 h 1622425"/>
              <a:gd name="connsiteX95" fmla="*/ 997367 w 1175167"/>
              <a:gd name="connsiteY95" fmla="*/ 1260475 h 1622425"/>
              <a:gd name="connsiteX96" fmla="*/ 978317 w 1175167"/>
              <a:gd name="connsiteY96" fmla="*/ 1250950 h 1622425"/>
              <a:gd name="connsiteX97" fmla="*/ 959267 w 1175167"/>
              <a:gd name="connsiteY97" fmla="*/ 1225550 h 1622425"/>
              <a:gd name="connsiteX98" fmla="*/ 956092 w 1175167"/>
              <a:gd name="connsiteY98" fmla="*/ 1212850 h 1622425"/>
              <a:gd name="connsiteX99" fmla="*/ 940217 w 1175167"/>
              <a:gd name="connsiteY99" fmla="*/ 1181100 h 1622425"/>
              <a:gd name="connsiteX100" fmla="*/ 937042 w 1175167"/>
              <a:gd name="connsiteY100" fmla="*/ 1171575 h 1622425"/>
              <a:gd name="connsiteX101" fmla="*/ 930692 w 1175167"/>
              <a:gd name="connsiteY101" fmla="*/ 1146175 h 1622425"/>
              <a:gd name="connsiteX102" fmla="*/ 917992 w 1175167"/>
              <a:gd name="connsiteY102" fmla="*/ 1120775 h 1622425"/>
              <a:gd name="connsiteX103" fmla="*/ 905292 w 1175167"/>
              <a:gd name="connsiteY103" fmla="*/ 1098550 h 1622425"/>
              <a:gd name="connsiteX104" fmla="*/ 898942 w 1175167"/>
              <a:gd name="connsiteY104" fmla="*/ 1082675 h 1622425"/>
              <a:gd name="connsiteX105" fmla="*/ 892592 w 1175167"/>
              <a:gd name="connsiteY105" fmla="*/ 1063625 h 1622425"/>
              <a:gd name="connsiteX106" fmla="*/ 883067 w 1175167"/>
              <a:gd name="connsiteY106" fmla="*/ 1047750 h 1622425"/>
              <a:gd name="connsiteX107" fmla="*/ 876717 w 1175167"/>
              <a:gd name="connsiteY107" fmla="*/ 1038225 h 1622425"/>
              <a:gd name="connsiteX108" fmla="*/ 860842 w 1175167"/>
              <a:gd name="connsiteY108" fmla="*/ 1025525 h 1622425"/>
              <a:gd name="connsiteX109" fmla="*/ 841792 w 1175167"/>
              <a:gd name="connsiteY109" fmla="*/ 1003300 h 1622425"/>
              <a:gd name="connsiteX110" fmla="*/ 819567 w 1175167"/>
              <a:gd name="connsiteY110" fmla="*/ 1000125 h 1622425"/>
              <a:gd name="connsiteX111" fmla="*/ 797342 w 1175167"/>
              <a:gd name="connsiteY111" fmla="*/ 987425 h 1622425"/>
              <a:gd name="connsiteX112" fmla="*/ 765592 w 1175167"/>
              <a:gd name="connsiteY112" fmla="*/ 965200 h 1622425"/>
              <a:gd name="connsiteX113" fmla="*/ 752892 w 1175167"/>
              <a:gd name="connsiteY113" fmla="*/ 958850 h 1622425"/>
              <a:gd name="connsiteX114" fmla="*/ 746542 w 1175167"/>
              <a:gd name="connsiteY114" fmla="*/ 946150 h 1622425"/>
              <a:gd name="connsiteX115" fmla="*/ 740192 w 1175167"/>
              <a:gd name="connsiteY115" fmla="*/ 898525 h 1622425"/>
              <a:gd name="connsiteX116" fmla="*/ 730667 w 1175167"/>
              <a:gd name="connsiteY116" fmla="*/ 863600 h 1622425"/>
              <a:gd name="connsiteX117" fmla="*/ 721142 w 1175167"/>
              <a:gd name="connsiteY117" fmla="*/ 860425 h 1622425"/>
              <a:gd name="connsiteX118" fmla="*/ 705267 w 1175167"/>
              <a:gd name="connsiteY118" fmla="*/ 847725 h 1622425"/>
              <a:gd name="connsiteX119" fmla="*/ 692567 w 1175167"/>
              <a:gd name="connsiteY119" fmla="*/ 841375 h 1622425"/>
              <a:gd name="connsiteX120" fmla="*/ 686217 w 1175167"/>
              <a:gd name="connsiteY120" fmla="*/ 831850 h 1622425"/>
              <a:gd name="connsiteX121" fmla="*/ 689392 w 1175167"/>
              <a:gd name="connsiteY121" fmla="*/ 784225 h 1622425"/>
              <a:gd name="connsiteX122" fmla="*/ 698917 w 1175167"/>
              <a:gd name="connsiteY122" fmla="*/ 762000 h 1622425"/>
              <a:gd name="connsiteX123" fmla="*/ 708442 w 1175167"/>
              <a:gd name="connsiteY123" fmla="*/ 673100 h 1622425"/>
              <a:gd name="connsiteX124" fmla="*/ 711617 w 1175167"/>
              <a:gd name="connsiteY124" fmla="*/ 641350 h 1622425"/>
              <a:gd name="connsiteX125" fmla="*/ 721142 w 1175167"/>
              <a:gd name="connsiteY125" fmla="*/ 609600 h 1622425"/>
              <a:gd name="connsiteX126" fmla="*/ 727492 w 1175167"/>
              <a:gd name="connsiteY126" fmla="*/ 581025 h 1622425"/>
              <a:gd name="connsiteX127" fmla="*/ 733842 w 1175167"/>
              <a:gd name="connsiteY127" fmla="*/ 568325 h 1622425"/>
              <a:gd name="connsiteX128" fmla="*/ 737017 w 1175167"/>
              <a:gd name="connsiteY128" fmla="*/ 555625 h 1622425"/>
              <a:gd name="connsiteX129" fmla="*/ 749717 w 1175167"/>
              <a:gd name="connsiteY129" fmla="*/ 542925 h 1622425"/>
              <a:gd name="connsiteX130" fmla="*/ 762417 w 1175167"/>
              <a:gd name="connsiteY130" fmla="*/ 520700 h 1622425"/>
              <a:gd name="connsiteX131" fmla="*/ 784642 w 1175167"/>
              <a:gd name="connsiteY131" fmla="*/ 498475 h 1622425"/>
              <a:gd name="connsiteX132" fmla="*/ 797342 w 1175167"/>
              <a:gd name="connsiteY132" fmla="*/ 485775 h 1622425"/>
              <a:gd name="connsiteX133" fmla="*/ 806867 w 1175167"/>
              <a:gd name="connsiteY133" fmla="*/ 476250 h 1622425"/>
              <a:gd name="connsiteX134" fmla="*/ 816392 w 1175167"/>
              <a:gd name="connsiteY134" fmla="*/ 454025 h 1622425"/>
              <a:gd name="connsiteX135" fmla="*/ 819567 w 1175167"/>
              <a:gd name="connsiteY135" fmla="*/ 441325 h 1622425"/>
              <a:gd name="connsiteX136" fmla="*/ 832267 w 1175167"/>
              <a:gd name="connsiteY136" fmla="*/ 409575 h 1622425"/>
              <a:gd name="connsiteX137" fmla="*/ 838617 w 1175167"/>
              <a:gd name="connsiteY137" fmla="*/ 365125 h 1622425"/>
              <a:gd name="connsiteX138" fmla="*/ 841792 w 1175167"/>
              <a:gd name="connsiteY138" fmla="*/ 355600 h 1622425"/>
              <a:gd name="connsiteX139" fmla="*/ 844967 w 1175167"/>
              <a:gd name="connsiteY139" fmla="*/ 342900 h 1622425"/>
              <a:gd name="connsiteX140" fmla="*/ 854492 w 1175167"/>
              <a:gd name="connsiteY140" fmla="*/ 225425 h 1622425"/>
              <a:gd name="connsiteX141" fmla="*/ 857667 w 1175167"/>
              <a:gd name="connsiteY141" fmla="*/ 209550 h 1622425"/>
              <a:gd name="connsiteX142" fmla="*/ 864017 w 1175167"/>
              <a:gd name="connsiteY142" fmla="*/ 200025 h 1622425"/>
              <a:gd name="connsiteX143" fmla="*/ 867192 w 1175167"/>
              <a:gd name="connsiteY143" fmla="*/ 177800 h 1622425"/>
              <a:gd name="connsiteX144" fmla="*/ 870367 w 1175167"/>
              <a:gd name="connsiteY144" fmla="*/ 168275 h 1622425"/>
              <a:gd name="connsiteX145" fmla="*/ 873542 w 1175167"/>
              <a:gd name="connsiteY145" fmla="*/ 152400 h 1622425"/>
              <a:gd name="connsiteX146" fmla="*/ 883067 w 1175167"/>
              <a:gd name="connsiteY146" fmla="*/ 101600 h 1622425"/>
              <a:gd name="connsiteX147" fmla="*/ 886242 w 1175167"/>
              <a:gd name="connsiteY147" fmla="*/ 92075 h 1622425"/>
              <a:gd name="connsiteX148" fmla="*/ 898942 w 1175167"/>
              <a:gd name="connsiteY148" fmla="*/ 76200 h 1622425"/>
              <a:gd name="connsiteX149" fmla="*/ 908467 w 1175167"/>
              <a:gd name="connsiteY149" fmla="*/ 73025 h 1622425"/>
              <a:gd name="connsiteX0" fmla="*/ 908467 w 1175167"/>
              <a:gd name="connsiteY0" fmla="*/ 73025 h 1622425"/>
              <a:gd name="connsiteX1" fmla="*/ 902117 w 1175167"/>
              <a:gd name="connsiteY1" fmla="*/ 57150 h 1622425"/>
              <a:gd name="connsiteX2" fmla="*/ 844967 w 1175167"/>
              <a:gd name="connsiteY2" fmla="*/ 22225 h 1622425"/>
              <a:gd name="connsiteX3" fmla="*/ 829092 w 1175167"/>
              <a:gd name="connsiteY3" fmla="*/ 9525 h 1622425"/>
              <a:gd name="connsiteX4" fmla="*/ 813217 w 1175167"/>
              <a:gd name="connsiteY4" fmla="*/ 6350 h 1622425"/>
              <a:gd name="connsiteX5" fmla="*/ 797342 w 1175167"/>
              <a:gd name="connsiteY5" fmla="*/ 0 h 1622425"/>
              <a:gd name="connsiteX6" fmla="*/ 775117 w 1175167"/>
              <a:gd name="connsiteY6" fmla="*/ 6350 h 1622425"/>
              <a:gd name="connsiteX7" fmla="*/ 771942 w 1175167"/>
              <a:gd name="connsiteY7" fmla="*/ 50800 h 1622425"/>
              <a:gd name="connsiteX8" fmla="*/ 768767 w 1175167"/>
              <a:gd name="connsiteY8" fmla="*/ 69850 h 1622425"/>
              <a:gd name="connsiteX9" fmla="*/ 759242 w 1175167"/>
              <a:gd name="connsiteY9" fmla="*/ 73025 h 1622425"/>
              <a:gd name="connsiteX10" fmla="*/ 749717 w 1175167"/>
              <a:gd name="connsiteY10" fmla="*/ 66675 h 1622425"/>
              <a:gd name="connsiteX11" fmla="*/ 737017 w 1175167"/>
              <a:gd name="connsiteY11" fmla="*/ 63500 h 1622425"/>
              <a:gd name="connsiteX12" fmla="*/ 714792 w 1175167"/>
              <a:gd name="connsiteY12" fmla="*/ 104775 h 1622425"/>
              <a:gd name="connsiteX13" fmla="*/ 670342 w 1175167"/>
              <a:gd name="connsiteY13" fmla="*/ 25400 h 1622425"/>
              <a:gd name="connsiteX14" fmla="*/ 654467 w 1175167"/>
              <a:gd name="connsiteY14" fmla="*/ 63500 h 1622425"/>
              <a:gd name="connsiteX15" fmla="*/ 600492 w 1175167"/>
              <a:gd name="connsiteY15" fmla="*/ 142875 h 1622425"/>
              <a:gd name="connsiteX16" fmla="*/ 562392 w 1175167"/>
              <a:gd name="connsiteY16" fmla="*/ 222250 h 1622425"/>
              <a:gd name="connsiteX17" fmla="*/ 527467 w 1175167"/>
              <a:gd name="connsiteY17" fmla="*/ 304800 h 1622425"/>
              <a:gd name="connsiteX18" fmla="*/ 521117 w 1175167"/>
              <a:gd name="connsiteY18" fmla="*/ 358775 h 1622425"/>
              <a:gd name="connsiteX19" fmla="*/ 444917 w 1175167"/>
              <a:gd name="connsiteY19" fmla="*/ 434975 h 1622425"/>
              <a:gd name="connsiteX20" fmla="*/ 444917 w 1175167"/>
              <a:gd name="connsiteY20" fmla="*/ 517525 h 1622425"/>
              <a:gd name="connsiteX21" fmla="*/ 409992 w 1175167"/>
              <a:gd name="connsiteY21" fmla="*/ 501650 h 1622425"/>
              <a:gd name="connsiteX22" fmla="*/ 362367 w 1175167"/>
              <a:gd name="connsiteY22" fmla="*/ 511175 h 1622425"/>
              <a:gd name="connsiteX23" fmla="*/ 295692 w 1175167"/>
              <a:gd name="connsiteY23" fmla="*/ 492125 h 1622425"/>
              <a:gd name="connsiteX24" fmla="*/ 289342 w 1175167"/>
              <a:gd name="connsiteY24" fmla="*/ 419100 h 1622425"/>
              <a:gd name="connsiteX25" fmla="*/ 263942 w 1175167"/>
              <a:gd name="connsiteY25" fmla="*/ 396875 h 1622425"/>
              <a:gd name="connsiteX26" fmla="*/ 184567 w 1175167"/>
              <a:gd name="connsiteY26" fmla="*/ 387350 h 1622425"/>
              <a:gd name="connsiteX27" fmla="*/ 108367 w 1175167"/>
              <a:gd name="connsiteY27" fmla="*/ 393700 h 1622425"/>
              <a:gd name="connsiteX28" fmla="*/ 35342 w 1175167"/>
              <a:gd name="connsiteY28" fmla="*/ 469900 h 1622425"/>
              <a:gd name="connsiteX29" fmla="*/ 417 w 1175167"/>
              <a:gd name="connsiteY29" fmla="*/ 533400 h 1622425"/>
              <a:gd name="connsiteX30" fmla="*/ 16292 w 1175167"/>
              <a:gd name="connsiteY30" fmla="*/ 587375 h 1622425"/>
              <a:gd name="connsiteX31" fmla="*/ 9941 w 1175167"/>
              <a:gd name="connsiteY31" fmla="*/ 631825 h 1622425"/>
              <a:gd name="connsiteX32" fmla="*/ 13117 w 1175167"/>
              <a:gd name="connsiteY32" fmla="*/ 698500 h 1622425"/>
              <a:gd name="connsiteX33" fmla="*/ 9942 w 1175167"/>
              <a:gd name="connsiteY33" fmla="*/ 736600 h 1622425"/>
              <a:gd name="connsiteX34" fmla="*/ 48042 w 1175167"/>
              <a:gd name="connsiteY34" fmla="*/ 755650 h 1622425"/>
              <a:gd name="connsiteX35" fmla="*/ 102017 w 1175167"/>
              <a:gd name="connsiteY35" fmla="*/ 790575 h 1622425"/>
              <a:gd name="connsiteX36" fmla="*/ 133767 w 1175167"/>
              <a:gd name="connsiteY36" fmla="*/ 784225 h 1622425"/>
              <a:gd name="connsiteX37" fmla="*/ 159167 w 1175167"/>
              <a:gd name="connsiteY37" fmla="*/ 841375 h 1622425"/>
              <a:gd name="connsiteX38" fmla="*/ 155992 w 1175167"/>
              <a:gd name="connsiteY38" fmla="*/ 873125 h 1622425"/>
              <a:gd name="connsiteX39" fmla="*/ 200442 w 1175167"/>
              <a:gd name="connsiteY39" fmla="*/ 904875 h 1622425"/>
              <a:gd name="connsiteX40" fmla="*/ 222667 w 1175167"/>
              <a:gd name="connsiteY40" fmla="*/ 939800 h 1622425"/>
              <a:gd name="connsiteX41" fmla="*/ 213142 w 1175167"/>
              <a:gd name="connsiteY41" fmla="*/ 1022350 h 1622425"/>
              <a:gd name="connsiteX42" fmla="*/ 190917 w 1175167"/>
              <a:gd name="connsiteY42" fmla="*/ 1063625 h 1622425"/>
              <a:gd name="connsiteX43" fmla="*/ 190917 w 1175167"/>
              <a:gd name="connsiteY43" fmla="*/ 1200150 h 1622425"/>
              <a:gd name="connsiteX44" fmla="*/ 244892 w 1175167"/>
              <a:gd name="connsiteY44" fmla="*/ 1206500 h 1622425"/>
              <a:gd name="connsiteX45" fmla="*/ 279817 w 1175167"/>
              <a:gd name="connsiteY45" fmla="*/ 1222375 h 1622425"/>
              <a:gd name="connsiteX46" fmla="*/ 289342 w 1175167"/>
              <a:gd name="connsiteY46" fmla="*/ 1270000 h 1622425"/>
              <a:gd name="connsiteX47" fmla="*/ 356017 w 1175167"/>
              <a:gd name="connsiteY47" fmla="*/ 1298575 h 1622425"/>
              <a:gd name="connsiteX48" fmla="*/ 403642 w 1175167"/>
              <a:gd name="connsiteY48" fmla="*/ 1330325 h 1622425"/>
              <a:gd name="connsiteX49" fmla="*/ 422692 w 1175167"/>
              <a:gd name="connsiteY49" fmla="*/ 1403350 h 1622425"/>
              <a:gd name="connsiteX50" fmla="*/ 444917 w 1175167"/>
              <a:gd name="connsiteY50" fmla="*/ 1476375 h 1622425"/>
              <a:gd name="connsiteX51" fmla="*/ 483017 w 1175167"/>
              <a:gd name="connsiteY51" fmla="*/ 1482725 h 1622425"/>
              <a:gd name="connsiteX52" fmla="*/ 514767 w 1175167"/>
              <a:gd name="connsiteY52" fmla="*/ 1536700 h 1622425"/>
              <a:gd name="connsiteX53" fmla="*/ 543342 w 1175167"/>
              <a:gd name="connsiteY53" fmla="*/ 1584325 h 1622425"/>
              <a:gd name="connsiteX54" fmla="*/ 571917 w 1175167"/>
              <a:gd name="connsiteY54" fmla="*/ 1555750 h 1622425"/>
              <a:gd name="connsiteX55" fmla="*/ 597317 w 1175167"/>
              <a:gd name="connsiteY55" fmla="*/ 1501775 h 1622425"/>
              <a:gd name="connsiteX56" fmla="*/ 625892 w 1175167"/>
              <a:gd name="connsiteY56" fmla="*/ 1565275 h 1622425"/>
              <a:gd name="connsiteX57" fmla="*/ 660817 w 1175167"/>
              <a:gd name="connsiteY57" fmla="*/ 1590675 h 1622425"/>
              <a:gd name="connsiteX58" fmla="*/ 711617 w 1175167"/>
              <a:gd name="connsiteY58" fmla="*/ 1543050 h 1622425"/>
              <a:gd name="connsiteX59" fmla="*/ 794167 w 1175167"/>
              <a:gd name="connsiteY59" fmla="*/ 1558925 h 1622425"/>
              <a:gd name="connsiteX60" fmla="*/ 857667 w 1175167"/>
              <a:gd name="connsiteY60" fmla="*/ 1568450 h 1622425"/>
              <a:gd name="connsiteX61" fmla="*/ 905292 w 1175167"/>
              <a:gd name="connsiteY61" fmla="*/ 1581150 h 1622425"/>
              <a:gd name="connsiteX62" fmla="*/ 927517 w 1175167"/>
              <a:gd name="connsiteY62" fmla="*/ 1590675 h 1622425"/>
              <a:gd name="connsiteX63" fmla="*/ 962442 w 1175167"/>
              <a:gd name="connsiteY63" fmla="*/ 1597025 h 1622425"/>
              <a:gd name="connsiteX64" fmla="*/ 971967 w 1175167"/>
              <a:gd name="connsiteY64" fmla="*/ 1600200 h 1622425"/>
              <a:gd name="connsiteX65" fmla="*/ 1000542 w 1175167"/>
              <a:gd name="connsiteY65" fmla="*/ 1606550 h 1622425"/>
              <a:gd name="connsiteX66" fmla="*/ 1025942 w 1175167"/>
              <a:gd name="connsiteY66" fmla="*/ 1616075 h 1622425"/>
              <a:gd name="connsiteX67" fmla="*/ 1044992 w 1175167"/>
              <a:gd name="connsiteY67" fmla="*/ 1619250 h 1622425"/>
              <a:gd name="connsiteX68" fmla="*/ 1057692 w 1175167"/>
              <a:gd name="connsiteY68" fmla="*/ 1622425 h 1622425"/>
              <a:gd name="connsiteX69" fmla="*/ 1073567 w 1175167"/>
              <a:gd name="connsiteY69" fmla="*/ 1619250 h 1622425"/>
              <a:gd name="connsiteX70" fmla="*/ 1064042 w 1175167"/>
              <a:gd name="connsiteY70" fmla="*/ 1593850 h 1622425"/>
              <a:gd name="connsiteX71" fmla="*/ 1083092 w 1175167"/>
              <a:gd name="connsiteY71" fmla="*/ 1587500 h 1622425"/>
              <a:gd name="connsiteX72" fmla="*/ 1098967 w 1175167"/>
              <a:gd name="connsiteY72" fmla="*/ 1530350 h 1622425"/>
              <a:gd name="connsiteX73" fmla="*/ 1171992 w 1175167"/>
              <a:gd name="connsiteY73" fmla="*/ 1527175 h 1622425"/>
              <a:gd name="connsiteX74" fmla="*/ 1175167 w 1175167"/>
              <a:gd name="connsiteY74" fmla="*/ 1517650 h 1622425"/>
              <a:gd name="connsiteX75" fmla="*/ 1149767 w 1175167"/>
              <a:gd name="connsiteY75" fmla="*/ 1501775 h 1622425"/>
              <a:gd name="connsiteX76" fmla="*/ 1140242 w 1175167"/>
              <a:gd name="connsiteY76" fmla="*/ 1498600 h 1622425"/>
              <a:gd name="connsiteX77" fmla="*/ 1121192 w 1175167"/>
              <a:gd name="connsiteY77" fmla="*/ 1485900 h 1622425"/>
              <a:gd name="connsiteX78" fmla="*/ 1098967 w 1175167"/>
              <a:gd name="connsiteY78" fmla="*/ 1457325 h 1622425"/>
              <a:gd name="connsiteX79" fmla="*/ 1086267 w 1175167"/>
              <a:gd name="connsiteY79" fmla="*/ 1444625 h 1622425"/>
              <a:gd name="connsiteX80" fmla="*/ 1076742 w 1175167"/>
              <a:gd name="connsiteY80" fmla="*/ 1431925 h 1622425"/>
              <a:gd name="connsiteX81" fmla="*/ 1057692 w 1175167"/>
              <a:gd name="connsiteY81" fmla="*/ 1419225 h 1622425"/>
              <a:gd name="connsiteX82" fmla="*/ 1038642 w 1175167"/>
              <a:gd name="connsiteY82" fmla="*/ 1400175 h 1622425"/>
              <a:gd name="connsiteX83" fmla="*/ 1025942 w 1175167"/>
              <a:gd name="connsiteY83" fmla="*/ 1387475 h 1622425"/>
              <a:gd name="connsiteX84" fmla="*/ 1032292 w 1175167"/>
              <a:gd name="connsiteY84" fmla="*/ 1355725 h 1622425"/>
              <a:gd name="connsiteX85" fmla="*/ 1044992 w 1175167"/>
              <a:gd name="connsiteY85" fmla="*/ 1352550 h 1622425"/>
              <a:gd name="connsiteX86" fmla="*/ 1060867 w 1175167"/>
              <a:gd name="connsiteY86" fmla="*/ 1349375 h 1622425"/>
              <a:gd name="connsiteX87" fmla="*/ 1057692 w 1175167"/>
              <a:gd name="connsiteY87" fmla="*/ 1314450 h 1622425"/>
              <a:gd name="connsiteX88" fmla="*/ 1029117 w 1175167"/>
              <a:gd name="connsiteY88" fmla="*/ 1317625 h 1622425"/>
              <a:gd name="connsiteX89" fmla="*/ 991017 w 1175167"/>
              <a:gd name="connsiteY89" fmla="*/ 1314450 h 1622425"/>
              <a:gd name="connsiteX90" fmla="*/ 978317 w 1175167"/>
              <a:gd name="connsiteY90" fmla="*/ 1308100 h 1622425"/>
              <a:gd name="connsiteX91" fmla="*/ 975142 w 1175167"/>
              <a:gd name="connsiteY91" fmla="*/ 1298575 h 1622425"/>
              <a:gd name="connsiteX92" fmla="*/ 1013242 w 1175167"/>
              <a:gd name="connsiteY92" fmla="*/ 1279525 h 1622425"/>
              <a:gd name="connsiteX93" fmla="*/ 1010067 w 1175167"/>
              <a:gd name="connsiteY93" fmla="*/ 1270000 h 1622425"/>
              <a:gd name="connsiteX94" fmla="*/ 997367 w 1175167"/>
              <a:gd name="connsiteY94" fmla="*/ 1260475 h 1622425"/>
              <a:gd name="connsiteX95" fmla="*/ 978317 w 1175167"/>
              <a:gd name="connsiteY95" fmla="*/ 1250950 h 1622425"/>
              <a:gd name="connsiteX96" fmla="*/ 959267 w 1175167"/>
              <a:gd name="connsiteY96" fmla="*/ 1225550 h 1622425"/>
              <a:gd name="connsiteX97" fmla="*/ 956092 w 1175167"/>
              <a:gd name="connsiteY97" fmla="*/ 1212850 h 1622425"/>
              <a:gd name="connsiteX98" fmla="*/ 940217 w 1175167"/>
              <a:gd name="connsiteY98" fmla="*/ 1181100 h 1622425"/>
              <a:gd name="connsiteX99" fmla="*/ 937042 w 1175167"/>
              <a:gd name="connsiteY99" fmla="*/ 1171575 h 1622425"/>
              <a:gd name="connsiteX100" fmla="*/ 930692 w 1175167"/>
              <a:gd name="connsiteY100" fmla="*/ 1146175 h 1622425"/>
              <a:gd name="connsiteX101" fmla="*/ 917992 w 1175167"/>
              <a:gd name="connsiteY101" fmla="*/ 1120775 h 1622425"/>
              <a:gd name="connsiteX102" fmla="*/ 905292 w 1175167"/>
              <a:gd name="connsiteY102" fmla="*/ 1098550 h 1622425"/>
              <a:gd name="connsiteX103" fmla="*/ 898942 w 1175167"/>
              <a:gd name="connsiteY103" fmla="*/ 1082675 h 1622425"/>
              <a:gd name="connsiteX104" fmla="*/ 892592 w 1175167"/>
              <a:gd name="connsiteY104" fmla="*/ 1063625 h 1622425"/>
              <a:gd name="connsiteX105" fmla="*/ 883067 w 1175167"/>
              <a:gd name="connsiteY105" fmla="*/ 1047750 h 1622425"/>
              <a:gd name="connsiteX106" fmla="*/ 876717 w 1175167"/>
              <a:gd name="connsiteY106" fmla="*/ 1038225 h 1622425"/>
              <a:gd name="connsiteX107" fmla="*/ 860842 w 1175167"/>
              <a:gd name="connsiteY107" fmla="*/ 1025525 h 1622425"/>
              <a:gd name="connsiteX108" fmla="*/ 841792 w 1175167"/>
              <a:gd name="connsiteY108" fmla="*/ 1003300 h 1622425"/>
              <a:gd name="connsiteX109" fmla="*/ 819567 w 1175167"/>
              <a:gd name="connsiteY109" fmla="*/ 1000125 h 1622425"/>
              <a:gd name="connsiteX110" fmla="*/ 797342 w 1175167"/>
              <a:gd name="connsiteY110" fmla="*/ 987425 h 1622425"/>
              <a:gd name="connsiteX111" fmla="*/ 765592 w 1175167"/>
              <a:gd name="connsiteY111" fmla="*/ 965200 h 1622425"/>
              <a:gd name="connsiteX112" fmla="*/ 752892 w 1175167"/>
              <a:gd name="connsiteY112" fmla="*/ 958850 h 1622425"/>
              <a:gd name="connsiteX113" fmla="*/ 746542 w 1175167"/>
              <a:gd name="connsiteY113" fmla="*/ 946150 h 1622425"/>
              <a:gd name="connsiteX114" fmla="*/ 740192 w 1175167"/>
              <a:gd name="connsiteY114" fmla="*/ 898525 h 1622425"/>
              <a:gd name="connsiteX115" fmla="*/ 730667 w 1175167"/>
              <a:gd name="connsiteY115" fmla="*/ 863600 h 1622425"/>
              <a:gd name="connsiteX116" fmla="*/ 721142 w 1175167"/>
              <a:gd name="connsiteY116" fmla="*/ 860425 h 1622425"/>
              <a:gd name="connsiteX117" fmla="*/ 705267 w 1175167"/>
              <a:gd name="connsiteY117" fmla="*/ 847725 h 1622425"/>
              <a:gd name="connsiteX118" fmla="*/ 692567 w 1175167"/>
              <a:gd name="connsiteY118" fmla="*/ 841375 h 1622425"/>
              <a:gd name="connsiteX119" fmla="*/ 686217 w 1175167"/>
              <a:gd name="connsiteY119" fmla="*/ 831850 h 1622425"/>
              <a:gd name="connsiteX120" fmla="*/ 689392 w 1175167"/>
              <a:gd name="connsiteY120" fmla="*/ 784225 h 1622425"/>
              <a:gd name="connsiteX121" fmla="*/ 698917 w 1175167"/>
              <a:gd name="connsiteY121" fmla="*/ 762000 h 1622425"/>
              <a:gd name="connsiteX122" fmla="*/ 708442 w 1175167"/>
              <a:gd name="connsiteY122" fmla="*/ 673100 h 1622425"/>
              <a:gd name="connsiteX123" fmla="*/ 711617 w 1175167"/>
              <a:gd name="connsiteY123" fmla="*/ 641350 h 1622425"/>
              <a:gd name="connsiteX124" fmla="*/ 721142 w 1175167"/>
              <a:gd name="connsiteY124" fmla="*/ 609600 h 1622425"/>
              <a:gd name="connsiteX125" fmla="*/ 727492 w 1175167"/>
              <a:gd name="connsiteY125" fmla="*/ 581025 h 1622425"/>
              <a:gd name="connsiteX126" fmla="*/ 733842 w 1175167"/>
              <a:gd name="connsiteY126" fmla="*/ 568325 h 1622425"/>
              <a:gd name="connsiteX127" fmla="*/ 737017 w 1175167"/>
              <a:gd name="connsiteY127" fmla="*/ 555625 h 1622425"/>
              <a:gd name="connsiteX128" fmla="*/ 749717 w 1175167"/>
              <a:gd name="connsiteY128" fmla="*/ 542925 h 1622425"/>
              <a:gd name="connsiteX129" fmla="*/ 762417 w 1175167"/>
              <a:gd name="connsiteY129" fmla="*/ 520700 h 1622425"/>
              <a:gd name="connsiteX130" fmla="*/ 784642 w 1175167"/>
              <a:gd name="connsiteY130" fmla="*/ 498475 h 1622425"/>
              <a:gd name="connsiteX131" fmla="*/ 797342 w 1175167"/>
              <a:gd name="connsiteY131" fmla="*/ 485775 h 1622425"/>
              <a:gd name="connsiteX132" fmla="*/ 806867 w 1175167"/>
              <a:gd name="connsiteY132" fmla="*/ 476250 h 1622425"/>
              <a:gd name="connsiteX133" fmla="*/ 816392 w 1175167"/>
              <a:gd name="connsiteY133" fmla="*/ 454025 h 1622425"/>
              <a:gd name="connsiteX134" fmla="*/ 819567 w 1175167"/>
              <a:gd name="connsiteY134" fmla="*/ 441325 h 1622425"/>
              <a:gd name="connsiteX135" fmla="*/ 832267 w 1175167"/>
              <a:gd name="connsiteY135" fmla="*/ 409575 h 1622425"/>
              <a:gd name="connsiteX136" fmla="*/ 838617 w 1175167"/>
              <a:gd name="connsiteY136" fmla="*/ 365125 h 1622425"/>
              <a:gd name="connsiteX137" fmla="*/ 841792 w 1175167"/>
              <a:gd name="connsiteY137" fmla="*/ 355600 h 1622425"/>
              <a:gd name="connsiteX138" fmla="*/ 844967 w 1175167"/>
              <a:gd name="connsiteY138" fmla="*/ 342900 h 1622425"/>
              <a:gd name="connsiteX139" fmla="*/ 854492 w 1175167"/>
              <a:gd name="connsiteY139" fmla="*/ 225425 h 1622425"/>
              <a:gd name="connsiteX140" fmla="*/ 857667 w 1175167"/>
              <a:gd name="connsiteY140" fmla="*/ 209550 h 1622425"/>
              <a:gd name="connsiteX141" fmla="*/ 864017 w 1175167"/>
              <a:gd name="connsiteY141" fmla="*/ 200025 h 1622425"/>
              <a:gd name="connsiteX142" fmla="*/ 867192 w 1175167"/>
              <a:gd name="connsiteY142" fmla="*/ 177800 h 1622425"/>
              <a:gd name="connsiteX143" fmla="*/ 870367 w 1175167"/>
              <a:gd name="connsiteY143" fmla="*/ 168275 h 1622425"/>
              <a:gd name="connsiteX144" fmla="*/ 873542 w 1175167"/>
              <a:gd name="connsiteY144" fmla="*/ 152400 h 1622425"/>
              <a:gd name="connsiteX145" fmla="*/ 883067 w 1175167"/>
              <a:gd name="connsiteY145" fmla="*/ 101600 h 1622425"/>
              <a:gd name="connsiteX146" fmla="*/ 886242 w 1175167"/>
              <a:gd name="connsiteY146" fmla="*/ 92075 h 1622425"/>
              <a:gd name="connsiteX147" fmla="*/ 898942 w 1175167"/>
              <a:gd name="connsiteY147" fmla="*/ 76200 h 1622425"/>
              <a:gd name="connsiteX148" fmla="*/ 908467 w 1175167"/>
              <a:gd name="connsiteY148" fmla="*/ 73025 h 1622425"/>
              <a:gd name="connsiteX0" fmla="*/ 908467 w 1175167"/>
              <a:gd name="connsiteY0" fmla="*/ 73025 h 1622425"/>
              <a:gd name="connsiteX1" fmla="*/ 902117 w 1175167"/>
              <a:gd name="connsiteY1" fmla="*/ 57150 h 1622425"/>
              <a:gd name="connsiteX2" fmla="*/ 844967 w 1175167"/>
              <a:gd name="connsiteY2" fmla="*/ 22225 h 1622425"/>
              <a:gd name="connsiteX3" fmla="*/ 829092 w 1175167"/>
              <a:gd name="connsiteY3" fmla="*/ 9525 h 1622425"/>
              <a:gd name="connsiteX4" fmla="*/ 813217 w 1175167"/>
              <a:gd name="connsiteY4" fmla="*/ 6350 h 1622425"/>
              <a:gd name="connsiteX5" fmla="*/ 797342 w 1175167"/>
              <a:gd name="connsiteY5" fmla="*/ 0 h 1622425"/>
              <a:gd name="connsiteX6" fmla="*/ 775117 w 1175167"/>
              <a:gd name="connsiteY6" fmla="*/ 6350 h 1622425"/>
              <a:gd name="connsiteX7" fmla="*/ 771942 w 1175167"/>
              <a:gd name="connsiteY7" fmla="*/ 50800 h 1622425"/>
              <a:gd name="connsiteX8" fmla="*/ 768767 w 1175167"/>
              <a:gd name="connsiteY8" fmla="*/ 69850 h 1622425"/>
              <a:gd name="connsiteX9" fmla="*/ 759242 w 1175167"/>
              <a:gd name="connsiteY9" fmla="*/ 73025 h 1622425"/>
              <a:gd name="connsiteX10" fmla="*/ 749717 w 1175167"/>
              <a:gd name="connsiteY10" fmla="*/ 66675 h 1622425"/>
              <a:gd name="connsiteX11" fmla="*/ 737017 w 1175167"/>
              <a:gd name="connsiteY11" fmla="*/ 63500 h 1622425"/>
              <a:gd name="connsiteX12" fmla="*/ 714792 w 1175167"/>
              <a:gd name="connsiteY12" fmla="*/ 104775 h 1622425"/>
              <a:gd name="connsiteX13" fmla="*/ 670342 w 1175167"/>
              <a:gd name="connsiteY13" fmla="*/ 25400 h 1622425"/>
              <a:gd name="connsiteX14" fmla="*/ 654467 w 1175167"/>
              <a:gd name="connsiteY14" fmla="*/ 63500 h 1622425"/>
              <a:gd name="connsiteX15" fmla="*/ 600492 w 1175167"/>
              <a:gd name="connsiteY15" fmla="*/ 142875 h 1622425"/>
              <a:gd name="connsiteX16" fmla="*/ 562392 w 1175167"/>
              <a:gd name="connsiteY16" fmla="*/ 222250 h 1622425"/>
              <a:gd name="connsiteX17" fmla="*/ 527467 w 1175167"/>
              <a:gd name="connsiteY17" fmla="*/ 304800 h 1622425"/>
              <a:gd name="connsiteX18" fmla="*/ 521117 w 1175167"/>
              <a:gd name="connsiteY18" fmla="*/ 358775 h 1622425"/>
              <a:gd name="connsiteX19" fmla="*/ 444917 w 1175167"/>
              <a:gd name="connsiteY19" fmla="*/ 434975 h 1622425"/>
              <a:gd name="connsiteX20" fmla="*/ 444917 w 1175167"/>
              <a:gd name="connsiteY20" fmla="*/ 517525 h 1622425"/>
              <a:gd name="connsiteX21" fmla="*/ 409992 w 1175167"/>
              <a:gd name="connsiteY21" fmla="*/ 501650 h 1622425"/>
              <a:gd name="connsiteX22" fmla="*/ 362367 w 1175167"/>
              <a:gd name="connsiteY22" fmla="*/ 511175 h 1622425"/>
              <a:gd name="connsiteX23" fmla="*/ 295692 w 1175167"/>
              <a:gd name="connsiteY23" fmla="*/ 492125 h 1622425"/>
              <a:gd name="connsiteX24" fmla="*/ 289342 w 1175167"/>
              <a:gd name="connsiteY24" fmla="*/ 419100 h 1622425"/>
              <a:gd name="connsiteX25" fmla="*/ 263942 w 1175167"/>
              <a:gd name="connsiteY25" fmla="*/ 396875 h 1622425"/>
              <a:gd name="connsiteX26" fmla="*/ 184567 w 1175167"/>
              <a:gd name="connsiteY26" fmla="*/ 387350 h 1622425"/>
              <a:gd name="connsiteX27" fmla="*/ 108367 w 1175167"/>
              <a:gd name="connsiteY27" fmla="*/ 393700 h 1622425"/>
              <a:gd name="connsiteX28" fmla="*/ 35342 w 1175167"/>
              <a:gd name="connsiteY28" fmla="*/ 469900 h 1622425"/>
              <a:gd name="connsiteX29" fmla="*/ 417 w 1175167"/>
              <a:gd name="connsiteY29" fmla="*/ 533400 h 1622425"/>
              <a:gd name="connsiteX30" fmla="*/ 16292 w 1175167"/>
              <a:gd name="connsiteY30" fmla="*/ 587375 h 1622425"/>
              <a:gd name="connsiteX31" fmla="*/ 9941 w 1175167"/>
              <a:gd name="connsiteY31" fmla="*/ 631825 h 1622425"/>
              <a:gd name="connsiteX32" fmla="*/ 13117 w 1175167"/>
              <a:gd name="connsiteY32" fmla="*/ 698500 h 1622425"/>
              <a:gd name="connsiteX33" fmla="*/ 9942 w 1175167"/>
              <a:gd name="connsiteY33" fmla="*/ 736600 h 1622425"/>
              <a:gd name="connsiteX34" fmla="*/ 48042 w 1175167"/>
              <a:gd name="connsiteY34" fmla="*/ 755650 h 1622425"/>
              <a:gd name="connsiteX35" fmla="*/ 102017 w 1175167"/>
              <a:gd name="connsiteY35" fmla="*/ 790575 h 1622425"/>
              <a:gd name="connsiteX36" fmla="*/ 133767 w 1175167"/>
              <a:gd name="connsiteY36" fmla="*/ 784225 h 1622425"/>
              <a:gd name="connsiteX37" fmla="*/ 159167 w 1175167"/>
              <a:gd name="connsiteY37" fmla="*/ 841375 h 1622425"/>
              <a:gd name="connsiteX38" fmla="*/ 155992 w 1175167"/>
              <a:gd name="connsiteY38" fmla="*/ 873125 h 1622425"/>
              <a:gd name="connsiteX39" fmla="*/ 200442 w 1175167"/>
              <a:gd name="connsiteY39" fmla="*/ 904875 h 1622425"/>
              <a:gd name="connsiteX40" fmla="*/ 222667 w 1175167"/>
              <a:gd name="connsiteY40" fmla="*/ 939800 h 1622425"/>
              <a:gd name="connsiteX41" fmla="*/ 213142 w 1175167"/>
              <a:gd name="connsiteY41" fmla="*/ 1022350 h 1622425"/>
              <a:gd name="connsiteX42" fmla="*/ 190917 w 1175167"/>
              <a:gd name="connsiteY42" fmla="*/ 1063625 h 1622425"/>
              <a:gd name="connsiteX43" fmla="*/ 190917 w 1175167"/>
              <a:gd name="connsiteY43" fmla="*/ 1200150 h 1622425"/>
              <a:gd name="connsiteX44" fmla="*/ 244892 w 1175167"/>
              <a:gd name="connsiteY44" fmla="*/ 1206500 h 1622425"/>
              <a:gd name="connsiteX45" fmla="*/ 279817 w 1175167"/>
              <a:gd name="connsiteY45" fmla="*/ 1222375 h 1622425"/>
              <a:gd name="connsiteX46" fmla="*/ 289342 w 1175167"/>
              <a:gd name="connsiteY46" fmla="*/ 1270000 h 1622425"/>
              <a:gd name="connsiteX47" fmla="*/ 356017 w 1175167"/>
              <a:gd name="connsiteY47" fmla="*/ 1298575 h 1622425"/>
              <a:gd name="connsiteX48" fmla="*/ 403642 w 1175167"/>
              <a:gd name="connsiteY48" fmla="*/ 1330325 h 1622425"/>
              <a:gd name="connsiteX49" fmla="*/ 422692 w 1175167"/>
              <a:gd name="connsiteY49" fmla="*/ 1403350 h 1622425"/>
              <a:gd name="connsiteX50" fmla="*/ 444917 w 1175167"/>
              <a:gd name="connsiteY50" fmla="*/ 1476375 h 1622425"/>
              <a:gd name="connsiteX51" fmla="*/ 483017 w 1175167"/>
              <a:gd name="connsiteY51" fmla="*/ 1482725 h 1622425"/>
              <a:gd name="connsiteX52" fmla="*/ 514767 w 1175167"/>
              <a:gd name="connsiteY52" fmla="*/ 1536700 h 1622425"/>
              <a:gd name="connsiteX53" fmla="*/ 543342 w 1175167"/>
              <a:gd name="connsiteY53" fmla="*/ 1584325 h 1622425"/>
              <a:gd name="connsiteX54" fmla="*/ 571917 w 1175167"/>
              <a:gd name="connsiteY54" fmla="*/ 1555750 h 1622425"/>
              <a:gd name="connsiteX55" fmla="*/ 597317 w 1175167"/>
              <a:gd name="connsiteY55" fmla="*/ 1501775 h 1622425"/>
              <a:gd name="connsiteX56" fmla="*/ 625892 w 1175167"/>
              <a:gd name="connsiteY56" fmla="*/ 1565275 h 1622425"/>
              <a:gd name="connsiteX57" fmla="*/ 660817 w 1175167"/>
              <a:gd name="connsiteY57" fmla="*/ 1590675 h 1622425"/>
              <a:gd name="connsiteX58" fmla="*/ 711617 w 1175167"/>
              <a:gd name="connsiteY58" fmla="*/ 1543050 h 1622425"/>
              <a:gd name="connsiteX59" fmla="*/ 794167 w 1175167"/>
              <a:gd name="connsiteY59" fmla="*/ 1558925 h 1622425"/>
              <a:gd name="connsiteX60" fmla="*/ 857667 w 1175167"/>
              <a:gd name="connsiteY60" fmla="*/ 1568450 h 1622425"/>
              <a:gd name="connsiteX61" fmla="*/ 927517 w 1175167"/>
              <a:gd name="connsiteY61" fmla="*/ 1590675 h 1622425"/>
              <a:gd name="connsiteX62" fmla="*/ 962442 w 1175167"/>
              <a:gd name="connsiteY62" fmla="*/ 1597025 h 1622425"/>
              <a:gd name="connsiteX63" fmla="*/ 971967 w 1175167"/>
              <a:gd name="connsiteY63" fmla="*/ 1600200 h 1622425"/>
              <a:gd name="connsiteX64" fmla="*/ 1000542 w 1175167"/>
              <a:gd name="connsiteY64" fmla="*/ 1606550 h 1622425"/>
              <a:gd name="connsiteX65" fmla="*/ 1025942 w 1175167"/>
              <a:gd name="connsiteY65" fmla="*/ 1616075 h 1622425"/>
              <a:gd name="connsiteX66" fmla="*/ 1044992 w 1175167"/>
              <a:gd name="connsiteY66" fmla="*/ 1619250 h 1622425"/>
              <a:gd name="connsiteX67" fmla="*/ 1057692 w 1175167"/>
              <a:gd name="connsiteY67" fmla="*/ 1622425 h 1622425"/>
              <a:gd name="connsiteX68" fmla="*/ 1073567 w 1175167"/>
              <a:gd name="connsiteY68" fmla="*/ 1619250 h 1622425"/>
              <a:gd name="connsiteX69" fmla="*/ 1064042 w 1175167"/>
              <a:gd name="connsiteY69" fmla="*/ 1593850 h 1622425"/>
              <a:gd name="connsiteX70" fmla="*/ 1083092 w 1175167"/>
              <a:gd name="connsiteY70" fmla="*/ 1587500 h 1622425"/>
              <a:gd name="connsiteX71" fmla="*/ 1098967 w 1175167"/>
              <a:gd name="connsiteY71" fmla="*/ 1530350 h 1622425"/>
              <a:gd name="connsiteX72" fmla="*/ 1171992 w 1175167"/>
              <a:gd name="connsiteY72" fmla="*/ 1527175 h 1622425"/>
              <a:gd name="connsiteX73" fmla="*/ 1175167 w 1175167"/>
              <a:gd name="connsiteY73" fmla="*/ 1517650 h 1622425"/>
              <a:gd name="connsiteX74" fmla="*/ 1149767 w 1175167"/>
              <a:gd name="connsiteY74" fmla="*/ 1501775 h 1622425"/>
              <a:gd name="connsiteX75" fmla="*/ 1140242 w 1175167"/>
              <a:gd name="connsiteY75" fmla="*/ 1498600 h 1622425"/>
              <a:gd name="connsiteX76" fmla="*/ 1121192 w 1175167"/>
              <a:gd name="connsiteY76" fmla="*/ 1485900 h 1622425"/>
              <a:gd name="connsiteX77" fmla="*/ 1098967 w 1175167"/>
              <a:gd name="connsiteY77" fmla="*/ 1457325 h 1622425"/>
              <a:gd name="connsiteX78" fmla="*/ 1086267 w 1175167"/>
              <a:gd name="connsiteY78" fmla="*/ 1444625 h 1622425"/>
              <a:gd name="connsiteX79" fmla="*/ 1076742 w 1175167"/>
              <a:gd name="connsiteY79" fmla="*/ 1431925 h 1622425"/>
              <a:gd name="connsiteX80" fmla="*/ 1057692 w 1175167"/>
              <a:gd name="connsiteY80" fmla="*/ 1419225 h 1622425"/>
              <a:gd name="connsiteX81" fmla="*/ 1038642 w 1175167"/>
              <a:gd name="connsiteY81" fmla="*/ 1400175 h 1622425"/>
              <a:gd name="connsiteX82" fmla="*/ 1025942 w 1175167"/>
              <a:gd name="connsiteY82" fmla="*/ 1387475 h 1622425"/>
              <a:gd name="connsiteX83" fmla="*/ 1032292 w 1175167"/>
              <a:gd name="connsiteY83" fmla="*/ 1355725 h 1622425"/>
              <a:gd name="connsiteX84" fmla="*/ 1044992 w 1175167"/>
              <a:gd name="connsiteY84" fmla="*/ 1352550 h 1622425"/>
              <a:gd name="connsiteX85" fmla="*/ 1060867 w 1175167"/>
              <a:gd name="connsiteY85" fmla="*/ 1349375 h 1622425"/>
              <a:gd name="connsiteX86" fmla="*/ 1057692 w 1175167"/>
              <a:gd name="connsiteY86" fmla="*/ 1314450 h 1622425"/>
              <a:gd name="connsiteX87" fmla="*/ 1029117 w 1175167"/>
              <a:gd name="connsiteY87" fmla="*/ 1317625 h 1622425"/>
              <a:gd name="connsiteX88" fmla="*/ 991017 w 1175167"/>
              <a:gd name="connsiteY88" fmla="*/ 1314450 h 1622425"/>
              <a:gd name="connsiteX89" fmla="*/ 978317 w 1175167"/>
              <a:gd name="connsiteY89" fmla="*/ 1308100 h 1622425"/>
              <a:gd name="connsiteX90" fmla="*/ 975142 w 1175167"/>
              <a:gd name="connsiteY90" fmla="*/ 1298575 h 1622425"/>
              <a:gd name="connsiteX91" fmla="*/ 1013242 w 1175167"/>
              <a:gd name="connsiteY91" fmla="*/ 1279525 h 1622425"/>
              <a:gd name="connsiteX92" fmla="*/ 1010067 w 1175167"/>
              <a:gd name="connsiteY92" fmla="*/ 1270000 h 1622425"/>
              <a:gd name="connsiteX93" fmla="*/ 997367 w 1175167"/>
              <a:gd name="connsiteY93" fmla="*/ 1260475 h 1622425"/>
              <a:gd name="connsiteX94" fmla="*/ 978317 w 1175167"/>
              <a:gd name="connsiteY94" fmla="*/ 1250950 h 1622425"/>
              <a:gd name="connsiteX95" fmla="*/ 959267 w 1175167"/>
              <a:gd name="connsiteY95" fmla="*/ 1225550 h 1622425"/>
              <a:gd name="connsiteX96" fmla="*/ 956092 w 1175167"/>
              <a:gd name="connsiteY96" fmla="*/ 1212850 h 1622425"/>
              <a:gd name="connsiteX97" fmla="*/ 940217 w 1175167"/>
              <a:gd name="connsiteY97" fmla="*/ 1181100 h 1622425"/>
              <a:gd name="connsiteX98" fmla="*/ 937042 w 1175167"/>
              <a:gd name="connsiteY98" fmla="*/ 1171575 h 1622425"/>
              <a:gd name="connsiteX99" fmla="*/ 930692 w 1175167"/>
              <a:gd name="connsiteY99" fmla="*/ 1146175 h 1622425"/>
              <a:gd name="connsiteX100" fmla="*/ 917992 w 1175167"/>
              <a:gd name="connsiteY100" fmla="*/ 1120775 h 1622425"/>
              <a:gd name="connsiteX101" fmla="*/ 905292 w 1175167"/>
              <a:gd name="connsiteY101" fmla="*/ 1098550 h 1622425"/>
              <a:gd name="connsiteX102" fmla="*/ 898942 w 1175167"/>
              <a:gd name="connsiteY102" fmla="*/ 1082675 h 1622425"/>
              <a:gd name="connsiteX103" fmla="*/ 892592 w 1175167"/>
              <a:gd name="connsiteY103" fmla="*/ 1063625 h 1622425"/>
              <a:gd name="connsiteX104" fmla="*/ 883067 w 1175167"/>
              <a:gd name="connsiteY104" fmla="*/ 1047750 h 1622425"/>
              <a:gd name="connsiteX105" fmla="*/ 876717 w 1175167"/>
              <a:gd name="connsiteY105" fmla="*/ 1038225 h 1622425"/>
              <a:gd name="connsiteX106" fmla="*/ 860842 w 1175167"/>
              <a:gd name="connsiteY106" fmla="*/ 1025525 h 1622425"/>
              <a:gd name="connsiteX107" fmla="*/ 841792 w 1175167"/>
              <a:gd name="connsiteY107" fmla="*/ 1003300 h 1622425"/>
              <a:gd name="connsiteX108" fmla="*/ 819567 w 1175167"/>
              <a:gd name="connsiteY108" fmla="*/ 1000125 h 1622425"/>
              <a:gd name="connsiteX109" fmla="*/ 797342 w 1175167"/>
              <a:gd name="connsiteY109" fmla="*/ 987425 h 1622425"/>
              <a:gd name="connsiteX110" fmla="*/ 765592 w 1175167"/>
              <a:gd name="connsiteY110" fmla="*/ 965200 h 1622425"/>
              <a:gd name="connsiteX111" fmla="*/ 752892 w 1175167"/>
              <a:gd name="connsiteY111" fmla="*/ 958850 h 1622425"/>
              <a:gd name="connsiteX112" fmla="*/ 746542 w 1175167"/>
              <a:gd name="connsiteY112" fmla="*/ 946150 h 1622425"/>
              <a:gd name="connsiteX113" fmla="*/ 740192 w 1175167"/>
              <a:gd name="connsiteY113" fmla="*/ 898525 h 1622425"/>
              <a:gd name="connsiteX114" fmla="*/ 730667 w 1175167"/>
              <a:gd name="connsiteY114" fmla="*/ 863600 h 1622425"/>
              <a:gd name="connsiteX115" fmla="*/ 721142 w 1175167"/>
              <a:gd name="connsiteY115" fmla="*/ 860425 h 1622425"/>
              <a:gd name="connsiteX116" fmla="*/ 705267 w 1175167"/>
              <a:gd name="connsiteY116" fmla="*/ 847725 h 1622425"/>
              <a:gd name="connsiteX117" fmla="*/ 692567 w 1175167"/>
              <a:gd name="connsiteY117" fmla="*/ 841375 h 1622425"/>
              <a:gd name="connsiteX118" fmla="*/ 686217 w 1175167"/>
              <a:gd name="connsiteY118" fmla="*/ 831850 h 1622425"/>
              <a:gd name="connsiteX119" fmla="*/ 689392 w 1175167"/>
              <a:gd name="connsiteY119" fmla="*/ 784225 h 1622425"/>
              <a:gd name="connsiteX120" fmla="*/ 698917 w 1175167"/>
              <a:gd name="connsiteY120" fmla="*/ 762000 h 1622425"/>
              <a:gd name="connsiteX121" fmla="*/ 708442 w 1175167"/>
              <a:gd name="connsiteY121" fmla="*/ 673100 h 1622425"/>
              <a:gd name="connsiteX122" fmla="*/ 711617 w 1175167"/>
              <a:gd name="connsiteY122" fmla="*/ 641350 h 1622425"/>
              <a:gd name="connsiteX123" fmla="*/ 721142 w 1175167"/>
              <a:gd name="connsiteY123" fmla="*/ 609600 h 1622425"/>
              <a:gd name="connsiteX124" fmla="*/ 727492 w 1175167"/>
              <a:gd name="connsiteY124" fmla="*/ 581025 h 1622425"/>
              <a:gd name="connsiteX125" fmla="*/ 733842 w 1175167"/>
              <a:gd name="connsiteY125" fmla="*/ 568325 h 1622425"/>
              <a:gd name="connsiteX126" fmla="*/ 737017 w 1175167"/>
              <a:gd name="connsiteY126" fmla="*/ 555625 h 1622425"/>
              <a:gd name="connsiteX127" fmla="*/ 749717 w 1175167"/>
              <a:gd name="connsiteY127" fmla="*/ 542925 h 1622425"/>
              <a:gd name="connsiteX128" fmla="*/ 762417 w 1175167"/>
              <a:gd name="connsiteY128" fmla="*/ 520700 h 1622425"/>
              <a:gd name="connsiteX129" fmla="*/ 784642 w 1175167"/>
              <a:gd name="connsiteY129" fmla="*/ 498475 h 1622425"/>
              <a:gd name="connsiteX130" fmla="*/ 797342 w 1175167"/>
              <a:gd name="connsiteY130" fmla="*/ 485775 h 1622425"/>
              <a:gd name="connsiteX131" fmla="*/ 806867 w 1175167"/>
              <a:gd name="connsiteY131" fmla="*/ 476250 h 1622425"/>
              <a:gd name="connsiteX132" fmla="*/ 816392 w 1175167"/>
              <a:gd name="connsiteY132" fmla="*/ 454025 h 1622425"/>
              <a:gd name="connsiteX133" fmla="*/ 819567 w 1175167"/>
              <a:gd name="connsiteY133" fmla="*/ 441325 h 1622425"/>
              <a:gd name="connsiteX134" fmla="*/ 832267 w 1175167"/>
              <a:gd name="connsiteY134" fmla="*/ 409575 h 1622425"/>
              <a:gd name="connsiteX135" fmla="*/ 838617 w 1175167"/>
              <a:gd name="connsiteY135" fmla="*/ 365125 h 1622425"/>
              <a:gd name="connsiteX136" fmla="*/ 841792 w 1175167"/>
              <a:gd name="connsiteY136" fmla="*/ 355600 h 1622425"/>
              <a:gd name="connsiteX137" fmla="*/ 844967 w 1175167"/>
              <a:gd name="connsiteY137" fmla="*/ 342900 h 1622425"/>
              <a:gd name="connsiteX138" fmla="*/ 854492 w 1175167"/>
              <a:gd name="connsiteY138" fmla="*/ 225425 h 1622425"/>
              <a:gd name="connsiteX139" fmla="*/ 857667 w 1175167"/>
              <a:gd name="connsiteY139" fmla="*/ 209550 h 1622425"/>
              <a:gd name="connsiteX140" fmla="*/ 864017 w 1175167"/>
              <a:gd name="connsiteY140" fmla="*/ 200025 h 1622425"/>
              <a:gd name="connsiteX141" fmla="*/ 867192 w 1175167"/>
              <a:gd name="connsiteY141" fmla="*/ 177800 h 1622425"/>
              <a:gd name="connsiteX142" fmla="*/ 870367 w 1175167"/>
              <a:gd name="connsiteY142" fmla="*/ 168275 h 1622425"/>
              <a:gd name="connsiteX143" fmla="*/ 873542 w 1175167"/>
              <a:gd name="connsiteY143" fmla="*/ 152400 h 1622425"/>
              <a:gd name="connsiteX144" fmla="*/ 883067 w 1175167"/>
              <a:gd name="connsiteY144" fmla="*/ 101600 h 1622425"/>
              <a:gd name="connsiteX145" fmla="*/ 886242 w 1175167"/>
              <a:gd name="connsiteY145" fmla="*/ 92075 h 1622425"/>
              <a:gd name="connsiteX146" fmla="*/ 898942 w 1175167"/>
              <a:gd name="connsiteY146" fmla="*/ 76200 h 1622425"/>
              <a:gd name="connsiteX147" fmla="*/ 908467 w 1175167"/>
              <a:gd name="connsiteY147" fmla="*/ 73025 h 1622425"/>
              <a:gd name="connsiteX0" fmla="*/ 908467 w 1175167"/>
              <a:gd name="connsiteY0" fmla="*/ 73025 h 1622425"/>
              <a:gd name="connsiteX1" fmla="*/ 902117 w 1175167"/>
              <a:gd name="connsiteY1" fmla="*/ 57150 h 1622425"/>
              <a:gd name="connsiteX2" fmla="*/ 844967 w 1175167"/>
              <a:gd name="connsiteY2" fmla="*/ 22225 h 1622425"/>
              <a:gd name="connsiteX3" fmla="*/ 829092 w 1175167"/>
              <a:gd name="connsiteY3" fmla="*/ 9525 h 1622425"/>
              <a:gd name="connsiteX4" fmla="*/ 813217 w 1175167"/>
              <a:gd name="connsiteY4" fmla="*/ 6350 h 1622425"/>
              <a:gd name="connsiteX5" fmla="*/ 797342 w 1175167"/>
              <a:gd name="connsiteY5" fmla="*/ 0 h 1622425"/>
              <a:gd name="connsiteX6" fmla="*/ 775117 w 1175167"/>
              <a:gd name="connsiteY6" fmla="*/ 6350 h 1622425"/>
              <a:gd name="connsiteX7" fmla="*/ 771942 w 1175167"/>
              <a:gd name="connsiteY7" fmla="*/ 50800 h 1622425"/>
              <a:gd name="connsiteX8" fmla="*/ 768767 w 1175167"/>
              <a:gd name="connsiteY8" fmla="*/ 69850 h 1622425"/>
              <a:gd name="connsiteX9" fmla="*/ 759242 w 1175167"/>
              <a:gd name="connsiteY9" fmla="*/ 73025 h 1622425"/>
              <a:gd name="connsiteX10" fmla="*/ 749717 w 1175167"/>
              <a:gd name="connsiteY10" fmla="*/ 66675 h 1622425"/>
              <a:gd name="connsiteX11" fmla="*/ 737017 w 1175167"/>
              <a:gd name="connsiteY11" fmla="*/ 63500 h 1622425"/>
              <a:gd name="connsiteX12" fmla="*/ 714792 w 1175167"/>
              <a:gd name="connsiteY12" fmla="*/ 104775 h 1622425"/>
              <a:gd name="connsiteX13" fmla="*/ 670342 w 1175167"/>
              <a:gd name="connsiteY13" fmla="*/ 25400 h 1622425"/>
              <a:gd name="connsiteX14" fmla="*/ 654467 w 1175167"/>
              <a:gd name="connsiteY14" fmla="*/ 63500 h 1622425"/>
              <a:gd name="connsiteX15" fmla="*/ 600492 w 1175167"/>
              <a:gd name="connsiteY15" fmla="*/ 142875 h 1622425"/>
              <a:gd name="connsiteX16" fmla="*/ 562392 w 1175167"/>
              <a:gd name="connsiteY16" fmla="*/ 222250 h 1622425"/>
              <a:gd name="connsiteX17" fmla="*/ 527467 w 1175167"/>
              <a:gd name="connsiteY17" fmla="*/ 304800 h 1622425"/>
              <a:gd name="connsiteX18" fmla="*/ 521117 w 1175167"/>
              <a:gd name="connsiteY18" fmla="*/ 358775 h 1622425"/>
              <a:gd name="connsiteX19" fmla="*/ 444917 w 1175167"/>
              <a:gd name="connsiteY19" fmla="*/ 434975 h 1622425"/>
              <a:gd name="connsiteX20" fmla="*/ 444917 w 1175167"/>
              <a:gd name="connsiteY20" fmla="*/ 517525 h 1622425"/>
              <a:gd name="connsiteX21" fmla="*/ 409992 w 1175167"/>
              <a:gd name="connsiteY21" fmla="*/ 501650 h 1622425"/>
              <a:gd name="connsiteX22" fmla="*/ 362367 w 1175167"/>
              <a:gd name="connsiteY22" fmla="*/ 511175 h 1622425"/>
              <a:gd name="connsiteX23" fmla="*/ 295692 w 1175167"/>
              <a:gd name="connsiteY23" fmla="*/ 492125 h 1622425"/>
              <a:gd name="connsiteX24" fmla="*/ 289342 w 1175167"/>
              <a:gd name="connsiteY24" fmla="*/ 419100 h 1622425"/>
              <a:gd name="connsiteX25" fmla="*/ 263942 w 1175167"/>
              <a:gd name="connsiteY25" fmla="*/ 396875 h 1622425"/>
              <a:gd name="connsiteX26" fmla="*/ 184567 w 1175167"/>
              <a:gd name="connsiteY26" fmla="*/ 387350 h 1622425"/>
              <a:gd name="connsiteX27" fmla="*/ 108367 w 1175167"/>
              <a:gd name="connsiteY27" fmla="*/ 393700 h 1622425"/>
              <a:gd name="connsiteX28" fmla="*/ 35342 w 1175167"/>
              <a:gd name="connsiteY28" fmla="*/ 469900 h 1622425"/>
              <a:gd name="connsiteX29" fmla="*/ 417 w 1175167"/>
              <a:gd name="connsiteY29" fmla="*/ 533400 h 1622425"/>
              <a:gd name="connsiteX30" fmla="*/ 16292 w 1175167"/>
              <a:gd name="connsiteY30" fmla="*/ 587375 h 1622425"/>
              <a:gd name="connsiteX31" fmla="*/ 9941 w 1175167"/>
              <a:gd name="connsiteY31" fmla="*/ 631825 h 1622425"/>
              <a:gd name="connsiteX32" fmla="*/ 13117 w 1175167"/>
              <a:gd name="connsiteY32" fmla="*/ 698500 h 1622425"/>
              <a:gd name="connsiteX33" fmla="*/ 9942 w 1175167"/>
              <a:gd name="connsiteY33" fmla="*/ 736600 h 1622425"/>
              <a:gd name="connsiteX34" fmla="*/ 48042 w 1175167"/>
              <a:gd name="connsiteY34" fmla="*/ 755650 h 1622425"/>
              <a:gd name="connsiteX35" fmla="*/ 102017 w 1175167"/>
              <a:gd name="connsiteY35" fmla="*/ 790575 h 1622425"/>
              <a:gd name="connsiteX36" fmla="*/ 133767 w 1175167"/>
              <a:gd name="connsiteY36" fmla="*/ 784225 h 1622425"/>
              <a:gd name="connsiteX37" fmla="*/ 159167 w 1175167"/>
              <a:gd name="connsiteY37" fmla="*/ 841375 h 1622425"/>
              <a:gd name="connsiteX38" fmla="*/ 155992 w 1175167"/>
              <a:gd name="connsiteY38" fmla="*/ 873125 h 1622425"/>
              <a:gd name="connsiteX39" fmla="*/ 200442 w 1175167"/>
              <a:gd name="connsiteY39" fmla="*/ 904875 h 1622425"/>
              <a:gd name="connsiteX40" fmla="*/ 222667 w 1175167"/>
              <a:gd name="connsiteY40" fmla="*/ 939800 h 1622425"/>
              <a:gd name="connsiteX41" fmla="*/ 213142 w 1175167"/>
              <a:gd name="connsiteY41" fmla="*/ 1022350 h 1622425"/>
              <a:gd name="connsiteX42" fmla="*/ 190917 w 1175167"/>
              <a:gd name="connsiteY42" fmla="*/ 1063625 h 1622425"/>
              <a:gd name="connsiteX43" fmla="*/ 190917 w 1175167"/>
              <a:gd name="connsiteY43" fmla="*/ 1200150 h 1622425"/>
              <a:gd name="connsiteX44" fmla="*/ 244892 w 1175167"/>
              <a:gd name="connsiteY44" fmla="*/ 1206500 h 1622425"/>
              <a:gd name="connsiteX45" fmla="*/ 279817 w 1175167"/>
              <a:gd name="connsiteY45" fmla="*/ 1222375 h 1622425"/>
              <a:gd name="connsiteX46" fmla="*/ 289342 w 1175167"/>
              <a:gd name="connsiteY46" fmla="*/ 1270000 h 1622425"/>
              <a:gd name="connsiteX47" fmla="*/ 356017 w 1175167"/>
              <a:gd name="connsiteY47" fmla="*/ 1298575 h 1622425"/>
              <a:gd name="connsiteX48" fmla="*/ 403642 w 1175167"/>
              <a:gd name="connsiteY48" fmla="*/ 1330325 h 1622425"/>
              <a:gd name="connsiteX49" fmla="*/ 422692 w 1175167"/>
              <a:gd name="connsiteY49" fmla="*/ 1403350 h 1622425"/>
              <a:gd name="connsiteX50" fmla="*/ 444917 w 1175167"/>
              <a:gd name="connsiteY50" fmla="*/ 1476375 h 1622425"/>
              <a:gd name="connsiteX51" fmla="*/ 483017 w 1175167"/>
              <a:gd name="connsiteY51" fmla="*/ 1482725 h 1622425"/>
              <a:gd name="connsiteX52" fmla="*/ 514767 w 1175167"/>
              <a:gd name="connsiteY52" fmla="*/ 1536700 h 1622425"/>
              <a:gd name="connsiteX53" fmla="*/ 543342 w 1175167"/>
              <a:gd name="connsiteY53" fmla="*/ 1584325 h 1622425"/>
              <a:gd name="connsiteX54" fmla="*/ 571917 w 1175167"/>
              <a:gd name="connsiteY54" fmla="*/ 1555750 h 1622425"/>
              <a:gd name="connsiteX55" fmla="*/ 597317 w 1175167"/>
              <a:gd name="connsiteY55" fmla="*/ 1501775 h 1622425"/>
              <a:gd name="connsiteX56" fmla="*/ 625892 w 1175167"/>
              <a:gd name="connsiteY56" fmla="*/ 1565275 h 1622425"/>
              <a:gd name="connsiteX57" fmla="*/ 660817 w 1175167"/>
              <a:gd name="connsiteY57" fmla="*/ 1590675 h 1622425"/>
              <a:gd name="connsiteX58" fmla="*/ 711617 w 1175167"/>
              <a:gd name="connsiteY58" fmla="*/ 1543050 h 1622425"/>
              <a:gd name="connsiteX59" fmla="*/ 794167 w 1175167"/>
              <a:gd name="connsiteY59" fmla="*/ 1558925 h 1622425"/>
              <a:gd name="connsiteX60" fmla="*/ 857667 w 1175167"/>
              <a:gd name="connsiteY60" fmla="*/ 1568450 h 1622425"/>
              <a:gd name="connsiteX61" fmla="*/ 927517 w 1175167"/>
              <a:gd name="connsiteY61" fmla="*/ 1590675 h 1622425"/>
              <a:gd name="connsiteX62" fmla="*/ 962442 w 1175167"/>
              <a:gd name="connsiteY62" fmla="*/ 1597025 h 1622425"/>
              <a:gd name="connsiteX63" fmla="*/ 1000542 w 1175167"/>
              <a:gd name="connsiteY63" fmla="*/ 1606550 h 1622425"/>
              <a:gd name="connsiteX64" fmla="*/ 1025942 w 1175167"/>
              <a:gd name="connsiteY64" fmla="*/ 1616075 h 1622425"/>
              <a:gd name="connsiteX65" fmla="*/ 1044992 w 1175167"/>
              <a:gd name="connsiteY65" fmla="*/ 1619250 h 1622425"/>
              <a:gd name="connsiteX66" fmla="*/ 1057692 w 1175167"/>
              <a:gd name="connsiteY66" fmla="*/ 1622425 h 1622425"/>
              <a:gd name="connsiteX67" fmla="*/ 1073567 w 1175167"/>
              <a:gd name="connsiteY67" fmla="*/ 1619250 h 1622425"/>
              <a:gd name="connsiteX68" fmla="*/ 1064042 w 1175167"/>
              <a:gd name="connsiteY68" fmla="*/ 1593850 h 1622425"/>
              <a:gd name="connsiteX69" fmla="*/ 1083092 w 1175167"/>
              <a:gd name="connsiteY69" fmla="*/ 1587500 h 1622425"/>
              <a:gd name="connsiteX70" fmla="*/ 1098967 w 1175167"/>
              <a:gd name="connsiteY70" fmla="*/ 1530350 h 1622425"/>
              <a:gd name="connsiteX71" fmla="*/ 1171992 w 1175167"/>
              <a:gd name="connsiteY71" fmla="*/ 1527175 h 1622425"/>
              <a:gd name="connsiteX72" fmla="*/ 1175167 w 1175167"/>
              <a:gd name="connsiteY72" fmla="*/ 1517650 h 1622425"/>
              <a:gd name="connsiteX73" fmla="*/ 1149767 w 1175167"/>
              <a:gd name="connsiteY73" fmla="*/ 1501775 h 1622425"/>
              <a:gd name="connsiteX74" fmla="*/ 1140242 w 1175167"/>
              <a:gd name="connsiteY74" fmla="*/ 1498600 h 1622425"/>
              <a:gd name="connsiteX75" fmla="*/ 1121192 w 1175167"/>
              <a:gd name="connsiteY75" fmla="*/ 1485900 h 1622425"/>
              <a:gd name="connsiteX76" fmla="*/ 1098967 w 1175167"/>
              <a:gd name="connsiteY76" fmla="*/ 1457325 h 1622425"/>
              <a:gd name="connsiteX77" fmla="*/ 1086267 w 1175167"/>
              <a:gd name="connsiteY77" fmla="*/ 1444625 h 1622425"/>
              <a:gd name="connsiteX78" fmla="*/ 1076742 w 1175167"/>
              <a:gd name="connsiteY78" fmla="*/ 1431925 h 1622425"/>
              <a:gd name="connsiteX79" fmla="*/ 1057692 w 1175167"/>
              <a:gd name="connsiteY79" fmla="*/ 1419225 h 1622425"/>
              <a:gd name="connsiteX80" fmla="*/ 1038642 w 1175167"/>
              <a:gd name="connsiteY80" fmla="*/ 1400175 h 1622425"/>
              <a:gd name="connsiteX81" fmla="*/ 1025942 w 1175167"/>
              <a:gd name="connsiteY81" fmla="*/ 1387475 h 1622425"/>
              <a:gd name="connsiteX82" fmla="*/ 1032292 w 1175167"/>
              <a:gd name="connsiteY82" fmla="*/ 1355725 h 1622425"/>
              <a:gd name="connsiteX83" fmla="*/ 1044992 w 1175167"/>
              <a:gd name="connsiteY83" fmla="*/ 1352550 h 1622425"/>
              <a:gd name="connsiteX84" fmla="*/ 1060867 w 1175167"/>
              <a:gd name="connsiteY84" fmla="*/ 1349375 h 1622425"/>
              <a:gd name="connsiteX85" fmla="*/ 1057692 w 1175167"/>
              <a:gd name="connsiteY85" fmla="*/ 1314450 h 1622425"/>
              <a:gd name="connsiteX86" fmla="*/ 1029117 w 1175167"/>
              <a:gd name="connsiteY86" fmla="*/ 1317625 h 1622425"/>
              <a:gd name="connsiteX87" fmla="*/ 991017 w 1175167"/>
              <a:gd name="connsiteY87" fmla="*/ 1314450 h 1622425"/>
              <a:gd name="connsiteX88" fmla="*/ 978317 w 1175167"/>
              <a:gd name="connsiteY88" fmla="*/ 1308100 h 1622425"/>
              <a:gd name="connsiteX89" fmla="*/ 975142 w 1175167"/>
              <a:gd name="connsiteY89" fmla="*/ 1298575 h 1622425"/>
              <a:gd name="connsiteX90" fmla="*/ 1013242 w 1175167"/>
              <a:gd name="connsiteY90" fmla="*/ 1279525 h 1622425"/>
              <a:gd name="connsiteX91" fmla="*/ 1010067 w 1175167"/>
              <a:gd name="connsiteY91" fmla="*/ 1270000 h 1622425"/>
              <a:gd name="connsiteX92" fmla="*/ 997367 w 1175167"/>
              <a:gd name="connsiteY92" fmla="*/ 1260475 h 1622425"/>
              <a:gd name="connsiteX93" fmla="*/ 978317 w 1175167"/>
              <a:gd name="connsiteY93" fmla="*/ 1250950 h 1622425"/>
              <a:gd name="connsiteX94" fmla="*/ 959267 w 1175167"/>
              <a:gd name="connsiteY94" fmla="*/ 1225550 h 1622425"/>
              <a:gd name="connsiteX95" fmla="*/ 956092 w 1175167"/>
              <a:gd name="connsiteY95" fmla="*/ 1212850 h 1622425"/>
              <a:gd name="connsiteX96" fmla="*/ 940217 w 1175167"/>
              <a:gd name="connsiteY96" fmla="*/ 1181100 h 1622425"/>
              <a:gd name="connsiteX97" fmla="*/ 937042 w 1175167"/>
              <a:gd name="connsiteY97" fmla="*/ 1171575 h 1622425"/>
              <a:gd name="connsiteX98" fmla="*/ 930692 w 1175167"/>
              <a:gd name="connsiteY98" fmla="*/ 1146175 h 1622425"/>
              <a:gd name="connsiteX99" fmla="*/ 917992 w 1175167"/>
              <a:gd name="connsiteY99" fmla="*/ 1120775 h 1622425"/>
              <a:gd name="connsiteX100" fmla="*/ 905292 w 1175167"/>
              <a:gd name="connsiteY100" fmla="*/ 1098550 h 1622425"/>
              <a:gd name="connsiteX101" fmla="*/ 898942 w 1175167"/>
              <a:gd name="connsiteY101" fmla="*/ 1082675 h 1622425"/>
              <a:gd name="connsiteX102" fmla="*/ 892592 w 1175167"/>
              <a:gd name="connsiteY102" fmla="*/ 1063625 h 1622425"/>
              <a:gd name="connsiteX103" fmla="*/ 883067 w 1175167"/>
              <a:gd name="connsiteY103" fmla="*/ 1047750 h 1622425"/>
              <a:gd name="connsiteX104" fmla="*/ 876717 w 1175167"/>
              <a:gd name="connsiteY104" fmla="*/ 1038225 h 1622425"/>
              <a:gd name="connsiteX105" fmla="*/ 860842 w 1175167"/>
              <a:gd name="connsiteY105" fmla="*/ 1025525 h 1622425"/>
              <a:gd name="connsiteX106" fmla="*/ 841792 w 1175167"/>
              <a:gd name="connsiteY106" fmla="*/ 1003300 h 1622425"/>
              <a:gd name="connsiteX107" fmla="*/ 819567 w 1175167"/>
              <a:gd name="connsiteY107" fmla="*/ 1000125 h 1622425"/>
              <a:gd name="connsiteX108" fmla="*/ 797342 w 1175167"/>
              <a:gd name="connsiteY108" fmla="*/ 987425 h 1622425"/>
              <a:gd name="connsiteX109" fmla="*/ 765592 w 1175167"/>
              <a:gd name="connsiteY109" fmla="*/ 965200 h 1622425"/>
              <a:gd name="connsiteX110" fmla="*/ 752892 w 1175167"/>
              <a:gd name="connsiteY110" fmla="*/ 958850 h 1622425"/>
              <a:gd name="connsiteX111" fmla="*/ 746542 w 1175167"/>
              <a:gd name="connsiteY111" fmla="*/ 946150 h 1622425"/>
              <a:gd name="connsiteX112" fmla="*/ 740192 w 1175167"/>
              <a:gd name="connsiteY112" fmla="*/ 898525 h 1622425"/>
              <a:gd name="connsiteX113" fmla="*/ 730667 w 1175167"/>
              <a:gd name="connsiteY113" fmla="*/ 863600 h 1622425"/>
              <a:gd name="connsiteX114" fmla="*/ 721142 w 1175167"/>
              <a:gd name="connsiteY114" fmla="*/ 860425 h 1622425"/>
              <a:gd name="connsiteX115" fmla="*/ 705267 w 1175167"/>
              <a:gd name="connsiteY115" fmla="*/ 847725 h 1622425"/>
              <a:gd name="connsiteX116" fmla="*/ 692567 w 1175167"/>
              <a:gd name="connsiteY116" fmla="*/ 841375 h 1622425"/>
              <a:gd name="connsiteX117" fmla="*/ 686217 w 1175167"/>
              <a:gd name="connsiteY117" fmla="*/ 831850 h 1622425"/>
              <a:gd name="connsiteX118" fmla="*/ 689392 w 1175167"/>
              <a:gd name="connsiteY118" fmla="*/ 784225 h 1622425"/>
              <a:gd name="connsiteX119" fmla="*/ 698917 w 1175167"/>
              <a:gd name="connsiteY119" fmla="*/ 762000 h 1622425"/>
              <a:gd name="connsiteX120" fmla="*/ 708442 w 1175167"/>
              <a:gd name="connsiteY120" fmla="*/ 673100 h 1622425"/>
              <a:gd name="connsiteX121" fmla="*/ 711617 w 1175167"/>
              <a:gd name="connsiteY121" fmla="*/ 641350 h 1622425"/>
              <a:gd name="connsiteX122" fmla="*/ 721142 w 1175167"/>
              <a:gd name="connsiteY122" fmla="*/ 609600 h 1622425"/>
              <a:gd name="connsiteX123" fmla="*/ 727492 w 1175167"/>
              <a:gd name="connsiteY123" fmla="*/ 581025 h 1622425"/>
              <a:gd name="connsiteX124" fmla="*/ 733842 w 1175167"/>
              <a:gd name="connsiteY124" fmla="*/ 568325 h 1622425"/>
              <a:gd name="connsiteX125" fmla="*/ 737017 w 1175167"/>
              <a:gd name="connsiteY125" fmla="*/ 555625 h 1622425"/>
              <a:gd name="connsiteX126" fmla="*/ 749717 w 1175167"/>
              <a:gd name="connsiteY126" fmla="*/ 542925 h 1622425"/>
              <a:gd name="connsiteX127" fmla="*/ 762417 w 1175167"/>
              <a:gd name="connsiteY127" fmla="*/ 520700 h 1622425"/>
              <a:gd name="connsiteX128" fmla="*/ 784642 w 1175167"/>
              <a:gd name="connsiteY128" fmla="*/ 498475 h 1622425"/>
              <a:gd name="connsiteX129" fmla="*/ 797342 w 1175167"/>
              <a:gd name="connsiteY129" fmla="*/ 485775 h 1622425"/>
              <a:gd name="connsiteX130" fmla="*/ 806867 w 1175167"/>
              <a:gd name="connsiteY130" fmla="*/ 476250 h 1622425"/>
              <a:gd name="connsiteX131" fmla="*/ 816392 w 1175167"/>
              <a:gd name="connsiteY131" fmla="*/ 454025 h 1622425"/>
              <a:gd name="connsiteX132" fmla="*/ 819567 w 1175167"/>
              <a:gd name="connsiteY132" fmla="*/ 441325 h 1622425"/>
              <a:gd name="connsiteX133" fmla="*/ 832267 w 1175167"/>
              <a:gd name="connsiteY133" fmla="*/ 409575 h 1622425"/>
              <a:gd name="connsiteX134" fmla="*/ 838617 w 1175167"/>
              <a:gd name="connsiteY134" fmla="*/ 365125 h 1622425"/>
              <a:gd name="connsiteX135" fmla="*/ 841792 w 1175167"/>
              <a:gd name="connsiteY135" fmla="*/ 355600 h 1622425"/>
              <a:gd name="connsiteX136" fmla="*/ 844967 w 1175167"/>
              <a:gd name="connsiteY136" fmla="*/ 342900 h 1622425"/>
              <a:gd name="connsiteX137" fmla="*/ 854492 w 1175167"/>
              <a:gd name="connsiteY137" fmla="*/ 225425 h 1622425"/>
              <a:gd name="connsiteX138" fmla="*/ 857667 w 1175167"/>
              <a:gd name="connsiteY138" fmla="*/ 209550 h 1622425"/>
              <a:gd name="connsiteX139" fmla="*/ 864017 w 1175167"/>
              <a:gd name="connsiteY139" fmla="*/ 200025 h 1622425"/>
              <a:gd name="connsiteX140" fmla="*/ 867192 w 1175167"/>
              <a:gd name="connsiteY140" fmla="*/ 177800 h 1622425"/>
              <a:gd name="connsiteX141" fmla="*/ 870367 w 1175167"/>
              <a:gd name="connsiteY141" fmla="*/ 168275 h 1622425"/>
              <a:gd name="connsiteX142" fmla="*/ 873542 w 1175167"/>
              <a:gd name="connsiteY142" fmla="*/ 152400 h 1622425"/>
              <a:gd name="connsiteX143" fmla="*/ 883067 w 1175167"/>
              <a:gd name="connsiteY143" fmla="*/ 101600 h 1622425"/>
              <a:gd name="connsiteX144" fmla="*/ 886242 w 1175167"/>
              <a:gd name="connsiteY144" fmla="*/ 92075 h 1622425"/>
              <a:gd name="connsiteX145" fmla="*/ 898942 w 1175167"/>
              <a:gd name="connsiteY145" fmla="*/ 76200 h 1622425"/>
              <a:gd name="connsiteX146" fmla="*/ 908467 w 1175167"/>
              <a:gd name="connsiteY146" fmla="*/ 73025 h 1622425"/>
              <a:gd name="connsiteX0" fmla="*/ 908467 w 1175167"/>
              <a:gd name="connsiteY0" fmla="*/ 73025 h 1622425"/>
              <a:gd name="connsiteX1" fmla="*/ 902117 w 1175167"/>
              <a:gd name="connsiteY1" fmla="*/ 57150 h 1622425"/>
              <a:gd name="connsiteX2" fmla="*/ 844967 w 1175167"/>
              <a:gd name="connsiteY2" fmla="*/ 22225 h 1622425"/>
              <a:gd name="connsiteX3" fmla="*/ 829092 w 1175167"/>
              <a:gd name="connsiteY3" fmla="*/ 9525 h 1622425"/>
              <a:gd name="connsiteX4" fmla="*/ 813217 w 1175167"/>
              <a:gd name="connsiteY4" fmla="*/ 6350 h 1622425"/>
              <a:gd name="connsiteX5" fmla="*/ 797342 w 1175167"/>
              <a:gd name="connsiteY5" fmla="*/ 0 h 1622425"/>
              <a:gd name="connsiteX6" fmla="*/ 775117 w 1175167"/>
              <a:gd name="connsiteY6" fmla="*/ 6350 h 1622425"/>
              <a:gd name="connsiteX7" fmla="*/ 771942 w 1175167"/>
              <a:gd name="connsiteY7" fmla="*/ 50800 h 1622425"/>
              <a:gd name="connsiteX8" fmla="*/ 768767 w 1175167"/>
              <a:gd name="connsiteY8" fmla="*/ 69850 h 1622425"/>
              <a:gd name="connsiteX9" fmla="*/ 759242 w 1175167"/>
              <a:gd name="connsiteY9" fmla="*/ 73025 h 1622425"/>
              <a:gd name="connsiteX10" fmla="*/ 749717 w 1175167"/>
              <a:gd name="connsiteY10" fmla="*/ 66675 h 1622425"/>
              <a:gd name="connsiteX11" fmla="*/ 737017 w 1175167"/>
              <a:gd name="connsiteY11" fmla="*/ 63500 h 1622425"/>
              <a:gd name="connsiteX12" fmla="*/ 714792 w 1175167"/>
              <a:gd name="connsiteY12" fmla="*/ 104775 h 1622425"/>
              <a:gd name="connsiteX13" fmla="*/ 670342 w 1175167"/>
              <a:gd name="connsiteY13" fmla="*/ 25400 h 1622425"/>
              <a:gd name="connsiteX14" fmla="*/ 654467 w 1175167"/>
              <a:gd name="connsiteY14" fmla="*/ 63500 h 1622425"/>
              <a:gd name="connsiteX15" fmla="*/ 600492 w 1175167"/>
              <a:gd name="connsiteY15" fmla="*/ 142875 h 1622425"/>
              <a:gd name="connsiteX16" fmla="*/ 562392 w 1175167"/>
              <a:gd name="connsiteY16" fmla="*/ 222250 h 1622425"/>
              <a:gd name="connsiteX17" fmla="*/ 527467 w 1175167"/>
              <a:gd name="connsiteY17" fmla="*/ 304800 h 1622425"/>
              <a:gd name="connsiteX18" fmla="*/ 521117 w 1175167"/>
              <a:gd name="connsiteY18" fmla="*/ 358775 h 1622425"/>
              <a:gd name="connsiteX19" fmla="*/ 444917 w 1175167"/>
              <a:gd name="connsiteY19" fmla="*/ 434975 h 1622425"/>
              <a:gd name="connsiteX20" fmla="*/ 444917 w 1175167"/>
              <a:gd name="connsiteY20" fmla="*/ 517525 h 1622425"/>
              <a:gd name="connsiteX21" fmla="*/ 409992 w 1175167"/>
              <a:gd name="connsiteY21" fmla="*/ 501650 h 1622425"/>
              <a:gd name="connsiteX22" fmla="*/ 362367 w 1175167"/>
              <a:gd name="connsiteY22" fmla="*/ 511175 h 1622425"/>
              <a:gd name="connsiteX23" fmla="*/ 295692 w 1175167"/>
              <a:gd name="connsiteY23" fmla="*/ 492125 h 1622425"/>
              <a:gd name="connsiteX24" fmla="*/ 289342 w 1175167"/>
              <a:gd name="connsiteY24" fmla="*/ 419100 h 1622425"/>
              <a:gd name="connsiteX25" fmla="*/ 263942 w 1175167"/>
              <a:gd name="connsiteY25" fmla="*/ 396875 h 1622425"/>
              <a:gd name="connsiteX26" fmla="*/ 184567 w 1175167"/>
              <a:gd name="connsiteY26" fmla="*/ 387350 h 1622425"/>
              <a:gd name="connsiteX27" fmla="*/ 108367 w 1175167"/>
              <a:gd name="connsiteY27" fmla="*/ 393700 h 1622425"/>
              <a:gd name="connsiteX28" fmla="*/ 35342 w 1175167"/>
              <a:gd name="connsiteY28" fmla="*/ 469900 h 1622425"/>
              <a:gd name="connsiteX29" fmla="*/ 417 w 1175167"/>
              <a:gd name="connsiteY29" fmla="*/ 533400 h 1622425"/>
              <a:gd name="connsiteX30" fmla="*/ 16292 w 1175167"/>
              <a:gd name="connsiteY30" fmla="*/ 587375 h 1622425"/>
              <a:gd name="connsiteX31" fmla="*/ 9941 w 1175167"/>
              <a:gd name="connsiteY31" fmla="*/ 631825 h 1622425"/>
              <a:gd name="connsiteX32" fmla="*/ 13117 w 1175167"/>
              <a:gd name="connsiteY32" fmla="*/ 698500 h 1622425"/>
              <a:gd name="connsiteX33" fmla="*/ 9942 w 1175167"/>
              <a:gd name="connsiteY33" fmla="*/ 736600 h 1622425"/>
              <a:gd name="connsiteX34" fmla="*/ 48042 w 1175167"/>
              <a:gd name="connsiteY34" fmla="*/ 755650 h 1622425"/>
              <a:gd name="connsiteX35" fmla="*/ 102017 w 1175167"/>
              <a:gd name="connsiteY35" fmla="*/ 790575 h 1622425"/>
              <a:gd name="connsiteX36" fmla="*/ 133767 w 1175167"/>
              <a:gd name="connsiteY36" fmla="*/ 784225 h 1622425"/>
              <a:gd name="connsiteX37" fmla="*/ 159167 w 1175167"/>
              <a:gd name="connsiteY37" fmla="*/ 841375 h 1622425"/>
              <a:gd name="connsiteX38" fmla="*/ 155992 w 1175167"/>
              <a:gd name="connsiteY38" fmla="*/ 873125 h 1622425"/>
              <a:gd name="connsiteX39" fmla="*/ 200442 w 1175167"/>
              <a:gd name="connsiteY39" fmla="*/ 904875 h 1622425"/>
              <a:gd name="connsiteX40" fmla="*/ 222667 w 1175167"/>
              <a:gd name="connsiteY40" fmla="*/ 939800 h 1622425"/>
              <a:gd name="connsiteX41" fmla="*/ 213142 w 1175167"/>
              <a:gd name="connsiteY41" fmla="*/ 1022350 h 1622425"/>
              <a:gd name="connsiteX42" fmla="*/ 190917 w 1175167"/>
              <a:gd name="connsiteY42" fmla="*/ 1063625 h 1622425"/>
              <a:gd name="connsiteX43" fmla="*/ 190917 w 1175167"/>
              <a:gd name="connsiteY43" fmla="*/ 1200150 h 1622425"/>
              <a:gd name="connsiteX44" fmla="*/ 244892 w 1175167"/>
              <a:gd name="connsiteY44" fmla="*/ 1206500 h 1622425"/>
              <a:gd name="connsiteX45" fmla="*/ 279817 w 1175167"/>
              <a:gd name="connsiteY45" fmla="*/ 1222375 h 1622425"/>
              <a:gd name="connsiteX46" fmla="*/ 289342 w 1175167"/>
              <a:gd name="connsiteY46" fmla="*/ 1270000 h 1622425"/>
              <a:gd name="connsiteX47" fmla="*/ 356017 w 1175167"/>
              <a:gd name="connsiteY47" fmla="*/ 1298575 h 1622425"/>
              <a:gd name="connsiteX48" fmla="*/ 403642 w 1175167"/>
              <a:gd name="connsiteY48" fmla="*/ 1330325 h 1622425"/>
              <a:gd name="connsiteX49" fmla="*/ 422692 w 1175167"/>
              <a:gd name="connsiteY49" fmla="*/ 1403350 h 1622425"/>
              <a:gd name="connsiteX50" fmla="*/ 444917 w 1175167"/>
              <a:gd name="connsiteY50" fmla="*/ 1476375 h 1622425"/>
              <a:gd name="connsiteX51" fmla="*/ 483017 w 1175167"/>
              <a:gd name="connsiteY51" fmla="*/ 1482725 h 1622425"/>
              <a:gd name="connsiteX52" fmla="*/ 514767 w 1175167"/>
              <a:gd name="connsiteY52" fmla="*/ 1536700 h 1622425"/>
              <a:gd name="connsiteX53" fmla="*/ 543342 w 1175167"/>
              <a:gd name="connsiteY53" fmla="*/ 1584325 h 1622425"/>
              <a:gd name="connsiteX54" fmla="*/ 571917 w 1175167"/>
              <a:gd name="connsiteY54" fmla="*/ 1555750 h 1622425"/>
              <a:gd name="connsiteX55" fmla="*/ 597317 w 1175167"/>
              <a:gd name="connsiteY55" fmla="*/ 1501775 h 1622425"/>
              <a:gd name="connsiteX56" fmla="*/ 625892 w 1175167"/>
              <a:gd name="connsiteY56" fmla="*/ 1565275 h 1622425"/>
              <a:gd name="connsiteX57" fmla="*/ 660817 w 1175167"/>
              <a:gd name="connsiteY57" fmla="*/ 1590675 h 1622425"/>
              <a:gd name="connsiteX58" fmla="*/ 711617 w 1175167"/>
              <a:gd name="connsiteY58" fmla="*/ 1543050 h 1622425"/>
              <a:gd name="connsiteX59" fmla="*/ 794167 w 1175167"/>
              <a:gd name="connsiteY59" fmla="*/ 1558925 h 1622425"/>
              <a:gd name="connsiteX60" fmla="*/ 857667 w 1175167"/>
              <a:gd name="connsiteY60" fmla="*/ 1568450 h 1622425"/>
              <a:gd name="connsiteX61" fmla="*/ 927517 w 1175167"/>
              <a:gd name="connsiteY61" fmla="*/ 1590675 h 1622425"/>
              <a:gd name="connsiteX62" fmla="*/ 1000542 w 1175167"/>
              <a:gd name="connsiteY62" fmla="*/ 1606550 h 1622425"/>
              <a:gd name="connsiteX63" fmla="*/ 1025942 w 1175167"/>
              <a:gd name="connsiteY63" fmla="*/ 1616075 h 1622425"/>
              <a:gd name="connsiteX64" fmla="*/ 1044992 w 1175167"/>
              <a:gd name="connsiteY64" fmla="*/ 1619250 h 1622425"/>
              <a:gd name="connsiteX65" fmla="*/ 1057692 w 1175167"/>
              <a:gd name="connsiteY65" fmla="*/ 1622425 h 1622425"/>
              <a:gd name="connsiteX66" fmla="*/ 1073567 w 1175167"/>
              <a:gd name="connsiteY66" fmla="*/ 1619250 h 1622425"/>
              <a:gd name="connsiteX67" fmla="*/ 1064042 w 1175167"/>
              <a:gd name="connsiteY67" fmla="*/ 1593850 h 1622425"/>
              <a:gd name="connsiteX68" fmla="*/ 1083092 w 1175167"/>
              <a:gd name="connsiteY68" fmla="*/ 1587500 h 1622425"/>
              <a:gd name="connsiteX69" fmla="*/ 1098967 w 1175167"/>
              <a:gd name="connsiteY69" fmla="*/ 1530350 h 1622425"/>
              <a:gd name="connsiteX70" fmla="*/ 1171992 w 1175167"/>
              <a:gd name="connsiteY70" fmla="*/ 1527175 h 1622425"/>
              <a:gd name="connsiteX71" fmla="*/ 1175167 w 1175167"/>
              <a:gd name="connsiteY71" fmla="*/ 1517650 h 1622425"/>
              <a:gd name="connsiteX72" fmla="*/ 1149767 w 1175167"/>
              <a:gd name="connsiteY72" fmla="*/ 1501775 h 1622425"/>
              <a:gd name="connsiteX73" fmla="*/ 1140242 w 1175167"/>
              <a:gd name="connsiteY73" fmla="*/ 1498600 h 1622425"/>
              <a:gd name="connsiteX74" fmla="*/ 1121192 w 1175167"/>
              <a:gd name="connsiteY74" fmla="*/ 1485900 h 1622425"/>
              <a:gd name="connsiteX75" fmla="*/ 1098967 w 1175167"/>
              <a:gd name="connsiteY75" fmla="*/ 1457325 h 1622425"/>
              <a:gd name="connsiteX76" fmla="*/ 1086267 w 1175167"/>
              <a:gd name="connsiteY76" fmla="*/ 1444625 h 1622425"/>
              <a:gd name="connsiteX77" fmla="*/ 1076742 w 1175167"/>
              <a:gd name="connsiteY77" fmla="*/ 1431925 h 1622425"/>
              <a:gd name="connsiteX78" fmla="*/ 1057692 w 1175167"/>
              <a:gd name="connsiteY78" fmla="*/ 1419225 h 1622425"/>
              <a:gd name="connsiteX79" fmla="*/ 1038642 w 1175167"/>
              <a:gd name="connsiteY79" fmla="*/ 1400175 h 1622425"/>
              <a:gd name="connsiteX80" fmla="*/ 1025942 w 1175167"/>
              <a:gd name="connsiteY80" fmla="*/ 1387475 h 1622425"/>
              <a:gd name="connsiteX81" fmla="*/ 1032292 w 1175167"/>
              <a:gd name="connsiteY81" fmla="*/ 1355725 h 1622425"/>
              <a:gd name="connsiteX82" fmla="*/ 1044992 w 1175167"/>
              <a:gd name="connsiteY82" fmla="*/ 1352550 h 1622425"/>
              <a:gd name="connsiteX83" fmla="*/ 1060867 w 1175167"/>
              <a:gd name="connsiteY83" fmla="*/ 1349375 h 1622425"/>
              <a:gd name="connsiteX84" fmla="*/ 1057692 w 1175167"/>
              <a:gd name="connsiteY84" fmla="*/ 1314450 h 1622425"/>
              <a:gd name="connsiteX85" fmla="*/ 1029117 w 1175167"/>
              <a:gd name="connsiteY85" fmla="*/ 1317625 h 1622425"/>
              <a:gd name="connsiteX86" fmla="*/ 991017 w 1175167"/>
              <a:gd name="connsiteY86" fmla="*/ 1314450 h 1622425"/>
              <a:gd name="connsiteX87" fmla="*/ 978317 w 1175167"/>
              <a:gd name="connsiteY87" fmla="*/ 1308100 h 1622425"/>
              <a:gd name="connsiteX88" fmla="*/ 975142 w 1175167"/>
              <a:gd name="connsiteY88" fmla="*/ 1298575 h 1622425"/>
              <a:gd name="connsiteX89" fmla="*/ 1013242 w 1175167"/>
              <a:gd name="connsiteY89" fmla="*/ 1279525 h 1622425"/>
              <a:gd name="connsiteX90" fmla="*/ 1010067 w 1175167"/>
              <a:gd name="connsiteY90" fmla="*/ 1270000 h 1622425"/>
              <a:gd name="connsiteX91" fmla="*/ 997367 w 1175167"/>
              <a:gd name="connsiteY91" fmla="*/ 1260475 h 1622425"/>
              <a:gd name="connsiteX92" fmla="*/ 978317 w 1175167"/>
              <a:gd name="connsiteY92" fmla="*/ 1250950 h 1622425"/>
              <a:gd name="connsiteX93" fmla="*/ 959267 w 1175167"/>
              <a:gd name="connsiteY93" fmla="*/ 1225550 h 1622425"/>
              <a:gd name="connsiteX94" fmla="*/ 956092 w 1175167"/>
              <a:gd name="connsiteY94" fmla="*/ 1212850 h 1622425"/>
              <a:gd name="connsiteX95" fmla="*/ 940217 w 1175167"/>
              <a:gd name="connsiteY95" fmla="*/ 1181100 h 1622425"/>
              <a:gd name="connsiteX96" fmla="*/ 937042 w 1175167"/>
              <a:gd name="connsiteY96" fmla="*/ 1171575 h 1622425"/>
              <a:gd name="connsiteX97" fmla="*/ 930692 w 1175167"/>
              <a:gd name="connsiteY97" fmla="*/ 1146175 h 1622425"/>
              <a:gd name="connsiteX98" fmla="*/ 917992 w 1175167"/>
              <a:gd name="connsiteY98" fmla="*/ 1120775 h 1622425"/>
              <a:gd name="connsiteX99" fmla="*/ 905292 w 1175167"/>
              <a:gd name="connsiteY99" fmla="*/ 1098550 h 1622425"/>
              <a:gd name="connsiteX100" fmla="*/ 898942 w 1175167"/>
              <a:gd name="connsiteY100" fmla="*/ 1082675 h 1622425"/>
              <a:gd name="connsiteX101" fmla="*/ 892592 w 1175167"/>
              <a:gd name="connsiteY101" fmla="*/ 1063625 h 1622425"/>
              <a:gd name="connsiteX102" fmla="*/ 883067 w 1175167"/>
              <a:gd name="connsiteY102" fmla="*/ 1047750 h 1622425"/>
              <a:gd name="connsiteX103" fmla="*/ 876717 w 1175167"/>
              <a:gd name="connsiteY103" fmla="*/ 1038225 h 1622425"/>
              <a:gd name="connsiteX104" fmla="*/ 860842 w 1175167"/>
              <a:gd name="connsiteY104" fmla="*/ 1025525 h 1622425"/>
              <a:gd name="connsiteX105" fmla="*/ 841792 w 1175167"/>
              <a:gd name="connsiteY105" fmla="*/ 1003300 h 1622425"/>
              <a:gd name="connsiteX106" fmla="*/ 819567 w 1175167"/>
              <a:gd name="connsiteY106" fmla="*/ 1000125 h 1622425"/>
              <a:gd name="connsiteX107" fmla="*/ 797342 w 1175167"/>
              <a:gd name="connsiteY107" fmla="*/ 987425 h 1622425"/>
              <a:gd name="connsiteX108" fmla="*/ 765592 w 1175167"/>
              <a:gd name="connsiteY108" fmla="*/ 965200 h 1622425"/>
              <a:gd name="connsiteX109" fmla="*/ 752892 w 1175167"/>
              <a:gd name="connsiteY109" fmla="*/ 958850 h 1622425"/>
              <a:gd name="connsiteX110" fmla="*/ 746542 w 1175167"/>
              <a:gd name="connsiteY110" fmla="*/ 946150 h 1622425"/>
              <a:gd name="connsiteX111" fmla="*/ 740192 w 1175167"/>
              <a:gd name="connsiteY111" fmla="*/ 898525 h 1622425"/>
              <a:gd name="connsiteX112" fmla="*/ 730667 w 1175167"/>
              <a:gd name="connsiteY112" fmla="*/ 863600 h 1622425"/>
              <a:gd name="connsiteX113" fmla="*/ 721142 w 1175167"/>
              <a:gd name="connsiteY113" fmla="*/ 860425 h 1622425"/>
              <a:gd name="connsiteX114" fmla="*/ 705267 w 1175167"/>
              <a:gd name="connsiteY114" fmla="*/ 847725 h 1622425"/>
              <a:gd name="connsiteX115" fmla="*/ 692567 w 1175167"/>
              <a:gd name="connsiteY115" fmla="*/ 841375 h 1622425"/>
              <a:gd name="connsiteX116" fmla="*/ 686217 w 1175167"/>
              <a:gd name="connsiteY116" fmla="*/ 831850 h 1622425"/>
              <a:gd name="connsiteX117" fmla="*/ 689392 w 1175167"/>
              <a:gd name="connsiteY117" fmla="*/ 784225 h 1622425"/>
              <a:gd name="connsiteX118" fmla="*/ 698917 w 1175167"/>
              <a:gd name="connsiteY118" fmla="*/ 762000 h 1622425"/>
              <a:gd name="connsiteX119" fmla="*/ 708442 w 1175167"/>
              <a:gd name="connsiteY119" fmla="*/ 673100 h 1622425"/>
              <a:gd name="connsiteX120" fmla="*/ 711617 w 1175167"/>
              <a:gd name="connsiteY120" fmla="*/ 641350 h 1622425"/>
              <a:gd name="connsiteX121" fmla="*/ 721142 w 1175167"/>
              <a:gd name="connsiteY121" fmla="*/ 609600 h 1622425"/>
              <a:gd name="connsiteX122" fmla="*/ 727492 w 1175167"/>
              <a:gd name="connsiteY122" fmla="*/ 581025 h 1622425"/>
              <a:gd name="connsiteX123" fmla="*/ 733842 w 1175167"/>
              <a:gd name="connsiteY123" fmla="*/ 568325 h 1622425"/>
              <a:gd name="connsiteX124" fmla="*/ 737017 w 1175167"/>
              <a:gd name="connsiteY124" fmla="*/ 555625 h 1622425"/>
              <a:gd name="connsiteX125" fmla="*/ 749717 w 1175167"/>
              <a:gd name="connsiteY125" fmla="*/ 542925 h 1622425"/>
              <a:gd name="connsiteX126" fmla="*/ 762417 w 1175167"/>
              <a:gd name="connsiteY126" fmla="*/ 520700 h 1622425"/>
              <a:gd name="connsiteX127" fmla="*/ 784642 w 1175167"/>
              <a:gd name="connsiteY127" fmla="*/ 498475 h 1622425"/>
              <a:gd name="connsiteX128" fmla="*/ 797342 w 1175167"/>
              <a:gd name="connsiteY128" fmla="*/ 485775 h 1622425"/>
              <a:gd name="connsiteX129" fmla="*/ 806867 w 1175167"/>
              <a:gd name="connsiteY129" fmla="*/ 476250 h 1622425"/>
              <a:gd name="connsiteX130" fmla="*/ 816392 w 1175167"/>
              <a:gd name="connsiteY130" fmla="*/ 454025 h 1622425"/>
              <a:gd name="connsiteX131" fmla="*/ 819567 w 1175167"/>
              <a:gd name="connsiteY131" fmla="*/ 441325 h 1622425"/>
              <a:gd name="connsiteX132" fmla="*/ 832267 w 1175167"/>
              <a:gd name="connsiteY132" fmla="*/ 409575 h 1622425"/>
              <a:gd name="connsiteX133" fmla="*/ 838617 w 1175167"/>
              <a:gd name="connsiteY133" fmla="*/ 365125 h 1622425"/>
              <a:gd name="connsiteX134" fmla="*/ 841792 w 1175167"/>
              <a:gd name="connsiteY134" fmla="*/ 355600 h 1622425"/>
              <a:gd name="connsiteX135" fmla="*/ 844967 w 1175167"/>
              <a:gd name="connsiteY135" fmla="*/ 342900 h 1622425"/>
              <a:gd name="connsiteX136" fmla="*/ 854492 w 1175167"/>
              <a:gd name="connsiteY136" fmla="*/ 225425 h 1622425"/>
              <a:gd name="connsiteX137" fmla="*/ 857667 w 1175167"/>
              <a:gd name="connsiteY137" fmla="*/ 209550 h 1622425"/>
              <a:gd name="connsiteX138" fmla="*/ 864017 w 1175167"/>
              <a:gd name="connsiteY138" fmla="*/ 200025 h 1622425"/>
              <a:gd name="connsiteX139" fmla="*/ 867192 w 1175167"/>
              <a:gd name="connsiteY139" fmla="*/ 177800 h 1622425"/>
              <a:gd name="connsiteX140" fmla="*/ 870367 w 1175167"/>
              <a:gd name="connsiteY140" fmla="*/ 168275 h 1622425"/>
              <a:gd name="connsiteX141" fmla="*/ 873542 w 1175167"/>
              <a:gd name="connsiteY141" fmla="*/ 152400 h 1622425"/>
              <a:gd name="connsiteX142" fmla="*/ 883067 w 1175167"/>
              <a:gd name="connsiteY142" fmla="*/ 101600 h 1622425"/>
              <a:gd name="connsiteX143" fmla="*/ 886242 w 1175167"/>
              <a:gd name="connsiteY143" fmla="*/ 92075 h 1622425"/>
              <a:gd name="connsiteX144" fmla="*/ 898942 w 1175167"/>
              <a:gd name="connsiteY144" fmla="*/ 76200 h 1622425"/>
              <a:gd name="connsiteX145" fmla="*/ 908467 w 1175167"/>
              <a:gd name="connsiteY145" fmla="*/ 73025 h 1622425"/>
              <a:gd name="connsiteX0" fmla="*/ 908467 w 1175167"/>
              <a:gd name="connsiteY0" fmla="*/ 73025 h 1622425"/>
              <a:gd name="connsiteX1" fmla="*/ 902117 w 1175167"/>
              <a:gd name="connsiteY1" fmla="*/ 57150 h 1622425"/>
              <a:gd name="connsiteX2" fmla="*/ 844967 w 1175167"/>
              <a:gd name="connsiteY2" fmla="*/ 22225 h 1622425"/>
              <a:gd name="connsiteX3" fmla="*/ 829092 w 1175167"/>
              <a:gd name="connsiteY3" fmla="*/ 9525 h 1622425"/>
              <a:gd name="connsiteX4" fmla="*/ 813217 w 1175167"/>
              <a:gd name="connsiteY4" fmla="*/ 6350 h 1622425"/>
              <a:gd name="connsiteX5" fmla="*/ 797342 w 1175167"/>
              <a:gd name="connsiteY5" fmla="*/ 0 h 1622425"/>
              <a:gd name="connsiteX6" fmla="*/ 775117 w 1175167"/>
              <a:gd name="connsiteY6" fmla="*/ 6350 h 1622425"/>
              <a:gd name="connsiteX7" fmla="*/ 771942 w 1175167"/>
              <a:gd name="connsiteY7" fmla="*/ 50800 h 1622425"/>
              <a:gd name="connsiteX8" fmla="*/ 768767 w 1175167"/>
              <a:gd name="connsiteY8" fmla="*/ 69850 h 1622425"/>
              <a:gd name="connsiteX9" fmla="*/ 759242 w 1175167"/>
              <a:gd name="connsiteY9" fmla="*/ 73025 h 1622425"/>
              <a:gd name="connsiteX10" fmla="*/ 749717 w 1175167"/>
              <a:gd name="connsiteY10" fmla="*/ 66675 h 1622425"/>
              <a:gd name="connsiteX11" fmla="*/ 737017 w 1175167"/>
              <a:gd name="connsiteY11" fmla="*/ 63500 h 1622425"/>
              <a:gd name="connsiteX12" fmla="*/ 714792 w 1175167"/>
              <a:gd name="connsiteY12" fmla="*/ 104775 h 1622425"/>
              <a:gd name="connsiteX13" fmla="*/ 670342 w 1175167"/>
              <a:gd name="connsiteY13" fmla="*/ 25400 h 1622425"/>
              <a:gd name="connsiteX14" fmla="*/ 654467 w 1175167"/>
              <a:gd name="connsiteY14" fmla="*/ 63500 h 1622425"/>
              <a:gd name="connsiteX15" fmla="*/ 600492 w 1175167"/>
              <a:gd name="connsiteY15" fmla="*/ 142875 h 1622425"/>
              <a:gd name="connsiteX16" fmla="*/ 562392 w 1175167"/>
              <a:gd name="connsiteY16" fmla="*/ 222250 h 1622425"/>
              <a:gd name="connsiteX17" fmla="*/ 527467 w 1175167"/>
              <a:gd name="connsiteY17" fmla="*/ 304800 h 1622425"/>
              <a:gd name="connsiteX18" fmla="*/ 521117 w 1175167"/>
              <a:gd name="connsiteY18" fmla="*/ 358775 h 1622425"/>
              <a:gd name="connsiteX19" fmla="*/ 444917 w 1175167"/>
              <a:gd name="connsiteY19" fmla="*/ 434975 h 1622425"/>
              <a:gd name="connsiteX20" fmla="*/ 444917 w 1175167"/>
              <a:gd name="connsiteY20" fmla="*/ 517525 h 1622425"/>
              <a:gd name="connsiteX21" fmla="*/ 409992 w 1175167"/>
              <a:gd name="connsiteY21" fmla="*/ 501650 h 1622425"/>
              <a:gd name="connsiteX22" fmla="*/ 362367 w 1175167"/>
              <a:gd name="connsiteY22" fmla="*/ 511175 h 1622425"/>
              <a:gd name="connsiteX23" fmla="*/ 295692 w 1175167"/>
              <a:gd name="connsiteY23" fmla="*/ 492125 h 1622425"/>
              <a:gd name="connsiteX24" fmla="*/ 289342 w 1175167"/>
              <a:gd name="connsiteY24" fmla="*/ 419100 h 1622425"/>
              <a:gd name="connsiteX25" fmla="*/ 263942 w 1175167"/>
              <a:gd name="connsiteY25" fmla="*/ 396875 h 1622425"/>
              <a:gd name="connsiteX26" fmla="*/ 184567 w 1175167"/>
              <a:gd name="connsiteY26" fmla="*/ 387350 h 1622425"/>
              <a:gd name="connsiteX27" fmla="*/ 108367 w 1175167"/>
              <a:gd name="connsiteY27" fmla="*/ 393700 h 1622425"/>
              <a:gd name="connsiteX28" fmla="*/ 35342 w 1175167"/>
              <a:gd name="connsiteY28" fmla="*/ 469900 h 1622425"/>
              <a:gd name="connsiteX29" fmla="*/ 417 w 1175167"/>
              <a:gd name="connsiteY29" fmla="*/ 533400 h 1622425"/>
              <a:gd name="connsiteX30" fmla="*/ 16292 w 1175167"/>
              <a:gd name="connsiteY30" fmla="*/ 587375 h 1622425"/>
              <a:gd name="connsiteX31" fmla="*/ 9941 w 1175167"/>
              <a:gd name="connsiteY31" fmla="*/ 631825 h 1622425"/>
              <a:gd name="connsiteX32" fmla="*/ 13117 w 1175167"/>
              <a:gd name="connsiteY32" fmla="*/ 698500 h 1622425"/>
              <a:gd name="connsiteX33" fmla="*/ 9942 w 1175167"/>
              <a:gd name="connsiteY33" fmla="*/ 736600 h 1622425"/>
              <a:gd name="connsiteX34" fmla="*/ 48042 w 1175167"/>
              <a:gd name="connsiteY34" fmla="*/ 755650 h 1622425"/>
              <a:gd name="connsiteX35" fmla="*/ 102017 w 1175167"/>
              <a:gd name="connsiteY35" fmla="*/ 790575 h 1622425"/>
              <a:gd name="connsiteX36" fmla="*/ 133767 w 1175167"/>
              <a:gd name="connsiteY36" fmla="*/ 784225 h 1622425"/>
              <a:gd name="connsiteX37" fmla="*/ 159167 w 1175167"/>
              <a:gd name="connsiteY37" fmla="*/ 841375 h 1622425"/>
              <a:gd name="connsiteX38" fmla="*/ 155992 w 1175167"/>
              <a:gd name="connsiteY38" fmla="*/ 873125 h 1622425"/>
              <a:gd name="connsiteX39" fmla="*/ 200442 w 1175167"/>
              <a:gd name="connsiteY39" fmla="*/ 904875 h 1622425"/>
              <a:gd name="connsiteX40" fmla="*/ 222667 w 1175167"/>
              <a:gd name="connsiteY40" fmla="*/ 939800 h 1622425"/>
              <a:gd name="connsiteX41" fmla="*/ 213142 w 1175167"/>
              <a:gd name="connsiteY41" fmla="*/ 1022350 h 1622425"/>
              <a:gd name="connsiteX42" fmla="*/ 190917 w 1175167"/>
              <a:gd name="connsiteY42" fmla="*/ 1063625 h 1622425"/>
              <a:gd name="connsiteX43" fmla="*/ 190917 w 1175167"/>
              <a:gd name="connsiteY43" fmla="*/ 1200150 h 1622425"/>
              <a:gd name="connsiteX44" fmla="*/ 244892 w 1175167"/>
              <a:gd name="connsiteY44" fmla="*/ 1206500 h 1622425"/>
              <a:gd name="connsiteX45" fmla="*/ 279817 w 1175167"/>
              <a:gd name="connsiteY45" fmla="*/ 1222375 h 1622425"/>
              <a:gd name="connsiteX46" fmla="*/ 289342 w 1175167"/>
              <a:gd name="connsiteY46" fmla="*/ 1270000 h 1622425"/>
              <a:gd name="connsiteX47" fmla="*/ 356017 w 1175167"/>
              <a:gd name="connsiteY47" fmla="*/ 1298575 h 1622425"/>
              <a:gd name="connsiteX48" fmla="*/ 403642 w 1175167"/>
              <a:gd name="connsiteY48" fmla="*/ 1330325 h 1622425"/>
              <a:gd name="connsiteX49" fmla="*/ 422692 w 1175167"/>
              <a:gd name="connsiteY49" fmla="*/ 1403350 h 1622425"/>
              <a:gd name="connsiteX50" fmla="*/ 444917 w 1175167"/>
              <a:gd name="connsiteY50" fmla="*/ 1476375 h 1622425"/>
              <a:gd name="connsiteX51" fmla="*/ 483017 w 1175167"/>
              <a:gd name="connsiteY51" fmla="*/ 1482725 h 1622425"/>
              <a:gd name="connsiteX52" fmla="*/ 514767 w 1175167"/>
              <a:gd name="connsiteY52" fmla="*/ 1536700 h 1622425"/>
              <a:gd name="connsiteX53" fmla="*/ 543342 w 1175167"/>
              <a:gd name="connsiteY53" fmla="*/ 1584325 h 1622425"/>
              <a:gd name="connsiteX54" fmla="*/ 571917 w 1175167"/>
              <a:gd name="connsiteY54" fmla="*/ 1555750 h 1622425"/>
              <a:gd name="connsiteX55" fmla="*/ 597317 w 1175167"/>
              <a:gd name="connsiteY55" fmla="*/ 1501775 h 1622425"/>
              <a:gd name="connsiteX56" fmla="*/ 625892 w 1175167"/>
              <a:gd name="connsiteY56" fmla="*/ 1565275 h 1622425"/>
              <a:gd name="connsiteX57" fmla="*/ 660817 w 1175167"/>
              <a:gd name="connsiteY57" fmla="*/ 1590675 h 1622425"/>
              <a:gd name="connsiteX58" fmla="*/ 711617 w 1175167"/>
              <a:gd name="connsiteY58" fmla="*/ 1543050 h 1622425"/>
              <a:gd name="connsiteX59" fmla="*/ 794167 w 1175167"/>
              <a:gd name="connsiteY59" fmla="*/ 1558925 h 1622425"/>
              <a:gd name="connsiteX60" fmla="*/ 857667 w 1175167"/>
              <a:gd name="connsiteY60" fmla="*/ 1568450 h 1622425"/>
              <a:gd name="connsiteX61" fmla="*/ 927517 w 1175167"/>
              <a:gd name="connsiteY61" fmla="*/ 1590675 h 1622425"/>
              <a:gd name="connsiteX62" fmla="*/ 1000542 w 1175167"/>
              <a:gd name="connsiteY62" fmla="*/ 1606550 h 1622425"/>
              <a:gd name="connsiteX63" fmla="*/ 1025942 w 1175167"/>
              <a:gd name="connsiteY63" fmla="*/ 1616075 h 1622425"/>
              <a:gd name="connsiteX64" fmla="*/ 1057692 w 1175167"/>
              <a:gd name="connsiteY64" fmla="*/ 1622425 h 1622425"/>
              <a:gd name="connsiteX65" fmla="*/ 1073567 w 1175167"/>
              <a:gd name="connsiteY65" fmla="*/ 1619250 h 1622425"/>
              <a:gd name="connsiteX66" fmla="*/ 1064042 w 1175167"/>
              <a:gd name="connsiteY66" fmla="*/ 1593850 h 1622425"/>
              <a:gd name="connsiteX67" fmla="*/ 1083092 w 1175167"/>
              <a:gd name="connsiteY67" fmla="*/ 1587500 h 1622425"/>
              <a:gd name="connsiteX68" fmla="*/ 1098967 w 1175167"/>
              <a:gd name="connsiteY68" fmla="*/ 1530350 h 1622425"/>
              <a:gd name="connsiteX69" fmla="*/ 1171992 w 1175167"/>
              <a:gd name="connsiteY69" fmla="*/ 1527175 h 1622425"/>
              <a:gd name="connsiteX70" fmla="*/ 1175167 w 1175167"/>
              <a:gd name="connsiteY70" fmla="*/ 1517650 h 1622425"/>
              <a:gd name="connsiteX71" fmla="*/ 1149767 w 1175167"/>
              <a:gd name="connsiteY71" fmla="*/ 1501775 h 1622425"/>
              <a:gd name="connsiteX72" fmla="*/ 1140242 w 1175167"/>
              <a:gd name="connsiteY72" fmla="*/ 1498600 h 1622425"/>
              <a:gd name="connsiteX73" fmla="*/ 1121192 w 1175167"/>
              <a:gd name="connsiteY73" fmla="*/ 1485900 h 1622425"/>
              <a:gd name="connsiteX74" fmla="*/ 1098967 w 1175167"/>
              <a:gd name="connsiteY74" fmla="*/ 1457325 h 1622425"/>
              <a:gd name="connsiteX75" fmla="*/ 1086267 w 1175167"/>
              <a:gd name="connsiteY75" fmla="*/ 1444625 h 1622425"/>
              <a:gd name="connsiteX76" fmla="*/ 1076742 w 1175167"/>
              <a:gd name="connsiteY76" fmla="*/ 1431925 h 1622425"/>
              <a:gd name="connsiteX77" fmla="*/ 1057692 w 1175167"/>
              <a:gd name="connsiteY77" fmla="*/ 1419225 h 1622425"/>
              <a:gd name="connsiteX78" fmla="*/ 1038642 w 1175167"/>
              <a:gd name="connsiteY78" fmla="*/ 1400175 h 1622425"/>
              <a:gd name="connsiteX79" fmla="*/ 1025942 w 1175167"/>
              <a:gd name="connsiteY79" fmla="*/ 1387475 h 1622425"/>
              <a:gd name="connsiteX80" fmla="*/ 1032292 w 1175167"/>
              <a:gd name="connsiteY80" fmla="*/ 1355725 h 1622425"/>
              <a:gd name="connsiteX81" fmla="*/ 1044992 w 1175167"/>
              <a:gd name="connsiteY81" fmla="*/ 1352550 h 1622425"/>
              <a:gd name="connsiteX82" fmla="*/ 1060867 w 1175167"/>
              <a:gd name="connsiteY82" fmla="*/ 1349375 h 1622425"/>
              <a:gd name="connsiteX83" fmla="*/ 1057692 w 1175167"/>
              <a:gd name="connsiteY83" fmla="*/ 1314450 h 1622425"/>
              <a:gd name="connsiteX84" fmla="*/ 1029117 w 1175167"/>
              <a:gd name="connsiteY84" fmla="*/ 1317625 h 1622425"/>
              <a:gd name="connsiteX85" fmla="*/ 991017 w 1175167"/>
              <a:gd name="connsiteY85" fmla="*/ 1314450 h 1622425"/>
              <a:gd name="connsiteX86" fmla="*/ 978317 w 1175167"/>
              <a:gd name="connsiteY86" fmla="*/ 1308100 h 1622425"/>
              <a:gd name="connsiteX87" fmla="*/ 975142 w 1175167"/>
              <a:gd name="connsiteY87" fmla="*/ 1298575 h 1622425"/>
              <a:gd name="connsiteX88" fmla="*/ 1013242 w 1175167"/>
              <a:gd name="connsiteY88" fmla="*/ 1279525 h 1622425"/>
              <a:gd name="connsiteX89" fmla="*/ 1010067 w 1175167"/>
              <a:gd name="connsiteY89" fmla="*/ 1270000 h 1622425"/>
              <a:gd name="connsiteX90" fmla="*/ 997367 w 1175167"/>
              <a:gd name="connsiteY90" fmla="*/ 1260475 h 1622425"/>
              <a:gd name="connsiteX91" fmla="*/ 978317 w 1175167"/>
              <a:gd name="connsiteY91" fmla="*/ 1250950 h 1622425"/>
              <a:gd name="connsiteX92" fmla="*/ 959267 w 1175167"/>
              <a:gd name="connsiteY92" fmla="*/ 1225550 h 1622425"/>
              <a:gd name="connsiteX93" fmla="*/ 956092 w 1175167"/>
              <a:gd name="connsiteY93" fmla="*/ 1212850 h 1622425"/>
              <a:gd name="connsiteX94" fmla="*/ 940217 w 1175167"/>
              <a:gd name="connsiteY94" fmla="*/ 1181100 h 1622425"/>
              <a:gd name="connsiteX95" fmla="*/ 937042 w 1175167"/>
              <a:gd name="connsiteY95" fmla="*/ 1171575 h 1622425"/>
              <a:gd name="connsiteX96" fmla="*/ 930692 w 1175167"/>
              <a:gd name="connsiteY96" fmla="*/ 1146175 h 1622425"/>
              <a:gd name="connsiteX97" fmla="*/ 917992 w 1175167"/>
              <a:gd name="connsiteY97" fmla="*/ 1120775 h 1622425"/>
              <a:gd name="connsiteX98" fmla="*/ 905292 w 1175167"/>
              <a:gd name="connsiteY98" fmla="*/ 1098550 h 1622425"/>
              <a:gd name="connsiteX99" fmla="*/ 898942 w 1175167"/>
              <a:gd name="connsiteY99" fmla="*/ 1082675 h 1622425"/>
              <a:gd name="connsiteX100" fmla="*/ 892592 w 1175167"/>
              <a:gd name="connsiteY100" fmla="*/ 1063625 h 1622425"/>
              <a:gd name="connsiteX101" fmla="*/ 883067 w 1175167"/>
              <a:gd name="connsiteY101" fmla="*/ 1047750 h 1622425"/>
              <a:gd name="connsiteX102" fmla="*/ 876717 w 1175167"/>
              <a:gd name="connsiteY102" fmla="*/ 1038225 h 1622425"/>
              <a:gd name="connsiteX103" fmla="*/ 860842 w 1175167"/>
              <a:gd name="connsiteY103" fmla="*/ 1025525 h 1622425"/>
              <a:gd name="connsiteX104" fmla="*/ 841792 w 1175167"/>
              <a:gd name="connsiteY104" fmla="*/ 1003300 h 1622425"/>
              <a:gd name="connsiteX105" fmla="*/ 819567 w 1175167"/>
              <a:gd name="connsiteY105" fmla="*/ 1000125 h 1622425"/>
              <a:gd name="connsiteX106" fmla="*/ 797342 w 1175167"/>
              <a:gd name="connsiteY106" fmla="*/ 987425 h 1622425"/>
              <a:gd name="connsiteX107" fmla="*/ 765592 w 1175167"/>
              <a:gd name="connsiteY107" fmla="*/ 965200 h 1622425"/>
              <a:gd name="connsiteX108" fmla="*/ 752892 w 1175167"/>
              <a:gd name="connsiteY108" fmla="*/ 958850 h 1622425"/>
              <a:gd name="connsiteX109" fmla="*/ 746542 w 1175167"/>
              <a:gd name="connsiteY109" fmla="*/ 946150 h 1622425"/>
              <a:gd name="connsiteX110" fmla="*/ 740192 w 1175167"/>
              <a:gd name="connsiteY110" fmla="*/ 898525 h 1622425"/>
              <a:gd name="connsiteX111" fmla="*/ 730667 w 1175167"/>
              <a:gd name="connsiteY111" fmla="*/ 863600 h 1622425"/>
              <a:gd name="connsiteX112" fmla="*/ 721142 w 1175167"/>
              <a:gd name="connsiteY112" fmla="*/ 860425 h 1622425"/>
              <a:gd name="connsiteX113" fmla="*/ 705267 w 1175167"/>
              <a:gd name="connsiteY113" fmla="*/ 847725 h 1622425"/>
              <a:gd name="connsiteX114" fmla="*/ 692567 w 1175167"/>
              <a:gd name="connsiteY114" fmla="*/ 841375 h 1622425"/>
              <a:gd name="connsiteX115" fmla="*/ 686217 w 1175167"/>
              <a:gd name="connsiteY115" fmla="*/ 831850 h 1622425"/>
              <a:gd name="connsiteX116" fmla="*/ 689392 w 1175167"/>
              <a:gd name="connsiteY116" fmla="*/ 784225 h 1622425"/>
              <a:gd name="connsiteX117" fmla="*/ 698917 w 1175167"/>
              <a:gd name="connsiteY117" fmla="*/ 762000 h 1622425"/>
              <a:gd name="connsiteX118" fmla="*/ 708442 w 1175167"/>
              <a:gd name="connsiteY118" fmla="*/ 673100 h 1622425"/>
              <a:gd name="connsiteX119" fmla="*/ 711617 w 1175167"/>
              <a:gd name="connsiteY119" fmla="*/ 641350 h 1622425"/>
              <a:gd name="connsiteX120" fmla="*/ 721142 w 1175167"/>
              <a:gd name="connsiteY120" fmla="*/ 609600 h 1622425"/>
              <a:gd name="connsiteX121" fmla="*/ 727492 w 1175167"/>
              <a:gd name="connsiteY121" fmla="*/ 581025 h 1622425"/>
              <a:gd name="connsiteX122" fmla="*/ 733842 w 1175167"/>
              <a:gd name="connsiteY122" fmla="*/ 568325 h 1622425"/>
              <a:gd name="connsiteX123" fmla="*/ 737017 w 1175167"/>
              <a:gd name="connsiteY123" fmla="*/ 555625 h 1622425"/>
              <a:gd name="connsiteX124" fmla="*/ 749717 w 1175167"/>
              <a:gd name="connsiteY124" fmla="*/ 542925 h 1622425"/>
              <a:gd name="connsiteX125" fmla="*/ 762417 w 1175167"/>
              <a:gd name="connsiteY125" fmla="*/ 520700 h 1622425"/>
              <a:gd name="connsiteX126" fmla="*/ 784642 w 1175167"/>
              <a:gd name="connsiteY126" fmla="*/ 498475 h 1622425"/>
              <a:gd name="connsiteX127" fmla="*/ 797342 w 1175167"/>
              <a:gd name="connsiteY127" fmla="*/ 485775 h 1622425"/>
              <a:gd name="connsiteX128" fmla="*/ 806867 w 1175167"/>
              <a:gd name="connsiteY128" fmla="*/ 476250 h 1622425"/>
              <a:gd name="connsiteX129" fmla="*/ 816392 w 1175167"/>
              <a:gd name="connsiteY129" fmla="*/ 454025 h 1622425"/>
              <a:gd name="connsiteX130" fmla="*/ 819567 w 1175167"/>
              <a:gd name="connsiteY130" fmla="*/ 441325 h 1622425"/>
              <a:gd name="connsiteX131" fmla="*/ 832267 w 1175167"/>
              <a:gd name="connsiteY131" fmla="*/ 409575 h 1622425"/>
              <a:gd name="connsiteX132" fmla="*/ 838617 w 1175167"/>
              <a:gd name="connsiteY132" fmla="*/ 365125 h 1622425"/>
              <a:gd name="connsiteX133" fmla="*/ 841792 w 1175167"/>
              <a:gd name="connsiteY133" fmla="*/ 355600 h 1622425"/>
              <a:gd name="connsiteX134" fmla="*/ 844967 w 1175167"/>
              <a:gd name="connsiteY134" fmla="*/ 342900 h 1622425"/>
              <a:gd name="connsiteX135" fmla="*/ 854492 w 1175167"/>
              <a:gd name="connsiteY135" fmla="*/ 225425 h 1622425"/>
              <a:gd name="connsiteX136" fmla="*/ 857667 w 1175167"/>
              <a:gd name="connsiteY136" fmla="*/ 209550 h 1622425"/>
              <a:gd name="connsiteX137" fmla="*/ 864017 w 1175167"/>
              <a:gd name="connsiteY137" fmla="*/ 200025 h 1622425"/>
              <a:gd name="connsiteX138" fmla="*/ 867192 w 1175167"/>
              <a:gd name="connsiteY138" fmla="*/ 177800 h 1622425"/>
              <a:gd name="connsiteX139" fmla="*/ 870367 w 1175167"/>
              <a:gd name="connsiteY139" fmla="*/ 168275 h 1622425"/>
              <a:gd name="connsiteX140" fmla="*/ 873542 w 1175167"/>
              <a:gd name="connsiteY140" fmla="*/ 152400 h 1622425"/>
              <a:gd name="connsiteX141" fmla="*/ 883067 w 1175167"/>
              <a:gd name="connsiteY141" fmla="*/ 101600 h 1622425"/>
              <a:gd name="connsiteX142" fmla="*/ 886242 w 1175167"/>
              <a:gd name="connsiteY142" fmla="*/ 92075 h 1622425"/>
              <a:gd name="connsiteX143" fmla="*/ 898942 w 1175167"/>
              <a:gd name="connsiteY143" fmla="*/ 76200 h 1622425"/>
              <a:gd name="connsiteX144" fmla="*/ 908467 w 1175167"/>
              <a:gd name="connsiteY144" fmla="*/ 73025 h 1622425"/>
              <a:gd name="connsiteX0" fmla="*/ 908467 w 1175167"/>
              <a:gd name="connsiteY0" fmla="*/ 73025 h 1620617"/>
              <a:gd name="connsiteX1" fmla="*/ 902117 w 1175167"/>
              <a:gd name="connsiteY1" fmla="*/ 57150 h 1620617"/>
              <a:gd name="connsiteX2" fmla="*/ 844967 w 1175167"/>
              <a:gd name="connsiteY2" fmla="*/ 22225 h 1620617"/>
              <a:gd name="connsiteX3" fmla="*/ 829092 w 1175167"/>
              <a:gd name="connsiteY3" fmla="*/ 9525 h 1620617"/>
              <a:gd name="connsiteX4" fmla="*/ 813217 w 1175167"/>
              <a:gd name="connsiteY4" fmla="*/ 6350 h 1620617"/>
              <a:gd name="connsiteX5" fmla="*/ 797342 w 1175167"/>
              <a:gd name="connsiteY5" fmla="*/ 0 h 1620617"/>
              <a:gd name="connsiteX6" fmla="*/ 775117 w 1175167"/>
              <a:gd name="connsiteY6" fmla="*/ 6350 h 1620617"/>
              <a:gd name="connsiteX7" fmla="*/ 771942 w 1175167"/>
              <a:gd name="connsiteY7" fmla="*/ 50800 h 1620617"/>
              <a:gd name="connsiteX8" fmla="*/ 768767 w 1175167"/>
              <a:gd name="connsiteY8" fmla="*/ 69850 h 1620617"/>
              <a:gd name="connsiteX9" fmla="*/ 759242 w 1175167"/>
              <a:gd name="connsiteY9" fmla="*/ 73025 h 1620617"/>
              <a:gd name="connsiteX10" fmla="*/ 749717 w 1175167"/>
              <a:gd name="connsiteY10" fmla="*/ 66675 h 1620617"/>
              <a:gd name="connsiteX11" fmla="*/ 737017 w 1175167"/>
              <a:gd name="connsiteY11" fmla="*/ 63500 h 1620617"/>
              <a:gd name="connsiteX12" fmla="*/ 714792 w 1175167"/>
              <a:gd name="connsiteY12" fmla="*/ 104775 h 1620617"/>
              <a:gd name="connsiteX13" fmla="*/ 670342 w 1175167"/>
              <a:gd name="connsiteY13" fmla="*/ 25400 h 1620617"/>
              <a:gd name="connsiteX14" fmla="*/ 654467 w 1175167"/>
              <a:gd name="connsiteY14" fmla="*/ 63500 h 1620617"/>
              <a:gd name="connsiteX15" fmla="*/ 600492 w 1175167"/>
              <a:gd name="connsiteY15" fmla="*/ 142875 h 1620617"/>
              <a:gd name="connsiteX16" fmla="*/ 562392 w 1175167"/>
              <a:gd name="connsiteY16" fmla="*/ 222250 h 1620617"/>
              <a:gd name="connsiteX17" fmla="*/ 527467 w 1175167"/>
              <a:gd name="connsiteY17" fmla="*/ 304800 h 1620617"/>
              <a:gd name="connsiteX18" fmla="*/ 521117 w 1175167"/>
              <a:gd name="connsiteY18" fmla="*/ 358775 h 1620617"/>
              <a:gd name="connsiteX19" fmla="*/ 444917 w 1175167"/>
              <a:gd name="connsiteY19" fmla="*/ 434975 h 1620617"/>
              <a:gd name="connsiteX20" fmla="*/ 444917 w 1175167"/>
              <a:gd name="connsiteY20" fmla="*/ 517525 h 1620617"/>
              <a:gd name="connsiteX21" fmla="*/ 409992 w 1175167"/>
              <a:gd name="connsiteY21" fmla="*/ 501650 h 1620617"/>
              <a:gd name="connsiteX22" fmla="*/ 362367 w 1175167"/>
              <a:gd name="connsiteY22" fmla="*/ 511175 h 1620617"/>
              <a:gd name="connsiteX23" fmla="*/ 295692 w 1175167"/>
              <a:gd name="connsiteY23" fmla="*/ 492125 h 1620617"/>
              <a:gd name="connsiteX24" fmla="*/ 289342 w 1175167"/>
              <a:gd name="connsiteY24" fmla="*/ 419100 h 1620617"/>
              <a:gd name="connsiteX25" fmla="*/ 263942 w 1175167"/>
              <a:gd name="connsiteY25" fmla="*/ 396875 h 1620617"/>
              <a:gd name="connsiteX26" fmla="*/ 184567 w 1175167"/>
              <a:gd name="connsiteY26" fmla="*/ 387350 h 1620617"/>
              <a:gd name="connsiteX27" fmla="*/ 108367 w 1175167"/>
              <a:gd name="connsiteY27" fmla="*/ 393700 h 1620617"/>
              <a:gd name="connsiteX28" fmla="*/ 35342 w 1175167"/>
              <a:gd name="connsiteY28" fmla="*/ 469900 h 1620617"/>
              <a:gd name="connsiteX29" fmla="*/ 417 w 1175167"/>
              <a:gd name="connsiteY29" fmla="*/ 533400 h 1620617"/>
              <a:gd name="connsiteX30" fmla="*/ 16292 w 1175167"/>
              <a:gd name="connsiteY30" fmla="*/ 587375 h 1620617"/>
              <a:gd name="connsiteX31" fmla="*/ 9941 w 1175167"/>
              <a:gd name="connsiteY31" fmla="*/ 631825 h 1620617"/>
              <a:gd name="connsiteX32" fmla="*/ 13117 w 1175167"/>
              <a:gd name="connsiteY32" fmla="*/ 698500 h 1620617"/>
              <a:gd name="connsiteX33" fmla="*/ 9942 w 1175167"/>
              <a:gd name="connsiteY33" fmla="*/ 736600 h 1620617"/>
              <a:gd name="connsiteX34" fmla="*/ 48042 w 1175167"/>
              <a:gd name="connsiteY34" fmla="*/ 755650 h 1620617"/>
              <a:gd name="connsiteX35" fmla="*/ 102017 w 1175167"/>
              <a:gd name="connsiteY35" fmla="*/ 790575 h 1620617"/>
              <a:gd name="connsiteX36" fmla="*/ 133767 w 1175167"/>
              <a:gd name="connsiteY36" fmla="*/ 784225 h 1620617"/>
              <a:gd name="connsiteX37" fmla="*/ 159167 w 1175167"/>
              <a:gd name="connsiteY37" fmla="*/ 841375 h 1620617"/>
              <a:gd name="connsiteX38" fmla="*/ 155992 w 1175167"/>
              <a:gd name="connsiteY38" fmla="*/ 873125 h 1620617"/>
              <a:gd name="connsiteX39" fmla="*/ 200442 w 1175167"/>
              <a:gd name="connsiteY39" fmla="*/ 904875 h 1620617"/>
              <a:gd name="connsiteX40" fmla="*/ 222667 w 1175167"/>
              <a:gd name="connsiteY40" fmla="*/ 939800 h 1620617"/>
              <a:gd name="connsiteX41" fmla="*/ 213142 w 1175167"/>
              <a:gd name="connsiteY41" fmla="*/ 1022350 h 1620617"/>
              <a:gd name="connsiteX42" fmla="*/ 190917 w 1175167"/>
              <a:gd name="connsiteY42" fmla="*/ 1063625 h 1620617"/>
              <a:gd name="connsiteX43" fmla="*/ 190917 w 1175167"/>
              <a:gd name="connsiteY43" fmla="*/ 1200150 h 1620617"/>
              <a:gd name="connsiteX44" fmla="*/ 244892 w 1175167"/>
              <a:gd name="connsiteY44" fmla="*/ 1206500 h 1620617"/>
              <a:gd name="connsiteX45" fmla="*/ 279817 w 1175167"/>
              <a:gd name="connsiteY45" fmla="*/ 1222375 h 1620617"/>
              <a:gd name="connsiteX46" fmla="*/ 289342 w 1175167"/>
              <a:gd name="connsiteY46" fmla="*/ 1270000 h 1620617"/>
              <a:gd name="connsiteX47" fmla="*/ 356017 w 1175167"/>
              <a:gd name="connsiteY47" fmla="*/ 1298575 h 1620617"/>
              <a:gd name="connsiteX48" fmla="*/ 403642 w 1175167"/>
              <a:gd name="connsiteY48" fmla="*/ 1330325 h 1620617"/>
              <a:gd name="connsiteX49" fmla="*/ 422692 w 1175167"/>
              <a:gd name="connsiteY49" fmla="*/ 1403350 h 1620617"/>
              <a:gd name="connsiteX50" fmla="*/ 444917 w 1175167"/>
              <a:gd name="connsiteY50" fmla="*/ 1476375 h 1620617"/>
              <a:gd name="connsiteX51" fmla="*/ 483017 w 1175167"/>
              <a:gd name="connsiteY51" fmla="*/ 1482725 h 1620617"/>
              <a:gd name="connsiteX52" fmla="*/ 514767 w 1175167"/>
              <a:gd name="connsiteY52" fmla="*/ 1536700 h 1620617"/>
              <a:gd name="connsiteX53" fmla="*/ 543342 w 1175167"/>
              <a:gd name="connsiteY53" fmla="*/ 1584325 h 1620617"/>
              <a:gd name="connsiteX54" fmla="*/ 571917 w 1175167"/>
              <a:gd name="connsiteY54" fmla="*/ 1555750 h 1620617"/>
              <a:gd name="connsiteX55" fmla="*/ 597317 w 1175167"/>
              <a:gd name="connsiteY55" fmla="*/ 1501775 h 1620617"/>
              <a:gd name="connsiteX56" fmla="*/ 625892 w 1175167"/>
              <a:gd name="connsiteY56" fmla="*/ 1565275 h 1620617"/>
              <a:gd name="connsiteX57" fmla="*/ 660817 w 1175167"/>
              <a:gd name="connsiteY57" fmla="*/ 1590675 h 1620617"/>
              <a:gd name="connsiteX58" fmla="*/ 711617 w 1175167"/>
              <a:gd name="connsiteY58" fmla="*/ 1543050 h 1620617"/>
              <a:gd name="connsiteX59" fmla="*/ 794167 w 1175167"/>
              <a:gd name="connsiteY59" fmla="*/ 1558925 h 1620617"/>
              <a:gd name="connsiteX60" fmla="*/ 857667 w 1175167"/>
              <a:gd name="connsiteY60" fmla="*/ 1568450 h 1620617"/>
              <a:gd name="connsiteX61" fmla="*/ 927517 w 1175167"/>
              <a:gd name="connsiteY61" fmla="*/ 1590675 h 1620617"/>
              <a:gd name="connsiteX62" fmla="*/ 1000542 w 1175167"/>
              <a:gd name="connsiteY62" fmla="*/ 1606550 h 1620617"/>
              <a:gd name="connsiteX63" fmla="*/ 1025942 w 1175167"/>
              <a:gd name="connsiteY63" fmla="*/ 1616075 h 1620617"/>
              <a:gd name="connsiteX64" fmla="*/ 1073567 w 1175167"/>
              <a:gd name="connsiteY64" fmla="*/ 1619250 h 1620617"/>
              <a:gd name="connsiteX65" fmla="*/ 1064042 w 1175167"/>
              <a:gd name="connsiteY65" fmla="*/ 1593850 h 1620617"/>
              <a:gd name="connsiteX66" fmla="*/ 1083092 w 1175167"/>
              <a:gd name="connsiteY66" fmla="*/ 1587500 h 1620617"/>
              <a:gd name="connsiteX67" fmla="*/ 1098967 w 1175167"/>
              <a:gd name="connsiteY67" fmla="*/ 1530350 h 1620617"/>
              <a:gd name="connsiteX68" fmla="*/ 1171992 w 1175167"/>
              <a:gd name="connsiteY68" fmla="*/ 1527175 h 1620617"/>
              <a:gd name="connsiteX69" fmla="*/ 1175167 w 1175167"/>
              <a:gd name="connsiteY69" fmla="*/ 1517650 h 1620617"/>
              <a:gd name="connsiteX70" fmla="*/ 1149767 w 1175167"/>
              <a:gd name="connsiteY70" fmla="*/ 1501775 h 1620617"/>
              <a:gd name="connsiteX71" fmla="*/ 1140242 w 1175167"/>
              <a:gd name="connsiteY71" fmla="*/ 1498600 h 1620617"/>
              <a:gd name="connsiteX72" fmla="*/ 1121192 w 1175167"/>
              <a:gd name="connsiteY72" fmla="*/ 1485900 h 1620617"/>
              <a:gd name="connsiteX73" fmla="*/ 1098967 w 1175167"/>
              <a:gd name="connsiteY73" fmla="*/ 1457325 h 1620617"/>
              <a:gd name="connsiteX74" fmla="*/ 1086267 w 1175167"/>
              <a:gd name="connsiteY74" fmla="*/ 1444625 h 1620617"/>
              <a:gd name="connsiteX75" fmla="*/ 1076742 w 1175167"/>
              <a:gd name="connsiteY75" fmla="*/ 1431925 h 1620617"/>
              <a:gd name="connsiteX76" fmla="*/ 1057692 w 1175167"/>
              <a:gd name="connsiteY76" fmla="*/ 1419225 h 1620617"/>
              <a:gd name="connsiteX77" fmla="*/ 1038642 w 1175167"/>
              <a:gd name="connsiteY77" fmla="*/ 1400175 h 1620617"/>
              <a:gd name="connsiteX78" fmla="*/ 1025942 w 1175167"/>
              <a:gd name="connsiteY78" fmla="*/ 1387475 h 1620617"/>
              <a:gd name="connsiteX79" fmla="*/ 1032292 w 1175167"/>
              <a:gd name="connsiteY79" fmla="*/ 1355725 h 1620617"/>
              <a:gd name="connsiteX80" fmla="*/ 1044992 w 1175167"/>
              <a:gd name="connsiteY80" fmla="*/ 1352550 h 1620617"/>
              <a:gd name="connsiteX81" fmla="*/ 1060867 w 1175167"/>
              <a:gd name="connsiteY81" fmla="*/ 1349375 h 1620617"/>
              <a:gd name="connsiteX82" fmla="*/ 1057692 w 1175167"/>
              <a:gd name="connsiteY82" fmla="*/ 1314450 h 1620617"/>
              <a:gd name="connsiteX83" fmla="*/ 1029117 w 1175167"/>
              <a:gd name="connsiteY83" fmla="*/ 1317625 h 1620617"/>
              <a:gd name="connsiteX84" fmla="*/ 991017 w 1175167"/>
              <a:gd name="connsiteY84" fmla="*/ 1314450 h 1620617"/>
              <a:gd name="connsiteX85" fmla="*/ 978317 w 1175167"/>
              <a:gd name="connsiteY85" fmla="*/ 1308100 h 1620617"/>
              <a:gd name="connsiteX86" fmla="*/ 975142 w 1175167"/>
              <a:gd name="connsiteY86" fmla="*/ 1298575 h 1620617"/>
              <a:gd name="connsiteX87" fmla="*/ 1013242 w 1175167"/>
              <a:gd name="connsiteY87" fmla="*/ 1279525 h 1620617"/>
              <a:gd name="connsiteX88" fmla="*/ 1010067 w 1175167"/>
              <a:gd name="connsiteY88" fmla="*/ 1270000 h 1620617"/>
              <a:gd name="connsiteX89" fmla="*/ 997367 w 1175167"/>
              <a:gd name="connsiteY89" fmla="*/ 1260475 h 1620617"/>
              <a:gd name="connsiteX90" fmla="*/ 978317 w 1175167"/>
              <a:gd name="connsiteY90" fmla="*/ 1250950 h 1620617"/>
              <a:gd name="connsiteX91" fmla="*/ 959267 w 1175167"/>
              <a:gd name="connsiteY91" fmla="*/ 1225550 h 1620617"/>
              <a:gd name="connsiteX92" fmla="*/ 956092 w 1175167"/>
              <a:gd name="connsiteY92" fmla="*/ 1212850 h 1620617"/>
              <a:gd name="connsiteX93" fmla="*/ 940217 w 1175167"/>
              <a:gd name="connsiteY93" fmla="*/ 1181100 h 1620617"/>
              <a:gd name="connsiteX94" fmla="*/ 937042 w 1175167"/>
              <a:gd name="connsiteY94" fmla="*/ 1171575 h 1620617"/>
              <a:gd name="connsiteX95" fmla="*/ 930692 w 1175167"/>
              <a:gd name="connsiteY95" fmla="*/ 1146175 h 1620617"/>
              <a:gd name="connsiteX96" fmla="*/ 917992 w 1175167"/>
              <a:gd name="connsiteY96" fmla="*/ 1120775 h 1620617"/>
              <a:gd name="connsiteX97" fmla="*/ 905292 w 1175167"/>
              <a:gd name="connsiteY97" fmla="*/ 1098550 h 1620617"/>
              <a:gd name="connsiteX98" fmla="*/ 898942 w 1175167"/>
              <a:gd name="connsiteY98" fmla="*/ 1082675 h 1620617"/>
              <a:gd name="connsiteX99" fmla="*/ 892592 w 1175167"/>
              <a:gd name="connsiteY99" fmla="*/ 1063625 h 1620617"/>
              <a:gd name="connsiteX100" fmla="*/ 883067 w 1175167"/>
              <a:gd name="connsiteY100" fmla="*/ 1047750 h 1620617"/>
              <a:gd name="connsiteX101" fmla="*/ 876717 w 1175167"/>
              <a:gd name="connsiteY101" fmla="*/ 1038225 h 1620617"/>
              <a:gd name="connsiteX102" fmla="*/ 860842 w 1175167"/>
              <a:gd name="connsiteY102" fmla="*/ 1025525 h 1620617"/>
              <a:gd name="connsiteX103" fmla="*/ 841792 w 1175167"/>
              <a:gd name="connsiteY103" fmla="*/ 1003300 h 1620617"/>
              <a:gd name="connsiteX104" fmla="*/ 819567 w 1175167"/>
              <a:gd name="connsiteY104" fmla="*/ 1000125 h 1620617"/>
              <a:gd name="connsiteX105" fmla="*/ 797342 w 1175167"/>
              <a:gd name="connsiteY105" fmla="*/ 987425 h 1620617"/>
              <a:gd name="connsiteX106" fmla="*/ 765592 w 1175167"/>
              <a:gd name="connsiteY106" fmla="*/ 965200 h 1620617"/>
              <a:gd name="connsiteX107" fmla="*/ 752892 w 1175167"/>
              <a:gd name="connsiteY107" fmla="*/ 958850 h 1620617"/>
              <a:gd name="connsiteX108" fmla="*/ 746542 w 1175167"/>
              <a:gd name="connsiteY108" fmla="*/ 946150 h 1620617"/>
              <a:gd name="connsiteX109" fmla="*/ 740192 w 1175167"/>
              <a:gd name="connsiteY109" fmla="*/ 898525 h 1620617"/>
              <a:gd name="connsiteX110" fmla="*/ 730667 w 1175167"/>
              <a:gd name="connsiteY110" fmla="*/ 863600 h 1620617"/>
              <a:gd name="connsiteX111" fmla="*/ 721142 w 1175167"/>
              <a:gd name="connsiteY111" fmla="*/ 860425 h 1620617"/>
              <a:gd name="connsiteX112" fmla="*/ 705267 w 1175167"/>
              <a:gd name="connsiteY112" fmla="*/ 847725 h 1620617"/>
              <a:gd name="connsiteX113" fmla="*/ 692567 w 1175167"/>
              <a:gd name="connsiteY113" fmla="*/ 841375 h 1620617"/>
              <a:gd name="connsiteX114" fmla="*/ 686217 w 1175167"/>
              <a:gd name="connsiteY114" fmla="*/ 831850 h 1620617"/>
              <a:gd name="connsiteX115" fmla="*/ 689392 w 1175167"/>
              <a:gd name="connsiteY115" fmla="*/ 784225 h 1620617"/>
              <a:gd name="connsiteX116" fmla="*/ 698917 w 1175167"/>
              <a:gd name="connsiteY116" fmla="*/ 762000 h 1620617"/>
              <a:gd name="connsiteX117" fmla="*/ 708442 w 1175167"/>
              <a:gd name="connsiteY117" fmla="*/ 673100 h 1620617"/>
              <a:gd name="connsiteX118" fmla="*/ 711617 w 1175167"/>
              <a:gd name="connsiteY118" fmla="*/ 641350 h 1620617"/>
              <a:gd name="connsiteX119" fmla="*/ 721142 w 1175167"/>
              <a:gd name="connsiteY119" fmla="*/ 609600 h 1620617"/>
              <a:gd name="connsiteX120" fmla="*/ 727492 w 1175167"/>
              <a:gd name="connsiteY120" fmla="*/ 581025 h 1620617"/>
              <a:gd name="connsiteX121" fmla="*/ 733842 w 1175167"/>
              <a:gd name="connsiteY121" fmla="*/ 568325 h 1620617"/>
              <a:gd name="connsiteX122" fmla="*/ 737017 w 1175167"/>
              <a:gd name="connsiteY122" fmla="*/ 555625 h 1620617"/>
              <a:gd name="connsiteX123" fmla="*/ 749717 w 1175167"/>
              <a:gd name="connsiteY123" fmla="*/ 542925 h 1620617"/>
              <a:gd name="connsiteX124" fmla="*/ 762417 w 1175167"/>
              <a:gd name="connsiteY124" fmla="*/ 520700 h 1620617"/>
              <a:gd name="connsiteX125" fmla="*/ 784642 w 1175167"/>
              <a:gd name="connsiteY125" fmla="*/ 498475 h 1620617"/>
              <a:gd name="connsiteX126" fmla="*/ 797342 w 1175167"/>
              <a:gd name="connsiteY126" fmla="*/ 485775 h 1620617"/>
              <a:gd name="connsiteX127" fmla="*/ 806867 w 1175167"/>
              <a:gd name="connsiteY127" fmla="*/ 476250 h 1620617"/>
              <a:gd name="connsiteX128" fmla="*/ 816392 w 1175167"/>
              <a:gd name="connsiteY128" fmla="*/ 454025 h 1620617"/>
              <a:gd name="connsiteX129" fmla="*/ 819567 w 1175167"/>
              <a:gd name="connsiteY129" fmla="*/ 441325 h 1620617"/>
              <a:gd name="connsiteX130" fmla="*/ 832267 w 1175167"/>
              <a:gd name="connsiteY130" fmla="*/ 409575 h 1620617"/>
              <a:gd name="connsiteX131" fmla="*/ 838617 w 1175167"/>
              <a:gd name="connsiteY131" fmla="*/ 365125 h 1620617"/>
              <a:gd name="connsiteX132" fmla="*/ 841792 w 1175167"/>
              <a:gd name="connsiteY132" fmla="*/ 355600 h 1620617"/>
              <a:gd name="connsiteX133" fmla="*/ 844967 w 1175167"/>
              <a:gd name="connsiteY133" fmla="*/ 342900 h 1620617"/>
              <a:gd name="connsiteX134" fmla="*/ 854492 w 1175167"/>
              <a:gd name="connsiteY134" fmla="*/ 225425 h 1620617"/>
              <a:gd name="connsiteX135" fmla="*/ 857667 w 1175167"/>
              <a:gd name="connsiteY135" fmla="*/ 209550 h 1620617"/>
              <a:gd name="connsiteX136" fmla="*/ 864017 w 1175167"/>
              <a:gd name="connsiteY136" fmla="*/ 200025 h 1620617"/>
              <a:gd name="connsiteX137" fmla="*/ 867192 w 1175167"/>
              <a:gd name="connsiteY137" fmla="*/ 177800 h 1620617"/>
              <a:gd name="connsiteX138" fmla="*/ 870367 w 1175167"/>
              <a:gd name="connsiteY138" fmla="*/ 168275 h 1620617"/>
              <a:gd name="connsiteX139" fmla="*/ 873542 w 1175167"/>
              <a:gd name="connsiteY139" fmla="*/ 152400 h 1620617"/>
              <a:gd name="connsiteX140" fmla="*/ 883067 w 1175167"/>
              <a:gd name="connsiteY140" fmla="*/ 101600 h 1620617"/>
              <a:gd name="connsiteX141" fmla="*/ 886242 w 1175167"/>
              <a:gd name="connsiteY141" fmla="*/ 92075 h 1620617"/>
              <a:gd name="connsiteX142" fmla="*/ 898942 w 1175167"/>
              <a:gd name="connsiteY142" fmla="*/ 76200 h 1620617"/>
              <a:gd name="connsiteX143" fmla="*/ 908467 w 1175167"/>
              <a:gd name="connsiteY143" fmla="*/ 73025 h 1620617"/>
              <a:gd name="connsiteX0" fmla="*/ 908467 w 1175167"/>
              <a:gd name="connsiteY0" fmla="*/ 73025 h 1616447"/>
              <a:gd name="connsiteX1" fmla="*/ 902117 w 1175167"/>
              <a:gd name="connsiteY1" fmla="*/ 57150 h 1616447"/>
              <a:gd name="connsiteX2" fmla="*/ 844967 w 1175167"/>
              <a:gd name="connsiteY2" fmla="*/ 22225 h 1616447"/>
              <a:gd name="connsiteX3" fmla="*/ 829092 w 1175167"/>
              <a:gd name="connsiteY3" fmla="*/ 9525 h 1616447"/>
              <a:gd name="connsiteX4" fmla="*/ 813217 w 1175167"/>
              <a:gd name="connsiteY4" fmla="*/ 6350 h 1616447"/>
              <a:gd name="connsiteX5" fmla="*/ 797342 w 1175167"/>
              <a:gd name="connsiteY5" fmla="*/ 0 h 1616447"/>
              <a:gd name="connsiteX6" fmla="*/ 775117 w 1175167"/>
              <a:gd name="connsiteY6" fmla="*/ 6350 h 1616447"/>
              <a:gd name="connsiteX7" fmla="*/ 771942 w 1175167"/>
              <a:gd name="connsiteY7" fmla="*/ 50800 h 1616447"/>
              <a:gd name="connsiteX8" fmla="*/ 768767 w 1175167"/>
              <a:gd name="connsiteY8" fmla="*/ 69850 h 1616447"/>
              <a:gd name="connsiteX9" fmla="*/ 759242 w 1175167"/>
              <a:gd name="connsiteY9" fmla="*/ 73025 h 1616447"/>
              <a:gd name="connsiteX10" fmla="*/ 749717 w 1175167"/>
              <a:gd name="connsiteY10" fmla="*/ 66675 h 1616447"/>
              <a:gd name="connsiteX11" fmla="*/ 737017 w 1175167"/>
              <a:gd name="connsiteY11" fmla="*/ 63500 h 1616447"/>
              <a:gd name="connsiteX12" fmla="*/ 714792 w 1175167"/>
              <a:gd name="connsiteY12" fmla="*/ 104775 h 1616447"/>
              <a:gd name="connsiteX13" fmla="*/ 670342 w 1175167"/>
              <a:gd name="connsiteY13" fmla="*/ 25400 h 1616447"/>
              <a:gd name="connsiteX14" fmla="*/ 654467 w 1175167"/>
              <a:gd name="connsiteY14" fmla="*/ 63500 h 1616447"/>
              <a:gd name="connsiteX15" fmla="*/ 600492 w 1175167"/>
              <a:gd name="connsiteY15" fmla="*/ 142875 h 1616447"/>
              <a:gd name="connsiteX16" fmla="*/ 562392 w 1175167"/>
              <a:gd name="connsiteY16" fmla="*/ 222250 h 1616447"/>
              <a:gd name="connsiteX17" fmla="*/ 527467 w 1175167"/>
              <a:gd name="connsiteY17" fmla="*/ 304800 h 1616447"/>
              <a:gd name="connsiteX18" fmla="*/ 521117 w 1175167"/>
              <a:gd name="connsiteY18" fmla="*/ 358775 h 1616447"/>
              <a:gd name="connsiteX19" fmla="*/ 444917 w 1175167"/>
              <a:gd name="connsiteY19" fmla="*/ 434975 h 1616447"/>
              <a:gd name="connsiteX20" fmla="*/ 444917 w 1175167"/>
              <a:gd name="connsiteY20" fmla="*/ 517525 h 1616447"/>
              <a:gd name="connsiteX21" fmla="*/ 409992 w 1175167"/>
              <a:gd name="connsiteY21" fmla="*/ 501650 h 1616447"/>
              <a:gd name="connsiteX22" fmla="*/ 362367 w 1175167"/>
              <a:gd name="connsiteY22" fmla="*/ 511175 h 1616447"/>
              <a:gd name="connsiteX23" fmla="*/ 295692 w 1175167"/>
              <a:gd name="connsiteY23" fmla="*/ 492125 h 1616447"/>
              <a:gd name="connsiteX24" fmla="*/ 289342 w 1175167"/>
              <a:gd name="connsiteY24" fmla="*/ 419100 h 1616447"/>
              <a:gd name="connsiteX25" fmla="*/ 263942 w 1175167"/>
              <a:gd name="connsiteY25" fmla="*/ 396875 h 1616447"/>
              <a:gd name="connsiteX26" fmla="*/ 184567 w 1175167"/>
              <a:gd name="connsiteY26" fmla="*/ 387350 h 1616447"/>
              <a:gd name="connsiteX27" fmla="*/ 108367 w 1175167"/>
              <a:gd name="connsiteY27" fmla="*/ 393700 h 1616447"/>
              <a:gd name="connsiteX28" fmla="*/ 35342 w 1175167"/>
              <a:gd name="connsiteY28" fmla="*/ 469900 h 1616447"/>
              <a:gd name="connsiteX29" fmla="*/ 417 w 1175167"/>
              <a:gd name="connsiteY29" fmla="*/ 533400 h 1616447"/>
              <a:gd name="connsiteX30" fmla="*/ 16292 w 1175167"/>
              <a:gd name="connsiteY30" fmla="*/ 587375 h 1616447"/>
              <a:gd name="connsiteX31" fmla="*/ 9941 w 1175167"/>
              <a:gd name="connsiteY31" fmla="*/ 631825 h 1616447"/>
              <a:gd name="connsiteX32" fmla="*/ 13117 w 1175167"/>
              <a:gd name="connsiteY32" fmla="*/ 698500 h 1616447"/>
              <a:gd name="connsiteX33" fmla="*/ 9942 w 1175167"/>
              <a:gd name="connsiteY33" fmla="*/ 736600 h 1616447"/>
              <a:gd name="connsiteX34" fmla="*/ 48042 w 1175167"/>
              <a:gd name="connsiteY34" fmla="*/ 755650 h 1616447"/>
              <a:gd name="connsiteX35" fmla="*/ 102017 w 1175167"/>
              <a:gd name="connsiteY35" fmla="*/ 790575 h 1616447"/>
              <a:gd name="connsiteX36" fmla="*/ 133767 w 1175167"/>
              <a:gd name="connsiteY36" fmla="*/ 784225 h 1616447"/>
              <a:gd name="connsiteX37" fmla="*/ 159167 w 1175167"/>
              <a:gd name="connsiteY37" fmla="*/ 841375 h 1616447"/>
              <a:gd name="connsiteX38" fmla="*/ 155992 w 1175167"/>
              <a:gd name="connsiteY38" fmla="*/ 873125 h 1616447"/>
              <a:gd name="connsiteX39" fmla="*/ 200442 w 1175167"/>
              <a:gd name="connsiteY39" fmla="*/ 904875 h 1616447"/>
              <a:gd name="connsiteX40" fmla="*/ 222667 w 1175167"/>
              <a:gd name="connsiteY40" fmla="*/ 939800 h 1616447"/>
              <a:gd name="connsiteX41" fmla="*/ 213142 w 1175167"/>
              <a:gd name="connsiteY41" fmla="*/ 1022350 h 1616447"/>
              <a:gd name="connsiteX42" fmla="*/ 190917 w 1175167"/>
              <a:gd name="connsiteY42" fmla="*/ 1063625 h 1616447"/>
              <a:gd name="connsiteX43" fmla="*/ 190917 w 1175167"/>
              <a:gd name="connsiteY43" fmla="*/ 1200150 h 1616447"/>
              <a:gd name="connsiteX44" fmla="*/ 244892 w 1175167"/>
              <a:gd name="connsiteY44" fmla="*/ 1206500 h 1616447"/>
              <a:gd name="connsiteX45" fmla="*/ 279817 w 1175167"/>
              <a:gd name="connsiteY45" fmla="*/ 1222375 h 1616447"/>
              <a:gd name="connsiteX46" fmla="*/ 289342 w 1175167"/>
              <a:gd name="connsiteY46" fmla="*/ 1270000 h 1616447"/>
              <a:gd name="connsiteX47" fmla="*/ 356017 w 1175167"/>
              <a:gd name="connsiteY47" fmla="*/ 1298575 h 1616447"/>
              <a:gd name="connsiteX48" fmla="*/ 403642 w 1175167"/>
              <a:gd name="connsiteY48" fmla="*/ 1330325 h 1616447"/>
              <a:gd name="connsiteX49" fmla="*/ 422692 w 1175167"/>
              <a:gd name="connsiteY49" fmla="*/ 1403350 h 1616447"/>
              <a:gd name="connsiteX50" fmla="*/ 444917 w 1175167"/>
              <a:gd name="connsiteY50" fmla="*/ 1476375 h 1616447"/>
              <a:gd name="connsiteX51" fmla="*/ 483017 w 1175167"/>
              <a:gd name="connsiteY51" fmla="*/ 1482725 h 1616447"/>
              <a:gd name="connsiteX52" fmla="*/ 514767 w 1175167"/>
              <a:gd name="connsiteY52" fmla="*/ 1536700 h 1616447"/>
              <a:gd name="connsiteX53" fmla="*/ 543342 w 1175167"/>
              <a:gd name="connsiteY53" fmla="*/ 1584325 h 1616447"/>
              <a:gd name="connsiteX54" fmla="*/ 571917 w 1175167"/>
              <a:gd name="connsiteY54" fmla="*/ 1555750 h 1616447"/>
              <a:gd name="connsiteX55" fmla="*/ 597317 w 1175167"/>
              <a:gd name="connsiteY55" fmla="*/ 1501775 h 1616447"/>
              <a:gd name="connsiteX56" fmla="*/ 625892 w 1175167"/>
              <a:gd name="connsiteY56" fmla="*/ 1565275 h 1616447"/>
              <a:gd name="connsiteX57" fmla="*/ 660817 w 1175167"/>
              <a:gd name="connsiteY57" fmla="*/ 1590675 h 1616447"/>
              <a:gd name="connsiteX58" fmla="*/ 711617 w 1175167"/>
              <a:gd name="connsiteY58" fmla="*/ 1543050 h 1616447"/>
              <a:gd name="connsiteX59" fmla="*/ 794167 w 1175167"/>
              <a:gd name="connsiteY59" fmla="*/ 1558925 h 1616447"/>
              <a:gd name="connsiteX60" fmla="*/ 857667 w 1175167"/>
              <a:gd name="connsiteY60" fmla="*/ 1568450 h 1616447"/>
              <a:gd name="connsiteX61" fmla="*/ 927517 w 1175167"/>
              <a:gd name="connsiteY61" fmla="*/ 1590675 h 1616447"/>
              <a:gd name="connsiteX62" fmla="*/ 1000542 w 1175167"/>
              <a:gd name="connsiteY62" fmla="*/ 1606550 h 1616447"/>
              <a:gd name="connsiteX63" fmla="*/ 1025942 w 1175167"/>
              <a:gd name="connsiteY63" fmla="*/ 1616075 h 1616447"/>
              <a:gd name="connsiteX64" fmla="*/ 1064042 w 1175167"/>
              <a:gd name="connsiteY64" fmla="*/ 1593850 h 1616447"/>
              <a:gd name="connsiteX65" fmla="*/ 1083092 w 1175167"/>
              <a:gd name="connsiteY65" fmla="*/ 1587500 h 1616447"/>
              <a:gd name="connsiteX66" fmla="*/ 1098967 w 1175167"/>
              <a:gd name="connsiteY66" fmla="*/ 1530350 h 1616447"/>
              <a:gd name="connsiteX67" fmla="*/ 1171992 w 1175167"/>
              <a:gd name="connsiteY67" fmla="*/ 1527175 h 1616447"/>
              <a:gd name="connsiteX68" fmla="*/ 1175167 w 1175167"/>
              <a:gd name="connsiteY68" fmla="*/ 1517650 h 1616447"/>
              <a:gd name="connsiteX69" fmla="*/ 1149767 w 1175167"/>
              <a:gd name="connsiteY69" fmla="*/ 1501775 h 1616447"/>
              <a:gd name="connsiteX70" fmla="*/ 1140242 w 1175167"/>
              <a:gd name="connsiteY70" fmla="*/ 1498600 h 1616447"/>
              <a:gd name="connsiteX71" fmla="*/ 1121192 w 1175167"/>
              <a:gd name="connsiteY71" fmla="*/ 1485900 h 1616447"/>
              <a:gd name="connsiteX72" fmla="*/ 1098967 w 1175167"/>
              <a:gd name="connsiteY72" fmla="*/ 1457325 h 1616447"/>
              <a:gd name="connsiteX73" fmla="*/ 1086267 w 1175167"/>
              <a:gd name="connsiteY73" fmla="*/ 1444625 h 1616447"/>
              <a:gd name="connsiteX74" fmla="*/ 1076742 w 1175167"/>
              <a:gd name="connsiteY74" fmla="*/ 1431925 h 1616447"/>
              <a:gd name="connsiteX75" fmla="*/ 1057692 w 1175167"/>
              <a:gd name="connsiteY75" fmla="*/ 1419225 h 1616447"/>
              <a:gd name="connsiteX76" fmla="*/ 1038642 w 1175167"/>
              <a:gd name="connsiteY76" fmla="*/ 1400175 h 1616447"/>
              <a:gd name="connsiteX77" fmla="*/ 1025942 w 1175167"/>
              <a:gd name="connsiteY77" fmla="*/ 1387475 h 1616447"/>
              <a:gd name="connsiteX78" fmla="*/ 1032292 w 1175167"/>
              <a:gd name="connsiteY78" fmla="*/ 1355725 h 1616447"/>
              <a:gd name="connsiteX79" fmla="*/ 1044992 w 1175167"/>
              <a:gd name="connsiteY79" fmla="*/ 1352550 h 1616447"/>
              <a:gd name="connsiteX80" fmla="*/ 1060867 w 1175167"/>
              <a:gd name="connsiteY80" fmla="*/ 1349375 h 1616447"/>
              <a:gd name="connsiteX81" fmla="*/ 1057692 w 1175167"/>
              <a:gd name="connsiteY81" fmla="*/ 1314450 h 1616447"/>
              <a:gd name="connsiteX82" fmla="*/ 1029117 w 1175167"/>
              <a:gd name="connsiteY82" fmla="*/ 1317625 h 1616447"/>
              <a:gd name="connsiteX83" fmla="*/ 991017 w 1175167"/>
              <a:gd name="connsiteY83" fmla="*/ 1314450 h 1616447"/>
              <a:gd name="connsiteX84" fmla="*/ 978317 w 1175167"/>
              <a:gd name="connsiteY84" fmla="*/ 1308100 h 1616447"/>
              <a:gd name="connsiteX85" fmla="*/ 975142 w 1175167"/>
              <a:gd name="connsiteY85" fmla="*/ 1298575 h 1616447"/>
              <a:gd name="connsiteX86" fmla="*/ 1013242 w 1175167"/>
              <a:gd name="connsiteY86" fmla="*/ 1279525 h 1616447"/>
              <a:gd name="connsiteX87" fmla="*/ 1010067 w 1175167"/>
              <a:gd name="connsiteY87" fmla="*/ 1270000 h 1616447"/>
              <a:gd name="connsiteX88" fmla="*/ 997367 w 1175167"/>
              <a:gd name="connsiteY88" fmla="*/ 1260475 h 1616447"/>
              <a:gd name="connsiteX89" fmla="*/ 978317 w 1175167"/>
              <a:gd name="connsiteY89" fmla="*/ 1250950 h 1616447"/>
              <a:gd name="connsiteX90" fmla="*/ 959267 w 1175167"/>
              <a:gd name="connsiteY90" fmla="*/ 1225550 h 1616447"/>
              <a:gd name="connsiteX91" fmla="*/ 956092 w 1175167"/>
              <a:gd name="connsiteY91" fmla="*/ 1212850 h 1616447"/>
              <a:gd name="connsiteX92" fmla="*/ 940217 w 1175167"/>
              <a:gd name="connsiteY92" fmla="*/ 1181100 h 1616447"/>
              <a:gd name="connsiteX93" fmla="*/ 937042 w 1175167"/>
              <a:gd name="connsiteY93" fmla="*/ 1171575 h 1616447"/>
              <a:gd name="connsiteX94" fmla="*/ 930692 w 1175167"/>
              <a:gd name="connsiteY94" fmla="*/ 1146175 h 1616447"/>
              <a:gd name="connsiteX95" fmla="*/ 917992 w 1175167"/>
              <a:gd name="connsiteY95" fmla="*/ 1120775 h 1616447"/>
              <a:gd name="connsiteX96" fmla="*/ 905292 w 1175167"/>
              <a:gd name="connsiteY96" fmla="*/ 1098550 h 1616447"/>
              <a:gd name="connsiteX97" fmla="*/ 898942 w 1175167"/>
              <a:gd name="connsiteY97" fmla="*/ 1082675 h 1616447"/>
              <a:gd name="connsiteX98" fmla="*/ 892592 w 1175167"/>
              <a:gd name="connsiteY98" fmla="*/ 1063625 h 1616447"/>
              <a:gd name="connsiteX99" fmla="*/ 883067 w 1175167"/>
              <a:gd name="connsiteY99" fmla="*/ 1047750 h 1616447"/>
              <a:gd name="connsiteX100" fmla="*/ 876717 w 1175167"/>
              <a:gd name="connsiteY100" fmla="*/ 1038225 h 1616447"/>
              <a:gd name="connsiteX101" fmla="*/ 860842 w 1175167"/>
              <a:gd name="connsiteY101" fmla="*/ 1025525 h 1616447"/>
              <a:gd name="connsiteX102" fmla="*/ 841792 w 1175167"/>
              <a:gd name="connsiteY102" fmla="*/ 1003300 h 1616447"/>
              <a:gd name="connsiteX103" fmla="*/ 819567 w 1175167"/>
              <a:gd name="connsiteY103" fmla="*/ 1000125 h 1616447"/>
              <a:gd name="connsiteX104" fmla="*/ 797342 w 1175167"/>
              <a:gd name="connsiteY104" fmla="*/ 987425 h 1616447"/>
              <a:gd name="connsiteX105" fmla="*/ 765592 w 1175167"/>
              <a:gd name="connsiteY105" fmla="*/ 965200 h 1616447"/>
              <a:gd name="connsiteX106" fmla="*/ 752892 w 1175167"/>
              <a:gd name="connsiteY106" fmla="*/ 958850 h 1616447"/>
              <a:gd name="connsiteX107" fmla="*/ 746542 w 1175167"/>
              <a:gd name="connsiteY107" fmla="*/ 946150 h 1616447"/>
              <a:gd name="connsiteX108" fmla="*/ 740192 w 1175167"/>
              <a:gd name="connsiteY108" fmla="*/ 898525 h 1616447"/>
              <a:gd name="connsiteX109" fmla="*/ 730667 w 1175167"/>
              <a:gd name="connsiteY109" fmla="*/ 863600 h 1616447"/>
              <a:gd name="connsiteX110" fmla="*/ 721142 w 1175167"/>
              <a:gd name="connsiteY110" fmla="*/ 860425 h 1616447"/>
              <a:gd name="connsiteX111" fmla="*/ 705267 w 1175167"/>
              <a:gd name="connsiteY111" fmla="*/ 847725 h 1616447"/>
              <a:gd name="connsiteX112" fmla="*/ 692567 w 1175167"/>
              <a:gd name="connsiteY112" fmla="*/ 841375 h 1616447"/>
              <a:gd name="connsiteX113" fmla="*/ 686217 w 1175167"/>
              <a:gd name="connsiteY113" fmla="*/ 831850 h 1616447"/>
              <a:gd name="connsiteX114" fmla="*/ 689392 w 1175167"/>
              <a:gd name="connsiteY114" fmla="*/ 784225 h 1616447"/>
              <a:gd name="connsiteX115" fmla="*/ 698917 w 1175167"/>
              <a:gd name="connsiteY115" fmla="*/ 762000 h 1616447"/>
              <a:gd name="connsiteX116" fmla="*/ 708442 w 1175167"/>
              <a:gd name="connsiteY116" fmla="*/ 673100 h 1616447"/>
              <a:gd name="connsiteX117" fmla="*/ 711617 w 1175167"/>
              <a:gd name="connsiteY117" fmla="*/ 641350 h 1616447"/>
              <a:gd name="connsiteX118" fmla="*/ 721142 w 1175167"/>
              <a:gd name="connsiteY118" fmla="*/ 609600 h 1616447"/>
              <a:gd name="connsiteX119" fmla="*/ 727492 w 1175167"/>
              <a:gd name="connsiteY119" fmla="*/ 581025 h 1616447"/>
              <a:gd name="connsiteX120" fmla="*/ 733842 w 1175167"/>
              <a:gd name="connsiteY120" fmla="*/ 568325 h 1616447"/>
              <a:gd name="connsiteX121" fmla="*/ 737017 w 1175167"/>
              <a:gd name="connsiteY121" fmla="*/ 555625 h 1616447"/>
              <a:gd name="connsiteX122" fmla="*/ 749717 w 1175167"/>
              <a:gd name="connsiteY122" fmla="*/ 542925 h 1616447"/>
              <a:gd name="connsiteX123" fmla="*/ 762417 w 1175167"/>
              <a:gd name="connsiteY123" fmla="*/ 520700 h 1616447"/>
              <a:gd name="connsiteX124" fmla="*/ 784642 w 1175167"/>
              <a:gd name="connsiteY124" fmla="*/ 498475 h 1616447"/>
              <a:gd name="connsiteX125" fmla="*/ 797342 w 1175167"/>
              <a:gd name="connsiteY125" fmla="*/ 485775 h 1616447"/>
              <a:gd name="connsiteX126" fmla="*/ 806867 w 1175167"/>
              <a:gd name="connsiteY126" fmla="*/ 476250 h 1616447"/>
              <a:gd name="connsiteX127" fmla="*/ 816392 w 1175167"/>
              <a:gd name="connsiteY127" fmla="*/ 454025 h 1616447"/>
              <a:gd name="connsiteX128" fmla="*/ 819567 w 1175167"/>
              <a:gd name="connsiteY128" fmla="*/ 441325 h 1616447"/>
              <a:gd name="connsiteX129" fmla="*/ 832267 w 1175167"/>
              <a:gd name="connsiteY129" fmla="*/ 409575 h 1616447"/>
              <a:gd name="connsiteX130" fmla="*/ 838617 w 1175167"/>
              <a:gd name="connsiteY130" fmla="*/ 365125 h 1616447"/>
              <a:gd name="connsiteX131" fmla="*/ 841792 w 1175167"/>
              <a:gd name="connsiteY131" fmla="*/ 355600 h 1616447"/>
              <a:gd name="connsiteX132" fmla="*/ 844967 w 1175167"/>
              <a:gd name="connsiteY132" fmla="*/ 342900 h 1616447"/>
              <a:gd name="connsiteX133" fmla="*/ 854492 w 1175167"/>
              <a:gd name="connsiteY133" fmla="*/ 225425 h 1616447"/>
              <a:gd name="connsiteX134" fmla="*/ 857667 w 1175167"/>
              <a:gd name="connsiteY134" fmla="*/ 209550 h 1616447"/>
              <a:gd name="connsiteX135" fmla="*/ 864017 w 1175167"/>
              <a:gd name="connsiteY135" fmla="*/ 200025 h 1616447"/>
              <a:gd name="connsiteX136" fmla="*/ 867192 w 1175167"/>
              <a:gd name="connsiteY136" fmla="*/ 177800 h 1616447"/>
              <a:gd name="connsiteX137" fmla="*/ 870367 w 1175167"/>
              <a:gd name="connsiteY137" fmla="*/ 168275 h 1616447"/>
              <a:gd name="connsiteX138" fmla="*/ 873542 w 1175167"/>
              <a:gd name="connsiteY138" fmla="*/ 152400 h 1616447"/>
              <a:gd name="connsiteX139" fmla="*/ 883067 w 1175167"/>
              <a:gd name="connsiteY139" fmla="*/ 101600 h 1616447"/>
              <a:gd name="connsiteX140" fmla="*/ 886242 w 1175167"/>
              <a:gd name="connsiteY140" fmla="*/ 92075 h 1616447"/>
              <a:gd name="connsiteX141" fmla="*/ 898942 w 1175167"/>
              <a:gd name="connsiteY141" fmla="*/ 76200 h 1616447"/>
              <a:gd name="connsiteX142" fmla="*/ 908467 w 1175167"/>
              <a:gd name="connsiteY142" fmla="*/ 73025 h 1616447"/>
              <a:gd name="connsiteX0" fmla="*/ 908467 w 1175167"/>
              <a:gd name="connsiteY0" fmla="*/ 73025 h 1616447"/>
              <a:gd name="connsiteX1" fmla="*/ 902117 w 1175167"/>
              <a:gd name="connsiteY1" fmla="*/ 57150 h 1616447"/>
              <a:gd name="connsiteX2" fmla="*/ 844967 w 1175167"/>
              <a:gd name="connsiteY2" fmla="*/ 22225 h 1616447"/>
              <a:gd name="connsiteX3" fmla="*/ 829092 w 1175167"/>
              <a:gd name="connsiteY3" fmla="*/ 9525 h 1616447"/>
              <a:gd name="connsiteX4" fmla="*/ 813217 w 1175167"/>
              <a:gd name="connsiteY4" fmla="*/ 6350 h 1616447"/>
              <a:gd name="connsiteX5" fmla="*/ 797342 w 1175167"/>
              <a:gd name="connsiteY5" fmla="*/ 0 h 1616447"/>
              <a:gd name="connsiteX6" fmla="*/ 775117 w 1175167"/>
              <a:gd name="connsiteY6" fmla="*/ 6350 h 1616447"/>
              <a:gd name="connsiteX7" fmla="*/ 771942 w 1175167"/>
              <a:gd name="connsiteY7" fmla="*/ 50800 h 1616447"/>
              <a:gd name="connsiteX8" fmla="*/ 768767 w 1175167"/>
              <a:gd name="connsiteY8" fmla="*/ 69850 h 1616447"/>
              <a:gd name="connsiteX9" fmla="*/ 759242 w 1175167"/>
              <a:gd name="connsiteY9" fmla="*/ 73025 h 1616447"/>
              <a:gd name="connsiteX10" fmla="*/ 749717 w 1175167"/>
              <a:gd name="connsiteY10" fmla="*/ 66675 h 1616447"/>
              <a:gd name="connsiteX11" fmla="*/ 737017 w 1175167"/>
              <a:gd name="connsiteY11" fmla="*/ 63500 h 1616447"/>
              <a:gd name="connsiteX12" fmla="*/ 714792 w 1175167"/>
              <a:gd name="connsiteY12" fmla="*/ 104775 h 1616447"/>
              <a:gd name="connsiteX13" fmla="*/ 670342 w 1175167"/>
              <a:gd name="connsiteY13" fmla="*/ 25400 h 1616447"/>
              <a:gd name="connsiteX14" fmla="*/ 654467 w 1175167"/>
              <a:gd name="connsiteY14" fmla="*/ 63500 h 1616447"/>
              <a:gd name="connsiteX15" fmla="*/ 600492 w 1175167"/>
              <a:gd name="connsiteY15" fmla="*/ 142875 h 1616447"/>
              <a:gd name="connsiteX16" fmla="*/ 562392 w 1175167"/>
              <a:gd name="connsiteY16" fmla="*/ 222250 h 1616447"/>
              <a:gd name="connsiteX17" fmla="*/ 527467 w 1175167"/>
              <a:gd name="connsiteY17" fmla="*/ 304800 h 1616447"/>
              <a:gd name="connsiteX18" fmla="*/ 521117 w 1175167"/>
              <a:gd name="connsiteY18" fmla="*/ 358775 h 1616447"/>
              <a:gd name="connsiteX19" fmla="*/ 444917 w 1175167"/>
              <a:gd name="connsiteY19" fmla="*/ 434975 h 1616447"/>
              <a:gd name="connsiteX20" fmla="*/ 444917 w 1175167"/>
              <a:gd name="connsiteY20" fmla="*/ 517525 h 1616447"/>
              <a:gd name="connsiteX21" fmla="*/ 409992 w 1175167"/>
              <a:gd name="connsiteY21" fmla="*/ 501650 h 1616447"/>
              <a:gd name="connsiteX22" fmla="*/ 362367 w 1175167"/>
              <a:gd name="connsiteY22" fmla="*/ 511175 h 1616447"/>
              <a:gd name="connsiteX23" fmla="*/ 295692 w 1175167"/>
              <a:gd name="connsiteY23" fmla="*/ 492125 h 1616447"/>
              <a:gd name="connsiteX24" fmla="*/ 289342 w 1175167"/>
              <a:gd name="connsiteY24" fmla="*/ 419100 h 1616447"/>
              <a:gd name="connsiteX25" fmla="*/ 263942 w 1175167"/>
              <a:gd name="connsiteY25" fmla="*/ 396875 h 1616447"/>
              <a:gd name="connsiteX26" fmla="*/ 184567 w 1175167"/>
              <a:gd name="connsiteY26" fmla="*/ 387350 h 1616447"/>
              <a:gd name="connsiteX27" fmla="*/ 108367 w 1175167"/>
              <a:gd name="connsiteY27" fmla="*/ 393700 h 1616447"/>
              <a:gd name="connsiteX28" fmla="*/ 35342 w 1175167"/>
              <a:gd name="connsiteY28" fmla="*/ 469900 h 1616447"/>
              <a:gd name="connsiteX29" fmla="*/ 417 w 1175167"/>
              <a:gd name="connsiteY29" fmla="*/ 533400 h 1616447"/>
              <a:gd name="connsiteX30" fmla="*/ 16292 w 1175167"/>
              <a:gd name="connsiteY30" fmla="*/ 587375 h 1616447"/>
              <a:gd name="connsiteX31" fmla="*/ 9941 w 1175167"/>
              <a:gd name="connsiteY31" fmla="*/ 631825 h 1616447"/>
              <a:gd name="connsiteX32" fmla="*/ 13117 w 1175167"/>
              <a:gd name="connsiteY32" fmla="*/ 698500 h 1616447"/>
              <a:gd name="connsiteX33" fmla="*/ 9942 w 1175167"/>
              <a:gd name="connsiteY33" fmla="*/ 736600 h 1616447"/>
              <a:gd name="connsiteX34" fmla="*/ 48042 w 1175167"/>
              <a:gd name="connsiteY34" fmla="*/ 755650 h 1616447"/>
              <a:gd name="connsiteX35" fmla="*/ 102017 w 1175167"/>
              <a:gd name="connsiteY35" fmla="*/ 790575 h 1616447"/>
              <a:gd name="connsiteX36" fmla="*/ 133767 w 1175167"/>
              <a:gd name="connsiteY36" fmla="*/ 784225 h 1616447"/>
              <a:gd name="connsiteX37" fmla="*/ 159167 w 1175167"/>
              <a:gd name="connsiteY37" fmla="*/ 841375 h 1616447"/>
              <a:gd name="connsiteX38" fmla="*/ 155992 w 1175167"/>
              <a:gd name="connsiteY38" fmla="*/ 873125 h 1616447"/>
              <a:gd name="connsiteX39" fmla="*/ 200442 w 1175167"/>
              <a:gd name="connsiteY39" fmla="*/ 904875 h 1616447"/>
              <a:gd name="connsiteX40" fmla="*/ 222667 w 1175167"/>
              <a:gd name="connsiteY40" fmla="*/ 939800 h 1616447"/>
              <a:gd name="connsiteX41" fmla="*/ 213142 w 1175167"/>
              <a:gd name="connsiteY41" fmla="*/ 1022350 h 1616447"/>
              <a:gd name="connsiteX42" fmla="*/ 190917 w 1175167"/>
              <a:gd name="connsiteY42" fmla="*/ 1063625 h 1616447"/>
              <a:gd name="connsiteX43" fmla="*/ 190917 w 1175167"/>
              <a:gd name="connsiteY43" fmla="*/ 1200150 h 1616447"/>
              <a:gd name="connsiteX44" fmla="*/ 244892 w 1175167"/>
              <a:gd name="connsiteY44" fmla="*/ 1206500 h 1616447"/>
              <a:gd name="connsiteX45" fmla="*/ 279817 w 1175167"/>
              <a:gd name="connsiteY45" fmla="*/ 1222375 h 1616447"/>
              <a:gd name="connsiteX46" fmla="*/ 289342 w 1175167"/>
              <a:gd name="connsiteY46" fmla="*/ 1270000 h 1616447"/>
              <a:gd name="connsiteX47" fmla="*/ 356017 w 1175167"/>
              <a:gd name="connsiteY47" fmla="*/ 1298575 h 1616447"/>
              <a:gd name="connsiteX48" fmla="*/ 403642 w 1175167"/>
              <a:gd name="connsiteY48" fmla="*/ 1330325 h 1616447"/>
              <a:gd name="connsiteX49" fmla="*/ 422692 w 1175167"/>
              <a:gd name="connsiteY49" fmla="*/ 1403350 h 1616447"/>
              <a:gd name="connsiteX50" fmla="*/ 444917 w 1175167"/>
              <a:gd name="connsiteY50" fmla="*/ 1476375 h 1616447"/>
              <a:gd name="connsiteX51" fmla="*/ 483017 w 1175167"/>
              <a:gd name="connsiteY51" fmla="*/ 1482725 h 1616447"/>
              <a:gd name="connsiteX52" fmla="*/ 514767 w 1175167"/>
              <a:gd name="connsiteY52" fmla="*/ 1536700 h 1616447"/>
              <a:gd name="connsiteX53" fmla="*/ 543342 w 1175167"/>
              <a:gd name="connsiteY53" fmla="*/ 1584325 h 1616447"/>
              <a:gd name="connsiteX54" fmla="*/ 571917 w 1175167"/>
              <a:gd name="connsiteY54" fmla="*/ 1555750 h 1616447"/>
              <a:gd name="connsiteX55" fmla="*/ 597317 w 1175167"/>
              <a:gd name="connsiteY55" fmla="*/ 1501775 h 1616447"/>
              <a:gd name="connsiteX56" fmla="*/ 625892 w 1175167"/>
              <a:gd name="connsiteY56" fmla="*/ 1565275 h 1616447"/>
              <a:gd name="connsiteX57" fmla="*/ 660817 w 1175167"/>
              <a:gd name="connsiteY57" fmla="*/ 1590675 h 1616447"/>
              <a:gd name="connsiteX58" fmla="*/ 711617 w 1175167"/>
              <a:gd name="connsiteY58" fmla="*/ 1543050 h 1616447"/>
              <a:gd name="connsiteX59" fmla="*/ 794167 w 1175167"/>
              <a:gd name="connsiteY59" fmla="*/ 1558925 h 1616447"/>
              <a:gd name="connsiteX60" fmla="*/ 857667 w 1175167"/>
              <a:gd name="connsiteY60" fmla="*/ 1568450 h 1616447"/>
              <a:gd name="connsiteX61" fmla="*/ 927517 w 1175167"/>
              <a:gd name="connsiteY61" fmla="*/ 1590675 h 1616447"/>
              <a:gd name="connsiteX62" fmla="*/ 1000542 w 1175167"/>
              <a:gd name="connsiteY62" fmla="*/ 1606550 h 1616447"/>
              <a:gd name="connsiteX63" fmla="*/ 1025942 w 1175167"/>
              <a:gd name="connsiteY63" fmla="*/ 1616075 h 1616447"/>
              <a:gd name="connsiteX64" fmla="*/ 1064042 w 1175167"/>
              <a:gd name="connsiteY64" fmla="*/ 1593850 h 1616447"/>
              <a:gd name="connsiteX65" fmla="*/ 1098967 w 1175167"/>
              <a:gd name="connsiteY65" fmla="*/ 1530350 h 1616447"/>
              <a:gd name="connsiteX66" fmla="*/ 1171992 w 1175167"/>
              <a:gd name="connsiteY66" fmla="*/ 1527175 h 1616447"/>
              <a:gd name="connsiteX67" fmla="*/ 1175167 w 1175167"/>
              <a:gd name="connsiteY67" fmla="*/ 1517650 h 1616447"/>
              <a:gd name="connsiteX68" fmla="*/ 1149767 w 1175167"/>
              <a:gd name="connsiteY68" fmla="*/ 1501775 h 1616447"/>
              <a:gd name="connsiteX69" fmla="*/ 1140242 w 1175167"/>
              <a:gd name="connsiteY69" fmla="*/ 1498600 h 1616447"/>
              <a:gd name="connsiteX70" fmla="*/ 1121192 w 1175167"/>
              <a:gd name="connsiteY70" fmla="*/ 1485900 h 1616447"/>
              <a:gd name="connsiteX71" fmla="*/ 1098967 w 1175167"/>
              <a:gd name="connsiteY71" fmla="*/ 1457325 h 1616447"/>
              <a:gd name="connsiteX72" fmla="*/ 1086267 w 1175167"/>
              <a:gd name="connsiteY72" fmla="*/ 1444625 h 1616447"/>
              <a:gd name="connsiteX73" fmla="*/ 1076742 w 1175167"/>
              <a:gd name="connsiteY73" fmla="*/ 1431925 h 1616447"/>
              <a:gd name="connsiteX74" fmla="*/ 1057692 w 1175167"/>
              <a:gd name="connsiteY74" fmla="*/ 1419225 h 1616447"/>
              <a:gd name="connsiteX75" fmla="*/ 1038642 w 1175167"/>
              <a:gd name="connsiteY75" fmla="*/ 1400175 h 1616447"/>
              <a:gd name="connsiteX76" fmla="*/ 1025942 w 1175167"/>
              <a:gd name="connsiteY76" fmla="*/ 1387475 h 1616447"/>
              <a:gd name="connsiteX77" fmla="*/ 1032292 w 1175167"/>
              <a:gd name="connsiteY77" fmla="*/ 1355725 h 1616447"/>
              <a:gd name="connsiteX78" fmla="*/ 1044992 w 1175167"/>
              <a:gd name="connsiteY78" fmla="*/ 1352550 h 1616447"/>
              <a:gd name="connsiteX79" fmla="*/ 1060867 w 1175167"/>
              <a:gd name="connsiteY79" fmla="*/ 1349375 h 1616447"/>
              <a:gd name="connsiteX80" fmla="*/ 1057692 w 1175167"/>
              <a:gd name="connsiteY80" fmla="*/ 1314450 h 1616447"/>
              <a:gd name="connsiteX81" fmla="*/ 1029117 w 1175167"/>
              <a:gd name="connsiteY81" fmla="*/ 1317625 h 1616447"/>
              <a:gd name="connsiteX82" fmla="*/ 991017 w 1175167"/>
              <a:gd name="connsiteY82" fmla="*/ 1314450 h 1616447"/>
              <a:gd name="connsiteX83" fmla="*/ 978317 w 1175167"/>
              <a:gd name="connsiteY83" fmla="*/ 1308100 h 1616447"/>
              <a:gd name="connsiteX84" fmla="*/ 975142 w 1175167"/>
              <a:gd name="connsiteY84" fmla="*/ 1298575 h 1616447"/>
              <a:gd name="connsiteX85" fmla="*/ 1013242 w 1175167"/>
              <a:gd name="connsiteY85" fmla="*/ 1279525 h 1616447"/>
              <a:gd name="connsiteX86" fmla="*/ 1010067 w 1175167"/>
              <a:gd name="connsiteY86" fmla="*/ 1270000 h 1616447"/>
              <a:gd name="connsiteX87" fmla="*/ 997367 w 1175167"/>
              <a:gd name="connsiteY87" fmla="*/ 1260475 h 1616447"/>
              <a:gd name="connsiteX88" fmla="*/ 978317 w 1175167"/>
              <a:gd name="connsiteY88" fmla="*/ 1250950 h 1616447"/>
              <a:gd name="connsiteX89" fmla="*/ 959267 w 1175167"/>
              <a:gd name="connsiteY89" fmla="*/ 1225550 h 1616447"/>
              <a:gd name="connsiteX90" fmla="*/ 956092 w 1175167"/>
              <a:gd name="connsiteY90" fmla="*/ 1212850 h 1616447"/>
              <a:gd name="connsiteX91" fmla="*/ 940217 w 1175167"/>
              <a:gd name="connsiteY91" fmla="*/ 1181100 h 1616447"/>
              <a:gd name="connsiteX92" fmla="*/ 937042 w 1175167"/>
              <a:gd name="connsiteY92" fmla="*/ 1171575 h 1616447"/>
              <a:gd name="connsiteX93" fmla="*/ 930692 w 1175167"/>
              <a:gd name="connsiteY93" fmla="*/ 1146175 h 1616447"/>
              <a:gd name="connsiteX94" fmla="*/ 917992 w 1175167"/>
              <a:gd name="connsiteY94" fmla="*/ 1120775 h 1616447"/>
              <a:gd name="connsiteX95" fmla="*/ 905292 w 1175167"/>
              <a:gd name="connsiteY95" fmla="*/ 1098550 h 1616447"/>
              <a:gd name="connsiteX96" fmla="*/ 898942 w 1175167"/>
              <a:gd name="connsiteY96" fmla="*/ 1082675 h 1616447"/>
              <a:gd name="connsiteX97" fmla="*/ 892592 w 1175167"/>
              <a:gd name="connsiteY97" fmla="*/ 1063625 h 1616447"/>
              <a:gd name="connsiteX98" fmla="*/ 883067 w 1175167"/>
              <a:gd name="connsiteY98" fmla="*/ 1047750 h 1616447"/>
              <a:gd name="connsiteX99" fmla="*/ 876717 w 1175167"/>
              <a:gd name="connsiteY99" fmla="*/ 1038225 h 1616447"/>
              <a:gd name="connsiteX100" fmla="*/ 860842 w 1175167"/>
              <a:gd name="connsiteY100" fmla="*/ 1025525 h 1616447"/>
              <a:gd name="connsiteX101" fmla="*/ 841792 w 1175167"/>
              <a:gd name="connsiteY101" fmla="*/ 1003300 h 1616447"/>
              <a:gd name="connsiteX102" fmla="*/ 819567 w 1175167"/>
              <a:gd name="connsiteY102" fmla="*/ 1000125 h 1616447"/>
              <a:gd name="connsiteX103" fmla="*/ 797342 w 1175167"/>
              <a:gd name="connsiteY103" fmla="*/ 987425 h 1616447"/>
              <a:gd name="connsiteX104" fmla="*/ 765592 w 1175167"/>
              <a:gd name="connsiteY104" fmla="*/ 965200 h 1616447"/>
              <a:gd name="connsiteX105" fmla="*/ 752892 w 1175167"/>
              <a:gd name="connsiteY105" fmla="*/ 958850 h 1616447"/>
              <a:gd name="connsiteX106" fmla="*/ 746542 w 1175167"/>
              <a:gd name="connsiteY106" fmla="*/ 946150 h 1616447"/>
              <a:gd name="connsiteX107" fmla="*/ 740192 w 1175167"/>
              <a:gd name="connsiteY107" fmla="*/ 898525 h 1616447"/>
              <a:gd name="connsiteX108" fmla="*/ 730667 w 1175167"/>
              <a:gd name="connsiteY108" fmla="*/ 863600 h 1616447"/>
              <a:gd name="connsiteX109" fmla="*/ 721142 w 1175167"/>
              <a:gd name="connsiteY109" fmla="*/ 860425 h 1616447"/>
              <a:gd name="connsiteX110" fmla="*/ 705267 w 1175167"/>
              <a:gd name="connsiteY110" fmla="*/ 847725 h 1616447"/>
              <a:gd name="connsiteX111" fmla="*/ 692567 w 1175167"/>
              <a:gd name="connsiteY111" fmla="*/ 841375 h 1616447"/>
              <a:gd name="connsiteX112" fmla="*/ 686217 w 1175167"/>
              <a:gd name="connsiteY112" fmla="*/ 831850 h 1616447"/>
              <a:gd name="connsiteX113" fmla="*/ 689392 w 1175167"/>
              <a:gd name="connsiteY113" fmla="*/ 784225 h 1616447"/>
              <a:gd name="connsiteX114" fmla="*/ 698917 w 1175167"/>
              <a:gd name="connsiteY114" fmla="*/ 762000 h 1616447"/>
              <a:gd name="connsiteX115" fmla="*/ 708442 w 1175167"/>
              <a:gd name="connsiteY115" fmla="*/ 673100 h 1616447"/>
              <a:gd name="connsiteX116" fmla="*/ 711617 w 1175167"/>
              <a:gd name="connsiteY116" fmla="*/ 641350 h 1616447"/>
              <a:gd name="connsiteX117" fmla="*/ 721142 w 1175167"/>
              <a:gd name="connsiteY117" fmla="*/ 609600 h 1616447"/>
              <a:gd name="connsiteX118" fmla="*/ 727492 w 1175167"/>
              <a:gd name="connsiteY118" fmla="*/ 581025 h 1616447"/>
              <a:gd name="connsiteX119" fmla="*/ 733842 w 1175167"/>
              <a:gd name="connsiteY119" fmla="*/ 568325 h 1616447"/>
              <a:gd name="connsiteX120" fmla="*/ 737017 w 1175167"/>
              <a:gd name="connsiteY120" fmla="*/ 555625 h 1616447"/>
              <a:gd name="connsiteX121" fmla="*/ 749717 w 1175167"/>
              <a:gd name="connsiteY121" fmla="*/ 542925 h 1616447"/>
              <a:gd name="connsiteX122" fmla="*/ 762417 w 1175167"/>
              <a:gd name="connsiteY122" fmla="*/ 520700 h 1616447"/>
              <a:gd name="connsiteX123" fmla="*/ 784642 w 1175167"/>
              <a:gd name="connsiteY123" fmla="*/ 498475 h 1616447"/>
              <a:gd name="connsiteX124" fmla="*/ 797342 w 1175167"/>
              <a:gd name="connsiteY124" fmla="*/ 485775 h 1616447"/>
              <a:gd name="connsiteX125" fmla="*/ 806867 w 1175167"/>
              <a:gd name="connsiteY125" fmla="*/ 476250 h 1616447"/>
              <a:gd name="connsiteX126" fmla="*/ 816392 w 1175167"/>
              <a:gd name="connsiteY126" fmla="*/ 454025 h 1616447"/>
              <a:gd name="connsiteX127" fmla="*/ 819567 w 1175167"/>
              <a:gd name="connsiteY127" fmla="*/ 441325 h 1616447"/>
              <a:gd name="connsiteX128" fmla="*/ 832267 w 1175167"/>
              <a:gd name="connsiteY128" fmla="*/ 409575 h 1616447"/>
              <a:gd name="connsiteX129" fmla="*/ 838617 w 1175167"/>
              <a:gd name="connsiteY129" fmla="*/ 365125 h 1616447"/>
              <a:gd name="connsiteX130" fmla="*/ 841792 w 1175167"/>
              <a:gd name="connsiteY130" fmla="*/ 355600 h 1616447"/>
              <a:gd name="connsiteX131" fmla="*/ 844967 w 1175167"/>
              <a:gd name="connsiteY131" fmla="*/ 342900 h 1616447"/>
              <a:gd name="connsiteX132" fmla="*/ 854492 w 1175167"/>
              <a:gd name="connsiteY132" fmla="*/ 225425 h 1616447"/>
              <a:gd name="connsiteX133" fmla="*/ 857667 w 1175167"/>
              <a:gd name="connsiteY133" fmla="*/ 209550 h 1616447"/>
              <a:gd name="connsiteX134" fmla="*/ 864017 w 1175167"/>
              <a:gd name="connsiteY134" fmla="*/ 200025 h 1616447"/>
              <a:gd name="connsiteX135" fmla="*/ 867192 w 1175167"/>
              <a:gd name="connsiteY135" fmla="*/ 177800 h 1616447"/>
              <a:gd name="connsiteX136" fmla="*/ 870367 w 1175167"/>
              <a:gd name="connsiteY136" fmla="*/ 168275 h 1616447"/>
              <a:gd name="connsiteX137" fmla="*/ 873542 w 1175167"/>
              <a:gd name="connsiteY137" fmla="*/ 152400 h 1616447"/>
              <a:gd name="connsiteX138" fmla="*/ 883067 w 1175167"/>
              <a:gd name="connsiteY138" fmla="*/ 101600 h 1616447"/>
              <a:gd name="connsiteX139" fmla="*/ 886242 w 1175167"/>
              <a:gd name="connsiteY139" fmla="*/ 92075 h 1616447"/>
              <a:gd name="connsiteX140" fmla="*/ 898942 w 1175167"/>
              <a:gd name="connsiteY140" fmla="*/ 76200 h 1616447"/>
              <a:gd name="connsiteX141" fmla="*/ 908467 w 1175167"/>
              <a:gd name="connsiteY141" fmla="*/ 73025 h 1616447"/>
              <a:gd name="connsiteX0" fmla="*/ 908467 w 1175167"/>
              <a:gd name="connsiteY0" fmla="*/ 73025 h 1606679"/>
              <a:gd name="connsiteX1" fmla="*/ 902117 w 1175167"/>
              <a:gd name="connsiteY1" fmla="*/ 57150 h 1606679"/>
              <a:gd name="connsiteX2" fmla="*/ 844967 w 1175167"/>
              <a:gd name="connsiteY2" fmla="*/ 22225 h 1606679"/>
              <a:gd name="connsiteX3" fmla="*/ 829092 w 1175167"/>
              <a:gd name="connsiteY3" fmla="*/ 9525 h 1606679"/>
              <a:gd name="connsiteX4" fmla="*/ 813217 w 1175167"/>
              <a:gd name="connsiteY4" fmla="*/ 6350 h 1606679"/>
              <a:gd name="connsiteX5" fmla="*/ 797342 w 1175167"/>
              <a:gd name="connsiteY5" fmla="*/ 0 h 1606679"/>
              <a:gd name="connsiteX6" fmla="*/ 775117 w 1175167"/>
              <a:gd name="connsiteY6" fmla="*/ 6350 h 1606679"/>
              <a:gd name="connsiteX7" fmla="*/ 771942 w 1175167"/>
              <a:gd name="connsiteY7" fmla="*/ 50800 h 1606679"/>
              <a:gd name="connsiteX8" fmla="*/ 768767 w 1175167"/>
              <a:gd name="connsiteY8" fmla="*/ 69850 h 1606679"/>
              <a:gd name="connsiteX9" fmla="*/ 759242 w 1175167"/>
              <a:gd name="connsiteY9" fmla="*/ 73025 h 1606679"/>
              <a:gd name="connsiteX10" fmla="*/ 749717 w 1175167"/>
              <a:gd name="connsiteY10" fmla="*/ 66675 h 1606679"/>
              <a:gd name="connsiteX11" fmla="*/ 737017 w 1175167"/>
              <a:gd name="connsiteY11" fmla="*/ 63500 h 1606679"/>
              <a:gd name="connsiteX12" fmla="*/ 714792 w 1175167"/>
              <a:gd name="connsiteY12" fmla="*/ 104775 h 1606679"/>
              <a:gd name="connsiteX13" fmla="*/ 670342 w 1175167"/>
              <a:gd name="connsiteY13" fmla="*/ 25400 h 1606679"/>
              <a:gd name="connsiteX14" fmla="*/ 654467 w 1175167"/>
              <a:gd name="connsiteY14" fmla="*/ 63500 h 1606679"/>
              <a:gd name="connsiteX15" fmla="*/ 600492 w 1175167"/>
              <a:gd name="connsiteY15" fmla="*/ 142875 h 1606679"/>
              <a:gd name="connsiteX16" fmla="*/ 562392 w 1175167"/>
              <a:gd name="connsiteY16" fmla="*/ 222250 h 1606679"/>
              <a:gd name="connsiteX17" fmla="*/ 527467 w 1175167"/>
              <a:gd name="connsiteY17" fmla="*/ 304800 h 1606679"/>
              <a:gd name="connsiteX18" fmla="*/ 521117 w 1175167"/>
              <a:gd name="connsiteY18" fmla="*/ 358775 h 1606679"/>
              <a:gd name="connsiteX19" fmla="*/ 444917 w 1175167"/>
              <a:gd name="connsiteY19" fmla="*/ 434975 h 1606679"/>
              <a:gd name="connsiteX20" fmla="*/ 444917 w 1175167"/>
              <a:gd name="connsiteY20" fmla="*/ 517525 h 1606679"/>
              <a:gd name="connsiteX21" fmla="*/ 409992 w 1175167"/>
              <a:gd name="connsiteY21" fmla="*/ 501650 h 1606679"/>
              <a:gd name="connsiteX22" fmla="*/ 362367 w 1175167"/>
              <a:gd name="connsiteY22" fmla="*/ 511175 h 1606679"/>
              <a:gd name="connsiteX23" fmla="*/ 295692 w 1175167"/>
              <a:gd name="connsiteY23" fmla="*/ 492125 h 1606679"/>
              <a:gd name="connsiteX24" fmla="*/ 289342 w 1175167"/>
              <a:gd name="connsiteY24" fmla="*/ 419100 h 1606679"/>
              <a:gd name="connsiteX25" fmla="*/ 263942 w 1175167"/>
              <a:gd name="connsiteY25" fmla="*/ 396875 h 1606679"/>
              <a:gd name="connsiteX26" fmla="*/ 184567 w 1175167"/>
              <a:gd name="connsiteY26" fmla="*/ 387350 h 1606679"/>
              <a:gd name="connsiteX27" fmla="*/ 108367 w 1175167"/>
              <a:gd name="connsiteY27" fmla="*/ 393700 h 1606679"/>
              <a:gd name="connsiteX28" fmla="*/ 35342 w 1175167"/>
              <a:gd name="connsiteY28" fmla="*/ 469900 h 1606679"/>
              <a:gd name="connsiteX29" fmla="*/ 417 w 1175167"/>
              <a:gd name="connsiteY29" fmla="*/ 533400 h 1606679"/>
              <a:gd name="connsiteX30" fmla="*/ 16292 w 1175167"/>
              <a:gd name="connsiteY30" fmla="*/ 587375 h 1606679"/>
              <a:gd name="connsiteX31" fmla="*/ 9941 w 1175167"/>
              <a:gd name="connsiteY31" fmla="*/ 631825 h 1606679"/>
              <a:gd name="connsiteX32" fmla="*/ 13117 w 1175167"/>
              <a:gd name="connsiteY32" fmla="*/ 698500 h 1606679"/>
              <a:gd name="connsiteX33" fmla="*/ 9942 w 1175167"/>
              <a:gd name="connsiteY33" fmla="*/ 736600 h 1606679"/>
              <a:gd name="connsiteX34" fmla="*/ 48042 w 1175167"/>
              <a:gd name="connsiteY34" fmla="*/ 755650 h 1606679"/>
              <a:gd name="connsiteX35" fmla="*/ 102017 w 1175167"/>
              <a:gd name="connsiteY35" fmla="*/ 790575 h 1606679"/>
              <a:gd name="connsiteX36" fmla="*/ 133767 w 1175167"/>
              <a:gd name="connsiteY36" fmla="*/ 784225 h 1606679"/>
              <a:gd name="connsiteX37" fmla="*/ 159167 w 1175167"/>
              <a:gd name="connsiteY37" fmla="*/ 841375 h 1606679"/>
              <a:gd name="connsiteX38" fmla="*/ 155992 w 1175167"/>
              <a:gd name="connsiteY38" fmla="*/ 873125 h 1606679"/>
              <a:gd name="connsiteX39" fmla="*/ 200442 w 1175167"/>
              <a:gd name="connsiteY39" fmla="*/ 904875 h 1606679"/>
              <a:gd name="connsiteX40" fmla="*/ 222667 w 1175167"/>
              <a:gd name="connsiteY40" fmla="*/ 939800 h 1606679"/>
              <a:gd name="connsiteX41" fmla="*/ 213142 w 1175167"/>
              <a:gd name="connsiteY41" fmla="*/ 1022350 h 1606679"/>
              <a:gd name="connsiteX42" fmla="*/ 190917 w 1175167"/>
              <a:gd name="connsiteY42" fmla="*/ 1063625 h 1606679"/>
              <a:gd name="connsiteX43" fmla="*/ 190917 w 1175167"/>
              <a:gd name="connsiteY43" fmla="*/ 1200150 h 1606679"/>
              <a:gd name="connsiteX44" fmla="*/ 244892 w 1175167"/>
              <a:gd name="connsiteY44" fmla="*/ 1206500 h 1606679"/>
              <a:gd name="connsiteX45" fmla="*/ 279817 w 1175167"/>
              <a:gd name="connsiteY45" fmla="*/ 1222375 h 1606679"/>
              <a:gd name="connsiteX46" fmla="*/ 289342 w 1175167"/>
              <a:gd name="connsiteY46" fmla="*/ 1270000 h 1606679"/>
              <a:gd name="connsiteX47" fmla="*/ 356017 w 1175167"/>
              <a:gd name="connsiteY47" fmla="*/ 1298575 h 1606679"/>
              <a:gd name="connsiteX48" fmla="*/ 403642 w 1175167"/>
              <a:gd name="connsiteY48" fmla="*/ 1330325 h 1606679"/>
              <a:gd name="connsiteX49" fmla="*/ 422692 w 1175167"/>
              <a:gd name="connsiteY49" fmla="*/ 1403350 h 1606679"/>
              <a:gd name="connsiteX50" fmla="*/ 444917 w 1175167"/>
              <a:gd name="connsiteY50" fmla="*/ 1476375 h 1606679"/>
              <a:gd name="connsiteX51" fmla="*/ 483017 w 1175167"/>
              <a:gd name="connsiteY51" fmla="*/ 1482725 h 1606679"/>
              <a:gd name="connsiteX52" fmla="*/ 514767 w 1175167"/>
              <a:gd name="connsiteY52" fmla="*/ 1536700 h 1606679"/>
              <a:gd name="connsiteX53" fmla="*/ 543342 w 1175167"/>
              <a:gd name="connsiteY53" fmla="*/ 1584325 h 1606679"/>
              <a:gd name="connsiteX54" fmla="*/ 571917 w 1175167"/>
              <a:gd name="connsiteY54" fmla="*/ 1555750 h 1606679"/>
              <a:gd name="connsiteX55" fmla="*/ 597317 w 1175167"/>
              <a:gd name="connsiteY55" fmla="*/ 1501775 h 1606679"/>
              <a:gd name="connsiteX56" fmla="*/ 625892 w 1175167"/>
              <a:gd name="connsiteY56" fmla="*/ 1565275 h 1606679"/>
              <a:gd name="connsiteX57" fmla="*/ 660817 w 1175167"/>
              <a:gd name="connsiteY57" fmla="*/ 1590675 h 1606679"/>
              <a:gd name="connsiteX58" fmla="*/ 711617 w 1175167"/>
              <a:gd name="connsiteY58" fmla="*/ 1543050 h 1606679"/>
              <a:gd name="connsiteX59" fmla="*/ 794167 w 1175167"/>
              <a:gd name="connsiteY59" fmla="*/ 1558925 h 1606679"/>
              <a:gd name="connsiteX60" fmla="*/ 857667 w 1175167"/>
              <a:gd name="connsiteY60" fmla="*/ 1568450 h 1606679"/>
              <a:gd name="connsiteX61" fmla="*/ 927517 w 1175167"/>
              <a:gd name="connsiteY61" fmla="*/ 1590675 h 1606679"/>
              <a:gd name="connsiteX62" fmla="*/ 1000542 w 1175167"/>
              <a:gd name="connsiteY62" fmla="*/ 1606550 h 1606679"/>
              <a:gd name="connsiteX63" fmla="*/ 1064042 w 1175167"/>
              <a:gd name="connsiteY63" fmla="*/ 1593850 h 1606679"/>
              <a:gd name="connsiteX64" fmla="*/ 1098967 w 1175167"/>
              <a:gd name="connsiteY64" fmla="*/ 1530350 h 1606679"/>
              <a:gd name="connsiteX65" fmla="*/ 1171992 w 1175167"/>
              <a:gd name="connsiteY65" fmla="*/ 1527175 h 1606679"/>
              <a:gd name="connsiteX66" fmla="*/ 1175167 w 1175167"/>
              <a:gd name="connsiteY66" fmla="*/ 1517650 h 1606679"/>
              <a:gd name="connsiteX67" fmla="*/ 1149767 w 1175167"/>
              <a:gd name="connsiteY67" fmla="*/ 1501775 h 1606679"/>
              <a:gd name="connsiteX68" fmla="*/ 1140242 w 1175167"/>
              <a:gd name="connsiteY68" fmla="*/ 1498600 h 1606679"/>
              <a:gd name="connsiteX69" fmla="*/ 1121192 w 1175167"/>
              <a:gd name="connsiteY69" fmla="*/ 1485900 h 1606679"/>
              <a:gd name="connsiteX70" fmla="*/ 1098967 w 1175167"/>
              <a:gd name="connsiteY70" fmla="*/ 1457325 h 1606679"/>
              <a:gd name="connsiteX71" fmla="*/ 1086267 w 1175167"/>
              <a:gd name="connsiteY71" fmla="*/ 1444625 h 1606679"/>
              <a:gd name="connsiteX72" fmla="*/ 1076742 w 1175167"/>
              <a:gd name="connsiteY72" fmla="*/ 1431925 h 1606679"/>
              <a:gd name="connsiteX73" fmla="*/ 1057692 w 1175167"/>
              <a:gd name="connsiteY73" fmla="*/ 1419225 h 1606679"/>
              <a:gd name="connsiteX74" fmla="*/ 1038642 w 1175167"/>
              <a:gd name="connsiteY74" fmla="*/ 1400175 h 1606679"/>
              <a:gd name="connsiteX75" fmla="*/ 1025942 w 1175167"/>
              <a:gd name="connsiteY75" fmla="*/ 1387475 h 1606679"/>
              <a:gd name="connsiteX76" fmla="*/ 1032292 w 1175167"/>
              <a:gd name="connsiteY76" fmla="*/ 1355725 h 1606679"/>
              <a:gd name="connsiteX77" fmla="*/ 1044992 w 1175167"/>
              <a:gd name="connsiteY77" fmla="*/ 1352550 h 1606679"/>
              <a:gd name="connsiteX78" fmla="*/ 1060867 w 1175167"/>
              <a:gd name="connsiteY78" fmla="*/ 1349375 h 1606679"/>
              <a:gd name="connsiteX79" fmla="*/ 1057692 w 1175167"/>
              <a:gd name="connsiteY79" fmla="*/ 1314450 h 1606679"/>
              <a:gd name="connsiteX80" fmla="*/ 1029117 w 1175167"/>
              <a:gd name="connsiteY80" fmla="*/ 1317625 h 1606679"/>
              <a:gd name="connsiteX81" fmla="*/ 991017 w 1175167"/>
              <a:gd name="connsiteY81" fmla="*/ 1314450 h 1606679"/>
              <a:gd name="connsiteX82" fmla="*/ 978317 w 1175167"/>
              <a:gd name="connsiteY82" fmla="*/ 1308100 h 1606679"/>
              <a:gd name="connsiteX83" fmla="*/ 975142 w 1175167"/>
              <a:gd name="connsiteY83" fmla="*/ 1298575 h 1606679"/>
              <a:gd name="connsiteX84" fmla="*/ 1013242 w 1175167"/>
              <a:gd name="connsiteY84" fmla="*/ 1279525 h 1606679"/>
              <a:gd name="connsiteX85" fmla="*/ 1010067 w 1175167"/>
              <a:gd name="connsiteY85" fmla="*/ 1270000 h 1606679"/>
              <a:gd name="connsiteX86" fmla="*/ 997367 w 1175167"/>
              <a:gd name="connsiteY86" fmla="*/ 1260475 h 1606679"/>
              <a:gd name="connsiteX87" fmla="*/ 978317 w 1175167"/>
              <a:gd name="connsiteY87" fmla="*/ 1250950 h 1606679"/>
              <a:gd name="connsiteX88" fmla="*/ 959267 w 1175167"/>
              <a:gd name="connsiteY88" fmla="*/ 1225550 h 1606679"/>
              <a:gd name="connsiteX89" fmla="*/ 956092 w 1175167"/>
              <a:gd name="connsiteY89" fmla="*/ 1212850 h 1606679"/>
              <a:gd name="connsiteX90" fmla="*/ 940217 w 1175167"/>
              <a:gd name="connsiteY90" fmla="*/ 1181100 h 1606679"/>
              <a:gd name="connsiteX91" fmla="*/ 937042 w 1175167"/>
              <a:gd name="connsiteY91" fmla="*/ 1171575 h 1606679"/>
              <a:gd name="connsiteX92" fmla="*/ 930692 w 1175167"/>
              <a:gd name="connsiteY92" fmla="*/ 1146175 h 1606679"/>
              <a:gd name="connsiteX93" fmla="*/ 917992 w 1175167"/>
              <a:gd name="connsiteY93" fmla="*/ 1120775 h 1606679"/>
              <a:gd name="connsiteX94" fmla="*/ 905292 w 1175167"/>
              <a:gd name="connsiteY94" fmla="*/ 1098550 h 1606679"/>
              <a:gd name="connsiteX95" fmla="*/ 898942 w 1175167"/>
              <a:gd name="connsiteY95" fmla="*/ 1082675 h 1606679"/>
              <a:gd name="connsiteX96" fmla="*/ 892592 w 1175167"/>
              <a:gd name="connsiteY96" fmla="*/ 1063625 h 1606679"/>
              <a:gd name="connsiteX97" fmla="*/ 883067 w 1175167"/>
              <a:gd name="connsiteY97" fmla="*/ 1047750 h 1606679"/>
              <a:gd name="connsiteX98" fmla="*/ 876717 w 1175167"/>
              <a:gd name="connsiteY98" fmla="*/ 1038225 h 1606679"/>
              <a:gd name="connsiteX99" fmla="*/ 860842 w 1175167"/>
              <a:gd name="connsiteY99" fmla="*/ 1025525 h 1606679"/>
              <a:gd name="connsiteX100" fmla="*/ 841792 w 1175167"/>
              <a:gd name="connsiteY100" fmla="*/ 1003300 h 1606679"/>
              <a:gd name="connsiteX101" fmla="*/ 819567 w 1175167"/>
              <a:gd name="connsiteY101" fmla="*/ 1000125 h 1606679"/>
              <a:gd name="connsiteX102" fmla="*/ 797342 w 1175167"/>
              <a:gd name="connsiteY102" fmla="*/ 987425 h 1606679"/>
              <a:gd name="connsiteX103" fmla="*/ 765592 w 1175167"/>
              <a:gd name="connsiteY103" fmla="*/ 965200 h 1606679"/>
              <a:gd name="connsiteX104" fmla="*/ 752892 w 1175167"/>
              <a:gd name="connsiteY104" fmla="*/ 958850 h 1606679"/>
              <a:gd name="connsiteX105" fmla="*/ 746542 w 1175167"/>
              <a:gd name="connsiteY105" fmla="*/ 946150 h 1606679"/>
              <a:gd name="connsiteX106" fmla="*/ 740192 w 1175167"/>
              <a:gd name="connsiteY106" fmla="*/ 898525 h 1606679"/>
              <a:gd name="connsiteX107" fmla="*/ 730667 w 1175167"/>
              <a:gd name="connsiteY107" fmla="*/ 863600 h 1606679"/>
              <a:gd name="connsiteX108" fmla="*/ 721142 w 1175167"/>
              <a:gd name="connsiteY108" fmla="*/ 860425 h 1606679"/>
              <a:gd name="connsiteX109" fmla="*/ 705267 w 1175167"/>
              <a:gd name="connsiteY109" fmla="*/ 847725 h 1606679"/>
              <a:gd name="connsiteX110" fmla="*/ 692567 w 1175167"/>
              <a:gd name="connsiteY110" fmla="*/ 841375 h 1606679"/>
              <a:gd name="connsiteX111" fmla="*/ 686217 w 1175167"/>
              <a:gd name="connsiteY111" fmla="*/ 831850 h 1606679"/>
              <a:gd name="connsiteX112" fmla="*/ 689392 w 1175167"/>
              <a:gd name="connsiteY112" fmla="*/ 784225 h 1606679"/>
              <a:gd name="connsiteX113" fmla="*/ 698917 w 1175167"/>
              <a:gd name="connsiteY113" fmla="*/ 762000 h 1606679"/>
              <a:gd name="connsiteX114" fmla="*/ 708442 w 1175167"/>
              <a:gd name="connsiteY114" fmla="*/ 673100 h 1606679"/>
              <a:gd name="connsiteX115" fmla="*/ 711617 w 1175167"/>
              <a:gd name="connsiteY115" fmla="*/ 641350 h 1606679"/>
              <a:gd name="connsiteX116" fmla="*/ 721142 w 1175167"/>
              <a:gd name="connsiteY116" fmla="*/ 609600 h 1606679"/>
              <a:gd name="connsiteX117" fmla="*/ 727492 w 1175167"/>
              <a:gd name="connsiteY117" fmla="*/ 581025 h 1606679"/>
              <a:gd name="connsiteX118" fmla="*/ 733842 w 1175167"/>
              <a:gd name="connsiteY118" fmla="*/ 568325 h 1606679"/>
              <a:gd name="connsiteX119" fmla="*/ 737017 w 1175167"/>
              <a:gd name="connsiteY119" fmla="*/ 555625 h 1606679"/>
              <a:gd name="connsiteX120" fmla="*/ 749717 w 1175167"/>
              <a:gd name="connsiteY120" fmla="*/ 542925 h 1606679"/>
              <a:gd name="connsiteX121" fmla="*/ 762417 w 1175167"/>
              <a:gd name="connsiteY121" fmla="*/ 520700 h 1606679"/>
              <a:gd name="connsiteX122" fmla="*/ 784642 w 1175167"/>
              <a:gd name="connsiteY122" fmla="*/ 498475 h 1606679"/>
              <a:gd name="connsiteX123" fmla="*/ 797342 w 1175167"/>
              <a:gd name="connsiteY123" fmla="*/ 485775 h 1606679"/>
              <a:gd name="connsiteX124" fmla="*/ 806867 w 1175167"/>
              <a:gd name="connsiteY124" fmla="*/ 476250 h 1606679"/>
              <a:gd name="connsiteX125" fmla="*/ 816392 w 1175167"/>
              <a:gd name="connsiteY125" fmla="*/ 454025 h 1606679"/>
              <a:gd name="connsiteX126" fmla="*/ 819567 w 1175167"/>
              <a:gd name="connsiteY126" fmla="*/ 441325 h 1606679"/>
              <a:gd name="connsiteX127" fmla="*/ 832267 w 1175167"/>
              <a:gd name="connsiteY127" fmla="*/ 409575 h 1606679"/>
              <a:gd name="connsiteX128" fmla="*/ 838617 w 1175167"/>
              <a:gd name="connsiteY128" fmla="*/ 365125 h 1606679"/>
              <a:gd name="connsiteX129" fmla="*/ 841792 w 1175167"/>
              <a:gd name="connsiteY129" fmla="*/ 355600 h 1606679"/>
              <a:gd name="connsiteX130" fmla="*/ 844967 w 1175167"/>
              <a:gd name="connsiteY130" fmla="*/ 342900 h 1606679"/>
              <a:gd name="connsiteX131" fmla="*/ 854492 w 1175167"/>
              <a:gd name="connsiteY131" fmla="*/ 225425 h 1606679"/>
              <a:gd name="connsiteX132" fmla="*/ 857667 w 1175167"/>
              <a:gd name="connsiteY132" fmla="*/ 209550 h 1606679"/>
              <a:gd name="connsiteX133" fmla="*/ 864017 w 1175167"/>
              <a:gd name="connsiteY133" fmla="*/ 200025 h 1606679"/>
              <a:gd name="connsiteX134" fmla="*/ 867192 w 1175167"/>
              <a:gd name="connsiteY134" fmla="*/ 177800 h 1606679"/>
              <a:gd name="connsiteX135" fmla="*/ 870367 w 1175167"/>
              <a:gd name="connsiteY135" fmla="*/ 168275 h 1606679"/>
              <a:gd name="connsiteX136" fmla="*/ 873542 w 1175167"/>
              <a:gd name="connsiteY136" fmla="*/ 152400 h 1606679"/>
              <a:gd name="connsiteX137" fmla="*/ 883067 w 1175167"/>
              <a:gd name="connsiteY137" fmla="*/ 101600 h 1606679"/>
              <a:gd name="connsiteX138" fmla="*/ 886242 w 1175167"/>
              <a:gd name="connsiteY138" fmla="*/ 92075 h 1606679"/>
              <a:gd name="connsiteX139" fmla="*/ 898942 w 1175167"/>
              <a:gd name="connsiteY139" fmla="*/ 76200 h 1606679"/>
              <a:gd name="connsiteX140" fmla="*/ 908467 w 1175167"/>
              <a:gd name="connsiteY140" fmla="*/ 73025 h 1606679"/>
              <a:gd name="connsiteX0" fmla="*/ 908467 w 1175167"/>
              <a:gd name="connsiteY0" fmla="*/ 73025 h 1620540"/>
              <a:gd name="connsiteX1" fmla="*/ 902117 w 1175167"/>
              <a:gd name="connsiteY1" fmla="*/ 57150 h 1620540"/>
              <a:gd name="connsiteX2" fmla="*/ 844967 w 1175167"/>
              <a:gd name="connsiteY2" fmla="*/ 22225 h 1620540"/>
              <a:gd name="connsiteX3" fmla="*/ 829092 w 1175167"/>
              <a:gd name="connsiteY3" fmla="*/ 9525 h 1620540"/>
              <a:gd name="connsiteX4" fmla="*/ 813217 w 1175167"/>
              <a:gd name="connsiteY4" fmla="*/ 6350 h 1620540"/>
              <a:gd name="connsiteX5" fmla="*/ 797342 w 1175167"/>
              <a:gd name="connsiteY5" fmla="*/ 0 h 1620540"/>
              <a:gd name="connsiteX6" fmla="*/ 775117 w 1175167"/>
              <a:gd name="connsiteY6" fmla="*/ 6350 h 1620540"/>
              <a:gd name="connsiteX7" fmla="*/ 771942 w 1175167"/>
              <a:gd name="connsiteY7" fmla="*/ 50800 h 1620540"/>
              <a:gd name="connsiteX8" fmla="*/ 768767 w 1175167"/>
              <a:gd name="connsiteY8" fmla="*/ 69850 h 1620540"/>
              <a:gd name="connsiteX9" fmla="*/ 759242 w 1175167"/>
              <a:gd name="connsiteY9" fmla="*/ 73025 h 1620540"/>
              <a:gd name="connsiteX10" fmla="*/ 749717 w 1175167"/>
              <a:gd name="connsiteY10" fmla="*/ 66675 h 1620540"/>
              <a:gd name="connsiteX11" fmla="*/ 737017 w 1175167"/>
              <a:gd name="connsiteY11" fmla="*/ 63500 h 1620540"/>
              <a:gd name="connsiteX12" fmla="*/ 714792 w 1175167"/>
              <a:gd name="connsiteY12" fmla="*/ 104775 h 1620540"/>
              <a:gd name="connsiteX13" fmla="*/ 670342 w 1175167"/>
              <a:gd name="connsiteY13" fmla="*/ 25400 h 1620540"/>
              <a:gd name="connsiteX14" fmla="*/ 654467 w 1175167"/>
              <a:gd name="connsiteY14" fmla="*/ 63500 h 1620540"/>
              <a:gd name="connsiteX15" fmla="*/ 600492 w 1175167"/>
              <a:gd name="connsiteY15" fmla="*/ 142875 h 1620540"/>
              <a:gd name="connsiteX16" fmla="*/ 562392 w 1175167"/>
              <a:gd name="connsiteY16" fmla="*/ 222250 h 1620540"/>
              <a:gd name="connsiteX17" fmla="*/ 527467 w 1175167"/>
              <a:gd name="connsiteY17" fmla="*/ 304800 h 1620540"/>
              <a:gd name="connsiteX18" fmla="*/ 521117 w 1175167"/>
              <a:gd name="connsiteY18" fmla="*/ 358775 h 1620540"/>
              <a:gd name="connsiteX19" fmla="*/ 444917 w 1175167"/>
              <a:gd name="connsiteY19" fmla="*/ 434975 h 1620540"/>
              <a:gd name="connsiteX20" fmla="*/ 444917 w 1175167"/>
              <a:gd name="connsiteY20" fmla="*/ 517525 h 1620540"/>
              <a:gd name="connsiteX21" fmla="*/ 409992 w 1175167"/>
              <a:gd name="connsiteY21" fmla="*/ 501650 h 1620540"/>
              <a:gd name="connsiteX22" fmla="*/ 362367 w 1175167"/>
              <a:gd name="connsiteY22" fmla="*/ 511175 h 1620540"/>
              <a:gd name="connsiteX23" fmla="*/ 295692 w 1175167"/>
              <a:gd name="connsiteY23" fmla="*/ 492125 h 1620540"/>
              <a:gd name="connsiteX24" fmla="*/ 289342 w 1175167"/>
              <a:gd name="connsiteY24" fmla="*/ 419100 h 1620540"/>
              <a:gd name="connsiteX25" fmla="*/ 263942 w 1175167"/>
              <a:gd name="connsiteY25" fmla="*/ 396875 h 1620540"/>
              <a:gd name="connsiteX26" fmla="*/ 184567 w 1175167"/>
              <a:gd name="connsiteY26" fmla="*/ 387350 h 1620540"/>
              <a:gd name="connsiteX27" fmla="*/ 108367 w 1175167"/>
              <a:gd name="connsiteY27" fmla="*/ 393700 h 1620540"/>
              <a:gd name="connsiteX28" fmla="*/ 35342 w 1175167"/>
              <a:gd name="connsiteY28" fmla="*/ 469900 h 1620540"/>
              <a:gd name="connsiteX29" fmla="*/ 417 w 1175167"/>
              <a:gd name="connsiteY29" fmla="*/ 533400 h 1620540"/>
              <a:gd name="connsiteX30" fmla="*/ 16292 w 1175167"/>
              <a:gd name="connsiteY30" fmla="*/ 587375 h 1620540"/>
              <a:gd name="connsiteX31" fmla="*/ 9941 w 1175167"/>
              <a:gd name="connsiteY31" fmla="*/ 631825 h 1620540"/>
              <a:gd name="connsiteX32" fmla="*/ 13117 w 1175167"/>
              <a:gd name="connsiteY32" fmla="*/ 698500 h 1620540"/>
              <a:gd name="connsiteX33" fmla="*/ 9942 w 1175167"/>
              <a:gd name="connsiteY33" fmla="*/ 736600 h 1620540"/>
              <a:gd name="connsiteX34" fmla="*/ 48042 w 1175167"/>
              <a:gd name="connsiteY34" fmla="*/ 755650 h 1620540"/>
              <a:gd name="connsiteX35" fmla="*/ 102017 w 1175167"/>
              <a:gd name="connsiteY35" fmla="*/ 790575 h 1620540"/>
              <a:gd name="connsiteX36" fmla="*/ 133767 w 1175167"/>
              <a:gd name="connsiteY36" fmla="*/ 784225 h 1620540"/>
              <a:gd name="connsiteX37" fmla="*/ 159167 w 1175167"/>
              <a:gd name="connsiteY37" fmla="*/ 841375 h 1620540"/>
              <a:gd name="connsiteX38" fmla="*/ 155992 w 1175167"/>
              <a:gd name="connsiteY38" fmla="*/ 873125 h 1620540"/>
              <a:gd name="connsiteX39" fmla="*/ 200442 w 1175167"/>
              <a:gd name="connsiteY39" fmla="*/ 904875 h 1620540"/>
              <a:gd name="connsiteX40" fmla="*/ 222667 w 1175167"/>
              <a:gd name="connsiteY40" fmla="*/ 939800 h 1620540"/>
              <a:gd name="connsiteX41" fmla="*/ 213142 w 1175167"/>
              <a:gd name="connsiteY41" fmla="*/ 1022350 h 1620540"/>
              <a:gd name="connsiteX42" fmla="*/ 190917 w 1175167"/>
              <a:gd name="connsiteY42" fmla="*/ 1063625 h 1620540"/>
              <a:gd name="connsiteX43" fmla="*/ 190917 w 1175167"/>
              <a:gd name="connsiteY43" fmla="*/ 1200150 h 1620540"/>
              <a:gd name="connsiteX44" fmla="*/ 244892 w 1175167"/>
              <a:gd name="connsiteY44" fmla="*/ 1206500 h 1620540"/>
              <a:gd name="connsiteX45" fmla="*/ 279817 w 1175167"/>
              <a:gd name="connsiteY45" fmla="*/ 1222375 h 1620540"/>
              <a:gd name="connsiteX46" fmla="*/ 289342 w 1175167"/>
              <a:gd name="connsiteY46" fmla="*/ 1270000 h 1620540"/>
              <a:gd name="connsiteX47" fmla="*/ 356017 w 1175167"/>
              <a:gd name="connsiteY47" fmla="*/ 1298575 h 1620540"/>
              <a:gd name="connsiteX48" fmla="*/ 403642 w 1175167"/>
              <a:gd name="connsiteY48" fmla="*/ 1330325 h 1620540"/>
              <a:gd name="connsiteX49" fmla="*/ 422692 w 1175167"/>
              <a:gd name="connsiteY49" fmla="*/ 1403350 h 1620540"/>
              <a:gd name="connsiteX50" fmla="*/ 444917 w 1175167"/>
              <a:gd name="connsiteY50" fmla="*/ 1476375 h 1620540"/>
              <a:gd name="connsiteX51" fmla="*/ 483017 w 1175167"/>
              <a:gd name="connsiteY51" fmla="*/ 1482725 h 1620540"/>
              <a:gd name="connsiteX52" fmla="*/ 514767 w 1175167"/>
              <a:gd name="connsiteY52" fmla="*/ 1536700 h 1620540"/>
              <a:gd name="connsiteX53" fmla="*/ 543342 w 1175167"/>
              <a:gd name="connsiteY53" fmla="*/ 1584325 h 1620540"/>
              <a:gd name="connsiteX54" fmla="*/ 571917 w 1175167"/>
              <a:gd name="connsiteY54" fmla="*/ 1555750 h 1620540"/>
              <a:gd name="connsiteX55" fmla="*/ 597317 w 1175167"/>
              <a:gd name="connsiteY55" fmla="*/ 1501775 h 1620540"/>
              <a:gd name="connsiteX56" fmla="*/ 625892 w 1175167"/>
              <a:gd name="connsiteY56" fmla="*/ 1565275 h 1620540"/>
              <a:gd name="connsiteX57" fmla="*/ 660817 w 1175167"/>
              <a:gd name="connsiteY57" fmla="*/ 1590675 h 1620540"/>
              <a:gd name="connsiteX58" fmla="*/ 711617 w 1175167"/>
              <a:gd name="connsiteY58" fmla="*/ 1543050 h 1620540"/>
              <a:gd name="connsiteX59" fmla="*/ 794167 w 1175167"/>
              <a:gd name="connsiteY59" fmla="*/ 1558925 h 1620540"/>
              <a:gd name="connsiteX60" fmla="*/ 857667 w 1175167"/>
              <a:gd name="connsiteY60" fmla="*/ 1568450 h 1620540"/>
              <a:gd name="connsiteX61" fmla="*/ 927517 w 1175167"/>
              <a:gd name="connsiteY61" fmla="*/ 1590675 h 1620540"/>
              <a:gd name="connsiteX62" fmla="*/ 1000542 w 1175167"/>
              <a:gd name="connsiteY62" fmla="*/ 1606550 h 1620540"/>
              <a:gd name="connsiteX63" fmla="*/ 1057692 w 1175167"/>
              <a:gd name="connsiteY63" fmla="*/ 1616075 h 1620540"/>
              <a:gd name="connsiteX64" fmla="*/ 1098967 w 1175167"/>
              <a:gd name="connsiteY64" fmla="*/ 1530350 h 1620540"/>
              <a:gd name="connsiteX65" fmla="*/ 1171992 w 1175167"/>
              <a:gd name="connsiteY65" fmla="*/ 1527175 h 1620540"/>
              <a:gd name="connsiteX66" fmla="*/ 1175167 w 1175167"/>
              <a:gd name="connsiteY66" fmla="*/ 1517650 h 1620540"/>
              <a:gd name="connsiteX67" fmla="*/ 1149767 w 1175167"/>
              <a:gd name="connsiteY67" fmla="*/ 1501775 h 1620540"/>
              <a:gd name="connsiteX68" fmla="*/ 1140242 w 1175167"/>
              <a:gd name="connsiteY68" fmla="*/ 1498600 h 1620540"/>
              <a:gd name="connsiteX69" fmla="*/ 1121192 w 1175167"/>
              <a:gd name="connsiteY69" fmla="*/ 1485900 h 1620540"/>
              <a:gd name="connsiteX70" fmla="*/ 1098967 w 1175167"/>
              <a:gd name="connsiteY70" fmla="*/ 1457325 h 1620540"/>
              <a:gd name="connsiteX71" fmla="*/ 1086267 w 1175167"/>
              <a:gd name="connsiteY71" fmla="*/ 1444625 h 1620540"/>
              <a:gd name="connsiteX72" fmla="*/ 1076742 w 1175167"/>
              <a:gd name="connsiteY72" fmla="*/ 1431925 h 1620540"/>
              <a:gd name="connsiteX73" fmla="*/ 1057692 w 1175167"/>
              <a:gd name="connsiteY73" fmla="*/ 1419225 h 1620540"/>
              <a:gd name="connsiteX74" fmla="*/ 1038642 w 1175167"/>
              <a:gd name="connsiteY74" fmla="*/ 1400175 h 1620540"/>
              <a:gd name="connsiteX75" fmla="*/ 1025942 w 1175167"/>
              <a:gd name="connsiteY75" fmla="*/ 1387475 h 1620540"/>
              <a:gd name="connsiteX76" fmla="*/ 1032292 w 1175167"/>
              <a:gd name="connsiteY76" fmla="*/ 1355725 h 1620540"/>
              <a:gd name="connsiteX77" fmla="*/ 1044992 w 1175167"/>
              <a:gd name="connsiteY77" fmla="*/ 1352550 h 1620540"/>
              <a:gd name="connsiteX78" fmla="*/ 1060867 w 1175167"/>
              <a:gd name="connsiteY78" fmla="*/ 1349375 h 1620540"/>
              <a:gd name="connsiteX79" fmla="*/ 1057692 w 1175167"/>
              <a:gd name="connsiteY79" fmla="*/ 1314450 h 1620540"/>
              <a:gd name="connsiteX80" fmla="*/ 1029117 w 1175167"/>
              <a:gd name="connsiteY80" fmla="*/ 1317625 h 1620540"/>
              <a:gd name="connsiteX81" fmla="*/ 991017 w 1175167"/>
              <a:gd name="connsiteY81" fmla="*/ 1314450 h 1620540"/>
              <a:gd name="connsiteX82" fmla="*/ 978317 w 1175167"/>
              <a:gd name="connsiteY82" fmla="*/ 1308100 h 1620540"/>
              <a:gd name="connsiteX83" fmla="*/ 975142 w 1175167"/>
              <a:gd name="connsiteY83" fmla="*/ 1298575 h 1620540"/>
              <a:gd name="connsiteX84" fmla="*/ 1013242 w 1175167"/>
              <a:gd name="connsiteY84" fmla="*/ 1279525 h 1620540"/>
              <a:gd name="connsiteX85" fmla="*/ 1010067 w 1175167"/>
              <a:gd name="connsiteY85" fmla="*/ 1270000 h 1620540"/>
              <a:gd name="connsiteX86" fmla="*/ 997367 w 1175167"/>
              <a:gd name="connsiteY86" fmla="*/ 1260475 h 1620540"/>
              <a:gd name="connsiteX87" fmla="*/ 978317 w 1175167"/>
              <a:gd name="connsiteY87" fmla="*/ 1250950 h 1620540"/>
              <a:gd name="connsiteX88" fmla="*/ 959267 w 1175167"/>
              <a:gd name="connsiteY88" fmla="*/ 1225550 h 1620540"/>
              <a:gd name="connsiteX89" fmla="*/ 956092 w 1175167"/>
              <a:gd name="connsiteY89" fmla="*/ 1212850 h 1620540"/>
              <a:gd name="connsiteX90" fmla="*/ 940217 w 1175167"/>
              <a:gd name="connsiteY90" fmla="*/ 1181100 h 1620540"/>
              <a:gd name="connsiteX91" fmla="*/ 937042 w 1175167"/>
              <a:gd name="connsiteY91" fmla="*/ 1171575 h 1620540"/>
              <a:gd name="connsiteX92" fmla="*/ 930692 w 1175167"/>
              <a:gd name="connsiteY92" fmla="*/ 1146175 h 1620540"/>
              <a:gd name="connsiteX93" fmla="*/ 917992 w 1175167"/>
              <a:gd name="connsiteY93" fmla="*/ 1120775 h 1620540"/>
              <a:gd name="connsiteX94" fmla="*/ 905292 w 1175167"/>
              <a:gd name="connsiteY94" fmla="*/ 1098550 h 1620540"/>
              <a:gd name="connsiteX95" fmla="*/ 898942 w 1175167"/>
              <a:gd name="connsiteY95" fmla="*/ 1082675 h 1620540"/>
              <a:gd name="connsiteX96" fmla="*/ 892592 w 1175167"/>
              <a:gd name="connsiteY96" fmla="*/ 1063625 h 1620540"/>
              <a:gd name="connsiteX97" fmla="*/ 883067 w 1175167"/>
              <a:gd name="connsiteY97" fmla="*/ 1047750 h 1620540"/>
              <a:gd name="connsiteX98" fmla="*/ 876717 w 1175167"/>
              <a:gd name="connsiteY98" fmla="*/ 1038225 h 1620540"/>
              <a:gd name="connsiteX99" fmla="*/ 860842 w 1175167"/>
              <a:gd name="connsiteY99" fmla="*/ 1025525 h 1620540"/>
              <a:gd name="connsiteX100" fmla="*/ 841792 w 1175167"/>
              <a:gd name="connsiteY100" fmla="*/ 1003300 h 1620540"/>
              <a:gd name="connsiteX101" fmla="*/ 819567 w 1175167"/>
              <a:gd name="connsiteY101" fmla="*/ 1000125 h 1620540"/>
              <a:gd name="connsiteX102" fmla="*/ 797342 w 1175167"/>
              <a:gd name="connsiteY102" fmla="*/ 987425 h 1620540"/>
              <a:gd name="connsiteX103" fmla="*/ 765592 w 1175167"/>
              <a:gd name="connsiteY103" fmla="*/ 965200 h 1620540"/>
              <a:gd name="connsiteX104" fmla="*/ 752892 w 1175167"/>
              <a:gd name="connsiteY104" fmla="*/ 958850 h 1620540"/>
              <a:gd name="connsiteX105" fmla="*/ 746542 w 1175167"/>
              <a:gd name="connsiteY105" fmla="*/ 946150 h 1620540"/>
              <a:gd name="connsiteX106" fmla="*/ 740192 w 1175167"/>
              <a:gd name="connsiteY106" fmla="*/ 898525 h 1620540"/>
              <a:gd name="connsiteX107" fmla="*/ 730667 w 1175167"/>
              <a:gd name="connsiteY107" fmla="*/ 863600 h 1620540"/>
              <a:gd name="connsiteX108" fmla="*/ 721142 w 1175167"/>
              <a:gd name="connsiteY108" fmla="*/ 860425 h 1620540"/>
              <a:gd name="connsiteX109" fmla="*/ 705267 w 1175167"/>
              <a:gd name="connsiteY109" fmla="*/ 847725 h 1620540"/>
              <a:gd name="connsiteX110" fmla="*/ 692567 w 1175167"/>
              <a:gd name="connsiteY110" fmla="*/ 841375 h 1620540"/>
              <a:gd name="connsiteX111" fmla="*/ 686217 w 1175167"/>
              <a:gd name="connsiteY111" fmla="*/ 831850 h 1620540"/>
              <a:gd name="connsiteX112" fmla="*/ 689392 w 1175167"/>
              <a:gd name="connsiteY112" fmla="*/ 784225 h 1620540"/>
              <a:gd name="connsiteX113" fmla="*/ 698917 w 1175167"/>
              <a:gd name="connsiteY113" fmla="*/ 762000 h 1620540"/>
              <a:gd name="connsiteX114" fmla="*/ 708442 w 1175167"/>
              <a:gd name="connsiteY114" fmla="*/ 673100 h 1620540"/>
              <a:gd name="connsiteX115" fmla="*/ 711617 w 1175167"/>
              <a:gd name="connsiteY115" fmla="*/ 641350 h 1620540"/>
              <a:gd name="connsiteX116" fmla="*/ 721142 w 1175167"/>
              <a:gd name="connsiteY116" fmla="*/ 609600 h 1620540"/>
              <a:gd name="connsiteX117" fmla="*/ 727492 w 1175167"/>
              <a:gd name="connsiteY117" fmla="*/ 581025 h 1620540"/>
              <a:gd name="connsiteX118" fmla="*/ 733842 w 1175167"/>
              <a:gd name="connsiteY118" fmla="*/ 568325 h 1620540"/>
              <a:gd name="connsiteX119" fmla="*/ 737017 w 1175167"/>
              <a:gd name="connsiteY119" fmla="*/ 555625 h 1620540"/>
              <a:gd name="connsiteX120" fmla="*/ 749717 w 1175167"/>
              <a:gd name="connsiteY120" fmla="*/ 542925 h 1620540"/>
              <a:gd name="connsiteX121" fmla="*/ 762417 w 1175167"/>
              <a:gd name="connsiteY121" fmla="*/ 520700 h 1620540"/>
              <a:gd name="connsiteX122" fmla="*/ 784642 w 1175167"/>
              <a:gd name="connsiteY122" fmla="*/ 498475 h 1620540"/>
              <a:gd name="connsiteX123" fmla="*/ 797342 w 1175167"/>
              <a:gd name="connsiteY123" fmla="*/ 485775 h 1620540"/>
              <a:gd name="connsiteX124" fmla="*/ 806867 w 1175167"/>
              <a:gd name="connsiteY124" fmla="*/ 476250 h 1620540"/>
              <a:gd name="connsiteX125" fmla="*/ 816392 w 1175167"/>
              <a:gd name="connsiteY125" fmla="*/ 454025 h 1620540"/>
              <a:gd name="connsiteX126" fmla="*/ 819567 w 1175167"/>
              <a:gd name="connsiteY126" fmla="*/ 441325 h 1620540"/>
              <a:gd name="connsiteX127" fmla="*/ 832267 w 1175167"/>
              <a:gd name="connsiteY127" fmla="*/ 409575 h 1620540"/>
              <a:gd name="connsiteX128" fmla="*/ 838617 w 1175167"/>
              <a:gd name="connsiteY128" fmla="*/ 365125 h 1620540"/>
              <a:gd name="connsiteX129" fmla="*/ 841792 w 1175167"/>
              <a:gd name="connsiteY129" fmla="*/ 355600 h 1620540"/>
              <a:gd name="connsiteX130" fmla="*/ 844967 w 1175167"/>
              <a:gd name="connsiteY130" fmla="*/ 342900 h 1620540"/>
              <a:gd name="connsiteX131" fmla="*/ 854492 w 1175167"/>
              <a:gd name="connsiteY131" fmla="*/ 225425 h 1620540"/>
              <a:gd name="connsiteX132" fmla="*/ 857667 w 1175167"/>
              <a:gd name="connsiteY132" fmla="*/ 209550 h 1620540"/>
              <a:gd name="connsiteX133" fmla="*/ 864017 w 1175167"/>
              <a:gd name="connsiteY133" fmla="*/ 200025 h 1620540"/>
              <a:gd name="connsiteX134" fmla="*/ 867192 w 1175167"/>
              <a:gd name="connsiteY134" fmla="*/ 177800 h 1620540"/>
              <a:gd name="connsiteX135" fmla="*/ 870367 w 1175167"/>
              <a:gd name="connsiteY135" fmla="*/ 168275 h 1620540"/>
              <a:gd name="connsiteX136" fmla="*/ 873542 w 1175167"/>
              <a:gd name="connsiteY136" fmla="*/ 152400 h 1620540"/>
              <a:gd name="connsiteX137" fmla="*/ 883067 w 1175167"/>
              <a:gd name="connsiteY137" fmla="*/ 101600 h 1620540"/>
              <a:gd name="connsiteX138" fmla="*/ 886242 w 1175167"/>
              <a:gd name="connsiteY138" fmla="*/ 92075 h 1620540"/>
              <a:gd name="connsiteX139" fmla="*/ 898942 w 1175167"/>
              <a:gd name="connsiteY139" fmla="*/ 76200 h 1620540"/>
              <a:gd name="connsiteX140" fmla="*/ 908467 w 1175167"/>
              <a:gd name="connsiteY140" fmla="*/ 73025 h 1620540"/>
              <a:gd name="connsiteX0" fmla="*/ 908467 w 1175167"/>
              <a:gd name="connsiteY0" fmla="*/ 73025 h 1618138"/>
              <a:gd name="connsiteX1" fmla="*/ 902117 w 1175167"/>
              <a:gd name="connsiteY1" fmla="*/ 57150 h 1618138"/>
              <a:gd name="connsiteX2" fmla="*/ 844967 w 1175167"/>
              <a:gd name="connsiteY2" fmla="*/ 22225 h 1618138"/>
              <a:gd name="connsiteX3" fmla="*/ 829092 w 1175167"/>
              <a:gd name="connsiteY3" fmla="*/ 9525 h 1618138"/>
              <a:gd name="connsiteX4" fmla="*/ 813217 w 1175167"/>
              <a:gd name="connsiteY4" fmla="*/ 6350 h 1618138"/>
              <a:gd name="connsiteX5" fmla="*/ 797342 w 1175167"/>
              <a:gd name="connsiteY5" fmla="*/ 0 h 1618138"/>
              <a:gd name="connsiteX6" fmla="*/ 775117 w 1175167"/>
              <a:gd name="connsiteY6" fmla="*/ 6350 h 1618138"/>
              <a:gd name="connsiteX7" fmla="*/ 771942 w 1175167"/>
              <a:gd name="connsiteY7" fmla="*/ 50800 h 1618138"/>
              <a:gd name="connsiteX8" fmla="*/ 768767 w 1175167"/>
              <a:gd name="connsiteY8" fmla="*/ 69850 h 1618138"/>
              <a:gd name="connsiteX9" fmla="*/ 759242 w 1175167"/>
              <a:gd name="connsiteY9" fmla="*/ 73025 h 1618138"/>
              <a:gd name="connsiteX10" fmla="*/ 749717 w 1175167"/>
              <a:gd name="connsiteY10" fmla="*/ 66675 h 1618138"/>
              <a:gd name="connsiteX11" fmla="*/ 737017 w 1175167"/>
              <a:gd name="connsiteY11" fmla="*/ 63500 h 1618138"/>
              <a:gd name="connsiteX12" fmla="*/ 714792 w 1175167"/>
              <a:gd name="connsiteY12" fmla="*/ 104775 h 1618138"/>
              <a:gd name="connsiteX13" fmla="*/ 670342 w 1175167"/>
              <a:gd name="connsiteY13" fmla="*/ 25400 h 1618138"/>
              <a:gd name="connsiteX14" fmla="*/ 654467 w 1175167"/>
              <a:gd name="connsiteY14" fmla="*/ 63500 h 1618138"/>
              <a:gd name="connsiteX15" fmla="*/ 600492 w 1175167"/>
              <a:gd name="connsiteY15" fmla="*/ 142875 h 1618138"/>
              <a:gd name="connsiteX16" fmla="*/ 562392 w 1175167"/>
              <a:gd name="connsiteY16" fmla="*/ 222250 h 1618138"/>
              <a:gd name="connsiteX17" fmla="*/ 527467 w 1175167"/>
              <a:gd name="connsiteY17" fmla="*/ 304800 h 1618138"/>
              <a:gd name="connsiteX18" fmla="*/ 521117 w 1175167"/>
              <a:gd name="connsiteY18" fmla="*/ 358775 h 1618138"/>
              <a:gd name="connsiteX19" fmla="*/ 444917 w 1175167"/>
              <a:gd name="connsiteY19" fmla="*/ 434975 h 1618138"/>
              <a:gd name="connsiteX20" fmla="*/ 444917 w 1175167"/>
              <a:gd name="connsiteY20" fmla="*/ 517525 h 1618138"/>
              <a:gd name="connsiteX21" fmla="*/ 409992 w 1175167"/>
              <a:gd name="connsiteY21" fmla="*/ 501650 h 1618138"/>
              <a:gd name="connsiteX22" fmla="*/ 362367 w 1175167"/>
              <a:gd name="connsiteY22" fmla="*/ 511175 h 1618138"/>
              <a:gd name="connsiteX23" fmla="*/ 295692 w 1175167"/>
              <a:gd name="connsiteY23" fmla="*/ 492125 h 1618138"/>
              <a:gd name="connsiteX24" fmla="*/ 289342 w 1175167"/>
              <a:gd name="connsiteY24" fmla="*/ 419100 h 1618138"/>
              <a:gd name="connsiteX25" fmla="*/ 263942 w 1175167"/>
              <a:gd name="connsiteY25" fmla="*/ 396875 h 1618138"/>
              <a:gd name="connsiteX26" fmla="*/ 184567 w 1175167"/>
              <a:gd name="connsiteY26" fmla="*/ 387350 h 1618138"/>
              <a:gd name="connsiteX27" fmla="*/ 108367 w 1175167"/>
              <a:gd name="connsiteY27" fmla="*/ 393700 h 1618138"/>
              <a:gd name="connsiteX28" fmla="*/ 35342 w 1175167"/>
              <a:gd name="connsiteY28" fmla="*/ 469900 h 1618138"/>
              <a:gd name="connsiteX29" fmla="*/ 417 w 1175167"/>
              <a:gd name="connsiteY29" fmla="*/ 533400 h 1618138"/>
              <a:gd name="connsiteX30" fmla="*/ 16292 w 1175167"/>
              <a:gd name="connsiteY30" fmla="*/ 587375 h 1618138"/>
              <a:gd name="connsiteX31" fmla="*/ 9941 w 1175167"/>
              <a:gd name="connsiteY31" fmla="*/ 631825 h 1618138"/>
              <a:gd name="connsiteX32" fmla="*/ 13117 w 1175167"/>
              <a:gd name="connsiteY32" fmla="*/ 698500 h 1618138"/>
              <a:gd name="connsiteX33" fmla="*/ 9942 w 1175167"/>
              <a:gd name="connsiteY33" fmla="*/ 736600 h 1618138"/>
              <a:gd name="connsiteX34" fmla="*/ 48042 w 1175167"/>
              <a:gd name="connsiteY34" fmla="*/ 755650 h 1618138"/>
              <a:gd name="connsiteX35" fmla="*/ 102017 w 1175167"/>
              <a:gd name="connsiteY35" fmla="*/ 790575 h 1618138"/>
              <a:gd name="connsiteX36" fmla="*/ 133767 w 1175167"/>
              <a:gd name="connsiteY36" fmla="*/ 784225 h 1618138"/>
              <a:gd name="connsiteX37" fmla="*/ 159167 w 1175167"/>
              <a:gd name="connsiteY37" fmla="*/ 841375 h 1618138"/>
              <a:gd name="connsiteX38" fmla="*/ 155992 w 1175167"/>
              <a:gd name="connsiteY38" fmla="*/ 873125 h 1618138"/>
              <a:gd name="connsiteX39" fmla="*/ 200442 w 1175167"/>
              <a:gd name="connsiteY39" fmla="*/ 904875 h 1618138"/>
              <a:gd name="connsiteX40" fmla="*/ 222667 w 1175167"/>
              <a:gd name="connsiteY40" fmla="*/ 939800 h 1618138"/>
              <a:gd name="connsiteX41" fmla="*/ 213142 w 1175167"/>
              <a:gd name="connsiteY41" fmla="*/ 1022350 h 1618138"/>
              <a:gd name="connsiteX42" fmla="*/ 190917 w 1175167"/>
              <a:gd name="connsiteY42" fmla="*/ 1063625 h 1618138"/>
              <a:gd name="connsiteX43" fmla="*/ 190917 w 1175167"/>
              <a:gd name="connsiteY43" fmla="*/ 1200150 h 1618138"/>
              <a:gd name="connsiteX44" fmla="*/ 244892 w 1175167"/>
              <a:gd name="connsiteY44" fmla="*/ 1206500 h 1618138"/>
              <a:gd name="connsiteX45" fmla="*/ 279817 w 1175167"/>
              <a:gd name="connsiteY45" fmla="*/ 1222375 h 1618138"/>
              <a:gd name="connsiteX46" fmla="*/ 289342 w 1175167"/>
              <a:gd name="connsiteY46" fmla="*/ 1270000 h 1618138"/>
              <a:gd name="connsiteX47" fmla="*/ 356017 w 1175167"/>
              <a:gd name="connsiteY47" fmla="*/ 1298575 h 1618138"/>
              <a:gd name="connsiteX48" fmla="*/ 403642 w 1175167"/>
              <a:gd name="connsiteY48" fmla="*/ 1330325 h 1618138"/>
              <a:gd name="connsiteX49" fmla="*/ 422692 w 1175167"/>
              <a:gd name="connsiteY49" fmla="*/ 1403350 h 1618138"/>
              <a:gd name="connsiteX50" fmla="*/ 444917 w 1175167"/>
              <a:gd name="connsiteY50" fmla="*/ 1476375 h 1618138"/>
              <a:gd name="connsiteX51" fmla="*/ 483017 w 1175167"/>
              <a:gd name="connsiteY51" fmla="*/ 1482725 h 1618138"/>
              <a:gd name="connsiteX52" fmla="*/ 514767 w 1175167"/>
              <a:gd name="connsiteY52" fmla="*/ 1536700 h 1618138"/>
              <a:gd name="connsiteX53" fmla="*/ 543342 w 1175167"/>
              <a:gd name="connsiteY53" fmla="*/ 1584325 h 1618138"/>
              <a:gd name="connsiteX54" fmla="*/ 571917 w 1175167"/>
              <a:gd name="connsiteY54" fmla="*/ 1555750 h 1618138"/>
              <a:gd name="connsiteX55" fmla="*/ 597317 w 1175167"/>
              <a:gd name="connsiteY55" fmla="*/ 1501775 h 1618138"/>
              <a:gd name="connsiteX56" fmla="*/ 625892 w 1175167"/>
              <a:gd name="connsiteY56" fmla="*/ 1565275 h 1618138"/>
              <a:gd name="connsiteX57" fmla="*/ 660817 w 1175167"/>
              <a:gd name="connsiteY57" fmla="*/ 1590675 h 1618138"/>
              <a:gd name="connsiteX58" fmla="*/ 711617 w 1175167"/>
              <a:gd name="connsiteY58" fmla="*/ 1543050 h 1618138"/>
              <a:gd name="connsiteX59" fmla="*/ 794167 w 1175167"/>
              <a:gd name="connsiteY59" fmla="*/ 1558925 h 1618138"/>
              <a:gd name="connsiteX60" fmla="*/ 857667 w 1175167"/>
              <a:gd name="connsiteY60" fmla="*/ 1568450 h 1618138"/>
              <a:gd name="connsiteX61" fmla="*/ 927517 w 1175167"/>
              <a:gd name="connsiteY61" fmla="*/ 1590675 h 1618138"/>
              <a:gd name="connsiteX62" fmla="*/ 1000542 w 1175167"/>
              <a:gd name="connsiteY62" fmla="*/ 1606550 h 1618138"/>
              <a:gd name="connsiteX63" fmla="*/ 1057692 w 1175167"/>
              <a:gd name="connsiteY63" fmla="*/ 1616075 h 1618138"/>
              <a:gd name="connsiteX64" fmla="*/ 1083092 w 1175167"/>
              <a:gd name="connsiteY64" fmla="*/ 1565274 h 1618138"/>
              <a:gd name="connsiteX65" fmla="*/ 1098967 w 1175167"/>
              <a:gd name="connsiteY65" fmla="*/ 1530350 h 1618138"/>
              <a:gd name="connsiteX66" fmla="*/ 1171992 w 1175167"/>
              <a:gd name="connsiteY66" fmla="*/ 1527175 h 1618138"/>
              <a:gd name="connsiteX67" fmla="*/ 1175167 w 1175167"/>
              <a:gd name="connsiteY67" fmla="*/ 1517650 h 1618138"/>
              <a:gd name="connsiteX68" fmla="*/ 1149767 w 1175167"/>
              <a:gd name="connsiteY68" fmla="*/ 1501775 h 1618138"/>
              <a:gd name="connsiteX69" fmla="*/ 1140242 w 1175167"/>
              <a:gd name="connsiteY69" fmla="*/ 1498600 h 1618138"/>
              <a:gd name="connsiteX70" fmla="*/ 1121192 w 1175167"/>
              <a:gd name="connsiteY70" fmla="*/ 1485900 h 1618138"/>
              <a:gd name="connsiteX71" fmla="*/ 1098967 w 1175167"/>
              <a:gd name="connsiteY71" fmla="*/ 1457325 h 1618138"/>
              <a:gd name="connsiteX72" fmla="*/ 1086267 w 1175167"/>
              <a:gd name="connsiteY72" fmla="*/ 1444625 h 1618138"/>
              <a:gd name="connsiteX73" fmla="*/ 1076742 w 1175167"/>
              <a:gd name="connsiteY73" fmla="*/ 1431925 h 1618138"/>
              <a:gd name="connsiteX74" fmla="*/ 1057692 w 1175167"/>
              <a:gd name="connsiteY74" fmla="*/ 1419225 h 1618138"/>
              <a:gd name="connsiteX75" fmla="*/ 1038642 w 1175167"/>
              <a:gd name="connsiteY75" fmla="*/ 1400175 h 1618138"/>
              <a:gd name="connsiteX76" fmla="*/ 1025942 w 1175167"/>
              <a:gd name="connsiteY76" fmla="*/ 1387475 h 1618138"/>
              <a:gd name="connsiteX77" fmla="*/ 1032292 w 1175167"/>
              <a:gd name="connsiteY77" fmla="*/ 1355725 h 1618138"/>
              <a:gd name="connsiteX78" fmla="*/ 1044992 w 1175167"/>
              <a:gd name="connsiteY78" fmla="*/ 1352550 h 1618138"/>
              <a:gd name="connsiteX79" fmla="*/ 1060867 w 1175167"/>
              <a:gd name="connsiteY79" fmla="*/ 1349375 h 1618138"/>
              <a:gd name="connsiteX80" fmla="*/ 1057692 w 1175167"/>
              <a:gd name="connsiteY80" fmla="*/ 1314450 h 1618138"/>
              <a:gd name="connsiteX81" fmla="*/ 1029117 w 1175167"/>
              <a:gd name="connsiteY81" fmla="*/ 1317625 h 1618138"/>
              <a:gd name="connsiteX82" fmla="*/ 991017 w 1175167"/>
              <a:gd name="connsiteY82" fmla="*/ 1314450 h 1618138"/>
              <a:gd name="connsiteX83" fmla="*/ 978317 w 1175167"/>
              <a:gd name="connsiteY83" fmla="*/ 1308100 h 1618138"/>
              <a:gd name="connsiteX84" fmla="*/ 975142 w 1175167"/>
              <a:gd name="connsiteY84" fmla="*/ 1298575 h 1618138"/>
              <a:gd name="connsiteX85" fmla="*/ 1013242 w 1175167"/>
              <a:gd name="connsiteY85" fmla="*/ 1279525 h 1618138"/>
              <a:gd name="connsiteX86" fmla="*/ 1010067 w 1175167"/>
              <a:gd name="connsiteY86" fmla="*/ 1270000 h 1618138"/>
              <a:gd name="connsiteX87" fmla="*/ 997367 w 1175167"/>
              <a:gd name="connsiteY87" fmla="*/ 1260475 h 1618138"/>
              <a:gd name="connsiteX88" fmla="*/ 978317 w 1175167"/>
              <a:gd name="connsiteY88" fmla="*/ 1250950 h 1618138"/>
              <a:gd name="connsiteX89" fmla="*/ 959267 w 1175167"/>
              <a:gd name="connsiteY89" fmla="*/ 1225550 h 1618138"/>
              <a:gd name="connsiteX90" fmla="*/ 956092 w 1175167"/>
              <a:gd name="connsiteY90" fmla="*/ 1212850 h 1618138"/>
              <a:gd name="connsiteX91" fmla="*/ 940217 w 1175167"/>
              <a:gd name="connsiteY91" fmla="*/ 1181100 h 1618138"/>
              <a:gd name="connsiteX92" fmla="*/ 937042 w 1175167"/>
              <a:gd name="connsiteY92" fmla="*/ 1171575 h 1618138"/>
              <a:gd name="connsiteX93" fmla="*/ 930692 w 1175167"/>
              <a:gd name="connsiteY93" fmla="*/ 1146175 h 1618138"/>
              <a:gd name="connsiteX94" fmla="*/ 917992 w 1175167"/>
              <a:gd name="connsiteY94" fmla="*/ 1120775 h 1618138"/>
              <a:gd name="connsiteX95" fmla="*/ 905292 w 1175167"/>
              <a:gd name="connsiteY95" fmla="*/ 1098550 h 1618138"/>
              <a:gd name="connsiteX96" fmla="*/ 898942 w 1175167"/>
              <a:gd name="connsiteY96" fmla="*/ 1082675 h 1618138"/>
              <a:gd name="connsiteX97" fmla="*/ 892592 w 1175167"/>
              <a:gd name="connsiteY97" fmla="*/ 1063625 h 1618138"/>
              <a:gd name="connsiteX98" fmla="*/ 883067 w 1175167"/>
              <a:gd name="connsiteY98" fmla="*/ 1047750 h 1618138"/>
              <a:gd name="connsiteX99" fmla="*/ 876717 w 1175167"/>
              <a:gd name="connsiteY99" fmla="*/ 1038225 h 1618138"/>
              <a:gd name="connsiteX100" fmla="*/ 860842 w 1175167"/>
              <a:gd name="connsiteY100" fmla="*/ 1025525 h 1618138"/>
              <a:gd name="connsiteX101" fmla="*/ 841792 w 1175167"/>
              <a:gd name="connsiteY101" fmla="*/ 1003300 h 1618138"/>
              <a:gd name="connsiteX102" fmla="*/ 819567 w 1175167"/>
              <a:gd name="connsiteY102" fmla="*/ 1000125 h 1618138"/>
              <a:gd name="connsiteX103" fmla="*/ 797342 w 1175167"/>
              <a:gd name="connsiteY103" fmla="*/ 987425 h 1618138"/>
              <a:gd name="connsiteX104" fmla="*/ 765592 w 1175167"/>
              <a:gd name="connsiteY104" fmla="*/ 965200 h 1618138"/>
              <a:gd name="connsiteX105" fmla="*/ 752892 w 1175167"/>
              <a:gd name="connsiteY105" fmla="*/ 958850 h 1618138"/>
              <a:gd name="connsiteX106" fmla="*/ 746542 w 1175167"/>
              <a:gd name="connsiteY106" fmla="*/ 946150 h 1618138"/>
              <a:gd name="connsiteX107" fmla="*/ 740192 w 1175167"/>
              <a:gd name="connsiteY107" fmla="*/ 898525 h 1618138"/>
              <a:gd name="connsiteX108" fmla="*/ 730667 w 1175167"/>
              <a:gd name="connsiteY108" fmla="*/ 863600 h 1618138"/>
              <a:gd name="connsiteX109" fmla="*/ 721142 w 1175167"/>
              <a:gd name="connsiteY109" fmla="*/ 860425 h 1618138"/>
              <a:gd name="connsiteX110" fmla="*/ 705267 w 1175167"/>
              <a:gd name="connsiteY110" fmla="*/ 847725 h 1618138"/>
              <a:gd name="connsiteX111" fmla="*/ 692567 w 1175167"/>
              <a:gd name="connsiteY111" fmla="*/ 841375 h 1618138"/>
              <a:gd name="connsiteX112" fmla="*/ 686217 w 1175167"/>
              <a:gd name="connsiteY112" fmla="*/ 831850 h 1618138"/>
              <a:gd name="connsiteX113" fmla="*/ 689392 w 1175167"/>
              <a:gd name="connsiteY113" fmla="*/ 784225 h 1618138"/>
              <a:gd name="connsiteX114" fmla="*/ 698917 w 1175167"/>
              <a:gd name="connsiteY114" fmla="*/ 762000 h 1618138"/>
              <a:gd name="connsiteX115" fmla="*/ 708442 w 1175167"/>
              <a:gd name="connsiteY115" fmla="*/ 673100 h 1618138"/>
              <a:gd name="connsiteX116" fmla="*/ 711617 w 1175167"/>
              <a:gd name="connsiteY116" fmla="*/ 641350 h 1618138"/>
              <a:gd name="connsiteX117" fmla="*/ 721142 w 1175167"/>
              <a:gd name="connsiteY117" fmla="*/ 609600 h 1618138"/>
              <a:gd name="connsiteX118" fmla="*/ 727492 w 1175167"/>
              <a:gd name="connsiteY118" fmla="*/ 581025 h 1618138"/>
              <a:gd name="connsiteX119" fmla="*/ 733842 w 1175167"/>
              <a:gd name="connsiteY119" fmla="*/ 568325 h 1618138"/>
              <a:gd name="connsiteX120" fmla="*/ 737017 w 1175167"/>
              <a:gd name="connsiteY120" fmla="*/ 555625 h 1618138"/>
              <a:gd name="connsiteX121" fmla="*/ 749717 w 1175167"/>
              <a:gd name="connsiteY121" fmla="*/ 542925 h 1618138"/>
              <a:gd name="connsiteX122" fmla="*/ 762417 w 1175167"/>
              <a:gd name="connsiteY122" fmla="*/ 520700 h 1618138"/>
              <a:gd name="connsiteX123" fmla="*/ 784642 w 1175167"/>
              <a:gd name="connsiteY123" fmla="*/ 498475 h 1618138"/>
              <a:gd name="connsiteX124" fmla="*/ 797342 w 1175167"/>
              <a:gd name="connsiteY124" fmla="*/ 485775 h 1618138"/>
              <a:gd name="connsiteX125" fmla="*/ 806867 w 1175167"/>
              <a:gd name="connsiteY125" fmla="*/ 476250 h 1618138"/>
              <a:gd name="connsiteX126" fmla="*/ 816392 w 1175167"/>
              <a:gd name="connsiteY126" fmla="*/ 454025 h 1618138"/>
              <a:gd name="connsiteX127" fmla="*/ 819567 w 1175167"/>
              <a:gd name="connsiteY127" fmla="*/ 441325 h 1618138"/>
              <a:gd name="connsiteX128" fmla="*/ 832267 w 1175167"/>
              <a:gd name="connsiteY128" fmla="*/ 409575 h 1618138"/>
              <a:gd name="connsiteX129" fmla="*/ 838617 w 1175167"/>
              <a:gd name="connsiteY129" fmla="*/ 365125 h 1618138"/>
              <a:gd name="connsiteX130" fmla="*/ 841792 w 1175167"/>
              <a:gd name="connsiteY130" fmla="*/ 355600 h 1618138"/>
              <a:gd name="connsiteX131" fmla="*/ 844967 w 1175167"/>
              <a:gd name="connsiteY131" fmla="*/ 342900 h 1618138"/>
              <a:gd name="connsiteX132" fmla="*/ 854492 w 1175167"/>
              <a:gd name="connsiteY132" fmla="*/ 225425 h 1618138"/>
              <a:gd name="connsiteX133" fmla="*/ 857667 w 1175167"/>
              <a:gd name="connsiteY133" fmla="*/ 209550 h 1618138"/>
              <a:gd name="connsiteX134" fmla="*/ 864017 w 1175167"/>
              <a:gd name="connsiteY134" fmla="*/ 200025 h 1618138"/>
              <a:gd name="connsiteX135" fmla="*/ 867192 w 1175167"/>
              <a:gd name="connsiteY135" fmla="*/ 177800 h 1618138"/>
              <a:gd name="connsiteX136" fmla="*/ 870367 w 1175167"/>
              <a:gd name="connsiteY136" fmla="*/ 168275 h 1618138"/>
              <a:gd name="connsiteX137" fmla="*/ 873542 w 1175167"/>
              <a:gd name="connsiteY137" fmla="*/ 152400 h 1618138"/>
              <a:gd name="connsiteX138" fmla="*/ 883067 w 1175167"/>
              <a:gd name="connsiteY138" fmla="*/ 101600 h 1618138"/>
              <a:gd name="connsiteX139" fmla="*/ 886242 w 1175167"/>
              <a:gd name="connsiteY139" fmla="*/ 92075 h 1618138"/>
              <a:gd name="connsiteX140" fmla="*/ 898942 w 1175167"/>
              <a:gd name="connsiteY140" fmla="*/ 76200 h 1618138"/>
              <a:gd name="connsiteX141" fmla="*/ 908467 w 1175167"/>
              <a:gd name="connsiteY141" fmla="*/ 73025 h 1618138"/>
              <a:gd name="connsiteX0" fmla="*/ 908467 w 1175167"/>
              <a:gd name="connsiteY0" fmla="*/ 73025 h 1635257"/>
              <a:gd name="connsiteX1" fmla="*/ 902117 w 1175167"/>
              <a:gd name="connsiteY1" fmla="*/ 57150 h 1635257"/>
              <a:gd name="connsiteX2" fmla="*/ 844967 w 1175167"/>
              <a:gd name="connsiteY2" fmla="*/ 22225 h 1635257"/>
              <a:gd name="connsiteX3" fmla="*/ 829092 w 1175167"/>
              <a:gd name="connsiteY3" fmla="*/ 9525 h 1635257"/>
              <a:gd name="connsiteX4" fmla="*/ 813217 w 1175167"/>
              <a:gd name="connsiteY4" fmla="*/ 6350 h 1635257"/>
              <a:gd name="connsiteX5" fmla="*/ 797342 w 1175167"/>
              <a:gd name="connsiteY5" fmla="*/ 0 h 1635257"/>
              <a:gd name="connsiteX6" fmla="*/ 775117 w 1175167"/>
              <a:gd name="connsiteY6" fmla="*/ 6350 h 1635257"/>
              <a:gd name="connsiteX7" fmla="*/ 771942 w 1175167"/>
              <a:gd name="connsiteY7" fmla="*/ 50800 h 1635257"/>
              <a:gd name="connsiteX8" fmla="*/ 768767 w 1175167"/>
              <a:gd name="connsiteY8" fmla="*/ 69850 h 1635257"/>
              <a:gd name="connsiteX9" fmla="*/ 759242 w 1175167"/>
              <a:gd name="connsiteY9" fmla="*/ 73025 h 1635257"/>
              <a:gd name="connsiteX10" fmla="*/ 749717 w 1175167"/>
              <a:gd name="connsiteY10" fmla="*/ 66675 h 1635257"/>
              <a:gd name="connsiteX11" fmla="*/ 737017 w 1175167"/>
              <a:gd name="connsiteY11" fmla="*/ 63500 h 1635257"/>
              <a:gd name="connsiteX12" fmla="*/ 714792 w 1175167"/>
              <a:gd name="connsiteY12" fmla="*/ 104775 h 1635257"/>
              <a:gd name="connsiteX13" fmla="*/ 670342 w 1175167"/>
              <a:gd name="connsiteY13" fmla="*/ 25400 h 1635257"/>
              <a:gd name="connsiteX14" fmla="*/ 654467 w 1175167"/>
              <a:gd name="connsiteY14" fmla="*/ 63500 h 1635257"/>
              <a:gd name="connsiteX15" fmla="*/ 600492 w 1175167"/>
              <a:gd name="connsiteY15" fmla="*/ 142875 h 1635257"/>
              <a:gd name="connsiteX16" fmla="*/ 562392 w 1175167"/>
              <a:gd name="connsiteY16" fmla="*/ 222250 h 1635257"/>
              <a:gd name="connsiteX17" fmla="*/ 527467 w 1175167"/>
              <a:gd name="connsiteY17" fmla="*/ 304800 h 1635257"/>
              <a:gd name="connsiteX18" fmla="*/ 521117 w 1175167"/>
              <a:gd name="connsiteY18" fmla="*/ 358775 h 1635257"/>
              <a:gd name="connsiteX19" fmla="*/ 444917 w 1175167"/>
              <a:gd name="connsiteY19" fmla="*/ 434975 h 1635257"/>
              <a:gd name="connsiteX20" fmla="*/ 444917 w 1175167"/>
              <a:gd name="connsiteY20" fmla="*/ 517525 h 1635257"/>
              <a:gd name="connsiteX21" fmla="*/ 409992 w 1175167"/>
              <a:gd name="connsiteY21" fmla="*/ 501650 h 1635257"/>
              <a:gd name="connsiteX22" fmla="*/ 362367 w 1175167"/>
              <a:gd name="connsiteY22" fmla="*/ 511175 h 1635257"/>
              <a:gd name="connsiteX23" fmla="*/ 295692 w 1175167"/>
              <a:gd name="connsiteY23" fmla="*/ 492125 h 1635257"/>
              <a:gd name="connsiteX24" fmla="*/ 289342 w 1175167"/>
              <a:gd name="connsiteY24" fmla="*/ 419100 h 1635257"/>
              <a:gd name="connsiteX25" fmla="*/ 263942 w 1175167"/>
              <a:gd name="connsiteY25" fmla="*/ 396875 h 1635257"/>
              <a:gd name="connsiteX26" fmla="*/ 184567 w 1175167"/>
              <a:gd name="connsiteY26" fmla="*/ 387350 h 1635257"/>
              <a:gd name="connsiteX27" fmla="*/ 108367 w 1175167"/>
              <a:gd name="connsiteY27" fmla="*/ 393700 h 1635257"/>
              <a:gd name="connsiteX28" fmla="*/ 35342 w 1175167"/>
              <a:gd name="connsiteY28" fmla="*/ 469900 h 1635257"/>
              <a:gd name="connsiteX29" fmla="*/ 417 w 1175167"/>
              <a:gd name="connsiteY29" fmla="*/ 533400 h 1635257"/>
              <a:gd name="connsiteX30" fmla="*/ 16292 w 1175167"/>
              <a:gd name="connsiteY30" fmla="*/ 587375 h 1635257"/>
              <a:gd name="connsiteX31" fmla="*/ 9941 w 1175167"/>
              <a:gd name="connsiteY31" fmla="*/ 631825 h 1635257"/>
              <a:gd name="connsiteX32" fmla="*/ 13117 w 1175167"/>
              <a:gd name="connsiteY32" fmla="*/ 698500 h 1635257"/>
              <a:gd name="connsiteX33" fmla="*/ 9942 w 1175167"/>
              <a:gd name="connsiteY33" fmla="*/ 736600 h 1635257"/>
              <a:gd name="connsiteX34" fmla="*/ 48042 w 1175167"/>
              <a:gd name="connsiteY34" fmla="*/ 755650 h 1635257"/>
              <a:gd name="connsiteX35" fmla="*/ 102017 w 1175167"/>
              <a:gd name="connsiteY35" fmla="*/ 790575 h 1635257"/>
              <a:gd name="connsiteX36" fmla="*/ 133767 w 1175167"/>
              <a:gd name="connsiteY36" fmla="*/ 784225 h 1635257"/>
              <a:gd name="connsiteX37" fmla="*/ 159167 w 1175167"/>
              <a:gd name="connsiteY37" fmla="*/ 841375 h 1635257"/>
              <a:gd name="connsiteX38" fmla="*/ 155992 w 1175167"/>
              <a:gd name="connsiteY38" fmla="*/ 873125 h 1635257"/>
              <a:gd name="connsiteX39" fmla="*/ 200442 w 1175167"/>
              <a:gd name="connsiteY39" fmla="*/ 904875 h 1635257"/>
              <a:gd name="connsiteX40" fmla="*/ 222667 w 1175167"/>
              <a:gd name="connsiteY40" fmla="*/ 939800 h 1635257"/>
              <a:gd name="connsiteX41" fmla="*/ 213142 w 1175167"/>
              <a:gd name="connsiteY41" fmla="*/ 1022350 h 1635257"/>
              <a:gd name="connsiteX42" fmla="*/ 190917 w 1175167"/>
              <a:gd name="connsiteY42" fmla="*/ 1063625 h 1635257"/>
              <a:gd name="connsiteX43" fmla="*/ 190917 w 1175167"/>
              <a:gd name="connsiteY43" fmla="*/ 1200150 h 1635257"/>
              <a:gd name="connsiteX44" fmla="*/ 244892 w 1175167"/>
              <a:gd name="connsiteY44" fmla="*/ 1206500 h 1635257"/>
              <a:gd name="connsiteX45" fmla="*/ 279817 w 1175167"/>
              <a:gd name="connsiteY45" fmla="*/ 1222375 h 1635257"/>
              <a:gd name="connsiteX46" fmla="*/ 289342 w 1175167"/>
              <a:gd name="connsiteY46" fmla="*/ 1270000 h 1635257"/>
              <a:gd name="connsiteX47" fmla="*/ 356017 w 1175167"/>
              <a:gd name="connsiteY47" fmla="*/ 1298575 h 1635257"/>
              <a:gd name="connsiteX48" fmla="*/ 403642 w 1175167"/>
              <a:gd name="connsiteY48" fmla="*/ 1330325 h 1635257"/>
              <a:gd name="connsiteX49" fmla="*/ 422692 w 1175167"/>
              <a:gd name="connsiteY49" fmla="*/ 1403350 h 1635257"/>
              <a:gd name="connsiteX50" fmla="*/ 444917 w 1175167"/>
              <a:gd name="connsiteY50" fmla="*/ 1476375 h 1635257"/>
              <a:gd name="connsiteX51" fmla="*/ 483017 w 1175167"/>
              <a:gd name="connsiteY51" fmla="*/ 1482725 h 1635257"/>
              <a:gd name="connsiteX52" fmla="*/ 514767 w 1175167"/>
              <a:gd name="connsiteY52" fmla="*/ 1536700 h 1635257"/>
              <a:gd name="connsiteX53" fmla="*/ 543342 w 1175167"/>
              <a:gd name="connsiteY53" fmla="*/ 1584325 h 1635257"/>
              <a:gd name="connsiteX54" fmla="*/ 571917 w 1175167"/>
              <a:gd name="connsiteY54" fmla="*/ 1555750 h 1635257"/>
              <a:gd name="connsiteX55" fmla="*/ 597317 w 1175167"/>
              <a:gd name="connsiteY55" fmla="*/ 1501775 h 1635257"/>
              <a:gd name="connsiteX56" fmla="*/ 625892 w 1175167"/>
              <a:gd name="connsiteY56" fmla="*/ 1565275 h 1635257"/>
              <a:gd name="connsiteX57" fmla="*/ 660817 w 1175167"/>
              <a:gd name="connsiteY57" fmla="*/ 1590675 h 1635257"/>
              <a:gd name="connsiteX58" fmla="*/ 711617 w 1175167"/>
              <a:gd name="connsiteY58" fmla="*/ 1543050 h 1635257"/>
              <a:gd name="connsiteX59" fmla="*/ 794167 w 1175167"/>
              <a:gd name="connsiteY59" fmla="*/ 1558925 h 1635257"/>
              <a:gd name="connsiteX60" fmla="*/ 857667 w 1175167"/>
              <a:gd name="connsiteY60" fmla="*/ 1568450 h 1635257"/>
              <a:gd name="connsiteX61" fmla="*/ 927517 w 1175167"/>
              <a:gd name="connsiteY61" fmla="*/ 1590675 h 1635257"/>
              <a:gd name="connsiteX62" fmla="*/ 1000542 w 1175167"/>
              <a:gd name="connsiteY62" fmla="*/ 1606550 h 1635257"/>
              <a:gd name="connsiteX63" fmla="*/ 1057692 w 1175167"/>
              <a:gd name="connsiteY63" fmla="*/ 1616075 h 1635257"/>
              <a:gd name="connsiteX64" fmla="*/ 1168817 w 1175167"/>
              <a:gd name="connsiteY64" fmla="*/ 1631949 h 1635257"/>
              <a:gd name="connsiteX65" fmla="*/ 1098967 w 1175167"/>
              <a:gd name="connsiteY65" fmla="*/ 1530350 h 1635257"/>
              <a:gd name="connsiteX66" fmla="*/ 1171992 w 1175167"/>
              <a:gd name="connsiteY66" fmla="*/ 1527175 h 1635257"/>
              <a:gd name="connsiteX67" fmla="*/ 1175167 w 1175167"/>
              <a:gd name="connsiteY67" fmla="*/ 1517650 h 1635257"/>
              <a:gd name="connsiteX68" fmla="*/ 1149767 w 1175167"/>
              <a:gd name="connsiteY68" fmla="*/ 1501775 h 1635257"/>
              <a:gd name="connsiteX69" fmla="*/ 1140242 w 1175167"/>
              <a:gd name="connsiteY69" fmla="*/ 1498600 h 1635257"/>
              <a:gd name="connsiteX70" fmla="*/ 1121192 w 1175167"/>
              <a:gd name="connsiteY70" fmla="*/ 1485900 h 1635257"/>
              <a:gd name="connsiteX71" fmla="*/ 1098967 w 1175167"/>
              <a:gd name="connsiteY71" fmla="*/ 1457325 h 1635257"/>
              <a:gd name="connsiteX72" fmla="*/ 1086267 w 1175167"/>
              <a:gd name="connsiteY72" fmla="*/ 1444625 h 1635257"/>
              <a:gd name="connsiteX73" fmla="*/ 1076742 w 1175167"/>
              <a:gd name="connsiteY73" fmla="*/ 1431925 h 1635257"/>
              <a:gd name="connsiteX74" fmla="*/ 1057692 w 1175167"/>
              <a:gd name="connsiteY74" fmla="*/ 1419225 h 1635257"/>
              <a:gd name="connsiteX75" fmla="*/ 1038642 w 1175167"/>
              <a:gd name="connsiteY75" fmla="*/ 1400175 h 1635257"/>
              <a:gd name="connsiteX76" fmla="*/ 1025942 w 1175167"/>
              <a:gd name="connsiteY76" fmla="*/ 1387475 h 1635257"/>
              <a:gd name="connsiteX77" fmla="*/ 1032292 w 1175167"/>
              <a:gd name="connsiteY77" fmla="*/ 1355725 h 1635257"/>
              <a:gd name="connsiteX78" fmla="*/ 1044992 w 1175167"/>
              <a:gd name="connsiteY78" fmla="*/ 1352550 h 1635257"/>
              <a:gd name="connsiteX79" fmla="*/ 1060867 w 1175167"/>
              <a:gd name="connsiteY79" fmla="*/ 1349375 h 1635257"/>
              <a:gd name="connsiteX80" fmla="*/ 1057692 w 1175167"/>
              <a:gd name="connsiteY80" fmla="*/ 1314450 h 1635257"/>
              <a:gd name="connsiteX81" fmla="*/ 1029117 w 1175167"/>
              <a:gd name="connsiteY81" fmla="*/ 1317625 h 1635257"/>
              <a:gd name="connsiteX82" fmla="*/ 991017 w 1175167"/>
              <a:gd name="connsiteY82" fmla="*/ 1314450 h 1635257"/>
              <a:gd name="connsiteX83" fmla="*/ 978317 w 1175167"/>
              <a:gd name="connsiteY83" fmla="*/ 1308100 h 1635257"/>
              <a:gd name="connsiteX84" fmla="*/ 975142 w 1175167"/>
              <a:gd name="connsiteY84" fmla="*/ 1298575 h 1635257"/>
              <a:gd name="connsiteX85" fmla="*/ 1013242 w 1175167"/>
              <a:gd name="connsiteY85" fmla="*/ 1279525 h 1635257"/>
              <a:gd name="connsiteX86" fmla="*/ 1010067 w 1175167"/>
              <a:gd name="connsiteY86" fmla="*/ 1270000 h 1635257"/>
              <a:gd name="connsiteX87" fmla="*/ 997367 w 1175167"/>
              <a:gd name="connsiteY87" fmla="*/ 1260475 h 1635257"/>
              <a:gd name="connsiteX88" fmla="*/ 978317 w 1175167"/>
              <a:gd name="connsiteY88" fmla="*/ 1250950 h 1635257"/>
              <a:gd name="connsiteX89" fmla="*/ 959267 w 1175167"/>
              <a:gd name="connsiteY89" fmla="*/ 1225550 h 1635257"/>
              <a:gd name="connsiteX90" fmla="*/ 956092 w 1175167"/>
              <a:gd name="connsiteY90" fmla="*/ 1212850 h 1635257"/>
              <a:gd name="connsiteX91" fmla="*/ 940217 w 1175167"/>
              <a:gd name="connsiteY91" fmla="*/ 1181100 h 1635257"/>
              <a:gd name="connsiteX92" fmla="*/ 937042 w 1175167"/>
              <a:gd name="connsiteY92" fmla="*/ 1171575 h 1635257"/>
              <a:gd name="connsiteX93" fmla="*/ 930692 w 1175167"/>
              <a:gd name="connsiteY93" fmla="*/ 1146175 h 1635257"/>
              <a:gd name="connsiteX94" fmla="*/ 917992 w 1175167"/>
              <a:gd name="connsiteY94" fmla="*/ 1120775 h 1635257"/>
              <a:gd name="connsiteX95" fmla="*/ 905292 w 1175167"/>
              <a:gd name="connsiteY95" fmla="*/ 1098550 h 1635257"/>
              <a:gd name="connsiteX96" fmla="*/ 898942 w 1175167"/>
              <a:gd name="connsiteY96" fmla="*/ 1082675 h 1635257"/>
              <a:gd name="connsiteX97" fmla="*/ 892592 w 1175167"/>
              <a:gd name="connsiteY97" fmla="*/ 1063625 h 1635257"/>
              <a:gd name="connsiteX98" fmla="*/ 883067 w 1175167"/>
              <a:gd name="connsiteY98" fmla="*/ 1047750 h 1635257"/>
              <a:gd name="connsiteX99" fmla="*/ 876717 w 1175167"/>
              <a:gd name="connsiteY99" fmla="*/ 1038225 h 1635257"/>
              <a:gd name="connsiteX100" fmla="*/ 860842 w 1175167"/>
              <a:gd name="connsiteY100" fmla="*/ 1025525 h 1635257"/>
              <a:gd name="connsiteX101" fmla="*/ 841792 w 1175167"/>
              <a:gd name="connsiteY101" fmla="*/ 1003300 h 1635257"/>
              <a:gd name="connsiteX102" fmla="*/ 819567 w 1175167"/>
              <a:gd name="connsiteY102" fmla="*/ 1000125 h 1635257"/>
              <a:gd name="connsiteX103" fmla="*/ 797342 w 1175167"/>
              <a:gd name="connsiteY103" fmla="*/ 987425 h 1635257"/>
              <a:gd name="connsiteX104" fmla="*/ 765592 w 1175167"/>
              <a:gd name="connsiteY104" fmla="*/ 965200 h 1635257"/>
              <a:gd name="connsiteX105" fmla="*/ 752892 w 1175167"/>
              <a:gd name="connsiteY105" fmla="*/ 958850 h 1635257"/>
              <a:gd name="connsiteX106" fmla="*/ 746542 w 1175167"/>
              <a:gd name="connsiteY106" fmla="*/ 946150 h 1635257"/>
              <a:gd name="connsiteX107" fmla="*/ 740192 w 1175167"/>
              <a:gd name="connsiteY107" fmla="*/ 898525 h 1635257"/>
              <a:gd name="connsiteX108" fmla="*/ 730667 w 1175167"/>
              <a:gd name="connsiteY108" fmla="*/ 863600 h 1635257"/>
              <a:gd name="connsiteX109" fmla="*/ 721142 w 1175167"/>
              <a:gd name="connsiteY109" fmla="*/ 860425 h 1635257"/>
              <a:gd name="connsiteX110" fmla="*/ 705267 w 1175167"/>
              <a:gd name="connsiteY110" fmla="*/ 847725 h 1635257"/>
              <a:gd name="connsiteX111" fmla="*/ 692567 w 1175167"/>
              <a:gd name="connsiteY111" fmla="*/ 841375 h 1635257"/>
              <a:gd name="connsiteX112" fmla="*/ 686217 w 1175167"/>
              <a:gd name="connsiteY112" fmla="*/ 831850 h 1635257"/>
              <a:gd name="connsiteX113" fmla="*/ 689392 w 1175167"/>
              <a:gd name="connsiteY113" fmla="*/ 784225 h 1635257"/>
              <a:gd name="connsiteX114" fmla="*/ 698917 w 1175167"/>
              <a:gd name="connsiteY114" fmla="*/ 762000 h 1635257"/>
              <a:gd name="connsiteX115" fmla="*/ 708442 w 1175167"/>
              <a:gd name="connsiteY115" fmla="*/ 673100 h 1635257"/>
              <a:gd name="connsiteX116" fmla="*/ 711617 w 1175167"/>
              <a:gd name="connsiteY116" fmla="*/ 641350 h 1635257"/>
              <a:gd name="connsiteX117" fmla="*/ 721142 w 1175167"/>
              <a:gd name="connsiteY117" fmla="*/ 609600 h 1635257"/>
              <a:gd name="connsiteX118" fmla="*/ 727492 w 1175167"/>
              <a:gd name="connsiteY118" fmla="*/ 581025 h 1635257"/>
              <a:gd name="connsiteX119" fmla="*/ 733842 w 1175167"/>
              <a:gd name="connsiteY119" fmla="*/ 568325 h 1635257"/>
              <a:gd name="connsiteX120" fmla="*/ 737017 w 1175167"/>
              <a:gd name="connsiteY120" fmla="*/ 555625 h 1635257"/>
              <a:gd name="connsiteX121" fmla="*/ 749717 w 1175167"/>
              <a:gd name="connsiteY121" fmla="*/ 542925 h 1635257"/>
              <a:gd name="connsiteX122" fmla="*/ 762417 w 1175167"/>
              <a:gd name="connsiteY122" fmla="*/ 520700 h 1635257"/>
              <a:gd name="connsiteX123" fmla="*/ 784642 w 1175167"/>
              <a:gd name="connsiteY123" fmla="*/ 498475 h 1635257"/>
              <a:gd name="connsiteX124" fmla="*/ 797342 w 1175167"/>
              <a:gd name="connsiteY124" fmla="*/ 485775 h 1635257"/>
              <a:gd name="connsiteX125" fmla="*/ 806867 w 1175167"/>
              <a:gd name="connsiteY125" fmla="*/ 476250 h 1635257"/>
              <a:gd name="connsiteX126" fmla="*/ 816392 w 1175167"/>
              <a:gd name="connsiteY126" fmla="*/ 454025 h 1635257"/>
              <a:gd name="connsiteX127" fmla="*/ 819567 w 1175167"/>
              <a:gd name="connsiteY127" fmla="*/ 441325 h 1635257"/>
              <a:gd name="connsiteX128" fmla="*/ 832267 w 1175167"/>
              <a:gd name="connsiteY128" fmla="*/ 409575 h 1635257"/>
              <a:gd name="connsiteX129" fmla="*/ 838617 w 1175167"/>
              <a:gd name="connsiteY129" fmla="*/ 365125 h 1635257"/>
              <a:gd name="connsiteX130" fmla="*/ 841792 w 1175167"/>
              <a:gd name="connsiteY130" fmla="*/ 355600 h 1635257"/>
              <a:gd name="connsiteX131" fmla="*/ 844967 w 1175167"/>
              <a:gd name="connsiteY131" fmla="*/ 342900 h 1635257"/>
              <a:gd name="connsiteX132" fmla="*/ 854492 w 1175167"/>
              <a:gd name="connsiteY132" fmla="*/ 225425 h 1635257"/>
              <a:gd name="connsiteX133" fmla="*/ 857667 w 1175167"/>
              <a:gd name="connsiteY133" fmla="*/ 209550 h 1635257"/>
              <a:gd name="connsiteX134" fmla="*/ 864017 w 1175167"/>
              <a:gd name="connsiteY134" fmla="*/ 200025 h 1635257"/>
              <a:gd name="connsiteX135" fmla="*/ 867192 w 1175167"/>
              <a:gd name="connsiteY135" fmla="*/ 177800 h 1635257"/>
              <a:gd name="connsiteX136" fmla="*/ 870367 w 1175167"/>
              <a:gd name="connsiteY136" fmla="*/ 168275 h 1635257"/>
              <a:gd name="connsiteX137" fmla="*/ 873542 w 1175167"/>
              <a:gd name="connsiteY137" fmla="*/ 152400 h 1635257"/>
              <a:gd name="connsiteX138" fmla="*/ 883067 w 1175167"/>
              <a:gd name="connsiteY138" fmla="*/ 101600 h 1635257"/>
              <a:gd name="connsiteX139" fmla="*/ 886242 w 1175167"/>
              <a:gd name="connsiteY139" fmla="*/ 92075 h 1635257"/>
              <a:gd name="connsiteX140" fmla="*/ 898942 w 1175167"/>
              <a:gd name="connsiteY140" fmla="*/ 76200 h 1635257"/>
              <a:gd name="connsiteX141" fmla="*/ 908467 w 1175167"/>
              <a:gd name="connsiteY141" fmla="*/ 73025 h 1635257"/>
              <a:gd name="connsiteX0" fmla="*/ 908467 w 1175167"/>
              <a:gd name="connsiteY0" fmla="*/ 73025 h 1618138"/>
              <a:gd name="connsiteX1" fmla="*/ 902117 w 1175167"/>
              <a:gd name="connsiteY1" fmla="*/ 57150 h 1618138"/>
              <a:gd name="connsiteX2" fmla="*/ 844967 w 1175167"/>
              <a:gd name="connsiteY2" fmla="*/ 22225 h 1618138"/>
              <a:gd name="connsiteX3" fmla="*/ 829092 w 1175167"/>
              <a:gd name="connsiteY3" fmla="*/ 9525 h 1618138"/>
              <a:gd name="connsiteX4" fmla="*/ 813217 w 1175167"/>
              <a:gd name="connsiteY4" fmla="*/ 6350 h 1618138"/>
              <a:gd name="connsiteX5" fmla="*/ 797342 w 1175167"/>
              <a:gd name="connsiteY5" fmla="*/ 0 h 1618138"/>
              <a:gd name="connsiteX6" fmla="*/ 775117 w 1175167"/>
              <a:gd name="connsiteY6" fmla="*/ 6350 h 1618138"/>
              <a:gd name="connsiteX7" fmla="*/ 771942 w 1175167"/>
              <a:gd name="connsiteY7" fmla="*/ 50800 h 1618138"/>
              <a:gd name="connsiteX8" fmla="*/ 768767 w 1175167"/>
              <a:gd name="connsiteY8" fmla="*/ 69850 h 1618138"/>
              <a:gd name="connsiteX9" fmla="*/ 759242 w 1175167"/>
              <a:gd name="connsiteY9" fmla="*/ 73025 h 1618138"/>
              <a:gd name="connsiteX10" fmla="*/ 749717 w 1175167"/>
              <a:gd name="connsiteY10" fmla="*/ 66675 h 1618138"/>
              <a:gd name="connsiteX11" fmla="*/ 737017 w 1175167"/>
              <a:gd name="connsiteY11" fmla="*/ 63500 h 1618138"/>
              <a:gd name="connsiteX12" fmla="*/ 714792 w 1175167"/>
              <a:gd name="connsiteY12" fmla="*/ 104775 h 1618138"/>
              <a:gd name="connsiteX13" fmla="*/ 670342 w 1175167"/>
              <a:gd name="connsiteY13" fmla="*/ 25400 h 1618138"/>
              <a:gd name="connsiteX14" fmla="*/ 654467 w 1175167"/>
              <a:gd name="connsiteY14" fmla="*/ 63500 h 1618138"/>
              <a:gd name="connsiteX15" fmla="*/ 600492 w 1175167"/>
              <a:gd name="connsiteY15" fmla="*/ 142875 h 1618138"/>
              <a:gd name="connsiteX16" fmla="*/ 562392 w 1175167"/>
              <a:gd name="connsiteY16" fmla="*/ 222250 h 1618138"/>
              <a:gd name="connsiteX17" fmla="*/ 527467 w 1175167"/>
              <a:gd name="connsiteY17" fmla="*/ 304800 h 1618138"/>
              <a:gd name="connsiteX18" fmla="*/ 521117 w 1175167"/>
              <a:gd name="connsiteY18" fmla="*/ 358775 h 1618138"/>
              <a:gd name="connsiteX19" fmla="*/ 444917 w 1175167"/>
              <a:gd name="connsiteY19" fmla="*/ 434975 h 1618138"/>
              <a:gd name="connsiteX20" fmla="*/ 444917 w 1175167"/>
              <a:gd name="connsiteY20" fmla="*/ 517525 h 1618138"/>
              <a:gd name="connsiteX21" fmla="*/ 409992 w 1175167"/>
              <a:gd name="connsiteY21" fmla="*/ 501650 h 1618138"/>
              <a:gd name="connsiteX22" fmla="*/ 362367 w 1175167"/>
              <a:gd name="connsiteY22" fmla="*/ 511175 h 1618138"/>
              <a:gd name="connsiteX23" fmla="*/ 295692 w 1175167"/>
              <a:gd name="connsiteY23" fmla="*/ 492125 h 1618138"/>
              <a:gd name="connsiteX24" fmla="*/ 289342 w 1175167"/>
              <a:gd name="connsiteY24" fmla="*/ 419100 h 1618138"/>
              <a:gd name="connsiteX25" fmla="*/ 263942 w 1175167"/>
              <a:gd name="connsiteY25" fmla="*/ 396875 h 1618138"/>
              <a:gd name="connsiteX26" fmla="*/ 184567 w 1175167"/>
              <a:gd name="connsiteY26" fmla="*/ 387350 h 1618138"/>
              <a:gd name="connsiteX27" fmla="*/ 108367 w 1175167"/>
              <a:gd name="connsiteY27" fmla="*/ 393700 h 1618138"/>
              <a:gd name="connsiteX28" fmla="*/ 35342 w 1175167"/>
              <a:gd name="connsiteY28" fmla="*/ 469900 h 1618138"/>
              <a:gd name="connsiteX29" fmla="*/ 417 w 1175167"/>
              <a:gd name="connsiteY29" fmla="*/ 533400 h 1618138"/>
              <a:gd name="connsiteX30" fmla="*/ 16292 w 1175167"/>
              <a:gd name="connsiteY30" fmla="*/ 587375 h 1618138"/>
              <a:gd name="connsiteX31" fmla="*/ 9941 w 1175167"/>
              <a:gd name="connsiteY31" fmla="*/ 631825 h 1618138"/>
              <a:gd name="connsiteX32" fmla="*/ 13117 w 1175167"/>
              <a:gd name="connsiteY32" fmla="*/ 698500 h 1618138"/>
              <a:gd name="connsiteX33" fmla="*/ 9942 w 1175167"/>
              <a:gd name="connsiteY33" fmla="*/ 736600 h 1618138"/>
              <a:gd name="connsiteX34" fmla="*/ 48042 w 1175167"/>
              <a:gd name="connsiteY34" fmla="*/ 755650 h 1618138"/>
              <a:gd name="connsiteX35" fmla="*/ 102017 w 1175167"/>
              <a:gd name="connsiteY35" fmla="*/ 790575 h 1618138"/>
              <a:gd name="connsiteX36" fmla="*/ 133767 w 1175167"/>
              <a:gd name="connsiteY36" fmla="*/ 784225 h 1618138"/>
              <a:gd name="connsiteX37" fmla="*/ 159167 w 1175167"/>
              <a:gd name="connsiteY37" fmla="*/ 841375 h 1618138"/>
              <a:gd name="connsiteX38" fmla="*/ 155992 w 1175167"/>
              <a:gd name="connsiteY38" fmla="*/ 873125 h 1618138"/>
              <a:gd name="connsiteX39" fmla="*/ 200442 w 1175167"/>
              <a:gd name="connsiteY39" fmla="*/ 904875 h 1618138"/>
              <a:gd name="connsiteX40" fmla="*/ 222667 w 1175167"/>
              <a:gd name="connsiteY40" fmla="*/ 939800 h 1618138"/>
              <a:gd name="connsiteX41" fmla="*/ 213142 w 1175167"/>
              <a:gd name="connsiteY41" fmla="*/ 1022350 h 1618138"/>
              <a:gd name="connsiteX42" fmla="*/ 190917 w 1175167"/>
              <a:gd name="connsiteY42" fmla="*/ 1063625 h 1618138"/>
              <a:gd name="connsiteX43" fmla="*/ 190917 w 1175167"/>
              <a:gd name="connsiteY43" fmla="*/ 1200150 h 1618138"/>
              <a:gd name="connsiteX44" fmla="*/ 244892 w 1175167"/>
              <a:gd name="connsiteY44" fmla="*/ 1206500 h 1618138"/>
              <a:gd name="connsiteX45" fmla="*/ 279817 w 1175167"/>
              <a:gd name="connsiteY45" fmla="*/ 1222375 h 1618138"/>
              <a:gd name="connsiteX46" fmla="*/ 289342 w 1175167"/>
              <a:gd name="connsiteY46" fmla="*/ 1270000 h 1618138"/>
              <a:gd name="connsiteX47" fmla="*/ 356017 w 1175167"/>
              <a:gd name="connsiteY47" fmla="*/ 1298575 h 1618138"/>
              <a:gd name="connsiteX48" fmla="*/ 403642 w 1175167"/>
              <a:gd name="connsiteY48" fmla="*/ 1330325 h 1618138"/>
              <a:gd name="connsiteX49" fmla="*/ 422692 w 1175167"/>
              <a:gd name="connsiteY49" fmla="*/ 1403350 h 1618138"/>
              <a:gd name="connsiteX50" fmla="*/ 444917 w 1175167"/>
              <a:gd name="connsiteY50" fmla="*/ 1476375 h 1618138"/>
              <a:gd name="connsiteX51" fmla="*/ 483017 w 1175167"/>
              <a:gd name="connsiteY51" fmla="*/ 1482725 h 1618138"/>
              <a:gd name="connsiteX52" fmla="*/ 514767 w 1175167"/>
              <a:gd name="connsiteY52" fmla="*/ 1536700 h 1618138"/>
              <a:gd name="connsiteX53" fmla="*/ 543342 w 1175167"/>
              <a:gd name="connsiteY53" fmla="*/ 1584325 h 1618138"/>
              <a:gd name="connsiteX54" fmla="*/ 571917 w 1175167"/>
              <a:gd name="connsiteY54" fmla="*/ 1555750 h 1618138"/>
              <a:gd name="connsiteX55" fmla="*/ 597317 w 1175167"/>
              <a:gd name="connsiteY55" fmla="*/ 1501775 h 1618138"/>
              <a:gd name="connsiteX56" fmla="*/ 625892 w 1175167"/>
              <a:gd name="connsiteY56" fmla="*/ 1565275 h 1618138"/>
              <a:gd name="connsiteX57" fmla="*/ 660817 w 1175167"/>
              <a:gd name="connsiteY57" fmla="*/ 1590675 h 1618138"/>
              <a:gd name="connsiteX58" fmla="*/ 711617 w 1175167"/>
              <a:gd name="connsiteY58" fmla="*/ 1543050 h 1618138"/>
              <a:gd name="connsiteX59" fmla="*/ 794167 w 1175167"/>
              <a:gd name="connsiteY59" fmla="*/ 1558925 h 1618138"/>
              <a:gd name="connsiteX60" fmla="*/ 857667 w 1175167"/>
              <a:gd name="connsiteY60" fmla="*/ 1568450 h 1618138"/>
              <a:gd name="connsiteX61" fmla="*/ 927517 w 1175167"/>
              <a:gd name="connsiteY61" fmla="*/ 1590675 h 1618138"/>
              <a:gd name="connsiteX62" fmla="*/ 1000542 w 1175167"/>
              <a:gd name="connsiteY62" fmla="*/ 1606550 h 1618138"/>
              <a:gd name="connsiteX63" fmla="*/ 1057692 w 1175167"/>
              <a:gd name="connsiteY63" fmla="*/ 1616075 h 1618138"/>
              <a:gd name="connsiteX64" fmla="*/ 1073567 w 1175167"/>
              <a:gd name="connsiteY64" fmla="*/ 1581149 h 1618138"/>
              <a:gd name="connsiteX65" fmla="*/ 1098967 w 1175167"/>
              <a:gd name="connsiteY65" fmla="*/ 1530350 h 1618138"/>
              <a:gd name="connsiteX66" fmla="*/ 1171992 w 1175167"/>
              <a:gd name="connsiteY66" fmla="*/ 1527175 h 1618138"/>
              <a:gd name="connsiteX67" fmla="*/ 1175167 w 1175167"/>
              <a:gd name="connsiteY67" fmla="*/ 1517650 h 1618138"/>
              <a:gd name="connsiteX68" fmla="*/ 1149767 w 1175167"/>
              <a:gd name="connsiteY68" fmla="*/ 1501775 h 1618138"/>
              <a:gd name="connsiteX69" fmla="*/ 1140242 w 1175167"/>
              <a:gd name="connsiteY69" fmla="*/ 1498600 h 1618138"/>
              <a:gd name="connsiteX70" fmla="*/ 1121192 w 1175167"/>
              <a:gd name="connsiteY70" fmla="*/ 1485900 h 1618138"/>
              <a:gd name="connsiteX71" fmla="*/ 1098967 w 1175167"/>
              <a:gd name="connsiteY71" fmla="*/ 1457325 h 1618138"/>
              <a:gd name="connsiteX72" fmla="*/ 1086267 w 1175167"/>
              <a:gd name="connsiteY72" fmla="*/ 1444625 h 1618138"/>
              <a:gd name="connsiteX73" fmla="*/ 1076742 w 1175167"/>
              <a:gd name="connsiteY73" fmla="*/ 1431925 h 1618138"/>
              <a:gd name="connsiteX74" fmla="*/ 1057692 w 1175167"/>
              <a:gd name="connsiteY74" fmla="*/ 1419225 h 1618138"/>
              <a:gd name="connsiteX75" fmla="*/ 1038642 w 1175167"/>
              <a:gd name="connsiteY75" fmla="*/ 1400175 h 1618138"/>
              <a:gd name="connsiteX76" fmla="*/ 1025942 w 1175167"/>
              <a:gd name="connsiteY76" fmla="*/ 1387475 h 1618138"/>
              <a:gd name="connsiteX77" fmla="*/ 1032292 w 1175167"/>
              <a:gd name="connsiteY77" fmla="*/ 1355725 h 1618138"/>
              <a:gd name="connsiteX78" fmla="*/ 1044992 w 1175167"/>
              <a:gd name="connsiteY78" fmla="*/ 1352550 h 1618138"/>
              <a:gd name="connsiteX79" fmla="*/ 1060867 w 1175167"/>
              <a:gd name="connsiteY79" fmla="*/ 1349375 h 1618138"/>
              <a:gd name="connsiteX80" fmla="*/ 1057692 w 1175167"/>
              <a:gd name="connsiteY80" fmla="*/ 1314450 h 1618138"/>
              <a:gd name="connsiteX81" fmla="*/ 1029117 w 1175167"/>
              <a:gd name="connsiteY81" fmla="*/ 1317625 h 1618138"/>
              <a:gd name="connsiteX82" fmla="*/ 991017 w 1175167"/>
              <a:gd name="connsiteY82" fmla="*/ 1314450 h 1618138"/>
              <a:gd name="connsiteX83" fmla="*/ 978317 w 1175167"/>
              <a:gd name="connsiteY83" fmla="*/ 1308100 h 1618138"/>
              <a:gd name="connsiteX84" fmla="*/ 975142 w 1175167"/>
              <a:gd name="connsiteY84" fmla="*/ 1298575 h 1618138"/>
              <a:gd name="connsiteX85" fmla="*/ 1013242 w 1175167"/>
              <a:gd name="connsiteY85" fmla="*/ 1279525 h 1618138"/>
              <a:gd name="connsiteX86" fmla="*/ 1010067 w 1175167"/>
              <a:gd name="connsiteY86" fmla="*/ 1270000 h 1618138"/>
              <a:gd name="connsiteX87" fmla="*/ 997367 w 1175167"/>
              <a:gd name="connsiteY87" fmla="*/ 1260475 h 1618138"/>
              <a:gd name="connsiteX88" fmla="*/ 978317 w 1175167"/>
              <a:gd name="connsiteY88" fmla="*/ 1250950 h 1618138"/>
              <a:gd name="connsiteX89" fmla="*/ 959267 w 1175167"/>
              <a:gd name="connsiteY89" fmla="*/ 1225550 h 1618138"/>
              <a:gd name="connsiteX90" fmla="*/ 956092 w 1175167"/>
              <a:gd name="connsiteY90" fmla="*/ 1212850 h 1618138"/>
              <a:gd name="connsiteX91" fmla="*/ 940217 w 1175167"/>
              <a:gd name="connsiteY91" fmla="*/ 1181100 h 1618138"/>
              <a:gd name="connsiteX92" fmla="*/ 937042 w 1175167"/>
              <a:gd name="connsiteY92" fmla="*/ 1171575 h 1618138"/>
              <a:gd name="connsiteX93" fmla="*/ 930692 w 1175167"/>
              <a:gd name="connsiteY93" fmla="*/ 1146175 h 1618138"/>
              <a:gd name="connsiteX94" fmla="*/ 917992 w 1175167"/>
              <a:gd name="connsiteY94" fmla="*/ 1120775 h 1618138"/>
              <a:gd name="connsiteX95" fmla="*/ 905292 w 1175167"/>
              <a:gd name="connsiteY95" fmla="*/ 1098550 h 1618138"/>
              <a:gd name="connsiteX96" fmla="*/ 898942 w 1175167"/>
              <a:gd name="connsiteY96" fmla="*/ 1082675 h 1618138"/>
              <a:gd name="connsiteX97" fmla="*/ 892592 w 1175167"/>
              <a:gd name="connsiteY97" fmla="*/ 1063625 h 1618138"/>
              <a:gd name="connsiteX98" fmla="*/ 883067 w 1175167"/>
              <a:gd name="connsiteY98" fmla="*/ 1047750 h 1618138"/>
              <a:gd name="connsiteX99" fmla="*/ 876717 w 1175167"/>
              <a:gd name="connsiteY99" fmla="*/ 1038225 h 1618138"/>
              <a:gd name="connsiteX100" fmla="*/ 860842 w 1175167"/>
              <a:gd name="connsiteY100" fmla="*/ 1025525 h 1618138"/>
              <a:gd name="connsiteX101" fmla="*/ 841792 w 1175167"/>
              <a:gd name="connsiteY101" fmla="*/ 1003300 h 1618138"/>
              <a:gd name="connsiteX102" fmla="*/ 819567 w 1175167"/>
              <a:gd name="connsiteY102" fmla="*/ 1000125 h 1618138"/>
              <a:gd name="connsiteX103" fmla="*/ 797342 w 1175167"/>
              <a:gd name="connsiteY103" fmla="*/ 987425 h 1618138"/>
              <a:gd name="connsiteX104" fmla="*/ 765592 w 1175167"/>
              <a:gd name="connsiteY104" fmla="*/ 965200 h 1618138"/>
              <a:gd name="connsiteX105" fmla="*/ 752892 w 1175167"/>
              <a:gd name="connsiteY105" fmla="*/ 958850 h 1618138"/>
              <a:gd name="connsiteX106" fmla="*/ 746542 w 1175167"/>
              <a:gd name="connsiteY106" fmla="*/ 946150 h 1618138"/>
              <a:gd name="connsiteX107" fmla="*/ 740192 w 1175167"/>
              <a:gd name="connsiteY107" fmla="*/ 898525 h 1618138"/>
              <a:gd name="connsiteX108" fmla="*/ 730667 w 1175167"/>
              <a:gd name="connsiteY108" fmla="*/ 863600 h 1618138"/>
              <a:gd name="connsiteX109" fmla="*/ 721142 w 1175167"/>
              <a:gd name="connsiteY109" fmla="*/ 860425 h 1618138"/>
              <a:gd name="connsiteX110" fmla="*/ 705267 w 1175167"/>
              <a:gd name="connsiteY110" fmla="*/ 847725 h 1618138"/>
              <a:gd name="connsiteX111" fmla="*/ 692567 w 1175167"/>
              <a:gd name="connsiteY111" fmla="*/ 841375 h 1618138"/>
              <a:gd name="connsiteX112" fmla="*/ 686217 w 1175167"/>
              <a:gd name="connsiteY112" fmla="*/ 831850 h 1618138"/>
              <a:gd name="connsiteX113" fmla="*/ 689392 w 1175167"/>
              <a:gd name="connsiteY113" fmla="*/ 784225 h 1618138"/>
              <a:gd name="connsiteX114" fmla="*/ 698917 w 1175167"/>
              <a:gd name="connsiteY114" fmla="*/ 762000 h 1618138"/>
              <a:gd name="connsiteX115" fmla="*/ 708442 w 1175167"/>
              <a:gd name="connsiteY115" fmla="*/ 673100 h 1618138"/>
              <a:gd name="connsiteX116" fmla="*/ 711617 w 1175167"/>
              <a:gd name="connsiteY116" fmla="*/ 641350 h 1618138"/>
              <a:gd name="connsiteX117" fmla="*/ 721142 w 1175167"/>
              <a:gd name="connsiteY117" fmla="*/ 609600 h 1618138"/>
              <a:gd name="connsiteX118" fmla="*/ 727492 w 1175167"/>
              <a:gd name="connsiteY118" fmla="*/ 581025 h 1618138"/>
              <a:gd name="connsiteX119" fmla="*/ 733842 w 1175167"/>
              <a:gd name="connsiteY119" fmla="*/ 568325 h 1618138"/>
              <a:gd name="connsiteX120" fmla="*/ 737017 w 1175167"/>
              <a:gd name="connsiteY120" fmla="*/ 555625 h 1618138"/>
              <a:gd name="connsiteX121" fmla="*/ 749717 w 1175167"/>
              <a:gd name="connsiteY121" fmla="*/ 542925 h 1618138"/>
              <a:gd name="connsiteX122" fmla="*/ 762417 w 1175167"/>
              <a:gd name="connsiteY122" fmla="*/ 520700 h 1618138"/>
              <a:gd name="connsiteX123" fmla="*/ 784642 w 1175167"/>
              <a:gd name="connsiteY123" fmla="*/ 498475 h 1618138"/>
              <a:gd name="connsiteX124" fmla="*/ 797342 w 1175167"/>
              <a:gd name="connsiteY124" fmla="*/ 485775 h 1618138"/>
              <a:gd name="connsiteX125" fmla="*/ 806867 w 1175167"/>
              <a:gd name="connsiteY125" fmla="*/ 476250 h 1618138"/>
              <a:gd name="connsiteX126" fmla="*/ 816392 w 1175167"/>
              <a:gd name="connsiteY126" fmla="*/ 454025 h 1618138"/>
              <a:gd name="connsiteX127" fmla="*/ 819567 w 1175167"/>
              <a:gd name="connsiteY127" fmla="*/ 441325 h 1618138"/>
              <a:gd name="connsiteX128" fmla="*/ 832267 w 1175167"/>
              <a:gd name="connsiteY128" fmla="*/ 409575 h 1618138"/>
              <a:gd name="connsiteX129" fmla="*/ 838617 w 1175167"/>
              <a:gd name="connsiteY129" fmla="*/ 365125 h 1618138"/>
              <a:gd name="connsiteX130" fmla="*/ 841792 w 1175167"/>
              <a:gd name="connsiteY130" fmla="*/ 355600 h 1618138"/>
              <a:gd name="connsiteX131" fmla="*/ 844967 w 1175167"/>
              <a:gd name="connsiteY131" fmla="*/ 342900 h 1618138"/>
              <a:gd name="connsiteX132" fmla="*/ 854492 w 1175167"/>
              <a:gd name="connsiteY132" fmla="*/ 225425 h 1618138"/>
              <a:gd name="connsiteX133" fmla="*/ 857667 w 1175167"/>
              <a:gd name="connsiteY133" fmla="*/ 209550 h 1618138"/>
              <a:gd name="connsiteX134" fmla="*/ 864017 w 1175167"/>
              <a:gd name="connsiteY134" fmla="*/ 200025 h 1618138"/>
              <a:gd name="connsiteX135" fmla="*/ 867192 w 1175167"/>
              <a:gd name="connsiteY135" fmla="*/ 177800 h 1618138"/>
              <a:gd name="connsiteX136" fmla="*/ 870367 w 1175167"/>
              <a:gd name="connsiteY136" fmla="*/ 168275 h 1618138"/>
              <a:gd name="connsiteX137" fmla="*/ 873542 w 1175167"/>
              <a:gd name="connsiteY137" fmla="*/ 152400 h 1618138"/>
              <a:gd name="connsiteX138" fmla="*/ 883067 w 1175167"/>
              <a:gd name="connsiteY138" fmla="*/ 101600 h 1618138"/>
              <a:gd name="connsiteX139" fmla="*/ 886242 w 1175167"/>
              <a:gd name="connsiteY139" fmla="*/ 92075 h 1618138"/>
              <a:gd name="connsiteX140" fmla="*/ 898942 w 1175167"/>
              <a:gd name="connsiteY140" fmla="*/ 76200 h 1618138"/>
              <a:gd name="connsiteX141" fmla="*/ 908467 w 1175167"/>
              <a:gd name="connsiteY141" fmla="*/ 73025 h 1618138"/>
              <a:gd name="connsiteX0" fmla="*/ 908467 w 1175167"/>
              <a:gd name="connsiteY0" fmla="*/ 73025 h 1648640"/>
              <a:gd name="connsiteX1" fmla="*/ 902117 w 1175167"/>
              <a:gd name="connsiteY1" fmla="*/ 57150 h 1648640"/>
              <a:gd name="connsiteX2" fmla="*/ 844967 w 1175167"/>
              <a:gd name="connsiteY2" fmla="*/ 22225 h 1648640"/>
              <a:gd name="connsiteX3" fmla="*/ 829092 w 1175167"/>
              <a:gd name="connsiteY3" fmla="*/ 9525 h 1648640"/>
              <a:gd name="connsiteX4" fmla="*/ 813217 w 1175167"/>
              <a:gd name="connsiteY4" fmla="*/ 6350 h 1648640"/>
              <a:gd name="connsiteX5" fmla="*/ 797342 w 1175167"/>
              <a:gd name="connsiteY5" fmla="*/ 0 h 1648640"/>
              <a:gd name="connsiteX6" fmla="*/ 775117 w 1175167"/>
              <a:gd name="connsiteY6" fmla="*/ 6350 h 1648640"/>
              <a:gd name="connsiteX7" fmla="*/ 771942 w 1175167"/>
              <a:gd name="connsiteY7" fmla="*/ 50800 h 1648640"/>
              <a:gd name="connsiteX8" fmla="*/ 768767 w 1175167"/>
              <a:gd name="connsiteY8" fmla="*/ 69850 h 1648640"/>
              <a:gd name="connsiteX9" fmla="*/ 759242 w 1175167"/>
              <a:gd name="connsiteY9" fmla="*/ 73025 h 1648640"/>
              <a:gd name="connsiteX10" fmla="*/ 749717 w 1175167"/>
              <a:gd name="connsiteY10" fmla="*/ 66675 h 1648640"/>
              <a:gd name="connsiteX11" fmla="*/ 737017 w 1175167"/>
              <a:gd name="connsiteY11" fmla="*/ 63500 h 1648640"/>
              <a:gd name="connsiteX12" fmla="*/ 714792 w 1175167"/>
              <a:gd name="connsiteY12" fmla="*/ 104775 h 1648640"/>
              <a:gd name="connsiteX13" fmla="*/ 670342 w 1175167"/>
              <a:gd name="connsiteY13" fmla="*/ 25400 h 1648640"/>
              <a:gd name="connsiteX14" fmla="*/ 654467 w 1175167"/>
              <a:gd name="connsiteY14" fmla="*/ 63500 h 1648640"/>
              <a:gd name="connsiteX15" fmla="*/ 600492 w 1175167"/>
              <a:gd name="connsiteY15" fmla="*/ 142875 h 1648640"/>
              <a:gd name="connsiteX16" fmla="*/ 562392 w 1175167"/>
              <a:gd name="connsiteY16" fmla="*/ 222250 h 1648640"/>
              <a:gd name="connsiteX17" fmla="*/ 527467 w 1175167"/>
              <a:gd name="connsiteY17" fmla="*/ 304800 h 1648640"/>
              <a:gd name="connsiteX18" fmla="*/ 521117 w 1175167"/>
              <a:gd name="connsiteY18" fmla="*/ 358775 h 1648640"/>
              <a:gd name="connsiteX19" fmla="*/ 444917 w 1175167"/>
              <a:gd name="connsiteY19" fmla="*/ 434975 h 1648640"/>
              <a:gd name="connsiteX20" fmla="*/ 444917 w 1175167"/>
              <a:gd name="connsiteY20" fmla="*/ 517525 h 1648640"/>
              <a:gd name="connsiteX21" fmla="*/ 409992 w 1175167"/>
              <a:gd name="connsiteY21" fmla="*/ 501650 h 1648640"/>
              <a:gd name="connsiteX22" fmla="*/ 362367 w 1175167"/>
              <a:gd name="connsiteY22" fmla="*/ 511175 h 1648640"/>
              <a:gd name="connsiteX23" fmla="*/ 295692 w 1175167"/>
              <a:gd name="connsiteY23" fmla="*/ 492125 h 1648640"/>
              <a:gd name="connsiteX24" fmla="*/ 289342 w 1175167"/>
              <a:gd name="connsiteY24" fmla="*/ 419100 h 1648640"/>
              <a:gd name="connsiteX25" fmla="*/ 263942 w 1175167"/>
              <a:gd name="connsiteY25" fmla="*/ 396875 h 1648640"/>
              <a:gd name="connsiteX26" fmla="*/ 184567 w 1175167"/>
              <a:gd name="connsiteY26" fmla="*/ 387350 h 1648640"/>
              <a:gd name="connsiteX27" fmla="*/ 108367 w 1175167"/>
              <a:gd name="connsiteY27" fmla="*/ 393700 h 1648640"/>
              <a:gd name="connsiteX28" fmla="*/ 35342 w 1175167"/>
              <a:gd name="connsiteY28" fmla="*/ 469900 h 1648640"/>
              <a:gd name="connsiteX29" fmla="*/ 417 w 1175167"/>
              <a:gd name="connsiteY29" fmla="*/ 533400 h 1648640"/>
              <a:gd name="connsiteX30" fmla="*/ 16292 w 1175167"/>
              <a:gd name="connsiteY30" fmla="*/ 587375 h 1648640"/>
              <a:gd name="connsiteX31" fmla="*/ 9941 w 1175167"/>
              <a:gd name="connsiteY31" fmla="*/ 631825 h 1648640"/>
              <a:gd name="connsiteX32" fmla="*/ 13117 w 1175167"/>
              <a:gd name="connsiteY32" fmla="*/ 698500 h 1648640"/>
              <a:gd name="connsiteX33" fmla="*/ 9942 w 1175167"/>
              <a:gd name="connsiteY33" fmla="*/ 736600 h 1648640"/>
              <a:gd name="connsiteX34" fmla="*/ 48042 w 1175167"/>
              <a:gd name="connsiteY34" fmla="*/ 755650 h 1648640"/>
              <a:gd name="connsiteX35" fmla="*/ 102017 w 1175167"/>
              <a:gd name="connsiteY35" fmla="*/ 790575 h 1648640"/>
              <a:gd name="connsiteX36" fmla="*/ 133767 w 1175167"/>
              <a:gd name="connsiteY36" fmla="*/ 784225 h 1648640"/>
              <a:gd name="connsiteX37" fmla="*/ 159167 w 1175167"/>
              <a:gd name="connsiteY37" fmla="*/ 841375 h 1648640"/>
              <a:gd name="connsiteX38" fmla="*/ 155992 w 1175167"/>
              <a:gd name="connsiteY38" fmla="*/ 873125 h 1648640"/>
              <a:gd name="connsiteX39" fmla="*/ 200442 w 1175167"/>
              <a:gd name="connsiteY39" fmla="*/ 904875 h 1648640"/>
              <a:gd name="connsiteX40" fmla="*/ 222667 w 1175167"/>
              <a:gd name="connsiteY40" fmla="*/ 939800 h 1648640"/>
              <a:gd name="connsiteX41" fmla="*/ 213142 w 1175167"/>
              <a:gd name="connsiteY41" fmla="*/ 1022350 h 1648640"/>
              <a:gd name="connsiteX42" fmla="*/ 190917 w 1175167"/>
              <a:gd name="connsiteY42" fmla="*/ 1063625 h 1648640"/>
              <a:gd name="connsiteX43" fmla="*/ 190917 w 1175167"/>
              <a:gd name="connsiteY43" fmla="*/ 1200150 h 1648640"/>
              <a:gd name="connsiteX44" fmla="*/ 244892 w 1175167"/>
              <a:gd name="connsiteY44" fmla="*/ 1206500 h 1648640"/>
              <a:gd name="connsiteX45" fmla="*/ 279817 w 1175167"/>
              <a:gd name="connsiteY45" fmla="*/ 1222375 h 1648640"/>
              <a:gd name="connsiteX46" fmla="*/ 289342 w 1175167"/>
              <a:gd name="connsiteY46" fmla="*/ 1270000 h 1648640"/>
              <a:gd name="connsiteX47" fmla="*/ 356017 w 1175167"/>
              <a:gd name="connsiteY47" fmla="*/ 1298575 h 1648640"/>
              <a:gd name="connsiteX48" fmla="*/ 403642 w 1175167"/>
              <a:gd name="connsiteY48" fmla="*/ 1330325 h 1648640"/>
              <a:gd name="connsiteX49" fmla="*/ 422692 w 1175167"/>
              <a:gd name="connsiteY49" fmla="*/ 1403350 h 1648640"/>
              <a:gd name="connsiteX50" fmla="*/ 444917 w 1175167"/>
              <a:gd name="connsiteY50" fmla="*/ 1476375 h 1648640"/>
              <a:gd name="connsiteX51" fmla="*/ 483017 w 1175167"/>
              <a:gd name="connsiteY51" fmla="*/ 1482725 h 1648640"/>
              <a:gd name="connsiteX52" fmla="*/ 514767 w 1175167"/>
              <a:gd name="connsiteY52" fmla="*/ 1536700 h 1648640"/>
              <a:gd name="connsiteX53" fmla="*/ 543342 w 1175167"/>
              <a:gd name="connsiteY53" fmla="*/ 1584325 h 1648640"/>
              <a:gd name="connsiteX54" fmla="*/ 571917 w 1175167"/>
              <a:gd name="connsiteY54" fmla="*/ 1555750 h 1648640"/>
              <a:gd name="connsiteX55" fmla="*/ 597317 w 1175167"/>
              <a:gd name="connsiteY55" fmla="*/ 1501775 h 1648640"/>
              <a:gd name="connsiteX56" fmla="*/ 625892 w 1175167"/>
              <a:gd name="connsiteY56" fmla="*/ 1565275 h 1648640"/>
              <a:gd name="connsiteX57" fmla="*/ 660817 w 1175167"/>
              <a:gd name="connsiteY57" fmla="*/ 1590675 h 1648640"/>
              <a:gd name="connsiteX58" fmla="*/ 711617 w 1175167"/>
              <a:gd name="connsiteY58" fmla="*/ 1543050 h 1648640"/>
              <a:gd name="connsiteX59" fmla="*/ 794167 w 1175167"/>
              <a:gd name="connsiteY59" fmla="*/ 1558925 h 1648640"/>
              <a:gd name="connsiteX60" fmla="*/ 857667 w 1175167"/>
              <a:gd name="connsiteY60" fmla="*/ 1568450 h 1648640"/>
              <a:gd name="connsiteX61" fmla="*/ 927517 w 1175167"/>
              <a:gd name="connsiteY61" fmla="*/ 1590675 h 1648640"/>
              <a:gd name="connsiteX62" fmla="*/ 1000542 w 1175167"/>
              <a:gd name="connsiteY62" fmla="*/ 1606550 h 1648640"/>
              <a:gd name="connsiteX63" fmla="*/ 1133892 w 1175167"/>
              <a:gd name="connsiteY63" fmla="*/ 1647825 h 1648640"/>
              <a:gd name="connsiteX64" fmla="*/ 1073567 w 1175167"/>
              <a:gd name="connsiteY64" fmla="*/ 1581149 h 1648640"/>
              <a:gd name="connsiteX65" fmla="*/ 1098967 w 1175167"/>
              <a:gd name="connsiteY65" fmla="*/ 1530350 h 1648640"/>
              <a:gd name="connsiteX66" fmla="*/ 1171992 w 1175167"/>
              <a:gd name="connsiteY66" fmla="*/ 1527175 h 1648640"/>
              <a:gd name="connsiteX67" fmla="*/ 1175167 w 1175167"/>
              <a:gd name="connsiteY67" fmla="*/ 1517650 h 1648640"/>
              <a:gd name="connsiteX68" fmla="*/ 1149767 w 1175167"/>
              <a:gd name="connsiteY68" fmla="*/ 1501775 h 1648640"/>
              <a:gd name="connsiteX69" fmla="*/ 1140242 w 1175167"/>
              <a:gd name="connsiteY69" fmla="*/ 1498600 h 1648640"/>
              <a:gd name="connsiteX70" fmla="*/ 1121192 w 1175167"/>
              <a:gd name="connsiteY70" fmla="*/ 1485900 h 1648640"/>
              <a:gd name="connsiteX71" fmla="*/ 1098967 w 1175167"/>
              <a:gd name="connsiteY71" fmla="*/ 1457325 h 1648640"/>
              <a:gd name="connsiteX72" fmla="*/ 1086267 w 1175167"/>
              <a:gd name="connsiteY72" fmla="*/ 1444625 h 1648640"/>
              <a:gd name="connsiteX73" fmla="*/ 1076742 w 1175167"/>
              <a:gd name="connsiteY73" fmla="*/ 1431925 h 1648640"/>
              <a:gd name="connsiteX74" fmla="*/ 1057692 w 1175167"/>
              <a:gd name="connsiteY74" fmla="*/ 1419225 h 1648640"/>
              <a:gd name="connsiteX75" fmla="*/ 1038642 w 1175167"/>
              <a:gd name="connsiteY75" fmla="*/ 1400175 h 1648640"/>
              <a:gd name="connsiteX76" fmla="*/ 1025942 w 1175167"/>
              <a:gd name="connsiteY76" fmla="*/ 1387475 h 1648640"/>
              <a:gd name="connsiteX77" fmla="*/ 1032292 w 1175167"/>
              <a:gd name="connsiteY77" fmla="*/ 1355725 h 1648640"/>
              <a:gd name="connsiteX78" fmla="*/ 1044992 w 1175167"/>
              <a:gd name="connsiteY78" fmla="*/ 1352550 h 1648640"/>
              <a:gd name="connsiteX79" fmla="*/ 1060867 w 1175167"/>
              <a:gd name="connsiteY79" fmla="*/ 1349375 h 1648640"/>
              <a:gd name="connsiteX80" fmla="*/ 1057692 w 1175167"/>
              <a:gd name="connsiteY80" fmla="*/ 1314450 h 1648640"/>
              <a:gd name="connsiteX81" fmla="*/ 1029117 w 1175167"/>
              <a:gd name="connsiteY81" fmla="*/ 1317625 h 1648640"/>
              <a:gd name="connsiteX82" fmla="*/ 991017 w 1175167"/>
              <a:gd name="connsiteY82" fmla="*/ 1314450 h 1648640"/>
              <a:gd name="connsiteX83" fmla="*/ 978317 w 1175167"/>
              <a:gd name="connsiteY83" fmla="*/ 1308100 h 1648640"/>
              <a:gd name="connsiteX84" fmla="*/ 975142 w 1175167"/>
              <a:gd name="connsiteY84" fmla="*/ 1298575 h 1648640"/>
              <a:gd name="connsiteX85" fmla="*/ 1013242 w 1175167"/>
              <a:gd name="connsiteY85" fmla="*/ 1279525 h 1648640"/>
              <a:gd name="connsiteX86" fmla="*/ 1010067 w 1175167"/>
              <a:gd name="connsiteY86" fmla="*/ 1270000 h 1648640"/>
              <a:gd name="connsiteX87" fmla="*/ 997367 w 1175167"/>
              <a:gd name="connsiteY87" fmla="*/ 1260475 h 1648640"/>
              <a:gd name="connsiteX88" fmla="*/ 978317 w 1175167"/>
              <a:gd name="connsiteY88" fmla="*/ 1250950 h 1648640"/>
              <a:gd name="connsiteX89" fmla="*/ 959267 w 1175167"/>
              <a:gd name="connsiteY89" fmla="*/ 1225550 h 1648640"/>
              <a:gd name="connsiteX90" fmla="*/ 956092 w 1175167"/>
              <a:gd name="connsiteY90" fmla="*/ 1212850 h 1648640"/>
              <a:gd name="connsiteX91" fmla="*/ 940217 w 1175167"/>
              <a:gd name="connsiteY91" fmla="*/ 1181100 h 1648640"/>
              <a:gd name="connsiteX92" fmla="*/ 937042 w 1175167"/>
              <a:gd name="connsiteY92" fmla="*/ 1171575 h 1648640"/>
              <a:gd name="connsiteX93" fmla="*/ 930692 w 1175167"/>
              <a:gd name="connsiteY93" fmla="*/ 1146175 h 1648640"/>
              <a:gd name="connsiteX94" fmla="*/ 917992 w 1175167"/>
              <a:gd name="connsiteY94" fmla="*/ 1120775 h 1648640"/>
              <a:gd name="connsiteX95" fmla="*/ 905292 w 1175167"/>
              <a:gd name="connsiteY95" fmla="*/ 1098550 h 1648640"/>
              <a:gd name="connsiteX96" fmla="*/ 898942 w 1175167"/>
              <a:gd name="connsiteY96" fmla="*/ 1082675 h 1648640"/>
              <a:gd name="connsiteX97" fmla="*/ 892592 w 1175167"/>
              <a:gd name="connsiteY97" fmla="*/ 1063625 h 1648640"/>
              <a:gd name="connsiteX98" fmla="*/ 883067 w 1175167"/>
              <a:gd name="connsiteY98" fmla="*/ 1047750 h 1648640"/>
              <a:gd name="connsiteX99" fmla="*/ 876717 w 1175167"/>
              <a:gd name="connsiteY99" fmla="*/ 1038225 h 1648640"/>
              <a:gd name="connsiteX100" fmla="*/ 860842 w 1175167"/>
              <a:gd name="connsiteY100" fmla="*/ 1025525 h 1648640"/>
              <a:gd name="connsiteX101" fmla="*/ 841792 w 1175167"/>
              <a:gd name="connsiteY101" fmla="*/ 1003300 h 1648640"/>
              <a:gd name="connsiteX102" fmla="*/ 819567 w 1175167"/>
              <a:gd name="connsiteY102" fmla="*/ 1000125 h 1648640"/>
              <a:gd name="connsiteX103" fmla="*/ 797342 w 1175167"/>
              <a:gd name="connsiteY103" fmla="*/ 987425 h 1648640"/>
              <a:gd name="connsiteX104" fmla="*/ 765592 w 1175167"/>
              <a:gd name="connsiteY104" fmla="*/ 965200 h 1648640"/>
              <a:gd name="connsiteX105" fmla="*/ 752892 w 1175167"/>
              <a:gd name="connsiteY105" fmla="*/ 958850 h 1648640"/>
              <a:gd name="connsiteX106" fmla="*/ 746542 w 1175167"/>
              <a:gd name="connsiteY106" fmla="*/ 946150 h 1648640"/>
              <a:gd name="connsiteX107" fmla="*/ 740192 w 1175167"/>
              <a:gd name="connsiteY107" fmla="*/ 898525 h 1648640"/>
              <a:gd name="connsiteX108" fmla="*/ 730667 w 1175167"/>
              <a:gd name="connsiteY108" fmla="*/ 863600 h 1648640"/>
              <a:gd name="connsiteX109" fmla="*/ 721142 w 1175167"/>
              <a:gd name="connsiteY109" fmla="*/ 860425 h 1648640"/>
              <a:gd name="connsiteX110" fmla="*/ 705267 w 1175167"/>
              <a:gd name="connsiteY110" fmla="*/ 847725 h 1648640"/>
              <a:gd name="connsiteX111" fmla="*/ 692567 w 1175167"/>
              <a:gd name="connsiteY111" fmla="*/ 841375 h 1648640"/>
              <a:gd name="connsiteX112" fmla="*/ 686217 w 1175167"/>
              <a:gd name="connsiteY112" fmla="*/ 831850 h 1648640"/>
              <a:gd name="connsiteX113" fmla="*/ 689392 w 1175167"/>
              <a:gd name="connsiteY113" fmla="*/ 784225 h 1648640"/>
              <a:gd name="connsiteX114" fmla="*/ 698917 w 1175167"/>
              <a:gd name="connsiteY114" fmla="*/ 762000 h 1648640"/>
              <a:gd name="connsiteX115" fmla="*/ 708442 w 1175167"/>
              <a:gd name="connsiteY115" fmla="*/ 673100 h 1648640"/>
              <a:gd name="connsiteX116" fmla="*/ 711617 w 1175167"/>
              <a:gd name="connsiteY116" fmla="*/ 641350 h 1648640"/>
              <a:gd name="connsiteX117" fmla="*/ 721142 w 1175167"/>
              <a:gd name="connsiteY117" fmla="*/ 609600 h 1648640"/>
              <a:gd name="connsiteX118" fmla="*/ 727492 w 1175167"/>
              <a:gd name="connsiteY118" fmla="*/ 581025 h 1648640"/>
              <a:gd name="connsiteX119" fmla="*/ 733842 w 1175167"/>
              <a:gd name="connsiteY119" fmla="*/ 568325 h 1648640"/>
              <a:gd name="connsiteX120" fmla="*/ 737017 w 1175167"/>
              <a:gd name="connsiteY120" fmla="*/ 555625 h 1648640"/>
              <a:gd name="connsiteX121" fmla="*/ 749717 w 1175167"/>
              <a:gd name="connsiteY121" fmla="*/ 542925 h 1648640"/>
              <a:gd name="connsiteX122" fmla="*/ 762417 w 1175167"/>
              <a:gd name="connsiteY122" fmla="*/ 520700 h 1648640"/>
              <a:gd name="connsiteX123" fmla="*/ 784642 w 1175167"/>
              <a:gd name="connsiteY123" fmla="*/ 498475 h 1648640"/>
              <a:gd name="connsiteX124" fmla="*/ 797342 w 1175167"/>
              <a:gd name="connsiteY124" fmla="*/ 485775 h 1648640"/>
              <a:gd name="connsiteX125" fmla="*/ 806867 w 1175167"/>
              <a:gd name="connsiteY125" fmla="*/ 476250 h 1648640"/>
              <a:gd name="connsiteX126" fmla="*/ 816392 w 1175167"/>
              <a:gd name="connsiteY126" fmla="*/ 454025 h 1648640"/>
              <a:gd name="connsiteX127" fmla="*/ 819567 w 1175167"/>
              <a:gd name="connsiteY127" fmla="*/ 441325 h 1648640"/>
              <a:gd name="connsiteX128" fmla="*/ 832267 w 1175167"/>
              <a:gd name="connsiteY128" fmla="*/ 409575 h 1648640"/>
              <a:gd name="connsiteX129" fmla="*/ 838617 w 1175167"/>
              <a:gd name="connsiteY129" fmla="*/ 365125 h 1648640"/>
              <a:gd name="connsiteX130" fmla="*/ 841792 w 1175167"/>
              <a:gd name="connsiteY130" fmla="*/ 355600 h 1648640"/>
              <a:gd name="connsiteX131" fmla="*/ 844967 w 1175167"/>
              <a:gd name="connsiteY131" fmla="*/ 342900 h 1648640"/>
              <a:gd name="connsiteX132" fmla="*/ 854492 w 1175167"/>
              <a:gd name="connsiteY132" fmla="*/ 225425 h 1648640"/>
              <a:gd name="connsiteX133" fmla="*/ 857667 w 1175167"/>
              <a:gd name="connsiteY133" fmla="*/ 209550 h 1648640"/>
              <a:gd name="connsiteX134" fmla="*/ 864017 w 1175167"/>
              <a:gd name="connsiteY134" fmla="*/ 200025 h 1648640"/>
              <a:gd name="connsiteX135" fmla="*/ 867192 w 1175167"/>
              <a:gd name="connsiteY135" fmla="*/ 177800 h 1648640"/>
              <a:gd name="connsiteX136" fmla="*/ 870367 w 1175167"/>
              <a:gd name="connsiteY136" fmla="*/ 168275 h 1648640"/>
              <a:gd name="connsiteX137" fmla="*/ 873542 w 1175167"/>
              <a:gd name="connsiteY137" fmla="*/ 152400 h 1648640"/>
              <a:gd name="connsiteX138" fmla="*/ 883067 w 1175167"/>
              <a:gd name="connsiteY138" fmla="*/ 101600 h 1648640"/>
              <a:gd name="connsiteX139" fmla="*/ 886242 w 1175167"/>
              <a:gd name="connsiteY139" fmla="*/ 92075 h 1648640"/>
              <a:gd name="connsiteX140" fmla="*/ 898942 w 1175167"/>
              <a:gd name="connsiteY140" fmla="*/ 76200 h 1648640"/>
              <a:gd name="connsiteX141" fmla="*/ 908467 w 1175167"/>
              <a:gd name="connsiteY141" fmla="*/ 73025 h 1648640"/>
              <a:gd name="connsiteX0" fmla="*/ 908467 w 1175167"/>
              <a:gd name="connsiteY0" fmla="*/ 73025 h 1651328"/>
              <a:gd name="connsiteX1" fmla="*/ 902117 w 1175167"/>
              <a:gd name="connsiteY1" fmla="*/ 57150 h 1651328"/>
              <a:gd name="connsiteX2" fmla="*/ 844967 w 1175167"/>
              <a:gd name="connsiteY2" fmla="*/ 22225 h 1651328"/>
              <a:gd name="connsiteX3" fmla="*/ 829092 w 1175167"/>
              <a:gd name="connsiteY3" fmla="*/ 9525 h 1651328"/>
              <a:gd name="connsiteX4" fmla="*/ 813217 w 1175167"/>
              <a:gd name="connsiteY4" fmla="*/ 6350 h 1651328"/>
              <a:gd name="connsiteX5" fmla="*/ 797342 w 1175167"/>
              <a:gd name="connsiteY5" fmla="*/ 0 h 1651328"/>
              <a:gd name="connsiteX6" fmla="*/ 775117 w 1175167"/>
              <a:gd name="connsiteY6" fmla="*/ 6350 h 1651328"/>
              <a:gd name="connsiteX7" fmla="*/ 771942 w 1175167"/>
              <a:gd name="connsiteY7" fmla="*/ 50800 h 1651328"/>
              <a:gd name="connsiteX8" fmla="*/ 768767 w 1175167"/>
              <a:gd name="connsiteY8" fmla="*/ 69850 h 1651328"/>
              <a:gd name="connsiteX9" fmla="*/ 759242 w 1175167"/>
              <a:gd name="connsiteY9" fmla="*/ 73025 h 1651328"/>
              <a:gd name="connsiteX10" fmla="*/ 749717 w 1175167"/>
              <a:gd name="connsiteY10" fmla="*/ 66675 h 1651328"/>
              <a:gd name="connsiteX11" fmla="*/ 737017 w 1175167"/>
              <a:gd name="connsiteY11" fmla="*/ 63500 h 1651328"/>
              <a:gd name="connsiteX12" fmla="*/ 714792 w 1175167"/>
              <a:gd name="connsiteY12" fmla="*/ 104775 h 1651328"/>
              <a:gd name="connsiteX13" fmla="*/ 670342 w 1175167"/>
              <a:gd name="connsiteY13" fmla="*/ 25400 h 1651328"/>
              <a:gd name="connsiteX14" fmla="*/ 654467 w 1175167"/>
              <a:gd name="connsiteY14" fmla="*/ 63500 h 1651328"/>
              <a:gd name="connsiteX15" fmla="*/ 600492 w 1175167"/>
              <a:gd name="connsiteY15" fmla="*/ 142875 h 1651328"/>
              <a:gd name="connsiteX16" fmla="*/ 562392 w 1175167"/>
              <a:gd name="connsiteY16" fmla="*/ 222250 h 1651328"/>
              <a:gd name="connsiteX17" fmla="*/ 527467 w 1175167"/>
              <a:gd name="connsiteY17" fmla="*/ 304800 h 1651328"/>
              <a:gd name="connsiteX18" fmla="*/ 521117 w 1175167"/>
              <a:gd name="connsiteY18" fmla="*/ 358775 h 1651328"/>
              <a:gd name="connsiteX19" fmla="*/ 444917 w 1175167"/>
              <a:gd name="connsiteY19" fmla="*/ 434975 h 1651328"/>
              <a:gd name="connsiteX20" fmla="*/ 444917 w 1175167"/>
              <a:gd name="connsiteY20" fmla="*/ 517525 h 1651328"/>
              <a:gd name="connsiteX21" fmla="*/ 409992 w 1175167"/>
              <a:gd name="connsiteY21" fmla="*/ 501650 h 1651328"/>
              <a:gd name="connsiteX22" fmla="*/ 362367 w 1175167"/>
              <a:gd name="connsiteY22" fmla="*/ 511175 h 1651328"/>
              <a:gd name="connsiteX23" fmla="*/ 295692 w 1175167"/>
              <a:gd name="connsiteY23" fmla="*/ 492125 h 1651328"/>
              <a:gd name="connsiteX24" fmla="*/ 289342 w 1175167"/>
              <a:gd name="connsiteY24" fmla="*/ 419100 h 1651328"/>
              <a:gd name="connsiteX25" fmla="*/ 263942 w 1175167"/>
              <a:gd name="connsiteY25" fmla="*/ 396875 h 1651328"/>
              <a:gd name="connsiteX26" fmla="*/ 184567 w 1175167"/>
              <a:gd name="connsiteY26" fmla="*/ 387350 h 1651328"/>
              <a:gd name="connsiteX27" fmla="*/ 108367 w 1175167"/>
              <a:gd name="connsiteY27" fmla="*/ 393700 h 1651328"/>
              <a:gd name="connsiteX28" fmla="*/ 35342 w 1175167"/>
              <a:gd name="connsiteY28" fmla="*/ 469900 h 1651328"/>
              <a:gd name="connsiteX29" fmla="*/ 417 w 1175167"/>
              <a:gd name="connsiteY29" fmla="*/ 533400 h 1651328"/>
              <a:gd name="connsiteX30" fmla="*/ 16292 w 1175167"/>
              <a:gd name="connsiteY30" fmla="*/ 587375 h 1651328"/>
              <a:gd name="connsiteX31" fmla="*/ 9941 w 1175167"/>
              <a:gd name="connsiteY31" fmla="*/ 631825 h 1651328"/>
              <a:gd name="connsiteX32" fmla="*/ 13117 w 1175167"/>
              <a:gd name="connsiteY32" fmla="*/ 698500 h 1651328"/>
              <a:gd name="connsiteX33" fmla="*/ 9942 w 1175167"/>
              <a:gd name="connsiteY33" fmla="*/ 736600 h 1651328"/>
              <a:gd name="connsiteX34" fmla="*/ 48042 w 1175167"/>
              <a:gd name="connsiteY34" fmla="*/ 755650 h 1651328"/>
              <a:gd name="connsiteX35" fmla="*/ 102017 w 1175167"/>
              <a:gd name="connsiteY35" fmla="*/ 790575 h 1651328"/>
              <a:gd name="connsiteX36" fmla="*/ 133767 w 1175167"/>
              <a:gd name="connsiteY36" fmla="*/ 784225 h 1651328"/>
              <a:gd name="connsiteX37" fmla="*/ 159167 w 1175167"/>
              <a:gd name="connsiteY37" fmla="*/ 841375 h 1651328"/>
              <a:gd name="connsiteX38" fmla="*/ 155992 w 1175167"/>
              <a:gd name="connsiteY38" fmla="*/ 873125 h 1651328"/>
              <a:gd name="connsiteX39" fmla="*/ 200442 w 1175167"/>
              <a:gd name="connsiteY39" fmla="*/ 904875 h 1651328"/>
              <a:gd name="connsiteX40" fmla="*/ 222667 w 1175167"/>
              <a:gd name="connsiteY40" fmla="*/ 939800 h 1651328"/>
              <a:gd name="connsiteX41" fmla="*/ 213142 w 1175167"/>
              <a:gd name="connsiteY41" fmla="*/ 1022350 h 1651328"/>
              <a:gd name="connsiteX42" fmla="*/ 190917 w 1175167"/>
              <a:gd name="connsiteY42" fmla="*/ 1063625 h 1651328"/>
              <a:gd name="connsiteX43" fmla="*/ 190917 w 1175167"/>
              <a:gd name="connsiteY43" fmla="*/ 1200150 h 1651328"/>
              <a:gd name="connsiteX44" fmla="*/ 244892 w 1175167"/>
              <a:gd name="connsiteY44" fmla="*/ 1206500 h 1651328"/>
              <a:gd name="connsiteX45" fmla="*/ 279817 w 1175167"/>
              <a:gd name="connsiteY45" fmla="*/ 1222375 h 1651328"/>
              <a:gd name="connsiteX46" fmla="*/ 289342 w 1175167"/>
              <a:gd name="connsiteY46" fmla="*/ 1270000 h 1651328"/>
              <a:gd name="connsiteX47" fmla="*/ 356017 w 1175167"/>
              <a:gd name="connsiteY47" fmla="*/ 1298575 h 1651328"/>
              <a:gd name="connsiteX48" fmla="*/ 403642 w 1175167"/>
              <a:gd name="connsiteY48" fmla="*/ 1330325 h 1651328"/>
              <a:gd name="connsiteX49" fmla="*/ 422692 w 1175167"/>
              <a:gd name="connsiteY49" fmla="*/ 1403350 h 1651328"/>
              <a:gd name="connsiteX50" fmla="*/ 444917 w 1175167"/>
              <a:gd name="connsiteY50" fmla="*/ 1476375 h 1651328"/>
              <a:gd name="connsiteX51" fmla="*/ 483017 w 1175167"/>
              <a:gd name="connsiteY51" fmla="*/ 1482725 h 1651328"/>
              <a:gd name="connsiteX52" fmla="*/ 514767 w 1175167"/>
              <a:gd name="connsiteY52" fmla="*/ 1536700 h 1651328"/>
              <a:gd name="connsiteX53" fmla="*/ 543342 w 1175167"/>
              <a:gd name="connsiteY53" fmla="*/ 1584325 h 1651328"/>
              <a:gd name="connsiteX54" fmla="*/ 571917 w 1175167"/>
              <a:gd name="connsiteY54" fmla="*/ 1555750 h 1651328"/>
              <a:gd name="connsiteX55" fmla="*/ 597317 w 1175167"/>
              <a:gd name="connsiteY55" fmla="*/ 1501775 h 1651328"/>
              <a:gd name="connsiteX56" fmla="*/ 625892 w 1175167"/>
              <a:gd name="connsiteY56" fmla="*/ 1565275 h 1651328"/>
              <a:gd name="connsiteX57" fmla="*/ 660817 w 1175167"/>
              <a:gd name="connsiteY57" fmla="*/ 1590675 h 1651328"/>
              <a:gd name="connsiteX58" fmla="*/ 711617 w 1175167"/>
              <a:gd name="connsiteY58" fmla="*/ 1543050 h 1651328"/>
              <a:gd name="connsiteX59" fmla="*/ 794167 w 1175167"/>
              <a:gd name="connsiteY59" fmla="*/ 1558925 h 1651328"/>
              <a:gd name="connsiteX60" fmla="*/ 857667 w 1175167"/>
              <a:gd name="connsiteY60" fmla="*/ 1568450 h 1651328"/>
              <a:gd name="connsiteX61" fmla="*/ 927517 w 1175167"/>
              <a:gd name="connsiteY61" fmla="*/ 1590675 h 1651328"/>
              <a:gd name="connsiteX62" fmla="*/ 1000542 w 1175167"/>
              <a:gd name="connsiteY62" fmla="*/ 1606550 h 1651328"/>
              <a:gd name="connsiteX63" fmla="*/ 1073567 w 1175167"/>
              <a:gd name="connsiteY63" fmla="*/ 1638299 h 1651328"/>
              <a:gd name="connsiteX64" fmla="*/ 1133892 w 1175167"/>
              <a:gd name="connsiteY64" fmla="*/ 1647825 h 1651328"/>
              <a:gd name="connsiteX65" fmla="*/ 1073567 w 1175167"/>
              <a:gd name="connsiteY65" fmla="*/ 1581149 h 1651328"/>
              <a:gd name="connsiteX66" fmla="*/ 1098967 w 1175167"/>
              <a:gd name="connsiteY66" fmla="*/ 1530350 h 1651328"/>
              <a:gd name="connsiteX67" fmla="*/ 1171992 w 1175167"/>
              <a:gd name="connsiteY67" fmla="*/ 1527175 h 1651328"/>
              <a:gd name="connsiteX68" fmla="*/ 1175167 w 1175167"/>
              <a:gd name="connsiteY68" fmla="*/ 1517650 h 1651328"/>
              <a:gd name="connsiteX69" fmla="*/ 1149767 w 1175167"/>
              <a:gd name="connsiteY69" fmla="*/ 1501775 h 1651328"/>
              <a:gd name="connsiteX70" fmla="*/ 1140242 w 1175167"/>
              <a:gd name="connsiteY70" fmla="*/ 1498600 h 1651328"/>
              <a:gd name="connsiteX71" fmla="*/ 1121192 w 1175167"/>
              <a:gd name="connsiteY71" fmla="*/ 1485900 h 1651328"/>
              <a:gd name="connsiteX72" fmla="*/ 1098967 w 1175167"/>
              <a:gd name="connsiteY72" fmla="*/ 1457325 h 1651328"/>
              <a:gd name="connsiteX73" fmla="*/ 1086267 w 1175167"/>
              <a:gd name="connsiteY73" fmla="*/ 1444625 h 1651328"/>
              <a:gd name="connsiteX74" fmla="*/ 1076742 w 1175167"/>
              <a:gd name="connsiteY74" fmla="*/ 1431925 h 1651328"/>
              <a:gd name="connsiteX75" fmla="*/ 1057692 w 1175167"/>
              <a:gd name="connsiteY75" fmla="*/ 1419225 h 1651328"/>
              <a:gd name="connsiteX76" fmla="*/ 1038642 w 1175167"/>
              <a:gd name="connsiteY76" fmla="*/ 1400175 h 1651328"/>
              <a:gd name="connsiteX77" fmla="*/ 1025942 w 1175167"/>
              <a:gd name="connsiteY77" fmla="*/ 1387475 h 1651328"/>
              <a:gd name="connsiteX78" fmla="*/ 1032292 w 1175167"/>
              <a:gd name="connsiteY78" fmla="*/ 1355725 h 1651328"/>
              <a:gd name="connsiteX79" fmla="*/ 1044992 w 1175167"/>
              <a:gd name="connsiteY79" fmla="*/ 1352550 h 1651328"/>
              <a:gd name="connsiteX80" fmla="*/ 1060867 w 1175167"/>
              <a:gd name="connsiteY80" fmla="*/ 1349375 h 1651328"/>
              <a:gd name="connsiteX81" fmla="*/ 1057692 w 1175167"/>
              <a:gd name="connsiteY81" fmla="*/ 1314450 h 1651328"/>
              <a:gd name="connsiteX82" fmla="*/ 1029117 w 1175167"/>
              <a:gd name="connsiteY82" fmla="*/ 1317625 h 1651328"/>
              <a:gd name="connsiteX83" fmla="*/ 991017 w 1175167"/>
              <a:gd name="connsiteY83" fmla="*/ 1314450 h 1651328"/>
              <a:gd name="connsiteX84" fmla="*/ 978317 w 1175167"/>
              <a:gd name="connsiteY84" fmla="*/ 1308100 h 1651328"/>
              <a:gd name="connsiteX85" fmla="*/ 975142 w 1175167"/>
              <a:gd name="connsiteY85" fmla="*/ 1298575 h 1651328"/>
              <a:gd name="connsiteX86" fmla="*/ 1013242 w 1175167"/>
              <a:gd name="connsiteY86" fmla="*/ 1279525 h 1651328"/>
              <a:gd name="connsiteX87" fmla="*/ 1010067 w 1175167"/>
              <a:gd name="connsiteY87" fmla="*/ 1270000 h 1651328"/>
              <a:gd name="connsiteX88" fmla="*/ 997367 w 1175167"/>
              <a:gd name="connsiteY88" fmla="*/ 1260475 h 1651328"/>
              <a:gd name="connsiteX89" fmla="*/ 978317 w 1175167"/>
              <a:gd name="connsiteY89" fmla="*/ 1250950 h 1651328"/>
              <a:gd name="connsiteX90" fmla="*/ 959267 w 1175167"/>
              <a:gd name="connsiteY90" fmla="*/ 1225550 h 1651328"/>
              <a:gd name="connsiteX91" fmla="*/ 956092 w 1175167"/>
              <a:gd name="connsiteY91" fmla="*/ 1212850 h 1651328"/>
              <a:gd name="connsiteX92" fmla="*/ 940217 w 1175167"/>
              <a:gd name="connsiteY92" fmla="*/ 1181100 h 1651328"/>
              <a:gd name="connsiteX93" fmla="*/ 937042 w 1175167"/>
              <a:gd name="connsiteY93" fmla="*/ 1171575 h 1651328"/>
              <a:gd name="connsiteX94" fmla="*/ 930692 w 1175167"/>
              <a:gd name="connsiteY94" fmla="*/ 1146175 h 1651328"/>
              <a:gd name="connsiteX95" fmla="*/ 917992 w 1175167"/>
              <a:gd name="connsiteY95" fmla="*/ 1120775 h 1651328"/>
              <a:gd name="connsiteX96" fmla="*/ 905292 w 1175167"/>
              <a:gd name="connsiteY96" fmla="*/ 1098550 h 1651328"/>
              <a:gd name="connsiteX97" fmla="*/ 898942 w 1175167"/>
              <a:gd name="connsiteY97" fmla="*/ 1082675 h 1651328"/>
              <a:gd name="connsiteX98" fmla="*/ 892592 w 1175167"/>
              <a:gd name="connsiteY98" fmla="*/ 1063625 h 1651328"/>
              <a:gd name="connsiteX99" fmla="*/ 883067 w 1175167"/>
              <a:gd name="connsiteY99" fmla="*/ 1047750 h 1651328"/>
              <a:gd name="connsiteX100" fmla="*/ 876717 w 1175167"/>
              <a:gd name="connsiteY100" fmla="*/ 1038225 h 1651328"/>
              <a:gd name="connsiteX101" fmla="*/ 860842 w 1175167"/>
              <a:gd name="connsiteY101" fmla="*/ 1025525 h 1651328"/>
              <a:gd name="connsiteX102" fmla="*/ 841792 w 1175167"/>
              <a:gd name="connsiteY102" fmla="*/ 1003300 h 1651328"/>
              <a:gd name="connsiteX103" fmla="*/ 819567 w 1175167"/>
              <a:gd name="connsiteY103" fmla="*/ 1000125 h 1651328"/>
              <a:gd name="connsiteX104" fmla="*/ 797342 w 1175167"/>
              <a:gd name="connsiteY104" fmla="*/ 987425 h 1651328"/>
              <a:gd name="connsiteX105" fmla="*/ 765592 w 1175167"/>
              <a:gd name="connsiteY105" fmla="*/ 965200 h 1651328"/>
              <a:gd name="connsiteX106" fmla="*/ 752892 w 1175167"/>
              <a:gd name="connsiteY106" fmla="*/ 958850 h 1651328"/>
              <a:gd name="connsiteX107" fmla="*/ 746542 w 1175167"/>
              <a:gd name="connsiteY107" fmla="*/ 946150 h 1651328"/>
              <a:gd name="connsiteX108" fmla="*/ 740192 w 1175167"/>
              <a:gd name="connsiteY108" fmla="*/ 898525 h 1651328"/>
              <a:gd name="connsiteX109" fmla="*/ 730667 w 1175167"/>
              <a:gd name="connsiteY109" fmla="*/ 863600 h 1651328"/>
              <a:gd name="connsiteX110" fmla="*/ 721142 w 1175167"/>
              <a:gd name="connsiteY110" fmla="*/ 860425 h 1651328"/>
              <a:gd name="connsiteX111" fmla="*/ 705267 w 1175167"/>
              <a:gd name="connsiteY111" fmla="*/ 847725 h 1651328"/>
              <a:gd name="connsiteX112" fmla="*/ 692567 w 1175167"/>
              <a:gd name="connsiteY112" fmla="*/ 841375 h 1651328"/>
              <a:gd name="connsiteX113" fmla="*/ 686217 w 1175167"/>
              <a:gd name="connsiteY113" fmla="*/ 831850 h 1651328"/>
              <a:gd name="connsiteX114" fmla="*/ 689392 w 1175167"/>
              <a:gd name="connsiteY114" fmla="*/ 784225 h 1651328"/>
              <a:gd name="connsiteX115" fmla="*/ 698917 w 1175167"/>
              <a:gd name="connsiteY115" fmla="*/ 762000 h 1651328"/>
              <a:gd name="connsiteX116" fmla="*/ 708442 w 1175167"/>
              <a:gd name="connsiteY116" fmla="*/ 673100 h 1651328"/>
              <a:gd name="connsiteX117" fmla="*/ 711617 w 1175167"/>
              <a:gd name="connsiteY117" fmla="*/ 641350 h 1651328"/>
              <a:gd name="connsiteX118" fmla="*/ 721142 w 1175167"/>
              <a:gd name="connsiteY118" fmla="*/ 609600 h 1651328"/>
              <a:gd name="connsiteX119" fmla="*/ 727492 w 1175167"/>
              <a:gd name="connsiteY119" fmla="*/ 581025 h 1651328"/>
              <a:gd name="connsiteX120" fmla="*/ 733842 w 1175167"/>
              <a:gd name="connsiteY120" fmla="*/ 568325 h 1651328"/>
              <a:gd name="connsiteX121" fmla="*/ 737017 w 1175167"/>
              <a:gd name="connsiteY121" fmla="*/ 555625 h 1651328"/>
              <a:gd name="connsiteX122" fmla="*/ 749717 w 1175167"/>
              <a:gd name="connsiteY122" fmla="*/ 542925 h 1651328"/>
              <a:gd name="connsiteX123" fmla="*/ 762417 w 1175167"/>
              <a:gd name="connsiteY123" fmla="*/ 520700 h 1651328"/>
              <a:gd name="connsiteX124" fmla="*/ 784642 w 1175167"/>
              <a:gd name="connsiteY124" fmla="*/ 498475 h 1651328"/>
              <a:gd name="connsiteX125" fmla="*/ 797342 w 1175167"/>
              <a:gd name="connsiteY125" fmla="*/ 485775 h 1651328"/>
              <a:gd name="connsiteX126" fmla="*/ 806867 w 1175167"/>
              <a:gd name="connsiteY126" fmla="*/ 476250 h 1651328"/>
              <a:gd name="connsiteX127" fmla="*/ 816392 w 1175167"/>
              <a:gd name="connsiteY127" fmla="*/ 454025 h 1651328"/>
              <a:gd name="connsiteX128" fmla="*/ 819567 w 1175167"/>
              <a:gd name="connsiteY128" fmla="*/ 441325 h 1651328"/>
              <a:gd name="connsiteX129" fmla="*/ 832267 w 1175167"/>
              <a:gd name="connsiteY129" fmla="*/ 409575 h 1651328"/>
              <a:gd name="connsiteX130" fmla="*/ 838617 w 1175167"/>
              <a:gd name="connsiteY130" fmla="*/ 365125 h 1651328"/>
              <a:gd name="connsiteX131" fmla="*/ 841792 w 1175167"/>
              <a:gd name="connsiteY131" fmla="*/ 355600 h 1651328"/>
              <a:gd name="connsiteX132" fmla="*/ 844967 w 1175167"/>
              <a:gd name="connsiteY132" fmla="*/ 342900 h 1651328"/>
              <a:gd name="connsiteX133" fmla="*/ 854492 w 1175167"/>
              <a:gd name="connsiteY133" fmla="*/ 225425 h 1651328"/>
              <a:gd name="connsiteX134" fmla="*/ 857667 w 1175167"/>
              <a:gd name="connsiteY134" fmla="*/ 209550 h 1651328"/>
              <a:gd name="connsiteX135" fmla="*/ 864017 w 1175167"/>
              <a:gd name="connsiteY135" fmla="*/ 200025 h 1651328"/>
              <a:gd name="connsiteX136" fmla="*/ 867192 w 1175167"/>
              <a:gd name="connsiteY136" fmla="*/ 177800 h 1651328"/>
              <a:gd name="connsiteX137" fmla="*/ 870367 w 1175167"/>
              <a:gd name="connsiteY137" fmla="*/ 168275 h 1651328"/>
              <a:gd name="connsiteX138" fmla="*/ 873542 w 1175167"/>
              <a:gd name="connsiteY138" fmla="*/ 152400 h 1651328"/>
              <a:gd name="connsiteX139" fmla="*/ 883067 w 1175167"/>
              <a:gd name="connsiteY139" fmla="*/ 101600 h 1651328"/>
              <a:gd name="connsiteX140" fmla="*/ 886242 w 1175167"/>
              <a:gd name="connsiteY140" fmla="*/ 92075 h 1651328"/>
              <a:gd name="connsiteX141" fmla="*/ 898942 w 1175167"/>
              <a:gd name="connsiteY141" fmla="*/ 76200 h 1651328"/>
              <a:gd name="connsiteX142" fmla="*/ 908467 w 1175167"/>
              <a:gd name="connsiteY142" fmla="*/ 73025 h 1651328"/>
              <a:gd name="connsiteX0" fmla="*/ 908467 w 1175167"/>
              <a:gd name="connsiteY0" fmla="*/ 73025 h 1649970"/>
              <a:gd name="connsiteX1" fmla="*/ 902117 w 1175167"/>
              <a:gd name="connsiteY1" fmla="*/ 57150 h 1649970"/>
              <a:gd name="connsiteX2" fmla="*/ 844967 w 1175167"/>
              <a:gd name="connsiteY2" fmla="*/ 22225 h 1649970"/>
              <a:gd name="connsiteX3" fmla="*/ 829092 w 1175167"/>
              <a:gd name="connsiteY3" fmla="*/ 9525 h 1649970"/>
              <a:gd name="connsiteX4" fmla="*/ 813217 w 1175167"/>
              <a:gd name="connsiteY4" fmla="*/ 6350 h 1649970"/>
              <a:gd name="connsiteX5" fmla="*/ 797342 w 1175167"/>
              <a:gd name="connsiteY5" fmla="*/ 0 h 1649970"/>
              <a:gd name="connsiteX6" fmla="*/ 775117 w 1175167"/>
              <a:gd name="connsiteY6" fmla="*/ 6350 h 1649970"/>
              <a:gd name="connsiteX7" fmla="*/ 771942 w 1175167"/>
              <a:gd name="connsiteY7" fmla="*/ 50800 h 1649970"/>
              <a:gd name="connsiteX8" fmla="*/ 768767 w 1175167"/>
              <a:gd name="connsiteY8" fmla="*/ 69850 h 1649970"/>
              <a:gd name="connsiteX9" fmla="*/ 759242 w 1175167"/>
              <a:gd name="connsiteY9" fmla="*/ 73025 h 1649970"/>
              <a:gd name="connsiteX10" fmla="*/ 749717 w 1175167"/>
              <a:gd name="connsiteY10" fmla="*/ 66675 h 1649970"/>
              <a:gd name="connsiteX11" fmla="*/ 737017 w 1175167"/>
              <a:gd name="connsiteY11" fmla="*/ 63500 h 1649970"/>
              <a:gd name="connsiteX12" fmla="*/ 714792 w 1175167"/>
              <a:gd name="connsiteY12" fmla="*/ 104775 h 1649970"/>
              <a:gd name="connsiteX13" fmla="*/ 670342 w 1175167"/>
              <a:gd name="connsiteY13" fmla="*/ 25400 h 1649970"/>
              <a:gd name="connsiteX14" fmla="*/ 654467 w 1175167"/>
              <a:gd name="connsiteY14" fmla="*/ 63500 h 1649970"/>
              <a:gd name="connsiteX15" fmla="*/ 600492 w 1175167"/>
              <a:gd name="connsiteY15" fmla="*/ 142875 h 1649970"/>
              <a:gd name="connsiteX16" fmla="*/ 562392 w 1175167"/>
              <a:gd name="connsiteY16" fmla="*/ 222250 h 1649970"/>
              <a:gd name="connsiteX17" fmla="*/ 527467 w 1175167"/>
              <a:gd name="connsiteY17" fmla="*/ 304800 h 1649970"/>
              <a:gd name="connsiteX18" fmla="*/ 521117 w 1175167"/>
              <a:gd name="connsiteY18" fmla="*/ 358775 h 1649970"/>
              <a:gd name="connsiteX19" fmla="*/ 444917 w 1175167"/>
              <a:gd name="connsiteY19" fmla="*/ 434975 h 1649970"/>
              <a:gd name="connsiteX20" fmla="*/ 444917 w 1175167"/>
              <a:gd name="connsiteY20" fmla="*/ 517525 h 1649970"/>
              <a:gd name="connsiteX21" fmla="*/ 409992 w 1175167"/>
              <a:gd name="connsiteY21" fmla="*/ 501650 h 1649970"/>
              <a:gd name="connsiteX22" fmla="*/ 362367 w 1175167"/>
              <a:gd name="connsiteY22" fmla="*/ 511175 h 1649970"/>
              <a:gd name="connsiteX23" fmla="*/ 295692 w 1175167"/>
              <a:gd name="connsiteY23" fmla="*/ 492125 h 1649970"/>
              <a:gd name="connsiteX24" fmla="*/ 289342 w 1175167"/>
              <a:gd name="connsiteY24" fmla="*/ 419100 h 1649970"/>
              <a:gd name="connsiteX25" fmla="*/ 263942 w 1175167"/>
              <a:gd name="connsiteY25" fmla="*/ 396875 h 1649970"/>
              <a:gd name="connsiteX26" fmla="*/ 184567 w 1175167"/>
              <a:gd name="connsiteY26" fmla="*/ 387350 h 1649970"/>
              <a:gd name="connsiteX27" fmla="*/ 108367 w 1175167"/>
              <a:gd name="connsiteY27" fmla="*/ 393700 h 1649970"/>
              <a:gd name="connsiteX28" fmla="*/ 35342 w 1175167"/>
              <a:gd name="connsiteY28" fmla="*/ 469900 h 1649970"/>
              <a:gd name="connsiteX29" fmla="*/ 417 w 1175167"/>
              <a:gd name="connsiteY29" fmla="*/ 533400 h 1649970"/>
              <a:gd name="connsiteX30" fmla="*/ 16292 w 1175167"/>
              <a:gd name="connsiteY30" fmla="*/ 587375 h 1649970"/>
              <a:gd name="connsiteX31" fmla="*/ 9941 w 1175167"/>
              <a:gd name="connsiteY31" fmla="*/ 631825 h 1649970"/>
              <a:gd name="connsiteX32" fmla="*/ 13117 w 1175167"/>
              <a:gd name="connsiteY32" fmla="*/ 698500 h 1649970"/>
              <a:gd name="connsiteX33" fmla="*/ 9942 w 1175167"/>
              <a:gd name="connsiteY33" fmla="*/ 736600 h 1649970"/>
              <a:gd name="connsiteX34" fmla="*/ 48042 w 1175167"/>
              <a:gd name="connsiteY34" fmla="*/ 755650 h 1649970"/>
              <a:gd name="connsiteX35" fmla="*/ 102017 w 1175167"/>
              <a:gd name="connsiteY35" fmla="*/ 790575 h 1649970"/>
              <a:gd name="connsiteX36" fmla="*/ 133767 w 1175167"/>
              <a:gd name="connsiteY36" fmla="*/ 784225 h 1649970"/>
              <a:gd name="connsiteX37" fmla="*/ 159167 w 1175167"/>
              <a:gd name="connsiteY37" fmla="*/ 841375 h 1649970"/>
              <a:gd name="connsiteX38" fmla="*/ 155992 w 1175167"/>
              <a:gd name="connsiteY38" fmla="*/ 873125 h 1649970"/>
              <a:gd name="connsiteX39" fmla="*/ 200442 w 1175167"/>
              <a:gd name="connsiteY39" fmla="*/ 904875 h 1649970"/>
              <a:gd name="connsiteX40" fmla="*/ 222667 w 1175167"/>
              <a:gd name="connsiteY40" fmla="*/ 939800 h 1649970"/>
              <a:gd name="connsiteX41" fmla="*/ 213142 w 1175167"/>
              <a:gd name="connsiteY41" fmla="*/ 1022350 h 1649970"/>
              <a:gd name="connsiteX42" fmla="*/ 190917 w 1175167"/>
              <a:gd name="connsiteY42" fmla="*/ 1063625 h 1649970"/>
              <a:gd name="connsiteX43" fmla="*/ 190917 w 1175167"/>
              <a:gd name="connsiteY43" fmla="*/ 1200150 h 1649970"/>
              <a:gd name="connsiteX44" fmla="*/ 244892 w 1175167"/>
              <a:gd name="connsiteY44" fmla="*/ 1206500 h 1649970"/>
              <a:gd name="connsiteX45" fmla="*/ 279817 w 1175167"/>
              <a:gd name="connsiteY45" fmla="*/ 1222375 h 1649970"/>
              <a:gd name="connsiteX46" fmla="*/ 289342 w 1175167"/>
              <a:gd name="connsiteY46" fmla="*/ 1270000 h 1649970"/>
              <a:gd name="connsiteX47" fmla="*/ 356017 w 1175167"/>
              <a:gd name="connsiteY47" fmla="*/ 1298575 h 1649970"/>
              <a:gd name="connsiteX48" fmla="*/ 403642 w 1175167"/>
              <a:gd name="connsiteY48" fmla="*/ 1330325 h 1649970"/>
              <a:gd name="connsiteX49" fmla="*/ 422692 w 1175167"/>
              <a:gd name="connsiteY49" fmla="*/ 1403350 h 1649970"/>
              <a:gd name="connsiteX50" fmla="*/ 444917 w 1175167"/>
              <a:gd name="connsiteY50" fmla="*/ 1476375 h 1649970"/>
              <a:gd name="connsiteX51" fmla="*/ 483017 w 1175167"/>
              <a:gd name="connsiteY51" fmla="*/ 1482725 h 1649970"/>
              <a:gd name="connsiteX52" fmla="*/ 514767 w 1175167"/>
              <a:gd name="connsiteY52" fmla="*/ 1536700 h 1649970"/>
              <a:gd name="connsiteX53" fmla="*/ 543342 w 1175167"/>
              <a:gd name="connsiteY53" fmla="*/ 1584325 h 1649970"/>
              <a:gd name="connsiteX54" fmla="*/ 571917 w 1175167"/>
              <a:gd name="connsiteY54" fmla="*/ 1555750 h 1649970"/>
              <a:gd name="connsiteX55" fmla="*/ 597317 w 1175167"/>
              <a:gd name="connsiteY55" fmla="*/ 1501775 h 1649970"/>
              <a:gd name="connsiteX56" fmla="*/ 625892 w 1175167"/>
              <a:gd name="connsiteY56" fmla="*/ 1565275 h 1649970"/>
              <a:gd name="connsiteX57" fmla="*/ 660817 w 1175167"/>
              <a:gd name="connsiteY57" fmla="*/ 1590675 h 1649970"/>
              <a:gd name="connsiteX58" fmla="*/ 711617 w 1175167"/>
              <a:gd name="connsiteY58" fmla="*/ 1543050 h 1649970"/>
              <a:gd name="connsiteX59" fmla="*/ 794167 w 1175167"/>
              <a:gd name="connsiteY59" fmla="*/ 1558925 h 1649970"/>
              <a:gd name="connsiteX60" fmla="*/ 857667 w 1175167"/>
              <a:gd name="connsiteY60" fmla="*/ 1568450 h 1649970"/>
              <a:gd name="connsiteX61" fmla="*/ 927517 w 1175167"/>
              <a:gd name="connsiteY61" fmla="*/ 1590675 h 1649970"/>
              <a:gd name="connsiteX62" fmla="*/ 1000542 w 1175167"/>
              <a:gd name="connsiteY62" fmla="*/ 1606550 h 1649970"/>
              <a:gd name="connsiteX63" fmla="*/ 1054517 w 1175167"/>
              <a:gd name="connsiteY63" fmla="*/ 1625599 h 1649970"/>
              <a:gd name="connsiteX64" fmla="*/ 1133892 w 1175167"/>
              <a:gd name="connsiteY64" fmla="*/ 1647825 h 1649970"/>
              <a:gd name="connsiteX65" fmla="*/ 1073567 w 1175167"/>
              <a:gd name="connsiteY65" fmla="*/ 1581149 h 1649970"/>
              <a:gd name="connsiteX66" fmla="*/ 1098967 w 1175167"/>
              <a:gd name="connsiteY66" fmla="*/ 1530350 h 1649970"/>
              <a:gd name="connsiteX67" fmla="*/ 1171992 w 1175167"/>
              <a:gd name="connsiteY67" fmla="*/ 1527175 h 1649970"/>
              <a:gd name="connsiteX68" fmla="*/ 1175167 w 1175167"/>
              <a:gd name="connsiteY68" fmla="*/ 1517650 h 1649970"/>
              <a:gd name="connsiteX69" fmla="*/ 1149767 w 1175167"/>
              <a:gd name="connsiteY69" fmla="*/ 1501775 h 1649970"/>
              <a:gd name="connsiteX70" fmla="*/ 1140242 w 1175167"/>
              <a:gd name="connsiteY70" fmla="*/ 1498600 h 1649970"/>
              <a:gd name="connsiteX71" fmla="*/ 1121192 w 1175167"/>
              <a:gd name="connsiteY71" fmla="*/ 1485900 h 1649970"/>
              <a:gd name="connsiteX72" fmla="*/ 1098967 w 1175167"/>
              <a:gd name="connsiteY72" fmla="*/ 1457325 h 1649970"/>
              <a:gd name="connsiteX73" fmla="*/ 1086267 w 1175167"/>
              <a:gd name="connsiteY73" fmla="*/ 1444625 h 1649970"/>
              <a:gd name="connsiteX74" fmla="*/ 1076742 w 1175167"/>
              <a:gd name="connsiteY74" fmla="*/ 1431925 h 1649970"/>
              <a:gd name="connsiteX75" fmla="*/ 1057692 w 1175167"/>
              <a:gd name="connsiteY75" fmla="*/ 1419225 h 1649970"/>
              <a:gd name="connsiteX76" fmla="*/ 1038642 w 1175167"/>
              <a:gd name="connsiteY76" fmla="*/ 1400175 h 1649970"/>
              <a:gd name="connsiteX77" fmla="*/ 1025942 w 1175167"/>
              <a:gd name="connsiteY77" fmla="*/ 1387475 h 1649970"/>
              <a:gd name="connsiteX78" fmla="*/ 1032292 w 1175167"/>
              <a:gd name="connsiteY78" fmla="*/ 1355725 h 1649970"/>
              <a:gd name="connsiteX79" fmla="*/ 1044992 w 1175167"/>
              <a:gd name="connsiteY79" fmla="*/ 1352550 h 1649970"/>
              <a:gd name="connsiteX80" fmla="*/ 1060867 w 1175167"/>
              <a:gd name="connsiteY80" fmla="*/ 1349375 h 1649970"/>
              <a:gd name="connsiteX81" fmla="*/ 1057692 w 1175167"/>
              <a:gd name="connsiteY81" fmla="*/ 1314450 h 1649970"/>
              <a:gd name="connsiteX82" fmla="*/ 1029117 w 1175167"/>
              <a:gd name="connsiteY82" fmla="*/ 1317625 h 1649970"/>
              <a:gd name="connsiteX83" fmla="*/ 991017 w 1175167"/>
              <a:gd name="connsiteY83" fmla="*/ 1314450 h 1649970"/>
              <a:gd name="connsiteX84" fmla="*/ 978317 w 1175167"/>
              <a:gd name="connsiteY84" fmla="*/ 1308100 h 1649970"/>
              <a:gd name="connsiteX85" fmla="*/ 975142 w 1175167"/>
              <a:gd name="connsiteY85" fmla="*/ 1298575 h 1649970"/>
              <a:gd name="connsiteX86" fmla="*/ 1013242 w 1175167"/>
              <a:gd name="connsiteY86" fmla="*/ 1279525 h 1649970"/>
              <a:gd name="connsiteX87" fmla="*/ 1010067 w 1175167"/>
              <a:gd name="connsiteY87" fmla="*/ 1270000 h 1649970"/>
              <a:gd name="connsiteX88" fmla="*/ 997367 w 1175167"/>
              <a:gd name="connsiteY88" fmla="*/ 1260475 h 1649970"/>
              <a:gd name="connsiteX89" fmla="*/ 978317 w 1175167"/>
              <a:gd name="connsiteY89" fmla="*/ 1250950 h 1649970"/>
              <a:gd name="connsiteX90" fmla="*/ 959267 w 1175167"/>
              <a:gd name="connsiteY90" fmla="*/ 1225550 h 1649970"/>
              <a:gd name="connsiteX91" fmla="*/ 956092 w 1175167"/>
              <a:gd name="connsiteY91" fmla="*/ 1212850 h 1649970"/>
              <a:gd name="connsiteX92" fmla="*/ 940217 w 1175167"/>
              <a:gd name="connsiteY92" fmla="*/ 1181100 h 1649970"/>
              <a:gd name="connsiteX93" fmla="*/ 937042 w 1175167"/>
              <a:gd name="connsiteY93" fmla="*/ 1171575 h 1649970"/>
              <a:gd name="connsiteX94" fmla="*/ 930692 w 1175167"/>
              <a:gd name="connsiteY94" fmla="*/ 1146175 h 1649970"/>
              <a:gd name="connsiteX95" fmla="*/ 917992 w 1175167"/>
              <a:gd name="connsiteY95" fmla="*/ 1120775 h 1649970"/>
              <a:gd name="connsiteX96" fmla="*/ 905292 w 1175167"/>
              <a:gd name="connsiteY96" fmla="*/ 1098550 h 1649970"/>
              <a:gd name="connsiteX97" fmla="*/ 898942 w 1175167"/>
              <a:gd name="connsiteY97" fmla="*/ 1082675 h 1649970"/>
              <a:gd name="connsiteX98" fmla="*/ 892592 w 1175167"/>
              <a:gd name="connsiteY98" fmla="*/ 1063625 h 1649970"/>
              <a:gd name="connsiteX99" fmla="*/ 883067 w 1175167"/>
              <a:gd name="connsiteY99" fmla="*/ 1047750 h 1649970"/>
              <a:gd name="connsiteX100" fmla="*/ 876717 w 1175167"/>
              <a:gd name="connsiteY100" fmla="*/ 1038225 h 1649970"/>
              <a:gd name="connsiteX101" fmla="*/ 860842 w 1175167"/>
              <a:gd name="connsiteY101" fmla="*/ 1025525 h 1649970"/>
              <a:gd name="connsiteX102" fmla="*/ 841792 w 1175167"/>
              <a:gd name="connsiteY102" fmla="*/ 1003300 h 1649970"/>
              <a:gd name="connsiteX103" fmla="*/ 819567 w 1175167"/>
              <a:gd name="connsiteY103" fmla="*/ 1000125 h 1649970"/>
              <a:gd name="connsiteX104" fmla="*/ 797342 w 1175167"/>
              <a:gd name="connsiteY104" fmla="*/ 987425 h 1649970"/>
              <a:gd name="connsiteX105" fmla="*/ 765592 w 1175167"/>
              <a:gd name="connsiteY105" fmla="*/ 965200 h 1649970"/>
              <a:gd name="connsiteX106" fmla="*/ 752892 w 1175167"/>
              <a:gd name="connsiteY106" fmla="*/ 958850 h 1649970"/>
              <a:gd name="connsiteX107" fmla="*/ 746542 w 1175167"/>
              <a:gd name="connsiteY107" fmla="*/ 946150 h 1649970"/>
              <a:gd name="connsiteX108" fmla="*/ 740192 w 1175167"/>
              <a:gd name="connsiteY108" fmla="*/ 898525 h 1649970"/>
              <a:gd name="connsiteX109" fmla="*/ 730667 w 1175167"/>
              <a:gd name="connsiteY109" fmla="*/ 863600 h 1649970"/>
              <a:gd name="connsiteX110" fmla="*/ 721142 w 1175167"/>
              <a:gd name="connsiteY110" fmla="*/ 860425 h 1649970"/>
              <a:gd name="connsiteX111" fmla="*/ 705267 w 1175167"/>
              <a:gd name="connsiteY111" fmla="*/ 847725 h 1649970"/>
              <a:gd name="connsiteX112" fmla="*/ 692567 w 1175167"/>
              <a:gd name="connsiteY112" fmla="*/ 841375 h 1649970"/>
              <a:gd name="connsiteX113" fmla="*/ 686217 w 1175167"/>
              <a:gd name="connsiteY113" fmla="*/ 831850 h 1649970"/>
              <a:gd name="connsiteX114" fmla="*/ 689392 w 1175167"/>
              <a:gd name="connsiteY114" fmla="*/ 784225 h 1649970"/>
              <a:gd name="connsiteX115" fmla="*/ 698917 w 1175167"/>
              <a:gd name="connsiteY115" fmla="*/ 762000 h 1649970"/>
              <a:gd name="connsiteX116" fmla="*/ 708442 w 1175167"/>
              <a:gd name="connsiteY116" fmla="*/ 673100 h 1649970"/>
              <a:gd name="connsiteX117" fmla="*/ 711617 w 1175167"/>
              <a:gd name="connsiteY117" fmla="*/ 641350 h 1649970"/>
              <a:gd name="connsiteX118" fmla="*/ 721142 w 1175167"/>
              <a:gd name="connsiteY118" fmla="*/ 609600 h 1649970"/>
              <a:gd name="connsiteX119" fmla="*/ 727492 w 1175167"/>
              <a:gd name="connsiteY119" fmla="*/ 581025 h 1649970"/>
              <a:gd name="connsiteX120" fmla="*/ 733842 w 1175167"/>
              <a:gd name="connsiteY120" fmla="*/ 568325 h 1649970"/>
              <a:gd name="connsiteX121" fmla="*/ 737017 w 1175167"/>
              <a:gd name="connsiteY121" fmla="*/ 555625 h 1649970"/>
              <a:gd name="connsiteX122" fmla="*/ 749717 w 1175167"/>
              <a:gd name="connsiteY122" fmla="*/ 542925 h 1649970"/>
              <a:gd name="connsiteX123" fmla="*/ 762417 w 1175167"/>
              <a:gd name="connsiteY123" fmla="*/ 520700 h 1649970"/>
              <a:gd name="connsiteX124" fmla="*/ 784642 w 1175167"/>
              <a:gd name="connsiteY124" fmla="*/ 498475 h 1649970"/>
              <a:gd name="connsiteX125" fmla="*/ 797342 w 1175167"/>
              <a:gd name="connsiteY125" fmla="*/ 485775 h 1649970"/>
              <a:gd name="connsiteX126" fmla="*/ 806867 w 1175167"/>
              <a:gd name="connsiteY126" fmla="*/ 476250 h 1649970"/>
              <a:gd name="connsiteX127" fmla="*/ 816392 w 1175167"/>
              <a:gd name="connsiteY127" fmla="*/ 454025 h 1649970"/>
              <a:gd name="connsiteX128" fmla="*/ 819567 w 1175167"/>
              <a:gd name="connsiteY128" fmla="*/ 441325 h 1649970"/>
              <a:gd name="connsiteX129" fmla="*/ 832267 w 1175167"/>
              <a:gd name="connsiteY129" fmla="*/ 409575 h 1649970"/>
              <a:gd name="connsiteX130" fmla="*/ 838617 w 1175167"/>
              <a:gd name="connsiteY130" fmla="*/ 365125 h 1649970"/>
              <a:gd name="connsiteX131" fmla="*/ 841792 w 1175167"/>
              <a:gd name="connsiteY131" fmla="*/ 355600 h 1649970"/>
              <a:gd name="connsiteX132" fmla="*/ 844967 w 1175167"/>
              <a:gd name="connsiteY132" fmla="*/ 342900 h 1649970"/>
              <a:gd name="connsiteX133" fmla="*/ 854492 w 1175167"/>
              <a:gd name="connsiteY133" fmla="*/ 225425 h 1649970"/>
              <a:gd name="connsiteX134" fmla="*/ 857667 w 1175167"/>
              <a:gd name="connsiteY134" fmla="*/ 209550 h 1649970"/>
              <a:gd name="connsiteX135" fmla="*/ 864017 w 1175167"/>
              <a:gd name="connsiteY135" fmla="*/ 200025 h 1649970"/>
              <a:gd name="connsiteX136" fmla="*/ 867192 w 1175167"/>
              <a:gd name="connsiteY136" fmla="*/ 177800 h 1649970"/>
              <a:gd name="connsiteX137" fmla="*/ 870367 w 1175167"/>
              <a:gd name="connsiteY137" fmla="*/ 168275 h 1649970"/>
              <a:gd name="connsiteX138" fmla="*/ 873542 w 1175167"/>
              <a:gd name="connsiteY138" fmla="*/ 152400 h 1649970"/>
              <a:gd name="connsiteX139" fmla="*/ 883067 w 1175167"/>
              <a:gd name="connsiteY139" fmla="*/ 101600 h 1649970"/>
              <a:gd name="connsiteX140" fmla="*/ 886242 w 1175167"/>
              <a:gd name="connsiteY140" fmla="*/ 92075 h 1649970"/>
              <a:gd name="connsiteX141" fmla="*/ 898942 w 1175167"/>
              <a:gd name="connsiteY141" fmla="*/ 76200 h 1649970"/>
              <a:gd name="connsiteX142" fmla="*/ 908467 w 1175167"/>
              <a:gd name="connsiteY142" fmla="*/ 73025 h 1649970"/>
              <a:gd name="connsiteX0" fmla="*/ 908467 w 1175167"/>
              <a:gd name="connsiteY0" fmla="*/ 73025 h 1627238"/>
              <a:gd name="connsiteX1" fmla="*/ 902117 w 1175167"/>
              <a:gd name="connsiteY1" fmla="*/ 57150 h 1627238"/>
              <a:gd name="connsiteX2" fmla="*/ 844967 w 1175167"/>
              <a:gd name="connsiteY2" fmla="*/ 22225 h 1627238"/>
              <a:gd name="connsiteX3" fmla="*/ 829092 w 1175167"/>
              <a:gd name="connsiteY3" fmla="*/ 9525 h 1627238"/>
              <a:gd name="connsiteX4" fmla="*/ 813217 w 1175167"/>
              <a:gd name="connsiteY4" fmla="*/ 6350 h 1627238"/>
              <a:gd name="connsiteX5" fmla="*/ 797342 w 1175167"/>
              <a:gd name="connsiteY5" fmla="*/ 0 h 1627238"/>
              <a:gd name="connsiteX6" fmla="*/ 775117 w 1175167"/>
              <a:gd name="connsiteY6" fmla="*/ 6350 h 1627238"/>
              <a:gd name="connsiteX7" fmla="*/ 771942 w 1175167"/>
              <a:gd name="connsiteY7" fmla="*/ 50800 h 1627238"/>
              <a:gd name="connsiteX8" fmla="*/ 768767 w 1175167"/>
              <a:gd name="connsiteY8" fmla="*/ 69850 h 1627238"/>
              <a:gd name="connsiteX9" fmla="*/ 759242 w 1175167"/>
              <a:gd name="connsiteY9" fmla="*/ 73025 h 1627238"/>
              <a:gd name="connsiteX10" fmla="*/ 749717 w 1175167"/>
              <a:gd name="connsiteY10" fmla="*/ 66675 h 1627238"/>
              <a:gd name="connsiteX11" fmla="*/ 737017 w 1175167"/>
              <a:gd name="connsiteY11" fmla="*/ 63500 h 1627238"/>
              <a:gd name="connsiteX12" fmla="*/ 714792 w 1175167"/>
              <a:gd name="connsiteY12" fmla="*/ 104775 h 1627238"/>
              <a:gd name="connsiteX13" fmla="*/ 670342 w 1175167"/>
              <a:gd name="connsiteY13" fmla="*/ 25400 h 1627238"/>
              <a:gd name="connsiteX14" fmla="*/ 654467 w 1175167"/>
              <a:gd name="connsiteY14" fmla="*/ 63500 h 1627238"/>
              <a:gd name="connsiteX15" fmla="*/ 600492 w 1175167"/>
              <a:gd name="connsiteY15" fmla="*/ 142875 h 1627238"/>
              <a:gd name="connsiteX16" fmla="*/ 562392 w 1175167"/>
              <a:gd name="connsiteY16" fmla="*/ 222250 h 1627238"/>
              <a:gd name="connsiteX17" fmla="*/ 527467 w 1175167"/>
              <a:gd name="connsiteY17" fmla="*/ 304800 h 1627238"/>
              <a:gd name="connsiteX18" fmla="*/ 521117 w 1175167"/>
              <a:gd name="connsiteY18" fmla="*/ 358775 h 1627238"/>
              <a:gd name="connsiteX19" fmla="*/ 444917 w 1175167"/>
              <a:gd name="connsiteY19" fmla="*/ 434975 h 1627238"/>
              <a:gd name="connsiteX20" fmla="*/ 444917 w 1175167"/>
              <a:gd name="connsiteY20" fmla="*/ 517525 h 1627238"/>
              <a:gd name="connsiteX21" fmla="*/ 409992 w 1175167"/>
              <a:gd name="connsiteY21" fmla="*/ 501650 h 1627238"/>
              <a:gd name="connsiteX22" fmla="*/ 362367 w 1175167"/>
              <a:gd name="connsiteY22" fmla="*/ 511175 h 1627238"/>
              <a:gd name="connsiteX23" fmla="*/ 295692 w 1175167"/>
              <a:gd name="connsiteY23" fmla="*/ 492125 h 1627238"/>
              <a:gd name="connsiteX24" fmla="*/ 289342 w 1175167"/>
              <a:gd name="connsiteY24" fmla="*/ 419100 h 1627238"/>
              <a:gd name="connsiteX25" fmla="*/ 263942 w 1175167"/>
              <a:gd name="connsiteY25" fmla="*/ 396875 h 1627238"/>
              <a:gd name="connsiteX26" fmla="*/ 184567 w 1175167"/>
              <a:gd name="connsiteY26" fmla="*/ 387350 h 1627238"/>
              <a:gd name="connsiteX27" fmla="*/ 108367 w 1175167"/>
              <a:gd name="connsiteY27" fmla="*/ 393700 h 1627238"/>
              <a:gd name="connsiteX28" fmla="*/ 35342 w 1175167"/>
              <a:gd name="connsiteY28" fmla="*/ 469900 h 1627238"/>
              <a:gd name="connsiteX29" fmla="*/ 417 w 1175167"/>
              <a:gd name="connsiteY29" fmla="*/ 533400 h 1627238"/>
              <a:gd name="connsiteX30" fmla="*/ 16292 w 1175167"/>
              <a:gd name="connsiteY30" fmla="*/ 587375 h 1627238"/>
              <a:gd name="connsiteX31" fmla="*/ 9941 w 1175167"/>
              <a:gd name="connsiteY31" fmla="*/ 631825 h 1627238"/>
              <a:gd name="connsiteX32" fmla="*/ 13117 w 1175167"/>
              <a:gd name="connsiteY32" fmla="*/ 698500 h 1627238"/>
              <a:gd name="connsiteX33" fmla="*/ 9942 w 1175167"/>
              <a:gd name="connsiteY33" fmla="*/ 736600 h 1627238"/>
              <a:gd name="connsiteX34" fmla="*/ 48042 w 1175167"/>
              <a:gd name="connsiteY34" fmla="*/ 755650 h 1627238"/>
              <a:gd name="connsiteX35" fmla="*/ 102017 w 1175167"/>
              <a:gd name="connsiteY35" fmla="*/ 790575 h 1627238"/>
              <a:gd name="connsiteX36" fmla="*/ 133767 w 1175167"/>
              <a:gd name="connsiteY36" fmla="*/ 784225 h 1627238"/>
              <a:gd name="connsiteX37" fmla="*/ 159167 w 1175167"/>
              <a:gd name="connsiteY37" fmla="*/ 841375 h 1627238"/>
              <a:gd name="connsiteX38" fmla="*/ 155992 w 1175167"/>
              <a:gd name="connsiteY38" fmla="*/ 873125 h 1627238"/>
              <a:gd name="connsiteX39" fmla="*/ 200442 w 1175167"/>
              <a:gd name="connsiteY39" fmla="*/ 904875 h 1627238"/>
              <a:gd name="connsiteX40" fmla="*/ 222667 w 1175167"/>
              <a:gd name="connsiteY40" fmla="*/ 939800 h 1627238"/>
              <a:gd name="connsiteX41" fmla="*/ 213142 w 1175167"/>
              <a:gd name="connsiteY41" fmla="*/ 1022350 h 1627238"/>
              <a:gd name="connsiteX42" fmla="*/ 190917 w 1175167"/>
              <a:gd name="connsiteY42" fmla="*/ 1063625 h 1627238"/>
              <a:gd name="connsiteX43" fmla="*/ 190917 w 1175167"/>
              <a:gd name="connsiteY43" fmla="*/ 1200150 h 1627238"/>
              <a:gd name="connsiteX44" fmla="*/ 244892 w 1175167"/>
              <a:gd name="connsiteY44" fmla="*/ 1206500 h 1627238"/>
              <a:gd name="connsiteX45" fmla="*/ 279817 w 1175167"/>
              <a:gd name="connsiteY45" fmla="*/ 1222375 h 1627238"/>
              <a:gd name="connsiteX46" fmla="*/ 289342 w 1175167"/>
              <a:gd name="connsiteY46" fmla="*/ 1270000 h 1627238"/>
              <a:gd name="connsiteX47" fmla="*/ 356017 w 1175167"/>
              <a:gd name="connsiteY47" fmla="*/ 1298575 h 1627238"/>
              <a:gd name="connsiteX48" fmla="*/ 403642 w 1175167"/>
              <a:gd name="connsiteY48" fmla="*/ 1330325 h 1627238"/>
              <a:gd name="connsiteX49" fmla="*/ 422692 w 1175167"/>
              <a:gd name="connsiteY49" fmla="*/ 1403350 h 1627238"/>
              <a:gd name="connsiteX50" fmla="*/ 444917 w 1175167"/>
              <a:gd name="connsiteY50" fmla="*/ 1476375 h 1627238"/>
              <a:gd name="connsiteX51" fmla="*/ 483017 w 1175167"/>
              <a:gd name="connsiteY51" fmla="*/ 1482725 h 1627238"/>
              <a:gd name="connsiteX52" fmla="*/ 514767 w 1175167"/>
              <a:gd name="connsiteY52" fmla="*/ 1536700 h 1627238"/>
              <a:gd name="connsiteX53" fmla="*/ 543342 w 1175167"/>
              <a:gd name="connsiteY53" fmla="*/ 1584325 h 1627238"/>
              <a:gd name="connsiteX54" fmla="*/ 571917 w 1175167"/>
              <a:gd name="connsiteY54" fmla="*/ 1555750 h 1627238"/>
              <a:gd name="connsiteX55" fmla="*/ 597317 w 1175167"/>
              <a:gd name="connsiteY55" fmla="*/ 1501775 h 1627238"/>
              <a:gd name="connsiteX56" fmla="*/ 625892 w 1175167"/>
              <a:gd name="connsiteY56" fmla="*/ 1565275 h 1627238"/>
              <a:gd name="connsiteX57" fmla="*/ 660817 w 1175167"/>
              <a:gd name="connsiteY57" fmla="*/ 1590675 h 1627238"/>
              <a:gd name="connsiteX58" fmla="*/ 711617 w 1175167"/>
              <a:gd name="connsiteY58" fmla="*/ 1543050 h 1627238"/>
              <a:gd name="connsiteX59" fmla="*/ 794167 w 1175167"/>
              <a:gd name="connsiteY59" fmla="*/ 1558925 h 1627238"/>
              <a:gd name="connsiteX60" fmla="*/ 857667 w 1175167"/>
              <a:gd name="connsiteY60" fmla="*/ 1568450 h 1627238"/>
              <a:gd name="connsiteX61" fmla="*/ 927517 w 1175167"/>
              <a:gd name="connsiteY61" fmla="*/ 1590675 h 1627238"/>
              <a:gd name="connsiteX62" fmla="*/ 1000542 w 1175167"/>
              <a:gd name="connsiteY62" fmla="*/ 1606550 h 1627238"/>
              <a:gd name="connsiteX63" fmla="*/ 1054517 w 1175167"/>
              <a:gd name="connsiteY63" fmla="*/ 1625599 h 1627238"/>
              <a:gd name="connsiteX64" fmla="*/ 1073567 w 1175167"/>
              <a:gd name="connsiteY64" fmla="*/ 1606550 h 1627238"/>
              <a:gd name="connsiteX65" fmla="*/ 1073567 w 1175167"/>
              <a:gd name="connsiteY65" fmla="*/ 1581149 h 1627238"/>
              <a:gd name="connsiteX66" fmla="*/ 1098967 w 1175167"/>
              <a:gd name="connsiteY66" fmla="*/ 1530350 h 1627238"/>
              <a:gd name="connsiteX67" fmla="*/ 1171992 w 1175167"/>
              <a:gd name="connsiteY67" fmla="*/ 1527175 h 1627238"/>
              <a:gd name="connsiteX68" fmla="*/ 1175167 w 1175167"/>
              <a:gd name="connsiteY68" fmla="*/ 1517650 h 1627238"/>
              <a:gd name="connsiteX69" fmla="*/ 1149767 w 1175167"/>
              <a:gd name="connsiteY69" fmla="*/ 1501775 h 1627238"/>
              <a:gd name="connsiteX70" fmla="*/ 1140242 w 1175167"/>
              <a:gd name="connsiteY70" fmla="*/ 1498600 h 1627238"/>
              <a:gd name="connsiteX71" fmla="*/ 1121192 w 1175167"/>
              <a:gd name="connsiteY71" fmla="*/ 1485900 h 1627238"/>
              <a:gd name="connsiteX72" fmla="*/ 1098967 w 1175167"/>
              <a:gd name="connsiteY72" fmla="*/ 1457325 h 1627238"/>
              <a:gd name="connsiteX73" fmla="*/ 1086267 w 1175167"/>
              <a:gd name="connsiteY73" fmla="*/ 1444625 h 1627238"/>
              <a:gd name="connsiteX74" fmla="*/ 1076742 w 1175167"/>
              <a:gd name="connsiteY74" fmla="*/ 1431925 h 1627238"/>
              <a:gd name="connsiteX75" fmla="*/ 1057692 w 1175167"/>
              <a:gd name="connsiteY75" fmla="*/ 1419225 h 1627238"/>
              <a:gd name="connsiteX76" fmla="*/ 1038642 w 1175167"/>
              <a:gd name="connsiteY76" fmla="*/ 1400175 h 1627238"/>
              <a:gd name="connsiteX77" fmla="*/ 1025942 w 1175167"/>
              <a:gd name="connsiteY77" fmla="*/ 1387475 h 1627238"/>
              <a:gd name="connsiteX78" fmla="*/ 1032292 w 1175167"/>
              <a:gd name="connsiteY78" fmla="*/ 1355725 h 1627238"/>
              <a:gd name="connsiteX79" fmla="*/ 1044992 w 1175167"/>
              <a:gd name="connsiteY79" fmla="*/ 1352550 h 1627238"/>
              <a:gd name="connsiteX80" fmla="*/ 1060867 w 1175167"/>
              <a:gd name="connsiteY80" fmla="*/ 1349375 h 1627238"/>
              <a:gd name="connsiteX81" fmla="*/ 1057692 w 1175167"/>
              <a:gd name="connsiteY81" fmla="*/ 1314450 h 1627238"/>
              <a:gd name="connsiteX82" fmla="*/ 1029117 w 1175167"/>
              <a:gd name="connsiteY82" fmla="*/ 1317625 h 1627238"/>
              <a:gd name="connsiteX83" fmla="*/ 991017 w 1175167"/>
              <a:gd name="connsiteY83" fmla="*/ 1314450 h 1627238"/>
              <a:gd name="connsiteX84" fmla="*/ 978317 w 1175167"/>
              <a:gd name="connsiteY84" fmla="*/ 1308100 h 1627238"/>
              <a:gd name="connsiteX85" fmla="*/ 975142 w 1175167"/>
              <a:gd name="connsiteY85" fmla="*/ 1298575 h 1627238"/>
              <a:gd name="connsiteX86" fmla="*/ 1013242 w 1175167"/>
              <a:gd name="connsiteY86" fmla="*/ 1279525 h 1627238"/>
              <a:gd name="connsiteX87" fmla="*/ 1010067 w 1175167"/>
              <a:gd name="connsiteY87" fmla="*/ 1270000 h 1627238"/>
              <a:gd name="connsiteX88" fmla="*/ 997367 w 1175167"/>
              <a:gd name="connsiteY88" fmla="*/ 1260475 h 1627238"/>
              <a:gd name="connsiteX89" fmla="*/ 978317 w 1175167"/>
              <a:gd name="connsiteY89" fmla="*/ 1250950 h 1627238"/>
              <a:gd name="connsiteX90" fmla="*/ 959267 w 1175167"/>
              <a:gd name="connsiteY90" fmla="*/ 1225550 h 1627238"/>
              <a:gd name="connsiteX91" fmla="*/ 956092 w 1175167"/>
              <a:gd name="connsiteY91" fmla="*/ 1212850 h 1627238"/>
              <a:gd name="connsiteX92" fmla="*/ 940217 w 1175167"/>
              <a:gd name="connsiteY92" fmla="*/ 1181100 h 1627238"/>
              <a:gd name="connsiteX93" fmla="*/ 937042 w 1175167"/>
              <a:gd name="connsiteY93" fmla="*/ 1171575 h 1627238"/>
              <a:gd name="connsiteX94" fmla="*/ 930692 w 1175167"/>
              <a:gd name="connsiteY94" fmla="*/ 1146175 h 1627238"/>
              <a:gd name="connsiteX95" fmla="*/ 917992 w 1175167"/>
              <a:gd name="connsiteY95" fmla="*/ 1120775 h 1627238"/>
              <a:gd name="connsiteX96" fmla="*/ 905292 w 1175167"/>
              <a:gd name="connsiteY96" fmla="*/ 1098550 h 1627238"/>
              <a:gd name="connsiteX97" fmla="*/ 898942 w 1175167"/>
              <a:gd name="connsiteY97" fmla="*/ 1082675 h 1627238"/>
              <a:gd name="connsiteX98" fmla="*/ 892592 w 1175167"/>
              <a:gd name="connsiteY98" fmla="*/ 1063625 h 1627238"/>
              <a:gd name="connsiteX99" fmla="*/ 883067 w 1175167"/>
              <a:gd name="connsiteY99" fmla="*/ 1047750 h 1627238"/>
              <a:gd name="connsiteX100" fmla="*/ 876717 w 1175167"/>
              <a:gd name="connsiteY100" fmla="*/ 1038225 h 1627238"/>
              <a:gd name="connsiteX101" fmla="*/ 860842 w 1175167"/>
              <a:gd name="connsiteY101" fmla="*/ 1025525 h 1627238"/>
              <a:gd name="connsiteX102" fmla="*/ 841792 w 1175167"/>
              <a:gd name="connsiteY102" fmla="*/ 1003300 h 1627238"/>
              <a:gd name="connsiteX103" fmla="*/ 819567 w 1175167"/>
              <a:gd name="connsiteY103" fmla="*/ 1000125 h 1627238"/>
              <a:gd name="connsiteX104" fmla="*/ 797342 w 1175167"/>
              <a:gd name="connsiteY104" fmla="*/ 987425 h 1627238"/>
              <a:gd name="connsiteX105" fmla="*/ 765592 w 1175167"/>
              <a:gd name="connsiteY105" fmla="*/ 965200 h 1627238"/>
              <a:gd name="connsiteX106" fmla="*/ 752892 w 1175167"/>
              <a:gd name="connsiteY106" fmla="*/ 958850 h 1627238"/>
              <a:gd name="connsiteX107" fmla="*/ 746542 w 1175167"/>
              <a:gd name="connsiteY107" fmla="*/ 946150 h 1627238"/>
              <a:gd name="connsiteX108" fmla="*/ 740192 w 1175167"/>
              <a:gd name="connsiteY108" fmla="*/ 898525 h 1627238"/>
              <a:gd name="connsiteX109" fmla="*/ 730667 w 1175167"/>
              <a:gd name="connsiteY109" fmla="*/ 863600 h 1627238"/>
              <a:gd name="connsiteX110" fmla="*/ 721142 w 1175167"/>
              <a:gd name="connsiteY110" fmla="*/ 860425 h 1627238"/>
              <a:gd name="connsiteX111" fmla="*/ 705267 w 1175167"/>
              <a:gd name="connsiteY111" fmla="*/ 847725 h 1627238"/>
              <a:gd name="connsiteX112" fmla="*/ 692567 w 1175167"/>
              <a:gd name="connsiteY112" fmla="*/ 841375 h 1627238"/>
              <a:gd name="connsiteX113" fmla="*/ 686217 w 1175167"/>
              <a:gd name="connsiteY113" fmla="*/ 831850 h 1627238"/>
              <a:gd name="connsiteX114" fmla="*/ 689392 w 1175167"/>
              <a:gd name="connsiteY114" fmla="*/ 784225 h 1627238"/>
              <a:gd name="connsiteX115" fmla="*/ 698917 w 1175167"/>
              <a:gd name="connsiteY115" fmla="*/ 762000 h 1627238"/>
              <a:gd name="connsiteX116" fmla="*/ 708442 w 1175167"/>
              <a:gd name="connsiteY116" fmla="*/ 673100 h 1627238"/>
              <a:gd name="connsiteX117" fmla="*/ 711617 w 1175167"/>
              <a:gd name="connsiteY117" fmla="*/ 641350 h 1627238"/>
              <a:gd name="connsiteX118" fmla="*/ 721142 w 1175167"/>
              <a:gd name="connsiteY118" fmla="*/ 609600 h 1627238"/>
              <a:gd name="connsiteX119" fmla="*/ 727492 w 1175167"/>
              <a:gd name="connsiteY119" fmla="*/ 581025 h 1627238"/>
              <a:gd name="connsiteX120" fmla="*/ 733842 w 1175167"/>
              <a:gd name="connsiteY120" fmla="*/ 568325 h 1627238"/>
              <a:gd name="connsiteX121" fmla="*/ 737017 w 1175167"/>
              <a:gd name="connsiteY121" fmla="*/ 555625 h 1627238"/>
              <a:gd name="connsiteX122" fmla="*/ 749717 w 1175167"/>
              <a:gd name="connsiteY122" fmla="*/ 542925 h 1627238"/>
              <a:gd name="connsiteX123" fmla="*/ 762417 w 1175167"/>
              <a:gd name="connsiteY123" fmla="*/ 520700 h 1627238"/>
              <a:gd name="connsiteX124" fmla="*/ 784642 w 1175167"/>
              <a:gd name="connsiteY124" fmla="*/ 498475 h 1627238"/>
              <a:gd name="connsiteX125" fmla="*/ 797342 w 1175167"/>
              <a:gd name="connsiteY125" fmla="*/ 485775 h 1627238"/>
              <a:gd name="connsiteX126" fmla="*/ 806867 w 1175167"/>
              <a:gd name="connsiteY126" fmla="*/ 476250 h 1627238"/>
              <a:gd name="connsiteX127" fmla="*/ 816392 w 1175167"/>
              <a:gd name="connsiteY127" fmla="*/ 454025 h 1627238"/>
              <a:gd name="connsiteX128" fmla="*/ 819567 w 1175167"/>
              <a:gd name="connsiteY128" fmla="*/ 441325 h 1627238"/>
              <a:gd name="connsiteX129" fmla="*/ 832267 w 1175167"/>
              <a:gd name="connsiteY129" fmla="*/ 409575 h 1627238"/>
              <a:gd name="connsiteX130" fmla="*/ 838617 w 1175167"/>
              <a:gd name="connsiteY130" fmla="*/ 365125 h 1627238"/>
              <a:gd name="connsiteX131" fmla="*/ 841792 w 1175167"/>
              <a:gd name="connsiteY131" fmla="*/ 355600 h 1627238"/>
              <a:gd name="connsiteX132" fmla="*/ 844967 w 1175167"/>
              <a:gd name="connsiteY132" fmla="*/ 342900 h 1627238"/>
              <a:gd name="connsiteX133" fmla="*/ 854492 w 1175167"/>
              <a:gd name="connsiteY133" fmla="*/ 225425 h 1627238"/>
              <a:gd name="connsiteX134" fmla="*/ 857667 w 1175167"/>
              <a:gd name="connsiteY134" fmla="*/ 209550 h 1627238"/>
              <a:gd name="connsiteX135" fmla="*/ 864017 w 1175167"/>
              <a:gd name="connsiteY135" fmla="*/ 200025 h 1627238"/>
              <a:gd name="connsiteX136" fmla="*/ 867192 w 1175167"/>
              <a:gd name="connsiteY136" fmla="*/ 177800 h 1627238"/>
              <a:gd name="connsiteX137" fmla="*/ 870367 w 1175167"/>
              <a:gd name="connsiteY137" fmla="*/ 168275 h 1627238"/>
              <a:gd name="connsiteX138" fmla="*/ 873542 w 1175167"/>
              <a:gd name="connsiteY138" fmla="*/ 152400 h 1627238"/>
              <a:gd name="connsiteX139" fmla="*/ 883067 w 1175167"/>
              <a:gd name="connsiteY139" fmla="*/ 101600 h 1627238"/>
              <a:gd name="connsiteX140" fmla="*/ 886242 w 1175167"/>
              <a:gd name="connsiteY140" fmla="*/ 92075 h 1627238"/>
              <a:gd name="connsiteX141" fmla="*/ 898942 w 1175167"/>
              <a:gd name="connsiteY141" fmla="*/ 76200 h 1627238"/>
              <a:gd name="connsiteX142" fmla="*/ 908467 w 1175167"/>
              <a:gd name="connsiteY142" fmla="*/ 73025 h 1627238"/>
              <a:gd name="connsiteX0" fmla="*/ 908467 w 1175167"/>
              <a:gd name="connsiteY0" fmla="*/ 73025 h 1627238"/>
              <a:gd name="connsiteX1" fmla="*/ 902117 w 1175167"/>
              <a:gd name="connsiteY1" fmla="*/ 57150 h 1627238"/>
              <a:gd name="connsiteX2" fmla="*/ 844967 w 1175167"/>
              <a:gd name="connsiteY2" fmla="*/ 22225 h 1627238"/>
              <a:gd name="connsiteX3" fmla="*/ 829092 w 1175167"/>
              <a:gd name="connsiteY3" fmla="*/ 9525 h 1627238"/>
              <a:gd name="connsiteX4" fmla="*/ 813217 w 1175167"/>
              <a:gd name="connsiteY4" fmla="*/ 6350 h 1627238"/>
              <a:gd name="connsiteX5" fmla="*/ 797342 w 1175167"/>
              <a:gd name="connsiteY5" fmla="*/ 0 h 1627238"/>
              <a:gd name="connsiteX6" fmla="*/ 775117 w 1175167"/>
              <a:gd name="connsiteY6" fmla="*/ 6350 h 1627238"/>
              <a:gd name="connsiteX7" fmla="*/ 771942 w 1175167"/>
              <a:gd name="connsiteY7" fmla="*/ 50800 h 1627238"/>
              <a:gd name="connsiteX8" fmla="*/ 768767 w 1175167"/>
              <a:gd name="connsiteY8" fmla="*/ 69850 h 1627238"/>
              <a:gd name="connsiteX9" fmla="*/ 759242 w 1175167"/>
              <a:gd name="connsiteY9" fmla="*/ 73025 h 1627238"/>
              <a:gd name="connsiteX10" fmla="*/ 749717 w 1175167"/>
              <a:gd name="connsiteY10" fmla="*/ 66675 h 1627238"/>
              <a:gd name="connsiteX11" fmla="*/ 737017 w 1175167"/>
              <a:gd name="connsiteY11" fmla="*/ 63500 h 1627238"/>
              <a:gd name="connsiteX12" fmla="*/ 714792 w 1175167"/>
              <a:gd name="connsiteY12" fmla="*/ 104775 h 1627238"/>
              <a:gd name="connsiteX13" fmla="*/ 670342 w 1175167"/>
              <a:gd name="connsiteY13" fmla="*/ 25400 h 1627238"/>
              <a:gd name="connsiteX14" fmla="*/ 654467 w 1175167"/>
              <a:gd name="connsiteY14" fmla="*/ 63500 h 1627238"/>
              <a:gd name="connsiteX15" fmla="*/ 600492 w 1175167"/>
              <a:gd name="connsiteY15" fmla="*/ 142875 h 1627238"/>
              <a:gd name="connsiteX16" fmla="*/ 562392 w 1175167"/>
              <a:gd name="connsiteY16" fmla="*/ 222250 h 1627238"/>
              <a:gd name="connsiteX17" fmla="*/ 527467 w 1175167"/>
              <a:gd name="connsiteY17" fmla="*/ 304800 h 1627238"/>
              <a:gd name="connsiteX18" fmla="*/ 521117 w 1175167"/>
              <a:gd name="connsiteY18" fmla="*/ 358775 h 1627238"/>
              <a:gd name="connsiteX19" fmla="*/ 444917 w 1175167"/>
              <a:gd name="connsiteY19" fmla="*/ 434975 h 1627238"/>
              <a:gd name="connsiteX20" fmla="*/ 444917 w 1175167"/>
              <a:gd name="connsiteY20" fmla="*/ 517525 h 1627238"/>
              <a:gd name="connsiteX21" fmla="*/ 409992 w 1175167"/>
              <a:gd name="connsiteY21" fmla="*/ 501650 h 1627238"/>
              <a:gd name="connsiteX22" fmla="*/ 362367 w 1175167"/>
              <a:gd name="connsiteY22" fmla="*/ 511175 h 1627238"/>
              <a:gd name="connsiteX23" fmla="*/ 295692 w 1175167"/>
              <a:gd name="connsiteY23" fmla="*/ 492125 h 1627238"/>
              <a:gd name="connsiteX24" fmla="*/ 289342 w 1175167"/>
              <a:gd name="connsiteY24" fmla="*/ 419100 h 1627238"/>
              <a:gd name="connsiteX25" fmla="*/ 263942 w 1175167"/>
              <a:gd name="connsiteY25" fmla="*/ 396875 h 1627238"/>
              <a:gd name="connsiteX26" fmla="*/ 184567 w 1175167"/>
              <a:gd name="connsiteY26" fmla="*/ 387350 h 1627238"/>
              <a:gd name="connsiteX27" fmla="*/ 108367 w 1175167"/>
              <a:gd name="connsiteY27" fmla="*/ 393700 h 1627238"/>
              <a:gd name="connsiteX28" fmla="*/ 35342 w 1175167"/>
              <a:gd name="connsiteY28" fmla="*/ 469900 h 1627238"/>
              <a:gd name="connsiteX29" fmla="*/ 417 w 1175167"/>
              <a:gd name="connsiteY29" fmla="*/ 533400 h 1627238"/>
              <a:gd name="connsiteX30" fmla="*/ 16292 w 1175167"/>
              <a:gd name="connsiteY30" fmla="*/ 587375 h 1627238"/>
              <a:gd name="connsiteX31" fmla="*/ 9941 w 1175167"/>
              <a:gd name="connsiteY31" fmla="*/ 631825 h 1627238"/>
              <a:gd name="connsiteX32" fmla="*/ 13117 w 1175167"/>
              <a:gd name="connsiteY32" fmla="*/ 698500 h 1627238"/>
              <a:gd name="connsiteX33" fmla="*/ 9942 w 1175167"/>
              <a:gd name="connsiteY33" fmla="*/ 736600 h 1627238"/>
              <a:gd name="connsiteX34" fmla="*/ 48042 w 1175167"/>
              <a:gd name="connsiteY34" fmla="*/ 755650 h 1627238"/>
              <a:gd name="connsiteX35" fmla="*/ 102017 w 1175167"/>
              <a:gd name="connsiteY35" fmla="*/ 790575 h 1627238"/>
              <a:gd name="connsiteX36" fmla="*/ 133767 w 1175167"/>
              <a:gd name="connsiteY36" fmla="*/ 784225 h 1627238"/>
              <a:gd name="connsiteX37" fmla="*/ 159167 w 1175167"/>
              <a:gd name="connsiteY37" fmla="*/ 841375 h 1627238"/>
              <a:gd name="connsiteX38" fmla="*/ 155992 w 1175167"/>
              <a:gd name="connsiteY38" fmla="*/ 873125 h 1627238"/>
              <a:gd name="connsiteX39" fmla="*/ 200442 w 1175167"/>
              <a:gd name="connsiteY39" fmla="*/ 904875 h 1627238"/>
              <a:gd name="connsiteX40" fmla="*/ 222667 w 1175167"/>
              <a:gd name="connsiteY40" fmla="*/ 939800 h 1627238"/>
              <a:gd name="connsiteX41" fmla="*/ 213142 w 1175167"/>
              <a:gd name="connsiteY41" fmla="*/ 1022350 h 1627238"/>
              <a:gd name="connsiteX42" fmla="*/ 190917 w 1175167"/>
              <a:gd name="connsiteY42" fmla="*/ 1063625 h 1627238"/>
              <a:gd name="connsiteX43" fmla="*/ 190917 w 1175167"/>
              <a:gd name="connsiteY43" fmla="*/ 1200150 h 1627238"/>
              <a:gd name="connsiteX44" fmla="*/ 244892 w 1175167"/>
              <a:gd name="connsiteY44" fmla="*/ 1206500 h 1627238"/>
              <a:gd name="connsiteX45" fmla="*/ 279817 w 1175167"/>
              <a:gd name="connsiteY45" fmla="*/ 1222375 h 1627238"/>
              <a:gd name="connsiteX46" fmla="*/ 289342 w 1175167"/>
              <a:gd name="connsiteY46" fmla="*/ 1270000 h 1627238"/>
              <a:gd name="connsiteX47" fmla="*/ 356017 w 1175167"/>
              <a:gd name="connsiteY47" fmla="*/ 1298575 h 1627238"/>
              <a:gd name="connsiteX48" fmla="*/ 403642 w 1175167"/>
              <a:gd name="connsiteY48" fmla="*/ 1330325 h 1627238"/>
              <a:gd name="connsiteX49" fmla="*/ 422692 w 1175167"/>
              <a:gd name="connsiteY49" fmla="*/ 1403350 h 1627238"/>
              <a:gd name="connsiteX50" fmla="*/ 444917 w 1175167"/>
              <a:gd name="connsiteY50" fmla="*/ 1476375 h 1627238"/>
              <a:gd name="connsiteX51" fmla="*/ 483017 w 1175167"/>
              <a:gd name="connsiteY51" fmla="*/ 1482725 h 1627238"/>
              <a:gd name="connsiteX52" fmla="*/ 514767 w 1175167"/>
              <a:gd name="connsiteY52" fmla="*/ 1536700 h 1627238"/>
              <a:gd name="connsiteX53" fmla="*/ 543342 w 1175167"/>
              <a:gd name="connsiteY53" fmla="*/ 1584325 h 1627238"/>
              <a:gd name="connsiteX54" fmla="*/ 571917 w 1175167"/>
              <a:gd name="connsiteY54" fmla="*/ 1555750 h 1627238"/>
              <a:gd name="connsiteX55" fmla="*/ 597317 w 1175167"/>
              <a:gd name="connsiteY55" fmla="*/ 1501775 h 1627238"/>
              <a:gd name="connsiteX56" fmla="*/ 625892 w 1175167"/>
              <a:gd name="connsiteY56" fmla="*/ 1565275 h 1627238"/>
              <a:gd name="connsiteX57" fmla="*/ 660817 w 1175167"/>
              <a:gd name="connsiteY57" fmla="*/ 1590675 h 1627238"/>
              <a:gd name="connsiteX58" fmla="*/ 711617 w 1175167"/>
              <a:gd name="connsiteY58" fmla="*/ 1543050 h 1627238"/>
              <a:gd name="connsiteX59" fmla="*/ 794167 w 1175167"/>
              <a:gd name="connsiteY59" fmla="*/ 1558925 h 1627238"/>
              <a:gd name="connsiteX60" fmla="*/ 857667 w 1175167"/>
              <a:gd name="connsiteY60" fmla="*/ 1568450 h 1627238"/>
              <a:gd name="connsiteX61" fmla="*/ 927517 w 1175167"/>
              <a:gd name="connsiteY61" fmla="*/ 1590675 h 1627238"/>
              <a:gd name="connsiteX62" fmla="*/ 1000542 w 1175167"/>
              <a:gd name="connsiteY62" fmla="*/ 1606550 h 1627238"/>
              <a:gd name="connsiteX63" fmla="*/ 1054517 w 1175167"/>
              <a:gd name="connsiteY63" fmla="*/ 1625599 h 1627238"/>
              <a:gd name="connsiteX64" fmla="*/ 1073567 w 1175167"/>
              <a:gd name="connsiteY64" fmla="*/ 1606550 h 1627238"/>
              <a:gd name="connsiteX65" fmla="*/ 1073567 w 1175167"/>
              <a:gd name="connsiteY65" fmla="*/ 1581149 h 1627238"/>
              <a:gd name="connsiteX66" fmla="*/ 1083092 w 1175167"/>
              <a:gd name="connsiteY66" fmla="*/ 1558924 h 1627238"/>
              <a:gd name="connsiteX67" fmla="*/ 1098967 w 1175167"/>
              <a:gd name="connsiteY67" fmla="*/ 1530350 h 1627238"/>
              <a:gd name="connsiteX68" fmla="*/ 1171992 w 1175167"/>
              <a:gd name="connsiteY68" fmla="*/ 1527175 h 1627238"/>
              <a:gd name="connsiteX69" fmla="*/ 1175167 w 1175167"/>
              <a:gd name="connsiteY69" fmla="*/ 1517650 h 1627238"/>
              <a:gd name="connsiteX70" fmla="*/ 1149767 w 1175167"/>
              <a:gd name="connsiteY70" fmla="*/ 1501775 h 1627238"/>
              <a:gd name="connsiteX71" fmla="*/ 1140242 w 1175167"/>
              <a:gd name="connsiteY71" fmla="*/ 1498600 h 1627238"/>
              <a:gd name="connsiteX72" fmla="*/ 1121192 w 1175167"/>
              <a:gd name="connsiteY72" fmla="*/ 1485900 h 1627238"/>
              <a:gd name="connsiteX73" fmla="*/ 1098967 w 1175167"/>
              <a:gd name="connsiteY73" fmla="*/ 1457325 h 1627238"/>
              <a:gd name="connsiteX74" fmla="*/ 1086267 w 1175167"/>
              <a:gd name="connsiteY74" fmla="*/ 1444625 h 1627238"/>
              <a:gd name="connsiteX75" fmla="*/ 1076742 w 1175167"/>
              <a:gd name="connsiteY75" fmla="*/ 1431925 h 1627238"/>
              <a:gd name="connsiteX76" fmla="*/ 1057692 w 1175167"/>
              <a:gd name="connsiteY76" fmla="*/ 1419225 h 1627238"/>
              <a:gd name="connsiteX77" fmla="*/ 1038642 w 1175167"/>
              <a:gd name="connsiteY77" fmla="*/ 1400175 h 1627238"/>
              <a:gd name="connsiteX78" fmla="*/ 1025942 w 1175167"/>
              <a:gd name="connsiteY78" fmla="*/ 1387475 h 1627238"/>
              <a:gd name="connsiteX79" fmla="*/ 1032292 w 1175167"/>
              <a:gd name="connsiteY79" fmla="*/ 1355725 h 1627238"/>
              <a:gd name="connsiteX80" fmla="*/ 1044992 w 1175167"/>
              <a:gd name="connsiteY80" fmla="*/ 1352550 h 1627238"/>
              <a:gd name="connsiteX81" fmla="*/ 1060867 w 1175167"/>
              <a:gd name="connsiteY81" fmla="*/ 1349375 h 1627238"/>
              <a:gd name="connsiteX82" fmla="*/ 1057692 w 1175167"/>
              <a:gd name="connsiteY82" fmla="*/ 1314450 h 1627238"/>
              <a:gd name="connsiteX83" fmla="*/ 1029117 w 1175167"/>
              <a:gd name="connsiteY83" fmla="*/ 1317625 h 1627238"/>
              <a:gd name="connsiteX84" fmla="*/ 991017 w 1175167"/>
              <a:gd name="connsiteY84" fmla="*/ 1314450 h 1627238"/>
              <a:gd name="connsiteX85" fmla="*/ 978317 w 1175167"/>
              <a:gd name="connsiteY85" fmla="*/ 1308100 h 1627238"/>
              <a:gd name="connsiteX86" fmla="*/ 975142 w 1175167"/>
              <a:gd name="connsiteY86" fmla="*/ 1298575 h 1627238"/>
              <a:gd name="connsiteX87" fmla="*/ 1013242 w 1175167"/>
              <a:gd name="connsiteY87" fmla="*/ 1279525 h 1627238"/>
              <a:gd name="connsiteX88" fmla="*/ 1010067 w 1175167"/>
              <a:gd name="connsiteY88" fmla="*/ 1270000 h 1627238"/>
              <a:gd name="connsiteX89" fmla="*/ 997367 w 1175167"/>
              <a:gd name="connsiteY89" fmla="*/ 1260475 h 1627238"/>
              <a:gd name="connsiteX90" fmla="*/ 978317 w 1175167"/>
              <a:gd name="connsiteY90" fmla="*/ 1250950 h 1627238"/>
              <a:gd name="connsiteX91" fmla="*/ 959267 w 1175167"/>
              <a:gd name="connsiteY91" fmla="*/ 1225550 h 1627238"/>
              <a:gd name="connsiteX92" fmla="*/ 956092 w 1175167"/>
              <a:gd name="connsiteY92" fmla="*/ 1212850 h 1627238"/>
              <a:gd name="connsiteX93" fmla="*/ 940217 w 1175167"/>
              <a:gd name="connsiteY93" fmla="*/ 1181100 h 1627238"/>
              <a:gd name="connsiteX94" fmla="*/ 937042 w 1175167"/>
              <a:gd name="connsiteY94" fmla="*/ 1171575 h 1627238"/>
              <a:gd name="connsiteX95" fmla="*/ 930692 w 1175167"/>
              <a:gd name="connsiteY95" fmla="*/ 1146175 h 1627238"/>
              <a:gd name="connsiteX96" fmla="*/ 917992 w 1175167"/>
              <a:gd name="connsiteY96" fmla="*/ 1120775 h 1627238"/>
              <a:gd name="connsiteX97" fmla="*/ 905292 w 1175167"/>
              <a:gd name="connsiteY97" fmla="*/ 1098550 h 1627238"/>
              <a:gd name="connsiteX98" fmla="*/ 898942 w 1175167"/>
              <a:gd name="connsiteY98" fmla="*/ 1082675 h 1627238"/>
              <a:gd name="connsiteX99" fmla="*/ 892592 w 1175167"/>
              <a:gd name="connsiteY99" fmla="*/ 1063625 h 1627238"/>
              <a:gd name="connsiteX100" fmla="*/ 883067 w 1175167"/>
              <a:gd name="connsiteY100" fmla="*/ 1047750 h 1627238"/>
              <a:gd name="connsiteX101" fmla="*/ 876717 w 1175167"/>
              <a:gd name="connsiteY101" fmla="*/ 1038225 h 1627238"/>
              <a:gd name="connsiteX102" fmla="*/ 860842 w 1175167"/>
              <a:gd name="connsiteY102" fmla="*/ 1025525 h 1627238"/>
              <a:gd name="connsiteX103" fmla="*/ 841792 w 1175167"/>
              <a:gd name="connsiteY103" fmla="*/ 1003300 h 1627238"/>
              <a:gd name="connsiteX104" fmla="*/ 819567 w 1175167"/>
              <a:gd name="connsiteY104" fmla="*/ 1000125 h 1627238"/>
              <a:gd name="connsiteX105" fmla="*/ 797342 w 1175167"/>
              <a:gd name="connsiteY105" fmla="*/ 987425 h 1627238"/>
              <a:gd name="connsiteX106" fmla="*/ 765592 w 1175167"/>
              <a:gd name="connsiteY106" fmla="*/ 965200 h 1627238"/>
              <a:gd name="connsiteX107" fmla="*/ 752892 w 1175167"/>
              <a:gd name="connsiteY107" fmla="*/ 958850 h 1627238"/>
              <a:gd name="connsiteX108" fmla="*/ 746542 w 1175167"/>
              <a:gd name="connsiteY108" fmla="*/ 946150 h 1627238"/>
              <a:gd name="connsiteX109" fmla="*/ 740192 w 1175167"/>
              <a:gd name="connsiteY109" fmla="*/ 898525 h 1627238"/>
              <a:gd name="connsiteX110" fmla="*/ 730667 w 1175167"/>
              <a:gd name="connsiteY110" fmla="*/ 863600 h 1627238"/>
              <a:gd name="connsiteX111" fmla="*/ 721142 w 1175167"/>
              <a:gd name="connsiteY111" fmla="*/ 860425 h 1627238"/>
              <a:gd name="connsiteX112" fmla="*/ 705267 w 1175167"/>
              <a:gd name="connsiteY112" fmla="*/ 847725 h 1627238"/>
              <a:gd name="connsiteX113" fmla="*/ 692567 w 1175167"/>
              <a:gd name="connsiteY113" fmla="*/ 841375 h 1627238"/>
              <a:gd name="connsiteX114" fmla="*/ 686217 w 1175167"/>
              <a:gd name="connsiteY114" fmla="*/ 831850 h 1627238"/>
              <a:gd name="connsiteX115" fmla="*/ 689392 w 1175167"/>
              <a:gd name="connsiteY115" fmla="*/ 784225 h 1627238"/>
              <a:gd name="connsiteX116" fmla="*/ 698917 w 1175167"/>
              <a:gd name="connsiteY116" fmla="*/ 762000 h 1627238"/>
              <a:gd name="connsiteX117" fmla="*/ 708442 w 1175167"/>
              <a:gd name="connsiteY117" fmla="*/ 673100 h 1627238"/>
              <a:gd name="connsiteX118" fmla="*/ 711617 w 1175167"/>
              <a:gd name="connsiteY118" fmla="*/ 641350 h 1627238"/>
              <a:gd name="connsiteX119" fmla="*/ 721142 w 1175167"/>
              <a:gd name="connsiteY119" fmla="*/ 609600 h 1627238"/>
              <a:gd name="connsiteX120" fmla="*/ 727492 w 1175167"/>
              <a:gd name="connsiteY120" fmla="*/ 581025 h 1627238"/>
              <a:gd name="connsiteX121" fmla="*/ 733842 w 1175167"/>
              <a:gd name="connsiteY121" fmla="*/ 568325 h 1627238"/>
              <a:gd name="connsiteX122" fmla="*/ 737017 w 1175167"/>
              <a:gd name="connsiteY122" fmla="*/ 555625 h 1627238"/>
              <a:gd name="connsiteX123" fmla="*/ 749717 w 1175167"/>
              <a:gd name="connsiteY123" fmla="*/ 542925 h 1627238"/>
              <a:gd name="connsiteX124" fmla="*/ 762417 w 1175167"/>
              <a:gd name="connsiteY124" fmla="*/ 520700 h 1627238"/>
              <a:gd name="connsiteX125" fmla="*/ 784642 w 1175167"/>
              <a:gd name="connsiteY125" fmla="*/ 498475 h 1627238"/>
              <a:gd name="connsiteX126" fmla="*/ 797342 w 1175167"/>
              <a:gd name="connsiteY126" fmla="*/ 485775 h 1627238"/>
              <a:gd name="connsiteX127" fmla="*/ 806867 w 1175167"/>
              <a:gd name="connsiteY127" fmla="*/ 476250 h 1627238"/>
              <a:gd name="connsiteX128" fmla="*/ 816392 w 1175167"/>
              <a:gd name="connsiteY128" fmla="*/ 454025 h 1627238"/>
              <a:gd name="connsiteX129" fmla="*/ 819567 w 1175167"/>
              <a:gd name="connsiteY129" fmla="*/ 441325 h 1627238"/>
              <a:gd name="connsiteX130" fmla="*/ 832267 w 1175167"/>
              <a:gd name="connsiteY130" fmla="*/ 409575 h 1627238"/>
              <a:gd name="connsiteX131" fmla="*/ 838617 w 1175167"/>
              <a:gd name="connsiteY131" fmla="*/ 365125 h 1627238"/>
              <a:gd name="connsiteX132" fmla="*/ 841792 w 1175167"/>
              <a:gd name="connsiteY132" fmla="*/ 355600 h 1627238"/>
              <a:gd name="connsiteX133" fmla="*/ 844967 w 1175167"/>
              <a:gd name="connsiteY133" fmla="*/ 342900 h 1627238"/>
              <a:gd name="connsiteX134" fmla="*/ 854492 w 1175167"/>
              <a:gd name="connsiteY134" fmla="*/ 225425 h 1627238"/>
              <a:gd name="connsiteX135" fmla="*/ 857667 w 1175167"/>
              <a:gd name="connsiteY135" fmla="*/ 209550 h 1627238"/>
              <a:gd name="connsiteX136" fmla="*/ 864017 w 1175167"/>
              <a:gd name="connsiteY136" fmla="*/ 200025 h 1627238"/>
              <a:gd name="connsiteX137" fmla="*/ 867192 w 1175167"/>
              <a:gd name="connsiteY137" fmla="*/ 177800 h 1627238"/>
              <a:gd name="connsiteX138" fmla="*/ 870367 w 1175167"/>
              <a:gd name="connsiteY138" fmla="*/ 168275 h 1627238"/>
              <a:gd name="connsiteX139" fmla="*/ 873542 w 1175167"/>
              <a:gd name="connsiteY139" fmla="*/ 152400 h 1627238"/>
              <a:gd name="connsiteX140" fmla="*/ 883067 w 1175167"/>
              <a:gd name="connsiteY140" fmla="*/ 101600 h 1627238"/>
              <a:gd name="connsiteX141" fmla="*/ 886242 w 1175167"/>
              <a:gd name="connsiteY141" fmla="*/ 92075 h 1627238"/>
              <a:gd name="connsiteX142" fmla="*/ 898942 w 1175167"/>
              <a:gd name="connsiteY142" fmla="*/ 76200 h 1627238"/>
              <a:gd name="connsiteX143" fmla="*/ 908467 w 1175167"/>
              <a:gd name="connsiteY143" fmla="*/ 73025 h 1627238"/>
              <a:gd name="connsiteX0" fmla="*/ 908467 w 1175167"/>
              <a:gd name="connsiteY0" fmla="*/ 73025 h 1627238"/>
              <a:gd name="connsiteX1" fmla="*/ 902117 w 1175167"/>
              <a:gd name="connsiteY1" fmla="*/ 57150 h 1627238"/>
              <a:gd name="connsiteX2" fmla="*/ 844967 w 1175167"/>
              <a:gd name="connsiteY2" fmla="*/ 22225 h 1627238"/>
              <a:gd name="connsiteX3" fmla="*/ 829092 w 1175167"/>
              <a:gd name="connsiteY3" fmla="*/ 9525 h 1627238"/>
              <a:gd name="connsiteX4" fmla="*/ 813217 w 1175167"/>
              <a:gd name="connsiteY4" fmla="*/ 6350 h 1627238"/>
              <a:gd name="connsiteX5" fmla="*/ 797342 w 1175167"/>
              <a:gd name="connsiteY5" fmla="*/ 0 h 1627238"/>
              <a:gd name="connsiteX6" fmla="*/ 775117 w 1175167"/>
              <a:gd name="connsiteY6" fmla="*/ 6350 h 1627238"/>
              <a:gd name="connsiteX7" fmla="*/ 771942 w 1175167"/>
              <a:gd name="connsiteY7" fmla="*/ 50800 h 1627238"/>
              <a:gd name="connsiteX8" fmla="*/ 768767 w 1175167"/>
              <a:gd name="connsiteY8" fmla="*/ 69850 h 1627238"/>
              <a:gd name="connsiteX9" fmla="*/ 759242 w 1175167"/>
              <a:gd name="connsiteY9" fmla="*/ 73025 h 1627238"/>
              <a:gd name="connsiteX10" fmla="*/ 749717 w 1175167"/>
              <a:gd name="connsiteY10" fmla="*/ 66675 h 1627238"/>
              <a:gd name="connsiteX11" fmla="*/ 737017 w 1175167"/>
              <a:gd name="connsiteY11" fmla="*/ 63500 h 1627238"/>
              <a:gd name="connsiteX12" fmla="*/ 714792 w 1175167"/>
              <a:gd name="connsiteY12" fmla="*/ 104775 h 1627238"/>
              <a:gd name="connsiteX13" fmla="*/ 670342 w 1175167"/>
              <a:gd name="connsiteY13" fmla="*/ 25400 h 1627238"/>
              <a:gd name="connsiteX14" fmla="*/ 654467 w 1175167"/>
              <a:gd name="connsiteY14" fmla="*/ 63500 h 1627238"/>
              <a:gd name="connsiteX15" fmla="*/ 600492 w 1175167"/>
              <a:gd name="connsiteY15" fmla="*/ 142875 h 1627238"/>
              <a:gd name="connsiteX16" fmla="*/ 562392 w 1175167"/>
              <a:gd name="connsiteY16" fmla="*/ 222250 h 1627238"/>
              <a:gd name="connsiteX17" fmla="*/ 527467 w 1175167"/>
              <a:gd name="connsiteY17" fmla="*/ 304800 h 1627238"/>
              <a:gd name="connsiteX18" fmla="*/ 521117 w 1175167"/>
              <a:gd name="connsiteY18" fmla="*/ 358775 h 1627238"/>
              <a:gd name="connsiteX19" fmla="*/ 444917 w 1175167"/>
              <a:gd name="connsiteY19" fmla="*/ 434975 h 1627238"/>
              <a:gd name="connsiteX20" fmla="*/ 444917 w 1175167"/>
              <a:gd name="connsiteY20" fmla="*/ 517525 h 1627238"/>
              <a:gd name="connsiteX21" fmla="*/ 409992 w 1175167"/>
              <a:gd name="connsiteY21" fmla="*/ 501650 h 1627238"/>
              <a:gd name="connsiteX22" fmla="*/ 362367 w 1175167"/>
              <a:gd name="connsiteY22" fmla="*/ 511175 h 1627238"/>
              <a:gd name="connsiteX23" fmla="*/ 295692 w 1175167"/>
              <a:gd name="connsiteY23" fmla="*/ 492125 h 1627238"/>
              <a:gd name="connsiteX24" fmla="*/ 289342 w 1175167"/>
              <a:gd name="connsiteY24" fmla="*/ 419100 h 1627238"/>
              <a:gd name="connsiteX25" fmla="*/ 263942 w 1175167"/>
              <a:gd name="connsiteY25" fmla="*/ 396875 h 1627238"/>
              <a:gd name="connsiteX26" fmla="*/ 184567 w 1175167"/>
              <a:gd name="connsiteY26" fmla="*/ 387350 h 1627238"/>
              <a:gd name="connsiteX27" fmla="*/ 108367 w 1175167"/>
              <a:gd name="connsiteY27" fmla="*/ 393700 h 1627238"/>
              <a:gd name="connsiteX28" fmla="*/ 35342 w 1175167"/>
              <a:gd name="connsiteY28" fmla="*/ 469900 h 1627238"/>
              <a:gd name="connsiteX29" fmla="*/ 417 w 1175167"/>
              <a:gd name="connsiteY29" fmla="*/ 533400 h 1627238"/>
              <a:gd name="connsiteX30" fmla="*/ 16292 w 1175167"/>
              <a:gd name="connsiteY30" fmla="*/ 587375 h 1627238"/>
              <a:gd name="connsiteX31" fmla="*/ 9941 w 1175167"/>
              <a:gd name="connsiteY31" fmla="*/ 631825 h 1627238"/>
              <a:gd name="connsiteX32" fmla="*/ 13117 w 1175167"/>
              <a:gd name="connsiteY32" fmla="*/ 698500 h 1627238"/>
              <a:gd name="connsiteX33" fmla="*/ 9942 w 1175167"/>
              <a:gd name="connsiteY33" fmla="*/ 736600 h 1627238"/>
              <a:gd name="connsiteX34" fmla="*/ 48042 w 1175167"/>
              <a:gd name="connsiteY34" fmla="*/ 755650 h 1627238"/>
              <a:gd name="connsiteX35" fmla="*/ 102017 w 1175167"/>
              <a:gd name="connsiteY35" fmla="*/ 790575 h 1627238"/>
              <a:gd name="connsiteX36" fmla="*/ 133767 w 1175167"/>
              <a:gd name="connsiteY36" fmla="*/ 784225 h 1627238"/>
              <a:gd name="connsiteX37" fmla="*/ 159167 w 1175167"/>
              <a:gd name="connsiteY37" fmla="*/ 841375 h 1627238"/>
              <a:gd name="connsiteX38" fmla="*/ 155992 w 1175167"/>
              <a:gd name="connsiteY38" fmla="*/ 873125 h 1627238"/>
              <a:gd name="connsiteX39" fmla="*/ 200442 w 1175167"/>
              <a:gd name="connsiteY39" fmla="*/ 904875 h 1627238"/>
              <a:gd name="connsiteX40" fmla="*/ 222667 w 1175167"/>
              <a:gd name="connsiteY40" fmla="*/ 939800 h 1627238"/>
              <a:gd name="connsiteX41" fmla="*/ 213142 w 1175167"/>
              <a:gd name="connsiteY41" fmla="*/ 1022350 h 1627238"/>
              <a:gd name="connsiteX42" fmla="*/ 190917 w 1175167"/>
              <a:gd name="connsiteY42" fmla="*/ 1063625 h 1627238"/>
              <a:gd name="connsiteX43" fmla="*/ 190917 w 1175167"/>
              <a:gd name="connsiteY43" fmla="*/ 1200150 h 1627238"/>
              <a:gd name="connsiteX44" fmla="*/ 244892 w 1175167"/>
              <a:gd name="connsiteY44" fmla="*/ 1206500 h 1627238"/>
              <a:gd name="connsiteX45" fmla="*/ 279817 w 1175167"/>
              <a:gd name="connsiteY45" fmla="*/ 1222375 h 1627238"/>
              <a:gd name="connsiteX46" fmla="*/ 289342 w 1175167"/>
              <a:gd name="connsiteY46" fmla="*/ 1270000 h 1627238"/>
              <a:gd name="connsiteX47" fmla="*/ 356017 w 1175167"/>
              <a:gd name="connsiteY47" fmla="*/ 1298575 h 1627238"/>
              <a:gd name="connsiteX48" fmla="*/ 403642 w 1175167"/>
              <a:gd name="connsiteY48" fmla="*/ 1330325 h 1627238"/>
              <a:gd name="connsiteX49" fmla="*/ 422692 w 1175167"/>
              <a:gd name="connsiteY49" fmla="*/ 1403350 h 1627238"/>
              <a:gd name="connsiteX50" fmla="*/ 444917 w 1175167"/>
              <a:gd name="connsiteY50" fmla="*/ 1476375 h 1627238"/>
              <a:gd name="connsiteX51" fmla="*/ 483017 w 1175167"/>
              <a:gd name="connsiteY51" fmla="*/ 1482725 h 1627238"/>
              <a:gd name="connsiteX52" fmla="*/ 514767 w 1175167"/>
              <a:gd name="connsiteY52" fmla="*/ 1536700 h 1627238"/>
              <a:gd name="connsiteX53" fmla="*/ 543342 w 1175167"/>
              <a:gd name="connsiteY53" fmla="*/ 1584325 h 1627238"/>
              <a:gd name="connsiteX54" fmla="*/ 571917 w 1175167"/>
              <a:gd name="connsiteY54" fmla="*/ 1555750 h 1627238"/>
              <a:gd name="connsiteX55" fmla="*/ 597317 w 1175167"/>
              <a:gd name="connsiteY55" fmla="*/ 1501775 h 1627238"/>
              <a:gd name="connsiteX56" fmla="*/ 625892 w 1175167"/>
              <a:gd name="connsiteY56" fmla="*/ 1565275 h 1627238"/>
              <a:gd name="connsiteX57" fmla="*/ 660817 w 1175167"/>
              <a:gd name="connsiteY57" fmla="*/ 1590675 h 1627238"/>
              <a:gd name="connsiteX58" fmla="*/ 711617 w 1175167"/>
              <a:gd name="connsiteY58" fmla="*/ 1543050 h 1627238"/>
              <a:gd name="connsiteX59" fmla="*/ 794167 w 1175167"/>
              <a:gd name="connsiteY59" fmla="*/ 1558925 h 1627238"/>
              <a:gd name="connsiteX60" fmla="*/ 857667 w 1175167"/>
              <a:gd name="connsiteY60" fmla="*/ 1568450 h 1627238"/>
              <a:gd name="connsiteX61" fmla="*/ 927517 w 1175167"/>
              <a:gd name="connsiteY61" fmla="*/ 1590675 h 1627238"/>
              <a:gd name="connsiteX62" fmla="*/ 1000542 w 1175167"/>
              <a:gd name="connsiteY62" fmla="*/ 1606550 h 1627238"/>
              <a:gd name="connsiteX63" fmla="*/ 1054517 w 1175167"/>
              <a:gd name="connsiteY63" fmla="*/ 1625599 h 1627238"/>
              <a:gd name="connsiteX64" fmla="*/ 1073567 w 1175167"/>
              <a:gd name="connsiteY64" fmla="*/ 1606550 h 1627238"/>
              <a:gd name="connsiteX65" fmla="*/ 1073567 w 1175167"/>
              <a:gd name="connsiteY65" fmla="*/ 1581149 h 1627238"/>
              <a:gd name="connsiteX66" fmla="*/ 1098967 w 1175167"/>
              <a:gd name="connsiteY66" fmla="*/ 1568449 h 1627238"/>
              <a:gd name="connsiteX67" fmla="*/ 1098967 w 1175167"/>
              <a:gd name="connsiteY67" fmla="*/ 1530350 h 1627238"/>
              <a:gd name="connsiteX68" fmla="*/ 1171992 w 1175167"/>
              <a:gd name="connsiteY68" fmla="*/ 1527175 h 1627238"/>
              <a:gd name="connsiteX69" fmla="*/ 1175167 w 1175167"/>
              <a:gd name="connsiteY69" fmla="*/ 1517650 h 1627238"/>
              <a:gd name="connsiteX70" fmla="*/ 1149767 w 1175167"/>
              <a:gd name="connsiteY70" fmla="*/ 1501775 h 1627238"/>
              <a:gd name="connsiteX71" fmla="*/ 1140242 w 1175167"/>
              <a:gd name="connsiteY71" fmla="*/ 1498600 h 1627238"/>
              <a:gd name="connsiteX72" fmla="*/ 1121192 w 1175167"/>
              <a:gd name="connsiteY72" fmla="*/ 1485900 h 1627238"/>
              <a:gd name="connsiteX73" fmla="*/ 1098967 w 1175167"/>
              <a:gd name="connsiteY73" fmla="*/ 1457325 h 1627238"/>
              <a:gd name="connsiteX74" fmla="*/ 1086267 w 1175167"/>
              <a:gd name="connsiteY74" fmla="*/ 1444625 h 1627238"/>
              <a:gd name="connsiteX75" fmla="*/ 1076742 w 1175167"/>
              <a:gd name="connsiteY75" fmla="*/ 1431925 h 1627238"/>
              <a:gd name="connsiteX76" fmla="*/ 1057692 w 1175167"/>
              <a:gd name="connsiteY76" fmla="*/ 1419225 h 1627238"/>
              <a:gd name="connsiteX77" fmla="*/ 1038642 w 1175167"/>
              <a:gd name="connsiteY77" fmla="*/ 1400175 h 1627238"/>
              <a:gd name="connsiteX78" fmla="*/ 1025942 w 1175167"/>
              <a:gd name="connsiteY78" fmla="*/ 1387475 h 1627238"/>
              <a:gd name="connsiteX79" fmla="*/ 1032292 w 1175167"/>
              <a:gd name="connsiteY79" fmla="*/ 1355725 h 1627238"/>
              <a:gd name="connsiteX80" fmla="*/ 1044992 w 1175167"/>
              <a:gd name="connsiteY80" fmla="*/ 1352550 h 1627238"/>
              <a:gd name="connsiteX81" fmla="*/ 1060867 w 1175167"/>
              <a:gd name="connsiteY81" fmla="*/ 1349375 h 1627238"/>
              <a:gd name="connsiteX82" fmla="*/ 1057692 w 1175167"/>
              <a:gd name="connsiteY82" fmla="*/ 1314450 h 1627238"/>
              <a:gd name="connsiteX83" fmla="*/ 1029117 w 1175167"/>
              <a:gd name="connsiteY83" fmla="*/ 1317625 h 1627238"/>
              <a:gd name="connsiteX84" fmla="*/ 991017 w 1175167"/>
              <a:gd name="connsiteY84" fmla="*/ 1314450 h 1627238"/>
              <a:gd name="connsiteX85" fmla="*/ 978317 w 1175167"/>
              <a:gd name="connsiteY85" fmla="*/ 1308100 h 1627238"/>
              <a:gd name="connsiteX86" fmla="*/ 975142 w 1175167"/>
              <a:gd name="connsiteY86" fmla="*/ 1298575 h 1627238"/>
              <a:gd name="connsiteX87" fmla="*/ 1013242 w 1175167"/>
              <a:gd name="connsiteY87" fmla="*/ 1279525 h 1627238"/>
              <a:gd name="connsiteX88" fmla="*/ 1010067 w 1175167"/>
              <a:gd name="connsiteY88" fmla="*/ 1270000 h 1627238"/>
              <a:gd name="connsiteX89" fmla="*/ 997367 w 1175167"/>
              <a:gd name="connsiteY89" fmla="*/ 1260475 h 1627238"/>
              <a:gd name="connsiteX90" fmla="*/ 978317 w 1175167"/>
              <a:gd name="connsiteY90" fmla="*/ 1250950 h 1627238"/>
              <a:gd name="connsiteX91" fmla="*/ 959267 w 1175167"/>
              <a:gd name="connsiteY91" fmla="*/ 1225550 h 1627238"/>
              <a:gd name="connsiteX92" fmla="*/ 956092 w 1175167"/>
              <a:gd name="connsiteY92" fmla="*/ 1212850 h 1627238"/>
              <a:gd name="connsiteX93" fmla="*/ 940217 w 1175167"/>
              <a:gd name="connsiteY93" fmla="*/ 1181100 h 1627238"/>
              <a:gd name="connsiteX94" fmla="*/ 937042 w 1175167"/>
              <a:gd name="connsiteY94" fmla="*/ 1171575 h 1627238"/>
              <a:gd name="connsiteX95" fmla="*/ 930692 w 1175167"/>
              <a:gd name="connsiteY95" fmla="*/ 1146175 h 1627238"/>
              <a:gd name="connsiteX96" fmla="*/ 917992 w 1175167"/>
              <a:gd name="connsiteY96" fmla="*/ 1120775 h 1627238"/>
              <a:gd name="connsiteX97" fmla="*/ 905292 w 1175167"/>
              <a:gd name="connsiteY97" fmla="*/ 1098550 h 1627238"/>
              <a:gd name="connsiteX98" fmla="*/ 898942 w 1175167"/>
              <a:gd name="connsiteY98" fmla="*/ 1082675 h 1627238"/>
              <a:gd name="connsiteX99" fmla="*/ 892592 w 1175167"/>
              <a:gd name="connsiteY99" fmla="*/ 1063625 h 1627238"/>
              <a:gd name="connsiteX100" fmla="*/ 883067 w 1175167"/>
              <a:gd name="connsiteY100" fmla="*/ 1047750 h 1627238"/>
              <a:gd name="connsiteX101" fmla="*/ 876717 w 1175167"/>
              <a:gd name="connsiteY101" fmla="*/ 1038225 h 1627238"/>
              <a:gd name="connsiteX102" fmla="*/ 860842 w 1175167"/>
              <a:gd name="connsiteY102" fmla="*/ 1025525 h 1627238"/>
              <a:gd name="connsiteX103" fmla="*/ 841792 w 1175167"/>
              <a:gd name="connsiteY103" fmla="*/ 1003300 h 1627238"/>
              <a:gd name="connsiteX104" fmla="*/ 819567 w 1175167"/>
              <a:gd name="connsiteY104" fmla="*/ 1000125 h 1627238"/>
              <a:gd name="connsiteX105" fmla="*/ 797342 w 1175167"/>
              <a:gd name="connsiteY105" fmla="*/ 987425 h 1627238"/>
              <a:gd name="connsiteX106" fmla="*/ 765592 w 1175167"/>
              <a:gd name="connsiteY106" fmla="*/ 965200 h 1627238"/>
              <a:gd name="connsiteX107" fmla="*/ 752892 w 1175167"/>
              <a:gd name="connsiteY107" fmla="*/ 958850 h 1627238"/>
              <a:gd name="connsiteX108" fmla="*/ 746542 w 1175167"/>
              <a:gd name="connsiteY108" fmla="*/ 946150 h 1627238"/>
              <a:gd name="connsiteX109" fmla="*/ 740192 w 1175167"/>
              <a:gd name="connsiteY109" fmla="*/ 898525 h 1627238"/>
              <a:gd name="connsiteX110" fmla="*/ 730667 w 1175167"/>
              <a:gd name="connsiteY110" fmla="*/ 863600 h 1627238"/>
              <a:gd name="connsiteX111" fmla="*/ 721142 w 1175167"/>
              <a:gd name="connsiteY111" fmla="*/ 860425 h 1627238"/>
              <a:gd name="connsiteX112" fmla="*/ 705267 w 1175167"/>
              <a:gd name="connsiteY112" fmla="*/ 847725 h 1627238"/>
              <a:gd name="connsiteX113" fmla="*/ 692567 w 1175167"/>
              <a:gd name="connsiteY113" fmla="*/ 841375 h 1627238"/>
              <a:gd name="connsiteX114" fmla="*/ 686217 w 1175167"/>
              <a:gd name="connsiteY114" fmla="*/ 831850 h 1627238"/>
              <a:gd name="connsiteX115" fmla="*/ 689392 w 1175167"/>
              <a:gd name="connsiteY115" fmla="*/ 784225 h 1627238"/>
              <a:gd name="connsiteX116" fmla="*/ 698917 w 1175167"/>
              <a:gd name="connsiteY116" fmla="*/ 762000 h 1627238"/>
              <a:gd name="connsiteX117" fmla="*/ 708442 w 1175167"/>
              <a:gd name="connsiteY117" fmla="*/ 673100 h 1627238"/>
              <a:gd name="connsiteX118" fmla="*/ 711617 w 1175167"/>
              <a:gd name="connsiteY118" fmla="*/ 641350 h 1627238"/>
              <a:gd name="connsiteX119" fmla="*/ 721142 w 1175167"/>
              <a:gd name="connsiteY119" fmla="*/ 609600 h 1627238"/>
              <a:gd name="connsiteX120" fmla="*/ 727492 w 1175167"/>
              <a:gd name="connsiteY120" fmla="*/ 581025 h 1627238"/>
              <a:gd name="connsiteX121" fmla="*/ 733842 w 1175167"/>
              <a:gd name="connsiteY121" fmla="*/ 568325 h 1627238"/>
              <a:gd name="connsiteX122" fmla="*/ 737017 w 1175167"/>
              <a:gd name="connsiteY122" fmla="*/ 555625 h 1627238"/>
              <a:gd name="connsiteX123" fmla="*/ 749717 w 1175167"/>
              <a:gd name="connsiteY123" fmla="*/ 542925 h 1627238"/>
              <a:gd name="connsiteX124" fmla="*/ 762417 w 1175167"/>
              <a:gd name="connsiteY124" fmla="*/ 520700 h 1627238"/>
              <a:gd name="connsiteX125" fmla="*/ 784642 w 1175167"/>
              <a:gd name="connsiteY125" fmla="*/ 498475 h 1627238"/>
              <a:gd name="connsiteX126" fmla="*/ 797342 w 1175167"/>
              <a:gd name="connsiteY126" fmla="*/ 485775 h 1627238"/>
              <a:gd name="connsiteX127" fmla="*/ 806867 w 1175167"/>
              <a:gd name="connsiteY127" fmla="*/ 476250 h 1627238"/>
              <a:gd name="connsiteX128" fmla="*/ 816392 w 1175167"/>
              <a:gd name="connsiteY128" fmla="*/ 454025 h 1627238"/>
              <a:gd name="connsiteX129" fmla="*/ 819567 w 1175167"/>
              <a:gd name="connsiteY129" fmla="*/ 441325 h 1627238"/>
              <a:gd name="connsiteX130" fmla="*/ 832267 w 1175167"/>
              <a:gd name="connsiteY130" fmla="*/ 409575 h 1627238"/>
              <a:gd name="connsiteX131" fmla="*/ 838617 w 1175167"/>
              <a:gd name="connsiteY131" fmla="*/ 365125 h 1627238"/>
              <a:gd name="connsiteX132" fmla="*/ 841792 w 1175167"/>
              <a:gd name="connsiteY132" fmla="*/ 355600 h 1627238"/>
              <a:gd name="connsiteX133" fmla="*/ 844967 w 1175167"/>
              <a:gd name="connsiteY133" fmla="*/ 342900 h 1627238"/>
              <a:gd name="connsiteX134" fmla="*/ 854492 w 1175167"/>
              <a:gd name="connsiteY134" fmla="*/ 225425 h 1627238"/>
              <a:gd name="connsiteX135" fmla="*/ 857667 w 1175167"/>
              <a:gd name="connsiteY135" fmla="*/ 209550 h 1627238"/>
              <a:gd name="connsiteX136" fmla="*/ 864017 w 1175167"/>
              <a:gd name="connsiteY136" fmla="*/ 200025 h 1627238"/>
              <a:gd name="connsiteX137" fmla="*/ 867192 w 1175167"/>
              <a:gd name="connsiteY137" fmla="*/ 177800 h 1627238"/>
              <a:gd name="connsiteX138" fmla="*/ 870367 w 1175167"/>
              <a:gd name="connsiteY138" fmla="*/ 168275 h 1627238"/>
              <a:gd name="connsiteX139" fmla="*/ 873542 w 1175167"/>
              <a:gd name="connsiteY139" fmla="*/ 152400 h 1627238"/>
              <a:gd name="connsiteX140" fmla="*/ 883067 w 1175167"/>
              <a:gd name="connsiteY140" fmla="*/ 101600 h 1627238"/>
              <a:gd name="connsiteX141" fmla="*/ 886242 w 1175167"/>
              <a:gd name="connsiteY141" fmla="*/ 92075 h 1627238"/>
              <a:gd name="connsiteX142" fmla="*/ 898942 w 1175167"/>
              <a:gd name="connsiteY142" fmla="*/ 76200 h 1627238"/>
              <a:gd name="connsiteX143" fmla="*/ 908467 w 1175167"/>
              <a:gd name="connsiteY143" fmla="*/ 73025 h 1627238"/>
              <a:gd name="connsiteX0" fmla="*/ 908467 w 1178300"/>
              <a:gd name="connsiteY0" fmla="*/ 73025 h 1627238"/>
              <a:gd name="connsiteX1" fmla="*/ 902117 w 1178300"/>
              <a:gd name="connsiteY1" fmla="*/ 57150 h 1627238"/>
              <a:gd name="connsiteX2" fmla="*/ 844967 w 1178300"/>
              <a:gd name="connsiteY2" fmla="*/ 22225 h 1627238"/>
              <a:gd name="connsiteX3" fmla="*/ 829092 w 1178300"/>
              <a:gd name="connsiteY3" fmla="*/ 9525 h 1627238"/>
              <a:gd name="connsiteX4" fmla="*/ 813217 w 1178300"/>
              <a:gd name="connsiteY4" fmla="*/ 6350 h 1627238"/>
              <a:gd name="connsiteX5" fmla="*/ 797342 w 1178300"/>
              <a:gd name="connsiteY5" fmla="*/ 0 h 1627238"/>
              <a:gd name="connsiteX6" fmla="*/ 775117 w 1178300"/>
              <a:gd name="connsiteY6" fmla="*/ 6350 h 1627238"/>
              <a:gd name="connsiteX7" fmla="*/ 771942 w 1178300"/>
              <a:gd name="connsiteY7" fmla="*/ 50800 h 1627238"/>
              <a:gd name="connsiteX8" fmla="*/ 768767 w 1178300"/>
              <a:gd name="connsiteY8" fmla="*/ 69850 h 1627238"/>
              <a:gd name="connsiteX9" fmla="*/ 759242 w 1178300"/>
              <a:gd name="connsiteY9" fmla="*/ 73025 h 1627238"/>
              <a:gd name="connsiteX10" fmla="*/ 749717 w 1178300"/>
              <a:gd name="connsiteY10" fmla="*/ 66675 h 1627238"/>
              <a:gd name="connsiteX11" fmla="*/ 737017 w 1178300"/>
              <a:gd name="connsiteY11" fmla="*/ 63500 h 1627238"/>
              <a:gd name="connsiteX12" fmla="*/ 714792 w 1178300"/>
              <a:gd name="connsiteY12" fmla="*/ 104775 h 1627238"/>
              <a:gd name="connsiteX13" fmla="*/ 670342 w 1178300"/>
              <a:gd name="connsiteY13" fmla="*/ 25400 h 1627238"/>
              <a:gd name="connsiteX14" fmla="*/ 654467 w 1178300"/>
              <a:gd name="connsiteY14" fmla="*/ 63500 h 1627238"/>
              <a:gd name="connsiteX15" fmla="*/ 600492 w 1178300"/>
              <a:gd name="connsiteY15" fmla="*/ 142875 h 1627238"/>
              <a:gd name="connsiteX16" fmla="*/ 562392 w 1178300"/>
              <a:gd name="connsiteY16" fmla="*/ 222250 h 1627238"/>
              <a:gd name="connsiteX17" fmla="*/ 527467 w 1178300"/>
              <a:gd name="connsiteY17" fmla="*/ 304800 h 1627238"/>
              <a:gd name="connsiteX18" fmla="*/ 521117 w 1178300"/>
              <a:gd name="connsiteY18" fmla="*/ 358775 h 1627238"/>
              <a:gd name="connsiteX19" fmla="*/ 444917 w 1178300"/>
              <a:gd name="connsiteY19" fmla="*/ 434975 h 1627238"/>
              <a:gd name="connsiteX20" fmla="*/ 444917 w 1178300"/>
              <a:gd name="connsiteY20" fmla="*/ 517525 h 1627238"/>
              <a:gd name="connsiteX21" fmla="*/ 409992 w 1178300"/>
              <a:gd name="connsiteY21" fmla="*/ 501650 h 1627238"/>
              <a:gd name="connsiteX22" fmla="*/ 362367 w 1178300"/>
              <a:gd name="connsiteY22" fmla="*/ 511175 h 1627238"/>
              <a:gd name="connsiteX23" fmla="*/ 295692 w 1178300"/>
              <a:gd name="connsiteY23" fmla="*/ 492125 h 1627238"/>
              <a:gd name="connsiteX24" fmla="*/ 289342 w 1178300"/>
              <a:gd name="connsiteY24" fmla="*/ 419100 h 1627238"/>
              <a:gd name="connsiteX25" fmla="*/ 263942 w 1178300"/>
              <a:gd name="connsiteY25" fmla="*/ 396875 h 1627238"/>
              <a:gd name="connsiteX26" fmla="*/ 184567 w 1178300"/>
              <a:gd name="connsiteY26" fmla="*/ 387350 h 1627238"/>
              <a:gd name="connsiteX27" fmla="*/ 108367 w 1178300"/>
              <a:gd name="connsiteY27" fmla="*/ 393700 h 1627238"/>
              <a:gd name="connsiteX28" fmla="*/ 35342 w 1178300"/>
              <a:gd name="connsiteY28" fmla="*/ 469900 h 1627238"/>
              <a:gd name="connsiteX29" fmla="*/ 417 w 1178300"/>
              <a:gd name="connsiteY29" fmla="*/ 533400 h 1627238"/>
              <a:gd name="connsiteX30" fmla="*/ 16292 w 1178300"/>
              <a:gd name="connsiteY30" fmla="*/ 587375 h 1627238"/>
              <a:gd name="connsiteX31" fmla="*/ 9941 w 1178300"/>
              <a:gd name="connsiteY31" fmla="*/ 631825 h 1627238"/>
              <a:gd name="connsiteX32" fmla="*/ 13117 w 1178300"/>
              <a:gd name="connsiteY32" fmla="*/ 698500 h 1627238"/>
              <a:gd name="connsiteX33" fmla="*/ 9942 w 1178300"/>
              <a:gd name="connsiteY33" fmla="*/ 736600 h 1627238"/>
              <a:gd name="connsiteX34" fmla="*/ 48042 w 1178300"/>
              <a:gd name="connsiteY34" fmla="*/ 755650 h 1627238"/>
              <a:gd name="connsiteX35" fmla="*/ 102017 w 1178300"/>
              <a:gd name="connsiteY35" fmla="*/ 790575 h 1627238"/>
              <a:gd name="connsiteX36" fmla="*/ 133767 w 1178300"/>
              <a:gd name="connsiteY36" fmla="*/ 784225 h 1627238"/>
              <a:gd name="connsiteX37" fmla="*/ 159167 w 1178300"/>
              <a:gd name="connsiteY37" fmla="*/ 841375 h 1627238"/>
              <a:gd name="connsiteX38" fmla="*/ 155992 w 1178300"/>
              <a:gd name="connsiteY38" fmla="*/ 873125 h 1627238"/>
              <a:gd name="connsiteX39" fmla="*/ 200442 w 1178300"/>
              <a:gd name="connsiteY39" fmla="*/ 904875 h 1627238"/>
              <a:gd name="connsiteX40" fmla="*/ 222667 w 1178300"/>
              <a:gd name="connsiteY40" fmla="*/ 939800 h 1627238"/>
              <a:gd name="connsiteX41" fmla="*/ 213142 w 1178300"/>
              <a:gd name="connsiteY41" fmla="*/ 1022350 h 1627238"/>
              <a:gd name="connsiteX42" fmla="*/ 190917 w 1178300"/>
              <a:gd name="connsiteY42" fmla="*/ 1063625 h 1627238"/>
              <a:gd name="connsiteX43" fmla="*/ 190917 w 1178300"/>
              <a:gd name="connsiteY43" fmla="*/ 1200150 h 1627238"/>
              <a:gd name="connsiteX44" fmla="*/ 244892 w 1178300"/>
              <a:gd name="connsiteY44" fmla="*/ 1206500 h 1627238"/>
              <a:gd name="connsiteX45" fmla="*/ 279817 w 1178300"/>
              <a:gd name="connsiteY45" fmla="*/ 1222375 h 1627238"/>
              <a:gd name="connsiteX46" fmla="*/ 289342 w 1178300"/>
              <a:gd name="connsiteY46" fmla="*/ 1270000 h 1627238"/>
              <a:gd name="connsiteX47" fmla="*/ 356017 w 1178300"/>
              <a:gd name="connsiteY47" fmla="*/ 1298575 h 1627238"/>
              <a:gd name="connsiteX48" fmla="*/ 403642 w 1178300"/>
              <a:gd name="connsiteY48" fmla="*/ 1330325 h 1627238"/>
              <a:gd name="connsiteX49" fmla="*/ 422692 w 1178300"/>
              <a:gd name="connsiteY49" fmla="*/ 1403350 h 1627238"/>
              <a:gd name="connsiteX50" fmla="*/ 444917 w 1178300"/>
              <a:gd name="connsiteY50" fmla="*/ 1476375 h 1627238"/>
              <a:gd name="connsiteX51" fmla="*/ 483017 w 1178300"/>
              <a:gd name="connsiteY51" fmla="*/ 1482725 h 1627238"/>
              <a:gd name="connsiteX52" fmla="*/ 514767 w 1178300"/>
              <a:gd name="connsiteY52" fmla="*/ 1536700 h 1627238"/>
              <a:gd name="connsiteX53" fmla="*/ 543342 w 1178300"/>
              <a:gd name="connsiteY53" fmla="*/ 1584325 h 1627238"/>
              <a:gd name="connsiteX54" fmla="*/ 571917 w 1178300"/>
              <a:gd name="connsiteY54" fmla="*/ 1555750 h 1627238"/>
              <a:gd name="connsiteX55" fmla="*/ 597317 w 1178300"/>
              <a:gd name="connsiteY55" fmla="*/ 1501775 h 1627238"/>
              <a:gd name="connsiteX56" fmla="*/ 625892 w 1178300"/>
              <a:gd name="connsiteY56" fmla="*/ 1565275 h 1627238"/>
              <a:gd name="connsiteX57" fmla="*/ 660817 w 1178300"/>
              <a:gd name="connsiteY57" fmla="*/ 1590675 h 1627238"/>
              <a:gd name="connsiteX58" fmla="*/ 711617 w 1178300"/>
              <a:gd name="connsiteY58" fmla="*/ 1543050 h 1627238"/>
              <a:gd name="connsiteX59" fmla="*/ 794167 w 1178300"/>
              <a:gd name="connsiteY59" fmla="*/ 1558925 h 1627238"/>
              <a:gd name="connsiteX60" fmla="*/ 857667 w 1178300"/>
              <a:gd name="connsiteY60" fmla="*/ 1568450 h 1627238"/>
              <a:gd name="connsiteX61" fmla="*/ 927517 w 1178300"/>
              <a:gd name="connsiteY61" fmla="*/ 1590675 h 1627238"/>
              <a:gd name="connsiteX62" fmla="*/ 1000542 w 1178300"/>
              <a:gd name="connsiteY62" fmla="*/ 1606550 h 1627238"/>
              <a:gd name="connsiteX63" fmla="*/ 1054517 w 1178300"/>
              <a:gd name="connsiteY63" fmla="*/ 1625599 h 1627238"/>
              <a:gd name="connsiteX64" fmla="*/ 1073567 w 1178300"/>
              <a:gd name="connsiteY64" fmla="*/ 1606550 h 1627238"/>
              <a:gd name="connsiteX65" fmla="*/ 1073567 w 1178300"/>
              <a:gd name="connsiteY65" fmla="*/ 1581149 h 1627238"/>
              <a:gd name="connsiteX66" fmla="*/ 1098967 w 1178300"/>
              <a:gd name="connsiteY66" fmla="*/ 1568449 h 1627238"/>
              <a:gd name="connsiteX67" fmla="*/ 1098967 w 1178300"/>
              <a:gd name="connsiteY67" fmla="*/ 1527175 h 1627238"/>
              <a:gd name="connsiteX68" fmla="*/ 1171992 w 1178300"/>
              <a:gd name="connsiteY68" fmla="*/ 1527175 h 1627238"/>
              <a:gd name="connsiteX69" fmla="*/ 1175167 w 1178300"/>
              <a:gd name="connsiteY69" fmla="*/ 1517650 h 1627238"/>
              <a:gd name="connsiteX70" fmla="*/ 1149767 w 1178300"/>
              <a:gd name="connsiteY70" fmla="*/ 1501775 h 1627238"/>
              <a:gd name="connsiteX71" fmla="*/ 1140242 w 1178300"/>
              <a:gd name="connsiteY71" fmla="*/ 1498600 h 1627238"/>
              <a:gd name="connsiteX72" fmla="*/ 1121192 w 1178300"/>
              <a:gd name="connsiteY72" fmla="*/ 1485900 h 1627238"/>
              <a:gd name="connsiteX73" fmla="*/ 1098967 w 1178300"/>
              <a:gd name="connsiteY73" fmla="*/ 1457325 h 1627238"/>
              <a:gd name="connsiteX74" fmla="*/ 1086267 w 1178300"/>
              <a:gd name="connsiteY74" fmla="*/ 1444625 h 1627238"/>
              <a:gd name="connsiteX75" fmla="*/ 1076742 w 1178300"/>
              <a:gd name="connsiteY75" fmla="*/ 1431925 h 1627238"/>
              <a:gd name="connsiteX76" fmla="*/ 1057692 w 1178300"/>
              <a:gd name="connsiteY76" fmla="*/ 1419225 h 1627238"/>
              <a:gd name="connsiteX77" fmla="*/ 1038642 w 1178300"/>
              <a:gd name="connsiteY77" fmla="*/ 1400175 h 1627238"/>
              <a:gd name="connsiteX78" fmla="*/ 1025942 w 1178300"/>
              <a:gd name="connsiteY78" fmla="*/ 1387475 h 1627238"/>
              <a:gd name="connsiteX79" fmla="*/ 1032292 w 1178300"/>
              <a:gd name="connsiteY79" fmla="*/ 1355725 h 1627238"/>
              <a:gd name="connsiteX80" fmla="*/ 1044992 w 1178300"/>
              <a:gd name="connsiteY80" fmla="*/ 1352550 h 1627238"/>
              <a:gd name="connsiteX81" fmla="*/ 1060867 w 1178300"/>
              <a:gd name="connsiteY81" fmla="*/ 1349375 h 1627238"/>
              <a:gd name="connsiteX82" fmla="*/ 1057692 w 1178300"/>
              <a:gd name="connsiteY82" fmla="*/ 1314450 h 1627238"/>
              <a:gd name="connsiteX83" fmla="*/ 1029117 w 1178300"/>
              <a:gd name="connsiteY83" fmla="*/ 1317625 h 1627238"/>
              <a:gd name="connsiteX84" fmla="*/ 991017 w 1178300"/>
              <a:gd name="connsiteY84" fmla="*/ 1314450 h 1627238"/>
              <a:gd name="connsiteX85" fmla="*/ 978317 w 1178300"/>
              <a:gd name="connsiteY85" fmla="*/ 1308100 h 1627238"/>
              <a:gd name="connsiteX86" fmla="*/ 975142 w 1178300"/>
              <a:gd name="connsiteY86" fmla="*/ 1298575 h 1627238"/>
              <a:gd name="connsiteX87" fmla="*/ 1013242 w 1178300"/>
              <a:gd name="connsiteY87" fmla="*/ 1279525 h 1627238"/>
              <a:gd name="connsiteX88" fmla="*/ 1010067 w 1178300"/>
              <a:gd name="connsiteY88" fmla="*/ 1270000 h 1627238"/>
              <a:gd name="connsiteX89" fmla="*/ 997367 w 1178300"/>
              <a:gd name="connsiteY89" fmla="*/ 1260475 h 1627238"/>
              <a:gd name="connsiteX90" fmla="*/ 978317 w 1178300"/>
              <a:gd name="connsiteY90" fmla="*/ 1250950 h 1627238"/>
              <a:gd name="connsiteX91" fmla="*/ 959267 w 1178300"/>
              <a:gd name="connsiteY91" fmla="*/ 1225550 h 1627238"/>
              <a:gd name="connsiteX92" fmla="*/ 956092 w 1178300"/>
              <a:gd name="connsiteY92" fmla="*/ 1212850 h 1627238"/>
              <a:gd name="connsiteX93" fmla="*/ 940217 w 1178300"/>
              <a:gd name="connsiteY93" fmla="*/ 1181100 h 1627238"/>
              <a:gd name="connsiteX94" fmla="*/ 937042 w 1178300"/>
              <a:gd name="connsiteY94" fmla="*/ 1171575 h 1627238"/>
              <a:gd name="connsiteX95" fmla="*/ 930692 w 1178300"/>
              <a:gd name="connsiteY95" fmla="*/ 1146175 h 1627238"/>
              <a:gd name="connsiteX96" fmla="*/ 917992 w 1178300"/>
              <a:gd name="connsiteY96" fmla="*/ 1120775 h 1627238"/>
              <a:gd name="connsiteX97" fmla="*/ 905292 w 1178300"/>
              <a:gd name="connsiteY97" fmla="*/ 1098550 h 1627238"/>
              <a:gd name="connsiteX98" fmla="*/ 898942 w 1178300"/>
              <a:gd name="connsiteY98" fmla="*/ 1082675 h 1627238"/>
              <a:gd name="connsiteX99" fmla="*/ 892592 w 1178300"/>
              <a:gd name="connsiteY99" fmla="*/ 1063625 h 1627238"/>
              <a:gd name="connsiteX100" fmla="*/ 883067 w 1178300"/>
              <a:gd name="connsiteY100" fmla="*/ 1047750 h 1627238"/>
              <a:gd name="connsiteX101" fmla="*/ 876717 w 1178300"/>
              <a:gd name="connsiteY101" fmla="*/ 1038225 h 1627238"/>
              <a:gd name="connsiteX102" fmla="*/ 860842 w 1178300"/>
              <a:gd name="connsiteY102" fmla="*/ 1025525 h 1627238"/>
              <a:gd name="connsiteX103" fmla="*/ 841792 w 1178300"/>
              <a:gd name="connsiteY103" fmla="*/ 1003300 h 1627238"/>
              <a:gd name="connsiteX104" fmla="*/ 819567 w 1178300"/>
              <a:gd name="connsiteY104" fmla="*/ 1000125 h 1627238"/>
              <a:gd name="connsiteX105" fmla="*/ 797342 w 1178300"/>
              <a:gd name="connsiteY105" fmla="*/ 987425 h 1627238"/>
              <a:gd name="connsiteX106" fmla="*/ 765592 w 1178300"/>
              <a:gd name="connsiteY106" fmla="*/ 965200 h 1627238"/>
              <a:gd name="connsiteX107" fmla="*/ 752892 w 1178300"/>
              <a:gd name="connsiteY107" fmla="*/ 958850 h 1627238"/>
              <a:gd name="connsiteX108" fmla="*/ 746542 w 1178300"/>
              <a:gd name="connsiteY108" fmla="*/ 946150 h 1627238"/>
              <a:gd name="connsiteX109" fmla="*/ 740192 w 1178300"/>
              <a:gd name="connsiteY109" fmla="*/ 898525 h 1627238"/>
              <a:gd name="connsiteX110" fmla="*/ 730667 w 1178300"/>
              <a:gd name="connsiteY110" fmla="*/ 863600 h 1627238"/>
              <a:gd name="connsiteX111" fmla="*/ 721142 w 1178300"/>
              <a:gd name="connsiteY111" fmla="*/ 860425 h 1627238"/>
              <a:gd name="connsiteX112" fmla="*/ 705267 w 1178300"/>
              <a:gd name="connsiteY112" fmla="*/ 847725 h 1627238"/>
              <a:gd name="connsiteX113" fmla="*/ 692567 w 1178300"/>
              <a:gd name="connsiteY113" fmla="*/ 841375 h 1627238"/>
              <a:gd name="connsiteX114" fmla="*/ 686217 w 1178300"/>
              <a:gd name="connsiteY114" fmla="*/ 831850 h 1627238"/>
              <a:gd name="connsiteX115" fmla="*/ 689392 w 1178300"/>
              <a:gd name="connsiteY115" fmla="*/ 784225 h 1627238"/>
              <a:gd name="connsiteX116" fmla="*/ 698917 w 1178300"/>
              <a:gd name="connsiteY116" fmla="*/ 762000 h 1627238"/>
              <a:gd name="connsiteX117" fmla="*/ 708442 w 1178300"/>
              <a:gd name="connsiteY117" fmla="*/ 673100 h 1627238"/>
              <a:gd name="connsiteX118" fmla="*/ 711617 w 1178300"/>
              <a:gd name="connsiteY118" fmla="*/ 641350 h 1627238"/>
              <a:gd name="connsiteX119" fmla="*/ 721142 w 1178300"/>
              <a:gd name="connsiteY119" fmla="*/ 609600 h 1627238"/>
              <a:gd name="connsiteX120" fmla="*/ 727492 w 1178300"/>
              <a:gd name="connsiteY120" fmla="*/ 581025 h 1627238"/>
              <a:gd name="connsiteX121" fmla="*/ 733842 w 1178300"/>
              <a:gd name="connsiteY121" fmla="*/ 568325 h 1627238"/>
              <a:gd name="connsiteX122" fmla="*/ 737017 w 1178300"/>
              <a:gd name="connsiteY122" fmla="*/ 555625 h 1627238"/>
              <a:gd name="connsiteX123" fmla="*/ 749717 w 1178300"/>
              <a:gd name="connsiteY123" fmla="*/ 542925 h 1627238"/>
              <a:gd name="connsiteX124" fmla="*/ 762417 w 1178300"/>
              <a:gd name="connsiteY124" fmla="*/ 520700 h 1627238"/>
              <a:gd name="connsiteX125" fmla="*/ 784642 w 1178300"/>
              <a:gd name="connsiteY125" fmla="*/ 498475 h 1627238"/>
              <a:gd name="connsiteX126" fmla="*/ 797342 w 1178300"/>
              <a:gd name="connsiteY126" fmla="*/ 485775 h 1627238"/>
              <a:gd name="connsiteX127" fmla="*/ 806867 w 1178300"/>
              <a:gd name="connsiteY127" fmla="*/ 476250 h 1627238"/>
              <a:gd name="connsiteX128" fmla="*/ 816392 w 1178300"/>
              <a:gd name="connsiteY128" fmla="*/ 454025 h 1627238"/>
              <a:gd name="connsiteX129" fmla="*/ 819567 w 1178300"/>
              <a:gd name="connsiteY129" fmla="*/ 441325 h 1627238"/>
              <a:gd name="connsiteX130" fmla="*/ 832267 w 1178300"/>
              <a:gd name="connsiteY130" fmla="*/ 409575 h 1627238"/>
              <a:gd name="connsiteX131" fmla="*/ 838617 w 1178300"/>
              <a:gd name="connsiteY131" fmla="*/ 365125 h 1627238"/>
              <a:gd name="connsiteX132" fmla="*/ 841792 w 1178300"/>
              <a:gd name="connsiteY132" fmla="*/ 355600 h 1627238"/>
              <a:gd name="connsiteX133" fmla="*/ 844967 w 1178300"/>
              <a:gd name="connsiteY133" fmla="*/ 342900 h 1627238"/>
              <a:gd name="connsiteX134" fmla="*/ 854492 w 1178300"/>
              <a:gd name="connsiteY134" fmla="*/ 225425 h 1627238"/>
              <a:gd name="connsiteX135" fmla="*/ 857667 w 1178300"/>
              <a:gd name="connsiteY135" fmla="*/ 209550 h 1627238"/>
              <a:gd name="connsiteX136" fmla="*/ 864017 w 1178300"/>
              <a:gd name="connsiteY136" fmla="*/ 200025 h 1627238"/>
              <a:gd name="connsiteX137" fmla="*/ 867192 w 1178300"/>
              <a:gd name="connsiteY137" fmla="*/ 177800 h 1627238"/>
              <a:gd name="connsiteX138" fmla="*/ 870367 w 1178300"/>
              <a:gd name="connsiteY138" fmla="*/ 168275 h 1627238"/>
              <a:gd name="connsiteX139" fmla="*/ 873542 w 1178300"/>
              <a:gd name="connsiteY139" fmla="*/ 152400 h 1627238"/>
              <a:gd name="connsiteX140" fmla="*/ 883067 w 1178300"/>
              <a:gd name="connsiteY140" fmla="*/ 101600 h 1627238"/>
              <a:gd name="connsiteX141" fmla="*/ 886242 w 1178300"/>
              <a:gd name="connsiteY141" fmla="*/ 92075 h 1627238"/>
              <a:gd name="connsiteX142" fmla="*/ 898942 w 1178300"/>
              <a:gd name="connsiteY142" fmla="*/ 76200 h 1627238"/>
              <a:gd name="connsiteX143" fmla="*/ 908467 w 1178300"/>
              <a:gd name="connsiteY143" fmla="*/ 73025 h 1627238"/>
              <a:gd name="connsiteX0" fmla="*/ 908467 w 1173704"/>
              <a:gd name="connsiteY0" fmla="*/ 73025 h 1627238"/>
              <a:gd name="connsiteX1" fmla="*/ 902117 w 1173704"/>
              <a:gd name="connsiteY1" fmla="*/ 57150 h 1627238"/>
              <a:gd name="connsiteX2" fmla="*/ 844967 w 1173704"/>
              <a:gd name="connsiteY2" fmla="*/ 22225 h 1627238"/>
              <a:gd name="connsiteX3" fmla="*/ 829092 w 1173704"/>
              <a:gd name="connsiteY3" fmla="*/ 9525 h 1627238"/>
              <a:gd name="connsiteX4" fmla="*/ 813217 w 1173704"/>
              <a:gd name="connsiteY4" fmla="*/ 6350 h 1627238"/>
              <a:gd name="connsiteX5" fmla="*/ 797342 w 1173704"/>
              <a:gd name="connsiteY5" fmla="*/ 0 h 1627238"/>
              <a:gd name="connsiteX6" fmla="*/ 775117 w 1173704"/>
              <a:gd name="connsiteY6" fmla="*/ 6350 h 1627238"/>
              <a:gd name="connsiteX7" fmla="*/ 771942 w 1173704"/>
              <a:gd name="connsiteY7" fmla="*/ 50800 h 1627238"/>
              <a:gd name="connsiteX8" fmla="*/ 768767 w 1173704"/>
              <a:gd name="connsiteY8" fmla="*/ 69850 h 1627238"/>
              <a:gd name="connsiteX9" fmla="*/ 759242 w 1173704"/>
              <a:gd name="connsiteY9" fmla="*/ 73025 h 1627238"/>
              <a:gd name="connsiteX10" fmla="*/ 749717 w 1173704"/>
              <a:gd name="connsiteY10" fmla="*/ 66675 h 1627238"/>
              <a:gd name="connsiteX11" fmla="*/ 737017 w 1173704"/>
              <a:gd name="connsiteY11" fmla="*/ 63500 h 1627238"/>
              <a:gd name="connsiteX12" fmla="*/ 714792 w 1173704"/>
              <a:gd name="connsiteY12" fmla="*/ 104775 h 1627238"/>
              <a:gd name="connsiteX13" fmla="*/ 670342 w 1173704"/>
              <a:gd name="connsiteY13" fmla="*/ 25400 h 1627238"/>
              <a:gd name="connsiteX14" fmla="*/ 654467 w 1173704"/>
              <a:gd name="connsiteY14" fmla="*/ 63500 h 1627238"/>
              <a:gd name="connsiteX15" fmla="*/ 600492 w 1173704"/>
              <a:gd name="connsiteY15" fmla="*/ 142875 h 1627238"/>
              <a:gd name="connsiteX16" fmla="*/ 562392 w 1173704"/>
              <a:gd name="connsiteY16" fmla="*/ 222250 h 1627238"/>
              <a:gd name="connsiteX17" fmla="*/ 527467 w 1173704"/>
              <a:gd name="connsiteY17" fmla="*/ 304800 h 1627238"/>
              <a:gd name="connsiteX18" fmla="*/ 521117 w 1173704"/>
              <a:gd name="connsiteY18" fmla="*/ 358775 h 1627238"/>
              <a:gd name="connsiteX19" fmla="*/ 444917 w 1173704"/>
              <a:gd name="connsiteY19" fmla="*/ 434975 h 1627238"/>
              <a:gd name="connsiteX20" fmla="*/ 444917 w 1173704"/>
              <a:gd name="connsiteY20" fmla="*/ 517525 h 1627238"/>
              <a:gd name="connsiteX21" fmla="*/ 409992 w 1173704"/>
              <a:gd name="connsiteY21" fmla="*/ 501650 h 1627238"/>
              <a:gd name="connsiteX22" fmla="*/ 362367 w 1173704"/>
              <a:gd name="connsiteY22" fmla="*/ 511175 h 1627238"/>
              <a:gd name="connsiteX23" fmla="*/ 295692 w 1173704"/>
              <a:gd name="connsiteY23" fmla="*/ 492125 h 1627238"/>
              <a:gd name="connsiteX24" fmla="*/ 289342 w 1173704"/>
              <a:gd name="connsiteY24" fmla="*/ 419100 h 1627238"/>
              <a:gd name="connsiteX25" fmla="*/ 263942 w 1173704"/>
              <a:gd name="connsiteY25" fmla="*/ 396875 h 1627238"/>
              <a:gd name="connsiteX26" fmla="*/ 184567 w 1173704"/>
              <a:gd name="connsiteY26" fmla="*/ 387350 h 1627238"/>
              <a:gd name="connsiteX27" fmla="*/ 108367 w 1173704"/>
              <a:gd name="connsiteY27" fmla="*/ 393700 h 1627238"/>
              <a:gd name="connsiteX28" fmla="*/ 35342 w 1173704"/>
              <a:gd name="connsiteY28" fmla="*/ 469900 h 1627238"/>
              <a:gd name="connsiteX29" fmla="*/ 417 w 1173704"/>
              <a:gd name="connsiteY29" fmla="*/ 533400 h 1627238"/>
              <a:gd name="connsiteX30" fmla="*/ 16292 w 1173704"/>
              <a:gd name="connsiteY30" fmla="*/ 587375 h 1627238"/>
              <a:gd name="connsiteX31" fmla="*/ 9941 w 1173704"/>
              <a:gd name="connsiteY31" fmla="*/ 631825 h 1627238"/>
              <a:gd name="connsiteX32" fmla="*/ 13117 w 1173704"/>
              <a:gd name="connsiteY32" fmla="*/ 698500 h 1627238"/>
              <a:gd name="connsiteX33" fmla="*/ 9942 w 1173704"/>
              <a:gd name="connsiteY33" fmla="*/ 736600 h 1627238"/>
              <a:gd name="connsiteX34" fmla="*/ 48042 w 1173704"/>
              <a:gd name="connsiteY34" fmla="*/ 755650 h 1627238"/>
              <a:gd name="connsiteX35" fmla="*/ 102017 w 1173704"/>
              <a:gd name="connsiteY35" fmla="*/ 790575 h 1627238"/>
              <a:gd name="connsiteX36" fmla="*/ 133767 w 1173704"/>
              <a:gd name="connsiteY36" fmla="*/ 784225 h 1627238"/>
              <a:gd name="connsiteX37" fmla="*/ 159167 w 1173704"/>
              <a:gd name="connsiteY37" fmla="*/ 841375 h 1627238"/>
              <a:gd name="connsiteX38" fmla="*/ 155992 w 1173704"/>
              <a:gd name="connsiteY38" fmla="*/ 873125 h 1627238"/>
              <a:gd name="connsiteX39" fmla="*/ 200442 w 1173704"/>
              <a:gd name="connsiteY39" fmla="*/ 904875 h 1627238"/>
              <a:gd name="connsiteX40" fmla="*/ 222667 w 1173704"/>
              <a:gd name="connsiteY40" fmla="*/ 939800 h 1627238"/>
              <a:gd name="connsiteX41" fmla="*/ 213142 w 1173704"/>
              <a:gd name="connsiteY41" fmla="*/ 1022350 h 1627238"/>
              <a:gd name="connsiteX42" fmla="*/ 190917 w 1173704"/>
              <a:gd name="connsiteY42" fmla="*/ 1063625 h 1627238"/>
              <a:gd name="connsiteX43" fmla="*/ 190917 w 1173704"/>
              <a:gd name="connsiteY43" fmla="*/ 1200150 h 1627238"/>
              <a:gd name="connsiteX44" fmla="*/ 244892 w 1173704"/>
              <a:gd name="connsiteY44" fmla="*/ 1206500 h 1627238"/>
              <a:gd name="connsiteX45" fmla="*/ 279817 w 1173704"/>
              <a:gd name="connsiteY45" fmla="*/ 1222375 h 1627238"/>
              <a:gd name="connsiteX46" fmla="*/ 289342 w 1173704"/>
              <a:gd name="connsiteY46" fmla="*/ 1270000 h 1627238"/>
              <a:gd name="connsiteX47" fmla="*/ 356017 w 1173704"/>
              <a:gd name="connsiteY47" fmla="*/ 1298575 h 1627238"/>
              <a:gd name="connsiteX48" fmla="*/ 403642 w 1173704"/>
              <a:gd name="connsiteY48" fmla="*/ 1330325 h 1627238"/>
              <a:gd name="connsiteX49" fmla="*/ 422692 w 1173704"/>
              <a:gd name="connsiteY49" fmla="*/ 1403350 h 1627238"/>
              <a:gd name="connsiteX50" fmla="*/ 444917 w 1173704"/>
              <a:gd name="connsiteY50" fmla="*/ 1476375 h 1627238"/>
              <a:gd name="connsiteX51" fmla="*/ 483017 w 1173704"/>
              <a:gd name="connsiteY51" fmla="*/ 1482725 h 1627238"/>
              <a:gd name="connsiteX52" fmla="*/ 514767 w 1173704"/>
              <a:gd name="connsiteY52" fmla="*/ 1536700 h 1627238"/>
              <a:gd name="connsiteX53" fmla="*/ 543342 w 1173704"/>
              <a:gd name="connsiteY53" fmla="*/ 1584325 h 1627238"/>
              <a:gd name="connsiteX54" fmla="*/ 571917 w 1173704"/>
              <a:gd name="connsiteY54" fmla="*/ 1555750 h 1627238"/>
              <a:gd name="connsiteX55" fmla="*/ 597317 w 1173704"/>
              <a:gd name="connsiteY55" fmla="*/ 1501775 h 1627238"/>
              <a:gd name="connsiteX56" fmla="*/ 625892 w 1173704"/>
              <a:gd name="connsiteY56" fmla="*/ 1565275 h 1627238"/>
              <a:gd name="connsiteX57" fmla="*/ 660817 w 1173704"/>
              <a:gd name="connsiteY57" fmla="*/ 1590675 h 1627238"/>
              <a:gd name="connsiteX58" fmla="*/ 711617 w 1173704"/>
              <a:gd name="connsiteY58" fmla="*/ 1543050 h 1627238"/>
              <a:gd name="connsiteX59" fmla="*/ 794167 w 1173704"/>
              <a:gd name="connsiteY59" fmla="*/ 1558925 h 1627238"/>
              <a:gd name="connsiteX60" fmla="*/ 857667 w 1173704"/>
              <a:gd name="connsiteY60" fmla="*/ 1568450 h 1627238"/>
              <a:gd name="connsiteX61" fmla="*/ 927517 w 1173704"/>
              <a:gd name="connsiteY61" fmla="*/ 1590675 h 1627238"/>
              <a:gd name="connsiteX62" fmla="*/ 1000542 w 1173704"/>
              <a:gd name="connsiteY62" fmla="*/ 1606550 h 1627238"/>
              <a:gd name="connsiteX63" fmla="*/ 1054517 w 1173704"/>
              <a:gd name="connsiteY63" fmla="*/ 1625599 h 1627238"/>
              <a:gd name="connsiteX64" fmla="*/ 1073567 w 1173704"/>
              <a:gd name="connsiteY64" fmla="*/ 1606550 h 1627238"/>
              <a:gd name="connsiteX65" fmla="*/ 1073567 w 1173704"/>
              <a:gd name="connsiteY65" fmla="*/ 1581149 h 1627238"/>
              <a:gd name="connsiteX66" fmla="*/ 1098967 w 1173704"/>
              <a:gd name="connsiteY66" fmla="*/ 1568449 h 1627238"/>
              <a:gd name="connsiteX67" fmla="*/ 1098967 w 1173704"/>
              <a:gd name="connsiteY67" fmla="*/ 1527175 h 1627238"/>
              <a:gd name="connsiteX68" fmla="*/ 1171992 w 1173704"/>
              <a:gd name="connsiteY68" fmla="*/ 1527175 h 1627238"/>
              <a:gd name="connsiteX69" fmla="*/ 1149767 w 1173704"/>
              <a:gd name="connsiteY69" fmla="*/ 1501775 h 1627238"/>
              <a:gd name="connsiteX70" fmla="*/ 1140242 w 1173704"/>
              <a:gd name="connsiteY70" fmla="*/ 1498600 h 1627238"/>
              <a:gd name="connsiteX71" fmla="*/ 1121192 w 1173704"/>
              <a:gd name="connsiteY71" fmla="*/ 1485900 h 1627238"/>
              <a:gd name="connsiteX72" fmla="*/ 1098967 w 1173704"/>
              <a:gd name="connsiteY72" fmla="*/ 1457325 h 1627238"/>
              <a:gd name="connsiteX73" fmla="*/ 1086267 w 1173704"/>
              <a:gd name="connsiteY73" fmla="*/ 1444625 h 1627238"/>
              <a:gd name="connsiteX74" fmla="*/ 1076742 w 1173704"/>
              <a:gd name="connsiteY74" fmla="*/ 1431925 h 1627238"/>
              <a:gd name="connsiteX75" fmla="*/ 1057692 w 1173704"/>
              <a:gd name="connsiteY75" fmla="*/ 1419225 h 1627238"/>
              <a:gd name="connsiteX76" fmla="*/ 1038642 w 1173704"/>
              <a:gd name="connsiteY76" fmla="*/ 1400175 h 1627238"/>
              <a:gd name="connsiteX77" fmla="*/ 1025942 w 1173704"/>
              <a:gd name="connsiteY77" fmla="*/ 1387475 h 1627238"/>
              <a:gd name="connsiteX78" fmla="*/ 1032292 w 1173704"/>
              <a:gd name="connsiteY78" fmla="*/ 1355725 h 1627238"/>
              <a:gd name="connsiteX79" fmla="*/ 1044992 w 1173704"/>
              <a:gd name="connsiteY79" fmla="*/ 1352550 h 1627238"/>
              <a:gd name="connsiteX80" fmla="*/ 1060867 w 1173704"/>
              <a:gd name="connsiteY80" fmla="*/ 1349375 h 1627238"/>
              <a:gd name="connsiteX81" fmla="*/ 1057692 w 1173704"/>
              <a:gd name="connsiteY81" fmla="*/ 1314450 h 1627238"/>
              <a:gd name="connsiteX82" fmla="*/ 1029117 w 1173704"/>
              <a:gd name="connsiteY82" fmla="*/ 1317625 h 1627238"/>
              <a:gd name="connsiteX83" fmla="*/ 991017 w 1173704"/>
              <a:gd name="connsiteY83" fmla="*/ 1314450 h 1627238"/>
              <a:gd name="connsiteX84" fmla="*/ 978317 w 1173704"/>
              <a:gd name="connsiteY84" fmla="*/ 1308100 h 1627238"/>
              <a:gd name="connsiteX85" fmla="*/ 975142 w 1173704"/>
              <a:gd name="connsiteY85" fmla="*/ 1298575 h 1627238"/>
              <a:gd name="connsiteX86" fmla="*/ 1013242 w 1173704"/>
              <a:gd name="connsiteY86" fmla="*/ 1279525 h 1627238"/>
              <a:gd name="connsiteX87" fmla="*/ 1010067 w 1173704"/>
              <a:gd name="connsiteY87" fmla="*/ 1270000 h 1627238"/>
              <a:gd name="connsiteX88" fmla="*/ 997367 w 1173704"/>
              <a:gd name="connsiteY88" fmla="*/ 1260475 h 1627238"/>
              <a:gd name="connsiteX89" fmla="*/ 978317 w 1173704"/>
              <a:gd name="connsiteY89" fmla="*/ 1250950 h 1627238"/>
              <a:gd name="connsiteX90" fmla="*/ 959267 w 1173704"/>
              <a:gd name="connsiteY90" fmla="*/ 1225550 h 1627238"/>
              <a:gd name="connsiteX91" fmla="*/ 956092 w 1173704"/>
              <a:gd name="connsiteY91" fmla="*/ 1212850 h 1627238"/>
              <a:gd name="connsiteX92" fmla="*/ 940217 w 1173704"/>
              <a:gd name="connsiteY92" fmla="*/ 1181100 h 1627238"/>
              <a:gd name="connsiteX93" fmla="*/ 937042 w 1173704"/>
              <a:gd name="connsiteY93" fmla="*/ 1171575 h 1627238"/>
              <a:gd name="connsiteX94" fmla="*/ 930692 w 1173704"/>
              <a:gd name="connsiteY94" fmla="*/ 1146175 h 1627238"/>
              <a:gd name="connsiteX95" fmla="*/ 917992 w 1173704"/>
              <a:gd name="connsiteY95" fmla="*/ 1120775 h 1627238"/>
              <a:gd name="connsiteX96" fmla="*/ 905292 w 1173704"/>
              <a:gd name="connsiteY96" fmla="*/ 1098550 h 1627238"/>
              <a:gd name="connsiteX97" fmla="*/ 898942 w 1173704"/>
              <a:gd name="connsiteY97" fmla="*/ 1082675 h 1627238"/>
              <a:gd name="connsiteX98" fmla="*/ 892592 w 1173704"/>
              <a:gd name="connsiteY98" fmla="*/ 1063625 h 1627238"/>
              <a:gd name="connsiteX99" fmla="*/ 883067 w 1173704"/>
              <a:gd name="connsiteY99" fmla="*/ 1047750 h 1627238"/>
              <a:gd name="connsiteX100" fmla="*/ 876717 w 1173704"/>
              <a:gd name="connsiteY100" fmla="*/ 1038225 h 1627238"/>
              <a:gd name="connsiteX101" fmla="*/ 860842 w 1173704"/>
              <a:gd name="connsiteY101" fmla="*/ 1025525 h 1627238"/>
              <a:gd name="connsiteX102" fmla="*/ 841792 w 1173704"/>
              <a:gd name="connsiteY102" fmla="*/ 1003300 h 1627238"/>
              <a:gd name="connsiteX103" fmla="*/ 819567 w 1173704"/>
              <a:gd name="connsiteY103" fmla="*/ 1000125 h 1627238"/>
              <a:gd name="connsiteX104" fmla="*/ 797342 w 1173704"/>
              <a:gd name="connsiteY104" fmla="*/ 987425 h 1627238"/>
              <a:gd name="connsiteX105" fmla="*/ 765592 w 1173704"/>
              <a:gd name="connsiteY105" fmla="*/ 965200 h 1627238"/>
              <a:gd name="connsiteX106" fmla="*/ 752892 w 1173704"/>
              <a:gd name="connsiteY106" fmla="*/ 958850 h 1627238"/>
              <a:gd name="connsiteX107" fmla="*/ 746542 w 1173704"/>
              <a:gd name="connsiteY107" fmla="*/ 946150 h 1627238"/>
              <a:gd name="connsiteX108" fmla="*/ 740192 w 1173704"/>
              <a:gd name="connsiteY108" fmla="*/ 898525 h 1627238"/>
              <a:gd name="connsiteX109" fmla="*/ 730667 w 1173704"/>
              <a:gd name="connsiteY109" fmla="*/ 863600 h 1627238"/>
              <a:gd name="connsiteX110" fmla="*/ 721142 w 1173704"/>
              <a:gd name="connsiteY110" fmla="*/ 860425 h 1627238"/>
              <a:gd name="connsiteX111" fmla="*/ 705267 w 1173704"/>
              <a:gd name="connsiteY111" fmla="*/ 847725 h 1627238"/>
              <a:gd name="connsiteX112" fmla="*/ 692567 w 1173704"/>
              <a:gd name="connsiteY112" fmla="*/ 841375 h 1627238"/>
              <a:gd name="connsiteX113" fmla="*/ 686217 w 1173704"/>
              <a:gd name="connsiteY113" fmla="*/ 831850 h 1627238"/>
              <a:gd name="connsiteX114" fmla="*/ 689392 w 1173704"/>
              <a:gd name="connsiteY114" fmla="*/ 784225 h 1627238"/>
              <a:gd name="connsiteX115" fmla="*/ 698917 w 1173704"/>
              <a:gd name="connsiteY115" fmla="*/ 762000 h 1627238"/>
              <a:gd name="connsiteX116" fmla="*/ 708442 w 1173704"/>
              <a:gd name="connsiteY116" fmla="*/ 673100 h 1627238"/>
              <a:gd name="connsiteX117" fmla="*/ 711617 w 1173704"/>
              <a:gd name="connsiteY117" fmla="*/ 641350 h 1627238"/>
              <a:gd name="connsiteX118" fmla="*/ 721142 w 1173704"/>
              <a:gd name="connsiteY118" fmla="*/ 609600 h 1627238"/>
              <a:gd name="connsiteX119" fmla="*/ 727492 w 1173704"/>
              <a:gd name="connsiteY119" fmla="*/ 581025 h 1627238"/>
              <a:gd name="connsiteX120" fmla="*/ 733842 w 1173704"/>
              <a:gd name="connsiteY120" fmla="*/ 568325 h 1627238"/>
              <a:gd name="connsiteX121" fmla="*/ 737017 w 1173704"/>
              <a:gd name="connsiteY121" fmla="*/ 555625 h 1627238"/>
              <a:gd name="connsiteX122" fmla="*/ 749717 w 1173704"/>
              <a:gd name="connsiteY122" fmla="*/ 542925 h 1627238"/>
              <a:gd name="connsiteX123" fmla="*/ 762417 w 1173704"/>
              <a:gd name="connsiteY123" fmla="*/ 520700 h 1627238"/>
              <a:gd name="connsiteX124" fmla="*/ 784642 w 1173704"/>
              <a:gd name="connsiteY124" fmla="*/ 498475 h 1627238"/>
              <a:gd name="connsiteX125" fmla="*/ 797342 w 1173704"/>
              <a:gd name="connsiteY125" fmla="*/ 485775 h 1627238"/>
              <a:gd name="connsiteX126" fmla="*/ 806867 w 1173704"/>
              <a:gd name="connsiteY126" fmla="*/ 476250 h 1627238"/>
              <a:gd name="connsiteX127" fmla="*/ 816392 w 1173704"/>
              <a:gd name="connsiteY127" fmla="*/ 454025 h 1627238"/>
              <a:gd name="connsiteX128" fmla="*/ 819567 w 1173704"/>
              <a:gd name="connsiteY128" fmla="*/ 441325 h 1627238"/>
              <a:gd name="connsiteX129" fmla="*/ 832267 w 1173704"/>
              <a:gd name="connsiteY129" fmla="*/ 409575 h 1627238"/>
              <a:gd name="connsiteX130" fmla="*/ 838617 w 1173704"/>
              <a:gd name="connsiteY130" fmla="*/ 365125 h 1627238"/>
              <a:gd name="connsiteX131" fmla="*/ 841792 w 1173704"/>
              <a:gd name="connsiteY131" fmla="*/ 355600 h 1627238"/>
              <a:gd name="connsiteX132" fmla="*/ 844967 w 1173704"/>
              <a:gd name="connsiteY132" fmla="*/ 342900 h 1627238"/>
              <a:gd name="connsiteX133" fmla="*/ 854492 w 1173704"/>
              <a:gd name="connsiteY133" fmla="*/ 225425 h 1627238"/>
              <a:gd name="connsiteX134" fmla="*/ 857667 w 1173704"/>
              <a:gd name="connsiteY134" fmla="*/ 209550 h 1627238"/>
              <a:gd name="connsiteX135" fmla="*/ 864017 w 1173704"/>
              <a:gd name="connsiteY135" fmla="*/ 200025 h 1627238"/>
              <a:gd name="connsiteX136" fmla="*/ 867192 w 1173704"/>
              <a:gd name="connsiteY136" fmla="*/ 177800 h 1627238"/>
              <a:gd name="connsiteX137" fmla="*/ 870367 w 1173704"/>
              <a:gd name="connsiteY137" fmla="*/ 168275 h 1627238"/>
              <a:gd name="connsiteX138" fmla="*/ 873542 w 1173704"/>
              <a:gd name="connsiteY138" fmla="*/ 152400 h 1627238"/>
              <a:gd name="connsiteX139" fmla="*/ 883067 w 1173704"/>
              <a:gd name="connsiteY139" fmla="*/ 101600 h 1627238"/>
              <a:gd name="connsiteX140" fmla="*/ 886242 w 1173704"/>
              <a:gd name="connsiteY140" fmla="*/ 92075 h 1627238"/>
              <a:gd name="connsiteX141" fmla="*/ 898942 w 1173704"/>
              <a:gd name="connsiteY141" fmla="*/ 76200 h 1627238"/>
              <a:gd name="connsiteX142" fmla="*/ 908467 w 1173704"/>
              <a:gd name="connsiteY142" fmla="*/ 73025 h 1627238"/>
              <a:gd name="connsiteX0" fmla="*/ 908467 w 1172088"/>
              <a:gd name="connsiteY0" fmla="*/ 73025 h 1627238"/>
              <a:gd name="connsiteX1" fmla="*/ 902117 w 1172088"/>
              <a:gd name="connsiteY1" fmla="*/ 57150 h 1627238"/>
              <a:gd name="connsiteX2" fmla="*/ 844967 w 1172088"/>
              <a:gd name="connsiteY2" fmla="*/ 22225 h 1627238"/>
              <a:gd name="connsiteX3" fmla="*/ 829092 w 1172088"/>
              <a:gd name="connsiteY3" fmla="*/ 9525 h 1627238"/>
              <a:gd name="connsiteX4" fmla="*/ 813217 w 1172088"/>
              <a:gd name="connsiteY4" fmla="*/ 6350 h 1627238"/>
              <a:gd name="connsiteX5" fmla="*/ 797342 w 1172088"/>
              <a:gd name="connsiteY5" fmla="*/ 0 h 1627238"/>
              <a:gd name="connsiteX6" fmla="*/ 775117 w 1172088"/>
              <a:gd name="connsiteY6" fmla="*/ 6350 h 1627238"/>
              <a:gd name="connsiteX7" fmla="*/ 771942 w 1172088"/>
              <a:gd name="connsiteY7" fmla="*/ 50800 h 1627238"/>
              <a:gd name="connsiteX8" fmla="*/ 768767 w 1172088"/>
              <a:gd name="connsiteY8" fmla="*/ 69850 h 1627238"/>
              <a:gd name="connsiteX9" fmla="*/ 759242 w 1172088"/>
              <a:gd name="connsiteY9" fmla="*/ 73025 h 1627238"/>
              <a:gd name="connsiteX10" fmla="*/ 749717 w 1172088"/>
              <a:gd name="connsiteY10" fmla="*/ 66675 h 1627238"/>
              <a:gd name="connsiteX11" fmla="*/ 737017 w 1172088"/>
              <a:gd name="connsiteY11" fmla="*/ 63500 h 1627238"/>
              <a:gd name="connsiteX12" fmla="*/ 714792 w 1172088"/>
              <a:gd name="connsiteY12" fmla="*/ 104775 h 1627238"/>
              <a:gd name="connsiteX13" fmla="*/ 670342 w 1172088"/>
              <a:gd name="connsiteY13" fmla="*/ 25400 h 1627238"/>
              <a:gd name="connsiteX14" fmla="*/ 654467 w 1172088"/>
              <a:gd name="connsiteY14" fmla="*/ 63500 h 1627238"/>
              <a:gd name="connsiteX15" fmla="*/ 600492 w 1172088"/>
              <a:gd name="connsiteY15" fmla="*/ 142875 h 1627238"/>
              <a:gd name="connsiteX16" fmla="*/ 562392 w 1172088"/>
              <a:gd name="connsiteY16" fmla="*/ 222250 h 1627238"/>
              <a:gd name="connsiteX17" fmla="*/ 527467 w 1172088"/>
              <a:gd name="connsiteY17" fmla="*/ 304800 h 1627238"/>
              <a:gd name="connsiteX18" fmla="*/ 521117 w 1172088"/>
              <a:gd name="connsiteY18" fmla="*/ 358775 h 1627238"/>
              <a:gd name="connsiteX19" fmla="*/ 444917 w 1172088"/>
              <a:gd name="connsiteY19" fmla="*/ 434975 h 1627238"/>
              <a:gd name="connsiteX20" fmla="*/ 444917 w 1172088"/>
              <a:gd name="connsiteY20" fmla="*/ 517525 h 1627238"/>
              <a:gd name="connsiteX21" fmla="*/ 409992 w 1172088"/>
              <a:gd name="connsiteY21" fmla="*/ 501650 h 1627238"/>
              <a:gd name="connsiteX22" fmla="*/ 362367 w 1172088"/>
              <a:gd name="connsiteY22" fmla="*/ 511175 h 1627238"/>
              <a:gd name="connsiteX23" fmla="*/ 295692 w 1172088"/>
              <a:gd name="connsiteY23" fmla="*/ 492125 h 1627238"/>
              <a:gd name="connsiteX24" fmla="*/ 289342 w 1172088"/>
              <a:gd name="connsiteY24" fmla="*/ 419100 h 1627238"/>
              <a:gd name="connsiteX25" fmla="*/ 263942 w 1172088"/>
              <a:gd name="connsiteY25" fmla="*/ 396875 h 1627238"/>
              <a:gd name="connsiteX26" fmla="*/ 184567 w 1172088"/>
              <a:gd name="connsiteY26" fmla="*/ 387350 h 1627238"/>
              <a:gd name="connsiteX27" fmla="*/ 108367 w 1172088"/>
              <a:gd name="connsiteY27" fmla="*/ 393700 h 1627238"/>
              <a:gd name="connsiteX28" fmla="*/ 35342 w 1172088"/>
              <a:gd name="connsiteY28" fmla="*/ 469900 h 1627238"/>
              <a:gd name="connsiteX29" fmla="*/ 417 w 1172088"/>
              <a:gd name="connsiteY29" fmla="*/ 533400 h 1627238"/>
              <a:gd name="connsiteX30" fmla="*/ 16292 w 1172088"/>
              <a:gd name="connsiteY30" fmla="*/ 587375 h 1627238"/>
              <a:gd name="connsiteX31" fmla="*/ 9941 w 1172088"/>
              <a:gd name="connsiteY31" fmla="*/ 631825 h 1627238"/>
              <a:gd name="connsiteX32" fmla="*/ 13117 w 1172088"/>
              <a:gd name="connsiteY32" fmla="*/ 698500 h 1627238"/>
              <a:gd name="connsiteX33" fmla="*/ 9942 w 1172088"/>
              <a:gd name="connsiteY33" fmla="*/ 736600 h 1627238"/>
              <a:gd name="connsiteX34" fmla="*/ 48042 w 1172088"/>
              <a:gd name="connsiteY34" fmla="*/ 755650 h 1627238"/>
              <a:gd name="connsiteX35" fmla="*/ 102017 w 1172088"/>
              <a:gd name="connsiteY35" fmla="*/ 790575 h 1627238"/>
              <a:gd name="connsiteX36" fmla="*/ 133767 w 1172088"/>
              <a:gd name="connsiteY36" fmla="*/ 784225 h 1627238"/>
              <a:gd name="connsiteX37" fmla="*/ 159167 w 1172088"/>
              <a:gd name="connsiteY37" fmla="*/ 841375 h 1627238"/>
              <a:gd name="connsiteX38" fmla="*/ 155992 w 1172088"/>
              <a:gd name="connsiteY38" fmla="*/ 873125 h 1627238"/>
              <a:gd name="connsiteX39" fmla="*/ 200442 w 1172088"/>
              <a:gd name="connsiteY39" fmla="*/ 904875 h 1627238"/>
              <a:gd name="connsiteX40" fmla="*/ 222667 w 1172088"/>
              <a:gd name="connsiteY40" fmla="*/ 939800 h 1627238"/>
              <a:gd name="connsiteX41" fmla="*/ 213142 w 1172088"/>
              <a:gd name="connsiteY41" fmla="*/ 1022350 h 1627238"/>
              <a:gd name="connsiteX42" fmla="*/ 190917 w 1172088"/>
              <a:gd name="connsiteY42" fmla="*/ 1063625 h 1627238"/>
              <a:gd name="connsiteX43" fmla="*/ 190917 w 1172088"/>
              <a:gd name="connsiteY43" fmla="*/ 1200150 h 1627238"/>
              <a:gd name="connsiteX44" fmla="*/ 244892 w 1172088"/>
              <a:gd name="connsiteY44" fmla="*/ 1206500 h 1627238"/>
              <a:gd name="connsiteX45" fmla="*/ 279817 w 1172088"/>
              <a:gd name="connsiteY45" fmla="*/ 1222375 h 1627238"/>
              <a:gd name="connsiteX46" fmla="*/ 289342 w 1172088"/>
              <a:gd name="connsiteY46" fmla="*/ 1270000 h 1627238"/>
              <a:gd name="connsiteX47" fmla="*/ 356017 w 1172088"/>
              <a:gd name="connsiteY47" fmla="*/ 1298575 h 1627238"/>
              <a:gd name="connsiteX48" fmla="*/ 403642 w 1172088"/>
              <a:gd name="connsiteY48" fmla="*/ 1330325 h 1627238"/>
              <a:gd name="connsiteX49" fmla="*/ 422692 w 1172088"/>
              <a:gd name="connsiteY49" fmla="*/ 1403350 h 1627238"/>
              <a:gd name="connsiteX50" fmla="*/ 444917 w 1172088"/>
              <a:gd name="connsiteY50" fmla="*/ 1476375 h 1627238"/>
              <a:gd name="connsiteX51" fmla="*/ 483017 w 1172088"/>
              <a:gd name="connsiteY51" fmla="*/ 1482725 h 1627238"/>
              <a:gd name="connsiteX52" fmla="*/ 514767 w 1172088"/>
              <a:gd name="connsiteY52" fmla="*/ 1536700 h 1627238"/>
              <a:gd name="connsiteX53" fmla="*/ 543342 w 1172088"/>
              <a:gd name="connsiteY53" fmla="*/ 1584325 h 1627238"/>
              <a:gd name="connsiteX54" fmla="*/ 571917 w 1172088"/>
              <a:gd name="connsiteY54" fmla="*/ 1555750 h 1627238"/>
              <a:gd name="connsiteX55" fmla="*/ 597317 w 1172088"/>
              <a:gd name="connsiteY55" fmla="*/ 1501775 h 1627238"/>
              <a:gd name="connsiteX56" fmla="*/ 625892 w 1172088"/>
              <a:gd name="connsiteY56" fmla="*/ 1565275 h 1627238"/>
              <a:gd name="connsiteX57" fmla="*/ 660817 w 1172088"/>
              <a:gd name="connsiteY57" fmla="*/ 1590675 h 1627238"/>
              <a:gd name="connsiteX58" fmla="*/ 711617 w 1172088"/>
              <a:gd name="connsiteY58" fmla="*/ 1543050 h 1627238"/>
              <a:gd name="connsiteX59" fmla="*/ 794167 w 1172088"/>
              <a:gd name="connsiteY59" fmla="*/ 1558925 h 1627238"/>
              <a:gd name="connsiteX60" fmla="*/ 857667 w 1172088"/>
              <a:gd name="connsiteY60" fmla="*/ 1568450 h 1627238"/>
              <a:gd name="connsiteX61" fmla="*/ 927517 w 1172088"/>
              <a:gd name="connsiteY61" fmla="*/ 1590675 h 1627238"/>
              <a:gd name="connsiteX62" fmla="*/ 1000542 w 1172088"/>
              <a:gd name="connsiteY62" fmla="*/ 1606550 h 1627238"/>
              <a:gd name="connsiteX63" fmla="*/ 1054517 w 1172088"/>
              <a:gd name="connsiteY63" fmla="*/ 1625599 h 1627238"/>
              <a:gd name="connsiteX64" fmla="*/ 1073567 w 1172088"/>
              <a:gd name="connsiteY64" fmla="*/ 1606550 h 1627238"/>
              <a:gd name="connsiteX65" fmla="*/ 1073567 w 1172088"/>
              <a:gd name="connsiteY65" fmla="*/ 1581149 h 1627238"/>
              <a:gd name="connsiteX66" fmla="*/ 1098967 w 1172088"/>
              <a:gd name="connsiteY66" fmla="*/ 1568449 h 1627238"/>
              <a:gd name="connsiteX67" fmla="*/ 1098967 w 1172088"/>
              <a:gd name="connsiteY67" fmla="*/ 1527175 h 1627238"/>
              <a:gd name="connsiteX68" fmla="*/ 1140241 w 1172088"/>
              <a:gd name="connsiteY68" fmla="*/ 1527174 h 1627238"/>
              <a:gd name="connsiteX69" fmla="*/ 1171992 w 1172088"/>
              <a:gd name="connsiteY69" fmla="*/ 1527175 h 1627238"/>
              <a:gd name="connsiteX70" fmla="*/ 1149767 w 1172088"/>
              <a:gd name="connsiteY70" fmla="*/ 1501775 h 1627238"/>
              <a:gd name="connsiteX71" fmla="*/ 1140242 w 1172088"/>
              <a:gd name="connsiteY71" fmla="*/ 1498600 h 1627238"/>
              <a:gd name="connsiteX72" fmla="*/ 1121192 w 1172088"/>
              <a:gd name="connsiteY72" fmla="*/ 1485900 h 1627238"/>
              <a:gd name="connsiteX73" fmla="*/ 1098967 w 1172088"/>
              <a:gd name="connsiteY73" fmla="*/ 1457325 h 1627238"/>
              <a:gd name="connsiteX74" fmla="*/ 1086267 w 1172088"/>
              <a:gd name="connsiteY74" fmla="*/ 1444625 h 1627238"/>
              <a:gd name="connsiteX75" fmla="*/ 1076742 w 1172088"/>
              <a:gd name="connsiteY75" fmla="*/ 1431925 h 1627238"/>
              <a:gd name="connsiteX76" fmla="*/ 1057692 w 1172088"/>
              <a:gd name="connsiteY76" fmla="*/ 1419225 h 1627238"/>
              <a:gd name="connsiteX77" fmla="*/ 1038642 w 1172088"/>
              <a:gd name="connsiteY77" fmla="*/ 1400175 h 1627238"/>
              <a:gd name="connsiteX78" fmla="*/ 1025942 w 1172088"/>
              <a:gd name="connsiteY78" fmla="*/ 1387475 h 1627238"/>
              <a:gd name="connsiteX79" fmla="*/ 1032292 w 1172088"/>
              <a:gd name="connsiteY79" fmla="*/ 1355725 h 1627238"/>
              <a:gd name="connsiteX80" fmla="*/ 1044992 w 1172088"/>
              <a:gd name="connsiteY80" fmla="*/ 1352550 h 1627238"/>
              <a:gd name="connsiteX81" fmla="*/ 1060867 w 1172088"/>
              <a:gd name="connsiteY81" fmla="*/ 1349375 h 1627238"/>
              <a:gd name="connsiteX82" fmla="*/ 1057692 w 1172088"/>
              <a:gd name="connsiteY82" fmla="*/ 1314450 h 1627238"/>
              <a:gd name="connsiteX83" fmla="*/ 1029117 w 1172088"/>
              <a:gd name="connsiteY83" fmla="*/ 1317625 h 1627238"/>
              <a:gd name="connsiteX84" fmla="*/ 991017 w 1172088"/>
              <a:gd name="connsiteY84" fmla="*/ 1314450 h 1627238"/>
              <a:gd name="connsiteX85" fmla="*/ 978317 w 1172088"/>
              <a:gd name="connsiteY85" fmla="*/ 1308100 h 1627238"/>
              <a:gd name="connsiteX86" fmla="*/ 975142 w 1172088"/>
              <a:gd name="connsiteY86" fmla="*/ 1298575 h 1627238"/>
              <a:gd name="connsiteX87" fmla="*/ 1013242 w 1172088"/>
              <a:gd name="connsiteY87" fmla="*/ 1279525 h 1627238"/>
              <a:gd name="connsiteX88" fmla="*/ 1010067 w 1172088"/>
              <a:gd name="connsiteY88" fmla="*/ 1270000 h 1627238"/>
              <a:gd name="connsiteX89" fmla="*/ 997367 w 1172088"/>
              <a:gd name="connsiteY89" fmla="*/ 1260475 h 1627238"/>
              <a:gd name="connsiteX90" fmla="*/ 978317 w 1172088"/>
              <a:gd name="connsiteY90" fmla="*/ 1250950 h 1627238"/>
              <a:gd name="connsiteX91" fmla="*/ 959267 w 1172088"/>
              <a:gd name="connsiteY91" fmla="*/ 1225550 h 1627238"/>
              <a:gd name="connsiteX92" fmla="*/ 956092 w 1172088"/>
              <a:gd name="connsiteY92" fmla="*/ 1212850 h 1627238"/>
              <a:gd name="connsiteX93" fmla="*/ 940217 w 1172088"/>
              <a:gd name="connsiteY93" fmla="*/ 1181100 h 1627238"/>
              <a:gd name="connsiteX94" fmla="*/ 937042 w 1172088"/>
              <a:gd name="connsiteY94" fmla="*/ 1171575 h 1627238"/>
              <a:gd name="connsiteX95" fmla="*/ 930692 w 1172088"/>
              <a:gd name="connsiteY95" fmla="*/ 1146175 h 1627238"/>
              <a:gd name="connsiteX96" fmla="*/ 917992 w 1172088"/>
              <a:gd name="connsiteY96" fmla="*/ 1120775 h 1627238"/>
              <a:gd name="connsiteX97" fmla="*/ 905292 w 1172088"/>
              <a:gd name="connsiteY97" fmla="*/ 1098550 h 1627238"/>
              <a:gd name="connsiteX98" fmla="*/ 898942 w 1172088"/>
              <a:gd name="connsiteY98" fmla="*/ 1082675 h 1627238"/>
              <a:gd name="connsiteX99" fmla="*/ 892592 w 1172088"/>
              <a:gd name="connsiteY99" fmla="*/ 1063625 h 1627238"/>
              <a:gd name="connsiteX100" fmla="*/ 883067 w 1172088"/>
              <a:gd name="connsiteY100" fmla="*/ 1047750 h 1627238"/>
              <a:gd name="connsiteX101" fmla="*/ 876717 w 1172088"/>
              <a:gd name="connsiteY101" fmla="*/ 1038225 h 1627238"/>
              <a:gd name="connsiteX102" fmla="*/ 860842 w 1172088"/>
              <a:gd name="connsiteY102" fmla="*/ 1025525 h 1627238"/>
              <a:gd name="connsiteX103" fmla="*/ 841792 w 1172088"/>
              <a:gd name="connsiteY103" fmla="*/ 1003300 h 1627238"/>
              <a:gd name="connsiteX104" fmla="*/ 819567 w 1172088"/>
              <a:gd name="connsiteY104" fmla="*/ 1000125 h 1627238"/>
              <a:gd name="connsiteX105" fmla="*/ 797342 w 1172088"/>
              <a:gd name="connsiteY105" fmla="*/ 987425 h 1627238"/>
              <a:gd name="connsiteX106" fmla="*/ 765592 w 1172088"/>
              <a:gd name="connsiteY106" fmla="*/ 965200 h 1627238"/>
              <a:gd name="connsiteX107" fmla="*/ 752892 w 1172088"/>
              <a:gd name="connsiteY107" fmla="*/ 958850 h 1627238"/>
              <a:gd name="connsiteX108" fmla="*/ 746542 w 1172088"/>
              <a:gd name="connsiteY108" fmla="*/ 946150 h 1627238"/>
              <a:gd name="connsiteX109" fmla="*/ 740192 w 1172088"/>
              <a:gd name="connsiteY109" fmla="*/ 898525 h 1627238"/>
              <a:gd name="connsiteX110" fmla="*/ 730667 w 1172088"/>
              <a:gd name="connsiteY110" fmla="*/ 863600 h 1627238"/>
              <a:gd name="connsiteX111" fmla="*/ 721142 w 1172088"/>
              <a:gd name="connsiteY111" fmla="*/ 860425 h 1627238"/>
              <a:gd name="connsiteX112" fmla="*/ 705267 w 1172088"/>
              <a:gd name="connsiteY112" fmla="*/ 847725 h 1627238"/>
              <a:gd name="connsiteX113" fmla="*/ 692567 w 1172088"/>
              <a:gd name="connsiteY113" fmla="*/ 841375 h 1627238"/>
              <a:gd name="connsiteX114" fmla="*/ 686217 w 1172088"/>
              <a:gd name="connsiteY114" fmla="*/ 831850 h 1627238"/>
              <a:gd name="connsiteX115" fmla="*/ 689392 w 1172088"/>
              <a:gd name="connsiteY115" fmla="*/ 784225 h 1627238"/>
              <a:gd name="connsiteX116" fmla="*/ 698917 w 1172088"/>
              <a:gd name="connsiteY116" fmla="*/ 762000 h 1627238"/>
              <a:gd name="connsiteX117" fmla="*/ 708442 w 1172088"/>
              <a:gd name="connsiteY117" fmla="*/ 673100 h 1627238"/>
              <a:gd name="connsiteX118" fmla="*/ 711617 w 1172088"/>
              <a:gd name="connsiteY118" fmla="*/ 641350 h 1627238"/>
              <a:gd name="connsiteX119" fmla="*/ 721142 w 1172088"/>
              <a:gd name="connsiteY119" fmla="*/ 609600 h 1627238"/>
              <a:gd name="connsiteX120" fmla="*/ 727492 w 1172088"/>
              <a:gd name="connsiteY120" fmla="*/ 581025 h 1627238"/>
              <a:gd name="connsiteX121" fmla="*/ 733842 w 1172088"/>
              <a:gd name="connsiteY121" fmla="*/ 568325 h 1627238"/>
              <a:gd name="connsiteX122" fmla="*/ 737017 w 1172088"/>
              <a:gd name="connsiteY122" fmla="*/ 555625 h 1627238"/>
              <a:gd name="connsiteX123" fmla="*/ 749717 w 1172088"/>
              <a:gd name="connsiteY123" fmla="*/ 542925 h 1627238"/>
              <a:gd name="connsiteX124" fmla="*/ 762417 w 1172088"/>
              <a:gd name="connsiteY124" fmla="*/ 520700 h 1627238"/>
              <a:gd name="connsiteX125" fmla="*/ 784642 w 1172088"/>
              <a:gd name="connsiteY125" fmla="*/ 498475 h 1627238"/>
              <a:gd name="connsiteX126" fmla="*/ 797342 w 1172088"/>
              <a:gd name="connsiteY126" fmla="*/ 485775 h 1627238"/>
              <a:gd name="connsiteX127" fmla="*/ 806867 w 1172088"/>
              <a:gd name="connsiteY127" fmla="*/ 476250 h 1627238"/>
              <a:gd name="connsiteX128" fmla="*/ 816392 w 1172088"/>
              <a:gd name="connsiteY128" fmla="*/ 454025 h 1627238"/>
              <a:gd name="connsiteX129" fmla="*/ 819567 w 1172088"/>
              <a:gd name="connsiteY129" fmla="*/ 441325 h 1627238"/>
              <a:gd name="connsiteX130" fmla="*/ 832267 w 1172088"/>
              <a:gd name="connsiteY130" fmla="*/ 409575 h 1627238"/>
              <a:gd name="connsiteX131" fmla="*/ 838617 w 1172088"/>
              <a:gd name="connsiteY131" fmla="*/ 365125 h 1627238"/>
              <a:gd name="connsiteX132" fmla="*/ 841792 w 1172088"/>
              <a:gd name="connsiteY132" fmla="*/ 355600 h 1627238"/>
              <a:gd name="connsiteX133" fmla="*/ 844967 w 1172088"/>
              <a:gd name="connsiteY133" fmla="*/ 342900 h 1627238"/>
              <a:gd name="connsiteX134" fmla="*/ 854492 w 1172088"/>
              <a:gd name="connsiteY134" fmla="*/ 225425 h 1627238"/>
              <a:gd name="connsiteX135" fmla="*/ 857667 w 1172088"/>
              <a:gd name="connsiteY135" fmla="*/ 209550 h 1627238"/>
              <a:gd name="connsiteX136" fmla="*/ 864017 w 1172088"/>
              <a:gd name="connsiteY136" fmla="*/ 200025 h 1627238"/>
              <a:gd name="connsiteX137" fmla="*/ 867192 w 1172088"/>
              <a:gd name="connsiteY137" fmla="*/ 177800 h 1627238"/>
              <a:gd name="connsiteX138" fmla="*/ 870367 w 1172088"/>
              <a:gd name="connsiteY138" fmla="*/ 168275 h 1627238"/>
              <a:gd name="connsiteX139" fmla="*/ 873542 w 1172088"/>
              <a:gd name="connsiteY139" fmla="*/ 152400 h 1627238"/>
              <a:gd name="connsiteX140" fmla="*/ 883067 w 1172088"/>
              <a:gd name="connsiteY140" fmla="*/ 101600 h 1627238"/>
              <a:gd name="connsiteX141" fmla="*/ 886242 w 1172088"/>
              <a:gd name="connsiteY141" fmla="*/ 92075 h 1627238"/>
              <a:gd name="connsiteX142" fmla="*/ 898942 w 1172088"/>
              <a:gd name="connsiteY142" fmla="*/ 76200 h 1627238"/>
              <a:gd name="connsiteX143" fmla="*/ 908467 w 1172088"/>
              <a:gd name="connsiteY143" fmla="*/ 73025 h 1627238"/>
              <a:gd name="connsiteX0" fmla="*/ 908467 w 1172088"/>
              <a:gd name="connsiteY0" fmla="*/ 73025 h 1627238"/>
              <a:gd name="connsiteX1" fmla="*/ 902117 w 1172088"/>
              <a:gd name="connsiteY1" fmla="*/ 57150 h 1627238"/>
              <a:gd name="connsiteX2" fmla="*/ 844967 w 1172088"/>
              <a:gd name="connsiteY2" fmla="*/ 22225 h 1627238"/>
              <a:gd name="connsiteX3" fmla="*/ 829092 w 1172088"/>
              <a:gd name="connsiteY3" fmla="*/ 9525 h 1627238"/>
              <a:gd name="connsiteX4" fmla="*/ 813217 w 1172088"/>
              <a:gd name="connsiteY4" fmla="*/ 6350 h 1627238"/>
              <a:gd name="connsiteX5" fmla="*/ 797342 w 1172088"/>
              <a:gd name="connsiteY5" fmla="*/ 0 h 1627238"/>
              <a:gd name="connsiteX6" fmla="*/ 775117 w 1172088"/>
              <a:gd name="connsiteY6" fmla="*/ 6350 h 1627238"/>
              <a:gd name="connsiteX7" fmla="*/ 771942 w 1172088"/>
              <a:gd name="connsiteY7" fmla="*/ 50800 h 1627238"/>
              <a:gd name="connsiteX8" fmla="*/ 768767 w 1172088"/>
              <a:gd name="connsiteY8" fmla="*/ 69850 h 1627238"/>
              <a:gd name="connsiteX9" fmla="*/ 759242 w 1172088"/>
              <a:gd name="connsiteY9" fmla="*/ 73025 h 1627238"/>
              <a:gd name="connsiteX10" fmla="*/ 749717 w 1172088"/>
              <a:gd name="connsiteY10" fmla="*/ 66675 h 1627238"/>
              <a:gd name="connsiteX11" fmla="*/ 737017 w 1172088"/>
              <a:gd name="connsiteY11" fmla="*/ 63500 h 1627238"/>
              <a:gd name="connsiteX12" fmla="*/ 714792 w 1172088"/>
              <a:gd name="connsiteY12" fmla="*/ 104775 h 1627238"/>
              <a:gd name="connsiteX13" fmla="*/ 670342 w 1172088"/>
              <a:gd name="connsiteY13" fmla="*/ 25400 h 1627238"/>
              <a:gd name="connsiteX14" fmla="*/ 654467 w 1172088"/>
              <a:gd name="connsiteY14" fmla="*/ 63500 h 1627238"/>
              <a:gd name="connsiteX15" fmla="*/ 600492 w 1172088"/>
              <a:gd name="connsiteY15" fmla="*/ 142875 h 1627238"/>
              <a:gd name="connsiteX16" fmla="*/ 562392 w 1172088"/>
              <a:gd name="connsiteY16" fmla="*/ 222250 h 1627238"/>
              <a:gd name="connsiteX17" fmla="*/ 527467 w 1172088"/>
              <a:gd name="connsiteY17" fmla="*/ 304800 h 1627238"/>
              <a:gd name="connsiteX18" fmla="*/ 521117 w 1172088"/>
              <a:gd name="connsiteY18" fmla="*/ 358775 h 1627238"/>
              <a:gd name="connsiteX19" fmla="*/ 444917 w 1172088"/>
              <a:gd name="connsiteY19" fmla="*/ 434975 h 1627238"/>
              <a:gd name="connsiteX20" fmla="*/ 444917 w 1172088"/>
              <a:gd name="connsiteY20" fmla="*/ 517525 h 1627238"/>
              <a:gd name="connsiteX21" fmla="*/ 409992 w 1172088"/>
              <a:gd name="connsiteY21" fmla="*/ 501650 h 1627238"/>
              <a:gd name="connsiteX22" fmla="*/ 362367 w 1172088"/>
              <a:gd name="connsiteY22" fmla="*/ 511175 h 1627238"/>
              <a:gd name="connsiteX23" fmla="*/ 295692 w 1172088"/>
              <a:gd name="connsiteY23" fmla="*/ 492125 h 1627238"/>
              <a:gd name="connsiteX24" fmla="*/ 289342 w 1172088"/>
              <a:gd name="connsiteY24" fmla="*/ 419100 h 1627238"/>
              <a:gd name="connsiteX25" fmla="*/ 263942 w 1172088"/>
              <a:gd name="connsiteY25" fmla="*/ 396875 h 1627238"/>
              <a:gd name="connsiteX26" fmla="*/ 184567 w 1172088"/>
              <a:gd name="connsiteY26" fmla="*/ 387350 h 1627238"/>
              <a:gd name="connsiteX27" fmla="*/ 108367 w 1172088"/>
              <a:gd name="connsiteY27" fmla="*/ 393700 h 1627238"/>
              <a:gd name="connsiteX28" fmla="*/ 35342 w 1172088"/>
              <a:gd name="connsiteY28" fmla="*/ 469900 h 1627238"/>
              <a:gd name="connsiteX29" fmla="*/ 417 w 1172088"/>
              <a:gd name="connsiteY29" fmla="*/ 533400 h 1627238"/>
              <a:gd name="connsiteX30" fmla="*/ 16292 w 1172088"/>
              <a:gd name="connsiteY30" fmla="*/ 587375 h 1627238"/>
              <a:gd name="connsiteX31" fmla="*/ 9941 w 1172088"/>
              <a:gd name="connsiteY31" fmla="*/ 631825 h 1627238"/>
              <a:gd name="connsiteX32" fmla="*/ 13117 w 1172088"/>
              <a:gd name="connsiteY32" fmla="*/ 698500 h 1627238"/>
              <a:gd name="connsiteX33" fmla="*/ 9942 w 1172088"/>
              <a:gd name="connsiteY33" fmla="*/ 736600 h 1627238"/>
              <a:gd name="connsiteX34" fmla="*/ 48042 w 1172088"/>
              <a:gd name="connsiteY34" fmla="*/ 755650 h 1627238"/>
              <a:gd name="connsiteX35" fmla="*/ 102017 w 1172088"/>
              <a:gd name="connsiteY35" fmla="*/ 790575 h 1627238"/>
              <a:gd name="connsiteX36" fmla="*/ 133767 w 1172088"/>
              <a:gd name="connsiteY36" fmla="*/ 784225 h 1627238"/>
              <a:gd name="connsiteX37" fmla="*/ 159167 w 1172088"/>
              <a:gd name="connsiteY37" fmla="*/ 841375 h 1627238"/>
              <a:gd name="connsiteX38" fmla="*/ 155992 w 1172088"/>
              <a:gd name="connsiteY38" fmla="*/ 873125 h 1627238"/>
              <a:gd name="connsiteX39" fmla="*/ 200442 w 1172088"/>
              <a:gd name="connsiteY39" fmla="*/ 904875 h 1627238"/>
              <a:gd name="connsiteX40" fmla="*/ 222667 w 1172088"/>
              <a:gd name="connsiteY40" fmla="*/ 939800 h 1627238"/>
              <a:gd name="connsiteX41" fmla="*/ 213142 w 1172088"/>
              <a:gd name="connsiteY41" fmla="*/ 1022350 h 1627238"/>
              <a:gd name="connsiteX42" fmla="*/ 190917 w 1172088"/>
              <a:gd name="connsiteY42" fmla="*/ 1063625 h 1627238"/>
              <a:gd name="connsiteX43" fmla="*/ 190917 w 1172088"/>
              <a:gd name="connsiteY43" fmla="*/ 1200150 h 1627238"/>
              <a:gd name="connsiteX44" fmla="*/ 244892 w 1172088"/>
              <a:gd name="connsiteY44" fmla="*/ 1206500 h 1627238"/>
              <a:gd name="connsiteX45" fmla="*/ 279817 w 1172088"/>
              <a:gd name="connsiteY45" fmla="*/ 1222375 h 1627238"/>
              <a:gd name="connsiteX46" fmla="*/ 289342 w 1172088"/>
              <a:gd name="connsiteY46" fmla="*/ 1270000 h 1627238"/>
              <a:gd name="connsiteX47" fmla="*/ 356017 w 1172088"/>
              <a:gd name="connsiteY47" fmla="*/ 1298575 h 1627238"/>
              <a:gd name="connsiteX48" fmla="*/ 403642 w 1172088"/>
              <a:gd name="connsiteY48" fmla="*/ 1330325 h 1627238"/>
              <a:gd name="connsiteX49" fmla="*/ 422692 w 1172088"/>
              <a:gd name="connsiteY49" fmla="*/ 1403350 h 1627238"/>
              <a:gd name="connsiteX50" fmla="*/ 444917 w 1172088"/>
              <a:gd name="connsiteY50" fmla="*/ 1476375 h 1627238"/>
              <a:gd name="connsiteX51" fmla="*/ 483017 w 1172088"/>
              <a:gd name="connsiteY51" fmla="*/ 1482725 h 1627238"/>
              <a:gd name="connsiteX52" fmla="*/ 514767 w 1172088"/>
              <a:gd name="connsiteY52" fmla="*/ 1536700 h 1627238"/>
              <a:gd name="connsiteX53" fmla="*/ 543342 w 1172088"/>
              <a:gd name="connsiteY53" fmla="*/ 1584325 h 1627238"/>
              <a:gd name="connsiteX54" fmla="*/ 571917 w 1172088"/>
              <a:gd name="connsiteY54" fmla="*/ 1555750 h 1627238"/>
              <a:gd name="connsiteX55" fmla="*/ 597317 w 1172088"/>
              <a:gd name="connsiteY55" fmla="*/ 1501775 h 1627238"/>
              <a:gd name="connsiteX56" fmla="*/ 625892 w 1172088"/>
              <a:gd name="connsiteY56" fmla="*/ 1565275 h 1627238"/>
              <a:gd name="connsiteX57" fmla="*/ 660817 w 1172088"/>
              <a:gd name="connsiteY57" fmla="*/ 1590675 h 1627238"/>
              <a:gd name="connsiteX58" fmla="*/ 711617 w 1172088"/>
              <a:gd name="connsiteY58" fmla="*/ 1543050 h 1627238"/>
              <a:gd name="connsiteX59" fmla="*/ 794167 w 1172088"/>
              <a:gd name="connsiteY59" fmla="*/ 1558925 h 1627238"/>
              <a:gd name="connsiteX60" fmla="*/ 857667 w 1172088"/>
              <a:gd name="connsiteY60" fmla="*/ 1568450 h 1627238"/>
              <a:gd name="connsiteX61" fmla="*/ 927517 w 1172088"/>
              <a:gd name="connsiteY61" fmla="*/ 1590675 h 1627238"/>
              <a:gd name="connsiteX62" fmla="*/ 1000542 w 1172088"/>
              <a:gd name="connsiteY62" fmla="*/ 1606550 h 1627238"/>
              <a:gd name="connsiteX63" fmla="*/ 1054517 w 1172088"/>
              <a:gd name="connsiteY63" fmla="*/ 1625599 h 1627238"/>
              <a:gd name="connsiteX64" fmla="*/ 1073567 w 1172088"/>
              <a:gd name="connsiteY64" fmla="*/ 1606550 h 1627238"/>
              <a:gd name="connsiteX65" fmla="*/ 1073567 w 1172088"/>
              <a:gd name="connsiteY65" fmla="*/ 1581149 h 1627238"/>
              <a:gd name="connsiteX66" fmla="*/ 1098967 w 1172088"/>
              <a:gd name="connsiteY66" fmla="*/ 1568449 h 1627238"/>
              <a:gd name="connsiteX67" fmla="*/ 1098967 w 1172088"/>
              <a:gd name="connsiteY67" fmla="*/ 1527175 h 1627238"/>
              <a:gd name="connsiteX68" fmla="*/ 1140241 w 1172088"/>
              <a:gd name="connsiteY68" fmla="*/ 1527174 h 1627238"/>
              <a:gd name="connsiteX69" fmla="*/ 1171992 w 1172088"/>
              <a:gd name="connsiteY69" fmla="*/ 1527175 h 1627238"/>
              <a:gd name="connsiteX70" fmla="*/ 1149767 w 1172088"/>
              <a:gd name="connsiteY70" fmla="*/ 1501775 h 1627238"/>
              <a:gd name="connsiteX71" fmla="*/ 1140242 w 1172088"/>
              <a:gd name="connsiteY71" fmla="*/ 1498600 h 1627238"/>
              <a:gd name="connsiteX72" fmla="*/ 1121192 w 1172088"/>
              <a:gd name="connsiteY72" fmla="*/ 1485900 h 1627238"/>
              <a:gd name="connsiteX73" fmla="*/ 1098967 w 1172088"/>
              <a:gd name="connsiteY73" fmla="*/ 1457325 h 1627238"/>
              <a:gd name="connsiteX74" fmla="*/ 1086267 w 1172088"/>
              <a:gd name="connsiteY74" fmla="*/ 1444625 h 1627238"/>
              <a:gd name="connsiteX75" fmla="*/ 1076742 w 1172088"/>
              <a:gd name="connsiteY75" fmla="*/ 1431925 h 1627238"/>
              <a:gd name="connsiteX76" fmla="*/ 1057692 w 1172088"/>
              <a:gd name="connsiteY76" fmla="*/ 1419225 h 1627238"/>
              <a:gd name="connsiteX77" fmla="*/ 1038642 w 1172088"/>
              <a:gd name="connsiteY77" fmla="*/ 1400175 h 1627238"/>
              <a:gd name="connsiteX78" fmla="*/ 1025942 w 1172088"/>
              <a:gd name="connsiteY78" fmla="*/ 1387475 h 1627238"/>
              <a:gd name="connsiteX79" fmla="*/ 1032292 w 1172088"/>
              <a:gd name="connsiteY79" fmla="*/ 1355725 h 1627238"/>
              <a:gd name="connsiteX80" fmla="*/ 1044992 w 1172088"/>
              <a:gd name="connsiteY80" fmla="*/ 1352550 h 1627238"/>
              <a:gd name="connsiteX81" fmla="*/ 1060867 w 1172088"/>
              <a:gd name="connsiteY81" fmla="*/ 1349375 h 1627238"/>
              <a:gd name="connsiteX82" fmla="*/ 1057692 w 1172088"/>
              <a:gd name="connsiteY82" fmla="*/ 1314450 h 1627238"/>
              <a:gd name="connsiteX83" fmla="*/ 1029117 w 1172088"/>
              <a:gd name="connsiteY83" fmla="*/ 1317625 h 1627238"/>
              <a:gd name="connsiteX84" fmla="*/ 991017 w 1172088"/>
              <a:gd name="connsiteY84" fmla="*/ 1314450 h 1627238"/>
              <a:gd name="connsiteX85" fmla="*/ 978317 w 1172088"/>
              <a:gd name="connsiteY85" fmla="*/ 1308100 h 1627238"/>
              <a:gd name="connsiteX86" fmla="*/ 975142 w 1172088"/>
              <a:gd name="connsiteY86" fmla="*/ 1298575 h 1627238"/>
              <a:gd name="connsiteX87" fmla="*/ 1013242 w 1172088"/>
              <a:gd name="connsiteY87" fmla="*/ 1279525 h 1627238"/>
              <a:gd name="connsiteX88" fmla="*/ 1010067 w 1172088"/>
              <a:gd name="connsiteY88" fmla="*/ 1270000 h 1627238"/>
              <a:gd name="connsiteX89" fmla="*/ 997367 w 1172088"/>
              <a:gd name="connsiteY89" fmla="*/ 1260475 h 1627238"/>
              <a:gd name="connsiteX90" fmla="*/ 978317 w 1172088"/>
              <a:gd name="connsiteY90" fmla="*/ 1250950 h 1627238"/>
              <a:gd name="connsiteX91" fmla="*/ 959267 w 1172088"/>
              <a:gd name="connsiteY91" fmla="*/ 1225550 h 1627238"/>
              <a:gd name="connsiteX92" fmla="*/ 956092 w 1172088"/>
              <a:gd name="connsiteY92" fmla="*/ 1212850 h 1627238"/>
              <a:gd name="connsiteX93" fmla="*/ 940217 w 1172088"/>
              <a:gd name="connsiteY93" fmla="*/ 1181100 h 1627238"/>
              <a:gd name="connsiteX94" fmla="*/ 937042 w 1172088"/>
              <a:gd name="connsiteY94" fmla="*/ 1171575 h 1627238"/>
              <a:gd name="connsiteX95" fmla="*/ 930692 w 1172088"/>
              <a:gd name="connsiteY95" fmla="*/ 1146175 h 1627238"/>
              <a:gd name="connsiteX96" fmla="*/ 917992 w 1172088"/>
              <a:gd name="connsiteY96" fmla="*/ 1120775 h 1627238"/>
              <a:gd name="connsiteX97" fmla="*/ 905292 w 1172088"/>
              <a:gd name="connsiteY97" fmla="*/ 1098550 h 1627238"/>
              <a:gd name="connsiteX98" fmla="*/ 898942 w 1172088"/>
              <a:gd name="connsiteY98" fmla="*/ 1082675 h 1627238"/>
              <a:gd name="connsiteX99" fmla="*/ 892592 w 1172088"/>
              <a:gd name="connsiteY99" fmla="*/ 1063625 h 1627238"/>
              <a:gd name="connsiteX100" fmla="*/ 883067 w 1172088"/>
              <a:gd name="connsiteY100" fmla="*/ 1047750 h 1627238"/>
              <a:gd name="connsiteX101" fmla="*/ 876717 w 1172088"/>
              <a:gd name="connsiteY101" fmla="*/ 1038225 h 1627238"/>
              <a:gd name="connsiteX102" fmla="*/ 860842 w 1172088"/>
              <a:gd name="connsiteY102" fmla="*/ 1025525 h 1627238"/>
              <a:gd name="connsiteX103" fmla="*/ 841792 w 1172088"/>
              <a:gd name="connsiteY103" fmla="*/ 1003300 h 1627238"/>
              <a:gd name="connsiteX104" fmla="*/ 819567 w 1172088"/>
              <a:gd name="connsiteY104" fmla="*/ 1000125 h 1627238"/>
              <a:gd name="connsiteX105" fmla="*/ 797342 w 1172088"/>
              <a:gd name="connsiteY105" fmla="*/ 987425 h 1627238"/>
              <a:gd name="connsiteX106" fmla="*/ 765592 w 1172088"/>
              <a:gd name="connsiteY106" fmla="*/ 965200 h 1627238"/>
              <a:gd name="connsiteX107" fmla="*/ 752892 w 1172088"/>
              <a:gd name="connsiteY107" fmla="*/ 958850 h 1627238"/>
              <a:gd name="connsiteX108" fmla="*/ 746542 w 1172088"/>
              <a:gd name="connsiteY108" fmla="*/ 946150 h 1627238"/>
              <a:gd name="connsiteX109" fmla="*/ 740192 w 1172088"/>
              <a:gd name="connsiteY109" fmla="*/ 898525 h 1627238"/>
              <a:gd name="connsiteX110" fmla="*/ 730667 w 1172088"/>
              <a:gd name="connsiteY110" fmla="*/ 863600 h 1627238"/>
              <a:gd name="connsiteX111" fmla="*/ 721142 w 1172088"/>
              <a:gd name="connsiteY111" fmla="*/ 860425 h 1627238"/>
              <a:gd name="connsiteX112" fmla="*/ 705267 w 1172088"/>
              <a:gd name="connsiteY112" fmla="*/ 847725 h 1627238"/>
              <a:gd name="connsiteX113" fmla="*/ 692567 w 1172088"/>
              <a:gd name="connsiteY113" fmla="*/ 841375 h 1627238"/>
              <a:gd name="connsiteX114" fmla="*/ 686217 w 1172088"/>
              <a:gd name="connsiteY114" fmla="*/ 831850 h 1627238"/>
              <a:gd name="connsiteX115" fmla="*/ 689392 w 1172088"/>
              <a:gd name="connsiteY115" fmla="*/ 784225 h 1627238"/>
              <a:gd name="connsiteX116" fmla="*/ 698917 w 1172088"/>
              <a:gd name="connsiteY116" fmla="*/ 762000 h 1627238"/>
              <a:gd name="connsiteX117" fmla="*/ 708442 w 1172088"/>
              <a:gd name="connsiteY117" fmla="*/ 673100 h 1627238"/>
              <a:gd name="connsiteX118" fmla="*/ 711617 w 1172088"/>
              <a:gd name="connsiteY118" fmla="*/ 641350 h 1627238"/>
              <a:gd name="connsiteX119" fmla="*/ 721142 w 1172088"/>
              <a:gd name="connsiteY119" fmla="*/ 609600 h 1627238"/>
              <a:gd name="connsiteX120" fmla="*/ 727492 w 1172088"/>
              <a:gd name="connsiteY120" fmla="*/ 581025 h 1627238"/>
              <a:gd name="connsiteX121" fmla="*/ 733842 w 1172088"/>
              <a:gd name="connsiteY121" fmla="*/ 568325 h 1627238"/>
              <a:gd name="connsiteX122" fmla="*/ 737017 w 1172088"/>
              <a:gd name="connsiteY122" fmla="*/ 555625 h 1627238"/>
              <a:gd name="connsiteX123" fmla="*/ 749717 w 1172088"/>
              <a:gd name="connsiteY123" fmla="*/ 542925 h 1627238"/>
              <a:gd name="connsiteX124" fmla="*/ 762417 w 1172088"/>
              <a:gd name="connsiteY124" fmla="*/ 520700 h 1627238"/>
              <a:gd name="connsiteX125" fmla="*/ 784642 w 1172088"/>
              <a:gd name="connsiteY125" fmla="*/ 498475 h 1627238"/>
              <a:gd name="connsiteX126" fmla="*/ 797342 w 1172088"/>
              <a:gd name="connsiteY126" fmla="*/ 485775 h 1627238"/>
              <a:gd name="connsiteX127" fmla="*/ 806867 w 1172088"/>
              <a:gd name="connsiteY127" fmla="*/ 476250 h 1627238"/>
              <a:gd name="connsiteX128" fmla="*/ 816392 w 1172088"/>
              <a:gd name="connsiteY128" fmla="*/ 454025 h 1627238"/>
              <a:gd name="connsiteX129" fmla="*/ 819567 w 1172088"/>
              <a:gd name="connsiteY129" fmla="*/ 441325 h 1627238"/>
              <a:gd name="connsiteX130" fmla="*/ 832267 w 1172088"/>
              <a:gd name="connsiteY130" fmla="*/ 409575 h 1627238"/>
              <a:gd name="connsiteX131" fmla="*/ 838617 w 1172088"/>
              <a:gd name="connsiteY131" fmla="*/ 365125 h 1627238"/>
              <a:gd name="connsiteX132" fmla="*/ 841792 w 1172088"/>
              <a:gd name="connsiteY132" fmla="*/ 355600 h 1627238"/>
              <a:gd name="connsiteX133" fmla="*/ 844967 w 1172088"/>
              <a:gd name="connsiteY133" fmla="*/ 342900 h 1627238"/>
              <a:gd name="connsiteX134" fmla="*/ 854492 w 1172088"/>
              <a:gd name="connsiteY134" fmla="*/ 225425 h 1627238"/>
              <a:gd name="connsiteX135" fmla="*/ 857667 w 1172088"/>
              <a:gd name="connsiteY135" fmla="*/ 209550 h 1627238"/>
              <a:gd name="connsiteX136" fmla="*/ 864017 w 1172088"/>
              <a:gd name="connsiteY136" fmla="*/ 200025 h 1627238"/>
              <a:gd name="connsiteX137" fmla="*/ 867192 w 1172088"/>
              <a:gd name="connsiteY137" fmla="*/ 177800 h 1627238"/>
              <a:gd name="connsiteX138" fmla="*/ 870367 w 1172088"/>
              <a:gd name="connsiteY138" fmla="*/ 168275 h 1627238"/>
              <a:gd name="connsiteX139" fmla="*/ 873542 w 1172088"/>
              <a:gd name="connsiteY139" fmla="*/ 152400 h 1627238"/>
              <a:gd name="connsiteX140" fmla="*/ 883067 w 1172088"/>
              <a:gd name="connsiteY140" fmla="*/ 101600 h 1627238"/>
              <a:gd name="connsiteX141" fmla="*/ 886242 w 1172088"/>
              <a:gd name="connsiteY141" fmla="*/ 92075 h 1627238"/>
              <a:gd name="connsiteX142" fmla="*/ 898942 w 1172088"/>
              <a:gd name="connsiteY142" fmla="*/ 76200 h 1627238"/>
              <a:gd name="connsiteX143" fmla="*/ 908467 w 1172088"/>
              <a:gd name="connsiteY143" fmla="*/ 73025 h 1627238"/>
              <a:gd name="connsiteX0" fmla="*/ 908467 w 1172088"/>
              <a:gd name="connsiteY0" fmla="*/ 73025 h 1627238"/>
              <a:gd name="connsiteX1" fmla="*/ 902117 w 1172088"/>
              <a:gd name="connsiteY1" fmla="*/ 57150 h 1627238"/>
              <a:gd name="connsiteX2" fmla="*/ 844967 w 1172088"/>
              <a:gd name="connsiteY2" fmla="*/ 22225 h 1627238"/>
              <a:gd name="connsiteX3" fmla="*/ 829092 w 1172088"/>
              <a:gd name="connsiteY3" fmla="*/ 9525 h 1627238"/>
              <a:gd name="connsiteX4" fmla="*/ 813217 w 1172088"/>
              <a:gd name="connsiteY4" fmla="*/ 6350 h 1627238"/>
              <a:gd name="connsiteX5" fmla="*/ 797342 w 1172088"/>
              <a:gd name="connsiteY5" fmla="*/ 0 h 1627238"/>
              <a:gd name="connsiteX6" fmla="*/ 775117 w 1172088"/>
              <a:gd name="connsiteY6" fmla="*/ 6350 h 1627238"/>
              <a:gd name="connsiteX7" fmla="*/ 771942 w 1172088"/>
              <a:gd name="connsiteY7" fmla="*/ 50800 h 1627238"/>
              <a:gd name="connsiteX8" fmla="*/ 768767 w 1172088"/>
              <a:gd name="connsiteY8" fmla="*/ 69850 h 1627238"/>
              <a:gd name="connsiteX9" fmla="*/ 759242 w 1172088"/>
              <a:gd name="connsiteY9" fmla="*/ 73025 h 1627238"/>
              <a:gd name="connsiteX10" fmla="*/ 749717 w 1172088"/>
              <a:gd name="connsiteY10" fmla="*/ 66675 h 1627238"/>
              <a:gd name="connsiteX11" fmla="*/ 737017 w 1172088"/>
              <a:gd name="connsiteY11" fmla="*/ 63500 h 1627238"/>
              <a:gd name="connsiteX12" fmla="*/ 714792 w 1172088"/>
              <a:gd name="connsiteY12" fmla="*/ 104775 h 1627238"/>
              <a:gd name="connsiteX13" fmla="*/ 670342 w 1172088"/>
              <a:gd name="connsiteY13" fmla="*/ 25400 h 1627238"/>
              <a:gd name="connsiteX14" fmla="*/ 654467 w 1172088"/>
              <a:gd name="connsiteY14" fmla="*/ 63500 h 1627238"/>
              <a:gd name="connsiteX15" fmla="*/ 600492 w 1172088"/>
              <a:gd name="connsiteY15" fmla="*/ 142875 h 1627238"/>
              <a:gd name="connsiteX16" fmla="*/ 562392 w 1172088"/>
              <a:gd name="connsiteY16" fmla="*/ 222250 h 1627238"/>
              <a:gd name="connsiteX17" fmla="*/ 527467 w 1172088"/>
              <a:gd name="connsiteY17" fmla="*/ 304800 h 1627238"/>
              <a:gd name="connsiteX18" fmla="*/ 521117 w 1172088"/>
              <a:gd name="connsiteY18" fmla="*/ 358775 h 1627238"/>
              <a:gd name="connsiteX19" fmla="*/ 444917 w 1172088"/>
              <a:gd name="connsiteY19" fmla="*/ 434975 h 1627238"/>
              <a:gd name="connsiteX20" fmla="*/ 444917 w 1172088"/>
              <a:gd name="connsiteY20" fmla="*/ 517525 h 1627238"/>
              <a:gd name="connsiteX21" fmla="*/ 409992 w 1172088"/>
              <a:gd name="connsiteY21" fmla="*/ 501650 h 1627238"/>
              <a:gd name="connsiteX22" fmla="*/ 362367 w 1172088"/>
              <a:gd name="connsiteY22" fmla="*/ 511175 h 1627238"/>
              <a:gd name="connsiteX23" fmla="*/ 295692 w 1172088"/>
              <a:gd name="connsiteY23" fmla="*/ 492125 h 1627238"/>
              <a:gd name="connsiteX24" fmla="*/ 289342 w 1172088"/>
              <a:gd name="connsiteY24" fmla="*/ 419100 h 1627238"/>
              <a:gd name="connsiteX25" fmla="*/ 263942 w 1172088"/>
              <a:gd name="connsiteY25" fmla="*/ 396875 h 1627238"/>
              <a:gd name="connsiteX26" fmla="*/ 184567 w 1172088"/>
              <a:gd name="connsiteY26" fmla="*/ 387350 h 1627238"/>
              <a:gd name="connsiteX27" fmla="*/ 108367 w 1172088"/>
              <a:gd name="connsiteY27" fmla="*/ 393700 h 1627238"/>
              <a:gd name="connsiteX28" fmla="*/ 35342 w 1172088"/>
              <a:gd name="connsiteY28" fmla="*/ 469900 h 1627238"/>
              <a:gd name="connsiteX29" fmla="*/ 417 w 1172088"/>
              <a:gd name="connsiteY29" fmla="*/ 533400 h 1627238"/>
              <a:gd name="connsiteX30" fmla="*/ 16292 w 1172088"/>
              <a:gd name="connsiteY30" fmla="*/ 587375 h 1627238"/>
              <a:gd name="connsiteX31" fmla="*/ 9941 w 1172088"/>
              <a:gd name="connsiteY31" fmla="*/ 631825 h 1627238"/>
              <a:gd name="connsiteX32" fmla="*/ 13117 w 1172088"/>
              <a:gd name="connsiteY32" fmla="*/ 698500 h 1627238"/>
              <a:gd name="connsiteX33" fmla="*/ 9942 w 1172088"/>
              <a:gd name="connsiteY33" fmla="*/ 736600 h 1627238"/>
              <a:gd name="connsiteX34" fmla="*/ 48042 w 1172088"/>
              <a:gd name="connsiteY34" fmla="*/ 755650 h 1627238"/>
              <a:gd name="connsiteX35" fmla="*/ 102017 w 1172088"/>
              <a:gd name="connsiteY35" fmla="*/ 790575 h 1627238"/>
              <a:gd name="connsiteX36" fmla="*/ 133767 w 1172088"/>
              <a:gd name="connsiteY36" fmla="*/ 784225 h 1627238"/>
              <a:gd name="connsiteX37" fmla="*/ 159167 w 1172088"/>
              <a:gd name="connsiteY37" fmla="*/ 841375 h 1627238"/>
              <a:gd name="connsiteX38" fmla="*/ 155992 w 1172088"/>
              <a:gd name="connsiteY38" fmla="*/ 873125 h 1627238"/>
              <a:gd name="connsiteX39" fmla="*/ 200442 w 1172088"/>
              <a:gd name="connsiteY39" fmla="*/ 904875 h 1627238"/>
              <a:gd name="connsiteX40" fmla="*/ 222667 w 1172088"/>
              <a:gd name="connsiteY40" fmla="*/ 939800 h 1627238"/>
              <a:gd name="connsiteX41" fmla="*/ 213142 w 1172088"/>
              <a:gd name="connsiteY41" fmla="*/ 1022350 h 1627238"/>
              <a:gd name="connsiteX42" fmla="*/ 190917 w 1172088"/>
              <a:gd name="connsiteY42" fmla="*/ 1063625 h 1627238"/>
              <a:gd name="connsiteX43" fmla="*/ 190917 w 1172088"/>
              <a:gd name="connsiteY43" fmla="*/ 1200150 h 1627238"/>
              <a:gd name="connsiteX44" fmla="*/ 244892 w 1172088"/>
              <a:gd name="connsiteY44" fmla="*/ 1206500 h 1627238"/>
              <a:gd name="connsiteX45" fmla="*/ 279817 w 1172088"/>
              <a:gd name="connsiteY45" fmla="*/ 1222375 h 1627238"/>
              <a:gd name="connsiteX46" fmla="*/ 289342 w 1172088"/>
              <a:gd name="connsiteY46" fmla="*/ 1270000 h 1627238"/>
              <a:gd name="connsiteX47" fmla="*/ 356017 w 1172088"/>
              <a:gd name="connsiteY47" fmla="*/ 1298575 h 1627238"/>
              <a:gd name="connsiteX48" fmla="*/ 403642 w 1172088"/>
              <a:gd name="connsiteY48" fmla="*/ 1330325 h 1627238"/>
              <a:gd name="connsiteX49" fmla="*/ 422692 w 1172088"/>
              <a:gd name="connsiteY49" fmla="*/ 1403350 h 1627238"/>
              <a:gd name="connsiteX50" fmla="*/ 444917 w 1172088"/>
              <a:gd name="connsiteY50" fmla="*/ 1476375 h 1627238"/>
              <a:gd name="connsiteX51" fmla="*/ 483017 w 1172088"/>
              <a:gd name="connsiteY51" fmla="*/ 1482725 h 1627238"/>
              <a:gd name="connsiteX52" fmla="*/ 514767 w 1172088"/>
              <a:gd name="connsiteY52" fmla="*/ 1536700 h 1627238"/>
              <a:gd name="connsiteX53" fmla="*/ 543342 w 1172088"/>
              <a:gd name="connsiteY53" fmla="*/ 1584325 h 1627238"/>
              <a:gd name="connsiteX54" fmla="*/ 571917 w 1172088"/>
              <a:gd name="connsiteY54" fmla="*/ 1555750 h 1627238"/>
              <a:gd name="connsiteX55" fmla="*/ 597317 w 1172088"/>
              <a:gd name="connsiteY55" fmla="*/ 1501775 h 1627238"/>
              <a:gd name="connsiteX56" fmla="*/ 625892 w 1172088"/>
              <a:gd name="connsiteY56" fmla="*/ 1565275 h 1627238"/>
              <a:gd name="connsiteX57" fmla="*/ 660817 w 1172088"/>
              <a:gd name="connsiteY57" fmla="*/ 1590675 h 1627238"/>
              <a:gd name="connsiteX58" fmla="*/ 711617 w 1172088"/>
              <a:gd name="connsiteY58" fmla="*/ 1543050 h 1627238"/>
              <a:gd name="connsiteX59" fmla="*/ 794167 w 1172088"/>
              <a:gd name="connsiteY59" fmla="*/ 1558925 h 1627238"/>
              <a:gd name="connsiteX60" fmla="*/ 857667 w 1172088"/>
              <a:gd name="connsiteY60" fmla="*/ 1568450 h 1627238"/>
              <a:gd name="connsiteX61" fmla="*/ 927517 w 1172088"/>
              <a:gd name="connsiteY61" fmla="*/ 1590675 h 1627238"/>
              <a:gd name="connsiteX62" fmla="*/ 1000542 w 1172088"/>
              <a:gd name="connsiteY62" fmla="*/ 1606550 h 1627238"/>
              <a:gd name="connsiteX63" fmla="*/ 1054517 w 1172088"/>
              <a:gd name="connsiteY63" fmla="*/ 1625599 h 1627238"/>
              <a:gd name="connsiteX64" fmla="*/ 1073567 w 1172088"/>
              <a:gd name="connsiteY64" fmla="*/ 1606550 h 1627238"/>
              <a:gd name="connsiteX65" fmla="*/ 1073567 w 1172088"/>
              <a:gd name="connsiteY65" fmla="*/ 1581149 h 1627238"/>
              <a:gd name="connsiteX66" fmla="*/ 1098967 w 1172088"/>
              <a:gd name="connsiteY66" fmla="*/ 1568449 h 1627238"/>
              <a:gd name="connsiteX67" fmla="*/ 1098967 w 1172088"/>
              <a:gd name="connsiteY67" fmla="*/ 1527175 h 1627238"/>
              <a:gd name="connsiteX68" fmla="*/ 1140241 w 1172088"/>
              <a:gd name="connsiteY68" fmla="*/ 1527174 h 1627238"/>
              <a:gd name="connsiteX69" fmla="*/ 1171992 w 1172088"/>
              <a:gd name="connsiteY69" fmla="*/ 1527175 h 1627238"/>
              <a:gd name="connsiteX70" fmla="*/ 1149767 w 1172088"/>
              <a:gd name="connsiteY70" fmla="*/ 1501775 h 1627238"/>
              <a:gd name="connsiteX71" fmla="*/ 1140242 w 1172088"/>
              <a:gd name="connsiteY71" fmla="*/ 1498600 h 1627238"/>
              <a:gd name="connsiteX72" fmla="*/ 1098967 w 1172088"/>
              <a:gd name="connsiteY72" fmla="*/ 1457325 h 1627238"/>
              <a:gd name="connsiteX73" fmla="*/ 1086267 w 1172088"/>
              <a:gd name="connsiteY73" fmla="*/ 1444625 h 1627238"/>
              <a:gd name="connsiteX74" fmla="*/ 1076742 w 1172088"/>
              <a:gd name="connsiteY74" fmla="*/ 1431925 h 1627238"/>
              <a:gd name="connsiteX75" fmla="*/ 1057692 w 1172088"/>
              <a:gd name="connsiteY75" fmla="*/ 1419225 h 1627238"/>
              <a:gd name="connsiteX76" fmla="*/ 1038642 w 1172088"/>
              <a:gd name="connsiteY76" fmla="*/ 1400175 h 1627238"/>
              <a:gd name="connsiteX77" fmla="*/ 1025942 w 1172088"/>
              <a:gd name="connsiteY77" fmla="*/ 1387475 h 1627238"/>
              <a:gd name="connsiteX78" fmla="*/ 1032292 w 1172088"/>
              <a:gd name="connsiteY78" fmla="*/ 1355725 h 1627238"/>
              <a:gd name="connsiteX79" fmla="*/ 1044992 w 1172088"/>
              <a:gd name="connsiteY79" fmla="*/ 1352550 h 1627238"/>
              <a:gd name="connsiteX80" fmla="*/ 1060867 w 1172088"/>
              <a:gd name="connsiteY80" fmla="*/ 1349375 h 1627238"/>
              <a:gd name="connsiteX81" fmla="*/ 1057692 w 1172088"/>
              <a:gd name="connsiteY81" fmla="*/ 1314450 h 1627238"/>
              <a:gd name="connsiteX82" fmla="*/ 1029117 w 1172088"/>
              <a:gd name="connsiteY82" fmla="*/ 1317625 h 1627238"/>
              <a:gd name="connsiteX83" fmla="*/ 991017 w 1172088"/>
              <a:gd name="connsiteY83" fmla="*/ 1314450 h 1627238"/>
              <a:gd name="connsiteX84" fmla="*/ 978317 w 1172088"/>
              <a:gd name="connsiteY84" fmla="*/ 1308100 h 1627238"/>
              <a:gd name="connsiteX85" fmla="*/ 975142 w 1172088"/>
              <a:gd name="connsiteY85" fmla="*/ 1298575 h 1627238"/>
              <a:gd name="connsiteX86" fmla="*/ 1013242 w 1172088"/>
              <a:gd name="connsiteY86" fmla="*/ 1279525 h 1627238"/>
              <a:gd name="connsiteX87" fmla="*/ 1010067 w 1172088"/>
              <a:gd name="connsiteY87" fmla="*/ 1270000 h 1627238"/>
              <a:gd name="connsiteX88" fmla="*/ 997367 w 1172088"/>
              <a:gd name="connsiteY88" fmla="*/ 1260475 h 1627238"/>
              <a:gd name="connsiteX89" fmla="*/ 978317 w 1172088"/>
              <a:gd name="connsiteY89" fmla="*/ 1250950 h 1627238"/>
              <a:gd name="connsiteX90" fmla="*/ 959267 w 1172088"/>
              <a:gd name="connsiteY90" fmla="*/ 1225550 h 1627238"/>
              <a:gd name="connsiteX91" fmla="*/ 956092 w 1172088"/>
              <a:gd name="connsiteY91" fmla="*/ 1212850 h 1627238"/>
              <a:gd name="connsiteX92" fmla="*/ 940217 w 1172088"/>
              <a:gd name="connsiteY92" fmla="*/ 1181100 h 1627238"/>
              <a:gd name="connsiteX93" fmla="*/ 937042 w 1172088"/>
              <a:gd name="connsiteY93" fmla="*/ 1171575 h 1627238"/>
              <a:gd name="connsiteX94" fmla="*/ 930692 w 1172088"/>
              <a:gd name="connsiteY94" fmla="*/ 1146175 h 1627238"/>
              <a:gd name="connsiteX95" fmla="*/ 917992 w 1172088"/>
              <a:gd name="connsiteY95" fmla="*/ 1120775 h 1627238"/>
              <a:gd name="connsiteX96" fmla="*/ 905292 w 1172088"/>
              <a:gd name="connsiteY96" fmla="*/ 1098550 h 1627238"/>
              <a:gd name="connsiteX97" fmla="*/ 898942 w 1172088"/>
              <a:gd name="connsiteY97" fmla="*/ 1082675 h 1627238"/>
              <a:gd name="connsiteX98" fmla="*/ 892592 w 1172088"/>
              <a:gd name="connsiteY98" fmla="*/ 1063625 h 1627238"/>
              <a:gd name="connsiteX99" fmla="*/ 883067 w 1172088"/>
              <a:gd name="connsiteY99" fmla="*/ 1047750 h 1627238"/>
              <a:gd name="connsiteX100" fmla="*/ 876717 w 1172088"/>
              <a:gd name="connsiteY100" fmla="*/ 1038225 h 1627238"/>
              <a:gd name="connsiteX101" fmla="*/ 860842 w 1172088"/>
              <a:gd name="connsiteY101" fmla="*/ 1025525 h 1627238"/>
              <a:gd name="connsiteX102" fmla="*/ 841792 w 1172088"/>
              <a:gd name="connsiteY102" fmla="*/ 1003300 h 1627238"/>
              <a:gd name="connsiteX103" fmla="*/ 819567 w 1172088"/>
              <a:gd name="connsiteY103" fmla="*/ 1000125 h 1627238"/>
              <a:gd name="connsiteX104" fmla="*/ 797342 w 1172088"/>
              <a:gd name="connsiteY104" fmla="*/ 987425 h 1627238"/>
              <a:gd name="connsiteX105" fmla="*/ 765592 w 1172088"/>
              <a:gd name="connsiteY105" fmla="*/ 965200 h 1627238"/>
              <a:gd name="connsiteX106" fmla="*/ 752892 w 1172088"/>
              <a:gd name="connsiteY106" fmla="*/ 958850 h 1627238"/>
              <a:gd name="connsiteX107" fmla="*/ 746542 w 1172088"/>
              <a:gd name="connsiteY107" fmla="*/ 946150 h 1627238"/>
              <a:gd name="connsiteX108" fmla="*/ 740192 w 1172088"/>
              <a:gd name="connsiteY108" fmla="*/ 898525 h 1627238"/>
              <a:gd name="connsiteX109" fmla="*/ 730667 w 1172088"/>
              <a:gd name="connsiteY109" fmla="*/ 863600 h 1627238"/>
              <a:gd name="connsiteX110" fmla="*/ 721142 w 1172088"/>
              <a:gd name="connsiteY110" fmla="*/ 860425 h 1627238"/>
              <a:gd name="connsiteX111" fmla="*/ 705267 w 1172088"/>
              <a:gd name="connsiteY111" fmla="*/ 847725 h 1627238"/>
              <a:gd name="connsiteX112" fmla="*/ 692567 w 1172088"/>
              <a:gd name="connsiteY112" fmla="*/ 841375 h 1627238"/>
              <a:gd name="connsiteX113" fmla="*/ 686217 w 1172088"/>
              <a:gd name="connsiteY113" fmla="*/ 831850 h 1627238"/>
              <a:gd name="connsiteX114" fmla="*/ 689392 w 1172088"/>
              <a:gd name="connsiteY114" fmla="*/ 784225 h 1627238"/>
              <a:gd name="connsiteX115" fmla="*/ 698917 w 1172088"/>
              <a:gd name="connsiteY115" fmla="*/ 762000 h 1627238"/>
              <a:gd name="connsiteX116" fmla="*/ 708442 w 1172088"/>
              <a:gd name="connsiteY116" fmla="*/ 673100 h 1627238"/>
              <a:gd name="connsiteX117" fmla="*/ 711617 w 1172088"/>
              <a:gd name="connsiteY117" fmla="*/ 641350 h 1627238"/>
              <a:gd name="connsiteX118" fmla="*/ 721142 w 1172088"/>
              <a:gd name="connsiteY118" fmla="*/ 609600 h 1627238"/>
              <a:gd name="connsiteX119" fmla="*/ 727492 w 1172088"/>
              <a:gd name="connsiteY119" fmla="*/ 581025 h 1627238"/>
              <a:gd name="connsiteX120" fmla="*/ 733842 w 1172088"/>
              <a:gd name="connsiteY120" fmla="*/ 568325 h 1627238"/>
              <a:gd name="connsiteX121" fmla="*/ 737017 w 1172088"/>
              <a:gd name="connsiteY121" fmla="*/ 555625 h 1627238"/>
              <a:gd name="connsiteX122" fmla="*/ 749717 w 1172088"/>
              <a:gd name="connsiteY122" fmla="*/ 542925 h 1627238"/>
              <a:gd name="connsiteX123" fmla="*/ 762417 w 1172088"/>
              <a:gd name="connsiteY123" fmla="*/ 520700 h 1627238"/>
              <a:gd name="connsiteX124" fmla="*/ 784642 w 1172088"/>
              <a:gd name="connsiteY124" fmla="*/ 498475 h 1627238"/>
              <a:gd name="connsiteX125" fmla="*/ 797342 w 1172088"/>
              <a:gd name="connsiteY125" fmla="*/ 485775 h 1627238"/>
              <a:gd name="connsiteX126" fmla="*/ 806867 w 1172088"/>
              <a:gd name="connsiteY126" fmla="*/ 476250 h 1627238"/>
              <a:gd name="connsiteX127" fmla="*/ 816392 w 1172088"/>
              <a:gd name="connsiteY127" fmla="*/ 454025 h 1627238"/>
              <a:gd name="connsiteX128" fmla="*/ 819567 w 1172088"/>
              <a:gd name="connsiteY128" fmla="*/ 441325 h 1627238"/>
              <a:gd name="connsiteX129" fmla="*/ 832267 w 1172088"/>
              <a:gd name="connsiteY129" fmla="*/ 409575 h 1627238"/>
              <a:gd name="connsiteX130" fmla="*/ 838617 w 1172088"/>
              <a:gd name="connsiteY130" fmla="*/ 365125 h 1627238"/>
              <a:gd name="connsiteX131" fmla="*/ 841792 w 1172088"/>
              <a:gd name="connsiteY131" fmla="*/ 355600 h 1627238"/>
              <a:gd name="connsiteX132" fmla="*/ 844967 w 1172088"/>
              <a:gd name="connsiteY132" fmla="*/ 342900 h 1627238"/>
              <a:gd name="connsiteX133" fmla="*/ 854492 w 1172088"/>
              <a:gd name="connsiteY133" fmla="*/ 225425 h 1627238"/>
              <a:gd name="connsiteX134" fmla="*/ 857667 w 1172088"/>
              <a:gd name="connsiteY134" fmla="*/ 209550 h 1627238"/>
              <a:gd name="connsiteX135" fmla="*/ 864017 w 1172088"/>
              <a:gd name="connsiteY135" fmla="*/ 200025 h 1627238"/>
              <a:gd name="connsiteX136" fmla="*/ 867192 w 1172088"/>
              <a:gd name="connsiteY136" fmla="*/ 177800 h 1627238"/>
              <a:gd name="connsiteX137" fmla="*/ 870367 w 1172088"/>
              <a:gd name="connsiteY137" fmla="*/ 168275 h 1627238"/>
              <a:gd name="connsiteX138" fmla="*/ 873542 w 1172088"/>
              <a:gd name="connsiteY138" fmla="*/ 152400 h 1627238"/>
              <a:gd name="connsiteX139" fmla="*/ 883067 w 1172088"/>
              <a:gd name="connsiteY139" fmla="*/ 101600 h 1627238"/>
              <a:gd name="connsiteX140" fmla="*/ 886242 w 1172088"/>
              <a:gd name="connsiteY140" fmla="*/ 92075 h 1627238"/>
              <a:gd name="connsiteX141" fmla="*/ 898942 w 1172088"/>
              <a:gd name="connsiteY141" fmla="*/ 76200 h 1627238"/>
              <a:gd name="connsiteX142" fmla="*/ 908467 w 1172088"/>
              <a:gd name="connsiteY142" fmla="*/ 73025 h 1627238"/>
              <a:gd name="connsiteX0" fmla="*/ 908467 w 1172137"/>
              <a:gd name="connsiteY0" fmla="*/ 73025 h 1627238"/>
              <a:gd name="connsiteX1" fmla="*/ 902117 w 1172137"/>
              <a:gd name="connsiteY1" fmla="*/ 57150 h 1627238"/>
              <a:gd name="connsiteX2" fmla="*/ 844967 w 1172137"/>
              <a:gd name="connsiteY2" fmla="*/ 22225 h 1627238"/>
              <a:gd name="connsiteX3" fmla="*/ 829092 w 1172137"/>
              <a:gd name="connsiteY3" fmla="*/ 9525 h 1627238"/>
              <a:gd name="connsiteX4" fmla="*/ 813217 w 1172137"/>
              <a:gd name="connsiteY4" fmla="*/ 6350 h 1627238"/>
              <a:gd name="connsiteX5" fmla="*/ 797342 w 1172137"/>
              <a:gd name="connsiteY5" fmla="*/ 0 h 1627238"/>
              <a:gd name="connsiteX6" fmla="*/ 775117 w 1172137"/>
              <a:gd name="connsiteY6" fmla="*/ 6350 h 1627238"/>
              <a:gd name="connsiteX7" fmla="*/ 771942 w 1172137"/>
              <a:gd name="connsiteY7" fmla="*/ 50800 h 1627238"/>
              <a:gd name="connsiteX8" fmla="*/ 768767 w 1172137"/>
              <a:gd name="connsiteY8" fmla="*/ 69850 h 1627238"/>
              <a:gd name="connsiteX9" fmla="*/ 759242 w 1172137"/>
              <a:gd name="connsiteY9" fmla="*/ 73025 h 1627238"/>
              <a:gd name="connsiteX10" fmla="*/ 749717 w 1172137"/>
              <a:gd name="connsiteY10" fmla="*/ 66675 h 1627238"/>
              <a:gd name="connsiteX11" fmla="*/ 737017 w 1172137"/>
              <a:gd name="connsiteY11" fmla="*/ 63500 h 1627238"/>
              <a:gd name="connsiteX12" fmla="*/ 714792 w 1172137"/>
              <a:gd name="connsiteY12" fmla="*/ 104775 h 1627238"/>
              <a:gd name="connsiteX13" fmla="*/ 670342 w 1172137"/>
              <a:gd name="connsiteY13" fmla="*/ 25400 h 1627238"/>
              <a:gd name="connsiteX14" fmla="*/ 654467 w 1172137"/>
              <a:gd name="connsiteY14" fmla="*/ 63500 h 1627238"/>
              <a:gd name="connsiteX15" fmla="*/ 600492 w 1172137"/>
              <a:gd name="connsiteY15" fmla="*/ 142875 h 1627238"/>
              <a:gd name="connsiteX16" fmla="*/ 562392 w 1172137"/>
              <a:gd name="connsiteY16" fmla="*/ 222250 h 1627238"/>
              <a:gd name="connsiteX17" fmla="*/ 527467 w 1172137"/>
              <a:gd name="connsiteY17" fmla="*/ 304800 h 1627238"/>
              <a:gd name="connsiteX18" fmla="*/ 521117 w 1172137"/>
              <a:gd name="connsiteY18" fmla="*/ 358775 h 1627238"/>
              <a:gd name="connsiteX19" fmla="*/ 444917 w 1172137"/>
              <a:gd name="connsiteY19" fmla="*/ 434975 h 1627238"/>
              <a:gd name="connsiteX20" fmla="*/ 444917 w 1172137"/>
              <a:gd name="connsiteY20" fmla="*/ 517525 h 1627238"/>
              <a:gd name="connsiteX21" fmla="*/ 409992 w 1172137"/>
              <a:gd name="connsiteY21" fmla="*/ 501650 h 1627238"/>
              <a:gd name="connsiteX22" fmla="*/ 362367 w 1172137"/>
              <a:gd name="connsiteY22" fmla="*/ 511175 h 1627238"/>
              <a:gd name="connsiteX23" fmla="*/ 295692 w 1172137"/>
              <a:gd name="connsiteY23" fmla="*/ 492125 h 1627238"/>
              <a:gd name="connsiteX24" fmla="*/ 289342 w 1172137"/>
              <a:gd name="connsiteY24" fmla="*/ 419100 h 1627238"/>
              <a:gd name="connsiteX25" fmla="*/ 263942 w 1172137"/>
              <a:gd name="connsiteY25" fmla="*/ 396875 h 1627238"/>
              <a:gd name="connsiteX26" fmla="*/ 184567 w 1172137"/>
              <a:gd name="connsiteY26" fmla="*/ 387350 h 1627238"/>
              <a:gd name="connsiteX27" fmla="*/ 108367 w 1172137"/>
              <a:gd name="connsiteY27" fmla="*/ 393700 h 1627238"/>
              <a:gd name="connsiteX28" fmla="*/ 35342 w 1172137"/>
              <a:gd name="connsiteY28" fmla="*/ 469900 h 1627238"/>
              <a:gd name="connsiteX29" fmla="*/ 417 w 1172137"/>
              <a:gd name="connsiteY29" fmla="*/ 533400 h 1627238"/>
              <a:gd name="connsiteX30" fmla="*/ 16292 w 1172137"/>
              <a:gd name="connsiteY30" fmla="*/ 587375 h 1627238"/>
              <a:gd name="connsiteX31" fmla="*/ 9941 w 1172137"/>
              <a:gd name="connsiteY31" fmla="*/ 631825 h 1627238"/>
              <a:gd name="connsiteX32" fmla="*/ 13117 w 1172137"/>
              <a:gd name="connsiteY32" fmla="*/ 698500 h 1627238"/>
              <a:gd name="connsiteX33" fmla="*/ 9942 w 1172137"/>
              <a:gd name="connsiteY33" fmla="*/ 736600 h 1627238"/>
              <a:gd name="connsiteX34" fmla="*/ 48042 w 1172137"/>
              <a:gd name="connsiteY34" fmla="*/ 755650 h 1627238"/>
              <a:gd name="connsiteX35" fmla="*/ 102017 w 1172137"/>
              <a:gd name="connsiteY35" fmla="*/ 790575 h 1627238"/>
              <a:gd name="connsiteX36" fmla="*/ 133767 w 1172137"/>
              <a:gd name="connsiteY36" fmla="*/ 784225 h 1627238"/>
              <a:gd name="connsiteX37" fmla="*/ 159167 w 1172137"/>
              <a:gd name="connsiteY37" fmla="*/ 841375 h 1627238"/>
              <a:gd name="connsiteX38" fmla="*/ 155992 w 1172137"/>
              <a:gd name="connsiteY38" fmla="*/ 873125 h 1627238"/>
              <a:gd name="connsiteX39" fmla="*/ 200442 w 1172137"/>
              <a:gd name="connsiteY39" fmla="*/ 904875 h 1627238"/>
              <a:gd name="connsiteX40" fmla="*/ 222667 w 1172137"/>
              <a:gd name="connsiteY40" fmla="*/ 939800 h 1627238"/>
              <a:gd name="connsiteX41" fmla="*/ 213142 w 1172137"/>
              <a:gd name="connsiteY41" fmla="*/ 1022350 h 1627238"/>
              <a:gd name="connsiteX42" fmla="*/ 190917 w 1172137"/>
              <a:gd name="connsiteY42" fmla="*/ 1063625 h 1627238"/>
              <a:gd name="connsiteX43" fmla="*/ 190917 w 1172137"/>
              <a:gd name="connsiteY43" fmla="*/ 1200150 h 1627238"/>
              <a:gd name="connsiteX44" fmla="*/ 244892 w 1172137"/>
              <a:gd name="connsiteY44" fmla="*/ 1206500 h 1627238"/>
              <a:gd name="connsiteX45" fmla="*/ 279817 w 1172137"/>
              <a:gd name="connsiteY45" fmla="*/ 1222375 h 1627238"/>
              <a:gd name="connsiteX46" fmla="*/ 289342 w 1172137"/>
              <a:gd name="connsiteY46" fmla="*/ 1270000 h 1627238"/>
              <a:gd name="connsiteX47" fmla="*/ 356017 w 1172137"/>
              <a:gd name="connsiteY47" fmla="*/ 1298575 h 1627238"/>
              <a:gd name="connsiteX48" fmla="*/ 403642 w 1172137"/>
              <a:gd name="connsiteY48" fmla="*/ 1330325 h 1627238"/>
              <a:gd name="connsiteX49" fmla="*/ 422692 w 1172137"/>
              <a:gd name="connsiteY49" fmla="*/ 1403350 h 1627238"/>
              <a:gd name="connsiteX50" fmla="*/ 444917 w 1172137"/>
              <a:gd name="connsiteY50" fmla="*/ 1476375 h 1627238"/>
              <a:gd name="connsiteX51" fmla="*/ 483017 w 1172137"/>
              <a:gd name="connsiteY51" fmla="*/ 1482725 h 1627238"/>
              <a:gd name="connsiteX52" fmla="*/ 514767 w 1172137"/>
              <a:gd name="connsiteY52" fmla="*/ 1536700 h 1627238"/>
              <a:gd name="connsiteX53" fmla="*/ 543342 w 1172137"/>
              <a:gd name="connsiteY53" fmla="*/ 1584325 h 1627238"/>
              <a:gd name="connsiteX54" fmla="*/ 571917 w 1172137"/>
              <a:gd name="connsiteY54" fmla="*/ 1555750 h 1627238"/>
              <a:gd name="connsiteX55" fmla="*/ 597317 w 1172137"/>
              <a:gd name="connsiteY55" fmla="*/ 1501775 h 1627238"/>
              <a:gd name="connsiteX56" fmla="*/ 625892 w 1172137"/>
              <a:gd name="connsiteY56" fmla="*/ 1565275 h 1627238"/>
              <a:gd name="connsiteX57" fmla="*/ 660817 w 1172137"/>
              <a:gd name="connsiteY57" fmla="*/ 1590675 h 1627238"/>
              <a:gd name="connsiteX58" fmla="*/ 711617 w 1172137"/>
              <a:gd name="connsiteY58" fmla="*/ 1543050 h 1627238"/>
              <a:gd name="connsiteX59" fmla="*/ 794167 w 1172137"/>
              <a:gd name="connsiteY59" fmla="*/ 1558925 h 1627238"/>
              <a:gd name="connsiteX60" fmla="*/ 857667 w 1172137"/>
              <a:gd name="connsiteY60" fmla="*/ 1568450 h 1627238"/>
              <a:gd name="connsiteX61" fmla="*/ 927517 w 1172137"/>
              <a:gd name="connsiteY61" fmla="*/ 1590675 h 1627238"/>
              <a:gd name="connsiteX62" fmla="*/ 1000542 w 1172137"/>
              <a:gd name="connsiteY62" fmla="*/ 1606550 h 1627238"/>
              <a:gd name="connsiteX63" fmla="*/ 1054517 w 1172137"/>
              <a:gd name="connsiteY63" fmla="*/ 1625599 h 1627238"/>
              <a:gd name="connsiteX64" fmla="*/ 1073567 w 1172137"/>
              <a:gd name="connsiteY64" fmla="*/ 1606550 h 1627238"/>
              <a:gd name="connsiteX65" fmla="*/ 1073567 w 1172137"/>
              <a:gd name="connsiteY65" fmla="*/ 1581149 h 1627238"/>
              <a:gd name="connsiteX66" fmla="*/ 1098967 w 1172137"/>
              <a:gd name="connsiteY66" fmla="*/ 1568449 h 1627238"/>
              <a:gd name="connsiteX67" fmla="*/ 1098967 w 1172137"/>
              <a:gd name="connsiteY67" fmla="*/ 1527175 h 1627238"/>
              <a:gd name="connsiteX68" fmla="*/ 1140241 w 1172137"/>
              <a:gd name="connsiteY68" fmla="*/ 1527174 h 1627238"/>
              <a:gd name="connsiteX69" fmla="*/ 1171992 w 1172137"/>
              <a:gd name="connsiteY69" fmla="*/ 1527175 h 1627238"/>
              <a:gd name="connsiteX70" fmla="*/ 1149767 w 1172137"/>
              <a:gd name="connsiteY70" fmla="*/ 1501775 h 1627238"/>
              <a:gd name="connsiteX71" fmla="*/ 1098967 w 1172137"/>
              <a:gd name="connsiteY71" fmla="*/ 1457325 h 1627238"/>
              <a:gd name="connsiteX72" fmla="*/ 1086267 w 1172137"/>
              <a:gd name="connsiteY72" fmla="*/ 1444625 h 1627238"/>
              <a:gd name="connsiteX73" fmla="*/ 1076742 w 1172137"/>
              <a:gd name="connsiteY73" fmla="*/ 1431925 h 1627238"/>
              <a:gd name="connsiteX74" fmla="*/ 1057692 w 1172137"/>
              <a:gd name="connsiteY74" fmla="*/ 1419225 h 1627238"/>
              <a:gd name="connsiteX75" fmla="*/ 1038642 w 1172137"/>
              <a:gd name="connsiteY75" fmla="*/ 1400175 h 1627238"/>
              <a:gd name="connsiteX76" fmla="*/ 1025942 w 1172137"/>
              <a:gd name="connsiteY76" fmla="*/ 1387475 h 1627238"/>
              <a:gd name="connsiteX77" fmla="*/ 1032292 w 1172137"/>
              <a:gd name="connsiteY77" fmla="*/ 1355725 h 1627238"/>
              <a:gd name="connsiteX78" fmla="*/ 1044992 w 1172137"/>
              <a:gd name="connsiteY78" fmla="*/ 1352550 h 1627238"/>
              <a:gd name="connsiteX79" fmla="*/ 1060867 w 1172137"/>
              <a:gd name="connsiteY79" fmla="*/ 1349375 h 1627238"/>
              <a:gd name="connsiteX80" fmla="*/ 1057692 w 1172137"/>
              <a:gd name="connsiteY80" fmla="*/ 1314450 h 1627238"/>
              <a:gd name="connsiteX81" fmla="*/ 1029117 w 1172137"/>
              <a:gd name="connsiteY81" fmla="*/ 1317625 h 1627238"/>
              <a:gd name="connsiteX82" fmla="*/ 991017 w 1172137"/>
              <a:gd name="connsiteY82" fmla="*/ 1314450 h 1627238"/>
              <a:gd name="connsiteX83" fmla="*/ 978317 w 1172137"/>
              <a:gd name="connsiteY83" fmla="*/ 1308100 h 1627238"/>
              <a:gd name="connsiteX84" fmla="*/ 975142 w 1172137"/>
              <a:gd name="connsiteY84" fmla="*/ 1298575 h 1627238"/>
              <a:gd name="connsiteX85" fmla="*/ 1013242 w 1172137"/>
              <a:gd name="connsiteY85" fmla="*/ 1279525 h 1627238"/>
              <a:gd name="connsiteX86" fmla="*/ 1010067 w 1172137"/>
              <a:gd name="connsiteY86" fmla="*/ 1270000 h 1627238"/>
              <a:gd name="connsiteX87" fmla="*/ 997367 w 1172137"/>
              <a:gd name="connsiteY87" fmla="*/ 1260475 h 1627238"/>
              <a:gd name="connsiteX88" fmla="*/ 978317 w 1172137"/>
              <a:gd name="connsiteY88" fmla="*/ 1250950 h 1627238"/>
              <a:gd name="connsiteX89" fmla="*/ 959267 w 1172137"/>
              <a:gd name="connsiteY89" fmla="*/ 1225550 h 1627238"/>
              <a:gd name="connsiteX90" fmla="*/ 956092 w 1172137"/>
              <a:gd name="connsiteY90" fmla="*/ 1212850 h 1627238"/>
              <a:gd name="connsiteX91" fmla="*/ 940217 w 1172137"/>
              <a:gd name="connsiteY91" fmla="*/ 1181100 h 1627238"/>
              <a:gd name="connsiteX92" fmla="*/ 937042 w 1172137"/>
              <a:gd name="connsiteY92" fmla="*/ 1171575 h 1627238"/>
              <a:gd name="connsiteX93" fmla="*/ 930692 w 1172137"/>
              <a:gd name="connsiteY93" fmla="*/ 1146175 h 1627238"/>
              <a:gd name="connsiteX94" fmla="*/ 917992 w 1172137"/>
              <a:gd name="connsiteY94" fmla="*/ 1120775 h 1627238"/>
              <a:gd name="connsiteX95" fmla="*/ 905292 w 1172137"/>
              <a:gd name="connsiteY95" fmla="*/ 1098550 h 1627238"/>
              <a:gd name="connsiteX96" fmla="*/ 898942 w 1172137"/>
              <a:gd name="connsiteY96" fmla="*/ 1082675 h 1627238"/>
              <a:gd name="connsiteX97" fmla="*/ 892592 w 1172137"/>
              <a:gd name="connsiteY97" fmla="*/ 1063625 h 1627238"/>
              <a:gd name="connsiteX98" fmla="*/ 883067 w 1172137"/>
              <a:gd name="connsiteY98" fmla="*/ 1047750 h 1627238"/>
              <a:gd name="connsiteX99" fmla="*/ 876717 w 1172137"/>
              <a:gd name="connsiteY99" fmla="*/ 1038225 h 1627238"/>
              <a:gd name="connsiteX100" fmla="*/ 860842 w 1172137"/>
              <a:gd name="connsiteY100" fmla="*/ 1025525 h 1627238"/>
              <a:gd name="connsiteX101" fmla="*/ 841792 w 1172137"/>
              <a:gd name="connsiteY101" fmla="*/ 1003300 h 1627238"/>
              <a:gd name="connsiteX102" fmla="*/ 819567 w 1172137"/>
              <a:gd name="connsiteY102" fmla="*/ 1000125 h 1627238"/>
              <a:gd name="connsiteX103" fmla="*/ 797342 w 1172137"/>
              <a:gd name="connsiteY103" fmla="*/ 987425 h 1627238"/>
              <a:gd name="connsiteX104" fmla="*/ 765592 w 1172137"/>
              <a:gd name="connsiteY104" fmla="*/ 965200 h 1627238"/>
              <a:gd name="connsiteX105" fmla="*/ 752892 w 1172137"/>
              <a:gd name="connsiteY105" fmla="*/ 958850 h 1627238"/>
              <a:gd name="connsiteX106" fmla="*/ 746542 w 1172137"/>
              <a:gd name="connsiteY106" fmla="*/ 946150 h 1627238"/>
              <a:gd name="connsiteX107" fmla="*/ 740192 w 1172137"/>
              <a:gd name="connsiteY107" fmla="*/ 898525 h 1627238"/>
              <a:gd name="connsiteX108" fmla="*/ 730667 w 1172137"/>
              <a:gd name="connsiteY108" fmla="*/ 863600 h 1627238"/>
              <a:gd name="connsiteX109" fmla="*/ 721142 w 1172137"/>
              <a:gd name="connsiteY109" fmla="*/ 860425 h 1627238"/>
              <a:gd name="connsiteX110" fmla="*/ 705267 w 1172137"/>
              <a:gd name="connsiteY110" fmla="*/ 847725 h 1627238"/>
              <a:gd name="connsiteX111" fmla="*/ 692567 w 1172137"/>
              <a:gd name="connsiteY111" fmla="*/ 841375 h 1627238"/>
              <a:gd name="connsiteX112" fmla="*/ 686217 w 1172137"/>
              <a:gd name="connsiteY112" fmla="*/ 831850 h 1627238"/>
              <a:gd name="connsiteX113" fmla="*/ 689392 w 1172137"/>
              <a:gd name="connsiteY113" fmla="*/ 784225 h 1627238"/>
              <a:gd name="connsiteX114" fmla="*/ 698917 w 1172137"/>
              <a:gd name="connsiteY114" fmla="*/ 762000 h 1627238"/>
              <a:gd name="connsiteX115" fmla="*/ 708442 w 1172137"/>
              <a:gd name="connsiteY115" fmla="*/ 673100 h 1627238"/>
              <a:gd name="connsiteX116" fmla="*/ 711617 w 1172137"/>
              <a:gd name="connsiteY116" fmla="*/ 641350 h 1627238"/>
              <a:gd name="connsiteX117" fmla="*/ 721142 w 1172137"/>
              <a:gd name="connsiteY117" fmla="*/ 609600 h 1627238"/>
              <a:gd name="connsiteX118" fmla="*/ 727492 w 1172137"/>
              <a:gd name="connsiteY118" fmla="*/ 581025 h 1627238"/>
              <a:gd name="connsiteX119" fmla="*/ 733842 w 1172137"/>
              <a:gd name="connsiteY119" fmla="*/ 568325 h 1627238"/>
              <a:gd name="connsiteX120" fmla="*/ 737017 w 1172137"/>
              <a:gd name="connsiteY120" fmla="*/ 555625 h 1627238"/>
              <a:gd name="connsiteX121" fmla="*/ 749717 w 1172137"/>
              <a:gd name="connsiteY121" fmla="*/ 542925 h 1627238"/>
              <a:gd name="connsiteX122" fmla="*/ 762417 w 1172137"/>
              <a:gd name="connsiteY122" fmla="*/ 520700 h 1627238"/>
              <a:gd name="connsiteX123" fmla="*/ 784642 w 1172137"/>
              <a:gd name="connsiteY123" fmla="*/ 498475 h 1627238"/>
              <a:gd name="connsiteX124" fmla="*/ 797342 w 1172137"/>
              <a:gd name="connsiteY124" fmla="*/ 485775 h 1627238"/>
              <a:gd name="connsiteX125" fmla="*/ 806867 w 1172137"/>
              <a:gd name="connsiteY125" fmla="*/ 476250 h 1627238"/>
              <a:gd name="connsiteX126" fmla="*/ 816392 w 1172137"/>
              <a:gd name="connsiteY126" fmla="*/ 454025 h 1627238"/>
              <a:gd name="connsiteX127" fmla="*/ 819567 w 1172137"/>
              <a:gd name="connsiteY127" fmla="*/ 441325 h 1627238"/>
              <a:gd name="connsiteX128" fmla="*/ 832267 w 1172137"/>
              <a:gd name="connsiteY128" fmla="*/ 409575 h 1627238"/>
              <a:gd name="connsiteX129" fmla="*/ 838617 w 1172137"/>
              <a:gd name="connsiteY129" fmla="*/ 365125 h 1627238"/>
              <a:gd name="connsiteX130" fmla="*/ 841792 w 1172137"/>
              <a:gd name="connsiteY130" fmla="*/ 355600 h 1627238"/>
              <a:gd name="connsiteX131" fmla="*/ 844967 w 1172137"/>
              <a:gd name="connsiteY131" fmla="*/ 342900 h 1627238"/>
              <a:gd name="connsiteX132" fmla="*/ 854492 w 1172137"/>
              <a:gd name="connsiteY132" fmla="*/ 225425 h 1627238"/>
              <a:gd name="connsiteX133" fmla="*/ 857667 w 1172137"/>
              <a:gd name="connsiteY133" fmla="*/ 209550 h 1627238"/>
              <a:gd name="connsiteX134" fmla="*/ 864017 w 1172137"/>
              <a:gd name="connsiteY134" fmla="*/ 200025 h 1627238"/>
              <a:gd name="connsiteX135" fmla="*/ 867192 w 1172137"/>
              <a:gd name="connsiteY135" fmla="*/ 177800 h 1627238"/>
              <a:gd name="connsiteX136" fmla="*/ 870367 w 1172137"/>
              <a:gd name="connsiteY136" fmla="*/ 168275 h 1627238"/>
              <a:gd name="connsiteX137" fmla="*/ 873542 w 1172137"/>
              <a:gd name="connsiteY137" fmla="*/ 152400 h 1627238"/>
              <a:gd name="connsiteX138" fmla="*/ 883067 w 1172137"/>
              <a:gd name="connsiteY138" fmla="*/ 101600 h 1627238"/>
              <a:gd name="connsiteX139" fmla="*/ 886242 w 1172137"/>
              <a:gd name="connsiteY139" fmla="*/ 92075 h 1627238"/>
              <a:gd name="connsiteX140" fmla="*/ 898942 w 1172137"/>
              <a:gd name="connsiteY140" fmla="*/ 76200 h 1627238"/>
              <a:gd name="connsiteX141" fmla="*/ 908467 w 1172137"/>
              <a:gd name="connsiteY141" fmla="*/ 73025 h 1627238"/>
              <a:gd name="connsiteX0" fmla="*/ 908467 w 1173115"/>
              <a:gd name="connsiteY0" fmla="*/ 73025 h 1627238"/>
              <a:gd name="connsiteX1" fmla="*/ 902117 w 1173115"/>
              <a:gd name="connsiteY1" fmla="*/ 57150 h 1627238"/>
              <a:gd name="connsiteX2" fmla="*/ 844967 w 1173115"/>
              <a:gd name="connsiteY2" fmla="*/ 22225 h 1627238"/>
              <a:gd name="connsiteX3" fmla="*/ 829092 w 1173115"/>
              <a:gd name="connsiteY3" fmla="*/ 9525 h 1627238"/>
              <a:gd name="connsiteX4" fmla="*/ 813217 w 1173115"/>
              <a:gd name="connsiteY4" fmla="*/ 6350 h 1627238"/>
              <a:gd name="connsiteX5" fmla="*/ 797342 w 1173115"/>
              <a:gd name="connsiteY5" fmla="*/ 0 h 1627238"/>
              <a:gd name="connsiteX6" fmla="*/ 775117 w 1173115"/>
              <a:gd name="connsiteY6" fmla="*/ 6350 h 1627238"/>
              <a:gd name="connsiteX7" fmla="*/ 771942 w 1173115"/>
              <a:gd name="connsiteY7" fmla="*/ 50800 h 1627238"/>
              <a:gd name="connsiteX8" fmla="*/ 768767 w 1173115"/>
              <a:gd name="connsiteY8" fmla="*/ 69850 h 1627238"/>
              <a:gd name="connsiteX9" fmla="*/ 759242 w 1173115"/>
              <a:gd name="connsiteY9" fmla="*/ 73025 h 1627238"/>
              <a:gd name="connsiteX10" fmla="*/ 749717 w 1173115"/>
              <a:gd name="connsiteY10" fmla="*/ 66675 h 1627238"/>
              <a:gd name="connsiteX11" fmla="*/ 737017 w 1173115"/>
              <a:gd name="connsiteY11" fmla="*/ 63500 h 1627238"/>
              <a:gd name="connsiteX12" fmla="*/ 714792 w 1173115"/>
              <a:gd name="connsiteY12" fmla="*/ 104775 h 1627238"/>
              <a:gd name="connsiteX13" fmla="*/ 670342 w 1173115"/>
              <a:gd name="connsiteY13" fmla="*/ 25400 h 1627238"/>
              <a:gd name="connsiteX14" fmla="*/ 654467 w 1173115"/>
              <a:gd name="connsiteY14" fmla="*/ 63500 h 1627238"/>
              <a:gd name="connsiteX15" fmla="*/ 600492 w 1173115"/>
              <a:gd name="connsiteY15" fmla="*/ 142875 h 1627238"/>
              <a:gd name="connsiteX16" fmla="*/ 562392 w 1173115"/>
              <a:gd name="connsiteY16" fmla="*/ 222250 h 1627238"/>
              <a:gd name="connsiteX17" fmla="*/ 527467 w 1173115"/>
              <a:gd name="connsiteY17" fmla="*/ 304800 h 1627238"/>
              <a:gd name="connsiteX18" fmla="*/ 521117 w 1173115"/>
              <a:gd name="connsiteY18" fmla="*/ 358775 h 1627238"/>
              <a:gd name="connsiteX19" fmla="*/ 444917 w 1173115"/>
              <a:gd name="connsiteY19" fmla="*/ 434975 h 1627238"/>
              <a:gd name="connsiteX20" fmla="*/ 444917 w 1173115"/>
              <a:gd name="connsiteY20" fmla="*/ 517525 h 1627238"/>
              <a:gd name="connsiteX21" fmla="*/ 409992 w 1173115"/>
              <a:gd name="connsiteY21" fmla="*/ 501650 h 1627238"/>
              <a:gd name="connsiteX22" fmla="*/ 362367 w 1173115"/>
              <a:gd name="connsiteY22" fmla="*/ 511175 h 1627238"/>
              <a:gd name="connsiteX23" fmla="*/ 295692 w 1173115"/>
              <a:gd name="connsiteY23" fmla="*/ 492125 h 1627238"/>
              <a:gd name="connsiteX24" fmla="*/ 289342 w 1173115"/>
              <a:gd name="connsiteY24" fmla="*/ 419100 h 1627238"/>
              <a:gd name="connsiteX25" fmla="*/ 263942 w 1173115"/>
              <a:gd name="connsiteY25" fmla="*/ 396875 h 1627238"/>
              <a:gd name="connsiteX26" fmla="*/ 184567 w 1173115"/>
              <a:gd name="connsiteY26" fmla="*/ 387350 h 1627238"/>
              <a:gd name="connsiteX27" fmla="*/ 108367 w 1173115"/>
              <a:gd name="connsiteY27" fmla="*/ 393700 h 1627238"/>
              <a:gd name="connsiteX28" fmla="*/ 35342 w 1173115"/>
              <a:gd name="connsiteY28" fmla="*/ 469900 h 1627238"/>
              <a:gd name="connsiteX29" fmla="*/ 417 w 1173115"/>
              <a:gd name="connsiteY29" fmla="*/ 533400 h 1627238"/>
              <a:gd name="connsiteX30" fmla="*/ 16292 w 1173115"/>
              <a:gd name="connsiteY30" fmla="*/ 587375 h 1627238"/>
              <a:gd name="connsiteX31" fmla="*/ 9941 w 1173115"/>
              <a:gd name="connsiteY31" fmla="*/ 631825 h 1627238"/>
              <a:gd name="connsiteX32" fmla="*/ 13117 w 1173115"/>
              <a:gd name="connsiteY32" fmla="*/ 698500 h 1627238"/>
              <a:gd name="connsiteX33" fmla="*/ 9942 w 1173115"/>
              <a:gd name="connsiteY33" fmla="*/ 736600 h 1627238"/>
              <a:gd name="connsiteX34" fmla="*/ 48042 w 1173115"/>
              <a:gd name="connsiteY34" fmla="*/ 755650 h 1627238"/>
              <a:gd name="connsiteX35" fmla="*/ 102017 w 1173115"/>
              <a:gd name="connsiteY35" fmla="*/ 790575 h 1627238"/>
              <a:gd name="connsiteX36" fmla="*/ 133767 w 1173115"/>
              <a:gd name="connsiteY36" fmla="*/ 784225 h 1627238"/>
              <a:gd name="connsiteX37" fmla="*/ 159167 w 1173115"/>
              <a:gd name="connsiteY37" fmla="*/ 841375 h 1627238"/>
              <a:gd name="connsiteX38" fmla="*/ 155992 w 1173115"/>
              <a:gd name="connsiteY38" fmla="*/ 873125 h 1627238"/>
              <a:gd name="connsiteX39" fmla="*/ 200442 w 1173115"/>
              <a:gd name="connsiteY39" fmla="*/ 904875 h 1627238"/>
              <a:gd name="connsiteX40" fmla="*/ 222667 w 1173115"/>
              <a:gd name="connsiteY40" fmla="*/ 939800 h 1627238"/>
              <a:gd name="connsiteX41" fmla="*/ 213142 w 1173115"/>
              <a:gd name="connsiteY41" fmla="*/ 1022350 h 1627238"/>
              <a:gd name="connsiteX42" fmla="*/ 190917 w 1173115"/>
              <a:gd name="connsiteY42" fmla="*/ 1063625 h 1627238"/>
              <a:gd name="connsiteX43" fmla="*/ 190917 w 1173115"/>
              <a:gd name="connsiteY43" fmla="*/ 1200150 h 1627238"/>
              <a:gd name="connsiteX44" fmla="*/ 244892 w 1173115"/>
              <a:gd name="connsiteY44" fmla="*/ 1206500 h 1627238"/>
              <a:gd name="connsiteX45" fmla="*/ 279817 w 1173115"/>
              <a:gd name="connsiteY45" fmla="*/ 1222375 h 1627238"/>
              <a:gd name="connsiteX46" fmla="*/ 289342 w 1173115"/>
              <a:gd name="connsiteY46" fmla="*/ 1270000 h 1627238"/>
              <a:gd name="connsiteX47" fmla="*/ 356017 w 1173115"/>
              <a:gd name="connsiteY47" fmla="*/ 1298575 h 1627238"/>
              <a:gd name="connsiteX48" fmla="*/ 403642 w 1173115"/>
              <a:gd name="connsiteY48" fmla="*/ 1330325 h 1627238"/>
              <a:gd name="connsiteX49" fmla="*/ 422692 w 1173115"/>
              <a:gd name="connsiteY49" fmla="*/ 1403350 h 1627238"/>
              <a:gd name="connsiteX50" fmla="*/ 444917 w 1173115"/>
              <a:gd name="connsiteY50" fmla="*/ 1476375 h 1627238"/>
              <a:gd name="connsiteX51" fmla="*/ 483017 w 1173115"/>
              <a:gd name="connsiteY51" fmla="*/ 1482725 h 1627238"/>
              <a:gd name="connsiteX52" fmla="*/ 514767 w 1173115"/>
              <a:gd name="connsiteY52" fmla="*/ 1536700 h 1627238"/>
              <a:gd name="connsiteX53" fmla="*/ 543342 w 1173115"/>
              <a:gd name="connsiteY53" fmla="*/ 1584325 h 1627238"/>
              <a:gd name="connsiteX54" fmla="*/ 571917 w 1173115"/>
              <a:gd name="connsiteY54" fmla="*/ 1555750 h 1627238"/>
              <a:gd name="connsiteX55" fmla="*/ 597317 w 1173115"/>
              <a:gd name="connsiteY55" fmla="*/ 1501775 h 1627238"/>
              <a:gd name="connsiteX56" fmla="*/ 625892 w 1173115"/>
              <a:gd name="connsiteY56" fmla="*/ 1565275 h 1627238"/>
              <a:gd name="connsiteX57" fmla="*/ 660817 w 1173115"/>
              <a:gd name="connsiteY57" fmla="*/ 1590675 h 1627238"/>
              <a:gd name="connsiteX58" fmla="*/ 711617 w 1173115"/>
              <a:gd name="connsiteY58" fmla="*/ 1543050 h 1627238"/>
              <a:gd name="connsiteX59" fmla="*/ 794167 w 1173115"/>
              <a:gd name="connsiteY59" fmla="*/ 1558925 h 1627238"/>
              <a:gd name="connsiteX60" fmla="*/ 857667 w 1173115"/>
              <a:gd name="connsiteY60" fmla="*/ 1568450 h 1627238"/>
              <a:gd name="connsiteX61" fmla="*/ 927517 w 1173115"/>
              <a:gd name="connsiteY61" fmla="*/ 1590675 h 1627238"/>
              <a:gd name="connsiteX62" fmla="*/ 1000542 w 1173115"/>
              <a:gd name="connsiteY62" fmla="*/ 1606550 h 1627238"/>
              <a:gd name="connsiteX63" fmla="*/ 1054517 w 1173115"/>
              <a:gd name="connsiteY63" fmla="*/ 1625599 h 1627238"/>
              <a:gd name="connsiteX64" fmla="*/ 1073567 w 1173115"/>
              <a:gd name="connsiteY64" fmla="*/ 1606550 h 1627238"/>
              <a:gd name="connsiteX65" fmla="*/ 1073567 w 1173115"/>
              <a:gd name="connsiteY65" fmla="*/ 1581149 h 1627238"/>
              <a:gd name="connsiteX66" fmla="*/ 1098967 w 1173115"/>
              <a:gd name="connsiteY66" fmla="*/ 1568449 h 1627238"/>
              <a:gd name="connsiteX67" fmla="*/ 1098967 w 1173115"/>
              <a:gd name="connsiteY67" fmla="*/ 1527175 h 1627238"/>
              <a:gd name="connsiteX68" fmla="*/ 1140241 w 1173115"/>
              <a:gd name="connsiteY68" fmla="*/ 1527174 h 1627238"/>
              <a:gd name="connsiteX69" fmla="*/ 1171992 w 1173115"/>
              <a:gd name="connsiteY69" fmla="*/ 1527175 h 1627238"/>
              <a:gd name="connsiteX70" fmla="*/ 1098967 w 1173115"/>
              <a:gd name="connsiteY70" fmla="*/ 1457325 h 1627238"/>
              <a:gd name="connsiteX71" fmla="*/ 1086267 w 1173115"/>
              <a:gd name="connsiteY71" fmla="*/ 1444625 h 1627238"/>
              <a:gd name="connsiteX72" fmla="*/ 1076742 w 1173115"/>
              <a:gd name="connsiteY72" fmla="*/ 1431925 h 1627238"/>
              <a:gd name="connsiteX73" fmla="*/ 1057692 w 1173115"/>
              <a:gd name="connsiteY73" fmla="*/ 1419225 h 1627238"/>
              <a:gd name="connsiteX74" fmla="*/ 1038642 w 1173115"/>
              <a:gd name="connsiteY74" fmla="*/ 1400175 h 1627238"/>
              <a:gd name="connsiteX75" fmla="*/ 1025942 w 1173115"/>
              <a:gd name="connsiteY75" fmla="*/ 1387475 h 1627238"/>
              <a:gd name="connsiteX76" fmla="*/ 1032292 w 1173115"/>
              <a:gd name="connsiteY76" fmla="*/ 1355725 h 1627238"/>
              <a:gd name="connsiteX77" fmla="*/ 1044992 w 1173115"/>
              <a:gd name="connsiteY77" fmla="*/ 1352550 h 1627238"/>
              <a:gd name="connsiteX78" fmla="*/ 1060867 w 1173115"/>
              <a:gd name="connsiteY78" fmla="*/ 1349375 h 1627238"/>
              <a:gd name="connsiteX79" fmla="*/ 1057692 w 1173115"/>
              <a:gd name="connsiteY79" fmla="*/ 1314450 h 1627238"/>
              <a:gd name="connsiteX80" fmla="*/ 1029117 w 1173115"/>
              <a:gd name="connsiteY80" fmla="*/ 1317625 h 1627238"/>
              <a:gd name="connsiteX81" fmla="*/ 991017 w 1173115"/>
              <a:gd name="connsiteY81" fmla="*/ 1314450 h 1627238"/>
              <a:gd name="connsiteX82" fmla="*/ 978317 w 1173115"/>
              <a:gd name="connsiteY82" fmla="*/ 1308100 h 1627238"/>
              <a:gd name="connsiteX83" fmla="*/ 975142 w 1173115"/>
              <a:gd name="connsiteY83" fmla="*/ 1298575 h 1627238"/>
              <a:gd name="connsiteX84" fmla="*/ 1013242 w 1173115"/>
              <a:gd name="connsiteY84" fmla="*/ 1279525 h 1627238"/>
              <a:gd name="connsiteX85" fmla="*/ 1010067 w 1173115"/>
              <a:gd name="connsiteY85" fmla="*/ 1270000 h 1627238"/>
              <a:gd name="connsiteX86" fmla="*/ 997367 w 1173115"/>
              <a:gd name="connsiteY86" fmla="*/ 1260475 h 1627238"/>
              <a:gd name="connsiteX87" fmla="*/ 978317 w 1173115"/>
              <a:gd name="connsiteY87" fmla="*/ 1250950 h 1627238"/>
              <a:gd name="connsiteX88" fmla="*/ 959267 w 1173115"/>
              <a:gd name="connsiteY88" fmla="*/ 1225550 h 1627238"/>
              <a:gd name="connsiteX89" fmla="*/ 956092 w 1173115"/>
              <a:gd name="connsiteY89" fmla="*/ 1212850 h 1627238"/>
              <a:gd name="connsiteX90" fmla="*/ 940217 w 1173115"/>
              <a:gd name="connsiteY90" fmla="*/ 1181100 h 1627238"/>
              <a:gd name="connsiteX91" fmla="*/ 937042 w 1173115"/>
              <a:gd name="connsiteY91" fmla="*/ 1171575 h 1627238"/>
              <a:gd name="connsiteX92" fmla="*/ 930692 w 1173115"/>
              <a:gd name="connsiteY92" fmla="*/ 1146175 h 1627238"/>
              <a:gd name="connsiteX93" fmla="*/ 917992 w 1173115"/>
              <a:gd name="connsiteY93" fmla="*/ 1120775 h 1627238"/>
              <a:gd name="connsiteX94" fmla="*/ 905292 w 1173115"/>
              <a:gd name="connsiteY94" fmla="*/ 1098550 h 1627238"/>
              <a:gd name="connsiteX95" fmla="*/ 898942 w 1173115"/>
              <a:gd name="connsiteY95" fmla="*/ 1082675 h 1627238"/>
              <a:gd name="connsiteX96" fmla="*/ 892592 w 1173115"/>
              <a:gd name="connsiteY96" fmla="*/ 1063625 h 1627238"/>
              <a:gd name="connsiteX97" fmla="*/ 883067 w 1173115"/>
              <a:gd name="connsiteY97" fmla="*/ 1047750 h 1627238"/>
              <a:gd name="connsiteX98" fmla="*/ 876717 w 1173115"/>
              <a:gd name="connsiteY98" fmla="*/ 1038225 h 1627238"/>
              <a:gd name="connsiteX99" fmla="*/ 860842 w 1173115"/>
              <a:gd name="connsiteY99" fmla="*/ 1025525 h 1627238"/>
              <a:gd name="connsiteX100" fmla="*/ 841792 w 1173115"/>
              <a:gd name="connsiteY100" fmla="*/ 1003300 h 1627238"/>
              <a:gd name="connsiteX101" fmla="*/ 819567 w 1173115"/>
              <a:gd name="connsiteY101" fmla="*/ 1000125 h 1627238"/>
              <a:gd name="connsiteX102" fmla="*/ 797342 w 1173115"/>
              <a:gd name="connsiteY102" fmla="*/ 987425 h 1627238"/>
              <a:gd name="connsiteX103" fmla="*/ 765592 w 1173115"/>
              <a:gd name="connsiteY103" fmla="*/ 965200 h 1627238"/>
              <a:gd name="connsiteX104" fmla="*/ 752892 w 1173115"/>
              <a:gd name="connsiteY104" fmla="*/ 958850 h 1627238"/>
              <a:gd name="connsiteX105" fmla="*/ 746542 w 1173115"/>
              <a:gd name="connsiteY105" fmla="*/ 946150 h 1627238"/>
              <a:gd name="connsiteX106" fmla="*/ 740192 w 1173115"/>
              <a:gd name="connsiteY106" fmla="*/ 898525 h 1627238"/>
              <a:gd name="connsiteX107" fmla="*/ 730667 w 1173115"/>
              <a:gd name="connsiteY107" fmla="*/ 863600 h 1627238"/>
              <a:gd name="connsiteX108" fmla="*/ 721142 w 1173115"/>
              <a:gd name="connsiteY108" fmla="*/ 860425 h 1627238"/>
              <a:gd name="connsiteX109" fmla="*/ 705267 w 1173115"/>
              <a:gd name="connsiteY109" fmla="*/ 847725 h 1627238"/>
              <a:gd name="connsiteX110" fmla="*/ 692567 w 1173115"/>
              <a:gd name="connsiteY110" fmla="*/ 841375 h 1627238"/>
              <a:gd name="connsiteX111" fmla="*/ 686217 w 1173115"/>
              <a:gd name="connsiteY111" fmla="*/ 831850 h 1627238"/>
              <a:gd name="connsiteX112" fmla="*/ 689392 w 1173115"/>
              <a:gd name="connsiteY112" fmla="*/ 784225 h 1627238"/>
              <a:gd name="connsiteX113" fmla="*/ 698917 w 1173115"/>
              <a:gd name="connsiteY113" fmla="*/ 762000 h 1627238"/>
              <a:gd name="connsiteX114" fmla="*/ 708442 w 1173115"/>
              <a:gd name="connsiteY114" fmla="*/ 673100 h 1627238"/>
              <a:gd name="connsiteX115" fmla="*/ 711617 w 1173115"/>
              <a:gd name="connsiteY115" fmla="*/ 641350 h 1627238"/>
              <a:gd name="connsiteX116" fmla="*/ 721142 w 1173115"/>
              <a:gd name="connsiteY116" fmla="*/ 609600 h 1627238"/>
              <a:gd name="connsiteX117" fmla="*/ 727492 w 1173115"/>
              <a:gd name="connsiteY117" fmla="*/ 581025 h 1627238"/>
              <a:gd name="connsiteX118" fmla="*/ 733842 w 1173115"/>
              <a:gd name="connsiteY118" fmla="*/ 568325 h 1627238"/>
              <a:gd name="connsiteX119" fmla="*/ 737017 w 1173115"/>
              <a:gd name="connsiteY119" fmla="*/ 555625 h 1627238"/>
              <a:gd name="connsiteX120" fmla="*/ 749717 w 1173115"/>
              <a:gd name="connsiteY120" fmla="*/ 542925 h 1627238"/>
              <a:gd name="connsiteX121" fmla="*/ 762417 w 1173115"/>
              <a:gd name="connsiteY121" fmla="*/ 520700 h 1627238"/>
              <a:gd name="connsiteX122" fmla="*/ 784642 w 1173115"/>
              <a:gd name="connsiteY122" fmla="*/ 498475 h 1627238"/>
              <a:gd name="connsiteX123" fmla="*/ 797342 w 1173115"/>
              <a:gd name="connsiteY123" fmla="*/ 485775 h 1627238"/>
              <a:gd name="connsiteX124" fmla="*/ 806867 w 1173115"/>
              <a:gd name="connsiteY124" fmla="*/ 476250 h 1627238"/>
              <a:gd name="connsiteX125" fmla="*/ 816392 w 1173115"/>
              <a:gd name="connsiteY125" fmla="*/ 454025 h 1627238"/>
              <a:gd name="connsiteX126" fmla="*/ 819567 w 1173115"/>
              <a:gd name="connsiteY126" fmla="*/ 441325 h 1627238"/>
              <a:gd name="connsiteX127" fmla="*/ 832267 w 1173115"/>
              <a:gd name="connsiteY127" fmla="*/ 409575 h 1627238"/>
              <a:gd name="connsiteX128" fmla="*/ 838617 w 1173115"/>
              <a:gd name="connsiteY128" fmla="*/ 365125 h 1627238"/>
              <a:gd name="connsiteX129" fmla="*/ 841792 w 1173115"/>
              <a:gd name="connsiteY129" fmla="*/ 355600 h 1627238"/>
              <a:gd name="connsiteX130" fmla="*/ 844967 w 1173115"/>
              <a:gd name="connsiteY130" fmla="*/ 342900 h 1627238"/>
              <a:gd name="connsiteX131" fmla="*/ 854492 w 1173115"/>
              <a:gd name="connsiteY131" fmla="*/ 225425 h 1627238"/>
              <a:gd name="connsiteX132" fmla="*/ 857667 w 1173115"/>
              <a:gd name="connsiteY132" fmla="*/ 209550 h 1627238"/>
              <a:gd name="connsiteX133" fmla="*/ 864017 w 1173115"/>
              <a:gd name="connsiteY133" fmla="*/ 200025 h 1627238"/>
              <a:gd name="connsiteX134" fmla="*/ 867192 w 1173115"/>
              <a:gd name="connsiteY134" fmla="*/ 177800 h 1627238"/>
              <a:gd name="connsiteX135" fmla="*/ 870367 w 1173115"/>
              <a:gd name="connsiteY135" fmla="*/ 168275 h 1627238"/>
              <a:gd name="connsiteX136" fmla="*/ 873542 w 1173115"/>
              <a:gd name="connsiteY136" fmla="*/ 152400 h 1627238"/>
              <a:gd name="connsiteX137" fmla="*/ 883067 w 1173115"/>
              <a:gd name="connsiteY137" fmla="*/ 101600 h 1627238"/>
              <a:gd name="connsiteX138" fmla="*/ 886242 w 1173115"/>
              <a:gd name="connsiteY138" fmla="*/ 92075 h 1627238"/>
              <a:gd name="connsiteX139" fmla="*/ 898942 w 1173115"/>
              <a:gd name="connsiteY139" fmla="*/ 76200 h 1627238"/>
              <a:gd name="connsiteX140" fmla="*/ 908467 w 1173115"/>
              <a:gd name="connsiteY140" fmla="*/ 73025 h 1627238"/>
              <a:gd name="connsiteX0" fmla="*/ 908467 w 1179279"/>
              <a:gd name="connsiteY0" fmla="*/ 73025 h 1627238"/>
              <a:gd name="connsiteX1" fmla="*/ 902117 w 1179279"/>
              <a:gd name="connsiteY1" fmla="*/ 57150 h 1627238"/>
              <a:gd name="connsiteX2" fmla="*/ 844967 w 1179279"/>
              <a:gd name="connsiteY2" fmla="*/ 22225 h 1627238"/>
              <a:gd name="connsiteX3" fmla="*/ 829092 w 1179279"/>
              <a:gd name="connsiteY3" fmla="*/ 9525 h 1627238"/>
              <a:gd name="connsiteX4" fmla="*/ 813217 w 1179279"/>
              <a:gd name="connsiteY4" fmla="*/ 6350 h 1627238"/>
              <a:gd name="connsiteX5" fmla="*/ 797342 w 1179279"/>
              <a:gd name="connsiteY5" fmla="*/ 0 h 1627238"/>
              <a:gd name="connsiteX6" fmla="*/ 775117 w 1179279"/>
              <a:gd name="connsiteY6" fmla="*/ 6350 h 1627238"/>
              <a:gd name="connsiteX7" fmla="*/ 771942 w 1179279"/>
              <a:gd name="connsiteY7" fmla="*/ 50800 h 1627238"/>
              <a:gd name="connsiteX8" fmla="*/ 768767 w 1179279"/>
              <a:gd name="connsiteY8" fmla="*/ 69850 h 1627238"/>
              <a:gd name="connsiteX9" fmla="*/ 759242 w 1179279"/>
              <a:gd name="connsiteY9" fmla="*/ 73025 h 1627238"/>
              <a:gd name="connsiteX10" fmla="*/ 749717 w 1179279"/>
              <a:gd name="connsiteY10" fmla="*/ 66675 h 1627238"/>
              <a:gd name="connsiteX11" fmla="*/ 737017 w 1179279"/>
              <a:gd name="connsiteY11" fmla="*/ 63500 h 1627238"/>
              <a:gd name="connsiteX12" fmla="*/ 714792 w 1179279"/>
              <a:gd name="connsiteY12" fmla="*/ 104775 h 1627238"/>
              <a:gd name="connsiteX13" fmla="*/ 670342 w 1179279"/>
              <a:gd name="connsiteY13" fmla="*/ 25400 h 1627238"/>
              <a:gd name="connsiteX14" fmla="*/ 654467 w 1179279"/>
              <a:gd name="connsiteY14" fmla="*/ 63500 h 1627238"/>
              <a:gd name="connsiteX15" fmla="*/ 600492 w 1179279"/>
              <a:gd name="connsiteY15" fmla="*/ 142875 h 1627238"/>
              <a:gd name="connsiteX16" fmla="*/ 562392 w 1179279"/>
              <a:gd name="connsiteY16" fmla="*/ 222250 h 1627238"/>
              <a:gd name="connsiteX17" fmla="*/ 527467 w 1179279"/>
              <a:gd name="connsiteY17" fmla="*/ 304800 h 1627238"/>
              <a:gd name="connsiteX18" fmla="*/ 521117 w 1179279"/>
              <a:gd name="connsiteY18" fmla="*/ 358775 h 1627238"/>
              <a:gd name="connsiteX19" fmla="*/ 444917 w 1179279"/>
              <a:gd name="connsiteY19" fmla="*/ 434975 h 1627238"/>
              <a:gd name="connsiteX20" fmla="*/ 444917 w 1179279"/>
              <a:gd name="connsiteY20" fmla="*/ 517525 h 1627238"/>
              <a:gd name="connsiteX21" fmla="*/ 409992 w 1179279"/>
              <a:gd name="connsiteY21" fmla="*/ 501650 h 1627238"/>
              <a:gd name="connsiteX22" fmla="*/ 362367 w 1179279"/>
              <a:gd name="connsiteY22" fmla="*/ 511175 h 1627238"/>
              <a:gd name="connsiteX23" fmla="*/ 295692 w 1179279"/>
              <a:gd name="connsiteY23" fmla="*/ 492125 h 1627238"/>
              <a:gd name="connsiteX24" fmla="*/ 289342 w 1179279"/>
              <a:gd name="connsiteY24" fmla="*/ 419100 h 1627238"/>
              <a:gd name="connsiteX25" fmla="*/ 263942 w 1179279"/>
              <a:gd name="connsiteY25" fmla="*/ 396875 h 1627238"/>
              <a:gd name="connsiteX26" fmla="*/ 184567 w 1179279"/>
              <a:gd name="connsiteY26" fmla="*/ 387350 h 1627238"/>
              <a:gd name="connsiteX27" fmla="*/ 108367 w 1179279"/>
              <a:gd name="connsiteY27" fmla="*/ 393700 h 1627238"/>
              <a:gd name="connsiteX28" fmla="*/ 35342 w 1179279"/>
              <a:gd name="connsiteY28" fmla="*/ 469900 h 1627238"/>
              <a:gd name="connsiteX29" fmla="*/ 417 w 1179279"/>
              <a:gd name="connsiteY29" fmla="*/ 533400 h 1627238"/>
              <a:gd name="connsiteX30" fmla="*/ 16292 w 1179279"/>
              <a:gd name="connsiteY30" fmla="*/ 587375 h 1627238"/>
              <a:gd name="connsiteX31" fmla="*/ 9941 w 1179279"/>
              <a:gd name="connsiteY31" fmla="*/ 631825 h 1627238"/>
              <a:gd name="connsiteX32" fmla="*/ 13117 w 1179279"/>
              <a:gd name="connsiteY32" fmla="*/ 698500 h 1627238"/>
              <a:gd name="connsiteX33" fmla="*/ 9942 w 1179279"/>
              <a:gd name="connsiteY33" fmla="*/ 736600 h 1627238"/>
              <a:gd name="connsiteX34" fmla="*/ 48042 w 1179279"/>
              <a:gd name="connsiteY34" fmla="*/ 755650 h 1627238"/>
              <a:gd name="connsiteX35" fmla="*/ 102017 w 1179279"/>
              <a:gd name="connsiteY35" fmla="*/ 790575 h 1627238"/>
              <a:gd name="connsiteX36" fmla="*/ 133767 w 1179279"/>
              <a:gd name="connsiteY36" fmla="*/ 784225 h 1627238"/>
              <a:gd name="connsiteX37" fmla="*/ 159167 w 1179279"/>
              <a:gd name="connsiteY37" fmla="*/ 841375 h 1627238"/>
              <a:gd name="connsiteX38" fmla="*/ 155992 w 1179279"/>
              <a:gd name="connsiteY38" fmla="*/ 873125 h 1627238"/>
              <a:gd name="connsiteX39" fmla="*/ 200442 w 1179279"/>
              <a:gd name="connsiteY39" fmla="*/ 904875 h 1627238"/>
              <a:gd name="connsiteX40" fmla="*/ 222667 w 1179279"/>
              <a:gd name="connsiteY40" fmla="*/ 939800 h 1627238"/>
              <a:gd name="connsiteX41" fmla="*/ 213142 w 1179279"/>
              <a:gd name="connsiteY41" fmla="*/ 1022350 h 1627238"/>
              <a:gd name="connsiteX42" fmla="*/ 190917 w 1179279"/>
              <a:gd name="connsiteY42" fmla="*/ 1063625 h 1627238"/>
              <a:gd name="connsiteX43" fmla="*/ 190917 w 1179279"/>
              <a:gd name="connsiteY43" fmla="*/ 1200150 h 1627238"/>
              <a:gd name="connsiteX44" fmla="*/ 244892 w 1179279"/>
              <a:gd name="connsiteY44" fmla="*/ 1206500 h 1627238"/>
              <a:gd name="connsiteX45" fmla="*/ 279817 w 1179279"/>
              <a:gd name="connsiteY45" fmla="*/ 1222375 h 1627238"/>
              <a:gd name="connsiteX46" fmla="*/ 289342 w 1179279"/>
              <a:gd name="connsiteY46" fmla="*/ 1270000 h 1627238"/>
              <a:gd name="connsiteX47" fmla="*/ 356017 w 1179279"/>
              <a:gd name="connsiteY47" fmla="*/ 1298575 h 1627238"/>
              <a:gd name="connsiteX48" fmla="*/ 403642 w 1179279"/>
              <a:gd name="connsiteY48" fmla="*/ 1330325 h 1627238"/>
              <a:gd name="connsiteX49" fmla="*/ 422692 w 1179279"/>
              <a:gd name="connsiteY49" fmla="*/ 1403350 h 1627238"/>
              <a:gd name="connsiteX50" fmla="*/ 444917 w 1179279"/>
              <a:gd name="connsiteY50" fmla="*/ 1476375 h 1627238"/>
              <a:gd name="connsiteX51" fmla="*/ 483017 w 1179279"/>
              <a:gd name="connsiteY51" fmla="*/ 1482725 h 1627238"/>
              <a:gd name="connsiteX52" fmla="*/ 514767 w 1179279"/>
              <a:gd name="connsiteY52" fmla="*/ 1536700 h 1627238"/>
              <a:gd name="connsiteX53" fmla="*/ 543342 w 1179279"/>
              <a:gd name="connsiteY53" fmla="*/ 1584325 h 1627238"/>
              <a:gd name="connsiteX54" fmla="*/ 571917 w 1179279"/>
              <a:gd name="connsiteY54" fmla="*/ 1555750 h 1627238"/>
              <a:gd name="connsiteX55" fmla="*/ 597317 w 1179279"/>
              <a:gd name="connsiteY55" fmla="*/ 1501775 h 1627238"/>
              <a:gd name="connsiteX56" fmla="*/ 625892 w 1179279"/>
              <a:gd name="connsiteY56" fmla="*/ 1565275 h 1627238"/>
              <a:gd name="connsiteX57" fmla="*/ 660817 w 1179279"/>
              <a:gd name="connsiteY57" fmla="*/ 1590675 h 1627238"/>
              <a:gd name="connsiteX58" fmla="*/ 711617 w 1179279"/>
              <a:gd name="connsiteY58" fmla="*/ 1543050 h 1627238"/>
              <a:gd name="connsiteX59" fmla="*/ 794167 w 1179279"/>
              <a:gd name="connsiteY59" fmla="*/ 1558925 h 1627238"/>
              <a:gd name="connsiteX60" fmla="*/ 857667 w 1179279"/>
              <a:gd name="connsiteY60" fmla="*/ 1568450 h 1627238"/>
              <a:gd name="connsiteX61" fmla="*/ 927517 w 1179279"/>
              <a:gd name="connsiteY61" fmla="*/ 1590675 h 1627238"/>
              <a:gd name="connsiteX62" fmla="*/ 1000542 w 1179279"/>
              <a:gd name="connsiteY62" fmla="*/ 1606550 h 1627238"/>
              <a:gd name="connsiteX63" fmla="*/ 1054517 w 1179279"/>
              <a:gd name="connsiteY63" fmla="*/ 1625599 h 1627238"/>
              <a:gd name="connsiteX64" fmla="*/ 1073567 w 1179279"/>
              <a:gd name="connsiteY64" fmla="*/ 1606550 h 1627238"/>
              <a:gd name="connsiteX65" fmla="*/ 1073567 w 1179279"/>
              <a:gd name="connsiteY65" fmla="*/ 1581149 h 1627238"/>
              <a:gd name="connsiteX66" fmla="*/ 1098967 w 1179279"/>
              <a:gd name="connsiteY66" fmla="*/ 1568449 h 1627238"/>
              <a:gd name="connsiteX67" fmla="*/ 1098967 w 1179279"/>
              <a:gd name="connsiteY67" fmla="*/ 1527175 h 1627238"/>
              <a:gd name="connsiteX68" fmla="*/ 1140241 w 1179279"/>
              <a:gd name="connsiteY68" fmla="*/ 1527174 h 1627238"/>
              <a:gd name="connsiteX69" fmla="*/ 1178342 w 1179279"/>
              <a:gd name="connsiteY69" fmla="*/ 1514475 h 1627238"/>
              <a:gd name="connsiteX70" fmla="*/ 1098967 w 1179279"/>
              <a:gd name="connsiteY70" fmla="*/ 1457325 h 1627238"/>
              <a:gd name="connsiteX71" fmla="*/ 1086267 w 1179279"/>
              <a:gd name="connsiteY71" fmla="*/ 1444625 h 1627238"/>
              <a:gd name="connsiteX72" fmla="*/ 1076742 w 1179279"/>
              <a:gd name="connsiteY72" fmla="*/ 1431925 h 1627238"/>
              <a:gd name="connsiteX73" fmla="*/ 1057692 w 1179279"/>
              <a:gd name="connsiteY73" fmla="*/ 1419225 h 1627238"/>
              <a:gd name="connsiteX74" fmla="*/ 1038642 w 1179279"/>
              <a:gd name="connsiteY74" fmla="*/ 1400175 h 1627238"/>
              <a:gd name="connsiteX75" fmla="*/ 1025942 w 1179279"/>
              <a:gd name="connsiteY75" fmla="*/ 1387475 h 1627238"/>
              <a:gd name="connsiteX76" fmla="*/ 1032292 w 1179279"/>
              <a:gd name="connsiteY76" fmla="*/ 1355725 h 1627238"/>
              <a:gd name="connsiteX77" fmla="*/ 1044992 w 1179279"/>
              <a:gd name="connsiteY77" fmla="*/ 1352550 h 1627238"/>
              <a:gd name="connsiteX78" fmla="*/ 1060867 w 1179279"/>
              <a:gd name="connsiteY78" fmla="*/ 1349375 h 1627238"/>
              <a:gd name="connsiteX79" fmla="*/ 1057692 w 1179279"/>
              <a:gd name="connsiteY79" fmla="*/ 1314450 h 1627238"/>
              <a:gd name="connsiteX80" fmla="*/ 1029117 w 1179279"/>
              <a:gd name="connsiteY80" fmla="*/ 1317625 h 1627238"/>
              <a:gd name="connsiteX81" fmla="*/ 991017 w 1179279"/>
              <a:gd name="connsiteY81" fmla="*/ 1314450 h 1627238"/>
              <a:gd name="connsiteX82" fmla="*/ 978317 w 1179279"/>
              <a:gd name="connsiteY82" fmla="*/ 1308100 h 1627238"/>
              <a:gd name="connsiteX83" fmla="*/ 975142 w 1179279"/>
              <a:gd name="connsiteY83" fmla="*/ 1298575 h 1627238"/>
              <a:gd name="connsiteX84" fmla="*/ 1013242 w 1179279"/>
              <a:gd name="connsiteY84" fmla="*/ 1279525 h 1627238"/>
              <a:gd name="connsiteX85" fmla="*/ 1010067 w 1179279"/>
              <a:gd name="connsiteY85" fmla="*/ 1270000 h 1627238"/>
              <a:gd name="connsiteX86" fmla="*/ 997367 w 1179279"/>
              <a:gd name="connsiteY86" fmla="*/ 1260475 h 1627238"/>
              <a:gd name="connsiteX87" fmla="*/ 978317 w 1179279"/>
              <a:gd name="connsiteY87" fmla="*/ 1250950 h 1627238"/>
              <a:gd name="connsiteX88" fmla="*/ 959267 w 1179279"/>
              <a:gd name="connsiteY88" fmla="*/ 1225550 h 1627238"/>
              <a:gd name="connsiteX89" fmla="*/ 956092 w 1179279"/>
              <a:gd name="connsiteY89" fmla="*/ 1212850 h 1627238"/>
              <a:gd name="connsiteX90" fmla="*/ 940217 w 1179279"/>
              <a:gd name="connsiteY90" fmla="*/ 1181100 h 1627238"/>
              <a:gd name="connsiteX91" fmla="*/ 937042 w 1179279"/>
              <a:gd name="connsiteY91" fmla="*/ 1171575 h 1627238"/>
              <a:gd name="connsiteX92" fmla="*/ 930692 w 1179279"/>
              <a:gd name="connsiteY92" fmla="*/ 1146175 h 1627238"/>
              <a:gd name="connsiteX93" fmla="*/ 917992 w 1179279"/>
              <a:gd name="connsiteY93" fmla="*/ 1120775 h 1627238"/>
              <a:gd name="connsiteX94" fmla="*/ 905292 w 1179279"/>
              <a:gd name="connsiteY94" fmla="*/ 1098550 h 1627238"/>
              <a:gd name="connsiteX95" fmla="*/ 898942 w 1179279"/>
              <a:gd name="connsiteY95" fmla="*/ 1082675 h 1627238"/>
              <a:gd name="connsiteX96" fmla="*/ 892592 w 1179279"/>
              <a:gd name="connsiteY96" fmla="*/ 1063625 h 1627238"/>
              <a:gd name="connsiteX97" fmla="*/ 883067 w 1179279"/>
              <a:gd name="connsiteY97" fmla="*/ 1047750 h 1627238"/>
              <a:gd name="connsiteX98" fmla="*/ 876717 w 1179279"/>
              <a:gd name="connsiteY98" fmla="*/ 1038225 h 1627238"/>
              <a:gd name="connsiteX99" fmla="*/ 860842 w 1179279"/>
              <a:gd name="connsiteY99" fmla="*/ 1025525 h 1627238"/>
              <a:gd name="connsiteX100" fmla="*/ 841792 w 1179279"/>
              <a:gd name="connsiteY100" fmla="*/ 1003300 h 1627238"/>
              <a:gd name="connsiteX101" fmla="*/ 819567 w 1179279"/>
              <a:gd name="connsiteY101" fmla="*/ 1000125 h 1627238"/>
              <a:gd name="connsiteX102" fmla="*/ 797342 w 1179279"/>
              <a:gd name="connsiteY102" fmla="*/ 987425 h 1627238"/>
              <a:gd name="connsiteX103" fmla="*/ 765592 w 1179279"/>
              <a:gd name="connsiteY103" fmla="*/ 965200 h 1627238"/>
              <a:gd name="connsiteX104" fmla="*/ 752892 w 1179279"/>
              <a:gd name="connsiteY104" fmla="*/ 958850 h 1627238"/>
              <a:gd name="connsiteX105" fmla="*/ 746542 w 1179279"/>
              <a:gd name="connsiteY105" fmla="*/ 946150 h 1627238"/>
              <a:gd name="connsiteX106" fmla="*/ 740192 w 1179279"/>
              <a:gd name="connsiteY106" fmla="*/ 898525 h 1627238"/>
              <a:gd name="connsiteX107" fmla="*/ 730667 w 1179279"/>
              <a:gd name="connsiteY107" fmla="*/ 863600 h 1627238"/>
              <a:gd name="connsiteX108" fmla="*/ 721142 w 1179279"/>
              <a:gd name="connsiteY108" fmla="*/ 860425 h 1627238"/>
              <a:gd name="connsiteX109" fmla="*/ 705267 w 1179279"/>
              <a:gd name="connsiteY109" fmla="*/ 847725 h 1627238"/>
              <a:gd name="connsiteX110" fmla="*/ 692567 w 1179279"/>
              <a:gd name="connsiteY110" fmla="*/ 841375 h 1627238"/>
              <a:gd name="connsiteX111" fmla="*/ 686217 w 1179279"/>
              <a:gd name="connsiteY111" fmla="*/ 831850 h 1627238"/>
              <a:gd name="connsiteX112" fmla="*/ 689392 w 1179279"/>
              <a:gd name="connsiteY112" fmla="*/ 784225 h 1627238"/>
              <a:gd name="connsiteX113" fmla="*/ 698917 w 1179279"/>
              <a:gd name="connsiteY113" fmla="*/ 762000 h 1627238"/>
              <a:gd name="connsiteX114" fmla="*/ 708442 w 1179279"/>
              <a:gd name="connsiteY114" fmla="*/ 673100 h 1627238"/>
              <a:gd name="connsiteX115" fmla="*/ 711617 w 1179279"/>
              <a:gd name="connsiteY115" fmla="*/ 641350 h 1627238"/>
              <a:gd name="connsiteX116" fmla="*/ 721142 w 1179279"/>
              <a:gd name="connsiteY116" fmla="*/ 609600 h 1627238"/>
              <a:gd name="connsiteX117" fmla="*/ 727492 w 1179279"/>
              <a:gd name="connsiteY117" fmla="*/ 581025 h 1627238"/>
              <a:gd name="connsiteX118" fmla="*/ 733842 w 1179279"/>
              <a:gd name="connsiteY118" fmla="*/ 568325 h 1627238"/>
              <a:gd name="connsiteX119" fmla="*/ 737017 w 1179279"/>
              <a:gd name="connsiteY119" fmla="*/ 555625 h 1627238"/>
              <a:gd name="connsiteX120" fmla="*/ 749717 w 1179279"/>
              <a:gd name="connsiteY120" fmla="*/ 542925 h 1627238"/>
              <a:gd name="connsiteX121" fmla="*/ 762417 w 1179279"/>
              <a:gd name="connsiteY121" fmla="*/ 520700 h 1627238"/>
              <a:gd name="connsiteX122" fmla="*/ 784642 w 1179279"/>
              <a:gd name="connsiteY122" fmla="*/ 498475 h 1627238"/>
              <a:gd name="connsiteX123" fmla="*/ 797342 w 1179279"/>
              <a:gd name="connsiteY123" fmla="*/ 485775 h 1627238"/>
              <a:gd name="connsiteX124" fmla="*/ 806867 w 1179279"/>
              <a:gd name="connsiteY124" fmla="*/ 476250 h 1627238"/>
              <a:gd name="connsiteX125" fmla="*/ 816392 w 1179279"/>
              <a:gd name="connsiteY125" fmla="*/ 454025 h 1627238"/>
              <a:gd name="connsiteX126" fmla="*/ 819567 w 1179279"/>
              <a:gd name="connsiteY126" fmla="*/ 441325 h 1627238"/>
              <a:gd name="connsiteX127" fmla="*/ 832267 w 1179279"/>
              <a:gd name="connsiteY127" fmla="*/ 409575 h 1627238"/>
              <a:gd name="connsiteX128" fmla="*/ 838617 w 1179279"/>
              <a:gd name="connsiteY128" fmla="*/ 365125 h 1627238"/>
              <a:gd name="connsiteX129" fmla="*/ 841792 w 1179279"/>
              <a:gd name="connsiteY129" fmla="*/ 355600 h 1627238"/>
              <a:gd name="connsiteX130" fmla="*/ 844967 w 1179279"/>
              <a:gd name="connsiteY130" fmla="*/ 342900 h 1627238"/>
              <a:gd name="connsiteX131" fmla="*/ 854492 w 1179279"/>
              <a:gd name="connsiteY131" fmla="*/ 225425 h 1627238"/>
              <a:gd name="connsiteX132" fmla="*/ 857667 w 1179279"/>
              <a:gd name="connsiteY132" fmla="*/ 209550 h 1627238"/>
              <a:gd name="connsiteX133" fmla="*/ 864017 w 1179279"/>
              <a:gd name="connsiteY133" fmla="*/ 200025 h 1627238"/>
              <a:gd name="connsiteX134" fmla="*/ 867192 w 1179279"/>
              <a:gd name="connsiteY134" fmla="*/ 177800 h 1627238"/>
              <a:gd name="connsiteX135" fmla="*/ 870367 w 1179279"/>
              <a:gd name="connsiteY135" fmla="*/ 168275 h 1627238"/>
              <a:gd name="connsiteX136" fmla="*/ 873542 w 1179279"/>
              <a:gd name="connsiteY136" fmla="*/ 152400 h 1627238"/>
              <a:gd name="connsiteX137" fmla="*/ 883067 w 1179279"/>
              <a:gd name="connsiteY137" fmla="*/ 101600 h 1627238"/>
              <a:gd name="connsiteX138" fmla="*/ 886242 w 1179279"/>
              <a:gd name="connsiteY138" fmla="*/ 92075 h 1627238"/>
              <a:gd name="connsiteX139" fmla="*/ 898942 w 1179279"/>
              <a:gd name="connsiteY139" fmla="*/ 76200 h 1627238"/>
              <a:gd name="connsiteX140" fmla="*/ 908467 w 1179279"/>
              <a:gd name="connsiteY140" fmla="*/ 73025 h 1627238"/>
              <a:gd name="connsiteX0" fmla="*/ 908467 w 1179279"/>
              <a:gd name="connsiteY0" fmla="*/ 73025 h 1627238"/>
              <a:gd name="connsiteX1" fmla="*/ 902117 w 1179279"/>
              <a:gd name="connsiteY1" fmla="*/ 57150 h 1627238"/>
              <a:gd name="connsiteX2" fmla="*/ 844967 w 1179279"/>
              <a:gd name="connsiteY2" fmla="*/ 22225 h 1627238"/>
              <a:gd name="connsiteX3" fmla="*/ 829092 w 1179279"/>
              <a:gd name="connsiteY3" fmla="*/ 9525 h 1627238"/>
              <a:gd name="connsiteX4" fmla="*/ 813217 w 1179279"/>
              <a:gd name="connsiteY4" fmla="*/ 6350 h 1627238"/>
              <a:gd name="connsiteX5" fmla="*/ 797342 w 1179279"/>
              <a:gd name="connsiteY5" fmla="*/ 0 h 1627238"/>
              <a:gd name="connsiteX6" fmla="*/ 775117 w 1179279"/>
              <a:gd name="connsiteY6" fmla="*/ 6350 h 1627238"/>
              <a:gd name="connsiteX7" fmla="*/ 771942 w 1179279"/>
              <a:gd name="connsiteY7" fmla="*/ 50800 h 1627238"/>
              <a:gd name="connsiteX8" fmla="*/ 768767 w 1179279"/>
              <a:gd name="connsiteY8" fmla="*/ 69850 h 1627238"/>
              <a:gd name="connsiteX9" fmla="*/ 759242 w 1179279"/>
              <a:gd name="connsiteY9" fmla="*/ 73025 h 1627238"/>
              <a:gd name="connsiteX10" fmla="*/ 749717 w 1179279"/>
              <a:gd name="connsiteY10" fmla="*/ 66675 h 1627238"/>
              <a:gd name="connsiteX11" fmla="*/ 737017 w 1179279"/>
              <a:gd name="connsiteY11" fmla="*/ 63500 h 1627238"/>
              <a:gd name="connsiteX12" fmla="*/ 714792 w 1179279"/>
              <a:gd name="connsiteY12" fmla="*/ 104775 h 1627238"/>
              <a:gd name="connsiteX13" fmla="*/ 670342 w 1179279"/>
              <a:gd name="connsiteY13" fmla="*/ 25400 h 1627238"/>
              <a:gd name="connsiteX14" fmla="*/ 654467 w 1179279"/>
              <a:gd name="connsiteY14" fmla="*/ 63500 h 1627238"/>
              <a:gd name="connsiteX15" fmla="*/ 600492 w 1179279"/>
              <a:gd name="connsiteY15" fmla="*/ 142875 h 1627238"/>
              <a:gd name="connsiteX16" fmla="*/ 562392 w 1179279"/>
              <a:gd name="connsiteY16" fmla="*/ 222250 h 1627238"/>
              <a:gd name="connsiteX17" fmla="*/ 527467 w 1179279"/>
              <a:gd name="connsiteY17" fmla="*/ 304800 h 1627238"/>
              <a:gd name="connsiteX18" fmla="*/ 521117 w 1179279"/>
              <a:gd name="connsiteY18" fmla="*/ 358775 h 1627238"/>
              <a:gd name="connsiteX19" fmla="*/ 444917 w 1179279"/>
              <a:gd name="connsiteY19" fmla="*/ 434975 h 1627238"/>
              <a:gd name="connsiteX20" fmla="*/ 444917 w 1179279"/>
              <a:gd name="connsiteY20" fmla="*/ 517525 h 1627238"/>
              <a:gd name="connsiteX21" fmla="*/ 409992 w 1179279"/>
              <a:gd name="connsiteY21" fmla="*/ 501650 h 1627238"/>
              <a:gd name="connsiteX22" fmla="*/ 362367 w 1179279"/>
              <a:gd name="connsiteY22" fmla="*/ 511175 h 1627238"/>
              <a:gd name="connsiteX23" fmla="*/ 295692 w 1179279"/>
              <a:gd name="connsiteY23" fmla="*/ 492125 h 1627238"/>
              <a:gd name="connsiteX24" fmla="*/ 289342 w 1179279"/>
              <a:gd name="connsiteY24" fmla="*/ 419100 h 1627238"/>
              <a:gd name="connsiteX25" fmla="*/ 263942 w 1179279"/>
              <a:gd name="connsiteY25" fmla="*/ 396875 h 1627238"/>
              <a:gd name="connsiteX26" fmla="*/ 184567 w 1179279"/>
              <a:gd name="connsiteY26" fmla="*/ 387350 h 1627238"/>
              <a:gd name="connsiteX27" fmla="*/ 108367 w 1179279"/>
              <a:gd name="connsiteY27" fmla="*/ 393700 h 1627238"/>
              <a:gd name="connsiteX28" fmla="*/ 35342 w 1179279"/>
              <a:gd name="connsiteY28" fmla="*/ 469900 h 1627238"/>
              <a:gd name="connsiteX29" fmla="*/ 417 w 1179279"/>
              <a:gd name="connsiteY29" fmla="*/ 533400 h 1627238"/>
              <a:gd name="connsiteX30" fmla="*/ 16292 w 1179279"/>
              <a:gd name="connsiteY30" fmla="*/ 587375 h 1627238"/>
              <a:gd name="connsiteX31" fmla="*/ 9941 w 1179279"/>
              <a:gd name="connsiteY31" fmla="*/ 631825 h 1627238"/>
              <a:gd name="connsiteX32" fmla="*/ 13117 w 1179279"/>
              <a:gd name="connsiteY32" fmla="*/ 698500 h 1627238"/>
              <a:gd name="connsiteX33" fmla="*/ 9942 w 1179279"/>
              <a:gd name="connsiteY33" fmla="*/ 736600 h 1627238"/>
              <a:gd name="connsiteX34" fmla="*/ 48042 w 1179279"/>
              <a:gd name="connsiteY34" fmla="*/ 755650 h 1627238"/>
              <a:gd name="connsiteX35" fmla="*/ 102017 w 1179279"/>
              <a:gd name="connsiteY35" fmla="*/ 790575 h 1627238"/>
              <a:gd name="connsiteX36" fmla="*/ 133767 w 1179279"/>
              <a:gd name="connsiteY36" fmla="*/ 784225 h 1627238"/>
              <a:gd name="connsiteX37" fmla="*/ 159167 w 1179279"/>
              <a:gd name="connsiteY37" fmla="*/ 841375 h 1627238"/>
              <a:gd name="connsiteX38" fmla="*/ 155992 w 1179279"/>
              <a:gd name="connsiteY38" fmla="*/ 873125 h 1627238"/>
              <a:gd name="connsiteX39" fmla="*/ 200442 w 1179279"/>
              <a:gd name="connsiteY39" fmla="*/ 904875 h 1627238"/>
              <a:gd name="connsiteX40" fmla="*/ 222667 w 1179279"/>
              <a:gd name="connsiteY40" fmla="*/ 939800 h 1627238"/>
              <a:gd name="connsiteX41" fmla="*/ 213142 w 1179279"/>
              <a:gd name="connsiteY41" fmla="*/ 1022350 h 1627238"/>
              <a:gd name="connsiteX42" fmla="*/ 190917 w 1179279"/>
              <a:gd name="connsiteY42" fmla="*/ 1063625 h 1627238"/>
              <a:gd name="connsiteX43" fmla="*/ 190917 w 1179279"/>
              <a:gd name="connsiteY43" fmla="*/ 1200150 h 1627238"/>
              <a:gd name="connsiteX44" fmla="*/ 244892 w 1179279"/>
              <a:gd name="connsiteY44" fmla="*/ 1206500 h 1627238"/>
              <a:gd name="connsiteX45" fmla="*/ 279817 w 1179279"/>
              <a:gd name="connsiteY45" fmla="*/ 1222375 h 1627238"/>
              <a:gd name="connsiteX46" fmla="*/ 289342 w 1179279"/>
              <a:gd name="connsiteY46" fmla="*/ 1270000 h 1627238"/>
              <a:gd name="connsiteX47" fmla="*/ 356017 w 1179279"/>
              <a:gd name="connsiteY47" fmla="*/ 1298575 h 1627238"/>
              <a:gd name="connsiteX48" fmla="*/ 403642 w 1179279"/>
              <a:gd name="connsiteY48" fmla="*/ 1330325 h 1627238"/>
              <a:gd name="connsiteX49" fmla="*/ 422692 w 1179279"/>
              <a:gd name="connsiteY49" fmla="*/ 1403350 h 1627238"/>
              <a:gd name="connsiteX50" fmla="*/ 444917 w 1179279"/>
              <a:gd name="connsiteY50" fmla="*/ 1476375 h 1627238"/>
              <a:gd name="connsiteX51" fmla="*/ 483017 w 1179279"/>
              <a:gd name="connsiteY51" fmla="*/ 1482725 h 1627238"/>
              <a:gd name="connsiteX52" fmla="*/ 514767 w 1179279"/>
              <a:gd name="connsiteY52" fmla="*/ 1536700 h 1627238"/>
              <a:gd name="connsiteX53" fmla="*/ 543342 w 1179279"/>
              <a:gd name="connsiteY53" fmla="*/ 1584325 h 1627238"/>
              <a:gd name="connsiteX54" fmla="*/ 571917 w 1179279"/>
              <a:gd name="connsiteY54" fmla="*/ 1555750 h 1627238"/>
              <a:gd name="connsiteX55" fmla="*/ 597317 w 1179279"/>
              <a:gd name="connsiteY55" fmla="*/ 1501775 h 1627238"/>
              <a:gd name="connsiteX56" fmla="*/ 625892 w 1179279"/>
              <a:gd name="connsiteY56" fmla="*/ 1565275 h 1627238"/>
              <a:gd name="connsiteX57" fmla="*/ 660817 w 1179279"/>
              <a:gd name="connsiteY57" fmla="*/ 1590675 h 1627238"/>
              <a:gd name="connsiteX58" fmla="*/ 711617 w 1179279"/>
              <a:gd name="connsiteY58" fmla="*/ 1543050 h 1627238"/>
              <a:gd name="connsiteX59" fmla="*/ 794167 w 1179279"/>
              <a:gd name="connsiteY59" fmla="*/ 1558925 h 1627238"/>
              <a:gd name="connsiteX60" fmla="*/ 857667 w 1179279"/>
              <a:gd name="connsiteY60" fmla="*/ 1568450 h 1627238"/>
              <a:gd name="connsiteX61" fmla="*/ 927517 w 1179279"/>
              <a:gd name="connsiteY61" fmla="*/ 1590675 h 1627238"/>
              <a:gd name="connsiteX62" fmla="*/ 1000542 w 1179279"/>
              <a:gd name="connsiteY62" fmla="*/ 1606550 h 1627238"/>
              <a:gd name="connsiteX63" fmla="*/ 1054517 w 1179279"/>
              <a:gd name="connsiteY63" fmla="*/ 1625599 h 1627238"/>
              <a:gd name="connsiteX64" fmla="*/ 1073567 w 1179279"/>
              <a:gd name="connsiteY64" fmla="*/ 1606550 h 1627238"/>
              <a:gd name="connsiteX65" fmla="*/ 1073567 w 1179279"/>
              <a:gd name="connsiteY65" fmla="*/ 1581149 h 1627238"/>
              <a:gd name="connsiteX66" fmla="*/ 1098967 w 1179279"/>
              <a:gd name="connsiteY66" fmla="*/ 1568449 h 1627238"/>
              <a:gd name="connsiteX67" fmla="*/ 1098967 w 1179279"/>
              <a:gd name="connsiteY67" fmla="*/ 1527175 h 1627238"/>
              <a:gd name="connsiteX68" fmla="*/ 1140241 w 1179279"/>
              <a:gd name="connsiteY68" fmla="*/ 1527174 h 1627238"/>
              <a:gd name="connsiteX69" fmla="*/ 1178342 w 1179279"/>
              <a:gd name="connsiteY69" fmla="*/ 1514475 h 1627238"/>
              <a:gd name="connsiteX70" fmla="*/ 1098967 w 1179279"/>
              <a:gd name="connsiteY70" fmla="*/ 1457325 h 1627238"/>
              <a:gd name="connsiteX71" fmla="*/ 1086267 w 1179279"/>
              <a:gd name="connsiteY71" fmla="*/ 1444625 h 1627238"/>
              <a:gd name="connsiteX72" fmla="*/ 1057692 w 1179279"/>
              <a:gd name="connsiteY72" fmla="*/ 1419225 h 1627238"/>
              <a:gd name="connsiteX73" fmla="*/ 1038642 w 1179279"/>
              <a:gd name="connsiteY73" fmla="*/ 1400175 h 1627238"/>
              <a:gd name="connsiteX74" fmla="*/ 1025942 w 1179279"/>
              <a:gd name="connsiteY74" fmla="*/ 1387475 h 1627238"/>
              <a:gd name="connsiteX75" fmla="*/ 1032292 w 1179279"/>
              <a:gd name="connsiteY75" fmla="*/ 1355725 h 1627238"/>
              <a:gd name="connsiteX76" fmla="*/ 1044992 w 1179279"/>
              <a:gd name="connsiteY76" fmla="*/ 1352550 h 1627238"/>
              <a:gd name="connsiteX77" fmla="*/ 1060867 w 1179279"/>
              <a:gd name="connsiteY77" fmla="*/ 1349375 h 1627238"/>
              <a:gd name="connsiteX78" fmla="*/ 1057692 w 1179279"/>
              <a:gd name="connsiteY78" fmla="*/ 1314450 h 1627238"/>
              <a:gd name="connsiteX79" fmla="*/ 1029117 w 1179279"/>
              <a:gd name="connsiteY79" fmla="*/ 1317625 h 1627238"/>
              <a:gd name="connsiteX80" fmla="*/ 991017 w 1179279"/>
              <a:gd name="connsiteY80" fmla="*/ 1314450 h 1627238"/>
              <a:gd name="connsiteX81" fmla="*/ 978317 w 1179279"/>
              <a:gd name="connsiteY81" fmla="*/ 1308100 h 1627238"/>
              <a:gd name="connsiteX82" fmla="*/ 975142 w 1179279"/>
              <a:gd name="connsiteY82" fmla="*/ 1298575 h 1627238"/>
              <a:gd name="connsiteX83" fmla="*/ 1013242 w 1179279"/>
              <a:gd name="connsiteY83" fmla="*/ 1279525 h 1627238"/>
              <a:gd name="connsiteX84" fmla="*/ 1010067 w 1179279"/>
              <a:gd name="connsiteY84" fmla="*/ 1270000 h 1627238"/>
              <a:gd name="connsiteX85" fmla="*/ 997367 w 1179279"/>
              <a:gd name="connsiteY85" fmla="*/ 1260475 h 1627238"/>
              <a:gd name="connsiteX86" fmla="*/ 978317 w 1179279"/>
              <a:gd name="connsiteY86" fmla="*/ 1250950 h 1627238"/>
              <a:gd name="connsiteX87" fmla="*/ 959267 w 1179279"/>
              <a:gd name="connsiteY87" fmla="*/ 1225550 h 1627238"/>
              <a:gd name="connsiteX88" fmla="*/ 956092 w 1179279"/>
              <a:gd name="connsiteY88" fmla="*/ 1212850 h 1627238"/>
              <a:gd name="connsiteX89" fmla="*/ 940217 w 1179279"/>
              <a:gd name="connsiteY89" fmla="*/ 1181100 h 1627238"/>
              <a:gd name="connsiteX90" fmla="*/ 937042 w 1179279"/>
              <a:gd name="connsiteY90" fmla="*/ 1171575 h 1627238"/>
              <a:gd name="connsiteX91" fmla="*/ 930692 w 1179279"/>
              <a:gd name="connsiteY91" fmla="*/ 1146175 h 1627238"/>
              <a:gd name="connsiteX92" fmla="*/ 917992 w 1179279"/>
              <a:gd name="connsiteY92" fmla="*/ 1120775 h 1627238"/>
              <a:gd name="connsiteX93" fmla="*/ 905292 w 1179279"/>
              <a:gd name="connsiteY93" fmla="*/ 1098550 h 1627238"/>
              <a:gd name="connsiteX94" fmla="*/ 898942 w 1179279"/>
              <a:gd name="connsiteY94" fmla="*/ 1082675 h 1627238"/>
              <a:gd name="connsiteX95" fmla="*/ 892592 w 1179279"/>
              <a:gd name="connsiteY95" fmla="*/ 1063625 h 1627238"/>
              <a:gd name="connsiteX96" fmla="*/ 883067 w 1179279"/>
              <a:gd name="connsiteY96" fmla="*/ 1047750 h 1627238"/>
              <a:gd name="connsiteX97" fmla="*/ 876717 w 1179279"/>
              <a:gd name="connsiteY97" fmla="*/ 1038225 h 1627238"/>
              <a:gd name="connsiteX98" fmla="*/ 860842 w 1179279"/>
              <a:gd name="connsiteY98" fmla="*/ 1025525 h 1627238"/>
              <a:gd name="connsiteX99" fmla="*/ 841792 w 1179279"/>
              <a:gd name="connsiteY99" fmla="*/ 1003300 h 1627238"/>
              <a:gd name="connsiteX100" fmla="*/ 819567 w 1179279"/>
              <a:gd name="connsiteY100" fmla="*/ 1000125 h 1627238"/>
              <a:gd name="connsiteX101" fmla="*/ 797342 w 1179279"/>
              <a:gd name="connsiteY101" fmla="*/ 987425 h 1627238"/>
              <a:gd name="connsiteX102" fmla="*/ 765592 w 1179279"/>
              <a:gd name="connsiteY102" fmla="*/ 965200 h 1627238"/>
              <a:gd name="connsiteX103" fmla="*/ 752892 w 1179279"/>
              <a:gd name="connsiteY103" fmla="*/ 958850 h 1627238"/>
              <a:gd name="connsiteX104" fmla="*/ 746542 w 1179279"/>
              <a:gd name="connsiteY104" fmla="*/ 946150 h 1627238"/>
              <a:gd name="connsiteX105" fmla="*/ 740192 w 1179279"/>
              <a:gd name="connsiteY105" fmla="*/ 898525 h 1627238"/>
              <a:gd name="connsiteX106" fmla="*/ 730667 w 1179279"/>
              <a:gd name="connsiteY106" fmla="*/ 863600 h 1627238"/>
              <a:gd name="connsiteX107" fmla="*/ 721142 w 1179279"/>
              <a:gd name="connsiteY107" fmla="*/ 860425 h 1627238"/>
              <a:gd name="connsiteX108" fmla="*/ 705267 w 1179279"/>
              <a:gd name="connsiteY108" fmla="*/ 847725 h 1627238"/>
              <a:gd name="connsiteX109" fmla="*/ 692567 w 1179279"/>
              <a:gd name="connsiteY109" fmla="*/ 841375 h 1627238"/>
              <a:gd name="connsiteX110" fmla="*/ 686217 w 1179279"/>
              <a:gd name="connsiteY110" fmla="*/ 831850 h 1627238"/>
              <a:gd name="connsiteX111" fmla="*/ 689392 w 1179279"/>
              <a:gd name="connsiteY111" fmla="*/ 784225 h 1627238"/>
              <a:gd name="connsiteX112" fmla="*/ 698917 w 1179279"/>
              <a:gd name="connsiteY112" fmla="*/ 762000 h 1627238"/>
              <a:gd name="connsiteX113" fmla="*/ 708442 w 1179279"/>
              <a:gd name="connsiteY113" fmla="*/ 673100 h 1627238"/>
              <a:gd name="connsiteX114" fmla="*/ 711617 w 1179279"/>
              <a:gd name="connsiteY114" fmla="*/ 641350 h 1627238"/>
              <a:gd name="connsiteX115" fmla="*/ 721142 w 1179279"/>
              <a:gd name="connsiteY115" fmla="*/ 609600 h 1627238"/>
              <a:gd name="connsiteX116" fmla="*/ 727492 w 1179279"/>
              <a:gd name="connsiteY116" fmla="*/ 581025 h 1627238"/>
              <a:gd name="connsiteX117" fmla="*/ 733842 w 1179279"/>
              <a:gd name="connsiteY117" fmla="*/ 568325 h 1627238"/>
              <a:gd name="connsiteX118" fmla="*/ 737017 w 1179279"/>
              <a:gd name="connsiteY118" fmla="*/ 555625 h 1627238"/>
              <a:gd name="connsiteX119" fmla="*/ 749717 w 1179279"/>
              <a:gd name="connsiteY119" fmla="*/ 542925 h 1627238"/>
              <a:gd name="connsiteX120" fmla="*/ 762417 w 1179279"/>
              <a:gd name="connsiteY120" fmla="*/ 520700 h 1627238"/>
              <a:gd name="connsiteX121" fmla="*/ 784642 w 1179279"/>
              <a:gd name="connsiteY121" fmla="*/ 498475 h 1627238"/>
              <a:gd name="connsiteX122" fmla="*/ 797342 w 1179279"/>
              <a:gd name="connsiteY122" fmla="*/ 485775 h 1627238"/>
              <a:gd name="connsiteX123" fmla="*/ 806867 w 1179279"/>
              <a:gd name="connsiteY123" fmla="*/ 476250 h 1627238"/>
              <a:gd name="connsiteX124" fmla="*/ 816392 w 1179279"/>
              <a:gd name="connsiteY124" fmla="*/ 454025 h 1627238"/>
              <a:gd name="connsiteX125" fmla="*/ 819567 w 1179279"/>
              <a:gd name="connsiteY125" fmla="*/ 441325 h 1627238"/>
              <a:gd name="connsiteX126" fmla="*/ 832267 w 1179279"/>
              <a:gd name="connsiteY126" fmla="*/ 409575 h 1627238"/>
              <a:gd name="connsiteX127" fmla="*/ 838617 w 1179279"/>
              <a:gd name="connsiteY127" fmla="*/ 365125 h 1627238"/>
              <a:gd name="connsiteX128" fmla="*/ 841792 w 1179279"/>
              <a:gd name="connsiteY128" fmla="*/ 355600 h 1627238"/>
              <a:gd name="connsiteX129" fmla="*/ 844967 w 1179279"/>
              <a:gd name="connsiteY129" fmla="*/ 342900 h 1627238"/>
              <a:gd name="connsiteX130" fmla="*/ 854492 w 1179279"/>
              <a:gd name="connsiteY130" fmla="*/ 225425 h 1627238"/>
              <a:gd name="connsiteX131" fmla="*/ 857667 w 1179279"/>
              <a:gd name="connsiteY131" fmla="*/ 209550 h 1627238"/>
              <a:gd name="connsiteX132" fmla="*/ 864017 w 1179279"/>
              <a:gd name="connsiteY132" fmla="*/ 200025 h 1627238"/>
              <a:gd name="connsiteX133" fmla="*/ 867192 w 1179279"/>
              <a:gd name="connsiteY133" fmla="*/ 177800 h 1627238"/>
              <a:gd name="connsiteX134" fmla="*/ 870367 w 1179279"/>
              <a:gd name="connsiteY134" fmla="*/ 168275 h 1627238"/>
              <a:gd name="connsiteX135" fmla="*/ 873542 w 1179279"/>
              <a:gd name="connsiteY135" fmla="*/ 152400 h 1627238"/>
              <a:gd name="connsiteX136" fmla="*/ 883067 w 1179279"/>
              <a:gd name="connsiteY136" fmla="*/ 101600 h 1627238"/>
              <a:gd name="connsiteX137" fmla="*/ 886242 w 1179279"/>
              <a:gd name="connsiteY137" fmla="*/ 92075 h 1627238"/>
              <a:gd name="connsiteX138" fmla="*/ 898942 w 1179279"/>
              <a:gd name="connsiteY138" fmla="*/ 76200 h 1627238"/>
              <a:gd name="connsiteX139" fmla="*/ 908467 w 1179279"/>
              <a:gd name="connsiteY139" fmla="*/ 73025 h 1627238"/>
              <a:gd name="connsiteX0" fmla="*/ 908467 w 1179279"/>
              <a:gd name="connsiteY0" fmla="*/ 73025 h 1627238"/>
              <a:gd name="connsiteX1" fmla="*/ 902117 w 1179279"/>
              <a:gd name="connsiteY1" fmla="*/ 57150 h 1627238"/>
              <a:gd name="connsiteX2" fmla="*/ 844967 w 1179279"/>
              <a:gd name="connsiteY2" fmla="*/ 22225 h 1627238"/>
              <a:gd name="connsiteX3" fmla="*/ 829092 w 1179279"/>
              <a:gd name="connsiteY3" fmla="*/ 9525 h 1627238"/>
              <a:gd name="connsiteX4" fmla="*/ 813217 w 1179279"/>
              <a:gd name="connsiteY4" fmla="*/ 6350 h 1627238"/>
              <a:gd name="connsiteX5" fmla="*/ 797342 w 1179279"/>
              <a:gd name="connsiteY5" fmla="*/ 0 h 1627238"/>
              <a:gd name="connsiteX6" fmla="*/ 775117 w 1179279"/>
              <a:gd name="connsiteY6" fmla="*/ 6350 h 1627238"/>
              <a:gd name="connsiteX7" fmla="*/ 771942 w 1179279"/>
              <a:gd name="connsiteY7" fmla="*/ 50800 h 1627238"/>
              <a:gd name="connsiteX8" fmla="*/ 768767 w 1179279"/>
              <a:gd name="connsiteY8" fmla="*/ 69850 h 1627238"/>
              <a:gd name="connsiteX9" fmla="*/ 759242 w 1179279"/>
              <a:gd name="connsiteY9" fmla="*/ 73025 h 1627238"/>
              <a:gd name="connsiteX10" fmla="*/ 749717 w 1179279"/>
              <a:gd name="connsiteY10" fmla="*/ 66675 h 1627238"/>
              <a:gd name="connsiteX11" fmla="*/ 737017 w 1179279"/>
              <a:gd name="connsiteY11" fmla="*/ 63500 h 1627238"/>
              <a:gd name="connsiteX12" fmla="*/ 714792 w 1179279"/>
              <a:gd name="connsiteY12" fmla="*/ 104775 h 1627238"/>
              <a:gd name="connsiteX13" fmla="*/ 670342 w 1179279"/>
              <a:gd name="connsiteY13" fmla="*/ 25400 h 1627238"/>
              <a:gd name="connsiteX14" fmla="*/ 654467 w 1179279"/>
              <a:gd name="connsiteY14" fmla="*/ 63500 h 1627238"/>
              <a:gd name="connsiteX15" fmla="*/ 600492 w 1179279"/>
              <a:gd name="connsiteY15" fmla="*/ 142875 h 1627238"/>
              <a:gd name="connsiteX16" fmla="*/ 562392 w 1179279"/>
              <a:gd name="connsiteY16" fmla="*/ 222250 h 1627238"/>
              <a:gd name="connsiteX17" fmla="*/ 527467 w 1179279"/>
              <a:gd name="connsiteY17" fmla="*/ 304800 h 1627238"/>
              <a:gd name="connsiteX18" fmla="*/ 521117 w 1179279"/>
              <a:gd name="connsiteY18" fmla="*/ 358775 h 1627238"/>
              <a:gd name="connsiteX19" fmla="*/ 444917 w 1179279"/>
              <a:gd name="connsiteY19" fmla="*/ 434975 h 1627238"/>
              <a:gd name="connsiteX20" fmla="*/ 444917 w 1179279"/>
              <a:gd name="connsiteY20" fmla="*/ 517525 h 1627238"/>
              <a:gd name="connsiteX21" fmla="*/ 409992 w 1179279"/>
              <a:gd name="connsiteY21" fmla="*/ 501650 h 1627238"/>
              <a:gd name="connsiteX22" fmla="*/ 362367 w 1179279"/>
              <a:gd name="connsiteY22" fmla="*/ 511175 h 1627238"/>
              <a:gd name="connsiteX23" fmla="*/ 295692 w 1179279"/>
              <a:gd name="connsiteY23" fmla="*/ 492125 h 1627238"/>
              <a:gd name="connsiteX24" fmla="*/ 289342 w 1179279"/>
              <a:gd name="connsiteY24" fmla="*/ 419100 h 1627238"/>
              <a:gd name="connsiteX25" fmla="*/ 263942 w 1179279"/>
              <a:gd name="connsiteY25" fmla="*/ 396875 h 1627238"/>
              <a:gd name="connsiteX26" fmla="*/ 184567 w 1179279"/>
              <a:gd name="connsiteY26" fmla="*/ 387350 h 1627238"/>
              <a:gd name="connsiteX27" fmla="*/ 108367 w 1179279"/>
              <a:gd name="connsiteY27" fmla="*/ 393700 h 1627238"/>
              <a:gd name="connsiteX28" fmla="*/ 35342 w 1179279"/>
              <a:gd name="connsiteY28" fmla="*/ 469900 h 1627238"/>
              <a:gd name="connsiteX29" fmla="*/ 417 w 1179279"/>
              <a:gd name="connsiteY29" fmla="*/ 533400 h 1627238"/>
              <a:gd name="connsiteX30" fmla="*/ 16292 w 1179279"/>
              <a:gd name="connsiteY30" fmla="*/ 587375 h 1627238"/>
              <a:gd name="connsiteX31" fmla="*/ 9941 w 1179279"/>
              <a:gd name="connsiteY31" fmla="*/ 631825 h 1627238"/>
              <a:gd name="connsiteX32" fmla="*/ 13117 w 1179279"/>
              <a:gd name="connsiteY32" fmla="*/ 698500 h 1627238"/>
              <a:gd name="connsiteX33" fmla="*/ 9942 w 1179279"/>
              <a:gd name="connsiteY33" fmla="*/ 736600 h 1627238"/>
              <a:gd name="connsiteX34" fmla="*/ 48042 w 1179279"/>
              <a:gd name="connsiteY34" fmla="*/ 755650 h 1627238"/>
              <a:gd name="connsiteX35" fmla="*/ 102017 w 1179279"/>
              <a:gd name="connsiteY35" fmla="*/ 790575 h 1627238"/>
              <a:gd name="connsiteX36" fmla="*/ 133767 w 1179279"/>
              <a:gd name="connsiteY36" fmla="*/ 784225 h 1627238"/>
              <a:gd name="connsiteX37" fmla="*/ 159167 w 1179279"/>
              <a:gd name="connsiteY37" fmla="*/ 841375 h 1627238"/>
              <a:gd name="connsiteX38" fmla="*/ 155992 w 1179279"/>
              <a:gd name="connsiteY38" fmla="*/ 873125 h 1627238"/>
              <a:gd name="connsiteX39" fmla="*/ 200442 w 1179279"/>
              <a:gd name="connsiteY39" fmla="*/ 904875 h 1627238"/>
              <a:gd name="connsiteX40" fmla="*/ 222667 w 1179279"/>
              <a:gd name="connsiteY40" fmla="*/ 939800 h 1627238"/>
              <a:gd name="connsiteX41" fmla="*/ 213142 w 1179279"/>
              <a:gd name="connsiteY41" fmla="*/ 1022350 h 1627238"/>
              <a:gd name="connsiteX42" fmla="*/ 190917 w 1179279"/>
              <a:gd name="connsiteY42" fmla="*/ 1063625 h 1627238"/>
              <a:gd name="connsiteX43" fmla="*/ 190917 w 1179279"/>
              <a:gd name="connsiteY43" fmla="*/ 1200150 h 1627238"/>
              <a:gd name="connsiteX44" fmla="*/ 244892 w 1179279"/>
              <a:gd name="connsiteY44" fmla="*/ 1206500 h 1627238"/>
              <a:gd name="connsiteX45" fmla="*/ 279817 w 1179279"/>
              <a:gd name="connsiteY45" fmla="*/ 1222375 h 1627238"/>
              <a:gd name="connsiteX46" fmla="*/ 289342 w 1179279"/>
              <a:gd name="connsiteY46" fmla="*/ 1270000 h 1627238"/>
              <a:gd name="connsiteX47" fmla="*/ 356017 w 1179279"/>
              <a:gd name="connsiteY47" fmla="*/ 1298575 h 1627238"/>
              <a:gd name="connsiteX48" fmla="*/ 403642 w 1179279"/>
              <a:gd name="connsiteY48" fmla="*/ 1330325 h 1627238"/>
              <a:gd name="connsiteX49" fmla="*/ 422692 w 1179279"/>
              <a:gd name="connsiteY49" fmla="*/ 1403350 h 1627238"/>
              <a:gd name="connsiteX50" fmla="*/ 444917 w 1179279"/>
              <a:gd name="connsiteY50" fmla="*/ 1476375 h 1627238"/>
              <a:gd name="connsiteX51" fmla="*/ 483017 w 1179279"/>
              <a:gd name="connsiteY51" fmla="*/ 1482725 h 1627238"/>
              <a:gd name="connsiteX52" fmla="*/ 514767 w 1179279"/>
              <a:gd name="connsiteY52" fmla="*/ 1536700 h 1627238"/>
              <a:gd name="connsiteX53" fmla="*/ 543342 w 1179279"/>
              <a:gd name="connsiteY53" fmla="*/ 1584325 h 1627238"/>
              <a:gd name="connsiteX54" fmla="*/ 571917 w 1179279"/>
              <a:gd name="connsiteY54" fmla="*/ 1555750 h 1627238"/>
              <a:gd name="connsiteX55" fmla="*/ 597317 w 1179279"/>
              <a:gd name="connsiteY55" fmla="*/ 1501775 h 1627238"/>
              <a:gd name="connsiteX56" fmla="*/ 625892 w 1179279"/>
              <a:gd name="connsiteY56" fmla="*/ 1565275 h 1627238"/>
              <a:gd name="connsiteX57" fmla="*/ 660817 w 1179279"/>
              <a:gd name="connsiteY57" fmla="*/ 1590675 h 1627238"/>
              <a:gd name="connsiteX58" fmla="*/ 711617 w 1179279"/>
              <a:gd name="connsiteY58" fmla="*/ 1543050 h 1627238"/>
              <a:gd name="connsiteX59" fmla="*/ 794167 w 1179279"/>
              <a:gd name="connsiteY59" fmla="*/ 1558925 h 1627238"/>
              <a:gd name="connsiteX60" fmla="*/ 857667 w 1179279"/>
              <a:gd name="connsiteY60" fmla="*/ 1568450 h 1627238"/>
              <a:gd name="connsiteX61" fmla="*/ 927517 w 1179279"/>
              <a:gd name="connsiteY61" fmla="*/ 1590675 h 1627238"/>
              <a:gd name="connsiteX62" fmla="*/ 1000542 w 1179279"/>
              <a:gd name="connsiteY62" fmla="*/ 1606550 h 1627238"/>
              <a:gd name="connsiteX63" fmla="*/ 1054517 w 1179279"/>
              <a:gd name="connsiteY63" fmla="*/ 1625599 h 1627238"/>
              <a:gd name="connsiteX64" fmla="*/ 1073567 w 1179279"/>
              <a:gd name="connsiteY64" fmla="*/ 1606550 h 1627238"/>
              <a:gd name="connsiteX65" fmla="*/ 1073567 w 1179279"/>
              <a:gd name="connsiteY65" fmla="*/ 1581149 h 1627238"/>
              <a:gd name="connsiteX66" fmla="*/ 1098967 w 1179279"/>
              <a:gd name="connsiteY66" fmla="*/ 1568449 h 1627238"/>
              <a:gd name="connsiteX67" fmla="*/ 1098967 w 1179279"/>
              <a:gd name="connsiteY67" fmla="*/ 1527175 h 1627238"/>
              <a:gd name="connsiteX68" fmla="*/ 1140241 w 1179279"/>
              <a:gd name="connsiteY68" fmla="*/ 1527174 h 1627238"/>
              <a:gd name="connsiteX69" fmla="*/ 1178342 w 1179279"/>
              <a:gd name="connsiteY69" fmla="*/ 1514475 h 1627238"/>
              <a:gd name="connsiteX70" fmla="*/ 1098967 w 1179279"/>
              <a:gd name="connsiteY70" fmla="*/ 1457325 h 1627238"/>
              <a:gd name="connsiteX71" fmla="*/ 1057692 w 1179279"/>
              <a:gd name="connsiteY71" fmla="*/ 1419225 h 1627238"/>
              <a:gd name="connsiteX72" fmla="*/ 1038642 w 1179279"/>
              <a:gd name="connsiteY72" fmla="*/ 1400175 h 1627238"/>
              <a:gd name="connsiteX73" fmla="*/ 1025942 w 1179279"/>
              <a:gd name="connsiteY73" fmla="*/ 1387475 h 1627238"/>
              <a:gd name="connsiteX74" fmla="*/ 1032292 w 1179279"/>
              <a:gd name="connsiteY74" fmla="*/ 1355725 h 1627238"/>
              <a:gd name="connsiteX75" fmla="*/ 1044992 w 1179279"/>
              <a:gd name="connsiteY75" fmla="*/ 1352550 h 1627238"/>
              <a:gd name="connsiteX76" fmla="*/ 1060867 w 1179279"/>
              <a:gd name="connsiteY76" fmla="*/ 1349375 h 1627238"/>
              <a:gd name="connsiteX77" fmla="*/ 1057692 w 1179279"/>
              <a:gd name="connsiteY77" fmla="*/ 1314450 h 1627238"/>
              <a:gd name="connsiteX78" fmla="*/ 1029117 w 1179279"/>
              <a:gd name="connsiteY78" fmla="*/ 1317625 h 1627238"/>
              <a:gd name="connsiteX79" fmla="*/ 991017 w 1179279"/>
              <a:gd name="connsiteY79" fmla="*/ 1314450 h 1627238"/>
              <a:gd name="connsiteX80" fmla="*/ 978317 w 1179279"/>
              <a:gd name="connsiteY80" fmla="*/ 1308100 h 1627238"/>
              <a:gd name="connsiteX81" fmla="*/ 975142 w 1179279"/>
              <a:gd name="connsiteY81" fmla="*/ 1298575 h 1627238"/>
              <a:gd name="connsiteX82" fmla="*/ 1013242 w 1179279"/>
              <a:gd name="connsiteY82" fmla="*/ 1279525 h 1627238"/>
              <a:gd name="connsiteX83" fmla="*/ 1010067 w 1179279"/>
              <a:gd name="connsiteY83" fmla="*/ 1270000 h 1627238"/>
              <a:gd name="connsiteX84" fmla="*/ 997367 w 1179279"/>
              <a:gd name="connsiteY84" fmla="*/ 1260475 h 1627238"/>
              <a:gd name="connsiteX85" fmla="*/ 978317 w 1179279"/>
              <a:gd name="connsiteY85" fmla="*/ 1250950 h 1627238"/>
              <a:gd name="connsiteX86" fmla="*/ 959267 w 1179279"/>
              <a:gd name="connsiteY86" fmla="*/ 1225550 h 1627238"/>
              <a:gd name="connsiteX87" fmla="*/ 956092 w 1179279"/>
              <a:gd name="connsiteY87" fmla="*/ 1212850 h 1627238"/>
              <a:gd name="connsiteX88" fmla="*/ 940217 w 1179279"/>
              <a:gd name="connsiteY88" fmla="*/ 1181100 h 1627238"/>
              <a:gd name="connsiteX89" fmla="*/ 937042 w 1179279"/>
              <a:gd name="connsiteY89" fmla="*/ 1171575 h 1627238"/>
              <a:gd name="connsiteX90" fmla="*/ 930692 w 1179279"/>
              <a:gd name="connsiteY90" fmla="*/ 1146175 h 1627238"/>
              <a:gd name="connsiteX91" fmla="*/ 917992 w 1179279"/>
              <a:gd name="connsiteY91" fmla="*/ 1120775 h 1627238"/>
              <a:gd name="connsiteX92" fmla="*/ 905292 w 1179279"/>
              <a:gd name="connsiteY92" fmla="*/ 1098550 h 1627238"/>
              <a:gd name="connsiteX93" fmla="*/ 898942 w 1179279"/>
              <a:gd name="connsiteY93" fmla="*/ 1082675 h 1627238"/>
              <a:gd name="connsiteX94" fmla="*/ 892592 w 1179279"/>
              <a:gd name="connsiteY94" fmla="*/ 1063625 h 1627238"/>
              <a:gd name="connsiteX95" fmla="*/ 883067 w 1179279"/>
              <a:gd name="connsiteY95" fmla="*/ 1047750 h 1627238"/>
              <a:gd name="connsiteX96" fmla="*/ 876717 w 1179279"/>
              <a:gd name="connsiteY96" fmla="*/ 1038225 h 1627238"/>
              <a:gd name="connsiteX97" fmla="*/ 860842 w 1179279"/>
              <a:gd name="connsiteY97" fmla="*/ 1025525 h 1627238"/>
              <a:gd name="connsiteX98" fmla="*/ 841792 w 1179279"/>
              <a:gd name="connsiteY98" fmla="*/ 1003300 h 1627238"/>
              <a:gd name="connsiteX99" fmla="*/ 819567 w 1179279"/>
              <a:gd name="connsiteY99" fmla="*/ 1000125 h 1627238"/>
              <a:gd name="connsiteX100" fmla="*/ 797342 w 1179279"/>
              <a:gd name="connsiteY100" fmla="*/ 987425 h 1627238"/>
              <a:gd name="connsiteX101" fmla="*/ 765592 w 1179279"/>
              <a:gd name="connsiteY101" fmla="*/ 965200 h 1627238"/>
              <a:gd name="connsiteX102" fmla="*/ 752892 w 1179279"/>
              <a:gd name="connsiteY102" fmla="*/ 958850 h 1627238"/>
              <a:gd name="connsiteX103" fmla="*/ 746542 w 1179279"/>
              <a:gd name="connsiteY103" fmla="*/ 946150 h 1627238"/>
              <a:gd name="connsiteX104" fmla="*/ 740192 w 1179279"/>
              <a:gd name="connsiteY104" fmla="*/ 898525 h 1627238"/>
              <a:gd name="connsiteX105" fmla="*/ 730667 w 1179279"/>
              <a:gd name="connsiteY105" fmla="*/ 863600 h 1627238"/>
              <a:gd name="connsiteX106" fmla="*/ 721142 w 1179279"/>
              <a:gd name="connsiteY106" fmla="*/ 860425 h 1627238"/>
              <a:gd name="connsiteX107" fmla="*/ 705267 w 1179279"/>
              <a:gd name="connsiteY107" fmla="*/ 847725 h 1627238"/>
              <a:gd name="connsiteX108" fmla="*/ 692567 w 1179279"/>
              <a:gd name="connsiteY108" fmla="*/ 841375 h 1627238"/>
              <a:gd name="connsiteX109" fmla="*/ 686217 w 1179279"/>
              <a:gd name="connsiteY109" fmla="*/ 831850 h 1627238"/>
              <a:gd name="connsiteX110" fmla="*/ 689392 w 1179279"/>
              <a:gd name="connsiteY110" fmla="*/ 784225 h 1627238"/>
              <a:gd name="connsiteX111" fmla="*/ 698917 w 1179279"/>
              <a:gd name="connsiteY111" fmla="*/ 762000 h 1627238"/>
              <a:gd name="connsiteX112" fmla="*/ 708442 w 1179279"/>
              <a:gd name="connsiteY112" fmla="*/ 673100 h 1627238"/>
              <a:gd name="connsiteX113" fmla="*/ 711617 w 1179279"/>
              <a:gd name="connsiteY113" fmla="*/ 641350 h 1627238"/>
              <a:gd name="connsiteX114" fmla="*/ 721142 w 1179279"/>
              <a:gd name="connsiteY114" fmla="*/ 609600 h 1627238"/>
              <a:gd name="connsiteX115" fmla="*/ 727492 w 1179279"/>
              <a:gd name="connsiteY115" fmla="*/ 581025 h 1627238"/>
              <a:gd name="connsiteX116" fmla="*/ 733842 w 1179279"/>
              <a:gd name="connsiteY116" fmla="*/ 568325 h 1627238"/>
              <a:gd name="connsiteX117" fmla="*/ 737017 w 1179279"/>
              <a:gd name="connsiteY117" fmla="*/ 555625 h 1627238"/>
              <a:gd name="connsiteX118" fmla="*/ 749717 w 1179279"/>
              <a:gd name="connsiteY118" fmla="*/ 542925 h 1627238"/>
              <a:gd name="connsiteX119" fmla="*/ 762417 w 1179279"/>
              <a:gd name="connsiteY119" fmla="*/ 520700 h 1627238"/>
              <a:gd name="connsiteX120" fmla="*/ 784642 w 1179279"/>
              <a:gd name="connsiteY120" fmla="*/ 498475 h 1627238"/>
              <a:gd name="connsiteX121" fmla="*/ 797342 w 1179279"/>
              <a:gd name="connsiteY121" fmla="*/ 485775 h 1627238"/>
              <a:gd name="connsiteX122" fmla="*/ 806867 w 1179279"/>
              <a:gd name="connsiteY122" fmla="*/ 476250 h 1627238"/>
              <a:gd name="connsiteX123" fmla="*/ 816392 w 1179279"/>
              <a:gd name="connsiteY123" fmla="*/ 454025 h 1627238"/>
              <a:gd name="connsiteX124" fmla="*/ 819567 w 1179279"/>
              <a:gd name="connsiteY124" fmla="*/ 441325 h 1627238"/>
              <a:gd name="connsiteX125" fmla="*/ 832267 w 1179279"/>
              <a:gd name="connsiteY125" fmla="*/ 409575 h 1627238"/>
              <a:gd name="connsiteX126" fmla="*/ 838617 w 1179279"/>
              <a:gd name="connsiteY126" fmla="*/ 365125 h 1627238"/>
              <a:gd name="connsiteX127" fmla="*/ 841792 w 1179279"/>
              <a:gd name="connsiteY127" fmla="*/ 355600 h 1627238"/>
              <a:gd name="connsiteX128" fmla="*/ 844967 w 1179279"/>
              <a:gd name="connsiteY128" fmla="*/ 342900 h 1627238"/>
              <a:gd name="connsiteX129" fmla="*/ 854492 w 1179279"/>
              <a:gd name="connsiteY129" fmla="*/ 225425 h 1627238"/>
              <a:gd name="connsiteX130" fmla="*/ 857667 w 1179279"/>
              <a:gd name="connsiteY130" fmla="*/ 209550 h 1627238"/>
              <a:gd name="connsiteX131" fmla="*/ 864017 w 1179279"/>
              <a:gd name="connsiteY131" fmla="*/ 200025 h 1627238"/>
              <a:gd name="connsiteX132" fmla="*/ 867192 w 1179279"/>
              <a:gd name="connsiteY132" fmla="*/ 177800 h 1627238"/>
              <a:gd name="connsiteX133" fmla="*/ 870367 w 1179279"/>
              <a:gd name="connsiteY133" fmla="*/ 168275 h 1627238"/>
              <a:gd name="connsiteX134" fmla="*/ 873542 w 1179279"/>
              <a:gd name="connsiteY134" fmla="*/ 152400 h 1627238"/>
              <a:gd name="connsiteX135" fmla="*/ 883067 w 1179279"/>
              <a:gd name="connsiteY135" fmla="*/ 101600 h 1627238"/>
              <a:gd name="connsiteX136" fmla="*/ 886242 w 1179279"/>
              <a:gd name="connsiteY136" fmla="*/ 92075 h 1627238"/>
              <a:gd name="connsiteX137" fmla="*/ 898942 w 1179279"/>
              <a:gd name="connsiteY137" fmla="*/ 76200 h 1627238"/>
              <a:gd name="connsiteX138" fmla="*/ 908467 w 1179279"/>
              <a:gd name="connsiteY138" fmla="*/ 73025 h 1627238"/>
              <a:gd name="connsiteX0" fmla="*/ 908467 w 1179279"/>
              <a:gd name="connsiteY0" fmla="*/ 73025 h 1627238"/>
              <a:gd name="connsiteX1" fmla="*/ 902117 w 1179279"/>
              <a:gd name="connsiteY1" fmla="*/ 57150 h 1627238"/>
              <a:gd name="connsiteX2" fmla="*/ 844967 w 1179279"/>
              <a:gd name="connsiteY2" fmla="*/ 22225 h 1627238"/>
              <a:gd name="connsiteX3" fmla="*/ 829092 w 1179279"/>
              <a:gd name="connsiteY3" fmla="*/ 9525 h 1627238"/>
              <a:gd name="connsiteX4" fmla="*/ 813217 w 1179279"/>
              <a:gd name="connsiteY4" fmla="*/ 6350 h 1627238"/>
              <a:gd name="connsiteX5" fmla="*/ 797342 w 1179279"/>
              <a:gd name="connsiteY5" fmla="*/ 0 h 1627238"/>
              <a:gd name="connsiteX6" fmla="*/ 775117 w 1179279"/>
              <a:gd name="connsiteY6" fmla="*/ 6350 h 1627238"/>
              <a:gd name="connsiteX7" fmla="*/ 771942 w 1179279"/>
              <a:gd name="connsiteY7" fmla="*/ 50800 h 1627238"/>
              <a:gd name="connsiteX8" fmla="*/ 768767 w 1179279"/>
              <a:gd name="connsiteY8" fmla="*/ 69850 h 1627238"/>
              <a:gd name="connsiteX9" fmla="*/ 759242 w 1179279"/>
              <a:gd name="connsiteY9" fmla="*/ 73025 h 1627238"/>
              <a:gd name="connsiteX10" fmla="*/ 749717 w 1179279"/>
              <a:gd name="connsiteY10" fmla="*/ 66675 h 1627238"/>
              <a:gd name="connsiteX11" fmla="*/ 737017 w 1179279"/>
              <a:gd name="connsiteY11" fmla="*/ 63500 h 1627238"/>
              <a:gd name="connsiteX12" fmla="*/ 714792 w 1179279"/>
              <a:gd name="connsiteY12" fmla="*/ 104775 h 1627238"/>
              <a:gd name="connsiteX13" fmla="*/ 670342 w 1179279"/>
              <a:gd name="connsiteY13" fmla="*/ 25400 h 1627238"/>
              <a:gd name="connsiteX14" fmla="*/ 654467 w 1179279"/>
              <a:gd name="connsiteY14" fmla="*/ 63500 h 1627238"/>
              <a:gd name="connsiteX15" fmla="*/ 600492 w 1179279"/>
              <a:gd name="connsiteY15" fmla="*/ 142875 h 1627238"/>
              <a:gd name="connsiteX16" fmla="*/ 562392 w 1179279"/>
              <a:gd name="connsiteY16" fmla="*/ 222250 h 1627238"/>
              <a:gd name="connsiteX17" fmla="*/ 527467 w 1179279"/>
              <a:gd name="connsiteY17" fmla="*/ 304800 h 1627238"/>
              <a:gd name="connsiteX18" fmla="*/ 521117 w 1179279"/>
              <a:gd name="connsiteY18" fmla="*/ 358775 h 1627238"/>
              <a:gd name="connsiteX19" fmla="*/ 444917 w 1179279"/>
              <a:gd name="connsiteY19" fmla="*/ 434975 h 1627238"/>
              <a:gd name="connsiteX20" fmla="*/ 444917 w 1179279"/>
              <a:gd name="connsiteY20" fmla="*/ 517525 h 1627238"/>
              <a:gd name="connsiteX21" fmla="*/ 409992 w 1179279"/>
              <a:gd name="connsiteY21" fmla="*/ 501650 h 1627238"/>
              <a:gd name="connsiteX22" fmla="*/ 362367 w 1179279"/>
              <a:gd name="connsiteY22" fmla="*/ 511175 h 1627238"/>
              <a:gd name="connsiteX23" fmla="*/ 295692 w 1179279"/>
              <a:gd name="connsiteY23" fmla="*/ 492125 h 1627238"/>
              <a:gd name="connsiteX24" fmla="*/ 289342 w 1179279"/>
              <a:gd name="connsiteY24" fmla="*/ 419100 h 1627238"/>
              <a:gd name="connsiteX25" fmla="*/ 263942 w 1179279"/>
              <a:gd name="connsiteY25" fmla="*/ 396875 h 1627238"/>
              <a:gd name="connsiteX26" fmla="*/ 184567 w 1179279"/>
              <a:gd name="connsiteY26" fmla="*/ 387350 h 1627238"/>
              <a:gd name="connsiteX27" fmla="*/ 108367 w 1179279"/>
              <a:gd name="connsiteY27" fmla="*/ 393700 h 1627238"/>
              <a:gd name="connsiteX28" fmla="*/ 35342 w 1179279"/>
              <a:gd name="connsiteY28" fmla="*/ 469900 h 1627238"/>
              <a:gd name="connsiteX29" fmla="*/ 417 w 1179279"/>
              <a:gd name="connsiteY29" fmla="*/ 533400 h 1627238"/>
              <a:gd name="connsiteX30" fmla="*/ 16292 w 1179279"/>
              <a:gd name="connsiteY30" fmla="*/ 587375 h 1627238"/>
              <a:gd name="connsiteX31" fmla="*/ 9941 w 1179279"/>
              <a:gd name="connsiteY31" fmla="*/ 631825 h 1627238"/>
              <a:gd name="connsiteX32" fmla="*/ 13117 w 1179279"/>
              <a:gd name="connsiteY32" fmla="*/ 698500 h 1627238"/>
              <a:gd name="connsiteX33" fmla="*/ 9942 w 1179279"/>
              <a:gd name="connsiteY33" fmla="*/ 736600 h 1627238"/>
              <a:gd name="connsiteX34" fmla="*/ 48042 w 1179279"/>
              <a:gd name="connsiteY34" fmla="*/ 755650 h 1627238"/>
              <a:gd name="connsiteX35" fmla="*/ 102017 w 1179279"/>
              <a:gd name="connsiteY35" fmla="*/ 790575 h 1627238"/>
              <a:gd name="connsiteX36" fmla="*/ 133767 w 1179279"/>
              <a:gd name="connsiteY36" fmla="*/ 784225 h 1627238"/>
              <a:gd name="connsiteX37" fmla="*/ 159167 w 1179279"/>
              <a:gd name="connsiteY37" fmla="*/ 841375 h 1627238"/>
              <a:gd name="connsiteX38" fmla="*/ 155992 w 1179279"/>
              <a:gd name="connsiteY38" fmla="*/ 873125 h 1627238"/>
              <a:gd name="connsiteX39" fmla="*/ 200442 w 1179279"/>
              <a:gd name="connsiteY39" fmla="*/ 904875 h 1627238"/>
              <a:gd name="connsiteX40" fmla="*/ 222667 w 1179279"/>
              <a:gd name="connsiteY40" fmla="*/ 939800 h 1627238"/>
              <a:gd name="connsiteX41" fmla="*/ 213142 w 1179279"/>
              <a:gd name="connsiteY41" fmla="*/ 1022350 h 1627238"/>
              <a:gd name="connsiteX42" fmla="*/ 190917 w 1179279"/>
              <a:gd name="connsiteY42" fmla="*/ 1063625 h 1627238"/>
              <a:gd name="connsiteX43" fmla="*/ 190917 w 1179279"/>
              <a:gd name="connsiteY43" fmla="*/ 1200150 h 1627238"/>
              <a:gd name="connsiteX44" fmla="*/ 244892 w 1179279"/>
              <a:gd name="connsiteY44" fmla="*/ 1206500 h 1627238"/>
              <a:gd name="connsiteX45" fmla="*/ 279817 w 1179279"/>
              <a:gd name="connsiteY45" fmla="*/ 1222375 h 1627238"/>
              <a:gd name="connsiteX46" fmla="*/ 289342 w 1179279"/>
              <a:gd name="connsiteY46" fmla="*/ 1270000 h 1627238"/>
              <a:gd name="connsiteX47" fmla="*/ 356017 w 1179279"/>
              <a:gd name="connsiteY47" fmla="*/ 1298575 h 1627238"/>
              <a:gd name="connsiteX48" fmla="*/ 403642 w 1179279"/>
              <a:gd name="connsiteY48" fmla="*/ 1330325 h 1627238"/>
              <a:gd name="connsiteX49" fmla="*/ 422692 w 1179279"/>
              <a:gd name="connsiteY49" fmla="*/ 1403350 h 1627238"/>
              <a:gd name="connsiteX50" fmla="*/ 444917 w 1179279"/>
              <a:gd name="connsiteY50" fmla="*/ 1476375 h 1627238"/>
              <a:gd name="connsiteX51" fmla="*/ 483017 w 1179279"/>
              <a:gd name="connsiteY51" fmla="*/ 1482725 h 1627238"/>
              <a:gd name="connsiteX52" fmla="*/ 514767 w 1179279"/>
              <a:gd name="connsiteY52" fmla="*/ 1536700 h 1627238"/>
              <a:gd name="connsiteX53" fmla="*/ 543342 w 1179279"/>
              <a:gd name="connsiteY53" fmla="*/ 1584325 h 1627238"/>
              <a:gd name="connsiteX54" fmla="*/ 571917 w 1179279"/>
              <a:gd name="connsiteY54" fmla="*/ 1555750 h 1627238"/>
              <a:gd name="connsiteX55" fmla="*/ 597317 w 1179279"/>
              <a:gd name="connsiteY55" fmla="*/ 1501775 h 1627238"/>
              <a:gd name="connsiteX56" fmla="*/ 625892 w 1179279"/>
              <a:gd name="connsiteY56" fmla="*/ 1565275 h 1627238"/>
              <a:gd name="connsiteX57" fmla="*/ 660817 w 1179279"/>
              <a:gd name="connsiteY57" fmla="*/ 1590675 h 1627238"/>
              <a:gd name="connsiteX58" fmla="*/ 711617 w 1179279"/>
              <a:gd name="connsiteY58" fmla="*/ 1543050 h 1627238"/>
              <a:gd name="connsiteX59" fmla="*/ 794167 w 1179279"/>
              <a:gd name="connsiteY59" fmla="*/ 1558925 h 1627238"/>
              <a:gd name="connsiteX60" fmla="*/ 857667 w 1179279"/>
              <a:gd name="connsiteY60" fmla="*/ 1568450 h 1627238"/>
              <a:gd name="connsiteX61" fmla="*/ 927517 w 1179279"/>
              <a:gd name="connsiteY61" fmla="*/ 1590675 h 1627238"/>
              <a:gd name="connsiteX62" fmla="*/ 1000542 w 1179279"/>
              <a:gd name="connsiteY62" fmla="*/ 1606550 h 1627238"/>
              <a:gd name="connsiteX63" fmla="*/ 1054517 w 1179279"/>
              <a:gd name="connsiteY63" fmla="*/ 1625599 h 1627238"/>
              <a:gd name="connsiteX64" fmla="*/ 1073567 w 1179279"/>
              <a:gd name="connsiteY64" fmla="*/ 1606550 h 1627238"/>
              <a:gd name="connsiteX65" fmla="*/ 1073567 w 1179279"/>
              <a:gd name="connsiteY65" fmla="*/ 1581149 h 1627238"/>
              <a:gd name="connsiteX66" fmla="*/ 1098967 w 1179279"/>
              <a:gd name="connsiteY66" fmla="*/ 1568449 h 1627238"/>
              <a:gd name="connsiteX67" fmla="*/ 1098967 w 1179279"/>
              <a:gd name="connsiteY67" fmla="*/ 1527175 h 1627238"/>
              <a:gd name="connsiteX68" fmla="*/ 1140241 w 1179279"/>
              <a:gd name="connsiteY68" fmla="*/ 1527174 h 1627238"/>
              <a:gd name="connsiteX69" fmla="*/ 1178342 w 1179279"/>
              <a:gd name="connsiteY69" fmla="*/ 1514475 h 1627238"/>
              <a:gd name="connsiteX70" fmla="*/ 1098967 w 1179279"/>
              <a:gd name="connsiteY70" fmla="*/ 1457325 h 1627238"/>
              <a:gd name="connsiteX71" fmla="*/ 1057692 w 1179279"/>
              <a:gd name="connsiteY71" fmla="*/ 1419225 h 1627238"/>
              <a:gd name="connsiteX72" fmla="*/ 1025942 w 1179279"/>
              <a:gd name="connsiteY72" fmla="*/ 1387475 h 1627238"/>
              <a:gd name="connsiteX73" fmla="*/ 1032292 w 1179279"/>
              <a:gd name="connsiteY73" fmla="*/ 1355725 h 1627238"/>
              <a:gd name="connsiteX74" fmla="*/ 1044992 w 1179279"/>
              <a:gd name="connsiteY74" fmla="*/ 1352550 h 1627238"/>
              <a:gd name="connsiteX75" fmla="*/ 1060867 w 1179279"/>
              <a:gd name="connsiteY75" fmla="*/ 1349375 h 1627238"/>
              <a:gd name="connsiteX76" fmla="*/ 1057692 w 1179279"/>
              <a:gd name="connsiteY76" fmla="*/ 1314450 h 1627238"/>
              <a:gd name="connsiteX77" fmla="*/ 1029117 w 1179279"/>
              <a:gd name="connsiteY77" fmla="*/ 1317625 h 1627238"/>
              <a:gd name="connsiteX78" fmla="*/ 991017 w 1179279"/>
              <a:gd name="connsiteY78" fmla="*/ 1314450 h 1627238"/>
              <a:gd name="connsiteX79" fmla="*/ 978317 w 1179279"/>
              <a:gd name="connsiteY79" fmla="*/ 1308100 h 1627238"/>
              <a:gd name="connsiteX80" fmla="*/ 975142 w 1179279"/>
              <a:gd name="connsiteY80" fmla="*/ 1298575 h 1627238"/>
              <a:gd name="connsiteX81" fmla="*/ 1013242 w 1179279"/>
              <a:gd name="connsiteY81" fmla="*/ 1279525 h 1627238"/>
              <a:gd name="connsiteX82" fmla="*/ 1010067 w 1179279"/>
              <a:gd name="connsiteY82" fmla="*/ 1270000 h 1627238"/>
              <a:gd name="connsiteX83" fmla="*/ 997367 w 1179279"/>
              <a:gd name="connsiteY83" fmla="*/ 1260475 h 1627238"/>
              <a:gd name="connsiteX84" fmla="*/ 978317 w 1179279"/>
              <a:gd name="connsiteY84" fmla="*/ 1250950 h 1627238"/>
              <a:gd name="connsiteX85" fmla="*/ 959267 w 1179279"/>
              <a:gd name="connsiteY85" fmla="*/ 1225550 h 1627238"/>
              <a:gd name="connsiteX86" fmla="*/ 956092 w 1179279"/>
              <a:gd name="connsiteY86" fmla="*/ 1212850 h 1627238"/>
              <a:gd name="connsiteX87" fmla="*/ 940217 w 1179279"/>
              <a:gd name="connsiteY87" fmla="*/ 1181100 h 1627238"/>
              <a:gd name="connsiteX88" fmla="*/ 937042 w 1179279"/>
              <a:gd name="connsiteY88" fmla="*/ 1171575 h 1627238"/>
              <a:gd name="connsiteX89" fmla="*/ 930692 w 1179279"/>
              <a:gd name="connsiteY89" fmla="*/ 1146175 h 1627238"/>
              <a:gd name="connsiteX90" fmla="*/ 917992 w 1179279"/>
              <a:gd name="connsiteY90" fmla="*/ 1120775 h 1627238"/>
              <a:gd name="connsiteX91" fmla="*/ 905292 w 1179279"/>
              <a:gd name="connsiteY91" fmla="*/ 1098550 h 1627238"/>
              <a:gd name="connsiteX92" fmla="*/ 898942 w 1179279"/>
              <a:gd name="connsiteY92" fmla="*/ 1082675 h 1627238"/>
              <a:gd name="connsiteX93" fmla="*/ 892592 w 1179279"/>
              <a:gd name="connsiteY93" fmla="*/ 1063625 h 1627238"/>
              <a:gd name="connsiteX94" fmla="*/ 883067 w 1179279"/>
              <a:gd name="connsiteY94" fmla="*/ 1047750 h 1627238"/>
              <a:gd name="connsiteX95" fmla="*/ 876717 w 1179279"/>
              <a:gd name="connsiteY95" fmla="*/ 1038225 h 1627238"/>
              <a:gd name="connsiteX96" fmla="*/ 860842 w 1179279"/>
              <a:gd name="connsiteY96" fmla="*/ 1025525 h 1627238"/>
              <a:gd name="connsiteX97" fmla="*/ 841792 w 1179279"/>
              <a:gd name="connsiteY97" fmla="*/ 1003300 h 1627238"/>
              <a:gd name="connsiteX98" fmla="*/ 819567 w 1179279"/>
              <a:gd name="connsiteY98" fmla="*/ 1000125 h 1627238"/>
              <a:gd name="connsiteX99" fmla="*/ 797342 w 1179279"/>
              <a:gd name="connsiteY99" fmla="*/ 987425 h 1627238"/>
              <a:gd name="connsiteX100" fmla="*/ 765592 w 1179279"/>
              <a:gd name="connsiteY100" fmla="*/ 965200 h 1627238"/>
              <a:gd name="connsiteX101" fmla="*/ 752892 w 1179279"/>
              <a:gd name="connsiteY101" fmla="*/ 958850 h 1627238"/>
              <a:gd name="connsiteX102" fmla="*/ 746542 w 1179279"/>
              <a:gd name="connsiteY102" fmla="*/ 946150 h 1627238"/>
              <a:gd name="connsiteX103" fmla="*/ 740192 w 1179279"/>
              <a:gd name="connsiteY103" fmla="*/ 898525 h 1627238"/>
              <a:gd name="connsiteX104" fmla="*/ 730667 w 1179279"/>
              <a:gd name="connsiteY104" fmla="*/ 863600 h 1627238"/>
              <a:gd name="connsiteX105" fmla="*/ 721142 w 1179279"/>
              <a:gd name="connsiteY105" fmla="*/ 860425 h 1627238"/>
              <a:gd name="connsiteX106" fmla="*/ 705267 w 1179279"/>
              <a:gd name="connsiteY106" fmla="*/ 847725 h 1627238"/>
              <a:gd name="connsiteX107" fmla="*/ 692567 w 1179279"/>
              <a:gd name="connsiteY107" fmla="*/ 841375 h 1627238"/>
              <a:gd name="connsiteX108" fmla="*/ 686217 w 1179279"/>
              <a:gd name="connsiteY108" fmla="*/ 831850 h 1627238"/>
              <a:gd name="connsiteX109" fmla="*/ 689392 w 1179279"/>
              <a:gd name="connsiteY109" fmla="*/ 784225 h 1627238"/>
              <a:gd name="connsiteX110" fmla="*/ 698917 w 1179279"/>
              <a:gd name="connsiteY110" fmla="*/ 762000 h 1627238"/>
              <a:gd name="connsiteX111" fmla="*/ 708442 w 1179279"/>
              <a:gd name="connsiteY111" fmla="*/ 673100 h 1627238"/>
              <a:gd name="connsiteX112" fmla="*/ 711617 w 1179279"/>
              <a:gd name="connsiteY112" fmla="*/ 641350 h 1627238"/>
              <a:gd name="connsiteX113" fmla="*/ 721142 w 1179279"/>
              <a:gd name="connsiteY113" fmla="*/ 609600 h 1627238"/>
              <a:gd name="connsiteX114" fmla="*/ 727492 w 1179279"/>
              <a:gd name="connsiteY114" fmla="*/ 581025 h 1627238"/>
              <a:gd name="connsiteX115" fmla="*/ 733842 w 1179279"/>
              <a:gd name="connsiteY115" fmla="*/ 568325 h 1627238"/>
              <a:gd name="connsiteX116" fmla="*/ 737017 w 1179279"/>
              <a:gd name="connsiteY116" fmla="*/ 555625 h 1627238"/>
              <a:gd name="connsiteX117" fmla="*/ 749717 w 1179279"/>
              <a:gd name="connsiteY117" fmla="*/ 542925 h 1627238"/>
              <a:gd name="connsiteX118" fmla="*/ 762417 w 1179279"/>
              <a:gd name="connsiteY118" fmla="*/ 520700 h 1627238"/>
              <a:gd name="connsiteX119" fmla="*/ 784642 w 1179279"/>
              <a:gd name="connsiteY119" fmla="*/ 498475 h 1627238"/>
              <a:gd name="connsiteX120" fmla="*/ 797342 w 1179279"/>
              <a:gd name="connsiteY120" fmla="*/ 485775 h 1627238"/>
              <a:gd name="connsiteX121" fmla="*/ 806867 w 1179279"/>
              <a:gd name="connsiteY121" fmla="*/ 476250 h 1627238"/>
              <a:gd name="connsiteX122" fmla="*/ 816392 w 1179279"/>
              <a:gd name="connsiteY122" fmla="*/ 454025 h 1627238"/>
              <a:gd name="connsiteX123" fmla="*/ 819567 w 1179279"/>
              <a:gd name="connsiteY123" fmla="*/ 441325 h 1627238"/>
              <a:gd name="connsiteX124" fmla="*/ 832267 w 1179279"/>
              <a:gd name="connsiteY124" fmla="*/ 409575 h 1627238"/>
              <a:gd name="connsiteX125" fmla="*/ 838617 w 1179279"/>
              <a:gd name="connsiteY125" fmla="*/ 365125 h 1627238"/>
              <a:gd name="connsiteX126" fmla="*/ 841792 w 1179279"/>
              <a:gd name="connsiteY126" fmla="*/ 355600 h 1627238"/>
              <a:gd name="connsiteX127" fmla="*/ 844967 w 1179279"/>
              <a:gd name="connsiteY127" fmla="*/ 342900 h 1627238"/>
              <a:gd name="connsiteX128" fmla="*/ 854492 w 1179279"/>
              <a:gd name="connsiteY128" fmla="*/ 225425 h 1627238"/>
              <a:gd name="connsiteX129" fmla="*/ 857667 w 1179279"/>
              <a:gd name="connsiteY129" fmla="*/ 209550 h 1627238"/>
              <a:gd name="connsiteX130" fmla="*/ 864017 w 1179279"/>
              <a:gd name="connsiteY130" fmla="*/ 200025 h 1627238"/>
              <a:gd name="connsiteX131" fmla="*/ 867192 w 1179279"/>
              <a:gd name="connsiteY131" fmla="*/ 177800 h 1627238"/>
              <a:gd name="connsiteX132" fmla="*/ 870367 w 1179279"/>
              <a:gd name="connsiteY132" fmla="*/ 168275 h 1627238"/>
              <a:gd name="connsiteX133" fmla="*/ 873542 w 1179279"/>
              <a:gd name="connsiteY133" fmla="*/ 152400 h 1627238"/>
              <a:gd name="connsiteX134" fmla="*/ 883067 w 1179279"/>
              <a:gd name="connsiteY134" fmla="*/ 101600 h 1627238"/>
              <a:gd name="connsiteX135" fmla="*/ 886242 w 1179279"/>
              <a:gd name="connsiteY135" fmla="*/ 92075 h 1627238"/>
              <a:gd name="connsiteX136" fmla="*/ 898942 w 1179279"/>
              <a:gd name="connsiteY136" fmla="*/ 76200 h 1627238"/>
              <a:gd name="connsiteX137" fmla="*/ 908467 w 1179279"/>
              <a:gd name="connsiteY137" fmla="*/ 73025 h 1627238"/>
              <a:gd name="connsiteX0" fmla="*/ 908467 w 1179279"/>
              <a:gd name="connsiteY0" fmla="*/ 73025 h 1627238"/>
              <a:gd name="connsiteX1" fmla="*/ 902117 w 1179279"/>
              <a:gd name="connsiteY1" fmla="*/ 57150 h 1627238"/>
              <a:gd name="connsiteX2" fmla="*/ 844967 w 1179279"/>
              <a:gd name="connsiteY2" fmla="*/ 22225 h 1627238"/>
              <a:gd name="connsiteX3" fmla="*/ 829092 w 1179279"/>
              <a:gd name="connsiteY3" fmla="*/ 9525 h 1627238"/>
              <a:gd name="connsiteX4" fmla="*/ 813217 w 1179279"/>
              <a:gd name="connsiteY4" fmla="*/ 6350 h 1627238"/>
              <a:gd name="connsiteX5" fmla="*/ 797342 w 1179279"/>
              <a:gd name="connsiteY5" fmla="*/ 0 h 1627238"/>
              <a:gd name="connsiteX6" fmla="*/ 775117 w 1179279"/>
              <a:gd name="connsiteY6" fmla="*/ 6350 h 1627238"/>
              <a:gd name="connsiteX7" fmla="*/ 771942 w 1179279"/>
              <a:gd name="connsiteY7" fmla="*/ 50800 h 1627238"/>
              <a:gd name="connsiteX8" fmla="*/ 768767 w 1179279"/>
              <a:gd name="connsiteY8" fmla="*/ 69850 h 1627238"/>
              <a:gd name="connsiteX9" fmla="*/ 759242 w 1179279"/>
              <a:gd name="connsiteY9" fmla="*/ 73025 h 1627238"/>
              <a:gd name="connsiteX10" fmla="*/ 749717 w 1179279"/>
              <a:gd name="connsiteY10" fmla="*/ 66675 h 1627238"/>
              <a:gd name="connsiteX11" fmla="*/ 737017 w 1179279"/>
              <a:gd name="connsiteY11" fmla="*/ 63500 h 1627238"/>
              <a:gd name="connsiteX12" fmla="*/ 714792 w 1179279"/>
              <a:gd name="connsiteY12" fmla="*/ 104775 h 1627238"/>
              <a:gd name="connsiteX13" fmla="*/ 670342 w 1179279"/>
              <a:gd name="connsiteY13" fmla="*/ 25400 h 1627238"/>
              <a:gd name="connsiteX14" fmla="*/ 654467 w 1179279"/>
              <a:gd name="connsiteY14" fmla="*/ 63500 h 1627238"/>
              <a:gd name="connsiteX15" fmla="*/ 600492 w 1179279"/>
              <a:gd name="connsiteY15" fmla="*/ 142875 h 1627238"/>
              <a:gd name="connsiteX16" fmla="*/ 562392 w 1179279"/>
              <a:gd name="connsiteY16" fmla="*/ 222250 h 1627238"/>
              <a:gd name="connsiteX17" fmla="*/ 527467 w 1179279"/>
              <a:gd name="connsiteY17" fmla="*/ 304800 h 1627238"/>
              <a:gd name="connsiteX18" fmla="*/ 521117 w 1179279"/>
              <a:gd name="connsiteY18" fmla="*/ 358775 h 1627238"/>
              <a:gd name="connsiteX19" fmla="*/ 444917 w 1179279"/>
              <a:gd name="connsiteY19" fmla="*/ 434975 h 1627238"/>
              <a:gd name="connsiteX20" fmla="*/ 444917 w 1179279"/>
              <a:gd name="connsiteY20" fmla="*/ 517525 h 1627238"/>
              <a:gd name="connsiteX21" fmla="*/ 409992 w 1179279"/>
              <a:gd name="connsiteY21" fmla="*/ 501650 h 1627238"/>
              <a:gd name="connsiteX22" fmla="*/ 362367 w 1179279"/>
              <a:gd name="connsiteY22" fmla="*/ 511175 h 1627238"/>
              <a:gd name="connsiteX23" fmla="*/ 295692 w 1179279"/>
              <a:gd name="connsiteY23" fmla="*/ 492125 h 1627238"/>
              <a:gd name="connsiteX24" fmla="*/ 289342 w 1179279"/>
              <a:gd name="connsiteY24" fmla="*/ 419100 h 1627238"/>
              <a:gd name="connsiteX25" fmla="*/ 263942 w 1179279"/>
              <a:gd name="connsiteY25" fmla="*/ 396875 h 1627238"/>
              <a:gd name="connsiteX26" fmla="*/ 184567 w 1179279"/>
              <a:gd name="connsiteY26" fmla="*/ 387350 h 1627238"/>
              <a:gd name="connsiteX27" fmla="*/ 108367 w 1179279"/>
              <a:gd name="connsiteY27" fmla="*/ 393700 h 1627238"/>
              <a:gd name="connsiteX28" fmla="*/ 35342 w 1179279"/>
              <a:gd name="connsiteY28" fmla="*/ 469900 h 1627238"/>
              <a:gd name="connsiteX29" fmla="*/ 417 w 1179279"/>
              <a:gd name="connsiteY29" fmla="*/ 533400 h 1627238"/>
              <a:gd name="connsiteX30" fmla="*/ 16292 w 1179279"/>
              <a:gd name="connsiteY30" fmla="*/ 587375 h 1627238"/>
              <a:gd name="connsiteX31" fmla="*/ 9941 w 1179279"/>
              <a:gd name="connsiteY31" fmla="*/ 631825 h 1627238"/>
              <a:gd name="connsiteX32" fmla="*/ 13117 w 1179279"/>
              <a:gd name="connsiteY32" fmla="*/ 698500 h 1627238"/>
              <a:gd name="connsiteX33" fmla="*/ 9942 w 1179279"/>
              <a:gd name="connsiteY33" fmla="*/ 736600 h 1627238"/>
              <a:gd name="connsiteX34" fmla="*/ 48042 w 1179279"/>
              <a:gd name="connsiteY34" fmla="*/ 755650 h 1627238"/>
              <a:gd name="connsiteX35" fmla="*/ 102017 w 1179279"/>
              <a:gd name="connsiteY35" fmla="*/ 790575 h 1627238"/>
              <a:gd name="connsiteX36" fmla="*/ 133767 w 1179279"/>
              <a:gd name="connsiteY36" fmla="*/ 784225 h 1627238"/>
              <a:gd name="connsiteX37" fmla="*/ 159167 w 1179279"/>
              <a:gd name="connsiteY37" fmla="*/ 841375 h 1627238"/>
              <a:gd name="connsiteX38" fmla="*/ 155992 w 1179279"/>
              <a:gd name="connsiteY38" fmla="*/ 873125 h 1627238"/>
              <a:gd name="connsiteX39" fmla="*/ 200442 w 1179279"/>
              <a:gd name="connsiteY39" fmla="*/ 904875 h 1627238"/>
              <a:gd name="connsiteX40" fmla="*/ 222667 w 1179279"/>
              <a:gd name="connsiteY40" fmla="*/ 939800 h 1627238"/>
              <a:gd name="connsiteX41" fmla="*/ 213142 w 1179279"/>
              <a:gd name="connsiteY41" fmla="*/ 1022350 h 1627238"/>
              <a:gd name="connsiteX42" fmla="*/ 190917 w 1179279"/>
              <a:gd name="connsiteY42" fmla="*/ 1063625 h 1627238"/>
              <a:gd name="connsiteX43" fmla="*/ 190917 w 1179279"/>
              <a:gd name="connsiteY43" fmla="*/ 1200150 h 1627238"/>
              <a:gd name="connsiteX44" fmla="*/ 244892 w 1179279"/>
              <a:gd name="connsiteY44" fmla="*/ 1206500 h 1627238"/>
              <a:gd name="connsiteX45" fmla="*/ 279817 w 1179279"/>
              <a:gd name="connsiteY45" fmla="*/ 1222375 h 1627238"/>
              <a:gd name="connsiteX46" fmla="*/ 289342 w 1179279"/>
              <a:gd name="connsiteY46" fmla="*/ 1270000 h 1627238"/>
              <a:gd name="connsiteX47" fmla="*/ 356017 w 1179279"/>
              <a:gd name="connsiteY47" fmla="*/ 1298575 h 1627238"/>
              <a:gd name="connsiteX48" fmla="*/ 403642 w 1179279"/>
              <a:gd name="connsiteY48" fmla="*/ 1330325 h 1627238"/>
              <a:gd name="connsiteX49" fmla="*/ 422692 w 1179279"/>
              <a:gd name="connsiteY49" fmla="*/ 1403350 h 1627238"/>
              <a:gd name="connsiteX50" fmla="*/ 444917 w 1179279"/>
              <a:gd name="connsiteY50" fmla="*/ 1476375 h 1627238"/>
              <a:gd name="connsiteX51" fmla="*/ 483017 w 1179279"/>
              <a:gd name="connsiteY51" fmla="*/ 1482725 h 1627238"/>
              <a:gd name="connsiteX52" fmla="*/ 514767 w 1179279"/>
              <a:gd name="connsiteY52" fmla="*/ 1536700 h 1627238"/>
              <a:gd name="connsiteX53" fmla="*/ 543342 w 1179279"/>
              <a:gd name="connsiteY53" fmla="*/ 1584325 h 1627238"/>
              <a:gd name="connsiteX54" fmla="*/ 571917 w 1179279"/>
              <a:gd name="connsiteY54" fmla="*/ 1555750 h 1627238"/>
              <a:gd name="connsiteX55" fmla="*/ 597317 w 1179279"/>
              <a:gd name="connsiteY55" fmla="*/ 1501775 h 1627238"/>
              <a:gd name="connsiteX56" fmla="*/ 625892 w 1179279"/>
              <a:gd name="connsiteY56" fmla="*/ 1565275 h 1627238"/>
              <a:gd name="connsiteX57" fmla="*/ 660817 w 1179279"/>
              <a:gd name="connsiteY57" fmla="*/ 1590675 h 1627238"/>
              <a:gd name="connsiteX58" fmla="*/ 711617 w 1179279"/>
              <a:gd name="connsiteY58" fmla="*/ 1543050 h 1627238"/>
              <a:gd name="connsiteX59" fmla="*/ 794167 w 1179279"/>
              <a:gd name="connsiteY59" fmla="*/ 1558925 h 1627238"/>
              <a:gd name="connsiteX60" fmla="*/ 857667 w 1179279"/>
              <a:gd name="connsiteY60" fmla="*/ 1568450 h 1627238"/>
              <a:gd name="connsiteX61" fmla="*/ 927517 w 1179279"/>
              <a:gd name="connsiteY61" fmla="*/ 1590675 h 1627238"/>
              <a:gd name="connsiteX62" fmla="*/ 1000542 w 1179279"/>
              <a:gd name="connsiteY62" fmla="*/ 1606550 h 1627238"/>
              <a:gd name="connsiteX63" fmla="*/ 1054517 w 1179279"/>
              <a:gd name="connsiteY63" fmla="*/ 1625599 h 1627238"/>
              <a:gd name="connsiteX64" fmla="*/ 1073567 w 1179279"/>
              <a:gd name="connsiteY64" fmla="*/ 1606550 h 1627238"/>
              <a:gd name="connsiteX65" fmla="*/ 1073567 w 1179279"/>
              <a:gd name="connsiteY65" fmla="*/ 1581149 h 1627238"/>
              <a:gd name="connsiteX66" fmla="*/ 1098967 w 1179279"/>
              <a:gd name="connsiteY66" fmla="*/ 1568449 h 1627238"/>
              <a:gd name="connsiteX67" fmla="*/ 1098967 w 1179279"/>
              <a:gd name="connsiteY67" fmla="*/ 1527175 h 1627238"/>
              <a:gd name="connsiteX68" fmla="*/ 1140241 w 1179279"/>
              <a:gd name="connsiteY68" fmla="*/ 1527174 h 1627238"/>
              <a:gd name="connsiteX69" fmla="*/ 1178342 w 1179279"/>
              <a:gd name="connsiteY69" fmla="*/ 1514475 h 1627238"/>
              <a:gd name="connsiteX70" fmla="*/ 1098967 w 1179279"/>
              <a:gd name="connsiteY70" fmla="*/ 1457325 h 1627238"/>
              <a:gd name="connsiteX71" fmla="*/ 1057692 w 1179279"/>
              <a:gd name="connsiteY71" fmla="*/ 1419225 h 1627238"/>
              <a:gd name="connsiteX72" fmla="*/ 1032292 w 1179279"/>
              <a:gd name="connsiteY72" fmla="*/ 1355725 h 1627238"/>
              <a:gd name="connsiteX73" fmla="*/ 1044992 w 1179279"/>
              <a:gd name="connsiteY73" fmla="*/ 1352550 h 1627238"/>
              <a:gd name="connsiteX74" fmla="*/ 1060867 w 1179279"/>
              <a:gd name="connsiteY74" fmla="*/ 1349375 h 1627238"/>
              <a:gd name="connsiteX75" fmla="*/ 1057692 w 1179279"/>
              <a:gd name="connsiteY75" fmla="*/ 1314450 h 1627238"/>
              <a:gd name="connsiteX76" fmla="*/ 1029117 w 1179279"/>
              <a:gd name="connsiteY76" fmla="*/ 1317625 h 1627238"/>
              <a:gd name="connsiteX77" fmla="*/ 991017 w 1179279"/>
              <a:gd name="connsiteY77" fmla="*/ 1314450 h 1627238"/>
              <a:gd name="connsiteX78" fmla="*/ 978317 w 1179279"/>
              <a:gd name="connsiteY78" fmla="*/ 1308100 h 1627238"/>
              <a:gd name="connsiteX79" fmla="*/ 975142 w 1179279"/>
              <a:gd name="connsiteY79" fmla="*/ 1298575 h 1627238"/>
              <a:gd name="connsiteX80" fmla="*/ 1013242 w 1179279"/>
              <a:gd name="connsiteY80" fmla="*/ 1279525 h 1627238"/>
              <a:gd name="connsiteX81" fmla="*/ 1010067 w 1179279"/>
              <a:gd name="connsiteY81" fmla="*/ 1270000 h 1627238"/>
              <a:gd name="connsiteX82" fmla="*/ 997367 w 1179279"/>
              <a:gd name="connsiteY82" fmla="*/ 1260475 h 1627238"/>
              <a:gd name="connsiteX83" fmla="*/ 978317 w 1179279"/>
              <a:gd name="connsiteY83" fmla="*/ 1250950 h 1627238"/>
              <a:gd name="connsiteX84" fmla="*/ 959267 w 1179279"/>
              <a:gd name="connsiteY84" fmla="*/ 1225550 h 1627238"/>
              <a:gd name="connsiteX85" fmla="*/ 956092 w 1179279"/>
              <a:gd name="connsiteY85" fmla="*/ 1212850 h 1627238"/>
              <a:gd name="connsiteX86" fmla="*/ 940217 w 1179279"/>
              <a:gd name="connsiteY86" fmla="*/ 1181100 h 1627238"/>
              <a:gd name="connsiteX87" fmla="*/ 937042 w 1179279"/>
              <a:gd name="connsiteY87" fmla="*/ 1171575 h 1627238"/>
              <a:gd name="connsiteX88" fmla="*/ 930692 w 1179279"/>
              <a:gd name="connsiteY88" fmla="*/ 1146175 h 1627238"/>
              <a:gd name="connsiteX89" fmla="*/ 917992 w 1179279"/>
              <a:gd name="connsiteY89" fmla="*/ 1120775 h 1627238"/>
              <a:gd name="connsiteX90" fmla="*/ 905292 w 1179279"/>
              <a:gd name="connsiteY90" fmla="*/ 1098550 h 1627238"/>
              <a:gd name="connsiteX91" fmla="*/ 898942 w 1179279"/>
              <a:gd name="connsiteY91" fmla="*/ 1082675 h 1627238"/>
              <a:gd name="connsiteX92" fmla="*/ 892592 w 1179279"/>
              <a:gd name="connsiteY92" fmla="*/ 1063625 h 1627238"/>
              <a:gd name="connsiteX93" fmla="*/ 883067 w 1179279"/>
              <a:gd name="connsiteY93" fmla="*/ 1047750 h 1627238"/>
              <a:gd name="connsiteX94" fmla="*/ 876717 w 1179279"/>
              <a:gd name="connsiteY94" fmla="*/ 1038225 h 1627238"/>
              <a:gd name="connsiteX95" fmla="*/ 860842 w 1179279"/>
              <a:gd name="connsiteY95" fmla="*/ 1025525 h 1627238"/>
              <a:gd name="connsiteX96" fmla="*/ 841792 w 1179279"/>
              <a:gd name="connsiteY96" fmla="*/ 1003300 h 1627238"/>
              <a:gd name="connsiteX97" fmla="*/ 819567 w 1179279"/>
              <a:gd name="connsiteY97" fmla="*/ 1000125 h 1627238"/>
              <a:gd name="connsiteX98" fmla="*/ 797342 w 1179279"/>
              <a:gd name="connsiteY98" fmla="*/ 987425 h 1627238"/>
              <a:gd name="connsiteX99" fmla="*/ 765592 w 1179279"/>
              <a:gd name="connsiteY99" fmla="*/ 965200 h 1627238"/>
              <a:gd name="connsiteX100" fmla="*/ 752892 w 1179279"/>
              <a:gd name="connsiteY100" fmla="*/ 958850 h 1627238"/>
              <a:gd name="connsiteX101" fmla="*/ 746542 w 1179279"/>
              <a:gd name="connsiteY101" fmla="*/ 946150 h 1627238"/>
              <a:gd name="connsiteX102" fmla="*/ 740192 w 1179279"/>
              <a:gd name="connsiteY102" fmla="*/ 898525 h 1627238"/>
              <a:gd name="connsiteX103" fmla="*/ 730667 w 1179279"/>
              <a:gd name="connsiteY103" fmla="*/ 863600 h 1627238"/>
              <a:gd name="connsiteX104" fmla="*/ 721142 w 1179279"/>
              <a:gd name="connsiteY104" fmla="*/ 860425 h 1627238"/>
              <a:gd name="connsiteX105" fmla="*/ 705267 w 1179279"/>
              <a:gd name="connsiteY105" fmla="*/ 847725 h 1627238"/>
              <a:gd name="connsiteX106" fmla="*/ 692567 w 1179279"/>
              <a:gd name="connsiteY106" fmla="*/ 841375 h 1627238"/>
              <a:gd name="connsiteX107" fmla="*/ 686217 w 1179279"/>
              <a:gd name="connsiteY107" fmla="*/ 831850 h 1627238"/>
              <a:gd name="connsiteX108" fmla="*/ 689392 w 1179279"/>
              <a:gd name="connsiteY108" fmla="*/ 784225 h 1627238"/>
              <a:gd name="connsiteX109" fmla="*/ 698917 w 1179279"/>
              <a:gd name="connsiteY109" fmla="*/ 762000 h 1627238"/>
              <a:gd name="connsiteX110" fmla="*/ 708442 w 1179279"/>
              <a:gd name="connsiteY110" fmla="*/ 673100 h 1627238"/>
              <a:gd name="connsiteX111" fmla="*/ 711617 w 1179279"/>
              <a:gd name="connsiteY111" fmla="*/ 641350 h 1627238"/>
              <a:gd name="connsiteX112" fmla="*/ 721142 w 1179279"/>
              <a:gd name="connsiteY112" fmla="*/ 609600 h 1627238"/>
              <a:gd name="connsiteX113" fmla="*/ 727492 w 1179279"/>
              <a:gd name="connsiteY113" fmla="*/ 581025 h 1627238"/>
              <a:gd name="connsiteX114" fmla="*/ 733842 w 1179279"/>
              <a:gd name="connsiteY114" fmla="*/ 568325 h 1627238"/>
              <a:gd name="connsiteX115" fmla="*/ 737017 w 1179279"/>
              <a:gd name="connsiteY115" fmla="*/ 555625 h 1627238"/>
              <a:gd name="connsiteX116" fmla="*/ 749717 w 1179279"/>
              <a:gd name="connsiteY116" fmla="*/ 542925 h 1627238"/>
              <a:gd name="connsiteX117" fmla="*/ 762417 w 1179279"/>
              <a:gd name="connsiteY117" fmla="*/ 520700 h 1627238"/>
              <a:gd name="connsiteX118" fmla="*/ 784642 w 1179279"/>
              <a:gd name="connsiteY118" fmla="*/ 498475 h 1627238"/>
              <a:gd name="connsiteX119" fmla="*/ 797342 w 1179279"/>
              <a:gd name="connsiteY119" fmla="*/ 485775 h 1627238"/>
              <a:gd name="connsiteX120" fmla="*/ 806867 w 1179279"/>
              <a:gd name="connsiteY120" fmla="*/ 476250 h 1627238"/>
              <a:gd name="connsiteX121" fmla="*/ 816392 w 1179279"/>
              <a:gd name="connsiteY121" fmla="*/ 454025 h 1627238"/>
              <a:gd name="connsiteX122" fmla="*/ 819567 w 1179279"/>
              <a:gd name="connsiteY122" fmla="*/ 441325 h 1627238"/>
              <a:gd name="connsiteX123" fmla="*/ 832267 w 1179279"/>
              <a:gd name="connsiteY123" fmla="*/ 409575 h 1627238"/>
              <a:gd name="connsiteX124" fmla="*/ 838617 w 1179279"/>
              <a:gd name="connsiteY124" fmla="*/ 365125 h 1627238"/>
              <a:gd name="connsiteX125" fmla="*/ 841792 w 1179279"/>
              <a:gd name="connsiteY125" fmla="*/ 355600 h 1627238"/>
              <a:gd name="connsiteX126" fmla="*/ 844967 w 1179279"/>
              <a:gd name="connsiteY126" fmla="*/ 342900 h 1627238"/>
              <a:gd name="connsiteX127" fmla="*/ 854492 w 1179279"/>
              <a:gd name="connsiteY127" fmla="*/ 225425 h 1627238"/>
              <a:gd name="connsiteX128" fmla="*/ 857667 w 1179279"/>
              <a:gd name="connsiteY128" fmla="*/ 209550 h 1627238"/>
              <a:gd name="connsiteX129" fmla="*/ 864017 w 1179279"/>
              <a:gd name="connsiteY129" fmla="*/ 200025 h 1627238"/>
              <a:gd name="connsiteX130" fmla="*/ 867192 w 1179279"/>
              <a:gd name="connsiteY130" fmla="*/ 177800 h 1627238"/>
              <a:gd name="connsiteX131" fmla="*/ 870367 w 1179279"/>
              <a:gd name="connsiteY131" fmla="*/ 168275 h 1627238"/>
              <a:gd name="connsiteX132" fmla="*/ 873542 w 1179279"/>
              <a:gd name="connsiteY132" fmla="*/ 152400 h 1627238"/>
              <a:gd name="connsiteX133" fmla="*/ 883067 w 1179279"/>
              <a:gd name="connsiteY133" fmla="*/ 101600 h 1627238"/>
              <a:gd name="connsiteX134" fmla="*/ 886242 w 1179279"/>
              <a:gd name="connsiteY134" fmla="*/ 92075 h 1627238"/>
              <a:gd name="connsiteX135" fmla="*/ 898942 w 1179279"/>
              <a:gd name="connsiteY135" fmla="*/ 76200 h 1627238"/>
              <a:gd name="connsiteX136" fmla="*/ 908467 w 1179279"/>
              <a:gd name="connsiteY136" fmla="*/ 73025 h 1627238"/>
              <a:gd name="connsiteX0" fmla="*/ 908467 w 1179279"/>
              <a:gd name="connsiteY0" fmla="*/ 73025 h 1627238"/>
              <a:gd name="connsiteX1" fmla="*/ 902117 w 1179279"/>
              <a:gd name="connsiteY1" fmla="*/ 57150 h 1627238"/>
              <a:gd name="connsiteX2" fmla="*/ 844967 w 1179279"/>
              <a:gd name="connsiteY2" fmla="*/ 22225 h 1627238"/>
              <a:gd name="connsiteX3" fmla="*/ 829092 w 1179279"/>
              <a:gd name="connsiteY3" fmla="*/ 9525 h 1627238"/>
              <a:gd name="connsiteX4" fmla="*/ 813217 w 1179279"/>
              <a:gd name="connsiteY4" fmla="*/ 6350 h 1627238"/>
              <a:gd name="connsiteX5" fmla="*/ 797342 w 1179279"/>
              <a:gd name="connsiteY5" fmla="*/ 0 h 1627238"/>
              <a:gd name="connsiteX6" fmla="*/ 775117 w 1179279"/>
              <a:gd name="connsiteY6" fmla="*/ 6350 h 1627238"/>
              <a:gd name="connsiteX7" fmla="*/ 771942 w 1179279"/>
              <a:gd name="connsiteY7" fmla="*/ 50800 h 1627238"/>
              <a:gd name="connsiteX8" fmla="*/ 768767 w 1179279"/>
              <a:gd name="connsiteY8" fmla="*/ 69850 h 1627238"/>
              <a:gd name="connsiteX9" fmla="*/ 759242 w 1179279"/>
              <a:gd name="connsiteY9" fmla="*/ 73025 h 1627238"/>
              <a:gd name="connsiteX10" fmla="*/ 749717 w 1179279"/>
              <a:gd name="connsiteY10" fmla="*/ 66675 h 1627238"/>
              <a:gd name="connsiteX11" fmla="*/ 737017 w 1179279"/>
              <a:gd name="connsiteY11" fmla="*/ 63500 h 1627238"/>
              <a:gd name="connsiteX12" fmla="*/ 714792 w 1179279"/>
              <a:gd name="connsiteY12" fmla="*/ 104775 h 1627238"/>
              <a:gd name="connsiteX13" fmla="*/ 670342 w 1179279"/>
              <a:gd name="connsiteY13" fmla="*/ 25400 h 1627238"/>
              <a:gd name="connsiteX14" fmla="*/ 654467 w 1179279"/>
              <a:gd name="connsiteY14" fmla="*/ 63500 h 1627238"/>
              <a:gd name="connsiteX15" fmla="*/ 600492 w 1179279"/>
              <a:gd name="connsiteY15" fmla="*/ 142875 h 1627238"/>
              <a:gd name="connsiteX16" fmla="*/ 562392 w 1179279"/>
              <a:gd name="connsiteY16" fmla="*/ 222250 h 1627238"/>
              <a:gd name="connsiteX17" fmla="*/ 527467 w 1179279"/>
              <a:gd name="connsiteY17" fmla="*/ 304800 h 1627238"/>
              <a:gd name="connsiteX18" fmla="*/ 521117 w 1179279"/>
              <a:gd name="connsiteY18" fmla="*/ 358775 h 1627238"/>
              <a:gd name="connsiteX19" fmla="*/ 444917 w 1179279"/>
              <a:gd name="connsiteY19" fmla="*/ 434975 h 1627238"/>
              <a:gd name="connsiteX20" fmla="*/ 444917 w 1179279"/>
              <a:gd name="connsiteY20" fmla="*/ 517525 h 1627238"/>
              <a:gd name="connsiteX21" fmla="*/ 409992 w 1179279"/>
              <a:gd name="connsiteY21" fmla="*/ 501650 h 1627238"/>
              <a:gd name="connsiteX22" fmla="*/ 362367 w 1179279"/>
              <a:gd name="connsiteY22" fmla="*/ 511175 h 1627238"/>
              <a:gd name="connsiteX23" fmla="*/ 295692 w 1179279"/>
              <a:gd name="connsiteY23" fmla="*/ 492125 h 1627238"/>
              <a:gd name="connsiteX24" fmla="*/ 289342 w 1179279"/>
              <a:gd name="connsiteY24" fmla="*/ 419100 h 1627238"/>
              <a:gd name="connsiteX25" fmla="*/ 263942 w 1179279"/>
              <a:gd name="connsiteY25" fmla="*/ 396875 h 1627238"/>
              <a:gd name="connsiteX26" fmla="*/ 184567 w 1179279"/>
              <a:gd name="connsiteY26" fmla="*/ 387350 h 1627238"/>
              <a:gd name="connsiteX27" fmla="*/ 108367 w 1179279"/>
              <a:gd name="connsiteY27" fmla="*/ 393700 h 1627238"/>
              <a:gd name="connsiteX28" fmla="*/ 35342 w 1179279"/>
              <a:gd name="connsiteY28" fmla="*/ 469900 h 1627238"/>
              <a:gd name="connsiteX29" fmla="*/ 417 w 1179279"/>
              <a:gd name="connsiteY29" fmla="*/ 533400 h 1627238"/>
              <a:gd name="connsiteX30" fmla="*/ 16292 w 1179279"/>
              <a:gd name="connsiteY30" fmla="*/ 587375 h 1627238"/>
              <a:gd name="connsiteX31" fmla="*/ 9941 w 1179279"/>
              <a:gd name="connsiteY31" fmla="*/ 631825 h 1627238"/>
              <a:gd name="connsiteX32" fmla="*/ 13117 w 1179279"/>
              <a:gd name="connsiteY32" fmla="*/ 698500 h 1627238"/>
              <a:gd name="connsiteX33" fmla="*/ 9942 w 1179279"/>
              <a:gd name="connsiteY33" fmla="*/ 736600 h 1627238"/>
              <a:gd name="connsiteX34" fmla="*/ 48042 w 1179279"/>
              <a:gd name="connsiteY34" fmla="*/ 755650 h 1627238"/>
              <a:gd name="connsiteX35" fmla="*/ 102017 w 1179279"/>
              <a:gd name="connsiteY35" fmla="*/ 790575 h 1627238"/>
              <a:gd name="connsiteX36" fmla="*/ 133767 w 1179279"/>
              <a:gd name="connsiteY36" fmla="*/ 784225 h 1627238"/>
              <a:gd name="connsiteX37" fmla="*/ 159167 w 1179279"/>
              <a:gd name="connsiteY37" fmla="*/ 841375 h 1627238"/>
              <a:gd name="connsiteX38" fmla="*/ 155992 w 1179279"/>
              <a:gd name="connsiteY38" fmla="*/ 873125 h 1627238"/>
              <a:gd name="connsiteX39" fmla="*/ 200442 w 1179279"/>
              <a:gd name="connsiteY39" fmla="*/ 904875 h 1627238"/>
              <a:gd name="connsiteX40" fmla="*/ 222667 w 1179279"/>
              <a:gd name="connsiteY40" fmla="*/ 939800 h 1627238"/>
              <a:gd name="connsiteX41" fmla="*/ 213142 w 1179279"/>
              <a:gd name="connsiteY41" fmla="*/ 1022350 h 1627238"/>
              <a:gd name="connsiteX42" fmla="*/ 190917 w 1179279"/>
              <a:gd name="connsiteY42" fmla="*/ 1063625 h 1627238"/>
              <a:gd name="connsiteX43" fmla="*/ 190917 w 1179279"/>
              <a:gd name="connsiteY43" fmla="*/ 1200150 h 1627238"/>
              <a:gd name="connsiteX44" fmla="*/ 244892 w 1179279"/>
              <a:gd name="connsiteY44" fmla="*/ 1206500 h 1627238"/>
              <a:gd name="connsiteX45" fmla="*/ 279817 w 1179279"/>
              <a:gd name="connsiteY45" fmla="*/ 1222375 h 1627238"/>
              <a:gd name="connsiteX46" fmla="*/ 289342 w 1179279"/>
              <a:gd name="connsiteY46" fmla="*/ 1270000 h 1627238"/>
              <a:gd name="connsiteX47" fmla="*/ 356017 w 1179279"/>
              <a:gd name="connsiteY47" fmla="*/ 1298575 h 1627238"/>
              <a:gd name="connsiteX48" fmla="*/ 403642 w 1179279"/>
              <a:gd name="connsiteY48" fmla="*/ 1330325 h 1627238"/>
              <a:gd name="connsiteX49" fmla="*/ 422692 w 1179279"/>
              <a:gd name="connsiteY49" fmla="*/ 1403350 h 1627238"/>
              <a:gd name="connsiteX50" fmla="*/ 444917 w 1179279"/>
              <a:gd name="connsiteY50" fmla="*/ 1476375 h 1627238"/>
              <a:gd name="connsiteX51" fmla="*/ 483017 w 1179279"/>
              <a:gd name="connsiteY51" fmla="*/ 1482725 h 1627238"/>
              <a:gd name="connsiteX52" fmla="*/ 514767 w 1179279"/>
              <a:gd name="connsiteY52" fmla="*/ 1536700 h 1627238"/>
              <a:gd name="connsiteX53" fmla="*/ 543342 w 1179279"/>
              <a:gd name="connsiteY53" fmla="*/ 1584325 h 1627238"/>
              <a:gd name="connsiteX54" fmla="*/ 571917 w 1179279"/>
              <a:gd name="connsiteY54" fmla="*/ 1555750 h 1627238"/>
              <a:gd name="connsiteX55" fmla="*/ 597317 w 1179279"/>
              <a:gd name="connsiteY55" fmla="*/ 1501775 h 1627238"/>
              <a:gd name="connsiteX56" fmla="*/ 625892 w 1179279"/>
              <a:gd name="connsiteY56" fmla="*/ 1565275 h 1627238"/>
              <a:gd name="connsiteX57" fmla="*/ 660817 w 1179279"/>
              <a:gd name="connsiteY57" fmla="*/ 1590675 h 1627238"/>
              <a:gd name="connsiteX58" fmla="*/ 711617 w 1179279"/>
              <a:gd name="connsiteY58" fmla="*/ 1543050 h 1627238"/>
              <a:gd name="connsiteX59" fmla="*/ 794167 w 1179279"/>
              <a:gd name="connsiteY59" fmla="*/ 1558925 h 1627238"/>
              <a:gd name="connsiteX60" fmla="*/ 857667 w 1179279"/>
              <a:gd name="connsiteY60" fmla="*/ 1568450 h 1627238"/>
              <a:gd name="connsiteX61" fmla="*/ 927517 w 1179279"/>
              <a:gd name="connsiteY61" fmla="*/ 1590675 h 1627238"/>
              <a:gd name="connsiteX62" fmla="*/ 1000542 w 1179279"/>
              <a:gd name="connsiteY62" fmla="*/ 1606550 h 1627238"/>
              <a:gd name="connsiteX63" fmla="*/ 1054517 w 1179279"/>
              <a:gd name="connsiteY63" fmla="*/ 1625599 h 1627238"/>
              <a:gd name="connsiteX64" fmla="*/ 1073567 w 1179279"/>
              <a:gd name="connsiteY64" fmla="*/ 1606550 h 1627238"/>
              <a:gd name="connsiteX65" fmla="*/ 1073567 w 1179279"/>
              <a:gd name="connsiteY65" fmla="*/ 1581149 h 1627238"/>
              <a:gd name="connsiteX66" fmla="*/ 1098967 w 1179279"/>
              <a:gd name="connsiteY66" fmla="*/ 1568449 h 1627238"/>
              <a:gd name="connsiteX67" fmla="*/ 1098967 w 1179279"/>
              <a:gd name="connsiteY67" fmla="*/ 1527175 h 1627238"/>
              <a:gd name="connsiteX68" fmla="*/ 1140241 w 1179279"/>
              <a:gd name="connsiteY68" fmla="*/ 1527174 h 1627238"/>
              <a:gd name="connsiteX69" fmla="*/ 1178342 w 1179279"/>
              <a:gd name="connsiteY69" fmla="*/ 1514475 h 1627238"/>
              <a:gd name="connsiteX70" fmla="*/ 1098967 w 1179279"/>
              <a:gd name="connsiteY70" fmla="*/ 1457325 h 1627238"/>
              <a:gd name="connsiteX71" fmla="*/ 1057692 w 1179279"/>
              <a:gd name="connsiteY71" fmla="*/ 1419225 h 1627238"/>
              <a:gd name="connsiteX72" fmla="*/ 1032292 w 1179279"/>
              <a:gd name="connsiteY72" fmla="*/ 1355725 h 1627238"/>
              <a:gd name="connsiteX73" fmla="*/ 1060867 w 1179279"/>
              <a:gd name="connsiteY73" fmla="*/ 1349375 h 1627238"/>
              <a:gd name="connsiteX74" fmla="*/ 1057692 w 1179279"/>
              <a:gd name="connsiteY74" fmla="*/ 1314450 h 1627238"/>
              <a:gd name="connsiteX75" fmla="*/ 1029117 w 1179279"/>
              <a:gd name="connsiteY75" fmla="*/ 1317625 h 1627238"/>
              <a:gd name="connsiteX76" fmla="*/ 991017 w 1179279"/>
              <a:gd name="connsiteY76" fmla="*/ 1314450 h 1627238"/>
              <a:gd name="connsiteX77" fmla="*/ 978317 w 1179279"/>
              <a:gd name="connsiteY77" fmla="*/ 1308100 h 1627238"/>
              <a:gd name="connsiteX78" fmla="*/ 975142 w 1179279"/>
              <a:gd name="connsiteY78" fmla="*/ 1298575 h 1627238"/>
              <a:gd name="connsiteX79" fmla="*/ 1013242 w 1179279"/>
              <a:gd name="connsiteY79" fmla="*/ 1279525 h 1627238"/>
              <a:gd name="connsiteX80" fmla="*/ 1010067 w 1179279"/>
              <a:gd name="connsiteY80" fmla="*/ 1270000 h 1627238"/>
              <a:gd name="connsiteX81" fmla="*/ 997367 w 1179279"/>
              <a:gd name="connsiteY81" fmla="*/ 1260475 h 1627238"/>
              <a:gd name="connsiteX82" fmla="*/ 978317 w 1179279"/>
              <a:gd name="connsiteY82" fmla="*/ 1250950 h 1627238"/>
              <a:gd name="connsiteX83" fmla="*/ 959267 w 1179279"/>
              <a:gd name="connsiteY83" fmla="*/ 1225550 h 1627238"/>
              <a:gd name="connsiteX84" fmla="*/ 956092 w 1179279"/>
              <a:gd name="connsiteY84" fmla="*/ 1212850 h 1627238"/>
              <a:gd name="connsiteX85" fmla="*/ 940217 w 1179279"/>
              <a:gd name="connsiteY85" fmla="*/ 1181100 h 1627238"/>
              <a:gd name="connsiteX86" fmla="*/ 937042 w 1179279"/>
              <a:gd name="connsiteY86" fmla="*/ 1171575 h 1627238"/>
              <a:gd name="connsiteX87" fmla="*/ 930692 w 1179279"/>
              <a:gd name="connsiteY87" fmla="*/ 1146175 h 1627238"/>
              <a:gd name="connsiteX88" fmla="*/ 917992 w 1179279"/>
              <a:gd name="connsiteY88" fmla="*/ 1120775 h 1627238"/>
              <a:gd name="connsiteX89" fmla="*/ 905292 w 1179279"/>
              <a:gd name="connsiteY89" fmla="*/ 1098550 h 1627238"/>
              <a:gd name="connsiteX90" fmla="*/ 898942 w 1179279"/>
              <a:gd name="connsiteY90" fmla="*/ 1082675 h 1627238"/>
              <a:gd name="connsiteX91" fmla="*/ 892592 w 1179279"/>
              <a:gd name="connsiteY91" fmla="*/ 1063625 h 1627238"/>
              <a:gd name="connsiteX92" fmla="*/ 883067 w 1179279"/>
              <a:gd name="connsiteY92" fmla="*/ 1047750 h 1627238"/>
              <a:gd name="connsiteX93" fmla="*/ 876717 w 1179279"/>
              <a:gd name="connsiteY93" fmla="*/ 1038225 h 1627238"/>
              <a:gd name="connsiteX94" fmla="*/ 860842 w 1179279"/>
              <a:gd name="connsiteY94" fmla="*/ 1025525 h 1627238"/>
              <a:gd name="connsiteX95" fmla="*/ 841792 w 1179279"/>
              <a:gd name="connsiteY95" fmla="*/ 1003300 h 1627238"/>
              <a:gd name="connsiteX96" fmla="*/ 819567 w 1179279"/>
              <a:gd name="connsiteY96" fmla="*/ 1000125 h 1627238"/>
              <a:gd name="connsiteX97" fmla="*/ 797342 w 1179279"/>
              <a:gd name="connsiteY97" fmla="*/ 987425 h 1627238"/>
              <a:gd name="connsiteX98" fmla="*/ 765592 w 1179279"/>
              <a:gd name="connsiteY98" fmla="*/ 965200 h 1627238"/>
              <a:gd name="connsiteX99" fmla="*/ 752892 w 1179279"/>
              <a:gd name="connsiteY99" fmla="*/ 958850 h 1627238"/>
              <a:gd name="connsiteX100" fmla="*/ 746542 w 1179279"/>
              <a:gd name="connsiteY100" fmla="*/ 946150 h 1627238"/>
              <a:gd name="connsiteX101" fmla="*/ 740192 w 1179279"/>
              <a:gd name="connsiteY101" fmla="*/ 898525 h 1627238"/>
              <a:gd name="connsiteX102" fmla="*/ 730667 w 1179279"/>
              <a:gd name="connsiteY102" fmla="*/ 863600 h 1627238"/>
              <a:gd name="connsiteX103" fmla="*/ 721142 w 1179279"/>
              <a:gd name="connsiteY103" fmla="*/ 860425 h 1627238"/>
              <a:gd name="connsiteX104" fmla="*/ 705267 w 1179279"/>
              <a:gd name="connsiteY104" fmla="*/ 847725 h 1627238"/>
              <a:gd name="connsiteX105" fmla="*/ 692567 w 1179279"/>
              <a:gd name="connsiteY105" fmla="*/ 841375 h 1627238"/>
              <a:gd name="connsiteX106" fmla="*/ 686217 w 1179279"/>
              <a:gd name="connsiteY106" fmla="*/ 831850 h 1627238"/>
              <a:gd name="connsiteX107" fmla="*/ 689392 w 1179279"/>
              <a:gd name="connsiteY107" fmla="*/ 784225 h 1627238"/>
              <a:gd name="connsiteX108" fmla="*/ 698917 w 1179279"/>
              <a:gd name="connsiteY108" fmla="*/ 762000 h 1627238"/>
              <a:gd name="connsiteX109" fmla="*/ 708442 w 1179279"/>
              <a:gd name="connsiteY109" fmla="*/ 673100 h 1627238"/>
              <a:gd name="connsiteX110" fmla="*/ 711617 w 1179279"/>
              <a:gd name="connsiteY110" fmla="*/ 641350 h 1627238"/>
              <a:gd name="connsiteX111" fmla="*/ 721142 w 1179279"/>
              <a:gd name="connsiteY111" fmla="*/ 609600 h 1627238"/>
              <a:gd name="connsiteX112" fmla="*/ 727492 w 1179279"/>
              <a:gd name="connsiteY112" fmla="*/ 581025 h 1627238"/>
              <a:gd name="connsiteX113" fmla="*/ 733842 w 1179279"/>
              <a:gd name="connsiteY113" fmla="*/ 568325 h 1627238"/>
              <a:gd name="connsiteX114" fmla="*/ 737017 w 1179279"/>
              <a:gd name="connsiteY114" fmla="*/ 555625 h 1627238"/>
              <a:gd name="connsiteX115" fmla="*/ 749717 w 1179279"/>
              <a:gd name="connsiteY115" fmla="*/ 542925 h 1627238"/>
              <a:gd name="connsiteX116" fmla="*/ 762417 w 1179279"/>
              <a:gd name="connsiteY116" fmla="*/ 520700 h 1627238"/>
              <a:gd name="connsiteX117" fmla="*/ 784642 w 1179279"/>
              <a:gd name="connsiteY117" fmla="*/ 498475 h 1627238"/>
              <a:gd name="connsiteX118" fmla="*/ 797342 w 1179279"/>
              <a:gd name="connsiteY118" fmla="*/ 485775 h 1627238"/>
              <a:gd name="connsiteX119" fmla="*/ 806867 w 1179279"/>
              <a:gd name="connsiteY119" fmla="*/ 476250 h 1627238"/>
              <a:gd name="connsiteX120" fmla="*/ 816392 w 1179279"/>
              <a:gd name="connsiteY120" fmla="*/ 454025 h 1627238"/>
              <a:gd name="connsiteX121" fmla="*/ 819567 w 1179279"/>
              <a:gd name="connsiteY121" fmla="*/ 441325 h 1627238"/>
              <a:gd name="connsiteX122" fmla="*/ 832267 w 1179279"/>
              <a:gd name="connsiteY122" fmla="*/ 409575 h 1627238"/>
              <a:gd name="connsiteX123" fmla="*/ 838617 w 1179279"/>
              <a:gd name="connsiteY123" fmla="*/ 365125 h 1627238"/>
              <a:gd name="connsiteX124" fmla="*/ 841792 w 1179279"/>
              <a:gd name="connsiteY124" fmla="*/ 355600 h 1627238"/>
              <a:gd name="connsiteX125" fmla="*/ 844967 w 1179279"/>
              <a:gd name="connsiteY125" fmla="*/ 342900 h 1627238"/>
              <a:gd name="connsiteX126" fmla="*/ 854492 w 1179279"/>
              <a:gd name="connsiteY126" fmla="*/ 225425 h 1627238"/>
              <a:gd name="connsiteX127" fmla="*/ 857667 w 1179279"/>
              <a:gd name="connsiteY127" fmla="*/ 209550 h 1627238"/>
              <a:gd name="connsiteX128" fmla="*/ 864017 w 1179279"/>
              <a:gd name="connsiteY128" fmla="*/ 200025 h 1627238"/>
              <a:gd name="connsiteX129" fmla="*/ 867192 w 1179279"/>
              <a:gd name="connsiteY129" fmla="*/ 177800 h 1627238"/>
              <a:gd name="connsiteX130" fmla="*/ 870367 w 1179279"/>
              <a:gd name="connsiteY130" fmla="*/ 168275 h 1627238"/>
              <a:gd name="connsiteX131" fmla="*/ 873542 w 1179279"/>
              <a:gd name="connsiteY131" fmla="*/ 152400 h 1627238"/>
              <a:gd name="connsiteX132" fmla="*/ 883067 w 1179279"/>
              <a:gd name="connsiteY132" fmla="*/ 101600 h 1627238"/>
              <a:gd name="connsiteX133" fmla="*/ 886242 w 1179279"/>
              <a:gd name="connsiteY133" fmla="*/ 92075 h 1627238"/>
              <a:gd name="connsiteX134" fmla="*/ 898942 w 1179279"/>
              <a:gd name="connsiteY134" fmla="*/ 76200 h 1627238"/>
              <a:gd name="connsiteX135" fmla="*/ 908467 w 1179279"/>
              <a:gd name="connsiteY135" fmla="*/ 73025 h 1627238"/>
              <a:gd name="connsiteX0" fmla="*/ 908467 w 1179279"/>
              <a:gd name="connsiteY0" fmla="*/ 73025 h 1627238"/>
              <a:gd name="connsiteX1" fmla="*/ 902117 w 1179279"/>
              <a:gd name="connsiteY1" fmla="*/ 57150 h 1627238"/>
              <a:gd name="connsiteX2" fmla="*/ 844967 w 1179279"/>
              <a:gd name="connsiteY2" fmla="*/ 22225 h 1627238"/>
              <a:gd name="connsiteX3" fmla="*/ 829092 w 1179279"/>
              <a:gd name="connsiteY3" fmla="*/ 9525 h 1627238"/>
              <a:gd name="connsiteX4" fmla="*/ 813217 w 1179279"/>
              <a:gd name="connsiteY4" fmla="*/ 6350 h 1627238"/>
              <a:gd name="connsiteX5" fmla="*/ 797342 w 1179279"/>
              <a:gd name="connsiteY5" fmla="*/ 0 h 1627238"/>
              <a:gd name="connsiteX6" fmla="*/ 775117 w 1179279"/>
              <a:gd name="connsiteY6" fmla="*/ 6350 h 1627238"/>
              <a:gd name="connsiteX7" fmla="*/ 771942 w 1179279"/>
              <a:gd name="connsiteY7" fmla="*/ 50800 h 1627238"/>
              <a:gd name="connsiteX8" fmla="*/ 768767 w 1179279"/>
              <a:gd name="connsiteY8" fmla="*/ 69850 h 1627238"/>
              <a:gd name="connsiteX9" fmla="*/ 759242 w 1179279"/>
              <a:gd name="connsiteY9" fmla="*/ 73025 h 1627238"/>
              <a:gd name="connsiteX10" fmla="*/ 749717 w 1179279"/>
              <a:gd name="connsiteY10" fmla="*/ 66675 h 1627238"/>
              <a:gd name="connsiteX11" fmla="*/ 737017 w 1179279"/>
              <a:gd name="connsiteY11" fmla="*/ 63500 h 1627238"/>
              <a:gd name="connsiteX12" fmla="*/ 714792 w 1179279"/>
              <a:gd name="connsiteY12" fmla="*/ 104775 h 1627238"/>
              <a:gd name="connsiteX13" fmla="*/ 670342 w 1179279"/>
              <a:gd name="connsiteY13" fmla="*/ 25400 h 1627238"/>
              <a:gd name="connsiteX14" fmla="*/ 654467 w 1179279"/>
              <a:gd name="connsiteY14" fmla="*/ 63500 h 1627238"/>
              <a:gd name="connsiteX15" fmla="*/ 600492 w 1179279"/>
              <a:gd name="connsiteY15" fmla="*/ 142875 h 1627238"/>
              <a:gd name="connsiteX16" fmla="*/ 562392 w 1179279"/>
              <a:gd name="connsiteY16" fmla="*/ 222250 h 1627238"/>
              <a:gd name="connsiteX17" fmla="*/ 527467 w 1179279"/>
              <a:gd name="connsiteY17" fmla="*/ 304800 h 1627238"/>
              <a:gd name="connsiteX18" fmla="*/ 521117 w 1179279"/>
              <a:gd name="connsiteY18" fmla="*/ 358775 h 1627238"/>
              <a:gd name="connsiteX19" fmla="*/ 444917 w 1179279"/>
              <a:gd name="connsiteY19" fmla="*/ 434975 h 1627238"/>
              <a:gd name="connsiteX20" fmla="*/ 444917 w 1179279"/>
              <a:gd name="connsiteY20" fmla="*/ 517525 h 1627238"/>
              <a:gd name="connsiteX21" fmla="*/ 409992 w 1179279"/>
              <a:gd name="connsiteY21" fmla="*/ 501650 h 1627238"/>
              <a:gd name="connsiteX22" fmla="*/ 362367 w 1179279"/>
              <a:gd name="connsiteY22" fmla="*/ 511175 h 1627238"/>
              <a:gd name="connsiteX23" fmla="*/ 295692 w 1179279"/>
              <a:gd name="connsiteY23" fmla="*/ 492125 h 1627238"/>
              <a:gd name="connsiteX24" fmla="*/ 289342 w 1179279"/>
              <a:gd name="connsiteY24" fmla="*/ 419100 h 1627238"/>
              <a:gd name="connsiteX25" fmla="*/ 263942 w 1179279"/>
              <a:gd name="connsiteY25" fmla="*/ 396875 h 1627238"/>
              <a:gd name="connsiteX26" fmla="*/ 184567 w 1179279"/>
              <a:gd name="connsiteY26" fmla="*/ 387350 h 1627238"/>
              <a:gd name="connsiteX27" fmla="*/ 108367 w 1179279"/>
              <a:gd name="connsiteY27" fmla="*/ 393700 h 1627238"/>
              <a:gd name="connsiteX28" fmla="*/ 35342 w 1179279"/>
              <a:gd name="connsiteY28" fmla="*/ 469900 h 1627238"/>
              <a:gd name="connsiteX29" fmla="*/ 417 w 1179279"/>
              <a:gd name="connsiteY29" fmla="*/ 533400 h 1627238"/>
              <a:gd name="connsiteX30" fmla="*/ 16292 w 1179279"/>
              <a:gd name="connsiteY30" fmla="*/ 587375 h 1627238"/>
              <a:gd name="connsiteX31" fmla="*/ 9941 w 1179279"/>
              <a:gd name="connsiteY31" fmla="*/ 631825 h 1627238"/>
              <a:gd name="connsiteX32" fmla="*/ 13117 w 1179279"/>
              <a:gd name="connsiteY32" fmla="*/ 698500 h 1627238"/>
              <a:gd name="connsiteX33" fmla="*/ 9942 w 1179279"/>
              <a:gd name="connsiteY33" fmla="*/ 736600 h 1627238"/>
              <a:gd name="connsiteX34" fmla="*/ 48042 w 1179279"/>
              <a:gd name="connsiteY34" fmla="*/ 755650 h 1627238"/>
              <a:gd name="connsiteX35" fmla="*/ 102017 w 1179279"/>
              <a:gd name="connsiteY35" fmla="*/ 790575 h 1627238"/>
              <a:gd name="connsiteX36" fmla="*/ 133767 w 1179279"/>
              <a:gd name="connsiteY36" fmla="*/ 784225 h 1627238"/>
              <a:gd name="connsiteX37" fmla="*/ 159167 w 1179279"/>
              <a:gd name="connsiteY37" fmla="*/ 841375 h 1627238"/>
              <a:gd name="connsiteX38" fmla="*/ 155992 w 1179279"/>
              <a:gd name="connsiteY38" fmla="*/ 873125 h 1627238"/>
              <a:gd name="connsiteX39" fmla="*/ 200442 w 1179279"/>
              <a:gd name="connsiteY39" fmla="*/ 904875 h 1627238"/>
              <a:gd name="connsiteX40" fmla="*/ 222667 w 1179279"/>
              <a:gd name="connsiteY40" fmla="*/ 939800 h 1627238"/>
              <a:gd name="connsiteX41" fmla="*/ 213142 w 1179279"/>
              <a:gd name="connsiteY41" fmla="*/ 1022350 h 1627238"/>
              <a:gd name="connsiteX42" fmla="*/ 190917 w 1179279"/>
              <a:gd name="connsiteY42" fmla="*/ 1063625 h 1627238"/>
              <a:gd name="connsiteX43" fmla="*/ 190917 w 1179279"/>
              <a:gd name="connsiteY43" fmla="*/ 1200150 h 1627238"/>
              <a:gd name="connsiteX44" fmla="*/ 244892 w 1179279"/>
              <a:gd name="connsiteY44" fmla="*/ 1206500 h 1627238"/>
              <a:gd name="connsiteX45" fmla="*/ 279817 w 1179279"/>
              <a:gd name="connsiteY45" fmla="*/ 1222375 h 1627238"/>
              <a:gd name="connsiteX46" fmla="*/ 289342 w 1179279"/>
              <a:gd name="connsiteY46" fmla="*/ 1270000 h 1627238"/>
              <a:gd name="connsiteX47" fmla="*/ 356017 w 1179279"/>
              <a:gd name="connsiteY47" fmla="*/ 1298575 h 1627238"/>
              <a:gd name="connsiteX48" fmla="*/ 403642 w 1179279"/>
              <a:gd name="connsiteY48" fmla="*/ 1330325 h 1627238"/>
              <a:gd name="connsiteX49" fmla="*/ 422692 w 1179279"/>
              <a:gd name="connsiteY49" fmla="*/ 1403350 h 1627238"/>
              <a:gd name="connsiteX50" fmla="*/ 444917 w 1179279"/>
              <a:gd name="connsiteY50" fmla="*/ 1476375 h 1627238"/>
              <a:gd name="connsiteX51" fmla="*/ 483017 w 1179279"/>
              <a:gd name="connsiteY51" fmla="*/ 1482725 h 1627238"/>
              <a:gd name="connsiteX52" fmla="*/ 514767 w 1179279"/>
              <a:gd name="connsiteY52" fmla="*/ 1536700 h 1627238"/>
              <a:gd name="connsiteX53" fmla="*/ 543342 w 1179279"/>
              <a:gd name="connsiteY53" fmla="*/ 1584325 h 1627238"/>
              <a:gd name="connsiteX54" fmla="*/ 571917 w 1179279"/>
              <a:gd name="connsiteY54" fmla="*/ 1555750 h 1627238"/>
              <a:gd name="connsiteX55" fmla="*/ 597317 w 1179279"/>
              <a:gd name="connsiteY55" fmla="*/ 1501775 h 1627238"/>
              <a:gd name="connsiteX56" fmla="*/ 625892 w 1179279"/>
              <a:gd name="connsiteY56" fmla="*/ 1565275 h 1627238"/>
              <a:gd name="connsiteX57" fmla="*/ 660817 w 1179279"/>
              <a:gd name="connsiteY57" fmla="*/ 1590675 h 1627238"/>
              <a:gd name="connsiteX58" fmla="*/ 711617 w 1179279"/>
              <a:gd name="connsiteY58" fmla="*/ 1543050 h 1627238"/>
              <a:gd name="connsiteX59" fmla="*/ 794167 w 1179279"/>
              <a:gd name="connsiteY59" fmla="*/ 1558925 h 1627238"/>
              <a:gd name="connsiteX60" fmla="*/ 857667 w 1179279"/>
              <a:gd name="connsiteY60" fmla="*/ 1568450 h 1627238"/>
              <a:gd name="connsiteX61" fmla="*/ 927517 w 1179279"/>
              <a:gd name="connsiteY61" fmla="*/ 1590675 h 1627238"/>
              <a:gd name="connsiteX62" fmla="*/ 1000542 w 1179279"/>
              <a:gd name="connsiteY62" fmla="*/ 1606550 h 1627238"/>
              <a:gd name="connsiteX63" fmla="*/ 1054517 w 1179279"/>
              <a:gd name="connsiteY63" fmla="*/ 1625599 h 1627238"/>
              <a:gd name="connsiteX64" fmla="*/ 1073567 w 1179279"/>
              <a:gd name="connsiteY64" fmla="*/ 1606550 h 1627238"/>
              <a:gd name="connsiteX65" fmla="*/ 1073567 w 1179279"/>
              <a:gd name="connsiteY65" fmla="*/ 1581149 h 1627238"/>
              <a:gd name="connsiteX66" fmla="*/ 1098967 w 1179279"/>
              <a:gd name="connsiteY66" fmla="*/ 1568449 h 1627238"/>
              <a:gd name="connsiteX67" fmla="*/ 1098967 w 1179279"/>
              <a:gd name="connsiteY67" fmla="*/ 1527175 h 1627238"/>
              <a:gd name="connsiteX68" fmla="*/ 1140241 w 1179279"/>
              <a:gd name="connsiteY68" fmla="*/ 1527174 h 1627238"/>
              <a:gd name="connsiteX69" fmla="*/ 1178342 w 1179279"/>
              <a:gd name="connsiteY69" fmla="*/ 1514475 h 1627238"/>
              <a:gd name="connsiteX70" fmla="*/ 1098967 w 1179279"/>
              <a:gd name="connsiteY70" fmla="*/ 1457325 h 1627238"/>
              <a:gd name="connsiteX71" fmla="*/ 1057692 w 1179279"/>
              <a:gd name="connsiteY71" fmla="*/ 1419225 h 1627238"/>
              <a:gd name="connsiteX72" fmla="*/ 1060867 w 1179279"/>
              <a:gd name="connsiteY72" fmla="*/ 1349375 h 1627238"/>
              <a:gd name="connsiteX73" fmla="*/ 1057692 w 1179279"/>
              <a:gd name="connsiteY73" fmla="*/ 1314450 h 1627238"/>
              <a:gd name="connsiteX74" fmla="*/ 1029117 w 1179279"/>
              <a:gd name="connsiteY74" fmla="*/ 1317625 h 1627238"/>
              <a:gd name="connsiteX75" fmla="*/ 991017 w 1179279"/>
              <a:gd name="connsiteY75" fmla="*/ 1314450 h 1627238"/>
              <a:gd name="connsiteX76" fmla="*/ 978317 w 1179279"/>
              <a:gd name="connsiteY76" fmla="*/ 1308100 h 1627238"/>
              <a:gd name="connsiteX77" fmla="*/ 975142 w 1179279"/>
              <a:gd name="connsiteY77" fmla="*/ 1298575 h 1627238"/>
              <a:gd name="connsiteX78" fmla="*/ 1013242 w 1179279"/>
              <a:gd name="connsiteY78" fmla="*/ 1279525 h 1627238"/>
              <a:gd name="connsiteX79" fmla="*/ 1010067 w 1179279"/>
              <a:gd name="connsiteY79" fmla="*/ 1270000 h 1627238"/>
              <a:gd name="connsiteX80" fmla="*/ 997367 w 1179279"/>
              <a:gd name="connsiteY80" fmla="*/ 1260475 h 1627238"/>
              <a:gd name="connsiteX81" fmla="*/ 978317 w 1179279"/>
              <a:gd name="connsiteY81" fmla="*/ 1250950 h 1627238"/>
              <a:gd name="connsiteX82" fmla="*/ 959267 w 1179279"/>
              <a:gd name="connsiteY82" fmla="*/ 1225550 h 1627238"/>
              <a:gd name="connsiteX83" fmla="*/ 956092 w 1179279"/>
              <a:gd name="connsiteY83" fmla="*/ 1212850 h 1627238"/>
              <a:gd name="connsiteX84" fmla="*/ 940217 w 1179279"/>
              <a:gd name="connsiteY84" fmla="*/ 1181100 h 1627238"/>
              <a:gd name="connsiteX85" fmla="*/ 937042 w 1179279"/>
              <a:gd name="connsiteY85" fmla="*/ 1171575 h 1627238"/>
              <a:gd name="connsiteX86" fmla="*/ 930692 w 1179279"/>
              <a:gd name="connsiteY86" fmla="*/ 1146175 h 1627238"/>
              <a:gd name="connsiteX87" fmla="*/ 917992 w 1179279"/>
              <a:gd name="connsiteY87" fmla="*/ 1120775 h 1627238"/>
              <a:gd name="connsiteX88" fmla="*/ 905292 w 1179279"/>
              <a:gd name="connsiteY88" fmla="*/ 1098550 h 1627238"/>
              <a:gd name="connsiteX89" fmla="*/ 898942 w 1179279"/>
              <a:gd name="connsiteY89" fmla="*/ 1082675 h 1627238"/>
              <a:gd name="connsiteX90" fmla="*/ 892592 w 1179279"/>
              <a:gd name="connsiteY90" fmla="*/ 1063625 h 1627238"/>
              <a:gd name="connsiteX91" fmla="*/ 883067 w 1179279"/>
              <a:gd name="connsiteY91" fmla="*/ 1047750 h 1627238"/>
              <a:gd name="connsiteX92" fmla="*/ 876717 w 1179279"/>
              <a:gd name="connsiteY92" fmla="*/ 1038225 h 1627238"/>
              <a:gd name="connsiteX93" fmla="*/ 860842 w 1179279"/>
              <a:gd name="connsiteY93" fmla="*/ 1025525 h 1627238"/>
              <a:gd name="connsiteX94" fmla="*/ 841792 w 1179279"/>
              <a:gd name="connsiteY94" fmla="*/ 1003300 h 1627238"/>
              <a:gd name="connsiteX95" fmla="*/ 819567 w 1179279"/>
              <a:gd name="connsiteY95" fmla="*/ 1000125 h 1627238"/>
              <a:gd name="connsiteX96" fmla="*/ 797342 w 1179279"/>
              <a:gd name="connsiteY96" fmla="*/ 987425 h 1627238"/>
              <a:gd name="connsiteX97" fmla="*/ 765592 w 1179279"/>
              <a:gd name="connsiteY97" fmla="*/ 965200 h 1627238"/>
              <a:gd name="connsiteX98" fmla="*/ 752892 w 1179279"/>
              <a:gd name="connsiteY98" fmla="*/ 958850 h 1627238"/>
              <a:gd name="connsiteX99" fmla="*/ 746542 w 1179279"/>
              <a:gd name="connsiteY99" fmla="*/ 946150 h 1627238"/>
              <a:gd name="connsiteX100" fmla="*/ 740192 w 1179279"/>
              <a:gd name="connsiteY100" fmla="*/ 898525 h 1627238"/>
              <a:gd name="connsiteX101" fmla="*/ 730667 w 1179279"/>
              <a:gd name="connsiteY101" fmla="*/ 863600 h 1627238"/>
              <a:gd name="connsiteX102" fmla="*/ 721142 w 1179279"/>
              <a:gd name="connsiteY102" fmla="*/ 860425 h 1627238"/>
              <a:gd name="connsiteX103" fmla="*/ 705267 w 1179279"/>
              <a:gd name="connsiteY103" fmla="*/ 847725 h 1627238"/>
              <a:gd name="connsiteX104" fmla="*/ 692567 w 1179279"/>
              <a:gd name="connsiteY104" fmla="*/ 841375 h 1627238"/>
              <a:gd name="connsiteX105" fmla="*/ 686217 w 1179279"/>
              <a:gd name="connsiteY105" fmla="*/ 831850 h 1627238"/>
              <a:gd name="connsiteX106" fmla="*/ 689392 w 1179279"/>
              <a:gd name="connsiteY106" fmla="*/ 784225 h 1627238"/>
              <a:gd name="connsiteX107" fmla="*/ 698917 w 1179279"/>
              <a:gd name="connsiteY107" fmla="*/ 762000 h 1627238"/>
              <a:gd name="connsiteX108" fmla="*/ 708442 w 1179279"/>
              <a:gd name="connsiteY108" fmla="*/ 673100 h 1627238"/>
              <a:gd name="connsiteX109" fmla="*/ 711617 w 1179279"/>
              <a:gd name="connsiteY109" fmla="*/ 641350 h 1627238"/>
              <a:gd name="connsiteX110" fmla="*/ 721142 w 1179279"/>
              <a:gd name="connsiteY110" fmla="*/ 609600 h 1627238"/>
              <a:gd name="connsiteX111" fmla="*/ 727492 w 1179279"/>
              <a:gd name="connsiteY111" fmla="*/ 581025 h 1627238"/>
              <a:gd name="connsiteX112" fmla="*/ 733842 w 1179279"/>
              <a:gd name="connsiteY112" fmla="*/ 568325 h 1627238"/>
              <a:gd name="connsiteX113" fmla="*/ 737017 w 1179279"/>
              <a:gd name="connsiteY113" fmla="*/ 555625 h 1627238"/>
              <a:gd name="connsiteX114" fmla="*/ 749717 w 1179279"/>
              <a:gd name="connsiteY114" fmla="*/ 542925 h 1627238"/>
              <a:gd name="connsiteX115" fmla="*/ 762417 w 1179279"/>
              <a:gd name="connsiteY115" fmla="*/ 520700 h 1627238"/>
              <a:gd name="connsiteX116" fmla="*/ 784642 w 1179279"/>
              <a:gd name="connsiteY116" fmla="*/ 498475 h 1627238"/>
              <a:gd name="connsiteX117" fmla="*/ 797342 w 1179279"/>
              <a:gd name="connsiteY117" fmla="*/ 485775 h 1627238"/>
              <a:gd name="connsiteX118" fmla="*/ 806867 w 1179279"/>
              <a:gd name="connsiteY118" fmla="*/ 476250 h 1627238"/>
              <a:gd name="connsiteX119" fmla="*/ 816392 w 1179279"/>
              <a:gd name="connsiteY119" fmla="*/ 454025 h 1627238"/>
              <a:gd name="connsiteX120" fmla="*/ 819567 w 1179279"/>
              <a:gd name="connsiteY120" fmla="*/ 441325 h 1627238"/>
              <a:gd name="connsiteX121" fmla="*/ 832267 w 1179279"/>
              <a:gd name="connsiteY121" fmla="*/ 409575 h 1627238"/>
              <a:gd name="connsiteX122" fmla="*/ 838617 w 1179279"/>
              <a:gd name="connsiteY122" fmla="*/ 365125 h 1627238"/>
              <a:gd name="connsiteX123" fmla="*/ 841792 w 1179279"/>
              <a:gd name="connsiteY123" fmla="*/ 355600 h 1627238"/>
              <a:gd name="connsiteX124" fmla="*/ 844967 w 1179279"/>
              <a:gd name="connsiteY124" fmla="*/ 342900 h 1627238"/>
              <a:gd name="connsiteX125" fmla="*/ 854492 w 1179279"/>
              <a:gd name="connsiteY125" fmla="*/ 225425 h 1627238"/>
              <a:gd name="connsiteX126" fmla="*/ 857667 w 1179279"/>
              <a:gd name="connsiteY126" fmla="*/ 209550 h 1627238"/>
              <a:gd name="connsiteX127" fmla="*/ 864017 w 1179279"/>
              <a:gd name="connsiteY127" fmla="*/ 200025 h 1627238"/>
              <a:gd name="connsiteX128" fmla="*/ 867192 w 1179279"/>
              <a:gd name="connsiteY128" fmla="*/ 177800 h 1627238"/>
              <a:gd name="connsiteX129" fmla="*/ 870367 w 1179279"/>
              <a:gd name="connsiteY129" fmla="*/ 168275 h 1627238"/>
              <a:gd name="connsiteX130" fmla="*/ 873542 w 1179279"/>
              <a:gd name="connsiteY130" fmla="*/ 152400 h 1627238"/>
              <a:gd name="connsiteX131" fmla="*/ 883067 w 1179279"/>
              <a:gd name="connsiteY131" fmla="*/ 101600 h 1627238"/>
              <a:gd name="connsiteX132" fmla="*/ 886242 w 1179279"/>
              <a:gd name="connsiteY132" fmla="*/ 92075 h 1627238"/>
              <a:gd name="connsiteX133" fmla="*/ 898942 w 1179279"/>
              <a:gd name="connsiteY133" fmla="*/ 76200 h 1627238"/>
              <a:gd name="connsiteX134" fmla="*/ 908467 w 1179279"/>
              <a:gd name="connsiteY134" fmla="*/ 73025 h 1627238"/>
              <a:gd name="connsiteX0" fmla="*/ 908467 w 1179279"/>
              <a:gd name="connsiteY0" fmla="*/ 73025 h 1627238"/>
              <a:gd name="connsiteX1" fmla="*/ 902117 w 1179279"/>
              <a:gd name="connsiteY1" fmla="*/ 57150 h 1627238"/>
              <a:gd name="connsiteX2" fmla="*/ 844967 w 1179279"/>
              <a:gd name="connsiteY2" fmla="*/ 22225 h 1627238"/>
              <a:gd name="connsiteX3" fmla="*/ 829092 w 1179279"/>
              <a:gd name="connsiteY3" fmla="*/ 9525 h 1627238"/>
              <a:gd name="connsiteX4" fmla="*/ 813217 w 1179279"/>
              <a:gd name="connsiteY4" fmla="*/ 6350 h 1627238"/>
              <a:gd name="connsiteX5" fmla="*/ 797342 w 1179279"/>
              <a:gd name="connsiteY5" fmla="*/ 0 h 1627238"/>
              <a:gd name="connsiteX6" fmla="*/ 775117 w 1179279"/>
              <a:gd name="connsiteY6" fmla="*/ 6350 h 1627238"/>
              <a:gd name="connsiteX7" fmla="*/ 771942 w 1179279"/>
              <a:gd name="connsiteY7" fmla="*/ 50800 h 1627238"/>
              <a:gd name="connsiteX8" fmla="*/ 768767 w 1179279"/>
              <a:gd name="connsiteY8" fmla="*/ 69850 h 1627238"/>
              <a:gd name="connsiteX9" fmla="*/ 759242 w 1179279"/>
              <a:gd name="connsiteY9" fmla="*/ 73025 h 1627238"/>
              <a:gd name="connsiteX10" fmla="*/ 749717 w 1179279"/>
              <a:gd name="connsiteY10" fmla="*/ 66675 h 1627238"/>
              <a:gd name="connsiteX11" fmla="*/ 737017 w 1179279"/>
              <a:gd name="connsiteY11" fmla="*/ 63500 h 1627238"/>
              <a:gd name="connsiteX12" fmla="*/ 714792 w 1179279"/>
              <a:gd name="connsiteY12" fmla="*/ 104775 h 1627238"/>
              <a:gd name="connsiteX13" fmla="*/ 670342 w 1179279"/>
              <a:gd name="connsiteY13" fmla="*/ 25400 h 1627238"/>
              <a:gd name="connsiteX14" fmla="*/ 654467 w 1179279"/>
              <a:gd name="connsiteY14" fmla="*/ 63500 h 1627238"/>
              <a:gd name="connsiteX15" fmla="*/ 600492 w 1179279"/>
              <a:gd name="connsiteY15" fmla="*/ 142875 h 1627238"/>
              <a:gd name="connsiteX16" fmla="*/ 562392 w 1179279"/>
              <a:gd name="connsiteY16" fmla="*/ 222250 h 1627238"/>
              <a:gd name="connsiteX17" fmla="*/ 527467 w 1179279"/>
              <a:gd name="connsiteY17" fmla="*/ 304800 h 1627238"/>
              <a:gd name="connsiteX18" fmla="*/ 521117 w 1179279"/>
              <a:gd name="connsiteY18" fmla="*/ 358775 h 1627238"/>
              <a:gd name="connsiteX19" fmla="*/ 444917 w 1179279"/>
              <a:gd name="connsiteY19" fmla="*/ 434975 h 1627238"/>
              <a:gd name="connsiteX20" fmla="*/ 444917 w 1179279"/>
              <a:gd name="connsiteY20" fmla="*/ 517525 h 1627238"/>
              <a:gd name="connsiteX21" fmla="*/ 409992 w 1179279"/>
              <a:gd name="connsiteY21" fmla="*/ 501650 h 1627238"/>
              <a:gd name="connsiteX22" fmla="*/ 362367 w 1179279"/>
              <a:gd name="connsiteY22" fmla="*/ 511175 h 1627238"/>
              <a:gd name="connsiteX23" fmla="*/ 295692 w 1179279"/>
              <a:gd name="connsiteY23" fmla="*/ 492125 h 1627238"/>
              <a:gd name="connsiteX24" fmla="*/ 289342 w 1179279"/>
              <a:gd name="connsiteY24" fmla="*/ 419100 h 1627238"/>
              <a:gd name="connsiteX25" fmla="*/ 263942 w 1179279"/>
              <a:gd name="connsiteY25" fmla="*/ 396875 h 1627238"/>
              <a:gd name="connsiteX26" fmla="*/ 184567 w 1179279"/>
              <a:gd name="connsiteY26" fmla="*/ 387350 h 1627238"/>
              <a:gd name="connsiteX27" fmla="*/ 108367 w 1179279"/>
              <a:gd name="connsiteY27" fmla="*/ 393700 h 1627238"/>
              <a:gd name="connsiteX28" fmla="*/ 35342 w 1179279"/>
              <a:gd name="connsiteY28" fmla="*/ 469900 h 1627238"/>
              <a:gd name="connsiteX29" fmla="*/ 417 w 1179279"/>
              <a:gd name="connsiteY29" fmla="*/ 533400 h 1627238"/>
              <a:gd name="connsiteX30" fmla="*/ 16292 w 1179279"/>
              <a:gd name="connsiteY30" fmla="*/ 587375 h 1627238"/>
              <a:gd name="connsiteX31" fmla="*/ 9941 w 1179279"/>
              <a:gd name="connsiteY31" fmla="*/ 631825 h 1627238"/>
              <a:gd name="connsiteX32" fmla="*/ 13117 w 1179279"/>
              <a:gd name="connsiteY32" fmla="*/ 698500 h 1627238"/>
              <a:gd name="connsiteX33" fmla="*/ 9942 w 1179279"/>
              <a:gd name="connsiteY33" fmla="*/ 736600 h 1627238"/>
              <a:gd name="connsiteX34" fmla="*/ 48042 w 1179279"/>
              <a:gd name="connsiteY34" fmla="*/ 755650 h 1627238"/>
              <a:gd name="connsiteX35" fmla="*/ 102017 w 1179279"/>
              <a:gd name="connsiteY35" fmla="*/ 790575 h 1627238"/>
              <a:gd name="connsiteX36" fmla="*/ 133767 w 1179279"/>
              <a:gd name="connsiteY36" fmla="*/ 784225 h 1627238"/>
              <a:gd name="connsiteX37" fmla="*/ 159167 w 1179279"/>
              <a:gd name="connsiteY37" fmla="*/ 841375 h 1627238"/>
              <a:gd name="connsiteX38" fmla="*/ 155992 w 1179279"/>
              <a:gd name="connsiteY38" fmla="*/ 873125 h 1627238"/>
              <a:gd name="connsiteX39" fmla="*/ 200442 w 1179279"/>
              <a:gd name="connsiteY39" fmla="*/ 904875 h 1627238"/>
              <a:gd name="connsiteX40" fmla="*/ 222667 w 1179279"/>
              <a:gd name="connsiteY40" fmla="*/ 939800 h 1627238"/>
              <a:gd name="connsiteX41" fmla="*/ 213142 w 1179279"/>
              <a:gd name="connsiteY41" fmla="*/ 1022350 h 1627238"/>
              <a:gd name="connsiteX42" fmla="*/ 190917 w 1179279"/>
              <a:gd name="connsiteY42" fmla="*/ 1063625 h 1627238"/>
              <a:gd name="connsiteX43" fmla="*/ 190917 w 1179279"/>
              <a:gd name="connsiteY43" fmla="*/ 1200150 h 1627238"/>
              <a:gd name="connsiteX44" fmla="*/ 244892 w 1179279"/>
              <a:gd name="connsiteY44" fmla="*/ 1206500 h 1627238"/>
              <a:gd name="connsiteX45" fmla="*/ 279817 w 1179279"/>
              <a:gd name="connsiteY45" fmla="*/ 1222375 h 1627238"/>
              <a:gd name="connsiteX46" fmla="*/ 289342 w 1179279"/>
              <a:gd name="connsiteY46" fmla="*/ 1270000 h 1627238"/>
              <a:gd name="connsiteX47" fmla="*/ 356017 w 1179279"/>
              <a:gd name="connsiteY47" fmla="*/ 1298575 h 1627238"/>
              <a:gd name="connsiteX48" fmla="*/ 403642 w 1179279"/>
              <a:gd name="connsiteY48" fmla="*/ 1330325 h 1627238"/>
              <a:gd name="connsiteX49" fmla="*/ 422692 w 1179279"/>
              <a:gd name="connsiteY49" fmla="*/ 1403350 h 1627238"/>
              <a:gd name="connsiteX50" fmla="*/ 444917 w 1179279"/>
              <a:gd name="connsiteY50" fmla="*/ 1476375 h 1627238"/>
              <a:gd name="connsiteX51" fmla="*/ 483017 w 1179279"/>
              <a:gd name="connsiteY51" fmla="*/ 1482725 h 1627238"/>
              <a:gd name="connsiteX52" fmla="*/ 514767 w 1179279"/>
              <a:gd name="connsiteY52" fmla="*/ 1536700 h 1627238"/>
              <a:gd name="connsiteX53" fmla="*/ 543342 w 1179279"/>
              <a:gd name="connsiteY53" fmla="*/ 1584325 h 1627238"/>
              <a:gd name="connsiteX54" fmla="*/ 571917 w 1179279"/>
              <a:gd name="connsiteY54" fmla="*/ 1555750 h 1627238"/>
              <a:gd name="connsiteX55" fmla="*/ 597317 w 1179279"/>
              <a:gd name="connsiteY55" fmla="*/ 1501775 h 1627238"/>
              <a:gd name="connsiteX56" fmla="*/ 625892 w 1179279"/>
              <a:gd name="connsiteY56" fmla="*/ 1565275 h 1627238"/>
              <a:gd name="connsiteX57" fmla="*/ 660817 w 1179279"/>
              <a:gd name="connsiteY57" fmla="*/ 1590675 h 1627238"/>
              <a:gd name="connsiteX58" fmla="*/ 711617 w 1179279"/>
              <a:gd name="connsiteY58" fmla="*/ 1543050 h 1627238"/>
              <a:gd name="connsiteX59" fmla="*/ 794167 w 1179279"/>
              <a:gd name="connsiteY59" fmla="*/ 1558925 h 1627238"/>
              <a:gd name="connsiteX60" fmla="*/ 857667 w 1179279"/>
              <a:gd name="connsiteY60" fmla="*/ 1568450 h 1627238"/>
              <a:gd name="connsiteX61" fmla="*/ 927517 w 1179279"/>
              <a:gd name="connsiteY61" fmla="*/ 1590675 h 1627238"/>
              <a:gd name="connsiteX62" fmla="*/ 1000542 w 1179279"/>
              <a:gd name="connsiteY62" fmla="*/ 1606550 h 1627238"/>
              <a:gd name="connsiteX63" fmla="*/ 1054517 w 1179279"/>
              <a:gd name="connsiteY63" fmla="*/ 1625599 h 1627238"/>
              <a:gd name="connsiteX64" fmla="*/ 1073567 w 1179279"/>
              <a:gd name="connsiteY64" fmla="*/ 1606550 h 1627238"/>
              <a:gd name="connsiteX65" fmla="*/ 1073567 w 1179279"/>
              <a:gd name="connsiteY65" fmla="*/ 1581149 h 1627238"/>
              <a:gd name="connsiteX66" fmla="*/ 1098967 w 1179279"/>
              <a:gd name="connsiteY66" fmla="*/ 1568449 h 1627238"/>
              <a:gd name="connsiteX67" fmla="*/ 1098967 w 1179279"/>
              <a:gd name="connsiteY67" fmla="*/ 1527175 h 1627238"/>
              <a:gd name="connsiteX68" fmla="*/ 1140241 w 1179279"/>
              <a:gd name="connsiteY68" fmla="*/ 1527174 h 1627238"/>
              <a:gd name="connsiteX69" fmla="*/ 1178342 w 1179279"/>
              <a:gd name="connsiteY69" fmla="*/ 1514475 h 1627238"/>
              <a:gd name="connsiteX70" fmla="*/ 1098967 w 1179279"/>
              <a:gd name="connsiteY70" fmla="*/ 1457325 h 1627238"/>
              <a:gd name="connsiteX71" fmla="*/ 1057692 w 1179279"/>
              <a:gd name="connsiteY71" fmla="*/ 1419225 h 1627238"/>
              <a:gd name="connsiteX72" fmla="*/ 1060866 w 1179279"/>
              <a:gd name="connsiteY72" fmla="*/ 1384299 h 1627238"/>
              <a:gd name="connsiteX73" fmla="*/ 1060867 w 1179279"/>
              <a:gd name="connsiteY73" fmla="*/ 1349375 h 1627238"/>
              <a:gd name="connsiteX74" fmla="*/ 1057692 w 1179279"/>
              <a:gd name="connsiteY74" fmla="*/ 1314450 h 1627238"/>
              <a:gd name="connsiteX75" fmla="*/ 1029117 w 1179279"/>
              <a:gd name="connsiteY75" fmla="*/ 1317625 h 1627238"/>
              <a:gd name="connsiteX76" fmla="*/ 991017 w 1179279"/>
              <a:gd name="connsiteY76" fmla="*/ 1314450 h 1627238"/>
              <a:gd name="connsiteX77" fmla="*/ 978317 w 1179279"/>
              <a:gd name="connsiteY77" fmla="*/ 1308100 h 1627238"/>
              <a:gd name="connsiteX78" fmla="*/ 975142 w 1179279"/>
              <a:gd name="connsiteY78" fmla="*/ 1298575 h 1627238"/>
              <a:gd name="connsiteX79" fmla="*/ 1013242 w 1179279"/>
              <a:gd name="connsiteY79" fmla="*/ 1279525 h 1627238"/>
              <a:gd name="connsiteX80" fmla="*/ 1010067 w 1179279"/>
              <a:gd name="connsiteY80" fmla="*/ 1270000 h 1627238"/>
              <a:gd name="connsiteX81" fmla="*/ 997367 w 1179279"/>
              <a:gd name="connsiteY81" fmla="*/ 1260475 h 1627238"/>
              <a:gd name="connsiteX82" fmla="*/ 978317 w 1179279"/>
              <a:gd name="connsiteY82" fmla="*/ 1250950 h 1627238"/>
              <a:gd name="connsiteX83" fmla="*/ 959267 w 1179279"/>
              <a:gd name="connsiteY83" fmla="*/ 1225550 h 1627238"/>
              <a:gd name="connsiteX84" fmla="*/ 956092 w 1179279"/>
              <a:gd name="connsiteY84" fmla="*/ 1212850 h 1627238"/>
              <a:gd name="connsiteX85" fmla="*/ 940217 w 1179279"/>
              <a:gd name="connsiteY85" fmla="*/ 1181100 h 1627238"/>
              <a:gd name="connsiteX86" fmla="*/ 937042 w 1179279"/>
              <a:gd name="connsiteY86" fmla="*/ 1171575 h 1627238"/>
              <a:gd name="connsiteX87" fmla="*/ 930692 w 1179279"/>
              <a:gd name="connsiteY87" fmla="*/ 1146175 h 1627238"/>
              <a:gd name="connsiteX88" fmla="*/ 917992 w 1179279"/>
              <a:gd name="connsiteY88" fmla="*/ 1120775 h 1627238"/>
              <a:gd name="connsiteX89" fmla="*/ 905292 w 1179279"/>
              <a:gd name="connsiteY89" fmla="*/ 1098550 h 1627238"/>
              <a:gd name="connsiteX90" fmla="*/ 898942 w 1179279"/>
              <a:gd name="connsiteY90" fmla="*/ 1082675 h 1627238"/>
              <a:gd name="connsiteX91" fmla="*/ 892592 w 1179279"/>
              <a:gd name="connsiteY91" fmla="*/ 1063625 h 1627238"/>
              <a:gd name="connsiteX92" fmla="*/ 883067 w 1179279"/>
              <a:gd name="connsiteY92" fmla="*/ 1047750 h 1627238"/>
              <a:gd name="connsiteX93" fmla="*/ 876717 w 1179279"/>
              <a:gd name="connsiteY93" fmla="*/ 1038225 h 1627238"/>
              <a:gd name="connsiteX94" fmla="*/ 860842 w 1179279"/>
              <a:gd name="connsiteY94" fmla="*/ 1025525 h 1627238"/>
              <a:gd name="connsiteX95" fmla="*/ 841792 w 1179279"/>
              <a:gd name="connsiteY95" fmla="*/ 1003300 h 1627238"/>
              <a:gd name="connsiteX96" fmla="*/ 819567 w 1179279"/>
              <a:gd name="connsiteY96" fmla="*/ 1000125 h 1627238"/>
              <a:gd name="connsiteX97" fmla="*/ 797342 w 1179279"/>
              <a:gd name="connsiteY97" fmla="*/ 987425 h 1627238"/>
              <a:gd name="connsiteX98" fmla="*/ 765592 w 1179279"/>
              <a:gd name="connsiteY98" fmla="*/ 965200 h 1627238"/>
              <a:gd name="connsiteX99" fmla="*/ 752892 w 1179279"/>
              <a:gd name="connsiteY99" fmla="*/ 958850 h 1627238"/>
              <a:gd name="connsiteX100" fmla="*/ 746542 w 1179279"/>
              <a:gd name="connsiteY100" fmla="*/ 946150 h 1627238"/>
              <a:gd name="connsiteX101" fmla="*/ 740192 w 1179279"/>
              <a:gd name="connsiteY101" fmla="*/ 898525 h 1627238"/>
              <a:gd name="connsiteX102" fmla="*/ 730667 w 1179279"/>
              <a:gd name="connsiteY102" fmla="*/ 863600 h 1627238"/>
              <a:gd name="connsiteX103" fmla="*/ 721142 w 1179279"/>
              <a:gd name="connsiteY103" fmla="*/ 860425 h 1627238"/>
              <a:gd name="connsiteX104" fmla="*/ 705267 w 1179279"/>
              <a:gd name="connsiteY104" fmla="*/ 847725 h 1627238"/>
              <a:gd name="connsiteX105" fmla="*/ 692567 w 1179279"/>
              <a:gd name="connsiteY105" fmla="*/ 841375 h 1627238"/>
              <a:gd name="connsiteX106" fmla="*/ 686217 w 1179279"/>
              <a:gd name="connsiteY106" fmla="*/ 831850 h 1627238"/>
              <a:gd name="connsiteX107" fmla="*/ 689392 w 1179279"/>
              <a:gd name="connsiteY107" fmla="*/ 784225 h 1627238"/>
              <a:gd name="connsiteX108" fmla="*/ 698917 w 1179279"/>
              <a:gd name="connsiteY108" fmla="*/ 762000 h 1627238"/>
              <a:gd name="connsiteX109" fmla="*/ 708442 w 1179279"/>
              <a:gd name="connsiteY109" fmla="*/ 673100 h 1627238"/>
              <a:gd name="connsiteX110" fmla="*/ 711617 w 1179279"/>
              <a:gd name="connsiteY110" fmla="*/ 641350 h 1627238"/>
              <a:gd name="connsiteX111" fmla="*/ 721142 w 1179279"/>
              <a:gd name="connsiteY111" fmla="*/ 609600 h 1627238"/>
              <a:gd name="connsiteX112" fmla="*/ 727492 w 1179279"/>
              <a:gd name="connsiteY112" fmla="*/ 581025 h 1627238"/>
              <a:gd name="connsiteX113" fmla="*/ 733842 w 1179279"/>
              <a:gd name="connsiteY113" fmla="*/ 568325 h 1627238"/>
              <a:gd name="connsiteX114" fmla="*/ 737017 w 1179279"/>
              <a:gd name="connsiteY114" fmla="*/ 555625 h 1627238"/>
              <a:gd name="connsiteX115" fmla="*/ 749717 w 1179279"/>
              <a:gd name="connsiteY115" fmla="*/ 542925 h 1627238"/>
              <a:gd name="connsiteX116" fmla="*/ 762417 w 1179279"/>
              <a:gd name="connsiteY116" fmla="*/ 520700 h 1627238"/>
              <a:gd name="connsiteX117" fmla="*/ 784642 w 1179279"/>
              <a:gd name="connsiteY117" fmla="*/ 498475 h 1627238"/>
              <a:gd name="connsiteX118" fmla="*/ 797342 w 1179279"/>
              <a:gd name="connsiteY118" fmla="*/ 485775 h 1627238"/>
              <a:gd name="connsiteX119" fmla="*/ 806867 w 1179279"/>
              <a:gd name="connsiteY119" fmla="*/ 476250 h 1627238"/>
              <a:gd name="connsiteX120" fmla="*/ 816392 w 1179279"/>
              <a:gd name="connsiteY120" fmla="*/ 454025 h 1627238"/>
              <a:gd name="connsiteX121" fmla="*/ 819567 w 1179279"/>
              <a:gd name="connsiteY121" fmla="*/ 441325 h 1627238"/>
              <a:gd name="connsiteX122" fmla="*/ 832267 w 1179279"/>
              <a:gd name="connsiteY122" fmla="*/ 409575 h 1627238"/>
              <a:gd name="connsiteX123" fmla="*/ 838617 w 1179279"/>
              <a:gd name="connsiteY123" fmla="*/ 365125 h 1627238"/>
              <a:gd name="connsiteX124" fmla="*/ 841792 w 1179279"/>
              <a:gd name="connsiteY124" fmla="*/ 355600 h 1627238"/>
              <a:gd name="connsiteX125" fmla="*/ 844967 w 1179279"/>
              <a:gd name="connsiteY125" fmla="*/ 342900 h 1627238"/>
              <a:gd name="connsiteX126" fmla="*/ 854492 w 1179279"/>
              <a:gd name="connsiteY126" fmla="*/ 225425 h 1627238"/>
              <a:gd name="connsiteX127" fmla="*/ 857667 w 1179279"/>
              <a:gd name="connsiteY127" fmla="*/ 209550 h 1627238"/>
              <a:gd name="connsiteX128" fmla="*/ 864017 w 1179279"/>
              <a:gd name="connsiteY128" fmla="*/ 200025 h 1627238"/>
              <a:gd name="connsiteX129" fmla="*/ 867192 w 1179279"/>
              <a:gd name="connsiteY129" fmla="*/ 177800 h 1627238"/>
              <a:gd name="connsiteX130" fmla="*/ 870367 w 1179279"/>
              <a:gd name="connsiteY130" fmla="*/ 168275 h 1627238"/>
              <a:gd name="connsiteX131" fmla="*/ 873542 w 1179279"/>
              <a:gd name="connsiteY131" fmla="*/ 152400 h 1627238"/>
              <a:gd name="connsiteX132" fmla="*/ 883067 w 1179279"/>
              <a:gd name="connsiteY132" fmla="*/ 101600 h 1627238"/>
              <a:gd name="connsiteX133" fmla="*/ 886242 w 1179279"/>
              <a:gd name="connsiteY133" fmla="*/ 92075 h 1627238"/>
              <a:gd name="connsiteX134" fmla="*/ 898942 w 1179279"/>
              <a:gd name="connsiteY134" fmla="*/ 76200 h 1627238"/>
              <a:gd name="connsiteX135" fmla="*/ 908467 w 1179279"/>
              <a:gd name="connsiteY135" fmla="*/ 73025 h 1627238"/>
              <a:gd name="connsiteX0" fmla="*/ 908467 w 1179279"/>
              <a:gd name="connsiteY0" fmla="*/ 73025 h 1627238"/>
              <a:gd name="connsiteX1" fmla="*/ 902117 w 1179279"/>
              <a:gd name="connsiteY1" fmla="*/ 57150 h 1627238"/>
              <a:gd name="connsiteX2" fmla="*/ 844967 w 1179279"/>
              <a:gd name="connsiteY2" fmla="*/ 22225 h 1627238"/>
              <a:gd name="connsiteX3" fmla="*/ 829092 w 1179279"/>
              <a:gd name="connsiteY3" fmla="*/ 9525 h 1627238"/>
              <a:gd name="connsiteX4" fmla="*/ 813217 w 1179279"/>
              <a:gd name="connsiteY4" fmla="*/ 6350 h 1627238"/>
              <a:gd name="connsiteX5" fmla="*/ 797342 w 1179279"/>
              <a:gd name="connsiteY5" fmla="*/ 0 h 1627238"/>
              <a:gd name="connsiteX6" fmla="*/ 775117 w 1179279"/>
              <a:gd name="connsiteY6" fmla="*/ 6350 h 1627238"/>
              <a:gd name="connsiteX7" fmla="*/ 771942 w 1179279"/>
              <a:gd name="connsiteY7" fmla="*/ 50800 h 1627238"/>
              <a:gd name="connsiteX8" fmla="*/ 768767 w 1179279"/>
              <a:gd name="connsiteY8" fmla="*/ 69850 h 1627238"/>
              <a:gd name="connsiteX9" fmla="*/ 759242 w 1179279"/>
              <a:gd name="connsiteY9" fmla="*/ 73025 h 1627238"/>
              <a:gd name="connsiteX10" fmla="*/ 749717 w 1179279"/>
              <a:gd name="connsiteY10" fmla="*/ 66675 h 1627238"/>
              <a:gd name="connsiteX11" fmla="*/ 737017 w 1179279"/>
              <a:gd name="connsiteY11" fmla="*/ 63500 h 1627238"/>
              <a:gd name="connsiteX12" fmla="*/ 714792 w 1179279"/>
              <a:gd name="connsiteY12" fmla="*/ 104775 h 1627238"/>
              <a:gd name="connsiteX13" fmla="*/ 670342 w 1179279"/>
              <a:gd name="connsiteY13" fmla="*/ 25400 h 1627238"/>
              <a:gd name="connsiteX14" fmla="*/ 654467 w 1179279"/>
              <a:gd name="connsiteY14" fmla="*/ 63500 h 1627238"/>
              <a:gd name="connsiteX15" fmla="*/ 600492 w 1179279"/>
              <a:gd name="connsiteY15" fmla="*/ 142875 h 1627238"/>
              <a:gd name="connsiteX16" fmla="*/ 562392 w 1179279"/>
              <a:gd name="connsiteY16" fmla="*/ 222250 h 1627238"/>
              <a:gd name="connsiteX17" fmla="*/ 527467 w 1179279"/>
              <a:gd name="connsiteY17" fmla="*/ 304800 h 1627238"/>
              <a:gd name="connsiteX18" fmla="*/ 521117 w 1179279"/>
              <a:gd name="connsiteY18" fmla="*/ 358775 h 1627238"/>
              <a:gd name="connsiteX19" fmla="*/ 444917 w 1179279"/>
              <a:gd name="connsiteY19" fmla="*/ 434975 h 1627238"/>
              <a:gd name="connsiteX20" fmla="*/ 444917 w 1179279"/>
              <a:gd name="connsiteY20" fmla="*/ 517525 h 1627238"/>
              <a:gd name="connsiteX21" fmla="*/ 409992 w 1179279"/>
              <a:gd name="connsiteY21" fmla="*/ 501650 h 1627238"/>
              <a:gd name="connsiteX22" fmla="*/ 362367 w 1179279"/>
              <a:gd name="connsiteY22" fmla="*/ 511175 h 1627238"/>
              <a:gd name="connsiteX23" fmla="*/ 295692 w 1179279"/>
              <a:gd name="connsiteY23" fmla="*/ 492125 h 1627238"/>
              <a:gd name="connsiteX24" fmla="*/ 289342 w 1179279"/>
              <a:gd name="connsiteY24" fmla="*/ 419100 h 1627238"/>
              <a:gd name="connsiteX25" fmla="*/ 263942 w 1179279"/>
              <a:gd name="connsiteY25" fmla="*/ 396875 h 1627238"/>
              <a:gd name="connsiteX26" fmla="*/ 184567 w 1179279"/>
              <a:gd name="connsiteY26" fmla="*/ 387350 h 1627238"/>
              <a:gd name="connsiteX27" fmla="*/ 108367 w 1179279"/>
              <a:gd name="connsiteY27" fmla="*/ 393700 h 1627238"/>
              <a:gd name="connsiteX28" fmla="*/ 35342 w 1179279"/>
              <a:gd name="connsiteY28" fmla="*/ 469900 h 1627238"/>
              <a:gd name="connsiteX29" fmla="*/ 417 w 1179279"/>
              <a:gd name="connsiteY29" fmla="*/ 533400 h 1627238"/>
              <a:gd name="connsiteX30" fmla="*/ 16292 w 1179279"/>
              <a:gd name="connsiteY30" fmla="*/ 587375 h 1627238"/>
              <a:gd name="connsiteX31" fmla="*/ 9941 w 1179279"/>
              <a:gd name="connsiteY31" fmla="*/ 631825 h 1627238"/>
              <a:gd name="connsiteX32" fmla="*/ 13117 w 1179279"/>
              <a:gd name="connsiteY32" fmla="*/ 698500 h 1627238"/>
              <a:gd name="connsiteX33" fmla="*/ 9942 w 1179279"/>
              <a:gd name="connsiteY33" fmla="*/ 736600 h 1627238"/>
              <a:gd name="connsiteX34" fmla="*/ 48042 w 1179279"/>
              <a:gd name="connsiteY34" fmla="*/ 755650 h 1627238"/>
              <a:gd name="connsiteX35" fmla="*/ 102017 w 1179279"/>
              <a:gd name="connsiteY35" fmla="*/ 790575 h 1627238"/>
              <a:gd name="connsiteX36" fmla="*/ 133767 w 1179279"/>
              <a:gd name="connsiteY36" fmla="*/ 784225 h 1627238"/>
              <a:gd name="connsiteX37" fmla="*/ 159167 w 1179279"/>
              <a:gd name="connsiteY37" fmla="*/ 841375 h 1627238"/>
              <a:gd name="connsiteX38" fmla="*/ 155992 w 1179279"/>
              <a:gd name="connsiteY38" fmla="*/ 873125 h 1627238"/>
              <a:gd name="connsiteX39" fmla="*/ 200442 w 1179279"/>
              <a:gd name="connsiteY39" fmla="*/ 904875 h 1627238"/>
              <a:gd name="connsiteX40" fmla="*/ 222667 w 1179279"/>
              <a:gd name="connsiteY40" fmla="*/ 939800 h 1627238"/>
              <a:gd name="connsiteX41" fmla="*/ 213142 w 1179279"/>
              <a:gd name="connsiteY41" fmla="*/ 1022350 h 1627238"/>
              <a:gd name="connsiteX42" fmla="*/ 190917 w 1179279"/>
              <a:gd name="connsiteY42" fmla="*/ 1063625 h 1627238"/>
              <a:gd name="connsiteX43" fmla="*/ 190917 w 1179279"/>
              <a:gd name="connsiteY43" fmla="*/ 1200150 h 1627238"/>
              <a:gd name="connsiteX44" fmla="*/ 244892 w 1179279"/>
              <a:gd name="connsiteY44" fmla="*/ 1206500 h 1627238"/>
              <a:gd name="connsiteX45" fmla="*/ 279817 w 1179279"/>
              <a:gd name="connsiteY45" fmla="*/ 1222375 h 1627238"/>
              <a:gd name="connsiteX46" fmla="*/ 289342 w 1179279"/>
              <a:gd name="connsiteY46" fmla="*/ 1270000 h 1627238"/>
              <a:gd name="connsiteX47" fmla="*/ 356017 w 1179279"/>
              <a:gd name="connsiteY47" fmla="*/ 1298575 h 1627238"/>
              <a:gd name="connsiteX48" fmla="*/ 403642 w 1179279"/>
              <a:gd name="connsiteY48" fmla="*/ 1330325 h 1627238"/>
              <a:gd name="connsiteX49" fmla="*/ 422692 w 1179279"/>
              <a:gd name="connsiteY49" fmla="*/ 1403350 h 1627238"/>
              <a:gd name="connsiteX50" fmla="*/ 444917 w 1179279"/>
              <a:gd name="connsiteY50" fmla="*/ 1476375 h 1627238"/>
              <a:gd name="connsiteX51" fmla="*/ 483017 w 1179279"/>
              <a:gd name="connsiteY51" fmla="*/ 1482725 h 1627238"/>
              <a:gd name="connsiteX52" fmla="*/ 514767 w 1179279"/>
              <a:gd name="connsiteY52" fmla="*/ 1536700 h 1627238"/>
              <a:gd name="connsiteX53" fmla="*/ 543342 w 1179279"/>
              <a:gd name="connsiteY53" fmla="*/ 1584325 h 1627238"/>
              <a:gd name="connsiteX54" fmla="*/ 571917 w 1179279"/>
              <a:gd name="connsiteY54" fmla="*/ 1555750 h 1627238"/>
              <a:gd name="connsiteX55" fmla="*/ 597317 w 1179279"/>
              <a:gd name="connsiteY55" fmla="*/ 1501775 h 1627238"/>
              <a:gd name="connsiteX56" fmla="*/ 625892 w 1179279"/>
              <a:gd name="connsiteY56" fmla="*/ 1565275 h 1627238"/>
              <a:gd name="connsiteX57" fmla="*/ 660817 w 1179279"/>
              <a:gd name="connsiteY57" fmla="*/ 1590675 h 1627238"/>
              <a:gd name="connsiteX58" fmla="*/ 711617 w 1179279"/>
              <a:gd name="connsiteY58" fmla="*/ 1543050 h 1627238"/>
              <a:gd name="connsiteX59" fmla="*/ 794167 w 1179279"/>
              <a:gd name="connsiteY59" fmla="*/ 1558925 h 1627238"/>
              <a:gd name="connsiteX60" fmla="*/ 857667 w 1179279"/>
              <a:gd name="connsiteY60" fmla="*/ 1568450 h 1627238"/>
              <a:gd name="connsiteX61" fmla="*/ 927517 w 1179279"/>
              <a:gd name="connsiteY61" fmla="*/ 1590675 h 1627238"/>
              <a:gd name="connsiteX62" fmla="*/ 1000542 w 1179279"/>
              <a:gd name="connsiteY62" fmla="*/ 1606550 h 1627238"/>
              <a:gd name="connsiteX63" fmla="*/ 1054517 w 1179279"/>
              <a:gd name="connsiteY63" fmla="*/ 1625599 h 1627238"/>
              <a:gd name="connsiteX64" fmla="*/ 1073567 w 1179279"/>
              <a:gd name="connsiteY64" fmla="*/ 1606550 h 1627238"/>
              <a:gd name="connsiteX65" fmla="*/ 1073567 w 1179279"/>
              <a:gd name="connsiteY65" fmla="*/ 1581149 h 1627238"/>
              <a:gd name="connsiteX66" fmla="*/ 1098967 w 1179279"/>
              <a:gd name="connsiteY66" fmla="*/ 1568449 h 1627238"/>
              <a:gd name="connsiteX67" fmla="*/ 1098967 w 1179279"/>
              <a:gd name="connsiteY67" fmla="*/ 1527175 h 1627238"/>
              <a:gd name="connsiteX68" fmla="*/ 1140241 w 1179279"/>
              <a:gd name="connsiteY68" fmla="*/ 1527174 h 1627238"/>
              <a:gd name="connsiteX69" fmla="*/ 1178342 w 1179279"/>
              <a:gd name="connsiteY69" fmla="*/ 1514475 h 1627238"/>
              <a:gd name="connsiteX70" fmla="*/ 1098967 w 1179279"/>
              <a:gd name="connsiteY70" fmla="*/ 1457325 h 1627238"/>
              <a:gd name="connsiteX71" fmla="*/ 1057692 w 1179279"/>
              <a:gd name="connsiteY71" fmla="*/ 1419225 h 1627238"/>
              <a:gd name="connsiteX72" fmla="*/ 1025941 w 1179279"/>
              <a:gd name="connsiteY72" fmla="*/ 1384299 h 1627238"/>
              <a:gd name="connsiteX73" fmla="*/ 1060867 w 1179279"/>
              <a:gd name="connsiteY73" fmla="*/ 1349375 h 1627238"/>
              <a:gd name="connsiteX74" fmla="*/ 1057692 w 1179279"/>
              <a:gd name="connsiteY74" fmla="*/ 1314450 h 1627238"/>
              <a:gd name="connsiteX75" fmla="*/ 1029117 w 1179279"/>
              <a:gd name="connsiteY75" fmla="*/ 1317625 h 1627238"/>
              <a:gd name="connsiteX76" fmla="*/ 991017 w 1179279"/>
              <a:gd name="connsiteY76" fmla="*/ 1314450 h 1627238"/>
              <a:gd name="connsiteX77" fmla="*/ 978317 w 1179279"/>
              <a:gd name="connsiteY77" fmla="*/ 1308100 h 1627238"/>
              <a:gd name="connsiteX78" fmla="*/ 975142 w 1179279"/>
              <a:gd name="connsiteY78" fmla="*/ 1298575 h 1627238"/>
              <a:gd name="connsiteX79" fmla="*/ 1013242 w 1179279"/>
              <a:gd name="connsiteY79" fmla="*/ 1279525 h 1627238"/>
              <a:gd name="connsiteX80" fmla="*/ 1010067 w 1179279"/>
              <a:gd name="connsiteY80" fmla="*/ 1270000 h 1627238"/>
              <a:gd name="connsiteX81" fmla="*/ 997367 w 1179279"/>
              <a:gd name="connsiteY81" fmla="*/ 1260475 h 1627238"/>
              <a:gd name="connsiteX82" fmla="*/ 978317 w 1179279"/>
              <a:gd name="connsiteY82" fmla="*/ 1250950 h 1627238"/>
              <a:gd name="connsiteX83" fmla="*/ 959267 w 1179279"/>
              <a:gd name="connsiteY83" fmla="*/ 1225550 h 1627238"/>
              <a:gd name="connsiteX84" fmla="*/ 956092 w 1179279"/>
              <a:gd name="connsiteY84" fmla="*/ 1212850 h 1627238"/>
              <a:gd name="connsiteX85" fmla="*/ 940217 w 1179279"/>
              <a:gd name="connsiteY85" fmla="*/ 1181100 h 1627238"/>
              <a:gd name="connsiteX86" fmla="*/ 937042 w 1179279"/>
              <a:gd name="connsiteY86" fmla="*/ 1171575 h 1627238"/>
              <a:gd name="connsiteX87" fmla="*/ 930692 w 1179279"/>
              <a:gd name="connsiteY87" fmla="*/ 1146175 h 1627238"/>
              <a:gd name="connsiteX88" fmla="*/ 917992 w 1179279"/>
              <a:gd name="connsiteY88" fmla="*/ 1120775 h 1627238"/>
              <a:gd name="connsiteX89" fmla="*/ 905292 w 1179279"/>
              <a:gd name="connsiteY89" fmla="*/ 1098550 h 1627238"/>
              <a:gd name="connsiteX90" fmla="*/ 898942 w 1179279"/>
              <a:gd name="connsiteY90" fmla="*/ 1082675 h 1627238"/>
              <a:gd name="connsiteX91" fmla="*/ 892592 w 1179279"/>
              <a:gd name="connsiteY91" fmla="*/ 1063625 h 1627238"/>
              <a:gd name="connsiteX92" fmla="*/ 883067 w 1179279"/>
              <a:gd name="connsiteY92" fmla="*/ 1047750 h 1627238"/>
              <a:gd name="connsiteX93" fmla="*/ 876717 w 1179279"/>
              <a:gd name="connsiteY93" fmla="*/ 1038225 h 1627238"/>
              <a:gd name="connsiteX94" fmla="*/ 860842 w 1179279"/>
              <a:gd name="connsiteY94" fmla="*/ 1025525 h 1627238"/>
              <a:gd name="connsiteX95" fmla="*/ 841792 w 1179279"/>
              <a:gd name="connsiteY95" fmla="*/ 1003300 h 1627238"/>
              <a:gd name="connsiteX96" fmla="*/ 819567 w 1179279"/>
              <a:gd name="connsiteY96" fmla="*/ 1000125 h 1627238"/>
              <a:gd name="connsiteX97" fmla="*/ 797342 w 1179279"/>
              <a:gd name="connsiteY97" fmla="*/ 987425 h 1627238"/>
              <a:gd name="connsiteX98" fmla="*/ 765592 w 1179279"/>
              <a:gd name="connsiteY98" fmla="*/ 965200 h 1627238"/>
              <a:gd name="connsiteX99" fmla="*/ 752892 w 1179279"/>
              <a:gd name="connsiteY99" fmla="*/ 958850 h 1627238"/>
              <a:gd name="connsiteX100" fmla="*/ 746542 w 1179279"/>
              <a:gd name="connsiteY100" fmla="*/ 946150 h 1627238"/>
              <a:gd name="connsiteX101" fmla="*/ 740192 w 1179279"/>
              <a:gd name="connsiteY101" fmla="*/ 898525 h 1627238"/>
              <a:gd name="connsiteX102" fmla="*/ 730667 w 1179279"/>
              <a:gd name="connsiteY102" fmla="*/ 863600 h 1627238"/>
              <a:gd name="connsiteX103" fmla="*/ 721142 w 1179279"/>
              <a:gd name="connsiteY103" fmla="*/ 860425 h 1627238"/>
              <a:gd name="connsiteX104" fmla="*/ 705267 w 1179279"/>
              <a:gd name="connsiteY104" fmla="*/ 847725 h 1627238"/>
              <a:gd name="connsiteX105" fmla="*/ 692567 w 1179279"/>
              <a:gd name="connsiteY105" fmla="*/ 841375 h 1627238"/>
              <a:gd name="connsiteX106" fmla="*/ 686217 w 1179279"/>
              <a:gd name="connsiteY106" fmla="*/ 831850 h 1627238"/>
              <a:gd name="connsiteX107" fmla="*/ 689392 w 1179279"/>
              <a:gd name="connsiteY107" fmla="*/ 784225 h 1627238"/>
              <a:gd name="connsiteX108" fmla="*/ 698917 w 1179279"/>
              <a:gd name="connsiteY108" fmla="*/ 762000 h 1627238"/>
              <a:gd name="connsiteX109" fmla="*/ 708442 w 1179279"/>
              <a:gd name="connsiteY109" fmla="*/ 673100 h 1627238"/>
              <a:gd name="connsiteX110" fmla="*/ 711617 w 1179279"/>
              <a:gd name="connsiteY110" fmla="*/ 641350 h 1627238"/>
              <a:gd name="connsiteX111" fmla="*/ 721142 w 1179279"/>
              <a:gd name="connsiteY111" fmla="*/ 609600 h 1627238"/>
              <a:gd name="connsiteX112" fmla="*/ 727492 w 1179279"/>
              <a:gd name="connsiteY112" fmla="*/ 581025 h 1627238"/>
              <a:gd name="connsiteX113" fmla="*/ 733842 w 1179279"/>
              <a:gd name="connsiteY113" fmla="*/ 568325 h 1627238"/>
              <a:gd name="connsiteX114" fmla="*/ 737017 w 1179279"/>
              <a:gd name="connsiteY114" fmla="*/ 555625 h 1627238"/>
              <a:gd name="connsiteX115" fmla="*/ 749717 w 1179279"/>
              <a:gd name="connsiteY115" fmla="*/ 542925 h 1627238"/>
              <a:gd name="connsiteX116" fmla="*/ 762417 w 1179279"/>
              <a:gd name="connsiteY116" fmla="*/ 520700 h 1627238"/>
              <a:gd name="connsiteX117" fmla="*/ 784642 w 1179279"/>
              <a:gd name="connsiteY117" fmla="*/ 498475 h 1627238"/>
              <a:gd name="connsiteX118" fmla="*/ 797342 w 1179279"/>
              <a:gd name="connsiteY118" fmla="*/ 485775 h 1627238"/>
              <a:gd name="connsiteX119" fmla="*/ 806867 w 1179279"/>
              <a:gd name="connsiteY119" fmla="*/ 476250 h 1627238"/>
              <a:gd name="connsiteX120" fmla="*/ 816392 w 1179279"/>
              <a:gd name="connsiteY120" fmla="*/ 454025 h 1627238"/>
              <a:gd name="connsiteX121" fmla="*/ 819567 w 1179279"/>
              <a:gd name="connsiteY121" fmla="*/ 441325 h 1627238"/>
              <a:gd name="connsiteX122" fmla="*/ 832267 w 1179279"/>
              <a:gd name="connsiteY122" fmla="*/ 409575 h 1627238"/>
              <a:gd name="connsiteX123" fmla="*/ 838617 w 1179279"/>
              <a:gd name="connsiteY123" fmla="*/ 365125 h 1627238"/>
              <a:gd name="connsiteX124" fmla="*/ 841792 w 1179279"/>
              <a:gd name="connsiteY124" fmla="*/ 355600 h 1627238"/>
              <a:gd name="connsiteX125" fmla="*/ 844967 w 1179279"/>
              <a:gd name="connsiteY125" fmla="*/ 342900 h 1627238"/>
              <a:gd name="connsiteX126" fmla="*/ 854492 w 1179279"/>
              <a:gd name="connsiteY126" fmla="*/ 225425 h 1627238"/>
              <a:gd name="connsiteX127" fmla="*/ 857667 w 1179279"/>
              <a:gd name="connsiteY127" fmla="*/ 209550 h 1627238"/>
              <a:gd name="connsiteX128" fmla="*/ 864017 w 1179279"/>
              <a:gd name="connsiteY128" fmla="*/ 200025 h 1627238"/>
              <a:gd name="connsiteX129" fmla="*/ 867192 w 1179279"/>
              <a:gd name="connsiteY129" fmla="*/ 177800 h 1627238"/>
              <a:gd name="connsiteX130" fmla="*/ 870367 w 1179279"/>
              <a:gd name="connsiteY130" fmla="*/ 168275 h 1627238"/>
              <a:gd name="connsiteX131" fmla="*/ 873542 w 1179279"/>
              <a:gd name="connsiteY131" fmla="*/ 152400 h 1627238"/>
              <a:gd name="connsiteX132" fmla="*/ 883067 w 1179279"/>
              <a:gd name="connsiteY132" fmla="*/ 101600 h 1627238"/>
              <a:gd name="connsiteX133" fmla="*/ 886242 w 1179279"/>
              <a:gd name="connsiteY133" fmla="*/ 92075 h 1627238"/>
              <a:gd name="connsiteX134" fmla="*/ 898942 w 1179279"/>
              <a:gd name="connsiteY134" fmla="*/ 76200 h 1627238"/>
              <a:gd name="connsiteX135" fmla="*/ 908467 w 1179279"/>
              <a:gd name="connsiteY135" fmla="*/ 73025 h 1627238"/>
              <a:gd name="connsiteX0" fmla="*/ 908467 w 1179279"/>
              <a:gd name="connsiteY0" fmla="*/ 73025 h 1627238"/>
              <a:gd name="connsiteX1" fmla="*/ 902117 w 1179279"/>
              <a:gd name="connsiteY1" fmla="*/ 57150 h 1627238"/>
              <a:gd name="connsiteX2" fmla="*/ 844967 w 1179279"/>
              <a:gd name="connsiteY2" fmla="*/ 22225 h 1627238"/>
              <a:gd name="connsiteX3" fmla="*/ 829092 w 1179279"/>
              <a:gd name="connsiteY3" fmla="*/ 9525 h 1627238"/>
              <a:gd name="connsiteX4" fmla="*/ 813217 w 1179279"/>
              <a:gd name="connsiteY4" fmla="*/ 6350 h 1627238"/>
              <a:gd name="connsiteX5" fmla="*/ 797342 w 1179279"/>
              <a:gd name="connsiteY5" fmla="*/ 0 h 1627238"/>
              <a:gd name="connsiteX6" fmla="*/ 775117 w 1179279"/>
              <a:gd name="connsiteY6" fmla="*/ 6350 h 1627238"/>
              <a:gd name="connsiteX7" fmla="*/ 771942 w 1179279"/>
              <a:gd name="connsiteY7" fmla="*/ 50800 h 1627238"/>
              <a:gd name="connsiteX8" fmla="*/ 768767 w 1179279"/>
              <a:gd name="connsiteY8" fmla="*/ 69850 h 1627238"/>
              <a:gd name="connsiteX9" fmla="*/ 759242 w 1179279"/>
              <a:gd name="connsiteY9" fmla="*/ 73025 h 1627238"/>
              <a:gd name="connsiteX10" fmla="*/ 749717 w 1179279"/>
              <a:gd name="connsiteY10" fmla="*/ 66675 h 1627238"/>
              <a:gd name="connsiteX11" fmla="*/ 737017 w 1179279"/>
              <a:gd name="connsiteY11" fmla="*/ 63500 h 1627238"/>
              <a:gd name="connsiteX12" fmla="*/ 714792 w 1179279"/>
              <a:gd name="connsiteY12" fmla="*/ 104775 h 1627238"/>
              <a:gd name="connsiteX13" fmla="*/ 670342 w 1179279"/>
              <a:gd name="connsiteY13" fmla="*/ 25400 h 1627238"/>
              <a:gd name="connsiteX14" fmla="*/ 654467 w 1179279"/>
              <a:gd name="connsiteY14" fmla="*/ 63500 h 1627238"/>
              <a:gd name="connsiteX15" fmla="*/ 600492 w 1179279"/>
              <a:gd name="connsiteY15" fmla="*/ 142875 h 1627238"/>
              <a:gd name="connsiteX16" fmla="*/ 562392 w 1179279"/>
              <a:gd name="connsiteY16" fmla="*/ 222250 h 1627238"/>
              <a:gd name="connsiteX17" fmla="*/ 527467 w 1179279"/>
              <a:gd name="connsiteY17" fmla="*/ 304800 h 1627238"/>
              <a:gd name="connsiteX18" fmla="*/ 521117 w 1179279"/>
              <a:gd name="connsiteY18" fmla="*/ 358775 h 1627238"/>
              <a:gd name="connsiteX19" fmla="*/ 444917 w 1179279"/>
              <a:gd name="connsiteY19" fmla="*/ 434975 h 1627238"/>
              <a:gd name="connsiteX20" fmla="*/ 444917 w 1179279"/>
              <a:gd name="connsiteY20" fmla="*/ 517525 h 1627238"/>
              <a:gd name="connsiteX21" fmla="*/ 409992 w 1179279"/>
              <a:gd name="connsiteY21" fmla="*/ 501650 h 1627238"/>
              <a:gd name="connsiteX22" fmla="*/ 362367 w 1179279"/>
              <a:gd name="connsiteY22" fmla="*/ 511175 h 1627238"/>
              <a:gd name="connsiteX23" fmla="*/ 295692 w 1179279"/>
              <a:gd name="connsiteY23" fmla="*/ 492125 h 1627238"/>
              <a:gd name="connsiteX24" fmla="*/ 289342 w 1179279"/>
              <a:gd name="connsiteY24" fmla="*/ 419100 h 1627238"/>
              <a:gd name="connsiteX25" fmla="*/ 263942 w 1179279"/>
              <a:gd name="connsiteY25" fmla="*/ 396875 h 1627238"/>
              <a:gd name="connsiteX26" fmla="*/ 184567 w 1179279"/>
              <a:gd name="connsiteY26" fmla="*/ 387350 h 1627238"/>
              <a:gd name="connsiteX27" fmla="*/ 108367 w 1179279"/>
              <a:gd name="connsiteY27" fmla="*/ 393700 h 1627238"/>
              <a:gd name="connsiteX28" fmla="*/ 35342 w 1179279"/>
              <a:gd name="connsiteY28" fmla="*/ 469900 h 1627238"/>
              <a:gd name="connsiteX29" fmla="*/ 417 w 1179279"/>
              <a:gd name="connsiteY29" fmla="*/ 533400 h 1627238"/>
              <a:gd name="connsiteX30" fmla="*/ 16292 w 1179279"/>
              <a:gd name="connsiteY30" fmla="*/ 587375 h 1627238"/>
              <a:gd name="connsiteX31" fmla="*/ 9941 w 1179279"/>
              <a:gd name="connsiteY31" fmla="*/ 631825 h 1627238"/>
              <a:gd name="connsiteX32" fmla="*/ 13117 w 1179279"/>
              <a:gd name="connsiteY32" fmla="*/ 698500 h 1627238"/>
              <a:gd name="connsiteX33" fmla="*/ 9942 w 1179279"/>
              <a:gd name="connsiteY33" fmla="*/ 736600 h 1627238"/>
              <a:gd name="connsiteX34" fmla="*/ 48042 w 1179279"/>
              <a:gd name="connsiteY34" fmla="*/ 755650 h 1627238"/>
              <a:gd name="connsiteX35" fmla="*/ 102017 w 1179279"/>
              <a:gd name="connsiteY35" fmla="*/ 790575 h 1627238"/>
              <a:gd name="connsiteX36" fmla="*/ 133767 w 1179279"/>
              <a:gd name="connsiteY36" fmla="*/ 784225 h 1627238"/>
              <a:gd name="connsiteX37" fmla="*/ 159167 w 1179279"/>
              <a:gd name="connsiteY37" fmla="*/ 841375 h 1627238"/>
              <a:gd name="connsiteX38" fmla="*/ 155992 w 1179279"/>
              <a:gd name="connsiteY38" fmla="*/ 873125 h 1627238"/>
              <a:gd name="connsiteX39" fmla="*/ 200442 w 1179279"/>
              <a:gd name="connsiteY39" fmla="*/ 904875 h 1627238"/>
              <a:gd name="connsiteX40" fmla="*/ 222667 w 1179279"/>
              <a:gd name="connsiteY40" fmla="*/ 939800 h 1627238"/>
              <a:gd name="connsiteX41" fmla="*/ 213142 w 1179279"/>
              <a:gd name="connsiteY41" fmla="*/ 1022350 h 1627238"/>
              <a:gd name="connsiteX42" fmla="*/ 190917 w 1179279"/>
              <a:gd name="connsiteY42" fmla="*/ 1063625 h 1627238"/>
              <a:gd name="connsiteX43" fmla="*/ 190917 w 1179279"/>
              <a:gd name="connsiteY43" fmla="*/ 1200150 h 1627238"/>
              <a:gd name="connsiteX44" fmla="*/ 244892 w 1179279"/>
              <a:gd name="connsiteY44" fmla="*/ 1206500 h 1627238"/>
              <a:gd name="connsiteX45" fmla="*/ 279817 w 1179279"/>
              <a:gd name="connsiteY45" fmla="*/ 1222375 h 1627238"/>
              <a:gd name="connsiteX46" fmla="*/ 289342 w 1179279"/>
              <a:gd name="connsiteY46" fmla="*/ 1270000 h 1627238"/>
              <a:gd name="connsiteX47" fmla="*/ 356017 w 1179279"/>
              <a:gd name="connsiteY47" fmla="*/ 1298575 h 1627238"/>
              <a:gd name="connsiteX48" fmla="*/ 403642 w 1179279"/>
              <a:gd name="connsiteY48" fmla="*/ 1330325 h 1627238"/>
              <a:gd name="connsiteX49" fmla="*/ 422692 w 1179279"/>
              <a:gd name="connsiteY49" fmla="*/ 1403350 h 1627238"/>
              <a:gd name="connsiteX50" fmla="*/ 444917 w 1179279"/>
              <a:gd name="connsiteY50" fmla="*/ 1476375 h 1627238"/>
              <a:gd name="connsiteX51" fmla="*/ 483017 w 1179279"/>
              <a:gd name="connsiteY51" fmla="*/ 1482725 h 1627238"/>
              <a:gd name="connsiteX52" fmla="*/ 514767 w 1179279"/>
              <a:gd name="connsiteY52" fmla="*/ 1536700 h 1627238"/>
              <a:gd name="connsiteX53" fmla="*/ 543342 w 1179279"/>
              <a:gd name="connsiteY53" fmla="*/ 1584325 h 1627238"/>
              <a:gd name="connsiteX54" fmla="*/ 571917 w 1179279"/>
              <a:gd name="connsiteY54" fmla="*/ 1555750 h 1627238"/>
              <a:gd name="connsiteX55" fmla="*/ 597317 w 1179279"/>
              <a:gd name="connsiteY55" fmla="*/ 1501775 h 1627238"/>
              <a:gd name="connsiteX56" fmla="*/ 625892 w 1179279"/>
              <a:gd name="connsiteY56" fmla="*/ 1565275 h 1627238"/>
              <a:gd name="connsiteX57" fmla="*/ 660817 w 1179279"/>
              <a:gd name="connsiteY57" fmla="*/ 1590675 h 1627238"/>
              <a:gd name="connsiteX58" fmla="*/ 711617 w 1179279"/>
              <a:gd name="connsiteY58" fmla="*/ 1543050 h 1627238"/>
              <a:gd name="connsiteX59" fmla="*/ 794167 w 1179279"/>
              <a:gd name="connsiteY59" fmla="*/ 1558925 h 1627238"/>
              <a:gd name="connsiteX60" fmla="*/ 857667 w 1179279"/>
              <a:gd name="connsiteY60" fmla="*/ 1568450 h 1627238"/>
              <a:gd name="connsiteX61" fmla="*/ 927517 w 1179279"/>
              <a:gd name="connsiteY61" fmla="*/ 1590675 h 1627238"/>
              <a:gd name="connsiteX62" fmla="*/ 1000542 w 1179279"/>
              <a:gd name="connsiteY62" fmla="*/ 1606550 h 1627238"/>
              <a:gd name="connsiteX63" fmla="*/ 1054517 w 1179279"/>
              <a:gd name="connsiteY63" fmla="*/ 1625599 h 1627238"/>
              <a:gd name="connsiteX64" fmla="*/ 1073567 w 1179279"/>
              <a:gd name="connsiteY64" fmla="*/ 1606550 h 1627238"/>
              <a:gd name="connsiteX65" fmla="*/ 1073567 w 1179279"/>
              <a:gd name="connsiteY65" fmla="*/ 1581149 h 1627238"/>
              <a:gd name="connsiteX66" fmla="*/ 1098967 w 1179279"/>
              <a:gd name="connsiteY66" fmla="*/ 1568449 h 1627238"/>
              <a:gd name="connsiteX67" fmla="*/ 1098967 w 1179279"/>
              <a:gd name="connsiteY67" fmla="*/ 1527175 h 1627238"/>
              <a:gd name="connsiteX68" fmla="*/ 1140241 w 1179279"/>
              <a:gd name="connsiteY68" fmla="*/ 1527174 h 1627238"/>
              <a:gd name="connsiteX69" fmla="*/ 1178342 w 1179279"/>
              <a:gd name="connsiteY69" fmla="*/ 1514475 h 1627238"/>
              <a:gd name="connsiteX70" fmla="*/ 1098967 w 1179279"/>
              <a:gd name="connsiteY70" fmla="*/ 1457325 h 1627238"/>
              <a:gd name="connsiteX71" fmla="*/ 1057692 w 1179279"/>
              <a:gd name="connsiteY71" fmla="*/ 1419225 h 1627238"/>
              <a:gd name="connsiteX72" fmla="*/ 1025941 w 1179279"/>
              <a:gd name="connsiteY72" fmla="*/ 1384299 h 1627238"/>
              <a:gd name="connsiteX73" fmla="*/ 1060867 w 1179279"/>
              <a:gd name="connsiteY73" fmla="*/ 1349375 h 1627238"/>
              <a:gd name="connsiteX74" fmla="*/ 1057692 w 1179279"/>
              <a:gd name="connsiteY74" fmla="*/ 1314450 h 1627238"/>
              <a:gd name="connsiteX75" fmla="*/ 991017 w 1179279"/>
              <a:gd name="connsiteY75" fmla="*/ 1314450 h 1627238"/>
              <a:gd name="connsiteX76" fmla="*/ 978317 w 1179279"/>
              <a:gd name="connsiteY76" fmla="*/ 1308100 h 1627238"/>
              <a:gd name="connsiteX77" fmla="*/ 975142 w 1179279"/>
              <a:gd name="connsiteY77" fmla="*/ 1298575 h 1627238"/>
              <a:gd name="connsiteX78" fmla="*/ 1013242 w 1179279"/>
              <a:gd name="connsiteY78" fmla="*/ 1279525 h 1627238"/>
              <a:gd name="connsiteX79" fmla="*/ 1010067 w 1179279"/>
              <a:gd name="connsiteY79" fmla="*/ 1270000 h 1627238"/>
              <a:gd name="connsiteX80" fmla="*/ 997367 w 1179279"/>
              <a:gd name="connsiteY80" fmla="*/ 1260475 h 1627238"/>
              <a:gd name="connsiteX81" fmla="*/ 978317 w 1179279"/>
              <a:gd name="connsiteY81" fmla="*/ 1250950 h 1627238"/>
              <a:gd name="connsiteX82" fmla="*/ 959267 w 1179279"/>
              <a:gd name="connsiteY82" fmla="*/ 1225550 h 1627238"/>
              <a:gd name="connsiteX83" fmla="*/ 956092 w 1179279"/>
              <a:gd name="connsiteY83" fmla="*/ 1212850 h 1627238"/>
              <a:gd name="connsiteX84" fmla="*/ 940217 w 1179279"/>
              <a:gd name="connsiteY84" fmla="*/ 1181100 h 1627238"/>
              <a:gd name="connsiteX85" fmla="*/ 937042 w 1179279"/>
              <a:gd name="connsiteY85" fmla="*/ 1171575 h 1627238"/>
              <a:gd name="connsiteX86" fmla="*/ 930692 w 1179279"/>
              <a:gd name="connsiteY86" fmla="*/ 1146175 h 1627238"/>
              <a:gd name="connsiteX87" fmla="*/ 917992 w 1179279"/>
              <a:gd name="connsiteY87" fmla="*/ 1120775 h 1627238"/>
              <a:gd name="connsiteX88" fmla="*/ 905292 w 1179279"/>
              <a:gd name="connsiteY88" fmla="*/ 1098550 h 1627238"/>
              <a:gd name="connsiteX89" fmla="*/ 898942 w 1179279"/>
              <a:gd name="connsiteY89" fmla="*/ 1082675 h 1627238"/>
              <a:gd name="connsiteX90" fmla="*/ 892592 w 1179279"/>
              <a:gd name="connsiteY90" fmla="*/ 1063625 h 1627238"/>
              <a:gd name="connsiteX91" fmla="*/ 883067 w 1179279"/>
              <a:gd name="connsiteY91" fmla="*/ 1047750 h 1627238"/>
              <a:gd name="connsiteX92" fmla="*/ 876717 w 1179279"/>
              <a:gd name="connsiteY92" fmla="*/ 1038225 h 1627238"/>
              <a:gd name="connsiteX93" fmla="*/ 860842 w 1179279"/>
              <a:gd name="connsiteY93" fmla="*/ 1025525 h 1627238"/>
              <a:gd name="connsiteX94" fmla="*/ 841792 w 1179279"/>
              <a:gd name="connsiteY94" fmla="*/ 1003300 h 1627238"/>
              <a:gd name="connsiteX95" fmla="*/ 819567 w 1179279"/>
              <a:gd name="connsiteY95" fmla="*/ 1000125 h 1627238"/>
              <a:gd name="connsiteX96" fmla="*/ 797342 w 1179279"/>
              <a:gd name="connsiteY96" fmla="*/ 987425 h 1627238"/>
              <a:gd name="connsiteX97" fmla="*/ 765592 w 1179279"/>
              <a:gd name="connsiteY97" fmla="*/ 965200 h 1627238"/>
              <a:gd name="connsiteX98" fmla="*/ 752892 w 1179279"/>
              <a:gd name="connsiteY98" fmla="*/ 958850 h 1627238"/>
              <a:gd name="connsiteX99" fmla="*/ 746542 w 1179279"/>
              <a:gd name="connsiteY99" fmla="*/ 946150 h 1627238"/>
              <a:gd name="connsiteX100" fmla="*/ 740192 w 1179279"/>
              <a:gd name="connsiteY100" fmla="*/ 898525 h 1627238"/>
              <a:gd name="connsiteX101" fmla="*/ 730667 w 1179279"/>
              <a:gd name="connsiteY101" fmla="*/ 863600 h 1627238"/>
              <a:gd name="connsiteX102" fmla="*/ 721142 w 1179279"/>
              <a:gd name="connsiteY102" fmla="*/ 860425 h 1627238"/>
              <a:gd name="connsiteX103" fmla="*/ 705267 w 1179279"/>
              <a:gd name="connsiteY103" fmla="*/ 847725 h 1627238"/>
              <a:gd name="connsiteX104" fmla="*/ 692567 w 1179279"/>
              <a:gd name="connsiteY104" fmla="*/ 841375 h 1627238"/>
              <a:gd name="connsiteX105" fmla="*/ 686217 w 1179279"/>
              <a:gd name="connsiteY105" fmla="*/ 831850 h 1627238"/>
              <a:gd name="connsiteX106" fmla="*/ 689392 w 1179279"/>
              <a:gd name="connsiteY106" fmla="*/ 784225 h 1627238"/>
              <a:gd name="connsiteX107" fmla="*/ 698917 w 1179279"/>
              <a:gd name="connsiteY107" fmla="*/ 762000 h 1627238"/>
              <a:gd name="connsiteX108" fmla="*/ 708442 w 1179279"/>
              <a:gd name="connsiteY108" fmla="*/ 673100 h 1627238"/>
              <a:gd name="connsiteX109" fmla="*/ 711617 w 1179279"/>
              <a:gd name="connsiteY109" fmla="*/ 641350 h 1627238"/>
              <a:gd name="connsiteX110" fmla="*/ 721142 w 1179279"/>
              <a:gd name="connsiteY110" fmla="*/ 609600 h 1627238"/>
              <a:gd name="connsiteX111" fmla="*/ 727492 w 1179279"/>
              <a:gd name="connsiteY111" fmla="*/ 581025 h 1627238"/>
              <a:gd name="connsiteX112" fmla="*/ 733842 w 1179279"/>
              <a:gd name="connsiteY112" fmla="*/ 568325 h 1627238"/>
              <a:gd name="connsiteX113" fmla="*/ 737017 w 1179279"/>
              <a:gd name="connsiteY113" fmla="*/ 555625 h 1627238"/>
              <a:gd name="connsiteX114" fmla="*/ 749717 w 1179279"/>
              <a:gd name="connsiteY114" fmla="*/ 542925 h 1627238"/>
              <a:gd name="connsiteX115" fmla="*/ 762417 w 1179279"/>
              <a:gd name="connsiteY115" fmla="*/ 520700 h 1627238"/>
              <a:gd name="connsiteX116" fmla="*/ 784642 w 1179279"/>
              <a:gd name="connsiteY116" fmla="*/ 498475 h 1627238"/>
              <a:gd name="connsiteX117" fmla="*/ 797342 w 1179279"/>
              <a:gd name="connsiteY117" fmla="*/ 485775 h 1627238"/>
              <a:gd name="connsiteX118" fmla="*/ 806867 w 1179279"/>
              <a:gd name="connsiteY118" fmla="*/ 476250 h 1627238"/>
              <a:gd name="connsiteX119" fmla="*/ 816392 w 1179279"/>
              <a:gd name="connsiteY119" fmla="*/ 454025 h 1627238"/>
              <a:gd name="connsiteX120" fmla="*/ 819567 w 1179279"/>
              <a:gd name="connsiteY120" fmla="*/ 441325 h 1627238"/>
              <a:gd name="connsiteX121" fmla="*/ 832267 w 1179279"/>
              <a:gd name="connsiteY121" fmla="*/ 409575 h 1627238"/>
              <a:gd name="connsiteX122" fmla="*/ 838617 w 1179279"/>
              <a:gd name="connsiteY122" fmla="*/ 365125 h 1627238"/>
              <a:gd name="connsiteX123" fmla="*/ 841792 w 1179279"/>
              <a:gd name="connsiteY123" fmla="*/ 355600 h 1627238"/>
              <a:gd name="connsiteX124" fmla="*/ 844967 w 1179279"/>
              <a:gd name="connsiteY124" fmla="*/ 342900 h 1627238"/>
              <a:gd name="connsiteX125" fmla="*/ 854492 w 1179279"/>
              <a:gd name="connsiteY125" fmla="*/ 225425 h 1627238"/>
              <a:gd name="connsiteX126" fmla="*/ 857667 w 1179279"/>
              <a:gd name="connsiteY126" fmla="*/ 209550 h 1627238"/>
              <a:gd name="connsiteX127" fmla="*/ 864017 w 1179279"/>
              <a:gd name="connsiteY127" fmla="*/ 200025 h 1627238"/>
              <a:gd name="connsiteX128" fmla="*/ 867192 w 1179279"/>
              <a:gd name="connsiteY128" fmla="*/ 177800 h 1627238"/>
              <a:gd name="connsiteX129" fmla="*/ 870367 w 1179279"/>
              <a:gd name="connsiteY129" fmla="*/ 168275 h 1627238"/>
              <a:gd name="connsiteX130" fmla="*/ 873542 w 1179279"/>
              <a:gd name="connsiteY130" fmla="*/ 152400 h 1627238"/>
              <a:gd name="connsiteX131" fmla="*/ 883067 w 1179279"/>
              <a:gd name="connsiteY131" fmla="*/ 101600 h 1627238"/>
              <a:gd name="connsiteX132" fmla="*/ 886242 w 1179279"/>
              <a:gd name="connsiteY132" fmla="*/ 92075 h 1627238"/>
              <a:gd name="connsiteX133" fmla="*/ 898942 w 1179279"/>
              <a:gd name="connsiteY133" fmla="*/ 76200 h 1627238"/>
              <a:gd name="connsiteX134" fmla="*/ 908467 w 1179279"/>
              <a:gd name="connsiteY134" fmla="*/ 73025 h 1627238"/>
              <a:gd name="connsiteX0" fmla="*/ 908467 w 1179279"/>
              <a:gd name="connsiteY0" fmla="*/ 73025 h 1627238"/>
              <a:gd name="connsiteX1" fmla="*/ 902117 w 1179279"/>
              <a:gd name="connsiteY1" fmla="*/ 57150 h 1627238"/>
              <a:gd name="connsiteX2" fmla="*/ 844967 w 1179279"/>
              <a:gd name="connsiteY2" fmla="*/ 22225 h 1627238"/>
              <a:gd name="connsiteX3" fmla="*/ 829092 w 1179279"/>
              <a:gd name="connsiteY3" fmla="*/ 9525 h 1627238"/>
              <a:gd name="connsiteX4" fmla="*/ 813217 w 1179279"/>
              <a:gd name="connsiteY4" fmla="*/ 6350 h 1627238"/>
              <a:gd name="connsiteX5" fmla="*/ 797342 w 1179279"/>
              <a:gd name="connsiteY5" fmla="*/ 0 h 1627238"/>
              <a:gd name="connsiteX6" fmla="*/ 775117 w 1179279"/>
              <a:gd name="connsiteY6" fmla="*/ 6350 h 1627238"/>
              <a:gd name="connsiteX7" fmla="*/ 771942 w 1179279"/>
              <a:gd name="connsiteY7" fmla="*/ 50800 h 1627238"/>
              <a:gd name="connsiteX8" fmla="*/ 768767 w 1179279"/>
              <a:gd name="connsiteY8" fmla="*/ 69850 h 1627238"/>
              <a:gd name="connsiteX9" fmla="*/ 759242 w 1179279"/>
              <a:gd name="connsiteY9" fmla="*/ 73025 h 1627238"/>
              <a:gd name="connsiteX10" fmla="*/ 749717 w 1179279"/>
              <a:gd name="connsiteY10" fmla="*/ 66675 h 1627238"/>
              <a:gd name="connsiteX11" fmla="*/ 737017 w 1179279"/>
              <a:gd name="connsiteY11" fmla="*/ 63500 h 1627238"/>
              <a:gd name="connsiteX12" fmla="*/ 714792 w 1179279"/>
              <a:gd name="connsiteY12" fmla="*/ 104775 h 1627238"/>
              <a:gd name="connsiteX13" fmla="*/ 670342 w 1179279"/>
              <a:gd name="connsiteY13" fmla="*/ 25400 h 1627238"/>
              <a:gd name="connsiteX14" fmla="*/ 654467 w 1179279"/>
              <a:gd name="connsiteY14" fmla="*/ 63500 h 1627238"/>
              <a:gd name="connsiteX15" fmla="*/ 600492 w 1179279"/>
              <a:gd name="connsiteY15" fmla="*/ 142875 h 1627238"/>
              <a:gd name="connsiteX16" fmla="*/ 562392 w 1179279"/>
              <a:gd name="connsiteY16" fmla="*/ 222250 h 1627238"/>
              <a:gd name="connsiteX17" fmla="*/ 527467 w 1179279"/>
              <a:gd name="connsiteY17" fmla="*/ 304800 h 1627238"/>
              <a:gd name="connsiteX18" fmla="*/ 521117 w 1179279"/>
              <a:gd name="connsiteY18" fmla="*/ 358775 h 1627238"/>
              <a:gd name="connsiteX19" fmla="*/ 444917 w 1179279"/>
              <a:gd name="connsiteY19" fmla="*/ 434975 h 1627238"/>
              <a:gd name="connsiteX20" fmla="*/ 444917 w 1179279"/>
              <a:gd name="connsiteY20" fmla="*/ 517525 h 1627238"/>
              <a:gd name="connsiteX21" fmla="*/ 409992 w 1179279"/>
              <a:gd name="connsiteY21" fmla="*/ 501650 h 1627238"/>
              <a:gd name="connsiteX22" fmla="*/ 362367 w 1179279"/>
              <a:gd name="connsiteY22" fmla="*/ 511175 h 1627238"/>
              <a:gd name="connsiteX23" fmla="*/ 295692 w 1179279"/>
              <a:gd name="connsiteY23" fmla="*/ 492125 h 1627238"/>
              <a:gd name="connsiteX24" fmla="*/ 289342 w 1179279"/>
              <a:gd name="connsiteY24" fmla="*/ 419100 h 1627238"/>
              <a:gd name="connsiteX25" fmla="*/ 263942 w 1179279"/>
              <a:gd name="connsiteY25" fmla="*/ 396875 h 1627238"/>
              <a:gd name="connsiteX26" fmla="*/ 184567 w 1179279"/>
              <a:gd name="connsiteY26" fmla="*/ 387350 h 1627238"/>
              <a:gd name="connsiteX27" fmla="*/ 108367 w 1179279"/>
              <a:gd name="connsiteY27" fmla="*/ 393700 h 1627238"/>
              <a:gd name="connsiteX28" fmla="*/ 35342 w 1179279"/>
              <a:gd name="connsiteY28" fmla="*/ 469900 h 1627238"/>
              <a:gd name="connsiteX29" fmla="*/ 417 w 1179279"/>
              <a:gd name="connsiteY29" fmla="*/ 533400 h 1627238"/>
              <a:gd name="connsiteX30" fmla="*/ 16292 w 1179279"/>
              <a:gd name="connsiteY30" fmla="*/ 587375 h 1627238"/>
              <a:gd name="connsiteX31" fmla="*/ 9941 w 1179279"/>
              <a:gd name="connsiteY31" fmla="*/ 631825 h 1627238"/>
              <a:gd name="connsiteX32" fmla="*/ 13117 w 1179279"/>
              <a:gd name="connsiteY32" fmla="*/ 698500 h 1627238"/>
              <a:gd name="connsiteX33" fmla="*/ 9942 w 1179279"/>
              <a:gd name="connsiteY33" fmla="*/ 736600 h 1627238"/>
              <a:gd name="connsiteX34" fmla="*/ 48042 w 1179279"/>
              <a:gd name="connsiteY34" fmla="*/ 755650 h 1627238"/>
              <a:gd name="connsiteX35" fmla="*/ 102017 w 1179279"/>
              <a:gd name="connsiteY35" fmla="*/ 790575 h 1627238"/>
              <a:gd name="connsiteX36" fmla="*/ 133767 w 1179279"/>
              <a:gd name="connsiteY36" fmla="*/ 784225 h 1627238"/>
              <a:gd name="connsiteX37" fmla="*/ 159167 w 1179279"/>
              <a:gd name="connsiteY37" fmla="*/ 841375 h 1627238"/>
              <a:gd name="connsiteX38" fmla="*/ 155992 w 1179279"/>
              <a:gd name="connsiteY38" fmla="*/ 873125 h 1627238"/>
              <a:gd name="connsiteX39" fmla="*/ 200442 w 1179279"/>
              <a:gd name="connsiteY39" fmla="*/ 904875 h 1627238"/>
              <a:gd name="connsiteX40" fmla="*/ 222667 w 1179279"/>
              <a:gd name="connsiteY40" fmla="*/ 939800 h 1627238"/>
              <a:gd name="connsiteX41" fmla="*/ 213142 w 1179279"/>
              <a:gd name="connsiteY41" fmla="*/ 1022350 h 1627238"/>
              <a:gd name="connsiteX42" fmla="*/ 190917 w 1179279"/>
              <a:gd name="connsiteY42" fmla="*/ 1063625 h 1627238"/>
              <a:gd name="connsiteX43" fmla="*/ 190917 w 1179279"/>
              <a:gd name="connsiteY43" fmla="*/ 1200150 h 1627238"/>
              <a:gd name="connsiteX44" fmla="*/ 244892 w 1179279"/>
              <a:gd name="connsiteY44" fmla="*/ 1206500 h 1627238"/>
              <a:gd name="connsiteX45" fmla="*/ 279817 w 1179279"/>
              <a:gd name="connsiteY45" fmla="*/ 1222375 h 1627238"/>
              <a:gd name="connsiteX46" fmla="*/ 289342 w 1179279"/>
              <a:gd name="connsiteY46" fmla="*/ 1270000 h 1627238"/>
              <a:gd name="connsiteX47" fmla="*/ 356017 w 1179279"/>
              <a:gd name="connsiteY47" fmla="*/ 1298575 h 1627238"/>
              <a:gd name="connsiteX48" fmla="*/ 403642 w 1179279"/>
              <a:gd name="connsiteY48" fmla="*/ 1330325 h 1627238"/>
              <a:gd name="connsiteX49" fmla="*/ 422692 w 1179279"/>
              <a:gd name="connsiteY49" fmla="*/ 1403350 h 1627238"/>
              <a:gd name="connsiteX50" fmla="*/ 444917 w 1179279"/>
              <a:gd name="connsiteY50" fmla="*/ 1476375 h 1627238"/>
              <a:gd name="connsiteX51" fmla="*/ 483017 w 1179279"/>
              <a:gd name="connsiteY51" fmla="*/ 1482725 h 1627238"/>
              <a:gd name="connsiteX52" fmla="*/ 514767 w 1179279"/>
              <a:gd name="connsiteY52" fmla="*/ 1536700 h 1627238"/>
              <a:gd name="connsiteX53" fmla="*/ 543342 w 1179279"/>
              <a:gd name="connsiteY53" fmla="*/ 1584325 h 1627238"/>
              <a:gd name="connsiteX54" fmla="*/ 571917 w 1179279"/>
              <a:gd name="connsiteY54" fmla="*/ 1555750 h 1627238"/>
              <a:gd name="connsiteX55" fmla="*/ 597317 w 1179279"/>
              <a:gd name="connsiteY55" fmla="*/ 1501775 h 1627238"/>
              <a:gd name="connsiteX56" fmla="*/ 625892 w 1179279"/>
              <a:gd name="connsiteY56" fmla="*/ 1565275 h 1627238"/>
              <a:gd name="connsiteX57" fmla="*/ 660817 w 1179279"/>
              <a:gd name="connsiteY57" fmla="*/ 1590675 h 1627238"/>
              <a:gd name="connsiteX58" fmla="*/ 711617 w 1179279"/>
              <a:gd name="connsiteY58" fmla="*/ 1543050 h 1627238"/>
              <a:gd name="connsiteX59" fmla="*/ 794167 w 1179279"/>
              <a:gd name="connsiteY59" fmla="*/ 1558925 h 1627238"/>
              <a:gd name="connsiteX60" fmla="*/ 857667 w 1179279"/>
              <a:gd name="connsiteY60" fmla="*/ 1568450 h 1627238"/>
              <a:gd name="connsiteX61" fmla="*/ 927517 w 1179279"/>
              <a:gd name="connsiteY61" fmla="*/ 1590675 h 1627238"/>
              <a:gd name="connsiteX62" fmla="*/ 1000542 w 1179279"/>
              <a:gd name="connsiteY62" fmla="*/ 1606550 h 1627238"/>
              <a:gd name="connsiteX63" fmla="*/ 1054517 w 1179279"/>
              <a:gd name="connsiteY63" fmla="*/ 1625599 h 1627238"/>
              <a:gd name="connsiteX64" fmla="*/ 1073567 w 1179279"/>
              <a:gd name="connsiteY64" fmla="*/ 1606550 h 1627238"/>
              <a:gd name="connsiteX65" fmla="*/ 1073567 w 1179279"/>
              <a:gd name="connsiteY65" fmla="*/ 1581149 h 1627238"/>
              <a:gd name="connsiteX66" fmla="*/ 1098967 w 1179279"/>
              <a:gd name="connsiteY66" fmla="*/ 1568449 h 1627238"/>
              <a:gd name="connsiteX67" fmla="*/ 1098967 w 1179279"/>
              <a:gd name="connsiteY67" fmla="*/ 1527175 h 1627238"/>
              <a:gd name="connsiteX68" fmla="*/ 1140241 w 1179279"/>
              <a:gd name="connsiteY68" fmla="*/ 1527174 h 1627238"/>
              <a:gd name="connsiteX69" fmla="*/ 1178342 w 1179279"/>
              <a:gd name="connsiteY69" fmla="*/ 1514475 h 1627238"/>
              <a:gd name="connsiteX70" fmla="*/ 1098967 w 1179279"/>
              <a:gd name="connsiteY70" fmla="*/ 1457325 h 1627238"/>
              <a:gd name="connsiteX71" fmla="*/ 1057692 w 1179279"/>
              <a:gd name="connsiteY71" fmla="*/ 1419225 h 1627238"/>
              <a:gd name="connsiteX72" fmla="*/ 1025941 w 1179279"/>
              <a:gd name="connsiteY72" fmla="*/ 1384299 h 1627238"/>
              <a:gd name="connsiteX73" fmla="*/ 1060867 w 1179279"/>
              <a:gd name="connsiteY73" fmla="*/ 1349375 h 1627238"/>
              <a:gd name="connsiteX74" fmla="*/ 1057692 w 1179279"/>
              <a:gd name="connsiteY74" fmla="*/ 1304925 h 1627238"/>
              <a:gd name="connsiteX75" fmla="*/ 991017 w 1179279"/>
              <a:gd name="connsiteY75" fmla="*/ 1314450 h 1627238"/>
              <a:gd name="connsiteX76" fmla="*/ 978317 w 1179279"/>
              <a:gd name="connsiteY76" fmla="*/ 1308100 h 1627238"/>
              <a:gd name="connsiteX77" fmla="*/ 975142 w 1179279"/>
              <a:gd name="connsiteY77" fmla="*/ 1298575 h 1627238"/>
              <a:gd name="connsiteX78" fmla="*/ 1013242 w 1179279"/>
              <a:gd name="connsiteY78" fmla="*/ 1279525 h 1627238"/>
              <a:gd name="connsiteX79" fmla="*/ 1010067 w 1179279"/>
              <a:gd name="connsiteY79" fmla="*/ 1270000 h 1627238"/>
              <a:gd name="connsiteX80" fmla="*/ 997367 w 1179279"/>
              <a:gd name="connsiteY80" fmla="*/ 1260475 h 1627238"/>
              <a:gd name="connsiteX81" fmla="*/ 978317 w 1179279"/>
              <a:gd name="connsiteY81" fmla="*/ 1250950 h 1627238"/>
              <a:gd name="connsiteX82" fmla="*/ 959267 w 1179279"/>
              <a:gd name="connsiteY82" fmla="*/ 1225550 h 1627238"/>
              <a:gd name="connsiteX83" fmla="*/ 956092 w 1179279"/>
              <a:gd name="connsiteY83" fmla="*/ 1212850 h 1627238"/>
              <a:gd name="connsiteX84" fmla="*/ 940217 w 1179279"/>
              <a:gd name="connsiteY84" fmla="*/ 1181100 h 1627238"/>
              <a:gd name="connsiteX85" fmla="*/ 937042 w 1179279"/>
              <a:gd name="connsiteY85" fmla="*/ 1171575 h 1627238"/>
              <a:gd name="connsiteX86" fmla="*/ 930692 w 1179279"/>
              <a:gd name="connsiteY86" fmla="*/ 1146175 h 1627238"/>
              <a:gd name="connsiteX87" fmla="*/ 917992 w 1179279"/>
              <a:gd name="connsiteY87" fmla="*/ 1120775 h 1627238"/>
              <a:gd name="connsiteX88" fmla="*/ 905292 w 1179279"/>
              <a:gd name="connsiteY88" fmla="*/ 1098550 h 1627238"/>
              <a:gd name="connsiteX89" fmla="*/ 898942 w 1179279"/>
              <a:gd name="connsiteY89" fmla="*/ 1082675 h 1627238"/>
              <a:gd name="connsiteX90" fmla="*/ 892592 w 1179279"/>
              <a:gd name="connsiteY90" fmla="*/ 1063625 h 1627238"/>
              <a:gd name="connsiteX91" fmla="*/ 883067 w 1179279"/>
              <a:gd name="connsiteY91" fmla="*/ 1047750 h 1627238"/>
              <a:gd name="connsiteX92" fmla="*/ 876717 w 1179279"/>
              <a:gd name="connsiteY92" fmla="*/ 1038225 h 1627238"/>
              <a:gd name="connsiteX93" fmla="*/ 860842 w 1179279"/>
              <a:gd name="connsiteY93" fmla="*/ 1025525 h 1627238"/>
              <a:gd name="connsiteX94" fmla="*/ 841792 w 1179279"/>
              <a:gd name="connsiteY94" fmla="*/ 1003300 h 1627238"/>
              <a:gd name="connsiteX95" fmla="*/ 819567 w 1179279"/>
              <a:gd name="connsiteY95" fmla="*/ 1000125 h 1627238"/>
              <a:gd name="connsiteX96" fmla="*/ 797342 w 1179279"/>
              <a:gd name="connsiteY96" fmla="*/ 987425 h 1627238"/>
              <a:gd name="connsiteX97" fmla="*/ 765592 w 1179279"/>
              <a:gd name="connsiteY97" fmla="*/ 965200 h 1627238"/>
              <a:gd name="connsiteX98" fmla="*/ 752892 w 1179279"/>
              <a:gd name="connsiteY98" fmla="*/ 958850 h 1627238"/>
              <a:gd name="connsiteX99" fmla="*/ 746542 w 1179279"/>
              <a:gd name="connsiteY99" fmla="*/ 946150 h 1627238"/>
              <a:gd name="connsiteX100" fmla="*/ 740192 w 1179279"/>
              <a:gd name="connsiteY100" fmla="*/ 898525 h 1627238"/>
              <a:gd name="connsiteX101" fmla="*/ 730667 w 1179279"/>
              <a:gd name="connsiteY101" fmla="*/ 863600 h 1627238"/>
              <a:gd name="connsiteX102" fmla="*/ 721142 w 1179279"/>
              <a:gd name="connsiteY102" fmla="*/ 860425 h 1627238"/>
              <a:gd name="connsiteX103" fmla="*/ 705267 w 1179279"/>
              <a:gd name="connsiteY103" fmla="*/ 847725 h 1627238"/>
              <a:gd name="connsiteX104" fmla="*/ 692567 w 1179279"/>
              <a:gd name="connsiteY104" fmla="*/ 841375 h 1627238"/>
              <a:gd name="connsiteX105" fmla="*/ 686217 w 1179279"/>
              <a:gd name="connsiteY105" fmla="*/ 831850 h 1627238"/>
              <a:gd name="connsiteX106" fmla="*/ 689392 w 1179279"/>
              <a:gd name="connsiteY106" fmla="*/ 784225 h 1627238"/>
              <a:gd name="connsiteX107" fmla="*/ 698917 w 1179279"/>
              <a:gd name="connsiteY107" fmla="*/ 762000 h 1627238"/>
              <a:gd name="connsiteX108" fmla="*/ 708442 w 1179279"/>
              <a:gd name="connsiteY108" fmla="*/ 673100 h 1627238"/>
              <a:gd name="connsiteX109" fmla="*/ 711617 w 1179279"/>
              <a:gd name="connsiteY109" fmla="*/ 641350 h 1627238"/>
              <a:gd name="connsiteX110" fmla="*/ 721142 w 1179279"/>
              <a:gd name="connsiteY110" fmla="*/ 609600 h 1627238"/>
              <a:gd name="connsiteX111" fmla="*/ 727492 w 1179279"/>
              <a:gd name="connsiteY111" fmla="*/ 581025 h 1627238"/>
              <a:gd name="connsiteX112" fmla="*/ 733842 w 1179279"/>
              <a:gd name="connsiteY112" fmla="*/ 568325 h 1627238"/>
              <a:gd name="connsiteX113" fmla="*/ 737017 w 1179279"/>
              <a:gd name="connsiteY113" fmla="*/ 555625 h 1627238"/>
              <a:gd name="connsiteX114" fmla="*/ 749717 w 1179279"/>
              <a:gd name="connsiteY114" fmla="*/ 542925 h 1627238"/>
              <a:gd name="connsiteX115" fmla="*/ 762417 w 1179279"/>
              <a:gd name="connsiteY115" fmla="*/ 520700 h 1627238"/>
              <a:gd name="connsiteX116" fmla="*/ 784642 w 1179279"/>
              <a:gd name="connsiteY116" fmla="*/ 498475 h 1627238"/>
              <a:gd name="connsiteX117" fmla="*/ 797342 w 1179279"/>
              <a:gd name="connsiteY117" fmla="*/ 485775 h 1627238"/>
              <a:gd name="connsiteX118" fmla="*/ 806867 w 1179279"/>
              <a:gd name="connsiteY118" fmla="*/ 476250 h 1627238"/>
              <a:gd name="connsiteX119" fmla="*/ 816392 w 1179279"/>
              <a:gd name="connsiteY119" fmla="*/ 454025 h 1627238"/>
              <a:gd name="connsiteX120" fmla="*/ 819567 w 1179279"/>
              <a:gd name="connsiteY120" fmla="*/ 441325 h 1627238"/>
              <a:gd name="connsiteX121" fmla="*/ 832267 w 1179279"/>
              <a:gd name="connsiteY121" fmla="*/ 409575 h 1627238"/>
              <a:gd name="connsiteX122" fmla="*/ 838617 w 1179279"/>
              <a:gd name="connsiteY122" fmla="*/ 365125 h 1627238"/>
              <a:gd name="connsiteX123" fmla="*/ 841792 w 1179279"/>
              <a:gd name="connsiteY123" fmla="*/ 355600 h 1627238"/>
              <a:gd name="connsiteX124" fmla="*/ 844967 w 1179279"/>
              <a:gd name="connsiteY124" fmla="*/ 342900 h 1627238"/>
              <a:gd name="connsiteX125" fmla="*/ 854492 w 1179279"/>
              <a:gd name="connsiteY125" fmla="*/ 225425 h 1627238"/>
              <a:gd name="connsiteX126" fmla="*/ 857667 w 1179279"/>
              <a:gd name="connsiteY126" fmla="*/ 209550 h 1627238"/>
              <a:gd name="connsiteX127" fmla="*/ 864017 w 1179279"/>
              <a:gd name="connsiteY127" fmla="*/ 200025 h 1627238"/>
              <a:gd name="connsiteX128" fmla="*/ 867192 w 1179279"/>
              <a:gd name="connsiteY128" fmla="*/ 177800 h 1627238"/>
              <a:gd name="connsiteX129" fmla="*/ 870367 w 1179279"/>
              <a:gd name="connsiteY129" fmla="*/ 168275 h 1627238"/>
              <a:gd name="connsiteX130" fmla="*/ 873542 w 1179279"/>
              <a:gd name="connsiteY130" fmla="*/ 152400 h 1627238"/>
              <a:gd name="connsiteX131" fmla="*/ 883067 w 1179279"/>
              <a:gd name="connsiteY131" fmla="*/ 101600 h 1627238"/>
              <a:gd name="connsiteX132" fmla="*/ 886242 w 1179279"/>
              <a:gd name="connsiteY132" fmla="*/ 92075 h 1627238"/>
              <a:gd name="connsiteX133" fmla="*/ 898942 w 1179279"/>
              <a:gd name="connsiteY133" fmla="*/ 76200 h 1627238"/>
              <a:gd name="connsiteX134" fmla="*/ 908467 w 1179279"/>
              <a:gd name="connsiteY134" fmla="*/ 73025 h 1627238"/>
              <a:gd name="connsiteX0" fmla="*/ 908467 w 1179279"/>
              <a:gd name="connsiteY0" fmla="*/ 73025 h 1627238"/>
              <a:gd name="connsiteX1" fmla="*/ 902117 w 1179279"/>
              <a:gd name="connsiteY1" fmla="*/ 57150 h 1627238"/>
              <a:gd name="connsiteX2" fmla="*/ 844967 w 1179279"/>
              <a:gd name="connsiteY2" fmla="*/ 22225 h 1627238"/>
              <a:gd name="connsiteX3" fmla="*/ 829092 w 1179279"/>
              <a:gd name="connsiteY3" fmla="*/ 9525 h 1627238"/>
              <a:gd name="connsiteX4" fmla="*/ 813217 w 1179279"/>
              <a:gd name="connsiteY4" fmla="*/ 6350 h 1627238"/>
              <a:gd name="connsiteX5" fmla="*/ 797342 w 1179279"/>
              <a:gd name="connsiteY5" fmla="*/ 0 h 1627238"/>
              <a:gd name="connsiteX6" fmla="*/ 775117 w 1179279"/>
              <a:gd name="connsiteY6" fmla="*/ 6350 h 1627238"/>
              <a:gd name="connsiteX7" fmla="*/ 771942 w 1179279"/>
              <a:gd name="connsiteY7" fmla="*/ 50800 h 1627238"/>
              <a:gd name="connsiteX8" fmla="*/ 768767 w 1179279"/>
              <a:gd name="connsiteY8" fmla="*/ 69850 h 1627238"/>
              <a:gd name="connsiteX9" fmla="*/ 759242 w 1179279"/>
              <a:gd name="connsiteY9" fmla="*/ 73025 h 1627238"/>
              <a:gd name="connsiteX10" fmla="*/ 749717 w 1179279"/>
              <a:gd name="connsiteY10" fmla="*/ 66675 h 1627238"/>
              <a:gd name="connsiteX11" fmla="*/ 737017 w 1179279"/>
              <a:gd name="connsiteY11" fmla="*/ 63500 h 1627238"/>
              <a:gd name="connsiteX12" fmla="*/ 714792 w 1179279"/>
              <a:gd name="connsiteY12" fmla="*/ 104775 h 1627238"/>
              <a:gd name="connsiteX13" fmla="*/ 670342 w 1179279"/>
              <a:gd name="connsiteY13" fmla="*/ 25400 h 1627238"/>
              <a:gd name="connsiteX14" fmla="*/ 654467 w 1179279"/>
              <a:gd name="connsiteY14" fmla="*/ 63500 h 1627238"/>
              <a:gd name="connsiteX15" fmla="*/ 600492 w 1179279"/>
              <a:gd name="connsiteY15" fmla="*/ 142875 h 1627238"/>
              <a:gd name="connsiteX16" fmla="*/ 562392 w 1179279"/>
              <a:gd name="connsiteY16" fmla="*/ 222250 h 1627238"/>
              <a:gd name="connsiteX17" fmla="*/ 527467 w 1179279"/>
              <a:gd name="connsiteY17" fmla="*/ 304800 h 1627238"/>
              <a:gd name="connsiteX18" fmla="*/ 521117 w 1179279"/>
              <a:gd name="connsiteY18" fmla="*/ 358775 h 1627238"/>
              <a:gd name="connsiteX19" fmla="*/ 444917 w 1179279"/>
              <a:gd name="connsiteY19" fmla="*/ 434975 h 1627238"/>
              <a:gd name="connsiteX20" fmla="*/ 444917 w 1179279"/>
              <a:gd name="connsiteY20" fmla="*/ 517525 h 1627238"/>
              <a:gd name="connsiteX21" fmla="*/ 409992 w 1179279"/>
              <a:gd name="connsiteY21" fmla="*/ 501650 h 1627238"/>
              <a:gd name="connsiteX22" fmla="*/ 362367 w 1179279"/>
              <a:gd name="connsiteY22" fmla="*/ 511175 h 1627238"/>
              <a:gd name="connsiteX23" fmla="*/ 295692 w 1179279"/>
              <a:gd name="connsiteY23" fmla="*/ 492125 h 1627238"/>
              <a:gd name="connsiteX24" fmla="*/ 289342 w 1179279"/>
              <a:gd name="connsiteY24" fmla="*/ 419100 h 1627238"/>
              <a:gd name="connsiteX25" fmla="*/ 263942 w 1179279"/>
              <a:gd name="connsiteY25" fmla="*/ 396875 h 1627238"/>
              <a:gd name="connsiteX26" fmla="*/ 184567 w 1179279"/>
              <a:gd name="connsiteY26" fmla="*/ 387350 h 1627238"/>
              <a:gd name="connsiteX27" fmla="*/ 108367 w 1179279"/>
              <a:gd name="connsiteY27" fmla="*/ 393700 h 1627238"/>
              <a:gd name="connsiteX28" fmla="*/ 35342 w 1179279"/>
              <a:gd name="connsiteY28" fmla="*/ 469900 h 1627238"/>
              <a:gd name="connsiteX29" fmla="*/ 417 w 1179279"/>
              <a:gd name="connsiteY29" fmla="*/ 533400 h 1627238"/>
              <a:gd name="connsiteX30" fmla="*/ 16292 w 1179279"/>
              <a:gd name="connsiteY30" fmla="*/ 587375 h 1627238"/>
              <a:gd name="connsiteX31" fmla="*/ 9941 w 1179279"/>
              <a:gd name="connsiteY31" fmla="*/ 631825 h 1627238"/>
              <a:gd name="connsiteX32" fmla="*/ 13117 w 1179279"/>
              <a:gd name="connsiteY32" fmla="*/ 698500 h 1627238"/>
              <a:gd name="connsiteX33" fmla="*/ 9942 w 1179279"/>
              <a:gd name="connsiteY33" fmla="*/ 736600 h 1627238"/>
              <a:gd name="connsiteX34" fmla="*/ 48042 w 1179279"/>
              <a:gd name="connsiteY34" fmla="*/ 755650 h 1627238"/>
              <a:gd name="connsiteX35" fmla="*/ 102017 w 1179279"/>
              <a:gd name="connsiteY35" fmla="*/ 790575 h 1627238"/>
              <a:gd name="connsiteX36" fmla="*/ 133767 w 1179279"/>
              <a:gd name="connsiteY36" fmla="*/ 784225 h 1627238"/>
              <a:gd name="connsiteX37" fmla="*/ 159167 w 1179279"/>
              <a:gd name="connsiteY37" fmla="*/ 841375 h 1627238"/>
              <a:gd name="connsiteX38" fmla="*/ 155992 w 1179279"/>
              <a:gd name="connsiteY38" fmla="*/ 873125 h 1627238"/>
              <a:gd name="connsiteX39" fmla="*/ 200442 w 1179279"/>
              <a:gd name="connsiteY39" fmla="*/ 904875 h 1627238"/>
              <a:gd name="connsiteX40" fmla="*/ 222667 w 1179279"/>
              <a:gd name="connsiteY40" fmla="*/ 939800 h 1627238"/>
              <a:gd name="connsiteX41" fmla="*/ 213142 w 1179279"/>
              <a:gd name="connsiteY41" fmla="*/ 1022350 h 1627238"/>
              <a:gd name="connsiteX42" fmla="*/ 190917 w 1179279"/>
              <a:gd name="connsiteY42" fmla="*/ 1063625 h 1627238"/>
              <a:gd name="connsiteX43" fmla="*/ 190917 w 1179279"/>
              <a:gd name="connsiteY43" fmla="*/ 1200150 h 1627238"/>
              <a:gd name="connsiteX44" fmla="*/ 244892 w 1179279"/>
              <a:gd name="connsiteY44" fmla="*/ 1206500 h 1627238"/>
              <a:gd name="connsiteX45" fmla="*/ 279817 w 1179279"/>
              <a:gd name="connsiteY45" fmla="*/ 1222375 h 1627238"/>
              <a:gd name="connsiteX46" fmla="*/ 289342 w 1179279"/>
              <a:gd name="connsiteY46" fmla="*/ 1270000 h 1627238"/>
              <a:gd name="connsiteX47" fmla="*/ 356017 w 1179279"/>
              <a:gd name="connsiteY47" fmla="*/ 1298575 h 1627238"/>
              <a:gd name="connsiteX48" fmla="*/ 403642 w 1179279"/>
              <a:gd name="connsiteY48" fmla="*/ 1330325 h 1627238"/>
              <a:gd name="connsiteX49" fmla="*/ 422692 w 1179279"/>
              <a:gd name="connsiteY49" fmla="*/ 1403350 h 1627238"/>
              <a:gd name="connsiteX50" fmla="*/ 444917 w 1179279"/>
              <a:gd name="connsiteY50" fmla="*/ 1476375 h 1627238"/>
              <a:gd name="connsiteX51" fmla="*/ 483017 w 1179279"/>
              <a:gd name="connsiteY51" fmla="*/ 1482725 h 1627238"/>
              <a:gd name="connsiteX52" fmla="*/ 514767 w 1179279"/>
              <a:gd name="connsiteY52" fmla="*/ 1536700 h 1627238"/>
              <a:gd name="connsiteX53" fmla="*/ 543342 w 1179279"/>
              <a:gd name="connsiteY53" fmla="*/ 1584325 h 1627238"/>
              <a:gd name="connsiteX54" fmla="*/ 571917 w 1179279"/>
              <a:gd name="connsiteY54" fmla="*/ 1555750 h 1627238"/>
              <a:gd name="connsiteX55" fmla="*/ 597317 w 1179279"/>
              <a:gd name="connsiteY55" fmla="*/ 1501775 h 1627238"/>
              <a:gd name="connsiteX56" fmla="*/ 625892 w 1179279"/>
              <a:gd name="connsiteY56" fmla="*/ 1565275 h 1627238"/>
              <a:gd name="connsiteX57" fmla="*/ 660817 w 1179279"/>
              <a:gd name="connsiteY57" fmla="*/ 1590675 h 1627238"/>
              <a:gd name="connsiteX58" fmla="*/ 711617 w 1179279"/>
              <a:gd name="connsiteY58" fmla="*/ 1543050 h 1627238"/>
              <a:gd name="connsiteX59" fmla="*/ 794167 w 1179279"/>
              <a:gd name="connsiteY59" fmla="*/ 1558925 h 1627238"/>
              <a:gd name="connsiteX60" fmla="*/ 857667 w 1179279"/>
              <a:gd name="connsiteY60" fmla="*/ 1568450 h 1627238"/>
              <a:gd name="connsiteX61" fmla="*/ 927517 w 1179279"/>
              <a:gd name="connsiteY61" fmla="*/ 1590675 h 1627238"/>
              <a:gd name="connsiteX62" fmla="*/ 1000542 w 1179279"/>
              <a:gd name="connsiteY62" fmla="*/ 1606550 h 1627238"/>
              <a:gd name="connsiteX63" fmla="*/ 1054517 w 1179279"/>
              <a:gd name="connsiteY63" fmla="*/ 1625599 h 1627238"/>
              <a:gd name="connsiteX64" fmla="*/ 1073567 w 1179279"/>
              <a:gd name="connsiteY64" fmla="*/ 1606550 h 1627238"/>
              <a:gd name="connsiteX65" fmla="*/ 1073567 w 1179279"/>
              <a:gd name="connsiteY65" fmla="*/ 1581149 h 1627238"/>
              <a:gd name="connsiteX66" fmla="*/ 1098967 w 1179279"/>
              <a:gd name="connsiteY66" fmla="*/ 1568449 h 1627238"/>
              <a:gd name="connsiteX67" fmla="*/ 1098967 w 1179279"/>
              <a:gd name="connsiteY67" fmla="*/ 1527175 h 1627238"/>
              <a:gd name="connsiteX68" fmla="*/ 1140241 w 1179279"/>
              <a:gd name="connsiteY68" fmla="*/ 1527174 h 1627238"/>
              <a:gd name="connsiteX69" fmla="*/ 1178342 w 1179279"/>
              <a:gd name="connsiteY69" fmla="*/ 1514475 h 1627238"/>
              <a:gd name="connsiteX70" fmla="*/ 1098967 w 1179279"/>
              <a:gd name="connsiteY70" fmla="*/ 1457325 h 1627238"/>
              <a:gd name="connsiteX71" fmla="*/ 1057692 w 1179279"/>
              <a:gd name="connsiteY71" fmla="*/ 1419225 h 1627238"/>
              <a:gd name="connsiteX72" fmla="*/ 1025941 w 1179279"/>
              <a:gd name="connsiteY72" fmla="*/ 1384299 h 1627238"/>
              <a:gd name="connsiteX73" fmla="*/ 1076742 w 1179279"/>
              <a:gd name="connsiteY73" fmla="*/ 1339850 h 1627238"/>
              <a:gd name="connsiteX74" fmla="*/ 1057692 w 1179279"/>
              <a:gd name="connsiteY74" fmla="*/ 1304925 h 1627238"/>
              <a:gd name="connsiteX75" fmla="*/ 991017 w 1179279"/>
              <a:gd name="connsiteY75" fmla="*/ 1314450 h 1627238"/>
              <a:gd name="connsiteX76" fmla="*/ 978317 w 1179279"/>
              <a:gd name="connsiteY76" fmla="*/ 1308100 h 1627238"/>
              <a:gd name="connsiteX77" fmla="*/ 975142 w 1179279"/>
              <a:gd name="connsiteY77" fmla="*/ 1298575 h 1627238"/>
              <a:gd name="connsiteX78" fmla="*/ 1013242 w 1179279"/>
              <a:gd name="connsiteY78" fmla="*/ 1279525 h 1627238"/>
              <a:gd name="connsiteX79" fmla="*/ 1010067 w 1179279"/>
              <a:gd name="connsiteY79" fmla="*/ 1270000 h 1627238"/>
              <a:gd name="connsiteX80" fmla="*/ 997367 w 1179279"/>
              <a:gd name="connsiteY80" fmla="*/ 1260475 h 1627238"/>
              <a:gd name="connsiteX81" fmla="*/ 978317 w 1179279"/>
              <a:gd name="connsiteY81" fmla="*/ 1250950 h 1627238"/>
              <a:gd name="connsiteX82" fmla="*/ 959267 w 1179279"/>
              <a:gd name="connsiteY82" fmla="*/ 1225550 h 1627238"/>
              <a:gd name="connsiteX83" fmla="*/ 956092 w 1179279"/>
              <a:gd name="connsiteY83" fmla="*/ 1212850 h 1627238"/>
              <a:gd name="connsiteX84" fmla="*/ 940217 w 1179279"/>
              <a:gd name="connsiteY84" fmla="*/ 1181100 h 1627238"/>
              <a:gd name="connsiteX85" fmla="*/ 937042 w 1179279"/>
              <a:gd name="connsiteY85" fmla="*/ 1171575 h 1627238"/>
              <a:gd name="connsiteX86" fmla="*/ 930692 w 1179279"/>
              <a:gd name="connsiteY86" fmla="*/ 1146175 h 1627238"/>
              <a:gd name="connsiteX87" fmla="*/ 917992 w 1179279"/>
              <a:gd name="connsiteY87" fmla="*/ 1120775 h 1627238"/>
              <a:gd name="connsiteX88" fmla="*/ 905292 w 1179279"/>
              <a:gd name="connsiteY88" fmla="*/ 1098550 h 1627238"/>
              <a:gd name="connsiteX89" fmla="*/ 898942 w 1179279"/>
              <a:gd name="connsiteY89" fmla="*/ 1082675 h 1627238"/>
              <a:gd name="connsiteX90" fmla="*/ 892592 w 1179279"/>
              <a:gd name="connsiteY90" fmla="*/ 1063625 h 1627238"/>
              <a:gd name="connsiteX91" fmla="*/ 883067 w 1179279"/>
              <a:gd name="connsiteY91" fmla="*/ 1047750 h 1627238"/>
              <a:gd name="connsiteX92" fmla="*/ 876717 w 1179279"/>
              <a:gd name="connsiteY92" fmla="*/ 1038225 h 1627238"/>
              <a:gd name="connsiteX93" fmla="*/ 860842 w 1179279"/>
              <a:gd name="connsiteY93" fmla="*/ 1025525 h 1627238"/>
              <a:gd name="connsiteX94" fmla="*/ 841792 w 1179279"/>
              <a:gd name="connsiteY94" fmla="*/ 1003300 h 1627238"/>
              <a:gd name="connsiteX95" fmla="*/ 819567 w 1179279"/>
              <a:gd name="connsiteY95" fmla="*/ 1000125 h 1627238"/>
              <a:gd name="connsiteX96" fmla="*/ 797342 w 1179279"/>
              <a:gd name="connsiteY96" fmla="*/ 987425 h 1627238"/>
              <a:gd name="connsiteX97" fmla="*/ 765592 w 1179279"/>
              <a:gd name="connsiteY97" fmla="*/ 965200 h 1627238"/>
              <a:gd name="connsiteX98" fmla="*/ 752892 w 1179279"/>
              <a:gd name="connsiteY98" fmla="*/ 958850 h 1627238"/>
              <a:gd name="connsiteX99" fmla="*/ 746542 w 1179279"/>
              <a:gd name="connsiteY99" fmla="*/ 946150 h 1627238"/>
              <a:gd name="connsiteX100" fmla="*/ 740192 w 1179279"/>
              <a:gd name="connsiteY100" fmla="*/ 898525 h 1627238"/>
              <a:gd name="connsiteX101" fmla="*/ 730667 w 1179279"/>
              <a:gd name="connsiteY101" fmla="*/ 863600 h 1627238"/>
              <a:gd name="connsiteX102" fmla="*/ 721142 w 1179279"/>
              <a:gd name="connsiteY102" fmla="*/ 860425 h 1627238"/>
              <a:gd name="connsiteX103" fmla="*/ 705267 w 1179279"/>
              <a:gd name="connsiteY103" fmla="*/ 847725 h 1627238"/>
              <a:gd name="connsiteX104" fmla="*/ 692567 w 1179279"/>
              <a:gd name="connsiteY104" fmla="*/ 841375 h 1627238"/>
              <a:gd name="connsiteX105" fmla="*/ 686217 w 1179279"/>
              <a:gd name="connsiteY105" fmla="*/ 831850 h 1627238"/>
              <a:gd name="connsiteX106" fmla="*/ 689392 w 1179279"/>
              <a:gd name="connsiteY106" fmla="*/ 784225 h 1627238"/>
              <a:gd name="connsiteX107" fmla="*/ 698917 w 1179279"/>
              <a:gd name="connsiteY107" fmla="*/ 762000 h 1627238"/>
              <a:gd name="connsiteX108" fmla="*/ 708442 w 1179279"/>
              <a:gd name="connsiteY108" fmla="*/ 673100 h 1627238"/>
              <a:gd name="connsiteX109" fmla="*/ 711617 w 1179279"/>
              <a:gd name="connsiteY109" fmla="*/ 641350 h 1627238"/>
              <a:gd name="connsiteX110" fmla="*/ 721142 w 1179279"/>
              <a:gd name="connsiteY110" fmla="*/ 609600 h 1627238"/>
              <a:gd name="connsiteX111" fmla="*/ 727492 w 1179279"/>
              <a:gd name="connsiteY111" fmla="*/ 581025 h 1627238"/>
              <a:gd name="connsiteX112" fmla="*/ 733842 w 1179279"/>
              <a:gd name="connsiteY112" fmla="*/ 568325 h 1627238"/>
              <a:gd name="connsiteX113" fmla="*/ 737017 w 1179279"/>
              <a:gd name="connsiteY113" fmla="*/ 555625 h 1627238"/>
              <a:gd name="connsiteX114" fmla="*/ 749717 w 1179279"/>
              <a:gd name="connsiteY114" fmla="*/ 542925 h 1627238"/>
              <a:gd name="connsiteX115" fmla="*/ 762417 w 1179279"/>
              <a:gd name="connsiteY115" fmla="*/ 520700 h 1627238"/>
              <a:gd name="connsiteX116" fmla="*/ 784642 w 1179279"/>
              <a:gd name="connsiteY116" fmla="*/ 498475 h 1627238"/>
              <a:gd name="connsiteX117" fmla="*/ 797342 w 1179279"/>
              <a:gd name="connsiteY117" fmla="*/ 485775 h 1627238"/>
              <a:gd name="connsiteX118" fmla="*/ 806867 w 1179279"/>
              <a:gd name="connsiteY118" fmla="*/ 476250 h 1627238"/>
              <a:gd name="connsiteX119" fmla="*/ 816392 w 1179279"/>
              <a:gd name="connsiteY119" fmla="*/ 454025 h 1627238"/>
              <a:gd name="connsiteX120" fmla="*/ 819567 w 1179279"/>
              <a:gd name="connsiteY120" fmla="*/ 441325 h 1627238"/>
              <a:gd name="connsiteX121" fmla="*/ 832267 w 1179279"/>
              <a:gd name="connsiteY121" fmla="*/ 409575 h 1627238"/>
              <a:gd name="connsiteX122" fmla="*/ 838617 w 1179279"/>
              <a:gd name="connsiteY122" fmla="*/ 365125 h 1627238"/>
              <a:gd name="connsiteX123" fmla="*/ 841792 w 1179279"/>
              <a:gd name="connsiteY123" fmla="*/ 355600 h 1627238"/>
              <a:gd name="connsiteX124" fmla="*/ 844967 w 1179279"/>
              <a:gd name="connsiteY124" fmla="*/ 342900 h 1627238"/>
              <a:gd name="connsiteX125" fmla="*/ 854492 w 1179279"/>
              <a:gd name="connsiteY125" fmla="*/ 225425 h 1627238"/>
              <a:gd name="connsiteX126" fmla="*/ 857667 w 1179279"/>
              <a:gd name="connsiteY126" fmla="*/ 209550 h 1627238"/>
              <a:gd name="connsiteX127" fmla="*/ 864017 w 1179279"/>
              <a:gd name="connsiteY127" fmla="*/ 200025 h 1627238"/>
              <a:gd name="connsiteX128" fmla="*/ 867192 w 1179279"/>
              <a:gd name="connsiteY128" fmla="*/ 177800 h 1627238"/>
              <a:gd name="connsiteX129" fmla="*/ 870367 w 1179279"/>
              <a:gd name="connsiteY129" fmla="*/ 168275 h 1627238"/>
              <a:gd name="connsiteX130" fmla="*/ 873542 w 1179279"/>
              <a:gd name="connsiteY130" fmla="*/ 152400 h 1627238"/>
              <a:gd name="connsiteX131" fmla="*/ 883067 w 1179279"/>
              <a:gd name="connsiteY131" fmla="*/ 101600 h 1627238"/>
              <a:gd name="connsiteX132" fmla="*/ 886242 w 1179279"/>
              <a:gd name="connsiteY132" fmla="*/ 92075 h 1627238"/>
              <a:gd name="connsiteX133" fmla="*/ 898942 w 1179279"/>
              <a:gd name="connsiteY133" fmla="*/ 76200 h 1627238"/>
              <a:gd name="connsiteX134" fmla="*/ 908467 w 1179279"/>
              <a:gd name="connsiteY134" fmla="*/ 73025 h 1627238"/>
              <a:gd name="connsiteX0" fmla="*/ 908467 w 1179279"/>
              <a:gd name="connsiteY0" fmla="*/ 73025 h 1627238"/>
              <a:gd name="connsiteX1" fmla="*/ 902117 w 1179279"/>
              <a:gd name="connsiteY1" fmla="*/ 57150 h 1627238"/>
              <a:gd name="connsiteX2" fmla="*/ 844967 w 1179279"/>
              <a:gd name="connsiteY2" fmla="*/ 22225 h 1627238"/>
              <a:gd name="connsiteX3" fmla="*/ 829092 w 1179279"/>
              <a:gd name="connsiteY3" fmla="*/ 9525 h 1627238"/>
              <a:gd name="connsiteX4" fmla="*/ 813217 w 1179279"/>
              <a:gd name="connsiteY4" fmla="*/ 6350 h 1627238"/>
              <a:gd name="connsiteX5" fmla="*/ 797342 w 1179279"/>
              <a:gd name="connsiteY5" fmla="*/ 0 h 1627238"/>
              <a:gd name="connsiteX6" fmla="*/ 775117 w 1179279"/>
              <a:gd name="connsiteY6" fmla="*/ 6350 h 1627238"/>
              <a:gd name="connsiteX7" fmla="*/ 771942 w 1179279"/>
              <a:gd name="connsiteY7" fmla="*/ 50800 h 1627238"/>
              <a:gd name="connsiteX8" fmla="*/ 768767 w 1179279"/>
              <a:gd name="connsiteY8" fmla="*/ 69850 h 1627238"/>
              <a:gd name="connsiteX9" fmla="*/ 759242 w 1179279"/>
              <a:gd name="connsiteY9" fmla="*/ 73025 h 1627238"/>
              <a:gd name="connsiteX10" fmla="*/ 749717 w 1179279"/>
              <a:gd name="connsiteY10" fmla="*/ 66675 h 1627238"/>
              <a:gd name="connsiteX11" fmla="*/ 737017 w 1179279"/>
              <a:gd name="connsiteY11" fmla="*/ 63500 h 1627238"/>
              <a:gd name="connsiteX12" fmla="*/ 714792 w 1179279"/>
              <a:gd name="connsiteY12" fmla="*/ 104775 h 1627238"/>
              <a:gd name="connsiteX13" fmla="*/ 670342 w 1179279"/>
              <a:gd name="connsiteY13" fmla="*/ 25400 h 1627238"/>
              <a:gd name="connsiteX14" fmla="*/ 654467 w 1179279"/>
              <a:gd name="connsiteY14" fmla="*/ 63500 h 1627238"/>
              <a:gd name="connsiteX15" fmla="*/ 600492 w 1179279"/>
              <a:gd name="connsiteY15" fmla="*/ 142875 h 1627238"/>
              <a:gd name="connsiteX16" fmla="*/ 562392 w 1179279"/>
              <a:gd name="connsiteY16" fmla="*/ 222250 h 1627238"/>
              <a:gd name="connsiteX17" fmla="*/ 527467 w 1179279"/>
              <a:gd name="connsiteY17" fmla="*/ 304800 h 1627238"/>
              <a:gd name="connsiteX18" fmla="*/ 521117 w 1179279"/>
              <a:gd name="connsiteY18" fmla="*/ 358775 h 1627238"/>
              <a:gd name="connsiteX19" fmla="*/ 444917 w 1179279"/>
              <a:gd name="connsiteY19" fmla="*/ 434975 h 1627238"/>
              <a:gd name="connsiteX20" fmla="*/ 444917 w 1179279"/>
              <a:gd name="connsiteY20" fmla="*/ 517525 h 1627238"/>
              <a:gd name="connsiteX21" fmla="*/ 409992 w 1179279"/>
              <a:gd name="connsiteY21" fmla="*/ 501650 h 1627238"/>
              <a:gd name="connsiteX22" fmla="*/ 362367 w 1179279"/>
              <a:gd name="connsiteY22" fmla="*/ 511175 h 1627238"/>
              <a:gd name="connsiteX23" fmla="*/ 295692 w 1179279"/>
              <a:gd name="connsiteY23" fmla="*/ 492125 h 1627238"/>
              <a:gd name="connsiteX24" fmla="*/ 289342 w 1179279"/>
              <a:gd name="connsiteY24" fmla="*/ 419100 h 1627238"/>
              <a:gd name="connsiteX25" fmla="*/ 263942 w 1179279"/>
              <a:gd name="connsiteY25" fmla="*/ 396875 h 1627238"/>
              <a:gd name="connsiteX26" fmla="*/ 184567 w 1179279"/>
              <a:gd name="connsiteY26" fmla="*/ 387350 h 1627238"/>
              <a:gd name="connsiteX27" fmla="*/ 108367 w 1179279"/>
              <a:gd name="connsiteY27" fmla="*/ 393700 h 1627238"/>
              <a:gd name="connsiteX28" fmla="*/ 35342 w 1179279"/>
              <a:gd name="connsiteY28" fmla="*/ 469900 h 1627238"/>
              <a:gd name="connsiteX29" fmla="*/ 417 w 1179279"/>
              <a:gd name="connsiteY29" fmla="*/ 533400 h 1627238"/>
              <a:gd name="connsiteX30" fmla="*/ 16292 w 1179279"/>
              <a:gd name="connsiteY30" fmla="*/ 587375 h 1627238"/>
              <a:gd name="connsiteX31" fmla="*/ 9941 w 1179279"/>
              <a:gd name="connsiteY31" fmla="*/ 631825 h 1627238"/>
              <a:gd name="connsiteX32" fmla="*/ 13117 w 1179279"/>
              <a:gd name="connsiteY32" fmla="*/ 698500 h 1627238"/>
              <a:gd name="connsiteX33" fmla="*/ 9942 w 1179279"/>
              <a:gd name="connsiteY33" fmla="*/ 736600 h 1627238"/>
              <a:gd name="connsiteX34" fmla="*/ 48042 w 1179279"/>
              <a:gd name="connsiteY34" fmla="*/ 755650 h 1627238"/>
              <a:gd name="connsiteX35" fmla="*/ 102017 w 1179279"/>
              <a:gd name="connsiteY35" fmla="*/ 790575 h 1627238"/>
              <a:gd name="connsiteX36" fmla="*/ 133767 w 1179279"/>
              <a:gd name="connsiteY36" fmla="*/ 784225 h 1627238"/>
              <a:gd name="connsiteX37" fmla="*/ 159167 w 1179279"/>
              <a:gd name="connsiteY37" fmla="*/ 841375 h 1627238"/>
              <a:gd name="connsiteX38" fmla="*/ 155992 w 1179279"/>
              <a:gd name="connsiteY38" fmla="*/ 873125 h 1627238"/>
              <a:gd name="connsiteX39" fmla="*/ 200442 w 1179279"/>
              <a:gd name="connsiteY39" fmla="*/ 904875 h 1627238"/>
              <a:gd name="connsiteX40" fmla="*/ 222667 w 1179279"/>
              <a:gd name="connsiteY40" fmla="*/ 939800 h 1627238"/>
              <a:gd name="connsiteX41" fmla="*/ 213142 w 1179279"/>
              <a:gd name="connsiteY41" fmla="*/ 1022350 h 1627238"/>
              <a:gd name="connsiteX42" fmla="*/ 190917 w 1179279"/>
              <a:gd name="connsiteY42" fmla="*/ 1063625 h 1627238"/>
              <a:gd name="connsiteX43" fmla="*/ 190917 w 1179279"/>
              <a:gd name="connsiteY43" fmla="*/ 1200150 h 1627238"/>
              <a:gd name="connsiteX44" fmla="*/ 244892 w 1179279"/>
              <a:gd name="connsiteY44" fmla="*/ 1206500 h 1627238"/>
              <a:gd name="connsiteX45" fmla="*/ 279817 w 1179279"/>
              <a:gd name="connsiteY45" fmla="*/ 1222375 h 1627238"/>
              <a:gd name="connsiteX46" fmla="*/ 289342 w 1179279"/>
              <a:gd name="connsiteY46" fmla="*/ 1270000 h 1627238"/>
              <a:gd name="connsiteX47" fmla="*/ 356017 w 1179279"/>
              <a:gd name="connsiteY47" fmla="*/ 1298575 h 1627238"/>
              <a:gd name="connsiteX48" fmla="*/ 403642 w 1179279"/>
              <a:gd name="connsiteY48" fmla="*/ 1330325 h 1627238"/>
              <a:gd name="connsiteX49" fmla="*/ 422692 w 1179279"/>
              <a:gd name="connsiteY49" fmla="*/ 1403350 h 1627238"/>
              <a:gd name="connsiteX50" fmla="*/ 444917 w 1179279"/>
              <a:gd name="connsiteY50" fmla="*/ 1476375 h 1627238"/>
              <a:gd name="connsiteX51" fmla="*/ 483017 w 1179279"/>
              <a:gd name="connsiteY51" fmla="*/ 1482725 h 1627238"/>
              <a:gd name="connsiteX52" fmla="*/ 514767 w 1179279"/>
              <a:gd name="connsiteY52" fmla="*/ 1536700 h 1627238"/>
              <a:gd name="connsiteX53" fmla="*/ 543342 w 1179279"/>
              <a:gd name="connsiteY53" fmla="*/ 1584325 h 1627238"/>
              <a:gd name="connsiteX54" fmla="*/ 571917 w 1179279"/>
              <a:gd name="connsiteY54" fmla="*/ 1555750 h 1627238"/>
              <a:gd name="connsiteX55" fmla="*/ 597317 w 1179279"/>
              <a:gd name="connsiteY55" fmla="*/ 1501775 h 1627238"/>
              <a:gd name="connsiteX56" fmla="*/ 625892 w 1179279"/>
              <a:gd name="connsiteY56" fmla="*/ 1565275 h 1627238"/>
              <a:gd name="connsiteX57" fmla="*/ 660817 w 1179279"/>
              <a:gd name="connsiteY57" fmla="*/ 1590675 h 1627238"/>
              <a:gd name="connsiteX58" fmla="*/ 711617 w 1179279"/>
              <a:gd name="connsiteY58" fmla="*/ 1543050 h 1627238"/>
              <a:gd name="connsiteX59" fmla="*/ 794167 w 1179279"/>
              <a:gd name="connsiteY59" fmla="*/ 1558925 h 1627238"/>
              <a:gd name="connsiteX60" fmla="*/ 857667 w 1179279"/>
              <a:gd name="connsiteY60" fmla="*/ 1568450 h 1627238"/>
              <a:gd name="connsiteX61" fmla="*/ 927517 w 1179279"/>
              <a:gd name="connsiteY61" fmla="*/ 1590675 h 1627238"/>
              <a:gd name="connsiteX62" fmla="*/ 1000542 w 1179279"/>
              <a:gd name="connsiteY62" fmla="*/ 1606550 h 1627238"/>
              <a:gd name="connsiteX63" fmla="*/ 1054517 w 1179279"/>
              <a:gd name="connsiteY63" fmla="*/ 1625599 h 1627238"/>
              <a:gd name="connsiteX64" fmla="*/ 1073567 w 1179279"/>
              <a:gd name="connsiteY64" fmla="*/ 1606550 h 1627238"/>
              <a:gd name="connsiteX65" fmla="*/ 1073567 w 1179279"/>
              <a:gd name="connsiteY65" fmla="*/ 1581149 h 1627238"/>
              <a:gd name="connsiteX66" fmla="*/ 1098967 w 1179279"/>
              <a:gd name="connsiteY66" fmla="*/ 1568449 h 1627238"/>
              <a:gd name="connsiteX67" fmla="*/ 1098967 w 1179279"/>
              <a:gd name="connsiteY67" fmla="*/ 1527175 h 1627238"/>
              <a:gd name="connsiteX68" fmla="*/ 1140241 w 1179279"/>
              <a:gd name="connsiteY68" fmla="*/ 1527174 h 1627238"/>
              <a:gd name="connsiteX69" fmla="*/ 1178342 w 1179279"/>
              <a:gd name="connsiteY69" fmla="*/ 1514475 h 1627238"/>
              <a:gd name="connsiteX70" fmla="*/ 1098967 w 1179279"/>
              <a:gd name="connsiteY70" fmla="*/ 1457325 h 1627238"/>
              <a:gd name="connsiteX71" fmla="*/ 1057692 w 1179279"/>
              <a:gd name="connsiteY71" fmla="*/ 1419225 h 1627238"/>
              <a:gd name="connsiteX72" fmla="*/ 1025941 w 1179279"/>
              <a:gd name="connsiteY72" fmla="*/ 1384299 h 1627238"/>
              <a:gd name="connsiteX73" fmla="*/ 1076742 w 1179279"/>
              <a:gd name="connsiteY73" fmla="*/ 1339850 h 1627238"/>
              <a:gd name="connsiteX74" fmla="*/ 1064042 w 1179279"/>
              <a:gd name="connsiteY74" fmla="*/ 1308100 h 1627238"/>
              <a:gd name="connsiteX75" fmla="*/ 991017 w 1179279"/>
              <a:gd name="connsiteY75" fmla="*/ 1314450 h 1627238"/>
              <a:gd name="connsiteX76" fmla="*/ 978317 w 1179279"/>
              <a:gd name="connsiteY76" fmla="*/ 1308100 h 1627238"/>
              <a:gd name="connsiteX77" fmla="*/ 975142 w 1179279"/>
              <a:gd name="connsiteY77" fmla="*/ 1298575 h 1627238"/>
              <a:gd name="connsiteX78" fmla="*/ 1013242 w 1179279"/>
              <a:gd name="connsiteY78" fmla="*/ 1279525 h 1627238"/>
              <a:gd name="connsiteX79" fmla="*/ 1010067 w 1179279"/>
              <a:gd name="connsiteY79" fmla="*/ 1270000 h 1627238"/>
              <a:gd name="connsiteX80" fmla="*/ 997367 w 1179279"/>
              <a:gd name="connsiteY80" fmla="*/ 1260475 h 1627238"/>
              <a:gd name="connsiteX81" fmla="*/ 978317 w 1179279"/>
              <a:gd name="connsiteY81" fmla="*/ 1250950 h 1627238"/>
              <a:gd name="connsiteX82" fmla="*/ 959267 w 1179279"/>
              <a:gd name="connsiteY82" fmla="*/ 1225550 h 1627238"/>
              <a:gd name="connsiteX83" fmla="*/ 956092 w 1179279"/>
              <a:gd name="connsiteY83" fmla="*/ 1212850 h 1627238"/>
              <a:gd name="connsiteX84" fmla="*/ 940217 w 1179279"/>
              <a:gd name="connsiteY84" fmla="*/ 1181100 h 1627238"/>
              <a:gd name="connsiteX85" fmla="*/ 937042 w 1179279"/>
              <a:gd name="connsiteY85" fmla="*/ 1171575 h 1627238"/>
              <a:gd name="connsiteX86" fmla="*/ 930692 w 1179279"/>
              <a:gd name="connsiteY86" fmla="*/ 1146175 h 1627238"/>
              <a:gd name="connsiteX87" fmla="*/ 917992 w 1179279"/>
              <a:gd name="connsiteY87" fmla="*/ 1120775 h 1627238"/>
              <a:gd name="connsiteX88" fmla="*/ 905292 w 1179279"/>
              <a:gd name="connsiteY88" fmla="*/ 1098550 h 1627238"/>
              <a:gd name="connsiteX89" fmla="*/ 898942 w 1179279"/>
              <a:gd name="connsiteY89" fmla="*/ 1082675 h 1627238"/>
              <a:gd name="connsiteX90" fmla="*/ 892592 w 1179279"/>
              <a:gd name="connsiteY90" fmla="*/ 1063625 h 1627238"/>
              <a:gd name="connsiteX91" fmla="*/ 883067 w 1179279"/>
              <a:gd name="connsiteY91" fmla="*/ 1047750 h 1627238"/>
              <a:gd name="connsiteX92" fmla="*/ 876717 w 1179279"/>
              <a:gd name="connsiteY92" fmla="*/ 1038225 h 1627238"/>
              <a:gd name="connsiteX93" fmla="*/ 860842 w 1179279"/>
              <a:gd name="connsiteY93" fmla="*/ 1025525 h 1627238"/>
              <a:gd name="connsiteX94" fmla="*/ 841792 w 1179279"/>
              <a:gd name="connsiteY94" fmla="*/ 1003300 h 1627238"/>
              <a:gd name="connsiteX95" fmla="*/ 819567 w 1179279"/>
              <a:gd name="connsiteY95" fmla="*/ 1000125 h 1627238"/>
              <a:gd name="connsiteX96" fmla="*/ 797342 w 1179279"/>
              <a:gd name="connsiteY96" fmla="*/ 987425 h 1627238"/>
              <a:gd name="connsiteX97" fmla="*/ 765592 w 1179279"/>
              <a:gd name="connsiteY97" fmla="*/ 965200 h 1627238"/>
              <a:gd name="connsiteX98" fmla="*/ 752892 w 1179279"/>
              <a:gd name="connsiteY98" fmla="*/ 958850 h 1627238"/>
              <a:gd name="connsiteX99" fmla="*/ 746542 w 1179279"/>
              <a:gd name="connsiteY99" fmla="*/ 946150 h 1627238"/>
              <a:gd name="connsiteX100" fmla="*/ 740192 w 1179279"/>
              <a:gd name="connsiteY100" fmla="*/ 898525 h 1627238"/>
              <a:gd name="connsiteX101" fmla="*/ 730667 w 1179279"/>
              <a:gd name="connsiteY101" fmla="*/ 863600 h 1627238"/>
              <a:gd name="connsiteX102" fmla="*/ 721142 w 1179279"/>
              <a:gd name="connsiteY102" fmla="*/ 860425 h 1627238"/>
              <a:gd name="connsiteX103" fmla="*/ 705267 w 1179279"/>
              <a:gd name="connsiteY103" fmla="*/ 847725 h 1627238"/>
              <a:gd name="connsiteX104" fmla="*/ 692567 w 1179279"/>
              <a:gd name="connsiteY104" fmla="*/ 841375 h 1627238"/>
              <a:gd name="connsiteX105" fmla="*/ 686217 w 1179279"/>
              <a:gd name="connsiteY105" fmla="*/ 831850 h 1627238"/>
              <a:gd name="connsiteX106" fmla="*/ 689392 w 1179279"/>
              <a:gd name="connsiteY106" fmla="*/ 784225 h 1627238"/>
              <a:gd name="connsiteX107" fmla="*/ 698917 w 1179279"/>
              <a:gd name="connsiteY107" fmla="*/ 762000 h 1627238"/>
              <a:gd name="connsiteX108" fmla="*/ 708442 w 1179279"/>
              <a:gd name="connsiteY108" fmla="*/ 673100 h 1627238"/>
              <a:gd name="connsiteX109" fmla="*/ 711617 w 1179279"/>
              <a:gd name="connsiteY109" fmla="*/ 641350 h 1627238"/>
              <a:gd name="connsiteX110" fmla="*/ 721142 w 1179279"/>
              <a:gd name="connsiteY110" fmla="*/ 609600 h 1627238"/>
              <a:gd name="connsiteX111" fmla="*/ 727492 w 1179279"/>
              <a:gd name="connsiteY111" fmla="*/ 581025 h 1627238"/>
              <a:gd name="connsiteX112" fmla="*/ 733842 w 1179279"/>
              <a:gd name="connsiteY112" fmla="*/ 568325 h 1627238"/>
              <a:gd name="connsiteX113" fmla="*/ 737017 w 1179279"/>
              <a:gd name="connsiteY113" fmla="*/ 555625 h 1627238"/>
              <a:gd name="connsiteX114" fmla="*/ 749717 w 1179279"/>
              <a:gd name="connsiteY114" fmla="*/ 542925 h 1627238"/>
              <a:gd name="connsiteX115" fmla="*/ 762417 w 1179279"/>
              <a:gd name="connsiteY115" fmla="*/ 520700 h 1627238"/>
              <a:gd name="connsiteX116" fmla="*/ 784642 w 1179279"/>
              <a:gd name="connsiteY116" fmla="*/ 498475 h 1627238"/>
              <a:gd name="connsiteX117" fmla="*/ 797342 w 1179279"/>
              <a:gd name="connsiteY117" fmla="*/ 485775 h 1627238"/>
              <a:gd name="connsiteX118" fmla="*/ 806867 w 1179279"/>
              <a:gd name="connsiteY118" fmla="*/ 476250 h 1627238"/>
              <a:gd name="connsiteX119" fmla="*/ 816392 w 1179279"/>
              <a:gd name="connsiteY119" fmla="*/ 454025 h 1627238"/>
              <a:gd name="connsiteX120" fmla="*/ 819567 w 1179279"/>
              <a:gd name="connsiteY120" fmla="*/ 441325 h 1627238"/>
              <a:gd name="connsiteX121" fmla="*/ 832267 w 1179279"/>
              <a:gd name="connsiteY121" fmla="*/ 409575 h 1627238"/>
              <a:gd name="connsiteX122" fmla="*/ 838617 w 1179279"/>
              <a:gd name="connsiteY122" fmla="*/ 365125 h 1627238"/>
              <a:gd name="connsiteX123" fmla="*/ 841792 w 1179279"/>
              <a:gd name="connsiteY123" fmla="*/ 355600 h 1627238"/>
              <a:gd name="connsiteX124" fmla="*/ 844967 w 1179279"/>
              <a:gd name="connsiteY124" fmla="*/ 342900 h 1627238"/>
              <a:gd name="connsiteX125" fmla="*/ 854492 w 1179279"/>
              <a:gd name="connsiteY125" fmla="*/ 225425 h 1627238"/>
              <a:gd name="connsiteX126" fmla="*/ 857667 w 1179279"/>
              <a:gd name="connsiteY126" fmla="*/ 209550 h 1627238"/>
              <a:gd name="connsiteX127" fmla="*/ 864017 w 1179279"/>
              <a:gd name="connsiteY127" fmla="*/ 200025 h 1627238"/>
              <a:gd name="connsiteX128" fmla="*/ 867192 w 1179279"/>
              <a:gd name="connsiteY128" fmla="*/ 177800 h 1627238"/>
              <a:gd name="connsiteX129" fmla="*/ 870367 w 1179279"/>
              <a:gd name="connsiteY129" fmla="*/ 168275 h 1627238"/>
              <a:gd name="connsiteX130" fmla="*/ 873542 w 1179279"/>
              <a:gd name="connsiteY130" fmla="*/ 152400 h 1627238"/>
              <a:gd name="connsiteX131" fmla="*/ 883067 w 1179279"/>
              <a:gd name="connsiteY131" fmla="*/ 101600 h 1627238"/>
              <a:gd name="connsiteX132" fmla="*/ 886242 w 1179279"/>
              <a:gd name="connsiteY132" fmla="*/ 92075 h 1627238"/>
              <a:gd name="connsiteX133" fmla="*/ 898942 w 1179279"/>
              <a:gd name="connsiteY133" fmla="*/ 76200 h 1627238"/>
              <a:gd name="connsiteX134" fmla="*/ 908467 w 1179279"/>
              <a:gd name="connsiteY134" fmla="*/ 73025 h 1627238"/>
              <a:gd name="connsiteX0" fmla="*/ 908467 w 1179279"/>
              <a:gd name="connsiteY0" fmla="*/ 73025 h 1627238"/>
              <a:gd name="connsiteX1" fmla="*/ 902117 w 1179279"/>
              <a:gd name="connsiteY1" fmla="*/ 57150 h 1627238"/>
              <a:gd name="connsiteX2" fmla="*/ 844967 w 1179279"/>
              <a:gd name="connsiteY2" fmla="*/ 22225 h 1627238"/>
              <a:gd name="connsiteX3" fmla="*/ 829092 w 1179279"/>
              <a:gd name="connsiteY3" fmla="*/ 9525 h 1627238"/>
              <a:gd name="connsiteX4" fmla="*/ 813217 w 1179279"/>
              <a:gd name="connsiteY4" fmla="*/ 6350 h 1627238"/>
              <a:gd name="connsiteX5" fmla="*/ 797342 w 1179279"/>
              <a:gd name="connsiteY5" fmla="*/ 0 h 1627238"/>
              <a:gd name="connsiteX6" fmla="*/ 775117 w 1179279"/>
              <a:gd name="connsiteY6" fmla="*/ 6350 h 1627238"/>
              <a:gd name="connsiteX7" fmla="*/ 771942 w 1179279"/>
              <a:gd name="connsiteY7" fmla="*/ 50800 h 1627238"/>
              <a:gd name="connsiteX8" fmla="*/ 768767 w 1179279"/>
              <a:gd name="connsiteY8" fmla="*/ 69850 h 1627238"/>
              <a:gd name="connsiteX9" fmla="*/ 759242 w 1179279"/>
              <a:gd name="connsiteY9" fmla="*/ 73025 h 1627238"/>
              <a:gd name="connsiteX10" fmla="*/ 749717 w 1179279"/>
              <a:gd name="connsiteY10" fmla="*/ 66675 h 1627238"/>
              <a:gd name="connsiteX11" fmla="*/ 737017 w 1179279"/>
              <a:gd name="connsiteY11" fmla="*/ 63500 h 1627238"/>
              <a:gd name="connsiteX12" fmla="*/ 714792 w 1179279"/>
              <a:gd name="connsiteY12" fmla="*/ 104775 h 1627238"/>
              <a:gd name="connsiteX13" fmla="*/ 670342 w 1179279"/>
              <a:gd name="connsiteY13" fmla="*/ 25400 h 1627238"/>
              <a:gd name="connsiteX14" fmla="*/ 654467 w 1179279"/>
              <a:gd name="connsiteY14" fmla="*/ 63500 h 1627238"/>
              <a:gd name="connsiteX15" fmla="*/ 600492 w 1179279"/>
              <a:gd name="connsiteY15" fmla="*/ 142875 h 1627238"/>
              <a:gd name="connsiteX16" fmla="*/ 562392 w 1179279"/>
              <a:gd name="connsiteY16" fmla="*/ 222250 h 1627238"/>
              <a:gd name="connsiteX17" fmla="*/ 527467 w 1179279"/>
              <a:gd name="connsiteY17" fmla="*/ 304800 h 1627238"/>
              <a:gd name="connsiteX18" fmla="*/ 521117 w 1179279"/>
              <a:gd name="connsiteY18" fmla="*/ 358775 h 1627238"/>
              <a:gd name="connsiteX19" fmla="*/ 444917 w 1179279"/>
              <a:gd name="connsiteY19" fmla="*/ 434975 h 1627238"/>
              <a:gd name="connsiteX20" fmla="*/ 444917 w 1179279"/>
              <a:gd name="connsiteY20" fmla="*/ 517525 h 1627238"/>
              <a:gd name="connsiteX21" fmla="*/ 409992 w 1179279"/>
              <a:gd name="connsiteY21" fmla="*/ 501650 h 1627238"/>
              <a:gd name="connsiteX22" fmla="*/ 362367 w 1179279"/>
              <a:gd name="connsiteY22" fmla="*/ 511175 h 1627238"/>
              <a:gd name="connsiteX23" fmla="*/ 295692 w 1179279"/>
              <a:gd name="connsiteY23" fmla="*/ 492125 h 1627238"/>
              <a:gd name="connsiteX24" fmla="*/ 289342 w 1179279"/>
              <a:gd name="connsiteY24" fmla="*/ 419100 h 1627238"/>
              <a:gd name="connsiteX25" fmla="*/ 263942 w 1179279"/>
              <a:gd name="connsiteY25" fmla="*/ 396875 h 1627238"/>
              <a:gd name="connsiteX26" fmla="*/ 184567 w 1179279"/>
              <a:gd name="connsiteY26" fmla="*/ 387350 h 1627238"/>
              <a:gd name="connsiteX27" fmla="*/ 108367 w 1179279"/>
              <a:gd name="connsiteY27" fmla="*/ 393700 h 1627238"/>
              <a:gd name="connsiteX28" fmla="*/ 35342 w 1179279"/>
              <a:gd name="connsiteY28" fmla="*/ 469900 h 1627238"/>
              <a:gd name="connsiteX29" fmla="*/ 417 w 1179279"/>
              <a:gd name="connsiteY29" fmla="*/ 533400 h 1627238"/>
              <a:gd name="connsiteX30" fmla="*/ 16292 w 1179279"/>
              <a:gd name="connsiteY30" fmla="*/ 587375 h 1627238"/>
              <a:gd name="connsiteX31" fmla="*/ 9941 w 1179279"/>
              <a:gd name="connsiteY31" fmla="*/ 631825 h 1627238"/>
              <a:gd name="connsiteX32" fmla="*/ 13117 w 1179279"/>
              <a:gd name="connsiteY32" fmla="*/ 698500 h 1627238"/>
              <a:gd name="connsiteX33" fmla="*/ 9942 w 1179279"/>
              <a:gd name="connsiteY33" fmla="*/ 736600 h 1627238"/>
              <a:gd name="connsiteX34" fmla="*/ 48042 w 1179279"/>
              <a:gd name="connsiteY34" fmla="*/ 755650 h 1627238"/>
              <a:gd name="connsiteX35" fmla="*/ 102017 w 1179279"/>
              <a:gd name="connsiteY35" fmla="*/ 790575 h 1627238"/>
              <a:gd name="connsiteX36" fmla="*/ 133767 w 1179279"/>
              <a:gd name="connsiteY36" fmla="*/ 784225 h 1627238"/>
              <a:gd name="connsiteX37" fmla="*/ 159167 w 1179279"/>
              <a:gd name="connsiteY37" fmla="*/ 841375 h 1627238"/>
              <a:gd name="connsiteX38" fmla="*/ 155992 w 1179279"/>
              <a:gd name="connsiteY38" fmla="*/ 873125 h 1627238"/>
              <a:gd name="connsiteX39" fmla="*/ 200442 w 1179279"/>
              <a:gd name="connsiteY39" fmla="*/ 904875 h 1627238"/>
              <a:gd name="connsiteX40" fmla="*/ 222667 w 1179279"/>
              <a:gd name="connsiteY40" fmla="*/ 939800 h 1627238"/>
              <a:gd name="connsiteX41" fmla="*/ 213142 w 1179279"/>
              <a:gd name="connsiteY41" fmla="*/ 1022350 h 1627238"/>
              <a:gd name="connsiteX42" fmla="*/ 190917 w 1179279"/>
              <a:gd name="connsiteY42" fmla="*/ 1063625 h 1627238"/>
              <a:gd name="connsiteX43" fmla="*/ 190917 w 1179279"/>
              <a:gd name="connsiteY43" fmla="*/ 1200150 h 1627238"/>
              <a:gd name="connsiteX44" fmla="*/ 244892 w 1179279"/>
              <a:gd name="connsiteY44" fmla="*/ 1206500 h 1627238"/>
              <a:gd name="connsiteX45" fmla="*/ 279817 w 1179279"/>
              <a:gd name="connsiteY45" fmla="*/ 1222375 h 1627238"/>
              <a:gd name="connsiteX46" fmla="*/ 289342 w 1179279"/>
              <a:gd name="connsiteY46" fmla="*/ 1270000 h 1627238"/>
              <a:gd name="connsiteX47" fmla="*/ 356017 w 1179279"/>
              <a:gd name="connsiteY47" fmla="*/ 1298575 h 1627238"/>
              <a:gd name="connsiteX48" fmla="*/ 403642 w 1179279"/>
              <a:gd name="connsiteY48" fmla="*/ 1330325 h 1627238"/>
              <a:gd name="connsiteX49" fmla="*/ 422692 w 1179279"/>
              <a:gd name="connsiteY49" fmla="*/ 1403350 h 1627238"/>
              <a:gd name="connsiteX50" fmla="*/ 444917 w 1179279"/>
              <a:gd name="connsiteY50" fmla="*/ 1476375 h 1627238"/>
              <a:gd name="connsiteX51" fmla="*/ 483017 w 1179279"/>
              <a:gd name="connsiteY51" fmla="*/ 1482725 h 1627238"/>
              <a:gd name="connsiteX52" fmla="*/ 514767 w 1179279"/>
              <a:gd name="connsiteY52" fmla="*/ 1536700 h 1627238"/>
              <a:gd name="connsiteX53" fmla="*/ 543342 w 1179279"/>
              <a:gd name="connsiteY53" fmla="*/ 1584325 h 1627238"/>
              <a:gd name="connsiteX54" fmla="*/ 571917 w 1179279"/>
              <a:gd name="connsiteY54" fmla="*/ 1555750 h 1627238"/>
              <a:gd name="connsiteX55" fmla="*/ 597317 w 1179279"/>
              <a:gd name="connsiteY55" fmla="*/ 1501775 h 1627238"/>
              <a:gd name="connsiteX56" fmla="*/ 625892 w 1179279"/>
              <a:gd name="connsiteY56" fmla="*/ 1565275 h 1627238"/>
              <a:gd name="connsiteX57" fmla="*/ 660817 w 1179279"/>
              <a:gd name="connsiteY57" fmla="*/ 1590675 h 1627238"/>
              <a:gd name="connsiteX58" fmla="*/ 711617 w 1179279"/>
              <a:gd name="connsiteY58" fmla="*/ 1543050 h 1627238"/>
              <a:gd name="connsiteX59" fmla="*/ 794167 w 1179279"/>
              <a:gd name="connsiteY59" fmla="*/ 1558925 h 1627238"/>
              <a:gd name="connsiteX60" fmla="*/ 857667 w 1179279"/>
              <a:gd name="connsiteY60" fmla="*/ 1568450 h 1627238"/>
              <a:gd name="connsiteX61" fmla="*/ 927517 w 1179279"/>
              <a:gd name="connsiteY61" fmla="*/ 1590675 h 1627238"/>
              <a:gd name="connsiteX62" fmla="*/ 1000542 w 1179279"/>
              <a:gd name="connsiteY62" fmla="*/ 1606550 h 1627238"/>
              <a:gd name="connsiteX63" fmla="*/ 1054517 w 1179279"/>
              <a:gd name="connsiteY63" fmla="*/ 1625599 h 1627238"/>
              <a:gd name="connsiteX64" fmla="*/ 1073567 w 1179279"/>
              <a:gd name="connsiteY64" fmla="*/ 1606550 h 1627238"/>
              <a:gd name="connsiteX65" fmla="*/ 1073567 w 1179279"/>
              <a:gd name="connsiteY65" fmla="*/ 1581149 h 1627238"/>
              <a:gd name="connsiteX66" fmla="*/ 1098967 w 1179279"/>
              <a:gd name="connsiteY66" fmla="*/ 1568449 h 1627238"/>
              <a:gd name="connsiteX67" fmla="*/ 1098967 w 1179279"/>
              <a:gd name="connsiteY67" fmla="*/ 1527175 h 1627238"/>
              <a:gd name="connsiteX68" fmla="*/ 1140241 w 1179279"/>
              <a:gd name="connsiteY68" fmla="*/ 1527174 h 1627238"/>
              <a:gd name="connsiteX69" fmla="*/ 1178342 w 1179279"/>
              <a:gd name="connsiteY69" fmla="*/ 1514475 h 1627238"/>
              <a:gd name="connsiteX70" fmla="*/ 1098967 w 1179279"/>
              <a:gd name="connsiteY70" fmla="*/ 1457325 h 1627238"/>
              <a:gd name="connsiteX71" fmla="*/ 1057692 w 1179279"/>
              <a:gd name="connsiteY71" fmla="*/ 1419225 h 1627238"/>
              <a:gd name="connsiteX72" fmla="*/ 1025941 w 1179279"/>
              <a:gd name="connsiteY72" fmla="*/ 1384299 h 1627238"/>
              <a:gd name="connsiteX73" fmla="*/ 1076742 w 1179279"/>
              <a:gd name="connsiteY73" fmla="*/ 1339850 h 1627238"/>
              <a:gd name="connsiteX74" fmla="*/ 1064042 w 1179279"/>
              <a:gd name="connsiteY74" fmla="*/ 1308100 h 1627238"/>
              <a:gd name="connsiteX75" fmla="*/ 1016416 w 1179279"/>
              <a:gd name="connsiteY75" fmla="*/ 1308099 h 1627238"/>
              <a:gd name="connsiteX76" fmla="*/ 991017 w 1179279"/>
              <a:gd name="connsiteY76" fmla="*/ 1314450 h 1627238"/>
              <a:gd name="connsiteX77" fmla="*/ 978317 w 1179279"/>
              <a:gd name="connsiteY77" fmla="*/ 1308100 h 1627238"/>
              <a:gd name="connsiteX78" fmla="*/ 975142 w 1179279"/>
              <a:gd name="connsiteY78" fmla="*/ 1298575 h 1627238"/>
              <a:gd name="connsiteX79" fmla="*/ 1013242 w 1179279"/>
              <a:gd name="connsiteY79" fmla="*/ 1279525 h 1627238"/>
              <a:gd name="connsiteX80" fmla="*/ 1010067 w 1179279"/>
              <a:gd name="connsiteY80" fmla="*/ 1270000 h 1627238"/>
              <a:gd name="connsiteX81" fmla="*/ 997367 w 1179279"/>
              <a:gd name="connsiteY81" fmla="*/ 1260475 h 1627238"/>
              <a:gd name="connsiteX82" fmla="*/ 978317 w 1179279"/>
              <a:gd name="connsiteY82" fmla="*/ 1250950 h 1627238"/>
              <a:gd name="connsiteX83" fmla="*/ 959267 w 1179279"/>
              <a:gd name="connsiteY83" fmla="*/ 1225550 h 1627238"/>
              <a:gd name="connsiteX84" fmla="*/ 956092 w 1179279"/>
              <a:gd name="connsiteY84" fmla="*/ 1212850 h 1627238"/>
              <a:gd name="connsiteX85" fmla="*/ 940217 w 1179279"/>
              <a:gd name="connsiteY85" fmla="*/ 1181100 h 1627238"/>
              <a:gd name="connsiteX86" fmla="*/ 937042 w 1179279"/>
              <a:gd name="connsiteY86" fmla="*/ 1171575 h 1627238"/>
              <a:gd name="connsiteX87" fmla="*/ 930692 w 1179279"/>
              <a:gd name="connsiteY87" fmla="*/ 1146175 h 1627238"/>
              <a:gd name="connsiteX88" fmla="*/ 917992 w 1179279"/>
              <a:gd name="connsiteY88" fmla="*/ 1120775 h 1627238"/>
              <a:gd name="connsiteX89" fmla="*/ 905292 w 1179279"/>
              <a:gd name="connsiteY89" fmla="*/ 1098550 h 1627238"/>
              <a:gd name="connsiteX90" fmla="*/ 898942 w 1179279"/>
              <a:gd name="connsiteY90" fmla="*/ 1082675 h 1627238"/>
              <a:gd name="connsiteX91" fmla="*/ 892592 w 1179279"/>
              <a:gd name="connsiteY91" fmla="*/ 1063625 h 1627238"/>
              <a:gd name="connsiteX92" fmla="*/ 883067 w 1179279"/>
              <a:gd name="connsiteY92" fmla="*/ 1047750 h 1627238"/>
              <a:gd name="connsiteX93" fmla="*/ 876717 w 1179279"/>
              <a:gd name="connsiteY93" fmla="*/ 1038225 h 1627238"/>
              <a:gd name="connsiteX94" fmla="*/ 860842 w 1179279"/>
              <a:gd name="connsiteY94" fmla="*/ 1025525 h 1627238"/>
              <a:gd name="connsiteX95" fmla="*/ 841792 w 1179279"/>
              <a:gd name="connsiteY95" fmla="*/ 1003300 h 1627238"/>
              <a:gd name="connsiteX96" fmla="*/ 819567 w 1179279"/>
              <a:gd name="connsiteY96" fmla="*/ 1000125 h 1627238"/>
              <a:gd name="connsiteX97" fmla="*/ 797342 w 1179279"/>
              <a:gd name="connsiteY97" fmla="*/ 987425 h 1627238"/>
              <a:gd name="connsiteX98" fmla="*/ 765592 w 1179279"/>
              <a:gd name="connsiteY98" fmla="*/ 965200 h 1627238"/>
              <a:gd name="connsiteX99" fmla="*/ 752892 w 1179279"/>
              <a:gd name="connsiteY99" fmla="*/ 958850 h 1627238"/>
              <a:gd name="connsiteX100" fmla="*/ 746542 w 1179279"/>
              <a:gd name="connsiteY100" fmla="*/ 946150 h 1627238"/>
              <a:gd name="connsiteX101" fmla="*/ 740192 w 1179279"/>
              <a:gd name="connsiteY101" fmla="*/ 898525 h 1627238"/>
              <a:gd name="connsiteX102" fmla="*/ 730667 w 1179279"/>
              <a:gd name="connsiteY102" fmla="*/ 863600 h 1627238"/>
              <a:gd name="connsiteX103" fmla="*/ 721142 w 1179279"/>
              <a:gd name="connsiteY103" fmla="*/ 860425 h 1627238"/>
              <a:gd name="connsiteX104" fmla="*/ 705267 w 1179279"/>
              <a:gd name="connsiteY104" fmla="*/ 847725 h 1627238"/>
              <a:gd name="connsiteX105" fmla="*/ 692567 w 1179279"/>
              <a:gd name="connsiteY105" fmla="*/ 841375 h 1627238"/>
              <a:gd name="connsiteX106" fmla="*/ 686217 w 1179279"/>
              <a:gd name="connsiteY106" fmla="*/ 831850 h 1627238"/>
              <a:gd name="connsiteX107" fmla="*/ 689392 w 1179279"/>
              <a:gd name="connsiteY107" fmla="*/ 784225 h 1627238"/>
              <a:gd name="connsiteX108" fmla="*/ 698917 w 1179279"/>
              <a:gd name="connsiteY108" fmla="*/ 762000 h 1627238"/>
              <a:gd name="connsiteX109" fmla="*/ 708442 w 1179279"/>
              <a:gd name="connsiteY109" fmla="*/ 673100 h 1627238"/>
              <a:gd name="connsiteX110" fmla="*/ 711617 w 1179279"/>
              <a:gd name="connsiteY110" fmla="*/ 641350 h 1627238"/>
              <a:gd name="connsiteX111" fmla="*/ 721142 w 1179279"/>
              <a:gd name="connsiteY111" fmla="*/ 609600 h 1627238"/>
              <a:gd name="connsiteX112" fmla="*/ 727492 w 1179279"/>
              <a:gd name="connsiteY112" fmla="*/ 581025 h 1627238"/>
              <a:gd name="connsiteX113" fmla="*/ 733842 w 1179279"/>
              <a:gd name="connsiteY113" fmla="*/ 568325 h 1627238"/>
              <a:gd name="connsiteX114" fmla="*/ 737017 w 1179279"/>
              <a:gd name="connsiteY114" fmla="*/ 555625 h 1627238"/>
              <a:gd name="connsiteX115" fmla="*/ 749717 w 1179279"/>
              <a:gd name="connsiteY115" fmla="*/ 542925 h 1627238"/>
              <a:gd name="connsiteX116" fmla="*/ 762417 w 1179279"/>
              <a:gd name="connsiteY116" fmla="*/ 520700 h 1627238"/>
              <a:gd name="connsiteX117" fmla="*/ 784642 w 1179279"/>
              <a:gd name="connsiteY117" fmla="*/ 498475 h 1627238"/>
              <a:gd name="connsiteX118" fmla="*/ 797342 w 1179279"/>
              <a:gd name="connsiteY118" fmla="*/ 485775 h 1627238"/>
              <a:gd name="connsiteX119" fmla="*/ 806867 w 1179279"/>
              <a:gd name="connsiteY119" fmla="*/ 476250 h 1627238"/>
              <a:gd name="connsiteX120" fmla="*/ 816392 w 1179279"/>
              <a:gd name="connsiteY120" fmla="*/ 454025 h 1627238"/>
              <a:gd name="connsiteX121" fmla="*/ 819567 w 1179279"/>
              <a:gd name="connsiteY121" fmla="*/ 441325 h 1627238"/>
              <a:gd name="connsiteX122" fmla="*/ 832267 w 1179279"/>
              <a:gd name="connsiteY122" fmla="*/ 409575 h 1627238"/>
              <a:gd name="connsiteX123" fmla="*/ 838617 w 1179279"/>
              <a:gd name="connsiteY123" fmla="*/ 365125 h 1627238"/>
              <a:gd name="connsiteX124" fmla="*/ 841792 w 1179279"/>
              <a:gd name="connsiteY124" fmla="*/ 355600 h 1627238"/>
              <a:gd name="connsiteX125" fmla="*/ 844967 w 1179279"/>
              <a:gd name="connsiteY125" fmla="*/ 342900 h 1627238"/>
              <a:gd name="connsiteX126" fmla="*/ 854492 w 1179279"/>
              <a:gd name="connsiteY126" fmla="*/ 225425 h 1627238"/>
              <a:gd name="connsiteX127" fmla="*/ 857667 w 1179279"/>
              <a:gd name="connsiteY127" fmla="*/ 209550 h 1627238"/>
              <a:gd name="connsiteX128" fmla="*/ 864017 w 1179279"/>
              <a:gd name="connsiteY128" fmla="*/ 200025 h 1627238"/>
              <a:gd name="connsiteX129" fmla="*/ 867192 w 1179279"/>
              <a:gd name="connsiteY129" fmla="*/ 177800 h 1627238"/>
              <a:gd name="connsiteX130" fmla="*/ 870367 w 1179279"/>
              <a:gd name="connsiteY130" fmla="*/ 168275 h 1627238"/>
              <a:gd name="connsiteX131" fmla="*/ 873542 w 1179279"/>
              <a:gd name="connsiteY131" fmla="*/ 152400 h 1627238"/>
              <a:gd name="connsiteX132" fmla="*/ 883067 w 1179279"/>
              <a:gd name="connsiteY132" fmla="*/ 101600 h 1627238"/>
              <a:gd name="connsiteX133" fmla="*/ 886242 w 1179279"/>
              <a:gd name="connsiteY133" fmla="*/ 92075 h 1627238"/>
              <a:gd name="connsiteX134" fmla="*/ 898942 w 1179279"/>
              <a:gd name="connsiteY134" fmla="*/ 76200 h 1627238"/>
              <a:gd name="connsiteX135" fmla="*/ 908467 w 1179279"/>
              <a:gd name="connsiteY135" fmla="*/ 73025 h 1627238"/>
              <a:gd name="connsiteX0" fmla="*/ 908467 w 1179279"/>
              <a:gd name="connsiteY0" fmla="*/ 73025 h 1627238"/>
              <a:gd name="connsiteX1" fmla="*/ 902117 w 1179279"/>
              <a:gd name="connsiteY1" fmla="*/ 57150 h 1627238"/>
              <a:gd name="connsiteX2" fmla="*/ 844967 w 1179279"/>
              <a:gd name="connsiteY2" fmla="*/ 22225 h 1627238"/>
              <a:gd name="connsiteX3" fmla="*/ 829092 w 1179279"/>
              <a:gd name="connsiteY3" fmla="*/ 9525 h 1627238"/>
              <a:gd name="connsiteX4" fmla="*/ 813217 w 1179279"/>
              <a:gd name="connsiteY4" fmla="*/ 6350 h 1627238"/>
              <a:gd name="connsiteX5" fmla="*/ 797342 w 1179279"/>
              <a:gd name="connsiteY5" fmla="*/ 0 h 1627238"/>
              <a:gd name="connsiteX6" fmla="*/ 775117 w 1179279"/>
              <a:gd name="connsiteY6" fmla="*/ 6350 h 1627238"/>
              <a:gd name="connsiteX7" fmla="*/ 771942 w 1179279"/>
              <a:gd name="connsiteY7" fmla="*/ 50800 h 1627238"/>
              <a:gd name="connsiteX8" fmla="*/ 768767 w 1179279"/>
              <a:gd name="connsiteY8" fmla="*/ 69850 h 1627238"/>
              <a:gd name="connsiteX9" fmla="*/ 759242 w 1179279"/>
              <a:gd name="connsiteY9" fmla="*/ 73025 h 1627238"/>
              <a:gd name="connsiteX10" fmla="*/ 749717 w 1179279"/>
              <a:gd name="connsiteY10" fmla="*/ 66675 h 1627238"/>
              <a:gd name="connsiteX11" fmla="*/ 737017 w 1179279"/>
              <a:gd name="connsiteY11" fmla="*/ 63500 h 1627238"/>
              <a:gd name="connsiteX12" fmla="*/ 714792 w 1179279"/>
              <a:gd name="connsiteY12" fmla="*/ 104775 h 1627238"/>
              <a:gd name="connsiteX13" fmla="*/ 670342 w 1179279"/>
              <a:gd name="connsiteY13" fmla="*/ 25400 h 1627238"/>
              <a:gd name="connsiteX14" fmla="*/ 654467 w 1179279"/>
              <a:gd name="connsiteY14" fmla="*/ 63500 h 1627238"/>
              <a:gd name="connsiteX15" fmla="*/ 600492 w 1179279"/>
              <a:gd name="connsiteY15" fmla="*/ 142875 h 1627238"/>
              <a:gd name="connsiteX16" fmla="*/ 562392 w 1179279"/>
              <a:gd name="connsiteY16" fmla="*/ 222250 h 1627238"/>
              <a:gd name="connsiteX17" fmla="*/ 527467 w 1179279"/>
              <a:gd name="connsiteY17" fmla="*/ 304800 h 1627238"/>
              <a:gd name="connsiteX18" fmla="*/ 521117 w 1179279"/>
              <a:gd name="connsiteY18" fmla="*/ 358775 h 1627238"/>
              <a:gd name="connsiteX19" fmla="*/ 444917 w 1179279"/>
              <a:gd name="connsiteY19" fmla="*/ 434975 h 1627238"/>
              <a:gd name="connsiteX20" fmla="*/ 444917 w 1179279"/>
              <a:gd name="connsiteY20" fmla="*/ 517525 h 1627238"/>
              <a:gd name="connsiteX21" fmla="*/ 409992 w 1179279"/>
              <a:gd name="connsiteY21" fmla="*/ 501650 h 1627238"/>
              <a:gd name="connsiteX22" fmla="*/ 362367 w 1179279"/>
              <a:gd name="connsiteY22" fmla="*/ 511175 h 1627238"/>
              <a:gd name="connsiteX23" fmla="*/ 295692 w 1179279"/>
              <a:gd name="connsiteY23" fmla="*/ 492125 h 1627238"/>
              <a:gd name="connsiteX24" fmla="*/ 289342 w 1179279"/>
              <a:gd name="connsiteY24" fmla="*/ 419100 h 1627238"/>
              <a:gd name="connsiteX25" fmla="*/ 263942 w 1179279"/>
              <a:gd name="connsiteY25" fmla="*/ 396875 h 1627238"/>
              <a:gd name="connsiteX26" fmla="*/ 184567 w 1179279"/>
              <a:gd name="connsiteY26" fmla="*/ 387350 h 1627238"/>
              <a:gd name="connsiteX27" fmla="*/ 108367 w 1179279"/>
              <a:gd name="connsiteY27" fmla="*/ 393700 h 1627238"/>
              <a:gd name="connsiteX28" fmla="*/ 35342 w 1179279"/>
              <a:gd name="connsiteY28" fmla="*/ 469900 h 1627238"/>
              <a:gd name="connsiteX29" fmla="*/ 417 w 1179279"/>
              <a:gd name="connsiteY29" fmla="*/ 533400 h 1627238"/>
              <a:gd name="connsiteX30" fmla="*/ 16292 w 1179279"/>
              <a:gd name="connsiteY30" fmla="*/ 587375 h 1627238"/>
              <a:gd name="connsiteX31" fmla="*/ 9941 w 1179279"/>
              <a:gd name="connsiteY31" fmla="*/ 631825 h 1627238"/>
              <a:gd name="connsiteX32" fmla="*/ 13117 w 1179279"/>
              <a:gd name="connsiteY32" fmla="*/ 698500 h 1627238"/>
              <a:gd name="connsiteX33" fmla="*/ 9942 w 1179279"/>
              <a:gd name="connsiteY33" fmla="*/ 736600 h 1627238"/>
              <a:gd name="connsiteX34" fmla="*/ 48042 w 1179279"/>
              <a:gd name="connsiteY34" fmla="*/ 755650 h 1627238"/>
              <a:gd name="connsiteX35" fmla="*/ 102017 w 1179279"/>
              <a:gd name="connsiteY35" fmla="*/ 790575 h 1627238"/>
              <a:gd name="connsiteX36" fmla="*/ 133767 w 1179279"/>
              <a:gd name="connsiteY36" fmla="*/ 784225 h 1627238"/>
              <a:gd name="connsiteX37" fmla="*/ 159167 w 1179279"/>
              <a:gd name="connsiteY37" fmla="*/ 841375 h 1627238"/>
              <a:gd name="connsiteX38" fmla="*/ 155992 w 1179279"/>
              <a:gd name="connsiteY38" fmla="*/ 873125 h 1627238"/>
              <a:gd name="connsiteX39" fmla="*/ 200442 w 1179279"/>
              <a:gd name="connsiteY39" fmla="*/ 904875 h 1627238"/>
              <a:gd name="connsiteX40" fmla="*/ 222667 w 1179279"/>
              <a:gd name="connsiteY40" fmla="*/ 939800 h 1627238"/>
              <a:gd name="connsiteX41" fmla="*/ 213142 w 1179279"/>
              <a:gd name="connsiteY41" fmla="*/ 1022350 h 1627238"/>
              <a:gd name="connsiteX42" fmla="*/ 190917 w 1179279"/>
              <a:gd name="connsiteY42" fmla="*/ 1063625 h 1627238"/>
              <a:gd name="connsiteX43" fmla="*/ 190917 w 1179279"/>
              <a:gd name="connsiteY43" fmla="*/ 1200150 h 1627238"/>
              <a:gd name="connsiteX44" fmla="*/ 244892 w 1179279"/>
              <a:gd name="connsiteY44" fmla="*/ 1206500 h 1627238"/>
              <a:gd name="connsiteX45" fmla="*/ 279817 w 1179279"/>
              <a:gd name="connsiteY45" fmla="*/ 1222375 h 1627238"/>
              <a:gd name="connsiteX46" fmla="*/ 289342 w 1179279"/>
              <a:gd name="connsiteY46" fmla="*/ 1270000 h 1627238"/>
              <a:gd name="connsiteX47" fmla="*/ 356017 w 1179279"/>
              <a:gd name="connsiteY47" fmla="*/ 1298575 h 1627238"/>
              <a:gd name="connsiteX48" fmla="*/ 403642 w 1179279"/>
              <a:gd name="connsiteY48" fmla="*/ 1330325 h 1627238"/>
              <a:gd name="connsiteX49" fmla="*/ 422692 w 1179279"/>
              <a:gd name="connsiteY49" fmla="*/ 1403350 h 1627238"/>
              <a:gd name="connsiteX50" fmla="*/ 444917 w 1179279"/>
              <a:gd name="connsiteY50" fmla="*/ 1476375 h 1627238"/>
              <a:gd name="connsiteX51" fmla="*/ 483017 w 1179279"/>
              <a:gd name="connsiteY51" fmla="*/ 1482725 h 1627238"/>
              <a:gd name="connsiteX52" fmla="*/ 514767 w 1179279"/>
              <a:gd name="connsiteY52" fmla="*/ 1536700 h 1627238"/>
              <a:gd name="connsiteX53" fmla="*/ 543342 w 1179279"/>
              <a:gd name="connsiteY53" fmla="*/ 1584325 h 1627238"/>
              <a:gd name="connsiteX54" fmla="*/ 571917 w 1179279"/>
              <a:gd name="connsiteY54" fmla="*/ 1555750 h 1627238"/>
              <a:gd name="connsiteX55" fmla="*/ 597317 w 1179279"/>
              <a:gd name="connsiteY55" fmla="*/ 1501775 h 1627238"/>
              <a:gd name="connsiteX56" fmla="*/ 625892 w 1179279"/>
              <a:gd name="connsiteY56" fmla="*/ 1565275 h 1627238"/>
              <a:gd name="connsiteX57" fmla="*/ 660817 w 1179279"/>
              <a:gd name="connsiteY57" fmla="*/ 1590675 h 1627238"/>
              <a:gd name="connsiteX58" fmla="*/ 711617 w 1179279"/>
              <a:gd name="connsiteY58" fmla="*/ 1543050 h 1627238"/>
              <a:gd name="connsiteX59" fmla="*/ 794167 w 1179279"/>
              <a:gd name="connsiteY59" fmla="*/ 1558925 h 1627238"/>
              <a:gd name="connsiteX60" fmla="*/ 857667 w 1179279"/>
              <a:gd name="connsiteY60" fmla="*/ 1568450 h 1627238"/>
              <a:gd name="connsiteX61" fmla="*/ 927517 w 1179279"/>
              <a:gd name="connsiteY61" fmla="*/ 1590675 h 1627238"/>
              <a:gd name="connsiteX62" fmla="*/ 1000542 w 1179279"/>
              <a:gd name="connsiteY62" fmla="*/ 1606550 h 1627238"/>
              <a:gd name="connsiteX63" fmla="*/ 1054517 w 1179279"/>
              <a:gd name="connsiteY63" fmla="*/ 1625599 h 1627238"/>
              <a:gd name="connsiteX64" fmla="*/ 1073567 w 1179279"/>
              <a:gd name="connsiteY64" fmla="*/ 1606550 h 1627238"/>
              <a:gd name="connsiteX65" fmla="*/ 1073567 w 1179279"/>
              <a:gd name="connsiteY65" fmla="*/ 1581149 h 1627238"/>
              <a:gd name="connsiteX66" fmla="*/ 1098967 w 1179279"/>
              <a:gd name="connsiteY66" fmla="*/ 1568449 h 1627238"/>
              <a:gd name="connsiteX67" fmla="*/ 1098967 w 1179279"/>
              <a:gd name="connsiteY67" fmla="*/ 1527175 h 1627238"/>
              <a:gd name="connsiteX68" fmla="*/ 1140241 w 1179279"/>
              <a:gd name="connsiteY68" fmla="*/ 1527174 h 1627238"/>
              <a:gd name="connsiteX69" fmla="*/ 1178342 w 1179279"/>
              <a:gd name="connsiteY69" fmla="*/ 1514475 h 1627238"/>
              <a:gd name="connsiteX70" fmla="*/ 1098967 w 1179279"/>
              <a:gd name="connsiteY70" fmla="*/ 1457325 h 1627238"/>
              <a:gd name="connsiteX71" fmla="*/ 1057692 w 1179279"/>
              <a:gd name="connsiteY71" fmla="*/ 1419225 h 1627238"/>
              <a:gd name="connsiteX72" fmla="*/ 1025941 w 1179279"/>
              <a:gd name="connsiteY72" fmla="*/ 1384299 h 1627238"/>
              <a:gd name="connsiteX73" fmla="*/ 1076742 w 1179279"/>
              <a:gd name="connsiteY73" fmla="*/ 1339850 h 1627238"/>
              <a:gd name="connsiteX74" fmla="*/ 1064042 w 1179279"/>
              <a:gd name="connsiteY74" fmla="*/ 1308100 h 1627238"/>
              <a:gd name="connsiteX75" fmla="*/ 1038641 w 1179279"/>
              <a:gd name="connsiteY75" fmla="*/ 1320799 h 1627238"/>
              <a:gd name="connsiteX76" fmla="*/ 991017 w 1179279"/>
              <a:gd name="connsiteY76" fmla="*/ 1314450 h 1627238"/>
              <a:gd name="connsiteX77" fmla="*/ 978317 w 1179279"/>
              <a:gd name="connsiteY77" fmla="*/ 1308100 h 1627238"/>
              <a:gd name="connsiteX78" fmla="*/ 975142 w 1179279"/>
              <a:gd name="connsiteY78" fmla="*/ 1298575 h 1627238"/>
              <a:gd name="connsiteX79" fmla="*/ 1013242 w 1179279"/>
              <a:gd name="connsiteY79" fmla="*/ 1279525 h 1627238"/>
              <a:gd name="connsiteX80" fmla="*/ 1010067 w 1179279"/>
              <a:gd name="connsiteY80" fmla="*/ 1270000 h 1627238"/>
              <a:gd name="connsiteX81" fmla="*/ 997367 w 1179279"/>
              <a:gd name="connsiteY81" fmla="*/ 1260475 h 1627238"/>
              <a:gd name="connsiteX82" fmla="*/ 978317 w 1179279"/>
              <a:gd name="connsiteY82" fmla="*/ 1250950 h 1627238"/>
              <a:gd name="connsiteX83" fmla="*/ 959267 w 1179279"/>
              <a:gd name="connsiteY83" fmla="*/ 1225550 h 1627238"/>
              <a:gd name="connsiteX84" fmla="*/ 956092 w 1179279"/>
              <a:gd name="connsiteY84" fmla="*/ 1212850 h 1627238"/>
              <a:gd name="connsiteX85" fmla="*/ 940217 w 1179279"/>
              <a:gd name="connsiteY85" fmla="*/ 1181100 h 1627238"/>
              <a:gd name="connsiteX86" fmla="*/ 937042 w 1179279"/>
              <a:gd name="connsiteY86" fmla="*/ 1171575 h 1627238"/>
              <a:gd name="connsiteX87" fmla="*/ 930692 w 1179279"/>
              <a:gd name="connsiteY87" fmla="*/ 1146175 h 1627238"/>
              <a:gd name="connsiteX88" fmla="*/ 917992 w 1179279"/>
              <a:gd name="connsiteY88" fmla="*/ 1120775 h 1627238"/>
              <a:gd name="connsiteX89" fmla="*/ 905292 w 1179279"/>
              <a:gd name="connsiteY89" fmla="*/ 1098550 h 1627238"/>
              <a:gd name="connsiteX90" fmla="*/ 898942 w 1179279"/>
              <a:gd name="connsiteY90" fmla="*/ 1082675 h 1627238"/>
              <a:gd name="connsiteX91" fmla="*/ 892592 w 1179279"/>
              <a:gd name="connsiteY91" fmla="*/ 1063625 h 1627238"/>
              <a:gd name="connsiteX92" fmla="*/ 883067 w 1179279"/>
              <a:gd name="connsiteY92" fmla="*/ 1047750 h 1627238"/>
              <a:gd name="connsiteX93" fmla="*/ 876717 w 1179279"/>
              <a:gd name="connsiteY93" fmla="*/ 1038225 h 1627238"/>
              <a:gd name="connsiteX94" fmla="*/ 860842 w 1179279"/>
              <a:gd name="connsiteY94" fmla="*/ 1025525 h 1627238"/>
              <a:gd name="connsiteX95" fmla="*/ 841792 w 1179279"/>
              <a:gd name="connsiteY95" fmla="*/ 1003300 h 1627238"/>
              <a:gd name="connsiteX96" fmla="*/ 819567 w 1179279"/>
              <a:gd name="connsiteY96" fmla="*/ 1000125 h 1627238"/>
              <a:gd name="connsiteX97" fmla="*/ 797342 w 1179279"/>
              <a:gd name="connsiteY97" fmla="*/ 987425 h 1627238"/>
              <a:gd name="connsiteX98" fmla="*/ 765592 w 1179279"/>
              <a:gd name="connsiteY98" fmla="*/ 965200 h 1627238"/>
              <a:gd name="connsiteX99" fmla="*/ 752892 w 1179279"/>
              <a:gd name="connsiteY99" fmla="*/ 958850 h 1627238"/>
              <a:gd name="connsiteX100" fmla="*/ 746542 w 1179279"/>
              <a:gd name="connsiteY100" fmla="*/ 946150 h 1627238"/>
              <a:gd name="connsiteX101" fmla="*/ 740192 w 1179279"/>
              <a:gd name="connsiteY101" fmla="*/ 898525 h 1627238"/>
              <a:gd name="connsiteX102" fmla="*/ 730667 w 1179279"/>
              <a:gd name="connsiteY102" fmla="*/ 863600 h 1627238"/>
              <a:gd name="connsiteX103" fmla="*/ 721142 w 1179279"/>
              <a:gd name="connsiteY103" fmla="*/ 860425 h 1627238"/>
              <a:gd name="connsiteX104" fmla="*/ 705267 w 1179279"/>
              <a:gd name="connsiteY104" fmla="*/ 847725 h 1627238"/>
              <a:gd name="connsiteX105" fmla="*/ 692567 w 1179279"/>
              <a:gd name="connsiteY105" fmla="*/ 841375 h 1627238"/>
              <a:gd name="connsiteX106" fmla="*/ 686217 w 1179279"/>
              <a:gd name="connsiteY106" fmla="*/ 831850 h 1627238"/>
              <a:gd name="connsiteX107" fmla="*/ 689392 w 1179279"/>
              <a:gd name="connsiteY107" fmla="*/ 784225 h 1627238"/>
              <a:gd name="connsiteX108" fmla="*/ 698917 w 1179279"/>
              <a:gd name="connsiteY108" fmla="*/ 762000 h 1627238"/>
              <a:gd name="connsiteX109" fmla="*/ 708442 w 1179279"/>
              <a:gd name="connsiteY109" fmla="*/ 673100 h 1627238"/>
              <a:gd name="connsiteX110" fmla="*/ 711617 w 1179279"/>
              <a:gd name="connsiteY110" fmla="*/ 641350 h 1627238"/>
              <a:gd name="connsiteX111" fmla="*/ 721142 w 1179279"/>
              <a:gd name="connsiteY111" fmla="*/ 609600 h 1627238"/>
              <a:gd name="connsiteX112" fmla="*/ 727492 w 1179279"/>
              <a:gd name="connsiteY112" fmla="*/ 581025 h 1627238"/>
              <a:gd name="connsiteX113" fmla="*/ 733842 w 1179279"/>
              <a:gd name="connsiteY113" fmla="*/ 568325 h 1627238"/>
              <a:gd name="connsiteX114" fmla="*/ 737017 w 1179279"/>
              <a:gd name="connsiteY114" fmla="*/ 555625 h 1627238"/>
              <a:gd name="connsiteX115" fmla="*/ 749717 w 1179279"/>
              <a:gd name="connsiteY115" fmla="*/ 542925 h 1627238"/>
              <a:gd name="connsiteX116" fmla="*/ 762417 w 1179279"/>
              <a:gd name="connsiteY116" fmla="*/ 520700 h 1627238"/>
              <a:gd name="connsiteX117" fmla="*/ 784642 w 1179279"/>
              <a:gd name="connsiteY117" fmla="*/ 498475 h 1627238"/>
              <a:gd name="connsiteX118" fmla="*/ 797342 w 1179279"/>
              <a:gd name="connsiteY118" fmla="*/ 485775 h 1627238"/>
              <a:gd name="connsiteX119" fmla="*/ 806867 w 1179279"/>
              <a:gd name="connsiteY119" fmla="*/ 476250 h 1627238"/>
              <a:gd name="connsiteX120" fmla="*/ 816392 w 1179279"/>
              <a:gd name="connsiteY120" fmla="*/ 454025 h 1627238"/>
              <a:gd name="connsiteX121" fmla="*/ 819567 w 1179279"/>
              <a:gd name="connsiteY121" fmla="*/ 441325 h 1627238"/>
              <a:gd name="connsiteX122" fmla="*/ 832267 w 1179279"/>
              <a:gd name="connsiteY122" fmla="*/ 409575 h 1627238"/>
              <a:gd name="connsiteX123" fmla="*/ 838617 w 1179279"/>
              <a:gd name="connsiteY123" fmla="*/ 365125 h 1627238"/>
              <a:gd name="connsiteX124" fmla="*/ 841792 w 1179279"/>
              <a:gd name="connsiteY124" fmla="*/ 355600 h 1627238"/>
              <a:gd name="connsiteX125" fmla="*/ 844967 w 1179279"/>
              <a:gd name="connsiteY125" fmla="*/ 342900 h 1627238"/>
              <a:gd name="connsiteX126" fmla="*/ 854492 w 1179279"/>
              <a:gd name="connsiteY126" fmla="*/ 225425 h 1627238"/>
              <a:gd name="connsiteX127" fmla="*/ 857667 w 1179279"/>
              <a:gd name="connsiteY127" fmla="*/ 209550 h 1627238"/>
              <a:gd name="connsiteX128" fmla="*/ 864017 w 1179279"/>
              <a:gd name="connsiteY128" fmla="*/ 200025 h 1627238"/>
              <a:gd name="connsiteX129" fmla="*/ 867192 w 1179279"/>
              <a:gd name="connsiteY129" fmla="*/ 177800 h 1627238"/>
              <a:gd name="connsiteX130" fmla="*/ 870367 w 1179279"/>
              <a:gd name="connsiteY130" fmla="*/ 168275 h 1627238"/>
              <a:gd name="connsiteX131" fmla="*/ 873542 w 1179279"/>
              <a:gd name="connsiteY131" fmla="*/ 152400 h 1627238"/>
              <a:gd name="connsiteX132" fmla="*/ 883067 w 1179279"/>
              <a:gd name="connsiteY132" fmla="*/ 101600 h 1627238"/>
              <a:gd name="connsiteX133" fmla="*/ 886242 w 1179279"/>
              <a:gd name="connsiteY133" fmla="*/ 92075 h 1627238"/>
              <a:gd name="connsiteX134" fmla="*/ 898942 w 1179279"/>
              <a:gd name="connsiteY134" fmla="*/ 76200 h 1627238"/>
              <a:gd name="connsiteX135" fmla="*/ 908467 w 1179279"/>
              <a:gd name="connsiteY135" fmla="*/ 73025 h 1627238"/>
              <a:gd name="connsiteX0" fmla="*/ 908467 w 1179279"/>
              <a:gd name="connsiteY0" fmla="*/ 73025 h 1627238"/>
              <a:gd name="connsiteX1" fmla="*/ 902117 w 1179279"/>
              <a:gd name="connsiteY1" fmla="*/ 57150 h 1627238"/>
              <a:gd name="connsiteX2" fmla="*/ 844967 w 1179279"/>
              <a:gd name="connsiteY2" fmla="*/ 22225 h 1627238"/>
              <a:gd name="connsiteX3" fmla="*/ 829092 w 1179279"/>
              <a:gd name="connsiteY3" fmla="*/ 9525 h 1627238"/>
              <a:gd name="connsiteX4" fmla="*/ 813217 w 1179279"/>
              <a:gd name="connsiteY4" fmla="*/ 6350 h 1627238"/>
              <a:gd name="connsiteX5" fmla="*/ 797342 w 1179279"/>
              <a:gd name="connsiteY5" fmla="*/ 0 h 1627238"/>
              <a:gd name="connsiteX6" fmla="*/ 775117 w 1179279"/>
              <a:gd name="connsiteY6" fmla="*/ 6350 h 1627238"/>
              <a:gd name="connsiteX7" fmla="*/ 771942 w 1179279"/>
              <a:gd name="connsiteY7" fmla="*/ 50800 h 1627238"/>
              <a:gd name="connsiteX8" fmla="*/ 768767 w 1179279"/>
              <a:gd name="connsiteY8" fmla="*/ 69850 h 1627238"/>
              <a:gd name="connsiteX9" fmla="*/ 759242 w 1179279"/>
              <a:gd name="connsiteY9" fmla="*/ 73025 h 1627238"/>
              <a:gd name="connsiteX10" fmla="*/ 749717 w 1179279"/>
              <a:gd name="connsiteY10" fmla="*/ 66675 h 1627238"/>
              <a:gd name="connsiteX11" fmla="*/ 737017 w 1179279"/>
              <a:gd name="connsiteY11" fmla="*/ 63500 h 1627238"/>
              <a:gd name="connsiteX12" fmla="*/ 714792 w 1179279"/>
              <a:gd name="connsiteY12" fmla="*/ 104775 h 1627238"/>
              <a:gd name="connsiteX13" fmla="*/ 670342 w 1179279"/>
              <a:gd name="connsiteY13" fmla="*/ 25400 h 1627238"/>
              <a:gd name="connsiteX14" fmla="*/ 654467 w 1179279"/>
              <a:gd name="connsiteY14" fmla="*/ 63500 h 1627238"/>
              <a:gd name="connsiteX15" fmla="*/ 600492 w 1179279"/>
              <a:gd name="connsiteY15" fmla="*/ 142875 h 1627238"/>
              <a:gd name="connsiteX16" fmla="*/ 562392 w 1179279"/>
              <a:gd name="connsiteY16" fmla="*/ 222250 h 1627238"/>
              <a:gd name="connsiteX17" fmla="*/ 527467 w 1179279"/>
              <a:gd name="connsiteY17" fmla="*/ 304800 h 1627238"/>
              <a:gd name="connsiteX18" fmla="*/ 521117 w 1179279"/>
              <a:gd name="connsiteY18" fmla="*/ 358775 h 1627238"/>
              <a:gd name="connsiteX19" fmla="*/ 444917 w 1179279"/>
              <a:gd name="connsiteY19" fmla="*/ 434975 h 1627238"/>
              <a:gd name="connsiteX20" fmla="*/ 444917 w 1179279"/>
              <a:gd name="connsiteY20" fmla="*/ 517525 h 1627238"/>
              <a:gd name="connsiteX21" fmla="*/ 409992 w 1179279"/>
              <a:gd name="connsiteY21" fmla="*/ 501650 h 1627238"/>
              <a:gd name="connsiteX22" fmla="*/ 362367 w 1179279"/>
              <a:gd name="connsiteY22" fmla="*/ 511175 h 1627238"/>
              <a:gd name="connsiteX23" fmla="*/ 295692 w 1179279"/>
              <a:gd name="connsiteY23" fmla="*/ 492125 h 1627238"/>
              <a:gd name="connsiteX24" fmla="*/ 289342 w 1179279"/>
              <a:gd name="connsiteY24" fmla="*/ 419100 h 1627238"/>
              <a:gd name="connsiteX25" fmla="*/ 263942 w 1179279"/>
              <a:gd name="connsiteY25" fmla="*/ 396875 h 1627238"/>
              <a:gd name="connsiteX26" fmla="*/ 184567 w 1179279"/>
              <a:gd name="connsiteY26" fmla="*/ 387350 h 1627238"/>
              <a:gd name="connsiteX27" fmla="*/ 108367 w 1179279"/>
              <a:gd name="connsiteY27" fmla="*/ 393700 h 1627238"/>
              <a:gd name="connsiteX28" fmla="*/ 35342 w 1179279"/>
              <a:gd name="connsiteY28" fmla="*/ 469900 h 1627238"/>
              <a:gd name="connsiteX29" fmla="*/ 417 w 1179279"/>
              <a:gd name="connsiteY29" fmla="*/ 533400 h 1627238"/>
              <a:gd name="connsiteX30" fmla="*/ 16292 w 1179279"/>
              <a:gd name="connsiteY30" fmla="*/ 587375 h 1627238"/>
              <a:gd name="connsiteX31" fmla="*/ 9941 w 1179279"/>
              <a:gd name="connsiteY31" fmla="*/ 631825 h 1627238"/>
              <a:gd name="connsiteX32" fmla="*/ 13117 w 1179279"/>
              <a:gd name="connsiteY32" fmla="*/ 698500 h 1627238"/>
              <a:gd name="connsiteX33" fmla="*/ 9942 w 1179279"/>
              <a:gd name="connsiteY33" fmla="*/ 736600 h 1627238"/>
              <a:gd name="connsiteX34" fmla="*/ 48042 w 1179279"/>
              <a:gd name="connsiteY34" fmla="*/ 755650 h 1627238"/>
              <a:gd name="connsiteX35" fmla="*/ 102017 w 1179279"/>
              <a:gd name="connsiteY35" fmla="*/ 790575 h 1627238"/>
              <a:gd name="connsiteX36" fmla="*/ 133767 w 1179279"/>
              <a:gd name="connsiteY36" fmla="*/ 784225 h 1627238"/>
              <a:gd name="connsiteX37" fmla="*/ 159167 w 1179279"/>
              <a:gd name="connsiteY37" fmla="*/ 841375 h 1627238"/>
              <a:gd name="connsiteX38" fmla="*/ 155992 w 1179279"/>
              <a:gd name="connsiteY38" fmla="*/ 873125 h 1627238"/>
              <a:gd name="connsiteX39" fmla="*/ 200442 w 1179279"/>
              <a:gd name="connsiteY39" fmla="*/ 904875 h 1627238"/>
              <a:gd name="connsiteX40" fmla="*/ 222667 w 1179279"/>
              <a:gd name="connsiteY40" fmla="*/ 939800 h 1627238"/>
              <a:gd name="connsiteX41" fmla="*/ 213142 w 1179279"/>
              <a:gd name="connsiteY41" fmla="*/ 1022350 h 1627238"/>
              <a:gd name="connsiteX42" fmla="*/ 190917 w 1179279"/>
              <a:gd name="connsiteY42" fmla="*/ 1063625 h 1627238"/>
              <a:gd name="connsiteX43" fmla="*/ 190917 w 1179279"/>
              <a:gd name="connsiteY43" fmla="*/ 1200150 h 1627238"/>
              <a:gd name="connsiteX44" fmla="*/ 244892 w 1179279"/>
              <a:gd name="connsiteY44" fmla="*/ 1206500 h 1627238"/>
              <a:gd name="connsiteX45" fmla="*/ 279817 w 1179279"/>
              <a:gd name="connsiteY45" fmla="*/ 1222375 h 1627238"/>
              <a:gd name="connsiteX46" fmla="*/ 289342 w 1179279"/>
              <a:gd name="connsiteY46" fmla="*/ 1270000 h 1627238"/>
              <a:gd name="connsiteX47" fmla="*/ 356017 w 1179279"/>
              <a:gd name="connsiteY47" fmla="*/ 1298575 h 1627238"/>
              <a:gd name="connsiteX48" fmla="*/ 403642 w 1179279"/>
              <a:gd name="connsiteY48" fmla="*/ 1330325 h 1627238"/>
              <a:gd name="connsiteX49" fmla="*/ 422692 w 1179279"/>
              <a:gd name="connsiteY49" fmla="*/ 1403350 h 1627238"/>
              <a:gd name="connsiteX50" fmla="*/ 444917 w 1179279"/>
              <a:gd name="connsiteY50" fmla="*/ 1476375 h 1627238"/>
              <a:gd name="connsiteX51" fmla="*/ 483017 w 1179279"/>
              <a:gd name="connsiteY51" fmla="*/ 1482725 h 1627238"/>
              <a:gd name="connsiteX52" fmla="*/ 514767 w 1179279"/>
              <a:gd name="connsiteY52" fmla="*/ 1536700 h 1627238"/>
              <a:gd name="connsiteX53" fmla="*/ 543342 w 1179279"/>
              <a:gd name="connsiteY53" fmla="*/ 1584325 h 1627238"/>
              <a:gd name="connsiteX54" fmla="*/ 571917 w 1179279"/>
              <a:gd name="connsiteY54" fmla="*/ 1555750 h 1627238"/>
              <a:gd name="connsiteX55" fmla="*/ 597317 w 1179279"/>
              <a:gd name="connsiteY55" fmla="*/ 1501775 h 1627238"/>
              <a:gd name="connsiteX56" fmla="*/ 625892 w 1179279"/>
              <a:gd name="connsiteY56" fmla="*/ 1565275 h 1627238"/>
              <a:gd name="connsiteX57" fmla="*/ 660817 w 1179279"/>
              <a:gd name="connsiteY57" fmla="*/ 1590675 h 1627238"/>
              <a:gd name="connsiteX58" fmla="*/ 711617 w 1179279"/>
              <a:gd name="connsiteY58" fmla="*/ 1543050 h 1627238"/>
              <a:gd name="connsiteX59" fmla="*/ 794167 w 1179279"/>
              <a:gd name="connsiteY59" fmla="*/ 1558925 h 1627238"/>
              <a:gd name="connsiteX60" fmla="*/ 857667 w 1179279"/>
              <a:gd name="connsiteY60" fmla="*/ 1568450 h 1627238"/>
              <a:gd name="connsiteX61" fmla="*/ 927517 w 1179279"/>
              <a:gd name="connsiteY61" fmla="*/ 1590675 h 1627238"/>
              <a:gd name="connsiteX62" fmla="*/ 1000542 w 1179279"/>
              <a:gd name="connsiteY62" fmla="*/ 1606550 h 1627238"/>
              <a:gd name="connsiteX63" fmla="*/ 1054517 w 1179279"/>
              <a:gd name="connsiteY63" fmla="*/ 1625599 h 1627238"/>
              <a:gd name="connsiteX64" fmla="*/ 1073567 w 1179279"/>
              <a:gd name="connsiteY64" fmla="*/ 1606550 h 1627238"/>
              <a:gd name="connsiteX65" fmla="*/ 1073567 w 1179279"/>
              <a:gd name="connsiteY65" fmla="*/ 1581149 h 1627238"/>
              <a:gd name="connsiteX66" fmla="*/ 1098967 w 1179279"/>
              <a:gd name="connsiteY66" fmla="*/ 1568449 h 1627238"/>
              <a:gd name="connsiteX67" fmla="*/ 1098967 w 1179279"/>
              <a:gd name="connsiteY67" fmla="*/ 1527175 h 1627238"/>
              <a:gd name="connsiteX68" fmla="*/ 1140241 w 1179279"/>
              <a:gd name="connsiteY68" fmla="*/ 1527174 h 1627238"/>
              <a:gd name="connsiteX69" fmla="*/ 1178342 w 1179279"/>
              <a:gd name="connsiteY69" fmla="*/ 1514475 h 1627238"/>
              <a:gd name="connsiteX70" fmla="*/ 1098967 w 1179279"/>
              <a:gd name="connsiteY70" fmla="*/ 1457325 h 1627238"/>
              <a:gd name="connsiteX71" fmla="*/ 1057692 w 1179279"/>
              <a:gd name="connsiteY71" fmla="*/ 1419225 h 1627238"/>
              <a:gd name="connsiteX72" fmla="*/ 1025941 w 1179279"/>
              <a:gd name="connsiteY72" fmla="*/ 1384299 h 1627238"/>
              <a:gd name="connsiteX73" fmla="*/ 1076742 w 1179279"/>
              <a:gd name="connsiteY73" fmla="*/ 1339850 h 1627238"/>
              <a:gd name="connsiteX74" fmla="*/ 1064042 w 1179279"/>
              <a:gd name="connsiteY74" fmla="*/ 1308100 h 1627238"/>
              <a:gd name="connsiteX75" fmla="*/ 1038641 w 1179279"/>
              <a:gd name="connsiteY75" fmla="*/ 1320799 h 1627238"/>
              <a:gd name="connsiteX76" fmla="*/ 991017 w 1179279"/>
              <a:gd name="connsiteY76" fmla="*/ 1314450 h 1627238"/>
              <a:gd name="connsiteX77" fmla="*/ 975142 w 1179279"/>
              <a:gd name="connsiteY77" fmla="*/ 1298575 h 1627238"/>
              <a:gd name="connsiteX78" fmla="*/ 1013242 w 1179279"/>
              <a:gd name="connsiteY78" fmla="*/ 1279525 h 1627238"/>
              <a:gd name="connsiteX79" fmla="*/ 1010067 w 1179279"/>
              <a:gd name="connsiteY79" fmla="*/ 1270000 h 1627238"/>
              <a:gd name="connsiteX80" fmla="*/ 997367 w 1179279"/>
              <a:gd name="connsiteY80" fmla="*/ 1260475 h 1627238"/>
              <a:gd name="connsiteX81" fmla="*/ 978317 w 1179279"/>
              <a:gd name="connsiteY81" fmla="*/ 1250950 h 1627238"/>
              <a:gd name="connsiteX82" fmla="*/ 959267 w 1179279"/>
              <a:gd name="connsiteY82" fmla="*/ 1225550 h 1627238"/>
              <a:gd name="connsiteX83" fmla="*/ 956092 w 1179279"/>
              <a:gd name="connsiteY83" fmla="*/ 1212850 h 1627238"/>
              <a:gd name="connsiteX84" fmla="*/ 940217 w 1179279"/>
              <a:gd name="connsiteY84" fmla="*/ 1181100 h 1627238"/>
              <a:gd name="connsiteX85" fmla="*/ 937042 w 1179279"/>
              <a:gd name="connsiteY85" fmla="*/ 1171575 h 1627238"/>
              <a:gd name="connsiteX86" fmla="*/ 930692 w 1179279"/>
              <a:gd name="connsiteY86" fmla="*/ 1146175 h 1627238"/>
              <a:gd name="connsiteX87" fmla="*/ 917992 w 1179279"/>
              <a:gd name="connsiteY87" fmla="*/ 1120775 h 1627238"/>
              <a:gd name="connsiteX88" fmla="*/ 905292 w 1179279"/>
              <a:gd name="connsiteY88" fmla="*/ 1098550 h 1627238"/>
              <a:gd name="connsiteX89" fmla="*/ 898942 w 1179279"/>
              <a:gd name="connsiteY89" fmla="*/ 1082675 h 1627238"/>
              <a:gd name="connsiteX90" fmla="*/ 892592 w 1179279"/>
              <a:gd name="connsiteY90" fmla="*/ 1063625 h 1627238"/>
              <a:gd name="connsiteX91" fmla="*/ 883067 w 1179279"/>
              <a:gd name="connsiteY91" fmla="*/ 1047750 h 1627238"/>
              <a:gd name="connsiteX92" fmla="*/ 876717 w 1179279"/>
              <a:gd name="connsiteY92" fmla="*/ 1038225 h 1627238"/>
              <a:gd name="connsiteX93" fmla="*/ 860842 w 1179279"/>
              <a:gd name="connsiteY93" fmla="*/ 1025525 h 1627238"/>
              <a:gd name="connsiteX94" fmla="*/ 841792 w 1179279"/>
              <a:gd name="connsiteY94" fmla="*/ 1003300 h 1627238"/>
              <a:gd name="connsiteX95" fmla="*/ 819567 w 1179279"/>
              <a:gd name="connsiteY95" fmla="*/ 1000125 h 1627238"/>
              <a:gd name="connsiteX96" fmla="*/ 797342 w 1179279"/>
              <a:gd name="connsiteY96" fmla="*/ 987425 h 1627238"/>
              <a:gd name="connsiteX97" fmla="*/ 765592 w 1179279"/>
              <a:gd name="connsiteY97" fmla="*/ 965200 h 1627238"/>
              <a:gd name="connsiteX98" fmla="*/ 752892 w 1179279"/>
              <a:gd name="connsiteY98" fmla="*/ 958850 h 1627238"/>
              <a:gd name="connsiteX99" fmla="*/ 746542 w 1179279"/>
              <a:gd name="connsiteY99" fmla="*/ 946150 h 1627238"/>
              <a:gd name="connsiteX100" fmla="*/ 740192 w 1179279"/>
              <a:gd name="connsiteY100" fmla="*/ 898525 h 1627238"/>
              <a:gd name="connsiteX101" fmla="*/ 730667 w 1179279"/>
              <a:gd name="connsiteY101" fmla="*/ 863600 h 1627238"/>
              <a:gd name="connsiteX102" fmla="*/ 721142 w 1179279"/>
              <a:gd name="connsiteY102" fmla="*/ 860425 h 1627238"/>
              <a:gd name="connsiteX103" fmla="*/ 705267 w 1179279"/>
              <a:gd name="connsiteY103" fmla="*/ 847725 h 1627238"/>
              <a:gd name="connsiteX104" fmla="*/ 692567 w 1179279"/>
              <a:gd name="connsiteY104" fmla="*/ 841375 h 1627238"/>
              <a:gd name="connsiteX105" fmla="*/ 686217 w 1179279"/>
              <a:gd name="connsiteY105" fmla="*/ 831850 h 1627238"/>
              <a:gd name="connsiteX106" fmla="*/ 689392 w 1179279"/>
              <a:gd name="connsiteY106" fmla="*/ 784225 h 1627238"/>
              <a:gd name="connsiteX107" fmla="*/ 698917 w 1179279"/>
              <a:gd name="connsiteY107" fmla="*/ 762000 h 1627238"/>
              <a:gd name="connsiteX108" fmla="*/ 708442 w 1179279"/>
              <a:gd name="connsiteY108" fmla="*/ 673100 h 1627238"/>
              <a:gd name="connsiteX109" fmla="*/ 711617 w 1179279"/>
              <a:gd name="connsiteY109" fmla="*/ 641350 h 1627238"/>
              <a:gd name="connsiteX110" fmla="*/ 721142 w 1179279"/>
              <a:gd name="connsiteY110" fmla="*/ 609600 h 1627238"/>
              <a:gd name="connsiteX111" fmla="*/ 727492 w 1179279"/>
              <a:gd name="connsiteY111" fmla="*/ 581025 h 1627238"/>
              <a:gd name="connsiteX112" fmla="*/ 733842 w 1179279"/>
              <a:gd name="connsiteY112" fmla="*/ 568325 h 1627238"/>
              <a:gd name="connsiteX113" fmla="*/ 737017 w 1179279"/>
              <a:gd name="connsiteY113" fmla="*/ 555625 h 1627238"/>
              <a:gd name="connsiteX114" fmla="*/ 749717 w 1179279"/>
              <a:gd name="connsiteY114" fmla="*/ 542925 h 1627238"/>
              <a:gd name="connsiteX115" fmla="*/ 762417 w 1179279"/>
              <a:gd name="connsiteY115" fmla="*/ 520700 h 1627238"/>
              <a:gd name="connsiteX116" fmla="*/ 784642 w 1179279"/>
              <a:gd name="connsiteY116" fmla="*/ 498475 h 1627238"/>
              <a:gd name="connsiteX117" fmla="*/ 797342 w 1179279"/>
              <a:gd name="connsiteY117" fmla="*/ 485775 h 1627238"/>
              <a:gd name="connsiteX118" fmla="*/ 806867 w 1179279"/>
              <a:gd name="connsiteY118" fmla="*/ 476250 h 1627238"/>
              <a:gd name="connsiteX119" fmla="*/ 816392 w 1179279"/>
              <a:gd name="connsiteY119" fmla="*/ 454025 h 1627238"/>
              <a:gd name="connsiteX120" fmla="*/ 819567 w 1179279"/>
              <a:gd name="connsiteY120" fmla="*/ 441325 h 1627238"/>
              <a:gd name="connsiteX121" fmla="*/ 832267 w 1179279"/>
              <a:gd name="connsiteY121" fmla="*/ 409575 h 1627238"/>
              <a:gd name="connsiteX122" fmla="*/ 838617 w 1179279"/>
              <a:gd name="connsiteY122" fmla="*/ 365125 h 1627238"/>
              <a:gd name="connsiteX123" fmla="*/ 841792 w 1179279"/>
              <a:gd name="connsiteY123" fmla="*/ 355600 h 1627238"/>
              <a:gd name="connsiteX124" fmla="*/ 844967 w 1179279"/>
              <a:gd name="connsiteY124" fmla="*/ 342900 h 1627238"/>
              <a:gd name="connsiteX125" fmla="*/ 854492 w 1179279"/>
              <a:gd name="connsiteY125" fmla="*/ 225425 h 1627238"/>
              <a:gd name="connsiteX126" fmla="*/ 857667 w 1179279"/>
              <a:gd name="connsiteY126" fmla="*/ 209550 h 1627238"/>
              <a:gd name="connsiteX127" fmla="*/ 864017 w 1179279"/>
              <a:gd name="connsiteY127" fmla="*/ 200025 h 1627238"/>
              <a:gd name="connsiteX128" fmla="*/ 867192 w 1179279"/>
              <a:gd name="connsiteY128" fmla="*/ 177800 h 1627238"/>
              <a:gd name="connsiteX129" fmla="*/ 870367 w 1179279"/>
              <a:gd name="connsiteY129" fmla="*/ 168275 h 1627238"/>
              <a:gd name="connsiteX130" fmla="*/ 873542 w 1179279"/>
              <a:gd name="connsiteY130" fmla="*/ 152400 h 1627238"/>
              <a:gd name="connsiteX131" fmla="*/ 883067 w 1179279"/>
              <a:gd name="connsiteY131" fmla="*/ 101600 h 1627238"/>
              <a:gd name="connsiteX132" fmla="*/ 886242 w 1179279"/>
              <a:gd name="connsiteY132" fmla="*/ 92075 h 1627238"/>
              <a:gd name="connsiteX133" fmla="*/ 898942 w 1179279"/>
              <a:gd name="connsiteY133" fmla="*/ 76200 h 1627238"/>
              <a:gd name="connsiteX134" fmla="*/ 908467 w 1179279"/>
              <a:gd name="connsiteY134" fmla="*/ 73025 h 1627238"/>
              <a:gd name="connsiteX0" fmla="*/ 908467 w 1179279"/>
              <a:gd name="connsiteY0" fmla="*/ 73025 h 1627238"/>
              <a:gd name="connsiteX1" fmla="*/ 902117 w 1179279"/>
              <a:gd name="connsiteY1" fmla="*/ 57150 h 1627238"/>
              <a:gd name="connsiteX2" fmla="*/ 844967 w 1179279"/>
              <a:gd name="connsiteY2" fmla="*/ 22225 h 1627238"/>
              <a:gd name="connsiteX3" fmla="*/ 829092 w 1179279"/>
              <a:gd name="connsiteY3" fmla="*/ 9525 h 1627238"/>
              <a:gd name="connsiteX4" fmla="*/ 813217 w 1179279"/>
              <a:gd name="connsiteY4" fmla="*/ 6350 h 1627238"/>
              <a:gd name="connsiteX5" fmla="*/ 797342 w 1179279"/>
              <a:gd name="connsiteY5" fmla="*/ 0 h 1627238"/>
              <a:gd name="connsiteX6" fmla="*/ 775117 w 1179279"/>
              <a:gd name="connsiteY6" fmla="*/ 6350 h 1627238"/>
              <a:gd name="connsiteX7" fmla="*/ 771942 w 1179279"/>
              <a:gd name="connsiteY7" fmla="*/ 50800 h 1627238"/>
              <a:gd name="connsiteX8" fmla="*/ 768767 w 1179279"/>
              <a:gd name="connsiteY8" fmla="*/ 69850 h 1627238"/>
              <a:gd name="connsiteX9" fmla="*/ 759242 w 1179279"/>
              <a:gd name="connsiteY9" fmla="*/ 73025 h 1627238"/>
              <a:gd name="connsiteX10" fmla="*/ 749717 w 1179279"/>
              <a:gd name="connsiteY10" fmla="*/ 66675 h 1627238"/>
              <a:gd name="connsiteX11" fmla="*/ 737017 w 1179279"/>
              <a:gd name="connsiteY11" fmla="*/ 63500 h 1627238"/>
              <a:gd name="connsiteX12" fmla="*/ 714792 w 1179279"/>
              <a:gd name="connsiteY12" fmla="*/ 104775 h 1627238"/>
              <a:gd name="connsiteX13" fmla="*/ 670342 w 1179279"/>
              <a:gd name="connsiteY13" fmla="*/ 25400 h 1627238"/>
              <a:gd name="connsiteX14" fmla="*/ 654467 w 1179279"/>
              <a:gd name="connsiteY14" fmla="*/ 63500 h 1627238"/>
              <a:gd name="connsiteX15" fmla="*/ 600492 w 1179279"/>
              <a:gd name="connsiteY15" fmla="*/ 142875 h 1627238"/>
              <a:gd name="connsiteX16" fmla="*/ 562392 w 1179279"/>
              <a:gd name="connsiteY16" fmla="*/ 222250 h 1627238"/>
              <a:gd name="connsiteX17" fmla="*/ 527467 w 1179279"/>
              <a:gd name="connsiteY17" fmla="*/ 304800 h 1627238"/>
              <a:gd name="connsiteX18" fmla="*/ 521117 w 1179279"/>
              <a:gd name="connsiteY18" fmla="*/ 358775 h 1627238"/>
              <a:gd name="connsiteX19" fmla="*/ 444917 w 1179279"/>
              <a:gd name="connsiteY19" fmla="*/ 434975 h 1627238"/>
              <a:gd name="connsiteX20" fmla="*/ 444917 w 1179279"/>
              <a:gd name="connsiteY20" fmla="*/ 517525 h 1627238"/>
              <a:gd name="connsiteX21" fmla="*/ 409992 w 1179279"/>
              <a:gd name="connsiteY21" fmla="*/ 501650 h 1627238"/>
              <a:gd name="connsiteX22" fmla="*/ 362367 w 1179279"/>
              <a:gd name="connsiteY22" fmla="*/ 511175 h 1627238"/>
              <a:gd name="connsiteX23" fmla="*/ 295692 w 1179279"/>
              <a:gd name="connsiteY23" fmla="*/ 492125 h 1627238"/>
              <a:gd name="connsiteX24" fmla="*/ 289342 w 1179279"/>
              <a:gd name="connsiteY24" fmla="*/ 419100 h 1627238"/>
              <a:gd name="connsiteX25" fmla="*/ 263942 w 1179279"/>
              <a:gd name="connsiteY25" fmla="*/ 396875 h 1627238"/>
              <a:gd name="connsiteX26" fmla="*/ 184567 w 1179279"/>
              <a:gd name="connsiteY26" fmla="*/ 387350 h 1627238"/>
              <a:gd name="connsiteX27" fmla="*/ 108367 w 1179279"/>
              <a:gd name="connsiteY27" fmla="*/ 393700 h 1627238"/>
              <a:gd name="connsiteX28" fmla="*/ 35342 w 1179279"/>
              <a:gd name="connsiteY28" fmla="*/ 469900 h 1627238"/>
              <a:gd name="connsiteX29" fmla="*/ 417 w 1179279"/>
              <a:gd name="connsiteY29" fmla="*/ 533400 h 1627238"/>
              <a:gd name="connsiteX30" fmla="*/ 16292 w 1179279"/>
              <a:gd name="connsiteY30" fmla="*/ 587375 h 1627238"/>
              <a:gd name="connsiteX31" fmla="*/ 9941 w 1179279"/>
              <a:gd name="connsiteY31" fmla="*/ 631825 h 1627238"/>
              <a:gd name="connsiteX32" fmla="*/ 13117 w 1179279"/>
              <a:gd name="connsiteY32" fmla="*/ 698500 h 1627238"/>
              <a:gd name="connsiteX33" fmla="*/ 9942 w 1179279"/>
              <a:gd name="connsiteY33" fmla="*/ 736600 h 1627238"/>
              <a:gd name="connsiteX34" fmla="*/ 48042 w 1179279"/>
              <a:gd name="connsiteY34" fmla="*/ 755650 h 1627238"/>
              <a:gd name="connsiteX35" fmla="*/ 102017 w 1179279"/>
              <a:gd name="connsiteY35" fmla="*/ 790575 h 1627238"/>
              <a:gd name="connsiteX36" fmla="*/ 133767 w 1179279"/>
              <a:gd name="connsiteY36" fmla="*/ 784225 h 1627238"/>
              <a:gd name="connsiteX37" fmla="*/ 159167 w 1179279"/>
              <a:gd name="connsiteY37" fmla="*/ 841375 h 1627238"/>
              <a:gd name="connsiteX38" fmla="*/ 155992 w 1179279"/>
              <a:gd name="connsiteY38" fmla="*/ 873125 h 1627238"/>
              <a:gd name="connsiteX39" fmla="*/ 200442 w 1179279"/>
              <a:gd name="connsiteY39" fmla="*/ 904875 h 1627238"/>
              <a:gd name="connsiteX40" fmla="*/ 222667 w 1179279"/>
              <a:gd name="connsiteY40" fmla="*/ 939800 h 1627238"/>
              <a:gd name="connsiteX41" fmla="*/ 213142 w 1179279"/>
              <a:gd name="connsiteY41" fmla="*/ 1022350 h 1627238"/>
              <a:gd name="connsiteX42" fmla="*/ 190917 w 1179279"/>
              <a:gd name="connsiteY42" fmla="*/ 1063625 h 1627238"/>
              <a:gd name="connsiteX43" fmla="*/ 190917 w 1179279"/>
              <a:gd name="connsiteY43" fmla="*/ 1200150 h 1627238"/>
              <a:gd name="connsiteX44" fmla="*/ 244892 w 1179279"/>
              <a:gd name="connsiteY44" fmla="*/ 1206500 h 1627238"/>
              <a:gd name="connsiteX45" fmla="*/ 279817 w 1179279"/>
              <a:gd name="connsiteY45" fmla="*/ 1222375 h 1627238"/>
              <a:gd name="connsiteX46" fmla="*/ 289342 w 1179279"/>
              <a:gd name="connsiteY46" fmla="*/ 1270000 h 1627238"/>
              <a:gd name="connsiteX47" fmla="*/ 356017 w 1179279"/>
              <a:gd name="connsiteY47" fmla="*/ 1298575 h 1627238"/>
              <a:gd name="connsiteX48" fmla="*/ 403642 w 1179279"/>
              <a:gd name="connsiteY48" fmla="*/ 1330325 h 1627238"/>
              <a:gd name="connsiteX49" fmla="*/ 422692 w 1179279"/>
              <a:gd name="connsiteY49" fmla="*/ 1403350 h 1627238"/>
              <a:gd name="connsiteX50" fmla="*/ 444917 w 1179279"/>
              <a:gd name="connsiteY50" fmla="*/ 1476375 h 1627238"/>
              <a:gd name="connsiteX51" fmla="*/ 483017 w 1179279"/>
              <a:gd name="connsiteY51" fmla="*/ 1482725 h 1627238"/>
              <a:gd name="connsiteX52" fmla="*/ 514767 w 1179279"/>
              <a:gd name="connsiteY52" fmla="*/ 1536700 h 1627238"/>
              <a:gd name="connsiteX53" fmla="*/ 543342 w 1179279"/>
              <a:gd name="connsiteY53" fmla="*/ 1584325 h 1627238"/>
              <a:gd name="connsiteX54" fmla="*/ 571917 w 1179279"/>
              <a:gd name="connsiteY54" fmla="*/ 1555750 h 1627238"/>
              <a:gd name="connsiteX55" fmla="*/ 597317 w 1179279"/>
              <a:gd name="connsiteY55" fmla="*/ 1501775 h 1627238"/>
              <a:gd name="connsiteX56" fmla="*/ 625892 w 1179279"/>
              <a:gd name="connsiteY56" fmla="*/ 1565275 h 1627238"/>
              <a:gd name="connsiteX57" fmla="*/ 660817 w 1179279"/>
              <a:gd name="connsiteY57" fmla="*/ 1590675 h 1627238"/>
              <a:gd name="connsiteX58" fmla="*/ 711617 w 1179279"/>
              <a:gd name="connsiteY58" fmla="*/ 1543050 h 1627238"/>
              <a:gd name="connsiteX59" fmla="*/ 794167 w 1179279"/>
              <a:gd name="connsiteY59" fmla="*/ 1558925 h 1627238"/>
              <a:gd name="connsiteX60" fmla="*/ 857667 w 1179279"/>
              <a:gd name="connsiteY60" fmla="*/ 1568450 h 1627238"/>
              <a:gd name="connsiteX61" fmla="*/ 927517 w 1179279"/>
              <a:gd name="connsiteY61" fmla="*/ 1590675 h 1627238"/>
              <a:gd name="connsiteX62" fmla="*/ 1000542 w 1179279"/>
              <a:gd name="connsiteY62" fmla="*/ 1606550 h 1627238"/>
              <a:gd name="connsiteX63" fmla="*/ 1054517 w 1179279"/>
              <a:gd name="connsiteY63" fmla="*/ 1625599 h 1627238"/>
              <a:gd name="connsiteX64" fmla="*/ 1073567 w 1179279"/>
              <a:gd name="connsiteY64" fmla="*/ 1606550 h 1627238"/>
              <a:gd name="connsiteX65" fmla="*/ 1073567 w 1179279"/>
              <a:gd name="connsiteY65" fmla="*/ 1581149 h 1627238"/>
              <a:gd name="connsiteX66" fmla="*/ 1098967 w 1179279"/>
              <a:gd name="connsiteY66" fmla="*/ 1568449 h 1627238"/>
              <a:gd name="connsiteX67" fmla="*/ 1098967 w 1179279"/>
              <a:gd name="connsiteY67" fmla="*/ 1527175 h 1627238"/>
              <a:gd name="connsiteX68" fmla="*/ 1140241 w 1179279"/>
              <a:gd name="connsiteY68" fmla="*/ 1527174 h 1627238"/>
              <a:gd name="connsiteX69" fmla="*/ 1178342 w 1179279"/>
              <a:gd name="connsiteY69" fmla="*/ 1514475 h 1627238"/>
              <a:gd name="connsiteX70" fmla="*/ 1098967 w 1179279"/>
              <a:gd name="connsiteY70" fmla="*/ 1457325 h 1627238"/>
              <a:gd name="connsiteX71" fmla="*/ 1057692 w 1179279"/>
              <a:gd name="connsiteY71" fmla="*/ 1419225 h 1627238"/>
              <a:gd name="connsiteX72" fmla="*/ 1025941 w 1179279"/>
              <a:gd name="connsiteY72" fmla="*/ 1384299 h 1627238"/>
              <a:gd name="connsiteX73" fmla="*/ 1076742 w 1179279"/>
              <a:gd name="connsiteY73" fmla="*/ 1339850 h 1627238"/>
              <a:gd name="connsiteX74" fmla="*/ 1064042 w 1179279"/>
              <a:gd name="connsiteY74" fmla="*/ 1308100 h 1627238"/>
              <a:gd name="connsiteX75" fmla="*/ 1038641 w 1179279"/>
              <a:gd name="connsiteY75" fmla="*/ 1320799 h 1627238"/>
              <a:gd name="connsiteX76" fmla="*/ 991017 w 1179279"/>
              <a:gd name="connsiteY76" fmla="*/ 1314450 h 1627238"/>
              <a:gd name="connsiteX77" fmla="*/ 1013242 w 1179279"/>
              <a:gd name="connsiteY77" fmla="*/ 1279525 h 1627238"/>
              <a:gd name="connsiteX78" fmla="*/ 1010067 w 1179279"/>
              <a:gd name="connsiteY78" fmla="*/ 1270000 h 1627238"/>
              <a:gd name="connsiteX79" fmla="*/ 997367 w 1179279"/>
              <a:gd name="connsiteY79" fmla="*/ 1260475 h 1627238"/>
              <a:gd name="connsiteX80" fmla="*/ 978317 w 1179279"/>
              <a:gd name="connsiteY80" fmla="*/ 1250950 h 1627238"/>
              <a:gd name="connsiteX81" fmla="*/ 959267 w 1179279"/>
              <a:gd name="connsiteY81" fmla="*/ 1225550 h 1627238"/>
              <a:gd name="connsiteX82" fmla="*/ 956092 w 1179279"/>
              <a:gd name="connsiteY82" fmla="*/ 1212850 h 1627238"/>
              <a:gd name="connsiteX83" fmla="*/ 940217 w 1179279"/>
              <a:gd name="connsiteY83" fmla="*/ 1181100 h 1627238"/>
              <a:gd name="connsiteX84" fmla="*/ 937042 w 1179279"/>
              <a:gd name="connsiteY84" fmla="*/ 1171575 h 1627238"/>
              <a:gd name="connsiteX85" fmla="*/ 930692 w 1179279"/>
              <a:gd name="connsiteY85" fmla="*/ 1146175 h 1627238"/>
              <a:gd name="connsiteX86" fmla="*/ 917992 w 1179279"/>
              <a:gd name="connsiteY86" fmla="*/ 1120775 h 1627238"/>
              <a:gd name="connsiteX87" fmla="*/ 905292 w 1179279"/>
              <a:gd name="connsiteY87" fmla="*/ 1098550 h 1627238"/>
              <a:gd name="connsiteX88" fmla="*/ 898942 w 1179279"/>
              <a:gd name="connsiteY88" fmla="*/ 1082675 h 1627238"/>
              <a:gd name="connsiteX89" fmla="*/ 892592 w 1179279"/>
              <a:gd name="connsiteY89" fmla="*/ 1063625 h 1627238"/>
              <a:gd name="connsiteX90" fmla="*/ 883067 w 1179279"/>
              <a:gd name="connsiteY90" fmla="*/ 1047750 h 1627238"/>
              <a:gd name="connsiteX91" fmla="*/ 876717 w 1179279"/>
              <a:gd name="connsiteY91" fmla="*/ 1038225 h 1627238"/>
              <a:gd name="connsiteX92" fmla="*/ 860842 w 1179279"/>
              <a:gd name="connsiteY92" fmla="*/ 1025525 h 1627238"/>
              <a:gd name="connsiteX93" fmla="*/ 841792 w 1179279"/>
              <a:gd name="connsiteY93" fmla="*/ 1003300 h 1627238"/>
              <a:gd name="connsiteX94" fmla="*/ 819567 w 1179279"/>
              <a:gd name="connsiteY94" fmla="*/ 1000125 h 1627238"/>
              <a:gd name="connsiteX95" fmla="*/ 797342 w 1179279"/>
              <a:gd name="connsiteY95" fmla="*/ 987425 h 1627238"/>
              <a:gd name="connsiteX96" fmla="*/ 765592 w 1179279"/>
              <a:gd name="connsiteY96" fmla="*/ 965200 h 1627238"/>
              <a:gd name="connsiteX97" fmla="*/ 752892 w 1179279"/>
              <a:gd name="connsiteY97" fmla="*/ 958850 h 1627238"/>
              <a:gd name="connsiteX98" fmla="*/ 746542 w 1179279"/>
              <a:gd name="connsiteY98" fmla="*/ 946150 h 1627238"/>
              <a:gd name="connsiteX99" fmla="*/ 740192 w 1179279"/>
              <a:gd name="connsiteY99" fmla="*/ 898525 h 1627238"/>
              <a:gd name="connsiteX100" fmla="*/ 730667 w 1179279"/>
              <a:gd name="connsiteY100" fmla="*/ 863600 h 1627238"/>
              <a:gd name="connsiteX101" fmla="*/ 721142 w 1179279"/>
              <a:gd name="connsiteY101" fmla="*/ 860425 h 1627238"/>
              <a:gd name="connsiteX102" fmla="*/ 705267 w 1179279"/>
              <a:gd name="connsiteY102" fmla="*/ 847725 h 1627238"/>
              <a:gd name="connsiteX103" fmla="*/ 692567 w 1179279"/>
              <a:gd name="connsiteY103" fmla="*/ 841375 h 1627238"/>
              <a:gd name="connsiteX104" fmla="*/ 686217 w 1179279"/>
              <a:gd name="connsiteY104" fmla="*/ 831850 h 1627238"/>
              <a:gd name="connsiteX105" fmla="*/ 689392 w 1179279"/>
              <a:gd name="connsiteY105" fmla="*/ 784225 h 1627238"/>
              <a:gd name="connsiteX106" fmla="*/ 698917 w 1179279"/>
              <a:gd name="connsiteY106" fmla="*/ 762000 h 1627238"/>
              <a:gd name="connsiteX107" fmla="*/ 708442 w 1179279"/>
              <a:gd name="connsiteY107" fmla="*/ 673100 h 1627238"/>
              <a:gd name="connsiteX108" fmla="*/ 711617 w 1179279"/>
              <a:gd name="connsiteY108" fmla="*/ 641350 h 1627238"/>
              <a:gd name="connsiteX109" fmla="*/ 721142 w 1179279"/>
              <a:gd name="connsiteY109" fmla="*/ 609600 h 1627238"/>
              <a:gd name="connsiteX110" fmla="*/ 727492 w 1179279"/>
              <a:gd name="connsiteY110" fmla="*/ 581025 h 1627238"/>
              <a:gd name="connsiteX111" fmla="*/ 733842 w 1179279"/>
              <a:gd name="connsiteY111" fmla="*/ 568325 h 1627238"/>
              <a:gd name="connsiteX112" fmla="*/ 737017 w 1179279"/>
              <a:gd name="connsiteY112" fmla="*/ 555625 h 1627238"/>
              <a:gd name="connsiteX113" fmla="*/ 749717 w 1179279"/>
              <a:gd name="connsiteY113" fmla="*/ 542925 h 1627238"/>
              <a:gd name="connsiteX114" fmla="*/ 762417 w 1179279"/>
              <a:gd name="connsiteY114" fmla="*/ 520700 h 1627238"/>
              <a:gd name="connsiteX115" fmla="*/ 784642 w 1179279"/>
              <a:gd name="connsiteY115" fmla="*/ 498475 h 1627238"/>
              <a:gd name="connsiteX116" fmla="*/ 797342 w 1179279"/>
              <a:gd name="connsiteY116" fmla="*/ 485775 h 1627238"/>
              <a:gd name="connsiteX117" fmla="*/ 806867 w 1179279"/>
              <a:gd name="connsiteY117" fmla="*/ 476250 h 1627238"/>
              <a:gd name="connsiteX118" fmla="*/ 816392 w 1179279"/>
              <a:gd name="connsiteY118" fmla="*/ 454025 h 1627238"/>
              <a:gd name="connsiteX119" fmla="*/ 819567 w 1179279"/>
              <a:gd name="connsiteY119" fmla="*/ 441325 h 1627238"/>
              <a:gd name="connsiteX120" fmla="*/ 832267 w 1179279"/>
              <a:gd name="connsiteY120" fmla="*/ 409575 h 1627238"/>
              <a:gd name="connsiteX121" fmla="*/ 838617 w 1179279"/>
              <a:gd name="connsiteY121" fmla="*/ 365125 h 1627238"/>
              <a:gd name="connsiteX122" fmla="*/ 841792 w 1179279"/>
              <a:gd name="connsiteY122" fmla="*/ 355600 h 1627238"/>
              <a:gd name="connsiteX123" fmla="*/ 844967 w 1179279"/>
              <a:gd name="connsiteY123" fmla="*/ 342900 h 1627238"/>
              <a:gd name="connsiteX124" fmla="*/ 854492 w 1179279"/>
              <a:gd name="connsiteY124" fmla="*/ 225425 h 1627238"/>
              <a:gd name="connsiteX125" fmla="*/ 857667 w 1179279"/>
              <a:gd name="connsiteY125" fmla="*/ 209550 h 1627238"/>
              <a:gd name="connsiteX126" fmla="*/ 864017 w 1179279"/>
              <a:gd name="connsiteY126" fmla="*/ 200025 h 1627238"/>
              <a:gd name="connsiteX127" fmla="*/ 867192 w 1179279"/>
              <a:gd name="connsiteY127" fmla="*/ 177800 h 1627238"/>
              <a:gd name="connsiteX128" fmla="*/ 870367 w 1179279"/>
              <a:gd name="connsiteY128" fmla="*/ 168275 h 1627238"/>
              <a:gd name="connsiteX129" fmla="*/ 873542 w 1179279"/>
              <a:gd name="connsiteY129" fmla="*/ 152400 h 1627238"/>
              <a:gd name="connsiteX130" fmla="*/ 883067 w 1179279"/>
              <a:gd name="connsiteY130" fmla="*/ 101600 h 1627238"/>
              <a:gd name="connsiteX131" fmla="*/ 886242 w 1179279"/>
              <a:gd name="connsiteY131" fmla="*/ 92075 h 1627238"/>
              <a:gd name="connsiteX132" fmla="*/ 898942 w 1179279"/>
              <a:gd name="connsiteY132" fmla="*/ 76200 h 1627238"/>
              <a:gd name="connsiteX133" fmla="*/ 908467 w 1179279"/>
              <a:gd name="connsiteY133" fmla="*/ 73025 h 1627238"/>
              <a:gd name="connsiteX0" fmla="*/ 908467 w 1179279"/>
              <a:gd name="connsiteY0" fmla="*/ 73025 h 1627238"/>
              <a:gd name="connsiteX1" fmla="*/ 902117 w 1179279"/>
              <a:gd name="connsiteY1" fmla="*/ 57150 h 1627238"/>
              <a:gd name="connsiteX2" fmla="*/ 844967 w 1179279"/>
              <a:gd name="connsiteY2" fmla="*/ 22225 h 1627238"/>
              <a:gd name="connsiteX3" fmla="*/ 829092 w 1179279"/>
              <a:gd name="connsiteY3" fmla="*/ 9525 h 1627238"/>
              <a:gd name="connsiteX4" fmla="*/ 813217 w 1179279"/>
              <a:gd name="connsiteY4" fmla="*/ 6350 h 1627238"/>
              <a:gd name="connsiteX5" fmla="*/ 797342 w 1179279"/>
              <a:gd name="connsiteY5" fmla="*/ 0 h 1627238"/>
              <a:gd name="connsiteX6" fmla="*/ 775117 w 1179279"/>
              <a:gd name="connsiteY6" fmla="*/ 6350 h 1627238"/>
              <a:gd name="connsiteX7" fmla="*/ 771942 w 1179279"/>
              <a:gd name="connsiteY7" fmla="*/ 50800 h 1627238"/>
              <a:gd name="connsiteX8" fmla="*/ 768767 w 1179279"/>
              <a:gd name="connsiteY8" fmla="*/ 69850 h 1627238"/>
              <a:gd name="connsiteX9" fmla="*/ 759242 w 1179279"/>
              <a:gd name="connsiteY9" fmla="*/ 73025 h 1627238"/>
              <a:gd name="connsiteX10" fmla="*/ 749717 w 1179279"/>
              <a:gd name="connsiteY10" fmla="*/ 66675 h 1627238"/>
              <a:gd name="connsiteX11" fmla="*/ 737017 w 1179279"/>
              <a:gd name="connsiteY11" fmla="*/ 63500 h 1627238"/>
              <a:gd name="connsiteX12" fmla="*/ 714792 w 1179279"/>
              <a:gd name="connsiteY12" fmla="*/ 104775 h 1627238"/>
              <a:gd name="connsiteX13" fmla="*/ 670342 w 1179279"/>
              <a:gd name="connsiteY13" fmla="*/ 25400 h 1627238"/>
              <a:gd name="connsiteX14" fmla="*/ 654467 w 1179279"/>
              <a:gd name="connsiteY14" fmla="*/ 63500 h 1627238"/>
              <a:gd name="connsiteX15" fmla="*/ 600492 w 1179279"/>
              <a:gd name="connsiteY15" fmla="*/ 142875 h 1627238"/>
              <a:gd name="connsiteX16" fmla="*/ 562392 w 1179279"/>
              <a:gd name="connsiteY16" fmla="*/ 222250 h 1627238"/>
              <a:gd name="connsiteX17" fmla="*/ 527467 w 1179279"/>
              <a:gd name="connsiteY17" fmla="*/ 304800 h 1627238"/>
              <a:gd name="connsiteX18" fmla="*/ 521117 w 1179279"/>
              <a:gd name="connsiteY18" fmla="*/ 358775 h 1627238"/>
              <a:gd name="connsiteX19" fmla="*/ 444917 w 1179279"/>
              <a:gd name="connsiteY19" fmla="*/ 434975 h 1627238"/>
              <a:gd name="connsiteX20" fmla="*/ 444917 w 1179279"/>
              <a:gd name="connsiteY20" fmla="*/ 517525 h 1627238"/>
              <a:gd name="connsiteX21" fmla="*/ 409992 w 1179279"/>
              <a:gd name="connsiteY21" fmla="*/ 501650 h 1627238"/>
              <a:gd name="connsiteX22" fmla="*/ 362367 w 1179279"/>
              <a:gd name="connsiteY22" fmla="*/ 511175 h 1627238"/>
              <a:gd name="connsiteX23" fmla="*/ 295692 w 1179279"/>
              <a:gd name="connsiteY23" fmla="*/ 492125 h 1627238"/>
              <a:gd name="connsiteX24" fmla="*/ 289342 w 1179279"/>
              <a:gd name="connsiteY24" fmla="*/ 419100 h 1627238"/>
              <a:gd name="connsiteX25" fmla="*/ 263942 w 1179279"/>
              <a:gd name="connsiteY25" fmla="*/ 396875 h 1627238"/>
              <a:gd name="connsiteX26" fmla="*/ 184567 w 1179279"/>
              <a:gd name="connsiteY26" fmla="*/ 387350 h 1627238"/>
              <a:gd name="connsiteX27" fmla="*/ 108367 w 1179279"/>
              <a:gd name="connsiteY27" fmla="*/ 393700 h 1627238"/>
              <a:gd name="connsiteX28" fmla="*/ 35342 w 1179279"/>
              <a:gd name="connsiteY28" fmla="*/ 469900 h 1627238"/>
              <a:gd name="connsiteX29" fmla="*/ 417 w 1179279"/>
              <a:gd name="connsiteY29" fmla="*/ 533400 h 1627238"/>
              <a:gd name="connsiteX30" fmla="*/ 16292 w 1179279"/>
              <a:gd name="connsiteY30" fmla="*/ 587375 h 1627238"/>
              <a:gd name="connsiteX31" fmla="*/ 9941 w 1179279"/>
              <a:gd name="connsiteY31" fmla="*/ 631825 h 1627238"/>
              <a:gd name="connsiteX32" fmla="*/ 13117 w 1179279"/>
              <a:gd name="connsiteY32" fmla="*/ 698500 h 1627238"/>
              <a:gd name="connsiteX33" fmla="*/ 9942 w 1179279"/>
              <a:gd name="connsiteY33" fmla="*/ 736600 h 1627238"/>
              <a:gd name="connsiteX34" fmla="*/ 48042 w 1179279"/>
              <a:gd name="connsiteY34" fmla="*/ 755650 h 1627238"/>
              <a:gd name="connsiteX35" fmla="*/ 102017 w 1179279"/>
              <a:gd name="connsiteY35" fmla="*/ 790575 h 1627238"/>
              <a:gd name="connsiteX36" fmla="*/ 133767 w 1179279"/>
              <a:gd name="connsiteY36" fmla="*/ 784225 h 1627238"/>
              <a:gd name="connsiteX37" fmla="*/ 159167 w 1179279"/>
              <a:gd name="connsiteY37" fmla="*/ 841375 h 1627238"/>
              <a:gd name="connsiteX38" fmla="*/ 155992 w 1179279"/>
              <a:gd name="connsiteY38" fmla="*/ 873125 h 1627238"/>
              <a:gd name="connsiteX39" fmla="*/ 200442 w 1179279"/>
              <a:gd name="connsiteY39" fmla="*/ 904875 h 1627238"/>
              <a:gd name="connsiteX40" fmla="*/ 222667 w 1179279"/>
              <a:gd name="connsiteY40" fmla="*/ 939800 h 1627238"/>
              <a:gd name="connsiteX41" fmla="*/ 213142 w 1179279"/>
              <a:gd name="connsiteY41" fmla="*/ 1022350 h 1627238"/>
              <a:gd name="connsiteX42" fmla="*/ 190917 w 1179279"/>
              <a:gd name="connsiteY42" fmla="*/ 1063625 h 1627238"/>
              <a:gd name="connsiteX43" fmla="*/ 190917 w 1179279"/>
              <a:gd name="connsiteY43" fmla="*/ 1200150 h 1627238"/>
              <a:gd name="connsiteX44" fmla="*/ 244892 w 1179279"/>
              <a:gd name="connsiteY44" fmla="*/ 1206500 h 1627238"/>
              <a:gd name="connsiteX45" fmla="*/ 279817 w 1179279"/>
              <a:gd name="connsiteY45" fmla="*/ 1222375 h 1627238"/>
              <a:gd name="connsiteX46" fmla="*/ 289342 w 1179279"/>
              <a:gd name="connsiteY46" fmla="*/ 1270000 h 1627238"/>
              <a:gd name="connsiteX47" fmla="*/ 356017 w 1179279"/>
              <a:gd name="connsiteY47" fmla="*/ 1298575 h 1627238"/>
              <a:gd name="connsiteX48" fmla="*/ 403642 w 1179279"/>
              <a:gd name="connsiteY48" fmla="*/ 1330325 h 1627238"/>
              <a:gd name="connsiteX49" fmla="*/ 422692 w 1179279"/>
              <a:gd name="connsiteY49" fmla="*/ 1403350 h 1627238"/>
              <a:gd name="connsiteX50" fmla="*/ 444917 w 1179279"/>
              <a:gd name="connsiteY50" fmla="*/ 1476375 h 1627238"/>
              <a:gd name="connsiteX51" fmla="*/ 483017 w 1179279"/>
              <a:gd name="connsiteY51" fmla="*/ 1482725 h 1627238"/>
              <a:gd name="connsiteX52" fmla="*/ 514767 w 1179279"/>
              <a:gd name="connsiteY52" fmla="*/ 1536700 h 1627238"/>
              <a:gd name="connsiteX53" fmla="*/ 543342 w 1179279"/>
              <a:gd name="connsiteY53" fmla="*/ 1584325 h 1627238"/>
              <a:gd name="connsiteX54" fmla="*/ 571917 w 1179279"/>
              <a:gd name="connsiteY54" fmla="*/ 1555750 h 1627238"/>
              <a:gd name="connsiteX55" fmla="*/ 597317 w 1179279"/>
              <a:gd name="connsiteY55" fmla="*/ 1501775 h 1627238"/>
              <a:gd name="connsiteX56" fmla="*/ 625892 w 1179279"/>
              <a:gd name="connsiteY56" fmla="*/ 1565275 h 1627238"/>
              <a:gd name="connsiteX57" fmla="*/ 660817 w 1179279"/>
              <a:gd name="connsiteY57" fmla="*/ 1590675 h 1627238"/>
              <a:gd name="connsiteX58" fmla="*/ 711617 w 1179279"/>
              <a:gd name="connsiteY58" fmla="*/ 1543050 h 1627238"/>
              <a:gd name="connsiteX59" fmla="*/ 794167 w 1179279"/>
              <a:gd name="connsiteY59" fmla="*/ 1558925 h 1627238"/>
              <a:gd name="connsiteX60" fmla="*/ 857667 w 1179279"/>
              <a:gd name="connsiteY60" fmla="*/ 1568450 h 1627238"/>
              <a:gd name="connsiteX61" fmla="*/ 927517 w 1179279"/>
              <a:gd name="connsiteY61" fmla="*/ 1590675 h 1627238"/>
              <a:gd name="connsiteX62" fmla="*/ 1000542 w 1179279"/>
              <a:gd name="connsiteY62" fmla="*/ 1606550 h 1627238"/>
              <a:gd name="connsiteX63" fmla="*/ 1054517 w 1179279"/>
              <a:gd name="connsiteY63" fmla="*/ 1625599 h 1627238"/>
              <a:gd name="connsiteX64" fmla="*/ 1073567 w 1179279"/>
              <a:gd name="connsiteY64" fmla="*/ 1606550 h 1627238"/>
              <a:gd name="connsiteX65" fmla="*/ 1073567 w 1179279"/>
              <a:gd name="connsiteY65" fmla="*/ 1581149 h 1627238"/>
              <a:gd name="connsiteX66" fmla="*/ 1098967 w 1179279"/>
              <a:gd name="connsiteY66" fmla="*/ 1568449 h 1627238"/>
              <a:gd name="connsiteX67" fmla="*/ 1098967 w 1179279"/>
              <a:gd name="connsiteY67" fmla="*/ 1527175 h 1627238"/>
              <a:gd name="connsiteX68" fmla="*/ 1140241 w 1179279"/>
              <a:gd name="connsiteY68" fmla="*/ 1527174 h 1627238"/>
              <a:gd name="connsiteX69" fmla="*/ 1178342 w 1179279"/>
              <a:gd name="connsiteY69" fmla="*/ 1514475 h 1627238"/>
              <a:gd name="connsiteX70" fmla="*/ 1098967 w 1179279"/>
              <a:gd name="connsiteY70" fmla="*/ 1457325 h 1627238"/>
              <a:gd name="connsiteX71" fmla="*/ 1057692 w 1179279"/>
              <a:gd name="connsiteY71" fmla="*/ 1419225 h 1627238"/>
              <a:gd name="connsiteX72" fmla="*/ 1025941 w 1179279"/>
              <a:gd name="connsiteY72" fmla="*/ 1384299 h 1627238"/>
              <a:gd name="connsiteX73" fmla="*/ 1076742 w 1179279"/>
              <a:gd name="connsiteY73" fmla="*/ 1339850 h 1627238"/>
              <a:gd name="connsiteX74" fmla="*/ 1064042 w 1179279"/>
              <a:gd name="connsiteY74" fmla="*/ 1308100 h 1627238"/>
              <a:gd name="connsiteX75" fmla="*/ 1038641 w 1179279"/>
              <a:gd name="connsiteY75" fmla="*/ 1320799 h 1627238"/>
              <a:gd name="connsiteX76" fmla="*/ 984667 w 1179279"/>
              <a:gd name="connsiteY76" fmla="*/ 1301750 h 1627238"/>
              <a:gd name="connsiteX77" fmla="*/ 1013242 w 1179279"/>
              <a:gd name="connsiteY77" fmla="*/ 1279525 h 1627238"/>
              <a:gd name="connsiteX78" fmla="*/ 1010067 w 1179279"/>
              <a:gd name="connsiteY78" fmla="*/ 1270000 h 1627238"/>
              <a:gd name="connsiteX79" fmla="*/ 997367 w 1179279"/>
              <a:gd name="connsiteY79" fmla="*/ 1260475 h 1627238"/>
              <a:gd name="connsiteX80" fmla="*/ 978317 w 1179279"/>
              <a:gd name="connsiteY80" fmla="*/ 1250950 h 1627238"/>
              <a:gd name="connsiteX81" fmla="*/ 959267 w 1179279"/>
              <a:gd name="connsiteY81" fmla="*/ 1225550 h 1627238"/>
              <a:gd name="connsiteX82" fmla="*/ 956092 w 1179279"/>
              <a:gd name="connsiteY82" fmla="*/ 1212850 h 1627238"/>
              <a:gd name="connsiteX83" fmla="*/ 940217 w 1179279"/>
              <a:gd name="connsiteY83" fmla="*/ 1181100 h 1627238"/>
              <a:gd name="connsiteX84" fmla="*/ 937042 w 1179279"/>
              <a:gd name="connsiteY84" fmla="*/ 1171575 h 1627238"/>
              <a:gd name="connsiteX85" fmla="*/ 930692 w 1179279"/>
              <a:gd name="connsiteY85" fmla="*/ 1146175 h 1627238"/>
              <a:gd name="connsiteX86" fmla="*/ 917992 w 1179279"/>
              <a:gd name="connsiteY86" fmla="*/ 1120775 h 1627238"/>
              <a:gd name="connsiteX87" fmla="*/ 905292 w 1179279"/>
              <a:gd name="connsiteY87" fmla="*/ 1098550 h 1627238"/>
              <a:gd name="connsiteX88" fmla="*/ 898942 w 1179279"/>
              <a:gd name="connsiteY88" fmla="*/ 1082675 h 1627238"/>
              <a:gd name="connsiteX89" fmla="*/ 892592 w 1179279"/>
              <a:gd name="connsiteY89" fmla="*/ 1063625 h 1627238"/>
              <a:gd name="connsiteX90" fmla="*/ 883067 w 1179279"/>
              <a:gd name="connsiteY90" fmla="*/ 1047750 h 1627238"/>
              <a:gd name="connsiteX91" fmla="*/ 876717 w 1179279"/>
              <a:gd name="connsiteY91" fmla="*/ 1038225 h 1627238"/>
              <a:gd name="connsiteX92" fmla="*/ 860842 w 1179279"/>
              <a:gd name="connsiteY92" fmla="*/ 1025525 h 1627238"/>
              <a:gd name="connsiteX93" fmla="*/ 841792 w 1179279"/>
              <a:gd name="connsiteY93" fmla="*/ 1003300 h 1627238"/>
              <a:gd name="connsiteX94" fmla="*/ 819567 w 1179279"/>
              <a:gd name="connsiteY94" fmla="*/ 1000125 h 1627238"/>
              <a:gd name="connsiteX95" fmla="*/ 797342 w 1179279"/>
              <a:gd name="connsiteY95" fmla="*/ 987425 h 1627238"/>
              <a:gd name="connsiteX96" fmla="*/ 765592 w 1179279"/>
              <a:gd name="connsiteY96" fmla="*/ 965200 h 1627238"/>
              <a:gd name="connsiteX97" fmla="*/ 752892 w 1179279"/>
              <a:gd name="connsiteY97" fmla="*/ 958850 h 1627238"/>
              <a:gd name="connsiteX98" fmla="*/ 746542 w 1179279"/>
              <a:gd name="connsiteY98" fmla="*/ 946150 h 1627238"/>
              <a:gd name="connsiteX99" fmla="*/ 740192 w 1179279"/>
              <a:gd name="connsiteY99" fmla="*/ 898525 h 1627238"/>
              <a:gd name="connsiteX100" fmla="*/ 730667 w 1179279"/>
              <a:gd name="connsiteY100" fmla="*/ 863600 h 1627238"/>
              <a:gd name="connsiteX101" fmla="*/ 721142 w 1179279"/>
              <a:gd name="connsiteY101" fmla="*/ 860425 h 1627238"/>
              <a:gd name="connsiteX102" fmla="*/ 705267 w 1179279"/>
              <a:gd name="connsiteY102" fmla="*/ 847725 h 1627238"/>
              <a:gd name="connsiteX103" fmla="*/ 692567 w 1179279"/>
              <a:gd name="connsiteY103" fmla="*/ 841375 h 1627238"/>
              <a:gd name="connsiteX104" fmla="*/ 686217 w 1179279"/>
              <a:gd name="connsiteY104" fmla="*/ 831850 h 1627238"/>
              <a:gd name="connsiteX105" fmla="*/ 689392 w 1179279"/>
              <a:gd name="connsiteY105" fmla="*/ 784225 h 1627238"/>
              <a:gd name="connsiteX106" fmla="*/ 698917 w 1179279"/>
              <a:gd name="connsiteY106" fmla="*/ 762000 h 1627238"/>
              <a:gd name="connsiteX107" fmla="*/ 708442 w 1179279"/>
              <a:gd name="connsiteY107" fmla="*/ 673100 h 1627238"/>
              <a:gd name="connsiteX108" fmla="*/ 711617 w 1179279"/>
              <a:gd name="connsiteY108" fmla="*/ 641350 h 1627238"/>
              <a:gd name="connsiteX109" fmla="*/ 721142 w 1179279"/>
              <a:gd name="connsiteY109" fmla="*/ 609600 h 1627238"/>
              <a:gd name="connsiteX110" fmla="*/ 727492 w 1179279"/>
              <a:gd name="connsiteY110" fmla="*/ 581025 h 1627238"/>
              <a:gd name="connsiteX111" fmla="*/ 733842 w 1179279"/>
              <a:gd name="connsiteY111" fmla="*/ 568325 h 1627238"/>
              <a:gd name="connsiteX112" fmla="*/ 737017 w 1179279"/>
              <a:gd name="connsiteY112" fmla="*/ 555625 h 1627238"/>
              <a:gd name="connsiteX113" fmla="*/ 749717 w 1179279"/>
              <a:gd name="connsiteY113" fmla="*/ 542925 h 1627238"/>
              <a:gd name="connsiteX114" fmla="*/ 762417 w 1179279"/>
              <a:gd name="connsiteY114" fmla="*/ 520700 h 1627238"/>
              <a:gd name="connsiteX115" fmla="*/ 784642 w 1179279"/>
              <a:gd name="connsiteY115" fmla="*/ 498475 h 1627238"/>
              <a:gd name="connsiteX116" fmla="*/ 797342 w 1179279"/>
              <a:gd name="connsiteY116" fmla="*/ 485775 h 1627238"/>
              <a:gd name="connsiteX117" fmla="*/ 806867 w 1179279"/>
              <a:gd name="connsiteY117" fmla="*/ 476250 h 1627238"/>
              <a:gd name="connsiteX118" fmla="*/ 816392 w 1179279"/>
              <a:gd name="connsiteY118" fmla="*/ 454025 h 1627238"/>
              <a:gd name="connsiteX119" fmla="*/ 819567 w 1179279"/>
              <a:gd name="connsiteY119" fmla="*/ 441325 h 1627238"/>
              <a:gd name="connsiteX120" fmla="*/ 832267 w 1179279"/>
              <a:gd name="connsiteY120" fmla="*/ 409575 h 1627238"/>
              <a:gd name="connsiteX121" fmla="*/ 838617 w 1179279"/>
              <a:gd name="connsiteY121" fmla="*/ 365125 h 1627238"/>
              <a:gd name="connsiteX122" fmla="*/ 841792 w 1179279"/>
              <a:gd name="connsiteY122" fmla="*/ 355600 h 1627238"/>
              <a:gd name="connsiteX123" fmla="*/ 844967 w 1179279"/>
              <a:gd name="connsiteY123" fmla="*/ 342900 h 1627238"/>
              <a:gd name="connsiteX124" fmla="*/ 854492 w 1179279"/>
              <a:gd name="connsiteY124" fmla="*/ 225425 h 1627238"/>
              <a:gd name="connsiteX125" fmla="*/ 857667 w 1179279"/>
              <a:gd name="connsiteY125" fmla="*/ 209550 h 1627238"/>
              <a:gd name="connsiteX126" fmla="*/ 864017 w 1179279"/>
              <a:gd name="connsiteY126" fmla="*/ 200025 h 1627238"/>
              <a:gd name="connsiteX127" fmla="*/ 867192 w 1179279"/>
              <a:gd name="connsiteY127" fmla="*/ 177800 h 1627238"/>
              <a:gd name="connsiteX128" fmla="*/ 870367 w 1179279"/>
              <a:gd name="connsiteY128" fmla="*/ 168275 h 1627238"/>
              <a:gd name="connsiteX129" fmla="*/ 873542 w 1179279"/>
              <a:gd name="connsiteY129" fmla="*/ 152400 h 1627238"/>
              <a:gd name="connsiteX130" fmla="*/ 883067 w 1179279"/>
              <a:gd name="connsiteY130" fmla="*/ 101600 h 1627238"/>
              <a:gd name="connsiteX131" fmla="*/ 886242 w 1179279"/>
              <a:gd name="connsiteY131" fmla="*/ 92075 h 1627238"/>
              <a:gd name="connsiteX132" fmla="*/ 898942 w 1179279"/>
              <a:gd name="connsiteY132" fmla="*/ 76200 h 1627238"/>
              <a:gd name="connsiteX133" fmla="*/ 908467 w 1179279"/>
              <a:gd name="connsiteY133" fmla="*/ 73025 h 1627238"/>
              <a:gd name="connsiteX0" fmla="*/ 908467 w 1179279"/>
              <a:gd name="connsiteY0" fmla="*/ 73025 h 1627238"/>
              <a:gd name="connsiteX1" fmla="*/ 902117 w 1179279"/>
              <a:gd name="connsiteY1" fmla="*/ 57150 h 1627238"/>
              <a:gd name="connsiteX2" fmla="*/ 844967 w 1179279"/>
              <a:gd name="connsiteY2" fmla="*/ 22225 h 1627238"/>
              <a:gd name="connsiteX3" fmla="*/ 829092 w 1179279"/>
              <a:gd name="connsiteY3" fmla="*/ 9525 h 1627238"/>
              <a:gd name="connsiteX4" fmla="*/ 813217 w 1179279"/>
              <a:gd name="connsiteY4" fmla="*/ 6350 h 1627238"/>
              <a:gd name="connsiteX5" fmla="*/ 797342 w 1179279"/>
              <a:gd name="connsiteY5" fmla="*/ 0 h 1627238"/>
              <a:gd name="connsiteX6" fmla="*/ 775117 w 1179279"/>
              <a:gd name="connsiteY6" fmla="*/ 6350 h 1627238"/>
              <a:gd name="connsiteX7" fmla="*/ 771942 w 1179279"/>
              <a:gd name="connsiteY7" fmla="*/ 50800 h 1627238"/>
              <a:gd name="connsiteX8" fmla="*/ 768767 w 1179279"/>
              <a:gd name="connsiteY8" fmla="*/ 69850 h 1627238"/>
              <a:gd name="connsiteX9" fmla="*/ 759242 w 1179279"/>
              <a:gd name="connsiteY9" fmla="*/ 73025 h 1627238"/>
              <a:gd name="connsiteX10" fmla="*/ 749717 w 1179279"/>
              <a:gd name="connsiteY10" fmla="*/ 66675 h 1627238"/>
              <a:gd name="connsiteX11" fmla="*/ 737017 w 1179279"/>
              <a:gd name="connsiteY11" fmla="*/ 63500 h 1627238"/>
              <a:gd name="connsiteX12" fmla="*/ 714792 w 1179279"/>
              <a:gd name="connsiteY12" fmla="*/ 104775 h 1627238"/>
              <a:gd name="connsiteX13" fmla="*/ 670342 w 1179279"/>
              <a:gd name="connsiteY13" fmla="*/ 25400 h 1627238"/>
              <a:gd name="connsiteX14" fmla="*/ 654467 w 1179279"/>
              <a:gd name="connsiteY14" fmla="*/ 63500 h 1627238"/>
              <a:gd name="connsiteX15" fmla="*/ 600492 w 1179279"/>
              <a:gd name="connsiteY15" fmla="*/ 142875 h 1627238"/>
              <a:gd name="connsiteX16" fmla="*/ 562392 w 1179279"/>
              <a:gd name="connsiteY16" fmla="*/ 222250 h 1627238"/>
              <a:gd name="connsiteX17" fmla="*/ 527467 w 1179279"/>
              <a:gd name="connsiteY17" fmla="*/ 304800 h 1627238"/>
              <a:gd name="connsiteX18" fmla="*/ 521117 w 1179279"/>
              <a:gd name="connsiteY18" fmla="*/ 358775 h 1627238"/>
              <a:gd name="connsiteX19" fmla="*/ 444917 w 1179279"/>
              <a:gd name="connsiteY19" fmla="*/ 434975 h 1627238"/>
              <a:gd name="connsiteX20" fmla="*/ 444917 w 1179279"/>
              <a:gd name="connsiteY20" fmla="*/ 517525 h 1627238"/>
              <a:gd name="connsiteX21" fmla="*/ 409992 w 1179279"/>
              <a:gd name="connsiteY21" fmla="*/ 501650 h 1627238"/>
              <a:gd name="connsiteX22" fmla="*/ 362367 w 1179279"/>
              <a:gd name="connsiteY22" fmla="*/ 511175 h 1627238"/>
              <a:gd name="connsiteX23" fmla="*/ 295692 w 1179279"/>
              <a:gd name="connsiteY23" fmla="*/ 492125 h 1627238"/>
              <a:gd name="connsiteX24" fmla="*/ 289342 w 1179279"/>
              <a:gd name="connsiteY24" fmla="*/ 419100 h 1627238"/>
              <a:gd name="connsiteX25" fmla="*/ 263942 w 1179279"/>
              <a:gd name="connsiteY25" fmla="*/ 396875 h 1627238"/>
              <a:gd name="connsiteX26" fmla="*/ 184567 w 1179279"/>
              <a:gd name="connsiteY26" fmla="*/ 387350 h 1627238"/>
              <a:gd name="connsiteX27" fmla="*/ 108367 w 1179279"/>
              <a:gd name="connsiteY27" fmla="*/ 393700 h 1627238"/>
              <a:gd name="connsiteX28" fmla="*/ 35342 w 1179279"/>
              <a:gd name="connsiteY28" fmla="*/ 469900 h 1627238"/>
              <a:gd name="connsiteX29" fmla="*/ 417 w 1179279"/>
              <a:gd name="connsiteY29" fmla="*/ 533400 h 1627238"/>
              <a:gd name="connsiteX30" fmla="*/ 16292 w 1179279"/>
              <a:gd name="connsiteY30" fmla="*/ 587375 h 1627238"/>
              <a:gd name="connsiteX31" fmla="*/ 9941 w 1179279"/>
              <a:gd name="connsiteY31" fmla="*/ 631825 h 1627238"/>
              <a:gd name="connsiteX32" fmla="*/ 13117 w 1179279"/>
              <a:gd name="connsiteY32" fmla="*/ 698500 h 1627238"/>
              <a:gd name="connsiteX33" fmla="*/ 9942 w 1179279"/>
              <a:gd name="connsiteY33" fmla="*/ 736600 h 1627238"/>
              <a:gd name="connsiteX34" fmla="*/ 48042 w 1179279"/>
              <a:gd name="connsiteY34" fmla="*/ 755650 h 1627238"/>
              <a:gd name="connsiteX35" fmla="*/ 102017 w 1179279"/>
              <a:gd name="connsiteY35" fmla="*/ 790575 h 1627238"/>
              <a:gd name="connsiteX36" fmla="*/ 133767 w 1179279"/>
              <a:gd name="connsiteY36" fmla="*/ 784225 h 1627238"/>
              <a:gd name="connsiteX37" fmla="*/ 159167 w 1179279"/>
              <a:gd name="connsiteY37" fmla="*/ 841375 h 1627238"/>
              <a:gd name="connsiteX38" fmla="*/ 155992 w 1179279"/>
              <a:gd name="connsiteY38" fmla="*/ 873125 h 1627238"/>
              <a:gd name="connsiteX39" fmla="*/ 200442 w 1179279"/>
              <a:gd name="connsiteY39" fmla="*/ 904875 h 1627238"/>
              <a:gd name="connsiteX40" fmla="*/ 222667 w 1179279"/>
              <a:gd name="connsiteY40" fmla="*/ 939800 h 1627238"/>
              <a:gd name="connsiteX41" fmla="*/ 213142 w 1179279"/>
              <a:gd name="connsiteY41" fmla="*/ 1022350 h 1627238"/>
              <a:gd name="connsiteX42" fmla="*/ 190917 w 1179279"/>
              <a:gd name="connsiteY42" fmla="*/ 1063625 h 1627238"/>
              <a:gd name="connsiteX43" fmla="*/ 190917 w 1179279"/>
              <a:gd name="connsiteY43" fmla="*/ 1200150 h 1627238"/>
              <a:gd name="connsiteX44" fmla="*/ 244892 w 1179279"/>
              <a:gd name="connsiteY44" fmla="*/ 1206500 h 1627238"/>
              <a:gd name="connsiteX45" fmla="*/ 279817 w 1179279"/>
              <a:gd name="connsiteY45" fmla="*/ 1222375 h 1627238"/>
              <a:gd name="connsiteX46" fmla="*/ 289342 w 1179279"/>
              <a:gd name="connsiteY46" fmla="*/ 1270000 h 1627238"/>
              <a:gd name="connsiteX47" fmla="*/ 356017 w 1179279"/>
              <a:gd name="connsiteY47" fmla="*/ 1298575 h 1627238"/>
              <a:gd name="connsiteX48" fmla="*/ 403642 w 1179279"/>
              <a:gd name="connsiteY48" fmla="*/ 1330325 h 1627238"/>
              <a:gd name="connsiteX49" fmla="*/ 422692 w 1179279"/>
              <a:gd name="connsiteY49" fmla="*/ 1403350 h 1627238"/>
              <a:gd name="connsiteX50" fmla="*/ 444917 w 1179279"/>
              <a:gd name="connsiteY50" fmla="*/ 1476375 h 1627238"/>
              <a:gd name="connsiteX51" fmla="*/ 483017 w 1179279"/>
              <a:gd name="connsiteY51" fmla="*/ 1482725 h 1627238"/>
              <a:gd name="connsiteX52" fmla="*/ 514767 w 1179279"/>
              <a:gd name="connsiteY52" fmla="*/ 1536700 h 1627238"/>
              <a:gd name="connsiteX53" fmla="*/ 543342 w 1179279"/>
              <a:gd name="connsiteY53" fmla="*/ 1584325 h 1627238"/>
              <a:gd name="connsiteX54" fmla="*/ 571917 w 1179279"/>
              <a:gd name="connsiteY54" fmla="*/ 1555750 h 1627238"/>
              <a:gd name="connsiteX55" fmla="*/ 597317 w 1179279"/>
              <a:gd name="connsiteY55" fmla="*/ 1501775 h 1627238"/>
              <a:gd name="connsiteX56" fmla="*/ 625892 w 1179279"/>
              <a:gd name="connsiteY56" fmla="*/ 1565275 h 1627238"/>
              <a:gd name="connsiteX57" fmla="*/ 660817 w 1179279"/>
              <a:gd name="connsiteY57" fmla="*/ 1590675 h 1627238"/>
              <a:gd name="connsiteX58" fmla="*/ 711617 w 1179279"/>
              <a:gd name="connsiteY58" fmla="*/ 1543050 h 1627238"/>
              <a:gd name="connsiteX59" fmla="*/ 794167 w 1179279"/>
              <a:gd name="connsiteY59" fmla="*/ 1558925 h 1627238"/>
              <a:gd name="connsiteX60" fmla="*/ 857667 w 1179279"/>
              <a:gd name="connsiteY60" fmla="*/ 1568450 h 1627238"/>
              <a:gd name="connsiteX61" fmla="*/ 927517 w 1179279"/>
              <a:gd name="connsiteY61" fmla="*/ 1590675 h 1627238"/>
              <a:gd name="connsiteX62" fmla="*/ 1000542 w 1179279"/>
              <a:gd name="connsiteY62" fmla="*/ 1606550 h 1627238"/>
              <a:gd name="connsiteX63" fmla="*/ 1054517 w 1179279"/>
              <a:gd name="connsiteY63" fmla="*/ 1625599 h 1627238"/>
              <a:gd name="connsiteX64" fmla="*/ 1073567 w 1179279"/>
              <a:gd name="connsiteY64" fmla="*/ 1606550 h 1627238"/>
              <a:gd name="connsiteX65" fmla="*/ 1073567 w 1179279"/>
              <a:gd name="connsiteY65" fmla="*/ 1581149 h 1627238"/>
              <a:gd name="connsiteX66" fmla="*/ 1098967 w 1179279"/>
              <a:gd name="connsiteY66" fmla="*/ 1568449 h 1627238"/>
              <a:gd name="connsiteX67" fmla="*/ 1098967 w 1179279"/>
              <a:gd name="connsiteY67" fmla="*/ 1527175 h 1627238"/>
              <a:gd name="connsiteX68" fmla="*/ 1140241 w 1179279"/>
              <a:gd name="connsiteY68" fmla="*/ 1527174 h 1627238"/>
              <a:gd name="connsiteX69" fmla="*/ 1178342 w 1179279"/>
              <a:gd name="connsiteY69" fmla="*/ 1514475 h 1627238"/>
              <a:gd name="connsiteX70" fmla="*/ 1098967 w 1179279"/>
              <a:gd name="connsiteY70" fmla="*/ 1457325 h 1627238"/>
              <a:gd name="connsiteX71" fmla="*/ 1057692 w 1179279"/>
              <a:gd name="connsiteY71" fmla="*/ 1419225 h 1627238"/>
              <a:gd name="connsiteX72" fmla="*/ 1025941 w 1179279"/>
              <a:gd name="connsiteY72" fmla="*/ 1384299 h 1627238"/>
              <a:gd name="connsiteX73" fmla="*/ 1076742 w 1179279"/>
              <a:gd name="connsiteY73" fmla="*/ 1339850 h 1627238"/>
              <a:gd name="connsiteX74" fmla="*/ 1064042 w 1179279"/>
              <a:gd name="connsiteY74" fmla="*/ 1308100 h 1627238"/>
              <a:gd name="connsiteX75" fmla="*/ 1038641 w 1179279"/>
              <a:gd name="connsiteY75" fmla="*/ 1320799 h 1627238"/>
              <a:gd name="connsiteX76" fmla="*/ 984667 w 1179279"/>
              <a:gd name="connsiteY76" fmla="*/ 1301750 h 1627238"/>
              <a:gd name="connsiteX77" fmla="*/ 1013242 w 1179279"/>
              <a:gd name="connsiteY77" fmla="*/ 1279525 h 1627238"/>
              <a:gd name="connsiteX78" fmla="*/ 1010067 w 1179279"/>
              <a:gd name="connsiteY78" fmla="*/ 1270000 h 1627238"/>
              <a:gd name="connsiteX79" fmla="*/ 997367 w 1179279"/>
              <a:gd name="connsiteY79" fmla="*/ 1260475 h 1627238"/>
              <a:gd name="connsiteX80" fmla="*/ 959267 w 1179279"/>
              <a:gd name="connsiteY80" fmla="*/ 1225550 h 1627238"/>
              <a:gd name="connsiteX81" fmla="*/ 956092 w 1179279"/>
              <a:gd name="connsiteY81" fmla="*/ 1212850 h 1627238"/>
              <a:gd name="connsiteX82" fmla="*/ 940217 w 1179279"/>
              <a:gd name="connsiteY82" fmla="*/ 1181100 h 1627238"/>
              <a:gd name="connsiteX83" fmla="*/ 937042 w 1179279"/>
              <a:gd name="connsiteY83" fmla="*/ 1171575 h 1627238"/>
              <a:gd name="connsiteX84" fmla="*/ 930692 w 1179279"/>
              <a:gd name="connsiteY84" fmla="*/ 1146175 h 1627238"/>
              <a:gd name="connsiteX85" fmla="*/ 917992 w 1179279"/>
              <a:gd name="connsiteY85" fmla="*/ 1120775 h 1627238"/>
              <a:gd name="connsiteX86" fmla="*/ 905292 w 1179279"/>
              <a:gd name="connsiteY86" fmla="*/ 1098550 h 1627238"/>
              <a:gd name="connsiteX87" fmla="*/ 898942 w 1179279"/>
              <a:gd name="connsiteY87" fmla="*/ 1082675 h 1627238"/>
              <a:gd name="connsiteX88" fmla="*/ 892592 w 1179279"/>
              <a:gd name="connsiteY88" fmla="*/ 1063625 h 1627238"/>
              <a:gd name="connsiteX89" fmla="*/ 883067 w 1179279"/>
              <a:gd name="connsiteY89" fmla="*/ 1047750 h 1627238"/>
              <a:gd name="connsiteX90" fmla="*/ 876717 w 1179279"/>
              <a:gd name="connsiteY90" fmla="*/ 1038225 h 1627238"/>
              <a:gd name="connsiteX91" fmla="*/ 860842 w 1179279"/>
              <a:gd name="connsiteY91" fmla="*/ 1025525 h 1627238"/>
              <a:gd name="connsiteX92" fmla="*/ 841792 w 1179279"/>
              <a:gd name="connsiteY92" fmla="*/ 1003300 h 1627238"/>
              <a:gd name="connsiteX93" fmla="*/ 819567 w 1179279"/>
              <a:gd name="connsiteY93" fmla="*/ 1000125 h 1627238"/>
              <a:gd name="connsiteX94" fmla="*/ 797342 w 1179279"/>
              <a:gd name="connsiteY94" fmla="*/ 987425 h 1627238"/>
              <a:gd name="connsiteX95" fmla="*/ 765592 w 1179279"/>
              <a:gd name="connsiteY95" fmla="*/ 965200 h 1627238"/>
              <a:gd name="connsiteX96" fmla="*/ 752892 w 1179279"/>
              <a:gd name="connsiteY96" fmla="*/ 958850 h 1627238"/>
              <a:gd name="connsiteX97" fmla="*/ 746542 w 1179279"/>
              <a:gd name="connsiteY97" fmla="*/ 946150 h 1627238"/>
              <a:gd name="connsiteX98" fmla="*/ 740192 w 1179279"/>
              <a:gd name="connsiteY98" fmla="*/ 898525 h 1627238"/>
              <a:gd name="connsiteX99" fmla="*/ 730667 w 1179279"/>
              <a:gd name="connsiteY99" fmla="*/ 863600 h 1627238"/>
              <a:gd name="connsiteX100" fmla="*/ 721142 w 1179279"/>
              <a:gd name="connsiteY100" fmla="*/ 860425 h 1627238"/>
              <a:gd name="connsiteX101" fmla="*/ 705267 w 1179279"/>
              <a:gd name="connsiteY101" fmla="*/ 847725 h 1627238"/>
              <a:gd name="connsiteX102" fmla="*/ 692567 w 1179279"/>
              <a:gd name="connsiteY102" fmla="*/ 841375 h 1627238"/>
              <a:gd name="connsiteX103" fmla="*/ 686217 w 1179279"/>
              <a:gd name="connsiteY103" fmla="*/ 831850 h 1627238"/>
              <a:gd name="connsiteX104" fmla="*/ 689392 w 1179279"/>
              <a:gd name="connsiteY104" fmla="*/ 784225 h 1627238"/>
              <a:gd name="connsiteX105" fmla="*/ 698917 w 1179279"/>
              <a:gd name="connsiteY105" fmla="*/ 762000 h 1627238"/>
              <a:gd name="connsiteX106" fmla="*/ 708442 w 1179279"/>
              <a:gd name="connsiteY106" fmla="*/ 673100 h 1627238"/>
              <a:gd name="connsiteX107" fmla="*/ 711617 w 1179279"/>
              <a:gd name="connsiteY107" fmla="*/ 641350 h 1627238"/>
              <a:gd name="connsiteX108" fmla="*/ 721142 w 1179279"/>
              <a:gd name="connsiteY108" fmla="*/ 609600 h 1627238"/>
              <a:gd name="connsiteX109" fmla="*/ 727492 w 1179279"/>
              <a:gd name="connsiteY109" fmla="*/ 581025 h 1627238"/>
              <a:gd name="connsiteX110" fmla="*/ 733842 w 1179279"/>
              <a:gd name="connsiteY110" fmla="*/ 568325 h 1627238"/>
              <a:gd name="connsiteX111" fmla="*/ 737017 w 1179279"/>
              <a:gd name="connsiteY111" fmla="*/ 555625 h 1627238"/>
              <a:gd name="connsiteX112" fmla="*/ 749717 w 1179279"/>
              <a:gd name="connsiteY112" fmla="*/ 542925 h 1627238"/>
              <a:gd name="connsiteX113" fmla="*/ 762417 w 1179279"/>
              <a:gd name="connsiteY113" fmla="*/ 520700 h 1627238"/>
              <a:gd name="connsiteX114" fmla="*/ 784642 w 1179279"/>
              <a:gd name="connsiteY114" fmla="*/ 498475 h 1627238"/>
              <a:gd name="connsiteX115" fmla="*/ 797342 w 1179279"/>
              <a:gd name="connsiteY115" fmla="*/ 485775 h 1627238"/>
              <a:gd name="connsiteX116" fmla="*/ 806867 w 1179279"/>
              <a:gd name="connsiteY116" fmla="*/ 476250 h 1627238"/>
              <a:gd name="connsiteX117" fmla="*/ 816392 w 1179279"/>
              <a:gd name="connsiteY117" fmla="*/ 454025 h 1627238"/>
              <a:gd name="connsiteX118" fmla="*/ 819567 w 1179279"/>
              <a:gd name="connsiteY118" fmla="*/ 441325 h 1627238"/>
              <a:gd name="connsiteX119" fmla="*/ 832267 w 1179279"/>
              <a:gd name="connsiteY119" fmla="*/ 409575 h 1627238"/>
              <a:gd name="connsiteX120" fmla="*/ 838617 w 1179279"/>
              <a:gd name="connsiteY120" fmla="*/ 365125 h 1627238"/>
              <a:gd name="connsiteX121" fmla="*/ 841792 w 1179279"/>
              <a:gd name="connsiteY121" fmla="*/ 355600 h 1627238"/>
              <a:gd name="connsiteX122" fmla="*/ 844967 w 1179279"/>
              <a:gd name="connsiteY122" fmla="*/ 342900 h 1627238"/>
              <a:gd name="connsiteX123" fmla="*/ 854492 w 1179279"/>
              <a:gd name="connsiteY123" fmla="*/ 225425 h 1627238"/>
              <a:gd name="connsiteX124" fmla="*/ 857667 w 1179279"/>
              <a:gd name="connsiteY124" fmla="*/ 209550 h 1627238"/>
              <a:gd name="connsiteX125" fmla="*/ 864017 w 1179279"/>
              <a:gd name="connsiteY125" fmla="*/ 200025 h 1627238"/>
              <a:gd name="connsiteX126" fmla="*/ 867192 w 1179279"/>
              <a:gd name="connsiteY126" fmla="*/ 177800 h 1627238"/>
              <a:gd name="connsiteX127" fmla="*/ 870367 w 1179279"/>
              <a:gd name="connsiteY127" fmla="*/ 168275 h 1627238"/>
              <a:gd name="connsiteX128" fmla="*/ 873542 w 1179279"/>
              <a:gd name="connsiteY128" fmla="*/ 152400 h 1627238"/>
              <a:gd name="connsiteX129" fmla="*/ 883067 w 1179279"/>
              <a:gd name="connsiteY129" fmla="*/ 101600 h 1627238"/>
              <a:gd name="connsiteX130" fmla="*/ 886242 w 1179279"/>
              <a:gd name="connsiteY130" fmla="*/ 92075 h 1627238"/>
              <a:gd name="connsiteX131" fmla="*/ 898942 w 1179279"/>
              <a:gd name="connsiteY131" fmla="*/ 76200 h 1627238"/>
              <a:gd name="connsiteX132" fmla="*/ 908467 w 1179279"/>
              <a:gd name="connsiteY132" fmla="*/ 73025 h 1627238"/>
              <a:gd name="connsiteX0" fmla="*/ 908467 w 1179279"/>
              <a:gd name="connsiteY0" fmla="*/ 73025 h 1627238"/>
              <a:gd name="connsiteX1" fmla="*/ 902117 w 1179279"/>
              <a:gd name="connsiteY1" fmla="*/ 57150 h 1627238"/>
              <a:gd name="connsiteX2" fmla="*/ 844967 w 1179279"/>
              <a:gd name="connsiteY2" fmla="*/ 22225 h 1627238"/>
              <a:gd name="connsiteX3" fmla="*/ 829092 w 1179279"/>
              <a:gd name="connsiteY3" fmla="*/ 9525 h 1627238"/>
              <a:gd name="connsiteX4" fmla="*/ 813217 w 1179279"/>
              <a:gd name="connsiteY4" fmla="*/ 6350 h 1627238"/>
              <a:gd name="connsiteX5" fmla="*/ 797342 w 1179279"/>
              <a:gd name="connsiteY5" fmla="*/ 0 h 1627238"/>
              <a:gd name="connsiteX6" fmla="*/ 775117 w 1179279"/>
              <a:gd name="connsiteY6" fmla="*/ 6350 h 1627238"/>
              <a:gd name="connsiteX7" fmla="*/ 771942 w 1179279"/>
              <a:gd name="connsiteY7" fmla="*/ 50800 h 1627238"/>
              <a:gd name="connsiteX8" fmla="*/ 768767 w 1179279"/>
              <a:gd name="connsiteY8" fmla="*/ 69850 h 1627238"/>
              <a:gd name="connsiteX9" fmla="*/ 759242 w 1179279"/>
              <a:gd name="connsiteY9" fmla="*/ 73025 h 1627238"/>
              <a:gd name="connsiteX10" fmla="*/ 749717 w 1179279"/>
              <a:gd name="connsiteY10" fmla="*/ 66675 h 1627238"/>
              <a:gd name="connsiteX11" fmla="*/ 737017 w 1179279"/>
              <a:gd name="connsiteY11" fmla="*/ 63500 h 1627238"/>
              <a:gd name="connsiteX12" fmla="*/ 714792 w 1179279"/>
              <a:gd name="connsiteY12" fmla="*/ 104775 h 1627238"/>
              <a:gd name="connsiteX13" fmla="*/ 670342 w 1179279"/>
              <a:gd name="connsiteY13" fmla="*/ 25400 h 1627238"/>
              <a:gd name="connsiteX14" fmla="*/ 654467 w 1179279"/>
              <a:gd name="connsiteY14" fmla="*/ 63500 h 1627238"/>
              <a:gd name="connsiteX15" fmla="*/ 600492 w 1179279"/>
              <a:gd name="connsiteY15" fmla="*/ 142875 h 1627238"/>
              <a:gd name="connsiteX16" fmla="*/ 562392 w 1179279"/>
              <a:gd name="connsiteY16" fmla="*/ 222250 h 1627238"/>
              <a:gd name="connsiteX17" fmla="*/ 527467 w 1179279"/>
              <a:gd name="connsiteY17" fmla="*/ 304800 h 1627238"/>
              <a:gd name="connsiteX18" fmla="*/ 521117 w 1179279"/>
              <a:gd name="connsiteY18" fmla="*/ 358775 h 1627238"/>
              <a:gd name="connsiteX19" fmla="*/ 444917 w 1179279"/>
              <a:gd name="connsiteY19" fmla="*/ 434975 h 1627238"/>
              <a:gd name="connsiteX20" fmla="*/ 444917 w 1179279"/>
              <a:gd name="connsiteY20" fmla="*/ 517525 h 1627238"/>
              <a:gd name="connsiteX21" fmla="*/ 409992 w 1179279"/>
              <a:gd name="connsiteY21" fmla="*/ 501650 h 1627238"/>
              <a:gd name="connsiteX22" fmla="*/ 362367 w 1179279"/>
              <a:gd name="connsiteY22" fmla="*/ 511175 h 1627238"/>
              <a:gd name="connsiteX23" fmla="*/ 295692 w 1179279"/>
              <a:gd name="connsiteY23" fmla="*/ 492125 h 1627238"/>
              <a:gd name="connsiteX24" fmla="*/ 289342 w 1179279"/>
              <a:gd name="connsiteY24" fmla="*/ 419100 h 1627238"/>
              <a:gd name="connsiteX25" fmla="*/ 263942 w 1179279"/>
              <a:gd name="connsiteY25" fmla="*/ 396875 h 1627238"/>
              <a:gd name="connsiteX26" fmla="*/ 184567 w 1179279"/>
              <a:gd name="connsiteY26" fmla="*/ 387350 h 1627238"/>
              <a:gd name="connsiteX27" fmla="*/ 108367 w 1179279"/>
              <a:gd name="connsiteY27" fmla="*/ 393700 h 1627238"/>
              <a:gd name="connsiteX28" fmla="*/ 35342 w 1179279"/>
              <a:gd name="connsiteY28" fmla="*/ 469900 h 1627238"/>
              <a:gd name="connsiteX29" fmla="*/ 417 w 1179279"/>
              <a:gd name="connsiteY29" fmla="*/ 533400 h 1627238"/>
              <a:gd name="connsiteX30" fmla="*/ 16292 w 1179279"/>
              <a:gd name="connsiteY30" fmla="*/ 587375 h 1627238"/>
              <a:gd name="connsiteX31" fmla="*/ 9941 w 1179279"/>
              <a:gd name="connsiteY31" fmla="*/ 631825 h 1627238"/>
              <a:gd name="connsiteX32" fmla="*/ 13117 w 1179279"/>
              <a:gd name="connsiteY32" fmla="*/ 698500 h 1627238"/>
              <a:gd name="connsiteX33" fmla="*/ 9942 w 1179279"/>
              <a:gd name="connsiteY33" fmla="*/ 736600 h 1627238"/>
              <a:gd name="connsiteX34" fmla="*/ 48042 w 1179279"/>
              <a:gd name="connsiteY34" fmla="*/ 755650 h 1627238"/>
              <a:gd name="connsiteX35" fmla="*/ 102017 w 1179279"/>
              <a:gd name="connsiteY35" fmla="*/ 790575 h 1627238"/>
              <a:gd name="connsiteX36" fmla="*/ 133767 w 1179279"/>
              <a:gd name="connsiteY36" fmla="*/ 784225 h 1627238"/>
              <a:gd name="connsiteX37" fmla="*/ 159167 w 1179279"/>
              <a:gd name="connsiteY37" fmla="*/ 841375 h 1627238"/>
              <a:gd name="connsiteX38" fmla="*/ 155992 w 1179279"/>
              <a:gd name="connsiteY38" fmla="*/ 873125 h 1627238"/>
              <a:gd name="connsiteX39" fmla="*/ 200442 w 1179279"/>
              <a:gd name="connsiteY39" fmla="*/ 904875 h 1627238"/>
              <a:gd name="connsiteX40" fmla="*/ 222667 w 1179279"/>
              <a:gd name="connsiteY40" fmla="*/ 939800 h 1627238"/>
              <a:gd name="connsiteX41" fmla="*/ 213142 w 1179279"/>
              <a:gd name="connsiteY41" fmla="*/ 1022350 h 1627238"/>
              <a:gd name="connsiteX42" fmla="*/ 190917 w 1179279"/>
              <a:gd name="connsiteY42" fmla="*/ 1063625 h 1627238"/>
              <a:gd name="connsiteX43" fmla="*/ 190917 w 1179279"/>
              <a:gd name="connsiteY43" fmla="*/ 1200150 h 1627238"/>
              <a:gd name="connsiteX44" fmla="*/ 244892 w 1179279"/>
              <a:gd name="connsiteY44" fmla="*/ 1206500 h 1627238"/>
              <a:gd name="connsiteX45" fmla="*/ 279817 w 1179279"/>
              <a:gd name="connsiteY45" fmla="*/ 1222375 h 1627238"/>
              <a:gd name="connsiteX46" fmla="*/ 289342 w 1179279"/>
              <a:gd name="connsiteY46" fmla="*/ 1270000 h 1627238"/>
              <a:gd name="connsiteX47" fmla="*/ 356017 w 1179279"/>
              <a:gd name="connsiteY47" fmla="*/ 1298575 h 1627238"/>
              <a:gd name="connsiteX48" fmla="*/ 403642 w 1179279"/>
              <a:gd name="connsiteY48" fmla="*/ 1330325 h 1627238"/>
              <a:gd name="connsiteX49" fmla="*/ 422692 w 1179279"/>
              <a:gd name="connsiteY49" fmla="*/ 1403350 h 1627238"/>
              <a:gd name="connsiteX50" fmla="*/ 444917 w 1179279"/>
              <a:gd name="connsiteY50" fmla="*/ 1476375 h 1627238"/>
              <a:gd name="connsiteX51" fmla="*/ 483017 w 1179279"/>
              <a:gd name="connsiteY51" fmla="*/ 1482725 h 1627238"/>
              <a:gd name="connsiteX52" fmla="*/ 514767 w 1179279"/>
              <a:gd name="connsiteY52" fmla="*/ 1536700 h 1627238"/>
              <a:gd name="connsiteX53" fmla="*/ 543342 w 1179279"/>
              <a:gd name="connsiteY53" fmla="*/ 1584325 h 1627238"/>
              <a:gd name="connsiteX54" fmla="*/ 571917 w 1179279"/>
              <a:gd name="connsiteY54" fmla="*/ 1555750 h 1627238"/>
              <a:gd name="connsiteX55" fmla="*/ 597317 w 1179279"/>
              <a:gd name="connsiteY55" fmla="*/ 1501775 h 1627238"/>
              <a:gd name="connsiteX56" fmla="*/ 625892 w 1179279"/>
              <a:gd name="connsiteY56" fmla="*/ 1565275 h 1627238"/>
              <a:gd name="connsiteX57" fmla="*/ 660817 w 1179279"/>
              <a:gd name="connsiteY57" fmla="*/ 1590675 h 1627238"/>
              <a:gd name="connsiteX58" fmla="*/ 711617 w 1179279"/>
              <a:gd name="connsiteY58" fmla="*/ 1543050 h 1627238"/>
              <a:gd name="connsiteX59" fmla="*/ 794167 w 1179279"/>
              <a:gd name="connsiteY59" fmla="*/ 1558925 h 1627238"/>
              <a:gd name="connsiteX60" fmla="*/ 857667 w 1179279"/>
              <a:gd name="connsiteY60" fmla="*/ 1568450 h 1627238"/>
              <a:gd name="connsiteX61" fmla="*/ 927517 w 1179279"/>
              <a:gd name="connsiteY61" fmla="*/ 1590675 h 1627238"/>
              <a:gd name="connsiteX62" fmla="*/ 1000542 w 1179279"/>
              <a:gd name="connsiteY62" fmla="*/ 1606550 h 1627238"/>
              <a:gd name="connsiteX63" fmla="*/ 1054517 w 1179279"/>
              <a:gd name="connsiteY63" fmla="*/ 1625599 h 1627238"/>
              <a:gd name="connsiteX64" fmla="*/ 1073567 w 1179279"/>
              <a:gd name="connsiteY64" fmla="*/ 1606550 h 1627238"/>
              <a:gd name="connsiteX65" fmla="*/ 1073567 w 1179279"/>
              <a:gd name="connsiteY65" fmla="*/ 1581149 h 1627238"/>
              <a:gd name="connsiteX66" fmla="*/ 1098967 w 1179279"/>
              <a:gd name="connsiteY66" fmla="*/ 1568449 h 1627238"/>
              <a:gd name="connsiteX67" fmla="*/ 1098967 w 1179279"/>
              <a:gd name="connsiteY67" fmla="*/ 1527175 h 1627238"/>
              <a:gd name="connsiteX68" fmla="*/ 1140241 w 1179279"/>
              <a:gd name="connsiteY68" fmla="*/ 1527174 h 1627238"/>
              <a:gd name="connsiteX69" fmla="*/ 1178342 w 1179279"/>
              <a:gd name="connsiteY69" fmla="*/ 1514475 h 1627238"/>
              <a:gd name="connsiteX70" fmla="*/ 1098967 w 1179279"/>
              <a:gd name="connsiteY70" fmla="*/ 1457325 h 1627238"/>
              <a:gd name="connsiteX71" fmla="*/ 1057692 w 1179279"/>
              <a:gd name="connsiteY71" fmla="*/ 1419225 h 1627238"/>
              <a:gd name="connsiteX72" fmla="*/ 1025941 w 1179279"/>
              <a:gd name="connsiteY72" fmla="*/ 1384299 h 1627238"/>
              <a:gd name="connsiteX73" fmla="*/ 1076742 w 1179279"/>
              <a:gd name="connsiteY73" fmla="*/ 1339850 h 1627238"/>
              <a:gd name="connsiteX74" fmla="*/ 1064042 w 1179279"/>
              <a:gd name="connsiteY74" fmla="*/ 1308100 h 1627238"/>
              <a:gd name="connsiteX75" fmla="*/ 1038641 w 1179279"/>
              <a:gd name="connsiteY75" fmla="*/ 1320799 h 1627238"/>
              <a:gd name="connsiteX76" fmla="*/ 984667 w 1179279"/>
              <a:gd name="connsiteY76" fmla="*/ 1301750 h 1627238"/>
              <a:gd name="connsiteX77" fmla="*/ 1013242 w 1179279"/>
              <a:gd name="connsiteY77" fmla="*/ 1279525 h 1627238"/>
              <a:gd name="connsiteX78" fmla="*/ 997367 w 1179279"/>
              <a:gd name="connsiteY78" fmla="*/ 1260475 h 1627238"/>
              <a:gd name="connsiteX79" fmla="*/ 959267 w 1179279"/>
              <a:gd name="connsiteY79" fmla="*/ 1225550 h 1627238"/>
              <a:gd name="connsiteX80" fmla="*/ 956092 w 1179279"/>
              <a:gd name="connsiteY80" fmla="*/ 1212850 h 1627238"/>
              <a:gd name="connsiteX81" fmla="*/ 940217 w 1179279"/>
              <a:gd name="connsiteY81" fmla="*/ 1181100 h 1627238"/>
              <a:gd name="connsiteX82" fmla="*/ 937042 w 1179279"/>
              <a:gd name="connsiteY82" fmla="*/ 1171575 h 1627238"/>
              <a:gd name="connsiteX83" fmla="*/ 930692 w 1179279"/>
              <a:gd name="connsiteY83" fmla="*/ 1146175 h 1627238"/>
              <a:gd name="connsiteX84" fmla="*/ 917992 w 1179279"/>
              <a:gd name="connsiteY84" fmla="*/ 1120775 h 1627238"/>
              <a:gd name="connsiteX85" fmla="*/ 905292 w 1179279"/>
              <a:gd name="connsiteY85" fmla="*/ 1098550 h 1627238"/>
              <a:gd name="connsiteX86" fmla="*/ 898942 w 1179279"/>
              <a:gd name="connsiteY86" fmla="*/ 1082675 h 1627238"/>
              <a:gd name="connsiteX87" fmla="*/ 892592 w 1179279"/>
              <a:gd name="connsiteY87" fmla="*/ 1063625 h 1627238"/>
              <a:gd name="connsiteX88" fmla="*/ 883067 w 1179279"/>
              <a:gd name="connsiteY88" fmla="*/ 1047750 h 1627238"/>
              <a:gd name="connsiteX89" fmla="*/ 876717 w 1179279"/>
              <a:gd name="connsiteY89" fmla="*/ 1038225 h 1627238"/>
              <a:gd name="connsiteX90" fmla="*/ 860842 w 1179279"/>
              <a:gd name="connsiteY90" fmla="*/ 1025525 h 1627238"/>
              <a:gd name="connsiteX91" fmla="*/ 841792 w 1179279"/>
              <a:gd name="connsiteY91" fmla="*/ 1003300 h 1627238"/>
              <a:gd name="connsiteX92" fmla="*/ 819567 w 1179279"/>
              <a:gd name="connsiteY92" fmla="*/ 1000125 h 1627238"/>
              <a:gd name="connsiteX93" fmla="*/ 797342 w 1179279"/>
              <a:gd name="connsiteY93" fmla="*/ 987425 h 1627238"/>
              <a:gd name="connsiteX94" fmla="*/ 765592 w 1179279"/>
              <a:gd name="connsiteY94" fmla="*/ 965200 h 1627238"/>
              <a:gd name="connsiteX95" fmla="*/ 752892 w 1179279"/>
              <a:gd name="connsiteY95" fmla="*/ 958850 h 1627238"/>
              <a:gd name="connsiteX96" fmla="*/ 746542 w 1179279"/>
              <a:gd name="connsiteY96" fmla="*/ 946150 h 1627238"/>
              <a:gd name="connsiteX97" fmla="*/ 740192 w 1179279"/>
              <a:gd name="connsiteY97" fmla="*/ 898525 h 1627238"/>
              <a:gd name="connsiteX98" fmla="*/ 730667 w 1179279"/>
              <a:gd name="connsiteY98" fmla="*/ 863600 h 1627238"/>
              <a:gd name="connsiteX99" fmla="*/ 721142 w 1179279"/>
              <a:gd name="connsiteY99" fmla="*/ 860425 h 1627238"/>
              <a:gd name="connsiteX100" fmla="*/ 705267 w 1179279"/>
              <a:gd name="connsiteY100" fmla="*/ 847725 h 1627238"/>
              <a:gd name="connsiteX101" fmla="*/ 692567 w 1179279"/>
              <a:gd name="connsiteY101" fmla="*/ 841375 h 1627238"/>
              <a:gd name="connsiteX102" fmla="*/ 686217 w 1179279"/>
              <a:gd name="connsiteY102" fmla="*/ 831850 h 1627238"/>
              <a:gd name="connsiteX103" fmla="*/ 689392 w 1179279"/>
              <a:gd name="connsiteY103" fmla="*/ 784225 h 1627238"/>
              <a:gd name="connsiteX104" fmla="*/ 698917 w 1179279"/>
              <a:gd name="connsiteY104" fmla="*/ 762000 h 1627238"/>
              <a:gd name="connsiteX105" fmla="*/ 708442 w 1179279"/>
              <a:gd name="connsiteY105" fmla="*/ 673100 h 1627238"/>
              <a:gd name="connsiteX106" fmla="*/ 711617 w 1179279"/>
              <a:gd name="connsiteY106" fmla="*/ 641350 h 1627238"/>
              <a:gd name="connsiteX107" fmla="*/ 721142 w 1179279"/>
              <a:gd name="connsiteY107" fmla="*/ 609600 h 1627238"/>
              <a:gd name="connsiteX108" fmla="*/ 727492 w 1179279"/>
              <a:gd name="connsiteY108" fmla="*/ 581025 h 1627238"/>
              <a:gd name="connsiteX109" fmla="*/ 733842 w 1179279"/>
              <a:gd name="connsiteY109" fmla="*/ 568325 h 1627238"/>
              <a:gd name="connsiteX110" fmla="*/ 737017 w 1179279"/>
              <a:gd name="connsiteY110" fmla="*/ 555625 h 1627238"/>
              <a:gd name="connsiteX111" fmla="*/ 749717 w 1179279"/>
              <a:gd name="connsiteY111" fmla="*/ 542925 h 1627238"/>
              <a:gd name="connsiteX112" fmla="*/ 762417 w 1179279"/>
              <a:gd name="connsiteY112" fmla="*/ 520700 h 1627238"/>
              <a:gd name="connsiteX113" fmla="*/ 784642 w 1179279"/>
              <a:gd name="connsiteY113" fmla="*/ 498475 h 1627238"/>
              <a:gd name="connsiteX114" fmla="*/ 797342 w 1179279"/>
              <a:gd name="connsiteY114" fmla="*/ 485775 h 1627238"/>
              <a:gd name="connsiteX115" fmla="*/ 806867 w 1179279"/>
              <a:gd name="connsiteY115" fmla="*/ 476250 h 1627238"/>
              <a:gd name="connsiteX116" fmla="*/ 816392 w 1179279"/>
              <a:gd name="connsiteY116" fmla="*/ 454025 h 1627238"/>
              <a:gd name="connsiteX117" fmla="*/ 819567 w 1179279"/>
              <a:gd name="connsiteY117" fmla="*/ 441325 h 1627238"/>
              <a:gd name="connsiteX118" fmla="*/ 832267 w 1179279"/>
              <a:gd name="connsiteY118" fmla="*/ 409575 h 1627238"/>
              <a:gd name="connsiteX119" fmla="*/ 838617 w 1179279"/>
              <a:gd name="connsiteY119" fmla="*/ 365125 h 1627238"/>
              <a:gd name="connsiteX120" fmla="*/ 841792 w 1179279"/>
              <a:gd name="connsiteY120" fmla="*/ 355600 h 1627238"/>
              <a:gd name="connsiteX121" fmla="*/ 844967 w 1179279"/>
              <a:gd name="connsiteY121" fmla="*/ 342900 h 1627238"/>
              <a:gd name="connsiteX122" fmla="*/ 854492 w 1179279"/>
              <a:gd name="connsiteY122" fmla="*/ 225425 h 1627238"/>
              <a:gd name="connsiteX123" fmla="*/ 857667 w 1179279"/>
              <a:gd name="connsiteY123" fmla="*/ 209550 h 1627238"/>
              <a:gd name="connsiteX124" fmla="*/ 864017 w 1179279"/>
              <a:gd name="connsiteY124" fmla="*/ 200025 h 1627238"/>
              <a:gd name="connsiteX125" fmla="*/ 867192 w 1179279"/>
              <a:gd name="connsiteY125" fmla="*/ 177800 h 1627238"/>
              <a:gd name="connsiteX126" fmla="*/ 870367 w 1179279"/>
              <a:gd name="connsiteY126" fmla="*/ 168275 h 1627238"/>
              <a:gd name="connsiteX127" fmla="*/ 873542 w 1179279"/>
              <a:gd name="connsiteY127" fmla="*/ 152400 h 1627238"/>
              <a:gd name="connsiteX128" fmla="*/ 883067 w 1179279"/>
              <a:gd name="connsiteY128" fmla="*/ 101600 h 1627238"/>
              <a:gd name="connsiteX129" fmla="*/ 886242 w 1179279"/>
              <a:gd name="connsiteY129" fmla="*/ 92075 h 1627238"/>
              <a:gd name="connsiteX130" fmla="*/ 898942 w 1179279"/>
              <a:gd name="connsiteY130" fmla="*/ 76200 h 1627238"/>
              <a:gd name="connsiteX131" fmla="*/ 908467 w 1179279"/>
              <a:gd name="connsiteY131" fmla="*/ 73025 h 1627238"/>
              <a:gd name="connsiteX0" fmla="*/ 908467 w 1179279"/>
              <a:gd name="connsiteY0" fmla="*/ 73025 h 1627238"/>
              <a:gd name="connsiteX1" fmla="*/ 902117 w 1179279"/>
              <a:gd name="connsiteY1" fmla="*/ 57150 h 1627238"/>
              <a:gd name="connsiteX2" fmla="*/ 844967 w 1179279"/>
              <a:gd name="connsiteY2" fmla="*/ 22225 h 1627238"/>
              <a:gd name="connsiteX3" fmla="*/ 829092 w 1179279"/>
              <a:gd name="connsiteY3" fmla="*/ 9525 h 1627238"/>
              <a:gd name="connsiteX4" fmla="*/ 813217 w 1179279"/>
              <a:gd name="connsiteY4" fmla="*/ 6350 h 1627238"/>
              <a:gd name="connsiteX5" fmla="*/ 797342 w 1179279"/>
              <a:gd name="connsiteY5" fmla="*/ 0 h 1627238"/>
              <a:gd name="connsiteX6" fmla="*/ 775117 w 1179279"/>
              <a:gd name="connsiteY6" fmla="*/ 6350 h 1627238"/>
              <a:gd name="connsiteX7" fmla="*/ 771942 w 1179279"/>
              <a:gd name="connsiteY7" fmla="*/ 50800 h 1627238"/>
              <a:gd name="connsiteX8" fmla="*/ 768767 w 1179279"/>
              <a:gd name="connsiteY8" fmla="*/ 69850 h 1627238"/>
              <a:gd name="connsiteX9" fmla="*/ 759242 w 1179279"/>
              <a:gd name="connsiteY9" fmla="*/ 73025 h 1627238"/>
              <a:gd name="connsiteX10" fmla="*/ 749717 w 1179279"/>
              <a:gd name="connsiteY10" fmla="*/ 66675 h 1627238"/>
              <a:gd name="connsiteX11" fmla="*/ 737017 w 1179279"/>
              <a:gd name="connsiteY11" fmla="*/ 63500 h 1627238"/>
              <a:gd name="connsiteX12" fmla="*/ 714792 w 1179279"/>
              <a:gd name="connsiteY12" fmla="*/ 104775 h 1627238"/>
              <a:gd name="connsiteX13" fmla="*/ 670342 w 1179279"/>
              <a:gd name="connsiteY13" fmla="*/ 25400 h 1627238"/>
              <a:gd name="connsiteX14" fmla="*/ 654467 w 1179279"/>
              <a:gd name="connsiteY14" fmla="*/ 63500 h 1627238"/>
              <a:gd name="connsiteX15" fmla="*/ 600492 w 1179279"/>
              <a:gd name="connsiteY15" fmla="*/ 142875 h 1627238"/>
              <a:gd name="connsiteX16" fmla="*/ 562392 w 1179279"/>
              <a:gd name="connsiteY16" fmla="*/ 222250 h 1627238"/>
              <a:gd name="connsiteX17" fmla="*/ 527467 w 1179279"/>
              <a:gd name="connsiteY17" fmla="*/ 304800 h 1627238"/>
              <a:gd name="connsiteX18" fmla="*/ 521117 w 1179279"/>
              <a:gd name="connsiteY18" fmla="*/ 358775 h 1627238"/>
              <a:gd name="connsiteX19" fmla="*/ 444917 w 1179279"/>
              <a:gd name="connsiteY19" fmla="*/ 434975 h 1627238"/>
              <a:gd name="connsiteX20" fmla="*/ 444917 w 1179279"/>
              <a:gd name="connsiteY20" fmla="*/ 517525 h 1627238"/>
              <a:gd name="connsiteX21" fmla="*/ 409992 w 1179279"/>
              <a:gd name="connsiteY21" fmla="*/ 501650 h 1627238"/>
              <a:gd name="connsiteX22" fmla="*/ 362367 w 1179279"/>
              <a:gd name="connsiteY22" fmla="*/ 511175 h 1627238"/>
              <a:gd name="connsiteX23" fmla="*/ 295692 w 1179279"/>
              <a:gd name="connsiteY23" fmla="*/ 492125 h 1627238"/>
              <a:gd name="connsiteX24" fmla="*/ 289342 w 1179279"/>
              <a:gd name="connsiteY24" fmla="*/ 419100 h 1627238"/>
              <a:gd name="connsiteX25" fmla="*/ 263942 w 1179279"/>
              <a:gd name="connsiteY25" fmla="*/ 396875 h 1627238"/>
              <a:gd name="connsiteX26" fmla="*/ 184567 w 1179279"/>
              <a:gd name="connsiteY26" fmla="*/ 387350 h 1627238"/>
              <a:gd name="connsiteX27" fmla="*/ 108367 w 1179279"/>
              <a:gd name="connsiteY27" fmla="*/ 393700 h 1627238"/>
              <a:gd name="connsiteX28" fmla="*/ 35342 w 1179279"/>
              <a:gd name="connsiteY28" fmla="*/ 469900 h 1627238"/>
              <a:gd name="connsiteX29" fmla="*/ 417 w 1179279"/>
              <a:gd name="connsiteY29" fmla="*/ 533400 h 1627238"/>
              <a:gd name="connsiteX30" fmla="*/ 16292 w 1179279"/>
              <a:gd name="connsiteY30" fmla="*/ 587375 h 1627238"/>
              <a:gd name="connsiteX31" fmla="*/ 9941 w 1179279"/>
              <a:gd name="connsiteY31" fmla="*/ 631825 h 1627238"/>
              <a:gd name="connsiteX32" fmla="*/ 13117 w 1179279"/>
              <a:gd name="connsiteY32" fmla="*/ 698500 h 1627238"/>
              <a:gd name="connsiteX33" fmla="*/ 9942 w 1179279"/>
              <a:gd name="connsiteY33" fmla="*/ 736600 h 1627238"/>
              <a:gd name="connsiteX34" fmla="*/ 48042 w 1179279"/>
              <a:gd name="connsiteY34" fmla="*/ 755650 h 1627238"/>
              <a:gd name="connsiteX35" fmla="*/ 102017 w 1179279"/>
              <a:gd name="connsiteY35" fmla="*/ 790575 h 1627238"/>
              <a:gd name="connsiteX36" fmla="*/ 133767 w 1179279"/>
              <a:gd name="connsiteY36" fmla="*/ 784225 h 1627238"/>
              <a:gd name="connsiteX37" fmla="*/ 159167 w 1179279"/>
              <a:gd name="connsiteY37" fmla="*/ 841375 h 1627238"/>
              <a:gd name="connsiteX38" fmla="*/ 155992 w 1179279"/>
              <a:gd name="connsiteY38" fmla="*/ 873125 h 1627238"/>
              <a:gd name="connsiteX39" fmla="*/ 200442 w 1179279"/>
              <a:gd name="connsiteY39" fmla="*/ 904875 h 1627238"/>
              <a:gd name="connsiteX40" fmla="*/ 222667 w 1179279"/>
              <a:gd name="connsiteY40" fmla="*/ 939800 h 1627238"/>
              <a:gd name="connsiteX41" fmla="*/ 213142 w 1179279"/>
              <a:gd name="connsiteY41" fmla="*/ 1022350 h 1627238"/>
              <a:gd name="connsiteX42" fmla="*/ 190917 w 1179279"/>
              <a:gd name="connsiteY42" fmla="*/ 1063625 h 1627238"/>
              <a:gd name="connsiteX43" fmla="*/ 190917 w 1179279"/>
              <a:gd name="connsiteY43" fmla="*/ 1200150 h 1627238"/>
              <a:gd name="connsiteX44" fmla="*/ 244892 w 1179279"/>
              <a:gd name="connsiteY44" fmla="*/ 1206500 h 1627238"/>
              <a:gd name="connsiteX45" fmla="*/ 279817 w 1179279"/>
              <a:gd name="connsiteY45" fmla="*/ 1222375 h 1627238"/>
              <a:gd name="connsiteX46" fmla="*/ 289342 w 1179279"/>
              <a:gd name="connsiteY46" fmla="*/ 1270000 h 1627238"/>
              <a:gd name="connsiteX47" fmla="*/ 356017 w 1179279"/>
              <a:gd name="connsiteY47" fmla="*/ 1298575 h 1627238"/>
              <a:gd name="connsiteX48" fmla="*/ 403642 w 1179279"/>
              <a:gd name="connsiteY48" fmla="*/ 1330325 h 1627238"/>
              <a:gd name="connsiteX49" fmla="*/ 422692 w 1179279"/>
              <a:gd name="connsiteY49" fmla="*/ 1403350 h 1627238"/>
              <a:gd name="connsiteX50" fmla="*/ 444917 w 1179279"/>
              <a:gd name="connsiteY50" fmla="*/ 1476375 h 1627238"/>
              <a:gd name="connsiteX51" fmla="*/ 483017 w 1179279"/>
              <a:gd name="connsiteY51" fmla="*/ 1482725 h 1627238"/>
              <a:gd name="connsiteX52" fmla="*/ 514767 w 1179279"/>
              <a:gd name="connsiteY52" fmla="*/ 1536700 h 1627238"/>
              <a:gd name="connsiteX53" fmla="*/ 543342 w 1179279"/>
              <a:gd name="connsiteY53" fmla="*/ 1584325 h 1627238"/>
              <a:gd name="connsiteX54" fmla="*/ 571917 w 1179279"/>
              <a:gd name="connsiteY54" fmla="*/ 1555750 h 1627238"/>
              <a:gd name="connsiteX55" fmla="*/ 597317 w 1179279"/>
              <a:gd name="connsiteY55" fmla="*/ 1501775 h 1627238"/>
              <a:gd name="connsiteX56" fmla="*/ 625892 w 1179279"/>
              <a:gd name="connsiteY56" fmla="*/ 1565275 h 1627238"/>
              <a:gd name="connsiteX57" fmla="*/ 660817 w 1179279"/>
              <a:gd name="connsiteY57" fmla="*/ 1590675 h 1627238"/>
              <a:gd name="connsiteX58" fmla="*/ 711617 w 1179279"/>
              <a:gd name="connsiteY58" fmla="*/ 1543050 h 1627238"/>
              <a:gd name="connsiteX59" fmla="*/ 794167 w 1179279"/>
              <a:gd name="connsiteY59" fmla="*/ 1558925 h 1627238"/>
              <a:gd name="connsiteX60" fmla="*/ 857667 w 1179279"/>
              <a:gd name="connsiteY60" fmla="*/ 1568450 h 1627238"/>
              <a:gd name="connsiteX61" fmla="*/ 927517 w 1179279"/>
              <a:gd name="connsiteY61" fmla="*/ 1590675 h 1627238"/>
              <a:gd name="connsiteX62" fmla="*/ 1000542 w 1179279"/>
              <a:gd name="connsiteY62" fmla="*/ 1606550 h 1627238"/>
              <a:gd name="connsiteX63" fmla="*/ 1054517 w 1179279"/>
              <a:gd name="connsiteY63" fmla="*/ 1625599 h 1627238"/>
              <a:gd name="connsiteX64" fmla="*/ 1073567 w 1179279"/>
              <a:gd name="connsiteY64" fmla="*/ 1606550 h 1627238"/>
              <a:gd name="connsiteX65" fmla="*/ 1073567 w 1179279"/>
              <a:gd name="connsiteY65" fmla="*/ 1581149 h 1627238"/>
              <a:gd name="connsiteX66" fmla="*/ 1098967 w 1179279"/>
              <a:gd name="connsiteY66" fmla="*/ 1568449 h 1627238"/>
              <a:gd name="connsiteX67" fmla="*/ 1098967 w 1179279"/>
              <a:gd name="connsiteY67" fmla="*/ 1527175 h 1627238"/>
              <a:gd name="connsiteX68" fmla="*/ 1140241 w 1179279"/>
              <a:gd name="connsiteY68" fmla="*/ 1527174 h 1627238"/>
              <a:gd name="connsiteX69" fmla="*/ 1178342 w 1179279"/>
              <a:gd name="connsiteY69" fmla="*/ 1514475 h 1627238"/>
              <a:gd name="connsiteX70" fmla="*/ 1098967 w 1179279"/>
              <a:gd name="connsiteY70" fmla="*/ 1457325 h 1627238"/>
              <a:gd name="connsiteX71" fmla="*/ 1057692 w 1179279"/>
              <a:gd name="connsiteY71" fmla="*/ 1419225 h 1627238"/>
              <a:gd name="connsiteX72" fmla="*/ 1025941 w 1179279"/>
              <a:gd name="connsiteY72" fmla="*/ 1384299 h 1627238"/>
              <a:gd name="connsiteX73" fmla="*/ 1076742 w 1179279"/>
              <a:gd name="connsiteY73" fmla="*/ 1339850 h 1627238"/>
              <a:gd name="connsiteX74" fmla="*/ 1064042 w 1179279"/>
              <a:gd name="connsiteY74" fmla="*/ 1308100 h 1627238"/>
              <a:gd name="connsiteX75" fmla="*/ 1038641 w 1179279"/>
              <a:gd name="connsiteY75" fmla="*/ 1320799 h 1627238"/>
              <a:gd name="connsiteX76" fmla="*/ 984667 w 1179279"/>
              <a:gd name="connsiteY76" fmla="*/ 1301750 h 1627238"/>
              <a:gd name="connsiteX77" fmla="*/ 1013242 w 1179279"/>
              <a:gd name="connsiteY77" fmla="*/ 1279525 h 1627238"/>
              <a:gd name="connsiteX78" fmla="*/ 959267 w 1179279"/>
              <a:gd name="connsiteY78" fmla="*/ 1225550 h 1627238"/>
              <a:gd name="connsiteX79" fmla="*/ 956092 w 1179279"/>
              <a:gd name="connsiteY79" fmla="*/ 1212850 h 1627238"/>
              <a:gd name="connsiteX80" fmla="*/ 940217 w 1179279"/>
              <a:gd name="connsiteY80" fmla="*/ 1181100 h 1627238"/>
              <a:gd name="connsiteX81" fmla="*/ 937042 w 1179279"/>
              <a:gd name="connsiteY81" fmla="*/ 1171575 h 1627238"/>
              <a:gd name="connsiteX82" fmla="*/ 930692 w 1179279"/>
              <a:gd name="connsiteY82" fmla="*/ 1146175 h 1627238"/>
              <a:gd name="connsiteX83" fmla="*/ 917992 w 1179279"/>
              <a:gd name="connsiteY83" fmla="*/ 1120775 h 1627238"/>
              <a:gd name="connsiteX84" fmla="*/ 905292 w 1179279"/>
              <a:gd name="connsiteY84" fmla="*/ 1098550 h 1627238"/>
              <a:gd name="connsiteX85" fmla="*/ 898942 w 1179279"/>
              <a:gd name="connsiteY85" fmla="*/ 1082675 h 1627238"/>
              <a:gd name="connsiteX86" fmla="*/ 892592 w 1179279"/>
              <a:gd name="connsiteY86" fmla="*/ 1063625 h 1627238"/>
              <a:gd name="connsiteX87" fmla="*/ 883067 w 1179279"/>
              <a:gd name="connsiteY87" fmla="*/ 1047750 h 1627238"/>
              <a:gd name="connsiteX88" fmla="*/ 876717 w 1179279"/>
              <a:gd name="connsiteY88" fmla="*/ 1038225 h 1627238"/>
              <a:gd name="connsiteX89" fmla="*/ 860842 w 1179279"/>
              <a:gd name="connsiteY89" fmla="*/ 1025525 h 1627238"/>
              <a:gd name="connsiteX90" fmla="*/ 841792 w 1179279"/>
              <a:gd name="connsiteY90" fmla="*/ 1003300 h 1627238"/>
              <a:gd name="connsiteX91" fmla="*/ 819567 w 1179279"/>
              <a:gd name="connsiteY91" fmla="*/ 1000125 h 1627238"/>
              <a:gd name="connsiteX92" fmla="*/ 797342 w 1179279"/>
              <a:gd name="connsiteY92" fmla="*/ 987425 h 1627238"/>
              <a:gd name="connsiteX93" fmla="*/ 765592 w 1179279"/>
              <a:gd name="connsiteY93" fmla="*/ 965200 h 1627238"/>
              <a:gd name="connsiteX94" fmla="*/ 752892 w 1179279"/>
              <a:gd name="connsiteY94" fmla="*/ 958850 h 1627238"/>
              <a:gd name="connsiteX95" fmla="*/ 746542 w 1179279"/>
              <a:gd name="connsiteY95" fmla="*/ 946150 h 1627238"/>
              <a:gd name="connsiteX96" fmla="*/ 740192 w 1179279"/>
              <a:gd name="connsiteY96" fmla="*/ 898525 h 1627238"/>
              <a:gd name="connsiteX97" fmla="*/ 730667 w 1179279"/>
              <a:gd name="connsiteY97" fmla="*/ 863600 h 1627238"/>
              <a:gd name="connsiteX98" fmla="*/ 721142 w 1179279"/>
              <a:gd name="connsiteY98" fmla="*/ 860425 h 1627238"/>
              <a:gd name="connsiteX99" fmla="*/ 705267 w 1179279"/>
              <a:gd name="connsiteY99" fmla="*/ 847725 h 1627238"/>
              <a:gd name="connsiteX100" fmla="*/ 692567 w 1179279"/>
              <a:gd name="connsiteY100" fmla="*/ 841375 h 1627238"/>
              <a:gd name="connsiteX101" fmla="*/ 686217 w 1179279"/>
              <a:gd name="connsiteY101" fmla="*/ 831850 h 1627238"/>
              <a:gd name="connsiteX102" fmla="*/ 689392 w 1179279"/>
              <a:gd name="connsiteY102" fmla="*/ 784225 h 1627238"/>
              <a:gd name="connsiteX103" fmla="*/ 698917 w 1179279"/>
              <a:gd name="connsiteY103" fmla="*/ 762000 h 1627238"/>
              <a:gd name="connsiteX104" fmla="*/ 708442 w 1179279"/>
              <a:gd name="connsiteY104" fmla="*/ 673100 h 1627238"/>
              <a:gd name="connsiteX105" fmla="*/ 711617 w 1179279"/>
              <a:gd name="connsiteY105" fmla="*/ 641350 h 1627238"/>
              <a:gd name="connsiteX106" fmla="*/ 721142 w 1179279"/>
              <a:gd name="connsiteY106" fmla="*/ 609600 h 1627238"/>
              <a:gd name="connsiteX107" fmla="*/ 727492 w 1179279"/>
              <a:gd name="connsiteY107" fmla="*/ 581025 h 1627238"/>
              <a:gd name="connsiteX108" fmla="*/ 733842 w 1179279"/>
              <a:gd name="connsiteY108" fmla="*/ 568325 h 1627238"/>
              <a:gd name="connsiteX109" fmla="*/ 737017 w 1179279"/>
              <a:gd name="connsiteY109" fmla="*/ 555625 h 1627238"/>
              <a:gd name="connsiteX110" fmla="*/ 749717 w 1179279"/>
              <a:gd name="connsiteY110" fmla="*/ 542925 h 1627238"/>
              <a:gd name="connsiteX111" fmla="*/ 762417 w 1179279"/>
              <a:gd name="connsiteY111" fmla="*/ 520700 h 1627238"/>
              <a:gd name="connsiteX112" fmla="*/ 784642 w 1179279"/>
              <a:gd name="connsiteY112" fmla="*/ 498475 h 1627238"/>
              <a:gd name="connsiteX113" fmla="*/ 797342 w 1179279"/>
              <a:gd name="connsiteY113" fmla="*/ 485775 h 1627238"/>
              <a:gd name="connsiteX114" fmla="*/ 806867 w 1179279"/>
              <a:gd name="connsiteY114" fmla="*/ 476250 h 1627238"/>
              <a:gd name="connsiteX115" fmla="*/ 816392 w 1179279"/>
              <a:gd name="connsiteY115" fmla="*/ 454025 h 1627238"/>
              <a:gd name="connsiteX116" fmla="*/ 819567 w 1179279"/>
              <a:gd name="connsiteY116" fmla="*/ 441325 h 1627238"/>
              <a:gd name="connsiteX117" fmla="*/ 832267 w 1179279"/>
              <a:gd name="connsiteY117" fmla="*/ 409575 h 1627238"/>
              <a:gd name="connsiteX118" fmla="*/ 838617 w 1179279"/>
              <a:gd name="connsiteY118" fmla="*/ 365125 h 1627238"/>
              <a:gd name="connsiteX119" fmla="*/ 841792 w 1179279"/>
              <a:gd name="connsiteY119" fmla="*/ 355600 h 1627238"/>
              <a:gd name="connsiteX120" fmla="*/ 844967 w 1179279"/>
              <a:gd name="connsiteY120" fmla="*/ 342900 h 1627238"/>
              <a:gd name="connsiteX121" fmla="*/ 854492 w 1179279"/>
              <a:gd name="connsiteY121" fmla="*/ 225425 h 1627238"/>
              <a:gd name="connsiteX122" fmla="*/ 857667 w 1179279"/>
              <a:gd name="connsiteY122" fmla="*/ 209550 h 1627238"/>
              <a:gd name="connsiteX123" fmla="*/ 864017 w 1179279"/>
              <a:gd name="connsiteY123" fmla="*/ 200025 h 1627238"/>
              <a:gd name="connsiteX124" fmla="*/ 867192 w 1179279"/>
              <a:gd name="connsiteY124" fmla="*/ 177800 h 1627238"/>
              <a:gd name="connsiteX125" fmla="*/ 870367 w 1179279"/>
              <a:gd name="connsiteY125" fmla="*/ 168275 h 1627238"/>
              <a:gd name="connsiteX126" fmla="*/ 873542 w 1179279"/>
              <a:gd name="connsiteY126" fmla="*/ 152400 h 1627238"/>
              <a:gd name="connsiteX127" fmla="*/ 883067 w 1179279"/>
              <a:gd name="connsiteY127" fmla="*/ 101600 h 1627238"/>
              <a:gd name="connsiteX128" fmla="*/ 886242 w 1179279"/>
              <a:gd name="connsiteY128" fmla="*/ 92075 h 1627238"/>
              <a:gd name="connsiteX129" fmla="*/ 898942 w 1179279"/>
              <a:gd name="connsiteY129" fmla="*/ 76200 h 1627238"/>
              <a:gd name="connsiteX130" fmla="*/ 908467 w 1179279"/>
              <a:gd name="connsiteY130" fmla="*/ 73025 h 1627238"/>
              <a:gd name="connsiteX0" fmla="*/ 908467 w 1179279"/>
              <a:gd name="connsiteY0" fmla="*/ 73025 h 1627238"/>
              <a:gd name="connsiteX1" fmla="*/ 902117 w 1179279"/>
              <a:gd name="connsiteY1" fmla="*/ 57150 h 1627238"/>
              <a:gd name="connsiteX2" fmla="*/ 844967 w 1179279"/>
              <a:gd name="connsiteY2" fmla="*/ 22225 h 1627238"/>
              <a:gd name="connsiteX3" fmla="*/ 829092 w 1179279"/>
              <a:gd name="connsiteY3" fmla="*/ 9525 h 1627238"/>
              <a:gd name="connsiteX4" fmla="*/ 813217 w 1179279"/>
              <a:gd name="connsiteY4" fmla="*/ 6350 h 1627238"/>
              <a:gd name="connsiteX5" fmla="*/ 797342 w 1179279"/>
              <a:gd name="connsiteY5" fmla="*/ 0 h 1627238"/>
              <a:gd name="connsiteX6" fmla="*/ 775117 w 1179279"/>
              <a:gd name="connsiteY6" fmla="*/ 6350 h 1627238"/>
              <a:gd name="connsiteX7" fmla="*/ 771942 w 1179279"/>
              <a:gd name="connsiteY7" fmla="*/ 50800 h 1627238"/>
              <a:gd name="connsiteX8" fmla="*/ 768767 w 1179279"/>
              <a:gd name="connsiteY8" fmla="*/ 69850 h 1627238"/>
              <a:gd name="connsiteX9" fmla="*/ 759242 w 1179279"/>
              <a:gd name="connsiteY9" fmla="*/ 73025 h 1627238"/>
              <a:gd name="connsiteX10" fmla="*/ 749717 w 1179279"/>
              <a:gd name="connsiteY10" fmla="*/ 66675 h 1627238"/>
              <a:gd name="connsiteX11" fmla="*/ 737017 w 1179279"/>
              <a:gd name="connsiteY11" fmla="*/ 63500 h 1627238"/>
              <a:gd name="connsiteX12" fmla="*/ 714792 w 1179279"/>
              <a:gd name="connsiteY12" fmla="*/ 104775 h 1627238"/>
              <a:gd name="connsiteX13" fmla="*/ 670342 w 1179279"/>
              <a:gd name="connsiteY13" fmla="*/ 25400 h 1627238"/>
              <a:gd name="connsiteX14" fmla="*/ 654467 w 1179279"/>
              <a:gd name="connsiteY14" fmla="*/ 63500 h 1627238"/>
              <a:gd name="connsiteX15" fmla="*/ 600492 w 1179279"/>
              <a:gd name="connsiteY15" fmla="*/ 142875 h 1627238"/>
              <a:gd name="connsiteX16" fmla="*/ 562392 w 1179279"/>
              <a:gd name="connsiteY16" fmla="*/ 222250 h 1627238"/>
              <a:gd name="connsiteX17" fmla="*/ 527467 w 1179279"/>
              <a:gd name="connsiteY17" fmla="*/ 304800 h 1627238"/>
              <a:gd name="connsiteX18" fmla="*/ 521117 w 1179279"/>
              <a:gd name="connsiteY18" fmla="*/ 358775 h 1627238"/>
              <a:gd name="connsiteX19" fmla="*/ 444917 w 1179279"/>
              <a:gd name="connsiteY19" fmla="*/ 434975 h 1627238"/>
              <a:gd name="connsiteX20" fmla="*/ 444917 w 1179279"/>
              <a:gd name="connsiteY20" fmla="*/ 517525 h 1627238"/>
              <a:gd name="connsiteX21" fmla="*/ 409992 w 1179279"/>
              <a:gd name="connsiteY21" fmla="*/ 501650 h 1627238"/>
              <a:gd name="connsiteX22" fmla="*/ 362367 w 1179279"/>
              <a:gd name="connsiteY22" fmla="*/ 511175 h 1627238"/>
              <a:gd name="connsiteX23" fmla="*/ 295692 w 1179279"/>
              <a:gd name="connsiteY23" fmla="*/ 492125 h 1627238"/>
              <a:gd name="connsiteX24" fmla="*/ 289342 w 1179279"/>
              <a:gd name="connsiteY24" fmla="*/ 419100 h 1627238"/>
              <a:gd name="connsiteX25" fmla="*/ 263942 w 1179279"/>
              <a:gd name="connsiteY25" fmla="*/ 396875 h 1627238"/>
              <a:gd name="connsiteX26" fmla="*/ 184567 w 1179279"/>
              <a:gd name="connsiteY26" fmla="*/ 387350 h 1627238"/>
              <a:gd name="connsiteX27" fmla="*/ 108367 w 1179279"/>
              <a:gd name="connsiteY27" fmla="*/ 393700 h 1627238"/>
              <a:gd name="connsiteX28" fmla="*/ 35342 w 1179279"/>
              <a:gd name="connsiteY28" fmla="*/ 469900 h 1627238"/>
              <a:gd name="connsiteX29" fmla="*/ 417 w 1179279"/>
              <a:gd name="connsiteY29" fmla="*/ 533400 h 1627238"/>
              <a:gd name="connsiteX30" fmla="*/ 16292 w 1179279"/>
              <a:gd name="connsiteY30" fmla="*/ 587375 h 1627238"/>
              <a:gd name="connsiteX31" fmla="*/ 9941 w 1179279"/>
              <a:gd name="connsiteY31" fmla="*/ 631825 h 1627238"/>
              <a:gd name="connsiteX32" fmla="*/ 13117 w 1179279"/>
              <a:gd name="connsiteY32" fmla="*/ 698500 h 1627238"/>
              <a:gd name="connsiteX33" fmla="*/ 9942 w 1179279"/>
              <a:gd name="connsiteY33" fmla="*/ 736600 h 1627238"/>
              <a:gd name="connsiteX34" fmla="*/ 48042 w 1179279"/>
              <a:gd name="connsiteY34" fmla="*/ 755650 h 1627238"/>
              <a:gd name="connsiteX35" fmla="*/ 102017 w 1179279"/>
              <a:gd name="connsiteY35" fmla="*/ 790575 h 1627238"/>
              <a:gd name="connsiteX36" fmla="*/ 133767 w 1179279"/>
              <a:gd name="connsiteY36" fmla="*/ 784225 h 1627238"/>
              <a:gd name="connsiteX37" fmla="*/ 159167 w 1179279"/>
              <a:gd name="connsiteY37" fmla="*/ 841375 h 1627238"/>
              <a:gd name="connsiteX38" fmla="*/ 155992 w 1179279"/>
              <a:gd name="connsiteY38" fmla="*/ 873125 h 1627238"/>
              <a:gd name="connsiteX39" fmla="*/ 200442 w 1179279"/>
              <a:gd name="connsiteY39" fmla="*/ 904875 h 1627238"/>
              <a:gd name="connsiteX40" fmla="*/ 222667 w 1179279"/>
              <a:gd name="connsiteY40" fmla="*/ 939800 h 1627238"/>
              <a:gd name="connsiteX41" fmla="*/ 213142 w 1179279"/>
              <a:gd name="connsiteY41" fmla="*/ 1022350 h 1627238"/>
              <a:gd name="connsiteX42" fmla="*/ 190917 w 1179279"/>
              <a:gd name="connsiteY42" fmla="*/ 1063625 h 1627238"/>
              <a:gd name="connsiteX43" fmla="*/ 190917 w 1179279"/>
              <a:gd name="connsiteY43" fmla="*/ 1200150 h 1627238"/>
              <a:gd name="connsiteX44" fmla="*/ 244892 w 1179279"/>
              <a:gd name="connsiteY44" fmla="*/ 1206500 h 1627238"/>
              <a:gd name="connsiteX45" fmla="*/ 279817 w 1179279"/>
              <a:gd name="connsiteY45" fmla="*/ 1222375 h 1627238"/>
              <a:gd name="connsiteX46" fmla="*/ 289342 w 1179279"/>
              <a:gd name="connsiteY46" fmla="*/ 1270000 h 1627238"/>
              <a:gd name="connsiteX47" fmla="*/ 356017 w 1179279"/>
              <a:gd name="connsiteY47" fmla="*/ 1298575 h 1627238"/>
              <a:gd name="connsiteX48" fmla="*/ 403642 w 1179279"/>
              <a:gd name="connsiteY48" fmla="*/ 1330325 h 1627238"/>
              <a:gd name="connsiteX49" fmla="*/ 422692 w 1179279"/>
              <a:gd name="connsiteY49" fmla="*/ 1403350 h 1627238"/>
              <a:gd name="connsiteX50" fmla="*/ 444917 w 1179279"/>
              <a:gd name="connsiteY50" fmla="*/ 1476375 h 1627238"/>
              <a:gd name="connsiteX51" fmla="*/ 483017 w 1179279"/>
              <a:gd name="connsiteY51" fmla="*/ 1482725 h 1627238"/>
              <a:gd name="connsiteX52" fmla="*/ 514767 w 1179279"/>
              <a:gd name="connsiteY52" fmla="*/ 1536700 h 1627238"/>
              <a:gd name="connsiteX53" fmla="*/ 543342 w 1179279"/>
              <a:gd name="connsiteY53" fmla="*/ 1584325 h 1627238"/>
              <a:gd name="connsiteX54" fmla="*/ 571917 w 1179279"/>
              <a:gd name="connsiteY54" fmla="*/ 1555750 h 1627238"/>
              <a:gd name="connsiteX55" fmla="*/ 597317 w 1179279"/>
              <a:gd name="connsiteY55" fmla="*/ 1501775 h 1627238"/>
              <a:gd name="connsiteX56" fmla="*/ 625892 w 1179279"/>
              <a:gd name="connsiteY56" fmla="*/ 1565275 h 1627238"/>
              <a:gd name="connsiteX57" fmla="*/ 660817 w 1179279"/>
              <a:gd name="connsiteY57" fmla="*/ 1590675 h 1627238"/>
              <a:gd name="connsiteX58" fmla="*/ 711617 w 1179279"/>
              <a:gd name="connsiteY58" fmla="*/ 1543050 h 1627238"/>
              <a:gd name="connsiteX59" fmla="*/ 794167 w 1179279"/>
              <a:gd name="connsiteY59" fmla="*/ 1558925 h 1627238"/>
              <a:gd name="connsiteX60" fmla="*/ 857667 w 1179279"/>
              <a:gd name="connsiteY60" fmla="*/ 1568450 h 1627238"/>
              <a:gd name="connsiteX61" fmla="*/ 927517 w 1179279"/>
              <a:gd name="connsiteY61" fmla="*/ 1590675 h 1627238"/>
              <a:gd name="connsiteX62" fmla="*/ 1000542 w 1179279"/>
              <a:gd name="connsiteY62" fmla="*/ 1606550 h 1627238"/>
              <a:gd name="connsiteX63" fmla="*/ 1054517 w 1179279"/>
              <a:gd name="connsiteY63" fmla="*/ 1625599 h 1627238"/>
              <a:gd name="connsiteX64" fmla="*/ 1073567 w 1179279"/>
              <a:gd name="connsiteY64" fmla="*/ 1606550 h 1627238"/>
              <a:gd name="connsiteX65" fmla="*/ 1073567 w 1179279"/>
              <a:gd name="connsiteY65" fmla="*/ 1581149 h 1627238"/>
              <a:gd name="connsiteX66" fmla="*/ 1098967 w 1179279"/>
              <a:gd name="connsiteY66" fmla="*/ 1568449 h 1627238"/>
              <a:gd name="connsiteX67" fmla="*/ 1098967 w 1179279"/>
              <a:gd name="connsiteY67" fmla="*/ 1527175 h 1627238"/>
              <a:gd name="connsiteX68" fmla="*/ 1140241 w 1179279"/>
              <a:gd name="connsiteY68" fmla="*/ 1527174 h 1627238"/>
              <a:gd name="connsiteX69" fmla="*/ 1178342 w 1179279"/>
              <a:gd name="connsiteY69" fmla="*/ 1514475 h 1627238"/>
              <a:gd name="connsiteX70" fmla="*/ 1098967 w 1179279"/>
              <a:gd name="connsiteY70" fmla="*/ 1457325 h 1627238"/>
              <a:gd name="connsiteX71" fmla="*/ 1057692 w 1179279"/>
              <a:gd name="connsiteY71" fmla="*/ 1419225 h 1627238"/>
              <a:gd name="connsiteX72" fmla="*/ 1025941 w 1179279"/>
              <a:gd name="connsiteY72" fmla="*/ 1384299 h 1627238"/>
              <a:gd name="connsiteX73" fmla="*/ 1076742 w 1179279"/>
              <a:gd name="connsiteY73" fmla="*/ 1339850 h 1627238"/>
              <a:gd name="connsiteX74" fmla="*/ 1064042 w 1179279"/>
              <a:gd name="connsiteY74" fmla="*/ 1308100 h 1627238"/>
              <a:gd name="connsiteX75" fmla="*/ 1038641 w 1179279"/>
              <a:gd name="connsiteY75" fmla="*/ 1320799 h 1627238"/>
              <a:gd name="connsiteX76" fmla="*/ 984667 w 1179279"/>
              <a:gd name="connsiteY76" fmla="*/ 1301750 h 1627238"/>
              <a:gd name="connsiteX77" fmla="*/ 1013242 w 1179279"/>
              <a:gd name="connsiteY77" fmla="*/ 1276350 h 1627238"/>
              <a:gd name="connsiteX78" fmla="*/ 959267 w 1179279"/>
              <a:gd name="connsiteY78" fmla="*/ 1225550 h 1627238"/>
              <a:gd name="connsiteX79" fmla="*/ 956092 w 1179279"/>
              <a:gd name="connsiteY79" fmla="*/ 1212850 h 1627238"/>
              <a:gd name="connsiteX80" fmla="*/ 940217 w 1179279"/>
              <a:gd name="connsiteY80" fmla="*/ 1181100 h 1627238"/>
              <a:gd name="connsiteX81" fmla="*/ 937042 w 1179279"/>
              <a:gd name="connsiteY81" fmla="*/ 1171575 h 1627238"/>
              <a:gd name="connsiteX82" fmla="*/ 930692 w 1179279"/>
              <a:gd name="connsiteY82" fmla="*/ 1146175 h 1627238"/>
              <a:gd name="connsiteX83" fmla="*/ 917992 w 1179279"/>
              <a:gd name="connsiteY83" fmla="*/ 1120775 h 1627238"/>
              <a:gd name="connsiteX84" fmla="*/ 905292 w 1179279"/>
              <a:gd name="connsiteY84" fmla="*/ 1098550 h 1627238"/>
              <a:gd name="connsiteX85" fmla="*/ 898942 w 1179279"/>
              <a:gd name="connsiteY85" fmla="*/ 1082675 h 1627238"/>
              <a:gd name="connsiteX86" fmla="*/ 892592 w 1179279"/>
              <a:gd name="connsiteY86" fmla="*/ 1063625 h 1627238"/>
              <a:gd name="connsiteX87" fmla="*/ 883067 w 1179279"/>
              <a:gd name="connsiteY87" fmla="*/ 1047750 h 1627238"/>
              <a:gd name="connsiteX88" fmla="*/ 876717 w 1179279"/>
              <a:gd name="connsiteY88" fmla="*/ 1038225 h 1627238"/>
              <a:gd name="connsiteX89" fmla="*/ 860842 w 1179279"/>
              <a:gd name="connsiteY89" fmla="*/ 1025525 h 1627238"/>
              <a:gd name="connsiteX90" fmla="*/ 841792 w 1179279"/>
              <a:gd name="connsiteY90" fmla="*/ 1003300 h 1627238"/>
              <a:gd name="connsiteX91" fmla="*/ 819567 w 1179279"/>
              <a:gd name="connsiteY91" fmla="*/ 1000125 h 1627238"/>
              <a:gd name="connsiteX92" fmla="*/ 797342 w 1179279"/>
              <a:gd name="connsiteY92" fmla="*/ 987425 h 1627238"/>
              <a:gd name="connsiteX93" fmla="*/ 765592 w 1179279"/>
              <a:gd name="connsiteY93" fmla="*/ 965200 h 1627238"/>
              <a:gd name="connsiteX94" fmla="*/ 752892 w 1179279"/>
              <a:gd name="connsiteY94" fmla="*/ 958850 h 1627238"/>
              <a:gd name="connsiteX95" fmla="*/ 746542 w 1179279"/>
              <a:gd name="connsiteY95" fmla="*/ 946150 h 1627238"/>
              <a:gd name="connsiteX96" fmla="*/ 740192 w 1179279"/>
              <a:gd name="connsiteY96" fmla="*/ 898525 h 1627238"/>
              <a:gd name="connsiteX97" fmla="*/ 730667 w 1179279"/>
              <a:gd name="connsiteY97" fmla="*/ 863600 h 1627238"/>
              <a:gd name="connsiteX98" fmla="*/ 721142 w 1179279"/>
              <a:gd name="connsiteY98" fmla="*/ 860425 h 1627238"/>
              <a:gd name="connsiteX99" fmla="*/ 705267 w 1179279"/>
              <a:gd name="connsiteY99" fmla="*/ 847725 h 1627238"/>
              <a:gd name="connsiteX100" fmla="*/ 692567 w 1179279"/>
              <a:gd name="connsiteY100" fmla="*/ 841375 h 1627238"/>
              <a:gd name="connsiteX101" fmla="*/ 686217 w 1179279"/>
              <a:gd name="connsiteY101" fmla="*/ 831850 h 1627238"/>
              <a:gd name="connsiteX102" fmla="*/ 689392 w 1179279"/>
              <a:gd name="connsiteY102" fmla="*/ 784225 h 1627238"/>
              <a:gd name="connsiteX103" fmla="*/ 698917 w 1179279"/>
              <a:gd name="connsiteY103" fmla="*/ 762000 h 1627238"/>
              <a:gd name="connsiteX104" fmla="*/ 708442 w 1179279"/>
              <a:gd name="connsiteY104" fmla="*/ 673100 h 1627238"/>
              <a:gd name="connsiteX105" fmla="*/ 711617 w 1179279"/>
              <a:gd name="connsiteY105" fmla="*/ 641350 h 1627238"/>
              <a:gd name="connsiteX106" fmla="*/ 721142 w 1179279"/>
              <a:gd name="connsiteY106" fmla="*/ 609600 h 1627238"/>
              <a:gd name="connsiteX107" fmla="*/ 727492 w 1179279"/>
              <a:gd name="connsiteY107" fmla="*/ 581025 h 1627238"/>
              <a:gd name="connsiteX108" fmla="*/ 733842 w 1179279"/>
              <a:gd name="connsiteY108" fmla="*/ 568325 h 1627238"/>
              <a:gd name="connsiteX109" fmla="*/ 737017 w 1179279"/>
              <a:gd name="connsiteY109" fmla="*/ 555625 h 1627238"/>
              <a:gd name="connsiteX110" fmla="*/ 749717 w 1179279"/>
              <a:gd name="connsiteY110" fmla="*/ 542925 h 1627238"/>
              <a:gd name="connsiteX111" fmla="*/ 762417 w 1179279"/>
              <a:gd name="connsiteY111" fmla="*/ 520700 h 1627238"/>
              <a:gd name="connsiteX112" fmla="*/ 784642 w 1179279"/>
              <a:gd name="connsiteY112" fmla="*/ 498475 h 1627238"/>
              <a:gd name="connsiteX113" fmla="*/ 797342 w 1179279"/>
              <a:gd name="connsiteY113" fmla="*/ 485775 h 1627238"/>
              <a:gd name="connsiteX114" fmla="*/ 806867 w 1179279"/>
              <a:gd name="connsiteY114" fmla="*/ 476250 h 1627238"/>
              <a:gd name="connsiteX115" fmla="*/ 816392 w 1179279"/>
              <a:gd name="connsiteY115" fmla="*/ 454025 h 1627238"/>
              <a:gd name="connsiteX116" fmla="*/ 819567 w 1179279"/>
              <a:gd name="connsiteY116" fmla="*/ 441325 h 1627238"/>
              <a:gd name="connsiteX117" fmla="*/ 832267 w 1179279"/>
              <a:gd name="connsiteY117" fmla="*/ 409575 h 1627238"/>
              <a:gd name="connsiteX118" fmla="*/ 838617 w 1179279"/>
              <a:gd name="connsiteY118" fmla="*/ 365125 h 1627238"/>
              <a:gd name="connsiteX119" fmla="*/ 841792 w 1179279"/>
              <a:gd name="connsiteY119" fmla="*/ 355600 h 1627238"/>
              <a:gd name="connsiteX120" fmla="*/ 844967 w 1179279"/>
              <a:gd name="connsiteY120" fmla="*/ 342900 h 1627238"/>
              <a:gd name="connsiteX121" fmla="*/ 854492 w 1179279"/>
              <a:gd name="connsiteY121" fmla="*/ 225425 h 1627238"/>
              <a:gd name="connsiteX122" fmla="*/ 857667 w 1179279"/>
              <a:gd name="connsiteY122" fmla="*/ 209550 h 1627238"/>
              <a:gd name="connsiteX123" fmla="*/ 864017 w 1179279"/>
              <a:gd name="connsiteY123" fmla="*/ 200025 h 1627238"/>
              <a:gd name="connsiteX124" fmla="*/ 867192 w 1179279"/>
              <a:gd name="connsiteY124" fmla="*/ 177800 h 1627238"/>
              <a:gd name="connsiteX125" fmla="*/ 870367 w 1179279"/>
              <a:gd name="connsiteY125" fmla="*/ 168275 h 1627238"/>
              <a:gd name="connsiteX126" fmla="*/ 873542 w 1179279"/>
              <a:gd name="connsiteY126" fmla="*/ 152400 h 1627238"/>
              <a:gd name="connsiteX127" fmla="*/ 883067 w 1179279"/>
              <a:gd name="connsiteY127" fmla="*/ 101600 h 1627238"/>
              <a:gd name="connsiteX128" fmla="*/ 886242 w 1179279"/>
              <a:gd name="connsiteY128" fmla="*/ 92075 h 1627238"/>
              <a:gd name="connsiteX129" fmla="*/ 898942 w 1179279"/>
              <a:gd name="connsiteY129" fmla="*/ 76200 h 1627238"/>
              <a:gd name="connsiteX130" fmla="*/ 908467 w 1179279"/>
              <a:gd name="connsiteY130" fmla="*/ 73025 h 1627238"/>
              <a:gd name="connsiteX0" fmla="*/ 908467 w 1179279"/>
              <a:gd name="connsiteY0" fmla="*/ 73025 h 1627238"/>
              <a:gd name="connsiteX1" fmla="*/ 902117 w 1179279"/>
              <a:gd name="connsiteY1" fmla="*/ 57150 h 1627238"/>
              <a:gd name="connsiteX2" fmla="*/ 844967 w 1179279"/>
              <a:gd name="connsiteY2" fmla="*/ 22225 h 1627238"/>
              <a:gd name="connsiteX3" fmla="*/ 829092 w 1179279"/>
              <a:gd name="connsiteY3" fmla="*/ 9525 h 1627238"/>
              <a:gd name="connsiteX4" fmla="*/ 813217 w 1179279"/>
              <a:gd name="connsiteY4" fmla="*/ 6350 h 1627238"/>
              <a:gd name="connsiteX5" fmla="*/ 797342 w 1179279"/>
              <a:gd name="connsiteY5" fmla="*/ 0 h 1627238"/>
              <a:gd name="connsiteX6" fmla="*/ 775117 w 1179279"/>
              <a:gd name="connsiteY6" fmla="*/ 6350 h 1627238"/>
              <a:gd name="connsiteX7" fmla="*/ 771942 w 1179279"/>
              <a:gd name="connsiteY7" fmla="*/ 50800 h 1627238"/>
              <a:gd name="connsiteX8" fmla="*/ 768767 w 1179279"/>
              <a:gd name="connsiteY8" fmla="*/ 69850 h 1627238"/>
              <a:gd name="connsiteX9" fmla="*/ 759242 w 1179279"/>
              <a:gd name="connsiteY9" fmla="*/ 73025 h 1627238"/>
              <a:gd name="connsiteX10" fmla="*/ 749717 w 1179279"/>
              <a:gd name="connsiteY10" fmla="*/ 66675 h 1627238"/>
              <a:gd name="connsiteX11" fmla="*/ 737017 w 1179279"/>
              <a:gd name="connsiteY11" fmla="*/ 63500 h 1627238"/>
              <a:gd name="connsiteX12" fmla="*/ 714792 w 1179279"/>
              <a:gd name="connsiteY12" fmla="*/ 104775 h 1627238"/>
              <a:gd name="connsiteX13" fmla="*/ 670342 w 1179279"/>
              <a:gd name="connsiteY13" fmla="*/ 25400 h 1627238"/>
              <a:gd name="connsiteX14" fmla="*/ 654467 w 1179279"/>
              <a:gd name="connsiteY14" fmla="*/ 63500 h 1627238"/>
              <a:gd name="connsiteX15" fmla="*/ 600492 w 1179279"/>
              <a:gd name="connsiteY15" fmla="*/ 142875 h 1627238"/>
              <a:gd name="connsiteX16" fmla="*/ 562392 w 1179279"/>
              <a:gd name="connsiteY16" fmla="*/ 222250 h 1627238"/>
              <a:gd name="connsiteX17" fmla="*/ 527467 w 1179279"/>
              <a:gd name="connsiteY17" fmla="*/ 304800 h 1627238"/>
              <a:gd name="connsiteX18" fmla="*/ 521117 w 1179279"/>
              <a:gd name="connsiteY18" fmla="*/ 358775 h 1627238"/>
              <a:gd name="connsiteX19" fmla="*/ 444917 w 1179279"/>
              <a:gd name="connsiteY19" fmla="*/ 434975 h 1627238"/>
              <a:gd name="connsiteX20" fmla="*/ 444917 w 1179279"/>
              <a:gd name="connsiteY20" fmla="*/ 517525 h 1627238"/>
              <a:gd name="connsiteX21" fmla="*/ 409992 w 1179279"/>
              <a:gd name="connsiteY21" fmla="*/ 501650 h 1627238"/>
              <a:gd name="connsiteX22" fmla="*/ 362367 w 1179279"/>
              <a:gd name="connsiteY22" fmla="*/ 511175 h 1627238"/>
              <a:gd name="connsiteX23" fmla="*/ 295692 w 1179279"/>
              <a:gd name="connsiteY23" fmla="*/ 492125 h 1627238"/>
              <a:gd name="connsiteX24" fmla="*/ 289342 w 1179279"/>
              <a:gd name="connsiteY24" fmla="*/ 419100 h 1627238"/>
              <a:gd name="connsiteX25" fmla="*/ 263942 w 1179279"/>
              <a:gd name="connsiteY25" fmla="*/ 396875 h 1627238"/>
              <a:gd name="connsiteX26" fmla="*/ 184567 w 1179279"/>
              <a:gd name="connsiteY26" fmla="*/ 387350 h 1627238"/>
              <a:gd name="connsiteX27" fmla="*/ 108367 w 1179279"/>
              <a:gd name="connsiteY27" fmla="*/ 393700 h 1627238"/>
              <a:gd name="connsiteX28" fmla="*/ 35342 w 1179279"/>
              <a:gd name="connsiteY28" fmla="*/ 469900 h 1627238"/>
              <a:gd name="connsiteX29" fmla="*/ 417 w 1179279"/>
              <a:gd name="connsiteY29" fmla="*/ 533400 h 1627238"/>
              <a:gd name="connsiteX30" fmla="*/ 16292 w 1179279"/>
              <a:gd name="connsiteY30" fmla="*/ 587375 h 1627238"/>
              <a:gd name="connsiteX31" fmla="*/ 9941 w 1179279"/>
              <a:gd name="connsiteY31" fmla="*/ 631825 h 1627238"/>
              <a:gd name="connsiteX32" fmla="*/ 13117 w 1179279"/>
              <a:gd name="connsiteY32" fmla="*/ 698500 h 1627238"/>
              <a:gd name="connsiteX33" fmla="*/ 9942 w 1179279"/>
              <a:gd name="connsiteY33" fmla="*/ 736600 h 1627238"/>
              <a:gd name="connsiteX34" fmla="*/ 48042 w 1179279"/>
              <a:gd name="connsiteY34" fmla="*/ 755650 h 1627238"/>
              <a:gd name="connsiteX35" fmla="*/ 102017 w 1179279"/>
              <a:gd name="connsiteY35" fmla="*/ 790575 h 1627238"/>
              <a:gd name="connsiteX36" fmla="*/ 133767 w 1179279"/>
              <a:gd name="connsiteY36" fmla="*/ 784225 h 1627238"/>
              <a:gd name="connsiteX37" fmla="*/ 159167 w 1179279"/>
              <a:gd name="connsiteY37" fmla="*/ 841375 h 1627238"/>
              <a:gd name="connsiteX38" fmla="*/ 155992 w 1179279"/>
              <a:gd name="connsiteY38" fmla="*/ 873125 h 1627238"/>
              <a:gd name="connsiteX39" fmla="*/ 200442 w 1179279"/>
              <a:gd name="connsiteY39" fmla="*/ 904875 h 1627238"/>
              <a:gd name="connsiteX40" fmla="*/ 222667 w 1179279"/>
              <a:gd name="connsiteY40" fmla="*/ 939800 h 1627238"/>
              <a:gd name="connsiteX41" fmla="*/ 213142 w 1179279"/>
              <a:gd name="connsiteY41" fmla="*/ 1022350 h 1627238"/>
              <a:gd name="connsiteX42" fmla="*/ 190917 w 1179279"/>
              <a:gd name="connsiteY42" fmla="*/ 1063625 h 1627238"/>
              <a:gd name="connsiteX43" fmla="*/ 190917 w 1179279"/>
              <a:gd name="connsiteY43" fmla="*/ 1200150 h 1627238"/>
              <a:gd name="connsiteX44" fmla="*/ 244892 w 1179279"/>
              <a:gd name="connsiteY44" fmla="*/ 1206500 h 1627238"/>
              <a:gd name="connsiteX45" fmla="*/ 279817 w 1179279"/>
              <a:gd name="connsiteY45" fmla="*/ 1222375 h 1627238"/>
              <a:gd name="connsiteX46" fmla="*/ 289342 w 1179279"/>
              <a:gd name="connsiteY46" fmla="*/ 1270000 h 1627238"/>
              <a:gd name="connsiteX47" fmla="*/ 356017 w 1179279"/>
              <a:gd name="connsiteY47" fmla="*/ 1298575 h 1627238"/>
              <a:gd name="connsiteX48" fmla="*/ 403642 w 1179279"/>
              <a:gd name="connsiteY48" fmla="*/ 1330325 h 1627238"/>
              <a:gd name="connsiteX49" fmla="*/ 422692 w 1179279"/>
              <a:gd name="connsiteY49" fmla="*/ 1403350 h 1627238"/>
              <a:gd name="connsiteX50" fmla="*/ 444917 w 1179279"/>
              <a:gd name="connsiteY50" fmla="*/ 1476375 h 1627238"/>
              <a:gd name="connsiteX51" fmla="*/ 483017 w 1179279"/>
              <a:gd name="connsiteY51" fmla="*/ 1482725 h 1627238"/>
              <a:gd name="connsiteX52" fmla="*/ 514767 w 1179279"/>
              <a:gd name="connsiteY52" fmla="*/ 1536700 h 1627238"/>
              <a:gd name="connsiteX53" fmla="*/ 543342 w 1179279"/>
              <a:gd name="connsiteY53" fmla="*/ 1584325 h 1627238"/>
              <a:gd name="connsiteX54" fmla="*/ 571917 w 1179279"/>
              <a:gd name="connsiteY54" fmla="*/ 1555750 h 1627238"/>
              <a:gd name="connsiteX55" fmla="*/ 597317 w 1179279"/>
              <a:gd name="connsiteY55" fmla="*/ 1501775 h 1627238"/>
              <a:gd name="connsiteX56" fmla="*/ 625892 w 1179279"/>
              <a:gd name="connsiteY56" fmla="*/ 1565275 h 1627238"/>
              <a:gd name="connsiteX57" fmla="*/ 660817 w 1179279"/>
              <a:gd name="connsiteY57" fmla="*/ 1590675 h 1627238"/>
              <a:gd name="connsiteX58" fmla="*/ 711617 w 1179279"/>
              <a:gd name="connsiteY58" fmla="*/ 1543050 h 1627238"/>
              <a:gd name="connsiteX59" fmla="*/ 794167 w 1179279"/>
              <a:gd name="connsiteY59" fmla="*/ 1558925 h 1627238"/>
              <a:gd name="connsiteX60" fmla="*/ 857667 w 1179279"/>
              <a:gd name="connsiteY60" fmla="*/ 1568450 h 1627238"/>
              <a:gd name="connsiteX61" fmla="*/ 927517 w 1179279"/>
              <a:gd name="connsiteY61" fmla="*/ 1590675 h 1627238"/>
              <a:gd name="connsiteX62" fmla="*/ 1000542 w 1179279"/>
              <a:gd name="connsiteY62" fmla="*/ 1606550 h 1627238"/>
              <a:gd name="connsiteX63" fmla="*/ 1054517 w 1179279"/>
              <a:gd name="connsiteY63" fmla="*/ 1625599 h 1627238"/>
              <a:gd name="connsiteX64" fmla="*/ 1073567 w 1179279"/>
              <a:gd name="connsiteY64" fmla="*/ 1606550 h 1627238"/>
              <a:gd name="connsiteX65" fmla="*/ 1073567 w 1179279"/>
              <a:gd name="connsiteY65" fmla="*/ 1581149 h 1627238"/>
              <a:gd name="connsiteX66" fmla="*/ 1098967 w 1179279"/>
              <a:gd name="connsiteY66" fmla="*/ 1568449 h 1627238"/>
              <a:gd name="connsiteX67" fmla="*/ 1098967 w 1179279"/>
              <a:gd name="connsiteY67" fmla="*/ 1527175 h 1627238"/>
              <a:gd name="connsiteX68" fmla="*/ 1140241 w 1179279"/>
              <a:gd name="connsiteY68" fmla="*/ 1527174 h 1627238"/>
              <a:gd name="connsiteX69" fmla="*/ 1178342 w 1179279"/>
              <a:gd name="connsiteY69" fmla="*/ 1514475 h 1627238"/>
              <a:gd name="connsiteX70" fmla="*/ 1098967 w 1179279"/>
              <a:gd name="connsiteY70" fmla="*/ 1457325 h 1627238"/>
              <a:gd name="connsiteX71" fmla="*/ 1057692 w 1179279"/>
              <a:gd name="connsiteY71" fmla="*/ 1419225 h 1627238"/>
              <a:gd name="connsiteX72" fmla="*/ 1025941 w 1179279"/>
              <a:gd name="connsiteY72" fmla="*/ 1384299 h 1627238"/>
              <a:gd name="connsiteX73" fmla="*/ 1076742 w 1179279"/>
              <a:gd name="connsiteY73" fmla="*/ 1339850 h 1627238"/>
              <a:gd name="connsiteX74" fmla="*/ 1064042 w 1179279"/>
              <a:gd name="connsiteY74" fmla="*/ 1308100 h 1627238"/>
              <a:gd name="connsiteX75" fmla="*/ 1038641 w 1179279"/>
              <a:gd name="connsiteY75" fmla="*/ 1320799 h 1627238"/>
              <a:gd name="connsiteX76" fmla="*/ 984667 w 1179279"/>
              <a:gd name="connsiteY76" fmla="*/ 1301750 h 1627238"/>
              <a:gd name="connsiteX77" fmla="*/ 1013242 w 1179279"/>
              <a:gd name="connsiteY77" fmla="*/ 1276350 h 1627238"/>
              <a:gd name="connsiteX78" fmla="*/ 959267 w 1179279"/>
              <a:gd name="connsiteY78" fmla="*/ 1225550 h 1627238"/>
              <a:gd name="connsiteX79" fmla="*/ 940217 w 1179279"/>
              <a:gd name="connsiteY79" fmla="*/ 1181100 h 1627238"/>
              <a:gd name="connsiteX80" fmla="*/ 937042 w 1179279"/>
              <a:gd name="connsiteY80" fmla="*/ 1171575 h 1627238"/>
              <a:gd name="connsiteX81" fmla="*/ 930692 w 1179279"/>
              <a:gd name="connsiteY81" fmla="*/ 1146175 h 1627238"/>
              <a:gd name="connsiteX82" fmla="*/ 917992 w 1179279"/>
              <a:gd name="connsiteY82" fmla="*/ 1120775 h 1627238"/>
              <a:gd name="connsiteX83" fmla="*/ 905292 w 1179279"/>
              <a:gd name="connsiteY83" fmla="*/ 1098550 h 1627238"/>
              <a:gd name="connsiteX84" fmla="*/ 898942 w 1179279"/>
              <a:gd name="connsiteY84" fmla="*/ 1082675 h 1627238"/>
              <a:gd name="connsiteX85" fmla="*/ 892592 w 1179279"/>
              <a:gd name="connsiteY85" fmla="*/ 1063625 h 1627238"/>
              <a:gd name="connsiteX86" fmla="*/ 883067 w 1179279"/>
              <a:gd name="connsiteY86" fmla="*/ 1047750 h 1627238"/>
              <a:gd name="connsiteX87" fmla="*/ 876717 w 1179279"/>
              <a:gd name="connsiteY87" fmla="*/ 1038225 h 1627238"/>
              <a:gd name="connsiteX88" fmla="*/ 860842 w 1179279"/>
              <a:gd name="connsiteY88" fmla="*/ 1025525 h 1627238"/>
              <a:gd name="connsiteX89" fmla="*/ 841792 w 1179279"/>
              <a:gd name="connsiteY89" fmla="*/ 1003300 h 1627238"/>
              <a:gd name="connsiteX90" fmla="*/ 819567 w 1179279"/>
              <a:gd name="connsiteY90" fmla="*/ 1000125 h 1627238"/>
              <a:gd name="connsiteX91" fmla="*/ 797342 w 1179279"/>
              <a:gd name="connsiteY91" fmla="*/ 987425 h 1627238"/>
              <a:gd name="connsiteX92" fmla="*/ 765592 w 1179279"/>
              <a:gd name="connsiteY92" fmla="*/ 965200 h 1627238"/>
              <a:gd name="connsiteX93" fmla="*/ 752892 w 1179279"/>
              <a:gd name="connsiteY93" fmla="*/ 958850 h 1627238"/>
              <a:gd name="connsiteX94" fmla="*/ 746542 w 1179279"/>
              <a:gd name="connsiteY94" fmla="*/ 946150 h 1627238"/>
              <a:gd name="connsiteX95" fmla="*/ 740192 w 1179279"/>
              <a:gd name="connsiteY95" fmla="*/ 898525 h 1627238"/>
              <a:gd name="connsiteX96" fmla="*/ 730667 w 1179279"/>
              <a:gd name="connsiteY96" fmla="*/ 863600 h 1627238"/>
              <a:gd name="connsiteX97" fmla="*/ 721142 w 1179279"/>
              <a:gd name="connsiteY97" fmla="*/ 860425 h 1627238"/>
              <a:gd name="connsiteX98" fmla="*/ 705267 w 1179279"/>
              <a:gd name="connsiteY98" fmla="*/ 847725 h 1627238"/>
              <a:gd name="connsiteX99" fmla="*/ 692567 w 1179279"/>
              <a:gd name="connsiteY99" fmla="*/ 841375 h 1627238"/>
              <a:gd name="connsiteX100" fmla="*/ 686217 w 1179279"/>
              <a:gd name="connsiteY100" fmla="*/ 831850 h 1627238"/>
              <a:gd name="connsiteX101" fmla="*/ 689392 w 1179279"/>
              <a:gd name="connsiteY101" fmla="*/ 784225 h 1627238"/>
              <a:gd name="connsiteX102" fmla="*/ 698917 w 1179279"/>
              <a:gd name="connsiteY102" fmla="*/ 762000 h 1627238"/>
              <a:gd name="connsiteX103" fmla="*/ 708442 w 1179279"/>
              <a:gd name="connsiteY103" fmla="*/ 673100 h 1627238"/>
              <a:gd name="connsiteX104" fmla="*/ 711617 w 1179279"/>
              <a:gd name="connsiteY104" fmla="*/ 641350 h 1627238"/>
              <a:gd name="connsiteX105" fmla="*/ 721142 w 1179279"/>
              <a:gd name="connsiteY105" fmla="*/ 609600 h 1627238"/>
              <a:gd name="connsiteX106" fmla="*/ 727492 w 1179279"/>
              <a:gd name="connsiteY106" fmla="*/ 581025 h 1627238"/>
              <a:gd name="connsiteX107" fmla="*/ 733842 w 1179279"/>
              <a:gd name="connsiteY107" fmla="*/ 568325 h 1627238"/>
              <a:gd name="connsiteX108" fmla="*/ 737017 w 1179279"/>
              <a:gd name="connsiteY108" fmla="*/ 555625 h 1627238"/>
              <a:gd name="connsiteX109" fmla="*/ 749717 w 1179279"/>
              <a:gd name="connsiteY109" fmla="*/ 542925 h 1627238"/>
              <a:gd name="connsiteX110" fmla="*/ 762417 w 1179279"/>
              <a:gd name="connsiteY110" fmla="*/ 520700 h 1627238"/>
              <a:gd name="connsiteX111" fmla="*/ 784642 w 1179279"/>
              <a:gd name="connsiteY111" fmla="*/ 498475 h 1627238"/>
              <a:gd name="connsiteX112" fmla="*/ 797342 w 1179279"/>
              <a:gd name="connsiteY112" fmla="*/ 485775 h 1627238"/>
              <a:gd name="connsiteX113" fmla="*/ 806867 w 1179279"/>
              <a:gd name="connsiteY113" fmla="*/ 476250 h 1627238"/>
              <a:gd name="connsiteX114" fmla="*/ 816392 w 1179279"/>
              <a:gd name="connsiteY114" fmla="*/ 454025 h 1627238"/>
              <a:gd name="connsiteX115" fmla="*/ 819567 w 1179279"/>
              <a:gd name="connsiteY115" fmla="*/ 441325 h 1627238"/>
              <a:gd name="connsiteX116" fmla="*/ 832267 w 1179279"/>
              <a:gd name="connsiteY116" fmla="*/ 409575 h 1627238"/>
              <a:gd name="connsiteX117" fmla="*/ 838617 w 1179279"/>
              <a:gd name="connsiteY117" fmla="*/ 365125 h 1627238"/>
              <a:gd name="connsiteX118" fmla="*/ 841792 w 1179279"/>
              <a:gd name="connsiteY118" fmla="*/ 355600 h 1627238"/>
              <a:gd name="connsiteX119" fmla="*/ 844967 w 1179279"/>
              <a:gd name="connsiteY119" fmla="*/ 342900 h 1627238"/>
              <a:gd name="connsiteX120" fmla="*/ 854492 w 1179279"/>
              <a:gd name="connsiteY120" fmla="*/ 225425 h 1627238"/>
              <a:gd name="connsiteX121" fmla="*/ 857667 w 1179279"/>
              <a:gd name="connsiteY121" fmla="*/ 209550 h 1627238"/>
              <a:gd name="connsiteX122" fmla="*/ 864017 w 1179279"/>
              <a:gd name="connsiteY122" fmla="*/ 200025 h 1627238"/>
              <a:gd name="connsiteX123" fmla="*/ 867192 w 1179279"/>
              <a:gd name="connsiteY123" fmla="*/ 177800 h 1627238"/>
              <a:gd name="connsiteX124" fmla="*/ 870367 w 1179279"/>
              <a:gd name="connsiteY124" fmla="*/ 168275 h 1627238"/>
              <a:gd name="connsiteX125" fmla="*/ 873542 w 1179279"/>
              <a:gd name="connsiteY125" fmla="*/ 152400 h 1627238"/>
              <a:gd name="connsiteX126" fmla="*/ 883067 w 1179279"/>
              <a:gd name="connsiteY126" fmla="*/ 101600 h 1627238"/>
              <a:gd name="connsiteX127" fmla="*/ 886242 w 1179279"/>
              <a:gd name="connsiteY127" fmla="*/ 92075 h 1627238"/>
              <a:gd name="connsiteX128" fmla="*/ 898942 w 1179279"/>
              <a:gd name="connsiteY128" fmla="*/ 76200 h 1627238"/>
              <a:gd name="connsiteX129" fmla="*/ 908467 w 1179279"/>
              <a:gd name="connsiteY129" fmla="*/ 73025 h 1627238"/>
              <a:gd name="connsiteX0" fmla="*/ 908467 w 1179279"/>
              <a:gd name="connsiteY0" fmla="*/ 73025 h 1627238"/>
              <a:gd name="connsiteX1" fmla="*/ 902117 w 1179279"/>
              <a:gd name="connsiteY1" fmla="*/ 57150 h 1627238"/>
              <a:gd name="connsiteX2" fmla="*/ 844967 w 1179279"/>
              <a:gd name="connsiteY2" fmla="*/ 22225 h 1627238"/>
              <a:gd name="connsiteX3" fmla="*/ 829092 w 1179279"/>
              <a:gd name="connsiteY3" fmla="*/ 9525 h 1627238"/>
              <a:gd name="connsiteX4" fmla="*/ 813217 w 1179279"/>
              <a:gd name="connsiteY4" fmla="*/ 6350 h 1627238"/>
              <a:gd name="connsiteX5" fmla="*/ 797342 w 1179279"/>
              <a:gd name="connsiteY5" fmla="*/ 0 h 1627238"/>
              <a:gd name="connsiteX6" fmla="*/ 775117 w 1179279"/>
              <a:gd name="connsiteY6" fmla="*/ 6350 h 1627238"/>
              <a:gd name="connsiteX7" fmla="*/ 771942 w 1179279"/>
              <a:gd name="connsiteY7" fmla="*/ 50800 h 1627238"/>
              <a:gd name="connsiteX8" fmla="*/ 768767 w 1179279"/>
              <a:gd name="connsiteY8" fmla="*/ 69850 h 1627238"/>
              <a:gd name="connsiteX9" fmla="*/ 759242 w 1179279"/>
              <a:gd name="connsiteY9" fmla="*/ 73025 h 1627238"/>
              <a:gd name="connsiteX10" fmla="*/ 749717 w 1179279"/>
              <a:gd name="connsiteY10" fmla="*/ 66675 h 1627238"/>
              <a:gd name="connsiteX11" fmla="*/ 737017 w 1179279"/>
              <a:gd name="connsiteY11" fmla="*/ 63500 h 1627238"/>
              <a:gd name="connsiteX12" fmla="*/ 714792 w 1179279"/>
              <a:gd name="connsiteY12" fmla="*/ 104775 h 1627238"/>
              <a:gd name="connsiteX13" fmla="*/ 670342 w 1179279"/>
              <a:gd name="connsiteY13" fmla="*/ 25400 h 1627238"/>
              <a:gd name="connsiteX14" fmla="*/ 654467 w 1179279"/>
              <a:gd name="connsiteY14" fmla="*/ 63500 h 1627238"/>
              <a:gd name="connsiteX15" fmla="*/ 600492 w 1179279"/>
              <a:gd name="connsiteY15" fmla="*/ 142875 h 1627238"/>
              <a:gd name="connsiteX16" fmla="*/ 562392 w 1179279"/>
              <a:gd name="connsiteY16" fmla="*/ 222250 h 1627238"/>
              <a:gd name="connsiteX17" fmla="*/ 527467 w 1179279"/>
              <a:gd name="connsiteY17" fmla="*/ 304800 h 1627238"/>
              <a:gd name="connsiteX18" fmla="*/ 521117 w 1179279"/>
              <a:gd name="connsiteY18" fmla="*/ 358775 h 1627238"/>
              <a:gd name="connsiteX19" fmla="*/ 444917 w 1179279"/>
              <a:gd name="connsiteY19" fmla="*/ 434975 h 1627238"/>
              <a:gd name="connsiteX20" fmla="*/ 444917 w 1179279"/>
              <a:gd name="connsiteY20" fmla="*/ 517525 h 1627238"/>
              <a:gd name="connsiteX21" fmla="*/ 409992 w 1179279"/>
              <a:gd name="connsiteY21" fmla="*/ 501650 h 1627238"/>
              <a:gd name="connsiteX22" fmla="*/ 362367 w 1179279"/>
              <a:gd name="connsiteY22" fmla="*/ 511175 h 1627238"/>
              <a:gd name="connsiteX23" fmla="*/ 295692 w 1179279"/>
              <a:gd name="connsiteY23" fmla="*/ 492125 h 1627238"/>
              <a:gd name="connsiteX24" fmla="*/ 289342 w 1179279"/>
              <a:gd name="connsiteY24" fmla="*/ 419100 h 1627238"/>
              <a:gd name="connsiteX25" fmla="*/ 263942 w 1179279"/>
              <a:gd name="connsiteY25" fmla="*/ 396875 h 1627238"/>
              <a:gd name="connsiteX26" fmla="*/ 184567 w 1179279"/>
              <a:gd name="connsiteY26" fmla="*/ 387350 h 1627238"/>
              <a:gd name="connsiteX27" fmla="*/ 108367 w 1179279"/>
              <a:gd name="connsiteY27" fmla="*/ 393700 h 1627238"/>
              <a:gd name="connsiteX28" fmla="*/ 35342 w 1179279"/>
              <a:gd name="connsiteY28" fmla="*/ 469900 h 1627238"/>
              <a:gd name="connsiteX29" fmla="*/ 417 w 1179279"/>
              <a:gd name="connsiteY29" fmla="*/ 533400 h 1627238"/>
              <a:gd name="connsiteX30" fmla="*/ 16292 w 1179279"/>
              <a:gd name="connsiteY30" fmla="*/ 587375 h 1627238"/>
              <a:gd name="connsiteX31" fmla="*/ 9941 w 1179279"/>
              <a:gd name="connsiteY31" fmla="*/ 631825 h 1627238"/>
              <a:gd name="connsiteX32" fmla="*/ 13117 w 1179279"/>
              <a:gd name="connsiteY32" fmla="*/ 698500 h 1627238"/>
              <a:gd name="connsiteX33" fmla="*/ 9942 w 1179279"/>
              <a:gd name="connsiteY33" fmla="*/ 736600 h 1627238"/>
              <a:gd name="connsiteX34" fmla="*/ 48042 w 1179279"/>
              <a:gd name="connsiteY34" fmla="*/ 755650 h 1627238"/>
              <a:gd name="connsiteX35" fmla="*/ 102017 w 1179279"/>
              <a:gd name="connsiteY35" fmla="*/ 790575 h 1627238"/>
              <a:gd name="connsiteX36" fmla="*/ 133767 w 1179279"/>
              <a:gd name="connsiteY36" fmla="*/ 784225 h 1627238"/>
              <a:gd name="connsiteX37" fmla="*/ 159167 w 1179279"/>
              <a:gd name="connsiteY37" fmla="*/ 841375 h 1627238"/>
              <a:gd name="connsiteX38" fmla="*/ 155992 w 1179279"/>
              <a:gd name="connsiteY38" fmla="*/ 873125 h 1627238"/>
              <a:gd name="connsiteX39" fmla="*/ 200442 w 1179279"/>
              <a:gd name="connsiteY39" fmla="*/ 904875 h 1627238"/>
              <a:gd name="connsiteX40" fmla="*/ 222667 w 1179279"/>
              <a:gd name="connsiteY40" fmla="*/ 939800 h 1627238"/>
              <a:gd name="connsiteX41" fmla="*/ 213142 w 1179279"/>
              <a:gd name="connsiteY41" fmla="*/ 1022350 h 1627238"/>
              <a:gd name="connsiteX42" fmla="*/ 190917 w 1179279"/>
              <a:gd name="connsiteY42" fmla="*/ 1063625 h 1627238"/>
              <a:gd name="connsiteX43" fmla="*/ 190917 w 1179279"/>
              <a:gd name="connsiteY43" fmla="*/ 1200150 h 1627238"/>
              <a:gd name="connsiteX44" fmla="*/ 244892 w 1179279"/>
              <a:gd name="connsiteY44" fmla="*/ 1206500 h 1627238"/>
              <a:gd name="connsiteX45" fmla="*/ 279817 w 1179279"/>
              <a:gd name="connsiteY45" fmla="*/ 1222375 h 1627238"/>
              <a:gd name="connsiteX46" fmla="*/ 289342 w 1179279"/>
              <a:gd name="connsiteY46" fmla="*/ 1270000 h 1627238"/>
              <a:gd name="connsiteX47" fmla="*/ 356017 w 1179279"/>
              <a:gd name="connsiteY47" fmla="*/ 1298575 h 1627238"/>
              <a:gd name="connsiteX48" fmla="*/ 403642 w 1179279"/>
              <a:gd name="connsiteY48" fmla="*/ 1330325 h 1627238"/>
              <a:gd name="connsiteX49" fmla="*/ 422692 w 1179279"/>
              <a:gd name="connsiteY49" fmla="*/ 1403350 h 1627238"/>
              <a:gd name="connsiteX50" fmla="*/ 444917 w 1179279"/>
              <a:gd name="connsiteY50" fmla="*/ 1476375 h 1627238"/>
              <a:gd name="connsiteX51" fmla="*/ 483017 w 1179279"/>
              <a:gd name="connsiteY51" fmla="*/ 1482725 h 1627238"/>
              <a:gd name="connsiteX52" fmla="*/ 514767 w 1179279"/>
              <a:gd name="connsiteY52" fmla="*/ 1536700 h 1627238"/>
              <a:gd name="connsiteX53" fmla="*/ 543342 w 1179279"/>
              <a:gd name="connsiteY53" fmla="*/ 1584325 h 1627238"/>
              <a:gd name="connsiteX54" fmla="*/ 571917 w 1179279"/>
              <a:gd name="connsiteY54" fmla="*/ 1555750 h 1627238"/>
              <a:gd name="connsiteX55" fmla="*/ 597317 w 1179279"/>
              <a:gd name="connsiteY55" fmla="*/ 1501775 h 1627238"/>
              <a:gd name="connsiteX56" fmla="*/ 625892 w 1179279"/>
              <a:gd name="connsiteY56" fmla="*/ 1565275 h 1627238"/>
              <a:gd name="connsiteX57" fmla="*/ 660817 w 1179279"/>
              <a:gd name="connsiteY57" fmla="*/ 1590675 h 1627238"/>
              <a:gd name="connsiteX58" fmla="*/ 711617 w 1179279"/>
              <a:gd name="connsiteY58" fmla="*/ 1543050 h 1627238"/>
              <a:gd name="connsiteX59" fmla="*/ 794167 w 1179279"/>
              <a:gd name="connsiteY59" fmla="*/ 1558925 h 1627238"/>
              <a:gd name="connsiteX60" fmla="*/ 857667 w 1179279"/>
              <a:gd name="connsiteY60" fmla="*/ 1568450 h 1627238"/>
              <a:gd name="connsiteX61" fmla="*/ 927517 w 1179279"/>
              <a:gd name="connsiteY61" fmla="*/ 1590675 h 1627238"/>
              <a:gd name="connsiteX62" fmla="*/ 1000542 w 1179279"/>
              <a:gd name="connsiteY62" fmla="*/ 1606550 h 1627238"/>
              <a:gd name="connsiteX63" fmla="*/ 1054517 w 1179279"/>
              <a:gd name="connsiteY63" fmla="*/ 1625599 h 1627238"/>
              <a:gd name="connsiteX64" fmla="*/ 1073567 w 1179279"/>
              <a:gd name="connsiteY64" fmla="*/ 1606550 h 1627238"/>
              <a:gd name="connsiteX65" fmla="*/ 1073567 w 1179279"/>
              <a:gd name="connsiteY65" fmla="*/ 1581149 h 1627238"/>
              <a:gd name="connsiteX66" fmla="*/ 1098967 w 1179279"/>
              <a:gd name="connsiteY66" fmla="*/ 1568449 h 1627238"/>
              <a:gd name="connsiteX67" fmla="*/ 1098967 w 1179279"/>
              <a:gd name="connsiteY67" fmla="*/ 1527175 h 1627238"/>
              <a:gd name="connsiteX68" fmla="*/ 1140241 w 1179279"/>
              <a:gd name="connsiteY68" fmla="*/ 1527174 h 1627238"/>
              <a:gd name="connsiteX69" fmla="*/ 1178342 w 1179279"/>
              <a:gd name="connsiteY69" fmla="*/ 1514475 h 1627238"/>
              <a:gd name="connsiteX70" fmla="*/ 1098967 w 1179279"/>
              <a:gd name="connsiteY70" fmla="*/ 1457325 h 1627238"/>
              <a:gd name="connsiteX71" fmla="*/ 1057692 w 1179279"/>
              <a:gd name="connsiteY71" fmla="*/ 1419225 h 1627238"/>
              <a:gd name="connsiteX72" fmla="*/ 1025941 w 1179279"/>
              <a:gd name="connsiteY72" fmla="*/ 1384299 h 1627238"/>
              <a:gd name="connsiteX73" fmla="*/ 1076742 w 1179279"/>
              <a:gd name="connsiteY73" fmla="*/ 1339850 h 1627238"/>
              <a:gd name="connsiteX74" fmla="*/ 1064042 w 1179279"/>
              <a:gd name="connsiteY74" fmla="*/ 1308100 h 1627238"/>
              <a:gd name="connsiteX75" fmla="*/ 1038641 w 1179279"/>
              <a:gd name="connsiteY75" fmla="*/ 1320799 h 1627238"/>
              <a:gd name="connsiteX76" fmla="*/ 984667 w 1179279"/>
              <a:gd name="connsiteY76" fmla="*/ 1301750 h 1627238"/>
              <a:gd name="connsiteX77" fmla="*/ 1013242 w 1179279"/>
              <a:gd name="connsiteY77" fmla="*/ 1276350 h 1627238"/>
              <a:gd name="connsiteX78" fmla="*/ 959267 w 1179279"/>
              <a:gd name="connsiteY78" fmla="*/ 1225550 h 1627238"/>
              <a:gd name="connsiteX79" fmla="*/ 940217 w 1179279"/>
              <a:gd name="connsiteY79" fmla="*/ 1181100 h 1627238"/>
              <a:gd name="connsiteX80" fmla="*/ 930692 w 1179279"/>
              <a:gd name="connsiteY80" fmla="*/ 1146175 h 1627238"/>
              <a:gd name="connsiteX81" fmla="*/ 917992 w 1179279"/>
              <a:gd name="connsiteY81" fmla="*/ 1120775 h 1627238"/>
              <a:gd name="connsiteX82" fmla="*/ 905292 w 1179279"/>
              <a:gd name="connsiteY82" fmla="*/ 1098550 h 1627238"/>
              <a:gd name="connsiteX83" fmla="*/ 898942 w 1179279"/>
              <a:gd name="connsiteY83" fmla="*/ 1082675 h 1627238"/>
              <a:gd name="connsiteX84" fmla="*/ 892592 w 1179279"/>
              <a:gd name="connsiteY84" fmla="*/ 1063625 h 1627238"/>
              <a:gd name="connsiteX85" fmla="*/ 883067 w 1179279"/>
              <a:gd name="connsiteY85" fmla="*/ 1047750 h 1627238"/>
              <a:gd name="connsiteX86" fmla="*/ 876717 w 1179279"/>
              <a:gd name="connsiteY86" fmla="*/ 1038225 h 1627238"/>
              <a:gd name="connsiteX87" fmla="*/ 860842 w 1179279"/>
              <a:gd name="connsiteY87" fmla="*/ 1025525 h 1627238"/>
              <a:gd name="connsiteX88" fmla="*/ 841792 w 1179279"/>
              <a:gd name="connsiteY88" fmla="*/ 1003300 h 1627238"/>
              <a:gd name="connsiteX89" fmla="*/ 819567 w 1179279"/>
              <a:gd name="connsiteY89" fmla="*/ 1000125 h 1627238"/>
              <a:gd name="connsiteX90" fmla="*/ 797342 w 1179279"/>
              <a:gd name="connsiteY90" fmla="*/ 987425 h 1627238"/>
              <a:gd name="connsiteX91" fmla="*/ 765592 w 1179279"/>
              <a:gd name="connsiteY91" fmla="*/ 965200 h 1627238"/>
              <a:gd name="connsiteX92" fmla="*/ 752892 w 1179279"/>
              <a:gd name="connsiteY92" fmla="*/ 958850 h 1627238"/>
              <a:gd name="connsiteX93" fmla="*/ 746542 w 1179279"/>
              <a:gd name="connsiteY93" fmla="*/ 946150 h 1627238"/>
              <a:gd name="connsiteX94" fmla="*/ 740192 w 1179279"/>
              <a:gd name="connsiteY94" fmla="*/ 898525 h 1627238"/>
              <a:gd name="connsiteX95" fmla="*/ 730667 w 1179279"/>
              <a:gd name="connsiteY95" fmla="*/ 863600 h 1627238"/>
              <a:gd name="connsiteX96" fmla="*/ 721142 w 1179279"/>
              <a:gd name="connsiteY96" fmla="*/ 860425 h 1627238"/>
              <a:gd name="connsiteX97" fmla="*/ 705267 w 1179279"/>
              <a:gd name="connsiteY97" fmla="*/ 847725 h 1627238"/>
              <a:gd name="connsiteX98" fmla="*/ 692567 w 1179279"/>
              <a:gd name="connsiteY98" fmla="*/ 841375 h 1627238"/>
              <a:gd name="connsiteX99" fmla="*/ 686217 w 1179279"/>
              <a:gd name="connsiteY99" fmla="*/ 831850 h 1627238"/>
              <a:gd name="connsiteX100" fmla="*/ 689392 w 1179279"/>
              <a:gd name="connsiteY100" fmla="*/ 784225 h 1627238"/>
              <a:gd name="connsiteX101" fmla="*/ 698917 w 1179279"/>
              <a:gd name="connsiteY101" fmla="*/ 762000 h 1627238"/>
              <a:gd name="connsiteX102" fmla="*/ 708442 w 1179279"/>
              <a:gd name="connsiteY102" fmla="*/ 673100 h 1627238"/>
              <a:gd name="connsiteX103" fmla="*/ 711617 w 1179279"/>
              <a:gd name="connsiteY103" fmla="*/ 641350 h 1627238"/>
              <a:gd name="connsiteX104" fmla="*/ 721142 w 1179279"/>
              <a:gd name="connsiteY104" fmla="*/ 609600 h 1627238"/>
              <a:gd name="connsiteX105" fmla="*/ 727492 w 1179279"/>
              <a:gd name="connsiteY105" fmla="*/ 581025 h 1627238"/>
              <a:gd name="connsiteX106" fmla="*/ 733842 w 1179279"/>
              <a:gd name="connsiteY106" fmla="*/ 568325 h 1627238"/>
              <a:gd name="connsiteX107" fmla="*/ 737017 w 1179279"/>
              <a:gd name="connsiteY107" fmla="*/ 555625 h 1627238"/>
              <a:gd name="connsiteX108" fmla="*/ 749717 w 1179279"/>
              <a:gd name="connsiteY108" fmla="*/ 542925 h 1627238"/>
              <a:gd name="connsiteX109" fmla="*/ 762417 w 1179279"/>
              <a:gd name="connsiteY109" fmla="*/ 520700 h 1627238"/>
              <a:gd name="connsiteX110" fmla="*/ 784642 w 1179279"/>
              <a:gd name="connsiteY110" fmla="*/ 498475 h 1627238"/>
              <a:gd name="connsiteX111" fmla="*/ 797342 w 1179279"/>
              <a:gd name="connsiteY111" fmla="*/ 485775 h 1627238"/>
              <a:gd name="connsiteX112" fmla="*/ 806867 w 1179279"/>
              <a:gd name="connsiteY112" fmla="*/ 476250 h 1627238"/>
              <a:gd name="connsiteX113" fmla="*/ 816392 w 1179279"/>
              <a:gd name="connsiteY113" fmla="*/ 454025 h 1627238"/>
              <a:gd name="connsiteX114" fmla="*/ 819567 w 1179279"/>
              <a:gd name="connsiteY114" fmla="*/ 441325 h 1627238"/>
              <a:gd name="connsiteX115" fmla="*/ 832267 w 1179279"/>
              <a:gd name="connsiteY115" fmla="*/ 409575 h 1627238"/>
              <a:gd name="connsiteX116" fmla="*/ 838617 w 1179279"/>
              <a:gd name="connsiteY116" fmla="*/ 365125 h 1627238"/>
              <a:gd name="connsiteX117" fmla="*/ 841792 w 1179279"/>
              <a:gd name="connsiteY117" fmla="*/ 355600 h 1627238"/>
              <a:gd name="connsiteX118" fmla="*/ 844967 w 1179279"/>
              <a:gd name="connsiteY118" fmla="*/ 342900 h 1627238"/>
              <a:gd name="connsiteX119" fmla="*/ 854492 w 1179279"/>
              <a:gd name="connsiteY119" fmla="*/ 225425 h 1627238"/>
              <a:gd name="connsiteX120" fmla="*/ 857667 w 1179279"/>
              <a:gd name="connsiteY120" fmla="*/ 209550 h 1627238"/>
              <a:gd name="connsiteX121" fmla="*/ 864017 w 1179279"/>
              <a:gd name="connsiteY121" fmla="*/ 200025 h 1627238"/>
              <a:gd name="connsiteX122" fmla="*/ 867192 w 1179279"/>
              <a:gd name="connsiteY122" fmla="*/ 177800 h 1627238"/>
              <a:gd name="connsiteX123" fmla="*/ 870367 w 1179279"/>
              <a:gd name="connsiteY123" fmla="*/ 168275 h 1627238"/>
              <a:gd name="connsiteX124" fmla="*/ 873542 w 1179279"/>
              <a:gd name="connsiteY124" fmla="*/ 152400 h 1627238"/>
              <a:gd name="connsiteX125" fmla="*/ 883067 w 1179279"/>
              <a:gd name="connsiteY125" fmla="*/ 101600 h 1627238"/>
              <a:gd name="connsiteX126" fmla="*/ 886242 w 1179279"/>
              <a:gd name="connsiteY126" fmla="*/ 92075 h 1627238"/>
              <a:gd name="connsiteX127" fmla="*/ 898942 w 1179279"/>
              <a:gd name="connsiteY127" fmla="*/ 76200 h 1627238"/>
              <a:gd name="connsiteX128" fmla="*/ 908467 w 1179279"/>
              <a:gd name="connsiteY128" fmla="*/ 73025 h 1627238"/>
              <a:gd name="connsiteX0" fmla="*/ 908467 w 1179279"/>
              <a:gd name="connsiteY0" fmla="*/ 73025 h 1627238"/>
              <a:gd name="connsiteX1" fmla="*/ 902117 w 1179279"/>
              <a:gd name="connsiteY1" fmla="*/ 57150 h 1627238"/>
              <a:gd name="connsiteX2" fmla="*/ 844967 w 1179279"/>
              <a:gd name="connsiteY2" fmla="*/ 22225 h 1627238"/>
              <a:gd name="connsiteX3" fmla="*/ 829092 w 1179279"/>
              <a:gd name="connsiteY3" fmla="*/ 9525 h 1627238"/>
              <a:gd name="connsiteX4" fmla="*/ 813217 w 1179279"/>
              <a:gd name="connsiteY4" fmla="*/ 6350 h 1627238"/>
              <a:gd name="connsiteX5" fmla="*/ 797342 w 1179279"/>
              <a:gd name="connsiteY5" fmla="*/ 0 h 1627238"/>
              <a:gd name="connsiteX6" fmla="*/ 775117 w 1179279"/>
              <a:gd name="connsiteY6" fmla="*/ 6350 h 1627238"/>
              <a:gd name="connsiteX7" fmla="*/ 771942 w 1179279"/>
              <a:gd name="connsiteY7" fmla="*/ 50800 h 1627238"/>
              <a:gd name="connsiteX8" fmla="*/ 768767 w 1179279"/>
              <a:gd name="connsiteY8" fmla="*/ 69850 h 1627238"/>
              <a:gd name="connsiteX9" fmla="*/ 759242 w 1179279"/>
              <a:gd name="connsiteY9" fmla="*/ 73025 h 1627238"/>
              <a:gd name="connsiteX10" fmla="*/ 749717 w 1179279"/>
              <a:gd name="connsiteY10" fmla="*/ 66675 h 1627238"/>
              <a:gd name="connsiteX11" fmla="*/ 737017 w 1179279"/>
              <a:gd name="connsiteY11" fmla="*/ 63500 h 1627238"/>
              <a:gd name="connsiteX12" fmla="*/ 714792 w 1179279"/>
              <a:gd name="connsiteY12" fmla="*/ 104775 h 1627238"/>
              <a:gd name="connsiteX13" fmla="*/ 670342 w 1179279"/>
              <a:gd name="connsiteY13" fmla="*/ 25400 h 1627238"/>
              <a:gd name="connsiteX14" fmla="*/ 654467 w 1179279"/>
              <a:gd name="connsiteY14" fmla="*/ 63500 h 1627238"/>
              <a:gd name="connsiteX15" fmla="*/ 600492 w 1179279"/>
              <a:gd name="connsiteY15" fmla="*/ 142875 h 1627238"/>
              <a:gd name="connsiteX16" fmla="*/ 562392 w 1179279"/>
              <a:gd name="connsiteY16" fmla="*/ 222250 h 1627238"/>
              <a:gd name="connsiteX17" fmla="*/ 527467 w 1179279"/>
              <a:gd name="connsiteY17" fmla="*/ 304800 h 1627238"/>
              <a:gd name="connsiteX18" fmla="*/ 521117 w 1179279"/>
              <a:gd name="connsiteY18" fmla="*/ 358775 h 1627238"/>
              <a:gd name="connsiteX19" fmla="*/ 444917 w 1179279"/>
              <a:gd name="connsiteY19" fmla="*/ 434975 h 1627238"/>
              <a:gd name="connsiteX20" fmla="*/ 444917 w 1179279"/>
              <a:gd name="connsiteY20" fmla="*/ 517525 h 1627238"/>
              <a:gd name="connsiteX21" fmla="*/ 409992 w 1179279"/>
              <a:gd name="connsiteY21" fmla="*/ 501650 h 1627238"/>
              <a:gd name="connsiteX22" fmla="*/ 362367 w 1179279"/>
              <a:gd name="connsiteY22" fmla="*/ 511175 h 1627238"/>
              <a:gd name="connsiteX23" fmla="*/ 295692 w 1179279"/>
              <a:gd name="connsiteY23" fmla="*/ 492125 h 1627238"/>
              <a:gd name="connsiteX24" fmla="*/ 289342 w 1179279"/>
              <a:gd name="connsiteY24" fmla="*/ 419100 h 1627238"/>
              <a:gd name="connsiteX25" fmla="*/ 263942 w 1179279"/>
              <a:gd name="connsiteY25" fmla="*/ 396875 h 1627238"/>
              <a:gd name="connsiteX26" fmla="*/ 184567 w 1179279"/>
              <a:gd name="connsiteY26" fmla="*/ 387350 h 1627238"/>
              <a:gd name="connsiteX27" fmla="*/ 108367 w 1179279"/>
              <a:gd name="connsiteY27" fmla="*/ 393700 h 1627238"/>
              <a:gd name="connsiteX28" fmla="*/ 35342 w 1179279"/>
              <a:gd name="connsiteY28" fmla="*/ 469900 h 1627238"/>
              <a:gd name="connsiteX29" fmla="*/ 417 w 1179279"/>
              <a:gd name="connsiteY29" fmla="*/ 533400 h 1627238"/>
              <a:gd name="connsiteX30" fmla="*/ 16292 w 1179279"/>
              <a:gd name="connsiteY30" fmla="*/ 587375 h 1627238"/>
              <a:gd name="connsiteX31" fmla="*/ 9941 w 1179279"/>
              <a:gd name="connsiteY31" fmla="*/ 631825 h 1627238"/>
              <a:gd name="connsiteX32" fmla="*/ 13117 w 1179279"/>
              <a:gd name="connsiteY32" fmla="*/ 698500 h 1627238"/>
              <a:gd name="connsiteX33" fmla="*/ 9942 w 1179279"/>
              <a:gd name="connsiteY33" fmla="*/ 736600 h 1627238"/>
              <a:gd name="connsiteX34" fmla="*/ 48042 w 1179279"/>
              <a:gd name="connsiteY34" fmla="*/ 755650 h 1627238"/>
              <a:gd name="connsiteX35" fmla="*/ 102017 w 1179279"/>
              <a:gd name="connsiteY35" fmla="*/ 790575 h 1627238"/>
              <a:gd name="connsiteX36" fmla="*/ 133767 w 1179279"/>
              <a:gd name="connsiteY36" fmla="*/ 784225 h 1627238"/>
              <a:gd name="connsiteX37" fmla="*/ 159167 w 1179279"/>
              <a:gd name="connsiteY37" fmla="*/ 841375 h 1627238"/>
              <a:gd name="connsiteX38" fmla="*/ 155992 w 1179279"/>
              <a:gd name="connsiteY38" fmla="*/ 873125 h 1627238"/>
              <a:gd name="connsiteX39" fmla="*/ 200442 w 1179279"/>
              <a:gd name="connsiteY39" fmla="*/ 904875 h 1627238"/>
              <a:gd name="connsiteX40" fmla="*/ 222667 w 1179279"/>
              <a:gd name="connsiteY40" fmla="*/ 939800 h 1627238"/>
              <a:gd name="connsiteX41" fmla="*/ 213142 w 1179279"/>
              <a:gd name="connsiteY41" fmla="*/ 1022350 h 1627238"/>
              <a:gd name="connsiteX42" fmla="*/ 190917 w 1179279"/>
              <a:gd name="connsiteY42" fmla="*/ 1063625 h 1627238"/>
              <a:gd name="connsiteX43" fmla="*/ 190917 w 1179279"/>
              <a:gd name="connsiteY43" fmla="*/ 1200150 h 1627238"/>
              <a:gd name="connsiteX44" fmla="*/ 244892 w 1179279"/>
              <a:gd name="connsiteY44" fmla="*/ 1206500 h 1627238"/>
              <a:gd name="connsiteX45" fmla="*/ 279817 w 1179279"/>
              <a:gd name="connsiteY45" fmla="*/ 1222375 h 1627238"/>
              <a:gd name="connsiteX46" fmla="*/ 289342 w 1179279"/>
              <a:gd name="connsiteY46" fmla="*/ 1270000 h 1627238"/>
              <a:gd name="connsiteX47" fmla="*/ 356017 w 1179279"/>
              <a:gd name="connsiteY47" fmla="*/ 1298575 h 1627238"/>
              <a:gd name="connsiteX48" fmla="*/ 403642 w 1179279"/>
              <a:gd name="connsiteY48" fmla="*/ 1330325 h 1627238"/>
              <a:gd name="connsiteX49" fmla="*/ 422692 w 1179279"/>
              <a:gd name="connsiteY49" fmla="*/ 1403350 h 1627238"/>
              <a:gd name="connsiteX50" fmla="*/ 444917 w 1179279"/>
              <a:gd name="connsiteY50" fmla="*/ 1476375 h 1627238"/>
              <a:gd name="connsiteX51" fmla="*/ 483017 w 1179279"/>
              <a:gd name="connsiteY51" fmla="*/ 1482725 h 1627238"/>
              <a:gd name="connsiteX52" fmla="*/ 514767 w 1179279"/>
              <a:gd name="connsiteY52" fmla="*/ 1536700 h 1627238"/>
              <a:gd name="connsiteX53" fmla="*/ 543342 w 1179279"/>
              <a:gd name="connsiteY53" fmla="*/ 1584325 h 1627238"/>
              <a:gd name="connsiteX54" fmla="*/ 571917 w 1179279"/>
              <a:gd name="connsiteY54" fmla="*/ 1555750 h 1627238"/>
              <a:gd name="connsiteX55" fmla="*/ 597317 w 1179279"/>
              <a:gd name="connsiteY55" fmla="*/ 1501775 h 1627238"/>
              <a:gd name="connsiteX56" fmla="*/ 625892 w 1179279"/>
              <a:gd name="connsiteY56" fmla="*/ 1565275 h 1627238"/>
              <a:gd name="connsiteX57" fmla="*/ 660817 w 1179279"/>
              <a:gd name="connsiteY57" fmla="*/ 1590675 h 1627238"/>
              <a:gd name="connsiteX58" fmla="*/ 711617 w 1179279"/>
              <a:gd name="connsiteY58" fmla="*/ 1543050 h 1627238"/>
              <a:gd name="connsiteX59" fmla="*/ 794167 w 1179279"/>
              <a:gd name="connsiteY59" fmla="*/ 1558925 h 1627238"/>
              <a:gd name="connsiteX60" fmla="*/ 857667 w 1179279"/>
              <a:gd name="connsiteY60" fmla="*/ 1568450 h 1627238"/>
              <a:gd name="connsiteX61" fmla="*/ 927517 w 1179279"/>
              <a:gd name="connsiteY61" fmla="*/ 1590675 h 1627238"/>
              <a:gd name="connsiteX62" fmla="*/ 1000542 w 1179279"/>
              <a:gd name="connsiteY62" fmla="*/ 1606550 h 1627238"/>
              <a:gd name="connsiteX63" fmla="*/ 1054517 w 1179279"/>
              <a:gd name="connsiteY63" fmla="*/ 1625599 h 1627238"/>
              <a:gd name="connsiteX64" fmla="*/ 1073567 w 1179279"/>
              <a:gd name="connsiteY64" fmla="*/ 1606550 h 1627238"/>
              <a:gd name="connsiteX65" fmla="*/ 1073567 w 1179279"/>
              <a:gd name="connsiteY65" fmla="*/ 1581149 h 1627238"/>
              <a:gd name="connsiteX66" fmla="*/ 1098967 w 1179279"/>
              <a:gd name="connsiteY66" fmla="*/ 1568449 h 1627238"/>
              <a:gd name="connsiteX67" fmla="*/ 1098967 w 1179279"/>
              <a:gd name="connsiteY67" fmla="*/ 1527175 h 1627238"/>
              <a:gd name="connsiteX68" fmla="*/ 1140241 w 1179279"/>
              <a:gd name="connsiteY68" fmla="*/ 1527174 h 1627238"/>
              <a:gd name="connsiteX69" fmla="*/ 1178342 w 1179279"/>
              <a:gd name="connsiteY69" fmla="*/ 1514475 h 1627238"/>
              <a:gd name="connsiteX70" fmla="*/ 1098967 w 1179279"/>
              <a:gd name="connsiteY70" fmla="*/ 1457325 h 1627238"/>
              <a:gd name="connsiteX71" fmla="*/ 1057692 w 1179279"/>
              <a:gd name="connsiteY71" fmla="*/ 1419225 h 1627238"/>
              <a:gd name="connsiteX72" fmla="*/ 1025941 w 1179279"/>
              <a:gd name="connsiteY72" fmla="*/ 1384299 h 1627238"/>
              <a:gd name="connsiteX73" fmla="*/ 1076742 w 1179279"/>
              <a:gd name="connsiteY73" fmla="*/ 1339850 h 1627238"/>
              <a:gd name="connsiteX74" fmla="*/ 1064042 w 1179279"/>
              <a:gd name="connsiteY74" fmla="*/ 1308100 h 1627238"/>
              <a:gd name="connsiteX75" fmla="*/ 1038641 w 1179279"/>
              <a:gd name="connsiteY75" fmla="*/ 1320799 h 1627238"/>
              <a:gd name="connsiteX76" fmla="*/ 984667 w 1179279"/>
              <a:gd name="connsiteY76" fmla="*/ 1301750 h 1627238"/>
              <a:gd name="connsiteX77" fmla="*/ 1013242 w 1179279"/>
              <a:gd name="connsiteY77" fmla="*/ 1276350 h 1627238"/>
              <a:gd name="connsiteX78" fmla="*/ 959267 w 1179279"/>
              <a:gd name="connsiteY78" fmla="*/ 1225550 h 1627238"/>
              <a:gd name="connsiteX79" fmla="*/ 930692 w 1179279"/>
              <a:gd name="connsiteY79" fmla="*/ 1146175 h 1627238"/>
              <a:gd name="connsiteX80" fmla="*/ 917992 w 1179279"/>
              <a:gd name="connsiteY80" fmla="*/ 1120775 h 1627238"/>
              <a:gd name="connsiteX81" fmla="*/ 905292 w 1179279"/>
              <a:gd name="connsiteY81" fmla="*/ 1098550 h 1627238"/>
              <a:gd name="connsiteX82" fmla="*/ 898942 w 1179279"/>
              <a:gd name="connsiteY82" fmla="*/ 1082675 h 1627238"/>
              <a:gd name="connsiteX83" fmla="*/ 892592 w 1179279"/>
              <a:gd name="connsiteY83" fmla="*/ 1063625 h 1627238"/>
              <a:gd name="connsiteX84" fmla="*/ 883067 w 1179279"/>
              <a:gd name="connsiteY84" fmla="*/ 1047750 h 1627238"/>
              <a:gd name="connsiteX85" fmla="*/ 876717 w 1179279"/>
              <a:gd name="connsiteY85" fmla="*/ 1038225 h 1627238"/>
              <a:gd name="connsiteX86" fmla="*/ 860842 w 1179279"/>
              <a:gd name="connsiteY86" fmla="*/ 1025525 h 1627238"/>
              <a:gd name="connsiteX87" fmla="*/ 841792 w 1179279"/>
              <a:gd name="connsiteY87" fmla="*/ 1003300 h 1627238"/>
              <a:gd name="connsiteX88" fmla="*/ 819567 w 1179279"/>
              <a:gd name="connsiteY88" fmla="*/ 1000125 h 1627238"/>
              <a:gd name="connsiteX89" fmla="*/ 797342 w 1179279"/>
              <a:gd name="connsiteY89" fmla="*/ 987425 h 1627238"/>
              <a:gd name="connsiteX90" fmla="*/ 765592 w 1179279"/>
              <a:gd name="connsiteY90" fmla="*/ 965200 h 1627238"/>
              <a:gd name="connsiteX91" fmla="*/ 752892 w 1179279"/>
              <a:gd name="connsiteY91" fmla="*/ 958850 h 1627238"/>
              <a:gd name="connsiteX92" fmla="*/ 746542 w 1179279"/>
              <a:gd name="connsiteY92" fmla="*/ 946150 h 1627238"/>
              <a:gd name="connsiteX93" fmla="*/ 740192 w 1179279"/>
              <a:gd name="connsiteY93" fmla="*/ 898525 h 1627238"/>
              <a:gd name="connsiteX94" fmla="*/ 730667 w 1179279"/>
              <a:gd name="connsiteY94" fmla="*/ 863600 h 1627238"/>
              <a:gd name="connsiteX95" fmla="*/ 721142 w 1179279"/>
              <a:gd name="connsiteY95" fmla="*/ 860425 h 1627238"/>
              <a:gd name="connsiteX96" fmla="*/ 705267 w 1179279"/>
              <a:gd name="connsiteY96" fmla="*/ 847725 h 1627238"/>
              <a:gd name="connsiteX97" fmla="*/ 692567 w 1179279"/>
              <a:gd name="connsiteY97" fmla="*/ 841375 h 1627238"/>
              <a:gd name="connsiteX98" fmla="*/ 686217 w 1179279"/>
              <a:gd name="connsiteY98" fmla="*/ 831850 h 1627238"/>
              <a:gd name="connsiteX99" fmla="*/ 689392 w 1179279"/>
              <a:gd name="connsiteY99" fmla="*/ 784225 h 1627238"/>
              <a:gd name="connsiteX100" fmla="*/ 698917 w 1179279"/>
              <a:gd name="connsiteY100" fmla="*/ 762000 h 1627238"/>
              <a:gd name="connsiteX101" fmla="*/ 708442 w 1179279"/>
              <a:gd name="connsiteY101" fmla="*/ 673100 h 1627238"/>
              <a:gd name="connsiteX102" fmla="*/ 711617 w 1179279"/>
              <a:gd name="connsiteY102" fmla="*/ 641350 h 1627238"/>
              <a:gd name="connsiteX103" fmla="*/ 721142 w 1179279"/>
              <a:gd name="connsiteY103" fmla="*/ 609600 h 1627238"/>
              <a:gd name="connsiteX104" fmla="*/ 727492 w 1179279"/>
              <a:gd name="connsiteY104" fmla="*/ 581025 h 1627238"/>
              <a:gd name="connsiteX105" fmla="*/ 733842 w 1179279"/>
              <a:gd name="connsiteY105" fmla="*/ 568325 h 1627238"/>
              <a:gd name="connsiteX106" fmla="*/ 737017 w 1179279"/>
              <a:gd name="connsiteY106" fmla="*/ 555625 h 1627238"/>
              <a:gd name="connsiteX107" fmla="*/ 749717 w 1179279"/>
              <a:gd name="connsiteY107" fmla="*/ 542925 h 1627238"/>
              <a:gd name="connsiteX108" fmla="*/ 762417 w 1179279"/>
              <a:gd name="connsiteY108" fmla="*/ 520700 h 1627238"/>
              <a:gd name="connsiteX109" fmla="*/ 784642 w 1179279"/>
              <a:gd name="connsiteY109" fmla="*/ 498475 h 1627238"/>
              <a:gd name="connsiteX110" fmla="*/ 797342 w 1179279"/>
              <a:gd name="connsiteY110" fmla="*/ 485775 h 1627238"/>
              <a:gd name="connsiteX111" fmla="*/ 806867 w 1179279"/>
              <a:gd name="connsiteY111" fmla="*/ 476250 h 1627238"/>
              <a:gd name="connsiteX112" fmla="*/ 816392 w 1179279"/>
              <a:gd name="connsiteY112" fmla="*/ 454025 h 1627238"/>
              <a:gd name="connsiteX113" fmla="*/ 819567 w 1179279"/>
              <a:gd name="connsiteY113" fmla="*/ 441325 h 1627238"/>
              <a:gd name="connsiteX114" fmla="*/ 832267 w 1179279"/>
              <a:gd name="connsiteY114" fmla="*/ 409575 h 1627238"/>
              <a:gd name="connsiteX115" fmla="*/ 838617 w 1179279"/>
              <a:gd name="connsiteY115" fmla="*/ 365125 h 1627238"/>
              <a:gd name="connsiteX116" fmla="*/ 841792 w 1179279"/>
              <a:gd name="connsiteY116" fmla="*/ 355600 h 1627238"/>
              <a:gd name="connsiteX117" fmla="*/ 844967 w 1179279"/>
              <a:gd name="connsiteY117" fmla="*/ 342900 h 1627238"/>
              <a:gd name="connsiteX118" fmla="*/ 854492 w 1179279"/>
              <a:gd name="connsiteY118" fmla="*/ 225425 h 1627238"/>
              <a:gd name="connsiteX119" fmla="*/ 857667 w 1179279"/>
              <a:gd name="connsiteY119" fmla="*/ 209550 h 1627238"/>
              <a:gd name="connsiteX120" fmla="*/ 864017 w 1179279"/>
              <a:gd name="connsiteY120" fmla="*/ 200025 h 1627238"/>
              <a:gd name="connsiteX121" fmla="*/ 867192 w 1179279"/>
              <a:gd name="connsiteY121" fmla="*/ 177800 h 1627238"/>
              <a:gd name="connsiteX122" fmla="*/ 870367 w 1179279"/>
              <a:gd name="connsiteY122" fmla="*/ 168275 h 1627238"/>
              <a:gd name="connsiteX123" fmla="*/ 873542 w 1179279"/>
              <a:gd name="connsiteY123" fmla="*/ 152400 h 1627238"/>
              <a:gd name="connsiteX124" fmla="*/ 883067 w 1179279"/>
              <a:gd name="connsiteY124" fmla="*/ 101600 h 1627238"/>
              <a:gd name="connsiteX125" fmla="*/ 886242 w 1179279"/>
              <a:gd name="connsiteY125" fmla="*/ 92075 h 1627238"/>
              <a:gd name="connsiteX126" fmla="*/ 898942 w 1179279"/>
              <a:gd name="connsiteY126" fmla="*/ 76200 h 1627238"/>
              <a:gd name="connsiteX127" fmla="*/ 908467 w 1179279"/>
              <a:gd name="connsiteY127" fmla="*/ 73025 h 1627238"/>
              <a:gd name="connsiteX0" fmla="*/ 908467 w 1179279"/>
              <a:gd name="connsiteY0" fmla="*/ 73025 h 1627238"/>
              <a:gd name="connsiteX1" fmla="*/ 902117 w 1179279"/>
              <a:gd name="connsiteY1" fmla="*/ 57150 h 1627238"/>
              <a:gd name="connsiteX2" fmla="*/ 844967 w 1179279"/>
              <a:gd name="connsiteY2" fmla="*/ 22225 h 1627238"/>
              <a:gd name="connsiteX3" fmla="*/ 829092 w 1179279"/>
              <a:gd name="connsiteY3" fmla="*/ 9525 h 1627238"/>
              <a:gd name="connsiteX4" fmla="*/ 813217 w 1179279"/>
              <a:gd name="connsiteY4" fmla="*/ 6350 h 1627238"/>
              <a:gd name="connsiteX5" fmla="*/ 797342 w 1179279"/>
              <a:gd name="connsiteY5" fmla="*/ 0 h 1627238"/>
              <a:gd name="connsiteX6" fmla="*/ 775117 w 1179279"/>
              <a:gd name="connsiteY6" fmla="*/ 6350 h 1627238"/>
              <a:gd name="connsiteX7" fmla="*/ 771942 w 1179279"/>
              <a:gd name="connsiteY7" fmla="*/ 50800 h 1627238"/>
              <a:gd name="connsiteX8" fmla="*/ 768767 w 1179279"/>
              <a:gd name="connsiteY8" fmla="*/ 69850 h 1627238"/>
              <a:gd name="connsiteX9" fmla="*/ 759242 w 1179279"/>
              <a:gd name="connsiteY9" fmla="*/ 73025 h 1627238"/>
              <a:gd name="connsiteX10" fmla="*/ 749717 w 1179279"/>
              <a:gd name="connsiteY10" fmla="*/ 66675 h 1627238"/>
              <a:gd name="connsiteX11" fmla="*/ 737017 w 1179279"/>
              <a:gd name="connsiteY11" fmla="*/ 63500 h 1627238"/>
              <a:gd name="connsiteX12" fmla="*/ 714792 w 1179279"/>
              <a:gd name="connsiteY12" fmla="*/ 104775 h 1627238"/>
              <a:gd name="connsiteX13" fmla="*/ 670342 w 1179279"/>
              <a:gd name="connsiteY13" fmla="*/ 25400 h 1627238"/>
              <a:gd name="connsiteX14" fmla="*/ 654467 w 1179279"/>
              <a:gd name="connsiteY14" fmla="*/ 63500 h 1627238"/>
              <a:gd name="connsiteX15" fmla="*/ 600492 w 1179279"/>
              <a:gd name="connsiteY15" fmla="*/ 142875 h 1627238"/>
              <a:gd name="connsiteX16" fmla="*/ 562392 w 1179279"/>
              <a:gd name="connsiteY16" fmla="*/ 222250 h 1627238"/>
              <a:gd name="connsiteX17" fmla="*/ 527467 w 1179279"/>
              <a:gd name="connsiteY17" fmla="*/ 304800 h 1627238"/>
              <a:gd name="connsiteX18" fmla="*/ 521117 w 1179279"/>
              <a:gd name="connsiteY18" fmla="*/ 358775 h 1627238"/>
              <a:gd name="connsiteX19" fmla="*/ 444917 w 1179279"/>
              <a:gd name="connsiteY19" fmla="*/ 434975 h 1627238"/>
              <a:gd name="connsiteX20" fmla="*/ 444917 w 1179279"/>
              <a:gd name="connsiteY20" fmla="*/ 517525 h 1627238"/>
              <a:gd name="connsiteX21" fmla="*/ 409992 w 1179279"/>
              <a:gd name="connsiteY21" fmla="*/ 501650 h 1627238"/>
              <a:gd name="connsiteX22" fmla="*/ 362367 w 1179279"/>
              <a:gd name="connsiteY22" fmla="*/ 511175 h 1627238"/>
              <a:gd name="connsiteX23" fmla="*/ 295692 w 1179279"/>
              <a:gd name="connsiteY23" fmla="*/ 492125 h 1627238"/>
              <a:gd name="connsiteX24" fmla="*/ 289342 w 1179279"/>
              <a:gd name="connsiteY24" fmla="*/ 419100 h 1627238"/>
              <a:gd name="connsiteX25" fmla="*/ 263942 w 1179279"/>
              <a:gd name="connsiteY25" fmla="*/ 396875 h 1627238"/>
              <a:gd name="connsiteX26" fmla="*/ 184567 w 1179279"/>
              <a:gd name="connsiteY26" fmla="*/ 387350 h 1627238"/>
              <a:gd name="connsiteX27" fmla="*/ 108367 w 1179279"/>
              <a:gd name="connsiteY27" fmla="*/ 393700 h 1627238"/>
              <a:gd name="connsiteX28" fmla="*/ 35342 w 1179279"/>
              <a:gd name="connsiteY28" fmla="*/ 469900 h 1627238"/>
              <a:gd name="connsiteX29" fmla="*/ 417 w 1179279"/>
              <a:gd name="connsiteY29" fmla="*/ 533400 h 1627238"/>
              <a:gd name="connsiteX30" fmla="*/ 16292 w 1179279"/>
              <a:gd name="connsiteY30" fmla="*/ 587375 h 1627238"/>
              <a:gd name="connsiteX31" fmla="*/ 9941 w 1179279"/>
              <a:gd name="connsiteY31" fmla="*/ 631825 h 1627238"/>
              <a:gd name="connsiteX32" fmla="*/ 13117 w 1179279"/>
              <a:gd name="connsiteY32" fmla="*/ 698500 h 1627238"/>
              <a:gd name="connsiteX33" fmla="*/ 9942 w 1179279"/>
              <a:gd name="connsiteY33" fmla="*/ 736600 h 1627238"/>
              <a:gd name="connsiteX34" fmla="*/ 48042 w 1179279"/>
              <a:gd name="connsiteY34" fmla="*/ 755650 h 1627238"/>
              <a:gd name="connsiteX35" fmla="*/ 102017 w 1179279"/>
              <a:gd name="connsiteY35" fmla="*/ 790575 h 1627238"/>
              <a:gd name="connsiteX36" fmla="*/ 133767 w 1179279"/>
              <a:gd name="connsiteY36" fmla="*/ 784225 h 1627238"/>
              <a:gd name="connsiteX37" fmla="*/ 159167 w 1179279"/>
              <a:gd name="connsiteY37" fmla="*/ 841375 h 1627238"/>
              <a:gd name="connsiteX38" fmla="*/ 155992 w 1179279"/>
              <a:gd name="connsiteY38" fmla="*/ 873125 h 1627238"/>
              <a:gd name="connsiteX39" fmla="*/ 200442 w 1179279"/>
              <a:gd name="connsiteY39" fmla="*/ 904875 h 1627238"/>
              <a:gd name="connsiteX40" fmla="*/ 222667 w 1179279"/>
              <a:gd name="connsiteY40" fmla="*/ 939800 h 1627238"/>
              <a:gd name="connsiteX41" fmla="*/ 213142 w 1179279"/>
              <a:gd name="connsiteY41" fmla="*/ 1022350 h 1627238"/>
              <a:gd name="connsiteX42" fmla="*/ 190917 w 1179279"/>
              <a:gd name="connsiteY42" fmla="*/ 1063625 h 1627238"/>
              <a:gd name="connsiteX43" fmla="*/ 190917 w 1179279"/>
              <a:gd name="connsiteY43" fmla="*/ 1200150 h 1627238"/>
              <a:gd name="connsiteX44" fmla="*/ 244892 w 1179279"/>
              <a:gd name="connsiteY44" fmla="*/ 1206500 h 1627238"/>
              <a:gd name="connsiteX45" fmla="*/ 279817 w 1179279"/>
              <a:gd name="connsiteY45" fmla="*/ 1222375 h 1627238"/>
              <a:gd name="connsiteX46" fmla="*/ 289342 w 1179279"/>
              <a:gd name="connsiteY46" fmla="*/ 1270000 h 1627238"/>
              <a:gd name="connsiteX47" fmla="*/ 356017 w 1179279"/>
              <a:gd name="connsiteY47" fmla="*/ 1298575 h 1627238"/>
              <a:gd name="connsiteX48" fmla="*/ 403642 w 1179279"/>
              <a:gd name="connsiteY48" fmla="*/ 1330325 h 1627238"/>
              <a:gd name="connsiteX49" fmla="*/ 422692 w 1179279"/>
              <a:gd name="connsiteY49" fmla="*/ 1403350 h 1627238"/>
              <a:gd name="connsiteX50" fmla="*/ 444917 w 1179279"/>
              <a:gd name="connsiteY50" fmla="*/ 1476375 h 1627238"/>
              <a:gd name="connsiteX51" fmla="*/ 483017 w 1179279"/>
              <a:gd name="connsiteY51" fmla="*/ 1482725 h 1627238"/>
              <a:gd name="connsiteX52" fmla="*/ 514767 w 1179279"/>
              <a:gd name="connsiteY52" fmla="*/ 1536700 h 1627238"/>
              <a:gd name="connsiteX53" fmla="*/ 543342 w 1179279"/>
              <a:gd name="connsiteY53" fmla="*/ 1584325 h 1627238"/>
              <a:gd name="connsiteX54" fmla="*/ 571917 w 1179279"/>
              <a:gd name="connsiteY54" fmla="*/ 1555750 h 1627238"/>
              <a:gd name="connsiteX55" fmla="*/ 597317 w 1179279"/>
              <a:gd name="connsiteY55" fmla="*/ 1501775 h 1627238"/>
              <a:gd name="connsiteX56" fmla="*/ 625892 w 1179279"/>
              <a:gd name="connsiteY56" fmla="*/ 1565275 h 1627238"/>
              <a:gd name="connsiteX57" fmla="*/ 660817 w 1179279"/>
              <a:gd name="connsiteY57" fmla="*/ 1590675 h 1627238"/>
              <a:gd name="connsiteX58" fmla="*/ 711617 w 1179279"/>
              <a:gd name="connsiteY58" fmla="*/ 1543050 h 1627238"/>
              <a:gd name="connsiteX59" fmla="*/ 794167 w 1179279"/>
              <a:gd name="connsiteY59" fmla="*/ 1558925 h 1627238"/>
              <a:gd name="connsiteX60" fmla="*/ 857667 w 1179279"/>
              <a:gd name="connsiteY60" fmla="*/ 1568450 h 1627238"/>
              <a:gd name="connsiteX61" fmla="*/ 927517 w 1179279"/>
              <a:gd name="connsiteY61" fmla="*/ 1590675 h 1627238"/>
              <a:gd name="connsiteX62" fmla="*/ 1000542 w 1179279"/>
              <a:gd name="connsiteY62" fmla="*/ 1606550 h 1627238"/>
              <a:gd name="connsiteX63" fmla="*/ 1054517 w 1179279"/>
              <a:gd name="connsiteY63" fmla="*/ 1625599 h 1627238"/>
              <a:gd name="connsiteX64" fmla="*/ 1073567 w 1179279"/>
              <a:gd name="connsiteY64" fmla="*/ 1606550 h 1627238"/>
              <a:gd name="connsiteX65" fmla="*/ 1073567 w 1179279"/>
              <a:gd name="connsiteY65" fmla="*/ 1581149 h 1627238"/>
              <a:gd name="connsiteX66" fmla="*/ 1098967 w 1179279"/>
              <a:gd name="connsiteY66" fmla="*/ 1568449 h 1627238"/>
              <a:gd name="connsiteX67" fmla="*/ 1098967 w 1179279"/>
              <a:gd name="connsiteY67" fmla="*/ 1527175 h 1627238"/>
              <a:gd name="connsiteX68" fmla="*/ 1140241 w 1179279"/>
              <a:gd name="connsiteY68" fmla="*/ 1527174 h 1627238"/>
              <a:gd name="connsiteX69" fmla="*/ 1178342 w 1179279"/>
              <a:gd name="connsiteY69" fmla="*/ 1514475 h 1627238"/>
              <a:gd name="connsiteX70" fmla="*/ 1098967 w 1179279"/>
              <a:gd name="connsiteY70" fmla="*/ 1457325 h 1627238"/>
              <a:gd name="connsiteX71" fmla="*/ 1057692 w 1179279"/>
              <a:gd name="connsiteY71" fmla="*/ 1419225 h 1627238"/>
              <a:gd name="connsiteX72" fmla="*/ 1025941 w 1179279"/>
              <a:gd name="connsiteY72" fmla="*/ 1384299 h 1627238"/>
              <a:gd name="connsiteX73" fmla="*/ 1076742 w 1179279"/>
              <a:gd name="connsiteY73" fmla="*/ 1339850 h 1627238"/>
              <a:gd name="connsiteX74" fmla="*/ 1064042 w 1179279"/>
              <a:gd name="connsiteY74" fmla="*/ 1308100 h 1627238"/>
              <a:gd name="connsiteX75" fmla="*/ 1038641 w 1179279"/>
              <a:gd name="connsiteY75" fmla="*/ 1320799 h 1627238"/>
              <a:gd name="connsiteX76" fmla="*/ 984667 w 1179279"/>
              <a:gd name="connsiteY76" fmla="*/ 1301750 h 1627238"/>
              <a:gd name="connsiteX77" fmla="*/ 1013242 w 1179279"/>
              <a:gd name="connsiteY77" fmla="*/ 1276350 h 1627238"/>
              <a:gd name="connsiteX78" fmla="*/ 959267 w 1179279"/>
              <a:gd name="connsiteY78" fmla="*/ 1225550 h 1627238"/>
              <a:gd name="connsiteX79" fmla="*/ 930692 w 1179279"/>
              <a:gd name="connsiteY79" fmla="*/ 1146175 h 1627238"/>
              <a:gd name="connsiteX80" fmla="*/ 917992 w 1179279"/>
              <a:gd name="connsiteY80" fmla="*/ 1120775 h 1627238"/>
              <a:gd name="connsiteX81" fmla="*/ 898942 w 1179279"/>
              <a:gd name="connsiteY81" fmla="*/ 1082675 h 1627238"/>
              <a:gd name="connsiteX82" fmla="*/ 892592 w 1179279"/>
              <a:gd name="connsiteY82" fmla="*/ 1063625 h 1627238"/>
              <a:gd name="connsiteX83" fmla="*/ 883067 w 1179279"/>
              <a:gd name="connsiteY83" fmla="*/ 1047750 h 1627238"/>
              <a:gd name="connsiteX84" fmla="*/ 876717 w 1179279"/>
              <a:gd name="connsiteY84" fmla="*/ 1038225 h 1627238"/>
              <a:gd name="connsiteX85" fmla="*/ 860842 w 1179279"/>
              <a:gd name="connsiteY85" fmla="*/ 1025525 h 1627238"/>
              <a:gd name="connsiteX86" fmla="*/ 841792 w 1179279"/>
              <a:gd name="connsiteY86" fmla="*/ 1003300 h 1627238"/>
              <a:gd name="connsiteX87" fmla="*/ 819567 w 1179279"/>
              <a:gd name="connsiteY87" fmla="*/ 1000125 h 1627238"/>
              <a:gd name="connsiteX88" fmla="*/ 797342 w 1179279"/>
              <a:gd name="connsiteY88" fmla="*/ 987425 h 1627238"/>
              <a:gd name="connsiteX89" fmla="*/ 765592 w 1179279"/>
              <a:gd name="connsiteY89" fmla="*/ 965200 h 1627238"/>
              <a:gd name="connsiteX90" fmla="*/ 752892 w 1179279"/>
              <a:gd name="connsiteY90" fmla="*/ 958850 h 1627238"/>
              <a:gd name="connsiteX91" fmla="*/ 746542 w 1179279"/>
              <a:gd name="connsiteY91" fmla="*/ 946150 h 1627238"/>
              <a:gd name="connsiteX92" fmla="*/ 740192 w 1179279"/>
              <a:gd name="connsiteY92" fmla="*/ 898525 h 1627238"/>
              <a:gd name="connsiteX93" fmla="*/ 730667 w 1179279"/>
              <a:gd name="connsiteY93" fmla="*/ 863600 h 1627238"/>
              <a:gd name="connsiteX94" fmla="*/ 721142 w 1179279"/>
              <a:gd name="connsiteY94" fmla="*/ 860425 h 1627238"/>
              <a:gd name="connsiteX95" fmla="*/ 705267 w 1179279"/>
              <a:gd name="connsiteY95" fmla="*/ 847725 h 1627238"/>
              <a:gd name="connsiteX96" fmla="*/ 692567 w 1179279"/>
              <a:gd name="connsiteY96" fmla="*/ 841375 h 1627238"/>
              <a:gd name="connsiteX97" fmla="*/ 686217 w 1179279"/>
              <a:gd name="connsiteY97" fmla="*/ 831850 h 1627238"/>
              <a:gd name="connsiteX98" fmla="*/ 689392 w 1179279"/>
              <a:gd name="connsiteY98" fmla="*/ 784225 h 1627238"/>
              <a:gd name="connsiteX99" fmla="*/ 698917 w 1179279"/>
              <a:gd name="connsiteY99" fmla="*/ 762000 h 1627238"/>
              <a:gd name="connsiteX100" fmla="*/ 708442 w 1179279"/>
              <a:gd name="connsiteY100" fmla="*/ 673100 h 1627238"/>
              <a:gd name="connsiteX101" fmla="*/ 711617 w 1179279"/>
              <a:gd name="connsiteY101" fmla="*/ 641350 h 1627238"/>
              <a:gd name="connsiteX102" fmla="*/ 721142 w 1179279"/>
              <a:gd name="connsiteY102" fmla="*/ 609600 h 1627238"/>
              <a:gd name="connsiteX103" fmla="*/ 727492 w 1179279"/>
              <a:gd name="connsiteY103" fmla="*/ 581025 h 1627238"/>
              <a:gd name="connsiteX104" fmla="*/ 733842 w 1179279"/>
              <a:gd name="connsiteY104" fmla="*/ 568325 h 1627238"/>
              <a:gd name="connsiteX105" fmla="*/ 737017 w 1179279"/>
              <a:gd name="connsiteY105" fmla="*/ 555625 h 1627238"/>
              <a:gd name="connsiteX106" fmla="*/ 749717 w 1179279"/>
              <a:gd name="connsiteY106" fmla="*/ 542925 h 1627238"/>
              <a:gd name="connsiteX107" fmla="*/ 762417 w 1179279"/>
              <a:gd name="connsiteY107" fmla="*/ 520700 h 1627238"/>
              <a:gd name="connsiteX108" fmla="*/ 784642 w 1179279"/>
              <a:gd name="connsiteY108" fmla="*/ 498475 h 1627238"/>
              <a:gd name="connsiteX109" fmla="*/ 797342 w 1179279"/>
              <a:gd name="connsiteY109" fmla="*/ 485775 h 1627238"/>
              <a:gd name="connsiteX110" fmla="*/ 806867 w 1179279"/>
              <a:gd name="connsiteY110" fmla="*/ 476250 h 1627238"/>
              <a:gd name="connsiteX111" fmla="*/ 816392 w 1179279"/>
              <a:gd name="connsiteY111" fmla="*/ 454025 h 1627238"/>
              <a:gd name="connsiteX112" fmla="*/ 819567 w 1179279"/>
              <a:gd name="connsiteY112" fmla="*/ 441325 h 1627238"/>
              <a:gd name="connsiteX113" fmla="*/ 832267 w 1179279"/>
              <a:gd name="connsiteY113" fmla="*/ 409575 h 1627238"/>
              <a:gd name="connsiteX114" fmla="*/ 838617 w 1179279"/>
              <a:gd name="connsiteY114" fmla="*/ 365125 h 1627238"/>
              <a:gd name="connsiteX115" fmla="*/ 841792 w 1179279"/>
              <a:gd name="connsiteY115" fmla="*/ 355600 h 1627238"/>
              <a:gd name="connsiteX116" fmla="*/ 844967 w 1179279"/>
              <a:gd name="connsiteY116" fmla="*/ 342900 h 1627238"/>
              <a:gd name="connsiteX117" fmla="*/ 854492 w 1179279"/>
              <a:gd name="connsiteY117" fmla="*/ 225425 h 1627238"/>
              <a:gd name="connsiteX118" fmla="*/ 857667 w 1179279"/>
              <a:gd name="connsiteY118" fmla="*/ 209550 h 1627238"/>
              <a:gd name="connsiteX119" fmla="*/ 864017 w 1179279"/>
              <a:gd name="connsiteY119" fmla="*/ 200025 h 1627238"/>
              <a:gd name="connsiteX120" fmla="*/ 867192 w 1179279"/>
              <a:gd name="connsiteY120" fmla="*/ 177800 h 1627238"/>
              <a:gd name="connsiteX121" fmla="*/ 870367 w 1179279"/>
              <a:gd name="connsiteY121" fmla="*/ 168275 h 1627238"/>
              <a:gd name="connsiteX122" fmla="*/ 873542 w 1179279"/>
              <a:gd name="connsiteY122" fmla="*/ 152400 h 1627238"/>
              <a:gd name="connsiteX123" fmla="*/ 883067 w 1179279"/>
              <a:gd name="connsiteY123" fmla="*/ 101600 h 1627238"/>
              <a:gd name="connsiteX124" fmla="*/ 886242 w 1179279"/>
              <a:gd name="connsiteY124" fmla="*/ 92075 h 1627238"/>
              <a:gd name="connsiteX125" fmla="*/ 898942 w 1179279"/>
              <a:gd name="connsiteY125" fmla="*/ 76200 h 1627238"/>
              <a:gd name="connsiteX126" fmla="*/ 908467 w 1179279"/>
              <a:gd name="connsiteY126" fmla="*/ 73025 h 1627238"/>
              <a:gd name="connsiteX0" fmla="*/ 908467 w 1179279"/>
              <a:gd name="connsiteY0" fmla="*/ 73025 h 1627238"/>
              <a:gd name="connsiteX1" fmla="*/ 902117 w 1179279"/>
              <a:gd name="connsiteY1" fmla="*/ 57150 h 1627238"/>
              <a:gd name="connsiteX2" fmla="*/ 844967 w 1179279"/>
              <a:gd name="connsiteY2" fmla="*/ 22225 h 1627238"/>
              <a:gd name="connsiteX3" fmla="*/ 829092 w 1179279"/>
              <a:gd name="connsiteY3" fmla="*/ 9525 h 1627238"/>
              <a:gd name="connsiteX4" fmla="*/ 813217 w 1179279"/>
              <a:gd name="connsiteY4" fmla="*/ 6350 h 1627238"/>
              <a:gd name="connsiteX5" fmla="*/ 797342 w 1179279"/>
              <a:gd name="connsiteY5" fmla="*/ 0 h 1627238"/>
              <a:gd name="connsiteX6" fmla="*/ 775117 w 1179279"/>
              <a:gd name="connsiteY6" fmla="*/ 6350 h 1627238"/>
              <a:gd name="connsiteX7" fmla="*/ 771942 w 1179279"/>
              <a:gd name="connsiteY7" fmla="*/ 50800 h 1627238"/>
              <a:gd name="connsiteX8" fmla="*/ 768767 w 1179279"/>
              <a:gd name="connsiteY8" fmla="*/ 69850 h 1627238"/>
              <a:gd name="connsiteX9" fmla="*/ 759242 w 1179279"/>
              <a:gd name="connsiteY9" fmla="*/ 73025 h 1627238"/>
              <a:gd name="connsiteX10" fmla="*/ 749717 w 1179279"/>
              <a:gd name="connsiteY10" fmla="*/ 66675 h 1627238"/>
              <a:gd name="connsiteX11" fmla="*/ 737017 w 1179279"/>
              <a:gd name="connsiteY11" fmla="*/ 63500 h 1627238"/>
              <a:gd name="connsiteX12" fmla="*/ 714792 w 1179279"/>
              <a:gd name="connsiteY12" fmla="*/ 104775 h 1627238"/>
              <a:gd name="connsiteX13" fmla="*/ 670342 w 1179279"/>
              <a:gd name="connsiteY13" fmla="*/ 25400 h 1627238"/>
              <a:gd name="connsiteX14" fmla="*/ 654467 w 1179279"/>
              <a:gd name="connsiteY14" fmla="*/ 63500 h 1627238"/>
              <a:gd name="connsiteX15" fmla="*/ 600492 w 1179279"/>
              <a:gd name="connsiteY15" fmla="*/ 142875 h 1627238"/>
              <a:gd name="connsiteX16" fmla="*/ 562392 w 1179279"/>
              <a:gd name="connsiteY16" fmla="*/ 222250 h 1627238"/>
              <a:gd name="connsiteX17" fmla="*/ 527467 w 1179279"/>
              <a:gd name="connsiteY17" fmla="*/ 304800 h 1627238"/>
              <a:gd name="connsiteX18" fmla="*/ 521117 w 1179279"/>
              <a:gd name="connsiteY18" fmla="*/ 358775 h 1627238"/>
              <a:gd name="connsiteX19" fmla="*/ 444917 w 1179279"/>
              <a:gd name="connsiteY19" fmla="*/ 434975 h 1627238"/>
              <a:gd name="connsiteX20" fmla="*/ 444917 w 1179279"/>
              <a:gd name="connsiteY20" fmla="*/ 517525 h 1627238"/>
              <a:gd name="connsiteX21" fmla="*/ 409992 w 1179279"/>
              <a:gd name="connsiteY21" fmla="*/ 501650 h 1627238"/>
              <a:gd name="connsiteX22" fmla="*/ 362367 w 1179279"/>
              <a:gd name="connsiteY22" fmla="*/ 511175 h 1627238"/>
              <a:gd name="connsiteX23" fmla="*/ 295692 w 1179279"/>
              <a:gd name="connsiteY23" fmla="*/ 492125 h 1627238"/>
              <a:gd name="connsiteX24" fmla="*/ 289342 w 1179279"/>
              <a:gd name="connsiteY24" fmla="*/ 419100 h 1627238"/>
              <a:gd name="connsiteX25" fmla="*/ 263942 w 1179279"/>
              <a:gd name="connsiteY25" fmla="*/ 396875 h 1627238"/>
              <a:gd name="connsiteX26" fmla="*/ 184567 w 1179279"/>
              <a:gd name="connsiteY26" fmla="*/ 387350 h 1627238"/>
              <a:gd name="connsiteX27" fmla="*/ 108367 w 1179279"/>
              <a:gd name="connsiteY27" fmla="*/ 393700 h 1627238"/>
              <a:gd name="connsiteX28" fmla="*/ 35342 w 1179279"/>
              <a:gd name="connsiteY28" fmla="*/ 469900 h 1627238"/>
              <a:gd name="connsiteX29" fmla="*/ 417 w 1179279"/>
              <a:gd name="connsiteY29" fmla="*/ 533400 h 1627238"/>
              <a:gd name="connsiteX30" fmla="*/ 16292 w 1179279"/>
              <a:gd name="connsiteY30" fmla="*/ 587375 h 1627238"/>
              <a:gd name="connsiteX31" fmla="*/ 9941 w 1179279"/>
              <a:gd name="connsiteY31" fmla="*/ 631825 h 1627238"/>
              <a:gd name="connsiteX32" fmla="*/ 13117 w 1179279"/>
              <a:gd name="connsiteY32" fmla="*/ 698500 h 1627238"/>
              <a:gd name="connsiteX33" fmla="*/ 9942 w 1179279"/>
              <a:gd name="connsiteY33" fmla="*/ 736600 h 1627238"/>
              <a:gd name="connsiteX34" fmla="*/ 48042 w 1179279"/>
              <a:gd name="connsiteY34" fmla="*/ 755650 h 1627238"/>
              <a:gd name="connsiteX35" fmla="*/ 102017 w 1179279"/>
              <a:gd name="connsiteY35" fmla="*/ 790575 h 1627238"/>
              <a:gd name="connsiteX36" fmla="*/ 133767 w 1179279"/>
              <a:gd name="connsiteY36" fmla="*/ 784225 h 1627238"/>
              <a:gd name="connsiteX37" fmla="*/ 159167 w 1179279"/>
              <a:gd name="connsiteY37" fmla="*/ 841375 h 1627238"/>
              <a:gd name="connsiteX38" fmla="*/ 155992 w 1179279"/>
              <a:gd name="connsiteY38" fmla="*/ 873125 h 1627238"/>
              <a:gd name="connsiteX39" fmla="*/ 200442 w 1179279"/>
              <a:gd name="connsiteY39" fmla="*/ 904875 h 1627238"/>
              <a:gd name="connsiteX40" fmla="*/ 222667 w 1179279"/>
              <a:gd name="connsiteY40" fmla="*/ 939800 h 1627238"/>
              <a:gd name="connsiteX41" fmla="*/ 213142 w 1179279"/>
              <a:gd name="connsiteY41" fmla="*/ 1022350 h 1627238"/>
              <a:gd name="connsiteX42" fmla="*/ 190917 w 1179279"/>
              <a:gd name="connsiteY42" fmla="*/ 1063625 h 1627238"/>
              <a:gd name="connsiteX43" fmla="*/ 190917 w 1179279"/>
              <a:gd name="connsiteY43" fmla="*/ 1200150 h 1627238"/>
              <a:gd name="connsiteX44" fmla="*/ 244892 w 1179279"/>
              <a:gd name="connsiteY44" fmla="*/ 1206500 h 1627238"/>
              <a:gd name="connsiteX45" fmla="*/ 279817 w 1179279"/>
              <a:gd name="connsiteY45" fmla="*/ 1222375 h 1627238"/>
              <a:gd name="connsiteX46" fmla="*/ 289342 w 1179279"/>
              <a:gd name="connsiteY46" fmla="*/ 1270000 h 1627238"/>
              <a:gd name="connsiteX47" fmla="*/ 356017 w 1179279"/>
              <a:gd name="connsiteY47" fmla="*/ 1298575 h 1627238"/>
              <a:gd name="connsiteX48" fmla="*/ 403642 w 1179279"/>
              <a:gd name="connsiteY48" fmla="*/ 1330325 h 1627238"/>
              <a:gd name="connsiteX49" fmla="*/ 422692 w 1179279"/>
              <a:gd name="connsiteY49" fmla="*/ 1403350 h 1627238"/>
              <a:gd name="connsiteX50" fmla="*/ 444917 w 1179279"/>
              <a:gd name="connsiteY50" fmla="*/ 1476375 h 1627238"/>
              <a:gd name="connsiteX51" fmla="*/ 483017 w 1179279"/>
              <a:gd name="connsiteY51" fmla="*/ 1482725 h 1627238"/>
              <a:gd name="connsiteX52" fmla="*/ 514767 w 1179279"/>
              <a:gd name="connsiteY52" fmla="*/ 1536700 h 1627238"/>
              <a:gd name="connsiteX53" fmla="*/ 543342 w 1179279"/>
              <a:gd name="connsiteY53" fmla="*/ 1584325 h 1627238"/>
              <a:gd name="connsiteX54" fmla="*/ 571917 w 1179279"/>
              <a:gd name="connsiteY54" fmla="*/ 1555750 h 1627238"/>
              <a:gd name="connsiteX55" fmla="*/ 597317 w 1179279"/>
              <a:gd name="connsiteY55" fmla="*/ 1501775 h 1627238"/>
              <a:gd name="connsiteX56" fmla="*/ 625892 w 1179279"/>
              <a:gd name="connsiteY56" fmla="*/ 1565275 h 1627238"/>
              <a:gd name="connsiteX57" fmla="*/ 660817 w 1179279"/>
              <a:gd name="connsiteY57" fmla="*/ 1590675 h 1627238"/>
              <a:gd name="connsiteX58" fmla="*/ 711617 w 1179279"/>
              <a:gd name="connsiteY58" fmla="*/ 1543050 h 1627238"/>
              <a:gd name="connsiteX59" fmla="*/ 794167 w 1179279"/>
              <a:gd name="connsiteY59" fmla="*/ 1558925 h 1627238"/>
              <a:gd name="connsiteX60" fmla="*/ 857667 w 1179279"/>
              <a:gd name="connsiteY60" fmla="*/ 1568450 h 1627238"/>
              <a:gd name="connsiteX61" fmla="*/ 927517 w 1179279"/>
              <a:gd name="connsiteY61" fmla="*/ 1590675 h 1627238"/>
              <a:gd name="connsiteX62" fmla="*/ 1000542 w 1179279"/>
              <a:gd name="connsiteY62" fmla="*/ 1606550 h 1627238"/>
              <a:gd name="connsiteX63" fmla="*/ 1054517 w 1179279"/>
              <a:gd name="connsiteY63" fmla="*/ 1625599 h 1627238"/>
              <a:gd name="connsiteX64" fmla="*/ 1073567 w 1179279"/>
              <a:gd name="connsiteY64" fmla="*/ 1606550 h 1627238"/>
              <a:gd name="connsiteX65" fmla="*/ 1073567 w 1179279"/>
              <a:gd name="connsiteY65" fmla="*/ 1581149 h 1627238"/>
              <a:gd name="connsiteX66" fmla="*/ 1098967 w 1179279"/>
              <a:gd name="connsiteY66" fmla="*/ 1568449 h 1627238"/>
              <a:gd name="connsiteX67" fmla="*/ 1098967 w 1179279"/>
              <a:gd name="connsiteY67" fmla="*/ 1527175 h 1627238"/>
              <a:gd name="connsiteX68" fmla="*/ 1140241 w 1179279"/>
              <a:gd name="connsiteY68" fmla="*/ 1527174 h 1627238"/>
              <a:gd name="connsiteX69" fmla="*/ 1178342 w 1179279"/>
              <a:gd name="connsiteY69" fmla="*/ 1514475 h 1627238"/>
              <a:gd name="connsiteX70" fmla="*/ 1098967 w 1179279"/>
              <a:gd name="connsiteY70" fmla="*/ 1457325 h 1627238"/>
              <a:gd name="connsiteX71" fmla="*/ 1057692 w 1179279"/>
              <a:gd name="connsiteY71" fmla="*/ 1419225 h 1627238"/>
              <a:gd name="connsiteX72" fmla="*/ 1025941 w 1179279"/>
              <a:gd name="connsiteY72" fmla="*/ 1384299 h 1627238"/>
              <a:gd name="connsiteX73" fmla="*/ 1076742 w 1179279"/>
              <a:gd name="connsiteY73" fmla="*/ 1339850 h 1627238"/>
              <a:gd name="connsiteX74" fmla="*/ 1064042 w 1179279"/>
              <a:gd name="connsiteY74" fmla="*/ 1308100 h 1627238"/>
              <a:gd name="connsiteX75" fmla="*/ 1038641 w 1179279"/>
              <a:gd name="connsiteY75" fmla="*/ 1320799 h 1627238"/>
              <a:gd name="connsiteX76" fmla="*/ 984667 w 1179279"/>
              <a:gd name="connsiteY76" fmla="*/ 1301750 h 1627238"/>
              <a:gd name="connsiteX77" fmla="*/ 1013242 w 1179279"/>
              <a:gd name="connsiteY77" fmla="*/ 1276350 h 1627238"/>
              <a:gd name="connsiteX78" fmla="*/ 959267 w 1179279"/>
              <a:gd name="connsiteY78" fmla="*/ 1225550 h 1627238"/>
              <a:gd name="connsiteX79" fmla="*/ 930692 w 1179279"/>
              <a:gd name="connsiteY79" fmla="*/ 1146175 h 1627238"/>
              <a:gd name="connsiteX80" fmla="*/ 898942 w 1179279"/>
              <a:gd name="connsiteY80" fmla="*/ 1082675 h 1627238"/>
              <a:gd name="connsiteX81" fmla="*/ 892592 w 1179279"/>
              <a:gd name="connsiteY81" fmla="*/ 1063625 h 1627238"/>
              <a:gd name="connsiteX82" fmla="*/ 883067 w 1179279"/>
              <a:gd name="connsiteY82" fmla="*/ 1047750 h 1627238"/>
              <a:gd name="connsiteX83" fmla="*/ 876717 w 1179279"/>
              <a:gd name="connsiteY83" fmla="*/ 1038225 h 1627238"/>
              <a:gd name="connsiteX84" fmla="*/ 860842 w 1179279"/>
              <a:gd name="connsiteY84" fmla="*/ 1025525 h 1627238"/>
              <a:gd name="connsiteX85" fmla="*/ 841792 w 1179279"/>
              <a:gd name="connsiteY85" fmla="*/ 1003300 h 1627238"/>
              <a:gd name="connsiteX86" fmla="*/ 819567 w 1179279"/>
              <a:gd name="connsiteY86" fmla="*/ 1000125 h 1627238"/>
              <a:gd name="connsiteX87" fmla="*/ 797342 w 1179279"/>
              <a:gd name="connsiteY87" fmla="*/ 987425 h 1627238"/>
              <a:gd name="connsiteX88" fmla="*/ 765592 w 1179279"/>
              <a:gd name="connsiteY88" fmla="*/ 965200 h 1627238"/>
              <a:gd name="connsiteX89" fmla="*/ 752892 w 1179279"/>
              <a:gd name="connsiteY89" fmla="*/ 958850 h 1627238"/>
              <a:gd name="connsiteX90" fmla="*/ 746542 w 1179279"/>
              <a:gd name="connsiteY90" fmla="*/ 946150 h 1627238"/>
              <a:gd name="connsiteX91" fmla="*/ 740192 w 1179279"/>
              <a:gd name="connsiteY91" fmla="*/ 898525 h 1627238"/>
              <a:gd name="connsiteX92" fmla="*/ 730667 w 1179279"/>
              <a:gd name="connsiteY92" fmla="*/ 863600 h 1627238"/>
              <a:gd name="connsiteX93" fmla="*/ 721142 w 1179279"/>
              <a:gd name="connsiteY93" fmla="*/ 860425 h 1627238"/>
              <a:gd name="connsiteX94" fmla="*/ 705267 w 1179279"/>
              <a:gd name="connsiteY94" fmla="*/ 847725 h 1627238"/>
              <a:gd name="connsiteX95" fmla="*/ 692567 w 1179279"/>
              <a:gd name="connsiteY95" fmla="*/ 841375 h 1627238"/>
              <a:gd name="connsiteX96" fmla="*/ 686217 w 1179279"/>
              <a:gd name="connsiteY96" fmla="*/ 831850 h 1627238"/>
              <a:gd name="connsiteX97" fmla="*/ 689392 w 1179279"/>
              <a:gd name="connsiteY97" fmla="*/ 784225 h 1627238"/>
              <a:gd name="connsiteX98" fmla="*/ 698917 w 1179279"/>
              <a:gd name="connsiteY98" fmla="*/ 762000 h 1627238"/>
              <a:gd name="connsiteX99" fmla="*/ 708442 w 1179279"/>
              <a:gd name="connsiteY99" fmla="*/ 673100 h 1627238"/>
              <a:gd name="connsiteX100" fmla="*/ 711617 w 1179279"/>
              <a:gd name="connsiteY100" fmla="*/ 641350 h 1627238"/>
              <a:gd name="connsiteX101" fmla="*/ 721142 w 1179279"/>
              <a:gd name="connsiteY101" fmla="*/ 609600 h 1627238"/>
              <a:gd name="connsiteX102" fmla="*/ 727492 w 1179279"/>
              <a:gd name="connsiteY102" fmla="*/ 581025 h 1627238"/>
              <a:gd name="connsiteX103" fmla="*/ 733842 w 1179279"/>
              <a:gd name="connsiteY103" fmla="*/ 568325 h 1627238"/>
              <a:gd name="connsiteX104" fmla="*/ 737017 w 1179279"/>
              <a:gd name="connsiteY104" fmla="*/ 555625 h 1627238"/>
              <a:gd name="connsiteX105" fmla="*/ 749717 w 1179279"/>
              <a:gd name="connsiteY105" fmla="*/ 542925 h 1627238"/>
              <a:gd name="connsiteX106" fmla="*/ 762417 w 1179279"/>
              <a:gd name="connsiteY106" fmla="*/ 520700 h 1627238"/>
              <a:gd name="connsiteX107" fmla="*/ 784642 w 1179279"/>
              <a:gd name="connsiteY107" fmla="*/ 498475 h 1627238"/>
              <a:gd name="connsiteX108" fmla="*/ 797342 w 1179279"/>
              <a:gd name="connsiteY108" fmla="*/ 485775 h 1627238"/>
              <a:gd name="connsiteX109" fmla="*/ 806867 w 1179279"/>
              <a:gd name="connsiteY109" fmla="*/ 476250 h 1627238"/>
              <a:gd name="connsiteX110" fmla="*/ 816392 w 1179279"/>
              <a:gd name="connsiteY110" fmla="*/ 454025 h 1627238"/>
              <a:gd name="connsiteX111" fmla="*/ 819567 w 1179279"/>
              <a:gd name="connsiteY111" fmla="*/ 441325 h 1627238"/>
              <a:gd name="connsiteX112" fmla="*/ 832267 w 1179279"/>
              <a:gd name="connsiteY112" fmla="*/ 409575 h 1627238"/>
              <a:gd name="connsiteX113" fmla="*/ 838617 w 1179279"/>
              <a:gd name="connsiteY113" fmla="*/ 365125 h 1627238"/>
              <a:gd name="connsiteX114" fmla="*/ 841792 w 1179279"/>
              <a:gd name="connsiteY114" fmla="*/ 355600 h 1627238"/>
              <a:gd name="connsiteX115" fmla="*/ 844967 w 1179279"/>
              <a:gd name="connsiteY115" fmla="*/ 342900 h 1627238"/>
              <a:gd name="connsiteX116" fmla="*/ 854492 w 1179279"/>
              <a:gd name="connsiteY116" fmla="*/ 225425 h 1627238"/>
              <a:gd name="connsiteX117" fmla="*/ 857667 w 1179279"/>
              <a:gd name="connsiteY117" fmla="*/ 209550 h 1627238"/>
              <a:gd name="connsiteX118" fmla="*/ 864017 w 1179279"/>
              <a:gd name="connsiteY118" fmla="*/ 200025 h 1627238"/>
              <a:gd name="connsiteX119" fmla="*/ 867192 w 1179279"/>
              <a:gd name="connsiteY119" fmla="*/ 177800 h 1627238"/>
              <a:gd name="connsiteX120" fmla="*/ 870367 w 1179279"/>
              <a:gd name="connsiteY120" fmla="*/ 168275 h 1627238"/>
              <a:gd name="connsiteX121" fmla="*/ 873542 w 1179279"/>
              <a:gd name="connsiteY121" fmla="*/ 152400 h 1627238"/>
              <a:gd name="connsiteX122" fmla="*/ 883067 w 1179279"/>
              <a:gd name="connsiteY122" fmla="*/ 101600 h 1627238"/>
              <a:gd name="connsiteX123" fmla="*/ 886242 w 1179279"/>
              <a:gd name="connsiteY123" fmla="*/ 92075 h 1627238"/>
              <a:gd name="connsiteX124" fmla="*/ 898942 w 1179279"/>
              <a:gd name="connsiteY124" fmla="*/ 76200 h 1627238"/>
              <a:gd name="connsiteX125" fmla="*/ 908467 w 1179279"/>
              <a:gd name="connsiteY125" fmla="*/ 73025 h 1627238"/>
              <a:gd name="connsiteX0" fmla="*/ 908467 w 1179279"/>
              <a:gd name="connsiteY0" fmla="*/ 73025 h 1627238"/>
              <a:gd name="connsiteX1" fmla="*/ 902117 w 1179279"/>
              <a:gd name="connsiteY1" fmla="*/ 57150 h 1627238"/>
              <a:gd name="connsiteX2" fmla="*/ 844967 w 1179279"/>
              <a:gd name="connsiteY2" fmla="*/ 22225 h 1627238"/>
              <a:gd name="connsiteX3" fmla="*/ 829092 w 1179279"/>
              <a:gd name="connsiteY3" fmla="*/ 9525 h 1627238"/>
              <a:gd name="connsiteX4" fmla="*/ 813217 w 1179279"/>
              <a:gd name="connsiteY4" fmla="*/ 6350 h 1627238"/>
              <a:gd name="connsiteX5" fmla="*/ 797342 w 1179279"/>
              <a:gd name="connsiteY5" fmla="*/ 0 h 1627238"/>
              <a:gd name="connsiteX6" fmla="*/ 775117 w 1179279"/>
              <a:gd name="connsiteY6" fmla="*/ 6350 h 1627238"/>
              <a:gd name="connsiteX7" fmla="*/ 771942 w 1179279"/>
              <a:gd name="connsiteY7" fmla="*/ 50800 h 1627238"/>
              <a:gd name="connsiteX8" fmla="*/ 768767 w 1179279"/>
              <a:gd name="connsiteY8" fmla="*/ 69850 h 1627238"/>
              <a:gd name="connsiteX9" fmla="*/ 759242 w 1179279"/>
              <a:gd name="connsiteY9" fmla="*/ 73025 h 1627238"/>
              <a:gd name="connsiteX10" fmla="*/ 749717 w 1179279"/>
              <a:gd name="connsiteY10" fmla="*/ 66675 h 1627238"/>
              <a:gd name="connsiteX11" fmla="*/ 737017 w 1179279"/>
              <a:gd name="connsiteY11" fmla="*/ 63500 h 1627238"/>
              <a:gd name="connsiteX12" fmla="*/ 714792 w 1179279"/>
              <a:gd name="connsiteY12" fmla="*/ 104775 h 1627238"/>
              <a:gd name="connsiteX13" fmla="*/ 670342 w 1179279"/>
              <a:gd name="connsiteY13" fmla="*/ 25400 h 1627238"/>
              <a:gd name="connsiteX14" fmla="*/ 654467 w 1179279"/>
              <a:gd name="connsiteY14" fmla="*/ 63500 h 1627238"/>
              <a:gd name="connsiteX15" fmla="*/ 600492 w 1179279"/>
              <a:gd name="connsiteY15" fmla="*/ 142875 h 1627238"/>
              <a:gd name="connsiteX16" fmla="*/ 562392 w 1179279"/>
              <a:gd name="connsiteY16" fmla="*/ 222250 h 1627238"/>
              <a:gd name="connsiteX17" fmla="*/ 527467 w 1179279"/>
              <a:gd name="connsiteY17" fmla="*/ 304800 h 1627238"/>
              <a:gd name="connsiteX18" fmla="*/ 521117 w 1179279"/>
              <a:gd name="connsiteY18" fmla="*/ 358775 h 1627238"/>
              <a:gd name="connsiteX19" fmla="*/ 444917 w 1179279"/>
              <a:gd name="connsiteY19" fmla="*/ 434975 h 1627238"/>
              <a:gd name="connsiteX20" fmla="*/ 444917 w 1179279"/>
              <a:gd name="connsiteY20" fmla="*/ 517525 h 1627238"/>
              <a:gd name="connsiteX21" fmla="*/ 409992 w 1179279"/>
              <a:gd name="connsiteY21" fmla="*/ 501650 h 1627238"/>
              <a:gd name="connsiteX22" fmla="*/ 362367 w 1179279"/>
              <a:gd name="connsiteY22" fmla="*/ 511175 h 1627238"/>
              <a:gd name="connsiteX23" fmla="*/ 295692 w 1179279"/>
              <a:gd name="connsiteY23" fmla="*/ 492125 h 1627238"/>
              <a:gd name="connsiteX24" fmla="*/ 289342 w 1179279"/>
              <a:gd name="connsiteY24" fmla="*/ 419100 h 1627238"/>
              <a:gd name="connsiteX25" fmla="*/ 263942 w 1179279"/>
              <a:gd name="connsiteY25" fmla="*/ 396875 h 1627238"/>
              <a:gd name="connsiteX26" fmla="*/ 184567 w 1179279"/>
              <a:gd name="connsiteY26" fmla="*/ 387350 h 1627238"/>
              <a:gd name="connsiteX27" fmla="*/ 108367 w 1179279"/>
              <a:gd name="connsiteY27" fmla="*/ 393700 h 1627238"/>
              <a:gd name="connsiteX28" fmla="*/ 35342 w 1179279"/>
              <a:gd name="connsiteY28" fmla="*/ 469900 h 1627238"/>
              <a:gd name="connsiteX29" fmla="*/ 417 w 1179279"/>
              <a:gd name="connsiteY29" fmla="*/ 533400 h 1627238"/>
              <a:gd name="connsiteX30" fmla="*/ 16292 w 1179279"/>
              <a:gd name="connsiteY30" fmla="*/ 587375 h 1627238"/>
              <a:gd name="connsiteX31" fmla="*/ 9941 w 1179279"/>
              <a:gd name="connsiteY31" fmla="*/ 631825 h 1627238"/>
              <a:gd name="connsiteX32" fmla="*/ 13117 w 1179279"/>
              <a:gd name="connsiteY32" fmla="*/ 698500 h 1627238"/>
              <a:gd name="connsiteX33" fmla="*/ 9942 w 1179279"/>
              <a:gd name="connsiteY33" fmla="*/ 736600 h 1627238"/>
              <a:gd name="connsiteX34" fmla="*/ 48042 w 1179279"/>
              <a:gd name="connsiteY34" fmla="*/ 755650 h 1627238"/>
              <a:gd name="connsiteX35" fmla="*/ 102017 w 1179279"/>
              <a:gd name="connsiteY35" fmla="*/ 790575 h 1627238"/>
              <a:gd name="connsiteX36" fmla="*/ 133767 w 1179279"/>
              <a:gd name="connsiteY36" fmla="*/ 784225 h 1627238"/>
              <a:gd name="connsiteX37" fmla="*/ 159167 w 1179279"/>
              <a:gd name="connsiteY37" fmla="*/ 841375 h 1627238"/>
              <a:gd name="connsiteX38" fmla="*/ 155992 w 1179279"/>
              <a:gd name="connsiteY38" fmla="*/ 873125 h 1627238"/>
              <a:gd name="connsiteX39" fmla="*/ 200442 w 1179279"/>
              <a:gd name="connsiteY39" fmla="*/ 904875 h 1627238"/>
              <a:gd name="connsiteX40" fmla="*/ 222667 w 1179279"/>
              <a:gd name="connsiteY40" fmla="*/ 939800 h 1627238"/>
              <a:gd name="connsiteX41" fmla="*/ 213142 w 1179279"/>
              <a:gd name="connsiteY41" fmla="*/ 1022350 h 1627238"/>
              <a:gd name="connsiteX42" fmla="*/ 190917 w 1179279"/>
              <a:gd name="connsiteY42" fmla="*/ 1063625 h 1627238"/>
              <a:gd name="connsiteX43" fmla="*/ 190917 w 1179279"/>
              <a:gd name="connsiteY43" fmla="*/ 1200150 h 1627238"/>
              <a:gd name="connsiteX44" fmla="*/ 244892 w 1179279"/>
              <a:gd name="connsiteY44" fmla="*/ 1206500 h 1627238"/>
              <a:gd name="connsiteX45" fmla="*/ 279817 w 1179279"/>
              <a:gd name="connsiteY45" fmla="*/ 1222375 h 1627238"/>
              <a:gd name="connsiteX46" fmla="*/ 289342 w 1179279"/>
              <a:gd name="connsiteY46" fmla="*/ 1270000 h 1627238"/>
              <a:gd name="connsiteX47" fmla="*/ 356017 w 1179279"/>
              <a:gd name="connsiteY47" fmla="*/ 1298575 h 1627238"/>
              <a:gd name="connsiteX48" fmla="*/ 403642 w 1179279"/>
              <a:gd name="connsiteY48" fmla="*/ 1330325 h 1627238"/>
              <a:gd name="connsiteX49" fmla="*/ 422692 w 1179279"/>
              <a:gd name="connsiteY49" fmla="*/ 1403350 h 1627238"/>
              <a:gd name="connsiteX50" fmla="*/ 444917 w 1179279"/>
              <a:gd name="connsiteY50" fmla="*/ 1476375 h 1627238"/>
              <a:gd name="connsiteX51" fmla="*/ 483017 w 1179279"/>
              <a:gd name="connsiteY51" fmla="*/ 1482725 h 1627238"/>
              <a:gd name="connsiteX52" fmla="*/ 514767 w 1179279"/>
              <a:gd name="connsiteY52" fmla="*/ 1536700 h 1627238"/>
              <a:gd name="connsiteX53" fmla="*/ 543342 w 1179279"/>
              <a:gd name="connsiteY53" fmla="*/ 1584325 h 1627238"/>
              <a:gd name="connsiteX54" fmla="*/ 571917 w 1179279"/>
              <a:gd name="connsiteY54" fmla="*/ 1555750 h 1627238"/>
              <a:gd name="connsiteX55" fmla="*/ 597317 w 1179279"/>
              <a:gd name="connsiteY55" fmla="*/ 1501775 h 1627238"/>
              <a:gd name="connsiteX56" fmla="*/ 625892 w 1179279"/>
              <a:gd name="connsiteY56" fmla="*/ 1565275 h 1627238"/>
              <a:gd name="connsiteX57" fmla="*/ 660817 w 1179279"/>
              <a:gd name="connsiteY57" fmla="*/ 1590675 h 1627238"/>
              <a:gd name="connsiteX58" fmla="*/ 711617 w 1179279"/>
              <a:gd name="connsiteY58" fmla="*/ 1543050 h 1627238"/>
              <a:gd name="connsiteX59" fmla="*/ 794167 w 1179279"/>
              <a:gd name="connsiteY59" fmla="*/ 1558925 h 1627238"/>
              <a:gd name="connsiteX60" fmla="*/ 857667 w 1179279"/>
              <a:gd name="connsiteY60" fmla="*/ 1568450 h 1627238"/>
              <a:gd name="connsiteX61" fmla="*/ 927517 w 1179279"/>
              <a:gd name="connsiteY61" fmla="*/ 1590675 h 1627238"/>
              <a:gd name="connsiteX62" fmla="*/ 1000542 w 1179279"/>
              <a:gd name="connsiteY62" fmla="*/ 1606550 h 1627238"/>
              <a:gd name="connsiteX63" fmla="*/ 1054517 w 1179279"/>
              <a:gd name="connsiteY63" fmla="*/ 1625599 h 1627238"/>
              <a:gd name="connsiteX64" fmla="*/ 1073567 w 1179279"/>
              <a:gd name="connsiteY64" fmla="*/ 1606550 h 1627238"/>
              <a:gd name="connsiteX65" fmla="*/ 1073567 w 1179279"/>
              <a:gd name="connsiteY65" fmla="*/ 1581149 h 1627238"/>
              <a:gd name="connsiteX66" fmla="*/ 1098967 w 1179279"/>
              <a:gd name="connsiteY66" fmla="*/ 1568449 h 1627238"/>
              <a:gd name="connsiteX67" fmla="*/ 1098967 w 1179279"/>
              <a:gd name="connsiteY67" fmla="*/ 1527175 h 1627238"/>
              <a:gd name="connsiteX68" fmla="*/ 1140241 w 1179279"/>
              <a:gd name="connsiteY68" fmla="*/ 1527174 h 1627238"/>
              <a:gd name="connsiteX69" fmla="*/ 1178342 w 1179279"/>
              <a:gd name="connsiteY69" fmla="*/ 1514475 h 1627238"/>
              <a:gd name="connsiteX70" fmla="*/ 1098967 w 1179279"/>
              <a:gd name="connsiteY70" fmla="*/ 1457325 h 1627238"/>
              <a:gd name="connsiteX71" fmla="*/ 1057692 w 1179279"/>
              <a:gd name="connsiteY71" fmla="*/ 1419225 h 1627238"/>
              <a:gd name="connsiteX72" fmla="*/ 1025941 w 1179279"/>
              <a:gd name="connsiteY72" fmla="*/ 1384299 h 1627238"/>
              <a:gd name="connsiteX73" fmla="*/ 1076742 w 1179279"/>
              <a:gd name="connsiteY73" fmla="*/ 1339850 h 1627238"/>
              <a:gd name="connsiteX74" fmla="*/ 1064042 w 1179279"/>
              <a:gd name="connsiteY74" fmla="*/ 1308100 h 1627238"/>
              <a:gd name="connsiteX75" fmla="*/ 1038641 w 1179279"/>
              <a:gd name="connsiteY75" fmla="*/ 1320799 h 1627238"/>
              <a:gd name="connsiteX76" fmla="*/ 984667 w 1179279"/>
              <a:gd name="connsiteY76" fmla="*/ 1301750 h 1627238"/>
              <a:gd name="connsiteX77" fmla="*/ 1013242 w 1179279"/>
              <a:gd name="connsiteY77" fmla="*/ 1276350 h 1627238"/>
              <a:gd name="connsiteX78" fmla="*/ 965617 w 1179279"/>
              <a:gd name="connsiteY78" fmla="*/ 1206500 h 1627238"/>
              <a:gd name="connsiteX79" fmla="*/ 930692 w 1179279"/>
              <a:gd name="connsiteY79" fmla="*/ 1146175 h 1627238"/>
              <a:gd name="connsiteX80" fmla="*/ 898942 w 1179279"/>
              <a:gd name="connsiteY80" fmla="*/ 1082675 h 1627238"/>
              <a:gd name="connsiteX81" fmla="*/ 892592 w 1179279"/>
              <a:gd name="connsiteY81" fmla="*/ 1063625 h 1627238"/>
              <a:gd name="connsiteX82" fmla="*/ 883067 w 1179279"/>
              <a:gd name="connsiteY82" fmla="*/ 1047750 h 1627238"/>
              <a:gd name="connsiteX83" fmla="*/ 876717 w 1179279"/>
              <a:gd name="connsiteY83" fmla="*/ 1038225 h 1627238"/>
              <a:gd name="connsiteX84" fmla="*/ 860842 w 1179279"/>
              <a:gd name="connsiteY84" fmla="*/ 1025525 h 1627238"/>
              <a:gd name="connsiteX85" fmla="*/ 841792 w 1179279"/>
              <a:gd name="connsiteY85" fmla="*/ 1003300 h 1627238"/>
              <a:gd name="connsiteX86" fmla="*/ 819567 w 1179279"/>
              <a:gd name="connsiteY86" fmla="*/ 1000125 h 1627238"/>
              <a:gd name="connsiteX87" fmla="*/ 797342 w 1179279"/>
              <a:gd name="connsiteY87" fmla="*/ 987425 h 1627238"/>
              <a:gd name="connsiteX88" fmla="*/ 765592 w 1179279"/>
              <a:gd name="connsiteY88" fmla="*/ 965200 h 1627238"/>
              <a:gd name="connsiteX89" fmla="*/ 752892 w 1179279"/>
              <a:gd name="connsiteY89" fmla="*/ 958850 h 1627238"/>
              <a:gd name="connsiteX90" fmla="*/ 746542 w 1179279"/>
              <a:gd name="connsiteY90" fmla="*/ 946150 h 1627238"/>
              <a:gd name="connsiteX91" fmla="*/ 740192 w 1179279"/>
              <a:gd name="connsiteY91" fmla="*/ 898525 h 1627238"/>
              <a:gd name="connsiteX92" fmla="*/ 730667 w 1179279"/>
              <a:gd name="connsiteY92" fmla="*/ 863600 h 1627238"/>
              <a:gd name="connsiteX93" fmla="*/ 721142 w 1179279"/>
              <a:gd name="connsiteY93" fmla="*/ 860425 h 1627238"/>
              <a:gd name="connsiteX94" fmla="*/ 705267 w 1179279"/>
              <a:gd name="connsiteY94" fmla="*/ 847725 h 1627238"/>
              <a:gd name="connsiteX95" fmla="*/ 692567 w 1179279"/>
              <a:gd name="connsiteY95" fmla="*/ 841375 h 1627238"/>
              <a:gd name="connsiteX96" fmla="*/ 686217 w 1179279"/>
              <a:gd name="connsiteY96" fmla="*/ 831850 h 1627238"/>
              <a:gd name="connsiteX97" fmla="*/ 689392 w 1179279"/>
              <a:gd name="connsiteY97" fmla="*/ 784225 h 1627238"/>
              <a:gd name="connsiteX98" fmla="*/ 698917 w 1179279"/>
              <a:gd name="connsiteY98" fmla="*/ 762000 h 1627238"/>
              <a:gd name="connsiteX99" fmla="*/ 708442 w 1179279"/>
              <a:gd name="connsiteY99" fmla="*/ 673100 h 1627238"/>
              <a:gd name="connsiteX100" fmla="*/ 711617 w 1179279"/>
              <a:gd name="connsiteY100" fmla="*/ 641350 h 1627238"/>
              <a:gd name="connsiteX101" fmla="*/ 721142 w 1179279"/>
              <a:gd name="connsiteY101" fmla="*/ 609600 h 1627238"/>
              <a:gd name="connsiteX102" fmla="*/ 727492 w 1179279"/>
              <a:gd name="connsiteY102" fmla="*/ 581025 h 1627238"/>
              <a:gd name="connsiteX103" fmla="*/ 733842 w 1179279"/>
              <a:gd name="connsiteY103" fmla="*/ 568325 h 1627238"/>
              <a:gd name="connsiteX104" fmla="*/ 737017 w 1179279"/>
              <a:gd name="connsiteY104" fmla="*/ 555625 h 1627238"/>
              <a:gd name="connsiteX105" fmla="*/ 749717 w 1179279"/>
              <a:gd name="connsiteY105" fmla="*/ 542925 h 1627238"/>
              <a:gd name="connsiteX106" fmla="*/ 762417 w 1179279"/>
              <a:gd name="connsiteY106" fmla="*/ 520700 h 1627238"/>
              <a:gd name="connsiteX107" fmla="*/ 784642 w 1179279"/>
              <a:gd name="connsiteY107" fmla="*/ 498475 h 1627238"/>
              <a:gd name="connsiteX108" fmla="*/ 797342 w 1179279"/>
              <a:gd name="connsiteY108" fmla="*/ 485775 h 1627238"/>
              <a:gd name="connsiteX109" fmla="*/ 806867 w 1179279"/>
              <a:gd name="connsiteY109" fmla="*/ 476250 h 1627238"/>
              <a:gd name="connsiteX110" fmla="*/ 816392 w 1179279"/>
              <a:gd name="connsiteY110" fmla="*/ 454025 h 1627238"/>
              <a:gd name="connsiteX111" fmla="*/ 819567 w 1179279"/>
              <a:gd name="connsiteY111" fmla="*/ 441325 h 1627238"/>
              <a:gd name="connsiteX112" fmla="*/ 832267 w 1179279"/>
              <a:gd name="connsiteY112" fmla="*/ 409575 h 1627238"/>
              <a:gd name="connsiteX113" fmla="*/ 838617 w 1179279"/>
              <a:gd name="connsiteY113" fmla="*/ 365125 h 1627238"/>
              <a:gd name="connsiteX114" fmla="*/ 841792 w 1179279"/>
              <a:gd name="connsiteY114" fmla="*/ 355600 h 1627238"/>
              <a:gd name="connsiteX115" fmla="*/ 844967 w 1179279"/>
              <a:gd name="connsiteY115" fmla="*/ 342900 h 1627238"/>
              <a:gd name="connsiteX116" fmla="*/ 854492 w 1179279"/>
              <a:gd name="connsiteY116" fmla="*/ 225425 h 1627238"/>
              <a:gd name="connsiteX117" fmla="*/ 857667 w 1179279"/>
              <a:gd name="connsiteY117" fmla="*/ 209550 h 1627238"/>
              <a:gd name="connsiteX118" fmla="*/ 864017 w 1179279"/>
              <a:gd name="connsiteY118" fmla="*/ 200025 h 1627238"/>
              <a:gd name="connsiteX119" fmla="*/ 867192 w 1179279"/>
              <a:gd name="connsiteY119" fmla="*/ 177800 h 1627238"/>
              <a:gd name="connsiteX120" fmla="*/ 870367 w 1179279"/>
              <a:gd name="connsiteY120" fmla="*/ 168275 h 1627238"/>
              <a:gd name="connsiteX121" fmla="*/ 873542 w 1179279"/>
              <a:gd name="connsiteY121" fmla="*/ 152400 h 1627238"/>
              <a:gd name="connsiteX122" fmla="*/ 883067 w 1179279"/>
              <a:gd name="connsiteY122" fmla="*/ 101600 h 1627238"/>
              <a:gd name="connsiteX123" fmla="*/ 886242 w 1179279"/>
              <a:gd name="connsiteY123" fmla="*/ 92075 h 1627238"/>
              <a:gd name="connsiteX124" fmla="*/ 898942 w 1179279"/>
              <a:gd name="connsiteY124" fmla="*/ 76200 h 1627238"/>
              <a:gd name="connsiteX125" fmla="*/ 908467 w 1179279"/>
              <a:gd name="connsiteY125" fmla="*/ 73025 h 1627238"/>
              <a:gd name="connsiteX0" fmla="*/ 908467 w 1179279"/>
              <a:gd name="connsiteY0" fmla="*/ 73025 h 1627238"/>
              <a:gd name="connsiteX1" fmla="*/ 902117 w 1179279"/>
              <a:gd name="connsiteY1" fmla="*/ 57150 h 1627238"/>
              <a:gd name="connsiteX2" fmla="*/ 844967 w 1179279"/>
              <a:gd name="connsiteY2" fmla="*/ 22225 h 1627238"/>
              <a:gd name="connsiteX3" fmla="*/ 829092 w 1179279"/>
              <a:gd name="connsiteY3" fmla="*/ 9525 h 1627238"/>
              <a:gd name="connsiteX4" fmla="*/ 813217 w 1179279"/>
              <a:gd name="connsiteY4" fmla="*/ 6350 h 1627238"/>
              <a:gd name="connsiteX5" fmla="*/ 797342 w 1179279"/>
              <a:gd name="connsiteY5" fmla="*/ 0 h 1627238"/>
              <a:gd name="connsiteX6" fmla="*/ 775117 w 1179279"/>
              <a:gd name="connsiteY6" fmla="*/ 6350 h 1627238"/>
              <a:gd name="connsiteX7" fmla="*/ 771942 w 1179279"/>
              <a:gd name="connsiteY7" fmla="*/ 50800 h 1627238"/>
              <a:gd name="connsiteX8" fmla="*/ 768767 w 1179279"/>
              <a:gd name="connsiteY8" fmla="*/ 69850 h 1627238"/>
              <a:gd name="connsiteX9" fmla="*/ 759242 w 1179279"/>
              <a:gd name="connsiteY9" fmla="*/ 73025 h 1627238"/>
              <a:gd name="connsiteX10" fmla="*/ 749717 w 1179279"/>
              <a:gd name="connsiteY10" fmla="*/ 66675 h 1627238"/>
              <a:gd name="connsiteX11" fmla="*/ 737017 w 1179279"/>
              <a:gd name="connsiteY11" fmla="*/ 63500 h 1627238"/>
              <a:gd name="connsiteX12" fmla="*/ 714792 w 1179279"/>
              <a:gd name="connsiteY12" fmla="*/ 104775 h 1627238"/>
              <a:gd name="connsiteX13" fmla="*/ 670342 w 1179279"/>
              <a:gd name="connsiteY13" fmla="*/ 25400 h 1627238"/>
              <a:gd name="connsiteX14" fmla="*/ 654467 w 1179279"/>
              <a:gd name="connsiteY14" fmla="*/ 63500 h 1627238"/>
              <a:gd name="connsiteX15" fmla="*/ 600492 w 1179279"/>
              <a:gd name="connsiteY15" fmla="*/ 142875 h 1627238"/>
              <a:gd name="connsiteX16" fmla="*/ 562392 w 1179279"/>
              <a:gd name="connsiteY16" fmla="*/ 222250 h 1627238"/>
              <a:gd name="connsiteX17" fmla="*/ 527467 w 1179279"/>
              <a:gd name="connsiteY17" fmla="*/ 304800 h 1627238"/>
              <a:gd name="connsiteX18" fmla="*/ 521117 w 1179279"/>
              <a:gd name="connsiteY18" fmla="*/ 358775 h 1627238"/>
              <a:gd name="connsiteX19" fmla="*/ 444917 w 1179279"/>
              <a:gd name="connsiteY19" fmla="*/ 434975 h 1627238"/>
              <a:gd name="connsiteX20" fmla="*/ 444917 w 1179279"/>
              <a:gd name="connsiteY20" fmla="*/ 517525 h 1627238"/>
              <a:gd name="connsiteX21" fmla="*/ 409992 w 1179279"/>
              <a:gd name="connsiteY21" fmla="*/ 501650 h 1627238"/>
              <a:gd name="connsiteX22" fmla="*/ 362367 w 1179279"/>
              <a:gd name="connsiteY22" fmla="*/ 511175 h 1627238"/>
              <a:gd name="connsiteX23" fmla="*/ 295692 w 1179279"/>
              <a:gd name="connsiteY23" fmla="*/ 492125 h 1627238"/>
              <a:gd name="connsiteX24" fmla="*/ 289342 w 1179279"/>
              <a:gd name="connsiteY24" fmla="*/ 419100 h 1627238"/>
              <a:gd name="connsiteX25" fmla="*/ 263942 w 1179279"/>
              <a:gd name="connsiteY25" fmla="*/ 396875 h 1627238"/>
              <a:gd name="connsiteX26" fmla="*/ 184567 w 1179279"/>
              <a:gd name="connsiteY26" fmla="*/ 387350 h 1627238"/>
              <a:gd name="connsiteX27" fmla="*/ 108367 w 1179279"/>
              <a:gd name="connsiteY27" fmla="*/ 393700 h 1627238"/>
              <a:gd name="connsiteX28" fmla="*/ 35342 w 1179279"/>
              <a:gd name="connsiteY28" fmla="*/ 469900 h 1627238"/>
              <a:gd name="connsiteX29" fmla="*/ 417 w 1179279"/>
              <a:gd name="connsiteY29" fmla="*/ 533400 h 1627238"/>
              <a:gd name="connsiteX30" fmla="*/ 16292 w 1179279"/>
              <a:gd name="connsiteY30" fmla="*/ 587375 h 1627238"/>
              <a:gd name="connsiteX31" fmla="*/ 9941 w 1179279"/>
              <a:gd name="connsiteY31" fmla="*/ 631825 h 1627238"/>
              <a:gd name="connsiteX32" fmla="*/ 13117 w 1179279"/>
              <a:gd name="connsiteY32" fmla="*/ 698500 h 1627238"/>
              <a:gd name="connsiteX33" fmla="*/ 9942 w 1179279"/>
              <a:gd name="connsiteY33" fmla="*/ 736600 h 1627238"/>
              <a:gd name="connsiteX34" fmla="*/ 48042 w 1179279"/>
              <a:gd name="connsiteY34" fmla="*/ 755650 h 1627238"/>
              <a:gd name="connsiteX35" fmla="*/ 102017 w 1179279"/>
              <a:gd name="connsiteY35" fmla="*/ 790575 h 1627238"/>
              <a:gd name="connsiteX36" fmla="*/ 133767 w 1179279"/>
              <a:gd name="connsiteY36" fmla="*/ 784225 h 1627238"/>
              <a:gd name="connsiteX37" fmla="*/ 159167 w 1179279"/>
              <a:gd name="connsiteY37" fmla="*/ 841375 h 1627238"/>
              <a:gd name="connsiteX38" fmla="*/ 155992 w 1179279"/>
              <a:gd name="connsiteY38" fmla="*/ 873125 h 1627238"/>
              <a:gd name="connsiteX39" fmla="*/ 200442 w 1179279"/>
              <a:gd name="connsiteY39" fmla="*/ 904875 h 1627238"/>
              <a:gd name="connsiteX40" fmla="*/ 222667 w 1179279"/>
              <a:gd name="connsiteY40" fmla="*/ 939800 h 1627238"/>
              <a:gd name="connsiteX41" fmla="*/ 213142 w 1179279"/>
              <a:gd name="connsiteY41" fmla="*/ 1022350 h 1627238"/>
              <a:gd name="connsiteX42" fmla="*/ 190917 w 1179279"/>
              <a:gd name="connsiteY42" fmla="*/ 1063625 h 1627238"/>
              <a:gd name="connsiteX43" fmla="*/ 190917 w 1179279"/>
              <a:gd name="connsiteY43" fmla="*/ 1200150 h 1627238"/>
              <a:gd name="connsiteX44" fmla="*/ 244892 w 1179279"/>
              <a:gd name="connsiteY44" fmla="*/ 1206500 h 1627238"/>
              <a:gd name="connsiteX45" fmla="*/ 279817 w 1179279"/>
              <a:gd name="connsiteY45" fmla="*/ 1222375 h 1627238"/>
              <a:gd name="connsiteX46" fmla="*/ 289342 w 1179279"/>
              <a:gd name="connsiteY46" fmla="*/ 1270000 h 1627238"/>
              <a:gd name="connsiteX47" fmla="*/ 356017 w 1179279"/>
              <a:gd name="connsiteY47" fmla="*/ 1298575 h 1627238"/>
              <a:gd name="connsiteX48" fmla="*/ 403642 w 1179279"/>
              <a:gd name="connsiteY48" fmla="*/ 1330325 h 1627238"/>
              <a:gd name="connsiteX49" fmla="*/ 422692 w 1179279"/>
              <a:gd name="connsiteY49" fmla="*/ 1403350 h 1627238"/>
              <a:gd name="connsiteX50" fmla="*/ 444917 w 1179279"/>
              <a:gd name="connsiteY50" fmla="*/ 1476375 h 1627238"/>
              <a:gd name="connsiteX51" fmla="*/ 483017 w 1179279"/>
              <a:gd name="connsiteY51" fmla="*/ 1482725 h 1627238"/>
              <a:gd name="connsiteX52" fmla="*/ 514767 w 1179279"/>
              <a:gd name="connsiteY52" fmla="*/ 1536700 h 1627238"/>
              <a:gd name="connsiteX53" fmla="*/ 543342 w 1179279"/>
              <a:gd name="connsiteY53" fmla="*/ 1584325 h 1627238"/>
              <a:gd name="connsiteX54" fmla="*/ 571917 w 1179279"/>
              <a:gd name="connsiteY54" fmla="*/ 1555750 h 1627238"/>
              <a:gd name="connsiteX55" fmla="*/ 597317 w 1179279"/>
              <a:gd name="connsiteY55" fmla="*/ 1501775 h 1627238"/>
              <a:gd name="connsiteX56" fmla="*/ 625892 w 1179279"/>
              <a:gd name="connsiteY56" fmla="*/ 1565275 h 1627238"/>
              <a:gd name="connsiteX57" fmla="*/ 660817 w 1179279"/>
              <a:gd name="connsiteY57" fmla="*/ 1590675 h 1627238"/>
              <a:gd name="connsiteX58" fmla="*/ 711617 w 1179279"/>
              <a:gd name="connsiteY58" fmla="*/ 1543050 h 1627238"/>
              <a:gd name="connsiteX59" fmla="*/ 794167 w 1179279"/>
              <a:gd name="connsiteY59" fmla="*/ 1558925 h 1627238"/>
              <a:gd name="connsiteX60" fmla="*/ 857667 w 1179279"/>
              <a:gd name="connsiteY60" fmla="*/ 1568450 h 1627238"/>
              <a:gd name="connsiteX61" fmla="*/ 927517 w 1179279"/>
              <a:gd name="connsiteY61" fmla="*/ 1590675 h 1627238"/>
              <a:gd name="connsiteX62" fmla="*/ 1000542 w 1179279"/>
              <a:gd name="connsiteY62" fmla="*/ 1606550 h 1627238"/>
              <a:gd name="connsiteX63" fmla="*/ 1054517 w 1179279"/>
              <a:gd name="connsiteY63" fmla="*/ 1625599 h 1627238"/>
              <a:gd name="connsiteX64" fmla="*/ 1073567 w 1179279"/>
              <a:gd name="connsiteY64" fmla="*/ 1606550 h 1627238"/>
              <a:gd name="connsiteX65" fmla="*/ 1098967 w 1179279"/>
              <a:gd name="connsiteY65" fmla="*/ 1568449 h 1627238"/>
              <a:gd name="connsiteX66" fmla="*/ 1098967 w 1179279"/>
              <a:gd name="connsiteY66" fmla="*/ 1527175 h 1627238"/>
              <a:gd name="connsiteX67" fmla="*/ 1140241 w 1179279"/>
              <a:gd name="connsiteY67" fmla="*/ 1527174 h 1627238"/>
              <a:gd name="connsiteX68" fmla="*/ 1178342 w 1179279"/>
              <a:gd name="connsiteY68" fmla="*/ 1514475 h 1627238"/>
              <a:gd name="connsiteX69" fmla="*/ 1098967 w 1179279"/>
              <a:gd name="connsiteY69" fmla="*/ 1457325 h 1627238"/>
              <a:gd name="connsiteX70" fmla="*/ 1057692 w 1179279"/>
              <a:gd name="connsiteY70" fmla="*/ 1419225 h 1627238"/>
              <a:gd name="connsiteX71" fmla="*/ 1025941 w 1179279"/>
              <a:gd name="connsiteY71" fmla="*/ 1384299 h 1627238"/>
              <a:gd name="connsiteX72" fmla="*/ 1076742 w 1179279"/>
              <a:gd name="connsiteY72" fmla="*/ 1339850 h 1627238"/>
              <a:gd name="connsiteX73" fmla="*/ 1064042 w 1179279"/>
              <a:gd name="connsiteY73" fmla="*/ 1308100 h 1627238"/>
              <a:gd name="connsiteX74" fmla="*/ 1038641 w 1179279"/>
              <a:gd name="connsiteY74" fmla="*/ 1320799 h 1627238"/>
              <a:gd name="connsiteX75" fmla="*/ 984667 w 1179279"/>
              <a:gd name="connsiteY75" fmla="*/ 1301750 h 1627238"/>
              <a:gd name="connsiteX76" fmla="*/ 1013242 w 1179279"/>
              <a:gd name="connsiteY76" fmla="*/ 1276350 h 1627238"/>
              <a:gd name="connsiteX77" fmla="*/ 965617 w 1179279"/>
              <a:gd name="connsiteY77" fmla="*/ 1206500 h 1627238"/>
              <a:gd name="connsiteX78" fmla="*/ 930692 w 1179279"/>
              <a:gd name="connsiteY78" fmla="*/ 1146175 h 1627238"/>
              <a:gd name="connsiteX79" fmla="*/ 898942 w 1179279"/>
              <a:gd name="connsiteY79" fmla="*/ 1082675 h 1627238"/>
              <a:gd name="connsiteX80" fmla="*/ 892592 w 1179279"/>
              <a:gd name="connsiteY80" fmla="*/ 1063625 h 1627238"/>
              <a:gd name="connsiteX81" fmla="*/ 883067 w 1179279"/>
              <a:gd name="connsiteY81" fmla="*/ 1047750 h 1627238"/>
              <a:gd name="connsiteX82" fmla="*/ 876717 w 1179279"/>
              <a:gd name="connsiteY82" fmla="*/ 1038225 h 1627238"/>
              <a:gd name="connsiteX83" fmla="*/ 860842 w 1179279"/>
              <a:gd name="connsiteY83" fmla="*/ 1025525 h 1627238"/>
              <a:gd name="connsiteX84" fmla="*/ 841792 w 1179279"/>
              <a:gd name="connsiteY84" fmla="*/ 1003300 h 1627238"/>
              <a:gd name="connsiteX85" fmla="*/ 819567 w 1179279"/>
              <a:gd name="connsiteY85" fmla="*/ 1000125 h 1627238"/>
              <a:gd name="connsiteX86" fmla="*/ 797342 w 1179279"/>
              <a:gd name="connsiteY86" fmla="*/ 987425 h 1627238"/>
              <a:gd name="connsiteX87" fmla="*/ 765592 w 1179279"/>
              <a:gd name="connsiteY87" fmla="*/ 965200 h 1627238"/>
              <a:gd name="connsiteX88" fmla="*/ 752892 w 1179279"/>
              <a:gd name="connsiteY88" fmla="*/ 958850 h 1627238"/>
              <a:gd name="connsiteX89" fmla="*/ 746542 w 1179279"/>
              <a:gd name="connsiteY89" fmla="*/ 946150 h 1627238"/>
              <a:gd name="connsiteX90" fmla="*/ 740192 w 1179279"/>
              <a:gd name="connsiteY90" fmla="*/ 898525 h 1627238"/>
              <a:gd name="connsiteX91" fmla="*/ 730667 w 1179279"/>
              <a:gd name="connsiteY91" fmla="*/ 863600 h 1627238"/>
              <a:gd name="connsiteX92" fmla="*/ 721142 w 1179279"/>
              <a:gd name="connsiteY92" fmla="*/ 860425 h 1627238"/>
              <a:gd name="connsiteX93" fmla="*/ 705267 w 1179279"/>
              <a:gd name="connsiteY93" fmla="*/ 847725 h 1627238"/>
              <a:gd name="connsiteX94" fmla="*/ 692567 w 1179279"/>
              <a:gd name="connsiteY94" fmla="*/ 841375 h 1627238"/>
              <a:gd name="connsiteX95" fmla="*/ 686217 w 1179279"/>
              <a:gd name="connsiteY95" fmla="*/ 831850 h 1627238"/>
              <a:gd name="connsiteX96" fmla="*/ 689392 w 1179279"/>
              <a:gd name="connsiteY96" fmla="*/ 784225 h 1627238"/>
              <a:gd name="connsiteX97" fmla="*/ 698917 w 1179279"/>
              <a:gd name="connsiteY97" fmla="*/ 762000 h 1627238"/>
              <a:gd name="connsiteX98" fmla="*/ 708442 w 1179279"/>
              <a:gd name="connsiteY98" fmla="*/ 673100 h 1627238"/>
              <a:gd name="connsiteX99" fmla="*/ 711617 w 1179279"/>
              <a:gd name="connsiteY99" fmla="*/ 641350 h 1627238"/>
              <a:gd name="connsiteX100" fmla="*/ 721142 w 1179279"/>
              <a:gd name="connsiteY100" fmla="*/ 609600 h 1627238"/>
              <a:gd name="connsiteX101" fmla="*/ 727492 w 1179279"/>
              <a:gd name="connsiteY101" fmla="*/ 581025 h 1627238"/>
              <a:gd name="connsiteX102" fmla="*/ 733842 w 1179279"/>
              <a:gd name="connsiteY102" fmla="*/ 568325 h 1627238"/>
              <a:gd name="connsiteX103" fmla="*/ 737017 w 1179279"/>
              <a:gd name="connsiteY103" fmla="*/ 555625 h 1627238"/>
              <a:gd name="connsiteX104" fmla="*/ 749717 w 1179279"/>
              <a:gd name="connsiteY104" fmla="*/ 542925 h 1627238"/>
              <a:gd name="connsiteX105" fmla="*/ 762417 w 1179279"/>
              <a:gd name="connsiteY105" fmla="*/ 520700 h 1627238"/>
              <a:gd name="connsiteX106" fmla="*/ 784642 w 1179279"/>
              <a:gd name="connsiteY106" fmla="*/ 498475 h 1627238"/>
              <a:gd name="connsiteX107" fmla="*/ 797342 w 1179279"/>
              <a:gd name="connsiteY107" fmla="*/ 485775 h 1627238"/>
              <a:gd name="connsiteX108" fmla="*/ 806867 w 1179279"/>
              <a:gd name="connsiteY108" fmla="*/ 476250 h 1627238"/>
              <a:gd name="connsiteX109" fmla="*/ 816392 w 1179279"/>
              <a:gd name="connsiteY109" fmla="*/ 454025 h 1627238"/>
              <a:gd name="connsiteX110" fmla="*/ 819567 w 1179279"/>
              <a:gd name="connsiteY110" fmla="*/ 441325 h 1627238"/>
              <a:gd name="connsiteX111" fmla="*/ 832267 w 1179279"/>
              <a:gd name="connsiteY111" fmla="*/ 409575 h 1627238"/>
              <a:gd name="connsiteX112" fmla="*/ 838617 w 1179279"/>
              <a:gd name="connsiteY112" fmla="*/ 365125 h 1627238"/>
              <a:gd name="connsiteX113" fmla="*/ 841792 w 1179279"/>
              <a:gd name="connsiteY113" fmla="*/ 355600 h 1627238"/>
              <a:gd name="connsiteX114" fmla="*/ 844967 w 1179279"/>
              <a:gd name="connsiteY114" fmla="*/ 342900 h 1627238"/>
              <a:gd name="connsiteX115" fmla="*/ 854492 w 1179279"/>
              <a:gd name="connsiteY115" fmla="*/ 225425 h 1627238"/>
              <a:gd name="connsiteX116" fmla="*/ 857667 w 1179279"/>
              <a:gd name="connsiteY116" fmla="*/ 209550 h 1627238"/>
              <a:gd name="connsiteX117" fmla="*/ 864017 w 1179279"/>
              <a:gd name="connsiteY117" fmla="*/ 200025 h 1627238"/>
              <a:gd name="connsiteX118" fmla="*/ 867192 w 1179279"/>
              <a:gd name="connsiteY118" fmla="*/ 177800 h 1627238"/>
              <a:gd name="connsiteX119" fmla="*/ 870367 w 1179279"/>
              <a:gd name="connsiteY119" fmla="*/ 168275 h 1627238"/>
              <a:gd name="connsiteX120" fmla="*/ 873542 w 1179279"/>
              <a:gd name="connsiteY120" fmla="*/ 152400 h 1627238"/>
              <a:gd name="connsiteX121" fmla="*/ 883067 w 1179279"/>
              <a:gd name="connsiteY121" fmla="*/ 101600 h 1627238"/>
              <a:gd name="connsiteX122" fmla="*/ 886242 w 1179279"/>
              <a:gd name="connsiteY122" fmla="*/ 92075 h 1627238"/>
              <a:gd name="connsiteX123" fmla="*/ 898942 w 1179279"/>
              <a:gd name="connsiteY123" fmla="*/ 76200 h 1627238"/>
              <a:gd name="connsiteX124" fmla="*/ 908467 w 1179279"/>
              <a:gd name="connsiteY124" fmla="*/ 73025 h 1627238"/>
              <a:gd name="connsiteX0" fmla="*/ 908467 w 1200915"/>
              <a:gd name="connsiteY0" fmla="*/ 73025 h 1690036"/>
              <a:gd name="connsiteX1" fmla="*/ 902117 w 1200915"/>
              <a:gd name="connsiteY1" fmla="*/ 57150 h 1690036"/>
              <a:gd name="connsiteX2" fmla="*/ 844967 w 1200915"/>
              <a:gd name="connsiteY2" fmla="*/ 22225 h 1690036"/>
              <a:gd name="connsiteX3" fmla="*/ 829092 w 1200915"/>
              <a:gd name="connsiteY3" fmla="*/ 9525 h 1690036"/>
              <a:gd name="connsiteX4" fmla="*/ 813217 w 1200915"/>
              <a:gd name="connsiteY4" fmla="*/ 6350 h 1690036"/>
              <a:gd name="connsiteX5" fmla="*/ 797342 w 1200915"/>
              <a:gd name="connsiteY5" fmla="*/ 0 h 1690036"/>
              <a:gd name="connsiteX6" fmla="*/ 775117 w 1200915"/>
              <a:gd name="connsiteY6" fmla="*/ 6350 h 1690036"/>
              <a:gd name="connsiteX7" fmla="*/ 771942 w 1200915"/>
              <a:gd name="connsiteY7" fmla="*/ 50800 h 1690036"/>
              <a:gd name="connsiteX8" fmla="*/ 768767 w 1200915"/>
              <a:gd name="connsiteY8" fmla="*/ 69850 h 1690036"/>
              <a:gd name="connsiteX9" fmla="*/ 759242 w 1200915"/>
              <a:gd name="connsiteY9" fmla="*/ 73025 h 1690036"/>
              <a:gd name="connsiteX10" fmla="*/ 749717 w 1200915"/>
              <a:gd name="connsiteY10" fmla="*/ 66675 h 1690036"/>
              <a:gd name="connsiteX11" fmla="*/ 737017 w 1200915"/>
              <a:gd name="connsiteY11" fmla="*/ 63500 h 1690036"/>
              <a:gd name="connsiteX12" fmla="*/ 714792 w 1200915"/>
              <a:gd name="connsiteY12" fmla="*/ 104775 h 1690036"/>
              <a:gd name="connsiteX13" fmla="*/ 670342 w 1200915"/>
              <a:gd name="connsiteY13" fmla="*/ 25400 h 1690036"/>
              <a:gd name="connsiteX14" fmla="*/ 654467 w 1200915"/>
              <a:gd name="connsiteY14" fmla="*/ 63500 h 1690036"/>
              <a:gd name="connsiteX15" fmla="*/ 600492 w 1200915"/>
              <a:gd name="connsiteY15" fmla="*/ 142875 h 1690036"/>
              <a:gd name="connsiteX16" fmla="*/ 562392 w 1200915"/>
              <a:gd name="connsiteY16" fmla="*/ 222250 h 1690036"/>
              <a:gd name="connsiteX17" fmla="*/ 527467 w 1200915"/>
              <a:gd name="connsiteY17" fmla="*/ 304800 h 1690036"/>
              <a:gd name="connsiteX18" fmla="*/ 521117 w 1200915"/>
              <a:gd name="connsiteY18" fmla="*/ 358775 h 1690036"/>
              <a:gd name="connsiteX19" fmla="*/ 444917 w 1200915"/>
              <a:gd name="connsiteY19" fmla="*/ 434975 h 1690036"/>
              <a:gd name="connsiteX20" fmla="*/ 444917 w 1200915"/>
              <a:gd name="connsiteY20" fmla="*/ 517525 h 1690036"/>
              <a:gd name="connsiteX21" fmla="*/ 409992 w 1200915"/>
              <a:gd name="connsiteY21" fmla="*/ 501650 h 1690036"/>
              <a:gd name="connsiteX22" fmla="*/ 362367 w 1200915"/>
              <a:gd name="connsiteY22" fmla="*/ 511175 h 1690036"/>
              <a:gd name="connsiteX23" fmla="*/ 295692 w 1200915"/>
              <a:gd name="connsiteY23" fmla="*/ 492125 h 1690036"/>
              <a:gd name="connsiteX24" fmla="*/ 289342 w 1200915"/>
              <a:gd name="connsiteY24" fmla="*/ 419100 h 1690036"/>
              <a:gd name="connsiteX25" fmla="*/ 263942 w 1200915"/>
              <a:gd name="connsiteY25" fmla="*/ 396875 h 1690036"/>
              <a:gd name="connsiteX26" fmla="*/ 184567 w 1200915"/>
              <a:gd name="connsiteY26" fmla="*/ 387350 h 1690036"/>
              <a:gd name="connsiteX27" fmla="*/ 108367 w 1200915"/>
              <a:gd name="connsiteY27" fmla="*/ 393700 h 1690036"/>
              <a:gd name="connsiteX28" fmla="*/ 35342 w 1200915"/>
              <a:gd name="connsiteY28" fmla="*/ 469900 h 1690036"/>
              <a:gd name="connsiteX29" fmla="*/ 417 w 1200915"/>
              <a:gd name="connsiteY29" fmla="*/ 533400 h 1690036"/>
              <a:gd name="connsiteX30" fmla="*/ 16292 w 1200915"/>
              <a:gd name="connsiteY30" fmla="*/ 587375 h 1690036"/>
              <a:gd name="connsiteX31" fmla="*/ 9941 w 1200915"/>
              <a:gd name="connsiteY31" fmla="*/ 631825 h 1690036"/>
              <a:gd name="connsiteX32" fmla="*/ 13117 w 1200915"/>
              <a:gd name="connsiteY32" fmla="*/ 698500 h 1690036"/>
              <a:gd name="connsiteX33" fmla="*/ 9942 w 1200915"/>
              <a:gd name="connsiteY33" fmla="*/ 736600 h 1690036"/>
              <a:gd name="connsiteX34" fmla="*/ 48042 w 1200915"/>
              <a:gd name="connsiteY34" fmla="*/ 755650 h 1690036"/>
              <a:gd name="connsiteX35" fmla="*/ 102017 w 1200915"/>
              <a:gd name="connsiteY35" fmla="*/ 790575 h 1690036"/>
              <a:gd name="connsiteX36" fmla="*/ 133767 w 1200915"/>
              <a:gd name="connsiteY36" fmla="*/ 784225 h 1690036"/>
              <a:gd name="connsiteX37" fmla="*/ 159167 w 1200915"/>
              <a:gd name="connsiteY37" fmla="*/ 841375 h 1690036"/>
              <a:gd name="connsiteX38" fmla="*/ 155992 w 1200915"/>
              <a:gd name="connsiteY38" fmla="*/ 873125 h 1690036"/>
              <a:gd name="connsiteX39" fmla="*/ 200442 w 1200915"/>
              <a:gd name="connsiteY39" fmla="*/ 904875 h 1690036"/>
              <a:gd name="connsiteX40" fmla="*/ 222667 w 1200915"/>
              <a:gd name="connsiteY40" fmla="*/ 939800 h 1690036"/>
              <a:gd name="connsiteX41" fmla="*/ 213142 w 1200915"/>
              <a:gd name="connsiteY41" fmla="*/ 1022350 h 1690036"/>
              <a:gd name="connsiteX42" fmla="*/ 190917 w 1200915"/>
              <a:gd name="connsiteY42" fmla="*/ 1063625 h 1690036"/>
              <a:gd name="connsiteX43" fmla="*/ 190917 w 1200915"/>
              <a:gd name="connsiteY43" fmla="*/ 1200150 h 1690036"/>
              <a:gd name="connsiteX44" fmla="*/ 244892 w 1200915"/>
              <a:gd name="connsiteY44" fmla="*/ 1206500 h 1690036"/>
              <a:gd name="connsiteX45" fmla="*/ 279817 w 1200915"/>
              <a:gd name="connsiteY45" fmla="*/ 1222375 h 1690036"/>
              <a:gd name="connsiteX46" fmla="*/ 289342 w 1200915"/>
              <a:gd name="connsiteY46" fmla="*/ 1270000 h 1690036"/>
              <a:gd name="connsiteX47" fmla="*/ 356017 w 1200915"/>
              <a:gd name="connsiteY47" fmla="*/ 1298575 h 1690036"/>
              <a:gd name="connsiteX48" fmla="*/ 403642 w 1200915"/>
              <a:gd name="connsiteY48" fmla="*/ 1330325 h 1690036"/>
              <a:gd name="connsiteX49" fmla="*/ 422692 w 1200915"/>
              <a:gd name="connsiteY49" fmla="*/ 1403350 h 1690036"/>
              <a:gd name="connsiteX50" fmla="*/ 444917 w 1200915"/>
              <a:gd name="connsiteY50" fmla="*/ 1476375 h 1690036"/>
              <a:gd name="connsiteX51" fmla="*/ 483017 w 1200915"/>
              <a:gd name="connsiteY51" fmla="*/ 1482725 h 1690036"/>
              <a:gd name="connsiteX52" fmla="*/ 514767 w 1200915"/>
              <a:gd name="connsiteY52" fmla="*/ 1536700 h 1690036"/>
              <a:gd name="connsiteX53" fmla="*/ 543342 w 1200915"/>
              <a:gd name="connsiteY53" fmla="*/ 1584325 h 1690036"/>
              <a:gd name="connsiteX54" fmla="*/ 571917 w 1200915"/>
              <a:gd name="connsiteY54" fmla="*/ 1555750 h 1690036"/>
              <a:gd name="connsiteX55" fmla="*/ 597317 w 1200915"/>
              <a:gd name="connsiteY55" fmla="*/ 1501775 h 1690036"/>
              <a:gd name="connsiteX56" fmla="*/ 625892 w 1200915"/>
              <a:gd name="connsiteY56" fmla="*/ 1565275 h 1690036"/>
              <a:gd name="connsiteX57" fmla="*/ 660817 w 1200915"/>
              <a:gd name="connsiteY57" fmla="*/ 1590675 h 1690036"/>
              <a:gd name="connsiteX58" fmla="*/ 711617 w 1200915"/>
              <a:gd name="connsiteY58" fmla="*/ 1543050 h 1690036"/>
              <a:gd name="connsiteX59" fmla="*/ 794167 w 1200915"/>
              <a:gd name="connsiteY59" fmla="*/ 1558925 h 1690036"/>
              <a:gd name="connsiteX60" fmla="*/ 857667 w 1200915"/>
              <a:gd name="connsiteY60" fmla="*/ 1568450 h 1690036"/>
              <a:gd name="connsiteX61" fmla="*/ 927517 w 1200915"/>
              <a:gd name="connsiteY61" fmla="*/ 1590675 h 1690036"/>
              <a:gd name="connsiteX62" fmla="*/ 1000542 w 1200915"/>
              <a:gd name="connsiteY62" fmla="*/ 1606550 h 1690036"/>
              <a:gd name="connsiteX63" fmla="*/ 1054517 w 1200915"/>
              <a:gd name="connsiteY63" fmla="*/ 1625599 h 1690036"/>
              <a:gd name="connsiteX64" fmla="*/ 1200567 w 1200915"/>
              <a:gd name="connsiteY64" fmla="*/ 1689100 h 1690036"/>
              <a:gd name="connsiteX65" fmla="*/ 1098967 w 1200915"/>
              <a:gd name="connsiteY65" fmla="*/ 1568449 h 1690036"/>
              <a:gd name="connsiteX66" fmla="*/ 1098967 w 1200915"/>
              <a:gd name="connsiteY66" fmla="*/ 1527175 h 1690036"/>
              <a:gd name="connsiteX67" fmla="*/ 1140241 w 1200915"/>
              <a:gd name="connsiteY67" fmla="*/ 1527174 h 1690036"/>
              <a:gd name="connsiteX68" fmla="*/ 1178342 w 1200915"/>
              <a:gd name="connsiteY68" fmla="*/ 1514475 h 1690036"/>
              <a:gd name="connsiteX69" fmla="*/ 1098967 w 1200915"/>
              <a:gd name="connsiteY69" fmla="*/ 1457325 h 1690036"/>
              <a:gd name="connsiteX70" fmla="*/ 1057692 w 1200915"/>
              <a:gd name="connsiteY70" fmla="*/ 1419225 h 1690036"/>
              <a:gd name="connsiteX71" fmla="*/ 1025941 w 1200915"/>
              <a:gd name="connsiteY71" fmla="*/ 1384299 h 1690036"/>
              <a:gd name="connsiteX72" fmla="*/ 1076742 w 1200915"/>
              <a:gd name="connsiteY72" fmla="*/ 1339850 h 1690036"/>
              <a:gd name="connsiteX73" fmla="*/ 1064042 w 1200915"/>
              <a:gd name="connsiteY73" fmla="*/ 1308100 h 1690036"/>
              <a:gd name="connsiteX74" fmla="*/ 1038641 w 1200915"/>
              <a:gd name="connsiteY74" fmla="*/ 1320799 h 1690036"/>
              <a:gd name="connsiteX75" fmla="*/ 984667 w 1200915"/>
              <a:gd name="connsiteY75" fmla="*/ 1301750 h 1690036"/>
              <a:gd name="connsiteX76" fmla="*/ 1013242 w 1200915"/>
              <a:gd name="connsiteY76" fmla="*/ 1276350 h 1690036"/>
              <a:gd name="connsiteX77" fmla="*/ 965617 w 1200915"/>
              <a:gd name="connsiteY77" fmla="*/ 1206500 h 1690036"/>
              <a:gd name="connsiteX78" fmla="*/ 930692 w 1200915"/>
              <a:gd name="connsiteY78" fmla="*/ 1146175 h 1690036"/>
              <a:gd name="connsiteX79" fmla="*/ 898942 w 1200915"/>
              <a:gd name="connsiteY79" fmla="*/ 1082675 h 1690036"/>
              <a:gd name="connsiteX80" fmla="*/ 892592 w 1200915"/>
              <a:gd name="connsiteY80" fmla="*/ 1063625 h 1690036"/>
              <a:gd name="connsiteX81" fmla="*/ 883067 w 1200915"/>
              <a:gd name="connsiteY81" fmla="*/ 1047750 h 1690036"/>
              <a:gd name="connsiteX82" fmla="*/ 876717 w 1200915"/>
              <a:gd name="connsiteY82" fmla="*/ 1038225 h 1690036"/>
              <a:gd name="connsiteX83" fmla="*/ 860842 w 1200915"/>
              <a:gd name="connsiteY83" fmla="*/ 1025525 h 1690036"/>
              <a:gd name="connsiteX84" fmla="*/ 841792 w 1200915"/>
              <a:gd name="connsiteY84" fmla="*/ 1003300 h 1690036"/>
              <a:gd name="connsiteX85" fmla="*/ 819567 w 1200915"/>
              <a:gd name="connsiteY85" fmla="*/ 1000125 h 1690036"/>
              <a:gd name="connsiteX86" fmla="*/ 797342 w 1200915"/>
              <a:gd name="connsiteY86" fmla="*/ 987425 h 1690036"/>
              <a:gd name="connsiteX87" fmla="*/ 765592 w 1200915"/>
              <a:gd name="connsiteY87" fmla="*/ 965200 h 1690036"/>
              <a:gd name="connsiteX88" fmla="*/ 752892 w 1200915"/>
              <a:gd name="connsiteY88" fmla="*/ 958850 h 1690036"/>
              <a:gd name="connsiteX89" fmla="*/ 746542 w 1200915"/>
              <a:gd name="connsiteY89" fmla="*/ 946150 h 1690036"/>
              <a:gd name="connsiteX90" fmla="*/ 740192 w 1200915"/>
              <a:gd name="connsiteY90" fmla="*/ 898525 h 1690036"/>
              <a:gd name="connsiteX91" fmla="*/ 730667 w 1200915"/>
              <a:gd name="connsiteY91" fmla="*/ 863600 h 1690036"/>
              <a:gd name="connsiteX92" fmla="*/ 721142 w 1200915"/>
              <a:gd name="connsiteY92" fmla="*/ 860425 h 1690036"/>
              <a:gd name="connsiteX93" fmla="*/ 705267 w 1200915"/>
              <a:gd name="connsiteY93" fmla="*/ 847725 h 1690036"/>
              <a:gd name="connsiteX94" fmla="*/ 692567 w 1200915"/>
              <a:gd name="connsiteY94" fmla="*/ 841375 h 1690036"/>
              <a:gd name="connsiteX95" fmla="*/ 686217 w 1200915"/>
              <a:gd name="connsiteY95" fmla="*/ 831850 h 1690036"/>
              <a:gd name="connsiteX96" fmla="*/ 689392 w 1200915"/>
              <a:gd name="connsiteY96" fmla="*/ 784225 h 1690036"/>
              <a:gd name="connsiteX97" fmla="*/ 698917 w 1200915"/>
              <a:gd name="connsiteY97" fmla="*/ 762000 h 1690036"/>
              <a:gd name="connsiteX98" fmla="*/ 708442 w 1200915"/>
              <a:gd name="connsiteY98" fmla="*/ 673100 h 1690036"/>
              <a:gd name="connsiteX99" fmla="*/ 711617 w 1200915"/>
              <a:gd name="connsiteY99" fmla="*/ 641350 h 1690036"/>
              <a:gd name="connsiteX100" fmla="*/ 721142 w 1200915"/>
              <a:gd name="connsiteY100" fmla="*/ 609600 h 1690036"/>
              <a:gd name="connsiteX101" fmla="*/ 727492 w 1200915"/>
              <a:gd name="connsiteY101" fmla="*/ 581025 h 1690036"/>
              <a:gd name="connsiteX102" fmla="*/ 733842 w 1200915"/>
              <a:gd name="connsiteY102" fmla="*/ 568325 h 1690036"/>
              <a:gd name="connsiteX103" fmla="*/ 737017 w 1200915"/>
              <a:gd name="connsiteY103" fmla="*/ 555625 h 1690036"/>
              <a:gd name="connsiteX104" fmla="*/ 749717 w 1200915"/>
              <a:gd name="connsiteY104" fmla="*/ 542925 h 1690036"/>
              <a:gd name="connsiteX105" fmla="*/ 762417 w 1200915"/>
              <a:gd name="connsiteY105" fmla="*/ 520700 h 1690036"/>
              <a:gd name="connsiteX106" fmla="*/ 784642 w 1200915"/>
              <a:gd name="connsiteY106" fmla="*/ 498475 h 1690036"/>
              <a:gd name="connsiteX107" fmla="*/ 797342 w 1200915"/>
              <a:gd name="connsiteY107" fmla="*/ 485775 h 1690036"/>
              <a:gd name="connsiteX108" fmla="*/ 806867 w 1200915"/>
              <a:gd name="connsiteY108" fmla="*/ 476250 h 1690036"/>
              <a:gd name="connsiteX109" fmla="*/ 816392 w 1200915"/>
              <a:gd name="connsiteY109" fmla="*/ 454025 h 1690036"/>
              <a:gd name="connsiteX110" fmla="*/ 819567 w 1200915"/>
              <a:gd name="connsiteY110" fmla="*/ 441325 h 1690036"/>
              <a:gd name="connsiteX111" fmla="*/ 832267 w 1200915"/>
              <a:gd name="connsiteY111" fmla="*/ 409575 h 1690036"/>
              <a:gd name="connsiteX112" fmla="*/ 838617 w 1200915"/>
              <a:gd name="connsiteY112" fmla="*/ 365125 h 1690036"/>
              <a:gd name="connsiteX113" fmla="*/ 841792 w 1200915"/>
              <a:gd name="connsiteY113" fmla="*/ 355600 h 1690036"/>
              <a:gd name="connsiteX114" fmla="*/ 844967 w 1200915"/>
              <a:gd name="connsiteY114" fmla="*/ 342900 h 1690036"/>
              <a:gd name="connsiteX115" fmla="*/ 854492 w 1200915"/>
              <a:gd name="connsiteY115" fmla="*/ 225425 h 1690036"/>
              <a:gd name="connsiteX116" fmla="*/ 857667 w 1200915"/>
              <a:gd name="connsiteY116" fmla="*/ 209550 h 1690036"/>
              <a:gd name="connsiteX117" fmla="*/ 864017 w 1200915"/>
              <a:gd name="connsiteY117" fmla="*/ 200025 h 1690036"/>
              <a:gd name="connsiteX118" fmla="*/ 867192 w 1200915"/>
              <a:gd name="connsiteY118" fmla="*/ 177800 h 1690036"/>
              <a:gd name="connsiteX119" fmla="*/ 870367 w 1200915"/>
              <a:gd name="connsiteY119" fmla="*/ 168275 h 1690036"/>
              <a:gd name="connsiteX120" fmla="*/ 873542 w 1200915"/>
              <a:gd name="connsiteY120" fmla="*/ 152400 h 1690036"/>
              <a:gd name="connsiteX121" fmla="*/ 883067 w 1200915"/>
              <a:gd name="connsiteY121" fmla="*/ 101600 h 1690036"/>
              <a:gd name="connsiteX122" fmla="*/ 886242 w 1200915"/>
              <a:gd name="connsiteY122" fmla="*/ 92075 h 1690036"/>
              <a:gd name="connsiteX123" fmla="*/ 898942 w 1200915"/>
              <a:gd name="connsiteY123" fmla="*/ 76200 h 1690036"/>
              <a:gd name="connsiteX124" fmla="*/ 908467 w 1200915"/>
              <a:gd name="connsiteY124" fmla="*/ 73025 h 1690036"/>
              <a:gd name="connsiteX0" fmla="*/ 908467 w 1200915"/>
              <a:gd name="connsiteY0" fmla="*/ 73025 h 1690036"/>
              <a:gd name="connsiteX1" fmla="*/ 902117 w 1200915"/>
              <a:gd name="connsiteY1" fmla="*/ 57150 h 1690036"/>
              <a:gd name="connsiteX2" fmla="*/ 844967 w 1200915"/>
              <a:gd name="connsiteY2" fmla="*/ 22225 h 1690036"/>
              <a:gd name="connsiteX3" fmla="*/ 829092 w 1200915"/>
              <a:gd name="connsiteY3" fmla="*/ 9525 h 1690036"/>
              <a:gd name="connsiteX4" fmla="*/ 813217 w 1200915"/>
              <a:gd name="connsiteY4" fmla="*/ 6350 h 1690036"/>
              <a:gd name="connsiteX5" fmla="*/ 797342 w 1200915"/>
              <a:gd name="connsiteY5" fmla="*/ 0 h 1690036"/>
              <a:gd name="connsiteX6" fmla="*/ 775117 w 1200915"/>
              <a:gd name="connsiteY6" fmla="*/ 6350 h 1690036"/>
              <a:gd name="connsiteX7" fmla="*/ 771942 w 1200915"/>
              <a:gd name="connsiteY7" fmla="*/ 50800 h 1690036"/>
              <a:gd name="connsiteX8" fmla="*/ 768767 w 1200915"/>
              <a:gd name="connsiteY8" fmla="*/ 69850 h 1690036"/>
              <a:gd name="connsiteX9" fmla="*/ 759242 w 1200915"/>
              <a:gd name="connsiteY9" fmla="*/ 73025 h 1690036"/>
              <a:gd name="connsiteX10" fmla="*/ 749717 w 1200915"/>
              <a:gd name="connsiteY10" fmla="*/ 66675 h 1690036"/>
              <a:gd name="connsiteX11" fmla="*/ 737017 w 1200915"/>
              <a:gd name="connsiteY11" fmla="*/ 63500 h 1690036"/>
              <a:gd name="connsiteX12" fmla="*/ 714792 w 1200915"/>
              <a:gd name="connsiteY12" fmla="*/ 104775 h 1690036"/>
              <a:gd name="connsiteX13" fmla="*/ 670342 w 1200915"/>
              <a:gd name="connsiteY13" fmla="*/ 25400 h 1690036"/>
              <a:gd name="connsiteX14" fmla="*/ 654467 w 1200915"/>
              <a:gd name="connsiteY14" fmla="*/ 63500 h 1690036"/>
              <a:gd name="connsiteX15" fmla="*/ 600492 w 1200915"/>
              <a:gd name="connsiteY15" fmla="*/ 142875 h 1690036"/>
              <a:gd name="connsiteX16" fmla="*/ 562392 w 1200915"/>
              <a:gd name="connsiteY16" fmla="*/ 222250 h 1690036"/>
              <a:gd name="connsiteX17" fmla="*/ 527467 w 1200915"/>
              <a:gd name="connsiteY17" fmla="*/ 304800 h 1690036"/>
              <a:gd name="connsiteX18" fmla="*/ 521117 w 1200915"/>
              <a:gd name="connsiteY18" fmla="*/ 358775 h 1690036"/>
              <a:gd name="connsiteX19" fmla="*/ 444917 w 1200915"/>
              <a:gd name="connsiteY19" fmla="*/ 434975 h 1690036"/>
              <a:gd name="connsiteX20" fmla="*/ 444917 w 1200915"/>
              <a:gd name="connsiteY20" fmla="*/ 517525 h 1690036"/>
              <a:gd name="connsiteX21" fmla="*/ 409992 w 1200915"/>
              <a:gd name="connsiteY21" fmla="*/ 501650 h 1690036"/>
              <a:gd name="connsiteX22" fmla="*/ 362367 w 1200915"/>
              <a:gd name="connsiteY22" fmla="*/ 511175 h 1690036"/>
              <a:gd name="connsiteX23" fmla="*/ 295692 w 1200915"/>
              <a:gd name="connsiteY23" fmla="*/ 492125 h 1690036"/>
              <a:gd name="connsiteX24" fmla="*/ 289342 w 1200915"/>
              <a:gd name="connsiteY24" fmla="*/ 419100 h 1690036"/>
              <a:gd name="connsiteX25" fmla="*/ 263942 w 1200915"/>
              <a:gd name="connsiteY25" fmla="*/ 396875 h 1690036"/>
              <a:gd name="connsiteX26" fmla="*/ 184567 w 1200915"/>
              <a:gd name="connsiteY26" fmla="*/ 387350 h 1690036"/>
              <a:gd name="connsiteX27" fmla="*/ 108367 w 1200915"/>
              <a:gd name="connsiteY27" fmla="*/ 393700 h 1690036"/>
              <a:gd name="connsiteX28" fmla="*/ 35342 w 1200915"/>
              <a:gd name="connsiteY28" fmla="*/ 469900 h 1690036"/>
              <a:gd name="connsiteX29" fmla="*/ 417 w 1200915"/>
              <a:gd name="connsiteY29" fmla="*/ 533400 h 1690036"/>
              <a:gd name="connsiteX30" fmla="*/ 16292 w 1200915"/>
              <a:gd name="connsiteY30" fmla="*/ 587375 h 1690036"/>
              <a:gd name="connsiteX31" fmla="*/ 9941 w 1200915"/>
              <a:gd name="connsiteY31" fmla="*/ 631825 h 1690036"/>
              <a:gd name="connsiteX32" fmla="*/ 13117 w 1200915"/>
              <a:gd name="connsiteY32" fmla="*/ 698500 h 1690036"/>
              <a:gd name="connsiteX33" fmla="*/ 9942 w 1200915"/>
              <a:gd name="connsiteY33" fmla="*/ 736600 h 1690036"/>
              <a:gd name="connsiteX34" fmla="*/ 48042 w 1200915"/>
              <a:gd name="connsiteY34" fmla="*/ 755650 h 1690036"/>
              <a:gd name="connsiteX35" fmla="*/ 102017 w 1200915"/>
              <a:gd name="connsiteY35" fmla="*/ 790575 h 1690036"/>
              <a:gd name="connsiteX36" fmla="*/ 133767 w 1200915"/>
              <a:gd name="connsiteY36" fmla="*/ 784225 h 1690036"/>
              <a:gd name="connsiteX37" fmla="*/ 159167 w 1200915"/>
              <a:gd name="connsiteY37" fmla="*/ 841375 h 1690036"/>
              <a:gd name="connsiteX38" fmla="*/ 155992 w 1200915"/>
              <a:gd name="connsiteY38" fmla="*/ 873125 h 1690036"/>
              <a:gd name="connsiteX39" fmla="*/ 200442 w 1200915"/>
              <a:gd name="connsiteY39" fmla="*/ 904875 h 1690036"/>
              <a:gd name="connsiteX40" fmla="*/ 222667 w 1200915"/>
              <a:gd name="connsiteY40" fmla="*/ 939800 h 1690036"/>
              <a:gd name="connsiteX41" fmla="*/ 213142 w 1200915"/>
              <a:gd name="connsiteY41" fmla="*/ 1022350 h 1690036"/>
              <a:gd name="connsiteX42" fmla="*/ 190917 w 1200915"/>
              <a:gd name="connsiteY42" fmla="*/ 1063625 h 1690036"/>
              <a:gd name="connsiteX43" fmla="*/ 190917 w 1200915"/>
              <a:gd name="connsiteY43" fmla="*/ 1200150 h 1690036"/>
              <a:gd name="connsiteX44" fmla="*/ 244892 w 1200915"/>
              <a:gd name="connsiteY44" fmla="*/ 1206500 h 1690036"/>
              <a:gd name="connsiteX45" fmla="*/ 279817 w 1200915"/>
              <a:gd name="connsiteY45" fmla="*/ 1222375 h 1690036"/>
              <a:gd name="connsiteX46" fmla="*/ 289342 w 1200915"/>
              <a:gd name="connsiteY46" fmla="*/ 1270000 h 1690036"/>
              <a:gd name="connsiteX47" fmla="*/ 356017 w 1200915"/>
              <a:gd name="connsiteY47" fmla="*/ 1298575 h 1690036"/>
              <a:gd name="connsiteX48" fmla="*/ 403642 w 1200915"/>
              <a:gd name="connsiteY48" fmla="*/ 1330325 h 1690036"/>
              <a:gd name="connsiteX49" fmla="*/ 422692 w 1200915"/>
              <a:gd name="connsiteY49" fmla="*/ 1403350 h 1690036"/>
              <a:gd name="connsiteX50" fmla="*/ 444917 w 1200915"/>
              <a:gd name="connsiteY50" fmla="*/ 1476375 h 1690036"/>
              <a:gd name="connsiteX51" fmla="*/ 483017 w 1200915"/>
              <a:gd name="connsiteY51" fmla="*/ 1482725 h 1690036"/>
              <a:gd name="connsiteX52" fmla="*/ 514767 w 1200915"/>
              <a:gd name="connsiteY52" fmla="*/ 1536700 h 1690036"/>
              <a:gd name="connsiteX53" fmla="*/ 543342 w 1200915"/>
              <a:gd name="connsiteY53" fmla="*/ 1584325 h 1690036"/>
              <a:gd name="connsiteX54" fmla="*/ 571917 w 1200915"/>
              <a:gd name="connsiteY54" fmla="*/ 1555750 h 1690036"/>
              <a:gd name="connsiteX55" fmla="*/ 597317 w 1200915"/>
              <a:gd name="connsiteY55" fmla="*/ 1501775 h 1690036"/>
              <a:gd name="connsiteX56" fmla="*/ 625892 w 1200915"/>
              <a:gd name="connsiteY56" fmla="*/ 1565275 h 1690036"/>
              <a:gd name="connsiteX57" fmla="*/ 660817 w 1200915"/>
              <a:gd name="connsiteY57" fmla="*/ 1590675 h 1690036"/>
              <a:gd name="connsiteX58" fmla="*/ 711617 w 1200915"/>
              <a:gd name="connsiteY58" fmla="*/ 1543050 h 1690036"/>
              <a:gd name="connsiteX59" fmla="*/ 794167 w 1200915"/>
              <a:gd name="connsiteY59" fmla="*/ 1558925 h 1690036"/>
              <a:gd name="connsiteX60" fmla="*/ 857667 w 1200915"/>
              <a:gd name="connsiteY60" fmla="*/ 1568450 h 1690036"/>
              <a:gd name="connsiteX61" fmla="*/ 927517 w 1200915"/>
              <a:gd name="connsiteY61" fmla="*/ 1590675 h 1690036"/>
              <a:gd name="connsiteX62" fmla="*/ 1000542 w 1200915"/>
              <a:gd name="connsiteY62" fmla="*/ 1606550 h 1690036"/>
              <a:gd name="connsiteX63" fmla="*/ 1054517 w 1200915"/>
              <a:gd name="connsiteY63" fmla="*/ 1625599 h 1690036"/>
              <a:gd name="connsiteX64" fmla="*/ 1200567 w 1200915"/>
              <a:gd name="connsiteY64" fmla="*/ 1689100 h 1690036"/>
              <a:gd name="connsiteX65" fmla="*/ 1098967 w 1200915"/>
              <a:gd name="connsiteY65" fmla="*/ 1568449 h 1690036"/>
              <a:gd name="connsiteX66" fmla="*/ 1098967 w 1200915"/>
              <a:gd name="connsiteY66" fmla="*/ 1527175 h 1690036"/>
              <a:gd name="connsiteX67" fmla="*/ 1140241 w 1200915"/>
              <a:gd name="connsiteY67" fmla="*/ 1527174 h 1690036"/>
              <a:gd name="connsiteX68" fmla="*/ 1178342 w 1200915"/>
              <a:gd name="connsiteY68" fmla="*/ 1514475 h 1690036"/>
              <a:gd name="connsiteX69" fmla="*/ 1098967 w 1200915"/>
              <a:gd name="connsiteY69" fmla="*/ 1457325 h 1690036"/>
              <a:gd name="connsiteX70" fmla="*/ 1057692 w 1200915"/>
              <a:gd name="connsiteY70" fmla="*/ 1419225 h 1690036"/>
              <a:gd name="connsiteX71" fmla="*/ 1025941 w 1200915"/>
              <a:gd name="connsiteY71" fmla="*/ 1384299 h 1690036"/>
              <a:gd name="connsiteX72" fmla="*/ 1076742 w 1200915"/>
              <a:gd name="connsiteY72" fmla="*/ 1339850 h 1690036"/>
              <a:gd name="connsiteX73" fmla="*/ 1064042 w 1200915"/>
              <a:gd name="connsiteY73" fmla="*/ 1308100 h 1690036"/>
              <a:gd name="connsiteX74" fmla="*/ 1038641 w 1200915"/>
              <a:gd name="connsiteY74" fmla="*/ 1320799 h 1690036"/>
              <a:gd name="connsiteX75" fmla="*/ 984667 w 1200915"/>
              <a:gd name="connsiteY75" fmla="*/ 1301750 h 1690036"/>
              <a:gd name="connsiteX76" fmla="*/ 1013242 w 1200915"/>
              <a:gd name="connsiteY76" fmla="*/ 1276350 h 1690036"/>
              <a:gd name="connsiteX77" fmla="*/ 965617 w 1200915"/>
              <a:gd name="connsiteY77" fmla="*/ 1206500 h 1690036"/>
              <a:gd name="connsiteX78" fmla="*/ 930692 w 1200915"/>
              <a:gd name="connsiteY78" fmla="*/ 1146175 h 1690036"/>
              <a:gd name="connsiteX79" fmla="*/ 898942 w 1200915"/>
              <a:gd name="connsiteY79" fmla="*/ 1082675 h 1690036"/>
              <a:gd name="connsiteX80" fmla="*/ 892592 w 1200915"/>
              <a:gd name="connsiteY80" fmla="*/ 1063625 h 1690036"/>
              <a:gd name="connsiteX81" fmla="*/ 883067 w 1200915"/>
              <a:gd name="connsiteY81" fmla="*/ 1047750 h 1690036"/>
              <a:gd name="connsiteX82" fmla="*/ 876717 w 1200915"/>
              <a:gd name="connsiteY82" fmla="*/ 1038225 h 1690036"/>
              <a:gd name="connsiteX83" fmla="*/ 860842 w 1200915"/>
              <a:gd name="connsiteY83" fmla="*/ 1025525 h 1690036"/>
              <a:gd name="connsiteX84" fmla="*/ 841792 w 1200915"/>
              <a:gd name="connsiteY84" fmla="*/ 1003300 h 1690036"/>
              <a:gd name="connsiteX85" fmla="*/ 819567 w 1200915"/>
              <a:gd name="connsiteY85" fmla="*/ 1000125 h 1690036"/>
              <a:gd name="connsiteX86" fmla="*/ 797342 w 1200915"/>
              <a:gd name="connsiteY86" fmla="*/ 987425 h 1690036"/>
              <a:gd name="connsiteX87" fmla="*/ 765592 w 1200915"/>
              <a:gd name="connsiteY87" fmla="*/ 965200 h 1690036"/>
              <a:gd name="connsiteX88" fmla="*/ 752892 w 1200915"/>
              <a:gd name="connsiteY88" fmla="*/ 958850 h 1690036"/>
              <a:gd name="connsiteX89" fmla="*/ 746542 w 1200915"/>
              <a:gd name="connsiteY89" fmla="*/ 946150 h 1690036"/>
              <a:gd name="connsiteX90" fmla="*/ 740192 w 1200915"/>
              <a:gd name="connsiteY90" fmla="*/ 898525 h 1690036"/>
              <a:gd name="connsiteX91" fmla="*/ 730667 w 1200915"/>
              <a:gd name="connsiteY91" fmla="*/ 863600 h 1690036"/>
              <a:gd name="connsiteX92" fmla="*/ 721142 w 1200915"/>
              <a:gd name="connsiteY92" fmla="*/ 860425 h 1690036"/>
              <a:gd name="connsiteX93" fmla="*/ 705267 w 1200915"/>
              <a:gd name="connsiteY93" fmla="*/ 847725 h 1690036"/>
              <a:gd name="connsiteX94" fmla="*/ 692567 w 1200915"/>
              <a:gd name="connsiteY94" fmla="*/ 841375 h 1690036"/>
              <a:gd name="connsiteX95" fmla="*/ 686217 w 1200915"/>
              <a:gd name="connsiteY95" fmla="*/ 831850 h 1690036"/>
              <a:gd name="connsiteX96" fmla="*/ 689392 w 1200915"/>
              <a:gd name="connsiteY96" fmla="*/ 784225 h 1690036"/>
              <a:gd name="connsiteX97" fmla="*/ 698917 w 1200915"/>
              <a:gd name="connsiteY97" fmla="*/ 762000 h 1690036"/>
              <a:gd name="connsiteX98" fmla="*/ 708442 w 1200915"/>
              <a:gd name="connsiteY98" fmla="*/ 673100 h 1690036"/>
              <a:gd name="connsiteX99" fmla="*/ 711617 w 1200915"/>
              <a:gd name="connsiteY99" fmla="*/ 641350 h 1690036"/>
              <a:gd name="connsiteX100" fmla="*/ 721142 w 1200915"/>
              <a:gd name="connsiteY100" fmla="*/ 609600 h 1690036"/>
              <a:gd name="connsiteX101" fmla="*/ 727492 w 1200915"/>
              <a:gd name="connsiteY101" fmla="*/ 581025 h 1690036"/>
              <a:gd name="connsiteX102" fmla="*/ 733842 w 1200915"/>
              <a:gd name="connsiteY102" fmla="*/ 568325 h 1690036"/>
              <a:gd name="connsiteX103" fmla="*/ 737017 w 1200915"/>
              <a:gd name="connsiteY103" fmla="*/ 555625 h 1690036"/>
              <a:gd name="connsiteX104" fmla="*/ 749717 w 1200915"/>
              <a:gd name="connsiteY104" fmla="*/ 542925 h 1690036"/>
              <a:gd name="connsiteX105" fmla="*/ 762417 w 1200915"/>
              <a:gd name="connsiteY105" fmla="*/ 520700 h 1690036"/>
              <a:gd name="connsiteX106" fmla="*/ 784642 w 1200915"/>
              <a:gd name="connsiteY106" fmla="*/ 498475 h 1690036"/>
              <a:gd name="connsiteX107" fmla="*/ 797342 w 1200915"/>
              <a:gd name="connsiteY107" fmla="*/ 485775 h 1690036"/>
              <a:gd name="connsiteX108" fmla="*/ 806867 w 1200915"/>
              <a:gd name="connsiteY108" fmla="*/ 476250 h 1690036"/>
              <a:gd name="connsiteX109" fmla="*/ 816392 w 1200915"/>
              <a:gd name="connsiteY109" fmla="*/ 454025 h 1690036"/>
              <a:gd name="connsiteX110" fmla="*/ 819567 w 1200915"/>
              <a:gd name="connsiteY110" fmla="*/ 441325 h 1690036"/>
              <a:gd name="connsiteX111" fmla="*/ 832267 w 1200915"/>
              <a:gd name="connsiteY111" fmla="*/ 409575 h 1690036"/>
              <a:gd name="connsiteX112" fmla="*/ 838617 w 1200915"/>
              <a:gd name="connsiteY112" fmla="*/ 365125 h 1690036"/>
              <a:gd name="connsiteX113" fmla="*/ 841792 w 1200915"/>
              <a:gd name="connsiteY113" fmla="*/ 355600 h 1690036"/>
              <a:gd name="connsiteX114" fmla="*/ 844967 w 1200915"/>
              <a:gd name="connsiteY114" fmla="*/ 342900 h 1690036"/>
              <a:gd name="connsiteX115" fmla="*/ 854492 w 1200915"/>
              <a:gd name="connsiteY115" fmla="*/ 225425 h 1690036"/>
              <a:gd name="connsiteX116" fmla="*/ 857667 w 1200915"/>
              <a:gd name="connsiteY116" fmla="*/ 209550 h 1690036"/>
              <a:gd name="connsiteX117" fmla="*/ 864017 w 1200915"/>
              <a:gd name="connsiteY117" fmla="*/ 200025 h 1690036"/>
              <a:gd name="connsiteX118" fmla="*/ 867192 w 1200915"/>
              <a:gd name="connsiteY118" fmla="*/ 177800 h 1690036"/>
              <a:gd name="connsiteX119" fmla="*/ 870367 w 1200915"/>
              <a:gd name="connsiteY119" fmla="*/ 168275 h 1690036"/>
              <a:gd name="connsiteX120" fmla="*/ 873542 w 1200915"/>
              <a:gd name="connsiteY120" fmla="*/ 152400 h 1690036"/>
              <a:gd name="connsiteX121" fmla="*/ 883067 w 1200915"/>
              <a:gd name="connsiteY121" fmla="*/ 101600 h 1690036"/>
              <a:gd name="connsiteX122" fmla="*/ 886242 w 1200915"/>
              <a:gd name="connsiteY122" fmla="*/ 92075 h 1690036"/>
              <a:gd name="connsiteX123" fmla="*/ 898942 w 1200915"/>
              <a:gd name="connsiteY123" fmla="*/ 76200 h 1690036"/>
              <a:gd name="connsiteX124" fmla="*/ 908467 w 1200915"/>
              <a:gd name="connsiteY124" fmla="*/ 73025 h 1690036"/>
              <a:gd name="connsiteX0" fmla="*/ 908467 w 1202186"/>
              <a:gd name="connsiteY0" fmla="*/ 73025 h 1689185"/>
              <a:gd name="connsiteX1" fmla="*/ 902117 w 1202186"/>
              <a:gd name="connsiteY1" fmla="*/ 57150 h 1689185"/>
              <a:gd name="connsiteX2" fmla="*/ 844967 w 1202186"/>
              <a:gd name="connsiteY2" fmla="*/ 22225 h 1689185"/>
              <a:gd name="connsiteX3" fmla="*/ 829092 w 1202186"/>
              <a:gd name="connsiteY3" fmla="*/ 9525 h 1689185"/>
              <a:gd name="connsiteX4" fmla="*/ 813217 w 1202186"/>
              <a:gd name="connsiteY4" fmla="*/ 6350 h 1689185"/>
              <a:gd name="connsiteX5" fmla="*/ 797342 w 1202186"/>
              <a:gd name="connsiteY5" fmla="*/ 0 h 1689185"/>
              <a:gd name="connsiteX6" fmla="*/ 775117 w 1202186"/>
              <a:gd name="connsiteY6" fmla="*/ 6350 h 1689185"/>
              <a:gd name="connsiteX7" fmla="*/ 771942 w 1202186"/>
              <a:gd name="connsiteY7" fmla="*/ 50800 h 1689185"/>
              <a:gd name="connsiteX8" fmla="*/ 768767 w 1202186"/>
              <a:gd name="connsiteY8" fmla="*/ 69850 h 1689185"/>
              <a:gd name="connsiteX9" fmla="*/ 759242 w 1202186"/>
              <a:gd name="connsiteY9" fmla="*/ 73025 h 1689185"/>
              <a:gd name="connsiteX10" fmla="*/ 749717 w 1202186"/>
              <a:gd name="connsiteY10" fmla="*/ 66675 h 1689185"/>
              <a:gd name="connsiteX11" fmla="*/ 737017 w 1202186"/>
              <a:gd name="connsiteY11" fmla="*/ 63500 h 1689185"/>
              <a:gd name="connsiteX12" fmla="*/ 714792 w 1202186"/>
              <a:gd name="connsiteY12" fmla="*/ 104775 h 1689185"/>
              <a:gd name="connsiteX13" fmla="*/ 670342 w 1202186"/>
              <a:gd name="connsiteY13" fmla="*/ 25400 h 1689185"/>
              <a:gd name="connsiteX14" fmla="*/ 654467 w 1202186"/>
              <a:gd name="connsiteY14" fmla="*/ 63500 h 1689185"/>
              <a:gd name="connsiteX15" fmla="*/ 600492 w 1202186"/>
              <a:gd name="connsiteY15" fmla="*/ 142875 h 1689185"/>
              <a:gd name="connsiteX16" fmla="*/ 562392 w 1202186"/>
              <a:gd name="connsiteY16" fmla="*/ 222250 h 1689185"/>
              <a:gd name="connsiteX17" fmla="*/ 527467 w 1202186"/>
              <a:gd name="connsiteY17" fmla="*/ 304800 h 1689185"/>
              <a:gd name="connsiteX18" fmla="*/ 521117 w 1202186"/>
              <a:gd name="connsiteY18" fmla="*/ 358775 h 1689185"/>
              <a:gd name="connsiteX19" fmla="*/ 444917 w 1202186"/>
              <a:gd name="connsiteY19" fmla="*/ 434975 h 1689185"/>
              <a:gd name="connsiteX20" fmla="*/ 444917 w 1202186"/>
              <a:gd name="connsiteY20" fmla="*/ 517525 h 1689185"/>
              <a:gd name="connsiteX21" fmla="*/ 409992 w 1202186"/>
              <a:gd name="connsiteY21" fmla="*/ 501650 h 1689185"/>
              <a:gd name="connsiteX22" fmla="*/ 362367 w 1202186"/>
              <a:gd name="connsiteY22" fmla="*/ 511175 h 1689185"/>
              <a:gd name="connsiteX23" fmla="*/ 295692 w 1202186"/>
              <a:gd name="connsiteY23" fmla="*/ 492125 h 1689185"/>
              <a:gd name="connsiteX24" fmla="*/ 289342 w 1202186"/>
              <a:gd name="connsiteY24" fmla="*/ 419100 h 1689185"/>
              <a:gd name="connsiteX25" fmla="*/ 263942 w 1202186"/>
              <a:gd name="connsiteY25" fmla="*/ 396875 h 1689185"/>
              <a:gd name="connsiteX26" fmla="*/ 184567 w 1202186"/>
              <a:gd name="connsiteY26" fmla="*/ 387350 h 1689185"/>
              <a:gd name="connsiteX27" fmla="*/ 108367 w 1202186"/>
              <a:gd name="connsiteY27" fmla="*/ 393700 h 1689185"/>
              <a:gd name="connsiteX28" fmla="*/ 35342 w 1202186"/>
              <a:gd name="connsiteY28" fmla="*/ 469900 h 1689185"/>
              <a:gd name="connsiteX29" fmla="*/ 417 w 1202186"/>
              <a:gd name="connsiteY29" fmla="*/ 533400 h 1689185"/>
              <a:gd name="connsiteX30" fmla="*/ 16292 w 1202186"/>
              <a:gd name="connsiteY30" fmla="*/ 587375 h 1689185"/>
              <a:gd name="connsiteX31" fmla="*/ 9941 w 1202186"/>
              <a:gd name="connsiteY31" fmla="*/ 631825 h 1689185"/>
              <a:gd name="connsiteX32" fmla="*/ 13117 w 1202186"/>
              <a:gd name="connsiteY32" fmla="*/ 698500 h 1689185"/>
              <a:gd name="connsiteX33" fmla="*/ 9942 w 1202186"/>
              <a:gd name="connsiteY33" fmla="*/ 736600 h 1689185"/>
              <a:gd name="connsiteX34" fmla="*/ 48042 w 1202186"/>
              <a:gd name="connsiteY34" fmla="*/ 755650 h 1689185"/>
              <a:gd name="connsiteX35" fmla="*/ 102017 w 1202186"/>
              <a:gd name="connsiteY35" fmla="*/ 790575 h 1689185"/>
              <a:gd name="connsiteX36" fmla="*/ 133767 w 1202186"/>
              <a:gd name="connsiteY36" fmla="*/ 784225 h 1689185"/>
              <a:gd name="connsiteX37" fmla="*/ 159167 w 1202186"/>
              <a:gd name="connsiteY37" fmla="*/ 841375 h 1689185"/>
              <a:gd name="connsiteX38" fmla="*/ 155992 w 1202186"/>
              <a:gd name="connsiteY38" fmla="*/ 873125 h 1689185"/>
              <a:gd name="connsiteX39" fmla="*/ 200442 w 1202186"/>
              <a:gd name="connsiteY39" fmla="*/ 904875 h 1689185"/>
              <a:gd name="connsiteX40" fmla="*/ 222667 w 1202186"/>
              <a:gd name="connsiteY40" fmla="*/ 939800 h 1689185"/>
              <a:gd name="connsiteX41" fmla="*/ 213142 w 1202186"/>
              <a:gd name="connsiteY41" fmla="*/ 1022350 h 1689185"/>
              <a:gd name="connsiteX42" fmla="*/ 190917 w 1202186"/>
              <a:gd name="connsiteY42" fmla="*/ 1063625 h 1689185"/>
              <a:gd name="connsiteX43" fmla="*/ 190917 w 1202186"/>
              <a:gd name="connsiteY43" fmla="*/ 1200150 h 1689185"/>
              <a:gd name="connsiteX44" fmla="*/ 244892 w 1202186"/>
              <a:gd name="connsiteY44" fmla="*/ 1206500 h 1689185"/>
              <a:gd name="connsiteX45" fmla="*/ 279817 w 1202186"/>
              <a:gd name="connsiteY45" fmla="*/ 1222375 h 1689185"/>
              <a:gd name="connsiteX46" fmla="*/ 289342 w 1202186"/>
              <a:gd name="connsiteY46" fmla="*/ 1270000 h 1689185"/>
              <a:gd name="connsiteX47" fmla="*/ 356017 w 1202186"/>
              <a:gd name="connsiteY47" fmla="*/ 1298575 h 1689185"/>
              <a:gd name="connsiteX48" fmla="*/ 403642 w 1202186"/>
              <a:gd name="connsiteY48" fmla="*/ 1330325 h 1689185"/>
              <a:gd name="connsiteX49" fmla="*/ 422692 w 1202186"/>
              <a:gd name="connsiteY49" fmla="*/ 1403350 h 1689185"/>
              <a:gd name="connsiteX50" fmla="*/ 444917 w 1202186"/>
              <a:gd name="connsiteY50" fmla="*/ 1476375 h 1689185"/>
              <a:gd name="connsiteX51" fmla="*/ 483017 w 1202186"/>
              <a:gd name="connsiteY51" fmla="*/ 1482725 h 1689185"/>
              <a:gd name="connsiteX52" fmla="*/ 514767 w 1202186"/>
              <a:gd name="connsiteY52" fmla="*/ 1536700 h 1689185"/>
              <a:gd name="connsiteX53" fmla="*/ 543342 w 1202186"/>
              <a:gd name="connsiteY53" fmla="*/ 1584325 h 1689185"/>
              <a:gd name="connsiteX54" fmla="*/ 571917 w 1202186"/>
              <a:gd name="connsiteY54" fmla="*/ 1555750 h 1689185"/>
              <a:gd name="connsiteX55" fmla="*/ 597317 w 1202186"/>
              <a:gd name="connsiteY55" fmla="*/ 1501775 h 1689185"/>
              <a:gd name="connsiteX56" fmla="*/ 625892 w 1202186"/>
              <a:gd name="connsiteY56" fmla="*/ 1565275 h 1689185"/>
              <a:gd name="connsiteX57" fmla="*/ 660817 w 1202186"/>
              <a:gd name="connsiteY57" fmla="*/ 1590675 h 1689185"/>
              <a:gd name="connsiteX58" fmla="*/ 711617 w 1202186"/>
              <a:gd name="connsiteY58" fmla="*/ 1543050 h 1689185"/>
              <a:gd name="connsiteX59" fmla="*/ 794167 w 1202186"/>
              <a:gd name="connsiteY59" fmla="*/ 1558925 h 1689185"/>
              <a:gd name="connsiteX60" fmla="*/ 857667 w 1202186"/>
              <a:gd name="connsiteY60" fmla="*/ 1568450 h 1689185"/>
              <a:gd name="connsiteX61" fmla="*/ 927517 w 1202186"/>
              <a:gd name="connsiteY61" fmla="*/ 1590675 h 1689185"/>
              <a:gd name="connsiteX62" fmla="*/ 1000542 w 1202186"/>
              <a:gd name="connsiteY62" fmla="*/ 1606550 h 1689185"/>
              <a:gd name="connsiteX63" fmla="*/ 1054517 w 1202186"/>
              <a:gd name="connsiteY63" fmla="*/ 1625599 h 1689185"/>
              <a:gd name="connsiteX64" fmla="*/ 1200567 w 1202186"/>
              <a:gd name="connsiteY64" fmla="*/ 1689100 h 1689185"/>
              <a:gd name="connsiteX65" fmla="*/ 1130716 w 1202186"/>
              <a:gd name="connsiteY65" fmla="*/ 1609724 h 1689185"/>
              <a:gd name="connsiteX66" fmla="*/ 1098967 w 1202186"/>
              <a:gd name="connsiteY66" fmla="*/ 1568449 h 1689185"/>
              <a:gd name="connsiteX67" fmla="*/ 1098967 w 1202186"/>
              <a:gd name="connsiteY67" fmla="*/ 1527175 h 1689185"/>
              <a:gd name="connsiteX68" fmla="*/ 1140241 w 1202186"/>
              <a:gd name="connsiteY68" fmla="*/ 1527174 h 1689185"/>
              <a:gd name="connsiteX69" fmla="*/ 1178342 w 1202186"/>
              <a:gd name="connsiteY69" fmla="*/ 1514475 h 1689185"/>
              <a:gd name="connsiteX70" fmla="*/ 1098967 w 1202186"/>
              <a:gd name="connsiteY70" fmla="*/ 1457325 h 1689185"/>
              <a:gd name="connsiteX71" fmla="*/ 1057692 w 1202186"/>
              <a:gd name="connsiteY71" fmla="*/ 1419225 h 1689185"/>
              <a:gd name="connsiteX72" fmla="*/ 1025941 w 1202186"/>
              <a:gd name="connsiteY72" fmla="*/ 1384299 h 1689185"/>
              <a:gd name="connsiteX73" fmla="*/ 1076742 w 1202186"/>
              <a:gd name="connsiteY73" fmla="*/ 1339850 h 1689185"/>
              <a:gd name="connsiteX74" fmla="*/ 1064042 w 1202186"/>
              <a:gd name="connsiteY74" fmla="*/ 1308100 h 1689185"/>
              <a:gd name="connsiteX75" fmla="*/ 1038641 w 1202186"/>
              <a:gd name="connsiteY75" fmla="*/ 1320799 h 1689185"/>
              <a:gd name="connsiteX76" fmla="*/ 984667 w 1202186"/>
              <a:gd name="connsiteY76" fmla="*/ 1301750 h 1689185"/>
              <a:gd name="connsiteX77" fmla="*/ 1013242 w 1202186"/>
              <a:gd name="connsiteY77" fmla="*/ 1276350 h 1689185"/>
              <a:gd name="connsiteX78" fmla="*/ 965617 w 1202186"/>
              <a:gd name="connsiteY78" fmla="*/ 1206500 h 1689185"/>
              <a:gd name="connsiteX79" fmla="*/ 930692 w 1202186"/>
              <a:gd name="connsiteY79" fmla="*/ 1146175 h 1689185"/>
              <a:gd name="connsiteX80" fmla="*/ 898942 w 1202186"/>
              <a:gd name="connsiteY80" fmla="*/ 1082675 h 1689185"/>
              <a:gd name="connsiteX81" fmla="*/ 892592 w 1202186"/>
              <a:gd name="connsiteY81" fmla="*/ 1063625 h 1689185"/>
              <a:gd name="connsiteX82" fmla="*/ 883067 w 1202186"/>
              <a:gd name="connsiteY82" fmla="*/ 1047750 h 1689185"/>
              <a:gd name="connsiteX83" fmla="*/ 876717 w 1202186"/>
              <a:gd name="connsiteY83" fmla="*/ 1038225 h 1689185"/>
              <a:gd name="connsiteX84" fmla="*/ 860842 w 1202186"/>
              <a:gd name="connsiteY84" fmla="*/ 1025525 h 1689185"/>
              <a:gd name="connsiteX85" fmla="*/ 841792 w 1202186"/>
              <a:gd name="connsiteY85" fmla="*/ 1003300 h 1689185"/>
              <a:gd name="connsiteX86" fmla="*/ 819567 w 1202186"/>
              <a:gd name="connsiteY86" fmla="*/ 1000125 h 1689185"/>
              <a:gd name="connsiteX87" fmla="*/ 797342 w 1202186"/>
              <a:gd name="connsiteY87" fmla="*/ 987425 h 1689185"/>
              <a:gd name="connsiteX88" fmla="*/ 765592 w 1202186"/>
              <a:gd name="connsiteY88" fmla="*/ 965200 h 1689185"/>
              <a:gd name="connsiteX89" fmla="*/ 752892 w 1202186"/>
              <a:gd name="connsiteY89" fmla="*/ 958850 h 1689185"/>
              <a:gd name="connsiteX90" fmla="*/ 746542 w 1202186"/>
              <a:gd name="connsiteY90" fmla="*/ 946150 h 1689185"/>
              <a:gd name="connsiteX91" fmla="*/ 740192 w 1202186"/>
              <a:gd name="connsiteY91" fmla="*/ 898525 h 1689185"/>
              <a:gd name="connsiteX92" fmla="*/ 730667 w 1202186"/>
              <a:gd name="connsiteY92" fmla="*/ 863600 h 1689185"/>
              <a:gd name="connsiteX93" fmla="*/ 721142 w 1202186"/>
              <a:gd name="connsiteY93" fmla="*/ 860425 h 1689185"/>
              <a:gd name="connsiteX94" fmla="*/ 705267 w 1202186"/>
              <a:gd name="connsiteY94" fmla="*/ 847725 h 1689185"/>
              <a:gd name="connsiteX95" fmla="*/ 692567 w 1202186"/>
              <a:gd name="connsiteY95" fmla="*/ 841375 h 1689185"/>
              <a:gd name="connsiteX96" fmla="*/ 686217 w 1202186"/>
              <a:gd name="connsiteY96" fmla="*/ 831850 h 1689185"/>
              <a:gd name="connsiteX97" fmla="*/ 689392 w 1202186"/>
              <a:gd name="connsiteY97" fmla="*/ 784225 h 1689185"/>
              <a:gd name="connsiteX98" fmla="*/ 698917 w 1202186"/>
              <a:gd name="connsiteY98" fmla="*/ 762000 h 1689185"/>
              <a:gd name="connsiteX99" fmla="*/ 708442 w 1202186"/>
              <a:gd name="connsiteY99" fmla="*/ 673100 h 1689185"/>
              <a:gd name="connsiteX100" fmla="*/ 711617 w 1202186"/>
              <a:gd name="connsiteY100" fmla="*/ 641350 h 1689185"/>
              <a:gd name="connsiteX101" fmla="*/ 721142 w 1202186"/>
              <a:gd name="connsiteY101" fmla="*/ 609600 h 1689185"/>
              <a:gd name="connsiteX102" fmla="*/ 727492 w 1202186"/>
              <a:gd name="connsiteY102" fmla="*/ 581025 h 1689185"/>
              <a:gd name="connsiteX103" fmla="*/ 733842 w 1202186"/>
              <a:gd name="connsiteY103" fmla="*/ 568325 h 1689185"/>
              <a:gd name="connsiteX104" fmla="*/ 737017 w 1202186"/>
              <a:gd name="connsiteY104" fmla="*/ 555625 h 1689185"/>
              <a:gd name="connsiteX105" fmla="*/ 749717 w 1202186"/>
              <a:gd name="connsiteY105" fmla="*/ 542925 h 1689185"/>
              <a:gd name="connsiteX106" fmla="*/ 762417 w 1202186"/>
              <a:gd name="connsiteY106" fmla="*/ 520700 h 1689185"/>
              <a:gd name="connsiteX107" fmla="*/ 784642 w 1202186"/>
              <a:gd name="connsiteY107" fmla="*/ 498475 h 1689185"/>
              <a:gd name="connsiteX108" fmla="*/ 797342 w 1202186"/>
              <a:gd name="connsiteY108" fmla="*/ 485775 h 1689185"/>
              <a:gd name="connsiteX109" fmla="*/ 806867 w 1202186"/>
              <a:gd name="connsiteY109" fmla="*/ 476250 h 1689185"/>
              <a:gd name="connsiteX110" fmla="*/ 816392 w 1202186"/>
              <a:gd name="connsiteY110" fmla="*/ 454025 h 1689185"/>
              <a:gd name="connsiteX111" fmla="*/ 819567 w 1202186"/>
              <a:gd name="connsiteY111" fmla="*/ 441325 h 1689185"/>
              <a:gd name="connsiteX112" fmla="*/ 832267 w 1202186"/>
              <a:gd name="connsiteY112" fmla="*/ 409575 h 1689185"/>
              <a:gd name="connsiteX113" fmla="*/ 838617 w 1202186"/>
              <a:gd name="connsiteY113" fmla="*/ 365125 h 1689185"/>
              <a:gd name="connsiteX114" fmla="*/ 841792 w 1202186"/>
              <a:gd name="connsiteY114" fmla="*/ 355600 h 1689185"/>
              <a:gd name="connsiteX115" fmla="*/ 844967 w 1202186"/>
              <a:gd name="connsiteY115" fmla="*/ 342900 h 1689185"/>
              <a:gd name="connsiteX116" fmla="*/ 854492 w 1202186"/>
              <a:gd name="connsiteY116" fmla="*/ 225425 h 1689185"/>
              <a:gd name="connsiteX117" fmla="*/ 857667 w 1202186"/>
              <a:gd name="connsiteY117" fmla="*/ 209550 h 1689185"/>
              <a:gd name="connsiteX118" fmla="*/ 864017 w 1202186"/>
              <a:gd name="connsiteY118" fmla="*/ 200025 h 1689185"/>
              <a:gd name="connsiteX119" fmla="*/ 867192 w 1202186"/>
              <a:gd name="connsiteY119" fmla="*/ 177800 h 1689185"/>
              <a:gd name="connsiteX120" fmla="*/ 870367 w 1202186"/>
              <a:gd name="connsiteY120" fmla="*/ 168275 h 1689185"/>
              <a:gd name="connsiteX121" fmla="*/ 873542 w 1202186"/>
              <a:gd name="connsiteY121" fmla="*/ 152400 h 1689185"/>
              <a:gd name="connsiteX122" fmla="*/ 883067 w 1202186"/>
              <a:gd name="connsiteY122" fmla="*/ 101600 h 1689185"/>
              <a:gd name="connsiteX123" fmla="*/ 886242 w 1202186"/>
              <a:gd name="connsiteY123" fmla="*/ 92075 h 1689185"/>
              <a:gd name="connsiteX124" fmla="*/ 898942 w 1202186"/>
              <a:gd name="connsiteY124" fmla="*/ 76200 h 1689185"/>
              <a:gd name="connsiteX125" fmla="*/ 908467 w 1202186"/>
              <a:gd name="connsiteY125" fmla="*/ 73025 h 1689185"/>
              <a:gd name="connsiteX0" fmla="*/ 908467 w 1201509"/>
              <a:gd name="connsiteY0" fmla="*/ 73025 h 1689185"/>
              <a:gd name="connsiteX1" fmla="*/ 902117 w 1201509"/>
              <a:gd name="connsiteY1" fmla="*/ 57150 h 1689185"/>
              <a:gd name="connsiteX2" fmla="*/ 844967 w 1201509"/>
              <a:gd name="connsiteY2" fmla="*/ 22225 h 1689185"/>
              <a:gd name="connsiteX3" fmla="*/ 829092 w 1201509"/>
              <a:gd name="connsiteY3" fmla="*/ 9525 h 1689185"/>
              <a:gd name="connsiteX4" fmla="*/ 813217 w 1201509"/>
              <a:gd name="connsiteY4" fmla="*/ 6350 h 1689185"/>
              <a:gd name="connsiteX5" fmla="*/ 797342 w 1201509"/>
              <a:gd name="connsiteY5" fmla="*/ 0 h 1689185"/>
              <a:gd name="connsiteX6" fmla="*/ 775117 w 1201509"/>
              <a:gd name="connsiteY6" fmla="*/ 6350 h 1689185"/>
              <a:gd name="connsiteX7" fmla="*/ 771942 w 1201509"/>
              <a:gd name="connsiteY7" fmla="*/ 50800 h 1689185"/>
              <a:gd name="connsiteX8" fmla="*/ 768767 w 1201509"/>
              <a:gd name="connsiteY8" fmla="*/ 69850 h 1689185"/>
              <a:gd name="connsiteX9" fmla="*/ 759242 w 1201509"/>
              <a:gd name="connsiteY9" fmla="*/ 73025 h 1689185"/>
              <a:gd name="connsiteX10" fmla="*/ 749717 w 1201509"/>
              <a:gd name="connsiteY10" fmla="*/ 66675 h 1689185"/>
              <a:gd name="connsiteX11" fmla="*/ 737017 w 1201509"/>
              <a:gd name="connsiteY11" fmla="*/ 63500 h 1689185"/>
              <a:gd name="connsiteX12" fmla="*/ 714792 w 1201509"/>
              <a:gd name="connsiteY12" fmla="*/ 104775 h 1689185"/>
              <a:gd name="connsiteX13" fmla="*/ 670342 w 1201509"/>
              <a:gd name="connsiteY13" fmla="*/ 25400 h 1689185"/>
              <a:gd name="connsiteX14" fmla="*/ 654467 w 1201509"/>
              <a:gd name="connsiteY14" fmla="*/ 63500 h 1689185"/>
              <a:gd name="connsiteX15" fmla="*/ 600492 w 1201509"/>
              <a:gd name="connsiteY15" fmla="*/ 142875 h 1689185"/>
              <a:gd name="connsiteX16" fmla="*/ 562392 w 1201509"/>
              <a:gd name="connsiteY16" fmla="*/ 222250 h 1689185"/>
              <a:gd name="connsiteX17" fmla="*/ 527467 w 1201509"/>
              <a:gd name="connsiteY17" fmla="*/ 304800 h 1689185"/>
              <a:gd name="connsiteX18" fmla="*/ 521117 w 1201509"/>
              <a:gd name="connsiteY18" fmla="*/ 358775 h 1689185"/>
              <a:gd name="connsiteX19" fmla="*/ 444917 w 1201509"/>
              <a:gd name="connsiteY19" fmla="*/ 434975 h 1689185"/>
              <a:gd name="connsiteX20" fmla="*/ 444917 w 1201509"/>
              <a:gd name="connsiteY20" fmla="*/ 517525 h 1689185"/>
              <a:gd name="connsiteX21" fmla="*/ 409992 w 1201509"/>
              <a:gd name="connsiteY21" fmla="*/ 501650 h 1689185"/>
              <a:gd name="connsiteX22" fmla="*/ 362367 w 1201509"/>
              <a:gd name="connsiteY22" fmla="*/ 511175 h 1689185"/>
              <a:gd name="connsiteX23" fmla="*/ 295692 w 1201509"/>
              <a:gd name="connsiteY23" fmla="*/ 492125 h 1689185"/>
              <a:gd name="connsiteX24" fmla="*/ 289342 w 1201509"/>
              <a:gd name="connsiteY24" fmla="*/ 419100 h 1689185"/>
              <a:gd name="connsiteX25" fmla="*/ 263942 w 1201509"/>
              <a:gd name="connsiteY25" fmla="*/ 396875 h 1689185"/>
              <a:gd name="connsiteX26" fmla="*/ 184567 w 1201509"/>
              <a:gd name="connsiteY26" fmla="*/ 387350 h 1689185"/>
              <a:gd name="connsiteX27" fmla="*/ 108367 w 1201509"/>
              <a:gd name="connsiteY27" fmla="*/ 393700 h 1689185"/>
              <a:gd name="connsiteX28" fmla="*/ 35342 w 1201509"/>
              <a:gd name="connsiteY28" fmla="*/ 469900 h 1689185"/>
              <a:gd name="connsiteX29" fmla="*/ 417 w 1201509"/>
              <a:gd name="connsiteY29" fmla="*/ 533400 h 1689185"/>
              <a:gd name="connsiteX30" fmla="*/ 16292 w 1201509"/>
              <a:gd name="connsiteY30" fmla="*/ 587375 h 1689185"/>
              <a:gd name="connsiteX31" fmla="*/ 9941 w 1201509"/>
              <a:gd name="connsiteY31" fmla="*/ 631825 h 1689185"/>
              <a:gd name="connsiteX32" fmla="*/ 13117 w 1201509"/>
              <a:gd name="connsiteY32" fmla="*/ 698500 h 1689185"/>
              <a:gd name="connsiteX33" fmla="*/ 9942 w 1201509"/>
              <a:gd name="connsiteY33" fmla="*/ 736600 h 1689185"/>
              <a:gd name="connsiteX34" fmla="*/ 48042 w 1201509"/>
              <a:gd name="connsiteY34" fmla="*/ 755650 h 1689185"/>
              <a:gd name="connsiteX35" fmla="*/ 102017 w 1201509"/>
              <a:gd name="connsiteY35" fmla="*/ 790575 h 1689185"/>
              <a:gd name="connsiteX36" fmla="*/ 133767 w 1201509"/>
              <a:gd name="connsiteY36" fmla="*/ 784225 h 1689185"/>
              <a:gd name="connsiteX37" fmla="*/ 159167 w 1201509"/>
              <a:gd name="connsiteY37" fmla="*/ 841375 h 1689185"/>
              <a:gd name="connsiteX38" fmla="*/ 155992 w 1201509"/>
              <a:gd name="connsiteY38" fmla="*/ 873125 h 1689185"/>
              <a:gd name="connsiteX39" fmla="*/ 200442 w 1201509"/>
              <a:gd name="connsiteY39" fmla="*/ 904875 h 1689185"/>
              <a:gd name="connsiteX40" fmla="*/ 222667 w 1201509"/>
              <a:gd name="connsiteY40" fmla="*/ 939800 h 1689185"/>
              <a:gd name="connsiteX41" fmla="*/ 213142 w 1201509"/>
              <a:gd name="connsiteY41" fmla="*/ 1022350 h 1689185"/>
              <a:gd name="connsiteX42" fmla="*/ 190917 w 1201509"/>
              <a:gd name="connsiteY42" fmla="*/ 1063625 h 1689185"/>
              <a:gd name="connsiteX43" fmla="*/ 190917 w 1201509"/>
              <a:gd name="connsiteY43" fmla="*/ 1200150 h 1689185"/>
              <a:gd name="connsiteX44" fmla="*/ 244892 w 1201509"/>
              <a:gd name="connsiteY44" fmla="*/ 1206500 h 1689185"/>
              <a:gd name="connsiteX45" fmla="*/ 279817 w 1201509"/>
              <a:gd name="connsiteY45" fmla="*/ 1222375 h 1689185"/>
              <a:gd name="connsiteX46" fmla="*/ 289342 w 1201509"/>
              <a:gd name="connsiteY46" fmla="*/ 1270000 h 1689185"/>
              <a:gd name="connsiteX47" fmla="*/ 356017 w 1201509"/>
              <a:gd name="connsiteY47" fmla="*/ 1298575 h 1689185"/>
              <a:gd name="connsiteX48" fmla="*/ 403642 w 1201509"/>
              <a:gd name="connsiteY48" fmla="*/ 1330325 h 1689185"/>
              <a:gd name="connsiteX49" fmla="*/ 422692 w 1201509"/>
              <a:gd name="connsiteY49" fmla="*/ 1403350 h 1689185"/>
              <a:gd name="connsiteX50" fmla="*/ 444917 w 1201509"/>
              <a:gd name="connsiteY50" fmla="*/ 1476375 h 1689185"/>
              <a:gd name="connsiteX51" fmla="*/ 483017 w 1201509"/>
              <a:gd name="connsiteY51" fmla="*/ 1482725 h 1689185"/>
              <a:gd name="connsiteX52" fmla="*/ 514767 w 1201509"/>
              <a:gd name="connsiteY52" fmla="*/ 1536700 h 1689185"/>
              <a:gd name="connsiteX53" fmla="*/ 543342 w 1201509"/>
              <a:gd name="connsiteY53" fmla="*/ 1584325 h 1689185"/>
              <a:gd name="connsiteX54" fmla="*/ 571917 w 1201509"/>
              <a:gd name="connsiteY54" fmla="*/ 1555750 h 1689185"/>
              <a:gd name="connsiteX55" fmla="*/ 597317 w 1201509"/>
              <a:gd name="connsiteY55" fmla="*/ 1501775 h 1689185"/>
              <a:gd name="connsiteX56" fmla="*/ 625892 w 1201509"/>
              <a:gd name="connsiteY56" fmla="*/ 1565275 h 1689185"/>
              <a:gd name="connsiteX57" fmla="*/ 660817 w 1201509"/>
              <a:gd name="connsiteY57" fmla="*/ 1590675 h 1689185"/>
              <a:gd name="connsiteX58" fmla="*/ 711617 w 1201509"/>
              <a:gd name="connsiteY58" fmla="*/ 1543050 h 1689185"/>
              <a:gd name="connsiteX59" fmla="*/ 794167 w 1201509"/>
              <a:gd name="connsiteY59" fmla="*/ 1558925 h 1689185"/>
              <a:gd name="connsiteX60" fmla="*/ 857667 w 1201509"/>
              <a:gd name="connsiteY60" fmla="*/ 1568450 h 1689185"/>
              <a:gd name="connsiteX61" fmla="*/ 927517 w 1201509"/>
              <a:gd name="connsiteY61" fmla="*/ 1590675 h 1689185"/>
              <a:gd name="connsiteX62" fmla="*/ 1000542 w 1201509"/>
              <a:gd name="connsiteY62" fmla="*/ 1606550 h 1689185"/>
              <a:gd name="connsiteX63" fmla="*/ 1054517 w 1201509"/>
              <a:gd name="connsiteY63" fmla="*/ 1625599 h 1689185"/>
              <a:gd name="connsiteX64" fmla="*/ 1200567 w 1201509"/>
              <a:gd name="connsiteY64" fmla="*/ 1689100 h 1689185"/>
              <a:gd name="connsiteX65" fmla="*/ 1076741 w 1201509"/>
              <a:gd name="connsiteY65" fmla="*/ 1581149 h 1689185"/>
              <a:gd name="connsiteX66" fmla="*/ 1098967 w 1201509"/>
              <a:gd name="connsiteY66" fmla="*/ 1568449 h 1689185"/>
              <a:gd name="connsiteX67" fmla="*/ 1098967 w 1201509"/>
              <a:gd name="connsiteY67" fmla="*/ 1527175 h 1689185"/>
              <a:gd name="connsiteX68" fmla="*/ 1140241 w 1201509"/>
              <a:gd name="connsiteY68" fmla="*/ 1527174 h 1689185"/>
              <a:gd name="connsiteX69" fmla="*/ 1178342 w 1201509"/>
              <a:gd name="connsiteY69" fmla="*/ 1514475 h 1689185"/>
              <a:gd name="connsiteX70" fmla="*/ 1098967 w 1201509"/>
              <a:gd name="connsiteY70" fmla="*/ 1457325 h 1689185"/>
              <a:gd name="connsiteX71" fmla="*/ 1057692 w 1201509"/>
              <a:gd name="connsiteY71" fmla="*/ 1419225 h 1689185"/>
              <a:gd name="connsiteX72" fmla="*/ 1025941 w 1201509"/>
              <a:gd name="connsiteY72" fmla="*/ 1384299 h 1689185"/>
              <a:gd name="connsiteX73" fmla="*/ 1076742 w 1201509"/>
              <a:gd name="connsiteY73" fmla="*/ 1339850 h 1689185"/>
              <a:gd name="connsiteX74" fmla="*/ 1064042 w 1201509"/>
              <a:gd name="connsiteY74" fmla="*/ 1308100 h 1689185"/>
              <a:gd name="connsiteX75" fmla="*/ 1038641 w 1201509"/>
              <a:gd name="connsiteY75" fmla="*/ 1320799 h 1689185"/>
              <a:gd name="connsiteX76" fmla="*/ 984667 w 1201509"/>
              <a:gd name="connsiteY76" fmla="*/ 1301750 h 1689185"/>
              <a:gd name="connsiteX77" fmla="*/ 1013242 w 1201509"/>
              <a:gd name="connsiteY77" fmla="*/ 1276350 h 1689185"/>
              <a:gd name="connsiteX78" fmla="*/ 965617 w 1201509"/>
              <a:gd name="connsiteY78" fmla="*/ 1206500 h 1689185"/>
              <a:gd name="connsiteX79" fmla="*/ 930692 w 1201509"/>
              <a:gd name="connsiteY79" fmla="*/ 1146175 h 1689185"/>
              <a:gd name="connsiteX80" fmla="*/ 898942 w 1201509"/>
              <a:gd name="connsiteY80" fmla="*/ 1082675 h 1689185"/>
              <a:gd name="connsiteX81" fmla="*/ 892592 w 1201509"/>
              <a:gd name="connsiteY81" fmla="*/ 1063625 h 1689185"/>
              <a:gd name="connsiteX82" fmla="*/ 883067 w 1201509"/>
              <a:gd name="connsiteY82" fmla="*/ 1047750 h 1689185"/>
              <a:gd name="connsiteX83" fmla="*/ 876717 w 1201509"/>
              <a:gd name="connsiteY83" fmla="*/ 1038225 h 1689185"/>
              <a:gd name="connsiteX84" fmla="*/ 860842 w 1201509"/>
              <a:gd name="connsiteY84" fmla="*/ 1025525 h 1689185"/>
              <a:gd name="connsiteX85" fmla="*/ 841792 w 1201509"/>
              <a:gd name="connsiteY85" fmla="*/ 1003300 h 1689185"/>
              <a:gd name="connsiteX86" fmla="*/ 819567 w 1201509"/>
              <a:gd name="connsiteY86" fmla="*/ 1000125 h 1689185"/>
              <a:gd name="connsiteX87" fmla="*/ 797342 w 1201509"/>
              <a:gd name="connsiteY87" fmla="*/ 987425 h 1689185"/>
              <a:gd name="connsiteX88" fmla="*/ 765592 w 1201509"/>
              <a:gd name="connsiteY88" fmla="*/ 965200 h 1689185"/>
              <a:gd name="connsiteX89" fmla="*/ 752892 w 1201509"/>
              <a:gd name="connsiteY89" fmla="*/ 958850 h 1689185"/>
              <a:gd name="connsiteX90" fmla="*/ 746542 w 1201509"/>
              <a:gd name="connsiteY90" fmla="*/ 946150 h 1689185"/>
              <a:gd name="connsiteX91" fmla="*/ 740192 w 1201509"/>
              <a:gd name="connsiteY91" fmla="*/ 898525 h 1689185"/>
              <a:gd name="connsiteX92" fmla="*/ 730667 w 1201509"/>
              <a:gd name="connsiteY92" fmla="*/ 863600 h 1689185"/>
              <a:gd name="connsiteX93" fmla="*/ 721142 w 1201509"/>
              <a:gd name="connsiteY93" fmla="*/ 860425 h 1689185"/>
              <a:gd name="connsiteX94" fmla="*/ 705267 w 1201509"/>
              <a:gd name="connsiteY94" fmla="*/ 847725 h 1689185"/>
              <a:gd name="connsiteX95" fmla="*/ 692567 w 1201509"/>
              <a:gd name="connsiteY95" fmla="*/ 841375 h 1689185"/>
              <a:gd name="connsiteX96" fmla="*/ 686217 w 1201509"/>
              <a:gd name="connsiteY96" fmla="*/ 831850 h 1689185"/>
              <a:gd name="connsiteX97" fmla="*/ 689392 w 1201509"/>
              <a:gd name="connsiteY97" fmla="*/ 784225 h 1689185"/>
              <a:gd name="connsiteX98" fmla="*/ 698917 w 1201509"/>
              <a:gd name="connsiteY98" fmla="*/ 762000 h 1689185"/>
              <a:gd name="connsiteX99" fmla="*/ 708442 w 1201509"/>
              <a:gd name="connsiteY99" fmla="*/ 673100 h 1689185"/>
              <a:gd name="connsiteX100" fmla="*/ 711617 w 1201509"/>
              <a:gd name="connsiteY100" fmla="*/ 641350 h 1689185"/>
              <a:gd name="connsiteX101" fmla="*/ 721142 w 1201509"/>
              <a:gd name="connsiteY101" fmla="*/ 609600 h 1689185"/>
              <a:gd name="connsiteX102" fmla="*/ 727492 w 1201509"/>
              <a:gd name="connsiteY102" fmla="*/ 581025 h 1689185"/>
              <a:gd name="connsiteX103" fmla="*/ 733842 w 1201509"/>
              <a:gd name="connsiteY103" fmla="*/ 568325 h 1689185"/>
              <a:gd name="connsiteX104" fmla="*/ 737017 w 1201509"/>
              <a:gd name="connsiteY104" fmla="*/ 555625 h 1689185"/>
              <a:gd name="connsiteX105" fmla="*/ 749717 w 1201509"/>
              <a:gd name="connsiteY105" fmla="*/ 542925 h 1689185"/>
              <a:gd name="connsiteX106" fmla="*/ 762417 w 1201509"/>
              <a:gd name="connsiteY106" fmla="*/ 520700 h 1689185"/>
              <a:gd name="connsiteX107" fmla="*/ 784642 w 1201509"/>
              <a:gd name="connsiteY107" fmla="*/ 498475 h 1689185"/>
              <a:gd name="connsiteX108" fmla="*/ 797342 w 1201509"/>
              <a:gd name="connsiteY108" fmla="*/ 485775 h 1689185"/>
              <a:gd name="connsiteX109" fmla="*/ 806867 w 1201509"/>
              <a:gd name="connsiteY109" fmla="*/ 476250 h 1689185"/>
              <a:gd name="connsiteX110" fmla="*/ 816392 w 1201509"/>
              <a:gd name="connsiteY110" fmla="*/ 454025 h 1689185"/>
              <a:gd name="connsiteX111" fmla="*/ 819567 w 1201509"/>
              <a:gd name="connsiteY111" fmla="*/ 441325 h 1689185"/>
              <a:gd name="connsiteX112" fmla="*/ 832267 w 1201509"/>
              <a:gd name="connsiteY112" fmla="*/ 409575 h 1689185"/>
              <a:gd name="connsiteX113" fmla="*/ 838617 w 1201509"/>
              <a:gd name="connsiteY113" fmla="*/ 365125 h 1689185"/>
              <a:gd name="connsiteX114" fmla="*/ 841792 w 1201509"/>
              <a:gd name="connsiteY114" fmla="*/ 355600 h 1689185"/>
              <a:gd name="connsiteX115" fmla="*/ 844967 w 1201509"/>
              <a:gd name="connsiteY115" fmla="*/ 342900 h 1689185"/>
              <a:gd name="connsiteX116" fmla="*/ 854492 w 1201509"/>
              <a:gd name="connsiteY116" fmla="*/ 225425 h 1689185"/>
              <a:gd name="connsiteX117" fmla="*/ 857667 w 1201509"/>
              <a:gd name="connsiteY117" fmla="*/ 209550 h 1689185"/>
              <a:gd name="connsiteX118" fmla="*/ 864017 w 1201509"/>
              <a:gd name="connsiteY118" fmla="*/ 200025 h 1689185"/>
              <a:gd name="connsiteX119" fmla="*/ 867192 w 1201509"/>
              <a:gd name="connsiteY119" fmla="*/ 177800 h 1689185"/>
              <a:gd name="connsiteX120" fmla="*/ 870367 w 1201509"/>
              <a:gd name="connsiteY120" fmla="*/ 168275 h 1689185"/>
              <a:gd name="connsiteX121" fmla="*/ 873542 w 1201509"/>
              <a:gd name="connsiteY121" fmla="*/ 152400 h 1689185"/>
              <a:gd name="connsiteX122" fmla="*/ 883067 w 1201509"/>
              <a:gd name="connsiteY122" fmla="*/ 101600 h 1689185"/>
              <a:gd name="connsiteX123" fmla="*/ 886242 w 1201509"/>
              <a:gd name="connsiteY123" fmla="*/ 92075 h 1689185"/>
              <a:gd name="connsiteX124" fmla="*/ 898942 w 1201509"/>
              <a:gd name="connsiteY124" fmla="*/ 76200 h 1689185"/>
              <a:gd name="connsiteX125" fmla="*/ 908467 w 1201509"/>
              <a:gd name="connsiteY125" fmla="*/ 73025 h 1689185"/>
              <a:gd name="connsiteX0" fmla="*/ 908467 w 1179279"/>
              <a:gd name="connsiteY0" fmla="*/ 73025 h 1627230"/>
              <a:gd name="connsiteX1" fmla="*/ 902117 w 1179279"/>
              <a:gd name="connsiteY1" fmla="*/ 57150 h 1627230"/>
              <a:gd name="connsiteX2" fmla="*/ 844967 w 1179279"/>
              <a:gd name="connsiteY2" fmla="*/ 22225 h 1627230"/>
              <a:gd name="connsiteX3" fmla="*/ 829092 w 1179279"/>
              <a:gd name="connsiteY3" fmla="*/ 9525 h 1627230"/>
              <a:gd name="connsiteX4" fmla="*/ 813217 w 1179279"/>
              <a:gd name="connsiteY4" fmla="*/ 6350 h 1627230"/>
              <a:gd name="connsiteX5" fmla="*/ 797342 w 1179279"/>
              <a:gd name="connsiteY5" fmla="*/ 0 h 1627230"/>
              <a:gd name="connsiteX6" fmla="*/ 775117 w 1179279"/>
              <a:gd name="connsiteY6" fmla="*/ 6350 h 1627230"/>
              <a:gd name="connsiteX7" fmla="*/ 771942 w 1179279"/>
              <a:gd name="connsiteY7" fmla="*/ 50800 h 1627230"/>
              <a:gd name="connsiteX8" fmla="*/ 768767 w 1179279"/>
              <a:gd name="connsiteY8" fmla="*/ 69850 h 1627230"/>
              <a:gd name="connsiteX9" fmla="*/ 759242 w 1179279"/>
              <a:gd name="connsiteY9" fmla="*/ 73025 h 1627230"/>
              <a:gd name="connsiteX10" fmla="*/ 749717 w 1179279"/>
              <a:gd name="connsiteY10" fmla="*/ 66675 h 1627230"/>
              <a:gd name="connsiteX11" fmla="*/ 737017 w 1179279"/>
              <a:gd name="connsiteY11" fmla="*/ 63500 h 1627230"/>
              <a:gd name="connsiteX12" fmla="*/ 714792 w 1179279"/>
              <a:gd name="connsiteY12" fmla="*/ 104775 h 1627230"/>
              <a:gd name="connsiteX13" fmla="*/ 670342 w 1179279"/>
              <a:gd name="connsiteY13" fmla="*/ 25400 h 1627230"/>
              <a:gd name="connsiteX14" fmla="*/ 654467 w 1179279"/>
              <a:gd name="connsiteY14" fmla="*/ 63500 h 1627230"/>
              <a:gd name="connsiteX15" fmla="*/ 600492 w 1179279"/>
              <a:gd name="connsiteY15" fmla="*/ 142875 h 1627230"/>
              <a:gd name="connsiteX16" fmla="*/ 562392 w 1179279"/>
              <a:gd name="connsiteY16" fmla="*/ 222250 h 1627230"/>
              <a:gd name="connsiteX17" fmla="*/ 527467 w 1179279"/>
              <a:gd name="connsiteY17" fmla="*/ 304800 h 1627230"/>
              <a:gd name="connsiteX18" fmla="*/ 521117 w 1179279"/>
              <a:gd name="connsiteY18" fmla="*/ 358775 h 1627230"/>
              <a:gd name="connsiteX19" fmla="*/ 444917 w 1179279"/>
              <a:gd name="connsiteY19" fmla="*/ 434975 h 1627230"/>
              <a:gd name="connsiteX20" fmla="*/ 444917 w 1179279"/>
              <a:gd name="connsiteY20" fmla="*/ 517525 h 1627230"/>
              <a:gd name="connsiteX21" fmla="*/ 409992 w 1179279"/>
              <a:gd name="connsiteY21" fmla="*/ 501650 h 1627230"/>
              <a:gd name="connsiteX22" fmla="*/ 362367 w 1179279"/>
              <a:gd name="connsiteY22" fmla="*/ 511175 h 1627230"/>
              <a:gd name="connsiteX23" fmla="*/ 295692 w 1179279"/>
              <a:gd name="connsiteY23" fmla="*/ 492125 h 1627230"/>
              <a:gd name="connsiteX24" fmla="*/ 289342 w 1179279"/>
              <a:gd name="connsiteY24" fmla="*/ 419100 h 1627230"/>
              <a:gd name="connsiteX25" fmla="*/ 263942 w 1179279"/>
              <a:gd name="connsiteY25" fmla="*/ 396875 h 1627230"/>
              <a:gd name="connsiteX26" fmla="*/ 184567 w 1179279"/>
              <a:gd name="connsiteY26" fmla="*/ 387350 h 1627230"/>
              <a:gd name="connsiteX27" fmla="*/ 108367 w 1179279"/>
              <a:gd name="connsiteY27" fmla="*/ 393700 h 1627230"/>
              <a:gd name="connsiteX28" fmla="*/ 35342 w 1179279"/>
              <a:gd name="connsiteY28" fmla="*/ 469900 h 1627230"/>
              <a:gd name="connsiteX29" fmla="*/ 417 w 1179279"/>
              <a:gd name="connsiteY29" fmla="*/ 533400 h 1627230"/>
              <a:gd name="connsiteX30" fmla="*/ 16292 w 1179279"/>
              <a:gd name="connsiteY30" fmla="*/ 587375 h 1627230"/>
              <a:gd name="connsiteX31" fmla="*/ 9941 w 1179279"/>
              <a:gd name="connsiteY31" fmla="*/ 631825 h 1627230"/>
              <a:gd name="connsiteX32" fmla="*/ 13117 w 1179279"/>
              <a:gd name="connsiteY32" fmla="*/ 698500 h 1627230"/>
              <a:gd name="connsiteX33" fmla="*/ 9942 w 1179279"/>
              <a:gd name="connsiteY33" fmla="*/ 736600 h 1627230"/>
              <a:gd name="connsiteX34" fmla="*/ 48042 w 1179279"/>
              <a:gd name="connsiteY34" fmla="*/ 755650 h 1627230"/>
              <a:gd name="connsiteX35" fmla="*/ 102017 w 1179279"/>
              <a:gd name="connsiteY35" fmla="*/ 790575 h 1627230"/>
              <a:gd name="connsiteX36" fmla="*/ 133767 w 1179279"/>
              <a:gd name="connsiteY36" fmla="*/ 784225 h 1627230"/>
              <a:gd name="connsiteX37" fmla="*/ 159167 w 1179279"/>
              <a:gd name="connsiteY37" fmla="*/ 841375 h 1627230"/>
              <a:gd name="connsiteX38" fmla="*/ 155992 w 1179279"/>
              <a:gd name="connsiteY38" fmla="*/ 873125 h 1627230"/>
              <a:gd name="connsiteX39" fmla="*/ 200442 w 1179279"/>
              <a:gd name="connsiteY39" fmla="*/ 904875 h 1627230"/>
              <a:gd name="connsiteX40" fmla="*/ 222667 w 1179279"/>
              <a:gd name="connsiteY40" fmla="*/ 939800 h 1627230"/>
              <a:gd name="connsiteX41" fmla="*/ 213142 w 1179279"/>
              <a:gd name="connsiteY41" fmla="*/ 1022350 h 1627230"/>
              <a:gd name="connsiteX42" fmla="*/ 190917 w 1179279"/>
              <a:gd name="connsiteY42" fmla="*/ 1063625 h 1627230"/>
              <a:gd name="connsiteX43" fmla="*/ 190917 w 1179279"/>
              <a:gd name="connsiteY43" fmla="*/ 1200150 h 1627230"/>
              <a:gd name="connsiteX44" fmla="*/ 244892 w 1179279"/>
              <a:gd name="connsiteY44" fmla="*/ 1206500 h 1627230"/>
              <a:gd name="connsiteX45" fmla="*/ 279817 w 1179279"/>
              <a:gd name="connsiteY45" fmla="*/ 1222375 h 1627230"/>
              <a:gd name="connsiteX46" fmla="*/ 289342 w 1179279"/>
              <a:gd name="connsiteY46" fmla="*/ 1270000 h 1627230"/>
              <a:gd name="connsiteX47" fmla="*/ 356017 w 1179279"/>
              <a:gd name="connsiteY47" fmla="*/ 1298575 h 1627230"/>
              <a:gd name="connsiteX48" fmla="*/ 403642 w 1179279"/>
              <a:gd name="connsiteY48" fmla="*/ 1330325 h 1627230"/>
              <a:gd name="connsiteX49" fmla="*/ 422692 w 1179279"/>
              <a:gd name="connsiteY49" fmla="*/ 1403350 h 1627230"/>
              <a:gd name="connsiteX50" fmla="*/ 444917 w 1179279"/>
              <a:gd name="connsiteY50" fmla="*/ 1476375 h 1627230"/>
              <a:gd name="connsiteX51" fmla="*/ 483017 w 1179279"/>
              <a:gd name="connsiteY51" fmla="*/ 1482725 h 1627230"/>
              <a:gd name="connsiteX52" fmla="*/ 514767 w 1179279"/>
              <a:gd name="connsiteY52" fmla="*/ 1536700 h 1627230"/>
              <a:gd name="connsiteX53" fmla="*/ 543342 w 1179279"/>
              <a:gd name="connsiteY53" fmla="*/ 1584325 h 1627230"/>
              <a:gd name="connsiteX54" fmla="*/ 571917 w 1179279"/>
              <a:gd name="connsiteY54" fmla="*/ 1555750 h 1627230"/>
              <a:gd name="connsiteX55" fmla="*/ 597317 w 1179279"/>
              <a:gd name="connsiteY55" fmla="*/ 1501775 h 1627230"/>
              <a:gd name="connsiteX56" fmla="*/ 625892 w 1179279"/>
              <a:gd name="connsiteY56" fmla="*/ 1565275 h 1627230"/>
              <a:gd name="connsiteX57" fmla="*/ 660817 w 1179279"/>
              <a:gd name="connsiteY57" fmla="*/ 1590675 h 1627230"/>
              <a:gd name="connsiteX58" fmla="*/ 711617 w 1179279"/>
              <a:gd name="connsiteY58" fmla="*/ 1543050 h 1627230"/>
              <a:gd name="connsiteX59" fmla="*/ 794167 w 1179279"/>
              <a:gd name="connsiteY59" fmla="*/ 1558925 h 1627230"/>
              <a:gd name="connsiteX60" fmla="*/ 857667 w 1179279"/>
              <a:gd name="connsiteY60" fmla="*/ 1568450 h 1627230"/>
              <a:gd name="connsiteX61" fmla="*/ 927517 w 1179279"/>
              <a:gd name="connsiteY61" fmla="*/ 1590675 h 1627230"/>
              <a:gd name="connsiteX62" fmla="*/ 1000542 w 1179279"/>
              <a:gd name="connsiteY62" fmla="*/ 1606550 h 1627230"/>
              <a:gd name="connsiteX63" fmla="*/ 1054517 w 1179279"/>
              <a:gd name="connsiteY63" fmla="*/ 1625599 h 1627230"/>
              <a:gd name="connsiteX64" fmla="*/ 1079917 w 1179279"/>
              <a:gd name="connsiteY64" fmla="*/ 1612900 h 1627230"/>
              <a:gd name="connsiteX65" fmla="*/ 1076741 w 1179279"/>
              <a:gd name="connsiteY65" fmla="*/ 1581149 h 1627230"/>
              <a:gd name="connsiteX66" fmla="*/ 1098967 w 1179279"/>
              <a:gd name="connsiteY66" fmla="*/ 1568449 h 1627230"/>
              <a:gd name="connsiteX67" fmla="*/ 1098967 w 1179279"/>
              <a:gd name="connsiteY67" fmla="*/ 1527175 h 1627230"/>
              <a:gd name="connsiteX68" fmla="*/ 1140241 w 1179279"/>
              <a:gd name="connsiteY68" fmla="*/ 1527174 h 1627230"/>
              <a:gd name="connsiteX69" fmla="*/ 1178342 w 1179279"/>
              <a:gd name="connsiteY69" fmla="*/ 1514475 h 1627230"/>
              <a:gd name="connsiteX70" fmla="*/ 1098967 w 1179279"/>
              <a:gd name="connsiteY70" fmla="*/ 1457325 h 1627230"/>
              <a:gd name="connsiteX71" fmla="*/ 1057692 w 1179279"/>
              <a:gd name="connsiteY71" fmla="*/ 1419225 h 1627230"/>
              <a:gd name="connsiteX72" fmla="*/ 1025941 w 1179279"/>
              <a:gd name="connsiteY72" fmla="*/ 1384299 h 1627230"/>
              <a:gd name="connsiteX73" fmla="*/ 1076742 w 1179279"/>
              <a:gd name="connsiteY73" fmla="*/ 1339850 h 1627230"/>
              <a:gd name="connsiteX74" fmla="*/ 1064042 w 1179279"/>
              <a:gd name="connsiteY74" fmla="*/ 1308100 h 1627230"/>
              <a:gd name="connsiteX75" fmla="*/ 1038641 w 1179279"/>
              <a:gd name="connsiteY75" fmla="*/ 1320799 h 1627230"/>
              <a:gd name="connsiteX76" fmla="*/ 984667 w 1179279"/>
              <a:gd name="connsiteY76" fmla="*/ 1301750 h 1627230"/>
              <a:gd name="connsiteX77" fmla="*/ 1013242 w 1179279"/>
              <a:gd name="connsiteY77" fmla="*/ 1276350 h 1627230"/>
              <a:gd name="connsiteX78" fmla="*/ 965617 w 1179279"/>
              <a:gd name="connsiteY78" fmla="*/ 1206500 h 1627230"/>
              <a:gd name="connsiteX79" fmla="*/ 930692 w 1179279"/>
              <a:gd name="connsiteY79" fmla="*/ 1146175 h 1627230"/>
              <a:gd name="connsiteX80" fmla="*/ 898942 w 1179279"/>
              <a:gd name="connsiteY80" fmla="*/ 1082675 h 1627230"/>
              <a:gd name="connsiteX81" fmla="*/ 892592 w 1179279"/>
              <a:gd name="connsiteY81" fmla="*/ 1063625 h 1627230"/>
              <a:gd name="connsiteX82" fmla="*/ 883067 w 1179279"/>
              <a:gd name="connsiteY82" fmla="*/ 1047750 h 1627230"/>
              <a:gd name="connsiteX83" fmla="*/ 876717 w 1179279"/>
              <a:gd name="connsiteY83" fmla="*/ 1038225 h 1627230"/>
              <a:gd name="connsiteX84" fmla="*/ 860842 w 1179279"/>
              <a:gd name="connsiteY84" fmla="*/ 1025525 h 1627230"/>
              <a:gd name="connsiteX85" fmla="*/ 841792 w 1179279"/>
              <a:gd name="connsiteY85" fmla="*/ 1003300 h 1627230"/>
              <a:gd name="connsiteX86" fmla="*/ 819567 w 1179279"/>
              <a:gd name="connsiteY86" fmla="*/ 1000125 h 1627230"/>
              <a:gd name="connsiteX87" fmla="*/ 797342 w 1179279"/>
              <a:gd name="connsiteY87" fmla="*/ 987425 h 1627230"/>
              <a:gd name="connsiteX88" fmla="*/ 765592 w 1179279"/>
              <a:gd name="connsiteY88" fmla="*/ 965200 h 1627230"/>
              <a:gd name="connsiteX89" fmla="*/ 752892 w 1179279"/>
              <a:gd name="connsiteY89" fmla="*/ 958850 h 1627230"/>
              <a:gd name="connsiteX90" fmla="*/ 746542 w 1179279"/>
              <a:gd name="connsiteY90" fmla="*/ 946150 h 1627230"/>
              <a:gd name="connsiteX91" fmla="*/ 740192 w 1179279"/>
              <a:gd name="connsiteY91" fmla="*/ 898525 h 1627230"/>
              <a:gd name="connsiteX92" fmla="*/ 730667 w 1179279"/>
              <a:gd name="connsiteY92" fmla="*/ 863600 h 1627230"/>
              <a:gd name="connsiteX93" fmla="*/ 721142 w 1179279"/>
              <a:gd name="connsiteY93" fmla="*/ 860425 h 1627230"/>
              <a:gd name="connsiteX94" fmla="*/ 705267 w 1179279"/>
              <a:gd name="connsiteY94" fmla="*/ 847725 h 1627230"/>
              <a:gd name="connsiteX95" fmla="*/ 692567 w 1179279"/>
              <a:gd name="connsiteY95" fmla="*/ 841375 h 1627230"/>
              <a:gd name="connsiteX96" fmla="*/ 686217 w 1179279"/>
              <a:gd name="connsiteY96" fmla="*/ 831850 h 1627230"/>
              <a:gd name="connsiteX97" fmla="*/ 689392 w 1179279"/>
              <a:gd name="connsiteY97" fmla="*/ 784225 h 1627230"/>
              <a:gd name="connsiteX98" fmla="*/ 698917 w 1179279"/>
              <a:gd name="connsiteY98" fmla="*/ 762000 h 1627230"/>
              <a:gd name="connsiteX99" fmla="*/ 708442 w 1179279"/>
              <a:gd name="connsiteY99" fmla="*/ 673100 h 1627230"/>
              <a:gd name="connsiteX100" fmla="*/ 711617 w 1179279"/>
              <a:gd name="connsiteY100" fmla="*/ 641350 h 1627230"/>
              <a:gd name="connsiteX101" fmla="*/ 721142 w 1179279"/>
              <a:gd name="connsiteY101" fmla="*/ 609600 h 1627230"/>
              <a:gd name="connsiteX102" fmla="*/ 727492 w 1179279"/>
              <a:gd name="connsiteY102" fmla="*/ 581025 h 1627230"/>
              <a:gd name="connsiteX103" fmla="*/ 733842 w 1179279"/>
              <a:gd name="connsiteY103" fmla="*/ 568325 h 1627230"/>
              <a:gd name="connsiteX104" fmla="*/ 737017 w 1179279"/>
              <a:gd name="connsiteY104" fmla="*/ 555625 h 1627230"/>
              <a:gd name="connsiteX105" fmla="*/ 749717 w 1179279"/>
              <a:gd name="connsiteY105" fmla="*/ 542925 h 1627230"/>
              <a:gd name="connsiteX106" fmla="*/ 762417 w 1179279"/>
              <a:gd name="connsiteY106" fmla="*/ 520700 h 1627230"/>
              <a:gd name="connsiteX107" fmla="*/ 784642 w 1179279"/>
              <a:gd name="connsiteY107" fmla="*/ 498475 h 1627230"/>
              <a:gd name="connsiteX108" fmla="*/ 797342 w 1179279"/>
              <a:gd name="connsiteY108" fmla="*/ 485775 h 1627230"/>
              <a:gd name="connsiteX109" fmla="*/ 806867 w 1179279"/>
              <a:gd name="connsiteY109" fmla="*/ 476250 h 1627230"/>
              <a:gd name="connsiteX110" fmla="*/ 816392 w 1179279"/>
              <a:gd name="connsiteY110" fmla="*/ 454025 h 1627230"/>
              <a:gd name="connsiteX111" fmla="*/ 819567 w 1179279"/>
              <a:gd name="connsiteY111" fmla="*/ 441325 h 1627230"/>
              <a:gd name="connsiteX112" fmla="*/ 832267 w 1179279"/>
              <a:gd name="connsiteY112" fmla="*/ 409575 h 1627230"/>
              <a:gd name="connsiteX113" fmla="*/ 838617 w 1179279"/>
              <a:gd name="connsiteY113" fmla="*/ 365125 h 1627230"/>
              <a:gd name="connsiteX114" fmla="*/ 841792 w 1179279"/>
              <a:gd name="connsiteY114" fmla="*/ 355600 h 1627230"/>
              <a:gd name="connsiteX115" fmla="*/ 844967 w 1179279"/>
              <a:gd name="connsiteY115" fmla="*/ 342900 h 1627230"/>
              <a:gd name="connsiteX116" fmla="*/ 854492 w 1179279"/>
              <a:gd name="connsiteY116" fmla="*/ 225425 h 1627230"/>
              <a:gd name="connsiteX117" fmla="*/ 857667 w 1179279"/>
              <a:gd name="connsiteY117" fmla="*/ 209550 h 1627230"/>
              <a:gd name="connsiteX118" fmla="*/ 864017 w 1179279"/>
              <a:gd name="connsiteY118" fmla="*/ 200025 h 1627230"/>
              <a:gd name="connsiteX119" fmla="*/ 867192 w 1179279"/>
              <a:gd name="connsiteY119" fmla="*/ 177800 h 1627230"/>
              <a:gd name="connsiteX120" fmla="*/ 870367 w 1179279"/>
              <a:gd name="connsiteY120" fmla="*/ 168275 h 1627230"/>
              <a:gd name="connsiteX121" fmla="*/ 873542 w 1179279"/>
              <a:gd name="connsiteY121" fmla="*/ 152400 h 1627230"/>
              <a:gd name="connsiteX122" fmla="*/ 883067 w 1179279"/>
              <a:gd name="connsiteY122" fmla="*/ 101600 h 1627230"/>
              <a:gd name="connsiteX123" fmla="*/ 886242 w 1179279"/>
              <a:gd name="connsiteY123" fmla="*/ 92075 h 1627230"/>
              <a:gd name="connsiteX124" fmla="*/ 898942 w 1179279"/>
              <a:gd name="connsiteY124" fmla="*/ 76200 h 1627230"/>
              <a:gd name="connsiteX125" fmla="*/ 908467 w 1179279"/>
              <a:gd name="connsiteY125" fmla="*/ 73025 h 1627230"/>
              <a:gd name="connsiteX0" fmla="*/ 908467 w 1179279"/>
              <a:gd name="connsiteY0" fmla="*/ 73025 h 1627230"/>
              <a:gd name="connsiteX1" fmla="*/ 902117 w 1179279"/>
              <a:gd name="connsiteY1" fmla="*/ 57150 h 1627230"/>
              <a:gd name="connsiteX2" fmla="*/ 844967 w 1179279"/>
              <a:gd name="connsiteY2" fmla="*/ 22225 h 1627230"/>
              <a:gd name="connsiteX3" fmla="*/ 829092 w 1179279"/>
              <a:gd name="connsiteY3" fmla="*/ 9525 h 1627230"/>
              <a:gd name="connsiteX4" fmla="*/ 813217 w 1179279"/>
              <a:gd name="connsiteY4" fmla="*/ 6350 h 1627230"/>
              <a:gd name="connsiteX5" fmla="*/ 797342 w 1179279"/>
              <a:gd name="connsiteY5" fmla="*/ 0 h 1627230"/>
              <a:gd name="connsiteX6" fmla="*/ 775117 w 1179279"/>
              <a:gd name="connsiteY6" fmla="*/ 6350 h 1627230"/>
              <a:gd name="connsiteX7" fmla="*/ 771942 w 1179279"/>
              <a:gd name="connsiteY7" fmla="*/ 50800 h 1627230"/>
              <a:gd name="connsiteX8" fmla="*/ 768767 w 1179279"/>
              <a:gd name="connsiteY8" fmla="*/ 69850 h 1627230"/>
              <a:gd name="connsiteX9" fmla="*/ 759242 w 1179279"/>
              <a:gd name="connsiteY9" fmla="*/ 73025 h 1627230"/>
              <a:gd name="connsiteX10" fmla="*/ 749717 w 1179279"/>
              <a:gd name="connsiteY10" fmla="*/ 66675 h 1627230"/>
              <a:gd name="connsiteX11" fmla="*/ 737017 w 1179279"/>
              <a:gd name="connsiteY11" fmla="*/ 63500 h 1627230"/>
              <a:gd name="connsiteX12" fmla="*/ 714792 w 1179279"/>
              <a:gd name="connsiteY12" fmla="*/ 104775 h 1627230"/>
              <a:gd name="connsiteX13" fmla="*/ 670342 w 1179279"/>
              <a:gd name="connsiteY13" fmla="*/ 25400 h 1627230"/>
              <a:gd name="connsiteX14" fmla="*/ 654467 w 1179279"/>
              <a:gd name="connsiteY14" fmla="*/ 63500 h 1627230"/>
              <a:gd name="connsiteX15" fmla="*/ 600492 w 1179279"/>
              <a:gd name="connsiteY15" fmla="*/ 142875 h 1627230"/>
              <a:gd name="connsiteX16" fmla="*/ 562392 w 1179279"/>
              <a:gd name="connsiteY16" fmla="*/ 222250 h 1627230"/>
              <a:gd name="connsiteX17" fmla="*/ 527467 w 1179279"/>
              <a:gd name="connsiteY17" fmla="*/ 304800 h 1627230"/>
              <a:gd name="connsiteX18" fmla="*/ 521117 w 1179279"/>
              <a:gd name="connsiteY18" fmla="*/ 358775 h 1627230"/>
              <a:gd name="connsiteX19" fmla="*/ 444917 w 1179279"/>
              <a:gd name="connsiteY19" fmla="*/ 434975 h 1627230"/>
              <a:gd name="connsiteX20" fmla="*/ 444917 w 1179279"/>
              <a:gd name="connsiteY20" fmla="*/ 517525 h 1627230"/>
              <a:gd name="connsiteX21" fmla="*/ 409992 w 1179279"/>
              <a:gd name="connsiteY21" fmla="*/ 501650 h 1627230"/>
              <a:gd name="connsiteX22" fmla="*/ 362367 w 1179279"/>
              <a:gd name="connsiteY22" fmla="*/ 511175 h 1627230"/>
              <a:gd name="connsiteX23" fmla="*/ 295692 w 1179279"/>
              <a:gd name="connsiteY23" fmla="*/ 492125 h 1627230"/>
              <a:gd name="connsiteX24" fmla="*/ 289342 w 1179279"/>
              <a:gd name="connsiteY24" fmla="*/ 419100 h 1627230"/>
              <a:gd name="connsiteX25" fmla="*/ 263942 w 1179279"/>
              <a:gd name="connsiteY25" fmla="*/ 396875 h 1627230"/>
              <a:gd name="connsiteX26" fmla="*/ 184567 w 1179279"/>
              <a:gd name="connsiteY26" fmla="*/ 387350 h 1627230"/>
              <a:gd name="connsiteX27" fmla="*/ 108367 w 1179279"/>
              <a:gd name="connsiteY27" fmla="*/ 393700 h 1627230"/>
              <a:gd name="connsiteX28" fmla="*/ 35342 w 1179279"/>
              <a:gd name="connsiteY28" fmla="*/ 469900 h 1627230"/>
              <a:gd name="connsiteX29" fmla="*/ 417 w 1179279"/>
              <a:gd name="connsiteY29" fmla="*/ 533400 h 1627230"/>
              <a:gd name="connsiteX30" fmla="*/ 16292 w 1179279"/>
              <a:gd name="connsiteY30" fmla="*/ 587375 h 1627230"/>
              <a:gd name="connsiteX31" fmla="*/ 9941 w 1179279"/>
              <a:gd name="connsiteY31" fmla="*/ 631825 h 1627230"/>
              <a:gd name="connsiteX32" fmla="*/ 13117 w 1179279"/>
              <a:gd name="connsiteY32" fmla="*/ 698500 h 1627230"/>
              <a:gd name="connsiteX33" fmla="*/ 9942 w 1179279"/>
              <a:gd name="connsiteY33" fmla="*/ 736600 h 1627230"/>
              <a:gd name="connsiteX34" fmla="*/ 48042 w 1179279"/>
              <a:gd name="connsiteY34" fmla="*/ 755650 h 1627230"/>
              <a:gd name="connsiteX35" fmla="*/ 102017 w 1179279"/>
              <a:gd name="connsiteY35" fmla="*/ 790575 h 1627230"/>
              <a:gd name="connsiteX36" fmla="*/ 133767 w 1179279"/>
              <a:gd name="connsiteY36" fmla="*/ 784225 h 1627230"/>
              <a:gd name="connsiteX37" fmla="*/ 159167 w 1179279"/>
              <a:gd name="connsiteY37" fmla="*/ 841375 h 1627230"/>
              <a:gd name="connsiteX38" fmla="*/ 155992 w 1179279"/>
              <a:gd name="connsiteY38" fmla="*/ 873125 h 1627230"/>
              <a:gd name="connsiteX39" fmla="*/ 200442 w 1179279"/>
              <a:gd name="connsiteY39" fmla="*/ 904875 h 1627230"/>
              <a:gd name="connsiteX40" fmla="*/ 222667 w 1179279"/>
              <a:gd name="connsiteY40" fmla="*/ 939800 h 1627230"/>
              <a:gd name="connsiteX41" fmla="*/ 213142 w 1179279"/>
              <a:gd name="connsiteY41" fmla="*/ 1022350 h 1627230"/>
              <a:gd name="connsiteX42" fmla="*/ 190917 w 1179279"/>
              <a:gd name="connsiteY42" fmla="*/ 1063625 h 1627230"/>
              <a:gd name="connsiteX43" fmla="*/ 190917 w 1179279"/>
              <a:gd name="connsiteY43" fmla="*/ 1200150 h 1627230"/>
              <a:gd name="connsiteX44" fmla="*/ 244892 w 1179279"/>
              <a:gd name="connsiteY44" fmla="*/ 1206500 h 1627230"/>
              <a:gd name="connsiteX45" fmla="*/ 279817 w 1179279"/>
              <a:gd name="connsiteY45" fmla="*/ 1222375 h 1627230"/>
              <a:gd name="connsiteX46" fmla="*/ 289342 w 1179279"/>
              <a:gd name="connsiteY46" fmla="*/ 1270000 h 1627230"/>
              <a:gd name="connsiteX47" fmla="*/ 356017 w 1179279"/>
              <a:gd name="connsiteY47" fmla="*/ 1298575 h 1627230"/>
              <a:gd name="connsiteX48" fmla="*/ 403642 w 1179279"/>
              <a:gd name="connsiteY48" fmla="*/ 1330325 h 1627230"/>
              <a:gd name="connsiteX49" fmla="*/ 422692 w 1179279"/>
              <a:gd name="connsiteY49" fmla="*/ 1403350 h 1627230"/>
              <a:gd name="connsiteX50" fmla="*/ 444917 w 1179279"/>
              <a:gd name="connsiteY50" fmla="*/ 1476375 h 1627230"/>
              <a:gd name="connsiteX51" fmla="*/ 483017 w 1179279"/>
              <a:gd name="connsiteY51" fmla="*/ 1482725 h 1627230"/>
              <a:gd name="connsiteX52" fmla="*/ 514767 w 1179279"/>
              <a:gd name="connsiteY52" fmla="*/ 1536700 h 1627230"/>
              <a:gd name="connsiteX53" fmla="*/ 543342 w 1179279"/>
              <a:gd name="connsiteY53" fmla="*/ 1584325 h 1627230"/>
              <a:gd name="connsiteX54" fmla="*/ 571917 w 1179279"/>
              <a:gd name="connsiteY54" fmla="*/ 1555750 h 1627230"/>
              <a:gd name="connsiteX55" fmla="*/ 597317 w 1179279"/>
              <a:gd name="connsiteY55" fmla="*/ 1501775 h 1627230"/>
              <a:gd name="connsiteX56" fmla="*/ 625892 w 1179279"/>
              <a:gd name="connsiteY56" fmla="*/ 1565275 h 1627230"/>
              <a:gd name="connsiteX57" fmla="*/ 660817 w 1179279"/>
              <a:gd name="connsiteY57" fmla="*/ 1590675 h 1627230"/>
              <a:gd name="connsiteX58" fmla="*/ 711617 w 1179279"/>
              <a:gd name="connsiteY58" fmla="*/ 1543050 h 1627230"/>
              <a:gd name="connsiteX59" fmla="*/ 794167 w 1179279"/>
              <a:gd name="connsiteY59" fmla="*/ 1558925 h 1627230"/>
              <a:gd name="connsiteX60" fmla="*/ 857667 w 1179279"/>
              <a:gd name="connsiteY60" fmla="*/ 1568450 h 1627230"/>
              <a:gd name="connsiteX61" fmla="*/ 927517 w 1179279"/>
              <a:gd name="connsiteY61" fmla="*/ 1590675 h 1627230"/>
              <a:gd name="connsiteX62" fmla="*/ 1000542 w 1179279"/>
              <a:gd name="connsiteY62" fmla="*/ 1606550 h 1627230"/>
              <a:gd name="connsiteX63" fmla="*/ 1054517 w 1179279"/>
              <a:gd name="connsiteY63" fmla="*/ 1625599 h 1627230"/>
              <a:gd name="connsiteX64" fmla="*/ 1079917 w 1179279"/>
              <a:gd name="connsiteY64" fmla="*/ 1612900 h 1627230"/>
              <a:gd name="connsiteX65" fmla="*/ 1076741 w 1179279"/>
              <a:gd name="connsiteY65" fmla="*/ 1581149 h 1627230"/>
              <a:gd name="connsiteX66" fmla="*/ 1098967 w 1179279"/>
              <a:gd name="connsiteY66" fmla="*/ 1568449 h 1627230"/>
              <a:gd name="connsiteX67" fmla="*/ 1098967 w 1179279"/>
              <a:gd name="connsiteY67" fmla="*/ 1527175 h 1627230"/>
              <a:gd name="connsiteX68" fmla="*/ 1140241 w 1179279"/>
              <a:gd name="connsiteY68" fmla="*/ 1527174 h 1627230"/>
              <a:gd name="connsiteX69" fmla="*/ 1178342 w 1179279"/>
              <a:gd name="connsiteY69" fmla="*/ 1514475 h 1627230"/>
              <a:gd name="connsiteX70" fmla="*/ 1098967 w 1179279"/>
              <a:gd name="connsiteY70" fmla="*/ 1457325 h 1627230"/>
              <a:gd name="connsiteX71" fmla="*/ 1057692 w 1179279"/>
              <a:gd name="connsiteY71" fmla="*/ 1419225 h 1627230"/>
              <a:gd name="connsiteX72" fmla="*/ 1025941 w 1179279"/>
              <a:gd name="connsiteY72" fmla="*/ 1384299 h 1627230"/>
              <a:gd name="connsiteX73" fmla="*/ 1076742 w 1179279"/>
              <a:gd name="connsiteY73" fmla="*/ 1339850 h 1627230"/>
              <a:gd name="connsiteX74" fmla="*/ 1064042 w 1179279"/>
              <a:gd name="connsiteY74" fmla="*/ 1308100 h 1627230"/>
              <a:gd name="connsiteX75" fmla="*/ 1038641 w 1179279"/>
              <a:gd name="connsiteY75" fmla="*/ 1320799 h 1627230"/>
              <a:gd name="connsiteX76" fmla="*/ 984667 w 1179279"/>
              <a:gd name="connsiteY76" fmla="*/ 1314450 h 1627230"/>
              <a:gd name="connsiteX77" fmla="*/ 1013242 w 1179279"/>
              <a:gd name="connsiteY77" fmla="*/ 1276350 h 1627230"/>
              <a:gd name="connsiteX78" fmla="*/ 965617 w 1179279"/>
              <a:gd name="connsiteY78" fmla="*/ 1206500 h 1627230"/>
              <a:gd name="connsiteX79" fmla="*/ 930692 w 1179279"/>
              <a:gd name="connsiteY79" fmla="*/ 1146175 h 1627230"/>
              <a:gd name="connsiteX80" fmla="*/ 898942 w 1179279"/>
              <a:gd name="connsiteY80" fmla="*/ 1082675 h 1627230"/>
              <a:gd name="connsiteX81" fmla="*/ 892592 w 1179279"/>
              <a:gd name="connsiteY81" fmla="*/ 1063625 h 1627230"/>
              <a:gd name="connsiteX82" fmla="*/ 883067 w 1179279"/>
              <a:gd name="connsiteY82" fmla="*/ 1047750 h 1627230"/>
              <a:gd name="connsiteX83" fmla="*/ 876717 w 1179279"/>
              <a:gd name="connsiteY83" fmla="*/ 1038225 h 1627230"/>
              <a:gd name="connsiteX84" fmla="*/ 860842 w 1179279"/>
              <a:gd name="connsiteY84" fmla="*/ 1025525 h 1627230"/>
              <a:gd name="connsiteX85" fmla="*/ 841792 w 1179279"/>
              <a:gd name="connsiteY85" fmla="*/ 1003300 h 1627230"/>
              <a:gd name="connsiteX86" fmla="*/ 819567 w 1179279"/>
              <a:gd name="connsiteY86" fmla="*/ 1000125 h 1627230"/>
              <a:gd name="connsiteX87" fmla="*/ 797342 w 1179279"/>
              <a:gd name="connsiteY87" fmla="*/ 987425 h 1627230"/>
              <a:gd name="connsiteX88" fmla="*/ 765592 w 1179279"/>
              <a:gd name="connsiteY88" fmla="*/ 965200 h 1627230"/>
              <a:gd name="connsiteX89" fmla="*/ 752892 w 1179279"/>
              <a:gd name="connsiteY89" fmla="*/ 958850 h 1627230"/>
              <a:gd name="connsiteX90" fmla="*/ 746542 w 1179279"/>
              <a:gd name="connsiteY90" fmla="*/ 946150 h 1627230"/>
              <a:gd name="connsiteX91" fmla="*/ 740192 w 1179279"/>
              <a:gd name="connsiteY91" fmla="*/ 898525 h 1627230"/>
              <a:gd name="connsiteX92" fmla="*/ 730667 w 1179279"/>
              <a:gd name="connsiteY92" fmla="*/ 863600 h 1627230"/>
              <a:gd name="connsiteX93" fmla="*/ 721142 w 1179279"/>
              <a:gd name="connsiteY93" fmla="*/ 860425 h 1627230"/>
              <a:gd name="connsiteX94" fmla="*/ 705267 w 1179279"/>
              <a:gd name="connsiteY94" fmla="*/ 847725 h 1627230"/>
              <a:gd name="connsiteX95" fmla="*/ 692567 w 1179279"/>
              <a:gd name="connsiteY95" fmla="*/ 841375 h 1627230"/>
              <a:gd name="connsiteX96" fmla="*/ 686217 w 1179279"/>
              <a:gd name="connsiteY96" fmla="*/ 831850 h 1627230"/>
              <a:gd name="connsiteX97" fmla="*/ 689392 w 1179279"/>
              <a:gd name="connsiteY97" fmla="*/ 784225 h 1627230"/>
              <a:gd name="connsiteX98" fmla="*/ 698917 w 1179279"/>
              <a:gd name="connsiteY98" fmla="*/ 762000 h 1627230"/>
              <a:gd name="connsiteX99" fmla="*/ 708442 w 1179279"/>
              <a:gd name="connsiteY99" fmla="*/ 673100 h 1627230"/>
              <a:gd name="connsiteX100" fmla="*/ 711617 w 1179279"/>
              <a:gd name="connsiteY100" fmla="*/ 641350 h 1627230"/>
              <a:gd name="connsiteX101" fmla="*/ 721142 w 1179279"/>
              <a:gd name="connsiteY101" fmla="*/ 609600 h 1627230"/>
              <a:gd name="connsiteX102" fmla="*/ 727492 w 1179279"/>
              <a:gd name="connsiteY102" fmla="*/ 581025 h 1627230"/>
              <a:gd name="connsiteX103" fmla="*/ 733842 w 1179279"/>
              <a:gd name="connsiteY103" fmla="*/ 568325 h 1627230"/>
              <a:gd name="connsiteX104" fmla="*/ 737017 w 1179279"/>
              <a:gd name="connsiteY104" fmla="*/ 555625 h 1627230"/>
              <a:gd name="connsiteX105" fmla="*/ 749717 w 1179279"/>
              <a:gd name="connsiteY105" fmla="*/ 542925 h 1627230"/>
              <a:gd name="connsiteX106" fmla="*/ 762417 w 1179279"/>
              <a:gd name="connsiteY106" fmla="*/ 520700 h 1627230"/>
              <a:gd name="connsiteX107" fmla="*/ 784642 w 1179279"/>
              <a:gd name="connsiteY107" fmla="*/ 498475 h 1627230"/>
              <a:gd name="connsiteX108" fmla="*/ 797342 w 1179279"/>
              <a:gd name="connsiteY108" fmla="*/ 485775 h 1627230"/>
              <a:gd name="connsiteX109" fmla="*/ 806867 w 1179279"/>
              <a:gd name="connsiteY109" fmla="*/ 476250 h 1627230"/>
              <a:gd name="connsiteX110" fmla="*/ 816392 w 1179279"/>
              <a:gd name="connsiteY110" fmla="*/ 454025 h 1627230"/>
              <a:gd name="connsiteX111" fmla="*/ 819567 w 1179279"/>
              <a:gd name="connsiteY111" fmla="*/ 441325 h 1627230"/>
              <a:gd name="connsiteX112" fmla="*/ 832267 w 1179279"/>
              <a:gd name="connsiteY112" fmla="*/ 409575 h 1627230"/>
              <a:gd name="connsiteX113" fmla="*/ 838617 w 1179279"/>
              <a:gd name="connsiteY113" fmla="*/ 365125 h 1627230"/>
              <a:gd name="connsiteX114" fmla="*/ 841792 w 1179279"/>
              <a:gd name="connsiteY114" fmla="*/ 355600 h 1627230"/>
              <a:gd name="connsiteX115" fmla="*/ 844967 w 1179279"/>
              <a:gd name="connsiteY115" fmla="*/ 342900 h 1627230"/>
              <a:gd name="connsiteX116" fmla="*/ 854492 w 1179279"/>
              <a:gd name="connsiteY116" fmla="*/ 225425 h 1627230"/>
              <a:gd name="connsiteX117" fmla="*/ 857667 w 1179279"/>
              <a:gd name="connsiteY117" fmla="*/ 209550 h 1627230"/>
              <a:gd name="connsiteX118" fmla="*/ 864017 w 1179279"/>
              <a:gd name="connsiteY118" fmla="*/ 200025 h 1627230"/>
              <a:gd name="connsiteX119" fmla="*/ 867192 w 1179279"/>
              <a:gd name="connsiteY119" fmla="*/ 177800 h 1627230"/>
              <a:gd name="connsiteX120" fmla="*/ 870367 w 1179279"/>
              <a:gd name="connsiteY120" fmla="*/ 168275 h 1627230"/>
              <a:gd name="connsiteX121" fmla="*/ 873542 w 1179279"/>
              <a:gd name="connsiteY121" fmla="*/ 152400 h 1627230"/>
              <a:gd name="connsiteX122" fmla="*/ 883067 w 1179279"/>
              <a:gd name="connsiteY122" fmla="*/ 101600 h 1627230"/>
              <a:gd name="connsiteX123" fmla="*/ 886242 w 1179279"/>
              <a:gd name="connsiteY123" fmla="*/ 92075 h 1627230"/>
              <a:gd name="connsiteX124" fmla="*/ 898942 w 1179279"/>
              <a:gd name="connsiteY124" fmla="*/ 76200 h 1627230"/>
              <a:gd name="connsiteX125" fmla="*/ 908467 w 1179279"/>
              <a:gd name="connsiteY125" fmla="*/ 73025 h 1627230"/>
              <a:gd name="connsiteX0" fmla="*/ 908467 w 1179279"/>
              <a:gd name="connsiteY0" fmla="*/ 73025 h 1627230"/>
              <a:gd name="connsiteX1" fmla="*/ 902117 w 1179279"/>
              <a:gd name="connsiteY1" fmla="*/ 57150 h 1627230"/>
              <a:gd name="connsiteX2" fmla="*/ 844967 w 1179279"/>
              <a:gd name="connsiteY2" fmla="*/ 22225 h 1627230"/>
              <a:gd name="connsiteX3" fmla="*/ 829092 w 1179279"/>
              <a:gd name="connsiteY3" fmla="*/ 9525 h 1627230"/>
              <a:gd name="connsiteX4" fmla="*/ 813217 w 1179279"/>
              <a:gd name="connsiteY4" fmla="*/ 6350 h 1627230"/>
              <a:gd name="connsiteX5" fmla="*/ 797342 w 1179279"/>
              <a:gd name="connsiteY5" fmla="*/ 0 h 1627230"/>
              <a:gd name="connsiteX6" fmla="*/ 775117 w 1179279"/>
              <a:gd name="connsiteY6" fmla="*/ 6350 h 1627230"/>
              <a:gd name="connsiteX7" fmla="*/ 771942 w 1179279"/>
              <a:gd name="connsiteY7" fmla="*/ 50800 h 1627230"/>
              <a:gd name="connsiteX8" fmla="*/ 768767 w 1179279"/>
              <a:gd name="connsiteY8" fmla="*/ 69850 h 1627230"/>
              <a:gd name="connsiteX9" fmla="*/ 759242 w 1179279"/>
              <a:gd name="connsiteY9" fmla="*/ 73025 h 1627230"/>
              <a:gd name="connsiteX10" fmla="*/ 749717 w 1179279"/>
              <a:gd name="connsiteY10" fmla="*/ 66675 h 1627230"/>
              <a:gd name="connsiteX11" fmla="*/ 737017 w 1179279"/>
              <a:gd name="connsiteY11" fmla="*/ 63500 h 1627230"/>
              <a:gd name="connsiteX12" fmla="*/ 714792 w 1179279"/>
              <a:gd name="connsiteY12" fmla="*/ 104775 h 1627230"/>
              <a:gd name="connsiteX13" fmla="*/ 670342 w 1179279"/>
              <a:gd name="connsiteY13" fmla="*/ 25400 h 1627230"/>
              <a:gd name="connsiteX14" fmla="*/ 654467 w 1179279"/>
              <a:gd name="connsiteY14" fmla="*/ 63500 h 1627230"/>
              <a:gd name="connsiteX15" fmla="*/ 600492 w 1179279"/>
              <a:gd name="connsiteY15" fmla="*/ 142875 h 1627230"/>
              <a:gd name="connsiteX16" fmla="*/ 562392 w 1179279"/>
              <a:gd name="connsiteY16" fmla="*/ 222250 h 1627230"/>
              <a:gd name="connsiteX17" fmla="*/ 527467 w 1179279"/>
              <a:gd name="connsiteY17" fmla="*/ 304800 h 1627230"/>
              <a:gd name="connsiteX18" fmla="*/ 521117 w 1179279"/>
              <a:gd name="connsiteY18" fmla="*/ 358775 h 1627230"/>
              <a:gd name="connsiteX19" fmla="*/ 444917 w 1179279"/>
              <a:gd name="connsiteY19" fmla="*/ 434975 h 1627230"/>
              <a:gd name="connsiteX20" fmla="*/ 444917 w 1179279"/>
              <a:gd name="connsiteY20" fmla="*/ 517525 h 1627230"/>
              <a:gd name="connsiteX21" fmla="*/ 409992 w 1179279"/>
              <a:gd name="connsiteY21" fmla="*/ 501650 h 1627230"/>
              <a:gd name="connsiteX22" fmla="*/ 362367 w 1179279"/>
              <a:gd name="connsiteY22" fmla="*/ 511175 h 1627230"/>
              <a:gd name="connsiteX23" fmla="*/ 295692 w 1179279"/>
              <a:gd name="connsiteY23" fmla="*/ 492125 h 1627230"/>
              <a:gd name="connsiteX24" fmla="*/ 289342 w 1179279"/>
              <a:gd name="connsiteY24" fmla="*/ 419100 h 1627230"/>
              <a:gd name="connsiteX25" fmla="*/ 263942 w 1179279"/>
              <a:gd name="connsiteY25" fmla="*/ 396875 h 1627230"/>
              <a:gd name="connsiteX26" fmla="*/ 184567 w 1179279"/>
              <a:gd name="connsiteY26" fmla="*/ 387350 h 1627230"/>
              <a:gd name="connsiteX27" fmla="*/ 108367 w 1179279"/>
              <a:gd name="connsiteY27" fmla="*/ 393700 h 1627230"/>
              <a:gd name="connsiteX28" fmla="*/ 35342 w 1179279"/>
              <a:gd name="connsiteY28" fmla="*/ 469900 h 1627230"/>
              <a:gd name="connsiteX29" fmla="*/ 417 w 1179279"/>
              <a:gd name="connsiteY29" fmla="*/ 533400 h 1627230"/>
              <a:gd name="connsiteX30" fmla="*/ 16292 w 1179279"/>
              <a:gd name="connsiteY30" fmla="*/ 587375 h 1627230"/>
              <a:gd name="connsiteX31" fmla="*/ 9941 w 1179279"/>
              <a:gd name="connsiteY31" fmla="*/ 631825 h 1627230"/>
              <a:gd name="connsiteX32" fmla="*/ 13117 w 1179279"/>
              <a:gd name="connsiteY32" fmla="*/ 698500 h 1627230"/>
              <a:gd name="connsiteX33" fmla="*/ 9942 w 1179279"/>
              <a:gd name="connsiteY33" fmla="*/ 736600 h 1627230"/>
              <a:gd name="connsiteX34" fmla="*/ 48042 w 1179279"/>
              <a:gd name="connsiteY34" fmla="*/ 755650 h 1627230"/>
              <a:gd name="connsiteX35" fmla="*/ 102017 w 1179279"/>
              <a:gd name="connsiteY35" fmla="*/ 790575 h 1627230"/>
              <a:gd name="connsiteX36" fmla="*/ 133767 w 1179279"/>
              <a:gd name="connsiteY36" fmla="*/ 784225 h 1627230"/>
              <a:gd name="connsiteX37" fmla="*/ 159167 w 1179279"/>
              <a:gd name="connsiteY37" fmla="*/ 841375 h 1627230"/>
              <a:gd name="connsiteX38" fmla="*/ 155992 w 1179279"/>
              <a:gd name="connsiteY38" fmla="*/ 873125 h 1627230"/>
              <a:gd name="connsiteX39" fmla="*/ 200442 w 1179279"/>
              <a:gd name="connsiteY39" fmla="*/ 904875 h 1627230"/>
              <a:gd name="connsiteX40" fmla="*/ 222667 w 1179279"/>
              <a:gd name="connsiteY40" fmla="*/ 939800 h 1627230"/>
              <a:gd name="connsiteX41" fmla="*/ 213142 w 1179279"/>
              <a:gd name="connsiteY41" fmla="*/ 1022350 h 1627230"/>
              <a:gd name="connsiteX42" fmla="*/ 190917 w 1179279"/>
              <a:gd name="connsiteY42" fmla="*/ 1063625 h 1627230"/>
              <a:gd name="connsiteX43" fmla="*/ 190917 w 1179279"/>
              <a:gd name="connsiteY43" fmla="*/ 1200150 h 1627230"/>
              <a:gd name="connsiteX44" fmla="*/ 244892 w 1179279"/>
              <a:gd name="connsiteY44" fmla="*/ 1206500 h 1627230"/>
              <a:gd name="connsiteX45" fmla="*/ 279817 w 1179279"/>
              <a:gd name="connsiteY45" fmla="*/ 1222375 h 1627230"/>
              <a:gd name="connsiteX46" fmla="*/ 289342 w 1179279"/>
              <a:gd name="connsiteY46" fmla="*/ 1270000 h 1627230"/>
              <a:gd name="connsiteX47" fmla="*/ 356017 w 1179279"/>
              <a:gd name="connsiteY47" fmla="*/ 1298575 h 1627230"/>
              <a:gd name="connsiteX48" fmla="*/ 403642 w 1179279"/>
              <a:gd name="connsiteY48" fmla="*/ 1330325 h 1627230"/>
              <a:gd name="connsiteX49" fmla="*/ 422692 w 1179279"/>
              <a:gd name="connsiteY49" fmla="*/ 1403350 h 1627230"/>
              <a:gd name="connsiteX50" fmla="*/ 444917 w 1179279"/>
              <a:gd name="connsiteY50" fmla="*/ 1476375 h 1627230"/>
              <a:gd name="connsiteX51" fmla="*/ 483017 w 1179279"/>
              <a:gd name="connsiteY51" fmla="*/ 1482725 h 1627230"/>
              <a:gd name="connsiteX52" fmla="*/ 514767 w 1179279"/>
              <a:gd name="connsiteY52" fmla="*/ 1536700 h 1627230"/>
              <a:gd name="connsiteX53" fmla="*/ 543342 w 1179279"/>
              <a:gd name="connsiteY53" fmla="*/ 1584325 h 1627230"/>
              <a:gd name="connsiteX54" fmla="*/ 571917 w 1179279"/>
              <a:gd name="connsiteY54" fmla="*/ 1555750 h 1627230"/>
              <a:gd name="connsiteX55" fmla="*/ 597317 w 1179279"/>
              <a:gd name="connsiteY55" fmla="*/ 1501775 h 1627230"/>
              <a:gd name="connsiteX56" fmla="*/ 625892 w 1179279"/>
              <a:gd name="connsiteY56" fmla="*/ 1565275 h 1627230"/>
              <a:gd name="connsiteX57" fmla="*/ 660817 w 1179279"/>
              <a:gd name="connsiteY57" fmla="*/ 1590675 h 1627230"/>
              <a:gd name="connsiteX58" fmla="*/ 711617 w 1179279"/>
              <a:gd name="connsiteY58" fmla="*/ 1543050 h 1627230"/>
              <a:gd name="connsiteX59" fmla="*/ 794167 w 1179279"/>
              <a:gd name="connsiteY59" fmla="*/ 1558925 h 1627230"/>
              <a:gd name="connsiteX60" fmla="*/ 857667 w 1179279"/>
              <a:gd name="connsiteY60" fmla="*/ 1568450 h 1627230"/>
              <a:gd name="connsiteX61" fmla="*/ 927517 w 1179279"/>
              <a:gd name="connsiteY61" fmla="*/ 1590675 h 1627230"/>
              <a:gd name="connsiteX62" fmla="*/ 1000542 w 1179279"/>
              <a:gd name="connsiteY62" fmla="*/ 1606550 h 1627230"/>
              <a:gd name="connsiteX63" fmla="*/ 1054517 w 1179279"/>
              <a:gd name="connsiteY63" fmla="*/ 1625599 h 1627230"/>
              <a:gd name="connsiteX64" fmla="*/ 1079917 w 1179279"/>
              <a:gd name="connsiteY64" fmla="*/ 1612900 h 1627230"/>
              <a:gd name="connsiteX65" fmla="*/ 1076741 w 1179279"/>
              <a:gd name="connsiteY65" fmla="*/ 1581149 h 1627230"/>
              <a:gd name="connsiteX66" fmla="*/ 1098967 w 1179279"/>
              <a:gd name="connsiteY66" fmla="*/ 1568449 h 1627230"/>
              <a:gd name="connsiteX67" fmla="*/ 1098967 w 1179279"/>
              <a:gd name="connsiteY67" fmla="*/ 1527175 h 1627230"/>
              <a:gd name="connsiteX68" fmla="*/ 1140241 w 1179279"/>
              <a:gd name="connsiteY68" fmla="*/ 1527174 h 1627230"/>
              <a:gd name="connsiteX69" fmla="*/ 1178342 w 1179279"/>
              <a:gd name="connsiteY69" fmla="*/ 1514475 h 1627230"/>
              <a:gd name="connsiteX70" fmla="*/ 1098967 w 1179279"/>
              <a:gd name="connsiteY70" fmla="*/ 1457325 h 1627230"/>
              <a:gd name="connsiteX71" fmla="*/ 1057692 w 1179279"/>
              <a:gd name="connsiteY71" fmla="*/ 1419225 h 1627230"/>
              <a:gd name="connsiteX72" fmla="*/ 1025941 w 1179279"/>
              <a:gd name="connsiteY72" fmla="*/ 1384299 h 1627230"/>
              <a:gd name="connsiteX73" fmla="*/ 1076742 w 1179279"/>
              <a:gd name="connsiteY73" fmla="*/ 1339850 h 1627230"/>
              <a:gd name="connsiteX74" fmla="*/ 1064042 w 1179279"/>
              <a:gd name="connsiteY74" fmla="*/ 1308100 h 1627230"/>
              <a:gd name="connsiteX75" fmla="*/ 1038641 w 1179279"/>
              <a:gd name="connsiteY75" fmla="*/ 1320799 h 1627230"/>
              <a:gd name="connsiteX76" fmla="*/ 984667 w 1179279"/>
              <a:gd name="connsiteY76" fmla="*/ 1314450 h 1627230"/>
              <a:gd name="connsiteX77" fmla="*/ 1013242 w 1179279"/>
              <a:gd name="connsiteY77" fmla="*/ 1276350 h 1627230"/>
              <a:gd name="connsiteX78" fmla="*/ 987841 w 1179279"/>
              <a:gd name="connsiteY78" fmla="*/ 1235075 h 1627230"/>
              <a:gd name="connsiteX79" fmla="*/ 965617 w 1179279"/>
              <a:gd name="connsiteY79" fmla="*/ 1206500 h 1627230"/>
              <a:gd name="connsiteX80" fmla="*/ 930692 w 1179279"/>
              <a:gd name="connsiteY80" fmla="*/ 1146175 h 1627230"/>
              <a:gd name="connsiteX81" fmla="*/ 898942 w 1179279"/>
              <a:gd name="connsiteY81" fmla="*/ 1082675 h 1627230"/>
              <a:gd name="connsiteX82" fmla="*/ 892592 w 1179279"/>
              <a:gd name="connsiteY82" fmla="*/ 1063625 h 1627230"/>
              <a:gd name="connsiteX83" fmla="*/ 883067 w 1179279"/>
              <a:gd name="connsiteY83" fmla="*/ 1047750 h 1627230"/>
              <a:gd name="connsiteX84" fmla="*/ 876717 w 1179279"/>
              <a:gd name="connsiteY84" fmla="*/ 1038225 h 1627230"/>
              <a:gd name="connsiteX85" fmla="*/ 860842 w 1179279"/>
              <a:gd name="connsiteY85" fmla="*/ 1025525 h 1627230"/>
              <a:gd name="connsiteX86" fmla="*/ 841792 w 1179279"/>
              <a:gd name="connsiteY86" fmla="*/ 1003300 h 1627230"/>
              <a:gd name="connsiteX87" fmla="*/ 819567 w 1179279"/>
              <a:gd name="connsiteY87" fmla="*/ 1000125 h 1627230"/>
              <a:gd name="connsiteX88" fmla="*/ 797342 w 1179279"/>
              <a:gd name="connsiteY88" fmla="*/ 987425 h 1627230"/>
              <a:gd name="connsiteX89" fmla="*/ 765592 w 1179279"/>
              <a:gd name="connsiteY89" fmla="*/ 965200 h 1627230"/>
              <a:gd name="connsiteX90" fmla="*/ 752892 w 1179279"/>
              <a:gd name="connsiteY90" fmla="*/ 958850 h 1627230"/>
              <a:gd name="connsiteX91" fmla="*/ 746542 w 1179279"/>
              <a:gd name="connsiteY91" fmla="*/ 946150 h 1627230"/>
              <a:gd name="connsiteX92" fmla="*/ 740192 w 1179279"/>
              <a:gd name="connsiteY92" fmla="*/ 898525 h 1627230"/>
              <a:gd name="connsiteX93" fmla="*/ 730667 w 1179279"/>
              <a:gd name="connsiteY93" fmla="*/ 863600 h 1627230"/>
              <a:gd name="connsiteX94" fmla="*/ 721142 w 1179279"/>
              <a:gd name="connsiteY94" fmla="*/ 860425 h 1627230"/>
              <a:gd name="connsiteX95" fmla="*/ 705267 w 1179279"/>
              <a:gd name="connsiteY95" fmla="*/ 847725 h 1627230"/>
              <a:gd name="connsiteX96" fmla="*/ 692567 w 1179279"/>
              <a:gd name="connsiteY96" fmla="*/ 841375 h 1627230"/>
              <a:gd name="connsiteX97" fmla="*/ 686217 w 1179279"/>
              <a:gd name="connsiteY97" fmla="*/ 831850 h 1627230"/>
              <a:gd name="connsiteX98" fmla="*/ 689392 w 1179279"/>
              <a:gd name="connsiteY98" fmla="*/ 784225 h 1627230"/>
              <a:gd name="connsiteX99" fmla="*/ 698917 w 1179279"/>
              <a:gd name="connsiteY99" fmla="*/ 762000 h 1627230"/>
              <a:gd name="connsiteX100" fmla="*/ 708442 w 1179279"/>
              <a:gd name="connsiteY100" fmla="*/ 673100 h 1627230"/>
              <a:gd name="connsiteX101" fmla="*/ 711617 w 1179279"/>
              <a:gd name="connsiteY101" fmla="*/ 641350 h 1627230"/>
              <a:gd name="connsiteX102" fmla="*/ 721142 w 1179279"/>
              <a:gd name="connsiteY102" fmla="*/ 609600 h 1627230"/>
              <a:gd name="connsiteX103" fmla="*/ 727492 w 1179279"/>
              <a:gd name="connsiteY103" fmla="*/ 581025 h 1627230"/>
              <a:gd name="connsiteX104" fmla="*/ 733842 w 1179279"/>
              <a:gd name="connsiteY104" fmla="*/ 568325 h 1627230"/>
              <a:gd name="connsiteX105" fmla="*/ 737017 w 1179279"/>
              <a:gd name="connsiteY105" fmla="*/ 555625 h 1627230"/>
              <a:gd name="connsiteX106" fmla="*/ 749717 w 1179279"/>
              <a:gd name="connsiteY106" fmla="*/ 542925 h 1627230"/>
              <a:gd name="connsiteX107" fmla="*/ 762417 w 1179279"/>
              <a:gd name="connsiteY107" fmla="*/ 520700 h 1627230"/>
              <a:gd name="connsiteX108" fmla="*/ 784642 w 1179279"/>
              <a:gd name="connsiteY108" fmla="*/ 498475 h 1627230"/>
              <a:gd name="connsiteX109" fmla="*/ 797342 w 1179279"/>
              <a:gd name="connsiteY109" fmla="*/ 485775 h 1627230"/>
              <a:gd name="connsiteX110" fmla="*/ 806867 w 1179279"/>
              <a:gd name="connsiteY110" fmla="*/ 476250 h 1627230"/>
              <a:gd name="connsiteX111" fmla="*/ 816392 w 1179279"/>
              <a:gd name="connsiteY111" fmla="*/ 454025 h 1627230"/>
              <a:gd name="connsiteX112" fmla="*/ 819567 w 1179279"/>
              <a:gd name="connsiteY112" fmla="*/ 441325 h 1627230"/>
              <a:gd name="connsiteX113" fmla="*/ 832267 w 1179279"/>
              <a:gd name="connsiteY113" fmla="*/ 409575 h 1627230"/>
              <a:gd name="connsiteX114" fmla="*/ 838617 w 1179279"/>
              <a:gd name="connsiteY114" fmla="*/ 365125 h 1627230"/>
              <a:gd name="connsiteX115" fmla="*/ 841792 w 1179279"/>
              <a:gd name="connsiteY115" fmla="*/ 355600 h 1627230"/>
              <a:gd name="connsiteX116" fmla="*/ 844967 w 1179279"/>
              <a:gd name="connsiteY116" fmla="*/ 342900 h 1627230"/>
              <a:gd name="connsiteX117" fmla="*/ 854492 w 1179279"/>
              <a:gd name="connsiteY117" fmla="*/ 225425 h 1627230"/>
              <a:gd name="connsiteX118" fmla="*/ 857667 w 1179279"/>
              <a:gd name="connsiteY118" fmla="*/ 209550 h 1627230"/>
              <a:gd name="connsiteX119" fmla="*/ 864017 w 1179279"/>
              <a:gd name="connsiteY119" fmla="*/ 200025 h 1627230"/>
              <a:gd name="connsiteX120" fmla="*/ 867192 w 1179279"/>
              <a:gd name="connsiteY120" fmla="*/ 177800 h 1627230"/>
              <a:gd name="connsiteX121" fmla="*/ 870367 w 1179279"/>
              <a:gd name="connsiteY121" fmla="*/ 168275 h 1627230"/>
              <a:gd name="connsiteX122" fmla="*/ 873542 w 1179279"/>
              <a:gd name="connsiteY122" fmla="*/ 152400 h 1627230"/>
              <a:gd name="connsiteX123" fmla="*/ 883067 w 1179279"/>
              <a:gd name="connsiteY123" fmla="*/ 101600 h 1627230"/>
              <a:gd name="connsiteX124" fmla="*/ 886242 w 1179279"/>
              <a:gd name="connsiteY124" fmla="*/ 92075 h 1627230"/>
              <a:gd name="connsiteX125" fmla="*/ 898942 w 1179279"/>
              <a:gd name="connsiteY125" fmla="*/ 76200 h 1627230"/>
              <a:gd name="connsiteX126" fmla="*/ 908467 w 1179279"/>
              <a:gd name="connsiteY126" fmla="*/ 73025 h 1627230"/>
              <a:gd name="connsiteX0" fmla="*/ 908467 w 1179279"/>
              <a:gd name="connsiteY0" fmla="*/ 73025 h 1627230"/>
              <a:gd name="connsiteX1" fmla="*/ 902117 w 1179279"/>
              <a:gd name="connsiteY1" fmla="*/ 57150 h 1627230"/>
              <a:gd name="connsiteX2" fmla="*/ 844967 w 1179279"/>
              <a:gd name="connsiteY2" fmla="*/ 22225 h 1627230"/>
              <a:gd name="connsiteX3" fmla="*/ 829092 w 1179279"/>
              <a:gd name="connsiteY3" fmla="*/ 9525 h 1627230"/>
              <a:gd name="connsiteX4" fmla="*/ 813217 w 1179279"/>
              <a:gd name="connsiteY4" fmla="*/ 6350 h 1627230"/>
              <a:gd name="connsiteX5" fmla="*/ 797342 w 1179279"/>
              <a:gd name="connsiteY5" fmla="*/ 0 h 1627230"/>
              <a:gd name="connsiteX6" fmla="*/ 775117 w 1179279"/>
              <a:gd name="connsiteY6" fmla="*/ 6350 h 1627230"/>
              <a:gd name="connsiteX7" fmla="*/ 771942 w 1179279"/>
              <a:gd name="connsiteY7" fmla="*/ 50800 h 1627230"/>
              <a:gd name="connsiteX8" fmla="*/ 768767 w 1179279"/>
              <a:gd name="connsiteY8" fmla="*/ 69850 h 1627230"/>
              <a:gd name="connsiteX9" fmla="*/ 759242 w 1179279"/>
              <a:gd name="connsiteY9" fmla="*/ 73025 h 1627230"/>
              <a:gd name="connsiteX10" fmla="*/ 749717 w 1179279"/>
              <a:gd name="connsiteY10" fmla="*/ 66675 h 1627230"/>
              <a:gd name="connsiteX11" fmla="*/ 737017 w 1179279"/>
              <a:gd name="connsiteY11" fmla="*/ 63500 h 1627230"/>
              <a:gd name="connsiteX12" fmla="*/ 714792 w 1179279"/>
              <a:gd name="connsiteY12" fmla="*/ 104775 h 1627230"/>
              <a:gd name="connsiteX13" fmla="*/ 670342 w 1179279"/>
              <a:gd name="connsiteY13" fmla="*/ 25400 h 1627230"/>
              <a:gd name="connsiteX14" fmla="*/ 654467 w 1179279"/>
              <a:gd name="connsiteY14" fmla="*/ 63500 h 1627230"/>
              <a:gd name="connsiteX15" fmla="*/ 600492 w 1179279"/>
              <a:gd name="connsiteY15" fmla="*/ 142875 h 1627230"/>
              <a:gd name="connsiteX16" fmla="*/ 562392 w 1179279"/>
              <a:gd name="connsiteY16" fmla="*/ 222250 h 1627230"/>
              <a:gd name="connsiteX17" fmla="*/ 527467 w 1179279"/>
              <a:gd name="connsiteY17" fmla="*/ 304800 h 1627230"/>
              <a:gd name="connsiteX18" fmla="*/ 521117 w 1179279"/>
              <a:gd name="connsiteY18" fmla="*/ 358775 h 1627230"/>
              <a:gd name="connsiteX19" fmla="*/ 444917 w 1179279"/>
              <a:gd name="connsiteY19" fmla="*/ 434975 h 1627230"/>
              <a:gd name="connsiteX20" fmla="*/ 444917 w 1179279"/>
              <a:gd name="connsiteY20" fmla="*/ 517525 h 1627230"/>
              <a:gd name="connsiteX21" fmla="*/ 409992 w 1179279"/>
              <a:gd name="connsiteY21" fmla="*/ 501650 h 1627230"/>
              <a:gd name="connsiteX22" fmla="*/ 362367 w 1179279"/>
              <a:gd name="connsiteY22" fmla="*/ 511175 h 1627230"/>
              <a:gd name="connsiteX23" fmla="*/ 295692 w 1179279"/>
              <a:gd name="connsiteY23" fmla="*/ 492125 h 1627230"/>
              <a:gd name="connsiteX24" fmla="*/ 289342 w 1179279"/>
              <a:gd name="connsiteY24" fmla="*/ 419100 h 1627230"/>
              <a:gd name="connsiteX25" fmla="*/ 263942 w 1179279"/>
              <a:gd name="connsiteY25" fmla="*/ 396875 h 1627230"/>
              <a:gd name="connsiteX26" fmla="*/ 184567 w 1179279"/>
              <a:gd name="connsiteY26" fmla="*/ 387350 h 1627230"/>
              <a:gd name="connsiteX27" fmla="*/ 108367 w 1179279"/>
              <a:gd name="connsiteY27" fmla="*/ 393700 h 1627230"/>
              <a:gd name="connsiteX28" fmla="*/ 35342 w 1179279"/>
              <a:gd name="connsiteY28" fmla="*/ 469900 h 1627230"/>
              <a:gd name="connsiteX29" fmla="*/ 417 w 1179279"/>
              <a:gd name="connsiteY29" fmla="*/ 533400 h 1627230"/>
              <a:gd name="connsiteX30" fmla="*/ 16292 w 1179279"/>
              <a:gd name="connsiteY30" fmla="*/ 587375 h 1627230"/>
              <a:gd name="connsiteX31" fmla="*/ 9941 w 1179279"/>
              <a:gd name="connsiteY31" fmla="*/ 631825 h 1627230"/>
              <a:gd name="connsiteX32" fmla="*/ 13117 w 1179279"/>
              <a:gd name="connsiteY32" fmla="*/ 698500 h 1627230"/>
              <a:gd name="connsiteX33" fmla="*/ 9942 w 1179279"/>
              <a:gd name="connsiteY33" fmla="*/ 736600 h 1627230"/>
              <a:gd name="connsiteX34" fmla="*/ 48042 w 1179279"/>
              <a:gd name="connsiteY34" fmla="*/ 755650 h 1627230"/>
              <a:gd name="connsiteX35" fmla="*/ 102017 w 1179279"/>
              <a:gd name="connsiteY35" fmla="*/ 790575 h 1627230"/>
              <a:gd name="connsiteX36" fmla="*/ 133767 w 1179279"/>
              <a:gd name="connsiteY36" fmla="*/ 784225 h 1627230"/>
              <a:gd name="connsiteX37" fmla="*/ 159167 w 1179279"/>
              <a:gd name="connsiteY37" fmla="*/ 841375 h 1627230"/>
              <a:gd name="connsiteX38" fmla="*/ 155992 w 1179279"/>
              <a:gd name="connsiteY38" fmla="*/ 873125 h 1627230"/>
              <a:gd name="connsiteX39" fmla="*/ 200442 w 1179279"/>
              <a:gd name="connsiteY39" fmla="*/ 904875 h 1627230"/>
              <a:gd name="connsiteX40" fmla="*/ 222667 w 1179279"/>
              <a:gd name="connsiteY40" fmla="*/ 939800 h 1627230"/>
              <a:gd name="connsiteX41" fmla="*/ 213142 w 1179279"/>
              <a:gd name="connsiteY41" fmla="*/ 1022350 h 1627230"/>
              <a:gd name="connsiteX42" fmla="*/ 190917 w 1179279"/>
              <a:gd name="connsiteY42" fmla="*/ 1063625 h 1627230"/>
              <a:gd name="connsiteX43" fmla="*/ 190917 w 1179279"/>
              <a:gd name="connsiteY43" fmla="*/ 1200150 h 1627230"/>
              <a:gd name="connsiteX44" fmla="*/ 244892 w 1179279"/>
              <a:gd name="connsiteY44" fmla="*/ 1206500 h 1627230"/>
              <a:gd name="connsiteX45" fmla="*/ 279817 w 1179279"/>
              <a:gd name="connsiteY45" fmla="*/ 1222375 h 1627230"/>
              <a:gd name="connsiteX46" fmla="*/ 289342 w 1179279"/>
              <a:gd name="connsiteY46" fmla="*/ 1270000 h 1627230"/>
              <a:gd name="connsiteX47" fmla="*/ 356017 w 1179279"/>
              <a:gd name="connsiteY47" fmla="*/ 1298575 h 1627230"/>
              <a:gd name="connsiteX48" fmla="*/ 403642 w 1179279"/>
              <a:gd name="connsiteY48" fmla="*/ 1330325 h 1627230"/>
              <a:gd name="connsiteX49" fmla="*/ 422692 w 1179279"/>
              <a:gd name="connsiteY49" fmla="*/ 1403350 h 1627230"/>
              <a:gd name="connsiteX50" fmla="*/ 444917 w 1179279"/>
              <a:gd name="connsiteY50" fmla="*/ 1476375 h 1627230"/>
              <a:gd name="connsiteX51" fmla="*/ 483017 w 1179279"/>
              <a:gd name="connsiteY51" fmla="*/ 1482725 h 1627230"/>
              <a:gd name="connsiteX52" fmla="*/ 514767 w 1179279"/>
              <a:gd name="connsiteY52" fmla="*/ 1536700 h 1627230"/>
              <a:gd name="connsiteX53" fmla="*/ 543342 w 1179279"/>
              <a:gd name="connsiteY53" fmla="*/ 1584325 h 1627230"/>
              <a:gd name="connsiteX54" fmla="*/ 571917 w 1179279"/>
              <a:gd name="connsiteY54" fmla="*/ 1555750 h 1627230"/>
              <a:gd name="connsiteX55" fmla="*/ 597317 w 1179279"/>
              <a:gd name="connsiteY55" fmla="*/ 1501775 h 1627230"/>
              <a:gd name="connsiteX56" fmla="*/ 625892 w 1179279"/>
              <a:gd name="connsiteY56" fmla="*/ 1565275 h 1627230"/>
              <a:gd name="connsiteX57" fmla="*/ 660817 w 1179279"/>
              <a:gd name="connsiteY57" fmla="*/ 1590675 h 1627230"/>
              <a:gd name="connsiteX58" fmla="*/ 711617 w 1179279"/>
              <a:gd name="connsiteY58" fmla="*/ 1543050 h 1627230"/>
              <a:gd name="connsiteX59" fmla="*/ 794167 w 1179279"/>
              <a:gd name="connsiteY59" fmla="*/ 1558925 h 1627230"/>
              <a:gd name="connsiteX60" fmla="*/ 857667 w 1179279"/>
              <a:gd name="connsiteY60" fmla="*/ 1568450 h 1627230"/>
              <a:gd name="connsiteX61" fmla="*/ 927517 w 1179279"/>
              <a:gd name="connsiteY61" fmla="*/ 1590675 h 1627230"/>
              <a:gd name="connsiteX62" fmla="*/ 1000542 w 1179279"/>
              <a:gd name="connsiteY62" fmla="*/ 1606550 h 1627230"/>
              <a:gd name="connsiteX63" fmla="*/ 1054517 w 1179279"/>
              <a:gd name="connsiteY63" fmla="*/ 1625599 h 1627230"/>
              <a:gd name="connsiteX64" fmla="*/ 1079917 w 1179279"/>
              <a:gd name="connsiteY64" fmla="*/ 1612900 h 1627230"/>
              <a:gd name="connsiteX65" fmla="*/ 1076741 w 1179279"/>
              <a:gd name="connsiteY65" fmla="*/ 1581149 h 1627230"/>
              <a:gd name="connsiteX66" fmla="*/ 1098967 w 1179279"/>
              <a:gd name="connsiteY66" fmla="*/ 1568449 h 1627230"/>
              <a:gd name="connsiteX67" fmla="*/ 1098967 w 1179279"/>
              <a:gd name="connsiteY67" fmla="*/ 1527175 h 1627230"/>
              <a:gd name="connsiteX68" fmla="*/ 1140241 w 1179279"/>
              <a:gd name="connsiteY68" fmla="*/ 1527174 h 1627230"/>
              <a:gd name="connsiteX69" fmla="*/ 1178342 w 1179279"/>
              <a:gd name="connsiteY69" fmla="*/ 1514475 h 1627230"/>
              <a:gd name="connsiteX70" fmla="*/ 1098967 w 1179279"/>
              <a:gd name="connsiteY70" fmla="*/ 1457325 h 1627230"/>
              <a:gd name="connsiteX71" fmla="*/ 1057692 w 1179279"/>
              <a:gd name="connsiteY71" fmla="*/ 1419225 h 1627230"/>
              <a:gd name="connsiteX72" fmla="*/ 1025941 w 1179279"/>
              <a:gd name="connsiteY72" fmla="*/ 1384299 h 1627230"/>
              <a:gd name="connsiteX73" fmla="*/ 1076742 w 1179279"/>
              <a:gd name="connsiteY73" fmla="*/ 1339850 h 1627230"/>
              <a:gd name="connsiteX74" fmla="*/ 1064042 w 1179279"/>
              <a:gd name="connsiteY74" fmla="*/ 1308100 h 1627230"/>
              <a:gd name="connsiteX75" fmla="*/ 1038641 w 1179279"/>
              <a:gd name="connsiteY75" fmla="*/ 1320799 h 1627230"/>
              <a:gd name="connsiteX76" fmla="*/ 984667 w 1179279"/>
              <a:gd name="connsiteY76" fmla="*/ 1314450 h 1627230"/>
              <a:gd name="connsiteX77" fmla="*/ 1013242 w 1179279"/>
              <a:gd name="connsiteY77" fmla="*/ 1276350 h 1627230"/>
              <a:gd name="connsiteX78" fmla="*/ 975141 w 1179279"/>
              <a:gd name="connsiteY78" fmla="*/ 1238250 h 1627230"/>
              <a:gd name="connsiteX79" fmla="*/ 965617 w 1179279"/>
              <a:gd name="connsiteY79" fmla="*/ 1206500 h 1627230"/>
              <a:gd name="connsiteX80" fmla="*/ 930692 w 1179279"/>
              <a:gd name="connsiteY80" fmla="*/ 1146175 h 1627230"/>
              <a:gd name="connsiteX81" fmla="*/ 898942 w 1179279"/>
              <a:gd name="connsiteY81" fmla="*/ 1082675 h 1627230"/>
              <a:gd name="connsiteX82" fmla="*/ 892592 w 1179279"/>
              <a:gd name="connsiteY82" fmla="*/ 1063625 h 1627230"/>
              <a:gd name="connsiteX83" fmla="*/ 883067 w 1179279"/>
              <a:gd name="connsiteY83" fmla="*/ 1047750 h 1627230"/>
              <a:gd name="connsiteX84" fmla="*/ 876717 w 1179279"/>
              <a:gd name="connsiteY84" fmla="*/ 1038225 h 1627230"/>
              <a:gd name="connsiteX85" fmla="*/ 860842 w 1179279"/>
              <a:gd name="connsiteY85" fmla="*/ 1025525 h 1627230"/>
              <a:gd name="connsiteX86" fmla="*/ 841792 w 1179279"/>
              <a:gd name="connsiteY86" fmla="*/ 1003300 h 1627230"/>
              <a:gd name="connsiteX87" fmla="*/ 819567 w 1179279"/>
              <a:gd name="connsiteY87" fmla="*/ 1000125 h 1627230"/>
              <a:gd name="connsiteX88" fmla="*/ 797342 w 1179279"/>
              <a:gd name="connsiteY88" fmla="*/ 987425 h 1627230"/>
              <a:gd name="connsiteX89" fmla="*/ 765592 w 1179279"/>
              <a:gd name="connsiteY89" fmla="*/ 965200 h 1627230"/>
              <a:gd name="connsiteX90" fmla="*/ 752892 w 1179279"/>
              <a:gd name="connsiteY90" fmla="*/ 958850 h 1627230"/>
              <a:gd name="connsiteX91" fmla="*/ 746542 w 1179279"/>
              <a:gd name="connsiteY91" fmla="*/ 946150 h 1627230"/>
              <a:gd name="connsiteX92" fmla="*/ 740192 w 1179279"/>
              <a:gd name="connsiteY92" fmla="*/ 898525 h 1627230"/>
              <a:gd name="connsiteX93" fmla="*/ 730667 w 1179279"/>
              <a:gd name="connsiteY93" fmla="*/ 863600 h 1627230"/>
              <a:gd name="connsiteX94" fmla="*/ 721142 w 1179279"/>
              <a:gd name="connsiteY94" fmla="*/ 860425 h 1627230"/>
              <a:gd name="connsiteX95" fmla="*/ 705267 w 1179279"/>
              <a:gd name="connsiteY95" fmla="*/ 847725 h 1627230"/>
              <a:gd name="connsiteX96" fmla="*/ 692567 w 1179279"/>
              <a:gd name="connsiteY96" fmla="*/ 841375 h 1627230"/>
              <a:gd name="connsiteX97" fmla="*/ 686217 w 1179279"/>
              <a:gd name="connsiteY97" fmla="*/ 831850 h 1627230"/>
              <a:gd name="connsiteX98" fmla="*/ 689392 w 1179279"/>
              <a:gd name="connsiteY98" fmla="*/ 784225 h 1627230"/>
              <a:gd name="connsiteX99" fmla="*/ 698917 w 1179279"/>
              <a:gd name="connsiteY99" fmla="*/ 762000 h 1627230"/>
              <a:gd name="connsiteX100" fmla="*/ 708442 w 1179279"/>
              <a:gd name="connsiteY100" fmla="*/ 673100 h 1627230"/>
              <a:gd name="connsiteX101" fmla="*/ 711617 w 1179279"/>
              <a:gd name="connsiteY101" fmla="*/ 641350 h 1627230"/>
              <a:gd name="connsiteX102" fmla="*/ 721142 w 1179279"/>
              <a:gd name="connsiteY102" fmla="*/ 609600 h 1627230"/>
              <a:gd name="connsiteX103" fmla="*/ 727492 w 1179279"/>
              <a:gd name="connsiteY103" fmla="*/ 581025 h 1627230"/>
              <a:gd name="connsiteX104" fmla="*/ 733842 w 1179279"/>
              <a:gd name="connsiteY104" fmla="*/ 568325 h 1627230"/>
              <a:gd name="connsiteX105" fmla="*/ 737017 w 1179279"/>
              <a:gd name="connsiteY105" fmla="*/ 555625 h 1627230"/>
              <a:gd name="connsiteX106" fmla="*/ 749717 w 1179279"/>
              <a:gd name="connsiteY106" fmla="*/ 542925 h 1627230"/>
              <a:gd name="connsiteX107" fmla="*/ 762417 w 1179279"/>
              <a:gd name="connsiteY107" fmla="*/ 520700 h 1627230"/>
              <a:gd name="connsiteX108" fmla="*/ 784642 w 1179279"/>
              <a:gd name="connsiteY108" fmla="*/ 498475 h 1627230"/>
              <a:gd name="connsiteX109" fmla="*/ 797342 w 1179279"/>
              <a:gd name="connsiteY109" fmla="*/ 485775 h 1627230"/>
              <a:gd name="connsiteX110" fmla="*/ 806867 w 1179279"/>
              <a:gd name="connsiteY110" fmla="*/ 476250 h 1627230"/>
              <a:gd name="connsiteX111" fmla="*/ 816392 w 1179279"/>
              <a:gd name="connsiteY111" fmla="*/ 454025 h 1627230"/>
              <a:gd name="connsiteX112" fmla="*/ 819567 w 1179279"/>
              <a:gd name="connsiteY112" fmla="*/ 441325 h 1627230"/>
              <a:gd name="connsiteX113" fmla="*/ 832267 w 1179279"/>
              <a:gd name="connsiteY113" fmla="*/ 409575 h 1627230"/>
              <a:gd name="connsiteX114" fmla="*/ 838617 w 1179279"/>
              <a:gd name="connsiteY114" fmla="*/ 365125 h 1627230"/>
              <a:gd name="connsiteX115" fmla="*/ 841792 w 1179279"/>
              <a:gd name="connsiteY115" fmla="*/ 355600 h 1627230"/>
              <a:gd name="connsiteX116" fmla="*/ 844967 w 1179279"/>
              <a:gd name="connsiteY116" fmla="*/ 342900 h 1627230"/>
              <a:gd name="connsiteX117" fmla="*/ 854492 w 1179279"/>
              <a:gd name="connsiteY117" fmla="*/ 225425 h 1627230"/>
              <a:gd name="connsiteX118" fmla="*/ 857667 w 1179279"/>
              <a:gd name="connsiteY118" fmla="*/ 209550 h 1627230"/>
              <a:gd name="connsiteX119" fmla="*/ 864017 w 1179279"/>
              <a:gd name="connsiteY119" fmla="*/ 200025 h 1627230"/>
              <a:gd name="connsiteX120" fmla="*/ 867192 w 1179279"/>
              <a:gd name="connsiteY120" fmla="*/ 177800 h 1627230"/>
              <a:gd name="connsiteX121" fmla="*/ 870367 w 1179279"/>
              <a:gd name="connsiteY121" fmla="*/ 168275 h 1627230"/>
              <a:gd name="connsiteX122" fmla="*/ 873542 w 1179279"/>
              <a:gd name="connsiteY122" fmla="*/ 152400 h 1627230"/>
              <a:gd name="connsiteX123" fmla="*/ 883067 w 1179279"/>
              <a:gd name="connsiteY123" fmla="*/ 101600 h 1627230"/>
              <a:gd name="connsiteX124" fmla="*/ 886242 w 1179279"/>
              <a:gd name="connsiteY124" fmla="*/ 92075 h 1627230"/>
              <a:gd name="connsiteX125" fmla="*/ 898942 w 1179279"/>
              <a:gd name="connsiteY125" fmla="*/ 76200 h 1627230"/>
              <a:gd name="connsiteX126" fmla="*/ 908467 w 1179279"/>
              <a:gd name="connsiteY126" fmla="*/ 73025 h 1627230"/>
              <a:gd name="connsiteX0" fmla="*/ 908467 w 1179279"/>
              <a:gd name="connsiteY0" fmla="*/ 73025 h 1627230"/>
              <a:gd name="connsiteX1" fmla="*/ 902117 w 1179279"/>
              <a:gd name="connsiteY1" fmla="*/ 57150 h 1627230"/>
              <a:gd name="connsiteX2" fmla="*/ 844967 w 1179279"/>
              <a:gd name="connsiteY2" fmla="*/ 22225 h 1627230"/>
              <a:gd name="connsiteX3" fmla="*/ 829092 w 1179279"/>
              <a:gd name="connsiteY3" fmla="*/ 9525 h 1627230"/>
              <a:gd name="connsiteX4" fmla="*/ 813217 w 1179279"/>
              <a:gd name="connsiteY4" fmla="*/ 6350 h 1627230"/>
              <a:gd name="connsiteX5" fmla="*/ 797342 w 1179279"/>
              <a:gd name="connsiteY5" fmla="*/ 0 h 1627230"/>
              <a:gd name="connsiteX6" fmla="*/ 775117 w 1179279"/>
              <a:gd name="connsiteY6" fmla="*/ 6350 h 1627230"/>
              <a:gd name="connsiteX7" fmla="*/ 771942 w 1179279"/>
              <a:gd name="connsiteY7" fmla="*/ 50800 h 1627230"/>
              <a:gd name="connsiteX8" fmla="*/ 768767 w 1179279"/>
              <a:gd name="connsiteY8" fmla="*/ 69850 h 1627230"/>
              <a:gd name="connsiteX9" fmla="*/ 759242 w 1179279"/>
              <a:gd name="connsiteY9" fmla="*/ 73025 h 1627230"/>
              <a:gd name="connsiteX10" fmla="*/ 749717 w 1179279"/>
              <a:gd name="connsiteY10" fmla="*/ 66675 h 1627230"/>
              <a:gd name="connsiteX11" fmla="*/ 737017 w 1179279"/>
              <a:gd name="connsiteY11" fmla="*/ 63500 h 1627230"/>
              <a:gd name="connsiteX12" fmla="*/ 714792 w 1179279"/>
              <a:gd name="connsiteY12" fmla="*/ 104775 h 1627230"/>
              <a:gd name="connsiteX13" fmla="*/ 670342 w 1179279"/>
              <a:gd name="connsiteY13" fmla="*/ 25400 h 1627230"/>
              <a:gd name="connsiteX14" fmla="*/ 654467 w 1179279"/>
              <a:gd name="connsiteY14" fmla="*/ 63500 h 1627230"/>
              <a:gd name="connsiteX15" fmla="*/ 600492 w 1179279"/>
              <a:gd name="connsiteY15" fmla="*/ 142875 h 1627230"/>
              <a:gd name="connsiteX16" fmla="*/ 562392 w 1179279"/>
              <a:gd name="connsiteY16" fmla="*/ 222250 h 1627230"/>
              <a:gd name="connsiteX17" fmla="*/ 527467 w 1179279"/>
              <a:gd name="connsiteY17" fmla="*/ 304800 h 1627230"/>
              <a:gd name="connsiteX18" fmla="*/ 521117 w 1179279"/>
              <a:gd name="connsiteY18" fmla="*/ 358775 h 1627230"/>
              <a:gd name="connsiteX19" fmla="*/ 444917 w 1179279"/>
              <a:gd name="connsiteY19" fmla="*/ 434975 h 1627230"/>
              <a:gd name="connsiteX20" fmla="*/ 444917 w 1179279"/>
              <a:gd name="connsiteY20" fmla="*/ 517525 h 1627230"/>
              <a:gd name="connsiteX21" fmla="*/ 409992 w 1179279"/>
              <a:gd name="connsiteY21" fmla="*/ 501650 h 1627230"/>
              <a:gd name="connsiteX22" fmla="*/ 362367 w 1179279"/>
              <a:gd name="connsiteY22" fmla="*/ 511175 h 1627230"/>
              <a:gd name="connsiteX23" fmla="*/ 295692 w 1179279"/>
              <a:gd name="connsiteY23" fmla="*/ 492125 h 1627230"/>
              <a:gd name="connsiteX24" fmla="*/ 289342 w 1179279"/>
              <a:gd name="connsiteY24" fmla="*/ 419100 h 1627230"/>
              <a:gd name="connsiteX25" fmla="*/ 263942 w 1179279"/>
              <a:gd name="connsiteY25" fmla="*/ 396875 h 1627230"/>
              <a:gd name="connsiteX26" fmla="*/ 184567 w 1179279"/>
              <a:gd name="connsiteY26" fmla="*/ 387350 h 1627230"/>
              <a:gd name="connsiteX27" fmla="*/ 108367 w 1179279"/>
              <a:gd name="connsiteY27" fmla="*/ 393700 h 1627230"/>
              <a:gd name="connsiteX28" fmla="*/ 35342 w 1179279"/>
              <a:gd name="connsiteY28" fmla="*/ 469900 h 1627230"/>
              <a:gd name="connsiteX29" fmla="*/ 417 w 1179279"/>
              <a:gd name="connsiteY29" fmla="*/ 533400 h 1627230"/>
              <a:gd name="connsiteX30" fmla="*/ 16292 w 1179279"/>
              <a:gd name="connsiteY30" fmla="*/ 587375 h 1627230"/>
              <a:gd name="connsiteX31" fmla="*/ 9941 w 1179279"/>
              <a:gd name="connsiteY31" fmla="*/ 631825 h 1627230"/>
              <a:gd name="connsiteX32" fmla="*/ 13117 w 1179279"/>
              <a:gd name="connsiteY32" fmla="*/ 698500 h 1627230"/>
              <a:gd name="connsiteX33" fmla="*/ 9942 w 1179279"/>
              <a:gd name="connsiteY33" fmla="*/ 736600 h 1627230"/>
              <a:gd name="connsiteX34" fmla="*/ 48042 w 1179279"/>
              <a:gd name="connsiteY34" fmla="*/ 755650 h 1627230"/>
              <a:gd name="connsiteX35" fmla="*/ 102017 w 1179279"/>
              <a:gd name="connsiteY35" fmla="*/ 790575 h 1627230"/>
              <a:gd name="connsiteX36" fmla="*/ 133767 w 1179279"/>
              <a:gd name="connsiteY36" fmla="*/ 784225 h 1627230"/>
              <a:gd name="connsiteX37" fmla="*/ 159167 w 1179279"/>
              <a:gd name="connsiteY37" fmla="*/ 841375 h 1627230"/>
              <a:gd name="connsiteX38" fmla="*/ 155992 w 1179279"/>
              <a:gd name="connsiteY38" fmla="*/ 873125 h 1627230"/>
              <a:gd name="connsiteX39" fmla="*/ 200442 w 1179279"/>
              <a:gd name="connsiteY39" fmla="*/ 904875 h 1627230"/>
              <a:gd name="connsiteX40" fmla="*/ 222667 w 1179279"/>
              <a:gd name="connsiteY40" fmla="*/ 939800 h 1627230"/>
              <a:gd name="connsiteX41" fmla="*/ 213142 w 1179279"/>
              <a:gd name="connsiteY41" fmla="*/ 1022350 h 1627230"/>
              <a:gd name="connsiteX42" fmla="*/ 190917 w 1179279"/>
              <a:gd name="connsiteY42" fmla="*/ 1063625 h 1627230"/>
              <a:gd name="connsiteX43" fmla="*/ 190917 w 1179279"/>
              <a:gd name="connsiteY43" fmla="*/ 1200150 h 1627230"/>
              <a:gd name="connsiteX44" fmla="*/ 244892 w 1179279"/>
              <a:gd name="connsiteY44" fmla="*/ 1206500 h 1627230"/>
              <a:gd name="connsiteX45" fmla="*/ 279817 w 1179279"/>
              <a:gd name="connsiteY45" fmla="*/ 1222375 h 1627230"/>
              <a:gd name="connsiteX46" fmla="*/ 289342 w 1179279"/>
              <a:gd name="connsiteY46" fmla="*/ 1270000 h 1627230"/>
              <a:gd name="connsiteX47" fmla="*/ 356017 w 1179279"/>
              <a:gd name="connsiteY47" fmla="*/ 1298575 h 1627230"/>
              <a:gd name="connsiteX48" fmla="*/ 403642 w 1179279"/>
              <a:gd name="connsiteY48" fmla="*/ 1330325 h 1627230"/>
              <a:gd name="connsiteX49" fmla="*/ 422692 w 1179279"/>
              <a:gd name="connsiteY49" fmla="*/ 1403350 h 1627230"/>
              <a:gd name="connsiteX50" fmla="*/ 444917 w 1179279"/>
              <a:gd name="connsiteY50" fmla="*/ 1476375 h 1627230"/>
              <a:gd name="connsiteX51" fmla="*/ 483017 w 1179279"/>
              <a:gd name="connsiteY51" fmla="*/ 1482725 h 1627230"/>
              <a:gd name="connsiteX52" fmla="*/ 514767 w 1179279"/>
              <a:gd name="connsiteY52" fmla="*/ 1536700 h 1627230"/>
              <a:gd name="connsiteX53" fmla="*/ 543342 w 1179279"/>
              <a:gd name="connsiteY53" fmla="*/ 1584325 h 1627230"/>
              <a:gd name="connsiteX54" fmla="*/ 571917 w 1179279"/>
              <a:gd name="connsiteY54" fmla="*/ 1555750 h 1627230"/>
              <a:gd name="connsiteX55" fmla="*/ 597317 w 1179279"/>
              <a:gd name="connsiteY55" fmla="*/ 1501775 h 1627230"/>
              <a:gd name="connsiteX56" fmla="*/ 625892 w 1179279"/>
              <a:gd name="connsiteY56" fmla="*/ 1565275 h 1627230"/>
              <a:gd name="connsiteX57" fmla="*/ 660817 w 1179279"/>
              <a:gd name="connsiteY57" fmla="*/ 1590675 h 1627230"/>
              <a:gd name="connsiteX58" fmla="*/ 711617 w 1179279"/>
              <a:gd name="connsiteY58" fmla="*/ 1543050 h 1627230"/>
              <a:gd name="connsiteX59" fmla="*/ 794167 w 1179279"/>
              <a:gd name="connsiteY59" fmla="*/ 1558925 h 1627230"/>
              <a:gd name="connsiteX60" fmla="*/ 857667 w 1179279"/>
              <a:gd name="connsiteY60" fmla="*/ 1568450 h 1627230"/>
              <a:gd name="connsiteX61" fmla="*/ 927517 w 1179279"/>
              <a:gd name="connsiteY61" fmla="*/ 1590675 h 1627230"/>
              <a:gd name="connsiteX62" fmla="*/ 1000542 w 1179279"/>
              <a:gd name="connsiteY62" fmla="*/ 1606550 h 1627230"/>
              <a:gd name="connsiteX63" fmla="*/ 1054517 w 1179279"/>
              <a:gd name="connsiteY63" fmla="*/ 1625599 h 1627230"/>
              <a:gd name="connsiteX64" fmla="*/ 1079917 w 1179279"/>
              <a:gd name="connsiteY64" fmla="*/ 1612900 h 1627230"/>
              <a:gd name="connsiteX65" fmla="*/ 1076741 w 1179279"/>
              <a:gd name="connsiteY65" fmla="*/ 1581149 h 1627230"/>
              <a:gd name="connsiteX66" fmla="*/ 1098967 w 1179279"/>
              <a:gd name="connsiteY66" fmla="*/ 1568449 h 1627230"/>
              <a:gd name="connsiteX67" fmla="*/ 1098967 w 1179279"/>
              <a:gd name="connsiteY67" fmla="*/ 1527175 h 1627230"/>
              <a:gd name="connsiteX68" fmla="*/ 1140241 w 1179279"/>
              <a:gd name="connsiteY68" fmla="*/ 1527174 h 1627230"/>
              <a:gd name="connsiteX69" fmla="*/ 1178342 w 1179279"/>
              <a:gd name="connsiteY69" fmla="*/ 1514475 h 1627230"/>
              <a:gd name="connsiteX70" fmla="*/ 1098967 w 1179279"/>
              <a:gd name="connsiteY70" fmla="*/ 1457325 h 1627230"/>
              <a:gd name="connsiteX71" fmla="*/ 1057692 w 1179279"/>
              <a:gd name="connsiteY71" fmla="*/ 1419225 h 1627230"/>
              <a:gd name="connsiteX72" fmla="*/ 1025941 w 1179279"/>
              <a:gd name="connsiteY72" fmla="*/ 1384299 h 1627230"/>
              <a:gd name="connsiteX73" fmla="*/ 1076742 w 1179279"/>
              <a:gd name="connsiteY73" fmla="*/ 1339850 h 1627230"/>
              <a:gd name="connsiteX74" fmla="*/ 1064042 w 1179279"/>
              <a:gd name="connsiteY74" fmla="*/ 1308100 h 1627230"/>
              <a:gd name="connsiteX75" fmla="*/ 1038641 w 1179279"/>
              <a:gd name="connsiteY75" fmla="*/ 1320799 h 1627230"/>
              <a:gd name="connsiteX76" fmla="*/ 984667 w 1179279"/>
              <a:gd name="connsiteY76" fmla="*/ 1314450 h 1627230"/>
              <a:gd name="connsiteX77" fmla="*/ 1013242 w 1179279"/>
              <a:gd name="connsiteY77" fmla="*/ 1276350 h 1627230"/>
              <a:gd name="connsiteX78" fmla="*/ 975141 w 1179279"/>
              <a:gd name="connsiteY78" fmla="*/ 1238250 h 1627230"/>
              <a:gd name="connsiteX79" fmla="*/ 965617 w 1179279"/>
              <a:gd name="connsiteY79" fmla="*/ 1206500 h 1627230"/>
              <a:gd name="connsiteX80" fmla="*/ 930692 w 1179279"/>
              <a:gd name="connsiteY80" fmla="*/ 1146175 h 1627230"/>
              <a:gd name="connsiteX81" fmla="*/ 898942 w 1179279"/>
              <a:gd name="connsiteY81" fmla="*/ 1082675 h 1627230"/>
              <a:gd name="connsiteX82" fmla="*/ 892592 w 1179279"/>
              <a:gd name="connsiteY82" fmla="*/ 1063625 h 1627230"/>
              <a:gd name="connsiteX83" fmla="*/ 876717 w 1179279"/>
              <a:gd name="connsiteY83" fmla="*/ 1038225 h 1627230"/>
              <a:gd name="connsiteX84" fmla="*/ 860842 w 1179279"/>
              <a:gd name="connsiteY84" fmla="*/ 1025525 h 1627230"/>
              <a:gd name="connsiteX85" fmla="*/ 841792 w 1179279"/>
              <a:gd name="connsiteY85" fmla="*/ 1003300 h 1627230"/>
              <a:gd name="connsiteX86" fmla="*/ 819567 w 1179279"/>
              <a:gd name="connsiteY86" fmla="*/ 1000125 h 1627230"/>
              <a:gd name="connsiteX87" fmla="*/ 797342 w 1179279"/>
              <a:gd name="connsiteY87" fmla="*/ 987425 h 1627230"/>
              <a:gd name="connsiteX88" fmla="*/ 765592 w 1179279"/>
              <a:gd name="connsiteY88" fmla="*/ 965200 h 1627230"/>
              <a:gd name="connsiteX89" fmla="*/ 752892 w 1179279"/>
              <a:gd name="connsiteY89" fmla="*/ 958850 h 1627230"/>
              <a:gd name="connsiteX90" fmla="*/ 746542 w 1179279"/>
              <a:gd name="connsiteY90" fmla="*/ 946150 h 1627230"/>
              <a:gd name="connsiteX91" fmla="*/ 740192 w 1179279"/>
              <a:gd name="connsiteY91" fmla="*/ 898525 h 1627230"/>
              <a:gd name="connsiteX92" fmla="*/ 730667 w 1179279"/>
              <a:gd name="connsiteY92" fmla="*/ 863600 h 1627230"/>
              <a:gd name="connsiteX93" fmla="*/ 721142 w 1179279"/>
              <a:gd name="connsiteY93" fmla="*/ 860425 h 1627230"/>
              <a:gd name="connsiteX94" fmla="*/ 705267 w 1179279"/>
              <a:gd name="connsiteY94" fmla="*/ 847725 h 1627230"/>
              <a:gd name="connsiteX95" fmla="*/ 692567 w 1179279"/>
              <a:gd name="connsiteY95" fmla="*/ 841375 h 1627230"/>
              <a:gd name="connsiteX96" fmla="*/ 686217 w 1179279"/>
              <a:gd name="connsiteY96" fmla="*/ 831850 h 1627230"/>
              <a:gd name="connsiteX97" fmla="*/ 689392 w 1179279"/>
              <a:gd name="connsiteY97" fmla="*/ 784225 h 1627230"/>
              <a:gd name="connsiteX98" fmla="*/ 698917 w 1179279"/>
              <a:gd name="connsiteY98" fmla="*/ 762000 h 1627230"/>
              <a:gd name="connsiteX99" fmla="*/ 708442 w 1179279"/>
              <a:gd name="connsiteY99" fmla="*/ 673100 h 1627230"/>
              <a:gd name="connsiteX100" fmla="*/ 711617 w 1179279"/>
              <a:gd name="connsiteY100" fmla="*/ 641350 h 1627230"/>
              <a:gd name="connsiteX101" fmla="*/ 721142 w 1179279"/>
              <a:gd name="connsiteY101" fmla="*/ 609600 h 1627230"/>
              <a:gd name="connsiteX102" fmla="*/ 727492 w 1179279"/>
              <a:gd name="connsiteY102" fmla="*/ 581025 h 1627230"/>
              <a:gd name="connsiteX103" fmla="*/ 733842 w 1179279"/>
              <a:gd name="connsiteY103" fmla="*/ 568325 h 1627230"/>
              <a:gd name="connsiteX104" fmla="*/ 737017 w 1179279"/>
              <a:gd name="connsiteY104" fmla="*/ 555625 h 1627230"/>
              <a:gd name="connsiteX105" fmla="*/ 749717 w 1179279"/>
              <a:gd name="connsiteY105" fmla="*/ 542925 h 1627230"/>
              <a:gd name="connsiteX106" fmla="*/ 762417 w 1179279"/>
              <a:gd name="connsiteY106" fmla="*/ 520700 h 1627230"/>
              <a:gd name="connsiteX107" fmla="*/ 784642 w 1179279"/>
              <a:gd name="connsiteY107" fmla="*/ 498475 h 1627230"/>
              <a:gd name="connsiteX108" fmla="*/ 797342 w 1179279"/>
              <a:gd name="connsiteY108" fmla="*/ 485775 h 1627230"/>
              <a:gd name="connsiteX109" fmla="*/ 806867 w 1179279"/>
              <a:gd name="connsiteY109" fmla="*/ 476250 h 1627230"/>
              <a:gd name="connsiteX110" fmla="*/ 816392 w 1179279"/>
              <a:gd name="connsiteY110" fmla="*/ 454025 h 1627230"/>
              <a:gd name="connsiteX111" fmla="*/ 819567 w 1179279"/>
              <a:gd name="connsiteY111" fmla="*/ 441325 h 1627230"/>
              <a:gd name="connsiteX112" fmla="*/ 832267 w 1179279"/>
              <a:gd name="connsiteY112" fmla="*/ 409575 h 1627230"/>
              <a:gd name="connsiteX113" fmla="*/ 838617 w 1179279"/>
              <a:gd name="connsiteY113" fmla="*/ 365125 h 1627230"/>
              <a:gd name="connsiteX114" fmla="*/ 841792 w 1179279"/>
              <a:gd name="connsiteY114" fmla="*/ 355600 h 1627230"/>
              <a:gd name="connsiteX115" fmla="*/ 844967 w 1179279"/>
              <a:gd name="connsiteY115" fmla="*/ 342900 h 1627230"/>
              <a:gd name="connsiteX116" fmla="*/ 854492 w 1179279"/>
              <a:gd name="connsiteY116" fmla="*/ 225425 h 1627230"/>
              <a:gd name="connsiteX117" fmla="*/ 857667 w 1179279"/>
              <a:gd name="connsiteY117" fmla="*/ 209550 h 1627230"/>
              <a:gd name="connsiteX118" fmla="*/ 864017 w 1179279"/>
              <a:gd name="connsiteY118" fmla="*/ 200025 h 1627230"/>
              <a:gd name="connsiteX119" fmla="*/ 867192 w 1179279"/>
              <a:gd name="connsiteY119" fmla="*/ 177800 h 1627230"/>
              <a:gd name="connsiteX120" fmla="*/ 870367 w 1179279"/>
              <a:gd name="connsiteY120" fmla="*/ 168275 h 1627230"/>
              <a:gd name="connsiteX121" fmla="*/ 873542 w 1179279"/>
              <a:gd name="connsiteY121" fmla="*/ 152400 h 1627230"/>
              <a:gd name="connsiteX122" fmla="*/ 883067 w 1179279"/>
              <a:gd name="connsiteY122" fmla="*/ 101600 h 1627230"/>
              <a:gd name="connsiteX123" fmla="*/ 886242 w 1179279"/>
              <a:gd name="connsiteY123" fmla="*/ 92075 h 1627230"/>
              <a:gd name="connsiteX124" fmla="*/ 898942 w 1179279"/>
              <a:gd name="connsiteY124" fmla="*/ 76200 h 1627230"/>
              <a:gd name="connsiteX125" fmla="*/ 908467 w 1179279"/>
              <a:gd name="connsiteY125" fmla="*/ 73025 h 1627230"/>
              <a:gd name="connsiteX0" fmla="*/ 908467 w 1179279"/>
              <a:gd name="connsiteY0" fmla="*/ 73025 h 1627230"/>
              <a:gd name="connsiteX1" fmla="*/ 902117 w 1179279"/>
              <a:gd name="connsiteY1" fmla="*/ 57150 h 1627230"/>
              <a:gd name="connsiteX2" fmla="*/ 844967 w 1179279"/>
              <a:gd name="connsiteY2" fmla="*/ 22225 h 1627230"/>
              <a:gd name="connsiteX3" fmla="*/ 829092 w 1179279"/>
              <a:gd name="connsiteY3" fmla="*/ 9525 h 1627230"/>
              <a:gd name="connsiteX4" fmla="*/ 813217 w 1179279"/>
              <a:gd name="connsiteY4" fmla="*/ 6350 h 1627230"/>
              <a:gd name="connsiteX5" fmla="*/ 797342 w 1179279"/>
              <a:gd name="connsiteY5" fmla="*/ 0 h 1627230"/>
              <a:gd name="connsiteX6" fmla="*/ 775117 w 1179279"/>
              <a:gd name="connsiteY6" fmla="*/ 6350 h 1627230"/>
              <a:gd name="connsiteX7" fmla="*/ 771942 w 1179279"/>
              <a:gd name="connsiteY7" fmla="*/ 50800 h 1627230"/>
              <a:gd name="connsiteX8" fmla="*/ 768767 w 1179279"/>
              <a:gd name="connsiteY8" fmla="*/ 69850 h 1627230"/>
              <a:gd name="connsiteX9" fmla="*/ 759242 w 1179279"/>
              <a:gd name="connsiteY9" fmla="*/ 73025 h 1627230"/>
              <a:gd name="connsiteX10" fmla="*/ 749717 w 1179279"/>
              <a:gd name="connsiteY10" fmla="*/ 66675 h 1627230"/>
              <a:gd name="connsiteX11" fmla="*/ 737017 w 1179279"/>
              <a:gd name="connsiteY11" fmla="*/ 63500 h 1627230"/>
              <a:gd name="connsiteX12" fmla="*/ 714792 w 1179279"/>
              <a:gd name="connsiteY12" fmla="*/ 104775 h 1627230"/>
              <a:gd name="connsiteX13" fmla="*/ 670342 w 1179279"/>
              <a:gd name="connsiteY13" fmla="*/ 25400 h 1627230"/>
              <a:gd name="connsiteX14" fmla="*/ 654467 w 1179279"/>
              <a:gd name="connsiteY14" fmla="*/ 63500 h 1627230"/>
              <a:gd name="connsiteX15" fmla="*/ 600492 w 1179279"/>
              <a:gd name="connsiteY15" fmla="*/ 142875 h 1627230"/>
              <a:gd name="connsiteX16" fmla="*/ 562392 w 1179279"/>
              <a:gd name="connsiteY16" fmla="*/ 222250 h 1627230"/>
              <a:gd name="connsiteX17" fmla="*/ 527467 w 1179279"/>
              <a:gd name="connsiteY17" fmla="*/ 304800 h 1627230"/>
              <a:gd name="connsiteX18" fmla="*/ 521117 w 1179279"/>
              <a:gd name="connsiteY18" fmla="*/ 358775 h 1627230"/>
              <a:gd name="connsiteX19" fmla="*/ 444917 w 1179279"/>
              <a:gd name="connsiteY19" fmla="*/ 434975 h 1627230"/>
              <a:gd name="connsiteX20" fmla="*/ 444917 w 1179279"/>
              <a:gd name="connsiteY20" fmla="*/ 517525 h 1627230"/>
              <a:gd name="connsiteX21" fmla="*/ 409992 w 1179279"/>
              <a:gd name="connsiteY21" fmla="*/ 501650 h 1627230"/>
              <a:gd name="connsiteX22" fmla="*/ 362367 w 1179279"/>
              <a:gd name="connsiteY22" fmla="*/ 511175 h 1627230"/>
              <a:gd name="connsiteX23" fmla="*/ 295692 w 1179279"/>
              <a:gd name="connsiteY23" fmla="*/ 492125 h 1627230"/>
              <a:gd name="connsiteX24" fmla="*/ 289342 w 1179279"/>
              <a:gd name="connsiteY24" fmla="*/ 419100 h 1627230"/>
              <a:gd name="connsiteX25" fmla="*/ 263942 w 1179279"/>
              <a:gd name="connsiteY25" fmla="*/ 396875 h 1627230"/>
              <a:gd name="connsiteX26" fmla="*/ 184567 w 1179279"/>
              <a:gd name="connsiteY26" fmla="*/ 387350 h 1627230"/>
              <a:gd name="connsiteX27" fmla="*/ 108367 w 1179279"/>
              <a:gd name="connsiteY27" fmla="*/ 393700 h 1627230"/>
              <a:gd name="connsiteX28" fmla="*/ 35342 w 1179279"/>
              <a:gd name="connsiteY28" fmla="*/ 469900 h 1627230"/>
              <a:gd name="connsiteX29" fmla="*/ 417 w 1179279"/>
              <a:gd name="connsiteY29" fmla="*/ 533400 h 1627230"/>
              <a:gd name="connsiteX30" fmla="*/ 16292 w 1179279"/>
              <a:gd name="connsiteY30" fmla="*/ 587375 h 1627230"/>
              <a:gd name="connsiteX31" fmla="*/ 9941 w 1179279"/>
              <a:gd name="connsiteY31" fmla="*/ 631825 h 1627230"/>
              <a:gd name="connsiteX32" fmla="*/ 13117 w 1179279"/>
              <a:gd name="connsiteY32" fmla="*/ 698500 h 1627230"/>
              <a:gd name="connsiteX33" fmla="*/ 9942 w 1179279"/>
              <a:gd name="connsiteY33" fmla="*/ 736600 h 1627230"/>
              <a:gd name="connsiteX34" fmla="*/ 48042 w 1179279"/>
              <a:gd name="connsiteY34" fmla="*/ 755650 h 1627230"/>
              <a:gd name="connsiteX35" fmla="*/ 102017 w 1179279"/>
              <a:gd name="connsiteY35" fmla="*/ 790575 h 1627230"/>
              <a:gd name="connsiteX36" fmla="*/ 133767 w 1179279"/>
              <a:gd name="connsiteY36" fmla="*/ 784225 h 1627230"/>
              <a:gd name="connsiteX37" fmla="*/ 159167 w 1179279"/>
              <a:gd name="connsiteY37" fmla="*/ 841375 h 1627230"/>
              <a:gd name="connsiteX38" fmla="*/ 155992 w 1179279"/>
              <a:gd name="connsiteY38" fmla="*/ 873125 h 1627230"/>
              <a:gd name="connsiteX39" fmla="*/ 200442 w 1179279"/>
              <a:gd name="connsiteY39" fmla="*/ 904875 h 1627230"/>
              <a:gd name="connsiteX40" fmla="*/ 222667 w 1179279"/>
              <a:gd name="connsiteY40" fmla="*/ 939800 h 1627230"/>
              <a:gd name="connsiteX41" fmla="*/ 213142 w 1179279"/>
              <a:gd name="connsiteY41" fmla="*/ 1022350 h 1627230"/>
              <a:gd name="connsiteX42" fmla="*/ 190917 w 1179279"/>
              <a:gd name="connsiteY42" fmla="*/ 1063625 h 1627230"/>
              <a:gd name="connsiteX43" fmla="*/ 190917 w 1179279"/>
              <a:gd name="connsiteY43" fmla="*/ 1200150 h 1627230"/>
              <a:gd name="connsiteX44" fmla="*/ 244892 w 1179279"/>
              <a:gd name="connsiteY44" fmla="*/ 1206500 h 1627230"/>
              <a:gd name="connsiteX45" fmla="*/ 279817 w 1179279"/>
              <a:gd name="connsiteY45" fmla="*/ 1222375 h 1627230"/>
              <a:gd name="connsiteX46" fmla="*/ 289342 w 1179279"/>
              <a:gd name="connsiteY46" fmla="*/ 1270000 h 1627230"/>
              <a:gd name="connsiteX47" fmla="*/ 356017 w 1179279"/>
              <a:gd name="connsiteY47" fmla="*/ 1298575 h 1627230"/>
              <a:gd name="connsiteX48" fmla="*/ 403642 w 1179279"/>
              <a:gd name="connsiteY48" fmla="*/ 1330325 h 1627230"/>
              <a:gd name="connsiteX49" fmla="*/ 422692 w 1179279"/>
              <a:gd name="connsiteY49" fmla="*/ 1403350 h 1627230"/>
              <a:gd name="connsiteX50" fmla="*/ 444917 w 1179279"/>
              <a:gd name="connsiteY50" fmla="*/ 1476375 h 1627230"/>
              <a:gd name="connsiteX51" fmla="*/ 483017 w 1179279"/>
              <a:gd name="connsiteY51" fmla="*/ 1482725 h 1627230"/>
              <a:gd name="connsiteX52" fmla="*/ 514767 w 1179279"/>
              <a:gd name="connsiteY52" fmla="*/ 1536700 h 1627230"/>
              <a:gd name="connsiteX53" fmla="*/ 543342 w 1179279"/>
              <a:gd name="connsiteY53" fmla="*/ 1584325 h 1627230"/>
              <a:gd name="connsiteX54" fmla="*/ 571917 w 1179279"/>
              <a:gd name="connsiteY54" fmla="*/ 1555750 h 1627230"/>
              <a:gd name="connsiteX55" fmla="*/ 597317 w 1179279"/>
              <a:gd name="connsiteY55" fmla="*/ 1501775 h 1627230"/>
              <a:gd name="connsiteX56" fmla="*/ 625892 w 1179279"/>
              <a:gd name="connsiteY56" fmla="*/ 1565275 h 1627230"/>
              <a:gd name="connsiteX57" fmla="*/ 660817 w 1179279"/>
              <a:gd name="connsiteY57" fmla="*/ 1590675 h 1627230"/>
              <a:gd name="connsiteX58" fmla="*/ 711617 w 1179279"/>
              <a:gd name="connsiteY58" fmla="*/ 1543050 h 1627230"/>
              <a:gd name="connsiteX59" fmla="*/ 794167 w 1179279"/>
              <a:gd name="connsiteY59" fmla="*/ 1558925 h 1627230"/>
              <a:gd name="connsiteX60" fmla="*/ 857667 w 1179279"/>
              <a:gd name="connsiteY60" fmla="*/ 1568450 h 1627230"/>
              <a:gd name="connsiteX61" fmla="*/ 927517 w 1179279"/>
              <a:gd name="connsiteY61" fmla="*/ 1590675 h 1627230"/>
              <a:gd name="connsiteX62" fmla="*/ 1000542 w 1179279"/>
              <a:gd name="connsiteY62" fmla="*/ 1606550 h 1627230"/>
              <a:gd name="connsiteX63" fmla="*/ 1054517 w 1179279"/>
              <a:gd name="connsiteY63" fmla="*/ 1625599 h 1627230"/>
              <a:gd name="connsiteX64" fmla="*/ 1079917 w 1179279"/>
              <a:gd name="connsiteY64" fmla="*/ 1612900 h 1627230"/>
              <a:gd name="connsiteX65" fmla="*/ 1076741 w 1179279"/>
              <a:gd name="connsiteY65" fmla="*/ 1581149 h 1627230"/>
              <a:gd name="connsiteX66" fmla="*/ 1098967 w 1179279"/>
              <a:gd name="connsiteY66" fmla="*/ 1568449 h 1627230"/>
              <a:gd name="connsiteX67" fmla="*/ 1098967 w 1179279"/>
              <a:gd name="connsiteY67" fmla="*/ 1527175 h 1627230"/>
              <a:gd name="connsiteX68" fmla="*/ 1140241 w 1179279"/>
              <a:gd name="connsiteY68" fmla="*/ 1527174 h 1627230"/>
              <a:gd name="connsiteX69" fmla="*/ 1178342 w 1179279"/>
              <a:gd name="connsiteY69" fmla="*/ 1514475 h 1627230"/>
              <a:gd name="connsiteX70" fmla="*/ 1098967 w 1179279"/>
              <a:gd name="connsiteY70" fmla="*/ 1457325 h 1627230"/>
              <a:gd name="connsiteX71" fmla="*/ 1057692 w 1179279"/>
              <a:gd name="connsiteY71" fmla="*/ 1419225 h 1627230"/>
              <a:gd name="connsiteX72" fmla="*/ 1025941 w 1179279"/>
              <a:gd name="connsiteY72" fmla="*/ 1384299 h 1627230"/>
              <a:gd name="connsiteX73" fmla="*/ 1076742 w 1179279"/>
              <a:gd name="connsiteY73" fmla="*/ 1339850 h 1627230"/>
              <a:gd name="connsiteX74" fmla="*/ 1064042 w 1179279"/>
              <a:gd name="connsiteY74" fmla="*/ 1308100 h 1627230"/>
              <a:gd name="connsiteX75" fmla="*/ 1038641 w 1179279"/>
              <a:gd name="connsiteY75" fmla="*/ 1320799 h 1627230"/>
              <a:gd name="connsiteX76" fmla="*/ 984667 w 1179279"/>
              <a:gd name="connsiteY76" fmla="*/ 1314450 h 1627230"/>
              <a:gd name="connsiteX77" fmla="*/ 1013242 w 1179279"/>
              <a:gd name="connsiteY77" fmla="*/ 1276350 h 1627230"/>
              <a:gd name="connsiteX78" fmla="*/ 975141 w 1179279"/>
              <a:gd name="connsiteY78" fmla="*/ 1238250 h 1627230"/>
              <a:gd name="connsiteX79" fmla="*/ 965617 w 1179279"/>
              <a:gd name="connsiteY79" fmla="*/ 1206500 h 1627230"/>
              <a:gd name="connsiteX80" fmla="*/ 930692 w 1179279"/>
              <a:gd name="connsiteY80" fmla="*/ 1146175 h 1627230"/>
              <a:gd name="connsiteX81" fmla="*/ 898942 w 1179279"/>
              <a:gd name="connsiteY81" fmla="*/ 1082675 h 1627230"/>
              <a:gd name="connsiteX82" fmla="*/ 892592 w 1179279"/>
              <a:gd name="connsiteY82" fmla="*/ 1063625 h 1627230"/>
              <a:gd name="connsiteX83" fmla="*/ 860842 w 1179279"/>
              <a:gd name="connsiteY83" fmla="*/ 1025525 h 1627230"/>
              <a:gd name="connsiteX84" fmla="*/ 841792 w 1179279"/>
              <a:gd name="connsiteY84" fmla="*/ 1003300 h 1627230"/>
              <a:gd name="connsiteX85" fmla="*/ 819567 w 1179279"/>
              <a:gd name="connsiteY85" fmla="*/ 1000125 h 1627230"/>
              <a:gd name="connsiteX86" fmla="*/ 797342 w 1179279"/>
              <a:gd name="connsiteY86" fmla="*/ 987425 h 1627230"/>
              <a:gd name="connsiteX87" fmla="*/ 765592 w 1179279"/>
              <a:gd name="connsiteY87" fmla="*/ 965200 h 1627230"/>
              <a:gd name="connsiteX88" fmla="*/ 752892 w 1179279"/>
              <a:gd name="connsiteY88" fmla="*/ 958850 h 1627230"/>
              <a:gd name="connsiteX89" fmla="*/ 746542 w 1179279"/>
              <a:gd name="connsiteY89" fmla="*/ 946150 h 1627230"/>
              <a:gd name="connsiteX90" fmla="*/ 740192 w 1179279"/>
              <a:gd name="connsiteY90" fmla="*/ 898525 h 1627230"/>
              <a:gd name="connsiteX91" fmla="*/ 730667 w 1179279"/>
              <a:gd name="connsiteY91" fmla="*/ 863600 h 1627230"/>
              <a:gd name="connsiteX92" fmla="*/ 721142 w 1179279"/>
              <a:gd name="connsiteY92" fmla="*/ 860425 h 1627230"/>
              <a:gd name="connsiteX93" fmla="*/ 705267 w 1179279"/>
              <a:gd name="connsiteY93" fmla="*/ 847725 h 1627230"/>
              <a:gd name="connsiteX94" fmla="*/ 692567 w 1179279"/>
              <a:gd name="connsiteY94" fmla="*/ 841375 h 1627230"/>
              <a:gd name="connsiteX95" fmla="*/ 686217 w 1179279"/>
              <a:gd name="connsiteY95" fmla="*/ 831850 h 1627230"/>
              <a:gd name="connsiteX96" fmla="*/ 689392 w 1179279"/>
              <a:gd name="connsiteY96" fmla="*/ 784225 h 1627230"/>
              <a:gd name="connsiteX97" fmla="*/ 698917 w 1179279"/>
              <a:gd name="connsiteY97" fmla="*/ 762000 h 1627230"/>
              <a:gd name="connsiteX98" fmla="*/ 708442 w 1179279"/>
              <a:gd name="connsiteY98" fmla="*/ 673100 h 1627230"/>
              <a:gd name="connsiteX99" fmla="*/ 711617 w 1179279"/>
              <a:gd name="connsiteY99" fmla="*/ 641350 h 1627230"/>
              <a:gd name="connsiteX100" fmla="*/ 721142 w 1179279"/>
              <a:gd name="connsiteY100" fmla="*/ 609600 h 1627230"/>
              <a:gd name="connsiteX101" fmla="*/ 727492 w 1179279"/>
              <a:gd name="connsiteY101" fmla="*/ 581025 h 1627230"/>
              <a:gd name="connsiteX102" fmla="*/ 733842 w 1179279"/>
              <a:gd name="connsiteY102" fmla="*/ 568325 h 1627230"/>
              <a:gd name="connsiteX103" fmla="*/ 737017 w 1179279"/>
              <a:gd name="connsiteY103" fmla="*/ 555625 h 1627230"/>
              <a:gd name="connsiteX104" fmla="*/ 749717 w 1179279"/>
              <a:gd name="connsiteY104" fmla="*/ 542925 h 1627230"/>
              <a:gd name="connsiteX105" fmla="*/ 762417 w 1179279"/>
              <a:gd name="connsiteY105" fmla="*/ 520700 h 1627230"/>
              <a:gd name="connsiteX106" fmla="*/ 784642 w 1179279"/>
              <a:gd name="connsiteY106" fmla="*/ 498475 h 1627230"/>
              <a:gd name="connsiteX107" fmla="*/ 797342 w 1179279"/>
              <a:gd name="connsiteY107" fmla="*/ 485775 h 1627230"/>
              <a:gd name="connsiteX108" fmla="*/ 806867 w 1179279"/>
              <a:gd name="connsiteY108" fmla="*/ 476250 h 1627230"/>
              <a:gd name="connsiteX109" fmla="*/ 816392 w 1179279"/>
              <a:gd name="connsiteY109" fmla="*/ 454025 h 1627230"/>
              <a:gd name="connsiteX110" fmla="*/ 819567 w 1179279"/>
              <a:gd name="connsiteY110" fmla="*/ 441325 h 1627230"/>
              <a:gd name="connsiteX111" fmla="*/ 832267 w 1179279"/>
              <a:gd name="connsiteY111" fmla="*/ 409575 h 1627230"/>
              <a:gd name="connsiteX112" fmla="*/ 838617 w 1179279"/>
              <a:gd name="connsiteY112" fmla="*/ 365125 h 1627230"/>
              <a:gd name="connsiteX113" fmla="*/ 841792 w 1179279"/>
              <a:gd name="connsiteY113" fmla="*/ 355600 h 1627230"/>
              <a:gd name="connsiteX114" fmla="*/ 844967 w 1179279"/>
              <a:gd name="connsiteY114" fmla="*/ 342900 h 1627230"/>
              <a:gd name="connsiteX115" fmla="*/ 854492 w 1179279"/>
              <a:gd name="connsiteY115" fmla="*/ 225425 h 1627230"/>
              <a:gd name="connsiteX116" fmla="*/ 857667 w 1179279"/>
              <a:gd name="connsiteY116" fmla="*/ 209550 h 1627230"/>
              <a:gd name="connsiteX117" fmla="*/ 864017 w 1179279"/>
              <a:gd name="connsiteY117" fmla="*/ 200025 h 1627230"/>
              <a:gd name="connsiteX118" fmla="*/ 867192 w 1179279"/>
              <a:gd name="connsiteY118" fmla="*/ 177800 h 1627230"/>
              <a:gd name="connsiteX119" fmla="*/ 870367 w 1179279"/>
              <a:gd name="connsiteY119" fmla="*/ 168275 h 1627230"/>
              <a:gd name="connsiteX120" fmla="*/ 873542 w 1179279"/>
              <a:gd name="connsiteY120" fmla="*/ 152400 h 1627230"/>
              <a:gd name="connsiteX121" fmla="*/ 883067 w 1179279"/>
              <a:gd name="connsiteY121" fmla="*/ 101600 h 1627230"/>
              <a:gd name="connsiteX122" fmla="*/ 886242 w 1179279"/>
              <a:gd name="connsiteY122" fmla="*/ 92075 h 1627230"/>
              <a:gd name="connsiteX123" fmla="*/ 898942 w 1179279"/>
              <a:gd name="connsiteY123" fmla="*/ 76200 h 1627230"/>
              <a:gd name="connsiteX124" fmla="*/ 908467 w 1179279"/>
              <a:gd name="connsiteY124" fmla="*/ 73025 h 1627230"/>
              <a:gd name="connsiteX0" fmla="*/ 908467 w 1179279"/>
              <a:gd name="connsiteY0" fmla="*/ 73025 h 1627230"/>
              <a:gd name="connsiteX1" fmla="*/ 902117 w 1179279"/>
              <a:gd name="connsiteY1" fmla="*/ 57150 h 1627230"/>
              <a:gd name="connsiteX2" fmla="*/ 844967 w 1179279"/>
              <a:gd name="connsiteY2" fmla="*/ 22225 h 1627230"/>
              <a:gd name="connsiteX3" fmla="*/ 829092 w 1179279"/>
              <a:gd name="connsiteY3" fmla="*/ 9525 h 1627230"/>
              <a:gd name="connsiteX4" fmla="*/ 813217 w 1179279"/>
              <a:gd name="connsiteY4" fmla="*/ 6350 h 1627230"/>
              <a:gd name="connsiteX5" fmla="*/ 797342 w 1179279"/>
              <a:gd name="connsiteY5" fmla="*/ 0 h 1627230"/>
              <a:gd name="connsiteX6" fmla="*/ 775117 w 1179279"/>
              <a:gd name="connsiteY6" fmla="*/ 6350 h 1627230"/>
              <a:gd name="connsiteX7" fmla="*/ 771942 w 1179279"/>
              <a:gd name="connsiteY7" fmla="*/ 50800 h 1627230"/>
              <a:gd name="connsiteX8" fmla="*/ 768767 w 1179279"/>
              <a:gd name="connsiteY8" fmla="*/ 69850 h 1627230"/>
              <a:gd name="connsiteX9" fmla="*/ 759242 w 1179279"/>
              <a:gd name="connsiteY9" fmla="*/ 73025 h 1627230"/>
              <a:gd name="connsiteX10" fmla="*/ 749717 w 1179279"/>
              <a:gd name="connsiteY10" fmla="*/ 66675 h 1627230"/>
              <a:gd name="connsiteX11" fmla="*/ 737017 w 1179279"/>
              <a:gd name="connsiteY11" fmla="*/ 63500 h 1627230"/>
              <a:gd name="connsiteX12" fmla="*/ 714792 w 1179279"/>
              <a:gd name="connsiteY12" fmla="*/ 104775 h 1627230"/>
              <a:gd name="connsiteX13" fmla="*/ 670342 w 1179279"/>
              <a:gd name="connsiteY13" fmla="*/ 25400 h 1627230"/>
              <a:gd name="connsiteX14" fmla="*/ 654467 w 1179279"/>
              <a:gd name="connsiteY14" fmla="*/ 63500 h 1627230"/>
              <a:gd name="connsiteX15" fmla="*/ 600492 w 1179279"/>
              <a:gd name="connsiteY15" fmla="*/ 142875 h 1627230"/>
              <a:gd name="connsiteX16" fmla="*/ 562392 w 1179279"/>
              <a:gd name="connsiteY16" fmla="*/ 222250 h 1627230"/>
              <a:gd name="connsiteX17" fmla="*/ 527467 w 1179279"/>
              <a:gd name="connsiteY17" fmla="*/ 304800 h 1627230"/>
              <a:gd name="connsiteX18" fmla="*/ 521117 w 1179279"/>
              <a:gd name="connsiteY18" fmla="*/ 358775 h 1627230"/>
              <a:gd name="connsiteX19" fmla="*/ 444917 w 1179279"/>
              <a:gd name="connsiteY19" fmla="*/ 434975 h 1627230"/>
              <a:gd name="connsiteX20" fmla="*/ 444917 w 1179279"/>
              <a:gd name="connsiteY20" fmla="*/ 517525 h 1627230"/>
              <a:gd name="connsiteX21" fmla="*/ 409992 w 1179279"/>
              <a:gd name="connsiteY21" fmla="*/ 501650 h 1627230"/>
              <a:gd name="connsiteX22" fmla="*/ 362367 w 1179279"/>
              <a:gd name="connsiteY22" fmla="*/ 511175 h 1627230"/>
              <a:gd name="connsiteX23" fmla="*/ 295692 w 1179279"/>
              <a:gd name="connsiteY23" fmla="*/ 492125 h 1627230"/>
              <a:gd name="connsiteX24" fmla="*/ 289342 w 1179279"/>
              <a:gd name="connsiteY24" fmla="*/ 419100 h 1627230"/>
              <a:gd name="connsiteX25" fmla="*/ 263942 w 1179279"/>
              <a:gd name="connsiteY25" fmla="*/ 396875 h 1627230"/>
              <a:gd name="connsiteX26" fmla="*/ 184567 w 1179279"/>
              <a:gd name="connsiteY26" fmla="*/ 387350 h 1627230"/>
              <a:gd name="connsiteX27" fmla="*/ 108367 w 1179279"/>
              <a:gd name="connsiteY27" fmla="*/ 393700 h 1627230"/>
              <a:gd name="connsiteX28" fmla="*/ 35342 w 1179279"/>
              <a:gd name="connsiteY28" fmla="*/ 469900 h 1627230"/>
              <a:gd name="connsiteX29" fmla="*/ 417 w 1179279"/>
              <a:gd name="connsiteY29" fmla="*/ 533400 h 1627230"/>
              <a:gd name="connsiteX30" fmla="*/ 16292 w 1179279"/>
              <a:gd name="connsiteY30" fmla="*/ 587375 h 1627230"/>
              <a:gd name="connsiteX31" fmla="*/ 9941 w 1179279"/>
              <a:gd name="connsiteY31" fmla="*/ 631825 h 1627230"/>
              <a:gd name="connsiteX32" fmla="*/ 13117 w 1179279"/>
              <a:gd name="connsiteY32" fmla="*/ 698500 h 1627230"/>
              <a:gd name="connsiteX33" fmla="*/ 9942 w 1179279"/>
              <a:gd name="connsiteY33" fmla="*/ 736600 h 1627230"/>
              <a:gd name="connsiteX34" fmla="*/ 48042 w 1179279"/>
              <a:gd name="connsiteY34" fmla="*/ 755650 h 1627230"/>
              <a:gd name="connsiteX35" fmla="*/ 102017 w 1179279"/>
              <a:gd name="connsiteY35" fmla="*/ 790575 h 1627230"/>
              <a:gd name="connsiteX36" fmla="*/ 133767 w 1179279"/>
              <a:gd name="connsiteY36" fmla="*/ 784225 h 1627230"/>
              <a:gd name="connsiteX37" fmla="*/ 159167 w 1179279"/>
              <a:gd name="connsiteY37" fmla="*/ 841375 h 1627230"/>
              <a:gd name="connsiteX38" fmla="*/ 155992 w 1179279"/>
              <a:gd name="connsiteY38" fmla="*/ 873125 h 1627230"/>
              <a:gd name="connsiteX39" fmla="*/ 200442 w 1179279"/>
              <a:gd name="connsiteY39" fmla="*/ 904875 h 1627230"/>
              <a:gd name="connsiteX40" fmla="*/ 222667 w 1179279"/>
              <a:gd name="connsiteY40" fmla="*/ 939800 h 1627230"/>
              <a:gd name="connsiteX41" fmla="*/ 213142 w 1179279"/>
              <a:gd name="connsiteY41" fmla="*/ 1022350 h 1627230"/>
              <a:gd name="connsiteX42" fmla="*/ 190917 w 1179279"/>
              <a:gd name="connsiteY42" fmla="*/ 1063625 h 1627230"/>
              <a:gd name="connsiteX43" fmla="*/ 190917 w 1179279"/>
              <a:gd name="connsiteY43" fmla="*/ 1200150 h 1627230"/>
              <a:gd name="connsiteX44" fmla="*/ 244892 w 1179279"/>
              <a:gd name="connsiteY44" fmla="*/ 1206500 h 1627230"/>
              <a:gd name="connsiteX45" fmla="*/ 279817 w 1179279"/>
              <a:gd name="connsiteY45" fmla="*/ 1222375 h 1627230"/>
              <a:gd name="connsiteX46" fmla="*/ 289342 w 1179279"/>
              <a:gd name="connsiteY46" fmla="*/ 1270000 h 1627230"/>
              <a:gd name="connsiteX47" fmla="*/ 356017 w 1179279"/>
              <a:gd name="connsiteY47" fmla="*/ 1298575 h 1627230"/>
              <a:gd name="connsiteX48" fmla="*/ 403642 w 1179279"/>
              <a:gd name="connsiteY48" fmla="*/ 1330325 h 1627230"/>
              <a:gd name="connsiteX49" fmla="*/ 422692 w 1179279"/>
              <a:gd name="connsiteY49" fmla="*/ 1403350 h 1627230"/>
              <a:gd name="connsiteX50" fmla="*/ 444917 w 1179279"/>
              <a:gd name="connsiteY50" fmla="*/ 1476375 h 1627230"/>
              <a:gd name="connsiteX51" fmla="*/ 483017 w 1179279"/>
              <a:gd name="connsiteY51" fmla="*/ 1482725 h 1627230"/>
              <a:gd name="connsiteX52" fmla="*/ 514767 w 1179279"/>
              <a:gd name="connsiteY52" fmla="*/ 1536700 h 1627230"/>
              <a:gd name="connsiteX53" fmla="*/ 543342 w 1179279"/>
              <a:gd name="connsiteY53" fmla="*/ 1584325 h 1627230"/>
              <a:gd name="connsiteX54" fmla="*/ 571917 w 1179279"/>
              <a:gd name="connsiteY54" fmla="*/ 1555750 h 1627230"/>
              <a:gd name="connsiteX55" fmla="*/ 597317 w 1179279"/>
              <a:gd name="connsiteY55" fmla="*/ 1501775 h 1627230"/>
              <a:gd name="connsiteX56" fmla="*/ 625892 w 1179279"/>
              <a:gd name="connsiteY56" fmla="*/ 1565275 h 1627230"/>
              <a:gd name="connsiteX57" fmla="*/ 660817 w 1179279"/>
              <a:gd name="connsiteY57" fmla="*/ 1590675 h 1627230"/>
              <a:gd name="connsiteX58" fmla="*/ 711617 w 1179279"/>
              <a:gd name="connsiteY58" fmla="*/ 1543050 h 1627230"/>
              <a:gd name="connsiteX59" fmla="*/ 794167 w 1179279"/>
              <a:gd name="connsiteY59" fmla="*/ 1558925 h 1627230"/>
              <a:gd name="connsiteX60" fmla="*/ 857667 w 1179279"/>
              <a:gd name="connsiteY60" fmla="*/ 1568450 h 1627230"/>
              <a:gd name="connsiteX61" fmla="*/ 927517 w 1179279"/>
              <a:gd name="connsiteY61" fmla="*/ 1590675 h 1627230"/>
              <a:gd name="connsiteX62" fmla="*/ 1000542 w 1179279"/>
              <a:gd name="connsiteY62" fmla="*/ 1606550 h 1627230"/>
              <a:gd name="connsiteX63" fmla="*/ 1054517 w 1179279"/>
              <a:gd name="connsiteY63" fmla="*/ 1625599 h 1627230"/>
              <a:gd name="connsiteX64" fmla="*/ 1079917 w 1179279"/>
              <a:gd name="connsiteY64" fmla="*/ 1612900 h 1627230"/>
              <a:gd name="connsiteX65" fmla="*/ 1076741 w 1179279"/>
              <a:gd name="connsiteY65" fmla="*/ 1581149 h 1627230"/>
              <a:gd name="connsiteX66" fmla="*/ 1098967 w 1179279"/>
              <a:gd name="connsiteY66" fmla="*/ 1568449 h 1627230"/>
              <a:gd name="connsiteX67" fmla="*/ 1098967 w 1179279"/>
              <a:gd name="connsiteY67" fmla="*/ 1527175 h 1627230"/>
              <a:gd name="connsiteX68" fmla="*/ 1140241 w 1179279"/>
              <a:gd name="connsiteY68" fmla="*/ 1527174 h 1627230"/>
              <a:gd name="connsiteX69" fmla="*/ 1178342 w 1179279"/>
              <a:gd name="connsiteY69" fmla="*/ 1514475 h 1627230"/>
              <a:gd name="connsiteX70" fmla="*/ 1098967 w 1179279"/>
              <a:gd name="connsiteY70" fmla="*/ 1457325 h 1627230"/>
              <a:gd name="connsiteX71" fmla="*/ 1057692 w 1179279"/>
              <a:gd name="connsiteY71" fmla="*/ 1419225 h 1627230"/>
              <a:gd name="connsiteX72" fmla="*/ 1025941 w 1179279"/>
              <a:gd name="connsiteY72" fmla="*/ 1384299 h 1627230"/>
              <a:gd name="connsiteX73" fmla="*/ 1076742 w 1179279"/>
              <a:gd name="connsiteY73" fmla="*/ 1339850 h 1627230"/>
              <a:gd name="connsiteX74" fmla="*/ 1064042 w 1179279"/>
              <a:gd name="connsiteY74" fmla="*/ 1308100 h 1627230"/>
              <a:gd name="connsiteX75" fmla="*/ 1038641 w 1179279"/>
              <a:gd name="connsiteY75" fmla="*/ 1320799 h 1627230"/>
              <a:gd name="connsiteX76" fmla="*/ 984667 w 1179279"/>
              <a:gd name="connsiteY76" fmla="*/ 1314450 h 1627230"/>
              <a:gd name="connsiteX77" fmla="*/ 1013242 w 1179279"/>
              <a:gd name="connsiteY77" fmla="*/ 1276350 h 1627230"/>
              <a:gd name="connsiteX78" fmla="*/ 975141 w 1179279"/>
              <a:gd name="connsiteY78" fmla="*/ 1238250 h 1627230"/>
              <a:gd name="connsiteX79" fmla="*/ 965617 w 1179279"/>
              <a:gd name="connsiteY79" fmla="*/ 1206500 h 1627230"/>
              <a:gd name="connsiteX80" fmla="*/ 930692 w 1179279"/>
              <a:gd name="connsiteY80" fmla="*/ 1146175 h 1627230"/>
              <a:gd name="connsiteX81" fmla="*/ 898942 w 1179279"/>
              <a:gd name="connsiteY81" fmla="*/ 1082675 h 1627230"/>
              <a:gd name="connsiteX82" fmla="*/ 860842 w 1179279"/>
              <a:gd name="connsiteY82" fmla="*/ 1025525 h 1627230"/>
              <a:gd name="connsiteX83" fmla="*/ 841792 w 1179279"/>
              <a:gd name="connsiteY83" fmla="*/ 1003300 h 1627230"/>
              <a:gd name="connsiteX84" fmla="*/ 819567 w 1179279"/>
              <a:gd name="connsiteY84" fmla="*/ 1000125 h 1627230"/>
              <a:gd name="connsiteX85" fmla="*/ 797342 w 1179279"/>
              <a:gd name="connsiteY85" fmla="*/ 987425 h 1627230"/>
              <a:gd name="connsiteX86" fmla="*/ 765592 w 1179279"/>
              <a:gd name="connsiteY86" fmla="*/ 965200 h 1627230"/>
              <a:gd name="connsiteX87" fmla="*/ 752892 w 1179279"/>
              <a:gd name="connsiteY87" fmla="*/ 958850 h 1627230"/>
              <a:gd name="connsiteX88" fmla="*/ 746542 w 1179279"/>
              <a:gd name="connsiteY88" fmla="*/ 946150 h 1627230"/>
              <a:gd name="connsiteX89" fmla="*/ 740192 w 1179279"/>
              <a:gd name="connsiteY89" fmla="*/ 898525 h 1627230"/>
              <a:gd name="connsiteX90" fmla="*/ 730667 w 1179279"/>
              <a:gd name="connsiteY90" fmla="*/ 863600 h 1627230"/>
              <a:gd name="connsiteX91" fmla="*/ 721142 w 1179279"/>
              <a:gd name="connsiteY91" fmla="*/ 860425 h 1627230"/>
              <a:gd name="connsiteX92" fmla="*/ 705267 w 1179279"/>
              <a:gd name="connsiteY92" fmla="*/ 847725 h 1627230"/>
              <a:gd name="connsiteX93" fmla="*/ 692567 w 1179279"/>
              <a:gd name="connsiteY93" fmla="*/ 841375 h 1627230"/>
              <a:gd name="connsiteX94" fmla="*/ 686217 w 1179279"/>
              <a:gd name="connsiteY94" fmla="*/ 831850 h 1627230"/>
              <a:gd name="connsiteX95" fmla="*/ 689392 w 1179279"/>
              <a:gd name="connsiteY95" fmla="*/ 784225 h 1627230"/>
              <a:gd name="connsiteX96" fmla="*/ 698917 w 1179279"/>
              <a:gd name="connsiteY96" fmla="*/ 762000 h 1627230"/>
              <a:gd name="connsiteX97" fmla="*/ 708442 w 1179279"/>
              <a:gd name="connsiteY97" fmla="*/ 673100 h 1627230"/>
              <a:gd name="connsiteX98" fmla="*/ 711617 w 1179279"/>
              <a:gd name="connsiteY98" fmla="*/ 641350 h 1627230"/>
              <a:gd name="connsiteX99" fmla="*/ 721142 w 1179279"/>
              <a:gd name="connsiteY99" fmla="*/ 609600 h 1627230"/>
              <a:gd name="connsiteX100" fmla="*/ 727492 w 1179279"/>
              <a:gd name="connsiteY100" fmla="*/ 581025 h 1627230"/>
              <a:gd name="connsiteX101" fmla="*/ 733842 w 1179279"/>
              <a:gd name="connsiteY101" fmla="*/ 568325 h 1627230"/>
              <a:gd name="connsiteX102" fmla="*/ 737017 w 1179279"/>
              <a:gd name="connsiteY102" fmla="*/ 555625 h 1627230"/>
              <a:gd name="connsiteX103" fmla="*/ 749717 w 1179279"/>
              <a:gd name="connsiteY103" fmla="*/ 542925 h 1627230"/>
              <a:gd name="connsiteX104" fmla="*/ 762417 w 1179279"/>
              <a:gd name="connsiteY104" fmla="*/ 520700 h 1627230"/>
              <a:gd name="connsiteX105" fmla="*/ 784642 w 1179279"/>
              <a:gd name="connsiteY105" fmla="*/ 498475 h 1627230"/>
              <a:gd name="connsiteX106" fmla="*/ 797342 w 1179279"/>
              <a:gd name="connsiteY106" fmla="*/ 485775 h 1627230"/>
              <a:gd name="connsiteX107" fmla="*/ 806867 w 1179279"/>
              <a:gd name="connsiteY107" fmla="*/ 476250 h 1627230"/>
              <a:gd name="connsiteX108" fmla="*/ 816392 w 1179279"/>
              <a:gd name="connsiteY108" fmla="*/ 454025 h 1627230"/>
              <a:gd name="connsiteX109" fmla="*/ 819567 w 1179279"/>
              <a:gd name="connsiteY109" fmla="*/ 441325 h 1627230"/>
              <a:gd name="connsiteX110" fmla="*/ 832267 w 1179279"/>
              <a:gd name="connsiteY110" fmla="*/ 409575 h 1627230"/>
              <a:gd name="connsiteX111" fmla="*/ 838617 w 1179279"/>
              <a:gd name="connsiteY111" fmla="*/ 365125 h 1627230"/>
              <a:gd name="connsiteX112" fmla="*/ 841792 w 1179279"/>
              <a:gd name="connsiteY112" fmla="*/ 355600 h 1627230"/>
              <a:gd name="connsiteX113" fmla="*/ 844967 w 1179279"/>
              <a:gd name="connsiteY113" fmla="*/ 342900 h 1627230"/>
              <a:gd name="connsiteX114" fmla="*/ 854492 w 1179279"/>
              <a:gd name="connsiteY114" fmla="*/ 225425 h 1627230"/>
              <a:gd name="connsiteX115" fmla="*/ 857667 w 1179279"/>
              <a:gd name="connsiteY115" fmla="*/ 209550 h 1627230"/>
              <a:gd name="connsiteX116" fmla="*/ 864017 w 1179279"/>
              <a:gd name="connsiteY116" fmla="*/ 200025 h 1627230"/>
              <a:gd name="connsiteX117" fmla="*/ 867192 w 1179279"/>
              <a:gd name="connsiteY117" fmla="*/ 177800 h 1627230"/>
              <a:gd name="connsiteX118" fmla="*/ 870367 w 1179279"/>
              <a:gd name="connsiteY118" fmla="*/ 168275 h 1627230"/>
              <a:gd name="connsiteX119" fmla="*/ 873542 w 1179279"/>
              <a:gd name="connsiteY119" fmla="*/ 152400 h 1627230"/>
              <a:gd name="connsiteX120" fmla="*/ 883067 w 1179279"/>
              <a:gd name="connsiteY120" fmla="*/ 101600 h 1627230"/>
              <a:gd name="connsiteX121" fmla="*/ 886242 w 1179279"/>
              <a:gd name="connsiteY121" fmla="*/ 92075 h 1627230"/>
              <a:gd name="connsiteX122" fmla="*/ 898942 w 1179279"/>
              <a:gd name="connsiteY122" fmla="*/ 76200 h 1627230"/>
              <a:gd name="connsiteX123" fmla="*/ 908467 w 1179279"/>
              <a:gd name="connsiteY123" fmla="*/ 73025 h 1627230"/>
              <a:gd name="connsiteX0" fmla="*/ 908467 w 1179279"/>
              <a:gd name="connsiteY0" fmla="*/ 73025 h 1627230"/>
              <a:gd name="connsiteX1" fmla="*/ 902117 w 1179279"/>
              <a:gd name="connsiteY1" fmla="*/ 57150 h 1627230"/>
              <a:gd name="connsiteX2" fmla="*/ 844967 w 1179279"/>
              <a:gd name="connsiteY2" fmla="*/ 22225 h 1627230"/>
              <a:gd name="connsiteX3" fmla="*/ 829092 w 1179279"/>
              <a:gd name="connsiteY3" fmla="*/ 9525 h 1627230"/>
              <a:gd name="connsiteX4" fmla="*/ 813217 w 1179279"/>
              <a:gd name="connsiteY4" fmla="*/ 6350 h 1627230"/>
              <a:gd name="connsiteX5" fmla="*/ 797342 w 1179279"/>
              <a:gd name="connsiteY5" fmla="*/ 0 h 1627230"/>
              <a:gd name="connsiteX6" fmla="*/ 775117 w 1179279"/>
              <a:gd name="connsiteY6" fmla="*/ 6350 h 1627230"/>
              <a:gd name="connsiteX7" fmla="*/ 771942 w 1179279"/>
              <a:gd name="connsiteY7" fmla="*/ 50800 h 1627230"/>
              <a:gd name="connsiteX8" fmla="*/ 768767 w 1179279"/>
              <a:gd name="connsiteY8" fmla="*/ 69850 h 1627230"/>
              <a:gd name="connsiteX9" fmla="*/ 759242 w 1179279"/>
              <a:gd name="connsiteY9" fmla="*/ 73025 h 1627230"/>
              <a:gd name="connsiteX10" fmla="*/ 749717 w 1179279"/>
              <a:gd name="connsiteY10" fmla="*/ 66675 h 1627230"/>
              <a:gd name="connsiteX11" fmla="*/ 737017 w 1179279"/>
              <a:gd name="connsiteY11" fmla="*/ 63500 h 1627230"/>
              <a:gd name="connsiteX12" fmla="*/ 714792 w 1179279"/>
              <a:gd name="connsiteY12" fmla="*/ 104775 h 1627230"/>
              <a:gd name="connsiteX13" fmla="*/ 670342 w 1179279"/>
              <a:gd name="connsiteY13" fmla="*/ 25400 h 1627230"/>
              <a:gd name="connsiteX14" fmla="*/ 654467 w 1179279"/>
              <a:gd name="connsiteY14" fmla="*/ 63500 h 1627230"/>
              <a:gd name="connsiteX15" fmla="*/ 600492 w 1179279"/>
              <a:gd name="connsiteY15" fmla="*/ 142875 h 1627230"/>
              <a:gd name="connsiteX16" fmla="*/ 562392 w 1179279"/>
              <a:gd name="connsiteY16" fmla="*/ 222250 h 1627230"/>
              <a:gd name="connsiteX17" fmla="*/ 527467 w 1179279"/>
              <a:gd name="connsiteY17" fmla="*/ 304800 h 1627230"/>
              <a:gd name="connsiteX18" fmla="*/ 521117 w 1179279"/>
              <a:gd name="connsiteY18" fmla="*/ 358775 h 1627230"/>
              <a:gd name="connsiteX19" fmla="*/ 444917 w 1179279"/>
              <a:gd name="connsiteY19" fmla="*/ 434975 h 1627230"/>
              <a:gd name="connsiteX20" fmla="*/ 444917 w 1179279"/>
              <a:gd name="connsiteY20" fmla="*/ 517525 h 1627230"/>
              <a:gd name="connsiteX21" fmla="*/ 409992 w 1179279"/>
              <a:gd name="connsiteY21" fmla="*/ 501650 h 1627230"/>
              <a:gd name="connsiteX22" fmla="*/ 362367 w 1179279"/>
              <a:gd name="connsiteY22" fmla="*/ 511175 h 1627230"/>
              <a:gd name="connsiteX23" fmla="*/ 295692 w 1179279"/>
              <a:gd name="connsiteY23" fmla="*/ 492125 h 1627230"/>
              <a:gd name="connsiteX24" fmla="*/ 289342 w 1179279"/>
              <a:gd name="connsiteY24" fmla="*/ 419100 h 1627230"/>
              <a:gd name="connsiteX25" fmla="*/ 263942 w 1179279"/>
              <a:gd name="connsiteY25" fmla="*/ 396875 h 1627230"/>
              <a:gd name="connsiteX26" fmla="*/ 184567 w 1179279"/>
              <a:gd name="connsiteY26" fmla="*/ 387350 h 1627230"/>
              <a:gd name="connsiteX27" fmla="*/ 108367 w 1179279"/>
              <a:gd name="connsiteY27" fmla="*/ 393700 h 1627230"/>
              <a:gd name="connsiteX28" fmla="*/ 35342 w 1179279"/>
              <a:gd name="connsiteY28" fmla="*/ 469900 h 1627230"/>
              <a:gd name="connsiteX29" fmla="*/ 417 w 1179279"/>
              <a:gd name="connsiteY29" fmla="*/ 533400 h 1627230"/>
              <a:gd name="connsiteX30" fmla="*/ 16292 w 1179279"/>
              <a:gd name="connsiteY30" fmla="*/ 587375 h 1627230"/>
              <a:gd name="connsiteX31" fmla="*/ 9941 w 1179279"/>
              <a:gd name="connsiteY31" fmla="*/ 631825 h 1627230"/>
              <a:gd name="connsiteX32" fmla="*/ 13117 w 1179279"/>
              <a:gd name="connsiteY32" fmla="*/ 698500 h 1627230"/>
              <a:gd name="connsiteX33" fmla="*/ 9942 w 1179279"/>
              <a:gd name="connsiteY33" fmla="*/ 736600 h 1627230"/>
              <a:gd name="connsiteX34" fmla="*/ 48042 w 1179279"/>
              <a:gd name="connsiteY34" fmla="*/ 755650 h 1627230"/>
              <a:gd name="connsiteX35" fmla="*/ 102017 w 1179279"/>
              <a:gd name="connsiteY35" fmla="*/ 790575 h 1627230"/>
              <a:gd name="connsiteX36" fmla="*/ 133767 w 1179279"/>
              <a:gd name="connsiteY36" fmla="*/ 784225 h 1627230"/>
              <a:gd name="connsiteX37" fmla="*/ 159167 w 1179279"/>
              <a:gd name="connsiteY37" fmla="*/ 841375 h 1627230"/>
              <a:gd name="connsiteX38" fmla="*/ 155992 w 1179279"/>
              <a:gd name="connsiteY38" fmla="*/ 873125 h 1627230"/>
              <a:gd name="connsiteX39" fmla="*/ 200442 w 1179279"/>
              <a:gd name="connsiteY39" fmla="*/ 904875 h 1627230"/>
              <a:gd name="connsiteX40" fmla="*/ 222667 w 1179279"/>
              <a:gd name="connsiteY40" fmla="*/ 939800 h 1627230"/>
              <a:gd name="connsiteX41" fmla="*/ 213142 w 1179279"/>
              <a:gd name="connsiteY41" fmla="*/ 1022350 h 1627230"/>
              <a:gd name="connsiteX42" fmla="*/ 190917 w 1179279"/>
              <a:gd name="connsiteY42" fmla="*/ 1063625 h 1627230"/>
              <a:gd name="connsiteX43" fmla="*/ 190917 w 1179279"/>
              <a:gd name="connsiteY43" fmla="*/ 1200150 h 1627230"/>
              <a:gd name="connsiteX44" fmla="*/ 244892 w 1179279"/>
              <a:gd name="connsiteY44" fmla="*/ 1206500 h 1627230"/>
              <a:gd name="connsiteX45" fmla="*/ 279817 w 1179279"/>
              <a:gd name="connsiteY45" fmla="*/ 1222375 h 1627230"/>
              <a:gd name="connsiteX46" fmla="*/ 289342 w 1179279"/>
              <a:gd name="connsiteY46" fmla="*/ 1270000 h 1627230"/>
              <a:gd name="connsiteX47" fmla="*/ 356017 w 1179279"/>
              <a:gd name="connsiteY47" fmla="*/ 1298575 h 1627230"/>
              <a:gd name="connsiteX48" fmla="*/ 403642 w 1179279"/>
              <a:gd name="connsiteY48" fmla="*/ 1330325 h 1627230"/>
              <a:gd name="connsiteX49" fmla="*/ 422692 w 1179279"/>
              <a:gd name="connsiteY49" fmla="*/ 1403350 h 1627230"/>
              <a:gd name="connsiteX50" fmla="*/ 444917 w 1179279"/>
              <a:gd name="connsiteY50" fmla="*/ 1476375 h 1627230"/>
              <a:gd name="connsiteX51" fmla="*/ 483017 w 1179279"/>
              <a:gd name="connsiteY51" fmla="*/ 1482725 h 1627230"/>
              <a:gd name="connsiteX52" fmla="*/ 514767 w 1179279"/>
              <a:gd name="connsiteY52" fmla="*/ 1536700 h 1627230"/>
              <a:gd name="connsiteX53" fmla="*/ 543342 w 1179279"/>
              <a:gd name="connsiteY53" fmla="*/ 1584325 h 1627230"/>
              <a:gd name="connsiteX54" fmla="*/ 571917 w 1179279"/>
              <a:gd name="connsiteY54" fmla="*/ 1555750 h 1627230"/>
              <a:gd name="connsiteX55" fmla="*/ 597317 w 1179279"/>
              <a:gd name="connsiteY55" fmla="*/ 1501775 h 1627230"/>
              <a:gd name="connsiteX56" fmla="*/ 625892 w 1179279"/>
              <a:gd name="connsiteY56" fmla="*/ 1565275 h 1627230"/>
              <a:gd name="connsiteX57" fmla="*/ 660817 w 1179279"/>
              <a:gd name="connsiteY57" fmla="*/ 1590675 h 1627230"/>
              <a:gd name="connsiteX58" fmla="*/ 711617 w 1179279"/>
              <a:gd name="connsiteY58" fmla="*/ 1543050 h 1627230"/>
              <a:gd name="connsiteX59" fmla="*/ 794167 w 1179279"/>
              <a:gd name="connsiteY59" fmla="*/ 1558925 h 1627230"/>
              <a:gd name="connsiteX60" fmla="*/ 857667 w 1179279"/>
              <a:gd name="connsiteY60" fmla="*/ 1568450 h 1627230"/>
              <a:gd name="connsiteX61" fmla="*/ 927517 w 1179279"/>
              <a:gd name="connsiteY61" fmla="*/ 1590675 h 1627230"/>
              <a:gd name="connsiteX62" fmla="*/ 1000542 w 1179279"/>
              <a:gd name="connsiteY62" fmla="*/ 1606550 h 1627230"/>
              <a:gd name="connsiteX63" fmla="*/ 1054517 w 1179279"/>
              <a:gd name="connsiteY63" fmla="*/ 1625599 h 1627230"/>
              <a:gd name="connsiteX64" fmla="*/ 1079917 w 1179279"/>
              <a:gd name="connsiteY64" fmla="*/ 1612900 h 1627230"/>
              <a:gd name="connsiteX65" fmla="*/ 1076741 w 1179279"/>
              <a:gd name="connsiteY65" fmla="*/ 1581149 h 1627230"/>
              <a:gd name="connsiteX66" fmla="*/ 1098967 w 1179279"/>
              <a:gd name="connsiteY66" fmla="*/ 1568449 h 1627230"/>
              <a:gd name="connsiteX67" fmla="*/ 1098967 w 1179279"/>
              <a:gd name="connsiteY67" fmla="*/ 1527175 h 1627230"/>
              <a:gd name="connsiteX68" fmla="*/ 1140241 w 1179279"/>
              <a:gd name="connsiteY68" fmla="*/ 1527174 h 1627230"/>
              <a:gd name="connsiteX69" fmla="*/ 1178342 w 1179279"/>
              <a:gd name="connsiteY69" fmla="*/ 1514475 h 1627230"/>
              <a:gd name="connsiteX70" fmla="*/ 1098967 w 1179279"/>
              <a:gd name="connsiteY70" fmla="*/ 1457325 h 1627230"/>
              <a:gd name="connsiteX71" fmla="*/ 1057692 w 1179279"/>
              <a:gd name="connsiteY71" fmla="*/ 1419225 h 1627230"/>
              <a:gd name="connsiteX72" fmla="*/ 1025941 w 1179279"/>
              <a:gd name="connsiteY72" fmla="*/ 1384299 h 1627230"/>
              <a:gd name="connsiteX73" fmla="*/ 1076742 w 1179279"/>
              <a:gd name="connsiteY73" fmla="*/ 1339850 h 1627230"/>
              <a:gd name="connsiteX74" fmla="*/ 1064042 w 1179279"/>
              <a:gd name="connsiteY74" fmla="*/ 1308100 h 1627230"/>
              <a:gd name="connsiteX75" fmla="*/ 1038641 w 1179279"/>
              <a:gd name="connsiteY75" fmla="*/ 1320799 h 1627230"/>
              <a:gd name="connsiteX76" fmla="*/ 984667 w 1179279"/>
              <a:gd name="connsiteY76" fmla="*/ 1314450 h 1627230"/>
              <a:gd name="connsiteX77" fmla="*/ 1013242 w 1179279"/>
              <a:gd name="connsiteY77" fmla="*/ 1276350 h 1627230"/>
              <a:gd name="connsiteX78" fmla="*/ 975141 w 1179279"/>
              <a:gd name="connsiteY78" fmla="*/ 1238250 h 1627230"/>
              <a:gd name="connsiteX79" fmla="*/ 965617 w 1179279"/>
              <a:gd name="connsiteY79" fmla="*/ 1206500 h 1627230"/>
              <a:gd name="connsiteX80" fmla="*/ 930692 w 1179279"/>
              <a:gd name="connsiteY80" fmla="*/ 1146175 h 1627230"/>
              <a:gd name="connsiteX81" fmla="*/ 898942 w 1179279"/>
              <a:gd name="connsiteY81" fmla="*/ 1082675 h 1627230"/>
              <a:gd name="connsiteX82" fmla="*/ 860842 w 1179279"/>
              <a:gd name="connsiteY82" fmla="*/ 1025525 h 1627230"/>
              <a:gd name="connsiteX83" fmla="*/ 841792 w 1179279"/>
              <a:gd name="connsiteY83" fmla="*/ 1003300 h 1627230"/>
              <a:gd name="connsiteX84" fmla="*/ 797342 w 1179279"/>
              <a:gd name="connsiteY84" fmla="*/ 987425 h 1627230"/>
              <a:gd name="connsiteX85" fmla="*/ 765592 w 1179279"/>
              <a:gd name="connsiteY85" fmla="*/ 965200 h 1627230"/>
              <a:gd name="connsiteX86" fmla="*/ 752892 w 1179279"/>
              <a:gd name="connsiteY86" fmla="*/ 958850 h 1627230"/>
              <a:gd name="connsiteX87" fmla="*/ 746542 w 1179279"/>
              <a:gd name="connsiteY87" fmla="*/ 946150 h 1627230"/>
              <a:gd name="connsiteX88" fmla="*/ 740192 w 1179279"/>
              <a:gd name="connsiteY88" fmla="*/ 898525 h 1627230"/>
              <a:gd name="connsiteX89" fmla="*/ 730667 w 1179279"/>
              <a:gd name="connsiteY89" fmla="*/ 863600 h 1627230"/>
              <a:gd name="connsiteX90" fmla="*/ 721142 w 1179279"/>
              <a:gd name="connsiteY90" fmla="*/ 860425 h 1627230"/>
              <a:gd name="connsiteX91" fmla="*/ 705267 w 1179279"/>
              <a:gd name="connsiteY91" fmla="*/ 847725 h 1627230"/>
              <a:gd name="connsiteX92" fmla="*/ 692567 w 1179279"/>
              <a:gd name="connsiteY92" fmla="*/ 841375 h 1627230"/>
              <a:gd name="connsiteX93" fmla="*/ 686217 w 1179279"/>
              <a:gd name="connsiteY93" fmla="*/ 831850 h 1627230"/>
              <a:gd name="connsiteX94" fmla="*/ 689392 w 1179279"/>
              <a:gd name="connsiteY94" fmla="*/ 784225 h 1627230"/>
              <a:gd name="connsiteX95" fmla="*/ 698917 w 1179279"/>
              <a:gd name="connsiteY95" fmla="*/ 762000 h 1627230"/>
              <a:gd name="connsiteX96" fmla="*/ 708442 w 1179279"/>
              <a:gd name="connsiteY96" fmla="*/ 673100 h 1627230"/>
              <a:gd name="connsiteX97" fmla="*/ 711617 w 1179279"/>
              <a:gd name="connsiteY97" fmla="*/ 641350 h 1627230"/>
              <a:gd name="connsiteX98" fmla="*/ 721142 w 1179279"/>
              <a:gd name="connsiteY98" fmla="*/ 609600 h 1627230"/>
              <a:gd name="connsiteX99" fmla="*/ 727492 w 1179279"/>
              <a:gd name="connsiteY99" fmla="*/ 581025 h 1627230"/>
              <a:gd name="connsiteX100" fmla="*/ 733842 w 1179279"/>
              <a:gd name="connsiteY100" fmla="*/ 568325 h 1627230"/>
              <a:gd name="connsiteX101" fmla="*/ 737017 w 1179279"/>
              <a:gd name="connsiteY101" fmla="*/ 555625 h 1627230"/>
              <a:gd name="connsiteX102" fmla="*/ 749717 w 1179279"/>
              <a:gd name="connsiteY102" fmla="*/ 542925 h 1627230"/>
              <a:gd name="connsiteX103" fmla="*/ 762417 w 1179279"/>
              <a:gd name="connsiteY103" fmla="*/ 520700 h 1627230"/>
              <a:gd name="connsiteX104" fmla="*/ 784642 w 1179279"/>
              <a:gd name="connsiteY104" fmla="*/ 498475 h 1627230"/>
              <a:gd name="connsiteX105" fmla="*/ 797342 w 1179279"/>
              <a:gd name="connsiteY105" fmla="*/ 485775 h 1627230"/>
              <a:gd name="connsiteX106" fmla="*/ 806867 w 1179279"/>
              <a:gd name="connsiteY106" fmla="*/ 476250 h 1627230"/>
              <a:gd name="connsiteX107" fmla="*/ 816392 w 1179279"/>
              <a:gd name="connsiteY107" fmla="*/ 454025 h 1627230"/>
              <a:gd name="connsiteX108" fmla="*/ 819567 w 1179279"/>
              <a:gd name="connsiteY108" fmla="*/ 441325 h 1627230"/>
              <a:gd name="connsiteX109" fmla="*/ 832267 w 1179279"/>
              <a:gd name="connsiteY109" fmla="*/ 409575 h 1627230"/>
              <a:gd name="connsiteX110" fmla="*/ 838617 w 1179279"/>
              <a:gd name="connsiteY110" fmla="*/ 365125 h 1627230"/>
              <a:gd name="connsiteX111" fmla="*/ 841792 w 1179279"/>
              <a:gd name="connsiteY111" fmla="*/ 355600 h 1627230"/>
              <a:gd name="connsiteX112" fmla="*/ 844967 w 1179279"/>
              <a:gd name="connsiteY112" fmla="*/ 342900 h 1627230"/>
              <a:gd name="connsiteX113" fmla="*/ 854492 w 1179279"/>
              <a:gd name="connsiteY113" fmla="*/ 225425 h 1627230"/>
              <a:gd name="connsiteX114" fmla="*/ 857667 w 1179279"/>
              <a:gd name="connsiteY114" fmla="*/ 209550 h 1627230"/>
              <a:gd name="connsiteX115" fmla="*/ 864017 w 1179279"/>
              <a:gd name="connsiteY115" fmla="*/ 200025 h 1627230"/>
              <a:gd name="connsiteX116" fmla="*/ 867192 w 1179279"/>
              <a:gd name="connsiteY116" fmla="*/ 177800 h 1627230"/>
              <a:gd name="connsiteX117" fmla="*/ 870367 w 1179279"/>
              <a:gd name="connsiteY117" fmla="*/ 168275 h 1627230"/>
              <a:gd name="connsiteX118" fmla="*/ 873542 w 1179279"/>
              <a:gd name="connsiteY118" fmla="*/ 152400 h 1627230"/>
              <a:gd name="connsiteX119" fmla="*/ 883067 w 1179279"/>
              <a:gd name="connsiteY119" fmla="*/ 101600 h 1627230"/>
              <a:gd name="connsiteX120" fmla="*/ 886242 w 1179279"/>
              <a:gd name="connsiteY120" fmla="*/ 92075 h 1627230"/>
              <a:gd name="connsiteX121" fmla="*/ 898942 w 1179279"/>
              <a:gd name="connsiteY121" fmla="*/ 76200 h 1627230"/>
              <a:gd name="connsiteX122" fmla="*/ 908467 w 1179279"/>
              <a:gd name="connsiteY122" fmla="*/ 73025 h 1627230"/>
              <a:gd name="connsiteX0" fmla="*/ 908467 w 1179279"/>
              <a:gd name="connsiteY0" fmla="*/ 73025 h 1627230"/>
              <a:gd name="connsiteX1" fmla="*/ 902117 w 1179279"/>
              <a:gd name="connsiteY1" fmla="*/ 57150 h 1627230"/>
              <a:gd name="connsiteX2" fmla="*/ 844967 w 1179279"/>
              <a:gd name="connsiteY2" fmla="*/ 22225 h 1627230"/>
              <a:gd name="connsiteX3" fmla="*/ 829092 w 1179279"/>
              <a:gd name="connsiteY3" fmla="*/ 9525 h 1627230"/>
              <a:gd name="connsiteX4" fmla="*/ 813217 w 1179279"/>
              <a:gd name="connsiteY4" fmla="*/ 6350 h 1627230"/>
              <a:gd name="connsiteX5" fmla="*/ 797342 w 1179279"/>
              <a:gd name="connsiteY5" fmla="*/ 0 h 1627230"/>
              <a:gd name="connsiteX6" fmla="*/ 775117 w 1179279"/>
              <a:gd name="connsiteY6" fmla="*/ 6350 h 1627230"/>
              <a:gd name="connsiteX7" fmla="*/ 771942 w 1179279"/>
              <a:gd name="connsiteY7" fmla="*/ 50800 h 1627230"/>
              <a:gd name="connsiteX8" fmla="*/ 768767 w 1179279"/>
              <a:gd name="connsiteY8" fmla="*/ 69850 h 1627230"/>
              <a:gd name="connsiteX9" fmla="*/ 759242 w 1179279"/>
              <a:gd name="connsiteY9" fmla="*/ 73025 h 1627230"/>
              <a:gd name="connsiteX10" fmla="*/ 749717 w 1179279"/>
              <a:gd name="connsiteY10" fmla="*/ 66675 h 1627230"/>
              <a:gd name="connsiteX11" fmla="*/ 737017 w 1179279"/>
              <a:gd name="connsiteY11" fmla="*/ 63500 h 1627230"/>
              <a:gd name="connsiteX12" fmla="*/ 714792 w 1179279"/>
              <a:gd name="connsiteY12" fmla="*/ 104775 h 1627230"/>
              <a:gd name="connsiteX13" fmla="*/ 670342 w 1179279"/>
              <a:gd name="connsiteY13" fmla="*/ 25400 h 1627230"/>
              <a:gd name="connsiteX14" fmla="*/ 654467 w 1179279"/>
              <a:gd name="connsiteY14" fmla="*/ 63500 h 1627230"/>
              <a:gd name="connsiteX15" fmla="*/ 600492 w 1179279"/>
              <a:gd name="connsiteY15" fmla="*/ 142875 h 1627230"/>
              <a:gd name="connsiteX16" fmla="*/ 562392 w 1179279"/>
              <a:gd name="connsiteY16" fmla="*/ 222250 h 1627230"/>
              <a:gd name="connsiteX17" fmla="*/ 527467 w 1179279"/>
              <a:gd name="connsiteY17" fmla="*/ 304800 h 1627230"/>
              <a:gd name="connsiteX18" fmla="*/ 521117 w 1179279"/>
              <a:gd name="connsiteY18" fmla="*/ 358775 h 1627230"/>
              <a:gd name="connsiteX19" fmla="*/ 444917 w 1179279"/>
              <a:gd name="connsiteY19" fmla="*/ 434975 h 1627230"/>
              <a:gd name="connsiteX20" fmla="*/ 444917 w 1179279"/>
              <a:gd name="connsiteY20" fmla="*/ 517525 h 1627230"/>
              <a:gd name="connsiteX21" fmla="*/ 409992 w 1179279"/>
              <a:gd name="connsiteY21" fmla="*/ 501650 h 1627230"/>
              <a:gd name="connsiteX22" fmla="*/ 362367 w 1179279"/>
              <a:gd name="connsiteY22" fmla="*/ 511175 h 1627230"/>
              <a:gd name="connsiteX23" fmla="*/ 295692 w 1179279"/>
              <a:gd name="connsiteY23" fmla="*/ 492125 h 1627230"/>
              <a:gd name="connsiteX24" fmla="*/ 289342 w 1179279"/>
              <a:gd name="connsiteY24" fmla="*/ 419100 h 1627230"/>
              <a:gd name="connsiteX25" fmla="*/ 263942 w 1179279"/>
              <a:gd name="connsiteY25" fmla="*/ 396875 h 1627230"/>
              <a:gd name="connsiteX26" fmla="*/ 184567 w 1179279"/>
              <a:gd name="connsiteY26" fmla="*/ 387350 h 1627230"/>
              <a:gd name="connsiteX27" fmla="*/ 108367 w 1179279"/>
              <a:gd name="connsiteY27" fmla="*/ 393700 h 1627230"/>
              <a:gd name="connsiteX28" fmla="*/ 35342 w 1179279"/>
              <a:gd name="connsiteY28" fmla="*/ 469900 h 1627230"/>
              <a:gd name="connsiteX29" fmla="*/ 417 w 1179279"/>
              <a:gd name="connsiteY29" fmla="*/ 533400 h 1627230"/>
              <a:gd name="connsiteX30" fmla="*/ 16292 w 1179279"/>
              <a:gd name="connsiteY30" fmla="*/ 587375 h 1627230"/>
              <a:gd name="connsiteX31" fmla="*/ 9941 w 1179279"/>
              <a:gd name="connsiteY31" fmla="*/ 631825 h 1627230"/>
              <a:gd name="connsiteX32" fmla="*/ 13117 w 1179279"/>
              <a:gd name="connsiteY32" fmla="*/ 698500 h 1627230"/>
              <a:gd name="connsiteX33" fmla="*/ 9942 w 1179279"/>
              <a:gd name="connsiteY33" fmla="*/ 736600 h 1627230"/>
              <a:gd name="connsiteX34" fmla="*/ 48042 w 1179279"/>
              <a:gd name="connsiteY34" fmla="*/ 755650 h 1627230"/>
              <a:gd name="connsiteX35" fmla="*/ 102017 w 1179279"/>
              <a:gd name="connsiteY35" fmla="*/ 790575 h 1627230"/>
              <a:gd name="connsiteX36" fmla="*/ 133767 w 1179279"/>
              <a:gd name="connsiteY36" fmla="*/ 784225 h 1627230"/>
              <a:gd name="connsiteX37" fmla="*/ 159167 w 1179279"/>
              <a:gd name="connsiteY37" fmla="*/ 841375 h 1627230"/>
              <a:gd name="connsiteX38" fmla="*/ 155992 w 1179279"/>
              <a:gd name="connsiteY38" fmla="*/ 873125 h 1627230"/>
              <a:gd name="connsiteX39" fmla="*/ 200442 w 1179279"/>
              <a:gd name="connsiteY39" fmla="*/ 904875 h 1627230"/>
              <a:gd name="connsiteX40" fmla="*/ 222667 w 1179279"/>
              <a:gd name="connsiteY40" fmla="*/ 939800 h 1627230"/>
              <a:gd name="connsiteX41" fmla="*/ 213142 w 1179279"/>
              <a:gd name="connsiteY41" fmla="*/ 1022350 h 1627230"/>
              <a:gd name="connsiteX42" fmla="*/ 190917 w 1179279"/>
              <a:gd name="connsiteY42" fmla="*/ 1063625 h 1627230"/>
              <a:gd name="connsiteX43" fmla="*/ 190917 w 1179279"/>
              <a:gd name="connsiteY43" fmla="*/ 1200150 h 1627230"/>
              <a:gd name="connsiteX44" fmla="*/ 244892 w 1179279"/>
              <a:gd name="connsiteY44" fmla="*/ 1206500 h 1627230"/>
              <a:gd name="connsiteX45" fmla="*/ 279817 w 1179279"/>
              <a:gd name="connsiteY45" fmla="*/ 1222375 h 1627230"/>
              <a:gd name="connsiteX46" fmla="*/ 289342 w 1179279"/>
              <a:gd name="connsiteY46" fmla="*/ 1270000 h 1627230"/>
              <a:gd name="connsiteX47" fmla="*/ 356017 w 1179279"/>
              <a:gd name="connsiteY47" fmla="*/ 1298575 h 1627230"/>
              <a:gd name="connsiteX48" fmla="*/ 403642 w 1179279"/>
              <a:gd name="connsiteY48" fmla="*/ 1330325 h 1627230"/>
              <a:gd name="connsiteX49" fmla="*/ 422692 w 1179279"/>
              <a:gd name="connsiteY49" fmla="*/ 1403350 h 1627230"/>
              <a:gd name="connsiteX50" fmla="*/ 444917 w 1179279"/>
              <a:gd name="connsiteY50" fmla="*/ 1476375 h 1627230"/>
              <a:gd name="connsiteX51" fmla="*/ 483017 w 1179279"/>
              <a:gd name="connsiteY51" fmla="*/ 1482725 h 1627230"/>
              <a:gd name="connsiteX52" fmla="*/ 514767 w 1179279"/>
              <a:gd name="connsiteY52" fmla="*/ 1536700 h 1627230"/>
              <a:gd name="connsiteX53" fmla="*/ 543342 w 1179279"/>
              <a:gd name="connsiteY53" fmla="*/ 1584325 h 1627230"/>
              <a:gd name="connsiteX54" fmla="*/ 571917 w 1179279"/>
              <a:gd name="connsiteY54" fmla="*/ 1555750 h 1627230"/>
              <a:gd name="connsiteX55" fmla="*/ 597317 w 1179279"/>
              <a:gd name="connsiteY55" fmla="*/ 1501775 h 1627230"/>
              <a:gd name="connsiteX56" fmla="*/ 625892 w 1179279"/>
              <a:gd name="connsiteY56" fmla="*/ 1565275 h 1627230"/>
              <a:gd name="connsiteX57" fmla="*/ 660817 w 1179279"/>
              <a:gd name="connsiteY57" fmla="*/ 1590675 h 1627230"/>
              <a:gd name="connsiteX58" fmla="*/ 711617 w 1179279"/>
              <a:gd name="connsiteY58" fmla="*/ 1543050 h 1627230"/>
              <a:gd name="connsiteX59" fmla="*/ 794167 w 1179279"/>
              <a:gd name="connsiteY59" fmla="*/ 1558925 h 1627230"/>
              <a:gd name="connsiteX60" fmla="*/ 857667 w 1179279"/>
              <a:gd name="connsiteY60" fmla="*/ 1568450 h 1627230"/>
              <a:gd name="connsiteX61" fmla="*/ 927517 w 1179279"/>
              <a:gd name="connsiteY61" fmla="*/ 1590675 h 1627230"/>
              <a:gd name="connsiteX62" fmla="*/ 1000542 w 1179279"/>
              <a:gd name="connsiteY62" fmla="*/ 1606550 h 1627230"/>
              <a:gd name="connsiteX63" fmla="*/ 1054517 w 1179279"/>
              <a:gd name="connsiteY63" fmla="*/ 1625599 h 1627230"/>
              <a:gd name="connsiteX64" fmla="*/ 1079917 w 1179279"/>
              <a:gd name="connsiteY64" fmla="*/ 1612900 h 1627230"/>
              <a:gd name="connsiteX65" fmla="*/ 1076741 w 1179279"/>
              <a:gd name="connsiteY65" fmla="*/ 1581149 h 1627230"/>
              <a:gd name="connsiteX66" fmla="*/ 1098967 w 1179279"/>
              <a:gd name="connsiteY66" fmla="*/ 1568449 h 1627230"/>
              <a:gd name="connsiteX67" fmla="*/ 1098967 w 1179279"/>
              <a:gd name="connsiteY67" fmla="*/ 1527175 h 1627230"/>
              <a:gd name="connsiteX68" fmla="*/ 1140241 w 1179279"/>
              <a:gd name="connsiteY68" fmla="*/ 1527174 h 1627230"/>
              <a:gd name="connsiteX69" fmla="*/ 1178342 w 1179279"/>
              <a:gd name="connsiteY69" fmla="*/ 1514475 h 1627230"/>
              <a:gd name="connsiteX70" fmla="*/ 1098967 w 1179279"/>
              <a:gd name="connsiteY70" fmla="*/ 1457325 h 1627230"/>
              <a:gd name="connsiteX71" fmla="*/ 1057692 w 1179279"/>
              <a:gd name="connsiteY71" fmla="*/ 1419225 h 1627230"/>
              <a:gd name="connsiteX72" fmla="*/ 1025941 w 1179279"/>
              <a:gd name="connsiteY72" fmla="*/ 1384299 h 1627230"/>
              <a:gd name="connsiteX73" fmla="*/ 1076742 w 1179279"/>
              <a:gd name="connsiteY73" fmla="*/ 1339850 h 1627230"/>
              <a:gd name="connsiteX74" fmla="*/ 1064042 w 1179279"/>
              <a:gd name="connsiteY74" fmla="*/ 1308100 h 1627230"/>
              <a:gd name="connsiteX75" fmla="*/ 1038641 w 1179279"/>
              <a:gd name="connsiteY75" fmla="*/ 1320799 h 1627230"/>
              <a:gd name="connsiteX76" fmla="*/ 984667 w 1179279"/>
              <a:gd name="connsiteY76" fmla="*/ 1314450 h 1627230"/>
              <a:gd name="connsiteX77" fmla="*/ 1013242 w 1179279"/>
              <a:gd name="connsiteY77" fmla="*/ 1276350 h 1627230"/>
              <a:gd name="connsiteX78" fmla="*/ 975141 w 1179279"/>
              <a:gd name="connsiteY78" fmla="*/ 1238250 h 1627230"/>
              <a:gd name="connsiteX79" fmla="*/ 965617 w 1179279"/>
              <a:gd name="connsiteY79" fmla="*/ 1206500 h 1627230"/>
              <a:gd name="connsiteX80" fmla="*/ 930692 w 1179279"/>
              <a:gd name="connsiteY80" fmla="*/ 1146175 h 1627230"/>
              <a:gd name="connsiteX81" fmla="*/ 898942 w 1179279"/>
              <a:gd name="connsiteY81" fmla="*/ 1082675 h 1627230"/>
              <a:gd name="connsiteX82" fmla="*/ 860842 w 1179279"/>
              <a:gd name="connsiteY82" fmla="*/ 1025525 h 1627230"/>
              <a:gd name="connsiteX83" fmla="*/ 797342 w 1179279"/>
              <a:gd name="connsiteY83" fmla="*/ 987425 h 1627230"/>
              <a:gd name="connsiteX84" fmla="*/ 765592 w 1179279"/>
              <a:gd name="connsiteY84" fmla="*/ 965200 h 1627230"/>
              <a:gd name="connsiteX85" fmla="*/ 752892 w 1179279"/>
              <a:gd name="connsiteY85" fmla="*/ 958850 h 1627230"/>
              <a:gd name="connsiteX86" fmla="*/ 746542 w 1179279"/>
              <a:gd name="connsiteY86" fmla="*/ 946150 h 1627230"/>
              <a:gd name="connsiteX87" fmla="*/ 740192 w 1179279"/>
              <a:gd name="connsiteY87" fmla="*/ 898525 h 1627230"/>
              <a:gd name="connsiteX88" fmla="*/ 730667 w 1179279"/>
              <a:gd name="connsiteY88" fmla="*/ 863600 h 1627230"/>
              <a:gd name="connsiteX89" fmla="*/ 721142 w 1179279"/>
              <a:gd name="connsiteY89" fmla="*/ 860425 h 1627230"/>
              <a:gd name="connsiteX90" fmla="*/ 705267 w 1179279"/>
              <a:gd name="connsiteY90" fmla="*/ 847725 h 1627230"/>
              <a:gd name="connsiteX91" fmla="*/ 692567 w 1179279"/>
              <a:gd name="connsiteY91" fmla="*/ 841375 h 1627230"/>
              <a:gd name="connsiteX92" fmla="*/ 686217 w 1179279"/>
              <a:gd name="connsiteY92" fmla="*/ 831850 h 1627230"/>
              <a:gd name="connsiteX93" fmla="*/ 689392 w 1179279"/>
              <a:gd name="connsiteY93" fmla="*/ 784225 h 1627230"/>
              <a:gd name="connsiteX94" fmla="*/ 698917 w 1179279"/>
              <a:gd name="connsiteY94" fmla="*/ 762000 h 1627230"/>
              <a:gd name="connsiteX95" fmla="*/ 708442 w 1179279"/>
              <a:gd name="connsiteY95" fmla="*/ 673100 h 1627230"/>
              <a:gd name="connsiteX96" fmla="*/ 711617 w 1179279"/>
              <a:gd name="connsiteY96" fmla="*/ 641350 h 1627230"/>
              <a:gd name="connsiteX97" fmla="*/ 721142 w 1179279"/>
              <a:gd name="connsiteY97" fmla="*/ 609600 h 1627230"/>
              <a:gd name="connsiteX98" fmla="*/ 727492 w 1179279"/>
              <a:gd name="connsiteY98" fmla="*/ 581025 h 1627230"/>
              <a:gd name="connsiteX99" fmla="*/ 733842 w 1179279"/>
              <a:gd name="connsiteY99" fmla="*/ 568325 h 1627230"/>
              <a:gd name="connsiteX100" fmla="*/ 737017 w 1179279"/>
              <a:gd name="connsiteY100" fmla="*/ 555625 h 1627230"/>
              <a:gd name="connsiteX101" fmla="*/ 749717 w 1179279"/>
              <a:gd name="connsiteY101" fmla="*/ 542925 h 1627230"/>
              <a:gd name="connsiteX102" fmla="*/ 762417 w 1179279"/>
              <a:gd name="connsiteY102" fmla="*/ 520700 h 1627230"/>
              <a:gd name="connsiteX103" fmla="*/ 784642 w 1179279"/>
              <a:gd name="connsiteY103" fmla="*/ 498475 h 1627230"/>
              <a:gd name="connsiteX104" fmla="*/ 797342 w 1179279"/>
              <a:gd name="connsiteY104" fmla="*/ 485775 h 1627230"/>
              <a:gd name="connsiteX105" fmla="*/ 806867 w 1179279"/>
              <a:gd name="connsiteY105" fmla="*/ 476250 h 1627230"/>
              <a:gd name="connsiteX106" fmla="*/ 816392 w 1179279"/>
              <a:gd name="connsiteY106" fmla="*/ 454025 h 1627230"/>
              <a:gd name="connsiteX107" fmla="*/ 819567 w 1179279"/>
              <a:gd name="connsiteY107" fmla="*/ 441325 h 1627230"/>
              <a:gd name="connsiteX108" fmla="*/ 832267 w 1179279"/>
              <a:gd name="connsiteY108" fmla="*/ 409575 h 1627230"/>
              <a:gd name="connsiteX109" fmla="*/ 838617 w 1179279"/>
              <a:gd name="connsiteY109" fmla="*/ 365125 h 1627230"/>
              <a:gd name="connsiteX110" fmla="*/ 841792 w 1179279"/>
              <a:gd name="connsiteY110" fmla="*/ 355600 h 1627230"/>
              <a:gd name="connsiteX111" fmla="*/ 844967 w 1179279"/>
              <a:gd name="connsiteY111" fmla="*/ 342900 h 1627230"/>
              <a:gd name="connsiteX112" fmla="*/ 854492 w 1179279"/>
              <a:gd name="connsiteY112" fmla="*/ 225425 h 1627230"/>
              <a:gd name="connsiteX113" fmla="*/ 857667 w 1179279"/>
              <a:gd name="connsiteY113" fmla="*/ 209550 h 1627230"/>
              <a:gd name="connsiteX114" fmla="*/ 864017 w 1179279"/>
              <a:gd name="connsiteY114" fmla="*/ 200025 h 1627230"/>
              <a:gd name="connsiteX115" fmla="*/ 867192 w 1179279"/>
              <a:gd name="connsiteY115" fmla="*/ 177800 h 1627230"/>
              <a:gd name="connsiteX116" fmla="*/ 870367 w 1179279"/>
              <a:gd name="connsiteY116" fmla="*/ 168275 h 1627230"/>
              <a:gd name="connsiteX117" fmla="*/ 873542 w 1179279"/>
              <a:gd name="connsiteY117" fmla="*/ 152400 h 1627230"/>
              <a:gd name="connsiteX118" fmla="*/ 883067 w 1179279"/>
              <a:gd name="connsiteY118" fmla="*/ 101600 h 1627230"/>
              <a:gd name="connsiteX119" fmla="*/ 886242 w 1179279"/>
              <a:gd name="connsiteY119" fmla="*/ 92075 h 1627230"/>
              <a:gd name="connsiteX120" fmla="*/ 898942 w 1179279"/>
              <a:gd name="connsiteY120" fmla="*/ 76200 h 1627230"/>
              <a:gd name="connsiteX121" fmla="*/ 908467 w 1179279"/>
              <a:gd name="connsiteY121" fmla="*/ 73025 h 1627230"/>
              <a:gd name="connsiteX0" fmla="*/ 908467 w 1179279"/>
              <a:gd name="connsiteY0" fmla="*/ 73025 h 1627230"/>
              <a:gd name="connsiteX1" fmla="*/ 902117 w 1179279"/>
              <a:gd name="connsiteY1" fmla="*/ 57150 h 1627230"/>
              <a:gd name="connsiteX2" fmla="*/ 844967 w 1179279"/>
              <a:gd name="connsiteY2" fmla="*/ 22225 h 1627230"/>
              <a:gd name="connsiteX3" fmla="*/ 829092 w 1179279"/>
              <a:gd name="connsiteY3" fmla="*/ 9525 h 1627230"/>
              <a:gd name="connsiteX4" fmla="*/ 813217 w 1179279"/>
              <a:gd name="connsiteY4" fmla="*/ 6350 h 1627230"/>
              <a:gd name="connsiteX5" fmla="*/ 797342 w 1179279"/>
              <a:gd name="connsiteY5" fmla="*/ 0 h 1627230"/>
              <a:gd name="connsiteX6" fmla="*/ 775117 w 1179279"/>
              <a:gd name="connsiteY6" fmla="*/ 6350 h 1627230"/>
              <a:gd name="connsiteX7" fmla="*/ 771942 w 1179279"/>
              <a:gd name="connsiteY7" fmla="*/ 50800 h 1627230"/>
              <a:gd name="connsiteX8" fmla="*/ 768767 w 1179279"/>
              <a:gd name="connsiteY8" fmla="*/ 69850 h 1627230"/>
              <a:gd name="connsiteX9" fmla="*/ 759242 w 1179279"/>
              <a:gd name="connsiteY9" fmla="*/ 73025 h 1627230"/>
              <a:gd name="connsiteX10" fmla="*/ 749717 w 1179279"/>
              <a:gd name="connsiteY10" fmla="*/ 66675 h 1627230"/>
              <a:gd name="connsiteX11" fmla="*/ 737017 w 1179279"/>
              <a:gd name="connsiteY11" fmla="*/ 63500 h 1627230"/>
              <a:gd name="connsiteX12" fmla="*/ 714792 w 1179279"/>
              <a:gd name="connsiteY12" fmla="*/ 104775 h 1627230"/>
              <a:gd name="connsiteX13" fmla="*/ 670342 w 1179279"/>
              <a:gd name="connsiteY13" fmla="*/ 25400 h 1627230"/>
              <a:gd name="connsiteX14" fmla="*/ 654467 w 1179279"/>
              <a:gd name="connsiteY14" fmla="*/ 63500 h 1627230"/>
              <a:gd name="connsiteX15" fmla="*/ 600492 w 1179279"/>
              <a:gd name="connsiteY15" fmla="*/ 142875 h 1627230"/>
              <a:gd name="connsiteX16" fmla="*/ 562392 w 1179279"/>
              <a:gd name="connsiteY16" fmla="*/ 222250 h 1627230"/>
              <a:gd name="connsiteX17" fmla="*/ 527467 w 1179279"/>
              <a:gd name="connsiteY17" fmla="*/ 304800 h 1627230"/>
              <a:gd name="connsiteX18" fmla="*/ 521117 w 1179279"/>
              <a:gd name="connsiteY18" fmla="*/ 358775 h 1627230"/>
              <a:gd name="connsiteX19" fmla="*/ 444917 w 1179279"/>
              <a:gd name="connsiteY19" fmla="*/ 434975 h 1627230"/>
              <a:gd name="connsiteX20" fmla="*/ 444917 w 1179279"/>
              <a:gd name="connsiteY20" fmla="*/ 517525 h 1627230"/>
              <a:gd name="connsiteX21" fmla="*/ 409992 w 1179279"/>
              <a:gd name="connsiteY21" fmla="*/ 501650 h 1627230"/>
              <a:gd name="connsiteX22" fmla="*/ 362367 w 1179279"/>
              <a:gd name="connsiteY22" fmla="*/ 511175 h 1627230"/>
              <a:gd name="connsiteX23" fmla="*/ 295692 w 1179279"/>
              <a:gd name="connsiteY23" fmla="*/ 492125 h 1627230"/>
              <a:gd name="connsiteX24" fmla="*/ 289342 w 1179279"/>
              <a:gd name="connsiteY24" fmla="*/ 419100 h 1627230"/>
              <a:gd name="connsiteX25" fmla="*/ 263942 w 1179279"/>
              <a:gd name="connsiteY25" fmla="*/ 396875 h 1627230"/>
              <a:gd name="connsiteX26" fmla="*/ 184567 w 1179279"/>
              <a:gd name="connsiteY26" fmla="*/ 387350 h 1627230"/>
              <a:gd name="connsiteX27" fmla="*/ 108367 w 1179279"/>
              <a:gd name="connsiteY27" fmla="*/ 393700 h 1627230"/>
              <a:gd name="connsiteX28" fmla="*/ 35342 w 1179279"/>
              <a:gd name="connsiteY28" fmla="*/ 469900 h 1627230"/>
              <a:gd name="connsiteX29" fmla="*/ 417 w 1179279"/>
              <a:gd name="connsiteY29" fmla="*/ 533400 h 1627230"/>
              <a:gd name="connsiteX30" fmla="*/ 16292 w 1179279"/>
              <a:gd name="connsiteY30" fmla="*/ 587375 h 1627230"/>
              <a:gd name="connsiteX31" fmla="*/ 9941 w 1179279"/>
              <a:gd name="connsiteY31" fmla="*/ 631825 h 1627230"/>
              <a:gd name="connsiteX32" fmla="*/ 13117 w 1179279"/>
              <a:gd name="connsiteY32" fmla="*/ 698500 h 1627230"/>
              <a:gd name="connsiteX33" fmla="*/ 9942 w 1179279"/>
              <a:gd name="connsiteY33" fmla="*/ 736600 h 1627230"/>
              <a:gd name="connsiteX34" fmla="*/ 48042 w 1179279"/>
              <a:gd name="connsiteY34" fmla="*/ 755650 h 1627230"/>
              <a:gd name="connsiteX35" fmla="*/ 102017 w 1179279"/>
              <a:gd name="connsiteY35" fmla="*/ 790575 h 1627230"/>
              <a:gd name="connsiteX36" fmla="*/ 133767 w 1179279"/>
              <a:gd name="connsiteY36" fmla="*/ 784225 h 1627230"/>
              <a:gd name="connsiteX37" fmla="*/ 159167 w 1179279"/>
              <a:gd name="connsiteY37" fmla="*/ 841375 h 1627230"/>
              <a:gd name="connsiteX38" fmla="*/ 155992 w 1179279"/>
              <a:gd name="connsiteY38" fmla="*/ 873125 h 1627230"/>
              <a:gd name="connsiteX39" fmla="*/ 200442 w 1179279"/>
              <a:gd name="connsiteY39" fmla="*/ 904875 h 1627230"/>
              <a:gd name="connsiteX40" fmla="*/ 222667 w 1179279"/>
              <a:gd name="connsiteY40" fmla="*/ 939800 h 1627230"/>
              <a:gd name="connsiteX41" fmla="*/ 213142 w 1179279"/>
              <a:gd name="connsiteY41" fmla="*/ 1022350 h 1627230"/>
              <a:gd name="connsiteX42" fmla="*/ 190917 w 1179279"/>
              <a:gd name="connsiteY42" fmla="*/ 1063625 h 1627230"/>
              <a:gd name="connsiteX43" fmla="*/ 190917 w 1179279"/>
              <a:gd name="connsiteY43" fmla="*/ 1200150 h 1627230"/>
              <a:gd name="connsiteX44" fmla="*/ 244892 w 1179279"/>
              <a:gd name="connsiteY44" fmla="*/ 1206500 h 1627230"/>
              <a:gd name="connsiteX45" fmla="*/ 279817 w 1179279"/>
              <a:gd name="connsiteY45" fmla="*/ 1222375 h 1627230"/>
              <a:gd name="connsiteX46" fmla="*/ 289342 w 1179279"/>
              <a:gd name="connsiteY46" fmla="*/ 1270000 h 1627230"/>
              <a:gd name="connsiteX47" fmla="*/ 356017 w 1179279"/>
              <a:gd name="connsiteY47" fmla="*/ 1298575 h 1627230"/>
              <a:gd name="connsiteX48" fmla="*/ 403642 w 1179279"/>
              <a:gd name="connsiteY48" fmla="*/ 1330325 h 1627230"/>
              <a:gd name="connsiteX49" fmla="*/ 422692 w 1179279"/>
              <a:gd name="connsiteY49" fmla="*/ 1403350 h 1627230"/>
              <a:gd name="connsiteX50" fmla="*/ 444917 w 1179279"/>
              <a:gd name="connsiteY50" fmla="*/ 1476375 h 1627230"/>
              <a:gd name="connsiteX51" fmla="*/ 483017 w 1179279"/>
              <a:gd name="connsiteY51" fmla="*/ 1482725 h 1627230"/>
              <a:gd name="connsiteX52" fmla="*/ 514767 w 1179279"/>
              <a:gd name="connsiteY52" fmla="*/ 1536700 h 1627230"/>
              <a:gd name="connsiteX53" fmla="*/ 543342 w 1179279"/>
              <a:gd name="connsiteY53" fmla="*/ 1584325 h 1627230"/>
              <a:gd name="connsiteX54" fmla="*/ 571917 w 1179279"/>
              <a:gd name="connsiteY54" fmla="*/ 1555750 h 1627230"/>
              <a:gd name="connsiteX55" fmla="*/ 597317 w 1179279"/>
              <a:gd name="connsiteY55" fmla="*/ 1501775 h 1627230"/>
              <a:gd name="connsiteX56" fmla="*/ 625892 w 1179279"/>
              <a:gd name="connsiteY56" fmla="*/ 1565275 h 1627230"/>
              <a:gd name="connsiteX57" fmla="*/ 660817 w 1179279"/>
              <a:gd name="connsiteY57" fmla="*/ 1590675 h 1627230"/>
              <a:gd name="connsiteX58" fmla="*/ 711617 w 1179279"/>
              <a:gd name="connsiteY58" fmla="*/ 1543050 h 1627230"/>
              <a:gd name="connsiteX59" fmla="*/ 794167 w 1179279"/>
              <a:gd name="connsiteY59" fmla="*/ 1558925 h 1627230"/>
              <a:gd name="connsiteX60" fmla="*/ 857667 w 1179279"/>
              <a:gd name="connsiteY60" fmla="*/ 1568450 h 1627230"/>
              <a:gd name="connsiteX61" fmla="*/ 927517 w 1179279"/>
              <a:gd name="connsiteY61" fmla="*/ 1590675 h 1627230"/>
              <a:gd name="connsiteX62" fmla="*/ 1000542 w 1179279"/>
              <a:gd name="connsiteY62" fmla="*/ 1606550 h 1627230"/>
              <a:gd name="connsiteX63" fmla="*/ 1054517 w 1179279"/>
              <a:gd name="connsiteY63" fmla="*/ 1625599 h 1627230"/>
              <a:gd name="connsiteX64" fmla="*/ 1079917 w 1179279"/>
              <a:gd name="connsiteY64" fmla="*/ 1612900 h 1627230"/>
              <a:gd name="connsiteX65" fmla="*/ 1076741 w 1179279"/>
              <a:gd name="connsiteY65" fmla="*/ 1581149 h 1627230"/>
              <a:gd name="connsiteX66" fmla="*/ 1098967 w 1179279"/>
              <a:gd name="connsiteY66" fmla="*/ 1568449 h 1627230"/>
              <a:gd name="connsiteX67" fmla="*/ 1098967 w 1179279"/>
              <a:gd name="connsiteY67" fmla="*/ 1527175 h 1627230"/>
              <a:gd name="connsiteX68" fmla="*/ 1140241 w 1179279"/>
              <a:gd name="connsiteY68" fmla="*/ 1527174 h 1627230"/>
              <a:gd name="connsiteX69" fmla="*/ 1178342 w 1179279"/>
              <a:gd name="connsiteY69" fmla="*/ 1514475 h 1627230"/>
              <a:gd name="connsiteX70" fmla="*/ 1098967 w 1179279"/>
              <a:gd name="connsiteY70" fmla="*/ 1457325 h 1627230"/>
              <a:gd name="connsiteX71" fmla="*/ 1057692 w 1179279"/>
              <a:gd name="connsiteY71" fmla="*/ 1419225 h 1627230"/>
              <a:gd name="connsiteX72" fmla="*/ 1025941 w 1179279"/>
              <a:gd name="connsiteY72" fmla="*/ 1384299 h 1627230"/>
              <a:gd name="connsiteX73" fmla="*/ 1076742 w 1179279"/>
              <a:gd name="connsiteY73" fmla="*/ 1339850 h 1627230"/>
              <a:gd name="connsiteX74" fmla="*/ 1064042 w 1179279"/>
              <a:gd name="connsiteY74" fmla="*/ 1308100 h 1627230"/>
              <a:gd name="connsiteX75" fmla="*/ 1038641 w 1179279"/>
              <a:gd name="connsiteY75" fmla="*/ 1320799 h 1627230"/>
              <a:gd name="connsiteX76" fmla="*/ 984667 w 1179279"/>
              <a:gd name="connsiteY76" fmla="*/ 1314450 h 1627230"/>
              <a:gd name="connsiteX77" fmla="*/ 1013242 w 1179279"/>
              <a:gd name="connsiteY77" fmla="*/ 1276350 h 1627230"/>
              <a:gd name="connsiteX78" fmla="*/ 975141 w 1179279"/>
              <a:gd name="connsiteY78" fmla="*/ 1238250 h 1627230"/>
              <a:gd name="connsiteX79" fmla="*/ 965617 w 1179279"/>
              <a:gd name="connsiteY79" fmla="*/ 1206500 h 1627230"/>
              <a:gd name="connsiteX80" fmla="*/ 930692 w 1179279"/>
              <a:gd name="connsiteY80" fmla="*/ 1146175 h 1627230"/>
              <a:gd name="connsiteX81" fmla="*/ 898942 w 1179279"/>
              <a:gd name="connsiteY81" fmla="*/ 1082675 h 1627230"/>
              <a:gd name="connsiteX82" fmla="*/ 876717 w 1179279"/>
              <a:gd name="connsiteY82" fmla="*/ 1025525 h 1627230"/>
              <a:gd name="connsiteX83" fmla="*/ 797342 w 1179279"/>
              <a:gd name="connsiteY83" fmla="*/ 987425 h 1627230"/>
              <a:gd name="connsiteX84" fmla="*/ 765592 w 1179279"/>
              <a:gd name="connsiteY84" fmla="*/ 965200 h 1627230"/>
              <a:gd name="connsiteX85" fmla="*/ 752892 w 1179279"/>
              <a:gd name="connsiteY85" fmla="*/ 958850 h 1627230"/>
              <a:gd name="connsiteX86" fmla="*/ 746542 w 1179279"/>
              <a:gd name="connsiteY86" fmla="*/ 946150 h 1627230"/>
              <a:gd name="connsiteX87" fmla="*/ 740192 w 1179279"/>
              <a:gd name="connsiteY87" fmla="*/ 898525 h 1627230"/>
              <a:gd name="connsiteX88" fmla="*/ 730667 w 1179279"/>
              <a:gd name="connsiteY88" fmla="*/ 863600 h 1627230"/>
              <a:gd name="connsiteX89" fmla="*/ 721142 w 1179279"/>
              <a:gd name="connsiteY89" fmla="*/ 860425 h 1627230"/>
              <a:gd name="connsiteX90" fmla="*/ 705267 w 1179279"/>
              <a:gd name="connsiteY90" fmla="*/ 847725 h 1627230"/>
              <a:gd name="connsiteX91" fmla="*/ 692567 w 1179279"/>
              <a:gd name="connsiteY91" fmla="*/ 841375 h 1627230"/>
              <a:gd name="connsiteX92" fmla="*/ 686217 w 1179279"/>
              <a:gd name="connsiteY92" fmla="*/ 831850 h 1627230"/>
              <a:gd name="connsiteX93" fmla="*/ 689392 w 1179279"/>
              <a:gd name="connsiteY93" fmla="*/ 784225 h 1627230"/>
              <a:gd name="connsiteX94" fmla="*/ 698917 w 1179279"/>
              <a:gd name="connsiteY94" fmla="*/ 762000 h 1627230"/>
              <a:gd name="connsiteX95" fmla="*/ 708442 w 1179279"/>
              <a:gd name="connsiteY95" fmla="*/ 673100 h 1627230"/>
              <a:gd name="connsiteX96" fmla="*/ 711617 w 1179279"/>
              <a:gd name="connsiteY96" fmla="*/ 641350 h 1627230"/>
              <a:gd name="connsiteX97" fmla="*/ 721142 w 1179279"/>
              <a:gd name="connsiteY97" fmla="*/ 609600 h 1627230"/>
              <a:gd name="connsiteX98" fmla="*/ 727492 w 1179279"/>
              <a:gd name="connsiteY98" fmla="*/ 581025 h 1627230"/>
              <a:gd name="connsiteX99" fmla="*/ 733842 w 1179279"/>
              <a:gd name="connsiteY99" fmla="*/ 568325 h 1627230"/>
              <a:gd name="connsiteX100" fmla="*/ 737017 w 1179279"/>
              <a:gd name="connsiteY100" fmla="*/ 555625 h 1627230"/>
              <a:gd name="connsiteX101" fmla="*/ 749717 w 1179279"/>
              <a:gd name="connsiteY101" fmla="*/ 542925 h 1627230"/>
              <a:gd name="connsiteX102" fmla="*/ 762417 w 1179279"/>
              <a:gd name="connsiteY102" fmla="*/ 520700 h 1627230"/>
              <a:gd name="connsiteX103" fmla="*/ 784642 w 1179279"/>
              <a:gd name="connsiteY103" fmla="*/ 498475 h 1627230"/>
              <a:gd name="connsiteX104" fmla="*/ 797342 w 1179279"/>
              <a:gd name="connsiteY104" fmla="*/ 485775 h 1627230"/>
              <a:gd name="connsiteX105" fmla="*/ 806867 w 1179279"/>
              <a:gd name="connsiteY105" fmla="*/ 476250 h 1627230"/>
              <a:gd name="connsiteX106" fmla="*/ 816392 w 1179279"/>
              <a:gd name="connsiteY106" fmla="*/ 454025 h 1627230"/>
              <a:gd name="connsiteX107" fmla="*/ 819567 w 1179279"/>
              <a:gd name="connsiteY107" fmla="*/ 441325 h 1627230"/>
              <a:gd name="connsiteX108" fmla="*/ 832267 w 1179279"/>
              <a:gd name="connsiteY108" fmla="*/ 409575 h 1627230"/>
              <a:gd name="connsiteX109" fmla="*/ 838617 w 1179279"/>
              <a:gd name="connsiteY109" fmla="*/ 365125 h 1627230"/>
              <a:gd name="connsiteX110" fmla="*/ 841792 w 1179279"/>
              <a:gd name="connsiteY110" fmla="*/ 355600 h 1627230"/>
              <a:gd name="connsiteX111" fmla="*/ 844967 w 1179279"/>
              <a:gd name="connsiteY111" fmla="*/ 342900 h 1627230"/>
              <a:gd name="connsiteX112" fmla="*/ 854492 w 1179279"/>
              <a:gd name="connsiteY112" fmla="*/ 225425 h 1627230"/>
              <a:gd name="connsiteX113" fmla="*/ 857667 w 1179279"/>
              <a:gd name="connsiteY113" fmla="*/ 209550 h 1627230"/>
              <a:gd name="connsiteX114" fmla="*/ 864017 w 1179279"/>
              <a:gd name="connsiteY114" fmla="*/ 200025 h 1627230"/>
              <a:gd name="connsiteX115" fmla="*/ 867192 w 1179279"/>
              <a:gd name="connsiteY115" fmla="*/ 177800 h 1627230"/>
              <a:gd name="connsiteX116" fmla="*/ 870367 w 1179279"/>
              <a:gd name="connsiteY116" fmla="*/ 168275 h 1627230"/>
              <a:gd name="connsiteX117" fmla="*/ 873542 w 1179279"/>
              <a:gd name="connsiteY117" fmla="*/ 152400 h 1627230"/>
              <a:gd name="connsiteX118" fmla="*/ 883067 w 1179279"/>
              <a:gd name="connsiteY118" fmla="*/ 101600 h 1627230"/>
              <a:gd name="connsiteX119" fmla="*/ 886242 w 1179279"/>
              <a:gd name="connsiteY119" fmla="*/ 92075 h 1627230"/>
              <a:gd name="connsiteX120" fmla="*/ 898942 w 1179279"/>
              <a:gd name="connsiteY120" fmla="*/ 76200 h 1627230"/>
              <a:gd name="connsiteX121" fmla="*/ 908467 w 1179279"/>
              <a:gd name="connsiteY121" fmla="*/ 73025 h 1627230"/>
              <a:gd name="connsiteX0" fmla="*/ 908467 w 1179279"/>
              <a:gd name="connsiteY0" fmla="*/ 73025 h 1627230"/>
              <a:gd name="connsiteX1" fmla="*/ 902117 w 1179279"/>
              <a:gd name="connsiteY1" fmla="*/ 57150 h 1627230"/>
              <a:gd name="connsiteX2" fmla="*/ 844967 w 1179279"/>
              <a:gd name="connsiteY2" fmla="*/ 22225 h 1627230"/>
              <a:gd name="connsiteX3" fmla="*/ 829092 w 1179279"/>
              <a:gd name="connsiteY3" fmla="*/ 9525 h 1627230"/>
              <a:gd name="connsiteX4" fmla="*/ 813217 w 1179279"/>
              <a:gd name="connsiteY4" fmla="*/ 6350 h 1627230"/>
              <a:gd name="connsiteX5" fmla="*/ 797342 w 1179279"/>
              <a:gd name="connsiteY5" fmla="*/ 0 h 1627230"/>
              <a:gd name="connsiteX6" fmla="*/ 775117 w 1179279"/>
              <a:gd name="connsiteY6" fmla="*/ 6350 h 1627230"/>
              <a:gd name="connsiteX7" fmla="*/ 771942 w 1179279"/>
              <a:gd name="connsiteY7" fmla="*/ 50800 h 1627230"/>
              <a:gd name="connsiteX8" fmla="*/ 768767 w 1179279"/>
              <a:gd name="connsiteY8" fmla="*/ 69850 h 1627230"/>
              <a:gd name="connsiteX9" fmla="*/ 759242 w 1179279"/>
              <a:gd name="connsiteY9" fmla="*/ 73025 h 1627230"/>
              <a:gd name="connsiteX10" fmla="*/ 749717 w 1179279"/>
              <a:gd name="connsiteY10" fmla="*/ 66675 h 1627230"/>
              <a:gd name="connsiteX11" fmla="*/ 737017 w 1179279"/>
              <a:gd name="connsiteY11" fmla="*/ 63500 h 1627230"/>
              <a:gd name="connsiteX12" fmla="*/ 714792 w 1179279"/>
              <a:gd name="connsiteY12" fmla="*/ 104775 h 1627230"/>
              <a:gd name="connsiteX13" fmla="*/ 670342 w 1179279"/>
              <a:gd name="connsiteY13" fmla="*/ 25400 h 1627230"/>
              <a:gd name="connsiteX14" fmla="*/ 654467 w 1179279"/>
              <a:gd name="connsiteY14" fmla="*/ 63500 h 1627230"/>
              <a:gd name="connsiteX15" fmla="*/ 600492 w 1179279"/>
              <a:gd name="connsiteY15" fmla="*/ 142875 h 1627230"/>
              <a:gd name="connsiteX16" fmla="*/ 562392 w 1179279"/>
              <a:gd name="connsiteY16" fmla="*/ 222250 h 1627230"/>
              <a:gd name="connsiteX17" fmla="*/ 527467 w 1179279"/>
              <a:gd name="connsiteY17" fmla="*/ 304800 h 1627230"/>
              <a:gd name="connsiteX18" fmla="*/ 521117 w 1179279"/>
              <a:gd name="connsiteY18" fmla="*/ 358775 h 1627230"/>
              <a:gd name="connsiteX19" fmla="*/ 444917 w 1179279"/>
              <a:gd name="connsiteY19" fmla="*/ 434975 h 1627230"/>
              <a:gd name="connsiteX20" fmla="*/ 444917 w 1179279"/>
              <a:gd name="connsiteY20" fmla="*/ 517525 h 1627230"/>
              <a:gd name="connsiteX21" fmla="*/ 409992 w 1179279"/>
              <a:gd name="connsiteY21" fmla="*/ 501650 h 1627230"/>
              <a:gd name="connsiteX22" fmla="*/ 362367 w 1179279"/>
              <a:gd name="connsiteY22" fmla="*/ 511175 h 1627230"/>
              <a:gd name="connsiteX23" fmla="*/ 295692 w 1179279"/>
              <a:gd name="connsiteY23" fmla="*/ 492125 h 1627230"/>
              <a:gd name="connsiteX24" fmla="*/ 289342 w 1179279"/>
              <a:gd name="connsiteY24" fmla="*/ 419100 h 1627230"/>
              <a:gd name="connsiteX25" fmla="*/ 263942 w 1179279"/>
              <a:gd name="connsiteY25" fmla="*/ 396875 h 1627230"/>
              <a:gd name="connsiteX26" fmla="*/ 184567 w 1179279"/>
              <a:gd name="connsiteY26" fmla="*/ 387350 h 1627230"/>
              <a:gd name="connsiteX27" fmla="*/ 108367 w 1179279"/>
              <a:gd name="connsiteY27" fmla="*/ 393700 h 1627230"/>
              <a:gd name="connsiteX28" fmla="*/ 35342 w 1179279"/>
              <a:gd name="connsiteY28" fmla="*/ 469900 h 1627230"/>
              <a:gd name="connsiteX29" fmla="*/ 417 w 1179279"/>
              <a:gd name="connsiteY29" fmla="*/ 533400 h 1627230"/>
              <a:gd name="connsiteX30" fmla="*/ 16292 w 1179279"/>
              <a:gd name="connsiteY30" fmla="*/ 587375 h 1627230"/>
              <a:gd name="connsiteX31" fmla="*/ 9941 w 1179279"/>
              <a:gd name="connsiteY31" fmla="*/ 631825 h 1627230"/>
              <a:gd name="connsiteX32" fmla="*/ 13117 w 1179279"/>
              <a:gd name="connsiteY32" fmla="*/ 698500 h 1627230"/>
              <a:gd name="connsiteX33" fmla="*/ 9942 w 1179279"/>
              <a:gd name="connsiteY33" fmla="*/ 736600 h 1627230"/>
              <a:gd name="connsiteX34" fmla="*/ 48042 w 1179279"/>
              <a:gd name="connsiteY34" fmla="*/ 755650 h 1627230"/>
              <a:gd name="connsiteX35" fmla="*/ 102017 w 1179279"/>
              <a:gd name="connsiteY35" fmla="*/ 790575 h 1627230"/>
              <a:gd name="connsiteX36" fmla="*/ 133767 w 1179279"/>
              <a:gd name="connsiteY36" fmla="*/ 784225 h 1627230"/>
              <a:gd name="connsiteX37" fmla="*/ 159167 w 1179279"/>
              <a:gd name="connsiteY37" fmla="*/ 841375 h 1627230"/>
              <a:gd name="connsiteX38" fmla="*/ 155992 w 1179279"/>
              <a:gd name="connsiteY38" fmla="*/ 873125 h 1627230"/>
              <a:gd name="connsiteX39" fmla="*/ 200442 w 1179279"/>
              <a:gd name="connsiteY39" fmla="*/ 904875 h 1627230"/>
              <a:gd name="connsiteX40" fmla="*/ 222667 w 1179279"/>
              <a:gd name="connsiteY40" fmla="*/ 939800 h 1627230"/>
              <a:gd name="connsiteX41" fmla="*/ 213142 w 1179279"/>
              <a:gd name="connsiteY41" fmla="*/ 1022350 h 1627230"/>
              <a:gd name="connsiteX42" fmla="*/ 190917 w 1179279"/>
              <a:gd name="connsiteY42" fmla="*/ 1063625 h 1627230"/>
              <a:gd name="connsiteX43" fmla="*/ 190917 w 1179279"/>
              <a:gd name="connsiteY43" fmla="*/ 1200150 h 1627230"/>
              <a:gd name="connsiteX44" fmla="*/ 244892 w 1179279"/>
              <a:gd name="connsiteY44" fmla="*/ 1206500 h 1627230"/>
              <a:gd name="connsiteX45" fmla="*/ 279817 w 1179279"/>
              <a:gd name="connsiteY45" fmla="*/ 1222375 h 1627230"/>
              <a:gd name="connsiteX46" fmla="*/ 289342 w 1179279"/>
              <a:gd name="connsiteY46" fmla="*/ 1270000 h 1627230"/>
              <a:gd name="connsiteX47" fmla="*/ 356017 w 1179279"/>
              <a:gd name="connsiteY47" fmla="*/ 1298575 h 1627230"/>
              <a:gd name="connsiteX48" fmla="*/ 403642 w 1179279"/>
              <a:gd name="connsiteY48" fmla="*/ 1330325 h 1627230"/>
              <a:gd name="connsiteX49" fmla="*/ 422692 w 1179279"/>
              <a:gd name="connsiteY49" fmla="*/ 1403350 h 1627230"/>
              <a:gd name="connsiteX50" fmla="*/ 444917 w 1179279"/>
              <a:gd name="connsiteY50" fmla="*/ 1476375 h 1627230"/>
              <a:gd name="connsiteX51" fmla="*/ 483017 w 1179279"/>
              <a:gd name="connsiteY51" fmla="*/ 1482725 h 1627230"/>
              <a:gd name="connsiteX52" fmla="*/ 514767 w 1179279"/>
              <a:gd name="connsiteY52" fmla="*/ 1536700 h 1627230"/>
              <a:gd name="connsiteX53" fmla="*/ 543342 w 1179279"/>
              <a:gd name="connsiteY53" fmla="*/ 1584325 h 1627230"/>
              <a:gd name="connsiteX54" fmla="*/ 571917 w 1179279"/>
              <a:gd name="connsiteY54" fmla="*/ 1555750 h 1627230"/>
              <a:gd name="connsiteX55" fmla="*/ 597317 w 1179279"/>
              <a:gd name="connsiteY55" fmla="*/ 1501775 h 1627230"/>
              <a:gd name="connsiteX56" fmla="*/ 625892 w 1179279"/>
              <a:gd name="connsiteY56" fmla="*/ 1565275 h 1627230"/>
              <a:gd name="connsiteX57" fmla="*/ 660817 w 1179279"/>
              <a:gd name="connsiteY57" fmla="*/ 1590675 h 1627230"/>
              <a:gd name="connsiteX58" fmla="*/ 711617 w 1179279"/>
              <a:gd name="connsiteY58" fmla="*/ 1543050 h 1627230"/>
              <a:gd name="connsiteX59" fmla="*/ 794167 w 1179279"/>
              <a:gd name="connsiteY59" fmla="*/ 1558925 h 1627230"/>
              <a:gd name="connsiteX60" fmla="*/ 857667 w 1179279"/>
              <a:gd name="connsiteY60" fmla="*/ 1568450 h 1627230"/>
              <a:gd name="connsiteX61" fmla="*/ 927517 w 1179279"/>
              <a:gd name="connsiteY61" fmla="*/ 1590675 h 1627230"/>
              <a:gd name="connsiteX62" fmla="*/ 1000542 w 1179279"/>
              <a:gd name="connsiteY62" fmla="*/ 1606550 h 1627230"/>
              <a:gd name="connsiteX63" fmla="*/ 1054517 w 1179279"/>
              <a:gd name="connsiteY63" fmla="*/ 1625599 h 1627230"/>
              <a:gd name="connsiteX64" fmla="*/ 1079917 w 1179279"/>
              <a:gd name="connsiteY64" fmla="*/ 1612900 h 1627230"/>
              <a:gd name="connsiteX65" fmla="*/ 1076741 w 1179279"/>
              <a:gd name="connsiteY65" fmla="*/ 1581149 h 1627230"/>
              <a:gd name="connsiteX66" fmla="*/ 1098967 w 1179279"/>
              <a:gd name="connsiteY66" fmla="*/ 1568449 h 1627230"/>
              <a:gd name="connsiteX67" fmla="*/ 1098967 w 1179279"/>
              <a:gd name="connsiteY67" fmla="*/ 1527175 h 1627230"/>
              <a:gd name="connsiteX68" fmla="*/ 1140241 w 1179279"/>
              <a:gd name="connsiteY68" fmla="*/ 1527174 h 1627230"/>
              <a:gd name="connsiteX69" fmla="*/ 1178342 w 1179279"/>
              <a:gd name="connsiteY69" fmla="*/ 1514475 h 1627230"/>
              <a:gd name="connsiteX70" fmla="*/ 1098967 w 1179279"/>
              <a:gd name="connsiteY70" fmla="*/ 1457325 h 1627230"/>
              <a:gd name="connsiteX71" fmla="*/ 1057692 w 1179279"/>
              <a:gd name="connsiteY71" fmla="*/ 1419225 h 1627230"/>
              <a:gd name="connsiteX72" fmla="*/ 1025941 w 1179279"/>
              <a:gd name="connsiteY72" fmla="*/ 1384299 h 1627230"/>
              <a:gd name="connsiteX73" fmla="*/ 1076742 w 1179279"/>
              <a:gd name="connsiteY73" fmla="*/ 1339850 h 1627230"/>
              <a:gd name="connsiteX74" fmla="*/ 1064042 w 1179279"/>
              <a:gd name="connsiteY74" fmla="*/ 1308100 h 1627230"/>
              <a:gd name="connsiteX75" fmla="*/ 1038641 w 1179279"/>
              <a:gd name="connsiteY75" fmla="*/ 1320799 h 1627230"/>
              <a:gd name="connsiteX76" fmla="*/ 984667 w 1179279"/>
              <a:gd name="connsiteY76" fmla="*/ 1314450 h 1627230"/>
              <a:gd name="connsiteX77" fmla="*/ 1013242 w 1179279"/>
              <a:gd name="connsiteY77" fmla="*/ 1276350 h 1627230"/>
              <a:gd name="connsiteX78" fmla="*/ 975141 w 1179279"/>
              <a:gd name="connsiteY78" fmla="*/ 1238250 h 1627230"/>
              <a:gd name="connsiteX79" fmla="*/ 965617 w 1179279"/>
              <a:gd name="connsiteY79" fmla="*/ 1206500 h 1627230"/>
              <a:gd name="connsiteX80" fmla="*/ 930692 w 1179279"/>
              <a:gd name="connsiteY80" fmla="*/ 1146175 h 1627230"/>
              <a:gd name="connsiteX81" fmla="*/ 898942 w 1179279"/>
              <a:gd name="connsiteY81" fmla="*/ 1082675 h 1627230"/>
              <a:gd name="connsiteX82" fmla="*/ 876717 w 1179279"/>
              <a:gd name="connsiteY82" fmla="*/ 1025525 h 1627230"/>
              <a:gd name="connsiteX83" fmla="*/ 765592 w 1179279"/>
              <a:gd name="connsiteY83" fmla="*/ 965200 h 1627230"/>
              <a:gd name="connsiteX84" fmla="*/ 752892 w 1179279"/>
              <a:gd name="connsiteY84" fmla="*/ 958850 h 1627230"/>
              <a:gd name="connsiteX85" fmla="*/ 746542 w 1179279"/>
              <a:gd name="connsiteY85" fmla="*/ 946150 h 1627230"/>
              <a:gd name="connsiteX86" fmla="*/ 740192 w 1179279"/>
              <a:gd name="connsiteY86" fmla="*/ 898525 h 1627230"/>
              <a:gd name="connsiteX87" fmla="*/ 730667 w 1179279"/>
              <a:gd name="connsiteY87" fmla="*/ 863600 h 1627230"/>
              <a:gd name="connsiteX88" fmla="*/ 721142 w 1179279"/>
              <a:gd name="connsiteY88" fmla="*/ 860425 h 1627230"/>
              <a:gd name="connsiteX89" fmla="*/ 705267 w 1179279"/>
              <a:gd name="connsiteY89" fmla="*/ 847725 h 1627230"/>
              <a:gd name="connsiteX90" fmla="*/ 692567 w 1179279"/>
              <a:gd name="connsiteY90" fmla="*/ 841375 h 1627230"/>
              <a:gd name="connsiteX91" fmla="*/ 686217 w 1179279"/>
              <a:gd name="connsiteY91" fmla="*/ 831850 h 1627230"/>
              <a:gd name="connsiteX92" fmla="*/ 689392 w 1179279"/>
              <a:gd name="connsiteY92" fmla="*/ 784225 h 1627230"/>
              <a:gd name="connsiteX93" fmla="*/ 698917 w 1179279"/>
              <a:gd name="connsiteY93" fmla="*/ 762000 h 1627230"/>
              <a:gd name="connsiteX94" fmla="*/ 708442 w 1179279"/>
              <a:gd name="connsiteY94" fmla="*/ 673100 h 1627230"/>
              <a:gd name="connsiteX95" fmla="*/ 711617 w 1179279"/>
              <a:gd name="connsiteY95" fmla="*/ 641350 h 1627230"/>
              <a:gd name="connsiteX96" fmla="*/ 721142 w 1179279"/>
              <a:gd name="connsiteY96" fmla="*/ 609600 h 1627230"/>
              <a:gd name="connsiteX97" fmla="*/ 727492 w 1179279"/>
              <a:gd name="connsiteY97" fmla="*/ 581025 h 1627230"/>
              <a:gd name="connsiteX98" fmla="*/ 733842 w 1179279"/>
              <a:gd name="connsiteY98" fmla="*/ 568325 h 1627230"/>
              <a:gd name="connsiteX99" fmla="*/ 737017 w 1179279"/>
              <a:gd name="connsiteY99" fmla="*/ 555625 h 1627230"/>
              <a:gd name="connsiteX100" fmla="*/ 749717 w 1179279"/>
              <a:gd name="connsiteY100" fmla="*/ 542925 h 1627230"/>
              <a:gd name="connsiteX101" fmla="*/ 762417 w 1179279"/>
              <a:gd name="connsiteY101" fmla="*/ 520700 h 1627230"/>
              <a:gd name="connsiteX102" fmla="*/ 784642 w 1179279"/>
              <a:gd name="connsiteY102" fmla="*/ 498475 h 1627230"/>
              <a:gd name="connsiteX103" fmla="*/ 797342 w 1179279"/>
              <a:gd name="connsiteY103" fmla="*/ 485775 h 1627230"/>
              <a:gd name="connsiteX104" fmla="*/ 806867 w 1179279"/>
              <a:gd name="connsiteY104" fmla="*/ 476250 h 1627230"/>
              <a:gd name="connsiteX105" fmla="*/ 816392 w 1179279"/>
              <a:gd name="connsiteY105" fmla="*/ 454025 h 1627230"/>
              <a:gd name="connsiteX106" fmla="*/ 819567 w 1179279"/>
              <a:gd name="connsiteY106" fmla="*/ 441325 h 1627230"/>
              <a:gd name="connsiteX107" fmla="*/ 832267 w 1179279"/>
              <a:gd name="connsiteY107" fmla="*/ 409575 h 1627230"/>
              <a:gd name="connsiteX108" fmla="*/ 838617 w 1179279"/>
              <a:gd name="connsiteY108" fmla="*/ 365125 h 1627230"/>
              <a:gd name="connsiteX109" fmla="*/ 841792 w 1179279"/>
              <a:gd name="connsiteY109" fmla="*/ 355600 h 1627230"/>
              <a:gd name="connsiteX110" fmla="*/ 844967 w 1179279"/>
              <a:gd name="connsiteY110" fmla="*/ 342900 h 1627230"/>
              <a:gd name="connsiteX111" fmla="*/ 854492 w 1179279"/>
              <a:gd name="connsiteY111" fmla="*/ 225425 h 1627230"/>
              <a:gd name="connsiteX112" fmla="*/ 857667 w 1179279"/>
              <a:gd name="connsiteY112" fmla="*/ 209550 h 1627230"/>
              <a:gd name="connsiteX113" fmla="*/ 864017 w 1179279"/>
              <a:gd name="connsiteY113" fmla="*/ 200025 h 1627230"/>
              <a:gd name="connsiteX114" fmla="*/ 867192 w 1179279"/>
              <a:gd name="connsiteY114" fmla="*/ 177800 h 1627230"/>
              <a:gd name="connsiteX115" fmla="*/ 870367 w 1179279"/>
              <a:gd name="connsiteY115" fmla="*/ 168275 h 1627230"/>
              <a:gd name="connsiteX116" fmla="*/ 873542 w 1179279"/>
              <a:gd name="connsiteY116" fmla="*/ 152400 h 1627230"/>
              <a:gd name="connsiteX117" fmla="*/ 883067 w 1179279"/>
              <a:gd name="connsiteY117" fmla="*/ 101600 h 1627230"/>
              <a:gd name="connsiteX118" fmla="*/ 886242 w 1179279"/>
              <a:gd name="connsiteY118" fmla="*/ 92075 h 1627230"/>
              <a:gd name="connsiteX119" fmla="*/ 898942 w 1179279"/>
              <a:gd name="connsiteY119" fmla="*/ 76200 h 1627230"/>
              <a:gd name="connsiteX120" fmla="*/ 908467 w 1179279"/>
              <a:gd name="connsiteY120" fmla="*/ 73025 h 1627230"/>
              <a:gd name="connsiteX0" fmla="*/ 908467 w 1179279"/>
              <a:gd name="connsiteY0" fmla="*/ 73025 h 1627230"/>
              <a:gd name="connsiteX1" fmla="*/ 902117 w 1179279"/>
              <a:gd name="connsiteY1" fmla="*/ 57150 h 1627230"/>
              <a:gd name="connsiteX2" fmla="*/ 844967 w 1179279"/>
              <a:gd name="connsiteY2" fmla="*/ 22225 h 1627230"/>
              <a:gd name="connsiteX3" fmla="*/ 829092 w 1179279"/>
              <a:gd name="connsiteY3" fmla="*/ 9525 h 1627230"/>
              <a:gd name="connsiteX4" fmla="*/ 813217 w 1179279"/>
              <a:gd name="connsiteY4" fmla="*/ 6350 h 1627230"/>
              <a:gd name="connsiteX5" fmla="*/ 797342 w 1179279"/>
              <a:gd name="connsiteY5" fmla="*/ 0 h 1627230"/>
              <a:gd name="connsiteX6" fmla="*/ 775117 w 1179279"/>
              <a:gd name="connsiteY6" fmla="*/ 6350 h 1627230"/>
              <a:gd name="connsiteX7" fmla="*/ 771942 w 1179279"/>
              <a:gd name="connsiteY7" fmla="*/ 50800 h 1627230"/>
              <a:gd name="connsiteX8" fmla="*/ 768767 w 1179279"/>
              <a:gd name="connsiteY8" fmla="*/ 69850 h 1627230"/>
              <a:gd name="connsiteX9" fmla="*/ 759242 w 1179279"/>
              <a:gd name="connsiteY9" fmla="*/ 73025 h 1627230"/>
              <a:gd name="connsiteX10" fmla="*/ 749717 w 1179279"/>
              <a:gd name="connsiteY10" fmla="*/ 66675 h 1627230"/>
              <a:gd name="connsiteX11" fmla="*/ 737017 w 1179279"/>
              <a:gd name="connsiteY11" fmla="*/ 63500 h 1627230"/>
              <a:gd name="connsiteX12" fmla="*/ 714792 w 1179279"/>
              <a:gd name="connsiteY12" fmla="*/ 104775 h 1627230"/>
              <a:gd name="connsiteX13" fmla="*/ 670342 w 1179279"/>
              <a:gd name="connsiteY13" fmla="*/ 25400 h 1627230"/>
              <a:gd name="connsiteX14" fmla="*/ 654467 w 1179279"/>
              <a:gd name="connsiteY14" fmla="*/ 63500 h 1627230"/>
              <a:gd name="connsiteX15" fmla="*/ 600492 w 1179279"/>
              <a:gd name="connsiteY15" fmla="*/ 142875 h 1627230"/>
              <a:gd name="connsiteX16" fmla="*/ 562392 w 1179279"/>
              <a:gd name="connsiteY16" fmla="*/ 222250 h 1627230"/>
              <a:gd name="connsiteX17" fmla="*/ 527467 w 1179279"/>
              <a:gd name="connsiteY17" fmla="*/ 304800 h 1627230"/>
              <a:gd name="connsiteX18" fmla="*/ 521117 w 1179279"/>
              <a:gd name="connsiteY18" fmla="*/ 358775 h 1627230"/>
              <a:gd name="connsiteX19" fmla="*/ 444917 w 1179279"/>
              <a:gd name="connsiteY19" fmla="*/ 434975 h 1627230"/>
              <a:gd name="connsiteX20" fmla="*/ 444917 w 1179279"/>
              <a:gd name="connsiteY20" fmla="*/ 517525 h 1627230"/>
              <a:gd name="connsiteX21" fmla="*/ 409992 w 1179279"/>
              <a:gd name="connsiteY21" fmla="*/ 501650 h 1627230"/>
              <a:gd name="connsiteX22" fmla="*/ 362367 w 1179279"/>
              <a:gd name="connsiteY22" fmla="*/ 511175 h 1627230"/>
              <a:gd name="connsiteX23" fmla="*/ 295692 w 1179279"/>
              <a:gd name="connsiteY23" fmla="*/ 492125 h 1627230"/>
              <a:gd name="connsiteX24" fmla="*/ 289342 w 1179279"/>
              <a:gd name="connsiteY24" fmla="*/ 419100 h 1627230"/>
              <a:gd name="connsiteX25" fmla="*/ 263942 w 1179279"/>
              <a:gd name="connsiteY25" fmla="*/ 396875 h 1627230"/>
              <a:gd name="connsiteX26" fmla="*/ 184567 w 1179279"/>
              <a:gd name="connsiteY26" fmla="*/ 387350 h 1627230"/>
              <a:gd name="connsiteX27" fmla="*/ 108367 w 1179279"/>
              <a:gd name="connsiteY27" fmla="*/ 393700 h 1627230"/>
              <a:gd name="connsiteX28" fmla="*/ 35342 w 1179279"/>
              <a:gd name="connsiteY28" fmla="*/ 469900 h 1627230"/>
              <a:gd name="connsiteX29" fmla="*/ 417 w 1179279"/>
              <a:gd name="connsiteY29" fmla="*/ 533400 h 1627230"/>
              <a:gd name="connsiteX30" fmla="*/ 16292 w 1179279"/>
              <a:gd name="connsiteY30" fmla="*/ 587375 h 1627230"/>
              <a:gd name="connsiteX31" fmla="*/ 9941 w 1179279"/>
              <a:gd name="connsiteY31" fmla="*/ 631825 h 1627230"/>
              <a:gd name="connsiteX32" fmla="*/ 13117 w 1179279"/>
              <a:gd name="connsiteY32" fmla="*/ 698500 h 1627230"/>
              <a:gd name="connsiteX33" fmla="*/ 9942 w 1179279"/>
              <a:gd name="connsiteY33" fmla="*/ 736600 h 1627230"/>
              <a:gd name="connsiteX34" fmla="*/ 48042 w 1179279"/>
              <a:gd name="connsiteY34" fmla="*/ 755650 h 1627230"/>
              <a:gd name="connsiteX35" fmla="*/ 102017 w 1179279"/>
              <a:gd name="connsiteY35" fmla="*/ 790575 h 1627230"/>
              <a:gd name="connsiteX36" fmla="*/ 133767 w 1179279"/>
              <a:gd name="connsiteY36" fmla="*/ 784225 h 1627230"/>
              <a:gd name="connsiteX37" fmla="*/ 159167 w 1179279"/>
              <a:gd name="connsiteY37" fmla="*/ 841375 h 1627230"/>
              <a:gd name="connsiteX38" fmla="*/ 155992 w 1179279"/>
              <a:gd name="connsiteY38" fmla="*/ 873125 h 1627230"/>
              <a:gd name="connsiteX39" fmla="*/ 200442 w 1179279"/>
              <a:gd name="connsiteY39" fmla="*/ 904875 h 1627230"/>
              <a:gd name="connsiteX40" fmla="*/ 222667 w 1179279"/>
              <a:gd name="connsiteY40" fmla="*/ 939800 h 1627230"/>
              <a:gd name="connsiteX41" fmla="*/ 213142 w 1179279"/>
              <a:gd name="connsiteY41" fmla="*/ 1022350 h 1627230"/>
              <a:gd name="connsiteX42" fmla="*/ 190917 w 1179279"/>
              <a:gd name="connsiteY42" fmla="*/ 1063625 h 1627230"/>
              <a:gd name="connsiteX43" fmla="*/ 190917 w 1179279"/>
              <a:gd name="connsiteY43" fmla="*/ 1200150 h 1627230"/>
              <a:gd name="connsiteX44" fmla="*/ 244892 w 1179279"/>
              <a:gd name="connsiteY44" fmla="*/ 1206500 h 1627230"/>
              <a:gd name="connsiteX45" fmla="*/ 279817 w 1179279"/>
              <a:gd name="connsiteY45" fmla="*/ 1222375 h 1627230"/>
              <a:gd name="connsiteX46" fmla="*/ 289342 w 1179279"/>
              <a:gd name="connsiteY46" fmla="*/ 1270000 h 1627230"/>
              <a:gd name="connsiteX47" fmla="*/ 356017 w 1179279"/>
              <a:gd name="connsiteY47" fmla="*/ 1298575 h 1627230"/>
              <a:gd name="connsiteX48" fmla="*/ 403642 w 1179279"/>
              <a:gd name="connsiteY48" fmla="*/ 1330325 h 1627230"/>
              <a:gd name="connsiteX49" fmla="*/ 422692 w 1179279"/>
              <a:gd name="connsiteY49" fmla="*/ 1403350 h 1627230"/>
              <a:gd name="connsiteX50" fmla="*/ 444917 w 1179279"/>
              <a:gd name="connsiteY50" fmla="*/ 1476375 h 1627230"/>
              <a:gd name="connsiteX51" fmla="*/ 483017 w 1179279"/>
              <a:gd name="connsiteY51" fmla="*/ 1482725 h 1627230"/>
              <a:gd name="connsiteX52" fmla="*/ 514767 w 1179279"/>
              <a:gd name="connsiteY52" fmla="*/ 1536700 h 1627230"/>
              <a:gd name="connsiteX53" fmla="*/ 543342 w 1179279"/>
              <a:gd name="connsiteY53" fmla="*/ 1584325 h 1627230"/>
              <a:gd name="connsiteX54" fmla="*/ 571917 w 1179279"/>
              <a:gd name="connsiteY54" fmla="*/ 1555750 h 1627230"/>
              <a:gd name="connsiteX55" fmla="*/ 597317 w 1179279"/>
              <a:gd name="connsiteY55" fmla="*/ 1501775 h 1627230"/>
              <a:gd name="connsiteX56" fmla="*/ 625892 w 1179279"/>
              <a:gd name="connsiteY56" fmla="*/ 1565275 h 1627230"/>
              <a:gd name="connsiteX57" fmla="*/ 660817 w 1179279"/>
              <a:gd name="connsiteY57" fmla="*/ 1590675 h 1627230"/>
              <a:gd name="connsiteX58" fmla="*/ 711617 w 1179279"/>
              <a:gd name="connsiteY58" fmla="*/ 1543050 h 1627230"/>
              <a:gd name="connsiteX59" fmla="*/ 794167 w 1179279"/>
              <a:gd name="connsiteY59" fmla="*/ 1558925 h 1627230"/>
              <a:gd name="connsiteX60" fmla="*/ 857667 w 1179279"/>
              <a:gd name="connsiteY60" fmla="*/ 1568450 h 1627230"/>
              <a:gd name="connsiteX61" fmla="*/ 927517 w 1179279"/>
              <a:gd name="connsiteY61" fmla="*/ 1590675 h 1627230"/>
              <a:gd name="connsiteX62" fmla="*/ 1000542 w 1179279"/>
              <a:gd name="connsiteY62" fmla="*/ 1606550 h 1627230"/>
              <a:gd name="connsiteX63" fmla="*/ 1054517 w 1179279"/>
              <a:gd name="connsiteY63" fmla="*/ 1625599 h 1627230"/>
              <a:gd name="connsiteX64" fmla="*/ 1079917 w 1179279"/>
              <a:gd name="connsiteY64" fmla="*/ 1612900 h 1627230"/>
              <a:gd name="connsiteX65" fmla="*/ 1076741 w 1179279"/>
              <a:gd name="connsiteY65" fmla="*/ 1581149 h 1627230"/>
              <a:gd name="connsiteX66" fmla="*/ 1098967 w 1179279"/>
              <a:gd name="connsiteY66" fmla="*/ 1568449 h 1627230"/>
              <a:gd name="connsiteX67" fmla="*/ 1098967 w 1179279"/>
              <a:gd name="connsiteY67" fmla="*/ 1527175 h 1627230"/>
              <a:gd name="connsiteX68" fmla="*/ 1140241 w 1179279"/>
              <a:gd name="connsiteY68" fmla="*/ 1527174 h 1627230"/>
              <a:gd name="connsiteX69" fmla="*/ 1178342 w 1179279"/>
              <a:gd name="connsiteY69" fmla="*/ 1514475 h 1627230"/>
              <a:gd name="connsiteX70" fmla="*/ 1098967 w 1179279"/>
              <a:gd name="connsiteY70" fmla="*/ 1457325 h 1627230"/>
              <a:gd name="connsiteX71" fmla="*/ 1057692 w 1179279"/>
              <a:gd name="connsiteY71" fmla="*/ 1419225 h 1627230"/>
              <a:gd name="connsiteX72" fmla="*/ 1025941 w 1179279"/>
              <a:gd name="connsiteY72" fmla="*/ 1384299 h 1627230"/>
              <a:gd name="connsiteX73" fmla="*/ 1076742 w 1179279"/>
              <a:gd name="connsiteY73" fmla="*/ 1339850 h 1627230"/>
              <a:gd name="connsiteX74" fmla="*/ 1064042 w 1179279"/>
              <a:gd name="connsiteY74" fmla="*/ 1308100 h 1627230"/>
              <a:gd name="connsiteX75" fmla="*/ 1038641 w 1179279"/>
              <a:gd name="connsiteY75" fmla="*/ 1320799 h 1627230"/>
              <a:gd name="connsiteX76" fmla="*/ 984667 w 1179279"/>
              <a:gd name="connsiteY76" fmla="*/ 1314450 h 1627230"/>
              <a:gd name="connsiteX77" fmla="*/ 1013242 w 1179279"/>
              <a:gd name="connsiteY77" fmla="*/ 1276350 h 1627230"/>
              <a:gd name="connsiteX78" fmla="*/ 975141 w 1179279"/>
              <a:gd name="connsiteY78" fmla="*/ 1238250 h 1627230"/>
              <a:gd name="connsiteX79" fmla="*/ 965617 w 1179279"/>
              <a:gd name="connsiteY79" fmla="*/ 1206500 h 1627230"/>
              <a:gd name="connsiteX80" fmla="*/ 930692 w 1179279"/>
              <a:gd name="connsiteY80" fmla="*/ 1146175 h 1627230"/>
              <a:gd name="connsiteX81" fmla="*/ 898942 w 1179279"/>
              <a:gd name="connsiteY81" fmla="*/ 1082675 h 1627230"/>
              <a:gd name="connsiteX82" fmla="*/ 860842 w 1179279"/>
              <a:gd name="connsiteY82" fmla="*/ 1031875 h 1627230"/>
              <a:gd name="connsiteX83" fmla="*/ 765592 w 1179279"/>
              <a:gd name="connsiteY83" fmla="*/ 965200 h 1627230"/>
              <a:gd name="connsiteX84" fmla="*/ 752892 w 1179279"/>
              <a:gd name="connsiteY84" fmla="*/ 958850 h 1627230"/>
              <a:gd name="connsiteX85" fmla="*/ 746542 w 1179279"/>
              <a:gd name="connsiteY85" fmla="*/ 946150 h 1627230"/>
              <a:gd name="connsiteX86" fmla="*/ 740192 w 1179279"/>
              <a:gd name="connsiteY86" fmla="*/ 898525 h 1627230"/>
              <a:gd name="connsiteX87" fmla="*/ 730667 w 1179279"/>
              <a:gd name="connsiteY87" fmla="*/ 863600 h 1627230"/>
              <a:gd name="connsiteX88" fmla="*/ 721142 w 1179279"/>
              <a:gd name="connsiteY88" fmla="*/ 860425 h 1627230"/>
              <a:gd name="connsiteX89" fmla="*/ 705267 w 1179279"/>
              <a:gd name="connsiteY89" fmla="*/ 847725 h 1627230"/>
              <a:gd name="connsiteX90" fmla="*/ 692567 w 1179279"/>
              <a:gd name="connsiteY90" fmla="*/ 841375 h 1627230"/>
              <a:gd name="connsiteX91" fmla="*/ 686217 w 1179279"/>
              <a:gd name="connsiteY91" fmla="*/ 831850 h 1627230"/>
              <a:gd name="connsiteX92" fmla="*/ 689392 w 1179279"/>
              <a:gd name="connsiteY92" fmla="*/ 784225 h 1627230"/>
              <a:gd name="connsiteX93" fmla="*/ 698917 w 1179279"/>
              <a:gd name="connsiteY93" fmla="*/ 762000 h 1627230"/>
              <a:gd name="connsiteX94" fmla="*/ 708442 w 1179279"/>
              <a:gd name="connsiteY94" fmla="*/ 673100 h 1627230"/>
              <a:gd name="connsiteX95" fmla="*/ 711617 w 1179279"/>
              <a:gd name="connsiteY95" fmla="*/ 641350 h 1627230"/>
              <a:gd name="connsiteX96" fmla="*/ 721142 w 1179279"/>
              <a:gd name="connsiteY96" fmla="*/ 609600 h 1627230"/>
              <a:gd name="connsiteX97" fmla="*/ 727492 w 1179279"/>
              <a:gd name="connsiteY97" fmla="*/ 581025 h 1627230"/>
              <a:gd name="connsiteX98" fmla="*/ 733842 w 1179279"/>
              <a:gd name="connsiteY98" fmla="*/ 568325 h 1627230"/>
              <a:gd name="connsiteX99" fmla="*/ 737017 w 1179279"/>
              <a:gd name="connsiteY99" fmla="*/ 555625 h 1627230"/>
              <a:gd name="connsiteX100" fmla="*/ 749717 w 1179279"/>
              <a:gd name="connsiteY100" fmla="*/ 542925 h 1627230"/>
              <a:gd name="connsiteX101" fmla="*/ 762417 w 1179279"/>
              <a:gd name="connsiteY101" fmla="*/ 520700 h 1627230"/>
              <a:gd name="connsiteX102" fmla="*/ 784642 w 1179279"/>
              <a:gd name="connsiteY102" fmla="*/ 498475 h 1627230"/>
              <a:gd name="connsiteX103" fmla="*/ 797342 w 1179279"/>
              <a:gd name="connsiteY103" fmla="*/ 485775 h 1627230"/>
              <a:gd name="connsiteX104" fmla="*/ 806867 w 1179279"/>
              <a:gd name="connsiteY104" fmla="*/ 476250 h 1627230"/>
              <a:gd name="connsiteX105" fmla="*/ 816392 w 1179279"/>
              <a:gd name="connsiteY105" fmla="*/ 454025 h 1627230"/>
              <a:gd name="connsiteX106" fmla="*/ 819567 w 1179279"/>
              <a:gd name="connsiteY106" fmla="*/ 441325 h 1627230"/>
              <a:gd name="connsiteX107" fmla="*/ 832267 w 1179279"/>
              <a:gd name="connsiteY107" fmla="*/ 409575 h 1627230"/>
              <a:gd name="connsiteX108" fmla="*/ 838617 w 1179279"/>
              <a:gd name="connsiteY108" fmla="*/ 365125 h 1627230"/>
              <a:gd name="connsiteX109" fmla="*/ 841792 w 1179279"/>
              <a:gd name="connsiteY109" fmla="*/ 355600 h 1627230"/>
              <a:gd name="connsiteX110" fmla="*/ 844967 w 1179279"/>
              <a:gd name="connsiteY110" fmla="*/ 342900 h 1627230"/>
              <a:gd name="connsiteX111" fmla="*/ 854492 w 1179279"/>
              <a:gd name="connsiteY111" fmla="*/ 225425 h 1627230"/>
              <a:gd name="connsiteX112" fmla="*/ 857667 w 1179279"/>
              <a:gd name="connsiteY112" fmla="*/ 209550 h 1627230"/>
              <a:gd name="connsiteX113" fmla="*/ 864017 w 1179279"/>
              <a:gd name="connsiteY113" fmla="*/ 200025 h 1627230"/>
              <a:gd name="connsiteX114" fmla="*/ 867192 w 1179279"/>
              <a:gd name="connsiteY114" fmla="*/ 177800 h 1627230"/>
              <a:gd name="connsiteX115" fmla="*/ 870367 w 1179279"/>
              <a:gd name="connsiteY115" fmla="*/ 168275 h 1627230"/>
              <a:gd name="connsiteX116" fmla="*/ 873542 w 1179279"/>
              <a:gd name="connsiteY116" fmla="*/ 152400 h 1627230"/>
              <a:gd name="connsiteX117" fmla="*/ 883067 w 1179279"/>
              <a:gd name="connsiteY117" fmla="*/ 101600 h 1627230"/>
              <a:gd name="connsiteX118" fmla="*/ 886242 w 1179279"/>
              <a:gd name="connsiteY118" fmla="*/ 92075 h 1627230"/>
              <a:gd name="connsiteX119" fmla="*/ 898942 w 1179279"/>
              <a:gd name="connsiteY119" fmla="*/ 76200 h 1627230"/>
              <a:gd name="connsiteX120" fmla="*/ 908467 w 1179279"/>
              <a:gd name="connsiteY120" fmla="*/ 73025 h 1627230"/>
              <a:gd name="connsiteX0" fmla="*/ 908467 w 1179279"/>
              <a:gd name="connsiteY0" fmla="*/ 73025 h 1627230"/>
              <a:gd name="connsiteX1" fmla="*/ 902117 w 1179279"/>
              <a:gd name="connsiteY1" fmla="*/ 57150 h 1627230"/>
              <a:gd name="connsiteX2" fmla="*/ 844967 w 1179279"/>
              <a:gd name="connsiteY2" fmla="*/ 22225 h 1627230"/>
              <a:gd name="connsiteX3" fmla="*/ 829092 w 1179279"/>
              <a:gd name="connsiteY3" fmla="*/ 9525 h 1627230"/>
              <a:gd name="connsiteX4" fmla="*/ 813217 w 1179279"/>
              <a:gd name="connsiteY4" fmla="*/ 6350 h 1627230"/>
              <a:gd name="connsiteX5" fmla="*/ 797342 w 1179279"/>
              <a:gd name="connsiteY5" fmla="*/ 0 h 1627230"/>
              <a:gd name="connsiteX6" fmla="*/ 775117 w 1179279"/>
              <a:gd name="connsiteY6" fmla="*/ 6350 h 1627230"/>
              <a:gd name="connsiteX7" fmla="*/ 771942 w 1179279"/>
              <a:gd name="connsiteY7" fmla="*/ 50800 h 1627230"/>
              <a:gd name="connsiteX8" fmla="*/ 768767 w 1179279"/>
              <a:gd name="connsiteY8" fmla="*/ 69850 h 1627230"/>
              <a:gd name="connsiteX9" fmla="*/ 759242 w 1179279"/>
              <a:gd name="connsiteY9" fmla="*/ 73025 h 1627230"/>
              <a:gd name="connsiteX10" fmla="*/ 749717 w 1179279"/>
              <a:gd name="connsiteY10" fmla="*/ 66675 h 1627230"/>
              <a:gd name="connsiteX11" fmla="*/ 737017 w 1179279"/>
              <a:gd name="connsiteY11" fmla="*/ 63500 h 1627230"/>
              <a:gd name="connsiteX12" fmla="*/ 714792 w 1179279"/>
              <a:gd name="connsiteY12" fmla="*/ 104775 h 1627230"/>
              <a:gd name="connsiteX13" fmla="*/ 670342 w 1179279"/>
              <a:gd name="connsiteY13" fmla="*/ 25400 h 1627230"/>
              <a:gd name="connsiteX14" fmla="*/ 654467 w 1179279"/>
              <a:gd name="connsiteY14" fmla="*/ 63500 h 1627230"/>
              <a:gd name="connsiteX15" fmla="*/ 600492 w 1179279"/>
              <a:gd name="connsiteY15" fmla="*/ 142875 h 1627230"/>
              <a:gd name="connsiteX16" fmla="*/ 562392 w 1179279"/>
              <a:gd name="connsiteY16" fmla="*/ 222250 h 1627230"/>
              <a:gd name="connsiteX17" fmla="*/ 527467 w 1179279"/>
              <a:gd name="connsiteY17" fmla="*/ 304800 h 1627230"/>
              <a:gd name="connsiteX18" fmla="*/ 521117 w 1179279"/>
              <a:gd name="connsiteY18" fmla="*/ 358775 h 1627230"/>
              <a:gd name="connsiteX19" fmla="*/ 444917 w 1179279"/>
              <a:gd name="connsiteY19" fmla="*/ 434975 h 1627230"/>
              <a:gd name="connsiteX20" fmla="*/ 444917 w 1179279"/>
              <a:gd name="connsiteY20" fmla="*/ 517525 h 1627230"/>
              <a:gd name="connsiteX21" fmla="*/ 409992 w 1179279"/>
              <a:gd name="connsiteY21" fmla="*/ 501650 h 1627230"/>
              <a:gd name="connsiteX22" fmla="*/ 362367 w 1179279"/>
              <a:gd name="connsiteY22" fmla="*/ 511175 h 1627230"/>
              <a:gd name="connsiteX23" fmla="*/ 295692 w 1179279"/>
              <a:gd name="connsiteY23" fmla="*/ 492125 h 1627230"/>
              <a:gd name="connsiteX24" fmla="*/ 289342 w 1179279"/>
              <a:gd name="connsiteY24" fmla="*/ 419100 h 1627230"/>
              <a:gd name="connsiteX25" fmla="*/ 263942 w 1179279"/>
              <a:gd name="connsiteY25" fmla="*/ 396875 h 1627230"/>
              <a:gd name="connsiteX26" fmla="*/ 184567 w 1179279"/>
              <a:gd name="connsiteY26" fmla="*/ 387350 h 1627230"/>
              <a:gd name="connsiteX27" fmla="*/ 108367 w 1179279"/>
              <a:gd name="connsiteY27" fmla="*/ 393700 h 1627230"/>
              <a:gd name="connsiteX28" fmla="*/ 35342 w 1179279"/>
              <a:gd name="connsiteY28" fmla="*/ 469900 h 1627230"/>
              <a:gd name="connsiteX29" fmla="*/ 417 w 1179279"/>
              <a:gd name="connsiteY29" fmla="*/ 533400 h 1627230"/>
              <a:gd name="connsiteX30" fmla="*/ 16292 w 1179279"/>
              <a:gd name="connsiteY30" fmla="*/ 587375 h 1627230"/>
              <a:gd name="connsiteX31" fmla="*/ 9941 w 1179279"/>
              <a:gd name="connsiteY31" fmla="*/ 631825 h 1627230"/>
              <a:gd name="connsiteX32" fmla="*/ 13117 w 1179279"/>
              <a:gd name="connsiteY32" fmla="*/ 698500 h 1627230"/>
              <a:gd name="connsiteX33" fmla="*/ 9942 w 1179279"/>
              <a:gd name="connsiteY33" fmla="*/ 736600 h 1627230"/>
              <a:gd name="connsiteX34" fmla="*/ 48042 w 1179279"/>
              <a:gd name="connsiteY34" fmla="*/ 755650 h 1627230"/>
              <a:gd name="connsiteX35" fmla="*/ 102017 w 1179279"/>
              <a:gd name="connsiteY35" fmla="*/ 790575 h 1627230"/>
              <a:gd name="connsiteX36" fmla="*/ 133767 w 1179279"/>
              <a:gd name="connsiteY36" fmla="*/ 784225 h 1627230"/>
              <a:gd name="connsiteX37" fmla="*/ 159167 w 1179279"/>
              <a:gd name="connsiteY37" fmla="*/ 841375 h 1627230"/>
              <a:gd name="connsiteX38" fmla="*/ 155992 w 1179279"/>
              <a:gd name="connsiteY38" fmla="*/ 873125 h 1627230"/>
              <a:gd name="connsiteX39" fmla="*/ 200442 w 1179279"/>
              <a:gd name="connsiteY39" fmla="*/ 904875 h 1627230"/>
              <a:gd name="connsiteX40" fmla="*/ 222667 w 1179279"/>
              <a:gd name="connsiteY40" fmla="*/ 939800 h 1627230"/>
              <a:gd name="connsiteX41" fmla="*/ 213142 w 1179279"/>
              <a:gd name="connsiteY41" fmla="*/ 1022350 h 1627230"/>
              <a:gd name="connsiteX42" fmla="*/ 190917 w 1179279"/>
              <a:gd name="connsiteY42" fmla="*/ 1063625 h 1627230"/>
              <a:gd name="connsiteX43" fmla="*/ 190917 w 1179279"/>
              <a:gd name="connsiteY43" fmla="*/ 1200150 h 1627230"/>
              <a:gd name="connsiteX44" fmla="*/ 244892 w 1179279"/>
              <a:gd name="connsiteY44" fmla="*/ 1206500 h 1627230"/>
              <a:gd name="connsiteX45" fmla="*/ 279817 w 1179279"/>
              <a:gd name="connsiteY45" fmla="*/ 1222375 h 1627230"/>
              <a:gd name="connsiteX46" fmla="*/ 289342 w 1179279"/>
              <a:gd name="connsiteY46" fmla="*/ 1270000 h 1627230"/>
              <a:gd name="connsiteX47" fmla="*/ 356017 w 1179279"/>
              <a:gd name="connsiteY47" fmla="*/ 1298575 h 1627230"/>
              <a:gd name="connsiteX48" fmla="*/ 403642 w 1179279"/>
              <a:gd name="connsiteY48" fmla="*/ 1330325 h 1627230"/>
              <a:gd name="connsiteX49" fmla="*/ 422692 w 1179279"/>
              <a:gd name="connsiteY49" fmla="*/ 1403350 h 1627230"/>
              <a:gd name="connsiteX50" fmla="*/ 444917 w 1179279"/>
              <a:gd name="connsiteY50" fmla="*/ 1476375 h 1627230"/>
              <a:gd name="connsiteX51" fmla="*/ 483017 w 1179279"/>
              <a:gd name="connsiteY51" fmla="*/ 1482725 h 1627230"/>
              <a:gd name="connsiteX52" fmla="*/ 514767 w 1179279"/>
              <a:gd name="connsiteY52" fmla="*/ 1536700 h 1627230"/>
              <a:gd name="connsiteX53" fmla="*/ 543342 w 1179279"/>
              <a:gd name="connsiteY53" fmla="*/ 1584325 h 1627230"/>
              <a:gd name="connsiteX54" fmla="*/ 571917 w 1179279"/>
              <a:gd name="connsiteY54" fmla="*/ 1555750 h 1627230"/>
              <a:gd name="connsiteX55" fmla="*/ 597317 w 1179279"/>
              <a:gd name="connsiteY55" fmla="*/ 1501775 h 1627230"/>
              <a:gd name="connsiteX56" fmla="*/ 625892 w 1179279"/>
              <a:gd name="connsiteY56" fmla="*/ 1565275 h 1627230"/>
              <a:gd name="connsiteX57" fmla="*/ 660817 w 1179279"/>
              <a:gd name="connsiteY57" fmla="*/ 1590675 h 1627230"/>
              <a:gd name="connsiteX58" fmla="*/ 711617 w 1179279"/>
              <a:gd name="connsiteY58" fmla="*/ 1543050 h 1627230"/>
              <a:gd name="connsiteX59" fmla="*/ 794167 w 1179279"/>
              <a:gd name="connsiteY59" fmla="*/ 1558925 h 1627230"/>
              <a:gd name="connsiteX60" fmla="*/ 857667 w 1179279"/>
              <a:gd name="connsiteY60" fmla="*/ 1568450 h 1627230"/>
              <a:gd name="connsiteX61" fmla="*/ 927517 w 1179279"/>
              <a:gd name="connsiteY61" fmla="*/ 1590675 h 1627230"/>
              <a:gd name="connsiteX62" fmla="*/ 1000542 w 1179279"/>
              <a:gd name="connsiteY62" fmla="*/ 1606550 h 1627230"/>
              <a:gd name="connsiteX63" fmla="*/ 1054517 w 1179279"/>
              <a:gd name="connsiteY63" fmla="*/ 1625599 h 1627230"/>
              <a:gd name="connsiteX64" fmla="*/ 1079917 w 1179279"/>
              <a:gd name="connsiteY64" fmla="*/ 1612900 h 1627230"/>
              <a:gd name="connsiteX65" fmla="*/ 1076741 w 1179279"/>
              <a:gd name="connsiteY65" fmla="*/ 1581149 h 1627230"/>
              <a:gd name="connsiteX66" fmla="*/ 1098967 w 1179279"/>
              <a:gd name="connsiteY66" fmla="*/ 1568449 h 1627230"/>
              <a:gd name="connsiteX67" fmla="*/ 1098967 w 1179279"/>
              <a:gd name="connsiteY67" fmla="*/ 1527175 h 1627230"/>
              <a:gd name="connsiteX68" fmla="*/ 1140241 w 1179279"/>
              <a:gd name="connsiteY68" fmla="*/ 1527174 h 1627230"/>
              <a:gd name="connsiteX69" fmla="*/ 1178342 w 1179279"/>
              <a:gd name="connsiteY69" fmla="*/ 1514475 h 1627230"/>
              <a:gd name="connsiteX70" fmla="*/ 1098967 w 1179279"/>
              <a:gd name="connsiteY70" fmla="*/ 1457325 h 1627230"/>
              <a:gd name="connsiteX71" fmla="*/ 1057692 w 1179279"/>
              <a:gd name="connsiteY71" fmla="*/ 1419225 h 1627230"/>
              <a:gd name="connsiteX72" fmla="*/ 1025941 w 1179279"/>
              <a:gd name="connsiteY72" fmla="*/ 1384299 h 1627230"/>
              <a:gd name="connsiteX73" fmla="*/ 1076742 w 1179279"/>
              <a:gd name="connsiteY73" fmla="*/ 1339850 h 1627230"/>
              <a:gd name="connsiteX74" fmla="*/ 1064042 w 1179279"/>
              <a:gd name="connsiteY74" fmla="*/ 1308100 h 1627230"/>
              <a:gd name="connsiteX75" fmla="*/ 1038641 w 1179279"/>
              <a:gd name="connsiteY75" fmla="*/ 1320799 h 1627230"/>
              <a:gd name="connsiteX76" fmla="*/ 984667 w 1179279"/>
              <a:gd name="connsiteY76" fmla="*/ 1314450 h 1627230"/>
              <a:gd name="connsiteX77" fmla="*/ 1013242 w 1179279"/>
              <a:gd name="connsiteY77" fmla="*/ 1276350 h 1627230"/>
              <a:gd name="connsiteX78" fmla="*/ 975141 w 1179279"/>
              <a:gd name="connsiteY78" fmla="*/ 1238250 h 1627230"/>
              <a:gd name="connsiteX79" fmla="*/ 965617 w 1179279"/>
              <a:gd name="connsiteY79" fmla="*/ 1206500 h 1627230"/>
              <a:gd name="connsiteX80" fmla="*/ 930692 w 1179279"/>
              <a:gd name="connsiteY80" fmla="*/ 1146175 h 1627230"/>
              <a:gd name="connsiteX81" fmla="*/ 898942 w 1179279"/>
              <a:gd name="connsiteY81" fmla="*/ 1082675 h 1627230"/>
              <a:gd name="connsiteX82" fmla="*/ 857667 w 1179279"/>
              <a:gd name="connsiteY82" fmla="*/ 1019175 h 1627230"/>
              <a:gd name="connsiteX83" fmla="*/ 765592 w 1179279"/>
              <a:gd name="connsiteY83" fmla="*/ 965200 h 1627230"/>
              <a:gd name="connsiteX84" fmla="*/ 752892 w 1179279"/>
              <a:gd name="connsiteY84" fmla="*/ 958850 h 1627230"/>
              <a:gd name="connsiteX85" fmla="*/ 746542 w 1179279"/>
              <a:gd name="connsiteY85" fmla="*/ 946150 h 1627230"/>
              <a:gd name="connsiteX86" fmla="*/ 740192 w 1179279"/>
              <a:gd name="connsiteY86" fmla="*/ 898525 h 1627230"/>
              <a:gd name="connsiteX87" fmla="*/ 730667 w 1179279"/>
              <a:gd name="connsiteY87" fmla="*/ 863600 h 1627230"/>
              <a:gd name="connsiteX88" fmla="*/ 721142 w 1179279"/>
              <a:gd name="connsiteY88" fmla="*/ 860425 h 1627230"/>
              <a:gd name="connsiteX89" fmla="*/ 705267 w 1179279"/>
              <a:gd name="connsiteY89" fmla="*/ 847725 h 1627230"/>
              <a:gd name="connsiteX90" fmla="*/ 692567 w 1179279"/>
              <a:gd name="connsiteY90" fmla="*/ 841375 h 1627230"/>
              <a:gd name="connsiteX91" fmla="*/ 686217 w 1179279"/>
              <a:gd name="connsiteY91" fmla="*/ 831850 h 1627230"/>
              <a:gd name="connsiteX92" fmla="*/ 689392 w 1179279"/>
              <a:gd name="connsiteY92" fmla="*/ 784225 h 1627230"/>
              <a:gd name="connsiteX93" fmla="*/ 698917 w 1179279"/>
              <a:gd name="connsiteY93" fmla="*/ 762000 h 1627230"/>
              <a:gd name="connsiteX94" fmla="*/ 708442 w 1179279"/>
              <a:gd name="connsiteY94" fmla="*/ 673100 h 1627230"/>
              <a:gd name="connsiteX95" fmla="*/ 711617 w 1179279"/>
              <a:gd name="connsiteY95" fmla="*/ 641350 h 1627230"/>
              <a:gd name="connsiteX96" fmla="*/ 721142 w 1179279"/>
              <a:gd name="connsiteY96" fmla="*/ 609600 h 1627230"/>
              <a:gd name="connsiteX97" fmla="*/ 727492 w 1179279"/>
              <a:gd name="connsiteY97" fmla="*/ 581025 h 1627230"/>
              <a:gd name="connsiteX98" fmla="*/ 733842 w 1179279"/>
              <a:gd name="connsiteY98" fmla="*/ 568325 h 1627230"/>
              <a:gd name="connsiteX99" fmla="*/ 737017 w 1179279"/>
              <a:gd name="connsiteY99" fmla="*/ 555625 h 1627230"/>
              <a:gd name="connsiteX100" fmla="*/ 749717 w 1179279"/>
              <a:gd name="connsiteY100" fmla="*/ 542925 h 1627230"/>
              <a:gd name="connsiteX101" fmla="*/ 762417 w 1179279"/>
              <a:gd name="connsiteY101" fmla="*/ 520700 h 1627230"/>
              <a:gd name="connsiteX102" fmla="*/ 784642 w 1179279"/>
              <a:gd name="connsiteY102" fmla="*/ 498475 h 1627230"/>
              <a:gd name="connsiteX103" fmla="*/ 797342 w 1179279"/>
              <a:gd name="connsiteY103" fmla="*/ 485775 h 1627230"/>
              <a:gd name="connsiteX104" fmla="*/ 806867 w 1179279"/>
              <a:gd name="connsiteY104" fmla="*/ 476250 h 1627230"/>
              <a:gd name="connsiteX105" fmla="*/ 816392 w 1179279"/>
              <a:gd name="connsiteY105" fmla="*/ 454025 h 1627230"/>
              <a:gd name="connsiteX106" fmla="*/ 819567 w 1179279"/>
              <a:gd name="connsiteY106" fmla="*/ 441325 h 1627230"/>
              <a:gd name="connsiteX107" fmla="*/ 832267 w 1179279"/>
              <a:gd name="connsiteY107" fmla="*/ 409575 h 1627230"/>
              <a:gd name="connsiteX108" fmla="*/ 838617 w 1179279"/>
              <a:gd name="connsiteY108" fmla="*/ 365125 h 1627230"/>
              <a:gd name="connsiteX109" fmla="*/ 841792 w 1179279"/>
              <a:gd name="connsiteY109" fmla="*/ 355600 h 1627230"/>
              <a:gd name="connsiteX110" fmla="*/ 844967 w 1179279"/>
              <a:gd name="connsiteY110" fmla="*/ 342900 h 1627230"/>
              <a:gd name="connsiteX111" fmla="*/ 854492 w 1179279"/>
              <a:gd name="connsiteY111" fmla="*/ 225425 h 1627230"/>
              <a:gd name="connsiteX112" fmla="*/ 857667 w 1179279"/>
              <a:gd name="connsiteY112" fmla="*/ 209550 h 1627230"/>
              <a:gd name="connsiteX113" fmla="*/ 864017 w 1179279"/>
              <a:gd name="connsiteY113" fmla="*/ 200025 h 1627230"/>
              <a:gd name="connsiteX114" fmla="*/ 867192 w 1179279"/>
              <a:gd name="connsiteY114" fmla="*/ 177800 h 1627230"/>
              <a:gd name="connsiteX115" fmla="*/ 870367 w 1179279"/>
              <a:gd name="connsiteY115" fmla="*/ 168275 h 1627230"/>
              <a:gd name="connsiteX116" fmla="*/ 873542 w 1179279"/>
              <a:gd name="connsiteY116" fmla="*/ 152400 h 1627230"/>
              <a:gd name="connsiteX117" fmla="*/ 883067 w 1179279"/>
              <a:gd name="connsiteY117" fmla="*/ 101600 h 1627230"/>
              <a:gd name="connsiteX118" fmla="*/ 886242 w 1179279"/>
              <a:gd name="connsiteY118" fmla="*/ 92075 h 1627230"/>
              <a:gd name="connsiteX119" fmla="*/ 898942 w 1179279"/>
              <a:gd name="connsiteY119" fmla="*/ 76200 h 1627230"/>
              <a:gd name="connsiteX120" fmla="*/ 908467 w 1179279"/>
              <a:gd name="connsiteY120" fmla="*/ 73025 h 1627230"/>
              <a:gd name="connsiteX0" fmla="*/ 908467 w 1179279"/>
              <a:gd name="connsiteY0" fmla="*/ 73025 h 1627230"/>
              <a:gd name="connsiteX1" fmla="*/ 902117 w 1179279"/>
              <a:gd name="connsiteY1" fmla="*/ 57150 h 1627230"/>
              <a:gd name="connsiteX2" fmla="*/ 844967 w 1179279"/>
              <a:gd name="connsiteY2" fmla="*/ 22225 h 1627230"/>
              <a:gd name="connsiteX3" fmla="*/ 829092 w 1179279"/>
              <a:gd name="connsiteY3" fmla="*/ 9525 h 1627230"/>
              <a:gd name="connsiteX4" fmla="*/ 813217 w 1179279"/>
              <a:gd name="connsiteY4" fmla="*/ 6350 h 1627230"/>
              <a:gd name="connsiteX5" fmla="*/ 797342 w 1179279"/>
              <a:gd name="connsiteY5" fmla="*/ 0 h 1627230"/>
              <a:gd name="connsiteX6" fmla="*/ 775117 w 1179279"/>
              <a:gd name="connsiteY6" fmla="*/ 6350 h 1627230"/>
              <a:gd name="connsiteX7" fmla="*/ 771942 w 1179279"/>
              <a:gd name="connsiteY7" fmla="*/ 50800 h 1627230"/>
              <a:gd name="connsiteX8" fmla="*/ 768767 w 1179279"/>
              <a:gd name="connsiteY8" fmla="*/ 69850 h 1627230"/>
              <a:gd name="connsiteX9" fmla="*/ 759242 w 1179279"/>
              <a:gd name="connsiteY9" fmla="*/ 73025 h 1627230"/>
              <a:gd name="connsiteX10" fmla="*/ 749717 w 1179279"/>
              <a:gd name="connsiteY10" fmla="*/ 66675 h 1627230"/>
              <a:gd name="connsiteX11" fmla="*/ 737017 w 1179279"/>
              <a:gd name="connsiteY11" fmla="*/ 63500 h 1627230"/>
              <a:gd name="connsiteX12" fmla="*/ 714792 w 1179279"/>
              <a:gd name="connsiteY12" fmla="*/ 104775 h 1627230"/>
              <a:gd name="connsiteX13" fmla="*/ 670342 w 1179279"/>
              <a:gd name="connsiteY13" fmla="*/ 25400 h 1627230"/>
              <a:gd name="connsiteX14" fmla="*/ 654467 w 1179279"/>
              <a:gd name="connsiteY14" fmla="*/ 63500 h 1627230"/>
              <a:gd name="connsiteX15" fmla="*/ 600492 w 1179279"/>
              <a:gd name="connsiteY15" fmla="*/ 142875 h 1627230"/>
              <a:gd name="connsiteX16" fmla="*/ 562392 w 1179279"/>
              <a:gd name="connsiteY16" fmla="*/ 222250 h 1627230"/>
              <a:gd name="connsiteX17" fmla="*/ 527467 w 1179279"/>
              <a:gd name="connsiteY17" fmla="*/ 304800 h 1627230"/>
              <a:gd name="connsiteX18" fmla="*/ 521117 w 1179279"/>
              <a:gd name="connsiteY18" fmla="*/ 358775 h 1627230"/>
              <a:gd name="connsiteX19" fmla="*/ 444917 w 1179279"/>
              <a:gd name="connsiteY19" fmla="*/ 434975 h 1627230"/>
              <a:gd name="connsiteX20" fmla="*/ 444917 w 1179279"/>
              <a:gd name="connsiteY20" fmla="*/ 517525 h 1627230"/>
              <a:gd name="connsiteX21" fmla="*/ 409992 w 1179279"/>
              <a:gd name="connsiteY21" fmla="*/ 501650 h 1627230"/>
              <a:gd name="connsiteX22" fmla="*/ 362367 w 1179279"/>
              <a:gd name="connsiteY22" fmla="*/ 511175 h 1627230"/>
              <a:gd name="connsiteX23" fmla="*/ 295692 w 1179279"/>
              <a:gd name="connsiteY23" fmla="*/ 492125 h 1627230"/>
              <a:gd name="connsiteX24" fmla="*/ 289342 w 1179279"/>
              <a:gd name="connsiteY24" fmla="*/ 419100 h 1627230"/>
              <a:gd name="connsiteX25" fmla="*/ 263942 w 1179279"/>
              <a:gd name="connsiteY25" fmla="*/ 396875 h 1627230"/>
              <a:gd name="connsiteX26" fmla="*/ 184567 w 1179279"/>
              <a:gd name="connsiteY26" fmla="*/ 387350 h 1627230"/>
              <a:gd name="connsiteX27" fmla="*/ 108367 w 1179279"/>
              <a:gd name="connsiteY27" fmla="*/ 393700 h 1627230"/>
              <a:gd name="connsiteX28" fmla="*/ 35342 w 1179279"/>
              <a:gd name="connsiteY28" fmla="*/ 469900 h 1627230"/>
              <a:gd name="connsiteX29" fmla="*/ 417 w 1179279"/>
              <a:gd name="connsiteY29" fmla="*/ 533400 h 1627230"/>
              <a:gd name="connsiteX30" fmla="*/ 16292 w 1179279"/>
              <a:gd name="connsiteY30" fmla="*/ 587375 h 1627230"/>
              <a:gd name="connsiteX31" fmla="*/ 9941 w 1179279"/>
              <a:gd name="connsiteY31" fmla="*/ 631825 h 1627230"/>
              <a:gd name="connsiteX32" fmla="*/ 13117 w 1179279"/>
              <a:gd name="connsiteY32" fmla="*/ 698500 h 1627230"/>
              <a:gd name="connsiteX33" fmla="*/ 9942 w 1179279"/>
              <a:gd name="connsiteY33" fmla="*/ 736600 h 1627230"/>
              <a:gd name="connsiteX34" fmla="*/ 48042 w 1179279"/>
              <a:gd name="connsiteY34" fmla="*/ 755650 h 1627230"/>
              <a:gd name="connsiteX35" fmla="*/ 102017 w 1179279"/>
              <a:gd name="connsiteY35" fmla="*/ 790575 h 1627230"/>
              <a:gd name="connsiteX36" fmla="*/ 133767 w 1179279"/>
              <a:gd name="connsiteY36" fmla="*/ 784225 h 1627230"/>
              <a:gd name="connsiteX37" fmla="*/ 159167 w 1179279"/>
              <a:gd name="connsiteY37" fmla="*/ 841375 h 1627230"/>
              <a:gd name="connsiteX38" fmla="*/ 155992 w 1179279"/>
              <a:gd name="connsiteY38" fmla="*/ 873125 h 1627230"/>
              <a:gd name="connsiteX39" fmla="*/ 200442 w 1179279"/>
              <a:gd name="connsiteY39" fmla="*/ 904875 h 1627230"/>
              <a:gd name="connsiteX40" fmla="*/ 222667 w 1179279"/>
              <a:gd name="connsiteY40" fmla="*/ 939800 h 1627230"/>
              <a:gd name="connsiteX41" fmla="*/ 213142 w 1179279"/>
              <a:gd name="connsiteY41" fmla="*/ 1022350 h 1627230"/>
              <a:gd name="connsiteX42" fmla="*/ 190917 w 1179279"/>
              <a:gd name="connsiteY42" fmla="*/ 1063625 h 1627230"/>
              <a:gd name="connsiteX43" fmla="*/ 190917 w 1179279"/>
              <a:gd name="connsiteY43" fmla="*/ 1200150 h 1627230"/>
              <a:gd name="connsiteX44" fmla="*/ 244892 w 1179279"/>
              <a:gd name="connsiteY44" fmla="*/ 1206500 h 1627230"/>
              <a:gd name="connsiteX45" fmla="*/ 279817 w 1179279"/>
              <a:gd name="connsiteY45" fmla="*/ 1222375 h 1627230"/>
              <a:gd name="connsiteX46" fmla="*/ 289342 w 1179279"/>
              <a:gd name="connsiteY46" fmla="*/ 1270000 h 1627230"/>
              <a:gd name="connsiteX47" fmla="*/ 356017 w 1179279"/>
              <a:gd name="connsiteY47" fmla="*/ 1298575 h 1627230"/>
              <a:gd name="connsiteX48" fmla="*/ 403642 w 1179279"/>
              <a:gd name="connsiteY48" fmla="*/ 1330325 h 1627230"/>
              <a:gd name="connsiteX49" fmla="*/ 422692 w 1179279"/>
              <a:gd name="connsiteY49" fmla="*/ 1403350 h 1627230"/>
              <a:gd name="connsiteX50" fmla="*/ 444917 w 1179279"/>
              <a:gd name="connsiteY50" fmla="*/ 1476375 h 1627230"/>
              <a:gd name="connsiteX51" fmla="*/ 483017 w 1179279"/>
              <a:gd name="connsiteY51" fmla="*/ 1482725 h 1627230"/>
              <a:gd name="connsiteX52" fmla="*/ 514767 w 1179279"/>
              <a:gd name="connsiteY52" fmla="*/ 1536700 h 1627230"/>
              <a:gd name="connsiteX53" fmla="*/ 543342 w 1179279"/>
              <a:gd name="connsiteY53" fmla="*/ 1584325 h 1627230"/>
              <a:gd name="connsiteX54" fmla="*/ 571917 w 1179279"/>
              <a:gd name="connsiteY54" fmla="*/ 1555750 h 1627230"/>
              <a:gd name="connsiteX55" fmla="*/ 597317 w 1179279"/>
              <a:gd name="connsiteY55" fmla="*/ 1501775 h 1627230"/>
              <a:gd name="connsiteX56" fmla="*/ 625892 w 1179279"/>
              <a:gd name="connsiteY56" fmla="*/ 1565275 h 1627230"/>
              <a:gd name="connsiteX57" fmla="*/ 660817 w 1179279"/>
              <a:gd name="connsiteY57" fmla="*/ 1590675 h 1627230"/>
              <a:gd name="connsiteX58" fmla="*/ 711617 w 1179279"/>
              <a:gd name="connsiteY58" fmla="*/ 1543050 h 1627230"/>
              <a:gd name="connsiteX59" fmla="*/ 794167 w 1179279"/>
              <a:gd name="connsiteY59" fmla="*/ 1558925 h 1627230"/>
              <a:gd name="connsiteX60" fmla="*/ 857667 w 1179279"/>
              <a:gd name="connsiteY60" fmla="*/ 1568450 h 1627230"/>
              <a:gd name="connsiteX61" fmla="*/ 927517 w 1179279"/>
              <a:gd name="connsiteY61" fmla="*/ 1590675 h 1627230"/>
              <a:gd name="connsiteX62" fmla="*/ 1000542 w 1179279"/>
              <a:gd name="connsiteY62" fmla="*/ 1606550 h 1627230"/>
              <a:gd name="connsiteX63" fmla="*/ 1054517 w 1179279"/>
              <a:gd name="connsiteY63" fmla="*/ 1625599 h 1627230"/>
              <a:gd name="connsiteX64" fmla="*/ 1079917 w 1179279"/>
              <a:gd name="connsiteY64" fmla="*/ 1612900 h 1627230"/>
              <a:gd name="connsiteX65" fmla="*/ 1076741 w 1179279"/>
              <a:gd name="connsiteY65" fmla="*/ 1581149 h 1627230"/>
              <a:gd name="connsiteX66" fmla="*/ 1098967 w 1179279"/>
              <a:gd name="connsiteY66" fmla="*/ 1568449 h 1627230"/>
              <a:gd name="connsiteX67" fmla="*/ 1098967 w 1179279"/>
              <a:gd name="connsiteY67" fmla="*/ 1527175 h 1627230"/>
              <a:gd name="connsiteX68" fmla="*/ 1140241 w 1179279"/>
              <a:gd name="connsiteY68" fmla="*/ 1527174 h 1627230"/>
              <a:gd name="connsiteX69" fmla="*/ 1178342 w 1179279"/>
              <a:gd name="connsiteY69" fmla="*/ 1514475 h 1627230"/>
              <a:gd name="connsiteX70" fmla="*/ 1098967 w 1179279"/>
              <a:gd name="connsiteY70" fmla="*/ 1457325 h 1627230"/>
              <a:gd name="connsiteX71" fmla="*/ 1057692 w 1179279"/>
              <a:gd name="connsiteY71" fmla="*/ 1419225 h 1627230"/>
              <a:gd name="connsiteX72" fmla="*/ 1025941 w 1179279"/>
              <a:gd name="connsiteY72" fmla="*/ 1384299 h 1627230"/>
              <a:gd name="connsiteX73" fmla="*/ 1076742 w 1179279"/>
              <a:gd name="connsiteY73" fmla="*/ 1339850 h 1627230"/>
              <a:gd name="connsiteX74" fmla="*/ 1064042 w 1179279"/>
              <a:gd name="connsiteY74" fmla="*/ 1308100 h 1627230"/>
              <a:gd name="connsiteX75" fmla="*/ 1038641 w 1179279"/>
              <a:gd name="connsiteY75" fmla="*/ 1320799 h 1627230"/>
              <a:gd name="connsiteX76" fmla="*/ 984667 w 1179279"/>
              <a:gd name="connsiteY76" fmla="*/ 1314450 h 1627230"/>
              <a:gd name="connsiteX77" fmla="*/ 1013242 w 1179279"/>
              <a:gd name="connsiteY77" fmla="*/ 1276350 h 1627230"/>
              <a:gd name="connsiteX78" fmla="*/ 975141 w 1179279"/>
              <a:gd name="connsiteY78" fmla="*/ 1238250 h 1627230"/>
              <a:gd name="connsiteX79" fmla="*/ 965617 w 1179279"/>
              <a:gd name="connsiteY79" fmla="*/ 1206500 h 1627230"/>
              <a:gd name="connsiteX80" fmla="*/ 930692 w 1179279"/>
              <a:gd name="connsiteY80" fmla="*/ 1146175 h 1627230"/>
              <a:gd name="connsiteX81" fmla="*/ 898942 w 1179279"/>
              <a:gd name="connsiteY81" fmla="*/ 1082675 h 1627230"/>
              <a:gd name="connsiteX82" fmla="*/ 857667 w 1179279"/>
              <a:gd name="connsiteY82" fmla="*/ 1019175 h 1627230"/>
              <a:gd name="connsiteX83" fmla="*/ 765592 w 1179279"/>
              <a:gd name="connsiteY83" fmla="*/ 965200 h 1627230"/>
              <a:gd name="connsiteX84" fmla="*/ 752892 w 1179279"/>
              <a:gd name="connsiteY84" fmla="*/ 958850 h 1627230"/>
              <a:gd name="connsiteX85" fmla="*/ 740192 w 1179279"/>
              <a:gd name="connsiteY85" fmla="*/ 898525 h 1627230"/>
              <a:gd name="connsiteX86" fmla="*/ 730667 w 1179279"/>
              <a:gd name="connsiteY86" fmla="*/ 863600 h 1627230"/>
              <a:gd name="connsiteX87" fmla="*/ 721142 w 1179279"/>
              <a:gd name="connsiteY87" fmla="*/ 860425 h 1627230"/>
              <a:gd name="connsiteX88" fmla="*/ 705267 w 1179279"/>
              <a:gd name="connsiteY88" fmla="*/ 847725 h 1627230"/>
              <a:gd name="connsiteX89" fmla="*/ 692567 w 1179279"/>
              <a:gd name="connsiteY89" fmla="*/ 841375 h 1627230"/>
              <a:gd name="connsiteX90" fmla="*/ 686217 w 1179279"/>
              <a:gd name="connsiteY90" fmla="*/ 831850 h 1627230"/>
              <a:gd name="connsiteX91" fmla="*/ 689392 w 1179279"/>
              <a:gd name="connsiteY91" fmla="*/ 784225 h 1627230"/>
              <a:gd name="connsiteX92" fmla="*/ 698917 w 1179279"/>
              <a:gd name="connsiteY92" fmla="*/ 762000 h 1627230"/>
              <a:gd name="connsiteX93" fmla="*/ 708442 w 1179279"/>
              <a:gd name="connsiteY93" fmla="*/ 673100 h 1627230"/>
              <a:gd name="connsiteX94" fmla="*/ 711617 w 1179279"/>
              <a:gd name="connsiteY94" fmla="*/ 641350 h 1627230"/>
              <a:gd name="connsiteX95" fmla="*/ 721142 w 1179279"/>
              <a:gd name="connsiteY95" fmla="*/ 609600 h 1627230"/>
              <a:gd name="connsiteX96" fmla="*/ 727492 w 1179279"/>
              <a:gd name="connsiteY96" fmla="*/ 581025 h 1627230"/>
              <a:gd name="connsiteX97" fmla="*/ 733842 w 1179279"/>
              <a:gd name="connsiteY97" fmla="*/ 568325 h 1627230"/>
              <a:gd name="connsiteX98" fmla="*/ 737017 w 1179279"/>
              <a:gd name="connsiteY98" fmla="*/ 555625 h 1627230"/>
              <a:gd name="connsiteX99" fmla="*/ 749717 w 1179279"/>
              <a:gd name="connsiteY99" fmla="*/ 542925 h 1627230"/>
              <a:gd name="connsiteX100" fmla="*/ 762417 w 1179279"/>
              <a:gd name="connsiteY100" fmla="*/ 520700 h 1627230"/>
              <a:gd name="connsiteX101" fmla="*/ 784642 w 1179279"/>
              <a:gd name="connsiteY101" fmla="*/ 498475 h 1627230"/>
              <a:gd name="connsiteX102" fmla="*/ 797342 w 1179279"/>
              <a:gd name="connsiteY102" fmla="*/ 485775 h 1627230"/>
              <a:gd name="connsiteX103" fmla="*/ 806867 w 1179279"/>
              <a:gd name="connsiteY103" fmla="*/ 476250 h 1627230"/>
              <a:gd name="connsiteX104" fmla="*/ 816392 w 1179279"/>
              <a:gd name="connsiteY104" fmla="*/ 454025 h 1627230"/>
              <a:gd name="connsiteX105" fmla="*/ 819567 w 1179279"/>
              <a:gd name="connsiteY105" fmla="*/ 441325 h 1627230"/>
              <a:gd name="connsiteX106" fmla="*/ 832267 w 1179279"/>
              <a:gd name="connsiteY106" fmla="*/ 409575 h 1627230"/>
              <a:gd name="connsiteX107" fmla="*/ 838617 w 1179279"/>
              <a:gd name="connsiteY107" fmla="*/ 365125 h 1627230"/>
              <a:gd name="connsiteX108" fmla="*/ 841792 w 1179279"/>
              <a:gd name="connsiteY108" fmla="*/ 355600 h 1627230"/>
              <a:gd name="connsiteX109" fmla="*/ 844967 w 1179279"/>
              <a:gd name="connsiteY109" fmla="*/ 342900 h 1627230"/>
              <a:gd name="connsiteX110" fmla="*/ 854492 w 1179279"/>
              <a:gd name="connsiteY110" fmla="*/ 225425 h 1627230"/>
              <a:gd name="connsiteX111" fmla="*/ 857667 w 1179279"/>
              <a:gd name="connsiteY111" fmla="*/ 209550 h 1627230"/>
              <a:gd name="connsiteX112" fmla="*/ 864017 w 1179279"/>
              <a:gd name="connsiteY112" fmla="*/ 200025 h 1627230"/>
              <a:gd name="connsiteX113" fmla="*/ 867192 w 1179279"/>
              <a:gd name="connsiteY113" fmla="*/ 177800 h 1627230"/>
              <a:gd name="connsiteX114" fmla="*/ 870367 w 1179279"/>
              <a:gd name="connsiteY114" fmla="*/ 168275 h 1627230"/>
              <a:gd name="connsiteX115" fmla="*/ 873542 w 1179279"/>
              <a:gd name="connsiteY115" fmla="*/ 152400 h 1627230"/>
              <a:gd name="connsiteX116" fmla="*/ 883067 w 1179279"/>
              <a:gd name="connsiteY116" fmla="*/ 101600 h 1627230"/>
              <a:gd name="connsiteX117" fmla="*/ 886242 w 1179279"/>
              <a:gd name="connsiteY117" fmla="*/ 92075 h 1627230"/>
              <a:gd name="connsiteX118" fmla="*/ 898942 w 1179279"/>
              <a:gd name="connsiteY118" fmla="*/ 76200 h 1627230"/>
              <a:gd name="connsiteX119" fmla="*/ 908467 w 1179279"/>
              <a:gd name="connsiteY119" fmla="*/ 73025 h 1627230"/>
              <a:gd name="connsiteX0" fmla="*/ 908467 w 1179279"/>
              <a:gd name="connsiteY0" fmla="*/ 73025 h 1627230"/>
              <a:gd name="connsiteX1" fmla="*/ 902117 w 1179279"/>
              <a:gd name="connsiteY1" fmla="*/ 57150 h 1627230"/>
              <a:gd name="connsiteX2" fmla="*/ 844967 w 1179279"/>
              <a:gd name="connsiteY2" fmla="*/ 22225 h 1627230"/>
              <a:gd name="connsiteX3" fmla="*/ 829092 w 1179279"/>
              <a:gd name="connsiteY3" fmla="*/ 9525 h 1627230"/>
              <a:gd name="connsiteX4" fmla="*/ 813217 w 1179279"/>
              <a:gd name="connsiteY4" fmla="*/ 6350 h 1627230"/>
              <a:gd name="connsiteX5" fmla="*/ 797342 w 1179279"/>
              <a:gd name="connsiteY5" fmla="*/ 0 h 1627230"/>
              <a:gd name="connsiteX6" fmla="*/ 775117 w 1179279"/>
              <a:gd name="connsiteY6" fmla="*/ 6350 h 1627230"/>
              <a:gd name="connsiteX7" fmla="*/ 771942 w 1179279"/>
              <a:gd name="connsiteY7" fmla="*/ 50800 h 1627230"/>
              <a:gd name="connsiteX8" fmla="*/ 768767 w 1179279"/>
              <a:gd name="connsiteY8" fmla="*/ 69850 h 1627230"/>
              <a:gd name="connsiteX9" fmla="*/ 759242 w 1179279"/>
              <a:gd name="connsiteY9" fmla="*/ 73025 h 1627230"/>
              <a:gd name="connsiteX10" fmla="*/ 749717 w 1179279"/>
              <a:gd name="connsiteY10" fmla="*/ 66675 h 1627230"/>
              <a:gd name="connsiteX11" fmla="*/ 737017 w 1179279"/>
              <a:gd name="connsiteY11" fmla="*/ 63500 h 1627230"/>
              <a:gd name="connsiteX12" fmla="*/ 714792 w 1179279"/>
              <a:gd name="connsiteY12" fmla="*/ 104775 h 1627230"/>
              <a:gd name="connsiteX13" fmla="*/ 670342 w 1179279"/>
              <a:gd name="connsiteY13" fmla="*/ 25400 h 1627230"/>
              <a:gd name="connsiteX14" fmla="*/ 654467 w 1179279"/>
              <a:gd name="connsiteY14" fmla="*/ 63500 h 1627230"/>
              <a:gd name="connsiteX15" fmla="*/ 600492 w 1179279"/>
              <a:gd name="connsiteY15" fmla="*/ 142875 h 1627230"/>
              <a:gd name="connsiteX16" fmla="*/ 562392 w 1179279"/>
              <a:gd name="connsiteY16" fmla="*/ 222250 h 1627230"/>
              <a:gd name="connsiteX17" fmla="*/ 527467 w 1179279"/>
              <a:gd name="connsiteY17" fmla="*/ 304800 h 1627230"/>
              <a:gd name="connsiteX18" fmla="*/ 521117 w 1179279"/>
              <a:gd name="connsiteY18" fmla="*/ 358775 h 1627230"/>
              <a:gd name="connsiteX19" fmla="*/ 444917 w 1179279"/>
              <a:gd name="connsiteY19" fmla="*/ 434975 h 1627230"/>
              <a:gd name="connsiteX20" fmla="*/ 444917 w 1179279"/>
              <a:gd name="connsiteY20" fmla="*/ 517525 h 1627230"/>
              <a:gd name="connsiteX21" fmla="*/ 409992 w 1179279"/>
              <a:gd name="connsiteY21" fmla="*/ 501650 h 1627230"/>
              <a:gd name="connsiteX22" fmla="*/ 362367 w 1179279"/>
              <a:gd name="connsiteY22" fmla="*/ 511175 h 1627230"/>
              <a:gd name="connsiteX23" fmla="*/ 295692 w 1179279"/>
              <a:gd name="connsiteY23" fmla="*/ 492125 h 1627230"/>
              <a:gd name="connsiteX24" fmla="*/ 289342 w 1179279"/>
              <a:gd name="connsiteY24" fmla="*/ 419100 h 1627230"/>
              <a:gd name="connsiteX25" fmla="*/ 263942 w 1179279"/>
              <a:gd name="connsiteY25" fmla="*/ 396875 h 1627230"/>
              <a:gd name="connsiteX26" fmla="*/ 184567 w 1179279"/>
              <a:gd name="connsiteY26" fmla="*/ 387350 h 1627230"/>
              <a:gd name="connsiteX27" fmla="*/ 108367 w 1179279"/>
              <a:gd name="connsiteY27" fmla="*/ 393700 h 1627230"/>
              <a:gd name="connsiteX28" fmla="*/ 35342 w 1179279"/>
              <a:gd name="connsiteY28" fmla="*/ 469900 h 1627230"/>
              <a:gd name="connsiteX29" fmla="*/ 417 w 1179279"/>
              <a:gd name="connsiteY29" fmla="*/ 533400 h 1627230"/>
              <a:gd name="connsiteX30" fmla="*/ 16292 w 1179279"/>
              <a:gd name="connsiteY30" fmla="*/ 587375 h 1627230"/>
              <a:gd name="connsiteX31" fmla="*/ 9941 w 1179279"/>
              <a:gd name="connsiteY31" fmla="*/ 631825 h 1627230"/>
              <a:gd name="connsiteX32" fmla="*/ 13117 w 1179279"/>
              <a:gd name="connsiteY32" fmla="*/ 698500 h 1627230"/>
              <a:gd name="connsiteX33" fmla="*/ 9942 w 1179279"/>
              <a:gd name="connsiteY33" fmla="*/ 736600 h 1627230"/>
              <a:gd name="connsiteX34" fmla="*/ 48042 w 1179279"/>
              <a:gd name="connsiteY34" fmla="*/ 755650 h 1627230"/>
              <a:gd name="connsiteX35" fmla="*/ 102017 w 1179279"/>
              <a:gd name="connsiteY35" fmla="*/ 790575 h 1627230"/>
              <a:gd name="connsiteX36" fmla="*/ 133767 w 1179279"/>
              <a:gd name="connsiteY36" fmla="*/ 784225 h 1627230"/>
              <a:gd name="connsiteX37" fmla="*/ 159167 w 1179279"/>
              <a:gd name="connsiteY37" fmla="*/ 841375 h 1627230"/>
              <a:gd name="connsiteX38" fmla="*/ 155992 w 1179279"/>
              <a:gd name="connsiteY38" fmla="*/ 873125 h 1627230"/>
              <a:gd name="connsiteX39" fmla="*/ 200442 w 1179279"/>
              <a:gd name="connsiteY39" fmla="*/ 904875 h 1627230"/>
              <a:gd name="connsiteX40" fmla="*/ 222667 w 1179279"/>
              <a:gd name="connsiteY40" fmla="*/ 939800 h 1627230"/>
              <a:gd name="connsiteX41" fmla="*/ 213142 w 1179279"/>
              <a:gd name="connsiteY41" fmla="*/ 1022350 h 1627230"/>
              <a:gd name="connsiteX42" fmla="*/ 190917 w 1179279"/>
              <a:gd name="connsiteY42" fmla="*/ 1063625 h 1627230"/>
              <a:gd name="connsiteX43" fmla="*/ 190917 w 1179279"/>
              <a:gd name="connsiteY43" fmla="*/ 1200150 h 1627230"/>
              <a:gd name="connsiteX44" fmla="*/ 244892 w 1179279"/>
              <a:gd name="connsiteY44" fmla="*/ 1206500 h 1627230"/>
              <a:gd name="connsiteX45" fmla="*/ 279817 w 1179279"/>
              <a:gd name="connsiteY45" fmla="*/ 1222375 h 1627230"/>
              <a:gd name="connsiteX46" fmla="*/ 289342 w 1179279"/>
              <a:gd name="connsiteY46" fmla="*/ 1270000 h 1627230"/>
              <a:gd name="connsiteX47" fmla="*/ 356017 w 1179279"/>
              <a:gd name="connsiteY47" fmla="*/ 1298575 h 1627230"/>
              <a:gd name="connsiteX48" fmla="*/ 403642 w 1179279"/>
              <a:gd name="connsiteY48" fmla="*/ 1330325 h 1627230"/>
              <a:gd name="connsiteX49" fmla="*/ 422692 w 1179279"/>
              <a:gd name="connsiteY49" fmla="*/ 1403350 h 1627230"/>
              <a:gd name="connsiteX50" fmla="*/ 444917 w 1179279"/>
              <a:gd name="connsiteY50" fmla="*/ 1476375 h 1627230"/>
              <a:gd name="connsiteX51" fmla="*/ 483017 w 1179279"/>
              <a:gd name="connsiteY51" fmla="*/ 1482725 h 1627230"/>
              <a:gd name="connsiteX52" fmla="*/ 514767 w 1179279"/>
              <a:gd name="connsiteY52" fmla="*/ 1536700 h 1627230"/>
              <a:gd name="connsiteX53" fmla="*/ 543342 w 1179279"/>
              <a:gd name="connsiteY53" fmla="*/ 1584325 h 1627230"/>
              <a:gd name="connsiteX54" fmla="*/ 571917 w 1179279"/>
              <a:gd name="connsiteY54" fmla="*/ 1555750 h 1627230"/>
              <a:gd name="connsiteX55" fmla="*/ 597317 w 1179279"/>
              <a:gd name="connsiteY55" fmla="*/ 1501775 h 1627230"/>
              <a:gd name="connsiteX56" fmla="*/ 625892 w 1179279"/>
              <a:gd name="connsiteY56" fmla="*/ 1565275 h 1627230"/>
              <a:gd name="connsiteX57" fmla="*/ 660817 w 1179279"/>
              <a:gd name="connsiteY57" fmla="*/ 1590675 h 1627230"/>
              <a:gd name="connsiteX58" fmla="*/ 711617 w 1179279"/>
              <a:gd name="connsiteY58" fmla="*/ 1543050 h 1627230"/>
              <a:gd name="connsiteX59" fmla="*/ 794167 w 1179279"/>
              <a:gd name="connsiteY59" fmla="*/ 1558925 h 1627230"/>
              <a:gd name="connsiteX60" fmla="*/ 857667 w 1179279"/>
              <a:gd name="connsiteY60" fmla="*/ 1568450 h 1627230"/>
              <a:gd name="connsiteX61" fmla="*/ 927517 w 1179279"/>
              <a:gd name="connsiteY61" fmla="*/ 1590675 h 1627230"/>
              <a:gd name="connsiteX62" fmla="*/ 1000542 w 1179279"/>
              <a:gd name="connsiteY62" fmla="*/ 1606550 h 1627230"/>
              <a:gd name="connsiteX63" fmla="*/ 1054517 w 1179279"/>
              <a:gd name="connsiteY63" fmla="*/ 1625599 h 1627230"/>
              <a:gd name="connsiteX64" fmla="*/ 1079917 w 1179279"/>
              <a:gd name="connsiteY64" fmla="*/ 1612900 h 1627230"/>
              <a:gd name="connsiteX65" fmla="*/ 1076741 w 1179279"/>
              <a:gd name="connsiteY65" fmla="*/ 1581149 h 1627230"/>
              <a:gd name="connsiteX66" fmla="*/ 1098967 w 1179279"/>
              <a:gd name="connsiteY66" fmla="*/ 1568449 h 1627230"/>
              <a:gd name="connsiteX67" fmla="*/ 1098967 w 1179279"/>
              <a:gd name="connsiteY67" fmla="*/ 1527175 h 1627230"/>
              <a:gd name="connsiteX68" fmla="*/ 1140241 w 1179279"/>
              <a:gd name="connsiteY68" fmla="*/ 1527174 h 1627230"/>
              <a:gd name="connsiteX69" fmla="*/ 1178342 w 1179279"/>
              <a:gd name="connsiteY69" fmla="*/ 1514475 h 1627230"/>
              <a:gd name="connsiteX70" fmla="*/ 1098967 w 1179279"/>
              <a:gd name="connsiteY70" fmla="*/ 1457325 h 1627230"/>
              <a:gd name="connsiteX71" fmla="*/ 1057692 w 1179279"/>
              <a:gd name="connsiteY71" fmla="*/ 1419225 h 1627230"/>
              <a:gd name="connsiteX72" fmla="*/ 1025941 w 1179279"/>
              <a:gd name="connsiteY72" fmla="*/ 1384299 h 1627230"/>
              <a:gd name="connsiteX73" fmla="*/ 1076742 w 1179279"/>
              <a:gd name="connsiteY73" fmla="*/ 1339850 h 1627230"/>
              <a:gd name="connsiteX74" fmla="*/ 1064042 w 1179279"/>
              <a:gd name="connsiteY74" fmla="*/ 1308100 h 1627230"/>
              <a:gd name="connsiteX75" fmla="*/ 1038641 w 1179279"/>
              <a:gd name="connsiteY75" fmla="*/ 1320799 h 1627230"/>
              <a:gd name="connsiteX76" fmla="*/ 984667 w 1179279"/>
              <a:gd name="connsiteY76" fmla="*/ 1314450 h 1627230"/>
              <a:gd name="connsiteX77" fmla="*/ 1013242 w 1179279"/>
              <a:gd name="connsiteY77" fmla="*/ 1276350 h 1627230"/>
              <a:gd name="connsiteX78" fmla="*/ 975141 w 1179279"/>
              <a:gd name="connsiteY78" fmla="*/ 1238250 h 1627230"/>
              <a:gd name="connsiteX79" fmla="*/ 965617 w 1179279"/>
              <a:gd name="connsiteY79" fmla="*/ 1206500 h 1627230"/>
              <a:gd name="connsiteX80" fmla="*/ 930692 w 1179279"/>
              <a:gd name="connsiteY80" fmla="*/ 1146175 h 1627230"/>
              <a:gd name="connsiteX81" fmla="*/ 898942 w 1179279"/>
              <a:gd name="connsiteY81" fmla="*/ 1082675 h 1627230"/>
              <a:gd name="connsiteX82" fmla="*/ 857667 w 1179279"/>
              <a:gd name="connsiteY82" fmla="*/ 1019175 h 1627230"/>
              <a:gd name="connsiteX83" fmla="*/ 765592 w 1179279"/>
              <a:gd name="connsiteY83" fmla="*/ 965200 h 1627230"/>
              <a:gd name="connsiteX84" fmla="*/ 740192 w 1179279"/>
              <a:gd name="connsiteY84" fmla="*/ 898525 h 1627230"/>
              <a:gd name="connsiteX85" fmla="*/ 730667 w 1179279"/>
              <a:gd name="connsiteY85" fmla="*/ 863600 h 1627230"/>
              <a:gd name="connsiteX86" fmla="*/ 721142 w 1179279"/>
              <a:gd name="connsiteY86" fmla="*/ 860425 h 1627230"/>
              <a:gd name="connsiteX87" fmla="*/ 705267 w 1179279"/>
              <a:gd name="connsiteY87" fmla="*/ 847725 h 1627230"/>
              <a:gd name="connsiteX88" fmla="*/ 692567 w 1179279"/>
              <a:gd name="connsiteY88" fmla="*/ 841375 h 1627230"/>
              <a:gd name="connsiteX89" fmla="*/ 686217 w 1179279"/>
              <a:gd name="connsiteY89" fmla="*/ 831850 h 1627230"/>
              <a:gd name="connsiteX90" fmla="*/ 689392 w 1179279"/>
              <a:gd name="connsiteY90" fmla="*/ 784225 h 1627230"/>
              <a:gd name="connsiteX91" fmla="*/ 698917 w 1179279"/>
              <a:gd name="connsiteY91" fmla="*/ 762000 h 1627230"/>
              <a:gd name="connsiteX92" fmla="*/ 708442 w 1179279"/>
              <a:gd name="connsiteY92" fmla="*/ 673100 h 1627230"/>
              <a:gd name="connsiteX93" fmla="*/ 711617 w 1179279"/>
              <a:gd name="connsiteY93" fmla="*/ 641350 h 1627230"/>
              <a:gd name="connsiteX94" fmla="*/ 721142 w 1179279"/>
              <a:gd name="connsiteY94" fmla="*/ 609600 h 1627230"/>
              <a:gd name="connsiteX95" fmla="*/ 727492 w 1179279"/>
              <a:gd name="connsiteY95" fmla="*/ 581025 h 1627230"/>
              <a:gd name="connsiteX96" fmla="*/ 733842 w 1179279"/>
              <a:gd name="connsiteY96" fmla="*/ 568325 h 1627230"/>
              <a:gd name="connsiteX97" fmla="*/ 737017 w 1179279"/>
              <a:gd name="connsiteY97" fmla="*/ 555625 h 1627230"/>
              <a:gd name="connsiteX98" fmla="*/ 749717 w 1179279"/>
              <a:gd name="connsiteY98" fmla="*/ 542925 h 1627230"/>
              <a:gd name="connsiteX99" fmla="*/ 762417 w 1179279"/>
              <a:gd name="connsiteY99" fmla="*/ 520700 h 1627230"/>
              <a:gd name="connsiteX100" fmla="*/ 784642 w 1179279"/>
              <a:gd name="connsiteY100" fmla="*/ 498475 h 1627230"/>
              <a:gd name="connsiteX101" fmla="*/ 797342 w 1179279"/>
              <a:gd name="connsiteY101" fmla="*/ 485775 h 1627230"/>
              <a:gd name="connsiteX102" fmla="*/ 806867 w 1179279"/>
              <a:gd name="connsiteY102" fmla="*/ 476250 h 1627230"/>
              <a:gd name="connsiteX103" fmla="*/ 816392 w 1179279"/>
              <a:gd name="connsiteY103" fmla="*/ 454025 h 1627230"/>
              <a:gd name="connsiteX104" fmla="*/ 819567 w 1179279"/>
              <a:gd name="connsiteY104" fmla="*/ 441325 h 1627230"/>
              <a:gd name="connsiteX105" fmla="*/ 832267 w 1179279"/>
              <a:gd name="connsiteY105" fmla="*/ 409575 h 1627230"/>
              <a:gd name="connsiteX106" fmla="*/ 838617 w 1179279"/>
              <a:gd name="connsiteY106" fmla="*/ 365125 h 1627230"/>
              <a:gd name="connsiteX107" fmla="*/ 841792 w 1179279"/>
              <a:gd name="connsiteY107" fmla="*/ 355600 h 1627230"/>
              <a:gd name="connsiteX108" fmla="*/ 844967 w 1179279"/>
              <a:gd name="connsiteY108" fmla="*/ 342900 h 1627230"/>
              <a:gd name="connsiteX109" fmla="*/ 854492 w 1179279"/>
              <a:gd name="connsiteY109" fmla="*/ 225425 h 1627230"/>
              <a:gd name="connsiteX110" fmla="*/ 857667 w 1179279"/>
              <a:gd name="connsiteY110" fmla="*/ 209550 h 1627230"/>
              <a:gd name="connsiteX111" fmla="*/ 864017 w 1179279"/>
              <a:gd name="connsiteY111" fmla="*/ 200025 h 1627230"/>
              <a:gd name="connsiteX112" fmla="*/ 867192 w 1179279"/>
              <a:gd name="connsiteY112" fmla="*/ 177800 h 1627230"/>
              <a:gd name="connsiteX113" fmla="*/ 870367 w 1179279"/>
              <a:gd name="connsiteY113" fmla="*/ 168275 h 1627230"/>
              <a:gd name="connsiteX114" fmla="*/ 873542 w 1179279"/>
              <a:gd name="connsiteY114" fmla="*/ 152400 h 1627230"/>
              <a:gd name="connsiteX115" fmla="*/ 883067 w 1179279"/>
              <a:gd name="connsiteY115" fmla="*/ 101600 h 1627230"/>
              <a:gd name="connsiteX116" fmla="*/ 886242 w 1179279"/>
              <a:gd name="connsiteY116" fmla="*/ 92075 h 1627230"/>
              <a:gd name="connsiteX117" fmla="*/ 898942 w 1179279"/>
              <a:gd name="connsiteY117" fmla="*/ 76200 h 1627230"/>
              <a:gd name="connsiteX118" fmla="*/ 908467 w 1179279"/>
              <a:gd name="connsiteY118" fmla="*/ 73025 h 1627230"/>
              <a:gd name="connsiteX0" fmla="*/ 908467 w 1179279"/>
              <a:gd name="connsiteY0" fmla="*/ 73025 h 1627230"/>
              <a:gd name="connsiteX1" fmla="*/ 902117 w 1179279"/>
              <a:gd name="connsiteY1" fmla="*/ 57150 h 1627230"/>
              <a:gd name="connsiteX2" fmla="*/ 844967 w 1179279"/>
              <a:gd name="connsiteY2" fmla="*/ 22225 h 1627230"/>
              <a:gd name="connsiteX3" fmla="*/ 829092 w 1179279"/>
              <a:gd name="connsiteY3" fmla="*/ 9525 h 1627230"/>
              <a:gd name="connsiteX4" fmla="*/ 813217 w 1179279"/>
              <a:gd name="connsiteY4" fmla="*/ 6350 h 1627230"/>
              <a:gd name="connsiteX5" fmla="*/ 797342 w 1179279"/>
              <a:gd name="connsiteY5" fmla="*/ 0 h 1627230"/>
              <a:gd name="connsiteX6" fmla="*/ 775117 w 1179279"/>
              <a:gd name="connsiteY6" fmla="*/ 6350 h 1627230"/>
              <a:gd name="connsiteX7" fmla="*/ 771942 w 1179279"/>
              <a:gd name="connsiteY7" fmla="*/ 50800 h 1627230"/>
              <a:gd name="connsiteX8" fmla="*/ 768767 w 1179279"/>
              <a:gd name="connsiteY8" fmla="*/ 69850 h 1627230"/>
              <a:gd name="connsiteX9" fmla="*/ 759242 w 1179279"/>
              <a:gd name="connsiteY9" fmla="*/ 73025 h 1627230"/>
              <a:gd name="connsiteX10" fmla="*/ 749717 w 1179279"/>
              <a:gd name="connsiteY10" fmla="*/ 66675 h 1627230"/>
              <a:gd name="connsiteX11" fmla="*/ 737017 w 1179279"/>
              <a:gd name="connsiteY11" fmla="*/ 63500 h 1627230"/>
              <a:gd name="connsiteX12" fmla="*/ 714792 w 1179279"/>
              <a:gd name="connsiteY12" fmla="*/ 104775 h 1627230"/>
              <a:gd name="connsiteX13" fmla="*/ 670342 w 1179279"/>
              <a:gd name="connsiteY13" fmla="*/ 25400 h 1627230"/>
              <a:gd name="connsiteX14" fmla="*/ 654467 w 1179279"/>
              <a:gd name="connsiteY14" fmla="*/ 63500 h 1627230"/>
              <a:gd name="connsiteX15" fmla="*/ 600492 w 1179279"/>
              <a:gd name="connsiteY15" fmla="*/ 142875 h 1627230"/>
              <a:gd name="connsiteX16" fmla="*/ 562392 w 1179279"/>
              <a:gd name="connsiteY16" fmla="*/ 222250 h 1627230"/>
              <a:gd name="connsiteX17" fmla="*/ 527467 w 1179279"/>
              <a:gd name="connsiteY17" fmla="*/ 304800 h 1627230"/>
              <a:gd name="connsiteX18" fmla="*/ 521117 w 1179279"/>
              <a:gd name="connsiteY18" fmla="*/ 358775 h 1627230"/>
              <a:gd name="connsiteX19" fmla="*/ 444917 w 1179279"/>
              <a:gd name="connsiteY19" fmla="*/ 434975 h 1627230"/>
              <a:gd name="connsiteX20" fmla="*/ 444917 w 1179279"/>
              <a:gd name="connsiteY20" fmla="*/ 517525 h 1627230"/>
              <a:gd name="connsiteX21" fmla="*/ 409992 w 1179279"/>
              <a:gd name="connsiteY21" fmla="*/ 501650 h 1627230"/>
              <a:gd name="connsiteX22" fmla="*/ 362367 w 1179279"/>
              <a:gd name="connsiteY22" fmla="*/ 511175 h 1627230"/>
              <a:gd name="connsiteX23" fmla="*/ 295692 w 1179279"/>
              <a:gd name="connsiteY23" fmla="*/ 492125 h 1627230"/>
              <a:gd name="connsiteX24" fmla="*/ 289342 w 1179279"/>
              <a:gd name="connsiteY24" fmla="*/ 419100 h 1627230"/>
              <a:gd name="connsiteX25" fmla="*/ 263942 w 1179279"/>
              <a:gd name="connsiteY25" fmla="*/ 396875 h 1627230"/>
              <a:gd name="connsiteX26" fmla="*/ 184567 w 1179279"/>
              <a:gd name="connsiteY26" fmla="*/ 387350 h 1627230"/>
              <a:gd name="connsiteX27" fmla="*/ 108367 w 1179279"/>
              <a:gd name="connsiteY27" fmla="*/ 393700 h 1627230"/>
              <a:gd name="connsiteX28" fmla="*/ 35342 w 1179279"/>
              <a:gd name="connsiteY28" fmla="*/ 469900 h 1627230"/>
              <a:gd name="connsiteX29" fmla="*/ 417 w 1179279"/>
              <a:gd name="connsiteY29" fmla="*/ 533400 h 1627230"/>
              <a:gd name="connsiteX30" fmla="*/ 16292 w 1179279"/>
              <a:gd name="connsiteY30" fmla="*/ 587375 h 1627230"/>
              <a:gd name="connsiteX31" fmla="*/ 9941 w 1179279"/>
              <a:gd name="connsiteY31" fmla="*/ 631825 h 1627230"/>
              <a:gd name="connsiteX32" fmla="*/ 13117 w 1179279"/>
              <a:gd name="connsiteY32" fmla="*/ 698500 h 1627230"/>
              <a:gd name="connsiteX33" fmla="*/ 9942 w 1179279"/>
              <a:gd name="connsiteY33" fmla="*/ 736600 h 1627230"/>
              <a:gd name="connsiteX34" fmla="*/ 48042 w 1179279"/>
              <a:gd name="connsiteY34" fmla="*/ 755650 h 1627230"/>
              <a:gd name="connsiteX35" fmla="*/ 102017 w 1179279"/>
              <a:gd name="connsiteY35" fmla="*/ 790575 h 1627230"/>
              <a:gd name="connsiteX36" fmla="*/ 133767 w 1179279"/>
              <a:gd name="connsiteY36" fmla="*/ 784225 h 1627230"/>
              <a:gd name="connsiteX37" fmla="*/ 159167 w 1179279"/>
              <a:gd name="connsiteY37" fmla="*/ 841375 h 1627230"/>
              <a:gd name="connsiteX38" fmla="*/ 155992 w 1179279"/>
              <a:gd name="connsiteY38" fmla="*/ 873125 h 1627230"/>
              <a:gd name="connsiteX39" fmla="*/ 200442 w 1179279"/>
              <a:gd name="connsiteY39" fmla="*/ 904875 h 1627230"/>
              <a:gd name="connsiteX40" fmla="*/ 222667 w 1179279"/>
              <a:gd name="connsiteY40" fmla="*/ 939800 h 1627230"/>
              <a:gd name="connsiteX41" fmla="*/ 213142 w 1179279"/>
              <a:gd name="connsiteY41" fmla="*/ 1022350 h 1627230"/>
              <a:gd name="connsiteX42" fmla="*/ 190917 w 1179279"/>
              <a:gd name="connsiteY42" fmla="*/ 1063625 h 1627230"/>
              <a:gd name="connsiteX43" fmla="*/ 190917 w 1179279"/>
              <a:gd name="connsiteY43" fmla="*/ 1200150 h 1627230"/>
              <a:gd name="connsiteX44" fmla="*/ 244892 w 1179279"/>
              <a:gd name="connsiteY44" fmla="*/ 1206500 h 1627230"/>
              <a:gd name="connsiteX45" fmla="*/ 279817 w 1179279"/>
              <a:gd name="connsiteY45" fmla="*/ 1222375 h 1627230"/>
              <a:gd name="connsiteX46" fmla="*/ 289342 w 1179279"/>
              <a:gd name="connsiteY46" fmla="*/ 1270000 h 1627230"/>
              <a:gd name="connsiteX47" fmla="*/ 356017 w 1179279"/>
              <a:gd name="connsiteY47" fmla="*/ 1298575 h 1627230"/>
              <a:gd name="connsiteX48" fmla="*/ 403642 w 1179279"/>
              <a:gd name="connsiteY48" fmla="*/ 1330325 h 1627230"/>
              <a:gd name="connsiteX49" fmla="*/ 422692 w 1179279"/>
              <a:gd name="connsiteY49" fmla="*/ 1403350 h 1627230"/>
              <a:gd name="connsiteX50" fmla="*/ 444917 w 1179279"/>
              <a:gd name="connsiteY50" fmla="*/ 1476375 h 1627230"/>
              <a:gd name="connsiteX51" fmla="*/ 483017 w 1179279"/>
              <a:gd name="connsiteY51" fmla="*/ 1482725 h 1627230"/>
              <a:gd name="connsiteX52" fmla="*/ 514767 w 1179279"/>
              <a:gd name="connsiteY52" fmla="*/ 1536700 h 1627230"/>
              <a:gd name="connsiteX53" fmla="*/ 543342 w 1179279"/>
              <a:gd name="connsiteY53" fmla="*/ 1584325 h 1627230"/>
              <a:gd name="connsiteX54" fmla="*/ 571917 w 1179279"/>
              <a:gd name="connsiteY54" fmla="*/ 1555750 h 1627230"/>
              <a:gd name="connsiteX55" fmla="*/ 597317 w 1179279"/>
              <a:gd name="connsiteY55" fmla="*/ 1501775 h 1627230"/>
              <a:gd name="connsiteX56" fmla="*/ 625892 w 1179279"/>
              <a:gd name="connsiteY56" fmla="*/ 1565275 h 1627230"/>
              <a:gd name="connsiteX57" fmla="*/ 660817 w 1179279"/>
              <a:gd name="connsiteY57" fmla="*/ 1590675 h 1627230"/>
              <a:gd name="connsiteX58" fmla="*/ 711617 w 1179279"/>
              <a:gd name="connsiteY58" fmla="*/ 1543050 h 1627230"/>
              <a:gd name="connsiteX59" fmla="*/ 794167 w 1179279"/>
              <a:gd name="connsiteY59" fmla="*/ 1558925 h 1627230"/>
              <a:gd name="connsiteX60" fmla="*/ 857667 w 1179279"/>
              <a:gd name="connsiteY60" fmla="*/ 1568450 h 1627230"/>
              <a:gd name="connsiteX61" fmla="*/ 927517 w 1179279"/>
              <a:gd name="connsiteY61" fmla="*/ 1590675 h 1627230"/>
              <a:gd name="connsiteX62" fmla="*/ 1000542 w 1179279"/>
              <a:gd name="connsiteY62" fmla="*/ 1606550 h 1627230"/>
              <a:gd name="connsiteX63" fmla="*/ 1054517 w 1179279"/>
              <a:gd name="connsiteY63" fmla="*/ 1625599 h 1627230"/>
              <a:gd name="connsiteX64" fmla="*/ 1079917 w 1179279"/>
              <a:gd name="connsiteY64" fmla="*/ 1612900 h 1627230"/>
              <a:gd name="connsiteX65" fmla="*/ 1076741 w 1179279"/>
              <a:gd name="connsiteY65" fmla="*/ 1581149 h 1627230"/>
              <a:gd name="connsiteX66" fmla="*/ 1098967 w 1179279"/>
              <a:gd name="connsiteY66" fmla="*/ 1568449 h 1627230"/>
              <a:gd name="connsiteX67" fmla="*/ 1098967 w 1179279"/>
              <a:gd name="connsiteY67" fmla="*/ 1527175 h 1627230"/>
              <a:gd name="connsiteX68" fmla="*/ 1140241 w 1179279"/>
              <a:gd name="connsiteY68" fmla="*/ 1527174 h 1627230"/>
              <a:gd name="connsiteX69" fmla="*/ 1178342 w 1179279"/>
              <a:gd name="connsiteY69" fmla="*/ 1514475 h 1627230"/>
              <a:gd name="connsiteX70" fmla="*/ 1098967 w 1179279"/>
              <a:gd name="connsiteY70" fmla="*/ 1457325 h 1627230"/>
              <a:gd name="connsiteX71" fmla="*/ 1057692 w 1179279"/>
              <a:gd name="connsiteY71" fmla="*/ 1419225 h 1627230"/>
              <a:gd name="connsiteX72" fmla="*/ 1025941 w 1179279"/>
              <a:gd name="connsiteY72" fmla="*/ 1384299 h 1627230"/>
              <a:gd name="connsiteX73" fmla="*/ 1076742 w 1179279"/>
              <a:gd name="connsiteY73" fmla="*/ 1339850 h 1627230"/>
              <a:gd name="connsiteX74" fmla="*/ 1064042 w 1179279"/>
              <a:gd name="connsiteY74" fmla="*/ 1308100 h 1627230"/>
              <a:gd name="connsiteX75" fmla="*/ 1038641 w 1179279"/>
              <a:gd name="connsiteY75" fmla="*/ 1320799 h 1627230"/>
              <a:gd name="connsiteX76" fmla="*/ 984667 w 1179279"/>
              <a:gd name="connsiteY76" fmla="*/ 1314450 h 1627230"/>
              <a:gd name="connsiteX77" fmla="*/ 1013242 w 1179279"/>
              <a:gd name="connsiteY77" fmla="*/ 1276350 h 1627230"/>
              <a:gd name="connsiteX78" fmla="*/ 975141 w 1179279"/>
              <a:gd name="connsiteY78" fmla="*/ 1238250 h 1627230"/>
              <a:gd name="connsiteX79" fmla="*/ 965617 w 1179279"/>
              <a:gd name="connsiteY79" fmla="*/ 1206500 h 1627230"/>
              <a:gd name="connsiteX80" fmla="*/ 930692 w 1179279"/>
              <a:gd name="connsiteY80" fmla="*/ 1146175 h 1627230"/>
              <a:gd name="connsiteX81" fmla="*/ 898942 w 1179279"/>
              <a:gd name="connsiteY81" fmla="*/ 1082675 h 1627230"/>
              <a:gd name="connsiteX82" fmla="*/ 857667 w 1179279"/>
              <a:gd name="connsiteY82" fmla="*/ 1019175 h 1627230"/>
              <a:gd name="connsiteX83" fmla="*/ 756067 w 1179279"/>
              <a:gd name="connsiteY83" fmla="*/ 965200 h 1627230"/>
              <a:gd name="connsiteX84" fmla="*/ 740192 w 1179279"/>
              <a:gd name="connsiteY84" fmla="*/ 898525 h 1627230"/>
              <a:gd name="connsiteX85" fmla="*/ 730667 w 1179279"/>
              <a:gd name="connsiteY85" fmla="*/ 863600 h 1627230"/>
              <a:gd name="connsiteX86" fmla="*/ 721142 w 1179279"/>
              <a:gd name="connsiteY86" fmla="*/ 860425 h 1627230"/>
              <a:gd name="connsiteX87" fmla="*/ 705267 w 1179279"/>
              <a:gd name="connsiteY87" fmla="*/ 847725 h 1627230"/>
              <a:gd name="connsiteX88" fmla="*/ 692567 w 1179279"/>
              <a:gd name="connsiteY88" fmla="*/ 841375 h 1627230"/>
              <a:gd name="connsiteX89" fmla="*/ 686217 w 1179279"/>
              <a:gd name="connsiteY89" fmla="*/ 831850 h 1627230"/>
              <a:gd name="connsiteX90" fmla="*/ 689392 w 1179279"/>
              <a:gd name="connsiteY90" fmla="*/ 784225 h 1627230"/>
              <a:gd name="connsiteX91" fmla="*/ 698917 w 1179279"/>
              <a:gd name="connsiteY91" fmla="*/ 762000 h 1627230"/>
              <a:gd name="connsiteX92" fmla="*/ 708442 w 1179279"/>
              <a:gd name="connsiteY92" fmla="*/ 673100 h 1627230"/>
              <a:gd name="connsiteX93" fmla="*/ 711617 w 1179279"/>
              <a:gd name="connsiteY93" fmla="*/ 641350 h 1627230"/>
              <a:gd name="connsiteX94" fmla="*/ 721142 w 1179279"/>
              <a:gd name="connsiteY94" fmla="*/ 609600 h 1627230"/>
              <a:gd name="connsiteX95" fmla="*/ 727492 w 1179279"/>
              <a:gd name="connsiteY95" fmla="*/ 581025 h 1627230"/>
              <a:gd name="connsiteX96" fmla="*/ 733842 w 1179279"/>
              <a:gd name="connsiteY96" fmla="*/ 568325 h 1627230"/>
              <a:gd name="connsiteX97" fmla="*/ 737017 w 1179279"/>
              <a:gd name="connsiteY97" fmla="*/ 555625 h 1627230"/>
              <a:gd name="connsiteX98" fmla="*/ 749717 w 1179279"/>
              <a:gd name="connsiteY98" fmla="*/ 542925 h 1627230"/>
              <a:gd name="connsiteX99" fmla="*/ 762417 w 1179279"/>
              <a:gd name="connsiteY99" fmla="*/ 520700 h 1627230"/>
              <a:gd name="connsiteX100" fmla="*/ 784642 w 1179279"/>
              <a:gd name="connsiteY100" fmla="*/ 498475 h 1627230"/>
              <a:gd name="connsiteX101" fmla="*/ 797342 w 1179279"/>
              <a:gd name="connsiteY101" fmla="*/ 485775 h 1627230"/>
              <a:gd name="connsiteX102" fmla="*/ 806867 w 1179279"/>
              <a:gd name="connsiteY102" fmla="*/ 476250 h 1627230"/>
              <a:gd name="connsiteX103" fmla="*/ 816392 w 1179279"/>
              <a:gd name="connsiteY103" fmla="*/ 454025 h 1627230"/>
              <a:gd name="connsiteX104" fmla="*/ 819567 w 1179279"/>
              <a:gd name="connsiteY104" fmla="*/ 441325 h 1627230"/>
              <a:gd name="connsiteX105" fmla="*/ 832267 w 1179279"/>
              <a:gd name="connsiteY105" fmla="*/ 409575 h 1627230"/>
              <a:gd name="connsiteX106" fmla="*/ 838617 w 1179279"/>
              <a:gd name="connsiteY106" fmla="*/ 365125 h 1627230"/>
              <a:gd name="connsiteX107" fmla="*/ 841792 w 1179279"/>
              <a:gd name="connsiteY107" fmla="*/ 355600 h 1627230"/>
              <a:gd name="connsiteX108" fmla="*/ 844967 w 1179279"/>
              <a:gd name="connsiteY108" fmla="*/ 342900 h 1627230"/>
              <a:gd name="connsiteX109" fmla="*/ 854492 w 1179279"/>
              <a:gd name="connsiteY109" fmla="*/ 225425 h 1627230"/>
              <a:gd name="connsiteX110" fmla="*/ 857667 w 1179279"/>
              <a:gd name="connsiteY110" fmla="*/ 209550 h 1627230"/>
              <a:gd name="connsiteX111" fmla="*/ 864017 w 1179279"/>
              <a:gd name="connsiteY111" fmla="*/ 200025 h 1627230"/>
              <a:gd name="connsiteX112" fmla="*/ 867192 w 1179279"/>
              <a:gd name="connsiteY112" fmla="*/ 177800 h 1627230"/>
              <a:gd name="connsiteX113" fmla="*/ 870367 w 1179279"/>
              <a:gd name="connsiteY113" fmla="*/ 168275 h 1627230"/>
              <a:gd name="connsiteX114" fmla="*/ 873542 w 1179279"/>
              <a:gd name="connsiteY114" fmla="*/ 152400 h 1627230"/>
              <a:gd name="connsiteX115" fmla="*/ 883067 w 1179279"/>
              <a:gd name="connsiteY115" fmla="*/ 101600 h 1627230"/>
              <a:gd name="connsiteX116" fmla="*/ 886242 w 1179279"/>
              <a:gd name="connsiteY116" fmla="*/ 92075 h 1627230"/>
              <a:gd name="connsiteX117" fmla="*/ 898942 w 1179279"/>
              <a:gd name="connsiteY117" fmla="*/ 76200 h 1627230"/>
              <a:gd name="connsiteX118" fmla="*/ 908467 w 1179279"/>
              <a:gd name="connsiteY118" fmla="*/ 73025 h 1627230"/>
              <a:gd name="connsiteX0" fmla="*/ 908467 w 1179279"/>
              <a:gd name="connsiteY0" fmla="*/ 73025 h 1627230"/>
              <a:gd name="connsiteX1" fmla="*/ 902117 w 1179279"/>
              <a:gd name="connsiteY1" fmla="*/ 57150 h 1627230"/>
              <a:gd name="connsiteX2" fmla="*/ 844967 w 1179279"/>
              <a:gd name="connsiteY2" fmla="*/ 22225 h 1627230"/>
              <a:gd name="connsiteX3" fmla="*/ 829092 w 1179279"/>
              <a:gd name="connsiteY3" fmla="*/ 9525 h 1627230"/>
              <a:gd name="connsiteX4" fmla="*/ 813217 w 1179279"/>
              <a:gd name="connsiteY4" fmla="*/ 6350 h 1627230"/>
              <a:gd name="connsiteX5" fmla="*/ 797342 w 1179279"/>
              <a:gd name="connsiteY5" fmla="*/ 0 h 1627230"/>
              <a:gd name="connsiteX6" fmla="*/ 775117 w 1179279"/>
              <a:gd name="connsiteY6" fmla="*/ 6350 h 1627230"/>
              <a:gd name="connsiteX7" fmla="*/ 771942 w 1179279"/>
              <a:gd name="connsiteY7" fmla="*/ 50800 h 1627230"/>
              <a:gd name="connsiteX8" fmla="*/ 768767 w 1179279"/>
              <a:gd name="connsiteY8" fmla="*/ 69850 h 1627230"/>
              <a:gd name="connsiteX9" fmla="*/ 759242 w 1179279"/>
              <a:gd name="connsiteY9" fmla="*/ 73025 h 1627230"/>
              <a:gd name="connsiteX10" fmla="*/ 749717 w 1179279"/>
              <a:gd name="connsiteY10" fmla="*/ 66675 h 1627230"/>
              <a:gd name="connsiteX11" fmla="*/ 737017 w 1179279"/>
              <a:gd name="connsiteY11" fmla="*/ 63500 h 1627230"/>
              <a:gd name="connsiteX12" fmla="*/ 714792 w 1179279"/>
              <a:gd name="connsiteY12" fmla="*/ 104775 h 1627230"/>
              <a:gd name="connsiteX13" fmla="*/ 670342 w 1179279"/>
              <a:gd name="connsiteY13" fmla="*/ 25400 h 1627230"/>
              <a:gd name="connsiteX14" fmla="*/ 654467 w 1179279"/>
              <a:gd name="connsiteY14" fmla="*/ 63500 h 1627230"/>
              <a:gd name="connsiteX15" fmla="*/ 600492 w 1179279"/>
              <a:gd name="connsiteY15" fmla="*/ 142875 h 1627230"/>
              <a:gd name="connsiteX16" fmla="*/ 562392 w 1179279"/>
              <a:gd name="connsiteY16" fmla="*/ 222250 h 1627230"/>
              <a:gd name="connsiteX17" fmla="*/ 527467 w 1179279"/>
              <a:gd name="connsiteY17" fmla="*/ 304800 h 1627230"/>
              <a:gd name="connsiteX18" fmla="*/ 521117 w 1179279"/>
              <a:gd name="connsiteY18" fmla="*/ 358775 h 1627230"/>
              <a:gd name="connsiteX19" fmla="*/ 444917 w 1179279"/>
              <a:gd name="connsiteY19" fmla="*/ 434975 h 1627230"/>
              <a:gd name="connsiteX20" fmla="*/ 444917 w 1179279"/>
              <a:gd name="connsiteY20" fmla="*/ 517525 h 1627230"/>
              <a:gd name="connsiteX21" fmla="*/ 409992 w 1179279"/>
              <a:gd name="connsiteY21" fmla="*/ 501650 h 1627230"/>
              <a:gd name="connsiteX22" fmla="*/ 362367 w 1179279"/>
              <a:gd name="connsiteY22" fmla="*/ 511175 h 1627230"/>
              <a:gd name="connsiteX23" fmla="*/ 295692 w 1179279"/>
              <a:gd name="connsiteY23" fmla="*/ 492125 h 1627230"/>
              <a:gd name="connsiteX24" fmla="*/ 289342 w 1179279"/>
              <a:gd name="connsiteY24" fmla="*/ 419100 h 1627230"/>
              <a:gd name="connsiteX25" fmla="*/ 263942 w 1179279"/>
              <a:gd name="connsiteY25" fmla="*/ 396875 h 1627230"/>
              <a:gd name="connsiteX26" fmla="*/ 184567 w 1179279"/>
              <a:gd name="connsiteY26" fmla="*/ 387350 h 1627230"/>
              <a:gd name="connsiteX27" fmla="*/ 108367 w 1179279"/>
              <a:gd name="connsiteY27" fmla="*/ 393700 h 1627230"/>
              <a:gd name="connsiteX28" fmla="*/ 35342 w 1179279"/>
              <a:gd name="connsiteY28" fmla="*/ 469900 h 1627230"/>
              <a:gd name="connsiteX29" fmla="*/ 417 w 1179279"/>
              <a:gd name="connsiteY29" fmla="*/ 533400 h 1627230"/>
              <a:gd name="connsiteX30" fmla="*/ 16292 w 1179279"/>
              <a:gd name="connsiteY30" fmla="*/ 587375 h 1627230"/>
              <a:gd name="connsiteX31" fmla="*/ 9941 w 1179279"/>
              <a:gd name="connsiteY31" fmla="*/ 631825 h 1627230"/>
              <a:gd name="connsiteX32" fmla="*/ 13117 w 1179279"/>
              <a:gd name="connsiteY32" fmla="*/ 698500 h 1627230"/>
              <a:gd name="connsiteX33" fmla="*/ 9942 w 1179279"/>
              <a:gd name="connsiteY33" fmla="*/ 736600 h 1627230"/>
              <a:gd name="connsiteX34" fmla="*/ 48042 w 1179279"/>
              <a:gd name="connsiteY34" fmla="*/ 755650 h 1627230"/>
              <a:gd name="connsiteX35" fmla="*/ 102017 w 1179279"/>
              <a:gd name="connsiteY35" fmla="*/ 790575 h 1627230"/>
              <a:gd name="connsiteX36" fmla="*/ 133767 w 1179279"/>
              <a:gd name="connsiteY36" fmla="*/ 784225 h 1627230"/>
              <a:gd name="connsiteX37" fmla="*/ 159167 w 1179279"/>
              <a:gd name="connsiteY37" fmla="*/ 841375 h 1627230"/>
              <a:gd name="connsiteX38" fmla="*/ 155992 w 1179279"/>
              <a:gd name="connsiteY38" fmla="*/ 873125 h 1627230"/>
              <a:gd name="connsiteX39" fmla="*/ 200442 w 1179279"/>
              <a:gd name="connsiteY39" fmla="*/ 904875 h 1627230"/>
              <a:gd name="connsiteX40" fmla="*/ 222667 w 1179279"/>
              <a:gd name="connsiteY40" fmla="*/ 939800 h 1627230"/>
              <a:gd name="connsiteX41" fmla="*/ 213142 w 1179279"/>
              <a:gd name="connsiteY41" fmla="*/ 1022350 h 1627230"/>
              <a:gd name="connsiteX42" fmla="*/ 190917 w 1179279"/>
              <a:gd name="connsiteY42" fmla="*/ 1063625 h 1627230"/>
              <a:gd name="connsiteX43" fmla="*/ 190917 w 1179279"/>
              <a:gd name="connsiteY43" fmla="*/ 1200150 h 1627230"/>
              <a:gd name="connsiteX44" fmla="*/ 244892 w 1179279"/>
              <a:gd name="connsiteY44" fmla="*/ 1206500 h 1627230"/>
              <a:gd name="connsiteX45" fmla="*/ 279817 w 1179279"/>
              <a:gd name="connsiteY45" fmla="*/ 1222375 h 1627230"/>
              <a:gd name="connsiteX46" fmla="*/ 289342 w 1179279"/>
              <a:gd name="connsiteY46" fmla="*/ 1270000 h 1627230"/>
              <a:gd name="connsiteX47" fmla="*/ 356017 w 1179279"/>
              <a:gd name="connsiteY47" fmla="*/ 1298575 h 1627230"/>
              <a:gd name="connsiteX48" fmla="*/ 403642 w 1179279"/>
              <a:gd name="connsiteY48" fmla="*/ 1330325 h 1627230"/>
              <a:gd name="connsiteX49" fmla="*/ 422692 w 1179279"/>
              <a:gd name="connsiteY49" fmla="*/ 1403350 h 1627230"/>
              <a:gd name="connsiteX50" fmla="*/ 444917 w 1179279"/>
              <a:gd name="connsiteY50" fmla="*/ 1476375 h 1627230"/>
              <a:gd name="connsiteX51" fmla="*/ 483017 w 1179279"/>
              <a:gd name="connsiteY51" fmla="*/ 1482725 h 1627230"/>
              <a:gd name="connsiteX52" fmla="*/ 514767 w 1179279"/>
              <a:gd name="connsiteY52" fmla="*/ 1536700 h 1627230"/>
              <a:gd name="connsiteX53" fmla="*/ 543342 w 1179279"/>
              <a:gd name="connsiteY53" fmla="*/ 1584325 h 1627230"/>
              <a:gd name="connsiteX54" fmla="*/ 571917 w 1179279"/>
              <a:gd name="connsiteY54" fmla="*/ 1555750 h 1627230"/>
              <a:gd name="connsiteX55" fmla="*/ 597317 w 1179279"/>
              <a:gd name="connsiteY55" fmla="*/ 1501775 h 1627230"/>
              <a:gd name="connsiteX56" fmla="*/ 625892 w 1179279"/>
              <a:gd name="connsiteY56" fmla="*/ 1565275 h 1627230"/>
              <a:gd name="connsiteX57" fmla="*/ 660817 w 1179279"/>
              <a:gd name="connsiteY57" fmla="*/ 1590675 h 1627230"/>
              <a:gd name="connsiteX58" fmla="*/ 711617 w 1179279"/>
              <a:gd name="connsiteY58" fmla="*/ 1543050 h 1627230"/>
              <a:gd name="connsiteX59" fmla="*/ 794167 w 1179279"/>
              <a:gd name="connsiteY59" fmla="*/ 1558925 h 1627230"/>
              <a:gd name="connsiteX60" fmla="*/ 857667 w 1179279"/>
              <a:gd name="connsiteY60" fmla="*/ 1568450 h 1627230"/>
              <a:gd name="connsiteX61" fmla="*/ 927517 w 1179279"/>
              <a:gd name="connsiteY61" fmla="*/ 1590675 h 1627230"/>
              <a:gd name="connsiteX62" fmla="*/ 1000542 w 1179279"/>
              <a:gd name="connsiteY62" fmla="*/ 1606550 h 1627230"/>
              <a:gd name="connsiteX63" fmla="*/ 1054517 w 1179279"/>
              <a:gd name="connsiteY63" fmla="*/ 1625599 h 1627230"/>
              <a:gd name="connsiteX64" fmla="*/ 1079917 w 1179279"/>
              <a:gd name="connsiteY64" fmla="*/ 1612900 h 1627230"/>
              <a:gd name="connsiteX65" fmla="*/ 1076741 w 1179279"/>
              <a:gd name="connsiteY65" fmla="*/ 1581149 h 1627230"/>
              <a:gd name="connsiteX66" fmla="*/ 1098967 w 1179279"/>
              <a:gd name="connsiteY66" fmla="*/ 1568449 h 1627230"/>
              <a:gd name="connsiteX67" fmla="*/ 1098967 w 1179279"/>
              <a:gd name="connsiteY67" fmla="*/ 1527175 h 1627230"/>
              <a:gd name="connsiteX68" fmla="*/ 1140241 w 1179279"/>
              <a:gd name="connsiteY68" fmla="*/ 1527174 h 1627230"/>
              <a:gd name="connsiteX69" fmla="*/ 1178342 w 1179279"/>
              <a:gd name="connsiteY69" fmla="*/ 1514475 h 1627230"/>
              <a:gd name="connsiteX70" fmla="*/ 1098967 w 1179279"/>
              <a:gd name="connsiteY70" fmla="*/ 1457325 h 1627230"/>
              <a:gd name="connsiteX71" fmla="*/ 1057692 w 1179279"/>
              <a:gd name="connsiteY71" fmla="*/ 1419225 h 1627230"/>
              <a:gd name="connsiteX72" fmla="*/ 1025941 w 1179279"/>
              <a:gd name="connsiteY72" fmla="*/ 1384299 h 1627230"/>
              <a:gd name="connsiteX73" fmla="*/ 1076742 w 1179279"/>
              <a:gd name="connsiteY73" fmla="*/ 1339850 h 1627230"/>
              <a:gd name="connsiteX74" fmla="*/ 1064042 w 1179279"/>
              <a:gd name="connsiteY74" fmla="*/ 1308100 h 1627230"/>
              <a:gd name="connsiteX75" fmla="*/ 1038641 w 1179279"/>
              <a:gd name="connsiteY75" fmla="*/ 1320799 h 1627230"/>
              <a:gd name="connsiteX76" fmla="*/ 984667 w 1179279"/>
              <a:gd name="connsiteY76" fmla="*/ 1314450 h 1627230"/>
              <a:gd name="connsiteX77" fmla="*/ 1013242 w 1179279"/>
              <a:gd name="connsiteY77" fmla="*/ 1276350 h 1627230"/>
              <a:gd name="connsiteX78" fmla="*/ 975141 w 1179279"/>
              <a:gd name="connsiteY78" fmla="*/ 1238250 h 1627230"/>
              <a:gd name="connsiteX79" fmla="*/ 965617 w 1179279"/>
              <a:gd name="connsiteY79" fmla="*/ 1206500 h 1627230"/>
              <a:gd name="connsiteX80" fmla="*/ 930692 w 1179279"/>
              <a:gd name="connsiteY80" fmla="*/ 1146175 h 1627230"/>
              <a:gd name="connsiteX81" fmla="*/ 898942 w 1179279"/>
              <a:gd name="connsiteY81" fmla="*/ 1082675 h 1627230"/>
              <a:gd name="connsiteX82" fmla="*/ 857667 w 1179279"/>
              <a:gd name="connsiteY82" fmla="*/ 1012825 h 1627230"/>
              <a:gd name="connsiteX83" fmla="*/ 756067 w 1179279"/>
              <a:gd name="connsiteY83" fmla="*/ 965200 h 1627230"/>
              <a:gd name="connsiteX84" fmla="*/ 740192 w 1179279"/>
              <a:gd name="connsiteY84" fmla="*/ 898525 h 1627230"/>
              <a:gd name="connsiteX85" fmla="*/ 730667 w 1179279"/>
              <a:gd name="connsiteY85" fmla="*/ 863600 h 1627230"/>
              <a:gd name="connsiteX86" fmla="*/ 721142 w 1179279"/>
              <a:gd name="connsiteY86" fmla="*/ 860425 h 1627230"/>
              <a:gd name="connsiteX87" fmla="*/ 705267 w 1179279"/>
              <a:gd name="connsiteY87" fmla="*/ 847725 h 1627230"/>
              <a:gd name="connsiteX88" fmla="*/ 692567 w 1179279"/>
              <a:gd name="connsiteY88" fmla="*/ 841375 h 1627230"/>
              <a:gd name="connsiteX89" fmla="*/ 686217 w 1179279"/>
              <a:gd name="connsiteY89" fmla="*/ 831850 h 1627230"/>
              <a:gd name="connsiteX90" fmla="*/ 689392 w 1179279"/>
              <a:gd name="connsiteY90" fmla="*/ 784225 h 1627230"/>
              <a:gd name="connsiteX91" fmla="*/ 698917 w 1179279"/>
              <a:gd name="connsiteY91" fmla="*/ 762000 h 1627230"/>
              <a:gd name="connsiteX92" fmla="*/ 708442 w 1179279"/>
              <a:gd name="connsiteY92" fmla="*/ 673100 h 1627230"/>
              <a:gd name="connsiteX93" fmla="*/ 711617 w 1179279"/>
              <a:gd name="connsiteY93" fmla="*/ 641350 h 1627230"/>
              <a:gd name="connsiteX94" fmla="*/ 721142 w 1179279"/>
              <a:gd name="connsiteY94" fmla="*/ 609600 h 1627230"/>
              <a:gd name="connsiteX95" fmla="*/ 727492 w 1179279"/>
              <a:gd name="connsiteY95" fmla="*/ 581025 h 1627230"/>
              <a:gd name="connsiteX96" fmla="*/ 733842 w 1179279"/>
              <a:gd name="connsiteY96" fmla="*/ 568325 h 1627230"/>
              <a:gd name="connsiteX97" fmla="*/ 737017 w 1179279"/>
              <a:gd name="connsiteY97" fmla="*/ 555625 h 1627230"/>
              <a:gd name="connsiteX98" fmla="*/ 749717 w 1179279"/>
              <a:gd name="connsiteY98" fmla="*/ 542925 h 1627230"/>
              <a:gd name="connsiteX99" fmla="*/ 762417 w 1179279"/>
              <a:gd name="connsiteY99" fmla="*/ 520700 h 1627230"/>
              <a:gd name="connsiteX100" fmla="*/ 784642 w 1179279"/>
              <a:gd name="connsiteY100" fmla="*/ 498475 h 1627230"/>
              <a:gd name="connsiteX101" fmla="*/ 797342 w 1179279"/>
              <a:gd name="connsiteY101" fmla="*/ 485775 h 1627230"/>
              <a:gd name="connsiteX102" fmla="*/ 806867 w 1179279"/>
              <a:gd name="connsiteY102" fmla="*/ 476250 h 1627230"/>
              <a:gd name="connsiteX103" fmla="*/ 816392 w 1179279"/>
              <a:gd name="connsiteY103" fmla="*/ 454025 h 1627230"/>
              <a:gd name="connsiteX104" fmla="*/ 819567 w 1179279"/>
              <a:gd name="connsiteY104" fmla="*/ 441325 h 1627230"/>
              <a:gd name="connsiteX105" fmla="*/ 832267 w 1179279"/>
              <a:gd name="connsiteY105" fmla="*/ 409575 h 1627230"/>
              <a:gd name="connsiteX106" fmla="*/ 838617 w 1179279"/>
              <a:gd name="connsiteY106" fmla="*/ 365125 h 1627230"/>
              <a:gd name="connsiteX107" fmla="*/ 841792 w 1179279"/>
              <a:gd name="connsiteY107" fmla="*/ 355600 h 1627230"/>
              <a:gd name="connsiteX108" fmla="*/ 844967 w 1179279"/>
              <a:gd name="connsiteY108" fmla="*/ 342900 h 1627230"/>
              <a:gd name="connsiteX109" fmla="*/ 854492 w 1179279"/>
              <a:gd name="connsiteY109" fmla="*/ 225425 h 1627230"/>
              <a:gd name="connsiteX110" fmla="*/ 857667 w 1179279"/>
              <a:gd name="connsiteY110" fmla="*/ 209550 h 1627230"/>
              <a:gd name="connsiteX111" fmla="*/ 864017 w 1179279"/>
              <a:gd name="connsiteY111" fmla="*/ 200025 h 1627230"/>
              <a:gd name="connsiteX112" fmla="*/ 867192 w 1179279"/>
              <a:gd name="connsiteY112" fmla="*/ 177800 h 1627230"/>
              <a:gd name="connsiteX113" fmla="*/ 870367 w 1179279"/>
              <a:gd name="connsiteY113" fmla="*/ 168275 h 1627230"/>
              <a:gd name="connsiteX114" fmla="*/ 873542 w 1179279"/>
              <a:gd name="connsiteY114" fmla="*/ 152400 h 1627230"/>
              <a:gd name="connsiteX115" fmla="*/ 883067 w 1179279"/>
              <a:gd name="connsiteY115" fmla="*/ 101600 h 1627230"/>
              <a:gd name="connsiteX116" fmla="*/ 886242 w 1179279"/>
              <a:gd name="connsiteY116" fmla="*/ 92075 h 1627230"/>
              <a:gd name="connsiteX117" fmla="*/ 898942 w 1179279"/>
              <a:gd name="connsiteY117" fmla="*/ 76200 h 1627230"/>
              <a:gd name="connsiteX118" fmla="*/ 908467 w 1179279"/>
              <a:gd name="connsiteY118" fmla="*/ 73025 h 1627230"/>
              <a:gd name="connsiteX0" fmla="*/ 908467 w 1179279"/>
              <a:gd name="connsiteY0" fmla="*/ 73025 h 1627230"/>
              <a:gd name="connsiteX1" fmla="*/ 902117 w 1179279"/>
              <a:gd name="connsiteY1" fmla="*/ 57150 h 1627230"/>
              <a:gd name="connsiteX2" fmla="*/ 844967 w 1179279"/>
              <a:gd name="connsiteY2" fmla="*/ 22225 h 1627230"/>
              <a:gd name="connsiteX3" fmla="*/ 829092 w 1179279"/>
              <a:gd name="connsiteY3" fmla="*/ 9525 h 1627230"/>
              <a:gd name="connsiteX4" fmla="*/ 813217 w 1179279"/>
              <a:gd name="connsiteY4" fmla="*/ 6350 h 1627230"/>
              <a:gd name="connsiteX5" fmla="*/ 797342 w 1179279"/>
              <a:gd name="connsiteY5" fmla="*/ 0 h 1627230"/>
              <a:gd name="connsiteX6" fmla="*/ 775117 w 1179279"/>
              <a:gd name="connsiteY6" fmla="*/ 6350 h 1627230"/>
              <a:gd name="connsiteX7" fmla="*/ 771942 w 1179279"/>
              <a:gd name="connsiteY7" fmla="*/ 50800 h 1627230"/>
              <a:gd name="connsiteX8" fmla="*/ 768767 w 1179279"/>
              <a:gd name="connsiteY8" fmla="*/ 69850 h 1627230"/>
              <a:gd name="connsiteX9" fmla="*/ 759242 w 1179279"/>
              <a:gd name="connsiteY9" fmla="*/ 73025 h 1627230"/>
              <a:gd name="connsiteX10" fmla="*/ 749717 w 1179279"/>
              <a:gd name="connsiteY10" fmla="*/ 66675 h 1627230"/>
              <a:gd name="connsiteX11" fmla="*/ 737017 w 1179279"/>
              <a:gd name="connsiteY11" fmla="*/ 63500 h 1627230"/>
              <a:gd name="connsiteX12" fmla="*/ 714792 w 1179279"/>
              <a:gd name="connsiteY12" fmla="*/ 104775 h 1627230"/>
              <a:gd name="connsiteX13" fmla="*/ 670342 w 1179279"/>
              <a:gd name="connsiteY13" fmla="*/ 25400 h 1627230"/>
              <a:gd name="connsiteX14" fmla="*/ 654467 w 1179279"/>
              <a:gd name="connsiteY14" fmla="*/ 63500 h 1627230"/>
              <a:gd name="connsiteX15" fmla="*/ 600492 w 1179279"/>
              <a:gd name="connsiteY15" fmla="*/ 142875 h 1627230"/>
              <a:gd name="connsiteX16" fmla="*/ 562392 w 1179279"/>
              <a:gd name="connsiteY16" fmla="*/ 222250 h 1627230"/>
              <a:gd name="connsiteX17" fmla="*/ 527467 w 1179279"/>
              <a:gd name="connsiteY17" fmla="*/ 304800 h 1627230"/>
              <a:gd name="connsiteX18" fmla="*/ 521117 w 1179279"/>
              <a:gd name="connsiteY18" fmla="*/ 358775 h 1627230"/>
              <a:gd name="connsiteX19" fmla="*/ 444917 w 1179279"/>
              <a:gd name="connsiteY19" fmla="*/ 434975 h 1627230"/>
              <a:gd name="connsiteX20" fmla="*/ 444917 w 1179279"/>
              <a:gd name="connsiteY20" fmla="*/ 517525 h 1627230"/>
              <a:gd name="connsiteX21" fmla="*/ 409992 w 1179279"/>
              <a:gd name="connsiteY21" fmla="*/ 501650 h 1627230"/>
              <a:gd name="connsiteX22" fmla="*/ 362367 w 1179279"/>
              <a:gd name="connsiteY22" fmla="*/ 511175 h 1627230"/>
              <a:gd name="connsiteX23" fmla="*/ 295692 w 1179279"/>
              <a:gd name="connsiteY23" fmla="*/ 492125 h 1627230"/>
              <a:gd name="connsiteX24" fmla="*/ 289342 w 1179279"/>
              <a:gd name="connsiteY24" fmla="*/ 419100 h 1627230"/>
              <a:gd name="connsiteX25" fmla="*/ 263942 w 1179279"/>
              <a:gd name="connsiteY25" fmla="*/ 396875 h 1627230"/>
              <a:gd name="connsiteX26" fmla="*/ 184567 w 1179279"/>
              <a:gd name="connsiteY26" fmla="*/ 387350 h 1627230"/>
              <a:gd name="connsiteX27" fmla="*/ 108367 w 1179279"/>
              <a:gd name="connsiteY27" fmla="*/ 393700 h 1627230"/>
              <a:gd name="connsiteX28" fmla="*/ 35342 w 1179279"/>
              <a:gd name="connsiteY28" fmla="*/ 469900 h 1627230"/>
              <a:gd name="connsiteX29" fmla="*/ 417 w 1179279"/>
              <a:gd name="connsiteY29" fmla="*/ 533400 h 1627230"/>
              <a:gd name="connsiteX30" fmla="*/ 16292 w 1179279"/>
              <a:gd name="connsiteY30" fmla="*/ 587375 h 1627230"/>
              <a:gd name="connsiteX31" fmla="*/ 9941 w 1179279"/>
              <a:gd name="connsiteY31" fmla="*/ 631825 h 1627230"/>
              <a:gd name="connsiteX32" fmla="*/ 13117 w 1179279"/>
              <a:gd name="connsiteY32" fmla="*/ 698500 h 1627230"/>
              <a:gd name="connsiteX33" fmla="*/ 9942 w 1179279"/>
              <a:gd name="connsiteY33" fmla="*/ 736600 h 1627230"/>
              <a:gd name="connsiteX34" fmla="*/ 48042 w 1179279"/>
              <a:gd name="connsiteY34" fmla="*/ 755650 h 1627230"/>
              <a:gd name="connsiteX35" fmla="*/ 102017 w 1179279"/>
              <a:gd name="connsiteY35" fmla="*/ 790575 h 1627230"/>
              <a:gd name="connsiteX36" fmla="*/ 133767 w 1179279"/>
              <a:gd name="connsiteY36" fmla="*/ 784225 h 1627230"/>
              <a:gd name="connsiteX37" fmla="*/ 159167 w 1179279"/>
              <a:gd name="connsiteY37" fmla="*/ 841375 h 1627230"/>
              <a:gd name="connsiteX38" fmla="*/ 155992 w 1179279"/>
              <a:gd name="connsiteY38" fmla="*/ 873125 h 1627230"/>
              <a:gd name="connsiteX39" fmla="*/ 200442 w 1179279"/>
              <a:gd name="connsiteY39" fmla="*/ 904875 h 1627230"/>
              <a:gd name="connsiteX40" fmla="*/ 222667 w 1179279"/>
              <a:gd name="connsiteY40" fmla="*/ 939800 h 1627230"/>
              <a:gd name="connsiteX41" fmla="*/ 213142 w 1179279"/>
              <a:gd name="connsiteY41" fmla="*/ 1022350 h 1627230"/>
              <a:gd name="connsiteX42" fmla="*/ 190917 w 1179279"/>
              <a:gd name="connsiteY42" fmla="*/ 1063625 h 1627230"/>
              <a:gd name="connsiteX43" fmla="*/ 190917 w 1179279"/>
              <a:gd name="connsiteY43" fmla="*/ 1200150 h 1627230"/>
              <a:gd name="connsiteX44" fmla="*/ 244892 w 1179279"/>
              <a:gd name="connsiteY44" fmla="*/ 1206500 h 1627230"/>
              <a:gd name="connsiteX45" fmla="*/ 279817 w 1179279"/>
              <a:gd name="connsiteY45" fmla="*/ 1222375 h 1627230"/>
              <a:gd name="connsiteX46" fmla="*/ 289342 w 1179279"/>
              <a:gd name="connsiteY46" fmla="*/ 1270000 h 1627230"/>
              <a:gd name="connsiteX47" fmla="*/ 356017 w 1179279"/>
              <a:gd name="connsiteY47" fmla="*/ 1298575 h 1627230"/>
              <a:gd name="connsiteX48" fmla="*/ 403642 w 1179279"/>
              <a:gd name="connsiteY48" fmla="*/ 1330325 h 1627230"/>
              <a:gd name="connsiteX49" fmla="*/ 422692 w 1179279"/>
              <a:gd name="connsiteY49" fmla="*/ 1403350 h 1627230"/>
              <a:gd name="connsiteX50" fmla="*/ 444917 w 1179279"/>
              <a:gd name="connsiteY50" fmla="*/ 1476375 h 1627230"/>
              <a:gd name="connsiteX51" fmla="*/ 483017 w 1179279"/>
              <a:gd name="connsiteY51" fmla="*/ 1482725 h 1627230"/>
              <a:gd name="connsiteX52" fmla="*/ 514767 w 1179279"/>
              <a:gd name="connsiteY52" fmla="*/ 1536700 h 1627230"/>
              <a:gd name="connsiteX53" fmla="*/ 543342 w 1179279"/>
              <a:gd name="connsiteY53" fmla="*/ 1584325 h 1627230"/>
              <a:gd name="connsiteX54" fmla="*/ 571917 w 1179279"/>
              <a:gd name="connsiteY54" fmla="*/ 1555750 h 1627230"/>
              <a:gd name="connsiteX55" fmla="*/ 597317 w 1179279"/>
              <a:gd name="connsiteY55" fmla="*/ 1501775 h 1627230"/>
              <a:gd name="connsiteX56" fmla="*/ 625892 w 1179279"/>
              <a:gd name="connsiteY56" fmla="*/ 1565275 h 1627230"/>
              <a:gd name="connsiteX57" fmla="*/ 660817 w 1179279"/>
              <a:gd name="connsiteY57" fmla="*/ 1590675 h 1627230"/>
              <a:gd name="connsiteX58" fmla="*/ 711617 w 1179279"/>
              <a:gd name="connsiteY58" fmla="*/ 1543050 h 1627230"/>
              <a:gd name="connsiteX59" fmla="*/ 794167 w 1179279"/>
              <a:gd name="connsiteY59" fmla="*/ 1558925 h 1627230"/>
              <a:gd name="connsiteX60" fmla="*/ 857667 w 1179279"/>
              <a:gd name="connsiteY60" fmla="*/ 1568450 h 1627230"/>
              <a:gd name="connsiteX61" fmla="*/ 927517 w 1179279"/>
              <a:gd name="connsiteY61" fmla="*/ 1590675 h 1627230"/>
              <a:gd name="connsiteX62" fmla="*/ 1000542 w 1179279"/>
              <a:gd name="connsiteY62" fmla="*/ 1606550 h 1627230"/>
              <a:gd name="connsiteX63" fmla="*/ 1054517 w 1179279"/>
              <a:gd name="connsiteY63" fmla="*/ 1625599 h 1627230"/>
              <a:gd name="connsiteX64" fmla="*/ 1079917 w 1179279"/>
              <a:gd name="connsiteY64" fmla="*/ 1612900 h 1627230"/>
              <a:gd name="connsiteX65" fmla="*/ 1076741 w 1179279"/>
              <a:gd name="connsiteY65" fmla="*/ 1581149 h 1627230"/>
              <a:gd name="connsiteX66" fmla="*/ 1098967 w 1179279"/>
              <a:gd name="connsiteY66" fmla="*/ 1568449 h 1627230"/>
              <a:gd name="connsiteX67" fmla="*/ 1098967 w 1179279"/>
              <a:gd name="connsiteY67" fmla="*/ 1527175 h 1627230"/>
              <a:gd name="connsiteX68" fmla="*/ 1140241 w 1179279"/>
              <a:gd name="connsiteY68" fmla="*/ 1527174 h 1627230"/>
              <a:gd name="connsiteX69" fmla="*/ 1178342 w 1179279"/>
              <a:gd name="connsiteY69" fmla="*/ 1514475 h 1627230"/>
              <a:gd name="connsiteX70" fmla="*/ 1098967 w 1179279"/>
              <a:gd name="connsiteY70" fmla="*/ 1457325 h 1627230"/>
              <a:gd name="connsiteX71" fmla="*/ 1057692 w 1179279"/>
              <a:gd name="connsiteY71" fmla="*/ 1419225 h 1627230"/>
              <a:gd name="connsiteX72" fmla="*/ 1025941 w 1179279"/>
              <a:gd name="connsiteY72" fmla="*/ 1384299 h 1627230"/>
              <a:gd name="connsiteX73" fmla="*/ 1076742 w 1179279"/>
              <a:gd name="connsiteY73" fmla="*/ 1339850 h 1627230"/>
              <a:gd name="connsiteX74" fmla="*/ 1064042 w 1179279"/>
              <a:gd name="connsiteY74" fmla="*/ 1308100 h 1627230"/>
              <a:gd name="connsiteX75" fmla="*/ 1038641 w 1179279"/>
              <a:gd name="connsiteY75" fmla="*/ 1320799 h 1627230"/>
              <a:gd name="connsiteX76" fmla="*/ 984667 w 1179279"/>
              <a:gd name="connsiteY76" fmla="*/ 1314450 h 1627230"/>
              <a:gd name="connsiteX77" fmla="*/ 1013242 w 1179279"/>
              <a:gd name="connsiteY77" fmla="*/ 1276350 h 1627230"/>
              <a:gd name="connsiteX78" fmla="*/ 975141 w 1179279"/>
              <a:gd name="connsiteY78" fmla="*/ 1238250 h 1627230"/>
              <a:gd name="connsiteX79" fmla="*/ 965617 w 1179279"/>
              <a:gd name="connsiteY79" fmla="*/ 1206500 h 1627230"/>
              <a:gd name="connsiteX80" fmla="*/ 930692 w 1179279"/>
              <a:gd name="connsiteY80" fmla="*/ 1146175 h 1627230"/>
              <a:gd name="connsiteX81" fmla="*/ 898942 w 1179279"/>
              <a:gd name="connsiteY81" fmla="*/ 1082675 h 1627230"/>
              <a:gd name="connsiteX82" fmla="*/ 857667 w 1179279"/>
              <a:gd name="connsiteY82" fmla="*/ 1012825 h 1627230"/>
              <a:gd name="connsiteX83" fmla="*/ 756067 w 1179279"/>
              <a:gd name="connsiteY83" fmla="*/ 965200 h 1627230"/>
              <a:gd name="connsiteX84" fmla="*/ 730667 w 1179279"/>
              <a:gd name="connsiteY84" fmla="*/ 863600 h 1627230"/>
              <a:gd name="connsiteX85" fmla="*/ 721142 w 1179279"/>
              <a:gd name="connsiteY85" fmla="*/ 860425 h 1627230"/>
              <a:gd name="connsiteX86" fmla="*/ 705267 w 1179279"/>
              <a:gd name="connsiteY86" fmla="*/ 847725 h 1627230"/>
              <a:gd name="connsiteX87" fmla="*/ 692567 w 1179279"/>
              <a:gd name="connsiteY87" fmla="*/ 841375 h 1627230"/>
              <a:gd name="connsiteX88" fmla="*/ 686217 w 1179279"/>
              <a:gd name="connsiteY88" fmla="*/ 831850 h 1627230"/>
              <a:gd name="connsiteX89" fmla="*/ 689392 w 1179279"/>
              <a:gd name="connsiteY89" fmla="*/ 784225 h 1627230"/>
              <a:gd name="connsiteX90" fmla="*/ 698917 w 1179279"/>
              <a:gd name="connsiteY90" fmla="*/ 762000 h 1627230"/>
              <a:gd name="connsiteX91" fmla="*/ 708442 w 1179279"/>
              <a:gd name="connsiteY91" fmla="*/ 673100 h 1627230"/>
              <a:gd name="connsiteX92" fmla="*/ 711617 w 1179279"/>
              <a:gd name="connsiteY92" fmla="*/ 641350 h 1627230"/>
              <a:gd name="connsiteX93" fmla="*/ 721142 w 1179279"/>
              <a:gd name="connsiteY93" fmla="*/ 609600 h 1627230"/>
              <a:gd name="connsiteX94" fmla="*/ 727492 w 1179279"/>
              <a:gd name="connsiteY94" fmla="*/ 581025 h 1627230"/>
              <a:gd name="connsiteX95" fmla="*/ 733842 w 1179279"/>
              <a:gd name="connsiteY95" fmla="*/ 568325 h 1627230"/>
              <a:gd name="connsiteX96" fmla="*/ 737017 w 1179279"/>
              <a:gd name="connsiteY96" fmla="*/ 555625 h 1627230"/>
              <a:gd name="connsiteX97" fmla="*/ 749717 w 1179279"/>
              <a:gd name="connsiteY97" fmla="*/ 542925 h 1627230"/>
              <a:gd name="connsiteX98" fmla="*/ 762417 w 1179279"/>
              <a:gd name="connsiteY98" fmla="*/ 520700 h 1627230"/>
              <a:gd name="connsiteX99" fmla="*/ 784642 w 1179279"/>
              <a:gd name="connsiteY99" fmla="*/ 498475 h 1627230"/>
              <a:gd name="connsiteX100" fmla="*/ 797342 w 1179279"/>
              <a:gd name="connsiteY100" fmla="*/ 485775 h 1627230"/>
              <a:gd name="connsiteX101" fmla="*/ 806867 w 1179279"/>
              <a:gd name="connsiteY101" fmla="*/ 476250 h 1627230"/>
              <a:gd name="connsiteX102" fmla="*/ 816392 w 1179279"/>
              <a:gd name="connsiteY102" fmla="*/ 454025 h 1627230"/>
              <a:gd name="connsiteX103" fmla="*/ 819567 w 1179279"/>
              <a:gd name="connsiteY103" fmla="*/ 441325 h 1627230"/>
              <a:gd name="connsiteX104" fmla="*/ 832267 w 1179279"/>
              <a:gd name="connsiteY104" fmla="*/ 409575 h 1627230"/>
              <a:gd name="connsiteX105" fmla="*/ 838617 w 1179279"/>
              <a:gd name="connsiteY105" fmla="*/ 365125 h 1627230"/>
              <a:gd name="connsiteX106" fmla="*/ 841792 w 1179279"/>
              <a:gd name="connsiteY106" fmla="*/ 355600 h 1627230"/>
              <a:gd name="connsiteX107" fmla="*/ 844967 w 1179279"/>
              <a:gd name="connsiteY107" fmla="*/ 342900 h 1627230"/>
              <a:gd name="connsiteX108" fmla="*/ 854492 w 1179279"/>
              <a:gd name="connsiteY108" fmla="*/ 225425 h 1627230"/>
              <a:gd name="connsiteX109" fmla="*/ 857667 w 1179279"/>
              <a:gd name="connsiteY109" fmla="*/ 209550 h 1627230"/>
              <a:gd name="connsiteX110" fmla="*/ 864017 w 1179279"/>
              <a:gd name="connsiteY110" fmla="*/ 200025 h 1627230"/>
              <a:gd name="connsiteX111" fmla="*/ 867192 w 1179279"/>
              <a:gd name="connsiteY111" fmla="*/ 177800 h 1627230"/>
              <a:gd name="connsiteX112" fmla="*/ 870367 w 1179279"/>
              <a:gd name="connsiteY112" fmla="*/ 168275 h 1627230"/>
              <a:gd name="connsiteX113" fmla="*/ 873542 w 1179279"/>
              <a:gd name="connsiteY113" fmla="*/ 152400 h 1627230"/>
              <a:gd name="connsiteX114" fmla="*/ 883067 w 1179279"/>
              <a:gd name="connsiteY114" fmla="*/ 101600 h 1627230"/>
              <a:gd name="connsiteX115" fmla="*/ 886242 w 1179279"/>
              <a:gd name="connsiteY115" fmla="*/ 92075 h 1627230"/>
              <a:gd name="connsiteX116" fmla="*/ 898942 w 1179279"/>
              <a:gd name="connsiteY116" fmla="*/ 76200 h 1627230"/>
              <a:gd name="connsiteX117" fmla="*/ 908467 w 1179279"/>
              <a:gd name="connsiteY117" fmla="*/ 73025 h 1627230"/>
              <a:gd name="connsiteX0" fmla="*/ 908467 w 1179279"/>
              <a:gd name="connsiteY0" fmla="*/ 73025 h 1627230"/>
              <a:gd name="connsiteX1" fmla="*/ 902117 w 1179279"/>
              <a:gd name="connsiteY1" fmla="*/ 57150 h 1627230"/>
              <a:gd name="connsiteX2" fmla="*/ 844967 w 1179279"/>
              <a:gd name="connsiteY2" fmla="*/ 22225 h 1627230"/>
              <a:gd name="connsiteX3" fmla="*/ 829092 w 1179279"/>
              <a:gd name="connsiteY3" fmla="*/ 9525 h 1627230"/>
              <a:gd name="connsiteX4" fmla="*/ 813217 w 1179279"/>
              <a:gd name="connsiteY4" fmla="*/ 6350 h 1627230"/>
              <a:gd name="connsiteX5" fmla="*/ 797342 w 1179279"/>
              <a:gd name="connsiteY5" fmla="*/ 0 h 1627230"/>
              <a:gd name="connsiteX6" fmla="*/ 775117 w 1179279"/>
              <a:gd name="connsiteY6" fmla="*/ 6350 h 1627230"/>
              <a:gd name="connsiteX7" fmla="*/ 771942 w 1179279"/>
              <a:gd name="connsiteY7" fmla="*/ 50800 h 1627230"/>
              <a:gd name="connsiteX8" fmla="*/ 768767 w 1179279"/>
              <a:gd name="connsiteY8" fmla="*/ 69850 h 1627230"/>
              <a:gd name="connsiteX9" fmla="*/ 759242 w 1179279"/>
              <a:gd name="connsiteY9" fmla="*/ 73025 h 1627230"/>
              <a:gd name="connsiteX10" fmla="*/ 749717 w 1179279"/>
              <a:gd name="connsiteY10" fmla="*/ 66675 h 1627230"/>
              <a:gd name="connsiteX11" fmla="*/ 737017 w 1179279"/>
              <a:gd name="connsiteY11" fmla="*/ 63500 h 1627230"/>
              <a:gd name="connsiteX12" fmla="*/ 714792 w 1179279"/>
              <a:gd name="connsiteY12" fmla="*/ 104775 h 1627230"/>
              <a:gd name="connsiteX13" fmla="*/ 670342 w 1179279"/>
              <a:gd name="connsiteY13" fmla="*/ 25400 h 1627230"/>
              <a:gd name="connsiteX14" fmla="*/ 654467 w 1179279"/>
              <a:gd name="connsiteY14" fmla="*/ 63500 h 1627230"/>
              <a:gd name="connsiteX15" fmla="*/ 600492 w 1179279"/>
              <a:gd name="connsiteY15" fmla="*/ 142875 h 1627230"/>
              <a:gd name="connsiteX16" fmla="*/ 562392 w 1179279"/>
              <a:gd name="connsiteY16" fmla="*/ 222250 h 1627230"/>
              <a:gd name="connsiteX17" fmla="*/ 527467 w 1179279"/>
              <a:gd name="connsiteY17" fmla="*/ 304800 h 1627230"/>
              <a:gd name="connsiteX18" fmla="*/ 521117 w 1179279"/>
              <a:gd name="connsiteY18" fmla="*/ 358775 h 1627230"/>
              <a:gd name="connsiteX19" fmla="*/ 444917 w 1179279"/>
              <a:gd name="connsiteY19" fmla="*/ 434975 h 1627230"/>
              <a:gd name="connsiteX20" fmla="*/ 444917 w 1179279"/>
              <a:gd name="connsiteY20" fmla="*/ 517525 h 1627230"/>
              <a:gd name="connsiteX21" fmla="*/ 409992 w 1179279"/>
              <a:gd name="connsiteY21" fmla="*/ 501650 h 1627230"/>
              <a:gd name="connsiteX22" fmla="*/ 362367 w 1179279"/>
              <a:gd name="connsiteY22" fmla="*/ 511175 h 1627230"/>
              <a:gd name="connsiteX23" fmla="*/ 295692 w 1179279"/>
              <a:gd name="connsiteY23" fmla="*/ 492125 h 1627230"/>
              <a:gd name="connsiteX24" fmla="*/ 289342 w 1179279"/>
              <a:gd name="connsiteY24" fmla="*/ 419100 h 1627230"/>
              <a:gd name="connsiteX25" fmla="*/ 263942 w 1179279"/>
              <a:gd name="connsiteY25" fmla="*/ 396875 h 1627230"/>
              <a:gd name="connsiteX26" fmla="*/ 184567 w 1179279"/>
              <a:gd name="connsiteY26" fmla="*/ 387350 h 1627230"/>
              <a:gd name="connsiteX27" fmla="*/ 108367 w 1179279"/>
              <a:gd name="connsiteY27" fmla="*/ 393700 h 1627230"/>
              <a:gd name="connsiteX28" fmla="*/ 35342 w 1179279"/>
              <a:gd name="connsiteY28" fmla="*/ 469900 h 1627230"/>
              <a:gd name="connsiteX29" fmla="*/ 417 w 1179279"/>
              <a:gd name="connsiteY29" fmla="*/ 533400 h 1627230"/>
              <a:gd name="connsiteX30" fmla="*/ 16292 w 1179279"/>
              <a:gd name="connsiteY30" fmla="*/ 587375 h 1627230"/>
              <a:gd name="connsiteX31" fmla="*/ 9941 w 1179279"/>
              <a:gd name="connsiteY31" fmla="*/ 631825 h 1627230"/>
              <a:gd name="connsiteX32" fmla="*/ 13117 w 1179279"/>
              <a:gd name="connsiteY32" fmla="*/ 698500 h 1627230"/>
              <a:gd name="connsiteX33" fmla="*/ 9942 w 1179279"/>
              <a:gd name="connsiteY33" fmla="*/ 736600 h 1627230"/>
              <a:gd name="connsiteX34" fmla="*/ 48042 w 1179279"/>
              <a:gd name="connsiteY34" fmla="*/ 755650 h 1627230"/>
              <a:gd name="connsiteX35" fmla="*/ 102017 w 1179279"/>
              <a:gd name="connsiteY35" fmla="*/ 790575 h 1627230"/>
              <a:gd name="connsiteX36" fmla="*/ 133767 w 1179279"/>
              <a:gd name="connsiteY36" fmla="*/ 784225 h 1627230"/>
              <a:gd name="connsiteX37" fmla="*/ 159167 w 1179279"/>
              <a:gd name="connsiteY37" fmla="*/ 841375 h 1627230"/>
              <a:gd name="connsiteX38" fmla="*/ 155992 w 1179279"/>
              <a:gd name="connsiteY38" fmla="*/ 873125 h 1627230"/>
              <a:gd name="connsiteX39" fmla="*/ 200442 w 1179279"/>
              <a:gd name="connsiteY39" fmla="*/ 904875 h 1627230"/>
              <a:gd name="connsiteX40" fmla="*/ 222667 w 1179279"/>
              <a:gd name="connsiteY40" fmla="*/ 939800 h 1627230"/>
              <a:gd name="connsiteX41" fmla="*/ 213142 w 1179279"/>
              <a:gd name="connsiteY41" fmla="*/ 1022350 h 1627230"/>
              <a:gd name="connsiteX42" fmla="*/ 190917 w 1179279"/>
              <a:gd name="connsiteY42" fmla="*/ 1063625 h 1627230"/>
              <a:gd name="connsiteX43" fmla="*/ 190917 w 1179279"/>
              <a:gd name="connsiteY43" fmla="*/ 1200150 h 1627230"/>
              <a:gd name="connsiteX44" fmla="*/ 244892 w 1179279"/>
              <a:gd name="connsiteY44" fmla="*/ 1206500 h 1627230"/>
              <a:gd name="connsiteX45" fmla="*/ 279817 w 1179279"/>
              <a:gd name="connsiteY45" fmla="*/ 1222375 h 1627230"/>
              <a:gd name="connsiteX46" fmla="*/ 289342 w 1179279"/>
              <a:gd name="connsiteY46" fmla="*/ 1270000 h 1627230"/>
              <a:gd name="connsiteX47" fmla="*/ 356017 w 1179279"/>
              <a:gd name="connsiteY47" fmla="*/ 1298575 h 1627230"/>
              <a:gd name="connsiteX48" fmla="*/ 403642 w 1179279"/>
              <a:gd name="connsiteY48" fmla="*/ 1330325 h 1627230"/>
              <a:gd name="connsiteX49" fmla="*/ 422692 w 1179279"/>
              <a:gd name="connsiteY49" fmla="*/ 1403350 h 1627230"/>
              <a:gd name="connsiteX50" fmla="*/ 444917 w 1179279"/>
              <a:gd name="connsiteY50" fmla="*/ 1476375 h 1627230"/>
              <a:gd name="connsiteX51" fmla="*/ 483017 w 1179279"/>
              <a:gd name="connsiteY51" fmla="*/ 1482725 h 1627230"/>
              <a:gd name="connsiteX52" fmla="*/ 514767 w 1179279"/>
              <a:gd name="connsiteY52" fmla="*/ 1536700 h 1627230"/>
              <a:gd name="connsiteX53" fmla="*/ 543342 w 1179279"/>
              <a:gd name="connsiteY53" fmla="*/ 1584325 h 1627230"/>
              <a:gd name="connsiteX54" fmla="*/ 571917 w 1179279"/>
              <a:gd name="connsiteY54" fmla="*/ 1555750 h 1627230"/>
              <a:gd name="connsiteX55" fmla="*/ 597317 w 1179279"/>
              <a:gd name="connsiteY55" fmla="*/ 1501775 h 1627230"/>
              <a:gd name="connsiteX56" fmla="*/ 625892 w 1179279"/>
              <a:gd name="connsiteY56" fmla="*/ 1565275 h 1627230"/>
              <a:gd name="connsiteX57" fmla="*/ 660817 w 1179279"/>
              <a:gd name="connsiteY57" fmla="*/ 1590675 h 1627230"/>
              <a:gd name="connsiteX58" fmla="*/ 711617 w 1179279"/>
              <a:gd name="connsiteY58" fmla="*/ 1543050 h 1627230"/>
              <a:gd name="connsiteX59" fmla="*/ 794167 w 1179279"/>
              <a:gd name="connsiteY59" fmla="*/ 1558925 h 1627230"/>
              <a:gd name="connsiteX60" fmla="*/ 857667 w 1179279"/>
              <a:gd name="connsiteY60" fmla="*/ 1568450 h 1627230"/>
              <a:gd name="connsiteX61" fmla="*/ 927517 w 1179279"/>
              <a:gd name="connsiteY61" fmla="*/ 1590675 h 1627230"/>
              <a:gd name="connsiteX62" fmla="*/ 1000542 w 1179279"/>
              <a:gd name="connsiteY62" fmla="*/ 1606550 h 1627230"/>
              <a:gd name="connsiteX63" fmla="*/ 1054517 w 1179279"/>
              <a:gd name="connsiteY63" fmla="*/ 1625599 h 1627230"/>
              <a:gd name="connsiteX64" fmla="*/ 1079917 w 1179279"/>
              <a:gd name="connsiteY64" fmla="*/ 1612900 h 1627230"/>
              <a:gd name="connsiteX65" fmla="*/ 1076741 w 1179279"/>
              <a:gd name="connsiteY65" fmla="*/ 1581149 h 1627230"/>
              <a:gd name="connsiteX66" fmla="*/ 1098967 w 1179279"/>
              <a:gd name="connsiteY66" fmla="*/ 1568449 h 1627230"/>
              <a:gd name="connsiteX67" fmla="*/ 1098967 w 1179279"/>
              <a:gd name="connsiteY67" fmla="*/ 1527175 h 1627230"/>
              <a:gd name="connsiteX68" fmla="*/ 1140241 w 1179279"/>
              <a:gd name="connsiteY68" fmla="*/ 1527174 h 1627230"/>
              <a:gd name="connsiteX69" fmla="*/ 1178342 w 1179279"/>
              <a:gd name="connsiteY69" fmla="*/ 1514475 h 1627230"/>
              <a:gd name="connsiteX70" fmla="*/ 1098967 w 1179279"/>
              <a:gd name="connsiteY70" fmla="*/ 1457325 h 1627230"/>
              <a:gd name="connsiteX71" fmla="*/ 1057692 w 1179279"/>
              <a:gd name="connsiteY71" fmla="*/ 1419225 h 1627230"/>
              <a:gd name="connsiteX72" fmla="*/ 1025941 w 1179279"/>
              <a:gd name="connsiteY72" fmla="*/ 1384299 h 1627230"/>
              <a:gd name="connsiteX73" fmla="*/ 1076742 w 1179279"/>
              <a:gd name="connsiteY73" fmla="*/ 1339850 h 1627230"/>
              <a:gd name="connsiteX74" fmla="*/ 1064042 w 1179279"/>
              <a:gd name="connsiteY74" fmla="*/ 1308100 h 1627230"/>
              <a:gd name="connsiteX75" fmla="*/ 1038641 w 1179279"/>
              <a:gd name="connsiteY75" fmla="*/ 1320799 h 1627230"/>
              <a:gd name="connsiteX76" fmla="*/ 984667 w 1179279"/>
              <a:gd name="connsiteY76" fmla="*/ 1314450 h 1627230"/>
              <a:gd name="connsiteX77" fmla="*/ 1013242 w 1179279"/>
              <a:gd name="connsiteY77" fmla="*/ 1276350 h 1627230"/>
              <a:gd name="connsiteX78" fmla="*/ 975141 w 1179279"/>
              <a:gd name="connsiteY78" fmla="*/ 1238250 h 1627230"/>
              <a:gd name="connsiteX79" fmla="*/ 965617 w 1179279"/>
              <a:gd name="connsiteY79" fmla="*/ 1206500 h 1627230"/>
              <a:gd name="connsiteX80" fmla="*/ 930692 w 1179279"/>
              <a:gd name="connsiteY80" fmla="*/ 1146175 h 1627230"/>
              <a:gd name="connsiteX81" fmla="*/ 898942 w 1179279"/>
              <a:gd name="connsiteY81" fmla="*/ 1082675 h 1627230"/>
              <a:gd name="connsiteX82" fmla="*/ 857667 w 1179279"/>
              <a:gd name="connsiteY82" fmla="*/ 1012825 h 1627230"/>
              <a:gd name="connsiteX83" fmla="*/ 756067 w 1179279"/>
              <a:gd name="connsiteY83" fmla="*/ 965200 h 1627230"/>
              <a:gd name="connsiteX84" fmla="*/ 730667 w 1179279"/>
              <a:gd name="connsiteY84" fmla="*/ 863600 h 1627230"/>
              <a:gd name="connsiteX85" fmla="*/ 705267 w 1179279"/>
              <a:gd name="connsiteY85" fmla="*/ 847725 h 1627230"/>
              <a:gd name="connsiteX86" fmla="*/ 692567 w 1179279"/>
              <a:gd name="connsiteY86" fmla="*/ 841375 h 1627230"/>
              <a:gd name="connsiteX87" fmla="*/ 686217 w 1179279"/>
              <a:gd name="connsiteY87" fmla="*/ 831850 h 1627230"/>
              <a:gd name="connsiteX88" fmla="*/ 689392 w 1179279"/>
              <a:gd name="connsiteY88" fmla="*/ 784225 h 1627230"/>
              <a:gd name="connsiteX89" fmla="*/ 698917 w 1179279"/>
              <a:gd name="connsiteY89" fmla="*/ 762000 h 1627230"/>
              <a:gd name="connsiteX90" fmla="*/ 708442 w 1179279"/>
              <a:gd name="connsiteY90" fmla="*/ 673100 h 1627230"/>
              <a:gd name="connsiteX91" fmla="*/ 711617 w 1179279"/>
              <a:gd name="connsiteY91" fmla="*/ 641350 h 1627230"/>
              <a:gd name="connsiteX92" fmla="*/ 721142 w 1179279"/>
              <a:gd name="connsiteY92" fmla="*/ 609600 h 1627230"/>
              <a:gd name="connsiteX93" fmla="*/ 727492 w 1179279"/>
              <a:gd name="connsiteY93" fmla="*/ 581025 h 1627230"/>
              <a:gd name="connsiteX94" fmla="*/ 733842 w 1179279"/>
              <a:gd name="connsiteY94" fmla="*/ 568325 h 1627230"/>
              <a:gd name="connsiteX95" fmla="*/ 737017 w 1179279"/>
              <a:gd name="connsiteY95" fmla="*/ 555625 h 1627230"/>
              <a:gd name="connsiteX96" fmla="*/ 749717 w 1179279"/>
              <a:gd name="connsiteY96" fmla="*/ 542925 h 1627230"/>
              <a:gd name="connsiteX97" fmla="*/ 762417 w 1179279"/>
              <a:gd name="connsiteY97" fmla="*/ 520700 h 1627230"/>
              <a:gd name="connsiteX98" fmla="*/ 784642 w 1179279"/>
              <a:gd name="connsiteY98" fmla="*/ 498475 h 1627230"/>
              <a:gd name="connsiteX99" fmla="*/ 797342 w 1179279"/>
              <a:gd name="connsiteY99" fmla="*/ 485775 h 1627230"/>
              <a:gd name="connsiteX100" fmla="*/ 806867 w 1179279"/>
              <a:gd name="connsiteY100" fmla="*/ 476250 h 1627230"/>
              <a:gd name="connsiteX101" fmla="*/ 816392 w 1179279"/>
              <a:gd name="connsiteY101" fmla="*/ 454025 h 1627230"/>
              <a:gd name="connsiteX102" fmla="*/ 819567 w 1179279"/>
              <a:gd name="connsiteY102" fmla="*/ 441325 h 1627230"/>
              <a:gd name="connsiteX103" fmla="*/ 832267 w 1179279"/>
              <a:gd name="connsiteY103" fmla="*/ 409575 h 1627230"/>
              <a:gd name="connsiteX104" fmla="*/ 838617 w 1179279"/>
              <a:gd name="connsiteY104" fmla="*/ 365125 h 1627230"/>
              <a:gd name="connsiteX105" fmla="*/ 841792 w 1179279"/>
              <a:gd name="connsiteY105" fmla="*/ 355600 h 1627230"/>
              <a:gd name="connsiteX106" fmla="*/ 844967 w 1179279"/>
              <a:gd name="connsiteY106" fmla="*/ 342900 h 1627230"/>
              <a:gd name="connsiteX107" fmla="*/ 854492 w 1179279"/>
              <a:gd name="connsiteY107" fmla="*/ 225425 h 1627230"/>
              <a:gd name="connsiteX108" fmla="*/ 857667 w 1179279"/>
              <a:gd name="connsiteY108" fmla="*/ 209550 h 1627230"/>
              <a:gd name="connsiteX109" fmla="*/ 864017 w 1179279"/>
              <a:gd name="connsiteY109" fmla="*/ 200025 h 1627230"/>
              <a:gd name="connsiteX110" fmla="*/ 867192 w 1179279"/>
              <a:gd name="connsiteY110" fmla="*/ 177800 h 1627230"/>
              <a:gd name="connsiteX111" fmla="*/ 870367 w 1179279"/>
              <a:gd name="connsiteY111" fmla="*/ 168275 h 1627230"/>
              <a:gd name="connsiteX112" fmla="*/ 873542 w 1179279"/>
              <a:gd name="connsiteY112" fmla="*/ 152400 h 1627230"/>
              <a:gd name="connsiteX113" fmla="*/ 883067 w 1179279"/>
              <a:gd name="connsiteY113" fmla="*/ 101600 h 1627230"/>
              <a:gd name="connsiteX114" fmla="*/ 886242 w 1179279"/>
              <a:gd name="connsiteY114" fmla="*/ 92075 h 1627230"/>
              <a:gd name="connsiteX115" fmla="*/ 898942 w 1179279"/>
              <a:gd name="connsiteY115" fmla="*/ 76200 h 1627230"/>
              <a:gd name="connsiteX116" fmla="*/ 908467 w 1179279"/>
              <a:gd name="connsiteY116" fmla="*/ 73025 h 1627230"/>
              <a:gd name="connsiteX0" fmla="*/ 908467 w 1179279"/>
              <a:gd name="connsiteY0" fmla="*/ 73025 h 1627230"/>
              <a:gd name="connsiteX1" fmla="*/ 902117 w 1179279"/>
              <a:gd name="connsiteY1" fmla="*/ 57150 h 1627230"/>
              <a:gd name="connsiteX2" fmla="*/ 844967 w 1179279"/>
              <a:gd name="connsiteY2" fmla="*/ 22225 h 1627230"/>
              <a:gd name="connsiteX3" fmla="*/ 829092 w 1179279"/>
              <a:gd name="connsiteY3" fmla="*/ 9525 h 1627230"/>
              <a:gd name="connsiteX4" fmla="*/ 813217 w 1179279"/>
              <a:gd name="connsiteY4" fmla="*/ 6350 h 1627230"/>
              <a:gd name="connsiteX5" fmla="*/ 797342 w 1179279"/>
              <a:gd name="connsiteY5" fmla="*/ 0 h 1627230"/>
              <a:gd name="connsiteX6" fmla="*/ 775117 w 1179279"/>
              <a:gd name="connsiteY6" fmla="*/ 6350 h 1627230"/>
              <a:gd name="connsiteX7" fmla="*/ 771942 w 1179279"/>
              <a:gd name="connsiteY7" fmla="*/ 50800 h 1627230"/>
              <a:gd name="connsiteX8" fmla="*/ 768767 w 1179279"/>
              <a:gd name="connsiteY8" fmla="*/ 69850 h 1627230"/>
              <a:gd name="connsiteX9" fmla="*/ 759242 w 1179279"/>
              <a:gd name="connsiteY9" fmla="*/ 73025 h 1627230"/>
              <a:gd name="connsiteX10" fmla="*/ 749717 w 1179279"/>
              <a:gd name="connsiteY10" fmla="*/ 66675 h 1627230"/>
              <a:gd name="connsiteX11" fmla="*/ 737017 w 1179279"/>
              <a:gd name="connsiteY11" fmla="*/ 63500 h 1627230"/>
              <a:gd name="connsiteX12" fmla="*/ 714792 w 1179279"/>
              <a:gd name="connsiteY12" fmla="*/ 104775 h 1627230"/>
              <a:gd name="connsiteX13" fmla="*/ 670342 w 1179279"/>
              <a:gd name="connsiteY13" fmla="*/ 25400 h 1627230"/>
              <a:gd name="connsiteX14" fmla="*/ 654467 w 1179279"/>
              <a:gd name="connsiteY14" fmla="*/ 63500 h 1627230"/>
              <a:gd name="connsiteX15" fmla="*/ 600492 w 1179279"/>
              <a:gd name="connsiteY15" fmla="*/ 142875 h 1627230"/>
              <a:gd name="connsiteX16" fmla="*/ 562392 w 1179279"/>
              <a:gd name="connsiteY16" fmla="*/ 222250 h 1627230"/>
              <a:gd name="connsiteX17" fmla="*/ 527467 w 1179279"/>
              <a:gd name="connsiteY17" fmla="*/ 304800 h 1627230"/>
              <a:gd name="connsiteX18" fmla="*/ 521117 w 1179279"/>
              <a:gd name="connsiteY18" fmla="*/ 358775 h 1627230"/>
              <a:gd name="connsiteX19" fmla="*/ 444917 w 1179279"/>
              <a:gd name="connsiteY19" fmla="*/ 434975 h 1627230"/>
              <a:gd name="connsiteX20" fmla="*/ 444917 w 1179279"/>
              <a:gd name="connsiteY20" fmla="*/ 517525 h 1627230"/>
              <a:gd name="connsiteX21" fmla="*/ 409992 w 1179279"/>
              <a:gd name="connsiteY21" fmla="*/ 501650 h 1627230"/>
              <a:gd name="connsiteX22" fmla="*/ 362367 w 1179279"/>
              <a:gd name="connsiteY22" fmla="*/ 511175 h 1627230"/>
              <a:gd name="connsiteX23" fmla="*/ 295692 w 1179279"/>
              <a:gd name="connsiteY23" fmla="*/ 492125 h 1627230"/>
              <a:gd name="connsiteX24" fmla="*/ 289342 w 1179279"/>
              <a:gd name="connsiteY24" fmla="*/ 419100 h 1627230"/>
              <a:gd name="connsiteX25" fmla="*/ 263942 w 1179279"/>
              <a:gd name="connsiteY25" fmla="*/ 396875 h 1627230"/>
              <a:gd name="connsiteX26" fmla="*/ 184567 w 1179279"/>
              <a:gd name="connsiteY26" fmla="*/ 387350 h 1627230"/>
              <a:gd name="connsiteX27" fmla="*/ 108367 w 1179279"/>
              <a:gd name="connsiteY27" fmla="*/ 393700 h 1627230"/>
              <a:gd name="connsiteX28" fmla="*/ 35342 w 1179279"/>
              <a:gd name="connsiteY28" fmla="*/ 469900 h 1627230"/>
              <a:gd name="connsiteX29" fmla="*/ 417 w 1179279"/>
              <a:gd name="connsiteY29" fmla="*/ 533400 h 1627230"/>
              <a:gd name="connsiteX30" fmla="*/ 16292 w 1179279"/>
              <a:gd name="connsiteY30" fmla="*/ 587375 h 1627230"/>
              <a:gd name="connsiteX31" fmla="*/ 9941 w 1179279"/>
              <a:gd name="connsiteY31" fmla="*/ 631825 h 1627230"/>
              <a:gd name="connsiteX32" fmla="*/ 13117 w 1179279"/>
              <a:gd name="connsiteY32" fmla="*/ 698500 h 1627230"/>
              <a:gd name="connsiteX33" fmla="*/ 9942 w 1179279"/>
              <a:gd name="connsiteY33" fmla="*/ 736600 h 1627230"/>
              <a:gd name="connsiteX34" fmla="*/ 48042 w 1179279"/>
              <a:gd name="connsiteY34" fmla="*/ 755650 h 1627230"/>
              <a:gd name="connsiteX35" fmla="*/ 102017 w 1179279"/>
              <a:gd name="connsiteY35" fmla="*/ 790575 h 1627230"/>
              <a:gd name="connsiteX36" fmla="*/ 133767 w 1179279"/>
              <a:gd name="connsiteY36" fmla="*/ 784225 h 1627230"/>
              <a:gd name="connsiteX37" fmla="*/ 159167 w 1179279"/>
              <a:gd name="connsiteY37" fmla="*/ 841375 h 1627230"/>
              <a:gd name="connsiteX38" fmla="*/ 155992 w 1179279"/>
              <a:gd name="connsiteY38" fmla="*/ 873125 h 1627230"/>
              <a:gd name="connsiteX39" fmla="*/ 200442 w 1179279"/>
              <a:gd name="connsiteY39" fmla="*/ 904875 h 1627230"/>
              <a:gd name="connsiteX40" fmla="*/ 222667 w 1179279"/>
              <a:gd name="connsiteY40" fmla="*/ 939800 h 1627230"/>
              <a:gd name="connsiteX41" fmla="*/ 213142 w 1179279"/>
              <a:gd name="connsiteY41" fmla="*/ 1022350 h 1627230"/>
              <a:gd name="connsiteX42" fmla="*/ 190917 w 1179279"/>
              <a:gd name="connsiteY42" fmla="*/ 1063625 h 1627230"/>
              <a:gd name="connsiteX43" fmla="*/ 190917 w 1179279"/>
              <a:gd name="connsiteY43" fmla="*/ 1200150 h 1627230"/>
              <a:gd name="connsiteX44" fmla="*/ 244892 w 1179279"/>
              <a:gd name="connsiteY44" fmla="*/ 1206500 h 1627230"/>
              <a:gd name="connsiteX45" fmla="*/ 279817 w 1179279"/>
              <a:gd name="connsiteY45" fmla="*/ 1222375 h 1627230"/>
              <a:gd name="connsiteX46" fmla="*/ 289342 w 1179279"/>
              <a:gd name="connsiteY46" fmla="*/ 1270000 h 1627230"/>
              <a:gd name="connsiteX47" fmla="*/ 356017 w 1179279"/>
              <a:gd name="connsiteY47" fmla="*/ 1298575 h 1627230"/>
              <a:gd name="connsiteX48" fmla="*/ 403642 w 1179279"/>
              <a:gd name="connsiteY48" fmla="*/ 1330325 h 1627230"/>
              <a:gd name="connsiteX49" fmla="*/ 422692 w 1179279"/>
              <a:gd name="connsiteY49" fmla="*/ 1403350 h 1627230"/>
              <a:gd name="connsiteX50" fmla="*/ 444917 w 1179279"/>
              <a:gd name="connsiteY50" fmla="*/ 1476375 h 1627230"/>
              <a:gd name="connsiteX51" fmla="*/ 483017 w 1179279"/>
              <a:gd name="connsiteY51" fmla="*/ 1482725 h 1627230"/>
              <a:gd name="connsiteX52" fmla="*/ 514767 w 1179279"/>
              <a:gd name="connsiteY52" fmla="*/ 1536700 h 1627230"/>
              <a:gd name="connsiteX53" fmla="*/ 543342 w 1179279"/>
              <a:gd name="connsiteY53" fmla="*/ 1584325 h 1627230"/>
              <a:gd name="connsiteX54" fmla="*/ 571917 w 1179279"/>
              <a:gd name="connsiteY54" fmla="*/ 1555750 h 1627230"/>
              <a:gd name="connsiteX55" fmla="*/ 597317 w 1179279"/>
              <a:gd name="connsiteY55" fmla="*/ 1501775 h 1627230"/>
              <a:gd name="connsiteX56" fmla="*/ 625892 w 1179279"/>
              <a:gd name="connsiteY56" fmla="*/ 1565275 h 1627230"/>
              <a:gd name="connsiteX57" fmla="*/ 660817 w 1179279"/>
              <a:gd name="connsiteY57" fmla="*/ 1590675 h 1627230"/>
              <a:gd name="connsiteX58" fmla="*/ 711617 w 1179279"/>
              <a:gd name="connsiteY58" fmla="*/ 1543050 h 1627230"/>
              <a:gd name="connsiteX59" fmla="*/ 794167 w 1179279"/>
              <a:gd name="connsiteY59" fmla="*/ 1558925 h 1627230"/>
              <a:gd name="connsiteX60" fmla="*/ 857667 w 1179279"/>
              <a:gd name="connsiteY60" fmla="*/ 1568450 h 1627230"/>
              <a:gd name="connsiteX61" fmla="*/ 927517 w 1179279"/>
              <a:gd name="connsiteY61" fmla="*/ 1590675 h 1627230"/>
              <a:gd name="connsiteX62" fmla="*/ 1000542 w 1179279"/>
              <a:gd name="connsiteY62" fmla="*/ 1606550 h 1627230"/>
              <a:gd name="connsiteX63" fmla="*/ 1054517 w 1179279"/>
              <a:gd name="connsiteY63" fmla="*/ 1625599 h 1627230"/>
              <a:gd name="connsiteX64" fmla="*/ 1079917 w 1179279"/>
              <a:gd name="connsiteY64" fmla="*/ 1612900 h 1627230"/>
              <a:gd name="connsiteX65" fmla="*/ 1076741 w 1179279"/>
              <a:gd name="connsiteY65" fmla="*/ 1581149 h 1627230"/>
              <a:gd name="connsiteX66" fmla="*/ 1098967 w 1179279"/>
              <a:gd name="connsiteY66" fmla="*/ 1568449 h 1627230"/>
              <a:gd name="connsiteX67" fmla="*/ 1098967 w 1179279"/>
              <a:gd name="connsiteY67" fmla="*/ 1527175 h 1627230"/>
              <a:gd name="connsiteX68" fmla="*/ 1140241 w 1179279"/>
              <a:gd name="connsiteY68" fmla="*/ 1527174 h 1627230"/>
              <a:gd name="connsiteX69" fmla="*/ 1178342 w 1179279"/>
              <a:gd name="connsiteY69" fmla="*/ 1514475 h 1627230"/>
              <a:gd name="connsiteX70" fmla="*/ 1098967 w 1179279"/>
              <a:gd name="connsiteY70" fmla="*/ 1457325 h 1627230"/>
              <a:gd name="connsiteX71" fmla="*/ 1057692 w 1179279"/>
              <a:gd name="connsiteY71" fmla="*/ 1419225 h 1627230"/>
              <a:gd name="connsiteX72" fmla="*/ 1025941 w 1179279"/>
              <a:gd name="connsiteY72" fmla="*/ 1384299 h 1627230"/>
              <a:gd name="connsiteX73" fmla="*/ 1076742 w 1179279"/>
              <a:gd name="connsiteY73" fmla="*/ 1339850 h 1627230"/>
              <a:gd name="connsiteX74" fmla="*/ 1064042 w 1179279"/>
              <a:gd name="connsiteY74" fmla="*/ 1308100 h 1627230"/>
              <a:gd name="connsiteX75" fmla="*/ 1038641 w 1179279"/>
              <a:gd name="connsiteY75" fmla="*/ 1320799 h 1627230"/>
              <a:gd name="connsiteX76" fmla="*/ 984667 w 1179279"/>
              <a:gd name="connsiteY76" fmla="*/ 1314450 h 1627230"/>
              <a:gd name="connsiteX77" fmla="*/ 1013242 w 1179279"/>
              <a:gd name="connsiteY77" fmla="*/ 1276350 h 1627230"/>
              <a:gd name="connsiteX78" fmla="*/ 975141 w 1179279"/>
              <a:gd name="connsiteY78" fmla="*/ 1238250 h 1627230"/>
              <a:gd name="connsiteX79" fmla="*/ 965617 w 1179279"/>
              <a:gd name="connsiteY79" fmla="*/ 1206500 h 1627230"/>
              <a:gd name="connsiteX80" fmla="*/ 930692 w 1179279"/>
              <a:gd name="connsiteY80" fmla="*/ 1146175 h 1627230"/>
              <a:gd name="connsiteX81" fmla="*/ 898942 w 1179279"/>
              <a:gd name="connsiteY81" fmla="*/ 1082675 h 1627230"/>
              <a:gd name="connsiteX82" fmla="*/ 857667 w 1179279"/>
              <a:gd name="connsiteY82" fmla="*/ 1012825 h 1627230"/>
              <a:gd name="connsiteX83" fmla="*/ 756067 w 1179279"/>
              <a:gd name="connsiteY83" fmla="*/ 965200 h 1627230"/>
              <a:gd name="connsiteX84" fmla="*/ 730667 w 1179279"/>
              <a:gd name="connsiteY84" fmla="*/ 863600 h 1627230"/>
              <a:gd name="connsiteX85" fmla="*/ 692567 w 1179279"/>
              <a:gd name="connsiteY85" fmla="*/ 841375 h 1627230"/>
              <a:gd name="connsiteX86" fmla="*/ 686217 w 1179279"/>
              <a:gd name="connsiteY86" fmla="*/ 831850 h 1627230"/>
              <a:gd name="connsiteX87" fmla="*/ 689392 w 1179279"/>
              <a:gd name="connsiteY87" fmla="*/ 784225 h 1627230"/>
              <a:gd name="connsiteX88" fmla="*/ 698917 w 1179279"/>
              <a:gd name="connsiteY88" fmla="*/ 762000 h 1627230"/>
              <a:gd name="connsiteX89" fmla="*/ 708442 w 1179279"/>
              <a:gd name="connsiteY89" fmla="*/ 673100 h 1627230"/>
              <a:gd name="connsiteX90" fmla="*/ 711617 w 1179279"/>
              <a:gd name="connsiteY90" fmla="*/ 641350 h 1627230"/>
              <a:gd name="connsiteX91" fmla="*/ 721142 w 1179279"/>
              <a:gd name="connsiteY91" fmla="*/ 609600 h 1627230"/>
              <a:gd name="connsiteX92" fmla="*/ 727492 w 1179279"/>
              <a:gd name="connsiteY92" fmla="*/ 581025 h 1627230"/>
              <a:gd name="connsiteX93" fmla="*/ 733842 w 1179279"/>
              <a:gd name="connsiteY93" fmla="*/ 568325 h 1627230"/>
              <a:gd name="connsiteX94" fmla="*/ 737017 w 1179279"/>
              <a:gd name="connsiteY94" fmla="*/ 555625 h 1627230"/>
              <a:gd name="connsiteX95" fmla="*/ 749717 w 1179279"/>
              <a:gd name="connsiteY95" fmla="*/ 542925 h 1627230"/>
              <a:gd name="connsiteX96" fmla="*/ 762417 w 1179279"/>
              <a:gd name="connsiteY96" fmla="*/ 520700 h 1627230"/>
              <a:gd name="connsiteX97" fmla="*/ 784642 w 1179279"/>
              <a:gd name="connsiteY97" fmla="*/ 498475 h 1627230"/>
              <a:gd name="connsiteX98" fmla="*/ 797342 w 1179279"/>
              <a:gd name="connsiteY98" fmla="*/ 485775 h 1627230"/>
              <a:gd name="connsiteX99" fmla="*/ 806867 w 1179279"/>
              <a:gd name="connsiteY99" fmla="*/ 476250 h 1627230"/>
              <a:gd name="connsiteX100" fmla="*/ 816392 w 1179279"/>
              <a:gd name="connsiteY100" fmla="*/ 454025 h 1627230"/>
              <a:gd name="connsiteX101" fmla="*/ 819567 w 1179279"/>
              <a:gd name="connsiteY101" fmla="*/ 441325 h 1627230"/>
              <a:gd name="connsiteX102" fmla="*/ 832267 w 1179279"/>
              <a:gd name="connsiteY102" fmla="*/ 409575 h 1627230"/>
              <a:gd name="connsiteX103" fmla="*/ 838617 w 1179279"/>
              <a:gd name="connsiteY103" fmla="*/ 365125 h 1627230"/>
              <a:gd name="connsiteX104" fmla="*/ 841792 w 1179279"/>
              <a:gd name="connsiteY104" fmla="*/ 355600 h 1627230"/>
              <a:gd name="connsiteX105" fmla="*/ 844967 w 1179279"/>
              <a:gd name="connsiteY105" fmla="*/ 342900 h 1627230"/>
              <a:gd name="connsiteX106" fmla="*/ 854492 w 1179279"/>
              <a:gd name="connsiteY106" fmla="*/ 225425 h 1627230"/>
              <a:gd name="connsiteX107" fmla="*/ 857667 w 1179279"/>
              <a:gd name="connsiteY107" fmla="*/ 209550 h 1627230"/>
              <a:gd name="connsiteX108" fmla="*/ 864017 w 1179279"/>
              <a:gd name="connsiteY108" fmla="*/ 200025 h 1627230"/>
              <a:gd name="connsiteX109" fmla="*/ 867192 w 1179279"/>
              <a:gd name="connsiteY109" fmla="*/ 177800 h 1627230"/>
              <a:gd name="connsiteX110" fmla="*/ 870367 w 1179279"/>
              <a:gd name="connsiteY110" fmla="*/ 168275 h 1627230"/>
              <a:gd name="connsiteX111" fmla="*/ 873542 w 1179279"/>
              <a:gd name="connsiteY111" fmla="*/ 152400 h 1627230"/>
              <a:gd name="connsiteX112" fmla="*/ 883067 w 1179279"/>
              <a:gd name="connsiteY112" fmla="*/ 101600 h 1627230"/>
              <a:gd name="connsiteX113" fmla="*/ 886242 w 1179279"/>
              <a:gd name="connsiteY113" fmla="*/ 92075 h 1627230"/>
              <a:gd name="connsiteX114" fmla="*/ 898942 w 1179279"/>
              <a:gd name="connsiteY114" fmla="*/ 76200 h 1627230"/>
              <a:gd name="connsiteX115" fmla="*/ 908467 w 1179279"/>
              <a:gd name="connsiteY115" fmla="*/ 73025 h 1627230"/>
              <a:gd name="connsiteX0" fmla="*/ 908467 w 1179279"/>
              <a:gd name="connsiteY0" fmla="*/ 73025 h 1627230"/>
              <a:gd name="connsiteX1" fmla="*/ 902117 w 1179279"/>
              <a:gd name="connsiteY1" fmla="*/ 57150 h 1627230"/>
              <a:gd name="connsiteX2" fmla="*/ 844967 w 1179279"/>
              <a:gd name="connsiteY2" fmla="*/ 22225 h 1627230"/>
              <a:gd name="connsiteX3" fmla="*/ 829092 w 1179279"/>
              <a:gd name="connsiteY3" fmla="*/ 9525 h 1627230"/>
              <a:gd name="connsiteX4" fmla="*/ 813217 w 1179279"/>
              <a:gd name="connsiteY4" fmla="*/ 6350 h 1627230"/>
              <a:gd name="connsiteX5" fmla="*/ 797342 w 1179279"/>
              <a:gd name="connsiteY5" fmla="*/ 0 h 1627230"/>
              <a:gd name="connsiteX6" fmla="*/ 775117 w 1179279"/>
              <a:gd name="connsiteY6" fmla="*/ 6350 h 1627230"/>
              <a:gd name="connsiteX7" fmla="*/ 771942 w 1179279"/>
              <a:gd name="connsiteY7" fmla="*/ 50800 h 1627230"/>
              <a:gd name="connsiteX8" fmla="*/ 768767 w 1179279"/>
              <a:gd name="connsiteY8" fmla="*/ 69850 h 1627230"/>
              <a:gd name="connsiteX9" fmla="*/ 759242 w 1179279"/>
              <a:gd name="connsiteY9" fmla="*/ 73025 h 1627230"/>
              <a:gd name="connsiteX10" fmla="*/ 749717 w 1179279"/>
              <a:gd name="connsiteY10" fmla="*/ 66675 h 1627230"/>
              <a:gd name="connsiteX11" fmla="*/ 737017 w 1179279"/>
              <a:gd name="connsiteY11" fmla="*/ 63500 h 1627230"/>
              <a:gd name="connsiteX12" fmla="*/ 714792 w 1179279"/>
              <a:gd name="connsiteY12" fmla="*/ 104775 h 1627230"/>
              <a:gd name="connsiteX13" fmla="*/ 670342 w 1179279"/>
              <a:gd name="connsiteY13" fmla="*/ 25400 h 1627230"/>
              <a:gd name="connsiteX14" fmla="*/ 654467 w 1179279"/>
              <a:gd name="connsiteY14" fmla="*/ 63500 h 1627230"/>
              <a:gd name="connsiteX15" fmla="*/ 600492 w 1179279"/>
              <a:gd name="connsiteY15" fmla="*/ 142875 h 1627230"/>
              <a:gd name="connsiteX16" fmla="*/ 562392 w 1179279"/>
              <a:gd name="connsiteY16" fmla="*/ 222250 h 1627230"/>
              <a:gd name="connsiteX17" fmla="*/ 527467 w 1179279"/>
              <a:gd name="connsiteY17" fmla="*/ 304800 h 1627230"/>
              <a:gd name="connsiteX18" fmla="*/ 521117 w 1179279"/>
              <a:gd name="connsiteY18" fmla="*/ 358775 h 1627230"/>
              <a:gd name="connsiteX19" fmla="*/ 444917 w 1179279"/>
              <a:gd name="connsiteY19" fmla="*/ 434975 h 1627230"/>
              <a:gd name="connsiteX20" fmla="*/ 444917 w 1179279"/>
              <a:gd name="connsiteY20" fmla="*/ 517525 h 1627230"/>
              <a:gd name="connsiteX21" fmla="*/ 409992 w 1179279"/>
              <a:gd name="connsiteY21" fmla="*/ 501650 h 1627230"/>
              <a:gd name="connsiteX22" fmla="*/ 362367 w 1179279"/>
              <a:gd name="connsiteY22" fmla="*/ 511175 h 1627230"/>
              <a:gd name="connsiteX23" fmla="*/ 295692 w 1179279"/>
              <a:gd name="connsiteY23" fmla="*/ 492125 h 1627230"/>
              <a:gd name="connsiteX24" fmla="*/ 289342 w 1179279"/>
              <a:gd name="connsiteY24" fmla="*/ 419100 h 1627230"/>
              <a:gd name="connsiteX25" fmla="*/ 263942 w 1179279"/>
              <a:gd name="connsiteY25" fmla="*/ 396875 h 1627230"/>
              <a:gd name="connsiteX26" fmla="*/ 184567 w 1179279"/>
              <a:gd name="connsiteY26" fmla="*/ 387350 h 1627230"/>
              <a:gd name="connsiteX27" fmla="*/ 108367 w 1179279"/>
              <a:gd name="connsiteY27" fmla="*/ 393700 h 1627230"/>
              <a:gd name="connsiteX28" fmla="*/ 35342 w 1179279"/>
              <a:gd name="connsiteY28" fmla="*/ 469900 h 1627230"/>
              <a:gd name="connsiteX29" fmla="*/ 417 w 1179279"/>
              <a:gd name="connsiteY29" fmla="*/ 533400 h 1627230"/>
              <a:gd name="connsiteX30" fmla="*/ 16292 w 1179279"/>
              <a:gd name="connsiteY30" fmla="*/ 587375 h 1627230"/>
              <a:gd name="connsiteX31" fmla="*/ 9941 w 1179279"/>
              <a:gd name="connsiteY31" fmla="*/ 631825 h 1627230"/>
              <a:gd name="connsiteX32" fmla="*/ 13117 w 1179279"/>
              <a:gd name="connsiteY32" fmla="*/ 698500 h 1627230"/>
              <a:gd name="connsiteX33" fmla="*/ 9942 w 1179279"/>
              <a:gd name="connsiteY33" fmla="*/ 736600 h 1627230"/>
              <a:gd name="connsiteX34" fmla="*/ 48042 w 1179279"/>
              <a:gd name="connsiteY34" fmla="*/ 755650 h 1627230"/>
              <a:gd name="connsiteX35" fmla="*/ 102017 w 1179279"/>
              <a:gd name="connsiteY35" fmla="*/ 790575 h 1627230"/>
              <a:gd name="connsiteX36" fmla="*/ 133767 w 1179279"/>
              <a:gd name="connsiteY36" fmla="*/ 784225 h 1627230"/>
              <a:gd name="connsiteX37" fmla="*/ 159167 w 1179279"/>
              <a:gd name="connsiteY37" fmla="*/ 841375 h 1627230"/>
              <a:gd name="connsiteX38" fmla="*/ 155992 w 1179279"/>
              <a:gd name="connsiteY38" fmla="*/ 873125 h 1627230"/>
              <a:gd name="connsiteX39" fmla="*/ 200442 w 1179279"/>
              <a:gd name="connsiteY39" fmla="*/ 904875 h 1627230"/>
              <a:gd name="connsiteX40" fmla="*/ 222667 w 1179279"/>
              <a:gd name="connsiteY40" fmla="*/ 939800 h 1627230"/>
              <a:gd name="connsiteX41" fmla="*/ 213142 w 1179279"/>
              <a:gd name="connsiteY41" fmla="*/ 1022350 h 1627230"/>
              <a:gd name="connsiteX42" fmla="*/ 190917 w 1179279"/>
              <a:gd name="connsiteY42" fmla="*/ 1063625 h 1627230"/>
              <a:gd name="connsiteX43" fmla="*/ 190917 w 1179279"/>
              <a:gd name="connsiteY43" fmla="*/ 1200150 h 1627230"/>
              <a:gd name="connsiteX44" fmla="*/ 244892 w 1179279"/>
              <a:gd name="connsiteY44" fmla="*/ 1206500 h 1627230"/>
              <a:gd name="connsiteX45" fmla="*/ 279817 w 1179279"/>
              <a:gd name="connsiteY45" fmla="*/ 1222375 h 1627230"/>
              <a:gd name="connsiteX46" fmla="*/ 289342 w 1179279"/>
              <a:gd name="connsiteY46" fmla="*/ 1270000 h 1627230"/>
              <a:gd name="connsiteX47" fmla="*/ 356017 w 1179279"/>
              <a:gd name="connsiteY47" fmla="*/ 1298575 h 1627230"/>
              <a:gd name="connsiteX48" fmla="*/ 403642 w 1179279"/>
              <a:gd name="connsiteY48" fmla="*/ 1330325 h 1627230"/>
              <a:gd name="connsiteX49" fmla="*/ 422692 w 1179279"/>
              <a:gd name="connsiteY49" fmla="*/ 1403350 h 1627230"/>
              <a:gd name="connsiteX50" fmla="*/ 444917 w 1179279"/>
              <a:gd name="connsiteY50" fmla="*/ 1476375 h 1627230"/>
              <a:gd name="connsiteX51" fmla="*/ 483017 w 1179279"/>
              <a:gd name="connsiteY51" fmla="*/ 1482725 h 1627230"/>
              <a:gd name="connsiteX52" fmla="*/ 514767 w 1179279"/>
              <a:gd name="connsiteY52" fmla="*/ 1536700 h 1627230"/>
              <a:gd name="connsiteX53" fmla="*/ 543342 w 1179279"/>
              <a:gd name="connsiteY53" fmla="*/ 1584325 h 1627230"/>
              <a:gd name="connsiteX54" fmla="*/ 571917 w 1179279"/>
              <a:gd name="connsiteY54" fmla="*/ 1555750 h 1627230"/>
              <a:gd name="connsiteX55" fmla="*/ 597317 w 1179279"/>
              <a:gd name="connsiteY55" fmla="*/ 1501775 h 1627230"/>
              <a:gd name="connsiteX56" fmla="*/ 625892 w 1179279"/>
              <a:gd name="connsiteY56" fmla="*/ 1565275 h 1627230"/>
              <a:gd name="connsiteX57" fmla="*/ 660817 w 1179279"/>
              <a:gd name="connsiteY57" fmla="*/ 1590675 h 1627230"/>
              <a:gd name="connsiteX58" fmla="*/ 711617 w 1179279"/>
              <a:gd name="connsiteY58" fmla="*/ 1543050 h 1627230"/>
              <a:gd name="connsiteX59" fmla="*/ 794167 w 1179279"/>
              <a:gd name="connsiteY59" fmla="*/ 1558925 h 1627230"/>
              <a:gd name="connsiteX60" fmla="*/ 857667 w 1179279"/>
              <a:gd name="connsiteY60" fmla="*/ 1568450 h 1627230"/>
              <a:gd name="connsiteX61" fmla="*/ 927517 w 1179279"/>
              <a:gd name="connsiteY61" fmla="*/ 1590675 h 1627230"/>
              <a:gd name="connsiteX62" fmla="*/ 1000542 w 1179279"/>
              <a:gd name="connsiteY62" fmla="*/ 1606550 h 1627230"/>
              <a:gd name="connsiteX63" fmla="*/ 1054517 w 1179279"/>
              <a:gd name="connsiteY63" fmla="*/ 1625599 h 1627230"/>
              <a:gd name="connsiteX64" fmla="*/ 1079917 w 1179279"/>
              <a:gd name="connsiteY64" fmla="*/ 1612900 h 1627230"/>
              <a:gd name="connsiteX65" fmla="*/ 1076741 w 1179279"/>
              <a:gd name="connsiteY65" fmla="*/ 1581149 h 1627230"/>
              <a:gd name="connsiteX66" fmla="*/ 1098967 w 1179279"/>
              <a:gd name="connsiteY66" fmla="*/ 1568449 h 1627230"/>
              <a:gd name="connsiteX67" fmla="*/ 1098967 w 1179279"/>
              <a:gd name="connsiteY67" fmla="*/ 1527175 h 1627230"/>
              <a:gd name="connsiteX68" fmla="*/ 1140241 w 1179279"/>
              <a:gd name="connsiteY68" fmla="*/ 1527174 h 1627230"/>
              <a:gd name="connsiteX69" fmla="*/ 1178342 w 1179279"/>
              <a:gd name="connsiteY69" fmla="*/ 1514475 h 1627230"/>
              <a:gd name="connsiteX70" fmla="*/ 1098967 w 1179279"/>
              <a:gd name="connsiteY70" fmla="*/ 1457325 h 1627230"/>
              <a:gd name="connsiteX71" fmla="*/ 1057692 w 1179279"/>
              <a:gd name="connsiteY71" fmla="*/ 1419225 h 1627230"/>
              <a:gd name="connsiteX72" fmla="*/ 1025941 w 1179279"/>
              <a:gd name="connsiteY72" fmla="*/ 1384299 h 1627230"/>
              <a:gd name="connsiteX73" fmla="*/ 1076742 w 1179279"/>
              <a:gd name="connsiteY73" fmla="*/ 1339850 h 1627230"/>
              <a:gd name="connsiteX74" fmla="*/ 1064042 w 1179279"/>
              <a:gd name="connsiteY74" fmla="*/ 1308100 h 1627230"/>
              <a:gd name="connsiteX75" fmla="*/ 1038641 w 1179279"/>
              <a:gd name="connsiteY75" fmla="*/ 1320799 h 1627230"/>
              <a:gd name="connsiteX76" fmla="*/ 984667 w 1179279"/>
              <a:gd name="connsiteY76" fmla="*/ 1314450 h 1627230"/>
              <a:gd name="connsiteX77" fmla="*/ 1013242 w 1179279"/>
              <a:gd name="connsiteY77" fmla="*/ 1276350 h 1627230"/>
              <a:gd name="connsiteX78" fmla="*/ 975141 w 1179279"/>
              <a:gd name="connsiteY78" fmla="*/ 1238250 h 1627230"/>
              <a:gd name="connsiteX79" fmla="*/ 965617 w 1179279"/>
              <a:gd name="connsiteY79" fmla="*/ 1206500 h 1627230"/>
              <a:gd name="connsiteX80" fmla="*/ 930692 w 1179279"/>
              <a:gd name="connsiteY80" fmla="*/ 1146175 h 1627230"/>
              <a:gd name="connsiteX81" fmla="*/ 898942 w 1179279"/>
              <a:gd name="connsiteY81" fmla="*/ 1082675 h 1627230"/>
              <a:gd name="connsiteX82" fmla="*/ 857667 w 1179279"/>
              <a:gd name="connsiteY82" fmla="*/ 1012825 h 1627230"/>
              <a:gd name="connsiteX83" fmla="*/ 756067 w 1179279"/>
              <a:gd name="connsiteY83" fmla="*/ 965200 h 1627230"/>
              <a:gd name="connsiteX84" fmla="*/ 746542 w 1179279"/>
              <a:gd name="connsiteY84" fmla="*/ 885825 h 1627230"/>
              <a:gd name="connsiteX85" fmla="*/ 692567 w 1179279"/>
              <a:gd name="connsiteY85" fmla="*/ 841375 h 1627230"/>
              <a:gd name="connsiteX86" fmla="*/ 686217 w 1179279"/>
              <a:gd name="connsiteY86" fmla="*/ 831850 h 1627230"/>
              <a:gd name="connsiteX87" fmla="*/ 689392 w 1179279"/>
              <a:gd name="connsiteY87" fmla="*/ 784225 h 1627230"/>
              <a:gd name="connsiteX88" fmla="*/ 698917 w 1179279"/>
              <a:gd name="connsiteY88" fmla="*/ 762000 h 1627230"/>
              <a:gd name="connsiteX89" fmla="*/ 708442 w 1179279"/>
              <a:gd name="connsiteY89" fmla="*/ 673100 h 1627230"/>
              <a:gd name="connsiteX90" fmla="*/ 711617 w 1179279"/>
              <a:gd name="connsiteY90" fmla="*/ 641350 h 1627230"/>
              <a:gd name="connsiteX91" fmla="*/ 721142 w 1179279"/>
              <a:gd name="connsiteY91" fmla="*/ 609600 h 1627230"/>
              <a:gd name="connsiteX92" fmla="*/ 727492 w 1179279"/>
              <a:gd name="connsiteY92" fmla="*/ 581025 h 1627230"/>
              <a:gd name="connsiteX93" fmla="*/ 733842 w 1179279"/>
              <a:gd name="connsiteY93" fmla="*/ 568325 h 1627230"/>
              <a:gd name="connsiteX94" fmla="*/ 737017 w 1179279"/>
              <a:gd name="connsiteY94" fmla="*/ 555625 h 1627230"/>
              <a:gd name="connsiteX95" fmla="*/ 749717 w 1179279"/>
              <a:gd name="connsiteY95" fmla="*/ 542925 h 1627230"/>
              <a:gd name="connsiteX96" fmla="*/ 762417 w 1179279"/>
              <a:gd name="connsiteY96" fmla="*/ 520700 h 1627230"/>
              <a:gd name="connsiteX97" fmla="*/ 784642 w 1179279"/>
              <a:gd name="connsiteY97" fmla="*/ 498475 h 1627230"/>
              <a:gd name="connsiteX98" fmla="*/ 797342 w 1179279"/>
              <a:gd name="connsiteY98" fmla="*/ 485775 h 1627230"/>
              <a:gd name="connsiteX99" fmla="*/ 806867 w 1179279"/>
              <a:gd name="connsiteY99" fmla="*/ 476250 h 1627230"/>
              <a:gd name="connsiteX100" fmla="*/ 816392 w 1179279"/>
              <a:gd name="connsiteY100" fmla="*/ 454025 h 1627230"/>
              <a:gd name="connsiteX101" fmla="*/ 819567 w 1179279"/>
              <a:gd name="connsiteY101" fmla="*/ 441325 h 1627230"/>
              <a:gd name="connsiteX102" fmla="*/ 832267 w 1179279"/>
              <a:gd name="connsiteY102" fmla="*/ 409575 h 1627230"/>
              <a:gd name="connsiteX103" fmla="*/ 838617 w 1179279"/>
              <a:gd name="connsiteY103" fmla="*/ 365125 h 1627230"/>
              <a:gd name="connsiteX104" fmla="*/ 841792 w 1179279"/>
              <a:gd name="connsiteY104" fmla="*/ 355600 h 1627230"/>
              <a:gd name="connsiteX105" fmla="*/ 844967 w 1179279"/>
              <a:gd name="connsiteY105" fmla="*/ 342900 h 1627230"/>
              <a:gd name="connsiteX106" fmla="*/ 854492 w 1179279"/>
              <a:gd name="connsiteY106" fmla="*/ 225425 h 1627230"/>
              <a:gd name="connsiteX107" fmla="*/ 857667 w 1179279"/>
              <a:gd name="connsiteY107" fmla="*/ 209550 h 1627230"/>
              <a:gd name="connsiteX108" fmla="*/ 864017 w 1179279"/>
              <a:gd name="connsiteY108" fmla="*/ 200025 h 1627230"/>
              <a:gd name="connsiteX109" fmla="*/ 867192 w 1179279"/>
              <a:gd name="connsiteY109" fmla="*/ 177800 h 1627230"/>
              <a:gd name="connsiteX110" fmla="*/ 870367 w 1179279"/>
              <a:gd name="connsiteY110" fmla="*/ 168275 h 1627230"/>
              <a:gd name="connsiteX111" fmla="*/ 873542 w 1179279"/>
              <a:gd name="connsiteY111" fmla="*/ 152400 h 1627230"/>
              <a:gd name="connsiteX112" fmla="*/ 883067 w 1179279"/>
              <a:gd name="connsiteY112" fmla="*/ 101600 h 1627230"/>
              <a:gd name="connsiteX113" fmla="*/ 886242 w 1179279"/>
              <a:gd name="connsiteY113" fmla="*/ 92075 h 1627230"/>
              <a:gd name="connsiteX114" fmla="*/ 898942 w 1179279"/>
              <a:gd name="connsiteY114" fmla="*/ 76200 h 1627230"/>
              <a:gd name="connsiteX115" fmla="*/ 908467 w 1179279"/>
              <a:gd name="connsiteY115" fmla="*/ 73025 h 1627230"/>
              <a:gd name="connsiteX0" fmla="*/ 908467 w 1179279"/>
              <a:gd name="connsiteY0" fmla="*/ 73025 h 1627230"/>
              <a:gd name="connsiteX1" fmla="*/ 902117 w 1179279"/>
              <a:gd name="connsiteY1" fmla="*/ 57150 h 1627230"/>
              <a:gd name="connsiteX2" fmla="*/ 844967 w 1179279"/>
              <a:gd name="connsiteY2" fmla="*/ 22225 h 1627230"/>
              <a:gd name="connsiteX3" fmla="*/ 829092 w 1179279"/>
              <a:gd name="connsiteY3" fmla="*/ 9525 h 1627230"/>
              <a:gd name="connsiteX4" fmla="*/ 813217 w 1179279"/>
              <a:gd name="connsiteY4" fmla="*/ 6350 h 1627230"/>
              <a:gd name="connsiteX5" fmla="*/ 797342 w 1179279"/>
              <a:gd name="connsiteY5" fmla="*/ 0 h 1627230"/>
              <a:gd name="connsiteX6" fmla="*/ 775117 w 1179279"/>
              <a:gd name="connsiteY6" fmla="*/ 6350 h 1627230"/>
              <a:gd name="connsiteX7" fmla="*/ 771942 w 1179279"/>
              <a:gd name="connsiteY7" fmla="*/ 50800 h 1627230"/>
              <a:gd name="connsiteX8" fmla="*/ 768767 w 1179279"/>
              <a:gd name="connsiteY8" fmla="*/ 69850 h 1627230"/>
              <a:gd name="connsiteX9" fmla="*/ 759242 w 1179279"/>
              <a:gd name="connsiteY9" fmla="*/ 73025 h 1627230"/>
              <a:gd name="connsiteX10" fmla="*/ 749717 w 1179279"/>
              <a:gd name="connsiteY10" fmla="*/ 66675 h 1627230"/>
              <a:gd name="connsiteX11" fmla="*/ 737017 w 1179279"/>
              <a:gd name="connsiteY11" fmla="*/ 63500 h 1627230"/>
              <a:gd name="connsiteX12" fmla="*/ 714792 w 1179279"/>
              <a:gd name="connsiteY12" fmla="*/ 104775 h 1627230"/>
              <a:gd name="connsiteX13" fmla="*/ 670342 w 1179279"/>
              <a:gd name="connsiteY13" fmla="*/ 25400 h 1627230"/>
              <a:gd name="connsiteX14" fmla="*/ 654467 w 1179279"/>
              <a:gd name="connsiteY14" fmla="*/ 63500 h 1627230"/>
              <a:gd name="connsiteX15" fmla="*/ 600492 w 1179279"/>
              <a:gd name="connsiteY15" fmla="*/ 142875 h 1627230"/>
              <a:gd name="connsiteX16" fmla="*/ 562392 w 1179279"/>
              <a:gd name="connsiteY16" fmla="*/ 222250 h 1627230"/>
              <a:gd name="connsiteX17" fmla="*/ 527467 w 1179279"/>
              <a:gd name="connsiteY17" fmla="*/ 304800 h 1627230"/>
              <a:gd name="connsiteX18" fmla="*/ 521117 w 1179279"/>
              <a:gd name="connsiteY18" fmla="*/ 358775 h 1627230"/>
              <a:gd name="connsiteX19" fmla="*/ 444917 w 1179279"/>
              <a:gd name="connsiteY19" fmla="*/ 434975 h 1627230"/>
              <a:gd name="connsiteX20" fmla="*/ 444917 w 1179279"/>
              <a:gd name="connsiteY20" fmla="*/ 517525 h 1627230"/>
              <a:gd name="connsiteX21" fmla="*/ 409992 w 1179279"/>
              <a:gd name="connsiteY21" fmla="*/ 501650 h 1627230"/>
              <a:gd name="connsiteX22" fmla="*/ 362367 w 1179279"/>
              <a:gd name="connsiteY22" fmla="*/ 511175 h 1627230"/>
              <a:gd name="connsiteX23" fmla="*/ 295692 w 1179279"/>
              <a:gd name="connsiteY23" fmla="*/ 492125 h 1627230"/>
              <a:gd name="connsiteX24" fmla="*/ 289342 w 1179279"/>
              <a:gd name="connsiteY24" fmla="*/ 419100 h 1627230"/>
              <a:gd name="connsiteX25" fmla="*/ 263942 w 1179279"/>
              <a:gd name="connsiteY25" fmla="*/ 396875 h 1627230"/>
              <a:gd name="connsiteX26" fmla="*/ 184567 w 1179279"/>
              <a:gd name="connsiteY26" fmla="*/ 387350 h 1627230"/>
              <a:gd name="connsiteX27" fmla="*/ 108367 w 1179279"/>
              <a:gd name="connsiteY27" fmla="*/ 393700 h 1627230"/>
              <a:gd name="connsiteX28" fmla="*/ 35342 w 1179279"/>
              <a:gd name="connsiteY28" fmla="*/ 469900 h 1627230"/>
              <a:gd name="connsiteX29" fmla="*/ 417 w 1179279"/>
              <a:gd name="connsiteY29" fmla="*/ 533400 h 1627230"/>
              <a:gd name="connsiteX30" fmla="*/ 16292 w 1179279"/>
              <a:gd name="connsiteY30" fmla="*/ 587375 h 1627230"/>
              <a:gd name="connsiteX31" fmla="*/ 9941 w 1179279"/>
              <a:gd name="connsiteY31" fmla="*/ 631825 h 1627230"/>
              <a:gd name="connsiteX32" fmla="*/ 13117 w 1179279"/>
              <a:gd name="connsiteY32" fmla="*/ 698500 h 1627230"/>
              <a:gd name="connsiteX33" fmla="*/ 9942 w 1179279"/>
              <a:gd name="connsiteY33" fmla="*/ 736600 h 1627230"/>
              <a:gd name="connsiteX34" fmla="*/ 48042 w 1179279"/>
              <a:gd name="connsiteY34" fmla="*/ 755650 h 1627230"/>
              <a:gd name="connsiteX35" fmla="*/ 102017 w 1179279"/>
              <a:gd name="connsiteY35" fmla="*/ 790575 h 1627230"/>
              <a:gd name="connsiteX36" fmla="*/ 133767 w 1179279"/>
              <a:gd name="connsiteY36" fmla="*/ 784225 h 1627230"/>
              <a:gd name="connsiteX37" fmla="*/ 159167 w 1179279"/>
              <a:gd name="connsiteY37" fmla="*/ 841375 h 1627230"/>
              <a:gd name="connsiteX38" fmla="*/ 155992 w 1179279"/>
              <a:gd name="connsiteY38" fmla="*/ 873125 h 1627230"/>
              <a:gd name="connsiteX39" fmla="*/ 200442 w 1179279"/>
              <a:gd name="connsiteY39" fmla="*/ 904875 h 1627230"/>
              <a:gd name="connsiteX40" fmla="*/ 222667 w 1179279"/>
              <a:gd name="connsiteY40" fmla="*/ 939800 h 1627230"/>
              <a:gd name="connsiteX41" fmla="*/ 213142 w 1179279"/>
              <a:gd name="connsiteY41" fmla="*/ 1022350 h 1627230"/>
              <a:gd name="connsiteX42" fmla="*/ 190917 w 1179279"/>
              <a:gd name="connsiteY42" fmla="*/ 1063625 h 1627230"/>
              <a:gd name="connsiteX43" fmla="*/ 190917 w 1179279"/>
              <a:gd name="connsiteY43" fmla="*/ 1200150 h 1627230"/>
              <a:gd name="connsiteX44" fmla="*/ 244892 w 1179279"/>
              <a:gd name="connsiteY44" fmla="*/ 1206500 h 1627230"/>
              <a:gd name="connsiteX45" fmla="*/ 279817 w 1179279"/>
              <a:gd name="connsiteY45" fmla="*/ 1222375 h 1627230"/>
              <a:gd name="connsiteX46" fmla="*/ 289342 w 1179279"/>
              <a:gd name="connsiteY46" fmla="*/ 1270000 h 1627230"/>
              <a:gd name="connsiteX47" fmla="*/ 356017 w 1179279"/>
              <a:gd name="connsiteY47" fmla="*/ 1298575 h 1627230"/>
              <a:gd name="connsiteX48" fmla="*/ 403642 w 1179279"/>
              <a:gd name="connsiteY48" fmla="*/ 1330325 h 1627230"/>
              <a:gd name="connsiteX49" fmla="*/ 422692 w 1179279"/>
              <a:gd name="connsiteY49" fmla="*/ 1403350 h 1627230"/>
              <a:gd name="connsiteX50" fmla="*/ 444917 w 1179279"/>
              <a:gd name="connsiteY50" fmla="*/ 1476375 h 1627230"/>
              <a:gd name="connsiteX51" fmla="*/ 483017 w 1179279"/>
              <a:gd name="connsiteY51" fmla="*/ 1482725 h 1627230"/>
              <a:gd name="connsiteX52" fmla="*/ 514767 w 1179279"/>
              <a:gd name="connsiteY52" fmla="*/ 1536700 h 1627230"/>
              <a:gd name="connsiteX53" fmla="*/ 543342 w 1179279"/>
              <a:gd name="connsiteY53" fmla="*/ 1584325 h 1627230"/>
              <a:gd name="connsiteX54" fmla="*/ 571917 w 1179279"/>
              <a:gd name="connsiteY54" fmla="*/ 1555750 h 1627230"/>
              <a:gd name="connsiteX55" fmla="*/ 597317 w 1179279"/>
              <a:gd name="connsiteY55" fmla="*/ 1501775 h 1627230"/>
              <a:gd name="connsiteX56" fmla="*/ 625892 w 1179279"/>
              <a:gd name="connsiteY56" fmla="*/ 1565275 h 1627230"/>
              <a:gd name="connsiteX57" fmla="*/ 660817 w 1179279"/>
              <a:gd name="connsiteY57" fmla="*/ 1590675 h 1627230"/>
              <a:gd name="connsiteX58" fmla="*/ 711617 w 1179279"/>
              <a:gd name="connsiteY58" fmla="*/ 1543050 h 1627230"/>
              <a:gd name="connsiteX59" fmla="*/ 794167 w 1179279"/>
              <a:gd name="connsiteY59" fmla="*/ 1558925 h 1627230"/>
              <a:gd name="connsiteX60" fmla="*/ 857667 w 1179279"/>
              <a:gd name="connsiteY60" fmla="*/ 1568450 h 1627230"/>
              <a:gd name="connsiteX61" fmla="*/ 927517 w 1179279"/>
              <a:gd name="connsiteY61" fmla="*/ 1590675 h 1627230"/>
              <a:gd name="connsiteX62" fmla="*/ 1000542 w 1179279"/>
              <a:gd name="connsiteY62" fmla="*/ 1606550 h 1627230"/>
              <a:gd name="connsiteX63" fmla="*/ 1054517 w 1179279"/>
              <a:gd name="connsiteY63" fmla="*/ 1625599 h 1627230"/>
              <a:gd name="connsiteX64" fmla="*/ 1079917 w 1179279"/>
              <a:gd name="connsiteY64" fmla="*/ 1612900 h 1627230"/>
              <a:gd name="connsiteX65" fmla="*/ 1076741 w 1179279"/>
              <a:gd name="connsiteY65" fmla="*/ 1581149 h 1627230"/>
              <a:gd name="connsiteX66" fmla="*/ 1098967 w 1179279"/>
              <a:gd name="connsiteY66" fmla="*/ 1568449 h 1627230"/>
              <a:gd name="connsiteX67" fmla="*/ 1098967 w 1179279"/>
              <a:gd name="connsiteY67" fmla="*/ 1527175 h 1627230"/>
              <a:gd name="connsiteX68" fmla="*/ 1140241 w 1179279"/>
              <a:gd name="connsiteY68" fmla="*/ 1527174 h 1627230"/>
              <a:gd name="connsiteX69" fmla="*/ 1178342 w 1179279"/>
              <a:gd name="connsiteY69" fmla="*/ 1514475 h 1627230"/>
              <a:gd name="connsiteX70" fmla="*/ 1098967 w 1179279"/>
              <a:gd name="connsiteY70" fmla="*/ 1457325 h 1627230"/>
              <a:gd name="connsiteX71" fmla="*/ 1057692 w 1179279"/>
              <a:gd name="connsiteY71" fmla="*/ 1419225 h 1627230"/>
              <a:gd name="connsiteX72" fmla="*/ 1025941 w 1179279"/>
              <a:gd name="connsiteY72" fmla="*/ 1384299 h 1627230"/>
              <a:gd name="connsiteX73" fmla="*/ 1076742 w 1179279"/>
              <a:gd name="connsiteY73" fmla="*/ 1339850 h 1627230"/>
              <a:gd name="connsiteX74" fmla="*/ 1064042 w 1179279"/>
              <a:gd name="connsiteY74" fmla="*/ 1308100 h 1627230"/>
              <a:gd name="connsiteX75" fmla="*/ 1038641 w 1179279"/>
              <a:gd name="connsiteY75" fmla="*/ 1320799 h 1627230"/>
              <a:gd name="connsiteX76" fmla="*/ 984667 w 1179279"/>
              <a:gd name="connsiteY76" fmla="*/ 1314450 h 1627230"/>
              <a:gd name="connsiteX77" fmla="*/ 1013242 w 1179279"/>
              <a:gd name="connsiteY77" fmla="*/ 1276350 h 1627230"/>
              <a:gd name="connsiteX78" fmla="*/ 975141 w 1179279"/>
              <a:gd name="connsiteY78" fmla="*/ 1238250 h 1627230"/>
              <a:gd name="connsiteX79" fmla="*/ 965617 w 1179279"/>
              <a:gd name="connsiteY79" fmla="*/ 1206500 h 1627230"/>
              <a:gd name="connsiteX80" fmla="*/ 930692 w 1179279"/>
              <a:gd name="connsiteY80" fmla="*/ 1146175 h 1627230"/>
              <a:gd name="connsiteX81" fmla="*/ 898942 w 1179279"/>
              <a:gd name="connsiteY81" fmla="*/ 1082675 h 1627230"/>
              <a:gd name="connsiteX82" fmla="*/ 857667 w 1179279"/>
              <a:gd name="connsiteY82" fmla="*/ 1012825 h 1627230"/>
              <a:gd name="connsiteX83" fmla="*/ 756067 w 1179279"/>
              <a:gd name="connsiteY83" fmla="*/ 965200 h 1627230"/>
              <a:gd name="connsiteX84" fmla="*/ 746542 w 1179279"/>
              <a:gd name="connsiteY84" fmla="*/ 885825 h 1627230"/>
              <a:gd name="connsiteX85" fmla="*/ 686217 w 1179279"/>
              <a:gd name="connsiteY85" fmla="*/ 831850 h 1627230"/>
              <a:gd name="connsiteX86" fmla="*/ 689392 w 1179279"/>
              <a:gd name="connsiteY86" fmla="*/ 784225 h 1627230"/>
              <a:gd name="connsiteX87" fmla="*/ 698917 w 1179279"/>
              <a:gd name="connsiteY87" fmla="*/ 762000 h 1627230"/>
              <a:gd name="connsiteX88" fmla="*/ 708442 w 1179279"/>
              <a:gd name="connsiteY88" fmla="*/ 673100 h 1627230"/>
              <a:gd name="connsiteX89" fmla="*/ 711617 w 1179279"/>
              <a:gd name="connsiteY89" fmla="*/ 641350 h 1627230"/>
              <a:gd name="connsiteX90" fmla="*/ 721142 w 1179279"/>
              <a:gd name="connsiteY90" fmla="*/ 609600 h 1627230"/>
              <a:gd name="connsiteX91" fmla="*/ 727492 w 1179279"/>
              <a:gd name="connsiteY91" fmla="*/ 581025 h 1627230"/>
              <a:gd name="connsiteX92" fmla="*/ 733842 w 1179279"/>
              <a:gd name="connsiteY92" fmla="*/ 568325 h 1627230"/>
              <a:gd name="connsiteX93" fmla="*/ 737017 w 1179279"/>
              <a:gd name="connsiteY93" fmla="*/ 555625 h 1627230"/>
              <a:gd name="connsiteX94" fmla="*/ 749717 w 1179279"/>
              <a:gd name="connsiteY94" fmla="*/ 542925 h 1627230"/>
              <a:gd name="connsiteX95" fmla="*/ 762417 w 1179279"/>
              <a:gd name="connsiteY95" fmla="*/ 520700 h 1627230"/>
              <a:gd name="connsiteX96" fmla="*/ 784642 w 1179279"/>
              <a:gd name="connsiteY96" fmla="*/ 498475 h 1627230"/>
              <a:gd name="connsiteX97" fmla="*/ 797342 w 1179279"/>
              <a:gd name="connsiteY97" fmla="*/ 485775 h 1627230"/>
              <a:gd name="connsiteX98" fmla="*/ 806867 w 1179279"/>
              <a:gd name="connsiteY98" fmla="*/ 476250 h 1627230"/>
              <a:gd name="connsiteX99" fmla="*/ 816392 w 1179279"/>
              <a:gd name="connsiteY99" fmla="*/ 454025 h 1627230"/>
              <a:gd name="connsiteX100" fmla="*/ 819567 w 1179279"/>
              <a:gd name="connsiteY100" fmla="*/ 441325 h 1627230"/>
              <a:gd name="connsiteX101" fmla="*/ 832267 w 1179279"/>
              <a:gd name="connsiteY101" fmla="*/ 409575 h 1627230"/>
              <a:gd name="connsiteX102" fmla="*/ 838617 w 1179279"/>
              <a:gd name="connsiteY102" fmla="*/ 365125 h 1627230"/>
              <a:gd name="connsiteX103" fmla="*/ 841792 w 1179279"/>
              <a:gd name="connsiteY103" fmla="*/ 355600 h 1627230"/>
              <a:gd name="connsiteX104" fmla="*/ 844967 w 1179279"/>
              <a:gd name="connsiteY104" fmla="*/ 342900 h 1627230"/>
              <a:gd name="connsiteX105" fmla="*/ 854492 w 1179279"/>
              <a:gd name="connsiteY105" fmla="*/ 225425 h 1627230"/>
              <a:gd name="connsiteX106" fmla="*/ 857667 w 1179279"/>
              <a:gd name="connsiteY106" fmla="*/ 209550 h 1627230"/>
              <a:gd name="connsiteX107" fmla="*/ 864017 w 1179279"/>
              <a:gd name="connsiteY107" fmla="*/ 200025 h 1627230"/>
              <a:gd name="connsiteX108" fmla="*/ 867192 w 1179279"/>
              <a:gd name="connsiteY108" fmla="*/ 177800 h 1627230"/>
              <a:gd name="connsiteX109" fmla="*/ 870367 w 1179279"/>
              <a:gd name="connsiteY109" fmla="*/ 168275 h 1627230"/>
              <a:gd name="connsiteX110" fmla="*/ 873542 w 1179279"/>
              <a:gd name="connsiteY110" fmla="*/ 152400 h 1627230"/>
              <a:gd name="connsiteX111" fmla="*/ 883067 w 1179279"/>
              <a:gd name="connsiteY111" fmla="*/ 101600 h 1627230"/>
              <a:gd name="connsiteX112" fmla="*/ 886242 w 1179279"/>
              <a:gd name="connsiteY112" fmla="*/ 92075 h 1627230"/>
              <a:gd name="connsiteX113" fmla="*/ 898942 w 1179279"/>
              <a:gd name="connsiteY113" fmla="*/ 76200 h 1627230"/>
              <a:gd name="connsiteX114" fmla="*/ 908467 w 1179279"/>
              <a:gd name="connsiteY114" fmla="*/ 73025 h 1627230"/>
              <a:gd name="connsiteX0" fmla="*/ 908467 w 1179279"/>
              <a:gd name="connsiteY0" fmla="*/ 73025 h 1627230"/>
              <a:gd name="connsiteX1" fmla="*/ 902117 w 1179279"/>
              <a:gd name="connsiteY1" fmla="*/ 57150 h 1627230"/>
              <a:gd name="connsiteX2" fmla="*/ 844967 w 1179279"/>
              <a:gd name="connsiteY2" fmla="*/ 22225 h 1627230"/>
              <a:gd name="connsiteX3" fmla="*/ 829092 w 1179279"/>
              <a:gd name="connsiteY3" fmla="*/ 9525 h 1627230"/>
              <a:gd name="connsiteX4" fmla="*/ 813217 w 1179279"/>
              <a:gd name="connsiteY4" fmla="*/ 6350 h 1627230"/>
              <a:gd name="connsiteX5" fmla="*/ 797342 w 1179279"/>
              <a:gd name="connsiteY5" fmla="*/ 0 h 1627230"/>
              <a:gd name="connsiteX6" fmla="*/ 775117 w 1179279"/>
              <a:gd name="connsiteY6" fmla="*/ 6350 h 1627230"/>
              <a:gd name="connsiteX7" fmla="*/ 771942 w 1179279"/>
              <a:gd name="connsiteY7" fmla="*/ 50800 h 1627230"/>
              <a:gd name="connsiteX8" fmla="*/ 768767 w 1179279"/>
              <a:gd name="connsiteY8" fmla="*/ 69850 h 1627230"/>
              <a:gd name="connsiteX9" fmla="*/ 759242 w 1179279"/>
              <a:gd name="connsiteY9" fmla="*/ 73025 h 1627230"/>
              <a:gd name="connsiteX10" fmla="*/ 749717 w 1179279"/>
              <a:gd name="connsiteY10" fmla="*/ 66675 h 1627230"/>
              <a:gd name="connsiteX11" fmla="*/ 737017 w 1179279"/>
              <a:gd name="connsiteY11" fmla="*/ 63500 h 1627230"/>
              <a:gd name="connsiteX12" fmla="*/ 714792 w 1179279"/>
              <a:gd name="connsiteY12" fmla="*/ 104775 h 1627230"/>
              <a:gd name="connsiteX13" fmla="*/ 670342 w 1179279"/>
              <a:gd name="connsiteY13" fmla="*/ 25400 h 1627230"/>
              <a:gd name="connsiteX14" fmla="*/ 654467 w 1179279"/>
              <a:gd name="connsiteY14" fmla="*/ 63500 h 1627230"/>
              <a:gd name="connsiteX15" fmla="*/ 600492 w 1179279"/>
              <a:gd name="connsiteY15" fmla="*/ 142875 h 1627230"/>
              <a:gd name="connsiteX16" fmla="*/ 562392 w 1179279"/>
              <a:gd name="connsiteY16" fmla="*/ 222250 h 1627230"/>
              <a:gd name="connsiteX17" fmla="*/ 527467 w 1179279"/>
              <a:gd name="connsiteY17" fmla="*/ 304800 h 1627230"/>
              <a:gd name="connsiteX18" fmla="*/ 521117 w 1179279"/>
              <a:gd name="connsiteY18" fmla="*/ 358775 h 1627230"/>
              <a:gd name="connsiteX19" fmla="*/ 444917 w 1179279"/>
              <a:gd name="connsiteY19" fmla="*/ 434975 h 1627230"/>
              <a:gd name="connsiteX20" fmla="*/ 444917 w 1179279"/>
              <a:gd name="connsiteY20" fmla="*/ 517525 h 1627230"/>
              <a:gd name="connsiteX21" fmla="*/ 409992 w 1179279"/>
              <a:gd name="connsiteY21" fmla="*/ 501650 h 1627230"/>
              <a:gd name="connsiteX22" fmla="*/ 362367 w 1179279"/>
              <a:gd name="connsiteY22" fmla="*/ 511175 h 1627230"/>
              <a:gd name="connsiteX23" fmla="*/ 295692 w 1179279"/>
              <a:gd name="connsiteY23" fmla="*/ 492125 h 1627230"/>
              <a:gd name="connsiteX24" fmla="*/ 289342 w 1179279"/>
              <a:gd name="connsiteY24" fmla="*/ 419100 h 1627230"/>
              <a:gd name="connsiteX25" fmla="*/ 263942 w 1179279"/>
              <a:gd name="connsiteY25" fmla="*/ 396875 h 1627230"/>
              <a:gd name="connsiteX26" fmla="*/ 184567 w 1179279"/>
              <a:gd name="connsiteY26" fmla="*/ 387350 h 1627230"/>
              <a:gd name="connsiteX27" fmla="*/ 108367 w 1179279"/>
              <a:gd name="connsiteY27" fmla="*/ 393700 h 1627230"/>
              <a:gd name="connsiteX28" fmla="*/ 35342 w 1179279"/>
              <a:gd name="connsiteY28" fmla="*/ 469900 h 1627230"/>
              <a:gd name="connsiteX29" fmla="*/ 417 w 1179279"/>
              <a:gd name="connsiteY29" fmla="*/ 533400 h 1627230"/>
              <a:gd name="connsiteX30" fmla="*/ 16292 w 1179279"/>
              <a:gd name="connsiteY30" fmla="*/ 587375 h 1627230"/>
              <a:gd name="connsiteX31" fmla="*/ 9941 w 1179279"/>
              <a:gd name="connsiteY31" fmla="*/ 631825 h 1627230"/>
              <a:gd name="connsiteX32" fmla="*/ 13117 w 1179279"/>
              <a:gd name="connsiteY32" fmla="*/ 698500 h 1627230"/>
              <a:gd name="connsiteX33" fmla="*/ 9942 w 1179279"/>
              <a:gd name="connsiteY33" fmla="*/ 736600 h 1627230"/>
              <a:gd name="connsiteX34" fmla="*/ 48042 w 1179279"/>
              <a:gd name="connsiteY34" fmla="*/ 755650 h 1627230"/>
              <a:gd name="connsiteX35" fmla="*/ 102017 w 1179279"/>
              <a:gd name="connsiteY35" fmla="*/ 790575 h 1627230"/>
              <a:gd name="connsiteX36" fmla="*/ 133767 w 1179279"/>
              <a:gd name="connsiteY36" fmla="*/ 784225 h 1627230"/>
              <a:gd name="connsiteX37" fmla="*/ 159167 w 1179279"/>
              <a:gd name="connsiteY37" fmla="*/ 841375 h 1627230"/>
              <a:gd name="connsiteX38" fmla="*/ 155992 w 1179279"/>
              <a:gd name="connsiteY38" fmla="*/ 873125 h 1627230"/>
              <a:gd name="connsiteX39" fmla="*/ 200442 w 1179279"/>
              <a:gd name="connsiteY39" fmla="*/ 904875 h 1627230"/>
              <a:gd name="connsiteX40" fmla="*/ 222667 w 1179279"/>
              <a:gd name="connsiteY40" fmla="*/ 939800 h 1627230"/>
              <a:gd name="connsiteX41" fmla="*/ 213142 w 1179279"/>
              <a:gd name="connsiteY41" fmla="*/ 1022350 h 1627230"/>
              <a:gd name="connsiteX42" fmla="*/ 190917 w 1179279"/>
              <a:gd name="connsiteY42" fmla="*/ 1063625 h 1627230"/>
              <a:gd name="connsiteX43" fmla="*/ 190917 w 1179279"/>
              <a:gd name="connsiteY43" fmla="*/ 1200150 h 1627230"/>
              <a:gd name="connsiteX44" fmla="*/ 244892 w 1179279"/>
              <a:gd name="connsiteY44" fmla="*/ 1206500 h 1627230"/>
              <a:gd name="connsiteX45" fmla="*/ 279817 w 1179279"/>
              <a:gd name="connsiteY45" fmla="*/ 1222375 h 1627230"/>
              <a:gd name="connsiteX46" fmla="*/ 289342 w 1179279"/>
              <a:gd name="connsiteY46" fmla="*/ 1270000 h 1627230"/>
              <a:gd name="connsiteX47" fmla="*/ 356017 w 1179279"/>
              <a:gd name="connsiteY47" fmla="*/ 1298575 h 1627230"/>
              <a:gd name="connsiteX48" fmla="*/ 403642 w 1179279"/>
              <a:gd name="connsiteY48" fmla="*/ 1330325 h 1627230"/>
              <a:gd name="connsiteX49" fmla="*/ 422692 w 1179279"/>
              <a:gd name="connsiteY49" fmla="*/ 1403350 h 1627230"/>
              <a:gd name="connsiteX50" fmla="*/ 444917 w 1179279"/>
              <a:gd name="connsiteY50" fmla="*/ 1476375 h 1627230"/>
              <a:gd name="connsiteX51" fmla="*/ 483017 w 1179279"/>
              <a:gd name="connsiteY51" fmla="*/ 1482725 h 1627230"/>
              <a:gd name="connsiteX52" fmla="*/ 514767 w 1179279"/>
              <a:gd name="connsiteY52" fmla="*/ 1536700 h 1627230"/>
              <a:gd name="connsiteX53" fmla="*/ 543342 w 1179279"/>
              <a:gd name="connsiteY53" fmla="*/ 1584325 h 1627230"/>
              <a:gd name="connsiteX54" fmla="*/ 571917 w 1179279"/>
              <a:gd name="connsiteY54" fmla="*/ 1555750 h 1627230"/>
              <a:gd name="connsiteX55" fmla="*/ 597317 w 1179279"/>
              <a:gd name="connsiteY55" fmla="*/ 1501775 h 1627230"/>
              <a:gd name="connsiteX56" fmla="*/ 625892 w 1179279"/>
              <a:gd name="connsiteY56" fmla="*/ 1565275 h 1627230"/>
              <a:gd name="connsiteX57" fmla="*/ 660817 w 1179279"/>
              <a:gd name="connsiteY57" fmla="*/ 1590675 h 1627230"/>
              <a:gd name="connsiteX58" fmla="*/ 711617 w 1179279"/>
              <a:gd name="connsiteY58" fmla="*/ 1543050 h 1627230"/>
              <a:gd name="connsiteX59" fmla="*/ 794167 w 1179279"/>
              <a:gd name="connsiteY59" fmla="*/ 1558925 h 1627230"/>
              <a:gd name="connsiteX60" fmla="*/ 857667 w 1179279"/>
              <a:gd name="connsiteY60" fmla="*/ 1568450 h 1627230"/>
              <a:gd name="connsiteX61" fmla="*/ 927517 w 1179279"/>
              <a:gd name="connsiteY61" fmla="*/ 1590675 h 1627230"/>
              <a:gd name="connsiteX62" fmla="*/ 1000542 w 1179279"/>
              <a:gd name="connsiteY62" fmla="*/ 1606550 h 1627230"/>
              <a:gd name="connsiteX63" fmla="*/ 1054517 w 1179279"/>
              <a:gd name="connsiteY63" fmla="*/ 1625599 h 1627230"/>
              <a:gd name="connsiteX64" fmla="*/ 1079917 w 1179279"/>
              <a:gd name="connsiteY64" fmla="*/ 1612900 h 1627230"/>
              <a:gd name="connsiteX65" fmla="*/ 1076741 w 1179279"/>
              <a:gd name="connsiteY65" fmla="*/ 1581149 h 1627230"/>
              <a:gd name="connsiteX66" fmla="*/ 1098967 w 1179279"/>
              <a:gd name="connsiteY66" fmla="*/ 1568449 h 1627230"/>
              <a:gd name="connsiteX67" fmla="*/ 1098967 w 1179279"/>
              <a:gd name="connsiteY67" fmla="*/ 1527175 h 1627230"/>
              <a:gd name="connsiteX68" fmla="*/ 1140241 w 1179279"/>
              <a:gd name="connsiteY68" fmla="*/ 1527174 h 1627230"/>
              <a:gd name="connsiteX69" fmla="*/ 1178342 w 1179279"/>
              <a:gd name="connsiteY69" fmla="*/ 1514475 h 1627230"/>
              <a:gd name="connsiteX70" fmla="*/ 1098967 w 1179279"/>
              <a:gd name="connsiteY70" fmla="*/ 1457325 h 1627230"/>
              <a:gd name="connsiteX71" fmla="*/ 1057692 w 1179279"/>
              <a:gd name="connsiteY71" fmla="*/ 1419225 h 1627230"/>
              <a:gd name="connsiteX72" fmla="*/ 1025941 w 1179279"/>
              <a:gd name="connsiteY72" fmla="*/ 1384299 h 1627230"/>
              <a:gd name="connsiteX73" fmla="*/ 1076742 w 1179279"/>
              <a:gd name="connsiteY73" fmla="*/ 1339850 h 1627230"/>
              <a:gd name="connsiteX74" fmla="*/ 1064042 w 1179279"/>
              <a:gd name="connsiteY74" fmla="*/ 1308100 h 1627230"/>
              <a:gd name="connsiteX75" fmla="*/ 1038641 w 1179279"/>
              <a:gd name="connsiteY75" fmla="*/ 1320799 h 1627230"/>
              <a:gd name="connsiteX76" fmla="*/ 984667 w 1179279"/>
              <a:gd name="connsiteY76" fmla="*/ 1314450 h 1627230"/>
              <a:gd name="connsiteX77" fmla="*/ 1013242 w 1179279"/>
              <a:gd name="connsiteY77" fmla="*/ 1276350 h 1627230"/>
              <a:gd name="connsiteX78" fmla="*/ 975141 w 1179279"/>
              <a:gd name="connsiteY78" fmla="*/ 1238250 h 1627230"/>
              <a:gd name="connsiteX79" fmla="*/ 965617 w 1179279"/>
              <a:gd name="connsiteY79" fmla="*/ 1206500 h 1627230"/>
              <a:gd name="connsiteX80" fmla="*/ 930692 w 1179279"/>
              <a:gd name="connsiteY80" fmla="*/ 1146175 h 1627230"/>
              <a:gd name="connsiteX81" fmla="*/ 898942 w 1179279"/>
              <a:gd name="connsiteY81" fmla="*/ 1082675 h 1627230"/>
              <a:gd name="connsiteX82" fmla="*/ 857667 w 1179279"/>
              <a:gd name="connsiteY82" fmla="*/ 1012825 h 1627230"/>
              <a:gd name="connsiteX83" fmla="*/ 756067 w 1179279"/>
              <a:gd name="connsiteY83" fmla="*/ 965200 h 1627230"/>
              <a:gd name="connsiteX84" fmla="*/ 746542 w 1179279"/>
              <a:gd name="connsiteY84" fmla="*/ 885825 h 1627230"/>
              <a:gd name="connsiteX85" fmla="*/ 686217 w 1179279"/>
              <a:gd name="connsiteY85" fmla="*/ 831850 h 1627230"/>
              <a:gd name="connsiteX86" fmla="*/ 689392 w 1179279"/>
              <a:gd name="connsiteY86" fmla="*/ 784225 h 1627230"/>
              <a:gd name="connsiteX87" fmla="*/ 708442 w 1179279"/>
              <a:gd name="connsiteY87" fmla="*/ 673100 h 1627230"/>
              <a:gd name="connsiteX88" fmla="*/ 711617 w 1179279"/>
              <a:gd name="connsiteY88" fmla="*/ 641350 h 1627230"/>
              <a:gd name="connsiteX89" fmla="*/ 721142 w 1179279"/>
              <a:gd name="connsiteY89" fmla="*/ 609600 h 1627230"/>
              <a:gd name="connsiteX90" fmla="*/ 727492 w 1179279"/>
              <a:gd name="connsiteY90" fmla="*/ 581025 h 1627230"/>
              <a:gd name="connsiteX91" fmla="*/ 733842 w 1179279"/>
              <a:gd name="connsiteY91" fmla="*/ 568325 h 1627230"/>
              <a:gd name="connsiteX92" fmla="*/ 737017 w 1179279"/>
              <a:gd name="connsiteY92" fmla="*/ 555625 h 1627230"/>
              <a:gd name="connsiteX93" fmla="*/ 749717 w 1179279"/>
              <a:gd name="connsiteY93" fmla="*/ 542925 h 1627230"/>
              <a:gd name="connsiteX94" fmla="*/ 762417 w 1179279"/>
              <a:gd name="connsiteY94" fmla="*/ 520700 h 1627230"/>
              <a:gd name="connsiteX95" fmla="*/ 784642 w 1179279"/>
              <a:gd name="connsiteY95" fmla="*/ 498475 h 1627230"/>
              <a:gd name="connsiteX96" fmla="*/ 797342 w 1179279"/>
              <a:gd name="connsiteY96" fmla="*/ 485775 h 1627230"/>
              <a:gd name="connsiteX97" fmla="*/ 806867 w 1179279"/>
              <a:gd name="connsiteY97" fmla="*/ 476250 h 1627230"/>
              <a:gd name="connsiteX98" fmla="*/ 816392 w 1179279"/>
              <a:gd name="connsiteY98" fmla="*/ 454025 h 1627230"/>
              <a:gd name="connsiteX99" fmla="*/ 819567 w 1179279"/>
              <a:gd name="connsiteY99" fmla="*/ 441325 h 1627230"/>
              <a:gd name="connsiteX100" fmla="*/ 832267 w 1179279"/>
              <a:gd name="connsiteY100" fmla="*/ 409575 h 1627230"/>
              <a:gd name="connsiteX101" fmla="*/ 838617 w 1179279"/>
              <a:gd name="connsiteY101" fmla="*/ 365125 h 1627230"/>
              <a:gd name="connsiteX102" fmla="*/ 841792 w 1179279"/>
              <a:gd name="connsiteY102" fmla="*/ 355600 h 1627230"/>
              <a:gd name="connsiteX103" fmla="*/ 844967 w 1179279"/>
              <a:gd name="connsiteY103" fmla="*/ 342900 h 1627230"/>
              <a:gd name="connsiteX104" fmla="*/ 854492 w 1179279"/>
              <a:gd name="connsiteY104" fmla="*/ 225425 h 1627230"/>
              <a:gd name="connsiteX105" fmla="*/ 857667 w 1179279"/>
              <a:gd name="connsiteY105" fmla="*/ 209550 h 1627230"/>
              <a:gd name="connsiteX106" fmla="*/ 864017 w 1179279"/>
              <a:gd name="connsiteY106" fmla="*/ 200025 h 1627230"/>
              <a:gd name="connsiteX107" fmla="*/ 867192 w 1179279"/>
              <a:gd name="connsiteY107" fmla="*/ 177800 h 1627230"/>
              <a:gd name="connsiteX108" fmla="*/ 870367 w 1179279"/>
              <a:gd name="connsiteY108" fmla="*/ 168275 h 1627230"/>
              <a:gd name="connsiteX109" fmla="*/ 873542 w 1179279"/>
              <a:gd name="connsiteY109" fmla="*/ 152400 h 1627230"/>
              <a:gd name="connsiteX110" fmla="*/ 883067 w 1179279"/>
              <a:gd name="connsiteY110" fmla="*/ 101600 h 1627230"/>
              <a:gd name="connsiteX111" fmla="*/ 886242 w 1179279"/>
              <a:gd name="connsiteY111" fmla="*/ 92075 h 1627230"/>
              <a:gd name="connsiteX112" fmla="*/ 898942 w 1179279"/>
              <a:gd name="connsiteY112" fmla="*/ 76200 h 1627230"/>
              <a:gd name="connsiteX113" fmla="*/ 908467 w 1179279"/>
              <a:gd name="connsiteY113" fmla="*/ 73025 h 1627230"/>
              <a:gd name="connsiteX0" fmla="*/ 908467 w 1179279"/>
              <a:gd name="connsiteY0" fmla="*/ 73025 h 1627230"/>
              <a:gd name="connsiteX1" fmla="*/ 902117 w 1179279"/>
              <a:gd name="connsiteY1" fmla="*/ 57150 h 1627230"/>
              <a:gd name="connsiteX2" fmla="*/ 844967 w 1179279"/>
              <a:gd name="connsiteY2" fmla="*/ 22225 h 1627230"/>
              <a:gd name="connsiteX3" fmla="*/ 829092 w 1179279"/>
              <a:gd name="connsiteY3" fmla="*/ 9525 h 1627230"/>
              <a:gd name="connsiteX4" fmla="*/ 813217 w 1179279"/>
              <a:gd name="connsiteY4" fmla="*/ 6350 h 1627230"/>
              <a:gd name="connsiteX5" fmla="*/ 797342 w 1179279"/>
              <a:gd name="connsiteY5" fmla="*/ 0 h 1627230"/>
              <a:gd name="connsiteX6" fmla="*/ 775117 w 1179279"/>
              <a:gd name="connsiteY6" fmla="*/ 6350 h 1627230"/>
              <a:gd name="connsiteX7" fmla="*/ 771942 w 1179279"/>
              <a:gd name="connsiteY7" fmla="*/ 50800 h 1627230"/>
              <a:gd name="connsiteX8" fmla="*/ 768767 w 1179279"/>
              <a:gd name="connsiteY8" fmla="*/ 69850 h 1627230"/>
              <a:gd name="connsiteX9" fmla="*/ 759242 w 1179279"/>
              <a:gd name="connsiteY9" fmla="*/ 73025 h 1627230"/>
              <a:gd name="connsiteX10" fmla="*/ 749717 w 1179279"/>
              <a:gd name="connsiteY10" fmla="*/ 66675 h 1627230"/>
              <a:gd name="connsiteX11" fmla="*/ 737017 w 1179279"/>
              <a:gd name="connsiteY11" fmla="*/ 63500 h 1627230"/>
              <a:gd name="connsiteX12" fmla="*/ 714792 w 1179279"/>
              <a:gd name="connsiteY12" fmla="*/ 104775 h 1627230"/>
              <a:gd name="connsiteX13" fmla="*/ 670342 w 1179279"/>
              <a:gd name="connsiteY13" fmla="*/ 25400 h 1627230"/>
              <a:gd name="connsiteX14" fmla="*/ 654467 w 1179279"/>
              <a:gd name="connsiteY14" fmla="*/ 63500 h 1627230"/>
              <a:gd name="connsiteX15" fmla="*/ 600492 w 1179279"/>
              <a:gd name="connsiteY15" fmla="*/ 142875 h 1627230"/>
              <a:gd name="connsiteX16" fmla="*/ 562392 w 1179279"/>
              <a:gd name="connsiteY16" fmla="*/ 222250 h 1627230"/>
              <a:gd name="connsiteX17" fmla="*/ 527467 w 1179279"/>
              <a:gd name="connsiteY17" fmla="*/ 304800 h 1627230"/>
              <a:gd name="connsiteX18" fmla="*/ 521117 w 1179279"/>
              <a:gd name="connsiteY18" fmla="*/ 358775 h 1627230"/>
              <a:gd name="connsiteX19" fmla="*/ 444917 w 1179279"/>
              <a:gd name="connsiteY19" fmla="*/ 434975 h 1627230"/>
              <a:gd name="connsiteX20" fmla="*/ 444917 w 1179279"/>
              <a:gd name="connsiteY20" fmla="*/ 517525 h 1627230"/>
              <a:gd name="connsiteX21" fmla="*/ 409992 w 1179279"/>
              <a:gd name="connsiteY21" fmla="*/ 501650 h 1627230"/>
              <a:gd name="connsiteX22" fmla="*/ 362367 w 1179279"/>
              <a:gd name="connsiteY22" fmla="*/ 511175 h 1627230"/>
              <a:gd name="connsiteX23" fmla="*/ 295692 w 1179279"/>
              <a:gd name="connsiteY23" fmla="*/ 492125 h 1627230"/>
              <a:gd name="connsiteX24" fmla="*/ 289342 w 1179279"/>
              <a:gd name="connsiteY24" fmla="*/ 419100 h 1627230"/>
              <a:gd name="connsiteX25" fmla="*/ 263942 w 1179279"/>
              <a:gd name="connsiteY25" fmla="*/ 396875 h 1627230"/>
              <a:gd name="connsiteX26" fmla="*/ 184567 w 1179279"/>
              <a:gd name="connsiteY26" fmla="*/ 387350 h 1627230"/>
              <a:gd name="connsiteX27" fmla="*/ 108367 w 1179279"/>
              <a:gd name="connsiteY27" fmla="*/ 393700 h 1627230"/>
              <a:gd name="connsiteX28" fmla="*/ 35342 w 1179279"/>
              <a:gd name="connsiteY28" fmla="*/ 469900 h 1627230"/>
              <a:gd name="connsiteX29" fmla="*/ 417 w 1179279"/>
              <a:gd name="connsiteY29" fmla="*/ 533400 h 1627230"/>
              <a:gd name="connsiteX30" fmla="*/ 16292 w 1179279"/>
              <a:gd name="connsiteY30" fmla="*/ 587375 h 1627230"/>
              <a:gd name="connsiteX31" fmla="*/ 9941 w 1179279"/>
              <a:gd name="connsiteY31" fmla="*/ 631825 h 1627230"/>
              <a:gd name="connsiteX32" fmla="*/ 13117 w 1179279"/>
              <a:gd name="connsiteY32" fmla="*/ 698500 h 1627230"/>
              <a:gd name="connsiteX33" fmla="*/ 9942 w 1179279"/>
              <a:gd name="connsiteY33" fmla="*/ 736600 h 1627230"/>
              <a:gd name="connsiteX34" fmla="*/ 48042 w 1179279"/>
              <a:gd name="connsiteY34" fmla="*/ 755650 h 1627230"/>
              <a:gd name="connsiteX35" fmla="*/ 102017 w 1179279"/>
              <a:gd name="connsiteY35" fmla="*/ 790575 h 1627230"/>
              <a:gd name="connsiteX36" fmla="*/ 133767 w 1179279"/>
              <a:gd name="connsiteY36" fmla="*/ 784225 h 1627230"/>
              <a:gd name="connsiteX37" fmla="*/ 159167 w 1179279"/>
              <a:gd name="connsiteY37" fmla="*/ 841375 h 1627230"/>
              <a:gd name="connsiteX38" fmla="*/ 155992 w 1179279"/>
              <a:gd name="connsiteY38" fmla="*/ 873125 h 1627230"/>
              <a:gd name="connsiteX39" fmla="*/ 200442 w 1179279"/>
              <a:gd name="connsiteY39" fmla="*/ 904875 h 1627230"/>
              <a:gd name="connsiteX40" fmla="*/ 222667 w 1179279"/>
              <a:gd name="connsiteY40" fmla="*/ 939800 h 1627230"/>
              <a:gd name="connsiteX41" fmla="*/ 213142 w 1179279"/>
              <a:gd name="connsiteY41" fmla="*/ 1022350 h 1627230"/>
              <a:gd name="connsiteX42" fmla="*/ 190917 w 1179279"/>
              <a:gd name="connsiteY42" fmla="*/ 1063625 h 1627230"/>
              <a:gd name="connsiteX43" fmla="*/ 190917 w 1179279"/>
              <a:gd name="connsiteY43" fmla="*/ 1200150 h 1627230"/>
              <a:gd name="connsiteX44" fmla="*/ 244892 w 1179279"/>
              <a:gd name="connsiteY44" fmla="*/ 1206500 h 1627230"/>
              <a:gd name="connsiteX45" fmla="*/ 279817 w 1179279"/>
              <a:gd name="connsiteY45" fmla="*/ 1222375 h 1627230"/>
              <a:gd name="connsiteX46" fmla="*/ 289342 w 1179279"/>
              <a:gd name="connsiteY46" fmla="*/ 1270000 h 1627230"/>
              <a:gd name="connsiteX47" fmla="*/ 356017 w 1179279"/>
              <a:gd name="connsiteY47" fmla="*/ 1298575 h 1627230"/>
              <a:gd name="connsiteX48" fmla="*/ 403642 w 1179279"/>
              <a:gd name="connsiteY48" fmla="*/ 1330325 h 1627230"/>
              <a:gd name="connsiteX49" fmla="*/ 422692 w 1179279"/>
              <a:gd name="connsiteY49" fmla="*/ 1403350 h 1627230"/>
              <a:gd name="connsiteX50" fmla="*/ 444917 w 1179279"/>
              <a:gd name="connsiteY50" fmla="*/ 1476375 h 1627230"/>
              <a:gd name="connsiteX51" fmla="*/ 483017 w 1179279"/>
              <a:gd name="connsiteY51" fmla="*/ 1482725 h 1627230"/>
              <a:gd name="connsiteX52" fmla="*/ 514767 w 1179279"/>
              <a:gd name="connsiteY52" fmla="*/ 1536700 h 1627230"/>
              <a:gd name="connsiteX53" fmla="*/ 543342 w 1179279"/>
              <a:gd name="connsiteY53" fmla="*/ 1584325 h 1627230"/>
              <a:gd name="connsiteX54" fmla="*/ 571917 w 1179279"/>
              <a:gd name="connsiteY54" fmla="*/ 1555750 h 1627230"/>
              <a:gd name="connsiteX55" fmla="*/ 597317 w 1179279"/>
              <a:gd name="connsiteY55" fmla="*/ 1501775 h 1627230"/>
              <a:gd name="connsiteX56" fmla="*/ 625892 w 1179279"/>
              <a:gd name="connsiteY56" fmla="*/ 1565275 h 1627230"/>
              <a:gd name="connsiteX57" fmla="*/ 660817 w 1179279"/>
              <a:gd name="connsiteY57" fmla="*/ 1590675 h 1627230"/>
              <a:gd name="connsiteX58" fmla="*/ 711617 w 1179279"/>
              <a:gd name="connsiteY58" fmla="*/ 1543050 h 1627230"/>
              <a:gd name="connsiteX59" fmla="*/ 794167 w 1179279"/>
              <a:gd name="connsiteY59" fmla="*/ 1558925 h 1627230"/>
              <a:gd name="connsiteX60" fmla="*/ 857667 w 1179279"/>
              <a:gd name="connsiteY60" fmla="*/ 1568450 h 1627230"/>
              <a:gd name="connsiteX61" fmla="*/ 927517 w 1179279"/>
              <a:gd name="connsiteY61" fmla="*/ 1590675 h 1627230"/>
              <a:gd name="connsiteX62" fmla="*/ 1000542 w 1179279"/>
              <a:gd name="connsiteY62" fmla="*/ 1606550 h 1627230"/>
              <a:gd name="connsiteX63" fmla="*/ 1054517 w 1179279"/>
              <a:gd name="connsiteY63" fmla="*/ 1625599 h 1627230"/>
              <a:gd name="connsiteX64" fmla="*/ 1079917 w 1179279"/>
              <a:gd name="connsiteY64" fmla="*/ 1612900 h 1627230"/>
              <a:gd name="connsiteX65" fmla="*/ 1076741 w 1179279"/>
              <a:gd name="connsiteY65" fmla="*/ 1581149 h 1627230"/>
              <a:gd name="connsiteX66" fmla="*/ 1098967 w 1179279"/>
              <a:gd name="connsiteY66" fmla="*/ 1568449 h 1627230"/>
              <a:gd name="connsiteX67" fmla="*/ 1098967 w 1179279"/>
              <a:gd name="connsiteY67" fmla="*/ 1527175 h 1627230"/>
              <a:gd name="connsiteX68" fmla="*/ 1140241 w 1179279"/>
              <a:gd name="connsiteY68" fmla="*/ 1527174 h 1627230"/>
              <a:gd name="connsiteX69" fmla="*/ 1178342 w 1179279"/>
              <a:gd name="connsiteY69" fmla="*/ 1514475 h 1627230"/>
              <a:gd name="connsiteX70" fmla="*/ 1098967 w 1179279"/>
              <a:gd name="connsiteY70" fmla="*/ 1457325 h 1627230"/>
              <a:gd name="connsiteX71" fmla="*/ 1057692 w 1179279"/>
              <a:gd name="connsiteY71" fmla="*/ 1419225 h 1627230"/>
              <a:gd name="connsiteX72" fmla="*/ 1025941 w 1179279"/>
              <a:gd name="connsiteY72" fmla="*/ 1384299 h 1627230"/>
              <a:gd name="connsiteX73" fmla="*/ 1076742 w 1179279"/>
              <a:gd name="connsiteY73" fmla="*/ 1339850 h 1627230"/>
              <a:gd name="connsiteX74" fmla="*/ 1064042 w 1179279"/>
              <a:gd name="connsiteY74" fmla="*/ 1308100 h 1627230"/>
              <a:gd name="connsiteX75" fmla="*/ 1038641 w 1179279"/>
              <a:gd name="connsiteY75" fmla="*/ 1320799 h 1627230"/>
              <a:gd name="connsiteX76" fmla="*/ 984667 w 1179279"/>
              <a:gd name="connsiteY76" fmla="*/ 1314450 h 1627230"/>
              <a:gd name="connsiteX77" fmla="*/ 1013242 w 1179279"/>
              <a:gd name="connsiteY77" fmla="*/ 1276350 h 1627230"/>
              <a:gd name="connsiteX78" fmla="*/ 975141 w 1179279"/>
              <a:gd name="connsiteY78" fmla="*/ 1238250 h 1627230"/>
              <a:gd name="connsiteX79" fmla="*/ 965617 w 1179279"/>
              <a:gd name="connsiteY79" fmla="*/ 1206500 h 1627230"/>
              <a:gd name="connsiteX80" fmla="*/ 930692 w 1179279"/>
              <a:gd name="connsiteY80" fmla="*/ 1146175 h 1627230"/>
              <a:gd name="connsiteX81" fmla="*/ 898942 w 1179279"/>
              <a:gd name="connsiteY81" fmla="*/ 1082675 h 1627230"/>
              <a:gd name="connsiteX82" fmla="*/ 857667 w 1179279"/>
              <a:gd name="connsiteY82" fmla="*/ 1012825 h 1627230"/>
              <a:gd name="connsiteX83" fmla="*/ 756067 w 1179279"/>
              <a:gd name="connsiteY83" fmla="*/ 965200 h 1627230"/>
              <a:gd name="connsiteX84" fmla="*/ 746542 w 1179279"/>
              <a:gd name="connsiteY84" fmla="*/ 885825 h 1627230"/>
              <a:gd name="connsiteX85" fmla="*/ 686217 w 1179279"/>
              <a:gd name="connsiteY85" fmla="*/ 831850 h 1627230"/>
              <a:gd name="connsiteX86" fmla="*/ 695742 w 1179279"/>
              <a:gd name="connsiteY86" fmla="*/ 787400 h 1627230"/>
              <a:gd name="connsiteX87" fmla="*/ 708442 w 1179279"/>
              <a:gd name="connsiteY87" fmla="*/ 673100 h 1627230"/>
              <a:gd name="connsiteX88" fmla="*/ 711617 w 1179279"/>
              <a:gd name="connsiteY88" fmla="*/ 641350 h 1627230"/>
              <a:gd name="connsiteX89" fmla="*/ 721142 w 1179279"/>
              <a:gd name="connsiteY89" fmla="*/ 609600 h 1627230"/>
              <a:gd name="connsiteX90" fmla="*/ 727492 w 1179279"/>
              <a:gd name="connsiteY90" fmla="*/ 581025 h 1627230"/>
              <a:gd name="connsiteX91" fmla="*/ 733842 w 1179279"/>
              <a:gd name="connsiteY91" fmla="*/ 568325 h 1627230"/>
              <a:gd name="connsiteX92" fmla="*/ 737017 w 1179279"/>
              <a:gd name="connsiteY92" fmla="*/ 555625 h 1627230"/>
              <a:gd name="connsiteX93" fmla="*/ 749717 w 1179279"/>
              <a:gd name="connsiteY93" fmla="*/ 542925 h 1627230"/>
              <a:gd name="connsiteX94" fmla="*/ 762417 w 1179279"/>
              <a:gd name="connsiteY94" fmla="*/ 520700 h 1627230"/>
              <a:gd name="connsiteX95" fmla="*/ 784642 w 1179279"/>
              <a:gd name="connsiteY95" fmla="*/ 498475 h 1627230"/>
              <a:gd name="connsiteX96" fmla="*/ 797342 w 1179279"/>
              <a:gd name="connsiteY96" fmla="*/ 485775 h 1627230"/>
              <a:gd name="connsiteX97" fmla="*/ 806867 w 1179279"/>
              <a:gd name="connsiteY97" fmla="*/ 476250 h 1627230"/>
              <a:gd name="connsiteX98" fmla="*/ 816392 w 1179279"/>
              <a:gd name="connsiteY98" fmla="*/ 454025 h 1627230"/>
              <a:gd name="connsiteX99" fmla="*/ 819567 w 1179279"/>
              <a:gd name="connsiteY99" fmla="*/ 441325 h 1627230"/>
              <a:gd name="connsiteX100" fmla="*/ 832267 w 1179279"/>
              <a:gd name="connsiteY100" fmla="*/ 409575 h 1627230"/>
              <a:gd name="connsiteX101" fmla="*/ 838617 w 1179279"/>
              <a:gd name="connsiteY101" fmla="*/ 365125 h 1627230"/>
              <a:gd name="connsiteX102" fmla="*/ 841792 w 1179279"/>
              <a:gd name="connsiteY102" fmla="*/ 355600 h 1627230"/>
              <a:gd name="connsiteX103" fmla="*/ 844967 w 1179279"/>
              <a:gd name="connsiteY103" fmla="*/ 342900 h 1627230"/>
              <a:gd name="connsiteX104" fmla="*/ 854492 w 1179279"/>
              <a:gd name="connsiteY104" fmla="*/ 225425 h 1627230"/>
              <a:gd name="connsiteX105" fmla="*/ 857667 w 1179279"/>
              <a:gd name="connsiteY105" fmla="*/ 209550 h 1627230"/>
              <a:gd name="connsiteX106" fmla="*/ 864017 w 1179279"/>
              <a:gd name="connsiteY106" fmla="*/ 200025 h 1627230"/>
              <a:gd name="connsiteX107" fmla="*/ 867192 w 1179279"/>
              <a:gd name="connsiteY107" fmla="*/ 177800 h 1627230"/>
              <a:gd name="connsiteX108" fmla="*/ 870367 w 1179279"/>
              <a:gd name="connsiteY108" fmla="*/ 168275 h 1627230"/>
              <a:gd name="connsiteX109" fmla="*/ 873542 w 1179279"/>
              <a:gd name="connsiteY109" fmla="*/ 152400 h 1627230"/>
              <a:gd name="connsiteX110" fmla="*/ 883067 w 1179279"/>
              <a:gd name="connsiteY110" fmla="*/ 101600 h 1627230"/>
              <a:gd name="connsiteX111" fmla="*/ 886242 w 1179279"/>
              <a:gd name="connsiteY111" fmla="*/ 92075 h 1627230"/>
              <a:gd name="connsiteX112" fmla="*/ 898942 w 1179279"/>
              <a:gd name="connsiteY112" fmla="*/ 76200 h 1627230"/>
              <a:gd name="connsiteX113" fmla="*/ 908467 w 1179279"/>
              <a:gd name="connsiteY113" fmla="*/ 73025 h 1627230"/>
              <a:gd name="connsiteX0" fmla="*/ 908467 w 1179279"/>
              <a:gd name="connsiteY0" fmla="*/ 73025 h 1627230"/>
              <a:gd name="connsiteX1" fmla="*/ 902117 w 1179279"/>
              <a:gd name="connsiteY1" fmla="*/ 57150 h 1627230"/>
              <a:gd name="connsiteX2" fmla="*/ 844967 w 1179279"/>
              <a:gd name="connsiteY2" fmla="*/ 22225 h 1627230"/>
              <a:gd name="connsiteX3" fmla="*/ 829092 w 1179279"/>
              <a:gd name="connsiteY3" fmla="*/ 9525 h 1627230"/>
              <a:gd name="connsiteX4" fmla="*/ 813217 w 1179279"/>
              <a:gd name="connsiteY4" fmla="*/ 6350 h 1627230"/>
              <a:gd name="connsiteX5" fmla="*/ 797342 w 1179279"/>
              <a:gd name="connsiteY5" fmla="*/ 0 h 1627230"/>
              <a:gd name="connsiteX6" fmla="*/ 775117 w 1179279"/>
              <a:gd name="connsiteY6" fmla="*/ 6350 h 1627230"/>
              <a:gd name="connsiteX7" fmla="*/ 771942 w 1179279"/>
              <a:gd name="connsiteY7" fmla="*/ 50800 h 1627230"/>
              <a:gd name="connsiteX8" fmla="*/ 768767 w 1179279"/>
              <a:gd name="connsiteY8" fmla="*/ 69850 h 1627230"/>
              <a:gd name="connsiteX9" fmla="*/ 759242 w 1179279"/>
              <a:gd name="connsiteY9" fmla="*/ 73025 h 1627230"/>
              <a:gd name="connsiteX10" fmla="*/ 749717 w 1179279"/>
              <a:gd name="connsiteY10" fmla="*/ 66675 h 1627230"/>
              <a:gd name="connsiteX11" fmla="*/ 737017 w 1179279"/>
              <a:gd name="connsiteY11" fmla="*/ 63500 h 1627230"/>
              <a:gd name="connsiteX12" fmla="*/ 714792 w 1179279"/>
              <a:gd name="connsiteY12" fmla="*/ 104775 h 1627230"/>
              <a:gd name="connsiteX13" fmla="*/ 670342 w 1179279"/>
              <a:gd name="connsiteY13" fmla="*/ 25400 h 1627230"/>
              <a:gd name="connsiteX14" fmla="*/ 654467 w 1179279"/>
              <a:gd name="connsiteY14" fmla="*/ 63500 h 1627230"/>
              <a:gd name="connsiteX15" fmla="*/ 600492 w 1179279"/>
              <a:gd name="connsiteY15" fmla="*/ 142875 h 1627230"/>
              <a:gd name="connsiteX16" fmla="*/ 562392 w 1179279"/>
              <a:gd name="connsiteY16" fmla="*/ 222250 h 1627230"/>
              <a:gd name="connsiteX17" fmla="*/ 527467 w 1179279"/>
              <a:gd name="connsiteY17" fmla="*/ 304800 h 1627230"/>
              <a:gd name="connsiteX18" fmla="*/ 521117 w 1179279"/>
              <a:gd name="connsiteY18" fmla="*/ 358775 h 1627230"/>
              <a:gd name="connsiteX19" fmla="*/ 444917 w 1179279"/>
              <a:gd name="connsiteY19" fmla="*/ 434975 h 1627230"/>
              <a:gd name="connsiteX20" fmla="*/ 444917 w 1179279"/>
              <a:gd name="connsiteY20" fmla="*/ 517525 h 1627230"/>
              <a:gd name="connsiteX21" fmla="*/ 409992 w 1179279"/>
              <a:gd name="connsiteY21" fmla="*/ 501650 h 1627230"/>
              <a:gd name="connsiteX22" fmla="*/ 362367 w 1179279"/>
              <a:gd name="connsiteY22" fmla="*/ 511175 h 1627230"/>
              <a:gd name="connsiteX23" fmla="*/ 295692 w 1179279"/>
              <a:gd name="connsiteY23" fmla="*/ 492125 h 1627230"/>
              <a:gd name="connsiteX24" fmla="*/ 289342 w 1179279"/>
              <a:gd name="connsiteY24" fmla="*/ 419100 h 1627230"/>
              <a:gd name="connsiteX25" fmla="*/ 263942 w 1179279"/>
              <a:gd name="connsiteY25" fmla="*/ 396875 h 1627230"/>
              <a:gd name="connsiteX26" fmla="*/ 184567 w 1179279"/>
              <a:gd name="connsiteY26" fmla="*/ 387350 h 1627230"/>
              <a:gd name="connsiteX27" fmla="*/ 108367 w 1179279"/>
              <a:gd name="connsiteY27" fmla="*/ 393700 h 1627230"/>
              <a:gd name="connsiteX28" fmla="*/ 35342 w 1179279"/>
              <a:gd name="connsiteY28" fmla="*/ 469900 h 1627230"/>
              <a:gd name="connsiteX29" fmla="*/ 417 w 1179279"/>
              <a:gd name="connsiteY29" fmla="*/ 533400 h 1627230"/>
              <a:gd name="connsiteX30" fmla="*/ 16292 w 1179279"/>
              <a:gd name="connsiteY30" fmla="*/ 587375 h 1627230"/>
              <a:gd name="connsiteX31" fmla="*/ 9941 w 1179279"/>
              <a:gd name="connsiteY31" fmla="*/ 631825 h 1627230"/>
              <a:gd name="connsiteX32" fmla="*/ 13117 w 1179279"/>
              <a:gd name="connsiteY32" fmla="*/ 698500 h 1627230"/>
              <a:gd name="connsiteX33" fmla="*/ 9942 w 1179279"/>
              <a:gd name="connsiteY33" fmla="*/ 736600 h 1627230"/>
              <a:gd name="connsiteX34" fmla="*/ 48042 w 1179279"/>
              <a:gd name="connsiteY34" fmla="*/ 755650 h 1627230"/>
              <a:gd name="connsiteX35" fmla="*/ 102017 w 1179279"/>
              <a:gd name="connsiteY35" fmla="*/ 790575 h 1627230"/>
              <a:gd name="connsiteX36" fmla="*/ 133767 w 1179279"/>
              <a:gd name="connsiteY36" fmla="*/ 784225 h 1627230"/>
              <a:gd name="connsiteX37" fmla="*/ 159167 w 1179279"/>
              <a:gd name="connsiteY37" fmla="*/ 841375 h 1627230"/>
              <a:gd name="connsiteX38" fmla="*/ 155992 w 1179279"/>
              <a:gd name="connsiteY38" fmla="*/ 873125 h 1627230"/>
              <a:gd name="connsiteX39" fmla="*/ 200442 w 1179279"/>
              <a:gd name="connsiteY39" fmla="*/ 904875 h 1627230"/>
              <a:gd name="connsiteX40" fmla="*/ 222667 w 1179279"/>
              <a:gd name="connsiteY40" fmla="*/ 939800 h 1627230"/>
              <a:gd name="connsiteX41" fmla="*/ 213142 w 1179279"/>
              <a:gd name="connsiteY41" fmla="*/ 1022350 h 1627230"/>
              <a:gd name="connsiteX42" fmla="*/ 190917 w 1179279"/>
              <a:gd name="connsiteY42" fmla="*/ 1063625 h 1627230"/>
              <a:gd name="connsiteX43" fmla="*/ 190917 w 1179279"/>
              <a:gd name="connsiteY43" fmla="*/ 1200150 h 1627230"/>
              <a:gd name="connsiteX44" fmla="*/ 244892 w 1179279"/>
              <a:gd name="connsiteY44" fmla="*/ 1206500 h 1627230"/>
              <a:gd name="connsiteX45" fmla="*/ 279817 w 1179279"/>
              <a:gd name="connsiteY45" fmla="*/ 1222375 h 1627230"/>
              <a:gd name="connsiteX46" fmla="*/ 289342 w 1179279"/>
              <a:gd name="connsiteY46" fmla="*/ 1270000 h 1627230"/>
              <a:gd name="connsiteX47" fmla="*/ 356017 w 1179279"/>
              <a:gd name="connsiteY47" fmla="*/ 1298575 h 1627230"/>
              <a:gd name="connsiteX48" fmla="*/ 403642 w 1179279"/>
              <a:gd name="connsiteY48" fmla="*/ 1330325 h 1627230"/>
              <a:gd name="connsiteX49" fmla="*/ 422692 w 1179279"/>
              <a:gd name="connsiteY49" fmla="*/ 1403350 h 1627230"/>
              <a:gd name="connsiteX50" fmla="*/ 444917 w 1179279"/>
              <a:gd name="connsiteY50" fmla="*/ 1476375 h 1627230"/>
              <a:gd name="connsiteX51" fmla="*/ 483017 w 1179279"/>
              <a:gd name="connsiteY51" fmla="*/ 1482725 h 1627230"/>
              <a:gd name="connsiteX52" fmla="*/ 514767 w 1179279"/>
              <a:gd name="connsiteY52" fmla="*/ 1536700 h 1627230"/>
              <a:gd name="connsiteX53" fmla="*/ 543342 w 1179279"/>
              <a:gd name="connsiteY53" fmla="*/ 1584325 h 1627230"/>
              <a:gd name="connsiteX54" fmla="*/ 571917 w 1179279"/>
              <a:gd name="connsiteY54" fmla="*/ 1555750 h 1627230"/>
              <a:gd name="connsiteX55" fmla="*/ 597317 w 1179279"/>
              <a:gd name="connsiteY55" fmla="*/ 1501775 h 1627230"/>
              <a:gd name="connsiteX56" fmla="*/ 625892 w 1179279"/>
              <a:gd name="connsiteY56" fmla="*/ 1565275 h 1627230"/>
              <a:gd name="connsiteX57" fmla="*/ 660817 w 1179279"/>
              <a:gd name="connsiteY57" fmla="*/ 1590675 h 1627230"/>
              <a:gd name="connsiteX58" fmla="*/ 711617 w 1179279"/>
              <a:gd name="connsiteY58" fmla="*/ 1543050 h 1627230"/>
              <a:gd name="connsiteX59" fmla="*/ 794167 w 1179279"/>
              <a:gd name="connsiteY59" fmla="*/ 1558925 h 1627230"/>
              <a:gd name="connsiteX60" fmla="*/ 857667 w 1179279"/>
              <a:gd name="connsiteY60" fmla="*/ 1568450 h 1627230"/>
              <a:gd name="connsiteX61" fmla="*/ 927517 w 1179279"/>
              <a:gd name="connsiteY61" fmla="*/ 1590675 h 1627230"/>
              <a:gd name="connsiteX62" fmla="*/ 1000542 w 1179279"/>
              <a:gd name="connsiteY62" fmla="*/ 1606550 h 1627230"/>
              <a:gd name="connsiteX63" fmla="*/ 1054517 w 1179279"/>
              <a:gd name="connsiteY63" fmla="*/ 1625599 h 1627230"/>
              <a:gd name="connsiteX64" fmla="*/ 1079917 w 1179279"/>
              <a:gd name="connsiteY64" fmla="*/ 1612900 h 1627230"/>
              <a:gd name="connsiteX65" fmla="*/ 1076741 w 1179279"/>
              <a:gd name="connsiteY65" fmla="*/ 1581149 h 1627230"/>
              <a:gd name="connsiteX66" fmla="*/ 1098967 w 1179279"/>
              <a:gd name="connsiteY66" fmla="*/ 1568449 h 1627230"/>
              <a:gd name="connsiteX67" fmla="*/ 1098967 w 1179279"/>
              <a:gd name="connsiteY67" fmla="*/ 1527175 h 1627230"/>
              <a:gd name="connsiteX68" fmla="*/ 1140241 w 1179279"/>
              <a:gd name="connsiteY68" fmla="*/ 1527174 h 1627230"/>
              <a:gd name="connsiteX69" fmla="*/ 1178342 w 1179279"/>
              <a:gd name="connsiteY69" fmla="*/ 1514475 h 1627230"/>
              <a:gd name="connsiteX70" fmla="*/ 1098967 w 1179279"/>
              <a:gd name="connsiteY70" fmla="*/ 1457325 h 1627230"/>
              <a:gd name="connsiteX71" fmla="*/ 1057692 w 1179279"/>
              <a:gd name="connsiteY71" fmla="*/ 1419225 h 1627230"/>
              <a:gd name="connsiteX72" fmla="*/ 1025941 w 1179279"/>
              <a:gd name="connsiteY72" fmla="*/ 1384299 h 1627230"/>
              <a:gd name="connsiteX73" fmla="*/ 1076742 w 1179279"/>
              <a:gd name="connsiteY73" fmla="*/ 1339850 h 1627230"/>
              <a:gd name="connsiteX74" fmla="*/ 1064042 w 1179279"/>
              <a:gd name="connsiteY74" fmla="*/ 1308100 h 1627230"/>
              <a:gd name="connsiteX75" fmla="*/ 1038641 w 1179279"/>
              <a:gd name="connsiteY75" fmla="*/ 1320799 h 1627230"/>
              <a:gd name="connsiteX76" fmla="*/ 984667 w 1179279"/>
              <a:gd name="connsiteY76" fmla="*/ 1314450 h 1627230"/>
              <a:gd name="connsiteX77" fmla="*/ 1013242 w 1179279"/>
              <a:gd name="connsiteY77" fmla="*/ 1276350 h 1627230"/>
              <a:gd name="connsiteX78" fmla="*/ 975141 w 1179279"/>
              <a:gd name="connsiteY78" fmla="*/ 1238250 h 1627230"/>
              <a:gd name="connsiteX79" fmla="*/ 965617 w 1179279"/>
              <a:gd name="connsiteY79" fmla="*/ 1206500 h 1627230"/>
              <a:gd name="connsiteX80" fmla="*/ 930692 w 1179279"/>
              <a:gd name="connsiteY80" fmla="*/ 1146175 h 1627230"/>
              <a:gd name="connsiteX81" fmla="*/ 898942 w 1179279"/>
              <a:gd name="connsiteY81" fmla="*/ 1082675 h 1627230"/>
              <a:gd name="connsiteX82" fmla="*/ 857667 w 1179279"/>
              <a:gd name="connsiteY82" fmla="*/ 1012825 h 1627230"/>
              <a:gd name="connsiteX83" fmla="*/ 756067 w 1179279"/>
              <a:gd name="connsiteY83" fmla="*/ 965200 h 1627230"/>
              <a:gd name="connsiteX84" fmla="*/ 746542 w 1179279"/>
              <a:gd name="connsiteY84" fmla="*/ 885825 h 1627230"/>
              <a:gd name="connsiteX85" fmla="*/ 686217 w 1179279"/>
              <a:gd name="connsiteY85" fmla="*/ 831850 h 1627230"/>
              <a:gd name="connsiteX86" fmla="*/ 695742 w 1179279"/>
              <a:gd name="connsiteY86" fmla="*/ 787400 h 1627230"/>
              <a:gd name="connsiteX87" fmla="*/ 708442 w 1179279"/>
              <a:gd name="connsiteY87" fmla="*/ 673100 h 1627230"/>
              <a:gd name="connsiteX88" fmla="*/ 711617 w 1179279"/>
              <a:gd name="connsiteY88" fmla="*/ 641350 h 1627230"/>
              <a:gd name="connsiteX89" fmla="*/ 727492 w 1179279"/>
              <a:gd name="connsiteY89" fmla="*/ 581025 h 1627230"/>
              <a:gd name="connsiteX90" fmla="*/ 733842 w 1179279"/>
              <a:gd name="connsiteY90" fmla="*/ 568325 h 1627230"/>
              <a:gd name="connsiteX91" fmla="*/ 737017 w 1179279"/>
              <a:gd name="connsiteY91" fmla="*/ 555625 h 1627230"/>
              <a:gd name="connsiteX92" fmla="*/ 749717 w 1179279"/>
              <a:gd name="connsiteY92" fmla="*/ 542925 h 1627230"/>
              <a:gd name="connsiteX93" fmla="*/ 762417 w 1179279"/>
              <a:gd name="connsiteY93" fmla="*/ 520700 h 1627230"/>
              <a:gd name="connsiteX94" fmla="*/ 784642 w 1179279"/>
              <a:gd name="connsiteY94" fmla="*/ 498475 h 1627230"/>
              <a:gd name="connsiteX95" fmla="*/ 797342 w 1179279"/>
              <a:gd name="connsiteY95" fmla="*/ 485775 h 1627230"/>
              <a:gd name="connsiteX96" fmla="*/ 806867 w 1179279"/>
              <a:gd name="connsiteY96" fmla="*/ 476250 h 1627230"/>
              <a:gd name="connsiteX97" fmla="*/ 816392 w 1179279"/>
              <a:gd name="connsiteY97" fmla="*/ 454025 h 1627230"/>
              <a:gd name="connsiteX98" fmla="*/ 819567 w 1179279"/>
              <a:gd name="connsiteY98" fmla="*/ 441325 h 1627230"/>
              <a:gd name="connsiteX99" fmla="*/ 832267 w 1179279"/>
              <a:gd name="connsiteY99" fmla="*/ 409575 h 1627230"/>
              <a:gd name="connsiteX100" fmla="*/ 838617 w 1179279"/>
              <a:gd name="connsiteY100" fmla="*/ 365125 h 1627230"/>
              <a:gd name="connsiteX101" fmla="*/ 841792 w 1179279"/>
              <a:gd name="connsiteY101" fmla="*/ 355600 h 1627230"/>
              <a:gd name="connsiteX102" fmla="*/ 844967 w 1179279"/>
              <a:gd name="connsiteY102" fmla="*/ 342900 h 1627230"/>
              <a:gd name="connsiteX103" fmla="*/ 854492 w 1179279"/>
              <a:gd name="connsiteY103" fmla="*/ 225425 h 1627230"/>
              <a:gd name="connsiteX104" fmla="*/ 857667 w 1179279"/>
              <a:gd name="connsiteY104" fmla="*/ 209550 h 1627230"/>
              <a:gd name="connsiteX105" fmla="*/ 864017 w 1179279"/>
              <a:gd name="connsiteY105" fmla="*/ 200025 h 1627230"/>
              <a:gd name="connsiteX106" fmla="*/ 867192 w 1179279"/>
              <a:gd name="connsiteY106" fmla="*/ 177800 h 1627230"/>
              <a:gd name="connsiteX107" fmla="*/ 870367 w 1179279"/>
              <a:gd name="connsiteY107" fmla="*/ 168275 h 1627230"/>
              <a:gd name="connsiteX108" fmla="*/ 873542 w 1179279"/>
              <a:gd name="connsiteY108" fmla="*/ 152400 h 1627230"/>
              <a:gd name="connsiteX109" fmla="*/ 883067 w 1179279"/>
              <a:gd name="connsiteY109" fmla="*/ 101600 h 1627230"/>
              <a:gd name="connsiteX110" fmla="*/ 886242 w 1179279"/>
              <a:gd name="connsiteY110" fmla="*/ 92075 h 1627230"/>
              <a:gd name="connsiteX111" fmla="*/ 898942 w 1179279"/>
              <a:gd name="connsiteY111" fmla="*/ 76200 h 1627230"/>
              <a:gd name="connsiteX112" fmla="*/ 908467 w 1179279"/>
              <a:gd name="connsiteY112" fmla="*/ 73025 h 1627230"/>
              <a:gd name="connsiteX0" fmla="*/ 908467 w 1179279"/>
              <a:gd name="connsiteY0" fmla="*/ 73025 h 1627230"/>
              <a:gd name="connsiteX1" fmla="*/ 902117 w 1179279"/>
              <a:gd name="connsiteY1" fmla="*/ 57150 h 1627230"/>
              <a:gd name="connsiteX2" fmla="*/ 844967 w 1179279"/>
              <a:gd name="connsiteY2" fmla="*/ 22225 h 1627230"/>
              <a:gd name="connsiteX3" fmla="*/ 829092 w 1179279"/>
              <a:gd name="connsiteY3" fmla="*/ 9525 h 1627230"/>
              <a:gd name="connsiteX4" fmla="*/ 813217 w 1179279"/>
              <a:gd name="connsiteY4" fmla="*/ 6350 h 1627230"/>
              <a:gd name="connsiteX5" fmla="*/ 797342 w 1179279"/>
              <a:gd name="connsiteY5" fmla="*/ 0 h 1627230"/>
              <a:gd name="connsiteX6" fmla="*/ 775117 w 1179279"/>
              <a:gd name="connsiteY6" fmla="*/ 6350 h 1627230"/>
              <a:gd name="connsiteX7" fmla="*/ 771942 w 1179279"/>
              <a:gd name="connsiteY7" fmla="*/ 50800 h 1627230"/>
              <a:gd name="connsiteX8" fmla="*/ 768767 w 1179279"/>
              <a:gd name="connsiteY8" fmla="*/ 69850 h 1627230"/>
              <a:gd name="connsiteX9" fmla="*/ 759242 w 1179279"/>
              <a:gd name="connsiteY9" fmla="*/ 73025 h 1627230"/>
              <a:gd name="connsiteX10" fmla="*/ 749717 w 1179279"/>
              <a:gd name="connsiteY10" fmla="*/ 66675 h 1627230"/>
              <a:gd name="connsiteX11" fmla="*/ 737017 w 1179279"/>
              <a:gd name="connsiteY11" fmla="*/ 63500 h 1627230"/>
              <a:gd name="connsiteX12" fmla="*/ 714792 w 1179279"/>
              <a:gd name="connsiteY12" fmla="*/ 104775 h 1627230"/>
              <a:gd name="connsiteX13" fmla="*/ 670342 w 1179279"/>
              <a:gd name="connsiteY13" fmla="*/ 25400 h 1627230"/>
              <a:gd name="connsiteX14" fmla="*/ 654467 w 1179279"/>
              <a:gd name="connsiteY14" fmla="*/ 63500 h 1627230"/>
              <a:gd name="connsiteX15" fmla="*/ 600492 w 1179279"/>
              <a:gd name="connsiteY15" fmla="*/ 142875 h 1627230"/>
              <a:gd name="connsiteX16" fmla="*/ 562392 w 1179279"/>
              <a:gd name="connsiteY16" fmla="*/ 222250 h 1627230"/>
              <a:gd name="connsiteX17" fmla="*/ 527467 w 1179279"/>
              <a:gd name="connsiteY17" fmla="*/ 304800 h 1627230"/>
              <a:gd name="connsiteX18" fmla="*/ 521117 w 1179279"/>
              <a:gd name="connsiteY18" fmla="*/ 358775 h 1627230"/>
              <a:gd name="connsiteX19" fmla="*/ 444917 w 1179279"/>
              <a:gd name="connsiteY19" fmla="*/ 434975 h 1627230"/>
              <a:gd name="connsiteX20" fmla="*/ 444917 w 1179279"/>
              <a:gd name="connsiteY20" fmla="*/ 517525 h 1627230"/>
              <a:gd name="connsiteX21" fmla="*/ 409992 w 1179279"/>
              <a:gd name="connsiteY21" fmla="*/ 501650 h 1627230"/>
              <a:gd name="connsiteX22" fmla="*/ 362367 w 1179279"/>
              <a:gd name="connsiteY22" fmla="*/ 511175 h 1627230"/>
              <a:gd name="connsiteX23" fmla="*/ 295692 w 1179279"/>
              <a:gd name="connsiteY23" fmla="*/ 492125 h 1627230"/>
              <a:gd name="connsiteX24" fmla="*/ 289342 w 1179279"/>
              <a:gd name="connsiteY24" fmla="*/ 419100 h 1627230"/>
              <a:gd name="connsiteX25" fmla="*/ 263942 w 1179279"/>
              <a:gd name="connsiteY25" fmla="*/ 396875 h 1627230"/>
              <a:gd name="connsiteX26" fmla="*/ 184567 w 1179279"/>
              <a:gd name="connsiteY26" fmla="*/ 387350 h 1627230"/>
              <a:gd name="connsiteX27" fmla="*/ 108367 w 1179279"/>
              <a:gd name="connsiteY27" fmla="*/ 393700 h 1627230"/>
              <a:gd name="connsiteX28" fmla="*/ 35342 w 1179279"/>
              <a:gd name="connsiteY28" fmla="*/ 469900 h 1627230"/>
              <a:gd name="connsiteX29" fmla="*/ 417 w 1179279"/>
              <a:gd name="connsiteY29" fmla="*/ 533400 h 1627230"/>
              <a:gd name="connsiteX30" fmla="*/ 16292 w 1179279"/>
              <a:gd name="connsiteY30" fmla="*/ 587375 h 1627230"/>
              <a:gd name="connsiteX31" fmla="*/ 9941 w 1179279"/>
              <a:gd name="connsiteY31" fmla="*/ 631825 h 1627230"/>
              <a:gd name="connsiteX32" fmla="*/ 13117 w 1179279"/>
              <a:gd name="connsiteY32" fmla="*/ 698500 h 1627230"/>
              <a:gd name="connsiteX33" fmla="*/ 9942 w 1179279"/>
              <a:gd name="connsiteY33" fmla="*/ 736600 h 1627230"/>
              <a:gd name="connsiteX34" fmla="*/ 48042 w 1179279"/>
              <a:gd name="connsiteY34" fmla="*/ 755650 h 1627230"/>
              <a:gd name="connsiteX35" fmla="*/ 102017 w 1179279"/>
              <a:gd name="connsiteY35" fmla="*/ 790575 h 1627230"/>
              <a:gd name="connsiteX36" fmla="*/ 133767 w 1179279"/>
              <a:gd name="connsiteY36" fmla="*/ 784225 h 1627230"/>
              <a:gd name="connsiteX37" fmla="*/ 159167 w 1179279"/>
              <a:gd name="connsiteY37" fmla="*/ 841375 h 1627230"/>
              <a:gd name="connsiteX38" fmla="*/ 155992 w 1179279"/>
              <a:gd name="connsiteY38" fmla="*/ 873125 h 1627230"/>
              <a:gd name="connsiteX39" fmla="*/ 200442 w 1179279"/>
              <a:gd name="connsiteY39" fmla="*/ 904875 h 1627230"/>
              <a:gd name="connsiteX40" fmla="*/ 222667 w 1179279"/>
              <a:gd name="connsiteY40" fmla="*/ 939800 h 1627230"/>
              <a:gd name="connsiteX41" fmla="*/ 213142 w 1179279"/>
              <a:gd name="connsiteY41" fmla="*/ 1022350 h 1627230"/>
              <a:gd name="connsiteX42" fmla="*/ 190917 w 1179279"/>
              <a:gd name="connsiteY42" fmla="*/ 1063625 h 1627230"/>
              <a:gd name="connsiteX43" fmla="*/ 190917 w 1179279"/>
              <a:gd name="connsiteY43" fmla="*/ 1200150 h 1627230"/>
              <a:gd name="connsiteX44" fmla="*/ 244892 w 1179279"/>
              <a:gd name="connsiteY44" fmla="*/ 1206500 h 1627230"/>
              <a:gd name="connsiteX45" fmla="*/ 279817 w 1179279"/>
              <a:gd name="connsiteY45" fmla="*/ 1222375 h 1627230"/>
              <a:gd name="connsiteX46" fmla="*/ 289342 w 1179279"/>
              <a:gd name="connsiteY46" fmla="*/ 1270000 h 1627230"/>
              <a:gd name="connsiteX47" fmla="*/ 356017 w 1179279"/>
              <a:gd name="connsiteY47" fmla="*/ 1298575 h 1627230"/>
              <a:gd name="connsiteX48" fmla="*/ 403642 w 1179279"/>
              <a:gd name="connsiteY48" fmla="*/ 1330325 h 1627230"/>
              <a:gd name="connsiteX49" fmla="*/ 422692 w 1179279"/>
              <a:gd name="connsiteY49" fmla="*/ 1403350 h 1627230"/>
              <a:gd name="connsiteX50" fmla="*/ 444917 w 1179279"/>
              <a:gd name="connsiteY50" fmla="*/ 1476375 h 1627230"/>
              <a:gd name="connsiteX51" fmla="*/ 483017 w 1179279"/>
              <a:gd name="connsiteY51" fmla="*/ 1482725 h 1627230"/>
              <a:gd name="connsiteX52" fmla="*/ 514767 w 1179279"/>
              <a:gd name="connsiteY52" fmla="*/ 1536700 h 1627230"/>
              <a:gd name="connsiteX53" fmla="*/ 543342 w 1179279"/>
              <a:gd name="connsiteY53" fmla="*/ 1584325 h 1627230"/>
              <a:gd name="connsiteX54" fmla="*/ 571917 w 1179279"/>
              <a:gd name="connsiteY54" fmla="*/ 1555750 h 1627230"/>
              <a:gd name="connsiteX55" fmla="*/ 597317 w 1179279"/>
              <a:gd name="connsiteY55" fmla="*/ 1501775 h 1627230"/>
              <a:gd name="connsiteX56" fmla="*/ 625892 w 1179279"/>
              <a:gd name="connsiteY56" fmla="*/ 1565275 h 1627230"/>
              <a:gd name="connsiteX57" fmla="*/ 660817 w 1179279"/>
              <a:gd name="connsiteY57" fmla="*/ 1590675 h 1627230"/>
              <a:gd name="connsiteX58" fmla="*/ 711617 w 1179279"/>
              <a:gd name="connsiteY58" fmla="*/ 1543050 h 1627230"/>
              <a:gd name="connsiteX59" fmla="*/ 794167 w 1179279"/>
              <a:gd name="connsiteY59" fmla="*/ 1558925 h 1627230"/>
              <a:gd name="connsiteX60" fmla="*/ 857667 w 1179279"/>
              <a:gd name="connsiteY60" fmla="*/ 1568450 h 1627230"/>
              <a:gd name="connsiteX61" fmla="*/ 927517 w 1179279"/>
              <a:gd name="connsiteY61" fmla="*/ 1590675 h 1627230"/>
              <a:gd name="connsiteX62" fmla="*/ 1000542 w 1179279"/>
              <a:gd name="connsiteY62" fmla="*/ 1606550 h 1627230"/>
              <a:gd name="connsiteX63" fmla="*/ 1054517 w 1179279"/>
              <a:gd name="connsiteY63" fmla="*/ 1625599 h 1627230"/>
              <a:gd name="connsiteX64" fmla="*/ 1079917 w 1179279"/>
              <a:gd name="connsiteY64" fmla="*/ 1612900 h 1627230"/>
              <a:gd name="connsiteX65" fmla="*/ 1076741 w 1179279"/>
              <a:gd name="connsiteY65" fmla="*/ 1581149 h 1627230"/>
              <a:gd name="connsiteX66" fmla="*/ 1098967 w 1179279"/>
              <a:gd name="connsiteY66" fmla="*/ 1568449 h 1627230"/>
              <a:gd name="connsiteX67" fmla="*/ 1098967 w 1179279"/>
              <a:gd name="connsiteY67" fmla="*/ 1527175 h 1627230"/>
              <a:gd name="connsiteX68" fmla="*/ 1140241 w 1179279"/>
              <a:gd name="connsiteY68" fmla="*/ 1527174 h 1627230"/>
              <a:gd name="connsiteX69" fmla="*/ 1178342 w 1179279"/>
              <a:gd name="connsiteY69" fmla="*/ 1514475 h 1627230"/>
              <a:gd name="connsiteX70" fmla="*/ 1098967 w 1179279"/>
              <a:gd name="connsiteY70" fmla="*/ 1457325 h 1627230"/>
              <a:gd name="connsiteX71" fmla="*/ 1057692 w 1179279"/>
              <a:gd name="connsiteY71" fmla="*/ 1419225 h 1627230"/>
              <a:gd name="connsiteX72" fmla="*/ 1025941 w 1179279"/>
              <a:gd name="connsiteY72" fmla="*/ 1384299 h 1627230"/>
              <a:gd name="connsiteX73" fmla="*/ 1076742 w 1179279"/>
              <a:gd name="connsiteY73" fmla="*/ 1339850 h 1627230"/>
              <a:gd name="connsiteX74" fmla="*/ 1064042 w 1179279"/>
              <a:gd name="connsiteY74" fmla="*/ 1308100 h 1627230"/>
              <a:gd name="connsiteX75" fmla="*/ 1038641 w 1179279"/>
              <a:gd name="connsiteY75" fmla="*/ 1320799 h 1627230"/>
              <a:gd name="connsiteX76" fmla="*/ 984667 w 1179279"/>
              <a:gd name="connsiteY76" fmla="*/ 1314450 h 1627230"/>
              <a:gd name="connsiteX77" fmla="*/ 1013242 w 1179279"/>
              <a:gd name="connsiteY77" fmla="*/ 1276350 h 1627230"/>
              <a:gd name="connsiteX78" fmla="*/ 975141 w 1179279"/>
              <a:gd name="connsiteY78" fmla="*/ 1238250 h 1627230"/>
              <a:gd name="connsiteX79" fmla="*/ 965617 w 1179279"/>
              <a:gd name="connsiteY79" fmla="*/ 1206500 h 1627230"/>
              <a:gd name="connsiteX80" fmla="*/ 930692 w 1179279"/>
              <a:gd name="connsiteY80" fmla="*/ 1146175 h 1627230"/>
              <a:gd name="connsiteX81" fmla="*/ 898942 w 1179279"/>
              <a:gd name="connsiteY81" fmla="*/ 1082675 h 1627230"/>
              <a:gd name="connsiteX82" fmla="*/ 857667 w 1179279"/>
              <a:gd name="connsiteY82" fmla="*/ 1012825 h 1627230"/>
              <a:gd name="connsiteX83" fmla="*/ 756067 w 1179279"/>
              <a:gd name="connsiteY83" fmla="*/ 965200 h 1627230"/>
              <a:gd name="connsiteX84" fmla="*/ 746542 w 1179279"/>
              <a:gd name="connsiteY84" fmla="*/ 885825 h 1627230"/>
              <a:gd name="connsiteX85" fmla="*/ 686217 w 1179279"/>
              <a:gd name="connsiteY85" fmla="*/ 831850 h 1627230"/>
              <a:gd name="connsiteX86" fmla="*/ 695742 w 1179279"/>
              <a:gd name="connsiteY86" fmla="*/ 787400 h 1627230"/>
              <a:gd name="connsiteX87" fmla="*/ 708442 w 1179279"/>
              <a:gd name="connsiteY87" fmla="*/ 673100 h 1627230"/>
              <a:gd name="connsiteX88" fmla="*/ 727492 w 1179279"/>
              <a:gd name="connsiteY88" fmla="*/ 581025 h 1627230"/>
              <a:gd name="connsiteX89" fmla="*/ 733842 w 1179279"/>
              <a:gd name="connsiteY89" fmla="*/ 568325 h 1627230"/>
              <a:gd name="connsiteX90" fmla="*/ 737017 w 1179279"/>
              <a:gd name="connsiteY90" fmla="*/ 555625 h 1627230"/>
              <a:gd name="connsiteX91" fmla="*/ 749717 w 1179279"/>
              <a:gd name="connsiteY91" fmla="*/ 542925 h 1627230"/>
              <a:gd name="connsiteX92" fmla="*/ 762417 w 1179279"/>
              <a:gd name="connsiteY92" fmla="*/ 520700 h 1627230"/>
              <a:gd name="connsiteX93" fmla="*/ 784642 w 1179279"/>
              <a:gd name="connsiteY93" fmla="*/ 498475 h 1627230"/>
              <a:gd name="connsiteX94" fmla="*/ 797342 w 1179279"/>
              <a:gd name="connsiteY94" fmla="*/ 485775 h 1627230"/>
              <a:gd name="connsiteX95" fmla="*/ 806867 w 1179279"/>
              <a:gd name="connsiteY95" fmla="*/ 476250 h 1627230"/>
              <a:gd name="connsiteX96" fmla="*/ 816392 w 1179279"/>
              <a:gd name="connsiteY96" fmla="*/ 454025 h 1627230"/>
              <a:gd name="connsiteX97" fmla="*/ 819567 w 1179279"/>
              <a:gd name="connsiteY97" fmla="*/ 441325 h 1627230"/>
              <a:gd name="connsiteX98" fmla="*/ 832267 w 1179279"/>
              <a:gd name="connsiteY98" fmla="*/ 409575 h 1627230"/>
              <a:gd name="connsiteX99" fmla="*/ 838617 w 1179279"/>
              <a:gd name="connsiteY99" fmla="*/ 365125 h 1627230"/>
              <a:gd name="connsiteX100" fmla="*/ 841792 w 1179279"/>
              <a:gd name="connsiteY100" fmla="*/ 355600 h 1627230"/>
              <a:gd name="connsiteX101" fmla="*/ 844967 w 1179279"/>
              <a:gd name="connsiteY101" fmla="*/ 342900 h 1627230"/>
              <a:gd name="connsiteX102" fmla="*/ 854492 w 1179279"/>
              <a:gd name="connsiteY102" fmla="*/ 225425 h 1627230"/>
              <a:gd name="connsiteX103" fmla="*/ 857667 w 1179279"/>
              <a:gd name="connsiteY103" fmla="*/ 209550 h 1627230"/>
              <a:gd name="connsiteX104" fmla="*/ 864017 w 1179279"/>
              <a:gd name="connsiteY104" fmla="*/ 200025 h 1627230"/>
              <a:gd name="connsiteX105" fmla="*/ 867192 w 1179279"/>
              <a:gd name="connsiteY105" fmla="*/ 177800 h 1627230"/>
              <a:gd name="connsiteX106" fmla="*/ 870367 w 1179279"/>
              <a:gd name="connsiteY106" fmla="*/ 168275 h 1627230"/>
              <a:gd name="connsiteX107" fmla="*/ 873542 w 1179279"/>
              <a:gd name="connsiteY107" fmla="*/ 152400 h 1627230"/>
              <a:gd name="connsiteX108" fmla="*/ 883067 w 1179279"/>
              <a:gd name="connsiteY108" fmla="*/ 101600 h 1627230"/>
              <a:gd name="connsiteX109" fmla="*/ 886242 w 1179279"/>
              <a:gd name="connsiteY109" fmla="*/ 92075 h 1627230"/>
              <a:gd name="connsiteX110" fmla="*/ 898942 w 1179279"/>
              <a:gd name="connsiteY110" fmla="*/ 76200 h 1627230"/>
              <a:gd name="connsiteX111" fmla="*/ 908467 w 1179279"/>
              <a:gd name="connsiteY111" fmla="*/ 73025 h 1627230"/>
              <a:gd name="connsiteX0" fmla="*/ 908467 w 1179279"/>
              <a:gd name="connsiteY0" fmla="*/ 73025 h 1627230"/>
              <a:gd name="connsiteX1" fmla="*/ 902117 w 1179279"/>
              <a:gd name="connsiteY1" fmla="*/ 57150 h 1627230"/>
              <a:gd name="connsiteX2" fmla="*/ 844967 w 1179279"/>
              <a:gd name="connsiteY2" fmla="*/ 22225 h 1627230"/>
              <a:gd name="connsiteX3" fmla="*/ 829092 w 1179279"/>
              <a:gd name="connsiteY3" fmla="*/ 9525 h 1627230"/>
              <a:gd name="connsiteX4" fmla="*/ 813217 w 1179279"/>
              <a:gd name="connsiteY4" fmla="*/ 6350 h 1627230"/>
              <a:gd name="connsiteX5" fmla="*/ 797342 w 1179279"/>
              <a:gd name="connsiteY5" fmla="*/ 0 h 1627230"/>
              <a:gd name="connsiteX6" fmla="*/ 775117 w 1179279"/>
              <a:gd name="connsiteY6" fmla="*/ 6350 h 1627230"/>
              <a:gd name="connsiteX7" fmla="*/ 771942 w 1179279"/>
              <a:gd name="connsiteY7" fmla="*/ 50800 h 1627230"/>
              <a:gd name="connsiteX8" fmla="*/ 768767 w 1179279"/>
              <a:gd name="connsiteY8" fmla="*/ 69850 h 1627230"/>
              <a:gd name="connsiteX9" fmla="*/ 759242 w 1179279"/>
              <a:gd name="connsiteY9" fmla="*/ 73025 h 1627230"/>
              <a:gd name="connsiteX10" fmla="*/ 749717 w 1179279"/>
              <a:gd name="connsiteY10" fmla="*/ 66675 h 1627230"/>
              <a:gd name="connsiteX11" fmla="*/ 737017 w 1179279"/>
              <a:gd name="connsiteY11" fmla="*/ 63500 h 1627230"/>
              <a:gd name="connsiteX12" fmla="*/ 714792 w 1179279"/>
              <a:gd name="connsiteY12" fmla="*/ 104775 h 1627230"/>
              <a:gd name="connsiteX13" fmla="*/ 670342 w 1179279"/>
              <a:gd name="connsiteY13" fmla="*/ 25400 h 1627230"/>
              <a:gd name="connsiteX14" fmla="*/ 654467 w 1179279"/>
              <a:gd name="connsiteY14" fmla="*/ 63500 h 1627230"/>
              <a:gd name="connsiteX15" fmla="*/ 600492 w 1179279"/>
              <a:gd name="connsiteY15" fmla="*/ 142875 h 1627230"/>
              <a:gd name="connsiteX16" fmla="*/ 562392 w 1179279"/>
              <a:gd name="connsiteY16" fmla="*/ 222250 h 1627230"/>
              <a:gd name="connsiteX17" fmla="*/ 527467 w 1179279"/>
              <a:gd name="connsiteY17" fmla="*/ 304800 h 1627230"/>
              <a:gd name="connsiteX18" fmla="*/ 521117 w 1179279"/>
              <a:gd name="connsiteY18" fmla="*/ 358775 h 1627230"/>
              <a:gd name="connsiteX19" fmla="*/ 444917 w 1179279"/>
              <a:gd name="connsiteY19" fmla="*/ 434975 h 1627230"/>
              <a:gd name="connsiteX20" fmla="*/ 444917 w 1179279"/>
              <a:gd name="connsiteY20" fmla="*/ 517525 h 1627230"/>
              <a:gd name="connsiteX21" fmla="*/ 409992 w 1179279"/>
              <a:gd name="connsiteY21" fmla="*/ 501650 h 1627230"/>
              <a:gd name="connsiteX22" fmla="*/ 362367 w 1179279"/>
              <a:gd name="connsiteY22" fmla="*/ 511175 h 1627230"/>
              <a:gd name="connsiteX23" fmla="*/ 295692 w 1179279"/>
              <a:gd name="connsiteY23" fmla="*/ 492125 h 1627230"/>
              <a:gd name="connsiteX24" fmla="*/ 289342 w 1179279"/>
              <a:gd name="connsiteY24" fmla="*/ 419100 h 1627230"/>
              <a:gd name="connsiteX25" fmla="*/ 263942 w 1179279"/>
              <a:gd name="connsiteY25" fmla="*/ 396875 h 1627230"/>
              <a:gd name="connsiteX26" fmla="*/ 184567 w 1179279"/>
              <a:gd name="connsiteY26" fmla="*/ 387350 h 1627230"/>
              <a:gd name="connsiteX27" fmla="*/ 108367 w 1179279"/>
              <a:gd name="connsiteY27" fmla="*/ 393700 h 1627230"/>
              <a:gd name="connsiteX28" fmla="*/ 35342 w 1179279"/>
              <a:gd name="connsiteY28" fmla="*/ 469900 h 1627230"/>
              <a:gd name="connsiteX29" fmla="*/ 417 w 1179279"/>
              <a:gd name="connsiteY29" fmla="*/ 533400 h 1627230"/>
              <a:gd name="connsiteX30" fmla="*/ 16292 w 1179279"/>
              <a:gd name="connsiteY30" fmla="*/ 587375 h 1627230"/>
              <a:gd name="connsiteX31" fmla="*/ 9941 w 1179279"/>
              <a:gd name="connsiteY31" fmla="*/ 631825 h 1627230"/>
              <a:gd name="connsiteX32" fmla="*/ 13117 w 1179279"/>
              <a:gd name="connsiteY32" fmla="*/ 698500 h 1627230"/>
              <a:gd name="connsiteX33" fmla="*/ 9942 w 1179279"/>
              <a:gd name="connsiteY33" fmla="*/ 736600 h 1627230"/>
              <a:gd name="connsiteX34" fmla="*/ 48042 w 1179279"/>
              <a:gd name="connsiteY34" fmla="*/ 755650 h 1627230"/>
              <a:gd name="connsiteX35" fmla="*/ 102017 w 1179279"/>
              <a:gd name="connsiteY35" fmla="*/ 790575 h 1627230"/>
              <a:gd name="connsiteX36" fmla="*/ 133767 w 1179279"/>
              <a:gd name="connsiteY36" fmla="*/ 784225 h 1627230"/>
              <a:gd name="connsiteX37" fmla="*/ 159167 w 1179279"/>
              <a:gd name="connsiteY37" fmla="*/ 841375 h 1627230"/>
              <a:gd name="connsiteX38" fmla="*/ 155992 w 1179279"/>
              <a:gd name="connsiteY38" fmla="*/ 873125 h 1627230"/>
              <a:gd name="connsiteX39" fmla="*/ 200442 w 1179279"/>
              <a:gd name="connsiteY39" fmla="*/ 904875 h 1627230"/>
              <a:gd name="connsiteX40" fmla="*/ 222667 w 1179279"/>
              <a:gd name="connsiteY40" fmla="*/ 939800 h 1627230"/>
              <a:gd name="connsiteX41" fmla="*/ 213142 w 1179279"/>
              <a:gd name="connsiteY41" fmla="*/ 1022350 h 1627230"/>
              <a:gd name="connsiteX42" fmla="*/ 190917 w 1179279"/>
              <a:gd name="connsiteY42" fmla="*/ 1063625 h 1627230"/>
              <a:gd name="connsiteX43" fmla="*/ 190917 w 1179279"/>
              <a:gd name="connsiteY43" fmla="*/ 1200150 h 1627230"/>
              <a:gd name="connsiteX44" fmla="*/ 244892 w 1179279"/>
              <a:gd name="connsiteY44" fmla="*/ 1206500 h 1627230"/>
              <a:gd name="connsiteX45" fmla="*/ 279817 w 1179279"/>
              <a:gd name="connsiteY45" fmla="*/ 1222375 h 1627230"/>
              <a:gd name="connsiteX46" fmla="*/ 289342 w 1179279"/>
              <a:gd name="connsiteY46" fmla="*/ 1270000 h 1627230"/>
              <a:gd name="connsiteX47" fmla="*/ 356017 w 1179279"/>
              <a:gd name="connsiteY47" fmla="*/ 1298575 h 1627230"/>
              <a:gd name="connsiteX48" fmla="*/ 403642 w 1179279"/>
              <a:gd name="connsiteY48" fmla="*/ 1330325 h 1627230"/>
              <a:gd name="connsiteX49" fmla="*/ 422692 w 1179279"/>
              <a:gd name="connsiteY49" fmla="*/ 1403350 h 1627230"/>
              <a:gd name="connsiteX50" fmla="*/ 444917 w 1179279"/>
              <a:gd name="connsiteY50" fmla="*/ 1476375 h 1627230"/>
              <a:gd name="connsiteX51" fmla="*/ 483017 w 1179279"/>
              <a:gd name="connsiteY51" fmla="*/ 1482725 h 1627230"/>
              <a:gd name="connsiteX52" fmla="*/ 514767 w 1179279"/>
              <a:gd name="connsiteY52" fmla="*/ 1536700 h 1627230"/>
              <a:gd name="connsiteX53" fmla="*/ 543342 w 1179279"/>
              <a:gd name="connsiteY53" fmla="*/ 1584325 h 1627230"/>
              <a:gd name="connsiteX54" fmla="*/ 571917 w 1179279"/>
              <a:gd name="connsiteY54" fmla="*/ 1555750 h 1627230"/>
              <a:gd name="connsiteX55" fmla="*/ 597317 w 1179279"/>
              <a:gd name="connsiteY55" fmla="*/ 1501775 h 1627230"/>
              <a:gd name="connsiteX56" fmla="*/ 625892 w 1179279"/>
              <a:gd name="connsiteY56" fmla="*/ 1565275 h 1627230"/>
              <a:gd name="connsiteX57" fmla="*/ 660817 w 1179279"/>
              <a:gd name="connsiteY57" fmla="*/ 1590675 h 1627230"/>
              <a:gd name="connsiteX58" fmla="*/ 711617 w 1179279"/>
              <a:gd name="connsiteY58" fmla="*/ 1543050 h 1627230"/>
              <a:gd name="connsiteX59" fmla="*/ 794167 w 1179279"/>
              <a:gd name="connsiteY59" fmla="*/ 1558925 h 1627230"/>
              <a:gd name="connsiteX60" fmla="*/ 857667 w 1179279"/>
              <a:gd name="connsiteY60" fmla="*/ 1568450 h 1627230"/>
              <a:gd name="connsiteX61" fmla="*/ 927517 w 1179279"/>
              <a:gd name="connsiteY61" fmla="*/ 1590675 h 1627230"/>
              <a:gd name="connsiteX62" fmla="*/ 1000542 w 1179279"/>
              <a:gd name="connsiteY62" fmla="*/ 1606550 h 1627230"/>
              <a:gd name="connsiteX63" fmla="*/ 1054517 w 1179279"/>
              <a:gd name="connsiteY63" fmla="*/ 1625599 h 1627230"/>
              <a:gd name="connsiteX64" fmla="*/ 1079917 w 1179279"/>
              <a:gd name="connsiteY64" fmla="*/ 1612900 h 1627230"/>
              <a:gd name="connsiteX65" fmla="*/ 1076741 w 1179279"/>
              <a:gd name="connsiteY65" fmla="*/ 1581149 h 1627230"/>
              <a:gd name="connsiteX66" fmla="*/ 1098967 w 1179279"/>
              <a:gd name="connsiteY66" fmla="*/ 1568449 h 1627230"/>
              <a:gd name="connsiteX67" fmla="*/ 1098967 w 1179279"/>
              <a:gd name="connsiteY67" fmla="*/ 1527175 h 1627230"/>
              <a:gd name="connsiteX68" fmla="*/ 1140241 w 1179279"/>
              <a:gd name="connsiteY68" fmla="*/ 1527174 h 1627230"/>
              <a:gd name="connsiteX69" fmla="*/ 1178342 w 1179279"/>
              <a:gd name="connsiteY69" fmla="*/ 1514475 h 1627230"/>
              <a:gd name="connsiteX70" fmla="*/ 1098967 w 1179279"/>
              <a:gd name="connsiteY70" fmla="*/ 1457325 h 1627230"/>
              <a:gd name="connsiteX71" fmla="*/ 1057692 w 1179279"/>
              <a:gd name="connsiteY71" fmla="*/ 1419225 h 1627230"/>
              <a:gd name="connsiteX72" fmla="*/ 1025941 w 1179279"/>
              <a:gd name="connsiteY72" fmla="*/ 1384299 h 1627230"/>
              <a:gd name="connsiteX73" fmla="*/ 1076742 w 1179279"/>
              <a:gd name="connsiteY73" fmla="*/ 1339850 h 1627230"/>
              <a:gd name="connsiteX74" fmla="*/ 1064042 w 1179279"/>
              <a:gd name="connsiteY74" fmla="*/ 1308100 h 1627230"/>
              <a:gd name="connsiteX75" fmla="*/ 1038641 w 1179279"/>
              <a:gd name="connsiteY75" fmla="*/ 1320799 h 1627230"/>
              <a:gd name="connsiteX76" fmla="*/ 984667 w 1179279"/>
              <a:gd name="connsiteY76" fmla="*/ 1314450 h 1627230"/>
              <a:gd name="connsiteX77" fmla="*/ 1013242 w 1179279"/>
              <a:gd name="connsiteY77" fmla="*/ 1276350 h 1627230"/>
              <a:gd name="connsiteX78" fmla="*/ 975141 w 1179279"/>
              <a:gd name="connsiteY78" fmla="*/ 1238250 h 1627230"/>
              <a:gd name="connsiteX79" fmla="*/ 965617 w 1179279"/>
              <a:gd name="connsiteY79" fmla="*/ 1206500 h 1627230"/>
              <a:gd name="connsiteX80" fmla="*/ 930692 w 1179279"/>
              <a:gd name="connsiteY80" fmla="*/ 1146175 h 1627230"/>
              <a:gd name="connsiteX81" fmla="*/ 898942 w 1179279"/>
              <a:gd name="connsiteY81" fmla="*/ 1082675 h 1627230"/>
              <a:gd name="connsiteX82" fmla="*/ 857667 w 1179279"/>
              <a:gd name="connsiteY82" fmla="*/ 1012825 h 1627230"/>
              <a:gd name="connsiteX83" fmla="*/ 756067 w 1179279"/>
              <a:gd name="connsiteY83" fmla="*/ 965200 h 1627230"/>
              <a:gd name="connsiteX84" fmla="*/ 746542 w 1179279"/>
              <a:gd name="connsiteY84" fmla="*/ 885825 h 1627230"/>
              <a:gd name="connsiteX85" fmla="*/ 686217 w 1179279"/>
              <a:gd name="connsiteY85" fmla="*/ 831850 h 1627230"/>
              <a:gd name="connsiteX86" fmla="*/ 689392 w 1179279"/>
              <a:gd name="connsiteY86" fmla="*/ 765175 h 1627230"/>
              <a:gd name="connsiteX87" fmla="*/ 708442 w 1179279"/>
              <a:gd name="connsiteY87" fmla="*/ 673100 h 1627230"/>
              <a:gd name="connsiteX88" fmla="*/ 727492 w 1179279"/>
              <a:gd name="connsiteY88" fmla="*/ 581025 h 1627230"/>
              <a:gd name="connsiteX89" fmla="*/ 733842 w 1179279"/>
              <a:gd name="connsiteY89" fmla="*/ 568325 h 1627230"/>
              <a:gd name="connsiteX90" fmla="*/ 737017 w 1179279"/>
              <a:gd name="connsiteY90" fmla="*/ 555625 h 1627230"/>
              <a:gd name="connsiteX91" fmla="*/ 749717 w 1179279"/>
              <a:gd name="connsiteY91" fmla="*/ 542925 h 1627230"/>
              <a:gd name="connsiteX92" fmla="*/ 762417 w 1179279"/>
              <a:gd name="connsiteY92" fmla="*/ 520700 h 1627230"/>
              <a:gd name="connsiteX93" fmla="*/ 784642 w 1179279"/>
              <a:gd name="connsiteY93" fmla="*/ 498475 h 1627230"/>
              <a:gd name="connsiteX94" fmla="*/ 797342 w 1179279"/>
              <a:gd name="connsiteY94" fmla="*/ 485775 h 1627230"/>
              <a:gd name="connsiteX95" fmla="*/ 806867 w 1179279"/>
              <a:gd name="connsiteY95" fmla="*/ 476250 h 1627230"/>
              <a:gd name="connsiteX96" fmla="*/ 816392 w 1179279"/>
              <a:gd name="connsiteY96" fmla="*/ 454025 h 1627230"/>
              <a:gd name="connsiteX97" fmla="*/ 819567 w 1179279"/>
              <a:gd name="connsiteY97" fmla="*/ 441325 h 1627230"/>
              <a:gd name="connsiteX98" fmla="*/ 832267 w 1179279"/>
              <a:gd name="connsiteY98" fmla="*/ 409575 h 1627230"/>
              <a:gd name="connsiteX99" fmla="*/ 838617 w 1179279"/>
              <a:gd name="connsiteY99" fmla="*/ 365125 h 1627230"/>
              <a:gd name="connsiteX100" fmla="*/ 841792 w 1179279"/>
              <a:gd name="connsiteY100" fmla="*/ 355600 h 1627230"/>
              <a:gd name="connsiteX101" fmla="*/ 844967 w 1179279"/>
              <a:gd name="connsiteY101" fmla="*/ 342900 h 1627230"/>
              <a:gd name="connsiteX102" fmla="*/ 854492 w 1179279"/>
              <a:gd name="connsiteY102" fmla="*/ 225425 h 1627230"/>
              <a:gd name="connsiteX103" fmla="*/ 857667 w 1179279"/>
              <a:gd name="connsiteY103" fmla="*/ 209550 h 1627230"/>
              <a:gd name="connsiteX104" fmla="*/ 864017 w 1179279"/>
              <a:gd name="connsiteY104" fmla="*/ 200025 h 1627230"/>
              <a:gd name="connsiteX105" fmla="*/ 867192 w 1179279"/>
              <a:gd name="connsiteY105" fmla="*/ 177800 h 1627230"/>
              <a:gd name="connsiteX106" fmla="*/ 870367 w 1179279"/>
              <a:gd name="connsiteY106" fmla="*/ 168275 h 1627230"/>
              <a:gd name="connsiteX107" fmla="*/ 873542 w 1179279"/>
              <a:gd name="connsiteY107" fmla="*/ 152400 h 1627230"/>
              <a:gd name="connsiteX108" fmla="*/ 883067 w 1179279"/>
              <a:gd name="connsiteY108" fmla="*/ 101600 h 1627230"/>
              <a:gd name="connsiteX109" fmla="*/ 886242 w 1179279"/>
              <a:gd name="connsiteY109" fmla="*/ 92075 h 1627230"/>
              <a:gd name="connsiteX110" fmla="*/ 898942 w 1179279"/>
              <a:gd name="connsiteY110" fmla="*/ 76200 h 1627230"/>
              <a:gd name="connsiteX111" fmla="*/ 908467 w 1179279"/>
              <a:gd name="connsiteY111" fmla="*/ 73025 h 1627230"/>
              <a:gd name="connsiteX0" fmla="*/ 908467 w 1179279"/>
              <a:gd name="connsiteY0" fmla="*/ 73025 h 1627230"/>
              <a:gd name="connsiteX1" fmla="*/ 902117 w 1179279"/>
              <a:gd name="connsiteY1" fmla="*/ 57150 h 1627230"/>
              <a:gd name="connsiteX2" fmla="*/ 844967 w 1179279"/>
              <a:gd name="connsiteY2" fmla="*/ 22225 h 1627230"/>
              <a:gd name="connsiteX3" fmla="*/ 829092 w 1179279"/>
              <a:gd name="connsiteY3" fmla="*/ 9525 h 1627230"/>
              <a:gd name="connsiteX4" fmla="*/ 813217 w 1179279"/>
              <a:gd name="connsiteY4" fmla="*/ 6350 h 1627230"/>
              <a:gd name="connsiteX5" fmla="*/ 797342 w 1179279"/>
              <a:gd name="connsiteY5" fmla="*/ 0 h 1627230"/>
              <a:gd name="connsiteX6" fmla="*/ 775117 w 1179279"/>
              <a:gd name="connsiteY6" fmla="*/ 6350 h 1627230"/>
              <a:gd name="connsiteX7" fmla="*/ 771942 w 1179279"/>
              <a:gd name="connsiteY7" fmla="*/ 50800 h 1627230"/>
              <a:gd name="connsiteX8" fmla="*/ 768767 w 1179279"/>
              <a:gd name="connsiteY8" fmla="*/ 69850 h 1627230"/>
              <a:gd name="connsiteX9" fmla="*/ 759242 w 1179279"/>
              <a:gd name="connsiteY9" fmla="*/ 73025 h 1627230"/>
              <a:gd name="connsiteX10" fmla="*/ 749717 w 1179279"/>
              <a:gd name="connsiteY10" fmla="*/ 66675 h 1627230"/>
              <a:gd name="connsiteX11" fmla="*/ 737017 w 1179279"/>
              <a:gd name="connsiteY11" fmla="*/ 63500 h 1627230"/>
              <a:gd name="connsiteX12" fmla="*/ 714792 w 1179279"/>
              <a:gd name="connsiteY12" fmla="*/ 104775 h 1627230"/>
              <a:gd name="connsiteX13" fmla="*/ 670342 w 1179279"/>
              <a:gd name="connsiteY13" fmla="*/ 25400 h 1627230"/>
              <a:gd name="connsiteX14" fmla="*/ 654467 w 1179279"/>
              <a:gd name="connsiteY14" fmla="*/ 63500 h 1627230"/>
              <a:gd name="connsiteX15" fmla="*/ 600492 w 1179279"/>
              <a:gd name="connsiteY15" fmla="*/ 142875 h 1627230"/>
              <a:gd name="connsiteX16" fmla="*/ 562392 w 1179279"/>
              <a:gd name="connsiteY16" fmla="*/ 222250 h 1627230"/>
              <a:gd name="connsiteX17" fmla="*/ 527467 w 1179279"/>
              <a:gd name="connsiteY17" fmla="*/ 304800 h 1627230"/>
              <a:gd name="connsiteX18" fmla="*/ 521117 w 1179279"/>
              <a:gd name="connsiteY18" fmla="*/ 358775 h 1627230"/>
              <a:gd name="connsiteX19" fmla="*/ 444917 w 1179279"/>
              <a:gd name="connsiteY19" fmla="*/ 434975 h 1627230"/>
              <a:gd name="connsiteX20" fmla="*/ 444917 w 1179279"/>
              <a:gd name="connsiteY20" fmla="*/ 517525 h 1627230"/>
              <a:gd name="connsiteX21" fmla="*/ 409992 w 1179279"/>
              <a:gd name="connsiteY21" fmla="*/ 501650 h 1627230"/>
              <a:gd name="connsiteX22" fmla="*/ 362367 w 1179279"/>
              <a:gd name="connsiteY22" fmla="*/ 511175 h 1627230"/>
              <a:gd name="connsiteX23" fmla="*/ 295692 w 1179279"/>
              <a:gd name="connsiteY23" fmla="*/ 492125 h 1627230"/>
              <a:gd name="connsiteX24" fmla="*/ 289342 w 1179279"/>
              <a:gd name="connsiteY24" fmla="*/ 419100 h 1627230"/>
              <a:gd name="connsiteX25" fmla="*/ 263942 w 1179279"/>
              <a:gd name="connsiteY25" fmla="*/ 396875 h 1627230"/>
              <a:gd name="connsiteX26" fmla="*/ 184567 w 1179279"/>
              <a:gd name="connsiteY26" fmla="*/ 387350 h 1627230"/>
              <a:gd name="connsiteX27" fmla="*/ 108367 w 1179279"/>
              <a:gd name="connsiteY27" fmla="*/ 393700 h 1627230"/>
              <a:gd name="connsiteX28" fmla="*/ 35342 w 1179279"/>
              <a:gd name="connsiteY28" fmla="*/ 469900 h 1627230"/>
              <a:gd name="connsiteX29" fmla="*/ 417 w 1179279"/>
              <a:gd name="connsiteY29" fmla="*/ 533400 h 1627230"/>
              <a:gd name="connsiteX30" fmla="*/ 16292 w 1179279"/>
              <a:gd name="connsiteY30" fmla="*/ 587375 h 1627230"/>
              <a:gd name="connsiteX31" fmla="*/ 9941 w 1179279"/>
              <a:gd name="connsiteY31" fmla="*/ 631825 h 1627230"/>
              <a:gd name="connsiteX32" fmla="*/ 13117 w 1179279"/>
              <a:gd name="connsiteY32" fmla="*/ 698500 h 1627230"/>
              <a:gd name="connsiteX33" fmla="*/ 9942 w 1179279"/>
              <a:gd name="connsiteY33" fmla="*/ 736600 h 1627230"/>
              <a:gd name="connsiteX34" fmla="*/ 48042 w 1179279"/>
              <a:gd name="connsiteY34" fmla="*/ 755650 h 1627230"/>
              <a:gd name="connsiteX35" fmla="*/ 102017 w 1179279"/>
              <a:gd name="connsiteY35" fmla="*/ 790575 h 1627230"/>
              <a:gd name="connsiteX36" fmla="*/ 133767 w 1179279"/>
              <a:gd name="connsiteY36" fmla="*/ 784225 h 1627230"/>
              <a:gd name="connsiteX37" fmla="*/ 159167 w 1179279"/>
              <a:gd name="connsiteY37" fmla="*/ 841375 h 1627230"/>
              <a:gd name="connsiteX38" fmla="*/ 155992 w 1179279"/>
              <a:gd name="connsiteY38" fmla="*/ 873125 h 1627230"/>
              <a:gd name="connsiteX39" fmla="*/ 200442 w 1179279"/>
              <a:gd name="connsiteY39" fmla="*/ 904875 h 1627230"/>
              <a:gd name="connsiteX40" fmla="*/ 222667 w 1179279"/>
              <a:gd name="connsiteY40" fmla="*/ 939800 h 1627230"/>
              <a:gd name="connsiteX41" fmla="*/ 213142 w 1179279"/>
              <a:gd name="connsiteY41" fmla="*/ 1022350 h 1627230"/>
              <a:gd name="connsiteX42" fmla="*/ 190917 w 1179279"/>
              <a:gd name="connsiteY42" fmla="*/ 1063625 h 1627230"/>
              <a:gd name="connsiteX43" fmla="*/ 190917 w 1179279"/>
              <a:gd name="connsiteY43" fmla="*/ 1200150 h 1627230"/>
              <a:gd name="connsiteX44" fmla="*/ 244892 w 1179279"/>
              <a:gd name="connsiteY44" fmla="*/ 1206500 h 1627230"/>
              <a:gd name="connsiteX45" fmla="*/ 279817 w 1179279"/>
              <a:gd name="connsiteY45" fmla="*/ 1222375 h 1627230"/>
              <a:gd name="connsiteX46" fmla="*/ 289342 w 1179279"/>
              <a:gd name="connsiteY46" fmla="*/ 1270000 h 1627230"/>
              <a:gd name="connsiteX47" fmla="*/ 356017 w 1179279"/>
              <a:gd name="connsiteY47" fmla="*/ 1298575 h 1627230"/>
              <a:gd name="connsiteX48" fmla="*/ 403642 w 1179279"/>
              <a:gd name="connsiteY48" fmla="*/ 1330325 h 1627230"/>
              <a:gd name="connsiteX49" fmla="*/ 422692 w 1179279"/>
              <a:gd name="connsiteY49" fmla="*/ 1403350 h 1627230"/>
              <a:gd name="connsiteX50" fmla="*/ 444917 w 1179279"/>
              <a:gd name="connsiteY50" fmla="*/ 1476375 h 1627230"/>
              <a:gd name="connsiteX51" fmla="*/ 483017 w 1179279"/>
              <a:gd name="connsiteY51" fmla="*/ 1482725 h 1627230"/>
              <a:gd name="connsiteX52" fmla="*/ 514767 w 1179279"/>
              <a:gd name="connsiteY52" fmla="*/ 1536700 h 1627230"/>
              <a:gd name="connsiteX53" fmla="*/ 543342 w 1179279"/>
              <a:gd name="connsiteY53" fmla="*/ 1584325 h 1627230"/>
              <a:gd name="connsiteX54" fmla="*/ 571917 w 1179279"/>
              <a:gd name="connsiteY54" fmla="*/ 1555750 h 1627230"/>
              <a:gd name="connsiteX55" fmla="*/ 597317 w 1179279"/>
              <a:gd name="connsiteY55" fmla="*/ 1501775 h 1627230"/>
              <a:gd name="connsiteX56" fmla="*/ 625892 w 1179279"/>
              <a:gd name="connsiteY56" fmla="*/ 1565275 h 1627230"/>
              <a:gd name="connsiteX57" fmla="*/ 660817 w 1179279"/>
              <a:gd name="connsiteY57" fmla="*/ 1590675 h 1627230"/>
              <a:gd name="connsiteX58" fmla="*/ 711617 w 1179279"/>
              <a:gd name="connsiteY58" fmla="*/ 1543050 h 1627230"/>
              <a:gd name="connsiteX59" fmla="*/ 794167 w 1179279"/>
              <a:gd name="connsiteY59" fmla="*/ 1558925 h 1627230"/>
              <a:gd name="connsiteX60" fmla="*/ 857667 w 1179279"/>
              <a:gd name="connsiteY60" fmla="*/ 1568450 h 1627230"/>
              <a:gd name="connsiteX61" fmla="*/ 927517 w 1179279"/>
              <a:gd name="connsiteY61" fmla="*/ 1590675 h 1627230"/>
              <a:gd name="connsiteX62" fmla="*/ 1000542 w 1179279"/>
              <a:gd name="connsiteY62" fmla="*/ 1606550 h 1627230"/>
              <a:gd name="connsiteX63" fmla="*/ 1054517 w 1179279"/>
              <a:gd name="connsiteY63" fmla="*/ 1625599 h 1627230"/>
              <a:gd name="connsiteX64" fmla="*/ 1079917 w 1179279"/>
              <a:gd name="connsiteY64" fmla="*/ 1612900 h 1627230"/>
              <a:gd name="connsiteX65" fmla="*/ 1076741 w 1179279"/>
              <a:gd name="connsiteY65" fmla="*/ 1581149 h 1627230"/>
              <a:gd name="connsiteX66" fmla="*/ 1098967 w 1179279"/>
              <a:gd name="connsiteY66" fmla="*/ 1568449 h 1627230"/>
              <a:gd name="connsiteX67" fmla="*/ 1098967 w 1179279"/>
              <a:gd name="connsiteY67" fmla="*/ 1527175 h 1627230"/>
              <a:gd name="connsiteX68" fmla="*/ 1140241 w 1179279"/>
              <a:gd name="connsiteY68" fmla="*/ 1527174 h 1627230"/>
              <a:gd name="connsiteX69" fmla="*/ 1178342 w 1179279"/>
              <a:gd name="connsiteY69" fmla="*/ 1514475 h 1627230"/>
              <a:gd name="connsiteX70" fmla="*/ 1098967 w 1179279"/>
              <a:gd name="connsiteY70" fmla="*/ 1457325 h 1627230"/>
              <a:gd name="connsiteX71" fmla="*/ 1057692 w 1179279"/>
              <a:gd name="connsiteY71" fmla="*/ 1419225 h 1627230"/>
              <a:gd name="connsiteX72" fmla="*/ 1025941 w 1179279"/>
              <a:gd name="connsiteY72" fmla="*/ 1384299 h 1627230"/>
              <a:gd name="connsiteX73" fmla="*/ 1076742 w 1179279"/>
              <a:gd name="connsiteY73" fmla="*/ 1339850 h 1627230"/>
              <a:gd name="connsiteX74" fmla="*/ 1064042 w 1179279"/>
              <a:gd name="connsiteY74" fmla="*/ 1308100 h 1627230"/>
              <a:gd name="connsiteX75" fmla="*/ 1038641 w 1179279"/>
              <a:gd name="connsiteY75" fmla="*/ 1320799 h 1627230"/>
              <a:gd name="connsiteX76" fmla="*/ 984667 w 1179279"/>
              <a:gd name="connsiteY76" fmla="*/ 1314450 h 1627230"/>
              <a:gd name="connsiteX77" fmla="*/ 1013242 w 1179279"/>
              <a:gd name="connsiteY77" fmla="*/ 1276350 h 1627230"/>
              <a:gd name="connsiteX78" fmla="*/ 975141 w 1179279"/>
              <a:gd name="connsiteY78" fmla="*/ 1238250 h 1627230"/>
              <a:gd name="connsiteX79" fmla="*/ 965617 w 1179279"/>
              <a:gd name="connsiteY79" fmla="*/ 1206500 h 1627230"/>
              <a:gd name="connsiteX80" fmla="*/ 930692 w 1179279"/>
              <a:gd name="connsiteY80" fmla="*/ 1146175 h 1627230"/>
              <a:gd name="connsiteX81" fmla="*/ 898942 w 1179279"/>
              <a:gd name="connsiteY81" fmla="*/ 1082675 h 1627230"/>
              <a:gd name="connsiteX82" fmla="*/ 857667 w 1179279"/>
              <a:gd name="connsiteY82" fmla="*/ 1012825 h 1627230"/>
              <a:gd name="connsiteX83" fmla="*/ 756067 w 1179279"/>
              <a:gd name="connsiteY83" fmla="*/ 965200 h 1627230"/>
              <a:gd name="connsiteX84" fmla="*/ 746542 w 1179279"/>
              <a:gd name="connsiteY84" fmla="*/ 885825 h 1627230"/>
              <a:gd name="connsiteX85" fmla="*/ 686217 w 1179279"/>
              <a:gd name="connsiteY85" fmla="*/ 831850 h 1627230"/>
              <a:gd name="connsiteX86" fmla="*/ 708442 w 1179279"/>
              <a:gd name="connsiteY86" fmla="*/ 673100 h 1627230"/>
              <a:gd name="connsiteX87" fmla="*/ 727492 w 1179279"/>
              <a:gd name="connsiteY87" fmla="*/ 581025 h 1627230"/>
              <a:gd name="connsiteX88" fmla="*/ 733842 w 1179279"/>
              <a:gd name="connsiteY88" fmla="*/ 568325 h 1627230"/>
              <a:gd name="connsiteX89" fmla="*/ 737017 w 1179279"/>
              <a:gd name="connsiteY89" fmla="*/ 555625 h 1627230"/>
              <a:gd name="connsiteX90" fmla="*/ 749717 w 1179279"/>
              <a:gd name="connsiteY90" fmla="*/ 542925 h 1627230"/>
              <a:gd name="connsiteX91" fmla="*/ 762417 w 1179279"/>
              <a:gd name="connsiteY91" fmla="*/ 520700 h 1627230"/>
              <a:gd name="connsiteX92" fmla="*/ 784642 w 1179279"/>
              <a:gd name="connsiteY92" fmla="*/ 498475 h 1627230"/>
              <a:gd name="connsiteX93" fmla="*/ 797342 w 1179279"/>
              <a:gd name="connsiteY93" fmla="*/ 485775 h 1627230"/>
              <a:gd name="connsiteX94" fmla="*/ 806867 w 1179279"/>
              <a:gd name="connsiteY94" fmla="*/ 476250 h 1627230"/>
              <a:gd name="connsiteX95" fmla="*/ 816392 w 1179279"/>
              <a:gd name="connsiteY95" fmla="*/ 454025 h 1627230"/>
              <a:gd name="connsiteX96" fmla="*/ 819567 w 1179279"/>
              <a:gd name="connsiteY96" fmla="*/ 441325 h 1627230"/>
              <a:gd name="connsiteX97" fmla="*/ 832267 w 1179279"/>
              <a:gd name="connsiteY97" fmla="*/ 409575 h 1627230"/>
              <a:gd name="connsiteX98" fmla="*/ 838617 w 1179279"/>
              <a:gd name="connsiteY98" fmla="*/ 365125 h 1627230"/>
              <a:gd name="connsiteX99" fmla="*/ 841792 w 1179279"/>
              <a:gd name="connsiteY99" fmla="*/ 355600 h 1627230"/>
              <a:gd name="connsiteX100" fmla="*/ 844967 w 1179279"/>
              <a:gd name="connsiteY100" fmla="*/ 342900 h 1627230"/>
              <a:gd name="connsiteX101" fmla="*/ 854492 w 1179279"/>
              <a:gd name="connsiteY101" fmla="*/ 225425 h 1627230"/>
              <a:gd name="connsiteX102" fmla="*/ 857667 w 1179279"/>
              <a:gd name="connsiteY102" fmla="*/ 209550 h 1627230"/>
              <a:gd name="connsiteX103" fmla="*/ 864017 w 1179279"/>
              <a:gd name="connsiteY103" fmla="*/ 200025 h 1627230"/>
              <a:gd name="connsiteX104" fmla="*/ 867192 w 1179279"/>
              <a:gd name="connsiteY104" fmla="*/ 177800 h 1627230"/>
              <a:gd name="connsiteX105" fmla="*/ 870367 w 1179279"/>
              <a:gd name="connsiteY105" fmla="*/ 168275 h 1627230"/>
              <a:gd name="connsiteX106" fmla="*/ 873542 w 1179279"/>
              <a:gd name="connsiteY106" fmla="*/ 152400 h 1627230"/>
              <a:gd name="connsiteX107" fmla="*/ 883067 w 1179279"/>
              <a:gd name="connsiteY107" fmla="*/ 101600 h 1627230"/>
              <a:gd name="connsiteX108" fmla="*/ 886242 w 1179279"/>
              <a:gd name="connsiteY108" fmla="*/ 92075 h 1627230"/>
              <a:gd name="connsiteX109" fmla="*/ 898942 w 1179279"/>
              <a:gd name="connsiteY109" fmla="*/ 76200 h 1627230"/>
              <a:gd name="connsiteX110" fmla="*/ 908467 w 1179279"/>
              <a:gd name="connsiteY110" fmla="*/ 73025 h 1627230"/>
              <a:gd name="connsiteX0" fmla="*/ 908467 w 1179279"/>
              <a:gd name="connsiteY0" fmla="*/ 73025 h 1627230"/>
              <a:gd name="connsiteX1" fmla="*/ 902117 w 1179279"/>
              <a:gd name="connsiteY1" fmla="*/ 57150 h 1627230"/>
              <a:gd name="connsiteX2" fmla="*/ 844967 w 1179279"/>
              <a:gd name="connsiteY2" fmla="*/ 22225 h 1627230"/>
              <a:gd name="connsiteX3" fmla="*/ 829092 w 1179279"/>
              <a:gd name="connsiteY3" fmla="*/ 9525 h 1627230"/>
              <a:gd name="connsiteX4" fmla="*/ 813217 w 1179279"/>
              <a:gd name="connsiteY4" fmla="*/ 6350 h 1627230"/>
              <a:gd name="connsiteX5" fmla="*/ 797342 w 1179279"/>
              <a:gd name="connsiteY5" fmla="*/ 0 h 1627230"/>
              <a:gd name="connsiteX6" fmla="*/ 775117 w 1179279"/>
              <a:gd name="connsiteY6" fmla="*/ 6350 h 1627230"/>
              <a:gd name="connsiteX7" fmla="*/ 771942 w 1179279"/>
              <a:gd name="connsiteY7" fmla="*/ 50800 h 1627230"/>
              <a:gd name="connsiteX8" fmla="*/ 768767 w 1179279"/>
              <a:gd name="connsiteY8" fmla="*/ 69850 h 1627230"/>
              <a:gd name="connsiteX9" fmla="*/ 759242 w 1179279"/>
              <a:gd name="connsiteY9" fmla="*/ 73025 h 1627230"/>
              <a:gd name="connsiteX10" fmla="*/ 749717 w 1179279"/>
              <a:gd name="connsiteY10" fmla="*/ 66675 h 1627230"/>
              <a:gd name="connsiteX11" fmla="*/ 737017 w 1179279"/>
              <a:gd name="connsiteY11" fmla="*/ 63500 h 1627230"/>
              <a:gd name="connsiteX12" fmla="*/ 714792 w 1179279"/>
              <a:gd name="connsiteY12" fmla="*/ 104775 h 1627230"/>
              <a:gd name="connsiteX13" fmla="*/ 670342 w 1179279"/>
              <a:gd name="connsiteY13" fmla="*/ 25400 h 1627230"/>
              <a:gd name="connsiteX14" fmla="*/ 654467 w 1179279"/>
              <a:gd name="connsiteY14" fmla="*/ 63500 h 1627230"/>
              <a:gd name="connsiteX15" fmla="*/ 600492 w 1179279"/>
              <a:gd name="connsiteY15" fmla="*/ 142875 h 1627230"/>
              <a:gd name="connsiteX16" fmla="*/ 562392 w 1179279"/>
              <a:gd name="connsiteY16" fmla="*/ 222250 h 1627230"/>
              <a:gd name="connsiteX17" fmla="*/ 527467 w 1179279"/>
              <a:gd name="connsiteY17" fmla="*/ 304800 h 1627230"/>
              <a:gd name="connsiteX18" fmla="*/ 521117 w 1179279"/>
              <a:gd name="connsiteY18" fmla="*/ 358775 h 1627230"/>
              <a:gd name="connsiteX19" fmla="*/ 444917 w 1179279"/>
              <a:gd name="connsiteY19" fmla="*/ 434975 h 1627230"/>
              <a:gd name="connsiteX20" fmla="*/ 444917 w 1179279"/>
              <a:gd name="connsiteY20" fmla="*/ 517525 h 1627230"/>
              <a:gd name="connsiteX21" fmla="*/ 409992 w 1179279"/>
              <a:gd name="connsiteY21" fmla="*/ 501650 h 1627230"/>
              <a:gd name="connsiteX22" fmla="*/ 362367 w 1179279"/>
              <a:gd name="connsiteY22" fmla="*/ 511175 h 1627230"/>
              <a:gd name="connsiteX23" fmla="*/ 295692 w 1179279"/>
              <a:gd name="connsiteY23" fmla="*/ 492125 h 1627230"/>
              <a:gd name="connsiteX24" fmla="*/ 289342 w 1179279"/>
              <a:gd name="connsiteY24" fmla="*/ 419100 h 1627230"/>
              <a:gd name="connsiteX25" fmla="*/ 263942 w 1179279"/>
              <a:gd name="connsiteY25" fmla="*/ 396875 h 1627230"/>
              <a:gd name="connsiteX26" fmla="*/ 184567 w 1179279"/>
              <a:gd name="connsiteY26" fmla="*/ 387350 h 1627230"/>
              <a:gd name="connsiteX27" fmla="*/ 108367 w 1179279"/>
              <a:gd name="connsiteY27" fmla="*/ 393700 h 1627230"/>
              <a:gd name="connsiteX28" fmla="*/ 35342 w 1179279"/>
              <a:gd name="connsiteY28" fmla="*/ 469900 h 1627230"/>
              <a:gd name="connsiteX29" fmla="*/ 417 w 1179279"/>
              <a:gd name="connsiteY29" fmla="*/ 533400 h 1627230"/>
              <a:gd name="connsiteX30" fmla="*/ 16292 w 1179279"/>
              <a:gd name="connsiteY30" fmla="*/ 587375 h 1627230"/>
              <a:gd name="connsiteX31" fmla="*/ 9941 w 1179279"/>
              <a:gd name="connsiteY31" fmla="*/ 631825 h 1627230"/>
              <a:gd name="connsiteX32" fmla="*/ 13117 w 1179279"/>
              <a:gd name="connsiteY32" fmla="*/ 698500 h 1627230"/>
              <a:gd name="connsiteX33" fmla="*/ 9942 w 1179279"/>
              <a:gd name="connsiteY33" fmla="*/ 736600 h 1627230"/>
              <a:gd name="connsiteX34" fmla="*/ 48042 w 1179279"/>
              <a:gd name="connsiteY34" fmla="*/ 755650 h 1627230"/>
              <a:gd name="connsiteX35" fmla="*/ 102017 w 1179279"/>
              <a:gd name="connsiteY35" fmla="*/ 790575 h 1627230"/>
              <a:gd name="connsiteX36" fmla="*/ 133767 w 1179279"/>
              <a:gd name="connsiteY36" fmla="*/ 784225 h 1627230"/>
              <a:gd name="connsiteX37" fmla="*/ 159167 w 1179279"/>
              <a:gd name="connsiteY37" fmla="*/ 841375 h 1627230"/>
              <a:gd name="connsiteX38" fmla="*/ 155992 w 1179279"/>
              <a:gd name="connsiteY38" fmla="*/ 873125 h 1627230"/>
              <a:gd name="connsiteX39" fmla="*/ 200442 w 1179279"/>
              <a:gd name="connsiteY39" fmla="*/ 904875 h 1627230"/>
              <a:gd name="connsiteX40" fmla="*/ 222667 w 1179279"/>
              <a:gd name="connsiteY40" fmla="*/ 939800 h 1627230"/>
              <a:gd name="connsiteX41" fmla="*/ 213142 w 1179279"/>
              <a:gd name="connsiteY41" fmla="*/ 1022350 h 1627230"/>
              <a:gd name="connsiteX42" fmla="*/ 190917 w 1179279"/>
              <a:gd name="connsiteY42" fmla="*/ 1063625 h 1627230"/>
              <a:gd name="connsiteX43" fmla="*/ 190917 w 1179279"/>
              <a:gd name="connsiteY43" fmla="*/ 1200150 h 1627230"/>
              <a:gd name="connsiteX44" fmla="*/ 244892 w 1179279"/>
              <a:gd name="connsiteY44" fmla="*/ 1206500 h 1627230"/>
              <a:gd name="connsiteX45" fmla="*/ 279817 w 1179279"/>
              <a:gd name="connsiteY45" fmla="*/ 1222375 h 1627230"/>
              <a:gd name="connsiteX46" fmla="*/ 289342 w 1179279"/>
              <a:gd name="connsiteY46" fmla="*/ 1270000 h 1627230"/>
              <a:gd name="connsiteX47" fmla="*/ 356017 w 1179279"/>
              <a:gd name="connsiteY47" fmla="*/ 1298575 h 1627230"/>
              <a:gd name="connsiteX48" fmla="*/ 403642 w 1179279"/>
              <a:gd name="connsiteY48" fmla="*/ 1330325 h 1627230"/>
              <a:gd name="connsiteX49" fmla="*/ 422692 w 1179279"/>
              <a:gd name="connsiteY49" fmla="*/ 1403350 h 1627230"/>
              <a:gd name="connsiteX50" fmla="*/ 444917 w 1179279"/>
              <a:gd name="connsiteY50" fmla="*/ 1476375 h 1627230"/>
              <a:gd name="connsiteX51" fmla="*/ 483017 w 1179279"/>
              <a:gd name="connsiteY51" fmla="*/ 1482725 h 1627230"/>
              <a:gd name="connsiteX52" fmla="*/ 514767 w 1179279"/>
              <a:gd name="connsiteY52" fmla="*/ 1536700 h 1627230"/>
              <a:gd name="connsiteX53" fmla="*/ 543342 w 1179279"/>
              <a:gd name="connsiteY53" fmla="*/ 1584325 h 1627230"/>
              <a:gd name="connsiteX54" fmla="*/ 571917 w 1179279"/>
              <a:gd name="connsiteY54" fmla="*/ 1555750 h 1627230"/>
              <a:gd name="connsiteX55" fmla="*/ 597317 w 1179279"/>
              <a:gd name="connsiteY55" fmla="*/ 1501775 h 1627230"/>
              <a:gd name="connsiteX56" fmla="*/ 625892 w 1179279"/>
              <a:gd name="connsiteY56" fmla="*/ 1565275 h 1627230"/>
              <a:gd name="connsiteX57" fmla="*/ 660817 w 1179279"/>
              <a:gd name="connsiteY57" fmla="*/ 1590675 h 1627230"/>
              <a:gd name="connsiteX58" fmla="*/ 711617 w 1179279"/>
              <a:gd name="connsiteY58" fmla="*/ 1543050 h 1627230"/>
              <a:gd name="connsiteX59" fmla="*/ 794167 w 1179279"/>
              <a:gd name="connsiteY59" fmla="*/ 1558925 h 1627230"/>
              <a:gd name="connsiteX60" fmla="*/ 857667 w 1179279"/>
              <a:gd name="connsiteY60" fmla="*/ 1568450 h 1627230"/>
              <a:gd name="connsiteX61" fmla="*/ 927517 w 1179279"/>
              <a:gd name="connsiteY61" fmla="*/ 1590675 h 1627230"/>
              <a:gd name="connsiteX62" fmla="*/ 1000542 w 1179279"/>
              <a:gd name="connsiteY62" fmla="*/ 1606550 h 1627230"/>
              <a:gd name="connsiteX63" fmla="*/ 1054517 w 1179279"/>
              <a:gd name="connsiteY63" fmla="*/ 1625599 h 1627230"/>
              <a:gd name="connsiteX64" fmla="*/ 1079917 w 1179279"/>
              <a:gd name="connsiteY64" fmla="*/ 1612900 h 1627230"/>
              <a:gd name="connsiteX65" fmla="*/ 1076741 w 1179279"/>
              <a:gd name="connsiteY65" fmla="*/ 1581149 h 1627230"/>
              <a:gd name="connsiteX66" fmla="*/ 1098967 w 1179279"/>
              <a:gd name="connsiteY66" fmla="*/ 1568449 h 1627230"/>
              <a:gd name="connsiteX67" fmla="*/ 1098967 w 1179279"/>
              <a:gd name="connsiteY67" fmla="*/ 1527175 h 1627230"/>
              <a:gd name="connsiteX68" fmla="*/ 1140241 w 1179279"/>
              <a:gd name="connsiteY68" fmla="*/ 1527174 h 1627230"/>
              <a:gd name="connsiteX69" fmla="*/ 1178342 w 1179279"/>
              <a:gd name="connsiteY69" fmla="*/ 1514475 h 1627230"/>
              <a:gd name="connsiteX70" fmla="*/ 1098967 w 1179279"/>
              <a:gd name="connsiteY70" fmla="*/ 1457325 h 1627230"/>
              <a:gd name="connsiteX71" fmla="*/ 1057692 w 1179279"/>
              <a:gd name="connsiteY71" fmla="*/ 1419225 h 1627230"/>
              <a:gd name="connsiteX72" fmla="*/ 1025941 w 1179279"/>
              <a:gd name="connsiteY72" fmla="*/ 1384299 h 1627230"/>
              <a:gd name="connsiteX73" fmla="*/ 1076742 w 1179279"/>
              <a:gd name="connsiteY73" fmla="*/ 1339850 h 1627230"/>
              <a:gd name="connsiteX74" fmla="*/ 1064042 w 1179279"/>
              <a:gd name="connsiteY74" fmla="*/ 1308100 h 1627230"/>
              <a:gd name="connsiteX75" fmla="*/ 1038641 w 1179279"/>
              <a:gd name="connsiteY75" fmla="*/ 1320799 h 1627230"/>
              <a:gd name="connsiteX76" fmla="*/ 984667 w 1179279"/>
              <a:gd name="connsiteY76" fmla="*/ 1314450 h 1627230"/>
              <a:gd name="connsiteX77" fmla="*/ 1013242 w 1179279"/>
              <a:gd name="connsiteY77" fmla="*/ 1276350 h 1627230"/>
              <a:gd name="connsiteX78" fmla="*/ 975141 w 1179279"/>
              <a:gd name="connsiteY78" fmla="*/ 1238250 h 1627230"/>
              <a:gd name="connsiteX79" fmla="*/ 965617 w 1179279"/>
              <a:gd name="connsiteY79" fmla="*/ 1206500 h 1627230"/>
              <a:gd name="connsiteX80" fmla="*/ 930692 w 1179279"/>
              <a:gd name="connsiteY80" fmla="*/ 1146175 h 1627230"/>
              <a:gd name="connsiteX81" fmla="*/ 898942 w 1179279"/>
              <a:gd name="connsiteY81" fmla="*/ 1082675 h 1627230"/>
              <a:gd name="connsiteX82" fmla="*/ 857667 w 1179279"/>
              <a:gd name="connsiteY82" fmla="*/ 1012825 h 1627230"/>
              <a:gd name="connsiteX83" fmla="*/ 756067 w 1179279"/>
              <a:gd name="connsiteY83" fmla="*/ 965200 h 1627230"/>
              <a:gd name="connsiteX84" fmla="*/ 746542 w 1179279"/>
              <a:gd name="connsiteY84" fmla="*/ 885825 h 1627230"/>
              <a:gd name="connsiteX85" fmla="*/ 689392 w 1179279"/>
              <a:gd name="connsiteY85" fmla="*/ 847725 h 1627230"/>
              <a:gd name="connsiteX86" fmla="*/ 708442 w 1179279"/>
              <a:gd name="connsiteY86" fmla="*/ 673100 h 1627230"/>
              <a:gd name="connsiteX87" fmla="*/ 727492 w 1179279"/>
              <a:gd name="connsiteY87" fmla="*/ 581025 h 1627230"/>
              <a:gd name="connsiteX88" fmla="*/ 733842 w 1179279"/>
              <a:gd name="connsiteY88" fmla="*/ 568325 h 1627230"/>
              <a:gd name="connsiteX89" fmla="*/ 737017 w 1179279"/>
              <a:gd name="connsiteY89" fmla="*/ 555625 h 1627230"/>
              <a:gd name="connsiteX90" fmla="*/ 749717 w 1179279"/>
              <a:gd name="connsiteY90" fmla="*/ 542925 h 1627230"/>
              <a:gd name="connsiteX91" fmla="*/ 762417 w 1179279"/>
              <a:gd name="connsiteY91" fmla="*/ 520700 h 1627230"/>
              <a:gd name="connsiteX92" fmla="*/ 784642 w 1179279"/>
              <a:gd name="connsiteY92" fmla="*/ 498475 h 1627230"/>
              <a:gd name="connsiteX93" fmla="*/ 797342 w 1179279"/>
              <a:gd name="connsiteY93" fmla="*/ 485775 h 1627230"/>
              <a:gd name="connsiteX94" fmla="*/ 806867 w 1179279"/>
              <a:gd name="connsiteY94" fmla="*/ 476250 h 1627230"/>
              <a:gd name="connsiteX95" fmla="*/ 816392 w 1179279"/>
              <a:gd name="connsiteY95" fmla="*/ 454025 h 1627230"/>
              <a:gd name="connsiteX96" fmla="*/ 819567 w 1179279"/>
              <a:gd name="connsiteY96" fmla="*/ 441325 h 1627230"/>
              <a:gd name="connsiteX97" fmla="*/ 832267 w 1179279"/>
              <a:gd name="connsiteY97" fmla="*/ 409575 h 1627230"/>
              <a:gd name="connsiteX98" fmla="*/ 838617 w 1179279"/>
              <a:gd name="connsiteY98" fmla="*/ 365125 h 1627230"/>
              <a:gd name="connsiteX99" fmla="*/ 841792 w 1179279"/>
              <a:gd name="connsiteY99" fmla="*/ 355600 h 1627230"/>
              <a:gd name="connsiteX100" fmla="*/ 844967 w 1179279"/>
              <a:gd name="connsiteY100" fmla="*/ 342900 h 1627230"/>
              <a:gd name="connsiteX101" fmla="*/ 854492 w 1179279"/>
              <a:gd name="connsiteY101" fmla="*/ 225425 h 1627230"/>
              <a:gd name="connsiteX102" fmla="*/ 857667 w 1179279"/>
              <a:gd name="connsiteY102" fmla="*/ 209550 h 1627230"/>
              <a:gd name="connsiteX103" fmla="*/ 864017 w 1179279"/>
              <a:gd name="connsiteY103" fmla="*/ 200025 h 1627230"/>
              <a:gd name="connsiteX104" fmla="*/ 867192 w 1179279"/>
              <a:gd name="connsiteY104" fmla="*/ 177800 h 1627230"/>
              <a:gd name="connsiteX105" fmla="*/ 870367 w 1179279"/>
              <a:gd name="connsiteY105" fmla="*/ 168275 h 1627230"/>
              <a:gd name="connsiteX106" fmla="*/ 873542 w 1179279"/>
              <a:gd name="connsiteY106" fmla="*/ 152400 h 1627230"/>
              <a:gd name="connsiteX107" fmla="*/ 883067 w 1179279"/>
              <a:gd name="connsiteY107" fmla="*/ 101600 h 1627230"/>
              <a:gd name="connsiteX108" fmla="*/ 886242 w 1179279"/>
              <a:gd name="connsiteY108" fmla="*/ 92075 h 1627230"/>
              <a:gd name="connsiteX109" fmla="*/ 898942 w 1179279"/>
              <a:gd name="connsiteY109" fmla="*/ 76200 h 1627230"/>
              <a:gd name="connsiteX110" fmla="*/ 908467 w 1179279"/>
              <a:gd name="connsiteY110" fmla="*/ 73025 h 1627230"/>
              <a:gd name="connsiteX0" fmla="*/ 908467 w 1179279"/>
              <a:gd name="connsiteY0" fmla="*/ 73025 h 1627230"/>
              <a:gd name="connsiteX1" fmla="*/ 902117 w 1179279"/>
              <a:gd name="connsiteY1" fmla="*/ 57150 h 1627230"/>
              <a:gd name="connsiteX2" fmla="*/ 844967 w 1179279"/>
              <a:gd name="connsiteY2" fmla="*/ 22225 h 1627230"/>
              <a:gd name="connsiteX3" fmla="*/ 829092 w 1179279"/>
              <a:gd name="connsiteY3" fmla="*/ 9525 h 1627230"/>
              <a:gd name="connsiteX4" fmla="*/ 813217 w 1179279"/>
              <a:gd name="connsiteY4" fmla="*/ 6350 h 1627230"/>
              <a:gd name="connsiteX5" fmla="*/ 797342 w 1179279"/>
              <a:gd name="connsiteY5" fmla="*/ 0 h 1627230"/>
              <a:gd name="connsiteX6" fmla="*/ 775117 w 1179279"/>
              <a:gd name="connsiteY6" fmla="*/ 6350 h 1627230"/>
              <a:gd name="connsiteX7" fmla="*/ 771942 w 1179279"/>
              <a:gd name="connsiteY7" fmla="*/ 50800 h 1627230"/>
              <a:gd name="connsiteX8" fmla="*/ 768767 w 1179279"/>
              <a:gd name="connsiteY8" fmla="*/ 69850 h 1627230"/>
              <a:gd name="connsiteX9" fmla="*/ 759242 w 1179279"/>
              <a:gd name="connsiteY9" fmla="*/ 73025 h 1627230"/>
              <a:gd name="connsiteX10" fmla="*/ 749717 w 1179279"/>
              <a:gd name="connsiteY10" fmla="*/ 66675 h 1627230"/>
              <a:gd name="connsiteX11" fmla="*/ 737017 w 1179279"/>
              <a:gd name="connsiteY11" fmla="*/ 63500 h 1627230"/>
              <a:gd name="connsiteX12" fmla="*/ 714792 w 1179279"/>
              <a:gd name="connsiteY12" fmla="*/ 104775 h 1627230"/>
              <a:gd name="connsiteX13" fmla="*/ 670342 w 1179279"/>
              <a:gd name="connsiteY13" fmla="*/ 25400 h 1627230"/>
              <a:gd name="connsiteX14" fmla="*/ 654467 w 1179279"/>
              <a:gd name="connsiteY14" fmla="*/ 63500 h 1627230"/>
              <a:gd name="connsiteX15" fmla="*/ 600492 w 1179279"/>
              <a:gd name="connsiteY15" fmla="*/ 142875 h 1627230"/>
              <a:gd name="connsiteX16" fmla="*/ 562392 w 1179279"/>
              <a:gd name="connsiteY16" fmla="*/ 222250 h 1627230"/>
              <a:gd name="connsiteX17" fmla="*/ 527467 w 1179279"/>
              <a:gd name="connsiteY17" fmla="*/ 304800 h 1627230"/>
              <a:gd name="connsiteX18" fmla="*/ 521117 w 1179279"/>
              <a:gd name="connsiteY18" fmla="*/ 358775 h 1627230"/>
              <a:gd name="connsiteX19" fmla="*/ 444917 w 1179279"/>
              <a:gd name="connsiteY19" fmla="*/ 434975 h 1627230"/>
              <a:gd name="connsiteX20" fmla="*/ 444917 w 1179279"/>
              <a:gd name="connsiteY20" fmla="*/ 517525 h 1627230"/>
              <a:gd name="connsiteX21" fmla="*/ 409992 w 1179279"/>
              <a:gd name="connsiteY21" fmla="*/ 501650 h 1627230"/>
              <a:gd name="connsiteX22" fmla="*/ 362367 w 1179279"/>
              <a:gd name="connsiteY22" fmla="*/ 511175 h 1627230"/>
              <a:gd name="connsiteX23" fmla="*/ 295692 w 1179279"/>
              <a:gd name="connsiteY23" fmla="*/ 492125 h 1627230"/>
              <a:gd name="connsiteX24" fmla="*/ 289342 w 1179279"/>
              <a:gd name="connsiteY24" fmla="*/ 419100 h 1627230"/>
              <a:gd name="connsiteX25" fmla="*/ 263942 w 1179279"/>
              <a:gd name="connsiteY25" fmla="*/ 396875 h 1627230"/>
              <a:gd name="connsiteX26" fmla="*/ 184567 w 1179279"/>
              <a:gd name="connsiteY26" fmla="*/ 387350 h 1627230"/>
              <a:gd name="connsiteX27" fmla="*/ 108367 w 1179279"/>
              <a:gd name="connsiteY27" fmla="*/ 393700 h 1627230"/>
              <a:gd name="connsiteX28" fmla="*/ 35342 w 1179279"/>
              <a:gd name="connsiteY28" fmla="*/ 469900 h 1627230"/>
              <a:gd name="connsiteX29" fmla="*/ 417 w 1179279"/>
              <a:gd name="connsiteY29" fmla="*/ 533400 h 1627230"/>
              <a:gd name="connsiteX30" fmla="*/ 16292 w 1179279"/>
              <a:gd name="connsiteY30" fmla="*/ 587375 h 1627230"/>
              <a:gd name="connsiteX31" fmla="*/ 9941 w 1179279"/>
              <a:gd name="connsiteY31" fmla="*/ 631825 h 1627230"/>
              <a:gd name="connsiteX32" fmla="*/ 13117 w 1179279"/>
              <a:gd name="connsiteY32" fmla="*/ 698500 h 1627230"/>
              <a:gd name="connsiteX33" fmla="*/ 9942 w 1179279"/>
              <a:gd name="connsiteY33" fmla="*/ 736600 h 1627230"/>
              <a:gd name="connsiteX34" fmla="*/ 48042 w 1179279"/>
              <a:gd name="connsiteY34" fmla="*/ 755650 h 1627230"/>
              <a:gd name="connsiteX35" fmla="*/ 102017 w 1179279"/>
              <a:gd name="connsiteY35" fmla="*/ 790575 h 1627230"/>
              <a:gd name="connsiteX36" fmla="*/ 133767 w 1179279"/>
              <a:gd name="connsiteY36" fmla="*/ 784225 h 1627230"/>
              <a:gd name="connsiteX37" fmla="*/ 159167 w 1179279"/>
              <a:gd name="connsiteY37" fmla="*/ 841375 h 1627230"/>
              <a:gd name="connsiteX38" fmla="*/ 155992 w 1179279"/>
              <a:gd name="connsiteY38" fmla="*/ 873125 h 1627230"/>
              <a:gd name="connsiteX39" fmla="*/ 200442 w 1179279"/>
              <a:gd name="connsiteY39" fmla="*/ 904875 h 1627230"/>
              <a:gd name="connsiteX40" fmla="*/ 222667 w 1179279"/>
              <a:gd name="connsiteY40" fmla="*/ 939800 h 1627230"/>
              <a:gd name="connsiteX41" fmla="*/ 213142 w 1179279"/>
              <a:gd name="connsiteY41" fmla="*/ 1022350 h 1627230"/>
              <a:gd name="connsiteX42" fmla="*/ 190917 w 1179279"/>
              <a:gd name="connsiteY42" fmla="*/ 1063625 h 1627230"/>
              <a:gd name="connsiteX43" fmla="*/ 190917 w 1179279"/>
              <a:gd name="connsiteY43" fmla="*/ 1200150 h 1627230"/>
              <a:gd name="connsiteX44" fmla="*/ 244892 w 1179279"/>
              <a:gd name="connsiteY44" fmla="*/ 1206500 h 1627230"/>
              <a:gd name="connsiteX45" fmla="*/ 279817 w 1179279"/>
              <a:gd name="connsiteY45" fmla="*/ 1222375 h 1627230"/>
              <a:gd name="connsiteX46" fmla="*/ 289342 w 1179279"/>
              <a:gd name="connsiteY46" fmla="*/ 1270000 h 1627230"/>
              <a:gd name="connsiteX47" fmla="*/ 356017 w 1179279"/>
              <a:gd name="connsiteY47" fmla="*/ 1298575 h 1627230"/>
              <a:gd name="connsiteX48" fmla="*/ 403642 w 1179279"/>
              <a:gd name="connsiteY48" fmla="*/ 1330325 h 1627230"/>
              <a:gd name="connsiteX49" fmla="*/ 422692 w 1179279"/>
              <a:gd name="connsiteY49" fmla="*/ 1403350 h 1627230"/>
              <a:gd name="connsiteX50" fmla="*/ 444917 w 1179279"/>
              <a:gd name="connsiteY50" fmla="*/ 1476375 h 1627230"/>
              <a:gd name="connsiteX51" fmla="*/ 483017 w 1179279"/>
              <a:gd name="connsiteY51" fmla="*/ 1482725 h 1627230"/>
              <a:gd name="connsiteX52" fmla="*/ 514767 w 1179279"/>
              <a:gd name="connsiteY52" fmla="*/ 1536700 h 1627230"/>
              <a:gd name="connsiteX53" fmla="*/ 543342 w 1179279"/>
              <a:gd name="connsiteY53" fmla="*/ 1584325 h 1627230"/>
              <a:gd name="connsiteX54" fmla="*/ 571917 w 1179279"/>
              <a:gd name="connsiteY54" fmla="*/ 1555750 h 1627230"/>
              <a:gd name="connsiteX55" fmla="*/ 597317 w 1179279"/>
              <a:gd name="connsiteY55" fmla="*/ 1501775 h 1627230"/>
              <a:gd name="connsiteX56" fmla="*/ 625892 w 1179279"/>
              <a:gd name="connsiteY56" fmla="*/ 1565275 h 1627230"/>
              <a:gd name="connsiteX57" fmla="*/ 660817 w 1179279"/>
              <a:gd name="connsiteY57" fmla="*/ 1590675 h 1627230"/>
              <a:gd name="connsiteX58" fmla="*/ 711617 w 1179279"/>
              <a:gd name="connsiteY58" fmla="*/ 1543050 h 1627230"/>
              <a:gd name="connsiteX59" fmla="*/ 794167 w 1179279"/>
              <a:gd name="connsiteY59" fmla="*/ 1558925 h 1627230"/>
              <a:gd name="connsiteX60" fmla="*/ 857667 w 1179279"/>
              <a:gd name="connsiteY60" fmla="*/ 1568450 h 1627230"/>
              <a:gd name="connsiteX61" fmla="*/ 927517 w 1179279"/>
              <a:gd name="connsiteY61" fmla="*/ 1590675 h 1627230"/>
              <a:gd name="connsiteX62" fmla="*/ 1000542 w 1179279"/>
              <a:gd name="connsiteY62" fmla="*/ 1606550 h 1627230"/>
              <a:gd name="connsiteX63" fmla="*/ 1054517 w 1179279"/>
              <a:gd name="connsiteY63" fmla="*/ 1625599 h 1627230"/>
              <a:gd name="connsiteX64" fmla="*/ 1079917 w 1179279"/>
              <a:gd name="connsiteY64" fmla="*/ 1612900 h 1627230"/>
              <a:gd name="connsiteX65" fmla="*/ 1076741 w 1179279"/>
              <a:gd name="connsiteY65" fmla="*/ 1581149 h 1627230"/>
              <a:gd name="connsiteX66" fmla="*/ 1098967 w 1179279"/>
              <a:gd name="connsiteY66" fmla="*/ 1568449 h 1627230"/>
              <a:gd name="connsiteX67" fmla="*/ 1098967 w 1179279"/>
              <a:gd name="connsiteY67" fmla="*/ 1527175 h 1627230"/>
              <a:gd name="connsiteX68" fmla="*/ 1140241 w 1179279"/>
              <a:gd name="connsiteY68" fmla="*/ 1527174 h 1627230"/>
              <a:gd name="connsiteX69" fmla="*/ 1178342 w 1179279"/>
              <a:gd name="connsiteY69" fmla="*/ 1514475 h 1627230"/>
              <a:gd name="connsiteX70" fmla="*/ 1098967 w 1179279"/>
              <a:gd name="connsiteY70" fmla="*/ 1457325 h 1627230"/>
              <a:gd name="connsiteX71" fmla="*/ 1057692 w 1179279"/>
              <a:gd name="connsiteY71" fmla="*/ 1419225 h 1627230"/>
              <a:gd name="connsiteX72" fmla="*/ 1025941 w 1179279"/>
              <a:gd name="connsiteY72" fmla="*/ 1384299 h 1627230"/>
              <a:gd name="connsiteX73" fmla="*/ 1076742 w 1179279"/>
              <a:gd name="connsiteY73" fmla="*/ 1339850 h 1627230"/>
              <a:gd name="connsiteX74" fmla="*/ 1064042 w 1179279"/>
              <a:gd name="connsiteY74" fmla="*/ 1308100 h 1627230"/>
              <a:gd name="connsiteX75" fmla="*/ 1038641 w 1179279"/>
              <a:gd name="connsiteY75" fmla="*/ 1320799 h 1627230"/>
              <a:gd name="connsiteX76" fmla="*/ 984667 w 1179279"/>
              <a:gd name="connsiteY76" fmla="*/ 1314450 h 1627230"/>
              <a:gd name="connsiteX77" fmla="*/ 1013242 w 1179279"/>
              <a:gd name="connsiteY77" fmla="*/ 1276350 h 1627230"/>
              <a:gd name="connsiteX78" fmla="*/ 975141 w 1179279"/>
              <a:gd name="connsiteY78" fmla="*/ 1238250 h 1627230"/>
              <a:gd name="connsiteX79" fmla="*/ 965617 w 1179279"/>
              <a:gd name="connsiteY79" fmla="*/ 1206500 h 1627230"/>
              <a:gd name="connsiteX80" fmla="*/ 930692 w 1179279"/>
              <a:gd name="connsiteY80" fmla="*/ 1146175 h 1627230"/>
              <a:gd name="connsiteX81" fmla="*/ 898942 w 1179279"/>
              <a:gd name="connsiteY81" fmla="*/ 1082675 h 1627230"/>
              <a:gd name="connsiteX82" fmla="*/ 857667 w 1179279"/>
              <a:gd name="connsiteY82" fmla="*/ 1012825 h 1627230"/>
              <a:gd name="connsiteX83" fmla="*/ 756067 w 1179279"/>
              <a:gd name="connsiteY83" fmla="*/ 965200 h 1627230"/>
              <a:gd name="connsiteX84" fmla="*/ 746542 w 1179279"/>
              <a:gd name="connsiteY84" fmla="*/ 879475 h 1627230"/>
              <a:gd name="connsiteX85" fmla="*/ 689392 w 1179279"/>
              <a:gd name="connsiteY85" fmla="*/ 847725 h 1627230"/>
              <a:gd name="connsiteX86" fmla="*/ 708442 w 1179279"/>
              <a:gd name="connsiteY86" fmla="*/ 673100 h 1627230"/>
              <a:gd name="connsiteX87" fmla="*/ 727492 w 1179279"/>
              <a:gd name="connsiteY87" fmla="*/ 581025 h 1627230"/>
              <a:gd name="connsiteX88" fmla="*/ 733842 w 1179279"/>
              <a:gd name="connsiteY88" fmla="*/ 568325 h 1627230"/>
              <a:gd name="connsiteX89" fmla="*/ 737017 w 1179279"/>
              <a:gd name="connsiteY89" fmla="*/ 555625 h 1627230"/>
              <a:gd name="connsiteX90" fmla="*/ 749717 w 1179279"/>
              <a:gd name="connsiteY90" fmla="*/ 542925 h 1627230"/>
              <a:gd name="connsiteX91" fmla="*/ 762417 w 1179279"/>
              <a:gd name="connsiteY91" fmla="*/ 520700 h 1627230"/>
              <a:gd name="connsiteX92" fmla="*/ 784642 w 1179279"/>
              <a:gd name="connsiteY92" fmla="*/ 498475 h 1627230"/>
              <a:gd name="connsiteX93" fmla="*/ 797342 w 1179279"/>
              <a:gd name="connsiteY93" fmla="*/ 485775 h 1627230"/>
              <a:gd name="connsiteX94" fmla="*/ 806867 w 1179279"/>
              <a:gd name="connsiteY94" fmla="*/ 476250 h 1627230"/>
              <a:gd name="connsiteX95" fmla="*/ 816392 w 1179279"/>
              <a:gd name="connsiteY95" fmla="*/ 454025 h 1627230"/>
              <a:gd name="connsiteX96" fmla="*/ 819567 w 1179279"/>
              <a:gd name="connsiteY96" fmla="*/ 441325 h 1627230"/>
              <a:gd name="connsiteX97" fmla="*/ 832267 w 1179279"/>
              <a:gd name="connsiteY97" fmla="*/ 409575 h 1627230"/>
              <a:gd name="connsiteX98" fmla="*/ 838617 w 1179279"/>
              <a:gd name="connsiteY98" fmla="*/ 365125 h 1627230"/>
              <a:gd name="connsiteX99" fmla="*/ 841792 w 1179279"/>
              <a:gd name="connsiteY99" fmla="*/ 355600 h 1627230"/>
              <a:gd name="connsiteX100" fmla="*/ 844967 w 1179279"/>
              <a:gd name="connsiteY100" fmla="*/ 342900 h 1627230"/>
              <a:gd name="connsiteX101" fmla="*/ 854492 w 1179279"/>
              <a:gd name="connsiteY101" fmla="*/ 225425 h 1627230"/>
              <a:gd name="connsiteX102" fmla="*/ 857667 w 1179279"/>
              <a:gd name="connsiteY102" fmla="*/ 209550 h 1627230"/>
              <a:gd name="connsiteX103" fmla="*/ 864017 w 1179279"/>
              <a:gd name="connsiteY103" fmla="*/ 200025 h 1627230"/>
              <a:gd name="connsiteX104" fmla="*/ 867192 w 1179279"/>
              <a:gd name="connsiteY104" fmla="*/ 177800 h 1627230"/>
              <a:gd name="connsiteX105" fmla="*/ 870367 w 1179279"/>
              <a:gd name="connsiteY105" fmla="*/ 168275 h 1627230"/>
              <a:gd name="connsiteX106" fmla="*/ 873542 w 1179279"/>
              <a:gd name="connsiteY106" fmla="*/ 152400 h 1627230"/>
              <a:gd name="connsiteX107" fmla="*/ 883067 w 1179279"/>
              <a:gd name="connsiteY107" fmla="*/ 101600 h 1627230"/>
              <a:gd name="connsiteX108" fmla="*/ 886242 w 1179279"/>
              <a:gd name="connsiteY108" fmla="*/ 92075 h 1627230"/>
              <a:gd name="connsiteX109" fmla="*/ 898942 w 1179279"/>
              <a:gd name="connsiteY109" fmla="*/ 76200 h 1627230"/>
              <a:gd name="connsiteX110" fmla="*/ 908467 w 1179279"/>
              <a:gd name="connsiteY110" fmla="*/ 73025 h 1627230"/>
              <a:gd name="connsiteX0" fmla="*/ 908467 w 1179279"/>
              <a:gd name="connsiteY0" fmla="*/ 73025 h 1627230"/>
              <a:gd name="connsiteX1" fmla="*/ 902117 w 1179279"/>
              <a:gd name="connsiteY1" fmla="*/ 57150 h 1627230"/>
              <a:gd name="connsiteX2" fmla="*/ 844967 w 1179279"/>
              <a:gd name="connsiteY2" fmla="*/ 22225 h 1627230"/>
              <a:gd name="connsiteX3" fmla="*/ 829092 w 1179279"/>
              <a:gd name="connsiteY3" fmla="*/ 9525 h 1627230"/>
              <a:gd name="connsiteX4" fmla="*/ 813217 w 1179279"/>
              <a:gd name="connsiteY4" fmla="*/ 6350 h 1627230"/>
              <a:gd name="connsiteX5" fmla="*/ 797342 w 1179279"/>
              <a:gd name="connsiteY5" fmla="*/ 0 h 1627230"/>
              <a:gd name="connsiteX6" fmla="*/ 775117 w 1179279"/>
              <a:gd name="connsiteY6" fmla="*/ 6350 h 1627230"/>
              <a:gd name="connsiteX7" fmla="*/ 771942 w 1179279"/>
              <a:gd name="connsiteY7" fmla="*/ 50800 h 1627230"/>
              <a:gd name="connsiteX8" fmla="*/ 768767 w 1179279"/>
              <a:gd name="connsiteY8" fmla="*/ 69850 h 1627230"/>
              <a:gd name="connsiteX9" fmla="*/ 759242 w 1179279"/>
              <a:gd name="connsiteY9" fmla="*/ 73025 h 1627230"/>
              <a:gd name="connsiteX10" fmla="*/ 749717 w 1179279"/>
              <a:gd name="connsiteY10" fmla="*/ 66675 h 1627230"/>
              <a:gd name="connsiteX11" fmla="*/ 737017 w 1179279"/>
              <a:gd name="connsiteY11" fmla="*/ 63500 h 1627230"/>
              <a:gd name="connsiteX12" fmla="*/ 714792 w 1179279"/>
              <a:gd name="connsiteY12" fmla="*/ 104775 h 1627230"/>
              <a:gd name="connsiteX13" fmla="*/ 670342 w 1179279"/>
              <a:gd name="connsiteY13" fmla="*/ 25400 h 1627230"/>
              <a:gd name="connsiteX14" fmla="*/ 654467 w 1179279"/>
              <a:gd name="connsiteY14" fmla="*/ 63500 h 1627230"/>
              <a:gd name="connsiteX15" fmla="*/ 600492 w 1179279"/>
              <a:gd name="connsiteY15" fmla="*/ 142875 h 1627230"/>
              <a:gd name="connsiteX16" fmla="*/ 562392 w 1179279"/>
              <a:gd name="connsiteY16" fmla="*/ 222250 h 1627230"/>
              <a:gd name="connsiteX17" fmla="*/ 527467 w 1179279"/>
              <a:gd name="connsiteY17" fmla="*/ 304800 h 1627230"/>
              <a:gd name="connsiteX18" fmla="*/ 521117 w 1179279"/>
              <a:gd name="connsiteY18" fmla="*/ 358775 h 1627230"/>
              <a:gd name="connsiteX19" fmla="*/ 444917 w 1179279"/>
              <a:gd name="connsiteY19" fmla="*/ 434975 h 1627230"/>
              <a:gd name="connsiteX20" fmla="*/ 444917 w 1179279"/>
              <a:gd name="connsiteY20" fmla="*/ 517525 h 1627230"/>
              <a:gd name="connsiteX21" fmla="*/ 409992 w 1179279"/>
              <a:gd name="connsiteY21" fmla="*/ 501650 h 1627230"/>
              <a:gd name="connsiteX22" fmla="*/ 362367 w 1179279"/>
              <a:gd name="connsiteY22" fmla="*/ 511175 h 1627230"/>
              <a:gd name="connsiteX23" fmla="*/ 295692 w 1179279"/>
              <a:gd name="connsiteY23" fmla="*/ 492125 h 1627230"/>
              <a:gd name="connsiteX24" fmla="*/ 289342 w 1179279"/>
              <a:gd name="connsiteY24" fmla="*/ 419100 h 1627230"/>
              <a:gd name="connsiteX25" fmla="*/ 263942 w 1179279"/>
              <a:gd name="connsiteY25" fmla="*/ 396875 h 1627230"/>
              <a:gd name="connsiteX26" fmla="*/ 184567 w 1179279"/>
              <a:gd name="connsiteY26" fmla="*/ 387350 h 1627230"/>
              <a:gd name="connsiteX27" fmla="*/ 108367 w 1179279"/>
              <a:gd name="connsiteY27" fmla="*/ 393700 h 1627230"/>
              <a:gd name="connsiteX28" fmla="*/ 35342 w 1179279"/>
              <a:gd name="connsiteY28" fmla="*/ 469900 h 1627230"/>
              <a:gd name="connsiteX29" fmla="*/ 417 w 1179279"/>
              <a:gd name="connsiteY29" fmla="*/ 533400 h 1627230"/>
              <a:gd name="connsiteX30" fmla="*/ 16292 w 1179279"/>
              <a:gd name="connsiteY30" fmla="*/ 587375 h 1627230"/>
              <a:gd name="connsiteX31" fmla="*/ 9941 w 1179279"/>
              <a:gd name="connsiteY31" fmla="*/ 631825 h 1627230"/>
              <a:gd name="connsiteX32" fmla="*/ 13117 w 1179279"/>
              <a:gd name="connsiteY32" fmla="*/ 698500 h 1627230"/>
              <a:gd name="connsiteX33" fmla="*/ 9942 w 1179279"/>
              <a:gd name="connsiteY33" fmla="*/ 736600 h 1627230"/>
              <a:gd name="connsiteX34" fmla="*/ 48042 w 1179279"/>
              <a:gd name="connsiteY34" fmla="*/ 755650 h 1627230"/>
              <a:gd name="connsiteX35" fmla="*/ 102017 w 1179279"/>
              <a:gd name="connsiteY35" fmla="*/ 790575 h 1627230"/>
              <a:gd name="connsiteX36" fmla="*/ 133767 w 1179279"/>
              <a:gd name="connsiteY36" fmla="*/ 784225 h 1627230"/>
              <a:gd name="connsiteX37" fmla="*/ 159167 w 1179279"/>
              <a:gd name="connsiteY37" fmla="*/ 841375 h 1627230"/>
              <a:gd name="connsiteX38" fmla="*/ 155992 w 1179279"/>
              <a:gd name="connsiteY38" fmla="*/ 873125 h 1627230"/>
              <a:gd name="connsiteX39" fmla="*/ 200442 w 1179279"/>
              <a:gd name="connsiteY39" fmla="*/ 904875 h 1627230"/>
              <a:gd name="connsiteX40" fmla="*/ 222667 w 1179279"/>
              <a:gd name="connsiteY40" fmla="*/ 939800 h 1627230"/>
              <a:gd name="connsiteX41" fmla="*/ 213142 w 1179279"/>
              <a:gd name="connsiteY41" fmla="*/ 1022350 h 1627230"/>
              <a:gd name="connsiteX42" fmla="*/ 190917 w 1179279"/>
              <a:gd name="connsiteY42" fmla="*/ 1063625 h 1627230"/>
              <a:gd name="connsiteX43" fmla="*/ 190917 w 1179279"/>
              <a:gd name="connsiteY43" fmla="*/ 1200150 h 1627230"/>
              <a:gd name="connsiteX44" fmla="*/ 244892 w 1179279"/>
              <a:gd name="connsiteY44" fmla="*/ 1206500 h 1627230"/>
              <a:gd name="connsiteX45" fmla="*/ 279817 w 1179279"/>
              <a:gd name="connsiteY45" fmla="*/ 1222375 h 1627230"/>
              <a:gd name="connsiteX46" fmla="*/ 289342 w 1179279"/>
              <a:gd name="connsiteY46" fmla="*/ 1270000 h 1627230"/>
              <a:gd name="connsiteX47" fmla="*/ 356017 w 1179279"/>
              <a:gd name="connsiteY47" fmla="*/ 1298575 h 1627230"/>
              <a:gd name="connsiteX48" fmla="*/ 403642 w 1179279"/>
              <a:gd name="connsiteY48" fmla="*/ 1330325 h 1627230"/>
              <a:gd name="connsiteX49" fmla="*/ 422692 w 1179279"/>
              <a:gd name="connsiteY49" fmla="*/ 1403350 h 1627230"/>
              <a:gd name="connsiteX50" fmla="*/ 444917 w 1179279"/>
              <a:gd name="connsiteY50" fmla="*/ 1476375 h 1627230"/>
              <a:gd name="connsiteX51" fmla="*/ 483017 w 1179279"/>
              <a:gd name="connsiteY51" fmla="*/ 1482725 h 1627230"/>
              <a:gd name="connsiteX52" fmla="*/ 514767 w 1179279"/>
              <a:gd name="connsiteY52" fmla="*/ 1536700 h 1627230"/>
              <a:gd name="connsiteX53" fmla="*/ 543342 w 1179279"/>
              <a:gd name="connsiteY53" fmla="*/ 1584325 h 1627230"/>
              <a:gd name="connsiteX54" fmla="*/ 571917 w 1179279"/>
              <a:gd name="connsiteY54" fmla="*/ 1555750 h 1627230"/>
              <a:gd name="connsiteX55" fmla="*/ 597317 w 1179279"/>
              <a:gd name="connsiteY55" fmla="*/ 1501775 h 1627230"/>
              <a:gd name="connsiteX56" fmla="*/ 625892 w 1179279"/>
              <a:gd name="connsiteY56" fmla="*/ 1565275 h 1627230"/>
              <a:gd name="connsiteX57" fmla="*/ 660817 w 1179279"/>
              <a:gd name="connsiteY57" fmla="*/ 1590675 h 1627230"/>
              <a:gd name="connsiteX58" fmla="*/ 711617 w 1179279"/>
              <a:gd name="connsiteY58" fmla="*/ 1543050 h 1627230"/>
              <a:gd name="connsiteX59" fmla="*/ 794167 w 1179279"/>
              <a:gd name="connsiteY59" fmla="*/ 1558925 h 1627230"/>
              <a:gd name="connsiteX60" fmla="*/ 857667 w 1179279"/>
              <a:gd name="connsiteY60" fmla="*/ 1568450 h 1627230"/>
              <a:gd name="connsiteX61" fmla="*/ 927517 w 1179279"/>
              <a:gd name="connsiteY61" fmla="*/ 1590675 h 1627230"/>
              <a:gd name="connsiteX62" fmla="*/ 1000542 w 1179279"/>
              <a:gd name="connsiteY62" fmla="*/ 1606550 h 1627230"/>
              <a:gd name="connsiteX63" fmla="*/ 1054517 w 1179279"/>
              <a:gd name="connsiteY63" fmla="*/ 1625599 h 1627230"/>
              <a:gd name="connsiteX64" fmla="*/ 1079917 w 1179279"/>
              <a:gd name="connsiteY64" fmla="*/ 1612900 h 1627230"/>
              <a:gd name="connsiteX65" fmla="*/ 1076741 w 1179279"/>
              <a:gd name="connsiteY65" fmla="*/ 1581149 h 1627230"/>
              <a:gd name="connsiteX66" fmla="*/ 1098967 w 1179279"/>
              <a:gd name="connsiteY66" fmla="*/ 1568449 h 1627230"/>
              <a:gd name="connsiteX67" fmla="*/ 1098967 w 1179279"/>
              <a:gd name="connsiteY67" fmla="*/ 1527175 h 1627230"/>
              <a:gd name="connsiteX68" fmla="*/ 1140241 w 1179279"/>
              <a:gd name="connsiteY68" fmla="*/ 1527174 h 1627230"/>
              <a:gd name="connsiteX69" fmla="*/ 1178342 w 1179279"/>
              <a:gd name="connsiteY69" fmla="*/ 1514475 h 1627230"/>
              <a:gd name="connsiteX70" fmla="*/ 1098967 w 1179279"/>
              <a:gd name="connsiteY70" fmla="*/ 1457325 h 1627230"/>
              <a:gd name="connsiteX71" fmla="*/ 1057692 w 1179279"/>
              <a:gd name="connsiteY71" fmla="*/ 1419225 h 1627230"/>
              <a:gd name="connsiteX72" fmla="*/ 1025941 w 1179279"/>
              <a:gd name="connsiteY72" fmla="*/ 1384299 h 1627230"/>
              <a:gd name="connsiteX73" fmla="*/ 1076742 w 1179279"/>
              <a:gd name="connsiteY73" fmla="*/ 1339850 h 1627230"/>
              <a:gd name="connsiteX74" fmla="*/ 1064042 w 1179279"/>
              <a:gd name="connsiteY74" fmla="*/ 1308100 h 1627230"/>
              <a:gd name="connsiteX75" fmla="*/ 1038641 w 1179279"/>
              <a:gd name="connsiteY75" fmla="*/ 1320799 h 1627230"/>
              <a:gd name="connsiteX76" fmla="*/ 984667 w 1179279"/>
              <a:gd name="connsiteY76" fmla="*/ 1314450 h 1627230"/>
              <a:gd name="connsiteX77" fmla="*/ 1013242 w 1179279"/>
              <a:gd name="connsiteY77" fmla="*/ 1276350 h 1627230"/>
              <a:gd name="connsiteX78" fmla="*/ 975141 w 1179279"/>
              <a:gd name="connsiteY78" fmla="*/ 1238250 h 1627230"/>
              <a:gd name="connsiteX79" fmla="*/ 965617 w 1179279"/>
              <a:gd name="connsiteY79" fmla="*/ 1206500 h 1627230"/>
              <a:gd name="connsiteX80" fmla="*/ 930692 w 1179279"/>
              <a:gd name="connsiteY80" fmla="*/ 1146175 h 1627230"/>
              <a:gd name="connsiteX81" fmla="*/ 898942 w 1179279"/>
              <a:gd name="connsiteY81" fmla="*/ 1082675 h 1627230"/>
              <a:gd name="connsiteX82" fmla="*/ 857667 w 1179279"/>
              <a:gd name="connsiteY82" fmla="*/ 1012825 h 1627230"/>
              <a:gd name="connsiteX83" fmla="*/ 756067 w 1179279"/>
              <a:gd name="connsiteY83" fmla="*/ 965200 h 1627230"/>
              <a:gd name="connsiteX84" fmla="*/ 746542 w 1179279"/>
              <a:gd name="connsiteY84" fmla="*/ 879475 h 1627230"/>
              <a:gd name="connsiteX85" fmla="*/ 698917 w 1179279"/>
              <a:gd name="connsiteY85" fmla="*/ 850900 h 1627230"/>
              <a:gd name="connsiteX86" fmla="*/ 708442 w 1179279"/>
              <a:gd name="connsiteY86" fmla="*/ 673100 h 1627230"/>
              <a:gd name="connsiteX87" fmla="*/ 727492 w 1179279"/>
              <a:gd name="connsiteY87" fmla="*/ 581025 h 1627230"/>
              <a:gd name="connsiteX88" fmla="*/ 733842 w 1179279"/>
              <a:gd name="connsiteY88" fmla="*/ 568325 h 1627230"/>
              <a:gd name="connsiteX89" fmla="*/ 737017 w 1179279"/>
              <a:gd name="connsiteY89" fmla="*/ 555625 h 1627230"/>
              <a:gd name="connsiteX90" fmla="*/ 749717 w 1179279"/>
              <a:gd name="connsiteY90" fmla="*/ 542925 h 1627230"/>
              <a:gd name="connsiteX91" fmla="*/ 762417 w 1179279"/>
              <a:gd name="connsiteY91" fmla="*/ 520700 h 1627230"/>
              <a:gd name="connsiteX92" fmla="*/ 784642 w 1179279"/>
              <a:gd name="connsiteY92" fmla="*/ 498475 h 1627230"/>
              <a:gd name="connsiteX93" fmla="*/ 797342 w 1179279"/>
              <a:gd name="connsiteY93" fmla="*/ 485775 h 1627230"/>
              <a:gd name="connsiteX94" fmla="*/ 806867 w 1179279"/>
              <a:gd name="connsiteY94" fmla="*/ 476250 h 1627230"/>
              <a:gd name="connsiteX95" fmla="*/ 816392 w 1179279"/>
              <a:gd name="connsiteY95" fmla="*/ 454025 h 1627230"/>
              <a:gd name="connsiteX96" fmla="*/ 819567 w 1179279"/>
              <a:gd name="connsiteY96" fmla="*/ 441325 h 1627230"/>
              <a:gd name="connsiteX97" fmla="*/ 832267 w 1179279"/>
              <a:gd name="connsiteY97" fmla="*/ 409575 h 1627230"/>
              <a:gd name="connsiteX98" fmla="*/ 838617 w 1179279"/>
              <a:gd name="connsiteY98" fmla="*/ 365125 h 1627230"/>
              <a:gd name="connsiteX99" fmla="*/ 841792 w 1179279"/>
              <a:gd name="connsiteY99" fmla="*/ 355600 h 1627230"/>
              <a:gd name="connsiteX100" fmla="*/ 844967 w 1179279"/>
              <a:gd name="connsiteY100" fmla="*/ 342900 h 1627230"/>
              <a:gd name="connsiteX101" fmla="*/ 854492 w 1179279"/>
              <a:gd name="connsiteY101" fmla="*/ 225425 h 1627230"/>
              <a:gd name="connsiteX102" fmla="*/ 857667 w 1179279"/>
              <a:gd name="connsiteY102" fmla="*/ 209550 h 1627230"/>
              <a:gd name="connsiteX103" fmla="*/ 864017 w 1179279"/>
              <a:gd name="connsiteY103" fmla="*/ 200025 h 1627230"/>
              <a:gd name="connsiteX104" fmla="*/ 867192 w 1179279"/>
              <a:gd name="connsiteY104" fmla="*/ 177800 h 1627230"/>
              <a:gd name="connsiteX105" fmla="*/ 870367 w 1179279"/>
              <a:gd name="connsiteY105" fmla="*/ 168275 h 1627230"/>
              <a:gd name="connsiteX106" fmla="*/ 873542 w 1179279"/>
              <a:gd name="connsiteY106" fmla="*/ 152400 h 1627230"/>
              <a:gd name="connsiteX107" fmla="*/ 883067 w 1179279"/>
              <a:gd name="connsiteY107" fmla="*/ 101600 h 1627230"/>
              <a:gd name="connsiteX108" fmla="*/ 886242 w 1179279"/>
              <a:gd name="connsiteY108" fmla="*/ 92075 h 1627230"/>
              <a:gd name="connsiteX109" fmla="*/ 898942 w 1179279"/>
              <a:gd name="connsiteY109" fmla="*/ 76200 h 1627230"/>
              <a:gd name="connsiteX110" fmla="*/ 908467 w 1179279"/>
              <a:gd name="connsiteY110" fmla="*/ 73025 h 1627230"/>
              <a:gd name="connsiteX0" fmla="*/ 908467 w 1179279"/>
              <a:gd name="connsiteY0" fmla="*/ 73025 h 1627230"/>
              <a:gd name="connsiteX1" fmla="*/ 902117 w 1179279"/>
              <a:gd name="connsiteY1" fmla="*/ 57150 h 1627230"/>
              <a:gd name="connsiteX2" fmla="*/ 844967 w 1179279"/>
              <a:gd name="connsiteY2" fmla="*/ 22225 h 1627230"/>
              <a:gd name="connsiteX3" fmla="*/ 829092 w 1179279"/>
              <a:gd name="connsiteY3" fmla="*/ 9525 h 1627230"/>
              <a:gd name="connsiteX4" fmla="*/ 813217 w 1179279"/>
              <a:gd name="connsiteY4" fmla="*/ 6350 h 1627230"/>
              <a:gd name="connsiteX5" fmla="*/ 797342 w 1179279"/>
              <a:gd name="connsiteY5" fmla="*/ 0 h 1627230"/>
              <a:gd name="connsiteX6" fmla="*/ 775117 w 1179279"/>
              <a:gd name="connsiteY6" fmla="*/ 6350 h 1627230"/>
              <a:gd name="connsiteX7" fmla="*/ 771942 w 1179279"/>
              <a:gd name="connsiteY7" fmla="*/ 50800 h 1627230"/>
              <a:gd name="connsiteX8" fmla="*/ 768767 w 1179279"/>
              <a:gd name="connsiteY8" fmla="*/ 69850 h 1627230"/>
              <a:gd name="connsiteX9" fmla="*/ 759242 w 1179279"/>
              <a:gd name="connsiteY9" fmla="*/ 73025 h 1627230"/>
              <a:gd name="connsiteX10" fmla="*/ 749717 w 1179279"/>
              <a:gd name="connsiteY10" fmla="*/ 66675 h 1627230"/>
              <a:gd name="connsiteX11" fmla="*/ 737017 w 1179279"/>
              <a:gd name="connsiteY11" fmla="*/ 63500 h 1627230"/>
              <a:gd name="connsiteX12" fmla="*/ 714792 w 1179279"/>
              <a:gd name="connsiteY12" fmla="*/ 104775 h 1627230"/>
              <a:gd name="connsiteX13" fmla="*/ 670342 w 1179279"/>
              <a:gd name="connsiteY13" fmla="*/ 25400 h 1627230"/>
              <a:gd name="connsiteX14" fmla="*/ 654467 w 1179279"/>
              <a:gd name="connsiteY14" fmla="*/ 63500 h 1627230"/>
              <a:gd name="connsiteX15" fmla="*/ 600492 w 1179279"/>
              <a:gd name="connsiteY15" fmla="*/ 142875 h 1627230"/>
              <a:gd name="connsiteX16" fmla="*/ 562392 w 1179279"/>
              <a:gd name="connsiteY16" fmla="*/ 222250 h 1627230"/>
              <a:gd name="connsiteX17" fmla="*/ 527467 w 1179279"/>
              <a:gd name="connsiteY17" fmla="*/ 304800 h 1627230"/>
              <a:gd name="connsiteX18" fmla="*/ 521117 w 1179279"/>
              <a:gd name="connsiteY18" fmla="*/ 358775 h 1627230"/>
              <a:gd name="connsiteX19" fmla="*/ 444917 w 1179279"/>
              <a:gd name="connsiteY19" fmla="*/ 434975 h 1627230"/>
              <a:gd name="connsiteX20" fmla="*/ 444917 w 1179279"/>
              <a:gd name="connsiteY20" fmla="*/ 517525 h 1627230"/>
              <a:gd name="connsiteX21" fmla="*/ 409992 w 1179279"/>
              <a:gd name="connsiteY21" fmla="*/ 501650 h 1627230"/>
              <a:gd name="connsiteX22" fmla="*/ 362367 w 1179279"/>
              <a:gd name="connsiteY22" fmla="*/ 511175 h 1627230"/>
              <a:gd name="connsiteX23" fmla="*/ 295692 w 1179279"/>
              <a:gd name="connsiteY23" fmla="*/ 492125 h 1627230"/>
              <a:gd name="connsiteX24" fmla="*/ 289342 w 1179279"/>
              <a:gd name="connsiteY24" fmla="*/ 419100 h 1627230"/>
              <a:gd name="connsiteX25" fmla="*/ 263942 w 1179279"/>
              <a:gd name="connsiteY25" fmla="*/ 396875 h 1627230"/>
              <a:gd name="connsiteX26" fmla="*/ 184567 w 1179279"/>
              <a:gd name="connsiteY26" fmla="*/ 387350 h 1627230"/>
              <a:gd name="connsiteX27" fmla="*/ 108367 w 1179279"/>
              <a:gd name="connsiteY27" fmla="*/ 393700 h 1627230"/>
              <a:gd name="connsiteX28" fmla="*/ 35342 w 1179279"/>
              <a:gd name="connsiteY28" fmla="*/ 469900 h 1627230"/>
              <a:gd name="connsiteX29" fmla="*/ 417 w 1179279"/>
              <a:gd name="connsiteY29" fmla="*/ 533400 h 1627230"/>
              <a:gd name="connsiteX30" fmla="*/ 16292 w 1179279"/>
              <a:gd name="connsiteY30" fmla="*/ 587375 h 1627230"/>
              <a:gd name="connsiteX31" fmla="*/ 9941 w 1179279"/>
              <a:gd name="connsiteY31" fmla="*/ 631825 h 1627230"/>
              <a:gd name="connsiteX32" fmla="*/ 13117 w 1179279"/>
              <a:gd name="connsiteY32" fmla="*/ 698500 h 1627230"/>
              <a:gd name="connsiteX33" fmla="*/ 9942 w 1179279"/>
              <a:gd name="connsiteY33" fmla="*/ 736600 h 1627230"/>
              <a:gd name="connsiteX34" fmla="*/ 48042 w 1179279"/>
              <a:gd name="connsiteY34" fmla="*/ 755650 h 1627230"/>
              <a:gd name="connsiteX35" fmla="*/ 102017 w 1179279"/>
              <a:gd name="connsiteY35" fmla="*/ 790575 h 1627230"/>
              <a:gd name="connsiteX36" fmla="*/ 133767 w 1179279"/>
              <a:gd name="connsiteY36" fmla="*/ 784225 h 1627230"/>
              <a:gd name="connsiteX37" fmla="*/ 159167 w 1179279"/>
              <a:gd name="connsiteY37" fmla="*/ 841375 h 1627230"/>
              <a:gd name="connsiteX38" fmla="*/ 155992 w 1179279"/>
              <a:gd name="connsiteY38" fmla="*/ 873125 h 1627230"/>
              <a:gd name="connsiteX39" fmla="*/ 200442 w 1179279"/>
              <a:gd name="connsiteY39" fmla="*/ 904875 h 1627230"/>
              <a:gd name="connsiteX40" fmla="*/ 222667 w 1179279"/>
              <a:gd name="connsiteY40" fmla="*/ 939800 h 1627230"/>
              <a:gd name="connsiteX41" fmla="*/ 213142 w 1179279"/>
              <a:gd name="connsiteY41" fmla="*/ 1022350 h 1627230"/>
              <a:gd name="connsiteX42" fmla="*/ 190917 w 1179279"/>
              <a:gd name="connsiteY42" fmla="*/ 1063625 h 1627230"/>
              <a:gd name="connsiteX43" fmla="*/ 190917 w 1179279"/>
              <a:gd name="connsiteY43" fmla="*/ 1200150 h 1627230"/>
              <a:gd name="connsiteX44" fmla="*/ 244892 w 1179279"/>
              <a:gd name="connsiteY44" fmla="*/ 1206500 h 1627230"/>
              <a:gd name="connsiteX45" fmla="*/ 279817 w 1179279"/>
              <a:gd name="connsiteY45" fmla="*/ 1222375 h 1627230"/>
              <a:gd name="connsiteX46" fmla="*/ 289342 w 1179279"/>
              <a:gd name="connsiteY46" fmla="*/ 1270000 h 1627230"/>
              <a:gd name="connsiteX47" fmla="*/ 356017 w 1179279"/>
              <a:gd name="connsiteY47" fmla="*/ 1298575 h 1627230"/>
              <a:gd name="connsiteX48" fmla="*/ 403642 w 1179279"/>
              <a:gd name="connsiteY48" fmla="*/ 1330325 h 1627230"/>
              <a:gd name="connsiteX49" fmla="*/ 422692 w 1179279"/>
              <a:gd name="connsiteY49" fmla="*/ 1403350 h 1627230"/>
              <a:gd name="connsiteX50" fmla="*/ 444917 w 1179279"/>
              <a:gd name="connsiteY50" fmla="*/ 1476375 h 1627230"/>
              <a:gd name="connsiteX51" fmla="*/ 483017 w 1179279"/>
              <a:gd name="connsiteY51" fmla="*/ 1482725 h 1627230"/>
              <a:gd name="connsiteX52" fmla="*/ 514767 w 1179279"/>
              <a:gd name="connsiteY52" fmla="*/ 1536700 h 1627230"/>
              <a:gd name="connsiteX53" fmla="*/ 543342 w 1179279"/>
              <a:gd name="connsiteY53" fmla="*/ 1584325 h 1627230"/>
              <a:gd name="connsiteX54" fmla="*/ 571917 w 1179279"/>
              <a:gd name="connsiteY54" fmla="*/ 1555750 h 1627230"/>
              <a:gd name="connsiteX55" fmla="*/ 597317 w 1179279"/>
              <a:gd name="connsiteY55" fmla="*/ 1501775 h 1627230"/>
              <a:gd name="connsiteX56" fmla="*/ 625892 w 1179279"/>
              <a:gd name="connsiteY56" fmla="*/ 1565275 h 1627230"/>
              <a:gd name="connsiteX57" fmla="*/ 660817 w 1179279"/>
              <a:gd name="connsiteY57" fmla="*/ 1590675 h 1627230"/>
              <a:gd name="connsiteX58" fmla="*/ 711617 w 1179279"/>
              <a:gd name="connsiteY58" fmla="*/ 1543050 h 1627230"/>
              <a:gd name="connsiteX59" fmla="*/ 794167 w 1179279"/>
              <a:gd name="connsiteY59" fmla="*/ 1558925 h 1627230"/>
              <a:gd name="connsiteX60" fmla="*/ 857667 w 1179279"/>
              <a:gd name="connsiteY60" fmla="*/ 1568450 h 1627230"/>
              <a:gd name="connsiteX61" fmla="*/ 927517 w 1179279"/>
              <a:gd name="connsiteY61" fmla="*/ 1590675 h 1627230"/>
              <a:gd name="connsiteX62" fmla="*/ 1000542 w 1179279"/>
              <a:gd name="connsiteY62" fmla="*/ 1606550 h 1627230"/>
              <a:gd name="connsiteX63" fmla="*/ 1054517 w 1179279"/>
              <a:gd name="connsiteY63" fmla="*/ 1625599 h 1627230"/>
              <a:gd name="connsiteX64" fmla="*/ 1079917 w 1179279"/>
              <a:gd name="connsiteY64" fmla="*/ 1612900 h 1627230"/>
              <a:gd name="connsiteX65" fmla="*/ 1076741 w 1179279"/>
              <a:gd name="connsiteY65" fmla="*/ 1581149 h 1627230"/>
              <a:gd name="connsiteX66" fmla="*/ 1098967 w 1179279"/>
              <a:gd name="connsiteY66" fmla="*/ 1568449 h 1627230"/>
              <a:gd name="connsiteX67" fmla="*/ 1098967 w 1179279"/>
              <a:gd name="connsiteY67" fmla="*/ 1527175 h 1627230"/>
              <a:gd name="connsiteX68" fmla="*/ 1140241 w 1179279"/>
              <a:gd name="connsiteY68" fmla="*/ 1527174 h 1627230"/>
              <a:gd name="connsiteX69" fmla="*/ 1178342 w 1179279"/>
              <a:gd name="connsiteY69" fmla="*/ 1514475 h 1627230"/>
              <a:gd name="connsiteX70" fmla="*/ 1098967 w 1179279"/>
              <a:gd name="connsiteY70" fmla="*/ 1457325 h 1627230"/>
              <a:gd name="connsiteX71" fmla="*/ 1057692 w 1179279"/>
              <a:gd name="connsiteY71" fmla="*/ 1419225 h 1627230"/>
              <a:gd name="connsiteX72" fmla="*/ 1025941 w 1179279"/>
              <a:gd name="connsiteY72" fmla="*/ 1384299 h 1627230"/>
              <a:gd name="connsiteX73" fmla="*/ 1076742 w 1179279"/>
              <a:gd name="connsiteY73" fmla="*/ 1339850 h 1627230"/>
              <a:gd name="connsiteX74" fmla="*/ 1064042 w 1179279"/>
              <a:gd name="connsiteY74" fmla="*/ 1308100 h 1627230"/>
              <a:gd name="connsiteX75" fmla="*/ 1038641 w 1179279"/>
              <a:gd name="connsiteY75" fmla="*/ 1320799 h 1627230"/>
              <a:gd name="connsiteX76" fmla="*/ 984667 w 1179279"/>
              <a:gd name="connsiteY76" fmla="*/ 1314450 h 1627230"/>
              <a:gd name="connsiteX77" fmla="*/ 1013242 w 1179279"/>
              <a:gd name="connsiteY77" fmla="*/ 1276350 h 1627230"/>
              <a:gd name="connsiteX78" fmla="*/ 975141 w 1179279"/>
              <a:gd name="connsiteY78" fmla="*/ 1238250 h 1627230"/>
              <a:gd name="connsiteX79" fmla="*/ 965617 w 1179279"/>
              <a:gd name="connsiteY79" fmla="*/ 1206500 h 1627230"/>
              <a:gd name="connsiteX80" fmla="*/ 930692 w 1179279"/>
              <a:gd name="connsiteY80" fmla="*/ 1146175 h 1627230"/>
              <a:gd name="connsiteX81" fmla="*/ 898942 w 1179279"/>
              <a:gd name="connsiteY81" fmla="*/ 1082675 h 1627230"/>
              <a:gd name="connsiteX82" fmla="*/ 857667 w 1179279"/>
              <a:gd name="connsiteY82" fmla="*/ 1012825 h 1627230"/>
              <a:gd name="connsiteX83" fmla="*/ 756067 w 1179279"/>
              <a:gd name="connsiteY83" fmla="*/ 965200 h 1627230"/>
              <a:gd name="connsiteX84" fmla="*/ 746542 w 1179279"/>
              <a:gd name="connsiteY84" fmla="*/ 879475 h 1627230"/>
              <a:gd name="connsiteX85" fmla="*/ 698917 w 1179279"/>
              <a:gd name="connsiteY85" fmla="*/ 850900 h 1627230"/>
              <a:gd name="connsiteX86" fmla="*/ 698916 w 1179279"/>
              <a:gd name="connsiteY86" fmla="*/ 762000 h 1627230"/>
              <a:gd name="connsiteX87" fmla="*/ 708442 w 1179279"/>
              <a:gd name="connsiteY87" fmla="*/ 673100 h 1627230"/>
              <a:gd name="connsiteX88" fmla="*/ 727492 w 1179279"/>
              <a:gd name="connsiteY88" fmla="*/ 581025 h 1627230"/>
              <a:gd name="connsiteX89" fmla="*/ 733842 w 1179279"/>
              <a:gd name="connsiteY89" fmla="*/ 568325 h 1627230"/>
              <a:gd name="connsiteX90" fmla="*/ 737017 w 1179279"/>
              <a:gd name="connsiteY90" fmla="*/ 555625 h 1627230"/>
              <a:gd name="connsiteX91" fmla="*/ 749717 w 1179279"/>
              <a:gd name="connsiteY91" fmla="*/ 542925 h 1627230"/>
              <a:gd name="connsiteX92" fmla="*/ 762417 w 1179279"/>
              <a:gd name="connsiteY92" fmla="*/ 520700 h 1627230"/>
              <a:gd name="connsiteX93" fmla="*/ 784642 w 1179279"/>
              <a:gd name="connsiteY93" fmla="*/ 498475 h 1627230"/>
              <a:gd name="connsiteX94" fmla="*/ 797342 w 1179279"/>
              <a:gd name="connsiteY94" fmla="*/ 485775 h 1627230"/>
              <a:gd name="connsiteX95" fmla="*/ 806867 w 1179279"/>
              <a:gd name="connsiteY95" fmla="*/ 476250 h 1627230"/>
              <a:gd name="connsiteX96" fmla="*/ 816392 w 1179279"/>
              <a:gd name="connsiteY96" fmla="*/ 454025 h 1627230"/>
              <a:gd name="connsiteX97" fmla="*/ 819567 w 1179279"/>
              <a:gd name="connsiteY97" fmla="*/ 441325 h 1627230"/>
              <a:gd name="connsiteX98" fmla="*/ 832267 w 1179279"/>
              <a:gd name="connsiteY98" fmla="*/ 409575 h 1627230"/>
              <a:gd name="connsiteX99" fmla="*/ 838617 w 1179279"/>
              <a:gd name="connsiteY99" fmla="*/ 365125 h 1627230"/>
              <a:gd name="connsiteX100" fmla="*/ 841792 w 1179279"/>
              <a:gd name="connsiteY100" fmla="*/ 355600 h 1627230"/>
              <a:gd name="connsiteX101" fmla="*/ 844967 w 1179279"/>
              <a:gd name="connsiteY101" fmla="*/ 342900 h 1627230"/>
              <a:gd name="connsiteX102" fmla="*/ 854492 w 1179279"/>
              <a:gd name="connsiteY102" fmla="*/ 225425 h 1627230"/>
              <a:gd name="connsiteX103" fmla="*/ 857667 w 1179279"/>
              <a:gd name="connsiteY103" fmla="*/ 209550 h 1627230"/>
              <a:gd name="connsiteX104" fmla="*/ 864017 w 1179279"/>
              <a:gd name="connsiteY104" fmla="*/ 200025 h 1627230"/>
              <a:gd name="connsiteX105" fmla="*/ 867192 w 1179279"/>
              <a:gd name="connsiteY105" fmla="*/ 177800 h 1627230"/>
              <a:gd name="connsiteX106" fmla="*/ 870367 w 1179279"/>
              <a:gd name="connsiteY106" fmla="*/ 168275 h 1627230"/>
              <a:gd name="connsiteX107" fmla="*/ 873542 w 1179279"/>
              <a:gd name="connsiteY107" fmla="*/ 152400 h 1627230"/>
              <a:gd name="connsiteX108" fmla="*/ 883067 w 1179279"/>
              <a:gd name="connsiteY108" fmla="*/ 101600 h 1627230"/>
              <a:gd name="connsiteX109" fmla="*/ 886242 w 1179279"/>
              <a:gd name="connsiteY109" fmla="*/ 92075 h 1627230"/>
              <a:gd name="connsiteX110" fmla="*/ 898942 w 1179279"/>
              <a:gd name="connsiteY110" fmla="*/ 76200 h 1627230"/>
              <a:gd name="connsiteX111" fmla="*/ 908467 w 1179279"/>
              <a:gd name="connsiteY111" fmla="*/ 73025 h 1627230"/>
              <a:gd name="connsiteX0" fmla="*/ 908467 w 1179279"/>
              <a:gd name="connsiteY0" fmla="*/ 73025 h 1627230"/>
              <a:gd name="connsiteX1" fmla="*/ 902117 w 1179279"/>
              <a:gd name="connsiteY1" fmla="*/ 57150 h 1627230"/>
              <a:gd name="connsiteX2" fmla="*/ 844967 w 1179279"/>
              <a:gd name="connsiteY2" fmla="*/ 22225 h 1627230"/>
              <a:gd name="connsiteX3" fmla="*/ 829092 w 1179279"/>
              <a:gd name="connsiteY3" fmla="*/ 9525 h 1627230"/>
              <a:gd name="connsiteX4" fmla="*/ 813217 w 1179279"/>
              <a:gd name="connsiteY4" fmla="*/ 6350 h 1627230"/>
              <a:gd name="connsiteX5" fmla="*/ 797342 w 1179279"/>
              <a:gd name="connsiteY5" fmla="*/ 0 h 1627230"/>
              <a:gd name="connsiteX6" fmla="*/ 775117 w 1179279"/>
              <a:gd name="connsiteY6" fmla="*/ 6350 h 1627230"/>
              <a:gd name="connsiteX7" fmla="*/ 771942 w 1179279"/>
              <a:gd name="connsiteY7" fmla="*/ 50800 h 1627230"/>
              <a:gd name="connsiteX8" fmla="*/ 768767 w 1179279"/>
              <a:gd name="connsiteY8" fmla="*/ 69850 h 1627230"/>
              <a:gd name="connsiteX9" fmla="*/ 759242 w 1179279"/>
              <a:gd name="connsiteY9" fmla="*/ 73025 h 1627230"/>
              <a:gd name="connsiteX10" fmla="*/ 749717 w 1179279"/>
              <a:gd name="connsiteY10" fmla="*/ 66675 h 1627230"/>
              <a:gd name="connsiteX11" fmla="*/ 737017 w 1179279"/>
              <a:gd name="connsiteY11" fmla="*/ 63500 h 1627230"/>
              <a:gd name="connsiteX12" fmla="*/ 714792 w 1179279"/>
              <a:gd name="connsiteY12" fmla="*/ 104775 h 1627230"/>
              <a:gd name="connsiteX13" fmla="*/ 670342 w 1179279"/>
              <a:gd name="connsiteY13" fmla="*/ 25400 h 1627230"/>
              <a:gd name="connsiteX14" fmla="*/ 654467 w 1179279"/>
              <a:gd name="connsiteY14" fmla="*/ 63500 h 1627230"/>
              <a:gd name="connsiteX15" fmla="*/ 600492 w 1179279"/>
              <a:gd name="connsiteY15" fmla="*/ 142875 h 1627230"/>
              <a:gd name="connsiteX16" fmla="*/ 562392 w 1179279"/>
              <a:gd name="connsiteY16" fmla="*/ 222250 h 1627230"/>
              <a:gd name="connsiteX17" fmla="*/ 527467 w 1179279"/>
              <a:gd name="connsiteY17" fmla="*/ 304800 h 1627230"/>
              <a:gd name="connsiteX18" fmla="*/ 521117 w 1179279"/>
              <a:gd name="connsiteY18" fmla="*/ 358775 h 1627230"/>
              <a:gd name="connsiteX19" fmla="*/ 444917 w 1179279"/>
              <a:gd name="connsiteY19" fmla="*/ 434975 h 1627230"/>
              <a:gd name="connsiteX20" fmla="*/ 444917 w 1179279"/>
              <a:gd name="connsiteY20" fmla="*/ 517525 h 1627230"/>
              <a:gd name="connsiteX21" fmla="*/ 409992 w 1179279"/>
              <a:gd name="connsiteY21" fmla="*/ 501650 h 1627230"/>
              <a:gd name="connsiteX22" fmla="*/ 362367 w 1179279"/>
              <a:gd name="connsiteY22" fmla="*/ 511175 h 1627230"/>
              <a:gd name="connsiteX23" fmla="*/ 295692 w 1179279"/>
              <a:gd name="connsiteY23" fmla="*/ 492125 h 1627230"/>
              <a:gd name="connsiteX24" fmla="*/ 289342 w 1179279"/>
              <a:gd name="connsiteY24" fmla="*/ 419100 h 1627230"/>
              <a:gd name="connsiteX25" fmla="*/ 263942 w 1179279"/>
              <a:gd name="connsiteY25" fmla="*/ 396875 h 1627230"/>
              <a:gd name="connsiteX26" fmla="*/ 184567 w 1179279"/>
              <a:gd name="connsiteY26" fmla="*/ 387350 h 1627230"/>
              <a:gd name="connsiteX27" fmla="*/ 108367 w 1179279"/>
              <a:gd name="connsiteY27" fmla="*/ 393700 h 1627230"/>
              <a:gd name="connsiteX28" fmla="*/ 35342 w 1179279"/>
              <a:gd name="connsiteY28" fmla="*/ 469900 h 1627230"/>
              <a:gd name="connsiteX29" fmla="*/ 417 w 1179279"/>
              <a:gd name="connsiteY29" fmla="*/ 533400 h 1627230"/>
              <a:gd name="connsiteX30" fmla="*/ 16292 w 1179279"/>
              <a:gd name="connsiteY30" fmla="*/ 587375 h 1627230"/>
              <a:gd name="connsiteX31" fmla="*/ 9941 w 1179279"/>
              <a:gd name="connsiteY31" fmla="*/ 631825 h 1627230"/>
              <a:gd name="connsiteX32" fmla="*/ 13117 w 1179279"/>
              <a:gd name="connsiteY32" fmla="*/ 698500 h 1627230"/>
              <a:gd name="connsiteX33" fmla="*/ 9942 w 1179279"/>
              <a:gd name="connsiteY33" fmla="*/ 736600 h 1627230"/>
              <a:gd name="connsiteX34" fmla="*/ 48042 w 1179279"/>
              <a:gd name="connsiteY34" fmla="*/ 755650 h 1627230"/>
              <a:gd name="connsiteX35" fmla="*/ 102017 w 1179279"/>
              <a:gd name="connsiteY35" fmla="*/ 790575 h 1627230"/>
              <a:gd name="connsiteX36" fmla="*/ 133767 w 1179279"/>
              <a:gd name="connsiteY36" fmla="*/ 784225 h 1627230"/>
              <a:gd name="connsiteX37" fmla="*/ 159167 w 1179279"/>
              <a:gd name="connsiteY37" fmla="*/ 841375 h 1627230"/>
              <a:gd name="connsiteX38" fmla="*/ 155992 w 1179279"/>
              <a:gd name="connsiteY38" fmla="*/ 873125 h 1627230"/>
              <a:gd name="connsiteX39" fmla="*/ 200442 w 1179279"/>
              <a:gd name="connsiteY39" fmla="*/ 904875 h 1627230"/>
              <a:gd name="connsiteX40" fmla="*/ 222667 w 1179279"/>
              <a:gd name="connsiteY40" fmla="*/ 939800 h 1627230"/>
              <a:gd name="connsiteX41" fmla="*/ 213142 w 1179279"/>
              <a:gd name="connsiteY41" fmla="*/ 1022350 h 1627230"/>
              <a:gd name="connsiteX42" fmla="*/ 190917 w 1179279"/>
              <a:gd name="connsiteY42" fmla="*/ 1063625 h 1627230"/>
              <a:gd name="connsiteX43" fmla="*/ 190917 w 1179279"/>
              <a:gd name="connsiteY43" fmla="*/ 1200150 h 1627230"/>
              <a:gd name="connsiteX44" fmla="*/ 244892 w 1179279"/>
              <a:gd name="connsiteY44" fmla="*/ 1206500 h 1627230"/>
              <a:gd name="connsiteX45" fmla="*/ 279817 w 1179279"/>
              <a:gd name="connsiteY45" fmla="*/ 1222375 h 1627230"/>
              <a:gd name="connsiteX46" fmla="*/ 289342 w 1179279"/>
              <a:gd name="connsiteY46" fmla="*/ 1270000 h 1627230"/>
              <a:gd name="connsiteX47" fmla="*/ 356017 w 1179279"/>
              <a:gd name="connsiteY47" fmla="*/ 1298575 h 1627230"/>
              <a:gd name="connsiteX48" fmla="*/ 403642 w 1179279"/>
              <a:gd name="connsiteY48" fmla="*/ 1330325 h 1627230"/>
              <a:gd name="connsiteX49" fmla="*/ 422692 w 1179279"/>
              <a:gd name="connsiteY49" fmla="*/ 1403350 h 1627230"/>
              <a:gd name="connsiteX50" fmla="*/ 444917 w 1179279"/>
              <a:gd name="connsiteY50" fmla="*/ 1476375 h 1627230"/>
              <a:gd name="connsiteX51" fmla="*/ 483017 w 1179279"/>
              <a:gd name="connsiteY51" fmla="*/ 1482725 h 1627230"/>
              <a:gd name="connsiteX52" fmla="*/ 514767 w 1179279"/>
              <a:gd name="connsiteY52" fmla="*/ 1536700 h 1627230"/>
              <a:gd name="connsiteX53" fmla="*/ 543342 w 1179279"/>
              <a:gd name="connsiteY53" fmla="*/ 1584325 h 1627230"/>
              <a:gd name="connsiteX54" fmla="*/ 571917 w 1179279"/>
              <a:gd name="connsiteY54" fmla="*/ 1555750 h 1627230"/>
              <a:gd name="connsiteX55" fmla="*/ 597317 w 1179279"/>
              <a:gd name="connsiteY55" fmla="*/ 1501775 h 1627230"/>
              <a:gd name="connsiteX56" fmla="*/ 625892 w 1179279"/>
              <a:gd name="connsiteY56" fmla="*/ 1565275 h 1627230"/>
              <a:gd name="connsiteX57" fmla="*/ 660817 w 1179279"/>
              <a:gd name="connsiteY57" fmla="*/ 1590675 h 1627230"/>
              <a:gd name="connsiteX58" fmla="*/ 711617 w 1179279"/>
              <a:gd name="connsiteY58" fmla="*/ 1543050 h 1627230"/>
              <a:gd name="connsiteX59" fmla="*/ 794167 w 1179279"/>
              <a:gd name="connsiteY59" fmla="*/ 1558925 h 1627230"/>
              <a:gd name="connsiteX60" fmla="*/ 857667 w 1179279"/>
              <a:gd name="connsiteY60" fmla="*/ 1568450 h 1627230"/>
              <a:gd name="connsiteX61" fmla="*/ 927517 w 1179279"/>
              <a:gd name="connsiteY61" fmla="*/ 1590675 h 1627230"/>
              <a:gd name="connsiteX62" fmla="*/ 1000542 w 1179279"/>
              <a:gd name="connsiteY62" fmla="*/ 1606550 h 1627230"/>
              <a:gd name="connsiteX63" fmla="*/ 1054517 w 1179279"/>
              <a:gd name="connsiteY63" fmla="*/ 1625599 h 1627230"/>
              <a:gd name="connsiteX64" fmla="*/ 1079917 w 1179279"/>
              <a:gd name="connsiteY64" fmla="*/ 1612900 h 1627230"/>
              <a:gd name="connsiteX65" fmla="*/ 1076741 w 1179279"/>
              <a:gd name="connsiteY65" fmla="*/ 1581149 h 1627230"/>
              <a:gd name="connsiteX66" fmla="*/ 1098967 w 1179279"/>
              <a:gd name="connsiteY66" fmla="*/ 1568449 h 1627230"/>
              <a:gd name="connsiteX67" fmla="*/ 1098967 w 1179279"/>
              <a:gd name="connsiteY67" fmla="*/ 1527175 h 1627230"/>
              <a:gd name="connsiteX68" fmla="*/ 1140241 w 1179279"/>
              <a:gd name="connsiteY68" fmla="*/ 1527174 h 1627230"/>
              <a:gd name="connsiteX69" fmla="*/ 1178342 w 1179279"/>
              <a:gd name="connsiteY69" fmla="*/ 1514475 h 1627230"/>
              <a:gd name="connsiteX70" fmla="*/ 1098967 w 1179279"/>
              <a:gd name="connsiteY70" fmla="*/ 1457325 h 1627230"/>
              <a:gd name="connsiteX71" fmla="*/ 1057692 w 1179279"/>
              <a:gd name="connsiteY71" fmla="*/ 1419225 h 1627230"/>
              <a:gd name="connsiteX72" fmla="*/ 1025941 w 1179279"/>
              <a:gd name="connsiteY72" fmla="*/ 1384299 h 1627230"/>
              <a:gd name="connsiteX73" fmla="*/ 1076742 w 1179279"/>
              <a:gd name="connsiteY73" fmla="*/ 1339850 h 1627230"/>
              <a:gd name="connsiteX74" fmla="*/ 1064042 w 1179279"/>
              <a:gd name="connsiteY74" fmla="*/ 1308100 h 1627230"/>
              <a:gd name="connsiteX75" fmla="*/ 1038641 w 1179279"/>
              <a:gd name="connsiteY75" fmla="*/ 1320799 h 1627230"/>
              <a:gd name="connsiteX76" fmla="*/ 984667 w 1179279"/>
              <a:gd name="connsiteY76" fmla="*/ 1314450 h 1627230"/>
              <a:gd name="connsiteX77" fmla="*/ 1013242 w 1179279"/>
              <a:gd name="connsiteY77" fmla="*/ 1276350 h 1627230"/>
              <a:gd name="connsiteX78" fmla="*/ 975141 w 1179279"/>
              <a:gd name="connsiteY78" fmla="*/ 1238250 h 1627230"/>
              <a:gd name="connsiteX79" fmla="*/ 965617 w 1179279"/>
              <a:gd name="connsiteY79" fmla="*/ 1206500 h 1627230"/>
              <a:gd name="connsiteX80" fmla="*/ 930692 w 1179279"/>
              <a:gd name="connsiteY80" fmla="*/ 1146175 h 1627230"/>
              <a:gd name="connsiteX81" fmla="*/ 898942 w 1179279"/>
              <a:gd name="connsiteY81" fmla="*/ 1082675 h 1627230"/>
              <a:gd name="connsiteX82" fmla="*/ 857667 w 1179279"/>
              <a:gd name="connsiteY82" fmla="*/ 1012825 h 1627230"/>
              <a:gd name="connsiteX83" fmla="*/ 756067 w 1179279"/>
              <a:gd name="connsiteY83" fmla="*/ 965200 h 1627230"/>
              <a:gd name="connsiteX84" fmla="*/ 746542 w 1179279"/>
              <a:gd name="connsiteY84" fmla="*/ 879475 h 1627230"/>
              <a:gd name="connsiteX85" fmla="*/ 698917 w 1179279"/>
              <a:gd name="connsiteY85" fmla="*/ 850900 h 1627230"/>
              <a:gd name="connsiteX86" fmla="*/ 692566 w 1179279"/>
              <a:gd name="connsiteY86" fmla="*/ 752475 h 1627230"/>
              <a:gd name="connsiteX87" fmla="*/ 708442 w 1179279"/>
              <a:gd name="connsiteY87" fmla="*/ 673100 h 1627230"/>
              <a:gd name="connsiteX88" fmla="*/ 727492 w 1179279"/>
              <a:gd name="connsiteY88" fmla="*/ 581025 h 1627230"/>
              <a:gd name="connsiteX89" fmla="*/ 733842 w 1179279"/>
              <a:gd name="connsiteY89" fmla="*/ 568325 h 1627230"/>
              <a:gd name="connsiteX90" fmla="*/ 737017 w 1179279"/>
              <a:gd name="connsiteY90" fmla="*/ 555625 h 1627230"/>
              <a:gd name="connsiteX91" fmla="*/ 749717 w 1179279"/>
              <a:gd name="connsiteY91" fmla="*/ 542925 h 1627230"/>
              <a:gd name="connsiteX92" fmla="*/ 762417 w 1179279"/>
              <a:gd name="connsiteY92" fmla="*/ 520700 h 1627230"/>
              <a:gd name="connsiteX93" fmla="*/ 784642 w 1179279"/>
              <a:gd name="connsiteY93" fmla="*/ 498475 h 1627230"/>
              <a:gd name="connsiteX94" fmla="*/ 797342 w 1179279"/>
              <a:gd name="connsiteY94" fmla="*/ 485775 h 1627230"/>
              <a:gd name="connsiteX95" fmla="*/ 806867 w 1179279"/>
              <a:gd name="connsiteY95" fmla="*/ 476250 h 1627230"/>
              <a:gd name="connsiteX96" fmla="*/ 816392 w 1179279"/>
              <a:gd name="connsiteY96" fmla="*/ 454025 h 1627230"/>
              <a:gd name="connsiteX97" fmla="*/ 819567 w 1179279"/>
              <a:gd name="connsiteY97" fmla="*/ 441325 h 1627230"/>
              <a:gd name="connsiteX98" fmla="*/ 832267 w 1179279"/>
              <a:gd name="connsiteY98" fmla="*/ 409575 h 1627230"/>
              <a:gd name="connsiteX99" fmla="*/ 838617 w 1179279"/>
              <a:gd name="connsiteY99" fmla="*/ 365125 h 1627230"/>
              <a:gd name="connsiteX100" fmla="*/ 841792 w 1179279"/>
              <a:gd name="connsiteY100" fmla="*/ 355600 h 1627230"/>
              <a:gd name="connsiteX101" fmla="*/ 844967 w 1179279"/>
              <a:gd name="connsiteY101" fmla="*/ 342900 h 1627230"/>
              <a:gd name="connsiteX102" fmla="*/ 854492 w 1179279"/>
              <a:gd name="connsiteY102" fmla="*/ 225425 h 1627230"/>
              <a:gd name="connsiteX103" fmla="*/ 857667 w 1179279"/>
              <a:gd name="connsiteY103" fmla="*/ 209550 h 1627230"/>
              <a:gd name="connsiteX104" fmla="*/ 864017 w 1179279"/>
              <a:gd name="connsiteY104" fmla="*/ 200025 h 1627230"/>
              <a:gd name="connsiteX105" fmla="*/ 867192 w 1179279"/>
              <a:gd name="connsiteY105" fmla="*/ 177800 h 1627230"/>
              <a:gd name="connsiteX106" fmla="*/ 870367 w 1179279"/>
              <a:gd name="connsiteY106" fmla="*/ 168275 h 1627230"/>
              <a:gd name="connsiteX107" fmla="*/ 873542 w 1179279"/>
              <a:gd name="connsiteY107" fmla="*/ 152400 h 1627230"/>
              <a:gd name="connsiteX108" fmla="*/ 883067 w 1179279"/>
              <a:gd name="connsiteY108" fmla="*/ 101600 h 1627230"/>
              <a:gd name="connsiteX109" fmla="*/ 886242 w 1179279"/>
              <a:gd name="connsiteY109" fmla="*/ 92075 h 1627230"/>
              <a:gd name="connsiteX110" fmla="*/ 898942 w 1179279"/>
              <a:gd name="connsiteY110" fmla="*/ 76200 h 1627230"/>
              <a:gd name="connsiteX111" fmla="*/ 908467 w 1179279"/>
              <a:gd name="connsiteY111" fmla="*/ 73025 h 1627230"/>
              <a:gd name="connsiteX0" fmla="*/ 908467 w 1179279"/>
              <a:gd name="connsiteY0" fmla="*/ 73025 h 1627230"/>
              <a:gd name="connsiteX1" fmla="*/ 902117 w 1179279"/>
              <a:gd name="connsiteY1" fmla="*/ 57150 h 1627230"/>
              <a:gd name="connsiteX2" fmla="*/ 844967 w 1179279"/>
              <a:gd name="connsiteY2" fmla="*/ 22225 h 1627230"/>
              <a:gd name="connsiteX3" fmla="*/ 829092 w 1179279"/>
              <a:gd name="connsiteY3" fmla="*/ 9525 h 1627230"/>
              <a:gd name="connsiteX4" fmla="*/ 813217 w 1179279"/>
              <a:gd name="connsiteY4" fmla="*/ 6350 h 1627230"/>
              <a:gd name="connsiteX5" fmla="*/ 797342 w 1179279"/>
              <a:gd name="connsiteY5" fmla="*/ 0 h 1627230"/>
              <a:gd name="connsiteX6" fmla="*/ 775117 w 1179279"/>
              <a:gd name="connsiteY6" fmla="*/ 6350 h 1627230"/>
              <a:gd name="connsiteX7" fmla="*/ 771942 w 1179279"/>
              <a:gd name="connsiteY7" fmla="*/ 50800 h 1627230"/>
              <a:gd name="connsiteX8" fmla="*/ 768767 w 1179279"/>
              <a:gd name="connsiteY8" fmla="*/ 69850 h 1627230"/>
              <a:gd name="connsiteX9" fmla="*/ 759242 w 1179279"/>
              <a:gd name="connsiteY9" fmla="*/ 73025 h 1627230"/>
              <a:gd name="connsiteX10" fmla="*/ 749717 w 1179279"/>
              <a:gd name="connsiteY10" fmla="*/ 66675 h 1627230"/>
              <a:gd name="connsiteX11" fmla="*/ 737017 w 1179279"/>
              <a:gd name="connsiteY11" fmla="*/ 63500 h 1627230"/>
              <a:gd name="connsiteX12" fmla="*/ 714792 w 1179279"/>
              <a:gd name="connsiteY12" fmla="*/ 104775 h 1627230"/>
              <a:gd name="connsiteX13" fmla="*/ 670342 w 1179279"/>
              <a:gd name="connsiteY13" fmla="*/ 25400 h 1627230"/>
              <a:gd name="connsiteX14" fmla="*/ 654467 w 1179279"/>
              <a:gd name="connsiteY14" fmla="*/ 63500 h 1627230"/>
              <a:gd name="connsiteX15" fmla="*/ 600492 w 1179279"/>
              <a:gd name="connsiteY15" fmla="*/ 142875 h 1627230"/>
              <a:gd name="connsiteX16" fmla="*/ 562392 w 1179279"/>
              <a:gd name="connsiteY16" fmla="*/ 222250 h 1627230"/>
              <a:gd name="connsiteX17" fmla="*/ 527467 w 1179279"/>
              <a:gd name="connsiteY17" fmla="*/ 304800 h 1627230"/>
              <a:gd name="connsiteX18" fmla="*/ 521117 w 1179279"/>
              <a:gd name="connsiteY18" fmla="*/ 358775 h 1627230"/>
              <a:gd name="connsiteX19" fmla="*/ 444917 w 1179279"/>
              <a:gd name="connsiteY19" fmla="*/ 434975 h 1627230"/>
              <a:gd name="connsiteX20" fmla="*/ 444917 w 1179279"/>
              <a:gd name="connsiteY20" fmla="*/ 517525 h 1627230"/>
              <a:gd name="connsiteX21" fmla="*/ 409992 w 1179279"/>
              <a:gd name="connsiteY21" fmla="*/ 501650 h 1627230"/>
              <a:gd name="connsiteX22" fmla="*/ 362367 w 1179279"/>
              <a:gd name="connsiteY22" fmla="*/ 511175 h 1627230"/>
              <a:gd name="connsiteX23" fmla="*/ 295692 w 1179279"/>
              <a:gd name="connsiteY23" fmla="*/ 492125 h 1627230"/>
              <a:gd name="connsiteX24" fmla="*/ 289342 w 1179279"/>
              <a:gd name="connsiteY24" fmla="*/ 419100 h 1627230"/>
              <a:gd name="connsiteX25" fmla="*/ 263942 w 1179279"/>
              <a:gd name="connsiteY25" fmla="*/ 396875 h 1627230"/>
              <a:gd name="connsiteX26" fmla="*/ 184567 w 1179279"/>
              <a:gd name="connsiteY26" fmla="*/ 387350 h 1627230"/>
              <a:gd name="connsiteX27" fmla="*/ 108367 w 1179279"/>
              <a:gd name="connsiteY27" fmla="*/ 393700 h 1627230"/>
              <a:gd name="connsiteX28" fmla="*/ 35342 w 1179279"/>
              <a:gd name="connsiteY28" fmla="*/ 469900 h 1627230"/>
              <a:gd name="connsiteX29" fmla="*/ 417 w 1179279"/>
              <a:gd name="connsiteY29" fmla="*/ 533400 h 1627230"/>
              <a:gd name="connsiteX30" fmla="*/ 16292 w 1179279"/>
              <a:gd name="connsiteY30" fmla="*/ 587375 h 1627230"/>
              <a:gd name="connsiteX31" fmla="*/ 9941 w 1179279"/>
              <a:gd name="connsiteY31" fmla="*/ 631825 h 1627230"/>
              <a:gd name="connsiteX32" fmla="*/ 13117 w 1179279"/>
              <a:gd name="connsiteY32" fmla="*/ 698500 h 1627230"/>
              <a:gd name="connsiteX33" fmla="*/ 9942 w 1179279"/>
              <a:gd name="connsiteY33" fmla="*/ 736600 h 1627230"/>
              <a:gd name="connsiteX34" fmla="*/ 48042 w 1179279"/>
              <a:gd name="connsiteY34" fmla="*/ 755650 h 1627230"/>
              <a:gd name="connsiteX35" fmla="*/ 102017 w 1179279"/>
              <a:gd name="connsiteY35" fmla="*/ 790575 h 1627230"/>
              <a:gd name="connsiteX36" fmla="*/ 133767 w 1179279"/>
              <a:gd name="connsiteY36" fmla="*/ 784225 h 1627230"/>
              <a:gd name="connsiteX37" fmla="*/ 159167 w 1179279"/>
              <a:gd name="connsiteY37" fmla="*/ 841375 h 1627230"/>
              <a:gd name="connsiteX38" fmla="*/ 155992 w 1179279"/>
              <a:gd name="connsiteY38" fmla="*/ 873125 h 1627230"/>
              <a:gd name="connsiteX39" fmla="*/ 200442 w 1179279"/>
              <a:gd name="connsiteY39" fmla="*/ 904875 h 1627230"/>
              <a:gd name="connsiteX40" fmla="*/ 222667 w 1179279"/>
              <a:gd name="connsiteY40" fmla="*/ 939800 h 1627230"/>
              <a:gd name="connsiteX41" fmla="*/ 213142 w 1179279"/>
              <a:gd name="connsiteY41" fmla="*/ 1022350 h 1627230"/>
              <a:gd name="connsiteX42" fmla="*/ 190917 w 1179279"/>
              <a:gd name="connsiteY42" fmla="*/ 1063625 h 1627230"/>
              <a:gd name="connsiteX43" fmla="*/ 190917 w 1179279"/>
              <a:gd name="connsiteY43" fmla="*/ 1200150 h 1627230"/>
              <a:gd name="connsiteX44" fmla="*/ 244892 w 1179279"/>
              <a:gd name="connsiteY44" fmla="*/ 1206500 h 1627230"/>
              <a:gd name="connsiteX45" fmla="*/ 279817 w 1179279"/>
              <a:gd name="connsiteY45" fmla="*/ 1222375 h 1627230"/>
              <a:gd name="connsiteX46" fmla="*/ 289342 w 1179279"/>
              <a:gd name="connsiteY46" fmla="*/ 1270000 h 1627230"/>
              <a:gd name="connsiteX47" fmla="*/ 356017 w 1179279"/>
              <a:gd name="connsiteY47" fmla="*/ 1298575 h 1627230"/>
              <a:gd name="connsiteX48" fmla="*/ 403642 w 1179279"/>
              <a:gd name="connsiteY48" fmla="*/ 1330325 h 1627230"/>
              <a:gd name="connsiteX49" fmla="*/ 422692 w 1179279"/>
              <a:gd name="connsiteY49" fmla="*/ 1403350 h 1627230"/>
              <a:gd name="connsiteX50" fmla="*/ 444917 w 1179279"/>
              <a:gd name="connsiteY50" fmla="*/ 1476375 h 1627230"/>
              <a:gd name="connsiteX51" fmla="*/ 483017 w 1179279"/>
              <a:gd name="connsiteY51" fmla="*/ 1482725 h 1627230"/>
              <a:gd name="connsiteX52" fmla="*/ 514767 w 1179279"/>
              <a:gd name="connsiteY52" fmla="*/ 1536700 h 1627230"/>
              <a:gd name="connsiteX53" fmla="*/ 543342 w 1179279"/>
              <a:gd name="connsiteY53" fmla="*/ 1584325 h 1627230"/>
              <a:gd name="connsiteX54" fmla="*/ 571917 w 1179279"/>
              <a:gd name="connsiteY54" fmla="*/ 1555750 h 1627230"/>
              <a:gd name="connsiteX55" fmla="*/ 597317 w 1179279"/>
              <a:gd name="connsiteY55" fmla="*/ 1501775 h 1627230"/>
              <a:gd name="connsiteX56" fmla="*/ 625892 w 1179279"/>
              <a:gd name="connsiteY56" fmla="*/ 1565275 h 1627230"/>
              <a:gd name="connsiteX57" fmla="*/ 660817 w 1179279"/>
              <a:gd name="connsiteY57" fmla="*/ 1590675 h 1627230"/>
              <a:gd name="connsiteX58" fmla="*/ 711617 w 1179279"/>
              <a:gd name="connsiteY58" fmla="*/ 1543050 h 1627230"/>
              <a:gd name="connsiteX59" fmla="*/ 794167 w 1179279"/>
              <a:gd name="connsiteY59" fmla="*/ 1558925 h 1627230"/>
              <a:gd name="connsiteX60" fmla="*/ 857667 w 1179279"/>
              <a:gd name="connsiteY60" fmla="*/ 1568450 h 1627230"/>
              <a:gd name="connsiteX61" fmla="*/ 927517 w 1179279"/>
              <a:gd name="connsiteY61" fmla="*/ 1590675 h 1627230"/>
              <a:gd name="connsiteX62" fmla="*/ 1000542 w 1179279"/>
              <a:gd name="connsiteY62" fmla="*/ 1606550 h 1627230"/>
              <a:gd name="connsiteX63" fmla="*/ 1054517 w 1179279"/>
              <a:gd name="connsiteY63" fmla="*/ 1625599 h 1627230"/>
              <a:gd name="connsiteX64" fmla="*/ 1079917 w 1179279"/>
              <a:gd name="connsiteY64" fmla="*/ 1612900 h 1627230"/>
              <a:gd name="connsiteX65" fmla="*/ 1076741 w 1179279"/>
              <a:gd name="connsiteY65" fmla="*/ 1581149 h 1627230"/>
              <a:gd name="connsiteX66" fmla="*/ 1098967 w 1179279"/>
              <a:gd name="connsiteY66" fmla="*/ 1568449 h 1627230"/>
              <a:gd name="connsiteX67" fmla="*/ 1098967 w 1179279"/>
              <a:gd name="connsiteY67" fmla="*/ 1527175 h 1627230"/>
              <a:gd name="connsiteX68" fmla="*/ 1140241 w 1179279"/>
              <a:gd name="connsiteY68" fmla="*/ 1527174 h 1627230"/>
              <a:gd name="connsiteX69" fmla="*/ 1178342 w 1179279"/>
              <a:gd name="connsiteY69" fmla="*/ 1514475 h 1627230"/>
              <a:gd name="connsiteX70" fmla="*/ 1098967 w 1179279"/>
              <a:gd name="connsiteY70" fmla="*/ 1457325 h 1627230"/>
              <a:gd name="connsiteX71" fmla="*/ 1057692 w 1179279"/>
              <a:gd name="connsiteY71" fmla="*/ 1419225 h 1627230"/>
              <a:gd name="connsiteX72" fmla="*/ 1025941 w 1179279"/>
              <a:gd name="connsiteY72" fmla="*/ 1384299 h 1627230"/>
              <a:gd name="connsiteX73" fmla="*/ 1076742 w 1179279"/>
              <a:gd name="connsiteY73" fmla="*/ 1339850 h 1627230"/>
              <a:gd name="connsiteX74" fmla="*/ 1064042 w 1179279"/>
              <a:gd name="connsiteY74" fmla="*/ 1308100 h 1627230"/>
              <a:gd name="connsiteX75" fmla="*/ 1038641 w 1179279"/>
              <a:gd name="connsiteY75" fmla="*/ 1320799 h 1627230"/>
              <a:gd name="connsiteX76" fmla="*/ 984667 w 1179279"/>
              <a:gd name="connsiteY76" fmla="*/ 1314450 h 1627230"/>
              <a:gd name="connsiteX77" fmla="*/ 1013242 w 1179279"/>
              <a:gd name="connsiteY77" fmla="*/ 1276350 h 1627230"/>
              <a:gd name="connsiteX78" fmla="*/ 975141 w 1179279"/>
              <a:gd name="connsiteY78" fmla="*/ 1238250 h 1627230"/>
              <a:gd name="connsiteX79" fmla="*/ 965617 w 1179279"/>
              <a:gd name="connsiteY79" fmla="*/ 1206500 h 1627230"/>
              <a:gd name="connsiteX80" fmla="*/ 930692 w 1179279"/>
              <a:gd name="connsiteY80" fmla="*/ 1146175 h 1627230"/>
              <a:gd name="connsiteX81" fmla="*/ 898942 w 1179279"/>
              <a:gd name="connsiteY81" fmla="*/ 1082675 h 1627230"/>
              <a:gd name="connsiteX82" fmla="*/ 857667 w 1179279"/>
              <a:gd name="connsiteY82" fmla="*/ 1012825 h 1627230"/>
              <a:gd name="connsiteX83" fmla="*/ 756067 w 1179279"/>
              <a:gd name="connsiteY83" fmla="*/ 965200 h 1627230"/>
              <a:gd name="connsiteX84" fmla="*/ 746542 w 1179279"/>
              <a:gd name="connsiteY84" fmla="*/ 879475 h 1627230"/>
              <a:gd name="connsiteX85" fmla="*/ 698917 w 1179279"/>
              <a:gd name="connsiteY85" fmla="*/ 850900 h 1627230"/>
              <a:gd name="connsiteX86" fmla="*/ 692566 w 1179279"/>
              <a:gd name="connsiteY86" fmla="*/ 752475 h 1627230"/>
              <a:gd name="connsiteX87" fmla="*/ 717967 w 1179279"/>
              <a:gd name="connsiteY87" fmla="*/ 666750 h 1627230"/>
              <a:gd name="connsiteX88" fmla="*/ 727492 w 1179279"/>
              <a:gd name="connsiteY88" fmla="*/ 581025 h 1627230"/>
              <a:gd name="connsiteX89" fmla="*/ 733842 w 1179279"/>
              <a:gd name="connsiteY89" fmla="*/ 568325 h 1627230"/>
              <a:gd name="connsiteX90" fmla="*/ 737017 w 1179279"/>
              <a:gd name="connsiteY90" fmla="*/ 555625 h 1627230"/>
              <a:gd name="connsiteX91" fmla="*/ 749717 w 1179279"/>
              <a:gd name="connsiteY91" fmla="*/ 542925 h 1627230"/>
              <a:gd name="connsiteX92" fmla="*/ 762417 w 1179279"/>
              <a:gd name="connsiteY92" fmla="*/ 520700 h 1627230"/>
              <a:gd name="connsiteX93" fmla="*/ 784642 w 1179279"/>
              <a:gd name="connsiteY93" fmla="*/ 498475 h 1627230"/>
              <a:gd name="connsiteX94" fmla="*/ 797342 w 1179279"/>
              <a:gd name="connsiteY94" fmla="*/ 485775 h 1627230"/>
              <a:gd name="connsiteX95" fmla="*/ 806867 w 1179279"/>
              <a:gd name="connsiteY95" fmla="*/ 476250 h 1627230"/>
              <a:gd name="connsiteX96" fmla="*/ 816392 w 1179279"/>
              <a:gd name="connsiteY96" fmla="*/ 454025 h 1627230"/>
              <a:gd name="connsiteX97" fmla="*/ 819567 w 1179279"/>
              <a:gd name="connsiteY97" fmla="*/ 441325 h 1627230"/>
              <a:gd name="connsiteX98" fmla="*/ 832267 w 1179279"/>
              <a:gd name="connsiteY98" fmla="*/ 409575 h 1627230"/>
              <a:gd name="connsiteX99" fmla="*/ 838617 w 1179279"/>
              <a:gd name="connsiteY99" fmla="*/ 365125 h 1627230"/>
              <a:gd name="connsiteX100" fmla="*/ 841792 w 1179279"/>
              <a:gd name="connsiteY100" fmla="*/ 355600 h 1627230"/>
              <a:gd name="connsiteX101" fmla="*/ 844967 w 1179279"/>
              <a:gd name="connsiteY101" fmla="*/ 342900 h 1627230"/>
              <a:gd name="connsiteX102" fmla="*/ 854492 w 1179279"/>
              <a:gd name="connsiteY102" fmla="*/ 225425 h 1627230"/>
              <a:gd name="connsiteX103" fmla="*/ 857667 w 1179279"/>
              <a:gd name="connsiteY103" fmla="*/ 209550 h 1627230"/>
              <a:gd name="connsiteX104" fmla="*/ 864017 w 1179279"/>
              <a:gd name="connsiteY104" fmla="*/ 200025 h 1627230"/>
              <a:gd name="connsiteX105" fmla="*/ 867192 w 1179279"/>
              <a:gd name="connsiteY105" fmla="*/ 177800 h 1627230"/>
              <a:gd name="connsiteX106" fmla="*/ 870367 w 1179279"/>
              <a:gd name="connsiteY106" fmla="*/ 168275 h 1627230"/>
              <a:gd name="connsiteX107" fmla="*/ 873542 w 1179279"/>
              <a:gd name="connsiteY107" fmla="*/ 152400 h 1627230"/>
              <a:gd name="connsiteX108" fmla="*/ 883067 w 1179279"/>
              <a:gd name="connsiteY108" fmla="*/ 101600 h 1627230"/>
              <a:gd name="connsiteX109" fmla="*/ 886242 w 1179279"/>
              <a:gd name="connsiteY109" fmla="*/ 92075 h 1627230"/>
              <a:gd name="connsiteX110" fmla="*/ 898942 w 1179279"/>
              <a:gd name="connsiteY110" fmla="*/ 76200 h 1627230"/>
              <a:gd name="connsiteX111" fmla="*/ 908467 w 1179279"/>
              <a:gd name="connsiteY111" fmla="*/ 73025 h 1627230"/>
              <a:gd name="connsiteX0" fmla="*/ 908467 w 1179279"/>
              <a:gd name="connsiteY0" fmla="*/ 73025 h 1627230"/>
              <a:gd name="connsiteX1" fmla="*/ 902117 w 1179279"/>
              <a:gd name="connsiteY1" fmla="*/ 57150 h 1627230"/>
              <a:gd name="connsiteX2" fmla="*/ 844967 w 1179279"/>
              <a:gd name="connsiteY2" fmla="*/ 22225 h 1627230"/>
              <a:gd name="connsiteX3" fmla="*/ 829092 w 1179279"/>
              <a:gd name="connsiteY3" fmla="*/ 9525 h 1627230"/>
              <a:gd name="connsiteX4" fmla="*/ 813217 w 1179279"/>
              <a:gd name="connsiteY4" fmla="*/ 6350 h 1627230"/>
              <a:gd name="connsiteX5" fmla="*/ 797342 w 1179279"/>
              <a:gd name="connsiteY5" fmla="*/ 0 h 1627230"/>
              <a:gd name="connsiteX6" fmla="*/ 775117 w 1179279"/>
              <a:gd name="connsiteY6" fmla="*/ 6350 h 1627230"/>
              <a:gd name="connsiteX7" fmla="*/ 771942 w 1179279"/>
              <a:gd name="connsiteY7" fmla="*/ 50800 h 1627230"/>
              <a:gd name="connsiteX8" fmla="*/ 768767 w 1179279"/>
              <a:gd name="connsiteY8" fmla="*/ 69850 h 1627230"/>
              <a:gd name="connsiteX9" fmla="*/ 759242 w 1179279"/>
              <a:gd name="connsiteY9" fmla="*/ 73025 h 1627230"/>
              <a:gd name="connsiteX10" fmla="*/ 749717 w 1179279"/>
              <a:gd name="connsiteY10" fmla="*/ 66675 h 1627230"/>
              <a:gd name="connsiteX11" fmla="*/ 737017 w 1179279"/>
              <a:gd name="connsiteY11" fmla="*/ 63500 h 1627230"/>
              <a:gd name="connsiteX12" fmla="*/ 714792 w 1179279"/>
              <a:gd name="connsiteY12" fmla="*/ 104775 h 1627230"/>
              <a:gd name="connsiteX13" fmla="*/ 670342 w 1179279"/>
              <a:gd name="connsiteY13" fmla="*/ 25400 h 1627230"/>
              <a:gd name="connsiteX14" fmla="*/ 654467 w 1179279"/>
              <a:gd name="connsiteY14" fmla="*/ 63500 h 1627230"/>
              <a:gd name="connsiteX15" fmla="*/ 600492 w 1179279"/>
              <a:gd name="connsiteY15" fmla="*/ 142875 h 1627230"/>
              <a:gd name="connsiteX16" fmla="*/ 562392 w 1179279"/>
              <a:gd name="connsiteY16" fmla="*/ 222250 h 1627230"/>
              <a:gd name="connsiteX17" fmla="*/ 527467 w 1179279"/>
              <a:gd name="connsiteY17" fmla="*/ 304800 h 1627230"/>
              <a:gd name="connsiteX18" fmla="*/ 521117 w 1179279"/>
              <a:gd name="connsiteY18" fmla="*/ 358775 h 1627230"/>
              <a:gd name="connsiteX19" fmla="*/ 444917 w 1179279"/>
              <a:gd name="connsiteY19" fmla="*/ 434975 h 1627230"/>
              <a:gd name="connsiteX20" fmla="*/ 444917 w 1179279"/>
              <a:gd name="connsiteY20" fmla="*/ 517525 h 1627230"/>
              <a:gd name="connsiteX21" fmla="*/ 409992 w 1179279"/>
              <a:gd name="connsiteY21" fmla="*/ 501650 h 1627230"/>
              <a:gd name="connsiteX22" fmla="*/ 362367 w 1179279"/>
              <a:gd name="connsiteY22" fmla="*/ 511175 h 1627230"/>
              <a:gd name="connsiteX23" fmla="*/ 295692 w 1179279"/>
              <a:gd name="connsiteY23" fmla="*/ 492125 h 1627230"/>
              <a:gd name="connsiteX24" fmla="*/ 289342 w 1179279"/>
              <a:gd name="connsiteY24" fmla="*/ 419100 h 1627230"/>
              <a:gd name="connsiteX25" fmla="*/ 263942 w 1179279"/>
              <a:gd name="connsiteY25" fmla="*/ 396875 h 1627230"/>
              <a:gd name="connsiteX26" fmla="*/ 184567 w 1179279"/>
              <a:gd name="connsiteY26" fmla="*/ 387350 h 1627230"/>
              <a:gd name="connsiteX27" fmla="*/ 108367 w 1179279"/>
              <a:gd name="connsiteY27" fmla="*/ 393700 h 1627230"/>
              <a:gd name="connsiteX28" fmla="*/ 35342 w 1179279"/>
              <a:gd name="connsiteY28" fmla="*/ 469900 h 1627230"/>
              <a:gd name="connsiteX29" fmla="*/ 417 w 1179279"/>
              <a:gd name="connsiteY29" fmla="*/ 533400 h 1627230"/>
              <a:gd name="connsiteX30" fmla="*/ 16292 w 1179279"/>
              <a:gd name="connsiteY30" fmla="*/ 587375 h 1627230"/>
              <a:gd name="connsiteX31" fmla="*/ 9941 w 1179279"/>
              <a:gd name="connsiteY31" fmla="*/ 631825 h 1627230"/>
              <a:gd name="connsiteX32" fmla="*/ 13117 w 1179279"/>
              <a:gd name="connsiteY32" fmla="*/ 698500 h 1627230"/>
              <a:gd name="connsiteX33" fmla="*/ 9942 w 1179279"/>
              <a:gd name="connsiteY33" fmla="*/ 736600 h 1627230"/>
              <a:gd name="connsiteX34" fmla="*/ 48042 w 1179279"/>
              <a:gd name="connsiteY34" fmla="*/ 755650 h 1627230"/>
              <a:gd name="connsiteX35" fmla="*/ 102017 w 1179279"/>
              <a:gd name="connsiteY35" fmla="*/ 790575 h 1627230"/>
              <a:gd name="connsiteX36" fmla="*/ 133767 w 1179279"/>
              <a:gd name="connsiteY36" fmla="*/ 784225 h 1627230"/>
              <a:gd name="connsiteX37" fmla="*/ 159167 w 1179279"/>
              <a:gd name="connsiteY37" fmla="*/ 841375 h 1627230"/>
              <a:gd name="connsiteX38" fmla="*/ 155992 w 1179279"/>
              <a:gd name="connsiteY38" fmla="*/ 873125 h 1627230"/>
              <a:gd name="connsiteX39" fmla="*/ 200442 w 1179279"/>
              <a:gd name="connsiteY39" fmla="*/ 904875 h 1627230"/>
              <a:gd name="connsiteX40" fmla="*/ 222667 w 1179279"/>
              <a:gd name="connsiteY40" fmla="*/ 939800 h 1627230"/>
              <a:gd name="connsiteX41" fmla="*/ 213142 w 1179279"/>
              <a:gd name="connsiteY41" fmla="*/ 1022350 h 1627230"/>
              <a:gd name="connsiteX42" fmla="*/ 190917 w 1179279"/>
              <a:gd name="connsiteY42" fmla="*/ 1063625 h 1627230"/>
              <a:gd name="connsiteX43" fmla="*/ 190917 w 1179279"/>
              <a:gd name="connsiteY43" fmla="*/ 1200150 h 1627230"/>
              <a:gd name="connsiteX44" fmla="*/ 244892 w 1179279"/>
              <a:gd name="connsiteY44" fmla="*/ 1206500 h 1627230"/>
              <a:gd name="connsiteX45" fmla="*/ 279817 w 1179279"/>
              <a:gd name="connsiteY45" fmla="*/ 1222375 h 1627230"/>
              <a:gd name="connsiteX46" fmla="*/ 289342 w 1179279"/>
              <a:gd name="connsiteY46" fmla="*/ 1270000 h 1627230"/>
              <a:gd name="connsiteX47" fmla="*/ 356017 w 1179279"/>
              <a:gd name="connsiteY47" fmla="*/ 1298575 h 1627230"/>
              <a:gd name="connsiteX48" fmla="*/ 403642 w 1179279"/>
              <a:gd name="connsiteY48" fmla="*/ 1330325 h 1627230"/>
              <a:gd name="connsiteX49" fmla="*/ 422692 w 1179279"/>
              <a:gd name="connsiteY49" fmla="*/ 1403350 h 1627230"/>
              <a:gd name="connsiteX50" fmla="*/ 444917 w 1179279"/>
              <a:gd name="connsiteY50" fmla="*/ 1476375 h 1627230"/>
              <a:gd name="connsiteX51" fmla="*/ 483017 w 1179279"/>
              <a:gd name="connsiteY51" fmla="*/ 1482725 h 1627230"/>
              <a:gd name="connsiteX52" fmla="*/ 514767 w 1179279"/>
              <a:gd name="connsiteY52" fmla="*/ 1536700 h 1627230"/>
              <a:gd name="connsiteX53" fmla="*/ 543342 w 1179279"/>
              <a:gd name="connsiteY53" fmla="*/ 1584325 h 1627230"/>
              <a:gd name="connsiteX54" fmla="*/ 571917 w 1179279"/>
              <a:gd name="connsiteY54" fmla="*/ 1555750 h 1627230"/>
              <a:gd name="connsiteX55" fmla="*/ 597317 w 1179279"/>
              <a:gd name="connsiteY55" fmla="*/ 1501775 h 1627230"/>
              <a:gd name="connsiteX56" fmla="*/ 625892 w 1179279"/>
              <a:gd name="connsiteY56" fmla="*/ 1565275 h 1627230"/>
              <a:gd name="connsiteX57" fmla="*/ 660817 w 1179279"/>
              <a:gd name="connsiteY57" fmla="*/ 1590675 h 1627230"/>
              <a:gd name="connsiteX58" fmla="*/ 711617 w 1179279"/>
              <a:gd name="connsiteY58" fmla="*/ 1543050 h 1627230"/>
              <a:gd name="connsiteX59" fmla="*/ 794167 w 1179279"/>
              <a:gd name="connsiteY59" fmla="*/ 1558925 h 1627230"/>
              <a:gd name="connsiteX60" fmla="*/ 857667 w 1179279"/>
              <a:gd name="connsiteY60" fmla="*/ 1568450 h 1627230"/>
              <a:gd name="connsiteX61" fmla="*/ 927517 w 1179279"/>
              <a:gd name="connsiteY61" fmla="*/ 1590675 h 1627230"/>
              <a:gd name="connsiteX62" fmla="*/ 1000542 w 1179279"/>
              <a:gd name="connsiteY62" fmla="*/ 1606550 h 1627230"/>
              <a:gd name="connsiteX63" fmla="*/ 1054517 w 1179279"/>
              <a:gd name="connsiteY63" fmla="*/ 1625599 h 1627230"/>
              <a:gd name="connsiteX64" fmla="*/ 1079917 w 1179279"/>
              <a:gd name="connsiteY64" fmla="*/ 1612900 h 1627230"/>
              <a:gd name="connsiteX65" fmla="*/ 1076741 w 1179279"/>
              <a:gd name="connsiteY65" fmla="*/ 1581149 h 1627230"/>
              <a:gd name="connsiteX66" fmla="*/ 1098967 w 1179279"/>
              <a:gd name="connsiteY66" fmla="*/ 1568449 h 1627230"/>
              <a:gd name="connsiteX67" fmla="*/ 1098967 w 1179279"/>
              <a:gd name="connsiteY67" fmla="*/ 1527175 h 1627230"/>
              <a:gd name="connsiteX68" fmla="*/ 1140241 w 1179279"/>
              <a:gd name="connsiteY68" fmla="*/ 1527174 h 1627230"/>
              <a:gd name="connsiteX69" fmla="*/ 1178342 w 1179279"/>
              <a:gd name="connsiteY69" fmla="*/ 1514475 h 1627230"/>
              <a:gd name="connsiteX70" fmla="*/ 1098967 w 1179279"/>
              <a:gd name="connsiteY70" fmla="*/ 1457325 h 1627230"/>
              <a:gd name="connsiteX71" fmla="*/ 1057692 w 1179279"/>
              <a:gd name="connsiteY71" fmla="*/ 1419225 h 1627230"/>
              <a:gd name="connsiteX72" fmla="*/ 1025941 w 1179279"/>
              <a:gd name="connsiteY72" fmla="*/ 1384299 h 1627230"/>
              <a:gd name="connsiteX73" fmla="*/ 1076742 w 1179279"/>
              <a:gd name="connsiteY73" fmla="*/ 1339850 h 1627230"/>
              <a:gd name="connsiteX74" fmla="*/ 1064042 w 1179279"/>
              <a:gd name="connsiteY74" fmla="*/ 1308100 h 1627230"/>
              <a:gd name="connsiteX75" fmla="*/ 1038641 w 1179279"/>
              <a:gd name="connsiteY75" fmla="*/ 1320799 h 1627230"/>
              <a:gd name="connsiteX76" fmla="*/ 984667 w 1179279"/>
              <a:gd name="connsiteY76" fmla="*/ 1314450 h 1627230"/>
              <a:gd name="connsiteX77" fmla="*/ 1013242 w 1179279"/>
              <a:gd name="connsiteY77" fmla="*/ 1276350 h 1627230"/>
              <a:gd name="connsiteX78" fmla="*/ 975141 w 1179279"/>
              <a:gd name="connsiteY78" fmla="*/ 1238250 h 1627230"/>
              <a:gd name="connsiteX79" fmla="*/ 965617 w 1179279"/>
              <a:gd name="connsiteY79" fmla="*/ 1206500 h 1627230"/>
              <a:gd name="connsiteX80" fmla="*/ 930692 w 1179279"/>
              <a:gd name="connsiteY80" fmla="*/ 1146175 h 1627230"/>
              <a:gd name="connsiteX81" fmla="*/ 898942 w 1179279"/>
              <a:gd name="connsiteY81" fmla="*/ 1082675 h 1627230"/>
              <a:gd name="connsiteX82" fmla="*/ 857667 w 1179279"/>
              <a:gd name="connsiteY82" fmla="*/ 1012825 h 1627230"/>
              <a:gd name="connsiteX83" fmla="*/ 756067 w 1179279"/>
              <a:gd name="connsiteY83" fmla="*/ 965200 h 1627230"/>
              <a:gd name="connsiteX84" fmla="*/ 746542 w 1179279"/>
              <a:gd name="connsiteY84" fmla="*/ 879475 h 1627230"/>
              <a:gd name="connsiteX85" fmla="*/ 698917 w 1179279"/>
              <a:gd name="connsiteY85" fmla="*/ 850900 h 1627230"/>
              <a:gd name="connsiteX86" fmla="*/ 692566 w 1179279"/>
              <a:gd name="connsiteY86" fmla="*/ 752475 h 1627230"/>
              <a:gd name="connsiteX87" fmla="*/ 717967 w 1179279"/>
              <a:gd name="connsiteY87" fmla="*/ 666750 h 1627230"/>
              <a:gd name="connsiteX88" fmla="*/ 727492 w 1179279"/>
              <a:gd name="connsiteY88" fmla="*/ 581025 h 1627230"/>
              <a:gd name="connsiteX89" fmla="*/ 737017 w 1179279"/>
              <a:gd name="connsiteY89" fmla="*/ 555625 h 1627230"/>
              <a:gd name="connsiteX90" fmla="*/ 749717 w 1179279"/>
              <a:gd name="connsiteY90" fmla="*/ 542925 h 1627230"/>
              <a:gd name="connsiteX91" fmla="*/ 762417 w 1179279"/>
              <a:gd name="connsiteY91" fmla="*/ 520700 h 1627230"/>
              <a:gd name="connsiteX92" fmla="*/ 784642 w 1179279"/>
              <a:gd name="connsiteY92" fmla="*/ 498475 h 1627230"/>
              <a:gd name="connsiteX93" fmla="*/ 797342 w 1179279"/>
              <a:gd name="connsiteY93" fmla="*/ 485775 h 1627230"/>
              <a:gd name="connsiteX94" fmla="*/ 806867 w 1179279"/>
              <a:gd name="connsiteY94" fmla="*/ 476250 h 1627230"/>
              <a:gd name="connsiteX95" fmla="*/ 816392 w 1179279"/>
              <a:gd name="connsiteY95" fmla="*/ 454025 h 1627230"/>
              <a:gd name="connsiteX96" fmla="*/ 819567 w 1179279"/>
              <a:gd name="connsiteY96" fmla="*/ 441325 h 1627230"/>
              <a:gd name="connsiteX97" fmla="*/ 832267 w 1179279"/>
              <a:gd name="connsiteY97" fmla="*/ 409575 h 1627230"/>
              <a:gd name="connsiteX98" fmla="*/ 838617 w 1179279"/>
              <a:gd name="connsiteY98" fmla="*/ 365125 h 1627230"/>
              <a:gd name="connsiteX99" fmla="*/ 841792 w 1179279"/>
              <a:gd name="connsiteY99" fmla="*/ 355600 h 1627230"/>
              <a:gd name="connsiteX100" fmla="*/ 844967 w 1179279"/>
              <a:gd name="connsiteY100" fmla="*/ 342900 h 1627230"/>
              <a:gd name="connsiteX101" fmla="*/ 854492 w 1179279"/>
              <a:gd name="connsiteY101" fmla="*/ 225425 h 1627230"/>
              <a:gd name="connsiteX102" fmla="*/ 857667 w 1179279"/>
              <a:gd name="connsiteY102" fmla="*/ 209550 h 1627230"/>
              <a:gd name="connsiteX103" fmla="*/ 864017 w 1179279"/>
              <a:gd name="connsiteY103" fmla="*/ 200025 h 1627230"/>
              <a:gd name="connsiteX104" fmla="*/ 867192 w 1179279"/>
              <a:gd name="connsiteY104" fmla="*/ 177800 h 1627230"/>
              <a:gd name="connsiteX105" fmla="*/ 870367 w 1179279"/>
              <a:gd name="connsiteY105" fmla="*/ 168275 h 1627230"/>
              <a:gd name="connsiteX106" fmla="*/ 873542 w 1179279"/>
              <a:gd name="connsiteY106" fmla="*/ 152400 h 1627230"/>
              <a:gd name="connsiteX107" fmla="*/ 883067 w 1179279"/>
              <a:gd name="connsiteY107" fmla="*/ 101600 h 1627230"/>
              <a:gd name="connsiteX108" fmla="*/ 886242 w 1179279"/>
              <a:gd name="connsiteY108" fmla="*/ 92075 h 1627230"/>
              <a:gd name="connsiteX109" fmla="*/ 898942 w 1179279"/>
              <a:gd name="connsiteY109" fmla="*/ 76200 h 1627230"/>
              <a:gd name="connsiteX110" fmla="*/ 908467 w 1179279"/>
              <a:gd name="connsiteY110" fmla="*/ 73025 h 1627230"/>
              <a:gd name="connsiteX0" fmla="*/ 908467 w 1179279"/>
              <a:gd name="connsiteY0" fmla="*/ 73025 h 1627230"/>
              <a:gd name="connsiteX1" fmla="*/ 902117 w 1179279"/>
              <a:gd name="connsiteY1" fmla="*/ 57150 h 1627230"/>
              <a:gd name="connsiteX2" fmla="*/ 844967 w 1179279"/>
              <a:gd name="connsiteY2" fmla="*/ 22225 h 1627230"/>
              <a:gd name="connsiteX3" fmla="*/ 829092 w 1179279"/>
              <a:gd name="connsiteY3" fmla="*/ 9525 h 1627230"/>
              <a:gd name="connsiteX4" fmla="*/ 813217 w 1179279"/>
              <a:gd name="connsiteY4" fmla="*/ 6350 h 1627230"/>
              <a:gd name="connsiteX5" fmla="*/ 797342 w 1179279"/>
              <a:gd name="connsiteY5" fmla="*/ 0 h 1627230"/>
              <a:gd name="connsiteX6" fmla="*/ 775117 w 1179279"/>
              <a:gd name="connsiteY6" fmla="*/ 6350 h 1627230"/>
              <a:gd name="connsiteX7" fmla="*/ 771942 w 1179279"/>
              <a:gd name="connsiteY7" fmla="*/ 50800 h 1627230"/>
              <a:gd name="connsiteX8" fmla="*/ 768767 w 1179279"/>
              <a:gd name="connsiteY8" fmla="*/ 69850 h 1627230"/>
              <a:gd name="connsiteX9" fmla="*/ 759242 w 1179279"/>
              <a:gd name="connsiteY9" fmla="*/ 73025 h 1627230"/>
              <a:gd name="connsiteX10" fmla="*/ 749717 w 1179279"/>
              <a:gd name="connsiteY10" fmla="*/ 66675 h 1627230"/>
              <a:gd name="connsiteX11" fmla="*/ 737017 w 1179279"/>
              <a:gd name="connsiteY11" fmla="*/ 63500 h 1627230"/>
              <a:gd name="connsiteX12" fmla="*/ 714792 w 1179279"/>
              <a:gd name="connsiteY12" fmla="*/ 104775 h 1627230"/>
              <a:gd name="connsiteX13" fmla="*/ 670342 w 1179279"/>
              <a:gd name="connsiteY13" fmla="*/ 25400 h 1627230"/>
              <a:gd name="connsiteX14" fmla="*/ 654467 w 1179279"/>
              <a:gd name="connsiteY14" fmla="*/ 63500 h 1627230"/>
              <a:gd name="connsiteX15" fmla="*/ 600492 w 1179279"/>
              <a:gd name="connsiteY15" fmla="*/ 142875 h 1627230"/>
              <a:gd name="connsiteX16" fmla="*/ 562392 w 1179279"/>
              <a:gd name="connsiteY16" fmla="*/ 222250 h 1627230"/>
              <a:gd name="connsiteX17" fmla="*/ 527467 w 1179279"/>
              <a:gd name="connsiteY17" fmla="*/ 304800 h 1627230"/>
              <a:gd name="connsiteX18" fmla="*/ 521117 w 1179279"/>
              <a:gd name="connsiteY18" fmla="*/ 358775 h 1627230"/>
              <a:gd name="connsiteX19" fmla="*/ 444917 w 1179279"/>
              <a:gd name="connsiteY19" fmla="*/ 434975 h 1627230"/>
              <a:gd name="connsiteX20" fmla="*/ 444917 w 1179279"/>
              <a:gd name="connsiteY20" fmla="*/ 517525 h 1627230"/>
              <a:gd name="connsiteX21" fmla="*/ 409992 w 1179279"/>
              <a:gd name="connsiteY21" fmla="*/ 501650 h 1627230"/>
              <a:gd name="connsiteX22" fmla="*/ 362367 w 1179279"/>
              <a:gd name="connsiteY22" fmla="*/ 511175 h 1627230"/>
              <a:gd name="connsiteX23" fmla="*/ 295692 w 1179279"/>
              <a:gd name="connsiteY23" fmla="*/ 492125 h 1627230"/>
              <a:gd name="connsiteX24" fmla="*/ 289342 w 1179279"/>
              <a:gd name="connsiteY24" fmla="*/ 419100 h 1627230"/>
              <a:gd name="connsiteX25" fmla="*/ 263942 w 1179279"/>
              <a:gd name="connsiteY25" fmla="*/ 396875 h 1627230"/>
              <a:gd name="connsiteX26" fmla="*/ 184567 w 1179279"/>
              <a:gd name="connsiteY26" fmla="*/ 387350 h 1627230"/>
              <a:gd name="connsiteX27" fmla="*/ 108367 w 1179279"/>
              <a:gd name="connsiteY27" fmla="*/ 393700 h 1627230"/>
              <a:gd name="connsiteX28" fmla="*/ 35342 w 1179279"/>
              <a:gd name="connsiteY28" fmla="*/ 469900 h 1627230"/>
              <a:gd name="connsiteX29" fmla="*/ 417 w 1179279"/>
              <a:gd name="connsiteY29" fmla="*/ 533400 h 1627230"/>
              <a:gd name="connsiteX30" fmla="*/ 16292 w 1179279"/>
              <a:gd name="connsiteY30" fmla="*/ 587375 h 1627230"/>
              <a:gd name="connsiteX31" fmla="*/ 9941 w 1179279"/>
              <a:gd name="connsiteY31" fmla="*/ 631825 h 1627230"/>
              <a:gd name="connsiteX32" fmla="*/ 13117 w 1179279"/>
              <a:gd name="connsiteY32" fmla="*/ 698500 h 1627230"/>
              <a:gd name="connsiteX33" fmla="*/ 9942 w 1179279"/>
              <a:gd name="connsiteY33" fmla="*/ 736600 h 1627230"/>
              <a:gd name="connsiteX34" fmla="*/ 48042 w 1179279"/>
              <a:gd name="connsiteY34" fmla="*/ 755650 h 1627230"/>
              <a:gd name="connsiteX35" fmla="*/ 102017 w 1179279"/>
              <a:gd name="connsiteY35" fmla="*/ 790575 h 1627230"/>
              <a:gd name="connsiteX36" fmla="*/ 133767 w 1179279"/>
              <a:gd name="connsiteY36" fmla="*/ 784225 h 1627230"/>
              <a:gd name="connsiteX37" fmla="*/ 159167 w 1179279"/>
              <a:gd name="connsiteY37" fmla="*/ 841375 h 1627230"/>
              <a:gd name="connsiteX38" fmla="*/ 155992 w 1179279"/>
              <a:gd name="connsiteY38" fmla="*/ 873125 h 1627230"/>
              <a:gd name="connsiteX39" fmla="*/ 200442 w 1179279"/>
              <a:gd name="connsiteY39" fmla="*/ 904875 h 1627230"/>
              <a:gd name="connsiteX40" fmla="*/ 222667 w 1179279"/>
              <a:gd name="connsiteY40" fmla="*/ 939800 h 1627230"/>
              <a:gd name="connsiteX41" fmla="*/ 213142 w 1179279"/>
              <a:gd name="connsiteY41" fmla="*/ 1022350 h 1627230"/>
              <a:gd name="connsiteX42" fmla="*/ 190917 w 1179279"/>
              <a:gd name="connsiteY42" fmla="*/ 1063625 h 1627230"/>
              <a:gd name="connsiteX43" fmla="*/ 190917 w 1179279"/>
              <a:gd name="connsiteY43" fmla="*/ 1200150 h 1627230"/>
              <a:gd name="connsiteX44" fmla="*/ 244892 w 1179279"/>
              <a:gd name="connsiteY44" fmla="*/ 1206500 h 1627230"/>
              <a:gd name="connsiteX45" fmla="*/ 279817 w 1179279"/>
              <a:gd name="connsiteY45" fmla="*/ 1222375 h 1627230"/>
              <a:gd name="connsiteX46" fmla="*/ 289342 w 1179279"/>
              <a:gd name="connsiteY46" fmla="*/ 1270000 h 1627230"/>
              <a:gd name="connsiteX47" fmla="*/ 356017 w 1179279"/>
              <a:gd name="connsiteY47" fmla="*/ 1298575 h 1627230"/>
              <a:gd name="connsiteX48" fmla="*/ 403642 w 1179279"/>
              <a:gd name="connsiteY48" fmla="*/ 1330325 h 1627230"/>
              <a:gd name="connsiteX49" fmla="*/ 422692 w 1179279"/>
              <a:gd name="connsiteY49" fmla="*/ 1403350 h 1627230"/>
              <a:gd name="connsiteX50" fmla="*/ 444917 w 1179279"/>
              <a:gd name="connsiteY50" fmla="*/ 1476375 h 1627230"/>
              <a:gd name="connsiteX51" fmla="*/ 483017 w 1179279"/>
              <a:gd name="connsiteY51" fmla="*/ 1482725 h 1627230"/>
              <a:gd name="connsiteX52" fmla="*/ 514767 w 1179279"/>
              <a:gd name="connsiteY52" fmla="*/ 1536700 h 1627230"/>
              <a:gd name="connsiteX53" fmla="*/ 543342 w 1179279"/>
              <a:gd name="connsiteY53" fmla="*/ 1584325 h 1627230"/>
              <a:gd name="connsiteX54" fmla="*/ 571917 w 1179279"/>
              <a:gd name="connsiteY54" fmla="*/ 1555750 h 1627230"/>
              <a:gd name="connsiteX55" fmla="*/ 597317 w 1179279"/>
              <a:gd name="connsiteY55" fmla="*/ 1501775 h 1627230"/>
              <a:gd name="connsiteX56" fmla="*/ 625892 w 1179279"/>
              <a:gd name="connsiteY56" fmla="*/ 1565275 h 1627230"/>
              <a:gd name="connsiteX57" fmla="*/ 660817 w 1179279"/>
              <a:gd name="connsiteY57" fmla="*/ 1590675 h 1627230"/>
              <a:gd name="connsiteX58" fmla="*/ 711617 w 1179279"/>
              <a:gd name="connsiteY58" fmla="*/ 1543050 h 1627230"/>
              <a:gd name="connsiteX59" fmla="*/ 794167 w 1179279"/>
              <a:gd name="connsiteY59" fmla="*/ 1558925 h 1627230"/>
              <a:gd name="connsiteX60" fmla="*/ 857667 w 1179279"/>
              <a:gd name="connsiteY60" fmla="*/ 1568450 h 1627230"/>
              <a:gd name="connsiteX61" fmla="*/ 927517 w 1179279"/>
              <a:gd name="connsiteY61" fmla="*/ 1590675 h 1627230"/>
              <a:gd name="connsiteX62" fmla="*/ 1000542 w 1179279"/>
              <a:gd name="connsiteY62" fmla="*/ 1606550 h 1627230"/>
              <a:gd name="connsiteX63" fmla="*/ 1054517 w 1179279"/>
              <a:gd name="connsiteY63" fmla="*/ 1625599 h 1627230"/>
              <a:gd name="connsiteX64" fmla="*/ 1079917 w 1179279"/>
              <a:gd name="connsiteY64" fmla="*/ 1612900 h 1627230"/>
              <a:gd name="connsiteX65" fmla="*/ 1076741 w 1179279"/>
              <a:gd name="connsiteY65" fmla="*/ 1581149 h 1627230"/>
              <a:gd name="connsiteX66" fmla="*/ 1098967 w 1179279"/>
              <a:gd name="connsiteY66" fmla="*/ 1568449 h 1627230"/>
              <a:gd name="connsiteX67" fmla="*/ 1098967 w 1179279"/>
              <a:gd name="connsiteY67" fmla="*/ 1527175 h 1627230"/>
              <a:gd name="connsiteX68" fmla="*/ 1140241 w 1179279"/>
              <a:gd name="connsiteY68" fmla="*/ 1527174 h 1627230"/>
              <a:gd name="connsiteX69" fmla="*/ 1178342 w 1179279"/>
              <a:gd name="connsiteY69" fmla="*/ 1514475 h 1627230"/>
              <a:gd name="connsiteX70" fmla="*/ 1098967 w 1179279"/>
              <a:gd name="connsiteY70" fmla="*/ 1457325 h 1627230"/>
              <a:gd name="connsiteX71" fmla="*/ 1057692 w 1179279"/>
              <a:gd name="connsiteY71" fmla="*/ 1419225 h 1627230"/>
              <a:gd name="connsiteX72" fmla="*/ 1025941 w 1179279"/>
              <a:gd name="connsiteY72" fmla="*/ 1384299 h 1627230"/>
              <a:gd name="connsiteX73" fmla="*/ 1076742 w 1179279"/>
              <a:gd name="connsiteY73" fmla="*/ 1339850 h 1627230"/>
              <a:gd name="connsiteX74" fmla="*/ 1064042 w 1179279"/>
              <a:gd name="connsiteY74" fmla="*/ 1308100 h 1627230"/>
              <a:gd name="connsiteX75" fmla="*/ 1038641 w 1179279"/>
              <a:gd name="connsiteY75" fmla="*/ 1320799 h 1627230"/>
              <a:gd name="connsiteX76" fmla="*/ 984667 w 1179279"/>
              <a:gd name="connsiteY76" fmla="*/ 1314450 h 1627230"/>
              <a:gd name="connsiteX77" fmla="*/ 1013242 w 1179279"/>
              <a:gd name="connsiteY77" fmla="*/ 1276350 h 1627230"/>
              <a:gd name="connsiteX78" fmla="*/ 975141 w 1179279"/>
              <a:gd name="connsiteY78" fmla="*/ 1238250 h 1627230"/>
              <a:gd name="connsiteX79" fmla="*/ 965617 w 1179279"/>
              <a:gd name="connsiteY79" fmla="*/ 1206500 h 1627230"/>
              <a:gd name="connsiteX80" fmla="*/ 930692 w 1179279"/>
              <a:gd name="connsiteY80" fmla="*/ 1146175 h 1627230"/>
              <a:gd name="connsiteX81" fmla="*/ 898942 w 1179279"/>
              <a:gd name="connsiteY81" fmla="*/ 1082675 h 1627230"/>
              <a:gd name="connsiteX82" fmla="*/ 857667 w 1179279"/>
              <a:gd name="connsiteY82" fmla="*/ 1012825 h 1627230"/>
              <a:gd name="connsiteX83" fmla="*/ 756067 w 1179279"/>
              <a:gd name="connsiteY83" fmla="*/ 965200 h 1627230"/>
              <a:gd name="connsiteX84" fmla="*/ 746542 w 1179279"/>
              <a:gd name="connsiteY84" fmla="*/ 879475 h 1627230"/>
              <a:gd name="connsiteX85" fmla="*/ 698917 w 1179279"/>
              <a:gd name="connsiteY85" fmla="*/ 850900 h 1627230"/>
              <a:gd name="connsiteX86" fmla="*/ 692566 w 1179279"/>
              <a:gd name="connsiteY86" fmla="*/ 752475 h 1627230"/>
              <a:gd name="connsiteX87" fmla="*/ 717967 w 1179279"/>
              <a:gd name="connsiteY87" fmla="*/ 666750 h 1627230"/>
              <a:gd name="connsiteX88" fmla="*/ 727492 w 1179279"/>
              <a:gd name="connsiteY88" fmla="*/ 581025 h 1627230"/>
              <a:gd name="connsiteX89" fmla="*/ 737017 w 1179279"/>
              <a:gd name="connsiteY89" fmla="*/ 555625 h 1627230"/>
              <a:gd name="connsiteX90" fmla="*/ 762417 w 1179279"/>
              <a:gd name="connsiteY90" fmla="*/ 520700 h 1627230"/>
              <a:gd name="connsiteX91" fmla="*/ 784642 w 1179279"/>
              <a:gd name="connsiteY91" fmla="*/ 498475 h 1627230"/>
              <a:gd name="connsiteX92" fmla="*/ 797342 w 1179279"/>
              <a:gd name="connsiteY92" fmla="*/ 485775 h 1627230"/>
              <a:gd name="connsiteX93" fmla="*/ 806867 w 1179279"/>
              <a:gd name="connsiteY93" fmla="*/ 476250 h 1627230"/>
              <a:gd name="connsiteX94" fmla="*/ 816392 w 1179279"/>
              <a:gd name="connsiteY94" fmla="*/ 454025 h 1627230"/>
              <a:gd name="connsiteX95" fmla="*/ 819567 w 1179279"/>
              <a:gd name="connsiteY95" fmla="*/ 441325 h 1627230"/>
              <a:gd name="connsiteX96" fmla="*/ 832267 w 1179279"/>
              <a:gd name="connsiteY96" fmla="*/ 409575 h 1627230"/>
              <a:gd name="connsiteX97" fmla="*/ 838617 w 1179279"/>
              <a:gd name="connsiteY97" fmla="*/ 365125 h 1627230"/>
              <a:gd name="connsiteX98" fmla="*/ 841792 w 1179279"/>
              <a:gd name="connsiteY98" fmla="*/ 355600 h 1627230"/>
              <a:gd name="connsiteX99" fmla="*/ 844967 w 1179279"/>
              <a:gd name="connsiteY99" fmla="*/ 342900 h 1627230"/>
              <a:gd name="connsiteX100" fmla="*/ 854492 w 1179279"/>
              <a:gd name="connsiteY100" fmla="*/ 225425 h 1627230"/>
              <a:gd name="connsiteX101" fmla="*/ 857667 w 1179279"/>
              <a:gd name="connsiteY101" fmla="*/ 209550 h 1627230"/>
              <a:gd name="connsiteX102" fmla="*/ 864017 w 1179279"/>
              <a:gd name="connsiteY102" fmla="*/ 200025 h 1627230"/>
              <a:gd name="connsiteX103" fmla="*/ 867192 w 1179279"/>
              <a:gd name="connsiteY103" fmla="*/ 177800 h 1627230"/>
              <a:gd name="connsiteX104" fmla="*/ 870367 w 1179279"/>
              <a:gd name="connsiteY104" fmla="*/ 168275 h 1627230"/>
              <a:gd name="connsiteX105" fmla="*/ 873542 w 1179279"/>
              <a:gd name="connsiteY105" fmla="*/ 152400 h 1627230"/>
              <a:gd name="connsiteX106" fmla="*/ 883067 w 1179279"/>
              <a:gd name="connsiteY106" fmla="*/ 101600 h 1627230"/>
              <a:gd name="connsiteX107" fmla="*/ 886242 w 1179279"/>
              <a:gd name="connsiteY107" fmla="*/ 92075 h 1627230"/>
              <a:gd name="connsiteX108" fmla="*/ 898942 w 1179279"/>
              <a:gd name="connsiteY108" fmla="*/ 76200 h 1627230"/>
              <a:gd name="connsiteX109" fmla="*/ 908467 w 1179279"/>
              <a:gd name="connsiteY109" fmla="*/ 73025 h 1627230"/>
              <a:gd name="connsiteX0" fmla="*/ 908467 w 1179279"/>
              <a:gd name="connsiteY0" fmla="*/ 73025 h 1627230"/>
              <a:gd name="connsiteX1" fmla="*/ 902117 w 1179279"/>
              <a:gd name="connsiteY1" fmla="*/ 57150 h 1627230"/>
              <a:gd name="connsiteX2" fmla="*/ 844967 w 1179279"/>
              <a:gd name="connsiteY2" fmla="*/ 22225 h 1627230"/>
              <a:gd name="connsiteX3" fmla="*/ 829092 w 1179279"/>
              <a:gd name="connsiteY3" fmla="*/ 9525 h 1627230"/>
              <a:gd name="connsiteX4" fmla="*/ 813217 w 1179279"/>
              <a:gd name="connsiteY4" fmla="*/ 6350 h 1627230"/>
              <a:gd name="connsiteX5" fmla="*/ 797342 w 1179279"/>
              <a:gd name="connsiteY5" fmla="*/ 0 h 1627230"/>
              <a:gd name="connsiteX6" fmla="*/ 775117 w 1179279"/>
              <a:gd name="connsiteY6" fmla="*/ 6350 h 1627230"/>
              <a:gd name="connsiteX7" fmla="*/ 771942 w 1179279"/>
              <a:gd name="connsiteY7" fmla="*/ 50800 h 1627230"/>
              <a:gd name="connsiteX8" fmla="*/ 768767 w 1179279"/>
              <a:gd name="connsiteY8" fmla="*/ 69850 h 1627230"/>
              <a:gd name="connsiteX9" fmla="*/ 759242 w 1179279"/>
              <a:gd name="connsiteY9" fmla="*/ 73025 h 1627230"/>
              <a:gd name="connsiteX10" fmla="*/ 749717 w 1179279"/>
              <a:gd name="connsiteY10" fmla="*/ 66675 h 1627230"/>
              <a:gd name="connsiteX11" fmla="*/ 737017 w 1179279"/>
              <a:gd name="connsiteY11" fmla="*/ 63500 h 1627230"/>
              <a:gd name="connsiteX12" fmla="*/ 714792 w 1179279"/>
              <a:gd name="connsiteY12" fmla="*/ 104775 h 1627230"/>
              <a:gd name="connsiteX13" fmla="*/ 670342 w 1179279"/>
              <a:gd name="connsiteY13" fmla="*/ 25400 h 1627230"/>
              <a:gd name="connsiteX14" fmla="*/ 654467 w 1179279"/>
              <a:gd name="connsiteY14" fmla="*/ 63500 h 1627230"/>
              <a:gd name="connsiteX15" fmla="*/ 600492 w 1179279"/>
              <a:gd name="connsiteY15" fmla="*/ 142875 h 1627230"/>
              <a:gd name="connsiteX16" fmla="*/ 562392 w 1179279"/>
              <a:gd name="connsiteY16" fmla="*/ 222250 h 1627230"/>
              <a:gd name="connsiteX17" fmla="*/ 527467 w 1179279"/>
              <a:gd name="connsiteY17" fmla="*/ 304800 h 1627230"/>
              <a:gd name="connsiteX18" fmla="*/ 521117 w 1179279"/>
              <a:gd name="connsiteY18" fmla="*/ 358775 h 1627230"/>
              <a:gd name="connsiteX19" fmla="*/ 444917 w 1179279"/>
              <a:gd name="connsiteY19" fmla="*/ 434975 h 1627230"/>
              <a:gd name="connsiteX20" fmla="*/ 444917 w 1179279"/>
              <a:gd name="connsiteY20" fmla="*/ 517525 h 1627230"/>
              <a:gd name="connsiteX21" fmla="*/ 409992 w 1179279"/>
              <a:gd name="connsiteY21" fmla="*/ 501650 h 1627230"/>
              <a:gd name="connsiteX22" fmla="*/ 362367 w 1179279"/>
              <a:gd name="connsiteY22" fmla="*/ 511175 h 1627230"/>
              <a:gd name="connsiteX23" fmla="*/ 295692 w 1179279"/>
              <a:gd name="connsiteY23" fmla="*/ 492125 h 1627230"/>
              <a:gd name="connsiteX24" fmla="*/ 289342 w 1179279"/>
              <a:gd name="connsiteY24" fmla="*/ 419100 h 1627230"/>
              <a:gd name="connsiteX25" fmla="*/ 263942 w 1179279"/>
              <a:gd name="connsiteY25" fmla="*/ 396875 h 1627230"/>
              <a:gd name="connsiteX26" fmla="*/ 184567 w 1179279"/>
              <a:gd name="connsiteY26" fmla="*/ 387350 h 1627230"/>
              <a:gd name="connsiteX27" fmla="*/ 108367 w 1179279"/>
              <a:gd name="connsiteY27" fmla="*/ 393700 h 1627230"/>
              <a:gd name="connsiteX28" fmla="*/ 35342 w 1179279"/>
              <a:gd name="connsiteY28" fmla="*/ 469900 h 1627230"/>
              <a:gd name="connsiteX29" fmla="*/ 417 w 1179279"/>
              <a:gd name="connsiteY29" fmla="*/ 533400 h 1627230"/>
              <a:gd name="connsiteX30" fmla="*/ 16292 w 1179279"/>
              <a:gd name="connsiteY30" fmla="*/ 587375 h 1627230"/>
              <a:gd name="connsiteX31" fmla="*/ 9941 w 1179279"/>
              <a:gd name="connsiteY31" fmla="*/ 631825 h 1627230"/>
              <a:gd name="connsiteX32" fmla="*/ 13117 w 1179279"/>
              <a:gd name="connsiteY32" fmla="*/ 698500 h 1627230"/>
              <a:gd name="connsiteX33" fmla="*/ 9942 w 1179279"/>
              <a:gd name="connsiteY33" fmla="*/ 736600 h 1627230"/>
              <a:gd name="connsiteX34" fmla="*/ 48042 w 1179279"/>
              <a:gd name="connsiteY34" fmla="*/ 755650 h 1627230"/>
              <a:gd name="connsiteX35" fmla="*/ 102017 w 1179279"/>
              <a:gd name="connsiteY35" fmla="*/ 790575 h 1627230"/>
              <a:gd name="connsiteX36" fmla="*/ 133767 w 1179279"/>
              <a:gd name="connsiteY36" fmla="*/ 784225 h 1627230"/>
              <a:gd name="connsiteX37" fmla="*/ 159167 w 1179279"/>
              <a:gd name="connsiteY37" fmla="*/ 841375 h 1627230"/>
              <a:gd name="connsiteX38" fmla="*/ 155992 w 1179279"/>
              <a:gd name="connsiteY38" fmla="*/ 873125 h 1627230"/>
              <a:gd name="connsiteX39" fmla="*/ 200442 w 1179279"/>
              <a:gd name="connsiteY39" fmla="*/ 904875 h 1627230"/>
              <a:gd name="connsiteX40" fmla="*/ 222667 w 1179279"/>
              <a:gd name="connsiteY40" fmla="*/ 939800 h 1627230"/>
              <a:gd name="connsiteX41" fmla="*/ 213142 w 1179279"/>
              <a:gd name="connsiteY41" fmla="*/ 1022350 h 1627230"/>
              <a:gd name="connsiteX42" fmla="*/ 190917 w 1179279"/>
              <a:gd name="connsiteY42" fmla="*/ 1063625 h 1627230"/>
              <a:gd name="connsiteX43" fmla="*/ 190917 w 1179279"/>
              <a:gd name="connsiteY43" fmla="*/ 1200150 h 1627230"/>
              <a:gd name="connsiteX44" fmla="*/ 244892 w 1179279"/>
              <a:gd name="connsiteY44" fmla="*/ 1206500 h 1627230"/>
              <a:gd name="connsiteX45" fmla="*/ 279817 w 1179279"/>
              <a:gd name="connsiteY45" fmla="*/ 1222375 h 1627230"/>
              <a:gd name="connsiteX46" fmla="*/ 289342 w 1179279"/>
              <a:gd name="connsiteY46" fmla="*/ 1270000 h 1627230"/>
              <a:gd name="connsiteX47" fmla="*/ 356017 w 1179279"/>
              <a:gd name="connsiteY47" fmla="*/ 1298575 h 1627230"/>
              <a:gd name="connsiteX48" fmla="*/ 403642 w 1179279"/>
              <a:gd name="connsiteY48" fmla="*/ 1330325 h 1627230"/>
              <a:gd name="connsiteX49" fmla="*/ 422692 w 1179279"/>
              <a:gd name="connsiteY49" fmla="*/ 1403350 h 1627230"/>
              <a:gd name="connsiteX50" fmla="*/ 444917 w 1179279"/>
              <a:gd name="connsiteY50" fmla="*/ 1476375 h 1627230"/>
              <a:gd name="connsiteX51" fmla="*/ 483017 w 1179279"/>
              <a:gd name="connsiteY51" fmla="*/ 1482725 h 1627230"/>
              <a:gd name="connsiteX52" fmla="*/ 514767 w 1179279"/>
              <a:gd name="connsiteY52" fmla="*/ 1536700 h 1627230"/>
              <a:gd name="connsiteX53" fmla="*/ 543342 w 1179279"/>
              <a:gd name="connsiteY53" fmla="*/ 1584325 h 1627230"/>
              <a:gd name="connsiteX54" fmla="*/ 571917 w 1179279"/>
              <a:gd name="connsiteY54" fmla="*/ 1555750 h 1627230"/>
              <a:gd name="connsiteX55" fmla="*/ 597317 w 1179279"/>
              <a:gd name="connsiteY55" fmla="*/ 1501775 h 1627230"/>
              <a:gd name="connsiteX56" fmla="*/ 625892 w 1179279"/>
              <a:gd name="connsiteY56" fmla="*/ 1565275 h 1627230"/>
              <a:gd name="connsiteX57" fmla="*/ 660817 w 1179279"/>
              <a:gd name="connsiteY57" fmla="*/ 1590675 h 1627230"/>
              <a:gd name="connsiteX58" fmla="*/ 711617 w 1179279"/>
              <a:gd name="connsiteY58" fmla="*/ 1543050 h 1627230"/>
              <a:gd name="connsiteX59" fmla="*/ 794167 w 1179279"/>
              <a:gd name="connsiteY59" fmla="*/ 1558925 h 1627230"/>
              <a:gd name="connsiteX60" fmla="*/ 857667 w 1179279"/>
              <a:gd name="connsiteY60" fmla="*/ 1568450 h 1627230"/>
              <a:gd name="connsiteX61" fmla="*/ 927517 w 1179279"/>
              <a:gd name="connsiteY61" fmla="*/ 1590675 h 1627230"/>
              <a:gd name="connsiteX62" fmla="*/ 1000542 w 1179279"/>
              <a:gd name="connsiteY62" fmla="*/ 1606550 h 1627230"/>
              <a:gd name="connsiteX63" fmla="*/ 1054517 w 1179279"/>
              <a:gd name="connsiteY63" fmla="*/ 1625599 h 1627230"/>
              <a:gd name="connsiteX64" fmla="*/ 1079917 w 1179279"/>
              <a:gd name="connsiteY64" fmla="*/ 1612900 h 1627230"/>
              <a:gd name="connsiteX65" fmla="*/ 1076741 w 1179279"/>
              <a:gd name="connsiteY65" fmla="*/ 1581149 h 1627230"/>
              <a:gd name="connsiteX66" fmla="*/ 1098967 w 1179279"/>
              <a:gd name="connsiteY66" fmla="*/ 1568449 h 1627230"/>
              <a:gd name="connsiteX67" fmla="*/ 1098967 w 1179279"/>
              <a:gd name="connsiteY67" fmla="*/ 1527175 h 1627230"/>
              <a:gd name="connsiteX68" fmla="*/ 1140241 w 1179279"/>
              <a:gd name="connsiteY68" fmla="*/ 1527174 h 1627230"/>
              <a:gd name="connsiteX69" fmla="*/ 1178342 w 1179279"/>
              <a:gd name="connsiteY69" fmla="*/ 1514475 h 1627230"/>
              <a:gd name="connsiteX70" fmla="*/ 1098967 w 1179279"/>
              <a:gd name="connsiteY70" fmla="*/ 1457325 h 1627230"/>
              <a:gd name="connsiteX71" fmla="*/ 1057692 w 1179279"/>
              <a:gd name="connsiteY71" fmla="*/ 1419225 h 1627230"/>
              <a:gd name="connsiteX72" fmla="*/ 1025941 w 1179279"/>
              <a:gd name="connsiteY72" fmla="*/ 1384299 h 1627230"/>
              <a:gd name="connsiteX73" fmla="*/ 1076742 w 1179279"/>
              <a:gd name="connsiteY73" fmla="*/ 1339850 h 1627230"/>
              <a:gd name="connsiteX74" fmla="*/ 1064042 w 1179279"/>
              <a:gd name="connsiteY74" fmla="*/ 1308100 h 1627230"/>
              <a:gd name="connsiteX75" fmla="*/ 1038641 w 1179279"/>
              <a:gd name="connsiteY75" fmla="*/ 1320799 h 1627230"/>
              <a:gd name="connsiteX76" fmla="*/ 984667 w 1179279"/>
              <a:gd name="connsiteY76" fmla="*/ 1314450 h 1627230"/>
              <a:gd name="connsiteX77" fmla="*/ 1013242 w 1179279"/>
              <a:gd name="connsiteY77" fmla="*/ 1276350 h 1627230"/>
              <a:gd name="connsiteX78" fmla="*/ 975141 w 1179279"/>
              <a:gd name="connsiteY78" fmla="*/ 1238250 h 1627230"/>
              <a:gd name="connsiteX79" fmla="*/ 965617 w 1179279"/>
              <a:gd name="connsiteY79" fmla="*/ 1206500 h 1627230"/>
              <a:gd name="connsiteX80" fmla="*/ 930692 w 1179279"/>
              <a:gd name="connsiteY80" fmla="*/ 1146175 h 1627230"/>
              <a:gd name="connsiteX81" fmla="*/ 898942 w 1179279"/>
              <a:gd name="connsiteY81" fmla="*/ 1082675 h 1627230"/>
              <a:gd name="connsiteX82" fmla="*/ 857667 w 1179279"/>
              <a:gd name="connsiteY82" fmla="*/ 1012825 h 1627230"/>
              <a:gd name="connsiteX83" fmla="*/ 756067 w 1179279"/>
              <a:gd name="connsiteY83" fmla="*/ 965200 h 1627230"/>
              <a:gd name="connsiteX84" fmla="*/ 746542 w 1179279"/>
              <a:gd name="connsiteY84" fmla="*/ 879475 h 1627230"/>
              <a:gd name="connsiteX85" fmla="*/ 698917 w 1179279"/>
              <a:gd name="connsiteY85" fmla="*/ 850900 h 1627230"/>
              <a:gd name="connsiteX86" fmla="*/ 692566 w 1179279"/>
              <a:gd name="connsiteY86" fmla="*/ 752475 h 1627230"/>
              <a:gd name="connsiteX87" fmla="*/ 717967 w 1179279"/>
              <a:gd name="connsiteY87" fmla="*/ 666750 h 1627230"/>
              <a:gd name="connsiteX88" fmla="*/ 727492 w 1179279"/>
              <a:gd name="connsiteY88" fmla="*/ 581025 h 1627230"/>
              <a:gd name="connsiteX89" fmla="*/ 762417 w 1179279"/>
              <a:gd name="connsiteY89" fmla="*/ 520700 h 1627230"/>
              <a:gd name="connsiteX90" fmla="*/ 784642 w 1179279"/>
              <a:gd name="connsiteY90" fmla="*/ 498475 h 1627230"/>
              <a:gd name="connsiteX91" fmla="*/ 797342 w 1179279"/>
              <a:gd name="connsiteY91" fmla="*/ 485775 h 1627230"/>
              <a:gd name="connsiteX92" fmla="*/ 806867 w 1179279"/>
              <a:gd name="connsiteY92" fmla="*/ 476250 h 1627230"/>
              <a:gd name="connsiteX93" fmla="*/ 816392 w 1179279"/>
              <a:gd name="connsiteY93" fmla="*/ 454025 h 1627230"/>
              <a:gd name="connsiteX94" fmla="*/ 819567 w 1179279"/>
              <a:gd name="connsiteY94" fmla="*/ 441325 h 1627230"/>
              <a:gd name="connsiteX95" fmla="*/ 832267 w 1179279"/>
              <a:gd name="connsiteY95" fmla="*/ 409575 h 1627230"/>
              <a:gd name="connsiteX96" fmla="*/ 838617 w 1179279"/>
              <a:gd name="connsiteY96" fmla="*/ 365125 h 1627230"/>
              <a:gd name="connsiteX97" fmla="*/ 841792 w 1179279"/>
              <a:gd name="connsiteY97" fmla="*/ 355600 h 1627230"/>
              <a:gd name="connsiteX98" fmla="*/ 844967 w 1179279"/>
              <a:gd name="connsiteY98" fmla="*/ 342900 h 1627230"/>
              <a:gd name="connsiteX99" fmla="*/ 854492 w 1179279"/>
              <a:gd name="connsiteY99" fmla="*/ 225425 h 1627230"/>
              <a:gd name="connsiteX100" fmla="*/ 857667 w 1179279"/>
              <a:gd name="connsiteY100" fmla="*/ 209550 h 1627230"/>
              <a:gd name="connsiteX101" fmla="*/ 864017 w 1179279"/>
              <a:gd name="connsiteY101" fmla="*/ 200025 h 1627230"/>
              <a:gd name="connsiteX102" fmla="*/ 867192 w 1179279"/>
              <a:gd name="connsiteY102" fmla="*/ 177800 h 1627230"/>
              <a:gd name="connsiteX103" fmla="*/ 870367 w 1179279"/>
              <a:gd name="connsiteY103" fmla="*/ 168275 h 1627230"/>
              <a:gd name="connsiteX104" fmla="*/ 873542 w 1179279"/>
              <a:gd name="connsiteY104" fmla="*/ 152400 h 1627230"/>
              <a:gd name="connsiteX105" fmla="*/ 883067 w 1179279"/>
              <a:gd name="connsiteY105" fmla="*/ 101600 h 1627230"/>
              <a:gd name="connsiteX106" fmla="*/ 886242 w 1179279"/>
              <a:gd name="connsiteY106" fmla="*/ 92075 h 1627230"/>
              <a:gd name="connsiteX107" fmla="*/ 898942 w 1179279"/>
              <a:gd name="connsiteY107" fmla="*/ 76200 h 1627230"/>
              <a:gd name="connsiteX108" fmla="*/ 908467 w 1179279"/>
              <a:gd name="connsiteY108" fmla="*/ 73025 h 1627230"/>
              <a:gd name="connsiteX0" fmla="*/ 908467 w 1179279"/>
              <a:gd name="connsiteY0" fmla="*/ 73025 h 1627230"/>
              <a:gd name="connsiteX1" fmla="*/ 902117 w 1179279"/>
              <a:gd name="connsiteY1" fmla="*/ 57150 h 1627230"/>
              <a:gd name="connsiteX2" fmla="*/ 844967 w 1179279"/>
              <a:gd name="connsiteY2" fmla="*/ 22225 h 1627230"/>
              <a:gd name="connsiteX3" fmla="*/ 829092 w 1179279"/>
              <a:gd name="connsiteY3" fmla="*/ 9525 h 1627230"/>
              <a:gd name="connsiteX4" fmla="*/ 813217 w 1179279"/>
              <a:gd name="connsiteY4" fmla="*/ 6350 h 1627230"/>
              <a:gd name="connsiteX5" fmla="*/ 797342 w 1179279"/>
              <a:gd name="connsiteY5" fmla="*/ 0 h 1627230"/>
              <a:gd name="connsiteX6" fmla="*/ 775117 w 1179279"/>
              <a:gd name="connsiteY6" fmla="*/ 6350 h 1627230"/>
              <a:gd name="connsiteX7" fmla="*/ 771942 w 1179279"/>
              <a:gd name="connsiteY7" fmla="*/ 50800 h 1627230"/>
              <a:gd name="connsiteX8" fmla="*/ 768767 w 1179279"/>
              <a:gd name="connsiteY8" fmla="*/ 69850 h 1627230"/>
              <a:gd name="connsiteX9" fmla="*/ 759242 w 1179279"/>
              <a:gd name="connsiteY9" fmla="*/ 73025 h 1627230"/>
              <a:gd name="connsiteX10" fmla="*/ 749717 w 1179279"/>
              <a:gd name="connsiteY10" fmla="*/ 66675 h 1627230"/>
              <a:gd name="connsiteX11" fmla="*/ 737017 w 1179279"/>
              <a:gd name="connsiteY11" fmla="*/ 63500 h 1627230"/>
              <a:gd name="connsiteX12" fmla="*/ 714792 w 1179279"/>
              <a:gd name="connsiteY12" fmla="*/ 104775 h 1627230"/>
              <a:gd name="connsiteX13" fmla="*/ 670342 w 1179279"/>
              <a:gd name="connsiteY13" fmla="*/ 25400 h 1627230"/>
              <a:gd name="connsiteX14" fmla="*/ 654467 w 1179279"/>
              <a:gd name="connsiteY14" fmla="*/ 63500 h 1627230"/>
              <a:gd name="connsiteX15" fmla="*/ 600492 w 1179279"/>
              <a:gd name="connsiteY15" fmla="*/ 142875 h 1627230"/>
              <a:gd name="connsiteX16" fmla="*/ 562392 w 1179279"/>
              <a:gd name="connsiteY16" fmla="*/ 222250 h 1627230"/>
              <a:gd name="connsiteX17" fmla="*/ 527467 w 1179279"/>
              <a:gd name="connsiteY17" fmla="*/ 304800 h 1627230"/>
              <a:gd name="connsiteX18" fmla="*/ 521117 w 1179279"/>
              <a:gd name="connsiteY18" fmla="*/ 358775 h 1627230"/>
              <a:gd name="connsiteX19" fmla="*/ 444917 w 1179279"/>
              <a:gd name="connsiteY19" fmla="*/ 434975 h 1627230"/>
              <a:gd name="connsiteX20" fmla="*/ 444917 w 1179279"/>
              <a:gd name="connsiteY20" fmla="*/ 517525 h 1627230"/>
              <a:gd name="connsiteX21" fmla="*/ 409992 w 1179279"/>
              <a:gd name="connsiteY21" fmla="*/ 501650 h 1627230"/>
              <a:gd name="connsiteX22" fmla="*/ 362367 w 1179279"/>
              <a:gd name="connsiteY22" fmla="*/ 511175 h 1627230"/>
              <a:gd name="connsiteX23" fmla="*/ 295692 w 1179279"/>
              <a:gd name="connsiteY23" fmla="*/ 492125 h 1627230"/>
              <a:gd name="connsiteX24" fmla="*/ 289342 w 1179279"/>
              <a:gd name="connsiteY24" fmla="*/ 419100 h 1627230"/>
              <a:gd name="connsiteX25" fmla="*/ 263942 w 1179279"/>
              <a:gd name="connsiteY25" fmla="*/ 396875 h 1627230"/>
              <a:gd name="connsiteX26" fmla="*/ 184567 w 1179279"/>
              <a:gd name="connsiteY26" fmla="*/ 387350 h 1627230"/>
              <a:gd name="connsiteX27" fmla="*/ 108367 w 1179279"/>
              <a:gd name="connsiteY27" fmla="*/ 393700 h 1627230"/>
              <a:gd name="connsiteX28" fmla="*/ 35342 w 1179279"/>
              <a:gd name="connsiteY28" fmla="*/ 469900 h 1627230"/>
              <a:gd name="connsiteX29" fmla="*/ 417 w 1179279"/>
              <a:gd name="connsiteY29" fmla="*/ 533400 h 1627230"/>
              <a:gd name="connsiteX30" fmla="*/ 16292 w 1179279"/>
              <a:gd name="connsiteY30" fmla="*/ 587375 h 1627230"/>
              <a:gd name="connsiteX31" fmla="*/ 9941 w 1179279"/>
              <a:gd name="connsiteY31" fmla="*/ 631825 h 1627230"/>
              <a:gd name="connsiteX32" fmla="*/ 13117 w 1179279"/>
              <a:gd name="connsiteY32" fmla="*/ 698500 h 1627230"/>
              <a:gd name="connsiteX33" fmla="*/ 9942 w 1179279"/>
              <a:gd name="connsiteY33" fmla="*/ 736600 h 1627230"/>
              <a:gd name="connsiteX34" fmla="*/ 48042 w 1179279"/>
              <a:gd name="connsiteY34" fmla="*/ 755650 h 1627230"/>
              <a:gd name="connsiteX35" fmla="*/ 102017 w 1179279"/>
              <a:gd name="connsiteY35" fmla="*/ 790575 h 1627230"/>
              <a:gd name="connsiteX36" fmla="*/ 133767 w 1179279"/>
              <a:gd name="connsiteY36" fmla="*/ 784225 h 1627230"/>
              <a:gd name="connsiteX37" fmla="*/ 159167 w 1179279"/>
              <a:gd name="connsiteY37" fmla="*/ 841375 h 1627230"/>
              <a:gd name="connsiteX38" fmla="*/ 155992 w 1179279"/>
              <a:gd name="connsiteY38" fmla="*/ 873125 h 1627230"/>
              <a:gd name="connsiteX39" fmla="*/ 200442 w 1179279"/>
              <a:gd name="connsiteY39" fmla="*/ 904875 h 1627230"/>
              <a:gd name="connsiteX40" fmla="*/ 222667 w 1179279"/>
              <a:gd name="connsiteY40" fmla="*/ 939800 h 1627230"/>
              <a:gd name="connsiteX41" fmla="*/ 213142 w 1179279"/>
              <a:gd name="connsiteY41" fmla="*/ 1022350 h 1627230"/>
              <a:gd name="connsiteX42" fmla="*/ 190917 w 1179279"/>
              <a:gd name="connsiteY42" fmla="*/ 1063625 h 1627230"/>
              <a:gd name="connsiteX43" fmla="*/ 190917 w 1179279"/>
              <a:gd name="connsiteY43" fmla="*/ 1200150 h 1627230"/>
              <a:gd name="connsiteX44" fmla="*/ 244892 w 1179279"/>
              <a:gd name="connsiteY44" fmla="*/ 1206500 h 1627230"/>
              <a:gd name="connsiteX45" fmla="*/ 279817 w 1179279"/>
              <a:gd name="connsiteY45" fmla="*/ 1222375 h 1627230"/>
              <a:gd name="connsiteX46" fmla="*/ 289342 w 1179279"/>
              <a:gd name="connsiteY46" fmla="*/ 1270000 h 1627230"/>
              <a:gd name="connsiteX47" fmla="*/ 356017 w 1179279"/>
              <a:gd name="connsiteY47" fmla="*/ 1298575 h 1627230"/>
              <a:gd name="connsiteX48" fmla="*/ 403642 w 1179279"/>
              <a:gd name="connsiteY48" fmla="*/ 1330325 h 1627230"/>
              <a:gd name="connsiteX49" fmla="*/ 422692 w 1179279"/>
              <a:gd name="connsiteY49" fmla="*/ 1403350 h 1627230"/>
              <a:gd name="connsiteX50" fmla="*/ 444917 w 1179279"/>
              <a:gd name="connsiteY50" fmla="*/ 1476375 h 1627230"/>
              <a:gd name="connsiteX51" fmla="*/ 483017 w 1179279"/>
              <a:gd name="connsiteY51" fmla="*/ 1482725 h 1627230"/>
              <a:gd name="connsiteX52" fmla="*/ 514767 w 1179279"/>
              <a:gd name="connsiteY52" fmla="*/ 1536700 h 1627230"/>
              <a:gd name="connsiteX53" fmla="*/ 543342 w 1179279"/>
              <a:gd name="connsiteY53" fmla="*/ 1584325 h 1627230"/>
              <a:gd name="connsiteX54" fmla="*/ 571917 w 1179279"/>
              <a:gd name="connsiteY54" fmla="*/ 1555750 h 1627230"/>
              <a:gd name="connsiteX55" fmla="*/ 597317 w 1179279"/>
              <a:gd name="connsiteY55" fmla="*/ 1501775 h 1627230"/>
              <a:gd name="connsiteX56" fmla="*/ 625892 w 1179279"/>
              <a:gd name="connsiteY56" fmla="*/ 1565275 h 1627230"/>
              <a:gd name="connsiteX57" fmla="*/ 660817 w 1179279"/>
              <a:gd name="connsiteY57" fmla="*/ 1590675 h 1627230"/>
              <a:gd name="connsiteX58" fmla="*/ 711617 w 1179279"/>
              <a:gd name="connsiteY58" fmla="*/ 1543050 h 1627230"/>
              <a:gd name="connsiteX59" fmla="*/ 794167 w 1179279"/>
              <a:gd name="connsiteY59" fmla="*/ 1558925 h 1627230"/>
              <a:gd name="connsiteX60" fmla="*/ 857667 w 1179279"/>
              <a:gd name="connsiteY60" fmla="*/ 1568450 h 1627230"/>
              <a:gd name="connsiteX61" fmla="*/ 927517 w 1179279"/>
              <a:gd name="connsiteY61" fmla="*/ 1590675 h 1627230"/>
              <a:gd name="connsiteX62" fmla="*/ 1000542 w 1179279"/>
              <a:gd name="connsiteY62" fmla="*/ 1606550 h 1627230"/>
              <a:gd name="connsiteX63" fmla="*/ 1054517 w 1179279"/>
              <a:gd name="connsiteY63" fmla="*/ 1625599 h 1627230"/>
              <a:gd name="connsiteX64" fmla="*/ 1079917 w 1179279"/>
              <a:gd name="connsiteY64" fmla="*/ 1612900 h 1627230"/>
              <a:gd name="connsiteX65" fmla="*/ 1076741 w 1179279"/>
              <a:gd name="connsiteY65" fmla="*/ 1581149 h 1627230"/>
              <a:gd name="connsiteX66" fmla="*/ 1098967 w 1179279"/>
              <a:gd name="connsiteY66" fmla="*/ 1568449 h 1627230"/>
              <a:gd name="connsiteX67" fmla="*/ 1098967 w 1179279"/>
              <a:gd name="connsiteY67" fmla="*/ 1527175 h 1627230"/>
              <a:gd name="connsiteX68" fmla="*/ 1140241 w 1179279"/>
              <a:gd name="connsiteY68" fmla="*/ 1527174 h 1627230"/>
              <a:gd name="connsiteX69" fmla="*/ 1178342 w 1179279"/>
              <a:gd name="connsiteY69" fmla="*/ 1514475 h 1627230"/>
              <a:gd name="connsiteX70" fmla="*/ 1098967 w 1179279"/>
              <a:gd name="connsiteY70" fmla="*/ 1457325 h 1627230"/>
              <a:gd name="connsiteX71" fmla="*/ 1057692 w 1179279"/>
              <a:gd name="connsiteY71" fmla="*/ 1419225 h 1627230"/>
              <a:gd name="connsiteX72" fmla="*/ 1025941 w 1179279"/>
              <a:gd name="connsiteY72" fmla="*/ 1384299 h 1627230"/>
              <a:gd name="connsiteX73" fmla="*/ 1076742 w 1179279"/>
              <a:gd name="connsiteY73" fmla="*/ 1339850 h 1627230"/>
              <a:gd name="connsiteX74" fmla="*/ 1064042 w 1179279"/>
              <a:gd name="connsiteY74" fmla="*/ 1308100 h 1627230"/>
              <a:gd name="connsiteX75" fmla="*/ 1038641 w 1179279"/>
              <a:gd name="connsiteY75" fmla="*/ 1320799 h 1627230"/>
              <a:gd name="connsiteX76" fmla="*/ 984667 w 1179279"/>
              <a:gd name="connsiteY76" fmla="*/ 1314450 h 1627230"/>
              <a:gd name="connsiteX77" fmla="*/ 1013242 w 1179279"/>
              <a:gd name="connsiteY77" fmla="*/ 1276350 h 1627230"/>
              <a:gd name="connsiteX78" fmla="*/ 975141 w 1179279"/>
              <a:gd name="connsiteY78" fmla="*/ 1238250 h 1627230"/>
              <a:gd name="connsiteX79" fmla="*/ 965617 w 1179279"/>
              <a:gd name="connsiteY79" fmla="*/ 1206500 h 1627230"/>
              <a:gd name="connsiteX80" fmla="*/ 930692 w 1179279"/>
              <a:gd name="connsiteY80" fmla="*/ 1146175 h 1627230"/>
              <a:gd name="connsiteX81" fmla="*/ 898942 w 1179279"/>
              <a:gd name="connsiteY81" fmla="*/ 1082675 h 1627230"/>
              <a:gd name="connsiteX82" fmla="*/ 857667 w 1179279"/>
              <a:gd name="connsiteY82" fmla="*/ 1012825 h 1627230"/>
              <a:gd name="connsiteX83" fmla="*/ 756067 w 1179279"/>
              <a:gd name="connsiteY83" fmla="*/ 965200 h 1627230"/>
              <a:gd name="connsiteX84" fmla="*/ 746542 w 1179279"/>
              <a:gd name="connsiteY84" fmla="*/ 879475 h 1627230"/>
              <a:gd name="connsiteX85" fmla="*/ 698917 w 1179279"/>
              <a:gd name="connsiteY85" fmla="*/ 850900 h 1627230"/>
              <a:gd name="connsiteX86" fmla="*/ 692566 w 1179279"/>
              <a:gd name="connsiteY86" fmla="*/ 752475 h 1627230"/>
              <a:gd name="connsiteX87" fmla="*/ 717967 w 1179279"/>
              <a:gd name="connsiteY87" fmla="*/ 666750 h 1627230"/>
              <a:gd name="connsiteX88" fmla="*/ 733842 w 1179279"/>
              <a:gd name="connsiteY88" fmla="*/ 584200 h 1627230"/>
              <a:gd name="connsiteX89" fmla="*/ 762417 w 1179279"/>
              <a:gd name="connsiteY89" fmla="*/ 520700 h 1627230"/>
              <a:gd name="connsiteX90" fmla="*/ 784642 w 1179279"/>
              <a:gd name="connsiteY90" fmla="*/ 498475 h 1627230"/>
              <a:gd name="connsiteX91" fmla="*/ 797342 w 1179279"/>
              <a:gd name="connsiteY91" fmla="*/ 485775 h 1627230"/>
              <a:gd name="connsiteX92" fmla="*/ 806867 w 1179279"/>
              <a:gd name="connsiteY92" fmla="*/ 476250 h 1627230"/>
              <a:gd name="connsiteX93" fmla="*/ 816392 w 1179279"/>
              <a:gd name="connsiteY93" fmla="*/ 454025 h 1627230"/>
              <a:gd name="connsiteX94" fmla="*/ 819567 w 1179279"/>
              <a:gd name="connsiteY94" fmla="*/ 441325 h 1627230"/>
              <a:gd name="connsiteX95" fmla="*/ 832267 w 1179279"/>
              <a:gd name="connsiteY95" fmla="*/ 409575 h 1627230"/>
              <a:gd name="connsiteX96" fmla="*/ 838617 w 1179279"/>
              <a:gd name="connsiteY96" fmla="*/ 365125 h 1627230"/>
              <a:gd name="connsiteX97" fmla="*/ 841792 w 1179279"/>
              <a:gd name="connsiteY97" fmla="*/ 355600 h 1627230"/>
              <a:gd name="connsiteX98" fmla="*/ 844967 w 1179279"/>
              <a:gd name="connsiteY98" fmla="*/ 342900 h 1627230"/>
              <a:gd name="connsiteX99" fmla="*/ 854492 w 1179279"/>
              <a:gd name="connsiteY99" fmla="*/ 225425 h 1627230"/>
              <a:gd name="connsiteX100" fmla="*/ 857667 w 1179279"/>
              <a:gd name="connsiteY100" fmla="*/ 209550 h 1627230"/>
              <a:gd name="connsiteX101" fmla="*/ 864017 w 1179279"/>
              <a:gd name="connsiteY101" fmla="*/ 200025 h 1627230"/>
              <a:gd name="connsiteX102" fmla="*/ 867192 w 1179279"/>
              <a:gd name="connsiteY102" fmla="*/ 177800 h 1627230"/>
              <a:gd name="connsiteX103" fmla="*/ 870367 w 1179279"/>
              <a:gd name="connsiteY103" fmla="*/ 168275 h 1627230"/>
              <a:gd name="connsiteX104" fmla="*/ 873542 w 1179279"/>
              <a:gd name="connsiteY104" fmla="*/ 152400 h 1627230"/>
              <a:gd name="connsiteX105" fmla="*/ 883067 w 1179279"/>
              <a:gd name="connsiteY105" fmla="*/ 101600 h 1627230"/>
              <a:gd name="connsiteX106" fmla="*/ 886242 w 1179279"/>
              <a:gd name="connsiteY106" fmla="*/ 92075 h 1627230"/>
              <a:gd name="connsiteX107" fmla="*/ 898942 w 1179279"/>
              <a:gd name="connsiteY107" fmla="*/ 76200 h 1627230"/>
              <a:gd name="connsiteX108" fmla="*/ 908467 w 1179279"/>
              <a:gd name="connsiteY108" fmla="*/ 73025 h 1627230"/>
              <a:gd name="connsiteX0" fmla="*/ 908467 w 1179279"/>
              <a:gd name="connsiteY0" fmla="*/ 73025 h 1627230"/>
              <a:gd name="connsiteX1" fmla="*/ 902117 w 1179279"/>
              <a:gd name="connsiteY1" fmla="*/ 57150 h 1627230"/>
              <a:gd name="connsiteX2" fmla="*/ 844967 w 1179279"/>
              <a:gd name="connsiteY2" fmla="*/ 22225 h 1627230"/>
              <a:gd name="connsiteX3" fmla="*/ 829092 w 1179279"/>
              <a:gd name="connsiteY3" fmla="*/ 9525 h 1627230"/>
              <a:gd name="connsiteX4" fmla="*/ 813217 w 1179279"/>
              <a:gd name="connsiteY4" fmla="*/ 6350 h 1627230"/>
              <a:gd name="connsiteX5" fmla="*/ 797342 w 1179279"/>
              <a:gd name="connsiteY5" fmla="*/ 0 h 1627230"/>
              <a:gd name="connsiteX6" fmla="*/ 775117 w 1179279"/>
              <a:gd name="connsiteY6" fmla="*/ 6350 h 1627230"/>
              <a:gd name="connsiteX7" fmla="*/ 771942 w 1179279"/>
              <a:gd name="connsiteY7" fmla="*/ 50800 h 1627230"/>
              <a:gd name="connsiteX8" fmla="*/ 768767 w 1179279"/>
              <a:gd name="connsiteY8" fmla="*/ 69850 h 1627230"/>
              <a:gd name="connsiteX9" fmla="*/ 759242 w 1179279"/>
              <a:gd name="connsiteY9" fmla="*/ 73025 h 1627230"/>
              <a:gd name="connsiteX10" fmla="*/ 749717 w 1179279"/>
              <a:gd name="connsiteY10" fmla="*/ 66675 h 1627230"/>
              <a:gd name="connsiteX11" fmla="*/ 737017 w 1179279"/>
              <a:gd name="connsiteY11" fmla="*/ 63500 h 1627230"/>
              <a:gd name="connsiteX12" fmla="*/ 714792 w 1179279"/>
              <a:gd name="connsiteY12" fmla="*/ 104775 h 1627230"/>
              <a:gd name="connsiteX13" fmla="*/ 670342 w 1179279"/>
              <a:gd name="connsiteY13" fmla="*/ 25400 h 1627230"/>
              <a:gd name="connsiteX14" fmla="*/ 654467 w 1179279"/>
              <a:gd name="connsiteY14" fmla="*/ 63500 h 1627230"/>
              <a:gd name="connsiteX15" fmla="*/ 600492 w 1179279"/>
              <a:gd name="connsiteY15" fmla="*/ 142875 h 1627230"/>
              <a:gd name="connsiteX16" fmla="*/ 562392 w 1179279"/>
              <a:gd name="connsiteY16" fmla="*/ 222250 h 1627230"/>
              <a:gd name="connsiteX17" fmla="*/ 527467 w 1179279"/>
              <a:gd name="connsiteY17" fmla="*/ 304800 h 1627230"/>
              <a:gd name="connsiteX18" fmla="*/ 521117 w 1179279"/>
              <a:gd name="connsiteY18" fmla="*/ 358775 h 1627230"/>
              <a:gd name="connsiteX19" fmla="*/ 444917 w 1179279"/>
              <a:gd name="connsiteY19" fmla="*/ 434975 h 1627230"/>
              <a:gd name="connsiteX20" fmla="*/ 444917 w 1179279"/>
              <a:gd name="connsiteY20" fmla="*/ 517525 h 1627230"/>
              <a:gd name="connsiteX21" fmla="*/ 409992 w 1179279"/>
              <a:gd name="connsiteY21" fmla="*/ 501650 h 1627230"/>
              <a:gd name="connsiteX22" fmla="*/ 362367 w 1179279"/>
              <a:gd name="connsiteY22" fmla="*/ 511175 h 1627230"/>
              <a:gd name="connsiteX23" fmla="*/ 295692 w 1179279"/>
              <a:gd name="connsiteY23" fmla="*/ 492125 h 1627230"/>
              <a:gd name="connsiteX24" fmla="*/ 289342 w 1179279"/>
              <a:gd name="connsiteY24" fmla="*/ 419100 h 1627230"/>
              <a:gd name="connsiteX25" fmla="*/ 263942 w 1179279"/>
              <a:gd name="connsiteY25" fmla="*/ 396875 h 1627230"/>
              <a:gd name="connsiteX26" fmla="*/ 184567 w 1179279"/>
              <a:gd name="connsiteY26" fmla="*/ 387350 h 1627230"/>
              <a:gd name="connsiteX27" fmla="*/ 108367 w 1179279"/>
              <a:gd name="connsiteY27" fmla="*/ 393700 h 1627230"/>
              <a:gd name="connsiteX28" fmla="*/ 35342 w 1179279"/>
              <a:gd name="connsiteY28" fmla="*/ 469900 h 1627230"/>
              <a:gd name="connsiteX29" fmla="*/ 417 w 1179279"/>
              <a:gd name="connsiteY29" fmla="*/ 533400 h 1627230"/>
              <a:gd name="connsiteX30" fmla="*/ 16292 w 1179279"/>
              <a:gd name="connsiteY30" fmla="*/ 587375 h 1627230"/>
              <a:gd name="connsiteX31" fmla="*/ 9941 w 1179279"/>
              <a:gd name="connsiteY31" fmla="*/ 631825 h 1627230"/>
              <a:gd name="connsiteX32" fmla="*/ 13117 w 1179279"/>
              <a:gd name="connsiteY32" fmla="*/ 698500 h 1627230"/>
              <a:gd name="connsiteX33" fmla="*/ 9942 w 1179279"/>
              <a:gd name="connsiteY33" fmla="*/ 736600 h 1627230"/>
              <a:gd name="connsiteX34" fmla="*/ 48042 w 1179279"/>
              <a:gd name="connsiteY34" fmla="*/ 755650 h 1627230"/>
              <a:gd name="connsiteX35" fmla="*/ 102017 w 1179279"/>
              <a:gd name="connsiteY35" fmla="*/ 790575 h 1627230"/>
              <a:gd name="connsiteX36" fmla="*/ 133767 w 1179279"/>
              <a:gd name="connsiteY36" fmla="*/ 784225 h 1627230"/>
              <a:gd name="connsiteX37" fmla="*/ 159167 w 1179279"/>
              <a:gd name="connsiteY37" fmla="*/ 841375 h 1627230"/>
              <a:gd name="connsiteX38" fmla="*/ 155992 w 1179279"/>
              <a:gd name="connsiteY38" fmla="*/ 873125 h 1627230"/>
              <a:gd name="connsiteX39" fmla="*/ 200442 w 1179279"/>
              <a:gd name="connsiteY39" fmla="*/ 904875 h 1627230"/>
              <a:gd name="connsiteX40" fmla="*/ 222667 w 1179279"/>
              <a:gd name="connsiteY40" fmla="*/ 939800 h 1627230"/>
              <a:gd name="connsiteX41" fmla="*/ 213142 w 1179279"/>
              <a:gd name="connsiteY41" fmla="*/ 1022350 h 1627230"/>
              <a:gd name="connsiteX42" fmla="*/ 190917 w 1179279"/>
              <a:gd name="connsiteY42" fmla="*/ 1063625 h 1627230"/>
              <a:gd name="connsiteX43" fmla="*/ 190917 w 1179279"/>
              <a:gd name="connsiteY43" fmla="*/ 1200150 h 1627230"/>
              <a:gd name="connsiteX44" fmla="*/ 244892 w 1179279"/>
              <a:gd name="connsiteY44" fmla="*/ 1206500 h 1627230"/>
              <a:gd name="connsiteX45" fmla="*/ 279817 w 1179279"/>
              <a:gd name="connsiteY45" fmla="*/ 1222375 h 1627230"/>
              <a:gd name="connsiteX46" fmla="*/ 289342 w 1179279"/>
              <a:gd name="connsiteY46" fmla="*/ 1270000 h 1627230"/>
              <a:gd name="connsiteX47" fmla="*/ 356017 w 1179279"/>
              <a:gd name="connsiteY47" fmla="*/ 1298575 h 1627230"/>
              <a:gd name="connsiteX48" fmla="*/ 403642 w 1179279"/>
              <a:gd name="connsiteY48" fmla="*/ 1330325 h 1627230"/>
              <a:gd name="connsiteX49" fmla="*/ 422692 w 1179279"/>
              <a:gd name="connsiteY49" fmla="*/ 1403350 h 1627230"/>
              <a:gd name="connsiteX50" fmla="*/ 444917 w 1179279"/>
              <a:gd name="connsiteY50" fmla="*/ 1476375 h 1627230"/>
              <a:gd name="connsiteX51" fmla="*/ 483017 w 1179279"/>
              <a:gd name="connsiteY51" fmla="*/ 1482725 h 1627230"/>
              <a:gd name="connsiteX52" fmla="*/ 514767 w 1179279"/>
              <a:gd name="connsiteY52" fmla="*/ 1536700 h 1627230"/>
              <a:gd name="connsiteX53" fmla="*/ 543342 w 1179279"/>
              <a:gd name="connsiteY53" fmla="*/ 1584325 h 1627230"/>
              <a:gd name="connsiteX54" fmla="*/ 571917 w 1179279"/>
              <a:gd name="connsiteY54" fmla="*/ 1555750 h 1627230"/>
              <a:gd name="connsiteX55" fmla="*/ 597317 w 1179279"/>
              <a:gd name="connsiteY55" fmla="*/ 1501775 h 1627230"/>
              <a:gd name="connsiteX56" fmla="*/ 625892 w 1179279"/>
              <a:gd name="connsiteY56" fmla="*/ 1565275 h 1627230"/>
              <a:gd name="connsiteX57" fmla="*/ 660817 w 1179279"/>
              <a:gd name="connsiteY57" fmla="*/ 1590675 h 1627230"/>
              <a:gd name="connsiteX58" fmla="*/ 711617 w 1179279"/>
              <a:gd name="connsiteY58" fmla="*/ 1543050 h 1627230"/>
              <a:gd name="connsiteX59" fmla="*/ 794167 w 1179279"/>
              <a:gd name="connsiteY59" fmla="*/ 1558925 h 1627230"/>
              <a:gd name="connsiteX60" fmla="*/ 857667 w 1179279"/>
              <a:gd name="connsiteY60" fmla="*/ 1568450 h 1627230"/>
              <a:gd name="connsiteX61" fmla="*/ 927517 w 1179279"/>
              <a:gd name="connsiteY61" fmla="*/ 1590675 h 1627230"/>
              <a:gd name="connsiteX62" fmla="*/ 1000542 w 1179279"/>
              <a:gd name="connsiteY62" fmla="*/ 1606550 h 1627230"/>
              <a:gd name="connsiteX63" fmla="*/ 1054517 w 1179279"/>
              <a:gd name="connsiteY63" fmla="*/ 1625599 h 1627230"/>
              <a:gd name="connsiteX64" fmla="*/ 1079917 w 1179279"/>
              <a:gd name="connsiteY64" fmla="*/ 1612900 h 1627230"/>
              <a:gd name="connsiteX65" fmla="*/ 1076741 w 1179279"/>
              <a:gd name="connsiteY65" fmla="*/ 1581149 h 1627230"/>
              <a:gd name="connsiteX66" fmla="*/ 1098967 w 1179279"/>
              <a:gd name="connsiteY66" fmla="*/ 1568449 h 1627230"/>
              <a:gd name="connsiteX67" fmla="*/ 1098967 w 1179279"/>
              <a:gd name="connsiteY67" fmla="*/ 1527175 h 1627230"/>
              <a:gd name="connsiteX68" fmla="*/ 1140241 w 1179279"/>
              <a:gd name="connsiteY68" fmla="*/ 1527174 h 1627230"/>
              <a:gd name="connsiteX69" fmla="*/ 1178342 w 1179279"/>
              <a:gd name="connsiteY69" fmla="*/ 1514475 h 1627230"/>
              <a:gd name="connsiteX70" fmla="*/ 1098967 w 1179279"/>
              <a:gd name="connsiteY70" fmla="*/ 1457325 h 1627230"/>
              <a:gd name="connsiteX71" fmla="*/ 1057692 w 1179279"/>
              <a:gd name="connsiteY71" fmla="*/ 1419225 h 1627230"/>
              <a:gd name="connsiteX72" fmla="*/ 1025941 w 1179279"/>
              <a:gd name="connsiteY72" fmla="*/ 1384299 h 1627230"/>
              <a:gd name="connsiteX73" fmla="*/ 1076742 w 1179279"/>
              <a:gd name="connsiteY73" fmla="*/ 1339850 h 1627230"/>
              <a:gd name="connsiteX74" fmla="*/ 1064042 w 1179279"/>
              <a:gd name="connsiteY74" fmla="*/ 1308100 h 1627230"/>
              <a:gd name="connsiteX75" fmla="*/ 1038641 w 1179279"/>
              <a:gd name="connsiteY75" fmla="*/ 1320799 h 1627230"/>
              <a:gd name="connsiteX76" fmla="*/ 984667 w 1179279"/>
              <a:gd name="connsiteY76" fmla="*/ 1314450 h 1627230"/>
              <a:gd name="connsiteX77" fmla="*/ 1013242 w 1179279"/>
              <a:gd name="connsiteY77" fmla="*/ 1276350 h 1627230"/>
              <a:gd name="connsiteX78" fmla="*/ 975141 w 1179279"/>
              <a:gd name="connsiteY78" fmla="*/ 1238250 h 1627230"/>
              <a:gd name="connsiteX79" fmla="*/ 965617 w 1179279"/>
              <a:gd name="connsiteY79" fmla="*/ 1206500 h 1627230"/>
              <a:gd name="connsiteX80" fmla="*/ 930692 w 1179279"/>
              <a:gd name="connsiteY80" fmla="*/ 1146175 h 1627230"/>
              <a:gd name="connsiteX81" fmla="*/ 898942 w 1179279"/>
              <a:gd name="connsiteY81" fmla="*/ 1082675 h 1627230"/>
              <a:gd name="connsiteX82" fmla="*/ 857667 w 1179279"/>
              <a:gd name="connsiteY82" fmla="*/ 1012825 h 1627230"/>
              <a:gd name="connsiteX83" fmla="*/ 756067 w 1179279"/>
              <a:gd name="connsiteY83" fmla="*/ 965200 h 1627230"/>
              <a:gd name="connsiteX84" fmla="*/ 746542 w 1179279"/>
              <a:gd name="connsiteY84" fmla="*/ 879475 h 1627230"/>
              <a:gd name="connsiteX85" fmla="*/ 698917 w 1179279"/>
              <a:gd name="connsiteY85" fmla="*/ 850900 h 1627230"/>
              <a:gd name="connsiteX86" fmla="*/ 692566 w 1179279"/>
              <a:gd name="connsiteY86" fmla="*/ 752475 h 1627230"/>
              <a:gd name="connsiteX87" fmla="*/ 717967 w 1179279"/>
              <a:gd name="connsiteY87" fmla="*/ 666750 h 1627230"/>
              <a:gd name="connsiteX88" fmla="*/ 733842 w 1179279"/>
              <a:gd name="connsiteY88" fmla="*/ 584200 h 1627230"/>
              <a:gd name="connsiteX89" fmla="*/ 762417 w 1179279"/>
              <a:gd name="connsiteY89" fmla="*/ 520700 h 1627230"/>
              <a:gd name="connsiteX90" fmla="*/ 797342 w 1179279"/>
              <a:gd name="connsiteY90" fmla="*/ 485775 h 1627230"/>
              <a:gd name="connsiteX91" fmla="*/ 806867 w 1179279"/>
              <a:gd name="connsiteY91" fmla="*/ 476250 h 1627230"/>
              <a:gd name="connsiteX92" fmla="*/ 816392 w 1179279"/>
              <a:gd name="connsiteY92" fmla="*/ 454025 h 1627230"/>
              <a:gd name="connsiteX93" fmla="*/ 819567 w 1179279"/>
              <a:gd name="connsiteY93" fmla="*/ 441325 h 1627230"/>
              <a:gd name="connsiteX94" fmla="*/ 832267 w 1179279"/>
              <a:gd name="connsiteY94" fmla="*/ 409575 h 1627230"/>
              <a:gd name="connsiteX95" fmla="*/ 838617 w 1179279"/>
              <a:gd name="connsiteY95" fmla="*/ 365125 h 1627230"/>
              <a:gd name="connsiteX96" fmla="*/ 841792 w 1179279"/>
              <a:gd name="connsiteY96" fmla="*/ 355600 h 1627230"/>
              <a:gd name="connsiteX97" fmla="*/ 844967 w 1179279"/>
              <a:gd name="connsiteY97" fmla="*/ 342900 h 1627230"/>
              <a:gd name="connsiteX98" fmla="*/ 854492 w 1179279"/>
              <a:gd name="connsiteY98" fmla="*/ 225425 h 1627230"/>
              <a:gd name="connsiteX99" fmla="*/ 857667 w 1179279"/>
              <a:gd name="connsiteY99" fmla="*/ 209550 h 1627230"/>
              <a:gd name="connsiteX100" fmla="*/ 864017 w 1179279"/>
              <a:gd name="connsiteY100" fmla="*/ 200025 h 1627230"/>
              <a:gd name="connsiteX101" fmla="*/ 867192 w 1179279"/>
              <a:gd name="connsiteY101" fmla="*/ 177800 h 1627230"/>
              <a:gd name="connsiteX102" fmla="*/ 870367 w 1179279"/>
              <a:gd name="connsiteY102" fmla="*/ 168275 h 1627230"/>
              <a:gd name="connsiteX103" fmla="*/ 873542 w 1179279"/>
              <a:gd name="connsiteY103" fmla="*/ 152400 h 1627230"/>
              <a:gd name="connsiteX104" fmla="*/ 883067 w 1179279"/>
              <a:gd name="connsiteY104" fmla="*/ 101600 h 1627230"/>
              <a:gd name="connsiteX105" fmla="*/ 886242 w 1179279"/>
              <a:gd name="connsiteY105" fmla="*/ 92075 h 1627230"/>
              <a:gd name="connsiteX106" fmla="*/ 898942 w 1179279"/>
              <a:gd name="connsiteY106" fmla="*/ 76200 h 1627230"/>
              <a:gd name="connsiteX107" fmla="*/ 908467 w 1179279"/>
              <a:gd name="connsiteY107" fmla="*/ 73025 h 1627230"/>
              <a:gd name="connsiteX0" fmla="*/ 908467 w 1179279"/>
              <a:gd name="connsiteY0" fmla="*/ 73025 h 1627230"/>
              <a:gd name="connsiteX1" fmla="*/ 902117 w 1179279"/>
              <a:gd name="connsiteY1" fmla="*/ 57150 h 1627230"/>
              <a:gd name="connsiteX2" fmla="*/ 844967 w 1179279"/>
              <a:gd name="connsiteY2" fmla="*/ 22225 h 1627230"/>
              <a:gd name="connsiteX3" fmla="*/ 829092 w 1179279"/>
              <a:gd name="connsiteY3" fmla="*/ 9525 h 1627230"/>
              <a:gd name="connsiteX4" fmla="*/ 813217 w 1179279"/>
              <a:gd name="connsiteY4" fmla="*/ 6350 h 1627230"/>
              <a:gd name="connsiteX5" fmla="*/ 797342 w 1179279"/>
              <a:gd name="connsiteY5" fmla="*/ 0 h 1627230"/>
              <a:gd name="connsiteX6" fmla="*/ 775117 w 1179279"/>
              <a:gd name="connsiteY6" fmla="*/ 6350 h 1627230"/>
              <a:gd name="connsiteX7" fmla="*/ 771942 w 1179279"/>
              <a:gd name="connsiteY7" fmla="*/ 50800 h 1627230"/>
              <a:gd name="connsiteX8" fmla="*/ 768767 w 1179279"/>
              <a:gd name="connsiteY8" fmla="*/ 69850 h 1627230"/>
              <a:gd name="connsiteX9" fmla="*/ 759242 w 1179279"/>
              <a:gd name="connsiteY9" fmla="*/ 73025 h 1627230"/>
              <a:gd name="connsiteX10" fmla="*/ 749717 w 1179279"/>
              <a:gd name="connsiteY10" fmla="*/ 66675 h 1627230"/>
              <a:gd name="connsiteX11" fmla="*/ 737017 w 1179279"/>
              <a:gd name="connsiteY11" fmla="*/ 63500 h 1627230"/>
              <a:gd name="connsiteX12" fmla="*/ 714792 w 1179279"/>
              <a:gd name="connsiteY12" fmla="*/ 104775 h 1627230"/>
              <a:gd name="connsiteX13" fmla="*/ 670342 w 1179279"/>
              <a:gd name="connsiteY13" fmla="*/ 25400 h 1627230"/>
              <a:gd name="connsiteX14" fmla="*/ 654467 w 1179279"/>
              <a:gd name="connsiteY14" fmla="*/ 63500 h 1627230"/>
              <a:gd name="connsiteX15" fmla="*/ 600492 w 1179279"/>
              <a:gd name="connsiteY15" fmla="*/ 142875 h 1627230"/>
              <a:gd name="connsiteX16" fmla="*/ 562392 w 1179279"/>
              <a:gd name="connsiteY16" fmla="*/ 222250 h 1627230"/>
              <a:gd name="connsiteX17" fmla="*/ 527467 w 1179279"/>
              <a:gd name="connsiteY17" fmla="*/ 304800 h 1627230"/>
              <a:gd name="connsiteX18" fmla="*/ 521117 w 1179279"/>
              <a:gd name="connsiteY18" fmla="*/ 358775 h 1627230"/>
              <a:gd name="connsiteX19" fmla="*/ 444917 w 1179279"/>
              <a:gd name="connsiteY19" fmla="*/ 434975 h 1627230"/>
              <a:gd name="connsiteX20" fmla="*/ 444917 w 1179279"/>
              <a:gd name="connsiteY20" fmla="*/ 517525 h 1627230"/>
              <a:gd name="connsiteX21" fmla="*/ 409992 w 1179279"/>
              <a:gd name="connsiteY21" fmla="*/ 501650 h 1627230"/>
              <a:gd name="connsiteX22" fmla="*/ 362367 w 1179279"/>
              <a:gd name="connsiteY22" fmla="*/ 511175 h 1627230"/>
              <a:gd name="connsiteX23" fmla="*/ 295692 w 1179279"/>
              <a:gd name="connsiteY23" fmla="*/ 492125 h 1627230"/>
              <a:gd name="connsiteX24" fmla="*/ 289342 w 1179279"/>
              <a:gd name="connsiteY24" fmla="*/ 419100 h 1627230"/>
              <a:gd name="connsiteX25" fmla="*/ 263942 w 1179279"/>
              <a:gd name="connsiteY25" fmla="*/ 396875 h 1627230"/>
              <a:gd name="connsiteX26" fmla="*/ 184567 w 1179279"/>
              <a:gd name="connsiteY26" fmla="*/ 387350 h 1627230"/>
              <a:gd name="connsiteX27" fmla="*/ 108367 w 1179279"/>
              <a:gd name="connsiteY27" fmla="*/ 393700 h 1627230"/>
              <a:gd name="connsiteX28" fmla="*/ 35342 w 1179279"/>
              <a:gd name="connsiteY28" fmla="*/ 469900 h 1627230"/>
              <a:gd name="connsiteX29" fmla="*/ 417 w 1179279"/>
              <a:gd name="connsiteY29" fmla="*/ 533400 h 1627230"/>
              <a:gd name="connsiteX30" fmla="*/ 16292 w 1179279"/>
              <a:gd name="connsiteY30" fmla="*/ 587375 h 1627230"/>
              <a:gd name="connsiteX31" fmla="*/ 9941 w 1179279"/>
              <a:gd name="connsiteY31" fmla="*/ 631825 h 1627230"/>
              <a:gd name="connsiteX32" fmla="*/ 13117 w 1179279"/>
              <a:gd name="connsiteY32" fmla="*/ 698500 h 1627230"/>
              <a:gd name="connsiteX33" fmla="*/ 9942 w 1179279"/>
              <a:gd name="connsiteY33" fmla="*/ 736600 h 1627230"/>
              <a:gd name="connsiteX34" fmla="*/ 48042 w 1179279"/>
              <a:gd name="connsiteY34" fmla="*/ 755650 h 1627230"/>
              <a:gd name="connsiteX35" fmla="*/ 102017 w 1179279"/>
              <a:gd name="connsiteY35" fmla="*/ 790575 h 1627230"/>
              <a:gd name="connsiteX36" fmla="*/ 133767 w 1179279"/>
              <a:gd name="connsiteY36" fmla="*/ 784225 h 1627230"/>
              <a:gd name="connsiteX37" fmla="*/ 159167 w 1179279"/>
              <a:gd name="connsiteY37" fmla="*/ 841375 h 1627230"/>
              <a:gd name="connsiteX38" fmla="*/ 155992 w 1179279"/>
              <a:gd name="connsiteY38" fmla="*/ 873125 h 1627230"/>
              <a:gd name="connsiteX39" fmla="*/ 200442 w 1179279"/>
              <a:gd name="connsiteY39" fmla="*/ 904875 h 1627230"/>
              <a:gd name="connsiteX40" fmla="*/ 222667 w 1179279"/>
              <a:gd name="connsiteY40" fmla="*/ 939800 h 1627230"/>
              <a:gd name="connsiteX41" fmla="*/ 213142 w 1179279"/>
              <a:gd name="connsiteY41" fmla="*/ 1022350 h 1627230"/>
              <a:gd name="connsiteX42" fmla="*/ 190917 w 1179279"/>
              <a:gd name="connsiteY42" fmla="*/ 1063625 h 1627230"/>
              <a:gd name="connsiteX43" fmla="*/ 190917 w 1179279"/>
              <a:gd name="connsiteY43" fmla="*/ 1200150 h 1627230"/>
              <a:gd name="connsiteX44" fmla="*/ 244892 w 1179279"/>
              <a:gd name="connsiteY44" fmla="*/ 1206500 h 1627230"/>
              <a:gd name="connsiteX45" fmla="*/ 279817 w 1179279"/>
              <a:gd name="connsiteY45" fmla="*/ 1222375 h 1627230"/>
              <a:gd name="connsiteX46" fmla="*/ 289342 w 1179279"/>
              <a:gd name="connsiteY46" fmla="*/ 1270000 h 1627230"/>
              <a:gd name="connsiteX47" fmla="*/ 356017 w 1179279"/>
              <a:gd name="connsiteY47" fmla="*/ 1298575 h 1627230"/>
              <a:gd name="connsiteX48" fmla="*/ 403642 w 1179279"/>
              <a:gd name="connsiteY48" fmla="*/ 1330325 h 1627230"/>
              <a:gd name="connsiteX49" fmla="*/ 422692 w 1179279"/>
              <a:gd name="connsiteY49" fmla="*/ 1403350 h 1627230"/>
              <a:gd name="connsiteX50" fmla="*/ 444917 w 1179279"/>
              <a:gd name="connsiteY50" fmla="*/ 1476375 h 1627230"/>
              <a:gd name="connsiteX51" fmla="*/ 483017 w 1179279"/>
              <a:gd name="connsiteY51" fmla="*/ 1482725 h 1627230"/>
              <a:gd name="connsiteX52" fmla="*/ 514767 w 1179279"/>
              <a:gd name="connsiteY52" fmla="*/ 1536700 h 1627230"/>
              <a:gd name="connsiteX53" fmla="*/ 543342 w 1179279"/>
              <a:gd name="connsiteY53" fmla="*/ 1584325 h 1627230"/>
              <a:gd name="connsiteX54" fmla="*/ 571917 w 1179279"/>
              <a:gd name="connsiteY54" fmla="*/ 1555750 h 1627230"/>
              <a:gd name="connsiteX55" fmla="*/ 597317 w 1179279"/>
              <a:gd name="connsiteY55" fmla="*/ 1501775 h 1627230"/>
              <a:gd name="connsiteX56" fmla="*/ 625892 w 1179279"/>
              <a:gd name="connsiteY56" fmla="*/ 1565275 h 1627230"/>
              <a:gd name="connsiteX57" fmla="*/ 660817 w 1179279"/>
              <a:gd name="connsiteY57" fmla="*/ 1590675 h 1627230"/>
              <a:gd name="connsiteX58" fmla="*/ 711617 w 1179279"/>
              <a:gd name="connsiteY58" fmla="*/ 1543050 h 1627230"/>
              <a:gd name="connsiteX59" fmla="*/ 794167 w 1179279"/>
              <a:gd name="connsiteY59" fmla="*/ 1558925 h 1627230"/>
              <a:gd name="connsiteX60" fmla="*/ 857667 w 1179279"/>
              <a:gd name="connsiteY60" fmla="*/ 1568450 h 1627230"/>
              <a:gd name="connsiteX61" fmla="*/ 927517 w 1179279"/>
              <a:gd name="connsiteY61" fmla="*/ 1590675 h 1627230"/>
              <a:gd name="connsiteX62" fmla="*/ 1000542 w 1179279"/>
              <a:gd name="connsiteY62" fmla="*/ 1606550 h 1627230"/>
              <a:gd name="connsiteX63" fmla="*/ 1054517 w 1179279"/>
              <a:gd name="connsiteY63" fmla="*/ 1625599 h 1627230"/>
              <a:gd name="connsiteX64" fmla="*/ 1079917 w 1179279"/>
              <a:gd name="connsiteY64" fmla="*/ 1612900 h 1627230"/>
              <a:gd name="connsiteX65" fmla="*/ 1076741 w 1179279"/>
              <a:gd name="connsiteY65" fmla="*/ 1581149 h 1627230"/>
              <a:gd name="connsiteX66" fmla="*/ 1098967 w 1179279"/>
              <a:gd name="connsiteY66" fmla="*/ 1568449 h 1627230"/>
              <a:gd name="connsiteX67" fmla="*/ 1098967 w 1179279"/>
              <a:gd name="connsiteY67" fmla="*/ 1527175 h 1627230"/>
              <a:gd name="connsiteX68" fmla="*/ 1140241 w 1179279"/>
              <a:gd name="connsiteY68" fmla="*/ 1527174 h 1627230"/>
              <a:gd name="connsiteX69" fmla="*/ 1178342 w 1179279"/>
              <a:gd name="connsiteY69" fmla="*/ 1514475 h 1627230"/>
              <a:gd name="connsiteX70" fmla="*/ 1098967 w 1179279"/>
              <a:gd name="connsiteY70" fmla="*/ 1457325 h 1627230"/>
              <a:gd name="connsiteX71" fmla="*/ 1057692 w 1179279"/>
              <a:gd name="connsiteY71" fmla="*/ 1419225 h 1627230"/>
              <a:gd name="connsiteX72" fmla="*/ 1025941 w 1179279"/>
              <a:gd name="connsiteY72" fmla="*/ 1384299 h 1627230"/>
              <a:gd name="connsiteX73" fmla="*/ 1076742 w 1179279"/>
              <a:gd name="connsiteY73" fmla="*/ 1339850 h 1627230"/>
              <a:gd name="connsiteX74" fmla="*/ 1064042 w 1179279"/>
              <a:gd name="connsiteY74" fmla="*/ 1308100 h 1627230"/>
              <a:gd name="connsiteX75" fmla="*/ 1038641 w 1179279"/>
              <a:gd name="connsiteY75" fmla="*/ 1320799 h 1627230"/>
              <a:gd name="connsiteX76" fmla="*/ 984667 w 1179279"/>
              <a:gd name="connsiteY76" fmla="*/ 1314450 h 1627230"/>
              <a:gd name="connsiteX77" fmla="*/ 1013242 w 1179279"/>
              <a:gd name="connsiteY77" fmla="*/ 1276350 h 1627230"/>
              <a:gd name="connsiteX78" fmla="*/ 975141 w 1179279"/>
              <a:gd name="connsiteY78" fmla="*/ 1238250 h 1627230"/>
              <a:gd name="connsiteX79" fmla="*/ 965617 w 1179279"/>
              <a:gd name="connsiteY79" fmla="*/ 1206500 h 1627230"/>
              <a:gd name="connsiteX80" fmla="*/ 930692 w 1179279"/>
              <a:gd name="connsiteY80" fmla="*/ 1146175 h 1627230"/>
              <a:gd name="connsiteX81" fmla="*/ 898942 w 1179279"/>
              <a:gd name="connsiteY81" fmla="*/ 1082675 h 1627230"/>
              <a:gd name="connsiteX82" fmla="*/ 857667 w 1179279"/>
              <a:gd name="connsiteY82" fmla="*/ 1012825 h 1627230"/>
              <a:gd name="connsiteX83" fmla="*/ 756067 w 1179279"/>
              <a:gd name="connsiteY83" fmla="*/ 965200 h 1627230"/>
              <a:gd name="connsiteX84" fmla="*/ 746542 w 1179279"/>
              <a:gd name="connsiteY84" fmla="*/ 879475 h 1627230"/>
              <a:gd name="connsiteX85" fmla="*/ 698917 w 1179279"/>
              <a:gd name="connsiteY85" fmla="*/ 850900 h 1627230"/>
              <a:gd name="connsiteX86" fmla="*/ 692566 w 1179279"/>
              <a:gd name="connsiteY86" fmla="*/ 752475 h 1627230"/>
              <a:gd name="connsiteX87" fmla="*/ 717967 w 1179279"/>
              <a:gd name="connsiteY87" fmla="*/ 666750 h 1627230"/>
              <a:gd name="connsiteX88" fmla="*/ 733842 w 1179279"/>
              <a:gd name="connsiteY88" fmla="*/ 584200 h 1627230"/>
              <a:gd name="connsiteX89" fmla="*/ 762417 w 1179279"/>
              <a:gd name="connsiteY89" fmla="*/ 520700 h 1627230"/>
              <a:gd name="connsiteX90" fmla="*/ 797342 w 1179279"/>
              <a:gd name="connsiteY90" fmla="*/ 485775 h 1627230"/>
              <a:gd name="connsiteX91" fmla="*/ 816392 w 1179279"/>
              <a:gd name="connsiteY91" fmla="*/ 454025 h 1627230"/>
              <a:gd name="connsiteX92" fmla="*/ 819567 w 1179279"/>
              <a:gd name="connsiteY92" fmla="*/ 441325 h 1627230"/>
              <a:gd name="connsiteX93" fmla="*/ 832267 w 1179279"/>
              <a:gd name="connsiteY93" fmla="*/ 409575 h 1627230"/>
              <a:gd name="connsiteX94" fmla="*/ 838617 w 1179279"/>
              <a:gd name="connsiteY94" fmla="*/ 365125 h 1627230"/>
              <a:gd name="connsiteX95" fmla="*/ 841792 w 1179279"/>
              <a:gd name="connsiteY95" fmla="*/ 355600 h 1627230"/>
              <a:gd name="connsiteX96" fmla="*/ 844967 w 1179279"/>
              <a:gd name="connsiteY96" fmla="*/ 342900 h 1627230"/>
              <a:gd name="connsiteX97" fmla="*/ 854492 w 1179279"/>
              <a:gd name="connsiteY97" fmla="*/ 225425 h 1627230"/>
              <a:gd name="connsiteX98" fmla="*/ 857667 w 1179279"/>
              <a:gd name="connsiteY98" fmla="*/ 209550 h 1627230"/>
              <a:gd name="connsiteX99" fmla="*/ 864017 w 1179279"/>
              <a:gd name="connsiteY99" fmla="*/ 200025 h 1627230"/>
              <a:gd name="connsiteX100" fmla="*/ 867192 w 1179279"/>
              <a:gd name="connsiteY100" fmla="*/ 177800 h 1627230"/>
              <a:gd name="connsiteX101" fmla="*/ 870367 w 1179279"/>
              <a:gd name="connsiteY101" fmla="*/ 168275 h 1627230"/>
              <a:gd name="connsiteX102" fmla="*/ 873542 w 1179279"/>
              <a:gd name="connsiteY102" fmla="*/ 152400 h 1627230"/>
              <a:gd name="connsiteX103" fmla="*/ 883067 w 1179279"/>
              <a:gd name="connsiteY103" fmla="*/ 101600 h 1627230"/>
              <a:gd name="connsiteX104" fmla="*/ 886242 w 1179279"/>
              <a:gd name="connsiteY104" fmla="*/ 92075 h 1627230"/>
              <a:gd name="connsiteX105" fmla="*/ 898942 w 1179279"/>
              <a:gd name="connsiteY105" fmla="*/ 76200 h 1627230"/>
              <a:gd name="connsiteX106" fmla="*/ 908467 w 1179279"/>
              <a:gd name="connsiteY106" fmla="*/ 73025 h 1627230"/>
              <a:gd name="connsiteX0" fmla="*/ 908467 w 1179279"/>
              <a:gd name="connsiteY0" fmla="*/ 73025 h 1627230"/>
              <a:gd name="connsiteX1" fmla="*/ 902117 w 1179279"/>
              <a:gd name="connsiteY1" fmla="*/ 57150 h 1627230"/>
              <a:gd name="connsiteX2" fmla="*/ 844967 w 1179279"/>
              <a:gd name="connsiteY2" fmla="*/ 22225 h 1627230"/>
              <a:gd name="connsiteX3" fmla="*/ 829092 w 1179279"/>
              <a:gd name="connsiteY3" fmla="*/ 9525 h 1627230"/>
              <a:gd name="connsiteX4" fmla="*/ 813217 w 1179279"/>
              <a:gd name="connsiteY4" fmla="*/ 6350 h 1627230"/>
              <a:gd name="connsiteX5" fmla="*/ 797342 w 1179279"/>
              <a:gd name="connsiteY5" fmla="*/ 0 h 1627230"/>
              <a:gd name="connsiteX6" fmla="*/ 775117 w 1179279"/>
              <a:gd name="connsiteY6" fmla="*/ 6350 h 1627230"/>
              <a:gd name="connsiteX7" fmla="*/ 771942 w 1179279"/>
              <a:gd name="connsiteY7" fmla="*/ 50800 h 1627230"/>
              <a:gd name="connsiteX8" fmla="*/ 768767 w 1179279"/>
              <a:gd name="connsiteY8" fmla="*/ 69850 h 1627230"/>
              <a:gd name="connsiteX9" fmla="*/ 759242 w 1179279"/>
              <a:gd name="connsiteY9" fmla="*/ 73025 h 1627230"/>
              <a:gd name="connsiteX10" fmla="*/ 749717 w 1179279"/>
              <a:gd name="connsiteY10" fmla="*/ 66675 h 1627230"/>
              <a:gd name="connsiteX11" fmla="*/ 737017 w 1179279"/>
              <a:gd name="connsiteY11" fmla="*/ 63500 h 1627230"/>
              <a:gd name="connsiteX12" fmla="*/ 714792 w 1179279"/>
              <a:gd name="connsiteY12" fmla="*/ 104775 h 1627230"/>
              <a:gd name="connsiteX13" fmla="*/ 670342 w 1179279"/>
              <a:gd name="connsiteY13" fmla="*/ 25400 h 1627230"/>
              <a:gd name="connsiteX14" fmla="*/ 654467 w 1179279"/>
              <a:gd name="connsiteY14" fmla="*/ 63500 h 1627230"/>
              <a:gd name="connsiteX15" fmla="*/ 600492 w 1179279"/>
              <a:gd name="connsiteY15" fmla="*/ 142875 h 1627230"/>
              <a:gd name="connsiteX16" fmla="*/ 562392 w 1179279"/>
              <a:gd name="connsiteY16" fmla="*/ 222250 h 1627230"/>
              <a:gd name="connsiteX17" fmla="*/ 527467 w 1179279"/>
              <a:gd name="connsiteY17" fmla="*/ 304800 h 1627230"/>
              <a:gd name="connsiteX18" fmla="*/ 521117 w 1179279"/>
              <a:gd name="connsiteY18" fmla="*/ 358775 h 1627230"/>
              <a:gd name="connsiteX19" fmla="*/ 444917 w 1179279"/>
              <a:gd name="connsiteY19" fmla="*/ 434975 h 1627230"/>
              <a:gd name="connsiteX20" fmla="*/ 444917 w 1179279"/>
              <a:gd name="connsiteY20" fmla="*/ 517525 h 1627230"/>
              <a:gd name="connsiteX21" fmla="*/ 409992 w 1179279"/>
              <a:gd name="connsiteY21" fmla="*/ 501650 h 1627230"/>
              <a:gd name="connsiteX22" fmla="*/ 362367 w 1179279"/>
              <a:gd name="connsiteY22" fmla="*/ 511175 h 1627230"/>
              <a:gd name="connsiteX23" fmla="*/ 295692 w 1179279"/>
              <a:gd name="connsiteY23" fmla="*/ 492125 h 1627230"/>
              <a:gd name="connsiteX24" fmla="*/ 289342 w 1179279"/>
              <a:gd name="connsiteY24" fmla="*/ 419100 h 1627230"/>
              <a:gd name="connsiteX25" fmla="*/ 263942 w 1179279"/>
              <a:gd name="connsiteY25" fmla="*/ 396875 h 1627230"/>
              <a:gd name="connsiteX26" fmla="*/ 184567 w 1179279"/>
              <a:gd name="connsiteY26" fmla="*/ 387350 h 1627230"/>
              <a:gd name="connsiteX27" fmla="*/ 108367 w 1179279"/>
              <a:gd name="connsiteY27" fmla="*/ 393700 h 1627230"/>
              <a:gd name="connsiteX28" fmla="*/ 35342 w 1179279"/>
              <a:gd name="connsiteY28" fmla="*/ 469900 h 1627230"/>
              <a:gd name="connsiteX29" fmla="*/ 417 w 1179279"/>
              <a:gd name="connsiteY29" fmla="*/ 533400 h 1627230"/>
              <a:gd name="connsiteX30" fmla="*/ 16292 w 1179279"/>
              <a:gd name="connsiteY30" fmla="*/ 587375 h 1627230"/>
              <a:gd name="connsiteX31" fmla="*/ 9941 w 1179279"/>
              <a:gd name="connsiteY31" fmla="*/ 631825 h 1627230"/>
              <a:gd name="connsiteX32" fmla="*/ 13117 w 1179279"/>
              <a:gd name="connsiteY32" fmla="*/ 698500 h 1627230"/>
              <a:gd name="connsiteX33" fmla="*/ 9942 w 1179279"/>
              <a:gd name="connsiteY33" fmla="*/ 736600 h 1627230"/>
              <a:gd name="connsiteX34" fmla="*/ 48042 w 1179279"/>
              <a:gd name="connsiteY34" fmla="*/ 755650 h 1627230"/>
              <a:gd name="connsiteX35" fmla="*/ 102017 w 1179279"/>
              <a:gd name="connsiteY35" fmla="*/ 790575 h 1627230"/>
              <a:gd name="connsiteX36" fmla="*/ 133767 w 1179279"/>
              <a:gd name="connsiteY36" fmla="*/ 784225 h 1627230"/>
              <a:gd name="connsiteX37" fmla="*/ 159167 w 1179279"/>
              <a:gd name="connsiteY37" fmla="*/ 841375 h 1627230"/>
              <a:gd name="connsiteX38" fmla="*/ 155992 w 1179279"/>
              <a:gd name="connsiteY38" fmla="*/ 873125 h 1627230"/>
              <a:gd name="connsiteX39" fmla="*/ 200442 w 1179279"/>
              <a:gd name="connsiteY39" fmla="*/ 904875 h 1627230"/>
              <a:gd name="connsiteX40" fmla="*/ 222667 w 1179279"/>
              <a:gd name="connsiteY40" fmla="*/ 939800 h 1627230"/>
              <a:gd name="connsiteX41" fmla="*/ 213142 w 1179279"/>
              <a:gd name="connsiteY41" fmla="*/ 1022350 h 1627230"/>
              <a:gd name="connsiteX42" fmla="*/ 190917 w 1179279"/>
              <a:gd name="connsiteY42" fmla="*/ 1063625 h 1627230"/>
              <a:gd name="connsiteX43" fmla="*/ 190917 w 1179279"/>
              <a:gd name="connsiteY43" fmla="*/ 1200150 h 1627230"/>
              <a:gd name="connsiteX44" fmla="*/ 244892 w 1179279"/>
              <a:gd name="connsiteY44" fmla="*/ 1206500 h 1627230"/>
              <a:gd name="connsiteX45" fmla="*/ 279817 w 1179279"/>
              <a:gd name="connsiteY45" fmla="*/ 1222375 h 1627230"/>
              <a:gd name="connsiteX46" fmla="*/ 289342 w 1179279"/>
              <a:gd name="connsiteY46" fmla="*/ 1270000 h 1627230"/>
              <a:gd name="connsiteX47" fmla="*/ 356017 w 1179279"/>
              <a:gd name="connsiteY47" fmla="*/ 1298575 h 1627230"/>
              <a:gd name="connsiteX48" fmla="*/ 403642 w 1179279"/>
              <a:gd name="connsiteY48" fmla="*/ 1330325 h 1627230"/>
              <a:gd name="connsiteX49" fmla="*/ 422692 w 1179279"/>
              <a:gd name="connsiteY49" fmla="*/ 1403350 h 1627230"/>
              <a:gd name="connsiteX50" fmla="*/ 444917 w 1179279"/>
              <a:gd name="connsiteY50" fmla="*/ 1476375 h 1627230"/>
              <a:gd name="connsiteX51" fmla="*/ 483017 w 1179279"/>
              <a:gd name="connsiteY51" fmla="*/ 1482725 h 1627230"/>
              <a:gd name="connsiteX52" fmla="*/ 514767 w 1179279"/>
              <a:gd name="connsiteY52" fmla="*/ 1536700 h 1627230"/>
              <a:gd name="connsiteX53" fmla="*/ 543342 w 1179279"/>
              <a:gd name="connsiteY53" fmla="*/ 1584325 h 1627230"/>
              <a:gd name="connsiteX54" fmla="*/ 571917 w 1179279"/>
              <a:gd name="connsiteY54" fmla="*/ 1555750 h 1627230"/>
              <a:gd name="connsiteX55" fmla="*/ 597317 w 1179279"/>
              <a:gd name="connsiteY55" fmla="*/ 1501775 h 1627230"/>
              <a:gd name="connsiteX56" fmla="*/ 625892 w 1179279"/>
              <a:gd name="connsiteY56" fmla="*/ 1565275 h 1627230"/>
              <a:gd name="connsiteX57" fmla="*/ 660817 w 1179279"/>
              <a:gd name="connsiteY57" fmla="*/ 1590675 h 1627230"/>
              <a:gd name="connsiteX58" fmla="*/ 711617 w 1179279"/>
              <a:gd name="connsiteY58" fmla="*/ 1543050 h 1627230"/>
              <a:gd name="connsiteX59" fmla="*/ 794167 w 1179279"/>
              <a:gd name="connsiteY59" fmla="*/ 1558925 h 1627230"/>
              <a:gd name="connsiteX60" fmla="*/ 857667 w 1179279"/>
              <a:gd name="connsiteY60" fmla="*/ 1568450 h 1627230"/>
              <a:gd name="connsiteX61" fmla="*/ 927517 w 1179279"/>
              <a:gd name="connsiteY61" fmla="*/ 1590675 h 1627230"/>
              <a:gd name="connsiteX62" fmla="*/ 1000542 w 1179279"/>
              <a:gd name="connsiteY62" fmla="*/ 1606550 h 1627230"/>
              <a:gd name="connsiteX63" fmla="*/ 1054517 w 1179279"/>
              <a:gd name="connsiteY63" fmla="*/ 1625599 h 1627230"/>
              <a:gd name="connsiteX64" fmla="*/ 1079917 w 1179279"/>
              <a:gd name="connsiteY64" fmla="*/ 1612900 h 1627230"/>
              <a:gd name="connsiteX65" fmla="*/ 1076741 w 1179279"/>
              <a:gd name="connsiteY65" fmla="*/ 1581149 h 1627230"/>
              <a:gd name="connsiteX66" fmla="*/ 1098967 w 1179279"/>
              <a:gd name="connsiteY66" fmla="*/ 1568449 h 1627230"/>
              <a:gd name="connsiteX67" fmla="*/ 1098967 w 1179279"/>
              <a:gd name="connsiteY67" fmla="*/ 1527175 h 1627230"/>
              <a:gd name="connsiteX68" fmla="*/ 1140241 w 1179279"/>
              <a:gd name="connsiteY68" fmla="*/ 1527174 h 1627230"/>
              <a:gd name="connsiteX69" fmla="*/ 1178342 w 1179279"/>
              <a:gd name="connsiteY69" fmla="*/ 1514475 h 1627230"/>
              <a:gd name="connsiteX70" fmla="*/ 1098967 w 1179279"/>
              <a:gd name="connsiteY70" fmla="*/ 1457325 h 1627230"/>
              <a:gd name="connsiteX71" fmla="*/ 1057692 w 1179279"/>
              <a:gd name="connsiteY71" fmla="*/ 1419225 h 1627230"/>
              <a:gd name="connsiteX72" fmla="*/ 1025941 w 1179279"/>
              <a:gd name="connsiteY72" fmla="*/ 1384299 h 1627230"/>
              <a:gd name="connsiteX73" fmla="*/ 1076742 w 1179279"/>
              <a:gd name="connsiteY73" fmla="*/ 1339850 h 1627230"/>
              <a:gd name="connsiteX74" fmla="*/ 1064042 w 1179279"/>
              <a:gd name="connsiteY74" fmla="*/ 1308100 h 1627230"/>
              <a:gd name="connsiteX75" fmla="*/ 1038641 w 1179279"/>
              <a:gd name="connsiteY75" fmla="*/ 1320799 h 1627230"/>
              <a:gd name="connsiteX76" fmla="*/ 984667 w 1179279"/>
              <a:gd name="connsiteY76" fmla="*/ 1314450 h 1627230"/>
              <a:gd name="connsiteX77" fmla="*/ 1013242 w 1179279"/>
              <a:gd name="connsiteY77" fmla="*/ 1276350 h 1627230"/>
              <a:gd name="connsiteX78" fmla="*/ 975141 w 1179279"/>
              <a:gd name="connsiteY78" fmla="*/ 1238250 h 1627230"/>
              <a:gd name="connsiteX79" fmla="*/ 965617 w 1179279"/>
              <a:gd name="connsiteY79" fmla="*/ 1206500 h 1627230"/>
              <a:gd name="connsiteX80" fmla="*/ 930692 w 1179279"/>
              <a:gd name="connsiteY80" fmla="*/ 1146175 h 1627230"/>
              <a:gd name="connsiteX81" fmla="*/ 898942 w 1179279"/>
              <a:gd name="connsiteY81" fmla="*/ 1082675 h 1627230"/>
              <a:gd name="connsiteX82" fmla="*/ 857667 w 1179279"/>
              <a:gd name="connsiteY82" fmla="*/ 1012825 h 1627230"/>
              <a:gd name="connsiteX83" fmla="*/ 756067 w 1179279"/>
              <a:gd name="connsiteY83" fmla="*/ 965200 h 1627230"/>
              <a:gd name="connsiteX84" fmla="*/ 746542 w 1179279"/>
              <a:gd name="connsiteY84" fmla="*/ 879475 h 1627230"/>
              <a:gd name="connsiteX85" fmla="*/ 698917 w 1179279"/>
              <a:gd name="connsiteY85" fmla="*/ 850900 h 1627230"/>
              <a:gd name="connsiteX86" fmla="*/ 692566 w 1179279"/>
              <a:gd name="connsiteY86" fmla="*/ 752475 h 1627230"/>
              <a:gd name="connsiteX87" fmla="*/ 717967 w 1179279"/>
              <a:gd name="connsiteY87" fmla="*/ 666750 h 1627230"/>
              <a:gd name="connsiteX88" fmla="*/ 733842 w 1179279"/>
              <a:gd name="connsiteY88" fmla="*/ 584200 h 1627230"/>
              <a:gd name="connsiteX89" fmla="*/ 762417 w 1179279"/>
              <a:gd name="connsiteY89" fmla="*/ 520700 h 1627230"/>
              <a:gd name="connsiteX90" fmla="*/ 797342 w 1179279"/>
              <a:gd name="connsiteY90" fmla="*/ 485775 h 1627230"/>
              <a:gd name="connsiteX91" fmla="*/ 816392 w 1179279"/>
              <a:gd name="connsiteY91" fmla="*/ 454025 h 1627230"/>
              <a:gd name="connsiteX92" fmla="*/ 819567 w 1179279"/>
              <a:gd name="connsiteY92" fmla="*/ 441325 h 1627230"/>
              <a:gd name="connsiteX93" fmla="*/ 838617 w 1179279"/>
              <a:gd name="connsiteY93" fmla="*/ 365125 h 1627230"/>
              <a:gd name="connsiteX94" fmla="*/ 841792 w 1179279"/>
              <a:gd name="connsiteY94" fmla="*/ 355600 h 1627230"/>
              <a:gd name="connsiteX95" fmla="*/ 844967 w 1179279"/>
              <a:gd name="connsiteY95" fmla="*/ 342900 h 1627230"/>
              <a:gd name="connsiteX96" fmla="*/ 854492 w 1179279"/>
              <a:gd name="connsiteY96" fmla="*/ 225425 h 1627230"/>
              <a:gd name="connsiteX97" fmla="*/ 857667 w 1179279"/>
              <a:gd name="connsiteY97" fmla="*/ 209550 h 1627230"/>
              <a:gd name="connsiteX98" fmla="*/ 864017 w 1179279"/>
              <a:gd name="connsiteY98" fmla="*/ 200025 h 1627230"/>
              <a:gd name="connsiteX99" fmla="*/ 867192 w 1179279"/>
              <a:gd name="connsiteY99" fmla="*/ 177800 h 1627230"/>
              <a:gd name="connsiteX100" fmla="*/ 870367 w 1179279"/>
              <a:gd name="connsiteY100" fmla="*/ 168275 h 1627230"/>
              <a:gd name="connsiteX101" fmla="*/ 873542 w 1179279"/>
              <a:gd name="connsiteY101" fmla="*/ 152400 h 1627230"/>
              <a:gd name="connsiteX102" fmla="*/ 883067 w 1179279"/>
              <a:gd name="connsiteY102" fmla="*/ 101600 h 1627230"/>
              <a:gd name="connsiteX103" fmla="*/ 886242 w 1179279"/>
              <a:gd name="connsiteY103" fmla="*/ 92075 h 1627230"/>
              <a:gd name="connsiteX104" fmla="*/ 898942 w 1179279"/>
              <a:gd name="connsiteY104" fmla="*/ 76200 h 1627230"/>
              <a:gd name="connsiteX105" fmla="*/ 908467 w 1179279"/>
              <a:gd name="connsiteY105" fmla="*/ 73025 h 1627230"/>
              <a:gd name="connsiteX0" fmla="*/ 908467 w 1179279"/>
              <a:gd name="connsiteY0" fmla="*/ 73025 h 1627230"/>
              <a:gd name="connsiteX1" fmla="*/ 902117 w 1179279"/>
              <a:gd name="connsiteY1" fmla="*/ 57150 h 1627230"/>
              <a:gd name="connsiteX2" fmla="*/ 844967 w 1179279"/>
              <a:gd name="connsiteY2" fmla="*/ 22225 h 1627230"/>
              <a:gd name="connsiteX3" fmla="*/ 829092 w 1179279"/>
              <a:gd name="connsiteY3" fmla="*/ 9525 h 1627230"/>
              <a:gd name="connsiteX4" fmla="*/ 813217 w 1179279"/>
              <a:gd name="connsiteY4" fmla="*/ 6350 h 1627230"/>
              <a:gd name="connsiteX5" fmla="*/ 797342 w 1179279"/>
              <a:gd name="connsiteY5" fmla="*/ 0 h 1627230"/>
              <a:gd name="connsiteX6" fmla="*/ 775117 w 1179279"/>
              <a:gd name="connsiteY6" fmla="*/ 6350 h 1627230"/>
              <a:gd name="connsiteX7" fmla="*/ 771942 w 1179279"/>
              <a:gd name="connsiteY7" fmla="*/ 50800 h 1627230"/>
              <a:gd name="connsiteX8" fmla="*/ 768767 w 1179279"/>
              <a:gd name="connsiteY8" fmla="*/ 69850 h 1627230"/>
              <a:gd name="connsiteX9" fmla="*/ 759242 w 1179279"/>
              <a:gd name="connsiteY9" fmla="*/ 73025 h 1627230"/>
              <a:gd name="connsiteX10" fmla="*/ 749717 w 1179279"/>
              <a:gd name="connsiteY10" fmla="*/ 66675 h 1627230"/>
              <a:gd name="connsiteX11" fmla="*/ 737017 w 1179279"/>
              <a:gd name="connsiteY11" fmla="*/ 63500 h 1627230"/>
              <a:gd name="connsiteX12" fmla="*/ 714792 w 1179279"/>
              <a:gd name="connsiteY12" fmla="*/ 104775 h 1627230"/>
              <a:gd name="connsiteX13" fmla="*/ 670342 w 1179279"/>
              <a:gd name="connsiteY13" fmla="*/ 25400 h 1627230"/>
              <a:gd name="connsiteX14" fmla="*/ 654467 w 1179279"/>
              <a:gd name="connsiteY14" fmla="*/ 63500 h 1627230"/>
              <a:gd name="connsiteX15" fmla="*/ 600492 w 1179279"/>
              <a:gd name="connsiteY15" fmla="*/ 142875 h 1627230"/>
              <a:gd name="connsiteX16" fmla="*/ 562392 w 1179279"/>
              <a:gd name="connsiteY16" fmla="*/ 222250 h 1627230"/>
              <a:gd name="connsiteX17" fmla="*/ 527467 w 1179279"/>
              <a:gd name="connsiteY17" fmla="*/ 304800 h 1627230"/>
              <a:gd name="connsiteX18" fmla="*/ 521117 w 1179279"/>
              <a:gd name="connsiteY18" fmla="*/ 358775 h 1627230"/>
              <a:gd name="connsiteX19" fmla="*/ 444917 w 1179279"/>
              <a:gd name="connsiteY19" fmla="*/ 434975 h 1627230"/>
              <a:gd name="connsiteX20" fmla="*/ 444917 w 1179279"/>
              <a:gd name="connsiteY20" fmla="*/ 517525 h 1627230"/>
              <a:gd name="connsiteX21" fmla="*/ 409992 w 1179279"/>
              <a:gd name="connsiteY21" fmla="*/ 501650 h 1627230"/>
              <a:gd name="connsiteX22" fmla="*/ 362367 w 1179279"/>
              <a:gd name="connsiteY22" fmla="*/ 511175 h 1627230"/>
              <a:gd name="connsiteX23" fmla="*/ 295692 w 1179279"/>
              <a:gd name="connsiteY23" fmla="*/ 492125 h 1627230"/>
              <a:gd name="connsiteX24" fmla="*/ 289342 w 1179279"/>
              <a:gd name="connsiteY24" fmla="*/ 419100 h 1627230"/>
              <a:gd name="connsiteX25" fmla="*/ 263942 w 1179279"/>
              <a:gd name="connsiteY25" fmla="*/ 396875 h 1627230"/>
              <a:gd name="connsiteX26" fmla="*/ 184567 w 1179279"/>
              <a:gd name="connsiteY26" fmla="*/ 387350 h 1627230"/>
              <a:gd name="connsiteX27" fmla="*/ 108367 w 1179279"/>
              <a:gd name="connsiteY27" fmla="*/ 393700 h 1627230"/>
              <a:gd name="connsiteX28" fmla="*/ 35342 w 1179279"/>
              <a:gd name="connsiteY28" fmla="*/ 469900 h 1627230"/>
              <a:gd name="connsiteX29" fmla="*/ 417 w 1179279"/>
              <a:gd name="connsiteY29" fmla="*/ 533400 h 1627230"/>
              <a:gd name="connsiteX30" fmla="*/ 16292 w 1179279"/>
              <a:gd name="connsiteY30" fmla="*/ 587375 h 1627230"/>
              <a:gd name="connsiteX31" fmla="*/ 9941 w 1179279"/>
              <a:gd name="connsiteY31" fmla="*/ 631825 h 1627230"/>
              <a:gd name="connsiteX32" fmla="*/ 13117 w 1179279"/>
              <a:gd name="connsiteY32" fmla="*/ 698500 h 1627230"/>
              <a:gd name="connsiteX33" fmla="*/ 9942 w 1179279"/>
              <a:gd name="connsiteY33" fmla="*/ 736600 h 1627230"/>
              <a:gd name="connsiteX34" fmla="*/ 48042 w 1179279"/>
              <a:gd name="connsiteY34" fmla="*/ 755650 h 1627230"/>
              <a:gd name="connsiteX35" fmla="*/ 102017 w 1179279"/>
              <a:gd name="connsiteY35" fmla="*/ 790575 h 1627230"/>
              <a:gd name="connsiteX36" fmla="*/ 133767 w 1179279"/>
              <a:gd name="connsiteY36" fmla="*/ 784225 h 1627230"/>
              <a:gd name="connsiteX37" fmla="*/ 159167 w 1179279"/>
              <a:gd name="connsiteY37" fmla="*/ 841375 h 1627230"/>
              <a:gd name="connsiteX38" fmla="*/ 155992 w 1179279"/>
              <a:gd name="connsiteY38" fmla="*/ 873125 h 1627230"/>
              <a:gd name="connsiteX39" fmla="*/ 200442 w 1179279"/>
              <a:gd name="connsiteY39" fmla="*/ 904875 h 1627230"/>
              <a:gd name="connsiteX40" fmla="*/ 222667 w 1179279"/>
              <a:gd name="connsiteY40" fmla="*/ 939800 h 1627230"/>
              <a:gd name="connsiteX41" fmla="*/ 213142 w 1179279"/>
              <a:gd name="connsiteY41" fmla="*/ 1022350 h 1627230"/>
              <a:gd name="connsiteX42" fmla="*/ 190917 w 1179279"/>
              <a:gd name="connsiteY42" fmla="*/ 1063625 h 1627230"/>
              <a:gd name="connsiteX43" fmla="*/ 190917 w 1179279"/>
              <a:gd name="connsiteY43" fmla="*/ 1200150 h 1627230"/>
              <a:gd name="connsiteX44" fmla="*/ 244892 w 1179279"/>
              <a:gd name="connsiteY44" fmla="*/ 1206500 h 1627230"/>
              <a:gd name="connsiteX45" fmla="*/ 279817 w 1179279"/>
              <a:gd name="connsiteY45" fmla="*/ 1222375 h 1627230"/>
              <a:gd name="connsiteX46" fmla="*/ 289342 w 1179279"/>
              <a:gd name="connsiteY46" fmla="*/ 1270000 h 1627230"/>
              <a:gd name="connsiteX47" fmla="*/ 356017 w 1179279"/>
              <a:gd name="connsiteY47" fmla="*/ 1298575 h 1627230"/>
              <a:gd name="connsiteX48" fmla="*/ 403642 w 1179279"/>
              <a:gd name="connsiteY48" fmla="*/ 1330325 h 1627230"/>
              <a:gd name="connsiteX49" fmla="*/ 422692 w 1179279"/>
              <a:gd name="connsiteY49" fmla="*/ 1403350 h 1627230"/>
              <a:gd name="connsiteX50" fmla="*/ 444917 w 1179279"/>
              <a:gd name="connsiteY50" fmla="*/ 1476375 h 1627230"/>
              <a:gd name="connsiteX51" fmla="*/ 483017 w 1179279"/>
              <a:gd name="connsiteY51" fmla="*/ 1482725 h 1627230"/>
              <a:gd name="connsiteX52" fmla="*/ 514767 w 1179279"/>
              <a:gd name="connsiteY52" fmla="*/ 1536700 h 1627230"/>
              <a:gd name="connsiteX53" fmla="*/ 543342 w 1179279"/>
              <a:gd name="connsiteY53" fmla="*/ 1584325 h 1627230"/>
              <a:gd name="connsiteX54" fmla="*/ 571917 w 1179279"/>
              <a:gd name="connsiteY54" fmla="*/ 1555750 h 1627230"/>
              <a:gd name="connsiteX55" fmla="*/ 597317 w 1179279"/>
              <a:gd name="connsiteY55" fmla="*/ 1501775 h 1627230"/>
              <a:gd name="connsiteX56" fmla="*/ 625892 w 1179279"/>
              <a:gd name="connsiteY56" fmla="*/ 1565275 h 1627230"/>
              <a:gd name="connsiteX57" fmla="*/ 660817 w 1179279"/>
              <a:gd name="connsiteY57" fmla="*/ 1590675 h 1627230"/>
              <a:gd name="connsiteX58" fmla="*/ 711617 w 1179279"/>
              <a:gd name="connsiteY58" fmla="*/ 1543050 h 1627230"/>
              <a:gd name="connsiteX59" fmla="*/ 794167 w 1179279"/>
              <a:gd name="connsiteY59" fmla="*/ 1558925 h 1627230"/>
              <a:gd name="connsiteX60" fmla="*/ 857667 w 1179279"/>
              <a:gd name="connsiteY60" fmla="*/ 1568450 h 1627230"/>
              <a:gd name="connsiteX61" fmla="*/ 927517 w 1179279"/>
              <a:gd name="connsiteY61" fmla="*/ 1590675 h 1627230"/>
              <a:gd name="connsiteX62" fmla="*/ 1000542 w 1179279"/>
              <a:gd name="connsiteY62" fmla="*/ 1606550 h 1627230"/>
              <a:gd name="connsiteX63" fmla="*/ 1054517 w 1179279"/>
              <a:gd name="connsiteY63" fmla="*/ 1625599 h 1627230"/>
              <a:gd name="connsiteX64" fmla="*/ 1079917 w 1179279"/>
              <a:gd name="connsiteY64" fmla="*/ 1612900 h 1627230"/>
              <a:gd name="connsiteX65" fmla="*/ 1076741 w 1179279"/>
              <a:gd name="connsiteY65" fmla="*/ 1581149 h 1627230"/>
              <a:gd name="connsiteX66" fmla="*/ 1098967 w 1179279"/>
              <a:gd name="connsiteY66" fmla="*/ 1568449 h 1627230"/>
              <a:gd name="connsiteX67" fmla="*/ 1098967 w 1179279"/>
              <a:gd name="connsiteY67" fmla="*/ 1527175 h 1627230"/>
              <a:gd name="connsiteX68" fmla="*/ 1140241 w 1179279"/>
              <a:gd name="connsiteY68" fmla="*/ 1527174 h 1627230"/>
              <a:gd name="connsiteX69" fmla="*/ 1178342 w 1179279"/>
              <a:gd name="connsiteY69" fmla="*/ 1514475 h 1627230"/>
              <a:gd name="connsiteX70" fmla="*/ 1098967 w 1179279"/>
              <a:gd name="connsiteY70" fmla="*/ 1457325 h 1627230"/>
              <a:gd name="connsiteX71" fmla="*/ 1057692 w 1179279"/>
              <a:gd name="connsiteY71" fmla="*/ 1419225 h 1627230"/>
              <a:gd name="connsiteX72" fmla="*/ 1025941 w 1179279"/>
              <a:gd name="connsiteY72" fmla="*/ 1384299 h 1627230"/>
              <a:gd name="connsiteX73" fmla="*/ 1076742 w 1179279"/>
              <a:gd name="connsiteY73" fmla="*/ 1339850 h 1627230"/>
              <a:gd name="connsiteX74" fmla="*/ 1064042 w 1179279"/>
              <a:gd name="connsiteY74" fmla="*/ 1308100 h 1627230"/>
              <a:gd name="connsiteX75" fmla="*/ 1038641 w 1179279"/>
              <a:gd name="connsiteY75" fmla="*/ 1320799 h 1627230"/>
              <a:gd name="connsiteX76" fmla="*/ 984667 w 1179279"/>
              <a:gd name="connsiteY76" fmla="*/ 1314450 h 1627230"/>
              <a:gd name="connsiteX77" fmla="*/ 1013242 w 1179279"/>
              <a:gd name="connsiteY77" fmla="*/ 1276350 h 1627230"/>
              <a:gd name="connsiteX78" fmla="*/ 975141 w 1179279"/>
              <a:gd name="connsiteY78" fmla="*/ 1238250 h 1627230"/>
              <a:gd name="connsiteX79" fmla="*/ 965617 w 1179279"/>
              <a:gd name="connsiteY79" fmla="*/ 1206500 h 1627230"/>
              <a:gd name="connsiteX80" fmla="*/ 930692 w 1179279"/>
              <a:gd name="connsiteY80" fmla="*/ 1146175 h 1627230"/>
              <a:gd name="connsiteX81" fmla="*/ 898942 w 1179279"/>
              <a:gd name="connsiteY81" fmla="*/ 1082675 h 1627230"/>
              <a:gd name="connsiteX82" fmla="*/ 857667 w 1179279"/>
              <a:gd name="connsiteY82" fmla="*/ 1012825 h 1627230"/>
              <a:gd name="connsiteX83" fmla="*/ 756067 w 1179279"/>
              <a:gd name="connsiteY83" fmla="*/ 965200 h 1627230"/>
              <a:gd name="connsiteX84" fmla="*/ 746542 w 1179279"/>
              <a:gd name="connsiteY84" fmla="*/ 879475 h 1627230"/>
              <a:gd name="connsiteX85" fmla="*/ 698917 w 1179279"/>
              <a:gd name="connsiteY85" fmla="*/ 850900 h 1627230"/>
              <a:gd name="connsiteX86" fmla="*/ 692566 w 1179279"/>
              <a:gd name="connsiteY86" fmla="*/ 752475 h 1627230"/>
              <a:gd name="connsiteX87" fmla="*/ 717967 w 1179279"/>
              <a:gd name="connsiteY87" fmla="*/ 666750 h 1627230"/>
              <a:gd name="connsiteX88" fmla="*/ 733842 w 1179279"/>
              <a:gd name="connsiteY88" fmla="*/ 584200 h 1627230"/>
              <a:gd name="connsiteX89" fmla="*/ 762417 w 1179279"/>
              <a:gd name="connsiteY89" fmla="*/ 520700 h 1627230"/>
              <a:gd name="connsiteX90" fmla="*/ 797342 w 1179279"/>
              <a:gd name="connsiteY90" fmla="*/ 485775 h 1627230"/>
              <a:gd name="connsiteX91" fmla="*/ 816392 w 1179279"/>
              <a:gd name="connsiteY91" fmla="*/ 454025 h 1627230"/>
              <a:gd name="connsiteX92" fmla="*/ 838617 w 1179279"/>
              <a:gd name="connsiteY92" fmla="*/ 365125 h 1627230"/>
              <a:gd name="connsiteX93" fmla="*/ 841792 w 1179279"/>
              <a:gd name="connsiteY93" fmla="*/ 355600 h 1627230"/>
              <a:gd name="connsiteX94" fmla="*/ 844967 w 1179279"/>
              <a:gd name="connsiteY94" fmla="*/ 342900 h 1627230"/>
              <a:gd name="connsiteX95" fmla="*/ 854492 w 1179279"/>
              <a:gd name="connsiteY95" fmla="*/ 225425 h 1627230"/>
              <a:gd name="connsiteX96" fmla="*/ 857667 w 1179279"/>
              <a:gd name="connsiteY96" fmla="*/ 209550 h 1627230"/>
              <a:gd name="connsiteX97" fmla="*/ 864017 w 1179279"/>
              <a:gd name="connsiteY97" fmla="*/ 200025 h 1627230"/>
              <a:gd name="connsiteX98" fmla="*/ 867192 w 1179279"/>
              <a:gd name="connsiteY98" fmla="*/ 177800 h 1627230"/>
              <a:gd name="connsiteX99" fmla="*/ 870367 w 1179279"/>
              <a:gd name="connsiteY99" fmla="*/ 168275 h 1627230"/>
              <a:gd name="connsiteX100" fmla="*/ 873542 w 1179279"/>
              <a:gd name="connsiteY100" fmla="*/ 152400 h 1627230"/>
              <a:gd name="connsiteX101" fmla="*/ 883067 w 1179279"/>
              <a:gd name="connsiteY101" fmla="*/ 101600 h 1627230"/>
              <a:gd name="connsiteX102" fmla="*/ 886242 w 1179279"/>
              <a:gd name="connsiteY102" fmla="*/ 92075 h 1627230"/>
              <a:gd name="connsiteX103" fmla="*/ 898942 w 1179279"/>
              <a:gd name="connsiteY103" fmla="*/ 76200 h 1627230"/>
              <a:gd name="connsiteX104" fmla="*/ 908467 w 1179279"/>
              <a:gd name="connsiteY104" fmla="*/ 73025 h 1627230"/>
              <a:gd name="connsiteX0" fmla="*/ 908467 w 1179279"/>
              <a:gd name="connsiteY0" fmla="*/ 73025 h 1627230"/>
              <a:gd name="connsiteX1" fmla="*/ 902117 w 1179279"/>
              <a:gd name="connsiteY1" fmla="*/ 57150 h 1627230"/>
              <a:gd name="connsiteX2" fmla="*/ 844967 w 1179279"/>
              <a:gd name="connsiteY2" fmla="*/ 22225 h 1627230"/>
              <a:gd name="connsiteX3" fmla="*/ 829092 w 1179279"/>
              <a:gd name="connsiteY3" fmla="*/ 9525 h 1627230"/>
              <a:gd name="connsiteX4" fmla="*/ 813217 w 1179279"/>
              <a:gd name="connsiteY4" fmla="*/ 6350 h 1627230"/>
              <a:gd name="connsiteX5" fmla="*/ 797342 w 1179279"/>
              <a:gd name="connsiteY5" fmla="*/ 0 h 1627230"/>
              <a:gd name="connsiteX6" fmla="*/ 775117 w 1179279"/>
              <a:gd name="connsiteY6" fmla="*/ 6350 h 1627230"/>
              <a:gd name="connsiteX7" fmla="*/ 771942 w 1179279"/>
              <a:gd name="connsiteY7" fmla="*/ 50800 h 1627230"/>
              <a:gd name="connsiteX8" fmla="*/ 768767 w 1179279"/>
              <a:gd name="connsiteY8" fmla="*/ 69850 h 1627230"/>
              <a:gd name="connsiteX9" fmla="*/ 759242 w 1179279"/>
              <a:gd name="connsiteY9" fmla="*/ 73025 h 1627230"/>
              <a:gd name="connsiteX10" fmla="*/ 749717 w 1179279"/>
              <a:gd name="connsiteY10" fmla="*/ 66675 h 1627230"/>
              <a:gd name="connsiteX11" fmla="*/ 737017 w 1179279"/>
              <a:gd name="connsiteY11" fmla="*/ 63500 h 1627230"/>
              <a:gd name="connsiteX12" fmla="*/ 714792 w 1179279"/>
              <a:gd name="connsiteY12" fmla="*/ 104775 h 1627230"/>
              <a:gd name="connsiteX13" fmla="*/ 670342 w 1179279"/>
              <a:gd name="connsiteY13" fmla="*/ 25400 h 1627230"/>
              <a:gd name="connsiteX14" fmla="*/ 654467 w 1179279"/>
              <a:gd name="connsiteY14" fmla="*/ 63500 h 1627230"/>
              <a:gd name="connsiteX15" fmla="*/ 600492 w 1179279"/>
              <a:gd name="connsiteY15" fmla="*/ 142875 h 1627230"/>
              <a:gd name="connsiteX16" fmla="*/ 562392 w 1179279"/>
              <a:gd name="connsiteY16" fmla="*/ 222250 h 1627230"/>
              <a:gd name="connsiteX17" fmla="*/ 527467 w 1179279"/>
              <a:gd name="connsiteY17" fmla="*/ 304800 h 1627230"/>
              <a:gd name="connsiteX18" fmla="*/ 521117 w 1179279"/>
              <a:gd name="connsiteY18" fmla="*/ 358775 h 1627230"/>
              <a:gd name="connsiteX19" fmla="*/ 444917 w 1179279"/>
              <a:gd name="connsiteY19" fmla="*/ 434975 h 1627230"/>
              <a:gd name="connsiteX20" fmla="*/ 444917 w 1179279"/>
              <a:gd name="connsiteY20" fmla="*/ 517525 h 1627230"/>
              <a:gd name="connsiteX21" fmla="*/ 409992 w 1179279"/>
              <a:gd name="connsiteY21" fmla="*/ 501650 h 1627230"/>
              <a:gd name="connsiteX22" fmla="*/ 362367 w 1179279"/>
              <a:gd name="connsiteY22" fmla="*/ 511175 h 1627230"/>
              <a:gd name="connsiteX23" fmla="*/ 295692 w 1179279"/>
              <a:gd name="connsiteY23" fmla="*/ 492125 h 1627230"/>
              <a:gd name="connsiteX24" fmla="*/ 289342 w 1179279"/>
              <a:gd name="connsiteY24" fmla="*/ 419100 h 1627230"/>
              <a:gd name="connsiteX25" fmla="*/ 263942 w 1179279"/>
              <a:gd name="connsiteY25" fmla="*/ 396875 h 1627230"/>
              <a:gd name="connsiteX26" fmla="*/ 184567 w 1179279"/>
              <a:gd name="connsiteY26" fmla="*/ 387350 h 1627230"/>
              <a:gd name="connsiteX27" fmla="*/ 108367 w 1179279"/>
              <a:gd name="connsiteY27" fmla="*/ 393700 h 1627230"/>
              <a:gd name="connsiteX28" fmla="*/ 35342 w 1179279"/>
              <a:gd name="connsiteY28" fmla="*/ 469900 h 1627230"/>
              <a:gd name="connsiteX29" fmla="*/ 417 w 1179279"/>
              <a:gd name="connsiteY29" fmla="*/ 533400 h 1627230"/>
              <a:gd name="connsiteX30" fmla="*/ 16292 w 1179279"/>
              <a:gd name="connsiteY30" fmla="*/ 587375 h 1627230"/>
              <a:gd name="connsiteX31" fmla="*/ 9941 w 1179279"/>
              <a:gd name="connsiteY31" fmla="*/ 631825 h 1627230"/>
              <a:gd name="connsiteX32" fmla="*/ 13117 w 1179279"/>
              <a:gd name="connsiteY32" fmla="*/ 698500 h 1627230"/>
              <a:gd name="connsiteX33" fmla="*/ 9942 w 1179279"/>
              <a:gd name="connsiteY33" fmla="*/ 736600 h 1627230"/>
              <a:gd name="connsiteX34" fmla="*/ 48042 w 1179279"/>
              <a:gd name="connsiteY34" fmla="*/ 755650 h 1627230"/>
              <a:gd name="connsiteX35" fmla="*/ 102017 w 1179279"/>
              <a:gd name="connsiteY35" fmla="*/ 790575 h 1627230"/>
              <a:gd name="connsiteX36" fmla="*/ 133767 w 1179279"/>
              <a:gd name="connsiteY36" fmla="*/ 784225 h 1627230"/>
              <a:gd name="connsiteX37" fmla="*/ 159167 w 1179279"/>
              <a:gd name="connsiteY37" fmla="*/ 841375 h 1627230"/>
              <a:gd name="connsiteX38" fmla="*/ 155992 w 1179279"/>
              <a:gd name="connsiteY38" fmla="*/ 873125 h 1627230"/>
              <a:gd name="connsiteX39" fmla="*/ 200442 w 1179279"/>
              <a:gd name="connsiteY39" fmla="*/ 904875 h 1627230"/>
              <a:gd name="connsiteX40" fmla="*/ 222667 w 1179279"/>
              <a:gd name="connsiteY40" fmla="*/ 939800 h 1627230"/>
              <a:gd name="connsiteX41" fmla="*/ 213142 w 1179279"/>
              <a:gd name="connsiteY41" fmla="*/ 1022350 h 1627230"/>
              <a:gd name="connsiteX42" fmla="*/ 190917 w 1179279"/>
              <a:gd name="connsiteY42" fmla="*/ 1063625 h 1627230"/>
              <a:gd name="connsiteX43" fmla="*/ 190917 w 1179279"/>
              <a:gd name="connsiteY43" fmla="*/ 1200150 h 1627230"/>
              <a:gd name="connsiteX44" fmla="*/ 244892 w 1179279"/>
              <a:gd name="connsiteY44" fmla="*/ 1206500 h 1627230"/>
              <a:gd name="connsiteX45" fmla="*/ 279817 w 1179279"/>
              <a:gd name="connsiteY45" fmla="*/ 1222375 h 1627230"/>
              <a:gd name="connsiteX46" fmla="*/ 289342 w 1179279"/>
              <a:gd name="connsiteY46" fmla="*/ 1270000 h 1627230"/>
              <a:gd name="connsiteX47" fmla="*/ 356017 w 1179279"/>
              <a:gd name="connsiteY47" fmla="*/ 1298575 h 1627230"/>
              <a:gd name="connsiteX48" fmla="*/ 403642 w 1179279"/>
              <a:gd name="connsiteY48" fmla="*/ 1330325 h 1627230"/>
              <a:gd name="connsiteX49" fmla="*/ 422692 w 1179279"/>
              <a:gd name="connsiteY49" fmla="*/ 1403350 h 1627230"/>
              <a:gd name="connsiteX50" fmla="*/ 444917 w 1179279"/>
              <a:gd name="connsiteY50" fmla="*/ 1476375 h 1627230"/>
              <a:gd name="connsiteX51" fmla="*/ 483017 w 1179279"/>
              <a:gd name="connsiteY51" fmla="*/ 1482725 h 1627230"/>
              <a:gd name="connsiteX52" fmla="*/ 514767 w 1179279"/>
              <a:gd name="connsiteY52" fmla="*/ 1536700 h 1627230"/>
              <a:gd name="connsiteX53" fmla="*/ 543342 w 1179279"/>
              <a:gd name="connsiteY53" fmla="*/ 1584325 h 1627230"/>
              <a:gd name="connsiteX54" fmla="*/ 571917 w 1179279"/>
              <a:gd name="connsiteY54" fmla="*/ 1555750 h 1627230"/>
              <a:gd name="connsiteX55" fmla="*/ 597317 w 1179279"/>
              <a:gd name="connsiteY55" fmla="*/ 1501775 h 1627230"/>
              <a:gd name="connsiteX56" fmla="*/ 625892 w 1179279"/>
              <a:gd name="connsiteY56" fmla="*/ 1565275 h 1627230"/>
              <a:gd name="connsiteX57" fmla="*/ 660817 w 1179279"/>
              <a:gd name="connsiteY57" fmla="*/ 1590675 h 1627230"/>
              <a:gd name="connsiteX58" fmla="*/ 711617 w 1179279"/>
              <a:gd name="connsiteY58" fmla="*/ 1543050 h 1627230"/>
              <a:gd name="connsiteX59" fmla="*/ 794167 w 1179279"/>
              <a:gd name="connsiteY59" fmla="*/ 1558925 h 1627230"/>
              <a:gd name="connsiteX60" fmla="*/ 857667 w 1179279"/>
              <a:gd name="connsiteY60" fmla="*/ 1568450 h 1627230"/>
              <a:gd name="connsiteX61" fmla="*/ 927517 w 1179279"/>
              <a:gd name="connsiteY61" fmla="*/ 1590675 h 1627230"/>
              <a:gd name="connsiteX62" fmla="*/ 1000542 w 1179279"/>
              <a:gd name="connsiteY62" fmla="*/ 1606550 h 1627230"/>
              <a:gd name="connsiteX63" fmla="*/ 1054517 w 1179279"/>
              <a:gd name="connsiteY63" fmla="*/ 1625599 h 1627230"/>
              <a:gd name="connsiteX64" fmla="*/ 1079917 w 1179279"/>
              <a:gd name="connsiteY64" fmla="*/ 1612900 h 1627230"/>
              <a:gd name="connsiteX65" fmla="*/ 1076741 w 1179279"/>
              <a:gd name="connsiteY65" fmla="*/ 1581149 h 1627230"/>
              <a:gd name="connsiteX66" fmla="*/ 1098967 w 1179279"/>
              <a:gd name="connsiteY66" fmla="*/ 1568449 h 1627230"/>
              <a:gd name="connsiteX67" fmla="*/ 1098967 w 1179279"/>
              <a:gd name="connsiteY67" fmla="*/ 1527175 h 1627230"/>
              <a:gd name="connsiteX68" fmla="*/ 1140241 w 1179279"/>
              <a:gd name="connsiteY68" fmla="*/ 1527174 h 1627230"/>
              <a:gd name="connsiteX69" fmla="*/ 1178342 w 1179279"/>
              <a:gd name="connsiteY69" fmla="*/ 1514475 h 1627230"/>
              <a:gd name="connsiteX70" fmla="*/ 1098967 w 1179279"/>
              <a:gd name="connsiteY70" fmla="*/ 1457325 h 1627230"/>
              <a:gd name="connsiteX71" fmla="*/ 1057692 w 1179279"/>
              <a:gd name="connsiteY71" fmla="*/ 1419225 h 1627230"/>
              <a:gd name="connsiteX72" fmla="*/ 1025941 w 1179279"/>
              <a:gd name="connsiteY72" fmla="*/ 1384299 h 1627230"/>
              <a:gd name="connsiteX73" fmla="*/ 1076742 w 1179279"/>
              <a:gd name="connsiteY73" fmla="*/ 1339850 h 1627230"/>
              <a:gd name="connsiteX74" fmla="*/ 1064042 w 1179279"/>
              <a:gd name="connsiteY74" fmla="*/ 1308100 h 1627230"/>
              <a:gd name="connsiteX75" fmla="*/ 1038641 w 1179279"/>
              <a:gd name="connsiteY75" fmla="*/ 1320799 h 1627230"/>
              <a:gd name="connsiteX76" fmla="*/ 984667 w 1179279"/>
              <a:gd name="connsiteY76" fmla="*/ 1314450 h 1627230"/>
              <a:gd name="connsiteX77" fmla="*/ 1013242 w 1179279"/>
              <a:gd name="connsiteY77" fmla="*/ 1276350 h 1627230"/>
              <a:gd name="connsiteX78" fmla="*/ 975141 w 1179279"/>
              <a:gd name="connsiteY78" fmla="*/ 1238250 h 1627230"/>
              <a:gd name="connsiteX79" fmla="*/ 965617 w 1179279"/>
              <a:gd name="connsiteY79" fmla="*/ 1206500 h 1627230"/>
              <a:gd name="connsiteX80" fmla="*/ 930692 w 1179279"/>
              <a:gd name="connsiteY80" fmla="*/ 1146175 h 1627230"/>
              <a:gd name="connsiteX81" fmla="*/ 898942 w 1179279"/>
              <a:gd name="connsiteY81" fmla="*/ 1082675 h 1627230"/>
              <a:gd name="connsiteX82" fmla="*/ 857667 w 1179279"/>
              <a:gd name="connsiteY82" fmla="*/ 1012825 h 1627230"/>
              <a:gd name="connsiteX83" fmla="*/ 756067 w 1179279"/>
              <a:gd name="connsiteY83" fmla="*/ 965200 h 1627230"/>
              <a:gd name="connsiteX84" fmla="*/ 746542 w 1179279"/>
              <a:gd name="connsiteY84" fmla="*/ 879475 h 1627230"/>
              <a:gd name="connsiteX85" fmla="*/ 698917 w 1179279"/>
              <a:gd name="connsiteY85" fmla="*/ 850900 h 1627230"/>
              <a:gd name="connsiteX86" fmla="*/ 692566 w 1179279"/>
              <a:gd name="connsiteY86" fmla="*/ 752475 h 1627230"/>
              <a:gd name="connsiteX87" fmla="*/ 717967 w 1179279"/>
              <a:gd name="connsiteY87" fmla="*/ 666750 h 1627230"/>
              <a:gd name="connsiteX88" fmla="*/ 733842 w 1179279"/>
              <a:gd name="connsiteY88" fmla="*/ 584200 h 1627230"/>
              <a:gd name="connsiteX89" fmla="*/ 762417 w 1179279"/>
              <a:gd name="connsiteY89" fmla="*/ 520700 h 1627230"/>
              <a:gd name="connsiteX90" fmla="*/ 797342 w 1179279"/>
              <a:gd name="connsiteY90" fmla="*/ 485775 h 1627230"/>
              <a:gd name="connsiteX91" fmla="*/ 838617 w 1179279"/>
              <a:gd name="connsiteY91" fmla="*/ 365125 h 1627230"/>
              <a:gd name="connsiteX92" fmla="*/ 841792 w 1179279"/>
              <a:gd name="connsiteY92" fmla="*/ 355600 h 1627230"/>
              <a:gd name="connsiteX93" fmla="*/ 844967 w 1179279"/>
              <a:gd name="connsiteY93" fmla="*/ 342900 h 1627230"/>
              <a:gd name="connsiteX94" fmla="*/ 854492 w 1179279"/>
              <a:gd name="connsiteY94" fmla="*/ 225425 h 1627230"/>
              <a:gd name="connsiteX95" fmla="*/ 857667 w 1179279"/>
              <a:gd name="connsiteY95" fmla="*/ 209550 h 1627230"/>
              <a:gd name="connsiteX96" fmla="*/ 864017 w 1179279"/>
              <a:gd name="connsiteY96" fmla="*/ 200025 h 1627230"/>
              <a:gd name="connsiteX97" fmla="*/ 867192 w 1179279"/>
              <a:gd name="connsiteY97" fmla="*/ 177800 h 1627230"/>
              <a:gd name="connsiteX98" fmla="*/ 870367 w 1179279"/>
              <a:gd name="connsiteY98" fmla="*/ 168275 h 1627230"/>
              <a:gd name="connsiteX99" fmla="*/ 873542 w 1179279"/>
              <a:gd name="connsiteY99" fmla="*/ 152400 h 1627230"/>
              <a:gd name="connsiteX100" fmla="*/ 883067 w 1179279"/>
              <a:gd name="connsiteY100" fmla="*/ 101600 h 1627230"/>
              <a:gd name="connsiteX101" fmla="*/ 886242 w 1179279"/>
              <a:gd name="connsiteY101" fmla="*/ 92075 h 1627230"/>
              <a:gd name="connsiteX102" fmla="*/ 898942 w 1179279"/>
              <a:gd name="connsiteY102" fmla="*/ 76200 h 1627230"/>
              <a:gd name="connsiteX103" fmla="*/ 908467 w 1179279"/>
              <a:gd name="connsiteY103" fmla="*/ 73025 h 1627230"/>
              <a:gd name="connsiteX0" fmla="*/ 908467 w 1179279"/>
              <a:gd name="connsiteY0" fmla="*/ 73025 h 1627230"/>
              <a:gd name="connsiteX1" fmla="*/ 902117 w 1179279"/>
              <a:gd name="connsiteY1" fmla="*/ 57150 h 1627230"/>
              <a:gd name="connsiteX2" fmla="*/ 844967 w 1179279"/>
              <a:gd name="connsiteY2" fmla="*/ 22225 h 1627230"/>
              <a:gd name="connsiteX3" fmla="*/ 829092 w 1179279"/>
              <a:gd name="connsiteY3" fmla="*/ 9525 h 1627230"/>
              <a:gd name="connsiteX4" fmla="*/ 813217 w 1179279"/>
              <a:gd name="connsiteY4" fmla="*/ 6350 h 1627230"/>
              <a:gd name="connsiteX5" fmla="*/ 797342 w 1179279"/>
              <a:gd name="connsiteY5" fmla="*/ 0 h 1627230"/>
              <a:gd name="connsiteX6" fmla="*/ 775117 w 1179279"/>
              <a:gd name="connsiteY6" fmla="*/ 6350 h 1627230"/>
              <a:gd name="connsiteX7" fmla="*/ 771942 w 1179279"/>
              <a:gd name="connsiteY7" fmla="*/ 50800 h 1627230"/>
              <a:gd name="connsiteX8" fmla="*/ 768767 w 1179279"/>
              <a:gd name="connsiteY8" fmla="*/ 69850 h 1627230"/>
              <a:gd name="connsiteX9" fmla="*/ 759242 w 1179279"/>
              <a:gd name="connsiteY9" fmla="*/ 73025 h 1627230"/>
              <a:gd name="connsiteX10" fmla="*/ 749717 w 1179279"/>
              <a:gd name="connsiteY10" fmla="*/ 66675 h 1627230"/>
              <a:gd name="connsiteX11" fmla="*/ 737017 w 1179279"/>
              <a:gd name="connsiteY11" fmla="*/ 63500 h 1627230"/>
              <a:gd name="connsiteX12" fmla="*/ 714792 w 1179279"/>
              <a:gd name="connsiteY12" fmla="*/ 104775 h 1627230"/>
              <a:gd name="connsiteX13" fmla="*/ 670342 w 1179279"/>
              <a:gd name="connsiteY13" fmla="*/ 25400 h 1627230"/>
              <a:gd name="connsiteX14" fmla="*/ 654467 w 1179279"/>
              <a:gd name="connsiteY14" fmla="*/ 63500 h 1627230"/>
              <a:gd name="connsiteX15" fmla="*/ 600492 w 1179279"/>
              <a:gd name="connsiteY15" fmla="*/ 142875 h 1627230"/>
              <a:gd name="connsiteX16" fmla="*/ 562392 w 1179279"/>
              <a:gd name="connsiteY16" fmla="*/ 222250 h 1627230"/>
              <a:gd name="connsiteX17" fmla="*/ 527467 w 1179279"/>
              <a:gd name="connsiteY17" fmla="*/ 304800 h 1627230"/>
              <a:gd name="connsiteX18" fmla="*/ 521117 w 1179279"/>
              <a:gd name="connsiteY18" fmla="*/ 358775 h 1627230"/>
              <a:gd name="connsiteX19" fmla="*/ 444917 w 1179279"/>
              <a:gd name="connsiteY19" fmla="*/ 434975 h 1627230"/>
              <a:gd name="connsiteX20" fmla="*/ 444917 w 1179279"/>
              <a:gd name="connsiteY20" fmla="*/ 517525 h 1627230"/>
              <a:gd name="connsiteX21" fmla="*/ 409992 w 1179279"/>
              <a:gd name="connsiteY21" fmla="*/ 501650 h 1627230"/>
              <a:gd name="connsiteX22" fmla="*/ 362367 w 1179279"/>
              <a:gd name="connsiteY22" fmla="*/ 511175 h 1627230"/>
              <a:gd name="connsiteX23" fmla="*/ 295692 w 1179279"/>
              <a:gd name="connsiteY23" fmla="*/ 492125 h 1627230"/>
              <a:gd name="connsiteX24" fmla="*/ 289342 w 1179279"/>
              <a:gd name="connsiteY24" fmla="*/ 419100 h 1627230"/>
              <a:gd name="connsiteX25" fmla="*/ 263942 w 1179279"/>
              <a:gd name="connsiteY25" fmla="*/ 396875 h 1627230"/>
              <a:gd name="connsiteX26" fmla="*/ 184567 w 1179279"/>
              <a:gd name="connsiteY26" fmla="*/ 387350 h 1627230"/>
              <a:gd name="connsiteX27" fmla="*/ 108367 w 1179279"/>
              <a:gd name="connsiteY27" fmla="*/ 393700 h 1627230"/>
              <a:gd name="connsiteX28" fmla="*/ 35342 w 1179279"/>
              <a:gd name="connsiteY28" fmla="*/ 469900 h 1627230"/>
              <a:gd name="connsiteX29" fmla="*/ 417 w 1179279"/>
              <a:gd name="connsiteY29" fmla="*/ 533400 h 1627230"/>
              <a:gd name="connsiteX30" fmla="*/ 16292 w 1179279"/>
              <a:gd name="connsiteY30" fmla="*/ 587375 h 1627230"/>
              <a:gd name="connsiteX31" fmla="*/ 9941 w 1179279"/>
              <a:gd name="connsiteY31" fmla="*/ 631825 h 1627230"/>
              <a:gd name="connsiteX32" fmla="*/ 13117 w 1179279"/>
              <a:gd name="connsiteY32" fmla="*/ 698500 h 1627230"/>
              <a:gd name="connsiteX33" fmla="*/ 9942 w 1179279"/>
              <a:gd name="connsiteY33" fmla="*/ 736600 h 1627230"/>
              <a:gd name="connsiteX34" fmla="*/ 48042 w 1179279"/>
              <a:gd name="connsiteY34" fmla="*/ 755650 h 1627230"/>
              <a:gd name="connsiteX35" fmla="*/ 102017 w 1179279"/>
              <a:gd name="connsiteY35" fmla="*/ 790575 h 1627230"/>
              <a:gd name="connsiteX36" fmla="*/ 133767 w 1179279"/>
              <a:gd name="connsiteY36" fmla="*/ 784225 h 1627230"/>
              <a:gd name="connsiteX37" fmla="*/ 159167 w 1179279"/>
              <a:gd name="connsiteY37" fmla="*/ 841375 h 1627230"/>
              <a:gd name="connsiteX38" fmla="*/ 155992 w 1179279"/>
              <a:gd name="connsiteY38" fmla="*/ 873125 h 1627230"/>
              <a:gd name="connsiteX39" fmla="*/ 200442 w 1179279"/>
              <a:gd name="connsiteY39" fmla="*/ 904875 h 1627230"/>
              <a:gd name="connsiteX40" fmla="*/ 222667 w 1179279"/>
              <a:gd name="connsiteY40" fmla="*/ 939800 h 1627230"/>
              <a:gd name="connsiteX41" fmla="*/ 213142 w 1179279"/>
              <a:gd name="connsiteY41" fmla="*/ 1022350 h 1627230"/>
              <a:gd name="connsiteX42" fmla="*/ 190917 w 1179279"/>
              <a:gd name="connsiteY42" fmla="*/ 1063625 h 1627230"/>
              <a:gd name="connsiteX43" fmla="*/ 190917 w 1179279"/>
              <a:gd name="connsiteY43" fmla="*/ 1200150 h 1627230"/>
              <a:gd name="connsiteX44" fmla="*/ 244892 w 1179279"/>
              <a:gd name="connsiteY44" fmla="*/ 1206500 h 1627230"/>
              <a:gd name="connsiteX45" fmla="*/ 279817 w 1179279"/>
              <a:gd name="connsiteY45" fmla="*/ 1222375 h 1627230"/>
              <a:gd name="connsiteX46" fmla="*/ 289342 w 1179279"/>
              <a:gd name="connsiteY46" fmla="*/ 1270000 h 1627230"/>
              <a:gd name="connsiteX47" fmla="*/ 356017 w 1179279"/>
              <a:gd name="connsiteY47" fmla="*/ 1298575 h 1627230"/>
              <a:gd name="connsiteX48" fmla="*/ 403642 w 1179279"/>
              <a:gd name="connsiteY48" fmla="*/ 1330325 h 1627230"/>
              <a:gd name="connsiteX49" fmla="*/ 422692 w 1179279"/>
              <a:gd name="connsiteY49" fmla="*/ 1403350 h 1627230"/>
              <a:gd name="connsiteX50" fmla="*/ 444917 w 1179279"/>
              <a:gd name="connsiteY50" fmla="*/ 1476375 h 1627230"/>
              <a:gd name="connsiteX51" fmla="*/ 483017 w 1179279"/>
              <a:gd name="connsiteY51" fmla="*/ 1482725 h 1627230"/>
              <a:gd name="connsiteX52" fmla="*/ 514767 w 1179279"/>
              <a:gd name="connsiteY52" fmla="*/ 1536700 h 1627230"/>
              <a:gd name="connsiteX53" fmla="*/ 543342 w 1179279"/>
              <a:gd name="connsiteY53" fmla="*/ 1584325 h 1627230"/>
              <a:gd name="connsiteX54" fmla="*/ 571917 w 1179279"/>
              <a:gd name="connsiteY54" fmla="*/ 1555750 h 1627230"/>
              <a:gd name="connsiteX55" fmla="*/ 597317 w 1179279"/>
              <a:gd name="connsiteY55" fmla="*/ 1501775 h 1627230"/>
              <a:gd name="connsiteX56" fmla="*/ 625892 w 1179279"/>
              <a:gd name="connsiteY56" fmla="*/ 1565275 h 1627230"/>
              <a:gd name="connsiteX57" fmla="*/ 660817 w 1179279"/>
              <a:gd name="connsiteY57" fmla="*/ 1590675 h 1627230"/>
              <a:gd name="connsiteX58" fmla="*/ 711617 w 1179279"/>
              <a:gd name="connsiteY58" fmla="*/ 1543050 h 1627230"/>
              <a:gd name="connsiteX59" fmla="*/ 794167 w 1179279"/>
              <a:gd name="connsiteY59" fmla="*/ 1558925 h 1627230"/>
              <a:gd name="connsiteX60" fmla="*/ 857667 w 1179279"/>
              <a:gd name="connsiteY60" fmla="*/ 1568450 h 1627230"/>
              <a:gd name="connsiteX61" fmla="*/ 927517 w 1179279"/>
              <a:gd name="connsiteY61" fmla="*/ 1590675 h 1627230"/>
              <a:gd name="connsiteX62" fmla="*/ 1000542 w 1179279"/>
              <a:gd name="connsiteY62" fmla="*/ 1606550 h 1627230"/>
              <a:gd name="connsiteX63" fmla="*/ 1054517 w 1179279"/>
              <a:gd name="connsiteY63" fmla="*/ 1625599 h 1627230"/>
              <a:gd name="connsiteX64" fmla="*/ 1079917 w 1179279"/>
              <a:gd name="connsiteY64" fmla="*/ 1612900 h 1627230"/>
              <a:gd name="connsiteX65" fmla="*/ 1076741 w 1179279"/>
              <a:gd name="connsiteY65" fmla="*/ 1581149 h 1627230"/>
              <a:gd name="connsiteX66" fmla="*/ 1098967 w 1179279"/>
              <a:gd name="connsiteY66" fmla="*/ 1568449 h 1627230"/>
              <a:gd name="connsiteX67" fmla="*/ 1098967 w 1179279"/>
              <a:gd name="connsiteY67" fmla="*/ 1527175 h 1627230"/>
              <a:gd name="connsiteX68" fmla="*/ 1140241 w 1179279"/>
              <a:gd name="connsiteY68" fmla="*/ 1527174 h 1627230"/>
              <a:gd name="connsiteX69" fmla="*/ 1178342 w 1179279"/>
              <a:gd name="connsiteY69" fmla="*/ 1514475 h 1627230"/>
              <a:gd name="connsiteX70" fmla="*/ 1098967 w 1179279"/>
              <a:gd name="connsiteY70" fmla="*/ 1457325 h 1627230"/>
              <a:gd name="connsiteX71" fmla="*/ 1057692 w 1179279"/>
              <a:gd name="connsiteY71" fmla="*/ 1419225 h 1627230"/>
              <a:gd name="connsiteX72" fmla="*/ 1025941 w 1179279"/>
              <a:gd name="connsiteY72" fmla="*/ 1384299 h 1627230"/>
              <a:gd name="connsiteX73" fmla="*/ 1076742 w 1179279"/>
              <a:gd name="connsiteY73" fmla="*/ 1339850 h 1627230"/>
              <a:gd name="connsiteX74" fmla="*/ 1064042 w 1179279"/>
              <a:gd name="connsiteY74" fmla="*/ 1308100 h 1627230"/>
              <a:gd name="connsiteX75" fmla="*/ 1038641 w 1179279"/>
              <a:gd name="connsiteY75" fmla="*/ 1320799 h 1627230"/>
              <a:gd name="connsiteX76" fmla="*/ 984667 w 1179279"/>
              <a:gd name="connsiteY76" fmla="*/ 1314450 h 1627230"/>
              <a:gd name="connsiteX77" fmla="*/ 1013242 w 1179279"/>
              <a:gd name="connsiteY77" fmla="*/ 1276350 h 1627230"/>
              <a:gd name="connsiteX78" fmla="*/ 975141 w 1179279"/>
              <a:gd name="connsiteY78" fmla="*/ 1238250 h 1627230"/>
              <a:gd name="connsiteX79" fmla="*/ 965617 w 1179279"/>
              <a:gd name="connsiteY79" fmla="*/ 1206500 h 1627230"/>
              <a:gd name="connsiteX80" fmla="*/ 930692 w 1179279"/>
              <a:gd name="connsiteY80" fmla="*/ 1146175 h 1627230"/>
              <a:gd name="connsiteX81" fmla="*/ 898942 w 1179279"/>
              <a:gd name="connsiteY81" fmla="*/ 1082675 h 1627230"/>
              <a:gd name="connsiteX82" fmla="*/ 857667 w 1179279"/>
              <a:gd name="connsiteY82" fmla="*/ 1012825 h 1627230"/>
              <a:gd name="connsiteX83" fmla="*/ 756067 w 1179279"/>
              <a:gd name="connsiteY83" fmla="*/ 965200 h 1627230"/>
              <a:gd name="connsiteX84" fmla="*/ 746542 w 1179279"/>
              <a:gd name="connsiteY84" fmla="*/ 879475 h 1627230"/>
              <a:gd name="connsiteX85" fmla="*/ 698917 w 1179279"/>
              <a:gd name="connsiteY85" fmla="*/ 850900 h 1627230"/>
              <a:gd name="connsiteX86" fmla="*/ 692566 w 1179279"/>
              <a:gd name="connsiteY86" fmla="*/ 752475 h 1627230"/>
              <a:gd name="connsiteX87" fmla="*/ 717967 w 1179279"/>
              <a:gd name="connsiteY87" fmla="*/ 666750 h 1627230"/>
              <a:gd name="connsiteX88" fmla="*/ 733842 w 1179279"/>
              <a:gd name="connsiteY88" fmla="*/ 584200 h 1627230"/>
              <a:gd name="connsiteX89" fmla="*/ 762417 w 1179279"/>
              <a:gd name="connsiteY89" fmla="*/ 520700 h 1627230"/>
              <a:gd name="connsiteX90" fmla="*/ 816392 w 1179279"/>
              <a:gd name="connsiteY90" fmla="*/ 479425 h 1627230"/>
              <a:gd name="connsiteX91" fmla="*/ 838617 w 1179279"/>
              <a:gd name="connsiteY91" fmla="*/ 365125 h 1627230"/>
              <a:gd name="connsiteX92" fmla="*/ 841792 w 1179279"/>
              <a:gd name="connsiteY92" fmla="*/ 355600 h 1627230"/>
              <a:gd name="connsiteX93" fmla="*/ 844967 w 1179279"/>
              <a:gd name="connsiteY93" fmla="*/ 342900 h 1627230"/>
              <a:gd name="connsiteX94" fmla="*/ 854492 w 1179279"/>
              <a:gd name="connsiteY94" fmla="*/ 225425 h 1627230"/>
              <a:gd name="connsiteX95" fmla="*/ 857667 w 1179279"/>
              <a:gd name="connsiteY95" fmla="*/ 209550 h 1627230"/>
              <a:gd name="connsiteX96" fmla="*/ 864017 w 1179279"/>
              <a:gd name="connsiteY96" fmla="*/ 200025 h 1627230"/>
              <a:gd name="connsiteX97" fmla="*/ 867192 w 1179279"/>
              <a:gd name="connsiteY97" fmla="*/ 177800 h 1627230"/>
              <a:gd name="connsiteX98" fmla="*/ 870367 w 1179279"/>
              <a:gd name="connsiteY98" fmla="*/ 168275 h 1627230"/>
              <a:gd name="connsiteX99" fmla="*/ 873542 w 1179279"/>
              <a:gd name="connsiteY99" fmla="*/ 152400 h 1627230"/>
              <a:gd name="connsiteX100" fmla="*/ 883067 w 1179279"/>
              <a:gd name="connsiteY100" fmla="*/ 101600 h 1627230"/>
              <a:gd name="connsiteX101" fmla="*/ 886242 w 1179279"/>
              <a:gd name="connsiteY101" fmla="*/ 92075 h 1627230"/>
              <a:gd name="connsiteX102" fmla="*/ 898942 w 1179279"/>
              <a:gd name="connsiteY102" fmla="*/ 76200 h 1627230"/>
              <a:gd name="connsiteX103" fmla="*/ 908467 w 1179279"/>
              <a:gd name="connsiteY103" fmla="*/ 73025 h 1627230"/>
              <a:gd name="connsiteX0" fmla="*/ 908467 w 1179279"/>
              <a:gd name="connsiteY0" fmla="*/ 73025 h 1627230"/>
              <a:gd name="connsiteX1" fmla="*/ 902117 w 1179279"/>
              <a:gd name="connsiteY1" fmla="*/ 57150 h 1627230"/>
              <a:gd name="connsiteX2" fmla="*/ 844967 w 1179279"/>
              <a:gd name="connsiteY2" fmla="*/ 22225 h 1627230"/>
              <a:gd name="connsiteX3" fmla="*/ 829092 w 1179279"/>
              <a:gd name="connsiteY3" fmla="*/ 9525 h 1627230"/>
              <a:gd name="connsiteX4" fmla="*/ 813217 w 1179279"/>
              <a:gd name="connsiteY4" fmla="*/ 6350 h 1627230"/>
              <a:gd name="connsiteX5" fmla="*/ 797342 w 1179279"/>
              <a:gd name="connsiteY5" fmla="*/ 0 h 1627230"/>
              <a:gd name="connsiteX6" fmla="*/ 775117 w 1179279"/>
              <a:gd name="connsiteY6" fmla="*/ 6350 h 1627230"/>
              <a:gd name="connsiteX7" fmla="*/ 771942 w 1179279"/>
              <a:gd name="connsiteY7" fmla="*/ 50800 h 1627230"/>
              <a:gd name="connsiteX8" fmla="*/ 768767 w 1179279"/>
              <a:gd name="connsiteY8" fmla="*/ 69850 h 1627230"/>
              <a:gd name="connsiteX9" fmla="*/ 759242 w 1179279"/>
              <a:gd name="connsiteY9" fmla="*/ 73025 h 1627230"/>
              <a:gd name="connsiteX10" fmla="*/ 749717 w 1179279"/>
              <a:gd name="connsiteY10" fmla="*/ 66675 h 1627230"/>
              <a:gd name="connsiteX11" fmla="*/ 737017 w 1179279"/>
              <a:gd name="connsiteY11" fmla="*/ 63500 h 1627230"/>
              <a:gd name="connsiteX12" fmla="*/ 714792 w 1179279"/>
              <a:gd name="connsiteY12" fmla="*/ 104775 h 1627230"/>
              <a:gd name="connsiteX13" fmla="*/ 670342 w 1179279"/>
              <a:gd name="connsiteY13" fmla="*/ 25400 h 1627230"/>
              <a:gd name="connsiteX14" fmla="*/ 654467 w 1179279"/>
              <a:gd name="connsiteY14" fmla="*/ 63500 h 1627230"/>
              <a:gd name="connsiteX15" fmla="*/ 600492 w 1179279"/>
              <a:gd name="connsiteY15" fmla="*/ 142875 h 1627230"/>
              <a:gd name="connsiteX16" fmla="*/ 562392 w 1179279"/>
              <a:gd name="connsiteY16" fmla="*/ 222250 h 1627230"/>
              <a:gd name="connsiteX17" fmla="*/ 527467 w 1179279"/>
              <a:gd name="connsiteY17" fmla="*/ 304800 h 1627230"/>
              <a:gd name="connsiteX18" fmla="*/ 521117 w 1179279"/>
              <a:gd name="connsiteY18" fmla="*/ 358775 h 1627230"/>
              <a:gd name="connsiteX19" fmla="*/ 444917 w 1179279"/>
              <a:gd name="connsiteY19" fmla="*/ 434975 h 1627230"/>
              <a:gd name="connsiteX20" fmla="*/ 444917 w 1179279"/>
              <a:gd name="connsiteY20" fmla="*/ 517525 h 1627230"/>
              <a:gd name="connsiteX21" fmla="*/ 409992 w 1179279"/>
              <a:gd name="connsiteY21" fmla="*/ 501650 h 1627230"/>
              <a:gd name="connsiteX22" fmla="*/ 362367 w 1179279"/>
              <a:gd name="connsiteY22" fmla="*/ 511175 h 1627230"/>
              <a:gd name="connsiteX23" fmla="*/ 295692 w 1179279"/>
              <a:gd name="connsiteY23" fmla="*/ 492125 h 1627230"/>
              <a:gd name="connsiteX24" fmla="*/ 289342 w 1179279"/>
              <a:gd name="connsiteY24" fmla="*/ 419100 h 1627230"/>
              <a:gd name="connsiteX25" fmla="*/ 263942 w 1179279"/>
              <a:gd name="connsiteY25" fmla="*/ 396875 h 1627230"/>
              <a:gd name="connsiteX26" fmla="*/ 184567 w 1179279"/>
              <a:gd name="connsiteY26" fmla="*/ 387350 h 1627230"/>
              <a:gd name="connsiteX27" fmla="*/ 108367 w 1179279"/>
              <a:gd name="connsiteY27" fmla="*/ 393700 h 1627230"/>
              <a:gd name="connsiteX28" fmla="*/ 35342 w 1179279"/>
              <a:gd name="connsiteY28" fmla="*/ 469900 h 1627230"/>
              <a:gd name="connsiteX29" fmla="*/ 417 w 1179279"/>
              <a:gd name="connsiteY29" fmla="*/ 533400 h 1627230"/>
              <a:gd name="connsiteX30" fmla="*/ 16292 w 1179279"/>
              <a:gd name="connsiteY30" fmla="*/ 587375 h 1627230"/>
              <a:gd name="connsiteX31" fmla="*/ 9941 w 1179279"/>
              <a:gd name="connsiteY31" fmla="*/ 631825 h 1627230"/>
              <a:gd name="connsiteX32" fmla="*/ 13117 w 1179279"/>
              <a:gd name="connsiteY32" fmla="*/ 698500 h 1627230"/>
              <a:gd name="connsiteX33" fmla="*/ 9942 w 1179279"/>
              <a:gd name="connsiteY33" fmla="*/ 736600 h 1627230"/>
              <a:gd name="connsiteX34" fmla="*/ 48042 w 1179279"/>
              <a:gd name="connsiteY34" fmla="*/ 755650 h 1627230"/>
              <a:gd name="connsiteX35" fmla="*/ 102017 w 1179279"/>
              <a:gd name="connsiteY35" fmla="*/ 790575 h 1627230"/>
              <a:gd name="connsiteX36" fmla="*/ 133767 w 1179279"/>
              <a:gd name="connsiteY36" fmla="*/ 784225 h 1627230"/>
              <a:gd name="connsiteX37" fmla="*/ 159167 w 1179279"/>
              <a:gd name="connsiteY37" fmla="*/ 841375 h 1627230"/>
              <a:gd name="connsiteX38" fmla="*/ 155992 w 1179279"/>
              <a:gd name="connsiteY38" fmla="*/ 873125 h 1627230"/>
              <a:gd name="connsiteX39" fmla="*/ 200442 w 1179279"/>
              <a:gd name="connsiteY39" fmla="*/ 904875 h 1627230"/>
              <a:gd name="connsiteX40" fmla="*/ 222667 w 1179279"/>
              <a:gd name="connsiteY40" fmla="*/ 939800 h 1627230"/>
              <a:gd name="connsiteX41" fmla="*/ 213142 w 1179279"/>
              <a:gd name="connsiteY41" fmla="*/ 1022350 h 1627230"/>
              <a:gd name="connsiteX42" fmla="*/ 190917 w 1179279"/>
              <a:gd name="connsiteY42" fmla="*/ 1063625 h 1627230"/>
              <a:gd name="connsiteX43" fmla="*/ 190917 w 1179279"/>
              <a:gd name="connsiteY43" fmla="*/ 1200150 h 1627230"/>
              <a:gd name="connsiteX44" fmla="*/ 244892 w 1179279"/>
              <a:gd name="connsiteY44" fmla="*/ 1206500 h 1627230"/>
              <a:gd name="connsiteX45" fmla="*/ 279817 w 1179279"/>
              <a:gd name="connsiteY45" fmla="*/ 1222375 h 1627230"/>
              <a:gd name="connsiteX46" fmla="*/ 289342 w 1179279"/>
              <a:gd name="connsiteY46" fmla="*/ 1270000 h 1627230"/>
              <a:gd name="connsiteX47" fmla="*/ 356017 w 1179279"/>
              <a:gd name="connsiteY47" fmla="*/ 1298575 h 1627230"/>
              <a:gd name="connsiteX48" fmla="*/ 403642 w 1179279"/>
              <a:gd name="connsiteY48" fmla="*/ 1330325 h 1627230"/>
              <a:gd name="connsiteX49" fmla="*/ 422692 w 1179279"/>
              <a:gd name="connsiteY49" fmla="*/ 1403350 h 1627230"/>
              <a:gd name="connsiteX50" fmla="*/ 444917 w 1179279"/>
              <a:gd name="connsiteY50" fmla="*/ 1476375 h 1627230"/>
              <a:gd name="connsiteX51" fmla="*/ 483017 w 1179279"/>
              <a:gd name="connsiteY51" fmla="*/ 1482725 h 1627230"/>
              <a:gd name="connsiteX52" fmla="*/ 514767 w 1179279"/>
              <a:gd name="connsiteY52" fmla="*/ 1536700 h 1627230"/>
              <a:gd name="connsiteX53" fmla="*/ 543342 w 1179279"/>
              <a:gd name="connsiteY53" fmla="*/ 1584325 h 1627230"/>
              <a:gd name="connsiteX54" fmla="*/ 571917 w 1179279"/>
              <a:gd name="connsiteY54" fmla="*/ 1555750 h 1627230"/>
              <a:gd name="connsiteX55" fmla="*/ 597317 w 1179279"/>
              <a:gd name="connsiteY55" fmla="*/ 1501775 h 1627230"/>
              <a:gd name="connsiteX56" fmla="*/ 625892 w 1179279"/>
              <a:gd name="connsiteY56" fmla="*/ 1565275 h 1627230"/>
              <a:gd name="connsiteX57" fmla="*/ 660817 w 1179279"/>
              <a:gd name="connsiteY57" fmla="*/ 1590675 h 1627230"/>
              <a:gd name="connsiteX58" fmla="*/ 711617 w 1179279"/>
              <a:gd name="connsiteY58" fmla="*/ 1543050 h 1627230"/>
              <a:gd name="connsiteX59" fmla="*/ 794167 w 1179279"/>
              <a:gd name="connsiteY59" fmla="*/ 1558925 h 1627230"/>
              <a:gd name="connsiteX60" fmla="*/ 857667 w 1179279"/>
              <a:gd name="connsiteY60" fmla="*/ 1568450 h 1627230"/>
              <a:gd name="connsiteX61" fmla="*/ 927517 w 1179279"/>
              <a:gd name="connsiteY61" fmla="*/ 1590675 h 1627230"/>
              <a:gd name="connsiteX62" fmla="*/ 1000542 w 1179279"/>
              <a:gd name="connsiteY62" fmla="*/ 1606550 h 1627230"/>
              <a:gd name="connsiteX63" fmla="*/ 1054517 w 1179279"/>
              <a:gd name="connsiteY63" fmla="*/ 1625599 h 1627230"/>
              <a:gd name="connsiteX64" fmla="*/ 1079917 w 1179279"/>
              <a:gd name="connsiteY64" fmla="*/ 1612900 h 1627230"/>
              <a:gd name="connsiteX65" fmla="*/ 1076741 w 1179279"/>
              <a:gd name="connsiteY65" fmla="*/ 1581149 h 1627230"/>
              <a:gd name="connsiteX66" fmla="*/ 1098967 w 1179279"/>
              <a:gd name="connsiteY66" fmla="*/ 1568449 h 1627230"/>
              <a:gd name="connsiteX67" fmla="*/ 1098967 w 1179279"/>
              <a:gd name="connsiteY67" fmla="*/ 1527175 h 1627230"/>
              <a:gd name="connsiteX68" fmla="*/ 1140241 w 1179279"/>
              <a:gd name="connsiteY68" fmla="*/ 1527174 h 1627230"/>
              <a:gd name="connsiteX69" fmla="*/ 1178342 w 1179279"/>
              <a:gd name="connsiteY69" fmla="*/ 1514475 h 1627230"/>
              <a:gd name="connsiteX70" fmla="*/ 1098967 w 1179279"/>
              <a:gd name="connsiteY70" fmla="*/ 1457325 h 1627230"/>
              <a:gd name="connsiteX71" fmla="*/ 1057692 w 1179279"/>
              <a:gd name="connsiteY71" fmla="*/ 1419225 h 1627230"/>
              <a:gd name="connsiteX72" fmla="*/ 1025941 w 1179279"/>
              <a:gd name="connsiteY72" fmla="*/ 1384299 h 1627230"/>
              <a:gd name="connsiteX73" fmla="*/ 1076742 w 1179279"/>
              <a:gd name="connsiteY73" fmla="*/ 1339850 h 1627230"/>
              <a:gd name="connsiteX74" fmla="*/ 1064042 w 1179279"/>
              <a:gd name="connsiteY74" fmla="*/ 1308100 h 1627230"/>
              <a:gd name="connsiteX75" fmla="*/ 1038641 w 1179279"/>
              <a:gd name="connsiteY75" fmla="*/ 1320799 h 1627230"/>
              <a:gd name="connsiteX76" fmla="*/ 984667 w 1179279"/>
              <a:gd name="connsiteY76" fmla="*/ 1314450 h 1627230"/>
              <a:gd name="connsiteX77" fmla="*/ 1013242 w 1179279"/>
              <a:gd name="connsiteY77" fmla="*/ 1276350 h 1627230"/>
              <a:gd name="connsiteX78" fmla="*/ 975141 w 1179279"/>
              <a:gd name="connsiteY78" fmla="*/ 1238250 h 1627230"/>
              <a:gd name="connsiteX79" fmla="*/ 965617 w 1179279"/>
              <a:gd name="connsiteY79" fmla="*/ 1206500 h 1627230"/>
              <a:gd name="connsiteX80" fmla="*/ 930692 w 1179279"/>
              <a:gd name="connsiteY80" fmla="*/ 1146175 h 1627230"/>
              <a:gd name="connsiteX81" fmla="*/ 898942 w 1179279"/>
              <a:gd name="connsiteY81" fmla="*/ 1082675 h 1627230"/>
              <a:gd name="connsiteX82" fmla="*/ 857667 w 1179279"/>
              <a:gd name="connsiteY82" fmla="*/ 1012825 h 1627230"/>
              <a:gd name="connsiteX83" fmla="*/ 756067 w 1179279"/>
              <a:gd name="connsiteY83" fmla="*/ 965200 h 1627230"/>
              <a:gd name="connsiteX84" fmla="*/ 746542 w 1179279"/>
              <a:gd name="connsiteY84" fmla="*/ 879475 h 1627230"/>
              <a:gd name="connsiteX85" fmla="*/ 698917 w 1179279"/>
              <a:gd name="connsiteY85" fmla="*/ 850900 h 1627230"/>
              <a:gd name="connsiteX86" fmla="*/ 692566 w 1179279"/>
              <a:gd name="connsiteY86" fmla="*/ 752475 h 1627230"/>
              <a:gd name="connsiteX87" fmla="*/ 717967 w 1179279"/>
              <a:gd name="connsiteY87" fmla="*/ 666750 h 1627230"/>
              <a:gd name="connsiteX88" fmla="*/ 733842 w 1179279"/>
              <a:gd name="connsiteY88" fmla="*/ 584200 h 1627230"/>
              <a:gd name="connsiteX89" fmla="*/ 762417 w 1179279"/>
              <a:gd name="connsiteY89" fmla="*/ 520700 h 1627230"/>
              <a:gd name="connsiteX90" fmla="*/ 816392 w 1179279"/>
              <a:gd name="connsiteY90" fmla="*/ 479425 h 1627230"/>
              <a:gd name="connsiteX91" fmla="*/ 838617 w 1179279"/>
              <a:gd name="connsiteY91" fmla="*/ 365125 h 1627230"/>
              <a:gd name="connsiteX92" fmla="*/ 844967 w 1179279"/>
              <a:gd name="connsiteY92" fmla="*/ 342900 h 1627230"/>
              <a:gd name="connsiteX93" fmla="*/ 854492 w 1179279"/>
              <a:gd name="connsiteY93" fmla="*/ 225425 h 1627230"/>
              <a:gd name="connsiteX94" fmla="*/ 857667 w 1179279"/>
              <a:gd name="connsiteY94" fmla="*/ 209550 h 1627230"/>
              <a:gd name="connsiteX95" fmla="*/ 864017 w 1179279"/>
              <a:gd name="connsiteY95" fmla="*/ 200025 h 1627230"/>
              <a:gd name="connsiteX96" fmla="*/ 867192 w 1179279"/>
              <a:gd name="connsiteY96" fmla="*/ 177800 h 1627230"/>
              <a:gd name="connsiteX97" fmla="*/ 870367 w 1179279"/>
              <a:gd name="connsiteY97" fmla="*/ 168275 h 1627230"/>
              <a:gd name="connsiteX98" fmla="*/ 873542 w 1179279"/>
              <a:gd name="connsiteY98" fmla="*/ 152400 h 1627230"/>
              <a:gd name="connsiteX99" fmla="*/ 883067 w 1179279"/>
              <a:gd name="connsiteY99" fmla="*/ 101600 h 1627230"/>
              <a:gd name="connsiteX100" fmla="*/ 886242 w 1179279"/>
              <a:gd name="connsiteY100" fmla="*/ 92075 h 1627230"/>
              <a:gd name="connsiteX101" fmla="*/ 898942 w 1179279"/>
              <a:gd name="connsiteY101" fmla="*/ 76200 h 1627230"/>
              <a:gd name="connsiteX102" fmla="*/ 908467 w 1179279"/>
              <a:gd name="connsiteY102" fmla="*/ 73025 h 1627230"/>
              <a:gd name="connsiteX0" fmla="*/ 908467 w 1179279"/>
              <a:gd name="connsiteY0" fmla="*/ 73025 h 1627230"/>
              <a:gd name="connsiteX1" fmla="*/ 902117 w 1179279"/>
              <a:gd name="connsiteY1" fmla="*/ 57150 h 1627230"/>
              <a:gd name="connsiteX2" fmla="*/ 844967 w 1179279"/>
              <a:gd name="connsiteY2" fmla="*/ 22225 h 1627230"/>
              <a:gd name="connsiteX3" fmla="*/ 829092 w 1179279"/>
              <a:gd name="connsiteY3" fmla="*/ 9525 h 1627230"/>
              <a:gd name="connsiteX4" fmla="*/ 813217 w 1179279"/>
              <a:gd name="connsiteY4" fmla="*/ 6350 h 1627230"/>
              <a:gd name="connsiteX5" fmla="*/ 797342 w 1179279"/>
              <a:gd name="connsiteY5" fmla="*/ 0 h 1627230"/>
              <a:gd name="connsiteX6" fmla="*/ 775117 w 1179279"/>
              <a:gd name="connsiteY6" fmla="*/ 6350 h 1627230"/>
              <a:gd name="connsiteX7" fmla="*/ 771942 w 1179279"/>
              <a:gd name="connsiteY7" fmla="*/ 50800 h 1627230"/>
              <a:gd name="connsiteX8" fmla="*/ 768767 w 1179279"/>
              <a:gd name="connsiteY8" fmla="*/ 69850 h 1627230"/>
              <a:gd name="connsiteX9" fmla="*/ 759242 w 1179279"/>
              <a:gd name="connsiteY9" fmla="*/ 73025 h 1627230"/>
              <a:gd name="connsiteX10" fmla="*/ 749717 w 1179279"/>
              <a:gd name="connsiteY10" fmla="*/ 66675 h 1627230"/>
              <a:gd name="connsiteX11" fmla="*/ 737017 w 1179279"/>
              <a:gd name="connsiteY11" fmla="*/ 63500 h 1627230"/>
              <a:gd name="connsiteX12" fmla="*/ 714792 w 1179279"/>
              <a:gd name="connsiteY12" fmla="*/ 104775 h 1627230"/>
              <a:gd name="connsiteX13" fmla="*/ 670342 w 1179279"/>
              <a:gd name="connsiteY13" fmla="*/ 25400 h 1627230"/>
              <a:gd name="connsiteX14" fmla="*/ 654467 w 1179279"/>
              <a:gd name="connsiteY14" fmla="*/ 63500 h 1627230"/>
              <a:gd name="connsiteX15" fmla="*/ 600492 w 1179279"/>
              <a:gd name="connsiteY15" fmla="*/ 142875 h 1627230"/>
              <a:gd name="connsiteX16" fmla="*/ 562392 w 1179279"/>
              <a:gd name="connsiteY16" fmla="*/ 222250 h 1627230"/>
              <a:gd name="connsiteX17" fmla="*/ 527467 w 1179279"/>
              <a:gd name="connsiteY17" fmla="*/ 304800 h 1627230"/>
              <a:gd name="connsiteX18" fmla="*/ 521117 w 1179279"/>
              <a:gd name="connsiteY18" fmla="*/ 358775 h 1627230"/>
              <a:gd name="connsiteX19" fmla="*/ 444917 w 1179279"/>
              <a:gd name="connsiteY19" fmla="*/ 434975 h 1627230"/>
              <a:gd name="connsiteX20" fmla="*/ 444917 w 1179279"/>
              <a:gd name="connsiteY20" fmla="*/ 517525 h 1627230"/>
              <a:gd name="connsiteX21" fmla="*/ 409992 w 1179279"/>
              <a:gd name="connsiteY21" fmla="*/ 501650 h 1627230"/>
              <a:gd name="connsiteX22" fmla="*/ 362367 w 1179279"/>
              <a:gd name="connsiteY22" fmla="*/ 511175 h 1627230"/>
              <a:gd name="connsiteX23" fmla="*/ 295692 w 1179279"/>
              <a:gd name="connsiteY23" fmla="*/ 492125 h 1627230"/>
              <a:gd name="connsiteX24" fmla="*/ 289342 w 1179279"/>
              <a:gd name="connsiteY24" fmla="*/ 419100 h 1627230"/>
              <a:gd name="connsiteX25" fmla="*/ 263942 w 1179279"/>
              <a:gd name="connsiteY25" fmla="*/ 396875 h 1627230"/>
              <a:gd name="connsiteX26" fmla="*/ 184567 w 1179279"/>
              <a:gd name="connsiteY26" fmla="*/ 387350 h 1627230"/>
              <a:gd name="connsiteX27" fmla="*/ 108367 w 1179279"/>
              <a:gd name="connsiteY27" fmla="*/ 393700 h 1627230"/>
              <a:gd name="connsiteX28" fmla="*/ 35342 w 1179279"/>
              <a:gd name="connsiteY28" fmla="*/ 469900 h 1627230"/>
              <a:gd name="connsiteX29" fmla="*/ 417 w 1179279"/>
              <a:gd name="connsiteY29" fmla="*/ 533400 h 1627230"/>
              <a:gd name="connsiteX30" fmla="*/ 16292 w 1179279"/>
              <a:gd name="connsiteY30" fmla="*/ 587375 h 1627230"/>
              <a:gd name="connsiteX31" fmla="*/ 9941 w 1179279"/>
              <a:gd name="connsiteY31" fmla="*/ 631825 h 1627230"/>
              <a:gd name="connsiteX32" fmla="*/ 13117 w 1179279"/>
              <a:gd name="connsiteY32" fmla="*/ 698500 h 1627230"/>
              <a:gd name="connsiteX33" fmla="*/ 9942 w 1179279"/>
              <a:gd name="connsiteY33" fmla="*/ 736600 h 1627230"/>
              <a:gd name="connsiteX34" fmla="*/ 48042 w 1179279"/>
              <a:gd name="connsiteY34" fmla="*/ 755650 h 1627230"/>
              <a:gd name="connsiteX35" fmla="*/ 102017 w 1179279"/>
              <a:gd name="connsiteY35" fmla="*/ 790575 h 1627230"/>
              <a:gd name="connsiteX36" fmla="*/ 133767 w 1179279"/>
              <a:gd name="connsiteY36" fmla="*/ 784225 h 1627230"/>
              <a:gd name="connsiteX37" fmla="*/ 159167 w 1179279"/>
              <a:gd name="connsiteY37" fmla="*/ 841375 h 1627230"/>
              <a:gd name="connsiteX38" fmla="*/ 155992 w 1179279"/>
              <a:gd name="connsiteY38" fmla="*/ 873125 h 1627230"/>
              <a:gd name="connsiteX39" fmla="*/ 200442 w 1179279"/>
              <a:gd name="connsiteY39" fmla="*/ 904875 h 1627230"/>
              <a:gd name="connsiteX40" fmla="*/ 222667 w 1179279"/>
              <a:gd name="connsiteY40" fmla="*/ 939800 h 1627230"/>
              <a:gd name="connsiteX41" fmla="*/ 213142 w 1179279"/>
              <a:gd name="connsiteY41" fmla="*/ 1022350 h 1627230"/>
              <a:gd name="connsiteX42" fmla="*/ 190917 w 1179279"/>
              <a:gd name="connsiteY42" fmla="*/ 1063625 h 1627230"/>
              <a:gd name="connsiteX43" fmla="*/ 190917 w 1179279"/>
              <a:gd name="connsiteY43" fmla="*/ 1200150 h 1627230"/>
              <a:gd name="connsiteX44" fmla="*/ 244892 w 1179279"/>
              <a:gd name="connsiteY44" fmla="*/ 1206500 h 1627230"/>
              <a:gd name="connsiteX45" fmla="*/ 279817 w 1179279"/>
              <a:gd name="connsiteY45" fmla="*/ 1222375 h 1627230"/>
              <a:gd name="connsiteX46" fmla="*/ 289342 w 1179279"/>
              <a:gd name="connsiteY46" fmla="*/ 1270000 h 1627230"/>
              <a:gd name="connsiteX47" fmla="*/ 356017 w 1179279"/>
              <a:gd name="connsiteY47" fmla="*/ 1298575 h 1627230"/>
              <a:gd name="connsiteX48" fmla="*/ 403642 w 1179279"/>
              <a:gd name="connsiteY48" fmla="*/ 1330325 h 1627230"/>
              <a:gd name="connsiteX49" fmla="*/ 422692 w 1179279"/>
              <a:gd name="connsiteY49" fmla="*/ 1403350 h 1627230"/>
              <a:gd name="connsiteX50" fmla="*/ 444917 w 1179279"/>
              <a:gd name="connsiteY50" fmla="*/ 1476375 h 1627230"/>
              <a:gd name="connsiteX51" fmla="*/ 483017 w 1179279"/>
              <a:gd name="connsiteY51" fmla="*/ 1482725 h 1627230"/>
              <a:gd name="connsiteX52" fmla="*/ 514767 w 1179279"/>
              <a:gd name="connsiteY52" fmla="*/ 1536700 h 1627230"/>
              <a:gd name="connsiteX53" fmla="*/ 543342 w 1179279"/>
              <a:gd name="connsiteY53" fmla="*/ 1584325 h 1627230"/>
              <a:gd name="connsiteX54" fmla="*/ 571917 w 1179279"/>
              <a:gd name="connsiteY54" fmla="*/ 1555750 h 1627230"/>
              <a:gd name="connsiteX55" fmla="*/ 597317 w 1179279"/>
              <a:gd name="connsiteY55" fmla="*/ 1501775 h 1627230"/>
              <a:gd name="connsiteX56" fmla="*/ 625892 w 1179279"/>
              <a:gd name="connsiteY56" fmla="*/ 1565275 h 1627230"/>
              <a:gd name="connsiteX57" fmla="*/ 660817 w 1179279"/>
              <a:gd name="connsiteY57" fmla="*/ 1590675 h 1627230"/>
              <a:gd name="connsiteX58" fmla="*/ 711617 w 1179279"/>
              <a:gd name="connsiteY58" fmla="*/ 1543050 h 1627230"/>
              <a:gd name="connsiteX59" fmla="*/ 794167 w 1179279"/>
              <a:gd name="connsiteY59" fmla="*/ 1558925 h 1627230"/>
              <a:gd name="connsiteX60" fmla="*/ 857667 w 1179279"/>
              <a:gd name="connsiteY60" fmla="*/ 1568450 h 1627230"/>
              <a:gd name="connsiteX61" fmla="*/ 927517 w 1179279"/>
              <a:gd name="connsiteY61" fmla="*/ 1590675 h 1627230"/>
              <a:gd name="connsiteX62" fmla="*/ 1000542 w 1179279"/>
              <a:gd name="connsiteY62" fmla="*/ 1606550 h 1627230"/>
              <a:gd name="connsiteX63" fmla="*/ 1054517 w 1179279"/>
              <a:gd name="connsiteY63" fmla="*/ 1625599 h 1627230"/>
              <a:gd name="connsiteX64" fmla="*/ 1079917 w 1179279"/>
              <a:gd name="connsiteY64" fmla="*/ 1612900 h 1627230"/>
              <a:gd name="connsiteX65" fmla="*/ 1076741 w 1179279"/>
              <a:gd name="connsiteY65" fmla="*/ 1581149 h 1627230"/>
              <a:gd name="connsiteX66" fmla="*/ 1098967 w 1179279"/>
              <a:gd name="connsiteY66" fmla="*/ 1568449 h 1627230"/>
              <a:gd name="connsiteX67" fmla="*/ 1098967 w 1179279"/>
              <a:gd name="connsiteY67" fmla="*/ 1527175 h 1627230"/>
              <a:gd name="connsiteX68" fmla="*/ 1140241 w 1179279"/>
              <a:gd name="connsiteY68" fmla="*/ 1527174 h 1627230"/>
              <a:gd name="connsiteX69" fmla="*/ 1178342 w 1179279"/>
              <a:gd name="connsiteY69" fmla="*/ 1514475 h 1627230"/>
              <a:gd name="connsiteX70" fmla="*/ 1098967 w 1179279"/>
              <a:gd name="connsiteY70" fmla="*/ 1457325 h 1627230"/>
              <a:gd name="connsiteX71" fmla="*/ 1057692 w 1179279"/>
              <a:gd name="connsiteY71" fmla="*/ 1419225 h 1627230"/>
              <a:gd name="connsiteX72" fmla="*/ 1025941 w 1179279"/>
              <a:gd name="connsiteY72" fmla="*/ 1384299 h 1627230"/>
              <a:gd name="connsiteX73" fmla="*/ 1076742 w 1179279"/>
              <a:gd name="connsiteY73" fmla="*/ 1339850 h 1627230"/>
              <a:gd name="connsiteX74" fmla="*/ 1064042 w 1179279"/>
              <a:gd name="connsiteY74" fmla="*/ 1308100 h 1627230"/>
              <a:gd name="connsiteX75" fmla="*/ 1038641 w 1179279"/>
              <a:gd name="connsiteY75" fmla="*/ 1320799 h 1627230"/>
              <a:gd name="connsiteX76" fmla="*/ 984667 w 1179279"/>
              <a:gd name="connsiteY76" fmla="*/ 1314450 h 1627230"/>
              <a:gd name="connsiteX77" fmla="*/ 1013242 w 1179279"/>
              <a:gd name="connsiteY77" fmla="*/ 1276350 h 1627230"/>
              <a:gd name="connsiteX78" fmla="*/ 975141 w 1179279"/>
              <a:gd name="connsiteY78" fmla="*/ 1238250 h 1627230"/>
              <a:gd name="connsiteX79" fmla="*/ 965617 w 1179279"/>
              <a:gd name="connsiteY79" fmla="*/ 1206500 h 1627230"/>
              <a:gd name="connsiteX80" fmla="*/ 930692 w 1179279"/>
              <a:gd name="connsiteY80" fmla="*/ 1146175 h 1627230"/>
              <a:gd name="connsiteX81" fmla="*/ 898942 w 1179279"/>
              <a:gd name="connsiteY81" fmla="*/ 1082675 h 1627230"/>
              <a:gd name="connsiteX82" fmla="*/ 857667 w 1179279"/>
              <a:gd name="connsiteY82" fmla="*/ 1012825 h 1627230"/>
              <a:gd name="connsiteX83" fmla="*/ 756067 w 1179279"/>
              <a:gd name="connsiteY83" fmla="*/ 965200 h 1627230"/>
              <a:gd name="connsiteX84" fmla="*/ 746542 w 1179279"/>
              <a:gd name="connsiteY84" fmla="*/ 879475 h 1627230"/>
              <a:gd name="connsiteX85" fmla="*/ 698917 w 1179279"/>
              <a:gd name="connsiteY85" fmla="*/ 850900 h 1627230"/>
              <a:gd name="connsiteX86" fmla="*/ 692566 w 1179279"/>
              <a:gd name="connsiteY86" fmla="*/ 752475 h 1627230"/>
              <a:gd name="connsiteX87" fmla="*/ 717967 w 1179279"/>
              <a:gd name="connsiteY87" fmla="*/ 666750 h 1627230"/>
              <a:gd name="connsiteX88" fmla="*/ 733842 w 1179279"/>
              <a:gd name="connsiteY88" fmla="*/ 584200 h 1627230"/>
              <a:gd name="connsiteX89" fmla="*/ 762417 w 1179279"/>
              <a:gd name="connsiteY89" fmla="*/ 520700 h 1627230"/>
              <a:gd name="connsiteX90" fmla="*/ 816392 w 1179279"/>
              <a:gd name="connsiteY90" fmla="*/ 479425 h 1627230"/>
              <a:gd name="connsiteX91" fmla="*/ 838617 w 1179279"/>
              <a:gd name="connsiteY91" fmla="*/ 365125 h 1627230"/>
              <a:gd name="connsiteX92" fmla="*/ 854492 w 1179279"/>
              <a:gd name="connsiteY92" fmla="*/ 225425 h 1627230"/>
              <a:gd name="connsiteX93" fmla="*/ 857667 w 1179279"/>
              <a:gd name="connsiteY93" fmla="*/ 209550 h 1627230"/>
              <a:gd name="connsiteX94" fmla="*/ 864017 w 1179279"/>
              <a:gd name="connsiteY94" fmla="*/ 200025 h 1627230"/>
              <a:gd name="connsiteX95" fmla="*/ 867192 w 1179279"/>
              <a:gd name="connsiteY95" fmla="*/ 177800 h 1627230"/>
              <a:gd name="connsiteX96" fmla="*/ 870367 w 1179279"/>
              <a:gd name="connsiteY96" fmla="*/ 168275 h 1627230"/>
              <a:gd name="connsiteX97" fmla="*/ 873542 w 1179279"/>
              <a:gd name="connsiteY97" fmla="*/ 152400 h 1627230"/>
              <a:gd name="connsiteX98" fmla="*/ 883067 w 1179279"/>
              <a:gd name="connsiteY98" fmla="*/ 101600 h 1627230"/>
              <a:gd name="connsiteX99" fmla="*/ 886242 w 1179279"/>
              <a:gd name="connsiteY99" fmla="*/ 92075 h 1627230"/>
              <a:gd name="connsiteX100" fmla="*/ 898942 w 1179279"/>
              <a:gd name="connsiteY100" fmla="*/ 76200 h 1627230"/>
              <a:gd name="connsiteX101" fmla="*/ 908467 w 1179279"/>
              <a:gd name="connsiteY101" fmla="*/ 73025 h 1627230"/>
              <a:gd name="connsiteX0" fmla="*/ 908467 w 1179279"/>
              <a:gd name="connsiteY0" fmla="*/ 73025 h 1627230"/>
              <a:gd name="connsiteX1" fmla="*/ 902117 w 1179279"/>
              <a:gd name="connsiteY1" fmla="*/ 57150 h 1627230"/>
              <a:gd name="connsiteX2" fmla="*/ 844967 w 1179279"/>
              <a:gd name="connsiteY2" fmla="*/ 22225 h 1627230"/>
              <a:gd name="connsiteX3" fmla="*/ 829092 w 1179279"/>
              <a:gd name="connsiteY3" fmla="*/ 9525 h 1627230"/>
              <a:gd name="connsiteX4" fmla="*/ 813217 w 1179279"/>
              <a:gd name="connsiteY4" fmla="*/ 6350 h 1627230"/>
              <a:gd name="connsiteX5" fmla="*/ 797342 w 1179279"/>
              <a:gd name="connsiteY5" fmla="*/ 0 h 1627230"/>
              <a:gd name="connsiteX6" fmla="*/ 775117 w 1179279"/>
              <a:gd name="connsiteY6" fmla="*/ 6350 h 1627230"/>
              <a:gd name="connsiteX7" fmla="*/ 771942 w 1179279"/>
              <a:gd name="connsiteY7" fmla="*/ 50800 h 1627230"/>
              <a:gd name="connsiteX8" fmla="*/ 768767 w 1179279"/>
              <a:gd name="connsiteY8" fmla="*/ 69850 h 1627230"/>
              <a:gd name="connsiteX9" fmla="*/ 759242 w 1179279"/>
              <a:gd name="connsiteY9" fmla="*/ 73025 h 1627230"/>
              <a:gd name="connsiteX10" fmla="*/ 749717 w 1179279"/>
              <a:gd name="connsiteY10" fmla="*/ 66675 h 1627230"/>
              <a:gd name="connsiteX11" fmla="*/ 737017 w 1179279"/>
              <a:gd name="connsiteY11" fmla="*/ 63500 h 1627230"/>
              <a:gd name="connsiteX12" fmla="*/ 714792 w 1179279"/>
              <a:gd name="connsiteY12" fmla="*/ 104775 h 1627230"/>
              <a:gd name="connsiteX13" fmla="*/ 670342 w 1179279"/>
              <a:gd name="connsiteY13" fmla="*/ 25400 h 1627230"/>
              <a:gd name="connsiteX14" fmla="*/ 654467 w 1179279"/>
              <a:gd name="connsiteY14" fmla="*/ 63500 h 1627230"/>
              <a:gd name="connsiteX15" fmla="*/ 600492 w 1179279"/>
              <a:gd name="connsiteY15" fmla="*/ 142875 h 1627230"/>
              <a:gd name="connsiteX16" fmla="*/ 562392 w 1179279"/>
              <a:gd name="connsiteY16" fmla="*/ 222250 h 1627230"/>
              <a:gd name="connsiteX17" fmla="*/ 527467 w 1179279"/>
              <a:gd name="connsiteY17" fmla="*/ 304800 h 1627230"/>
              <a:gd name="connsiteX18" fmla="*/ 521117 w 1179279"/>
              <a:gd name="connsiteY18" fmla="*/ 358775 h 1627230"/>
              <a:gd name="connsiteX19" fmla="*/ 444917 w 1179279"/>
              <a:gd name="connsiteY19" fmla="*/ 434975 h 1627230"/>
              <a:gd name="connsiteX20" fmla="*/ 444917 w 1179279"/>
              <a:gd name="connsiteY20" fmla="*/ 517525 h 1627230"/>
              <a:gd name="connsiteX21" fmla="*/ 409992 w 1179279"/>
              <a:gd name="connsiteY21" fmla="*/ 501650 h 1627230"/>
              <a:gd name="connsiteX22" fmla="*/ 362367 w 1179279"/>
              <a:gd name="connsiteY22" fmla="*/ 511175 h 1627230"/>
              <a:gd name="connsiteX23" fmla="*/ 295692 w 1179279"/>
              <a:gd name="connsiteY23" fmla="*/ 492125 h 1627230"/>
              <a:gd name="connsiteX24" fmla="*/ 289342 w 1179279"/>
              <a:gd name="connsiteY24" fmla="*/ 419100 h 1627230"/>
              <a:gd name="connsiteX25" fmla="*/ 263942 w 1179279"/>
              <a:gd name="connsiteY25" fmla="*/ 396875 h 1627230"/>
              <a:gd name="connsiteX26" fmla="*/ 184567 w 1179279"/>
              <a:gd name="connsiteY26" fmla="*/ 387350 h 1627230"/>
              <a:gd name="connsiteX27" fmla="*/ 108367 w 1179279"/>
              <a:gd name="connsiteY27" fmla="*/ 393700 h 1627230"/>
              <a:gd name="connsiteX28" fmla="*/ 35342 w 1179279"/>
              <a:gd name="connsiteY28" fmla="*/ 469900 h 1627230"/>
              <a:gd name="connsiteX29" fmla="*/ 417 w 1179279"/>
              <a:gd name="connsiteY29" fmla="*/ 533400 h 1627230"/>
              <a:gd name="connsiteX30" fmla="*/ 16292 w 1179279"/>
              <a:gd name="connsiteY30" fmla="*/ 587375 h 1627230"/>
              <a:gd name="connsiteX31" fmla="*/ 9941 w 1179279"/>
              <a:gd name="connsiteY31" fmla="*/ 631825 h 1627230"/>
              <a:gd name="connsiteX32" fmla="*/ 13117 w 1179279"/>
              <a:gd name="connsiteY32" fmla="*/ 698500 h 1627230"/>
              <a:gd name="connsiteX33" fmla="*/ 9942 w 1179279"/>
              <a:gd name="connsiteY33" fmla="*/ 736600 h 1627230"/>
              <a:gd name="connsiteX34" fmla="*/ 48042 w 1179279"/>
              <a:gd name="connsiteY34" fmla="*/ 755650 h 1627230"/>
              <a:gd name="connsiteX35" fmla="*/ 102017 w 1179279"/>
              <a:gd name="connsiteY35" fmla="*/ 790575 h 1627230"/>
              <a:gd name="connsiteX36" fmla="*/ 133767 w 1179279"/>
              <a:gd name="connsiteY36" fmla="*/ 784225 h 1627230"/>
              <a:gd name="connsiteX37" fmla="*/ 159167 w 1179279"/>
              <a:gd name="connsiteY37" fmla="*/ 841375 h 1627230"/>
              <a:gd name="connsiteX38" fmla="*/ 155992 w 1179279"/>
              <a:gd name="connsiteY38" fmla="*/ 873125 h 1627230"/>
              <a:gd name="connsiteX39" fmla="*/ 200442 w 1179279"/>
              <a:gd name="connsiteY39" fmla="*/ 904875 h 1627230"/>
              <a:gd name="connsiteX40" fmla="*/ 222667 w 1179279"/>
              <a:gd name="connsiteY40" fmla="*/ 939800 h 1627230"/>
              <a:gd name="connsiteX41" fmla="*/ 213142 w 1179279"/>
              <a:gd name="connsiteY41" fmla="*/ 1022350 h 1627230"/>
              <a:gd name="connsiteX42" fmla="*/ 190917 w 1179279"/>
              <a:gd name="connsiteY42" fmla="*/ 1063625 h 1627230"/>
              <a:gd name="connsiteX43" fmla="*/ 190917 w 1179279"/>
              <a:gd name="connsiteY43" fmla="*/ 1200150 h 1627230"/>
              <a:gd name="connsiteX44" fmla="*/ 244892 w 1179279"/>
              <a:gd name="connsiteY44" fmla="*/ 1206500 h 1627230"/>
              <a:gd name="connsiteX45" fmla="*/ 279817 w 1179279"/>
              <a:gd name="connsiteY45" fmla="*/ 1222375 h 1627230"/>
              <a:gd name="connsiteX46" fmla="*/ 289342 w 1179279"/>
              <a:gd name="connsiteY46" fmla="*/ 1270000 h 1627230"/>
              <a:gd name="connsiteX47" fmla="*/ 356017 w 1179279"/>
              <a:gd name="connsiteY47" fmla="*/ 1298575 h 1627230"/>
              <a:gd name="connsiteX48" fmla="*/ 403642 w 1179279"/>
              <a:gd name="connsiteY48" fmla="*/ 1330325 h 1627230"/>
              <a:gd name="connsiteX49" fmla="*/ 422692 w 1179279"/>
              <a:gd name="connsiteY49" fmla="*/ 1403350 h 1627230"/>
              <a:gd name="connsiteX50" fmla="*/ 444917 w 1179279"/>
              <a:gd name="connsiteY50" fmla="*/ 1476375 h 1627230"/>
              <a:gd name="connsiteX51" fmla="*/ 483017 w 1179279"/>
              <a:gd name="connsiteY51" fmla="*/ 1482725 h 1627230"/>
              <a:gd name="connsiteX52" fmla="*/ 514767 w 1179279"/>
              <a:gd name="connsiteY52" fmla="*/ 1536700 h 1627230"/>
              <a:gd name="connsiteX53" fmla="*/ 543342 w 1179279"/>
              <a:gd name="connsiteY53" fmla="*/ 1584325 h 1627230"/>
              <a:gd name="connsiteX54" fmla="*/ 571917 w 1179279"/>
              <a:gd name="connsiteY54" fmla="*/ 1555750 h 1627230"/>
              <a:gd name="connsiteX55" fmla="*/ 597317 w 1179279"/>
              <a:gd name="connsiteY55" fmla="*/ 1501775 h 1627230"/>
              <a:gd name="connsiteX56" fmla="*/ 625892 w 1179279"/>
              <a:gd name="connsiteY56" fmla="*/ 1565275 h 1627230"/>
              <a:gd name="connsiteX57" fmla="*/ 660817 w 1179279"/>
              <a:gd name="connsiteY57" fmla="*/ 1590675 h 1627230"/>
              <a:gd name="connsiteX58" fmla="*/ 711617 w 1179279"/>
              <a:gd name="connsiteY58" fmla="*/ 1543050 h 1627230"/>
              <a:gd name="connsiteX59" fmla="*/ 794167 w 1179279"/>
              <a:gd name="connsiteY59" fmla="*/ 1558925 h 1627230"/>
              <a:gd name="connsiteX60" fmla="*/ 857667 w 1179279"/>
              <a:gd name="connsiteY60" fmla="*/ 1568450 h 1627230"/>
              <a:gd name="connsiteX61" fmla="*/ 927517 w 1179279"/>
              <a:gd name="connsiteY61" fmla="*/ 1590675 h 1627230"/>
              <a:gd name="connsiteX62" fmla="*/ 1000542 w 1179279"/>
              <a:gd name="connsiteY62" fmla="*/ 1606550 h 1627230"/>
              <a:gd name="connsiteX63" fmla="*/ 1054517 w 1179279"/>
              <a:gd name="connsiteY63" fmla="*/ 1625599 h 1627230"/>
              <a:gd name="connsiteX64" fmla="*/ 1079917 w 1179279"/>
              <a:gd name="connsiteY64" fmla="*/ 1612900 h 1627230"/>
              <a:gd name="connsiteX65" fmla="*/ 1076741 w 1179279"/>
              <a:gd name="connsiteY65" fmla="*/ 1581149 h 1627230"/>
              <a:gd name="connsiteX66" fmla="*/ 1098967 w 1179279"/>
              <a:gd name="connsiteY66" fmla="*/ 1568449 h 1627230"/>
              <a:gd name="connsiteX67" fmla="*/ 1098967 w 1179279"/>
              <a:gd name="connsiteY67" fmla="*/ 1527175 h 1627230"/>
              <a:gd name="connsiteX68" fmla="*/ 1140241 w 1179279"/>
              <a:gd name="connsiteY68" fmla="*/ 1527174 h 1627230"/>
              <a:gd name="connsiteX69" fmla="*/ 1178342 w 1179279"/>
              <a:gd name="connsiteY69" fmla="*/ 1514475 h 1627230"/>
              <a:gd name="connsiteX70" fmla="*/ 1098967 w 1179279"/>
              <a:gd name="connsiteY70" fmla="*/ 1457325 h 1627230"/>
              <a:gd name="connsiteX71" fmla="*/ 1057692 w 1179279"/>
              <a:gd name="connsiteY71" fmla="*/ 1419225 h 1627230"/>
              <a:gd name="connsiteX72" fmla="*/ 1025941 w 1179279"/>
              <a:gd name="connsiteY72" fmla="*/ 1384299 h 1627230"/>
              <a:gd name="connsiteX73" fmla="*/ 1076742 w 1179279"/>
              <a:gd name="connsiteY73" fmla="*/ 1339850 h 1627230"/>
              <a:gd name="connsiteX74" fmla="*/ 1064042 w 1179279"/>
              <a:gd name="connsiteY74" fmla="*/ 1308100 h 1627230"/>
              <a:gd name="connsiteX75" fmla="*/ 1038641 w 1179279"/>
              <a:gd name="connsiteY75" fmla="*/ 1320799 h 1627230"/>
              <a:gd name="connsiteX76" fmla="*/ 984667 w 1179279"/>
              <a:gd name="connsiteY76" fmla="*/ 1314450 h 1627230"/>
              <a:gd name="connsiteX77" fmla="*/ 1013242 w 1179279"/>
              <a:gd name="connsiteY77" fmla="*/ 1276350 h 1627230"/>
              <a:gd name="connsiteX78" fmla="*/ 975141 w 1179279"/>
              <a:gd name="connsiteY78" fmla="*/ 1238250 h 1627230"/>
              <a:gd name="connsiteX79" fmla="*/ 965617 w 1179279"/>
              <a:gd name="connsiteY79" fmla="*/ 1206500 h 1627230"/>
              <a:gd name="connsiteX80" fmla="*/ 930692 w 1179279"/>
              <a:gd name="connsiteY80" fmla="*/ 1146175 h 1627230"/>
              <a:gd name="connsiteX81" fmla="*/ 898942 w 1179279"/>
              <a:gd name="connsiteY81" fmla="*/ 1082675 h 1627230"/>
              <a:gd name="connsiteX82" fmla="*/ 857667 w 1179279"/>
              <a:gd name="connsiteY82" fmla="*/ 1012825 h 1627230"/>
              <a:gd name="connsiteX83" fmla="*/ 756067 w 1179279"/>
              <a:gd name="connsiteY83" fmla="*/ 965200 h 1627230"/>
              <a:gd name="connsiteX84" fmla="*/ 746542 w 1179279"/>
              <a:gd name="connsiteY84" fmla="*/ 879475 h 1627230"/>
              <a:gd name="connsiteX85" fmla="*/ 698917 w 1179279"/>
              <a:gd name="connsiteY85" fmla="*/ 850900 h 1627230"/>
              <a:gd name="connsiteX86" fmla="*/ 692566 w 1179279"/>
              <a:gd name="connsiteY86" fmla="*/ 752475 h 1627230"/>
              <a:gd name="connsiteX87" fmla="*/ 717967 w 1179279"/>
              <a:gd name="connsiteY87" fmla="*/ 666750 h 1627230"/>
              <a:gd name="connsiteX88" fmla="*/ 733842 w 1179279"/>
              <a:gd name="connsiteY88" fmla="*/ 584200 h 1627230"/>
              <a:gd name="connsiteX89" fmla="*/ 762417 w 1179279"/>
              <a:gd name="connsiteY89" fmla="*/ 520700 h 1627230"/>
              <a:gd name="connsiteX90" fmla="*/ 816392 w 1179279"/>
              <a:gd name="connsiteY90" fmla="*/ 479425 h 1627230"/>
              <a:gd name="connsiteX91" fmla="*/ 841792 w 1179279"/>
              <a:gd name="connsiteY91" fmla="*/ 390525 h 1627230"/>
              <a:gd name="connsiteX92" fmla="*/ 854492 w 1179279"/>
              <a:gd name="connsiteY92" fmla="*/ 225425 h 1627230"/>
              <a:gd name="connsiteX93" fmla="*/ 857667 w 1179279"/>
              <a:gd name="connsiteY93" fmla="*/ 209550 h 1627230"/>
              <a:gd name="connsiteX94" fmla="*/ 864017 w 1179279"/>
              <a:gd name="connsiteY94" fmla="*/ 200025 h 1627230"/>
              <a:gd name="connsiteX95" fmla="*/ 867192 w 1179279"/>
              <a:gd name="connsiteY95" fmla="*/ 177800 h 1627230"/>
              <a:gd name="connsiteX96" fmla="*/ 870367 w 1179279"/>
              <a:gd name="connsiteY96" fmla="*/ 168275 h 1627230"/>
              <a:gd name="connsiteX97" fmla="*/ 873542 w 1179279"/>
              <a:gd name="connsiteY97" fmla="*/ 152400 h 1627230"/>
              <a:gd name="connsiteX98" fmla="*/ 883067 w 1179279"/>
              <a:gd name="connsiteY98" fmla="*/ 101600 h 1627230"/>
              <a:gd name="connsiteX99" fmla="*/ 886242 w 1179279"/>
              <a:gd name="connsiteY99" fmla="*/ 92075 h 1627230"/>
              <a:gd name="connsiteX100" fmla="*/ 898942 w 1179279"/>
              <a:gd name="connsiteY100" fmla="*/ 76200 h 1627230"/>
              <a:gd name="connsiteX101" fmla="*/ 908467 w 1179279"/>
              <a:gd name="connsiteY101" fmla="*/ 73025 h 1627230"/>
              <a:gd name="connsiteX0" fmla="*/ 908467 w 1179279"/>
              <a:gd name="connsiteY0" fmla="*/ 73025 h 1627230"/>
              <a:gd name="connsiteX1" fmla="*/ 902117 w 1179279"/>
              <a:gd name="connsiteY1" fmla="*/ 57150 h 1627230"/>
              <a:gd name="connsiteX2" fmla="*/ 844967 w 1179279"/>
              <a:gd name="connsiteY2" fmla="*/ 22225 h 1627230"/>
              <a:gd name="connsiteX3" fmla="*/ 829092 w 1179279"/>
              <a:gd name="connsiteY3" fmla="*/ 9525 h 1627230"/>
              <a:gd name="connsiteX4" fmla="*/ 813217 w 1179279"/>
              <a:gd name="connsiteY4" fmla="*/ 6350 h 1627230"/>
              <a:gd name="connsiteX5" fmla="*/ 797342 w 1179279"/>
              <a:gd name="connsiteY5" fmla="*/ 0 h 1627230"/>
              <a:gd name="connsiteX6" fmla="*/ 775117 w 1179279"/>
              <a:gd name="connsiteY6" fmla="*/ 6350 h 1627230"/>
              <a:gd name="connsiteX7" fmla="*/ 771942 w 1179279"/>
              <a:gd name="connsiteY7" fmla="*/ 50800 h 1627230"/>
              <a:gd name="connsiteX8" fmla="*/ 768767 w 1179279"/>
              <a:gd name="connsiteY8" fmla="*/ 69850 h 1627230"/>
              <a:gd name="connsiteX9" fmla="*/ 759242 w 1179279"/>
              <a:gd name="connsiteY9" fmla="*/ 73025 h 1627230"/>
              <a:gd name="connsiteX10" fmla="*/ 749717 w 1179279"/>
              <a:gd name="connsiteY10" fmla="*/ 66675 h 1627230"/>
              <a:gd name="connsiteX11" fmla="*/ 737017 w 1179279"/>
              <a:gd name="connsiteY11" fmla="*/ 63500 h 1627230"/>
              <a:gd name="connsiteX12" fmla="*/ 714792 w 1179279"/>
              <a:gd name="connsiteY12" fmla="*/ 104775 h 1627230"/>
              <a:gd name="connsiteX13" fmla="*/ 670342 w 1179279"/>
              <a:gd name="connsiteY13" fmla="*/ 25400 h 1627230"/>
              <a:gd name="connsiteX14" fmla="*/ 654467 w 1179279"/>
              <a:gd name="connsiteY14" fmla="*/ 63500 h 1627230"/>
              <a:gd name="connsiteX15" fmla="*/ 600492 w 1179279"/>
              <a:gd name="connsiteY15" fmla="*/ 142875 h 1627230"/>
              <a:gd name="connsiteX16" fmla="*/ 562392 w 1179279"/>
              <a:gd name="connsiteY16" fmla="*/ 222250 h 1627230"/>
              <a:gd name="connsiteX17" fmla="*/ 527467 w 1179279"/>
              <a:gd name="connsiteY17" fmla="*/ 304800 h 1627230"/>
              <a:gd name="connsiteX18" fmla="*/ 521117 w 1179279"/>
              <a:gd name="connsiteY18" fmla="*/ 358775 h 1627230"/>
              <a:gd name="connsiteX19" fmla="*/ 444917 w 1179279"/>
              <a:gd name="connsiteY19" fmla="*/ 434975 h 1627230"/>
              <a:gd name="connsiteX20" fmla="*/ 444917 w 1179279"/>
              <a:gd name="connsiteY20" fmla="*/ 517525 h 1627230"/>
              <a:gd name="connsiteX21" fmla="*/ 409992 w 1179279"/>
              <a:gd name="connsiteY21" fmla="*/ 501650 h 1627230"/>
              <a:gd name="connsiteX22" fmla="*/ 362367 w 1179279"/>
              <a:gd name="connsiteY22" fmla="*/ 511175 h 1627230"/>
              <a:gd name="connsiteX23" fmla="*/ 295692 w 1179279"/>
              <a:gd name="connsiteY23" fmla="*/ 492125 h 1627230"/>
              <a:gd name="connsiteX24" fmla="*/ 289342 w 1179279"/>
              <a:gd name="connsiteY24" fmla="*/ 419100 h 1627230"/>
              <a:gd name="connsiteX25" fmla="*/ 263942 w 1179279"/>
              <a:gd name="connsiteY25" fmla="*/ 396875 h 1627230"/>
              <a:gd name="connsiteX26" fmla="*/ 184567 w 1179279"/>
              <a:gd name="connsiteY26" fmla="*/ 387350 h 1627230"/>
              <a:gd name="connsiteX27" fmla="*/ 108367 w 1179279"/>
              <a:gd name="connsiteY27" fmla="*/ 393700 h 1627230"/>
              <a:gd name="connsiteX28" fmla="*/ 35342 w 1179279"/>
              <a:gd name="connsiteY28" fmla="*/ 469900 h 1627230"/>
              <a:gd name="connsiteX29" fmla="*/ 417 w 1179279"/>
              <a:gd name="connsiteY29" fmla="*/ 533400 h 1627230"/>
              <a:gd name="connsiteX30" fmla="*/ 16292 w 1179279"/>
              <a:gd name="connsiteY30" fmla="*/ 587375 h 1627230"/>
              <a:gd name="connsiteX31" fmla="*/ 9941 w 1179279"/>
              <a:gd name="connsiteY31" fmla="*/ 631825 h 1627230"/>
              <a:gd name="connsiteX32" fmla="*/ 13117 w 1179279"/>
              <a:gd name="connsiteY32" fmla="*/ 698500 h 1627230"/>
              <a:gd name="connsiteX33" fmla="*/ 9942 w 1179279"/>
              <a:gd name="connsiteY33" fmla="*/ 736600 h 1627230"/>
              <a:gd name="connsiteX34" fmla="*/ 48042 w 1179279"/>
              <a:gd name="connsiteY34" fmla="*/ 755650 h 1627230"/>
              <a:gd name="connsiteX35" fmla="*/ 102017 w 1179279"/>
              <a:gd name="connsiteY35" fmla="*/ 790575 h 1627230"/>
              <a:gd name="connsiteX36" fmla="*/ 133767 w 1179279"/>
              <a:gd name="connsiteY36" fmla="*/ 784225 h 1627230"/>
              <a:gd name="connsiteX37" fmla="*/ 159167 w 1179279"/>
              <a:gd name="connsiteY37" fmla="*/ 841375 h 1627230"/>
              <a:gd name="connsiteX38" fmla="*/ 155992 w 1179279"/>
              <a:gd name="connsiteY38" fmla="*/ 873125 h 1627230"/>
              <a:gd name="connsiteX39" fmla="*/ 200442 w 1179279"/>
              <a:gd name="connsiteY39" fmla="*/ 904875 h 1627230"/>
              <a:gd name="connsiteX40" fmla="*/ 222667 w 1179279"/>
              <a:gd name="connsiteY40" fmla="*/ 939800 h 1627230"/>
              <a:gd name="connsiteX41" fmla="*/ 213142 w 1179279"/>
              <a:gd name="connsiteY41" fmla="*/ 1022350 h 1627230"/>
              <a:gd name="connsiteX42" fmla="*/ 190917 w 1179279"/>
              <a:gd name="connsiteY42" fmla="*/ 1063625 h 1627230"/>
              <a:gd name="connsiteX43" fmla="*/ 190917 w 1179279"/>
              <a:gd name="connsiteY43" fmla="*/ 1200150 h 1627230"/>
              <a:gd name="connsiteX44" fmla="*/ 244892 w 1179279"/>
              <a:gd name="connsiteY44" fmla="*/ 1206500 h 1627230"/>
              <a:gd name="connsiteX45" fmla="*/ 279817 w 1179279"/>
              <a:gd name="connsiteY45" fmla="*/ 1222375 h 1627230"/>
              <a:gd name="connsiteX46" fmla="*/ 289342 w 1179279"/>
              <a:gd name="connsiteY46" fmla="*/ 1270000 h 1627230"/>
              <a:gd name="connsiteX47" fmla="*/ 356017 w 1179279"/>
              <a:gd name="connsiteY47" fmla="*/ 1298575 h 1627230"/>
              <a:gd name="connsiteX48" fmla="*/ 403642 w 1179279"/>
              <a:gd name="connsiteY48" fmla="*/ 1330325 h 1627230"/>
              <a:gd name="connsiteX49" fmla="*/ 422692 w 1179279"/>
              <a:gd name="connsiteY49" fmla="*/ 1403350 h 1627230"/>
              <a:gd name="connsiteX50" fmla="*/ 444917 w 1179279"/>
              <a:gd name="connsiteY50" fmla="*/ 1476375 h 1627230"/>
              <a:gd name="connsiteX51" fmla="*/ 483017 w 1179279"/>
              <a:gd name="connsiteY51" fmla="*/ 1482725 h 1627230"/>
              <a:gd name="connsiteX52" fmla="*/ 514767 w 1179279"/>
              <a:gd name="connsiteY52" fmla="*/ 1536700 h 1627230"/>
              <a:gd name="connsiteX53" fmla="*/ 543342 w 1179279"/>
              <a:gd name="connsiteY53" fmla="*/ 1584325 h 1627230"/>
              <a:gd name="connsiteX54" fmla="*/ 571917 w 1179279"/>
              <a:gd name="connsiteY54" fmla="*/ 1555750 h 1627230"/>
              <a:gd name="connsiteX55" fmla="*/ 597317 w 1179279"/>
              <a:gd name="connsiteY55" fmla="*/ 1501775 h 1627230"/>
              <a:gd name="connsiteX56" fmla="*/ 625892 w 1179279"/>
              <a:gd name="connsiteY56" fmla="*/ 1565275 h 1627230"/>
              <a:gd name="connsiteX57" fmla="*/ 660817 w 1179279"/>
              <a:gd name="connsiteY57" fmla="*/ 1590675 h 1627230"/>
              <a:gd name="connsiteX58" fmla="*/ 711617 w 1179279"/>
              <a:gd name="connsiteY58" fmla="*/ 1543050 h 1627230"/>
              <a:gd name="connsiteX59" fmla="*/ 794167 w 1179279"/>
              <a:gd name="connsiteY59" fmla="*/ 1558925 h 1627230"/>
              <a:gd name="connsiteX60" fmla="*/ 857667 w 1179279"/>
              <a:gd name="connsiteY60" fmla="*/ 1568450 h 1627230"/>
              <a:gd name="connsiteX61" fmla="*/ 927517 w 1179279"/>
              <a:gd name="connsiteY61" fmla="*/ 1590675 h 1627230"/>
              <a:gd name="connsiteX62" fmla="*/ 1000542 w 1179279"/>
              <a:gd name="connsiteY62" fmla="*/ 1606550 h 1627230"/>
              <a:gd name="connsiteX63" fmla="*/ 1054517 w 1179279"/>
              <a:gd name="connsiteY63" fmla="*/ 1625599 h 1627230"/>
              <a:gd name="connsiteX64" fmla="*/ 1079917 w 1179279"/>
              <a:gd name="connsiteY64" fmla="*/ 1612900 h 1627230"/>
              <a:gd name="connsiteX65" fmla="*/ 1076741 w 1179279"/>
              <a:gd name="connsiteY65" fmla="*/ 1581149 h 1627230"/>
              <a:gd name="connsiteX66" fmla="*/ 1098967 w 1179279"/>
              <a:gd name="connsiteY66" fmla="*/ 1568449 h 1627230"/>
              <a:gd name="connsiteX67" fmla="*/ 1098967 w 1179279"/>
              <a:gd name="connsiteY67" fmla="*/ 1527175 h 1627230"/>
              <a:gd name="connsiteX68" fmla="*/ 1140241 w 1179279"/>
              <a:gd name="connsiteY68" fmla="*/ 1527174 h 1627230"/>
              <a:gd name="connsiteX69" fmla="*/ 1178342 w 1179279"/>
              <a:gd name="connsiteY69" fmla="*/ 1514475 h 1627230"/>
              <a:gd name="connsiteX70" fmla="*/ 1098967 w 1179279"/>
              <a:gd name="connsiteY70" fmla="*/ 1457325 h 1627230"/>
              <a:gd name="connsiteX71" fmla="*/ 1057692 w 1179279"/>
              <a:gd name="connsiteY71" fmla="*/ 1419225 h 1627230"/>
              <a:gd name="connsiteX72" fmla="*/ 1025941 w 1179279"/>
              <a:gd name="connsiteY72" fmla="*/ 1384299 h 1627230"/>
              <a:gd name="connsiteX73" fmla="*/ 1076742 w 1179279"/>
              <a:gd name="connsiteY73" fmla="*/ 1339850 h 1627230"/>
              <a:gd name="connsiteX74" fmla="*/ 1064042 w 1179279"/>
              <a:gd name="connsiteY74" fmla="*/ 1308100 h 1627230"/>
              <a:gd name="connsiteX75" fmla="*/ 1038641 w 1179279"/>
              <a:gd name="connsiteY75" fmla="*/ 1320799 h 1627230"/>
              <a:gd name="connsiteX76" fmla="*/ 984667 w 1179279"/>
              <a:gd name="connsiteY76" fmla="*/ 1314450 h 1627230"/>
              <a:gd name="connsiteX77" fmla="*/ 1013242 w 1179279"/>
              <a:gd name="connsiteY77" fmla="*/ 1276350 h 1627230"/>
              <a:gd name="connsiteX78" fmla="*/ 975141 w 1179279"/>
              <a:gd name="connsiteY78" fmla="*/ 1238250 h 1627230"/>
              <a:gd name="connsiteX79" fmla="*/ 965617 w 1179279"/>
              <a:gd name="connsiteY79" fmla="*/ 1206500 h 1627230"/>
              <a:gd name="connsiteX80" fmla="*/ 930692 w 1179279"/>
              <a:gd name="connsiteY80" fmla="*/ 1146175 h 1627230"/>
              <a:gd name="connsiteX81" fmla="*/ 898942 w 1179279"/>
              <a:gd name="connsiteY81" fmla="*/ 1082675 h 1627230"/>
              <a:gd name="connsiteX82" fmla="*/ 857667 w 1179279"/>
              <a:gd name="connsiteY82" fmla="*/ 1012825 h 1627230"/>
              <a:gd name="connsiteX83" fmla="*/ 756067 w 1179279"/>
              <a:gd name="connsiteY83" fmla="*/ 965200 h 1627230"/>
              <a:gd name="connsiteX84" fmla="*/ 746542 w 1179279"/>
              <a:gd name="connsiteY84" fmla="*/ 879475 h 1627230"/>
              <a:gd name="connsiteX85" fmla="*/ 698917 w 1179279"/>
              <a:gd name="connsiteY85" fmla="*/ 850900 h 1627230"/>
              <a:gd name="connsiteX86" fmla="*/ 692566 w 1179279"/>
              <a:gd name="connsiteY86" fmla="*/ 752475 h 1627230"/>
              <a:gd name="connsiteX87" fmla="*/ 717967 w 1179279"/>
              <a:gd name="connsiteY87" fmla="*/ 666750 h 1627230"/>
              <a:gd name="connsiteX88" fmla="*/ 733842 w 1179279"/>
              <a:gd name="connsiteY88" fmla="*/ 584200 h 1627230"/>
              <a:gd name="connsiteX89" fmla="*/ 762417 w 1179279"/>
              <a:gd name="connsiteY89" fmla="*/ 520700 h 1627230"/>
              <a:gd name="connsiteX90" fmla="*/ 816392 w 1179279"/>
              <a:gd name="connsiteY90" fmla="*/ 479425 h 1627230"/>
              <a:gd name="connsiteX91" fmla="*/ 841792 w 1179279"/>
              <a:gd name="connsiteY91" fmla="*/ 390525 h 1627230"/>
              <a:gd name="connsiteX92" fmla="*/ 844966 w 1179279"/>
              <a:gd name="connsiteY92" fmla="*/ 295275 h 1627230"/>
              <a:gd name="connsiteX93" fmla="*/ 854492 w 1179279"/>
              <a:gd name="connsiteY93" fmla="*/ 225425 h 1627230"/>
              <a:gd name="connsiteX94" fmla="*/ 857667 w 1179279"/>
              <a:gd name="connsiteY94" fmla="*/ 209550 h 1627230"/>
              <a:gd name="connsiteX95" fmla="*/ 864017 w 1179279"/>
              <a:gd name="connsiteY95" fmla="*/ 200025 h 1627230"/>
              <a:gd name="connsiteX96" fmla="*/ 867192 w 1179279"/>
              <a:gd name="connsiteY96" fmla="*/ 177800 h 1627230"/>
              <a:gd name="connsiteX97" fmla="*/ 870367 w 1179279"/>
              <a:gd name="connsiteY97" fmla="*/ 168275 h 1627230"/>
              <a:gd name="connsiteX98" fmla="*/ 873542 w 1179279"/>
              <a:gd name="connsiteY98" fmla="*/ 152400 h 1627230"/>
              <a:gd name="connsiteX99" fmla="*/ 883067 w 1179279"/>
              <a:gd name="connsiteY99" fmla="*/ 101600 h 1627230"/>
              <a:gd name="connsiteX100" fmla="*/ 886242 w 1179279"/>
              <a:gd name="connsiteY100" fmla="*/ 92075 h 1627230"/>
              <a:gd name="connsiteX101" fmla="*/ 898942 w 1179279"/>
              <a:gd name="connsiteY101" fmla="*/ 76200 h 1627230"/>
              <a:gd name="connsiteX102" fmla="*/ 908467 w 1179279"/>
              <a:gd name="connsiteY102" fmla="*/ 73025 h 1627230"/>
              <a:gd name="connsiteX0" fmla="*/ 908467 w 1179279"/>
              <a:gd name="connsiteY0" fmla="*/ 73025 h 1627230"/>
              <a:gd name="connsiteX1" fmla="*/ 902117 w 1179279"/>
              <a:gd name="connsiteY1" fmla="*/ 57150 h 1627230"/>
              <a:gd name="connsiteX2" fmla="*/ 844967 w 1179279"/>
              <a:gd name="connsiteY2" fmla="*/ 22225 h 1627230"/>
              <a:gd name="connsiteX3" fmla="*/ 829092 w 1179279"/>
              <a:gd name="connsiteY3" fmla="*/ 9525 h 1627230"/>
              <a:gd name="connsiteX4" fmla="*/ 813217 w 1179279"/>
              <a:gd name="connsiteY4" fmla="*/ 6350 h 1627230"/>
              <a:gd name="connsiteX5" fmla="*/ 797342 w 1179279"/>
              <a:gd name="connsiteY5" fmla="*/ 0 h 1627230"/>
              <a:gd name="connsiteX6" fmla="*/ 775117 w 1179279"/>
              <a:gd name="connsiteY6" fmla="*/ 6350 h 1627230"/>
              <a:gd name="connsiteX7" fmla="*/ 771942 w 1179279"/>
              <a:gd name="connsiteY7" fmla="*/ 50800 h 1627230"/>
              <a:gd name="connsiteX8" fmla="*/ 768767 w 1179279"/>
              <a:gd name="connsiteY8" fmla="*/ 69850 h 1627230"/>
              <a:gd name="connsiteX9" fmla="*/ 759242 w 1179279"/>
              <a:gd name="connsiteY9" fmla="*/ 73025 h 1627230"/>
              <a:gd name="connsiteX10" fmla="*/ 749717 w 1179279"/>
              <a:gd name="connsiteY10" fmla="*/ 66675 h 1627230"/>
              <a:gd name="connsiteX11" fmla="*/ 737017 w 1179279"/>
              <a:gd name="connsiteY11" fmla="*/ 63500 h 1627230"/>
              <a:gd name="connsiteX12" fmla="*/ 714792 w 1179279"/>
              <a:gd name="connsiteY12" fmla="*/ 104775 h 1627230"/>
              <a:gd name="connsiteX13" fmla="*/ 670342 w 1179279"/>
              <a:gd name="connsiteY13" fmla="*/ 25400 h 1627230"/>
              <a:gd name="connsiteX14" fmla="*/ 654467 w 1179279"/>
              <a:gd name="connsiteY14" fmla="*/ 63500 h 1627230"/>
              <a:gd name="connsiteX15" fmla="*/ 600492 w 1179279"/>
              <a:gd name="connsiteY15" fmla="*/ 142875 h 1627230"/>
              <a:gd name="connsiteX16" fmla="*/ 562392 w 1179279"/>
              <a:gd name="connsiteY16" fmla="*/ 222250 h 1627230"/>
              <a:gd name="connsiteX17" fmla="*/ 527467 w 1179279"/>
              <a:gd name="connsiteY17" fmla="*/ 304800 h 1627230"/>
              <a:gd name="connsiteX18" fmla="*/ 521117 w 1179279"/>
              <a:gd name="connsiteY18" fmla="*/ 358775 h 1627230"/>
              <a:gd name="connsiteX19" fmla="*/ 444917 w 1179279"/>
              <a:gd name="connsiteY19" fmla="*/ 434975 h 1627230"/>
              <a:gd name="connsiteX20" fmla="*/ 444917 w 1179279"/>
              <a:gd name="connsiteY20" fmla="*/ 517525 h 1627230"/>
              <a:gd name="connsiteX21" fmla="*/ 409992 w 1179279"/>
              <a:gd name="connsiteY21" fmla="*/ 501650 h 1627230"/>
              <a:gd name="connsiteX22" fmla="*/ 362367 w 1179279"/>
              <a:gd name="connsiteY22" fmla="*/ 511175 h 1627230"/>
              <a:gd name="connsiteX23" fmla="*/ 295692 w 1179279"/>
              <a:gd name="connsiteY23" fmla="*/ 492125 h 1627230"/>
              <a:gd name="connsiteX24" fmla="*/ 289342 w 1179279"/>
              <a:gd name="connsiteY24" fmla="*/ 419100 h 1627230"/>
              <a:gd name="connsiteX25" fmla="*/ 263942 w 1179279"/>
              <a:gd name="connsiteY25" fmla="*/ 396875 h 1627230"/>
              <a:gd name="connsiteX26" fmla="*/ 184567 w 1179279"/>
              <a:gd name="connsiteY26" fmla="*/ 387350 h 1627230"/>
              <a:gd name="connsiteX27" fmla="*/ 108367 w 1179279"/>
              <a:gd name="connsiteY27" fmla="*/ 393700 h 1627230"/>
              <a:gd name="connsiteX28" fmla="*/ 35342 w 1179279"/>
              <a:gd name="connsiteY28" fmla="*/ 469900 h 1627230"/>
              <a:gd name="connsiteX29" fmla="*/ 417 w 1179279"/>
              <a:gd name="connsiteY29" fmla="*/ 533400 h 1627230"/>
              <a:gd name="connsiteX30" fmla="*/ 16292 w 1179279"/>
              <a:gd name="connsiteY30" fmla="*/ 587375 h 1627230"/>
              <a:gd name="connsiteX31" fmla="*/ 9941 w 1179279"/>
              <a:gd name="connsiteY31" fmla="*/ 631825 h 1627230"/>
              <a:gd name="connsiteX32" fmla="*/ 13117 w 1179279"/>
              <a:gd name="connsiteY32" fmla="*/ 698500 h 1627230"/>
              <a:gd name="connsiteX33" fmla="*/ 9942 w 1179279"/>
              <a:gd name="connsiteY33" fmla="*/ 736600 h 1627230"/>
              <a:gd name="connsiteX34" fmla="*/ 48042 w 1179279"/>
              <a:gd name="connsiteY34" fmla="*/ 755650 h 1627230"/>
              <a:gd name="connsiteX35" fmla="*/ 102017 w 1179279"/>
              <a:gd name="connsiteY35" fmla="*/ 790575 h 1627230"/>
              <a:gd name="connsiteX36" fmla="*/ 133767 w 1179279"/>
              <a:gd name="connsiteY36" fmla="*/ 784225 h 1627230"/>
              <a:gd name="connsiteX37" fmla="*/ 159167 w 1179279"/>
              <a:gd name="connsiteY37" fmla="*/ 841375 h 1627230"/>
              <a:gd name="connsiteX38" fmla="*/ 155992 w 1179279"/>
              <a:gd name="connsiteY38" fmla="*/ 873125 h 1627230"/>
              <a:gd name="connsiteX39" fmla="*/ 200442 w 1179279"/>
              <a:gd name="connsiteY39" fmla="*/ 904875 h 1627230"/>
              <a:gd name="connsiteX40" fmla="*/ 222667 w 1179279"/>
              <a:gd name="connsiteY40" fmla="*/ 939800 h 1627230"/>
              <a:gd name="connsiteX41" fmla="*/ 213142 w 1179279"/>
              <a:gd name="connsiteY41" fmla="*/ 1022350 h 1627230"/>
              <a:gd name="connsiteX42" fmla="*/ 190917 w 1179279"/>
              <a:gd name="connsiteY42" fmla="*/ 1063625 h 1627230"/>
              <a:gd name="connsiteX43" fmla="*/ 190917 w 1179279"/>
              <a:gd name="connsiteY43" fmla="*/ 1200150 h 1627230"/>
              <a:gd name="connsiteX44" fmla="*/ 244892 w 1179279"/>
              <a:gd name="connsiteY44" fmla="*/ 1206500 h 1627230"/>
              <a:gd name="connsiteX45" fmla="*/ 279817 w 1179279"/>
              <a:gd name="connsiteY45" fmla="*/ 1222375 h 1627230"/>
              <a:gd name="connsiteX46" fmla="*/ 289342 w 1179279"/>
              <a:gd name="connsiteY46" fmla="*/ 1270000 h 1627230"/>
              <a:gd name="connsiteX47" fmla="*/ 356017 w 1179279"/>
              <a:gd name="connsiteY47" fmla="*/ 1298575 h 1627230"/>
              <a:gd name="connsiteX48" fmla="*/ 403642 w 1179279"/>
              <a:gd name="connsiteY48" fmla="*/ 1330325 h 1627230"/>
              <a:gd name="connsiteX49" fmla="*/ 422692 w 1179279"/>
              <a:gd name="connsiteY49" fmla="*/ 1403350 h 1627230"/>
              <a:gd name="connsiteX50" fmla="*/ 444917 w 1179279"/>
              <a:gd name="connsiteY50" fmla="*/ 1476375 h 1627230"/>
              <a:gd name="connsiteX51" fmla="*/ 483017 w 1179279"/>
              <a:gd name="connsiteY51" fmla="*/ 1482725 h 1627230"/>
              <a:gd name="connsiteX52" fmla="*/ 514767 w 1179279"/>
              <a:gd name="connsiteY52" fmla="*/ 1536700 h 1627230"/>
              <a:gd name="connsiteX53" fmla="*/ 543342 w 1179279"/>
              <a:gd name="connsiteY53" fmla="*/ 1584325 h 1627230"/>
              <a:gd name="connsiteX54" fmla="*/ 571917 w 1179279"/>
              <a:gd name="connsiteY54" fmla="*/ 1555750 h 1627230"/>
              <a:gd name="connsiteX55" fmla="*/ 597317 w 1179279"/>
              <a:gd name="connsiteY55" fmla="*/ 1501775 h 1627230"/>
              <a:gd name="connsiteX56" fmla="*/ 625892 w 1179279"/>
              <a:gd name="connsiteY56" fmla="*/ 1565275 h 1627230"/>
              <a:gd name="connsiteX57" fmla="*/ 660817 w 1179279"/>
              <a:gd name="connsiteY57" fmla="*/ 1590675 h 1627230"/>
              <a:gd name="connsiteX58" fmla="*/ 711617 w 1179279"/>
              <a:gd name="connsiteY58" fmla="*/ 1543050 h 1627230"/>
              <a:gd name="connsiteX59" fmla="*/ 794167 w 1179279"/>
              <a:gd name="connsiteY59" fmla="*/ 1558925 h 1627230"/>
              <a:gd name="connsiteX60" fmla="*/ 857667 w 1179279"/>
              <a:gd name="connsiteY60" fmla="*/ 1568450 h 1627230"/>
              <a:gd name="connsiteX61" fmla="*/ 927517 w 1179279"/>
              <a:gd name="connsiteY61" fmla="*/ 1590675 h 1627230"/>
              <a:gd name="connsiteX62" fmla="*/ 1000542 w 1179279"/>
              <a:gd name="connsiteY62" fmla="*/ 1606550 h 1627230"/>
              <a:gd name="connsiteX63" fmla="*/ 1054517 w 1179279"/>
              <a:gd name="connsiteY63" fmla="*/ 1625599 h 1627230"/>
              <a:gd name="connsiteX64" fmla="*/ 1079917 w 1179279"/>
              <a:gd name="connsiteY64" fmla="*/ 1612900 h 1627230"/>
              <a:gd name="connsiteX65" fmla="*/ 1076741 w 1179279"/>
              <a:gd name="connsiteY65" fmla="*/ 1581149 h 1627230"/>
              <a:gd name="connsiteX66" fmla="*/ 1098967 w 1179279"/>
              <a:gd name="connsiteY66" fmla="*/ 1568449 h 1627230"/>
              <a:gd name="connsiteX67" fmla="*/ 1098967 w 1179279"/>
              <a:gd name="connsiteY67" fmla="*/ 1527175 h 1627230"/>
              <a:gd name="connsiteX68" fmla="*/ 1140241 w 1179279"/>
              <a:gd name="connsiteY68" fmla="*/ 1527174 h 1627230"/>
              <a:gd name="connsiteX69" fmla="*/ 1178342 w 1179279"/>
              <a:gd name="connsiteY69" fmla="*/ 1514475 h 1627230"/>
              <a:gd name="connsiteX70" fmla="*/ 1098967 w 1179279"/>
              <a:gd name="connsiteY70" fmla="*/ 1457325 h 1627230"/>
              <a:gd name="connsiteX71" fmla="*/ 1057692 w 1179279"/>
              <a:gd name="connsiteY71" fmla="*/ 1419225 h 1627230"/>
              <a:gd name="connsiteX72" fmla="*/ 1025941 w 1179279"/>
              <a:gd name="connsiteY72" fmla="*/ 1384299 h 1627230"/>
              <a:gd name="connsiteX73" fmla="*/ 1076742 w 1179279"/>
              <a:gd name="connsiteY73" fmla="*/ 1339850 h 1627230"/>
              <a:gd name="connsiteX74" fmla="*/ 1064042 w 1179279"/>
              <a:gd name="connsiteY74" fmla="*/ 1308100 h 1627230"/>
              <a:gd name="connsiteX75" fmla="*/ 1038641 w 1179279"/>
              <a:gd name="connsiteY75" fmla="*/ 1320799 h 1627230"/>
              <a:gd name="connsiteX76" fmla="*/ 984667 w 1179279"/>
              <a:gd name="connsiteY76" fmla="*/ 1314450 h 1627230"/>
              <a:gd name="connsiteX77" fmla="*/ 1013242 w 1179279"/>
              <a:gd name="connsiteY77" fmla="*/ 1276350 h 1627230"/>
              <a:gd name="connsiteX78" fmla="*/ 975141 w 1179279"/>
              <a:gd name="connsiteY78" fmla="*/ 1238250 h 1627230"/>
              <a:gd name="connsiteX79" fmla="*/ 965617 w 1179279"/>
              <a:gd name="connsiteY79" fmla="*/ 1206500 h 1627230"/>
              <a:gd name="connsiteX80" fmla="*/ 930692 w 1179279"/>
              <a:gd name="connsiteY80" fmla="*/ 1146175 h 1627230"/>
              <a:gd name="connsiteX81" fmla="*/ 898942 w 1179279"/>
              <a:gd name="connsiteY81" fmla="*/ 1082675 h 1627230"/>
              <a:gd name="connsiteX82" fmla="*/ 857667 w 1179279"/>
              <a:gd name="connsiteY82" fmla="*/ 1012825 h 1627230"/>
              <a:gd name="connsiteX83" fmla="*/ 756067 w 1179279"/>
              <a:gd name="connsiteY83" fmla="*/ 965200 h 1627230"/>
              <a:gd name="connsiteX84" fmla="*/ 746542 w 1179279"/>
              <a:gd name="connsiteY84" fmla="*/ 879475 h 1627230"/>
              <a:gd name="connsiteX85" fmla="*/ 698917 w 1179279"/>
              <a:gd name="connsiteY85" fmla="*/ 850900 h 1627230"/>
              <a:gd name="connsiteX86" fmla="*/ 692566 w 1179279"/>
              <a:gd name="connsiteY86" fmla="*/ 752475 h 1627230"/>
              <a:gd name="connsiteX87" fmla="*/ 717967 w 1179279"/>
              <a:gd name="connsiteY87" fmla="*/ 666750 h 1627230"/>
              <a:gd name="connsiteX88" fmla="*/ 733842 w 1179279"/>
              <a:gd name="connsiteY88" fmla="*/ 584200 h 1627230"/>
              <a:gd name="connsiteX89" fmla="*/ 762417 w 1179279"/>
              <a:gd name="connsiteY89" fmla="*/ 520700 h 1627230"/>
              <a:gd name="connsiteX90" fmla="*/ 816392 w 1179279"/>
              <a:gd name="connsiteY90" fmla="*/ 479425 h 1627230"/>
              <a:gd name="connsiteX91" fmla="*/ 841792 w 1179279"/>
              <a:gd name="connsiteY91" fmla="*/ 390525 h 1627230"/>
              <a:gd name="connsiteX92" fmla="*/ 829091 w 1179279"/>
              <a:gd name="connsiteY92" fmla="*/ 301625 h 1627230"/>
              <a:gd name="connsiteX93" fmla="*/ 854492 w 1179279"/>
              <a:gd name="connsiteY93" fmla="*/ 225425 h 1627230"/>
              <a:gd name="connsiteX94" fmla="*/ 857667 w 1179279"/>
              <a:gd name="connsiteY94" fmla="*/ 209550 h 1627230"/>
              <a:gd name="connsiteX95" fmla="*/ 864017 w 1179279"/>
              <a:gd name="connsiteY95" fmla="*/ 200025 h 1627230"/>
              <a:gd name="connsiteX96" fmla="*/ 867192 w 1179279"/>
              <a:gd name="connsiteY96" fmla="*/ 177800 h 1627230"/>
              <a:gd name="connsiteX97" fmla="*/ 870367 w 1179279"/>
              <a:gd name="connsiteY97" fmla="*/ 168275 h 1627230"/>
              <a:gd name="connsiteX98" fmla="*/ 873542 w 1179279"/>
              <a:gd name="connsiteY98" fmla="*/ 152400 h 1627230"/>
              <a:gd name="connsiteX99" fmla="*/ 883067 w 1179279"/>
              <a:gd name="connsiteY99" fmla="*/ 101600 h 1627230"/>
              <a:gd name="connsiteX100" fmla="*/ 886242 w 1179279"/>
              <a:gd name="connsiteY100" fmla="*/ 92075 h 1627230"/>
              <a:gd name="connsiteX101" fmla="*/ 898942 w 1179279"/>
              <a:gd name="connsiteY101" fmla="*/ 76200 h 1627230"/>
              <a:gd name="connsiteX102" fmla="*/ 908467 w 1179279"/>
              <a:gd name="connsiteY102" fmla="*/ 73025 h 1627230"/>
              <a:gd name="connsiteX0" fmla="*/ 908467 w 1179279"/>
              <a:gd name="connsiteY0" fmla="*/ 73025 h 1627230"/>
              <a:gd name="connsiteX1" fmla="*/ 902117 w 1179279"/>
              <a:gd name="connsiteY1" fmla="*/ 57150 h 1627230"/>
              <a:gd name="connsiteX2" fmla="*/ 844967 w 1179279"/>
              <a:gd name="connsiteY2" fmla="*/ 22225 h 1627230"/>
              <a:gd name="connsiteX3" fmla="*/ 829092 w 1179279"/>
              <a:gd name="connsiteY3" fmla="*/ 9525 h 1627230"/>
              <a:gd name="connsiteX4" fmla="*/ 813217 w 1179279"/>
              <a:gd name="connsiteY4" fmla="*/ 6350 h 1627230"/>
              <a:gd name="connsiteX5" fmla="*/ 797342 w 1179279"/>
              <a:gd name="connsiteY5" fmla="*/ 0 h 1627230"/>
              <a:gd name="connsiteX6" fmla="*/ 775117 w 1179279"/>
              <a:gd name="connsiteY6" fmla="*/ 6350 h 1627230"/>
              <a:gd name="connsiteX7" fmla="*/ 771942 w 1179279"/>
              <a:gd name="connsiteY7" fmla="*/ 50800 h 1627230"/>
              <a:gd name="connsiteX8" fmla="*/ 768767 w 1179279"/>
              <a:gd name="connsiteY8" fmla="*/ 69850 h 1627230"/>
              <a:gd name="connsiteX9" fmla="*/ 759242 w 1179279"/>
              <a:gd name="connsiteY9" fmla="*/ 73025 h 1627230"/>
              <a:gd name="connsiteX10" fmla="*/ 749717 w 1179279"/>
              <a:gd name="connsiteY10" fmla="*/ 66675 h 1627230"/>
              <a:gd name="connsiteX11" fmla="*/ 737017 w 1179279"/>
              <a:gd name="connsiteY11" fmla="*/ 63500 h 1627230"/>
              <a:gd name="connsiteX12" fmla="*/ 714792 w 1179279"/>
              <a:gd name="connsiteY12" fmla="*/ 104775 h 1627230"/>
              <a:gd name="connsiteX13" fmla="*/ 670342 w 1179279"/>
              <a:gd name="connsiteY13" fmla="*/ 25400 h 1627230"/>
              <a:gd name="connsiteX14" fmla="*/ 654467 w 1179279"/>
              <a:gd name="connsiteY14" fmla="*/ 63500 h 1627230"/>
              <a:gd name="connsiteX15" fmla="*/ 600492 w 1179279"/>
              <a:gd name="connsiteY15" fmla="*/ 142875 h 1627230"/>
              <a:gd name="connsiteX16" fmla="*/ 562392 w 1179279"/>
              <a:gd name="connsiteY16" fmla="*/ 222250 h 1627230"/>
              <a:gd name="connsiteX17" fmla="*/ 527467 w 1179279"/>
              <a:gd name="connsiteY17" fmla="*/ 304800 h 1627230"/>
              <a:gd name="connsiteX18" fmla="*/ 521117 w 1179279"/>
              <a:gd name="connsiteY18" fmla="*/ 358775 h 1627230"/>
              <a:gd name="connsiteX19" fmla="*/ 444917 w 1179279"/>
              <a:gd name="connsiteY19" fmla="*/ 434975 h 1627230"/>
              <a:gd name="connsiteX20" fmla="*/ 444917 w 1179279"/>
              <a:gd name="connsiteY20" fmla="*/ 517525 h 1627230"/>
              <a:gd name="connsiteX21" fmla="*/ 409992 w 1179279"/>
              <a:gd name="connsiteY21" fmla="*/ 501650 h 1627230"/>
              <a:gd name="connsiteX22" fmla="*/ 362367 w 1179279"/>
              <a:gd name="connsiteY22" fmla="*/ 511175 h 1627230"/>
              <a:gd name="connsiteX23" fmla="*/ 295692 w 1179279"/>
              <a:gd name="connsiteY23" fmla="*/ 492125 h 1627230"/>
              <a:gd name="connsiteX24" fmla="*/ 289342 w 1179279"/>
              <a:gd name="connsiteY24" fmla="*/ 419100 h 1627230"/>
              <a:gd name="connsiteX25" fmla="*/ 263942 w 1179279"/>
              <a:gd name="connsiteY25" fmla="*/ 396875 h 1627230"/>
              <a:gd name="connsiteX26" fmla="*/ 184567 w 1179279"/>
              <a:gd name="connsiteY26" fmla="*/ 387350 h 1627230"/>
              <a:gd name="connsiteX27" fmla="*/ 108367 w 1179279"/>
              <a:gd name="connsiteY27" fmla="*/ 393700 h 1627230"/>
              <a:gd name="connsiteX28" fmla="*/ 35342 w 1179279"/>
              <a:gd name="connsiteY28" fmla="*/ 469900 h 1627230"/>
              <a:gd name="connsiteX29" fmla="*/ 417 w 1179279"/>
              <a:gd name="connsiteY29" fmla="*/ 533400 h 1627230"/>
              <a:gd name="connsiteX30" fmla="*/ 16292 w 1179279"/>
              <a:gd name="connsiteY30" fmla="*/ 587375 h 1627230"/>
              <a:gd name="connsiteX31" fmla="*/ 9941 w 1179279"/>
              <a:gd name="connsiteY31" fmla="*/ 631825 h 1627230"/>
              <a:gd name="connsiteX32" fmla="*/ 13117 w 1179279"/>
              <a:gd name="connsiteY32" fmla="*/ 698500 h 1627230"/>
              <a:gd name="connsiteX33" fmla="*/ 9942 w 1179279"/>
              <a:gd name="connsiteY33" fmla="*/ 736600 h 1627230"/>
              <a:gd name="connsiteX34" fmla="*/ 48042 w 1179279"/>
              <a:gd name="connsiteY34" fmla="*/ 755650 h 1627230"/>
              <a:gd name="connsiteX35" fmla="*/ 102017 w 1179279"/>
              <a:gd name="connsiteY35" fmla="*/ 790575 h 1627230"/>
              <a:gd name="connsiteX36" fmla="*/ 133767 w 1179279"/>
              <a:gd name="connsiteY36" fmla="*/ 784225 h 1627230"/>
              <a:gd name="connsiteX37" fmla="*/ 159167 w 1179279"/>
              <a:gd name="connsiteY37" fmla="*/ 841375 h 1627230"/>
              <a:gd name="connsiteX38" fmla="*/ 155992 w 1179279"/>
              <a:gd name="connsiteY38" fmla="*/ 873125 h 1627230"/>
              <a:gd name="connsiteX39" fmla="*/ 200442 w 1179279"/>
              <a:gd name="connsiteY39" fmla="*/ 904875 h 1627230"/>
              <a:gd name="connsiteX40" fmla="*/ 222667 w 1179279"/>
              <a:gd name="connsiteY40" fmla="*/ 939800 h 1627230"/>
              <a:gd name="connsiteX41" fmla="*/ 213142 w 1179279"/>
              <a:gd name="connsiteY41" fmla="*/ 1022350 h 1627230"/>
              <a:gd name="connsiteX42" fmla="*/ 190917 w 1179279"/>
              <a:gd name="connsiteY42" fmla="*/ 1063625 h 1627230"/>
              <a:gd name="connsiteX43" fmla="*/ 190917 w 1179279"/>
              <a:gd name="connsiteY43" fmla="*/ 1200150 h 1627230"/>
              <a:gd name="connsiteX44" fmla="*/ 244892 w 1179279"/>
              <a:gd name="connsiteY44" fmla="*/ 1206500 h 1627230"/>
              <a:gd name="connsiteX45" fmla="*/ 279817 w 1179279"/>
              <a:gd name="connsiteY45" fmla="*/ 1222375 h 1627230"/>
              <a:gd name="connsiteX46" fmla="*/ 289342 w 1179279"/>
              <a:gd name="connsiteY46" fmla="*/ 1270000 h 1627230"/>
              <a:gd name="connsiteX47" fmla="*/ 356017 w 1179279"/>
              <a:gd name="connsiteY47" fmla="*/ 1298575 h 1627230"/>
              <a:gd name="connsiteX48" fmla="*/ 403642 w 1179279"/>
              <a:gd name="connsiteY48" fmla="*/ 1330325 h 1627230"/>
              <a:gd name="connsiteX49" fmla="*/ 422692 w 1179279"/>
              <a:gd name="connsiteY49" fmla="*/ 1403350 h 1627230"/>
              <a:gd name="connsiteX50" fmla="*/ 444917 w 1179279"/>
              <a:gd name="connsiteY50" fmla="*/ 1476375 h 1627230"/>
              <a:gd name="connsiteX51" fmla="*/ 483017 w 1179279"/>
              <a:gd name="connsiteY51" fmla="*/ 1482725 h 1627230"/>
              <a:gd name="connsiteX52" fmla="*/ 514767 w 1179279"/>
              <a:gd name="connsiteY52" fmla="*/ 1536700 h 1627230"/>
              <a:gd name="connsiteX53" fmla="*/ 543342 w 1179279"/>
              <a:gd name="connsiteY53" fmla="*/ 1584325 h 1627230"/>
              <a:gd name="connsiteX54" fmla="*/ 571917 w 1179279"/>
              <a:gd name="connsiteY54" fmla="*/ 1555750 h 1627230"/>
              <a:gd name="connsiteX55" fmla="*/ 597317 w 1179279"/>
              <a:gd name="connsiteY55" fmla="*/ 1501775 h 1627230"/>
              <a:gd name="connsiteX56" fmla="*/ 625892 w 1179279"/>
              <a:gd name="connsiteY56" fmla="*/ 1565275 h 1627230"/>
              <a:gd name="connsiteX57" fmla="*/ 660817 w 1179279"/>
              <a:gd name="connsiteY57" fmla="*/ 1590675 h 1627230"/>
              <a:gd name="connsiteX58" fmla="*/ 711617 w 1179279"/>
              <a:gd name="connsiteY58" fmla="*/ 1543050 h 1627230"/>
              <a:gd name="connsiteX59" fmla="*/ 794167 w 1179279"/>
              <a:gd name="connsiteY59" fmla="*/ 1558925 h 1627230"/>
              <a:gd name="connsiteX60" fmla="*/ 857667 w 1179279"/>
              <a:gd name="connsiteY60" fmla="*/ 1568450 h 1627230"/>
              <a:gd name="connsiteX61" fmla="*/ 927517 w 1179279"/>
              <a:gd name="connsiteY61" fmla="*/ 1590675 h 1627230"/>
              <a:gd name="connsiteX62" fmla="*/ 1000542 w 1179279"/>
              <a:gd name="connsiteY62" fmla="*/ 1606550 h 1627230"/>
              <a:gd name="connsiteX63" fmla="*/ 1054517 w 1179279"/>
              <a:gd name="connsiteY63" fmla="*/ 1625599 h 1627230"/>
              <a:gd name="connsiteX64" fmla="*/ 1079917 w 1179279"/>
              <a:gd name="connsiteY64" fmla="*/ 1612900 h 1627230"/>
              <a:gd name="connsiteX65" fmla="*/ 1076741 w 1179279"/>
              <a:gd name="connsiteY65" fmla="*/ 1581149 h 1627230"/>
              <a:gd name="connsiteX66" fmla="*/ 1098967 w 1179279"/>
              <a:gd name="connsiteY66" fmla="*/ 1568449 h 1627230"/>
              <a:gd name="connsiteX67" fmla="*/ 1098967 w 1179279"/>
              <a:gd name="connsiteY67" fmla="*/ 1527175 h 1627230"/>
              <a:gd name="connsiteX68" fmla="*/ 1140241 w 1179279"/>
              <a:gd name="connsiteY68" fmla="*/ 1527174 h 1627230"/>
              <a:gd name="connsiteX69" fmla="*/ 1178342 w 1179279"/>
              <a:gd name="connsiteY69" fmla="*/ 1514475 h 1627230"/>
              <a:gd name="connsiteX70" fmla="*/ 1098967 w 1179279"/>
              <a:gd name="connsiteY70" fmla="*/ 1457325 h 1627230"/>
              <a:gd name="connsiteX71" fmla="*/ 1057692 w 1179279"/>
              <a:gd name="connsiteY71" fmla="*/ 1419225 h 1627230"/>
              <a:gd name="connsiteX72" fmla="*/ 1025941 w 1179279"/>
              <a:gd name="connsiteY72" fmla="*/ 1384299 h 1627230"/>
              <a:gd name="connsiteX73" fmla="*/ 1076742 w 1179279"/>
              <a:gd name="connsiteY73" fmla="*/ 1339850 h 1627230"/>
              <a:gd name="connsiteX74" fmla="*/ 1064042 w 1179279"/>
              <a:gd name="connsiteY74" fmla="*/ 1308100 h 1627230"/>
              <a:gd name="connsiteX75" fmla="*/ 1038641 w 1179279"/>
              <a:gd name="connsiteY75" fmla="*/ 1320799 h 1627230"/>
              <a:gd name="connsiteX76" fmla="*/ 984667 w 1179279"/>
              <a:gd name="connsiteY76" fmla="*/ 1314450 h 1627230"/>
              <a:gd name="connsiteX77" fmla="*/ 1013242 w 1179279"/>
              <a:gd name="connsiteY77" fmla="*/ 1276350 h 1627230"/>
              <a:gd name="connsiteX78" fmla="*/ 975141 w 1179279"/>
              <a:gd name="connsiteY78" fmla="*/ 1238250 h 1627230"/>
              <a:gd name="connsiteX79" fmla="*/ 965617 w 1179279"/>
              <a:gd name="connsiteY79" fmla="*/ 1206500 h 1627230"/>
              <a:gd name="connsiteX80" fmla="*/ 930692 w 1179279"/>
              <a:gd name="connsiteY80" fmla="*/ 1146175 h 1627230"/>
              <a:gd name="connsiteX81" fmla="*/ 898942 w 1179279"/>
              <a:gd name="connsiteY81" fmla="*/ 1082675 h 1627230"/>
              <a:gd name="connsiteX82" fmla="*/ 857667 w 1179279"/>
              <a:gd name="connsiteY82" fmla="*/ 1012825 h 1627230"/>
              <a:gd name="connsiteX83" fmla="*/ 756067 w 1179279"/>
              <a:gd name="connsiteY83" fmla="*/ 965200 h 1627230"/>
              <a:gd name="connsiteX84" fmla="*/ 746542 w 1179279"/>
              <a:gd name="connsiteY84" fmla="*/ 879475 h 1627230"/>
              <a:gd name="connsiteX85" fmla="*/ 698917 w 1179279"/>
              <a:gd name="connsiteY85" fmla="*/ 850900 h 1627230"/>
              <a:gd name="connsiteX86" fmla="*/ 692566 w 1179279"/>
              <a:gd name="connsiteY86" fmla="*/ 752475 h 1627230"/>
              <a:gd name="connsiteX87" fmla="*/ 717967 w 1179279"/>
              <a:gd name="connsiteY87" fmla="*/ 666750 h 1627230"/>
              <a:gd name="connsiteX88" fmla="*/ 733842 w 1179279"/>
              <a:gd name="connsiteY88" fmla="*/ 584200 h 1627230"/>
              <a:gd name="connsiteX89" fmla="*/ 762417 w 1179279"/>
              <a:gd name="connsiteY89" fmla="*/ 520700 h 1627230"/>
              <a:gd name="connsiteX90" fmla="*/ 816392 w 1179279"/>
              <a:gd name="connsiteY90" fmla="*/ 479425 h 1627230"/>
              <a:gd name="connsiteX91" fmla="*/ 841792 w 1179279"/>
              <a:gd name="connsiteY91" fmla="*/ 390525 h 1627230"/>
              <a:gd name="connsiteX92" fmla="*/ 829091 w 1179279"/>
              <a:gd name="connsiteY92" fmla="*/ 301625 h 1627230"/>
              <a:gd name="connsiteX93" fmla="*/ 857667 w 1179279"/>
              <a:gd name="connsiteY93" fmla="*/ 209550 h 1627230"/>
              <a:gd name="connsiteX94" fmla="*/ 864017 w 1179279"/>
              <a:gd name="connsiteY94" fmla="*/ 200025 h 1627230"/>
              <a:gd name="connsiteX95" fmla="*/ 867192 w 1179279"/>
              <a:gd name="connsiteY95" fmla="*/ 177800 h 1627230"/>
              <a:gd name="connsiteX96" fmla="*/ 870367 w 1179279"/>
              <a:gd name="connsiteY96" fmla="*/ 168275 h 1627230"/>
              <a:gd name="connsiteX97" fmla="*/ 873542 w 1179279"/>
              <a:gd name="connsiteY97" fmla="*/ 152400 h 1627230"/>
              <a:gd name="connsiteX98" fmla="*/ 883067 w 1179279"/>
              <a:gd name="connsiteY98" fmla="*/ 101600 h 1627230"/>
              <a:gd name="connsiteX99" fmla="*/ 886242 w 1179279"/>
              <a:gd name="connsiteY99" fmla="*/ 92075 h 1627230"/>
              <a:gd name="connsiteX100" fmla="*/ 898942 w 1179279"/>
              <a:gd name="connsiteY100" fmla="*/ 76200 h 1627230"/>
              <a:gd name="connsiteX101" fmla="*/ 908467 w 1179279"/>
              <a:gd name="connsiteY101" fmla="*/ 73025 h 1627230"/>
              <a:gd name="connsiteX0" fmla="*/ 908467 w 1179279"/>
              <a:gd name="connsiteY0" fmla="*/ 73025 h 1627230"/>
              <a:gd name="connsiteX1" fmla="*/ 902117 w 1179279"/>
              <a:gd name="connsiteY1" fmla="*/ 57150 h 1627230"/>
              <a:gd name="connsiteX2" fmla="*/ 844967 w 1179279"/>
              <a:gd name="connsiteY2" fmla="*/ 22225 h 1627230"/>
              <a:gd name="connsiteX3" fmla="*/ 829092 w 1179279"/>
              <a:gd name="connsiteY3" fmla="*/ 9525 h 1627230"/>
              <a:gd name="connsiteX4" fmla="*/ 813217 w 1179279"/>
              <a:gd name="connsiteY4" fmla="*/ 6350 h 1627230"/>
              <a:gd name="connsiteX5" fmla="*/ 797342 w 1179279"/>
              <a:gd name="connsiteY5" fmla="*/ 0 h 1627230"/>
              <a:gd name="connsiteX6" fmla="*/ 775117 w 1179279"/>
              <a:gd name="connsiteY6" fmla="*/ 6350 h 1627230"/>
              <a:gd name="connsiteX7" fmla="*/ 771942 w 1179279"/>
              <a:gd name="connsiteY7" fmla="*/ 50800 h 1627230"/>
              <a:gd name="connsiteX8" fmla="*/ 768767 w 1179279"/>
              <a:gd name="connsiteY8" fmla="*/ 69850 h 1627230"/>
              <a:gd name="connsiteX9" fmla="*/ 759242 w 1179279"/>
              <a:gd name="connsiteY9" fmla="*/ 73025 h 1627230"/>
              <a:gd name="connsiteX10" fmla="*/ 749717 w 1179279"/>
              <a:gd name="connsiteY10" fmla="*/ 66675 h 1627230"/>
              <a:gd name="connsiteX11" fmla="*/ 737017 w 1179279"/>
              <a:gd name="connsiteY11" fmla="*/ 63500 h 1627230"/>
              <a:gd name="connsiteX12" fmla="*/ 714792 w 1179279"/>
              <a:gd name="connsiteY12" fmla="*/ 104775 h 1627230"/>
              <a:gd name="connsiteX13" fmla="*/ 670342 w 1179279"/>
              <a:gd name="connsiteY13" fmla="*/ 25400 h 1627230"/>
              <a:gd name="connsiteX14" fmla="*/ 654467 w 1179279"/>
              <a:gd name="connsiteY14" fmla="*/ 63500 h 1627230"/>
              <a:gd name="connsiteX15" fmla="*/ 600492 w 1179279"/>
              <a:gd name="connsiteY15" fmla="*/ 142875 h 1627230"/>
              <a:gd name="connsiteX16" fmla="*/ 562392 w 1179279"/>
              <a:gd name="connsiteY16" fmla="*/ 222250 h 1627230"/>
              <a:gd name="connsiteX17" fmla="*/ 527467 w 1179279"/>
              <a:gd name="connsiteY17" fmla="*/ 304800 h 1627230"/>
              <a:gd name="connsiteX18" fmla="*/ 521117 w 1179279"/>
              <a:gd name="connsiteY18" fmla="*/ 358775 h 1627230"/>
              <a:gd name="connsiteX19" fmla="*/ 444917 w 1179279"/>
              <a:gd name="connsiteY19" fmla="*/ 434975 h 1627230"/>
              <a:gd name="connsiteX20" fmla="*/ 444917 w 1179279"/>
              <a:gd name="connsiteY20" fmla="*/ 517525 h 1627230"/>
              <a:gd name="connsiteX21" fmla="*/ 409992 w 1179279"/>
              <a:gd name="connsiteY21" fmla="*/ 501650 h 1627230"/>
              <a:gd name="connsiteX22" fmla="*/ 362367 w 1179279"/>
              <a:gd name="connsiteY22" fmla="*/ 511175 h 1627230"/>
              <a:gd name="connsiteX23" fmla="*/ 295692 w 1179279"/>
              <a:gd name="connsiteY23" fmla="*/ 492125 h 1627230"/>
              <a:gd name="connsiteX24" fmla="*/ 289342 w 1179279"/>
              <a:gd name="connsiteY24" fmla="*/ 419100 h 1627230"/>
              <a:gd name="connsiteX25" fmla="*/ 263942 w 1179279"/>
              <a:gd name="connsiteY25" fmla="*/ 396875 h 1627230"/>
              <a:gd name="connsiteX26" fmla="*/ 184567 w 1179279"/>
              <a:gd name="connsiteY26" fmla="*/ 387350 h 1627230"/>
              <a:gd name="connsiteX27" fmla="*/ 108367 w 1179279"/>
              <a:gd name="connsiteY27" fmla="*/ 393700 h 1627230"/>
              <a:gd name="connsiteX28" fmla="*/ 35342 w 1179279"/>
              <a:gd name="connsiteY28" fmla="*/ 469900 h 1627230"/>
              <a:gd name="connsiteX29" fmla="*/ 417 w 1179279"/>
              <a:gd name="connsiteY29" fmla="*/ 533400 h 1627230"/>
              <a:gd name="connsiteX30" fmla="*/ 16292 w 1179279"/>
              <a:gd name="connsiteY30" fmla="*/ 587375 h 1627230"/>
              <a:gd name="connsiteX31" fmla="*/ 9941 w 1179279"/>
              <a:gd name="connsiteY31" fmla="*/ 631825 h 1627230"/>
              <a:gd name="connsiteX32" fmla="*/ 13117 w 1179279"/>
              <a:gd name="connsiteY32" fmla="*/ 698500 h 1627230"/>
              <a:gd name="connsiteX33" fmla="*/ 9942 w 1179279"/>
              <a:gd name="connsiteY33" fmla="*/ 736600 h 1627230"/>
              <a:gd name="connsiteX34" fmla="*/ 48042 w 1179279"/>
              <a:gd name="connsiteY34" fmla="*/ 755650 h 1627230"/>
              <a:gd name="connsiteX35" fmla="*/ 102017 w 1179279"/>
              <a:gd name="connsiteY35" fmla="*/ 790575 h 1627230"/>
              <a:gd name="connsiteX36" fmla="*/ 133767 w 1179279"/>
              <a:gd name="connsiteY36" fmla="*/ 784225 h 1627230"/>
              <a:gd name="connsiteX37" fmla="*/ 159167 w 1179279"/>
              <a:gd name="connsiteY37" fmla="*/ 841375 h 1627230"/>
              <a:gd name="connsiteX38" fmla="*/ 155992 w 1179279"/>
              <a:gd name="connsiteY38" fmla="*/ 873125 h 1627230"/>
              <a:gd name="connsiteX39" fmla="*/ 200442 w 1179279"/>
              <a:gd name="connsiteY39" fmla="*/ 904875 h 1627230"/>
              <a:gd name="connsiteX40" fmla="*/ 222667 w 1179279"/>
              <a:gd name="connsiteY40" fmla="*/ 939800 h 1627230"/>
              <a:gd name="connsiteX41" fmla="*/ 213142 w 1179279"/>
              <a:gd name="connsiteY41" fmla="*/ 1022350 h 1627230"/>
              <a:gd name="connsiteX42" fmla="*/ 190917 w 1179279"/>
              <a:gd name="connsiteY42" fmla="*/ 1063625 h 1627230"/>
              <a:gd name="connsiteX43" fmla="*/ 190917 w 1179279"/>
              <a:gd name="connsiteY43" fmla="*/ 1200150 h 1627230"/>
              <a:gd name="connsiteX44" fmla="*/ 244892 w 1179279"/>
              <a:gd name="connsiteY44" fmla="*/ 1206500 h 1627230"/>
              <a:gd name="connsiteX45" fmla="*/ 279817 w 1179279"/>
              <a:gd name="connsiteY45" fmla="*/ 1222375 h 1627230"/>
              <a:gd name="connsiteX46" fmla="*/ 289342 w 1179279"/>
              <a:gd name="connsiteY46" fmla="*/ 1270000 h 1627230"/>
              <a:gd name="connsiteX47" fmla="*/ 356017 w 1179279"/>
              <a:gd name="connsiteY47" fmla="*/ 1298575 h 1627230"/>
              <a:gd name="connsiteX48" fmla="*/ 403642 w 1179279"/>
              <a:gd name="connsiteY48" fmla="*/ 1330325 h 1627230"/>
              <a:gd name="connsiteX49" fmla="*/ 422692 w 1179279"/>
              <a:gd name="connsiteY49" fmla="*/ 1403350 h 1627230"/>
              <a:gd name="connsiteX50" fmla="*/ 444917 w 1179279"/>
              <a:gd name="connsiteY50" fmla="*/ 1476375 h 1627230"/>
              <a:gd name="connsiteX51" fmla="*/ 483017 w 1179279"/>
              <a:gd name="connsiteY51" fmla="*/ 1482725 h 1627230"/>
              <a:gd name="connsiteX52" fmla="*/ 514767 w 1179279"/>
              <a:gd name="connsiteY52" fmla="*/ 1536700 h 1627230"/>
              <a:gd name="connsiteX53" fmla="*/ 543342 w 1179279"/>
              <a:gd name="connsiteY53" fmla="*/ 1584325 h 1627230"/>
              <a:gd name="connsiteX54" fmla="*/ 571917 w 1179279"/>
              <a:gd name="connsiteY54" fmla="*/ 1555750 h 1627230"/>
              <a:gd name="connsiteX55" fmla="*/ 597317 w 1179279"/>
              <a:gd name="connsiteY55" fmla="*/ 1501775 h 1627230"/>
              <a:gd name="connsiteX56" fmla="*/ 625892 w 1179279"/>
              <a:gd name="connsiteY56" fmla="*/ 1565275 h 1627230"/>
              <a:gd name="connsiteX57" fmla="*/ 660817 w 1179279"/>
              <a:gd name="connsiteY57" fmla="*/ 1590675 h 1627230"/>
              <a:gd name="connsiteX58" fmla="*/ 711617 w 1179279"/>
              <a:gd name="connsiteY58" fmla="*/ 1543050 h 1627230"/>
              <a:gd name="connsiteX59" fmla="*/ 794167 w 1179279"/>
              <a:gd name="connsiteY59" fmla="*/ 1558925 h 1627230"/>
              <a:gd name="connsiteX60" fmla="*/ 857667 w 1179279"/>
              <a:gd name="connsiteY60" fmla="*/ 1568450 h 1627230"/>
              <a:gd name="connsiteX61" fmla="*/ 927517 w 1179279"/>
              <a:gd name="connsiteY61" fmla="*/ 1590675 h 1627230"/>
              <a:gd name="connsiteX62" fmla="*/ 1000542 w 1179279"/>
              <a:gd name="connsiteY62" fmla="*/ 1606550 h 1627230"/>
              <a:gd name="connsiteX63" fmla="*/ 1054517 w 1179279"/>
              <a:gd name="connsiteY63" fmla="*/ 1625599 h 1627230"/>
              <a:gd name="connsiteX64" fmla="*/ 1079917 w 1179279"/>
              <a:gd name="connsiteY64" fmla="*/ 1612900 h 1627230"/>
              <a:gd name="connsiteX65" fmla="*/ 1076741 w 1179279"/>
              <a:gd name="connsiteY65" fmla="*/ 1581149 h 1627230"/>
              <a:gd name="connsiteX66" fmla="*/ 1098967 w 1179279"/>
              <a:gd name="connsiteY66" fmla="*/ 1568449 h 1627230"/>
              <a:gd name="connsiteX67" fmla="*/ 1098967 w 1179279"/>
              <a:gd name="connsiteY67" fmla="*/ 1527175 h 1627230"/>
              <a:gd name="connsiteX68" fmla="*/ 1140241 w 1179279"/>
              <a:gd name="connsiteY68" fmla="*/ 1527174 h 1627230"/>
              <a:gd name="connsiteX69" fmla="*/ 1178342 w 1179279"/>
              <a:gd name="connsiteY69" fmla="*/ 1514475 h 1627230"/>
              <a:gd name="connsiteX70" fmla="*/ 1098967 w 1179279"/>
              <a:gd name="connsiteY70" fmla="*/ 1457325 h 1627230"/>
              <a:gd name="connsiteX71" fmla="*/ 1057692 w 1179279"/>
              <a:gd name="connsiteY71" fmla="*/ 1419225 h 1627230"/>
              <a:gd name="connsiteX72" fmla="*/ 1025941 w 1179279"/>
              <a:gd name="connsiteY72" fmla="*/ 1384299 h 1627230"/>
              <a:gd name="connsiteX73" fmla="*/ 1076742 w 1179279"/>
              <a:gd name="connsiteY73" fmla="*/ 1339850 h 1627230"/>
              <a:gd name="connsiteX74" fmla="*/ 1064042 w 1179279"/>
              <a:gd name="connsiteY74" fmla="*/ 1308100 h 1627230"/>
              <a:gd name="connsiteX75" fmla="*/ 1038641 w 1179279"/>
              <a:gd name="connsiteY75" fmla="*/ 1320799 h 1627230"/>
              <a:gd name="connsiteX76" fmla="*/ 984667 w 1179279"/>
              <a:gd name="connsiteY76" fmla="*/ 1314450 h 1627230"/>
              <a:gd name="connsiteX77" fmla="*/ 1013242 w 1179279"/>
              <a:gd name="connsiteY77" fmla="*/ 1276350 h 1627230"/>
              <a:gd name="connsiteX78" fmla="*/ 975141 w 1179279"/>
              <a:gd name="connsiteY78" fmla="*/ 1238250 h 1627230"/>
              <a:gd name="connsiteX79" fmla="*/ 965617 w 1179279"/>
              <a:gd name="connsiteY79" fmla="*/ 1206500 h 1627230"/>
              <a:gd name="connsiteX80" fmla="*/ 930692 w 1179279"/>
              <a:gd name="connsiteY80" fmla="*/ 1146175 h 1627230"/>
              <a:gd name="connsiteX81" fmla="*/ 898942 w 1179279"/>
              <a:gd name="connsiteY81" fmla="*/ 1082675 h 1627230"/>
              <a:gd name="connsiteX82" fmla="*/ 857667 w 1179279"/>
              <a:gd name="connsiteY82" fmla="*/ 1012825 h 1627230"/>
              <a:gd name="connsiteX83" fmla="*/ 756067 w 1179279"/>
              <a:gd name="connsiteY83" fmla="*/ 965200 h 1627230"/>
              <a:gd name="connsiteX84" fmla="*/ 746542 w 1179279"/>
              <a:gd name="connsiteY84" fmla="*/ 879475 h 1627230"/>
              <a:gd name="connsiteX85" fmla="*/ 698917 w 1179279"/>
              <a:gd name="connsiteY85" fmla="*/ 850900 h 1627230"/>
              <a:gd name="connsiteX86" fmla="*/ 692566 w 1179279"/>
              <a:gd name="connsiteY86" fmla="*/ 752475 h 1627230"/>
              <a:gd name="connsiteX87" fmla="*/ 717967 w 1179279"/>
              <a:gd name="connsiteY87" fmla="*/ 666750 h 1627230"/>
              <a:gd name="connsiteX88" fmla="*/ 733842 w 1179279"/>
              <a:gd name="connsiteY88" fmla="*/ 584200 h 1627230"/>
              <a:gd name="connsiteX89" fmla="*/ 762417 w 1179279"/>
              <a:gd name="connsiteY89" fmla="*/ 520700 h 1627230"/>
              <a:gd name="connsiteX90" fmla="*/ 816392 w 1179279"/>
              <a:gd name="connsiteY90" fmla="*/ 479425 h 1627230"/>
              <a:gd name="connsiteX91" fmla="*/ 841792 w 1179279"/>
              <a:gd name="connsiteY91" fmla="*/ 390525 h 1627230"/>
              <a:gd name="connsiteX92" fmla="*/ 838616 w 1179279"/>
              <a:gd name="connsiteY92" fmla="*/ 317500 h 1627230"/>
              <a:gd name="connsiteX93" fmla="*/ 857667 w 1179279"/>
              <a:gd name="connsiteY93" fmla="*/ 209550 h 1627230"/>
              <a:gd name="connsiteX94" fmla="*/ 864017 w 1179279"/>
              <a:gd name="connsiteY94" fmla="*/ 200025 h 1627230"/>
              <a:gd name="connsiteX95" fmla="*/ 867192 w 1179279"/>
              <a:gd name="connsiteY95" fmla="*/ 177800 h 1627230"/>
              <a:gd name="connsiteX96" fmla="*/ 870367 w 1179279"/>
              <a:gd name="connsiteY96" fmla="*/ 168275 h 1627230"/>
              <a:gd name="connsiteX97" fmla="*/ 873542 w 1179279"/>
              <a:gd name="connsiteY97" fmla="*/ 152400 h 1627230"/>
              <a:gd name="connsiteX98" fmla="*/ 883067 w 1179279"/>
              <a:gd name="connsiteY98" fmla="*/ 101600 h 1627230"/>
              <a:gd name="connsiteX99" fmla="*/ 886242 w 1179279"/>
              <a:gd name="connsiteY99" fmla="*/ 92075 h 1627230"/>
              <a:gd name="connsiteX100" fmla="*/ 898942 w 1179279"/>
              <a:gd name="connsiteY100" fmla="*/ 76200 h 1627230"/>
              <a:gd name="connsiteX101" fmla="*/ 908467 w 1179279"/>
              <a:gd name="connsiteY101" fmla="*/ 73025 h 1627230"/>
              <a:gd name="connsiteX0" fmla="*/ 908467 w 1179279"/>
              <a:gd name="connsiteY0" fmla="*/ 73025 h 1627230"/>
              <a:gd name="connsiteX1" fmla="*/ 902117 w 1179279"/>
              <a:gd name="connsiteY1" fmla="*/ 57150 h 1627230"/>
              <a:gd name="connsiteX2" fmla="*/ 844967 w 1179279"/>
              <a:gd name="connsiteY2" fmla="*/ 22225 h 1627230"/>
              <a:gd name="connsiteX3" fmla="*/ 829092 w 1179279"/>
              <a:gd name="connsiteY3" fmla="*/ 9525 h 1627230"/>
              <a:gd name="connsiteX4" fmla="*/ 813217 w 1179279"/>
              <a:gd name="connsiteY4" fmla="*/ 6350 h 1627230"/>
              <a:gd name="connsiteX5" fmla="*/ 797342 w 1179279"/>
              <a:gd name="connsiteY5" fmla="*/ 0 h 1627230"/>
              <a:gd name="connsiteX6" fmla="*/ 775117 w 1179279"/>
              <a:gd name="connsiteY6" fmla="*/ 6350 h 1627230"/>
              <a:gd name="connsiteX7" fmla="*/ 771942 w 1179279"/>
              <a:gd name="connsiteY7" fmla="*/ 50800 h 1627230"/>
              <a:gd name="connsiteX8" fmla="*/ 768767 w 1179279"/>
              <a:gd name="connsiteY8" fmla="*/ 69850 h 1627230"/>
              <a:gd name="connsiteX9" fmla="*/ 759242 w 1179279"/>
              <a:gd name="connsiteY9" fmla="*/ 73025 h 1627230"/>
              <a:gd name="connsiteX10" fmla="*/ 749717 w 1179279"/>
              <a:gd name="connsiteY10" fmla="*/ 66675 h 1627230"/>
              <a:gd name="connsiteX11" fmla="*/ 737017 w 1179279"/>
              <a:gd name="connsiteY11" fmla="*/ 63500 h 1627230"/>
              <a:gd name="connsiteX12" fmla="*/ 714792 w 1179279"/>
              <a:gd name="connsiteY12" fmla="*/ 104775 h 1627230"/>
              <a:gd name="connsiteX13" fmla="*/ 670342 w 1179279"/>
              <a:gd name="connsiteY13" fmla="*/ 25400 h 1627230"/>
              <a:gd name="connsiteX14" fmla="*/ 654467 w 1179279"/>
              <a:gd name="connsiteY14" fmla="*/ 63500 h 1627230"/>
              <a:gd name="connsiteX15" fmla="*/ 600492 w 1179279"/>
              <a:gd name="connsiteY15" fmla="*/ 142875 h 1627230"/>
              <a:gd name="connsiteX16" fmla="*/ 562392 w 1179279"/>
              <a:gd name="connsiteY16" fmla="*/ 222250 h 1627230"/>
              <a:gd name="connsiteX17" fmla="*/ 527467 w 1179279"/>
              <a:gd name="connsiteY17" fmla="*/ 304800 h 1627230"/>
              <a:gd name="connsiteX18" fmla="*/ 521117 w 1179279"/>
              <a:gd name="connsiteY18" fmla="*/ 358775 h 1627230"/>
              <a:gd name="connsiteX19" fmla="*/ 444917 w 1179279"/>
              <a:gd name="connsiteY19" fmla="*/ 434975 h 1627230"/>
              <a:gd name="connsiteX20" fmla="*/ 444917 w 1179279"/>
              <a:gd name="connsiteY20" fmla="*/ 517525 h 1627230"/>
              <a:gd name="connsiteX21" fmla="*/ 409992 w 1179279"/>
              <a:gd name="connsiteY21" fmla="*/ 501650 h 1627230"/>
              <a:gd name="connsiteX22" fmla="*/ 362367 w 1179279"/>
              <a:gd name="connsiteY22" fmla="*/ 511175 h 1627230"/>
              <a:gd name="connsiteX23" fmla="*/ 295692 w 1179279"/>
              <a:gd name="connsiteY23" fmla="*/ 492125 h 1627230"/>
              <a:gd name="connsiteX24" fmla="*/ 289342 w 1179279"/>
              <a:gd name="connsiteY24" fmla="*/ 419100 h 1627230"/>
              <a:gd name="connsiteX25" fmla="*/ 263942 w 1179279"/>
              <a:gd name="connsiteY25" fmla="*/ 396875 h 1627230"/>
              <a:gd name="connsiteX26" fmla="*/ 184567 w 1179279"/>
              <a:gd name="connsiteY26" fmla="*/ 387350 h 1627230"/>
              <a:gd name="connsiteX27" fmla="*/ 108367 w 1179279"/>
              <a:gd name="connsiteY27" fmla="*/ 393700 h 1627230"/>
              <a:gd name="connsiteX28" fmla="*/ 35342 w 1179279"/>
              <a:gd name="connsiteY28" fmla="*/ 469900 h 1627230"/>
              <a:gd name="connsiteX29" fmla="*/ 417 w 1179279"/>
              <a:gd name="connsiteY29" fmla="*/ 533400 h 1627230"/>
              <a:gd name="connsiteX30" fmla="*/ 16292 w 1179279"/>
              <a:gd name="connsiteY30" fmla="*/ 587375 h 1627230"/>
              <a:gd name="connsiteX31" fmla="*/ 9941 w 1179279"/>
              <a:gd name="connsiteY31" fmla="*/ 631825 h 1627230"/>
              <a:gd name="connsiteX32" fmla="*/ 13117 w 1179279"/>
              <a:gd name="connsiteY32" fmla="*/ 698500 h 1627230"/>
              <a:gd name="connsiteX33" fmla="*/ 9942 w 1179279"/>
              <a:gd name="connsiteY33" fmla="*/ 736600 h 1627230"/>
              <a:gd name="connsiteX34" fmla="*/ 48042 w 1179279"/>
              <a:gd name="connsiteY34" fmla="*/ 755650 h 1627230"/>
              <a:gd name="connsiteX35" fmla="*/ 102017 w 1179279"/>
              <a:gd name="connsiteY35" fmla="*/ 790575 h 1627230"/>
              <a:gd name="connsiteX36" fmla="*/ 133767 w 1179279"/>
              <a:gd name="connsiteY36" fmla="*/ 784225 h 1627230"/>
              <a:gd name="connsiteX37" fmla="*/ 159167 w 1179279"/>
              <a:gd name="connsiteY37" fmla="*/ 841375 h 1627230"/>
              <a:gd name="connsiteX38" fmla="*/ 155992 w 1179279"/>
              <a:gd name="connsiteY38" fmla="*/ 873125 h 1627230"/>
              <a:gd name="connsiteX39" fmla="*/ 200442 w 1179279"/>
              <a:gd name="connsiteY39" fmla="*/ 904875 h 1627230"/>
              <a:gd name="connsiteX40" fmla="*/ 222667 w 1179279"/>
              <a:gd name="connsiteY40" fmla="*/ 939800 h 1627230"/>
              <a:gd name="connsiteX41" fmla="*/ 213142 w 1179279"/>
              <a:gd name="connsiteY41" fmla="*/ 1022350 h 1627230"/>
              <a:gd name="connsiteX42" fmla="*/ 190917 w 1179279"/>
              <a:gd name="connsiteY42" fmla="*/ 1063625 h 1627230"/>
              <a:gd name="connsiteX43" fmla="*/ 190917 w 1179279"/>
              <a:gd name="connsiteY43" fmla="*/ 1200150 h 1627230"/>
              <a:gd name="connsiteX44" fmla="*/ 244892 w 1179279"/>
              <a:gd name="connsiteY44" fmla="*/ 1206500 h 1627230"/>
              <a:gd name="connsiteX45" fmla="*/ 279817 w 1179279"/>
              <a:gd name="connsiteY45" fmla="*/ 1222375 h 1627230"/>
              <a:gd name="connsiteX46" fmla="*/ 289342 w 1179279"/>
              <a:gd name="connsiteY46" fmla="*/ 1270000 h 1627230"/>
              <a:gd name="connsiteX47" fmla="*/ 356017 w 1179279"/>
              <a:gd name="connsiteY47" fmla="*/ 1298575 h 1627230"/>
              <a:gd name="connsiteX48" fmla="*/ 403642 w 1179279"/>
              <a:gd name="connsiteY48" fmla="*/ 1330325 h 1627230"/>
              <a:gd name="connsiteX49" fmla="*/ 422692 w 1179279"/>
              <a:gd name="connsiteY49" fmla="*/ 1403350 h 1627230"/>
              <a:gd name="connsiteX50" fmla="*/ 444917 w 1179279"/>
              <a:gd name="connsiteY50" fmla="*/ 1476375 h 1627230"/>
              <a:gd name="connsiteX51" fmla="*/ 483017 w 1179279"/>
              <a:gd name="connsiteY51" fmla="*/ 1482725 h 1627230"/>
              <a:gd name="connsiteX52" fmla="*/ 514767 w 1179279"/>
              <a:gd name="connsiteY52" fmla="*/ 1536700 h 1627230"/>
              <a:gd name="connsiteX53" fmla="*/ 543342 w 1179279"/>
              <a:gd name="connsiteY53" fmla="*/ 1584325 h 1627230"/>
              <a:gd name="connsiteX54" fmla="*/ 571917 w 1179279"/>
              <a:gd name="connsiteY54" fmla="*/ 1555750 h 1627230"/>
              <a:gd name="connsiteX55" fmla="*/ 597317 w 1179279"/>
              <a:gd name="connsiteY55" fmla="*/ 1501775 h 1627230"/>
              <a:gd name="connsiteX56" fmla="*/ 625892 w 1179279"/>
              <a:gd name="connsiteY56" fmla="*/ 1565275 h 1627230"/>
              <a:gd name="connsiteX57" fmla="*/ 660817 w 1179279"/>
              <a:gd name="connsiteY57" fmla="*/ 1590675 h 1627230"/>
              <a:gd name="connsiteX58" fmla="*/ 711617 w 1179279"/>
              <a:gd name="connsiteY58" fmla="*/ 1543050 h 1627230"/>
              <a:gd name="connsiteX59" fmla="*/ 794167 w 1179279"/>
              <a:gd name="connsiteY59" fmla="*/ 1558925 h 1627230"/>
              <a:gd name="connsiteX60" fmla="*/ 857667 w 1179279"/>
              <a:gd name="connsiteY60" fmla="*/ 1568450 h 1627230"/>
              <a:gd name="connsiteX61" fmla="*/ 927517 w 1179279"/>
              <a:gd name="connsiteY61" fmla="*/ 1590675 h 1627230"/>
              <a:gd name="connsiteX62" fmla="*/ 1000542 w 1179279"/>
              <a:gd name="connsiteY62" fmla="*/ 1606550 h 1627230"/>
              <a:gd name="connsiteX63" fmla="*/ 1054517 w 1179279"/>
              <a:gd name="connsiteY63" fmla="*/ 1625599 h 1627230"/>
              <a:gd name="connsiteX64" fmla="*/ 1079917 w 1179279"/>
              <a:gd name="connsiteY64" fmla="*/ 1612900 h 1627230"/>
              <a:gd name="connsiteX65" fmla="*/ 1076741 w 1179279"/>
              <a:gd name="connsiteY65" fmla="*/ 1581149 h 1627230"/>
              <a:gd name="connsiteX66" fmla="*/ 1098967 w 1179279"/>
              <a:gd name="connsiteY66" fmla="*/ 1568449 h 1627230"/>
              <a:gd name="connsiteX67" fmla="*/ 1098967 w 1179279"/>
              <a:gd name="connsiteY67" fmla="*/ 1527175 h 1627230"/>
              <a:gd name="connsiteX68" fmla="*/ 1140241 w 1179279"/>
              <a:gd name="connsiteY68" fmla="*/ 1527174 h 1627230"/>
              <a:gd name="connsiteX69" fmla="*/ 1178342 w 1179279"/>
              <a:gd name="connsiteY69" fmla="*/ 1514475 h 1627230"/>
              <a:gd name="connsiteX70" fmla="*/ 1098967 w 1179279"/>
              <a:gd name="connsiteY70" fmla="*/ 1457325 h 1627230"/>
              <a:gd name="connsiteX71" fmla="*/ 1057692 w 1179279"/>
              <a:gd name="connsiteY71" fmla="*/ 1419225 h 1627230"/>
              <a:gd name="connsiteX72" fmla="*/ 1025941 w 1179279"/>
              <a:gd name="connsiteY72" fmla="*/ 1384299 h 1627230"/>
              <a:gd name="connsiteX73" fmla="*/ 1076742 w 1179279"/>
              <a:gd name="connsiteY73" fmla="*/ 1339850 h 1627230"/>
              <a:gd name="connsiteX74" fmla="*/ 1064042 w 1179279"/>
              <a:gd name="connsiteY74" fmla="*/ 1308100 h 1627230"/>
              <a:gd name="connsiteX75" fmla="*/ 1038641 w 1179279"/>
              <a:gd name="connsiteY75" fmla="*/ 1320799 h 1627230"/>
              <a:gd name="connsiteX76" fmla="*/ 984667 w 1179279"/>
              <a:gd name="connsiteY76" fmla="*/ 1314450 h 1627230"/>
              <a:gd name="connsiteX77" fmla="*/ 1013242 w 1179279"/>
              <a:gd name="connsiteY77" fmla="*/ 1276350 h 1627230"/>
              <a:gd name="connsiteX78" fmla="*/ 975141 w 1179279"/>
              <a:gd name="connsiteY78" fmla="*/ 1238250 h 1627230"/>
              <a:gd name="connsiteX79" fmla="*/ 965617 w 1179279"/>
              <a:gd name="connsiteY79" fmla="*/ 1206500 h 1627230"/>
              <a:gd name="connsiteX80" fmla="*/ 930692 w 1179279"/>
              <a:gd name="connsiteY80" fmla="*/ 1146175 h 1627230"/>
              <a:gd name="connsiteX81" fmla="*/ 898942 w 1179279"/>
              <a:gd name="connsiteY81" fmla="*/ 1082675 h 1627230"/>
              <a:gd name="connsiteX82" fmla="*/ 857667 w 1179279"/>
              <a:gd name="connsiteY82" fmla="*/ 1012825 h 1627230"/>
              <a:gd name="connsiteX83" fmla="*/ 756067 w 1179279"/>
              <a:gd name="connsiteY83" fmla="*/ 965200 h 1627230"/>
              <a:gd name="connsiteX84" fmla="*/ 746542 w 1179279"/>
              <a:gd name="connsiteY84" fmla="*/ 879475 h 1627230"/>
              <a:gd name="connsiteX85" fmla="*/ 698917 w 1179279"/>
              <a:gd name="connsiteY85" fmla="*/ 850900 h 1627230"/>
              <a:gd name="connsiteX86" fmla="*/ 692566 w 1179279"/>
              <a:gd name="connsiteY86" fmla="*/ 752475 h 1627230"/>
              <a:gd name="connsiteX87" fmla="*/ 717967 w 1179279"/>
              <a:gd name="connsiteY87" fmla="*/ 666750 h 1627230"/>
              <a:gd name="connsiteX88" fmla="*/ 733842 w 1179279"/>
              <a:gd name="connsiteY88" fmla="*/ 584200 h 1627230"/>
              <a:gd name="connsiteX89" fmla="*/ 762417 w 1179279"/>
              <a:gd name="connsiteY89" fmla="*/ 520700 h 1627230"/>
              <a:gd name="connsiteX90" fmla="*/ 816392 w 1179279"/>
              <a:gd name="connsiteY90" fmla="*/ 479425 h 1627230"/>
              <a:gd name="connsiteX91" fmla="*/ 841792 w 1179279"/>
              <a:gd name="connsiteY91" fmla="*/ 390525 h 1627230"/>
              <a:gd name="connsiteX92" fmla="*/ 838616 w 1179279"/>
              <a:gd name="connsiteY92" fmla="*/ 317500 h 1627230"/>
              <a:gd name="connsiteX93" fmla="*/ 848141 w 1179279"/>
              <a:gd name="connsiteY93" fmla="*/ 254000 h 1627230"/>
              <a:gd name="connsiteX94" fmla="*/ 857667 w 1179279"/>
              <a:gd name="connsiteY94" fmla="*/ 209550 h 1627230"/>
              <a:gd name="connsiteX95" fmla="*/ 864017 w 1179279"/>
              <a:gd name="connsiteY95" fmla="*/ 200025 h 1627230"/>
              <a:gd name="connsiteX96" fmla="*/ 867192 w 1179279"/>
              <a:gd name="connsiteY96" fmla="*/ 177800 h 1627230"/>
              <a:gd name="connsiteX97" fmla="*/ 870367 w 1179279"/>
              <a:gd name="connsiteY97" fmla="*/ 168275 h 1627230"/>
              <a:gd name="connsiteX98" fmla="*/ 873542 w 1179279"/>
              <a:gd name="connsiteY98" fmla="*/ 152400 h 1627230"/>
              <a:gd name="connsiteX99" fmla="*/ 883067 w 1179279"/>
              <a:gd name="connsiteY99" fmla="*/ 101600 h 1627230"/>
              <a:gd name="connsiteX100" fmla="*/ 886242 w 1179279"/>
              <a:gd name="connsiteY100" fmla="*/ 92075 h 1627230"/>
              <a:gd name="connsiteX101" fmla="*/ 898942 w 1179279"/>
              <a:gd name="connsiteY101" fmla="*/ 76200 h 1627230"/>
              <a:gd name="connsiteX102" fmla="*/ 908467 w 1179279"/>
              <a:gd name="connsiteY102" fmla="*/ 73025 h 1627230"/>
              <a:gd name="connsiteX0" fmla="*/ 908467 w 1179279"/>
              <a:gd name="connsiteY0" fmla="*/ 73025 h 1627230"/>
              <a:gd name="connsiteX1" fmla="*/ 902117 w 1179279"/>
              <a:gd name="connsiteY1" fmla="*/ 57150 h 1627230"/>
              <a:gd name="connsiteX2" fmla="*/ 844967 w 1179279"/>
              <a:gd name="connsiteY2" fmla="*/ 22225 h 1627230"/>
              <a:gd name="connsiteX3" fmla="*/ 829092 w 1179279"/>
              <a:gd name="connsiteY3" fmla="*/ 9525 h 1627230"/>
              <a:gd name="connsiteX4" fmla="*/ 813217 w 1179279"/>
              <a:gd name="connsiteY4" fmla="*/ 6350 h 1627230"/>
              <a:gd name="connsiteX5" fmla="*/ 797342 w 1179279"/>
              <a:gd name="connsiteY5" fmla="*/ 0 h 1627230"/>
              <a:gd name="connsiteX6" fmla="*/ 775117 w 1179279"/>
              <a:gd name="connsiteY6" fmla="*/ 6350 h 1627230"/>
              <a:gd name="connsiteX7" fmla="*/ 771942 w 1179279"/>
              <a:gd name="connsiteY7" fmla="*/ 50800 h 1627230"/>
              <a:gd name="connsiteX8" fmla="*/ 768767 w 1179279"/>
              <a:gd name="connsiteY8" fmla="*/ 69850 h 1627230"/>
              <a:gd name="connsiteX9" fmla="*/ 759242 w 1179279"/>
              <a:gd name="connsiteY9" fmla="*/ 73025 h 1627230"/>
              <a:gd name="connsiteX10" fmla="*/ 749717 w 1179279"/>
              <a:gd name="connsiteY10" fmla="*/ 66675 h 1627230"/>
              <a:gd name="connsiteX11" fmla="*/ 737017 w 1179279"/>
              <a:gd name="connsiteY11" fmla="*/ 63500 h 1627230"/>
              <a:gd name="connsiteX12" fmla="*/ 714792 w 1179279"/>
              <a:gd name="connsiteY12" fmla="*/ 104775 h 1627230"/>
              <a:gd name="connsiteX13" fmla="*/ 670342 w 1179279"/>
              <a:gd name="connsiteY13" fmla="*/ 25400 h 1627230"/>
              <a:gd name="connsiteX14" fmla="*/ 654467 w 1179279"/>
              <a:gd name="connsiteY14" fmla="*/ 63500 h 1627230"/>
              <a:gd name="connsiteX15" fmla="*/ 600492 w 1179279"/>
              <a:gd name="connsiteY15" fmla="*/ 142875 h 1627230"/>
              <a:gd name="connsiteX16" fmla="*/ 562392 w 1179279"/>
              <a:gd name="connsiteY16" fmla="*/ 222250 h 1627230"/>
              <a:gd name="connsiteX17" fmla="*/ 527467 w 1179279"/>
              <a:gd name="connsiteY17" fmla="*/ 304800 h 1627230"/>
              <a:gd name="connsiteX18" fmla="*/ 521117 w 1179279"/>
              <a:gd name="connsiteY18" fmla="*/ 358775 h 1627230"/>
              <a:gd name="connsiteX19" fmla="*/ 444917 w 1179279"/>
              <a:gd name="connsiteY19" fmla="*/ 434975 h 1627230"/>
              <a:gd name="connsiteX20" fmla="*/ 444917 w 1179279"/>
              <a:gd name="connsiteY20" fmla="*/ 517525 h 1627230"/>
              <a:gd name="connsiteX21" fmla="*/ 409992 w 1179279"/>
              <a:gd name="connsiteY21" fmla="*/ 501650 h 1627230"/>
              <a:gd name="connsiteX22" fmla="*/ 362367 w 1179279"/>
              <a:gd name="connsiteY22" fmla="*/ 511175 h 1627230"/>
              <a:gd name="connsiteX23" fmla="*/ 295692 w 1179279"/>
              <a:gd name="connsiteY23" fmla="*/ 492125 h 1627230"/>
              <a:gd name="connsiteX24" fmla="*/ 289342 w 1179279"/>
              <a:gd name="connsiteY24" fmla="*/ 419100 h 1627230"/>
              <a:gd name="connsiteX25" fmla="*/ 263942 w 1179279"/>
              <a:gd name="connsiteY25" fmla="*/ 396875 h 1627230"/>
              <a:gd name="connsiteX26" fmla="*/ 184567 w 1179279"/>
              <a:gd name="connsiteY26" fmla="*/ 387350 h 1627230"/>
              <a:gd name="connsiteX27" fmla="*/ 108367 w 1179279"/>
              <a:gd name="connsiteY27" fmla="*/ 393700 h 1627230"/>
              <a:gd name="connsiteX28" fmla="*/ 35342 w 1179279"/>
              <a:gd name="connsiteY28" fmla="*/ 469900 h 1627230"/>
              <a:gd name="connsiteX29" fmla="*/ 417 w 1179279"/>
              <a:gd name="connsiteY29" fmla="*/ 533400 h 1627230"/>
              <a:gd name="connsiteX30" fmla="*/ 16292 w 1179279"/>
              <a:gd name="connsiteY30" fmla="*/ 587375 h 1627230"/>
              <a:gd name="connsiteX31" fmla="*/ 9941 w 1179279"/>
              <a:gd name="connsiteY31" fmla="*/ 631825 h 1627230"/>
              <a:gd name="connsiteX32" fmla="*/ 13117 w 1179279"/>
              <a:gd name="connsiteY32" fmla="*/ 698500 h 1627230"/>
              <a:gd name="connsiteX33" fmla="*/ 9942 w 1179279"/>
              <a:gd name="connsiteY33" fmla="*/ 736600 h 1627230"/>
              <a:gd name="connsiteX34" fmla="*/ 48042 w 1179279"/>
              <a:gd name="connsiteY34" fmla="*/ 755650 h 1627230"/>
              <a:gd name="connsiteX35" fmla="*/ 102017 w 1179279"/>
              <a:gd name="connsiteY35" fmla="*/ 790575 h 1627230"/>
              <a:gd name="connsiteX36" fmla="*/ 133767 w 1179279"/>
              <a:gd name="connsiteY36" fmla="*/ 784225 h 1627230"/>
              <a:gd name="connsiteX37" fmla="*/ 159167 w 1179279"/>
              <a:gd name="connsiteY37" fmla="*/ 841375 h 1627230"/>
              <a:gd name="connsiteX38" fmla="*/ 155992 w 1179279"/>
              <a:gd name="connsiteY38" fmla="*/ 873125 h 1627230"/>
              <a:gd name="connsiteX39" fmla="*/ 200442 w 1179279"/>
              <a:gd name="connsiteY39" fmla="*/ 904875 h 1627230"/>
              <a:gd name="connsiteX40" fmla="*/ 222667 w 1179279"/>
              <a:gd name="connsiteY40" fmla="*/ 939800 h 1627230"/>
              <a:gd name="connsiteX41" fmla="*/ 213142 w 1179279"/>
              <a:gd name="connsiteY41" fmla="*/ 1022350 h 1627230"/>
              <a:gd name="connsiteX42" fmla="*/ 190917 w 1179279"/>
              <a:gd name="connsiteY42" fmla="*/ 1063625 h 1627230"/>
              <a:gd name="connsiteX43" fmla="*/ 190917 w 1179279"/>
              <a:gd name="connsiteY43" fmla="*/ 1200150 h 1627230"/>
              <a:gd name="connsiteX44" fmla="*/ 244892 w 1179279"/>
              <a:gd name="connsiteY44" fmla="*/ 1206500 h 1627230"/>
              <a:gd name="connsiteX45" fmla="*/ 279817 w 1179279"/>
              <a:gd name="connsiteY45" fmla="*/ 1222375 h 1627230"/>
              <a:gd name="connsiteX46" fmla="*/ 289342 w 1179279"/>
              <a:gd name="connsiteY46" fmla="*/ 1270000 h 1627230"/>
              <a:gd name="connsiteX47" fmla="*/ 356017 w 1179279"/>
              <a:gd name="connsiteY47" fmla="*/ 1298575 h 1627230"/>
              <a:gd name="connsiteX48" fmla="*/ 403642 w 1179279"/>
              <a:gd name="connsiteY48" fmla="*/ 1330325 h 1627230"/>
              <a:gd name="connsiteX49" fmla="*/ 422692 w 1179279"/>
              <a:gd name="connsiteY49" fmla="*/ 1403350 h 1627230"/>
              <a:gd name="connsiteX50" fmla="*/ 444917 w 1179279"/>
              <a:gd name="connsiteY50" fmla="*/ 1476375 h 1627230"/>
              <a:gd name="connsiteX51" fmla="*/ 483017 w 1179279"/>
              <a:gd name="connsiteY51" fmla="*/ 1482725 h 1627230"/>
              <a:gd name="connsiteX52" fmla="*/ 514767 w 1179279"/>
              <a:gd name="connsiteY52" fmla="*/ 1536700 h 1627230"/>
              <a:gd name="connsiteX53" fmla="*/ 543342 w 1179279"/>
              <a:gd name="connsiteY53" fmla="*/ 1584325 h 1627230"/>
              <a:gd name="connsiteX54" fmla="*/ 571917 w 1179279"/>
              <a:gd name="connsiteY54" fmla="*/ 1555750 h 1627230"/>
              <a:gd name="connsiteX55" fmla="*/ 597317 w 1179279"/>
              <a:gd name="connsiteY55" fmla="*/ 1501775 h 1627230"/>
              <a:gd name="connsiteX56" fmla="*/ 625892 w 1179279"/>
              <a:gd name="connsiteY56" fmla="*/ 1565275 h 1627230"/>
              <a:gd name="connsiteX57" fmla="*/ 660817 w 1179279"/>
              <a:gd name="connsiteY57" fmla="*/ 1590675 h 1627230"/>
              <a:gd name="connsiteX58" fmla="*/ 711617 w 1179279"/>
              <a:gd name="connsiteY58" fmla="*/ 1543050 h 1627230"/>
              <a:gd name="connsiteX59" fmla="*/ 794167 w 1179279"/>
              <a:gd name="connsiteY59" fmla="*/ 1558925 h 1627230"/>
              <a:gd name="connsiteX60" fmla="*/ 857667 w 1179279"/>
              <a:gd name="connsiteY60" fmla="*/ 1568450 h 1627230"/>
              <a:gd name="connsiteX61" fmla="*/ 927517 w 1179279"/>
              <a:gd name="connsiteY61" fmla="*/ 1590675 h 1627230"/>
              <a:gd name="connsiteX62" fmla="*/ 1000542 w 1179279"/>
              <a:gd name="connsiteY62" fmla="*/ 1606550 h 1627230"/>
              <a:gd name="connsiteX63" fmla="*/ 1054517 w 1179279"/>
              <a:gd name="connsiteY63" fmla="*/ 1625599 h 1627230"/>
              <a:gd name="connsiteX64" fmla="*/ 1079917 w 1179279"/>
              <a:gd name="connsiteY64" fmla="*/ 1612900 h 1627230"/>
              <a:gd name="connsiteX65" fmla="*/ 1076741 w 1179279"/>
              <a:gd name="connsiteY65" fmla="*/ 1581149 h 1627230"/>
              <a:gd name="connsiteX66" fmla="*/ 1098967 w 1179279"/>
              <a:gd name="connsiteY66" fmla="*/ 1568449 h 1627230"/>
              <a:gd name="connsiteX67" fmla="*/ 1098967 w 1179279"/>
              <a:gd name="connsiteY67" fmla="*/ 1527175 h 1627230"/>
              <a:gd name="connsiteX68" fmla="*/ 1140241 w 1179279"/>
              <a:gd name="connsiteY68" fmla="*/ 1527174 h 1627230"/>
              <a:gd name="connsiteX69" fmla="*/ 1178342 w 1179279"/>
              <a:gd name="connsiteY69" fmla="*/ 1514475 h 1627230"/>
              <a:gd name="connsiteX70" fmla="*/ 1098967 w 1179279"/>
              <a:gd name="connsiteY70" fmla="*/ 1457325 h 1627230"/>
              <a:gd name="connsiteX71" fmla="*/ 1057692 w 1179279"/>
              <a:gd name="connsiteY71" fmla="*/ 1419225 h 1627230"/>
              <a:gd name="connsiteX72" fmla="*/ 1025941 w 1179279"/>
              <a:gd name="connsiteY72" fmla="*/ 1384299 h 1627230"/>
              <a:gd name="connsiteX73" fmla="*/ 1076742 w 1179279"/>
              <a:gd name="connsiteY73" fmla="*/ 1339850 h 1627230"/>
              <a:gd name="connsiteX74" fmla="*/ 1064042 w 1179279"/>
              <a:gd name="connsiteY74" fmla="*/ 1308100 h 1627230"/>
              <a:gd name="connsiteX75" fmla="*/ 1038641 w 1179279"/>
              <a:gd name="connsiteY75" fmla="*/ 1320799 h 1627230"/>
              <a:gd name="connsiteX76" fmla="*/ 984667 w 1179279"/>
              <a:gd name="connsiteY76" fmla="*/ 1314450 h 1627230"/>
              <a:gd name="connsiteX77" fmla="*/ 1013242 w 1179279"/>
              <a:gd name="connsiteY77" fmla="*/ 1276350 h 1627230"/>
              <a:gd name="connsiteX78" fmla="*/ 975141 w 1179279"/>
              <a:gd name="connsiteY78" fmla="*/ 1238250 h 1627230"/>
              <a:gd name="connsiteX79" fmla="*/ 965617 w 1179279"/>
              <a:gd name="connsiteY79" fmla="*/ 1206500 h 1627230"/>
              <a:gd name="connsiteX80" fmla="*/ 930692 w 1179279"/>
              <a:gd name="connsiteY80" fmla="*/ 1146175 h 1627230"/>
              <a:gd name="connsiteX81" fmla="*/ 898942 w 1179279"/>
              <a:gd name="connsiteY81" fmla="*/ 1082675 h 1627230"/>
              <a:gd name="connsiteX82" fmla="*/ 857667 w 1179279"/>
              <a:gd name="connsiteY82" fmla="*/ 1012825 h 1627230"/>
              <a:gd name="connsiteX83" fmla="*/ 756067 w 1179279"/>
              <a:gd name="connsiteY83" fmla="*/ 965200 h 1627230"/>
              <a:gd name="connsiteX84" fmla="*/ 746542 w 1179279"/>
              <a:gd name="connsiteY84" fmla="*/ 879475 h 1627230"/>
              <a:gd name="connsiteX85" fmla="*/ 698917 w 1179279"/>
              <a:gd name="connsiteY85" fmla="*/ 850900 h 1627230"/>
              <a:gd name="connsiteX86" fmla="*/ 692566 w 1179279"/>
              <a:gd name="connsiteY86" fmla="*/ 752475 h 1627230"/>
              <a:gd name="connsiteX87" fmla="*/ 717967 w 1179279"/>
              <a:gd name="connsiteY87" fmla="*/ 666750 h 1627230"/>
              <a:gd name="connsiteX88" fmla="*/ 733842 w 1179279"/>
              <a:gd name="connsiteY88" fmla="*/ 584200 h 1627230"/>
              <a:gd name="connsiteX89" fmla="*/ 762417 w 1179279"/>
              <a:gd name="connsiteY89" fmla="*/ 520700 h 1627230"/>
              <a:gd name="connsiteX90" fmla="*/ 816392 w 1179279"/>
              <a:gd name="connsiteY90" fmla="*/ 479425 h 1627230"/>
              <a:gd name="connsiteX91" fmla="*/ 841792 w 1179279"/>
              <a:gd name="connsiteY91" fmla="*/ 390525 h 1627230"/>
              <a:gd name="connsiteX92" fmla="*/ 838616 w 1179279"/>
              <a:gd name="connsiteY92" fmla="*/ 317500 h 1627230"/>
              <a:gd name="connsiteX93" fmla="*/ 848141 w 1179279"/>
              <a:gd name="connsiteY93" fmla="*/ 254000 h 1627230"/>
              <a:gd name="connsiteX94" fmla="*/ 857667 w 1179279"/>
              <a:gd name="connsiteY94" fmla="*/ 209550 h 1627230"/>
              <a:gd name="connsiteX95" fmla="*/ 867192 w 1179279"/>
              <a:gd name="connsiteY95" fmla="*/ 177800 h 1627230"/>
              <a:gd name="connsiteX96" fmla="*/ 870367 w 1179279"/>
              <a:gd name="connsiteY96" fmla="*/ 168275 h 1627230"/>
              <a:gd name="connsiteX97" fmla="*/ 873542 w 1179279"/>
              <a:gd name="connsiteY97" fmla="*/ 152400 h 1627230"/>
              <a:gd name="connsiteX98" fmla="*/ 883067 w 1179279"/>
              <a:gd name="connsiteY98" fmla="*/ 101600 h 1627230"/>
              <a:gd name="connsiteX99" fmla="*/ 886242 w 1179279"/>
              <a:gd name="connsiteY99" fmla="*/ 92075 h 1627230"/>
              <a:gd name="connsiteX100" fmla="*/ 898942 w 1179279"/>
              <a:gd name="connsiteY100" fmla="*/ 76200 h 1627230"/>
              <a:gd name="connsiteX101" fmla="*/ 908467 w 1179279"/>
              <a:gd name="connsiteY101" fmla="*/ 73025 h 1627230"/>
              <a:gd name="connsiteX0" fmla="*/ 908467 w 1179279"/>
              <a:gd name="connsiteY0" fmla="*/ 73025 h 1627230"/>
              <a:gd name="connsiteX1" fmla="*/ 902117 w 1179279"/>
              <a:gd name="connsiteY1" fmla="*/ 57150 h 1627230"/>
              <a:gd name="connsiteX2" fmla="*/ 844967 w 1179279"/>
              <a:gd name="connsiteY2" fmla="*/ 22225 h 1627230"/>
              <a:gd name="connsiteX3" fmla="*/ 829092 w 1179279"/>
              <a:gd name="connsiteY3" fmla="*/ 9525 h 1627230"/>
              <a:gd name="connsiteX4" fmla="*/ 813217 w 1179279"/>
              <a:gd name="connsiteY4" fmla="*/ 6350 h 1627230"/>
              <a:gd name="connsiteX5" fmla="*/ 797342 w 1179279"/>
              <a:gd name="connsiteY5" fmla="*/ 0 h 1627230"/>
              <a:gd name="connsiteX6" fmla="*/ 775117 w 1179279"/>
              <a:gd name="connsiteY6" fmla="*/ 6350 h 1627230"/>
              <a:gd name="connsiteX7" fmla="*/ 771942 w 1179279"/>
              <a:gd name="connsiteY7" fmla="*/ 50800 h 1627230"/>
              <a:gd name="connsiteX8" fmla="*/ 768767 w 1179279"/>
              <a:gd name="connsiteY8" fmla="*/ 69850 h 1627230"/>
              <a:gd name="connsiteX9" fmla="*/ 759242 w 1179279"/>
              <a:gd name="connsiteY9" fmla="*/ 73025 h 1627230"/>
              <a:gd name="connsiteX10" fmla="*/ 749717 w 1179279"/>
              <a:gd name="connsiteY10" fmla="*/ 66675 h 1627230"/>
              <a:gd name="connsiteX11" fmla="*/ 737017 w 1179279"/>
              <a:gd name="connsiteY11" fmla="*/ 63500 h 1627230"/>
              <a:gd name="connsiteX12" fmla="*/ 714792 w 1179279"/>
              <a:gd name="connsiteY12" fmla="*/ 104775 h 1627230"/>
              <a:gd name="connsiteX13" fmla="*/ 670342 w 1179279"/>
              <a:gd name="connsiteY13" fmla="*/ 25400 h 1627230"/>
              <a:gd name="connsiteX14" fmla="*/ 654467 w 1179279"/>
              <a:gd name="connsiteY14" fmla="*/ 63500 h 1627230"/>
              <a:gd name="connsiteX15" fmla="*/ 600492 w 1179279"/>
              <a:gd name="connsiteY15" fmla="*/ 142875 h 1627230"/>
              <a:gd name="connsiteX16" fmla="*/ 562392 w 1179279"/>
              <a:gd name="connsiteY16" fmla="*/ 222250 h 1627230"/>
              <a:gd name="connsiteX17" fmla="*/ 527467 w 1179279"/>
              <a:gd name="connsiteY17" fmla="*/ 304800 h 1627230"/>
              <a:gd name="connsiteX18" fmla="*/ 521117 w 1179279"/>
              <a:gd name="connsiteY18" fmla="*/ 358775 h 1627230"/>
              <a:gd name="connsiteX19" fmla="*/ 444917 w 1179279"/>
              <a:gd name="connsiteY19" fmla="*/ 434975 h 1627230"/>
              <a:gd name="connsiteX20" fmla="*/ 444917 w 1179279"/>
              <a:gd name="connsiteY20" fmla="*/ 517525 h 1627230"/>
              <a:gd name="connsiteX21" fmla="*/ 409992 w 1179279"/>
              <a:gd name="connsiteY21" fmla="*/ 501650 h 1627230"/>
              <a:gd name="connsiteX22" fmla="*/ 362367 w 1179279"/>
              <a:gd name="connsiteY22" fmla="*/ 511175 h 1627230"/>
              <a:gd name="connsiteX23" fmla="*/ 295692 w 1179279"/>
              <a:gd name="connsiteY23" fmla="*/ 492125 h 1627230"/>
              <a:gd name="connsiteX24" fmla="*/ 289342 w 1179279"/>
              <a:gd name="connsiteY24" fmla="*/ 419100 h 1627230"/>
              <a:gd name="connsiteX25" fmla="*/ 263942 w 1179279"/>
              <a:gd name="connsiteY25" fmla="*/ 396875 h 1627230"/>
              <a:gd name="connsiteX26" fmla="*/ 184567 w 1179279"/>
              <a:gd name="connsiteY26" fmla="*/ 387350 h 1627230"/>
              <a:gd name="connsiteX27" fmla="*/ 108367 w 1179279"/>
              <a:gd name="connsiteY27" fmla="*/ 393700 h 1627230"/>
              <a:gd name="connsiteX28" fmla="*/ 35342 w 1179279"/>
              <a:gd name="connsiteY28" fmla="*/ 469900 h 1627230"/>
              <a:gd name="connsiteX29" fmla="*/ 417 w 1179279"/>
              <a:gd name="connsiteY29" fmla="*/ 533400 h 1627230"/>
              <a:gd name="connsiteX30" fmla="*/ 16292 w 1179279"/>
              <a:gd name="connsiteY30" fmla="*/ 587375 h 1627230"/>
              <a:gd name="connsiteX31" fmla="*/ 9941 w 1179279"/>
              <a:gd name="connsiteY31" fmla="*/ 631825 h 1627230"/>
              <a:gd name="connsiteX32" fmla="*/ 13117 w 1179279"/>
              <a:gd name="connsiteY32" fmla="*/ 698500 h 1627230"/>
              <a:gd name="connsiteX33" fmla="*/ 9942 w 1179279"/>
              <a:gd name="connsiteY33" fmla="*/ 736600 h 1627230"/>
              <a:gd name="connsiteX34" fmla="*/ 48042 w 1179279"/>
              <a:gd name="connsiteY34" fmla="*/ 755650 h 1627230"/>
              <a:gd name="connsiteX35" fmla="*/ 102017 w 1179279"/>
              <a:gd name="connsiteY35" fmla="*/ 790575 h 1627230"/>
              <a:gd name="connsiteX36" fmla="*/ 133767 w 1179279"/>
              <a:gd name="connsiteY36" fmla="*/ 784225 h 1627230"/>
              <a:gd name="connsiteX37" fmla="*/ 159167 w 1179279"/>
              <a:gd name="connsiteY37" fmla="*/ 841375 h 1627230"/>
              <a:gd name="connsiteX38" fmla="*/ 155992 w 1179279"/>
              <a:gd name="connsiteY38" fmla="*/ 873125 h 1627230"/>
              <a:gd name="connsiteX39" fmla="*/ 200442 w 1179279"/>
              <a:gd name="connsiteY39" fmla="*/ 904875 h 1627230"/>
              <a:gd name="connsiteX40" fmla="*/ 222667 w 1179279"/>
              <a:gd name="connsiteY40" fmla="*/ 939800 h 1627230"/>
              <a:gd name="connsiteX41" fmla="*/ 213142 w 1179279"/>
              <a:gd name="connsiteY41" fmla="*/ 1022350 h 1627230"/>
              <a:gd name="connsiteX42" fmla="*/ 190917 w 1179279"/>
              <a:gd name="connsiteY42" fmla="*/ 1063625 h 1627230"/>
              <a:gd name="connsiteX43" fmla="*/ 190917 w 1179279"/>
              <a:gd name="connsiteY43" fmla="*/ 1200150 h 1627230"/>
              <a:gd name="connsiteX44" fmla="*/ 244892 w 1179279"/>
              <a:gd name="connsiteY44" fmla="*/ 1206500 h 1627230"/>
              <a:gd name="connsiteX45" fmla="*/ 279817 w 1179279"/>
              <a:gd name="connsiteY45" fmla="*/ 1222375 h 1627230"/>
              <a:gd name="connsiteX46" fmla="*/ 289342 w 1179279"/>
              <a:gd name="connsiteY46" fmla="*/ 1270000 h 1627230"/>
              <a:gd name="connsiteX47" fmla="*/ 356017 w 1179279"/>
              <a:gd name="connsiteY47" fmla="*/ 1298575 h 1627230"/>
              <a:gd name="connsiteX48" fmla="*/ 403642 w 1179279"/>
              <a:gd name="connsiteY48" fmla="*/ 1330325 h 1627230"/>
              <a:gd name="connsiteX49" fmla="*/ 422692 w 1179279"/>
              <a:gd name="connsiteY49" fmla="*/ 1403350 h 1627230"/>
              <a:gd name="connsiteX50" fmla="*/ 444917 w 1179279"/>
              <a:gd name="connsiteY50" fmla="*/ 1476375 h 1627230"/>
              <a:gd name="connsiteX51" fmla="*/ 483017 w 1179279"/>
              <a:gd name="connsiteY51" fmla="*/ 1482725 h 1627230"/>
              <a:gd name="connsiteX52" fmla="*/ 514767 w 1179279"/>
              <a:gd name="connsiteY52" fmla="*/ 1536700 h 1627230"/>
              <a:gd name="connsiteX53" fmla="*/ 543342 w 1179279"/>
              <a:gd name="connsiteY53" fmla="*/ 1584325 h 1627230"/>
              <a:gd name="connsiteX54" fmla="*/ 571917 w 1179279"/>
              <a:gd name="connsiteY54" fmla="*/ 1555750 h 1627230"/>
              <a:gd name="connsiteX55" fmla="*/ 597317 w 1179279"/>
              <a:gd name="connsiteY55" fmla="*/ 1501775 h 1627230"/>
              <a:gd name="connsiteX56" fmla="*/ 625892 w 1179279"/>
              <a:gd name="connsiteY56" fmla="*/ 1565275 h 1627230"/>
              <a:gd name="connsiteX57" fmla="*/ 660817 w 1179279"/>
              <a:gd name="connsiteY57" fmla="*/ 1590675 h 1627230"/>
              <a:gd name="connsiteX58" fmla="*/ 711617 w 1179279"/>
              <a:gd name="connsiteY58" fmla="*/ 1543050 h 1627230"/>
              <a:gd name="connsiteX59" fmla="*/ 794167 w 1179279"/>
              <a:gd name="connsiteY59" fmla="*/ 1558925 h 1627230"/>
              <a:gd name="connsiteX60" fmla="*/ 857667 w 1179279"/>
              <a:gd name="connsiteY60" fmla="*/ 1568450 h 1627230"/>
              <a:gd name="connsiteX61" fmla="*/ 927517 w 1179279"/>
              <a:gd name="connsiteY61" fmla="*/ 1590675 h 1627230"/>
              <a:gd name="connsiteX62" fmla="*/ 1000542 w 1179279"/>
              <a:gd name="connsiteY62" fmla="*/ 1606550 h 1627230"/>
              <a:gd name="connsiteX63" fmla="*/ 1054517 w 1179279"/>
              <a:gd name="connsiteY63" fmla="*/ 1625599 h 1627230"/>
              <a:gd name="connsiteX64" fmla="*/ 1079917 w 1179279"/>
              <a:gd name="connsiteY64" fmla="*/ 1612900 h 1627230"/>
              <a:gd name="connsiteX65" fmla="*/ 1076741 w 1179279"/>
              <a:gd name="connsiteY65" fmla="*/ 1581149 h 1627230"/>
              <a:gd name="connsiteX66" fmla="*/ 1098967 w 1179279"/>
              <a:gd name="connsiteY66" fmla="*/ 1568449 h 1627230"/>
              <a:gd name="connsiteX67" fmla="*/ 1098967 w 1179279"/>
              <a:gd name="connsiteY67" fmla="*/ 1527175 h 1627230"/>
              <a:gd name="connsiteX68" fmla="*/ 1140241 w 1179279"/>
              <a:gd name="connsiteY68" fmla="*/ 1527174 h 1627230"/>
              <a:gd name="connsiteX69" fmla="*/ 1178342 w 1179279"/>
              <a:gd name="connsiteY69" fmla="*/ 1514475 h 1627230"/>
              <a:gd name="connsiteX70" fmla="*/ 1098967 w 1179279"/>
              <a:gd name="connsiteY70" fmla="*/ 1457325 h 1627230"/>
              <a:gd name="connsiteX71" fmla="*/ 1057692 w 1179279"/>
              <a:gd name="connsiteY71" fmla="*/ 1419225 h 1627230"/>
              <a:gd name="connsiteX72" fmla="*/ 1025941 w 1179279"/>
              <a:gd name="connsiteY72" fmla="*/ 1384299 h 1627230"/>
              <a:gd name="connsiteX73" fmla="*/ 1076742 w 1179279"/>
              <a:gd name="connsiteY73" fmla="*/ 1339850 h 1627230"/>
              <a:gd name="connsiteX74" fmla="*/ 1064042 w 1179279"/>
              <a:gd name="connsiteY74" fmla="*/ 1308100 h 1627230"/>
              <a:gd name="connsiteX75" fmla="*/ 1038641 w 1179279"/>
              <a:gd name="connsiteY75" fmla="*/ 1320799 h 1627230"/>
              <a:gd name="connsiteX76" fmla="*/ 984667 w 1179279"/>
              <a:gd name="connsiteY76" fmla="*/ 1314450 h 1627230"/>
              <a:gd name="connsiteX77" fmla="*/ 1013242 w 1179279"/>
              <a:gd name="connsiteY77" fmla="*/ 1276350 h 1627230"/>
              <a:gd name="connsiteX78" fmla="*/ 975141 w 1179279"/>
              <a:gd name="connsiteY78" fmla="*/ 1238250 h 1627230"/>
              <a:gd name="connsiteX79" fmla="*/ 965617 w 1179279"/>
              <a:gd name="connsiteY79" fmla="*/ 1206500 h 1627230"/>
              <a:gd name="connsiteX80" fmla="*/ 930692 w 1179279"/>
              <a:gd name="connsiteY80" fmla="*/ 1146175 h 1627230"/>
              <a:gd name="connsiteX81" fmla="*/ 898942 w 1179279"/>
              <a:gd name="connsiteY81" fmla="*/ 1082675 h 1627230"/>
              <a:gd name="connsiteX82" fmla="*/ 857667 w 1179279"/>
              <a:gd name="connsiteY82" fmla="*/ 1012825 h 1627230"/>
              <a:gd name="connsiteX83" fmla="*/ 756067 w 1179279"/>
              <a:gd name="connsiteY83" fmla="*/ 965200 h 1627230"/>
              <a:gd name="connsiteX84" fmla="*/ 746542 w 1179279"/>
              <a:gd name="connsiteY84" fmla="*/ 879475 h 1627230"/>
              <a:gd name="connsiteX85" fmla="*/ 698917 w 1179279"/>
              <a:gd name="connsiteY85" fmla="*/ 850900 h 1627230"/>
              <a:gd name="connsiteX86" fmla="*/ 692566 w 1179279"/>
              <a:gd name="connsiteY86" fmla="*/ 752475 h 1627230"/>
              <a:gd name="connsiteX87" fmla="*/ 717967 w 1179279"/>
              <a:gd name="connsiteY87" fmla="*/ 666750 h 1627230"/>
              <a:gd name="connsiteX88" fmla="*/ 733842 w 1179279"/>
              <a:gd name="connsiteY88" fmla="*/ 584200 h 1627230"/>
              <a:gd name="connsiteX89" fmla="*/ 762417 w 1179279"/>
              <a:gd name="connsiteY89" fmla="*/ 520700 h 1627230"/>
              <a:gd name="connsiteX90" fmla="*/ 816392 w 1179279"/>
              <a:gd name="connsiteY90" fmla="*/ 479425 h 1627230"/>
              <a:gd name="connsiteX91" fmla="*/ 841792 w 1179279"/>
              <a:gd name="connsiteY91" fmla="*/ 390525 h 1627230"/>
              <a:gd name="connsiteX92" fmla="*/ 838616 w 1179279"/>
              <a:gd name="connsiteY92" fmla="*/ 317500 h 1627230"/>
              <a:gd name="connsiteX93" fmla="*/ 848141 w 1179279"/>
              <a:gd name="connsiteY93" fmla="*/ 254000 h 1627230"/>
              <a:gd name="connsiteX94" fmla="*/ 857667 w 1179279"/>
              <a:gd name="connsiteY94" fmla="*/ 209550 h 1627230"/>
              <a:gd name="connsiteX95" fmla="*/ 870367 w 1179279"/>
              <a:gd name="connsiteY95" fmla="*/ 168275 h 1627230"/>
              <a:gd name="connsiteX96" fmla="*/ 873542 w 1179279"/>
              <a:gd name="connsiteY96" fmla="*/ 152400 h 1627230"/>
              <a:gd name="connsiteX97" fmla="*/ 883067 w 1179279"/>
              <a:gd name="connsiteY97" fmla="*/ 101600 h 1627230"/>
              <a:gd name="connsiteX98" fmla="*/ 886242 w 1179279"/>
              <a:gd name="connsiteY98" fmla="*/ 92075 h 1627230"/>
              <a:gd name="connsiteX99" fmla="*/ 898942 w 1179279"/>
              <a:gd name="connsiteY99" fmla="*/ 76200 h 1627230"/>
              <a:gd name="connsiteX100" fmla="*/ 908467 w 1179279"/>
              <a:gd name="connsiteY100" fmla="*/ 73025 h 1627230"/>
              <a:gd name="connsiteX0" fmla="*/ 908467 w 1179279"/>
              <a:gd name="connsiteY0" fmla="*/ 73025 h 1627230"/>
              <a:gd name="connsiteX1" fmla="*/ 902117 w 1179279"/>
              <a:gd name="connsiteY1" fmla="*/ 57150 h 1627230"/>
              <a:gd name="connsiteX2" fmla="*/ 844967 w 1179279"/>
              <a:gd name="connsiteY2" fmla="*/ 22225 h 1627230"/>
              <a:gd name="connsiteX3" fmla="*/ 829092 w 1179279"/>
              <a:gd name="connsiteY3" fmla="*/ 9525 h 1627230"/>
              <a:gd name="connsiteX4" fmla="*/ 813217 w 1179279"/>
              <a:gd name="connsiteY4" fmla="*/ 6350 h 1627230"/>
              <a:gd name="connsiteX5" fmla="*/ 797342 w 1179279"/>
              <a:gd name="connsiteY5" fmla="*/ 0 h 1627230"/>
              <a:gd name="connsiteX6" fmla="*/ 775117 w 1179279"/>
              <a:gd name="connsiteY6" fmla="*/ 6350 h 1627230"/>
              <a:gd name="connsiteX7" fmla="*/ 771942 w 1179279"/>
              <a:gd name="connsiteY7" fmla="*/ 50800 h 1627230"/>
              <a:gd name="connsiteX8" fmla="*/ 768767 w 1179279"/>
              <a:gd name="connsiteY8" fmla="*/ 69850 h 1627230"/>
              <a:gd name="connsiteX9" fmla="*/ 759242 w 1179279"/>
              <a:gd name="connsiteY9" fmla="*/ 73025 h 1627230"/>
              <a:gd name="connsiteX10" fmla="*/ 749717 w 1179279"/>
              <a:gd name="connsiteY10" fmla="*/ 66675 h 1627230"/>
              <a:gd name="connsiteX11" fmla="*/ 737017 w 1179279"/>
              <a:gd name="connsiteY11" fmla="*/ 63500 h 1627230"/>
              <a:gd name="connsiteX12" fmla="*/ 714792 w 1179279"/>
              <a:gd name="connsiteY12" fmla="*/ 104775 h 1627230"/>
              <a:gd name="connsiteX13" fmla="*/ 670342 w 1179279"/>
              <a:gd name="connsiteY13" fmla="*/ 25400 h 1627230"/>
              <a:gd name="connsiteX14" fmla="*/ 654467 w 1179279"/>
              <a:gd name="connsiteY14" fmla="*/ 63500 h 1627230"/>
              <a:gd name="connsiteX15" fmla="*/ 600492 w 1179279"/>
              <a:gd name="connsiteY15" fmla="*/ 142875 h 1627230"/>
              <a:gd name="connsiteX16" fmla="*/ 562392 w 1179279"/>
              <a:gd name="connsiteY16" fmla="*/ 222250 h 1627230"/>
              <a:gd name="connsiteX17" fmla="*/ 527467 w 1179279"/>
              <a:gd name="connsiteY17" fmla="*/ 304800 h 1627230"/>
              <a:gd name="connsiteX18" fmla="*/ 521117 w 1179279"/>
              <a:gd name="connsiteY18" fmla="*/ 358775 h 1627230"/>
              <a:gd name="connsiteX19" fmla="*/ 444917 w 1179279"/>
              <a:gd name="connsiteY19" fmla="*/ 434975 h 1627230"/>
              <a:gd name="connsiteX20" fmla="*/ 444917 w 1179279"/>
              <a:gd name="connsiteY20" fmla="*/ 517525 h 1627230"/>
              <a:gd name="connsiteX21" fmla="*/ 409992 w 1179279"/>
              <a:gd name="connsiteY21" fmla="*/ 501650 h 1627230"/>
              <a:gd name="connsiteX22" fmla="*/ 362367 w 1179279"/>
              <a:gd name="connsiteY22" fmla="*/ 511175 h 1627230"/>
              <a:gd name="connsiteX23" fmla="*/ 295692 w 1179279"/>
              <a:gd name="connsiteY23" fmla="*/ 492125 h 1627230"/>
              <a:gd name="connsiteX24" fmla="*/ 289342 w 1179279"/>
              <a:gd name="connsiteY24" fmla="*/ 419100 h 1627230"/>
              <a:gd name="connsiteX25" fmla="*/ 263942 w 1179279"/>
              <a:gd name="connsiteY25" fmla="*/ 396875 h 1627230"/>
              <a:gd name="connsiteX26" fmla="*/ 184567 w 1179279"/>
              <a:gd name="connsiteY26" fmla="*/ 387350 h 1627230"/>
              <a:gd name="connsiteX27" fmla="*/ 108367 w 1179279"/>
              <a:gd name="connsiteY27" fmla="*/ 393700 h 1627230"/>
              <a:gd name="connsiteX28" fmla="*/ 35342 w 1179279"/>
              <a:gd name="connsiteY28" fmla="*/ 469900 h 1627230"/>
              <a:gd name="connsiteX29" fmla="*/ 417 w 1179279"/>
              <a:gd name="connsiteY29" fmla="*/ 533400 h 1627230"/>
              <a:gd name="connsiteX30" fmla="*/ 16292 w 1179279"/>
              <a:gd name="connsiteY30" fmla="*/ 587375 h 1627230"/>
              <a:gd name="connsiteX31" fmla="*/ 9941 w 1179279"/>
              <a:gd name="connsiteY31" fmla="*/ 631825 h 1627230"/>
              <a:gd name="connsiteX32" fmla="*/ 13117 w 1179279"/>
              <a:gd name="connsiteY32" fmla="*/ 698500 h 1627230"/>
              <a:gd name="connsiteX33" fmla="*/ 9942 w 1179279"/>
              <a:gd name="connsiteY33" fmla="*/ 736600 h 1627230"/>
              <a:gd name="connsiteX34" fmla="*/ 48042 w 1179279"/>
              <a:gd name="connsiteY34" fmla="*/ 755650 h 1627230"/>
              <a:gd name="connsiteX35" fmla="*/ 102017 w 1179279"/>
              <a:gd name="connsiteY35" fmla="*/ 790575 h 1627230"/>
              <a:gd name="connsiteX36" fmla="*/ 133767 w 1179279"/>
              <a:gd name="connsiteY36" fmla="*/ 784225 h 1627230"/>
              <a:gd name="connsiteX37" fmla="*/ 159167 w 1179279"/>
              <a:gd name="connsiteY37" fmla="*/ 841375 h 1627230"/>
              <a:gd name="connsiteX38" fmla="*/ 155992 w 1179279"/>
              <a:gd name="connsiteY38" fmla="*/ 873125 h 1627230"/>
              <a:gd name="connsiteX39" fmla="*/ 200442 w 1179279"/>
              <a:gd name="connsiteY39" fmla="*/ 904875 h 1627230"/>
              <a:gd name="connsiteX40" fmla="*/ 222667 w 1179279"/>
              <a:gd name="connsiteY40" fmla="*/ 939800 h 1627230"/>
              <a:gd name="connsiteX41" fmla="*/ 213142 w 1179279"/>
              <a:gd name="connsiteY41" fmla="*/ 1022350 h 1627230"/>
              <a:gd name="connsiteX42" fmla="*/ 190917 w 1179279"/>
              <a:gd name="connsiteY42" fmla="*/ 1063625 h 1627230"/>
              <a:gd name="connsiteX43" fmla="*/ 190917 w 1179279"/>
              <a:gd name="connsiteY43" fmla="*/ 1200150 h 1627230"/>
              <a:gd name="connsiteX44" fmla="*/ 244892 w 1179279"/>
              <a:gd name="connsiteY44" fmla="*/ 1206500 h 1627230"/>
              <a:gd name="connsiteX45" fmla="*/ 279817 w 1179279"/>
              <a:gd name="connsiteY45" fmla="*/ 1222375 h 1627230"/>
              <a:gd name="connsiteX46" fmla="*/ 289342 w 1179279"/>
              <a:gd name="connsiteY46" fmla="*/ 1270000 h 1627230"/>
              <a:gd name="connsiteX47" fmla="*/ 356017 w 1179279"/>
              <a:gd name="connsiteY47" fmla="*/ 1298575 h 1627230"/>
              <a:gd name="connsiteX48" fmla="*/ 403642 w 1179279"/>
              <a:gd name="connsiteY48" fmla="*/ 1330325 h 1627230"/>
              <a:gd name="connsiteX49" fmla="*/ 422692 w 1179279"/>
              <a:gd name="connsiteY49" fmla="*/ 1403350 h 1627230"/>
              <a:gd name="connsiteX50" fmla="*/ 444917 w 1179279"/>
              <a:gd name="connsiteY50" fmla="*/ 1476375 h 1627230"/>
              <a:gd name="connsiteX51" fmla="*/ 483017 w 1179279"/>
              <a:gd name="connsiteY51" fmla="*/ 1482725 h 1627230"/>
              <a:gd name="connsiteX52" fmla="*/ 514767 w 1179279"/>
              <a:gd name="connsiteY52" fmla="*/ 1536700 h 1627230"/>
              <a:gd name="connsiteX53" fmla="*/ 543342 w 1179279"/>
              <a:gd name="connsiteY53" fmla="*/ 1584325 h 1627230"/>
              <a:gd name="connsiteX54" fmla="*/ 571917 w 1179279"/>
              <a:gd name="connsiteY54" fmla="*/ 1555750 h 1627230"/>
              <a:gd name="connsiteX55" fmla="*/ 597317 w 1179279"/>
              <a:gd name="connsiteY55" fmla="*/ 1501775 h 1627230"/>
              <a:gd name="connsiteX56" fmla="*/ 625892 w 1179279"/>
              <a:gd name="connsiteY56" fmla="*/ 1565275 h 1627230"/>
              <a:gd name="connsiteX57" fmla="*/ 660817 w 1179279"/>
              <a:gd name="connsiteY57" fmla="*/ 1590675 h 1627230"/>
              <a:gd name="connsiteX58" fmla="*/ 711617 w 1179279"/>
              <a:gd name="connsiteY58" fmla="*/ 1543050 h 1627230"/>
              <a:gd name="connsiteX59" fmla="*/ 794167 w 1179279"/>
              <a:gd name="connsiteY59" fmla="*/ 1558925 h 1627230"/>
              <a:gd name="connsiteX60" fmla="*/ 857667 w 1179279"/>
              <a:gd name="connsiteY60" fmla="*/ 1568450 h 1627230"/>
              <a:gd name="connsiteX61" fmla="*/ 927517 w 1179279"/>
              <a:gd name="connsiteY61" fmla="*/ 1590675 h 1627230"/>
              <a:gd name="connsiteX62" fmla="*/ 1000542 w 1179279"/>
              <a:gd name="connsiteY62" fmla="*/ 1606550 h 1627230"/>
              <a:gd name="connsiteX63" fmla="*/ 1054517 w 1179279"/>
              <a:gd name="connsiteY63" fmla="*/ 1625599 h 1627230"/>
              <a:gd name="connsiteX64" fmla="*/ 1079917 w 1179279"/>
              <a:gd name="connsiteY64" fmla="*/ 1612900 h 1627230"/>
              <a:gd name="connsiteX65" fmla="*/ 1076741 w 1179279"/>
              <a:gd name="connsiteY65" fmla="*/ 1581149 h 1627230"/>
              <a:gd name="connsiteX66" fmla="*/ 1098967 w 1179279"/>
              <a:gd name="connsiteY66" fmla="*/ 1568449 h 1627230"/>
              <a:gd name="connsiteX67" fmla="*/ 1098967 w 1179279"/>
              <a:gd name="connsiteY67" fmla="*/ 1527175 h 1627230"/>
              <a:gd name="connsiteX68" fmla="*/ 1140241 w 1179279"/>
              <a:gd name="connsiteY68" fmla="*/ 1527174 h 1627230"/>
              <a:gd name="connsiteX69" fmla="*/ 1178342 w 1179279"/>
              <a:gd name="connsiteY69" fmla="*/ 1514475 h 1627230"/>
              <a:gd name="connsiteX70" fmla="*/ 1098967 w 1179279"/>
              <a:gd name="connsiteY70" fmla="*/ 1457325 h 1627230"/>
              <a:gd name="connsiteX71" fmla="*/ 1057692 w 1179279"/>
              <a:gd name="connsiteY71" fmla="*/ 1419225 h 1627230"/>
              <a:gd name="connsiteX72" fmla="*/ 1025941 w 1179279"/>
              <a:gd name="connsiteY72" fmla="*/ 1384299 h 1627230"/>
              <a:gd name="connsiteX73" fmla="*/ 1076742 w 1179279"/>
              <a:gd name="connsiteY73" fmla="*/ 1339850 h 1627230"/>
              <a:gd name="connsiteX74" fmla="*/ 1064042 w 1179279"/>
              <a:gd name="connsiteY74" fmla="*/ 1308100 h 1627230"/>
              <a:gd name="connsiteX75" fmla="*/ 1038641 w 1179279"/>
              <a:gd name="connsiteY75" fmla="*/ 1320799 h 1627230"/>
              <a:gd name="connsiteX76" fmla="*/ 984667 w 1179279"/>
              <a:gd name="connsiteY76" fmla="*/ 1314450 h 1627230"/>
              <a:gd name="connsiteX77" fmla="*/ 1013242 w 1179279"/>
              <a:gd name="connsiteY77" fmla="*/ 1276350 h 1627230"/>
              <a:gd name="connsiteX78" fmla="*/ 975141 w 1179279"/>
              <a:gd name="connsiteY78" fmla="*/ 1238250 h 1627230"/>
              <a:gd name="connsiteX79" fmla="*/ 965617 w 1179279"/>
              <a:gd name="connsiteY79" fmla="*/ 1206500 h 1627230"/>
              <a:gd name="connsiteX80" fmla="*/ 930692 w 1179279"/>
              <a:gd name="connsiteY80" fmla="*/ 1146175 h 1627230"/>
              <a:gd name="connsiteX81" fmla="*/ 898942 w 1179279"/>
              <a:gd name="connsiteY81" fmla="*/ 1082675 h 1627230"/>
              <a:gd name="connsiteX82" fmla="*/ 857667 w 1179279"/>
              <a:gd name="connsiteY82" fmla="*/ 1012825 h 1627230"/>
              <a:gd name="connsiteX83" fmla="*/ 756067 w 1179279"/>
              <a:gd name="connsiteY83" fmla="*/ 965200 h 1627230"/>
              <a:gd name="connsiteX84" fmla="*/ 746542 w 1179279"/>
              <a:gd name="connsiteY84" fmla="*/ 879475 h 1627230"/>
              <a:gd name="connsiteX85" fmla="*/ 698917 w 1179279"/>
              <a:gd name="connsiteY85" fmla="*/ 850900 h 1627230"/>
              <a:gd name="connsiteX86" fmla="*/ 692566 w 1179279"/>
              <a:gd name="connsiteY86" fmla="*/ 752475 h 1627230"/>
              <a:gd name="connsiteX87" fmla="*/ 717967 w 1179279"/>
              <a:gd name="connsiteY87" fmla="*/ 666750 h 1627230"/>
              <a:gd name="connsiteX88" fmla="*/ 733842 w 1179279"/>
              <a:gd name="connsiteY88" fmla="*/ 584200 h 1627230"/>
              <a:gd name="connsiteX89" fmla="*/ 762417 w 1179279"/>
              <a:gd name="connsiteY89" fmla="*/ 520700 h 1627230"/>
              <a:gd name="connsiteX90" fmla="*/ 816392 w 1179279"/>
              <a:gd name="connsiteY90" fmla="*/ 479425 h 1627230"/>
              <a:gd name="connsiteX91" fmla="*/ 841792 w 1179279"/>
              <a:gd name="connsiteY91" fmla="*/ 390525 h 1627230"/>
              <a:gd name="connsiteX92" fmla="*/ 838616 w 1179279"/>
              <a:gd name="connsiteY92" fmla="*/ 317500 h 1627230"/>
              <a:gd name="connsiteX93" fmla="*/ 848141 w 1179279"/>
              <a:gd name="connsiteY93" fmla="*/ 254000 h 1627230"/>
              <a:gd name="connsiteX94" fmla="*/ 870367 w 1179279"/>
              <a:gd name="connsiteY94" fmla="*/ 168275 h 1627230"/>
              <a:gd name="connsiteX95" fmla="*/ 873542 w 1179279"/>
              <a:gd name="connsiteY95" fmla="*/ 152400 h 1627230"/>
              <a:gd name="connsiteX96" fmla="*/ 883067 w 1179279"/>
              <a:gd name="connsiteY96" fmla="*/ 101600 h 1627230"/>
              <a:gd name="connsiteX97" fmla="*/ 886242 w 1179279"/>
              <a:gd name="connsiteY97" fmla="*/ 92075 h 1627230"/>
              <a:gd name="connsiteX98" fmla="*/ 898942 w 1179279"/>
              <a:gd name="connsiteY98" fmla="*/ 76200 h 1627230"/>
              <a:gd name="connsiteX99" fmla="*/ 908467 w 1179279"/>
              <a:gd name="connsiteY99" fmla="*/ 73025 h 1627230"/>
              <a:gd name="connsiteX0" fmla="*/ 908467 w 1179279"/>
              <a:gd name="connsiteY0" fmla="*/ 73025 h 1627230"/>
              <a:gd name="connsiteX1" fmla="*/ 902117 w 1179279"/>
              <a:gd name="connsiteY1" fmla="*/ 57150 h 1627230"/>
              <a:gd name="connsiteX2" fmla="*/ 844967 w 1179279"/>
              <a:gd name="connsiteY2" fmla="*/ 22225 h 1627230"/>
              <a:gd name="connsiteX3" fmla="*/ 829092 w 1179279"/>
              <a:gd name="connsiteY3" fmla="*/ 9525 h 1627230"/>
              <a:gd name="connsiteX4" fmla="*/ 813217 w 1179279"/>
              <a:gd name="connsiteY4" fmla="*/ 6350 h 1627230"/>
              <a:gd name="connsiteX5" fmla="*/ 797342 w 1179279"/>
              <a:gd name="connsiteY5" fmla="*/ 0 h 1627230"/>
              <a:gd name="connsiteX6" fmla="*/ 775117 w 1179279"/>
              <a:gd name="connsiteY6" fmla="*/ 6350 h 1627230"/>
              <a:gd name="connsiteX7" fmla="*/ 771942 w 1179279"/>
              <a:gd name="connsiteY7" fmla="*/ 50800 h 1627230"/>
              <a:gd name="connsiteX8" fmla="*/ 768767 w 1179279"/>
              <a:gd name="connsiteY8" fmla="*/ 69850 h 1627230"/>
              <a:gd name="connsiteX9" fmla="*/ 759242 w 1179279"/>
              <a:gd name="connsiteY9" fmla="*/ 73025 h 1627230"/>
              <a:gd name="connsiteX10" fmla="*/ 749717 w 1179279"/>
              <a:gd name="connsiteY10" fmla="*/ 66675 h 1627230"/>
              <a:gd name="connsiteX11" fmla="*/ 737017 w 1179279"/>
              <a:gd name="connsiteY11" fmla="*/ 63500 h 1627230"/>
              <a:gd name="connsiteX12" fmla="*/ 714792 w 1179279"/>
              <a:gd name="connsiteY12" fmla="*/ 104775 h 1627230"/>
              <a:gd name="connsiteX13" fmla="*/ 670342 w 1179279"/>
              <a:gd name="connsiteY13" fmla="*/ 25400 h 1627230"/>
              <a:gd name="connsiteX14" fmla="*/ 654467 w 1179279"/>
              <a:gd name="connsiteY14" fmla="*/ 63500 h 1627230"/>
              <a:gd name="connsiteX15" fmla="*/ 600492 w 1179279"/>
              <a:gd name="connsiteY15" fmla="*/ 142875 h 1627230"/>
              <a:gd name="connsiteX16" fmla="*/ 562392 w 1179279"/>
              <a:gd name="connsiteY16" fmla="*/ 222250 h 1627230"/>
              <a:gd name="connsiteX17" fmla="*/ 527467 w 1179279"/>
              <a:gd name="connsiteY17" fmla="*/ 304800 h 1627230"/>
              <a:gd name="connsiteX18" fmla="*/ 521117 w 1179279"/>
              <a:gd name="connsiteY18" fmla="*/ 358775 h 1627230"/>
              <a:gd name="connsiteX19" fmla="*/ 444917 w 1179279"/>
              <a:gd name="connsiteY19" fmla="*/ 434975 h 1627230"/>
              <a:gd name="connsiteX20" fmla="*/ 444917 w 1179279"/>
              <a:gd name="connsiteY20" fmla="*/ 517525 h 1627230"/>
              <a:gd name="connsiteX21" fmla="*/ 409992 w 1179279"/>
              <a:gd name="connsiteY21" fmla="*/ 501650 h 1627230"/>
              <a:gd name="connsiteX22" fmla="*/ 362367 w 1179279"/>
              <a:gd name="connsiteY22" fmla="*/ 511175 h 1627230"/>
              <a:gd name="connsiteX23" fmla="*/ 295692 w 1179279"/>
              <a:gd name="connsiteY23" fmla="*/ 492125 h 1627230"/>
              <a:gd name="connsiteX24" fmla="*/ 289342 w 1179279"/>
              <a:gd name="connsiteY24" fmla="*/ 419100 h 1627230"/>
              <a:gd name="connsiteX25" fmla="*/ 263942 w 1179279"/>
              <a:gd name="connsiteY25" fmla="*/ 396875 h 1627230"/>
              <a:gd name="connsiteX26" fmla="*/ 184567 w 1179279"/>
              <a:gd name="connsiteY26" fmla="*/ 387350 h 1627230"/>
              <a:gd name="connsiteX27" fmla="*/ 108367 w 1179279"/>
              <a:gd name="connsiteY27" fmla="*/ 393700 h 1627230"/>
              <a:gd name="connsiteX28" fmla="*/ 35342 w 1179279"/>
              <a:gd name="connsiteY28" fmla="*/ 469900 h 1627230"/>
              <a:gd name="connsiteX29" fmla="*/ 417 w 1179279"/>
              <a:gd name="connsiteY29" fmla="*/ 533400 h 1627230"/>
              <a:gd name="connsiteX30" fmla="*/ 16292 w 1179279"/>
              <a:gd name="connsiteY30" fmla="*/ 587375 h 1627230"/>
              <a:gd name="connsiteX31" fmla="*/ 9941 w 1179279"/>
              <a:gd name="connsiteY31" fmla="*/ 631825 h 1627230"/>
              <a:gd name="connsiteX32" fmla="*/ 13117 w 1179279"/>
              <a:gd name="connsiteY32" fmla="*/ 698500 h 1627230"/>
              <a:gd name="connsiteX33" fmla="*/ 9942 w 1179279"/>
              <a:gd name="connsiteY33" fmla="*/ 736600 h 1627230"/>
              <a:gd name="connsiteX34" fmla="*/ 48042 w 1179279"/>
              <a:gd name="connsiteY34" fmla="*/ 755650 h 1627230"/>
              <a:gd name="connsiteX35" fmla="*/ 102017 w 1179279"/>
              <a:gd name="connsiteY35" fmla="*/ 790575 h 1627230"/>
              <a:gd name="connsiteX36" fmla="*/ 133767 w 1179279"/>
              <a:gd name="connsiteY36" fmla="*/ 784225 h 1627230"/>
              <a:gd name="connsiteX37" fmla="*/ 159167 w 1179279"/>
              <a:gd name="connsiteY37" fmla="*/ 841375 h 1627230"/>
              <a:gd name="connsiteX38" fmla="*/ 155992 w 1179279"/>
              <a:gd name="connsiteY38" fmla="*/ 873125 h 1627230"/>
              <a:gd name="connsiteX39" fmla="*/ 200442 w 1179279"/>
              <a:gd name="connsiteY39" fmla="*/ 904875 h 1627230"/>
              <a:gd name="connsiteX40" fmla="*/ 222667 w 1179279"/>
              <a:gd name="connsiteY40" fmla="*/ 939800 h 1627230"/>
              <a:gd name="connsiteX41" fmla="*/ 213142 w 1179279"/>
              <a:gd name="connsiteY41" fmla="*/ 1022350 h 1627230"/>
              <a:gd name="connsiteX42" fmla="*/ 190917 w 1179279"/>
              <a:gd name="connsiteY42" fmla="*/ 1063625 h 1627230"/>
              <a:gd name="connsiteX43" fmla="*/ 190917 w 1179279"/>
              <a:gd name="connsiteY43" fmla="*/ 1200150 h 1627230"/>
              <a:gd name="connsiteX44" fmla="*/ 244892 w 1179279"/>
              <a:gd name="connsiteY44" fmla="*/ 1206500 h 1627230"/>
              <a:gd name="connsiteX45" fmla="*/ 279817 w 1179279"/>
              <a:gd name="connsiteY45" fmla="*/ 1222375 h 1627230"/>
              <a:gd name="connsiteX46" fmla="*/ 289342 w 1179279"/>
              <a:gd name="connsiteY46" fmla="*/ 1270000 h 1627230"/>
              <a:gd name="connsiteX47" fmla="*/ 356017 w 1179279"/>
              <a:gd name="connsiteY47" fmla="*/ 1298575 h 1627230"/>
              <a:gd name="connsiteX48" fmla="*/ 403642 w 1179279"/>
              <a:gd name="connsiteY48" fmla="*/ 1330325 h 1627230"/>
              <a:gd name="connsiteX49" fmla="*/ 422692 w 1179279"/>
              <a:gd name="connsiteY49" fmla="*/ 1403350 h 1627230"/>
              <a:gd name="connsiteX50" fmla="*/ 444917 w 1179279"/>
              <a:gd name="connsiteY50" fmla="*/ 1476375 h 1627230"/>
              <a:gd name="connsiteX51" fmla="*/ 483017 w 1179279"/>
              <a:gd name="connsiteY51" fmla="*/ 1482725 h 1627230"/>
              <a:gd name="connsiteX52" fmla="*/ 514767 w 1179279"/>
              <a:gd name="connsiteY52" fmla="*/ 1536700 h 1627230"/>
              <a:gd name="connsiteX53" fmla="*/ 543342 w 1179279"/>
              <a:gd name="connsiteY53" fmla="*/ 1584325 h 1627230"/>
              <a:gd name="connsiteX54" fmla="*/ 571917 w 1179279"/>
              <a:gd name="connsiteY54" fmla="*/ 1555750 h 1627230"/>
              <a:gd name="connsiteX55" fmla="*/ 597317 w 1179279"/>
              <a:gd name="connsiteY55" fmla="*/ 1501775 h 1627230"/>
              <a:gd name="connsiteX56" fmla="*/ 625892 w 1179279"/>
              <a:gd name="connsiteY56" fmla="*/ 1565275 h 1627230"/>
              <a:gd name="connsiteX57" fmla="*/ 660817 w 1179279"/>
              <a:gd name="connsiteY57" fmla="*/ 1590675 h 1627230"/>
              <a:gd name="connsiteX58" fmla="*/ 711617 w 1179279"/>
              <a:gd name="connsiteY58" fmla="*/ 1543050 h 1627230"/>
              <a:gd name="connsiteX59" fmla="*/ 794167 w 1179279"/>
              <a:gd name="connsiteY59" fmla="*/ 1558925 h 1627230"/>
              <a:gd name="connsiteX60" fmla="*/ 857667 w 1179279"/>
              <a:gd name="connsiteY60" fmla="*/ 1568450 h 1627230"/>
              <a:gd name="connsiteX61" fmla="*/ 927517 w 1179279"/>
              <a:gd name="connsiteY61" fmla="*/ 1590675 h 1627230"/>
              <a:gd name="connsiteX62" fmla="*/ 1000542 w 1179279"/>
              <a:gd name="connsiteY62" fmla="*/ 1606550 h 1627230"/>
              <a:gd name="connsiteX63" fmla="*/ 1054517 w 1179279"/>
              <a:gd name="connsiteY63" fmla="*/ 1625599 h 1627230"/>
              <a:gd name="connsiteX64" fmla="*/ 1079917 w 1179279"/>
              <a:gd name="connsiteY64" fmla="*/ 1612900 h 1627230"/>
              <a:gd name="connsiteX65" fmla="*/ 1076741 w 1179279"/>
              <a:gd name="connsiteY65" fmla="*/ 1581149 h 1627230"/>
              <a:gd name="connsiteX66" fmla="*/ 1098967 w 1179279"/>
              <a:gd name="connsiteY66" fmla="*/ 1568449 h 1627230"/>
              <a:gd name="connsiteX67" fmla="*/ 1098967 w 1179279"/>
              <a:gd name="connsiteY67" fmla="*/ 1527175 h 1627230"/>
              <a:gd name="connsiteX68" fmla="*/ 1140241 w 1179279"/>
              <a:gd name="connsiteY68" fmla="*/ 1527174 h 1627230"/>
              <a:gd name="connsiteX69" fmla="*/ 1178342 w 1179279"/>
              <a:gd name="connsiteY69" fmla="*/ 1514475 h 1627230"/>
              <a:gd name="connsiteX70" fmla="*/ 1098967 w 1179279"/>
              <a:gd name="connsiteY70" fmla="*/ 1457325 h 1627230"/>
              <a:gd name="connsiteX71" fmla="*/ 1057692 w 1179279"/>
              <a:gd name="connsiteY71" fmla="*/ 1419225 h 1627230"/>
              <a:gd name="connsiteX72" fmla="*/ 1025941 w 1179279"/>
              <a:gd name="connsiteY72" fmla="*/ 1384299 h 1627230"/>
              <a:gd name="connsiteX73" fmla="*/ 1076742 w 1179279"/>
              <a:gd name="connsiteY73" fmla="*/ 1339850 h 1627230"/>
              <a:gd name="connsiteX74" fmla="*/ 1064042 w 1179279"/>
              <a:gd name="connsiteY74" fmla="*/ 1308100 h 1627230"/>
              <a:gd name="connsiteX75" fmla="*/ 1038641 w 1179279"/>
              <a:gd name="connsiteY75" fmla="*/ 1320799 h 1627230"/>
              <a:gd name="connsiteX76" fmla="*/ 984667 w 1179279"/>
              <a:gd name="connsiteY76" fmla="*/ 1314450 h 1627230"/>
              <a:gd name="connsiteX77" fmla="*/ 1013242 w 1179279"/>
              <a:gd name="connsiteY77" fmla="*/ 1276350 h 1627230"/>
              <a:gd name="connsiteX78" fmla="*/ 975141 w 1179279"/>
              <a:gd name="connsiteY78" fmla="*/ 1238250 h 1627230"/>
              <a:gd name="connsiteX79" fmla="*/ 965617 w 1179279"/>
              <a:gd name="connsiteY79" fmla="*/ 1206500 h 1627230"/>
              <a:gd name="connsiteX80" fmla="*/ 930692 w 1179279"/>
              <a:gd name="connsiteY80" fmla="*/ 1146175 h 1627230"/>
              <a:gd name="connsiteX81" fmla="*/ 898942 w 1179279"/>
              <a:gd name="connsiteY81" fmla="*/ 1082675 h 1627230"/>
              <a:gd name="connsiteX82" fmla="*/ 857667 w 1179279"/>
              <a:gd name="connsiteY82" fmla="*/ 1012825 h 1627230"/>
              <a:gd name="connsiteX83" fmla="*/ 756067 w 1179279"/>
              <a:gd name="connsiteY83" fmla="*/ 965200 h 1627230"/>
              <a:gd name="connsiteX84" fmla="*/ 746542 w 1179279"/>
              <a:gd name="connsiteY84" fmla="*/ 879475 h 1627230"/>
              <a:gd name="connsiteX85" fmla="*/ 698917 w 1179279"/>
              <a:gd name="connsiteY85" fmla="*/ 850900 h 1627230"/>
              <a:gd name="connsiteX86" fmla="*/ 692566 w 1179279"/>
              <a:gd name="connsiteY86" fmla="*/ 752475 h 1627230"/>
              <a:gd name="connsiteX87" fmla="*/ 717967 w 1179279"/>
              <a:gd name="connsiteY87" fmla="*/ 666750 h 1627230"/>
              <a:gd name="connsiteX88" fmla="*/ 733842 w 1179279"/>
              <a:gd name="connsiteY88" fmla="*/ 584200 h 1627230"/>
              <a:gd name="connsiteX89" fmla="*/ 762417 w 1179279"/>
              <a:gd name="connsiteY89" fmla="*/ 520700 h 1627230"/>
              <a:gd name="connsiteX90" fmla="*/ 816392 w 1179279"/>
              <a:gd name="connsiteY90" fmla="*/ 479425 h 1627230"/>
              <a:gd name="connsiteX91" fmla="*/ 841792 w 1179279"/>
              <a:gd name="connsiteY91" fmla="*/ 390525 h 1627230"/>
              <a:gd name="connsiteX92" fmla="*/ 838616 w 1179279"/>
              <a:gd name="connsiteY92" fmla="*/ 317500 h 1627230"/>
              <a:gd name="connsiteX93" fmla="*/ 841791 w 1179279"/>
              <a:gd name="connsiteY93" fmla="*/ 257175 h 1627230"/>
              <a:gd name="connsiteX94" fmla="*/ 870367 w 1179279"/>
              <a:gd name="connsiteY94" fmla="*/ 168275 h 1627230"/>
              <a:gd name="connsiteX95" fmla="*/ 873542 w 1179279"/>
              <a:gd name="connsiteY95" fmla="*/ 152400 h 1627230"/>
              <a:gd name="connsiteX96" fmla="*/ 883067 w 1179279"/>
              <a:gd name="connsiteY96" fmla="*/ 101600 h 1627230"/>
              <a:gd name="connsiteX97" fmla="*/ 886242 w 1179279"/>
              <a:gd name="connsiteY97" fmla="*/ 92075 h 1627230"/>
              <a:gd name="connsiteX98" fmla="*/ 898942 w 1179279"/>
              <a:gd name="connsiteY98" fmla="*/ 76200 h 1627230"/>
              <a:gd name="connsiteX99" fmla="*/ 908467 w 1179279"/>
              <a:gd name="connsiteY99" fmla="*/ 73025 h 1627230"/>
              <a:gd name="connsiteX0" fmla="*/ 908467 w 1179279"/>
              <a:gd name="connsiteY0" fmla="*/ 73025 h 1627230"/>
              <a:gd name="connsiteX1" fmla="*/ 902117 w 1179279"/>
              <a:gd name="connsiteY1" fmla="*/ 57150 h 1627230"/>
              <a:gd name="connsiteX2" fmla="*/ 844967 w 1179279"/>
              <a:gd name="connsiteY2" fmla="*/ 22225 h 1627230"/>
              <a:gd name="connsiteX3" fmla="*/ 829092 w 1179279"/>
              <a:gd name="connsiteY3" fmla="*/ 9525 h 1627230"/>
              <a:gd name="connsiteX4" fmla="*/ 813217 w 1179279"/>
              <a:gd name="connsiteY4" fmla="*/ 6350 h 1627230"/>
              <a:gd name="connsiteX5" fmla="*/ 797342 w 1179279"/>
              <a:gd name="connsiteY5" fmla="*/ 0 h 1627230"/>
              <a:gd name="connsiteX6" fmla="*/ 775117 w 1179279"/>
              <a:gd name="connsiteY6" fmla="*/ 6350 h 1627230"/>
              <a:gd name="connsiteX7" fmla="*/ 771942 w 1179279"/>
              <a:gd name="connsiteY7" fmla="*/ 50800 h 1627230"/>
              <a:gd name="connsiteX8" fmla="*/ 768767 w 1179279"/>
              <a:gd name="connsiteY8" fmla="*/ 69850 h 1627230"/>
              <a:gd name="connsiteX9" fmla="*/ 759242 w 1179279"/>
              <a:gd name="connsiteY9" fmla="*/ 73025 h 1627230"/>
              <a:gd name="connsiteX10" fmla="*/ 749717 w 1179279"/>
              <a:gd name="connsiteY10" fmla="*/ 66675 h 1627230"/>
              <a:gd name="connsiteX11" fmla="*/ 737017 w 1179279"/>
              <a:gd name="connsiteY11" fmla="*/ 63500 h 1627230"/>
              <a:gd name="connsiteX12" fmla="*/ 714792 w 1179279"/>
              <a:gd name="connsiteY12" fmla="*/ 104775 h 1627230"/>
              <a:gd name="connsiteX13" fmla="*/ 670342 w 1179279"/>
              <a:gd name="connsiteY13" fmla="*/ 25400 h 1627230"/>
              <a:gd name="connsiteX14" fmla="*/ 654467 w 1179279"/>
              <a:gd name="connsiteY14" fmla="*/ 63500 h 1627230"/>
              <a:gd name="connsiteX15" fmla="*/ 600492 w 1179279"/>
              <a:gd name="connsiteY15" fmla="*/ 142875 h 1627230"/>
              <a:gd name="connsiteX16" fmla="*/ 562392 w 1179279"/>
              <a:gd name="connsiteY16" fmla="*/ 222250 h 1627230"/>
              <a:gd name="connsiteX17" fmla="*/ 527467 w 1179279"/>
              <a:gd name="connsiteY17" fmla="*/ 304800 h 1627230"/>
              <a:gd name="connsiteX18" fmla="*/ 521117 w 1179279"/>
              <a:gd name="connsiteY18" fmla="*/ 358775 h 1627230"/>
              <a:gd name="connsiteX19" fmla="*/ 444917 w 1179279"/>
              <a:gd name="connsiteY19" fmla="*/ 434975 h 1627230"/>
              <a:gd name="connsiteX20" fmla="*/ 444917 w 1179279"/>
              <a:gd name="connsiteY20" fmla="*/ 517525 h 1627230"/>
              <a:gd name="connsiteX21" fmla="*/ 409992 w 1179279"/>
              <a:gd name="connsiteY21" fmla="*/ 501650 h 1627230"/>
              <a:gd name="connsiteX22" fmla="*/ 362367 w 1179279"/>
              <a:gd name="connsiteY22" fmla="*/ 511175 h 1627230"/>
              <a:gd name="connsiteX23" fmla="*/ 295692 w 1179279"/>
              <a:gd name="connsiteY23" fmla="*/ 492125 h 1627230"/>
              <a:gd name="connsiteX24" fmla="*/ 289342 w 1179279"/>
              <a:gd name="connsiteY24" fmla="*/ 419100 h 1627230"/>
              <a:gd name="connsiteX25" fmla="*/ 263942 w 1179279"/>
              <a:gd name="connsiteY25" fmla="*/ 396875 h 1627230"/>
              <a:gd name="connsiteX26" fmla="*/ 184567 w 1179279"/>
              <a:gd name="connsiteY26" fmla="*/ 387350 h 1627230"/>
              <a:gd name="connsiteX27" fmla="*/ 108367 w 1179279"/>
              <a:gd name="connsiteY27" fmla="*/ 393700 h 1627230"/>
              <a:gd name="connsiteX28" fmla="*/ 35342 w 1179279"/>
              <a:gd name="connsiteY28" fmla="*/ 469900 h 1627230"/>
              <a:gd name="connsiteX29" fmla="*/ 417 w 1179279"/>
              <a:gd name="connsiteY29" fmla="*/ 533400 h 1627230"/>
              <a:gd name="connsiteX30" fmla="*/ 16292 w 1179279"/>
              <a:gd name="connsiteY30" fmla="*/ 587375 h 1627230"/>
              <a:gd name="connsiteX31" fmla="*/ 9941 w 1179279"/>
              <a:gd name="connsiteY31" fmla="*/ 631825 h 1627230"/>
              <a:gd name="connsiteX32" fmla="*/ 13117 w 1179279"/>
              <a:gd name="connsiteY32" fmla="*/ 698500 h 1627230"/>
              <a:gd name="connsiteX33" fmla="*/ 9942 w 1179279"/>
              <a:gd name="connsiteY33" fmla="*/ 736600 h 1627230"/>
              <a:gd name="connsiteX34" fmla="*/ 48042 w 1179279"/>
              <a:gd name="connsiteY34" fmla="*/ 755650 h 1627230"/>
              <a:gd name="connsiteX35" fmla="*/ 102017 w 1179279"/>
              <a:gd name="connsiteY35" fmla="*/ 790575 h 1627230"/>
              <a:gd name="connsiteX36" fmla="*/ 133767 w 1179279"/>
              <a:gd name="connsiteY36" fmla="*/ 784225 h 1627230"/>
              <a:gd name="connsiteX37" fmla="*/ 159167 w 1179279"/>
              <a:gd name="connsiteY37" fmla="*/ 841375 h 1627230"/>
              <a:gd name="connsiteX38" fmla="*/ 155992 w 1179279"/>
              <a:gd name="connsiteY38" fmla="*/ 873125 h 1627230"/>
              <a:gd name="connsiteX39" fmla="*/ 200442 w 1179279"/>
              <a:gd name="connsiteY39" fmla="*/ 904875 h 1627230"/>
              <a:gd name="connsiteX40" fmla="*/ 222667 w 1179279"/>
              <a:gd name="connsiteY40" fmla="*/ 939800 h 1627230"/>
              <a:gd name="connsiteX41" fmla="*/ 213142 w 1179279"/>
              <a:gd name="connsiteY41" fmla="*/ 1022350 h 1627230"/>
              <a:gd name="connsiteX42" fmla="*/ 190917 w 1179279"/>
              <a:gd name="connsiteY42" fmla="*/ 1063625 h 1627230"/>
              <a:gd name="connsiteX43" fmla="*/ 190917 w 1179279"/>
              <a:gd name="connsiteY43" fmla="*/ 1200150 h 1627230"/>
              <a:gd name="connsiteX44" fmla="*/ 244892 w 1179279"/>
              <a:gd name="connsiteY44" fmla="*/ 1206500 h 1627230"/>
              <a:gd name="connsiteX45" fmla="*/ 279817 w 1179279"/>
              <a:gd name="connsiteY45" fmla="*/ 1222375 h 1627230"/>
              <a:gd name="connsiteX46" fmla="*/ 289342 w 1179279"/>
              <a:gd name="connsiteY46" fmla="*/ 1270000 h 1627230"/>
              <a:gd name="connsiteX47" fmla="*/ 356017 w 1179279"/>
              <a:gd name="connsiteY47" fmla="*/ 1298575 h 1627230"/>
              <a:gd name="connsiteX48" fmla="*/ 403642 w 1179279"/>
              <a:gd name="connsiteY48" fmla="*/ 1330325 h 1627230"/>
              <a:gd name="connsiteX49" fmla="*/ 422692 w 1179279"/>
              <a:gd name="connsiteY49" fmla="*/ 1403350 h 1627230"/>
              <a:gd name="connsiteX50" fmla="*/ 444917 w 1179279"/>
              <a:gd name="connsiteY50" fmla="*/ 1476375 h 1627230"/>
              <a:gd name="connsiteX51" fmla="*/ 483017 w 1179279"/>
              <a:gd name="connsiteY51" fmla="*/ 1482725 h 1627230"/>
              <a:gd name="connsiteX52" fmla="*/ 514767 w 1179279"/>
              <a:gd name="connsiteY52" fmla="*/ 1536700 h 1627230"/>
              <a:gd name="connsiteX53" fmla="*/ 543342 w 1179279"/>
              <a:gd name="connsiteY53" fmla="*/ 1584325 h 1627230"/>
              <a:gd name="connsiteX54" fmla="*/ 571917 w 1179279"/>
              <a:gd name="connsiteY54" fmla="*/ 1555750 h 1627230"/>
              <a:gd name="connsiteX55" fmla="*/ 597317 w 1179279"/>
              <a:gd name="connsiteY55" fmla="*/ 1501775 h 1627230"/>
              <a:gd name="connsiteX56" fmla="*/ 625892 w 1179279"/>
              <a:gd name="connsiteY56" fmla="*/ 1565275 h 1627230"/>
              <a:gd name="connsiteX57" fmla="*/ 660817 w 1179279"/>
              <a:gd name="connsiteY57" fmla="*/ 1590675 h 1627230"/>
              <a:gd name="connsiteX58" fmla="*/ 711617 w 1179279"/>
              <a:gd name="connsiteY58" fmla="*/ 1543050 h 1627230"/>
              <a:gd name="connsiteX59" fmla="*/ 794167 w 1179279"/>
              <a:gd name="connsiteY59" fmla="*/ 1558925 h 1627230"/>
              <a:gd name="connsiteX60" fmla="*/ 857667 w 1179279"/>
              <a:gd name="connsiteY60" fmla="*/ 1568450 h 1627230"/>
              <a:gd name="connsiteX61" fmla="*/ 927517 w 1179279"/>
              <a:gd name="connsiteY61" fmla="*/ 1590675 h 1627230"/>
              <a:gd name="connsiteX62" fmla="*/ 1000542 w 1179279"/>
              <a:gd name="connsiteY62" fmla="*/ 1606550 h 1627230"/>
              <a:gd name="connsiteX63" fmla="*/ 1054517 w 1179279"/>
              <a:gd name="connsiteY63" fmla="*/ 1625599 h 1627230"/>
              <a:gd name="connsiteX64" fmla="*/ 1079917 w 1179279"/>
              <a:gd name="connsiteY64" fmla="*/ 1612900 h 1627230"/>
              <a:gd name="connsiteX65" fmla="*/ 1076741 w 1179279"/>
              <a:gd name="connsiteY65" fmla="*/ 1581149 h 1627230"/>
              <a:gd name="connsiteX66" fmla="*/ 1098967 w 1179279"/>
              <a:gd name="connsiteY66" fmla="*/ 1568449 h 1627230"/>
              <a:gd name="connsiteX67" fmla="*/ 1098967 w 1179279"/>
              <a:gd name="connsiteY67" fmla="*/ 1527175 h 1627230"/>
              <a:gd name="connsiteX68" fmla="*/ 1140241 w 1179279"/>
              <a:gd name="connsiteY68" fmla="*/ 1527174 h 1627230"/>
              <a:gd name="connsiteX69" fmla="*/ 1178342 w 1179279"/>
              <a:gd name="connsiteY69" fmla="*/ 1514475 h 1627230"/>
              <a:gd name="connsiteX70" fmla="*/ 1098967 w 1179279"/>
              <a:gd name="connsiteY70" fmla="*/ 1457325 h 1627230"/>
              <a:gd name="connsiteX71" fmla="*/ 1057692 w 1179279"/>
              <a:gd name="connsiteY71" fmla="*/ 1419225 h 1627230"/>
              <a:gd name="connsiteX72" fmla="*/ 1025941 w 1179279"/>
              <a:gd name="connsiteY72" fmla="*/ 1384299 h 1627230"/>
              <a:gd name="connsiteX73" fmla="*/ 1076742 w 1179279"/>
              <a:gd name="connsiteY73" fmla="*/ 1339850 h 1627230"/>
              <a:gd name="connsiteX74" fmla="*/ 1064042 w 1179279"/>
              <a:gd name="connsiteY74" fmla="*/ 1308100 h 1627230"/>
              <a:gd name="connsiteX75" fmla="*/ 1038641 w 1179279"/>
              <a:gd name="connsiteY75" fmla="*/ 1320799 h 1627230"/>
              <a:gd name="connsiteX76" fmla="*/ 984667 w 1179279"/>
              <a:gd name="connsiteY76" fmla="*/ 1314450 h 1627230"/>
              <a:gd name="connsiteX77" fmla="*/ 1013242 w 1179279"/>
              <a:gd name="connsiteY77" fmla="*/ 1276350 h 1627230"/>
              <a:gd name="connsiteX78" fmla="*/ 975141 w 1179279"/>
              <a:gd name="connsiteY78" fmla="*/ 1238250 h 1627230"/>
              <a:gd name="connsiteX79" fmla="*/ 965617 w 1179279"/>
              <a:gd name="connsiteY79" fmla="*/ 1206500 h 1627230"/>
              <a:gd name="connsiteX80" fmla="*/ 930692 w 1179279"/>
              <a:gd name="connsiteY80" fmla="*/ 1146175 h 1627230"/>
              <a:gd name="connsiteX81" fmla="*/ 898942 w 1179279"/>
              <a:gd name="connsiteY81" fmla="*/ 1082675 h 1627230"/>
              <a:gd name="connsiteX82" fmla="*/ 857667 w 1179279"/>
              <a:gd name="connsiteY82" fmla="*/ 1012825 h 1627230"/>
              <a:gd name="connsiteX83" fmla="*/ 756067 w 1179279"/>
              <a:gd name="connsiteY83" fmla="*/ 965200 h 1627230"/>
              <a:gd name="connsiteX84" fmla="*/ 746542 w 1179279"/>
              <a:gd name="connsiteY84" fmla="*/ 879475 h 1627230"/>
              <a:gd name="connsiteX85" fmla="*/ 698917 w 1179279"/>
              <a:gd name="connsiteY85" fmla="*/ 850900 h 1627230"/>
              <a:gd name="connsiteX86" fmla="*/ 692566 w 1179279"/>
              <a:gd name="connsiteY86" fmla="*/ 752475 h 1627230"/>
              <a:gd name="connsiteX87" fmla="*/ 717967 w 1179279"/>
              <a:gd name="connsiteY87" fmla="*/ 666750 h 1627230"/>
              <a:gd name="connsiteX88" fmla="*/ 733842 w 1179279"/>
              <a:gd name="connsiteY88" fmla="*/ 584200 h 1627230"/>
              <a:gd name="connsiteX89" fmla="*/ 762417 w 1179279"/>
              <a:gd name="connsiteY89" fmla="*/ 520700 h 1627230"/>
              <a:gd name="connsiteX90" fmla="*/ 816392 w 1179279"/>
              <a:gd name="connsiteY90" fmla="*/ 479425 h 1627230"/>
              <a:gd name="connsiteX91" fmla="*/ 841792 w 1179279"/>
              <a:gd name="connsiteY91" fmla="*/ 390525 h 1627230"/>
              <a:gd name="connsiteX92" fmla="*/ 838616 w 1179279"/>
              <a:gd name="connsiteY92" fmla="*/ 317500 h 1627230"/>
              <a:gd name="connsiteX93" fmla="*/ 841791 w 1179279"/>
              <a:gd name="connsiteY93" fmla="*/ 257175 h 1627230"/>
              <a:gd name="connsiteX94" fmla="*/ 870367 w 1179279"/>
              <a:gd name="connsiteY94" fmla="*/ 168275 h 1627230"/>
              <a:gd name="connsiteX95" fmla="*/ 883067 w 1179279"/>
              <a:gd name="connsiteY95" fmla="*/ 101600 h 1627230"/>
              <a:gd name="connsiteX96" fmla="*/ 886242 w 1179279"/>
              <a:gd name="connsiteY96" fmla="*/ 92075 h 1627230"/>
              <a:gd name="connsiteX97" fmla="*/ 898942 w 1179279"/>
              <a:gd name="connsiteY97" fmla="*/ 76200 h 1627230"/>
              <a:gd name="connsiteX98" fmla="*/ 908467 w 1179279"/>
              <a:gd name="connsiteY98" fmla="*/ 73025 h 1627230"/>
              <a:gd name="connsiteX0" fmla="*/ 908467 w 1179279"/>
              <a:gd name="connsiteY0" fmla="*/ 73025 h 1627230"/>
              <a:gd name="connsiteX1" fmla="*/ 902117 w 1179279"/>
              <a:gd name="connsiteY1" fmla="*/ 57150 h 1627230"/>
              <a:gd name="connsiteX2" fmla="*/ 844967 w 1179279"/>
              <a:gd name="connsiteY2" fmla="*/ 22225 h 1627230"/>
              <a:gd name="connsiteX3" fmla="*/ 829092 w 1179279"/>
              <a:gd name="connsiteY3" fmla="*/ 9525 h 1627230"/>
              <a:gd name="connsiteX4" fmla="*/ 813217 w 1179279"/>
              <a:gd name="connsiteY4" fmla="*/ 6350 h 1627230"/>
              <a:gd name="connsiteX5" fmla="*/ 797342 w 1179279"/>
              <a:gd name="connsiteY5" fmla="*/ 0 h 1627230"/>
              <a:gd name="connsiteX6" fmla="*/ 775117 w 1179279"/>
              <a:gd name="connsiteY6" fmla="*/ 6350 h 1627230"/>
              <a:gd name="connsiteX7" fmla="*/ 771942 w 1179279"/>
              <a:gd name="connsiteY7" fmla="*/ 50800 h 1627230"/>
              <a:gd name="connsiteX8" fmla="*/ 768767 w 1179279"/>
              <a:gd name="connsiteY8" fmla="*/ 69850 h 1627230"/>
              <a:gd name="connsiteX9" fmla="*/ 759242 w 1179279"/>
              <a:gd name="connsiteY9" fmla="*/ 73025 h 1627230"/>
              <a:gd name="connsiteX10" fmla="*/ 749717 w 1179279"/>
              <a:gd name="connsiteY10" fmla="*/ 66675 h 1627230"/>
              <a:gd name="connsiteX11" fmla="*/ 737017 w 1179279"/>
              <a:gd name="connsiteY11" fmla="*/ 63500 h 1627230"/>
              <a:gd name="connsiteX12" fmla="*/ 714792 w 1179279"/>
              <a:gd name="connsiteY12" fmla="*/ 104775 h 1627230"/>
              <a:gd name="connsiteX13" fmla="*/ 670342 w 1179279"/>
              <a:gd name="connsiteY13" fmla="*/ 25400 h 1627230"/>
              <a:gd name="connsiteX14" fmla="*/ 654467 w 1179279"/>
              <a:gd name="connsiteY14" fmla="*/ 63500 h 1627230"/>
              <a:gd name="connsiteX15" fmla="*/ 600492 w 1179279"/>
              <a:gd name="connsiteY15" fmla="*/ 142875 h 1627230"/>
              <a:gd name="connsiteX16" fmla="*/ 562392 w 1179279"/>
              <a:gd name="connsiteY16" fmla="*/ 222250 h 1627230"/>
              <a:gd name="connsiteX17" fmla="*/ 527467 w 1179279"/>
              <a:gd name="connsiteY17" fmla="*/ 304800 h 1627230"/>
              <a:gd name="connsiteX18" fmla="*/ 521117 w 1179279"/>
              <a:gd name="connsiteY18" fmla="*/ 358775 h 1627230"/>
              <a:gd name="connsiteX19" fmla="*/ 444917 w 1179279"/>
              <a:gd name="connsiteY19" fmla="*/ 434975 h 1627230"/>
              <a:gd name="connsiteX20" fmla="*/ 444917 w 1179279"/>
              <a:gd name="connsiteY20" fmla="*/ 517525 h 1627230"/>
              <a:gd name="connsiteX21" fmla="*/ 409992 w 1179279"/>
              <a:gd name="connsiteY21" fmla="*/ 501650 h 1627230"/>
              <a:gd name="connsiteX22" fmla="*/ 362367 w 1179279"/>
              <a:gd name="connsiteY22" fmla="*/ 511175 h 1627230"/>
              <a:gd name="connsiteX23" fmla="*/ 295692 w 1179279"/>
              <a:gd name="connsiteY23" fmla="*/ 492125 h 1627230"/>
              <a:gd name="connsiteX24" fmla="*/ 289342 w 1179279"/>
              <a:gd name="connsiteY24" fmla="*/ 419100 h 1627230"/>
              <a:gd name="connsiteX25" fmla="*/ 263942 w 1179279"/>
              <a:gd name="connsiteY25" fmla="*/ 396875 h 1627230"/>
              <a:gd name="connsiteX26" fmla="*/ 184567 w 1179279"/>
              <a:gd name="connsiteY26" fmla="*/ 387350 h 1627230"/>
              <a:gd name="connsiteX27" fmla="*/ 108367 w 1179279"/>
              <a:gd name="connsiteY27" fmla="*/ 393700 h 1627230"/>
              <a:gd name="connsiteX28" fmla="*/ 35342 w 1179279"/>
              <a:gd name="connsiteY28" fmla="*/ 469900 h 1627230"/>
              <a:gd name="connsiteX29" fmla="*/ 417 w 1179279"/>
              <a:gd name="connsiteY29" fmla="*/ 533400 h 1627230"/>
              <a:gd name="connsiteX30" fmla="*/ 16292 w 1179279"/>
              <a:gd name="connsiteY30" fmla="*/ 587375 h 1627230"/>
              <a:gd name="connsiteX31" fmla="*/ 9941 w 1179279"/>
              <a:gd name="connsiteY31" fmla="*/ 631825 h 1627230"/>
              <a:gd name="connsiteX32" fmla="*/ 13117 w 1179279"/>
              <a:gd name="connsiteY32" fmla="*/ 698500 h 1627230"/>
              <a:gd name="connsiteX33" fmla="*/ 9942 w 1179279"/>
              <a:gd name="connsiteY33" fmla="*/ 736600 h 1627230"/>
              <a:gd name="connsiteX34" fmla="*/ 48042 w 1179279"/>
              <a:gd name="connsiteY34" fmla="*/ 755650 h 1627230"/>
              <a:gd name="connsiteX35" fmla="*/ 102017 w 1179279"/>
              <a:gd name="connsiteY35" fmla="*/ 790575 h 1627230"/>
              <a:gd name="connsiteX36" fmla="*/ 133767 w 1179279"/>
              <a:gd name="connsiteY36" fmla="*/ 784225 h 1627230"/>
              <a:gd name="connsiteX37" fmla="*/ 159167 w 1179279"/>
              <a:gd name="connsiteY37" fmla="*/ 841375 h 1627230"/>
              <a:gd name="connsiteX38" fmla="*/ 155992 w 1179279"/>
              <a:gd name="connsiteY38" fmla="*/ 873125 h 1627230"/>
              <a:gd name="connsiteX39" fmla="*/ 200442 w 1179279"/>
              <a:gd name="connsiteY39" fmla="*/ 904875 h 1627230"/>
              <a:gd name="connsiteX40" fmla="*/ 222667 w 1179279"/>
              <a:gd name="connsiteY40" fmla="*/ 939800 h 1627230"/>
              <a:gd name="connsiteX41" fmla="*/ 213142 w 1179279"/>
              <a:gd name="connsiteY41" fmla="*/ 1022350 h 1627230"/>
              <a:gd name="connsiteX42" fmla="*/ 190917 w 1179279"/>
              <a:gd name="connsiteY42" fmla="*/ 1063625 h 1627230"/>
              <a:gd name="connsiteX43" fmla="*/ 190917 w 1179279"/>
              <a:gd name="connsiteY43" fmla="*/ 1200150 h 1627230"/>
              <a:gd name="connsiteX44" fmla="*/ 244892 w 1179279"/>
              <a:gd name="connsiteY44" fmla="*/ 1206500 h 1627230"/>
              <a:gd name="connsiteX45" fmla="*/ 279817 w 1179279"/>
              <a:gd name="connsiteY45" fmla="*/ 1222375 h 1627230"/>
              <a:gd name="connsiteX46" fmla="*/ 289342 w 1179279"/>
              <a:gd name="connsiteY46" fmla="*/ 1270000 h 1627230"/>
              <a:gd name="connsiteX47" fmla="*/ 356017 w 1179279"/>
              <a:gd name="connsiteY47" fmla="*/ 1298575 h 1627230"/>
              <a:gd name="connsiteX48" fmla="*/ 403642 w 1179279"/>
              <a:gd name="connsiteY48" fmla="*/ 1330325 h 1627230"/>
              <a:gd name="connsiteX49" fmla="*/ 422692 w 1179279"/>
              <a:gd name="connsiteY49" fmla="*/ 1403350 h 1627230"/>
              <a:gd name="connsiteX50" fmla="*/ 444917 w 1179279"/>
              <a:gd name="connsiteY50" fmla="*/ 1476375 h 1627230"/>
              <a:gd name="connsiteX51" fmla="*/ 483017 w 1179279"/>
              <a:gd name="connsiteY51" fmla="*/ 1482725 h 1627230"/>
              <a:gd name="connsiteX52" fmla="*/ 514767 w 1179279"/>
              <a:gd name="connsiteY52" fmla="*/ 1536700 h 1627230"/>
              <a:gd name="connsiteX53" fmla="*/ 543342 w 1179279"/>
              <a:gd name="connsiteY53" fmla="*/ 1584325 h 1627230"/>
              <a:gd name="connsiteX54" fmla="*/ 571917 w 1179279"/>
              <a:gd name="connsiteY54" fmla="*/ 1555750 h 1627230"/>
              <a:gd name="connsiteX55" fmla="*/ 597317 w 1179279"/>
              <a:gd name="connsiteY55" fmla="*/ 1501775 h 1627230"/>
              <a:gd name="connsiteX56" fmla="*/ 625892 w 1179279"/>
              <a:gd name="connsiteY56" fmla="*/ 1565275 h 1627230"/>
              <a:gd name="connsiteX57" fmla="*/ 660817 w 1179279"/>
              <a:gd name="connsiteY57" fmla="*/ 1590675 h 1627230"/>
              <a:gd name="connsiteX58" fmla="*/ 711617 w 1179279"/>
              <a:gd name="connsiteY58" fmla="*/ 1543050 h 1627230"/>
              <a:gd name="connsiteX59" fmla="*/ 794167 w 1179279"/>
              <a:gd name="connsiteY59" fmla="*/ 1558925 h 1627230"/>
              <a:gd name="connsiteX60" fmla="*/ 857667 w 1179279"/>
              <a:gd name="connsiteY60" fmla="*/ 1568450 h 1627230"/>
              <a:gd name="connsiteX61" fmla="*/ 927517 w 1179279"/>
              <a:gd name="connsiteY61" fmla="*/ 1590675 h 1627230"/>
              <a:gd name="connsiteX62" fmla="*/ 1000542 w 1179279"/>
              <a:gd name="connsiteY62" fmla="*/ 1606550 h 1627230"/>
              <a:gd name="connsiteX63" fmla="*/ 1054517 w 1179279"/>
              <a:gd name="connsiteY63" fmla="*/ 1625599 h 1627230"/>
              <a:gd name="connsiteX64" fmla="*/ 1079917 w 1179279"/>
              <a:gd name="connsiteY64" fmla="*/ 1612900 h 1627230"/>
              <a:gd name="connsiteX65" fmla="*/ 1076741 w 1179279"/>
              <a:gd name="connsiteY65" fmla="*/ 1581149 h 1627230"/>
              <a:gd name="connsiteX66" fmla="*/ 1098967 w 1179279"/>
              <a:gd name="connsiteY66" fmla="*/ 1568449 h 1627230"/>
              <a:gd name="connsiteX67" fmla="*/ 1098967 w 1179279"/>
              <a:gd name="connsiteY67" fmla="*/ 1527175 h 1627230"/>
              <a:gd name="connsiteX68" fmla="*/ 1140241 w 1179279"/>
              <a:gd name="connsiteY68" fmla="*/ 1527174 h 1627230"/>
              <a:gd name="connsiteX69" fmla="*/ 1178342 w 1179279"/>
              <a:gd name="connsiteY69" fmla="*/ 1514475 h 1627230"/>
              <a:gd name="connsiteX70" fmla="*/ 1098967 w 1179279"/>
              <a:gd name="connsiteY70" fmla="*/ 1457325 h 1627230"/>
              <a:gd name="connsiteX71" fmla="*/ 1057692 w 1179279"/>
              <a:gd name="connsiteY71" fmla="*/ 1419225 h 1627230"/>
              <a:gd name="connsiteX72" fmla="*/ 1025941 w 1179279"/>
              <a:gd name="connsiteY72" fmla="*/ 1384299 h 1627230"/>
              <a:gd name="connsiteX73" fmla="*/ 1076742 w 1179279"/>
              <a:gd name="connsiteY73" fmla="*/ 1339850 h 1627230"/>
              <a:gd name="connsiteX74" fmla="*/ 1064042 w 1179279"/>
              <a:gd name="connsiteY74" fmla="*/ 1308100 h 1627230"/>
              <a:gd name="connsiteX75" fmla="*/ 1038641 w 1179279"/>
              <a:gd name="connsiteY75" fmla="*/ 1320799 h 1627230"/>
              <a:gd name="connsiteX76" fmla="*/ 984667 w 1179279"/>
              <a:gd name="connsiteY76" fmla="*/ 1314450 h 1627230"/>
              <a:gd name="connsiteX77" fmla="*/ 1013242 w 1179279"/>
              <a:gd name="connsiteY77" fmla="*/ 1276350 h 1627230"/>
              <a:gd name="connsiteX78" fmla="*/ 975141 w 1179279"/>
              <a:gd name="connsiteY78" fmla="*/ 1238250 h 1627230"/>
              <a:gd name="connsiteX79" fmla="*/ 965617 w 1179279"/>
              <a:gd name="connsiteY79" fmla="*/ 1206500 h 1627230"/>
              <a:gd name="connsiteX80" fmla="*/ 930692 w 1179279"/>
              <a:gd name="connsiteY80" fmla="*/ 1146175 h 1627230"/>
              <a:gd name="connsiteX81" fmla="*/ 898942 w 1179279"/>
              <a:gd name="connsiteY81" fmla="*/ 1082675 h 1627230"/>
              <a:gd name="connsiteX82" fmla="*/ 857667 w 1179279"/>
              <a:gd name="connsiteY82" fmla="*/ 1012825 h 1627230"/>
              <a:gd name="connsiteX83" fmla="*/ 756067 w 1179279"/>
              <a:gd name="connsiteY83" fmla="*/ 965200 h 1627230"/>
              <a:gd name="connsiteX84" fmla="*/ 746542 w 1179279"/>
              <a:gd name="connsiteY84" fmla="*/ 879475 h 1627230"/>
              <a:gd name="connsiteX85" fmla="*/ 698917 w 1179279"/>
              <a:gd name="connsiteY85" fmla="*/ 850900 h 1627230"/>
              <a:gd name="connsiteX86" fmla="*/ 692566 w 1179279"/>
              <a:gd name="connsiteY86" fmla="*/ 752475 h 1627230"/>
              <a:gd name="connsiteX87" fmla="*/ 717967 w 1179279"/>
              <a:gd name="connsiteY87" fmla="*/ 666750 h 1627230"/>
              <a:gd name="connsiteX88" fmla="*/ 733842 w 1179279"/>
              <a:gd name="connsiteY88" fmla="*/ 584200 h 1627230"/>
              <a:gd name="connsiteX89" fmla="*/ 762417 w 1179279"/>
              <a:gd name="connsiteY89" fmla="*/ 520700 h 1627230"/>
              <a:gd name="connsiteX90" fmla="*/ 816392 w 1179279"/>
              <a:gd name="connsiteY90" fmla="*/ 479425 h 1627230"/>
              <a:gd name="connsiteX91" fmla="*/ 841792 w 1179279"/>
              <a:gd name="connsiteY91" fmla="*/ 390525 h 1627230"/>
              <a:gd name="connsiteX92" fmla="*/ 838616 w 1179279"/>
              <a:gd name="connsiteY92" fmla="*/ 317500 h 1627230"/>
              <a:gd name="connsiteX93" fmla="*/ 841791 w 1179279"/>
              <a:gd name="connsiteY93" fmla="*/ 257175 h 1627230"/>
              <a:gd name="connsiteX94" fmla="*/ 870367 w 1179279"/>
              <a:gd name="connsiteY94" fmla="*/ 168275 h 1627230"/>
              <a:gd name="connsiteX95" fmla="*/ 883067 w 1179279"/>
              <a:gd name="connsiteY95" fmla="*/ 101600 h 1627230"/>
              <a:gd name="connsiteX96" fmla="*/ 898942 w 1179279"/>
              <a:gd name="connsiteY96" fmla="*/ 76200 h 1627230"/>
              <a:gd name="connsiteX97" fmla="*/ 908467 w 1179279"/>
              <a:gd name="connsiteY97" fmla="*/ 73025 h 1627230"/>
              <a:gd name="connsiteX0" fmla="*/ 908467 w 1179279"/>
              <a:gd name="connsiteY0" fmla="*/ 73025 h 1627230"/>
              <a:gd name="connsiteX1" fmla="*/ 902117 w 1179279"/>
              <a:gd name="connsiteY1" fmla="*/ 57150 h 1627230"/>
              <a:gd name="connsiteX2" fmla="*/ 844967 w 1179279"/>
              <a:gd name="connsiteY2" fmla="*/ 22225 h 1627230"/>
              <a:gd name="connsiteX3" fmla="*/ 829092 w 1179279"/>
              <a:gd name="connsiteY3" fmla="*/ 9525 h 1627230"/>
              <a:gd name="connsiteX4" fmla="*/ 813217 w 1179279"/>
              <a:gd name="connsiteY4" fmla="*/ 6350 h 1627230"/>
              <a:gd name="connsiteX5" fmla="*/ 797342 w 1179279"/>
              <a:gd name="connsiteY5" fmla="*/ 0 h 1627230"/>
              <a:gd name="connsiteX6" fmla="*/ 775117 w 1179279"/>
              <a:gd name="connsiteY6" fmla="*/ 6350 h 1627230"/>
              <a:gd name="connsiteX7" fmla="*/ 771942 w 1179279"/>
              <a:gd name="connsiteY7" fmla="*/ 50800 h 1627230"/>
              <a:gd name="connsiteX8" fmla="*/ 768767 w 1179279"/>
              <a:gd name="connsiteY8" fmla="*/ 69850 h 1627230"/>
              <a:gd name="connsiteX9" fmla="*/ 759242 w 1179279"/>
              <a:gd name="connsiteY9" fmla="*/ 73025 h 1627230"/>
              <a:gd name="connsiteX10" fmla="*/ 749717 w 1179279"/>
              <a:gd name="connsiteY10" fmla="*/ 66675 h 1627230"/>
              <a:gd name="connsiteX11" fmla="*/ 737017 w 1179279"/>
              <a:gd name="connsiteY11" fmla="*/ 63500 h 1627230"/>
              <a:gd name="connsiteX12" fmla="*/ 714792 w 1179279"/>
              <a:gd name="connsiteY12" fmla="*/ 104775 h 1627230"/>
              <a:gd name="connsiteX13" fmla="*/ 670342 w 1179279"/>
              <a:gd name="connsiteY13" fmla="*/ 25400 h 1627230"/>
              <a:gd name="connsiteX14" fmla="*/ 654467 w 1179279"/>
              <a:gd name="connsiteY14" fmla="*/ 63500 h 1627230"/>
              <a:gd name="connsiteX15" fmla="*/ 600492 w 1179279"/>
              <a:gd name="connsiteY15" fmla="*/ 142875 h 1627230"/>
              <a:gd name="connsiteX16" fmla="*/ 562392 w 1179279"/>
              <a:gd name="connsiteY16" fmla="*/ 222250 h 1627230"/>
              <a:gd name="connsiteX17" fmla="*/ 527467 w 1179279"/>
              <a:gd name="connsiteY17" fmla="*/ 304800 h 1627230"/>
              <a:gd name="connsiteX18" fmla="*/ 521117 w 1179279"/>
              <a:gd name="connsiteY18" fmla="*/ 358775 h 1627230"/>
              <a:gd name="connsiteX19" fmla="*/ 444917 w 1179279"/>
              <a:gd name="connsiteY19" fmla="*/ 434975 h 1627230"/>
              <a:gd name="connsiteX20" fmla="*/ 444917 w 1179279"/>
              <a:gd name="connsiteY20" fmla="*/ 517525 h 1627230"/>
              <a:gd name="connsiteX21" fmla="*/ 409992 w 1179279"/>
              <a:gd name="connsiteY21" fmla="*/ 501650 h 1627230"/>
              <a:gd name="connsiteX22" fmla="*/ 362367 w 1179279"/>
              <a:gd name="connsiteY22" fmla="*/ 511175 h 1627230"/>
              <a:gd name="connsiteX23" fmla="*/ 295692 w 1179279"/>
              <a:gd name="connsiteY23" fmla="*/ 492125 h 1627230"/>
              <a:gd name="connsiteX24" fmla="*/ 289342 w 1179279"/>
              <a:gd name="connsiteY24" fmla="*/ 419100 h 1627230"/>
              <a:gd name="connsiteX25" fmla="*/ 263942 w 1179279"/>
              <a:gd name="connsiteY25" fmla="*/ 396875 h 1627230"/>
              <a:gd name="connsiteX26" fmla="*/ 184567 w 1179279"/>
              <a:gd name="connsiteY26" fmla="*/ 387350 h 1627230"/>
              <a:gd name="connsiteX27" fmla="*/ 108367 w 1179279"/>
              <a:gd name="connsiteY27" fmla="*/ 393700 h 1627230"/>
              <a:gd name="connsiteX28" fmla="*/ 35342 w 1179279"/>
              <a:gd name="connsiteY28" fmla="*/ 469900 h 1627230"/>
              <a:gd name="connsiteX29" fmla="*/ 417 w 1179279"/>
              <a:gd name="connsiteY29" fmla="*/ 533400 h 1627230"/>
              <a:gd name="connsiteX30" fmla="*/ 16292 w 1179279"/>
              <a:gd name="connsiteY30" fmla="*/ 587375 h 1627230"/>
              <a:gd name="connsiteX31" fmla="*/ 9941 w 1179279"/>
              <a:gd name="connsiteY31" fmla="*/ 631825 h 1627230"/>
              <a:gd name="connsiteX32" fmla="*/ 13117 w 1179279"/>
              <a:gd name="connsiteY32" fmla="*/ 698500 h 1627230"/>
              <a:gd name="connsiteX33" fmla="*/ 9942 w 1179279"/>
              <a:gd name="connsiteY33" fmla="*/ 736600 h 1627230"/>
              <a:gd name="connsiteX34" fmla="*/ 48042 w 1179279"/>
              <a:gd name="connsiteY34" fmla="*/ 755650 h 1627230"/>
              <a:gd name="connsiteX35" fmla="*/ 102017 w 1179279"/>
              <a:gd name="connsiteY35" fmla="*/ 790575 h 1627230"/>
              <a:gd name="connsiteX36" fmla="*/ 133767 w 1179279"/>
              <a:gd name="connsiteY36" fmla="*/ 784225 h 1627230"/>
              <a:gd name="connsiteX37" fmla="*/ 159167 w 1179279"/>
              <a:gd name="connsiteY37" fmla="*/ 841375 h 1627230"/>
              <a:gd name="connsiteX38" fmla="*/ 155992 w 1179279"/>
              <a:gd name="connsiteY38" fmla="*/ 873125 h 1627230"/>
              <a:gd name="connsiteX39" fmla="*/ 200442 w 1179279"/>
              <a:gd name="connsiteY39" fmla="*/ 904875 h 1627230"/>
              <a:gd name="connsiteX40" fmla="*/ 222667 w 1179279"/>
              <a:gd name="connsiteY40" fmla="*/ 939800 h 1627230"/>
              <a:gd name="connsiteX41" fmla="*/ 213142 w 1179279"/>
              <a:gd name="connsiteY41" fmla="*/ 1022350 h 1627230"/>
              <a:gd name="connsiteX42" fmla="*/ 190917 w 1179279"/>
              <a:gd name="connsiteY42" fmla="*/ 1063625 h 1627230"/>
              <a:gd name="connsiteX43" fmla="*/ 190917 w 1179279"/>
              <a:gd name="connsiteY43" fmla="*/ 1200150 h 1627230"/>
              <a:gd name="connsiteX44" fmla="*/ 244892 w 1179279"/>
              <a:gd name="connsiteY44" fmla="*/ 1206500 h 1627230"/>
              <a:gd name="connsiteX45" fmla="*/ 279817 w 1179279"/>
              <a:gd name="connsiteY45" fmla="*/ 1222375 h 1627230"/>
              <a:gd name="connsiteX46" fmla="*/ 289342 w 1179279"/>
              <a:gd name="connsiteY46" fmla="*/ 1270000 h 1627230"/>
              <a:gd name="connsiteX47" fmla="*/ 356017 w 1179279"/>
              <a:gd name="connsiteY47" fmla="*/ 1298575 h 1627230"/>
              <a:gd name="connsiteX48" fmla="*/ 403642 w 1179279"/>
              <a:gd name="connsiteY48" fmla="*/ 1330325 h 1627230"/>
              <a:gd name="connsiteX49" fmla="*/ 422692 w 1179279"/>
              <a:gd name="connsiteY49" fmla="*/ 1403350 h 1627230"/>
              <a:gd name="connsiteX50" fmla="*/ 444917 w 1179279"/>
              <a:gd name="connsiteY50" fmla="*/ 1476375 h 1627230"/>
              <a:gd name="connsiteX51" fmla="*/ 483017 w 1179279"/>
              <a:gd name="connsiteY51" fmla="*/ 1482725 h 1627230"/>
              <a:gd name="connsiteX52" fmla="*/ 514767 w 1179279"/>
              <a:gd name="connsiteY52" fmla="*/ 1536700 h 1627230"/>
              <a:gd name="connsiteX53" fmla="*/ 543342 w 1179279"/>
              <a:gd name="connsiteY53" fmla="*/ 1584325 h 1627230"/>
              <a:gd name="connsiteX54" fmla="*/ 571917 w 1179279"/>
              <a:gd name="connsiteY54" fmla="*/ 1555750 h 1627230"/>
              <a:gd name="connsiteX55" fmla="*/ 597317 w 1179279"/>
              <a:gd name="connsiteY55" fmla="*/ 1501775 h 1627230"/>
              <a:gd name="connsiteX56" fmla="*/ 625892 w 1179279"/>
              <a:gd name="connsiteY56" fmla="*/ 1565275 h 1627230"/>
              <a:gd name="connsiteX57" fmla="*/ 660817 w 1179279"/>
              <a:gd name="connsiteY57" fmla="*/ 1590675 h 1627230"/>
              <a:gd name="connsiteX58" fmla="*/ 711617 w 1179279"/>
              <a:gd name="connsiteY58" fmla="*/ 1543050 h 1627230"/>
              <a:gd name="connsiteX59" fmla="*/ 794167 w 1179279"/>
              <a:gd name="connsiteY59" fmla="*/ 1558925 h 1627230"/>
              <a:gd name="connsiteX60" fmla="*/ 857667 w 1179279"/>
              <a:gd name="connsiteY60" fmla="*/ 1568450 h 1627230"/>
              <a:gd name="connsiteX61" fmla="*/ 927517 w 1179279"/>
              <a:gd name="connsiteY61" fmla="*/ 1590675 h 1627230"/>
              <a:gd name="connsiteX62" fmla="*/ 1000542 w 1179279"/>
              <a:gd name="connsiteY62" fmla="*/ 1606550 h 1627230"/>
              <a:gd name="connsiteX63" fmla="*/ 1054517 w 1179279"/>
              <a:gd name="connsiteY63" fmla="*/ 1625599 h 1627230"/>
              <a:gd name="connsiteX64" fmla="*/ 1079917 w 1179279"/>
              <a:gd name="connsiteY64" fmla="*/ 1612900 h 1627230"/>
              <a:gd name="connsiteX65" fmla="*/ 1076741 w 1179279"/>
              <a:gd name="connsiteY65" fmla="*/ 1581149 h 1627230"/>
              <a:gd name="connsiteX66" fmla="*/ 1098967 w 1179279"/>
              <a:gd name="connsiteY66" fmla="*/ 1568449 h 1627230"/>
              <a:gd name="connsiteX67" fmla="*/ 1098967 w 1179279"/>
              <a:gd name="connsiteY67" fmla="*/ 1527175 h 1627230"/>
              <a:gd name="connsiteX68" fmla="*/ 1140241 w 1179279"/>
              <a:gd name="connsiteY68" fmla="*/ 1527174 h 1627230"/>
              <a:gd name="connsiteX69" fmla="*/ 1178342 w 1179279"/>
              <a:gd name="connsiteY69" fmla="*/ 1514475 h 1627230"/>
              <a:gd name="connsiteX70" fmla="*/ 1098967 w 1179279"/>
              <a:gd name="connsiteY70" fmla="*/ 1457325 h 1627230"/>
              <a:gd name="connsiteX71" fmla="*/ 1057692 w 1179279"/>
              <a:gd name="connsiteY71" fmla="*/ 1419225 h 1627230"/>
              <a:gd name="connsiteX72" fmla="*/ 1025941 w 1179279"/>
              <a:gd name="connsiteY72" fmla="*/ 1384299 h 1627230"/>
              <a:gd name="connsiteX73" fmla="*/ 1076742 w 1179279"/>
              <a:gd name="connsiteY73" fmla="*/ 1339850 h 1627230"/>
              <a:gd name="connsiteX74" fmla="*/ 1064042 w 1179279"/>
              <a:gd name="connsiteY74" fmla="*/ 1308100 h 1627230"/>
              <a:gd name="connsiteX75" fmla="*/ 1038641 w 1179279"/>
              <a:gd name="connsiteY75" fmla="*/ 1320799 h 1627230"/>
              <a:gd name="connsiteX76" fmla="*/ 984667 w 1179279"/>
              <a:gd name="connsiteY76" fmla="*/ 1314450 h 1627230"/>
              <a:gd name="connsiteX77" fmla="*/ 1013242 w 1179279"/>
              <a:gd name="connsiteY77" fmla="*/ 1276350 h 1627230"/>
              <a:gd name="connsiteX78" fmla="*/ 975141 w 1179279"/>
              <a:gd name="connsiteY78" fmla="*/ 1238250 h 1627230"/>
              <a:gd name="connsiteX79" fmla="*/ 965617 w 1179279"/>
              <a:gd name="connsiteY79" fmla="*/ 1206500 h 1627230"/>
              <a:gd name="connsiteX80" fmla="*/ 930692 w 1179279"/>
              <a:gd name="connsiteY80" fmla="*/ 1146175 h 1627230"/>
              <a:gd name="connsiteX81" fmla="*/ 898942 w 1179279"/>
              <a:gd name="connsiteY81" fmla="*/ 1082675 h 1627230"/>
              <a:gd name="connsiteX82" fmla="*/ 857667 w 1179279"/>
              <a:gd name="connsiteY82" fmla="*/ 1012825 h 1627230"/>
              <a:gd name="connsiteX83" fmla="*/ 756067 w 1179279"/>
              <a:gd name="connsiteY83" fmla="*/ 965200 h 1627230"/>
              <a:gd name="connsiteX84" fmla="*/ 746542 w 1179279"/>
              <a:gd name="connsiteY84" fmla="*/ 879475 h 1627230"/>
              <a:gd name="connsiteX85" fmla="*/ 698917 w 1179279"/>
              <a:gd name="connsiteY85" fmla="*/ 850900 h 1627230"/>
              <a:gd name="connsiteX86" fmla="*/ 692566 w 1179279"/>
              <a:gd name="connsiteY86" fmla="*/ 752475 h 1627230"/>
              <a:gd name="connsiteX87" fmla="*/ 717967 w 1179279"/>
              <a:gd name="connsiteY87" fmla="*/ 666750 h 1627230"/>
              <a:gd name="connsiteX88" fmla="*/ 733842 w 1179279"/>
              <a:gd name="connsiteY88" fmla="*/ 584200 h 1627230"/>
              <a:gd name="connsiteX89" fmla="*/ 762417 w 1179279"/>
              <a:gd name="connsiteY89" fmla="*/ 520700 h 1627230"/>
              <a:gd name="connsiteX90" fmla="*/ 816392 w 1179279"/>
              <a:gd name="connsiteY90" fmla="*/ 479425 h 1627230"/>
              <a:gd name="connsiteX91" fmla="*/ 841792 w 1179279"/>
              <a:gd name="connsiteY91" fmla="*/ 390525 h 1627230"/>
              <a:gd name="connsiteX92" fmla="*/ 838616 w 1179279"/>
              <a:gd name="connsiteY92" fmla="*/ 317500 h 1627230"/>
              <a:gd name="connsiteX93" fmla="*/ 841791 w 1179279"/>
              <a:gd name="connsiteY93" fmla="*/ 257175 h 1627230"/>
              <a:gd name="connsiteX94" fmla="*/ 870367 w 1179279"/>
              <a:gd name="connsiteY94" fmla="*/ 168275 h 1627230"/>
              <a:gd name="connsiteX95" fmla="*/ 898942 w 1179279"/>
              <a:gd name="connsiteY95" fmla="*/ 76200 h 1627230"/>
              <a:gd name="connsiteX96" fmla="*/ 908467 w 1179279"/>
              <a:gd name="connsiteY96" fmla="*/ 73025 h 1627230"/>
              <a:gd name="connsiteX0" fmla="*/ 898942 w 1179279"/>
              <a:gd name="connsiteY0" fmla="*/ 76200 h 1627230"/>
              <a:gd name="connsiteX1" fmla="*/ 902117 w 1179279"/>
              <a:gd name="connsiteY1" fmla="*/ 57150 h 1627230"/>
              <a:gd name="connsiteX2" fmla="*/ 844967 w 1179279"/>
              <a:gd name="connsiteY2" fmla="*/ 22225 h 1627230"/>
              <a:gd name="connsiteX3" fmla="*/ 829092 w 1179279"/>
              <a:gd name="connsiteY3" fmla="*/ 9525 h 1627230"/>
              <a:gd name="connsiteX4" fmla="*/ 813217 w 1179279"/>
              <a:gd name="connsiteY4" fmla="*/ 6350 h 1627230"/>
              <a:gd name="connsiteX5" fmla="*/ 797342 w 1179279"/>
              <a:gd name="connsiteY5" fmla="*/ 0 h 1627230"/>
              <a:gd name="connsiteX6" fmla="*/ 775117 w 1179279"/>
              <a:gd name="connsiteY6" fmla="*/ 6350 h 1627230"/>
              <a:gd name="connsiteX7" fmla="*/ 771942 w 1179279"/>
              <a:gd name="connsiteY7" fmla="*/ 50800 h 1627230"/>
              <a:gd name="connsiteX8" fmla="*/ 768767 w 1179279"/>
              <a:gd name="connsiteY8" fmla="*/ 69850 h 1627230"/>
              <a:gd name="connsiteX9" fmla="*/ 759242 w 1179279"/>
              <a:gd name="connsiteY9" fmla="*/ 73025 h 1627230"/>
              <a:gd name="connsiteX10" fmla="*/ 749717 w 1179279"/>
              <a:gd name="connsiteY10" fmla="*/ 66675 h 1627230"/>
              <a:gd name="connsiteX11" fmla="*/ 737017 w 1179279"/>
              <a:gd name="connsiteY11" fmla="*/ 63500 h 1627230"/>
              <a:gd name="connsiteX12" fmla="*/ 714792 w 1179279"/>
              <a:gd name="connsiteY12" fmla="*/ 104775 h 1627230"/>
              <a:gd name="connsiteX13" fmla="*/ 670342 w 1179279"/>
              <a:gd name="connsiteY13" fmla="*/ 25400 h 1627230"/>
              <a:gd name="connsiteX14" fmla="*/ 654467 w 1179279"/>
              <a:gd name="connsiteY14" fmla="*/ 63500 h 1627230"/>
              <a:gd name="connsiteX15" fmla="*/ 600492 w 1179279"/>
              <a:gd name="connsiteY15" fmla="*/ 142875 h 1627230"/>
              <a:gd name="connsiteX16" fmla="*/ 562392 w 1179279"/>
              <a:gd name="connsiteY16" fmla="*/ 222250 h 1627230"/>
              <a:gd name="connsiteX17" fmla="*/ 527467 w 1179279"/>
              <a:gd name="connsiteY17" fmla="*/ 304800 h 1627230"/>
              <a:gd name="connsiteX18" fmla="*/ 521117 w 1179279"/>
              <a:gd name="connsiteY18" fmla="*/ 358775 h 1627230"/>
              <a:gd name="connsiteX19" fmla="*/ 444917 w 1179279"/>
              <a:gd name="connsiteY19" fmla="*/ 434975 h 1627230"/>
              <a:gd name="connsiteX20" fmla="*/ 444917 w 1179279"/>
              <a:gd name="connsiteY20" fmla="*/ 517525 h 1627230"/>
              <a:gd name="connsiteX21" fmla="*/ 409992 w 1179279"/>
              <a:gd name="connsiteY21" fmla="*/ 501650 h 1627230"/>
              <a:gd name="connsiteX22" fmla="*/ 362367 w 1179279"/>
              <a:gd name="connsiteY22" fmla="*/ 511175 h 1627230"/>
              <a:gd name="connsiteX23" fmla="*/ 295692 w 1179279"/>
              <a:gd name="connsiteY23" fmla="*/ 492125 h 1627230"/>
              <a:gd name="connsiteX24" fmla="*/ 289342 w 1179279"/>
              <a:gd name="connsiteY24" fmla="*/ 419100 h 1627230"/>
              <a:gd name="connsiteX25" fmla="*/ 263942 w 1179279"/>
              <a:gd name="connsiteY25" fmla="*/ 396875 h 1627230"/>
              <a:gd name="connsiteX26" fmla="*/ 184567 w 1179279"/>
              <a:gd name="connsiteY26" fmla="*/ 387350 h 1627230"/>
              <a:gd name="connsiteX27" fmla="*/ 108367 w 1179279"/>
              <a:gd name="connsiteY27" fmla="*/ 393700 h 1627230"/>
              <a:gd name="connsiteX28" fmla="*/ 35342 w 1179279"/>
              <a:gd name="connsiteY28" fmla="*/ 469900 h 1627230"/>
              <a:gd name="connsiteX29" fmla="*/ 417 w 1179279"/>
              <a:gd name="connsiteY29" fmla="*/ 533400 h 1627230"/>
              <a:gd name="connsiteX30" fmla="*/ 16292 w 1179279"/>
              <a:gd name="connsiteY30" fmla="*/ 587375 h 1627230"/>
              <a:gd name="connsiteX31" fmla="*/ 9941 w 1179279"/>
              <a:gd name="connsiteY31" fmla="*/ 631825 h 1627230"/>
              <a:gd name="connsiteX32" fmla="*/ 13117 w 1179279"/>
              <a:gd name="connsiteY32" fmla="*/ 698500 h 1627230"/>
              <a:gd name="connsiteX33" fmla="*/ 9942 w 1179279"/>
              <a:gd name="connsiteY33" fmla="*/ 736600 h 1627230"/>
              <a:gd name="connsiteX34" fmla="*/ 48042 w 1179279"/>
              <a:gd name="connsiteY34" fmla="*/ 755650 h 1627230"/>
              <a:gd name="connsiteX35" fmla="*/ 102017 w 1179279"/>
              <a:gd name="connsiteY35" fmla="*/ 790575 h 1627230"/>
              <a:gd name="connsiteX36" fmla="*/ 133767 w 1179279"/>
              <a:gd name="connsiteY36" fmla="*/ 784225 h 1627230"/>
              <a:gd name="connsiteX37" fmla="*/ 159167 w 1179279"/>
              <a:gd name="connsiteY37" fmla="*/ 841375 h 1627230"/>
              <a:gd name="connsiteX38" fmla="*/ 155992 w 1179279"/>
              <a:gd name="connsiteY38" fmla="*/ 873125 h 1627230"/>
              <a:gd name="connsiteX39" fmla="*/ 200442 w 1179279"/>
              <a:gd name="connsiteY39" fmla="*/ 904875 h 1627230"/>
              <a:gd name="connsiteX40" fmla="*/ 222667 w 1179279"/>
              <a:gd name="connsiteY40" fmla="*/ 939800 h 1627230"/>
              <a:gd name="connsiteX41" fmla="*/ 213142 w 1179279"/>
              <a:gd name="connsiteY41" fmla="*/ 1022350 h 1627230"/>
              <a:gd name="connsiteX42" fmla="*/ 190917 w 1179279"/>
              <a:gd name="connsiteY42" fmla="*/ 1063625 h 1627230"/>
              <a:gd name="connsiteX43" fmla="*/ 190917 w 1179279"/>
              <a:gd name="connsiteY43" fmla="*/ 1200150 h 1627230"/>
              <a:gd name="connsiteX44" fmla="*/ 244892 w 1179279"/>
              <a:gd name="connsiteY44" fmla="*/ 1206500 h 1627230"/>
              <a:gd name="connsiteX45" fmla="*/ 279817 w 1179279"/>
              <a:gd name="connsiteY45" fmla="*/ 1222375 h 1627230"/>
              <a:gd name="connsiteX46" fmla="*/ 289342 w 1179279"/>
              <a:gd name="connsiteY46" fmla="*/ 1270000 h 1627230"/>
              <a:gd name="connsiteX47" fmla="*/ 356017 w 1179279"/>
              <a:gd name="connsiteY47" fmla="*/ 1298575 h 1627230"/>
              <a:gd name="connsiteX48" fmla="*/ 403642 w 1179279"/>
              <a:gd name="connsiteY48" fmla="*/ 1330325 h 1627230"/>
              <a:gd name="connsiteX49" fmla="*/ 422692 w 1179279"/>
              <a:gd name="connsiteY49" fmla="*/ 1403350 h 1627230"/>
              <a:gd name="connsiteX50" fmla="*/ 444917 w 1179279"/>
              <a:gd name="connsiteY50" fmla="*/ 1476375 h 1627230"/>
              <a:gd name="connsiteX51" fmla="*/ 483017 w 1179279"/>
              <a:gd name="connsiteY51" fmla="*/ 1482725 h 1627230"/>
              <a:gd name="connsiteX52" fmla="*/ 514767 w 1179279"/>
              <a:gd name="connsiteY52" fmla="*/ 1536700 h 1627230"/>
              <a:gd name="connsiteX53" fmla="*/ 543342 w 1179279"/>
              <a:gd name="connsiteY53" fmla="*/ 1584325 h 1627230"/>
              <a:gd name="connsiteX54" fmla="*/ 571917 w 1179279"/>
              <a:gd name="connsiteY54" fmla="*/ 1555750 h 1627230"/>
              <a:gd name="connsiteX55" fmla="*/ 597317 w 1179279"/>
              <a:gd name="connsiteY55" fmla="*/ 1501775 h 1627230"/>
              <a:gd name="connsiteX56" fmla="*/ 625892 w 1179279"/>
              <a:gd name="connsiteY56" fmla="*/ 1565275 h 1627230"/>
              <a:gd name="connsiteX57" fmla="*/ 660817 w 1179279"/>
              <a:gd name="connsiteY57" fmla="*/ 1590675 h 1627230"/>
              <a:gd name="connsiteX58" fmla="*/ 711617 w 1179279"/>
              <a:gd name="connsiteY58" fmla="*/ 1543050 h 1627230"/>
              <a:gd name="connsiteX59" fmla="*/ 794167 w 1179279"/>
              <a:gd name="connsiteY59" fmla="*/ 1558925 h 1627230"/>
              <a:gd name="connsiteX60" fmla="*/ 857667 w 1179279"/>
              <a:gd name="connsiteY60" fmla="*/ 1568450 h 1627230"/>
              <a:gd name="connsiteX61" fmla="*/ 927517 w 1179279"/>
              <a:gd name="connsiteY61" fmla="*/ 1590675 h 1627230"/>
              <a:gd name="connsiteX62" fmla="*/ 1000542 w 1179279"/>
              <a:gd name="connsiteY62" fmla="*/ 1606550 h 1627230"/>
              <a:gd name="connsiteX63" fmla="*/ 1054517 w 1179279"/>
              <a:gd name="connsiteY63" fmla="*/ 1625599 h 1627230"/>
              <a:gd name="connsiteX64" fmla="*/ 1079917 w 1179279"/>
              <a:gd name="connsiteY64" fmla="*/ 1612900 h 1627230"/>
              <a:gd name="connsiteX65" fmla="*/ 1076741 w 1179279"/>
              <a:gd name="connsiteY65" fmla="*/ 1581149 h 1627230"/>
              <a:gd name="connsiteX66" fmla="*/ 1098967 w 1179279"/>
              <a:gd name="connsiteY66" fmla="*/ 1568449 h 1627230"/>
              <a:gd name="connsiteX67" fmla="*/ 1098967 w 1179279"/>
              <a:gd name="connsiteY67" fmla="*/ 1527175 h 1627230"/>
              <a:gd name="connsiteX68" fmla="*/ 1140241 w 1179279"/>
              <a:gd name="connsiteY68" fmla="*/ 1527174 h 1627230"/>
              <a:gd name="connsiteX69" fmla="*/ 1178342 w 1179279"/>
              <a:gd name="connsiteY69" fmla="*/ 1514475 h 1627230"/>
              <a:gd name="connsiteX70" fmla="*/ 1098967 w 1179279"/>
              <a:gd name="connsiteY70" fmla="*/ 1457325 h 1627230"/>
              <a:gd name="connsiteX71" fmla="*/ 1057692 w 1179279"/>
              <a:gd name="connsiteY71" fmla="*/ 1419225 h 1627230"/>
              <a:gd name="connsiteX72" fmla="*/ 1025941 w 1179279"/>
              <a:gd name="connsiteY72" fmla="*/ 1384299 h 1627230"/>
              <a:gd name="connsiteX73" fmla="*/ 1076742 w 1179279"/>
              <a:gd name="connsiteY73" fmla="*/ 1339850 h 1627230"/>
              <a:gd name="connsiteX74" fmla="*/ 1064042 w 1179279"/>
              <a:gd name="connsiteY74" fmla="*/ 1308100 h 1627230"/>
              <a:gd name="connsiteX75" fmla="*/ 1038641 w 1179279"/>
              <a:gd name="connsiteY75" fmla="*/ 1320799 h 1627230"/>
              <a:gd name="connsiteX76" fmla="*/ 984667 w 1179279"/>
              <a:gd name="connsiteY76" fmla="*/ 1314450 h 1627230"/>
              <a:gd name="connsiteX77" fmla="*/ 1013242 w 1179279"/>
              <a:gd name="connsiteY77" fmla="*/ 1276350 h 1627230"/>
              <a:gd name="connsiteX78" fmla="*/ 975141 w 1179279"/>
              <a:gd name="connsiteY78" fmla="*/ 1238250 h 1627230"/>
              <a:gd name="connsiteX79" fmla="*/ 965617 w 1179279"/>
              <a:gd name="connsiteY79" fmla="*/ 1206500 h 1627230"/>
              <a:gd name="connsiteX80" fmla="*/ 930692 w 1179279"/>
              <a:gd name="connsiteY80" fmla="*/ 1146175 h 1627230"/>
              <a:gd name="connsiteX81" fmla="*/ 898942 w 1179279"/>
              <a:gd name="connsiteY81" fmla="*/ 1082675 h 1627230"/>
              <a:gd name="connsiteX82" fmla="*/ 857667 w 1179279"/>
              <a:gd name="connsiteY82" fmla="*/ 1012825 h 1627230"/>
              <a:gd name="connsiteX83" fmla="*/ 756067 w 1179279"/>
              <a:gd name="connsiteY83" fmla="*/ 965200 h 1627230"/>
              <a:gd name="connsiteX84" fmla="*/ 746542 w 1179279"/>
              <a:gd name="connsiteY84" fmla="*/ 879475 h 1627230"/>
              <a:gd name="connsiteX85" fmla="*/ 698917 w 1179279"/>
              <a:gd name="connsiteY85" fmla="*/ 850900 h 1627230"/>
              <a:gd name="connsiteX86" fmla="*/ 692566 w 1179279"/>
              <a:gd name="connsiteY86" fmla="*/ 752475 h 1627230"/>
              <a:gd name="connsiteX87" fmla="*/ 717967 w 1179279"/>
              <a:gd name="connsiteY87" fmla="*/ 666750 h 1627230"/>
              <a:gd name="connsiteX88" fmla="*/ 733842 w 1179279"/>
              <a:gd name="connsiteY88" fmla="*/ 584200 h 1627230"/>
              <a:gd name="connsiteX89" fmla="*/ 762417 w 1179279"/>
              <a:gd name="connsiteY89" fmla="*/ 520700 h 1627230"/>
              <a:gd name="connsiteX90" fmla="*/ 816392 w 1179279"/>
              <a:gd name="connsiteY90" fmla="*/ 479425 h 1627230"/>
              <a:gd name="connsiteX91" fmla="*/ 841792 w 1179279"/>
              <a:gd name="connsiteY91" fmla="*/ 390525 h 1627230"/>
              <a:gd name="connsiteX92" fmla="*/ 838616 w 1179279"/>
              <a:gd name="connsiteY92" fmla="*/ 317500 h 1627230"/>
              <a:gd name="connsiteX93" fmla="*/ 841791 w 1179279"/>
              <a:gd name="connsiteY93" fmla="*/ 257175 h 1627230"/>
              <a:gd name="connsiteX94" fmla="*/ 870367 w 1179279"/>
              <a:gd name="connsiteY94" fmla="*/ 168275 h 1627230"/>
              <a:gd name="connsiteX95" fmla="*/ 898942 w 1179279"/>
              <a:gd name="connsiteY95" fmla="*/ 76200 h 1627230"/>
              <a:gd name="connsiteX0" fmla="*/ 898942 w 1179279"/>
              <a:gd name="connsiteY0" fmla="*/ 76200 h 1627230"/>
              <a:gd name="connsiteX1" fmla="*/ 902117 w 1179279"/>
              <a:gd name="connsiteY1" fmla="*/ 57150 h 1627230"/>
              <a:gd name="connsiteX2" fmla="*/ 844967 w 1179279"/>
              <a:gd name="connsiteY2" fmla="*/ 22225 h 1627230"/>
              <a:gd name="connsiteX3" fmla="*/ 829092 w 1179279"/>
              <a:gd name="connsiteY3" fmla="*/ 9525 h 1627230"/>
              <a:gd name="connsiteX4" fmla="*/ 813217 w 1179279"/>
              <a:gd name="connsiteY4" fmla="*/ 6350 h 1627230"/>
              <a:gd name="connsiteX5" fmla="*/ 797342 w 1179279"/>
              <a:gd name="connsiteY5" fmla="*/ 0 h 1627230"/>
              <a:gd name="connsiteX6" fmla="*/ 775117 w 1179279"/>
              <a:gd name="connsiteY6" fmla="*/ 6350 h 1627230"/>
              <a:gd name="connsiteX7" fmla="*/ 771942 w 1179279"/>
              <a:gd name="connsiteY7" fmla="*/ 50800 h 1627230"/>
              <a:gd name="connsiteX8" fmla="*/ 768767 w 1179279"/>
              <a:gd name="connsiteY8" fmla="*/ 69850 h 1627230"/>
              <a:gd name="connsiteX9" fmla="*/ 759242 w 1179279"/>
              <a:gd name="connsiteY9" fmla="*/ 73025 h 1627230"/>
              <a:gd name="connsiteX10" fmla="*/ 749717 w 1179279"/>
              <a:gd name="connsiteY10" fmla="*/ 66675 h 1627230"/>
              <a:gd name="connsiteX11" fmla="*/ 737017 w 1179279"/>
              <a:gd name="connsiteY11" fmla="*/ 63500 h 1627230"/>
              <a:gd name="connsiteX12" fmla="*/ 714792 w 1179279"/>
              <a:gd name="connsiteY12" fmla="*/ 104775 h 1627230"/>
              <a:gd name="connsiteX13" fmla="*/ 670342 w 1179279"/>
              <a:gd name="connsiteY13" fmla="*/ 25400 h 1627230"/>
              <a:gd name="connsiteX14" fmla="*/ 654467 w 1179279"/>
              <a:gd name="connsiteY14" fmla="*/ 63500 h 1627230"/>
              <a:gd name="connsiteX15" fmla="*/ 600492 w 1179279"/>
              <a:gd name="connsiteY15" fmla="*/ 142875 h 1627230"/>
              <a:gd name="connsiteX16" fmla="*/ 562392 w 1179279"/>
              <a:gd name="connsiteY16" fmla="*/ 222250 h 1627230"/>
              <a:gd name="connsiteX17" fmla="*/ 527467 w 1179279"/>
              <a:gd name="connsiteY17" fmla="*/ 304800 h 1627230"/>
              <a:gd name="connsiteX18" fmla="*/ 521117 w 1179279"/>
              <a:gd name="connsiteY18" fmla="*/ 358775 h 1627230"/>
              <a:gd name="connsiteX19" fmla="*/ 444917 w 1179279"/>
              <a:gd name="connsiteY19" fmla="*/ 434975 h 1627230"/>
              <a:gd name="connsiteX20" fmla="*/ 444917 w 1179279"/>
              <a:gd name="connsiteY20" fmla="*/ 517525 h 1627230"/>
              <a:gd name="connsiteX21" fmla="*/ 409992 w 1179279"/>
              <a:gd name="connsiteY21" fmla="*/ 501650 h 1627230"/>
              <a:gd name="connsiteX22" fmla="*/ 362367 w 1179279"/>
              <a:gd name="connsiteY22" fmla="*/ 511175 h 1627230"/>
              <a:gd name="connsiteX23" fmla="*/ 295692 w 1179279"/>
              <a:gd name="connsiteY23" fmla="*/ 492125 h 1627230"/>
              <a:gd name="connsiteX24" fmla="*/ 289342 w 1179279"/>
              <a:gd name="connsiteY24" fmla="*/ 419100 h 1627230"/>
              <a:gd name="connsiteX25" fmla="*/ 263942 w 1179279"/>
              <a:gd name="connsiteY25" fmla="*/ 396875 h 1627230"/>
              <a:gd name="connsiteX26" fmla="*/ 184567 w 1179279"/>
              <a:gd name="connsiteY26" fmla="*/ 387350 h 1627230"/>
              <a:gd name="connsiteX27" fmla="*/ 108367 w 1179279"/>
              <a:gd name="connsiteY27" fmla="*/ 393700 h 1627230"/>
              <a:gd name="connsiteX28" fmla="*/ 35342 w 1179279"/>
              <a:gd name="connsiteY28" fmla="*/ 469900 h 1627230"/>
              <a:gd name="connsiteX29" fmla="*/ 417 w 1179279"/>
              <a:gd name="connsiteY29" fmla="*/ 533400 h 1627230"/>
              <a:gd name="connsiteX30" fmla="*/ 16292 w 1179279"/>
              <a:gd name="connsiteY30" fmla="*/ 587375 h 1627230"/>
              <a:gd name="connsiteX31" fmla="*/ 9941 w 1179279"/>
              <a:gd name="connsiteY31" fmla="*/ 631825 h 1627230"/>
              <a:gd name="connsiteX32" fmla="*/ 13117 w 1179279"/>
              <a:gd name="connsiteY32" fmla="*/ 698500 h 1627230"/>
              <a:gd name="connsiteX33" fmla="*/ 9942 w 1179279"/>
              <a:gd name="connsiteY33" fmla="*/ 736600 h 1627230"/>
              <a:gd name="connsiteX34" fmla="*/ 48042 w 1179279"/>
              <a:gd name="connsiteY34" fmla="*/ 755650 h 1627230"/>
              <a:gd name="connsiteX35" fmla="*/ 102017 w 1179279"/>
              <a:gd name="connsiteY35" fmla="*/ 790575 h 1627230"/>
              <a:gd name="connsiteX36" fmla="*/ 133767 w 1179279"/>
              <a:gd name="connsiteY36" fmla="*/ 784225 h 1627230"/>
              <a:gd name="connsiteX37" fmla="*/ 159167 w 1179279"/>
              <a:gd name="connsiteY37" fmla="*/ 841375 h 1627230"/>
              <a:gd name="connsiteX38" fmla="*/ 155992 w 1179279"/>
              <a:gd name="connsiteY38" fmla="*/ 873125 h 1627230"/>
              <a:gd name="connsiteX39" fmla="*/ 200442 w 1179279"/>
              <a:gd name="connsiteY39" fmla="*/ 904875 h 1627230"/>
              <a:gd name="connsiteX40" fmla="*/ 222667 w 1179279"/>
              <a:gd name="connsiteY40" fmla="*/ 939800 h 1627230"/>
              <a:gd name="connsiteX41" fmla="*/ 213142 w 1179279"/>
              <a:gd name="connsiteY41" fmla="*/ 1022350 h 1627230"/>
              <a:gd name="connsiteX42" fmla="*/ 190917 w 1179279"/>
              <a:gd name="connsiteY42" fmla="*/ 1063625 h 1627230"/>
              <a:gd name="connsiteX43" fmla="*/ 190917 w 1179279"/>
              <a:gd name="connsiteY43" fmla="*/ 1200150 h 1627230"/>
              <a:gd name="connsiteX44" fmla="*/ 244892 w 1179279"/>
              <a:gd name="connsiteY44" fmla="*/ 1206500 h 1627230"/>
              <a:gd name="connsiteX45" fmla="*/ 279817 w 1179279"/>
              <a:gd name="connsiteY45" fmla="*/ 1222375 h 1627230"/>
              <a:gd name="connsiteX46" fmla="*/ 289342 w 1179279"/>
              <a:gd name="connsiteY46" fmla="*/ 1270000 h 1627230"/>
              <a:gd name="connsiteX47" fmla="*/ 356017 w 1179279"/>
              <a:gd name="connsiteY47" fmla="*/ 1298575 h 1627230"/>
              <a:gd name="connsiteX48" fmla="*/ 403642 w 1179279"/>
              <a:gd name="connsiteY48" fmla="*/ 1330325 h 1627230"/>
              <a:gd name="connsiteX49" fmla="*/ 422692 w 1179279"/>
              <a:gd name="connsiteY49" fmla="*/ 1403350 h 1627230"/>
              <a:gd name="connsiteX50" fmla="*/ 444917 w 1179279"/>
              <a:gd name="connsiteY50" fmla="*/ 1476375 h 1627230"/>
              <a:gd name="connsiteX51" fmla="*/ 483017 w 1179279"/>
              <a:gd name="connsiteY51" fmla="*/ 1482725 h 1627230"/>
              <a:gd name="connsiteX52" fmla="*/ 514767 w 1179279"/>
              <a:gd name="connsiteY52" fmla="*/ 1536700 h 1627230"/>
              <a:gd name="connsiteX53" fmla="*/ 543342 w 1179279"/>
              <a:gd name="connsiteY53" fmla="*/ 1584325 h 1627230"/>
              <a:gd name="connsiteX54" fmla="*/ 571917 w 1179279"/>
              <a:gd name="connsiteY54" fmla="*/ 1555750 h 1627230"/>
              <a:gd name="connsiteX55" fmla="*/ 597317 w 1179279"/>
              <a:gd name="connsiteY55" fmla="*/ 1501775 h 1627230"/>
              <a:gd name="connsiteX56" fmla="*/ 625892 w 1179279"/>
              <a:gd name="connsiteY56" fmla="*/ 1565275 h 1627230"/>
              <a:gd name="connsiteX57" fmla="*/ 660817 w 1179279"/>
              <a:gd name="connsiteY57" fmla="*/ 1590675 h 1627230"/>
              <a:gd name="connsiteX58" fmla="*/ 711617 w 1179279"/>
              <a:gd name="connsiteY58" fmla="*/ 1543050 h 1627230"/>
              <a:gd name="connsiteX59" fmla="*/ 794167 w 1179279"/>
              <a:gd name="connsiteY59" fmla="*/ 1558925 h 1627230"/>
              <a:gd name="connsiteX60" fmla="*/ 857667 w 1179279"/>
              <a:gd name="connsiteY60" fmla="*/ 1568450 h 1627230"/>
              <a:gd name="connsiteX61" fmla="*/ 927517 w 1179279"/>
              <a:gd name="connsiteY61" fmla="*/ 1590675 h 1627230"/>
              <a:gd name="connsiteX62" fmla="*/ 1000542 w 1179279"/>
              <a:gd name="connsiteY62" fmla="*/ 1606550 h 1627230"/>
              <a:gd name="connsiteX63" fmla="*/ 1054517 w 1179279"/>
              <a:gd name="connsiteY63" fmla="*/ 1625599 h 1627230"/>
              <a:gd name="connsiteX64" fmla="*/ 1079917 w 1179279"/>
              <a:gd name="connsiteY64" fmla="*/ 1612900 h 1627230"/>
              <a:gd name="connsiteX65" fmla="*/ 1076741 w 1179279"/>
              <a:gd name="connsiteY65" fmla="*/ 1581149 h 1627230"/>
              <a:gd name="connsiteX66" fmla="*/ 1098967 w 1179279"/>
              <a:gd name="connsiteY66" fmla="*/ 1568449 h 1627230"/>
              <a:gd name="connsiteX67" fmla="*/ 1098967 w 1179279"/>
              <a:gd name="connsiteY67" fmla="*/ 1527175 h 1627230"/>
              <a:gd name="connsiteX68" fmla="*/ 1140241 w 1179279"/>
              <a:gd name="connsiteY68" fmla="*/ 1527174 h 1627230"/>
              <a:gd name="connsiteX69" fmla="*/ 1178342 w 1179279"/>
              <a:gd name="connsiteY69" fmla="*/ 1514475 h 1627230"/>
              <a:gd name="connsiteX70" fmla="*/ 1098967 w 1179279"/>
              <a:gd name="connsiteY70" fmla="*/ 1457325 h 1627230"/>
              <a:gd name="connsiteX71" fmla="*/ 1057692 w 1179279"/>
              <a:gd name="connsiteY71" fmla="*/ 1419225 h 1627230"/>
              <a:gd name="connsiteX72" fmla="*/ 1025941 w 1179279"/>
              <a:gd name="connsiteY72" fmla="*/ 1384299 h 1627230"/>
              <a:gd name="connsiteX73" fmla="*/ 1076742 w 1179279"/>
              <a:gd name="connsiteY73" fmla="*/ 1339850 h 1627230"/>
              <a:gd name="connsiteX74" fmla="*/ 1064042 w 1179279"/>
              <a:gd name="connsiteY74" fmla="*/ 1308100 h 1627230"/>
              <a:gd name="connsiteX75" fmla="*/ 1038641 w 1179279"/>
              <a:gd name="connsiteY75" fmla="*/ 1320799 h 1627230"/>
              <a:gd name="connsiteX76" fmla="*/ 984667 w 1179279"/>
              <a:gd name="connsiteY76" fmla="*/ 1314450 h 1627230"/>
              <a:gd name="connsiteX77" fmla="*/ 1013242 w 1179279"/>
              <a:gd name="connsiteY77" fmla="*/ 1276350 h 1627230"/>
              <a:gd name="connsiteX78" fmla="*/ 975141 w 1179279"/>
              <a:gd name="connsiteY78" fmla="*/ 1238250 h 1627230"/>
              <a:gd name="connsiteX79" fmla="*/ 965617 w 1179279"/>
              <a:gd name="connsiteY79" fmla="*/ 1206500 h 1627230"/>
              <a:gd name="connsiteX80" fmla="*/ 930692 w 1179279"/>
              <a:gd name="connsiteY80" fmla="*/ 1146175 h 1627230"/>
              <a:gd name="connsiteX81" fmla="*/ 898942 w 1179279"/>
              <a:gd name="connsiteY81" fmla="*/ 1082675 h 1627230"/>
              <a:gd name="connsiteX82" fmla="*/ 857667 w 1179279"/>
              <a:gd name="connsiteY82" fmla="*/ 1012825 h 1627230"/>
              <a:gd name="connsiteX83" fmla="*/ 756067 w 1179279"/>
              <a:gd name="connsiteY83" fmla="*/ 965200 h 1627230"/>
              <a:gd name="connsiteX84" fmla="*/ 746542 w 1179279"/>
              <a:gd name="connsiteY84" fmla="*/ 879475 h 1627230"/>
              <a:gd name="connsiteX85" fmla="*/ 698917 w 1179279"/>
              <a:gd name="connsiteY85" fmla="*/ 850900 h 1627230"/>
              <a:gd name="connsiteX86" fmla="*/ 692566 w 1179279"/>
              <a:gd name="connsiteY86" fmla="*/ 752475 h 1627230"/>
              <a:gd name="connsiteX87" fmla="*/ 717967 w 1179279"/>
              <a:gd name="connsiteY87" fmla="*/ 666750 h 1627230"/>
              <a:gd name="connsiteX88" fmla="*/ 733842 w 1179279"/>
              <a:gd name="connsiteY88" fmla="*/ 584200 h 1627230"/>
              <a:gd name="connsiteX89" fmla="*/ 762417 w 1179279"/>
              <a:gd name="connsiteY89" fmla="*/ 520700 h 1627230"/>
              <a:gd name="connsiteX90" fmla="*/ 816392 w 1179279"/>
              <a:gd name="connsiteY90" fmla="*/ 479425 h 1627230"/>
              <a:gd name="connsiteX91" fmla="*/ 841792 w 1179279"/>
              <a:gd name="connsiteY91" fmla="*/ 390525 h 1627230"/>
              <a:gd name="connsiteX92" fmla="*/ 838616 w 1179279"/>
              <a:gd name="connsiteY92" fmla="*/ 317500 h 1627230"/>
              <a:gd name="connsiteX93" fmla="*/ 841791 w 1179279"/>
              <a:gd name="connsiteY93" fmla="*/ 257175 h 1627230"/>
              <a:gd name="connsiteX94" fmla="*/ 857666 w 1179279"/>
              <a:gd name="connsiteY94" fmla="*/ 200025 h 1627230"/>
              <a:gd name="connsiteX95" fmla="*/ 870367 w 1179279"/>
              <a:gd name="connsiteY95" fmla="*/ 168275 h 1627230"/>
              <a:gd name="connsiteX96" fmla="*/ 898942 w 1179279"/>
              <a:gd name="connsiteY96" fmla="*/ 76200 h 1627230"/>
              <a:gd name="connsiteX0" fmla="*/ 898942 w 1179279"/>
              <a:gd name="connsiteY0" fmla="*/ 76200 h 1627230"/>
              <a:gd name="connsiteX1" fmla="*/ 902117 w 1179279"/>
              <a:gd name="connsiteY1" fmla="*/ 57150 h 1627230"/>
              <a:gd name="connsiteX2" fmla="*/ 844967 w 1179279"/>
              <a:gd name="connsiteY2" fmla="*/ 22225 h 1627230"/>
              <a:gd name="connsiteX3" fmla="*/ 829092 w 1179279"/>
              <a:gd name="connsiteY3" fmla="*/ 9525 h 1627230"/>
              <a:gd name="connsiteX4" fmla="*/ 813217 w 1179279"/>
              <a:gd name="connsiteY4" fmla="*/ 6350 h 1627230"/>
              <a:gd name="connsiteX5" fmla="*/ 797342 w 1179279"/>
              <a:gd name="connsiteY5" fmla="*/ 0 h 1627230"/>
              <a:gd name="connsiteX6" fmla="*/ 775117 w 1179279"/>
              <a:gd name="connsiteY6" fmla="*/ 6350 h 1627230"/>
              <a:gd name="connsiteX7" fmla="*/ 771942 w 1179279"/>
              <a:gd name="connsiteY7" fmla="*/ 50800 h 1627230"/>
              <a:gd name="connsiteX8" fmla="*/ 768767 w 1179279"/>
              <a:gd name="connsiteY8" fmla="*/ 69850 h 1627230"/>
              <a:gd name="connsiteX9" fmla="*/ 759242 w 1179279"/>
              <a:gd name="connsiteY9" fmla="*/ 73025 h 1627230"/>
              <a:gd name="connsiteX10" fmla="*/ 749717 w 1179279"/>
              <a:gd name="connsiteY10" fmla="*/ 66675 h 1627230"/>
              <a:gd name="connsiteX11" fmla="*/ 737017 w 1179279"/>
              <a:gd name="connsiteY11" fmla="*/ 63500 h 1627230"/>
              <a:gd name="connsiteX12" fmla="*/ 714792 w 1179279"/>
              <a:gd name="connsiteY12" fmla="*/ 104775 h 1627230"/>
              <a:gd name="connsiteX13" fmla="*/ 670342 w 1179279"/>
              <a:gd name="connsiteY13" fmla="*/ 25400 h 1627230"/>
              <a:gd name="connsiteX14" fmla="*/ 654467 w 1179279"/>
              <a:gd name="connsiteY14" fmla="*/ 63500 h 1627230"/>
              <a:gd name="connsiteX15" fmla="*/ 600492 w 1179279"/>
              <a:gd name="connsiteY15" fmla="*/ 142875 h 1627230"/>
              <a:gd name="connsiteX16" fmla="*/ 562392 w 1179279"/>
              <a:gd name="connsiteY16" fmla="*/ 222250 h 1627230"/>
              <a:gd name="connsiteX17" fmla="*/ 527467 w 1179279"/>
              <a:gd name="connsiteY17" fmla="*/ 304800 h 1627230"/>
              <a:gd name="connsiteX18" fmla="*/ 521117 w 1179279"/>
              <a:gd name="connsiteY18" fmla="*/ 358775 h 1627230"/>
              <a:gd name="connsiteX19" fmla="*/ 444917 w 1179279"/>
              <a:gd name="connsiteY19" fmla="*/ 434975 h 1627230"/>
              <a:gd name="connsiteX20" fmla="*/ 444917 w 1179279"/>
              <a:gd name="connsiteY20" fmla="*/ 517525 h 1627230"/>
              <a:gd name="connsiteX21" fmla="*/ 409992 w 1179279"/>
              <a:gd name="connsiteY21" fmla="*/ 501650 h 1627230"/>
              <a:gd name="connsiteX22" fmla="*/ 362367 w 1179279"/>
              <a:gd name="connsiteY22" fmla="*/ 511175 h 1627230"/>
              <a:gd name="connsiteX23" fmla="*/ 295692 w 1179279"/>
              <a:gd name="connsiteY23" fmla="*/ 492125 h 1627230"/>
              <a:gd name="connsiteX24" fmla="*/ 289342 w 1179279"/>
              <a:gd name="connsiteY24" fmla="*/ 419100 h 1627230"/>
              <a:gd name="connsiteX25" fmla="*/ 263942 w 1179279"/>
              <a:gd name="connsiteY25" fmla="*/ 396875 h 1627230"/>
              <a:gd name="connsiteX26" fmla="*/ 184567 w 1179279"/>
              <a:gd name="connsiteY26" fmla="*/ 387350 h 1627230"/>
              <a:gd name="connsiteX27" fmla="*/ 108367 w 1179279"/>
              <a:gd name="connsiteY27" fmla="*/ 393700 h 1627230"/>
              <a:gd name="connsiteX28" fmla="*/ 35342 w 1179279"/>
              <a:gd name="connsiteY28" fmla="*/ 469900 h 1627230"/>
              <a:gd name="connsiteX29" fmla="*/ 417 w 1179279"/>
              <a:gd name="connsiteY29" fmla="*/ 533400 h 1627230"/>
              <a:gd name="connsiteX30" fmla="*/ 16292 w 1179279"/>
              <a:gd name="connsiteY30" fmla="*/ 587375 h 1627230"/>
              <a:gd name="connsiteX31" fmla="*/ 9941 w 1179279"/>
              <a:gd name="connsiteY31" fmla="*/ 631825 h 1627230"/>
              <a:gd name="connsiteX32" fmla="*/ 13117 w 1179279"/>
              <a:gd name="connsiteY32" fmla="*/ 698500 h 1627230"/>
              <a:gd name="connsiteX33" fmla="*/ 9942 w 1179279"/>
              <a:gd name="connsiteY33" fmla="*/ 736600 h 1627230"/>
              <a:gd name="connsiteX34" fmla="*/ 48042 w 1179279"/>
              <a:gd name="connsiteY34" fmla="*/ 755650 h 1627230"/>
              <a:gd name="connsiteX35" fmla="*/ 102017 w 1179279"/>
              <a:gd name="connsiteY35" fmla="*/ 790575 h 1627230"/>
              <a:gd name="connsiteX36" fmla="*/ 133767 w 1179279"/>
              <a:gd name="connsiteY36" fmla="*/ 784225 h 1627230"/>
              <a:gd name="connsiteX37" fmla="*/ 159167 w 1179279"/>
              <a:gd name="connsiteY37" fmla="*/ 841375 h 1627230"/>
              <a:gd name="connsiteX38" fmla="*/ 155992 w 1179279"/>
              <a:gd name="connsiteY38" fmla="*/ 873125 h 1627230"/>
              <a:gd name="connsiteX39" fmla="*/ 200442 w 1179279"/>
              <a:gd name="connsiteY39" fmla="*/ 904875 h 1627230"/>
              <a:gd name="connsiteX40" fmla="*/ 222667 w 1179279"/>
              <a:gd name="connsiteY40" fmla="*/ 939800 h 1627230"/>
              <a:gd name="connsiteX41" fmla="*/ 213142 w 1179279"/>
              <a:gd name="connsiteY41" fmla="*/ 1022350 h 1627230"/>
              <a:gd name="connsiteX42" fmla="*/ 190917 w 1179279"/>
              <a:gd name="connsiteY42" fmla="*/ 1063625 h 1627230"/>
              <a:gd name="connsiteX43" fmla="*/ 190917 w 1179279"/>
              <a:gd name="connsiteY43" fmla="*/ 1200150 h 1627230"/>
              <a:gd name="connsiteX44" fmla="*/ 244892 w 1179279"/>
              <a:gd name="connsiteY44" fmla="*/ 1206500 h 1627230"/>
              <a:gd name="connsiteX45" fmla="*/ 279817 w 1179279"/>
              <a:gd name="connsiteY45" fmla="*/ 1222375 h 1627230"/>
              <a:gd name="connsiteX46" fmla="*/ 289342 w 1179279"/>
              <a:gd name="connsiteY46" fmla="*/ 1270000 h 1627230"/>
              <a:gd name="connsiteX47" fmla="*/ 356017 w 1179279"/>
              <a:gd name="connsiteY47" fmla="*/ 1298575 h 1627230"/>
              <a:gd name="connsiteX48" fmla="*/ 403642 w 1179279"/>
              <a:gd name="connsiteY48" fmla="*/ 1330325 h 1627230"/>
              <a:gd name="connsiteX49" fmla="*/ 422692 w 1179279"/>
              <a:gd name="connsiteY49" fmla="*/ 1403350 h 1627230"/>
              <a:gd name="connsiteX50" fmla="*/ 444917 w 1179279"/>
              <a:gd name="connsiteY50" fmla="*/ 1476375 h 1627230"/>
              <a:gd name="connsiteX51" fmla="*/ 483017 w 1179279"/>
              <a:gd name="connsiteY51" fmla="*/ 1482725 h 1627230"/>
              <a:gd name="connsiteX52" fmla="*/ 514767 w 1179279"/>
              <a:gd name="connsiteY52" fmla="*/ 1536700 h 1627230"/>
              <a:gd name="connsiteX53" fmla="*/ 543342 w 1179279"/>
              <a:gd name="connsiteY53" fmla="*/ 1584325 h 1627230"/>
              <a:gd name="connsiteX54" fmla="*/ 571917 w 1179279"/>
              <a:gd name="connsiteY54" fmla="*/ 1555750 h 1627230"/>
              <a:gd name="connsiteX55" fmla="*/ 597317 w 1179279"/>
              <a:gd name="connsiteY55" fmla="*/ 1501775 h 1627230"/>
              <a:gd name="connsiteX56" fmla="*/ 625892 w 1179279"/>
              <a:gd name="connsiteY56" fmla="*/ 1565275 h 1627230"/>
              <a:gd name="connsiteX57" fmla="*/ 660817 w 1179279"/>
              <a:gd name="connsiteY57" fmla="*/ 1590675 h 1627230"/>
              <a:gd name="connsiteX58" fmla="*/ 711617 w 1179279"/>
              <a:gd name="connsiteY58" fmla="*/ 1543050 h 1627230"/>
              <a:gd name="connsiteX59" fmla="*/ 794167 w 1179279"/>
              <a:gd name="connsiteY59" fmla="*/ 1558925 h 1627230"/>
              <a:gd name="connsiteX60" fmla="*/ 857667 w 1179279"/>
              <a:gd name="connsiteY60" fmla="*/ 1568450 h 1627230"/>
              <a:gd name="connsiteX61" fmla="*/ 927517 w 1179279"/>
              <a:gd name="connsiteY61" fmla="*/ 1590675 h 1627230"/>
              <a:gd name="connsiteX62" fmla="*/ 1000542 w 1179279"/>
              <a:gd name="connsiteY62" fmla="*/ 1606550 h 1627230"/>
              <a:gd name="connsiteX63" fmla="*/ 1054517 w 1179279"/>
              <a:gd name="connsiteY63" fmla="*/ 1625599 h 1627230"/>
              <a:gd name="connsiteX64" fmla="*/ 1079917 w 1179279"/>
              <a:gd name="connsiteY64" fmla="*/ 1612900 h 1627230"/>
              <a:gd name="connsiteX65" fmla="*/ 1076741 w 1179279"/>
              <a:gd name="connsiteY65" fmla="*/ 1581149 h 1627230"/>
              <a:gd name="connsiteX66" fmla="*/ 1098967 w 1179279"/>
              <a:gd name="connsiteY66" fmla="*/ 1568449 h 1627230"/>
              <a:gd name="connsiteX67" fmla="*/ 1098967 w 1179279"/>
              <a:gd name="connsiteY67" fmla="*/ 1527175 h 1627230"/>
              <a:gd name="connsiteX68" fmla="*/ 1140241 w 1179279"/>
              <a:gd name="connsiteY68" fmla="*/ 1527174 h 1627230"/>
              <a:gd name="connsiteX69" fmla="*/ 1178342 w 1179279"/>
              <a:gd name="connsiteY69" fmla="*/ 1514475 h 1627230"/>
              <a:gd name="connsiteX70" fmla="*/ 1098967 w 1179279"/>
              <a:gd name="connsiteY70" fmla="*/ 1457325 h 1627230"/>
              <a:gd name="connsiteX71" fmla="*/ 1057692 w 1179279"/>
              <a:gd name="connsiteY71" fmla="*/ 1419225 h 1627230"/>
              <a:gd name="connsiteX72" fmla="*/ 1025941 w 1179279"/>
              <a:gd name="connsiteY72" fmla="*/ 1384299 h 1627230"/>
              <a:gd name="connsiteX73" fmla="*/ 1076742 w 1179279"/>
              <a:gd name="connsiteY73" fmla="*/ 1339850 h 1627230"/>
              <a:gd name="connsiteX74" fmla="*/ 1064042 w 1179279"/>
              <a:gd name="connsiteY74" fmla="*/ 1308100 h 1627230"/>
              <a:gd name="connsiteX75" fmla="*/ 1038641 w 1179279"/>
              <a:gd name="connsiteY75" fmla="*/ 1320799 h 1627230"/>
              <a:gd name="connsiteX76" fmla="*/ 984667 w 1179279"/>
              <a:gd name="connsiteY76" fmla="*/ 1314450 h 1627230"/>
              <a:gd name="connsiteX77" fmla="*/ 1013242 w 1179279"/>
              <a:gd name="connsiteY77" fmla="*/ 1276350 h 1627230"/>
              <a:gd name="connsiteX78" fmla="*/ 975141 w 1179279"/>
              <a:gd name="connsiteY78" fmla="*/ 1238250 h 1627230"/>
              <a:gd name="connsiteX79" fmla="*/ 965617 w 1179279"/>
              <a:gd name="connsiteY79" fmla="*/ 1206500 h 1627230"/>
              <a:gd name="connsiteX80" fmla="*/ 930692 w 1179279"/>
              <a:gd name="connsiteY80" fmla="*/ 1146175 h 1627230"/>
              <a:gd name="connsiteX81" fmla="*/ 898942 w 1179279"/>
              <a:gd name="connsiteY81" fmla="*/ 1082675 h 1627230"/>
              <a:gd name="connsiteX82" fmla="*/ 857667 w 1179279"/>
              <a:gd name="connsiteY82" fmla="*/ 1012825 h 1627230"/>
              <a:gd name="connsiteX83" fmla="*/ 756067 w 1179279"/>
              <a:gd name="connsiteY83" fmla="*/ 965200 h 1627230"/>
              <a:gd name="connsiteX84" fmla="*/ 746542 w 1179279"/>
              <a:gd name="connsiteY84" fmla="*/ 879475 h 1627230"/>
              <a:gd name="connsiteX85" fmla="*/ 698917 w 1179279"/>
              <a:gd name="connsiteY85" fmla="*/ 850900 h 1627230"/>
              <a:gd name="connsiteX86" fmla="*/ 692566 w 1179279"/>
              <a:gd name="connsiteY86" fmla="*/ 752475 h 1627230"/>
              <a:gd name="connsiteX87" fmla="*/ 717967 w 1179279"/>
              <a:gd name="connsiteY87" fmla="*/ 666750 h 1627230"/>
              <a:gd name="connsiteX88" fmla="*/ 733842 w 1179279"/>
              <a:gd name="connsiteY88" fmla="*/ 584200 h 1627230"/>
              <a:gd name="connsiteX89" fmla="*/ 762417 w 1179279"/>
              <a:gd name="connsiteY89" fmla="*/ 520700 h 1627230"/>
              <a:gd name="connsiteX90" fmla="*/ 816392 w 1179279"/>
              <a:gd name="connsiteY90" fmla="*/ 479425 h 1627230"/>
              <a:gd name="connsiteX91" fmla="*/ 841792 w 1179279"/>
              <a:gd name="connsiteY91" fmla="*/ 390525 h 1627230"/>
              <a:gd name="connsiteX92" fmla="*/ 838616 w 1179279"/>
              <a:gd name="connsiteY92" fmla="*/ 317500 h 1627230"/>
              <a:gd name="connsiteX93" fmla="*/ 841791 w 1179279"/>
              <a:gd name="connsiteY93" fmla="*/ 257175 h 1627230"/>
              <a:gd name="connsiteX94" fmla="*/ 867191 w 1179279"/>
              <a:gd name="connsiteY94" fmla="*/ 215900 h 1627230"/>
              <a:gd name="connsiteX95" fmla="*/ 870367 w 1179279"/>
              <a:gd name="connsiteY95" fmla="*/ 168275 h 1627230"/>
              <a:gd name="connsiteX96" fmla="*/ 898942 w 1179279"/>
              <a:gd name="connsiteY96" fmla="*/ 76200 h 1627230"/>
              <a:gd name="connsiteX0" fmla="*/ 898942 w 1179279"/>
              <a:gd name="connsiteY0" fmla="*/ 76200 h 1627230"/>
              <a:gd name="connsiteX1" fmla="*/ 902117 w 1179279"/>
              <a:gd name="connsiteY1" fmla="*/ 57150 h 1627230"/>
              <a:gd name="connsiteX2" fmla="*/ 844967 w 1179279"/>
              <a:gd name="connsiteY2" fmla="*/ 22225 h 1627230"/>
              <a:gd name="connsiteX3" fmla="*/ 829092 w 1179279"/>
              <a:gd name="connsiteY3" fmla="*/ 9525 h 1627230"/>
              <a:gd name="connsiteX4" fmla="*/ 813217 w 1179279"/>
              <a:gd name="connsiteY4" fmla="*/ 6350 h 1627230"/>
              <a:gd name="connsiteX5" fmla="*/ 797342 w 1179279"/>
              <a:gd name="connsiteY5" fmla="*/ 0 h 1627230"/>
              <a:gd name="connsiteX6" fmla="*/ 775117 w 1179279"/>
              <a:gd name="connsiteY6" fmla="*/ 6350 h 1627230"/>
              <a:gd name="connsiteX7" fmla="*/ 771942 w 1179279"/>
              <a:gd name="connsiteY7" fmla="*/ 50800 h 1627230"/>
              <a:gd name="connsiteX8" fmla="*/ 768767 w 1179279"/>
              <a:gd name="connsiteY8" fmla="*/ 69850 h 1627230"/>
              <a:gd name="connsiteX9" fmla="*/ 759242 w 1179279"/>
              <a:gd name="connsiteY9" fmla="*/ 73025 h 1627230"/>
              <a:gd name="connsiteX10" fmla="*/ 749717 w 1179279"/>
              <a:gd name="connsiteY10" fmla="*/ 66675 h 1627230"/>
              <a:gd name="connsiteX11" fmla="*/ 737017 w 1179279"/>
              <a:gd name="connsiteY11" fmla="*/ 63500 h 1627230"/>
              <a:gd name="connsiteX12" fmla="*/ 714792 w 1179279"/>
              <a:gd name="connsiteY12" fmla="*/ 104775 h 1627230"/>
              <a:gd name="connsiteX13" fmla="*/ 670342 w 1179279"/>
              <a:gd name="connsiteY13" fmla="*/ 25400 h 1627230"/>
              <a:gd name="connsiteX14" fmla="*/ 654467 w 1179279"/>
              <a:gd name="connsiteY14" fmla="*/ 63500 h 1627230"/>
              <a:gd name="connsiteX15" fmla="*/ 600492 w 1179279"/>
              <a:gd name="connsiteY15" fmla="*/ 142875 h 1627230"/>
              <a:gd name="connsiteX16" fmla="*/ 562392 w 1179279"/>
              <a:gd name="connsiteY16" fmla="*/ 222250 h 1627230"/>
              <a:gd name="connsiteX17" fmla="*/ 527467 w 1179279"/>
              <a:gd name="connsiteY17" fmla="*/ 304800 h 1627230"/>
              <a:gd name="connsiteX18" fmla="*/ 521117 w 1179279"/>
              <a:gd name="connsiteY18" fmla="*/ 358775 h 1627230"/>
              <a:gd name="connsiteX19" fmla="*/ 444917 w 1179279"/>
              <a:gd name="connsiteY19" fmla="*/ 434975 h 1627230"/>
              <a:gd name="connsiteX20" fmla="*/ 444917 w 1179279"/>
              <a:gd name="connsiteY20" fmla="*/ 517525 h 1627230"/>
              <a:gd name="connsiteX21" fmla="*/ 409992 w 1179279"/>
              <a:gd name="connsiteY21" fmla="*/ 501650 h 1627230"/>
              <a:gd name="connsiteX22" fmla="*/ 362367 w 1179279"/>
              <a:gd name="connsiteY22" fmla="*/ 511175 h 1627230"/>
              <a:gd name="connsiteX23" fmla="*/ 295692 w 1179279"/>
              <a:gd name="connsiteY23" fmla="*/ 492125 h 1627230"/>
              <a:gd name="connsiteX24" fmla="*/ 289342 w 1179279"/>
              <a:gd name="connsiteY24" fmla="*/ 419100 h 1627230"/>
              <a:gd name="connsiteX25" fmla="*/ 263942 w 1179279"/>
              <a:gd name="connsiteY25" fmla="*/ 396875 h 1627230"/>
              <a:gd name="connsiteX26" fmla="*/ 184567 w 1179279"/>
              <a:gd name="connsiteY26" fmla="*/ 387350 h 1627230"/>
              <a:gd name="connsiteX27" fmla="*/ 108367 w 1179279"/>
              <a:gd name="connsiteY27" fmla="*/ 393700 h 1627230"/>
              <a:gd name="connsiteX28" fmla="*/ 35342 w 1179279"/>
              <a:gd name="connsiteY28" fmla="*/ 469900 h 1627230"/>
              <a:gd name="connsiteX29" fmla="*/ 417 w 1179279"/>
              <a:gd name="connsiteY29" fmla="*/ 533400 h 1627230"/>
              <a:gd name="connsiteX30" fmla="*/ 16292 w 1179279"/>
              <a:gd name="connsiteY30" fmla="*/ 587375 h 1627230"/>
              <a:gd name="connsiteX31" fmla="*/ 9941 w 1179279"/>
              <a:gd name="connsiteY31" fmla="*/ 631825 h 1627230"/>
              <a:gd name="connsiteX32" fmla="*/ 13117 w 1179279"/>
              <a:gd name="connsiteY32" fmla="*/ 698500 h 1627230"/>
              <a:gd name="connsiteX33" fmla="*/ 9942 w 1179279"/>
              <a:gd name="connsiteY33" fmla="*/ 736600 h 1627230"/>
              <a:gd name="connsiteX34" fmla="*/ 48042 w 1179279"/>
              <a:gd name="connsiteY34" fmla="*/ 755650 h 1627230"/>
              <a:gd name="connsiteX35" fmla="*/ 102017 w 1179279"/>
              <a:gd name="connsiteY35" fmla="*/ 790575 h 1627230"/>
              <a:gd name="connsiteX36" fmla="*/ 133767 w 1179279"/>
              <a:gd name="connsiteY36" fmla="*/ 784225 h 1627230"/>
              <a:gd name="connsiteX37" fmla="*/ 159167 w 1179279"/>
              <a:gd name="connsiteY37" fmla="*/ 841375 h 1627230"/>
              <a:gd name="connsiteX38" fmla="*/ 155992 w 1179279"/>
              <a:gd name="connsiteY38" fmla="*/ 873125 h 1627230"/>
              <a:gd name="connsiteX39" fmla="*/ 200442 w 1179279"/>
              <a:gd name="connsiteY39" fmla="*/ 904875 h 1627230"/>
              <a:gd name="connsiteX40" fmla="*/ 222667 w 1179279"/>
              <a:gd name="connsiteY40" fmla="*/ 939800 h 1627230"/>
              <a:gd name="connsiteX41" fmla="*/ 213142 w 1179279"/>
              <a:gd name="connsiteY41" fmla="*/ 1022350 h 1627230"/>
              <a:gd name="connsiteX42" fmla="*/ 190917 w 1179279"/>
              <a:gd name="connsiteY42" fmla="*/ 1063625 h 1627230"/>
              <a:gd name="connsiteX43" fmla="*/ 190917 w 1179279"/>
              <a:gd name="connsiteY43" fmla="*/ 1200150 h 1627230"/>
              <a:gd name="connsiteX44" fmla="*/ 244892 w 1179279"/>
              <a:gd name="connsiteY44" fmla="*/ 1206500 h 1627230"/>
              <a:gd name="connsiteX45" fmla="*/ 279817 w 1179279"/>
              <a:gd name="connsiteY45" fmla="*/ 1222375 h 1627230"/>
              <a:gd name="connsiteX46" fmla="*/ 289342 w 1179279"/>
              <a:gd name="connsiteY46" fmla="*/ 1270000 h 1627230"/>
              <a:gd name="connsiteX47" fmla="*/ 356017 w 1179279"/>
              <a:gd name="connsiteY47" fmla="*/ 1298575 h 1627230"/>
              <a:gd name="connsiteX48" fmla="*/ 403642 w 1179279"/>
              <a:gd name="connsiteY48" fmla="*/ 1330325 h 1627230"/>
              <a:gd name="connsiteX49" fmla="*/ 422692 w 1179279"/>
              <a:gd name="connsiteY49" fmla="*/ 1403350 h 1627230"/>
              <a:gd name="connsiteX50" fmla="*/ 444917 w 1179279"/>
              <a:gd name="connsiteY50" fmla="*/ 1476375 h 1627230"/>
              <a:gd name="connsiteX51" fmla="*/ 483017 w 1179279"/>
              <a:gd name="connsiteY51" fmla="*/ 1482725 h 1627230"/>
              <a:gd name="connsiteX52" fmla="*/ 514767 w 1179279"/>
              <a:gd name="connsiteY52" fmla="*/ 1536700 h 1627230"/>
              <a:gd name="connsiteX53" fmla="*/ 543342 w 1179279"/>
              <a:gd name="connsiteY53" fmla="*/ 1584325 h 1627230"/>
              <a:gd name="connsiteX54" fmla="*/ 571917 w 1179279"/>
              <a:gd name="connsiteY54" fmla="*/ 1555750 h 1627230"/>
              <a:gd name="connsiteX55" fmla="*/ 597317 w 1179279"/>
              <a:gd name="connsiteY55" fmla="*/ 1501775 h 1627230"/>
              <a:gd name="connsiteX56" fmla="*/ 625892 w 1179279"/>
              <a:gd name="connsiteY56" fmla="*/ 1565275 h 1627230"/>
              <a:gd name="connsiteX57" fmla="*/ 660817 w 1179279"/>
              <a:gd name="connsiteY57" fmla="*/ 1590675 h 1627230"/>
              <a:gd name="connsiteX58" fmla="*/ 711617 w 1179279"/>
              <a:gd name="connsiteY58" fmla="*/ 1543050 h 1627230"/>
              <a:gd name="connsiteX59" fmla="*/ 794167 w 1179279"/>
              <a:gd name="connsiteY59" fmla="*/ 1558925 h 1627230"/>
              <a:gd name="connsiteX60" fmla="*/ 857667 w 1179279"/>
              <a:gd name="connsiteY60" fmla="*/ 1568450 h 1627230"/>
              <a:gd name="connsiteX61" fmla="*/ 927517 w 1179279"/>
              <a:gd name="connsiteY61" fmla="*/ 1590675 h 1627230"/>
              <a:gd name="connsiteX62" fmla="*/ 1000542 w 1179279"/>
              <a:gd name="connsiteY62" fmla="*/ 1606550 h 1627230"/>
              <a:gd name="connsiteX63" fmla="*/ 1054517 w 1179279"/>
              <a:gd name="connsiteY63" fmla="*/ 1625599 h 1627230"/>
              <a:gd name="connsiteX64" fmla="*/ 1079917 w 1179279"/>
              <a:gd name="connsiteY64" fmla="*/ 1612900 h 1627230"/>
              <a:gd name="connsiteX65" fmla="*/ 1076741 w 1179279"/>
              <a:gd name="connsiteY65" fmla="*/ 1581149 h 1627230"/>
              <a:gd name="connsiteX66" fmla="*/ 1098967 w 1179279"/>
              <a:gd name="connsiteY66" fmla="*/ 1568449 h 1627230"/>
              <a:gd name="connsiteX67" fmla="*/ 1098967 w 1179279"/>
              <a:gd name="connsiteY67" fmla="*/ 1527175 h 1627230"/>
              <a:gd name="connsiteX68" fmla="*/ 1140241 w 1179279"/>
              <a:gd name="connsiteY68" fmla="*/ 1527174 h 1627230"/>
              <a:gd name="connsiteX69" fmla="*/ 1178342 w 1179279"/>
              <a:gd name="connsiteY69" fmla="*/ 1514475 h 1627230"/>
              <a:gd name="connsiteX70" fmla="*/ 1098967 w 1179279"/>
              <a:gd name="connsiteY70" fmla="*/ 1457325 h 1627230"/>
              <a:gd name="connsiteX71" fmla="*/ 1057692 w 1179279"/>
              <a:gd name="connsiteY71" fmla="*/ 1419225 h 1627230"/>
              <a:gd name="connsiteX72" fmla="*/ 1025941 w 1179279"/>
              <a:gd name="connsiteY72" fmla="*/ 1384299 h 1627230"/>
              <a:gd name="connsiteX73" fmla="*/ 1076742 w 1179279"/>
              <a:gd name="connsiteY73" fmla="*/ 1339850 h 1627230"/>
              <a:gd name="connsiteX74" fmla="*/ 1064042 w 1179279"/>
              <a:gd name="connsiteY74" fmla="*/ 1308100 h 1627230"/>
              <a:gd name="connsiteX75" fmla="*/ 1038641 w 1179279"/>
              <a:gd name="connsiteY75" fmla="*/ 1320799 h 1627230"/>
              <a:gd name="connsiteX76" fmla="*/ 984667 w 1179279"/>
              <a:gd name="connsiteY76" fmla="*/ 1314450 h 1627230"/>
              <a:gd name="connsiteX77" fmla="*/ 1013242 w 1179279"/>
              <a:gd name="connsiteY77" fmla="*/ 1276350 h 1627230"/>
              <a:gd name="connsiteX78" fmla="*/ 975141 w 1179279"/>
              <a:gd name="connsiteY78" fmla="*/ 1238250 h 1627230"/>
              <a:gd name="connsiteX79" fmla="*/ 965617 w 1179279"/>
              <a:gd name="connsiteY79" fmla="*/ 1206500 h 1627230"/>
              <a:gd name="connsiteX80" fmla="*/ 930692 w 1179279"/>
              <a:gd name="connsiteY80" fmla="*/ 1146175 h 1627230"/>
              <a:gd name="connsiteX81" fmla="*/ 898942 w 1179279"/>
              <a:gd name="connsiteY81" fmla="*/ 1082675 h 1627230"/>
              <a:gd name="connsiteX82" fmla="*/ 857667 w 1179279"/>
              <a:gd name="connsiteY82" fmla="*/ 1012825 h 1627230"/>
              <a:gd name="connsiteX83" fmla="*/ 756067 w 1179279"/>
              <a:gd name="connsiteY83" fmla="*/ 965200 h 1627230"/>
              <a:gd name="connsiteX84" fmla="*/ 746542 w 1179279"/>
              <a:gd name="connsiteY84" fmla="*/ 879475 h 1627230"/>
              <a:gd name="connsiteX85" fmla="*/ 698917 w 1179279"/>
              <a:gd name="connsiteY85" fmla="*/ 850900 h 1627230"/>
              <a:gd name="connsiteX86" fmla="*/ 692566 w 1179279"/>
              <a:gd name="connsiteY86" fmla="*/ 752475 h 1627230"/>
              <a:gd name="connsiteX87" fmla="*/ 717967 w 1179279"/>
              <a:gd name="connsiteY87" fmla="*/ 666750 h 1627230"/>
              <a:gd name="connsiteX88" fmla="*/ 733842 w 1179279"/>
              <a:gd name="connsiteY88" fmla="*/ 584200 h 1627230"/>
              <a:gd name="connsiteX89" fmla="*/ 762417 w 1179279"/>
              <a:gd name="connsiteY89" fmla="*/ 520700 h 1627230"/>
              <a:gd name="connsiteX90" fmla="*/ 816392 w 1179279"/>
              <a:gd name="connsiteY90" fmla="*/ 479425 h 1627230"/>
              <a:gd name="connsiteX91" fmla="*/ 841792 w 1179279"/>
              <a:gd name="connsiteY91" fmla="*/ 390525 h 1627230"/>
              <a:gd name="connsiteX92" fmla="*/ 838616 w 1179279"/>
              <a:gd name="connsiteY92" fmla="*/ 317500 h 1627230"/>
              <a:gd name="connsiteX93" fmla="*/ 841791 w 1179279"/>
              <a:gd name="connsiteY93" fmla="*/ 257175 h 1627230"/>
              <a:gd name="connsiteX94" fmla="*/ 867191 w 1179279"/>
              <a:gd name="connsiteY94" fmla="*/ 215900 h 1627230"/>
              <a:gd name="connsiteX95" fmla="*/ 870367 w 1179279"/>
              <a:gd name="connsiteY95" fmla="*/ 168275 h 1627230"/>
              <a:gd name="connsiteX96" fmla="*/ 883066 w 1179279"/>
              <a:gd name="connsiteY96" fmla="*/ 120650 h 1627230"/>
              <a:gd name="connsiteX97" fmla="*/ 898942 w 1179279"/>
              <a:gd name="connsiteY97" fmla="*/ 76200 h 1627230"/>
              <a:gd name="connsiteX0" fmla="*/ 898942 w 1179279"/>
              <a:gd name="connsiteY0" fmla="*/ 76200 h 1627230"/>
              <a:gd name="connsiteX1" fmla="*/ 902117 w 1179279"/>
              <a:gd name="connsiteY1" fmla="*/ 57150 h 1627230"/>
              <a:gd name="connsiteX2" fmla="*/ 844967 w 1179279"/>
              <a:gd name="connsiteY2" fmla="*/ 22225 h 1627230"/>
              <a:gd name="connsiteX3" fmla="*/ 829092 w 1179279"/>
              <a:gd name="connsiteY3" fmla="*/ 9525 h 1627230"/>
              <a:gd name="connsiteX4" fmla="*/ 813217 w 1179279"/>
              <a:gd name="connsiteY4" fmla="*/ 6350 h 1627230"/>
              <a:gd name="connsiteX5" fmla="*/ 797342 w 1179279"/>
              <a:gd name="connsiteY5" fmla="*/ 0 h 1627230"/>
              <a:gd name="connsiteX6" fmla="*/ 775117 w 1179279"/>
              <a:gd name="connsiteY6" fmla="*/ 6350 h 1627230"/>
              <a:gd name="connsiteX7" fmla="*/ 771942 w 1179279"/>
              <a:gd name="connsiteY7" fmla="*/ 50800 h 1627230"/>
              <a:gd name="connsiteX8" fmla="*/ 768767 w 1179279"/>
              <a:gd name="connsiteY8" fmla="*/ 69850 h 1627230"/>
              <a:gd name="connsiteX9" fmla="*/ 759242 w 1179279"/>
              <a:gd name="connsiteY9" fmla="*/ 73025 h 1627230"/>
              <a:gd name="connsiteX10" fmla="*/ 749717 w 1179279"/>
              <a:gd name="connsiteY10" fmla="*/ 66675 h 1627230"/>
              <a:gd name="connsiteX11" fmla="*/ 737017 w 1179279"/>
              <a:gd name="connsiteY11" fmla="*/ 63500 h 1627230"/>
              <a:gd name="connsiteX12" fmla="*/ 714792 w 1179279"/>
              <a:gd name="connsiteY12" fmla="*/ 104775 h 1627230"/>
              <a:gd name="connsiteX13" fmla="*/ 670342 w 1179279"/>
              <a:gd name="connsiteY13" fmla="*/ 25400 h 1627230"/>
              <a:gd name="connsiteX14" fmla="*/ 654467 w 1179279"/>
              <a:gd name="connsiteY14" fmla="*/ 63500 h 1627230"/>
              <a:gd name="connsiteX15" fmla="*/ 600492 w 1179279"/>
              <a:gd name="connsiteY15" fmla="*/ 142875 h 1627230"/>
              <a:gd name="connsiteX16" fmla="*/ 562392 w 1179279"/>
              <a:gd name="connsiteY16" fmla="*/ 222250 h 1627230"/>
              <a:gd name="connsiteX17" fmla="*/ 527467 w 1179279"/>
              <a:gd name="connsiteY17" fmla="*/ 304800 h 1627230"/>
              <a:gd name="connsiteX18" fmla="*/ 521117 w 1179279"/>
              <a:gd name="connsiteY18" fmla="*/ 358775 h 1627230"/>
              <a:gd name="connsiteX19" fmla="*/ 444917 w 1179279"/>
              <a:gd name="connsiteY19" fmla="*/ 434975 h 1627230"/>
              <a:gd name="connsiteX20" fmla="*/ 444917 w 1179279"/>
              <a:gd name="connsiteY20" fmla="*/ 517525 h 1627230"/>
              <a:gd name="connsiteX21" fmla="*/ 409992 w 1179279"/>
              <a:gd name="connsiteY21" fmla="*/ 501650 h 1627230"/>
              <a:gd name="connsiteX22" fmla="*/ 362367 w 1179279"/>
              <a:gd name="connsiteY22" fmla="*/ 511175 h 1627230"/>
              <a:gd name="connsiteX23" fmla="*/ 295692 w 1179279"/>
              <a:gd name="connsiteY23" fmla="*/ 492125 h 1627230"/>
              <a:gd name="connsiteX24" fmla="*/ 289342 w 1179279"/>
              <a:gd name="connsiteY24" fmla="*/ 419100 h 1627230"/>
              <a:gd name="connsiteX25" fmla="*/ 263942 w 1179279"/>
              <a:gd name="connsiteY25" fmla="*/ 396875 h 1627230"/>
              <a:gd name="connsiteX26" fmla="*/ 184567 w 1179279"/>
              <a:gd name="connsiteY26" fmla="*/ 387350 h 1627230"/>
              <a:gd name="connsiteX27" fmla="*/ 108367 w 1179279"/>
              <a:gd name="connsiteY27" fmla="*/ 393700 h 1627230"/>
              <a:gd name="connsiteX28" fmla="*/ 35342 w 1179279"/>
              <a:gd name="connsiteY28" fmla="*/ 469900 h 1627230"/>
              <a:gd name="connsiteX29" fmla="*/ 417 w 1179279"/>
              <a:gd name="connsiteY29" fmla="*/ 533400 h 1627230"/>
              <a:gd name="connsiteX30" fmla="*/ 16292 w 1179279"/>
              <a:gd name="connsiteY30" fmla="*/ 587375 h 1627230"/>
              <a:gd name="connsiteX31" fmla="*/ 9941 w 1179279"/>
              <a:gd name="connsiteY31" fmla="*/ 631825 h 1627230"/>
              <a:gd name="connsiteX32" fmla="*/ 13117 w 1179279"/>
              <a:gd name="connsiteY32" fmla="*/ 698500 h 1627230"/>
              <a:gd name="connsiteX33" fmla="*/ 9942 w 1179279"/>
              <a:gd name="connsiteY33" fmla="*/ 736600 h 1627230"/>
              <a:gd name="connsiteX34" fmla="*/ 48042 w 1179279"/>
              <a:gd name="connsiteY34" fmla="*/ 755650 h 1627230"/>
              <a:gd name="connsiteX35" fmla="*/ 102017 w 1179279"/>
              <a:gd name="connsiteY35" fmla="*/ 790575 h 1627230"/>
              <a:gd name="connsiteX36" fmla="*/ 133767 w 1179279"/>
              <a:gd name="connsiteY36" fmla="*/ 784225 h 1627230"/>
              <a:gd name="connsiteX37" fmla="*/ 159167 w 1179279"/>
              <a:gd name="connsiteY37" fmla="*/ 841375 h 1627230"/>
              <a:gd name="connsiteX38" fmla="*/ 155992 w 1179279"/>
              <a:gd name="connsiteY38" fmla="*/ 873125 h 1627230"/>
              <a:gd name="connsiteX39" fmla="*/ 200442 w 1179279"/>
              <a:gd name="connsiteY39" fmla="*/ 904875 h 1627230"/>
              <a:gd name="connsiteX40" fmla="*/ 222667 w 1179279"/>
              <a:gd name="connsiteY40" fmla="*/ 939800 h 1627230"/>
              <a:gd name="connsiteX41" fmla="*/ 213142 w 1179279"/>
              <a:gd name="connsiteY41" fmla="*/ 1022350 h 1627230"/>
              <a:gd name="connsiteX42" fmla="*/ 190917 w 1179279"/>
              <a:gd name="connsiteY42" fmla="*/ 1063625 h 1627230"/>
              <a:gd name="connsiteX43" fmla="*/ 190917 w 1179279"/>
              <a:gd name="connsiteY43" fmla="*/ 1200150 h 1627230"/>
              <a:gd name="connsiteX44" fmla="*/ 244892 w 1179279"/>
              <a:gd name="connsiteY44" fmla="*/ 1206500 h 1627230"/>
              <a:gd name="connsiteX45" fmla="*/ 279817 w 1179279"/>
              <a:gd name="connsiteY45" fmla="*/ 1222375 h 1627230"/>
              <a:gd name="connsiteX46" fmla="*/ 289342 w 1179279"/>
              <a:gd name="connsiteY46" fmla="*/ 1270000 h 1627230"/>
              <a:gd name="connsiteX47" fmla="*/ 356017 w 1179279"/>
              <a:gd name="connsiteY47" fmla="*/ 1298575 h 1627230"/>
              <a:gd name="connsiteX48" fmla="*/ 403642 w 1179279"/>
              <a:gd name="connsiteY48" fmla="*/ 1330325 h 1627230"/>
              <a:gd name="connsiteX49" fmla="*/ 422692 w 1179279"/>
              <a:gd name="connsiteY49" fmla="*/ 1403350 h 1627230"/>
              <a:gd name="connsiteX50" fmla="*/ 444917 w 1179279"/>
              <a:gd name="connsiteY50" fmla="*/ 1476375 h 1627230"/>
              <a:gd name="connsiteX51" fmla="*/ 483017 w 1179279"/>
              <a:gd name="connsiteY51" fmla="*/ 1482725 h 1627230"/>
              <a:gd name="connsiteX52" fmla="*/ 514767 w 1179279"/>
              <a:gd name="connsiteY52" fmla="*/ 1536700 h 1627230"/>
              <a:gd name="connsiteX53" fmla="*/ 543342 w 1179279"/>
              <a:gd name="connsiteY53" fmla="*/ 1584325 h 1627230"/>
              <a:gd name="connsiteX54" fmla="*/ 571917 w 1179279"/>
              <a:gd name="connsiteY54" fmla="*/ 1555750 h 1627230"/>
              <a:gd name="connsiteX55" fmla="*/ 597317 w 1179279"/>
              <a:gd name="connsiteY55" fmla="*/ 1501775 h 1627230"/>
              <a:gd name="connsiteX56" fmla="*/ 625892 w 1179279"/>
              <a:gd name="connsiteY56" fmla="*/ 1565275 h 1627230"/>
              <a:gd name="connsiteX57" fmla="*/ 660817 w 1179279"/>
              <a:gd name="connsiteY57" fmla="*/ 1590675 h 1627230"/>
              <a:gd name="connsiteX58" fmla="*/ 711617 w 1179279"/>
              <a:gd name="connsiteY58" fmla="*/ 1543050 h 1627230"/>
              <a:gd name="connsiteX59" fmla="*/ 794167 w 1179279"/>
              <a:gd name="connsiteY59" fmla="*/ 1558925 h 1627230"/>
              <a:gd name="connsiteX60" fmla="*/ 857667 w 1179279"/>
              <a:gd name="connsiteY60" fmla="*/ 1568450 h 1627230"/>
              <a:gd name="connsiteX61" fmla="*/ 927517 w 1179279"/>
              <a:gd name="connsiteY61" fmla="*/ 1590675 h 1627230"/>
              <a:gd name="connsiteX62" fmla="*/ 1000542 w 1179279"/>
              <a:gd name="connsiteY62" fmla="*/ 1606550 h 1627230"/>
              <a:gd name="connsiteX63" fmla="*/ 1054517 w 1179279"/>
              <a:gd name="connsiteY63" fmla="*/ 1625599 h 1627230"/>
              <a:gd name="connsiteX64" fmla="*/ 1079917 w 1179279"/>
              <a:gd name="connsiteY64" fmla="*/ 1612900 h 1627230"/>
              <a:gd name="connsiteX65" fmla="*/ 1076741 w 1179279"/>
              <a:gd name="connsiteY65" fmla="*/ 1581149 h 1627230"/>
              <a:gd name="connsiteX66" fmla="*/ 1098967 w 1179279"/>
              <a:gd name="connsiteY66" fmla="*/ 1568449 h 1627230"/>
              <a:gd name="connsiteX67" fmla="*/ 1098967 w 1179279"/>
              <a:gd name="connsiteY67" fmla="*/ 1527175 h 1627230"/>
              <a:gd name="connsiteX68" fmla="*/ 1140241 w 1179279"/>
              <a:gd name="connsiteY68" fmla="*/ 1527174 h 1627230"/>
              <a:gd name="connsiteX69" fmla="*/ 1178342 w 1179279"/>
              <a:gd name="connsiteY69" fmla="*/ 1514475 h 1627230"/>
              <a:gd name="connsiteX70" fmla="*/ 1098967 w 1179279"/>
              <a:gd name="connsiteY70" fmla="*/ 1457325 h 1627230"/>
              <a:gd name="connsiteX71" fmla="*/ 1057692 w 1179279"/>
              <a:gd name="connsiteY71" fmla="*/ 1419225 h 1627230"/>
              <a:gd name="connsiteX72" fmla="*/ 1025941 w 1179279"/>
              <a:gd name="connsiteY72" fmla="*/ 1384299 h 1627230"/>
              <a:gd name="connsiteX73" fmla="*/ 1076742 w 1179279"/>
              <a:gd name="connsiteY73" fmla="*/ 1339850 h 1627230"/>
              <a:gd name="connsiteX74" fmla="*/ 1064042 w 1179279"/>
              <a:gd name="connsiteY74" fmla="*/ 1308100 h 1627230"/>
              <a:gd name="connsiteX75" fmla="*/ 1038641 w 1179279"/>
              <a:gd name="connsiteY75" fmla="*/ 1320799 h 1627230"/>
              <a:gd name="connsiteX76" fmla="*/ 984667 w 1179279"/>
              <a:gd name="connsiteY76" fmla="*/ 1314450 h 1627230"/>
              <a:gd name="connsiteX77" fmla="*/ 1013242 w 1179279"/>
              <a:gd name="connsiteY77" fmla="*/ 1276350 h 1627230"/>
              <a:gd name="connsiteX78" fmla="*/ 975141 w 1179279"/>
              <a:gd name="connsiteY78" fmla="*/ 1238250 h 1627230"/>
              <a:gd name="connsiteX79" fmla="*/ 965617 w 1179279"/>
              <a:gd name="connsiteY79" fmla="*/ 1206500 h 1627230"/>
              <a:gd name="connsiteX80" fmla="*/ 930692 w 1179279"/>
              <a:gd name="connsiteY80" fmla="*/ 1146175 h 1627230"/>
              <a:gd name="connsiteX81" fmla="*/ 898942 w 1179279"/>
              <a:gd name="connsiteY81" fmla="*/ 1082675 h 1627230"/>
              <a:gd name="connsiteX82" fmla="*/ 857667 w 1179279"/>
              <a:gd name="connsiteY82" fmla="*/ 1012825 h 1627230"/>
              <a:gd name="connsiteX83" fmla="*/ 756067 w 1179279"/>
              <a:gd name="connsiteY83" fmla="*/ 965200 h 1627230"/>
              <a:gd name="connsiteX84" fmla="*/ 746542 w 1179279"/>
              <a:gd name="connsiteY84" fmla="*/ 879475 h 1627230"/>
              <a:gd name="connsiteX85" fmla="*/ 698917 w 1179279"/>
              <a:gd name="connsiteY85" fmla="*/ 850900 h 1627230"/>
              <a:gd name="connsiteX86" fmla="*/ 692566 w 1179279"/>
              <a:gd name="connsiteY86" fmla="*/ 752475 h 1627230"/>
              <a:gd name="connsiteX87" fmla="*/ 717967 w 1179279"/>
              <a:gd name="connsiteY87" fmla="*/ 666750 h 1627230"/>
              <a:gd name="connsiteX88" fmla="*/ 733842 w 1179279"/>
              <a:gd name="connsiteY88" fmla="*/ 584200 h 1627230"/>
              <a:gd name="connsiteX89" fmla="*/ 762417 w 1179279"/>
              <a:gd name="connsiteY89" fmla="*/ 520700 h 1627230"/>
              <a:gd name="connsiteX90" fmla="*/ 816392 w 1179279"/>
              <a:gd name="connsiteY90" fmla="*/ 479425 h 1627230"/>
              <a:gd name="connsiteX91" fmla="*/ 841792 w 1179279"/>
              <a:gd name="connsiteY91" fmla="*/ 390525 h 1627230"/>
              <a:gd name="connsiteX92" fmla="*/ 838616 w 1179279"/>
              <a:gd name="connsiteY92" fmla="*/ 317500 h 1627230"/>
              <a:gd name="connsiteX93" fmla="*/ 841791 w 1179279"/>
              <a:gd name="connsiteY93" fmla="*/ 257175 h 1627230"/>
              <a:gd name="connsiteX94" fmla="*/ 867191 w 1179279"/>
              <a:gd name="connsiteY94" fmla="*/ 215900 h 1627230"/>
              <a:gd name="connsiteX95" fmla="*/ 870367 w 1179279"/>
              <a:gd name="connsiteY95" fmla="*/ 168275 h 1627230"/>
              <a:gd name="connsiteX96" fmla="*/ 876716 w 1179279"/>
              <a:gd name="connsiteY96" fmla="*/ 120650 h 1627230"/>
              <a:gd name="connsiteX97" fmla="*/ 898942 w 1179279"/>
              <a:gd name="connsiteY97" fmla="*/ 76200 h 1627230"/>
              <a:gd name="connsiteX0" fmla="*/ 898942 w 1179279"/>
              <a:gd name="connsiteY0" fmla="*/ 76200 h 1627230"/>
              <a:gd name="connsiteX1" fmla="*/ 902117 w 1179279"/>
              <a:gd name="connsiteY1" fmla="*/ 57150 h 1627230"/>
              <a:gd name="connsiteX2" fmla="*/ 844967 w 1179279"/>
              <a:gd name="connsiteY2" fmla="*/ 22225 h 1627230"/>
              <a:gd name="connsiteX3" fmla="*/ 813217 w 1179279"/>
              <a:gd name="connsiteY3" fmla="*/ 6350 h 1627230"/>
              <a:gd name="connsiteX4" fmla="*/ 797342 w 1179279"/>
              <a:gd name="connsiteY4" fmla="*/ 0 h 1627230"/>
              <a:gd name="connsiteX5" fmla="*/ 775117 w 1179279"/>
              <a:gd name="connsiteY5" fmla="*/ 6350 h 1627230"/>
              <a:gd name="connsiteX6" fmla="*/ 771942 w 1179279"/>
              <a:gd name="connsiteY6" fmla="*/ 50800 h 1627230"/>
              <a:gd name="connsiteX7" fmla="*/ 768767 w 1179279"/>
              <a:gd name="connsiteY7" fmla="*/ 69850 h 1627230"/>
              <a:gd name="connsiteX8" fmla="*/ 759242 w 1179279"/>
              <a:gd name="connsiteY8" fmla="*/ 73025 h 1627230"/>
              <a:gd name="connsiteX9" fmla="*/ 749717 w 1179279"/>
              <a:gd name="connsiteY9" fmla="*/ 66675 h 1627230"/>
              <a:gd name="connsiteX10" fmla="*/ 737017 w 1179279"/>
              <a:gd name="connsiteY10" fmla="*/ 63500 h 1627230"/>
              <a:gd name="connsiteX11" fmla="*/ 714792 w 1179279"/>
              <a:gd name="connsiteY11" fmla="*/ 104775 h 1627230"/>
              <a:gd name="connsiteX12" fmla="*/ 670342 w 1179279"/>
              <a:gd name="connsiteY12" fmla="*/ 25400 h 1627230"/>
              <a:gd name="connsiteX13" fmla="*/ 654467 w 1179279"/>
              <a:gd name="connsiteY13" fmla="*/ 63500 h 1627230"/>
              <a:gd name="connsiteX14" fmla="*/ 600492 w 1179279"/>
              <a:gd name="connsiteY14" fmla="*/ 142875 h 1627230"/>
              <a:gd name="connsiteX15" fmla="*/ 562392 w 1179279"/>
              <a:gd name="connsiteY15" fmla="*/ 222250 h 1627230"/>
              <a:gd name="connsiteX16" fmla="*/ 527467 w 1179279"/>
              <a:gd name="connsiteY16" fmla="*/ 304800 h 1627230"/>
              <a:gd name="connsiteX17" fmla="*/ 521117 w 1179279"/>
              <a:gd name="connsiteY17" fmla="*/ 358775 h 1627230"/>
              <a:gd name="connsiteX18" fmla="*/ 444917 w 1179279"/>
              <a:gd name="connsiteY18" fmla="*/ 434975 h 1627230"/>
              <a:gd name="connsiteX19" fmla="*/ 444917 w 1179279"/>
              <a:gd name="connsiteY19" fmla="*/ 517525 h 1627230"/>
              <a:gd name="connsiteX20" fmla="*/ 409992 w 1179279"/>
              <a:gd name="connsiteY20" fmla="*/ 501650 h 1627230"/>
              <a:gd name="connsiteX21" fmla="*/ 362367 w 1179279"/>
              <a:gd name="connsiteY21" fmla="*/ 511175 h 1627230"/>
              <a:gd name="connsiteX22" fmla="*/ 295692 w 1179279"/>
              <a:gd name="connsiteY22" fmla="*/ 492125 h 1627230"/>
              <a:gd name="connsiteX23" fmla="*/ 289342 w 1179279"/>
              <a:gd name="connsiteY23" fmla="*/ 419100 h 1627230"/>
              <a:gd name="connsiteX24" fmla="*/ 263942 w 1179279"/>
              <a:gd name="connsiteY24" fmla="*/ 396875 h 1627230"/>
              <a:gd name="connsiteX25" fmla="*/ 184567 w 1179279"/>
              <a:gd name="connsiteY25" fmla="*/ 387350 h 1627230"/>
              <a:gd name="connsiteX26" fmla="*/ 108367 w 1179279"/>
              <a:gd name="connsiteY26" fmla="*/ 393700 h 1627230"/>
              <a:gd name="connsiteX27" fmla="*/ 35342 w 1179279"/>
              <a:gd name="connsiteY27" fmla="*/ 469900 h 1627230"/>
              <a:gd name="connsiteX28" fmla="*/ 417 w 1179279"/>
              <a:gd name="connsiteY28" fmla="*/ 533400 h 1627230"/>
              <a:gd name="connsiteX29" fmla="*/ 16292 w 1179279"/>
              <a:gd name="connsiteY29" fmla="*/ 587375 h 1627230"/>
              <a:gd name="connsiteX30" fmla="*/ 9941 w 1179279"/>
              <a:gd name="connsiteY30" fmla="*/ 631825 h 1627230"/>
              <a:gd name="connsiteX31" fmla="*/ 13117 w 1179279"/>
              <a:gd name="connsiteY31" fmla="*/ 698500 h 1627230"/>
              <a:gd name="connsiteX32" fmla="*/ 9942 w 1179279"/>
              <a:gd name="connsiteY32" fmla="*/ 736600 h 1627230"/>
              <a:gd name="connsiteX33" fmla="*/ 48042 w 1179279"/>
              <a:gd name="connsiteY33" fmla="*/ 755650 h 1627230"/>
              <a:gd name="connsiteX34" fmla="*/ 102017 w 1179279"/>
              <a:gd name="connsiteY34" fmla="*/ 790575 h 1627230"/>
              <a:gd name="connsiteX35" fmla="*/ 133767 w 1179279"/>
              <a:gd name="connsiteY35" fmla="*/ 784225 h 1627230"/>
              <a:gd name="connsiteX36" fmla="*/ 159167 w 1179279"/>
              <a:gd name="connsiteY36" fmla="*/ 841375 h 1627230"/>
              <a:gd name="connsiteX37" fmla="*/ 155992 w 1179279"/>
              <a:gd name="connsiteY37" fmla="*/ 873125 h 1627230"/>
              <a:gd name="connsiteX38" fmla="*/ 200442 w 1179279"/>
              <a:gd name="connsiteY38" fmla="*/ 904875 h 1627230"/>
              <a:gd name="connsiteX39" fmla="*/ 222667 w 1179279"/>
              <a:gd name="connsiteY39" fmla="*/ 939800 h 1627230"/>
              <a:gd name="connsiteX40" fmla="*/ 213142 w 1179279"/>
              <a:gd name="connsiteY40" fmla="*/ 1022350 h 1627230"/>
              <a:gd name="connsiteX41" fmla="*/ 190917 w 1179279"/>
              <a:gd name="connsiteY41" fmla="*/ 1063625 h 1627230"/>
              <a:gd name="connsiteX42" fmla="*/ 190917 w 1179279"/>
              <a:gd name="connsiteY42" fmla="*/ 1200150 h 1627230"/>
              <a:gd name="connsiteX43" fmla="*/ 244892 w 1179279"/>
              <a:gd name="connsiteY43" fmla="*/ 1206500 h 1627230"/>
              <a:gd name="connsiteX44" fmla="*/ 279817 w 1179279"/>
              <a:gd name="connsiteY44" fmla="*/ 1222375 h 1627230"/>
              <a:gd name="connsiteX45" fmla="*/ 289342 w 1179279"/>
              <a:gd name="connsiteY45" fmla="*/ 1270000 h 1627230"/>
              <a:gd name="connsiteX46" fmla="*/ 356017 w 1179279"/>
              <a:gd name="connsiteY46" fmla="*/ 1298575 h 1627230"/>
              <a:gd name="connsiteX47" fmla="*/ 403642 w 1179279"/>
              <a:gd name="connsiteY47" fmla="*/ 1330325 h 1627230"/>
              <a:gd name="connsiteX48" fmla="*/ 422692 w 1179279"/>
              <a:gd name="connsiteY48" fmla="*/ 1403350 h 1627230"/>
              <a:gd name="connsiteX49" fmla="*/ 444917 w 1179279"/>
              <a:gd name="connsiteY49" fmla="*/ 1476375 h 1627230"/>
              <a:gd name="connsiteX50" fmla="*/ 483017 w 1179279"/>
              <a:gd name="connsiteY50" fmla="*/ 1482725 h 1627230"/>
              <a:gd name="connsiteX51" fmla="*/ 514767 w 1179279"/>
              <a:gd name="connsiteY51" fmla="*/ 1536700 h 1627230"/>
              <a:gd name="connsiteX52" fmla="*/ 543342 w 1179279"/>
              <a:gd name="connsiteY52" fmla="*/ 1584325 h 1627230"/>
              <a:gd name="connsiteX53" fmla="*/ 571917 w 1179279"/>
              <a:gd name="connsiteY53" fmla="*/ 1555750 h 1627230"/>
              <a:gd name="connsiteX54" fmla="*/ 597317 w 1179279"/>
              <a:gd name="connsiteY54" fmla="*/ 1501775 h 1627230"/>
              <a:gd name="connsiteX55" fmla="*/ 625892 w 1179279"/>
              <a:gd name="connsiteY55" fmla="*/ 1565275 h 1627230"/>
              <a:gd name="connsiteX56" fmla="*/ 660817 w 1179279"/>
              <a:gd name="connsiteY56" fmla="*/ 1590675 h 1627230"/>
              <a:gd name="connsiteX57" fmla="*/ 711617 w 1179279"/>
              <a:gd name="connsiteY57" fmla="*/ 1543050 h 1627230"/>
              <a:gd name="connsiteX58" fmla="*/ 794167 w 1179279"/>
              <a:gd name="connsiteY58" fmla="*/ 1558925 h 1627230"/>
              <a:gd name="connsiteX59" fmla="*/ 857667 w 1179279"/>
              <a:gd name="connsiteY59" fmla="*/ 1568450 h 1627230"/>
              <a:gd name="connsiteX60" fmla="*/ 927517 w 1179279"/>
              <a:gd name="connsiteY60" fmla="*/ 1590675 h 1627230"/>
              <a:gd name="connsiteX61" fmla="*/ 1000542 w 1179279"/>
              <a:gd name="connsiteY61" fmla="*/ 1606550 h 1627230"/>
              <a:gd name="connsiteX62" fmla="*/ 1054517 w 1179279"/>
              <a:gd name="connsiteY62" fmla="*/ 1625599 h 1627230"/>
              <a:gd name="connsiteX63" fmla="*/ 1079917 w 1179279"/>
              <a:gd name="connsiteY63" fmla="*/ 1612900 h 1627230"/>
              <a:gd name="connsiteX64" fmla="*/ 1076741 w 1179279"/>
              <a:gd name="connsiteY64" fmla="*/ 1581149 h 1627230"/>
              <a:gd name="connsiteX65" fmla="*/ 1098967 w 1179279"/>
              <a:gd name="connsiteY65" fmla="*/ 1568449 h 1627230"/>
              <a:gd name="connsiteX66" fmla="*/ 1098967 w 1179279"/>
              <a:gd name="connsiteY66" fmla="*/ 1527175 h 1627230"/>
              <a:gd name="connsiteX67" fmla="*/ 1140241 w 1179279"/>
              <a:gd name="connsiteY67" fmla="*/ 1527174 h 1627230"/>
              <a:gd name="connsiteX68" fmla="*/ 1178342 w 1179279"/>
              <a:gd name="connsiteY68" fmla="*/ 1514475 h 1627230"/>
              <a:gd name="connsiteX69" fmla="*/ 1098967 w 1179279"/>
              <a:gd name="connsiteY69" fmla="*/ 1457325 h 1627230"/>
              <a:gd name="connsiteX70" fmla="*/ 1057692 w 1179279"/>
              <a:gd name="connsiteY70" fmla="*/ 1419225 h 1627230"/>
              <a:gd name="connsiteX71" fmla="*/ 1025941 w 1179279"/>
              <a:gd name="connsiteY71" fmla="*/ 1384299 h 1627230"/>
              <a:gd name="connsiteX72" fmla="*/ 1076742 w 1179279"/>
              <a:gd name="connsiteY72" fmla="*/ 1339850 h 1627230"/>
              <a:gd name="connsiteX73" fmla="*/ 1064042 w 1179279"/>
              <a:gd name="connsiteY73" fmla="*/ 1308100 h 1627230"/>
              <a:gd name="connsiteX74" fmla="*/ 1038641 w 1179279"/>
              <a:gd name="connsiteY74" fmla="*/ 1320799 h 1627230"/>
              <a:gd name="connsiteX75" fmla="*/ 984667 w 1179279"/>
              <a:gd name="connsiteY75" fmla="*/ 1314450 h 1627230"/>
              <a:gd name="connsiteX76" fmla="*/ 1013242 w 1179279"/>
              <a:gd name="connsiteY76" fmla="*/ 1276350 h 1627230"/>
              <a:gd name="connsiteX77" fmla="*/ 975141 w 1179279"/>
              <a:gd name="connsiteY77" fmla="*/ 1238250 h 1627230"/>
              <a:gd name="connsiteX78" fmla="*/ 965617 w 1179279"/>
              <a:gd name="connsiteY78" fmla="*/ 1206500 h 1627230"/>
              <a:gd name="connsiteX79" fmla="*/ 930692 w 1179279"/>
              <a:gd name="connsiteY79" fmla="*/ 1146175 h 1627230"/>
              <a:gd name="connsiteX80" fmla="*/ 898942 w 1179279"/>
              <a:gd name="connsiteY80" fmla="*/ 1082675 h 1627230"/>
              <a:gd name="connsiteX81" fmla="*/ 857667 w 1179279"/>
              <a:gd name="connsiteY81" fmla="*/ 1012825 h 1627230"/>
              <a:gd name="connsiteX82" fmla="*/ 756067 w 1179279"/>
              <a:gd name="connsiteY82" fmla="*/ 965200 h 1627230"/>
              <a:gd name="connsiteX83" fmla="*/ 746542 w 1179279"/>
              <a:gd name="connsiteY83" fmla="*/ 879475 h 1627230"/>
              <a:gd name="connsiteX84" fmla="*/ 698917 w 1179279"/>
              <a:gd name="connsiteY84" fmla="*/ 850900 h 1627230"/>
              <a:gd name="connsiteX85" fmla="*/ 692566 w 1179279"/>
              <a:gd name="connsiteY85" fmla="*/ 752475 h 1627230"/>
              <a:gd name="connsiteX86" fmla="*/ 717967 w 1179279"/>
              <a:gd name="connsiteY86" fmla="*/ 666750 h 1627230"/>
              <a:gd name="connsiteX87" fmla="*/ 733842 w 1179279"/>
              <a:gd name="connsiteY87" fmla="*/ 584200 h 1627230"/>
              <a:gd name="connsiteX88" fmla="*/ 762417 w 1179279"/>
              <a:gd name="connsiteY88" fmla="*/ 520700 h 1627230"/>
              <a:gd name="connsiteX89" fmla="*/ 816392 w 1179279"/>
              <a:gd name="connsiteY89" fmla="*/ 479425 h 1627230"/>
              <a:gd name="connsiteX90" fmla="*/ 841792 w 1179279"/>
              <a:gd name="connsiteY90" fmla="*/ 390525 h 1627230"/>
              <a:gd name="connsiteX91" fmla="*/ 838616 w 1179279"/>
              <a:gd name="connsiteY91" fmla="*/ 317500 h 1627230"/>
              <a:gd name="connsiteX92" fmla="*/ 841791 w 1179279"/>
              <a:gd name="connsiteY92" fmla="*/ 257175 h 1627230"/>
              <a:gd name="connsiteX93" fmla="*/ 867191 w 1179279"/>
              <a:gd name="connsiteY93" fmla="*/ 215900 h 1627230"/>
              <a:gd name="connsiteX94" fmla="*/ 870367 w 1179279"/>
              <a:gd name="connsiteY94" fmla="*/ 168275 h 1627230"/>
              <a:gd name="connsiteX95" fmla="*/ 876716 w 1179279"/>
              <a:gd name="connsiteY95" fmla="*/ 120650 h 1627230"/>
              <a:gd name="connsiteX96" fmla="*/ 898942 w 1179279"/>
              <a:gd name="connsiteY96" fmla="*/ 76200 h 1627230"/>
              <a:gd name="connsiteX0" fmla="*/ 898942 w 1179279"/>
              <a:gd name="connsiteY0" fmla="*/ 76200 h 1627230"/>
              <a:gd name="connsiteX1" fmla="*/ 902117 w 1179279"/>
              <a:gd name="connsiteY1" fmla="*/ 57150 h 1627230"/>
              <a:gd name="connsiteX2" fmla="*/ 844967 w 1179279"/>
              <a:gd name="connsiteY2" fmla="*/ 22225 h 1627230"/>
              <a:gd name="connsiteX3" fmla="*/ 797342 w 1179279"/>
              <a:gd name="connsiteY3" fmla="*/ 0 h 1627230"/>
              <a:gd name="connsiteX4" fmla="*/ 775117 w 1179279"/>
              <a:gd name="connsiteY4" fmla="*/ 6350 h 1627230"/>
              <a:gd name="connsiteX5" fmla="*/ 771942 w 1179279"/>
              <a:gd name="connsiteY5" fmla="*/ 50800 h 1627230"/>
              <a:gd name="connsiteX6" fmla="*/ 768767 w 1179279"/>
              <a:gd name="connsiteY6" fmla="*/ 69850 h 1627230"/>
              <a:gd name="connsiteX7" fmla="*/ 759242 w 1179279"/>
              <a:gd name="connsiteY7" fmla="*/ 73025 h 1627230"/>
              <a:gd name="connsiteX8" fmla="*/ 749717 w 1179279"/>
              <a:gd name="connsiteY8" fmla="*/ 66675 h 1627230"/>
              <a:gd name="connsiteX9" fmla="*/ 737017 w 1179279"/>
              <a:gd name="connsiteY9" fmla="*/ 63500 h 1627230"/>
              <a:gd name="connsiteX10" fmla="*/ 714792 w 1179279"/>
              <a:gd name="connsiteY10" fmla="*/ 104775 h 1627230"/>
              <a:gd name="connsiteX11" fmla="*/ 670342 w 1179279"/>
              <a:gd name="connsiteY11" fmla="*/ 25400 h 1627230"/>
              <a:gd name="connsiteX12" fmla="*/ 654467 w 1179279"/>
              <a:gd name="connsiteY12" fmla="*/ 63500 h 1627230"/>
              <a:gd name="connsiteX13" fmla="*/ 600492 w 1179279"/>
              <a:gd name="connsiteY13" fmla="*/ 142875 h 1627230"/>
              <a:gd name="connsiteX14" fmla="*/ 562392 w 1179279"/>
              <a:gd name="connsiteY14" fmla="*/ 222250 h 1627230"/>
              <a:gd name="connsiteX15" fmla="*/ 527467 w 1179279"/>
              <a:gd name="connsiteY15" fmla="*/ 304800 h 1627230"/>
              <a:gd name="connsiteX16" fmla="*/ 521117 w 1179279"/>
              <a:gd name="connsiteY16" fmla="*/ 358775 h 1627230"/>
              <a:gd name="connsiteX17" fmla="*/ 444917 w 1179279"/>
              <a:gd name="connsiteY17" fmla="*/ 434975 h 1627230"/>
              <a:gd name="connsiteX18" fmla="*/ 444917 w 1179279"/>
              <a:gd name="connsiteY18" fmla="*/ 517525 h 1627230"/>
              <a:gd name="connsiteX19" fmla="*/ 409992 w 1179279"/>
              <a:gd name="connsiteY19" fmla="*/ 501650 h 1627230"/>
              <a:gd name="connsiteX20" fmla="*/ 362367 w 1179279"/>
              <a:gd name="connsiteY20" fmla="*/ 511175 h 1627230"/>
              <a:gd name="connsiteX21" fmla="*/ 295692 w 1179279"/>
              <a:gd name="connsiteY21" fmla="*/ 492125 h 1627230"/>
              <a:gd name="connsiteX22" fmla="*/ 289342 w 1179279"/>
              <a:gd name="connsiteY22" fmla="*/ 419100 h 1627230"/>
              <a:gd name="connsiteX23" fmla="*/ 263942 w 1179279"/>
              <a:gd name="connsiteY23" fmla="*/ 396875 h 1627230"/>
              <a:gd name="connsiteX24" fmla="*/ 184567 w 1179279"/>
              <a:gd name="connsiteY24" fmla="*/ 387350 h 1627230"/>
              <a:gd name="connsiteX25" fmla="*/ 108367 w 1179279"/>
              <a:gd name="connsiteY25" fmla="*/ 393700 h 1627230"/>
              <a:gd name="connsiteX26" fmla="*/ 35342 w 1179279"/>
              <a:gd name="connsiteY26" fmla="*/ 469900 h 1627230"/>
              <a:gd name="connsiteX27" fmla="*/ 417 w 1179279"/>
              <a:gd name="connsiteY27" fmla="*/ 533400 h 1627230"/>
              <a:gd name="connsiteX28" fmla="*/ 16292 w 1179279"/>
              <a:gd name="connsiteY28" fmla="*/ 587375 h 1627230"/>
              <a:gd name="connsiteX29" fmla="*/ 9941 w 1179279"/>
              <a:gd name="connsiteY29" fmla="*/ 631825 h 1627230"/>
              <a:gd name="connsiteX30" fmla="*/ 13117 w 1179279"/>
              <a:gd name="connsiteY30" fmla="*/ 698500 h 1627230"/>
              <a:gd name="connsiteX31" fmla="*/ 9942 w 1179279"/>
              <a:gd name="connsiteY31" fmla="*/ 736600 h 1627230"/>
              <a:gd name="connsiteX32" fmla="*/ 48042 w 1179279"/>
              <a:gd name="connsiteY32" fmla="*/ 755650 h 1627230"/>
              <a:gd name="connsiteX33" fmla="*/ 102017 w 1179279"/>
              <a:gd name="connsiteY33" fmla="*/ 790575 h 1627230"/>
              <a:gd name="connsiteX34" fmla="*/ 133767 w 1179279"/>
              <a:gd name="connsiteY34" fmla="*/ 784225 h 1627230"/>
              <a:gd name="connsiteX35" fmla="*/ 159167 w 1179279"/>
              <a:gd name="connsiteY35" fmla="*/ 841375 h 1627230"/>
              <a:gd name="connsiteX36" fmla="*/ 155992 w 1179279"/>
              <a:gd name="connsiteY36" fmla="*/ 873125 h 1627230"/>
              <a:gd name="connsiteX37" fmla="*/ 200442 w 1179279"/>
              <a:gd name="connsiteY37" fmla="*/ 904875 h 1627230"/>
              <a:gd name="connsiteX38" fmla="*/ 222667 w 1179279"/>
              <a:gd name="connsiteY38" fmla="*/ 939800 h 1627230"/>
              <a:gd name="connsiteX39" fmla="*/ 213142 w 1179279"/>
              <a:gd name="connsiteY39" fmla="*/ 1022350 h 1627230"/>
              <a:gd name="connsiteX40" fmla="*/ 190917 w 1179279"/>
              <a:gd name="connsiteY40" fmla="*/ 1063625 h 1627230"/>
              <a:gd name="connsiteX41" fmla="*/ 190917 w 1179279"/>
              <a:gd name="connsiteY41" fmla="*/ 1200150 h 1627230"/>
              <a:gd name="connsiteX42" fmla="*/ 244892 w 1179279"/>
              <a:gd name="connsiteY42" fmla="*/ 1206500 h 1627230"/>
              <a:gd name="connsiteX43" fmla="*/ 279817 w 1179279"/>
              <a:gd name="connsiteY43" fmla="*/ 1222375 h 1627230"/>
              <a:gd name="connsiteX44" fmla="*/ 289342 w 1179279"/>
              <a:gd name="connsiteY44" fmla="*/ 1270000 h 1627230"/>
              <a:gd name="connsiteX45" fmla="*/ 356017 w 1179279"/>
              <a:gd name="connsiteY45" fmla="*/ 1298575 h 1627230"/>
              <a:gd name="connsiteX46" fmla="*/ 403642 w 1179279"/>
              <a:gd name="connsiteY46" fmla="*/ 1330325 h 1627230"/>
              <a:gd name="connsiteX47" fmla="*/ 422692 w 1179279"/>
              <a:gd name="connsiteY47" fmla="*/ 1403350 h 1627230"/>
              <a:gd name="connsiteX48" fmla="*/ 444917 w 1179279"/>
              <a:gd name="connsiteY48" fmla="*/ 1476375 h 1627230"/>
              <a:gd name="connsiteX49" fmla="*/ 483017 w 1179279"/>
              <a:gd name="connsiteY49" fmla="*/ 1482725 h 1627230"/>
              <a:gd name="connsiteX50" fmla="*/ 514767 w 1179279"/>
              <a:gd name="connsiteY50" fmla="*/ 1536700 h 1627230"/>
              <a:gd name="connsiteX51" fmla="*/ 543342 w 1179279"/>
              <a:gd name="connsiteY51" fmla="*/ 1584325 h 1627230"/>
              <a:gd name="connsiteX52" fmla="*/ 571917 w 1179279"/>
              <a:gd name="connsiteY52" fmla="*/ 1555750 h 1627230"/>
              <a:gd name="connsiteX53" fmla="*/ 597317 w 1179279"/>
              <a:gd name="connsiteY53" fmla="*/ 1501775 h 1627230"/>
              <a:gd name="connsiteX54" fmla="*/ 625892 w 1179279"/>
              <a:gd name="connsiteY54" fmla="*/ 1565275 h 1627230"/>
              <a:gd name="connsiteX55" fmla="*/ 660817 w 1179279"/>
              <a:gd name="connsiteY55" fmla="*/ 1590675 h 1627230"/>
              <a:gd name="connsiteX56" fmla="*/ 711617 w 1179279"/>
              <a:gd name="connsiteY56" fmla="*/ 1543050 h 1627230"/>
              <a:gd name="connsiteX57" fmla="*/ 794167 w 1179279"/>
              <a:gd name="connsiteY57" fmla="*/ 1558925 h 1627230"/>
              <a:gd name="connsiteX58" fmla="*/ 857667 w 1179279"/>
              <a:gd name="connsiteY58" fmla="*/ 1568450 h 1627230"/>
              <a:gd name="connsiteX59" fmla="*/ 927517 w 1179279"/>
              <a:gd name="connsiteY59" fmla="*/ 1590675 h 1627230"/>
              <a:gd name="connsiteX60" fmla="*/ 1000542 w 1179279"/>
              <a:gd name="connsiteY60" fmla="*/ 1606550 h 1627230"/>
              <a:gd name="connsiteX61" fmla="*/ 1054517 w 1179279"/>
              <a:gd name="connsiteY61" fmla="*/ 1625599 h 1627230"/>
              <a:gd name="connsiteX62" fmla="*/ 1079917 w 1179279"/>
              <a:gd name="connsiteY62" fmla="*/ 1612900 h 1627230"/>
              <a:gd name="connsiteX63" fmla="*/ 1076741 w 1179279"/>
              <a:gd name="connsiteY63" fmla="*/ 1581149 h 1627230"/>
              <a:gd name="connsiteX64" fmla="*/ 1098967 w 1179279"/>
              <a:gd name="connsiteY64" fmla="*/ 1568449 h 1627230"/>
              <a:gd name="connsiteX65" fmla="*/ 1098967 w 1179279"/>
              <a:gd name="connsiteY65" fmla="*/ 1527175 h 1627230"/>
              <a:gd name="connsiteX66" fmla="*/ 1140241 w 1179279"/>
              <a:gd name="connsiteY66" fmla="*/ 1527174 h 1627230"/>
              <a:gd name="connsiteX67" fmla="*/ 1178342 w 1179279"/>
              <a:gd name="connsiteY67" fmla="*/ 1514475 h 1627230"/>
              <a:gd name="connsiteX68" fmla="*/ 1098967 w 1179279"/>
              <a:gd name="connsiteY68" fmla="*/ 1457325 h 1627230"/>
              <a:gd name="connsiteX69" fmla="*/ 1057692 w 1179279"/>
              <a:gd name="connsiteY69" fmla="*/ 1419225 h 1627230"/>
              <a:gd name="connsiteX70" fmla="*/ 1025941 w 1179279"/>
              <a:gd name="connsiteY70" fmla="*/ 1384299 h 1627230"/>
              <a:gd name="connsiteX71" fmla="*/ 1076742 w 1179279"/>
              <a:gd name="connsiteY71" fmla="*/ 1339850 h 1627230"/>
              <a:gd name="connsiteX72" fmla="*/ 1064042 w 1179279"/>
              <a:gd name="connsiteY72" fmla="*/ 1308100 h 1627230"/>
              <a:gd name="connsiteX73" fmla="*/ 1038641 w 1179279"/>
              <a:gd name="connsiteY73" fmla="*/ 1320799 h 1627230"/>
              <a:gd name="connsiteX74" fmla="*/ 984667 w 1179279"/>
              <a:gd name="connsiteY74" fmla="*/ 1314450 h 1627230"/>
              <a:gd name="connsiteX75" fmla="*/ 1013242 w 1179279"/>
              <a:gd name="connsiteY75" fmla="*/ 1276350 h 1627230"/>
              <a:gd name="connsiteX76" fmla="*/ 975141 w 1179279"/>
              <a:gd name="connsiteY76" fmla="*/ 1238250 h 1627230"/>
              <a:gd name="connsiteX77" fmla="*/ 965617 w 1179279"/>
              <a:gd name="connsiteY77" fmla="*/ 1206500 h 1627230"/>
              <a:gd name="connsiteX78" fmla="*/ 930692 w 1179279"/>
              <a:gd name="connsiteY78" fmla="*/ 1146175 h 1627230"/>
              <a:gd name="connsiteX79" fmla="*/ 898942 w 1179279"/>
              <a:gd name="connsiteY79" fmla="*/ 1082675 h 1627230"/>
              <a:gd name="connsiteX80" fmla="*/ 857667 w 1179279"/>
              <a:gd name="connsiteY80" fmla="*/ 1012825 h 1627230"/>
              <a:gd name="connsiteX81" fmla="*/ 756067 w 1179279"/>
              <a:gd name="connsiteY81" fmla="*/ 965200 h 1627230"/>
              <a:gd name="connsiteX82" fmla="*/ 746542 w 1179279"/>
              <a:gd name="connsiteY82" fmla="*/ 879475 h 1627230"/>
              <a:gd name="connsiteX83" fmla="*/ 698917 w 1179279"/>
              <a:gd name="connsiteY83" fmla="*/ 850900 h 1627230"/>
              <a:gd name="connsiteX84" fmla="*/ 692566 w 1179279"/>
              <a:gd name="connsiteY84" fmla="*/ 752475 h 1627230"/>
              <a:gd name="connsiteX85" fmla="*/ 717967 w 1179279"/>
              <a:gd name="connsiteY85" fmla="*/ 666750 h 1627230"/>
              <a:gd name="connsiteX86" fmla="*/ 733842 w 1179279"/>
              <a:gd name="connsiteY86" fmla="*/ 584200 h 1627230"/>
              <a:gd name="connsiteX87" fmla="*/ 762417 w 1179279"/>
              <a:gd name="connsiteY87" fmla="*/ 520700 h 1627230"/>
              <a:gd name="connsiteX88" fmla="*/ 816392 w 1179279"/>
              <a:gd name="connsiteY88" fmla="*/ 479425 h 1627230"/>
              <a:gd name="connsiteX89" fmla="*/ 841792 w 1179279"/>
              <a:gd name="connsiteY89" fmla="*/ 390525 h 1627230"/>
              <a:gd name="connsiteX90" fmla="*/ 838616 w 1179279"/>
              <a:gd name="connsiteY90" fmla="*/ 317500 h 1627230"/>
              <a:gd name="connsiteX91" fmla="*/ 841791 w 1179279"/>
              <a:gd name="connsiteY91" fmla="*/ 257175 h 1627230"/>
              <a:gd name="connsiteX92" fmla="*/ 867191 w 1179279"/>
              <a:gd name="connsiteY92" fmla="*/ 215900 h 1627230"/>
              <a:gd name="connsiteX93" fmla="*/ 870367 w 1179279"/>
              <a:gd name="connsiteY93" fmla="*/ 168275 h 1627230"/>
              <a:gd name="connsiteX94" fmla="*/ 876716 w 1179279"/>
              <a:gd name="connsiteY94" fmla="*/ 120650 h 1627230"/>
              <a:gd name="connsiteX95" fmla="*/ 898942 w 1179279"/>
              <a:gd name="connsiteY95" fmla="*/ 76200 h 1627230"/>
              <a:gd name="connsiteX0" fmla="*/ 876716 w 1179279"/>
              <a:gd name="connsiteY0" fmla="*/ 120650 h 1627230"/>
              <a:gd name="connsiteX1" fmla="*/ 902117 w 1179279"/>
              <a:gd name="connsiteY1" fmla="*/ 57150 h 1627230"/>
              <a:gd name="connsiteX2" fmla="*/ 844967 w 1179279"/>
              <a:gd name="connsiteY2" fmla="*/ 22225 h 1627230"/>
              <a:gd name="connsiteX3" fmla="*/ 797342 w 1179279"/>
              <a:gd name="connsiteY3" fmla="*/ 0 h 1627230"/>
              <a:gd name="connsiteX4" fmla="*/ 775117 w 1179279"/>
              <a:gd name="connsiteY4" fmla="*/ 6350 h 1627230"/>
              <a:gd name="connsiteX5" fmla="*/ 771942 w 1179279"/>
              <a:gd name="connsiteY5" fmla="*/ 50800 h 1627230"/>
              <a:gd name="connsiteX6" fmla="*/ 768767 w 1179279"/>
              <a:gd name="connsiteY6" fmla="*/ 69850 h 1627230"/>
              <a:gd name="connsiteX7" fmla="*/ 759242 w 1179279"/>
              <a:gd name="connsiteY7" fmla="*/ 73025 h 1627230"/>
              <a:gd name="connsiteX8" fmla="*/ 749717 w 1179279"/>
              <a:gd name="connsiteY8" fmla="*/ 66675 h 1627230"/>
              <a:gd name="connsiteX9" fmla="*/ 737017 w 1179279"/>
              <a:gd name="connsiteY9" fmla="*/ 63500 h 1627230"/>
              <a:gd name="connsiteX10" fmla="*/ 714792 w 1179279"/>
              <a:gd name="connsiteY10" fmla="*/ 104775 h 1627230"/>
              <a:gd name="connsiteX11" fmla="*/ 670342 w 1179279"/>
              <a:gd name="connsiteY11" fmla="*/ 25400 h 1627230"/>
              <a:gd name="connsiteX12" fmla="*/ 654467 w 1179279"/>
              <a:gd name="connsiteY12" fmla="*/ 63500 h 1627230"/>
              <a:gd name="connsiteX13" fmla="*/ 600492 w 1179279"/>
              <a:gd name="connsiteY13" fmla="*/ 142875 h 1627230"/>
              <a:gd name="connsiteX14" fmla="*/ 562392 w 1179279"/>
              <a:gd name="connsiteY14" fmla="*/ 222250 h 1627230"/>
              <a:gd name="connsiteX15" fmla="*/ 527467 w 1179279"/>
              <a:gd name="connsiteY15" fmla="*/ 304800 h 1627230"/>
              <a:gd name="connsiteX16" fmla="*/ 521117 w 1179279"/>
              <a:gd name="connsiteY16" fmla="*/ 358775 h 1627230"/>
              <a:gd name="connsiteX17" fmla="*/ 444917 w 1179279"/>
              <a:gd name="connsiteY17" fmla="*/ 434975 h 1627230"/>
              <a:gd name="connsiteX18" fmla="*/ 444917 w 1179279"/>
              <a:gd name="connsiteY18" fmla="*/ 517525 h 1627230"/>
              <a:gd name="connsiteX19" fmla="*/ 409992 w 1179279"/>
              <a:gd name="connsiteY19" fmla="*/ 501650 h 1627230"/>
              <a:gd name="connsiteX20" fmla="*/ 362367 w 1179279"/>
              <a:gd name="connsiteY20" fmla="*/ 511175 h 1627230"/>
              <a:gd name="connsiteX21" fmla="*/ 295692 w 1179279"/>
              <a:gd name="connsiteY21" fmla="*/ 492125 h 1627230"/>
              <a:gd name="connsiteX22" fmla="*/ 289342 w 1179279"/>
              <a:gd name="connsiteY22" fmla="*/ 419100 h 1627230"/>
              <a:gd name="connsiteX23" fmla="*/ 263942 w 1179279"/>
              <a:gd name="connsiteY23" fmla="*/ 396875 h 1627230"/>
              <a:gd name="connsiteX24" fmla="*/ 184567 w 1179279"/>
              <a:gd name="connsiteY24" fmla="*/ 387350 h 1627230"/>
              <a:gd name="connsiteX25" fmla="*/ 108367 w 1179279"/>
              <a:gd name="connsiteY25" fmla="*/ 393700 h 1627230"/>
              <a:gd name="connsiteX26" fmla="*/ 35342 w 1179279"/>
              <a:gd name="connsiteY26" fmla="*/ 469900 h 1627230"/>
              <a:gd name="connsiteX27" fmla="*/ 417 w 1179279"/>
              <a:gd name="connsiteY27" fmla="*/ 533400 h 1627230"/>
              <a:gd name="connsiteX28" fmla="*/ 16292 w 1179279"/>
              <a:gd name="connsiteY28" fmla="*/ 587375 h 1627230"/>
              <a:gd name="connsiteX29" fmla="*/ 9941 w 1179279"/>
              <a:gd name="connsiteY29" fmla="*/ 631825 h 1627230"/>
              <a:gd name="connsiteX30" fmla="*/ 13117 w 1179279"/>
              <a:gd name="connsiteY30" fmla="*/ 698500 h 1627230"/>
              <a:gd name="connsiteX31" fmla="*/ 9942 w 1179279"/>
              <a:gd name="connsiteY31" fmla="*/ 736600 h 1627230"/>
              <a:gd name="connsiteX32" fmla="*/ 48042 w 1179279"/>
              <a:gd name="connsiteY32" fmla="*/ 755650 h 1627230"/>
              <a:gd name="connsiteX33" fmla="*/ 102017 w 1179279"/>
              <a:gd name="connsiteY33" fmla="*/ 790575 h 1627230"/>
              <a:gd name="connsiteX34" fmla="*/ 133767 w 1179279"/>
              <a:gd name="connsiteY34" fmla="*/ 784225 h 1627230"/>
              <a:gd name="connsiteX35" fmla="*/ 159167 w 1179279"/>
              <a:gd name="connsiteY35" fmla="*/ 841375 h 1627230"/>
              <a:gd name="connsiteX36" fmla="*/ 155992 w 1179279"/>
              <a:gd name="connsiteY36" fmla="*/ 873125 h 1627230"/>
              <a:gd name="connsiteX37" fmla="*/ 200442 w 1179279"/>
              <a:gd name="connsiteY37" fmla="*/ 904875 h 1627230"/>
              <a:gd name="connsiteX38" fmla="*/ 222667 w 1179279"/>
              <a:gd name="connsiteY38" fmla="*/ 939800 h 1627230"/>
              <a:gd name="connsiteX39" fmla="*/ 213142 w 1179279"/>
              <a:gd name="connsiteY39" fmla="*/ 1022350 h 1627230"/>
              <a:gd name="connsiteX40" fmla="*/ 190917 w 1179279"/>
              <a:gd name="connsiteY40" fmla="*/ 1063625 h 1627230"/>
              <a:gd name="connsiteX41" fmla="*/ 190917 w 1179279"/>
              <a:gd name="connsiteY41" fmla="*/ 1200150 h 1627230"/>
              <a:gd name="connsiteX42" fmla="*/ 244892 w 1179279"/>
              <a:gd name="connsiteY42" fmla="*/ 1206500 h 1627230"/>
              <a:gd name="connsiteX43" fmla="*/ 279817 w 1179279"/>
              <a:gd name="connsiteY43" fmla="*/ 1222375 h 1627230"/>
              <a:gd name="connsiteX44" fmla="*/ 289342 w 1179279"/>
              <a:gd name="connsiteY44" fmla="*/ 1270000 h 1627230"/>
              <a:gd name="connsiteX45" fmla="*/ 356017 w 1179279"/>
              <a:gd name="connsiteY45" fmla="*/ 1298575 h 1627230"/>
              <a:gd name="connsiteX46" fmla="*/ 403642 w 1179279"/>
              <a:gd name="connsiteY46" fmla="*/ 1330325 h 1627230"/>
              <a:gd name="connsiteX47" fmla="*/ 422692 w 1179279"/>
              <a:gd name="connsiteY47" fmla="*/ 1403350 h 1627230"/>
              <a:gd name="connsiteX48" fmla="*/ 444917 w 1179279"/>
              <a:gd name="connsiteY48" fmla="*/ 1476375 h 1627230"/>
              <a:gd name="connsiteX49" fmla="*/ 483017 w 1179279"/>
              <a:gd name="connsiteY49" fmla="*/ 1482725 h 1627230"/>
              <a:gd name="connsiteX50" fmla="*/ 514767 w 1179279"/>
              <a:gd name="connsiteY50" fmla="*/ 1536700 h 1627230"/>
              <a:gd name="connsiteX51" fmla="*/ 543342 w 1179279"/>
              <a:gd name="connsiteY51" fmla="*/ 1584325 h 1627230"/>
              <a:gd name="connsiteX52" fmla="*/ 571917 w 1179279"/>
              <a:gd name="connsiteY52" fmla="*/ 1555750 h 1627230"/>
              <a:gd name="connsiteX53" fmla="*/ 597317 w 1179279"/>
              <a:gd name="connsiteY53" fmla="*/ 1501775 h 1627230"/>
              <a:gd name="connsiteX54" fmla="*/ 625892 w 1179279"/>
              <a:gd name="connsiteY54" fmla="*/ 1565275 h 1627230"/>
              <a:gd name="connsiteX55" fmla="*/ 660817 w 1179279"/>
              <a:gd name="connsiteY55" fmla="*/ 1590675 h 1627230"/>
              <a:gd name="connsiteX56" fmla="*/ 711617 w 1179279"/>
              <a:gd name="connsiteY56" fmla="*/ 1543050 h 1627230"/>
              <a:gd name="connsiteX57" fmla="*/ 794167 w 1179279"/>
              <a:gd name="connsiteY57" fmla="*/ 1558925 h 1627230"/>
              <a:gd name="connsiteX58" fmla="*/ 857667 w 1179279"/>
              <a:gd name="connsiteY58" fmla="*/ 1568450 h 1627230"/>
              <a:gd name="connsiteX59" fmla="*/ 927517 w 1179279"/>
              <a:gd name="connsiteY59" fmla="*/ 1590675 h 1627230"/>
              <a:gd name="connsiteX60" fmla="*/ 1000542 w 1179279"/>
              <a:gd name="connsiteY60" fmla="*/ 1606550 h 1627230"/>
              <a:gd name="connsiteX61" fmla="*/ 1054517 w 1179279"/>
              <a:gd name="connsiteY61" fmla="*/ 1625599 h 1627230"/>
              <a:gd name="connsiteX62" fmla="*/ 1079917 w 1179279"/>
              <a:gd name="connsiteY62" fmla="*/ 1612900 h 1627230"/>
              <a:gd name="connsiteX63" fmla="*/ 1076741 w 1179279"/>
              <a:gd name="connsiteY63" fmla="*/ 1581149 h 1627230"/>
              <a:gd name="connsiteX64" fmla="*/ 1098967 w 1179279"/>
              <a:gd name="connsiteY64" fmla="*/ 1568449 h 1627230"/>
              <a:gd name="connsiteX65" fmla="*/ 1098967 w 1179279"/>
              <a:gd name="connsiteY65" fmla="*/ 1527175 h 1627230"/>
              <a:gd name="connsiteX66" fmla="*/ 1140241 w 1179279"/>
              <a:gd name="connsiteY66" fmla="*/ 1527174 h 1627230"/>
              <a:gd name="connsiteX67" fmla="*/ 1178342 w 1179279"/>
              <a:gd name="connsiteY67" fmla="*/ 1514475 h 1627230"/>
              <a:gd name="connsiteX68" fmla="*/ 1098967 w 1179279"/>
              <a:gd name="connsiteY68" fmla="*/ 1457325 h 1627230"/>
              <a:gd name="connsiteX69" fmla="*/ 1057692 w 1179279"/>
              <a:gd name="connsiteY69" fmla="*/ 1419225 h 1627230"/>
              <a:gd name="connsiteX70" fmla="*/ 1025941 w 1179279"/>
              <a:gd name="connsiteY70" fmla="*/ 1384299 h 1627230"/>
              <a:gd name="connsiteX71" fmla="*/ 1076742 w 1179279"/>
              <a:gd name="connsiteY71" fmla="*/ 1339850 h 1627230"/>
              <a:gd name="connsiteX72" fmla="*/ 1064042 w 1179279"/>
              <a:gd name="connsiteY72" fmla="*/ 1308100 h 1627230"/>
              <a:gd name="connsiteX73" fmla="*/ 1038641 w 1179279"/>
              <a:gd name="connsiteY73" fmla="*/ 1320799 h 1627230"/>
              <a:gd name="connsiteX74" fmla="*/ 984667 w 1179279"/>
              <a:gd name="connsiteY74" fmla="*/ 1314450 h 1627230"/>
              <a:gd name="connsiteX75" fmla="*/ 1013242 w 1179279"/>
              <a:gd name="connsiteY75" fmla="*/ 1276350 h 1627230"/>
              <a:gd name="connsiteX76" fmla="*/ 975141 w 1179279"/>
              <a:gd name="connsiteY76" fmla="*/ 1238250 h 1627230"/>
              <a:gd name="connsiteX77" fmla="*/ 965617 w 1179279"/>
              <a:gd name="connsiteY77" fmla="*/ 1206500 h 1627230"/>
              <a:gd name="connsiteX78" fmla="*/ 930692 w 1179279"/>
              <a:gd name="connsiteY78" fmla="*/ 1146175 h 1627230"/>
              <a:gd name="connsiteX79" fmla="*/ 898942 w 1179279"/>
              <a:gd name="connsiteY79" fmla="*/ 1082675 h 1627230"/>
              <a:gd name="connsiteX80" fmla="*/ 857667 w 1179279"/>
              <a:gd name="connsiteY80" fmla="*/ 1012825 h 1627230"/>
              <a:gd name="connsiteX81" fmla="*/ 756067 w 1179279"/>
              <a:gd name="connsiteY81" fmla="*/ 965200 h 1627230"/>
              <a:gd name="connsiteX82" fmla="*/ 746542 w 1179279"/>
              <a:gd name="connsiteY82" fmla="*/ 879475 h 1627230"/>
              <a:gd name="connsiteX83" fmla="*/ 698917 w 1179279"/>
              <a:gd name="connsiteY83" fmla="*/ 850900 h 1627230"/>
              <a:gd name="connsiteX84" fmla="*/ 692566 w 1179279"/>
              <a:gd name="connsiteY84" fmla="*/ 752475 h 1627230"/>
              <a:gd name="connsiteX85" fmla="*/ 717967 w 1179279"/>
              <a:gd name="connsiteY85" fmla="*/ 666750 h 1627230"/>
              <a:gd name="connsiteX86" fmla="*/ 733842 w 1179279"/>
              <a:gd name="connsiteY86" fmla="*/ 584200 h 1627230"/>
              <a:gd name="connsiteX87" fmla="*/ 762417 w 1179279"/>
              <a:gd name="connsiteY87" fmla="*/ 520700 h 1627230"/>
              <a:gd name="connsiteX88" fmla="*/ 816392 w 1179279"/>
              <a:gd name="connsiteY88" fmla="*/ 479425 h 1627230"/>
              <a:gd name="connsiteX89" fmla="*/ 841792 w 1179279"/>
              <a:gd name="connsiteY89" fmla="*/ 390525 h 1627230"/>
              <a:gd name="connsiteX90" fmla="*/ 838616 w 1179279"/>
              <a:gd name="connsiteY90" fmla="*/ 317500 h 1627230"/>
              <a:gd name="connsiteX91" fmla="*/ 841791 w 1179279"/>
              <a:gd name="connsiteY91" fmla="*/ 257175 h 1627230"/>
              <a:gd name="connsiteX92" fmla="*/ 867191 w 1179279"/>
              <a:gd name="connsiteY92" fmla="*/ 215900 h 1627230"/>
              <a:gd name="connsiteX93" fmla="*/ 870367 w 1179279"/>
              <a:gd name="connsiteY93" fmla="*/ 168275 h 1627230"/>
              <a:gd name="connsiteX94" fmla="*/ 876716 w 1179279"/>
              <a:gd name="connsiteY94" fmla="*/ 120650 h 1627230"/>
              <a:gd name="connsiteX0" fmla="*/ 876716 w 1179279"/>
              <a:gd name="connsiteY0" fmla="*/ 120650 h 1627230"/>
              <a:gd name="connsiteX1" fmla="*/ 902117 w 1179279"/>
              <a:gd name="connsiteY1" fmla="*/ 66675 h 1627230"/>
              <a:gd name="connsiteX2" fmla="*/ 844967 w 1179279"/>
              <a:gd name="connsiteY2" fmla="*/ 22225 h 1627230"/>
              <a:gd name="connsiteX3" fmla="*/ 797342 w 1179279"/>
              <a:gd name="connsiteY3" fmla="*/ 0 h 1627230"/>
              <a:gd name="connsiteX4" fmla="*/ 775117 w 1179279"/>
              <a:gd name="connsiteY4" fmla="*/ 6350 h 1627230"/>
              <a:gd name="connsiteX5" fmla="*/ 771942 w 1179279"/>
              <a:gd name="connsiteY5" fmla="*/ 50800 h 1627230"/>
              <a:gd name="connsiteX6" fmla="*/ 768767 w 1179279"/>
              <a:gd name="connsiteY6" fmla="*/ 69850 h 1627230"/>
              <a:gd name="connsiteX7" fmla="*/ 759242 w 1179279"/>
              <a:gd name="connsiteY7" fmla="*/ 73025 h 1627230"/>
              <a:gd name="connsiteX8" fmla="*/ 749717 w 1179279"/>
              <a:gd name="connsiteY8" fmla="*/ 66675 h 1627230"/>
              <a:gd name="connsiteX9" fmla="*/ 737017 w 1179279"/>
              <a:gd name="connsiteY9" fmla="*/ 63500 h 1627230"/>
              <a:gd name="connsiteX10" fmla="*/ 714792 w 1179279"/>
              <a:gd name="connsiteY10" fmla="*/ 104775 h 1627230"/>
              <a:gd name="connsiteX11" fmla="*/ 670342 w 1179279"/>
              <a:gd name="connsiteY11" fmla="*/ 25400 h 1627230"/>
              <a:gd name="connsiteX12" fmla="*/ 654467 w 1179279"/>
              <a:gd name="connsiteY12" fmla="*/ 63500 h 1627230"/>
              <a:gd name="connsiteX13" fmla="*/ 600492 w 1179279"/>
              <a:gd name="connsiteY13" fmla="*/ 142875 h 1627230"/>
              <a:gd name="connsiteX14" fmla="*/ 562392 w 1179279"/>
              <a:gd name="connsiteY14" fmla="*/ 222250 h 1627230"/>
              <a:gd name="connsiteX15" fmla="*/ 527467 w 1179279"/>
              <a:gd name="connsiteY15" fmla="*/ 304800 h 1627230"/>
              <a:gd name="connsiteX16" fmla="*/ 521117 w 1179279"/>
              <a:gd name="connsiteY16" fmla="*/ 358775 h 1627230"/>
              <a:gd name="connsiteX17" fmla="*/ 444917 w 1179279"/>
              <a:gd name="connsiteY17" fmla="*/ 434975 h 1627230"/>
              <a:gd name="connsiteX18" fmla="*/ 444917 w 1179279"/>
              <a:gd name="connsiteY18" fmla="*/ 517525 h 1627230"/>
              <a:gd name="connsiteX19" fmla="*/ 409992 w 1179279"/>
              <a:gd name="connsiteY19" fmla="*/ 501650 h 1627230"/>
              <a:gd name="connsiteX20" fmla="*/ 362367 w 1179279"/>
              <a:gd name="connsiteY20" fmla="*/ 511175 h 1627230"/>
              <a:gd name="connsiteX21" fmla="*/ 295692 w 1179279"/>
              <a:gd name="connsiteY21" fmla="*/ 492125 h 1627230"/>
              <a:gd name="connsiteX22" fmla="*/ 289342 w 1179279"/>
              <a:gd name="connsiteY22" fmla="*/ 419100 h 1627230"/>
              <a:gd name="connsiteX23" fmla="*/ 263942 w 1179279"/>
              <a:gd name="connsiteY23" fmla="*/ 396875 h 1627230"/>
              <a:gd name="connsiteX24" fmla="*/ 184567 w 1179279"/>
              <a:gd name="connsiteY24" fmla="*/ 387350 h 1627230"/>
              <a:gd name="connsiteX25" fmla="*/ 108367 w 1179279"/>
              <a:gd name="connsiteY25" fmla="*/ 393700 h 1627230"/>
              <a:gd name="connsiteX26" fmla="*/ 35342 w 1179279"/>
              <a:gd name="connsiteY26" fmla="*/ 469900 h 1627230"/>
              <a:gd name="connsiteX27" fmla="*/ 417 w 1179279"/>
              <a:gd name="connsiteY27" fmla="*/ 533400 h 1627230"/>
              <a:gd name="connsiteX28" fmla="*/ 16292 w 1179279"/>
              <a:gd name="connsiteY28" fmla="*/ 587375 h 1627230"/>
              <a:gd name="connsiteX29" fmla="*/ 9941 w 1179279"/>
              <a:gd name="connsiteY29" fmla="*/ 631825 h 1627230"/>
              <a:gd name="connsiteX30" fmla="*/ 13117 w 1179279"/>
              <a:gd name="connsiteY30" fmla="*/ 698500 h 1627230"/>
              <a:gd name="connsiteX31" fmla="*/ 9942 w 1179279"/>
              <a:gd name="connsiteY31" fmla="*/ 736600 h 1627230"/>
              <a:gd name="connsiteX32" fmla="*/ 48042 w 1179279"/>
              <a:gd name="connsiteY32" fmla="*/ 755650 h 1627230"/>
              <a:gd name="connsiteX33" fmla="*/ 102017 w 1179279"/>
              <a:gd name="connsiteY33" fmla="*/ 790575 h 1627230"/>
              <a:gd name="connsiteX34" fmla="*/ 133767 w 1179279"/>
              <a:gd name="connsiteY34" fmla="*/ 784225 h 1627230"/>
              <a:gd name="connsiteX35" fmla="*/ 159167 w 1179279"/>
              <a:gd name="connsiteY35" fmla="*/ 841375 h 1627230"/>
              <a:gd name="connsiteX36" fmla="*/ 155992 w 1179279"/>
              <a:gd name="connsiteY36" fmla="*/ 873125 h 1627230"/>
              <a:gd name="connsiteX37" fmla="*/ 200442 w 1179279"/>
              <a:gd name="connsiteY37" fmla="*/ 904875 h 1627230"/>
              <a:gd name="connsiteX38" fmla="*/ 222667 w 1179279"/>
              <a:gd name="connsiteY38" fmla="*/ 939800 h 1627230"/>
              <a:gd name="connsiteX39" fmla="*/ 213142 w 1179279"/>
              <a:gd name="connsiteY39" fmla="*/ 1022350 h 1627230"/>
              <a:gd name="connsiteX40" fmla="*/ 190917 w 1179279"/>
              <a:gd name="connsiteY40" fmla="*/ 1063625 h 1627230"/>
              <a:gd name="connsiteX41" fmla="*/ 190917 w 1179279"/>
              <a:gd name="connsiteY41" fmla="*/ 1200150 h 1627230"/>
              <a:gd name="connsiteX42" fmla="*/ 244892 w 1179279"/>
              <a:gd name="connsiteY42" fmla="*/ 1206500 h 1627230"/>
              <a:gd name="connsiteX43" fmla="*/ 279817 w 1179279"/>
              <a:gd name="connsiteY43" fmla="*/ 1222375 h 1627230"/>
              <a:gd name="connsiteX44" fmla="*/ 289342 w 1179279"/>
              <a:gd name="connsiteY44" fmla="*/ 1270000 h 1627230"/>
              <a:gd name="connsiteX45" fmla="*/ 356017 w 1179279"/>
              <a:gd name="connsiteY45" fmla="*/ 1298575 h 1627230"/>
              <a:gd name="connsiteX46" fmla="*/ 403642 w 1179279"/>
              <a:gd name="connsiteY46" fmla="*/ 1330325 h 1627230"/>
              <a:gd name="connsiteX47" fmla="*/ 422692 w 1179279"/>
              <a:gd name="connsiteY47" fmla="*/ 1403350 h 1627230"/>
              <a:gd name="connsiteX48" fmla="*/ 444917 w 1179279"/>
              <a:gd name="connsiteY48" fmla="*/ 1476375 h 1627230"/>
              <a:gd name="connsiteX49" fmla="*/ 483017 w 1179279"/>
              <a:gd name="connsiteY49" fmla="*/ 1482725 h 1627230"/>
              <a:gd name="connsiteX50" fmla="*/ 514767 w 1179279"/>
              <a:gd name="connsiteY50" fmla="*/ 1536700 h 1627230"/>
              <a:gd name="connsiteX51" fmla="*/ 543342 w 1179279"/>
              <a:gd name="connsiteY51" fmla="*/ 1584325 h 1627230"/>
              <a:gd name="connsiteX52" fmla="*/ 571917 w 1179279"/>
              <a:gd name="connsiteY52" fmla="*/ 1555750 h 1627230"/>
              <a:gd name="connsiteX53" fmla="*/ 597317 w 1179279"/>
              <a:gd name="connsiteY53" fmla="*/ 1501775 h 1627230"/>
              <a:gd name="connsiteX54" fmla="*/ 625892 w 1179279"/>
              <a:gd name="connsiteY54" fmla="*/ 1565275 h 1627230"/>
              <a:gd name="connsiteX55" fmla="*/ 660817 w 1179279"/>
              <a:gd name="connsiteY55" fmla="*/ 1590675 h 1627230"/>
              <a:gd name="connsiteX56" fmla="*/ 711617 w 1179279"/>
              <a:gd name="connsiteY56" fmla="*/ 1543050 h 1627230"/>
              <a:gd name="connsiteX57" fmla="*/ 794167 w 1179279"/>
              <a:gd name="connsiteY57" fmla="*/ 1558925 h 1627230"/>
              <a:gd name="connsiteX58" fmla="*/ 857667 w 1179279"/>
              <a:gd name="connsiteY58" fmla="*/ 1568450 h 1627230"/>
              <a:gd name="connsiteX59" fmla="*/ 927517 w 1179279"/>
              <a:gd name="connsiteY59" fmla="*/ 1590675 h 1627230"/>
              <a:gd name="connsiteX60" fmla="*/ 1000542 w 1179279"/>
              <a:gd name="connsiteY60" fmla="*/ 1606550 h 1627230"/>
              <a:gd name="connsiteX61" fmla="*/ 1054517 w 1179279"/>
              <a:gd name="connsiteY61" fmla="*/ 1625599 h 1627230"/>
              <a:gd name="connsiteX62" fmla="*/ 1079917 w 1179279"/>
              <a:gd name="connsiteY62" fmla="*/ 1612900 h 1627230"/>
              <a:gd name="connsiteX63" fmla="*/ 1076741 w 1179279"/>
              <a:gd name="connsiteY63" fmla="*/ 1581149 h 1627230"/>
              <a:gd name="connsiteX64" fmla="*/ 1098967 w 1179279"/>
              <a:gd name="connsiteY64" fmla="*/ 1568449 h 1627230"/>
              <a:gd name="connsiteX65" fmla="*/ 1098967 w 1179279"/>
              <a:gd name="connsiteY65" fmla="*/ 1527175 h 1627230"/>
              <a:gd name="connsiteX66" fmla="*/ 1140241 w 1179279"/>
              <a:gd name="connsiteY66" fmla="*/ 1527174 h 1627230"/>
              <a:gd name="connsiteX67" fmla="*/ 1178342 w 1179279"/>
              <a:gd name="connsiteY67" fmla="*/ 1514475 h 1627230"/>
              <a:gd name="connsiteX68" fmla="*/ 1098967 w 1179279"/>
              <a:gd name="connsiteY68" fmla="*/ 1457325 h 1627230"/>
              <a:gd name="connsiteX69" fmla="*/ 1057692 w 1179279"/>
              <a:gd name="connsiteY69" fmla="*/ 1419225 h 1627230"/>
              <a:gd name="connsiteX70" fmla="*/ 1025941 w 1179279"/>
              <a:gd name="connsiteY70" fmla="*/ 1384299 h 1627230"/>
              <a:gd name="connsiteX71" fmla="*/ 1076742 w 1179279"/>
              <a:gd name="connsiteY71" fmla="*/ 1339850 h 1627230"/>
              <a:gd name="connsiteX72" fmla="*/ 1064042 w 1179279"/>
              <a:gd name="connsiteY72" fmla="*/ 1308100 h 1627230"/>
              <a:gd name="connsiteX73" fmla="*/ 1038641 w 1179279"/>
              <a:gd name="connsiteY73" fmla="*/ 1320799 h 1627230"/>
              <a:gd name="connsiteX74" fmla="*/ 984667 w 1179279"/>
              <a:gd name="connsiteY74" fmla="*/ 1314450 h 1627230"/>
              <a:gd name="connsiteX75" fmla="*/ 1013242 w 1179279"/>
              <a:gd name="connsiteY75" fmla="*/ 1276350 h 1627230"/>
              <a:gd name="connsiteX76" fmla="*/ 975141 w 1179279"/>
              <a:gd name="connsiteY76" fmla="*/ 1238250 h 1627230"/>
              <a:gd name="connsiteX77" fmla="*/ 965617 w 1179279"/>
              <a:gd name="connsiteY77" fmla="*/ 1206500 h 1627230"/>
              <a:gd name="connsiteX78" fmla="*/ 930692 w 1179279"/>
              <a:gd name="connsiteY78" fmla="*/ 1146175 h 1627230"/>
              <a:gd name="connsiteX79" fmla="*/ 898942 w 1179279"/>
              <a:gd name="connsiteY79" fmla="*/ 1082675 h 1627230"/>
              <a:gd name="connsiteX80" fmla="*/ 857667 w 1179279"/>
              <a:gd name="connsiteY80" fmla="*/ 1012825 h 1627230"/>
              <a:gd name="connsiteX81" fmla="*/ 756067 w 1179279"/>
              <a:gd name="connsiteY81" fmla="*/ 965200 h 1627230"/>
              <a:gd name="connsiteX82" fmla="*/ 746542 w 1179279"/>
              <a:gd name="connsiteY82" fmla="*/ 879475 h 1627230"/>
              <a:gd name="connsiteX83" fmla="*/ 698917 w 1179279"/>
              <a:gd name="connsiteY83" fmla="*/ 850900 h 1627230"/>
              <a:gd name="connsiteX84" fmla="*/ 692566 w 1179279"/>
              <a:gd name="connsiteY84" fmla="*/ 752475 h 1627230"/>
              <a:gd name="connsiteX85" fmla="*/ 717967 w 1179279"/>
              <a:gd name="connsiteY85" fmla="*/ 666750 h 1627230"/>
              <a:gd name="connsiteX86" fmla="*/ 733842 w 1179279"/>
              <a:gd name="connsiteY86" fmla="*/ 584200 h 1627230"/>
              <a:gd name="connsiteX87" fmla="*/ 762417 w 1179279"/>
              <a:gd name="connsiteY87" fmla="*/ 520700 h 1627230"/>
              <a:gd name="connsiteX88" fmla="*/ 816392 w 1179279"/>
              <a:gd name="connsiteY88" fmla="*/ 479425 h 1627230"/>
              <a:gd name="connsiteX89" fmla="*/ 841792 w 1179279"/>
              <a:gd name="connsiteY89" fmla="*/ 390525 h 1627230"/>
              <a:gd name="connsiteX90" fmla="*/ 838616 w 1179279"/>
              <a:gd name="connsiteY90" fmla="*/ 317500 h 1627230"/>
              <a:gd name="connsiteX91" fmla="*/ 841791 w 1179279"/>
              <a:gd name="connsiteY91" fmla="*/ 257175 h 1627230"/>
              <a:gd name="connsiteX92" fmla="*/ 867191 w 1179279"/>
              <a:gd name="connsiteY92" fmla="*/ 215900 h 1627230"/>
              <a:gd name="connsiteX93" fmla="*/ 870367 w 1179279"/>
              <a:gd name="connsiteY93" fmla="*/ 168275 h 1627230"/>
              <a:gd name="connsiteX94" fmla="*/ 876716 w 1179279"/>
              <a:gd name="connsiteY94" fmla="*/ 120650 h 1627230"/>
              <a:gd name="connsiteX0" fmla="*/ 876716 w 1179279"/>
              <a:gd name="connsiteY0" fmla="*/ 121057 h 1627637"/>
              <a:gd name="connsiteX1" fmla="*/ 902117 w 1179279"/>
              <a:gd name="connsiteY1" fmla="*/ 67082 h 1627637"/>
              <a:gd name="connsiteX2" fmla="*/ 844967 w 1179279"/>
              <a:gd name="connsiteY2" fmla="*/ 22632 h 1627637"/>
              <a:gd name="connsiteX3" fmla="*/ 797342 w 1179279"/>
              <a:gd name="connsiteY3" fmla="*/ 407 h 1627637"/>
              <a:gd name="connsiteX4" fmla="*/ 775117 w 1179279"/>
              <a:gd name="connsiteY4" fmla="*/ 6757 h 1627637"/>
              <a:gd name="connsiteX5" fmla="*/ 768767 w 1179279"/>
              <a:gd name="connsiteY5" fmla="*/ 70257 h 1627637"/>
              <a:gd name="connsiteX6" fmla="*/ 759242 w 1179279"/>
              <a:gd name="connsiteY6" fmla="*/ 73432 h 1627637"/>
              <a:gd name="connsiteX7" fmla="*/ 749717 w 1179279"/>
              <a:gd name="connsiteY7" fmla="*/ 67082 h 1627637"/>
              <a:gd name="connsiteX8" fmla="*/ 737017 w 1179279"/>
              <a:gd name="connsiteY8" fmla="*/ 63907 h 1627637"/>
              <a:gd name="connsiteX9" fmla="*/ 714792 w 1179279"/>
              <a:gd name="connsiteY9" fmla="*/ 105182 h 1627637"/>
              <a:gd name="connsiteX10" fmla="*/ 670342 w 1179279"/>
              <a:gd name="connsiteY10" fmla="*/ 25807 h 1627637"/>
              <a:gd name="connsiteX11" fmla="*/ 654467 w 1179279"/>
              <a:gd name="connsiteY11" fmla="*/ 63907 h 1627637"/>
              <a:gd name="connsiteX12" fmla="*/ 600492 w 1179279"/>
              <a:gd name="connsiteY12" fmla="*/ 143282 h 1627637"/>
              <a:gd name="connsiteX13" fmla="*/ 562392 w 1179279"/>
              <a:gd name="connsiteY13" fmla="*/ 222657 h 1627637"/>
              <a:gd name="connsiteX14" fmla="*/ 527467 w 1179279"/>
              <a:gd name="connsiteY14" fmla="*/ 305207 h 1627637"/>
              <a:gd name="connsiteX15" fmla="*/ 521117 w 1179279"/>
              <a:gd name="connsiteY15" fmla="*/ 359182 h 1627637"/>
              <a:gd name="connsiteX16" fmla="*/ 444917 w 1179279"/>
              <a:gd name="connsiteY16" fmla="*/ 435382 h 1627637"/>
              <a:gd name="connsiteX17" fmla="*/ 444917 w 1179279"/>
              <a:gd name="connsiteY17" fmla="*/ 517932 h 1627637"/>
              <a:gd name="connsiteX18" fmla="*/ 409992 w 1179279"/>
              <a:gd name="connsiteY18" fmla="*/ 502057 h 1627637"/>
              <a:gd name="connsiteX19" fmla="*/ 362367 w 1179279"/>
              <a:gd name="connsiteY19" fmla="*/ 511582 h 1627637"/>
              <a:gd name="connsiteX20" fmla="*/ 295692 w 1179279"/>
              <a:gd name="connsiteY20" fmla="*/ 492532 h 1627637"/>
              <a:gd name="connsiteX21" fmla="*/ 289342 w 1179279"/>
              <a:gd name="connsiteY21" fmla="*/ 419507 h 1627637"/>
              <a:gd name="connsiteX22" fmla="*/ 263942 w 1179279"/>
              <a:gd name="connsiteY22" fmla="*/ 397282 h 1627637"/>
              <a:gd name="connsiteX23" fmla="*/ 184567 w 1179279"/>
              <a:gd name="connsiteY23" fmla="*/ 387757 h 1627637"/>
              <a:gd name="connsiteX24" fmla="*/ 108367 w 1179279"/>
              <a:gd name="connsiteY24" fmla="*/ 394107 h 1627637"/>
              <a:gd name="connsiteX25" fmla="*/ 35342 w 1179279"/>
              <a:gd name="connsiteY25" fmla="*/ 470307 h 1627637"/>
              <a:gd name="connsiteX26" fmla="*/ 417 w 1179279"/>
              <a:gd name="connsiteY26" fmla="*/ 533807 h 1627637"/>
              <a:gd name="connsiteX27" fmla="*/ 16292 w 1179279"/>
              <a:gd name="connsiteY27" fmla="*/ 587782 h 1627637"/>
              <a:gd name="connsiteX28" fmla="*/ 9941 w 1179279"/>
              <a:gd name="connsiteY28" fmla="*/ 632232 h 1627637"/>
              <a:gd name="connsiteX29" fmla="*/ 13117 w 1179279"/>
              <a:gd name="connsiteY29" fmla="*/ 698907 h 1627637"/>
              <a:gd name="connsiteX30" fmla="*/ 9942 w 1179279"/>
              <a:gd name="connsiteY30" fmla="*/ 737007 h 1627637"/>
              <a:gd name="connsiteX31" fmla="*/ 48042 w 1179279"/>
              <a:gd name="connsiteY31" fmla="*/ 756057 h 1627637"/>
              <a:gd name="connsiteX32" fmla="*/ 102017 w 1179279"/>
              <a:gd name="connsiteY32" fmla="*/ 790982 h 1627637"/>
              <a:gd name="connsiteX33" fmla="*/ 133767 w 1179279"/>
              <a:gd name="connsiteY33" fmla="*/ 784632 h 1627637"/>
              <a:gd name="connsiteX34" fmla="*/ 159167 w 1179279"/>
              <a:gd name="connsiteY34" fmla="*/ 841782 h 1627637"/>
              <a:gd name="connsiteX35" fmla="*/ 155992 w 1179279"/>
              <a:gd name="connsiteY35" fmla="*/ 873532 h 1627637"/>
              <a:gd name="connsiteX36" fmla="*/ 200442 w 1179279"/>
              <a:gd name="connsiteY36" fmla="*/ 905282 h 1627637"/>
              <a:gd name="connsiteX37" fmla="*/ 222667 w 1179279"/>
              <a:gd name="connsiteY37" fmla="*/ 940207 h 1627637"/>
              <a:gd name="connsiteX38" fmla="*/ 213142 w 1179279"/>
              <a:gd name="connsiteY38" fmla="*/ 1022757 h 1627637"/>
              <a:gd name="connsiteX39" fmla="*/ 190917 w 1179279"/>
              <a:gd name="connsiteY39" fmla="*/ 1064032 h 1627637"/>
              <a:gd name="connsiteX40" fmla="*/ 190917 w 1179279"/>
              <a:gd name="connsiteY40" fmla="*/ 1200557 h 1627637"/>
              <a:gd name="connsiteX41" fmla="*/ 244892 w 1179279"/>
              <a:gd name="connsiteY41" fmla="*/ 1206907 h 1627637"/>
              <a:gd name="connsiteX42" fmla="*/ 279817 w 1179279"/>
              <a:gd name="connsiteY42" fmla="*/ 1222782 h 1627637"/>
              <a:gd name="connsiteX43" fmla="*/ 289342 w 1179279"/>
              <a:gd name="connsiteY43" fmla="*/ 1270407 h 1627637"/>
              <a:gd name="connsiteX44" fmla="*/ 356017 w 1179279"/>
              <a:gd name="connsiteY44" fmla="*/ 1298982 h 1627637"/>
              <a:gd name="connsiteX45" fmla="*/ 403642 w 1179279"/>
              <a:gd name="connsiteY45" fmla="*/ 1330732 h 1627637"/>
              <a:gd name="connsiteX46" fmla="*/ 422692 w 1179279"/>
              <a:gd name="connsiteY46" fmla="*/ 1403757 h 1627637"/>
              <a:gd name="connsiteX47" fmla="*/ 444917 w 1179279"/>
              <a:gd name="connsiteY47" fmla="*/ 1476782 h 1627637"/>
              <a:gd name="connsiteX48" fmla="*/ 483017 w 1179279"/>
              <a:gd name="connsiteY48" fmla="*/ 1483132 h 1627637"/>
              <a:gd name="connsiteX49" fmla="*/ 514767 w 1179279"/>
              <a:gd name="connsiteY49" fmla="*/ 1537107 h 1627637"/>
              <a:gd name="connsiteX50" fmla="*/ 543342 w 1179279"/>
              <a:gd name="connsiteY50" fmla="*/ 1584732 h 1627637"/>
              <a:gd name="connsiteX51" fmla="*/ 571917 w 1179279"/>
              <a:gd name="connsiteY51" fmla="*/ 1556157 h 1627637"/>
              <a:gd name="connsiteX52" fmla="*/ 597317 w 1179279"/>
              <a:gd name="connsiteY52" fmla="*/ 1502182 h 1627637"/>
              <a:gd name="connsiteX53" fmla="*/ 625892 w 1179279"/>
              <a:gd name="connsiteY53" fmla="*/ 1565682 h 1627637"/>
              <a:gd name="connsiteX54" fmla="*/ 660817 w 1179279"/>
              <a:gd name="connsiteY54" fmla="*/ 1591082 h 1627637"/>
              <a:gd name="connsiteX55" fmla="*/ 711617 w 1179279"/>
              <a:gd name="connsiteY55" fmla="*/ 1543457 h 1627637"/>
              <a:gd name="connsiteX56" fmla="*/ 794167 w 1179279"/>
              <a:gd name="connsiteY56" fmla="*/ 1559332 h 1627637"/>
              <a:gd name="connsiteX57" fmla="*/ 857667 w 1179279"/>
              <a:gd name="connsiteY57" fmla="*/ 1568857 h 1627637"/>
              <a:gd name="connsiteX58" fmla="*/ 927517 w 1179279"/>
              <a:gd name="connsiteY58" fmla="*/ 1591082 h 1627637"/>
              <a:gd name="connsiteX59" fmla="*/ 1000542 w 1179279"/>
              <a:gd name="connsiteY59" fmla="*/ 1606957 h 1627637"/>
              <a:gd name="connsiteX60" fmla="*/ 1054517 w 1179279"/>
              <a:gd name="connsiteY60" fmla="*/ 1626006 h 1627637"/>
              <a:gd name="connsiteX61" fmla="*/ 1079917 w 1179279"/>
              <a:gd name="connsiteY61" fmla="*/ 1613307 h 1627637"/>
              <a:gd name="connsiteX62" fmla="*/ 1076741 w 1179279"/>
              <a:gd name="connsiteY62" fmla="*/ 1581556 h 1627637"/>
              <a:gd name="connsiteX63" fmla="*/ 1098967 w 1179279"/>
              <a:gd name="connsiteY63" fmla="*/ 1568856 h 1627637"/>
              <a:gd name="connsiteX64" fmla="*/ 1098967 w 1179279"/>
              <a:gd name="connsiteY64" fmla="*/ 1527582 h 1627637"/>
              <a:gd name="connsiteX65" fmla="*/ 1140241 w 1179279"/>
              <a:gd name="connsiteY65" fmla="*/ 1527581 h 1627637"/>
              <a:gd name="connsiteX66" fmla="*/ 1178342 w 1179279"/>
              <a:gd name="connsiteY66" fmla="*/ 1514882 h 1627637"/>
              <a:gd name="connsiteX67" fmla="*/ 1098967 w 1179279"/>
              <a:gd name="connsiteY67" fmla="*/ 1457732 h 1627637"/>
              <a:gd name="connsiteX68" fmla="*/ 1057692 w 1179279"/>
              <a:gd name="connsiteY68" fmla="*/ 1419632 h 1627637"/>
              <a:gd name="connsiteX69" fmla="*/ 1025941 w 1179279"/>
              <a:gd name="connsiteY69" fmla="*/ 1384706 h 1627637"/>
              <a:gd name="connsiteX70" fmla="*/ 1076742 w 1179279"/>
              <a:gd name="connsiteY70" fmla="*/ 1340257 h 1627637"/>
              <a:gd name="connsiteX71" fmla="*/ 1064042 w 1179279"/>
              <a:gd name="connsiteY71" fmla="*/ 1308507 h 1627637"/>
              <a:gd name="connsiteX72" fmla="*/ 1038641 w 1179279"/>
              <a:gd name="connsiteY72" fmla="*/ 1321206 h 1627637"/>
              <a:gd name="connsiteX73" fmla="*/ 984667 w 1179279"/>
              <a:gd name="connsiteY73" fmla="*/ 1314857 h 1627637"/>
              <a:gd name="connsiteX74" fmla="*/ 1013242 w 1179279"/>
              <a:gd name="connsiteY74" fmla="*/ 1276757 h 1627637"/>
              <a:gd name="connsiteX75" fmla="*/ 975141 w 1179279"/>
              <a:gd name="connsiteY75" fmla="*/ 1238657 h 1627637"/>
              <a:gd name="connsiteX76" fmla="*/ 965617 w 1179279"/>
              <a:gd name="connsiteY76" fmla="*/ 1206907 h 1627637"/>
              <a:gd name="connsiteX77" fmla="*/ 930692 w 1179279"/>
              <a:gd name="connsiteY77" fmla="*/ 1146582 h 1627637"/>
              <a:gd name="connsiteX78" fmla="*/ 898942 w 1179279"/>
              <a:gd name="connsiteY78" fmla="*/ 1083082 h 1627637"/>
              <a:gd name="connsiteX79" fmla="*/ 857667 w 1179279"/>
              <a:gd name="connsiteY79" fmla="*/ 1013232 h 1627637"/>
              <a:gd name="connsiteX80" fmla="*/ 756067 w 1179279"/>
              <a:gd name="connsiteY80" fmla="*/ 965607 h 1627637"/>
              <a:gd name="connsiteX81" fmla="*/ 746542 w 1179279"/>
              <a:gd name="connsiteY81" fmla="*/ 879882 h 1627637"/>
              <a:gd name="connsiteX82" fmla="*/ 698917 w 1179279"/>
              <a:gd name="connsiteY82" fmla="*/ 851307 h 1627637"/>
              <a:gd name="connsiteX83" fmla="*/ 692566 w 1179279"/>
              <a:gd name="connsiteY83" fmla="*/ 752882 h 1627637"/>
              <a:gd name="connsiteX84" fmla="*/ 717967 w 1179279"/>
              <a:gd name="connsiteY84" fmla="*/ 667157 h 1627637"/>
              <a:gd name="connsiteX85" fmla="*/ 733842 w 1179279"/>
              <a:gd name="connsiteY85" fmla="*/ 584607 h 1627637"/>
              <a:gd name="connsiteX86" fmla="*/ 762417 w 1179279"/>
              <a:gd name="connsiteY86" fmla="*/ 521107 h 1627637"/>
              <a:gd name="connsiteX87" fmla="*/ 816392 w 1179279"/>
              <a:gd name="connsiteY87" fmla="*/ 479832 h 1627637"/>
              <a:gd name="connsiteX88" fmla="*/ 841792 w 1179279"/>
              <a:gd name="connsiteY88" fmla="*/ 390932 h 1627637"/>
              <a:gd name="connsiteX89" fmla="*/ 838616 w 1179279"/>
              <a:gd name="connsiteY89" fmla="*/ 317907 h 1627637"/>
              <a:gd name="connsiteX90" fmla="*/ 841791 w 1179279"/>
              <a:gd name="connsiteY90" fmla="*/ 257582 h 1627637"/>
              <a:gd name="connsiteX91" fmla="*/ 867191 w 1179279"/>
              <a:gd name="connsiteY91" fmla="*/ 216307 h 1627637"/>
              <a:gd name="connsiteX92" fmla="*/ 870367 w 1179279"/>
              <a:gd name="connsiteY92" fmla="*/ 168682 h 1627637"/>
              <a:gd name="connsiteX93" fmla="*/ 876716 w 1179279"/>
              <a:gd name="connsiteY93" fmla="*/ 121057 h 1627637"/>
              <a:gd name="connsiteX0" fmla="*/ 876716 w 1179279"/>
              <a:gd name="connsiteY0" fmla="*/ 121057 h 1627637"/>
              <a:gd name="connsiteX1" fmla="*/ 902117 w 1179279"/>
              <a:gd name="connsiteY1" fmla="*/ 67082 h 1627637"/>
              <a:gd name="connsiteX2" fmla="*/ 844967 w 1179279"/>
              <a:gd name="connsiteY2" fmla="*/ 22632 h 1627637"/>
              <a:gd name="connsiteX3" fmla="*/ 797342 w 1179279"/>
              <a:gd name="connsiteY3" fmla="*/ 407 h 1627637"/>
              <a:gd name="connsiteX4" fmla="*/ 775117 w 1179279"/>
              <a:gd name="connsiteY4" fmla="*/ 6757 h 1627637"/>
              <a:gd name="connsiteX5" fmla="*/ 768767 w 1179279"/>
              <a:gd name="connsiteY5" fmla="*/ 70257 h 1627637"/>
              <a:gd name="connsiteX6" fmla="*/ 749717 w 1179279"/>
              <a:gd name="connsiteY6" fmla="*/ 67082 h 1627637"/>
              <a:gd name="connsiteX7" fmla="*/ 737017 w 1179279"/>
              <a:gd name="connsiteY7" fmla="*/ 63907 h 1627637"/>
              <a:gd name="connsiteX8" fmla="*/ 714792 w 1179279"/>
              <a:gd name="connsiteY8" fmla="*/ 105182 h 1627637"/>
              <a:gd name="connsiteX9" fmla="*/ 670342 w 1179279"/>
              <a:gd name="connsiteY9" fmla="*/ 25807 h 1627637"/>
              <a:gd name="connsiteX10" fmla="*/ 654467 w 1179279"/>
              <a:gd name="connsiteY10" fmla="*/ 63907 h 1627637"/>
              <a:gd name="connsiteX11" fmla="*/ 600492 w 1179279"/>
              <a:gd name="connsiteY11" fmla="*/ 143282 h 1627637"/>
              <a:gd name="connsiteX12" fmla="*/ 562392 w 1179279"/>
              <a:gd name="connsiteY12" fmla="*/ 222657 h 1627637"/>
              <a:gd name="connsiteX13" fmla="*/ 527467 w 1179279"/>
              <a:gd name="connsiteY13" fmla="*/ 305207 h 1627637"/>
              <a:gd name="connsiteX14" fmla="*/ 521117 w 1179279"/>
              <a:gd name="connsiteY14" fmla="*/ 359182 h 1627637"/>
              <a:gd name="connsiteX15" fmla="*/ 444917 w 1179279"/>
              <a:gd name="connsiteY15" fmla="*/ 435382 h 1627637"/>
              <a:gd name="connsiteX16" fmla="*/ 444917 w 1179279"/>
              <a:gd name="connsiteY16" fmla="*/ 517932 h 1627637"/>
              <a:gd name="connsiteX17" fmla="*/ 409992 w 1179279"/>
              <a:gd name="connsiteY17" fmla="*/ 502057 h 1627637"/>
              <a:gd name="connsiteX18" fmla="*/ 362367 w 1179279"/>
              <a:gd name="connsiteY18" fmla="*/ 511582 h 1627637"/>
              <a:gd name="connsiteX19" fmla="*/ 295692 w 1179279"/>
              <a:gd name="connsiteY19" fmla="*/ 492532 h 1627637"/>
              <a:gd name="connsiteX20" fmla="*/ 289342 w 1179279"/>
              <a:gd name="connsiteY20" fmla="*/ 419507 h 1627637"/>
              <a:gd name="connsiteX21" fmla="*/ 263942 w 1179279"/>
              <a:gd name="connsiteY21" fmla="*/ 397282 h 1627637"/>
              <a:gd name="connsiteX22" fmla="*/ 184567 w 1179279"/>
              <a:gd name="connsiteY22" fmla="*/ 387757 h 1627637"/>
              <a:gd name="connsiteX23" fmla="*/ 108367 w 1179279"/>
              <a:gd name="connsiteY23" fmla="*/ 394107 h 1627637"/>
              <a:gd name="connsiteX24" fmla="*/ 35342 w 1179279"/>
              <a:gd name="connsiteY24" fmla="*/ 470307 h 1627637"/>
              <a:gd name="connsiteX25" fmla="*/ 417 w 1179279"/>
              <a:gd name="connsiteY25" fmla="*/ 533807 h 1627637"/>
              <a:gd name="connsiteX26" fmla="*/ 16292 w 1179279"/>
              <a:gd name="connsiteY26" fmla="*/ 587782 h 1627637"/>
              <a:gd name="connsiteX27" fmla="*/ 9941 w 1179279"/>
              <a:gd name="connsiteY27" fmla="*/ 632232 h 1627637"/>
              <a:gd name="connsiteX28" fmla="*/ 13117 w 1179279"/>
              <a:gd name="connsiteY28" fmla="*/ 698907 h 1627637"/>
              <a:gd name="connsiteX29" fmla="*/ 9942 w 1179279"/>
              <a:gd name="connsiteY29" fmla="*/ 737007 h 1627637"/>
              <a:gd name="connsiteX30" fmla="*/ 48042 w 1179279"/>
              <a:gd name="connsiteY30" fmla="*/ 756057 h 1627637"/>
              <a:gd name="connsiteX31" fmla="*/ 102017 w 1179279"/>
              <a:gd name="connsiteY31" fmla="*/ 790982 h 1627637"/>
              <a:gd name="connsiteX32" fmla="*/ 133767 w 1179279"/>
              <a:gd name="connsiteY32" fmla="*/ 784632 h 1627637"/>
              <a:gd name="connsiteX33" fmla="*/ 159167 w 1179279"/>
              <a:gd name="connsiteY33" fmla="*/ 841782 h 1627637"/>
              <a:gd name="connsiteX34" fmla="*/ 155992 w 1179279"/>
              <a:gd name="connsiteY34" fmla="*/ 873532 h 1627637"/>
              <a:gd name="connsiteX35" fmla="*/ 200442 w 1179279"/>
              <a:gd name="connsiteY35" fmla="*/ 905282 h 1627637"/>
              <a:gd name="connsiteX36" fmla="*/ 222667 w 1179279"/>
              <a:gd name="connsiteY36" fmla="*/ 940207 h 1627637"/>
              <a:gd name="connsiteX37" fmla="*/ 213142 w 1179279"/>
              <a:gd name="connsiteY37" fmla="*/ 1022757 h 1627637"/>
              <a:gd name="connsiteX38" fmla="*/ 190917 w 1179279"/>
              <a:gd name="connsiteY38" fmla="*/ 1064032 h 1627637"/>
              <a:gd name="connsiteX39" fmla="*/ 190917 w 1179279"/>
              <a:gd name="connsiteY39" fmla="*/ 1200557 h 1627637"/>
              <a:gd name="connsiteX40" fmla="*/ 244892 w 1179279"/>
              <a:gd name="connsiteY40" fmla="*/ 1206907 h 1627637"/>
              <a:gd name="connsiteX41" fmla="*/ 279817 w 1179279"/>
              <a:gd name="connsiteY41" fmla="*/ 1222782 h 1627637"/>
              <a:gd name="connsiteX42" fmla="*/ 289342 w 1179279"/>
              <a:gd name="connsiteY42" fmla="*/ 1270407 h 1627637"/>
              <a:gd name="connsiteX43" fmla="*/ 356017 w 1179279"/>
              <a:gd name="connsiteY43" fmla="*/ 1298982 h 1627637"/>
              <a:gd name="connsiteX44" fmla="*/ 403642 w 1179279"/>
              <a:gd name="connsiteY44" fmla="*/ 1330732 h 1627637"/>
              <a:gd name="connsiteX45" fmla="*/ 422692 w 1179279"/>
              <a:gd name="connsiteY45" fmla="*/ 1403757 h 1627637"/>
              <a:gd name="connsiteX46" fmla="*/ 444917 w 1179279"/>
              <a:gd name="connsiteY46" fmla="*/ 1476782 h 1627637"/>
              <a:gd name="connsiteX47" fmla="*/ 483017 w 1179279"/>
              <a:gd name="connsiteY47" fmla="*/ 1483132 h 1627637"/>
              <a:gd name="connsiteX48" fmla="*/ 514767 w 1179279"/>
              <a:gd name="connsiteY48" fmla="*/ 1537107 h 1627637"/>
              <a:gd name="connsiteX49" fmla="*/ 543342 w 1179279"/>
              <a:gd name="connsiteY49" fmla="*/ 1584732 h 1627637"/>
              <a:gd name="connsiteX50" fmla="*/ 571917 w 1179279"/>
              <a:gd name="connsiteY50" fmla="*/ 1556157 h 1627637"/>
              <a:gd name="connsiteX51" fmla="*/ 597317 w 1179279"/>
              <a:gd name="connsiteY51" fmla="*/ 1502182 h 1627637"/>
              <a:gd name="connsiteX52" fmla="*/ 625892 w 1179279"/>
              <a:gd name="connsiteY52" fmla="*/ 1565682 h 1627637"/>
              <a:gd name="connsiteX53" fmla="*/ 660817 w 1179279"/>
              <a:gd name="connsiteY53" fmla="*/ 1591082 h 1627637"/>
              <a:gd name="connsiteX54" fmla="*/ 711617 w 1179279"/>
              <a:gd name="connsiteY54" fmla="*/ 1543457 h 1627637"/>
              <a:gd name="connsiteX55" fmla="*/ 794167 w 1179279"/>
              <a:gd name="connsiteY55" fmla="*/ 1559332 h 1627637"/>
              <a:gd name="connsiteX56" fmla="*/ 857667 w 1179279"/>
              <a:gd name="connsiteY56" fmla="*/ 1568857 h 1627637"/>
              <a:gd name="connsiteX57" fmla="*/ 927517 w 1179279"/>
              <a:gd name="connsiteY57" fmla="*/ 1591082 h 1627637"/>
              <a:gd name="connsiteX58" fmla="*/ 1000542 w 1179279"/>
              <a:gd name="connsiteY58" fmla="*/ 1606957 h 1627637"/>
              <a:gd name="connsiteX59" fmla="*/ 1054517 w 1179279"/>
              <a:gd name="connsiteY59" fmla="*/ 1626006 h 1627637"/>
              <a:gd name="connsiteX60" fmla="*/ 1079917 w 1179279"/>
              <a:gd name="connsiteY60" fmla="*/ 1613307 h 1627637"/>
              <a:gd name="connsiteX61" fmla="*/ 1076741 w 1179279"/>
              <a:gd name="connsiteY61" fmla="*/ 1581556 h 1627637"/>
              <a:gd name="connsiteX62" fmla="*/ 1098967 w 1179279"/>
              <a:gd name="connsiteY62" fmla="*/ 1568856 h 1627637"/>
              <a:gd name="connsiteX63" fmla="*/ 1098967 w 1179279"/>
              <a:gd name="connsiteY63" fmla="*/ 1527582 h 1627637"/>
              <a:gd name="connsiteX64" fmla="*/ 1140241 w 1179279"/>
              <a:gd name="connsiteY64" fmla="*/ 1527581 h 1627637"/>
              <a:gd name="connsiteX65" fmla="*/ 1178342 w 1179279"/>
              <a:gd name="connsiteY65" fmla="*/ 1514882 h 1627637"/>
              <a:gd name="connsiteX66" fmla="*/ 1098967 w 1179279"/>
              <a:gd name="connsiteY66" fmla="*/ 1457732 h 1627637"/>
              <a:gd name="connsiteX67" fmla="*/ 1057692 w 1179279"/>
              <a:gd name="connsiteY67" fmla="*/ 1419632 h 1627637"/>
              <a:gd name="connsiteX68" fmla="*/ 1025941 w 1179279"/>
              <a:gd name="connsiteY68" fmla="*/ 1384706 h 1627637"/>
              <a:gd name="connsiteX69" fmla="*/ 1076742 w 1179279"/>
              <a:gd name="connsiteY69" fmla="*/ 1340257 h 1627637"/>
              <a:gd name="connsiteX70" fmla="*/ 1064042 w 1179279"/>
              <a:gd name="connsiteY70" fmla="*/ 1308507 h 1627637"/>
              <a:gd name="connsiteX71" fmla="*/ 1038641 w 1179279"/>
              <a:gd name="connsiteY71" fmla="*/ 1321206 h 1627637"/>
              <a:gd name="connsiteX72" fmla="*/ 984667 w 1179279"/>
              <a:gd name="connsiteY72" fmla="*/ 1314857 h 1627637"/>
              <a:gd name="connsiteX73" fmla="*/ 1013242 w 1179279"/>
              <a:gd name="connsiteY73" fmla="*/ 1276757 h 1627637"/>
              <a:gd name="connsiteX74" fmla="*/ 975141 w 1179279"/>
              <a:gd name="connsiteY74" fmla="*/ 1238657 h 1627637"/>
              <a:gd name="connsiteX75" fmla="*/ 965617 w 1179279"/>
              <a:gd name="connsiteY75" fmla="*/ 1206907 h 1627637"/>
              <a:gd name="connsiteX76" fmla="*/ 930692 w 1179279"/>
              <a:gd name="connsiteY76" fmla="*/ 1146582 h 1627637"/>
              <a:gd name="connsiteX77" fmla="*/ 898942 w 1179279"/>
              <a:gd name="connsiteY77" fmla="*/ 1083082 h 1627637"/>
              <a:gd name="connsiteX78" fmla="*/ 857667 w 1179279"/>
              <a:gd name="connsiteY78" fmla="*/ 1013232 h 1627637"/>
              <a:gd name="connsiteX79" fmla="*/ 756067 w 1179279"/>
              <a:gd name="connsiteY79" fmla="*/ 965607 h 1627637"/>
              <a:gd name="connsiteX80" fmla="*/ 746542 w 1179279"/>
              <a:gd name="connsiteY80" fmla="*/ 879882 h 1627637"/>
              <a:gd name="connsiteX81" fmla="*/ 698917 w 1179279"/>
              <a:gd name="connsiteY81" fmla="*/ 851307 h 1627637"/>
              <a:gd name="connsiteX82" fmla="*/ 692566 w 1179279"/>
              <a:gd name="connsiteY82" fmla="*/ 752882 h 1627637"/>
              <a:gd name="connsiteX83" fmla="*/ 717967 w 1179279"/>
              <a:gd name="connsiteY83" fmla="*/ 667157 h 1627637"/>
              <a:gd name="connsiteX84" fmla="*/ 733842 w 1179279"/>
              <a:gd name="connsiteY84" fmla="*/ 584607 h 1627637"/>
              <a:gd name="connsiteX85" fmla="*/ 762417 w 1179279"/>
              <a:gd name="connsiteY85" fmla="*/ 521107 h 1627637"/>
              <a:gd name="connsiteX86" fmla="*/ 816392 w 1179279"/>
              <a:gd name="connsiteY86" fmla="*/ 479832 h 1627637"/>
              <a:gd name="connsiteX87" fmla="*/ 841792 w 1179279"/>
              <a:gd name="connsiteY87" fmla="*/ 390932 h 1627637"/>
              <a:gd name="connsiteX88" fmla="*/ 838616 w 1179279"/>
              <a:gd name="connsiteY88" fmla="*/ 317907 h 1627637"/>
              <a:gd name="connsiteX89" fmla="*/ 841791 w 1179279"/>
              <a:gd name="connsiteY89" fmla="*/ 257582 h 1627637"/>
              <a:gd name="connsiteX90" fmla="*/ 867191 w 1179279"/>
              <a:gd name="connsiteY90" fmla="*/ 216307 h 1627637"/>
              <a:gd name="connsiteX91" fmla="*/ 870367 w 1179279"/>
              <a:gd name="connsiteY91" fmla="*/ 168682 h 1627637"/>
              <a:gd name="connsiteX92" fmla="*/ 876716 w 1179279"/>
              <a:gd name="connsiteY92" fmla="*/ 121057 h 1627637"/>
              <a:gd name="connsiteX0" fmla="*/ 876716 w 1179279"/>
              <a:gd name="connsiteY0" fmla="*/ 121057 h 1627637"/>
              <a:gd name="connsiteX1" fmla="*/ 902117 w 1179279"/>
              <a:gd name="connsiteY1" fmla="*/ 67082 h 1627637"/>
              <a:gd name="connsiteX2" fmla="*/ 844967 w 1179279"/>
              <a:gd name="connsiteY2" fmla="*/ 22632 h 1627637"/>
              <a:gd name="connsiteX3" fmla="*/ 797342 w 1179279"/>
              <a:gd name="connsiteY3" fmla="*/ 407 h 1627637"/>
              <a:gd name="connsiteX4" fmla="*/ 775117 w 1179279"/>
              <a:gd name="connsiteY4" fmla="*/ 6757 h 1627637"/>
              <a:gd name="connsiteX5" fmla="*/ 768767 w 1179279"/>
              <a:gd name="connsiteY5" fmla="*/ 70257 h 1627637"/>
              <a:gd name="connsiteX6" fmla="*/ 737017 w 1179279"/>
              <a:gd name="connsiteY6" fmla="*/ 63907 h 1627637"/>
              <a:gd name="connsiteX7" fmla="*/ 714792 w 1179279"/>
              <a:gd name="connsiteY7" fmla="*/ 105182 h 1627637"/>
              <a:gd name="connsiteX8" fmla="*/ 670342 w 1179279"/>
              <a:gd name="connsiteY8" fmla="*/ 25807 h 1627637"/>
              <a:gd name="connsiteX9" fmla="*/ 654467 w 1179279"/>
              <a:gd name="connsiteY9" fmla="*/ 63907 h 1627637"/>
              <a:gd name="connsiteX10" fmla="*/ 600492 w 1179279"/>
              <a:gd name="connsiteY10" fmla="*/ 143282 h 1627637"/>
              <a:gd name="connsiteX11" fmla="*/ 562392 w 1179279"/>
              <a:gd name="connsiteY11" fmla="*/ 222657 h 1627637"/>
              <a:gd name="connsiteX12" fmla="*/ 527467 w 1179279"/>
              <a:gd name="connsiteY12" fmla="*/ 305207 h 1627637"/>
              <a:gd name="connsiteX13" fmla="*/ 521117 w 1179279"/>
              <a:gd name="connsiteY13" fmla="*/ 359182 h 1627637"/>
              <a:gd name="connsiteX14" fmla="*/ 444917 w 1179279"/>
              <a:gd name="connsiteY14" fmla="*/ 435382 h 1627637"/>
              <a:gd name="connsiteX15" fmla="*/ 444917 w 1179279"/>
              <a:gd name="connsiteY15" fmla="*/ 517932 h 1627637"/>
              <a:gd name="connsiteX16" fmla="*/ 409992 w 1179279"/>
              <a:gd name="connsiteY16" fmla="*/ 502057 h 1627637"/>
              <a:gd name="connsiteX17" fmla="*/ 362367 w 1179279"/>
              <a:gd name="connsiteY17" fmla="*/ 511582 h 1627637"/>
              <a:gd name="connsiteX18" fmla="*/ 295692 w 1179279"/>
              <a:gd name="connsiteY18" fmla="*/ 492532 h 1627637"/>
              <a:gd name="connsiteX19" fmla="*/ 289342 w 1179279"/>
              <a:gd name="connsiteY19" fmla="*/ 419507 h 1627637"/>
              <a:gd name="connsiteX20" fmla="*/ 263942 w 1179279"/>
              <a:gd name="connsiteY20" fmla="*/ 397282 h 1627637"/>
              <a:gd name="connsiteX21" fmla="*/ 184567 w 1179279"/>
              <a:gd name="connsiteY21" fmla="*/ 387757 h 1627637"/>
              <a:gd name="connsiteX22" fmla="*/ 108367 w 1179279"/>
              <a:gd name="connsiteY22" fmla="*/ 394107 h 1627637"/>
              <a:gd name="connsiteX23" fmla="*/ 35342 w 1179279"/>
              <a:gd name="connsiteY23" fmla="*/ 470307 h 1627637"/>
              <a:gd name="connsiteX24" fmla="*/ 417 w 1179279"/>
              <a:gd name="connsiteY24" fmla="*/ 533807 h 1627637"/>
              <a:gd name="connsiteX25" fmla="*/ 16292 w 1179279"/>
              <a:gd name="connsiteY25" fmla="*/ 587782 h 1627637"/>
              <a:gd name="connsiteX26" fmla="*/ 9941 w 1179279"/>
              <a:gd name="connsiteY26" fmla="*/ 632232 h 1627637"/>
              <a:gd name="connsiteX27" fmla="*/ 13117 w 1179279"/>
              <a:gd name="connsiteY27" fmla="*/ 698907 h 1627637"/>
              <a:gd name="connsiteX28" fmla="*/ 9942 w 1179279"/>
              <a:gd name="connsiteY28" fmla="*/ 737007 h 1627637"/>
              <a:gd name="connsiteX29" fmla="*/ 48042 w 1179279"/>
              <a:gd name="connsiteY29" fmla="*/ 756057 h 1627637"/>
              <a:gd name="connsiteX30" fmla="*/ 102017 w 1179279"/>
              <a:gd name="connsiteY30" fmla="*/ 790982 h 1627637"/>
              <a:gd name="connsiteX31" fmla="*/ 133767 w 1179279"/>
              <a:gd name="connsiteY31" fmla="*/ 784632 h 1627637"/>
              <a:gd name="connsiteX32" fmla="*/ 159167 w 1179279"/>
              <a:gd name="connsiteY32" fmla="*/ 841782 h 1627637"/>
              <a:gd name="connsiteX33" fmla="*/ 155992 w 1179279"/>
              <a:gd name="connsiteY33" fmla="*/ 873532 h 1627637"/>
              <a:gd name="connsiteX34" fmla="*/ 200442 w 1179279"/>
              <a:gd name="connsiteY34" fmla="*/ 905282 h 1627637"/>
              <a:gd name="connsiteX35" fmla="*/ 222667 w 1179279"/>
              <a:gd name="connsiteY35" fmla="*/ 940207 h 1627637"/>
              <a:gd name="connsiteX36" fmla="*/ 213142 w 1179279"/>
              <a:gd name="connsiteY36" fmla="*/ 1022757 h 1627637"/>
              <a:gd name="connsiteX37" fmla="*/ 190917 w 1179279"/>
              <a:gd name="connsiteY37" fmla="*/ 1064032 h 1627637"/>
              <a:gd name="connsiteX38" fmla="*/ 190917 w 1179279"/>
              <a:gd name="connsiteY38" fmla="*/ 1200557 h 1627637"/>
              <a:gd name="connsiteX39" fmla="*/ 244892 w 1179279"/>
              <a:gd name="connsiteY39" fmla="*/ 1206907 h 1627637"/>
              <a:gd name="connsiteX40" fmla="*/ 279817 w 1179279"/>
              <a:gd name="connsiteY40" fmla="*/ 1222782 h 1627637"/>
              <a:gd name="connsiteX41" fmla="*/ 289342 w 1179279"/>
              <a:gd name="connsiteY41" fmla="*/ 1270407 h 1627637"/>
              <a:gd name="connsiteX42" fmla="*/ 356017 w 1179279"/>
              <a:gd name="connsiteY42" fmla="*/ 1298982 h 1627637"/>
              <a:gd name="connsiteX43" fmla="*/ 403642 w 1179279"/>
              <a:gd name="connsiteY43" fmla="*/ 1330732 h 1627637"/>
              <a:gd name="connsiteX44" fmla="*/ 422692 w 1179279"/>
              <a:gd name="connsiteY44" fmla="*/ 1403757 h 1627637"/>
              <a:gd name="connsiteX45" fmla="*/ 444917 w 1179279"/>
              <a:gd name="connsiteY45" fmla="*/ 1476782 h 1627637"/>
              <a:gd name="connsiteX46" fmla="*/ 483017 w 1179279"/>
              <a:gd name="connsiteY46" fmla="*/ 1483132 h 1627637"/>
              <a:gd name="connsiteX47" fmla="*/ 514767 w 1179279"/>
              <a:gd name="connsiteY47" fmla="*/ 1537107 h 1627637"/>
              <a:gd name="connsiteX48" fmla="*/ 543342 w 1179279"/>
              <a:gd name="connsiteY48" fmla="*/ 1584732 h 1627637"/>
              <a:gd name="connsiteX49" fmla="*/ 571917 w 1179279"/>
              <a:gd name="connsiteY49" fmla="*/ 1556157 h 1627637"/>
              <a:gd name="connsiteX50" fmla="*/ 597317 w 1179279"/>
              <a:gd name="connsiteY50" fmla="*/ 1502182 h 1627637"/>
              <a:gd name="connsiteX51" fmla="*/ 625892 w 1179279"/>
              <a:gd name="connsiteY51" fmla="*/ 1565682 h 1627637"/>
              <a:gd name="connsiteX52" fmla="*/ 660817 w 1179279"/>
              <a:gd name="connsiteY52" fmla="*/ 1591082 h 1627637"/>
              <a:gd name="connsiteX53" fmla="*/ 711617 w 1179279"/>
              <a:gd name="connsiteY53" fmla="*/ 1543457 h 1627637"/>
              <a:gd name="connsiteX54" fmla="*/ 794167 w 1179279"/>
              <a:gd name="connsiteY54" fmla="*/ 1559332 h 1627637"/>
              <a:gd name="connsiteX55" fmla="*/ 857667 w 1179279"/>
              <a:gd name="connsiteY55" fmla="*/ 1568857 h 1627637"/>
              <a:gd name="connsiteX56" fmla="*/ 927517 w 1179279"/>
              <a:gd name="connsiteY56" fmla="*/ 1591082 h 1627637"/>
              <a:gd name="connsiteX57" fmla="*/ 1000542 w 1179279"/>
              <a:gd name="connsiteY57" fmla="*/ 1606957 h 1627637"/>
              <a:gd name="connsiteX58" fmla="*/ 1054517 w 1179279"/>
              <a:gd name="connsiteY58" fmla="*/ 1626006 h 1627637"/>
              <a:gd name="connsiteX59" fmla="*/ 1079917 w 1179279"/>
              <a:gd name="connsiteY59" fmla="*/ 1613307 h 1627637"/>
              <a:gd name="connsiteX60" fmla="*/ 1076741 w 1179279"/>
              <a:gd name="connsiteY60" fmla="*/ 1581556 h 1627637"/>
              <a:gd name="connsiteX61" fmla="*/ 1098967 w 1179279"/>
              <a:gd name="connsiteY61" fmla="*/ 1568856 h 1627637"/>
              <a:gd name="connsiteX62" fmla="*/ 1098967 w 1179279"/>
              <a:gd name="connsiteY62" fmla="*/ 1527582 h 1627637"/>
              <a:gd name="connsiteX63" fmla="*/ 1140241 w 1179279"/>
              <a:gd name="connsiteY63" fmla="*/ 1527581 h 1627637"/>
              <a:gd name="connsiteX64" fmla="*/ 1178342 w 1179279"/>
              <a:gd name="connsiteY64" fmla="*/ 1514882 h 1627637"/>
              <a:gd name="connsiteX65" fmla="*/ 1098967 w 1179279"/>
              <a:gd name="connsiteY65" fmla="*/ 1457732 h 1627637"/>
              <a:gd name="connsiteX66" fmla="*/ 1057692 w 1179279"/>
              <a:gd name="connsiteY66" fmla="*/ 1419632 h 1627637"/>
              <a:gd name="connsiteX67" fmla="*/ 1025941 w 1179279"/>
              <a:gd name="connsiteY67" fmla="*/ 1384706 h 1627637"/>
              <a:gd name="connsiteX68" fmla="*/ 1076742 w 1179279"/>
              <a:gd name="connsiteY68" fmla="*/ 1340257 h 1627637"/>
              <a:gd name="connsiteX69" fmla="*/ 1064042 w 1179279"/>
              <a:gd name="connsiteY69" fmla="*/ 1308507 h 1627637"/>
              <a:gd name="connsiteX70" fmla="*/ 1038641 w 1179279"/>
              <a:gd name="connsiteY70" fmla="*/ 1321206 h 1627637"/>
              <a:gd name="connsiteX71" fmla="*/ 984667 w 1179279"/>
              <a:gd name="connsiteY71" fmla="*/ 1314857 h 1627637"/>
              <a:gd name="connsiteX72" fmla="*/ 1013242 w 1179279"/>
              <a:gd name="connsiteY72" fmla="*/ 1276757 h 1627637"/>
              <a:gd name="connsiteX73" fmla="*/ 975141 w 1179279"/>
              <a:gd name="connsiteY73" fmla="*/ 1238657 h 1627637"/>
              <a:gd name="connsiteX74" fmla="*/ 965617 w 1179279"/>
              <a:gd name="connsiteY74" fmla="*/ 1206907 h 1627637"/>
              <a:gd name="connsiteX75" fmla="*/ 930692 w 1179279"/>
              <a:gd name="connsiteY75" fmla="*/ 1146582 h 1627637"/>
              <a:gd name="connsiteX76" fmla="*/ 898942 w 1179279"/>
              <a:gd name="connsiteY76" fmla="*/ 1083082 h 1627637"/>
              <a:gd name="connsiteX77" fmla="*/ 857667 w 1179279"/>
              <a:gd name="connsiteY77" fmla="*/ 1013232 h 1627637"/>
              <a:gd name="connsiteX78" fmla="*/ 756067 w 1179279"/>
              <a:gd name="connsiteY78" fmla="*/ 965607 h 1627637"/>
              <a:gd name="connsiteX79" fmla="*/ 746542 w 1179279"/>
              <a:gd name="connsiteY79" fmla="*/ 879882 h 1627637"/>
              <a:gd name="connsiteX80" fmla="*/ 698917 w 1179279"/>
              <a:gd name="connsiteY80" fmla="*/ 851307 h 1627637"/>
              <a:gd name="connsiteX81" fmla="*/ 692566 w 1179279"/>
              <a:gd name="connsiteY81" fmla="*/ 752882 h 1627637"/>
              <a:gd name="connsiteX82" fmla="*/ 717967 w 1179279"/>
              <a:gd name="connsiteY82" fmla="*/ 667157 h 1627637"/>
              <a:gd name="connsiteX83" fmla="*/ 733842 w 1179279"/>
              <a:gd name="connsiteY83" fmla="*/ 584607 h 1627637"/>
              <a:gd name="connsiteX84" fmla="*/ 762417 w 1179279"/>
              <a:gd name="connsiteY84" fmla="*/ 521107 h 1627637"/>
              <a:gd name="connsiteX85" fmla="*/ 816392 w 1179279"/>
              <a:gd name="connsiteY85" fmla="*/ 479832 h 1627637"/>
              <a:gd name="connsiteX86" fmla="*/ 841792 w 1179279"/>
              <a:gd name="connsiteY86" fmla="*/ 390932 h 1627637"/>
              <a:gd name="connsiteX87" fmla="*/ 838616 w 1179279"/>
              <a:gd name="connsiteY87" fmla="*/ 317907 h 1627637"/>
              <a:gd name="connsiteX88" fmla="*/ 841791 w 1179279"/>
              <a:gd name="connsiteY88" fmla="*/ 257582 h 1627637"/>
              <a:gd name="connsiteX89" fmla="*/ 867191 w 1179279"/>
              <a:gd name="connsiteY89" fmla="*/ 216307 h 1627637"/>
              <a:gd name="connsiteX90" fmla="*/ 870367 w 1179279"/>
              <a:gd name="connsiteY90" fmla="*/ 168682 h 1627637"/>
              <a:gd name="connsiteX91" fmla="*/ 876716 w 1179279"/>
              <a:gd name="connsiteY91" fmla="*/ 121057 h 1627637"/>
              <a:gd name="connsiteX0" fmla="*/ 876716 w 1179279"/>
              <a:gd name="connsiteY0" fmla="*/ 120650 h 1627230"/>
              <a:gd name="connsiteX1" fmla="*/ 902117 w 1179279"/>
              <a:gd name="connsiteY1" fmla="*/ 66675 h 1627230"/>
              <a:gd name="connsiteX2" fmla="*/ 844967 w 1179279"/>
              <a:gd name="connsiteY2" fmla="*/ 22225 h 1627230"/>
              <a:gd name="connsiteX3" fmla="*/ 797342 w 1179279"/>
              <a:gd name="connsiteY3" fmla="*/ 0 h 1627230"/>
              <a:gd name="connsiteX4" fmla="*/ 775117 w 1179279"/>
              <a:gd name="connsiteY4" fmla="*/ 6350 h 1627230"/>
              <a:gd name="connsiteX5" fmla="*/ 737017 w 1179279"/>
              <a:gd name="connsiteY5" fmla="*/ 63500 h 1627230"/>
              <a:gd name="connsiteX6" fmla="*/ 714792 w 1179279"/>
              <a:gd name="connsiteY6" fmla="*/ 104775 h 1627230"/>
              <a:gd name="connsiteX7" fmla="*/ 670342 w 1179279"/>
              <a:gd name="connsiteY7" fmla="*/ 25400 h 1627230"/>
              <a:gd name="connsiteX8" fmla="*/ 654467 w 1179279"/>
              <a:gd name="connsiteY8" fmla="*/ 63500 h 1627230"/>
              <a:gd name="connsiteX9" fmla="*/ 600492 w 1179279"/>
              <a:gd name="connsiteY9" fmla="*/ 142875 h 1627230"/>
              <a:gd name="connsiteX10" fmla="*/ 562392 w 1179279"/>
              <a:gd name="connsiteY10" fmla="*/ 222250 h 1627230"/>
              <a:gd name="connsiteX11" fmla="*/ 527467 w 1179279"/>
              <a:gd name="connsiteY11" fmla="*/ 304800 h 1627230"/>
              <a:gd name="connsiteX12" fmla="*/ 521117 w 1179279"/>
              <a:gd name="connsiteY12" fmla="*/ 358775 h 1627230"/>
              <a:gd name="connsiteX13" fmla="*/ 444917 w 1179279"/>
              <a:gd name="connsiteY13" fmla="*/ 434975 h 1627230"/>
              <a:gd name="connsiteX14" fmla="*/ 444917 w 1179279"/>
              <a:gd name="connsiteY14" fmla="*/ 517525 h 1627230"/>
              <a:gd name="connsiteX15" fmla="*/ 409992 w 1179279"/>
              <a:gd name="connsiteY15" fmla="*/ 501650 h 1627230"/>
              <a:gd name="connsiteX16" fmla="*/ 362367 w 1179279"/>
              <a:gd name="connsiteY16" fmla="*/ 511175 h 1627230"/>
              <a:gd name="connsiteX17" fmla="*/ 295692 w 1179279"/>
              <a:gd name="connsiteY17" fmla="*/ 492125 h 1627230"/>
              <a:gd name="connsiteX18" fmla="*/ 289342 w 1179279"/>
              <a:gd name="connsiteY18" fmla="*/ 419100 h 1627230"/>
              <a:gd name="connsiteX19" fmla="*/ 263942 w 1179279"/>
              <a:gd name="connsiteY19" fmla="*/ 396875 h 1627230"/>
              <a:gd name="connsiteX20" fmla="*/ 184567 w 1179279"/>
              <a:gd name="connsiteY20" fmla="*/ 387350 h 1627230"/>
              <a:gd name="connsiteX21" fmla="*/ 108367 w 1179279"/>
              <a:gd name="connsiteY21" fmla="*/ 393700 h 1627230"/>
              <a:gd name="connsiteX22" fmla="*/ 35342 w 1179279"/>
              <a:gd name="connsiteY22" fmla="*/ 469900 h 1627230"/>
              <a:gd name="connsiteX23" fmla="*/ 417 w 1179279"/>
              <a:gd name="connsiteY23" fmla="*/ 533400 h 1627230"/>
              <a:gd name="connsiteX24" fmla="*/ 16292 w 1179279"/>
              <a:gd name="connsiteY24" fmla="*/ 587375 h 1627230"/>
              <a:gd name="connsiteX25" fmla="*/ 9941 w 1179279"/>
              <a:gd name="connsiteY25" fmla="*/ 631825 h 1627230"/>
              <a:gd name="connsiteX26" fmla="*/ 13117 w 1179279"/>
              <a:gd name="connsiteY26" fmla="*/ 698500 h 1627230"/>
              <a:gd name="connsiteX27" fmla="*/ 9942 w 1179279"/>
              <a:gd name="connsiteY27" fmla="*/ 736600 h 1627230"/>
              <a:gd name="connsiteX28" fmla="*/ 48042 w 1179279"/>
              <a:gd name="connsiteY28" fmla="*/ 755650 h 1627230"/>
              <a:gd name="connsiteX29" fmla="*/ 102017 w 1179279"/>
              <a:gd name="connsiteY29" fmla="*/ 790575 h 1627230"/>
              <a:gd name="connsiteX30" fmla="*/ 133767 w 1179279"/>
              <a:gd name="connsiteY30" fmla="*/ 784225 h 1627230"/>
              <a:gd name="connsiteX31" fmla="*/ 159167 w 1179279"/>
              <a:gd name="connsiteY31" fmla="*/ 841375 h 1627230"/>
              <a:gd name="connsiteX32" fmla="*/ 155992 w 1179279"/>
              <a:gd name="connsiteY32" fmla="*/ 873125 h 1627230"/>
              <a:gd name="connsiteX33" fmla="*/ 200442 w 1179279"/>
              <a:gd name="connsiteY33" fmla="*/ 904875 h 1627230"/>
              <a:gd name="connsiteX34" fmla="*/ 222667 w 1179279"/>
              <a:gd name="connsiteY34" fmla="*/ 939800 h 1627230"/>
              <a:gd name="connsiteX35" fmla="*/ 213142 w 1179279"/>
              <a:gd name="connsiteY35" fmla="*/ 1022350 h 1627230"/>
              <a:gd name="connsiteX36" fmla="*/ 190917 w 1179279"/>
              <a:gd name="connsiteY36" fmla="*/ 1063625 h 1627230"/>
              <a:gd name="connsiteX37" fmla="*/ 190917 w 1179279"/>
              <a:gd name="connsiteY37" fmla="*/ 1200150 h 1627230"/>
              <a:gd name="connsiteX38" fmla="*/ 244892 w 1179279"/>
              <a:gd name="connsiteY38" fmla="*/ 1206500 h 1627230"/>
              <a:gd name="connsiteX39" fmla="*/ 279817 w 1179279"/>
              <a:gd name="connsiteY39" fmla="*/ 1222375 h 1627230"/>
              <a:gd name="connsiteX40" fmla="*/ 289342 w 1179279"/>
              <a:gd name="connsiteY40" fmla="*/ 1270000 h 1627230"/>
              <a:gd name="connsiteX41" fmla="*/ 356017 w 1179279"/>
              <a:gd name="connsiteY41" fmla="*/ 1298575 h 1627230"/>
              <a:gd name="connsiteX42" fmla="*/ 403642 w 1179279"/>
              <a:gd name="connsiteY42" fmla="*/ 1330325 h 1627230"/>
              <a:gd name="connsiteX43" fmla="*/ 422692 w 1179279"/>
              <a:gd name="connsiteY43" fmla="*/ 1403350 h 1627230"/>
              <a:gd name="connsiteX44" fmla="*/ 444917 w 1179279"/>
              <a:gd name="connsiteY44" fmla="*/ 1476375 h 1627230"/>
              <a:gd name="connsiteX45" fmla="*/ 483017 w 1179279"/>
              <a:gd name="connsiteY45" fmla="*/ 1482725 h 1627230"/>
              <a:gd name="connsiteX46" fmla="*/ 514767 w 1179279"/>
              <a:gd name="connsiteY46" fmla="*/ 1536700 h 1627230"/>
              <a:gd name="connsiteX47" fmla="*/ 543342 w 1179279"/>
              <a:gd name="connsiteY47" fmla="*/ 1584325 h 1627230"/>
              <a:gd name="connsiteX48" fmla="*/ 571917 w 1179279"/>
              <a:gd name="connsiteY48" fmla="*/ 1555750 h 1627230"/>
              <a:gd name="connsiteX49" fmla="*/ 597317 w 1179279"/>
              <a:gd name="connsiteY49" fmla="*/ 1501775 h 1627230"/>
              <a:gd name="connsiteX50" fmla="*/ 625892 w 1179279"/>
              <a:gd name="connsiteY50" fmla="*/ 1565275 h 1627230"/>
              <a:gd name="connsiteX51" fmla="*/ 660817 w 1179279"/>
              <a:gd name="connsiteY51" fmla="*/ 1590675 h 1627230"/>
              <a:gd name="connsiteX52" fmla="*/ 711617 w 1179279"/>
              <a:gd name="connsiteY52" fmla="*/ 1543050 h 1627230"/>
              <a:gd name="connsiteX53" fmla="*/ 794167 w 1179279"/>
              <a:gd name="connsiteY53" fmla="*/ 1558925 h 1627230"/>
              <a:gd name="connsiteX54" fmla="*/ 857667 w 1179279"/>
              <a:gd name="connsiteY54" fmla="*/ 1568450 h 1627230"/>
              <a:gd name="connsiteX55" fmla="*/ 927517 w 1179279"/>
              <a:gd name="connsiteY55" fmla="*/ 1590675 h 1627230"/>
              <a:gd name="connsiteX56" fmla="*/ 1000542 w 1179279"/>
              <a:gd name="connsiteY56" fmla="*/ 1606550 h 1627230"/>
              <a:gd name="connsiteX57" fmla="*/ 1054517 w 1179279"/>
              <a:gd name="connsiteY57" fmla="*/ 1625599 h 1627230"/>
              <a:gd name="connsiteX58" fmla="*/ 1079917 w 1179279"/>
              <a:gd name="connsiteY58" fmla="*/ 1612900 h 1627230"/>
              <a:gd name="connsiteX59" fmla="*/ 1076741 w 1179279"/>
              <a:gd name="connsiteY59" fmla="*/ 1581149 h 1627230"/>
              <a:gd name="connsiteX60" fmla="*/ 1098967 w 1179279"/>
              <a:gd name="connsiteY60" fmla="*/ 1568449 h 1627230"/>
              <a:gd name="connsiteX61" fmla="*/ 1098967 w 1179279"/>
              <a:gd name="connsiteY61" fmla="*/ 1527175 h 1627230"/>
              <a:gd name="connsiteX62" fmla="*/ 1140241 w 1179279"/>
              <a:gd name="connsiteY62" fmla="*/ 1527174 h 1627230"/>
              <a:gd name="connsiteX63" fmla="*/ 1178342 w 1179279"/>
              <a:gd name="connsiteY63" fmla="*/ 1514475 h 1627230"/>
              <a:gd name="connsiteX64" fmla="*/ 1098967 w 1179279"/>
              <a:gd name="connsiteY64" fmla="*/ 1457325 h 1627230"/>
              <a:gd name="connsiteX65" fmla="*/ 1057692 w 1179279"/>
              <a:gd name="connsiteY65" fmla="*/ 1419225 h 1627230"/>
              <a:gd name="connsiteX66" fmla="*/ 1025941 w 1179279"/>
              <a:gd name="connsiteY66" fmla="*/ 1384299 h 1627230"/>
              <a:gd name="connsiteX67" fmla="*/ 1076742 w 1179279"/>
              <a:gd name="connsiteY67" fmla="*/ 1339850 h 1627230"/>
              <a:gd name="connsiteX68" fmla="*/ 1064042 w 1179279"/>
              <a:gd name="connsiteY68" fmla="*/ 1308100 h 1627230"/>
              <a:gd name="connsiteX69" fmla="*/ 1038641 w 1179279"/>
              <a:gd name="connsiteY69" fmla="*/ 1320799 h 1627230"/>
              <a:gd name="connsiteX70" fmla="*/ 984667 w 1179279"/>
              <a:gd name="connsiteY70" fmla="*/ 1314450 h 1627230"/>
              <a:gd name="connsiteX71" fmla="*/ 1013242 w 1179279"/>
              <a:gd name="connsiteY71" fmla="*/ 1276350 h 1627230"/>
              <a:gd name="connsiteX72" fmla="*/ 975141 w 1179279"/>
              <a:gd name="connsiteY72" fmla="*/ 1238250 h 1627230"/>
              <a:gd name="connsiteX73" fmla="*/ 965617 w 1179279"/>
              <a:gd name="connsiteY73" fmla="*/ 1206500 h 1627230"/>
              <a:gd name="connsiteX74" fmla="*/ 930692 w 1179279"/>
              <a:gd name="connsiteY74" fmla="*/ 1146175 h 1627230"/>
              <a:gd name="connsiteX75" fmla="*/ 898942 w 1179279"/>
              <a:gd name="connsiteY75" fmla="*/ 1082675 h 1627230"/>
              <a:gd name="connsiteX76" fmla="*/ 857667 w 1179279"/>
              <a:gd name="connsiteY76" fmla="*/ 1012825 h 1627230"/>
              <a:gd name="connsiteX77" fmla="*/ 756067 w 1179279"/>
              <a:gd name="connsiteY77" fmla="*/ 965200 h 1627230"/>
              <a:gd name="connsiteX78" fmla="*/ 746542 w 1179279"/>
              <a:gd name="connsiteY78" fmla="*/ 879475 h 1627230"/>
              <a:gd name="connsiteX79" fmla="*/ 698917 w 1179279"/>
              <a:gd name="connsiteY79" fmla="*/ 850900 h 1627230"/>
              <a:gd name="connsiteX80" fmla="*/ 692566 w 1179279"/>
              <a:gd name="connsiteY80" fmla="*/ 752475 h 1627230"/>
              <a:gd name="connsiteX81" fmla="*/ 717967 w 1179279"/>
              <a:gd name="connsiteY81" fmla="*/ 666750 h 1627230"/>
              <a:gd name="connsiteX82" fmla="*/ 733842 w 1179279"/>
              <a:gd name="connsiteY82" fmla="*/ 584200 h 1627230"/>
              <a:gd name="connsiteX83" fmla="*/ 762417 w 1179279"/>
              <a:gd name="connsiteY83" fmla="*/ 520700 h 1627230"/>
              <a:gd name="connsiteX84" fmla="*/ 816392 w 1179279"/>
              <a:gd name="connsiteY84" fmla="*/ 479425 h 1627230"/>
              <a:gd name="connsiteX85" fmla="*/ 841792 w 1179279"/>
              <a:gd name="connsiteY85" fmla="*/ 390525 h 1627230"/>
              <a:gd name="connsiteX86" fmla="*/ 838616 w 1179279"/>
              <a:gd name="connsiteY86" fmla="*/ 317500 h 1627230"/>
              <a:gd name="connsiteX87" fmla="*/ 841791 w 1179279"/>
              <a:gd name="connsiteY87" fmla="*/ 257175 h 1627230"/>
              <a:gd name="connsiteX88" fmla="*/ 867191 w 1179279"/>
              <a:gd name="connsiteY88" fmla="*/ 215900 h 1627230"/>
              <a:gd name="connsiteX89" fmla="*/ 870367 w 1179279"/>
              <a:gd name="connsiteY89" fmla="*/ 168275 h 1627230"/>
              <a:gd name="connsiteX90" fmla="*/ 876716 w 1179279"/>
              <a:gd name="connsiteY90" fmla="*/ 120650 h 1627230"/>
              <a:gd name="connsiteX0" fmla="*/ 876716 w 1179279"/>
              <a:gd name="connsiteY0" fmla="*/ 123473 h 1630053"/>
              <a:gd name="connsiteX1" fmla="*/ 902117 w 1179279"/>
              <a:gd name="connsiteY1" fmla="*/ 69498 h 1630053"/>
              <a:gd name="connsiteX2" fmla="*/ 844967 w 1179279"/>
              <a:gd name="connsiteY2" fmla="*/ 25048 h 1630053"/>
              <a:gd name="connsiteX3" fmla="*/ 797342 w 1179279"/>
              <a:gd name="connsiteY3" fmla="*/ 2823 h 1630053"/>
              <a:gd name="connsiteX4" fmla="*/ 775117 w 1179279"/>
              <a:gd name="connsiteY4" fmla="*/ 9173 h 1630053"/>
              <a:gd name="connsiteX5" fmla="*/ 714792 w 1179279"/>
              <a:gd name="connsiteY5" fmla="*/ 107598 h 1630053"/>
              <a:gd name="connsiteX6" fmla="*/ 670342 w 1179279"/>
              <a:gd name="connsiteY6" fmla="*/ 28223 h 1630053"/>
              <a:gd name="connsiteX7" fmla="*/ 654467 w 1179279"/>
              <a:gd name="connsiteY7" fmla="*/ 66323 h 1630053"/>
              <a:gd name="connsiteX8" fmla="*/ 600492 w 1179279"/>
              <a:gd name="connsiteY8" fmla="*/ 145698 h 1630053"/>
              <a:gd name="connsiteX9" fmla="*/ 562392 w 1179279"/>
              <a:gd name="connsiteY9" fmla="*/ 225073 h 1630053"/>
              <a:gd name="connsiteX10" fmla="*/ 527467 w 1179279"/>
              <a:gd name="connsiteY10" fmla="*/ 307623 h 1630053"/>
              <a:gd name="connsiteX11" fmla="*/ 521117 w 1179279"/>
              <a:gd name="connsiteY11" fmla="*/ 361598 h 1630053"/>
              <a:gd name="connsiteX12" fmla="*/ 444917 w 1179279"/>
              <a:gd name="connsiteY12" fmla="*/ 437798 h 1630053"/>
              <a:gd name="connsiteX13" fmla="*/ 444917 w 1179279"/>
              <a:gd name="connsiteY13" fmla="*/ 520348 h 1630053"/>
              <a:gd name="connsiteX14" fmla="*/ 409992 w 1179279"/>
              <a:gd name="connsiteY14" fmla="*/ 504473 h 1630053"/>
              <a:gd name="connsiteX15" fmla="*/ 362367 w 1179279"/>
              <a:gd name="connsiteY15" fmla="*/ 513998 h 1630053"/>
              <a:gd name="connsiteX16" fmla="*/ 295692 w 1179279"/>
              <a:gd name="connsiteY16" fmla="*/ 494948 h 1630053"/>
              <a:gd name="connsiteX17" fmla="*/ 289342 w 1179279"/>
              <a:gd name="connsiteY17" fmla="*/ 421923 h 1630053"/>
              <a:gd name="connsiteX18" fmla="*/ 263942 w 1179279"/>
              <a:gd name="connsiteY18" fmla="*/ 399698 h 1630053"/>
              <a:gd name="connsiteX19" fmla="*/ 184567 w 1179279"/>
              <a:gd name="connsiteY19" fmla="*/ 390173 h 1630053"/>
              <a:gd name="connsiteX20" fmla="*/ 108367 w 1179279"/>
              <a:gd name="connsiteY20" fmla="*/ 396523 h 1630053"/>
              <a:gd name="connsiteX21" fmla="*/ 35342 w 1179279"/>
              <a:gd name="connsiteY21" fmla="*/ 472723 h 1630053"/>
              <a:gd name="connsiteX22" fmla="*/ 417 w 1179279"/>
              <a:gd name="connsiteY22" fmla="*/ 536223 h 1630053"/>
              <a:gd name="connsiteX23" fmla="*/ 16292 w 1179279"/>
              <a:gd name="connsiteY23" fmla="*/ 590198 h 1630053"/>
              <a:gd name="connsiteX24" fmla="*/ 9941 w 1179279"/>
              <a:gd name="connsiteY24" fmla="*/ 634648 h 1630053"/>
              <a:gd name="connsiteX25" fmla="*/ 13117 w 1179279"/>
              <a:gd name="connsiteY25" fmla="*/ 701323 h 1630053"/>
              <a:gd name="connsiteX26" fmla="*/ 9942 w 1179279"/>
              <a:gd name="connsiteY26" fmla="*/ 739423 h 1630053"/>
              <a:gd name="connsiteX27" fmla="*/ 48042 w 1179279"/>
              <a:gd name="connsiteY27" fmla="*/ 758473 h 1630053"/>
              <a:gd name="connsiteX28" fmla="*/ 102017 w 1179279"/>
              <a:gd name="connsiteY28" fmla="*/ 793398 h 1630053"/>
              <a:gd name="connsiteX29" fmla="*/ 133767 w 1179279"/>
              <a:gd name="connsiteY29" fmla="*/ 787048 h 1630053"/>
              <a:gd name="connsiteX30" fmla="*/ 159167 w 1179279"/>
              <a:gd name="connsiteY30" fmla="*/ 844198 h 1630053"/>
              <a:gd name="connsiteX31" fmla="*/ 155992 w 1179279"/>
              <a:gd name="connsiteY31" fmla="*/ 875948 h 1630053"/>
              <a:gd name="connsiteX32" fmla="*/ 200442 w 1179279"/>
              <a:gd name="connsiteY32" fmla="*/ 907698 h 1630053"/>
              <a:gd name="connsiteX33" fmla="*/ 222667 w 1179279"/>
              <a:gd name="connsiteY33" fmla="*/ 942623 h 1630053"/>
              <a:gd name="connsiteX34" fmla="*/ 213142 w 1179279"/>
              <a:gd name="connsiteY34" fmla="*/ 1025173 h 1630053"/>
              <a:gd name="connsiteX35" fmla="*/ 190917 w 1179279"/>
              <a:gd name="connsiteY35" fmla="*/ 1066448 h 1630053"/>
              <a:gd name="connsiteX36" fmla="*/ 190917 w 1179279"/>
              <a:gd name="connsiteY36" fmla="*/ 1202973 h 1630053"/>
              <a:gd name="connsiteX37" fmla="*/ 244892 w 1179279"/>
              <a:gd name="connsiteY37" fmla="*/ 1209323 h 1630053"/>
              <a:gd name="connsiteX38" fmla="*/ 279817 w 1179279"/>
              <a:gd name="connsiteY38" fmla="*/ 1225198 h 1630053"/>
              <a:gd name="connsiteX39" fmla="*/ 289342 w 1179279"/>
              <a:gd name="connsiteY39" fmla="*/ 1272823 h 1630053"/>
              <a:gd name="connsiteX40" fmla="*/ 356017 w 1179279"/>
              <a:gd name="connsiteY40" fmla="*/ 1301398 h 1630053"/>
              <a:gd name="connsiteX41" fmla="*/ 403642 w 1179279"/>
              <a:gd name="connsiteY41" fmla="*/ 1333148 h 1630053"/>
              <a:gd name="connsiteX42" fmla="*/ 422692 w 1179279"/>
              <a:gd name="connsiteY42" fmla="*/ 1406173 h 1630053"/>
              <a:gd name="connsiteX43" fmla="*/ 444917 w 1179279"/>
              <a:gd name="connsiteY43" fmla="*/ 1479198 h 1630053"/>
              <a:gd name="connsiteX44" fmla="*/ 483017 w 1179279"/>
              <a:gd name="connsiteY44" fmla="*/ 1485548 h 1630053"/>
              <a:gd name="connsiteX45" fmla="*/ 514767 w 1179279"/>
              <a:gd name="connsiteY45" fmla="*/ 1539523 h 1630053"/>
              <a:gd name="connsiteX46" fmla="*/ 543342 w 1179279"/>
              <a:gd name="connsiteY46" fmla="*/ 1587148 h 1630053"/>
              <a:gd name="connsiteX47" fmla="*/ 571917 w 1179279"/>
              <a:gd name="connsiteY47" fmla="*/ 1558573 h 1630053"/>
              <a:gd name="connsiteX48" fmla="*/ 597317 w 1179279"/>
              <a:gd name="connsiteY48" fmla="*/ 1504598 h 1630053"/>
              <a:gd name="connsiteX49" fmla="*/ 625892 w 1179279"/>
              <a:gd name="connsiteY49" fmla="*/ 1568098 h 1630053"/>
              <a:gd name="connsiteX50" fmla="*/ 660817 w 1179279"/>
              <a:gd name="connsiteY50" fmla="*/ 1593498 h 1630053"/>
              <a:gd name="connsiteX51" fmla="*/ 711617 w 1179279"/>
              <a:gd name="connsiteY51" fmla="*/ 1545873 h 1630053"/>
              <a:gd name="connsiteX52" fmla="*/ 794167 w 1179279"/>
              <a:gd name="connsiteY52" fmla="*/ 1561748 h 1630053"/>
              <a:gd name="connsiteX53" fmla="*/ 857667 w 1179279"/>
              <a:gd name="connsiteY53" fmla="*/ 1571273 h 1630053"/>
              <a:gd name="connsiteX54" fmla="*/ 927517 w 1179279"/>
              <a:gd name="connsiteY54" fmla="*/ 1593498 h 1630053"/>
              <a:gd name="connsiteX55" fmla="*/ 1000542 w 1179279"/>
              <a:gd name="connsiteY55" fmla="*/ 1609373 h 1630053"/>
              <a:gd name="connsiteX56" fmla="*/ 1054517 w 1179279"/>
              <a:gd name="connsiteY56" fmla="*/ 1628422 h 1630053"/>
              <a:gd name="connsiteX57" fmla="*/ 1079917 w 1179279"/>
              <a:gd name="connsiteY57" fmla="*/ 1615723 h 1630053"/>
              <a:gd name="connsiteX58" fmla="*/ 1076741 w 1179279"/>
              <a:gd name="connsiteY58" fmla="*/ 1583972 h 1630053"/>
              <a:gd name="connsiteX59" fmla="*/ 1098967 w 1179279"/>
              <a:gd name="connsiteY59" fmla="*/ 1571272 h 1630053"/>
              <a:gd name="connsiteX60" fmla="*/ 1098967 w 1179279"/>
              <a:gd name="connsiteY60" fmla="*/ 1529998 h 1630053"/>
              <a:gd name="connsiteX61" fmla="*/ 1140241 w 1179279"/>
              <a:gd name="connsiteY61" fmla="*/ 1529997 h 1630053"/>
              <a:gd name="connsiteX62" fmla="*/ 1178342 w 1179279"/>
              <a:gd name="connsiteY62" fmla="*/ 1517298 h 1630053"/>
              <a:gd name="connsiteX63" fmla="*/ 1098967 w 1179279"/>
              <a:gd name="connsiteY63" fmla="*/ 1460148 h 1630053"/>
              <a:gd name="connsiteX64" fmla="*/ 1057692 w 1179279"/>
              <a:gd name="connsiteY64" fmla="*/ 1422048 h 1630053"/>
              <a:gd name="connsiteX65" fmla="*/ 1025941 w 1179279"/>
              <a:gd name="connsiteY65" fmla="*/ 1387122 h 1630053"/>
              <a:gd name="connsiteX66" fmla="*/ 1076742 w 1179279"/>
              <a:gd name="connsiteY66" fmla="*/ 1342673 h 1630053"/>
              <a:gd name="connsiteX67" fmla="*/ 1064042 w 1179279"/>
              <a:gd name="connsiteY67" fmla="*/ 1310923 h 1630053"/>
              <a:gd name="connsiteX68" fmla="*/ 1038641 w 1179279"/>
              <a:gd name="connsiteY68" fmla="*/ 1323622 h 1630053"/>
              <a:gd name="connsiteX69" fmla="*/ 984667 w 1179279"/>
              <a:gd name="connsiteY69" fmla="*/ 1317273 h 1630053"/>
              <a:gd name="connsiteX70" fmla="*/ 1013242 w 1179279"/>
              <a:gd name="connsiteY70" fmla="*/ 1279173 h 1630053"/>
              <a:gd name="connsiteX71" fmla="*/ 975141 w 1179279"/>
              <a:gd name="connsiteY71" fmla="*/ 1241073 h 1630053"/>
              <a:gd name="connsiteX72" fmla="*/ 965617 w 1179279"/>
              <a:gd name="connsiteY72" fmla="*/ 1209323 h 1630053"/>
              <a:gd name="connsiteX73" fmla="*/ 930692 w 1179279"/>
              <a:gd name="connsiteY73" fmla="*/ 1148998 h 1630053"/>
              <a:gd name="connsiteX74" fmla="*/ 898942 w 1179279"/>
              <a:gd name="connsiteY74" fmla="*/ 1085498 h 1630053"/>
              <a:gd name="connsiteX75" fmla="*/ 857667 w 1179279"/>
              <a:gd name="connsiteY75" fmla="*/ 1015648 h 1630053"/>
              <a:gd name="connsiteX76" fmla="*/ 756067 w 1179279"/>
              <a:gd name="connsiteY76" fmla="*/ 968023 h 1630053"/>
              <a:gd name="connsiteX77" fmla="*/ 746542 w 1179279"/>
              <a:gd name="connsiteY77" fmla="*/ 882298 h 1630053"/>
              <a:gd name="connsiteX78" fmla="*/ 698917 w 1179279"/>
              <a:gd name="connsiteY78" fmla="*/ 853723 h 1630053"/>
              <a:gd name="connsiteX79" fmla="*/ 692566 w 1179279"/>
              <a:gd name="connsiteY79" fmla="*/ 755298 h 1630053"/>
              <a:gd name="connsiteX80" fmla="*/ 717967 w 1179279"/>
              <a:gd name="connsiteY80" fmla="*/ 669573 h 1630053"/>
              <a:gd name="connsiteX81" fmla="*/ 733842 w 1179279"/>
              <a:gd name="connsiteY81" fmla="*/ 587023 h 1630053"/>
              <a:gd name="connsiteX82" fmla="*/ 762417 w 1179279"/>
              <a:gd name="connsiteY82" fmla="*/ 523523 h 1630053"/>
              <a:gd name="connsiteX83" fmla="*/ 816392 w 1179279"/>
              <a:gd name="connsiteY83" fmla="*/ 482248 h 1630053"/>
              <a:gd name="connsiteX84" fmla="*/ 841792 w 1179279"/>
              <a:gd name="connsiteY84" fmla="*/ 393348 h 1630053"/>
              <a:gd name="connsiteX85" fmla="*/ 838616 w 1179279"/>
              <a:gd name="connsiteY85" fmla="*/ 320323 h 1630053"/>
              <a:gd name="connsiteX86" fmla="*/ 841791 w 1179279"/>
              <a:gd name="connsiteY86" fmla="*/ 259998 h 1630053"/>
              <a:gd name="connsiteX87" fmla="*/ 867191 w 1179279"/>
              <a:gd name="connsiteY87" fmla="*/ 218723 h 1630053"/>
              <a:gd name="connsiteX88" fmla="*/ 870367 w 1179279"/>
              <a:gd name="connsiteY88" fmla="*/ 171098 h 1630053"/>
              <a:gd name="connsiteX89" fmla="*/ 876716 w 1179279"/>
              <a:gd name="connsiteY89" fmla="*/ 123473 h 1630053"/>
              <a:gd name="connsiteX0" fmla="*/ 876716 w 1179279"/>
              <a:gd name="connsiteY0" fmla="*/ 127890 h 1634470"/>
              <a:gd name="connsiteX1" fmla="*/ 902117 w 1179279"/>
              <a:gd name="connsiteY1" fmla="*/ 73915 h 1634470"/>
              <a:gd name="connsiteX2" fmla="*/ 797342 w 1179279"/>
              <a:gd name="connsiteY2" fmla="*/ 7240 h 1634470"/>
              <a:gd name="connsiteX3" fmla="*/ 775117 w 1179279"/>
              <a:gd name="connsiteY3" fmla="*/ 13590 h 1634470"/>
              <a:gd name="connsiteX4" fmla="*/ 714792 w 1179279"/>
              <a:gd name="connsiteY4" fmla="*/ 112015 h 1634470"/>
              <a:gd name="connsiteX5" fmla="*/ 670342 w 1179279"/>
              <a:gd name="connsiteY5" fmla="*/ 32640 h 1634470"/>
              <a:gd name="connsiteX6" fmla="*/ 654467 w 1179279"/>
              <a:gd name="connsiteY6" fmla="*/ 70740 h 1634470"/>
              <a:gd name="connsiteX7" fmla="*/ 600492 w 1179279"/>
              <a:gd name="connsiteY7" fmla="*/ 150115 h 1634470"/>
              <a:gd name="connsiteX8" fmla="*/ 562392 w 1179279"/>
              <a:gd name="connsiteY8" fmla="*/ 229490 h 1634470"/>
              <a:gd name="connsiteX9" fmla="*/ 527467 w 1179279"/>
              <a:gd name="connsiteY9" fmla="*/ 312040 h 1634470"/>
              <a:gd name="connsiteX10" fmla="*/ 521117 w 1179279"/>
              <a:gd name="connsiteY10" fmla="*/ 366015 h 1634470"/>
              <a:gd name="connsiteX11" fmla="*/ 444917 w 1179279"/>
              <a:gd name="connsiteY11" fmla="*/ 442215 h 1634470"/>
              <a:gd name="connsiteX12" fmla="*/ 444917 w 1179279"/>
              <a:gd name="connsiteY12" fmla="*/ 524765 h 1634470"/>
              <a:gd name="connsiteX13" fmla="*/ 409992 w 1179279"/>
              <a:gd name="connsiteY13" fmla="*/ 508890 h 1634470"/>
              <a:gd name="connsiteX14" fmla="*/ 362367 w 1179279"/>
              <a:gd name="connsiteY14" fmla="*/ 518415 h 1634470"/>
              <a:gd name="connsiteX15" fmla="*/ 295692 w 1179279"/>
              <a:gd name="connsiteY15" fmla="*/ 499365 h 1634470"/>
              <a:gd name="connsiteX16" fmla="*/ 289342 w 1179279"/>
              <a:gd name="connsiteY16" fmla="*/ 426340 h 1634470"/>
              <a:gd name="connsiteX17" fmla="*/ 263942 w 1179279"/>
              <a:gd name="connsiteY17" fmla="*/ 404115 h 1634470"/>
              <a:gd name="connsiteX18" fmla="*/ 184567 w 1179279"/>
              <a:gd name="connsiteY18" fmla="*/ 394590 h 1634470"/>
              <a:gd name="connsiteX19" fmla="*/ 108367 w 1179279"/>
              <a:gd name="connsiteY19" fmla="*/ 400940 h 1634470"/>
              <a:gd name="connsiteX20" fmla="*/ 35342 w 1179279"/>
              <a:gd name="connsiteY20" fmla="*/ 477140 h 1634470"/>
              <a:gd name="connsiteX21" fmla="*/ 417 w 1179279"/>
              <a:gd name="connsiteY21" fmla="*/ 540640 h 1634470"/>
              <a:gd name="connsiteX22" fmla="*/ 16292 w 1179279"/>
              <a:gd name="connsiteY22" fmla="*/ 594615 h 1634470"/>
              <a:gd name="connsiteX23" fmla="*/ 9941 w 1179279"/>
              <a:gd name="connsiteY23" fmla="*/ 639065 h 1634470"/>
              <a:gd name="connsiteX24" fmla="*/ 13117 w 1179279"/>
              <a:gd name="connsiteY24" fmla="*/ 705740 h 1634470"/>
              <a:gd name="connsiteX25" fmla="*/ 9942 w 1179279"/>
              <a:gd name="connsiteY25" fmla="*/ 743840 h 1634470"/>
              <a:gd name="connsiteX26" fmla="*/ 48042 w 1179279"/>
              <a:gd name="connsiteY26" fmla="*/ 762890 h 1634470"/>
              <a:gd name="connsiteX27" fmla="*/ 102017 w 1179279"/>
              <a:gd name="connsiteY27" fmla="*/ 797815 h 1634470"/>
              <a:gd name="connsiteX28" fmla="*/ 133767 w 1179279"/>
              <a:gd name="connsiteY28" fmla="*/ 791465 h 1634470"/>
              <a:gd name="connsiteX29" fmla="*/ 159167 w 1179279"/>
              <a:gd name="connsiteY29" fmla="*/ 848615 h 1634470"/>
              <a:gd name="connsiteX30" fmla="*/ 155992 w 1179279"/>
              <a:gd name="connsiteY30" fmla="*/ 880365 h 1634470"/>
              <a:gd name="connsiteX31" fmla="*/ 200442 w 1179279"/>
              <a:gd name="connsiteY31" fmla="*/ 912115 h 1634470"/>
              <a:gd name="connsiteX32" fmla="*/ 222667 w 1179279"/>
              <a:gd name="connsiteY32" fmla="*/ 947040 h 1634470"/>
              <a:gd name="connsiteX33" fmla="*/ 213142 w 1179279"/>
              <a:gd name="connsiteY33" fmla="*/ 1029590 h 1634470"/>
              <a:gd name="connsiteX34" fmla="*/ 190917 w 1179279"/>
              <a:gd name="connsiteY34" fmla="*/ 1070865 h 1634470"/>
              <a:gd name="connsiteX35" fmla="*/ 190917 w 1179279"/>
              <a:gd name="connsiteY35" fmla="*/ 1207390 h 1634470"/>
              <a:gd name="connsiteX36" fmla="*/ 244892 w 1179279"/>
              <a:gd name="connsiteY36" fmla="*/ 1213740 h 1634470"/>
              <a:gd name="connsiteX37" fmla="*/ 279817 w 1179279"/>
              <a:gd name="connsiteY37" fmla="*/ 1229615 h 1634470"/>
              <a:gd name="connsiteX38" fmla="*/ 289342 w 1179279"/>
              <a:gd name="connsiteY38" fmla="*/ 1277240 h 1634470"/>
              <a:gd name="connsiteX39" fmla="*/ 356017 w 1179279"/>
              <a:gd name="connsiteY39" fmla="*/ 1305815 h 1634470"/>
              <a:gd name="connsiteX40" fmla="*/ 403642 w 1179279"/>
              <a:gd name="connsiteY40" fmla="*/ 1337565 h 1634470"/>
              <a:gd name="connsiteX41" fmla="*/ 422692 w 1179279"/>
              <a:gd name="connsiteY41" fmla="*/ 1410590 h 1634470"/>
              <a:gd name="connsiteX42" fmla="*/ 444917 w 1179279"/>
              <a:gd name="connsiteY42" fmla="*/ 1483615 h 1634470"/>
              <a:gd name="connsiteX43" fmla="*/ 483017 w 1179279"/>
              <a:gd name="connsiteY43" fmla="*/ 1489965 h 1634470"/>
              <a:gd name="connsiteX44" fmla="*/ 514767 w 1179279"/>
              <a:gd name="connsiteY44" fmla="*/ 1543940 h 1634470"/>
              <a:gd name="connsiteX45" fmla="*/ 543342 w 1179279"/>
              <a:gd name="connsiteY45" fmla="*/ 1591565 h 1634470"/>
              <a:gd name="connsiteX46" fmla="*/ 571917 w 1179279"/>
              <a:gd name="connsiteY46" fmla="*/ 1562990 h 1634470"/>
              <a:gd name="connsiteX47" fmla="*/ 597317 w 1179279"/>
              <a:gd name="connsiteY47" fmla="*/ 1509015 h 1634470"/>
              <a:gd name="connsiteX48" fmla="*/ 625892 w 1179279"/>
              <a:gd name="connsiteY48" fmla="*/ 1572515 h 1634470"/>
              <a:gd name="connsiteX49" fmla="*/ 660817 w 1179279"/>
              <a:gd name="connsiteY49" fmla="*/ 1597915 h 1634470"/>
              <a:gd name="connsiteX50" fmla="*/ 711617 w 1179279"/>
              <a:gd name="connsiteY50" fmla="*/ 1550290 h 1634470"/>
              <a:gd name="connsiteX51" fmla="*/ 794167 w 1179279"/>
              <a:gd name="connsiteY51" fmla="*/ 1566165 h 1634470"/>
              <a:gd name="connsiteX52" fmla="*/ 857667 w 1179279"/>
              <a:gd name="connsiteY52" fmla="*/ 1575690 h 1634470"/>
              <a:gd name="connsiteX53" fmla="*/ 927517 w 1179279"/>
              <a:gd name="connsiteY53" fmla="*/ 1597915 h 1634470"/>
              <a:gd name="connsiteX54" fmla="*/ 1000542 w 1179279"/>
              <a:gd name="connsiteY54" fmla="*/ 1613790 h 1634470"/>
              <a:gd name="connsiteX55" fmla="*/ 1054517 w 1179279"/>
              <a:gd name="connsiteY55" fmla="*/ 1632839 h 1634470"/>
              <a:gd name="connsiteX56" fmla="*/ 1079917 w 1179279"/>
              <a:gd name="connsiteY56" fmla="*/ 1620140 h 1634470"/>
              <a:gd name="connsiteX57" fmla="*/ 1076741 w 1179279"/>
              <a:gd name="connsiteY57" fmla="*/ 1588389 h 1634470"/>
              <a:gd name="connsiteX58" fmla="*/ 1098967 w 1179279"/>
              <a:gd name="connsiteY58" fmla="*/ 1575689 h 1634470"/>
              <a:gd name="connsiteX59" fmla="*/ 1098967 w 1179279"/>
              <a:gd name="connsiteY59" fmla="*/ 1534415 h 1634470"/>
              <a:gd name="connsiteX60" fmla="*/ 1140241 w 1179279"/>
              <a:gd name="connsiteY60" fmla="*/ 1534414 h 1634470"/>
              <a:gd name="connsiteX61" fmla="*/ 1178342 w 1179279"/>
              <a:gd name="connsiteY61" fmla="*/ 1521715 h 1634470"/>
              <a:gd name="connsiteX62" fmla="*/ 1098967 w 1179279"/>
              <a:gd name="connsiteY62" fmla="*/ 1464565 h 1634470"/>
              <a:gd name="connsiteX63" fmla="*/ 1057692 w 1179279"/>
              <a:gd name="connsiteY63" fmla="*/ 1426465 h 1634470"/>
              <a:gd name="connsiteX64" fmla="*/ 1025941 w 1179279"/>
              <a:gd name="connsiteY64" fmla="*/ 1391539 h 1634470"/>
              <a:gd name="connsiteX65" fmla="*/ 1076742 w 1179279"/>
              <a:gd name="connsiteY65" fmla="*/ 1347090 h 1634470"/>
              <a:gd name="connsiteX66" fmla="*/ 1064042 w 1179279"/>
              <a:gd name="connsiteY66" fmla="*/ 1315340 h 1634470"/>
              <a:gd name="connsiteX67" fmla="*/ 1038641 w 1179279"/>
              <a:gd name="connsiteY67" fmla="*/ 1328039 h 1634470"/>
              <a:gd name="connsiteX68" fmla="*/ 984667 w 1179279"/>
              <a:gd name="connsiteY68" fmla="*/ 1321690 h 1634470"/>
              <a:gd name="connsiteX69" fmla="*/ 1013242 w 1179279"/>
              <a:gd name="connsiteY69" fmla="*/ 1283590 h 1634470"/>
              <a:gd name="connsiteX70" fmla="*/ 975141 w 1179279"/>
              <a:gd name="connsiteY70" fmla="*/ 1245490 h 1634470"/>
              <a:gd name="connsiteX71" fmla="*/ 965617 w 1179279"/>
              <a:gd name="connsiteY71" fmla="*/ 1213740 h 1634470"/>
              <a:gd name="connsiteX72" fmla="*/ 930692 w 1179279"/>
              <a:gd name="connsiteY72" fmla="*/ 1153415 h 1634470"/>
              <a:gd name="connsiteX73" fmla="*/ 898942 w 1179279"/>
              <a:gd name="connsiteY73" fmla="*/ 1089915 h 1634470"/>
              <a:gd name="connsiteX74" fmla="*/ 857667 w 1179279"/>
              <a:gd name="connsiteY74" fmla="*/ 1020065 h 1634470"/>
              <a:gd name="connsiteX75" fmla="*/ 756067 w 1179279"/>
              <a:gd name="connsiteY75" fmla="*/ 972440 h 1634470"/>
              <a:gd name="connsiteX76" fmla="*/ 746542 w 1179279"/>
              <a:gd name="connsiteY76" fmla="*/ 886715 h 1634470"/>
              <a:gd name="connsiteX77" fmla="*/ 698917 w 1179279"/>
              <a:gd name="connsiteY77" fmla="*/ 858140 h 1634470"/>
              <a:gd name="connsiteX78" fmla="*/ 692566 w 1179279"/>
              <a:gd name="connsiteY78" fmla="*/ 759715 h 1634470"/>
              <a:gd name="connsiteX79" fmla="*/ 717967 w 1179279"/>
              <a:gd name="connsiteY79" fmla="*/ 673990 h 1634470"/>
              <a:gd name="connsiteX80" fmla="*/ 733842 w 1179279"/>
              <a:gd name="connsiteY80" fmla="*/ 591440 h 1634470"/>
              <a:gd name="connsiteX81" fmla="*/ 762417 w 1179279"/>
              <a:gd name="connsiteY81" fmla="*/ 527940 h 1634470"/>
              <a:gd name="connsiteX82" fmla="*/ 816392 w 1179279"/>
              <a:gd name="connsiteY82" fmla="*/ 486665 h 1634470"/>
              <a:gd name="connsiteX83" fmla="*/ 841792 w 1179279"/>
              <a:gd name="connsiteY83" fmla="*/ 397765 h 1634470"/>
              <a:gd name="connsiteX84" fmla="*/ 838616 w 1179279"/>
              <a:gd name="connsiteY84" fmla="*/ 324740 h 1634470"/>
              <a:gd name="connsiteX85" fmla="*/ 841791 w 1179279"/>
              <a:gd name="connsiteY85" fmla="*/ 264415 h 1634470"/>
              <a:gd name="connsiteX86" fmla="*/ 867191 w 1179279"/>
              <a:gd name="connsiteY86" fmla="*/ 223140 h 1634470"/>
              <a:gd name="connsiteX87" fmla="*/ 870367 w 1179279"/>
              <a:gd name="connsiteY87" fmla="*/ 175515 h 1634470"/>
              <a:gd name="connsiteX88" fmla="*/ 876716 w 1179279"/>
              <a:gd name="connsiteY88" fmla="*/ 127890 h 1634470"/>
              <a:gd name="connsiteX0" fmla="*/ 876716 w 1179279"/>
              <a:gd name="connsiteY0" fmla="*/ 121176 h 1627756"/>
              <a:gd name="connsiteX1" fmla="*/ 902117 w 1179279"/>
              <a:gd name="connsiteY1" fmla="*/ 67201 h 1627756"/>
              <a:gd name="connsiteX2" fmla="*/ 797342 w 1179279"/>
              <a:gd name="connsiteY2" fmla="*/ 526 h 1627756"/>
              <a:gd name="connsiteX3" fmla="*/ 714792 w 1179279"/>
              <a:gd name="connsiteY3" fmla="*/ 105301 h 1627756"/>
              <a:gd name="connsiteX4" fmla="*/ 670342 w 1179279"/>
              <a:gd name="connsiteY4" fmla="*/ 25926 h 1627756"/>
              <a:gd name="connsiteX5" fmla="*/ 654467 w 1179279"/>
              <a:gd name="connsiteY5" fmla="*/ 64026 h 1627756"/>
              <a:gd name="connsiteX6" fmla="*/ 600492 w 1179279"/>
              <a:gd name="connsiteY6" fmla="*/ 143401 h 1627756"/>
              <a:gd name="connsiteX7" fmla="*/ 562392 w 1179279"/>
              <a:gd name="connsiteY7" fmla="*/ 222776 h 1627756"/>
              <a:gd name="connsiteX8" fmla="*/ 527467 w 1179279"/>
              <a:gd name="connsiteY8" fmla="*/ 305326 h 1627756"/>
              <a:gd name="connsiteX9" fmla="*/ 521117 w 1179279"/>
              <a:gd name="connsiteY9" fmla="*/ 359301 h 1627756"/>
              <a:gd name="connsiteX10" fmla="*/ 444917 w 1179279"/>
              <a:gd name="connsiteY10" fmla="*/ 435501 h 1627756"/>
              <a:gd name="connsiteX11" fmla="*/ 444917 w 1179279"/>
              <a:gd name="connsiteY11" fmla="*/ 518051 h 1627756"/>
              <a:gd name="connsiteX12" fmla="*/ 409992 w 1179279"/>
              <a:gd name="connsiteY12" fmla="*/ 502176 h 1627756"/>
              <a:gd name="connsiteX13" fmla="*/ 362367 w 1179279"/>
              <a:gd name="connsiteY13" fmla="*/ 511701 h 1627756"/>
              <a:gd name="connsiteX14" fmla="*/ 295692 w 1179279"/>
              <a:gd name="connsiteY14" fmla="*/ 492651 h 1627756"/>
              <a:gd name="connsiteX15" fmla="*/ 289342 w 1179279"/>
              <a:gd name="connsiteY15" fmla="*/ 419626 h 1627756"/>
              <a:gd name="connsiteX16" fmla="*/ 263942 w 1179279"/>
              <a:gd name="connsiteY16" fmla="*/ 397401 h 1627756"/>
              <a:gd name="connsiteX17" fmla="*/ 184567 w 1179279"/>
              <a:gd name="connsiteY17" fmla="*/ 387876 h 1627756"/>
              <a:gd name="connsiteX18" fmla="*/ 108367 w 1179279"/>
              <a:gd name="connsiteY18" fmla="*/ 394226 h 1627756"/>
              <a:gd name="connsiteX19" fmla="*/ 35342 w 1179279"/>
              <a:gd name="connsiteY19" fmla="*/ 470426 h 1627756"/>
              <a:gd name="connsiteX20" fmla="*/ 417 w 1179279"/>
              <a:gd name="connsiteY20" fmla="*/ 533926 h 1627756"/>
              <a:gd name="connsiteX21" fmla="*/ 16292 w 1179279"/>
              <a:gd name="connsiteY21" fmla="*/ 587901 h 1627756"/>
              <a:gd name="connsiteX22" fmla="*/ 9941 w 1179279"/>
              <a:gd name="connsiteY22" fmla="*/ 632351 h 1627756"/>
              <a:gd name="connsiteX23" fmla="*/ 13117 w 1179279"/>
              <a:gd name="connsiteY23" fmla="*/ 699026 h 1627756"/>
              <a:gd name="connsiteX24" fmla="*/ 9942 w 1179279"/>
              <a:gd name="connsiteY24" fmla="*/ 737126 h 1627756"/>
              <a:gd name="connsiteX25" fmla="*/ 48042 w 1179279"/>
              <a:gd name="connsiteY25" fmla="*/ 756176 h 1627756"/>
              <a:gd name="connsiteX26" fmla="*/ 102017 w 1179279"/>
              <a:gd name="connsiteY26" fmla="*/ 791101 h 1627756"/>
              <a:gd name="connsiteX27" fmla="*/ 133767 w 1179279"/>
              <a:gd name="connsiteY27" fmla="*/ 784751 h 1627756"/>
              <a:gd name="connsiteX28" fmla="*/ 159167 w 1179279"/>
              <a:gd name="connsiteY28" fmla="*/ 841901 h 1627756"/>
              <a:gd name="connsiteX29" fmla="*/ 155992 w 1179279"/>
              <a:gd name="connsiteY29" fmla="*/ 873651 h 1627756"/>
              <a:gd name="connsiteX30" fmla="*/ 200442 w 1179279"/>
              <a:gd name="connsiteY30" fmla="*/ 905401 h 1627756"/>
              <a:gd name="connsiteX31" fmla="*/ 222667 w 1179279"/>
              <a:gd name="connsiteY31" fmla="*/ 940326 h 1627756"/>
              <a:gd name="connsiteX32" fmla="*/ 213142 w 1179279"/>
              <a:gd name="connsiteY32" fmla="*/ 1022876 h 1627756"/>
              <a:gd name="connsiteX33" fmla="*/ 190917 w 1179279"/>
              <a:gd name="connsiteY33" fmla="*/ 1064151 h 1627756"/>
              <a:gd name="connsiteX34" fmla="*/ 190917 w 1179279"/>
              <a:gd name="connsiteY34" fmla="*/ 1200676 h 1627756"/>
              <a:gd name="connsiteX35" fmla="*/ 244892 w 1179279"/>
              <a:gd name="connsiteY35" fmla="*/ 1207026 h 1627756"/>
              <a:gd name="connsiteX36" fmla="*/ 279817 w 1179279"/>
              <a:gd name="connsiteY36" fmla="*/ 1222901 h 1627756"/>
              <a:gd name="connsiteX37" fmla="*/ 289342 w 1179279"/>
              <a:gd name="connsiteY37" fmla="*/ 1270526 h 1627756"/>
              <a:gd name="connsiteX38" fmla="*/ 356017 w 1179279"/>
              <a:gd name="connsiteY38" fmla="*/ 1299101 h 1627756"/>
              <a:gd name="connsiteX39" fmla="*/ 403642 w 1179279"/>
              <a:gd name="connsiteY39" fmla="*/ 1330851 h 1627756"/>
              <a:gd name="connsiteX40" fmla="*/ 422692 w 1179279"/>
              <a:gd name="connsiteY40" fmla="*/ 1403876 h 1627756"/>
              <a:gd name="connsiteX41" fmla="*/ 444917 w 1179279"/>
              <a:gd name="connsiteY41" fmla="*/ 1476901 h 1627756"/>
              <a:gd name="connsiteX42" fmla="*/ 483017 w 1179279"/>
              <a:gd name="connsiteY42" fmla="*/ 1483251 h 1627756"/>
              <a:gd name="connsiteX43" fmla="*/ 514767 w 1179279"/>
              <a:gd name="connsiteY43" fmla="*/ 1537226 h 1627756"/>
              <a:gd name="connsiteX44" fmla="*/ 543342 w 1179279"/>
              <a:gd name="connsiteY44" fmla="*/ 1584851 h 1627756"/>
              <a:gd name="connsiteX45" fmla="*/ 571917 w 1179279"/>
              <a:gd name="connsiteY45" fmla="*/ 1556276 h 1627756"/>
              <a:gd name="connsiteX46" fmla="*/ 597317 w 1179279"/>
              <a:gd name="connsiteY46" fmla="*/ 1502301 h 1627756"/>
              <a:gd name="connsiteX47" fmla="*/ 625892 w 1179279"/>
              <a:gd name="connsiteY47" fmla="*/ 1565801 h 1627756"/>
              <a:gd name="connsiteX48" fmla="*/ 660817 w 1179279"/>
              <a:gd name="connsiteY48" fmla="*/ 1591201 h 1627756"/>
              <a:gd name="connsiteX49" fmla="*/ 711617 w 1179279"/>
              <a:gd name="connsiteY49" fmla="*/ 1543576 h 1627756"/>
              <a:gd name="connsiteX50" fmla="*/ 794167 w 1179279"/>
              <a:gd name="connsiteY50" fmla="*/ 1559451 h 1627756"/>
              <a:gd name="connsiteX51" fmla="*/ 857667 w 1179279"/>
              <a:gd name="connsiteY51" fmla="*/ 1568976 h 1627756"/>
              <a:gd name="connsiteX52" fmla="*/ 927517 w 1179279"/>
              <a:gd name="connsiteY52" fmla="*/ 1591201 h 1627756"/>
              <a:gd name="connsiteX53" fmla="*/ 1000542 w 1179279"/>
              <a:gd name="connsiteY53" fmla="*/ 1607076 h 1627756"/>
              <a:gd name="connsiteX54" fmla="*/ 1054517 w 1179279"/>
              <a:gd name="connsiteY54" fmla="*/ 1626125 h 1627756"/>
              <a:gd name="connsiteX55" fmla="*/ 1079917 w 1179279"/>
              <a:gd name="connsiteY55" fmla="*/ 1613426 h 1627756"/>
              <a:gd name="connsiteX56" fmla="*/ 1076741 w 1179279"/>
              <a:gd name="connsiteY56" fmla="*/ 1581675 h 1627756"/>
              <a:gd name="connsiteX57" fmla="*/ 1098967 w 1179279"/>
              <a:gd name="connsiteY57" fmla="*/ 1568975 h 1627756"/>
              <a:gd name="connsiteX58" fmla="*/ 1098967 w 1179279"/>
              <a:gd name="connsiteY58" fmla="*/ 1527701 h 1627756"/>
              <a:gd name="connsiteX59" fmla="*/ 1140241 w 1179279"/>
              <a:gd name="connsiteY59" fmla="*/ 1527700 h 1627756"/>
              <a:gd name="connsiteX60" fmla="*/ 1178342 w 1179279"/>
              <a:gd name="connsiteY60" fmla="*/ 1515001 h 1627756"/>
              <a:gd name="connsiteX61" fmla="*/ 1098967 w 1179279"/>
              <a:gd name="connsiteY61" fmla="*/ 1457851 h 1627756"/>
              <a:gd name="connsiteX62" fmla="*/ 1057692 w 1179279"/>
              <a:gd name="connsiteY62" fmla="*/ 1419751 h 1627756"/>
              <a:gd name="connsiteX63" fmla="*/ 1025941 w 1179279"/>
              <a:gd name="connsiteY63" fmla="*/ 1384825 h 1627756"/>
              <a:gd name="connsiteX64" fmla="*/ 1076742 w 1179279"/>
              <a:gd name="connsiteY64" fmla="*/ 1340376 h 1627756"/>
              <a:gd name="connsiteX65" fmla="*/ 1064042 w 1179279"/>
              <a:gd name="connsiteY65" fmla="*/ 1308626 h 1627756"/>
              <a:gd name="connsiteX66" fmla="*/ 1038641 w 1179279"/>
              <a:gd name="connsiteY66" fmla="*/ 1321325 h 1627756"/>
              <a:gd name="connsiteX67" fmla="*/ 984667 w 1179279"/>
              <a:gd name="connsiteY67" fmla="*/ 1314976 h 1627756"/>
              <a:gd name="connsiteX68" fmla="*/ 1013242 w 1179279"/>
              <a:gd name="connsiteY68" fmla="*/ 1276876 h 1627756"/>
              <a:gd name="connsiteX69" fmla="*/ 975141 w 1179279"/>
              <a:gd name="connsiteY69" fmla="*/ 1238776 h 1627756"/>
              <a:gd name="connsiteX70" fmla="*/ 965617 w 1179279"/>
              <a:gd name="connsiteY70" fmla="*/ 1207026 h 1627756"/>
              <a:gd name="connsiteX71" fmla="*/ 930692 w 1179279"/>
              <a:gd name="connsiteY71" fmla="*/ 1146701 h 1627756"/>
              <a:gd name="connsiteX72" fmla="*/ 898942 w 1179279"/>
              <a:gd name="connsiteY72" fmla="*/ 1083201 h 1627756"/>
              <a:gd name="connsiteX73" fmla="*/ 857667 w 1179279"/>
              <a:gd name="connsiteY73" fmla="*/ 1013351 h 1627756"/>
              <a:gd name="connsiteX74" fmla="*/ 756067 w 1179279"/>
              <a:gd name="connsiteY74" fmla="*/ 965726 h 1627756"/>
              <a:gd name="connsiteX75" fmla="*/ 746542 w 1179279"/>
              <a:gd name="connsiteY75" fmla="*/ 880001 h 1627756"/>
              <a:gd name="connsiteX76" fmla="*/ 698917 w 1179279"/>
              <a:gd name="connsiteY76" fmla="*/ 851426 h 1627756"/>
              <a:gd name="connsiteX77" fmla="*/ 692566 w 1179279"/>
              <a:gd name="connsiteY77" fmla="*/ 753001 h 1627756"/>
              <a:gd name="connsiteX78" fmla="*/ 717967 w 1179279"/>
              <a:gd name="connsiteY78" fmla="*/ 667276 h 1627756"/>
              <a:gd name="connsiteX79" fmla="*/ 733842 w 1179279"/>
              <a:gd name="connsiteY79" fmla="*/ 584726 h 1627756"/>
              <a:gd name="connsiteX80" fmla="*/ 762417 w 1179279"/>
              <a:gd name="connsiteY80" fmla="*/ 521226 h 1627756"/>
              <a:gd name="connsiteX81" fmla="*/ 816392 w 1179279"/>
              <a:gd name="connsiteY81" fmla="*/ 479951 h 1627756"/>
              <a:gd name="connsiteX82" fmla="*/ 841792 w 1179279"/>
              <a:gd name="connsiteY82" fmla="*/ 391051 h 1627756"/>
              <a:gd name="connsiteX83" fmla="*/ 838616 w 1179279"/>
              <a:gd name="connsiteY83" fmla="*/ 318026 h 1627756"/>
              <a:gd name="connsiteX84" fmla="*/ 841791 w 1179279"/>
              <a:gd name="connsiteY84" fmla="*/ 257701 h 1627756"/>
              <a:gd name="connsiteX85" fmla="*/ 867191 w 1179279"/>
              <a:gd name="connsiteY85" fmla="*/ 216426 h 1627756"/>
              <a:gd name="connsiteX86" fmla="*/ 870367 w 1179279"/>
              <a:gd name="connsiteY86" fmla="*/ 168801 h 1627756"/>
              <a:gd name="connsiteX87" fmla="*/ 876716 w 1179279"/>
              <a:gd name="connsiteY87" fmla="*/ 121176 h 1627756"/>
              <a:gd name="connsiteX0" fmla="*/ 876716 w 1179279"/>
              <a:gd name="connsiteY0" fmla="*/ 118026 h 1624606"/>
              <a:gd name="connsiteX1" fmla="*/ 902117 w 1179279"/>
              <a:gd name="connsiteY1" fmla="*/ 64051 h 1624606"/>
              <a:gd name="connsiteX2" fmla="*/ 790992 w 1179279"/>
              <a:gd name="connsiteY2" fmla="*/ 551 h 1624606"/>
              <a:gd name="connsiteX3" fmla="*/ 714792 w 1179279"/>
              <a:gd name="connsiteY3" fmla="*/ 102151 h 1624606"/>
              <a:gd name="connsiteX4" fmla="*/ 670342 w 1179279"/>
              <a:gd name="connsiteY4" fmla="*/ 22776 h 1624606"/>
              <a:gd name="connsiteX5" fmla="*/ 654467 w 1179279"/>
              <a:gd name="connsiteY5" fmla="*/ 60876 h 1624606"/>
              <a:gd name="connsiteX6" fmla="*/ 600492 w 1179279"/>
              <a:gd name="connsiteY6" fmla="*/ 140251 h 1624606"/>
              <a:gd name="connsiteX7" fmla="*/ 562392 w 1179279"/>
              <a:gd name="connsiteY7" fmla="*/ 219626 h 1624606"/>
              <a:gd name="connsiteX8" fmla="*/ 527467 w 1179279"/>
              <a:gd name="connsiteY8" fmla="*/ 302176 h 1624606"/>
              <a:gd name="connsiteX9" fmla="*/ 521117 w 1179279"/>
              <a:gd name="connsiteY9" fmla="*/ 356151 h 1624606"/>
              <a:gd name="connsiteX10" fmla="*/ 444917 w 1179279"/>
              <a:gd name="connsiteY10" fmla="*/ 432351 h 1624606"/>
              <a:gd name="connsiteX11" fmla="*/ 444917 w 1179279"/>
              <a:gd name="connsiteY11" fmla="*/ 514901 h 1624606"/>
              <a:gd name="connsiteX12" fmla="*/ 409992 w 1179279"/>
              <a:gd name="connsiteY12" fmla="*/ 499026 h 1624606"/>
              <a:gd name="connsiteX13" fmla="*/ 362367 w 1179279"/>
              <a:gd name="connsiteY13" fmla="*/ 508551 h 1624606"/>
              <a:gd name="connsiteX14" fmla="*/ 295692 w 1179279"/>
              <a:gd name="connsiteY14" fmla="*/ 489501 h 1624606"/>
              <a:gd name="connsiteX15" fmla="*/ 289342 w 1179279"/>
              <a:gd name="connsiteY15" fmla="*/ 416476 h 1624606"/>
              <a:gd name="connsiteX16" fmla="*/ 263942 w 1179279"/>
              <a:gd name="connsiteY16" fmla="*/ 394251 h 1624606"/>
              <a:gd name="connsiteX17" fmla="*/ 184567 w 1179279"/>
              <a:gd name="connsiteY17" fmla="*/ 384726 h 1624606"/>
              <a:gd name="connsiteX18" fmla="*/ 108367 w 1179279"/>
              <a:gd name="connsiteY18" fmla="*/ 391076 h 1624606"/>
              <a:gd name="connsiteX19" fmla="*/ 35342 w 1179279"/>
              <a:gd name="connsiteY19" fmla="*/ 467276 h 1624606"/>
              <a:gd name="connsiteX20" fmla="*/ 417 w 1179279"/>
              <a:gd name="connsiteY20" fmla="*/ 530776 h 1624606"/>
              <a:gd name="connsiteX21" fmla="*/ 16292 w 1179279"/>
              <a:gd name="connsiteY21" fmla="*/ 584751 h 1624606"/>
              <a:gd name="connsiteX22" fmla="*/ 9941 w 1179279"/>
              <a:gd name="connsiteY22" fmla="*/ 629201 h 1624606"/>
              <a:gd name="connsiteX23" fmla="*/ 13117 w 1179279"/>
              <a:gd name="connsiteY23" fmla="*/ 695876 h 1624606"/>
              <a:gd name="connsiteX24" fmla="*/ 9942 w 1179279"/>
              <a:gd name="connsiteY24" fmla="*/ 733976 h 1624606"/>
              <a:gd name="connsiteX25" fmla="*/ 48042 w 1179279"/>
              <a:gd name="connsiteY25" fmla="*/ 753026 h 1624606"/>
              <a:gd name="connsiteX26" fmla="*/ 102017 w 1179279"/>
              <a:gd name="connsiteY26" fmla="*/ 787951 h 1624606"/>
              <a:gd name="connsiteX27" fmla="*/ 133767 w 1179279"/>
              <a:gd name="connsiteY27" fmla="*/ 781601 h 1624606"/>
              <a:gd name="connsiteX28" fmla="*/ 159167 w 1179279"/>
              <a:gd name="connsiteY28" fmla="*/ 838751 h 1624606"/>
              <a:gd name="connsiteX29" fmla="*/ 155992 w 1179279"/>
              <a:gd name="connsiteY29" fmla="*/ 870501 h 1624606"/>
              <a:gd name="connsiteX30" fmla="*/ 200442 w 1179279"/>
              <a:gd name="connsiteY30" fmla="*/ 902251 h 1624606"/>
              <a:gd name="connsiteX31" fmla="*/ 222667 w 1179279"/>
              <a:gd name="connsiteY31" fmla="*/ 937176 h 1624606"/>
              <a:gd name="connsiteX32" fmla="*/ 213142 w 1179279"/>
              <a:gd name="connsiteY32" fmla="*/ 1019726 h 1624606"/>
              <a:gd name="connsiteX33" fmla="*/ 190917 w 1179279"/>
              <a:gd name="connsiteY33" fmla="*/ 1061001 h 1624606"/>
              <a:gd name="connsiteX34" fmla="*/ 190917 w 1179279"/>
              <a:gd name="connsiteY34" fmla="*/ 1197526 h 1624606"/>
              <a:gd name="connsiteX35" fmla="*/ 244892 w 1179279"/>
              <a:gd name="connsiteY35" fmla="*/ 1203876 h 1624606"/>
              <a:gd name="connsiteX36" fmla="*/ 279817 w 1179279"/>
              <a:gd name="connsiteY36" fmla="*/ 1219751 h 1624606"/>
              <a:gd name="connsiteX37" fmla="*/ 289342 w 1179279"/>
              <a:gd name="connsiteY37" fmla="*/ 1267376 h 1624606"/>
              <a:gd name="connsiteX38" fmla="*/ 356017 w 1179279"/>
              <a:gd name="connsiteY38" fmla="*/ 1295951 h 1624606"/>
              <a:gd name="connsiteX39" fmla="*/ 403642 w 1179279"/>
              <a:gd name="connsiteY39" fmla="*/ 1327701 h 1624606"/>
              <a:gd name="connsiteX40" fmla="*/ 422692 w 1179279"/>
              <a:gd name="connsiteY40" fmla="*/ 1400726 h 1624606"/>
              <a:gd name="connsiteX41" fmla="*/ 444917 w 1179279"/>
              <a:gd name="connsiteY41" fmla="*/ 1473751 h 1624606"/>
              <a:gd name="connsiteX42" fmla="*/ 483017 w 1179279"/>
              <a:gd name="connsiteY42" fmla="*/ 1480101 h 1624606"/>
              <a:gd name="connsiteX43" fmla="*/ 514767 w 1179279"/>
              <a:gd name="connsiteY43" fmla="*/ 1534076 h 1624606"/>
              <a:gd name="connsiteX44" fmla="*/ 543342 w 1179279"/>
              <a:gd name="connsiteY44" fmla="*/ 1581701 h 1624606"/>
              <a:gd name="connsiteX45" fmla="*/ 571917 w 1179279"/>
              <a:gd name="connsiteY45" fmla="*/ 1553126 h 1624606"/>
              <a:gd name="connsiteX46" fmla="*/ 597317 w 1179279"/>
              <a:gd name="connsiteY46" fmla="*/ 1499151 h 1624606"/>
              <a:gd name="connsiteX47" fmla="*/ 625892 w 1179279"/>
              <a:gd name="connsiteY47" fmla="*/ 1562651 h 1624606"/>
              <a:gd name="connsiteX48" fmla="*/ 660817 w 1179279"/>
              <a:gd name="connsiteY48" fmla="*/ 1588051 h 1624606"/>
              <a:gd name="connsiteX49" fmla="*/ 711617 w 1179279"/>
              <a:gd name="connsiteY49" fmla="*/ 1540426 h 1624606"/>
              <a:gd name="connsiteX50" fmla="*/ 794167 w 1179279"/>
              <a:gd name="connsiteY50" fmla="*/ 1556301 h 1624606"/>
              <a:gd name="connsiteX51" fmla="*/ 857667 w 1179279"/>
              <a:gd name="connsiteY51" fmla="*/ 1565826 h 1624606"/>
              <a:gd name="connsiteX52" fmla="*/ 927517 w 1179279"/>
              <a:gd name="connsiteY52" fmla="*/ 1588051 h 1624606"/>
              <a:gd name="connsiteX53" fmla="*/ 1000542 w 1179279"/>
              <a:gd name="connsiteY53" fmla="*/ 1603926 h 1624606"/>
              <a:gd name="connsiteX54" fmla="*/ 1054517 w 1179279"/>
              <a:gd name="connsiteY54" fmla="*/ 1622975 h 1624606"/>
              <a:gd name="connsiteX55" fmla="*/ 1079917 w 1179279"/>
              <a:gd name="connsiteY55" fmla="*/ 1610276 h 1624606"/>
              <a:gd name="connsiteX56" fmla="*/ 1076741 w 1179279"/>
              <a:gd name="connsiteY56" fmla="*/ 1578525 h 1624606"/>
              <a:gd name="connsiteX57" fmla="*/ 1098967 w 1179279"/>
              <a:gd name="connsiteY57" fmla="*/ 1565825 h 1624606"/>
              <a:gd name="connsiteX58" fmla="*/ 1098967 w 1179279"/>
              <a:gd name="connsiteY58" fmla="*/ 1524551 h 1624606"/>
              <a:gd name="connsiteX59" fmla="*/ 1140241 w 1179279"/>
              <a:gd name="connsiteY59" fmla="*/ 1524550 h 1624606"/>
              <a:gd name="connsiteX60" fmla="*/ 1178342 w 1179279"/>
              <a:gd name="connsiteY60" fmla="*/ 1511851 h 1624606"/>
              <a:gd name="connsiteX61" fmla="*/ 1098967 w 1179279"/>
              <a:gd name="connsiteY61" fmla="*/ 1454701 h 1624606"/>
              <a:gd name="connsiteX62" fmla="*/ 1057692 w 1179279"/>
              <a:gd name="connsiteY62" fmla="*/ 1416601 h 1624606"/>
              <a:gd name="connsiteX63" fmla="*/ 1025941 w 1179279"/>
              <a:gd name="connsiteY63" fmla="*/ 1381675 h 1624606"/>
              <a:gd name="connsiteX64" fmla="*/ 1076742 w 1179279"/>
              <a:gd name="connsiteY64" fmla="*/ 1337226 h 1624606"/>
              <a:gd name="connsiteX65" fmla="*/ 1064042 w 1179279"/>
              <a:gd name="connsiteY65" fmla="*/ 1305476 h 1624606"/>
              <a:gd name="connsiteX66" fmla="*/ 1038641 w 1179279"/>
              <a:gd name="connsiteY66" fmla="*/ 1318175 h 1624606"/>
              <a:gd name="connsiteX67" fmla="*/ 984667 w 1179279"/>
              <a:gd name="connsiteY67" fmla="*/ 1311826 h 1624606"/>
              <a:gd name="connsiteX68" fmla="*/ 1013242 w 1179279"/>
              <a:gd name="connsiteY68" fmla="*/ 1273726 h 1624606"/>
              <a:gd name="connsiteX69" fmla="*/ 975141 w 1179279"/>
              <a:gd name="connsiteY69" fmla="*/ 1235626 h 1624606"/>
              <a:gd name="connsiteX70" fmla="*/ 965617 w 1179279"/>
              <a:gd name="connsiteY70" fmla="*/ 1203876 h 1624606"/>
              <a:gd name="connsiteX71" fmla="*/ 930692 w 1179279"/>
              <a:gd name="connsiteY71" fmla="*/ 1143551 h 1624606"/>
              <a:gd name="connsiteX72" fmla="*/ 898942 w 1179279"/>
              <a:gd name="connsiteY72" fmla="*/ 1080051 h 1624606"/>
              <a:gd name="connsiteX73" fmla="*/ 857667 w 1179279"/>
              <a:gd name="connsiteY73" fmla="*/ 1010201 h 1624606"/>
              <a:gd name="connsiteX74" fmla="*/ 756067 w 1179279"/>
              <a:gd name="connsiteY74" fmla="*/ 962576 h 1624606"/>
              <a:gd name="connsiteX75" fmla="*/ 746542 w 1179279"/>
              <a:gd name="connsiteY75" fmla="*/ 876851 h 1624606"/>
              <a:gd name="connsiteX76" fmla="*/ 698917 w 1179279"/>
              <a:gd name="connsiteY76" fmla="*/ 848276 h 1624606"/>
              <a:gd name="connsiteX77" fmla="*/ 692566 w 1179279"/>
              <a:gd name="connsiteY77" fmla="*/ 749851 h 1624606"/>
              <a:gd name="connsiteX78" fmla="*/ 717967 w 1179279"/>
              <a:gd name="connsiteY78" fmla="*/ 664126 h 1624606"/>
              <a:gd name="connsiteX79" fmla="*/ 733842 w 1179279"/>
              <a:gd name="connsiteY79" fmla="*/ 581576 h 1624606"/>
              <a:gd name="connsiteX80" fmla="*/ 762417 w 1179279"/>
              <a:gd name="connsiteY80" fmla="*/ 518076 h 1624606"/>
              <a:gd name="connsiteX81" fmla="*/ 816392 w 1179279"/>
              <a:gd name="connsiteY81" fmla="*/ 476801 h 1624606"/>
              <a:gd name="connsiteX82" fmla="*/ 841792 w 1179279"/>
              <a:gd name="connsiteY82" fmla="*/ 387901 h 1624606"/>
              <a:gd name="connsiteX83" fmla="*/ 838616 w 1179279"/>
              <a:gd name="connsiteY83" fmla="*/ 314876 h 1624606"/>
              <a:gd name="connsiteX84" fmla="*/ 841791 w 1179279"/>
              <a:gd name="connsiteY84" fmla="*/ 254551 h 1624606"/>
              <a:gd name="connsiteX85" fmla="*/ 867191 w 1179279"/>
              <a:gd name="connsiteY85" fmla="*/ 213276 h 1624606"/>
              <a:gd name="connsiteX86" fmla="*/ 870367 w 1179279"/>
              <a:gd name="connsiteY86" fmla="*/ 165651 h 1624606"/>
              <a:gd name="connsiteX87" fmla="*/ 876716 w 1179279"/>
              <a:gd name="connsiteY87" fmla="*/ 118026 h 1624606"/>
              <a:gd name="connsiteX0" fmla="*/ 876716 w 1179279"/>
              <a:gd name="connsiteY0" fmla="*/ 118026 h 1624606"/>
              <a:gd name="connsiteX1" fmla="*/ 902117 w 1179279"/>
              <a:gd name="connsiteY1" fmla="*/ 64051 h 1624606"/>
              <a:gd name="connsiteX2" fmla="*/ 790992 w 1179279"/>
              <a:gd name="connsiteY2" fmla="*/ 551 h 1624606"/>
              <a:gd name="connsiteX3" fmla="*/ 714792 w 1179279"/>
              <a:gd name="connsiteY3" fmla="*/ 102151 h 1624606"/>
              <a:gd name="connsiteX4" fmla="*/ 670342 w 1179279"/>
              <a:gd name="connsiteY4" fmla="*/ 22776 h 1624606"/>
              <a:gd name="connsiteX5" fmla="*/ 654467 w 1179279"/>
              <a:gd name="connsiteY5" fmla="*/ 60876 h 1624606"/>
              <a:gd name="connsiteX6" fmla="*/ 600492 w 1179279"/>
              <a:gd name="connsiteY6" fmla="*/ 140251 h 1624606"/>
              <a:gd name="connsiteX7" fmla="*/ 562392 w 1179279"/>
              <a:gd name="connsiteY7" fmla="*/ 219626 h 1624606"/>
              <a:gd name="connsiteX8" fmla="*/ 527467 w 1179279"/>
              <a:gd name="connsiteY8" fmla="*/ 302176 h 1624606"/>
              <a:gd name="connsiteX9" fmla="*/ 521117 w 1179279"/>
              <a:gd name="connsiteY9" fmla="*/ 356151 h 1624606"/>
              <a:gd name="connsiteX10" fmla="*/ 444917 w 1179279"/>
              <a:gd name="connsiteY10" fmla="*/ 432351 h 1624606"/>
              <a:gd name="connsiteX11" fmla="*/ 444917 w 1179279"/>
              <a:gd name="connsiteY11" fmla="*/ 514901 h 1624606"/>
              <a:gd name="connsiteX12" fmla="*/ 409992 w 1179279"/>
              <a:gd name="connsiteY12" fmla="*/ 499026 h 1624606"/>
              <a:gd name="connsiteX13" fmla="*/ 362367 w 1179279"/>
              <a:gd name="connsiteY13" fmla="*/ 508551 h 1624606"/>
              <a:gd name="connsiteX14" fmla="*/ 295692 w 1179279"/>
              <a:gd name="connsiteY14" fmla="*/ 489501 h 1624606"/>
              <a:gd name="connsiteX15" fmla="*/ 289342 w 1179279"/>
              <a:gd name="connsiteY15" fmla="*/ 416476 h 1624606"/>
              <a:gd name="connsiteX16" fmla="*/ 263942 w 1179279"/>
              <a:gd name="connsiteY16" fmla="*/ 394251 h 1624606"/>
              <a:gd name="connsiteX17" fmla="*/ 184567 w 1179279"/>
              <a:gd name="connsiteY17" fmla="*/ 384726 h 1624606"/>
              <a:gd name="connsiteX18" fmla="*/ 108367 w 1179279"/>
              <a:gd name="connsiteY18" fmla="*/ 391076 h 1624606"/>
              <a:gd name="connsiteX19" fmla="*/ 35342 w 1179279"/>
              <a:gd name="connsiteY19" fmla="*/ 467276 h 1624606"/>
              <a:gd name="connsiteX20" fmla="*/ 417 w 1179279"/>
              <a:gd name="connsiteY20" fmla="*/ 530776 h 1624606"/>
              <a:gd name="connsiteX21" fmla="*/ 16292 w 1179279"/>
              <a:gd name="connsiteY21" fmla="*/ 584751 h 1624606"/>
              <a:gd name="connsiteX22" fmla="*/ 9941 w 1179279"/>
              <a:gd name="connsiteY22" fmla="*/ 629201 h 1624606"/>
              <a:gd name="connsiteX23" fmla="*/ 13117 w 1179279"/>
              <a:gd name="connsiteY23" fmla="*/ 695876 h 1624606"/>
              <a:gd name="connsiteX24" fmla="*/ 9942 w 1179279"/>
              <a:gd name="connsiteY24" fmla="*/ 733976 h 1624606"/>
              <a:gd name="connsiteX25" fmla="*/ 48042 w 1179279"/>
              <a:gd name="connsiteY25" fmla="*/ 753026 h 1624606"/>
              <a:gd name="connsiteX26" fmla="*/ 102017 w 1179279"/>
              <a:gd name="connsiteY26" fmla="*/ 787951 h 1624606"/>
              <a:gd name="connsiteX27" fmla="*/ 133767 w 1179279"/>
              <a:gd name="connsiteY27" fmla="*/ 781601 h 1624606"/>
              <a:gd name="connsiteX28" fmla="*/ 159167 w 1179279"/>
              <a:gd name="connsiteY28" fmla="*/ 838751 h 1624606"/>
              <a:gd name="connsiteX29" fmla="*/ 155992 w 1179279"/>
              <a:gd name="connsiteY29" fmla="*/ 870501 h 1624606"/>
              <a:gd name="connsiteX30" fmla="*/ 200442 w 1179279"/>
              <a:gd name="connsiteY30" fmla="*/ 902251 h 1624606"/>
              <a:gd name="connsiteX31" fmla="*/ 222667 w 1179279"/>
              <a:gd name="connsiteY31" fmla="*/ 937176 h 1624606"/>
              <a:gd name="connsiteX32" fmla="*/ 213142 w 1179279"/>
              <a:gd name="connsiteY32" fmla="*/ 1019726 h 1624606"/>
              <a:gd name="connsiteX33" fmla="*/ 190917 w 1179279"/>
              <a:gd name="connsiteY33" fmla="*/ 1061001 h 1624606"/>
              <a:gd name="connsiteX34" fmla="*/ 190917 w 1179279"/>
              <a:gd name="connsiteY34" fmla="*/ 1197526 h 1624606"/>
              <a:gd name="connsiteX35" fmla="*/ 244892 w 1179279"/>
              <a:gd name="connsiteY35" fmla="*/ 1203876 h 1624606"/>
              <a:gd name="connsiteX36" fmla="*/ 279817 w 1179279"/>
              <a:gd name="connsiteY36" fmla="*/ 1219751 h 1624606"/>
              <a:gd name="connsiteX37" fmla="*/ 289342 w 1179279"/>
              <a:gd name="connsiteY37" fmla="*/ 1267376 h 1624606"/>
              <a:gd name="connsiteX38" fmla="*/ 356017 w 1179279"/>
              <a:gd name="connsiteY38" fmla="*/ 1295951 h 1624606"/>
              <a:gd name="connsiteX39" fmla="*/ 403642 w 1179279"/>
              <a:gd name="connsiteY39" fmla="*/ 1327701 h 1624606"/>
              <a:gd name="connsiteX40" fmla="*/ 422692 w 1179279"/>
              <a:gd name="connsiteY40" fmla="*/ 1400726 h 1624606"/>
              <a:gd name="connsiteX41" fmla="*/ 444917 w 1179279"/>
              <a:gd name="connsiteY41" fmla="*/ 1473751 h 1624606"/>
              <a:gd name="connsiteX42" fmla="*/ 483017 w 1179279"/>
              <a:gd name="connsiteY42" fmla="*/ 1480101 h 1624606"/>
              <a:gd name="connsiteX43" fmla="*/ 514767 w 1179279"/>
              <a:gd name="connsiteY43" fmla="*/ 1534076 h 1624606"/>
              <a:gd name="connsiteX44" fmla="*/ 543342 w 1179279"/>
              <a:gd name="connsiteY44" fmla="*/ 1581701 h 1624606"/>
              <a:gd name="connsiteX45" fmla="*/ 571917 w 1179279"/>
              <a:gd name="connsiteY45" fmla="*/ 1553126 h 1624606"/>
              <a:gd name="connsiteX46" fmla="*/ 597317 w 1179279"/>
              <a:gd name="connsiteY46" fmla="*/ 1499151 h 1624606"/>
              <a:gd name="connsiteX47" fmla="*/ 625892 w 1179279"/>
              <a:gd name="connsiteY47" fmla="*/ 1562651 h 1624606"/>
              <a:gd name="connsiteX48" fmla="*/ 660817 w 1179279"/>
              <a:gd name="connsiteY48" fmla="*/ 1588051 h 1624606"/>
              <a:gd name="connsiteX49" fmla="*/ 711617 w 1179279"/>
              <a:gd name="connsiteY49" fmla="*/ 1540426 h 1624606"/>
              <a:gd name="connsiteX50" fmla="*/ 794167 w 1179279"/>
              <a:gd name="connsiteY50" fmla="*/ 1556301 h 1624606"/>
              <a:gd name="connsiteX51" fmla="*/ 857667 w 1179279"/>
              <a:gd name="connsiteY51" fmla="*/ 1565826 h 1624606"/>
              <a:gd name="connsiteX52" fmla="*/ 927517 w 1179279"/>
              <a:gd name="connsiteY52" fmla="*/ 1588051 h 1624606"/>
              <a:gd name="connsiteX53" fmla="*/ 1000542 w 1179279"/>
              <a:gd name="connsiteY53" fmla="*/ 1603926 h 1624606"/>
              <a:gd name="connsiteX54" fmla="*/ 1054517 w 1179279"/>
              <a:gd name="connsiteY54" fmla="*/ 1622975 h 1624606"/>
              <a:gd name="connsiteX55" fmla="*/ 1079917 w 1179279"/>
              <a:gd name="connsiteY55" fmla="*/ 1610276 h 1624606"/>
              <a:gd name="connsiteX56" fmla="*/ 1076741 w 1179279"/>
              <a:gd name="connsiteY56" fmla="*/ 1578525 h 1624606"/>
              <a:gd name="connsiteX57" fmla="*/ 1098967 w 1179279"/>
              <a:gd name="connsiteY57" fmla="*/ 1565825 h 1624606"/>
              <a:gd name="connsiteX58" fmla="*/ 1098967 w 1179279"/>
              <a:gd name="connsiteY58" fmla="*/ 1524551 h 1624606"/>
              <a:gd name="connsiteX59" fmla="*/ 1140241 w 1179279"/>
              <a:gd name="connsiteY59" fmla="*/ 1524550 h 1624606"/>
              <a:gd name="connsiteX60" fmla="*/ 1178342 w 1179279"/>
              <a:gd name="connsiteY60" fmla="*/ 1511851 h 1624606"/>
              <a:gd name="connsiteX61" fmla="*/ 1098967 w 1179279"/>
              <a:gd name="connsiteY61" fmla="*/ 1454701 h 1624606"/>
              <a:gd name="connsiteX62" fmla="*/ 1057692 w 1179279"/>
              <a:gd name="connsiteY62" fmla="*/ 1416601 h 1624606"/>
              <a:gd name="connsiteX63" fmla="*/ 1025941 w 1179279"/>
              <a:gd name="connsiteY63" fmla="*/ 1381675 h 1624606"/>
              <a:gd name="connsiteX64" fmla="*/ 1076742 w 1179279"/>
              <a:gd name="connsiteY64" fmla="*/ 1337226 h 1624606"/>
              <a:gd name="connsiteX65" fmla="*/ 1064042 w 1179279"/>
              <a:gd name="connsiteY65" fmla="*/ 1305476 h 1624606"/>
              <a:gd name="connsiteX66" fmla="*/ 1038641 w 1179279"/>
              <a:gd name="connsiteY66" fmla="*/ 1318175 h 1624606"/>
              <a:gd name="connsiteX67" fmla="*/ 984667 w 1179279"/>
              <a:gd name="connsiteY67" fmla="*/ 1311826 h 1624606"/>
              <a:gd name="connsiteX68" fmla="*/ 1013242 w 1179279"/>
              <a:gd name="connsiteY68" fmla="*/ 1273726 h 1624606"/>
              <a:gd name="connsiteX69" fmla="*/ 975141 w 1179279"/>
              <a:gd name="connsiteY69" fmla="*/ 1235626 h 1624606"/>
              <a:gd name="connsiteX70" fmla="*/ 965617 w 1179279"/>
              <a:gd name="connsiteY70" fmla="*/ 1203876 h 1624606"/>
              <a:gd name="connsiteX71" fmla="*/ 930692 w 1179279"/>
              <a:gd name="connsiteY71" fmla="*/ 1143551 h 1624606"/>
              <a:gd name="connsiteX72" fmla="*/ 898942 w 1179279"/>
              <a:gd name="connsiteY72" fmla="*/ 1080051 h 1624606"/>
              <a:gd name="connsiteX73" fmla="*/ 857667 w 1179279"/>
              <a:gd name="connsiteY73" fmla="*/ 1010201 h 1624606"/>
              <a:gd name="connsiteX74" fmla="*/ 756067 w 1179279"/>
              <a:gd name="connsiteY74" fmla="*/ 962576 h 1624606"/>
              <a:gd name="connsiteX75" fmla="*/ 746542 w 1179279"/>
              <a:gd name="connsiteY75" fmla="*/ 876851 h 1624606"/>
              <a:gd name="connsiteX76" fmla="*/ 698917 w 1179279"/>
              <a:gd name="connsiteY76" fmla="*/ 848276 h 1624606"/>
              <a:gd name="connsiteX77" fmla="*/ 692566 w 1179279"/>
              <a:gd name="connsiteY77" fmla="*/ 749851 h 1624606"/>
              <a:gd name="connsiteX78" fmla="*/ 717967 w 1179279"/>
              <a:gd name="connsiteY78" fmla="*/ 664126 h 1624606"/>
              <a:gd name="connsiteX79" fmla="*/ 733842 w 1179279"/>
              <a:gd name="connsiteY79" fmla="*/ 581576 h 1624606"/>
              <a:gd name="connsiteX80" fmla="*/ 762417 w 1179279"/>
              <a:gd name="connsiteY80" fmla="*/ 518076 h 1624606"/>
              <a:gd name="connsiteX81" fmla="*/ 816392 w 1179279"/>
              <a:gd name="connsiteY81" fmla="*/ 476801 h 1624606"/>
              <a:gd name="connsiteX82" fmla="*/ 841792 w 1179279"/>
              <a:gd name="connsiteY82" fmla="*/ 387901 h 1624606"/>
              <a:gd name="connsiteX83" fmla="*/ 838616 w 1179279"/>
              <a:gd name="connsiteY83" fmla="*/ 314876 h 1624606"/>
              <a:gd name="connsiteX84" fmla="*/ 841791 w 1179279"/>
              <a:gd name="connsiteY84" fmla="*/ 254551 h 1624606"/>
              <a:gd name="connsiteX85" fmla="*/ 867191 w 1179279"/>
              <a:gd name="connsiteY85" fmla="*/ 213276 h 1624606"/>
              <a:gd name="connsiteX86" fmla="*/ 870367 w 1179279"/>
              <a:gd name="connsiteY86" fmla="*/ 165651 h 1624606"/>
              <a:gd name="connsiteX87" fmla="*/ 876716 w 1179279"/>
              <a:gd name="connsiteY87" fmla="*/ 118026 h 1624606"/>
              <a:gd name="connsiteX0" fmla="*/ 876716 w 1179279"/>
              <a:gd name="connsiteY0" fmla="*/ 119431 h 1626011"/>
              <a:gd name="connsiteX1" fmla="*/ 902117 w 1179279"/>
              <a:gd name="connsiteY1" fmla="*/ 65456 h 1626011"/>
              <a:gd name="connsiteX2" fmla="*/ 790992 w 1179279"/>
              <a:gd name="connsiteY2" fmla="*/ 1956 h 1626011"/>
              <a:gd name="connsiteX3" fmla="*/ 759241 w 1179279"/>
              <a:gd name="connsiteY3" fmla="*/ 24182 h 1626011"/>
              <a:gd name="connsiteX4" fmla="*/ 714792 w 1179279"/>
              <a:gd name="connsiteY4" fmla="*/ 103556 h 1626011"/>
              <a:gd name="connsiteX5" fmla="*/ 670342 w 1179279"/>
              <a:gd name="connsiteY5" fmla="*/ 24181 h 1626011"/>
              <a:gd name="connsiteX6" fmla="*/ 654467 w 1179279"/>
              <a:gd name="connsiteY6" fmla="*/ 62281 h 1626011"/>
              <a:gd name="connsiteX7" fmla="*/ 600492 w 1179279"/>
              <a:gd name="connsiteY7" fmla="*/ 141656 h 1626011"/>
              <a:gd name="connsiteX8" fmla="*/ 562392 w 1179279"/>
              <a:gd name="connsiteY8" fmla="*/ 221031 h 1626011"/>
              <a:gd name="connsiteX9" fmla="*/ 527467 w 1179279"/>
              <a:gd name="connsiteY9" fmla="*/ 303581 h 1626011"/>
              <a:gd name="connsiteX10" fmla="*/ 521117 w 1179279"/>
              <a:gd name="connsiteY10" fmla="*/ 357556 h 1626011"/>
              <a:gd name="connsiteX11" fmla="*/ 444917 w 1179279"/>
              <a:gd name="connsiteY11" fmla="*/ 433756 h 1626011"/>
              <a:gd name="connsiteX12" fmla="*/ 444917 w 1179279"/>
              <a:gd name="connsiteY12" fmla="*/ 516306 h 1626011"/>
              <a:gd name="connsiteX13" fmla="*/ 409992 w 1179279"/>
              <a:gd name="connsiteY13" fmla="*/ 500431 h 1626011"/>
              <a:gd name="connsiteX14" fmla="*/ 362367 w 1179279"/>
              <a:gd name="connsiteY14" fmla="*/ 509956 h 1626011"/>
              <a:gd name="connsiteX15" fmla="*/ 295692 w 1179279"/>
              <a:gd name="connsiteY15" fmla="*/ 490906 h 1626011"/>
              <a:gd name="connsiteX16" fmla="*/ 289342 w 1179279"/>
              <a:gd name="connsiteY16" fmla="*/ 417881 h 1626011"/>
              <a:gd name="connsiteX17" fmla="*/ 263942 w 1179279"/>
              <a:gd name="connsiteY17" fmla="*/ 395656 h 1626011"/>
              <a:gd name="connsiteX18" fmla="*/ 184567 w 1179279"/>
              <a:gd name="connsiteY18" fmla="*/ 386131 h 1626011"/>
              <a:gd name="connsiteX19" fmla="*/ 108367 w 1179279"/>
              <a:gd name="connsiteY19" fmla="*/ 392481 h 1626011"/>
              <a:gd name="connsiteX20" fmla="*/ 35342 w 1179279"/>
              <a:gd name="connsiteY20" fmla="*/ 468681 h 1626011"/>
              <a:gd name="connsiteX21" fmla="*/ 417 w 1179279"/>
              <a:gd name="connsiteY21" fmla="*/ 532181 h 1626011"/>
              <a:gd name="connsiteX22" fmla="*/ 16292 w 1179279"/>
              <a:gd name="connsiteY22" fmla="*/ 586156 h 1626011"/>
              <a:gd name="connsiteX23" fmla="*/ 9941 w 1179279"/>
              <a:gd name="connsiteY23" fmla="*/ 630606 h 1626011"/>
              <a:gd name="connsiteX24" fmla="*/ 13117 w 1179279"/>
              <a:gd name="connsiteY24" fmla="*/ 697281 h 1626011"/>
              <a:gd name="connsiteX25" fmla="*/ 9942 w 1179279"/>
              <a:gd name="connsiteY25" fmla="*/ 735381 h 1626011"/>
              <a:gd name="connsiteX26" fmla="*/ 48042 w 1179279"/>
              <a:gd name="connsiteY26" fmla="*/ 754431 h 1626011"/>
              <a:gd name="connsiteX27" fmla="*/ 102017 w 1179279"/>
              <a:gd name="connsiteY27" fmla="*/ 789356 h 1626011"/>
              <a:gd name="connsiteX28" fmla="*/ 133767 w 1179279"/>
              <a:gd name="connsiteY28" fmla="*/ 783006 h 1626011"/>
              <a:gd name="connsiteX29" fmla="*/ 159167 w 1179279"/>
              <a:gd name="connsiteY29" fmla="*/ 840156 h 1626011"/>
              <a:gd name="connsiteX30" fmla="*/ 155992 w 1179279"/>
              <a:gd name="connsiteY30" fmla="*/ 871906 h 1626011"/>
              <a:gd name="connsiteX31" fmla="*/ 200442 w 1179279"/>
              <a:gd name="connsiteY31" fmla="*/ 903656 h 1626011"/>
              <a:gd name="connsiteX32" fmla="*/ 222667 w 1179279"/>
              <a:gd name="connsiteY32" fmla="*/ 938581 h 1626011"/>
              <a:gd name="connsiteX33" fmla="*/ 213142 w 1179279"/>
              <a:gd name="connsiteY33" fmla="*/ 1021131 h 1626011"/>
              <a:gd name="connsiteX34" fmla="*/ 190917 w 1179279"/>
              <a:gd name="connsiteY34" fmla="*/ 1062406 h 1626011"/>
              <a:gd name="connsiteX35" fmla="*/ 190917 w 1179279"/>
              <a:gd name="connsiteY35" fmla="*/ 1198931 h 1626011"/>
              <a:gd name="connsiteX36" fmla="*/ 244892 w 1179279"/>
              <a:gd name="connsiteY36" fmla="*/ 1205281 h 1626011"/>
              <a:gd name="connsiteX37" fmla="*/ 279817 w 1179279"/>
              <a:gd name="connsiteY37" fmla="*/ 1221156 h 1626011"/>
              <a:gd name="connsiteX38" fmla="*/ 289342 w 1179279"/>
              <a:gd name="connsiteY38" fmla="*/ 1268781 h 1626011"/>
              <a:gd name="connsiteX39" fmla="*/ 356017 w 1179279"/>
              <a:gd name="connsiteY39" fmla="*/ 1297356 h 1626011"/>
              <a:gd name="connsiteX40" fmla="*/ 403642 w 1179279"/>
              <a:gd name="connsiteY40" fmla="*/ 1329106 h 1626011"/>
              <a:gd name="connsiteX41" fmla="*/ 422692 w 1179279"/>
              <a:gd name="connsiteY41" fmla="*/ 1402131 h 1626011"/>
              <a:gd name="connsiteX42" fmla="*/ 444917 w 1179279"/>
              <a:gd name="connsiteY42" fmla="*/ 1475156 h 1626011"/>
              <a:gd name="connsiteX43" fmla="*/ 483017 w 1179279"/>
              <a:gd name="connsiteY43" fmla="*/ 1481506 h 1626011"/>
              <a:gd name="connsiteX44" fmla="*/ 514767 w 1179279"/>
              <a:gd name="connsiteY44" fmla="*/ 1535481 h 1626011"/>
              <a:gd name="connsiteX45" fmla="*/ 543342 w 1179279"/>
              <a:gd name="connsiteY45" fmla="*/ 1583106 h 1626011"/>
              <a:gd name="connsiteX46" fmla="*/ 571917 w 1179279"/>
              <a:gd name="connsiteY46" fmla="*/ 1554531 h 1626011"/>
              <a:gd name="connsiteX47" fmla="*/ 597317 w 1179279"/>
              <a:gd name="connsiteY47" fmla="*/ 1500556 h 1626011"/>
              <a:gd name="connsiteX48" fmla="*/ 625892 w 1179279"/>
              <a:gd name="connsiteY48" fmla="*/ 1564056 h 1626011"/>
              <a:gd name="connsiteX49" fmla="*/ 660817 w 1179279"/>
              <a:gd name="connsiteY49" fmla="*/ 1589456 h 1626011"/>
              <a:gd name="connsiteX50" fmla="*/ 711617 w 1179279"/>
              <a:gd name="connsiteY50" fmla="*/ 1541831 h 1626011"/>
              <a:gd name="connsiteX51" fmla="*/ 794167 w 1179279"/>
              <a:gd name="connsiteY51" fmla="*/ 1557706 h 1626011"/>
              <a:gd name="connsiteX52" fmla="*/ 857667 w 1179279"/>
              <a:gd name="connsiteY52" fmla="*/ 1567231 h 1626011"/>
              <a:gd name="connsiteX53" fmla="*/ 927517 w 1179279"/>
              <a:gd name="connsiteY53" fmla="*/ 1589456 h 1626011"/>
              <a:gd name="connsiteX54" fmla="*/ 1000542 w 1179279"/>
              <a:gd name="connsiteY54" fmla="*/ 1605331 h 1626011"/>
              <a:gd name="connsiteX55" fmla="*/ 1054517 w 1179279"/>
              <a:gd name="connsiteY55" fmla="*/ 1624380 h 1626011"/>
              <a:gd name="connsiteX56" fmla="*/ 1079917 w 1179279"/>
              <a:gd name="connsiteY56" fmla="*/ 1611681 h 1626011"/>
              <a:gd name="connsiteX57" fmla="*/ 1076741 w 1179279"/>
              <a:gd name="connsiteY57" fmla="*/ 1579930 h 1626011"/>
              <a:gd name="connsiteX58" fmla="*/ 1098967 w 1179279"/>
              <a:gd name="connsiteY58" fmla="*/ 1567230 h 1626011"/>
              <a:gd name="connsiteX59" fmla="*/ 1098967 w 1179279"/>
              <a:gd name="connsiteY59" fmla="*/ 1525956 h 1626011"/>
              <a:gd name="connsiteX60" fmla="*/ 1140241 w 1179279"/>
              <a:gd name="connsiteY60" fmla="*/ 1525955 h 1626011"/>
              <a:gd name="connsiteX61" fmla="*/ 1178342 w 1179279"/>
              <a:gd name="connsiteY61" fmla="*/ 1513256 h 1626011"/>
              <a:gd name="connsiteX62" fmla="*/ 1098967 w 1179279"/>
              <a:gd name="connsiteY62" fmla="*/ 1456106 h 1626011"/>
              <a:gd name="connsiteX63" fmla="*/ 1057692 w 1179279"/>
              <a:gd name="connsiteY63" fmla="*/ 1418006 h 1626011"/>
              <a:gd name="connsiteX64" fmla="*/ 1025941 w 1179279"/>
              <a:gd name="connsiteY64" fmla="*/ 1383080 h 1626011"/>
              <a:gd name="connsiteX65" fmla="*/ 1076742 w 1179279"/>
              <a:gd name="connsiteY65" fmla="*/ 1338631 h 1626011"/>
              <a:gd name="connsiteX66" fmla="*/ 1064042 w 1179279"/>
              <a:gd name="connsiteY66" fmla="*/ 1306881 h 1626011"/>
              <a:gd name="connsiteX67" fmla="*/ 1038641 w 1179279"/>
              <a:gd name="connsiteY67" fmla="*/ 1319580 h 1626011"/>
              <a:gd name="connsiteX68" fmla="*/ 984667 w 1179279"/>
              <a:gd name="connsiteY68" fmla="*/ 1313231 h 1626011"/>
              <a:gd name="connsiteX69" fmla="*/ 1013242 w 1179279"/>
              <a:gd name="connsiteY69" fmla="*/ 1275131 h 1626011"/>
              <a:gd name="connsiteX70" fmla="*/ 975141 w 1179279"/>
              <a:gd name="connsiteY70" fmla="*/ 1237031 h 1626011"/>
              <a:gd name="connsiteX71" fmla="*/ 965617 w 1179279"/>
              <a:gd name="connsiteY71" fmla="*/ 1205281 h 1626011"/>
              <a:gd name="connsiteX72" fmla="*/ 930692 w 1179279"/>
              <a:gd name="connsiteY72" fmla="*/ 1144956 h 1626011"/>
              <a:gd name="connsiteX73" fmla="*/ 898942 w 1179279"/>
              <a:gd name="connsiteY73" fmla="*/ 1081456 h 1626011"/>
              <a:gd name="connsiteX74" fmla="*/ 857667 w 1179279"/>
              <a:gd name="connsiteY74" fmla="*/ 1011606 h 1626011"/>
              <a:gd name="connsiteX75" fmla="*/ 756067 w 1179279"/>
              <a:gd name="connsiteY75" fmla="*/ 963981 h 1626011"/>
              <a:gd name="connsiteX76" fmla="*/ 746542 w 1179279"/>
              <a:gd name="connsiteY76" fmla="*/ 878256 h 1626011"/>
              <a:gd name="connsiteX77" fmla="*/ 698917 w 1179279"/>
              <a:gd name="connsiteY77" fmla="*/ 849681 h 1626011"/>
              <a:gd name="connsiteX78" fmla="*/ 692566 w 1179279"/>
              <a:gd name="connsiteY78" fmla="*/ 751256 h 1626011"/>
              <a:gd name="connsiteX79" fmla="*/ 717967 w 1179279"/>
              <a:gd name="connsiteY79" fmla="*/ 665531 h 1626011"/>
              <a:gd name="connsiteX80" fmla="*/ 733842 w 1179279"/>
              <a:gd name="connsiteY80" fmla="*/ 582981 h 1626011"/>
              <a:gd name="connsiteX81" fmla="*/ 762417 w 1179279"/>
              <a:gd name="connsiteY81" fmla="*/ 519481 h 1626011"/>
              <a:gd name="connsiteX82" fmla="*/ 816392 w 1179279"/>
              <a:gd name="connsiteY82" fmla="*/ 478206 h 1626011"/>
              <a:gd name="connsiteX83" fmla="*/ 841792 w 1179279"/>
              <a:gd name="connsiteY83" fmla="*/ 389306 h 1626011"/>
              <a:gd name="connsiteX84" fmla="*/ 838616 w 1179279"/>
              <a:gd name="connsiteY84" fmla="*/ 316281 h 1626011"/>
              <a:gd name="connsiteX85" fmla="*/ 841791 w 1179279"/>
              <a:gd name="connsiteY85" fmla="*/ 255956 h 1626011"/>
              <a:gd name="connsiteX86" fmla="*/ 867191 w 1179279"/>
              <a:gd name="connsiteY86" fmla="*/ 214681 h 1626011"/>
              <a:gd name="connsiteX87" fmla="*/ 870367 w 1179279"/>
              <a:gd name="connsiteY87" fmla="*/ 167056 h 1626011"/>
              <a:gd name="connsiteX88" fmla="*/ 876716 w 1179279"/>
              <a:gd name="connsiteY88" fmla="*/ 119431 h 1626011"/>
              <a:gd name="connsiteX0" fmla="*/ 876716 w 1179279"/>
              <a:gd name="connsiteY0" fmla="*/ 118118 h 1624698"/>
              <a:gd name="connsiteX1" fmla="*/ 902117 w 1179279"/>
              <a:gd name="connsiteY1" fmla="*/ 64143 h 1624698"/>
              <a:gd name="connsiteX2" fmla="*/ 790992 w 1179279"/>
              <a:gd name="connsiteY2" fmla="*/ 643 h 1624698"/>
              <a:gd name="connsiteX3" fmla="*/ 771941 w 1179279"/>
              <a:gd name="connsiteY3" fmla="*/ 60969 h 1624698"/>
              <a:gd name="connsiteX4" fmla="*/ 714792 w 1179279"/>
              <a:gd name="connsiteY4" fmla="*/ 102243 h 1624698"/>
              <a:gd name="connsiteX5" fmla="*/ 670342 w 1179279"/>
              <a:gd name="connsiteY5" fmla="*/ 22868 h 1624698"/>
              <a:gd name="connsiteX6" fmla="*/ 654467 w 1179279"/>
              <a:gd name="connsiteY6" fmla="*/ 60968 h 1624698"/>
              <a:gd name="connsiteX7" fmla="*/ 600492 w 1179279"/>
              <a:gd name="connsiteY7" fmla="*/ 140343 h 1624698"/>
              <a:gd name="connsiteX8" fmla="*/ 562392 w 1179279"/>
              <a:gd name="connsiteY8" fmla="*/ 219718 h 1624698"/>
              <a:gd name="connsiteX9" fmla="*/ 527467 w 1179279"/>
              <a:gd name="connsiteY9" fmla="*/ 302268 h 1624698"/>
              <a:gd name="connsiteX10" fmla="*/ 521117 w 1179279"/>
              <a:gd name="connsiteY10" fmla="*/ 356243 h 1624698"/>
              <a:gd name="connsiteX11" fmla="*/ 444917 w 1179279"/>
              <a:gd name="connsiteY11" fmla="*/ 432443 h 1624698"/>
              <a:gd name="connsiteX12" fmla="*/ 444917 w 1179279"/>
              <a:gd name="connsiteY12" fmla="*/ 514993 h 1624698"/>
              <a:gd name="connsiteX13" fmla="*/ 409992 w 1179279"/>
              <a:gd name="connsiteY13" fmla="*/ 499118 h 1624698"/>
              <a:gd name="connsiteX14" fmla="*/ 362367 w 1179279"/>
              <a:gd name="connsiteY14" fmla="*/ 508643 h 1624698"/>
              <a:gd name="connsiteX15" fmla="*/ 295692 w 1179279"/>
              <a:gd name="connsiteY15" fmla="*/ 489593 h 1624698"/>
              <a:gd name="connsiteX16" fmla="*/ 289342 w 1179279"/>
              <a:gd name="connsiteY16" fmla="*/ 416568 h 1624698"/>
              <a:gd name="connsiteX17" fmla="*/ 263942 w 1179279"/>
              <a:gd name="connsiteY17" fmla="*/ 394343 h 1624698"/>
              <a:gd name="connsiteX18" fmla="*/ 184567 w 1179279"/>
              <a:gd name="connsiteY18" fmla="*/ 384818 h 1624698"/>
              <a:gd name="connsiteX19" fmla="*/ 108367 w 1179279"/>
              <a:gd name="connsiteY19" fmla="*/ 391168 h 1624698"/>
              <a:gd name="connsiteX20" fmla="*/ 35342 w 1179279"/>
              <a:gd name="connsiteY20" fmla="*/ 467368 h 1624698"/>
              <a:gd name="connsiteX21" fmla="*/ 417 w 1179279"/>
              <a:gd name="connsiteY21" fmla="*/ 530868 h 1624698"/>
              <a:gd name="connsiteX22" fmla="*/ 16292 w 1179279"/>
              <a:gd name="connsiteY22" fmla="*/ 584843 h 1624698"/>
              <a:gd name="connsiteX23" fmla="*/ 9941 w 1179279"/>
              <a:gd name="connsiteY23" fmla="*/ 629293 h 1624698"/>
              <a:gd name="connsiteX24" fmla="*/ 13117 w 1179279"/>
              <a:gd name="connsiteY24" fmla="*/ 695968 h 1624698"/>
              <a:gd name="connsiteX25" fmla="*/ 9942 w 1179279"/>
              <a:gd name="connsiteY25" fmla="*/ 734068 h 1624698"/>
              <a:gd name="connsiteX26" fmla="*/ 48042 w 1179279"/>
              <a:gd name="connsiteY26" fmla="*/ 753118 h 1624698"/>
              <a:gd name="connsiteX27" fmla="*/ 102017 w 1179279"/>
              <a:gd name="connsiteY27" fmla="*/ 788043 h 1624698"/>
              <a:gd name="connsiteX28" fmla="*/ 133767 w 1179279"/>
              <a:gd name="connsiteY28" fmla="*/ 781693 h 1624698"/>
              <a:gd name="connsiteX29" fmla="*/ 159167 w 1179279"/>
              <a:gd name="connsiteY29" fmla="*/ 838843 h 1624698"/>
              <a:gd name="connsiteX30" fmla="*/ 155992 w 1179279"/>
              <a:gd name="connsiteY30" fmla="*/ 870593 h 1624698"/>
              <a:gd name="connsiteX31" fmla="*/ 200442 w 1179279"/>
              <a:gd name="connsiteY31" fmla="*/ 902343 h 1624698"/>
              <a:gd name="connsiteX32" fmla="*/ 222667 w 1179279"/>
              <a:gd name="connsiteY32" fmla="*/ 937268 h 1624698"/>
              <a:gd name="connsiteX33" fmla="*/ 213142 w 1179279"/>
              <a:gd name="connsiteY33" fmla="*/ 1019818 h 1624698"/>
              <a:gd name="connsiteX34" fmla="*/ 190917 w 1179279"/>
              <a:gd name="connsiteY34" fmla="*/ 1061093 h 1624698"/>
              <a:gd name="connsiteX35" fmla="*/ 190917 w 1179279"/>
              <a:gd name="connsiteY35" fmla="*/ 1197618 h 1624698"/>
              <a:gd name="connsiteX36" fmla="*/ 244892 w 1179279"/>
              <a:gd name="connsiteY36" fmla="*/ 1203968 h 1624698"/>
              <a:gd name="connsiteX37" fmla="*/ 279817 w 1179279"/>
              <a:gd name="connsiteY37" fmla="*/ 1219843 h 1624698"/>
              <a:gd name="connsiteX38" fmla="*/ 289342 w 1179279"/>
              <a:gd name="connsiteY38" fmla="*/ 1267468 h 1624698"/>
              <a:gd name="connsiteX39" fmla="*/ 356017 w 1179279"/>
              <a:gd name="connsiteY39" fmla="*/ 1296043 h 1624698"/>
              <a:gd name="connsiteX40" fmla="*/ 403642 w 1179279"/>
              <a:gd name="connsiteY40" fmla="*/ 1327793 h 1624698"/>
              <a:gd name="connsiteX41" fmla="*/ 422692 w 1179279"/>
              <a:gd name="connsiteY41" fmla="*/ 1400818 h 1624698"/>
              <a:gd name="connsiteX42" fmla="*/ 444917 w 1179279"/>
              <a:gd name="connsiteY42" fmla="*/ 1473843 h 1624698"/>
              <a:gd name="connsiteX43" fmla="*/ 483017 w 1179279"/>
              <a:gd name="connsiteY43" fmla="*/ 1480193 h 1624698"/>
              <a:gd name="connsiteX44" fmla="*/ 514767 w 1179279"/>
              <a:gd name="connsiteY44" fmla="*/ 1534168 h 1624698"/>
              <a:gd name="connsiteX45" fmla="*/ 543342 w 1179279"/>
              <a:gd name="connsiteY45" fmla="*/ 1581793 h 1624698"/>
              <a:gd name="connsiteX46" fmla="*/ 571917 w 1179279"/>
              <a:gd name="connsiteY46" fmla="*/ 1553218 h 1624698"/>
              <a:gd name="connsiteX47" fmla="*/ 597317 w 1179279"/>
              <a:gd name="connsiteY47" fmla="*/ 1499243 h 1624698"/>
              <a:gd name="connsiteX48" fmla="*/ 625892 w 1179279"/>
              <a:gd name="connsiteY48" fmla="*/ 1562743 h 1624698"/>
              <a:gd name="connsiteX49" fmla="*/ 660817 w 1179279"/>
              <a:gd name="connsiteY49" fmla="*/ 1588143 h 1624698"/>
              <a:gd name="connsiteX50" fmla="*/ 711617 w 1179279"/>
              <a:gd name="connsiteY50" fmla="*/ 1540518 h 1624698"/>
              <a:gd name="connsiteX51" fmla="*/ 794167 w 1179279"/>
              <a:gd name="connsiteY51" fmla="*/ 1556393 h 1624698"/>
              <a:gd name="connsiteX52" fmla="*/ 857667 w 1179279"/>
              <a:gd name="connsiteY52" fmla="*/ 1565918 h 1624698"/>
              <a:gd name="connsiteX53" fmla="*/ 927517 w 1179279"/>
              <a:gd name="connsiteY53" fmla="*/ 1588143 h 1624698"/>
              <a:gd name="connsiteX54" fmla="*/ 1000542 w 1179279"/>
              <a:gd name="connsiteY54" fmla="*/ 1604018 h 1624698"/>
              <a:gd name="connsiteX55" fmla="*/ 1054517 w 1179279"/>
              <a:gd name="connsiteY55" fmla="*/ 1623067 h 1624698"/>
              <a:gd name="connsiteX56" fmla="*/ 1079917 w 1179279"/>
              <a:gd name="connsiteY56" fmla="*/ 1610368 h 1624698"/>
              <a:gd name="connsiteX57" fmla="*/ 1076741 w 1179279"/>
              <a:gd name="connsiteY57" fmla="*/ 1578617 h 1624698"/>
              <a:gd name="connsiteX58" fmla="*/ 1098967 w 1179279"/>
              <a:gd name="connsiteY58" fmla="*/ 1565917 h 1624698"/>
              <a:gd name="connsiteX59" fmla="*/ 1098967 w 1179279"/>
              <a:gd name="connsiteY59" fmla="*/ 1524643 h 1624698"/>
              <a:gd name="connsiteX60" fmla="*/ 1140241 w 1179279"/>
              <a:gd name="connsiteY60" fmla="*/ 1524642 h 1624698"/>
              <a:gd name="connsiteX61" fmla="*/ 1178342 w 1179279"/>
              <a:gd name="connsiteY61" fmla="*/ 1511943 h 1624698"/>
              <a:gd name="connsiteX62" fmla="*/ 1098967 w 1179279"/>
              <a:gd name="connsiteY62" fmla="*/ 1454793 h 1624698"/>
              <a:gd name="connsiteX63" fmla="*/ 1057692 w 1179279"/>
              <a:gd name="connsiteY63" fmla="*/ 1416693 h 1624698"/>
              <a:gd name="connsiteX64" fmla="*/ 1025941 w 1179279"/>
              <a:gd name="connsiteY64" fmla="*/ 1381767 h 1624698"/>
              <a:gd name="connsiteX65" fmla="*/ 1076742 w 1179279"/>
              <a:gd name="connsiteY65" fmla="*/ 1337318 h 1624698"/>
              <a:gd name="connsiteX66" fmla="*/ 1064042 w 1179279"/>
              <a:gd name="connsiteY66" fmla="*/ 1305568 h 1624698"/>
              <a:gd name="connsiteX67" fmla="*/ 1038641 w 1179279"/>
              <a:gd name="connsiteY67" fmla="*/ 1318267 h 1624698"/>
              <a:gd name="connsiteX68" fmla="*/ 984667 w 1179279"/>
              <a:gd name="connsiteY68" fmla="*/ 1311918 h 1624698"/>
              <a:gd name="connsiteX69" fmla="*/ 1013242 w 1179279"/>
              <a:gd name="connsiteY69" fmla="*/ 1273818 h 1624698"/>
              <a:gd name="connsiteX70" fmla="*/ 975141 w 1179279"/>
              <a:gd name="connsiteY70" fmla="*/ 1235718 h 1624698"/>
              <a:gd name="connsiteX71" fmla="*/ 965617 w 1179279"/>
              <a:gd name="connsiteY71" fmla="*/ 1203968 h 1624698"/>
              <a:gd name="connsiteX72" fmla="*/ 930692 w 1179279"/>
              <a:gd name="connsiteY72" fmla="*/ 1143643 h 1624698"/>
              <a:gd name="connsiteX73" fmla="*/ 898942 w 1179279"/>
              <a:gd name="connsiteY73" fmla="*/ 1080143 h 1624698"/>
              <a:gd name="connsiteX74" fmla="*/ 857667 w 1179279"/>
              <a:gd name="connsiteY74" fmla="*/ 1010293 h 1624698"/>
              <a:gd name="connsiteX75" fmla="*/ 756067 w 1179279"/>
              <a:gd name="connsiteY75" fmla="*/ 962668 h 1624698"/>
              <a:gd name="connsiteX76" fmla="*/ 746542 w 1179279"/>
              <a:gd name="connsiteY76" fmla="*/ 876943 h 1624698"/>
              <a:gd name="connsiteX77" fmla="*/ 698917 w 1179279"/>
              <a:gd name="connsiteY77" fmla="*/ 848368 h 1624698"/>
              <a:gd name="connsiteX78" fmla="*/ 692566 w 1179279"/>
              <a:gd name="connsiteY78" fmla="*/ 749943 h 1624698"/>
              <a:gd name="connsiteX79" fmla="*/ 717967 w 1179279"/>
              <a:gd name="connsiteY79" fmla="*/ 664218 h 1624698"/>
              <a:gd name="connsiteX80" fmla="*/ 733842 w 1179279"/>
              <a:gd name="connsiteY80" fmla="*/ 581668 h 1624698"/>
              <a:gd name="connsiteX81" fmla="*/ 762417 w 1179279"/>
              <a:gd name="connsiteY81" fmla="*/ 518168 h 1624698"/>
              <a:gd name="connsiteX82" fmla="*/ 816392 w 1179279"/>
              <a:gd name="connsiteY82" fmla="*/ 476893 h 1624698"/>
              <a:gd name="connsiteX83" fmla="*/ 841792 w 1179279"/>
              <a:gd name="connsiteY83" fmla="*/ 387993 h 1624698"/>
              <a:gd name="connsiteX84" fmla="*/ 838616 w 1179279"/>
              <a:gd name="connsiteY84" fmla="*/ 314968 h 1624698"/>
              <a:gd name="connsiteX85" fmla="*/ 841791 w 1179279"/>
              <a:gd name="connsiteY85" fmla="*/ 254643 h 1624698"/>
              <a:gd name="connsiteX86" fmla="*/ 867191 w 1179279"/>
              <a:gd name="connsiteY86" fmla="*/ 213368 h 1624698"/>
              <a:gd name="connsiteX87" fmla="*/ 870367 w 1179279"/>
              <a:gd name="connsiteY87" fmla="*/ 165743 h 1624698"/>
              <a:gd name="connsiteX88" fmla="*/ 876716 w 1179279"/>
              <a:gd name="connsiteY88" fmla="*/ 118118 h 1624698"/>
              <a:gd name="connsiteX0" fmla="*/ 876716 w 1179279"/>
              <a:gd name="connsiteY0" fmla="*/ 118118 h 1624698"/>
              <a:gd name="connsiteX1" fmla="*/ 902117 w 1179279"/>
              <a:gd name="connsiteY1" fmla="*/ 64143 h 1624698"/>
              <a:gd name="connsiteX2" fmla="*/ 790992 w 1179279"/>
              <a:gd name="connsiteY2" fmla="*/ 643 h 1624698"/>
              <a:gd name="connsiteX3" fmla="*/ 771941 w 1179279"/>
              <a:gd name="connsiteY3" fmla="*/ 60969 h 1624698"/>
              <a:gd name="connsiteX4" fmla="*/ 692567 w 1179279"/>
              <a:gd name="connsiteY4" fmla="*/ 207018 h 1624698"/>
              <a:gd name="connsiteX5" fmla="*/ 670342 w 1179279"/>
              <a:gd name="connsiteY5" fmla="*/ 22868 h 1624698"/>
              <a:gd name="connsiteX6" fmla="*/ 654467 w 1179279"/>
              <a:gd name="connsiteY6" fmla="*/ 60968 h 1624698"/>
              <a:gd name="connsiteX7" fmla="*/ 600492 w 1179279"/>
              <a:gd name="connsiteY7" fmla="*/ 140343 h 1624698"/>
              <a:gd name="connsiteX8" fmla="*/ 562392 w 1179279"/>
              <a:gd name="connsiteY8" fmla="*/ 219718 h 1624698"/>
              <a:gd name="connsiteX9" fmla="*/ 527467 w 1179279"/>
              <a:gd name="connsiteY9" fmla="*/ 302268 h 1624698"/>
              <a:gd name="connsiteX10" fmla="*/ 521117 w 1179279"/>
              <a:gd name="connsiteY10" fmla="*/ 356243 h 1624698"/>
              <a:gd name="connsiteX11" fmla="*/ 444917 w 1179279"/>
              <a:gd name="connsiteY11" fmla="*/ 432443 h 1624698"/>
              <a:gd name="connsiteX12" fmla="*/ 444917 w 1179279"/>
              <a:gd name="connsiteY12" fmla="*/ 514993 h 1624698"/>
              <a:gd name="connsiteX13" fmla="*/ 409992 w 1179279"/>
              <a:gd name="connsiteY13" fmla="*/ 499118 h 1624698"/>
              <a:gd name="connsiteX14" fmla="*/ 362367 w 1179279"/>
              <a:gd name="connsiteY14" fmla="*/ 508643 h 1624698"/>
              <a:gd name="connsiteX15" fmla="*/ 295692 w 1179279"/>
              <a:gd name="connsiteY15" fmla="*/ 489593 h 1624698"/>
              <a:gd name="connsiteX16" fmla="*/ 289342 w 1179279"/>
              <a:gd name="connsiteY16" fmla="*/ 416568 h 1624698"/>
              <a:gd name="connsiteX17" fmla="*/ 263942 w 1179279"/>
              <a:gd name="connsiteY17" fmla="*/ 394343 h 1624698"/>
              <a:gd name="connsiteX18" fmla="*/ 184567 w 1179279"/>
              <a:gd name="connsiteY18" fmla="*/ 384818 h 1624698"/>
              <a:gd name="connsiteX19" fmla="*/ 108367 w 1179279"/>
              <a:gd name="connsiteY19" fmla="*/ 391168 h 1624698"/>
              <a:gd name="connsiteX20" fmla="*/ 35342 w 1179279"/>
              <a:gd name="connsiteY20" fmla="*/ 467368 h 1624698"/>
              <a:gd name="connsiteX21" fmla="*/ 417 w 1179279"/>
              <a:gd name="connsiteY21" fmla="*/ 530868 h 1624698"/>
              <a:gd name="connsiteX22" fmla="*/ 16292 w 1179279"/>
              <a:gd name="connsiteY22" fmla="*/ 584843 h 1624698"/>
              <a:gd name="connsiteX23" fmla="*/ 9941 w 1179279"/>
              <a:gd name="connsiteY23" fmla="*/ 629293 h 1624698"/>
              <a:gd name="connsiteX24" fmla="*/ 13117 w 1179279"/>
              <a:gd name="connsiteY24" fmla="*/ 695968 h 1624698"/>
              <a:gd name="connsiteX25" fmla="*/ 9942 w 1179279"/>
              <a:gd name="connsiteY25" fmla="*/ 734068 h 1624698"/>
              <a:gd name="connsiteX26" fmla="*/ 48042 w 1179279"/>
              <a:gd name="connsiteY26" fmla="*/ 753118 h 1624698"/>
              <a:gd name="connsiteX27" fmla="*/ 102017 w 1179279"/>
              <a:gd name="connsiteY27" fmla="*/ 788043 h 1624698"/>
              <a:gd name="connsiteX28" fmla="*/ 133767 w 1179279"/>
              <a:gd name="connsiteY28" fmla="*/ 781693 h 1624698"/>
              <a:gd name="connsiteX29" fmla="*/ 159167 w 1179279"/>
              <a:gd name="connsiteY29" fmla="*/ 838843 h 1624698"/>
              <a:gd name="connsiteX30" fmla="*/ 155992 w 1179279"/>
              <a:gd name="connsiteY30" fmla="*/ 870593 h 1624698"/>
              <a:gd name="connsiteX31" fmla="*/ 200442 w 1179279"/>
              <a:gd name="connsiteY31" fmla="*/ 902343 h 1624698"/>
              <a:gd name="connsiteX32" fmla="*/ 222667 w 1179279"/>
              <a:gd name="connsiteY32" fmla="*/ 937268 h 1624698"/>
              <a:gd name="connsiteX33" fmla="*/ 213142 w 1179279"/>
              <a:gd name="connsiteY33" fmla="*/ 1019818 h 1624698"/>
              <a:gd name="connsiteX34" fmla="*/ 190917 w 1179279"/>
              <a:gd name="connsiteY34" fmla="*/ 1061093 h 1624698"/>
              <a:gd name="connsiteX35" fmla="*/ 190917 w 1179279"/>
              <a:gd name="connsiteY35" fmla="*/ 1197618 h 1624698"/>
              <a:gd name="connsiteX36" fmla="*/ 244892 w 1179279"/>
              <a:gd name="connsiteY36" fmla="*/ 1203968 h 1624698"/>
              <a:gd name="connsiteX37" fmla="*/ 279817 w 1179279"/>
              <a:gd name="connsiteY37" fmla="*/ 1219843 h 1624698"/>
              <a:gd name="connsiteX38" fmla="*/ 289342 w 1179279"/>
              <a:gd name="connsiteY38" fmla="*/ 1267468 h 1624698"/>
              <a:gd name="connsiteX39" fmla="*/ 356017 w 1179279"/>
              <a:gd name="connsiteY39" fmla="*/ 1296043 h 1624698"/>
              <a:gd name="connsiteX40" fmla="*/ 403642 w 1179279"/>
              <a:gd name="connsiteY40" fmla="*/ 1327793 h 1624698"/>
              <a:gd name="connsiteX41" fmla="*/ 422692 w 1179279"/>
              <a:gd name="connsiteY41" fmla="*/ 1400818 h 1624698"/>
              <a:gd name="connsiteX42" fmla="*/ 444917 w 1179279"/>
              <a:gd name="connsiteY42" fmla="*/ 1473843 h 1624698"/>
              <a:gd name="connsiteX43" fmla="*/ 483017 w 1179279"/>
              <a:gd name="connsiteY43" fmla="*/ 1480193 h 1624698"/>
              <a:gd name="connsiteX44" fmla="*/ 514767 w 1179279"/>
              <a:gd name="connsiteY44" fmla="*/ 1534168 h 1624698"/>
              <a:gd name="connsiteX45" fmla="*/ 543342 w 1179279"/>
              <a:gd name="connsiteY45" fmla="*/ 1581793 h 1624698"/>
              <a:gd name="connsiteX46" fmla="*/ 571917 w 1179279"/>
              <a:gd name="connsiteY46" fmla="*/ 1553218 h 1624698"/>
              <a:gd name="connsiteX47" fmla="*/ 597317 w 1179279"/>
              <a:gd name="connsiteY47" fmla="*/ 1499243 h 1624698"/>
              <a:gd name="connsiteX48" fmla="*/ 625892 w 1179279"/>
              <a:gd name="connsiteY48" fmla="*/ 1562743 h 1624698"/>
              <a:gd name="connsiteX49" fmla="*/ 660817 w 1179279"/>
              <a:gd name="connsiteY49" fmla="*/ 1588143 h 1624698"/>
              <a:gd name="connsiteX50" fmla="*/ 711617 w 1179279"/>
              <a:gd name="connsiteY50" fmla="*/ 1540518 h 1624698"/>
              <a:gd name="connsiteX51" fmla="*/ 794167 w 1179279"/>
              <a:gd name="connsiteY51" fmla="*/ 1556393 h 1624698"/>
              <a:gd name="connsiteX52" fmla="*/ 857667 w 1179279"/>
              <a:gd name="connsiteY52" fmla="*/ 1565918 h 1624698"/>
              <a:gd name="connsiteX53" fmla="*/ 927517 w 1179279"/>
              <a:gd name="connsiteY53" fmla="*/ 1588143 h 1624698"/>
              <a:gd name="connsiteX54" fmla="*/ 1000542 w 1179279"/>
              <a:gd name="connsiteY54" fmla="*/ 1604018 h 1624698"/>
              <a:gd name="connsiteX55" fmla="*/ 1054517 w 1179279"/>
              <a:gd name="connsiteY55" fmla="*/ 1623067 h 1624698"/>
              <a:gd name="connsiteX56" fmla="*/ 1079917 w 1179279"/>
              <a:gd name="connsiteY56" fmla="*/ 1610368 h 1624698"/>
              <a:gd name="connsiteX57" fmla="*/ 1076741 w 1179279"/>
              <a:gd name="connsiteY57" fmla="*/ 1578617 h 1624698"/>
              <a:gd name="connsiteX58" fmla="*/ 1098967 w 1179279"/>
              <a:gd name="connsiteY58" fmla="*/ 1565917 h 1624698"/>
              <a:gd name="connsiteX59" fmla="*/ 1098967 w 1179279"/>
              <a:gd name="connsiteY59" fmla="*/ 1524643 h 1624698"/>
              <a:gd name="connsiteX60" fmla="*/ 1140241 w 1179279"/>
              <a:gd name="connsiteY60" fmla="*/ 1524642 h 1624698"/>
              <a:gd name="connsiteX61" fmla="*/ 1178342 w 1179279"/>
              <a:gd name="connsiteY61" fmla="*/ 1511943 h 1624698"/>
              <a:gd name="connsiteX62" fmla="*/ 1098967 w 1179279"/>
              <a:gd name="connsiteY62" fmla="*/ 1454793 h 1624698"/>
              <a:gd name="connsiteX63" fmla="*/ 1057692 w 1179279"/>
              <a:gd name="connsiteY63" fmla="*/ 1416693 h 1624698"/>
              <a:gd name="connsiteX64" fmla="*/ 1025941 w 1179279"/>
              <a:gd name="connsiteY64" fmla="*/ 1381767 h 1624698"/>
              <a:gd name="connsiteX65" fmla="*/ 1076742 w 1179279"/>
              <a:gd name="connsiteY65" fmla="*/ 1337318 h 1624698"/>
              <a:gd name="connsiteX66" fmla="*/ 1064042 w 1179279"/>
              <a:gd name="connsiteY66" fmla="*/ 1305568 h 1624698"/>
              <a:gd name="connsiteX67" fmla="*/ 1038641 w 1179279"/>
              <a:gd name="connsiteY67" fmla="*/ 1318267 h 1624698"/>
              <a:gd name="connsiteX68" fmla="*/ 984667 w 1179279"/>
              <a:gd name="connsiteY68" fmla="*/ 1311918 h 1624698"/>
              <a:gd name="connsiteX69" fmla="*/ 1013242 w 1179279"/>
              <a:gd name="connsiteY69" fmla="*/ 1273818 h 1624698"/>
              <a:gd name="connsiteX70" fmla="*/ 975141 w 1179279"/>
              <a:gd name="connsiteY70" fmla="*/ 1235718 h 1624698"/>
              <a:gd name="connsiteX71" fmla="*/ 965617 w 1179279"/>
              <a:gd name="connsiteY71" fmla="*/ 1203968 h 1624698"/>
              <a:gd name="connsiteX72" fmla="*/ 930692 w 1179279"/>
              <a:gd name="connsiteY72" fmla="*/ 1143643 h 1624698"/>
              <a:gd name="connsiteX73" fmla="*/ 898942 w 1179279"/>
              <a:gd name="connsiteY73" fmla="*/ 1080143 h 1624698"/>
              <a:gd name="connsiteX74" fmla="*/ 857667 w 1179279"/>
              <a:gd name="connsiteY74" fmla="*/ 1010293 h 1624698"/>
              <a:gd name="connsiteX75" fmla="*/ 756067 w 1179279"/>
              <a:gd name="connsiteY75" fmla="*/ 962668 h 1624698"/>
              <a:gd name="connsiteX76" fmla="*/ 746542 w 1179279"/>
              <a:gd name="connsiteY76" fmla="*/ 876943 h 1624698"/>
              <a:gd name="connsiteX77" fmla="*/ 698917 w 1179279"/>
              <a:gd name="connsiteY77" fmla="*/ 848368 h 1624698"/>
              <a:gd name="connsiteX78" fmla="*/ 692566 w 1179279"/>
              <a:gd name="connsiteY78" fmla="*/ 749943 h 1624698"/>
              <a:gd name="connsiteX79" fmla="*/ 717967 w 1179279"/>
              <a:gd name="connsiteY79" fmla="*/ 664218 h 1624698"/>
              <a:gd name="connsiteX80" fmla="*/ 733842 w 1179279"/>
              <a:gd name="connsiteY80" fmla="*/ 581668 h 1624698"/>
              <a:gd name="connsiteX81" fmla="*/ 762417 w 1179279"/>
              <a:gd name="connsiteY81" fmla="*/ 518168 h 1624698"/>
              <a:gd name="connsiteX82" fmla="*/ 816392 w 1179279"/>
              <a:gd name="connsiteY82" fmla="*/ 476893 h 1624698"/>
              <a:gd name="connsiteX83" fmla="*/ 841792 w 1179279"/>
              <a:gd name="connsiteY83" fmla="*/ 387993 h 1624698"/>
              <a:gd name="connsiteX84" fmla="*/ 838616 w 1179279"/>
              <a:gd name="connsiteY84" fmla="*/ 314968 h 1624698"/>
              <a:gd name="connsiteX85" fmla="*/ 841791 w 1179279"/>
              <a:gd name="connsiteY85" fmla="*/ 254643 h 1624698"/>
              <a:gd name="connsiteX86" fmla="*/ 867191 w 1179279"/>
              <a:gd name="connsiteY86" fmla="*/ 213368 h 1624698"/>
              <a:gd name="connsiteX87" fmla="*/ 870367 w 1179279"/>
              <a:gd name="connsiteY87" fmla="*/ 165743 h 1624698"/>
              <a:gd name="connsiteX88" fmla="*/ 876716 w 1179279"/>
              <a:gd name="connsiteY88" fmla="*/ 118118 h 1624698"/>
              <a:gd name="connsiteX0" fmla="*/ 876716 w 1179279"/>
              <a:gd name="connsiteY0" fmla="*/ 118118 h 1624698"/>
              <a:gd name="connsiteX1" fmla="*/ 902117 w 1179279"/>
              <a:gd name="connsiteY1" fmla="*/ 64143 h 1624698"/>
              <a:gd name="connsiteX2" fmla="*/ 790992 w 1179279"/>
              <a:gd name="connsiteY2" fmla="*/ 643 h 1624698"/>
              <a:gd name="connsiteX3" fmla="*/ 771941 w 1179279"/>
              <a:gd name="connsiteY3" fmla="*/ 60969 h 1624698"/>
              <a:gd name="connsiteX4" fmla="*/ 749716 w 1179279"/>
              <a:gd name="connsiteY4" fmla="*/ 102244 h 1624698"/>
              <a:gd name="connsiteX5" fmla="*/ 692567 w 1179279"/>
              <a:gd name="connsiteY5" fmla="*/ 207018 h 1624698"/>
              <a:gd name="connsiteX6" fmla="*/ 670342 w 1179279"/>
              <a:gd name="connsiteY6" fmla="*/ 22868 h 1624698"/>
              <a:gd name="connsiteX7" fmla="*/ 654467 w 1179279"/>
              <a:gd name="connsiteY7" fmla="*/ 60968 h 1624698"/>
              <a:gd name="connsiteX8" fmla="*/ 600492 w 1179279"/>
              <a:gd name="connsiteY8" fmla="*/ 140343 h 1624698"/>
              <a:gd name="connsiteX9" fmla="*/ 562392 w 1179279"/>
              <a:gd name="connsiteY9" fmla="*/ 219718 h 1624698"/>
              <a:gd name="connsiteX10" fmla="*/ 527467 w 1179279"/>
              <a:gd name="connsiteY10" fmla="*/ 302268 h 1624698"/>
              <a:gd name="connsiteX11" fmla="*/ 521117 w 1179279"/>
              <a:gd name="connsiteY11" fmla="*/ 356243 h 1624698"/>
              <a:gd name="connsiteX12" fmla="*/ 444917 w 1179279"/>
              <a:gd name="connsiteY12" fmla="*/ 432443 h 1624698"/>
              <a:gd name="connsiteX13" fmla="*/ 444917 w 1179279"/>
              <a:gd name="connsiteY13" fmla="*/ 514993 h 1624698"/>
              <a:gd name="connsiteX14" fmla="*/ 409992 w 1179279"/>
              <a:gd name="connsiteY14" fmla="*/ 499118 h 1624698"/>
              <a:gd name="connsiteX15" fmla="*/ 362367 w 1179279"/>
              <a:gd name="connsiteY15" fmla="*/ 508643 h 1624698"/>
              <a:gd name="connsiteX16" fmla="*/ 295692 w 1179279"/>
              <a:gd name="connsiteY16" fmla="*/ 489593 h 1624698"/>
              <a:gd name="connsiteX17" fmla="*/ 289342 w 1179279"/>
              <a:gd name="connsiteY17" fmla="*/ 416568 h 1624698"/>
              <a:gd name="connsiteX18" fmla="*/ 263942 w 1179279"/>
              <a:gd name="connsiteY18" fmla="*/ 394343 h 1624698"/>
              <a:gd name="connsiteX19" fmla="*/ 184567 w 1179279"/>
              <a:gd name="connsiteY19" fmla="*/ 384818 h 1624698"/>
              <a:gd name="connsiteX20" fmla="*/ 108367 w 1179279"/>
              <a:gd name="connsiteY20" fmla="*/ 391168 h 1624698"/>
              <a:gd name="connsiteX21" fmla="*/ 35342 w 1179279"/>
              <a:gd name="connsiteY21" fmla="*/ 467368 h 1624698"/>
              <a:gd name="connsiteX22" fmla="*/ 417 w 1179279"/>
              <a:gd name="connsiteY22" fmla="*/ 530868 h 1624698"/>
              <a:gd name="connsiteX23" fmla="*/ 16292 w 1179279"/>
              <a:gd name="connsiteY23" fmla="*/ 584843 h 1624698"/>
              <a:gd name="connsiteX24" fmla="*/ 9941 w 1179279"/>
              <a:gd name="connsiteY24" fmla="*/ 629293 h 1624698"/>
              <a:gd name="connsiteX25" fmla="*/ 13117 w 1179279"/>
              <a:gd name="connsiteY25" fmla="*/ 695968 h 1624698"/>
              <a:gd name="connsiteX26" fmla="*/ 9942 w 1179279"/>
              <a:gd name="connsiteY26" fmla="*/ 734068 h 1624698"/>
              <a:gd name="connsiteX27" fmla="*/ 48042 w 1179279"/>
              <a:gd name="connsiteY27" fmla="*/ 753118 h 1624698"/>
              <a:gd name="connsiteX28" fmla="*/ 102017 w 1179279"/>
              <a:gd name="connsiteY28" fmla="*/ 788043 h 1624698"/>
              <a:gd name="connsiteX29" fmla="*/ 133767 w 1179279"/>
              <a:gd name="connsiteY29" fmla="*/ 781693 h 1624698"/>
              <a:gd name="connsiteX30" fmla="*/ 159167 w 1179279"/>
              <a:gd name="connsiteY30" fmla="*/ 838843 h 1624698"/>
              <a:gd name="connsiteX31" fmla="*/ 155992 w 1179279"/>
              <a:gd name="connsiteY31" fmla="*/ 870593 h 1624698"/>
              <a:gd name="connsiteX32" fmla="*/ 200442 w 1179279"/>
              <a:gd name="connsiteY32" fmla="*/ 902343 h 1624698"/>
              <a:gd name="connsiteX33" fmla="*/ 222667 w 1179279"/>
              <a:gd name="connsiteY33" fmla="*/ 937268 h 1624698"/>
              <a:gd name="connsiteX34" fmla="*/ 213142 w 1179279"/>
              <a:gd name="connsiteY34" fmla="*/ 1019818 h 1624698"/>
              <a:gd name="connsiteX35" fmla="*/ 190917 w 1179279"/>
              <a:gd name="connsiteY35" fmla="*/ 1061093 h 1624698"/>
              <a:gd name="connsiteX36" fmla="*/ 190917 w 1179279"/>
              <a:gd name="connsiteY36" fmla="*/ 1197618 h 1624698"/>
              <a:gd name="connsiteX37" fmla="*/ 244892 w 1179279"/>
              <a:gd name="connsiteY37" fmla="*/ 1203968 h 1624698"/>
              <a:gd name="connsiteX38" fmla="*/ 279817 w 1179279"/>
              <a:gd name="connsiteY38" fmla="*/ 1219843 h 1624698"/>
              <a:gd name="connsiteX39" fmla="*/ 289342 w 1179279"/>
              <a:gd name="connsiteY39" fmla="*/ 1267468 h 1624698"/>
              <a:gd name="connsiteX40" fmla="*/ 356017 w 1179279"/>
              <a:gd name="connsiteY40" fmla="*/ 1296043 h 1624698"/>
              <a:gd name="connsiteX41" fmla="*/ 403642 w 1179279"/>
              <a:gd name="connsiteY41" fmla="*/ 1327793 h 1624698"/>
              <a:gd name="connsiteX42" fmla="*/ 422692 w 1179279"/>
              <a:gd name="connsiteY42" fmla="*/ 1400818 h 1624698"/>
              <a:gd name="connsiteX43" fmla="*/ 444917 w 1179279"/>
              <a:gd name="connsiteY43" fmla="*/ 1473843 h 1624698"/>
              <a:gd name="connsiteX44" fmla="*/ 483017 w 1179279"/>
              <a:gd name="connsiteY44" fmla="*/ 1480193 h 1624698"/>
              <a:gd name="connsiteX45" fmla="*/ 514767 w 1179279"/>
              <a:gd name="connsiteY45" fmla="*/ 1534168 h 1624698"/>
              <a:gd name="connsiteX46" fmla="*/ 543342 w 1179279"/>
              <a:gd name="connsiteY46" fmla="*/ 1581793 h 1624698"/>
              <a:gd name="connsiteX47" fmla="*/ 571917 w 1179279"/>
              <a:gd name="connsiteY47" fmla="*/ 1553218 h 1624698"/>
              <a:gd name="connsiteX48" fmla="*/ 597317 w 1179279"/>
              <a:gd name="connsiteY48" fmla="*/ 1499243 h 1624698"/>
              <a:gd name="connsiteX49" fmla="*/ 625892 w 1179279"/>
              <a:gd name="connsiteY49" fmla="*/ 1562743 h 1624698"/>
              <a:gd name="connsiteX50" fmla="*/ 660817 w 1179279"/>
              <a:gd name="connsiteY50" fmla="*/ 1588143 h 1624698"/>
              <a:gd name="connsiteX51" fmla="*/ 711617 w 1179279"/>
              <a:gd name="connsiteY51" fmla="*/ 1540518 h 1624698"/>
              <a:gd name="connsiteX52" fmla="*/ 794167 w 1179279"/>
              <a:gd name="connsiteY52" fmla="*/ 1556393 h 1624698"/>
              <a:gd name="connsiteX53" fmla="*/ 857667 w 1179279"/>
              <a:gd name="connsiteY53" fmla="*/ 1565918 h 1624698"/>
              <a:gd name="connsiteX54" fmla="*/ 927517 w 1179279"/>
              <a:gd name="connsiteY54" fmla="*/ 1588143 h 1624698"/>
              <a:gd name="connsiteX55" fmla="*/ 1000542 w 1179279"/>
              <a:gd name="connsiteY55" fmla="*/ 1604018 h 1624698"/>
              <a:gd name="connsiteX56" fmla="*/ 1054517 w 1179279"/>
              <a:gd name="connsiteY56" fmla="*/ 1623067 h 1624698"/>
              <a:gd name="connsiteX57" fmla="*/ 1079917 w 1179279"/>
              <a:gd name="connsiteY57" fmla="*/ 1610368 h 1624698"/>
              <a:gd name="connsiteX58" fmla="*/ 1076741 w 1179279"/>
              <a:gd name="connsiteY58" fmla="*/ 1578617 h 1624698"/>
              <a:gd name="connsiteX59" fmla="*/ 1098967 w 1179279"/>
              <a:gd name="connsiteY59" fmla="*/ 1565917 h 1624698"/>
              <a:gd name="connsiteX60" fmla="*/ 1098967 w 1179279"/>
              <a:gd name="connsiteY60" fmla="*/ 1524643 h 1624698"/>
              <a:gd name="connsiteX61" fmla="*/ 1140241 w 1179279"/>
              <a:gd name="connsiteY61" fmla="*/ 1524642 h 1624698"/>
              <a:gd name="connsiteX62" fmla="*/ 1178342 w 1179279"/>
              <a:gd name="connsiteY62" fmla="*/ 1511943 h 1624698"/>
              <a:gd name="connsiteX63" fmla="*/ 1098967 w 1179279"/>
              <a:gd name="connsiteY63" fmla="*/ 1454793 h 1624698"/>
              <a:gd name="connsiteX64" fmla="*/ 1057692 w 1179279"/>
              <a:gd name="connsiteY64" fmla="*/ 1416693 h 1624698"/>
              <a:gd name="connsiteX65" fmla="*/ 1025941 w 1179279"/>
              <a:gd name="connsiteY65" fmla="*/ 1381767 h 1624698"/>
              <a:gd name="connsiteX66" fmla="*/ 1076742 w 1179279"/>
              <a:gd name="connsiteY66" fmla="*/ 1337318 h 1624698"/>
              <a:gd name="connsiteX67" fmla="*/ 1064042 w 1179279"/>
              <a:gd name="connsiteY67" fmla="*/ 1305568 h 1624698"/>
              <a:gd name="connsiteX68" fmla="*/ 1038641 w 1179279"/>
              <a:gd name="connsiteY68" fmla="*/ 1318267 h 1624698"/>
              <a:gd name="connsiteX69" fmla="*/ 984667 w 1179279"/>
              <a:gd name="connsiteY69" fmla="*/ 1311918 h 1624698"/>
              <a:gd name="connsiteX70" fmla="*/ 1013242 w 1179279"/>
              <a:gd name="connsiteY70" fmla="*/ 1273818 h 1624698"/>
              <a:gd name="connsiteX71" fmla="*/ 975141 w 1179279"/>
              <a:gd name="connsiteY71" fmla="*/ 1235718 h 1624698"/>
              <a:gd name="connsiteX72" fmla="*/ 965617 w 1179279"/>
              <a:gd name="connsiteY72" fmla="*/ 1203968 h 1624698"/>
              <a:gd name="connsiteX73" fmla="*/ 930692 w 1179279"/>
              <a:gd name="connsiteY73" fmla="*/ 1143643 h 1624698"/>
              <a:gd name="connsiteX74" fmla="*/ 898942 w 1179279"/>
              <a:gd name="connsiteY74" fmla="*/ 1080143 h 1624698"/>
              <a:gd name="connsiteX75" fmla="*/ 857667 w 1179279"/>
              <a:gd name="connsiteY75" fmla="*/ 1010293 h 1624698"/>
              <a:gd name="connsiteX76" fmla="*/ 756067 w 1179279"/>
              <a:gd name="connsiteY76" fmla="*/ 962668 h 1624698"/>
              <a:gd name="connsiteX77" fmla="*/ 746542 w 1179279"/>
              <a:gd name="connsiteY77" fmla="*/ 876943 h 1624698"/>
              <a:gd name="connsiteX78" fmla="*/ 698917 w 1179279"/>
              <a:gd name="connsiteY78" fmla="*/ 848368 h 1624698"/>
              <a:gd name="connsiteX79" fmla="*/ 692566 w 1179279"/>
              <a:gd name="connsiteY79" fmla="*/ 749943 h 1624698"/>
              <a:gd name="connsiteX80" fmla="*/ 717967 w 1179279"/>
              <a:gd name="connsiteY80" fmla="*/ 664218 h 1624698"/>
              <a:gd name="connsiteX81" fmla="*/ 733842 w 1179279"/>
              <a:gd name="connsiteY81" fmla="*/ 581668 h 1624698"/>
              <a:gd name="connsiteX82" fmla="*/ 762417 w 1179279"/>
              <a:gd name="connsiteY82" fmla="*/ 518168 h 1624698"/>
              <a:gd name="connsiteX83" fmla="*/ 816392 w 1179279"/>
              <a:gd name="connsiteY83" fmla="*/ 476893 h 1624698"/>
              <a:gd name="connsiteX84" fmla="*/ 841792 w 1179279"/>
              <a:gd name="connsiteY84" fmla="*/ 387993 h 1624698"/>
              <a:gd name="connsiteX85" fmla="*/ 838616 w 1179279"/>
              <a:gd name="connsiteY85" fmla="*/ 314968 h 1624698"/>
              <a:gd name="connsiteX86" fmla="*/ 841791 w 1179279"/>
              <a:gd name="connsiteY86" fmla="*/ 254643 h 1624698"/>
              <a:gd name="connsiteX87" fmla="*/ 867191 w 1179279"/>
              <a:gd name="connsiteY87" fmla="*/ 213368 h 1624698"/>
              <a:gd name="connsiteX88" fmla="*/ 870367 w 1179279"/>
              <a:gd name="connsiteY88" fmla="*/ 165743 h 1624698"/>
              <a:gd name="connsiteX89" fmla="*/ 876716 w 1179279"/>
              <a:gd name="connsiteY89" fmla="*/ 118118 h 1624698"/>
              <a:gd name="connsiteX0" fmla="*/ 876716 w 1179279"/>
              <a:gd name="connsiteY0" fmla="*/ 118118 h 1624698"/>
              <a:gd name="connsiteX1" fmla="*/ 902117 w 1179279"/>
              <a:gd name="connsiteY1" fmla="*/ 64143 h 1624698"/>
              <a:gd name="connsiteX2" fmla="*/ 790992 w 1179279"/>
              <a:gd name="connsiteY2" fmla="*/ 643 h 1624698"/>
              <a:gd name="connsiteX3" fmla="*/ 771941 w 1179279"/>
              <a:gd name="connsiteY3" fmla="*/ 60969 h 1624698"/>
              <a:gd name="connsiteX4" fmla="*/ 733841 w 1179279"/>
              <a:gd name="connsiteY4" fmla="*/ 54619 h 1624698"/>
              <a:gd name="connsiteX5" fmla="*/ 692567 w 1179279"/>
              <a:gd name="connsiteY5" fmla="*/ 207018 h 1624698"/>
              <a:gd name="connsiteX6" fmla="*/ 670342 w 1179279"/>
              <a:gd name="connsiteY6" fmla="*/ 22868 h 1624698"/>
              <a:gd name="connsiteX7" fmla="*/ 654467 w 1179279"/>
              <a:gd name="connsiteY7" fmla="*/ 60968 h 1624698"/>
              <a:gd name="connsiteX8" fmla="*/ 600492 w 1179279"/>
              <a:gd name="connsiteY8" fmla="*/ 140343 h 1624698"/>
              <a:gd name="connsiteX9" fmla="*/ 562392 w 1179279"/>
              <a:gd name="connsiteY9" fmla="*/ 219718 h 1624698"/>
              <a:gd name="connsiteX10" fmla="*/ 527467 w 1179279"/>
              <a:gd name="connsiteY10" fmla="*/ 302268 h 1624698"/>
              <a:gd name="connsiteX11" fmla="*/ 521117 w 1179279"/>
              <a:gd name="connsiteY11" fmla="*/ 356243 h 1624698"/>
              <a:gd name="connsiteX12" fmla="*/ 444917 w 1179279"/>
              <a:gd name="connsiteY12" fmla="*/ 432443 h 1624698"/>
              <a:gd name="connsiteX13" fmla="*/ 444917 w 1179279"/>
              <a:gd name="connsiteY13" fmla="*/ 514993 h 1624698"/>
              <a:gd name="connsiteX14" fmla="*/ 409992 w 1179279"/>
              <a:gd name="connsiteY14" fmla="*/ 499118 h 1624698"/>
              <a:gd name="connsiteX15" fmla="*/ 362367 w 1179279"/>
              <a:gd name="connsiteY15" fmla="*/ 508643 h 1624698"/>
              <a:gd name="connsiteX16" fmla="*/ 295692 w 1179279"/>
              <a:gd name="connsiteY16" fmla="*/ 489593 h 1624698"/>
              <a:gd name="connsiteX17" fmla="*/ 289342 w 1179279"/>
              <a:gd name="connsiteY17" fmla="*/ 416568 h 1624698"/>
              <a:gd name="connsiteX18" fmla="*/ 263942 w 1179279"/>
              <a:gd name="connsiteY18" fmla="*/ 394343 h 1624698"/>
              <a:gd name="connsiteX19" fmla="*/ 184567 w 1179279"/>
              <a:gd name="connsiteY19" fmla="*/ 384818 h 1624698"/>
              <a:gd name="connsiteX20" fmla="*/ 108367 w 1179279"/>
              <a:gd name="connsiteY20" fmla="*/ 391168 h 1624698"/>
              <a:gd name="connsiteX21" fmla="*/ 35342 w 1179279"/>
              <a:gd name="connsiteY21" fmla="*/ 467368 h 1624698"/>
              <a:gd name="connsiteX22" fmla="*/ 417 w 1179279"/>
              <a:gd name="connsiteY22" fmla="*/ 530868 h 1624698"/>
              <a:gd name="connsiteX23" fmla="*/ 16292 w 1179279"/>
              <a:gd name="connsiteY23" fmla="*/ 584843 h 1624698"/>
              <a:gd name="connsiteX24" fmla="*/ 9941 w 1179279"/>
              <a:gd name="connsiteY24" fmla="*/ 629293 h 1624698"/>
              <a:gd name="connsiteX25" fmla="*/ 13117 w 1179279"/>
              <a:gd name="connsiteY25" fmla="*/ 695968 h 1624698"/>
              <a:gd name="connsiteX26" fmla="*/ 9942 w 1179279"/>
              <a:gd name="connsiteY26" fmla="*/ 734068 h 1624698"/>
              <a:gd name="connsiteX27" fmla="*/ 48042 w 1179279"/>
              <a:gd name="connsiteY27" fmla="*/ 753118 h 1624698"/>
              <a:gd name="connsiteX28" fmla="*/ 102017 w 1179279"/>
              <a:gd name="connsiteY28" fmla="*/ 788043 h 1624698"/>
              <a:gd name="connsiteX29" fmla="*/ 133767 w 1179279"/>
              <a:gd name="connsiteY29" fmla="*/ 781693 h 1624698"/>
              <a:gd name="connsiteX30" fmla="*/ 159167 w 1179279"/>
              <a:gd name="connsiteY30" fmla="*/ 838843 h 1624698"/>
              <a:gd name="connsiteX31" fmla="*/ 155992 w 1179279"/>
              <a:gd name="connsiteY31" fmla="*/ 870593 h 1624698"/>
              <a:gd name="connsiteX32" fmla="*/ 200442 w 1179279"/>
              <a:gd name="connsiteY32" fmla="*/ 902343 h 1624698"/>
              <a:gd name="connsiteX33" fmla="*/ 222667 w 1179279"/>
              <a:gd name="connsiteY33" fmla="*/ 937268 h 1624698"/>
              <a:gd name="connsiteX34" fmla="*/ 213142 w 1179279"/>
              <a:gd name="connsiteY34" fmla="*/ 1019818 h 1624698"/>
              <a:gd name="connsiteX35" fmla="*/ 190917 w 1179279"/>
              <a:gd name="connsiteY35" fmla="*/ 1061093 h 1624698"/>
              <a:gd name="connsiteX36" fmla="*/ 190917 w 1179279"/>
              <a:gd name="connsiteY36" fmla="*/ 1197618 h 1624698"/>
              <a:gd name="connsiteX37" fmla="*/ 244892 w 1179279"/>
              <a:gd name="connsiteY37" fmla="*/ 1203968 h 1624698"/>
              <a:gd name="connsiteX38" fmla="*/ 279817 w 1179279"/>
              <a:gd name="connsiteY38" fmla="*/ 1219843 h 1624698"/>
              <a:gd name="connsiteX39" fmla="*/ 289342 w 1179279"/>
              <a:gd name="connsiteY39" fmla="*/ 1267468 h 1624698"/>
              <a:gd name="connsiteX40" fmla="*/ 356017 w 1179279"/>
              <a:gd name="connsiteY40" fmla="*/ 1296043 h 1624698"/>
              <a:gd name="connsiteX41" fmla="*/ 403642 w 1179279"/>
              <a:gd name="connsiteY41" fmla="*/ 1327793 h 1624698"/>
              <a:gd name="connsiteX42" fmla="*/ 422692 w 1179279"/>
              <a:gd name="connsiteY42" fmla="*/ 1400818 h 1624698"/>
              <a:gd name="connsiteX43" fmla="*/ 444917 w 1179279"/>
              <a:gd name="connsiteY43" fmla="*/ 1473843 h 1624698"/>
              <a:gd name="connsiteX44" fmla="*/ 483017 w 1179279"/>
              <a:gd name="connsiteY44" fmla="*/ 1480193 h 1624698"/>
              <a:gd name="connsiteX45" fmla="*/ 514767 w 1179279"/>
              <a:gd name="connsiteY45" fmla="*/ 1534168 h 1624698"/>
              <a:gd name="connsiteX46" fmla="*/ 543342 w 1179279"/>
              <a:gd name="connsiteY46" fmla="*/ 1581793 h 1624698"/>
              <a:gd name="connsiteX47" fmla="*/ 571917 w 1179279"/>
              <a:gd name="connsiteY47" fmla="*/ 1553218 h 1624698"/>
              <a:gd name="connsiteX48" fmla="*/ 597317 w 1179279"/>
              <a:gd name="connsiteY48" fmla="*/ 1499243 h 1624698"/>
              <a:gd name="connsiteX49" fmla="*/ 625892 w 1179279"/>
              <a:gd name="connsiteY49" fmla="*/ 1562743 h 1624698"/>
              <a:gd name="connsiteX50" fmla="*/ 660817 w 1179279"/>
              <a:gd name="connsiteY50" fmla="*/ 1588143 h 1624698"/>
              <a:gd name="connsiteX51" fmla="*/ 711617 w 1179279"/>
              <a:gd name="connsiteY51" fmla="*/ 1540518 h 1624698"/>
              <a:gd name="connsiteX52" fmla="*/ 794167 w 1179279"/>
              <a:gd name="connsiteY52" fmla="*/ 1556393 h 1624698"/>
              <a:gd name="connsiteX53" fmla="*/ 857667 w 1179279"/>
              <a:gd name="connsiteY53" fmla="*/ 1565918 h 1624698"/>
              <a:gd name="connsiteX54" fmla="*/ 927517 w 1179279"/>
              <a:gd name="connsiteY54" fmla="*/ 1588143 h 1624698"/>
              <a:gd name="connsiteX55" fmla="*/ 1000542 w 1179279"/>
              <a:gd name="connsiteY55" fmla="*/ 1604018 h 1624698"/>
              <a:gd name="connsiteX56" fmla="*/ 1054517 w 1179279"/>
              <a:gd name="connsiteY56" fmla="*/ 1623067 h 1624698"/>
              <a:gd name="connsiteX57" fmla="*/ 1079917 w 1179279"/>
              <a:gd name="connsiteY57" fmla="*/ 1610368 h 1624698"/>
              <a:gd name="connsiteX58" fmla="*/ 1076741 w 1179279"/>
              <a:gd name="connsiteY58" fmla="*/ 1578617 h 1624698"/>
              <a:gd name="connsiteX59" fmla="*/ 1098967 w 1179279"/>
              <a:gd name="connsiteY59" fmla="*/ 1565917 h 1624698"/>
              <a:gd name="connsiteX60" fmla="*/ 1098967 w 1179279"/>
              <a:gd name="connsiteY60" fmla="*/ 1524643 h 1624698"/>
              <a:gd name="connsiteX61" fmla="*/ 1140241 w 1179279"/>
              <a:gd name="connsiteY61" fmla="*/ 1524642 h 1624698"/>
              <a:gd name="connsiteX62" fmla="*/ 1178342 w 1179279"/>
              <a:gd name="connsiteY62" fmla="*/ 1511943 h 1624698"/>
              <a:gd name="connsiteX63" fmla="*/ 1098967 w 1179279"/>
              <a:gd name="connsiteY63" fmla="*/ 1454793 h 1624698"/>
              <a:gd name="connsiteX64" fmla="*/ 1057692 w 1179279"/>
              <a:gd name="connsiteY64" fmla="*/ 1416693 h 1624698"/>
              <a:gd name="connsiteX65" fmla="*/ 1025941 w 1179279"/>
              <a:gd name="connsiteY65" fmla="*/ 1381767 h 1624698"/>
              <a:gd name="connsiteX66" fmla="*/ 1076742 w 1179279"/>
              <a:gd name="connsiteY66" fmla="*/ 1337318 h 1624698"/>
              <a:gd name="connsiteX67" fmla="*/ 1064042 w 1179279"/>
              <a:gd name="connsiteY67" fmla="*/ 1305568 h 1624698"/>
              <a:gd name="connsiteX68" fmla="*/ 1038641 w 1179279"/>
              <a:gd name="connsiteY68" fmla="*/ 1318267 h 1624698"/>
              <a:gd name="connsiteX69" fmla="*/ 984667 w 1179279"/>
              <a:gd name="connsiteY69" fmla="*/ 1311918 h 1624698"/>
              <a:gd name="connsiteX70" fmla="*/ 1013242 w 1179279"/>
              <a:gd name="connsiteY70" fmla="*/ 1273818 h 1624698"/>
              <a:gd name="connsiteX71" fmla="*/ 975141 w 1179279"/>
              <a:gd name="connsiteY71" fmla="*/ 1235718 h 1624698"/>
              <a:gd name="connsiteX72" fmla="*/ 965617 w 1179279"/>
              <a:gd name="connsiteY72" fmla="*/ 1203968 h 1624698"/>
              <a:gd name="connsiteX73" fmla="*/ 930692 w 1179279"/>
              <a:gd name="connsiteY73" fmla="*/ 1143643 h 1624698"/>
              <a:gd name="connsiteX74" fmla="*/ 898942 w 1179279"/>
              <a:gd name="connsiteY74" fmla="*/ 1080143 h 1624698"/>
              <a:gd name="connsiteX75" fmla="*/ 857667 w 1179279"/>
              <a:gd name="connsiteY75" fmla="*/ 1010293 h 1624698"/>
              <a:gd name="connsiteX76" fmla="*/ 756067 w 1179279"/>
              <a:gd name="connsiteY76" fmla="*/ 962668 h 1624698"/>
              <a:gd name="connsiteX77" fmla="*/ 746542 w 1179279"/>
              <a:gd name="connsiteY77" fmla="*/ 876943 h 1624698"/>
              <a:gd name="connsiteX78" fmla="*/ 698917 w 1179279"/>
              <a:gd name="connsiteY78" fmla="*/ 848368 h 1624698"/>
              <a:gd name="connsiteX79" fmla="*/ 692566 w 1179279"/>
              <a:gd name="connsiteY79" fmla="*/ 749943 h 1624698"/>
              <a:gd name="connsiteX80" fmla="*/ 717967 w 1179279"/>
              <a:gd name="connsiteY80" fmla="*/ 664218 h 1624698"/>
              <a:gd name="connsiteX81" fmla="*/ 733842 w 1179279"/>
              <a:gd name="connsiteY81" fmla="*/ 581668 h 1624698"/>
              <a:gd name="connsiteX82" fmla="*/ 762417 w 1179279"/>
              <a:gd name="connsiteY82" fmla="*/ 518168 h 1624698"/>
              <a:gd name="connsiteX83" fmla="*/ 816392 w 1179279"/>
              <a:gd name="connsiteY83" fmla="*/ 476893 h 1624698"/>
              <a:gd name="connsiteX84" fmla="*/ 841792 w 1179279"/>
              <a:gd name="connsiteY84" fmla="*/ 387993 h 1624698"/>
              <a:gd name="connsiteX85" fmla="*/ 838616 w 1179279"/>
              <a:gd name="connsiteY85" fmla="*/ 314968 h 1624698"/>
              <a:gd name="connsiteX86" fmla="*/ 841791 w 1179279"/>
              <a:gd name="connsiteY86" fmla="*/ 254643 h 1624698"/>
              <a:gd name="connsiteX87" fmla="*/ 867191 w 1179279"/>
              <a:gd name="connsiteY87" fmla="*/ 213368 h 1624698"/>
              <a:gd name="connsiteX88" fmla="*/ 870367 w 1179279"/>
              <a:gd name="connsiteY88" fmla="*/ 165743 h 1624698"/>
              <a:gd name="connsiteX89" fmla="*/ 876716 w 1179279"/>
              <a:gd name="connsiteY89" fmla="*/ 118118 h 1624698"/>
              <a:gd name="connsiteX0" fmla="*/ 876716 w 1179279"/>
              <a:gd name="connsiteY0" fmla="*/ 118118 h 1624698"/>
              <a:gd name="connsiteX1" fmla="*/ 902117 w 1179279"/>
              <a:gd name="connsiteY1" fmla="*/ 64143 h 1624698"/>
              <a:gd name="connsiteX2" fmla="*/ 790992 w 1179279"/>
              <a:gd name="connsiteY2" fmla="*/ 643 h 1624698"/>
              <a:gd name="connsiteX3" fmla="*/ 771941 w 1179279"/>
              <a:gd name="connsiteY3" fmla="*/ 60969 h 1624698"/>
              <a:gd name="connsiteX4" fmla="*/ 733841 w 1179279"/>
              <a:gd name="connsiteY4" fmla="*/ 54619 h 1624698"/>
              <a:gd name="connsiteX5" fmla="*/ 705267 w 1179279"/>
              <a:gd name="connsiteY5" fmla="*/ 102243 h 1624698"/>
              <a:gd name="connsiteX6" fmla="*/ 670342 w 1179279"/>
              <a:gd name="connsiteY6" fmla="*/ 22868 h 1624698"/>
              <a:gd name="connsiteX7" fmla="*/ 654467 w 1179279"/>
              <a:gd name="connsiteY7" fmla="*/ 60968 h 1624698"/>
              <a:gd name="connsiteX8" fmla="*/ 600492 w 1179279"/>
              <a:gd name="connsiteY8" fmla="*/ 140343 h 1624698"/>
              <a:gd name="connsiteX9" fmla="*/ 562392 w 1179279"/>
              <a:gd name="connsiteY9" fmla="*/ 219718 h 1624698"/>
              <a:gd name="connsiteX10" fmla="*/ 527467 w 1179279"/>
              <a:gd name="connsiteY10" fmla="*/ 302268 h 1624698"/>
              <a:gd name="connsiteX11" fmla="*/ 521117 w 1179279"/>
              <a:gd name="connsiteY11" fmla="*/ 356243 h 1624698"/>
              <a:gd name="connsiteX12" fmla="*/ 444917 w 1179279"/>
              <a:gd name="connsiteY12" fmla="*/ 432443 h 1624698"/>
              <a:gd name="connsiteX13" fmla="*/ 444917 w 1179279"/>
              <a:gd name="connsiteY13" fmla="*/ 514993 h 1624698"/>
              <a:gd name="connsiteX14" fmla="*/ 409992 w 1179279"/>
              <a:gd name="connsiteY14" fmla="*/ 499118 h 1624698"/>
              <a:gd name="connsiteX15" fmla="*/ 362367 w 1179279"/>
              <a:gd name="connsiteY15" fmla="*/ 508643 h 1624698"/>
              <a:gd name="connsiteX16" fmla="*/ 295692 w 1179279"/>
              <a:gd name="connsiteY16" fmla="*/ 489593 h 1624698"/>
              <a:gd name="connsiteX17" fmla="*/ 289342 w 1179279"/>
              <a:gd name="connsiteY17" fmla="*/ 416568 h 1624698"/>
              <a:gd name="connsiteX18" fmla="*/ 263942 w 1179279"/>
              <a:gd name="connsiteY18" fmla="*/ 394343 h 1624698"/>
              <a:gd name="connsiteX19" fmla="*/ 184567 w 1179279"/>
              <a:gd name="connsiteY19" fmla="*/ 384818 h 1624698"/>
              <a:gd name="connsiteX20" fmla="*/ 108367 w 1179279"/>
              <a:gd name="connsiteY20" fmla="*/ 391168 h 1624698"/>
              <a:gd name="connsiteX21" fmla="*/ 35342 w 1179279"/>
              <a:gd name="connsiteY21" fmla="*/ 467368 h 1624698"/>
              <a:gd name="connsiteX22" fmla="*/ 417 w 1179279"/>
              <a:gd name="connsiteY22" fmla="*/ 530868 h 1624698"/>
              <a:gd name="connsiteX23" fmla="*/ 16292 w 1179279"/>
              <a:gd name="connsiteY23" fmla="*/ 584843 h 1624698"/>
              <a:gd name="connsiteX24" fmla="*/ 9941 w 1179279"/>
              <a:gd name="connsiteY24" fmla="*/ 629293 h 1624698"/>
              <a:gd name="connsiteX25" fmla="*/ 13117 w 1179279"/>
              <a:gd name="connsiteY25" fmla="*/ 695968 h 1624698"/>
              <a:gd name="connsiteX26" fmla="*/ 9942 w 1179279"/>
              <a:gd name="connsiteY26" fmla="*/ 734068 h 1624698"/>
              <a:gd name="connsiteX27" fmla="*/ 48042 w 1179279"/>
              <a:gd name="connsiteY27" fmla="*/ 753118 h 1624698"/>
              <a:gd name="connsiteX28" fmla="*/ 102017 w 1179279"/>
              <a:gd name="connsiteY28" fmla="*/ 788043 h 1624698"/>
              <a:gd name="connsiteX29" fmla="*/ 133767 w 1179279"/>
              <a:gd name="connsiteY29" fmla="*/ 781693 h 1624698"/>
              <a:gd name="connsiteX30" fmla="*/ 159167 w 1179279"/>
              <a:gd name="connsiteY30" fmla="*/ 838843 h 1624698"/>
              <a:gd name="connsiteX31" fmla="*/ 155992 w 1179279"/>
              <a:gd name="connsiteY31" fmla="*/ 870593 h 1624698"/>
              <a:gd name="connsiteX32" fmla="*/ 200442 w 1179279"/>
              <a:gd name="connsiteY32" fmla="*/ 902343 h 1624698"/>
              <a:gd name="connsiteX33" fmla="*/ 222667 w 1179279"/>
              <a:gd name="connsiteY33" fmla="*/ 937268 h 1624698"/>
              <a:gd name="connsiteX34" fmla="*/ 213142 w 1179279"/>
              <a:gd name="connsiteY34" fmla="*/ 1019818 h 1624698"/>
              <a:gd name="connsiteX35" fmla="*/ 190917 w 1179279"/>
              <a:gd name="connsiteY35" fmla="*/ 1061093 h 1624698"/>
              <a:gd name="connsiteX36" fmla="*/ 190917 w 1179279"/>
              <a:gd name="connsiteY36" fmla="*/ 1197618 h 1624698"/>
              <a:gd name="connsiteX37" fmla="*/ 244892 w 1179279"/>
              <a:gd name="connsiteY37" fmla="*/ 1203968 h 1624698"/>
              <a:gd name="connsiteX38" fmla="*/ 279817 w 1179279"/>
              <a:gd name="connsiteY38" fmla="*/ 1219843 h 1624698"/>
              <a:gd name="connsiteX39" fmla="*/ 289342 w 1179279"/>
              <a:gd name="connsiteY39" fmla="*/ 1267468 h 1624698"/>
              <a:gd name="connsiteX40" fmla="*/ 356017 w 1179279"/>
              <a:gd name="connsiteY40" fmla="*/ 1296043 h 1624698"/>
              <a:gd name="connsiteX41" fmla="*/ 403642 w 1179279"/>
              <a:gd name="connsiteY41" fmla="*/ 1327793 h 1624698"/>
              <a:gd name="connsiteX42" fmla="*/ 422692 w 1179279"/>
              <a:gd name="connsiteY42" fmla="*/ 1400818 h 1624698"/>
              <a:gd name="connsiteX43" fmla="*/ 444917 w 1179279"/>
              <a:gd name="connsiteY43" fmla="*/ 1473843 h 1624698"/>
              <a:gd name="connsiteX44" fmla="*/ 483017 w 1179279"/>
              <a:gd name="connsiteY44" fmla="*/ 1480193 h 1624698"/>
              <a:gd name="connsiteX45" fmla="*/ 514767 w 1179279"/>
              <a:gd name="connsiteY45" fmla="*/ 1534168 h 1624698"/>
              <a:gd name="connsiteX46" fmla="*/ 543342 w 1179279"/>
              <a:gd name="connsiteY46" fmla="*/ 1581793 h 1624698"/>
              <a:gd name="connsiteX47" fmla="*/ 571917 w 1179279"/>
              <a:gd name="connsiteY47" fmla="*/ 1553218 h 1624698"/>
              <a:gd name="connsiteX48" fmla="*/ 597317 w 1179279"/>
              <a:gd name="connsiteY48" fmla="*/ 1499243 h 1624698"/>
              <a:gd name="connsiteX49" fmla="*/ 625892 w 1179279"/>
              <a:gd name="connsiteY49" fmla="*/ 1562743 h 1624698"/>
              <a:gd name="connsiteX50" fmla="*/ 660817 w 1179279"/>
              <a:gd name="connsiteY50" fmla="*/ 1588143 h 1624698"/>
              <a:gd name="connsiteX51" fmla="*/ 711617 w 1179279"/>
              <a:gd name="connsiteY51" fmla="*/ 1540518 h 1624698"/>
              <a:gd name="connsiteX52" fmla="*/ 794167 w 1179279"/>
              <a:gd name="connsiteY52" fmla="*/ 1556393 h 1624698"/>
              <a:gd name="connsiteX53" fmla="*/ 857667 w 1179279"/>
              <a:gd name="connsiteY53" fmla="*/ 1565918 h 1624698"/>
              <a:gd name="connsiteX54" fmla="*/ 927517 w 1179279"/>
              <a:gd name="connsiteY54" fmla="*/ 1588143 h 1624698"/>
              <a:gd name="connsiteX55" fmla="*/ 1000542 w 1179279"/>
              <a:gd name="connsiteY55" fmla="*/ 1604018 h 1624698"/>
              <a:gd name="connsiteX56" fmla="*/ 1054517 w 1179279"/>
              <a:gd name="connsiteY56" fmla="*/ 1623067 h 1624698"/>
              <a:gd name="connsiteX57" fmla="*/ 1079917 w 1179279"/>
              <a:gd name="connsiteY57" fmla="*/ 1610368 h 1624698"/>
              <a:gd name="connsiteX58" fmla="*/ 1076741 w 1179279"/>
              <a:gd name="connsiteY58" fmla="*/ 1578617 h 1624698"/>
              <a:gd name="connsiteX59" fmla="*/ 1098967 w 1179279"/>
              <a:gd name="connsiteY59" fmla="*/ 1565917 h 1624698"/>
              <a:gd name="connsiteX60" fmla="*/ 1098967 w 1179279"/>
              <a:gd name="connsiteY60" fmla="*/ 1524643 h 1624698"/>
              <a:gd name="connsiteX61" fmla="*/ 1140241 w 1179279"/>
              <a:gd name="connsiteY61" fmla="*/ 1524642 h 1624698"/>
              <a:gd name="connsiteX62" fmla="*/ 1178342 w 1179279"/>
              <a:gd name="connsiteY62" fmla="*/ 1511943 h 1624698"/>
              <a:gd name="connsiteX63" fmla="*/ 1098967 w 1179279"/>
              <a:gd name="connsiteY63" fmla="*/ 1454793 h 1624698"/>
              <a:gd name="connsiteX64" fmla="*/ 1057692 w 1179279"/>
              <a:gd name="connsiteY64" fmla="*/ 1416693 h 1624698"/>
              <a:gd name="connsiteX65" fmla="*/ 1025941 w 1179279"/>
              <a:gd name="connsiteY65" fmla="*/ 1381767 h 1624698"/>
              <a:gd name="connsiteX66" fmla="*/ 1076742 w 1179279"/>
              <a:gd name="connsiteY66" fmla="*/ 1337318 h 1624698"/>
              <a:gd name="connsiteX67" fmla="*/ 1064042 w 1179279"/>
              <a:gd name="connsiteY67" fmla="*/ 1305568 h 1624698"/>
              <a:gd name="connsiteX68" fmla="*/ 1038641 w 1179279"/>
              <a:gd name="connsiteY68" fmla="*/ 1318267 h 1624698"/>
              <a:gd name="connsiteX69" fmla="*/ 984667 w 1179279"/>
              <a:gd name="connsiteY69" fmla="*/ 1311918 h 1624698"/>
              <a:gd name="connsiteX70" fmla="*/ 1013242 w 1179279"/>
              <a:gd name="connsiteY70" fmla="*/ 1273818 h 1624698"/>
              <a:gd name="connsiteX71" fmla="*/ 975141 w 1179279"/>
              <a:gd name="connsiteY71" fmla="*/ 1235718 h 1624698"/>
              <a:gd name="connsiteX72" fmla="*/ 965617 w 1179279"/>
              <a:gd name="connsiteY72" fmla="*/ 1203968 h 1624698"/>
              <a:gd name="connsiteX73" fmla="*/ 930692 w 1179279"/>
              <a:gd name="connsiteY73" fmla="*/ 1143643 h 1624698"/>
              <a:gd name="connsiteX74" fmla="*/ 898942 w 1179279"/>
              <a:gd name="connsiteY74" fmla="*/ 1080143 h 1624698"/>
              <a:gd name="connsiteX75" fmla="*/ 857667 w 1179279"/>
              <a:gd name="connsiteY75" fmla="*/ 1010293 h 1624698"/>
              <a:gd name="connsiteX76" fmla="*/ 756067 w 1179279"/>
              <a:gd name="connsiteY76" fmla="*/ 962668 h 1624698"/>
              <a:gd name="connsiteX77" fmla="*/ 746542 w 1179279"/>
              <a:gd name="connsiteY77" fmla="*/ 876943 h 1624698"/>
              <a:gd name="connsiteX78" fmla="*/ 698917 w 1179279"/>
              <a:gd name="connsiteY78" fmla="*/ 848368 h 1624698"/>
              <a:gd name="connsiteX79" fmla="*/ 692566 w 1179279"/>
              <a:gd name="connsiteY79" fmla="*/ 749943 h 1624698"/>
              <a:gd name="connsiteX80" fmla="*/ 717967 w 1179279"/>
              <a:gd name="connsiteY80" fmla="*/ 664218 h 1624698"/>
              <a:gd name="connsiteX81" fmla="*/ 733842 w 1179279"/>
              <a:gd name="connsiteY81" fmla="*/ 581668 h 1624698"/>
              <a:gd name="connsiteX82" fmla="*/ 762417 w 1179279"/>
              <a:gd name="connsiteY82" fmla="*/ 518168 h 1624698"/>
              <a:gd name="connsiteX83" fmla="*/ 816392 w 1179279"/>
              <a:gd name="connsiteY83" fmla="*/ 476893 h 1624698"/>
              <a:gd name="connsiteX84" fmla="*/ 841792 w 1179279"/>
              <a:gd name="connsiteY84" fmla="*/ 387993 h 1624698"/>
              <a:gd name="connsiteX85" fmla="*/ 838616 w 1179279"/>
              <a:gd name="connsiteY85" fmla="*/ 314968 h 1624698"/>
              <a:gd name="connsiteX86" fmla="*/ 841791 w 1179279"/>
              <a:gd name="connsiteY86" fmla="*/ 254643 h 1624698"/>
              <a:gd name="connsiteX87" fmla="*/ 867191 w 1179279"/>
              <a:gd name="connsiteY87" fmla="*/ 213368 h 1624698"/>
              <a:gd name="connsiteX88" fmla="*/ 870367 w 1179279"/>
              <a:gd name="connsiteY88" fmla="*/ 165743 h 1624698"/>
              <a:gd name="connsiteX89" fmla="*/ 876716 w 1179279"/>
              <a:gd name="connsiteY89" fmla="*/ 118118 h 1624698"/>
              <a:gd name="connsiteX0" fmla="*/ 876716 w 1179279"/>
              <a:gd name="connsiteY0" fmla="*/ 118118 h 1624698"/>
              <a:gd name="connsiteX1" fmla="*/ 902117 w 1179279"/>
              <a:gd name="connsiteY1" fmla="*/ 64143 h 1624698"/>
              <a:gd name="connsiteX2" fmla="*/ 790992 w 1179279"/>
              <a:gd name="connsiteY2" fmla="*/ 643 h 1624698"/>
              <a:gd name="connsiteX3" fmla="*/ 771941 w 1179279"/>
              <a:gd name="connsiteY3" fmla="*/ 60969 h 1624698"/>
              <a:gd name="connsiteX4" fmla="*/ 733841 w 1179279"/>
              <a:gd name="connsiteY4" fmla="*/ 54619 h 1624698"/>
              <a:gd name="connsiteX5" fmla="*/ 705267 w 1179279"/>
              <a:gd name="connsiteY5" fmla="*/ 102243 h 1624698"/>
              <a:gd name="connsiteX6" fmla="*/ 686217 w 1179279"/>
              <a:gd name="connsiteY6" fmla="*/ 19693 h 1624698"/>
              <a:gd name="connsiteX7" fmla="*/ 654467 w 1179279"/>
              <a:gd name="connsiteY7" fmla="*/ 60968 h 1624698"/>
              <a:gd name="connsiteX8" fmla="*/ 600492 w 1179279"/>
              <a:gd name="connsiteY8" fmla="*/ 140343 h 1624698"/>
              <a:gd name="connsiteX9" fmla="*/ 562392 w 1179279"/>
              <a:gd name="connsiteY9" fmla="*/ 219718 h 1624698"/>
              <a:gd name="connsiteX10" fmla="*/ 527467 w 1179279"/>
              <a:gd name="connsiteY10" fmla="*/ 302268 h 1624698"/>
              <a:gd name="connsiteX11" fmla="*/ 521117 w 1179279"/>
              <a:gd name="connsiteY11" fmla="*/ 356243 h 1624698"/>
              <a:gd name="connsiteX12" fmla="*/ 444917 w 1179279"/>
              <a:gd name="connsiteY12" fmla="*/ 432443 h 1624698"/>
              <a:gd name="connsiteX13" fmla="*/ 444917 w 1179279"/>
              <a:gd name="connsiteY13" fmla="*/ 514993 h 1624698"/>
              <a:gd name="connsiteX14" fmla="*/ 409992 w 1179279"/>
              <a:gd name="connsiteY14" fmla="*/ 499118 h 1624698"/>
              <a:gd name="connsiteX15" fmla="*/ 362367 w 1179279"/>
              <a:gd name="connsiteY15" fmla="*/ 508643 h 1624698"/>
              <a:gd name="connsiteX16" fmla="*/ 295692 w 1179279"/>
              <a:gd name="connsiteY16" fmla="*/ 489593 h 1624698"/>
              <a:gd name="connsiteX17" fmla="*/ 289342 w 1179279"/>
              <a:gd name="connsiteY17" fmla="*/ 416568 h 1624698"/>
              <a:gd name="connsiteX18" fmla="*/ 263942 w 1179279"/>
              <a:gd name="connsiteY18" fmla="*/ 394343 h 1624698"/>
              <a:gd name="connsiteX19" fmla="*/ 184567 w 1179279"/>
              <a:gd name="connsiteY19" fmla="*/ 384818 h 1624698"/>
              <a:gd name="connsiteX20" fmla="*/ 108367 w 1179279"/>
              <a:gd name="connsiteY20" fmla="*/ 391168 h 1624698"/>
              <a:gd name="connsiteX21" fmla="*/ 35342 w 1179279"/>
              <a:gd name="connsiteY21" fmla="*/ 467368 h 1624698"/>
              <a:gd name="connsiteX22" fmla="*/ 417 w 1179279"/>
              <a:gd name="connsiteY22" fmla="*/ 530868 h 1624698"/>
              <a:gd name="connsiteX23" fmla="*/ 16292 w 1179279"/>
              <a:gd name="connsiteY23" fmla="*/ 584843 h 1624698"/>
              <a:gd name="connsiteX24" fmla="*/ 9941 w 1179279"/>
              <a:gd name="connsiteY24" fmla="*/ 629293 h 1624698"/>
              <a:gd name="connsiteX25" fmla="*/ 13117 w 1179279"/>
              <a:gd name="connsiteY25" fmla="*/ 695968 h 1624698"/>
              <a:gd name="connsiteX26" fmla="*/ 9942 w 1179279"/>
              <a:gd name="connsiteY26" fmla="*/ 734068 h 1624698"/>
              <a:gd name="connsiteX27" fmla="*/ 48042 w 1179279"/>
              <a:gd name="connsiteY27" fmla="*/ 753118 h 1624698"/>
              <a:gd name="connsiteX28" fmla="*/ 102017 w 1179279"/>
              <a:gd name="connsiteY28" fmla="*/ 788043 h 1624698"/>
              <a:gd name="connsiteX29" fmla="*/ 133767 w 1179279"/>
              <a:gd name="connsiteY29" fmla="*/ 781693 h 1624698"/>
              <a:gd name="connsiteX30" fmla="*/ 159167 w 1179279"/>
              <a:gd name="connsiteY30" fmla="*/ 838843 h 1624698"/>
              <a:gd name="connsiteX31" fmla="*/ 155992 w 1179279"/>
              <a:gd name="connsiteY31" fmla="*/ 870593 h 1624698"/>
              <a:gd name="connsiteX32" fmla="*/ 200442 w 1179279"/>
              <a:gd name="connsiteY32" fmla="*/ 902343 h 1624698"/>
              <a:gd name="connsiteX33" fmla="*/ 222667 w 1179279"/>
              <a:gd name="connsiteY33" fmla="*/ 937268 h 1624698"/>
              <a:gd name="connsiteX34" fmla="*/ 213142 w 1179279"/>
              <a:gd name="connsiteY34" fmla="*/ 1019818 h 1624698"/>
              <a:gd name="connsiteX35" fmla="*/ 190917 w 1179279"/>
              <a:gd name="connsiteY35" fmla="*/ 1061093 h 1624698"/>
              <a:gd name="connsiteX36" fmla="*/ 190917 w 1179279"/>
              <a:gd name="connsiteY36" fmla="*/ 1197618 h 1624698"/>
              <a:gd name="connsiteX37" fmla="*/ 244892 w 1179279"/>
              <a:gd name="connsiteY37" fmla="*/ 1203968 h 1624698"/>
              <a:gd name="connsiteX38" fmla="*/ 279817 w 1179279"/>
              <a:gd name="connsiteY38" fmla="*/ 1219843 h 1624698"/>
              <a:gd name="connsiteX39" fmla="*/ 289342 w 1179279"/>
              <a:gd name="connsiteY39" fmla="*/ 1267468 h 1624698"/>
              <a:gd name="connsiteX40" fmla="*/ 356017 w 1179279"/>
              <a:gd name="connsiteY40" fmla="*/ 1296043 h 1624698"/>
              <a:gd name="connsiteX41" fmla="*/ 403642 w 1179279"/>
              <a:gd name="connsiteY41" fmla="*/ 1327793 h 1624698"/>
              <a:gd name="connsiteX42" fmla="*/ 422692 w 1179279"/>
              <a:gd name="connsiteY42" fmla="*/ 1400818 h 1624698"/>
              <a:gd name="connsiteX43" fmla="*/ 444917 w 1179279"/>
              <a:gd name="connsiteY43" fmla="*/ 1473843 h 1624698"/>
              <a:gd name="connsiteX44" fmla="*/ 483017 w 1179279"/>
              <a:gd name="connsiteY44" fmla="*/ 1480193 h 1624698"/>
              <a:gd name="connsiteX45" fmla="*/ 514767 w 1179279"/>
              <a:gd name="connsiteY45" fmla="*/ 1534168 h 1624698"/>
              <a:gd name="connsiteX46" fmla="*/ 543342 w 1179279"/>
              <a:gd name="connsiteY46" fmla="*/ 1581793 h 1624698"/>
              <a:gd name="connsiteX47" fmla="*/ 571917 w 1179279"/>
              <a:gd name="connsiteY47" fmla="*/ 1553218 h 1624698"/>
              <a:gd name="connsiteX48" fmla="*/ 597317 w 1179279"/>
              <a:gd name="connsiteY48" fmla="*/ 1499243 h 1624698"/>
              <a:gd name="connsiteX49" fmla="*/ 625892 w 1179279"/>
              <a:gd name="connsiteY49" fmla="*/ 1562743 h 1624698"/>
              <a:gd name="connsiteX50" fmla="*/ 660817 w 1179279"/>
              <a:gd name="connsiteY50" fmla="*/ 1588143 h 1624698"/>
              <a:gd name="connsiteX51" fmla="*/ 711617 w 1179279"/>
              <a:gd name="connsiteY51" fmla="*/ 1540518 h 1624698"/>
              <a:gd name="connsiteX52" fmla="*/ 794167 w 1179279"/>
              <a:gd name="connsiteY52" fmla="*/ 1556393 h 1624698"/>
              <a:gd name="connsiteX53" fmla="*/ 857667 w 1179279"/>
              <a:gd name="connsiteY53" fmla="*/ 1565918 h 1624698"/>
              <a:gd name="connsiteX54" fmla="*/ 927517 w 1179279"/>
              <a:gd name="connsiteY54" fmla="*/ 1588143 h 1624698"/>
              <a:gd name="connsiteX55" fmla="*/ 1000542 w 1179279"/>
              <a:gd name="connsiteY55" fmla="*/ 1604018 h 1624698"/>
              <a:gd name="connsiteX56" fmla="*/ 1054517 w 1179279"/>
              <a:gd name="connsiteY56" fmla="*/ 1623067 h 1624698"/>
              <a:gd name="connsiteX57" fmla="*/ 1079917 w 1179279"/>
              <a:gd name="connsiteY57" fmla="*/ 1610368 h 1624698"/>
              <a:gd name="connsiteX58" fmla="*/ 1076741 w 1179279"/>
              <a:gd name="connsiteY58" fmla="*/ 1578617 h 1624698"/>
              <a:gd name="connsiteX59" fmla="*/ 1098967 w 1179279"/>
              <a:gd name="connsiteY59" fmla="*/ 1565917 h 1624698"/>
              <a:gd name="connsiteX60" fmla="*/ 1098967 w 1179279"/>
              <a:gd name="connsiteY60" fmla="*/ 1524643 h 1624698"/>
              <a:gd name="connsiteX61" fmla="*/ 1140241 w 1179279"/>
              <a:gd name="connsiteY61" fmla="*/ 1524642 h 1624698"/>
              <a:gd name="connsiteX62" fmla="*/ 1178342 w 1179279"/>
              <a:gd name="connsiteY62" fmla="*/ 1511943 h 1624698"/>
              <a:gd name="connsiteX63" fmla="*/ 1098967 w 1179279"/>
              <a:gd name="connsiteY63" fmla="*/ 1454793 h 1624698"/>
              <a:gd name="connsiteX64" fmla="*/ 1057692 w 1179279"/>
              <a:gd name="connsiteY64" fmla="*/ 1416693 h 1624698"/>
              <a:gd name="connsiteX65" fmla="*/ 1025941 w 1179279"/>
              <a:gd name="connsiteY65" fmla="*/ 1381767 h 1624698"/>
              <a:gd name="connsiteX66" fmla="*/ 1076742 w 1179279"/>
              <a:gd name="connsiteY66" fmla="*/ 1337318 h 1624698"/>
              <a:gd name="connsiteX67" fmla="*/ 1064042 w 1179279"/>
              <a:gd name="connsiteY67" fmla="*/ 1305568 h 1624698"/>
              <a:gd name="connsiteX68" fmla="*/ 1038641 w 1179279"/>
              <a:gd name="connsiteY68" fmla="*/ 1318267 h 1624698"/>
              <a:gd name="connsiteX69" fmla="*/ 984667 w 1179279"/>
              <a:gd name="connsiteY69" fmla="*/ 1311918 h 1624698"/>
              <a:gd name="connsiteX70" fmla="*/ 1013242 w 1179279"/>
              <a:gd name="connsiteY70" fmla="*/ 1273818 h 1624698"/>
              <a:gd name="connsiteX71" fmla="*/ 975141 w 1179279"/>
              <a:gd name="connsiteY71" fmla="*/ 1235718 h 1624698"/>
              <a:gd name="connsiteX72" fmla="*/ 965617 w 1179279"/>
              <a:gd name="connsiteY72" fmla="*/ 1203968 h 1624698"/>
              <a:gd name="connsiteX73" fmla="*/ 930692 w 1179279"/>
              <a:gd name="connsiteY73" fmla="*/ 1143643 h 1624698"/>
              <a:gd name="connsiteX74" fmla="*/ 898942 w 1179279"/>
              <a:gd name="connsiteY74" fmla="*/ 1080143 h 1624698"/>
              <a:gd name="connsiteX75" fmla="*/ 857667 w 1179279"/>
              <a:gd name="connsiteY75" fmla="*/ 1010293 h 1624698"/>
              <a:gd name="connsiteX76" fmla="*/ 756067 w 1179279"/>
              <a:gd name="connsiteY76" fmla="*/ 962668 h 1624698"/>
              <a:gd name="connsiteX77" fmla="*/ 746542 w 1179279"/>
              <a:gd name="connsiteY77" fmla="*/ 876943 h 1624698"/>
              <a:gd name="connsiteX78" fmla="*/ 698917 w 1179279"/>
              <a:gd name="connsiteY78" fmla="*/ 848368 h 1624698"/>
              <a:gd name="connsiteX79" fmla="*/ 692566 w 1179279"/>
              <a:gd name="connsiteY79" fmla="*/ 749943 h 1624698"/>
              <a:gd name="connsiteX80" fmla="*/ 717967 w 1179279"/>
              <a:gd name="connsiteY80" fmla="*/ 664218 h 1624698"/>
              <a:gd name="connsiteX81" fmla="*/ 733842 w 1179279"/>
              <a:gd name="connsiteY81" fmla="*/ 581668 h 1624698"/>
              <a:gd name="connsiteX82" fmla="*/ 762417 w 1179279"/>
              <a:gd name="connsiteY82" fmla="*/ 518168 h 1624698"/>
              <a:gd name="connsiteX83" fmla="*/ 816392 w 1179279"/>
              <a:gd name="connsiteY83" fmla="*/ 476893 h 1624698"/>
              <a:gd name="connsiteX84" fmla="*/ 841792 w 1179279"/>
              <a:gd name="connsiteY84" fmla="*/ 387993 h 1624698"/>
              <a:gd name="connsiteX85" fmla="*/ 838616 w 1179279"/>
              <a:gd name="connsiteY85" fmla="*/ 314968 h 1624698"/>
              <a:gd name="connsiteX86" fmla="*/ 841791 w 1179279"/>
              <a:gd name="connsiteY86" fmla="*/ 254643 h 1624698"/>
              <a:gd name="connsiteX87" fmla="*/ 867191 w 1179279"/>
              <a:gd name="connsiteY87" fmla="*/ 213368 h 1624698"/>
              <a:gd name="connsiteX88" fmla="*/ 870367 w 1179279"/>
              <a:gd name="connsiteY88" fmla="*/ 165743 h 1624698"/>
              <a:gd name="connsiteX89" fmla="*/ 876716 w 1179279"/>
              <a:gd name="connsiteY89" fmla="*/ 118118 h 1624698"/>
              <a:gd name="connsiteX0" fmla="*/ 876716 w 1179279"/>
              <a:gd name="connsiteY0" fmla="*/ 118118 h 1624698"/>
              <a:gd name="connsiteX1" fmla="*/ 902117 w 1179279"/>
              <a:gd name="connsiteY1" fmla="*/ 64143 h 1624698"/>
              <a:gd name="connsiteX2" fmla="*/ 790992 w 1179279"/>
              <a:gd name="connsiteY2" fmla="*/ 643 h 1624698"/>
              <a:gd name="connsiteX3" fmla="*/ 771941 w 1179279"/>
              <a:gd name="connsiteY3" fmla="*/ 60969 h 1624698"/>
              <a:gd name="connsiteX4" fmla="*/ 733841 w 1179279"/>
              <a:gd name="connsiteY4" fmla="*/ 54619 h 1624698"/>
              <a:gd name="connsiteX5" fmla="*/ 705267 w 1179279"/>
              <a:gd name="connsiteY5" fmla="*/ 102243 h 1624698"/>
              <a:gd name="connsiteX6" fmla="*/ 686217 w 1179279"/>
              <a:gd name="connsiteY6" fmla="*/ 19693 h 1624698"/>
              <a:gd name="connsiteX7" fmla="*/ 654467 w 1179279"/>
              <a:gd name="connsiteY7" fmla="*/ 60968 h 1624698"/>
              <a:gd name="connsiteX8" fmla="*/ 600492 w 1179279"/>
              <a:gd name="connsiteY8" fmla="*/ 140343 h 1624698"/>
              <a:gd name="connsiteX9" fmla="*/ 562392 w 1179279"/>
              <a:gd name="connsiteY9" fmla="*/ 219718 h 1624698"/>
              <a:gd name="connsiteX10" fmla="*/ 543341 w 1179279"/>
              <a:gd name="connsiteY10" fmla="*/ 251469 h 1624698"/>
              <a:gd name="connsiteX11" fmla="*/ 527467 w 1179279"/>
              <a:gd name="connsiteY11" fmla="*/ 302268 h 1624698"/>
              <a:gd name="connsiteX12" fmla="*/ 521117 w 1179279"/>
              <a:gd name="connsiteY12" fmla="*/ 356243 h 1624698"/>
              <a:gd name="connsiteX13" fmla="*/ 444917 w 1179279"/>
              <a:gd name="connsiteY13" fmla="*/ 432443 h 1624698"/>
              <a:gd name="connsiteX14" fmla="*/ 444917 w 1179279"/>
              <a:gd name="connsiteY14" fmla="*/ 514993 h 1624698"/>
              <a:gd name="connsiteX15" fmla="*/ 409992 w 1179279"/>
              <a:gd name="connsiteY15" fmla="*/ 499118 h 1624698"/>
              <a:gd name="connsiteX16" fmla="*/ 362367 w 1179279"/>
              <a:gd name="connsiteY16" fmla="*/ 508643 h 1624698"/>
              <a:gd name="connsiteX17" fmla="*/ 295692 w 1179279"/>
              <a:gd name="connsiteY17" fmla="*/ 489593 h 1624698"/>
              <a:gd name="connsiteX18" fmla="*/ 289342 w 1179279"/>
              <a:gd name="connsiteY18" fmla="*/ 416568 h 1624698"/>
              <a:gd name="connsiteX19" fmla="*/ 263942 w 1179279"/>
              <a:gd name="connsiteY19" fmla="*/ 394343 h 1624698"/>
              <a:gd name="connsiteX20" fmla="*/ 184567 w 1179279"/>
              <a:gd name="connsiteY20" fmla="*/ 384818 h 1624698"/>
              <a:gd name="connsiteX21" fmla="*/ 108367 w 1179279"/>
              <a:gd name="connsiteY21" fmla="*/ 391168 h 1624698"/>
              <a:gd name="connsiteX22" fmla="*/ 35342 w 1179279"/>
              <a:gd name="connsiteY22" fmla="*/ 467368 h 1624698"/>
              <a:gd name="connsiteX23" fmla="*/ 417 w 1179279"/>
              <a:gd name="connsiteY23" fmla="*/ 530868 h 1624698"/>
              <a:gd name="connsiteX24" fmla="*/ 16292 w 1179279"/>
              <a:gd name="connsiteY24" fmla="*/ 584843 h 1624698"/>
              <a:gd name="connsiteX25" fmla="*/ 9941 w 1179279"/>
              <a:gd name="connsiteY25" fmla="*/ 629293 h 1624698"/>
              <a:gd name="connsiteX26" fmla="*/ 13117 w 1179279"/>
              <a:gd name="connsiteY26" fmla="*/ 695968 h 1624698"/>
              <a:gd name="connsiteX27" fmla="*/ 9942 w 1179279"/>
              <a:gd name="connsiteY27" fmla="*/ 734068 h 1624698"/>
              <a:gd name="connsiteX28" fmla="*/ 48042 w 1179279"/>
              <a:gd name="connsiteY28" fmla="*/ 753118 h 1624698"/>
              <a:gd name="connsiteX29" fmla="*/ 102017 w 1179279"/>
              <a:gd name="connsiteY29" fmla="*/ 788043 h 1624698"/>
              <a:gd name="connsiteX30" fmla="*/ 133767 w 1179279"/>
              <a:gd name="connsiteY30" fmla="*/ 781693 h 1624698"/>
              <a:gd name="connsiteX31" fmla="*/ 159167 w 1179279"/>
              <a:gd name="connsiteY31" fmla="*/ 838843 h 1624698"/>
              <a:gd name="connsiteX32" fmla="*/ 155992 w 1179279"/>
              <a:gd name="connsiteY32" fmla="*/ 870593 h 1624698"/>
              <a:gd name="connsiteX33" fmla="*/ 200442 w 1179279"/>
              <a:gd name="connsiteY33" fmla="*/ 902343 h 1624698"/>
              <a:gd name="connsiteX34" fmla="*/ 222667 w 1179279"/>
              <a:gd name="connsiteY34" fmla="*/ 937268 h 1624698"/>
              <a:gd name="connsiteX35" fmla="*/ 213142 w 1179279"/>
              <a:gd name="connsiteY35" fmla="*/ 1019818 h 1624698"/>
              <a:gd name="connsiteX36" fmla="*/ 190917 w 1179279"/>
              <a:gd name="connsiteY36" fmla="*/ 1061093 h 1624698"/>
              <a:gd name="connsiteX37" fmla="*/ 190917 w 1179279"/>
              <a:gd name="connsiteY37" fmla="*/ 1197618 h 1624698"/>
              <a:gd name="connsiteX38" fmla="*/ 244892 w 1179279"/>
              <a:gd name="connsiteY38" fmla="*/ 1203968 h 1624698"/>
              <a:gd name="connsiteX39" fmla="*/ 279817 w 1179279"/>
              <a:gd name="connsiteY39" fmla="*/ 1219843 h 1624698"/>
              <a:gd name="connsiteX40" fmla="*/ 289342 w 1179279"/>
              <a:gd name="connsiteY40" fmla="*/ 1267468 h 1624698"/>
              <a:gd name="connsiteX41" fmla="*/ 356017 w 1179279"/>
              <a:gd name="connsiteY41" fmla="*/ 1296043 h 1624698"/>
              <a:gd name="connsiteX42" fmla="*/ 403642 w 1179279"/>
              <a:gd name="connsiteY42" fmla="*/ 1327793 h 1624698"/>
              <a:gd name="connsiteX43" fmla="*/ 422692 w 1179279"/>
              <a:gd name="connsiteY43" fmla="*/ 1400818 h 1624698"/>
              <a:gd name="connsiteX44" fmla="*/ 444917 w 1179279"/>
              <a:gd name="connsiteY44" fmla="*/ 1473843 h 1624698"/>
              <a:gd name="connsiteX45" fmla="*/ 483017 w 1179279"/>
              <a:gd name="connsiteY45" fmla="*/ 1480193 h 1624698"/>
              <a:gd name="connsiteX46" fmla="*/ 514767 w 1179279"/>
              <a:gd name="connsiteY46" fmla="*/ 1534168 h 1624698"/>
              <a:gd name="connsiteX47" fmla="*/ 543342 w 1179279"/>
              <a:gd name="connsiteY47" fmla="*/ 1581793 h 1624698"/>
              <a:gd name="connsiteX48" fmla="*/ 571917 w 1179279"/>
              <a:gd name="connsiteY48" fmla="*/ 1553218 h 1624698"/>
              <a:gd name="connsiteX49" fmla="*/ 597317 w 1179279"/>
              <a:gd name="connsiteY49" fmla="*/ 1499243 h 1624698"/>
              <a:gd name="connsiteX50" fmla="*/ 625892 w 1179279"/>
              <a:gd name="connsiteY50" fmla="*/ 1562743 h 1624698"/>
              <a:gd name="connsiteX51" fmla="*/ 660817 w 1179279"/>
              <a:gd name="connsiteY51" fmla="*/ 1588143 h 1624698"/>
              <a:gd name="connsiteX52" fmla="*/ 711617 w 1179279"/>
              <a:gd name="connsiteY52" fmla="*/ 1540518 h 1624698"/>
              <a:gd name="connsiteX53" fmla="*/ 794167 w 1179279"/>
              <a:gd name="connsiteY53" fmla="*/ 1556393 h 1624698"/>
              <a:gd name="connsiteX54" fmla="*/ 857667 w 1179279"/>
              <a:gd name="connsiteY54" fmla="*/ 1565918 h 1624698"/>
              <a:gd name="connsiteX55" fmla="*/ 927517 w 1179279"/>
              <a:gd name="connsiteY55" fmla="*/ 1588143 h 1624698"/>
              <a:gd name="connsiteX56" fmla="*/ 1000542 w 1179279"/>
              <a:gd name="connsiteY56" fmla="*/ 1604018 h 1624698"/>
              <a:gd name="connsiteX57" fmla="*/ 1054517 w 1179279"/>
              <a:gd name="connsiteY57" fmla="*/ 1623067 h 1624698"/>
              <a:gd name="connsiteX58" fmla="*/ 1079917 w 1179279"/>
              <a:gd name="connsiteY58" fmla="*/ 1610368 h 1624698"/>
              <a:gd name="connsiteX59" fmla="*/ 1076741 w 1179279"/>
              <a:gd name="connsiteY59" fmla="*/ 1578617 h 1624698"/>
              <a:gd name="connsiteX60" fmla="*/ 1098967 w 1179279"/>
              <a:gd name="connsiteY60" fmla="*/ 1565917 h 1624698"/>
              <a:gd name="connsiteX61" fmla="*/ 1098967 w 1179279"/>
              <a:gd name="connsiteY61" fmla="*/ 1524643 h 1624698"/>
              <a:gd name="connsiteX62" fmla="*/ 1140241 w 1179279"/>
              <a:gd name="connsiteY62" fmla="*/ 1524642 h 1624698"/>
              <a:gd name="connsiteX63" fmla="*/ 1178342 w 1179279"/>
              <a:gd name="connsiteY63" fmla="*/ 1511943 h 1624698"/>
              <a:gd name="connsiteX64" fmla="*/ 1098967 w 1179279"/>
              <a:gd name="connsiteY64" fmla="*/ 1454793 h 1624698"/>
              <a:gd name="connsiteX65" fmla="*/ 1057692 w 1179279"/>
              <a:gd name="connsiteY65" fmla="*/ 1416693 h 1624698"/>
              <a:gd name="connsiteX66" fmla="*/ 1025941 w 1179279"/>
              <a:gd name="connsiteY66" fmla="*/ 1381767 h 1624698"/>
              <a:gd name="connsiteX67" fmla="*/ 1076742 w 1179279"/>
              <a:gd name="connsiteY67" fmla="*/ 1337318 h 1624698"/>
              <a:gd name="connsiteX68" fmla="*/ 1064042 w 1179279"/>
              <a:gd name="connsiteY68" fmla="*/ 1305568 h 1624698"/>
              <a:gd name="connsiteX69" fmla="*/ 1038641 w 1179279"/>
              <a:gd name="connsiteY69" fmla="*/ 1318267 h 1624698"/>
              <a:gd name="connsiteX70" fmla="*/ 984667 w 1179279"/>
              <a:gd name="connsiteY70" fmla="*/ 1311918 h 1624698"/>
              <a:gd name="connsiteX71" fmla="*/ 1013242 w 1179279"/>
              <a:gd name="connsiteY71" fmla="*/ 1273818 h 1624698"/>
              <a:gd name="connsiteX72" fmla="*/ 975141 w 1179279"/>
              <a:gd name="connsiteY72" fmla="*/ 1235718 h 1624698"/>
              <a:gd name="connsiteX73" fmla="*/ 965617 w 1179279"/>
              <a:gd name="connsiteY73" fmla="*/ 1203968 h 1624698"/>
              <a:gd name="connsiteX74" fmla="*/ 930692 w 1179279"/>
              <a:gd name="connsiteY74" fmla="*/ 1143643 h 1624698"/>
              <a:gd name="connsiteX75" fmla="*/ 898942 w 1179279"/>
              <a:gd name="connsiteY75" fmla="*/ 1080143 h 1624698"/>
              <a:gd name="connsiteX76" fmla="*/ 857667 w 1179279"/>
              <a:gd name="connsiteY76" fmla="*/ 1010293 h 1624698"/>
              <a:gd name="connsiteX77" fmla="*/ 756067 w 1179279"/>
              <a:gd name="connsiteY77" fmla="*/ 962668 h 1624698"/>
              <a:gd name="connsiteX78" fmla="*/ 746542 w 1179279"/>
              <a:gd name="connsiteY78" fmla="*/ 876943 h 1624698"/>
              <a:gd name="connsiteX79" fmla="*/ 698917 w 1179279"/>
              <a:gd name="connsiteY79" fmla="*/ 848368 h 1624698"/>
              <a:gd name="connsiteX80" fmla="*/ 692566 w 1179279"/>
              <a:gd name="connsiteY80" fmla="*/ 749943 h 1624698"/>
              <a:gd name="connsiteX81" fmla="*/ 717967 w 1179279"/>
              <a:gd name="connsiteY81" fmla="*/ 664218 h 1624698"/>
              <a:gd name="connsiteX82" fmla="*/ 733842 w 1179279"/>
              <a:gd name="connsiteY82" fmla="*/ 581668 h 1624698"/>
              <a:gd name="connsiteX83" fmla="*/ 762417 w 1179279"/>
              <a:gd name="connsiteY83" fmla="*/ 518168 h 1624698"/>
              <a:gd name="connsiteX84" fmla="*/ 816392 w 1179279"/>
              <a:gd name="connsiteY84" fmla="*/ 476893 h 1624698"/>
              <a:gd name="connsiteX85" fmla="*/ 841792 w 1179279"/>
              <a:gd name="connsiteY85" fmla="*/ 387993 h 1624698"/>
              <a:gd name="connsiteX86" fmla="*/ 838616 w 1179279"/>
              <a:gd name="connsiteY86" fmla="*/ 314968 h 1624698"/>
              <a:gd name="connsiteX87" fmla="*/ 841791 w 1179279"/>
              <a:gd name="connsiteY87" fmla="*/ 254643 h 1624698"/>
              <a:gd name="connsiteX88" fmla="*/ 867191 w 1179279"/>
              <a:gd name="connsiteY88" fmla="*/ 213368 h 1624698"/>
              <a:gd name="connsiteX89" fmla="*/ 870367 w 1179279"/>
              <a:gd name="connsiteY89" fmla="*/ 165743 h 1624698"/>
              <a:gd name="connsiteX90" fmla="*/ 876716 w 1179279"/>
              <a:gd name="connsiteY90" fmla="*/ 118118 h 1624698"/>
              <a:gd name="connsiteX0" fmla="*/ 876716 w 1179279"/>
              <a:gd name="connsiteY0" fmla="*/ 118118 h 1624698"/>
              <a:gd name="connsiteX1" fmla="*/ 902117 w 1179279"/>
              <a:gd name="connsiteY1" fmla="*/ 64143 h 1624698"/>
              <a:gd name="connsiteX2" fmla="*/ 790992 w 1179279"/>
              <a:gd name="connsiteY2" fmla="*/ 643 h 1624698"/>
              <a:gd name="connsiteX3" fmla="*/ 771941 w 1179279"/>
              <a:gd name="connsiteY3" fmla="*/ 60969 h 1624698"/>
              <a:gd name="connsiteX4" fmla="*/ 733841 w 1179279"/>
              <a:gd name="connsiteY4" fmla="*/ 54619 h 1624698"/>
              <a:gd name="connsiteX5" fmla="*/ 705267 w 1179279"/>
              <a:gd name="connsiteY5" fmla="*/ 102243 h 1624698"/>
              <a:gd name="connsiteX6" fmla="*/ 686217 w 1179279"/>
              <a:gd name="connsiteY6" fmla="*/ 19693 h 1624698"/>
              <a:gd name="connsiteX7" fmla="*/ 654467 w 1179279"/>
              <a:gd name="connsiteY7" fmla="*/ 60968 h 1624698"/>
              <a:gd name="connsiteX8" fmla="*/ 600492 w 1179279"/>
              <a:gd name="connsiteY8" fmla="*/ 140343 h 1624698"/>
              <a:gd name="connsiteX9" fmla="*/ 562392 w 1179279"/>
              <a:gd name="connsiteY9" fmla="*/ 219718 h 1624698"/>
              <a:gd name="connsiteX10" fmla="*/ 546516 w 1179279"/>
              <a:gd name="connsiteY10" fmla="*/ 257819 h 1624698"/>
              <a:gd name="connsiteX11" fmla="*/ 527467 w 1179279"/>
              <a:gd name="connsiteY11" fmla="*/ 302268 h 1624698"/>
              <a:gd name="connsiteX12" fmla="*/ 521117 w 1179279"/>
              <a:gd name="connsiteY12" fmla="*/ 356243 h 1624698"/>
              <a:gd name="connsiteX13" fmla="*/ 444917 w 1179279"/>
              <a:gd name="connsiteY13" fmla="*/ 432443 h 1624698"/>
              <a:gd name="connsiteX14" fmla="*/ 444917 w 1179279"/>
              <a:gd name="connsiteY14" fmla="*/ 514993 h 1624698"/>
              <a:gd name="connsiteX15" fmla="*/ 409992 w 1179279"/>
              <a:gd name="connsiteY15" fmla="*/ 499118 h 1624698"/>
              <a:gd name="connsiteX16" fmla="*/ 362367 w 1179279"/>
              <a:gd name="connsiteY16" fmla="*/ 508643 h 1624698"/>
              <a:gd name="connsiteX17" fmla="*/ 295692 w 1179279"/>
              <a:gd name="connsiteY17" fmla="*/ 489593 h 1624698"/>
              <a:gd name="connsiteX18" fmla="*/ 289342 w 1179279"/>
              <a:gd name="connsiteY18" fmla="*/ 416568 h 1624698"/>
              <a:gd name="connsiteX19" fmla="*/ 263942 w 1179279"/>
              <a:gd name="connsiteY19" fmla="*/ 394343 h 1624698"/>
              <a:gd name="connsiteX20" fmla="*/ 184567 w 1179279"/>
              <a:gd name="connsiteY20" fmla="*/ 384818 h 1624698"/>
              <a:gd name="connsiteX21" fmla="*/ 108367 w 1179279"/>
              <a:gd name="connsiteY21" fmla="*/ 391168 h 1624698"/>
              <a:gd name="connsiteX22" fmla="*/ 35342 w 1179279"/>
              <a:gd name="connsiteY22" fmla="*/ 467368 h 1624698"/>
              <a:gd name="connsiteX23" fmla="*/ 417 w 1179279"/>
              <a:gd name="connsiteY23" fmla="*/ 530868 h 1624698"/>
              <a:gd name="connsiteX24" fmla="*/ 16292 w 1179279"/>
              <a:gd name="connsiteY24" fmla="*/ 584843 h 1624698"/>
              <a:gd name="connsiteX25" fmla="*/ 9941 w 1179279"/>
              <a:gd name="connsiteY25" fmla="*/ 629293 h 1624698"/>
              <a:gd name="connsiteX26" fmla="*/ 13117 w 1179279"/>
              <a:gd name="connsiteY26" fmla="*/ 695968 h 1624698"/>
              <a:gd name="connsiteX27" fmla="*/ 9942 w 1179279"/>
              <a:gd name="connsiteY27" fmla="*/ 734068 h 1624698"/>
              <a:gd name="connsiteX28" fmla="*/ 48042 w 1179279"/>
              <a:gd name="connsiteY28" fmla="*/ 753118 h 1624698"/>
              <a:gd name="connsiteX29" fmla="*/ 102017 w 1179279"/>
              <a:gd name="connsiteY29" fmla="*/ 788043 h 1624698"/>
              <a:gd name="connsiteX30" fmla="*/ 133767 w 1179279"/>
              <a:gd name="connsiteY30" fmla="*/ 781693 h 1624698"/>
              <a:gd name="connsiteX31" fmla="*/ 159167 w 1179279"/>
              <a:gd name="connsiteY31" fmla="*/ 838843 h 1624698"/>
              <a:gd name="connsiteX32" fmla="*/ 155992 w 1179279"/>
              <a:gd name="connsiteY32" fmla="*/ 870593 h 1624698"/>
              <a:gd name="connsiteX33" fmla="*/ 200442 w 1179279"/>
              <a:gd name="connsiteY33" fmla="*/ 902343 h 1624698"/>
              <a:gd name="connsiteX34" fmla="*/ 222667 w 1179279"/>
              <a:gd name="connsiteY34" fmla="*/ 937268 h 1624698"/>
              <a:gd name="connsiteX35" fmla="*/ 213142 w 1179279"/>
              <a:gd name="connsiteY35" fmla="*/ 1019818 h 1624698"/>
              <a:gd name="connsiteX36" fmla="*/ 190917 w 1179279"/>
              <a:gd name="connsiteY36" fmla="*/ 1061093 h 1624698"/>
              <a:gd name="connsiteX37" fmla="*/ 190917 w 1179279"/>
              <a:gd name="connsiteY37" fmla="*/ 1197618 h 1624698"/>
              <a:gd name="connsiteX38" fmla="*/ 244892 w 1179279"/>
              <a:gd name="connsiteY38" fmla="*/ 1203968 h 1624698"/>
              <a:gd name="connsiteX39" fmla="*/ 279817 w 1179279"/>
              <a:gd name="connsiteY39" fmla="*/ 1219843 h 1624698"/>
              <a:gd name="connsiteX40" fmla="*/ 289342 w 1179279"/>
              <a:gd name="connsiteY40" fmla="*/ 1267468 h 1624698"/>
              <a:gd name="connsiteX41" fmla="*/ 356017 w 1179279"/>
              <a:gd name="connsiteY41" fmla="*/ 1296043 h 1624698"/>
              <a:gd name="connsiteX42" fmla="*/ 403642 w 1179279"/>
              <a:gd name="connsiteY42" fmla="*/ 1327793 h 1624698"/>
              <a:gd name="connsiteX43" fmla="*/ 422692 w 1179279"/>
              <a:gd name="connsiteY43" fmla="*/ 1400818 h 1624698"/>
              <a:gd name="connsiteX44" fmla="*/ 444917 w 1179279"/>
              <a:gd name="connsiteY44" fmla="*/ 1473843 h 1624698"/>
              <a:gd name="connsiteX45" fmla="*/ 483017 w 1179279"/>
              <a:gd name="connsiteY45" fmla="*/ 1480193 h 1624698"/>
              <a:gd name="connsiteX46" fmla="*/ 514767 w 1179279"/>
              <a:gd name="connsiteY46" fmla="*/ 1534168 h 1624698"/>
              <a:gd name="connsiteX47" fmla="*/ 543342 w 1179279"/>
              <a:gd name="connsiteY47" fmla="*/ 1581793 h 1624698"/>
              <a:gd name="connsiteX48" fmla="*/ 571917 w 1179279"/>
              <a:gd name="connsiteY48" fmla="*/ 1553218 h 1624698"/>
              <a:gd name="connsiteX49" fmla="*/ 597317 w 1179279"/>
              <a:gd name="connsiteY49" fmla="*/ 1499243 h 1624698"/>
              <a:gd name="connsiteX50" fmla="*/ 625892 w 1179279"/>
              <a:gd name="connsiteY50" fmla="*/ 1562743 h 1624698"/>
              <a:gd name="connsiteX51" fmla="*/ 660817 w 1179279"/>
              <a:gd name="connsiteY51" fmla="*/ 1588143 h 1624698"/>
              <a:gd name="connsiteX52" fmla="*/ 711617 w 1179279"/>
              <a:gd name="connsiteY52" fmla="*/ 1540518 h 1624698"/>
              <a:gd name="connsiteX53" fmla="*/ 794167 w 1179279"/>
              <a:gd name="connsiteY53" fmla="*/ 1556393 h 1624698"/>
              <a:gd name="connsiteX54" fmla="*/ 857667 w 1179279"/>
              <a:gd name="connsiteY54" fmla="*/ 1565918 h 1624698"/>
              <a:gd name="connsiteX55" fmla="*/ 927517 w 1179279"/>
              <a:gd name="connsiteY55" fmla="*/ 1588143 h 1624698"/>
              <a:gd name="connsiteX56" fmla="*/ 1000542 w 1179279"/>
              <a:gd name="connsiteY56" fmla="*/ 1604018 h 1624698"/>
              <a:gd name="connsiteX57" fmla="*/ 1054517 w 1179279"/>
              <a:gd name="connsiteY57" fmla="*/ 1623067 h 1624698"/>
              <a:gd name="connsiteX58" fmla="*/ 1079917 w 1179279"/>
              <a:gd name="connsiteY58" fmla="*/ 1610368 h 1624698"/>
              <a:gd name="connsiteX59" fmla="*/ 1076741 w 1179279"/>
              <a:gd name="connsiteY59" fmla="*/ 1578617 h 1624698"/>
              <a:gd name="connsiteX60" fmla="*/ 1098967 w 1179279"/>
              <a:gd name="connsiteY60" fmla="*/ 1565917 h 1624698"/>
              <a:gd name="connsiteX61" fmla="*/ 1098967 w 1179279"/>
              <a:gd name="connsiteY61" fmla="*/ 1524643 h 1624698"/>
              <a:gd name="connsiteX62" fmla="*/ 1140241 w 1179279"/>
              <a:gd name="connsiteY62" fmla="*/ 1524642 h 1624698"/>
              <a:gd name="connsiteX63" fmla="*/ 1178342 w 1179279"/>
              <a:gd name="connsiteY63" fmla="*/ 1511943 h 1624698"/>
              <a:gd name="connsiteX64" fmla="*/ 1098967 w 1179279"/>
              <a:gd name="connsiteY64" fmla="*/ 1454793 h 1624698"/>
              <a:gd name="connsiteX65" fmla="*/ 1057692 w 1179279"/>
              <a:gd name="connsiteY65" fmla="*/ 1416693 h 1624698"/>
              <a:gd name="connsiteX66" fmla="*/ 1025941 w 1179279"/>
              <a:gd name="connsiteY66" fmla="*/ 1381767 h 1624698"/>
              <a:gd name="connsiteX67" fmla="*/ 1076742 w 1179279"/>
              <a:gd name="connsiteY67" fmla="*/ 1337318 h 1624698"/>
              <a:gd name="connsiteX68" fmla="*/ 1064042 w 1179279"/>
              <a:gd name="connsiteY68" fmla="*/ 1305568 h 1624698"/>
              <a:gd name="connsiteX69" fmla="*/ 1038641 w 1179279"/>
              <a:gd name="connsiteY69" fmla="*/ 1318267 h 1624698"/>
              <a:gd name="connsiteX70" fmla="*/ 984667 w 1179279"/>
              <a:gd name="connsiteY70" fmla="*/ 1311918 h 1624698"/>
              <a:gd name="connsiteX71" fmla="*/ 1013242 w 1179279"/>
              <a:gd name="connsiteY71" fmla="*/ 1273818 h 1624698"/>
              <a:gd name="connsiteX72" fmla="*/ 975141 w 1179279"/>
              <a:gd name="connsiteY72" fmla="*/ 1235718 h 1624698"/>
              <a:gd name="connsiteX73" fmla="*/ 965617 w 1179279"/>
              <a:gd name="connsiteY73" fmla="*/ 1203968 h 1624698"/>
              <a:gd name="connsiteX74" fmla="*/ 930692 w 1179279"/>
              <a:gd name="connsiteY74" fmla="*/ 1143643 h 1624698"/>
              <a:gd name="connsiteX75" fmla="*/ 898942 w 1179279"/>
              <a:gd name="connsiteY75" fmla="*/ 1080143 h 1624698"/>
              <a:gd name="connsiteX76" fmla="*/ 857667 w 1179279"/>
              <a:gd name="connsiteY76" fmla="*/ 1010293 h 1624698"/>
              <a:gd name="connsiteX77" fmla="*/ 756067 w 1179279"/>
              <a:gd name="connsiteY77" fmla="*/ 962668 h 1624698"/>
              <a:gd name="connsiteX78" fmla="*/ 746542 w 1179279"/>
              <a:gd name="connsiteY78" fmla="*/ 876943 h 1624698"/>
              <a:gd name="connsiteX79" fmla="*/ 698917 w 1179279"/>
              <a:gd name="connsiteY79" fmla="*/ 848368 h 1624698"/>
              <a:gd name="connsiteX80" fmla="*/ 692566 w 1179279"/>
              <a:gd name="connsiteY80" fmla="*/ 749943 h 1624698"/>
              <a:gd name="connsiteX81" fmla="*/ 717967 w 1179279"/>
              <a:gd name="connsiteY81" fmla="*/ 664218 h 1624698"/>
              <a:gd name="connsiteX82" fmla="*/ 733842 w 1179279"/>
              <a:gd name="connsiteY82" fmla="*/ 581668 h 1624698"/>
              <a:gd name="connsiteX83" fmla="*/ 762417 w 1179279"/>
              <a:gd name="connsiteY83" fmla="*/ 518168 h 1624698"/>
              <a:gd name="connsiteX84" fmla="*/ 816392 w 1179279"/>
              <a:gd name="connsiteY84" fmla="*/ 476893 h 1624698"/>
              <a:gd name="connsiteX85" fmla="*/ 841792 w 1179279"/>
              <a:gd name="connsiteY85" fmla="*/ 387993 h 1624698"/>
              <a:gd name="connsiteX86" fmla="*/ 838616 w 1179279"/>
              <a:gd name="connsiteY86" fmla="*/ 314968 h 1624698"/>
              <a:gd name="connsiteX87" fmla="*/ 841791 w 1179279"/>
              <a:gd name="connsiteY87" fmla="*/ 254643 h 1624698"/>
              <a:gd name="connsiteX88" fmla="*/ 867191 w 1179279"/>
              <a:gd name="connsiteY88" fmla="*/ 213368 h 1624698"/>
              <a:gd name="connsiteX89" fmla="*/ 870367 w 1179279"/>
              <a:gd name="connsiteY89" fmla="*/ 165743 h 1624698"/>
              <a:gd name="connsiteX90" fmla="*/ 876716 w 1179279"/>
              <a:gd name="connsiteY90" fmla="*/ 118118 h 1624698"/>
              <a:gd name="connsiteX0" fmla="*/ 876716 w 1179279"/>
              <a:gd name="connsiteY0" fmla="*/ 118118 h 1624698"/>
              <a:gd name="connsiteX1" fmla="*/ 902117 w 1179279"/>
              <a:gd name="connsiteY1" fmla="*/ 64143 h 1624698"/>
              <a:gd name="connsiteX2" fmla="*/ 790992 w 1179279"/>
              <a:gd name="connsiteY2" fmla="*/ 643 h 1624698"/>
              <a:gd name="connsiteX3" fmla="*/ 771941 w 1179279"/>
              <a:gd name="connsiteY3" fmla="*/ 60969 h 1624698"/>
              <a:gd name="connsiteX4" fmla="*/ 733841 w 1179279"/>
              <a:gd name="connsiteY4" fmla="*/ 54619 h 1624698"/>
              <a:gd name="connsiteX5" fmla="*/ 705267 w 1179279"/>
              <a:gd name="connsiteY5" fmla="*/ 102243 h 1624698"/>
              <a:gd name="connsiteX6" fmla="*/ 686217 w 1179279"/>
              <a:gd name="connsiteY6" fmla="*/ 19693 h 1624698"/>
              <a:gd name="connsiteX7" fmla="*/ 654467 w 1179279"/>
              <a:gd name="connsiteY7" fmla="*/ 60968 h 1624698"/>
              <a:gd name="connsiteX8" fmla="*/ 600492 w 1179279"/>
              <a:gd name="connsiteY8" fmla="*/ 140343 h 1624698"/>
              <a:gd name="connsiteX9" fmla="*/ 562392 w 1179279"/>
              <a:gd name="connsiteY9" fmla="*/ 219718 h 1624698"/>
              <a:gd name="connsiteX10" fmla="*/ 546516 w 1179279"/>
              <a:gd name="connsiteY10" fmla="*/ 257819 h 1624698"/>
              <a:gd name="connsiteX11" fmla="*/ 527467 w 1179279"/>
              <a:gd name="connsiteY11" fmla="*/ 302268 h 1624698"/>
              <a:gd name="connsiteX12" fmla="*/ 521117 w 1179279"/>
              <a:gd name="connsiteY12" fmla="*/ 356243 h 1624698"/>
              <a:gd name="connsiteX13" fmla="*/ 444917 w 1179279"/>
              <a:gd name="connsiteY13" fmla="*/ 432443 h 1624698"/>
              <a:gd name="connsiteX14" fmla="*/ 444917 w 1179279"/>
              <a:gd name="connsiteY14" fmla="*/ 514993 h 1624698"/>
              <a:gd name="connsiteX15" fmla="*/ 409992 w 1179279"/>
              <a:gd name="connsiteY15" fmla="*/ 499118 h 1624698"/>
              <a:gd name="connsiteX16" fmla="*/ 362367 w 1179279"/>
              <a:gd name="connsiteY16" fmla="*/ 508643 h 1624698"/>
              <a:gd name="connsiteX17" fmla="*/ 302042 w 1179279"/>
              <a:gd name="connsiteY17" fmla="*/ 486418 h 1624698"/>
              <a:gd name="connsiteX18" fmla="*/ 289342 w 1179279"/>
              <a:gd name="connsiteY18" fmla="*/ 416568 h 1624698"/>
              <a:gd name="connsiteX19" fmla="*/ 263942 w 1179279"/>
              <a:gd name="connsiteY19" fmla="*/ 394343 h 1624698"/>
              <a:gd name="connsiteX20" fmla="*/ 184567 w 1179279"/>
              <a:gd name="connsiteY20" fmla="*/ 384818 h 1624698"/>
              <a:gd name="connsiteX21" fmla="*/ 108367 w 1179279"/>
              <a:gd name="connsiteY21" fmla="*/ 391168 h 1624698"/>
              <a:gd name="connsiteX22" fmla="*/ 35342 w 1179279"/>
              <a:gd name="connsiteY22" fmla="*/ 467368 h 1624698"/>
              <a:gd name="connsiteX23" fmla="*/ 417 w 1179279"/>
              <a:gd name="connsiteY23" fmla="*/ 530868 h 1624698"/>
              <a:gd name="connsiteX24" fmla="*/ 16292 w 1179279"/>
              <a:gd name="connsiteY24" fmla="*/ 584843 h 1624698"/>
              <a:gd name="connsiteX25" fmla="*/ 9941 w 1179279"/>
              <a:gd name="connsiteY25" fmla="*/ 629293 h 1624698"/>
              <a:gd name="connsiteX26" fmla="*/ 13117 w 1179279"/>
              <a:gd name="connsiteY26" fmla="*/ 695968 h 1624698"/>
              <a:gd name="connsiteX27" fmla="*/ 9942 w 1179279"/>
              <a:gd name="connsiteY27" fmla="*/ 734068 h 1624698"/>
              <a:gd name="connsiteX28" fmla="*/ 48042 w 1179279"/>
              <a:gd name="connsiteY28" fmla="*/ 753118 h 1624698"/>
              <a:gd name="connsiteX29" fmla="*/ 102017 w 1179279"/>
              <a:gd name="connsiteY29" fmla="*/ 788043 h 1624698"/>
              <a:gd name="connsiteX30" fmla="*/ 133767 w 1179279"/>
              <a:gd name="connsiteY30" fmla="*/ 781693 h 1624698"/>
              <a:gd name="connsiteX31" fmla="*/ 159167 w 1179279"/>
              <a:gd name="connsiteY31" fmla="*/ 838843 h 1624698"/>
              <a:gd name="connsiteX32" fmla="*/ 155992 w 1179279"/>
              <a:gd name="connsiteY32" fmla="*/ 870593 h 1624698"/>
              <a:gd name="connsiteX33" fmla="*/ 200442 w 1179279"/>
              <a:gd name="connsiteY33" fmla="*/ 902343 h 1624698"/>
              <a:gd name="connsiteX34" fmla="*/ 222667 w 1179279"/>
              <a:gd name="connsiteY34" fmla="*/ 937268 h 1624698"/>
              <a:gd name="connsiteX35" fmla="*/ 213142 w 1179279"/>
              <a:gd name="connsiteY35" fmla="*/ 1019818 h 1624698"/>
              <a:gd name="connsiteX36" fmla="*/ 190917 w 1179279"/>
              <a:gd name="connsiteY36" fmla="*/ 1061093 h 1624698"/>
              <a:gd name="connsiteX37" fmla="*/ 190917 w 1179279"/>
              <a:gd name="connsiteY37" fmla="*/ 1197618 h 1624698"/>
              <a:gd name="connsiteX38" fmla="*/ 244892 w 1179279"/>
              <a:gd name="connsiteY38" fmla="*/ 1203968 h 1624698"/>
              <a:gd name="connsiteX39" fmla="*/ 279817 w 1179279"/>
              <a:gd name="connsiteY39" fmla="*/ 1219843 h 1624698"/>
              <a:gd name="connsiteX40" fmla="*/ 289342 w 1179279"/>
              <a:gd name="connsiteY40" fmla="*/ 1267468 h 1624698"/>
              <a:gd name="connsiteX41" fmla="*/ 356017 w 1179279"/>
              <a:gd name="connsiteY41" fmla="*/ 1296043 h 1624698"/>
              <a:gd name="connsiteX42" fmla="*/ 403642 w 1179279"/>
              <a:gd name="connsiteY42" fmla="*/ 1327793 h 1624698"/>
              <a:gd name="connsiteX43" fmla="*/ 422692 w 1179279"/>
              <a:gd name="connsiteY43" fmla="*/ 1400818 h 1624698"/>
              <a:gd name="connsiteX44" fmla="*/ 444917 w 1179279"/>
              <a:gd name="connsiteY44" fmla="*/ 1473843 h 1624698"/>
              <a:gd name="connsiteX45" fmla="*/ 483017 w 1179279"/>
              <a:gd name="connsiteY45" fmla="*/ 1480193 h 1624698"/>
              <a:gd name="connsiteX46" fmla="*/ 514767 w 1179279"/>
              <a:gd name="connsiteY46" fmla="*/ 1534168 h 1624698"/>
              <a:gd name="connsiteX47" fmla="*/ 543342 w 1179279"/>
              <a:gd name="connsiteY47" fmla="*/ 1581793 h 1624698"/>
              <a:gd name="connsiteX48" fmla="*/ 571917 w 1179279"/>
              <a:gd name="connsiteY48" fmla="*/ 1553218 h 1624698"/>
              <a:gd name="connsiteX49" fmla="*/ 597317 w 1179279"/>
              <a:gd name="connsiteY49" fmla="*/ 1499243 h 1624698"/>
              <a:gd name="connsiteX50" fmla="*/ 625892 w 1179279"/>
              <a:gd name="connsiteY50" fmla="*/ 1562743 h 1624698"/>
              <a:gd name="connsiteX51" fmla="*/ 660817 w 1179279"/>
              <a:gd name="connsiteY51" fmla="*/ 1588143 h 1624698"/>
              <a:gd name="connsiteX52" fmla="*/ 711617 w 1179279"/>
              <a:gd name="connsiteY52" fmla="*/ 1540518 h 1624698"/>
              <a:gd name="connsiteX53" fmla="*/ 794167 w 1179279"/>
              <a:gd name="connsiteY53" fmla="*/ 1556393 h 1624698"/>
              <a:gd name="connsiteX54" fmla="*/ 857667 w 1179279"/>
              <a:gd name="connsiteY54" fmla="*/ 1565918 h 1624698"/>
              <a:gd name="connsiteX55" fmla="*/ 927517 w 1179279"/>
              <a:gd name="connsiteY55" fmla="*/ 1588143 h 1624698"/>
              <a:gd name="connsiteX56" fmla="*/ 1000542 w 1179279"/>
              <a:gd name="connsiteY56" fmla="*/ 1604018 h 1624698"/>
              <a:gd name="connsiteX57" fmla="*/ 1054517 w 1179279"/>
              <a:gd name="connsiteY57" fmla="*/ 1623067 h 1624698"/>
              <a:gd name="connsiteX58" fmla="*/ 1079917 w 1179279"/>
              <a:gd name="connsiteY58" fmla="*/ 1610368 h 1624698"/>
              <a:gd name="connsiteX59" fmla="*/ 1076741 w 1179279"/>
              <a:gd name="connsiteY59" fmla="*/ 1578617 h 1624698"/>
              <a:gd name="connsiteX60" fmla="*/ 1098967 w 1179279"/>
              <a:gd name="connsiteY60" fmla="*/ 1565917 h 1624698"/>
              <a:gd name="connsiteX61" fmla="*/ 1098967 w 1179279"/>
              <a:gd name="connsiteY61" fmla="*/ 1524643 h 1624698"/>
              <a:gd name="connsiteX62" fmla="*/ 1140241 w 1179279"/>
              <a:gd name="connsiteY62" fmla="*/ 1524642 h 1624698"/>
              <a:gd name="connsiteX63" fmla="*/ 1178342 w 1179279"/>
              <a:gd name="connsiteY63" fmla="*/ 1511943 h 1624698"/>
              <a:gd name="connsiteX64" fmla="*/ 1098967 w 1179279"/>
              <a:gd name="connsiteY64" fmla="*/ 1454793 h 1624698"/>
              <a:gd name="connsiteX65" fmla="*/ 1057692 w 1179279"/>
              <a:gd name="connsiteY65" fmla="*/ 1416693 h 1624698"/>
              <a:gd name="connsiteX66" fmla="*/ 1025941 w 1179279"/>
              <a:gd name="connsiteY66" fmla="*/ 1381767 h 1624698"/>
              <a:gd name="connsiteX67" fmla="*/ 1076742 w 1179279"/>
              <a:gd name="connsiteY67" fmla="*/ 1337318 h 1624698"/>
              <a:gd name="connsiteX68" fmla="*/ 1064042 w 1179279"/>
              <a:gd name="connsiteY68" fmla="*/ 1305568 h 1624698"/>
              <a:gd name="connsiteX69" fmla="*/ 1038641 w 1179279"/>
              <a:gd name="connsiteY69" fmla="*/ 1318267 h 1624698"/>
              <a:gd name="connsiteX70" fmla="*/ 984667 w 1179279"/>
              <a:gd name="connsiteY70" fmla="*/ 1311918 h 1624698"/>
              <a:gd name="connsiteX71" fmla="*/ 1013242 w 1179279"/>
              <a:gd name="connsiteY71" fmla="*/ 1273818 h 1624698"/>
              <a:gd name="connsiteX72" fmla="*/ 975141 w 1179279"/>
              <a:gd name="connsiteY72" fmla="*/ 1235718 h 1624698"/>
              <a:gd name="connsiteX73" fmla="*/ 965617 w 1179279"/>
              <a:gd name="connsiteY73" fmla="*/ 1203968 h 1624698"/>
              <a:gd name="connsiteX74" fmla="*/ 930692 w 1179279"/>
              <a:gd name="connsiteY74" fmla="*/ 1143643 h 1624698"/>
              <a:gd name="connsiteX75" fmla="*/ 898942 w 1179279"/>
              <a:gd name="connsiteY75" fmla="*/ 1080143 h 1624698"/>
              <a:gd name="connsiteX76" fmla="*/ 857667 w 1179279"/>
              <a:gd name="connsiteY76" fmla="*/ 1010293 h 1624698"/>
              <a:gd name="connsiteX77" fmla="*/ 756067 w 1179279"/>
              <a:gd name="connsiteY77" fmla="*/ 962668 h 1624698"/>
              <a:gd name="connsiteX78" fmla="*/ 746542 w 1179279"/>
              <a:gd name="connsiteY78" fmla="*/ 876943 h 1624698"/>
              <a:gd name="connsiteX79" fmla="*/ 698917 w 1179279"/>
              <a:gd name="connsiteY79" fmla="*/ 848368 h 1624698"/>
              <a:gd name="connsiteX80" fmla="*/ 692566 w 1179279"/>
              <a:gd name="connsiteY80" fmla="*/ 749943 h 1624698"/>
              <a:gd name="connsiteX81" fmla="*/ 717967 w 1179279"/>
              <a:gd name="connsiteY81" fmla="*/ 664218 h 1624698"/>
              <a:gd name="connsiteX82" fmla="*/ 733842 w 1179279"/>
              <a:gd name="connsiteY82" fmla="*/ 581668 h 1624698"/>
              <a:gd name="connsiteX83" fmla="*/ 762417 w 1179279"/>
              <a:gd name="connsiteY83" fmla="*/ 518168 h 1624698"/>
              <a:gd name="connsiteX84" fmla="*/ 816392 w 1179279"/>
              <a:gd name="connsiteY84" fmla="*/ 476893 h 1624698"/>
              <a:gd name="connsiteX85" fmla="*/ 841792 w 1179279"/>
              <a:gd name="connsiteY85" fmla="*/ 387993 h 1624698"/>
              <a:gd name="connsiteX86" fmla="*/ 838616 w 1179279"/>
              <a:gd name="connsiteY86" fmla="*/ 314968 h 1624698"/>
              <a:gd name="connsiteX87" fmla="*/ 841791 w 1179279"/>
              <a:gd name="connsiteY87" fmla="*/ 254643 h 1624698"/>
              <a:gd name="connsiteX88" fmla="*/ 867191 w 1179279"/>
              <a:gd name="connsiteY88" fmla="*/ 213368 h 1624698"/>
              <a:gd name="connsiteX89" fmla="*/ 870367 w 1179279"/>
              <a:gd name="connsiteY89" fmla="*/ 165743 h 1624698"/>
              <a:gd name="connsiteX90" fmla="*/ 876716 w 1179279"/>
              <a:gd name="connsiteY90" fmla="*/ 118118 h 1624698"/>
              <a:gd name="connsiteX0" fmla="*/ 876716 w 1179279"/>
              <a:gd name="connsiteY0" fmla="*/ 118118 h 1624698"/>
              <a:gd name="connsiteX1" fmla="*/ 902117 w 1179279"/>
              <a:gd name="connsiteY1" fmla="*/ 64143 h 1624698"/>
              <a:gd name="connsiteX2" fmla="*/ 790992 w 1179279"/>
              <a:gd name="connsiteY2" fmla="*/ 643 h 1624698"/>
              <a:gd name="connsiteX3" fmla="*/ 771941 w 1179279"/>
              <a:gd name="connsiteY3" fmla="*/ 60969 h 1624698"/>
              <a:gd name="connsiteX4" fmla="*/ 733841 w 1179279"/>
              <a:gd name="connsiteY4" fmla="*/ 54619 h 1624698"/>
              <a:gd name="connsiteX5" fmla="*/ 705267 w 1179279"/>
              <a:gd name="connsiteY5" fmla="*/ 102243 h 1624698"/>
              <a:gd name="connsiteX6" fmla="*/ 686217 w 1179279"/>
              <a:gd name="connsiteY6" fmla="*/ 19693 h 1624698"/>
              <a:gd name="connsiteX7" fmla="*/ 644942 w 1179279"/>
              <a:gd name="connsiteY7" fmla="*/ 60968 h 1624698"/>
              <a:gd name="connsiteX8" fmla="*/ 600492 w 1179279"/>
              <a:gd name="connsiteY8" fmla="*/ 140343 h 1624698"/>
              <a:gd name="connsiteX9" fmla="*/ 562392 w 1179279"/>
              <a:gd name="connsiteY9" fmla="*/ 219718 h 1624698"/>
              <a:gd name="connsiteX10" fmla="*/ 546516 w 1179279"/>
              <a:gd name="connsiteY10" fmla="*/ 257819 h 1624698"/>
              <a:gd name="connsiteX11" fmla="*/ 527467 w 1179279"/>
              <a:gd name="connsiteY11" fmla="*/ 302268 h 1624698"/>
              <a:gd name="connsiteX12" fmla="*/ 521117 w 1179279"/>
              <a:gd name="connsiteY12" fmla="*/ 356243 h 1624698"/>
              <a:gd name="connsiteX13" fmla="*/ 444917 w 1179279"/>
              <a:gd name="connsiteY13" fmla="*/ 432443 h 1624698"/>
              <a:gd name="connsiteX14" fmla="*/ 444917 w 1179279"/>
              <a:gd name="connsiteY14" fmla="*/ 514993 h 1624698"/>
              <a:gd name="connsiteX15" fmla="*/ 409992 w 1179279"/>
              <a:gd name="connsiteY15" fmla="*/ 499118 h 1624698"/>
              <a:gd name="connsiteX16" fmla="*/ 362367 w 1179279"/>
              <a:gd name="connsiteY16" fmla="*/ 508643 h 1624698"/>
              <a:gd name="connsiteX17" fmla="*/ 302042 w 1179279"/>
              <a:gd name="connsiteY17" fmla="*/ 486418 h 1624698"/>
              <a:gd name="connsiteX18" fmla="*/ 289342 w 1179279"/>
              <a:gd name="connsiteY18" fmla="*/ 416568 h 1624698"/>
              <a:gd name="connsiteX19" fmla="*/ 263942 w 1179279"/>
              <a:gd name="connsiteY19" fmla="*/ 394343 h 1624698"/>
              <a:gd name="connsiteX20" fmla="*/ 184567 w 1179279"/>
              <a:gd name="connsiteY20" fmla="*/ 384818 h 1624698"/>
              <a:gd name="connsiteX21" fmla="*/ 108367 w 1179279"/>
              <a:gd name="connsiteY21" fmla="*/ 391168 h 1624698"/>
              <a:gd name="connsiteX22" fmla="*/ 35342 w 1179279"/>
              <a:gd name="connsiteY22" fmla="*/ 467368 h 1624698"/>
              <a:gd name="connsiteX23" fmla="*/ 417 w 1179279"/>
              <a:gd name="connsiteY23" fmla="*/ 530868 h 1624698"/>
              <a:gd name="connsiteX24" fmla="*/ 16292 w 1179279"/>
              <a:gd name="connsiteY24" fmla="*/ 584843 h 1624698"/>
              <a:gd name="connsiteX25" fmla="*/ 9941 w 1179279"/>
              <a:gd name="connsiteY25" fmla="*/ 629293 h 1624698"/>
              <a:gd name="connsiteX26" fmla="*/ 13117 w 1179279"/>
              <a:gd name="connsiteY26" fmla="*/ 695968 h 1624698"/>
              <a:gd name="connsiteX27" fmla="*/ 9942 w 1179279"/>
              <a:gd name="connsiteY27" fmla="*/ 734068 h 1624698"/>
              <a:gd name="connsiteX28" fmla="*/ 48042 w 1179279"/>
              <a:gd name="connsiteY28" fmla="*/ 753118 h 1624698"/>
              <a:gd name="connsiteX29" fmla="*/ 102017 w 1179279"/>
              <a:gd name="connsiteY29" fmla="*/ 788043 h 1624698"/>
              <a:gd name="connsiteX30" fmla="*/ 133767 w 1179279"/>
              <a:gd name="connsiteY30" fmla="*/ 781693 h 1624698"/>
              <a:gd name="connsiteX31" fmla="*/ 159167 w 1179279"/>
              <a:gd name="connsiteY31" fmla="*/ 838843 h 1624698"/>
              <a:gd name="connsiteX32" fmla="*/ 155992 w 1179279"/>
              <a:gd name="connsiteY32" fmla="*/ 870593 h 1624698"/>
              <a:gd name="connsiteX33" fmla="*/ 200442 w 1179279"/>
              <a:gd name="connsiteY33" fmla="*/ 902343 h 1624698"/>
              <a:gd name="connsiteX34" fmla="*/ 222667 w 1179279"/>
              <a:gd name="connsiteY34" fmla="*/ 937268 h 1624698"/>
              <a:gd name="connsiteX35" fmla="*/ 213142 w 1179279"/>
              <a:gd name="connsiteY35" fmla="*/ 1019818 h 1624698"/>
              <a:gd name="connsiteX36" fmla="*/ 190917 w 1179279"/>
              <a:gd name="connsiteY36" fmla="*/ 1061093 h 1624698"/>
              <a:gd name="connsiteX37" fmla="*/ 190917 w 1179279"/>
              <a:gd name="connsiteY37" fmla="*/ 1197618 h 1624698"/>
              <a:gd name="connsiteX38" fmla="*/ 244892 w 1179279"/>
              <a:gd name="connsiteY38" fmla="*/ 1203968 h 1624698"/>
              <a:gd name="connsiteX39" fmla="*/ 279817 w 1179279"/>
              <a:gd name="connsiteY39" fmla="*/ 1219843 h 1624698"/>
              <a:gd name="connsiteX40" fmla="*/ 289342 w 1179279"/>
              <a:gd name="connsiteY40" fmla="*/ 1267468 h 1624698"/>
              <a:gd name="connsiteX41" fmla="*/ 356017 w 1179279"/>
              <a:gd name="connsiteY41" fmla="*/ 1296043 h 1624698"/>
              <a:gd name="connsiteX42" fmla="*/ 403642 w 1179279"/>
              <a:gd name="connsiteY42" fmla="*/ 1327793 h 1624698"/>
              <a:gd name="connsiteX43" fmla="*/ 422692 w 1179279"/>
              <a:gd name="connsiteY43" fmla="*/ 1400818 h 1624698"/>
              <a:gd name="connsiteX44" fmla="*/ 444917 w 1179279"/>
              <a:gd name="connsiteY44" fmla="*/ 1473843 h 1624698"/>
              <a:gd name="connsiteX45" fmla="*/ 483017 w 1179279"/>
              <a:gd name="connsiteY45" fmla="*/ 1480193 h 1624698"/>
              <a:gd name="connsiteX46" fmla="*/ 514767 w 1179279"/>
              <a:gd name="connsiteY46" fmla="*/ 1534168 h 1624698"/>
              <a:gd name="connsiteX47" fmla="*/ 543342 w 1179279"/>
              <a:gd name="connsiteY47" fmla="*/ 1581793 h 1624698"/>
              <a:gd name="connsiteX48" fmla="*/ 571917 w 1179279"/>
              <a:gd name="connsiteY48" fmla="*/ 1553218 h 1624698"/>
              <a:gd name="connsiteX49" fmla="*/ 597317 w 1179279"/>
              <a:gd name="connsiteY49" fmla="*/ 1499243 h 1624698"/>
              <a:gd name="connsiteX50" fmla="*/ 625892 w 1179279"/>
              <a:gd name="connsiteY50" fmla="*/ 1562743 h 1624698"/>
              <a:gd name="connsiteX51" fmla="*/ 660817 w 1179279"/>
              <a:gd name="connsiteY51" fmla="*/ 1588143 h 1624698"/>
              <a:gd name="connsiteX52" fmla="*/ 711617 w 1179279"/>
              <a:gd name="connsiteY52" fmla="*/ 1540518 h 1624698"/>
              <a:gd name="connsiteX53" fmla="*/ 794167 w 1179279"/>
              <a:gd name="connsiteY53" fmla="*/ 1556393 h 1624698"/>
              <a:gd name="connsiteX54" fmla="*/ 857667 w 1179279"/>
              <a:gd name="connsiteY54" fmla="*/ 1565918 h 1624698"/>
              <a:gd name="connsiteX55" fmla="*/ 927517 w 1179279"/>
              <a:gd name="connsiteY55" fmla="*/ 1588143 h 1624698"/>
              <a:gd name="connsiteX56" fmla="*/ 1000542 w 1179279"/>
              <a:gd name="connsiteY56" fmla="*/ 1604018 h 1624698"/>
              <a:gd name="connsiteX57" fmla="*/ 1054517 w 1179279"/>
              <a:gd name="connsiteY57" fmla="*/ 1623067 h 1624698"/>
              <a:gd name="connsiteX58" fmla="*/ 1079917 w 1179279"/>
              <a:gd name="connsiteY58" fmla="*/ 1610368 h 1624698"/>
              <a:gd name="connsiteX59" fmla="*/ 1076741 w 1179279"/>
              <a:gd name="connsiteY59" fmla="*/ 1578617 h 1624698"/>
              <a:gd name="connsiteX60" fmla="*/ 1098967 w 1179279"/>
              <a:gd name="connsiteY60" fmla="*/ 1565917 h 1624698"/>
              <a:gd name="connsiteX61" fmla="*/ 1098967 w 1179279"/>
              <a:gd name="connsiteY61" fmla="*/ 1524643 h 1624698"/>
              <a:gd name="connsiteX62" fmla="*/ 1140241 w 1179279"/>
              <a:gd name="connsiteY62" fmla="*/ 1524642 h 1624698"/>
              <a:gd name="connsiteX63" fmla="*/ 1178342 w 1179279"/>
              <a:gd name="connsiteY63" fmla="*/ 1511943 h 1624698"/>
              <a:gd name="connsiteX64" fmla="*/ 1098967 w 1179279"/>
              <a:gd name="connsiteY64" fmla="*/ 1454793 h 1624698"/>
              <a:gd name="connsiteX65" fmla="*/ 1057692 w 1179279"/>
              <a:gd name="connsiteY65" fmla="*/ 1416693 h 1624698"/>
              <a:gd name="connsiteX66" fmla="*/ 1025941 w 1179279"/>
              <a:gd name="connsiteY66" fmla="*/ 1381767 h 1624698"/>
              <a:gd name="connsiteX67" fmla="*/ 1076742 w 1179279"/>
              <a:gd name="connsiteY67" fmla="*/ 1337318 h 1624698"/>
              <a:gd name="connsiteX68" fmla="*/ 1064042 w 1179279"/>
              <a:gd name="connsiteY68" fmla="*/ 1305568 h 1624698"/>
              <a:gd name="connsiteX69" fmla="*/ 1038641 w 1179279"/>
              <a:gd name="connsiteY69" fmla="*/ 1318267 h 1624698"/>
              <a:gd name="connsiteX70" fmla="*/ 984667 w 1179279"/>
              <a:gd name="connsiteY70" fmla="*/ 1311918 h 1624698"/>
              <a:gd name="connsiteX71" fmla="*/ 1013242 w 1179279"/>
              <a:gd name="connsiteY71" fmla="*/ 1273818 h 1624698"/>
              <a:gd name="connsiteX72" fmla="*/ 975141 w 1179279"/>
              <a:gd name="connsiteY72" fmla="*/ 1235718 h 1624698"/>
              <a:gd name="connsiteX73" fmla="*/ 965617 w 1179279"/>
              <a:gd name="connsiteY73" fmla="*/ 1203968 h 1624698"/>
              <a:gd name="connsiteX74" fmla="*/ 930692 w 1179279"/>
              <a:gd name="connsiteY74" fmla="*/ 1143643 h 1624698"/>
              <a:gd name="connsiteX75" fmla="*/ 898942 w 1179279"/>
              <a:gd name="connsiteY75" fmla="*/ 1080143 h 1624698"/>
              <a:gd name="connsiteX76" fmla="*/ 857667 w 1179279"/>
              <a:gd name="connsiteY76" fmla="*/ 1010293 h 1624698"/>
              <a:gd name="connsiteX77" fmla="*/ 756067 w 1179279"/>
              <a:gd name="connsiteY77" fmla="*/ 962668 h 1624698"/>
              <a:gd name="connsiteX78" fmla="*/ 746542 w 1179279"/>
              <a:gd name="connsiteY78" fmla="*/ 876943 h 1624698"/>
              <a:gd name="connsiteX79" fmla="*/ 698917 w 1179279"/>
              <a:gd name="connsiteY79" fmla="*/ 848368 h 1624698"/>
              <a:gd name="connsiteX80" fmla="*/ 692566 w 1179279"/>
              <a:gd name="connsiteY80" fmla="*/ 749943 h 1624698"/>
              <a:gd name="connsiteX81" fmla="*/ 717967 w 1179279"/>
              <a:gd name="connsiteY81" fmla="*/ 664218 h 1624698"/>
              <a:gd name="connsiteX82" fmla="*/ 733842 w 1179279"/>
              <a:gd name="connsiteY82" fmla="*/ 581668 h 1624698"/>
              <a:gd name="connsiteX83" fmla="*/ 762417 w 1179279"/>
              <a:gd name="connsiteY83" fmla="*/ 518168 h 1624698"/>
              <a:gd name="connsiteX84" fmla="*/ 816392 w 1179279"/>
              <a:gd name="connsiteY84" fmla="*/ 476893 h 1624698"/>
              <a:gd name="connsiteX85" fmla="*/ 841792 w 1179279"/>
              <a:gd name="connsiteY85" fmla="*/ 387993 h 1624698"/>
              <a:gd name="connsiteX86" fmla="*/ 838616 w 1179279"/>
              <a:gd name="connsiteY86" fmla="*/ 314968 h 1624698"/>
              <a:gd name="connsiteX87" fmla="*/ 841791 w 1179279"/>
              <a:gd name="connsiteY87" fmla="*/ 254643 h 1624698"/>
              <a:gd name="connsiteX88" fmla="*/ 867191 w 1179279"/>
              <a:gd name="connsiteY88" fmla="*/ 213368 h 1624698"/>
              <a:gd name="connsiteX89" fmla="*/ 870367 w 1179279"/>
              <a:gd name="connsiteY89" fmla="*/ 165743 h 1624698"/>
              <a:gd name="connsiteX90" fmla="*/ 876716 w 1179279"/>
              <a:gd name="connsiteY90" fmla="*/ 118118 h 1624698"/>
              <a:gd name="connsiteX0" fmla="*/ 876716 w 1179279"/>
              <a:gd name="connsiteY0" fmla="*/ 118118 h 1624698"/>
              <a:gd name="connsiteX1" fmla="*/ 902117 w 1179279"/>
              <a:gd name="connsiteY1" fmla="*/ 64143 h 1624698"/>
              <a:gd name="connsiteX2" fmla="*/ 790992 w 1179279"/>
              <a:gd name="connsiteY2" fmla="*/ 643 h 1624698"/>
              <a:gd name="connsiteX3" fmla="*/ 771941 w 1179279"/>
              <a:gd name="connsiteY3" fmla="*/ 60969 h 1624698"/>
              <a:gd name="connsiteX4" fmla="*/ 733841 w 1179279"/>
              <a:gd name="connsiteY4" fmla="*/ 54619 h 1624698"/>
              <a:gd name="connsiteX5" fmla="*/ 705267 w 1179279"/>
              <a:gd name="connsiteY5" fmla="*/ 102243 h 1624698"/>
              <a:gd name="connsiteX6" fmla="*/ 686217 w 1179279"/>
              <a:gd name="connsiteY6" fmla="*/ 19693 h 1624698"/>
              <a:gd name="connsiteX7" fmla="*/ 644942 w 1179279"/>
              <a:gd name="connsiteY7" fmla="*/ 60968 h 1624698"/>
              <a:gd name="connsiteX8" fmla="*/ 600492 w 1179279"/>
              <a:gd name="connsiteY8" fmla="*/ 140343 h 1624698"/>
              <a:gd name="connsiteX9" fmla="*/ 562392 w 1179279"/>
              <a:gd name="connsiteY9" fmla="*/ 219718 h 1624698"/>
              <a:gd name="connsiteX10" fmla="*/ 546516 w 1179279"/>
              <a:gd name="connsiteY10" fmla="*/ 257819 h 1624698"/>
              <a:gd name="connsiteX11" fmla="*/ 527467 w 1179279"/>
              <a:gd name="connsiteY11" fmla="*/ 302268 h 1624698"/>
              <a:gd name="connsiteX12" fmla="*/ 521117 w 1179279"/>
              <a:gd name="connsiteY12" fmla="*/ 356243 h 1624698"/>
              <a:gd name="connsiteX13" fmla="*/ 444917 w 1179279"/>
              <a:gd name="connsiteY13" fmla="*/ 432443 h 1624698"/>
              <a:gd name="connsiteX14" fmla="*/ 444917 w 1179279"/>
              <a:gd name="connsiteY14" fmla="*/ 514993 h 1624698"/>
              <a:gd name="connsiteX15" fmla="*/ 409992 w 1179279"/>
              <a:gd name="connsiteY15" fmla="*/ 499118 h 1624698"/>
              <a:gd name="connsiteX16" fmla="*/ 362367 w 1179279"/>
              <a:gd name="connsiteY16" fmla="*/ 508643 h 1624698"/>
              <a:gd name="connsiteX17" fmla="*/ 302042 w 1179279"/>
              <a:gd name="connsiteY17" fmla="*/ 486418 h 1624698"/>
              <a:gd name="connsiteX18" fmla="*/ 289342 w 1179279"/>
              <a:gd name="connsiteY18" fmla="*/ 416568 h 1624698"/>
              <a:gd name="connsiteX19" fmla="*/ 263942 w 1179279"/>
              <a:gd name="connsiteY19" fmla="*/ 394343 h 1624698"/>
              <a:gd name="connsiteX20" fmla="*/ 184567 w 1179279"/>
              <a:gd name="connsiteY20" fmla="*/ 384818 h 1624698"/>
              <a:gd name="connsiteX21" fmla="*/ 108367 w 1179279"/>
              <a:gd name="connsiteY21" fmla="*/ 391168 h 1624698"/>
              <a:gd name="connsiteX22" fmla="*/ 35342 w 1179279"/>
              <a:gd name="connsiteY22" fmla="*/ 467368 h 1624698"/>
              <a:gd name="connsiteX23" fmla="*/ 417 w 1179279"/>
              <a:gd name="connsiteY23" fmla="*/ 530868 h 1624698"/>
              <a:gd name="connsiteX24" fmla="*/ 16292 w 1179279"/>
              <a:gd name="connsiteY24" fmla="*/ 584843 h 1624698"/>
              <a:gd name="connsiteX25" fmla="*/ 9941 w 1179279"/>
              <a:gd name="connsiteY25" fmla="*/ 629293 h 1624698"/>
              <a:gd name="connsiteX26" fmla="*/ 13117 w 1179279"/>
              <a:gd name="connsiteY26" fmla="*/ 695968 h 1624698"/>
              <a:gd name="connsiteX27" fmla="*/ 9942 w 1179279"/>
              <a:gd name="connsiteY27" fmla="*/ 734068 h 1624698"/>
              <a:gd name="connsiteX28" fmla="*/ 48042 w 1179279"/>
              <a:gd name="connsiteY28" fmla="*/ 753118 h 1624698"/>
              <a:gd name="connsiteX29" fmla="*/ 102017 w 1179279"/>
              <a:gd name="connsiteY29" fmla="*/ 788043 h 1624698"/>
              <a:gd name="connsiteX30" fmla="*/ 133767 w 1179279"/>
              <a:gd name="connsiteY30" fmla="*/ 781693 h 1624698"/>
              <a:gd name="connsiteX31" fmla="*/ 159167 w 1179279"/>
              <a:gd name="connsiteY31" fmla="*/ 838843 h 1624698"/>
              <a:gd name="connsiteX32" fmla="*/ 155992 w 1179279"/>
              <a:gd name="connsiteY32" fmla="*/ 870593 h 1624698"/>
              <a:gd name="connsiteX33" fmla="*/ 200442 w 1179279"/>
              <a:gd name="connsiteY33" fmla="*/ 902343 h 1624698"/>
              <a:gd name="connsiteX34" fmla="*/ 222667 w 1179279"/>
              <a:gd name="connsiteY34" fmla="*/ 937268 h 1624698"/>
              <a:gd name="connsiteX35" fmla="*/ 213142 w 1179279"/>
              <a:gd name="connsiteY35" fmla="*/ 1019818 h 1624698"/>
              <a:gd name="connsiteX36" fmla="*/ 190917 w 1179279"/>
              <a:gd name="connsiteY36" fmla="*/ 1061093 h 1624698"/>
              <a:gd name="connsiteX37" fmla="*/ 190917 w 1179279"/>
              <a:gd name="connsiteY37" fmla="*/ 1197618 h 1624698"/>
              <a:gd name="connsiteX38" fmla="*/ 244892 w 1179279"/>
              <a:gd name="connsiteY38" fmla="*/ 1203968 h 1624698"/>
              <a:gd name="connsiteX39" fmla="*/ 279817 w 1179279"/>
              <a:gd name="connsiteY39" fmla="*/ 1219843 h 1624698"/>
              <a:gd name="connsiteX40" fmla="*/ 289342 w 1179279"/>
              <a:gd name="connsiteY40" fmla="*/ 1267468 h 1624698"/>
              <a:gd name="connsiteX41" fmla="*/ 356017 w 1179279"/>
              <a:gd name="connsiteY41" fmla="*/ 1296043 h 1624698"/>
              <a:gd name="connsiteX42" fmla="*/ 403642 w 1179279"/>
              <a:gd name="connsiteY42" fmla="*/ 1327793 h 1624698"/>
              <a:gd name="connsiteX43" fmla="*/ 422692 w 1179279"/>
              <a:gd name="connsiteY43" fmla="*/ 1400818 h 1624698"/>
              <a:gd name="connsiteX44" fmla="*/ 444917 w 1179279"/>
              <a:gd name="connsiteY44" fmla="*/ 1473843 h 1624698"/>
              <a:gd name="connsiteX45" fmla="*/ 483017 w 1179279"/>
              <a:gd name="connsiteY45" fmla="*/ 1480193 h 1624698"/>
              <a:gd name="connsiteX46" fmla="*/ 514767 w 1179279"/>
              <a:gd name="connsiteY46" fmla="*/ 1534168 h 1624698"/>
              <a:gd name="connsiteX47" fmla="*/ 543342 w 1179279"/>
              <a:gd name="connsiteY47" fmla="*/ 1581793 h 1624698"/>
              <a:gd name="connsiteX48" fmla="*/ 571917 w 1179279"/>
              <a:gd name="connsiteY48" fmla="*/ 1553218 h 1624698"/>
              <a:gd name="connsiteX49" fmla="*/ 597317 w 1179279"/>
              <a:gd name="connsiteY49" fmla="*/ 1499243 h 1624698"/>
              <a:gd name="connsiteX50" fmla="*/ 625892 w 1179279"/>
              <a:gd name="connsiteY50" fmla="*/ 1562743 h 1624698"/>
              <a:gd name="connsiteX51" fmla="*/ 660817 w 1179279"/>
              <a:gd name="connsiteY51" fmla="*/ 1588143 h 1624698"/>
              <a:gd name="connsiteX52" fmla="*/ 711617 w 1179279"/>
              <a:gd name="connsiteY52" fmla="*/ 1540518 h 1624698"/>
              <a:gd name="connsiteX53" fmla="*/ 794167 w 1179279"/>
              <a:gd name="connsiteY53" fmla="*/ 1556393 h 1624698"/>
              <a:gd name="connsiteX54" fmla="*/ 857667 w 1179279"/>
              <a:gd name="connsiteY54" fmla="*/ 1565918 h 1624698"/>
              <a:gd name="connsiteX55" fmla="*/ 927517 w 1179279"/>
              <a:gd name="connsiteY55" fmla="*/ 1588143 h 1624698"/>
              <a:gd name="connsiteX56" fmla="*/ 1000542 w 1179279"/>
              <a:gd name="connsiteY56" fmla="*/ 1604018 h 1624698"/>
              <a:gd name="connsiteX57" fmla="*/ 1054517 w 1179279"/>
              <a:gd name="connsiteY57" fmla="*/ 1623067 h 1624698"/>
              <a:gd name="connsiteX58" fmla="*/ 1079917 w 1179279"/>
              <a:gd name="connsiteY58" fmla="*/ 1610368 h 1624698"/>
              <a:gd name="connsiteX59" fmla="*/ 1076741 w 1179279"/>
              <a:gd name="connsiteY59" fmla="*/ 1578617 h 1624698"/>
              <a:gd name="connsiteX60" fmla="*/ 1098967 w 1179279"/>
              <a:gd name="connsiteY60" fmla="*/ 1565917 h 1624698"/>
              <a:gd name="connsiteX61" fmla="*/ 1098967 w 1179279"/>
              <a:gd name="connsiteY61" fmla="*/ 1524643 h 1624698"/>
              <a:gd name="connsiteX62" fmla="*/ 1140241 w 1179279"/>
              <a:gd name="connsiteY62" fmla="*/ 1524642 h 1624698"/>
              <a:gd name="connsiteX63" fmla="*/ 1178342 w 1179279"/>
              <a:gd name="connsiteY63" fmla="*/ 1511943 h 1624698"/>
              <a:gd name="connsiteX64" fmla="*/ 1098967 w 1179279"/>
              <a:gd name="connsiteY64" fmla="*/ 1454793 h 1624698"/>
              <a:gd name="connsiteX65" fmla="*/ 1057692 w 1179279"/>
              <a:gd name="connsiteY65" fmla="*/ 1416693 h 1624698"/>
              <a:gd name="connsiteX66" fmla="*/ 1025941 w 1179279"/>
              <a:gd name="connsiteY66" fmla="*/ 1381767 h 1624698"/>
              <a:gd name="connsiteX67" fmla="*/ 1076742 w 1179279"/>
              <a:gd name="connsiteY67" fmla="*/ 1337318 h 1624698"/>
              <a:gd name="connsiteX68" fmla="*/ 1064042 w 1179279"/>
              <a:gd name="connsiteY68" fmla="*/ 1305568 h 1624698"/>
              <a:gd name="connsiteX69" fmla="*/ 1038641 w 1179279"/>
              <a:gd name="connsiteY69" fmla="*/ 1318267 h 1624698"/>
              <a:gd name="connsiteX70" fmla="*/ 984667 w 1179279"/>
              <a:gd name="connsiteY70" fmla="*/ 1311918 h 1624698"/>
              <a:gd name="connsiteX71" fmla="*/ 1013242 w 1179279"/>
              <a:gd name="connsiteY71" fmla="*/ 1273818 h 1624698"/>
              <a:gd name="connsiteX72" fmla="*/ 975141 w 1179279"/>
              <a:gd name="connsiteY72" fmla="*/ 1235718 h 1624698"/>
              <a:gd name="connsiteX73" fmla="*/ 965617 w 1179279"/>
              <a:gd name="connsiteY73" fmla="*/ 1203968 h 1624698"/>
              <a:gd name="connsiteX74" fmla="*/ 930692 w 1179279"/>
              <a:gd name="connsiteY74" fmla="*/ 1143643 h 1624698"/>
              <a:gd name="connsiteX75" fmla="*/ 898942 w 1179279"/>
              <a:gd name="connsiteY75" fmla="*/ 1080143 h 1624698"/>
              <a:gd name="connsiteX76" fmla="*/ 857667 w 1179279"/>
              <a:gd name="connsiteY76" fmla="*/ 1010293 h 1624698"/>
              <a:gd name="connsiteX77" fmla="*/ 756067 w 1179279"/>
              <a:gd name="connsiteY77" fmla="*/ 962668 h 1624698"/>
              <a:gd name="connsiteX78" fmla="*/ 746542 w 1179279"/>
              <a:gd name="connsiteY78" fmla="*/ 876943 h 1624698"/>
              <a:gd name="connsiteX79" fmla="*/ 698917 w 1179279"/>
              <a:gd name="connsiteY79" fmla="*/ 848368 h 1624698"/>
              <a:gd name="connsiteX80" fmla="*/ 692566 w 1179279"/>
              <a:gd name="connsiteY80" fmla="*/ 749943 h 1624698"/>
              <a:gd name="connsiteX81" fmla="*/ 717967 w 1179279"/>
              <a:gd name="connsiteY81" fmla="*/ 664218 h 1624698"/>
              <a:gd name="connsiteX82" fmla="*/ 733842 w 1179279"/>
              <a:gd name="connsiteY82" fmla="*/ 581668 h 1624698"/>
              <a:gd name="connsiteX83" fmla="*/ 762417 w 1179279"/>
              <a:gd name="connsiteY83" fmla="*/ 518168 h 1624698"/>
              <a:gd name="connsiteX84" fmla="*/ 816392 w 1179279"/>
              <a:gd name="connsiteY84" fmla="*/ 476893 h 1624698"/>
              <a:gd name="connsiteX85" fmla="*/ 841792 w 1179279"/>
              <a:gd name="connsiteY85" fmla="*/ 387993 h 1624698"/>
              <a:gd name="connsiteX86" fmla="*/ 838616 w 1179279"/>
              <a:gd name="connsiteY86" fmla="*/ 314968 h 1624698"/>
              <a:gd name="connsiteX87" fmla="*/ 841791 w 1179279"/>
              <a:gd name="connsiteY87" fmla="*/ 254643 h 1624698"/>
              <a:gd name="connsiteX88" fmla="*/ 867191 w 1179279"/>
              <a:gd name="connsiteY88" fmla="*/ 213368 h 1624698"/>
              <a:gd name="connsiteX89" fmla="*/ 870367 w 1179279"/>
              <a:gd name="connsiteY89" fmla="*/ 165743 h 1624698"/>
              <a:gd name="connsiteX90" fmla="*/ 876716 w 1179279"/>
              <a:gd name="connsiteY90" fmla="*/ 118118 h 16246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Lst>
            <a:rect l="l" t="t" r="r" b="b"/>
            <a:pathLst>
              <a:path w="1179279" h="1624698">
                <a:moveTo>
                  <a:pt x="876716" y="118118"/>
                </a:moveTo>
                <a:cubicBezTo>
                  <a:pt x="882008" y="99597"/>
                  <a:pt x="916404" y="83722"/>
                  <a:pt x="902117" y="64143"/>
                </a:cubicBezTo>
                <a:cubicBezTo>
                  <a:pt x="887830" y="44564"/>
                  <a:pt x="814805" y="7522"/>
                  <a:pt x="790992" y="643"/>
                </a:cubicBezTo>
                <a:cubicBezTo>
                  <a:pt x="767179" y="-6236"/>
                  <a:pt x="778820" y="44036"/>
                  <a:pt x="771941" y="60969"/>
                </a:cubicBezTo>
                <a:cubicBezTo>
                  <a:pt x="765062" y="77902"/>
                  <a:pt x="747070" y="30278"/>
                  <a:pt x="733841" y="54619"/>
                </a:cubicBezTo>
                <a:cubicBezTo>
                  <a:pt x="720612" y="78960"/>
                  <a:pt x="713204" y="108064"/>
                  <a:pt x="705267" y="102243"/>
                </a:cubicBezTo>
                <a:cubicBezTo>
                  <a:pt x="697330" y="96422"/>
                  <a:pt x="696271" y="26572"/>
                  <a:pt x="686217" y="19693"/>
                </a:cubicBezTo>
                <a:cubicBezTo>
                  <a:pt x="676163" y="12814"/>
                  <a:pt x="659229" y="40860"/>
                  <a:pt x="644942" y="60968"/>
                </a:cubicBezTo>
                <a:cubicBezTo>
                  <a:pt x="630655" y="81076"/>
                  <a:pt x="614250" y="113885"/>
                  <a:pt x="600492" y="140343"/>
                </a:cubicBezTo>
                <a:cubicBezTo>
                  <a:pt x="586734" y="166801"/>
                  <a:pt x="571388" y="200139"/>
                  <a:pt x="562392" y="219718"/>
                </a:cubicBezTo>
                <a:cubicBezTo>
                  <a:pt x="553396" y="239297"/>
                  <a:pt x="552337" y="244061"/>
                  <a:pt x="546516" y="257819"/>
                </a:cubicBezTo>
                <a:cubicBezTo>
                  <a:pt x="540695" y="271577"/>
                  <a:pt x="531171" y="284806"/>
                  <a:pt x="527467" y="302268"/>
                </a:cubicBezTo>
                <a:cubicBezTo>
                  <a:pt x="525350" y="320260"/>
                  <a:pt x="534875" y="334547"/>
                  <a:pt x="521117" y="356243"/>
                </a:cubicBezTo>
                <a:cubicBezTo>
                  <a:pt x="507359" y="377939"/>
                  <a:pt x="457617" y="404397"/>
                  <a:pt x="444917" y="432443"/>
                </a:cubicBezTo>
                <a:cubicBezTo>
                  <a:pt x="446276" y="450115"/>
                  <a:pt x="450738" y="503881"/>
                  <a:pt x="444917" y="514993"/>
                </a:cubicBezTo>
                <a:cubicBezTo>
                  <a:pt x="439096" y="526105"/>
                  <a:pt x="424279" y="502293"/>
                  <a:pt x="409992" y="499118"/>
                </a:cubicBezTo>
                <a:cubicBezTo>
                  <a:pt x="395705" y="495943"/>
                  <a:pt x="381417" y="510230"/>
                  <a:pt x="362367" y="508643"/>
                </a:cubicBezTo>
                <a:cubicBezTo>
                  <a:pt x="343317" y="507056"/>
                  <a:pt x="314213" y="501764"/>
                  <a:pt x="302042" y="486418"/>
                </a:cubicBezTo>
                <a:cubicBezTo>
                  <a:pt x="289871" y="471072"/>
                  <a:pt x="295692" y="431914"/>
                  <a:pt x="289342" y="416568"/>
                </a:cubicBezTo>
                <a:cubicBezTo>
                  <a:pt x="282992" y="401222"/>
                  <a:pt x="281404" y="399635"/>
                  <a:pt x="263942" y="394343"/>
                </a:cubicBezTo>
                <a:cubicBezTo>
                  <a:pt x="246480" y="389051"/>
                  <a:pt x="210496" y="385347"/>
                  <a:pt x="184567" y="384818"/>
                </a:cubicBezTo>
                <a:cubicBezTo>
                  <a:pt x="159167" y="386935"/>
                  <a:pt x="133238" y="377410"/>
                  <a:pt x="108367" y="391168"/>
                </a:cubicBezTo>
                <a:cubicBezTo>
                  <a:pt x="83496" y="404926"/>
                  <a:pt x="48571" y="453081"/>
                  <a:pt x="35342" y="467368"/>
                </a:cubicBezTo>
                <a:cubicBezTo>
                  <a:pt x="16821" y="492239"/>
                  <a:pt x="3592" y="511289"/>
                  <a:pt x="417" y="530868"/>
                </a:cubicBezTo>
                <a:cubicBezTo>
                  <a:pt x="-2758" y="550447"/>
                  <a:pt x="13117" y="567910"/>
                  <a:pt x="16292" y="584843"/>
                </a:cubicBezTo>
                <a:cubicBezTo>
                  <a:pt x="19467" y="601776"/>
                  <a:pt x="10470" y="610772"/>
                  <a:pt x="9941" y="629293"/>
                </a:cubicBezTo>
                <a:cubicBezTo>
                  <a:pt x="9412" y="647814"/>
                  <a:pt x="13117" y="678506"/>
                  <a:pt x="13117" y="695968"/>
                </a:cubicBezTo>
                <a:cubicBezTo>
                  <a:pt x="13117" y="713430"/>
                  <a:pt x="4121" y="724543"/>
                  <a:pt x="9942" y="734068"/>
                </a:cubicBezTo>
                <a:cubicBezTo>
                  <a:pt x="15763" y="743593"/>
                  <a:pt x="32696" y="744122"/>
                  <a:pt x="48042" y="753118"/>
                </a:cubicBezTo>
                <a:cubicBezTo>
                  <a:pt x="63388" y="762114"/>
                  <a:pt x="87729" y="783280"/>
                  <a:pt x="102017" y="788043"/>
                </a:cubicBezTo>
                <a:cubicBezTo>
                  <a:pt x="116305" y="792806"/>
                  <a:pt x="124242" y="773226"/>
                  <a:pt x="133767" y="781693"/>
                </a:cubicBezTo>
                <a:cubicBezTo>
                  <a:pt x="143292" y="790160"/>
                  <a:pt x="155463" y="824026"/>
                  <a:pt x="159167" y="838843"/>
                </a:cubicBezTo>
                <a:cubicBezTo>
                  <a:pt x="162871" y="853660"/>
                  <a:pt x="149113" y="860010"/>
                  <a:pt x="155992" y="870593"/>
                </a:cubicBezTo>
                <a:cubicBezTo>
                  <a:pt x="162871" y="881176"/>
                  <a:pt x="189330" y="891231"/>
                  <a:pt x="200442" y="902343"/>
                </a:cubicBezTo>
                <a:cubicBezTo>
                  <a:pt x="216565" y="926528"/>
                  <a:pt x="209215" y="914849"/>
                  <a:pt x="222667" y="937268"/>
                </a:cubicBezTo>
                <a:cubicBezTo>
                  <a:pt x="219492" y="964785"/>
                  <a:pt x="218434" y="999181"/>
                  <a:pt x="213142" y="1019818"/>
                </a:cubicBezTo>
                <a:cubicBezTo>
                  <a:pt x="207850" y="1040455"/>
                  <a:pt x="194621" y="1031460"/>
                  <a:pt x="190917" y="1061093"/>
                </a:cubicBezTo>
                <a:cubicBezTo>
                  <a:pt x="187213" y="1090726"/>
                  <a:pt x="181921" y="1173806"/>
                  <a:pt x="190917" y="1197618"/>
                </a:cubicBezTo>
                <a:cubicBezTo>
                  <a:pt x="199913" y="1221430"/>
                  <a:pt x="230075" y="1200264"/>
                  <a:pt x="244892" y="1203968"/>
                </a:cubicBezTo>
                <a:cubicBezTo>
                  <a:pt x="259709" y="1207672"/>
                  <a:pt x="272409" y="1209260"/>
                  <a:pt x="279817" y="1219843"/>
                </a:cubicBezTo>
                <a:cubicBezTo>
                  <a:pt x="287225" y="1230426"/>
                  <a:pt x="276642" y="1254768"/>
                  <a:pt x="289342" y="1267468"/>
                </a:cubicBezTo>
                <a:cubicBezTo>
                  <a:pt x="302042" y="1280168"/>
                  <a:pt x="336967" y="1285989"/>
                  <a:pt x="356017" y="1296043"/>
                </a:cubicBezTo>
                <a:cubicBezTo>
                  <a:pt x="375067" y="1306097"/>
                  <a:pt x="395175" y="1320914"/>
                  <a:pt x="403642" y="1327793"/>
                </a:cubicBezTo>
                <a:cubicBezTo>
                  <a:pt x="414754" y="1345255"/>
                  <a:pt x="415813" y="1376476"/>
                  <a:pt x="422692" y="1400818"/>
                </a:cubicBezTo>
                <a:cubicBezTo>
                  <a:pt x="429571" y="1425160"/>
                  <a:pt x="434863" y="1460614"/>
                  <a:pt x="444917" y="1473843"/>
                </a:cubicBezTo>
                <a:cubicBezTo>
                  <a:pt x="454971" y="1487072"/>
                  <a:pt x="471375" y="1470139"/>
                  <a:pt x="483017" y="1480193"/>
                </a:cubicBezTo>
                <a:cubicBezTo>
                  <a:pt x="494659" y="1490247"/>
                  <a:pt x="504713" y="1517235"/>
                  <a:pt x="514767" y="1534168"/>
                </a:cubicBezTo>
                <a:cubicBezTo>
                  <a:pt x="524821" y="1551101"/>
                  <a:pt x="533817" y="1578618"/>
                  <a:pt x="543342" y="1581793"/>
                </a:cubicBezTo>
                <a:cubicBezTo>
                  <a:pt x="552867" y="1584968"/>
                  <a:pt x="562921" y="1566976"/>
                  <a:pt x="571917" y="1553218"/>
                </a:cubicBezTo>
                <a:cubicBezTo>
                  <a:pt x="580913" y="1539460"/>
                  <a:pt x="590438" y="1506651"/>
                  <a:pt x="597317" y="1499243"/>
                </a:cubicBezTo>
                <a:cubicBezTo>
                  <a:pt x="606313" y="1500830"/>
                  <a:pt x="615309" y="1547926"/>
                  <a:pt x="625892" y="1562743"/>
                </a:cubicBezTo>
                <a:cubicBezTo>
                  <a:pt x="636475" y="1577560"/>
                  <a:pt x="647588" y="1591318"/>
                  <a:pt x="660817" y="1588143"/>
                </a:cubicBezTo>
                <a:cubicBezTo>
                  <a:pt x="674046" y="1584968"/>
                  <a:pt x="697330" y="1541047"/>
                  <a:pt x="711617" y="1540518"/>
                </a:cubicBezTo>
                <a:lnTo>
                  <a:pt x="794167" y="1556393"/>
                </a:lnTo>
                <a:cubicBezTo>
                  <a:pt x="823494" y="1571057"/>
                  <a:pt x="835442" y="1560626"/>
                  <a:pt x="857667" y="1565918"/>
                </a:cubicBezTo>
                <a:cubicBezTo>
                  <a:pt x="879892" y="1571210"/>
                  <a:pt x="903705" y="1581793"/>
                  <a:pt x="927517" y="1588143"/>
                </a:cubicBezTo>
                <a:cubicBezTo>
                  <a:pt x="951329" y="1594493"/>
                  <a:pt x="979375" y="1598197"/>
                  <a:pt x="1000542" y="1604018"/>
                </a:cubicBezTo>
                <a:cubicBezTo>
                  <a:pt x="1021709" y="1609839"/>
                  <a:pt x="1032292" y="1616188"/>
                  <a:pt x="1054517" y="1623067"/>
                </a:cubicBezTo>
                <a:cubicBezTo>
                  <a:pt x="1076742" y="1629946"/>
                  <a:pt x="1067217" y="1613014"/>
                  <a:pt x="1079917" y="1610368"/>
                </a:cubicBezTo>
                <a:cubicBezTo>
                  <a:pt x="1092617" y="1607722"/>
                  <a:pt x="1093674" y="1598725"/>
                  <a:pt x="1076741" y="1578617"/>
                </a:cubicBezTo>
                <a:cubicBezTo>
                  <a:pt x="1059808" y="1558509"/>
                  <a:pt x="1104258" y="1579675"/>
                  <a:pt x="1098967" y="1565917"/>
                </a:cubicBezTo>
                <a:cubicBezTo>
                  <a:pt x="1093676" y="1552159"/>
                  <a:pt x="1092088" y="1531522"/>
                  <a:pt x="1098967" y="1524643"/>
                </a:cubicBezTo>
                <a:cubicBezTo>
                  <a:pt x="1105846" y="1517764"/>
                  <a:pt x="1128070" y="1524642"/>
                  <a:pt x="1140241" y="1524642"/>
                </a:cubicBezTo>
                <a:cubicBezTo>
                  <a:pt x="1152412" y="1524642"/>
                  <a:pt x="1185221" y="1523585"/>
                  <a:pt x="1178342" y="1511943"/>
                </a:cubicBezTo>
                <a:cubicBezTo>
                  <a:pt x="1171463" y="1500302"/>
                  <a:pt x="1119075" y="1470668"/>
                  <a:pt x="1098967" y="1454793"/>
                </a:cubicBezTo>
                <a:cubicBezTo>
                  <a:pt x="1078859" y="1438918"/>
                  <a:pt x="1064042" y="1428864"/>
                  <a:pt x="1057692" y="1416693"/>
                </a:cubicBezTo>
                <a:cubicBezTo>
                  <a:pt x="1051342" y="1404522"/>
                  <a:pt x="1025412" y="1393409"/>
                  <a:pt x="1025941" y="1381767"/>
                </a:cubicBezTo>
                <a:cubicBezTo>
                  <a:pt x="1026470" y="1370125"/>
                  <a:pt x="1077271" y="1348959"/>
                  <a:pt x="1076742" y="1337318"/>
                </a:cubicBezTo>
                <a:cubicBezTo>
                  <a:pt x="1075684" y="1325676"/>
                  <a:pt x="1070392" y="1308743"/>
                  <a:pt x="1064042" y="1305568"/>
                </a:cubicBezTo>
                <a:cubicBezTo>
                  <a:pt x="1057692" y="1302393"/>
                  <a:pt x="1050812" y="1317209"/>
                  <a:pt x="1038641" y="1318267"/>
                </a:cubicBezTo>
                <a:cubicBezTo>
                  <a:pt x="1026470" y="1319325"/>
                  <a:pt x="991017" y="1311918"/>
                  <a:pt x="984667" y="1311918"/>
                </a:cubicBezTo>
                <a:cubicBezTo>
                  <a:pt x="980434" y="1305039"/>
                  <a:pt x="1010067" y="1281226"/>
                  <a:pt x="1013242" y="1273818"/>
                </a:cubicBezTo>
                <a:cubicBezTo>
                  <a:pt x="1013771" y="1260589"/>
                  <a:pt x="983079" y="1247360"/>
                  <a:pt x="975141" y="1235718"/>
                </a:cubicBezTo>
                <a:cubicBezTo>
                  <a:pt x="967204" y="1224076"/>
                  <a:pt x="973025" y="1219314"/>
                  <a:pt x="965617" y="1203968"/>
                </a:cubicBezTo>
                <a:cubicBezTo>
                  <a:pt x="958209" y="1188622"/>
                  <a:pt x="941804" y="1164280"/>
                  <a:pt x="930692" y="1143643"/>
                </a:cubicBezTo>
                <a:cubicBezTo>
                  <a:pt x="919580" y="1123006"/>
                  <a:pt x="911113" y="1102368"/>
                  <a:pt x="898942" y="1080143"/>
                </a:cubicBezTo>
                <a:cubicBezTo>
                  <a:pt x="886771" y="1057918"/>
                  <a:pt x="881479" y="1029872"/>
                  <a:pt x="857667" y="1010293"/>
                </a:cubicBezTo>
                <a:cubicBezTo>
                  <a:pt x="833855" y="990714"/>
                  <a:pt x="776704" y="973780"/>
                  <a:pt x="756067" y="962668"/>
                </a:cubicBezTo>
                <a:cubicBezTo>
                  <a:pt x="734900" y="937797"/>
                  <a:pt x="756067" y="895993"/>
                  <a:pt x="746542" y="876943"/>
                </a:cubicBezTo>
                <a:cubicBezTo>
                  <a:pt x="737017" y="857893"/>
                  <a:pt x="706855" y="867947"/>
                  <a:pt x="698917" y="848368"/>
                </a:cubicBezTo>
                <a:cubicBezTo>
                  <a:pt x="690979" y="828789"/>
                  <a:pt x="690979" y="779576"/>
                  <a:pt x="692566" y="749943"/>
                </a:cubicBezTo>
                <a:cubicBezTo>
                  <a:pt x="694153" y="720310"/>
                  <a:pt x="711088" y="692264"/>
                  <a:pt x="717967" y="664218"/>
                </a:cubicBezTo>
                <a:cubicBezTo>
                  <a:pt x="724846" y="636172"/>
                  <a:pt x="726434" y="606010"/>
                  <a:pt x="733842" y="581668"/>
                </a:cubicBezTo>
                <a:cubicBezTo>
                  <a:pt x="741250" y="557326"/>
                  <a:pt x="748659" y="535630"/>
                  <a:pt x="762417" y="518168"/>
                </a:cubicBezTo>
                <a:cubicBezTo>
                  <a:pt x="776175" y="500706"/>
                  <a:pt x="808984" y="484301"/>
                  <a:pt x="816392" y="476893"/>
                </a:cubicBezTo>
                <a:cubicBezTo>
                  <a:pt x="829092" y="450964"/>
                  <a:pt x="838088" y="414980"/>
                  <a:pt x="841792" y="387993"/>
                </a:cubicBezTo>
                <a:cubicBezTo>
                  <a:pt x="845496" y="361006"/>
                  <a:pt x="837558" y="337722"/>
                  <a:pt x="838616" y="314968"/>
                </a:cubicBezTo>
                <a:cubicBezTo>
                  <a:pt x="839674" y="292214"/>
                  <a:pt x="838616" y="274222"/>
                  <a:pt x="841791" y="254643"/>
                </a:cubicBezTo>
                <a:cubicBezTo>
                  <a:pt x="844966" y="235064"/>
                  <a:pt x="862428" y="228185"/>
                  <a:pt x="867191" y="213368"/>
                </a:cubicBezTo>
                <a:cubicBezTo>
                  <a:pt x="871954" y="198551"/>
                  <a:pt x="868780" y="181618"/>
                  <a:pt x="870367" y="165743"/>
                </a:cubicBezTo>
                <a:cubicBezTo>
                  <a:pt x="871955" y="149868"/>
                  <a:pt x="871424" y="136639"/>
                  <a:pt x="876716" y="118118"/>
                </a:cubicBezTo>
                <a:close/>
              </a:path>
            </a:pathLst>
          </a:custGeom>
          <a:solidFill>
            <a:srgbClr val="00B0F0">
              <a:alpha val="29804"/>
            </a:srgb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 name="フリーフォーム: 図形 9">
            <a:extLst>
              <a:ext uri="{FF2B5EF4-FFF2-40B4-BE49-F238E27FC236}">
                <a16:creationId xmlns:a16="http://schemas.microsoft.com/office/drawing/2014/main" id="{6294060D-D3E3-0826-C44E-EC06D1FE7D97}"/>
              </a:ext>
            </a:extLst>
          </p:cNvPr>
          <p:cNvSpPr/>
          <p:nvPr/>
        </p:nvSpPr>
        <p:spPr>
          <a:xfrm>
            <a:off x="6915526" y="4042777"/>
            <a:ext cx="832415" cy="1160055"/>
          </a:xfrm>
          <a:custGeom>
            <a:avLst/>
            <a:gdLst>
              <a:gd name="connsiteX0" fmla="*/ 154781 w 823913"/>
              <a:gd name="connsiteY0" fmla="*/ 161 h 1164592"/>
              <a:gd name="connsiteX1" fmla="*/ 147638 w 823913"/>
              <a:gd name="connsiteY1" fmla="*/ 12067 h 1164592"/>
              <a:gd name="connsiteX2" fmla="*/ 142875 w 823913"/>
              <a:gd name="connsiteY2" fmla="*/ 19211 h 1164592"/>
              <a:gd name="connsiteX3" fmla="*/ 145256 w 823913"/>
              <a:gd name="connsiteY3" fmla="*/ 57311 h 1164592"/>
              <a:gd name="connsiteX4" fmla="*/ 150019 w 823913"/>
              <a:gd name="connsiteY4" fmla="*/ 66836 h 1164592"/>
              <a:gd name="connsiteX5" fmla="*/ 154781 w 823913"/>
              <a:gd name="connsiteY5" fmla="*/ 81124 h 1164592"/>
              <a:gd name="connsiteX6" fmla="*/ 152400 w 823913"/>
              <a:gd name="connsiteY6" fmla="*/ 112080 h 1164592"/>
              <a:gd name="connsiteX7" fmla="*/ 142875 w 823913"/>
              <a:gd name="connsiteY7" fmla="*/ 131130 h 1164592"/>
              <a:gd name="connsiteX8" fmla="*/ 138113 w 823913"/>
              <a:gd name="connsiteY8" fmla="*/ 140655 h 1164592"/>
              <a:gd name="connsiteX9" fmla="*/ 135731 w 823913"/>
              <a:gd name="connsiteY9" fmla="*/ 152561 h 1164592"/>
              <a:gd name="connsiteX10" fmla="*/ 133350 w 823913"/>
              <a:gd name="connsiteY10" fmla="*/ 159705 h 1164592"/>
              <a:gd name="connsiteX11" fmla="*/ 123825 w 823913"/>
              <a:gd name="connsiteY11" fmla="*/ 202567 h 1164592"/>
              <a:gd name="connsiteX12" fmla="*/ 111919 w 823913"/>
              <a:gd name="connsiteY12" fmla="*/ 223999 h 1164592"/>
              <a:gd name="connsiteX13" fmla="*/ 104775 w 823913"/>
              <a:gd name="connsiteY13" fmla="*/ 226380 h 1164592"/>
              <a:gd name="connsiteX14" fmla="*/ 95250 w 823913"/>
              <a:gd name="connsiteY14" fmla="*/ 233524 h 1164592"/>
              <a:gd name="connsiteX15" fmla="*/ 88106 w 823913"/>
              <a:gd name="connsiteY15" fmla="*/ 235905 h 1164592"/>
              <a:gd name="connsiteX16" fmla="*/ 76200 w 823913"/>
              <a:gd name="connsiteY16" fmla="*/ 247811 h 1164592"/>
              <a:gd name="connsiteX17" fmla="*/ 59531 w 823913"/>
              <a:gd name="connsiteY17" fmla="*/ 262099 h 1164592"/>
              <a:gd name="connsiteX18" fmla="*/ 45244 w 823913"/>
              <a:gd name="connsiteY18" fmla="*/ 283530 h 1164592"/>
              <a:gd name="connsiteX19" fmla="*/ 38100 w 823913"/>
              <a:gd name="connsiteY19" fmla="*/ 302580 h 1164592"/>
              <a:gd name="connsiteX20" fmla="*/ 30956 w 823913"/>
              <a:gd name="connsiteY20" fmla="*/ 335917 h 1164592"/>
              <a:gd name="connsiteX21" fmla="*/ 26194 w 823913"/>
              <a:gd name="connsiteY21" fmla="*/ 378780 h 1164592"/>
              <a:gd name="connsiteX22" fmla="*/ 16669 w 823913"/>
              <a:gd name="connsiteY22" fmla="*/ 409736 h 1164592"/>
              <a:gd name="connsiteX23" fmla="*/ 11906 w 823913"/>
              <a:gd name="connsiteY23" fmla="*/ 419261 h 1164592"/>
              <a:gd name="connsiteX24" fmla="*/ 4763 w 823913"/>
              <a:gd name="connsiteY24" fmla="*/ 445455 h 1164592"/>
              <a:gd name="connsiteX25" fmla="*/ 2381 w 823913"/>
              <a:gd name="connsiteY25" fmla="*/ 452599 h 1164592"/>
              <a:gd name="connsiteX26" fmla="*/ 0 w 823913"/>
              <a:gd name="connsiteY26" fmla="*/ 462124 h 1164592"/>
              <a:gd name="connsiteX27" fmla="*/ 2381 w 823913"/>
              <a:gd name="connsiteY27" fmla="*/ 554992 h 1164592"/>
              <a:gd name="connsiteX28" fmla="*/ 4763 w 823913"/>
              <a:gd name="connsiteY28" fmla="*/ 562136 h 1164592"/>
              <a:gd name="connsiteX29" fmla="*/ 11906 w 823913"/>
              <a:gd name="connsiteY29" fmla="*/ 569280 h 1164592"/>
              <a:gd name="connsiteX30" fmla="*/ 21431 w 823913"/>
              <a:gd name="connsiteY30" fmla="*/ 585949 h 1164592"/>
              <a:gd name="connsiteX31" fmla="*/ 30956 w 823913"/>
              <a:gd name="connsiteY31" fmla="*/ 588330 h 1164592"/>
              <a:gd name="connsiteX32" fmla="*/ 38100 w 823913"/>
              <a:gd name="connsiteY32" fmla="*/ 595474 h 1164592"/>
              <a:gd name="connsiteX33" fmla="*/ 45244 w 823913"/>
              <a:gd name="connsiteY33" fmla="*/ 597855 h 1164592"/>
              <a:gd name="connsiteX34" fmla="*/ 52388 w 823913"/>
              <a:gd name="connsiteY34" fmla="*/ 602617 h 1164592"/>
              <a:gd name="connsiteX35" fmla="*/ 54769 w 823913"/>
              <a:gd name="connsiteY35" fmla="*/ 657386 h 1164592"/>
              <a:gd name="connsiteX36" fmla="*/ 57150 w 823913"/>
              <a:gd name="connsiteY36" fmla="*/ 693105 h 1164592"/>
              <a:gd name="connsiteX37" fmla="*/ 64294 w 823913"/>
              <a:gd name="connsiteY37" fmla="*/ 695486 h 1164592"/>
              <a:gd name="connsiteX38" fmla="*/ 102394 w 823913"/>
              <a:gd name="connsiteY38" fmla="*/ 700249 h 1164592"/>
              <a:gd name="connsiteX39" fmla="*/ 119063 w 823913"/>
              <a:gd name="connsiteY39" fmla="*/ 705011 h 1164592"/>
              <a:gd name="connsiteX40" fmla="*/ 150019 w 823913"/>
              <a:gd name="connsiteY40" fmla="*/ 724061 h 1164592"/>
              <a:gd name="connsiteX41" fmla="*/ 169069 w 823913"/>
              <a:gd name="connsiteY41" fmla="*/ 738349 h 1164592"/>
              <a:gd name="connsiteX42" fmla="*/ 178594 w 823913"/>
              <a:gd name="connsiteY42" fmla="*/ 745492 h 1164592"/>
              <a:gd name="connsiteX43" fmla="*/ 190500 w 823913"/>
              <a:gd name="connsiteY43" fmla="*/ 764542 h 1164592"/>
              <a:gd name="connsiteX44" fmla="*/ 197644 w 823913"/>
              <a:gd name="connsiteY44" fmla="*/ 785974 h 1164592"/>
              <a:gd name="connsiteX45" fmla="*/ 207169 w 823913"/>
              <a:gd name="connsiteY45" fmla="*/ 802642 h 1164592"/>
              <a:gd name="connsiteX46" fmla="*/ 214313 w 823913"/>
              <a:gd name="connsiteY46" fmla="*/ 828836 h 1164592"/>
              <a:gd name="connsiteX47" fmla="*/ 216694 w 823913"/>
              <a:gd name="connsiteY47" fmla="*/ 838361 h 1164592"/>
              <a:gd name="connsiteX48" fmla="*/ 223838 w 823913"/>
              <a:gd name="connsiteY48" fmla="*/ 857411 h 1164592"/>
              <a:gd name="connsiteX49" fmla="*/ 230981 w 823913"/>
              <a:gd name="connsiteY49" fmla="*/ 874080 h 1164592"/>
              <a:gd name="connsiteX50" fmla="*/ 242888 w 823913"/>
              <a:gd name="connsiteY50" fmla="*/ 890749 h 1164592"/>
              <a:gd name="connsiteX51" fmla="*/ 252413 w 823913"/>
              <a:gd name="connsiteY51" fmla="*/ 905036 h 1164592"/>
              <a:gd name="connsiteX52" fmla="*/ 257175 w 823913"/>
              <a:gd name="connsiteY52" fmla="*/ 912180 h 1164592"/>
              <a:gd name="connsiteX53" fmla="*/ 259556 w 823913"/>
              <a:gd name="connsiteY53" fmla="*/ 919324 h 1164592"/>
              <a:gd name="connsiteX54" fmla="*/ 261938 w 823913"/>
              <a:gd name="connsiteY54" fmla="*/ 931230 h 1164592"/>
              <a:gd name="connsiteX55" fmla="*/ 276225 w 823913"/>
              <a:gd name="connsiteY55" fmla="*/ 952661 h 1164592"/>
              <a:gd name="connsiteX56" fmla="*/ 283369 w 823913"/>
              <a:gd name="connsiteY56" fmla="*/ 957424 h 1164592"/>
              <a:gd name="connsiteX57" fmla="*/ 292894 w 823913"/>
              <a:gd name="connsiteY57" fmla="*/ 964567 h 1164592"/>
              <a:gd name="connsiteX58" fmla="*/ 309563 w 823913"/>
              <a:gd name="connsiteY58" fmla="*/ 978855 h 1164592"/>
              <a:gd name="connsiteX59" fmla="*/ 311944 w 823913"/>
              <a:gd name="connsiteY59" fmla="*/ 985999 h 1164592"/>
              <a:gd name="connsiteX60" fmla="*/ 297656 w 823913"/>
              <a:gd name="connsiteY60" fmla="*/ 1002667 h 1164592"/>
              <a:gd name="connsiteX61" fmla="*/ 290513 w 823913"/>
              <a:gd name="connsiteY61" fmla="*/ 1009811 h 1164592"/>
              <a:gd name="connsiteX62" fmla="*/ 292894 w 823913"/>
              <a:gd name="connsiteY62" fmla="*/ 1024099 h 1164592"/>
              <a:gd name="connsiteX63" fmla="*/ 300038 w 823913"/>
              <a:gd name="connsiteY63" fmla="*/ 1031242 h 1164592"/>
              <a:gd name="connsiteX64" fmla="*/ 316706 w 823913"/>
              <a:gd name="connsiteY64" fmla="*/ 1038386 h 1164592"/>
              <a:gd name="connsiteX65" fmla="*/ 340519 w 823913"/>
              <a:gd name="connsiteY65" fmla="*/ 1036005 h 1164592"/>
              <a:gd name="connsiteX66" fmla="*/ 361950 w 823913"/>
              <a:gd name="connsiteY66" fmla="*/ 1019336 h 1164592"/>
              <a:gd name="connsiteX67" fmla="*/ 378619 w 823913"/>
              <a:gd name="connsiteY67" fmla="*/ 1028861 h 1164592"/>
              <a:gd name="connsiteX68" fmla="*/ 381000 w 823913"/>
              <a:gd name="connsiteY68" fmla="*/ 1038386 h 1164592"/>
              <a:gd name="connsiteX69" fmla="*/ 378619 w 823913"/>
              <a:gd name="connsiteY69" fmla="*/ 1059817 h 1164592"/>
              <a:gd name="connsiteX70" fmla="*/ 369094 w 823913"/>
              <a:gd name="connsiteY70" fmla="*/ 1069342 h 1164592"/>
              <a:gd name="connsiteX71" fmla="*/ 354806 w 823913"/>
              <a:gd name="connsiteY71" fmla="*/ 1076486 h 1164592"/>
              <a:gd name="connsiteX72" fmla="*/ 335756 w 823913"/>
              <a:gd name="connsiteY72" fmla="*/ 1095536 h 1164592"/>
              <a:gd name="connsiteX73" fmla="*/ 340519 w 823913"/>
              <a:gd name="connsiteY73" fmla="*/ 1116967 h 1164592"/>
              <a:gd name="connsiteX74" fmla="*/ 359569 w 823913"/>
              <a:gd name="connsiteY74" fmla="*/ 1126492 h 1164592"/>
              <a:gd name="connsiteX75" fmla="*/ 366713 w 823913"/>
              <a:gd name="connsiteY75" fmla="*/ 1131255 h 1164592"/>
              <a:gd name="connsiteX76" fmla="*/ 376238 w 823913"/>
              <a:gd name="connsiteY76" fmla="*/ 1136017 h 1164592"/>
              <a:gd name="connsiteX77" fmla="*/ 392906 w 823913"/>
              <a:gd name="connsiteY77" fmla="*/ 1150305 h 1164592"/>
              <a:gd name="connsiteX78" fmla="*/ 400050 w 823913"/>
              <a:gd name="connsiteY78" fmla="*/ 1159830 h 1164592"/>
              <a:gd name="connsiteX79" fmla="*/ 409575 w 823913"/>
              <a:gd name="connsiteY79" fmla="*/ 1164592 h 1164592"/>
              <a:gd name="connsiteX80" fmla="*/ 433388 w 823913"/>
              <a:gd name="connsiteY80" fmla="*/ 1159830 h 1164592"/>
              <a:gd name="connsiteX81" fmla="*/ 440531 w 823913"/>
              <a:gd name="connsiteY81" fmla="*/ 1152686 h 1164592"/>
              <a:gd name="connsiteX82" fmla="*/ 450056 w 823913"/>
              <a:gd name="connsiteY82" fmla="*/ 1145542 h 1164592"/>
              <a:gd name="connsiteX83" fmla="*/ 471488 w 823913"/>
              <a:gd name="connsiteY83" fmla="*/ 1136017 h 1164592"/>
              <a:gd name="connsiteX84" fmla="*/ 492919 w 823913"/>
              <a:gd name="connsiteY84" fmla="*/ 1126492 h 1164592"/>
              <a:gd name="connsiteX85" fmla="*/ 583406 w 823913"/>
              <a:gd name="connsiteY85" fmla="*/ 1121730 h 1164592"/>
              <a:gd name="connsiteX86" fmla="*/ 595313 w 823913"/>
              <a:gd name="connsiteY86" fmla="*/ 1119349 h 1164592"/>
              <a:gd name="connsiteX87" fmla="*/ 604838 w 823913"/>
              <a:gd name="connsiteY87" fmla="*/ 1114586 h 1164592"/>
              <a:gd name="connsiteX88" fmla="*/ 611981 w 823913"/>
              <a:gd name="connsiteY88" fmla="*/ 1112205 h 1164592"/>
              <a:gd name="connsiteX89" fmla="*/ 616744 w 823913"/>
              <a:gd name="connsiteY89" fmla="*/ 1102680 h 1164592"/>
              <a:gd name="connsiteX90" fmla="*/ 619125 w 823913"/>
              <a:gd name="connsiteY90" fmla="*/ 1093155 h 1164592"/>
              <a:gd name="connsiteX91" fmla="*/ 607219 w 823913"/>
              <a:gd name="connsiteY91" fmla="*/ 1078867 h 1164592"/>
              <a:gd name="connsiteX92" fmla="*/ 602456 w 823913"/>
              <a:gd name="connsiteY92" fmla="*/ 1071724 h 1164592"/>
              <a:gd name="connsiteX93" fmla="*/ 600075 w 823913"/>
              <a:gd name="connsiteY93" fmla="*/ 1024099 h 1164592"/>
              <a:gd name="connsiteX94" fmla="*/ 602456 w 823913"/>
              <a:gd name="connsiteY94" fmla="*/ 1014574 h 1164592"/>
              <a:gd name="connsiteX95" fmla="*/ 607219 w 823913"/>
              <a:gd name="connsiteY95" fmla="*/ 1007430 h 1164592"/>
              <a:gd name="connsiteX96" fmla="*/ 616744 w 823913"/>
              <a:gd name="connsiteY96" fmla="*/ 988380 h 1164592"/>
              <a:gd name="connsiteX97" fmla="*/ 611981 w 823913"/>
              <a:gd name="connsiteY97" fmla="*/ 945517 h 1164592"/>
              <a:gd name="connsiteX98" fmla="*/ 604838 w 823913"/>
              <a:gd name="connsiteY98" fmla="*/ 933611 h 1164592"/>
              <a:gd name="connsiteX99" fmla="*/ 600075 w 823913"/>
              <a:gd name="connsiteY99" fmla="*/ 890749 h 1164592"/>
              <a:gd name="connsiteX100" fmla="*/ 602456 w 823913"/>
              <a:gd name="connsiteY100" fmla="*/ 850267 h 1164592"/>
              <a:gd name="connsiteX101" fmla="*/ 619125 w 823913"/>
              <a:gd name="connsiteY101" fmla="*/ 831217 h 1164592"/>
              <a:gd name="connsiteX102" fmla="*/ 626269 w 823913"/>
              <a:gd name="connsiteY102" fmla="*/ 826455 h 1164592"/>
              <a:gd name="connsiteX103" fmla="*/ 640556 w 823913"/>
              <a:gd name="connsiteY103" fmla="*/ 821692 h 1164592"/>
              <a:gd name="connsiteX104" fmla="*/ 652463 w 823913"/>
              <a:gd name="connsiteY104" fmla="*/ 814549 h 1164592"/>
              <a:gd name="connsiteX105" fmla="*/ 671513 w 823913"/>
              <a:gd name="connsiteY105" fmla="*/ 809786 h 1164592"/>
              <a:gd name="connsiteX106" fmla="*/ 678656 w 823913"/>
              <a:gd name="connsiteY106" fmla="*/ 807405 h 1164592"/>
              <a:gd name="connsiteX107" fmla="*/ 678656 w 823913"/>
              <a:gd name="connsiteY107" fmla="*/ 709774 h 1164592"/>
              <a:gd name="connsiteX108" fmla="*/ 661988 w 823913"/>
              <a:gd name="connsiteY108" fmla="*/ 697867 h 1164592"/>
              <a:gd name="connsiteX109" fmla="*/ 664369 w 823913"/>
              <a:gd name="connsiteY109" fmla="*/ 685961 h 1164592"/>
              <a:gd name="connsiteX110" fmla="*/ 681038 w 823913"/>
              <a:gd name="connsiteY110" fmla="*/ 688342 h 1164592"/>
              <a:gd name="connsiteX111" fmla="*/ 704850 w 823913"/>
              <a:gd name="connsiteY111" fmla="*/ 685961 h 1164592"/>
              <a:gd name="connsiteX112" fmla="*/ 711994 w 823913"/>
              <a:gd name="connsiteY112" fmla="*/ 678817 h 1164592"/>
              <a:gd name="connsiteX113" fmla="*/ 716756 w 823913"/>
              <a:gd name="connsiteY113" fmla="*/ 671674 h 1164592"/>
              <a:gd name="connsiteX114" fmla="*/ 735806 w 823913"/>
              <a:gd name="connsiteY114" fmla="*/ 662149 h 1164592"/>
              <a:gd name="connsiteX115" fmla="*/ 762000 w 823913"/>
              <a:gd name="connsiteY115" fmla="*/ 640717 h 1164592"/>
              <a:gd name="connsiteX116" fmla="*/ 781050 w 823913"/>
              <a:gd name="connsiteY116" fmla="*/ 635955 h 1164592"/>
              <a:gd name="connsiteX117" fmla="*/ 790575 w 823913"/>
              <a:gd name="connsiteY117" fmla="*/ 631192 h 1164592"/>
              <a:gd name="connsiteX118" fmla="*/ 807244 w 823913"/>
              <a:gd name="connsiteY118" fmla="*/ 626430 h 1164592"/>
              <a:gd name="connsiteX119" fmla="*/ 812006 w 823913"/>
              <a:gd name="connsiteY119" fmla="*/ 619286 h 1164592"/>
              <a:gd name="connsiteX120" fmla="*/ 819150 w 823913"/>
              <a:gd name="connsiteY120" fmla="*/ 612142 h 1164592"/>
              <a:gd name="connsiteX121" fmla="*/ 823913 w 823913"/>
              <a:gd name="connsiteY121" fmla="*/ 602617 h 1164592"/>
              <a:gd name="connsiteX122" fmla="*/ 819150 w 823913"/>
              <a:gd name="connsiteY122" fmla="*/ 593092 h 1164592"/>
              <a:gd name="connsiteX123" fmla="*/ 809625 w 823913"/>
              <a:gd name="connsiteY123" fmla="*/ 590711 h 1164592"/>
              <a:gd name="connsiteX124" fmla="*/ 797719 w 823913"/>
              <a:gd name="connsiteY124" fmla="*/ 588330 h 1164592"/>
              <a:gd name="connsiteX125" fmla="*/ 795338 w 823913"/>
              <a:gd name="connsiteY125" fmla="*/ 581186 h 1164592"/>
              <a:gd name="connsiteX126" fmla="*/ 790575 w 823913"/>
              <a:gd name="connsiteY126" fmla="*/ 574042 h 1164592"/>
              <a:gd name="connsiteX127" fmla="*/ 788194 w 823913"/>
              <a:gd name="connsiteY127" fmla="*/ 562136 h 1164592"/>
              <a:gd name="connsiteX128" fmla="*/ 785813 w 823913"/>
              <a:gd name="connsiteY128" fmla="*/ 554992 h 1164592"/>
              <a:gd name="connsiteX129" fmla="*/ 792956 w 823913"/>
              <a:gd name="connsiteY129" fmla="*/ 547849 h 1164592"/>
              <a:gd name="connsiteX130" fmla="*/ 778669 w 823913"/>
              <a:gd name="connsiteY130" fmla="*/ 538324 h 1164592"/>
              <a:gd name="connsiteX131" fmla="*/ 769144 w 823913"/>
              <a:gd name="connsiteY131" fmla="*/ 524036 h 1164592"/>
              <a:gd name="connsiteX132" fmla="*/ 764381 w 823913"/>
              <a:gd name="connsiteY132" fmla="*/ 504986 h 1164592"/>
              <a:gd name="connsiteX133" fmla="*/ 762000 w 823913"/>
              <a:gd name="connsiteY133" fmla="*/ 495461 h 1164592"/>
              <a:gd name="connsiteX134" fmla="*/ 757238 w 823913"/>
              <a:gd name="connsiteY134" fmla="*/ 481174 h 1164592"/>
              <a:gd name="connsiteX135" fmla="*/ 731044 w 823913"/>
              <a:gd name="connsiteY135" fmla="*/ 469267 h 1164592"/>
              <a:gd name="connsiteX136" fmla="*/ 716756 w 823913"/>
              <a:gd name="connsiteY136" fmla="*/ 464505 h 1164592"/>
              <a:gd name="connsiteX137" fmla="*/ 709613 w 823913"/>
              <a:gd name="connsiteY137" fmla="*/ 459742 h 1164592"/>
              <a:gd name="connsiteX138" fmla="*/ 683419 w 823913"/>
              <a:gd name="connsiteY138" fmla="*/ 450217 h 1164592"/>
              <a:gd name="connsiteX139" fmla="*/ 669131 w 823913"/>
              <a:gd name="connsiteY139" fmla="*/ 435930 h 1164592"/>
              <a:gd name="connsiteX140" fmla="*/ 661988 w 823913"/>
              <a:gd name="connsiteY140" fmla="*/ 428786 h 1164592"/>
              <a:gd name="connsiteX141" fmla="*/ 657225 w 823913"/>
              <a:gd name="connsiteY141" fmla="*/ 407355 h 1164592"/>
              <a:gd name="connsiteX142" fmla="*/ 654844 w 823913"/>
              <a:gd name="connsiteY142" fmla="*/ 397830 h 1164592"/>
              <a:gd name="connsiteX143" fmla="*/ 650081 w 823913"/>
              <a:gd name="connsiteY143" fmla="*/ 362111 h 1164592"/>
              <a:gd name="connsiteX144" fmla="*/ 635794 w 823913"/>
              <a:gd name="connsiteY144" fmla="*/ 333536 h 1164592"/>
              <a:gd name="connsiteX145" fmla="*/ 631031 w 823913"/>
              <a:gd name="connsiteY145" fmla="*/ 324011 h 1164592"/>
              <a:gd name="connsiteX146" fmla="*/ 626269 w 823913"/>
              <a:gd name="connsiteY146" fmla="*/ 312105 h 1164592"/>
              <a:gd name="connsiteX147" fmla="*/ 616744 w 823913"/>
              <a:gd name="connsiteY147" fmla="*/ 300199 h 1164592"/>
              <a:gd name="connsiteX148" fmla="*/ 614363 w 823913"/>
              <a:gd name="connsiteY148" fmla="*/ 293055 h 1164592"/>
              <a:gd name="connsiteX149" fmla="*/ 602456 w 823913"/>
              <a:gd name="connsiteY149" fmla="*/ 276386 h 1164592"/>
              <a:gd name="connsiteX150" fmla="*/ 588169 w 823913"/>
              <a:gd name="connsiteY150" fmla="*/ 254955 h 1164592"/>
              <a:gd name="connsiteX151" fmla="*/ 564356 w 823913"/>
              <a:gd name="connsiteY151" fmla="*/ 243049 h 1164592"/>
              <a:gd name="connsiteX152" fmla="*/ 545306 w 823913"/>
              <a:gd name="connsiteY152" fmla="*/ 233524 h 1164592"/>
              <a:gd name="connsiteX153" fmla="*/ 531019 w 823913"/>
              <a:gd name="connsiteY153" fmla="*/ 216855 h 1164592"/>
              <a:gd name="connsiteX154" fmla="*/ 521494 w 823913"/>
              <a:gd name="connsiteY154" fmla="*/ 195424 h 1164592"/>
              <a:gd name="connsiteX155" fmla="*/ 519113 w 823913"/>
              <a:gd name="connsiteY155" fmla="*/ 185899 h 1164592"/>
              <a:gd name="connsiteX156" fmla="*/ 511969 w 823913"/>
              <a:gd name="connsiteY156" fmla="*/ 173992 h 1164592"/>
              <a:gd name="connsiteX157" fmla="*/ 507206 w 823913"/>
              <a:gd name="connsiteY157" fmla="*/ 164467 h 1164592"/>
              <a:gd name="connsiteX158" fmla="*/ 504825 w 823913"/>
              <a:gd name="connsiteY158" fmla="*/ 157324 h 1164592"/>
              <a:gd name="connsiteX159" fmla="*/ 495300 w 823913"/>
              <a:gd name="connsiteY159" fmla="*/ 150180 h 1164592"/>
              <a:gd name="connsiteX160" fmla="*/ 473869 w 823913"/>
              <a:gd name="connsiteY160" fmla="*/ 138274 h 1164592"/>
              <a:gd name="connsiteX161" fmla="*/ 466725 w 823913"/>
              <a:gd name="connsiteY161" fmla="*/ 135892 h 1164592"/>
              <a:gd name="connsiteX162" fmla="*/ 450056 w 823913"/>
              <a:gd name="connsiteY162" fmla="*/ 133511 h 1164592"/>
              <a:gd name="connsiteX163" fmla="*/ 442913 w 823913"/>
              <a:gd name="connsiteY163" fmla="*/ 131130 h 1164592"/>
              <a:gd name="connsiteX164" fmla="*/ 435769 w 823913"/>
              <a:gd name="connsiteY164" fmla="*/ 123986 h 1164592"/>
              <a:gd name="connsiteX165" fmla="*/ 428625 w 823913"/>
              <a:gd name="connsiteY165" fmla="*/ 119224 h 1164592"/>
              <a:gd name="connsiteX166" fmla="*/ 426244 w 823913"/>
              <a:gd name="connsiteY166" fmla="*/ 112080 h 1164592"/>
              <a:gd name="connsiteX167" fmla="*/ 407194 w 823913"/>
              <a:gd name="connsiteY167" fmla="*/ 88267 h 1164592"/>
              <a:gd name="connsiteX168" fmla="*/ 402431 w 823913"/>
              <a:gd name="connsiteY168" fmla="*/ 81124 h 1164592"/>
              <a:gd name="connsiteX169" fmla="*/ 392906 w 823913"/>
              <a:gd name="connsiteY169" fmla="*/ 71599 h 1164592"/>
              <a:gd name="connsiteX170" fmla="*/ 388144 w 823913"/>
              <a:gd name="connsiteY170" fmla="*/ 64455 h 1164592"/>
              <a:gd name="connsiteX171" fmla="*/ 373856 w 823913"/>
              <a:gd name="connsiteY171" fmla="*/ 62074 h 1164592"/>
              <a:gd name="connsiteX172" fmla="*/ 347663 w 823913"/>
              <a:gd name="connsiteY172" fmla="*/ 57311 h 1164592"/>
              <a:gd name="connsiteX173" fmla="*/ 283369 w 823913"/>
              <a:gd name="connsiteY173" fmla="*/ 52549 h 1164592"/>
              <a:gd name="connsiteX174" fmla="*/ 280988 w 823913"/>
              <a:gd name="connsiteY174" fmla="*/ 43024 h 1164592"/>
              <a:gd name="connsiteX175" fmla="*/ 278606 w 823913"/>
              <a:gd name="connsiteY175" fmla="*/ 14449 h 1164592"/>
              <a:gd name="connsiteX176" fmla="*/ 271463 w 823913"/>
              <a:gd name="connsiteY176" fmla="*/ 12067 h 1164592"/>
              <a:gd name="connsiteX177" fmla="*/ 245269 w 823913"/>
              <a:gd name="connsiteY177" fmla="*/ 16830 h 1164592"/>
              <a:gd name="connsiteX178" fmla="*/ 233363 w 823913"/>
              <a:gd name="connsiteY178" fmla="*/ 23974 h 1164592"/>
              <a:gd name="connsiteX179" fmla="*/ 195263 w 823913"/>
              <a:gd name="connsiteY179" fmla="*/ 19211 h 1164592"/>
              <a:gd name="connsiteX180" fmla="*/ 188119 w 823913"/>
              <a:gd name="connsiteY180" fmla="*/ 14449 h 1164592"/>
              <a:gd name="connsiteX181" fmla="*/ 176213 w 823913"/>
              <a:gd name="connsiteY181" fmla="*/ 12067 h 1164592"/>
              <a:gd name="connsiteX182" fmla="*/ 169069 w 823913"/>
              <a:gd name="connsiteY182" fmla="*/ 9686 h 1164592"/>
              <a:gd name="connsiteX183" fmla="*/ 152400 w 823913"/>
              <a:gd name="connsiteY183" fmla="*/ 4924 h 1164592"/>
              <a:gd name="connsiteX184" fmla="*/ 154781 w 823913"/>
              <a:gd name="connsiteY184" fmla="*/ 161 h 1164592"/>
              <a:gd name="connsiteX0" fmla="*/ 154781 w 823913"/>
              <a:gd name="connsiteY0" fmla="*/ 161 h 1164592"/>
              <a:gd name="connsiteX1" fmla="*/ 147638 w 823913"/>
              <a:gd name="connsiteY1" fmla="*/ 12067 h 1164592"/>
              <a:gd name="connsiteX2" fmla="*/ 142875 w 823913"/>
              <a:gd name="connsiteY2" fmla="*/ 19211 h 1164592"/>
              <a:gd name="connsiteX3" fmla="*/ 145256 w 823913"/>
              <a:gd name="connsiteY3" fmla="*/ 57311 h 1164592"/>
              <a:gd name="connsiteX4" fmla="*/ 150019 w 823913"/>
              <a:gd name="connsiteY4" fmla="*/ 66836 h 1164592"/>
              <a:gd name="connsiteX5" fmla="*/ 152400 w 823913"/>
              <a:gd name="connsiteY5" fmla="*/ 112080 h 1164592"/>
              <a:gd name="connsiteX6" fmla="*/ 142875 w 823913"/>
              <a:gd name="connsiteY6" fmla="*/ 131130 h 1164592"/>
              <a:gd name="connsiteX7" fmla="*/ 138113 w 823913"/>
              <a:gd name="connsiteY7" fmla="*/ 140655 h 1164592"/>
              <a:gd name="connsiteX8" fmla="*/ 135731 w 823913"/>
              <a:gd name="connsiteY8" fmla="*/ 152561 h 1164592"/>
              <a:gd name="connsiteX9" fmla="*/ 133350 w 823913"/>
              <a:gd name="connsiteY9" fmla="*/ 159705 h 1164592"/>
              <a:gd name="connsiteX10" fmla="*/ 123825 w 823913"/>
              <a:gd name="connsiteY10" fmla="*/ 202567 h 1164592"/>
              <a:gd name="connsiteX11" fmla="*/ 111919 w 823913"/>
              <a:gd name="connsiteY11" fmla="*/ 223999 h 1164592"/>
              <a:gd name="connsiteX12" fmla="*/ 104775 w 823913"/>
              <a:gd name="connsiteY12" fmla="*/ 226380 h 1164592"/>
              <a:gd name="connsiteX13" fmla="*/ 95250 w 823913"/>
              <a:gd name="connsiteY13" fmla="*/ 233524 h 1164592"/>
              <a:gd name="connsiteX14" fmla="*/ 88106 w 823913"/>
              <a:gd name="connsiteY14" fmla="*/ 235905 h 1164592"/>
              <a:gd name="connsiteX15" fmla="*/ 76200 w 823913"/>
              <a:gd name="connsiteY15" fmla="*/ 247811 h 1164592"/>
              <a:gd name="connsiteX16" fmla="*/ 59531 w 823913"/>
              <a:gd name="connsiteY16" fmla="*/ 262099 h 1164592"/>
              <a:gd name="connsiteX17" fmla="*/ 45244 w 823913"/>
              <a:gd name="connsiteY17" fmla="*/ 283530 h 1164592"/>
              <a:gd name="connsiteX18" fmla="*/ 38100 w 823913"/>
              <a:gd name="connsiteY18" fmla="*/ 302580 h 1164592"/>
              <a:gd name="connsiteX19" fmla="*/ 30956 w 823913"/>
              <a:gd name="connsiteY19" fmla="*/ 335917 h 1164592"/>
              <a:gd name="connsiteX20" fmla="*/ 26194 w 823913"/>
              <a:gd name="connsiteY20" fmla="*/ 378780 h 1164592"/>
              <a:gd name="connsiteX21" fmla="*/ 16669 w 823913"/>
              <a:gd name="connsiteY21" fmla="*/ 409736 h 1164592"/>
              <a:gd name="connsiteX22" fmla="*/ 11906 w 823913"/>
              <a:gd name="connsiteY22" fmla="*/ 419261 h 1164592"/>
              <a:gd name="connsiteX23" fmla="*/ 4763 w 823913"/>
              <a:gd name="connsiteY23" fmla="*/ 445455 h 1164592"/>
              <a:gd name="connsiteX24" fmla="*/ 2381 w 823913"/>
              <a:gd name="connsiteY24" fmla="*/ 452599 h 1164592"/>
              <a:gd name="connsiteX25" fmla="*/ 0 w 823913"/>
              <a:gd name="connsiteY25" fmla="*/ 462124 h 1164592"/>
              <a:gd name="connsiteX26" fmla="*/ 2381 w 823913"/>
              <a:gd name="connsiteY26" fmla="*/ 554992 h 1164592"/>
              <a:gd name="connsiteX27" fmla="*/ 4763 w 823913"/>
              <a:gd name="connsiteY27" fmla="*/ 562136 h 1164592"/>
              <a:gd name="connsiteX28" fmla="*/ 11906 w 823913"/>
              <a:gd name="connsiteY28" fmla="*/ 569280 h 1164592"/>
              <a:gd name="connsiteX29" fmla="*/ 21431 w 823913"/>
              <a:gd name="connsiteY29" fmla="*/ 585949 h 1164592"/>
              <a:gd name="connsiteX30" fmla="*/ 30956 w 823913"/>
              <a:gd name="connsiteY30" fmla="*/ 588330 h 1164592"/>
              <a:gd name="connsiteX31" fmla="*/ 38100 w 823913"/>
              <a:gd name="connsiteY31" fmla="*/ 595474 h 1164592"/>
              <a:gd name="connsiteX32" fmla="*/ 45244 w 823913"/>
              <a:gd name="connsiteY32" fmla="*/ 597855 h 1164592"/>
              <a:gd name="connsiteX33" fmla="*/ 52388 w 823913"/>
              <a:gd name="connsiteY33" fmla="*/ 602617 h 1164592"/>
              <a:gd name="connsiteX34" fmla="*/ 54769 w 823913"/>
              <a:gd name="connsiteY34" fmla="*/ 657386 h 1164592"/>
              <a:gd name="connsiteX35" fmla="*/ 57150 w 823913"/>
              <a:gd name="connsiteY35" fmla="*/ 693105 h 1164592"/>
              <a:gd name="connsiteX36" fmla="*/ 64294 w 823913"/>
              <a:gd name="connsiteY36" fmla="*/ 695486 h 1164592"/>
              <a:gd name="connsiteX37" fmla="*/ 102394 w 823913"/>
              <a:gd name="connsiteY37" fmla="*/ 700249 h 1164592"/>
              <a:gd name="connsiteX38" fmla="*/ 119063 w 823913"/>
              <a:gd name="connsiteY38" fmla="*/ 705011 h 1164592"/>
              <a:gd name="connsiteX39" fmla="*/ 150019 w 823913"/>
              <a:gd name="connsiteY39" fmla="*/ 724061 h 1164592"/>
              <a:gd name="connsiteX40" fmla="*/ 169069 w 823913"/>
              <a:gd name="connsiteY40" fmla="*/ 738349 h 1164592"/>
              <a:gd name="connsiteX41" fmla="*/ 178594 w 823913"/>
              <a:gd name="connsiteY41" fmla="*/ 745492 h 1164592"/>
              <a:gd name="connsiteX42" fmla="*/ 190500 w 823913"/>
              <a:gd name="connsiteY42" fmla="*/ 764542 h 1164592"/>
              <a:gd name="connsiteX43" fmla="*/ 197644 w 823913"/>
              <a:gd name="connsiteY43" fmla="*/ 785974 h 1164592"/>
              <a:gd name="connsiteX44" fmla="*/ 207169 w 823913"/>
              <a:gd name="connsiteY44" fmla="*/ 802642 h 1164592"/>
              <a:gd name="connsiteX45" fmla="*/ 214313 w 823913"/>
              <a:gd name="connsiteY45" fmla="*/ 828836 h 1164592"/>
              <a:gd name="connsiteX46" fmla="*/ 216694 w 823913"/>
              <a:gd name="connsiteY46" fmla="*/ 838361 h 1164592"/>
              <a:gd name="connsiteX47" fmla="*/ 223838 w 823913"/>
              <a:gd name="connsiteY47" fmla="*/ 857411 h 1164592"/>
              <a:gd name="connsiteX48" fmla="*/ 230981 w 823913"/>
              <a:gd name="connsiteY48" fmla="*/ 874080 h 1164592"/>
              <a:gd name="connsiteX49" fmla="*/ 242888 w 823913"/>
              <a:gd name="connsiteY49" fmla="*/ 890749 h 1164592"/>
              <a:gd name="connsiteX50" fmla="*/ 252413 w 823913"/>
              <a:gd name="connsiteY50" fmla="*/ 905036 h 1164592"/>
              <a:gd name="connsiteX51" fmla="*/ 257175 w 823913"/>
              <a:gd name="connsiteY51" fmla="*/ 912180 h 1164592"/>
              <a:gd name="connsiteX52" fmla="*/ 259556 w 823913"/>
              <a:gd name="connsiteY52" fmla="*/ 919324 h 1164592"/>
              <a:gd name="connsiteX53" fmla="*/ 261938 w 823913"/>
              <a:gd name="connsiteY53" fmla="*/ 931230 h 1164592"/>
              <a:gd name="connsiteX54" fmla="*/ 276225 w 823913"/>
              <a:gd name="connsiteY54" fmla="*/ 952661 h 1164592"/>
              <a:gd name="connsiteX55" fmla="*/ 283369 w 823913"/>
              <a:gd name="connsiteY55" fmla="*/ 957424 h 1164592"/>
              <a:gd name="connsiteX56" fmla="*/ 292894 w 823913"/>
              <a:gd name="connsiteY56" fmla="*/ 964567 h 1164592"/>
              <a:gd name="connsiteX57" fmla="*/ 309563 w 823913"/>
              <a:gd name="connsiteY57" fmla="*/ 978855 h 1164592"/>
              <a:gd name="connsiteX58" fmla="*/ 311944 w 823913"/>
              <a:gd name="connsiteY58" fmla="*/ 985999 h 1164592"/>
              <a:gd name="connsiteX59" fmla="*/ 297656 w 823913"/>
              <a:gd name="connsiteY59" fmla="*/ 1002667 h 1164592"/>
              <a:gd name="connsiteX60" fmla="*/ 290513 w 823913"/>
              <a:gd name="connsiteY60" fmla="*/ 1009811 h 1164592"/>
              <a:gd name="connsiteX61" fmla="*/ 292894 w 823913"/>
              <a:gd name="connsiteY61" fmla="*/ 1024099 h 1164592"/>
              <a:gd name="connsiteX62" fmla="*/ 300038 w 823913"/>
              <a:gd name="connsiteY62" fmla="*/ 1031242 h 1164592"/>
              <a:gd name="connsiteX63" fmla="*/ 316706 w 823913"/>
              <a:gd name="connsiteY63" fmla="*/ 1038386 h 1164592"/>
              <a:gd name="connsiteX64" fmla="*/ 340519 w 823913"/>
              <a:gd name="connsiteY64" fmla="*/ 1036005 h 1164592"/>
              <a:gd name="connsiteX65" fmla="*/ 361950 w 823913"/>
              <a:gd name="connsiteY65" fmla="*/ 1019336 h 1164592"/>
              <a:gd name="connsiteX66" fmla="*/ 378619 w 823913"/>
              <a:gd name="connsiteY66" fmla="*/ 1028861 h 1164592"/>
              <a:gd name="connsiteX67" fmla="*/ 381000 w 823913"/>
              <a:gd name="connsiteY67" fmla="*/ 1038386 h 1164592"/>
              <a:gd name="connsiteX68" fmla="*/ 378619 w 823913"/>
              <a:gd name="connsiteY68" fmla="*/ 1059817 h 1164592"/>
              <a:gd name="connsiteX69" fmla="*/ 369094 w 823913"/>
              <a:gd name="connsiteY69" fmla="*/ 1069342 h 1164592"/>
              <a:gd name="connsiteX70" fmla="*/ 354806 w 823913"/>
              <a:gd name="connsiteY70" fmla="*/ 1076486 h 1164592"/>
              <a:gd name="connsiteX71" fmla="*/ 335756 w 823913"/>
              <a:gd name="connsiteY71" fmla="*/ 1095536 h 1164592"/>
              <a:gd name="connsiteX72" fmla="*/ 340519 w 823913"/>
              <a:gd name="connsiteY72" fmla="*/ 1116967 h 1164592"/>
              <a:gd name="connsiteX73" fmla="*/ 359569 w 823913"/>
              <a:gd name="connsiteY73" fmla="*/ 1126492 h 1164592"/>
              <a:gd name="connsiteX74" fmla="*/ 366713 w 823913"/>
              <a:gd name="connsiteY74" fmla="*/ 1131255 h 1164592"/>
              <a:gd name="connsiteX75" fmla="*/ 376238 w 823913"/>
              <a:gd name="connsiteY75" fmla="*/ 1136017 h 1164592"/>
              <a:gd name="connsiteX76" fmla="*/ 392906 w 823913"/>
              <a:gd name="connsiteY76" fmla="*/ 1150305 h 1164592"/>
              <a:gd name="connsiteX77" fmla="*/ 400050 w 823913"/>
              <a:gd name="connsiteY77" fmla="*/ 1159830 h 1164592"/>
              <a:gd name="connsiteX78" fmla="*/ 409575 w 823913"/>
              <a:gd name="connsiteY78" fmla="*/ 1164592 h 1164592"/>
              <a:gd name="connsiteX79" fmla="*/ 433388 w 823913"/>
              <a:gd name="connsiteY79" fmla="*/ 1159830 h 1164592"/>
              <a:gd name="connsiteX80" fmla="*/ 440531 w 823913"/>
              <a:gd name="connsiteY80" fmla="*/ 1152686 h 1164592"/>
              <a:gd name="connsiteX81" fmla="*/ 450056 w 823913"/>
              <a:gd name="connsiteY81" fmla="*/ 1145542 h 1164592"/>
              <a:gd name="connsiteX82" fmla="*/ 471488 w 823913"/>
              <a:gd name="connsiteY82" fmla="*/ 1136017 h 1164592"/>
              <a:gd name="connsiteX83" fmla="*/ 492919 w 823913"/>
              <a:gd name="connsiteY83" fmla="*/ 1126492 h 1164592"/>
              <a:gd name="connsiteX84" fmla="*/ 583406 w 823913"/>
              <a:gd name="connsiteY84" fmla="*/ 1121730 h 1164592"/>
              <a:gd name="connsiteX85" fmla="*/ 595313 w 823913"/>
              <a:gd name="connsiteY85" fmla="*/ 1119349 h 1164592"/>
              <a:gd name="connsiteX86" fmla="*/ 604838 w 823913"/>
              <a:gd name="connsiteY86" fmla="*/ 1114586 h 1164592"/>
              <a:gd name="connsiteX87" fmla="*/ 611981 w 823913"/>
              <a:gd name="connsiteY87" fmla="*/ 1112205 h 1164592"/>
              <a:gd name="connsiteX88" fmla="*/ 616744 w 823913"/>
              <a:gd name="connsiteY88" fmla="*/ 1102680 h 1164592"/>
              <a:gd name="connsiteX89" fmla="*/ 619125 w 823913"/>
              <a:gd name="connsiteY89" fmla="*/ 1093155 h 1164592"/>
              <a:gd name="connsiteX90" fmla="*/ 607219 w 823913"/>
              <a:gd name="connsiteY90" fmla="*/ 1078867 h 1164592"/>
              <a:gd name="connsiteX91" fmla="*/ 602456 w 823913"/>
              <a:gd name="connsiteY91" fmla="*/ 1071724 h 1164592"/>
              <a:gd name="connsiteX92" fmla="*/ 600075 w 823913"/>
              <a:gd name="connsiteY92" fmla="*/ 1024099 h 1164592"/>
              <a:gd name="connsiteX93" fmla="*/ 602456 w 823913"/>
              <a:gd name="connsiteY93" fmla="*/ 1014574 h 1164592"/>
              <a:gd name="connsiteX94" fmla="*/ 607219 w 823913"/>
              <a:gd name="connsiteY94" fmla="*/ 1007430 h 1164592"/>
              <a:gd name="connsiteX95" fmla="*/ 616744 w 823913"/>
              <a:gd name="connsiteY95" fmla="*/ 988380 h 1164592"/>
              <a:gd name="connsiteX96" fmla="*/ 611981 w 823913"/>
              <a:gd name="connsiteY96" fmla="*/ 945517 h 1164592"/>
              <a:gd name="connsiteX97" fmla="*/ 604838 w 823913"/>
              <a:gd name="connsiteY97" fmla="*/ 933611 h 1164592"/>
              <a:gd name="connsiteX98" fmla="*/ 600075 w 823913"/>
              <a:gd name="connsiteY98" fmla="*/ 890749 h 1164592"/>
              <a:gd name="connsiteX99" fmla="*/ 602456 w 823913"/>
              <a:gd name="connsiteY99" fmla="*/ 850267 h 1164592"/>
              <a:gd name="connsiteX100" fmla="*/ 619125 w 823913"/>
              <a:gd name="connsiteY100" fmla="*/ 831217 h 1164592"/>
              <a:gd name="connsiteX101" fmla="*/ 626269 w 823913"/>
              <a:gd name="connsiteY101" fmla="*/ 826455 h 1164592"/>
              <a:gd name="connsiteX102" fmla="*/ 640556 w 823913"/>
              <a:gd name="connsiteY102" fmla="*/ 821692 h 1164592"/>
              <a:gd name="connsiteX103" fmla="*/ 652463 w 823913"/>
              <a:gd name="connsiteY103" fmla="*/ 814549 h 1164592"/>
              <a:gd name="connsiteX104" fmla="*/ 671513 w 823913"/>
              <a:gd name="connsiteY104" fmla="*/ 809786 h 1164592"/>
              <a:gd name="connsiteX105" fmla="*/ 678656 w 823913"/>
              <a:gd name="connsiteY105" fmla="*/ 807405 h 1164592"/>
              <a:gd name="connsiteX106" fmla="*/ 678656 w 823913"/>
              <a:gd name="connsiteY106" fmla="*/ 709774 h 1164592"/>
              <a:gd name="connsiteX107" fmla="*/ 661988 w 823913"/>
              <a:gd name="connsiteY107" fmla="*/ 697867 h 1164592"/>
              <a:gd name="connsiteX108" fmla="*/ 664369 w 823913"/>
              <a:gd name="connsiteY108" fmla="*/ 685961 h 1164592"/>
              <a:gd name="connsiteX109" fmla="*/ 681038 w 823913"/>
              <a:gd name="connsiteY109" fmla="*/ 688342 h 1164592"/>
              <a:gd name="connsiteX110" fmla="*/ 704850 w 823913"/>
              <a:gd name="connsiteY110" fmla="*/ 685961 h 1164592"/>
              <a:gd name="connsiteX111" fmla="*/ 711994 w 823913"/>
              <a:gd name="connsiteY111" fmla="*/ 678817 h 1164592"/>
              <a:gd name="connsiteX112" fmla="*/ 716756 w 823913"/>
              <a:gd name="connsiteY112" fmla="*/ 671674 h 1164592"/>
              <a:gd name="connsiteX113" fmla="*/ 735806 w 823913"/>
              <a:gd name="connsiteY113" fmla="*/ 662149 h 1164592"/>
              <a:gd name="connsiteX114" fmla="*/ 762000 w 823913"/>
              <a:gd name="connsiteY114" fmla="*/ 640717 h 1164592"/>
              <a:gd name="connsiteX115" fmla="*/ 781050 w 823913"/>
              <a:gd name="connsiteY115" fmla="*/ 635955 h 1164592"/>
              <a:gd name="connsiteX116" fmla="*/ 790575 w 823913"/>
              <a:gd name="connsiteY116" fmla="*/ 631192 h 1164592"/>
              <a:gd name="connsiteX117" fmla="*/ 807244 w 823913"/>
              <a:gd name="connsiteY117" fmla="*/ 626430 h 1164592"/>
              <a:gd name="connsiteX118" fmla="*/ 812006 w 823913"/>
              <a:gd name="connsiteY118" fmla="*/ 619286 h 1164592"/>
              <a:gd name="connsiteX119" fmla="*/ 819150 w 823913"/>
              <a:gd name="connsiteY119" fmla="*/ 612142 h 1164592"/>
              <a:gd name="connsiteX120" fmla="*/ 823913 w 823913"/>
              <a:gd name="connsiteY120" fmla="*/ 602617 h 1164592"/>
              <a:gd name="connsiteX121" fmla="*/ 819150 w 823913"/>
              <a:gd name="connsiteY121" fmla="*/ 593092 h 1164592"/>
              <a:gd name="connsiteX122" fmla="*/ 809625 w 823913"/>
              <a:gd name="connsiteY122" fmla="*/ 590711 h 1164592"/>
              <a:gd name="connsiteX123" fmla="*/ 797719 w 823913"/>
              <a:gd name="connsiteY123" fmla="*/ 588330 h 1164592"/>
              <a:gd name="connsiteX124" fmla="*/ 795338 w 823913"/>
              <a:gd name="connsiteY124" fmla="*/ 581186 h 1164592"/>
              <a:gd name="connsiteX125" fmla="*/ 790575 w 823913"/>
              <a:gd name="connsiteY125" fmla="*/ 574042 h 1164592"/>
              <a:gd name="connsiteX126" fmla="*/ 788194 w 823913"/>
              <a:gd name="connsiteY126" fmla="*/ 562136 h 1164592"/>
              <a:gd name="connsiteX127" fmla="*/ 785813 w 823913"/>
              <a:gd name="connsiteY127" fmla="*/ 554992 h 1164592"/>
              <a:gd name="connsiteX128" fmla="*/ 792956 w 823913"/>
              <a:gd name="connsiteY128" fmla="*/ 547849 h 1164592"/>
              <a:gd name="connsiteX129" fmla="*/ 778669 w 823913"/>
              <a:gd name="connsiteY129" fmla="*/ 538324 h 1164592"/>
              <a:gd name="connsiteX130" fmla="*/ 769144 w 823913"/>
              <a:gd name="connsiteY130" fmla="*/ 524036 h 1164592"/>
              <a:gd name="connsiteX131" fmla="*/ 764381 w 823913"/>
              <a:gd name="connsiteY131" fmla="*/ 504986 h 1164592"/>
              <a:gd name="connsiteX132" fmla="*/ 762000 w 823913"/>
              <a:gd name="connsiteY132" fmla="*/ 495461 h 1164592"/>
              <a:gd name="connsiteX133" fmla="*/ 757238 w 823913"/>
              <a:gd name="connsiteY133" fmla="*/ 481174 h 1164592"/>
              <a:gd name="connsiteX134" fmla="*/ 731044 w 823913"/>
              <a:gd name="connsiteY134" fmla="*/ 469267 h 1164592"/>
              <a:gd name="connsiteX135" fmla="*/ 716756 w 823913"/>
              <a:gd name="connsiteY135" fmla="*/ 464505 h 1164592"/>
              <a:gd name="connsiteX136" fmla="*/ 709613 w 823913"/>
              <a:gd name="connsiteY136" fmla="*/ 459742 h 1164592"/>
              <a:gd name="connsiteX137" fmla="*/ 683419 w 823913"/>
              <a:gd name="connsiteY137" fmla="*/ 450217 h 1164592"/>
              <a:gd name="connsiteX138" fmla="*/ 669131 w 823913"/>
              <a:gd name="connsiteY138" fmla="*/ 435930 h 1164592"/>
              <a:gd name="connsiteX139" fmla="*/ 661988 w 823913"/>
              <a:gd name="connsiteY139" fmla="*/ 428786 h 1164592"/>
              <a:gd name="connsiteX140" fmla="*/ 657225 w 823913"/>
              <a:gd name="connsiteY140" fmla="*/ 407355 h 1164592"/>
              <a:gd name="connsiteX141" fmla="*/ 654844 w 823913"/>
              <a:gd name="connsiteY141" fmla="*/ 397830 h 1164592"/>
              <a:gd name="connsiteX142" fmla="*/ 650081 w 823913"/>
              <a:gd name="connsiteY142" fmla="*/ 362111 h 1164592"/>
              <a:gd name="connsiteX143" fmla="*/ 635794 w 823913"/>
              <a:gd name="connsiteY143" fmla="*/ 333536 h 1164592"/>
              <a:gd name="connsiteX144" fmla="*/ 631031 w 823913"/>
              <a:gd name="connsiteY144" fmla="*/ 324011 h 1164592"/>
              <a:gd name="connsiteX145" fmla="*/ 626269 w 823913"/>
              <a:gd name="connsiteY145" fmla="*/ 312105 h 1164592"/>
              <a:gd name="connsiteX146" fmla="*/ 616744 w 823913"/>
              <a:gd name="connsiteY146" fmla="*/ 300199 h 1164592"/>
              <a:gd name="connsiteX147" fmla="*/ 614363 w 823913"/>
              <a:gd name="connsiteY147" fmla="*/ 293055 h 1164592"/>
              <a:gd name="connsiteX148" fmla="*/ 602456 w 823913"/>
              <a:gd name="connsiteY148" fmla="*/ 276386 h 1164592"/>
              <a:gd name="connsiteX149" fmla="*/ 588169 w 823913"/>
              <a:gd name="connsiteY149" fmla="*/ 254955 h 1164592"/>
              <a:gd name="connsiteX150" fmla="*/ 564356 w 823913"/>
              <a:gd name="connsiteY150" fmla="*/ 243049 h 1164592"/>
              <a:gd name="connsiteX151" fmla="*/ 545306 w 823913"/>
              <a:gd name="connsiteY151" fmla="*/ 233524 h 1164592"/>
              <a:gd name="connsiteX152" fmla="*/ 531019 w 823913"/>
              <a:gd name="connsiteY152" fmla="*/ 216855 h 1164592"/>
              <a:gd name="connsiteX153" fmla="*/ 521494 w 823913"/>
              <a:gd name="connsiteY153" fmla="*/ 195424 h 1164592"/>
              <a:gd name="connsiteX154" fmla="*/ 519113 w 823913"/>
              <a:gd name="connsiteY154" fmla="*/ 185899 h 1164592"/>
              <a:gd name="connsiteX155" fmla="*/ 511969 w 823913"/>
              <a:gd name="connsiteY155" fmla="*/ 173992 h 1164592"/>
              <a:gd name="connsiteX156" fmla="*/ 507206 w 823913"/>
              <a:gd name="connsiteY156" fmla="*/ 164467 h 1164592"/>
              <a:gd name="connsiteX157" fmla="*/ 504825 w 823913"/>
              <a:gd name="connsiteY157" fmla="*/ 157324 h 1164592"/>
              <a:gd name="connsiteX158" fmla="*/ 495300 w 823913"/>
              <a:gd name="connsiteY158" fmla="*/ 150180 h 1164592"/>
              <a:gd name="connsiteX159" fmla="*/ 473869 w 823913"/>
              <a:gd name="connsiteY159" fmla="*/ 138274 h 1164592"/>
              <a:gd name="connsiteX160" fmla="*/ 466725 w 823913"/>
              <a:gd name="connsiteY160" fmla="*/ 135892 h 1164592"/>
              <a:gd name="connsiteX161" fmla="*/ 450056 w 823913"/>
              <a:gd name="connsiteY161" fmla="*/ 133511 h 1164592"/>
              <a:gd name="connsiteX162" fmla="*/ 442913 w 823913"/>
              <a:gd name="connsiteY162" fmla="*/ 131130 h 1164592"/>
              <a:gd name="connsiteX163" fmla="*/ 435769 w 823913"/>
              <a:gd name="connsiteY163" fmla="*/ 123986 h 1164592"/>
              <a:gd name="connsiteX164" fmla="*/ 428625 w 823913"/>
              <a:gd name="connsiteY164" fmla="*/ 119224 h 1164592"/>
              <a:gd name="connsiteX165" fmla="*/ 426244 w 823913"/>
              <a:gd name="connsiteY165" fmla="*/ 112080 h 1164592"/>
              <a:gd name="connsiteX166" fmla="*/ 407194 w 823913"/>
              <a:gd name="connsiteY166" fmla="*/ 88267 h 1164592"/>
              <a:gd name="connsiteX167" fmla="*/ 402431 w 823913"/>
              <a:gd name="connsiteY167" fmla="*/ 81124 h 1164592"/>
              <a:gd name="connsiteX168" fmla="*/ 392906 w 823913"/>
              <a:gd name="connsiteY168" fmla="*/ 71599 h 1164592"/>
              <a:gd name="connsiteX169" fmla="*/ 388144 w 823913"/>
              <a:gd name="connsiteY169" fmla="*/ 64455 h 1164592"/>
              <a:gd name="connsiteX170" fmla="*/ 373856 w 823913"/>
              <a:gd name="connsiteY170" fmla="*/ 62074 h 1164592"/>
              <a:gd name="connsiteX171" fmla="*/ 347663 w 823913"/>
              <a:gd name="connsiteY171" fmla="*/ 57311 h 1164592"/>
              <a:gd name="connsiteX172" fmla="*/ 283369 w 823913"/>
              <a:gd name="connsiteY172" fmla="*/ 52549 h 1164592"/>
              <a:gd name="connsiteX173" fmla="*/ 280988 w 823913"/>
              <a:gd name="connsiteY173" fmla="*/ 43024 h 1164592"/>
              <a:gd name="connsiteX174" fmla="*/ 278606 w 823913"/>
              <a:gd name="connsiteY174" fmla="*/ 14449 h 1164592"/>
              <a:gd name="connsiteX175" fmla="*/ 271463 w 823913"/>
              <a:gd name="connsiteY175" fmla="*/ 12067 h 1164592"/>
              <a:gd name="connsiteX176" fmla="*/ 245269 w 823913"/>
              <a:gd name="connsiteY176" fmla="*/ 16830 h 1164592"/>
              <a:gd name="connsiteX177" fmla="*/ 233363 w 823913"/>
              <a:gd name="connsiteY177" fmla="*/ 23974 h 1164592"/>
              <a:gd name="connsiteX178" fmla="*/ 195263 w 823913"/>
              <a:gd name="connsiteY178" fmla="*/ 19211 h 1164592"/>
              <a:gd name="connsiteX179" fmla="*/ 188119 w 823913"/>
              <a:gd name="connsiteY179" fmla="*/ 14449 h 1164592"/>
              <a:gd name="connsiteX180" fmla="*/ 176213 w 823913"/>
              <a:gd name="connsiteY180" fmla="*/ 12067 h 1164592"/>
              <a:gd name="connsiteX181" fmla="*/ 169069 w 823913"/>
              <a:gd name="connsiteY181" fmla="*/ 9686 h 1164592"/>
              <a:gd name="connsiteX182" fmla="*/ 152400 w 823913"/>
              <a:gd name="connsiteY182" fmla="*/ 4924 h 1164592"/>
              <a:gd name="connsiteX183" fmla="*/ 154781 w 823913"/>
              <a:gd name="connsiteY183" fmla="*/ 161 h 1164592"/>
              <a:gd name="connsiteX0" fmla="*/ 154781 w 823913"/>
              <a:gd name="connsiteY0" fmla="*/ 161 h 1164592"/>
              <a:gd name="connsiteX1" fmla="*/ 147638 w 823913"/>
              <a:gd name="connsiteY1" fmla="*/ 12067 h 1164592"/>
              <a:gd name="connsiteX2" fmla="*/ 142875 w 823913"/>
              <a:gd name="connsiteY2" fmla="*/ 19211 h 1164592"/>
              <a:gd name="connsiteX3" fmla="*/ 145256 w 823913"/>
              <a:gd name="connsiteY3" fmla="*/ 57311 h 1164592"/>
              <a:gd name="connsiteX4" fmla="*/ 152400 w 823913"/>
              <a:gd name="connsiteY4" fmla="*/ 112080 h 1164592"/>
              <a:gd name="connsiteX5" fmla="*/ 142875 w 823913"/>
              <a:gd name="connsiteY5" fmla="*/ 131130 h 1164592"/>
              <a:gd name="connsiteX6" fmla="*/ 138113 w 823913"/>
              <a:gd name="connsiteY6" fmla="*/ 140655 h 1164592"/>
              <a:gd name="connsiteX7" fmla="*/ 135731 w 823913"/>
              <a:gd name="connsiteY7" fmla="*/ 152561 h 1164592"/>
              <a:gd name="connsiteX8" fmla="*/ 133350 w 823913"/>
              <a:gd name="connsiteY8" fmla="*/ 159705 h 1164592"/>
              <a:gd name="connsiteX9" fmla="*/ 123825 w 823913"/>
              <a:gd name="connsiteY9" fmla="*/ 202567 h 1164592"/>
              <a:gd name="connsiteX10" fmla="*/ 111919 w 823913"/>
              <a:gd name="connsiteY10" fmla="*/ 223999 h 1164592"/>
              <a:gd name="connsiteX11" fmla="*/ 104775 w 823913"/>
              <a:gd name="connsiteY11" fmla="*/ 226380 h 1164592"/>
              <a:gd name="connsiteX12" fmla="*/ 95250 w 823913"/>
              <a:gd name="connsiteY12" fmla="*/ 233524 h 1164592"/>
              <a:gd name="connsiteX13" fmla="*/ 88106 w 823913"/>
              <a:gd name="connsiteY13" fmla="*/ 235905 h 1164592"/>
              <a:gd name="connsiteX14" fmla="*/ 76200 w 823913"/>
              <a:gd name="connsiteY14" fmla="*/ 247811 h 1164592"/>
              <a:gd name="connsiteX15" fmla="*/ 59531 w 823913"/>
              <a:gd name="connsiteY15" fmla="*/ 262099 h 1164592"/>
              <a:gd name="connsiteX16" fmla="*/ 45244 w 823913"/>
              <a:gd name="connsiteY16" fmla="*/ 283530 h 1164592"/>
              <a:gd name="connsiteX17" fmla="*/ 38100 w 823913"/>
              <a:gd name="connsiteY17" fmla="*/ 302580 h 1164592"/>
              <a:gd name="connsiteX18" fmla="*/ 30956 w 823913"/>
              <a:gd name="connsiteY18" fmla="*/ 335917 h 1164592"/>
              <a:gd name="connsiteX19" fmla="*/ 26194 w 823913"/>
              <a:gd name="connsiteY19" fmla="*/ 378780 h 1164592"/>
              <a:gd name="connsiteX20" fmla="*/ 16669 w 823913"/>
              <a:gd name="connsiteY20" fmla="*/ 409736 h 1164592"/>
              <a:gd name="connsiteX21" fmla="*/ 11906 w 823913"/>
              <a:gd name="connsiteY21" fmla="*/ 419261 h 1164592"/>
              <a:gd name="connsiteX22" fmla="*/ 4763 w 823913"/>
              <a:gd name="connsiteY22" fmla="*/ 445455 h 1164592"/>
              <a:gd name="connsiteX23" fmla="*/ 2381 w 823913"/>
              <a:gd name="connsiteY23" fmla="*/ 452599 h 1164592"/>
              <a:gd name="connsiteX24" fmla="*/ 0 w 823913"/>
              <a:gd name="connsiteY24" fmla="*/ 462124 h 1164592"/>
              <a:gd name="connsiteX25" fmla="*/ 2381 w 823913"/>
              <a:gd name="connsiteY25" fmla="*/ 554992 h 1164592"/>
              <a:gd name="connsiteX26" fmla="*/ 4763 w 823913"/>
              <a:gd name="connsiteY26" fmla="*/ 562136 h 1164592"/>
              <a:gd name="connsiteX27" fmla="*/ 11906 w 823913"/>
              <a:gd name="connsiteY27" fmla="*/ 569280 h 1164592"/>
              <a:gd name="connsiteX28" fmla="*/ 21431 w 823913"/>
              <a:gd name="connsiteY28" fmla="*/ 585949 h 1164592"/>
              <a:gd name="connsiteX29" fmla="*/ 30956 w 823913"/>
              <a:gd name="connsiteY29" fmla="*/ 588330 h 1164592"/>
              <a:gd name="connsiteX30" fmla="*/ 38100 w 823913"/>
              <a:gd name="connsiteY30" fmla="*/ 595474 h 1164592"/>
              <a:gd name="connsiteX31" fmla="*/ 45244 w 823913"/>
              <a:gd name="connsiteY31" fmla="*/ 597855 h 1164592"/>
              <a:gd name="connsiteX32" fmla="*/ 52388 w 823913"/>
              <a:gd name="connsiteY32" fmla="*/ 602617 h 1164592"/>
              <a:gd name="connsiteX33" fmla="*/ 54769 w 823913"/>
              <a:gd name="connsiteY33" fmla="*/ 657386 h 1164592"/>
              <a:gd name="connsiteX34" fmla="*/ 57150 w 823913"/>
              <a:gd name="connsiteY34" fmla="*/ 693105 h 1164592"/>
              <a:gd name="connsiteX35" fmla="*/ 64294 w 823913"/>
              <a:gd name="connsiteY35" fmla="*/ 695486 h 1164592"/>
              <a:gd name="connsiteX36" fmla="*/ 102394 w 823913"/>
              <a:gd name="connsiteY36" fmla="*/ 700249 h 1164592"/>
              <a:gd name="connsiteX37" fmla="*/ 119063 w 823913"/>
              <a:gd name="connsiteY37" fmla="*/ 705011 h 1164592"/>
              <a:gd name="connsiteX38" fmla="*/ 150019 w 823913"/>
              <a:gd name="connsiteY38" fmla="*/ 724061 h 1164592"/>
              <a:gd name="connsiteX39" fmla="*/ 169069 w 823913"/>
              <a:gd name="connsiteY39" fmla="*/ 738349 h 1164592"/>
              <a:gd name="connsiteX40" fmla="*/ 178594 w 823913"/>
              <a:gd name="connsiteY40" fmla="*/ 745492 h 1164592"/>
              <a:gd name="connsiteX41" fmla="*/ 190500 w 823913"/>
              <a:gd name="connsiteY41" fmla="*/ 764542 h 1164592"/>
              <a:gd name="connsiteX42" fmla="*/ 197644 w 823913"/>
              <a:gd name="connsiteY42" fmla="*/ 785974 h 1164592"/>
              <a:gd name="connsiteX43" fmla="*/ 207169 w 823913"/>
              <a:gd name="connsiteY43" fmla="*/ 802642 h 1164592"/>
              <a:gd name="connsiteX44" fmla="*/ 214313 w 823913"/>
              <a:gd name="connsiteY44" fmla="*/ 828836 h 1164592"/>
              <a:gd name="connsiteX45" fmla="*/ 216694 w 823913"/>
              <a:gd name="connsiteY45" fmla="*/ 838361 h 1164592"/>
              <a:gd name="connsiteX46" fmla="*/ 223838 w 823913"/>
              <a:gd name="connsiteY46" fmla="*/ 857411 h 1164592"/>
              <a:gd name="connsiteX47" fmla="*/ 230981 w 823913"/>
              <a:gd name="connsiteY47" fmla="*/ 874080 h 1164592"/>
              <a:gd name="connsiteX48" fmla="*/ 242888 w 823913"/>
              <a:gd name="connsiteY48" fmla="*/ 890749 h 1164592"/>
              <a:gd name="connsiteX49" fmla="*/ 252413 w 823913"/>
              <a:gd name="connsiteY49" fmla="*/ 905036 h 1164592"/>
              <a:gd name="connsiteX50" fmla="*/ 257175 w 823913"/>
              <a:gd name="connsiteY50" fmla="*/ 912180 h 1164592"/>
              <a:gd name="connsiteX51" fmla="*/ 259556 w 823913"/>
              <a:gd name="connsiteY51" fmla="*/ 919324 h 1164592"/>
              <a:gd name="connsiteX52" fmla="*/ 261938 w 823913"/>
              <a:gd name="connsiteY52" fmla="*/ 931230 h 1164592"/>
              <a:gd name="connsiteX53" fmla="*/ 276225 w 823913"/>
              <a:gd name="connsiteY53" fmla="*/ 952661 h 1164592"/>
              <a:gd name="connsiteX54" fmla="*/ 283369 w 823913"/>
              <a:gd name="connsiteY54" fmla="*/ 957424 h 1164592"/>
              <a:gd name="connsiteX55" fmla="*/ 292894 w 823913"/>
              <a:gd name="connsiteY55" fmla="*/ 964567 h 1164592"/>
              <a:gd name="connsiteX56" fmla="*/ 309563 w 823913"/>
              <a:gd name="connsiteY56" fmla="*/ 978855 h 1164592"/>
              <a:gd name="connsiteX57" fmla="*/ 311944 w 823913"/>
              <a:gd name="connsiteY57" fmla="*/ 985999 h 1164592"/>
              <a:gd name="connsiteX58" fmla="*/ 297656 w 823913"/>
              <a:gd name="connsiteY58" fmla="*/ 1002667 h 1164592"/>
              <a:gd name="connsiteX59" fmla="*/ 290513 w 823913"/>
              <a:gd name="connsiteY59" fmla="*/ 1009811 h 1164592"/>
              <a:gd name="connsiteX60" fmla="*/ 292894 w 823913"/>
              <a:gd name="connsiteY60" fmla="*/ 1024099 h 1164592"/>
              <a:gd name="connsiteX61" fmla="*/ 300038 w 823913"/>
              <a:gd name="connsiteY61" fmla="*/ 1031242 h 1164592"/>
              <a:gd name="connsiteX62" fmla="*/ 316706 w 823913"/>
              <a:gd name="connsiteY62" fmla="*/ 1038386 h 1164592"/>
              <a:gd name="connsiteX63" fmla="*/ 340519 w 823913"/>
              <a:gd name="connsiteY63" fmla="*/ 1036005 h 1164592"/>
              <a:gd name="connsiteX64" fmla="*/ 361950 w 823913"/>
              <a:gd name="connsiteY64" fmla="*/ 1019336 h 1164592"/>
              <a:gd name="connsiteX65" fmla="*/ 378619 w 823913"/>
              <a:gd name="connsiteY65" fmla="*/ 1028861 h 1164592"/>
              <a:gd name="connsiteX66" fmla="*/ 381000 w 823913"/>
              <a:gd name="connsiteY66" fmla="*/ 1038386 h 1164592"/>
              <a:gd name="connsiteX67" fmla="*/ 378619 w 823913"/>
              <a:gd name="connsiteY67" fmla="*/ 1059817 h 1164592"/>
              <a:gd name="connsiteX68" fmla="*/ 369094 w 823913"/>
              <a:gd name="connsiteY68" fmla="*/ 1069342 h 1164592"/>
              <a:gd name="connsiteX69" fmla="*/ 354806 w 823913"/>
              <a:gd name="connsiteY69" fmla="*/ 1076486 h 1164592"/>
              <a:gd name="connsiteX70" fmla="*/ 335756 w 823913"/>
              <a:gd name="connsiteY70" fmla="*/ 1095536 h 1164592"/>
              <a:gd name="connsiteX71" fmla="*/ 340519 w 823913"/>
              <a:gd name="connsiteY71" fmla="*/ 1116967 h 1164592"/>
              <a:gd name="connsiteX72" fmla="*/ 359569 w 823913"/>
              <a:gd name="connsiteY72" fmla="*/ 1126492 h 1164592"/>
              <a:gd name="connsiteX73" fmla="*/ 366713 w 823913"/>
              <a:gd name="connsiteY73" fmla="*/ 1131255 h 1164592"/>
              <a:gd name="connsiteX74" fmla="*/ 376238 w 823913"/>
              <a:gd name="connsiteY74" fmla="*/ 1136017 h 1164592"/>
              <a:gd name="connsiteX75" fmla="*/ 392906 w 823913"/>
              <a:gd name="connsiteY75" fmla="*/ 1150305 h 1164592"/>
              <a:gd name="connsiteX76" fmla="*/ 400050 w 823913"/>
              <a:gd name="connsiteY76" fmla="*/ 1159830 h 1164592"/>
              <a:gd name="connsiteX77" fmla="*/ 409575 w 823913"/>
              <a:gd name="connsiteY77" fmla="*/ 1164592 h 1164592"/>
              <a:gd name="connsiteX78" fmla="*/ 433388 w 823913"/>
              <a:gd name="connsiteY78" fmla="*/ 1159830 h 1164592"/>
              <a:gd name="connsiteX79" fmla="*/ 440531 w 823913"/>
              <a:gd name="connsiteY79" fmla="*/ 1152686 h 1164592"/>
              <a:gd name="connsiteX80" fmla="*/ 450056 w 823913"/>
              <a:gd name="connsiteY80" fmla="*/ 1145542 h 1164592"/>
              <a:gd name="connsiteX81" fmla="*/ 471488 w 823913"/>
              <a:gd name="connsiteY81" fmla="*/ 1136017 h 1164592"/>
              <a:gd name="connsiteX82" fmla="*/ 492919 w 823913"/>
              <a:gd name="connsiteY82" fmla="*/ 1126492 h 1164592"/>
              <a:gd name="connsiteX83" fmla="*/ 583406 w 823913"/>
              <a:gd name="connsiteY83" fmla="*/ 1121730 h 1164592"/>
              <a:gd name="connsiteX84" fmla="*/ 595313 w 823913"/>
              <a:gd name="connsiteY84" fmla="*/ 1119349 h 1164592"/>
              <a:gd name="connsiteX85" fmla="*/ 604838 w 823913"/>
              <a:gd name="connsiteY85" fmla="*/ 1114586 h 1164592"/>
              <a:gd name="connsiteX86" fmla="*/ 611981 w 823913"/>
              <a:gd name="connsiteY86" fmla="*/ 1112205 h 1164592"/>
              <a:gd name="connsiteX87" fmla="*/ 616744 w 823913"/>
              <a:gd name="connsiteY87" fmla="*/ 1102680 h 1164592"/>
              <a:gd name="connsiteX88" fmla="*/ 619125 w 823913"/>
              <a:gd name="connsiteY88" fmla="*/ 1093155 h 1164592"/>
              <a:gd name="connsiteX89" fmla="*/ 607219 w 823913"/>
              <a:gd name="connsiteY89" fmla="*/ 1078867 h 1164592"/>
              <a:gd name="connsiteX90" fmla="*/ 602456 w 823913"/>
              <a:gd name="connsiteY90" fmla="*/ 1071724 h 1164592"/>
              <a:gd name="connsiteX91" fmla="*/ 600075 w 823913"/>
              <a:gd name="connsiteY91" fmla="*/ 1024099 h 1164592"/>
              <a:gd name="connsiteX92" fmla="*/ 602456 w 823913"/>
              <a:gd name="connsiteY92" fmla="*/ 1014574 h 1164592"/>
              <a:gd name="connsiteX93" fmla="*/ 607219 w 823913"/>
              <a:gd name="connsiteY93" fmla="*/ 1007430 h 1164592"/>
              <a:gd name="connsiteX94" fmla="*/ 616744 w 823913"/>
              <a:gd name="connsiteY94" fmla="*/ 988380 h 1164592"/>
              <a:gd name="connsiteX95" fmla="*/ 611981 w 823913"/>
              <a:gd name="connsiteY95" fmla="*/ 945517 h 1164592"/>
              <a:gd name="connsiteX96" fmla="*/ 604838 w 823913"/>
              <a:gd name="connsiteY96" fmla="*/ 933611 h 1164592"/>
              <a:gd name="connsiteX97" fmla="*/ 600075 w 823913"/>
              <a:gd name="connsiteY97" fmla="*/ 890749 h 1164592"/>
              <a:gd name="connsiteX98" fmla="*/ 602456 w 823913"/>
              <a:gd name="connsiteY98" fmla="*/ 850267 h 1164592"/>
              <a:gd name="connsiteX99" fmla="*/ 619125 w 823913"/>
              <a:gd name="connsiteY99" fmla="*/ 831217 h 1164592"/>
              <a:gd name="connsiteX100" fmla="*/ 626269 w 823913"/>
              <a:gd name="connsiteY100" fmla="*/ 826455 h 1164592"/>
              <a:gd name="connsiteX101" fmla="*/ 640556 w 823913"/>
              <a:gd name="connsiteY101" fmla="*/ 821692 h 1164592"/>
              <a:gd name="connsiteX102" fmla="*/ 652463 w 823913"/>
              <a:gd name="connsiteY102" fmla="*/ 814549 h 1164592"/>
              <a:gd name="connsiteX103" fmla="*/ 671513 w 823913"/>
              <a:gd name="connsiteY103" fmla="*/ 809786 h 1164592"/>
              <a:gd name="connsiteX104" fmla="*/ 678656 w 823913"/>
              <a:gd name="connsiteY104" fmla="*/ 807405 h 1164592"/>
              <a:gd name="connsiteX105" fmla="*/ 678656 w 823913"/>
              <a:gd name="connsiteY105" fmla="*/ 709774 h 1164592"/>
              <a:gd name="connsiteX106" fmla="*/ 661988 w 823913"/>
              <a:gd name="connsiteY106" fmla="*/ 697867 h 1164592"/>
              <a:gd name="connsiteX107" fmla="*/ 664369 w 823913"/>
              <a:gd name="connsiteY107" fmla="*/ 685961 h 1164592"/>
              <a:gd name="connsiteX108" fmla="*/ 681038 w 823913"/>
              <a:gd name="connsiteY108" fmla="*/ 688342 h 1164592"/>
              <a:gd name="connsiteX109" fmla="*/ 704850 w 823913"/>
              <a:gd name="connsiteY109" fmla="*/ 685961 h 1164592"/>
              <a:gd name="connsiteX110" fmla="*/ 711994 w 823913"/>
              <a:gd name="connsiteY110" fmla="*/ 678817 h 1164592"/>
              <a:gd name="connsiteX111" fmla="*/ 716756 w 823913"/>
              <a:gd name="connsiteY111" fmla="*/ 671674 h 1164592"/>
              <a:gd name="connsiteX112" fmla="*/ 735806 w 823913"/>
              <a:gd name="connsiteY112" fmla="*/ 662149 h 1164592"/>
              <a:gd name="connsiteX113" fmla="*/ 762000 w 823913"/>
              <a:gd name="connsiteY113" fmla="*/ 640717 h 1164592"/>
              <a:gd name="connsiteX114" fmla="*/ 781050 w 823913"/>
              <a:gd name="connsiteY114" fmla="*/ 635955 h 1164592"/>
              <a:gd name="connsiteX115" fmla="*/ 790575 w 823913"/>
              <a:gd name="connsiteY115" fmla="*/ 631192 h 1164592"/>
              <a:gd name="connsiteX116" fmla="*/ 807244 w 823913"/>
              <a:gd name="connsiteY116" fmla="*/ 626430 h 1164592"/>
              <a:gd name="connsiteX117" fmla="*/ 812006 w 823913"/>
              <a:gd name="connsiteY117" fmla="*/ 619286 h 1164592"/>
              <a:gd name="connsiteX118" fmla="*/ 819150 w 823913"/>
              <a:gd name="connsiteY118" fmla="*/ 612142 h 1164592"/>
              <a:gd name="connsiteX119" fmla="*/ 823913 w 823913"/>
              <a:gd name="connsiteY119" fmla="*/ 602617 h 1164592"/>
              <a:gd name="connsiteX120" fmla="*/ 819150 w 823913"/>
              <a:gd name="connsiteY120" fmla="*/ 593092 h 1164592"/>
              <a:gd name="connsiteX121" fmla="*/ 809625 w 823913"/>
              <a:gd name="connsiteY121" fmla="*/ 590711 h 1164592"/>
              <a:gd name="connsiteX122" fmla="*/ 797719 w 823913"/>
              <a:gd name="connsiteY122" fmla="*/ 588330 h 1164592"/>
              <a:gd name="connsiteX123" fmla="*/ 795338 w 823913"/>
              <a:gd name="connsiteY123" fmla="*/ 581186 h 1164592"/>
              <a:gd name="connsiteX124" fmla="*/ 790575 w 823913"/>
              <a:gd name="connsiteY124" fmla="*/ 574042 h 1164592"/>
              <a:gd name="connsiteX125" fmla="*/ 788194 w 823913"/>
              <a:gd name="connsiteY125" fmla="*/ 562136 h 1164592"/>
              <a:gd name="connsiteX126" fmla="*/ 785813 w 823913"/>
              <a:gd name="connsiteY126" fmla="*/ 554992 h 1164592"/>
              <a:gd name="connsiteX127" fmla="*/ 792956 w 823913"/>
              <a:gd name="connsiteY127" fmla="*/ 547849 h 1164592"/>
              <a:gd name="connsiteX128" fmla="*/ 778669 w 823913"/>
              <a:gd name="connsiteY128" fmla="*/ 538324 h 1164592"/>
              <a:gd name="connsiteX129" fmla="*/ 769144 w 823913"/>
              <a:gd name="connsiteY129" fmla="*/ 524036 h 1164592"/>
              <a:gd name="connsiteX130" fmla="*/ 764381 w 823913"/>
              <a:gd name="connsiteY130" fmla="*/ 504986 h 1164592"/>
              <a:gd name="connsiteX131" fmla="*/ 762000 w 823913"/>
              <a:gd name="connsiteY131" fmla="*/ 495461 h 1164592"/>
              <a:gd name="connsiteX132" fmla="*/ 757238 w 823913"/>
              <a:gd name="connsiteY132" fmla="*/ 481174 h 1164592"/>
              <a:gd name="connsiteX133" fmla="*/ 731044 w 823913"/>
              <a:gd name="connsiteY133" fmla="*/ 469267 h 1164592"/>
              <a:gd name="connsiteX134" fmla="*/ 716756 w 823913"/>
              <a:gd name="connsiteY134" fmla="*/ 464505 h 1164592"/>
              <a:gd name="connsiteX135" fmla="*/ 709613 w 823913"/>
              <a:gd name="connsiteY135" fmla="*/ 459742 h 1164592"/>
              <a:gd name="connsiteX136" fmla="*/ 683419 w 823913"/>
              <a:gd name="connsiteY136" fmla="*/ 450217 h 1164592"/>
              <a:gd name="connsiteX137" fmla="*/ 669131 w 823913"/>
              <a:gd name="connsiteY137" fmla="*/ 435930 h 1164592"/>
              <a:gd name="connsiteX138" fmla="*/ 661988 w 823913"/>
              <a:gd name="connsiteY138" fmla="*/ 428786 h 1164592"/>
              <a:gd name="connsiteX139" fmla="*/ 657225 w 823913"/>
              <a:gd name="connsiteY139" fmla="*/ 407355 h 1164592"/>
              <a:gd name="connsiteX140" fmla="*/ 654844 w 823913"/>
              <a:gd name="connsiteY140" fmla="*/ 397830 h 1164592"/>
              <a:gd name="connsiteX141" fmla="*/ 650081 w 823913"/>
              <a:gd name="connsiteY141" fmla="*/ 362111 h 1164592"/>
              <a:gd name="connsiteX142" fmla="*/ 635794 w 823913"/>
              <a:gd name="connsiteY142" fmla="*/ 333536 h 1164592"/>
              <a:gd name="connsiteX143" fmla="*/ 631031 w 823913"/>
              <a:gd name="connsiteY143" fmla="*/ 324011 h 1164592"/>
              <a:gd name="connsiteX144" fmla="*/ 626269 w 823913"/>
              <a:gd name="connsiteY144" fmla="*/ 312105 h 1164592"/>
              <a:gd name="connsiteX145" fmla="*/ 616744 w 823913"/>
              <a:gd name="connsiteY145" fmla="*/ 300199 h 1164592"/>
              <a:gd name="connsiteX146" fmla="*/ 614363 w 823913"/>
              <a:gd name="connsiteY146" fmla="*/ 293055 h 1164592"/>
              <a:gd name="connsiteX147" fmla="*/ 602456 w 823913"/>
              <a:gd name="connsiteY147" fmla="*/ 276386 h 1164592"/>
              <a:gd name="connsiteX148" fmla="*/ 588169 w 823913"/>
              <a:gd name="connsiteY148" fmla="*/ 254955 h 1164592"/>
              <a:gd name="connsiteX149" fmla="*/ 564356 w 823913"/>
              <a:gd name="connsiteY149" fmla="*/ 243049 h 1164592"/>
              <a:gd name="connsiteX150" fmla="*/ 545306 w 823913"/>
              <a:gd name="connsiteY150" fmla="*/ 233524 h 1164592"/>
              <a:gd name="connsiteX151" fmla="*/ 531019 w 823913"/>
              <a:gd name="connsiteY151" fmla="*/ 216855 h 1164592"/>
              <a:gd name="connsiteX152" fmla="*/ 521494 w 823913"/>
              <a:gd name="connsiteY152" fmla="*/ 195424 h 1164592"/>
              <a:gd name="connsiteX153" fmla="*/ 519113 w 823913"/>
              <a:gd name="connsiteY153" fmla="*/ 185899 h 1164592"/>
              <a:gd name="connsiteX154" fmla="*/ 511969 w 823913"/>
              <a:gd name="connsiteY154" fmla="*/ 173992 h 1164592"/>
              <a:gd name="connsiteX155" fmla="*/ 507206 w 823913"/>
              <a:gd name="connsiteY155" fmla="*/ 164467 h 1164592"/>
              <a:gd name="connsiteX156" fmla="*/ 504825 w 823913"/>
              <a:gd name="connsiteY156" fmla="*/ 157324 h 1164592"/>
              <a:gd name="connsiteX157" fmla="*/ 495300 w 823913"/>
              <a:gd name="connsiteY157" fmla="*/ 150180 h 1164592"/>
              <a:gd name="connsiteX158" fmla="*/ 473869 w 823913"/>
              <a:gd name="connsiteY158" fmla="*/ 138274 h 1164592"/>
              <a:gd name="connsiteX159" fmla="*/ 466725 w 823913"/>
              <a:gd name="connsiteY159" fmla="*/ 135892 h 1164592"/>
              <a:gd name="connsiteX160" fmla="*/ 450056 w 823913"/>
              <a:gd name="connsiteY160" fmla="*/ 133511 h 1164592"/>
              <a:gd name="connsiteX161" fmla="*/ 442913 w 823913"/>
              <a:gd name="connsiteY161" fmla="*/ 131130 h 1164592"/>
              <a:gd name="connsiteX162" fmla="*/ 435769 w 823913"/>
              <a:gd name="connsiteY162" fmla="*/ 123986 h 1164592"/>
              <a:gd name="connsiteX163" fmla="*/ 428625 w 823913"/>
              <a:gd name="connsiteY163" fmla="*/ 119224 h 1164592"/>
              <a:gd name="connsiteX164" fmla="*/ 426244 w 823913"/>
              <a:gd name="connsiteY164" fmla="*/ 112080 h 1164592"/>
              <a:gd name="connsiteX165" fmla="*/ 407194 w 823913"/>
              <a:gd name="connsiteY165" fmla="*/ 88267 h 1164592"/>
              <a:gd name="connsiteX166" fmla="*/ 402431 w 823913"/>
              <a:gd name="connsiteY166" fmla="*/ 81124 h 1164592"/>
              <a:gd name="connsiteX167" fmla="*/ 392906 w 823913"/>
              <a:gd name="connsiteY167" fmla="*/ 71599 h 1164592"/>
              <a:gd name="connsiteX168" fmla="*/ 388144 w 823913"/>
              <a:gd name="connsiteY168" fmla="*/ 64455 h 1164592"/>
              <a:gd name="connsiteX169" fmla="*/ 373856 w 823913"/>
              <a:gd name="connsiteY169" fmla="*/ 62074 h 1164592"/>
              <a:gd name="connsiteX170" fmla="*/ 347663 w 823913"/>
              <a:gd name="connsiteY170" fmla="*/ 57311 h 1164592"/>
              <a:gd name="connsiteX171" fmla="*/ 283369 w 823913"/>
              <a:gd name="connsiteY171" fmla="*/ 52549 h 1164592"/>
              <a:gd name="connsiteX172" fmla="*/ 280988 w 823913"/>
              <a:gd name="connsiteY172" fmla="*/ 43024 h 1164592"/>
              <a:gd name="connsiteX173" fmla="*/ 278606 w 823913"/>
              <a:gd name="connsiteY173" fmla="*/ 14449 h 1164592"/>
              <a:gd name="connsiteX174" fmla="*/ 271463 w 823913"/>
              <a:gd name="connsiteY174" fmla="*/ 12067 h 1164592"/>
              <a:gd name="connsiteX175" fmla="*/ 245269 w 823913"/>
              <a:gd name="connsiteY175" fmla="*/ 16830 h 1164592"/>
              <a:gd name="connsiteX176" fmla="*/ 233363 w 823913"/>
              <a:gd name="connsiteY176" fmla="*/ 23974 h 1164592"/>
              <a:gd name="connsiteX177" fmla="*/ 195263 w 823913"/>
              <a:gd name="connsiteY177" fmla="*/ 19211 h 1164592"/>
              <a:gd name="connsiteX178" fmla="*/ 188119 w 823913"/>
              <a:gd name="connsiteY178" fmla="*/ 14449 h 1164592"/>
              <a:gd name="connsiteX179" fmla="*/ 176213 w 823913"/>
              <a:gd name="connsiteY179" fmla="*/ 12067 h 1164592"/>
              <a:gd name="connsiteX180" fmla="*/ 169069 w 823913"/>
              <a:gd name="connsiteY180" fmla="*/ 9686 h 1164592"/>
              <a:gd name="connsiteX181" fmla="*/ 152400 w 823913"/>
              <a:gd name="connsiteY181" fmla="*/ 4924 h 1164592"/>
              <a:gd name="connsiteX182" fmla="*/ 154781 w 823913"/>
              <a:gd name="connsiteY182" fmla="*/ 161 h 1164592"/>
              <a:gd name="connsiteX0" fmla="*/ 154781 w 823913"/>
              <a:gd name="connsiteY0" fmla="*/ 161 h 1164592"/>
              <a:gd name="connsiteX1" fmla="*/ 147638 w 823913"/>
              <a:gd name="connsiteY1" fmla="*/ 12067 h 1164592"/>
              <a:gd name="connsiteX2" fmla="*/ 142875 w 823913"/>
              <a:gd name="connsiteY2" fmla="*/ 19211 h 1164592"/>
              <a:gd name="connsiteX3" fmla="*/ 145256 w 823913"/>
              <a:gd name="connsiteY3" fmla="*/ 57311 h 1164592"/>
              <a:gd name="connsiteX4" fmla="*/ 152400 w 823913"/>
              <a:gd name="connsiteY4" fmla="*/ 112080 h 1164592"/>
              <a:gd name="connsiteX5" fmla="*/ 142875 w 823913"/>
              <a:gd name="connsiteY5" fmla="*/ 131130 h 1164592"/>
              <a:gd name="connsiteX6" fmla="*/ 138113 w 823913"/>
              <a:gd name="connsiteY6" fmla="*/ 140655 h 1164592"/>
              <a:gd name="connsiteX7" fmla="*/ 133350 w 823913"/>
              <a:gd name="connsiteY7" fmla="*/ 159705 h 1164592"/>
              <a:gd name="connsiteX8" fmla="*/ 123825 w 823913"/>
              <a:gd name="connsiteY8" fmla="*/ 202567 h 1164592"/>
              <a:gd name="connsiteX9" fmla="*/ 111919 w 823913"/>
              <a:gd name="connsiteY9" fmla="*/ 223999 h 1164592"/>
              <a:gd name="connsiteX10" fmla="*/ 104775 w 823913"/>
              <a:gd name="connsiteY10" fmla="*/ 226380 h 1164592"/>
              <a:gd name="connsiteX11" fmla="*/ 95250 w 823913"/>
              <a:gd name="connsiteY11" fmla="*/ 233524 h 1164592"/>
              <a:gd name="connsiteX12" fmla="*/ 88106 w 823913"/>
              <a:gd name="connsiteY12" fmla="*/ 235905 h 1164592"/>
              <a:gd name="connsiteX13" fmla="*/ 76200 w 823913"/>
              <a:gd name="connsiteY13" fmla="*/ 247811 h 1164592"/>
              <a:gd name="connsiteX14" fmla="*/ 59531 w 823913"/>
              <a:gd name="connsiteY14" fmla="*/ 262099 h 1164592"/>
              <a:gd name="connsiteX15" fmla="*/ 45244 w 823913"/>
              <a:gd name="connsiteY15" fmla="*/ 283530 h 1164592"/>
              <a:gd name="connsiteX16" fmla="*/ 38100 w 823913"/>
              <a:gd name="connsiteY16" fmla="*/ 302580 h 1164592"/>
              <a:gd name="connsiteX17" fmla="*/ 30956 w 823913"/>
              <a:gd name="connsiteY17" fmla="*/ 335917 h 1164592"/>
              <a:gd name="connsiteX18" fmla="*/ 26194 w 823913"/>
              <a:gd name="connsiteY18" fmla="*/ 378780 h 1164592"/>
              <a:gd name="connsiteX19" fmla="*/ 16669 w 823913"/>
              <a:gd name="connsiteY19" fmla="*/ 409736 h 1164592"/>
              <a:gd name="connsiteX20" fmla="*/ 11906 w 823913"/>
              <a:gd name="connsiteY20" fmla="*/ 419261 h 1164592"/>
              <a:gd name="connsiteX21" fmla="*/ 4763 w 823913"/>
              <a:gd name="connsiteY21" fmla="*/ 445455 h 1164592"/>
              <a:gd name="connsiteX22" fmla="*/ 2381 w 823913"/>
              <a:gd name="connsiteY22" fmla="*/ 452599 h 1164592"/>
              <a:gd name="connsiteX23" fmla="*/ 0 w 823913"/>
              <a:gd name="connsiteY23" fmla="*/ 462124 h 1164592"/>
              <a:gd name="connsiteX24" fmla="*/ 2381 w 823913"/>
              <a:gd name="connsiteY24" fmla="*/ 554992 h 1164592"/>
              <a:gd name="connsiteX25" fmla="*/ 4763 w 823913"/>
              <a:gd name="connsiteY25" fmla="*/ 562136 h 1164592"/>
              <a:gd name="connsiteX26" fmla="*/ 11906 w 823913"/>
              <a:gd name="connsiteY26" fmla="*/ 569280 h 1164592"/>
              <a:gd name="connsiteX27" fmla="*/ 21431 w 823913"/>
              <a:gd name="connsiteY27" fmla="*/ 585949 h 1164592"/>
              <a:gd name="connsiteX28" fmla="*/ 30956 w 823913"/>
              <a:gd name="connsiteY28" fmla="*/ 588330 h 1164592"/>
              <a:gd name="connsiteX29" fmla="*/ 38100 w 823913"/>
              <a:gd name="connsiteY29" fmla="*/ 595474 h 1164592"/>
              <a:gd name="connsiteX30" fmla="*/ 45244 w 823913"/>
              <a:gd name="connsiteY30" fmla="*/ 597855 h 1164592"/>
              <a:gd name="connsiteX31" fmla="*/ 52388 w 823913"/>
              <a:gd name="connsiteY31" fmla="*/ 602617 h 1164592"/>
              <a:gd name="connsiteX32" fmla="*/ 54769 w 823913"/>
              <a:gd name="connsiteY32" fmla="*/ 657386 h 1164592"/>
              <a:gd name="connsiteX33" fmla="*/ 57150 w 823913"/>
              <a:gd name="connsiteY33" fmla="*/ 693105 h 1164592"/>
              <a:gd name="connsiteX34" fmla="*/ 64294 w 823913"/>
              <a:gd name="connsiteY34" fmla="*/ 695486 h 1164592"/>
              <a:gd name="connsiteX35" fmla="*/ 102394 w 823913"/>
              <a:gd name="connsiteY35" fmla="*/ 700249 h 1164592"/>
              <a:gd name="connsiteX36" fmla="*/ 119063 w 823913"/>
              <a:gd name="connsiteY36" fmla="*/ 705011 h 1164592"/>
              <a:gd name="connsiteX37" fmla="*/ 150019 w 823913"/>
              <a:gd name="connsiteY37" fmla="*/ 724061 h 1164592"/>
              <a:gd name="connsiteX38" fmla="*/ 169069 w 823913"/>
              <a:gd name="connsiteY38" fmla="*/ 738349 h 1164592"/>
              <a:gd name="connsiteX39" fmla="*/ 178594 w 823913"/>
              <a:gd name="connsiteY39" fmla="*/ 745492 h 1164592"/>
              <a:gd name="connsiteX40" fmla="*/ 190500 w 823913"/>
              <a:gd name="connsiteY40" fmla="*/ 764542 h 1164592"/>
              <a:gd name="connsiteX41" fmla="*/ 197644 w 823913"/>
              <a:gd name="connsiteY41" fmla="*/ 785974 h 1164592"/>
              <a:gd name="connsiteX42" fmla="*/ 207169 w 823913"/>
              <a:gd name="connsiteY42" fmla="*/ 802642 h 1164592"/>
              <a:gd name="connsiteX43" fmla="*/ 214313 w 823913"/>
              <a:gd name="connsiteY43" fmla="*/ 828836 h 1164592"/>
              <a:gd name="connsiteX44" fmla="*/ 216694 w 823913"/>
              <a:gd name="connsiteY44" fmla="*/ 838361 h 1164592"/>
              <a:gd name="connsiteX45" fmla="*/ 223838 w 823913"/>
              <a:gd name="connsiteY45" fmla="*/ 857411 h 1164592"/>
              <a:gd name="connsiteX46" fmla="*/ 230981 w 823913"/>
              <a:gd name="connsiteY46" fmla="*/ 874080 h 1164592"/>
              <a:gd name="connsiteX47" fmla="*/ 242888 w 823913"/>
              <a:gd name="connsiteY47" fmla="*/ 890749 h 1164592"/>
              <a:gd name="connsiteX48" fmla="*/ 252413 w 823913"/>
              <a:gd name="connsiteY48" fmla="*/ 905036 h 1164592"/>
              <a:gd name="connsiteX49" fmla="*/ 257175 w 823913"/>
              <a:gd name="connsiteY49" fmla="*/ 912180 h 1164592"/>
              <a:gd name="connsiteX50" fmla="*/ 259556 w 823913"/>
              <a:gd name="connsiteY50" fmla="*/ 919324 h 1164592"/>
              <a:gd name="connsiteX51" fmla="*/ 261938 w 823913"/>
              <a:gd name="connsiteY51" fmla="*/ 931230 h 1164592"/>
              <a:gd name="connsiteX52" fmla="*/ 276225 w 823913"/>
              <a:gd name="connsiteY52" fmla="*/ 952661 h 1164592"/>
              <a:gd name="connsiteX53" fmla="*/ 283369 w 823913"/>
              <a:gd name="connsiteY53" fmla="*/ 957424 h 1164592"/>
              <a:gd name="connsiteX54" fmla="*/ 292894 w 823913"/>
              <a:gd name="connsiteY54" fmla="*/ 964567 h 1164592"/>
              <a:gd name="connsiteX55" fmla="*/ 309563 w 823913"/>
              <a:gd name="connsiteY55" fmla="*/ 978855 h 1164592"/>
              <a:gd name="connsiteX56" fmla="*/ 311944 w 823913"/>
              <a:gd name="connsiteY56" fmla="*/ 985999 h 1164592"/>
              <a:gd name="connsiteX57" fmla="*/ 297656 w 823913"/>
              <a:gd name="connsiteY57" fmla="*/ 1002667 h 1164592"/>
              <a:gd name="connsiteX58" fmla="*/ 290513 w 823913"/>
              <a:gd name="connsiteY58" fmla="*/ 1009811 h 1164592"/>
              <a:gd name="connsiteX59" fmla="*/ 292894 w 823913"/>
              <a:gd name="connsiteY59" fmla="*/ 1024099 h 1164592"/>
              <a:gd name="connsiteX60" fmla="*/ 300038 w 823913"/>
              <a:gd name="connsiteY60" fmla="*/ 1031242 h 1164592"/>
              <a:gd name="connsiteX61" fmla="*/ 316706 w 823913"/>
              <a:gd name="connsiteY61" fmla="*/ 1038386 h 1164592"/>
              <a:gd name="connsiteX62" fmla="*/ 340519 w 823913"/>
              <a:gd name="connsiteY62" fmla="*/ 1036005 h 1164592"/>
              <a:gd name="connsiteX63" fmla="*/ 361950 w 823913"/>
              <a:gd name="connsiteY63" fmla="*/ 1019336 h 1164592"/>
              <a:gd name="connsiteX64" fmla="*/ 378619 w 823913"/>
              <a:gd name="connsiteY64" fmla="*/ 1028861 h 1164592"/>
              <a:gd name="connsiteX65" fmla="*/ 381000 w 823913"/>
              <a:gd name="connsiteY65" fmla="*/ 1038386 h 1164592"/>
              <a:gd name="connsiteX66" fmla="*/ 378619 w 823913"/>
              <a:gd name="connsiteY66" fmla="*/ 1059817 h 1164592"/>
              <a:gd name="connsiteX67" fmla="*/ 369094 w 823913"/>
              <a:gd name="connsiteY67" fmla="*/ 1069342 h 1164592"/>
              <a:gd name="connsiteX68" fmla="*/ 354806 w 823913"/>
              <a:gd name="connsiteY68" fmla="*/ 1076486 h 1164592"/>
              <a:gd name="connsiteX69" fmla="*/ 335756 w 823913"/>
              <a:gd name="connsiteY69" fmla="*/ 1095536 h 1164592"/>
              <a:gd name="connsiteX70" fmla="*/ 340519 w 823913"/>
              <a:gd name="connsiteY70" fmla="*/ 1116967 h 1164592"/>
              <a:gd name="connsiteX71" fmla="*/ 359569 w 823913"/>
              <a:gd name="connsiteY71" fmla="*/ 1126492 h 1164592"/>
              <a:gd name="connsiteX72" fmla="*/ 366713 w 823913"/>
              <a:gd name="connsiteY72" fmla="*/ 1131255 h 1164592"/>
              <a:gd name="connsiteX73" fmla="*/ 376238 w 823913"/>
              <a:gd name="connsiteY73" fmla="*/ 1136017 h 1164592"/>
              <a:gd name="connsiteX74" fmla="*/ 392906 w 823913"/>
              <a:gd name="connsiteY74" fmla="*/ 1150305 h 1164592"/>
              <a:gd name="connsiteX75" fmla="*/ 400050 w 823913"/>
              <a:gd name="connsiteY75" fmla="*/ 1159830 h 1164592"/>
              <a:gd name="connsiteX76" fmla="*/ 409575 w 823913"/>
              <a:gd name="connsiteY76" fmla="*/ 1164592 h 1164592"/>
              <a:gd name="connsiteX77" fmla="*/ 433388 w 823913"/>
              <a:gd name="connsiteY77" fmla="*/ 1159830 h 1164592"/>
              <a:gd name="connsiteX78" fmla="*/ 440531 w 823913"/>
              <a:gd name="connsiteY78" fmla="*/ 1152686 h 1164592"/>
              <a:gd name="connsiteX79" fmla="*/ 450056 w 823913"/>
              <a:gd name="connsiteY79" fmla="*/ 1145542 h 1164592"/>
              <a:gd name="connsiteX80" fmla="*/ 471488 w 823913"/>
              <a:gd name="connsiteY80" fmla="*/ 1136017 h 1164592"/>
              <a:gd name="connsiteX81" fmla="*/ 492919 w 823913"/>
              <a:gd name="connsiteY81" fmla="*/ 1126492 h 1164592"/>
              <a:gd name="connsiteX82" fmla="*/ 583406 w 823913"/>
              <a:gd name="connsiteY82" fmla="*/ 1121730 h 1164592"/>
              <a:gd name="connsiteX83" fmla="*/ 595313 w 823913"/>
              <a:gd name="connsiteY83" fmla="*/ 1119349 h 1164592"/>
              <a:gd name="connsiteX84" fmla="*/ 604838 w 823913"/>
              <a:gd name="connsiteY84" fmla="*/ 1114586 h 1164592"/>
              <a:gd name="connsiteX85" fmla="*/ 611981 w 823913"/>
              <a:gd name="connsiteY85" fmla="*/ 1112205 h 1164592"/>
              <a:gd name="connsiteX86" fmla="*/ 616744 w 823913"/>
              <a:gd name="connsiteY86" fmla="*/ 1102680 h 1164592"/>
              <a:gd name="connsiteX87" fmla="*/ 619125 w 823913"/>
              <a:gd name="connsiteY87" fmla="*/ 1093155 h 1164592"/>
              <a:gd name="connsiteX88" fmla="*/ 607219 w 823913"/>
              <a:gd name="connsiteY88" fmla="*/ 1078867 h 1164592"/>
              <a:gd name="connsiteX89" fmla="*/ 602456 w 823913"/>
              <a:gd name="connsiteY89" fmla="*/ 1071724 h 1164592"/>
              <a:gd name="connsiteX90" fmla="*/ 600075 w 823913"/>
              <a:gd name="connsiteY90" fmla="*/ 1024099 h 1164592"/>
              <a:gd name="connsiteX91" fmla="*/ 602456 w 823913"/>
              <a:gd name="connsiteY91" fmla="*/ 1014574 h 1164592"/>
              <a:gd name="connsiteX92" fmla="*/ 607219 w 823913"/>
              <a:gd name="connsiteY92" fmla="*/ 1007430 h 1164592"/>
              <a:gd name="connsiteX93" fmla="*/ 616744 w 823913"/>
              <a:gd name="connsiteY93" fmla="*/ 988380 h 1164592"/>
              <a:gd name="connsiteX94" fmla="*/ 611981 w 823913"/>
              <a:gd name="connsiteY94" fmla="*/ 945517 h 1164592"/>
              <a:gd name="connsiteX95" fmla="*/ 604838 w 823913"/>
              <a:gd name="connsiteY95" fmla="*/ 933611 h 1164592"/>
              <a:gd name="connsiteX96" fmla="*/ 600075 w 823913"/>
              <a:gd name="connsiteY96" fmla="*/ 890749 h 1164592"/>
              <a:gd name="connsiteX97" fmla="*/ 602456 w 823913"/>
              <a:gd name="connsiteY97" fmla="*/ 850267 h 1164592"/>
              <a:gd name="connsiteX98" fmla="*/ 619125 w 823913"/>
              <a:gd name="connsiteY98" fmla="*/ 831217 h 1164592"/>
              <a:gd name="connsiteX99" fmla="*/ 626269 w 823913"/>
              <a:gd name="connsiteY99" fmla="*/ 826455 h 1164592"/>
              <a:gd name="connsiteX100" fmla="*/ 640556 w 823913"/>
              <a:gd name="connsiteY100" fmla="*/ 821692 h 1164592"/>
              <a:gd name="connsiteX101" fmla="*/ 652463 w 823913"/>
              <a:gd name="connsiteY101" fmla="*/ 814549 h 1164592"/>
              <a:gd name="connsiteX102" fmla="*/ 671513 w 823913"/>
              <a:gd name="connsiteY102" fmla="*/ 809786 h 1164592"/>
              <a:gd name="connsiteX103" fmla="*/ 678656 w 823913"/>
              <a:gd name="connsiteY103" fmla="*/ 807405 h 1164592"/>
              <a:gd name="connsiteX104" fmla="*/ 678656 w 823913"/>
              <a:gd name="connsiteY104" fmla="*/ 709774 h 1164592"/>
              <a:gd name="connsiteX105" fmla="*/ 661988 w 823913"/>
              <a:gd name="connsiteY105" fmla="*/ 697867 h 1164592"/>
              <a:gd name="connsiteX106" fmla="*/ 664369 w 823913"/>
              <a:gd name="connsiteY106" fmla="*/ 685961 h 1164592"/>
              <a:gd name="connsiteX107" fmla="*/ 681038 w 823913"/>
              <a:gd name="connsiteY107" fmla="*/ 688342 h 1164592"/>
              <a:gd name="connsiteX108" fmla="*/ 704850 w 823913"/>
              <a:gd name="connsiteY108" fmla="*/ 685961 h 1164592"/>
              <a:gd name="connsiteX109" fmla="*/ 711994 w 823913"/>
              <a:gd name="connsiteY109" fmla="*/ 678817 h 1164592"/>
              <a:gd name="connsiteX110" fmla="*/ 716756 w 823913"/>
              <a:gd name="connsiteY110" fmla="*/ 671674 h 1164592"/>
              <a:gd name="connsiteX111" fmla="*/ 735806 w 823913"/>
              <a:gd name="connsiteY111" fmla="*/ 662149 h 1164592"/>
              <a:gd name="connsiteX112" fmla="*/ 762000 w 823913"/>
              <a:gd name="connsiteY112" fmla="*/ 640717 h 1164592"/>
              <a:gd name="connsiteX113" fmla="*/ 781050 w 823913"/>
              <a:gd name="connsiteY113" fmla="*/ 635955 h 1164592"/>
              <a:gd name="connsiteX114" fmla="*/ 790575 w 823913"/>
              <a:gd name="connsiteY114" fmla="*/ 631192 h 1164592"/>
              <a:gd name="connsiteX115" fmla="*/ 807244 w 823913"/>
              <a:gd name="connsiteY115" fmla="*/ 626430 h 1164592"/>
              <a:gd name="connsiteX116" fmla="*/ 812006 w 823913"/>
              <a:gd name="connsiteY116" fmla="*/ 619286 h 1164592"/>
              <a:gd name="connsiteX117" fmla="*/ 819150 w 823913"/>
              <a:gd name="connsiteY117" fmla="*/ 612142 h 1164592"/>
              <a:gd name="connsiteX118" fmla="*/ 823913 w 823913"/>
              <a:gd name="connsiteY118" fmla="*/ 602617 h 1164592"/>
              <a:gd name="connsiteX119" fmla="*/ 819150 w 823913"/>
              <a:gd name="connsiteY119" fmla="*/ 593092 h 1164592"/>
              <a:gd name="connsiteX120" fmla="*/ 809625 w 823913"/>
              <a:gd name="connsiteY120" fmla="*/ 590711 h 1164592"/>
              <a:gd name="connsiteX121" fmla="*/ 797719 w 823913"/>
              <a:gd name="connsiteY121" fmla="*/ 588330 h 1164592"/>
              <a:gd name="connsiteX122" fmla="*/ 795338 w 823913"/>
              <a:gd name="connsiteY122" fmla="*/ 581186 h 1164592"/>
              <a:gd name="connsiteX123" fmla="*/ 790575 w 823913"/>
              <a:gd name="connsiteY123" fmla="*/ 574042 h 1164592"/>
              <a:gd name="connsiteX124" fmla="*/ 788194 w 823913"/>
              <a:gd name="connsiteY124" fmla="*/ 562136 h 1164592"/>
              <a:gd name="connsiteX125" fmla="*/ 785813 w 823913"/>
              <a:gd name="connsiteY125" fmla="*/ 554992 h 1164592"/>
              <a:gd name="connsiteX126" fmla="*/ 792956 w 823913"/>
              <a:gd name="connsiteY126" fmla="*/ 547849 h 1164592"/>
              <a:gd name="connsiteX127" fmla="*/ 778669 w 823913"/>
              <a:gd name="connsiteY127" fmla="*/ 538324 h 1164592"/>
              <a:gd name="connsiteX128" fmla="*/ 769144 w 823913"/>
              <a:gd name="connsiteY128" fmla="*/ 524036 h 1164592"/>
              <a:gd name="connsiteX129" fmla="*/ 764381 w 823913"/>
              <a:gd name="connsiteY129" fmla="*/ 504986 h 1164592"/>
              <a:gd name="connsiteX130" fmla="*/ 762000 w 823913"/>
              <a:gd name="connsiteY130" fmla="*/ 495461 h 1164592"/>
              <a:gd name="connsiteX131" fmla="*/ 757238 w 823913"/>
              <a:gd name="connsiteY131" fmla="*/ 481174 h 1164592"/>
              <a:gd name="connsiteX132" fmla="*/ 731044 w 823913"/>
              <a:gd name="connsiteY132" fmla="*/ 469267 h 1164592"/>
              <a:gd name="connsiteX133" fmla="*/ 716756 w 823913"/>
              <a:gd name="connsiteY133" fmla="*/ 464505 h 1164592"/>
              <a:gd name="connsiteX134" fmla="*/ 709613 w 823913"/>
              <a:gd name="connsiteY134" fmla="*/ 459742 h 1164592"/>
              <a:gd name="connsiteX135" fmla="*/ 683419 w 823913"/>
              <a:gd name="connsiteY135" fmla="*/ 450217 h 1164592"/>
              <a:gd name="connsiteX136" fmla="*/ 669131 w 823913"/>
              <a:gd name="connsiteY136" fmla="*/ 435930 h 1164592"/>
              <a:gd name="connsiteX137" fmla="*/ 661988 w 823913"/>
              <a:gd name="connsiteY137" fmla="*/ 428786 h 1164592"/>
              <a:gd name="connsiteX138" fmla="*/ 657225 w 823913"/>
              <a:gd name="connsiteY138" fmla="*/ 407355 h 1164592"/>
              <a:gd name="connsiteX139" fmla="*/ 654844 w 823913"/>
              <a:gd name="connsiteY139" fmla="*/ 397830 h 1164592"/>
              <a:gd name="connsiteX140" fmla="*/ 650081 w 823913"/>
              <a:gd name="connsiteY140" fmla="*/ 362111 h 1164592"/>
              <a:gd name="connsiteX141" fmla="*/ 635794 w 823913"/>
              <a:gd name="connsiteY141" fmla="*/ 333536 h 1164592"/>
              <a:gd name="connsiteX142" fmla="*/ 631031 w 823913"/>
              <a:gd name="connsiteY142" fmla="*/ 324011 h 1164592"/>
              <a:gd name="connsiteX143" fmla="*/ 626269 w 823913"/>
              <a:gd name="connsiteY143" fmla="*/ 312105 h 1164592"/>
              <a:gd name="connsiteX144" fmla="*/ 616744 w 823913"/>
              <a:gd name="connsiteY144" fmla="*/ 300199 h 1164592"/>
              <a:gd name="connsiteX145" fmla="*/ 614363 w 823913"/>
              <a:gd name="connsiteY145" fmla="*/ 293055 h 1164592"/>
              <a:gd name="connsiteX146" fmla="*/ 602456 w 823913"/>
              <a:gd name="connsiteY146" fmla="*/ 276386 h 1164592"/>
              <a:gd name="connsiteX147" fmla="*/ 588169 w 823913"/>
              <a:gd name="connsiteY147" fmla="*/ 254955 h 1164592"/>
              <a:gd name="connsiteX148" fmla="*/ 564356 w 823913"/>
              <a:gd name="connsiteY148" fmla="*/ 243049 h 1164592"/>
              <a:gd name="connsiteX149" fmla="*/ 545306 w 823913"/>
              <a:gd name="connsiteY149" fmla="*/ 233524 h 1164592"/>
              <a:gd name="connsiteX150" fmla="*/ 531019 w 823913"/>
              <a:gd name="connsiteY150" fmla="*/ 216855 h 1164592"/>
              <a:gd name="connsiteX151" fmla="*/ 521494 w 823913"/>
              <a:gd name="connsiteY151" fmla="*/ 195424 h 1164592"/>
              <a:gd name="connsiteX152" fmla="*/ 519113 w 823913"/>
              <a:gd name="connsiteY152" fmla="*/ 185899 h 1164592"/>
              <a:gd name="connsiteX153" fmla="*/ 511969 w 823913"/>
              <a:gd name="connsiteY153" fmla="*/ 173992 h 1164592"/>
              <a:gd name="connsiteX154" fmla="*/ 507206 w 823913"/>
              <a:gd name="connsiteY154" fmla="*/ 164467 h 1164592"/>
              <a:gd name="connsiteX155" fmla="*/ 504825 w 823913"/>
              <a:gd name="connsiteY155" fmla="*/ 157324 h 1164592"/>
              <a:gd name="connsiteX156" fmla="*/ 495300 w 823913"/>
              <a:gd name="connsiteY156" fmla="*/ 150180 h 1164592"/>
              <a:gd name="connsiteX157" fmla="*/ 473869 w 823913"/>
              <a:gd name="connsiteY157" fmla="*/ 138274 h 1164592"/>
              <a:gd name="connsiteX158" fmla="*/ 466725 w 823913"/>
              <a:gd name="connsiteY158" fmla="*/ 135892 h 1164592"/>
              <a:gd name="connsiteX159" fmla="*/ 450056 w 823913"/>
              <a:gd name="connsiteY159" fmla="*/ 133511 h 1164592"/>
              <a:gd name="connsiteX160" fmla="*/ 442913 w 823913"/>
              <a:gd name="connsiteY160" fmla="*/ 131130 h 1164592"/>
              <a:gd name="connsiteX161" fmla="*/ 435769 w 823913"/>
              <a:gd name="connsiteY161" fmla="*/ 123986 h 1164592"/>
              <a:gd name="connsiteX162" fmla="*/ 428625 w 823913"/>
              <a:gd name="connsiteY162" fmla="*/ 119224 h 1164592"/>
              <a:gd name="connsiteX163" fmla="*/ 426244 w 823913"/>
              <a:gd name="connsiteY163" fmla="*/ 112080 h 1164592"/>
              <a:gd name="connsiteX164" fmla="*/ 407194 w 823913"/>
              <a:gd name="connsiteY164" fmla="*/ 88267 h 1164592"/>
              <a:gd name="connsiteX165" fmla="*/ 402431 w 823913"/>
              <a:gd name="connsiteY165" fmla="*/ 81124 h 1164592"/>
              <a:gd name="connsiteX166" fmla="*/ 392906 w 823913"/>
              <a:gd name="connsiteY166" fmla="*/ 71599 h 1164592"/>
              <a:gd name="connsiteX167" fmla="*/ 388144 w 823913"/>
              <a:gd name="connsiteY167" fmla="*/ 64455 h 1164592"/>
              <a:gd name="connsiteX168" fmla="*/ 373856 w 823913"/>
              <a:gd name="connsiteY168" fmla="*/ 62074 h 1164592"/>
              <a:gd name="connsiteX169" fmla="*/ 347663 w 823913"/>
              <a:gd name="connsiteY169" fmla="*/ 57311 h 1164592"/>
              <a:gd name="connsiteX170" fmla="*/ 283369 w 823913"/>
              <a:gd name="connsiteY170" fmla="*/ 52549 h 1164592"/>
              <a:gd name="connsiteX171" fmla="*/ 280988 w 823913"/>
              <a:gd name="connsiteY171" fmla="*/ 43024 h 1164592"/>
              <a:gd name="connsiteX172" fmla="*/ 278606 w 823913"/>
              <a:gd name="connsiteY172" fmla="*/ 14449 h 1164592"/>
              <a:gd name="connsiteX173" fmla="*/ 271463 w 823913"/>
              <a:gd name="connsiteY173" fmla="*/ 12067 h 1164592"/>
              <a:gd name="connsiteX174" fmla="*/ 245269 w 823913"/>
              <a:gd name="connsiteY174" fmla="*/ 16830 h 1164592"/>
              <a:gd name="connsiteX175" fmla="*/ 233363 w 823913"/>
              <a:gd name="connsiteY175" fmla="*/ 23974 h 1164592"/>
              <a:gd name="connsiteX176" fmla="*/ 195263 w 823913"/>
              <a:gd name="connsiteY176" fmla="*/ 19211 h 1164592"/>
              <a:gd name="connsiteX177" fmla="*/ 188119 w 823913"/>
              <a:gd name="connsiteY177" fmla="*/ 14449 h 1164592"/>
              <a:gd name="connsiteX178" fmla="*/ 176213 w 823913"/>
              <a:gd name="connsiteY178" fmla="*/ 12067 h 1164592"/>
              <a:gd name="connsiteX179" fmla="*/ 169069 w 823913"/>
              <a:gd name="connsiteY179" fmla="*/ 9686 h 1164592"/>
              <a:gd name="connsiteX180" fmla="*/ 152400 w 823913"/>
              <a:gd name="connsiteY180" fmla="*/ 4924 h 1164592"/>
              <a:gd name="connsiteX181" fmla="*/ 154781 w 823913"/>
              <a:gd name="connsiteY181" fmla="*/ 161 h 1164592"/>
              <a:gd name="connsiteX0" fmla="*/ 154781 w 823913"/>
              <a:gd name="connsiteY0" fmla="*/ 161 h 1164592"/>
              <a:gd name="connsiteX1" fmla="*/ 147638 w 823913"/>
              <a:gd name="connsiteY1" fmla="*/ 12067 h 1164592"/>
              <a:gd name="connsiteX2" fmla="*/ 142875 w 823913"/>
              <a:gd name="connsiteY2" fmla="*/ 19211 h 1164592"/>
              <a:gd name="connsiteX3" fmla="*/ 145256 w 823913"/>
              <a:gd name="connsiteY3" fmla="*/ 57311 h 1164592"/>
              <a:gd name="connsiteX4" fmla="*/ 152400 w 823913"/>
              <a:gd name="connsiteY4" fmla="*/ 112080 h 1164592"/>
              <a:gd name="connsiteX5" fmla="*/ 142875 w 823913"/>
              <a:gd name="connsiteY5" fmla="*/ 131130 h 1164592"/>
              <a:gd name="connsiteX6" fmla="*/ 133350 w 823913"/>
              <a:gd name="connsiteY6" fmla="*/ 159705 h 1164592"/>
              <a:gd name="connsiteX7" fmla="*/ 123825 w 823913"/>
              <a:gd name="connsiteY7" fmla="*/ 202567 h 1164592"/>
              <a:gd name="connsiteX8" fmla="*/ 111919 w 823913"/>
              <a:gd name="connsiteY8" fmla="*/ 223999 h 1164592"/>
              <a:gd name="connsiteX9" fmla="*/ 104775 w 823913"/>
              <a:gd name="connsiteY9" fmla="*/ 226380 h 1164592"/>
              <a:gd name="connsiteX10" fmla="*/ 95250 w 823913"/>
              <a:gd name="connsiteY10" fmla="*/ 233524 h 1164592"/>
              <a:gd name="connsiteX11" fmla="*/ 88106 w 823913"/>
              <a:gd name="connsiteY11" fmla="*/ 235905 h 1164592"/>
              <a:gd name="connsiteX12" fmla="*/ 76200 w 823913"/>
              <a:gd name="connsiteY12" fmla="*/ 247811 h 1164592"/>
              <a:gd name="connsiteX13" fmla="*/ 59531 w 823913"/>
              <a:gd name="connsiteY13" fmla="*/ 262099 h 1164592"/>
              <a:gd name="connsiteX14" fmla="*/ 45244 w 823913"/>
              <a:gd name="connsiteY14" fmla="*/ 283530 h 1164592"/>
              <a:gd name="connsiteX15" fmla="*/ 38100 w 823913"/>
              <a:gd name="connsiteY15" fmla="*/ 302580 h 1164592"/>
              <a:gd name="connsiteX16" fmla="*/ 30956 w 823913"/>
              <a:gd name="connsiteY16" fmla="*/ 335917 h 1164592"/>
              <a:gd name="connsiteX17" fmla="*/ 26194 w 823913"/>
              <a:gd name="connsiteY17" fmla="*/ 378780 h 1164592"/>
              <a:gd name="connsiteX18" fmla="*/ 16669 w 823913"/>
              <a:gd name="connsiteY18" fmla="*/ 409736 h 1164592"/>
              <a:gd name="connsiteX19" fmla="*/ 11906 w 823913"/>
              <a:gd name="connsiteY19" fmla="*/ 419261 h 1164592"/>
              <a:gd name="connsiteX20" fmla="*/ 4763 w 823913"/>
              <a:gd name="connsiteY20" fmla="*/ 445455 h 1164592"/>
              <a:gd name="connsiteX21" fmla="*/ 2381 w 823913"/>
              <a:gd name="connsiteY21" fmla="*/ 452599 h 1164592"/>
              <a:gd name="connsiteX22" fmla="*/ 0 w 823913"/>
              <a:gd name="connsiteY22" fmla="*/ 462124 h 1164592"/>
              <a:gd name="connsiteX23" fmla="*/ 2381 w 823913"/>
              <a:gd name="connsiteY23" fmla="*/ 554992 h 1164592"/>
              <a:gd name="connsiteX24" fmla="*/ 4763 w 823913"/>
              <a:gd name="connsiteY24" fmla="*/ 562136 h 1164592"/>
              <a:gd name="connsiteX25" fmla="*/ 11906 w 823913"/>
              <a:gd name="connsiteY25" fmla="*/ 569280 h 1164592"/>
              <a:gd name="connsiteX26" fmla="*/ 21431 w 823913"/>
              <a:gd name="connsiteY26" fmla="*/ 585949 h 1164592"/>
              <a:gd name="connsiteX27" fmla="*/ 30956 w 823913"/>
              <a:gd name="connsiteY27" fmla="*/ 588330 h 1164592"/>
              <a:gd name="connsiteX28" fmla="*/ 38100 w 823913"/>
              <a:gd name="connsiteY28" fmla="*/ 595474 h 1164592"/>
              <a:gd name="connsiteX29" fmla="*/ 45244 w 823913"/>
              <a:gd name="connsiteY29" fmla="*/ 597855 h 1164592"/>
              <a:gd name="connsiteX30" fmla="*/ 52388 w 823913"/>
              <a:gd name="connsiteY30" fmla="*/ 602617 h 1164592"/>
              <a:gd name="connsiteX31" fmla="*/ 54769 w 823913"/>
              <a:gd name="connsiteY31" fmla="*/ 657386 h 1164592"/>
              <a:gd name="connsiteX32" fmla="*/ 57150 w 823913"/>
              <a:gd name="connsiteY32" fmla="*/ 693105 h 1164592"/>
              <a:gd name="connsiteX33" fmla="*/ 64294 w 823913"/>
              <a:gd name="connsiteY33" fmla="*/ 695486 h 1164592"/>
              <a:gd name="connsiteX34" fmla="*/ 102394 w 823913"/>
              <a:gd name="connsiteY34" fmla="*/ 700249 h 1164592"/>
              <a:gd name="connsiteX35" fmla="*/ 119063 w 823913"/>
              <a:gd name="connsiteY35" fmla="*/ 705011 h 1164592"/>
              <a:gd name="connsiteX36" fmla="*/ 150019 w 823913"/>
              <a:gd name="connsiteY36" fmla="*/ 724061 h 1164592"/>
              <a:gd name="connsiteX37" fmla="*/ 169069 w 823913"/>
              <a:gd name="connsiteY37" fmla="*/ 738349 h 1164592"/>
              <a:gd name="connsiteX38" fmla="*/ 178594 w 823913"/>
              <a:gd name="connsiteY38" fmla="*/ 745492 h 1164592"/>
              <a:gd name="connsiteX39" fmla="*/ 190500 w 823913"/>
              <a:gd name="connsiteY39" fmla="*/ 764542 h 1164592"/>
              <a:gd name="connsiteX40" fmla="*/ 197644 w 823913"/>
              <a:gd name="connsiteY40" fmla="*/ 785974 h 1164592"/>
              <a:gd name="connsiteX41" fmla="*/ 207169 w 823913"/>
              <a:gd name="connsiteY41" fmla="*/ 802642 h 1164592"/>
              <a:gd name="connsiteX42" fmla="*/ 214313 w 823913"/>
              <a:gd name="connsiteY42" fmla="*/ 828836 h 1164592"/>
              <a:gd name="connsiteX43" fmla="*/ 216694 w 823913"/>
              <a:gd name="connsiteY43" fmla="*/ 838361 h 1164592"/>
              <a:gd name="connsiteX44" fmla="*/ 223838 w 823913"/>
              <a:gd name="connsiteY44" fmla="*/ 857411 h 1164592"/>
              <a:gd name="connsiteX45" fmla="*/ 230981 w 823913"/>
              <a:gd name="connsiteY45" fmla="*/ 874080 h 1164592"/>
              <a:gd name="connsiteX46" fmla="*/ 242888 w 823913"/>
              <a:gd name="connsiteY46" fmla="*/ 890749 h 1164592"/>
              <a:gd name="connsiteX47" fmla="*/ 252413 w 823913"/>
              <a:gd name="connsiteY47" fmla="*/ 905036 h 1164592"/>
              <a:gd name="connsiteX48" fmla="*/ 257175 w 823913"/>
              <a:gd name="connsiteY48" fmla="*/ 912180 h 1164592"/>
              <a:gd name="connsiteX49" fmla="*/ 259556 w 823913"/>
              <a:gd name="connsiteY49" fmla="*/ 919324 h 1164592"/>
              <a:gd name="connsiteX50" fmla="*/ 261938 w 823913"/>
              <a:gd name="connsiteY50" fmla="*/ 931230 h 1164592"/>
              <a:gd name="connsiteX51" fmla="*/ 276225 w 823913"/>
              <a:gd name="connsiteY51" fmla="*/ 952661 h 1164592"/>
              <a:gd name="connsiteX52" fmla="*/ 283369 w 823913"/>
              <a:gd name="connsiteY52" fmla="*/ 957424 h 1164592"/>
              <a:gd name="connsiteX53" fmla="*/ 292894 w 823913"/>
              <a:gd name="connsiteY53" fmla="*/ 964567 h 1164592"/>
              <a:gd name="connsiteX54" fmla="*/ 309563 w 823913"/>
              <a:gd name="connsiteY54" fmla="*/ 978855 h 1164592"/>
              <a:gd name="connsiteX55" fmla="*/ 311944 w 823913"/>
              <a:gd name="connsiteY55" fmla="*/ 985999 h 1164592"/>
              <a:gd name="connsiteX56" fmla="*/ 297656 w 823913"/>
              <a:gd name="connsiteY56" fmla="*/ 1002667 h 1164592"/>
              <a:gd name="connsiteX57" fmla="*/ 290513 w 823913"/>
              <a:gd name="connsiteY57" fmla="*/ 1009811 h 1164592"/>
              <a:gd name="connsiteX58" fmla="*/ 292894 w 823913"/>
              <a:gd name="connsiteY58" fmla="*/ 1024099 h 1164592"/>
              <a:gd name="connsiteX59" fmla="*/ 300038 w 823913"/>
              <a:gd name="connsiteY59" fmla="*/ 1031242 h 1164592"/>
              <a:gd name="connsiteX60" fmla="*/ 316706 w 823913"/>
              <a:gd name="connsiteY60" fmla="*/ 1038386 h 1164592"/>
              <a:gd name="connsiteX61" fmla="*/ 340519 w 823913"/>
              <a:gd name="connsiteY61" fmla="*/ 1036005 h 1164592"/>
              <a:gd name="connsiteX62" fmla="*/ 361950 w 823913"/>
              <a:gd name="connsiteY62" fmla="*/ 1019336 h 1164592"/>
              <a:gd name="connsiteX63" fmla="*/ 378619 w 823913"/>
              <a:gd name="connsiteY63" fmla="*/ 1028861 h 1164592"/>
              <a:gd name="connsiteX64" fmla="*/ 381000 w 823913"/>
              <a:gd name="connsiteY64" fmla="*/ 1038386 h 1164592"/>
              <a:gd name="connsiteX65" fmla="*/ 378619 w 823913"/>
              <a:gd name="connsiteY65" fmla="*/ 1059817 h 1164592"/>
              <a:gd name="connsiteX66" fmla="*/ 369094 w 823913"/>
              <a:gd name="connsiteY66" fmla="*/ 1069342 h 1164592"/>
              <a:gd name="connsiteX67" fmla="*/ 354806 w 823913"/>
              <a:gd name="connsiteY67" fmla="*/ 1076486 h 1164592"/>
              <a:gd name="connsiteX68" fmla="*/ 335756 w 823913"/>
              <a:gd name="connsiteY68" fmla="*/ 1095536 h 1164592"/>
              <a:gd name="connsiteX69" fmla="*/ 340519 w 823913"/>
              <a:gd name="connsiteY69" fmla="*/ 1116967 h 1164592"/>
              <a:gd name="connsiteX70" fmla="*/ 359569 w 823913"/>
              <a:gd name="connsiteY70" fmla="*/ 1126492 h 1164592"/>
              <a:gd name="connsiteX71" fmla="*/ 366713 w 823913"/>
              <a:gd name="connsiteY71" fmla="*/ 1131255 h 1164592"/>
              <a:gd name="connsiteX72" fmla="*/ 376238 w 823913"/>
              <a:gd name="connsiteY72" fmla="*/ 1136017 h 1164592"/>
              <a:gd name="connsiteX73" fmla="*/ 392906 w 823913"/>
              <a:gd name="connsiteY73" fmla="*/ 1150305 h 1164592"/>
              <a:gd name="connsiteX74" fmla="*/ 400050 w 823913"/>
              <a:gd name="connsiteY74" fmla="*/ 1159830 h 1164592"/>
              <a:gd name="connsiteX75" fmla="*/ 409575 w 823913"/>
              <a:gd name="connsiteY75" fmla="*/ 1164592 h 1164592"/>
              <a:gd name="connsiteX76" fmla="*/ 433388 w 823913"/>
              <a:gd name="connsiteY76" fmla="*/ 1159830 h 1164592"/>
              <a:gd name="connsiteX77" fmla="*/ 440531 w 823913"/>
              <a:gd name="connsiteY77" fmla="*/ 1152686 h 1164592"/>
              <a:gd name="connsiteX78" fmla="*/ 450056 w 823913"/>
              <a:gd name="connsiteY78" fmla="*/ 1145542 h 1164592"/>
              <a:gd name="connsiteX79" fmla="*/ 471488 w 823913"/>
              <a:gd name="connsiteY79" fmla="*/ 1136017 h 1164592"/>
              <a:gd name="connsiteX80" fmla="*/ 492919 w 823913"/>
              <a:gd name="connsiteY80" fmla="*/ 1126492 h 1164592"/>
              <a:gd name="connsiteX81" fmla="*/ 583406 w 823913"/>
              <a:gd name="connsiteY81" fmla="*/ 1121730 h 1164592"/>
              <a:gd name="connsiteX82" fmla="*/ 595313 w 823913"/>
              <a:gd name="connsiteY82" fmla="*/ 1119349 h 1164592"/>
              <a:gd name="connsiteX83" fmla="*/ 604838 w 823913"/>
              <a:gd name="connsiteY83" fmla="*/ 1114586 h 1164592"/>
              <a:gd name="connsiteX84" fmla="*/ 611981 w 823913"/>
              <a:gd name="connsiteY84" fmla="*/ 1112205 h 1164592"/>
              <a:gd name="connsiteX85" fmla="*/ 616744 w 823913"/>
              <a:gd name="connsiteY85" fmla="*/ 1102680 h 1164592"/>
              <a:gd name="connsiteX86" fmla="*/ 619125 w 823913"/>
              <a:gd name="connsiteY86" fmla="*/ 1093155 h 1164592"/>
              <a:gd name="connsiteX87" fmla="*/ 607219 w 823913"/>
              <a:gd name="connsiteY87" fmla="*/ 1078867 h 1164592"/>
              <a:gd name="connsiteX88" fmla="*/ 602456 w 823913"/>
              <a:gd name="connsiteY88" fmla="*/ 1071724 h 1164592"/>
              <a:gd name="connsiteX89" fmla="*/ 600075 w 823913"/>
              <a:gd name="connsiteY89" fmla="*/ 1024099 h 1164592"/>
              <a:gd name="connsiteX90" fmla="*/ 602456 w 823913"/>
              <a:gd name="connsiteY90" fmla="*/ 1014574 h 1164592"/>
              <a:gd name="connsiteX91" fmla="*/ 607219 w 823913"/>
              <a:gd name="connsiteY91" fmla="*/ 1007430 h 1164592"/>
              <a:gd name="connsiteX92" fmla="*/ 616744 w 823913"/>
              <a:gd name="connsiteY92" fmla="*/ 988380 h 1164592"/>
              <a:gd name="connsiteX93" fmla="*/ 611981 w 823913"/>
              <a:gd name="connsiteY93" fmla="*/ 945517 h 1164592"/>
              <a:gd name="connsiteX94" fmla="*/ 604838 w 823913"/>
              <a:gd name="connsiteY94" fmla="*/ 933611 h 1164592"/>
              <a:gd name="connsiteX95" fmla="*/ 600075 w 823913"/>
              <a:gd name="connsiteY95" fmla="*/ 890749 h 1164592"/>
              <a:gd name="connsiteX96" fmla="*/ 602456 w 823913"/>
              <a:gd name="connsiteY96" fmla="*/ 850267 h 1164592"/>
              <a:gd name="connsiteX97" fmla="*/ 619125 w 823913"/>
              <a:gd name="connsiteY97" fmla="*/ 831217 h 1164592"/>
              <a:gd name="connsiteX98" fmla="*/ 626269 w 823913"/>
              <a:gd name="connsiteY98" fmla="*/ 826455 h 1164592"/>
              <a:gd name="connsiteX99" fmla="*/ 640556 w 823913"/>
              <a:gd name="connsiteY99" fmla="*/ 821692 h 1164592"/>
              <a:gd name="connsiteX100" fmla="*/ 652463 w 823913"/>
              <a:gd name="connsiteY100" fmla="*/ 814549 h 1164592"/>
              <a:gd name="connsiteX101" fmla="*/ 671513 w 823913"/>
              <a:gd name="connsiteY101" fmla="*/ 809786 h 1164592"/>
              <a:gd name="connsiteX102" fmla="*/ 678656 w 823913"/>
              <a:gd name="connsiteY102" fmla="*/ 807405 h 1164592"/>
              <a:gd name="connsiteX103" fmla="*/ 678656 w 823913"/>
              <a:gd name="connsiteY103" fmla="*/ 709774 h 1164592"/>
              <a:gd name="connsiteX104" fmla="*/ 661988 w 823913"/>
              <a:gd name="connsiteY104" fmla="*/ 697867 h 1164592"/>
              <a:gd name="connsiteX105" fmla="*/ 664369 w 823913"/>
              <a:gd name="connsiteY105" fmla="*/ 685961 h 1164592"/>
              <a:gd name="connsiteX106" fmla="*/ 681038 w 823913"/>
              <a:gd name="connsiteY106" fmla="*/ 688342 h 1164592"/>
              <a:gd name="connsiteX107" fmla="*/ 704850 w 823913"/>
              <a:gd name="connsiteY107" fmla="*/ 685961 h 1164592"/>
              <a:gd name="connsiteX108" fmla="*/ 711994 w 823913"/>
              <a:gd name="connsiteY108" fmla="*/ 678817 h 1164592"/>
              <a:gd name="connsiteX109" fmla="*/ 716756 w 823913"/>
              <a:gd name="connsiteY109" fmla="*/ 671674 h 1164592"/>
              <a:gd name="connsiteX110" fmla="*/ 735806 w 823913"/>
              <a:gd name="connsiteY110" fmla="*/ 662149 h 1164592"/>
              <a:gd name="connsiteX111" fmla="*/ 762000 w 823913"/>
              <a:gd name="connsiteY111" fmla="*/ 640717 h 1164592"/>
              <a:gd name="connsiteX112" fmla="*/ 781050 w 823913"/>
              <a:gd name="connsiteY112" fmla="*/ 635955 h 1164592"/>
              <a:gd name="connsiteX113" fmla="*/ 790575 w 823913"/>
              <a:gd name="connsiteY113" fmla="*/ 631192 h 1164592"/>
              <a:gd name="connsiteX114" fmla="*/ 807244 w 823913"/>
              <a:gd name="connsiteY114" fmla="*/ 626430 h 1164592"/>
              <a:gd name="connsiteX115" fmla="*/ 812006 w 823913"/>
              <a:gd name="connsiteY115" fmla="*/ 619286 h 1164592"/>
              <a:gd name="connsiteX116" fmla="*/ 819150 w 823913"/>
              <a:gd name="connsiteY116" fmla="*/ 612142 h 1164592"/>
              <a:gd name="connsiteX117" fmla="*/ 823913 w 823913"/>
              <a:gd name="connsiteY117" fmla="*/ 602617 h 1164592"/>
              <a:gd name="connsiteX118" fmla="*/ 819150 w 823913"/>
              <a:gd name="connsiteY118" fmla="*/ 593092 h 1164592"/>
              <a:gd name="connsiteX119" fmla="*/ 809625 w 823913"/>
              <a:gd name="connsiteY119" fmla="*/ 590711 h 1164592"/>
              <a:gd name="connsiteX120" fmla="*/ 797719 w 823913"/>
              <a:gd name="connsiteY120" fmla="*/ 588330 h 1164592"/>
              <a:gd name="connsiteX121" fmla="*/ 795338 w 823913"/>
              <a:gd name="connsiteY121" fmla="*/ 581186 h 1164592"/>
              <a:gd name="connsiteX122" fmla="*/ 790575 w 823913"/>
              <a:gd name="connsiteY122" fmla="*/ 574042 h 1164592"/>
              <a:gd name="connsiteX123" fmla="*/ 788194 w 823913"/>
              <a:gd name="connsiteY123" fmla="*/ 562136 h 1164592"/>
              <a:gd name="connsiteX124" fmla="*/ 785813 w 823913"/>
              <a:gd name="connsiteY124" fmla="*/ 554992 h 1164592"/>
              <a:gd name="connsiteX125" fmla="*/ 792956 w 823913"/>
              <a:gd name="connsiteY125" fmla="*/ 547849 h 1164592"/>
              <a:gd name="connsiteX126" fmla="*/ 778669 w 823913"/>
              <a:gd name="connsiteY126" fmla="*/ 538324 h 1164592"/>
              <a:gd name="connsiteX127" fmla="*/ 769144 w 823913"/>
              <a:gd name="connsiteY127" fmla="*/ 524036 h 1164592"/>
              <a:gd name="connsiteX128" fmla="*/ 764381 w 823913"/>
              <a:gd name="connsiteY128" fmla="*/ 504986 h 1164592"/>
              <a:gd name="connsiteX129" fmla="*/ 762000 w 823913"/>
              <a:gd name="connsiteY129" fmla="*/ 495461 h 1164592"/>
              <a:gd name="connsiteX130" fmla="*/ 757238 w 823913"/>
              <a:gd name="connsiteY130" fmla="*/ 481174 h 1164592"/>
              <a:gd name="connsiteX131" fmla="*/ 731044 w 823913"/>
              <a:gd name="connsiteY131" fmla="*/ 469267 h 1164592"/>
              <a:gd name="connsiteX132" fmla="*/ 716756 w 823913"/>
              <a:gd name="connsiteY132" fmla="*/ 464505 h 1164592"/>
              <a:gd name="connsiteX133" fmla="*/ 709613 w 823913"/>
              <a:gd name="connsiteY133" fmla="*/ 459742 h 1164592"/>
              <a:gd name="connsiteX134" fmla="*/ 683419 w 823913"/>
              <a:gd name="connsiteY134" fmla="*/ 450217 h 1164592"/>
              <a:gd name="connsiteX135" fmla="*/ 669131 w 823913"/>
              <a:gd name="connsiteY135" fmla="*/ 435930 h 1164592"/>
              <a:gd name="connsiteX136" fmla="*/ 661988 w 823913"/>
              <a:gd name="connsiteY136" fmla="*/ 428786 h 1164592"/>
              <a:gd name="connsiteX137" fmla="*/ 657225 w 823913"/>
              <a:gd name="connsiteY137" fmla="*/ 407355 h 1164592"/>
              <a:gd name="connsiteX138" fmla="*/ 654844 w 823913"/>
              <a:gd name="connsiteY138" fmla="*/ 397830 h 1164592"/>
              <a:gd name="connsiteX139" fmla="*/ 650081 w 823913"/>
              <a:gd name="connsiteY139" fmla="*/ 362111 h 1164592"/>
              <a:gd name="connsiteX140" fmla="*/ 635794 w 823913"/>
              <a:gd name="connsiteY140" fmla="*/ 333536 h 1164592"/>
              <a:gd name="connsiteX141" fmla="*/ 631031 w 823913"/>
              <a:gd name="connsiteY141" fmla="*/ 324011 h 1164592"/>
              <a:gd name="connsiteX142" fmla="*/ 626269 w 823913"/>
              <a:gd name="connsiteY142" fmla="*/ 312105 h 1164592"/>
              <a:gd name="connsiteX143" fmla="*/ 616744 w 823913"/>
              <a:gd name="connsiteY143" fmla="*/ 300199 h 1164592"/>
              <a:gd name="connsiteX144" fmla="*/ 614363 w 823913"/>
              <a:gd name="connsiteY144" fmla="*/ 293055 h 1164592"/>
              <a:gd name="connsiteX145" fmla="*/ 602456 w 823913"/>
              <a:gd name="connsiteY145" fmla="*/ 276386 h 1164592"/>
              <a:gd name="connsiteX146" fmla="*/ 588169 w 823913"/>
              <a:gd name="connsiteY146" fmla="*/ 254955 h 1164592"/>
              <a:gd name="connsiteX147" fmla="*/ 564356 w 823913"/>
              <a:gd name="connsiteY147" fmla="*/ 243049 h 1164592"/>
              <a:gd name="connsiteX148" fmla="*/ 545306 w 823913"/>
              <a:gd name="connsiteY148" fmla="*/ 233524 h 1164592"/>
              <a:gd name="connsiteX149" fmla="*/ 531019 w 823913"/>
              <a:gd name="connsiteY149" fmla="*/ 216855 h 1164592"/>
              <a:gd name="connsiteX150" fmla="*/ 521494 w 823913"/>
              <a:gd name="connsiteY150" fmla="*/ 195424 h 1164592"/>
              <a:gd name="connsiteX151" fmla="*/ 519113 w 823913"/>
              <a:gd name="connsiteY151" fmla="*/ 185899 h 1164592"/>
              <a:gd name="connsiteX152" fmla="*/ 511969 w 823913"/>
              <a:gd name="connsiteY152" fmla="*/ 173992 h 1164592"/>
              <a:gd name="connsiteX153" fmla="*/ 507206 w 823913"/>
              <a:gd name="connsiteY153" fmla="*/ 164467 h 1164592"/>
              <a:gd name="connsiteX154" fmla="*/ 504825 w 823913"/>
              <a:gd name="connsiteY154" fmla="*/ 157324 h 1164592"/>
              <a:gd name="connsiteX155" fmla="*/ 495300 w 823913"/>
              <a:gd name="connsiteY155" fmla="*/ 150180 h 1164592"/>
              <a:gd name="connsiteX156" fmla="*/ 473869 w 823913"/>
              <a:gd name="connsiteY156" fmla="*/ 138274 h 1164592"/>
              <a:gd name="connsiteX157" fmla="*/ 466725 w 823913"/>
              <a:gd name="connsiteY157" fmla="*/ 135892 h 1164592"/>
              <a:gd name="connsiteX158" fmla="*/ 450056 w 823913"/>
              <a:gd name="connsiteY158" fmla="*/ 133511 h 1164592"/>
              <a:gd name="connsiteX159" fmla="*/ 442913 w 823913"/>
              <a:gd name="connsiteY159" fmla="*/ 131130 h 1164592"/>
              <a:gd name="connsiteX160" fmla="*/ 435769 w 823913"/>
              <a:gd name="connsiteY160" fmla="*/ 123986 h 1164592"/>
              <a:gd name="connsiteX161" fmla="*/ 428625 w 823913"/>
              <a:gd name="connsiteY161" fmla="*/ 119224 h 1164592"/>
              <a:gd name="connsiteX162" fmla="*/ 426244 w 823913"/>
              <a:gd name="connsiteY162" fmla="*/ 112080 h 1164592"/>
              <a:gd name="connsiteX163" fmla="*/ 407194 w 823913"/>
              <a:gd name="connsiteY163" fmla="*/ 88267 h 1164592"/>
              <a:gd name="connsiteX164" fmla="*/ 402431 w 823913"/>
              <a:gd name="connsiteY164" fmla="*/ 81124 h 1164592"/>
              <a:gd name="connsiteX165" fmla="*/ 392906 w 823913"/>
              <a:gd name="connsiteY165" fmla="*/ 71599 h 1164592"/>
              <a:gd name="connsiteX166" fmla="*/ 388144 w 823913"/>
              <a:gd name="connsiteY166" fmla="*/ 64455 h 1164592"/>
              <a:gd name="connsiteX167" fmla="*/ 373856 w 823913"/>
              <a:gd name="connsiteY167" fmla="*/ 62074 h 1164592"/>
              <a:gd name="connsiteX168" fmla="*/ 347663 w 823913"/>
              <a:gd name="connsiteY168" fmla="*/ 57311 h 1164592"/>
              <a:gd name="connsiteX169" fmla="*/ 283369 w 823913"/>
              <a:gd name="connsiteY169" fmla="*/ 52549 h 1164592"/>
              <a:gd name="connsiteX170" fmla="*/ 280988 w 823913"/>
              <a:gd name="connsiteY170" fmla="*/ 43024 h 1164592"/>
              <a:gd name="connsiteX171" fmla="*/ 278606 w 823913"/>
              <a:gd name="connsiteY171" fmla="*/ 14449 h 1164592"/>
              <a:gd name="connsiteX172" fmla="*/ 271463 w 823913"/>
              <a:gd name="connsiteY172" fmla="*/ 12067 h 1164592"/>
              <a:gd name="connsiteX173" fmla="*/ 245269 w 823913"/>
              <a:gd name="connsiteY173" fmla="*/ 16830 h 1164592"/>
              <a:gd name="connsiteX174" fmla="*/ 233363 w 823913"/>
              <a:gd name="connsiteY174" fmla="*/ 23974 h 1164592"/>
              <a:gd name="connsiteX175" fmla="*/ 195263 w 823913"/>
              <a:gd name="connsiteY175" fmla="*/ 19211 h 1164592"/>
              <a:gd name="connsiteX176" fmla="*/ 188119 w 823913"/>
              <a:gd name="connsiteY176" fmla="*/ 14449 h 1164592"/>
              <a:gd name="connsiteX177" fmla="*/ 176213 w 823913"/>
              <a:gd name="connsiteY177" fmla="*/ 12067 h 1164592"/>
              <a:gd name="connsiteX178" fmla="*/ 169069 w 823913"/>
              <a:gd name="connsiteY178" fmla="*/ 9686 h 1164592"/>
              <a:gd name="connsiteX179" fmla="*/ 152400 w 823913"/>
              <a:gd name="connsiteY179" fmla="*/ 4924 h 1164592"/>
              <a:gd name="connsiteX180" fmla="*/ 154781 w 823913"/>
              <a:gd name="connsiteY180" fmla="*/ 161 h 1164592"/>
              <a:gd name="connsiteX0" fmla="*/ 154781 w 823913"/>
              <a:gd name="connsiteY0" fmla="*/ 161 h 1164592"/>
              <a:gd name="connsiteX1" fmla="*/ 147638 w 823913"/>
              <a:gd name="connsiteY1" fmla="*/ 12067 h 1164592"/>
              <a:gd name="connsiteX2" fmla="*/ 142875 w 823913"/>
              <a:gd name="connsiteY2" fmla="*/ 19211 h 1164592"/>
              <a:gd name="connsiteX3" fmla="*/ 145256 w 823913"/>
              <a:gd name="connsiteY3" fmla="*/ 57311 h 1164592"/>
              <a:gd name="connsiteX4" fmla="*/ 152400 w 823913"/>
              <a:gd name="connsiteY4" fmla="*/ 112080 h 1164592"/>
              <a:gd name="connsiteX5" fmla="*/ 133350 w 823913"/>
              <a:gd name="connsiteY5" fmla="*/ 159705 h 1164592"/>
              <a:gd name="connsiteX6" fmla="*/ 123825 w 823913"/>
              <a:gd name="connsiteY6" fmla="*/ 202567 h 1164592"/>
              <a:gd name="connsiteX7" fmla="*/ 111919 w 823913"/>
              <a:gd name="connsiteY7" fmla="*/ 223999 h 1164592"/>
              <a:gd name="connsiteX8" fmla="*/ 104775 w 823913"/>
              <a:gd name="connsiteY8" fmla="*/ 226380 h 1164592"/>
              <a:gd name="connsiteX9" fmla="*/ 95250 w 823913"/>
              <a:gd name="connsiteY9" fmla="*/ 233524 h 1164592"/>
              <a:gd name="connsiteX10" fmla="*/ 88106 w 823913"/>
              <a:gd name="connsiteY10" fmla="*/ 235905 h 1164592"/>
              <a:gd name="connsiteX11" fmla="*/ 76200 w 823913"/>
              <a:gd name="connsiteY11" fmla="*/ 247811 h 1164592"/>
              <a:gd name="connsiteX12" fmla="*/ 59531 w 823913"/>
              <a:gd name="connsiteY12" fmla="*/ 262099 h 1164592"/>
              <a:gd name="connsiteX13" fmla="*/ 45244 w 823913"/>
              <a:gd name="connsiteY13" fmla="*/ 283530 h 1164592"/>
              <a:gd name="connsiteX14" fmla="*/ 38100 w 823913"/>
              <a:gd name="connsiteY14" fmla="*/ 302580 h 1164592"/>
              <a:gd name="connsiteX15" fmla="*/ 30956 w 823913"/>
              <a:gd name="connsiteY15" fmla="*/ 335917 h 1164592"/>
              <a:gd name="connsiteX16" fmla="*/ 26194 w 823913"/>
              <a:gd name="connsiteY16" fmla="*/ 378780 h 1164592"/>
              <a:gd name="connsiteX17" fmla="*/ 16669 w 823913"/>
              <a:gd name="connsiteY17" fmla="*/ 409736 h 1164592"/>
              <a:gd name="connsiteX18" fmla="*/ 11906 w 823913"/>
              <a:gd name="connsiteY18" fmla="*/ 419261 h 1164592"/>
              <a:gd name="connsiteX19" fmla="*/ 4763 w 823913"/>
              <a:gd name="connsiteY19" fmla="*/ 445455 h 1164592"/>
              <a:gd name="connsiteX20" fmla="*/ 2381 w 823913"/>
              <a:gd name="connsiteY20" fmla="*/ 452599 h 1164592"/>
              <a:gd name="connsiteX21" fmla="*/ 0 w 823913"/>
              <a:gd name="connsiteY21" fmla="*/ 462124 h 1164592"/>
              <a:gd name="connsiteX22" fmla="*/ 2381 w 823913"/>
              <a:gd name="connsiteY22" fmla="*/ 554992 h 1164592"/>
              <a:gd name="connsiteX23" fmla="*/ 4763 w 823913"/>
              <a:gd name="connsiteY23" fmla="*/ 562136 h 1164592"/>
              <a:gd name="connsiteX24" fmla="*/ 11906 w 823913"/>
              <a:gd name="connsiteY24" fmla="*/ 569280 h 1164592"/>
              <a:gd name="connsiteX25" fmla="*/ 21431 w 823913"/>
              <a:gd name="connsiteY25" fmla="*/ 585949 h 1164592"/>
              <a:gd name="connsiteX26" fmla="*/ 30956 w 823913"/>
              <a:gd name="connsiteY26" fmla="*/ 588330 h 1164592"/>
              <a:gd name="connsiteX27" fmla="*/ 38100 w 823913"/>
              <a:gd name="connsiteY27" fmla="*/ 595474 h 1164592"/>
              <a:gd name="connsiteX28" fmla="*/ 45244 w 823913"/>
              <a:gd name="connsiteY28" fmla="*/ 597855 h 1164592"/>
              <a:gd name="connsiteX29" fmla="*/ 52388 w 823913"/>
              <a:gd name="connsiteY29" fmla="*/ 602617 h 1164592"/>
              <a:gd name="connsiteX30" fmla="*/ 54769 w 823913"/>
              <a:gd name="connsiteY30" fmla="*/ 657386 h 1164592"/>
              <a:gd name="connsiteX31" fmla="*/ 57150 w 823913"/>
              <a:gd name="connsiteY31" fmla="*/ 693105 h 1164592"/>
              <a:gd name="connsiteX32" fmla="*/ 64294 w 823913"/>
              <a:gd name="connsiteY32" fmla="*/ 695486 h 1164592"/>
              <a:gd name="connsiteX33" fmla="*/ 102394 w 823913"/>
              <a:gd name="connsiteY33" fmla="*/ 700249 h 1164592"/>
              <a:gd name="connsiteX34" fmla="*/ 119063 w 823913"/>
              <a:gd name="connsiteY34" fmla="*/ 705011 h 1164592"/>
              <a:gd name="connsiteX35" fmla="*/ 150019 w 823913"/>
              <a:gd name="connsiteY35" fmla="*/ 724061 h 1164592"/>
              <a:gd name="connsiteX36" fmla="*/ 169069 w 823913"/>
              <a:gd name="connsiteY36" fmla="*/ 738349 h 1164592"/>
              <a:gd name="connsiteX37" fmla="*/ 178594 w 823913"/>
              <a:gd name="connsiteY37" fmla="*/ 745492 h 1164592"/>
              <a:gd name="connsiteX38" fmla="*/ 190500 w 823913"/>
              <a:gd name="connsiteY38" fmla="*/ 764542 h 1164592"/>
              <a:gd name="connsiteX39" fmla="*/ 197644 w 823913"/>
              <a:gd name="connsiteY39" fmla="*/ 785974 h 1164592"/>
              <a:gd name="connsiteX40" fmla="*/ 207169 w 823913"/>
              <a:gd name="connsiteY40" fmla="*/ 802642 h 1164592"/>
              <a:gd name="connsiteX41" fmla="*/ 214313 w 823913"/>
              <a:gd name="connsiteY41" fmla="*/ 828836 h 1164592"/>
              <a:gd name="connsiteX42" fmla="*/ 216694 w 823913"/>
              <a:gd name="connsiteY42" fmla="*/ 838361 h 1164592"/>
              <a:gd name="connsiteX43" fmla="*/ 223838 w 823913"/>
              <a:gd name="connsiteY43" fmla="*/ 857411 h 1164592"/>
              <a:gd name="connsiteX44" fmla="*/ 230981 w 823913"/>
              <a:gd name="connsiteY44" fmla="*/ 874080 h 1164592"/>
              <a:gd name="connsiteX45" fmla="*/ 242888 w 823913"/>
              <a:gd name="connsiteY45" fmla="*/ 890749 h 1164592"/>
              <a:gd name="connsiteX46" fmla="*/ 252413 w 823913"/>
              <a:gd name="connsiteY46" fmla="*/ 905036 h 1164592"/>
              <a:gd name="connsiteX47" fmla="*/ 257175 w 823913"/>
              <a:gd name="connsiteY47" fmla="*/ 912180 h 1164592"/>
              <a:gd name="connsiteX48" fmla="*/ 259556 w 823913"/>
              <a:gd name="connsiteY48" fmla="*/ 919324 h 1164592"/>
              <a:gd name="connsiteX49" fmla="*/ 261938 w 823913"/>
              <a:gd name="connsiteY49" fmla="*/ 931230 h 1164592"/>
              <a:gd name="connsiteX50" fmla="*/ 276225 w 823913"/>
              <a:gd name="connsiteY50" fmla="*/ 952661 h 1164592"/>
              <a:gd name="connsiteX51" fmla="*/ 283369 w 823913"/>
              <a:gd name="connsiteY51" fmla="*/ 957424 h 1164592"/>
              <a:gd name="connsiteX52" fmla="*/ 292894 w 823913"/>
              <a:gd name="connsiteY52" fmla="*/ 964567 h 1164592"/>
              <a:gd name="connsiteX53" fmla="*/ 309563 w 823913"/>
              <a:gd name="connsiteY53" fmla="*/ 978855 h 1164592"/>
              <a:gd name="connsiteX54" fmla="*/ 311944 w 823913"/>
              <a:gd name="connsiteY54" fmla="*/ 985999 h 1164592"/>
              <a:gd name="connsiteX55" fmla="*/ 297656 w 823913"/>
              <a:gd name="connsiteY55" fmla="*/ 1002667 h 1164592"/>
              <a:gd name="connsiteX56" fmla="*/ 290513 w 823913"/>
              <a:gd name="connsiteY56" fmla="*/ 1009811 h 1164592"/>
              <a:gd name="connsiteX57" fmla="*/ 292894 w 823913"/>
              <a:gd name="connsiteY57" fmla="*/ 1024099 h 1164592"/>
              <a:gd name="connsiteX58" fmla="*/ 300038 w 823913"/>
              <a:gd name="connsiteY58" fmla="*/ 1031242 h 1164592"/>
              <a:gd name="connsiteX59" fmla="*/ 316706 w 823913"/>
              <a:gd name="connsiteY59" fmla="*/ 1038386 h 1164592"/>
              <a:gd name="connsiteX60" fmla="*/ 340519 w 823913"/>
              <a:gd name="connsiteY60" fmla="*/ 1036005 h 1164592"/>
              <a:gd name="connsiteX61" fmla="*/ 361950 w 823913"/>
              <a:gd name="connsiteY61" fmla="*/ 1019336 h 1164592"/>
              <a:gd name="connsiteX62" fmla="*/ 378619 w 823913"/>
              <a:gd name="connsiteY62" fmla="*/ 1028861 h 1164592"/>
              <a:gd name="connsiteX63" fmla="*/ 381000 w 823913"/>
              <a:gd name="connsiteY63" fmla="*/ 1038386 h 1164592"/>
              <a:gd name="connsiteX64" fmla="*/ 378619 w 823913"/>
              <a:gd name="connsiteY64" fmla="*/ 1059817 h 1164592"/>
              <a:gd name="connsiteX65" fmla="*/ 369094 w 823913"/>
              <a:gd name="connsiteY65" fmla="*/ 1069342 h 1164592"/>
              <a:gd name="connsiteX66" fmla="*/ 354806 w 823913"/>
              <a:gd name="connsiteY66" fmla="*/ 1076486 h 1164592"/>
              <a:gd name="connsiteX67" fmla="*/ 335756 w 823913"/>
              <a:gd name="connsiteY67" fmla="*/ 1095536 h 1164592"/>
              <a:gd name="connsiteX68" fmla="*/ 340519 w 823913"/>
              <a:gd name="connsiteY68" fmla="*/ 1116967 h 1164592"/>
              <a:gd name="connsiteX69" fmla="*/ 359569 w 823913"/>
              <a:gd name="connsiteY69" fmla="*/ 1126492 h 1164592"/>
              <a:gd name="connsiteX70" fmla="*/ 366713 w 823913"/>
              <a:gd name="connsiteY70" fmla="*/ 1131255 h 1164592"/>
              <a:gd name="connsiteX71" fmla="*/ 376238 w 823913"/>
              <a:gd name="connsiteY71" fmla="*/ 1136017 h 1164592"/>
              <a:gd name="connsiteX72" fmla="*/ 392906 w 823913"/>
              <a:gd name="connsiteY72" fmla="*/ 1150305 h 1164592"/>
              <a:gd name="connsiteX73" fmla="*/ 400050 w 823913"/>
              <a:gd name="connsiteY73" fmla="*/ 1159830 h 1164592"/>
              <a:gd name="connsiteX74" fmla="*/ 409575 w 823913"/>
              <a:gd name="connsiteY74" fmla="*/ 1164592 h 1164592"/>
              <a:gd name="connsiteX75" fmla="*/ 433388 w 823913"/>
              <a:gd name="connsiteY75" fmla="*/ 1159830 h 1164592"/>
              <a:gd name="connsiteX76" fmla="*/ 440531 w 823913"/>
              <a:gd name="connsiteY76" fmla="*/ 1152686 h 1164592"/>
              <a:gd name="connsiteX77" fmla="*/ 450056 w 823913"/>
              <a:gd name="connsiteY77" fmla="*/ 1145542 h 1164592"/>
              <a:gd name="connsiteX78" fmla="*/ 471488 w 823913"/>
              <a:gd name="connsiteY78" fmla="*/ 1136017 h 1164592"/>
              <a:gd name="connsiteX79" fmla="*/ 492919 w 823913"/>
              <a:gd name="connsiteY79" fmla="*/ 1126492 h 1164592"/>
              <a:gd name="connsiteX80" fmla="*/ 583406 w 823913"/>
              <a:gd name="connsiteY80" fmla="*/ 1121730 h 1164592"/>
              <a:gd name="connsiteX81" fmla="*/ 595313 w 823913"/>
              <a:gd name="connsiteY81" fmla="*/ 1119349 h 1164592"/>
              <a:gd name="connsiteX82" fmla="*/ 604838 w 823913"/>
              <a:gd name="connsiteY82" fmla="*/ 1114586 h 1164592"/>
              <a:gd name="connsiteX83" fmla="*/ 611981 w 823913"/>
              <a:gd name="connsiteY83" fmla="*/ 1112205 h 1164592"/>
              <a:gd name="connsiteX84" fmla="*/ 616744 w 823913"/>
              <a:gd name="connsiteY84" fmla="*/ 1102680 h 1164592"/>
              <a:gd name="connsiteX85" fmla="*/ 619125 w 823913"/>
              <a:gd name="connsiteY85" fmla="*/ 1093155 h 1164592"/>
              <a:gd name="connsiteX86" fmla="*/ 607219 w 823913"/>
              <a:gd name="connsiteY86" fmla="*/ 1078867 h 1164592"/>
              <a:gd name="connsiteX87" fmla="*/ 602456 w 823913"/>
              <a:gd name="connsiteY87" fmla="*/ 1071724 h 1164592"/>
              <a:gd name="connsiteX88" fmla="*/ 600075 w 823913"/>
              <a:gd name="connsiteY88" fmla="*/ 1024099 h 1164592"/>
              <a:gd name="connsiteX89" fmla="*/ 602456 w 823913"/>
              <a:gd name="connsiteY89" fmla="*/ 1014574 h 1164592"/>
              <a:gd name="connsiteX90" fmla="*/ 607219 w 823913"/>
              <a:gd name="connsiteY90" fmla="*/ 1007430 h 1164592"/>
              <a:gd name="connsiteX91" fmla="*/ 616744 w 823913"/>
              <a:gd name="connsiteY91" fmla="*/ 988380 h 1164592"/>
              <a:gd name="connsiteX92" fmla="*/ 611981 w 823913"/>
              <a:gd name="connsiteY92" fmla="*/ 945517 h 1164592"/>
              <a:gd name="connsiteX93" fmla="*/ 604838 w 823913"/>
              <a:gd name="connsiteY93" fmla="*/ 933611 h 1164592"/>
              <a:gd name="connsiteX94" fmla="*/ 600075 w 823913"/>
              <a:gd name="connsiteY94" fmla="*/ 890749 h 1164592"/>
              <a:gd name="connsiteX95" fmla="*/ 602456 w 823913"/>
              <a:gd name="connsiteY95" fmla="*/ 850267 h 1164592"/>
              <a:gd name="connsiteX96" fmla="*/ 619125 w 823913"/>
              <a:gd name="connsiteY96" fmla="*/ 831217 h 1164592"/>
              <a:gd name="connsiteX97" fmla="*/ 626269 w 823913"/>
              <a:gd name="connsiteY97" fmla="*/ 826455 h 1164592"/>
              <a:gd name="connsiteX98" fmla="*/ 640556 w 823913"/>
              <a:gd name="connsiteY98" fmla="*/ 821692 h 1164592"/>
              <a:gd name="connsiteX99" fmla="*/ 652463 w 823913"/>
              <a:gd name="connsiteY99" fmla="*/ 814549 h 1164592"/>
              <a:gd name="connsiteX100" fmla="*/ 671513 w 823913"/>
              <a:gd name="connsiteY100" fmla="*/ 809786 h 1164592"/>
              <a:gd name="connsiteX101" fmla="*/ 678656 w 823913"/>
              <a:gd name="connsiteY101" fmla="*/ 807405 h 1164592"/>
              <a:gd name="connsiteX102" fmla="*/ 678656 w 823913"/>
              <a:gd name="connsiteY102" fmla="*/ 709774 h 1164592"/>
              <a:gd name="connsiteX103" fmla="*/ 661988 w 823913"/>
              <a:gd name="connsiteY103" fmla="*/ 697867 h 1164592"/>
              <a:gd name="connsiteX104" fmla="*/ 664369 w 823913"/>
              <a:gd name="connsiteY104" fmla="*/ 685961 h 1164592"/>
              <a:gd name="connsiteX105" fmla="*/ 681038 w 823913"/>
              <a:gd name="connsiteY105" fmla="*/ 688342 h 1164592"/>
              <a:gd name="connsiteX106" fmla="*/ 704850 w 823913"/>
              <a:gd name="connsiteY106" fmla="*/ 685961 h 1164592"/>
              <a:gd name="connsiteX107" fmla="*/ 711994 w 823913"/>
              <a:gd name="connsiteY107" fmla="*/ 678817 h 1164592"/>
              <a:gd name="connsiteX108" fmla="*/ 716756 w 823913"/>
              <a:gd name="connsiteY108" fmla="*/ 671674 h 1164592"/>
              <a:gd name="connsiteX109" fmla="*/ 735806 w 823913"/>
              <a:gd name="connsiteY109" fmla="*/ 662149 h 1164592"/>
              <a:gd name="connsiteX110" fmla="*/ 762000 w 823913"/>
              <a:gd name="connsiteY110" fmla="*/ 640717 h 1164592"/>
              <a:gd name="connsiteX111" fmla="*/ 781050 w 823913"/>
              <a:gd name="connsiteY111" fmla="*/ 635955 h 1164592"/>
              <a:gd name="connsiteX112" fmla="*/ 790575 w 823913"/>
              <a:gd name="connsiteY112" fmla="*/ 631192 h 1164592"/>
              <a:gd name="connsiteX113" fmla="*/ 807244 w 823913"/>
              <a:gd name="connsiteY113" fmla="*/ 626430 h 1164592"/>
              <a:gd name="connsiteX114" fmla="*/ 812006 w 823913"/>
              <a:gd name="connsiteY114" fmla="*/ 619286 h 1164592"/>
              <a:gd name="connsiteX115" fmla="*/ 819150 w 823913"/>
              <a:gd name="connsiteY115" fmla="*/ 612142 h 1164592"/>
              <a:gd name="connsiteX116" fmla="*/ 823913 w 823913"/>
              <a:gd name="connsiteY116" fmla="*/ 602617 h 1164592"/>
              <a:gd name="connsiteX117" fmla="*/ 819150 w 823913"/>
              <a:gd name="connsiteY117" fmla="*/ 593092 h 1164592"/>
              <a:gd name="connsiteX118" fmla="*/ 809625 w 823913"/>
              <a:gd name="connsiteY118" fmla="*/ 590711 h 1164592"/>
              <a:gd name="connsiteX119" fmla="*/ 797719 w 823913"/>
              <a:gd name="connsiteY119" fmla="*/ 588330 h 1164592"/>
              <a:gd name="connsiteX120" fmla="*/ 795338 w 823913"/>
              <a:gd name="connsiteY120" fmla="*/ 581186 h 1164592"/>
              <a:gd name="connsiteX121" fmla="*/ 790575 w 823913"/>
              <a:gd name="connsiteY121" fmla="*/ 574042 h 1164592"/>
              <a:gd name="connsiteX122" fmla="*/ 788194 w 823913"/>
              <a:gd name="connsiteY122" fmla="*/ 562136 h 1164592"/>
              <a:gd name="connsiteX123" fmla="*/ 785813 w 823913"/>
              <a:gd name="connsiteY123" fmla="*/ 554992 h 1164592"/>
              <a:gd name="connsiteX124" fmla="*/ 792956 w 823913"/>
              <a:gd name="connsiteY124" fmla="*/ 547849 h 1164592"/>
              <a:gd name="connsiteX125" fmla="*/ 778669 w 823913"/>
              <a:gd name="connsiteY125" fmla="*/ 538324 h 1164592"/>
              <a:gd name="connsiteX126" fmla="*/ 769144 w 823913"/>
              <a:gd name="connsiteY126" fmla="*/ 524036 h 1164592"/>
              <a:gd name="connsiteX127" fmla="*/ 764381 w 823913"/>
              <a:gd name="connsiteY127" fmla="*/ 504986 h 1164592"/>
              <a:gd name="connsiteX128" fmla="*/ 762000 w 823913"/>
              <a:gd name="connsiteY128" fmla="*/ 495461 h 1164592"/>
              <a:gd name="connsiteX129" fmla="*/ 757238 w 823913"/>
              <a:gd name="connsiteY129" fmla="*/ 481174 h 1164592"/>
              <a:gd name="connsiteX130" fmla="*/ 731044 w 823913"/>
              <a:gd name="connsiteY130" fmla="*/ 469267 h 1164592"/>
              <a:gd name="connsiteX131" fmla="*/ 716756 w 823913"/>
              <a:gd name="connsiteY131" fmla="*/ 464505 h 1164592"/>
              <a:gd name="connsiteX132" fmla="*/ 709613 w 823913"/>
              <a:gd name="connsiteY132" fmla="*/ 459742 h 1164592"/>
              <a:gd name="connsiteX133" fmla="*/ 683419 w 823913"/>
              <a:gd name="connsiteY133" fmla="*/ 450217 h 1164592"/>
              <a:gd name="connsiteX134" fmla="*/ 669131 w 823913"/>
              <a:gd name="connsiteY134" fmla="*/ 435930 h 1164592"/>
              <a:gd name="connsiteX135" fmla="*/ 661988 w 823913"/>
              <a:gd name="connsiteY135" fmla="*/ 428786 h 1164592"/>
              <a:gd name="connsiteX136" fmla="*/ 657225 w 823913"/>
              <a:gd name="connsiteY136" fmla="*/ 407355 h 1164592"/>
              <a:gd name="connsiteX137" fmla="*/ 654844 w 823913"/>
              <a:gd name="connsiteY137" fmla="*/ 397830 h 1164592"/>
              <a:gd name="connsiteX138" fmla="*/ 650081 w 823913"/>
              <a:gd name="connsiteY138" fmla="*/ 362111 h 1164592"/>
              <a:gd name="connsiteX139" fmla="*/ 635794 w 823913"/>
              <a:gd name="connsiteY139" fmla="*/ 333536 h 1164592"/>
              <a:gd name="connsiteX140" fmla="*/ 631031 w 823913"/>
              <a:gd name="connsiteY140" fmla="*/ 324011 h 1164592"/>
              <a:gd name="connsiteX141" fmla="*/ 626269 w 823913"/>
              <a:gd name="connsiteY141" fmla="*/ 312105 h 1164592"/>
              <a:gd name="connsiteX142" fmla="*/ 616744 w 823913"/>
              <a:gd name="connsiteY142" fmla="*/ 300199 h 1164592"/>
              <a:gd name="connsiteX143" fmla="*/ 614363 w 823913"/>
              <a:gd name="connsiteY143" fmla="*/ 293055 h 1164592"/>
              <a:gd name="connsiteX144" fmla="*/ 602456 w 823913"/>
              <a:gd name="connsiteY144" fmla="*/ 276386 h 1164592"/>
              <a:gd name="connsiteX145" fmla="*/ 588169 w 823913"/>
              <a:gd name="connsiteY145" fmla="*/ 254955 h 1164592"/>
              <a:gd name="connsiteX146" fmla="*/ 564356 w 823913"/>
              <a:gd name="connsiteY146" fmla="*/ 243049 h 1164592"/>
              <a:gd name="connsiteX147" fmla="*/ 545306 w 823913"/>
              <a:gd name="connsiteY147" fmla="*/ 233524 h 1164592"/>
              <a:gd name="connsiteX148" fmla="*/ 531019 w 823913"/>
              <a:gd name="connsiteY148" fmla="*/ 216855 h 1164592"/>
              <a:gd name="connsiteX149" fmla="*/ 521494 w 823913"/>
              <a:gd name="connsiteY149" fmla="*/ 195424 h 1164592"/>
              <a:gd name="connsiteX150" fmla="*/ 519113 w 823913"/>
              <a:gd name="connsiteY150" fmla="*/ 185899 h 1164592"/>
              <a:gd name="connsiteX151" fmla="*/ 511969 w 823913"/>
              <a:gd name="connsiteY151" fmla="*/ 173992 h 1164592"/>
              <a:gd name="connsiteX152" fmla="*/ 507206 w 823913"/>
              <a:gd name="connsiteY152" fmla="*/ 164467 h 1164592"/>
              <a:gd name="connsiteX153" fmla="*/ 504825 w 823913"/>
              <a:gd name="connsiteY153" fmla="*/ 157324 h 1164592"/>
              <a:gd name="connsiteX154" fmla="*/ 495300 w 823913"/>
              <a:gd name="connsiteY154" fmla="*/ 150180 h 1164592"/>
              <a:gd name="connsiteX155" fmla="*/ 473869 w 823913"/>
              <a:gd name="connsiteY155" fmla="*/ 138274 h 1164592"/>
              <a:gd name="connsiteX156" fmla="*/ 466725 w 823913"/>
              <a:gd name="connsiteY156" fmla="*/ 135892 h 1164592"/>
              <a:gd name="connsiteX157" fmla="*/ 450056 w 823913"/>
              <a:gd name="connsiteY157" fmla="*/ 133511 h 1164592"/>
              <a:gd name="connsiteX158" fmla="*/ 442913 w 823913"/>
              <a:gd name="connsiteY158" fmla="*/ 131130 h 1164592"/>
              <a:gd name="connsiteX159" fmla="*/ 435769 w 823913"/>
              <a:gd name="connsiteY159" fmla="*/ 123986 h 1164592"/>
              <a:gd name="connsiteX160" fmla="*/ 428625 w 823913"/>
              <a:gd name="connsiteY160" fmla="*/ 119224 h 1164592"/>
              <a:gd name="connsiteX161" fmla="*/ 426244 w 823913"/>
              <a:gd name="connsiteY161" fmla="*/ 112080 h 1164592"/>
              <a:gd name="connsiteX162" fmla="*/ 407194 w 823913"/>
              <a:gd name="connsiteY162" fmla="*/ 88267 h 1164592"/>
              <a:gd name="connsiteX163" fmla="*/ 402431 w 823913"/>
              <a:gd name="connsiteY163" fmla="*/ 81124 h 1164592"/>
              <a:gd name="connsiteX164" fmla="*/ 392906 w 823913"/>
              <a:gd name="connsiteY164" fmla="*/ 71599 h 1164592"/>
              <a:gd name="connsiteX165" fmla="*/ 388144 w 823913"/>
              <a:gd name="connsiteY165" fmla="*/ 64455 h 1164592"/>
              <a:gd name="connsiteX166" fmla="*/ 373856 w 823913"/>
              <a:gd name="connsiteY166" fmla="*/ 62074 h 1164592"/>
              <a:gd name="connsiteX167" fmla="*/ 347663 w 823913"/>
              <a:gd name="connsiteY167" fmla="*/ 57311 h 1164592"/>
              <a:gd name="connsiteX168" fmla="*/ 283369 w 823913"/>
              <a:gd name="connsiteY168" fmla="*/ 52549 h 1164592"/>
              <a:gd name="connsiteX169" fmla="*/ 280988 w 823913"/>
              <a:gd name="connsiteY169" fmla="*/ 43024 h 1164592"/>
              <a:gd name="connsiteX170" fmla="*/ 278606 w 823913"/>
              <a:gd name="connsiteY170" fmla="*/ 14449 h 1164592"/>
              <a:gd name="connsiteX171" fmla="*/ 271463 w 823913"/>
              <a:gd name="connsiteY171" fmla="*/ 12067 h 1164592"/>
              <a:gd name="connsiteX172" fmla="*/ 245269 w 823913"/>
              <a:gd name="connsiteY172" fmla="*/ 16830 h 1164592"/>
              <a:gd name="connsiteX173" fmla="*/ 233363 w 823913"/>
              <a:gd name="connsiteY173" fmla="*/ 23974 h 1164592"/>
              <a:gd name="connsiteX174" fmla="*/ 195263 w 823913"/>
              <a:gd name="connsiteY174" fmla="*/ 19211 h 1164592"/>
              <a:gd name="connsiteX175" fmla="*/ 188119 w 823913"/>
              <a:gd name="connsiteY175" fmla="*/ 14449 h 1164592"/>
              <a:gd name="connsiteX176" fmla="*/ 176213 w 823913"/>
              <a:gd name="connsiteY176" fmla="*/ 12067 h 1164592"/>
              <a:gd name="connsiteX177" fmla="*/ 169069 w 823913"/>
              <a:gd name="connsiteY177" fmla="*/ 9686 h 1164592"/>
              <a:gd name="connsiteX178" fmla="*/ 152400 w 823913"/>
              <a:gd name="connsiteY178" fmla="*/ 4924 h 1164592"/>
              <a:gd name="connsiteX179" fmla="*/ 154781 w 823913"/>
              <a:gd name="connsiteY179" fmla="*/ 161 h 1164592"/>
              <a:gd name="connsiteX0" fmla="*/ 154781 w 823913"/>
              <a:gd name="connsiteY0" fmla="*/ 161 h 1164592"/>
              <a:gd name="connsiteX1" fmla="*/ 147638 w 823913"/>
              <a:gd name="connsiteY1" fmla="*/ 12067 h 1164592"/>
              <a:gd name="connsiteX2" fmla="*/ 142875 w 823913"/>
              <a:gd name="connsiteY2" fmla="*/ 19211 h 1164592"/>
              <a:gd name="connsiteX3" fmla="*/ 152400 w 823913"/>
              <a:gd name="connsiteY3" fmla="*/ 112080 h 1164592"/>
              <a:gd name="connsiteX4" fmla="*/ 133350 w 823913"/>
              <a:gd name="connsiteY4" fmla="*/ 159705 h 1164592"/>
              <a:gd name="connsiteX5" fmla="*/ 123825 w 823913"/>
              <a:gd name="connsiteY5" fmla="*/ 202567 h 1164592"/>
              <a:gd name="connsiteX6" fmla="*/ 111919 w 823913"/>
              <a:gd name="connsiteY6" fmla="*/ 223999 h 1164592"/>
              <a:gd name="connsiteX7" fmla="*/ 104775 w 823913"/>
              <a:gd name="connsiteY7" fmla="*/ 226380 h 1164592"/>
              <a:gd name="connsiteX8" fmla="*/ 95250 w 823913"/>
              <a:gd name="connsiteY8" fmla="*/ 233524 h 1164592"/>
              <a:gd name="connsiteX9" fmla="*/ 88106 w 823913"/>
              <a:gd name="connsiteY9" fmla="*/ 235905 h 1164592"/>
              <a:gd name="connsiteX10" fmla="*/ 76200 w 823913"/>
              <a:gd name="connsiteY10" fmla="*/ 247811 h 1164592"/>
              <a:gd name="connsiteX11" fmla="*/ 59531 w 823913"/>
              <a:gd name="connsiteY11" fmla="*/ 262099 h 1164592"/>
              <a:gd name="connsiteX12" fmla="*/ 45244 w 823913"/>
              <a:gd name="connsiteY12" fmla="*/ 283530 h 1164592"/>
              <a:gd name="connsiteX13" fmla="*/ 38100 w 823913"/>
              <a:gd name="connsiteY13" fmla="*/ 302580 h 1164592"/>
              <a:gd name="connsiteX14" fmla="*/ 30956 w 823913"/>
              <a:gd name="connsiteY14" fmla="*/ 335917 h 1164592"/>
              <a:gd name="connsiteX15" fmla="*/ 26194 w 823913"/>
              <a:gd name="connsiteY15" fmla="*/ 378780 h 1164592"/>
              <a:gd name="connsiteX16" fmla="*/ 16669 w 823913"/>
              <a:gd name="connsiteY16" fmla="*/ 409736 h 1164592"/>
              <a:gd name="connsiteX17" fmla="*/ 11906 w 823913"/>
              <a:gd name="connsiteY17" fmla="*/ 419261 h 1164592"/>
              <a:gd name="connsiteX18" fmla="*/ 4763 w 823913"/>
              <a:gd name="connsiteY18" fmla="*/ 445455 h 1164592"/>
              <a:gd name="connsiteX19" fmla="*/ 2381 w 823913"/>
              <a:gd name="connsiteY19" fmla="*/ 452599 h 1164592"/>
              <a:gd name="connsiteX20" fmla="*/ 0 w 823913"/>
              <a:gd name="connsiteY20" fmla="*/ 462124 h 1164592"/>
              <a:gd name="connsiteX21" fmla="*/ 2381 w 823913"/>
              <a:gd name="connsiteY21" fmla="*/ 554992 h 1164592"/>
              <a:gd name="connsiteX22" fmla="*/ 4763 w 823913"/>
              <a:gd name="connsiteY22" fmla="*/ 562136 h 1164592"/>
              <a:gd name="connsiteX23" fmla="*/ 11906 w 823913"/>
              <a:gd name="connsiteY23" fmla="*/ 569280 h 1164592"/>
              <a:gd name="connsiteX24" fmla="*/ 21431 w 823913"/>
              <a:gd name="connsiteY24" fmla="*/ 585949 h 1164592"/>
              <a:gd name="connsiteX25" fmla="*/ 30956 w 823913"/>
              <a:gd name="connsiteY25" fmla="*/ 588330 h 1164592"/>
              <a:gd name="connsiteX26" fmla="*/ 38100 w 823913"/>
              <a:gd name="connsiteY26" fmla="*/ 595474 h 1164592"/>
              <a:gd name="connsiteX27" fmla="*/ 45244 w 823913"/>
              <a:gd name="connsiteY27" fmla="*/ 597855 h 1164592"/>
              <a:gd name="connsiteX28" fmla="*/ 52388 w 823913"/>
              <a:gd name="connsiteY28" fmla="*/ 602617 h 1164592"/>
              <a:gd name="connsiteX29" fmla="*/ 54769 w 823913"/>
              <a:gd name="connsiteY29" fmla="*/ 657386 h 1164592"/>
              <a:gd name="connsiteX30" fmla="*/ 57150 w 823913"/>
              <a:gd name="connsiteY30" fmla="*/ 693105 h 1164592"/>
              <a:gd name="connsiteX31" fmla="*/ 64294 w 823913"/>
              <a:gd name="connsiteY31" fmla="*/ 695486 h 1164592"/>
              <a:gd name="connsiteX32" fmla="*/ 102394 w 823913"/>
              <a:gd name="connsiteY32" fmla="*/ 700249 h 1164592"/>
              <a:gd name="connsiteX33" fmla="*/ 119063 w 823913"/>
              <a:gd name="connsiteY33" fmla="*/ 705011 h 1164592"/>
              <a:gd name="connsiteX34" fmla="*/ 150019 w 823913"/>
              <a:gd name="connsiteY34" fmla="*/ 724061 h 1164592"/>
              <a:gd name="connsiteX35" fmla="*/ 169069 w 823913"/>
              <a:gd name="connsiteY35" fmla="*/ 738349 h 1164592"/>
              <a:gd name="connsiteX36" fmla="*/ 178594 w 823913"/>
              <a:gd name="connsiteY36" fmla="*/ 745492 h 1164592"/>
              <a:gd name="connsiteX37" fmla="*/ 190500 w 823913"/>
              <a:gd name="connsiteY37" fmla="*/ 764542 h 1164592"/>
              <a:gd name="connsiteX38" fmla="*/ 197644 w 823913"/>
              <a:gd name="connsiteY38" fmla="*/ 785974 h 1164592"/>
              <a:gd name="connsiteX39" fmla="*/ 207169 w 823913"/>
              <a:gd name="connsiteY39" fmla="*/ 802642 h 1164592"/>
              <a:gd name="connsiteX40" fmla="*/ 214313 w 823913"/>
              <a:gd name="connsiteY40" fmla="*/ 828836 h 1164592"/>
              <a:gd name="connsiteX41" fmla="*/ 216694 w 823913"/>
              <a:gd name="connsiteY41" fmla="*/ 838361 h 1164592"/>
              <a:gd name="connsiteX42" fmla="*/ 223838 w 823913"/>
              <a:gd name="connsiteY42" fmla="*/ 857411 h 1164592"/>
              <a:gd name="connsiteX43" fmla="*/ 230981 w 823913"/>
              <a:gd name="connsiteY43" fmla="*/ 874080 h 1164592"/>
              <a:gd name="connsiteX44" fmla="*/ 242888 w 823913"/>
              <a:gd name="connsiteY44" fmla="*/ 890749 h 1164592"/>
              <a:gd name="connsiteX45" fmla="*/ 252413 w 823913"/>
              <a:gd name="connsiteY45" fmla="*/ 905036 h 1164592"/>
              <a:gd name="connsiteX46" fmla="*/ 257175 w 823913"/>
              <a:gd name="connsiteY46" fmla="*/ 912180 h 1164592"/>
              <a:gd name="connsiteX47" fmla="*/ 259556 w 823913"/>
              <a:gd name="connsiteY47" fmla="*/ 919324 h 1164592"/>
              <a:gd name="connsiteX48" fmla="*/ 261938 w 823913"/>
              <a:gd name="connsiteY48" fmla="*/ 931230 h 1164592"/>
              <a:gd name="connsiteX49" fmla="*/ 276225 w 823913"/>
              <a:gd name="connsiteY49" fmla="*/ 952661 h 1164592"/>
              <a:gd name="connsiteX50" fmla="*/ 283369 w 823913"/>
              <a:gd name="connsiteY50" fmla="*/ 957424 h 1164592"/>
              <a:gd name="connsiteX51" fmla="*/ 292894 w 823913"/>
              <a:gd name="connsiteY51" fmla="*/ 964567 h 1164592"/>
              <a:gd name="connsiteX52" fmla="*/ 309563 w 823913"/>
              <a:gd name="connsiteY52" fmla="*/ 978855 h 1164592"/>
              <a:gd name="connsiteX53" fmla="*/ 311944 w 823913"/>
              <a:gd name="connsiteY53" fmla="*/ 985999 h 1164592"/>
              <a:gd name="connsiteX54" fmla="*/ 297656 w 823913"/>
              <a:gd name="connsiteY54" fmla="*/ 1002667 h 1164592"/>
              <a:gd name="connsiteX55" fmla="*/ 290513 w 823913"/>
              <a:gd name="connsiteY55" fmla="*/ 1009811 h 1164592"/>
              <a:gd name="connsiteX56" fmla="*/ 292894 w 823913"/>
              <a:gd name="connsiteY56" fmla="*/ 1024099 h 1164592"/>
              <a:gd name="connsiteX57" fmla="*/ 300038 w 823913"/>
              <a:gd name="connsiteY57" fmla="*/ 1031242 h 1164592"/>
              <a:gd name="connsiteX58" fmla="*/ 316706 w 823913"/>
              <a:gd name="connsiteY58" fmla="*/ 1038386 h 1164592"/>
              <a:gd name="connsiteX59" fmla="*/ 340519 w 823913"/>
              <a:gd name="connsiteY59" fmla="*/ 1036005 h 1164592"/>
              <a:gd name="connsiteX60" fmla="*/ 361950 w 823913"/>
              <a:gd name="connsiteY60" fmla="*/ 1019336 h 1164592"/>
              <a:gd name="connsiteX61" fmla="*/ 378619 w 823913"/>
              <a:gd name="connsiteY61" fmla="*/ 1028861 h 1164592"/>
              <a:gd name="connsiteX62" fmla="*/ 381000 w 823913"/>
              <a:gd name="connsiteY62" fmla="*/ 1038386 h 1164592"/>
              <a:gd name="connsiteX63" fmla="*/ 378619 w 823913"/>
              <a:gd name="connsiteY63" fmla="*/ 1059817 h 1164592"/>
              <a:gd name="connsiteX64" fmla="*/ 369094 w 823913"/>
              <a:gd name="connsiteY64" fmla="*/ 1069342 h 1164592"/>
              <a:gd name="connsiteX65" fmla="*/ 354806 w 823913"/>
              <a:gd name="connsiteY65" fmla="*/ 1076486 h 1164592"/>
              <a:gd name="connsiteX66" fmla="*/ 335756 w 823913"/>
              <a:gd name="connsiteY66" fmla="*/ 1095536 h 1164592"/>
              <a:gd name="connsiteX67" fmla="*/ 340519 w 823913"/>
              <a:gd name="connsiteY67" fmla="*/ 1116967 h 1164592"/>
              <a:gd name="connsiteX68" fmla="*/ 359569 w 823913"/>
              <a:gd name="connsiteY68" fmla="*/ 1126492 h 1164592"/>
              <a:gd name="connsiteX69" fmla="*/ 366713 w 823913"/>
              <a:gd name="connsiteY69" fmla="*/ 1131255 h 1164592"/>
              <a:gd name="connsiteX70" fmla="*/ 376238 w 823913"/>
              <a:gd name="connsiteY70" fmla="*/ 1136017 h 1164592"/>
              <a:gd name="connsiteX71" fmla="*/ 392906 w 823913"/>
              <a:gd name="connsiteY71" fmla="*/ 1150305 h 1164592"/>
              <a:gd name="connsiteX72" fmla="*/ 400050 w 823913"/>
              <a:gd name="connsiteY72" fmla="*/ 1159830 h 1164592"/>
              <a:gd name="connsiteX73" fmla="*/ 409575 w 823913"/>
              <a:gd name="connsiteY73" fmla="*/ 1164592 h 1164592"/>
              <a:gd name="connsiteX74" fmla="*/ 433388 w 823913"/>
              <a:gd name="connsiteY74" fmla="*/ 1159830 h 1164592"/>
              <a:gd name="connsiteX75" fmla="*/ 440531 w 823913"/>
              <a:gd name="connsiteY75" fmla="*/ 1152686 h 1164592"/>
              <a:gd name="connsiteX76" fmla="*/ 450056 w 823913"/>
              <a:gd name="connsiteY76" fmla="*/ 1145542 h 1164592"/>
              <a:gd name="connsiteX77" fmla="*/ 471488 w 823913"/>
              <a:gd name="connsiteY77" fmla="*/ 1136017 h 1164592"/>
              <a:gd name="connsiteX78" fmla="*/ 492919 w 823913"/>
              <a:gd name="connsiteY78" fmla="*/ 1126492 h 1164592"/>
              <a:gd name="connsiteX79" fmla="*/ 583406 w 823913"/>
              <a:gd name="connsiteY79" fmla="*/ 1121730 h 1164592"/>
              <a:gd name="connsiteX80" fmla="*/ 595313 w 823913"/>
              <a:gd name="connsiteY80" fmla="*/ 1119349 h 1164592"/>
              <a:gd name="connsiteX81" fmla="*/ 604838 w 823913"/>
              <a:gd name="connsiteY81" fmla="*/ 1114586 h 1164592"/>
              <a:gd name="connsiteX82" fmla="*/ 611981 w 823913"/>
              <a:gd name="connsiteY82" fmla="*/ 1112205 h 1164592"/>
              <a:gd name="connsiteX83" fmla="*/ 616744 w 823913"/>
              <a:gd name="connsiteY83" fmla="*/ 1102680 h 1164592"/>
              <a:gd name="connsiteX84" fmla="*/ 619125 w 823913"/>
              <a:gd name="connsiteY84" fmla="*/ 1093155 h 1164592"/>
              <a:gd name="connsiteX85" fmla="*/ 607219 w 823913"/>
              <a:gd name="connsiteY85" fmla="*/ 1078867 h 1164592"/>
              <a:gd name="connsiteX86" fmla="*/ 602456 w 823913"/>
              <a:gd name="connsiteY86" fmla="*/ 1071724 h 1164592"/>
              <a:gd name="connsiteX87" fmla="*/ 600075 w 823913"/>
              <a:gd name="connsiteY87" fmla="*/ 1024099 h 1164592"/>
              <a:gd name="connsiteX88" fmla="*/ 602456 w 823913"/>
              <a:gd name="connsiteY88" fmla="*/ 1014574 h 1164592"/>
              <a:gd name="connsiteX89" fmla="*/ 607219 w 823913"/>
              <a:gd name="connsiteY89" fmla="*/ 1007430 h 1164592"/>
              <a:gd name="connsiteX90" fmla="*/ 616744 w 823913"/>
              <a:gd name="connsiteY90" fmla="*/ 988380 h 1164592"/>
              <a:gd name="connsiteX91" fmla="*/ 611981 w 823913"/>
              <a:gd name="connsiteY91" fmla="*/ 945517 h 1164592"/>
              <a:gd name="connsiteX92" fmla="*/ 604838 w 823913"/>
              <a:gd name="connsiteY92" fmla="*/ 933611 h 1164592"/>
              <a:gd name="connsiteX93" fmla="*/ 600075 w 823913"/>
              <a:gd name="connsiteY93" fmla="*/ 890749 h 1164592"/>
              <a:gd name="connsiteX94" fmla="*/ 602456 w 823913"/>
              <a:gd name="connsiteY94" fmla="*/ 850267 h 1164592"/>
              <a:gd name="connsiteX95" fmla="*/ 619125 w 823913"/>
              <a:gd name="connsiteY95" fmla="*/ 831217 h 1164592"/>
              <a:gd name="connsiteX96" fmla="*/ 626269 w 823913"/>
              <a:gd name="connsiteY96" fmla="*/ 826455 h 1164592"/>
              <a:gd name="connsiteX97" fmla="*/ 640556 w 823913"/>
              <a:gd name="connsiteY97" fmla="*/ 821692 h 1164592"/>
              <a:gd name="connsiteX98" fmla="*/ 652463 w 823913"/>
              <a:gd name="connsiteY98" fmla="*/ 814549 h 1164592"/>
              <a:gd name="connsiteX99" fmla="*/ 671513 w 823913"/>
              <a:gd name="connsiteY99" fmla="*/ 809786 h 1164592"/>
              <a:gd name="connsiteX100" fmla="*/ 678656 w 823913"/>
              <a:gd name="connsiteY100" fmla="*/ 807405 h 1164592"/>
              <a:gd name="connsiteX101" fmla="*/ 678656 w 823913"/>
              <a:gd name="connsiteY101" fmla="*/ 709774 h 1164592"/>
              <a:gd name="connsiteX102" fmla="*/ 661988 w 823913"/>
              <a:gd name="connsiteY102" fmla="*/ 697867 h 1164592"/>
              <a:gd name="connsiteX103" fmla="*/ 664369 w 823913"/>
              <a:gd name="connsiteY103" fmla="*/ 685961 h 1164592"/>
              <a:gd name="connsiteX104" fmla="*/ 681038 w 823913"/>
              <a:gd name="connsiteY104" fmla="*/ 688342 h 1164592"/>
              <a:gd name="connsiteX105" fmla="*/ 704850 w 823913"/>
              <a:gd name="connsiteY105" fmla="*/ 685961 h 1164592"/>
              <a:gd name="connsiteX106" fmla="*/ 711994 w 823913"/>
              <a:gd name="connsiteY106" fmla="*/ 678817 h 1164592"/>
              <a:gd name="connsiteX107" fmla="*/ 716756 w 823913"/>
              <a:gd name="connsiteY107" fmla="*/ 671674 h 1164592"/>
              <a:gd name="connsiteX108" fmla="*/ 735806 w 823913"/>
              <a:gd name="connsiteY108" fmla="*/ 662149 h 1164592"/>
              <a:gd name="connsiteX109" fmla="*/ 762000 w 823913"/>
              <a:gd name="connsiteY109" fmla="*/ 640717 h 1164592"/>
              <a:gd name="connsiteX110" fmla="*/ 781050 w 823913"/>
              <a:gd name="connsiteY110" fmla="*/ 635955 h 1164592"/>
              <a:gd name="connsiteX111" fmla="*/ 790575 w 823913"/>
              <a:gd name="connsiteY111" fmla="*/ 631192 h 1164592"/>
              <a:gd name="connsiteX112" fmla="*/ 807244 w 823913"/>
              <a:gd name="connsiteY112" fmla="*/ 626430 h 1164592"/>
              <a:gd name="connsiteX113" fmla="*/ 812006 w 823913"/>
              <a:gd name="connsiteY113" fmla="*/ 619286 h 1164592"/>
              <a:gd name="connsiteX114" fmla="*/ 819150 w 823913"/>
              <a:gd name="connsiteY114" fmla="*/ 612142 h 1164592"/>
              <a:gd name="connsiteX115" fmla="*/ 823913 w 823913"/>
              <a:gd name="connsiteY115" fmla="*/ 602617 h 1164592"/>
              <a:gd name="connsiteX116" fmla="*/ 819150 w 823913"/>
              <a:gd name="connsiteY116" fmla="*/ 593092 h 1164592"/>
              <a:gd name="connsiteX117" fmla="*/ 809625 w 823913"/>
              <a:gd name="connsiteY117" fmla="*/ 590711 h 1164592"/>
              <a:gd name="connsiteX118" fmla="*/ 797719 w 823913"/>
              <a:gd name="connsiteY118" fmla="*/ 588330 h 1164592"/>
              <a:gd name="connsiteX119" fmla="*/ 795338 w 823913"/>
              <a:gd name="connsiteY119" fmla="*/ 581186 h 1164592"/>
              <a:gd name="connsiteX120" fmla="*/ 790575 w 823913"/>
              <a:gd name="connsiteY120" fmla="*/ 574042 h 1164592"/>
              <a:gd name="connsiteX121" fmla="*/ 788194 w 823913"/>
              <a:gd name="connsiteY121" fmla="*/ 562136 h 1164592"/>
              <a:gd name="connsiteX122" fmla="*/ 785813 w 823913"/>
              <a:gd name="connsiteY122" fmla="*/ 554992 h 1164592"/>
              <a:gd name="connsiteX123" fmla="*/ 792956 w 823913"/>
              <a:gd name="connsiteY123" fmla="*/ 547849 h 1164592"/>
              <a:gd name="connsiteX124" fmla="*/ 778669 w 823913"/>
              <a:gd name="connsiteY124" fmla="*/ 538324 h 1164592"/>
              <a:gd name="connsiteX125" fmla="*/ 769144 w 823913"/>
              <a:gd name="connsiteY125" fmla="*/ 524036 h 1164592"/>
              <a:gd name="connsiteX126" fmla="*/ 764381 w 823913"/>
              <a:gd name="connsiteY126" fmla="*/ 504986 h 1164592"/>
              <a:gd name="connsiteX127" fmla="*/ 762000 w 823913"/>
              <a:gd name="connsiteY127" fmla="*/ 495461 h 1164592"/>
              <a:gd name="connsiteX128" fmla="*/ 757238 w 823913"/>
              <a:gd name="connsiteY128" fmla="*/ 481174 h 1164592"/>
              <a:gd name="connsiteX129" fmla="*/ 731044 w 823913"/>
              <a:gd name="connsiteY129" fmla="*/ 469267 h 1164592"/>
              <a:gd name="connsiteX130" fmla="*/ 716756 w 823913"/>
              <a:gd name="connsiteY130" fmla="*/ 464505 h 1164592"/>
              <a:gd name="connsiteX131" fmla="*/ 709613 w 823913"/>
              <a:gd name="connsiteY131" fmla="*/ 459742 h 1164592"/>
              <a:gd name="connsiteX132" fmla="*/ 683419 w 823913"/>
              <a:gd name="connsiteY132" fmla="*/ 450217 h 1164592"/>
              <a:gd name="connsiteX133" fmla="*/ 669131 w 823913"/>
              <a:gd name="connsiteY133" fmla="*/ 435930 h 1164592"/>
              <a:gd name="connsiteX134" fmla="*/ 661988 w 823913"/>
              <a:gd name="connsiteY134" fmla="*/ 428786 h 1164592"/>
              <a:gd name="connsiteX135" fmla="*/ 657225 w 823913"/>
              <a:gd name="connsiteY135" fmla="*/ 407355 h 1164592"/>
              <a:gd name="connsiteX136" fmla="*/ 654844 w 823913"/>
              <a:gd name="connsiteY136" fmla="*/ 397830 h 1164592"/>
              <a:gd name="connsiteX137" fmla="*/ 650081 w 823913"/>
              <a:gd name="connsiteY137" fmla="*/ 362111 h 1164592"/>
              <a:gd name="connsiteX138" fmla="*/ 635794 w 823913"/>
              <a:gd name="connsiteY138" fmla="*/ 333536 h 1164592"/>
              <a:gd name="connsiteX139" fmla="*/ 631031 w 823913"/>
              <a:gd name="connsiteY139" fmla="*/ 324011 h 1164592"/>
              <a:gd name="connsiteX140" fmla="*/ 626269 w 823913"/>
              <a:gd name="connsiteY140" fmla="*/ 312105 h 1164592"/>
              <a:gd name="connsiteX141" fmla="*/ 616744 w 823913"/>
              <a:gd name="connsiteY141" fmla="*/ 300199 h 1164592"/>
              <a:gd name="connsiteX142" fmla="*/ 614363 w 823913"/>
              <a:gd name="connsiteY142" fmla="*/ 293055 h 1164592"/>
              <a:gd name="connsiteX143" fmla="*/ 602456 w 823913"/>
              <a:gd name="connsiteY143" fmla="*/ 276386 h 1164592"/>
              <a:gd name="connsiteX144" fmla="*/ 588169 w 823913"/>
              <a:gd name="connsiteY144" fmla="*/ 254955 h 1164592"/>
              <a:gd name="connsiteX145" fmla="*/ 564356 w 823913"/>
              <a:gd name="connsiteY145" fmla="*/ 243049 h 1164592"/>
              <a:gd name="connsiteX146" fmla="*/ 545306 w 823913"/>
              <a:gd name="connsiteY146" fmla="*/ 233524 h 1164592"/>
              <a:gd name="connsiteX147" fmla="*/ 531019 w 823913"/>
              <a:gd name="connsiteY147" fmla="*/ 216855 h 1164592"/>
              <a:gd name="connsiteX148" fmla="*/ 521494 w 823913"/>
              <a:gd name="connsiteY148" fmla="*/ 195424 h 1164592"/>
              <a:gd name="connsiteX149" fmla="*/ 519113 w 823913"/>
              <a:gd name="connsiteY149" fmla="*/ 185899 h 1164592"/>
              <a:gd name="connsiteX150" fmla="*/ 511969 w 823913"/>
              <a:gd name="connsiteY150" fmla="*/ 173992 h 1164592"/>
              <a:gd name="connsiteX151" fmla="*/ 507206 w 823913"/>
              <a:gd name="connsiteY151" fmla="*/ 164467 h 1164592"/>
              <a:gd name="connsiteX152" fmla="*/ 504825 w 823913"/>
              <a:gd name="connsiteY152" fmla="*/ 157324 h 1164592"/>
              <a:gd name="connsiteX153" fmla="*/ 495300 w 823913"/>
              <a:gd name="connsiteY153" fmla="*/ 150180 h 1164592"/>
              <a:gd name="connsiteX154" fmla="*/ 473869 w 823913"/>
              <a:gd name="connsiteY154" fmla="*/ 138274 h 1164592"/>
              <a:gd name="connsiteX155" fmla="*/ 466725 w 823913"/>
              <a:gd name="connsiteY155" fmla="*/ 135892 h 1164592"/>
              <a:gd name="connsiteX156" fmla="*/ 450056 w 823913"/>
              <a:gd name="connsiteY156" fmla="*/ 133511 h 1164592"/>
              <a:gd name="connsiteX157" fmla="*/ 442913 w 823913"/>
              <a:gd name="connsiteY157" fmla="*/ 131130 h 1164592"/>
              <a:gd name="connsiteX158" fmla="*/ 435769 w 823913"/>
              <a:gd name="connsiteY158" fmla="*/ 123986 h 1164592"/>
              <a:gd name="connsiteX159" fmla="*/ 428625 w 823913"/>
              <a:gd name="connsiteY159" fmla="*/ 119224 h 1164592"/>
              <a:gd name="connsiteX160" fmla="*/ 426244 w 823913"/>
              <a:gd name="connsiteY160" fmla="*/ 112080 h 1164592"/>
              <a:gd name="connsiteX161" fmla="*/ 407194 w 823913"/>
              <a:gd name="connsiteY161" fmla="*/ 88267 h 1164592"/>
              <a:gd name="connsiteX162" fmla="*/ 402431 w 823913"/>
              <a:gd name="connsiteY162" fmla="*/ 81124 h 1164592"/>
              <a:gd name="connsiteX163" fmla="*/ 392906 w 823913"/>
              <a:gd name="connsiteY163" fmla="*/ 71599 h 1164592"/>
              <a:gd name="connsiteX164" fmla="*/ 388144 w 823913"/>
              <a:gd name="connsiteY164" fmla="*/ 64455 h 1164592"/>
              <a:gd name="connsiteX165" fmla="*/ 373856 w 823913"/>
              <a:gd name="connsiteY165" fmla="*/ 62074 h 1164592"/>
              <a:gd name="connsiteX166" fmla="*/ 347663 w 823913"/>
              <a:gd name="connsiteY166" fmla="*/ 57311 h 1164592"/>
              <a:gd name="connsiteX167" fmla="*/ 283369 w 823913"/>
              <a:gd name="connsiteY167" fmla="*/ 52549 h 1164592"/>
              <a:gd name="connsiteX168" fmla="*/ 280988 w 823913"/>
              <a:gd name="connsiteY168" fmla="*/ 43024 h 1164592"/>
              <a:gd name="connsiteX169" fmla="*/ 278606 w 823913"/>
              <a:gd name="connsiteY169" fmla="*/ 14449 h 1164592"/>
              <a:gd name="connsiteX170" fmla="*/ 271463 w 823913"/>
              <a:gd name="connsiteY170" fmla="*/ 12067 h 1164592"/>
              <a:gd name="connsiteX171" fmla="*/ 245269 w 823913"/>
              <a:gd name="connsiteY171" fmla="*/ 16830 h 1164592"/>
              <a:gd name="connsiteX172" fmla="*/ 233363 w 823913"/>
              <a:gd name="connsiteY172" fmla="*/ 23974 h 1164592"/>
              <a:gd name="connsiteX173" fmla="*/ 195263 w 823913"/>
              <a:gd name="connsiteY173" fmla="*/ 19211 h 1164592"/>
              <a:gd name="connsiteX174" fmla="*/ 188119 w 823913"/>
              <a:gd name="connsiteY174" fmla="*/ 14449 h 1164592"/>
              <a:gd name="connsiteX175" fmla="*/ 176213 w 823913"/>
              <a:gd name="connsiteY175" fmla="*/ 12067 h 1164592"/>
              <a:gd name="connsiteX176" fmla="*/ 169069 w 823913"/>
              <a:gd name="connsiteY176" fmla="*/ 9686 h 1164592"/>
              <a:gd name="connsiteX177" fmla="*/ 152400 w 823913"/>
              <a:gd name="connsiteY177" fmla="*/ 4924 h 1164592"/>
              <a:gd name="connsiteX178" fmla="*/ 154781 w 823913"/>
              <a:gd name="connsiteY178" fmla="*/ 161 h 1164592"/>
              <a:gd name="connsiteX0" fmla="*/ 154781 w 823913"/>
              <a:gd name="connsiteY0" fmla="*/ 161 h 1164592"/>
              <a:gd name="connsiteX1" fmla="*/ 147638 w 823913"/>
              <a:gd name="connsiteY1" fmla="*/ 12067 h 1164592"/>
              <a:gd name="connsiteX2" fmla="*/ 142875 w 823913"/>
              <a:gd name="connsiteY2" fmla="*/ 19211 h 1164592"/>
              <a:gd name="connsiteX3" fmla="*/ 152400 w 823913"/>
              <a:gd name="connsiteY3" fmla="*/ 112080 h 1164592"/>
              <a:gd name="connsiteX4" fmla="*/ 133350 w 823913"/>
              <a:gd name="connsiteY4" fmla="*/ 159705 h 1164592"/>
              <a:gd name="connsiteX5" fmla="*/ 111919 w 823913"/>
              <a:gd name="connsiteY5" fmla="*/ 223999 h 1164592"/>
              <a:gd name="connsiteX6" fmla="*/ 104775 w 823913"/>
              <a:gd name="connsiteY6" fmla="*/ 226380 h 1164592"/>
              <a:gd name="connsiteX7" fmla="*/ 95250 w 823913"/>
              <a:gd name="connsiteY7" fmla="*/ 233524 h 1164592"/>
              <a:gd name="connsiteX8" fmla="*/ 88106 w 823913"/>
              <a:gd name="connsiteY8" fmla="*/ 235905 h 1164592"/>
              <a:gd name="connsiteX9" fmla="*/ 76200 w 823913"/>
              <a:gd name="connsiteY9" fmla="*/ 247811 h 1164592"/>
              <a:gd name="connsiteX10" fmla="*/ 59531 w 823913"/>
              <a:gd name="connsiteY10" fmla="*/ 262099 h 1164592"/>
              <a:gd name="connsiteX11" fmla="*/ 45244 w 823913"/>
              <a:gd name="connsiteY11" fmla="*/ 283530 h 1164592"/>
              <a:gd name="connsiteX12" fmla="*/ 38100 w 823913"/>
              <a:gd name="connsiteY12" fmla="*/ 302580 h 1164592"/>
              <a:gd name="connsiteX13" fmla="*/ 30956 w 823913"/>
              <a:gd name="connsiteY13" fmla="*/ 335917 h 1164592"/>
              <a:gd name="connsiteX14" fmla="*/ 26194 w 823913"/>
              <a:gd name="connsiteY14" fmla="*/ 378780 h 1164592"/>
              <a:gd name="connsiteX15" fmla="*/ 16669 w 823913"/>
              <a:gd name="connsiteY15" fmla="*/ 409736 h 1164592"/>
              <a:gd name="connsiteX16" fmla="*/ 11906 w 823913"/>
              <a:gd name="connsiteY16" fmla="*/ 419261 h 1164592"/>
              <a:gd name="connsiteX17" fmla="*/ 4763 w 823913"/>
              <a:gd name="connsiteY17" fmla="*/ 445455 h 1164592"/>
              <a:gd name="connsiteX18" fmla="*/ 2381 w 823913"/>
              <a:gd name="connsiteY18" fmla="*/ 452599 h 1164592"/>
              <a:gd name="connsiteX19" fmla="*/ 0 w 823913"/>
              <a:gd name="connsiteY19" fmla="*/ 462124 h 1164592"/>
              <a:gd name="connsiteX20" fmla="*/ 2381 w 823913"/>
              <a:gd name="connsiteY20" fmla="*/ 554992 h 1164592"/>
              <a:gd name="connsiteX21" fmla="*/ 4763 w 823913"/>
              <a:gd name="connsiteY21" fmla="*/ 562136 h 1164592"/>
              <a:gd name="connsiteX22" fmla="*/ 11906 w 823913"/>
              <a:gd name="connsiteY22" fmla="*/ 569280 h 1164592"/>
              <a:gd name="connsiteX23" fmla="*/ 21431 w 823913"/>
              <a:gd name="connsiteY23" fmla="*/ 585949 h 1164592"/>
              <a:gd name="connsiteX24" fmla="*/ 30956 w 823913"/>
              <a:gd name="connsiteY24" fmla="*/ 588330 h 1164592"/>
              <a:gd name="connsiteX25" fmla="*/ 38100 w 823913"/>
              <a:gd name="connsiteY25" fmla="*/ 595474 h 1164592"/>
              <a:gd name="connsiteX26" fmla="*/ 45244 w 823913"/>
              <a:gd name="connsiteY26" fmla="*/ 597855 h 1164592"/>
              <a:gd name="connsiteX27" fmla="*/ 52388 w 823913"/>
              <a:gd name="connsiteY27" fmla="*/ 602617 h 1164592"/>
              <a:gd name="connsiteX28" fmla="*/ 54769 w 823913"/>
              <a:gd name="connsiteY28" fmla="*/ 657386 h 1164592"/>
              <a:gd name="connsiteX29" fmla="*/ 57150 w 823913"/>
              <a:gd name="connsiteY29" fmla="*/ 693105 h 1164592"/>
              <a:gd name="connsiteX30" fmla="*/ 64294 w 823913"/>
              <a:gd name="connsiteY30" fmla="*/ 695486 h 1164592"/>
              <a:gd name="connsiteX31" fmla="*/ 102394 w 823913"/>
              <a:gd name="connsiteY31" fmla="*/ 700249 h 1164592"/>
              <a:gd name="connsiteX32" fmla="*/ 119063 w 823913"/>
              <a:gd name="connsiteY32" fmla="*/ 705011 h 1164592"/>
              <a:gd name="connsiteX33" fmla="*/ 150019 w 823913"/>
              <a:gd name="connsiteY33" fmla="*/ 724061 h 1164592"/>
              <a:gd name="connsiteX34" fmla="*/ 169069 w 823913"/>
              <a:gd name="connsiteY34" fmla="*/ 738349 h 1164592"/>
              <a:gd name="connsiteX35" fmla="*/ 178594 w 823913"/>
              <a:gd name="connsiteY35" fmla="*/ 745492 h 1164592"/>
              <a:gd name="connsiteX36" fmla="*/ 190500 w 823913"/>
              <a:gd name="connsiteY36" fmla="*/ 764542 h 1164592"/>
              <a:gd name="connsiteX37" fmla="*/ 197644 w 823913"/>
              <a:gd name="connsiteY37" fmla="*/ 785974 h 1164592"/>
              <a:gd name="connsiteX38" fmla="*/ 207169 w 823913"/>
              <a:gd name="connsiteY38" fmla="*/ 802642 h 1164592"/>
              <a:gd name="connsiteX39" fmla="*/ 214313 w 823913"/>
              <a:gd name="connsiteY39" fmla="*/ 828836 h 1164592"/>
              <a:gd name="connsiteX40" fmla="*/ 216694 w 823913"/>
              <a:gd name="connsiteY40" fmla="*/ 838361 h 1164592"/>
              <a:gd name="connsiteX41" fmla="*/ 223838 w 823913"/>
              <a:gd name="connsiteY41" fmla="*/ 857411 h 1164592"/>
              <a:gd name="connsiteX42" fmla="*/ 230981 w 823913"/>
              <a:gd name="connsiteY42" fmla="*/ 874080 h 1164592"/>
              <a:gd name="connsiteX43" fmla="*/ 242888 w 823913"/>
              <a:gd name="connsiteY43" fmla="*/ 890749 h 1164592"/>
              <a:gd name="connsiteX44" fmla="*/ 252413 w 823913"/>
              <a:gd name="connsiteY44" fmla="*/ 905036 h 1164592"/>
              <a:gd name="connsiteX45" fmla="*/ 257175 w 823913"/>
              <a:gd name="connsiteY45" fmla="*/ 912180 h 1164592"/>
              <a:gd name="connsiteX46" fmla="*/ 259556 w 823913"/>
              <a:gd name="connsiteY46" fmla="*/ 919324 h 1164592"/>
              <a:gd name="connsiteX47" fmla="*/ 261938 w 823913"/>
              <a:gd name="connsiteY47" fmla="*/ 931230 h 1164592"/>
              <a:gd name="connsiteX48" fmla="*/ 276225 w 823913"/>
              <a:gd name="connsiteY48" fmla="*/ 952661 h 1164592"/>
              <a:gd name="connsiteX49" fmla="*/ 283369 w 823913"/>
              <a:gd name="connsiteY49" fmla="*/ 957424 h 1164592"/>
              <a:gd name="connsiteX50" fmla="*/ 292894 w 823913"/>
              <a:gd name="connsiteY50" fmla="*/ 964567 h 1164592"/>
              <a:gd name="connsiteX51" fmla="*/ 309563 w 823913"/>
              <a:gd name="connsiteY51" fmla="*/ 978855 h 1164592"/>
              <a:gd name="connsiteX52" fmla="*/ 311944 w 823913"/>
              <a:gd name="connsiteY52" fmla="*/ 985999 h 1164592"/>
              <a:gd name="connsiteX53" fmla="*/ 297656 w 823913"/>
              <a:gd name="connsiteY53" fmla="*/ 1002667 h 1164592"/>
              <a:gd name="connsiteX54" fmla="*/ 290513 w 823913"/>
              <a:gd name="connsiteY54" fmla="*/ 1009811 h 1164592"/>
              <a:gd name="connsiteX55" fmla="*/ 292894 w 823913"/>
              <a:gd name="connsiteY55" fmla="*/ 1024099 h 1164592"/>
              <a:gd name="connsiteX56" fmla="*/ 300038 w 823913"/>
              <a:gd name="connsiteY56" fmla="*/ 1031242 h 1164592"/>
              <a:gd name="connsiteX57" fmla="*/ 316706 w 823913"/>
              <a:gd name="connsiteY57" fmla="*/ 1038386 h 1164592"/>
              <a:gd name="connsiteX58" fmla="*/ 340519 w 823913"/>
              <a:gd name="connsiteY58" fmla="*/ 1036005 h 1164592"/>
              <a:gd name="connsiteX59" fmla="*/ 361950 w 823913"/>
              <a:gd name="connsiteY59" fmla="*/ 1019336 h 1164592"/>
              <a:gd name="connsiteX60" fmla="*/ 378619 w 823913"/>
              <a:gd name="connsiteY60" fmla="*/ 1028861 h 1164592"/>
              <a:gd name="connsiteX61" fmla="*/ 381000 w 823913"/>
              <a:gd name="connsiteY61" fmla="*/ 1038386 h 1164592"/>
              <a:gd name="connsiteX62" fmla="*/ 378619 w 823913"/>
              <a:gd name="connsiteY62" fmla="*/ 1059817 h 1164592"/>
              <a:gd name="connsiteX63" fmla="*/ 369094 w 823913"/>
              <a:gd name="connsiteY63" fmla="*/ 1069342 h 1164592"/>
              <a:gd name="connsiteX64" fmla="*/ 354806 w 823913"/>
              <a:gd name="connsiteY64" fmla="*/ 1076486 h 1164592"/>
              <a:gd name="connsiteX65" fmla="*/ 335756 w 823913"/>
              <a:gd name="connsiteY65" fmla="*/ 1095536 h 1164592"/>
              <a:gd name="connsiteX66" fmla="*/ 340519 w 823913"/>
              <a:gd name="connsiteY66" fmla="*/ 1116967 h 1164592"/>
              <a:gd name="connsiteX67" fmla="*/ 359569 w 823913"/>
              <a:gd name="connsiteY67" fmla="*/ 1126492 h 1164592"/>
              <a:gd name="connsiteX68" fmla="*/ 366713 w 823913"/>
              <a:gd name="connsiteY68" fmla="*/ 1131255 h 1164592"/>
              <a:gd name="connsiteX69" fmla="*/ 376238 w 823913"/>
              <a:gd name="connsiteY69" fmla="*/ 1136017 h 1164592"/>
              <a:gd name="connsiteX70" fmla="*/ 392906 w 823913"/>
              <a:gd name="connsiteY70" fmla="*/ 1150305 h 1164592"/>
              <a:gd name="connsiteX71" fmla="*/ 400050 w 823913"/>
              <a:gd name="connsiteY71" fmla="*/ 1159830 h 1164592"/>
              <a:gd name="connsiteX72" fmla="*/ 409575 w 823913"/>
              <a:gd name="connsiteY72" fmla="*/ 1164592 h 1164592"/>
              <a:gd name="connsiteX73" fmla="*/ 433388 w 823913"/>
              <a:gd name="connsiteY73" fmla="*/ 1159830 h 1164592"/>
              <a:gd name="connsiteX74" fmla="*/ 440531 w 823913"/>
              <a:gd name="connsiteY74" fmla="*/ 1152686 h 1164592"/>
              <a:gd name="connsiteX75" fmla="*/ 450056 w 823913"/>
              <a:gd name="connsiteY75" fmla="*/ 1145542 h 1164592"/>
              <a:gd name="connsiteX76" fmla="*/ 471488 w 823913"/>
              <a:gd name="connsiteY76" fmla="*/ 1136017 h 1164592"/>
              <a:gd name="connsiteX77" fmla="*/ 492919 w 823913"/>
              <a:gd name="connsiteY77" fmla="*/ 1126492 h 1164592"/>
              <a:gd name="connsiteX78" fmla="*/ 583406 w 823913"/>
              <a:gd name="connsiteY78" fmla="*/ 1121730 h 1164592"/>
              <a:gd name="connsiteX79" fmla="*/ 595313 w 823913"/>
              <a:gd name="connsiteY79" fmla="*/ 1119349 h 1164592"/>
              <a:gd name="connsiteX80" fmla="*/ 604838 w 823913"/>
              <a:gd name="connsiteY80" fmla="*/ 1114586 h 1164592"/>
              <a:gd name="connsiteX81" fmla="*/ 611981 w 823913"/>
              <a:gd name="connsiteY81" fmla="*/ 1112205 h 1164592"/>
              <a:gd name="connsiteX82" fmla="*/ 616744 w 823913"/>
              <a:gd name="connsiteY82" fmla="*/ 1102680 h 1164592"/>
              <a:gd name="connsiteX83" fmla="*/ 619125 w 823913"/>
              <a:gd name="connsiteY83" fmla="*/ 1093155 h 1164592"/>
              <a:gd name="connsiteX84" fmla="*/ 607219 w 823913"/>
              <a:gd name="connsiteY84" fmla="*/ 1078867 h 1164592"/>
              <a:gd name="connsiteX85" fmla="*/ 602456 w 823913"/>
              <a:gd name="connsiteY85" fmla="*/ 1071724 h 1164592"/>
              <a:gd name="connsiteX86" fmla="*/ 600075 w 823913"/>
              <a:gd name="connsiteY86" fmla="*/ 1024099 h 1164592"/>
              <a:gd name="connsiteX87" fmla="*/ 602456 w 823913"/>
              <a:gd name="connsiteY87" fmla="*/ 1014574 h 1164592"/>
              <a:gd name="connsiteX88" fmla="*/ 607219 w 823913"/>
              <a:gd name="connsiteY88" fmla="*/ 1007430 h 1164592"/>
              <a:gd name="connsiteX89" fmla="*/ 616744 w 823913"/>
              <a:gd name="connsiteY89" fmla="*/ 988380 h 1164592"/>
              <a:gd name="connsiteX90" fmla="*/ 611981 w 823913"/>
              <a:gd name="connsiteY90" fmla="*/ 945517 h 1164592"/>
              <a:gd name="connsiteX91" fmla="*/ 604838 w 823913"/>
              <a:gd name="connsiteY91" fmla="*/ 933611 h 1164592"/>
              <a:gd name="connsiteX92" fmla="*/ 600075 w 823913"/>
              <a:gd name="connsiteY92" fmla="*/ 890749 h 1164592"/>
              <a:gd name="connsiteX93" fmla="*/ 602456 w 823913"/>
              <a:gd name="connsiteY93" fmla="*/ 850267 h 1164592"/>
              <a:gd name="connsiteX94" fmla="*/ 619125 w 823913"/>
              <a:gd name="connsiteY94" fmla="*/ 831217 h 1164592"/>
              <a:gd name="connsiteX95" fmla="*/ 626269 w 823913"/>
              <a:gd name="connsiteY95" fmla="*/ 826455 h 1164592"/>
              <a:gd name="connsiteX96" fmla="*/ 640556 w 823913"/>
              <a:gd name="connsiteY96" fmla="*/ 821692 h 1164592"/>
              <a:gd name="connsiteX97" fmla="*/ 652463 w 823913"/>
              <a:gd name="connsiteY97" fmla="*/ 814549 h 1164592"/>
              <a:gd name="connsiteX98" fmla="*/ 671513 w 823913"/>
              <a:gd name="connsiteY98" fmla="*/ 809786 h 1164592"/>
              <a:gd name="connsiteX99" fmla="*/ 678656 w 823913"/>
              <a:gd name="connsiteY99" fmla="*/ 807405 h 1164592"/>
              <a:gd name="connsiteX100" fmla="*/ 678656 w 823913"/>
              <a:gd name="connsiteY100" fmla="*/ 709774 h 1164592"/>
              <a:gd name="connsiteX101" fmla="*/ 661988 w 823913"/>
              <a:gd name="connsiteY101" fmla="*/ 697867 h 1164592"/>
              <a:gd name="connsiteX102" fmla="*/ 664369 w 823913"/>
              <a:gd name="connsiteY102" fmla="*/ 685961 h 1164592"/>
              <a:gd name="connsiteX103" fmla="*/ 681038 w 823913"/>
              <a:gd name="connsiteY103" fmla="*/ 688342 h 1164592"/>
              <a:gd name="connsiteX104" fmla="*/ 704850 w 823913"/>
              <a:gd name="connsiteY104" fmla="*/ 685961 h 1164592"/>
              <a:gd name="connsiteX105" fmla="*/ 711994 w 823913"/>
              <a:gd name="connsiteY105" fmla="*/ 678817 h 1164592"/>
              <a:gd name="connsiteX106" fmla="*/ 716756 w 823913"/>
              <a:gd name="connsiteY106" fmla="*/ 671674 h 1164592"/>
              <a:gd name="connsiteX107" fmla="*/ 735806 w 823913"/>
              <a:gd name="connsiteY107" fmla="*/ 662149 h 1164592"/>
              <a:gd name="connsiteX108" fmla="*/ 762000 w 823913"/>
              <a:gd name="connsiteY108" fmla="*/ 640717 h 1164592"/>
              <a:gd name="connsiteX109" fmla="*/ 781050 w 823913"/>
              <a:gd name="connsiteY109" fmla="*/ 635955 h 1164592"/>
              <a:gd name="connsiteX110" fmla="*/ 790575 w 823913"/>
              <a:gd name="connsiteY110" fmla="*/ 631192 h 1164592"/>
              <a:gd name="connsiteX111" fmla="*/ 807244 w 823913"/>
              <a:gd name="connsiteY111" fmla="*/ 626430 h 1164592"/>
              <a:gd name="connsiteX112" fmla="*/ 812006 w 823913"/>
              <a:gd name="connsiteY112" fmla="*/ 619286 h 1164592"/>
              <a:gd name="connsiteX113" fmla="*/ 819150 w 823913"/>
              <a:gd name="connsiteY113" fmla="*/ 612142 h 1164592"/>
              <a:gd name="connsiteX114" fmla="*/ 823913 w 823913"/>
              <a:gd name="connsiteY114" fmla="*/ 602617 h 1164592"/>
              <a:gd name="connsiteX115" fmla="*/ 819150 w 823913"/>
              <a:gd name="connsiteY115" fmla="*/ 593092 h 1164592"/>
              <a:gd name="connsiteX116" fmla="*/ 809625 w 823913"/>
              <a:gd name="connsiteY116" fmla="*/ 590711 h 1164592"/>
              <a:gd name="connsiteX117" fmla="*/ 797719 w 823913"/>
              <a:gd name="connsiteY117" fmla="*/ 588330 h 1164592"/>
              <a:gd name="connsiteX118" fmla="*/ 795338 w 823913"/>
              <a:gd name="connsiteY118" fmla="*/ 581186 h 1164592"/>
              <a:gd name="connsiteX119" fmla="*/ 790575 w 823913"/>
              <a:gd name="connsiteY119" fmla="*/ 574042 h 1164592"/>
              <a:gd name="connsiteX120" fmla="*/ 788194 w 823913"/>
              <a:gd name="connsiteY120" fmla="*/ 562136 h 1164592"/>
              <a:gd name="connsiteX121" fmla="*/ 785813 w 823913"/>
              <a:gd name="connsiteY121" fmla="*/ 554992 h 1164592"/>
              <a:gd name="connsiteX122" fmla="*/ 792956 w 823913"/>
              <a:gd name="connsiteY122" fmla="*/ 547849 h 1164592"/>
              <a:gd name="connsiteX123" fmla="*/ 778669 w 823913"/>
              <a:gd name="connsiteY123" fmla="*/ 538324 h 1164592"/>
              <a:gd name="connsiteX124" fmla="*/ 769144 w 823913"/>
              <a:gd name="connsiteY124" fmla="*/ 524036 h 1164592"/>
              <a:gd name="connsiteX125" fmla="*/ 764381 w 823913"/>
              <a:gd name="connsiteY125" fmla="*/ 504986 h 1164592"/>
              <a:gd name="connsiteX126" fmla="*/ 762000 w 823913"/>
              <a:gd name="connsiteY126" fmla="*/ 495461 h 1164592"/>
              <a:gd name="connsiteX127" fmla="*/ 757238 w 823913"/>
              <a:gd name="connsiteY127" fmla="*/ 481174 h 1164592"/>
              <a:gd name="connsiteX128" fmla="*/ 731044 w 823913"/>
              <a:gd name="connsiteY128" fmla="*/ 469267 h 1164592"/>
              <a:gd name="connsiteX129" fmla="*/ 716756 w 823913"/>
              <a:gd name="connsiteY129" fmla="*/ 464505 h 1164592"/>
              <a:gd name="connsiteX130" fmla="*/ 709613 w 823913"/>
              <a:gd name="connsiteY130" fmla="*/ 459742 h 1164592"/>
              <a:gd name="connsiteX131" fmla="*/ 683419 w 823913"/>
              <a:gd name="connsiteY131" fmla="*/ 450217 h 1164592"/>
              <a:gd name="connsiteX132" fmla="*/ 669131 w 823913"/>
              <a:gd name="connsiteY132" fmla="*/ 435930 h 1164592"/>
              <a:gd name="connsiteX133" fmla="*/ 661988 w 823913"/>
              <a:gd name="connsiteY133" fmla="*/ 428786 h 1164592"/>
              <a:gd name="connsiteX134" fmla="*/ 657225 w 823913"/>
              <a:gd name="connsiteY134" fmla="*/ 407355 h 1164592"/>
              <a:gd name="connsiteX135" fmla="*/ 654844 w 823913"/>
              <a:gd name="connsiteY135" fmla="*/ 397830 h 1164592"/>
              <a:gd name="connsiteX136" fmla="*/ 650081 w 823913"/>
              <a:gd name="connsiteY136" fmla="*/ 362111 h 1164592"/>
              <a:gd name="connsiteX137" fmla="*/ 635794 w 823913"/>
              <a:gd name="connsiteY137" fmla="*/ 333536 h 1164592"/>
              <a:gd name="connsiteX138" fmla="*/ 631031 w 823913"/>
              <a:gd name="connsiteY138" fmla="*/ 324011 h 1164592"/>
              <a:gd name="connsiteX139" fmla="*/ 626269 w 823913"/>
              <a:gd name="connsiteY139" fmla="*/ 312105 h 1164592"/>
              <a:gd name="connsiteX140" fmla="*/ 616744 w 823913"/>
              <a:gd name="connsiteY140" fmla="*/ 300199 h 1164592"/>
              <a:gd name="connsiteX141" fmla="*/ 614363 w 823913"/>
              <a:gd name="connsiteY141" fmla="*/ 293055 h 1164592"/>
              <a:gd name="connsiteX142" fmla="*/ 602456 w 823913"/>
              <a:gd name="connsiteY142" fmla="*/ 276386 h 1164592"/>
              <a:gd name="connsiteX143" fmla="*/ 588169 w 823913"/>
              <a:gd name="connsiteY143" fmla="*/ 254955 h 1164592"/>
              <a:gd name="connsiteX144" fmla="*/ 564356 w 823913"/>
              <a:gd name="connsiteY144" fmla="*/ 243049 h 1164592"/>
              <a:gd name="connsiteX145" fmla="*/ 545306 w 823913"/>
              <a:gd name="connsiteY145" fmla="*/ 233524 h 1164592"/>
              <a:gd name="connsiteX146" fmla="*/ 531019 w 823913"/>
              <a:gd name="connsiteY146" fmla="*/ 216855 h 1164592"/>
              <a:gd name="connsiteX147" fmla="*/ 521494 w 823913"/>
              <a:gd name="connsiteY147" fmla="*/ 195424 h 1164592"/>
              <a:gd name="connsiteX148" fmla="*/ 519113 w 823913"/>
              <a:gd name="connsiteY148" fmla="*/ 185899 h 1164592"/>
              <a:gd name="connsiteX149" fmla="*/ 511969 w 823913"/>
              <a:gd name="connsiteY149" fmla="*/ 173992 h 1164592"/>
              <a:gd name="connsiteX150" fmla="*/ 507206 w 823913"/>
              <a:gd name="connsiteY150" fmla="*/ 164467 h 1164592"/>
              <a:gd name="connsiteX151" fmla="*/ 504825 w 823913"/>
              <a:gd name="connsiteY151" fmla="*/ 157324 h 1164592"/>
              <a:gd name="connsiteX152" fmla="*/ 495300 w 823913"/>
              <a:gd name="connsiteY152" fmla="*/ 150180 h 1164592"/>
              <a:gd name="connsiteX153" fmla="*/ 473869 w 823913"/>
              <a:gd name="connsiteY153" fmla="*/ 138274 h 1164592"/>
              <a:gd name="connsiteX154" fmla="*/ 466725 w 823913"/>
              <a:gd name="connsiteY154" fmla="*/ 135892 h 1164592"/>
              <a:gd name="connsiteX155" fmla="*/ 450056 w 823913"/>
              <a:gd name="connsiteY155" fmla="*/ 133511 h 1164592"/>
              <a:gd name="connsiteX156" fmla="*/ 442913 w 823913"/>
              <a:gd name="connsiteY156" fmla="*/ 131130 h 1164592"/>
              <a:gd name="connsiteX157" fmla="*/ 435769 w 823913"/>
              <a:gd name="connsiteY157" fmla="*/ 123986 h 1164592"/>
              <a:gd name="connsiteX158" fmla="*/ 428625 w 823913"/>
              <a:gd name="connsiteY158" fmla="*/ 119224 h 1164592"/>
              <a:gd name="connsiteX159" fmla="*/ 426244 w 823913"/>
              <a:gd name="connsiteY159" fmla="*/ 112080 h 1164592"/>
              <a:gd name="connsiteX160" fmla="*/ 407194 w 823913"/>
              <a:gd name="connsiteY160" fmla="*/ 88267 h 1164592"/>
              <a:gd name="connsiteX161" fmla="*/ 402431 w 823913"/>
              <a:gd name="connsiteY161" fmla="*/ 81124 h 1164592"/>
              <a:gd name="connsiteX162" fmla="*/ 392906 w 823913"/>
              <a:gd name="connsiteY162" fmla="*/ 71599 h 1164592"/>
              <a:gd name="connsiteX163" fmla="*/ 388144 w 823913"/>
              <a:gd name="connsiteY163" fmla="*/ 64455 h 1164592"/>
              <a:gd name="connsiteX164" fmla="*/ 373856 w 823913"/>
              <a:gd name="connsiteY164" fmla="*/ 62074 h 1164592"/>
              <a:gd name="connsiteX165" fmla="*/ 347663 w 823913"/>
              <a:gd name="connsiteY165" fmla="*/ 57311 h 1164592"/>
              <a:gd name="connsiteX166" fmla="*/ 283369 w 823913"/>
              <a:gd name="connsiteY166" fmla="*/ 52549 h 1164592"/>
              <a:gd name="connsiteX167" fmla="*/ 280988 w 823913"/>
              <a:gd name="connsiteY167" fmla="*/ 43024 h 1164592"/>
              <a:gd name="connsiteX168" fmla="*/ 278606 w 823913"/>
              <a:gd name="connsiteY168" fmla="*/ 14449 h 1164592"/>
              <a:gd name="connsiteX169" fmla="*/ 271463 w 823913"/>
              <a:gd name="connsiteY169" fmla="*/ 12067 h 1164592"/>
              <a:gd name="connsiteX170" fmla="*/ 245269 w 823913"/>
              <a:gd name="connsiteY170" fmla="*/ 16830 h 1164592"/>
              <a:gd name="connsiteX171" fmla="*/ 233363 w 823913"/>
              <a:gd name="connsiteY171" fmla="*/ 23974 h 1164592"/>
              <a:gd name="connsiteX172" fmla="*/ 195263 w 823913"/>
              <a:gd name="connsiteY172" fmla="*/ 19211 h 1164592"/>
              <a:gd name="connsiteX173" fmla="*/ 188119 w 823913"/>
              <a:gd name="connsiteY173" fmla="*/ 14449 h 1164592"/>
              <a:gd name="connsiteX174" fmla="*/ 176213 w 823913"/>
              <a:gd name="connsiteY174" fmla="*/ 12067 h 1164592"/>
              <a:gd name="connsiteX175" fmla="*/ 169069 w 823913"/>
              <a:gd name="connsiteY175" fmla="*/ 9686 h 1164592"/>
              <a:gd name="connsiteX176" fmla="*/ 152400 w 823913"/>
              <a:gd name="connsiteY176" fmla="*/ 4924 h 1164592"/>
              <a:gd name="connsiteX177" fmla="*/ 154781 w 823913"/>
              <a:gd name="connsiteY177" fmla="*/ 161 h 1164592"/>
              <a:gd name="connsiteX0" fmla="*/ 154781 w 823913"/>
              <a:gd name="connsiteY0" fmla="*/ 161 h 1164592"/>
              <a:gd name="connsiteX1" fmla="*/ 147638 w 823913"/>
              <a:gd name="connsiteY1" fmla="*/ 12067 h 1164592"/>
              <a:gd name="connsiteX2" fmla="*/ 142875 w 823913"/>
              <a:gd name="connsiteY2" fmla="*/ 19211 h 1164592"/>
              <a:gd name="connsiteX3" fmla="*/ 152400 w 823913"/>
              <a:gd name="connsiteY3" fmla="*/ 112080 h 1164592"/>
              <a:gd name="connsiteX4" fmla="*/ 133350 w 823913"/>
              <a:gd name="connsiteY4" fmla="*/ 159705 h 1164592"/>
              <a:gd name="connsiteX5" fmla="*/ 111919 w 823913"/>
              <a:gd name="connsiteY5" fmla="*/ 223999 h 1164592"/>
              <a:gd name="connsiteX6" fmla="*/ 104775 w 823913"/>
              <a:gd name="connsiteY6" fmla="*/ 226380 h 1164592"/>
              <a:gd name="connsiteX7" fmla="*/ 95250 w 823913"/>
              <a:gd name="connsiteY7" fmla="*/ 233524 h 1164592"/>
              <a:gd name="connsiteX8" fmla="*/ 76200 w 823913"/>
              <a:gd name="connsiteY8" fmla="*/ 247811 h 1164592"/>
              <a:gd name="connsiteX9" fmla="*/ 59531 w 823913"/>
              <a:gd name="connsiteY9" fmla="*/ 262099 h 1164592"/>
              <a:gd name="connsiteX10" fmla="*/ 45244 w 823913"/>
              <a:gd name="connsiteY10" fmla="*/ 283530 h 1164592"/>
              <a:gd name="connsiteX11" fmla="*/ 38100 w 823913"/>
              <a:gd name="connsiteY11" fmla="*/ 302580 h 1164592"/>
              <a:gd name="connsiteX12" fmla="*/ 30956 w 823913"/>
              <a:gd name="connsiteY12" fmla="*/ 335917 h 1164592"/>
              <a:gd name="connsiteX13" fmla="*/ 26194 w 823913"/>
              <a:gd name="connsiteY13" fmla="*/ 378780 h 1164592"/>
              <a:gd name="connsiteX14" fmla="*/ 16669 w 823913"/>
              <a:gd name="connsiteY14" fmla="*/ 409736 h 1164592"/>
              <a:gd name="connsiteX15" fmla="*/ 11906 w 823913"/>
              <a:gd name="connsiteY15" fmla="*/ 419261 h 1164592"/>
              <a:gd name="connsiteX16" fmla="*/ 4763 w 823913"/>
              <a:gd name="connsiteY16" fmla="*/ 445455 h 1164592"/>
              <a:gd name="connsiteX17" fmla="*/ 2381 w 823913"/>
              <a:gd name="connsiteY17" fmla="*/ 452599 h 1164592"/>
              <a:gd name="connsiteX18" fmla="*/ 0 w 823913"/>
              <a:gd name="connsiteY18" fmla="*/ 462124 h 1164592"/>
              <a:gd name="connsiteX19" fmla="*/ 2381 w 823913"/>
              <a:gd name="connsiteY19" fmla="*/ 554992 h 1164592"/>
              <a:gd name="connsiteX20" fmla="*/ 4763 w 823913"/>
              <a:gd name="connsiteY20" fmla="*/ 562136 h 1164592"/>
              <a:gd name="connsiteX21" fmla="*/ 11906 w 823913"/>
              <a:gd name="connsiteY21" fmla="*/ 569280 h 1164592"/>
              <a:gd name="connsiteX22" fmla="*/ 21431 w 823913"/>
              <a:gd name="connsiteY22" fmla="*/ 585949 h 1164592"/>
              <a:gd name="connsiteX23" fmla="*/ 30956 w 823913"/>
              <a:gd name="connsiteY23" fmla="*/ 588330 h 1164592"/>
              <a:gd name="connsiteX24" fmla="*/ 38100 w 823913"/>
              <a:gd name="connsiteY24" fmla="*/ 595474 h 1164592"/>
              <a:gd name="connsiteX25" fmla="*/ 45244 w 823913"/>
              <a:gd name="connsiteY25" fmla="*/ 597855 h 1164592"/>
              <a:gd name="connsiteX26" fmla="*/ 52388 w 823913"/>
              <a:gd name="connsiteY26" fmla="*/ 602617 h 1164592"/>
              <a:gd name="connsiteX27" fmla="*/ 54769 w 823913"/>
              <a:gd name="connsiteY27" fmla="*/ 657386 h 1164592"/>
              <a:gd name="connsiteX28" fmla="*/ 57150 w 823913"/>
              <a:gd name="connsiteY28" fmla="*/ 693105 h 1164592"/>
              <a:gd name="connsiteX29" fmla="*/ 64294 w 823913"/>
              <a:gd name="connsiteY29" fmla="*/ 695486 h 1164592"/>
              <a:gd name="connsiteX30" fmla="*/ 102394 w 823913"/>
              <a:gd name="connsiteY30" fmla="*/ 700249 h 1164592"/>
              <a:gd name="connsiteX31" fmla="*/ 119063 w 823913"/>
              <a:gd name="connsiteY31" fmla="*/ 705011 h 1164592"/>
              <a:gd name="connsiteX32" fmla="*/ 150019 w 823913"/>
              <a:gd name="connsiteY32" fmla="*/ 724061 h 1164592"/>
              <a:gd name="connsiteX33" fmla="*/ 169069 w 823913"/>
              <a:gd name="connsiteY33" fmla="*/ 738349 h 1164592"/>
              <a:gd name="connsiteX34" fmla="*/ 178594 w 823913"/>
              <a:gd name="connsiteY34" fmla="*/ 745492 h 1164592"/>
              <a:gd name="connsiteX35" fmla="*/ 190500 w 823913"/>
              <a:gd name="connsiteY35" fmla="*/ 764542 h 1164592"/>
              <a:gd name="connsiteX36" fmla="*/ 197644 w 823913"/>
              <a:gd name="connsiteY36" fmla="*/ 785974 h 1164592"/>
              <a:gd name="connsiteX37" fmla="*/ 207169 w 823913"/>
              <a:gd name="connsiteY37" fmla="*/ 802642 h 1164592"/>
              <a:gd name="connsiteX38" fmla="*/ 214313 w 823913"/>
              <a:gd name="connsiteY38" fmla="*/ 828836 h 1164592"/>
              <a:gd name="connsiteX39" fmla="*/ 216694 w 823913"/>
              <a:gd name="connsiteY39" fmla="*/ 838361 h 1164592"/>
              <a:gd name="connsiteX40" fmla="*/ 223838 w 823913"/>
              <a:gd name="connsiteY40" fmla="*/ 857411 h 1164592"/>
              <a:gd name="connsiteX41" fmla="*/ 230981 w 823913"/>
              <a:gd name="connsiteY41" fmla="*/ 874080 h 1164592"/>
              <a:gd name="connsiteX42" fmla="*/ 242888 w 823913"/>
              <a:gd name="connsiteY42" fmla="*/ 890749 h 1164592"/>
              <a:gd name="connsiteX43" fmla="*/ 252413 w 823913"/>
              <a:gd name="connsiteY43" fmla="*/ 905036 h 1164592"/>
              <a:gd name="connsiteX44" fmla="*/ 257175 w 823913"/>
              <a:gd name="connsiteY44" fmla="*/ 912180 h 1164592"/>
              <a:gd name="connsiteX45" fmla="*/ 259556 w 823913"/>
              <a:gd name="connsiteY45" fmla="*/ 919324 h 1164592"/>
              <a:gd name="connsiteX46" fmla="*/ 261938 w 823913"/>
              <a:gd name="connsiteY46" fmla="*/ 931230 h 1164592"/>
              <a:gd name="connsiteX47" fmla="*/ 276225 w 823913"/>
              <a:gd name="connsiteY47" fmla="*/ 952661 h 1164592"/>
              <a:gd name="connsiteX48" fmla="*/ 283369 w 823913"/>
              <a:gd name="connsiteY48" fmla="*/ 957424 h 1164592"/>
              <a:gd name="connsiteX49" fmla="*/ 292894 w 823913"/>
              <a:gd name="connsiteY49" fmla="*/ 964567 h 1164592"/>
              <a:gd name="connsiteX50" fmla="*/ 309563 w 823913"/>
              <a:gd name="connsiteY50" fmla="*/ 978855 h 1164592"/>
              <a:gd name="connsiteX51" fmla="*/ 311944 w 823913"/>
              <a:gd name="connsiteY51" fmla="*/ 985999 h 1164592"/>
              <a:gd name="connsiteX52" fmla="*/ 297656 w 823913"/>
              <a:gd name="connsiteY52" fmla="*/ 1002667 h 1164592"/>
              <a:gd name="connsiteX53" fmla="*/ 290513 w 823913"/>
              <a:gd name="connsiteY53" fmla="*/ 1009811 h 1164592"/>
              <a:gd name="connsiteX54" fmla="*/ 292894 w 823913"/>
              <a:gd name="connsiteY54" fmla="*/ 1024099 h 1164592"/>
              <a:gd name="connsiteX55" fmla="*/ 300038 w 823913"/>
              <a:gd name="connsiteY55" fmla="*/ 1031242 h 1164592"/>
              <a:gd name="connsiteX56" fmla="*/ 316706 w 823913"/>
              <a:gd name="connsiteY56" fmla="*/ 1038386 h 1164592"/>
              <a:gd name="connsiteX57" fmla="*/ 340519 w 823913"/>
              <a:gd name="connsiteY57" fmla="*/ 1036005 h 1164592"/>
              <a:gd name="connsiteX58" fmla="*/ 361950 w 823913"/>
              <a:gd name="connsiteY58" fmla="*/ 1019336 h 1164592"/>
              <a:gd name="connsiteX59" fmla="*/ 378619 w 823913"/>
              <a:gd name="connsiteY59" fmla="*/ 1028861 h 1164592"/>
              <a:gd name="connsiteX60" fmla="*/ 381000 w 823913"/>
              <a:gd name="connsiteY60" fmla="*/ 1038386 h 1164592"/>
              <a:gd name="connsiteX61" fmla="*/ 378619 w 823913"/>
              <a:gd name="connsiteY61" fmla="*/ 1059817 h 1164592"/>
              <a:gd name="connsiteX62" fmla="*/ 369094 w 823913"/>
              <a:gd name="connsiteY62" fmla="*/ 1069342 h 1164592"/>
              <a:gd name="connsiteX63" fmla="*/ 354806 w 823913"/>
              <a:gd name="connsiteY63" fmla="*/ 1076486 h 1164592"/>
              <a:gd name="connsiteX64" fmla="*/ 335756 w 823913"/>
              <a:gd name="connsiteY64" fmla="*/ 1095536 h 1164592"/>
              <a:gd name="connsiteX65" fmla="*/ 340519 w 823913"/>
              <a:gd name="connsiteY65" fmla="*/ 1116967 h 1164592"/>
              <a:gd name="connsiteX66" fmla="*/ 359569 w 823913"/>
              <a:gd name="connsiteY66" fmla="*/ 1126492 h 1164592"/>
              <a:gd name="connsiteX67" fmla="*/ 366713 w 823913"/>
              <a:gd name="connsiteY67" fmla="*/ 1131255 h 1164592"/>
              <a:gd name="connsiteX68" fmla="*/ 376238 w 823913"/>
              <a:gd name="connsiteY68" fmla="*/ 1136017 h 1164592"/>
              <a:gd name="connsiteX69" fmla="*/ 392906 w 823913"/>
              <a:gd name="connsiteY69" fmla="*/ 1150305 h 1164592"/>
              <a:gd name="connsiteX70" fmla="*/ 400050 w 823913"/>
              <a:gd name="connsiteY70" fmla="*/ 1159830 h 1164592"/>
              <a:gd name="connsiteX71" fmla="*/ 409575 w 823913"/>
              <a:gd name="connsiteY71" fmla="*/ 1164592 h 1164592"/>
              <a:gd name="connsiteX72" fmla="*/ 433388 w 823913"/>
              <a:gd name="connsiteY72" fmla="*/ 1159830 h 1164592"/>
              <a:gd name="connsiteX73" fmla="*/ 440531 w 823913"/>
              <a:gd name="connsiteY73" fmla="*/ 1152686 h 1164592"/>
              <a:gd name="connsiteX74" fmla="*/ 450056 w 823913"/>
              <a:gd name="connsiteY74" fmla="*/ 1145542 h 1164592"/>
              <a:gd name="connsiteX75" fmla="*/ 471488 w 823913"/>
              <a:gd name="connsiteY75" fmla="*/ 1136017 h 1164592"/>
              <a:gd name="connsiteX76" fmla="*/ 492919 w 823913"/>
              <a:gd name="connsiteY76" fmla="*/ 1126492 h 1164592"/>
              <a:gd name="connsiteX77" fmla="*/ 583406 w 823913"/>
              <a:gd name="connsiteY77" fmla="*/ 1121730 h 1164592"/>
              <a:gd name="connsiteX78" fmla="*/ 595313 w 823913"/>
              <a:gd name="connsiteY78" fmla="*/ 1119349 h 1164592"/>
              <a:gd name="connsiteX79" fmla="*/ 604838 w 823913"/>
              <a:gd name="connsiteY79" fmla="*/ 1114586 h 1164592"/>
              <a:gd name="connsiteX80" fmla="*/ 611981 w 823913"/>
              <a:gd name="connsiteY80" fmla="*/ 1112205 h 1164592"/>
              <a:gd name="connsiteX81" fmla="*/ 616744 w 823913"/>
              <a:gd name="connsiteY81" fmla="*/ 1102680 h 1164592"/>
              <a:gd name="connsiteX82" fmla="*/ 619125 w 823913"/>
              <a:gd name="connsiteY82" fmla="*/ 1093155 h 1164592"/>
              <a:gd name="connsiteX83" fmla="*/ 607219 w 823913"/>
              <a:gd name="connsiteY83" fmla="*/ 1078867 h 1164592"/>
              <a:gd name="connsiteX84" fmla="*/ 602456 w 823913"/>
              <a:gd name="connsiteY84" fmla="*/ 1071724 h 1164592"/>
              <a:gd name="connsiteX85" fmla="*/ 600075 w 823913"/>
              <a:gd name="connsiteY85" fmla="*/ 1024099 h 1164592"/>
              <a:gd name="connsiteX86" fmla="*/ 602456 w 823913"/>
              <a:gd name="connsiteY86" fmla="*/ 1014574 h 1164592"/>
              <a:gd name="connsiteX87" fmla="*/ 607219 w 823913"/>
              <a:gd name="connsiteY87" fmla="*/ 1007430 h 1164592"/>
              <a:gd name="connsiteX88" fmla="*/ 616744 w 823913"/>
              <a:gd name="connsiteY88" fmla="*/ 988380 h 1164592"/>
              <a:gd name="connsiteX89" fmla="*/ 611981 w 823913"/>
              <a:gd name="connsiteY89" fmla="*/ 945517 h 1164592"/>
              <a:gd name="connsiteX90" fmla="*/ 604838 w 823913"/>
              <a:gd name="connsiteY90" fmla="*/ 933611 h 1164592"/>
              <a:gd name="connsiteX91" fmla="*/ 600075 w 823913"/>
              <a:gd name="connsiteY91" fmla="*/ 890749 h 1164592"/>
              <a:gd name="connsiteX92" fmla="*/ 602456 w 823913"/>
              <a:gd name="connsiteY92" fmla="*/ 850267 h 1164592"/>
              <a:gd name="connsiteX93" fmla="*/ 619125 w 823913"/>
              <a:gd name="connsiteY93" fmla="*/ 831217 h 1164592"/>
              <a:gd name="connsiteX94" fmla="*/ 626269 w 823913"/>
              <a:gd name="connsiteY94" fmla="*/ 826455 h 1164592"/>
              <a:gd name="connsiteX95" fmla="*/ 640556 w 823913"/>
              <a:gd name="connsiteY95" fmla="*/ 821692 h 1164592"/>
              <a:gd name="connsiteX96" fmla="*/ 652463 w 823913"/>
              <a:gd name="connsiteY96" fmla="*/ 814549 h 1164592"/>
              <a:gd name="connsiteX97" fmla="*/ 671513 w 823913"/>
              <a:gd name="connsiteY97" fmla="*/ 809786 h 1164592"/>
              <a:gd name="connsiteX98" fmla="*/ 678656 w 823913"/>
              <a:gd name="connsiteY98" fmla="*/ 807405 h 1164592"/>
              <a:gd name="connsiteX99" fmla="*/ 678656 w 823913"/>
              <a:gd name="connsiteY99" fmla="*/ 709774 h 1164592"/>
              <a:gd name="connsiteX100" fmla="*/ 661988 w 823913"/>
              <a:gd name="connsiteY100" fmla="*/ 697867 h 1164592"/>
              <a:gd name="connsiteX101" fmla="*/ 664369 w 823913"/>
              <a:gd name="connsiteY101" fmla="*/ 685961 h 1164592"/>
              <a:gd name="connsiteX102" fmla="*/ 681038 w 823913"/>
              <a:gd name="connsiteY102" fmla="*/ 688342 h 1164592"/>
              <a:gd name="connsiteX103" fmla="*/ 704850 w 823913"/>
              <a:gd name="connsiteY103" fmla="*/ 685961 h 1164592"/>
              <a:gd name="connsiteX104" fmla="*/ 711994 w 823913"/>
              <a:gd name="connsiteY104" fmla="*/ 678817 h 1164592"/>
              <a:gd name="connsiteX105" fmla="*/ 716756 w 823913"/>
              <a:gd name="connsiteY105" fmla="*/ 671674 h 1164592"/>
              <a:gd name="connsiteX106" fmla="*/ 735806 w 823913"/>
              <a:gd name="connsiteY106" fmla="*/ 662149 h 1164592"/>
              <a:gd name="connsiteX107" fmla="*/ 762000 w 823913"/>
              <a:gd name="connsiteY107" fmla="*/ 640717 h 1164592"/>
              <a:gd name="connsiteX108" fmla="*/ 781050 w 823913"/>
              <a:gd name="connsiteY108" fmla="*/ 635955 h 1164592"/>
              <a:gd name="connsiteX109" fmla="*/ 790575 w 823913"/>
              <a:gd name="connsiteY109" fmla="*/ 631192 h 1164592"/>
              <a:gd name="connsiteX110" fmla="*/ 807244 w 823913"/>
              <a:gd name="connsiteY110" fmla="*/ 626430 h 1164592"/>
              <a:gd name="connsiteX111" fmla="*/ 812006 w 823913"/>
              <a:gd name="connsiteY111" fmla="*/ 619286 h 1164592"/>
              <a:gd name="connsiteX112" fmla="*/ 819150 w 823913"/>
              <a:gd name="connsiteY112" fmla="*/ 612142 h 1164592"/>
              <a:gd name="connsiteX113" fmla="*/ 823913 w 823913"/>
              <a:gd name="connsiteY113" fmla="*/ 602617 h 1164592"/>
              <a:gd name="connsiteX114" fmla="*/ 819150 w 823913"/>
              <a:gd name="connsiteY114" fmla="*/ 593092 h 1164592"/>
              <a:gd name="connsiteX115" fmla="*/ 809625 w 823913"/>
              <a:gd name="connsiteY115" fmla="*/ 590711 h 1164592"/>
              <a:gd name="connsiteX116" fmla="*/ 797719 w 823913"/>
              <a:gd name="connsiteY116" fmla="*/ 588330 h 1164592"/>
              <a:gd name="connsiteX117" fmla="*/ 795338 w 823913"/>
              <a:gd name="connsiteY117" fmla="*/ 581186 h 1164592"/>
              <a:gd name="connsiteX118" fmla="*/ 790575 w 823913"/>
              <a:gd name="connsiteY118" fmla="*/ 574042 h 1164592"/>
              <a:gd name="connsiteX119" fmla="*/ 788194 w 823913"/>
              <a:gd name="connsiteY119" fmla="*/ 562136 h 1164592"/>
              <a:gd name="connsiteX120" fmla="*/ 785813 w 823913"/>
              <a:gd name="connsiteY120" fmla="*/ 554992 h 1164592"/>
              <a:gd name="connsiteX121" fmla="*/ 792956 w 823913"/>
              <a:gd name="connsiteY121" fmla="*/ 547849 h 1164592"/>
              <a:gd name="connsiteX122" fmla="*/ 778669 w 823913"/>
              <a:gd name="connsiteY122" fmla="*/ 538324 h 1164592"/>
              <a:gd name="connsiteX123" fmla="*/ 769144 w 823913"/>
              <a:gd name="connsiteY123" fmla="*/ 524036 h 1164592"/>
              <a:gd name="connsiteX124" fmla="*/ 764381 w 823913"/>
              <a:gd name="connsiteY124" fmla="*/ 504986 h 1164592"/>
              <a:gd name="connsiteX125" fmla="*/ 762000 w 823913"/>
              <a:gd name="connsiteY125" fmla="*/ 495461 h 1164592"/>
              <a:gd name="connsiteX126" fmla="*/ 757238 w 823913"/>
              <a:gd name="connsiteY126" fmla="*/ 481174 h 1164592"/>
              <a:gd name="connsiteX127" fmla="*/ 731044 w 823913"/>
              <a:gd name="connsiteY127" fmla="*/ 469267 h 1164592"/>
              <a:gd name="connsiteX128" fmla="*/ 716756 w 823913"/>
              <a:gd name="connsiteY128" fmla="*/ 464505 h 1164592"/>
              <a:gd name="connsiteX129" fmla="*/ 709613 w 823913"/>
              <a:gd name="connsiteY129" fmla="*/ 459742 h 1164592"/>
              <a:gd name="connsiteX130" fmla="*/ 683419 w 823913"/>
              <a:gd name="connsiteY130" fmla="*/ 450217 h 1164592"/>
              <a:gd name="connsiteX131" fmla="*/ 669131 w 823913"/>
              <a:gd name="connsiteY131" fmla="*/ 435930 h 1164592"/>
              <a:gd name="connsiteX132" fmla="*/ 661988 w 823913"/>
              <a:gd name="connsiteY132" fmla="*/ 428786 h 1164592"/>
              <a:gd name="connsiteX133" fmla="*/ 657225 w 823913"/>
              <a:gd name="connsiteY133" fmla="*/ 407355 h 1164592"/>
              <a:gd name="connsiteX134" fmla="*/ 654844 w 823913"/>
              <a:gd name="connsiteY134" fmla="*/ 397830 h 1164592"/>
              <a:gd name="connsiteX135" fmla="*/ 650081 w 823913"/>
              <a:gd name="connsiteY135" fmla="*/ 362111 h 1164592"/>
              <a:gd name="connsiteX136" fmla="*/ 635794 w 823913"/>
              <a:gd name="connsiteY136" fmla="*/ 333536 h 1164592"/>
              <a:gd name="connsiteX137" fmla="*/ 631031 w 823913"/>
              <a:gd name="connsiteY137" fmla="*/ 324011 h 1164592"/>
              <a:gd name="connsiteX138" fmla="*/ 626269 w 823913"/>
              <a:gd name="connsiteY138" fmla="*/ 312105 h 1164592"/>
              <a:gd name="connsiteX139" fmla="*/ 616744 w 823913"/>
              <a:gd name="connsiteY139" fmla="*/ 300199 h 1164592"/>
              <a:gd name="connsiteX140" fmla="*/ 614363 w 823913"/>
              <a:gd name="connsiteY140" fmla="*/ 293055 h 1164592"/>
              <a:gd name="connsiteX141" fmla="*/ 602456 w 823913"/>
              <a:gd name="connsiteY141" fmla="*/ 276386 h 1164592"/>
              <a:gd name="connsiteX142" fmla="*/ 588169 w 823913"/>
              <a:gd name="connsiteY142" fmla="*/ 254955 h 1164592"/>
              <a:gd name="connsiteX143" fmla="*/ 564356 w 823913"/>
              <a:gd name="connsiteY143" fmla="*/ 243049 h 1164592"/>
              <a:gd name="connsiteX144" fmla="*/ 545306 w 823913"/>
              <a:gd name="connsiteY144" fmla="*/ 233524 h 1164592"/>
              <a:gd name="connsiteX145" fmla="*/ 531019 w 823913"/>
              <a:gd name="connsiteY145" fmla="*/ 216855 h 1164592"/>
              <a:gd name="connsiteX146" fmla="*/ 521494 w 823913"/>
              <a:gd name="connsiteY146" fmla="*/ 195424 h 1164592"/>
              <a:gd name="connsiteX147" fmla="*/ 519113 w 823913"/>
              <a:gd name="connsiteY147" fmla="*/ 185899 h 1164592"/>
              <a:gd name="connsiteX148" fmla="*/ 511969 w 823913"/>
              <a:gd name="connsiteY148" fmla="*/ 173992 h 1164592"/>
              <a:gd name="connsiteX149" fmla="*/ 507206 w 823913"/>
              <a:gd name="connsiteY149" fmla="*/ 164467 h 1164592"/>
              <a:gd name="connsiteX150" fmla="*/ 504825 w 823913"/>
              <a:gd name="connsiteY150" fmla="*/ 157324 h 1164592"/>
              <a:gd name="connsiteX151" fmla="*/ 495300 w 823913"/>
              <a:gd name="connsiteY151" fmla="*/ 150180 h 1164592"/>
              <a:gd name="connsiteX152" fmla="*/ 473869 w 823913"/>
              <a:gd name="connsiteY152" fmla="*/ 138274 h 1164592"/>
              <a:gd name="connsiteX153" fmla="*/ 466725 w 823913"/>
              <a:gd name="connsiteY153" fmla="*/ 135892 h 1164592"/>
              <a:gd name="connsiteX154" fmla="*/ 450056 w 823913"/>
              <a:gd name="connsiteY154" fmla="*/ 133511 h 1164592"/>
              <a:gd name="connsiteX155" fmla="*/ 442913 w 823913"/>
              <a:gd name="connsiteY155" fmla="*/ 131130 h 1164592"/>
              <a:gd name="connsiteX156" fmla="*/ 435769 w 823913"/>
              <a:gd name="connsiteY156" fmla="*/ 123986 h 1164592"/>
              <a:gd name="connsiteX157" fmla="*/ 428625 w 823913"/>
              <a:gd name="connsiteY157" fmla="*/ 119224 h 1164592"/>
              <a:gd name="connsiteX158" fmla="*/ 426244 w 823913"/>
              <a:gd name="connsiteY158" fmla="*/ 112080 h 1164592"/>
              <a:gd name="connsiteX159" fmla="*/ 407194 w 823913"/>
              <a:gd name="connsiteY159" fmla="*/ 88267 h 1164592"/>
              <a:gd name="connsiteX160" fmla="*/ 402431 w 823913"/>
              <a:gd name="connsiteY160" fmla="*/ 81124 h 1164592"/>
              <a:gd name="connsiteX161" fmla="*/ 392906 w 823913"/>
              <a:gd name="connsiteY161" fmla="*/ 71599 h 1164592"/>
              <a:gd name="connsiteX162" fmla="*/ 388144 w 823913"/>
              <a:gd name="connsiteY162" fmla="*/ 64455 h 1164592"/>
              <a:gd name="connsiteX163" fmla="*/ 373856 w 823913"/>
              <a:gd name="connsiteY163" fmla="*/ 62074 h 1164592"/>
              <a:gd name="connsiteX164" fmla="*/ 347663 w 823913"/>
              <a:gd name="connsiteY164" fmla="*/ 57311 h 1164592"/>
              <a:gd name="connsiteX165" fmla="*/ 283369 w 823913"/>
              <a:gd name="connsiteY165" fmla="*/ 52549 h 1164592"/>
              <a:gd name="connsiteX166" fmla="*/ 280988 w 823913"/>
              <a:gd name="connsiteY166" fmla="*/ 43024 h 1164592"/>
              <a:gd name="connsiteX167" fmla="*/ 278606 w 823913"/>
              <a:gd name="connsiteY167" fmla="*/ 14449 h 1164592"/>
              <a:gd name="connsiteX168" fmla="*/ 271463 w 823913"/>
              <a:gd name="connsiteY168" fmla="*/ 12067 h 1164592"/>
              <a:gd name="connsiteX169" fmla="*/ 245269 w 823913"/>
              <a:gd name="connsiteY169" fmla="*/ 16830 h 1164592"/>
              <a:gd name="connsiteX170" fmla="*/ 233363 w 823913"/>
              <a:gd name="connsiteY170" fmla="*/ 23974 h 1164592"/>
              <a:gd name="connsiteX171" fmla="*/ 195263 w 823913"/>
              <a:gd name="connsiteY171" fmla="*/ 19211 h 1164592"/>
              <a:gd name="connsiteX172" fmla="*/ 188119 w 823913"/>
              <a:gd name="connsiteY172" fmla="*/ 14449 h 1164592"/>
              <a:gd name="connsiteX173" fmla="*/ 176213 w 823913"/>
              <a:gd name="connsiteY173" fmla="*/ 12067 h 1164592"/>
              <a:gd name="connsiteX174" fmla="*/ 169069 w 823913"/>
              <a:gd name="connsiteY174" fmla="*/ 9686 h 1164592"/>
              <a:gd name="connsiteX175" fmla="*/ 152400 w 823913"/>
              <a:gd name="connsiteY175" fmla="*/ 4924 h 1164592"/>
              <a:gd name="connsiteX176" fmla="*/ 154781 w 823913"/>
              <a:gd name="connsiteY176" fmla="*/ 161 h 1164592"/>
              <a:gd name="connsiteX0" fmla="*/ 154781 w 823913"/>
              <a:gd name="connsiteY0" fmla="*/ 161 h 1164592"/>
              <a:gd name="connsiteX1" fmla="*/ 147638 w 823913"/>
              <a:gd name="connsiteY1" fmla="*/ 12067 h 1164592"/>
              <a:gd name="connsiteX2" fmla="*/ 142875 w 823913"/>
              <a:gd name="connsiteY2" fmla="*/ 19211 h 1164592"/>
              <a:gd name="connsiteX3" fmla="*/ 152400 w 823913"/>
              <a:gd name="connsiteY3" fmla="*/ 112080 h 1164592"/>
              <a:gd name="connsiteX4" fmla="*/ 133350 w 823913"/>
              <a:gd name="connsiteY4" fmla="*/ 159705 h 1164592"/>
              <a:gd name="connsiteX5" fmla="*/ 111919 w 823913"/>
              <a:gd name="connsiteY5" fmla="*/ 223999 h 1164592"/>
              <a:gd name="connsiteX6" fmla="*/ 104775 w 823913"/>
              <a:gd name="connsiteY6" fmla="*/ 226380 h 1164592"/>
              <a:gd name="connsiteX7" fmla="*/ 95250 w 823913"/>
              <a:gd name="connsiteY7" fmla="*/ 233524 h 1164592"/>
              <a:gd name="connsiteX8" fmla="*/ 59531 w 823913"/>
              <a:gd name="connsiteY8" fmla="*/ 262099 h 1164592"/>
              <a:gd name="connsiteX9" fmla="*/ 45244 w 823913"/>
              <a:gd name="connsiteY9" fmla="*/ 283530 h 1164592"/>
              <a:gd name="connsiteX10" fmla="*/ 38100 w 823913"/>
              <a:gd name="connsiteY10" fmla="*/ 302580 h 1164592"/>
              <a:gd name="connsiteX11" fmla="*/ 30956 w 823913"/>
              <a:gd name="connsiteY11" fmla="*/ 335917 h 1164592"/>
              <a:gd name="connsiteX12" fmla="*/ 26194 w 823913"/>
              <a:gd name="connsiteY12" fmla="*/ 378780 h 1164592"/>
              <a:gd name="connsiteX13" fmla="*/ 16669 w 823913"/>
              <a:gd name="connsiteY13" fmla="*/ 409736 h 1164592"/>
              <a:gd name="connsiteX14" fmla="*/ 11906 w 823913"/>
              <a:gd name="connsiteY14" fmla="*/ 419261 h 1164592"/>
              <a:gd name="connsiteX15" fmla="*/ 4763 w 823913"/>
              <a:gd name="connsiteY15" fmla="*/ 445455 h 1164592"/>
              <a:gd name="connsiteX16" fmla="*/ 2381 w 823913"/>
              <a:gd name="connsiteY16" fmla="*/ 452599 h 1164592"/>
              <a:gd name="connsiteX17" fmla="*/ 0 w 823913"/>
              <a:gd name="connsiteY17" fmla="*/ 462124 h 1164592"/>
              <a:gd name="connsiteX18" fmla="*/ 2381 w 823913"/>
              <a:gd name="connsiteY18" fmla="*/ 554992 h 1164592"/>
              <a:gd name="connsiteX19" fmla="*/ 4763 w 823913"/>
              <a:gd name="connsiteY19" fmla="*/ 562136 h 1164592"/>
              <a:gd name="connsiteX20" fmla="*/ 11906 w 823913"/>
              <a:gd name="connsiteY20" fmla="*/ 569280 h 1164592"/>
              <a:gd name="connsiteX21" fmla="*/ 21431 w 823913"/>
              <a:gd name="connsiteY21" fmla="*/ 585949 h 1164592"/>
              <a:gd name="connsiteX22" fmla="*/ 30956 w 823913"/>
              <a:gd name="connsiteY22" fmla="*/ 588330 h 1164592"/>
              <a:gd name="connsiteX23" fmla="*/ 38100 w 823913"/>
              <a:gd name="connsiteY23" fmla="*/ 595474 h 1164592"/>
              <a:gd name="connsiteX24" fmla="*/ 45244 w 823913"/>
              <a:gd name="connsiteY24" fmla="*/ 597855 h 1164592"/>
              <a:gd name="connsiteX25" fmla="*/ 52388 w 823913"/>
              <a:gd name="connsiteY25" fmla="*/ 602617 h 1164592"/>
              <a:gd name="connsiteX26" fmla="*/ 54769 w 823913"/>
              <a:gd name="connsiteY26" fmla="*/ 657386 h 1164592"/>
              <a:gd name="connsiteX27" fmla="*/ 57150 w 823913"/>
              <a:gd name="connsiteY27" fmla="*/ 693105 h 1164592"/>
              <a:gd name="connsiteX28" fmla="*/ 64294 w 823913"/>
              <a:gd name="connsiteY28" fmla="*/ 695486 h 1164592"/>
              <a:gd name="connsiteX29" fmla="*/ 102394 w 823913"/>
              <a:gd name="connsiteY29" fmla="*/ 700249 h 1164592"/>
              <a:gd name="connsiteX30" fmla="*/ 119063 w 823913"/>
              <a:gd name="connsiteY30" fmla="*/ 705011 h 1164592"/>
              <a:gd name="connsiteX31" fmla="*/ 150019 w 823913"/>
              <a:gd name="connsiteY31" fmla="*/ 724061 h 1164592"/>
              <a:gd name="connsiteX32" fmla="*/ 169069 w 823913"/>
              <a:gd name="connsiteY32" fmla="*/ 738349 h 1164592"/>
              <a:gd name="connsiteX33" fmla="*/ 178594 w 823913"/>
              <a:gd name="connsiteY33" fmla="*/ 745492 h 1164592"/>
              <a:gd name="connsiteX34" fmla="*/ 190500 w 823913"/>
              <a:gd name="connsiteY34" fmla="*/ 764542 h 1164592"/>
              <a:gd name="connsiteX35" fmla="*/ 197644 w 823913"/>
              <a:gd name="connsiteY35" fmla="*/ 785974 h 1164592"/>
              <a:gd name="connsiteX36" fmla="*/ 207169 w 823913"/>
              <a:gd name="connsiteY36" fmla="*/ 802642 h 1164592"/>
              <a:gd name="connsiteX37" fmla="*/ 214313 w 823913"/>
              <a:gd name="connsiteY37" fmla="*/ 828836 h 1164592"/>
              <a:gd name="connsiteX38" fmla="*/ 216694 w 823913"/>
              <a:gd name="connsiteY38" fmla="*/ 838361 h 1164592"/>
              <a:gd name="connsiteX39" fmla="*/ 223838 w 823913"/>
              <a:gd name="connsiteY39" fmla="*/ 857411 h 1164592"/>
              <a:gd name="connsiteX40" fmla="*/ 230981 w 823913"/>
              <a:gd name="connsiteY40" fmla="*/ 874080 h 1164592"/>
              <a:gd name="connsiteX41" fmla="*/ 242888 w 823913"/>
              <a:gd name="connsiteY41" fmla="*/ 890749 h 1164592"/>
              <a:gd name="connsiteX42" fmla="*/ 252413 w 823913"/>
              <a:gd name="connsiteY42" fmla="*/ 905036 h 1164592"/>
              <a:gd name="connsiteX43" fmla="*/ 257175 w 823913"/>
              <a:gd name="connsiteY43" fmla="*/ 912180 h 1164592"/>
              <a:gd name="connsiteX44" fmla="*/ 259556 w 823913"/>
              <a:gd name="connsiteY44" fmla="*/ 919324 h 1164592"/>
              <a:gd name="connsiteX45" fmla="*/ 261938 w 823913"/>
              <a:gd name="connsiteY45" fmla="*/ 931230 h 1164592"/>
              <a:gd name="connsiteX46" fmla="*/ 276225 w 823913"/>
              <a:gd name="connsiteY46" fmla="*/ 952661 h 1164592"/>
              <a:gd name="connsiteX47" fmla="*/ 283369 w 823913"/>
              <a:gd name="connsiteY47" fmla="*/ 957424 h 1164592"/>
              <a:gd name="connsiteX48" fmla="*/ 292894 w 823913"/>
              <a:gd name="connsiteY48" fmla="*/ 964567 h 1164592"/>
              <a:gd name="connsiteX49" fmla="*/ 309563 w 823913"/>
              <a:gd name="connsiteY49" fmla="*/ 978855 h 1164592"/>
              <a:gd name="connsiteX50" fmla="*/ 311944 w 823913"/>
              <a:gd name="connsiteY50" fmla="*/ 985999 h 1164592"/>
              <a:gd name="connsiteX51" fmla="*/ 297656 w 823913"/>
              <a:gd name="connsiteY51" fmla="*/ 1002667 h 1164592"/>
              <a:gd name="connsiteX52" fmla="*/ 290513 w 823913"/>
              <a:gd name="connsiteY52" fmla="*/ 1009811 h 1164592"/>
              <a:gd name="connsiteX53" fmla="*/ 292894 w 823913"/>
              <a:gd name="connsiteY53" fmla="*/ 1024099 h 1164592"/>
              <a:gd name="connsiteX54" fmla="*/ 300038 w 823913"/>
              <a:gd name="connsiteY54" fmla="*/ 1031242 h 1164592"/>
              <a:gd name="connsiteX55" fmla="*/ 316706 w 823913"/>
              <a:gd name="connsiteY55" fmla="*/ 1038386 h 1164592"/>
              <a:gd name="connsiteX56" fmla="*/ 340519 w 823913"/>
              <a:gd name="connsiteY56" fmla="*/ 1036005 h 1164592"/>
              <a:gd name="connsiteX57" fmla="*/ 361950 w 823913"/>
              <a:gd name="connsiteY57" fmla="*/ 1019336 h 1164592"/>
              <a:gd name="connsiteX58" fmla="*/ 378619 w 823913"/>
              <a:gd name="connsiteY58" fmla="*/ 1028861 h 1164592"/>
              <a:gd name="connsiteX59" fmla="*/ 381000 w 823913"/>
              <a:gd name="connsiteY59" fmla="*/ 1038386 h 1164592"/>
              <a:gd name="connsiteX60" fmla="*/ 378619 w 823913"/>
              <a:gd name="connsiteY60" fmla="*/ 1059817 h 1164592"/>
              <a:gd name="connsiteX61" fmla="*/ 369094 w 823913"/>
              <a:gd name="connsiteY61" fmla="*/ 1069342 h 1164592"/>
              <a:gd name="connsiteX62" fmla="*/ 354806 w 823913"/>
              <a:gd name="connsiteY62" fmla="*/ 1076486 h 1164592"/>
              <a:gd name="connsiteX63" fmla="*/ 335756 w 823913"/>
              <a:gd name="connsiteY63" fmla="*/ 1095536 h 1164592"/>
              <a:gd name="connsiteX64" fmla="*/ 340519 w 823913"/>
              <a:gd name="connsiteY64" fmla="*/ 1116967 h 1164592"/>
              <a:gd name="connsiteX65" fmla="*/ 359569 w 823913"/>
              <a:gd name="connsiteY65" fmla="*/ 1126492 h 1164592"/>
              <a:gd name="connsiteX66" fmla="*/ 366713 w 823913"/>
              <a:gd name="connsiteY66" fmla="*/ 1131255 h 1164592"/>
              <a:gd name="connsiteX67" fmla="*/ 376238 w 823913"/>
              <a:gd name="connsiteY67" fmla="*/ 1136017 h 1164592"/>
              <a:gd name="connsiteX68" fmla="*/ 392906 w 823913"/>
              <a:gd name="connsiteY68" fmla="*/ 1150305 h 1164592"/>
              <a:gd name="connsiteX69" fmla="*/ 400050 w 823913"/>
              <a:gd name="connsiteY69" fmla="*/ 1159830 h 1164592"/>
              <a:gd name="connsiteX70" fmla="*/ 409575 w 823913"/>
              <a:gd name="connsiteY70" fmla="*/ 1164592 h 1164592"/>
              <a:gd name="connsiteX71" fmla="*/ 433388 w 823913"/>
              <a:gd name="connsiteY71" fmla="*/ 1159830 h 1164592"/>
              <a:gd name="connsiteX72" fmla="*/ 440531 w 823913"/>
              <a:gd name="connsiteY72" fmla="*/ 1152686 h 1164592"/>
              <a:gd name="connsiteX73" fmla="*/ 450056 w 823913"/>
              <a:gd name="connsiteY73" fmla="*/ 1145542 h 1164592"/>
              <a:gd name="connsiteX74" fmla="*/ 471488 w 823913"/>
              <a:gd name="connsiteY74" fmla="*/ 1136017 h 1164592"/>
              <a:gd name="connsiteX75" fmla="*/ 492919 w 823913"/>
              <a:gd name="connsiteY75" fmla="*/ 1126492 h 1164592"/>
              <a:gd name="connsiteX76" fmla="*/ 583406 w 823913"/>
              <a:gd name="connsiteY76" fmla="*/ 1121730 h 1164592"/>
              <a:gd name="connsiteX77" fmla="*/ 595313 w 823913"/>
              <a:gd name="connsiteY77" fmla="*/ 1119349 h 1164592"/>
              <a:gd name="connsiteX78" fmla="*/ 604838 w 823913"/>
              <a:gd name="connsiteY78" fmla="*/ 1114586 h 1164592"/>
              <a:gd name="connsiteX79" fmla="*/ 611981 w 823913"/>
              <a:gd name="connsiteY79" fmla="*/ 1112205 h 1164592"/>
              <a:gd name="connsiteX80" fmla="*/ 616744 w 823913"/>
              <a:gd name="connsiteY80" fmla="*/ 1102680 h 1164592"/>
              <a:gd name="connsiteX81" fmla="*/ 619125 w 823913"/>
              <a:gd name="connsiteY81" fmla="*/ 1093155 h 1164592"/>
              <a:gd name="connsiteX82" fmla="*/ 607219 w 823913"/>
              <a:gd name="connsiteY82" fmla="*/ 1078867 h 1164592"/>
              <a:gd name="connsiteX83" fmla="*/ 602456 w 823913"/>
              <a:gd name="connsiteY83" fmla="*/ 1071724 h 1164592"/>
              <a:gd name="connsiteX84" fmla="*/ 600075 w 823913"/>
              <a:gd name="connsiteY84" fmla="*/ 1024099 h 1164592"/>
              <a:gd name="connsiteX85" fmla="*/ 602456 w 823913"/>
              <a:gd name="connsiteY85" fmla="*/ 1014574 h 1164592"/>
              <a:gd name="connsiteX86" fmla="*/ 607219 w 823913"/>
              <a:gd name="connsiteY86" fmla="*/ 1007430 h 1164592"/>
              <a:gd name="connsiteX87" fmla="*/ 616744 w 823913"/>
              <a:gd name="connsiteY87" fmla="*/ 988380 h 1164592"/>
              <a:gd name="connsiteX88" fmla="*/ 611981 w 823913"/>
              <a:gd name="connsiteY88" fmla="*/ 945517 h 1164592"/>
              <a:gd name="connsiteX89" fmla="*/ 604838 w 823913"/>
              <a:gd name="connsiteY89" fmla="*/ 933611 h 1164592"/>
              <a:gd name="connsiteX90" fmla="*/ 600075 w 823913"/>
              <a:gd name="connsiteY90" fmla="*/ 890749 h 1164592"/>
              <a:gd name="connsiteX91" fmla="*/ 602456 w 823913"/>
              <a:gd name="connsiteY91" fmla="*/ 850267 h 1164592"/>
              <a:gd name="connsiteX92" fmla="*/ 619125 w 823913"/>
              <a:gd name="connsiteY92" fmla="*/ 831217 h 1164592"/>
              <a:gd name="connsiteX93" fmla="*/ 626269 w 823913"/>
              <a:gd name="connsiteY93" fmla="*/ 826455 h 1164592"/>
              <a:gd name="connsiteX94" fmla="*/ 640556 w 823913"/>
              <a:gd name="connsiteY94" fmla="*/ 821692 h 1164592"/>
              <a:gd name="connsiteX95" fmla="*/ 652463 w 823913"/>
              <a:gd name="connsiteY95" fmla="*/ 814549 h 1164592"/>
              <a:gd name="connsiteX96" fmla="*/ 671513 w 823913"/>
              <a:gd name="connsiteY96" fmla="*/ 809786 h 1164592"/>
              <a:gd name="connsiteX97" fmla="*/ 678656 w 823913"/>
              <a:gd name="connsiteY97" fmla="*/ 807405 h 1164592"/>
              <a:gd name="connsiteX98" fmla="*/ 678656 w 823913"/>
              <a:gd name="connsiteY98" fmla="*/ 709774 h 1164592"/>
              <a:gd name="connsiteX99" fmla="*/ 661988 w 823913"/>
              <a:gd name="connsiteY99" fmla="*/ 697867 h 1164592"/>
              <a:gd name="connsiteX100" fmla="*/ 664369 w 823913"/>
              <a:gd name="connsiteY100" fmla="*/ 685961 h 1164592"/>
              <a:gd name="connsiteX101" fmla="*/ 681038 w 823913"/>
              <a:gd name="connsiteY101" fmla="*/ 688342 h 1164592"/>
              <a:gd name="connsiteX102" fmla="*/ 704850 w 823913"/>
              <a:gd name="connsiteY102" fmla="*/ 685961 h 1164592"/>
              <a:gd name="connsiteX103" fmla="*/ 711994 w 823913"/>
              <a:gd name="connsiteY103" fmla="*/ 678817 h 1164592"/>
              <a:gd name="connsiteX104" fmla="*/ 716756 w 823913"/>
              <a:gd name="connsiteY104" fmla="*/ 671674 h 1164592"/>
              <a:gd name="connsiteX105" fmla="*/ 735806 w 823913"/>
              <a:gd name="connsiteY105" fmla="*/ 662149 h 1164592"/>
              <a:gd name="connsiteX106" fmla="*/ 762000 w 823913"/>
              <a:gd name="connsiteY106" fmla="*/ 640717 h 1164592"/>
              <a:gd name="connsiteX107" fmla="*/ 781050 w 823913"/>
              <a:gd name="connsiteY107" fmla="*/ 635955 h 1164592"/>
              <a:gd name="connsiteX108" fmla="*/ 790575 w 823913"/>
              <a:gd name="connsiteY108" fmla="*/ 631192 h 1164592"/>
              <a:gd name="connsiteX109" fmla="*/ 807244 w 823913"/>
              <a:gd name="connsiteY109" fmla="*/ 626430 h 1164592"/>
              <a:gd name="connsiteX110" fmla="*/ 812006 w 823913"/>
              <a:gd name="connsiteY110" fmla="*/ 619286 h 1164592"/>
              <a:gd name="connsiteX111" fmla="*/ 819150 w 823913"/>
              <a:gd name="connsiteY111" fmla="*/ 612142 h 1164592"/>
              <a:gd name="connsiteX112" fmla="*/ 823913 w 823913"/>
              <a:gd name="connsiteY112" fmla="*/ 602617 h 1164592"/>
              <a:gd name="connsiteX113" fmla="*/ 819150 w 823913"/>
              <a:gd name="connsiteY113" fmla="*/ 593092 h 1164592"/>
              <a:gd name="connsiteX114" fmla="*/ 809625 w 823913"/>
              <a:gd name="connsiteY114" fmla="*/ 590711 h 1164592"/>
              <a:gd name="connsiteX115" fmla="*/ 797719 w 823913"/>
              <a:gd name="connsiteY115" fmla="*/ 588330 h 1164592"/>
              <a:gd name="connsiteX116" fmla="*/ 795338 w 823913"/>
              <a:gd name="connsiteY116" fmla="*/ 581186 h 1164592"/>
              <a:gd name="connsiteX117" fmla="*/ 790575 w 823913"/>
              <a:gd name="connsiteY117" fmla="*/ 574042 h 1164592"/>
              <a:gd name="connsiteX118" fmla="*/ 788194 w 823913"/>
              <a:gd name="connsiteY118" fmla="*/ 562136 h 1164592"/>
              <a:gd name="connsiteX119" fmla="*/ 785813 w 823913"/>
              <a:gd name="connsiteY119" fmla="*/ 554992 h 1164592"/>
              <a:gd name="connsiteX120" fmla="*/ 792956 w 823913"/>
              <a:gd name="connsiteY120" fmla="*/ 547849 h 1164592"/>
              <a:gd name="connsiteX121" fmla="*/ 778669 w 823913"/>
              <a:gd name="connsiteY121" fmla="*/ 538324 h 1164592"/>
              <a:gd name="connsiteX122" fmla="*/ 769144 w 823913"/>
              <a:gd name="connsiteY122" fmla="*/ 524036 h 1164592"/>
              <a:gd name="connsiteX123" fmla="*/ 764381 w 823913"/>
              <a:gd name="connsiteY123" fmla="*/ 504986 h 1164592"/>
              <a:gd name="connsiteX124" fmla="*/ 762000 w 823913"/>
              <a:gd name="connsiteY124" fmla="*/ 495461 h 1164592"/>
              <a:gd name="connsiteX125" fmla="*/ 757238 w 823913"/>
              <a:gd name="connsiteY125" fmla="*/ 481174 h 1164592"/>
              <a:gd name="connsiteX126" fmla="*/ 731044 w 823913"/>
              <a:gd name="connsiteY126" fmla="*/ 469267 h 1164592"/>
              <a:gd name="connsiteX127" fmla="*/ 716756 w 823913"/>
              <a:gd name="connsiteY127" fmla="*/ 464505 h 1164592"/>
              <a:gd name="connsiteX128" fmla="*/ 709613 w 823913"/>
              <a:gd name="connsiteY128" fmla="*/ 459742 h 1164592"/>
              <a:gd name="connsiteX129" fmla="*/ 683419 w 823913"/>
              <a:gd name="connsiteY129" fmla="*/ 450217 h 1164592"/>
              <a:gd name="connsiteX130" fmla="*/ 669131 w 823913"/>
              <a:gd name="connsiteY130" fmla="*/ 435930 h 1164592"/>
              <a:gd name="connsiteX131" fmla="*/ 661988 w 823913"/>
              <a:gd name="connsiteY131" fmla="*/ 428786 h 1164592"/>
              <a:gd name="connsiteX132" fmla="*/ 657225 w 823913"/>
              <a:gd name="connsiteY132" fmla="*/ 407355 h 1164592"/>
              <a:gd name="connsiteX133" fmla="*/ 654844 w 823913"/>
              <a:gd name="connsiteY133" fmla="*/ 397830 h 1164592"/>
              <a:gd name="connsiteX134" fmla="*/ 650081 w 823913"/>
              <a:gd name="connsiteY134" fmla="*/ 362111 h 1164592"/>
              <a:gd name="connsiteX135" fmla="*/ 635794 w 823913"/>
              <a:gd name="connsiteY135" fmla="*/ 333536 h 1164592"/>
              <a:gd name="connsiteX136" fmla="*/ 631031 w 823913"/>
              <a:gd name="connsiteY136" fmla="*/ 324011 h 1164592"/>
              <a:gd name="connsiteX137" fmla="*/ 626269 w 823913"/>
              <a:gd name="connsiteY137" fmla="*/ 312105 h 1164592"/>
              <a:gd name="connsiteX138" fmla="*/ 616744 w 823913"/>
              <a:gd name="connsiteY138" fmla="*/ 300199 h 1164592"/>
              <a:gd name="connsiteX139" fmla="*/ 614363 w 823913"/>
              <a:gd name="connsiteY139" fmla="*/ 293055 h 1164592"/>
              <a:gd name="connsiteX140" fmla="*/ 602456 w 823913"/>
              <a:gd name="connsiteY140" fmla="*/ 276386 h 1164592"/>
              <a:gd name="connsiteX141" fmla="*/ 588169 w 823913"/>
              <a:gd name="connsiteY141" fmla="*/ 254955 h 1164592"/>
              <a:gd name="connsiteX142" fmla="*/ 564356 w 823913"/>
              <a:gd name="connsiteY142" fmla="*/ 243049 h 1164592"/>
              <a:gd name="connsiteX143" fmla="*/ 545306 w 823913"/>
              <a:gd name="connsiteY143" fmla="*/ 233524 h 1164592"/>
              <a:gd name="connsiteX144" fmla="*/ 531019 w 823913"/>
              <a:gd name="connsiteY144" fmla="*/ 216855 h 1164592"/>
              <a:gd name="connsiteX145" fmla="*/ 521494 w 823913"/>
              <a:gd name="connsiteY145" fmla="*/ 195424 h 1164592"/>
              <a:gd name="connsiteX146" fmla="*/ 519113 w 823913"/>
              <a:gd name="connsiteY146" fmla="*/ 185899 h 1164592"/>
              <a:gd name="connsiteX147" fmla="*/ 511969 w 823913"/>
              <a:gd name="connsiteY147" fmla="*/ 173992 h 1164592"/>
              <a:gd name="connsiteX148" fmla="*/ 507206 w 823913"/>
              <a:gd name="connsiteY148" fmla="*/ 164467 h 1164592"/>
              <a:gd name="connsiteX149" fmla="*/ 504825 w 823913"/>
              <a:gd name="connsiteY149" fmla="*/ 157324 h 1164592"/>
              <a:gd name="connsiteX150" fmla="*/ 495300 w 823913"/>
              <a:gd name="connsiteY150" fmla="*/ 150180 h 1164592"/>
              <a:gd name="connsiteX151" fmla="*/ 473869 w 823913"/>
              <a:gd name="connsiteY151" fmla="*/ 138274 h 1164592"/>
              <a:gd name="connsiteX152" fmla="*/ 466725 w 823913"/>
              <a:gd name="connsiteY152" fmla="*/ 135892 h 1164592"/>
              <a:gd name="connsiteX153" fmla="*/ 450056 w 823913"/>
              <a:gd name="connsiteY153" fmla="*/ 133511 h 1164592"/>
              <a:gd name="connsiteX154" fmla="*/ 442913 w 823913"/>
              <a:gd name="connsiteY154" fmla="*/ 131130 h 1164592"/>
              <a:gd name="connsiteX155" fmla="*/ 435769 w 823913"/>
              <a:gd name="connsiteY155" fmla="*/ 123986 h 1164592"/>
              <a:gd name="connsiteX156" fmla="*/ 428625 w 823913"/>
              <a:gd name="connsiteY156" fmla="*/ 119224 h 1164592"/>
              <a:gd name="connsiteX157" fmla="*/ 426244 w 823913"/>
              <a:gd name="connsiteY157" fmla="*/ 112080 h 1164592"/>
              <a:gd name="connsiteX158" fmla="*/ 407194 w 823913"/>
              <a:gd name="connsiteY158" fmla="*/ 88267 h 1164592"/>
              <a:gd name="connsiteX159" fmla="*/ 402431 w 823913"/>
              <a:gd name="connsiteY159" fmla="*/ 81124 h 1164592"/>
              <a:gd name="connsiteX160" fmla="*/ 392906 w 823913"/>
              <a:gd name="connsiteY160" fmla="*/ 71599 h 1164592"/>
              <a:gd name="connsiteX161" fmla="*/ 388144 w 823913"/>
              <a:gd name="connsiteY161" fmla="*/ 64455 h 1164592"/>
              <a:gd name="connsiteX162" fmla="*/ 373856 w 823913"/>
              <a:gd name="connsiteY162" fmla="*/ 62074 h 1164592"/>
              <a:gd name="connsiteX163" fmla="*/ 347663 w 823913"/>
              <a:gd name="connsiteY163" fmla="*/ 57311 h 1164592"/>
              <a:gd name="connsiteX164" fmla="*/ 283369 w 823913"/>
              <a:gd name="connsiteY164" fmla="*/ 52549 h 1164592"/>
              <a:gd name="connsiteX165" fmla="*/ 280988 w 823913"/>
              <a:gd name="connsiteY165" fmla="*/ 43024 h 1164592"/>
              <a:gd name="connsiteX166" fmla="*/ 278606 w 823913"/>
              <a:gd name="connsiteY166" fmla="*/ 14449 h 1164592"/>
              <a:gd name="connsiteX167" fmla="*/ 271463 w 823913"/>
              <a:gd name="connsiteY167" fmla="*/ 12067 h 1164592"/>
              <a:gd name="connsiteX168" fmla="*/ 245269 w 823913"/>
              <a:gd name="connsiteY168" fmla="*/ 16830 h 1164592"/>
              <a:gd name="connsiteX169" fmla="*/ 233363 w 823913"/>
              <a:gd name="connsiteY169" fmla="*/ 23974 h 1164592"/>
              <a:gd name="connsiteX170" fmla="*/ 195263 w 823913"/>
              <a:gd name="connsiteY170" fmla="*/ 19211 h 1164592"/>
              <a:gd name="connsiteX171" fmla="*/ 188119 w 823913"/>
              <a:gd name="connsiteY171" fmla="*/ 14449 h 1164592"/>
              <a:gd name="connsiteX172" fmla="*/ 176213 w 823913"/>
              <a:gd name="connsiteY172" fmla="*/ 12067 h 1164592"/>
              <a:gd name="connsiteX173" fmla="*/ 169069 w 823913"/>
              <a:gd name="connsiteY173" fmla="*/ 9686 h 1164592"/>
              <a:gd name="connsiteX174" fmla="*/ 152400 w 823913"/>
              <a:gd name="connsiteY174" fmla="*/ 4924 h 1164592"/>
              <a:gd name="connsiteX175" fmla="*/ 154781 w 823913"/>
              <a:gd name="connsiteY175" fmla="*/ 161 h 1164592"/>
              <a:gd name="connsiteX0" fmla="*/ 154781 w 823913"/>
              <a:gd name="connsiteY0" fmla="*/ 161 h 1164592"/>
              <a:gd name="connsiteX1" fmla="*/ 147638 w 823913"/>
              <a:gd name="connsiteY1" fmla="*/ 12067 h 1164592"/>
              <a:gd name="connsiteX2" fmla="*/ 142875 w 823913"/>
              <a:gd name="connsiteY2" fmla="*/ 19211 h 1164592"/>
              <a:gd name="connsiteX3" fmla="*/ 152400 w 823913"/>
              <a:gd name="connsiteY3" fmla="*/ 112080 h 1164592"/>
              <a:gd name="connsiteX4" fmla="*/ 133350 w 823913"/>
              <a:gd name="connsiteY4" fmla="*/ 159705 h 1164592"/>
              <a:gd name="connsiteX5" fmla="*/ 111919 w 823913"/>
              <a:gd name="connsiteY5" fmla="*/ 223999 h 1164592"/>
              <a:gd name="connsiteX6" fmla="*/ 104775 w 823913"/>
              <a:gd name="connsiteY6" fmla="*/ 226380 h 1164592"/>
              <a:gd name="connsiteX7" fmla="*/ 95250 w 823913"/>
              <a:gd name="connsiteY7" fmla="*/ 233524 h 1164592"/>
              <a:gd name="connsiteX8" fmla="*/ 59531 w 823913"/>
              <a:gd name="connsiteY8" fmla="*/ 262099 h 1164592"/>
              <a:gd name="connsiteX9" fmla="*/ 45244 w 823913"/>
              <a:gd name="connsiteY9" fmla="*/ 283530 h 1164592"/>
              <a:gd name="connsiteX10" fmla="*/ 30956 w 823913"/>
              <a:gd name="connsiteY10" fmla="*/ 335917 h 1164592"/>
              <a:gd name="connsiteX11" fmla="*/ 26194 w 823913"/>
              <a:gd name="connsiteY11" fmla="*/ 378780 h 1164592"/>
              <a:gd name="connsiteX12" fmla="*/ 16669 w 823913"/>
              <a:gd name="connsiteY12" fmla="*/ 409736 h 1164592"/>
              <a:gd name="connsiteX13" fmla="*/ 11906 w 823913"/>
              <a:gd name="connsiteY13" fmla="*/ 419261 h 1164592"/>
              <a:gd name="connsiteX14" fmla="*/ 4763 w 823913"/>
              <a:gd name="connsiteY14" fmla="*/ 445455 h 1164592"/>
              <a:gd name="connsiteX15" fmla="*/ 2381 w 823913"/>
              <a:gd name="connsiteY15" fmla="*/ 452599 h 1164592"/>
              <a:gd name="connsiteX16" fmla="*/ 0 w 823913"/>
              <a:gd name="connsiteY16" fmla="*/ 462124 h 1164592"/>
              <a:gd name="connsiteX17" fmla="*/ 2381 w 823913"/>
              <a:gd name="connsiteY17" fmla="*/ 554992 h 1164592"/>
              <a:gd name="connsiteX18" fmla="*/ 4763 w 823913"/>
              <a:gd name="connsiteY18" fmla="*/ 562136 h 1164592"/>
              <a:gd name="connsiteX19" fmla="*/ 11906 w 823913"/>
              <a:gd name="connsiteY19" fmla="*/ 569280 h 1164592"/>
              <a:gd name="connsiteX20" fmla="*/ 21431 w 823913"/>
              <a:gd name="connsiteY20" fmla="*/ 585949 h 1164592"/>
              <a:gd name="connsiteX21" fmla="*/ 30956 w 823913"/>
              <a:gd name="connsiteY21" fmla="*/ 588330 h 1164592"/>
              <a:gd name="connsiteX22" fmla="*/ 38100 w 823913"/>
              <a:gd name="connsiteY22" fmla="*/ 595474 h 1164592"/>
              <a:gd name="connsiteX23" fmla="*/ 45244 w 823913"/>
              <a:gd name="connsiteY23" fmla="*/ 597855 h 1164592"/>
              <a:gd name="connsiteX24" fmla="*/ 52388 w 823913"/>
              <a:gd name="connsiteY24" fmla="*/ 602617 h 1164592"/>
              <a:gd name="connsiteX25" fmla="*/ 54769 w 823913"/>
              <a:gd name="connsiteY25" fmla="*/ 657386 h 1164592"/>
              <a:gd name="connsiteX26" fmla="*/ 57150 w 823913"/>
              <a:gd name="connsiteY26" fmla="*/ 693105 h 1164592"/>
              <a:gd name="connsiteX27" fmla="*/ 64294 w 823913"/>
              <a:gd name="connsiteY27" fmla="*/ 695486 h 1164592"/>
              <a:gd name="connsiteX28" fmla="*/ 102394 w 823913"/>
              <a:gd name="connsiteY28" fmla="*/ 700249 h 1164592"/>
              <a:gd name="connsiteX29" fmla="*/ 119063 w 823913"/>
              <a:gd name="connsiteY29" fmla="*/ 705011 h 1164592"/>
              <a:gd name="connsiteX30" fmla="*/ 150019 w 823913"/>
              <a:gd name="connsiteY30" fmla="*/ 724061 h 1164592"/>
              <a:gd name="connsiteX31" fmla="*/ 169069 w 823913"/>
              <a:gd name="connsiteY31" fmla="*/ 738349 h 1164592"/>
              <a:gd name="connsiteX32" fmla="*/ 178594 w 823913"/>
              <a:gd name="connsiteY32" fmla="*/ 745492 h 1164592"/>
              <a:gd name="connsiteX33" fmla="*/ 190500 w 823913"/>
              <a:gd name="connsiteY33" fmla="*/ 764542 h 1164592"/>
              <a:gd name="connsiteX34" fmla="*/ 197644 w 823913"/>
              <a:gd name="connsiteY34" fmla="*/ 785974 h 1164592"/>
              <a:gd name="connsiteX35" fmla="*/ 207169 w 823913"/>
              <a:gd name="connsiteY35" fmla="*/ 802642 h 1164592"/>
              <a:gd name="connsiteX36" fmla="*/ 214313 w 823913"/>
              <a:gd name="connsiteY36" fmla="*/ 828836 h 1164592"/>
              <a:gd name="connsiteX37" fmla="*/ 216694 w 823913"/>
              <a:gd name="connsiteY37" fmla="*/ 838361 h 1164592"/>
              <a:gd name="connsiteX38" fmla="*/ 223838 w 823913"/>
              <a:gd name="connsiteY38" fmla="*/ 857411 h 1164592"/>
              <a:gd name="connsiteX39" fmla="*/ 230981 w 823913"/>
              <a:gd name="connsiteY39" fmla="*/ 874080 h 1164592"/>
              <a:gd name="connsiteX40" fmla="*/ 242888 w 823913"/>
              <a:gd name="connsiteY40" fmla="*/ 890749 h 1164592"/>
              <a:gd name="connsiteX41" fmla="*/ 252413 w 823913"/>
              <a:gd name="connsiteY41" fmla="*/ 905036 h 1164592"/>
              <a:gd name="connsiteX42" fmla="*/ 257175 w 823913"/>
              <a:gd name="connsiteY42" fmla="*/ 912180 h 1164592"/>
              <a:gd name="connsiteX43" fmla="*/ 259556 w 823913"/>
              <a:gd name="connsiteY43" fmla="*/ 919324 h 1164592"/>
              <a:gd name="connsiteX44" fmla="*/ 261938 w 823913"/>
              <a:gd name="connsiteY44" fmla="*/ 931230 h 1164592"/>
              <a:gd name="connsiteX45" fmla="*/ 276225 w 823913"/>
              <a:gd name="connsiteY45" fmla="*/ 952661 h 1164592"/>
              <a:gd name="connsiteX46" fmla="*/ 283369 w 823913"/>
              <a:gd name="connsiteY46" fmla="*/ 957424 h 1164592"/>
              <a:gd name="connsiteX47" fmla="*/ 292894 w 823913"/>
              <a:gd name="connsiteY47" fmla="*/ 964567 h 1164592"/>
              <a:gd name="connsiteX48" fmla="*/ 309563 w 823913"/>
              <a:gd name="connsiteY48" fmla="*/ 978855 h 1164592"/>
              <a:gd name="connsiteX49" fmla="*/ 311944 w 823913"/>
              <a:gd name="connsiteY49" fmla="*/ 985999 h 1164592"/>
              <a:gd name="connsiteX50" fmla="*/ 297656 w 823913"/>
              <a:gd name="connsiteY50" fmla="*/ 1002667 h 1164592"/>
              <a:gd name="connsiteX51" fmla="*/ 290513 w 823913"/>
              <a:gd name="connsiteY51" fmla="*/ 1009811 h 1164592"/>
              <a:gd name="connsiteX52" fmla="*/ 292894 w 823913"/>
              <a:gd name="connsiteY52" fmla="*/ 1024099 h 1164592"/>
              <a:gd name="connsiteX53" fmla="*/ 300038 w 823913"/>
              <a:gd name="connsiteY53" fmla="*/ 1031242 h 1164592"/>
              <a:gd name="connsiteX54" fmla="*/ 316706 w 823913"/>
              <a:gd name="connsiteY54" fmla="*/ 1038386 h 1164592"/>
              <a:gd name="connsiteX55" fmla="*/ 340519 w 823913"/>
              <a:gd name="connsiteY55" fmla="*/ 1036005 h 1164592"/>
              <a:gd name="connsiteX56" fmla="*/ 361950 w 823913"/>
              <a:gd name="connsiteY56" fmla="*/ 1019336 h 1164592"/>
              <a:gd name="connsiteX57" fmla="*/ 378619 w 823913"/>
              <a:gd name="connsiteY57" fmla="*/ 1028861 h 1164592"/>
              <a:gd name="connsiteX58" fmla="*/ 381000 w 823913"/>
              <a:gd name="connsiteY58" fmla="*/ 1038386 h 1164592"/>
              <a:gd name="connsiteX59" fmla="*/ 378619 w 823913"/>
              <a:gd name="connsiteY59" fmla="*/ 1059817 h 1164592"/>
              <a:gd name="connsiteX60" fmla="*/ 369094 w 823913"/>
              <a:gd name="connsiteY60" fmla="*/ 1069342 h 1164592"/>
              <a:gd name="connsiteX61" fmla="*/ 354806 w 823913"/>
              <a:gd name="connsiteY61" fmla="*/ 1076486 h 1164592"/>
              <a:gd name="connsiteX62" fmla="*/ 335756 w 823913"/>
              <a:gd name="connsiteY62" fmla="*/ 1095536 h 1164592"/>
              <a:gd name="connsiteX63" fmla="*/ 340519 w 823913"/>
              <a:gd name="connsiteY63" fmla="*/ 1116967 h 1164592"/>
              <a:gd name="connsiteX64" fmla="*/ 359569 w 823913"/>
              <a:gd name="connsiteY64" fmla="*/ 1126492 h 1164592"/>
              <a:gd name="connsiteX65" fmla="*/ 366713 w 823913"/>
              <a:gd name="connsiteY65" fmla="*/ 1131255 h 1164592"/>
              <a:gd name="connsiteX66" fmla="*/ 376238 w 823913"/>
              <a:gd name="connsiteY66" fmla="*/ 1136017 h 1164592"/>
              <a:gd name="connsiteX67" fmla="*/ 392906 w 823913"/>
              <a:gd name="connsiteY67" fmla="*/ 1150305 h 1164592"/>
              <a:gd name="connsiteX68" fmla="*/ 400050 w 823913"/>
              <a:gd name="connsiteY68" fmla="*/ 1159830 h 1164592"/>
              <a:gd name="connsiteX69" fmla="*/ 409575 w 823913"/>
              <a:gd name="connsiteY69" fmla="*/ 1164592 h 1164592"/>
              <a:gd name="connsiteX70" fmla="*/ 433388 w 823913"/>
              <a:gd name="connsiteY70" fmla="*/ 1159830 h 1164592"/>
              <a:gd name="connsiteX71" fmla="*/ 440531 w 823913"/>
              <a:gd name="connsiteY71" fmla="*/ 1152686 h 1164592"/>
              <a:gd name="connsiteX72" fmla="*/ 450056 w 823913"/>
              <a:gd name="connsiteY72" fmla="*/ 1145542 h 1164592"/>
              <a:gd name="connsiteX73" fmla="*/ 471488 w 823913"/>
              <a:gd name="connsiteY73" fmla="*/ 1136017 h 1164592"/>
              <a:gd name="connsiteX74" fmla="*/ 492919 w 823913"/>
              <a:gd name="connsiteY74" fmla="*/ 1126492 h 1164592"/>
              <a:gd name="connsiteX75" fmla="*/ 583406 w 823913"/>
              <a:gd name="connsiteY75" fmla="*/ 1121730 h 1164592"/>
              <a:gd name="connsiteX76" fmla="*/ 595313 w 823913"/>
              <a:gd name="connsiteY76" fmla="*/ 1119349 h 1164592"/>
              <a:gd name="connsiteX77" fmla="*/ 604838 w 823913"/>
              <a:gd name="connsiteY77" fmla="*/ 1114586 h 1164592"/>
              <a:gd name="connsiteX78" fmla="*/ 611981 w 823913"/>
              <a:gd name="connsiteY78" fmla="*/ 1112205 h 1164592"/>
              <a:gd name="connsiteX79" fmla="*/ 616744 w 823913"/>
              <a:gd name="connsiteY79" fmla="*/ 1102680 h 1164592"/>
              <a:gd name="connsiteX80" fmla="*/ 619125 w 823913"/>
              <a:gd name="connsiteY80" fmla="*/ 1093155 h 1164592"/>
              <a:gd name="connsiteX81" fmla="*/ 607219 w 823913"/>
              <a:gd name="connsiteY81" fmla="*/ 1078867 h 1164592"/>
              <a:gd name="connsiteX82" fmla="*/ 602456 w 823913"/>
              <a:gd name="connsiteY82" fmla="*/ 1071724 h 1164592"/>
              <a:gd name="connsiteX83" fmla="*/ 600075 w 823913"/>
              <a:gd name="connsiteY83" fmla="*/ 1024099 h 1164592"/>
              <a:gd name="connsiteX84" fmla="*/ 602456 w 823913"/>
              <a:gd name="connsiteY84" fmla="*/ 1014574 h 1164592"/>
              <a:gd name="connsiteX85" fmla="*/ 607219 w 823913"/>
              <a:gd name="connsiteY85" fmla="*/ 1007430 h 1164592"/>
              <a:gd name="connsiteX86" fmla="*/ 616744 w 823913"/>
              <a:gd name="connsiteY86" fmla="*/ 988380 h 1164592"/>
              <a:gd name="connsiteX87" fmla="*/ 611981 w 823913"/>
              <a:gd name="connsiteY87" fmla="*/ 945517 h 1164592"/>
              <a:gd name="connsiteX88" fmla="*/ 604838 w 823913"/>
              <a:gd name="connsiteY88" fmla="*/ 933611 h 1164592"/>
              <a:gd name="connsiteX89" fmla="*/ 600075 w 823913"/>
              <a:gd name="connsiteY89" fmla="*/ 890749 h 1164592"/>
              <a:gd name="connsiteX90" fmla="*/ 602456 w 823913"/>
              <a:gd name="connsiteY90" fmla="*/ 850267 h 1164592"/>
              <a:gd name="connsiteX91" fmla="*/ 619125 w 823913"/>
              <a:gd name="connsiteY91" fmla="*/ 831217 h 1164592"/>
              <a:gd name="connsiteX92" fmla="*/ 626269 w 823913"/>
              <a:gd name="connsiteY92" fmla="*/ 826455 h 1164592"/>
              <a:gd name="connsiteX93" fmla="*/ 640556 w 823913"/>
              <a:gd name="connsiteY93" fmla="*/ 821692 h 1164592"/>
              <a:gd name="connsiteX94" fmla="*/ 652463 w 823913"/>
              <a:gd name="connsiteY94" fmla="*/ 814549 h 1164592"/>
              <a:gd name="connsiteX95" fmla="*/ 671513 w 823913"/>
              <a:gd name="connsiteY95" fmla="*/ 809786 h 1164592"/>
              <a:gd name="connsiteX96" fmla="*/ 678656 w 823913"/>
              <a:gd name="connsiteY96" fmla="*/ 807405 h 1164592"/>
              <a:gd name="connsiteX97" fmla="*/ 678656 w 823913"/>
              <a:gd name="connsiteY97" fmla="*/ 709774 h 1164592"/>
              <a:gd name="connsiteX98" fmla="*/ 661988 w 823913"/>
              <a:gd name="connsiteY98" fmla="*/ 697867 h 1164592"/>
              <a:gd name="connsiteX99" fmla="*/ 664369 w 823913"/>
              <a:gd name="connsiteY99" fmla="*/ 685961 h 1164592"/>
              <a:gd name="connsiteX100" fmla="*/ 681038 w 823913"/>
              <a:gd name="connsiteY100" fmla="*/ 688342 h 1164592"/>
              <a:gd name="connsiteX101" fmla="*/ 704850 w 823913"/>
              <a:gd name="connsiteY101" fmla="*/ 685961 h 1164592"/>
              <a:gd name="connsiteX102" fmla="*/ 711994 w 823913"/>
              <a:gd name="connsiteY102" fmla="*/ 678817 h 1164592"/>
              <a:gd name="connsiteX103" fmla="*/ 716756 w 823913"/>
              <a:gd name="connsiteY103" fmla="*/ 671674 h 1164592"/>
              <a:gd name="connsiteX104" fmla="*/ 735806 w 823913"/>
              <a:gd name="connsiteY104" fmla="*/ 662149 h 1164592"/>
              <a:gd name="connsiteX105" fmla="*/ 762000 w 823913"/>
              <a:gd name="connsiteY105" fmla="*/ 640717 h 1164592"/>
              <a:gd name="connsiteX106" fmla="*/ 781050 w 823913"/>
              <a:gd name="connsiteY106" fmla="*/ 635955 h 1164592"/>
              <a:gd name="connsiteX107" fmla="*/ 790575 w 823913"/>
              <a:gd name="connsiteY107" fmla="*/ 631192 h 1164592"/>
              <a:gd name="connsiteX108" fmla="*/ 807244 w 823913"/>
              <a:gd name="connsiteY108" fmla="*/ 626430 h 1164592"/>
              <a:gd name="connsiteX109" fmla="*/ 812006 w 823913"/>
              <a:gd name="connsiteY109" fmla="*/ 619286 h 1164592"/>
              <a:gd name="connsiteX110" fmla="*/ 819150 w 823913"/>
              <a:gd name="connsiteY110" fmla="*/ 612142 h 1164592"/>
              <a:gd name="connsiteX111" fmla="*/ 823913 w 823913"/>
              <a:gd name="connsiteY111" fmla="*/ 602617 h 1164592"/>
              <a:gd name="connsiteX112" fmla="*/ 819150 w 823913"/>
              <a:gd name="connsiteY112" fmla="*/ 593092 h 1164592"/>
              <a:gd name="connsiteX113" fmla="*/ 809625 w 823913"/>
              <a:gd name="connsiteY113" fmla="*/ 590711 h 1164592"/>
              <a:gd name="connsiteX114" fmla="*/ 797719 w 823913"/>
              <a:gd name="connsiteY114" fmla="*/ 588330 h 1164592"/>
              <a:gd name="connsiteX115" fmla="*/ 795338 w 823913"/>
              <a:gd name="connsiteY115" fmla="*/ 581186 h 1164592"/>
              <a:gd name="connsiteX116" fmla="*/ 790575 w 823913"/>
              <a:gd name="connsiteY116" fmla="*/ 574042 h 1164592"/>
              <a:gd name="connsiteX117" fmla="*/ 788194 w 823913"/>
              <a:gd name="connsiteY117" fmla="*/ 562136 h 1164592"/>
              <a:gd name="connsiteX118" fmla="*/ 785813 w 823913"/>
              <a:gd name="connsiteY118" fmla="*/ 554992 h 1164592"/>
              <a:gd name="connsiteX119" fmla="*/ 792956 w 823913"/>
              <a:gd name="connsiteY119" fmla="*/ 547849 h 1164592"/>
              <a:gd name="connsiteX120" fmla="*/ 778669 w 823913"/>
              <a:gd name="connsiteY120" fmla="*/ 538324 h 1164592"/>
              <a:gd name="connsiteX121" fmla="*/ 769144 w 823913"/>
              <a:gd name="connsiteY121" fmla="*/ 524036 h 1164592"/>
              <a:gd name="connsiteX122" fmla="*/ 764381 w 823913"/>
              <a:gd name="connsiteY122" fmla="*/ 504986 h 1164592"/>
              <a:gd name="connsiteX123" fmla="*/ 762000 w 823913"/>
              <a:gd name="connsiteY123" fmla="*/ 495461 h 1164592"/>
              <a:gd name="connsiteX124" fmla="*/ 757238 w 823913"/>
              <a:gd name="connsiteY124" fmla="*/ 481174 h 1164592"/>
              <a:gd name="connsiteX125" fmla="*/ 731044 w 823913"/>
              <a:gd name="connsiteY125" fmla="*/ 469267 h 1164592"/>
              <a:gd name="connsiteX126" fmla="*/ 716756 w 823913"/>
              <a:gd name="connsiteY126" fmla="*/ 464505 h 1164592"/>
              <a:gd name="connsiteX127" fmla="*/ 709613 w 823913"/>
              <a:gd name="connsiteY127" fmla="*/ 459742 h 1164592"/>
              <a:gd name="connsiteX128" fmla="*/ 683419 w 823913"/>
              <a:gd name="connsiteY128" fmla="*/ 450217 h 1164592"/>
              <a:gd name="connsiteX129" fmla="*/ 669131 w 823913"/>
              <a:gd name="connsiteY129" fmla="*/ 435930 h 1164592"/>
              <a:gd name="connsiteX130" fmla="*/ 661988 w 823913"/>
              <a:gd name="connsiteY130" fmla="*/ 428786 h 1164592"/>
              <a:gd name="connsiteX131" fmla="*/ 657225 w 823913"/>
              <a:gd name="connsiteY131" fmla="*/ 407355 h 1164592"/>
              <a:gd name="connsiteX132" fmla="*/ 654844 w 823913"/>
              <a:gd name="connsiteY132" fmla="*/ 397830 h 1164592"/>
              <a:gd name="connsiteX133" fmla="*/ 650081 w 823913"/>
              <a:gd name="connsiteY133" fmla="*/ 362111 h 1164592"/>
              <a:gd name="connsiteX134" fmla="*/ 635794 w 823913"/>
              <a:gd name="connsiteY134" fmla="*/ 333536 h 1164592"/>
              <a:gd name="connsiteX135" fmla="*/ 631031 w 823913"/>
              <a:gd name="connsiteY135" fmla="*/ 324011 h 1164592"/>
              <a:gd name="connsiteX136" fmla="*/ 626269 w 823913"/>
              <a:gd name="connsiteY136" fmla="*/ 312105 h 1164592"/>
              <a:gd name="connsiteX137" fmla="*/ 616744 w 823913"/>
              <a:gd name="connsiteY137" fmla="*/ 300199 h 1164592"/>
              <a:gd name="connsiteX138" fmla="*/ 614363 w 823913"/>
              <a:gd name="connsiteY138" fmla="*/ 293055 h 1164592"/>
              <a:gd name="connsiteX139" fmla="*/ 602456 w 823913"/>
              <a:gd name="connsiteY139" fmla="*/ 276386 h 1164592"/>
              <a:gd name="connsiteX140" fmla="*/ 588169 w 823913"/>
              <a:gd name="connsiteY140" fmla="*/ 254955 h 1164592"/>
              <a:gd name="connsiteX141" fmla="*/ 564356 w 823913"/>
              <a:gd name="connsiteY141" fmla="*/ 243049 h 1164592"/>
              <a:gd name="connsiteX142" fmla="*/ 545306 w 823913"/>
              <a:gd name="connsiteY142" fmla="*/ 233524 h 1164592"/>
              <a:gd name="connsiteX143" fmla="*/ 531019 w 823913"/>
              <a:gd name="connsiteY143" fmla="*/ 216855 h 1164592"/>
              <a:gd name="connsiteX144" fmla="*/ 521494 w 823913"/>
              <a:gd name="connsiteY144" fmla="*/ 195424 h 1164592"/>
              <a:gd name="connsiteX145" fmla="*/ 519113 w 823913"/>
              <a:gd name="connsiteY145" fmla="*/ 185899 h 1164592"/>
              <a:gd name="connsiteX146" fmla="*/ 511969 w 823913"/>
              <a:gd name="connsiteY146" fmla="*/ 173992 h 1164592"/>
              <a:gd name="connsiteX147" fmla="*/ 507206 w 823913"/>
              <a:gd name="connsiteY147" fmla="*/ 164467 h 1164592"/>
              <a:gd name="connsiteX148" fmla="*/ 504825 w 823913"/>
              <a:gd name="connsiteY148" fmla="*/ 157324 h 1164592"/>
              <a:gd name="connsiteX149" fmla="*/ 495300 w 823913"/>
              <a:gd name="connsiteY149" fmla="*/ 150180 h 1164592"/>
              <a:gd name="connsiteX150" fmla="*/ 473869 w 823913"/>
              <a:gd name="connsiteY150" fmla="*/ 138274 h 1164592"/>
              <a:gd name="connsiteX151" fmla="*/ 466725 w 823913"/>
              <a:gd name="connsiteY151" fmla="*/ 135892 h 1164592"/>
              <a:gd name="connsiteX152" fmla="*/ 450056 w 823913"/>
              <a:gd name="connsiteY152" fmla="*/ 133511 h 1164592"/>
              <a:gd name="connsiteX153" fmla="*/ 442913 w 823913"/>
              <a:gd name="connsiteY153" fmla="*/ 131130 h 1164592"/>
              <a:gd name="connsiteX154" fmla="*/ 435769 w 823913"/>
              <a:gd name="connsiteY154" fmla="*/ 123986 h 1164592"/>
              <a:gd name="connsiteX155" fmla="*/ 428625 w 823913"/>
              <a:gd name="connsiteY155" fmla="*/ 119224 h 1164592"/>
              <a:gd name="connsiteX156" fmla="*/ 426244 w 823913"/>
              <a:gd name="connsiteY156" fmla="*/ 112080 h 1164592"/>
              <a:gd name="connsiteX157" fmla="*/ 407194 w 823913"/>
              <a:gd name="connsiteY157" fmla="*/ 88267 h 1164592"/>
              <a:gd name="connsiteX158" fmla="*/ 402431 w 823913"/>
              <a:gd name="connsiteY158" fmla="*/ 81124 h 1164592"/>
              <a:gd name="connsiteX159" fmla="*/ 392906 w 823913"/>
              <a:gd name="connsiteY159" fmla="*/ 71599 h 1164592"/>
              <a:gd name="connsiteX160" fmla="*/ 388144 w 823913"/>
              <a:gd name="connsiteY160" fmla="*/ 64455 h 1164592"/>
              <a:gd name="connsiteX161" fmla="*/ 373856 w 823913"/>
              <a:gd name="connsiteY161" fmla="*/ 62074 h 1164592"/>
              <a:gd name="connsiteX162" fmla="*/ 347663 w 823913"/>
              <a:gd name="connsiteY162" fmla="*/ 57311 h 1164592"/>
              <a:gd name="connsiteX163" fmla="*/ 283369 w 823913"/>
              <a:gd name="connsiteY163" fmla="*/ 52549 h 1164592"/>
              <a:gd name="connsiteX164" fmla="*/ 280988 w 823913"/>
              <a:gd name="connsiteY164" fmla="*/ 43024 h 1164592"/>
              <a:gd name="connsiteX165" fmla="*/ 278606 w 823913"/>
              <a:gd name="connsiteY165" fmla="*/ 14449 h 1164592"/>
              <a:gd name="connsiteX166" fmla="*/ 271463 w 823913"/>
              <a:gd name="connsiteY166" fmla="*/ 12067 h 1164592"/>
              <a:gd name="connsiteX167" fmla="*/ 245269 w 823913"/>
              <a:gd name="connsiteY167" fmla="*/ 16830 h 1164592"/>
              <a:gd name="connsiteX168" fmla="*/ 233363 w 823913"/>
              <a:gd name="connsiteY168" fmla="*/ 23974 h 1164592"/>
              <a:gd name="connsiteX169" fmla="*/ 195263 w 823913"/>
              <a:gd name="connsiteY169" fmla="*/ 19211 h 1164592"/>
              <a:gd name="connsiteX170" fmla="*/ 188119 w 823913"/>
              <a:gd name="connsiteY170" fmla="*/ 14449 h 1164592"/>
              <a:gd name="connsiteX171" fmla="*/ 176213 w 823913"/>
              <a:gd name="connsiteY171" fmla="*/ 12067 h 1164592"/>
              <a:gd name="connsiteX172" fmla="*/ 169069 w 823913"/>
              <a:gd name="connsiteY172" fmla="*/ 9686 h 1164592"/>
              <a:gd name="connsiteX173" fmla="*/ 152400 w 823913"/>
              <a:gd name="connsiteY173" fmla="*/ 4924 h 1164592"/>
              <a:gd name="connsiteX174" fmla="*/ 154781 w 823913"/>
              <a:gd name="connsiteY174" fmla="*/ 161 h 1164592"/>
              <a:gd name="connsiteX0" fmla="*/ 154781 w 823913"/>
              <a:gd name="connsiteY0" fmla="*/ 161 h 1164592"/>
              <a:gd name="connsiteX1" fmla="*/ 147638 w 823913"/>
              <a:gd name="connsiteY1" fmla="*/ 12067 h 1164592"/>
              <a:gd name="connsiteX2" fmla="*/ 142875 w 823913"/>
              <a:gd name="connsiteY2" fmla="*/ 19211 h 1164592"/>
              <a:gd name="connsiteX3" fmla="*/ 152400 w 823913"/>
              <a:gd name="connsiteY3" fmla="*/ 112080 h 1164592"/>
              <a:gd name="connsiteX4" fmla="*/ 133350 w 823913"/>
              <a:gd name="connsiteY4" fmla="*/ 159705 h 1164592"/>
              <a:gd name="connsiteX5" fmla="*/ 111919 w 823913"/>
              <a:gd name="connsiteY5" fmla="*/ 223999 h 1164592"/>
              <a:gd name="connsiteX6" fmla="*/ 104775 w 823913"/>
              <a:gd name="connsiteY6" fmla="*/ 226380 h 1164592"/>
              <a:gd name="connsiteX7" fmla="*/ 95250 w 823913"/>
              <a:gd name="connsiteY7" fmla="*/ 233524 h 1164592"/>
              <a:gd name="connsiteX8" fmla="*/ 59531 w 823913"/>
              <a:gd name="connsiteY8" fmla="*/ 262099 h 1164592"/>
              <a:gd name="connsiteX9" fmla="*/ 30956 w 823913"/>
              <a:gd name="connsiteY9" fmla="*/ 335917 h 1164592"/>
              <a:gd name="connsiteX10" fmla="*/ 26194 w 823913"/>
              <a:gd name="connsiteY10" fmla="*/ 378780 h 1164592"/>
              <a:gd name="connsiteX11" fmla="*/ 16669 w 823913"/>
              <a:gd name="connsiteY11" fmla="*/ 409736 h 1164592"/>
              <a:gd name="connsiteX12" fmla="*/ 11906 w 823913"/>
              <a:gd name="connsiteY12" fmla="*/ 419261 h 1164592"/>
              <a:gd name="connsiteX13" fmla="*/ 4763 w 823913"/>
              <a:gd name="connsiteY13" fmla="*/ 445455 h 1164592"/>
              <a:gd name="connsiteX14" fmla="*/ 2381 w 823913"/>
              <a:gd name="connsiteY14" fmla="*/ 452599 h 1164592"/>
              <a:gd name="connsiteX15" fmla="*/ 0 w 823913"/>
              <a:gd name="connsiteY15" fmla="*/ 462124 h 1164592"/>
              <a:gd name="connsiteX16" fmla="*/ 2381 w 823913"/>
              <a:gd name="connsiteY16" fmla="*/ 554992 h 1164592"/>
              <a:gd name="connsiteX17" fmla="*/ 4763 w 823913"/>
              <a:gd name="connsiteY17" fmla="*/ 562136 h 1164592"/>
              <a:gd name="connsiteX18" fmla="*/ 11906 w 823913"/>
              <a:gd name="connsiteY18" fmla="*/ 569280 h 1164592"/>
              <a:gd name="connsiteX19" fmla="*/ 21431 w 823913"/>
              <a:gd name="connsiteY19" fmla="*/ 585949 h 1164592"/>
              <a:gd name="connsiteX20" fmla="*/ 30956 w 823913"/>
              <a:gd name="connsiteY20" fmla="*/ 588330 h 1164592"/>
              <a:gd name="connsiteX21" fmla="*/ 38100 w 823913"/>
              <a:gd name="connsiteY21" fmla="*/ 595474 h 1164592"/>
              <a:gd name="connsiteX22" fmla="*/ 45244 w 823913"/>
              <a:gd name="connsiteY22" fmla="*/ 597855 h 1164592"/>
              <a:gd name="connsiteX23" fmla="*/ 52388 w 823913"/>
              <a:gd name="connsiteY23" fmla="*/ 602617 h 1164592"/>
              <a:gd name="connsiteX24" fmla="*/ 54769 w 823913"/>
              <a:gd name="connsiteY24" fmla="*/ 657386 h 1164592"/>
              <a:gd name="connsiteX25" fmla="*/ 57150 w 823913"/>
              <a:gd name="connsiteY25" fmla="*/ 693105 h 1164592"/>
              <a:gd name="connsiteX26" fmla="*/ 64294 w 823913"/>
              <a:gd name="connsiteY26" fmla="*/ 695486 h 1164592"/>
              <a:gd name="connsiteX27" fmla="*/ 102394 w 823913"/>
              <a:gd name="connsiteY27" fmla="*/ 700249 h 1164592"/>
              <a:gd name="connsiteX28" fmla="*/ 119063 w 823913"/>
              <a:gd name="connsiteY28" fmla="*/ 705011 h 1164592"/>
              <a:gd name="connsiteX29" fmla="*/ 150019 w 823913"/>
              <a:gd name="connsiteY29" fmla="*/ 724061 h 1164592"/>
              <a:gd name="connsiteX30" fmla="*/ 169069 w 823913"/>
              <a:gd name="connsiteY30" fmla="*/ 738349 h 1164592"/>
              <a:gd name="connsiteX31" fmla="*/ 178594 w 823913"/>
              <a:gd name="connsiteY31" fmla="*/ 745492 h 1164592"/>
              <a:gd name="connsiteX32" fmla="*/ 190500 w 823913"/>
              <a:gd name="connsiteY32" fmla="*/ 764542 h 1164592"/>
              <a:gd name="connsiteX33" fmla="*/ 197644 w 823913"/>
              <a:gd name="connsiteY33" fmla="*/ 785974 h 1164592"/>
              <a:gd name="connsiteX34" fmla="*/ 207169 w 823913"/>
              <a:gd name="connsiteY34" fmla="*/ 802642 h 1164592"/>
              <a:gd name="connsiteX35" fmla="*/ 214313 w 823913"/>
              <a:gd name="connsiteY35" fmla="*/ 828836 h 1164592"/>
              <a:gd name="connsiteX36" fmla="*/ 216694 w 823913"/>
              <a:gd name="connsiteY36" fmla="*/ 838361 h 1164592"/>
              <a:gd name="connsiteX37" fmla="*/ 223838 w 823913"/>
              <a:gd name="connsiteY37" fmla="*/ 857411 h 1164592"/>
              <a:gd name="connsiteX38" fmla="*/ 230981 w 823913"/>
              <a:gd name="connsiteY38" fmla="*/ 874080 h 1164592"/>
              <a:gd name="connsiteX39" fmla="*/ 242888 w 823913"/>
              <a:gd name="connsiteY39" fmla="*/ 890749 h 1164592"/>
              <a:gd name="connsiteX40" fmla="*/ 252413 w 823913"/>
              <a:gd name="connsiteY40" fmla="*/ 905036 h 1164592"/>
              <a:gd name="connsiteX41" fmla="*/ 257175 w 823913"/>
              <a:gd name="connsiteY41" fmla="*/ 912180 h 1164592"/>
              <a:gd name="connsiteX42" fmla="*/ 259556 w 823913"/>
              <a:gd name="connsiteY42" fmla="*/ 919324 h 1164592"/>
              <a:gd name="connsiteX43" fmla="*/ 261938 w 823913"/>
              <a:gd name="connsiteY43" fmla="*/ 931230 h 1164592"/>
              <a:gd name="connsiteX44" fmla="*/ 276225 w 823913"/>
              <a:gd name="connsiteY44" fmla="*/ 952661 h 1164592"/>
              <a:gd name="connsiteX45" fmla="*/ 283369 w 823913"/>
              <a:gd name="connsiteY45" fmla="*/ 957424 h 1164592"/>
              <a:gd name="connsiteX46" fmla="*/ 292894 w 823913"/>
              <a:gd name="connsiteY46" fmla="*/ 964567 h 1164592"/>
              <a:gd name="connsiteX47" fmla="*/ 309563 w 823913"/>
              <a:gd name="connsiteY47" fmla="*/ 978855 h 1164592"/>
              <a:gd name="connsiteX48" fmla="*/ 311944 w 823913"/>
              <a:gd name="connsiteY48" fmla="*/ 985999 h 1164592"/>
              <a:gd name="connsiteX49" fmla="*/ 297656 w 823913"/>
              <a:gd name="connsiteY49" fmla="*/ 1002667 h 1164592"/>
              <a:gd name="connsiteX50" fmla="*/ 290513 w 823913"/>
              <a:gd name="connsiteY50" fmla="*/ 1009811 h 1164592"/>
              <a:gd name="connsiteX51" fmla="*/ 292894 w 823913"/>
              <a:gd name="connsiteY51" fmla="*/ 1024099 h 1164592"/>
              <a:gd name="connsiteX52" fmla="*/ 300038 w 823913"/>
              <a:gd name="connsiteY52" fmla="*/ 1031242 h 1164592"/>
              <a:gd name="connsiteX53" fmla="*/ 316706 w 823913"/>
              <a:gd name="connsiteY53" fmla="*/ 1038386 h 1164592"/>
              <a:gd name="connsiteX54" fmla="*/ 340519 w 823913"/>
              <a:gd name="connsiteY54" fmla="*/ 1036005 h 1164592"/>
              <a:gd name="connsiteX55" fmla="*/ 361950 w 823913"/>
              <a:gd name="connsiteY55" fmla="*/ 1019336 h 1164592"/>
              <a:gd name="connsiteX56" fmla="*/ 378619 w 823913"/>
              <a:gd name="connsiteY56" fmla="*/ 1028861 h 1164592"/>
              <a:gd name="connsiteX57" fmla="*/ 381000 w 823913"/>
              <a:gd name="connsiteY57" fmla="*/ 1038386 h 1164592"/>
              <a:gd name="connsiteX58" fmla="*/ 378619 w 823913"/>
              <a:gd name="connsiteY58" fmla="*/ 1059817 h 1164592"/>
              <a:gd name="connsiteX59" fmla="*/ 369094 w 823913"/>
              <a:gd name="connsiteY59" fmla="*/ 1069342 h 1164592"/>
              <a:gd name="connsiteX60" fmla="*/ 354806 w 823913"/>
              <a:gd name="connsiteY60" fmla="*/ 1076486 h 1164592"/>
              <a:gd name="connsiteX61" fmla="*/ 335756 w 823913"/>
              <a:gd name="connsiteY61" fmla="*/ 1095536 h 1164592"/>
              <a:gd name="connsiteX62" fmla="*/ 340519 w 823913"/>
              <a:gd name="connsiteY62" fmla="*/ 1116967 h 1164592"/>
              <a:gd name="connsiteX63" fmla="*/ 359569 w 823913"/>
              <a:gd name="connsiteY63" fmla="*/ 1126492 h 1164592"/>
              <a:gd name="connsiteX64" fmla="*/ 366713 w 823913"/>
              <a:gd name="connsiteY64" fmla="*/ 1131255 h 1164592"/>
              <a:gd name="connsiteX65" fmla="*/ 376238 w 823913"/>
              <a:gd name="connsiteY65" fmla="*/ 1136017 h 1164592"/>
              <a:gd name="connsiteX66" fmla="*/ 392906 w 823913"/>
              <a:gd name="connsiteY66" fmla="*/ 1150305 h 1164592"/>
              <a:gd name="connsiteX67" fmla="*/ 400050 w 823913"/>
              <a:gd name="connsiteY67" fmla="*/ 1159830 h 1164592"/>
              <a:gd name="connsiteX68" fmla="*/ 409575 w 823913"/>
              <a:gd name="connsiteY68" fmla="*/ 1164592 h 1164592"/>
              <a:gd name="connsiteX69" fmla="*/ 433388 w 823913"/>
              <a:gd name="connsiteY69" fmla="*/ 1159830 h 1164592"/>
              <a:gd name="connsiteX70" fmla="*/ 440531 w 823913"/>
              <a:gd name="connsiteY70" fmla="*/ 1152686 h 1164592"/>
              <a:gd name="connsiteX71" fmla="*/ 450056 w 823913"/>
              <a:gd name="connsiteY71" fmla="*/ 1145542 h 1164592"/>
              <a:gd name="connsiteX72" fmla="*/ 471488 w 823913"/>
              <a:gd name="connsiteY72" fmla="*/ 1136017 h 1164592"/>
              <a:gd name="connsiteX73" fmla="*/ 492919 w 823913"/>
              <a:gd name="connsiteY73" fmla="*/ 1126492 h 1164592"/>
              <a:gd name="connsiteX74" fmla="*/ 583406 w 823913"/>
              <a:gd name="connsiteY74" fmla="*/ 1121730 h 1164592"/>
              <a:gd name="connsiteX75" fmla="*/ 595313 w 823913"/>
              <a:gd name="connsiteY75" fmla="*/ 1119349 h 1164592"/>
              <a:gd name="connsiteX76" fmla="*/ 604838 w 823913"/>
              <a:gd name="connsiteY76" fmla="*/ 1114586 h 1164592"/>
              <a:gd name="connsiteX77" fmla="*/ 611981 w 823913"/>
              <a:gd name="connsiteY77" fmla="*/ 1112205 h 1164592"/>
              <a:gd name="connsiteX78" fmla="*/ 616744 w 823913"/>
              <a:gd name="connsiteY78" fmla="*/ 1102680 h 1164592"/>
              <a:gd name="connsiteX79" fmla="*/ 619125 w 823913"/>
              <a:gd name="connsiteY79" fmla="*/ 1093155 h 1164592"/>
              <a:gd name="connsiteX80" fmla="*/ 607219 w 823913"/>
              <a:gd name="connsiteY80" fmla="*/ 1078867 h 1164592"/>
              <a:gd name="connsiteX81" fmla="*/ 602456 w 823913"/>
              <a:gd name="connsiteY81" fmla="*/ 1071724 h 1164592"/>
              <a:gd name="connsiteX82" fmla="*/ 600075 w 823913"/>
              <a:gd name="connsiteY82" fmla="*/ 1024099 h 1164592"/>
              <a:gd name="connsiteX83" fmla="*/ 602456 w 823913"/>
              <a:gd name="connsiteY83" fmla="*/ 1014574 h 1164592"/>
              <a:gd name="connsiteX84" fmla="*/ 607219 w 823913"/>
              <a:gd name="connsiteY84" fmla="*/ 1007430 h 1164592"/>
              <a:gd name="connsiteX85" fmla="*/ 616744 w 823913"/>
              <a:gd name="connsiteY85" fmla="*/ 988380 h 1164592"/>
              <a:gd name="connsiteX86" fmla="*/ 611981 w 823913"/>
              <a:gd name="connsiteY86" fmla="*/ 945517 h 1164592"/>
              <a:gd name="connsiteX87" fmla="*/ 604838 w 823913"/>
              <a:gd name="connsiteY87" fmla="*/ 933611 h 1164592"/>
              <a:gd name="connsiteX88" fmla="*/ 600075 w 823913"/>
              <a:gd name="connsiteY88" fmla="*/ 890749 h 1164592"/>
              <a:gd name="connsiteX89" fmla="*/ 602456 w 823913"/>
              <a:gd name="connsiteY89" fmla="*/ 850267 h 1164592"/>
              <a:gd name="connsiteX90" fmla="*/ 619125 w 823913"/>
              <a:gd name="connsiteY90" fmla="*/ 831217 h 1164592"/>
              <a:gd name="connsiteX91" fmla="*/ 626269 w 823913"/>
              <a:gd name="connsiteY91" fmla="*/ 826455 h 1164592"/>
              <a:gd name="connsiteX92" fmla="*/ 640556 w 823913"/>
              <a:gd name="connsiteY92" fmla="*/ 821692 h 1164592"/>
              <a:gd name="connsiteX93" fmla="*/ 652463 w 823913"/>
              <a:gd name="connsiteY93" fmla="*/ 814549 h 1164592"/>
              <a:gd name="connsiteX94" fmla="*/ 671513 w 823913"/>
              <a:gd name="connsiteY94" fmla="*/ 809786 h 1164592"/>
              <a:gd name="connsiteX95" fmla="*/ 678656 w 823913"/>
              <a:gd name="connsiteY95" fmla="*/ 807405 h 1164592"/>
              <a:gd name="connsiteX96" fmla="*/ 678656 w 823913"/>
              <a:gd name="connsiteY96" fmla="*/ 709774 h 1164592"/>
              <a:gd name="connsiteX97" fmla="*/ 661988 w 823913"/>
              <a:gd name="connsiteY97" fmla="*/ 697867 h 1164592"/>
              <a:gd name="connsiteX98" fmla="*/ 664369 w 823913"/>
              <a:gd name="connsiteY98" fmla="*/ 685961 h 1164592"/>
              <a:gd name="connsiteX99" fmla="*/ 681038 w 823913"/>
              <a:gd name="connsiteY99" fmla="*/ 688342 h 1164592"/>
              <a:gd name="connsiteX100" fmla="*/ 704850 w 823913"/>
              <a:gd name="connsiteY100" fmla="*/ 685961 h 1164592"/>
              <a:gd name="connsiteX101" fmla="*/ 711994 w 823913"/>
              <a:gd name="connsiteY101" fmla="*/ 678817 h 1164592"/>
              <a:gd name="connsiteX102" fmla="*/ 716756 w 823913"/>
              <a:gd name="connsiteY102" fmla="*/ 671674 h 1164592"/>
              <a:gd name="connsiteX103" fmla="*/ 735806 w 823913"/>
              <a:gd name="connsiteY103" fmla="*/ 662149 h 1164592"/>
              <a:gd name="connsiteX104" fmla="*/ 762000 w 823913"/>
              <a:gd name="connsiteY104" fmla="*/ 640717 h 1164592"/>
              <a:gd name="connsiteX105" fmla="*/ 781050 w 823913"/>
              <a:gd name="connsiteY105" fmla="*/ 635955 h 1164592"/>
              <a:gd name="connsiteX106" fmla="*/ 790575 w 823913"/>
              <a:gd name="connsiteY106" fmla="*/ 631192 h 1164592"/>
              <a:gd name="connsiteX107" fmla="*/ 807244 w 823913"/>
              <a:gd name="connsiteY107" fmla="*/ 626430 h 1164592"/>
              <a:gd name="connsiteX108" fmla="*/ 812006 w 823913"/>
              <a:gd name="connsiteY108" fmla="*/ 619286 h 1164592"/>
              <a:gd name="connsiteX109" fmla="*/ 819150 w 823913"/>
              <a:gd name="connsiteY109" fmla="*/ 612142 h 1164592"/>
              <a:gd name="connsiteX110" fmla="*/ 823913 w 823913"/>
              <a:gd name="connsiteY110" fmla="*/ 602617 h 1164592"/>
              <a:gd name="connsiteX111" fmla="*/ 819150 w 823913"/>
              <a:gd name="connsiteY111" fmla="*/ 593092 h 1164592"/>
              <a:gd name="connsiteX112" fmla="*/ 809625 w 823913"/>
              <a:gd name="connsiteY112" fmla="*/ 590711 h 1164592"/>
              <a:gd name="connsiteX113" fmla="*/ 797719 w 823913"/>
              <a:gd name="connsiteY113" fmla="*/ 588330 h 1164592"/>
              <a:gd name="connsiteX114" fmla="*/ 795338 w 823913"/>
              <a:gd name="connsiteY114" fmla="*/ 581186 h 1164592"/>
              <a:gd name="connsiteX115" fmla="*/ 790575 w 823913"/>
              <a:gd name="connsiteY115" fmla="*/ 574042 h 1164592"/>
              <a:gd name="connsiteX116" fmla="*/ 788194 w 823913"/>
              <a:gd name="connsiteY116" fmla="*/ 562136 h 1164592"/>
              <a:gd name="connsiteX117" fmla="*/ 785813 w 823913"/>
              <a:gd name="connsiteY117" fmla="*/ 554992 h 1164592"/>
              <a:gd name="connsiteX118" fmla="*/ 792956 w 823913"/>
              <a:gd name="connsiteY118" fmla="*/ 547849 h 1164592"/>
              <a:gd name="connsiteX119" fmla="*/ 778669 w 823913"/>
              <a:gd name="connsiteY119" fmla="*/ 538324 h 1164592"/>
              <a:gd name="connsiteX120" fmla="*/ 769144 w 823913"/>
              <a:gd name="connsiteY120" fmla="*/ 524036 h 1164592"/>
              <a:gd name="connsiteX121" fmla="*/ 764381 w 823913"/>
              <a:gd name="connsiteY121" fmla="*/ 504986 h 1164592"/>
              <a:gd name="connsiteX122" fmla="*/ 762000 w 823913"/>
              <a:gd name="connsiteY122" fmla="*/ 495461 h 1164592"/>
              <a:gd name="connsiteX123" fmla="*/ 757238 w 823913"/>
              <a:gd name="connsiteY123" fmla="*/ 481174 h 1164592"/>
              <a:gd name="connsiteX124" fmla="*/ 731044 w 823913"/>
              <a:gd name="connsiteY124" fmla="*/ 469267 h 1164592"/>
              <a:gd name="connsiteX125" fmla="*/ 716756 w 823913"/>
              <a:gd name="connsiteY125" fmla="*/ 464505 h 1164592"/>
              <a:gd name="connsiteX126" fmla="*/ 709613 w 823913"/>
              <a:gd name="connsiteY126" fmla="*/ 459742 h 1164592"/>
              <a:gd name="connsiteX127" fmla="*/ 683419 w 823913"/>
              <a:gd name="connsiteY127" fmla="*/ 450217 h 1164592"/>
              <a:gd name="connsiteX128" fmla="*/ 669131 w 823913"/>
              <a:gd name="connsiteY128" fmla="*/ 435930 h 1164592"/>
              <a:gd name="connsiteX129" fmla="*/ 661988 w 823913"/>
              <a:gd name="connsiteY129" fmla="*/ 428786 h 1164592"/>
              <a:gd name="connsiteX130" fmla="*/ 657225 w 823913"/>
              <a:gd name="connsiteY130" fmla="*/ 407355 h 1164592"/>
              <a:gd name="connsiteX131" fmla="*/ 654844 w 823913"/>
              <a:gd name="connsiteY131" fmla="*/ 397830 h 1164592"/>
              <a:gd name="connsiteX132" fmla="*/ 650081 w 823913"/>
              <a:gd name="connsiteY132" fmla="*/ 362111 h 1164592"/>
              <a:gd name="connsiteX133" fmla="*/ 635794 w 823913"/>
              <a:gd name="connsiteY133" fmla="*/ 333536 h 1164592"/>
              <a:gd name="connsiteX134" fmla="*/ 631031 w 823913"/>
              <a:gd name="connsiteY134" fmla="*/ 324011 h 1164592"/>
              <a:gd name="connsiteX135" fmla="*/ 626269 w 823913"/>
              <a:gd name="connsiteY135" fmla="*/ 312105 h 1164592"/>
              <a:gd name="connsiteX136" fmla="*/ 616744 w 823913"/>
              <a:gd name="connsiteY136" fmla="*/ 300199 h 1164592"/>
              <a:gd name="connsiteX137" fmla="*/ 614363 w 823913"/>
              <a:gd name="connsiteY137" fmla="*/ 293055 h 1164592"/>
              <a:gd name="connsiteX138" fmla="*/ 602456 w 823913"/>
              <a:gd name="connsiteY138" fmla="*/ 276386 h 1164592"/>
              <a:gd name="connsiteX139" fmla="*/ 588169 w 823913"/>
              <a:gd name="connsiteY139" fmla="*/ 254955 h 1164592"/>
              <a:gd name="connsiteX140" fmla="*/ 564356 w 823913"/>
              <a:gd name="connsiteY140" fmla="*/ 243049 h 1164592"/>
              <a:gd name="connsiteX141" fmla="*/ 545306 w 823913"/>
              <a:gd name="connsiteY141" fmla="*/ 233524 h 1164592"/>
              <a:gd name="connsiteX142" fmla="*/ 531019 w 823913"/>
              <a:gd name="connsiteY142" fmla="*/ 216855 h 1164592"/>
              <a:gd name="connsiteX143" fmla="*/ 521494 w 823913"/>
              <a:gd name="connsiteY143" fmla="*/ 195424 h 1164592"/>
              <a:gd name="connsiteX144" fmla="*/ 519113 w 823913"/>
              <a:gd name="connsiteY144" fmla="*/ 185899 h 1164592"/>
              <a:gd name="connsiteX145" fmla="*/ 511969 w 823913"/>
              <a:gd name="connsiteY145" fmla="*/ 173992 h 1164592"/>
              <a:gd name="connsiteX146" fmla="*/ 507206 w 823913"/>
              <a:gd name="connsiteY146" fmla="*/ 164467 h 1164592"/>
              <a:gd name="connsiteX147" fmla="*/ 504825 w 823913"/>
              <a:gd name="connsiteY147" fmla="*/ 157324 h 1164592"/>
              <a:gd name="connsiteX148" fmla="*/ 495300 w 823913"/>
              <a:gd name="connsiteY148" fmla="*/ 150180 h 1164592"/>
              <a:gd name="connsiteX149" fmla="*/ 473869 w 823913"/>
              <a:gd name="connsiteY149" fmla="*/ 138274 h 1164592"/>
              <a:gd name="connsiteX150" fmla="*/ 466725 w 823913"/>
              <a:gd name="connsiteY150" fmla="*/ 135892 h 1164592"/>
              <a:gd name="connsiteX151" fmla="*/ 450056 w 823913"/>
              <a:gd name="connsiteY151" fmla="*/ 133511 h 1164592"/>
              <a:gd name="connsiteX152" fmla="*/ 442913 w 823913"/>
              <a:gd name="connsiteY152" fmla="*/ 131130 h 1164592"/>
              <a:gd name="connsiteX153" fmla="*/ 435769 w 823913"/>
              <a:gd name="connsiteY153" fmla="*/ 123986 h 1164592"/>
              <a:gd name="connsiteX154" fmla="*/ 428625 w 823913"/>
              <a:gd name="connsiteY154" fmla="*/ 119224 h 1164592"/>
              <a:gd name="connsiteX155" fmla="*/ 426244 w 823913"/>
              <a:gd name="connsiteY155" fmla="*/ 112080 h 1164592"/>
              <a:gd name="connsiteX156" fmla="*/ 407194 w 823913"/>
              <a:gd name="connsiteY156" fmla="*/ 88267 h 1164592"/>
              <a:gd name="connsiteX157" fmla="*/ 402431 w 823913"/>
              <a:gd name="connsiteY157" fmla="*/ 81124 h 1164592"/>
              <a:gd name="connsiteX158" fmla="*/ 392906 w 823913"/>
              <a:gd name="connsiteY158" fmla="*/ 71599 h 1164592"/>
              <a:gd name="connsiteX159" fmla="*/ 388144 w 823913"/>
              <a:gd name="connsiteY159" fmla="*/ 64455 h 1164592"/>
              <a:gd name="connsiteX160" fmla="*/ 373856 w 823913"/>
              <a:gd name="connsiteY160" fmla="*/ 62074 h 1164592"/>
              <a:gd name="connsiteX161" fmla="*/ 347663 w 823913"/>
              <a:gd name="connsiteY161" fmla="*/ 57311 h 1164592"/>
              <a:gd name="connsiteX162" fmla="*/ 283369 w 823913"/>
              <a:gd name="connsiteY162" fmla="*/ 52549 h 1164592"/>
              <a:gd name="connsiteX163" fmla="*/ 280988 w 823913"/>
              <a:gd name="connsiteY163" fmla="*/ 43024 h 1164592"/>
              <a:gd name="connsiteX164" fmla="*/ 278606 w 823913"/>
              <a:gd name="connsiteY164" fmla="*/ 14449 h 1164592"/>
              <a:gd name="connsiteX165" fmla="*/ 271463 w 823913"/>
              <a:gd name="connsiteY165" fmla="*/ 12067 h 1164592"/>
              <a:gd name="connsiteX166" fmla="*/ 245269 w 823913"/>
              <a:gd name="connsiteY166" fmla="*/ 16830 h 1164592"/>
              <a:gd name="connsiteX167" fmla="*/ 233363 w 823913"/>
              <a:gd name="connsiteY167" fmla="*/ 23974 h 1164592"/>
              <a:gd name="connsiteX168" fmla="*/ 195263 w 823913"/>
              <a:gd name="connsiteY168" fmla="*/ 19211 h 1164592"/>
              <a:gd name="connsiteX169" fmla="*/ 188119 w 823913"/>
              <a:gd name="connsiteY169" fmla="*/ 14449 h 1164592"/>
              <a:gd name="connsiteX170" fmla="*/ 176213 w 823913"/>
              <a:gd name="connsiteY170" fmla="*/ 12067 h 1164592"/>
              <a:gd name="connsiteX171" fmla="*/ 169069 w 823913"/>
              <a:gd name="connsiteY171" fmla="*/ 9686 h 1164592"/>
              <a:gd name="connsiteX172" fmla="*/ 152400 w 823913"/>
              <a:gd name="connsiteY172" fmla="*/ 4924 h 1164592"/>
              <a:gd name="connsiteX173" fmla="*/ 154781 w 823913"/>
              <a:gd name="connsiteY173" fmla="*/ 161 h 1164592"/>
              <a:gd name="connsiteX0" fmla="*/ 154781 w 823913"/>
              <a:gd name="connsiteY0" fmla="*/ 161 h 1164592"/>
              <a:gd name="connsiteX1" fmla="*/ 147638 w 823913"/>
              <a:gd name="connsiteY1" fmla="*/ 12067 h 1164592"/>
              <a:gd name="connsiteX2" fmla="*/ 142875 w 823913"/>
              <a:gd name="connsiteY2" fmla="*/ 19211 h 1164592"/>
              <a:gd name="connsiteX3" fmla="*/ 152400 w 823913"/>
              <a:gd name="connsiteY3" fmla="*/ 112080 h 1164592"/>
              <a:gd name="connsiteX4" fmla="*/ 133350 w 823913"/>
              <a:gd name="connsiteY4" fmla="*/ 159705 h 1164592"/>
              <a:gd name="connsiteX5" fmla="*/ 111919 w 823913"/>
              <a:gd name="connsiteY5" fmla="*/ 223999 h 1164592"/>
              <a:gd name="connsiteX6" fmla="*/ 95250 w 823913"/>
              <a:gd name="connsiteY6" fmla="*/ 233524 h 1164592"/>
              <a:gd name="connsiteX7" fmla="*/ 59531 w 823913"/>
              <a:gd name="connsiteY7" fmla="*/ 262099 h 1164592"/>
              <a:gd name="connsiteX8" fmla="*/ 30956 w 823913"/>
              <a:gd name="connsiteY8" fmla="*/ 335917 h 1164592"/>
              <a:gd name="connsiteX9" fmla="*/ 26194 w 823913"/>
              <a:gd name="connsiteY9" fmla="*/ 378780 h 1164592"/>
              <a:gd name="connsiteX10" fmla="*/ 16669 w 823913"/>
              <a:gd name="connsiteY10" fmla="*/ 409736 h 1164592"/>
              <a:gd name="connsiteX11" fmla="*/ 11906 w 823913"/>
              <a:gd name="connsiteY11" fmla="*/ 419261 h 1164592"/>
              <a:gd name="connsiteX12" fmla="*/ 4763 w 823913"/>
              <a:gd name="connsiteY12" fmla="*/ 445455 h 1164592"/>
              <a:gd name="connsiteX13" fmla="*/ 2381 w 823913"/>
              <a:gd name="connsiteY13" fmla="*/ 452599 h 1164592"/>
              <a:gd name="connsiteX14" fmla="*/ 0 w 823913"/>
              <a:gd name="connsiteY14" fmla="*/ 462124 h 1164592"/>
              <a:gd name="connsiteX15" fmla="*/ 2381 w 823913"/>
              <a:gd name="connsiteY15" fmla="*/ 554992 h 1164592"/>
              <a:gd name="connsiteX16" fmla="*/ 4763 w 823913"/>
              <a:gd name="connsiteY16" fmla="*/ 562136 h 1164592"/>
              <a:gd name="connsiteX17" fmla="*/ 11906 w 823913"/>
              <a:gd name="connsiteY17" fmla="*/ 569280 h 1164592"/>
              <a:gd name="connsiteX18" fmla="*/ 21431 w 823913"/>
              <a:gd name="connsiteY18" fmla="*/ 585949 h 1164592"/>
              <a:gd name="connsiteX19" fmla="*/ 30956 w 823913"/>
              <a:gd name="connsiteY19" fmla="*/ 588330 h 1164592"/>
              <a:gd name="connsiteX20" fmla="*/ 38100 w 823913"/>
              <a:gd name="connsiteY20" fmla="*/ 595474 h 1164592"/>
              <a:gd name="connsiteX21" fmla="*/ 45244 w 823913"/>
              <a:gd name="connsiteY21" fmla="*/ 597855 h 1164592"/>
              <a:gd name="connsiteX22" fmla="*/ 52388 w 823913"/>
              <a:gd name="connsiteY22" fmla="*/ 602617 h 1164592"/>
              <a:gd name="connsiteX23" fmla="*/ 54769 w 823913"/>
              <a:gd name="connsiteY23" fmla="*/ 657386 h 1164592"/>
              <a:gd name="connsiteX24" fmla="*/ 57150 w 823913"/>
              <a:gd name="connsiteY24" fmla="*/ 693105 h 1164592"/>
              <a:gd name="connsiteX25" fmla="*/ 64294 w 823913"/>
              <a:gd name="connsiteY25" fmla="*/ 695486 h 1164592"/>
              <a:gd name="connsiteX26" fmla="*/ 102394 w 823913"/>
              <a:gd name="connsiteY26" fmla="*/ 700249 h 1164592"/>
              <a:gd name="connsiteX27" fmla="*/ 119063 w 823913"/>
              <a:gd name="connsiteY27" fmla="*/ 705011 h 1164592"/>
              <a:gd name="connsiteX28" fmla="*/ 150019 w 823913"/>
              <a:gd name="connsiteY28" fmla="*/ 724061 h 1164592"/>
              <a:gd name="connsiteX29" fmla="*/ 169069 w 823913"/>
              <a:gd name="connsiteY29" fmla="*/ 738349 h 1164592"/>
              <a:gd name="connsiteX30" fmla="*/ 178594 w 823913"/>
              <a:gd name="connsiteY30" fmla="*/ 745492 h 1164592"/>
              <a:gd name="connsiteX31" fmla="*/ 190500 w 823913"/>
              <a:gd name="connsiteY31" fmla="*/ 764542 h 1164592"/>
              <a:gd name="connsiteX32" fmla="*/ 197644 w 823913"/>
              <a:gd name="connsiteY32" fmla="*/ 785974 h 1164592"/>
              <a:gd name="connsiteX33" fmla="*/ 207169 w 823913"/>
              <a:gd name="connsiteY33" fmla="*/ 802642 h 1164592"/>
              <a:gd name="connsiteX34" fmla="*/ 214313 w 823913"/>
              <a:gd name="connsiteY34" fmla="*/ 828836 h 1164592"/>
              <a:gd name="connsiteX35" fmla="*/ 216694 w 823913"/>
              <a:gd name="connsiteY35" fmla="*/ 838361 h 1164592"/>
              <a:gd name="connsiteX36" fmla="*/ 223838 w 823913"/>
              <a:gd name="connsiteY36" fmla="*/ 857411 h 1164592"/>
              <a:gd name="connsiteX37" fmla="*/ 230981 w 823913"/>
              <a:gd name="connsiteY37" fmla="*/ 874080 h 1164592"/>
              <a:gd name="connsiteX38" fmla="*/ 242888 w 823913"/>
              <a:gd name="connsiteY38" fmla="*/ 890749 h 1164592"/>
              <a:gd name="connsiteX39" fmla="*/ 252413 w 823913"/>
              <a:gd name="connsiteY39" fmla="*/ 905036 h 1164592"/>
              <a:gd name="connsiteX40" fmla="*/ 257175 w 823913"/>
              <a:gd name="connsiteY40" fmla="*/ 912180 h 1164592"/>
              <a:gd name="connsiteX41" fmla="*/ 259556 w 823913"/>
              <a:gd name="connsiteY41" fmla="*/ 919324 h 1164592"/>
              <a:gd name="connsiteX42" fmla="*/ 261938 w 823913"/>
              <a:gd name="connsiteY42" fmla="*/ 931230 h 1164592"/>
              <a:gd name="connsiteX43" fmla="*/ 276225 w 823913"/>
              <a:gd name="connsiteY43" fmla="*/ 952661 h 1164592"/>
              <a:gd name="connsiteX44" fmla="*/ 283369 w 823913"/>
              <a:gd name="connsiteY44" fmla="*/ 957424 h 1164592"/>
              <a:gd name="connsiteX45" fmla="*/ 292894 w 823913"/>
              <a:gd name="connsiteY45" fmla="*/ 964567 h 1164592"/>
              <a:gd name="connsiteX46" fmla="*/ 309563 w 823913"/>
              <a:gd name="connsiteY46" fmla="*/ 978855 h 1164592"/>
              <a:gd name="connsiteX47" fmla="*/ 311944 w 823913"/>
              <a:gd name="connsiteY47" fmla="*/ 985999 h 1164592"/>
              <a:gd name="connsiteX48" fmla="*/ 297656 w 823913"/>
              <a:gd name="connsiteY48" fmla="*/ 1002667 h 1164592"/>
              <a:gd name="connsiteX49" fmla="*/ 290513 w 823913"/>
              <a:gd name="connsiteY49" fmla="*/ 1009811 h 1164592"/>
              <a:gd name="connsiteX50" fmla="*/ 292894 w 823913"/>
              <a:gd name="connsiteY50" fmla="*/ 1024099 h 1164592"/>
              <a:gd name="connsiteX51" fmla="*/ 300038 w 823913"/>
              <a:gd name="connsiteY51" fmla="*/ 1031242 h 1164592"/>
              <a:gd name="connsiteX52" fmla="*/ 316706 w 823913"/>
              <a:gd name="connsiteY52" fmla="*/ 1038386 h 1164592"/>
              <a:gd name="connsiteX53" fmla="*/ 340519 w 823913"/>
              <a:gd name="connsiteY53" fmla="*/ 1036005 h 1164592"/>
              <a:gd name="connsiteX54" fmla="*/ 361950 w 823913"/>
              <a:gd name="connsiteY54" fmla="*/ 1019336 h 1164592"/>
              <a:gd name="connsiteX55" fmla="*/ 378619 w 823913"/>
              <a:gd name="connsiteY55" fmla="*/ 1028861 h 1164592"/>
              <a:gd name="connsiteX56" fmla="*/ 381000 w 823913"/>
              <a:gd name="connsiteY56" fmla="*/ 1038386 h 1164592"/>
              <a:gd name="connsiteX57" fmla="*/ 378619 w 823913"/>
              <a:gd name="connsiteY57" fmla="*/ 1059817 h 1164592"/>
              <a:gd name="connsiteX58" fmla="*/ 369094 w 823913"/>
              <a:gd name="connsiteY58" fmla="*/ 1069342 h 1164592"/>
              <a:gd name="connsiteX59" fmla="*/ 354806 w 823913"/>
              <a:gd name="connsiteY59" fmla="*/ 1076486 h 1164592"/>
              <a:gd name="connsiteX60" fmla="*/ 335756 w 823913"/>
              <a:gd name="connsiteY60" fmla="*/ 1095536 h 1164592"/>
              <a:gd name="connsiteX61" fmla="*/ 340519 w 823913"/>
              <a:gd name="connsiteY61" fmla="*/ 1116967 h 1164592"/>
              <a:gd name="connsiteX62" fmla="*/ 359569 w 823913"/>
              <a:gd name="connsiteY62" fmla="*/ 1126492 h 1164592"/>
              <a:gd name="connsiteX63" fmla="*/ 366713 w 823913"/>
              <a:gd name="connsiteY63" fmla="*/ 1131255 h 1164592"/>
              <a:gd name="connsiteX64" fmla="*/ 376238 w 823913"/>
              <a:gd name="connsiteY64" fmla="*/ 1136017 h 1164592"/>
              <a:gd name="connsiteX65" fmla="*/ 392906 w 823913"/>
              <a:gd name="connsiteY65" fmla="*/ 1150305 h 1164592"/>
              <a:gd name="connsiteX66" fmla="*/ 400050 w 823913"/>
              <a:gd name="connsiteY66" fmla="*/ 1159830 h 1164592"/>
              <a:gd name="connsiteX67" fmla="*/ 409575 w 823913"/>
              <a:gd name="connsiteY67" fmla="*/ 1164592 h 1164592"/>
              <a:gd name="connsiteX68" fmla="*/ 433388 w 823913"/>
              <a:gd name="connsiteY68" fmla="*/ 1159830 h 1164592"/>
              <a:gd name="connsiteX69" fmla="*/ 440531 w 823913"/>
              <a:gd name="connsiteY69" fmla="*/ 1152686 h 1164592"/>
              <a:gd name="connsiteX70" fmla="*/ 450056 w 823913"/>
              <a:gd name="connsiteY70" fmla="*/ 1145542 h 1164592"/>
              <a:gd name="connsiteX71" fmla="*/ 471488 w 823913"/>
              <a:gd name="connsiteY71" fmla="*/ 1136017 h 1164592"/>
              <a:gd name="connsiteX72" fmla="*/ 492919 w 823913"/>
              <a:gd name="connsiteY72" fmla="*/ 1126492 h 1164592"/>
              <a:gd name="connsiteX73" fmla="*/ 583406 w 823913"/>
              <a:gd name="connsiteY73" fmla="*/ 1121730 h 1164592"/>
              <a:gd name="connsiteX74" fmla="*/ 595313 w 823913"/>
              <a:gd name="connsiteY74" fmla="*/ 1119349 h 1164592"/>
              <a:gd name="connsiteX75" fmla="*/ 604838 w 823913"/>
              <a:gd name="connsiteY75" fmla="*/ 1114586 h 1164592"/>
              <a:gd name="connsiteX76" fmla="*/ 611981 w 823913"/>
              <a:gd name="connsiteY76" fmla="*/ 1112205 h 1164592"/>
              <a:gd name="connsiteX77" fmla="*/ 616744 w 823913"/>
              <a:gd name="connsiteY77" fmla="*/ 1102680 h 1164592"/>
              <a:gd name="connsiteX78" fmla="*/ 619125 w 823913"/>
              <a:gd name="connsiteY78" fmla="*/ 1093155 h 1164592"/>
              <a:gd name="connsiteX79" fmla="*/ 607219 w 823913"/>
              <a:gd name="connsiteY79" fmla="*/ 1078867 h 1164592"/>
              <a:gd name="connsiteX80" fmla="*/ 602456 w 823913"/>
              <a:gd name="connsiteY80" fmla="*/ 1071724 h 1164592"/>
              <a:gd name="connsiteX81" fmla="*/ 600075 w 823913"/>
              <a:gd name="connsiteY81" fmla="*/ 1024099 h 1164592"/>
              <a:gd name="connsiteX82" fmla="*/ 602456 w 823913"/>
              <a:gd name="connsiteY82" fmla="*/ 1014574 h 1164592"/>
              <a:gd name="connsiteX83" fmla="*/ 607219 w 823913"/>
              <a:gd name="connsiteY83" fmla="*/ 1007430 h 1164592"/>
              <a:gd name="connsiteX84" fmla="*/ 616744 w 823913"/>
              <a:gd name="connsiteY84" fmla="*/ 988380 h 1164592"/>
              <a:gd name="connsiteX85" fmla="*/ 611981 w 823913"/>
              <a:gd name="connsiteY85" fmla="*/ 945517 h 1164592"/>
              <a:gd name="connsiteX86" fmla="*/ 604838 w 823913"/>
              <a:gd name="connsiteY86" fmla="*/ 933611 h 1164592"/>
              <a:gd name="connsiteX87" fmla="*/ 600075 w 823913"/>
              <a:gd name="connsiteY87" fmla="*/ 890749 h 1164592"/>
              <a:gd name="connsiteX88" fmla="*/ 602456 w 823913"/>
              <a:gd name="connsiteY88" fmla="*/ 850267 h 1164592"/>
              <a:gd name="connsiteX89" fmla="*/ 619125 w 823913"/>
              <a:gd name="connsiteY89" fmla="*/ 831217 h 1164592"/>
              <a:gd name="connsiteX90" fmla="*/ 626269 w 823913"/>
              <a:gd name="connsiteY90" fmla="*/ 826455 h 1164592"/>
              <a:gd name="connsiteX91" fmla="*/ 640556 w 823913"/>
              <a:gd name="connsiteY91" fmla="*/ 821692 h 1164592"/>
              <a:gd name="connsiteX92" fmla="*/ 652463 w 823913"/>
              <a:gd name="connsiteY92" fmla="*/ 814549 h 1164592"/>
              <a:gd name="connsiteX93" fmla="*/ 671513 w 823913"/>
              <a:gd name="connsiteY93" fmla="*/ 809786 h 1164592"/>
              <a:gd name="connsiteX94" fmla="*/ 678656 w 823913"/>
              <a:gd name="connsiteY94" fmla="*/ 807405 h 1164592"/>
              <a:gd name="connsiteX95" fmla="*/ 678656 w 823913"/>
              <a:gd name="connsiteY95" fmla="*/ 709774 h 1164592"/>
              <a:gd name="connsiteX96" fmla="*/ 661988 w 823913"/>
              <a:gd name="connsiteY96" fmla="*/ 697867 h 1164592"/>
              <a:gd name="connsiteX97" fmla="*/ 664369 w 823913"/>
              <a:gd name="connsiteY97" fmla="*/ 685961 h 1164592"/>
              <a:gd name="connsiteX98" fmla="*/ 681038 w 823913"/>
              <a:gd name="connsiteY98" fmla="*/ 688342 h 1164592"/>
              <a:gd name="connsiteX99" fmla="*/ 704850 w 823913"/>
              <a:gd name="connsiteY99" fmla="*/ 685961 h 1164592"/>
              <a:gd name="connsiteX100" fmla="*/ 711994 w 823913"/>
              <a:gd name="connsiteY100" fmla="*/ 678817 h 1164592"/>
              <a:gd name="connsiteX101" fmla="*/ 716756 w 823913"/>
              <a:gd name="connsiteY101" fmla="*/ 671674 h 1164592"/>
              <a:gd name="connsiteX102" fmla="*/ 735806 w 823913"/>
              <a:gd name="connsiteY102" fmla="*/ 662149 h 1164592"/>
              <a:gd name="connsiteX103" fmla="*/ 762000 w 823913"/>
              <a:gd name="connsiteY103" fmla="*/ 640717 h 1164592"/>
              <a:gd name="connsiteX104" fmla="*/ 781050 w 823913"/>
              <a:gd name="connsiteY104" fmla="*/ 635955 h 1164592"/>
              <a:gd name="connsiteX105" fmla="*/ 790575 w 823913"/>
              <a:gd name="connsiteY105" fmla="*/ 631192 h 1164592"/>
              <a:gd name="connsiteX106" fmla="*/ 807244 w 823913"/>
              <a:gd name="connsiteY106" fmla="*/ 626430 h 1164592"/>
              <a:gd name="connsiteX107" fmla="*/ 812006 w 823913"/>
              <a:gd name="connsiteY107" fmla="*/ 619286 h 1164592"/>
              <a:gd name="connsiteX108" fmla="*/ 819150 w 823913"/>
              <a:gd name="connsiteY108" fmla="*/ 612142 h 1164592"/>
              <a:gd name="connsiteX109" fmla="*/ 823913 w 823913"/>
              <a:gd name="connsiteY109" fmla="*/ 602617 h 1164592"/>
              <a:gd name="connsiteX110" fmla="*/ 819150 w 823913"/>
              <a:gd name="connsiteY110" fmla="*/ 593092 h 1164592"/>
              <a:gd name="connsiteX111" fmla="*/ 809625 w 823913"/>
              <a:gd name="connsiteY111" fmla="*/ 590711 h 1164592"/>
              <a:gd name="connsiteX112" fmla="*/ 797719 w 823913"/>
              <a:gd name="connsiteY112" fmla="*/ 588330 h 1164592"/>
              <a:gd name="connsiteX113" fmla="*/ 795338 w 823913"/>
              <a:gd name="connsiteY113" fmla="*/ 581186 h 1164592"/>
              <a:gd name="connsiteX114" fmla="*/ 790575 w 823913"/>
              <a:gd name="connsiteY114" fmla="*/ 574042 h 1164592"/>
              <a:gd name="connsiteX115" fmla="*/ 788194 w 823913"/>
              <a:gd name="connsiteY115" fmla="*/ 562136 h 1164592"/>
              <a:gd name="connsiteX116" fmla="*/ 785813 w 823913"/>
              <a:gd name="connsiteY116" fmla="*/ 554992 h 1164592"/>
              <a:gd name="connsiteX117" fmla="*/ 792956 w 823913"/>
              <a:gd name="connsiteY117" fmla="*/ 547849 h 1164592"/>
              <a:gd name="connsiteX118" fmla="*/ 778669 w 823913"/>
              <a:gd name="connsiteY118" fmla="*/ 538324 h 1164592"/>
              <a:gd name="connsiteX119" fmla="*/ 769144 w 823913"/>
              <a:gd name="connsiteY119" fmla="*/ 524036 h 1164592"/>
              <a:gd name="connsiteX120" fmla="*/ 764381 w 823913"/>
              <a:gd name="connsiteY120" fmla="*/ 504986 h 1164592"/>
              <a:gd name="connsiteX121" fmla="*/ 762000 w 823913"/>
              <a:gd name="connsiteY121" fmla="*/ 495461 h 1164592"/>
              <a:gd name="connsiteX122" fmla="*/ 757238 w 823913"/>
              <a:gd name="connsiteY122" fmla="*/ 481174 h 1164592"/>
              <a:gd name="connsiteX123" fmla="*/ 731044 w 823913"/>
              <a:gd name="connsiteY123" fmla="*/ 469267 h 1164592"/>
              <a:gd name="connsiteX124" fmla="*/ 716756 w 823913"/>
              <a:gd name="connsiteY124" fmla="*/ 464505 h 1164592"/>
              <a:gd name="connsiteX125" fmla="*/ 709613 w 823913"/>
              <a:gd name="connsiteY125" fmla="*/ 459742 h 1164592"/>
              <a:gd name="connsiteX126" fmla="*/ 683419 w 823913"/>
              <a:gd name="connsiteY126" fmla="*/ 450217 h 1164592"/>
              <a:gd name="connsiteX127" fmla="*/ 669131 w 823913"/>
              <a:gd name="connsiteY127" fmla="*/ 435930 h 1164592"/>
              <a:gd name="connsiteX128" fmla="*/ 661988 w 823913"/>
              <a:gd name="connsiteY128" fmla="*/ 428786 h 1164592"/>
              <a:gd name="connsiteX129" fmla="*/ 657225 w 823913"/>
              <a:gd name="connsiteY129" fmla="*/ 407355 h 1164592"/>
              <a:gd name="connsiteX130" fmla="*/ 654844 w 823913"/>
              <a:gd name="connsiteY130" fmla="*/ 397830 h 1164592"/>
              <a:gd name="connsiteX131" fmla="*/ 650081 w 823913"/>
              <a:gd name="connsiteY131" fmla="*/ 362111 h 1164592"/>
              <a:gd name="connsiteX132" fmla="*/ 635794 w 823913"/>
              <a:gd name="connsiteY132" fmla="*/ 333536 h 1164592"/>
              <a:gd name="connsiteX133" fmla="*/ 631031 w 823913"/>
              <a:gd name="connsiteY133" fmla="*/ 324011 h 1164592"/>
              <a:gd name="connsiteX134" fmla="*/ 626269 w 823913"/>
              <a:gd name="connsiteY134" fmla="*/ 312105 h 1164592"/>
              <a:gd name="connsiteX135" fmla="*/ 616744 w 823913"/>
              <a:gd name="connsiteY135" fmla="*/ 300199 h 1164592"/>
              <a:gd name="connsiteX136" fmla="*/ 614363 w 823913"/>
              <a:gd name="connsiteY136" fmla="*/ 293055 h 1164592"/>
              <a:gd name="connsiteX137" fmla="*/ 602456 w 823913"/>
              <a:gd name="connsiteY137" fmla="*/ 276386 h 1164592"/>
              <a:gd name="connsiteX138" fmla="*/ 588169 w 823913"/>
              <a:gd name="connsiteY138" fmla="*/ 254955 h 1164592"/>
              <a:gd name="connsiteX139" fmla="*/ 564356 w 823913"/>
              <a:gd name="connsiteY139" fmla="*/ 243049 h 1164592"/>
              <a:gd name="connsiteX140" fmla="*/ 545306 w 823913"/>
              <a:gd name="connsiteY140" fmla="*/ 233524 h 1164592"/>
              <a:gd name="connsiteX141" fmla="*/ 531019 w 823913"/>
              <a:gd name="connsiteY141" fmla="*/ 216855 h 1164592"/>
              <a:gd name="connsiteX142" fmla="*/ 521494 w 823913"/>
              <a:gd name="connsiteY142" fmla="*/ 195424 h 1164592"/>
              <a:gd name="connsiteX143" fmla="*/ 519113 w 823913"/>
              <a:gd name="connsiteY143" fmla="*/ 185899 h 1164592"/>
              <a:gd name="connsiteX144" fmla="*/ 511969 w 823913"/>
              <a:gd name="connsiteY144" fmla="*/ 173992 h 1164592"/>
              <a:gd name="connsiteX145" fmla="*/ 507206 w 823913"/>
              <a:gd name="connsiteY145" fmla="*/ 164467 h 1164592"/>
              <a:gd name="connsiteX146" fmla="*/ 504825 w 823913"/>
              <a:gd name="connsiteY146" fmla="*/ 157324 h 1164592"/>
              <a:gd name="connsiteX147" fmla="*/ 495300 w 823913"/>
              <a:gd name="connsiteY147" fmla="*/ 150180 h 1164592"/>
              <a:gd name="connsiteX148" fmla="*/ 473869 w 823913"/>
              <a:gd name="connsiteY148" fmla="*/ 138274 h 1164592"/>
              <a:gd name="connsiteX149" fmla="*/ 466725 w 823913"/>
              <a:gd name="connsiteY149" fmla="*/ 135892 h 1164592"/>
              <a:gd name="connsiteX150" fmla="*/ 450056 w 823913"/>
              <a:gd name="connsiteY150" fmla="*/ 133511 h 1164592"/>
              <a:gd name="connsiteX151" fmla="*/ 442913 w 823913"/>
              <a:gd name="connsiteY151" fmla="*/ 131130 h 1164592"/>
              <a:gd name="connsiteX152" fmla="*/ 435769 w 823913"/>
              <a:gd name="connsiteY152" fmla="*/ 123986 h 1164592"/>
              <a:gd name="connsiteX153" fmla="*/ 428625 w 823913"/>
              <a:gd name="connsiteY153" fmla="*/ 119224 h 1164592"/>
              <a:gd name="connsiteX154" fmla="*/ 426244 w 823913"/>
              <a:gd name="connsiteY154" fmla="*/ 112080 h 1164592"/>
              <a:gd name="connsiteX155" fmla="*/ 407194 w 823913"/>
              <a:gd name="connsiteY155" fmla="*/ 88267 h 1164592"/>
              <a:gd name="connsiteX156" fmla="*/ 402431 w 823913"/>
              <a:gd name="connsiteY156" fmla="*/ 81124 h 1164592"/>
              <a:gd name="connsiteX157" fmla="*/ 392906 w 823913"/>
              <a:gd name="connsiteY157" fmla="*/ 71599 h 1164592"/>
              <a:gd name="connsiteX158" fmla="*/ 388144 w 823913"/>
              <a:gd name="connsiteY158" fmla="*/ 64455 h 1164592"/>
              <a:gd name="connsiteX159" fmla="*/ 373856 w 823913"/>
              <a:gd name="connsiteY159" fmla="*/ 62074 h 1164592"/>
              <a:gd name="connsiteX160" fmla="*/ 347663 w 823913"/>
              <a:gd name="connsiteY160" fmla="*/ 57311 h 1164592"/>
              <a:gd name="connsiteX161" fmla="*/ 283369 w 823913"/>
              <a:gd name="connsiteY161" fmla="*/ 52549 h 1164592"/>
              <a:gd name="connsiteX162" fmla="*/ 280988 w 823913"/>
              <a:gd name="connsiteY162" fmla="*/ 43024 h 1164592"/>
              <a:gd name="connsiteX163" fmla="*/ 278606 w 823913"/>
              <a:gd name="connsiteY163" fmla="*/ 14449 h 1164592"/>
              <a:gd name="connsiteX164" fmla="*/ 271463 w 823913"/>
              <a:gd name="connsiteY164" fmla="*/ 12067 h 1164592"/>
              <a:gd name="connsiteX165" fmla="*/ 245269 w 823913"/>
              <a:gd name="connsiteY165" fmla="*/ 16830 h 1164592"/>
              <a:gd name="connsiteX166" fmla="*/ 233363 w 823913"/>
              <a:gd name="connsiteY166" fmla="*/ 23974 h 1164592"/>
              <a:gd name="connsiteX167" fmla="*/ 195263 w 823913"/>
              <a:gd name="connsiteY167" fmla="*/ 19211 h 1164592"/>
              <a:gd name="connsiteX168" fmla="*/ 188119 w 823913"/>
              <a:gd name="connsiteY168" fmla="*/ 14449 h 1164592"/>
              <a:gd name="connsiteX169" fmla="*/ 176213 w 823913"/>
              <a:gd name="connsiteY169" fmla="*/ 12067 h 1164592"/>
              <a:gd name="connsiteX170" fmla="*/ 169069 w 823913"/>
              <a:gd name="connsiteY170" fmla="*/ 9686 h 1164592"/>
              <a:gd name="connsiteX171" fmla="*/ 152400 w 823913"/>
              <a:gd name="connsiteY171" fmla="*/ 4924 h 1164592"/>
              <a:gd name="connsiteX172" fmla="*/ 154781 w 823913"/>
              <a:gd name="connsiteY172" fmla="*/ 161 h 1164592"/>
              <a:gd name="connsiteX0" fmla="*/ 154781 w 823913"/>
              <a:gd name="connsiteY0" fmla="*/ 161 h 1164592"/>
              <a:gd name="connsiteX1" fmla="*/ 147638 w 823913"/>
              <a:gd name="connsiteY1" fmla="*/ 12067 h 1164592"/>
              <a:gd name="connsiteX2" fmla="*/ 142875 w 823913"/>
              <a:gd name="connsiteY2" fmla="*/ 19211 h 1164592"/>
              <a:gd name="connsiteX3" fmla="*/ 152400 w 823913"/>
              <a:gd name="connsiteY3" fmla="*/ 112080 h 1164592"/>
              <a:gd name="connsiteX4" fmla="*/ 133350 w 823913"/>
              <a:gd name="connsiteY4" fmla="*/ 159705 h 1164592"/>
              <a:gd name="connsiteX5" fmla="*/ 111919 w 823913"/>
              <a:gd name="connsiteY5" fmla="*/ 223999 h 1164592"/>
              <a:gd name="connsiteX6" fmla="*/ 59531 w 823913"/>
              <a:gd name="connsiteY6" fmla="*/ 262099 h 1164592"/>
              <a:gd name="connsiteX7" fmla="*/ 30956 w 823913"/>
              <a:gd name="connsiteY7" fmla="*/ 335917 h 1164592"/>
              <a:gd name="connsiteX8" fmla="*/ 26194 w 823913"/>
              <a:gd name="connsiteY8" fmla="*/ 378780 h 1164592"/>
              <a:gd name="connsiteX9" fmla="*/ 16669 w 823913"/>
              <a:gd name="connsiteY9" fmla="*/ 409736 h 1164592"/>
              <a:gd name="connsiteX10" fmla="*/ 11906 w 823913"/>
              <a:gd name="connsiteY10" fmla="*/ 419261 h 1164592"/>
              <a:gd name="connsiteX11" fmla="*/ 4763 w 823913"/>
              <a:gd name="connsiteY11" fmla="*/ 445455 h 1164592"/>
              <a:gd name="connsiteX12" fmla="*/ 2381 w 823913"/>
              <a:gd name="connsiteY12" fmla="*/ 452599 h 1164592"/>
              <a:gd name="connsiteX13" fmla="*/ 0 w 823913"/>
              <a:gd name="connsiteY13" fmla="*/ 462124 h 1164592"/>
              <a:gd name="connsiteX14" fmla="*/ 2381 w 823913"/>
              <a:gd name="connsiteY14" fmla="*/ 554992 h 1164592"/>
              <a:gd name="connsiteX15" fmla="*/ 4763 w 823913"/>
              <a:gd name="connsiteY15" fmla="*/ 562136 h 1164592"/>
              <a:gd name="connsiteX16" fmla="*/ 11906 w 823913"/>
              <a:gd name="connsiteY16" fmla="*/ 569280 h 1164592"/>
              <a:gd name="connsiteX17" fmla="*/ 21431 w 823913"/>
              <a:gd name="connsiteY17" fmla="*/ 585949 h 1164592"/>
              <a:gd name="connsiteX18" fmla="*/ 30956 w 823913"/>
              <a:gd name="connsiteY18" fmla="*/ 588330 h 1164592"/>
              <a:gd name="connsiteX19" fmla="*/ 38100 w 823913"/>
              <a:gd name="connsiteY19" fmla="*/ 595474 h 1164592"/>
              <a:gd name="connsiteX20" fmla="*/ 45244 w 823913"/>
              <a:gd name="connsiteY20" fmla="*/ 597855 h 1164592"/>
              <a:gd name="connsiteX21" fmla="*/ 52388 w 823913"/>
              <a:gd name="connsiteY21" fmla="*/ 602617 h 1164592"/>
              <a:gd name="connsiteX22" fmla="*/ 54769 w 823913"/>
              <a:gd name="connsiteY22" fmla="*/ 657386 h 1164592"/>
              <a:gd name="connsiteX23" fmla="*/ 57150 w 823913"/>
              <a:gd name="connsiteY23" fmla="*/ 693105 h 1164592"/>
              <a:gd name="connsiteX24" fmla="*/ 64294 w 823913"/>
              <a:gd name="connsiteY24" fmla="*/ 695486 h 1164592"/>
              <a:gd name="connsiteX25" fmla="*/ 102394 w 823913"/>
              <a:gd name="connsiteY25" fmla="*/ 700249 h 1164592"/>
              <a:gd name="connsiteX26" fmla="*/ 119063 w 823913"/>
              <a:gd name="connsiteY26" fmla="*/ 705011 h 1164592"/>
              <a:gd name="connsiteX27" fmla="*/ 150019 w 823913"/>
              <a:gd name="connsiteY27" fmla="*/ 724061 h 1164592"/>
              <a:gd name="connsiteX28" fmla="*/ 169069 w 823913"/>
              <a:gd name="connsiteY28" fmla="*/ 738349 h 1164592"/>
              <a:gd name="connsiteX29" fmla="*/ 178594 w 823913"/>
              <a:gd name="connsiteY29" fmla="*/ 745492 h 1164592"/>
              <a:gd name="connsiteX30" fmla="*/ 190500 w 823913"/>
              <a:gd name="connsiteY30" fmla="*/ 764542 h 1164592"/>
              <a:gd name="connsiteX31" fmla="*/ 197644 w 823913"/>
              <a:gd name="connsiteY31" fmla="*/ 785974 h 1164592"/>
              <a:gd name="connsiteX32" fmla="*/ 207169 w 823913"/>
              <a:gd name="connsiteY32" fmla="*/ 802642 h 1164592"/>
              <a:gd name="connsiteX33" fmla="*/ 214313 w 823913"/>
              <a:gd name="connsiteY33" fmla="*/ 828836 h 1164592"/>
              <a:gd name="connsiteX34" fmla="*/ 216694 w 823913"/>
              <a:gd name="connsiteY34" fmla="*/ 838361 h 1164592"/>
              <a:gd name="connsiteX35" fmla="*/ 223838 w 823913"/>
              <a:gd name="connsiteY35" fmla="*/ 857411 h 1164592"/>
              <a:gd name="connsiteX36" fmla="*/ 230981 w 823913"/>
              <a:gd name="connsiteY36" fmla="*/ 874080 h 1164592"/>
              <a:gd name="connsiteX37" fmla="*/ 242888 w 823913"/>
              <a:gd name="connsiteY37" fmla="*/ 890749 h 1164592"/>
              <a:gd name="connsiteX38" fmla="*/ 252413 w 823913"/>
              <a:gd name="connsiteY38" fmla="*/ 905036 h 1164592"/>
              <a:gd name="connsiteX39" fmla="*/ 257175 w 823913"/>
              <a:gd name="connsiteY39" fmla="*/ 912180 h 1164592"/>
              <a:gd name="connsiteX40" fmla="*/ 259556 w 823913"/>
              <a:gd name="connsiteY40" fmla="*/ 919324 h 1164592"/>
              <a:gd name="connsiteX41" fmla="*/ 261938 w 823913"/>
              <a:gd name="connsiteY41" fmla="*/ 931230 h 1164592"/>
              <a:gd name="connsiteX42" fmla="*/ 276225 w 823913"/>
              <a:gd name="connsiteY42" fmla="*/ 952661 h 1164592"/>
              <a:gd name="connsiteX43" fmla="*/ 283369 w 823913"/>
              <a:gd name="connsiteY43" fmla="*/ 957424 h 1164592"/>
              <a:gd name="connsiteX44" fmla="*/ 292894 w 823913"/>
              <a:gd name="connsiteY44" fmla="*/ 964567 h 1164592"/>
              <a:gd name="connsiteX45" fmla="*/ 309563 w 823913"/>
              <a:gd name="connsiteY45" fmla="*/ 978855 h 1164592"/>
              <a:gd name="connsiteX46" fmla="*/ 311944 w 823913"/>
              <a:gd name="connsiteY46" fmla="*/ 985999 h 1164592"/>
              <a:gd name="connsiteX47" fmla="*/ 297656 w 823913"/>
              <a:gd name="connsiteY47" fmla="*/ 1002667 h 1164592"/>
              <a:gd name="connsiteX48" fmla="*/ 290513 w 823913"/>
              <a:gd name="connsiteY48" fmla="*/ 1009811 h 1164592"/>
              <a:gd name="connsiteX49" fmla="*/ 292894 w 823913"/>
              <a:gd name="connsiteY49" fmla="*/ 1024099 h 1164592"/>
              <a:gd name="connsiteX50" fmla="*/ 300038 w 823913"/>
              <a:gd name="connsiteY50" fmla="*/ 1031242 h 1164592"/>
              <a:gd name="connsiteX51" fmla="*/ 316706 w 823913"/>
              <a:gd name="connsiteY51" fmla="*/ 1038386 h 1164592"/>
              <a:gd name="connsiteX52" fmla="*/ 340519 w 823913"/>
              <a:gd name="connsiteY52" fmla="*/ 1036005 h 1164592"/>
              <a:gd name="connsiteX53" fmla="*/ 361950 w 823913"/>
              <a:gd name="connsiteY53" fmla="*/ 1019336 h 1164592"/>
              <a:gd name="connsiteX54" fmla="*/ 378619 w 823913"/>
              <a:gd name="connsiteY54" fmla="*/ 1028861 h 1164592"/>
              <a:gd name="connsiteX55" fmla="*/ 381000 w 823913"/>
              <a:gd name="connsiteY55" fmla="*/ 1038386 h 1164592"/>
              <a:gd name="connsiteX56" fmla="*/ 378619 w 823913"/>
              <a:gd name="connsiteY56" fmla="*/ 1059817 h 1164592"/>
              <a:gd name="connsiteX57" fmla="*/ 369094 w 823913"/>
              <a:gd name="connsiteY57" fmla="*/ 1069342 h 1164592"/>
              <a:gd name="connsiteX58" fmla="*/ 354806 w 823913"/>
              <a:gd name="connsiteY58" fmla="*/ 1076486 h 1164592"/>
              <a:gd name="connsiteX59" fmla="*/ 335756 w 823913"/>
              <a:gd name="connsiteY59" fmla="*/ 1095536 h 1164592"/>
              <a:gd name="connsiteX60" fmla="*/ 340519 w 823913"/>
              <a:gd name="connsiteY60" fmla="*/ 1116967 h 1164592"/>
              <a:gd name="connsiteX61" fmla="*/ 359569 w 823913"/>
              <a:gd name="connsiteY61" fmla="*/ 1126492 h 1164592"/>
              <a:gd name="connsiteX62" fmla="*/ 366713 w 823913"/>
              <a:gd name="connsiteY62" fmla="*/ 1131255 h 1164592"/>
              <a:gd name="connsiteX63" fmla="*/ 376238 w 823913"/>
              <a:gd name="connsiteY63" fmla="*/ 1136017 h 1164592"/>
              <a:gd name="connsiteX64" fmla="*/ 392906 w 823913"/>
              <a:gd name="connsiteY64" fmla="*/ 1150305 h 1164592"/>
              <a:gd name="connsiteX65" fmla="*/ 400050 w 823913"/>
              <a:gd name="connsiteY65" fmla="*/ 1159830 h 1164592"/>
              <a:gd name="connsiteX66" fmla="*/ 409575 w 823913"/>
              <a:gd name="connsiteY66" fmla="*/ 1164592 h 1164592"/>
              <a:gd name="connsiteX67" fmla="*/ 433388 w 823913"/>
              <a:gd name="connsiteY67" fmla="*/ 1159830 h 1164592"/>
              <a:gd name="connsiteX68" fmla="*/ 440531 w 823913"/>
              <a:gd name="connsiteY68" fmla="*/ 1152686 h 1164592"/>
              <a:gd name="connsiteX69" fmla="*/ 450056 w 823913"/>
              <a:gd name="connsiteY69" fmla="*/ 1145542 h 1164592"/>
              <a:gd name="connsiteX70" fmla="*/ 471488 w 823913"/>
              <a:gd name="connsiteY70" fmla="*/ 1136017 h 1164592"/>
              <a:gd name="connsiteX71" fmla="*/ 492919 w 823913"/>
              <a:gd name="connsiteY71" fmla="*/ 1126492 h 1164592"/>
              <a:gd name="connsiteX72" fmla="*/ 583406 w 823913"/>
              <a:gd name="connsiteY72" fmla="*/ 1121730 h 1164592"/>
              <a:gd name="connsiteX73" fmla="*/ 595313 w 823913"/>
              <a:gd name="connsiteY73" fmla="*/ 1119349 h 1164592"/>
              <a:gd name="connsiteX74" fmla="*/ 604838 w 823913"/>
              <a:gd name="connsiteY74" fmla="*/ 1114586 h 1164592"/>
              <a:gd name="connsiteX75" fmla="*/ 611981 w 823913"/>
              <a:gd name="connsiteY75" fmla="*/ 1112205 h 1164592"/>
              <a:gd name="connsiteX76" fmla="*/ 616744 w 823913"/>
              <a:gd name="connsiteY76" fmla="*/ 1102680 h 1164592"/>
              <a:gd name="connsiteX77" fmla="*/ 619125 w 823913"/>
              <a:gd name="connsiteY77" fmla="*/ 1093155 h 1164592"/>
              <a:gd name="connsiteX78" fmla="*/ 607219 w 823913"/>
              <a:gd name="connsiteY78" fmla="*/ 1078867 h 1164592"/>
              <a:gd name="connsiteX79" fmla="*/ 602456 w 823913"/>
              <a:gd name="connsiteY79" fmla="*/ 1071724 h 1164592"/>
              <a:gd name="connsiteX80" fmla="*/ 600075 w 823913"/>
              <a:gd name="connsiteY80" fmla="*/ 1024099 h 1164592"/>
              <a:gd name="connsiteX81" fmla="*/ 602456 w 823913"/>
              <a:gd name="connsiteY81" fmla="*/ 1014574 h 1164592"/>
              <a:gd name="connsiteX82" fmla="*/ 607219 w 823913"/>
              <a:gd name="connsiteY82" fmla="*/ 1007430 h 1164592"/>
              <a:gd name="connsiteX83" fmla="*/ 616744 w 823913"/>
              <a:gd name="connsiteY83" fmla="*/ 988380 h 1164592"/>
              <a:gd name="connsiteX84" fmla="*/ 611981 w 823913"/>
              <a:gd name="connsiteY84" fmla="*/ 945517 h 1164592"/>
              <a:gd name="connsiteX85" fmla="*/ 604838 w 823913"/>
              <a:gd name="connsiteY85" fmla="*/ 933611 h 1164592"/>
              <a:gd name="connsiteX86" fmla="*/ 600075 w 823913"/>
              <a:gd name="connsiteY86" fmla="*/ 890749 h 1164592"/>
              <a:gd name="connsiteX87" fmla="*/ 602456 w 823913"/>
              <a:gd name="connsiteY87" fmla="*/ 850267 h 1164592"/>
              <a:gd name="connsiteX88" fmla="*/ 619125 w 823913"/>
              <a:gd name="connsiteY88" fmla="*/ 831217 h 1164592"/>
              <a:gd name="connsiteX89" fmla="*/ 626269 w 823913"/>
              <a:gd name="connsiteY89" fmla="*/ 826455 h 1164592"/>
              <a:gd name="connsiteX90" fmla="*/ 640556 w 823913"/>
              <a:gd name="connsiteY90" fmla="*/ 821692 h 1164592"/>
              <a:gd name="connsiteX91" fmla="*/ 652463 w 823913"/>
              <a:gd name="connsiteY91" fmla="*/ 814549 h 1164592"/>
              <a:gd name="connsiteX92" fmla="*/ 671513 w 823913"/>
              <a:gd name="connsiteY92" fmla="*/ 809786 h 1164592"/>
              <a:gd name="connsiteX93" fmla="*/ 678656 w 823913"/>
              <a:gd name="connsiteY93" fmla="*/ 807405 h 1164592"/>
              <a:gd name="connsiteX94" fmla="*/ 678656 w 823913"/>
              <a:gd name="connsiteY94" fmla="*/ 709774 h 1164592"/>
              <a:gd name="connsiteX95" fmla="*/ 661988 w 823913"/>
              <a:gd name="connsiteY95" fmla="*/ 697867 h 1164592"/>
              <a:gd name="connsiteX96" fmla="*/ 664369 w 823913"/>
              <a:gd name="connsiteY96" fmla="*/ 685961 h 1164592"/>
              <a:gd name="connsiteX97" fmla="*/ 681038 w 823913"/>
              <a:gd name="connsiteY97" fmla="*/ 688342 h 1164592"/>
              <a:gd name="connsiteX98" fmla="*/ 704850 w 823913"/>
              <a:gd name="connsiteY98" fmla="*/ 685961 h 1164592"/>
              <a:gd name="connsiteX99" fmla="*/ 711994 w 823913"/>
              <a:gd name="connsiteY99" fmla="*/ 678817 h 1164592"/>
              <a:gd name="connsiteX100" fmla="*/ 716756 w 823913"/>
              <a:gd name="connsiteY100" fmla="*/ 671674 h 1164592"/>
              <a:gd name="connsiteX101" fmla="*/ 735806 w 823913"/>
              <a:gd name="connsiteY101" fmla="*/ 662149 h 1164592"/>
              <a:gd name="connsiteX102" fmla="*/ 762000 w 823913"/>
              <a:gd name="connsiteY102" fmla="*/ 640717 h 1164592"/>
              <a:gd name="connsiteX103" fmla="*/ 781050 w 823913"/>
              <a:gd name="connsiteY103" fmla="*/ 635955 h 1164592"/>
              <a:gd name="connsiteX104" fmla="*/ 790575 w 823913"/>
              <a:gd name="connsiteY104" fmla="*/ 631192 h 1164592"/>
              <a:gd name="connsiteX105" fmla="*/ 807244 w 823913"/>
              <a:gd name="connsiteY105" fmla="*/ 626430 h 1164592"/>
              <a:gd name="connsiteX106" fmla="*/ 812006 w 823913"/>
              <a:gd name="connsiteY106" fmla="*/ 619286 h 1164592"/>
              <a:gd name="connsiteX107" fmla="*/ 819150 w 823913"/>
              <a:gd name="connsiteY107" fmla="*/ 612142 h 1164592"/>
              <a:gd name="connsiteX108" fmla="*/ 823913 w 823913"/>
              <a:gd name="connsiteY108" fmla="*/ 602617 h 1164592"/>
              <a:gd name="connsiteX109" fmla="*/ 819150 w 823913"/>
              <a:gd name="connsiteY109" fmla="*/ 593092 h 1164592"/>
              <a:gd name="connsiteX110" fmla="*/ 809625 w 823913"/>
              <a:gd name="connsiteY110" fmla="*/ 590711 h 1164592"/>
              <a:gd name="connsiteX111" fmla="*/ 797719 w 823913"/>
              <a:gd name="connsiteY111" fmla="*/ 588330 h 1164592"/>
              <a:gd name="connsiteX112" fmla="*/ 795338 w 823913"/>
              <a:gd name="connsiteY112" fmla="*/ 581186 h 1164592"/>
              <a:gd name="connsiteX113" fmla="*/ 790575 w 823913"/>
              <a:gd name="connsiteY113" fmla="*/ 574042 h 1164592"/>
              <a:gd name="connsiteX114" fmla="*/ 788194 w 823913"/>
              <a:gd name="connsiteY114" fmla="*/ 562136 h 1164592"/>
              <a:gd name="connsiteX115" fmla="*/ 785813 w 823913"/>
              <a:gd name="connsiteY115" fmla="*/ 554992 h 1164592"/>
              <a:gd name="connsiteX116" fmla="*/ 792956 w 823913"/>
              <a:gd name="connsiteY116" fmla="*/ 547849 h 1164592"/>
              <a:gd name="connsiteX117" fmla="*/ 778669 w 823913"/>
              <a:gd name="connsiteY117" fmla="*/ 538324 h 1164592"/>
              <a:gd name="connsiteX118" fmla="*/ 769144 w 823913"/>
              <a:gd name="connsiteY118" fmla="*/ 524036 h 1164592"/>
              <a:gd name="connsiteX119" fmla="*/ 764381 w 823913"/>
              <a:gd name="connsiteY119" fmla="*/ 504986 h 1164592"/>
              <a:gd name="connsiteX120" fmla="*/ 762000 w 823913"/>
              <a:gd name="connsiteY120" fmla="*/ 495461 h 1164592"/>
              <a:gd name="connsiteX121" fmla="*/ 757238 w 823913"/>
              <a:gd name="connsiteY121" fmla="*/ 481174 h 1164592"/>
              <a:gd name="connsiteX122" fmla="*/ 731044 w 823913"/>
              <a:gd name="connsiteY122" fmla="*/ 469267 h 1164592"/>
              <a:gd name="connsiteX123" fmla="*/ 716756 w 823913"/>
              <a:gd name="connsiteY123" fmla="*/ 464505 h 1164592"/>
              <a:gd name="connsiteX124" fmla="*/ 709613 w 823913"/>
              <a:gd name="connsiteY124" fmla="*/ 459742 h 1164592"/>
              <a:gd name="connsiteX125" fmla="*/ 683419 w 823913"/>
              <a:gd name="connsiteY125" fmla="*/ 450217 h 1164592"/>
              <a:gd name="connsiteX126" fmla="*/ 669131 w 823913"/>
              <a:gd name="connsiteY126" fmla="*/ 435930 h 1164592"/>
              <a:gd name="connsiteX127" fmla="*/ 661988 w 823913"/>
              <a:gd name="connsiteY127" fmla="*/ 428786 h 1164592"/>
              <a:gd name="connsiteX128" fmla="*/ 657225 w 823913"/>
              <a:gd name="connsiteY128" fmla="*/ 407355 h 1164592"/>
              <a:gd name="connsiteX129" fmla="*/ 654844 w 823913"/>
              <a:gd name="connsiteY129" fmla="*/ 397830 h 1164592"/>
              <a:gd name="connsiteX130" fmla="*/ 650081 w 823913"/>
              <a:gd name="connsiteY130" fmla="*/ 362111 h 1164592"/>
              <a:gd name="connsiteX131" fmla="*/ 635794 w 823913"/>
              <a:gd name="connsiteY131" fmla="*/ 333536 h 1164592"/>
              <a:gd name="connsiteX132" fmla="*/ 631031 w 823913"/>
              <a:gd name="connsiteY132" fmla="*/ 324011 h 1164592"/>
              <a:gd name="connsiteX133" fmla="*/ 626269 w 823913"/>
              <a:gd name="connsiteY133" fmla="*/ 312105 h 1164592"/>
              <a:gd name="connsiteX134" fmla="*/ 616744 w 823913"/>
              <a:gd name="connsiteY134" fmla="*/ 300199 h 1164592"/>
              <a:gd name="connsiteX135" fmla="*/ 614363 w 823913"/>
              <a:gd name="connsiteY135" fmla="*/ 293055 h 1164592"/>
              <a:gd name="connsiteX136" fmla="*/ 602456 w 823913"/>
              <a:gd name="connsiteY136" fmla="*/ 276386 h 1164592"/>
              <a:gd name="connsiteX137" fmla="*/ 588169 w 823913"/>
              <a:gd name="connsiteY137" fmla="*/ 254955 h 1164592"/>
              <a:gd name="connsiteX138" fmla="*/ 564356 w 823913"/>
              <a:gd name="connsiteY138" fmla="*/ 243049 h 1164592"/>
              <a:gd name="connsiteX139" fmla="*/ 545306 w 823913"/>
              <a:gd name="connsiteY139" fmla="*/ 233524 h 1164592"/>
              <a:gd name="connsiteX140" fmla="*/ 531019 w 823913"/>
              <a:gd name="connsiteY140" fmla="*/ 216855 h 1164592"/>
              <a:gd name="connsiteX141" fmla="*/ 521494 w 823913"/>
              <a:gd name="connsiteY141" fmla="*/ 195424 h 1164592"/>
              <a:gd name="connsiteX142" fmla="*/ 519113 w 823913"/>
              <a:gd name="connsiteY142" fmla="*/ 185899 h 1164592"/>
              <a:gd name="connsiteX143" fmla="*/ 511969 w 823913"/>
              <a:gd name="connsiteY143" fmla="*/ 173992 h 1164592"/>
              <a:gd name="connsiteX144" fmla="*/ 507206 w 823913"/>
              <a:gd name="connsiteY144" fmla="*/ 164467 h 1164592"/>
              <a:gd name="connsiteX145" fmla="*/ 504825 w 823913"/>
              <a:gd name="connsiteY145" fmla="*/ 157324 h 1164592"/>
              <a:gd name="connsiteX146" fmla="*/ 495300 w 823913"/>
              <a:gd name="connsiteY146" fmla="*/ 150180 h 1164592"/>
              <a:gd name="connsiteX147" fmla="*/ 473869 w 823913"/>
              <a:gd name="connsiteY147" fmla="*/ 138274 h 1164592"/>
              <a:gd name="connsiteX148" fmla="*/ 466725 w 823913"/>
              <a:gd name="connsiteY148" fmla="*/ 135892 h 1164592"/>
              <a:gd name="connsiteX149" fmla="*/ 450056 w 823913"/>
              <a:gd name="connsiteY149" fmla="*/ 133511 h 1164592"/>
              <a:gd name="connsiteX150" fmla="*/ 442913 w 823913"/>
              <a:gd name="connsiteY150" fmla="*/ 131130 h 1164592"/>
              <a:gd name="connsiteX151" fmla="*/ 435769 w 823913"/>
              <a:gd name="connsiteY151" fmla="*/ 123986 h 1164592"/>
              <a:gd name="connsiteX152" fmla="*/ 428625 w 823913"/>
              <a:gd name="connsiteY152" fmla="*/ 119224 h 1164592"/>
              <a:gd name="connsiteX153" fmla="*/ 426244 w 823913"/>
              <a:gd name="connsiteY153" fmla="*/ 112080 h 1164592"/>
              <a:gd name="connsiteX154" fmla="*/ 407194 w 823913"/>
              <a:gd name="connsiteY154" fmla="*/ 88267 h 1164592"/>
              <a:gd name="connsiteX155" fmla="*/ 402431 w 823913"/>
              <a:gd name="connsiteY155" fmla="*/ 81124 h 1164592"/>
              <a:gd name="connsiteX156" fmla="*/ 392906 w 823913"/>
              <a:gd name="connsiteY156" fmla="*/ 71599 h 1164592"/>
              <a:gd name="connsiteX157" fmla="*/ 388144 w 823913"/>
              <a:gd name="connsiteY157" fmla="*/ 64455 h 1164592"/>
              <a:gd name="connsiteX158" fmla="*/ 373856 w 823913"/>
              <a:gd name="connsiteY158" fmla="*/ 62074 h 1164592"/>
              <a:gd name="connsiteX159" fmla="*/ 347663 w 823913"/>
              <a:gd name="connsiteY159" fmla="*/ 57311 h 1164592"/>
              <a:gd name="connsiteX160" fmla="*/ 283369 w 823913"/>
              <a:gd name="connsiteY160" fmla="*/ 52549 h 1164592"/>
              <a:gd name="connsiteX161" fmla="*/ 280988 w 823913"/>
              <a:gd name="connsiteY161" fmla="*/ 43024 h 1164592"/>
              <a:gd name="connsiteX162" fmla="*/ 278606 w 823913"/>
              <a:gd name="connsiteY162" fmla="*/ 14449 h 1164592"/>
              <a:gd name="connsiteX163" fmla="*/ 271463 w 823913"/>
              <a:gd name="connsiteY163" fmla="*/ 12067 h 1164592"/>
              <a:gd name="connsiteX164" fmla="*/ 245269 w 823913"/>
              <a:gd name="connsiteY164" fmla="*/ 16830 h 1164592"/>
              <a:gd name="connsiteX165" fmla="*/ 233363 w 823913"/>
              <a:gd name="connsiteY165" fmla="*/ 23974 h 1164592"/>
              <a:gd name="connsiteX166" fmla="*/ 195263 w 823913"/>
              <a:gd name="connsiteY166" fmla="*/ 19211 h 1164592"/>
              <a:gd name="connsiteX167" fmla="*/ 188119 w 823913"/>
              <a:gd name="connsiteY167" fmla="*/ 14449 h 1164592"/>
              <a:gd name="connsiteX168" fmla="*/ 176213 w 823913"/>
              <a:gd name="connsiteY168" fmla="*/ 12067 h 1164592"/>
              <a:gd name="connsiteX169" fmla="*/ 169069 w 823913"/>
              <a:gd name="connsiteY169" fmla="*/ 9686 h 1164592"/>
              <a:gd name="connsiteX170" fmla="*/ 152400 w 823913"/>
              <a:gd name="connsiteY170" fmla="*/ 4924 h 1164592"/>
              <a:gd name="connsiteX171" fmla="*/ 154781 w 823913"/>
              <a:gd name="connsiteY171" fmla="*/ 161 h 1164592"/>
              <a:gd name="connsiteX0" fmla="*/ 154781 w 823913"/>
              <a:gd name="connsiteY0" fmla="*/ 161 h 1164592"/>
              <a:gd name="connsiteX1" fmla="*/ 147638 w 823913"/>
              <a:gd name="connsiteY1" fmla="*/ 12067 h 1164592"/>
              <a:gd name="connsiteX2" fmla="*/ 142875 w 823913"/>
              <a:gd name="connsiteY2" fmla="*/ 19211 h 1164592"/>
              <a:gd name="connsiteX3" fmla="*/ 152400 w 823913"/>
              <a:gd name="connsiteY3" fmla="*/ 112080 h 1164592"/>
              <a:gd name="connsiteX4" fmla="*/ 133350 w 823913"/>
              <a:gd name="connsiteY4" fmla="*/ 159705 h 1164592"/>
              <a:gd name="connsiteX5" fmla="*/ 111919 w 823913"/>
              <a:gd name="connsiteY5" fmla="*/ 207330 h 1164592"/>
              <a:gd name="connsiteX6" fmla="*/ 59531 w 823913"/>
              <a:gd name="connsiteY6" fmla="*/ 262099 h 1164592"/>
              <a:gd name="connsiteX7" fmla="*/ 30956 w 823913"/>
              <a:gd name="connsiteY7" fmla="*/ 335917 h 1164592"/>
              <a:gd name="connsiteX8" fmla="*/ 26194 w 823913"/>
              <a:gd name="connsiteY8" fmla="*/ 378780 h 1164592"/>
              <a:gd name="connsiteX9" fmla="*/ 16669 w 823913"/>
              <a:gd name="connsiteY9" fmla="*/ 409736 h 1164592"/>
              <a:gd name="connsiteX10" fmla="*/ 11906 w 823913"/>
              <a:gd name="connsiteY10" fmla="*/ 419261 h 1164592"/>
              <a:gd name="connsiteX11" fmla="*/ 4763 w 823913"/>
              <a:gd name="connsiteY11" fmla="*/ 445455 h 1164592"/>
              <a:gd name="connsiteX12" fmla="*/ 2381 w 823913"/>
              <a:gd name="connsiteY12" fmla="*/ 452599 h 1164592"/>
              <a:gd name="connsiteX13" fmla="*/ 0 w 823913"/>
              <a:gd name="connsiteY13" fmla="*/ 462124 h 1164592"/>
              <a:gd name="connsiteX14" fmla="*/ 2381 w 823913"/>
              <a:gd name="connsiteY14" fmla="*/ 554992 h 1164592"/>
              <a:gd name="connsiteX15" fmla="*/ 4763 w 823913"/>
              <a:gd name="connsiteY15" fmla="*/ 562136 h 1164592"/>
              <a:gd name="connsiteX16" fmla="*/ 11906 w 823913"/>
              <a:gd name="connsiteY16" fmla="*/ 569280 h 1164592"/>
              <a:gd name="connsiteX17" fmla="*/ 21431 w 823913"/>
              <a:gd name="connsiteY17" fmla="*/ 585949 h 1164592"/>
              <a:gd name="connsiteX18" fmla="*/ 30956 w 823913"/>
              <a:gd name="connsiteY18" fmla="*/ 588330 h 1164592"/>
              <a:gd name="connsiteX19" fmla="*/ 38100 w 823913"/>
              <a:gd name="connsiteY19" fmla="*/ 595474 h 1164592"/>
              <a:gd name="connsiteX20" fmla="*/ 45244 w 823913"/>
              <a:gd name="connsiteY20" fmla="*/ 597855 h 1164592"/>
              <a:gd name="connsiteX21" fmla="*/ 52388 w 823913"/>
              <a:gd name="connsiteY21" fmla="*/ 602617 h 1164592"/>
              <a:gd name="connsiteX22" fmla="*/ 54769 w 823913"/>
              <a:gd name="connsiteY22" fmla="*/ 657386 h 1164592"/>
              <a:gd name="connsiteX23" fmla="*/ 57150 w 823913"/>
              <a:gd name="connsiteY23" fmla="*/ 693105 h 1164592"/>
              <a:gd name="connsiteX24" fmla="*/ 64294 w 823913"/>
              <a:gd name="connsiteY24" fmla="*/ 695486 h 1164592"/>
              <a:gd name="connsiteX25" fmla="*/ 102394 w 823913"/>
              <a:gd name="connsiteY25" fmla="*/ 700249 h 1164592"/>
              <a:gd name="connsiteX26" fmla="*/ 119063 w 823913"/>
              <a:gd name="connsiteY26" fmla="*/ 705011 h 1164592"/>
              <a:gd name="connsiteX27" fmla="*/ 150019 w 823913"/>
              <a:gd name="connsiteY27" fmla="*/ 724061 h 1164592"/>
              <a:gd name="connsiteX28" fmla="*/ 169069 w 823913"/>
              <a:gd name="connsiteY28" fmla="*/ 738349 h 1164592"/>
              <a:gd name="connsiteX29" fmla="*/ 178594 w 823913"/>
              <a:gd name="connsiteY29" fmla="*/ 745492 h 1164592"/>
              <a:gd name="connsiteX30" fmla="*/ 190500 w 823913"/>
              <a:gd name="connsiteY30" fmla="*/ 764542 h 1164592"/>
              <a:gd name="connsiteX31" fmla="*/ 197644 w 823913"/>
              <a:gd name="connsiteY31" fmla="*/ 785974 h 1164592"/>
              <a:gd name="connsiteX32" fmla="*/ 207169 w 823913"/>
              <a:gd name="connsiteY32" fmla="*/ 802642 h 1164592"/>
              <a:gd name="connsiteX33" fmla="*/ 214313 w 823913"/>
              <a:gd name="connsiteY33" fmla="*/ 828836 h 1164592"/>
              <a:gd name="connsiteX34" fmla="*/ 216694 w 823913"/>
              <a:gd name="connsiteY34" fmla="*/ 838361 h 1164592"/>
              <a:gd name="connsiteX35" fmla="*/ 223838 w 823913"/>
              <a:gd name="connsiteY35" fmla="*/ 857411 h 1164592"/>
              <a:gd name="connsiteX36" fmla="*/ 230981 w 823913"/>
              <a:gd name="connsiteY36" fmla="*/ 874080 h 1164592"/>
              <a:gd name="connsiteX37" fmla="*/ 242888 w 823913"/>
              <a:gd name="connsiteY37" fmla="*/ 890749 h 1164592"/>
              <a:gd name="connsiteX38" fmla="*/ 252413 w 823913"/>
              <a:gd name="connsiteY38" fmla="*/ 905036 h 1164592"/>
              <a:gd name="connsiteX39" fmla="*/ 257175 w 823913"/>
              <a:gd name="connsiteY39" fmla="*/ 912180 h 1164592"/>
              <a:gd name="connsiteX40" fmla="*/ 259556 w 823913"/>
              <a:gd name="connsiteY40" fmla="*/ 919324 h 1164592"/>
              <a:gd name="connsiteX41" fmla="*/ 261938 w 823913"/>
              <a:gd name="connsiteY41" fmla="*/ 931230 h 1164592"/>
              <a:gd name="connsiteX42" fmla="*/ 276225 w 823913"/>
              <a:gd name="connsiteY42" fmla="*/ 952661 h 1164592"/>
              <a:gd name="connsiteX43" fmla="*/ 283369 w 823913"/>
              <a:gd name="connsiteY43" fmla="*/ 957424 h 1164592"/>
              <a:gd name="connsiteX44" fmla="*/ 292894 w 823913"/>
              <a:gd name="connsiteY44" fmla="*/ 964567 h 1164592"/>
              <a:gd name="connsiteX45" fmla="*/ 309563 w 823913"/>
              <a:gd name="connsiteY45" fmla="*/ 978855 h 1164592"/>
              <a:gd name="connsiteX46" fmla="*/ 311944 w 823913"/>
              <a:gd name="connsiteY46" fmla="*/ 985999 h 1164592"/>
              <a:gd name="connsiteX47" fmla="*/ 297656 w 823913"/>
              <a:gd name="connsiteY47" fmla="*/ 1002667 h 1164592"/>
              <a:gd name="connsiteX48" fmla="*/ 290513 w 823913"/>
              <a:gd name="connsiteY48" fmla="*/ 1009811 h 1164592"/>
              <a:gd name="connsiteX49" fmla="*/ 292894 w 823913"/>
              <a:gd name="connsiteY49" fmla="*/ 1024099 h 1164592"/>
              <a:gd name="connsiteX50" fmla="*/ 300038 w 823913"/>
              <a:gd name="connsiteY50" fmla="*/ 1031242 h 1164592"/>
              <a:gd name="connsiteX51" fmla="*/ 316706 w 823913"/>
              <a:gd name="connsiteY51" fmla="*/ 1038386 h 1164592"/>
              <a:gd name="connsiteX52" fmla="*/ 340519 w 823913"/>
              <a:gd name="connsiteY52" fmla="*/ 1036005 h 1164592"/>
              <a:gd name="connsiteX53" fmla="*/ 361950 w 823913"/>
              <a:gd name="connsiteY53" fmla="*/ 1019336 h 1164592"/>
              <a:gd name="connsiteX54" fmla="*/ 378619 w 823913"/>
              <a:gd name="connsiteY54" fmla="*/ 1028861 h 1164592"/>
              <a:gd name="connsiteX55" fmla="*/ 381000 w 823913"/>
              <a:gd name="connsiteY55" fmla="*/ 1038386 h 1164592"/>
              <a:gd name="connsiteX56" fmla="*/ 378619 w 823913"/>
              <a:gd name="connsiteY56" fmla="*/ 1059817 h 1164592"/>
              <a:gd name="connsiteX57" fmla="*/ 369094 w 823913"/>
              <a:gd name="connsiteY57" fmla="*/ 1069342 h 1164592"/>
              <a:gd name="connsiteX58" fmla="*/ 354806 w 823913"/>
              <a:gd name="connsiteY58" fmla="*/ 1076486 h 1164592"/>
              <a:gd name="connsiteX59" fmla="*/ 335756 w 823913"/>
              <a:gd name="connsiteY59" fmla="*/ 1095536 h 1164592"/>
              <a:gd name="connsiteX60" fmla="*/ 340519 w 823913"/>
              <a:gd name="connsiteY60" fmla="*/ 1116967 h 1164592"/>
              <a:gd name="connsiteX61" fmla="*/ 359569 w 823913"/>
              <a:gd name="connsiteY61" fmla="*/ 1126492 h 1164592"/>
              <a:gd name="connsiteX62" fmla="*/ 366713 w 823913"/>
              <a:gd name="connsiteY62" fmla="*/ 1131255 h 1164592"/>
              <a:gd name="connsiteX63" fmla="*/ 376238 w 823913"/>
              <a:gd name="connsiteY63" fmla="*/ 1136017 h 1164592"/>
              <a:gd name="connsiteX64" fmla="*/ 392906 w 823913"/>
              <a:gd name="connsiteY64" fmla="*/ 1150305 h 1164592"/>
              <a:gd name="connsiteX65" fmla="*/ 400050 w 823913"/>
              <a:gd name="connsiteY65" fmla="*/ 1159830 h 1164592"/>
              <a:gd name="connsiteX66" fmla="*/ 409575 w 823913"/>
              <a:gd name="connsiteY66" fmla="*/ 1164592 h 1164592"/>
              <a:gd name="connsiteX67" fmla="*/ 433388 w 823913"/>
              <a:gd name="connsiteY67" fmla="*/ 1159830 h 1164592"/>
              <a:gd name="connsiteX68" fmla="*/ 440531 w 823913"/>
              <a:gd name="connsiteY68" fmla="*/ 1152686 h 1164592"/>
              <a:gd name="connsiteX69" fmla="*/ 450056 w 823913"/>
              <a:gd name="connsiteY69" fmla="*/ 1145542 h 1164592"/>
              <a:gd name="connsiteX70" fmla="*/ 471488 w 823913"/>
              <a:gd name="connsiteY70" fmla="*/ 1136017 h 1164592"/>
              <a:gd name="connsiteX71" fmla="*/ 492919 w 823913"/>
              <a:gd name="connsiteY71" fmla="*/ 1126492 h 1164592"/>
              <a:gd name="connsiteX72" fmla="*/ 583406 w 823913"/>
              <a:gd name="connsiteY72" fmla="*/ 1121730 h 1164592"/>
              <a:gd name="connsiteX73" fmla="*/ 595313 w 823913"/>
              <a:gd name="connsiteY73" fmla="*/ 1119349 h 1164592"/>
              <a:gd name="connsiteX74" fmla="*/ 604838 w 823913"/>
              <a:gd name="connsiteY74" fmla="*/ 1114586 h 1164592"/>
              <a:gd name="connsiteX75" fmla="*/ 611981 w 823913"/>
              <a:gd name="connsiteY75" fmla="*/ 1112205 h 1164592"/>
              <a:gd name="connsiteX76" fmla="*/ 616744 w 823913"/>
              <a:gd name="connsiteY76" fmla="*/ 1102680 h 1164592"/>
              <a:gd name="connsiteX77" fmla="*/ 619125 w 823913"/>
              <a:gd name="connsiteY77" fmla="*/ 1093155 h 1164592"/>
              <a:gd name="connsiteX78" fmla="*/ 607219 w 823913"/>
              <a:gd name="connsiteY78" fmla="*/ 1078867 h 1164592"/>
              <a:gd name="connsiteX79" fmla="*/ 602456 w 823913"/>
              <a:gd name="connsiteY79" fmla="*/ 1071724 h 1164592"/>
              <a:gd name="connsiteX80" fmla="*/ 600075 w 823913"/>
              <a:gd name="connsiteY80" fmla="*/ 1024099 h 1164592"/>
              <a:gd name="connsiteX81" fmla="*/ 602456 w 823913"/>
              <a:gd name="connsiteY81" fmla="*/ 1014574 h 1164592"/>
              <a:gd name="connsiteX82" fmla="*/ 607219 w 823913"/>
              <a:gd name="connsiteY82" fmla="*/ 1007430 h 1164592"/>
              <a:gd name="connsiteX83" fmla="*/ 616744 w 823913"/>
              <a:gd name="connsiteY83" fmla="*/ 988380 h 1164592"/>
              <a:gd name="connsiteX84" fmla="*/ 611981 w 823913"/>
              <a:gd name="connsiteY84" fmla="*/ 945517 h 1164592"/>
              <a:gd name="connsiteX85" fmla="*/ 604838 w 823913"/>
              <a:gd name="connsiteY85" fmla="*/ 933611 h 1164592"/>
              <a:gd name="connsiteX86" fmla="*/ 600075 w 823913"/>
              <a:gd name="connsiteY86" fmla="*/ 890749 h 1164592"/>
              <a:gd name="connsiteX87" fmla="*/ 602456 w 823913"/>
              <a:gd name="connsiteY87" fmla="*/ 850267 h 1164592"/>
              <a:gd name="connsiteX88" fmla="*/ 619125 w 823913"/>
              <a:gd name="connsiteY88" fmla="*/ 831217 h 1164592"/>
              <a:gd name="connsiteX89" fmla="*/ 626269 w 823913"/>
              <a:gd name="connsiteY89" fmla="*/ 826455 h 1164592"/>
              <a:gd name="connsiteX90" fmla="*/ 640556 w 823913"/>
              <a:gd name="connsiteY90" fmla="*/ 821692 h 1164592"/>
              <a:gd name="connsiteX91" fmla="*/ 652463 w 823913"/>
              <a:gd name="connsiteY91" fmla="*/ 814549 h 1164592"/>
              <a:gd name="connsiteX92" fmla="*/ 671513 w 823913"/>
              <a:gd name="connsiteY92" fmla="*/ 809786 h 1164592"/>
              <a:gd name="connsiteX93" fmla="*/ 678656 w 823913"/>
              <a:gd name="connsiteY93" fmla="*/ 807405 h 1164592"/>
              <a:gd name="connsiteX94" fmla="*/ 678656 w 823913"/>
              <a:gd name="connsiteY94" fmla="*/ 709774 h 1164592"/>
              <a:gd name="connsiteX95" fmla="*/ 661988 w 823913"/>
              <a:gd name="connsiteY95" fmla="*/ 697867 h 1164592"/>
              <a:gd name="connsiteX96" fmla="*/ 664369 w 823913"/>
              <a:gd name="connsiteY96" fmla="*/ 685961 h 1164592"/>
              <a:gd name="connsiteX97" fmla="*/ 681038 w 823913"/>
              <a:gd name="connsiteY97" fmla="*/ 688342 h 1164592"/>
              <a:gd name="connsiteX98" fmla="*/ 704850 w 823913"/>
              <a:gd name="connsiteY98" fmla="*/ 685961 h 1164592"/>
              <a:gd name="connsiteX99" fmla="*/ 711994 w 823913"/>
              <a:gd name="connsiteY99" fmla="*/ 678817 h 1164592"/>
              <a:gd name="connsiteX100" fmla="*/ 716756 w 823913"/>
              <a:gd name="connsiteY100" fmla="*/ 671674 h 1164592"/>
              <a:gd name="connsiteX101" fmla="*/ 735806 w 823913"/>
              <a:gd name="connsiteY101" fmla="*/ 662149 h 1164592"/>
              <a:gd name="connsiteX102" fmla="*/ 762000 w 823913"/>
              <a:gd name="connsiteY102" fmla="*/ 640717 h 1164592"/>
              <a:gd name="connsiteX103" fmla="*/ 781050 w 823913"/>
              <a:gd name="connsiteY103" fmla="*/ 635955 h 1164592"/>
              <a:gd name="connsiteX104" fmla="*/ 790575 w 823913"/>
              <a:gd name="connsiteY104" fmla="*/ 631192 h 1164592"/>
              <a:gd name="connsiteX105" fmla="*/ 807244 w 823913"/>
              <a:gd name="connsiteY105" fmla="*/ 626430 h 1164592"/>
              <a:gd name="connsiteX106" fmla="*/ 812006 w 823913"/>
              <a:gd name="connsiteY106" fmla="*/ 619286 h 1164592"/>
              <a:gd name="connsiteX107" fmla="*/ 819150 w 823913"/>
              <a:gd name="connsiteY107" fmla="*/ 612142 h 1164592"/>
              <a:gd name="connsiteX108" fmla="*/ 823913 w 823913"/>
              <a:gd name="connsiteY108" fmla="*/ 602617 h 1164592"/>
              <a:gd name="connsiteX109" fmla="*/ 819150 w 823913"/>
              <a:gd name="connsiteY109" fmla="*/ 593092 h 1164592"/>
              <a:gd name="connsiteX110" fmla="*/ 809625 w 823913"/>
              <a:gd name="connsiteY110" fmla="*/ 590711 h 1164592"/>
              <a:gd name="connsiteX111" fmla="*/ 797719 w 823913"/>
              <a:gd name="connsiteY111" fmla="*/ 588330 h 1164592"/>
              <a:gd name="connsiteX112" fmla="*/ 795338 w 823913"/>
              <a:gd name="connsiteY112" fmla="*/ 581186 h 1164592"/>
              <a:gd name="connsiteX113" fmla="*/ 790575 w 823913"/>
              <a:gd name="connsiteY113" fmla="*/ 574042 h 1164592"/>
              <a:gd name="connsiteX114" fmla="*/ 788194 w 823913"/>
              <a:gd name="connsiteY114" fmla="*/ 562136 h 1164592"/>
              <a:gd name="connsiteX115" fmla="*/ 785813 w 823913"/>
              <a:gd name="connsiteY115" fmla="*/ 554992 h 1164592"/>
              <a:gd name="connsiteX116" fmla="*/ 792956 w 823913"/>
              <a:gd name="connsiteY116" fmla="*/ 547849 h 1164592"/>
              <a:gd name="connsiteX117" fmla="*/ 778669 w 823913"/>
              <a:gd name="connsiteY117" fmla="*/ 538324 h 1164592"/>
              <a:gd name="connsiteX118" fmla="*/ 769144 w 823913"/>
              <a:gd name="connsiteY118" fmla="*/ 524036 h 1164592"/>
              <a:gd name="connsiteX119" fmla="*/ 764381 w 823913"/>
              <a:gd name="connsiteY119" fmla="*/ 504986 h 1164592"/>
              <a:gd name="connsiteX120" fmla="*/ 762000 w 823913"/>
              <a:gd name="connsiteY120" fmla="*/ 495461 h 1164592"/>
              <a:gd name="connsiteX121" fmla="*/ 757238 w 823913"/>
              <a:gd name="connsiteY121" fmla="*/ 481174 h 1164592"/>
              <a:gd name="connsiteX122" fmla="*/ 731044 w 823913"/>
              <a:gd name="connsiteY122" fmla="*/ 469267 h 1164592"/>
              <a:gd name="connsiteX123" fmla="*/ 716756 w 823913"/>
              <a:gd name="connsiteY123" fmla="*/ 464505 h 1164592"/>
              <a:gd name="connsiteX124" fmla="*/ 709613 w 823913"/>
              <a:gd name="connsiteY124" fmla="*/ 459742 h 1164592"/>
              <a:gd name="connsiteX125" fmla="*/ 683419 w 823913"/>
              <a:gd name="connsiteY125" fmla="*/ 450217 h 1164592"/>
              <a:gd name="connsiteX126" fmla="*/ 669131 w 823913"/>
              <a:gd name="connsiteY126" fmla="*/ 435930 h 1164592"/>
              <a:gd name="connsiteX127" fmla="*/ 661988 w 823913"/>
              <a:gd name="connsiteY127" fmla="*/ 428786 h 1164592"/>
              <a:gd name="connsiteX128" fmla="*/ 657225 w 823913"/>
              <a:gd name="connsiteY128" fmla="*/ 407355 h 1164592"/>
              <a:gd name="connsiteX129" fmla="*/ 654844 w 823913"/>
              <a:gd name="connsiteY129" fmla="*/ 397830 h 1164592"/>
              <a:gd name="connsiteX130" fmla="*/ 650081 w 823913"/>
              <a:gd name="connsiteY130" fmla="*/ 362111 h 1164592"/>
              <a:gd name="connsiteX131" fmla="*/ 635794 w 823913"/>
              <a:gd name="connsiteY131" fmla="*/ 333536 h 1164592"/>
              <a:gd name="connsiteX132" fmla="*/ 631031 w 823913"/>
              <a:gd name="connsiteY132" fmla="*/ 324011 h 1164592"/>
              <a:gd name="connsiteX133" fmla="*/ 626269 w 823913"/>
              <a:gd name="connsiteY133" fmla="*/ 312105 h 1164592"/>
              <a:gd name="connsiteX134" fmla="*/ 616744 w 823913"/>
              <a:gd name="connsiteY134" fmla="*/ 300199 h 1164592"/>
              <a:gd name="connsiteX135" fmla="*/ 614363 w 823913"/>
              <a:gd name="connsiteY135" fmla="*/ 293055 h 1164592"/>
              <a:gd name="connsiteX136" fmla="*/ 602456 w 823913"/>
              <a:gd name="connsiteY136" fmla="*/ 276386 h 1164592"/>
              <a:gd name="connsiteX137" fmla="*/ 588169 w 823913"/>
              <a:gd name="connsiteY137" fmla="*/ 254955 h 1164592"/>
              <a:gd name="connsiteX138" fmla="*/ 564356 w 823913"/>
              <a:gd name="connsiteY138" fmla="*/ 243049 h 1164592"/>
              <a:gd name="connsiteX139" fmla="*/ 545306 w 823913"/>
              <a:gd name="connsiteY139" fmla="*/ 233524 h 1164592"/>
              <a:gd name="connsiteX140" fmla="*/ 531019 w 823913"/>
              <a:gd name="connsiteY140" fmla="*/ 216855 h 1164592"/>
              <a:gd name="connsiteX141" fmla="*/ 521494 w 823913"/>
              <a:gd name="connsiteY141" fmla="*/ 195424 h 1164592"/>
              <a:gd name="connsiteX142" fmla="*/ 519113 w 823913"/>
              <a:gd name="connsiteY142" fmla="*/ 185899 h 1164592"/>
              <a:gd name="connsiteX143" fmla="*/ 511969 w 823913"/>
              <a:gd name="connsiteY143" fmla="*/ 173992 h 1164592"/>
              <a:gd name="connsiteX144" fmla="*/ 507206 w 823913"/>
              <a:gd name="connsiteY144" fmla="*/ 164467 h 1164592"/>
              <a:gd name="connsiteX145" fmla="*/ 504825 w 823913"/>
              <a:gd name="connsiteY145" fmla="*/ 157324 h 1164592"/>
              <a:gd name="connsiteX146" fmla="*/ 495300 w 823913"/>
              <a:gd name="connsiteY146" fmla="*/ 150180 h 1164592"/>
              <a:gd name="connsiteX147" fmla="*/ 473869 w 823913"/>
              <a:gd name="connsiteY147" fmla="*/ 138274 h 1164592"/>
              <a:gd name="connsiteX148" fmla="*/ 466725 w 823913"/>
              <a:gd name="connsiteY148" fmla="*/ 135892 h 1164592"/>
              <a:gd name="connsiteX149" fmla="*/ 450056 w 823913"/>
              <a:gd name="connsiteY149" fmla="*/ 133511 h 1164592"/>
              <a:gd name="connsiteX150" fmla="*/ 442913 w 823913"/>
              <a:gd name="connsiteY150" fmla="*/ 131130 h 1164592"/>
              <a:gd name="connsiteX151" fmla="*/ 435769 w 823913"/>
              <a:gd name="connsiteY151" fmla="*/ 123986 h 1164592"/>
              <a:gd name="connsiteX152" fmla="*/ 428625 w 823913"/>
              <a:gd name="connsiteY152" fmla="*/ 119224 h 1164592"/>
              <a:gd name="connsiteX153" fmla="*/ 426244 w 823913"/>
              <a:gd name="connsiteY153" fmla="*/ 112080 h 1164592"/>
              <a:gd name="connsiteX154" fmla="*/ 407194 w 823913"/>
              <a:gd name="connsiteY154" fmla="*/ 88267 h 1164592"/>
              <a:gd name="connsiteX155" fmla="*/ 402431 w 823913"/>
              <a:gd name="connsiteY155" fmla="*/ 81124 h 1164592"/>
              <a:gd name="connsiteX156" fmla="*/ 392906 w 823913"/>
              <a:gd name="connsiteY156" fmla="*/ 71599 h 1164592"/>
              <a:gd name="connsiteX157" fmla="*/ 388144 w 823913"/>
              <a:gd name="connsiteY157" fmla="*/ 64455 h 1164592"/>
              <a:gd name="connsiteX158" fmla="*/ 373856 w 823913"/>
              <a:gd name="connsiteY158" fmla="*/ 62074 h 1164592"/>
              <a:gd name="connsiteX159" fmla="*/ 347663 w 823913"/>
              <a:gd name="connsiteY159" fmla="*/ 57311 h 1164592"/>
              <a:gd name="connsiteX160" fmla="*/ 283369 w 823913"/>
              <a:gd name="connsiteY160" fmla="*/ 52549 h 1164592"/>
              <a:gd name="connsiteX161" fmla="*/ 280988 w 823913"/>
              <a:gd name="connsiteY161" fmla="*/ 43024 h 1164592"/>
              <a:gd name="connsiteX162" fmla="*/ 278606 w 823913"/>
              <a:gd name="connsiteY162" fmla="*/ 14449 h 1164592"/>
              <a:gd name="connsiteX163" fmla="*/ 271463 w 823913"/>
              <a:gd name="connsiteY163" fmla="*/ 12067 h 1164592"/>
              <a:gd name="connsiteX164" fmla="*/ 245269 w 823913"/>
              <a:gd name="connsiteY164" fmla="*/ 16830 h 1164592"/>
              <a:gd name="connsiteX165" fmla="*/ 233363 w 823913"/>
              <a:gd name="connsiteY165" fmla="*/ 23974 h 1164592"/>
              <a:gd name="connsiteX166" fmla="*/ 195263 w 823913"/>
              <a:gd name="connsiteY166" fmla="*/ 19211 h 1164592"/>
              <a:gd name="connsiteX167" fmla="*/ 188119 w 823913"/>
              <a:gd name="connsiteY167" fmla="*/ 14449 h 1164592"/>
              <a:gd name="connsiteX168" fmla="*/ 176213 w 823913"/>
              <a:gd name="connsiteY168" fmla="*/ 12067 h 1164592"/>
              <a:gd name="connsiteX169" fmla="*/ 169069 w 823913"/>
              <a:gd name="connsiteY169" fmla="*/ 9686 h 1164592"/>
              <a:gd name="connsiteX170" fmla="*/ 152400 w 823913"/>
              <a:gd name="connsiteY170" fmla="*/ 4924 h 1164592"/>
              <a:gd name="connsiteX171" fmla="*/ 154781 w 823913"/>
              <a:gd name="connsiteY171" fmla="*/ 161 h 1164592"/>
              <a:gd name="connsiteX0" fmla="*/ 154781 w 823913"/>
              <a:gd name="connsiteY0" fmla="*/ 161 h 1164592"/>
              <a:gd name="connsiteX1" fmla="*/ 147638 w 823913"/>
              <a:gd name="connsiteY1" fmla="*/ 12067 h 1164592"/>
              <a:gd name="connsiteX2" fmla="*/ 142875 w 823913"/>
              <a:gd name="connsiteY2" fmla="*/ 19211 h 1164592"/>
              <a:gd name="connsiteX3" fmla="*/ 152400 w 823913"/>
              <a:gd name="connsiteY3" fmla="*/ 112080 h 1164592"/>
              <a:gd name="connsiteX4" fmla="*/ 133350 w 823913"/>
              <a:gd name="connsiteY4" fmla="*/ 159705 h 1164592"/>
              <a:gd name="connsiteX5" fmla="*/ 111919 w 823913"/>
              <a:gd name="connsiteY5" fmla="*/ 207330 h 1164592"/>
              <a:gd name="connsiteX6" fmla="*/ 61912 w 823913"/>
              <a:gd name="connsiteY6" fmla="*/ 254955 h 1164592"/>
              <a:gd name="connsiteX7" fmla="*/ 30956 w 823913"/>
              <a:gd name="connsiteY7" fmla="*/ 335917 h 1164592"/>
              <a:gd name="connsiteX8" fmla="*/ 26194 w 823913"/>
              <a:gd name="connsiteY8" fmla="*/ 378780 h 1164592"/>
              <a:gd name="connsiteX9" fmla="*/ 16669 w 823913"/>
              <a:gd name="connsiteY9" fmla="*/ 409736 h 1164592"/>
              <a:gd name="connsiteX10" fmla="*/ 11906 w 823913"/>
              <a:gd name="connsiteY10" fmla="*/ 419261 h 1164592"/>
              <a:gd name="connsiteX11" fmla="*/ 4763 w 823913"/>
              <a:gd name="connsiteY11" fmla="*/ 445455 h 1164592"/>
              <a:gd name="connsiteX12" fmla="*/ 2381 w 823913"/>
              <a:gd name="connsiteY12" fmla="*/ 452599 h 1164592"/>
              <a:gd name="connsiteX13" fmla="*/ 0 w 823913"/>
              <a:gd name="connsiteY13" fmla="*/ 462124 h 1164592"/>
              <a:gd name="connsiteX14" fmla="*/ 2381 w 823913"/>
              <a:gd name="connsiteY14" fmla="*/ 554992 h 1164592"/>
              <a:gd name="connsiteX15" fmla="*/ 4763 w 823913"/>
              <a:gd name="connsiteY15" fmla="*/ 562136 h 1164592"/>
              <a:gd name="connsiteX16" fmla="*/ 11906 w 823913"/>
              <a:gd name="connsiteY16" fmla="*/ 569280 h 1164592"/>
              <a:gd name="connsiteX17" fmla="*/ 21431 w 823913"/>
              <a:gd name="connsiteY17" fmla="*/ 585949 h 1164592"/>
              <a:gd name="connsiteX18" fmla="*/ 30956 w 823913"/>
              <a:gd name="connsiteY18" fmla="*/ 588330 h 1164592"/>
              <a:gd name="connsiteX19" fmla="*/ 38100 w 823913"/>
              <a:gd name="connsiteY19" fmla="*/ 595474 h 1164592"/>
              <a:gd name="connsiteX20" fmla="*/ 45244 w 823913"/>
              <a:gd name="connsiteY20" fmla="*/ 597855 h 1164592"/>
              <a:gd name="connsiteX21" fmla="*/ 52388 w 823913"/>
              <a:gd name="connsiteY21" fmla="*/ 602617 h 1164592"/>
              <a:gd name="connsiteX22" fmla="*/ 54769 w 823913"/>
              <a:gd name="connsiteY22" fmla="*/ 657386 h 1164592"/>
              <a:gd name="connsiteX23" fmla="*/ 57150 w 823913"/>
              <a:gd name="connsiteY23" fmla="*/ 693105 h 1164592"/>
              <a:gd name="connsiteX24" fmla="*/ 64294 w 823913"/>
              <a:gd name="connsiteY24" fmla="*/ 695486 h 1164592"/>
              <a:gd name="connsiteX25" fmla="*/ 102394 w 823913"/>
              <a:gd name="connsiteY25" fmla="*/ 700249 h 1164592"/>
              <a:gd name="connsiteX26" fmla="*/ 119063 w 823913"/>
              <a:gd name="connsiteY26" fmla="*/ 705011 h 1164592"/>
              <a:gd name="connsiteX27" fmla="*/ 150019 w 823913"/>
              <a:gd name="connsiteY27" fmla="*/ 724061 h 1164592"/>
              <a:gd name="connsiteX28" fmla="*/ 169069 w 823913"/>
              <a:gd name="connsiteY28" fmla="*/ 738349 h 1164592"/>
              <a:gd name="connsiteX29" fmla="*/ 178594 w 823913"/>
              <a:gd name="connsiteY29" fmla="*/ 745492 h 1164592"/>
              <a:gd name="connsiteX30" fmla="*/ 190500 w 823913"/>
              <a:gd name="connsiteY30" fmla="*/ 764542 h 1164592"/>
              <a:gd name="connsiteX31" fmla="*/ 197644 w 823913"/>
              <a:gd name="connsiteY31" fmla="*/ 785974 h 1164592"/>
              <a:gd name="connsiteX32" fmla="*/ 207169 w 823913"/>
              <a:gd name="connsiteY32" fmla="*/ 802642 h 1164592"/>
              <a:gd name="connsiteX33" fmla="*/ 214313 w 823913"/>
              <a:gd name="connsiteY33" fmla="*/ 828836 h 1164592"/>
              <a:gd name="connsiteX34" fmla="*/ 216694 w 823913"/>
              <a:gd name="connsiteY34" fmla="*/ 838361 h 1164592"/>
              <a:gd name="connsiteX35" fmla="*/ 223838 w 823913"/>
              <a:gd name="connsiteY35" fmla="*/ 857411 h 1164592"/>
              <a:gd name="connsiteX36" fmla="*/ 230981 w 823913"/>
              <a:gd name="connsiteY36" fmla="*/ 874080 h 1164592"/>
              <a:gd name="connsiteX37" fmla="*/ 242888 w 823913"/>
              <a:gd name="connsiteY37" fmla="*/ 890749 h 1164592"/>
              <a:gd name="connsiteX38" fmla="*/ 252413 w 823913"/>
              <a:gd name="connsiteY38" fmla="*/ 905036 h 1164592"/>
              <a:gd name="connsiteX39" fmla="*/ 257175 w 823913"/>
              <a:gd name="connsiteY39" fmla="*/ 912180 h 1164592"/>
              <a:gd name="connsiteX40" fmla="*/ 259556 w 823913"/>
              <a:gd name="connsiteY40" fmla="*/ 919324 h 1164592"/>
              <a:gd name="connsiteX41" fmla="*/ 261938 w 823913"/>
              <a:gd name="connsiteY41" fmla="*/ 931230 h 1164592"/>
              <a:gd name="connsiteX42" fmla="*/ 276225 w 823913"/>
              <a:gd name="connsiteY42" fmla="*/ 952661 h 1164592"/>
              <a:gd name="connsiteX43" fmla="*/ 283369 w 823913"/>
              <a:gd name="connsiteY43" fmla="*/ 957424 h 1164592"/>
              <a:gd name="connsiteX44" fmla="*/ 292894 w 823913"/>
              <a:gd name="connsiteY44" fmla="*/ 964567 h 1164592"/>
              <a:gd name="connsiteX45" fmla="*/ 309563 w 823913"/>
              <a:gd name="connsiteY45" fmla="*/ 978855 h 1164592"/>
              <a:gd name="connsiteX46" fmla="*/ 311944 w 823913"/>
              <a:gd name="connsiteY46" fmla="*/ 985999 h 1164592"/>
              <a:gd name="connsiteX47" fmla="*/ 297656 w 823913"/>
              <a:gd name="connsiteY47" fmla="*/ 1002667 h 1164592"/>
              <a:gd name="connsiteX48" fmla="*/ 290513 w 823913"/>
              <a:gd name="connsiteY48" fmla="*/ 1009811 h 1164592"/>
              <a:gd name="connsiteX49" fmla="*/ 292894 w 823913"/>
              <a:gd name="connsiteY49" fmla="*/ 1024099 h 1164592"/>
              <a:gd name="connsiteX50" fmla="*/ 300038 w 823913"/>
              <a:gd name="connsiteY50" fmla="*/ 1031242 h 1164592"/>
              <a:gd name="connsiteX51" fmla="*/ 316706 w 823913"/>
              <a:gd name="connsiteY51" fmla="*/ 1038386 h 1164592"/>
              <a:gd name="connsiteX52" fmla="*/ 340519 w 823913"/>
              <a:gd name="connsiteY52" fmla="*/ 1036005 h 1164592"/>
              <a:gd name="connsiteX53" fmla="*/ 361950 w 823913"/>
              <a:gd name="connsiteY53" fmla="*/ 1019336 h 1164592"/>
              <a:gd name="connsiteX54" fmla="*/ 378619 w 823913"/>
              <a:gd name="connsiteY54" fmla="*/ 1028861 h 1164592"/>
              <a:gd name="connsiteX55" fmla="*/ 381000 w 823913"/>
              <a:gd name="connsiteY55" fmla="*/ 1038386 h 1164592"/>
              <a:gd name="connsiteX56" fmla="*/ 378619 w 823913"/>
              <a:gd name="connsiteY56" fmla="*/ 1059817 h 1164592"/>
              <a:gd name="connsiteX57" fmla="*/ 369094 w 823913"/>
              <a:gd name="connsiteY57" fmla="*/ 1069342 h 1164592"/>
              <a:gd name="connsiteX58" fmla="*/ 354806 w 823913"/>
              <a:gd name="connsiteY58" fmla="*/ 1076486 h 1164592"/>
              <a:gd name="connsiteX59" fmla="*/ 335756 w 823913"/>
              <a:gd name="connsiteY59" fmla="*/ 1095536 h 1164592"/>
              <a:gd name="connsiteX60" fmla="*/ 340519 w 823913"/>
              <a:gd name="connsiteY60" fmla="*/ 1116967 h 1164592"/>
              <a:gd name="connsiteX61" fmla="*/ 359569 w 823913"/>
              <a:gd name="connsiteY61" fmla="*/ 1126492 h 1164592"/>
              <a:gd name="connsiteX62" fmla="*/ 366713 w 823913"/>
              <a:gd name="connsiteY62" fmla="*/ 1131255 h 1164592"/>
              <a:gd name="connsiteX63" fmla="*/ 376238 w 823913"/>
              <a:gd name="connsiteY63" fmla="*/ 1136017 h 1164592"/>
              <a:gd name="connsiteX64" fmla="*/ 392906 w 823913"/>
              <a:gd name="connsiteY64" fmla="*/ 1150305 h 1164592"/>
              <a:gd name="connsiteX65" fmla="*/ 400050 w 823913"/>
              <a:gd name="connsiteY65" fmla="*/ 1159830 h 1164592"/>
              <a:gd name="connsiteX66" fmla="*/ 409575 w 823913"/>
              <a:gd name="connsiteY66" fmla="*/ 1164592 h 1164592"/>
              <a:gd name="connsiteX67" fmla="*/ 433388 w 823913"/>
              <a:gd name="connsiteY67" fmla="*/ 1159830 h 1164592"/>
              <a:gd name="connsiteX68" fmla="*/ 440531 w 823913"/>
              <a:gd name="connsiteY68" fmla="*/ 1152686 h 1164592"/>
              <a:gd name="connsiteX69" fmla="*/ 450056 w 823913"/>
              <a:gd name="connsiteY69" fmla="*/ 1145542 h 1164592"/>
              <a:gd name="connsiteX70" fmla="*/ 471488 w 823913"/>
              <a:gd name="connsiteY70" fmla="*/ 1136017 h 1164592"/>
              <a:gd name="connsiteX71" fmla="*/ 492919 w 823913"/>
              <a:gd name="connsiteY71" fmla="*/ 1126492 h 1164592"/>
              <a:gd name="connsiteX72" fmla="*/ 583406 w 823913"/>
              <a:gd name="connsiteY72" fmla="*/ 1121730 h 1164592"/>
              <a:gd name="connsiteX73" fmla="*/ 595313 w 823913"/>
              <a:gd name="connsiteY73" fmla="*/ 1119349 h 1164592"/>
              <a:gd name="connsiteX74" fmla="*/ 604838 w 823913"/>
              <a:gd name="connsiteY74" fmla="*/ 1114586 h 1164592"/>
              <a:gd name="connsiteX75" fmla="*/ 611981 w 823913"/>
              <a:gd name="connsiteY75" fmla="*/ 1112205 h 1164592"/>
              <a:gd name="connsiteX76" fmla="*/ 616744 w 823913"/>
              <a:gd name="connsiteY76" fmla="*/ 1102680 h 1164592"/>
              <a:gd name="connsiteX77" fmla="*/ 619125 w 823913"/>
              <a:gd name="connsiteY77" fmla="*/ 1093155 h 1164592"/>
              <a:gd name="connsiteX78" fmla="*/ 607219 w 823913"/>
              <a:gd name="connsiteY78" fmla="*/ 1078867 h 1164592"/>
              <a:gd name="connsiteX79" fmla="*/ 602456 w 823913"/>
              <a:gd name="connsiteY79" fmla="*/ 1071724 h 1164592"/>
              <a:gd name="connsiteX80" fmla="*/ 600075 w 823913"/>
              <a:gd name="connsiteY80" fmla="*/ 1024099 h 1164592"/>
              <a:gd name="connsiteX81" fmla="*/ 602456 w 823913"/>
              <a:gd name="connsiteY81" fmla="*/ 1014574 h 1164592"/>
              <a:gd name="connsiteX82" fmla="*/ 607219 w 823913"/>
              <a:gd name="connsiteY82" fmla="*/ 1007430 h 1164592"/>
              <a:gd name="connsiteX83" fmla="*/ 616744 w 823913"/>
              <a:gd name="connsiteY83" fmla="*/ 988380 h 1164592"/>
              <a:gd name="connsiteX84" fmla="*/ 611981 w 823913"/>
              <a:gd name="connsiteY84" fmla="*/ 945517 h 1164592"/>
              <a:gd name="connsiteX85" fmla="*/ 604838 w 823913"/>
              <a:gd name="connsiteY85" fmla="*/ 933611 h 1164592"/>
              <a:gd name="connsiteX86" fmla="*/ 600075 w 823913"/>
              <a:gd name="connsiteY86" fmla="*/ 890749 h 1164592"/>
              <a:gd name="connsiteX87" fmla="*/ 602456 w 823913"/>
              <a:gd name="connsiteY87" fmla="*/ 850267 h 1164592"/>
              <a:gd name="connsiteX88" fmla="*/ 619125 w 823913"/>
              <a:gd name="connsiteY88" fmla="*/ 831217 h 1164592"/>
              <a:gd name="connsiteX89" fmla="*/ 626269 w 823913"/>
              <a:gd name="connsiteY89" fmla="*/ 826455 h 1164592"/>
              <a:gd name="connsiteX90" fmla="*/ 640556 w 823913"/>
              <a:gd name="connsiteY90" fmla="*/ 821692 h 1164592"/>
              <a:gd name="connsiteX91" fmla="*/ 652463 w 823913"/>
              <a:gd name="connsiteY91" fmla="*/ 814549 h 1164592"/>
              <a:gd name="connsiteX92" fmla="*/ 671513 w 823913"/>
              <a:gd name="connsiteY92" fmla="*/ 809786 h 1164592"/>
              <a:gd name="connsiteX93" fmla="*/ 678656 w 823913"/>
              <a:gd name="connsiteY93" fmla="*/ 807405 h 1164592"/>
              <a:gd name="connsiteX94" fmla="*/ 678656 w 823913"/>
              <a:gd name="connsiteY94" fmla="*/ 709774 h 1164592"/>
              <a:gd name="connsiteX95" fmla="*/ 661988 w 823913"/>
              <a:gd name="connsiteY95" fmla="*/ 697867 h 1164592"/>
              <a:gd name="connsiteX96" fmla="*/ 664369 w 823913"/>
              <a:gd name="connsiteY96" fmla="*/ 685961 h 1164592"/>
              <a:gd name="connsiteX97" fmla="*/ 681038 w 823913"/>
              <a:gd name="connsiteY97" fmla="*/ 688342 h 1164592"/>
              <a:gd name="connsiteX98" fmla="*/ 704850 w 823913"/>
              <a:gd name="connsiteY98" fmla="*/ 685961 h 1164592"/>
              <a:gd name="connsiteX99" fmla="*/ 711994 w 823913"/>
              <a:gd name="connsiteY99" fmla="*/ 678817 h 1164592"/>
              <a:gd name="connsiteX100" fmla="*/ 716756 w 823913"/>
              <a:gd name="connsiteY100" fmla="*/ 671674 h 1164592"/>
              <a:gd name="connsiteX101" fmla="*/ 735806 w 823913"/>
              <a:gd name="connsiteY101" fmla="*/ 662149 h 1164592"/>
              <a:gd name="connsiteX102" fmla="*/ 762000 w 823913"/>
              <a:gd name="connsiteY102" fmla="*/ 640717 h 1164592"/>
              <a:gd name="connsiteX103" fmla="*/ 781050 w 823913"/>
              <a:gd name="connsiteY103" fmla="*/ 635955 h 1164592"/>
              <a:gd name="connsiteX104" fmla="*/ 790575 w 823913"/>
              <a:gd name="connsiteY104" fmla="*/ 631192 h 1164592"/>
              <a:gd name="connsiteX105" fmla="*/ 807244 w 823913"/>
              <a:gd name="connsiteY105" fmla="*/ 626430 h 1164592"/>
              <a:gd name="connsiteX106" fmla="*/ 812006 w 823913"/>
              <a:gd name="connsiteY106" fmla="*/ 619286 h 1164592"/>
              <a:gd name="connsiteX107" fmla="*/ 819150 w 823913"/>
              <a:gd name="connsiteY107" fmla="*/ 612142 h 1164592"/>
              <a:gd name="connsiteX108" fmla="*/ 823913 w 823913"/>
              <a:gd name="connsiteY108" fmla="*/ 602617 h 1164592"/>
              <a:gd name="connsiteX109" fmla="*/ 819150 w 823913"/>
              <a:gd name="connsiteY109" fmla="*/ 593092 h 1164592"/>
              <a:gd name="connsiteX110" fmla="*/ 809625 w 823913"/>
              <a:gd name="connsiteY110" fmla="*/ 590711 h 1164592"/>
              <a:gd name="connsiteX111" fmla="*/ 797719 w 823913"/>
              <a:gd name="connsiteY111" fmla="*/ 588330 h 1164592"/>
              <a:gd name="connsiteX112" fmla="*/ 795338 w 823913"/>
              <a:gd name="connsiteY112" fmla="*/ 581186 h 1164592"/>
              <a:gd name="connsiteX113" fmla="*/ 790575 w 823913"/>
              <a:gd name="connsiteY113" fmla="*/ 574042 h 1164592"/>
              <a:gd name="connsiteX114" fmla="*/ 788194 w 823913"/>
              <a:gd name="connsiteY114" fmla="*/ 562136 h 1164592"/>
              <a:gd name="connsiteX115" fmla="*/ 785813 w 823913"/>
              <a:gd name="connsiteY115" fmla="*/ 554992 h 1164592"/>
              <a:gd name="connsiteX116" fmla="*/ 792956 w 823913"/>
              <a:gd name="connsiteY116" fmla="*/ 547849 h 1164592"/>
              <a:gd name="connsiteX117" fmla="*/ 778669 w 823913"/>
              <a:gd name="connsiteY117" fmla="*/ 538324 h 1164592"/>
              <a:gd name="connsiteX118" fmla="*/ 769144 w 823913"/>
              <a:gd name="connsiteY118" fmla="*/ 524036 h 1164592"/>
              <a:gd name="connsiteX119" fmla="*/ 764381 w 823913"/>
              <a:gd name="connsiteY119" fmla="*/ 504986 h 1164592"/>
              <a:gd name="connsiteX120" fmla="*/ 762000 w 823913"/>
              <a:gd name="connsiteY120" fmla="*/ 495461 h 1164592"/>
              <a:gd name="connsiteX121" fmla="*/ 757238 w 823913"/>
              <a:gd name="connsiteY121" fmla="*/ 481174 h 1164592"/>
              <a:gd name="connsiteX122" fmla="*/ 731044 w 823913"/>
              <a:gd name="connsiteY122" fmla="*/ 469267 h 1164592"/>
              <a:gd name="connsiteX123" fmla="*/ 716756 w 823913"/>
              <a:gd name="connsiteY123" fmla="*/ 464505 h 1164592"/>
              <a:gd name="connsiteX124" fmla="*/ 709613 w 823913"/>
              <a:gd name="connsiteY124" fmla="*/ 459742 h 1164592"/>
              <a:gd name="connsiteX125" fmla="*/ 683419 w 823913"/>
              <a:gd name="connsiteY125" fmla="*/ 450217 h 1164592"/>
              <a:gd name="connsiteX126" fmla="*/ 669131 w 823913"/>
              <a:gd name="connsiteY126" fmla="*/ 435930 h 1164592"/>
              <a:gd name="connsiteX127" fmla="*/ 661988 w 823913"/>
              <a:gd name="connsiteY127" fmla="*/ 428786 h 1164592"/>
              <a:gd name="connsiteX128" fmla="*/ 657225 w 823913"/>
              <a:gd name="connsiteY128" fmla="*/ 407355 h 1164592"/>
              <a:gd name="connsiteX129" fmla="*/ 654844 w 823913"/>
              <a:gd name="connsiteY129" fmla="*/ 397830 h 1164592"/>
              <a:gd name="connsiteX130" fmla="*/ 650081 w 823913"/>
              <a:gd name="connsiteY130" fmla="*/ 362111 h 1164592"/>
              <a:gd name="connsiteX131" fmla="*/ 635794 w 823913"/>
              <a:gd name="connsiteY131" fmla="*/ 333536 h 1164592"/>
              <a:gd name="connsiteX132" fmla="*/ 631031 w 823913"/>
              <a:gd name="connsiteY132" fmla="*/ 324011 h 1164592"/>
              <a:gd name="connsiteX133" fmla="*/ 626269 w 823913"/>
              <a:gd name="connsiteY133" fmla="*/ 312105 h 1164592"/>
              <a:gd name="connsiteX134" fmla="*/ 616744 w 823913"/>
              <a:gd name="connsiteY134" fmla="*/ 300199 h 1164592"/>
              <a:gd name="connsiteX135" fmla="*/ 614363 w 823913"/>
              <a:gd name="connsiteY135" fmla="*/ 293055 h 1164592"/>
              <a:gd name="connsiteX136" fmla="*/ 602456 w 823913"/>
              <a:gd name="connsiteY136" fmla="*/ 276386 h 1164592"/>
              <a:gd name="connsiteX137" fmla="*/ 588169 w 823913"/>
              <a:gd name="connsiteY137" fmla="*/ 254955 h 1164592"/>
              <a:gd name="connsiteX138" fmla="*/ 564356 w 823913"/>
              <a:gd name="connsiteY138" fmla="*/ 243049 h 1164592"/>
              <a:gd name="connsiteX139" fmla="*/ 545306 w 823913"/>
              <a:gd name="connsiteY139" fmla="*/ 233524 h 1164592"/>
              <a:gd name="connsiteX140" fmla="*/ 531019 w 823913"/>
              <a:gd name="connsiteY140" fmla="*/ 216855 h 1164592"/>
              <a:gd name="connsiteX141" fmla="*/ 521494 w 823913"/>
              <a:gd name="connsiteY141" fmla="*/ 195424 h 1164592"/>
              <a:gd name="connsiteX142" fmla="*/ 519113 w 823913"/>
              <a:gd name="connsiteY142" fmla="*/ 185899 h 1164592"/>
              <a:gd name="connsiteX143" fmla="*/ 511969 w 823913"/>
              <a:gd name="connsiteY143" fmla="*/ 173992 h 1164592"/>
              <a:gd name="connsiteX144" fmla="*/ 507206 w 823913"/>
              <a:gd name="connsiteY144" fmla="*/ 164467 h 1164592"/>
              <a:gd name="connsiteX145" fmla="*/ 504825 w 823913"/>
              <a:gd name="connsiteY145" fmla="*/ 157324 h 1164592"/>
              <a:gd name="connsiteX146" fmla="*/ 495300 w 823913"/>
              <a:gd name="connsiteY146" fmla="*/ 150180 h 1164592"/>
              <a:gd name="connsiteX147" fmla="*/ 473869 w 823913"/>
              <a:gd name="connsiteY147" fmla="*/ 138274 h 1164592"/>
              <a:gd name="connsiteX148" fmla="*/ 466725 w 823913"/>
              <a:gd name="connsiteY148" fmla="*/ 135892 h 1164592"/>
              <a:gd name="connsiteX149" fmla="*/ 450056 w 823913"/>
              <a:gd name="connsiteY149" fmla="*/ 133511 h 1164592"/>
              <a:gd name="connsiteX150" fmla="*/ 442913 w 823913"/>
              <a:gd name="connsiteY150" fmla="*/ 131130 h 1164592"/>
              <a:gd name="connsiteX151" fmla="*/ 435769 w 823913"/>
              <a:gd name="connsiteY151" fmla="*/ 123986 h 1164592"/>
              <a:gd name="connsiteX152" fmla="*/ 428625 w 823913"/>
              <a:gd name="connsiteY152" fmla="*/ 119224 h 1164592"/>
              <a:gd name="connsiteX153" fmla="*/ 426244 w 823913"/>
              <a:gd name="connsiteY153" fmla="*/ 112080 h 1164592"/>
              <a:gd name="connsiteX154" fmla="*/ 407194 w 823913"/>
              <a:gd name="connsiteY154" fmla="*/ 88267 h 1164592"/>
              <a:gd name="connsiteX155" fmla="*/ 402431 w 823913"/>
              <a:gd name="connsiteY155" fmla="*/ 81124 h 1164592"/>
              <a:gd name="connsiteX156" fmla="*/ 392906 w 823913"/>
              <a:gd name="connsiteY156" fmla="*/ 71599 h 1164592"/>
              <a:gd name="connsiteX157" fmla="*/ 388144 w 823913"/>
              <a:gd name="connsiteY157" fmla="*/ 64455 h 1164592"/>
              <a:gd name="connsiteX158" fmla="*/ 373856 w 823913"/>
              <a:gd name="connsiteY158" fmla="*/ 62074 h 1164592"/>
              <a:gd name="connsiteX159" fmla="*/ 347663 w 823913"/>
              <a:gd name="connsiteY159" fmla="*/ 57311 h 1164592"/>
              <a:gd name="connsiteX160" fmla="*/ 283369 w 823913"/>
              <a:gd name="connsiteY160" fmla="*/ 52549 h 1164592"/>
              <a:gd name="connsiteX161" fmla="*/ 280988 w 823913"/>
              <a:gd name="connsiteY161" fmla="*/ 43024 h 1164592"/>
              <a:gd name="connsiteX162" fmla="*/ 278606 w 823913"/>
              <a:gd name="connsiteY162" fmla="*/ 14449 h 1164592"/>
              <a:gd name="connsiteX163" fmla="*/ 271463 w 823913"/>
              <a:gd name="connsiteY163" fmla="*/ 12067 h 1164592"/>
              <a:gd name="connsiteX164" fmla="*/ 245269 w 823913"/>
              <a:gd name="connsiteY164" fmla="*/ 16830 h 1164592"/>
              <a:gd name="connsiteX165" fmla="*/ 233363 w 823913"/>
              <a:gd name="connsiteY165" fmla="*/ 23974 h 1164592"/>
              <a:gd name="connsiteX166" fmla="*/ 195263 w 823913"/>
              <a:gd name="connsiteY166" fmla="*/ 19211 h 1164592"/>
              <a:gd name="connsiteX167" fmla="*/ 188119 w 823913"/>
              <a:gd name="connsiteY167" fmla="*/ 14449 h 1164592"/>
              <a:gd name="connsiteX168" fmla="*/ 176213 w 823913"/>
              <a:gd name="connsiteY168" fmla="*/ 12067 h 1164592"/>
              <a:gd name="connsiteX169" fmla="*/ 169069 w 823913"/>
              <a:gd name="connsiteY169" fmla="*/ 9686 h 1164592"/>
              <a:gd name="connsiteX170" fmla="*/ 152400 w 823913"/>
              <a:gd name="connsiteY170" fmla="*/ 4924 h 1164592"/>
              <a:gd name="connsiteX171" fmla="*/ 154781 w 823913"/>
              <a:gd name="connsiteY171" fmla="*/ 161 h 1164592"/>
              <a:gd name="connsiteX0" fmla="*/ 154781 w 823913"/>
              <a:gd name="connsiteY0" fmla="*/ 161 h 1164592"/>
              <a:gd name="connsiteX1" fmla="*/ 147638 w 823913"/>
              <a:gd name="connsiteY1" fmla="*/ 12067 h 1164592"/>
              <a:gd name="connsiteX2" fmla="*/ 142875 w 823913"/>
              <a:gd name="connsiteY2" fmla="*/ 19211 h 1164592"/>
              <a:gd name="connsiteX3" fmla="*/ 152400 w 823913"/>
              <a:gd name="connsiteY3" fmla="*/ 112080 h 1164592"/>
              <a:gd name="connsiteX4" fmla="*/ 133350 w 823913"/>
              <a:gd name="connsiteY4" fmla="*/ 159705 h 1164592"/>
              <a:gd name="connsiteX5" fmla="*/ 111919 w 823913"/>
              <a:gd name="connsiteY5" fmla="*/ 207330 h 1164592"/>
              <a:gd name="connsiteX6" fmla="*/ 61912 w 823913"/>
              <a:gd name="connsiteY6" fmla="*/ 254955 h 1164592"/>
              <a:gd name="connsiteX7" fmla="*/ 30956 w 823913"/>
              <a:gd name="connsiteY7" fmla="*/ 335917 h 1164592"/>
              <a:gd name="connsiteX8" fmla="*/ 26194 w 823913"/>
              <a:gd name="connsiteY8" fmla="*/ 378780 h 1164592"/>
              <a:gd name="connsiteX9" fmla="*/ 16669 w 823913"/>
              <a:gd name="connsiteY9" fmla="*/ 409736 h 1164592"/>
              <a:gd name="connsiteX10" fmla="*/ 4763 w 823913"/>
              <a:gd name="connsiteY10" fmla="*/ 445455 h 1164592"/>
              <a:gd name="connsiteX11" fmla="*/ 2381 w 823913"/>
              <a:gd name="connsiteY11" fmla="*/ 452599 h 1164592"/>
              <a:gd name="connsiteX12" fmla="*/ 0 w 823913"/>
              <a:gd name="connsiteY12" fmla="*/ 462124 h 1164592"/>
              <a:gd name="connsiteX13" fmla="*/ 2381 w 823913"/>
              <a:gd name="connsiteY13" fmla="*/ 554992 h 1164592"/>
              <a:gd name="connsiteX14" fmla="*/ 4763 w 823913"/>
              <a:gd name="connsiteY14" fmla="*/ 562136 h 1164592"/>
              <a:gd name="connsiteX15" fmla="*/ 11906 w 823913"/>
              <a:gd name="connsiteY15" fmla="*/ 569280 h 1164592"/>
              <a:gd name="connsiteX16" fmla="*/ 21431 w 823913"/>
              <a:gd name="connsiteY16" fmla="*/ 585949 h 1164592"/>
              <a:gd name="connsiteX17" fmla="*/ 30956 w 823913"/>
              <a:gd name="connsiteY17" fmla="*/ 588330 h 1164592"/>
              <a:gd name="connsiteX18" fmla="*/ 38100 w 823913"/>
              <a:gd name="connsiteY18" fmla="*/ 595474 h 1164592"/>
              <a:gd name="connsiteX19" fmla="*/ 45244 w 823913"/>
              <a:gd name="connsiteY19" fmla="*/ 597855 h 1164592"/>
              <a:gd name="connsiteX20" fmla="*/ 52388 w 823913"/>
              <a:gd name="connsiteY20" fmla="*/ 602617 h 1164592"/>
              <a:gd name="connsiteX21" fmla="*/ 54769 w 823913"/>
              <a:gd name="connsiteY21" fmla="*/ 657386 h 1164592"/>
              <a:gd name="connsiteX22" fmla="*/ 57150 w 823913"/>
              <a:gd name="connsiteY22" fmla="*/ 693105 h 1164592"/>
              <a:gd name="connsiteX23" fmla="*/ 64294 w 823913"/>
              <a:gd name="connsiteY23" fmla="*/ 695486 h 1164592"/>
              <a:gd name="connsiteX24" fmla="*/ 102394 w 823913"/>
              <a:gd name="connsiteY24" fmla="*/ 700249 h 1164592"/>
              <a:gd name="connsiteX25" fmla="*/ 119063 w 823913"/>
              <a:gd name="connsiteY25" fmla="*/ 705011 h 1164592"/>
              <a:gd name="connsiteX26" fmla="*/ 150019 w 823913"/>
              <a:gd name="connsiteY26" fmla="*/ 724061 h 1164592"/>
              <a:gd name="connsiteX27" fmla="*/ 169069 w 823913"/>
              <a:gd name="connsiteY27" fmla="*/ 738349 h 1164592"/>
              <a:gd name="connsiteX28" fmla="*/ 178594 w 823913"/>
              <a:gd name="connsiteY28" fmla="*/ 745492 h 1164592"/>
              <a:gd name="connsiteX29" fmla="*/ 190500 w 823913"/>
              <a:gd name="connsiteY29" fmla="*/ 764542 h 1164592"/>
              <a:gd name="connsiteX30" fmla="*/ 197644 w 823913"/>
              <a:gd name="connsiteY30" fmla="*/ 785974 h 1164592"/>
              <a:gd name="connsiteX31" fmla="*/ 207169 w 823913"/>
              <a:gd name="connsiteY31" fmla="*/ 802642 h 1164592"/>
              <a:gd name="connsiteX32" fmla="*/ 214313 w 823913"/>
              <a:gd name="connsiteY32" fmla="*/ 828836 h 1164592"/>
              <a:gd name="connsiteX33" fmla="*/ 216694 w 823913"/>
              <a:gd name="connsiteY33" fmla="*/ 838361 h 1164592"/>
              <a:gd name="connsiteX34" fmla="*/ 223838 w 823913"/>
              <a:gd name="connsiteY34" fmla="*/ 857411 h 1164592"/>
              <a:gd name="connsiteX35" fmla="*/ 230981 w 823913"/>
              <a:gd name="connsiteY35" fmla="*/ 874080 h 1164592"/>
              <a:gd name="connsiteX36" fmla="*/ 242888 w 823913"/>
              <a:gd name="connsiteY36" fmla="*/ 890749 h 1164592"/>
              <a:gd name="connsiteX37" fmla="*/ 252413 w 823913"/>
              <a:gd name="connsiteY37" fmla="*/ 905036 h 1164592"/>
              <a:gd name="connsiteX38" fmla="*/ 257175 w 823913"/>
              <a:gd name="connsiteY38" fmla="*/ 912180 h 1164592"/>
              <a:gd name="connsiteX39" fmla="*/ 259556 w 823913"/>
              <a:gd name="connsiteY39" fmla="*/ 919324 h 1164592"/>
              <a:gd name="connsiteX40" fmla="*/ 261938 w 823913"/>
              <a:gd name="connsiteY40" fmla="*/ 931230 h 1164592"/>
              <a:gd name="connsiteX41" fmla="*/ 276225 w 823913"/>
              <a:gd name="connsiteY41" fmla="*/ 952661 h 1164592"/>
              <a:gd name="connsiteX42" fmla="*/ 283369 w 823913"/>
              <a:gd name="connsiteY42" fmla="*/ 957424 h 1164592"/>
              <a:gd name="connsiteX43" fmla="*/ 292894 w 823913"/>
              <a:gd name="connsiteY43" fmla="*/ 964567 h 1164592"/>
              <a:gd name="connsiteX44" fmla="*/ 309563 w 823913"/>
              <a:gd name="connsiteY44" fmla="*/ 978855 h 1164592"/>
              <a:gd name="connsiteX45" fmla="*/ 311944 w 823913"/>
              <a:gd name="connsiteY45" fmla="*/ 985999 h 1164592"/>
              <a:gd name="connsiteX46" fmla="*/ 297656 w 823913"/>
              <a:gd name="connsiteY46" fmla="*/ 1002667 h 1164592"/>
              <a:gd name="connsiteX47" fmla="*/ 290513 w 823913"/>
              <a:gd name="connsiteY47" fmla="*/ 1009811 h 1164592"/>
              <a:gd name="connsiteX48" fmla="*/ 292894 w 823913"/>
              <a:gd name="connsiteY48" fmla="*/ 1024099 h 1164592"/>
              <a:gd name="connsiteX49" fmla="*/ 300038 w 823913"/>
              <a:gd name="connsiteY49" fmla="*/ 1031242 h 1164592"/>
              <a:gd name="connsiteX50" fmla="*/ 316706 w 823913"/>
              <a:gd name="connsiteY50" fmla="*/ 1038386 h 1164592"/>
              <a:gd name="connsiteX51" fmla="*/ 340519 w 823913"/>
              <a:gd name="connsiteY51" fmla="*/ 1036005 h 1164592"/>
              <a:gd name="connsiteX52" fmla="*/ 361950 w 823913"/>
              <a:gd name="connsiteY52" fmla="*/ 1019336 h 1164592"/>
              <a:gd name="connsiteX53" fmla="*/ 378619 w 823913"/>
              <a:gd name="connsiteY53" fmla="*/ 1028861 h 1164592"/>
              <a:gd name="connsiteX54" fmla="*/ 381000 w 823913"/>
              <a:gd name="connsiteY54" fmla="*/ 1038386 h 1164592"/>
              <a:gd name="connsiteX55" fmla="*/ 378619 w 823913"/>
              <a:gd name="connsiteY55" fmla="*/ 1059817 h 1164592"/>
              <a:gd name="connsiteX56" fmla="*/ 369094 w 823913"/>
              <a:gd name="connsiteY56" fmla="*/ 1069342 h 1164592"/>
              <a:gd name="connsiteX57" fmla="*/ 354806 w 823913"/>
              <a:gd name="connsiteY57" fmla="*/ 1076486 h 1164592"/>
              <a:gd name="connsiteX58" fmla="*/ 335756 w 823913"/>
              <a:gd name="connsiteY58" fmla="*/ 1095536 h 1164592"/>
              <a:gd name="connsiteX59" fmla="*/ 340519 w 823913"/>
              <a:gd name="connsiteY59" fmla="*/ 1116967 h 1164592"/>
              <a:gd name="connsiteX60" fmla="*/ 359569 w 823913"/>
              <a:gd name="connsiteY60" fmla="*/ 1126492 h 1164592"/>
              <a:gd name="connsiteX61" fmla="*/ 366713 w 823913"/>
              <a:gd name="connsiteY61" fmla="*/ 1131255 h 1164592"/>
              <a:gd name="connsiteX62" fmla="*/ 376238 w 823913"/>
              <a:gd name="connsiteY62" fmla="*/ 1136017 h 1164592"/>
              <a:gd name="connsiteX63" fmla="*/ 392906 w 823913"/>
              <a:gd name="connsiteY63" fmla="*/ 1150305 h 1164592"/>
              <a:gd name="connsiteX64" fmla="*/ 400050 w 823913"/>
              <a:gd name="connsiteY64" fmla="*/ 1159830 h 1164592"/>
              <a:gd name="connsiteX65" fmla="*/ 409575 w 823913"/>
              <a:gd name="connsiteY65" fmla="*/ 1164592 h 1164592"/>
              <a:gd name="connsiteX66" fmla="*/ 433388 w 823913"/>
              <a:gd name="connsiteY66" fmla="*/ 1159830 h 1164592"/>
              <a:gd name="connsiteX67" fmla="*/ 440531 w 823913"/>
              <a:gd name="connsiteY67" fmla="*/ 1152686 h 1164592"/>
              <a:gd name="connsiteX68" fmla="*/ 450056 w 823913"/>
              <a:gd name="connsiteY68" fmla="*/ 1145542 h 1164592"/>
              <a:gd name="connsiteX69" fmla="*/ 471488 w 823913"/>
              <a:gd name="connsiteY69" fmla="*/ 1136017 h 1164592"/>
              <a:gd name="connsiteX70" fmla="*/ 492919 w 823913"/>
              <a:gd name="connsiteY70" fmla="*/ 1126492 h 1164592"/>
              <a:gd name="connsiteX71" fmla="*/ 583406 w 823913"/>
              <a:gd name="connsiteY71" fmla="*/ 1121730 h 1164592"/>
              <a:gd name="connsiteX72" fmla="*/ 595313 w 823913"/>
              <a:gd name="connsiteY72" fmla="*/ 1119349 h 1164592"/>
              <a:gd name="connsiteX73" fmla="*/ 604838 w 823913"/>
              <a:gd name="connsiteY73" fmla="*/ 1114586 h 1164592"/>
              <a:gd name="connsiteX74" fmla="*/ 611981 w 823913"/>
              <a:gd name="connsiteY74" fmla="*/ 1112205 h 1164592"/>
              <a:gd name="connsiteX75" fmla="*/ 616744 w 823913"/>
              <a:gd name="connsiteY75" fmla="*/ 1102680 h 1164592"/>
              <a:gd name="connsiteX76" fmla="*/ 619125 w 823913"/>
              <a:gd name="connsiteY76" fmla="*/ 1093155 h 1164592"/>
              <a:gd name="connsiteX77" fmla="*/ 607219 w 823913"/>
              <a:gd name="connsiteY77" fmla="*/ 1078867 h 1164592"/>
              <a:gd name="connsiteX78" fmla="*/ 602456 w 823913"/>
              <a:gd name="connsiteY78" fmla="*/ 1071724 h 1164592"/>
              <a:gd name="connsiteX79" fmla="*/ 600075 w 823913"/>
              <a:gd name="connsiteY79" fmla="*/ 1024099 h 1164592"/>
              <a:gd name="connsiteX80" fmla="*/ 602456 w 823913"/>
              <a:gd name="connsiteY80" fmla="*/ 1014574 h 1164592"/>
              <a:gd name="connsiteX81" fmla="*/ 607219 w 823913"/>
              <a:gd name="connsiteY81" fmla="*/ 1007430 h 1164592"/>
              <a:gd name="connsiteX82" fmla="*/ 616744 w 823913"/>
              <a:gd name="connsiteY82" fmla="*/ 988380 h 1164592"/>
              <a:gd name="connsiteX83" fmla="*/ 611981 w 823913"/>
              <a:gd name="connsiteY83" fmla="*/ 945517 h 1164592"/>
              <a:gd name="connsiteX84" fmla="*/ 604838 w 823913"/>
              <a:gd name="connsiteY84" fmla="*/ 933611 h 1164592"/>
              <a:gd name="connsiteX85" fmla="*/ 600075 w 823913"/>
              <a:gd name="connsiteY85" fmla="*/ 890749 h 1164592"/>
              <a:gd name="connsiteX86" fmla="*/ 602456 w 823913"/>
              <a:gd name="connsiteY86" fmla="*/ 850267 h 1164592"/>
              <a:gd name="connsiteX87" fmla="*/ 619125 w 823913"/>
              <a:gd name="connsiteY87" fmla="*/ 831217 h 1164592"/>
              <a:gd name="connsiteX88" fmla="*/ 626269 w 823913"/>
              <a:gd name="connsiteY88" fmla="*/ 826455 h 1164592"/>
              <a:gd name="connsiteX89" fmla="*/ 640556 w 823913"/>
              <a:gd name="connsiteY89" fmla="*/ 821692 h 1164592"/>
              <a:gd name="connsiteX90" fmla="*/ 652463 w 823913"/>
              <a:gd name="connsiteY90" fmla="*/ 814549 h 1164592"/>
              <a:gd name="connsiteX91" fmla="*/ 671513 w 823913"/>
              <a:gd name="connsiteY91" fmla="*/ 809786 h 1164592"/>
              <a:gd name="connsiteX92" fmla="*/ 678656 w 823913"/>
              <a:gd name="connsiteY92" fmla="*/ 807405 h 1164592"/>
              <a:gd name="connsiteX93" fmla="*/ 678656 w 823913"/>
              <a:gd name="connsiteY93" fmla="*/ 709774 h 1164592"/>
              <a:gd name="connsiteX94" fmla="*/ 661988 w 823913"/>
              <a:gd name="connsiteY94" fmla="*/ 697867 h 1164592"/>
              <a:gd name="connsiteX95" fmla="*/ 664369 w 823913"/>
              <a:gd name="connsiteY95" fmla="*/ 685961 h 1164592"/>
              <a:gd name="connsiteX96" fmla="*/ 681038 w 823913"/>
              <a:gd name="connsiteY96" fmla="*/ 688342 h 1164592"/>
              <a:gd name="connsiteX97" fmla="*/ 704850 w 823913"/>
              <a:gd name="connsiteY97" fmla="*/ 685961 h 1164592"/>
              <a:gd name="connsiteX98" fmla="*/ 711994 w 823913"/>
              <a:gd name="connsiteY98" fmla="*/ 678817 h 1164592"/>
              <a:gd name="connsiteX99" fmla="*/ 716756 w 823913"/>
              <a:gd name="connsiteY99" fmla="*/ 671674 h 1164592"/>
              <a:gd name="connsiteX100" fmla="*/ 735806 w 823913"/>
              <a:gd name="connsiteY100" fmla="*/ 662149 h 1164592"/>
              <a:gd name="connsiteX101" fmla="*/ 762000 w 823913"/>
              <a:gd name="connsiteY101" fmla="*/ 640717 h 1164592"/>
              <a:gd name="connsiteX102" fmla="*/ 781050 w 823913"/>
              <a:gd name="connsiteY102" fmla="*/ 635955 h 1164592"/>
              <a:gd name="connsiteX103" fmla="*/ 790575 w 823913"/>
              <a:gd name="connsiteY103" fmla="*/ 631192 h 1164592"/>
              <a:gd name="connsiteX104" fmla="*/ 807244 w 823913"/>
              <a:gd name="connsiteY104" fmla="*/ 626430 h 1164592"/>
              <a:gd name="connsiteX105" fmla="*/ 812006 w 823913"/>
              <a:gd name="connsiteY105" fmla="*/ 619286 h 1164592"/>
              <a:gd name="connsiteX106" fmla="*/ 819150 w 823913"/>
              <a:gd name="connsiteY106" fmla="*/ 612142 h 1164592"/>
              <a:gd name="connsiteX107" fmla="*/ 823913 w 823913"/>
              <a:gd name="connsiteY107" fmla="*/ 602617 h 1164592"/>
              <a:gd name="connsiteX108" fmla="*/ 819150 w 823913"/>
              <a:gd name="connsiteY108" fmla="*/ 593092 h 1164592"/>
              <a:gd name="connsiteX109" fmla="*/ 809625 w 823913"/>
              <a:gd name="connsiteY109" fmla="*/ 590711 h 1164592"/>
              <a:gd name="connsiteX110" fmla="*/ 797719 w 823913"/>
              <a:gd name="connsiteY110" fmla="*/ 588330 h 1164592"/>
              <a:gd name="connsiteX111" fmla="*/ 795338 w 823913"/>
              <a:gd name="connsiteY111" fmla="*/ 581186 h 1164592"/>
              <a:gd name="connsiteX112" fmla="*/ 790575 w 823913"/>
              <a:gd name="connsiteY112" fmla="*/ 574042 h 1164592"/>
              <a:gd name="connsiteX113" fmla="*/ 788194 w 823913"/>
              <a:gd name="connsiteY113" fmla="*/ 562136 h 1164592"/>
              <a:gd name="connsiteX114" fmla="*/ 785813 w 823913"/>
              <a:gd name="connsiteY114" fmla="*/ 554992 h 1164592"/>
              <a:gd name="connsiteX115" fmla="*/ 792956 w 823913"/>
              <a:gd name="connsiteY115" fmla="*/ 547849 h 1164592"/>
              <a:gd name="connsiteX116" fmla="*/ 778669 w 823913"/>
              <a:gd name="connsiteY116" fmla="*/ 538324 h 1164592"/>
              <a:gd name="connsiteX117" fmla="*/ 769144 w 823913"/>
              <a:gd name="connsiteY117" fmla="*/ 524036 h 1164592"/>
              <a:gd name="connsiteX118" fmla="*/ 764381 w 823913"/>
              <a:gd name="connsiteY118" fmla="*/ 504986 h 1164592"/>
              <a:gd name="connsiteX119" fmla="*/ 762000 w 823913"/>
              <a:gd name="connsiteY119" fmla="*/ 495461 h 1164592"/>
              <a:gd name="connsiteX120" fmla="*/ 757238 w 823913"/>
              <a:gd name="connsiteY120" fmla="*/ 481174 h 1164592"/>
              <a:gd name="connsiteX121" fmla="*/ 731044 w 823913"/>
              <a:gd name="connsiteY121" fmla="*/ 469267 h 1164592"/>
              <a:gd name="connsiteX122" fmla="*/ 716756 w 823913"/>
              <a:gd name="connsiteY122" fmla="*/ 464505 h 1164592"/>
              <a:gd name="connsiteX123" fmla="*/ 709613 w 823913"/>
              <a:gd name="connsiteY123" fmla="*/ 459742 h 1164592"/>
              <a:gd name="connsiteX124" fmla="*/ 683419 w 823913"/>
              <a:gd name="connsiteY124" fmla="*/ 450217 h 1164592"/>
              <a:gd name="connsiteX125" fmla="*/ 669131 w 823913"/>
              <a:gd name="connsiteY125" fmla="*/ 435930 h 1164592"/>
              <a:gd name="connsiteX126" fmla="*/ 661988 w 823913"/>
              <a:gd name="connsiteY126" fmla="*/ 428786 h 1164592"/>
              <a:gd name="connsiteX127" fmla="*/ 657225 w 823913"/>
              <a:gd name="connsiteY127" fmla="*/ 407355 h 1164592"/>
              <a:gd name="connsiteX128" fmla="*/ 654844 w 823913"/>
              <a:gd name="connsiteY128" fmla="*/ 397830 h 1164592"/>
              <a:gd name="connsiteX129" fmla="*/ 650081 w 823913"/>
              <a:gd name="connsiteY129" fmla="*/ 362111 h 1164592"/>
              <a:gd name="connsiteX130" fmla="*/ 635794 w 823913"/>
              <a:gd name="connsiteY130" fmla="*/ 333536 h 1164592"/>
              <a:gd name="connsiteX131" fmla="*/ 631031 w 823913"/>
              <a:gd name="connsiteY131" fmla="*/ 324011 h 1164592"/>
              <a:gd name="connsiteX132" fmla="*/ 626269 w 823913"/>
              <a:gd name="connsiteY132" fmla="*/ 312105 h 1164592"/>
              <a:gd name="connsiteX133" fmla="*/ 616744 w 823913"/>
              <a:gd name="connsiteY133" fmla="*/ 300199 h 1164592"/>
              <a:gd name="connsiteX134" fmla="*/ 614363 w 823913"/>
              <a:gd name="connsiteY134" fmla="*/ 293055 h 1164592"/>
              <a:gd name="connsiteX135" fmla="*/ 602456 w 823913"/>
              <a:gd name="connsiteY135" fmla="*/ 276386 h 1164592"/>
              <a:gd name="connsiteX136" fmla="*/ 588169 w 823913"/>
              <a:gd name="connsiteY136" fmla="*/ 254955 h 1164592"/>
              <a:gd name="connsiteX137" fmla="*/ 564356 w 823913"/>
              <a:gd name="connsiteY137" fmla="*/ 243049 h 1164592"/>
              <a:gd name="connsiteX138" fmla="*/ 545306 w 823913"/>
              <a:gd name="connsiteY138" fmla="*/ 233524 h 1164592"/>
              <a:gd name="connsiteX139" fmla="*/ 531019 w 823913"/>
              <a:gd name="connsiteY139" fmla="*/ 216855 h 1164592"/>
              <a:gd name="connsiteX140" fmla="*/ 521494 w 823913"/>
              <a:gd name="connsiteY140" fmla="*/ 195424 h 1164592"/>
              <a:gd name="connsiteX141" fmla="*/ 519113 w 823913"/>
              <a:gd name="connsiteY141" fmla="*/ 185899 h 1164592"/>
              <a:gd name="connsiteX142" fmla="*/ 511969 w 823913"/>
              <a:gd name="connsiteY142" fmla="*/ 173992 h 1164592"/>
              <a:gd name="connsiteX143" fmla="*/ 507206 w 823913"/>
              <a:gd name="connsiteY143" fmla="*/ 164467 h 1164592"/>
              <a:gd name="connsiteX144" fmla="*/ 504825 w 823913"/>
              <a:gd name="connsiteY144" fmla="*/ 157324 h 1164592"/>
              <a:gd name="connsiteX145" fmla="*/ 495300 w 823913"/>
              <a:gd name="connsiteY145" fmla="*/ 150180 h 1164592"/>
              <a:gd name="connsiteX146" fmla="*/ 473869 w 823913"/>
              <a:gd name="connsiteY146" fmla="*/ 138274 h 1164592"/>
              <a:gd name="connsiteX147" fmla="*/ 466725 w 823913"/>
              <a:gd name="connsiteY147" fmla="*/ 135892 h 1164592"/>
              <a:gd name="connsiteX148" fmla="*/ 450056 w 823913"/>
              <a:gd name="connsiteY148" fmla="*/ 133511 h 1164592"/>
              <a:gd name="connsiteX149" fmla="*/ 442913 w 823913"/>
              <a:gd name="connsiteY149" fmla="*/ 131130 h 1164592"/>
              <a:gd name="connsiteX150" fmla="*/ 435769 w 823913"/>
              <a:gd name="connsiteY150" fmla="*/ 123986 h 1164592"/>
              <a:gd name="connsiteX151" fmla="*/ 428625 w 823913"/>
              <a:gd name="connsiteY151" fmla="*/ 119224 h 1164592"/>
              <a:gd name="connsiteX152" fmla="*/ 426244 w 823913"/>
              <a:gd name="connsiteY152" fmla="*/ 112080 h 1164592"/>
              <a:gd name="connsiteX153" fmla="*/ 407194 w 823913"/>
              <a:gd name="connsiteY153" fmla="*/ 88267 h 1164592"/>
              <a:gd name="connsiteX154" fmla="*/ 402431 w 823913"/>
              <a:gd name="connsiteY154" fmla="*/ 81124 h 1164592"/>
              <a:gd name="connsiteX155" fmla="*/ 392906 w 823913"/>
              <a:gd name="connsiteY155" fmla="*/ 71599 h 1164592"/>
              <a:gd name="connsiteX156" fmla="*/ 388144 w 823913"/>
              <a:gd name="connsiteY156" fmla="*/ 64455 h 1164592"/>
              <a:gd name="connsiteX157" fmla="*/ 373856 w 823913"/>
              <a:gd name="connsiteY157" fmla="*/ 62074 h 1164592"/>
              <a:gd name="connsiteX158" fmla="*/ 347663 w 823913"/>
              <a:gd name="connsiteY158" fmla="*/ 57311 h 1164592"/>
              <a:gd name="connsiteX159" fmla="*/ 283369 w 823913"/>
              <a:gd name="connsiteY159" fmla="*/ 52549 h 1164592"/>
              <a:gd name="connsiteX160" fmla="*/ 280988 w 823913"/>
              <a:gd name="connsiteY160" fmla="*/ 43024 h 1164592"/>
              <a:gd name="connsiteX161" fmla="*/ 278606 w 823913"/>
              <a:gd name="connsiteY161" fmla="*/ 14449 h 1164592"/>
              <a:gd name="connsiteX162" fmla="*/ 271463 w 823913"/>
              <a:gd name="connsiteY162" fmla="*/ 12067 h 1164592"/>
              <a:gd name="connsiteX163" fmla="*/ 245269 w 823913"/>
              <a:gd name="connsiteY163" fmla="*/ 16830 h 1164592"/>
              <a:gd name="connsiteX164" fmla="*/ 233363 w 823913"/>
              <a:gd name="connsiteY164" fmla="*/ 23974 h 1164592"/>
              <a:gd name="connsiteX165" fmla="*/ 195263 w 823913"/>
              <a:gd name="connsiteY165" fmla="*/ 19211 h 1164592"/>
              <a:gd name="connsiteX166" fmla="*/ 188119 w 823913"/>
              <a:gd name="connsiteY166" fmla="*/ 14449 h 1164592"/>
              <a:gd name="connsiteX167" fmla="*/ 176213 w 823913"/>
              <a:gd name="connsiteY167" fmla="*/ 12067 h 1164592"/>
              <a:gd name="connsiteX168" fmla="*/ 169069 w 823913"/>
              <a:gd name="connsiteY168" fmla="*/ 9686 h 1164592"/>
              <a:gd name="connsiteX169" fmla="*/ 152400 w 823913"/>
              <a:gd name="connsiteY169" fmla="*/ 4924 h 1164592"/>
              <a:gd name="connsiteX170" fmla="*/ 154781 w 823913"/>
              <a:gd name="connsiteY170" fmla="*/ 161 h 1164592"/>
              <a:gd name="connsiteX0" fmla="*/ 154781 w 823913"/>
              <a:gd name="connsiteY0" fmla="*/ 161 h 1164592"/>
              <a:gd name="connsiteX1" fmla="*/ 147638 w 823913"/>
              <a:gd name="connsiteY1" fmla="*/ 12067 h 1164592"/>
              <a:gd name="connsiteX2" fmla="*/ 142875 w 823913"/>
              <a:gd name="connsiteY2" fmla="*/ 19211 h 1164592"/>
              <a:gd name="connsiteX3" fmla="*/ 152400 w 823913"/>
              <a:gd name="connsiteY3" fmla="*/ 112080 h 1164592"/>
              <a:gd name="connsiteX4" fmla="*/ 133350 w 823913"/>
              <a:gd name="connsiteY4" fmla="*/ 159705 h 1164592"/>
              <a:gd name="connsiteX5" fmla="*/ 111919 w 823913"/>
              <a:gd name="connsiteY5" fmla="*/ 207330 h 1164592"/>
              <a:gd name="connsiteX6" fmla="*/ 61912 w 823913"/>
              <a:gd name="connsiteY6" fmla="*/ 254955 h 1164592"/>
              <a:gd name="connsiteX7" fmla="*/ 30956 w 823913"/>
              <a:gd name="connsiteY7" fmla="*/ 335917 h 1164592"/>
              <a:gd name="connsiteX8" fmla="*/ 26194 w 823913"/>
              <a:gd name="connsiteY8" fmla="*/ 378780 h 1164592"/>
              <a:gd name="connsiteX9" fmla="*/ 4763 w 823913"/>
              <a:gd name="connsiteY9" fmla="*/ 445455 h 1164592"/>
              <a:gd name="connsiteX10" fmla="*/ 2381 w 823913"/>
              <a:gd name="connsiteY10" fmla="*/ 452599 h 1164592"/>
              <a:gd name="connsiteX11" fmla="*/ 0 w 823913"/>
              <a:gd name="connsiteY11" fmla="*/ 462124 h 1164592"/>
              <a:gd name="connsiteX12" fmla="*/ 2381 w 823913"/>
              <a:gd name="connsiteY12" fmla="*/ 554992 h 1164592"/>
              <a:gd name="connsiteX13" fmla="*/ 4763 w 823913"/>
              <a:gd name="connsiteY13" fmla="*/ 562136 h 1164592"/>
              <a:gd name="connsiteX14" fmla="*/ 11906 w 823913"/>
              <a:gd name="connsiteY14" fmla="*/ 569280 h 1164592"/>
              <a:gd name="connsiteX15" fmla="*/ 21431 w 823913"/>
              <a:gd name="connsiteY15" fmla="*/ 585949 h 1164592"/>
              <a:gd name="connsiteX16" fmla="*/ 30956 w 823913"/>
              <a:gd name="connsiteY16" fmla="*/ 588330 h 1164592"/>
              <a:gd name="connsiteX17" fmla="*/ 38100 w 823913"/>
              <a:gd name="connsiteY17" fmla="*/ 595474 h 1164592"/>
              <a:gd name="connsiteX18" fmla="*/ 45244 w 823913"/>
              <a:gd name="connsiteY18" fmla="*/ 597855 h 1164592"/>
              <a:gd name="connsiteX19" fmla="*/ 52388 w 823913"/>
              <a:gd name="connsiteY19" fmla="*/ 602617 h 1164592"/>
              <a:gd name="connsiteX20" fmla="*/ 54769 w 823913"/>
              <a:gd name="connsiteY20" fmla="*/ 657386 h 1164592"/>
              <a:gd name="connsiteX21" fmla="*/ 57150 w 823913"/>
              <a:gd name="connsiteY21" fmla="*/ 693105 h 1164592"/>
              <a:gd name="connsiteX22" fmla="*/ 64294 w 823913"/>
              <a:gd name="connsiteY22" fmla="*/ 695486 h 1164592"/>
              <a:gd name="connsiteX23" fmla="*/ 102394 w 823913"/>
              <a:gd name="connsiteY23" fmla="*/ 700249 h 1164592"/>
              <a:gd name="connsiteX24" fmla="*/ 119063 w 823913"/>
              <a:gd name="connsiteY24" fmla="*/ 705011 h 1164592"/>
              <a:gd name="connsiteX25" fmla="*/ 150019 w 823913"/>
              <a:gd name="connsiteY25" fmla="*/ 724061 h 1164592"/>
              <a:gd name="connsiteX26" fmla="*/ 169069 w 823913"/>
              <a:gd name="connsiteY26" fmla="*/ 738349 h 1164592"/>
              <a:gd name="connsiteX27" fmla="*/ 178594 w 823913"/>
              <a:gd name="connsiteY27" fmla="*/ 745492 h 1164592"/>
              <a:gd name="connsiteX28" fmla="*/ 190500 w 823913"/>
              <a:gd name="connsiteY28" fmla="*/ 764542 h 1164592"/>
              <a:gd name="connsiteX29" fmla="*/ 197644 w 823913"/>
              <a:gd name="connsiteY29" fmla="*/ 785974 h 1164592"/>
              <a:gd name="connsiteX30" fmla="*/ 207169 w 823913"/>
              <a:gd name="connsiteY30" fmla="*/ 802642 h 1164592"/>
              <a:gd name="connsiteX31" fmla="*/ 214313 w 823913"/>
              <a:gd name="connsiteY31" fmla="*/ 828836 h 1164592"/>
              <a:gd name="connsiteX32" fmla="*/ 216694 w 823913"/>
              <a:gd name="connsiteY32" fmla="*/ 838361 h 1164592"/>
              <a:gd name="connsiteX33" fmla="*/ 223838 w 823913"/>
              <a:gd name="connsiteY33" fmla="*/ 857411 h 1164592"/>
              <a:gd name="connsiteX34" fmla="*/ 230981 w 823913"/>
              <a:gd name="connsiteY34" fmla="*/ 874080 h 1164592"/>
              <a:gd name="connsiteX35" fmla="*/ 242888 w 823913"/>
              <a:gd name="connsiteY35" fmla="*/ 890749 h 1164592"/>
              <a:gd name="connsiteX36" fmla="*/ 252413 w 823913"/>
              <a:gd name="connsiteY36" fmla="*/ 905036 h 1164592"/>
              <a:gd name="connsiteX37" fmla="*/ 257175 w 823913"/>
              <a:gd name="connsiteY37" fmla="*/ 912180 h 1164592"/>
              <a:gd name="connsiteX38" fmla="*/ 259556 w 823913"/>
              <a:gd name="connsiteY38" fmla="*/ 919324 h 1164592"/>
              <a:gd name="connsiteX39" fmla="*/ 261938 w 823913"/>
              <a:gd name="connsiteY39" fmla="*/ 931230 h 1164592"/>
              <a:gd name="connsiteX40" fmla="*/ 276225 w 823913"/>
              <a:gd name="connsiteY40" fmla="*/ 952661 h 1164592"/>
              <a:gd name="connsiteX41" fmla="*/ 283369 w 823913"/>
              <a:gd name="connsiteY41" fmla="*/ 957424 h 1164592"/>
              <a:gd name="connsiteX42" fmla="*/ 292894 w 823913"/>
              <a:gd name="connsiteY42" fmla="*/ 964567 h 1164592"/>
              <a:gd name="connsiteX43" fmla="*/ 309563 w 823913"/>
              <a:gd name="connsiteY43" fmla="*/ 978855 h 1164592"/>
              <a:gd name="connsiteX44" fmla="*/ 311944 w 823913"/>
              <a:gd name="connsiteY44" fmla="*/ 985999 h 1164592"/>
              <a:gd name="connsiteX45" fmla="*/ 297656 w 823913"/>
              <a:gd name="connsiteY45" fmla="*/ 1002667 h 1164592"/>
              <a:gd name="connsiteX46" fmla="*/ 290513 w 823913"/>
              <a:gd name="connsiteY46" fmla="*/ 1009811 h 1164592"/>
              <a:gd name="connsiteX47" fmla="*/ 292894 w 823913"/>
              <a:gd name="connsiteY47" fmla="*/ 1024099 h 1164592"/>
              <a:gd name="connsiteX48" fmla="*/ 300038 w 823913"/>
              <a:gd name="connsiteY48" fmla="*/ 1031242 h 1164592"/>
              <a:gd name="connsiteX49" fmla="*/ 316706 w 823913"/>
              <a:gd name="connsiteY49" fmla="*/ 1038386 h 1164592"/>
              <a:gd name="connsiteX50" fmla="*/ 340519 w 823913"/>
              <a:gd name="connsiteY50" fmla="*/ 1036005 h 1164592"/>
              <a:gd name="connsiteX51" fmla="*/ 361950 w 823913"/>
              <a:gd name="connsiteY51" fmla="*/ 1019336 h 1164592"/>
              <a:gd name="connsiteX52" fmla="*/ 378619 w 823913"/>
              <a:gd name="connsiteY52" fmla="*/ 1028861 h 1164592"/>
              <a:gd name="connsiteX53" fmla="*/ 381000 w 823913"/>
              <a:gd name="connsiteY53" fmla="*/ 1038386 h 1164592"/>
              <a:gd name="connsiteX54" fmla="*/ 378619 w 823913"/>
              <a:gd name="connsiteY54" fmla="*/ 1059817 h 1164592"/>
              <a:gd name="connsiteX55" fmla="*/ 369094 w 823913"/>
              <a:gd name="connsiteY55" fmla="*/ 1069342 h 1164592"/>
              <a:gd name="connsiteX56" fmla="*/ 354806 w 823913"/>
              <a:gd name="connsiteY56" fmla="*/ 1076486 h 1164592"/>
              <a:gd name="connsiteX57" fmla="*/ 335756 w 823913"/>
              <a:gd name="connsiteY57" fmla="*/ 1095536 h 1164592"/>
              <a:gd name="connsiteX58" fmla="*/ 340519 w 823913"/>
              <a:gd name="connsiteY58" fmla="*/ 1116967 h 1164592"/>
              <a:gd name="connsiteX59" fmla="*/ 359569 w 823913"/>
              <a:gd name="connsiteY59" fmla="*/ 1126492 h 1164592"/>
              <a:gd name="connsiteX60" fmla="*/ 366713 w 823913"/>
              <a:gd name="connsiteY60" fmla="*/ 1131255 h 1164592"/>
              <a:gd name="connsiteX61" fmla="*/ 376238 w 823913"/>
              <a:gd name="connsiteY61" fmla="*/ 1136017 h 1164592"/>
              <a:gd name="connsiteX62" fmla="*/ 392906 w 823913"/>
              <a:gd name="connsiteY62" fmla="*/ 1150305 h 1164592"/>
              <a:gd name="connsiteX63" fmla="*/ 400050 w 823913"/>
              <a:gd name="connsiteY63" fmla="*/ 1159830 h 1164592"/>
              <a:gd name="connsiteX64" fmla="*/ 409575 w 823913"/>
              <a:gd name="connsiteY64" fmla="*/ 1164592 h 1164592"/>
              <a:gd name="connsiteX65" fmla="*/ 433388 w 823913"/>
              <a:gd name="connsiteY65" fmla="*/ 1159830 h 1164592"/>
              <a:gd name="connsiteX66" fmla="*/ 440531 w 823913"/>
              <a:gd name="connsiteY66" fmla="*/ 1152686 h 1164592"/>
              <a:gd name="connsiteX67" fmla="*/ 450056 w 823913"/>
              <a:gd name="connsiteY67" fmla="*/ 1145542 h 1164592"/>
              <a:gd name="connsiteX68" fmla="*/ 471488 w 823913"/>
              <a:gd name="connsiteY68" fmla="*/ 1136017 h 1164592"/>
              <a:gd name="connsiteX69" fmla="*/ 492919 w 823913"/>
              <a:gd name="connsiteY69" fmla="*/ 1126492 h 1164592"/>
              <a:gd name="connsiteX70" fmla="*/ 583406 w 823913"/>
              <a:gd name="connsiteY70" fmla="*/ 1121730 h 1164592"/>
              <a:gd name="connsiteX71" fmla="*/ 595313 w 823913"/>
              <a:gd name="connsiteY71" fmla="*/ 1119349 h 1164592"/>
              <a:gd name="connsiteX72" fmla="*/ 604838 w 823913"/>
              <a:gd name="connsiteY72" fmla="*/ 1114586 h 1164592"/>
              <a:gd name="connsiteX73" fmla="*/ 611981 w 823913"/>
              <a:gd name="connsiteY73" fmla="*/ 1112205 h 1164592"/>
              <a:gd name="connsiteX74" fmla="*/ 616744 w 823913"/>
              <a:gd name="connsiteY74" fmla="*/ 1102680 h 1164592"/>
              <a:gd name="connsiteX75" fmla="*/ 619125 w 823913"/>
              <a:gd name="connsiteY75" fmla="*/ 1093155 h 1164592"/>
              <a:gd name="connsiteX76" fmla="*/ 607219 w 823913"/>
              <a:gd name="connsiteY76" fmla="*/ 1078867 h 1164592"/>
              <a:gd name="connsiteX77" fmla="*/ 602456 w 823913"/>
              <a:gd name="connsiteY77" fmla="*/ 1071724 h 1164592"/>
              <a:gd name="connsiteX78" fmla="*/ 600075 w 823913"/>
              <a:gd name="connsiteY78" fmla="*/ 1024099 h 1164592"/>
              <a:gd name="connsiteX79" fmla="*/ 602456 w 823913"/>
              <a:gd name="connsiteY79" fmla="*/ 1014574 h 1164592"/>
              <a:gd name="connsiteX80" fmla="*/ 607219 w 823913"/>
              <a:gd name="connsiteY80" fmla="*/ 1007430 h 1164592"/>
              <a:gd name="connsiteX81" fmla="*/ 616744 w 823913"/>
              <a:gd name="connsiteY81" fmla="*/ 988380 h 1164592"/>
              <a:gd name="connsiteX82" fmla="*/ 611981 w 823913"/>
              <a:gd name="connsiteY82" fmla="*/ 945517 h 1164592"/>
              <a:gd name="connsiteX83" fmla="*/ 604838 w 823913"/>
              <a:gd name="connsiteY83" fmla="*/ 933611 h 1164592"/>
              <a:gd name="connsiteX84" fmla="*/ 600075 w 823913"/>
              <a:gd name="connsiteY84" fmla="*/ 890749 h 1164592"/>
              <a:gd name="connsiteX85" fmla="*/ 602456 w 823913"/>
              <a:gd name="connsiteY85" fmla="*/ 850267 h 1164592"/>
              <a:gd name="connsiteX86" fmla="*/ 619125 w 823913"/>
              <a:gd name="connsiteY86" fmla="*/ 831217 h 1164592"/>
              <a:gd name="connsiteX87" fmla="*/ 626269 w 823913"/>
              <a:gd name="connsiteY87" fmla="*/ 826455 h 1164592"/>
              <a:gd name="connsiteX88" fmla="*/ 640556 w 823913"/>
              <a:gd name="connsiteY88" fmla="*/ 821692 h 1164592"/>
              <a:gd name="connsiteX89" fmla="*/ 652463 w 823913"/>
              <a:gd name="connsiteY89" fmla="*/ 814549 h 1164592"/>
              <a:gd name="connsiteX90" fmla="*/ 671513 w 823913"/>
              <a:gd name="connsiteY90" fmla="*/ 809786 h 1164592"/>
              <a:gd name="connsiteX91" fmla="*/ 678656 w 823913"/>
              <a:gd name="connsiteY91" fmla="*/ 807405 h 1164592"/>
              <a:gd name="connsiteX92" fmla="*/ 678656 w 823913"/>
              <a:gd name="connsiteY92" fmla="*/ 709774 h 1164592"/>
              <a:gd name="connsiteX93" fmla="*/ 661988 w 823913"/>
              <a:gd name="connsiteY93" fmla="*/ 697867 h 1164592"/>
              <a:gd name="connsiteX94" fmla="*/ 664369 w 823913"/>
              <a:gd name="connsiteY94" fmla="*/ 685961 h 1164592"/>
              <a:gd name="connsiteX95" fmla="*/ 681038 w 823913"/>
              <a:gd name="connsiteY95" fmla="*/ 688342 h 1164592"/>
              <a:gd name="connsiteX96" fmla="*/ 704850 w 823913"/>
              <a:gd name="connsiteY96" fmla="*/ 685961 h 1164592"/>
              <a:gd name="connsiteX97" fmla="*/ 711994 w 823913"/>
              <a:gd name="connsiteY97" fmla="*/ 678817 h 1164592"/>
              <a:gd name="connsiteX98" fmla="*/ 716756 w 823913"/>
              <a:gd name="connsiteY98" fmla="*/ 671674 h 1164592"/>
              <a:gd name="connsiteX99" fmla="*/ 735806 w 823913"/>
              <a:gd name="connsiteY99" fmla="*/ 662149 h 1164592"/>
              <a:gd name="connsiteX100" fmla="*/ 762000 w 823913"/>
              <a:gd name="connsiteY100" fmla="*/ 640717 h 1164592"/>
              <a:gd name="connsiteX101" fmla="*/ 781050 w 823913"/>
              <a:gd name="connsiteY101" fmla="*/ 635955 h 1164592"/>
              <a:gd name="connsiteX102" fmla="*/ 790575 w 823913"/>
              <a:gd name="connsiteY102" fmla="*/ 631192 h 1164592"/>
              <a:gd name="connsiteX103" fmla="*/ 807244 w 823913"/>
              <a:gd name="connsiteY103" fmla="*/ 626430 h 1164592"/>
              <a:gd name="connsiteX104" fmla="*/ 812006 w 823913"/>
              <a:gd name="connsiteY104" fmla="*/ 619286 h 1164592"/>
              <a:gd name="connsiteX105" fmla="*/ 819150 w 823913"/>
              <a:gd name="connsiteY105" fmla="*/ 612142 h 1164592"/>
              <a:gd name="connsiteX106" fmla="*/ 823913 w 823913"/>
              <a:gd name="connsiteY106" fmla="*/ 602617 h 1164592"/>
              <a:gd name="connsiteX107" fmla="*/ 819150 w 823913"/>
              <a:gd name="connsiteY107" fmla="*/ 593092 h 1164592"/>
              <a:gd name="connsiteX108" fmla="*/ 809625 w 823913"/>
              <a:gd name="connsiteY108" fmla="*/ 590711 h 1164592"/>
              <a:gd name="connsiteX109" fmla="*/ 797719 w 823913"/>
              <a:gd name="connsiteY109" fmla="*/ 588330 h 1164592"/>
              <a:gd name="connsiteX110" fmla="*/ 795338 w 823913"/>
              <a:gd name="connsiteY110" fmla="*/ 581186 h 1164592"/>
              <a:gd name="connsiteX111" fmla="*/ 790575 w 823913"/>
              <a:gd name="connsiteY111" fmla="*/ 574042 h 1164592"/>
              <a:gd name="connsiteX112" fmla="*/ 788194 w 823913"/>
              <a:gd name="connsiteY112" fmla="*/ 562136 h 1164592"/>
              <a:gd name="connsiteX113" fmla="*/ 785813 w 823913"/>
              <a:gd name="connsiteY113" fmla="*/ 554992 h 1164592"/>
              <a:gd name="connsiteX114" fmla="*/ 792956 w 823913"/>
              <a:gd name="connsiteY114" fmla="*/ 547849 h 1164592"/>
              <a:gd name="connsiteX115" fmla="*/ 778669 w 823913"/>
              <a:gd name="connsiteY115" fmla="*/ 538324 h 1164592"/>
              <a:gd name="connsiteX116" fmla="*/ 769144 w 823913"/>
              <a:gd name="connsiteY116" fmla="*/ 524036 h 1164592"/>
              <a:gd name="connsiteX117" fmla="*/ 764381 w 823913"/>
              <a:gd name="connsiteY117" fmla="*/ 504986 h 1164592"/>
              <a:gd name="connsiteX118" fmla="*/ 762000 w 823913"/>
              <a:gd name="connsiteY118" fmla="*/ 495461 h 1164592"/>
              <a:gd name="connsiteX119" fmla="*/ 757238 w 823913"/>
              <a:gd name="connsiteY119" fmla="*/ 481174 h 1164592"/>
              <a:gd name="connsiteX120" fmla="*/ 731044 w 823913"/>
              <a:gd name="connsiteY120" fmla="*/ 469267 h 1164592"/>
              <a:gd name="connsiteX121" fmla="*/ 716756 w 823913"/>
              <a:gd name="connsiteY121" fmla="*/ 464505 h 1164592"/>
              <a:gd name="connsiteX122" fmla="*/ 709613 w 823913"/>
              <a:gd name="connsiteY122" fmla="*/ 459742 h 1164592"/>
              <a:gd name="connsiteX123" fmla="*/ 683419 w 823913"/>
              <a:gd name="connsiteY123" fmla="*/ 450217 h 1164592"/>
              <a:gd name="connsiteX124" fmla="*/ 669131 w 823913"/>
              <a:gd name="connsiteY124" fmla="*/ 435930 h 1164592"/>
              <a:gd name="connsiteX125" fmla="*/ 661988 w 823913"/>
              <a:gd name="connsiteY125" fmla="*/ 428786 h 1164592"/>
              <a:gd name="connsiteX126" fmla="*/ 657225 w 823913"/>
              <a:gd name="connsiteY126" fmla="*/ 407355 h 1164592"/>
              <a:gd name="connsiteX127" fmla="*/ 654844 w 823913"/>
              <a:gd name="connsiteY127" fmla="*/ 397830 h 1164592"/>
              <a:gd name="connsiteX128" fmla="*/ 650081 w 823913"/>
              <a:gd name="connsiteY128" fmla="*/ 362111 h 1164592"/>
              <a:gd name="connsiteX129" fmla="*/ 635794 w 823913"/>
              <a:gd name="connsiteY129" fmla="*/ 333536 h 1164592"/>
              <a:gd name="connsiteX130" fmla="*/ 631031 w 823913"/>
              <a:gd name="connsiteY130" fmla="*/ 324011 h 1164592"/>
              <a:gd name="connsiteX131" fmla="*/ 626269 w 823913"/>
              <a:gd name="connsiteY131" fmla="*/ 312105 h 1164592"/>
              <a:gd name="connsiteX132" fmla="*/ 616744 w 823913"/>
              <a:gd name="connsiteY132" fmla="*/ 300199 h 1164592"/>
              <a:gd name="connsiteX133" fmla="*/ 614363 w 823913"/>
              <a:gd name="connsiteY133" fmla="*/ 293055 h 1164592"/>
              <a:gd name="connsiteX134" fmla="*/ 602456 w 823913"/>
              <a:gd name="connsiteY134" fmla="*/ 276386 h 1164592"/>
              <a:gd name="connsiteX135" fmla="*/ 588169 w 823913"/>
              <a:gd name="connsiteY135" fmla="*/ 254955 h 1164592"/>
              <a:gd name="connsiteX136" fmla="*/ 564356 w 823913"/>
              <a:gd name="connsiteY136" fmla="*/ 243049 h 1164592"/>
              <a:gd name="connsiteX137" fmla="*/ 545306 w 823913"/>
              <a:gd name="connsiteY137" fmla="*/ 233524 h 1164592"/>
              <a:gd name="connsiteX138" fmla="*/ 531019 w 823913"/>
              <a:gd name="connsiteY138" fmla="*/ 216855 h 1164592"/>
              <a:gd name="connsiteX139" fmla="*/ 521494 w 823913"/>
              <a:gd name="connsiteY139" fmla="*/ 195424 h 1164592"/>
              <a:gd name="connsiteX140" fmla="*/ 519113 w 823913"/>
              <a:gd name="connsiteY140" fmla="*/ 185899 h 1164592"/>
              <a:gd name="connsiteX141" fmla="*/ 511969 w 823913"/>
              <a:gd name="connsiteY141" fmla="*/ 173992 h 1164592"/>
              <a:gd name="connsiteX142" fmla="*/ 507206 w 823913"/>
              <a:gd name="connsiteY142" fmla="*/ 164467 h 1164592"/>
              <a:gd name="connsiteX143" fmla="*/ 504825 w 823913"/>
              <a:gd name="connsiteY143" fmla="*/ 157324 h 1164592"/>
              <a:gd name="connsiteX144" fmla="*/ 495300 w 823913"/>
              <a:gd name="connsiteY144" fmla="*/ 150180 h 1164592"/>
              <a:gd name="connsiteX145" fmla="*/ 473869 w 823913"/>
              <a:gd name="connsiteY145" fmla="*/ 138274 h 1164592"/>
              <a:gd name="connsiteX146" fmla="*/ 466725 w 823913"/>
              <a:gd name="connsiteY146" fmla="*/ 135892 h 1164592"/>
              <a:gd name="connsiteX147" fmla="*/ 450056 w 823913"/>
              <a:gd name="connsiteY147" fmla="*/ 133511 h 1164592"/>
              <a:gd name="connsiteX148" fmla="*/ 442913 w 823913"/>
              <a:gd name="connsiteY148" fmla="*/ 131130 h 1164592"/>
              <a:gd name="connsiteX149" fmla="*/ 435769 w 823913"/>
              <a:gd name="connsiteY149" fmla="*/ 123986 h 1164592"/>
              <a:gd name="connsiteX150" fmla="*/ 428625 w 823913"/>
              <a:gd name="connsiteY150" fmla="*/ 119224 h 1164592"/>
              <a:gd name="connsiteX151" fmla="*/ 426244 w 823913"/>
              <a:gd name="connsiteY151" fmla="*/ 112080 h 1164592"/>
              <a:gd name="connsiteX152" fmla="*/ 407194 w 823913"/>
              <a:gd name="connsiteY152" fmla="*/ 88267 h 1164592"/>
              <a:gd name="connsiteX153" fmla="*/ 402431 w 823913"/>
              <a:gd name="connsiteY153" fmla="*/ 81124 h 1164592"/>
              <a:gd name="connsiteX154" fmla="*/ 392906 w 823913"/>
              <a:gd name="connsiteY154" fmla="*/ 71599 h 1164592"/>
              <a:gd name="connsiteX155" fmla="*/ 388144 w 823913"/>
              <a:gd name="connsiteY155" fmla="*/ 64455 h 1164592"/>
              <a:gd name="connsiteX156" fmla="*/ 373856 w 823913"/>
              <a:gd name="connsiteY156" fmla="*/ 62074 h 1164592"/>
              <a:gd name="connsiteX157" fmla="*/ 347663 w 823913"/>
              <a:gd name="connsiteY157" fmla="*/ 57311 h 1164592"/>
              <a:gd name="connsiteX158" fmla="*/ 283369 w 823913"/>
              <a:gd name="connsiteY158" fmla="*/ 52549 h 1164592"/>
              <a:gd name="connsiteX159" fmla="*/ 280988 w 823913"/>
              <a:gd name="connsiteY159" fmla="*/ 43024 h 1164592"/>
              <a:gd name="connsiteX160" fmla="*/ 278606 w 823913"/>
              <a:gd name="connsiteY160" fmla="*/ 14449 h 1164592"/>
              <a:gd name="connsiteX161" fmla="*/ 271463 w 823913"/>
              <a:gd name="connsiteY161" fmla="*/ 12067 h 1164592"/>
              <a:gd name="connsiteX162" fmla="*/ 245269 w 823913"/>
              <a:gd name="connsiteY162" fmla="*/ 16830 h 1164592"/>
              <a:gd name="connsiteX163" fmla="*/ 233363 w 823913"/>
              <a:gd name="connsiteY163" fmla="*/ 23974 h 1164592"/>
              <a:gd name="connsiteX164" fmla="*/ 195263 w 823913"/>
              <a:gd name="connsiteY164" fmla="*/ 19211 h 1164592"/>
              <a:gd name="connsiteX165" fmla="*/ 188119 w 823913"/>
              <a:gd name="connsiteY165" fmla="*/ 14449 h 1164592"/>
              <a:gd name="connsiteX166" fmla="*/ 176213 w 823913"/>
              <a:gd name="connsiteY166" fmla="*/ 12067 h 1164592"/>
              <a:gd name="connsiteX167" fmla="*/ 169069 w 823913"/>
              <a:gd name="connsiteY167" fmla="*/ 9686 h 1164592"/>
              <a:gd name="connsiteX168" fmla="*/ 152400 w 823913"/>
              <a:gd name="connsiteY168" fmla="*/ 4924 h 1164592"/>
              <a:gd name="connsiteX169" fmla="*/ 154781 w 823913"/>
              <a:gd name="connsiteY169" fmla="*/ 161 h 1164592"/>
              <a:gd name="connsiteX0" fmla="*/ 152698 w 821830"/>
              <a:gd name="connsiteY0" fmla="*/ 161 h 1164592"/>
              <a:gd name="connsiteX1" fmla="*/ 145555 w 821830"/>
              <a:gd name="connsiteY1" fmla="*/ 12067 h 1164592"/>
              <a:gd name="connsiteX2" fmla="*/ 140792 w 821830"/>
              <a:gd name="connsiteY2" fmla="*/ 19211 h 1164592"/>
              <a:gd name="connsiteX3" fmla="*/ 150317 w 821830"/>
              <a:gd name="connsiteY3" fmla="*/ 112080 h 1164592"/>
              <a:gd name="connsiteX4" fmla="*/ 131267 w 821830"/>
              <a:gd name="connsiteY4" fmla="*/ 159705 h 1164592"/>
              <a:gd name="connsiteX5" fmla="*/ 109836 w 821830"/>
              <a:gd name="connsiteY5" fmla="*/ 207330 h 1164592"/>
              <a:gd name="connsiteX6" fmla="*/ 59829 w 821830"/>
              <a:gd name="connsiteY6" fmla="*/ 254955 h 1164592"/>
              <a:gd name="connsiteX7" fmla="*/ 28873 w 821830"/>
              <a:gd name="connsiteY7" fmla="*/ 335917 h 1164592"/>
              <a:gd name="connsiteX8" fmla="*/ 24111 w 821830"/>
              <a:gd name="connsiteY8" fmla="*/ 378780 h 1164592"/>
              <a:gd name="connsiteX9" fmla="*/ 2680 w 821830"/>
              <a:gd name="connsiteY9" fmla="*/ 445455 h 1164592"/>
              <a:gd name="connsiteX10" fmla="*/ 298 w 821830"/>
              <a:gd name="connsiteY10" fmla="*/ 452599 h 1164592"/>
              <a:gd name="connsiteX11" fmla="*/ 298 w 821830"/>
              <a:gd name="connsiteY11" fmla="*/ 554992 h 1164592"/>
              <a:gd name="connsiteX12" fmla="*/ 2680 w 821830"/>
              <a:gd name="connsiteY12" fmla="*/ 562136 h 1164592"/>
              <a:gd name="connsiteX13" fmla="*/ 9823 w 821830"/>
              <a:gd name="connsiteY13" fmla="*/ 569280 h 1164592"/>
              <a:gd name="connsiteX14" fmla="*/ 19348 w 821830"/>
              <a:gd name="connsiteY14" fmla="*/ 585949 h 1164592"/>
              <a:gd name="connsiteX15" fmla="*/ 28873 w 821830"/>
              <a:gd name="connsiteY15" fmla="*/ 588330 h 1164592"/>
              <a:gd name="connsiteX16" fmla="*/ 36017 w 821830"/>
              <a:gd name="connsiteY16" fmla="*/ 595474 h 1164592"/>
              <a:gd name="connsiteX17" fmla="*/ 43161 w 821830"/>
              <a:gd name="connsiteY17" fmla="*/ 597855 h 1164592"/>
              <a:gd name="connsiteX18" fmla="*/ 50305 w 821830"/>
              <a:gd name="connsiteY18" fmla="*/ 602617 h 1164592"/>
              <a:gd name="connsiteX19" fmla="*/ 52686 w 821830"/>
              <a:gd name="connsiteY19" fmla="*/ 657386 h 1164592"/>
              <a:gd name="connsiteX20" fmla="*/ 55067 w 821830"/>
              <a:gd name="connsiteY20" fmla="*/ 693105 h 1164592"/>
              <a:gd name="connsiteX21" fmla="*/ 62211 w 821830"/>
              <a:gd name="connsiteY21" fmla="*/ 695486 h 1164592"/>
              <a:gd name="connsiteX22" fmla="*/ 100311 w 821830"/>
              <a:gd name="connsiteY22" fmla="*/ 700249 h 1164592"/>
              <a:gd name="connsiteX23" fmla="*/ 116980 w 821830"/>
              <a:gd name="connsiteY23" fmla="*/ 705011 h 1164592"/>
              <a:gd name="connsiteX24" fmla="*/ 147936 w 821830"/>
              <a:gd name="connsiteY24" fmla="*/ 724061 h 1164592"/>
              <a:gd name="connsiteX25" fmla="*/ 166986 w 821830"/>
              <a:gd name="connsiteY25" fmla="*/ 738349 h 1164592"/>
              <a:gd name="connsiteX26" fmla="*/ 176511 w 821830"/>
              <a:gd name="connsiteY26" fmla="*/ 745492 h 1164592"/>
              <a:gd name="connsiteX27" fmla="*/ 188417 w 821830"/>
              <a:gd name="connsiteY27" fmla="*/ 764542 h 1164592"/>
              <a:gd name="connsiteX28" fmla="*/ 195561 w 821830"/>
              <a:gd name="connsiteY28" fmla="*/ 785974 h 1164592"/>
              <a:gd name="connsiteX29" fmla="*/ 205086 w 821830"/>
              <a:gd name="connsiteY29" fmla="*/ 802642 h 1164592"/>
              <a:gd name="connsiteX30" fmla="*/ 212230 w 821830"/>
              <a:gd name="connsiteY30" fmla="*/ 828836 h 1164592"/>
              <a:gd name="connsiteX31" fmla="*/ 214611 w 821830"/>
              <a:gd name="connsiteY31" fmla="*/ 838361 h 1164592"/>
              <a:gd name="connsiteX32" fmla="*/ 221755 w 821830"/>
              <a:gd name="connsiteY32" fmla="*/ 857411 h 1164592"/>
              <a:gd name="connsiteX33" fmla="*/ 228898 w 821830"/>
              <a:gd name="connsiteY33" fmla="*/ 874080 h 1164592"/>
              <a:gd name="connsiteX34" fmla="*/ 240805 w 821830"/>
              <a:gd name="connsiteY34" fmla="*/ 890749 h 1164592"/>
              <a:gd name="connsiteX35" fmla="*/ 250330 w 821830"/>
              <a:gd name="connsiteY35" fmla="*/ 905036 h 1164592"/>
              <a:gd name="connsiteX36" fmla="*/ 255092 w 821830"/>
              <a:gd name="connsiteY36" fmla="*/ 912180 h 1164592"/>
              <a:gd name="connsiteX37" fmla="*/ 257473 w 821830"/>
              <a:gd name="connsiteY37" fmla="*/ 919324 h 1164592"/>
              <a:gd name="connsiteX38" fmla="*/ 259855 w 821830"/>
              <a:gd name="connsiteY38" fmla="*/ 931230 h 1164592"/>
              <a:gd name="connsiteX39" fmla="*/ 274142 w 821830"/>
              <a:gd name="connsiteY39" fmla="*/ 952661 h 1164592"/>
              <a:gd name="connsiteX40" fmla="*/ 281286 w 821830"/>
              <a:gd name="connsiteY40" fmla="*/ 957424 h 1164592"/>
              <a:gd name="connsiteX41" fmla="*/ 290811 w 821830"/>
              <a:gd name="connsiteY41" fmla="*/ 964567 h 1164592"/>
              <a:gd name="connsiteX42" fmla="*/ 307480 w 821830"/>
              <a:gd name="connsiteY42" fmla="*/ 978855 h 1164592"/>
              <a:gd name="connsiteX43" fmla="*/ 309861 w 821830"/>
              <a:gd name="connsiteY43" fmla="*/ 985999 h 1164592"/>
              <a:gd name="connsiteX44" fmla="*/ 295573 w 821830"/>
              <a:gd name="connsiteY44" fmla="*/ 1002667 h 1164592"/>
              <a:gd name="connsiteX45" fmla="*/ 288430 w 821830"/>
              <a:gd name="connsiteY45" fmla="*/ 1009811 h 1164592"/>
              <a:gd name="connsiteX46" fmla="*/ 290811 w 821830"/>
              <a:gd name="connsiteY46" fmla="*/ 1024099 h 1164592"/>
              <a:gd name="connsiteX47" fmla="*/ 297955 w 821830"/>
              <a:gd name="connsiteY47" fmla="*/ 1031242 h 1164592"/>
              <a:gd name="connsiteX48" fmla="*/ 314623 w 821830"/>
              <a:gd name="connsiteY48" fmla="*/ 1038386 h 1164592"/>
              <a:gd name="connsiteX49" fmla="*/ 338436 w 821830"/>
              <a:gd name="connsiteY49" fmla="*/ 1036005 h 1164592"/>
              <a:gd name="connsiteX50" fmla="*/ 359867 w 821830"/>
              <a:gd name="connsiteY50" fmla="*/ 1019336 h 1164592"/>
              <a:gd name="connsiteX51" fmla="*/ 376536 w 821830"/>
              <a:gd name="connsiteY51" fmla="*/ 1028861 h 1164592"/>
              <a:gd name="connsiteX52" fmla="*/ 378917 w 821830"/>
              <a:gd name="connsiteY52" fmla="*/ 1038386 h 1164592"/>
              <a:gd name="connsiteX53" fmla="*/ 376536 w 821830"/>
              <a:gd name="connsiteY53" fmla="*/ 1059817 h 1164592"/>
              <a:gd name="connsiteX54" fmla="*/ 367011 w 821830"/>
              <a:gd name="connsiteY54" fmla="*/ 1069342 h 1164592"/>
              <a:gd name="connsiteX55" fmla="*/ 352723 w 821830"/>
              <a:gd name="connsiteY55" fmla="*/ 1076486 h 1164592"/>
              <a:gd name="connsiteX56" fmla="*/ 333673 w 821830"/>
              <a:gd name="connsiteY56" fmla="*/ 1095536 h 1164592"/>
              <a:gd name="connsiteX57" fmla="*/ 338436 w 821830"/>
              <a:gd name="connsiteY57" fmla="*/ 1116967 h 1164592"/>
              <a:gd name="connsiteX58" fmla="*/ 357486 w 821830"/>
              <a:gd name="connsiteY58" fmla="*/ 1126492 h 1164592"/>
              <a:gd name="connsiteX59" fmla="*/ 364630 w 821830"/>
              <a:gd name="connsiteY59" fmla="*/ 1131255 h 1164592"/>
              <a:gd name="connsiteX60" fmla="*/ 374155 w 821830"/>
              <a:gd name="connsiteY60" fmla="*/ 1136017 h 1164592"/>
              <a:gd name="connsiteX61" fmla="*/ 390823 w 821830"/>
              <a:gd name="connsiteY61" fmla="*/ 1150305 h 1164592"/>
              <a:gd name="connsiteX62" fmla="*/ 397967 w 821830"/>
              <a:gd name="connsiteY62" fmla="*/ 1159830 h 1164592"/>
              <a:gd name="connsiteX63" fmla="*/ 407492 w 821830"/>
              <a:gd name="connsiteY63" fmla="*/ 1164592 h 1164592"/>
              <a:gd name="connsiteX64" fmla="*/ 431305 w 821830"/>
              <a:gd name="connsiteY64" fmla="*/ 1159830 h 1164592"/>
              <a:gd name="connsiteX65" fmla="*/ 438448 w 821830"/>
              <a:gd name="connsiteY65" fmla="*/ 1152686 h 1164592"/>
              <a:gd name="connsiteX66" fmla="*/ 447973 w 821830"/>
              <a:gd name="connsiteY66" fmla="*/ 1145542 h 1164592"/>
              <a:gd name="connsiteX67" fmla="*/ 469405 w 821830"/>
              <a:gd name="connsiteY67" fmla="*/ 1136017 h 1164592"/>
              <a:gd name="connsiteX68" fmla="*/ 490836 w 821830"/>
              <a:gd name="connsiteY68" fmla="*/ 1126492 h 1164592"/>
              <a:gd name="connsiteX69" fmla="*/ 581323 w 821830"/>
              <a:gd name="connsiteY69" fmla="*/ 1121730 h 1164592"/>
              <a:gd name="connsiteX70" fmla="*/ 593230 w 821830"/>
              <a:gd name="connsiteY70" fmla="*/ 1119349 h 1164592"/>
              <a:gd name="connsiteX71" fmla="*/ 602755 w 821830"/>
              <a:gd name="connsiteY71" fmla="*/ 1114586 h 1164592"/>
              <a:gd name="connsiteX72" fmla="*/ 609898 w 821830"/>
              <a:gd name="connsiteY72" fmla="*/ 1112205 h 1164592"/>
              <a:gd name="connsiteX73" fmla="*/ 614661 w 821830"/>
              <a:gd name="connsiteY73" fmla="*/ 1102680 h 1164592"/>
              <a:gd name="connsiteX74" fmla="*/ 617042 w 821830"/>
              <a:gd name="connsiteY74" fmla="*/ 1093155 h 1164592"/>
              <a:gd name="connsiteX75" fmla="*/ 605136 w 821830"/>
              <a:gd name="connsiteY75" fmla="*/ 1078867 h 1164592"/>
              <a:gd name="connsiteX76" fmla="*/ 600373 w 821830"/>
              <a:gd name="connsiteY76" fmla="*/ 1071724 h 1164592"/>
              <a:gd name="connsiteX77" fmla="*/ 597992 w 821830"/>
              <a:gd name="connsiteY77" fmla="*/ 1024099 h 1164592"/>
              <a:gd name="connsiteX78" fmla="*/ 600373 w 821830"/>
              <a:gd name="connsiteY78" fmla="*/ 1014574 h 1164592"/>
              <a:gd name="connsiteX79" fmla="*/ 605136 w 821830"/>
              <a:gd name="connsiteY79" fmla="*/ 1007430 h 1164592"/>
              <a:gd name="connsiteX80" fmla="*/ 614661 w 821830"/>
              <a:gd name="connsiteY80" fmla="*/ 988380 h 1164592"/>
              <a:gd name="connsiteX81" fmla="*/ 609898 w 821830"/>
              <a:gd name="connsiteY81" fmla="*/ 945517 h 1164592"/>
              <a:gd name="connsiteX82" fmla="*/ 602755 w 821830"/>
              <a:gd name="connsiteY82" fmla="*/ 933611 h 1164592"/>
              <a:gd name="connsiteX83" fmla="*/ 597992 w 821830"/>
              <a:gd name="connsiteY83" fmla="*/ 890749 h 1164592"/>
              <a:gd name="connsiteX84" fmla="*/ 600373 w 821830"/>
              <a:gd name="connsiteY84" fmla="*/ 850267 h 1164592"/>
              <a:gd name="connsiteX85" fmla="*/ 617042 w 821830"/>
              <a:gd name="connsiteY85" fmla="*/ 831217 h 1164592"/>
              <a:gd name="connsiteX86" fmla="*/ 624186 w 821830"/>
              <a:gd name="connsiteY86" fmla="*/ 826455 h 1164592"/>
              <a:gd name="connsiteX87" fmla="*/ 638473 w 821830"/>
              <a:gd name="connsiteY87" fmla="*/ 821692 h 1164592"/>
              <a:gd name="connsiteX88" fmla="*/ 650380 w 821830"/>
              <a:gd name="connsiteY88" fmla="*/ 814549 h 1164592"/>
              <a:gd name="connsiteX89" fmla="*/ 669430 w 821830"/>
              <a:gd name="connsiteY89" fmla="*/ 809786 h 1164592"/>
              <a:gd name="connsiteX90" fmla="*/ 676573 w 821830"/>
              <a:gd name="connsiteY90" fmla="*/ 807405 h 1164592"/>
              <a:gd name="connsiteX91" fmla="*/ 676573 w 821830"/>
              <a:gd name="connsiteY91" fmla="*/ 709774 h 1164592"/>
              <a:gd name="connsiteX92" fmla="*/ 659905 w 821830"/>
              <a:gd name="connsiteY92" fmla="*/ 697867 h 1164592"/>
              <a:gd name="connsiteX93" fmla="*/ 662286 w 821830"/>
              <a:gd name="connsiteY93" fmla="*/ 685961 h 1164592"/>
              <a:gd name="connsiteX94" fmla="*/ 678955 w 821830"/>
              <a:gd name="connsiteY94" fmla="*/ 688342 h 1164592"/>
              <a:gd name="connsiteX95" fmla="*/ 702767 w 821830"/>
              <a:gd name="connsiteY95" fmla="*/ 685961 h 1164592"/>
              <a:gd name="connsiteX96" fmla="*/ 709911 w 821830"/>
              <a:gd name="connsiteY96" fmla="*/ 678817 h 1164592"/>
              <a:gd name="connsiteX97" fmla="*/ 714673 w 821830"/>
              <a:gd name="connsiteY97" fmla="*/ 671674 h 1164592"/>
              <a:gd name="connsiteX98" fmla="*/ 733723 w 821830"/>
              <a:gd name="connsiteY98" fmla="*/ 662149 h 1164592"/>
              <a:gd name="connsiteX99" fmla="*/ 759917 w 821830"/>
              <a:gd name="connsiteY99" fmla="*/ 640717 h 1164592"/>
              <a:gd name="connsiteX100" fmla="*/ 778967 w 821830"/>
              <a:gd name="connsiteY100" fmla="*/ 635955 h 1164592"/>
              <a:gd name="connsiteX101" fmla="*/ 788492 w 821830"/>
              <a:gd name="connsiteY101" fmla="*/ 631192 h 1164592"/>
              <a:gd name="connsiteX102" fmla="*/ 805161 w 821830"/>
              <a:gd name="connsiteY102" fmla="*/ 626430 h 1164592"/>
              <a:gd name="connsiteX103" fmla="*/ 809923 w 821830"/>
              <a:gd name="connsiteY103" fmla="*/ 619286 h 1164592"/>
              <a:gd name="connsiteX104" fmla="*/ 817067 w 821830"/>
              <a:gd name="connsiteY104" fmla="*/ 612142 h 1164592"/>
              <a:gd name="connsiteX105" fmla="*/ 821830 w 821830"/>
              <a:gd name="connsiteY105" fmla="*/ 602617 h 1164592"/>
              <a:gd name="connsiteX106" fmla="*/ 817067 w 821830"/>
              <a:gd name="connsiteY106" fmla="*/ 593092 h 1164592"/>
              <a:gd name="connsiteX107" fmla="*/ 807542 w 821830"/>
              <a:gd name="connsiteY107" fmla="*/ 590711 h 1164592"/>
              <a:gd name="connsiteX108" fmla="*/ 795636 w 821830"/>
              <a:gd name="connsiteY108" fmla="*/ 588330 h 1164592"/>
              <a:gd name="connsiteX109" fmla="*/ 793255 w 821830"/>
              <a:gd name="connsiteY109" fmla="*/ 581186 h 1164592"/>
              <a:gd name="connsiteX110" fmla="*/ 788492 w 821830"/>
              <a:gd name="connsiteY110" fmla="*/ 574042 h 1164592"/>
              <a:gd name="connsiteX111" fmla="*/ 786111 w 821830"/>
              <a:gd name="connsiteY111" fmla="*/ 562136 h 1164592"/>
              <a:gd name="connsiteX112" fmla="*/ 783730 w 821830"/>
              <a:gd name="connsiteY112" fmla="*/ 554992 h 1164592"/>
              <a:gd name="connsiteX113" fmla="*/ 790873 w 821830"/>
              <a:gd name="connsiteY113" fmla="*/ 547849 h 1164592"/>
              <a:gd name="connsiteX114" fmla="*/ 776586 w 821830"/>
              <a:gd name="connsiteY114" fmla="*/ 538324 h 1164592"/>
              <a:gd name="connsiteX115" fmla="*/ 767061 w 821830"/>
              <a:gd name="connsiteY115" fmla="*/ 524036 h 1164592"/>
              <a:gd name="connsiteX116" fmla="*/ 762298 w 821830"/>
              <a:gd name="connsiteY116" fmla="*/ 504986 h 1164592"/>
              <a:gd name="connsiteX117" fmla="*/ 759917 w 821830"/>
              <a:gd name="connsiteY117" fmla="*/ 495461 h 1164592"/>
              <a:gd name="connsiteX118" fmla="*/ 755155 w 821830"/>
              <a:gd name="connsiteY118" fmla="*/ 481174 h 1164592"/>
              <a:gd name="connsiteX119" fmla="*/ 728961 w 821830"/>
              <a:gd name="connsiteY119" fmla="*/ 469267 h 1164592"/>
              <a:gd name="connsiteX120" fmla="*/ 714673 w 821830"/>
              <a:gd name="connsiteY120" fmla="*/ 464505 h 1164592"/>
              <a:gd name="connsiteX121" fmla="*/ 707530 w 821830"/>
              <a:gd name="connsiteY121" fmla="*/ 459742 h 1164592"/>
              <a:gd name="connsiteX122" fmla="*/ 681336 w 821830"/>
              <a:gd name="connsiteY122" fmla="*/ 450217 h 1164592"/>
              <a:gd name="connsiteX123" fmla="*/ 667048 w 821830"/>
              <a:gd name="connsiteY123" fmla="*/ 435930 h 1164592"/>
              <a:gd name="connsiteX124" fmla="*/ 659905 w 821830"/>
              <a:gd name="connsiteY124" fmla="*/ 428786 h 1164592"/>
              <a:gd name="connsiteX125" fmla="*/ 655142 w 821830"/>
              <a:gd name="connsiteY125" fmla="*/ 407355 h 1164592"/>
              <a:gd name="connsiteX126" fmla="*/ 652761 w 821830"/>
              <a:gd name="connsiteY126" fmla="*/ 397830 h 1164592"/>
              <a:gd name="connsiteX127" fmla="*/ 647998 w 821830"/>
              <a:gd name="connsiteY127" fmla="*/ 362111 h 1164592"/>
              <a:gd name="connsiteX128" fmla="*/ 633711 w 821830"/>
              <a:gd name="connsiteY128" fmla="*/ 333536 h 1164592"/>
              <a:gd name="connsiteX129" fmla="*/ 628948 w 821830"/>
              <a:gd name="connsiteY129" fmla="*/ 324011 h 1164592"/>
              <a:gd name="connsiteX130" fmla="*/ 624186 w 821830"/>
              <a:gd name="connsiteY130" fmla="*/ 312105 h 1164592"/>
              <a:gd name="connsiteX131" fmla="*/ 614661 w 821830"/>
              <a:gd name="connsiteY131" fmla="*/ 300199 h 1164592"/>
              <a:gd name="connsiteX132" fmla="*/ 612280 w 821830"/>
              <a:gd name="connsiteY132" fmla="*/ 293055 h 1164592"/>
              <a:gd name="connsiteX133" fmla="*/ 600373 w 821830"/>
              <a:gd name="connsiteY133" fmla="*/ 276386 h 1164592"/>
              <a:gd name="connsiteX134" fmla="*/ 586086 w 821830"/>
              <a:gd name="connsiteY134" fmla="*/ 254955 h 1164592"/>
              <a:gd name="connsiteX135" fmla="*/ 562273 w 821830"/>
              <a:gd name="connsiteY135" fmla="*/ 243049 h 1164592"/>
              <a:gd name="connsiteX136" fmla="*/ 543223 w 821830"/>
              <a:gd name="connsiteY136" fmla="*/ 233524 h 1164592"/>
              <a:gd name="connsiteX137" fmla="*/ 528936 w 821830"/>
              <a:gd name="connsiteY137" fmla="*/ 216855 h 1164592"/>
              <a:gd name="connsiteX138" fmla="*/ 519411 w 821830"/>
              <a:gd name="connsiteY138" fmla="*/ 195424 h 1164592"/>
              <a:gd name="connsiteX139" fmla="*/ 517030 w 821830"/>
              <a:gd name="connsiteY139" fmla="*/ 185899 h 1164592"/>
              <a:gd name="connsiteX140" fmla="*/ 509886 w 821830"/>
              <a:gd name="connsiteY140" fmla="*/ 173992 h 1164592"/>
              <a:gd name="connsiteX141" fmla="*/ 505123 w 821830"/>
              <a:gd name="connsiteY141" fmla="*/ 164467 h 1164592"/>
              <a:gd name="connsiteX142" fmla="*/ 502742 w 821830"/>
              <a:gd name="connsiteY142" fmla="*/ 157324 h 1164592"/>
              <a:gd name="connsiteX143" fmla="*/ 493217 w 821830"/>
              <a:gd name="connsiteY143" fmla="*/ 150180 h 1164592"/>
              <a:gd name="connsiteX144" fmla="*/ 471786 w 821830"/>
              <a:gd name="connsiteY144" fmla="*/ 138274 h 1164592"/>
              <a:gd name="connsiteX145" fmla="*/ 464642 w 821830"/>
              <a:gd name="connsiteY145" fmla="*/ 135892 h 1164592"/>
              <a:gd name="connsiteX146" fmla="*/ 447973 w 821830"/>
              <a:gd name="connsiteY146" fmla="*/ 133511 h 1164592"/>
              <a:gd name="connsiteX147" fmla="*/ 440830 w 821830"/>
              <a:gd name="connsiteY147" fmla="*/ 131130 h 1164592"/>
              <a:gd name="connsiteX148" fmla="*/ 433686 w 821830"/>
              <a:gd name="connsiteY148" fmla="*/ 123986 h 1164592"/>
              <a:gd name="connsiteX149" fmla="*/ 426542 w 821830"/>
              <a:gd name="connsiteY149" fmla="*/ 119224 h 1164592"/>
              <a:gd name="connsiteX150" fmla="*/ 424161 w 821830"/>
              <a:gd name="connsiteY150" fmla="*/ 112080 h 1164592"/>
              <a:gd name="connsiteX151" fmla="*/ 405111 w 821830"/>
              <a:gd name="connsiteY151" fmla="*/ 88267 h 1164592"/>
              <a:gd name="connsiteX152" fmla="*/ 400348 w 821830"/>
              <a:gd name="connsiteY152" fmla="*/ 81124 h 1164592"/>
              <a:gd name="connsiteX153" fmla="*/ 390823 w 821830"/>
              <a:gd name="connsiteY153" fmla="*/ 71599 h 1164592"/>
              <a:gd name="connsiteX154" fmla="*/ 386061 w 821830"/>
              <a:gd name="connsiteY154" fmla="*/ 64455 h 1164592"/>
              <a:gd name="connsiteX155" fmla="*/ 371773 w 821830"/>
              <a:gd name="connsiteY155" fmla="*/ 62074 h 1164592"/>
              <a:gd name="connsiteX156" fmla="*/ 345580 w 821830"/>
              <a:gd name="connsiteY156" fmla="*/ 57311 h 1164592"/>
              <a:gd name="connsiteX157" fmla="*/ 281286 w 821830"/>
              <a:gd name="connsiteY157" fmla="*/ 52549 h 1164592"/>
              <a:gd name="connsiteX158" fmla="*/ 278905 w 821830"/>
              <a:gd name="connsiteY158" fmla="*/ 43024 h 1164592"/>
              <a:gd name="connsiteX159" fmla="*/ 276523 w 821830"/>
              <a:gd name="connsiteY159" fmla="*/ 14449 h 1164592"/>
              <a:gd name="connsiteX160" fmla="*/ 269380 w 821830"/>
              <a:gd name="connsiteY160" fmla="*/ 12067 h 1164592"/>
              <a:gd name="connsiteX161" fmla="*/ 243186 w 821830"/>
              <a:gd name="connsiteY161" fmla="*/ 16830 h 1164592"/>
              <a:gd name="connsiteX162" fmla="*/ 231280 w 821830"/>
              <a:gd name="connsiteY162" fmla="*/ 23974 h 1164592"/>
              <a:gd name="connsiteX163" fmla="*/ 193180 w 821830"/>
              <a:gd name="connsiteY163" fmla="*/ 19211 h 1164592"/>
              <a:gd name="connsiteX164" fmla="*/ 186036 w 821830"/>
              <a:gd name="connsiteY164" fmla="*/ 14449 h 1164592"/>
              <a:gd name="connsiteX165" fmla="*/ 174130 w 821830"/>
              <a:gd name="connsiteY165" fmla="*/ 12067 h 1164592"/>
              <a:gd name="connsiteX166" fmla="*/ 166986 w 821830"/>
              <a:gd name="connsiteY166" fmla="*/ 9686 h 1164592"/>
              <a:gd name="connsiteX167" fmla="*/ 150317 w 821830"/>
              <a:gd name="connsiteY167" fmla="*/ 4924 h 1164592"/>
              <a:gd name="connsiteX168" fmla="*/ 152698 w 821830"/>
              <a:gd name="connsiteY168" fmla="*/ 161 h 1164592"/>
              <a:gd name="connsiteX0" fmla="*/ 152713 w 821845"/>
              <a:gd name="connsiteY0" fmla="*/ 161 h 1164592"/>
              <a:gd name="connsiteX1" fmla="*/ 145570 w 821845"/>
              <a:gd name="connsiteY1" fmla="*/ 12067 h 1164592"/>
              <a:gd name="connsiteX2" fmla="*/ 140807 w 821845"/>
              <a:gd name="connsiteY2" fmla="*/ 19211 h 1164592"/>
              <a:gd name="connsiteX3" fmla="*/ 150332 w 821845"/>
              <a:gd name="connsiteY3" fmla="*/ 112080 h 1164592"/>
              <a:gd name="connsiteX4" fmla="*/ 131282 w 821845"/>
              <a:gd name="connsiteY4" fmla="*/ 159705 h 1164592"/>
              <a:gd name="connsiteX5" fmla="*/ 109851 w 821845"/>
              <a:gd name="connsiteY5" fmla="*/ 207330 h 1164592"/>
              <a:gd name="connsiteX6" fmla="*/ 59844 w 821845"/>
              <a:gd name="connsiteY6" fmla="*/ 254955 h 1164592"/>
              <a:gd name="connsiteX7" fmla="*/ 28888 w 821845"/>
              <a:gd name="connsiteY7" fmla="*/ 335917 h 1164592"/>
              <a:gd name="connsiteX8" fmla="*/ 24126 w 821845"/>
              <a:gd name="connsiteY8" fmla="*/ 378780 h 1164592"/>
              <a:gd name="connsiteX9" fmla="*/ 2695 w 821845"/>
              <a:gd name="connsiteY9" fmla="*/ 445455 h 1164592"/>
              <a:gd name="connsiteX10" fmla="*/ 313 w 821845"/>
              <a:gd name="connsiteY10" fmla="*/ 554992 h 1164592"/>
              <a:gd name="connsiteX11" fmla="*/ 2695 w 821845"/>
              <a:gd name="connsiteY11" fmla="*/ 562136 h 1164592"/>
              <a:gd name="connsiteX12" fmla="*/ 9838 w 821845"/>
              <a:gd name="connsiteY12" fmla="*/ 569280 h 1164592"/>
              <a:gd name="connsiteX13" fmla="*/ 19363 w 821845"/>
              <a:gd name="connsiteY13" fmla="*/ 585949 h 1164592"/>
              <a:gd name="connsiteX14" fmla="*/ 28888 w 821845"/>
              <a:gd name="connsiteY14" fmla="*/ 588330 h 1164592"/>
              <a:gd name="connsiteX15" fmla="*/ 36032 w 821845"/>
              <a:gd name="connsiteY15" fmla="*/ 595474 h 1164592"/>
              <a:gd name="connsiteX16" fmla="*/ 43176 w 821845"/>
              <a:gd name="connsiteY16" fmla="*/ 597855 h 1164592"/>
              <a:gd name="connsiteX17" fmla="*/ 50320 w 821845"/>
              <a:gd name="connsiteY17" fmla="*/ 602617 h 1164592"/>
              <a:gd name="connsiteX18" fmla="*/ 52701 w 821845"/>
              <a:gd name="connsiteY18" fmla="*/ 657386 h 1164592"/>
              <a:gd name="connsiteX19" fmla="*/ 55082 w 821845"/>
              <a:gd name="connsiteY19" fmla="*/ 693105 h 1164592"/>
              <a:gd name="connsiteX20" fmla="*/ 62226 w 821845"/>
              <a:gd name="connsiteY20" fmla="*/ 695486 h 1164592"/>
              <a:gd name="connsiteX21" fmla="*/ 100326 w 821845"/>
              <a:gd name="connsiteY21" fmla="*/ 700249 h 1164592"/>
              <a:gd name="connsiteX22" fmla="*/ 116995 w 821845"/>
              <a:gd name="connsiteY22" fmla="*/ 705011 h 1164592"/>
              <a:gd name="connsiteX23" fmla="*/ 147951 w 821845"/>
              <a:gd name="connsiteY23" fmla="*/ 724061 h 1164592"/>
              <a:gd name="connsiteX24" fmla="*/ 167001 w 821845"/>
              <a:gd name="connsiteY24" fmla="*/ 738349 h 1164592"/>
              <a:gd name="connsiteX25" fmla="*/ 176526 w 821845"/>
              <a:gd name="connsiteY25" fmla="*/ 745492 h 1164592"/>
              <a:gd name="connsiteX26" fmla="*/ 188432 w 821845"/>
              <a:gd name="connsiteY26" fmla="*/ 764542 h 1164592"/>
              <a:gd name="connsiteX27" fmla="*/ 195576 w 821845"/>
              <a:gd name="connsiteY27" fmla="*/ 785974 h 1164592"/>
              <a:gd name="connsiteX28" fmla="*/ 205101 w 821845"/>
              <a:gd name="connsiteY28" fmla="*/ 802642 h 1164592"/>
              <a:gd name="connsiteX29" fmla="*/ 212245 w 821845"/>
              <a:gd name="connsiteY29" fmla="*/ 828836 h 1164592"/>
              <a:gd name="connsiteX30" fmla="*/ 214626 w 821845"/>
              <a:gd name="connsiteY30" fmla="*/ 838361 h 1164592"/>
              <a:gd name="connsiteX31" fmla="*/ 221770 w 821845"/>
              <a:gd name="connsiteY31" fmla="*/ 857411 h 1164592"/>
              <a:gd name="connsiteX32" fmla="*/ 228913 w 821845"/>
              <a:gd name="connsiteY32" fmla="*/ 874080 h 1164592"/>
              <a:gd name="connsiteX33" fmla="*/ 240820 w 821845"/>
              <a:gd name="connsiteY33" fmla="*/ 890749 h 1164592"/>
              <a:gd name="connsiteX34" fmla="*/ 250345 w 821845"/>
              <a:gd name="connsiteY34" fmla="*/ 905036 h 1164592"/>
              <a:gd name="connsiteX35" fmla="*/ 255107 w 821845"/>
              <a:gd name="connsiteY35" fmla="*/ 912180 h 1164592"/>
              <a:gd name="connsiteX36" fmla="*/ 257488 w 821845"/>
              <a:gd name="connsiteY36" fmla="*/ 919324 h 1164592"/>
              <a:gd name="connsiteX37" fmla="*/ 259870 w 821845"/>
              <a:gd name="connsiteY37" fmla="*/ 931230 h 1164592"/>
              <a:gd name="connsiteX38" fmla="*/ 274157 w 821845"/>
              <a:gd name="connsiteY38" fmla="*/ 952661 h 1164592"/>
              <a:gd name="connsiteX39" fmla="*/ 281301 w 821845"/>
              <a:gd name="connsiteY39" fmla="*/ 957424 h 1164592"/>
              <a:gd name="connsiteX40" fmla="*/ 290826 w 821845"/>
              <a:gd name="connsiteY40" fmla="*/ 964567 h 1164592"/>
              <a:gd name="connsiteX41" fmla="*/ 307495 w 821845"/>
              <a:gd name="connsiteY41" fmla="*/ 978855 h 1164592"/>
              <a:gd name="connsiteX42" fmla="*/ 309876 w 821845"/>
              <a:gd name="connsiteY42" fmla="*/ 985999 h 1164592"/>
              <a:gd name="connsiteX43" fmla="*/ 295588 w 821845"/>
              <a:gd name="connsiteY43" fmla="*/ 1002667 h 1164592"/>
              <a:gd name="connsiteX44" fmla="*/ 288445 w 821845"/>
              <a:gd name="connsiteY44" fmla="*/ 1009811 h 1164592"/>
              <a:gd name="connsiteX45" fmla="*/ 290826 w 821845"/>
              <a:gd name="connsiteY45" fmla="*/ 1024099 h 1164592"/>
              <a:gd name="connsiteX46" fmla="*/ 297970 w 821845"/>
              <a:gd name="connsiteY46" fmla="*/ 1031242 h 1164592"/>
              <a:gd name="connsiteX47" fmla="*/ 314638 w 821845"/>
              <a:gd name="connsiteY47" fmla="*/ 1038386 h 1164592"/>
              <a:gd name="connsiteX48" fmla="*/ 338451 w 821845"/>
              <a:gd name="connsiteY48" fmla="*/ 1036005 h 1164592"/>
              <a:gd name="connsiteX49" fmla="*/ 359882 w 821845"/>
              <a:gd name="connsiteY49" fmla="*/ 1019336 h 1164592"/>
              <a:gd name="connsiteX50" fmla="*/ 376551 w 821845"/>
              <a:gd name="connsiteY50" fmla="*/ 1028861 h 1164592"/>
              <a:gd name="connsiteX51" fmla="*/ 378932 w 821845"/>
              <a:gd name="connsiteY51" fmla="*/ 1038386 h 1164592"/>
              <a:gd name="connsiteX52" fmla="*/ 376551 w 821845"/>
              <a:gd name="connsiteY52" fmla="*/ 1059817 h 1164592"/>
              <a:gd name="connsiteX53" fmla="*/ 367026 w 821845"/>
              <a:gd name="connsiteY53" fmla="*/ 1069342 h 1164592"/>
              <a:gd name="connsiteX54" fmla="*/ 352738 w 821845"/>
              <a:gd name="connsiteY54" fmla="*/ 1076486 h 1164592"/>
              <a:gd name="connsiteX55" fmla="*/ 333688 w 821845"/>
              <a:gd name="connsiteY55" fmla="*/ 1095536 h 1164592"/>
              <a:gd name="connsiteX56" fmla="*/ 338451 w 821845"/>
              <a:gd name="connsiteY56" fmla="*/ 1116967 h 1164592"/>
              <a:gd name="connsiteX57" fmla="*/ 357501 w 821845"/>
              <a:gd name="connsiteY57" fmla="*/ 1126492 h 1164592"/>
              <a:gd name="connsiteX58" fmla="*/ 364645 w 821845"/>
              <a:gd name="connsiteY58" fmla="*/ 1131255 h 1164592"/>
              <a:gd name="connsiteX59" fmla="*/ 374170 w 821845"/>
              <a:gd name="connsiteY59" fmla="*/ 1136017 h 1164592"/>
              <a:gd name="connsiteX60" fmla="*/ 390838 w 821845"/>
              <a:gd name="connsiteY60" fmla="*/ 1150305 h 1164592"/>
              <a:gd name="connsiteX61" fmla="*/ 397982 w 821845"/>
              <a:gd name="connsiteY61" fmla="*/ 1159830 h 1164592"/>
              <a:gd name="connsiteX62" fmla="*/ 407507 w 821845"/>
              <a:gd name="connsiteY62" fmla="*/ 1164592 h 1164592"/>
              <a:gd name="connsiteX63" fmla="*/ 431320 w 821845"/>
              <a:gd name="connsiteY63" fmla="*/ 1159830 h 1164592"/>
              <a:gd name="connsiteX64" fmla="*/ 438463 w 821845"/>
              <a:gd name="connsiteY64" fmla="*/ 1152686 h 1164592"/>
              <a:gd name="connsiteX65" fmla="*/ 447988 w 821845"/>
              <a:gd name="connsiteY65" fmla="*/ 1145542 h 1164592"/>
              <a:gd name="connsiteX66" fmla="*/ 469420 w 821845"/>
              <a:gd name="connsiteY66" fmla="*/ 1136017 h 1164592"/>
              <a:gd name="connsiteX67" fmla="*/ 490851 w 821845"/>
              <a:gd name="connsiteY67" fmla="*/ 1126492 h 1164592"/>
              <a:gd name="connsiteX68" fmla="*/ 581338 w 821845"/>
              <a:gd name="connsiteY68" fmla="*/ 1121730 h 1164592"/>
              <a:gd name="connsiteX69" fmla="*/ 593245 w 821845"/>
              <a:gd name="connsiteY69" fmla="*/ 1119349 h 1164592"/>
              <a:gd name="connsiteX70" fmla="*/ 602770 w 821845"/>
              <a:gd name="connsiteY70" fmla="*/ 1114586 h 1164592"/>
              <a:gd name="connsiteX71" fmla="*/ 609913 w 821845"/>
              <a:gd name="connsiteY71" fmla="*/ 1112205 h 1164592"/>
              <a:gd name="connsiteX72" fmla="*/ 614676 w 821845"/>
              <a:gd name="connsiteY72" fmla="*/ 1102680 h 1164592"/>
              <a:gd name="connsiteX73" fmla="*/ 617057 w 821845"/>
              <a:gd name="connsiteY73" fmla="*/ 1093155 h 1164592"/>
              <a:gd name="connsiteX74" fmla="*/ 605151 w 821845"/>
              <a:gd name="connsiteY74" fmla="*/ 1078867 h 1164592"/>
              <a:gd name="connsiteX75" fmla="*/ 600388 w 821845"/>
              <a:gd name="connsiteY75" fmla="*/ 1071724 h 1164592"/>
              <a:gd name="connsiteX76" fmla="*/ 598007 w 821845"/>
              <a:gd name="connsiteY76" fmla="*/ 1024099 h 1164592"/>
              <a:gd name="connsiteX77" fmla="*/ 600388 w 821845"/>
              <a:gd name="connsiteY77" fmla="*/ 1014574 h 1164592"/>
              <a:gd name="connsiteX78" fmla="*/ 605151 w 821845"/>
              <a:gd name="connsiteY78" fmla="*/ 1007430 h 1164592"/>
              <a:gd name="connsiteX79" fmla="*/ 614676 w 821845"/>
              <a:gd name="connsiteY79" fmla="*/ 988380 h 1164592"/>
              <a:gd name="connsiteX80" fmla="*/ 609913 w 821845"/>
              <a:gd name="connsiteY80" fmla="*/ 945517 h 1164592"/>
              <a:gd name="connsiteX81" fmla="*/ 602770 w 821845"/>
              <a:gd name="connsiteY81" fmla="*/ 933611 h 1164592"/>
              <a:gd name="connsiteX82" fmla="*/ 598007 w 821845"/>
              <a:gd name="connsiteY82" fmla="*/ 890749 h 1164592"/>
              <a:gd name="connsiteX83" fmla="*/ 600388 w 821845"/>
              <a:gd name="connsiteY83" fmla="*/ 850267 h 1164592"/>
              <a:gd name="connsiteX84" fmla="*/ 617057 w 821845"/>
              <a:gd name="connsiteY84" fmla="*/ 831217 h 1164592"/>
              <a:gd name="connsiteX85" fmla="*/ 624201 w 821845"/>
              <a:gd name="connsiteY85" fmla="*/ 826455 h 1164592"/>
              <a:gd name="connsiteX86" fmla="*/ 638488 w 821845"/>
              <a:gd name="connsiteY86" fmla="*/ 821692 h 1164592"/>
              <a:gd name="connsiteX87" fmla="*/ 650395 w 821845"/>
              <a:gd name="connsiteY87" fmla="*/ 814549 h 1164592"/>
              <a:gd name="connsiteX88" fmla="*/ 669445 w 821845"/>
              <a:gd name="connsiteY88" fmla="*/ 809786 h 1164592"/>
              <a:gd name="connsiteX89" fmla="*/ 676588 w 821845"/>
              <a:gd name="connsiteY89" fmla="*/ 807405 h 1164592"/>
              <a:gd name="connsiteX90" fmla="*/ 676588 w 821845"/>
              <a:gd name="connsiteY90" fmla="*/ 709774 h 1164592"/>
              <a:gd name="connsiteX91" fmla="*/ 659920 w 821845"/>
              <a:gd name="connsiteY91" fmla="*/ 697867 h 1164592"/>
              <a:gd name="connsiteX92" fmla="*/ 662301 w 821845"/>
              <a:gd name="connsiteY92" fmla="*/ 685961 h 1164592"/>
              <a:gd name="connsiteX93" fmla="*/ 678970 w 821845"/>
              <a:gd name="connsiteY93" fmla="*/ 688342 h 1164592"/>
              <a:gd name="connsiteX94" fmla="*/ 702782 w 821845"/>
              <a:gd name="connsiteY94" fmla="*/ 685961 h 1164592"/>
              <a:gd name="connsiteX95" fmla="*/ 709926 w 821845"/>
              <a:gd name="connsiteY95" fmla="*/ 678817 h 1164592"/>
              <a:gd name="connsiteX96" fmla="*/ 714688 w 821845"/>
              <a:gd name="connsiteY96" fmla="*/ 671674 h 1164592"/>
              <a:gd name="connsiteX97" fmla="*/ 733738 w 821845"/>
              <a:gd name="connsiteY97" fmla="*/ 662149 h 1164592"/>
              <a:gd name="connsiteX98" fmla="*/ 759932 w 821845"/>
              <a:gd name="connsiteY98" fmla="*/ 640717 h 1164592"/>
              <a:gd name="connsiteX99" fmla="*/ 778982 w 821845"/>
              <a:gd name="connsiteY99" fmla="*/ 635955 h 1164592"/>
              <a:gd name="connsiteX100" fmla="*/ 788507 w 821845"/>
              <a:gd name="connsiteY100" fmla="*/ 631192 h 1164592"/>
              <a:gd name="connsiteX101" fmla="*/ 805176 w 821845"/>
              <a:gd name="connsiteY101" fmla="*/ 626430 h 1164592"/>
              <a:gd name="connsiteX102" fmla="*/ 809938 w 821845"/>
              <a:gd name="connsiteY102" fmla="*/ 619286 h 1164592"/>
              <a:gd name="connsiteX103" fmla="*/ 817082 w 821845"/>
              <a:gd name="connsiteY103" fmla="*/ 612142 h 1164592"/>
              <a:gd name="connsiteX104" fmla="*/ 821845 w 821845"/>
              <a:gd name="connsiteY104" fmla="*/ 602617 h 1164592"/>
              <a:gd name="connsiteX105" fmla="*/ 817082 w 821845"/>
              <a:gd name="connsiteY105" fmla="*/ 593092 h 1164592"/>
              <a:gd name="connsiteX106" fmla="*/ 807557 w 821845"/>
              <a:gd name="connsiteY106" fmla="*/ 590711 h 1164592"/>
              <a:gd name="connsiteX107" fmla="*/ 795651 w 821845"/>
              <a:gd name="connsiteY107" fmla="*/ 588330 h 1164592"/>
              <a:gd name="connsiteX108" fmla="*/ 793270 w 821845"/>
              <a:gd name="connsiteY108" fmla="*/ 581186 h 1164592"/>
              <a:gd name="connsiteX109" fmla="*/ 788507 w 821845"/>
              <a:gd name="connsiteY109" fmla="*/ 574042 h 1164592"/>
              <a:gd name="connsiteX110" fmla="*/ 786126 w 821845"/>
              <a:gd name="connsiteY110" fmla="*/ 562136 h 1164592"/>
              <a:gd name="connsiteX111" fmla="*/ 783745 w 821845"/>
              <a:gd name="connsiteY111" fmla="*/ 554992 h 1164592"/>
              <a:gd name="connsiteX112" fmla="*/ 790888 w 821845"/>
              <a:gd name="connsiteY112" fmla="*/ 547849 h 1164592"/>
              <a:gd name="connsiteX113" fmla="*/ 776601 w 821845"/>
              <a:gd name="connsiteY113" fmla="*/ 538324 h 1164592"/>
              <a:gd name="connsiteX114" fmla="*/ 767076 w 821845"/>
              <a:gd name="connsiteY114" fmla="*/ 524036 h 1164592"/>
              <a:gd name="connsiteX115" fmla="*/ 762313 w 821845"/>
              <a:gd name="connsiteY115" fmla="*/ 504986 h 1164592"/>
              <a:gd name="connsiteX116" fmla="*/ 759932 w 821845"/>
              <a:gd name="connsiteY116" fmla="*/ 495461 h 1164592"/>
              <a:gd name="connsiteX117" fmla="*/ 755170 w 821845"/>
              <a:gd name="connsiteY117" fmla="*/ 481174 h 1164592"/>
              <a:gd name="connsiteX118" fmla="*/ 728976 w 821845"/>
              <a:gd name="connsiteY118" fmla="*/ 469267 h 1164592"/>
              <a:gd name="connsiteX119" fmla="*/ 714688 w 821845"/>
              <a:gd name="connsiteY119" fmla="*/ 464505 h 1164592"/>
              <a:gd name="connsiteX120" fmla="*/ 707545 w 821845"/>
              <a:gd name="connsiteY120" fmla="*/ 459742 h 1164592"/>
              <a:gd name="connsiteX121" fmla="*/ 681351 w 821845"/>
              <a:gd name="connsiteY121" fmla="*/ 450217 h 1164592"/>
              <a:gd name="connsiteX122" fmla="*/ 667063 w 821845"/>
              <a:gd name="connsiteY122" fmla="*/ 435930 h 1164592"/>
              <a:gd name="connsiteX123" fmla="*/ 659920 w 821845"/>
              <a:gd name="connsiteY123" fmla="*/ 428786 h 1164592"/>
              <a:gd name="connsiteX124" fmla="*/ 655157 w 821845"/>
              <a:gd name="connsiteY124" fmla="*/ 407355 h 1164592"/>
              <a:gd name="connsiteX125" fmla="*/ 652776 w 821845"/>
              <a:gd name="connsiteY125" fmla="*/ 397830 h 1164592"/>
              <a:gd name="connsiteX126" fmla="*/ 648013 w 821845"/>
              <a:gd name="connsiteY126" fmla="*/ 362111 h 1164592"/>
              <a:gd name="connsiteX127" fmla="*/ 633726 w 821845"/>
              <a:gd name="connsiteY127" fmla="*/ 333536 h 1164592"/>
              <a:gd name="connsiteX128" fmla="*/ 628963 w 821845"/>
              <a:gd name="connsiteY128" fmla="*/ 324011 h 1164592"/>
              <a:gd name="connsiteX129" fmla="*/ 624201 w 821845"/>
              <a:gd name="connsiteY129" fmla="*/ 312105 h 1164592"/>
              <a:gd name="connsiteX130" fmla="*/ 614676 w 821845"/>
              <a:gd name="connsiteY130" fmla="*/ 300199 h 1164592"/>
              <a:gd name="connsiteX131" fmla="*/ 612295 w 821845"/>
              <a:gd name="connsiteY131" fmla="*/ 293055 h 1164592"/>
              <a:gd name="connsiteX132" fmla="*/ 600388 w 821845"/>
              <a:gd name="connsiteY132" fmla="*/ 276386 h 1164592"/>
              <a:gd name="connsiteX133" fmla="*/ 586101 w 821845"/>
              <a:gd name="connsiteY133" fmla="*/ 254955 h 1164592"/>
              <a:gd name="connsiteX134" fmla="*/ 562288 w 821845"/>
              <a:gd name="connsiteY134" fmla="*/ 243049 h 1164592"/>
              <a:gd name="connsiteX135" fmla="*/ 543238 w 821845"/>
              <a:gd name="connsiteY135" fmla="*/ 233524 h 1164592"/>
              <a:gd name="connsiteX136" fmla="*/ 528951 w 821845"/>
              <a:gd name="connsiteY136" fmla="*/ 216855 h 1164592"/>
              <a:gd name="connsiteX137" fmla="*/ 519426 w 821845"/>
              <a:gd name="connsiteY137" fmla="*/ 195424 h 1164592"/>
              <a:gd name="connsiteX138" fmla="*/ 517045 w 821845"/>
              <a:gd name="connsiteY138" fmla="*/ 185899 h 1164592"/>
              <a:gd name="connsiteX139" fmla="*/ 509901 w 821845"/>
              <a:gd name="connsiteY139" fmla="*/ 173992 h 1164592"/>
              <a:gd name="connsiteX140" fmla="*/ 505138 w 821845"/>
              <a:gd name="connsiteY140" fmla="*/ 164467 h 1164592"/>
              <a:gd name="connsiteX141" fmla="*/ 502757 w 821845"/>
              <a:gd name="connsiteY141" fmla="*/ 157324 h 1164592"/>
              <a:gd name="connsiteX142" fmla="*/ 493232 w 821845"/>
              <a:gd name="connsiteY142" fmla="*/ 150180 h 1164592"/>
              <a:gd name="connsiteX143" fmla="*/ 471801 w 821845"/>
              <a:gd name="connsiteY143" fmla="*/ 138274 h 1164592"/>
              <a:gd name="connsiteX144" fmla="*/ 464657 w 821845"/>
              <a:gd name="connsiteY144" fmla="*/ 135892 h 1164592"/>
              <a:gd name="connsiteX145" fmla="*/ 447988 w 821845"/>
              <a:gd name="connsiteY145" fmla="*/ 133511 h 1164592"/>
              <a:gd name="connsiteX146" fmla="*/ 440845 w 821845"/>
              <a:gd name="connsiteY146" fmla="*/ 131130 h 1164592"/>
              <a:gd name="connsiteX147" fmla="*/ 433701 w 821845"/>
              <a:gd name="connsiteY147" fmla="*/ 123986 h 1164592"/>
              <a:gd name="connsiteX148" fmla="*/ 426557 w 821845"/>
              <a:gd name="connsiteY148" fmla="*/ 119224 h 1164592"/>
              <a:gd name="connsiteX149" fmla="*/ 424176 w 821845"/>
              <a:gd name="connsiteY149" fmla="*/ 112080 h 1164592"/>
              <a:gd name="connsiteX150" fmla="*/ 405126 w 821845"/>
              <a:gd name="connsiteY150" fmla="*/ 88267 h 1164592"/>
              <a:gd name="connsiteX151" fmla="*/ 400363 w 821845"/>
              <a:gd name="connsiteY151" fmla="*/ 81124 h 1164592"/>
              <a:gd name="connsiteX152" fmla="*/ 390838 w 821845"/>
              <a:gd name="connsiteY152" fmla="*/ 71599 h 1164592"/>
              <a:gd name="connsiteX153" fmla="*/ 386076 w 821845"/>
              <a:gd name="connsiteY153" fmla="*/ 64455 h 1164592"/>
              <a:gd name="connsiteX154" fmla="*/ 371788 w 821845"/>
              <a:gd name="connsiteY154" fmla="*/ 62074 h 1164592"/>
              <a:gd name="connsiteX155" fmla="*/ 345595 w 821845"/>
              <a:gd name="connsiteY155" fmla="*/ 57311 h 1164592"/>
              <a:gd name="connsiteX156" fmla="*/ 281301 w 821845"/>
              <a:gd name="connsiteY156" fmla="*/ 52549 h 1164592"/>
              <a:gd name="connsiteX157" fmla="*/ 278920 w 821845"/>
              <a:gd name="connsiteY157" fmla="*/ 43024 h 1164592"/>
              <a:gd name="connsiteX158" fmla="*/ 276538 w 821845"/>
              <a:gd name="connsiteY158" fmla="*/ 14449 h 1164592"/>
              <a:gd name="connsiteX159" fmla="*/ 269395 w 821845"/>
              <a:gd name="connsiteY159" fmla="*/ 12067 h 1164592"/>
              <a:gd name="connsiteX160" fmla="*/ 243201 w 821845"/>
              <a:gd name="connsiteY160" fmla="*/ 16830 h 1164592"/>
              <a:gd name="connsiteX161" fmla="*/ 231295 w 821845"/>
              <a:gd name="connsiteY161" fmla="*/ 23974 h 1164592"/>
              <a:gd name="connsiteX162" fmla="*/ 193195 w 821845"/>
              <a:gd name="connsiteY162" fmla="*/ 19211 h 1164592"/>
              <a:gd name="connsiteX163" fmla="*/ 186051 w 821845"/>
              <a:gd name="connsiteY163" fmla="*/ 14449 h 1164592"/>
              <a:gd name="connsiteX164" fmla="*/ 174145 w 821845"/>
              <a:gd name="connsiteY164" fmla="*/ 12067 h 1164592"/>
              <a:gd name="connsiteX165" fmla="*/ 167001 w 821845"/>
              <a:gd name="connsiteY165" fmla="*/ 9686 h 1164592"/>
              <a:gd name="connsiteX166" fmla="*/ 150332 w 821845"/>
              <a:gd name="connsiteY166" fmla="*/ 4924 h 1164592"/>
              <a:gd name="connsiteX167" fmla="*/ 152713 w 821845"/>
              <a:gd name="connsiteY167" fmla="*/ 161 h 1164592"/>
              <a:gd name="connsiteX0" fmla="*/ 152713 w 821845"/>
              <a:gd name="connsiteY0" fmla="*/ 161 h 1164592"/>
              <a:gd name="connsiteX1" fmla="*/ 145570 w 821845"/>
              <a:gd name="connsiteY1" fmla="*/ 12067 h 1164592"/>
              <a:gd name="connsiteX2" fmla="*/ 140807 w 821845"/>
              <a:gd name="connsiteY2" fmla="*/ 19211 h 1164592"/>
              <a:gd name="connsiteX3" fmla="*/ 150332 w 821845"/>
              <a:gd name="connsiteY3" fmla="*/ 112080 h 1164592"/>
              <a:gd name="connsiteX4" fmla="*/ 131282 w 821845"/>
              <a:gd name="connsiteY4" fmla="*/ 159705 h 1164592"/>
              <a:gd name="connsiteX5" fmla="*/ 109851 w 821845"/>
              <a:gd name="connsiteY5" fmla="*/ 207330 h 1164592"/>
              <a:gd name="connsiteX6" fmla="*/ 59844 w 821845"/>
              <a:gd name="connsiteY6" fmla="*/ 254955 h 1164592"/>
              <a:gd name="connsiteX7" fmla="*/ 28888 w 821845"/>
              <a:gd name="connsiteY7" fmla="*/ 335917 h 1164592"/>
              <a:gd name="connsiteX8" fmla="*/ 24126 w 821845"/>
              <a:gd name="connsiteY8" fmla="*/ 378780 h 1164592"/>
              <a:gd name="connsiteX9" fmla="*/ 2695 w 821845"/>
              <a:gd name="connsiteY9" fmla="*/ 445455 h 1164592"/>
              <a:gd name="connsiteX10" fmla="*/ 313 w 821845"/>
              <a:gd name="connsiteY10" fmla="*/ 554992 h 1164592"/>
              <a:gd name="connsiteX11" fmla="*/ 2695 w 821845"/>
              <a:gd name="connsiteY11" fmla="*/ 562136 h 1164592"/>
              <a:gd name="connsiteX12" fmla="*/ 9838 w 821845"/>
              <a:gd name="connsiteY12" fmla="*/ 569280 h 1164592"/>
              <a:gd name="connsiteX13" fmla="*/ 19363 w 821845"/>
              <a:gd name="connsiteY13" fmla="*/ 585949 h 1164592"/>
              <a:gd name="connsiteX14" fmla="*/ 36032 w 821845"/>
              <a:gd name="connsiteY14" fmla="*/ 595474 h 1164592"/>
              <a:gd name="connsiteX15" fmla="*/ 43176 w 821845"/>
              <a:gd name="connsiteY15" fmla="*/ 597855 h 1164592"/>
              <a:gd name="connsiteX16" fmla="*/ 50320 w 821845"/>
              <a:gd name="connsiteY16" fmla="*/ 602617 h 1164592"/>
              <a:gd name="connsiteX17" fmla="*/ 52701 w 821845"/>
              <a:gd name="connsiteY17" fmla="*/ 657386 h 1164592"/>
              <a:gd name="connsiteX18" fmla="*/ 55082 w 821845"/>
              <a:gd name="connsiteY18" fmla="*/ 693105 h 1164592"/>
              <a:gd name="connsiteX19" fmla="*/ 62226 w 821845"/>
              <a:gd name="connsiteY19" fmla="*/ 695486 h 1164592"/>
              <a:gd name="connsiteX20" fmla="*/ 100326 w 821845"/>
              <a:gd name="connsiteY20" fmla="*/ 700249 h 1164592"/>
              <a:gd name="connsiteX21" fmla="*/ 116995 w 821845"/>
              <a:gd name="connsiteY21" fmla="*/ 705011 h 1164592"/>
              <a:gd name="connsiteX22" fmla="*/ 147951 w 821845"/>
              <a:gd name="connsiteY22" fmla="*/ 724061 h 1164592"/>
              <a:gd name="connsiteX23" fmla="*/ 167001 w 821845"/>
              <a:gd name="connsiteY23" fmla="*/ 738349 h 1164592"/>
              <a:gd name="connsiteX24" fmla="*/ 176526 w 821845"/>
              <a:gd name="connsiteY24" fmla="*/ 745492 h 1164592"/>
              <a:gd name="connsiteX25" fmla="*/ 188432 w 821845"/>
              <a:gd name="connsiteY25" fmla="*/ 764542 h 1164592"/>
              <a:gd name="connsiteX26" fmla="*/ 195576 w 821845"/>
              <a:gd name="connsiteY26" fmla="*/ 785974 h 1164592"/>
              <a:gd name="connsiteX27" fmla="*/ 205101 w 821845"/>
              <a:gd name="connsiteY27" fmla="*/ 802642 h 1164592"/>
              <a:gd name="connsiteX28" fmla="*/ 212245 w 821845"/>
              <a:gd name="connsiteY28" fmla="*/ 828836 h 1164592"/>
              <a:gd name="connsiteX29" fmla="*/ 214626 w 821845"/>
              <a:gd name="connsiteY29" fmla="*/ 838361 h 1164592"/>
              <a:gd name="connsiteX30" fmla="*/ 221770 w 821845"/>
              <a:gd name="connsiteY30" fmla="*/ 857411 h 1164592"/>
              <a:gd name="connsiteX31" fmla="*/ 228913 w 821845"/>
              <a:gd name="connsiteY31" fmla="*/ 874080 h 1164592"/>
              <a:gd name="connsiteX32" fmla="*/ 240820 w 821845"/>
              <a:gd name="connsiteY32" fmla="*/ 890749 h 1164592"/>
              <a:gd name="connsiteX33" fmla="*/ 250345 w 821845"/>
              <a:gd name="connsiteY33" fmla="*/ 905036 h 1164592"/>
              <a:gd name="connsiteX34" fmla="*/ 255107 w 821845"/>
              <a:gd name="connsiteY34" fmla="*/ 912180 h 1164592"/>
              <a:gd name="connsiteX35" fmla="*/ 257488 w 821845"/>
              <a:gd name="connsiteY35" fmla="*/ 919324 h 1164592"/>
              <a:gd name="connsiteX36" fmla="*/ 259870 w 821845"/>
              <a:gd name="connsiteY36" fmla="*/ 931230 h 1164592"/>
              <a:gd name="connsiteX37" fmla="*/ 274157 w 821845"/>
              <a:gd name="connsiteY37" fmla="*/ 952661 h 1164592"/>
              <a:gd name="connsiteX38" fmla="*/ 281301 w 821845"/>
              <a:gd name="connsiteY38" fmla="*/ 957424 h 1164592"/>
              <a:gd name="connsiteX39" fmla="*/ 290826 w 821845"/>
              <a:gd name="connsiteY39" fmla="*/ 964567 h 1164592"/>
              <a:gd name="connsiteX40" fmla="*/ 307495 w 821845"/>
              <a:gd name="connsiteY40" fmla="*/ 978855 h 1164592"/>
              <a:gd name="connsiteX41" fmla="*/ 309876 w 821845"/>
              <a:gd name="connsiteY41" fmla="*/ 985999 h 1164592"/>
              <a:gd name="connsiteX42" fmla="*/ 295588 w 821845"/>
              <a:gd name="connsiteY42" fmla="*/ 1002667 h 1164592"/>
              <a:gd name="connsiteX43" fmla="*/ 288445 w 821845"/>
              <a:gd name="connsiteY43" fmla="*/ 1009811 h 1164592"/>
              <a:gd name="connsiteX44" fmla="*/ 290826 w 821845"/>
              <a:gd name="connsiteY44" fmla="*/ 1024099 h 1164592"/>
              <a:gd name="connsiteX45" fmla="*/ 297970 w 821845"/>
              <a:gd name="connsiteY45" fmla="*/ 1031242 h 1164592"/>
              <a:gd name="connsiteX46" fmla="*/ 314638 w 821845"/>
              <a:gd name="connsiteY46" fmla="*/ 1038386 h 1164592"/>
              <a:gd name="connsiteX47" fmla="*/ 338451 w 821845"/>
              <a:gd name="connsiteY47" fmla="*/ 1036005 h 1164592"/>
              <a:gd name="connsiteX48" fmla="*/ 359882 w 821845"/>
              <a:gd name="connsiteY48" fmla="*/ 1019336 h 1164592"/>
              <a:gd name="connsiteX49" fmla="*/ 376551 w 821845"/>
              <a:gd name="connsiteY49" fmla="*/ 1028861 h 1164592"/>
              <a:gd name="connsiteX50" fmla="*/ 378932 w 821845"/>
              <a:gd name="connsiteY50" fmla="*/ 1038386 h 1164592"/>
              <a:gd name="connsiteX51" fmla="*/ 376551 w 821845"/>
              <a:gd name="connsiteY51" fmla="*/ 1059817 h 1164592"/>
              <a:gd name="connsiteX52" fmla="*/ 367026 w 821845"/>
              <a:gd name="connsiteY52" fmla="*/ 1069342 h 1164592"/>
              <a:gd name="connsiteX53" fmla="*/ 352738 w 821845"/>
              <a:gd name="connsiteY53" fmla="*/ 1076486 h 1164592"/>
              <a:gd name="connsiteX54" fmla="*/ 333688 w 821845"/>
              <a:gd name="connsiteY54" fmla="*/ 1095536 h 1164592"/>
              <a:gd name="connsiteX55" fmla="*/ 338451 w 821845"/>
              <a:gd name="connsiteY55" fmla="*/ 1116967 h 1164592"/>
              <a:gd name="connsiteX56" fmla="*/ 357501 w 821845"/>
              <a:gd name="connsiteY56" fmla="*/ 1126492 h 1164592"/>
              <a:gd name="connsiteX57" fmla="*/ 364645 w 821845"/>
              <a:gd name="connsiteY57" fmla="*/ 1131255 h 1164592"/>
              <a:gd name="connsiteX58" fmla="*/ 374170 w 821845"/>
              <a:gd name="connsiteY58" fmla="*/ 1136017 h 1164592"/>
              <a:gd name="connsiteX59" fmla="*/ 390838 w 821845"/>
              <a:gd name="connsiteY59" fmla="*/ 1150305 h 1164592"/>
              <a:gd name="connsiteX60" fmla="*/ 397982 w 821845"/>
              <a:gd name="connsiteY60" fmla="*/ 1159830 h 1164592"/>
              <a:gd name="connsiteX61" fmla="*/ 407507 w 821845"/>
              <a:gd name="connsiteY61" fmla="*/ 1164592 h 1164592"/>
              <a:gd name="connsiteX62" fmla="*/ 431320 w 821845"/>
              <a:gd name="connsiteY62" fmla="*/ 1159830 h 1164592"/>
              <a:gd name="connsiteX63" fmla="*/ 438463 w 821845"/>
              <a:gd name="connsiteY63" fmla="*/ 1152686 h 1164592"/>
              <a:gd name="connsiteX64" fmla="*/ 447988 w 821845"/>
              <a:gd name="connsiteY64" fmla="*/ 1145542 h 1164592"/>
              <a:gd name="connsiteX65" fmla="*/ 469420 w 821845"/>
              <a:gd name="connsiteY65" fmla="*/ 1136017 h 1164592"/>
              <a:gd name="connsiteX66" fmla="*/ 490851 w 821845"/>
              <a:gd name="connsiteY66" fmla="*/ 1126492 h 1164592"/>
              <a:gd name="connsiteX67" fmla="*/ 581338 w 821845"/>
              <a:gd name="connsiteY67" fmla="*/ 1121730 h 1164592"/>
              <a:gd name="connsiteX68" fmla="*/ 593245 w 821845"/>
              <a:gd name="connsiteY68" fmla="*/ 1119349 h 1164592"/>
              <a:gd name="connsiteX69" fmla="*/ 602770 w 821845"/>
              <a:gd name="connsiteY69" fmla="*/ 1114586 h 1164592"/>
              <a:gd name="connsiteX70" fmla="*/ 609913 w 821845"/>
              <a:gd name="connsiteY70" fmla="*/ 1112205 h 1164592"/>
              <a:gd name="connsiteX71" fmla="*/ 614676 w 821845"/>
              <a:gd name="connsiteY71" fmla="*/ 1102680 h 1164592"/>
              <a:gd name="connsiteX72" fmla="*/ 617057 w 821845"/>
              <a:gd name="connsiteY72" fmla="*/ 1093155 h 1164592"/>
              <a:gd name="connsiteX73" fmla="*/ 605151 w 821845"/>
              <a:gd name="connsiteY73" fmla="*/ 1078867 h 1164592"/>
              <a:gd name="connsiteX74" fmla="*/ 600388 w 821845"/>
              <a:gd name="connsiteY74" fmla="*/ 1071724 h 1164592"/>
              <a:gd name="connsiteX75" fmla="*/ 598007 w 821845"/>
              <a:gd name="connsiteY75" fmla="*/ 1024099 h 1164592"/>
              <a:gd name="connsiteX76" fmla="*/ 600388 w 821845"/>
              <a:gd name="connsiteY76" fmla="*/ 1014574 h 1164592"/>
              <a:gd name="connsiteX77" fmla="*/ 605151 w 821845"/>
              <a:gd name="connsiteY77" fmla="*/ 1007430 h 1164592"/>
              <a:gd name="connsiteX78" fmla="*/ 614676 w 821845"/>
              <a:gd name="connsiteY78" fmla="*/ 988380 h 1164592"/>
              <a:gd name="connsiteX79" fmla="*/ 609913 w 821845"/>
              <a:gd name="connsiteY79" fmla="*/ 945517 h 1164592"/>
              <a:gd name="connsiteX80" fmla="*/ 602770 w 821845"/>
              <a:gd name="connsiteY80" fmla="*/ 933611 h 1164592"/>
              <a:gd name="connsiteX81" fmla="*/ 598007 w 821845"/>
              <a:gd name="connsiteY81" fmla="*/ 890749 h 1164592"/>
              <a:gd name="connsiteX82" fmla="*/ 600388 w 821845"/>
              <a:gd name="connsiteY82" fmla="*/ 850267 h 1164592"/>
              <a:gd name="connsiteX83" fmla="*/ 617057 w 821845"/>
              <a:gd name="connsiteY83" fmla="*/ 831217 h 1164592"/>
              <a:gd name="connsiteX84" fmla="*/ 624201 w 821845"/>
              <a:gd name="connsiteY84" fmla="*/ 826455 h 1164592"/>
              <a:gd name="connsiteX85" fmla="*/ 638488 w 821845"/>
              <a:gd name="connsiteY85" fmla="*/ 821692 h 1164592"/>
              <a:gd name="connsiteX86" fmla="*/ 650395 w 821845"/>
              <a:gd name="connsiteY86" fmla="*/ 814549 h 1164592"/>
              <a:gd name="connsiteX87" fmla="*/ 669445 w 821845"/>
              <a:gd name="connsiteY87" fmla="*/ 809786 h 1164592"/>
              <a:gd name="connsiteX88" fmla="*/ 676588 w 821845"/>
              <a:gd name="connsiteY88" fmla="*/ 807405 h 1164592"/>
              <a:gd name="connsiteX89" fmla="*/ 676588 w 821845"/>
              <a:gd name="connsiteY89" fmla="*/ 709774 h 1164592"/>
              <a:gd name="connsiteX90" fmla="*/ 659920 w 821845"/>
              <a:gd name="connsiteY90" fmla="*/ 697867 h 1164592"/>
              <a:gd name="connsiteX91" fmla="*/ 662301 w 821845"/>
              <a:gd name="connsiteY91" fmla="*/ 685961 h 1164592"/>
              <a:gd name="connsiteX92" fmla="*/ 678970 w 821845"/>
              <a:gd name="connsiteY92" fmla="*/ 688342 h 1164592"/>
              <a:gd name="connsiteX93" fmla="*/ 702782 w 821845"/>
              <a:gd name="connsiteY93" fmla="*/ 685961 h 1164592"/>
              <a:gd name="connsiteX94" fmla="*/ 709926 w 821845"/>
              <a:gd name="connsiteY94" fmla="*/ 678817 h 1164592"/>
              <a:gd name="connsiteX95" fmla="*/ 714688 w 821845"/>
              <a:gd name="connsiteY95" fmla="*/ 671674 h 1164592"/>
              <a:gd name="connsiteX96" fmla="*/ 733738 w 821845"/>
              <a:gd name="connsiteY96" fmla="*/ 662149 h 1164592"/>
              <a:gd name="connsiteX97" fmla="*/ 759932 w 821845"/>
              <a:gd name="connsiteY97" fmla="*/ 640717 h 1164592"/>
              <a:gd name="connsiteX98" fmla="*/ 778982 w 821845"/>
              <a:gd name="connsiteY98" fmla="*/ 635955 h 1164592"/>
              <a:gd name="connsiteX99" fmla="*/ 788507 w 821845"/>
              <a:gd name="connsiteY99" fmla="*/ 631192 h 1164592"/>
              <a:gd name="connsiteX100" fmla="*/ 805176 w 821845"/>
              <a:gd name="connsiteY100" fmla="*/ 626430 h 1164592"/>
              <a:gd name="connsiteX101" fmla="*/ 809938 w 821845"/>
              <a:gd name="connsiteY101" fmla="*/ 619286 h 1164592"/>
              <a:gd name="connsiteX102" fmla="*/ 817082 w 821845"/>
              <a:gd name="connsiteY102" fmla="*/ 612142 h 1164592"/>
              <a:gd name="connsiteX103" fmla="*/ 821845 w 821845"/>
              <a:gd name="connsiteY103" fmla="*/ 602617 h 1164592"/>
              <a:gd name="connsiteX104" fmla="*/ 817082 w 821845"/>
              <a:gd name="connsiteY104" fmla="*/ 593092 h 1164592"/>
              <a:gd name="connsiteX105" fmla="*/ 807557 w 821845"/>
              <a:gd name="connsiteY105" fmla="*/ 590711 h 1164592"/>
              <a:gd name="connsiteX106" fmla="*/ 795651 w 821845"/>
              <a:gd name="connsiteY106" fmla="*/ 588330 h 1164592"/>
              <a:gd name="connsiteX107" fmla="*/ 793270 w 821845"/>
              <a:gd name="connsiteY107" fmla="*/ 581186 h 1164592"/>
              <a:gd name="connsiteX108" fmla="*/ 788507 w 821845"/>
              <a:gd name="connsiteY108" fmla="*/ 574042 h 1164592"/>
              <a:gd name="connsiteX109" fmla="*/ 786126 w 821845"/>
              <a:gd name="connsiteY109" fmla="*/ 562136 h 1164592"/>
              <a:gd name="connsiteX110" fmla="*/ 783745 w 821845"/>
              <a:gd name="connsiteY110" fmla="*/ 554992 h 1164592"/>
              <a:gd name="connsiteX111" fmla="*/ 790888 w 821845"/>
              <a:gd name="connsiteY111" fmla="*/ 547849 h 1164592"/>
              <a:gd name="connsiteX112" fmla="*/ 776601 w 821845"/>
              <a:gd name="connsiteY112" fmla="*/ 538324 h 1164592"/>
              <a:gd name="connsiteX113" fmla="*/ 767076 w 821845"/>
              <a:gd name="connsiteY113" fmla="*/ 524036 h 1164592"/>
              <a:gd name="connsiteX114" fmla="*/ 762313 w 821845"/>
              <a:gd name="connsiteY114" fmla="*/ 504986 h 1164592"/>
              <a:gd name="connsiteX115" fmla="*/ 759932 w 821845"/>
              <a:gd name="connsiteY115" fmla="*/ 495461 h 1164592"/>
              <a:gd name="connsiteX116" fmla="*/ 755170 w 821845"/>
              <a:gd name="connsiteY116" fmla="*/ 481174 h 1164592"/>
              <a:gd name="connsiteX117" fmla="*/ 728976 w 821845"/>
              <a:gd name="connsiteY117" fmla="*/ 469267 h 1164592"/>
              <a:gd name="connsiteX118" fmla="*/ 714688 w 821845"/>
              <a:gd name="connsiteY118" fmla="*/ 464505 h 1164592"/>
              <a:gd name="connsiteX119" fmla="*/ 707545 w 821845"/>
              <a:gd name="connsiteY119" fmla="*/ 459742 h 1164592"/>
              <a:gd name="connsiteX120" fmla="*/ 681351 w 821845"/>
              <a:gd name="connsiteY120" fmla="*/ 450217 h 1164592"/>
              <a:gd name="connsiteX121" fmla="*/ 667063 w 821845"/>
              <a:gd name="connsiteY121" fmla="*/ 435930 h 1164592"/>
              <a:gd name="connsiteX122" fmla="*/ 659920 w 821845"/>
              <a:gd name="connsiteY122" fmla="*/ 428786 h 1164592"/>
              <a:gd name="connsiteX123" fmla="*/ 655157 w 821845"/>
              <a:gd name="connsiteY123" fmla="*/ 407355 h 1164592"/>
              <a:gd name="connsiteX124" fmla="*/ 652776 w 821845"/>
              <a:gd name="connsiteY124" fmla="*/ 397830 h 1164592"/>
              <a:gd name="connsiteX125" fmla="*/ 648013 w 821845"/>
              <a:gd name="connsiteY125" fmla="*/ 362111 h 1164592"/>
              <a:gd name="connsiteX126" fmla="*/ 633726 w 821845"/>
              <a:gd name="connsiteY126" fmla="*/ 333536 h 1164592"/>
              <a:gd name="connsiteX127" fmla="*/ 628963 w 821845"/>
              <a:gd name="connsiteY127" fmla="*/ 324011 h 1164592"/>
              <a:gd name="connsiteX128" fmla="*/ 624201 w 821845"/>
              <a:gd name="connsiteY128" fmla="*/ 312105 h 1164592"/>
              <a:gd name="connsiteX129" fmla="*/ 614676 w 821845"/>
              <a:gd name="connsiteY129" fmla="*/ 300199 h 1164592"/>
              <a:gd name="connsiteX130" fmla="*/ 612295 w 821845"/>
              <a:gd name="connsiteY130" fmla="*/ 293055 h 1164592"/>
              <a:gd name="connsiteX131" fmla="*/ 600388 w 821845"/>
              <a:gd name="connsiteY131" fmla="*/ 276386 h 1164592"/>
              <a:gd name="connsiteX132" fmla="*/ 586101 w 821845"/>
              <a:gd name="connsiteY132" fmla="*/ 254955 h 1164592"/>
              <a:gd name="connsiteX133" fmla="*/ 562288 w 821845"/>
              <a:gd name="connsiteY133" fmla="*/ 243049 h 1164592"/>
              <a:gd name="connsiteX134" fmla="*/ 543238 w 821845"/>
              <a:gd name="connsiteY134" fmla="*/ 233524 h 1164592"/>
              <a:gd name="connsiteX135" fmla="*/ 528951 w 821845"/>
              <a:gd name="connsiteY135" fmla="*/ 216855 h 1164592"/>
              <a:gd name="connsiteX136" fmla="*/ 519426 w 821845"/>
              <a:gd name="connsiteY136" fmla="*/ 195424 h 1164592"/>
              <a:gd name="connsiteX137" fmla="*/ 517045 w 821845"/>
              <a:gd name="connsiteY137" fmla="*/ 185899 h 1164592"/>
              <a:gd name="connsiteX138" fmla="*/ 509901 w 821845"/>
              <a:gd name="connsiteY138" fmla="*/ 173992 h 1164592"/>
              <a:gd name="connsiteX139" fmla="*/ 505138 w 821845"/>
              <a:gd name="connsiteY139" fmla="*/ 164467 h 1164592"/>
              <a:gd name="connsiteX140" fmla="*/ 502757 w 821845"/>
              <a:gd name="connsiteY140" fmla="*/ 157324 h 1164592"/>
              <a:gd name="connsiteX141" fmla="*/ 493232 w 821845"/>
              <a:gd name="connsiteY141" fmla="*/ 150180 h 1164592"/>
              <a:gd name="connsiteX142" fmla="*/ 471801 w 821845"/>
              <a:gd name="connsiteY142" fmla="*/ 138274 h 1164592"/>
              <a:gd name="connsiteX143" fmla="*/ 464657 w 821845"/>
              <a:gd name="connsiteY143" fmla="*/ 135892 h 1164592"/>
              <a:gd name="connsiteX144" fmla="*/ 447988 w 821845"/>
              <a:gd name="connsiteY144" fmla="*/ 133511 h 1164592"/>
              <a:gd name="connsiteX145" fmla="*/ 440845 w 821845"/>
              <a:gd name="connsiteY145" fmla="*/ 131130 h 1164592"/>
              <a:gd name="connsiteX146" fmla="*/ 433701 w 821845"/>
              <a:gd name="connsiteY146" fmla="*/ 123986 h 1164592"/>
              <a:gd name="connsiteX147" fmla="*/ 426557 w 821845"/>
              <a:gd name="connsiteY147" fmla="*/ 119224 h 1164592"/>
              <a:gd name="connsiteX148" fmla="*/ 424176 w 821845"/>
              <a:gd name="connsiteY148" fmla="*/ 112080 h 1164592"/>
              <a:gd name="connsiteX149" fmla="*/ 405126 w 821845"/>
              <a:gd name="connsiteY149" fmla="*/ 88267 h 1164592"/>
              <a:gd name="connsiteX150" fmla="*/ 400363 w 821845"/>
              <a:gd name="connsiteY150" fmla="*/ 81124 h 1164592"/>
              <a:gd name="connsiteX151" fmla="*/ 390838 w 821845"/>
              <a:gd name="connsiteY151" fmla="*/ 71599 h 1164592"/>
              <a:gd name="connsiteX152" fmla="*/ 386076 w 821845"/>
              <a:gd name="connsiteY152" fmla="*/ 64455 h 1164592"/>
              <a:gd name="connsiteX153" fmla="*/ 371788 w 821845"/>
              <a:gd name="connsiteY153" fmla="*/ 62074 h 1164592"/>
              <a:gd name="connsiteX154" fmla="*/ 345595 w 821845"/>
              <a:gd name="connsiteY154" fmla="*/ 57311 h 1164592"/>
              <a:gd name="connsiteX155" fmla="*/ 281301 w 821845"/>
              <a:gd name="connsiteY155" fmla="*/ 52549 h 1164592"/>
              <a:gd name="connsiteX156" fmla="*/ 278920 w 821845"/>
              <a:gd name="connsiteY156" fmla="*/ 43024 h 1164592"/>
              <a:gd name="connsiteX157" fmla="*/ 276538 w 821845"/>
              <a:gd name="connsiteY157" fmla="*/ 14449 h 1164592"/>
              <a:gd name="connsiteX158" fmla="*/ 269395 w 821845"/>
              <a:gd name="connsiteY158" fmla="*/ 12067 h 1164592"/>
              <a:gd name="connsiteX159" fmla="*/ 243201 w 821845"/>
              <a:gd name="connsiteY159" fmla="*/ 16830 h 1164592"/>
              <a:gd name="connsiteX160" fmla="*/ 231295 w 821845"/>
              <a:gd name="connsiteY160" fmla="*/ 23974 h 1164592"/>
              <a:gd name="connsiteX161" fmla="*/ 193195 w 821845"/>
              <a:gd name="connsiteY161" fmla="*/ 19211 h 1164592"/>
              <a:gd name="connsiteX162" fmla="*/ 186051 w 821845"/>
              <a:gd name="connsiteY162" fmla="*/ 14449 h 1164592"/>
              <a:gd name="connsiteX163" fmla="*/ 174145 w 821845"/>
              <a:gd name="connsiteY163" fmla="*/ 12067 h 1164592"/>
              <a:gd name="connsiteX164" fmla="*/ 167001 w 821845"/>
              <a:gd name="connsiteY164" fmla="*/ 9686 h 1164592"/>
              <a:gd name="connsiteX165" fmla="*/ 150332 w 821845"/>
              <a:gd name="connsiteY165" fmla="*/ 4924 h 1164592"/>
              <a:gd name="connsiteX166" fmla="*/ 152713 w 821845"/>
              <a:gd name="connsiteY166" fmla="*/ 161 h 1164592"/>
              <a:gd name="connsiteX0" fmla="*/ 152713 w 821845"/>
              <a:gd name="connsiteY0" fmla="*/ 161 h 1164592"/>
              <a:gd name="connsiteX1" fmla="*/ 145570 w 821845"/>
              <a:gd name="connsiteY1" fmla="*/ 12067 h 1164592"/>
              <a:gd name="connsiteX2" fmla="*/ 140807 w 821845"/>
              <a:gd name="connsiteY2" fmla="*/ 19211 h 1164592"/>
              <a:gd name="connsiteX3" fmla="*/ 150332 w 821845"/>
              <a:gd name="connsiteY3" fmla="*/ 112080 h 1164592"/>
              <a:gd name="connsiteX4" fmla="*/ 131282 w 821845"/>
              <a:gd name="connsiteY4" fmla="*/ 159705 h 1164592"/>
              <a:gd name="connsiteX5" fmla="*/ 109851 w 821845"/>
              <a:gd name="connsiteY5" fmla="*/ 207330 h 1164592"/>
              <a:gd name="connsiteX6" fmla="*/ 59844 w 821845"/>
              <a:gd name="connsiteY6" fmla="*/ 254955 h 1164592"/>
              <a:gd name="connsiteX7" fmla="*/ 28888 w 821845"/>
              <a:gd name="connsiteY7" fmla="*/ 335917 h 1164592"/>
              <a:gd name="connsiteX8" fmla="*/ 24126 w 821845"/>
              <a:gd name="connsiteY8" fmla="*/ 378780 h 1164592"/>
              <a:gd name="connsiteX9" fmla="*/ 2695 w 821845"/>
              <a:gd name="connsiteY9" fmla="*/ 445455 h 1164592"/>
              <a:gd name="connsiteX10" fmla="*/ 313 w 821845"/>
              <a:gd name="connsiteY10" fmla="*/ 554992 h 1164592"/>
              <a:gd name="connsiteX11" fmla="*/ 2695 w 821845"/>
              <a:gd name="connsiteY11" fmla="*/ 562136 h 1164592"/>
              <a:gd name="connsiteX12" fmla="*/ 9838 w 821845"/>
              <a:gd name="connsiteY12" fmla="*/ 569280 h 1164592"/>
              <a:gd name="connsiteX13" fmla="*/ 36032 w 821845"/>
              <a:gd name="connsiteY13" fmla="*/ 595474 h 1164592"/>
              <a:gd name="connsiteX14" fmla="*/ 43176 w 821845"/>
              <a:gd name="connsiteY14" fmla="*/ 597855 h 1164592"/>
              <a:gd name="connsiteX15" fmla="*/ 50320 w 821845"/>
              <a:gd name="connsiteY15" fmla="*/ 602617 h 1164592"/>
              <a:gd name="connsiteX16" fmla="*/ 52701 w 821845"/>
              <a:gd name="connsiteY16" fmla="*/ 657386 h 1164592"/>
              <a:gd name="connsiteX17" fmla="*/ 55082 w 821845"/>
              <a:gd name="connsiteY17" fmla="*/ 693105 h 1164592"/>
              <a:gd name="connsiteX18" fmla="*/ 62226 w 821845"/>
              <a:gd name="connsiteY18" fmla="*/ 695486 h 1164592"/>
              <a:gd name="connsiteX19" fmla="*/ 100326 w 821845"/>
              <a:gd name="connsiteY19" fmla="*/ 700249 h 1164592"/>
              <a:gd name="connsiteX20" fmla="*/ 116995 w 821845"/>
              <a:gd name="connsiteY20" fmla="*/ 705011 h 1164592"/>
              <a:gd name="connsiteX21" fmla="*/ 147951 w 821845"/>
              <a:gd name="connsiteY21" fmla="*/ 724061 h 1164592"/>
              <a:gd name="connsiteX22" fmla="*/ 167001 w 821845"/>
              <a:gd name="connsiteY22" fmla="*/ 738349 h 1164592"/>
              <a:gd name="connsiteX23" fmla="*/ 176526 w 821845"/>
              <a:gd name="connsiteY23" fmla="*/ 745492 h 1164592"/>
              <a:gd name="connsiteX24" fmla="*/ 188432 w 821845"/>
              <a:gd name="connsiteY24" fmla="*/ 764542 h 1164592"/>
              <a:gd name="connsiteX25" fmla="*/ 195576 w 821845"/>
              <a:gd name="connsiteY25" fmla="*/ 785974 h 1164592"/>
              <a:gd name="connsiteX26" fmla="*/ 205101 w 821845"/>
              <a:gd name="connsiteY26" fmla="*/ 802642 h 1164592"/>
              <a:gd name="connsiteX27" fmla="*/ 212245 w 821845"/>
              <a:gd name="connsiteY27" fmla="*/ 828836 h 1164592"/>
              <a:gd name="connsiteX28" fmla="*/ 214626 w 821845"/>
              <a:gd name="connsiteY28" fmla="*/ 838361 h 1164592"/>
              <a:gd name="connsiteX29" fmla="*/ 221770 w 821845"/>
              <a:gd name="connsiteY29" fmla="*/ 857411 h 1164592"/>
              <a:gd name="connsiteX30" fmla="*/ 228913 w 821845"/>
              <a:gd name="connsiteY30" fmla="*/ 874080 h 1164592"/>
              <a:gd name="connsiteX31" fmla="*/ 240820 w 821845"/>
              <a:gd name="connsiteY31" fmla="*/ 890749 h 1164592"/>
              <a:gd name="connsiteX32" fmla="*/ 250345 w 821845"/>
              <a:gd name="connsiteY32" fmla="*/ 905036 h 1164592"/>
              <a:gd name="connsiteX33" fmla="*/ 255107 w 821845"/>
              <a:gd name="connsiteY33" fmla="*/ 912180 h 1164592"/>
              <a:gd name="connsiteX34" fmla="*/ 257488 w 821845"/>
              <a:gd name="connsiteY34" fmla="*/ 919324 h 1164592"/>
              <a:gd name="connsiteX35" fmla="*/ 259870 w 821845"/>
              <a:gd name="connsiteY35" fmla="*/ 931230 h 1164592"/>
              <a:gd name="connsiteX36" fmla="*/ 274157 w 821845"/>
              <a:gd name="connsiteY36" fmla="*/ 952661 h 1164592"/>
              <a:gd name="connsiteX37" fmla="*/ 281301 w 821845"/>
              <a:gd name="connsiteY37" fmla="*/ 957424 h 1164592"/>
              <a:gd name="connsiteX38" fmla="*/ 290826 w 821845"/>
              <a:gd name="connsiteY38" fmla="*/ 964567 h 1164592"/>
              <a:gd name="connsiteX39" fmla="*/ 307495 w 821845"/>
              <a:gd name="connsiteY39" fmla="*/ 978855 h 1164592"/>
              <a:gd name="connsiteX40" fmla="*/ 309876 w 821845"/>
              <a:gd name="connsiteY40" fmla="*/ 985999 h 1164592"/>
              <a:gd name="connsiteX41" fmla="*/ 295588 w 821845"/>
              <a:gd name="connsiteY41" fmla="*/ 1002667 h 1164592"/>
              <a:gd name="connsiteX42" fmla="*/ 288445 w 821845"/>
              <a:gd name="connsiteY42" fmla="*/ 1009811 h 1164592"/>
              <a:gd name="connsiteX43" fmla="*/ 290826 w 821845"/>
              <a:gd name="connsiteY43" fmla="*/ 1024099 h 1164592"/>
              <a:gd name="connsiteX44" fmla="*/ 297970 w 821845"/>
              <a:gd name="connsiteY44" fmla="*/ 1031242 h 1164592"/>
              <a:gd name="connsiteX45" fmla="*/ 314638 w 821845"/>
              <a:gd name="connsiteY45" fmla="*/ 1038386 h 1164592"/>
              <a:gd name="connsiteX46" fmla="*/ 338451 w 821845"/>
              <a:gd name="connsiteY46" fmla="*/ 1036005 h 1164592"/>
              <a:gd name="connsiteX47" fmla="*/ 359882 w 821845"/>
              <a:gd name="connsiteY47" fmla="*/ 1019336 h 1164592"/>
              <a:gd name="connsiteX48" fmla="*/ 376551 w 821845"/>
              <a:gd name="connsiteY48" fmla="*/ 1028861 h 1164592"/>
              <a:gd name="connsiteX49" fmla="*/ 378932 w 821845"/>
              <a:gd name="connsiteY49" fmla="*/ 1038386 h 1164592"/>
              <a:gd name="connsiteX50" fmla="*/ 376551 w 821845"/>
              <a:gd name="connsiteY50" fmla="*/ 1059817 h 1164592"/>
              <a:gd name="connsiteX51" fmla="*/ 367026 w 821845"/>
              <a:gd name="connsiteY51" fmla="*/ 1069342 h 1164592"/>
              <a:gd name="connsiteX52" fmla="*/ 352738 w 821845"/>
              <a:gd name="connsiteY52" fmla="*/ 1076486 h 1164592"/>
              <a:gd name="connsiteX53" fmla="*/ 333688 w 821845"/>
              <a:gd name="connsiteY53" fmla="*/ 1095536 h 1164592"/>
              <a:gd name="connsiteX54" fmla="*/ 338451 w 821845"/>
              <a:gd name="connsiteY54" fmla="*/ 1116967 h 1164592"/>
              <a:gd name="connsiteX55" fmla="*/ 357501 w 821845"/>
              <a:gd name="connsiteY55" fmla="*/ 1126492 h 1164592"/>
              <a:gd name="connsiteX56" fmla="*/ 364645 w 821845"/>
              <a:gd name="connsiteY56" fmla="*/ 1131255 h 1164592"/>
              <a:gd name="connsiteX57" fmla="*/ 374170 w 821845"/>
              <a:gd name="connsiteY57" fmla="*/ 1136017 h 1164592"/>
              <a:gd name="connsiteX58" fmla="*/ 390838 w 821845"/>
              <a:gd name="connsiteY58" fmla="*/ 1150305 h 1164592"/>
              <a:gd name="connsiteX59" fmla="*/ 397982 w 821845"/>
              <a:gd name="connsiteY59" fmla="*/ 1159830 h 1164592"/>
              <a:gd name="connsiteX60" fmla="*/ 407507 w 821845"/>
              <a:gd name="connsiteY60" fmla="*/ 1164592 h 1164592"/>
              <a:gd name="connsiteX61" fmla="*/ 431320 w 821845"/>
              <a:gd name="connsiteY61" fmla="*/ 1159830 h 1164592"/>
              <a:gd name="connsiteX62" fmla="*/ 438463 w 821845"/>
              <a:gd name="connsiteY62" fmla="*/ 1152686 h 1164592"/>
              <a:gd name="connsiteX63" fmla="*/ 447988 w 821845"/>
              <a:gd name="connsiteY63" fmla="*/ 1145542 h 1164592"/>
              <a:gd name="connsiteX64" fmla="*/ 469420 w 821845"/>
              <a:gd name="connsiteY64" fmla="*/ 1136017 h 1164592"/>
              <a:gd name="connsiteX65" fmla="*/ 490851 w 821845"/>
              <a:gd name="connsiteY65" fmla="*/ 1126492 h 1164592"/>
              <a:gd name="connsiteX66" fmla="*/ 581338 w 821845"/>
              <a:gd name="connsiteY66" fmla="*/ 1121730 h 1164592"/>
              <a:gd name="connsiteX67" fmla="*/ 593245 w 821845"/>
              <a:gd name="connsiteY67" fmla="*/ 1119349 h 1164592"/>
              <a:gd name="connsiteX68" fmla="*/ 602770 w 821845"/>
              <a:gd name="connsiteY68" fmla="*/ 1114586 h 1164592"/>
              <a:gd name="connsiteX69" fmla="*/ 609913 w 821845"/>
              <a:gd name="connsiteY69" fmla="*/ 1112205 h 1164592"/>
              <a:gd name="connsiteX70" fmla="*/ 614676 w 821845"/>
              <a:gd name="connsiteY70" fmla="*/ 1102680 h 1164592"/>
              <a:gd name="connsiteX71" fmla="*/ 617057 w 821845"/>
              <a:gd name="connsiteY71" fmla="*/ 1093155 h 1164592"/>
              <a:gd name="connsiteX72" fmla="*/ 605151 w 821845"/>
              <a:gd name="connsiteY72" fmla="*/ 1078867 h 1164592"/>
              <a:gd name="connsiteX73" fmla="*/ 600388 w 821845"/>
              <a:gd name="connsiteY73" fmla="*/ 1071724 h 1164592"/>
              <a:gd name="connsiteX74" fmla="*/ 598007 w 821845"/>
              <a:gd name="connsiteY74" fmla="*/ 1024099 h 1164592"/>
              <a:gd name="connsiteX75" fmla="*/ 600388 w 821845"/>
              <a:gd name="connsiteY75" fmla="*/ 1014574 h 1164592"/>
              <a:gd name="connsiteX76" fmla="*/ 605151 w 821845"/>
              <a:gd name="connsiteY76" fmla="*/ 1007430 h 1164592"/>
              <a:gd name="connsiteX77" fmla="*/ 614676 w 821845"/>
              <a:gd name="connsiteY77" fmla="*/ 988380 h 1164592"/>
              <a:gd name="connsiteX78" fmla="*/ 609913 w 821845"/>
              <a:gd name="connsiteY78" fmla="*/ 945517 h 1164592"/>
              <a:gd name="connsiteX79" fmla="*/ 602770 w 821845"/>
              <a:gd name="connsiteY79" fmla="*/ 933611 h 1164592"/>
              <a:gd name="connsiteX80" fmla="*/ 598007 w 821845"/>
              <a:gd name="connsiteY80" fmla="*/ 890749 h 1164592"/>
              <a:gd name="connsiteX81" fmla="*/ 600388 w 821845"/>
              <a:gd name="connsiteY81" fmla="*/ 850267 h 1164592"/>
              <a:gd name="connsiteX82" fmla="*/ 617057 w 821845"/>
              <a:gd name="connsiteY82" fmla="*/ 831217 h 1164592"/>
              <a:gd name="connsiteX83" fmla="*/ 624201 w 821845"/>
              <a:gd name="connsiteY83" fmla="*/ 826455 h 1164592"/>
              <a:gd name="connsiteX84" fmla="*/ 638488 w 821845"/>
              <a:gd name="connsiteY84" fmla="*/ 821692 h 1164592"/>
              <a:gd name="connsiteX85" fmla="*/ 650395 w 821845"/>
              <a:gd name="connsiteY85" fmla="*/ 814549 h 1164592"/>
              <a:gd name="connsiteX86" fmla="*/ 669445 w 821845"/>
              <a:gd name="connsiteY86" fmla="*/ 809786 h 1164592"/>
              <a:gd name="connsiteX87" fmla="*/ 676588 w 821845"/>
              <a:gd name="connsiteY87" fmla="*/ 807405 h 1164592"/>
              <a:gd name="connsiteX88" fmla="*/ 676588 w 821845"/>
              <a:gd name="connsiteY88" fmla="*/ 709774 h 1164592"/>
              <a:gd name="connsiteX89" fmla="*/ 659920 w 821845"/>
              <a:gd name="connsiteY89" fmla="*/ 697867 h 1164592"/>
              <a:gd name="connsiteX90" fmla="*/ 662301 w 821845"/>
              <a:gd name="connsiteY90" fmla="*/ 685961 h 1164592"/>
              <a:gd name="connsiteX91" fmla="*/ 678970 w 821845"/>
              <a:gd name="connsiteY91" fmla="*/ 688342 h 1164592"/>
              <a:gd name="connsiteX92" fmla="*/ 702782 w 821845"/>
              <a:gd name="connsiteY92" fmla="*/ 685961 h 1164592"/>
              <a:gd name="connsiteX93" fmla="*/ 709926 w 821845"/>
              <a:gd name="connsiteY93" fmla="*/ 678817 h 1164592"/>
              <a:gd name="connsiteX94" fmla="*/ 714688 w 821845"/>
              <a:gd name="connsiteY94" fmla="*/ 671674 h 1164592"/>
              <a:gd name="connsiteX95" fmla="*/ 733738 w 821845"/>
              <a:gd name="connsiteY95" fmla="*/ 662149 h 1164592"/>
              <a:gd name="connsiteX96" fmla="*/ 759932 w 821845"/>
              <a:gd name="connsiteY96" fmla="*/ 640717 h 1164592"/>
              <a:gd name="connsiteX97" fmla="*/ 778982 w 821845"/>
              <a:gd name="connsiteY97" fmla="*/ 635955 h 1164592"/>
              <a:gd name="connsiteX98" fmla="*/ 788507 w 821845"/>
              <a:gd name="connsiteY98" fmla="*/ 631192 h 1164592"/>
              <a:gd name="connsiteX99" fmla="*/ 805176 w 821845"/>
              <a:gd name="connsiteY99" fmla="*/ 626430 h 1164592"/>
              <a:gd name="connsiteX100" fmla="*/ 809938 w 821845"/>
              <a:gd name="connsiteY100" fmla="*/ 619286 h 1164592"/>
              <a:gd name="connsiteX101" fmla="*/ 817082 w 821845"/>
              <a:gd name="connsiteY101" fmla="*/ 612142 h 1164592"/>
              <a:gd name="connsiteX102" fmla="*/ 821845 w 821845"/>
              <a:gd name="connsiteY102" fmla="*/ 602617 h 1164592"/>
              <a:gd name="connsiteX103" fmla="*/ 817082 w 821845"/>
              <a:gd name="connsiteY103" fmla="*/ 593092 h 1164592"/>
              <a:gd name="connsiteX104" fmla="*/ 807557 w 821845"/>
              <a:gd name="connsiteY104" fmla="*/ 590711 h 1164592"/>
              <a:gd name="connsiteX105" fmla="*/ 795651 w 821845"/>
              <a:gd name="connsiteY105" fmla="*/ 588330 h 1164592"/>
              <a:gd name="connsiteX106" fmla="*/ 793270 w 821845"/>
              <a:gd name="connsiteY106" fmla="*/ 581186 h 1164592"/>
              <a:gd name="connsiteX107" fmla="*/ 788507 w 821845"/>
              <a:gd name="connsiteY107" fmla="*/ 574042 h 1164592"/>
              <a:gd name="connsiteX108" fmla="*/ 786126 w 821845"/>
              <a:gd name="connsiteY108" fmla="*/ 562136 h 1164592"/>
              <a:gd name="connsiteX109" fmla="*/ 783745 w 821845"/>
              <a:gd name="connsiteY109" fmla="*/ 554992 h 1164592"/>
              <a:gd name="connsiteX110" fmla="*/ 790888 w 821845"/>
              <a:gd name="connsiteY110" fmla="*/ 547849 h 1164592"/>
              <a:gd name="connsiteX111" fmla="*/ 776601 w 821845"/>
              <a:gd name="connsiteY111" fmla="*/ 538324 h 1164592"/>
              <a:gd name="connsiteX112" fmla="*/ 767076 w 821845"/>
              <a:gd name="connsiteY112" fmla="*/ 524036 h 1164592"/>
              <a:gd name="connsiteX113" fmla="*/ 762313 w 821845"/>
              <a:gd name="connsiteY113" fmla="*/ 504986 h 1164592"/>
              <a:gd name="connsiteX114" fmla="*/ 759932 w 821845"/>
              <a:gd name="connsiteY114" fmla="*/ 495461 h 1164592"/>
              <a:gd name="connsiteX115" fmla="*/ 755170 w 821845"/>
              <a:gd name="connsiteY115" fmla="*/ 481174 h 1164592"/>
              <a:gd name="connsiteX116" fmla="*/ 728976 w 821845"/>
              <a:gd name="connsiteY116" fmla="*/ 469267 h 1164592"/>
              <a:gd name="connsiteX117" fmla="*/ 714688 w 821845"/>
              <a:gd name="connsiteY117" fmla="*/ 464505 h 1164592"/>
              <a:gd name="connsiteX118" fmla="*/ 707545 w 821845"/>
              <a:gd name="connsiteY118" fmla="*/ 459742 h 1164592"/>
              <a:gd name="connsiteX119" fmla="*/ 681351 w 821845"/>
              <a:gd name="connsiteY119" fmla="*/ 450217 h 1164592"/>
              <a:gd name="connsiteX120" fmla="*/ 667063 w 821845"/>
              <a:gd name="connsiteY120" fmla="*/ 435930 h 1164592"/>
              <a:gd name="connsiteX121" fmla="*/ 659920 w 821845"/>
              <a:gd name="connsiteY121" fmla="*/ 428786 h 1164592"/>
              <a:gd name="connsiteX122" fmla="*/ 655157 w 821845"/>
              <a:gd name="connsiteY122" fmla="*/ 407355 h 1164592"/>
              <a:gd name="connsiteX123" fmla="*/ 652776 w 821845"/>
              <a:gd name="connsiteY123" fmla="*/ 397830 h 1164592"/>
              <a:gd name="connsiteX124" fmla="*/ 648013 w 821845"/>
              <a:gd name="connsiteY124" fmla="*/ 362111 h 1164592"/>
              <a:gd name="connsiteX125" fmla="*/ 633726 w 821845"/>
              <a:gd name="connsiteY125" fmla="*/ 333536 h 1164592"/>
              <a:gd name="connsiteX126" fmla="*/ 628963 w 821845"/>
              <a:gd name="connsiteY126" fmla="*/ 324011 h 1164592"/>
              <a:gd name="connsiteX127" fmla="*/ 624201 w 821845"/>
              <a:gd name="connsiteY127" fmla="*/ 312105 h 1164592"/>
              <a:gd name="connsiteX128" fmla="*/ 614676 w 821845"/>
              <a:gd name="connsiteY128" fmla="*/ 300199 h 1164592"/>
              <a:gd name="connsiteX129" fmla="*/ 612295 w 821845"/>
              <a:gd name="connsiteY129" fmla="*/ 293055 h 1164592"/>
              <a:gd name="connsiteX130" fmla="*/ 600388 w 821845"/>
              <a:gd name="connsiteY130" fmla="*/ 276386 h 1164592"/>
              <a:gd name="connsiteX131" fmla="*/ 586101 w 821845"/>
              <a:gd name="connsiteY131" fmla="*/ 254955 h 1164592"/>
              <a:gd name="connsiteX132" fmla="*/ 562288 w 821845"/>
              <a:gd name="connsiteY132" fmla="*/ 243049 h 1164592"/>
              <a:gd name="connsiteX133" fmla="*/ 543238 w 821845"/>
              <a:gd name="connsiteY133" fmla="*/ 233524 h 1164592"/>
              <a:gd name="connsiteX134" fmla="*/ 528951 w 821845"/>
              <a:gd name="connsiteY134" fmla="*/ 216855 h 1164592"/>
              <a:gd name="connsiteX135" fmla="*/ 519426 w 821845"/>
              <a:gd name="connsiteY135" fmla="*/ 195424 h 1164592"/>
              <a:gd name="connsiteX136" fmla="*/ 517045 w 821845"/>
              <a:gd name="connsiteY136" fmla="*/ 185899 h 1164592"/>
              <a:gd name="connsiteX137" fmla="*/ 509901 w 821845"/>
              <a:gd name="connsiteY137" fmla="*/ 173992 h 1164592"/>
              <a:gd name="connsiteX138" fmla="*/ 505138 w 821845"/>
              <a:gd name="connsiteY138" fmla="*/ 164467 h 1164592"/>
              <a:gd name="connsiteX139" fmla="*/ 502757 w 821845"/>
              <a:gd name="connsiteY139" fmla="*/ 157324 h 1164592"/>
              <a:gd name="connsiteX140" fmla="*/ 493232 w 821845"/>
              <a:gd name="connsiteY140" fmla="*/ 150180 h 1164592"/>
              <a:gd name="connsiteX141" fmla="*/ 471801 w 821845"/>
              <a:gd name="connsiteY141" fmla="*/ 138274 h 1164592"/>
              <a:gd name="connsiteX142" fmla="*/ 464657 w 821845"/>
              <a:gd name="connsiteY142" fmla="*/ 135892 h 1164592"/>
              <a:gd name="connsiteX143" fmla="*/ 447988 w 821845"/>
              <a:gd name="connsiteY143" fmla="*/ 133511 h 1164592"/>
              <a:gd name="connsiteX144" fmla="*/ 440845 w 821845"/>
              <a:gd name="connsiteY144" fmla="*/ 131130 h 1164592"/>
              <a:gd name="connsiteX145" fmla="*/ 433701 w 821845"/>
              <a:gd name="connsiteY145" fmla="*/ 123986 h 1164592"/>
              <a:gd name="connsiteX146" fmla="*/ 426557 w 821845"/>
              <a:gd name="connsiteY146" fmla="*/ 119224 h 1164592"/>
              <a:gd name="connsiteX147" fmla="*/ 424176 w 821845"/>
              <a:gd name="connsiteY147" fmla="*/ 112080 h 1164592"/>
              <a:gd name="connsiteX148" fmla="*/ 405126 w 821845"/>
              <a:gd name="connsiteY148" fmla="*/ 88267 h 1164592"/>
              <a:gd name="connsiteX149" fmla="*/ 400363 w 821845"/>
              <a:gd name="connsiteY149" fmla="*/ 81124 h 1164592"/>
              <a:gd name="connsiteX150" fmla="*/ 390838 w 821845"/>
              <a:gd name="connsiteY150" fmla="*/ 71599 h 1164592"/>
              <a:gd name="connsiteX151" fmla="*/ 386076 w 821845"/>
              <a:gd name="connsiteY151" fmla="*/ 64455 h 1164592"/>
              <a:gd name="connsiteX152" fmla="*/ 371788 w 821845"/>
              <a:gd name="connsiteY152" fmla="*/ 62074 h 1164592"/>
              <a:gd name="connsiteX153" fmla="*/ 345595 w 821845"/>
              <a:gd name="connsiteY153" fmla="*/ 57311 h 1164592"/>
              <a:gd name="connsiteX154" fmla="*/ 281301 w 821845"/>
              <a:gd name="connsiteY154" fmla="*/ 52549 h 1164592"/>
              <a:gd name="connsiteX155" fmla="*/ 278920 w 821845"/>
              <a:gd name="connsiteY155" fmla="*/ 43024 h 1164592"/>
              <a:gd name="connsiteX156" fmla="*/ 276538 w 821845"/>
              <a:gd name="connsiteY156" fmla="*/ 14449 h 1164592"/>
              <a:gd name="connsiteX157" fmla="*/ 269395 w 821845"/>
              <a:gd name="connsiteY157" fmla="*/ 12067 h 1164592"/>
              <a:gd name="connsiteX158" fmla="*/ 243201 w 821845"/>
              <a:gd name="connsiteY158" fmla="*/ 16830 h 1164592"/>
              <a:gd name="connsiteX159" fmla="*/ 231295 w 821845"/>
              <a:gd name="connsiteY159" fmla="*/ 23974 h 1164592"/>
              <a:gd name="connsiteX160" fmla="*/ 193195 w 821845"/>
              <a:gd name="connsiteY160" fmla="*/ 19211 h 1164592"/>
              <a:gd name="connsiteX161" fmla="*/ 186051 w 821845"/>
              <a:gd name="connsiteY161" fmla="*/ 14449 h 1164592"/>
              <a:gd name="connsiteX162" fmla="*/ 174145 w 821845"/>
              <a:gd name="connsiteY162" fmla="*/ 12067 h 1164592"/>
              <a:gd name="connsiteX163" fmla="*/ 167001 w 821845"/>
              <a:gd name="connsiteY163" fmla="*/ 9686 h 1164592"/>
              <a:gd name="connsiteX164" fmla="*/ 150332 w 821845"/>
              <a:gd name="connsiteY164" fmla="*/ 4924 h 1164592"/>
              <a:gd name="connsiteX165" fmla="*/ 152713 w 821845"/>
              <a:gd name="connsiteY165" fmla="*/ 161 h 1164592"/>
              <a:gd name="connsiteX0" fmla="*/ 153422 w 822554"/>
              <a:gd name="connsiteY0" fmla="*/ 161 h 1164592"/>
              <a:gd name="connsiteX1" fmla="*/ 146279 w 822554"/>
              <a:gd name="connsiteY1" fmla="*/ 12067 h 1164592"/>
              <a:gd name="connsiteX2" fmla="*/ 141516 w 822554"/>
              <a:gd name="connsiteY2" fmla="*/ 19211 h 1164592"/>
              <a:gd name="connsiteX3" fmla="*/ 151041 w 822554"/>
              <a:gd name="connsiteY3" fmla="*/ 112080 h 1164592"/>
              <a:gd name="connsiteX4" fmla="*/ 131991 w 822554"/>
              <a:gd name="connsiteY4" fmla="*/ 159705 h 1164592"/>
              <a:gd name="connsiteX5" fmla="*/ 110560 w 822554"/>
              <a:gd name="connsiteY5" fmla="*/ 207330 h 1164592"/>
              <a:gd name="connsiteX6" fmla="*/ 60553 w 822554"/>
              <a:gd name="connsiteY6" fmla="*/ 254955 h 1164592"/>
              <a:gd name="connsiteX7" fmla="*/ 29597 w 822554"/>
              <a:gd name="connsiteY7" fmla="*/ 335917 h 1164592"/>
              <a:gd name="connsiteX8" fmla="*/ 24835 w 822554"/>
              <a:gd name="connsiteY8" fmla="*/ 378780 h 1164592"/>
              <a:gd name="connsiteX9" fmla="*/ 3404 w 822554"/>
              <a:gd name="connsiteY9" fmla="*/ 445455 h 1164592"/>
              <a:gd name="connsiteX10" fmla="*/ 1022 w 822554"/>
              <a:gd name="connsiteY10" fmla="*/ 554992 h 1164592"/>
              <a:gd name="connsiteX11" fmla="*/ 3404 w 822554"/>
              <a:gd name="connsiteY11" fmla="*/ 562136 h 1164592"/>
              <a:gd name="connsiteX12" fmla="*/ 36741 w 822554"/>
              <a:gd name="connsiteY12" fmla="*/ 595474 h 1164592"/>
              <a:gd name="connsiteX13" fmla="*/ 43885 w 822554"/>
              <a:gd name="connsiteY13" fmla="*/ 597855 h 1164592"/>
              <a:gd name="connsiteX14" fmla="*/ 51029 w 822554"/>
              <a:gd name="connsiteY14" fmla="*/ 602617 h 1164592"/>
              <a:gd name="connsiteX15" fmla="*/ 53410 w 822554"/>
              <a:gd name="connsiteY15" fmla="*/ 657386 h 1164592"/>
              <a:gd name="connsiteX16" fmla="*/ 55791 w 822554"/>
              <a:gd name="connsiteY16" fmla="*/ 693105 h 1164592"/>
              <a:gd name="connsiteX17" fmla="*/ 62935 w 822554"/>
              <a:gd name="connsiteY17" fmla="*/ 695486 h 1164592"/>
              <a:gd name="connsiteX18" fmla="*/ 101035 w 822554"/>
              <a:gd name="connsiteY18" fmla="*/ 700249 h 1164592"/>
              <a:gd name="connsiteX19" fmla="*/ 117704 w 822554"/>
              <a:gd name="connsiteY19" fmla="*/ 705011 h 1164592"/>
              <a:gd name="connsiteX20" fmla="*/ 148660 w 822554"/>
              <a:gd name="connsiteY20" fmla="*/ 724061 h 1164592"/>
              <a:gd name="connsiteX21" fmla="*/ 167710 w 822554"/>
              <a:gd name="connsiteY21" fmla="*/ 738349 h 1164592"/>
              <a:gd name="connsiteX22" fmla="*/ 177235 w 822554"/>
              <a:gd name="connsiteY22" fmla="*/ 745492 h 1164592"/>
              <a:gd name="connsiteX23" fmla="*/ 189141 w 822554"/>
              <a:gd name="connsiteY23" fmla="*/ 764542 h 1164592"/>
              <a:gd name="connsiteX24" fmla="*/ 196285 w 822554"/>
              <a:gd name="connsiteY24" fmla="*/ 785974 h 1164592"/>
              <a:gd name="connsiteX25" fmla="*/ 205810 w 822554"/>
              <a:gd name="connsiteY25" fmla="*/ 802642 h 1164592"/>
              <a:gd name="connsiteX26" fmla="*/ 212954 w 822554"/>
              <a:gd name="connsiteY26" fmla="*/ 828836 h 1164592"/>
              <a:gd name="connsiteX27" fmla="*/ 215335 w 822554"/>
              <a:gd name="connsiteY27" fmla="*/ 838361 h 1164592"/>
              <a:gd name="connsiteX28" fmla="*/ 222479 w 822554"/>
              <a:gd name="connsiteY28" fmla="*/ 857411 h 1164592"/>
              <a:gd name="connsiteX29" fmla="*/ 229622 w 822554"/>
              <a:gd name="connsiteY29" fmla="*/ 874080 h 1164592"/>
              <a:gd name="connsiteX30" fmla="*/ 241529 w 822554"/>
              <a:gd name="connsiteY30" fmla="*/ 890749 h 1164592"/>
              <a:gd name="connsiteX31" fmla="*/ 251054 w 822554"/>
              <a:gd name="connsiteY31" fmla="*/ 905036 h 1164592"/>
              <a:gd name="connsiteX32" fmla="*/ 255816 w 822554"/>
              <a:gd name="connsiteY32" fmla="*/ 912180 h 1164592"/>
              <a:gd name="connsiteX33" fmla="*/ 258197 w 822554"/>
              <a:gd name="connsiteY33" fmla="*/ 919324 h 1164592"/>
              <a:gd name="connsiteX34" fmla="*/ 260579 w 822554"/>
              <a:gd name="connsiteY34" fmla="*/ 931230 h 1164592"/>
              <a:gd name="connsiteX35" fmla="*/ 274866 w 822554"/>
              <a:gd name="connsiteY35" fmla="*/ 952661 h 1164592"/>
              <a:gd name="connsiteX36" fmla="*/ 282010 w 822554"/>
              <a:gd name="connsiteY36" fmla="*/ 957424 h 1164592"/>
              <a:gd name="connsiteX37" fmla="*/ 291535 w 822554"/>
              <a:gd name="connsiteY37" fmla="*/ 964567 h 1164592"/>
              <a:gd name="connsiteX38" fmla="*/ 308204 w 822554"/>
              <a:gd name="connsiteY38" fmla="*/ 978855 h 1164592"/>
              <a:gd name="connsiteX39" fmla="*/ 310585 w 822554"/>
              <a:gd name="connsiteY39" fmla="*/ 985999 h 1164592"/>
              <a:gd name="connsiteX40" fmla="*/ 296297 w 822554"/>
              <a:gd name="connsiteY40" fmla="*/ 1002667 h 1164592"/>
              <a:gd name="connsiteX41" fmla="*/ 289154 w 822554"/>
              <a:gd name="connsiteY41" fmla="*/ 1009811 h 1164592"/>
              <a:gd name="connsiteX42" fmla="*/ 291535 w 822554"/>
              <a:gd name="connsiteY42" fmla="*/ 1024099 h 1164592"/>
              <a:gd name="connsiteX43" fmla="*/ 298679 w 822554"/>
              <a:gd name="connsiteY43" fmla="*/ 1031242 h 1164592"/>
              <a:gd name="connsiteX44" fmla="*/ 315347 w 822554"/>
              <a:gd name="connsiteY44" fmla="*/ 1038386 h 1164592"/>
              <a:gd name="connsiteX45" fmla="*/ 339160 w 822554"/>
              <a:gd name="connsiteY45" fmla="*/ 1036005 h 1164592"/>
              <a:gd name="connsiteX46" fmla="*/ 360591 w 822554"/>
              <a:gd name="connsiteY46" fmla="*/ 1019336 h 1164592"/>
              <a:gd name="connsiteX47" fmla="*/ 377260 w 822554"/>
              <a:gd name="connsiteY47" fmla="*/ 1028861 h 1164592"/>
              <a:gd name="connsiteX48" fmla="*/ 379641 w 822554"/>
              <a:gd name="connsiteY48" fmla="*/ 1038386 h 1164592"/>
              <a:gd name="connsiteX49" fmla="*/ 377260 w 822554"/>
              <a:gd name="connsiteY49" fmla="*/ 1059817 h 1164592"/>
              <a:gd name="connsiteX50" fmla="*/ 367735 w 822554"/>
              <a:gd name="connsiteY50" fmla="*/ 1069342 h 1164592"/>
              <a:gd name="connsiteX51" fmla="*/ 353447 w 822554"/>
              <a:gd name="connsiteY51" fmla="*/ 1076486 h 1164592"/>
              <a:gd name="connsiteX52" fmla="*/ 334397 w 822554"/>
              <a:gd name="connsiteY52" fmla="*/ 1095536 h 1164592"/>
              <a:gd name="connsiteX53" fmla="*/ 339160 w 822554"/>
              <a:gd name="connsiteY53" fmla="*/ 1116967 h 1164592"/>
              <a:gd name="connsiteX54" fmla="*/ 358210 w 822554"/>
              <a:gd name="connsiteY54" fmla="*/ 1126492 h 1164592"/>
              <a:gd name="connsiteX55" fmla="*/ 365354 w 822554"/>
              <a:gd name="connsiteY55" fmla="*/ 1131255 h 1164592"/>
              <a:gd name="connsiteX56" fmla="*/ 374879 w 822554"/>
              <a:gd name="connsiteY56" fmla="*/ 1136017 h 1164592"/>
              <a:gd name="connsiteX57" fmla="*/ 391547 w 822554"/>
              <a:gd name="connsiteY57" fmla="*/ 1150305 h 1164592"/>
              <a:gd name="connsiteX58" fmla="*/ 398691 w 822554"/>
              <a:gd name="connsiteY58" fmla="*/ 1159830 h 1164592"/>
              <a:gd name="connsiteX59" fmla="*/ 408216 w 822554"/>
              <a:gd name="connsiteY59" fmla="*/ 1164592 h 1164592"/>
              <a:gd name="connsiteX60" fmla="*/ 432029 w 822554"/>
              <a:gd name="connsiteY60" fmla="*/ 1159830 h 1164592"/>
              <a:gd name="connsiteX61" fmla="*/ 439172 w 822554"/>
              <a:gd name="connsiteY61" fmla="*/ 1152686 h 1164592"/>
              <a:gd name="connsiteX62" fmla="*/ 448697 w 822554"/>
              <a:gd name="connsiteY62" fmla="*/ 1145542 h 1164592"/>
              <a:gd name="connsiteX63" fmla="*/ 470129 w 822554"/>
              <a:gd name="connsiteY63" fmla="*/ 1136017 h 1164592"/>
              <a:gd name="connsiteX64" fmla="*/ 491560 w 822554"/>
              <a:gd name="connsiteY64" fmla="*/ 1126492 h 1164592"/>
              <a:gd name="connsiteX65" fmla="*/ 582047 w 822554"/>
              <a:gd name="connsiteY65" fmla="*/ 1121730 h 1164592"/>
              <a:gd name="connsiteX66" fmla="*/ 593954 w 822554"/>
              <a:gd name="connsiteY66" fmla="*/ 1119349 h 1164592"/>
              <a:gd name="connsiteX67" fmla="*/ 603479 w 822554"/>
              <a:gd name="connsiteY67" fmla="*/ 1114586 h 1164592"/>
              <a:gd name="connsiteX68" fmla="*/ 610622 w 822554"/>
              <a:gd name="connsiteY68" fmla="*/ 1112205 h 1164592"/>
              <a:gd name="connsiteX69" fmla="*/ 615385 w 822554"/>
              <a:gd name="connsiteY69" fmla="*/ 1102680 h 1164592"/>
              <a:gd name="connsiteX70" fmla="*/ 617766 w 822554"/>
              <a:gd name="connsiteY70" fmla="*/ 1093155 h 1164592"/>
              <a:gd name="connsiteX71" fmla="*/ 605860 w 822554"/>
              <a:gd name="connsiteY71" fmla="*/ 1078867 h 1164592"/>
              <a:gd name="connsiteX72" fmla="*/ 601097 w 822554"/>
              <a:gd name="connsiteY72" fmla="*/ 1071724 h 1164592"/>
              <a:gd name="connsiteX73" fmla="*/ 598716 w 822554"/>
              <a:gd name="connsiteY73" fmla="*/ 1024099 h 1164592"/>
              <a:gd name="connsiteX74" fmla="*/ 601097 w 822554"/>
              <a:gd name="connsiteY74" fmla="*/ 1014574 h 1164592"/>
              <a:gd name="connsiteX75" fmla="*/ 605860 w 822554"/>
              <a:gd name="connsiteY75" fmla="*/ 1007430 h 1164592"/>
              <a:gd name="connsiteX76" fmla="*/ 615385 w 822554"/>
              <a:gd name="connsiteY76" fmla="*/ 988380 h 1164592"/>
              <a:gd name="connsiteX77" fmla="*/ 610622 w 822554"/>
              <a:gd name="connsiteY77" fmla="*/ 945517 h 1164592"/>
              <a:gd name="connsiteX78" fmla="*/ 603479 w 822554"/>
              <a:gd name="connsiteY78" fmla="*/ 933611 h 1164592"/>
              <a:gd name="connsiteX79" fmla="*/ 598716 w 822554"/>
              <a:gd name="connsiteY79" fmla="*/ 890749 h 1164592"/>
              <a:gd name="connsiteX80" fmla="*/ 601097 w 822554"/>
              <a:gd name="connsiteY80" fmla="*/ 850267 h 1164592"/>
              <a:gd name="connsiteX81" fmla="*/ 617766 w 822554"/>
              <a:gd name="connsiteY81" fmla="*/ 831217 h 1164592"/>
              <a:gd name="connsiteX82" fmla="*/ 624910 w 822554"/>
              <a:gd name="connsiteY82" fmla="*/ 826455 h 1164592"/>
              <a:gd name="connsiteX83" fmla="*/ 639197 w 822554"/>
              <a:gd name="connsiteY83" fmla="*/ 821692 h 1164592"/>
              <a:gd name="connsiteX84" fmla="*/ 651104 w 822554"/>
              <a:gd name="connsiteY84" fmla="*/ 814549 h 1164592"/>
              <a:gd name="connsiteX85" fmla="*/ 670154 w 822554"/>
              <a:gd name="connsiteY85" fmla="*/ 809786 h 1164592"/>
              <a:gd name="connsiteX86" fmla="*/ 677297 w 822554"/>
              <a:gd name="connsiteY86" fmla="*/ 807405 h 1164592"/>
              <a:gd name="connsiteX87" fmla="*/ 677297 w 822554"/>
              <a:gd name="connsiteY87" fmla="*/ 709774 h 1164592"/>
              <a:gd name="connsiteX88" fmla="*/ 660629 w 822554"/>
              <a:gd name="connsiteY88" fmla="*/ 697867 h 1164592"/>
              <a:gd name="connsiteX89" fmla="*/ 663010 w 822554"/>
              <a:gd name="connsiteY89" fmla="*/ 685961 h 1164592"/>
              <a:gd name="connsiteX90" fmla="*/ 679679 w 822554"/>
              <a:gd name="connsiteY90" fmla="*/ 688342 h 1164592"/>
              <a:gd name="connsiteX91" fmla="*/ 703491 w 822554"/>
              <a:gd name="connsiteY91" fmla="*/ 685961 h 1164592"/>
              <a:gd name="connsiteX92" fmla="*/ 710635 w 822554"/>
              <a:gd name="connsiteY92" fmla="*/ 678817 h 1164592"/>
              <a:gd name="connsiteX93" fmla="*/ 715397 w 822554"/>
              <a:gd name="connsiteY93" fmla="*/ 671674 h 1164592"/>
              <a:gd name="connsiteX94" fmla="*/ 734447 w 822554"/>
              <a:gd name="connsiteY94" fmla="*/ 662149 h 1164592"/>
              <a:gd name="connsiteX95" fmla="*/ 760641 w 822554"/>
              <a:gd name="connsiteY95" fmla="*/ 640717 h 1164592"/>
              <a:gd name="connsiteX96" fmla="*/ 779691 w 822554"/>
              <a:gd name="connsiteY96" fmla="*/ 635955 h 1164592"/>
              <a:gd name="connsiteX97" fmla="*/ 789216 w 822554"/>
              <a:gd name="connsiteY97" fmla="*/ 631192 h 1164592"/>
              <a:gd name="connsiteX98" fmla="*/ 805885 w 822554"/>
              <a:gd name="connsiteY98" fmla="*/ 626430 h 1164592"/>
              <a:gd name="connsiteX99" fmla="*/ 810647 w 822554"/>
              <a:gd name="connsiteY99" fmla="*/ 619286 h 1164592"/>
              <a:gd name="connsiteX100" fmla="*/ 817791 w 822554"/>
              <a:gd name="connsiteY100" fmla="*/ 612142 h 1164592"/>
              <a:gd name="connsiteX101" fmla="*/ 822554 w 822554"/>
              <a:gd name="connsiteY101" fmla="*/ 602617 h 1164592"/>
              <a:gd name="connsiteX102" fmla="*/ 817791 w 822554"/>
              <a:gd name="connsiteY102" fmla="*/ 593092 h 1164592"/>
              <a:gd name="connsiteX103" fmla="*/ 808266 w 822554"/>
              <a:gd name="connsiteY103" fmla="*/ 590711 h 1164592"/>
              <a:gd name="connsiteX104" fmla="*/ 796360 w 822554"/>
              <a:gd name="connsiteY104" fmla="*/ 588330 h 1164592"/>
              <a:gd name="connsiteX105" fmla="*/ 793979 w 822554"/>
              <a:gd name="connsiteY105" fmla="*/ 581186 h 1164592"/>
              <a:gd name="connsiteX106" fmla="*/ 789216 w 822554"/>
              <a:gd name="connsiteY106" fmla="*/ 574042 h 1164592"/>
              <a:gd name="connsiteX107" fmla="*/ 786835 w 822554"/>
              <a:gd name="connsiteY107" fmla="*/ 562136 h 1164592"/>
              <a:gd name="connsiteX108" fmla="*/ 784454 w 822554"/>
              <a:gd name="connsiteY108" fmla="*/ 554992 h 1164592"/>
              <a:gd name="connsiteX109" fmla="*/ 791597 w 822554"/>
              <a:gd name="connsiteY109" fmla="*/ 547849 h 1164592"/>
              <a:gd name="connsiteX110" fmla="*/ 777310 w 822554"/>
              <a:gd name="connsiteY110" fmla="*/ 538324 h 1164592"/>
              <a:gd name="connsiteX111" fmla="*/ 767785 w 822554"/>
              <a:gd name="connsiteY111" fmla="*/ 524036 h 1164592"/>
              <a:gd name="connsiteX112" fmla="*/ 763022 w 822554"/>
              <a:gd name="connsiteY112" fmla="*/ 504986 h 1164592"/>
              <a:gd name="connsiteX113" fmla="*/ 760641 w 822554"/>
              <a:gd name="connsiteY113" fmla="*/ 495461 h 1164592"/>
              <a:gd name="connsiteX114" fmla="*/ 755879 w 822554"/>
              <a:gd name="connsiteY114" fmla="*/ 481174 h 1164592"/>
              <a:gd name="connsiteX115" fmla="*/ 729685 w 822554"/>
              <a:gd name="connsiteY115" fmla="*/ 469267 h 1164592"/>
              <a:gd name="connsiteX116" fmla="*/ 715397 w 822554"/>
              <a:gd name="connsiteY116" fmla="*/ 464505 h 1164592"/>
              <a:gd name="connsiteX117" fmla="*/ 708254 w 822554"/>
              <a:gd name="connsiteY117" fmla="*/ 459742 h 1164592"/>
              <a:gd name="connsiteX118" fmla="*/ 682060 w 822554"/>
              <a:gd name="connsiteY118" fmla="*/ 450217 h 1164592"/>
              <a:gd name="connsiteX119" fmla="*/ 667772 w 822554"/>
              <a:gd name="connsiteY119" fmla="*/ 435930 h 1164592"/>
              <a:gd name="connsiteX120" fmla="*/ 660629 w 822554"/>
              <a:gd name="connsiteY120" fmla="*/ 428786 h 1164592"/>
              <a:gd name="connsiteX121" fmla="*/ 655866 w 822554"/>
              <a:gd name="connsiteY121" fmla="*/ 407355 h 1164592"/>
              <a:gd name="connsiteX122" fmla="*/ 653485 w 822554"/>
              <a:gd name="connsiteY122" fmla="*/ 397830 h 1164592"/>
              <a:gd name="connsiteX123" fmla="*/ 648722 w 822554"/>
              <a:gd name="connsiteY123" fmla="*/ 362111 h 1164592"/>
              <a:gd name="connsiteX124" fmla="*/ 634435 w 822554"/>
              <a:gd name="connsiteY124" fmla="*/ 333536 h 1164592"/>
              <a:gd name="connsiteX125" fmla="*/ 629672 w 822554"/>
              <a:gd name="connsiteY125" fmla="*/ 324011 h 1164592"/>
              <a:gd name="connsiteX126" fmla="*/ 624910 w 822554"/>
              <a:gd name="connsiteY126" fmla="*/ 312105 h 1164592"/>
              <a:gd name="connsiteX127" fmla="*/ 615385 w 822554"/>
              <a:gd name="connsiteY127" fmla="*/ 300199 h 1164592"/>
              <a:gd name="connsiteX128" fmla="*/ 613004 w 822554"/>
              <a:gd name="connsiteY128" fmla="*/ 293055 h 1164592"/>
              <a:gd name="connsiteX129" fmla="*/ 601097 w 822554"/>
              <a:gd name="connsiteY129" fmla="*/ 276386 h 1164592"/>
              <a:gd name="connsiteX130" fmla="*/ 586810 w 822554"/>
              <a:gd name="connsiteY130" fmla="*/ 254955 h 1164592"/>
              <a:gd name="connsiteX131" fmla="*/ 562997 w 822554"/>
              <a:gd name="connsiteY131" fmla="*/ 243049 h 1164592"/>
              <a:gd name="connsiteX132" fmla="*/ 543947 w 822554"/>
              <a:gd name="connsiteY132" fmla="*/ 233524 h 1164592"/>
              <a:gd name="connsiteX133" fmla="*/ 529660 w 822554"/>
              <a:gd name="connsiteY133" fmla="*/ 216855 h 1164592"/>
              <a:gd name="connsiteX134" fmla="*/ 520135 w 822554"/>
              <a:gd name="connsiteY134" fmla="*/ 195424 h 1164592"/>
              <a:gd name="connsiteX135" fmla="*/ 517754 w 822554"/>
              <a:gd name="connsiteY135" fmla="*/ 185899 h 1164592"/>
              <a:gd name="connsiteX136" fmla="*/ 510610 w 822554"/>
              <a:gd name="connsiteY136" fmla="*/ 173992 h 1164592"/>
              <a:gd name="connsiteX137" fmla="*/ 505847 w 822554"/>
              <a:gd name="connsiteY137" fmla="*/ 164467 h 1164592"/>
              <a:gd name="connsiteX138" fmla="*/ 503466 w 822554"/>
              <a:gd name="connsiteY138" fmla="*/ 157324 h 1164592"/>
              <a:gd name="connsiteX139" fmla="*/ 493941 w 822554"/>
              <a:gd name="connsiteY139" fmla="*/ 150180 h 1164592"/>
              <a:gd name="connsiteX140" fmla="*/ 472510 w 822554"/>
              <a:gd name="connsiteY140" fmla="*/ 138274 h 1164592"/>
              <a:gd name="connsiteX141" fmla="*/ 465366 w 822554"/>
              <a:gd name="connsiteY141" fmla="*/ 135892 h 1164592"/>
              <a:gd name="connsiteX142" fmla="*/ 448697 w 822554"/>
              <a:gd name="connsiteY142" fmla="*/ 133511 h 1164592"/>
              <a:gd name="connsiteX143" fmla="*/ 441554 w 822554"/>
              <a:gd name="connsiteY143" fmla="*/ 131130 h 1164592"/>
              <a:gd name="connsiteX144" fmla="*/ 434410 w 822554"/>
              <a:gd name="connsiteY144" fmla="*/ 123986 h 1164592"/>
              <a:gd name="connsiteX145" fmla="*/ 427266 w 822554"/>
              <a:gd name="connsiteY145" fmla="*/ 119224 h 1164592"/>
              <a:gd name="connsiteX146" fmla="*/ 424885 w 822554"/>
              <a:gd name="connsiteY146" fmla="*/ 112080 h 1164592"/>
              <a:gd name="connsiteX147" fmla="*/ 405835 w 822554"/>
              <a:gd name="connsiteY147" fmla="*/ 88267 h 1164592"/>
              <a:gd name="connsiteX148" fmla="*/ 401072 w 822554"/>
              <a:gd name="connsiteY148" fmla="*/ 81124 h 1164592"/>
              <a:gd name="connsiteX149" fmla="*/ 391547 w 822554"/>
              <a:gd name="connsiteY149" fmla="*/ 71599 h 1164592"/>
              <a:gd name="connsiteX150" fmla="*/ 386785 w 822554"/>
              <a:gd name="connsiteY150" fmla="*/ 64455 h 1164592"/>
              <a:gd name="connsiteX151" fmla="*/ 372497 w 822554"/>
              <a:gd name="connsiteY151" fmla="*/ 62074 h 1164592"/>
              <a:gd name="connsiteX152" fmla="*/ 346304 w 822554"/>
              <a:gd name="connsiteY152" fmla="*/ 57311 h 1164592"/>
              <a:gd name="connsiteX153" fmla="*/ 282010 w 822554"/>
              <a:gd name="connsiteY153" fmla="*/ 52549 h 1164592"/>
              <a:gd name="connsiteX154" fmla="*/ 279629 w 822554"/>
              <a:gd name="connsiteY154" fmla="*/ 43024 h 1164592"/>
              <a:gd name="connsiteX155" fmla="*/ 277247 w 822554"/>
              <a:gd name="connsiteY155" fmla="*/ 14449 h 1164592"/>
              <a:gd name="connsiteX156" fmla="*/ 270104 w 822554"/>
              <a:gd name="connsiteY156" fmla="*/ 12067 h 1164592"/>
              <a:gd name="connsiteX157" fmla="*/ 243910 w 822554"/>
              <a:gd name="connsiteY157" fmla="*/ 16830 h 1164592"/>
              <a:gd name="connsiteX158" fmla="*/ 232004 w 822554"/>
              <a:gd name="connsiteY158" fmla="*/ 23974 h 1164592"/>
              <a:gd name="connsiteX159" fmla="*/ 193904 w 822554"/>
              <a:gd name="connsiteY159" fmla="*/ 19211 h 1164592"/>
              <a:gd name="connsiteX160" fmla="*/ 186760 w 822554"/>
              <a:gd name="connsiteY160" fmla="*/ 14449 h 1164592"/>
              <a:gd name="connsiteX161" fmla="*/ 174854 w 822554"/>
              <a:gd name="connsiteY161" fmla="*/ 12067 h 1164592"/>
              <a:gd name="connsiteX162" fmla="*/ 167710 w 822554"/>
              <a:gd name="connsiteY162" fmla="*/ 9686 h 1164592"/>
              <a:gd name="connsiteX163" fmla="*/ 151041 w 822554"/>
              <a:gd name="connsiteY163" fmla="*/ 4924 h 1164592"/>
              <a:gd name="connsiteX164" fmla="*/ 153422 w 822554"/>
              <a:gd name="connsiteY164" fmla="*/ 161 h 1164592"/>
              <a:gd name="connsiteX0" fmla="*/ 152714 w 821846"/>
              <a:gd name="connsiteY0" fmla="*/ 161 h 1164592"/>
              <a:gd name="connsiteX1" fmla="*/ 145571 w 821846"/>
              <a:gd name="connsiteY1" fmla="*/ 12067 h 1164592"/>
              <a:gd name="connsiteX2" fmla="*/ 140808 w 821846"/>
              <a:gd name="connsiteY2" fmla="*/ 19211 h 1164592"/>
              <a:gd name="connsiteX3" fmla="*/ 150333 w 821846"/>
              <a:gd name="connsiteY3" fmla="*/ 112080 h 1164592"/>
              <a:gd name="connsiteX4" fmla="*/ 131283 w 821846"/>
              <a:gd name="connsiteY4" fmla="*/ 159705 h 1164592"/>
              <a:gd name="connsiteX5" fmla="*/ 109852 w 821846"/>
              <a:gd name="connsiteY5" fmla="*/ 207330 h 1164592"/>
              <a:gd name="connsiteX6" fmla="*/ 59845 w 821846"/>
              <a:gd name="connsiteY6" fmla="*/ 254955 h 1164592"/>
              <a:gd name="connsiteX7" fmla="*/ 28889 w 821846"/>
              <a:gd name="connsiteY7" fmla="*/ 335917 h 1164592"/>
              <a:gd name="connsiteX8" fmla="*/ 24127 w 821846"/>
              <a:gd name="connsiteY8" fmla="*/ 378780 h 1164592"/>
              <a:gd name="connsiteX9" fmla="*/ 2696 w 821846"/>
              <a:gd name="connsiteY9" fmla="*/ 445455 h 1164592"/>
              <a:gd name="connsiteX10" fmla="*/ 314 w 821846"/>
              <a:gd name="connsiteY10" fmla="*/ 554992 h 1164592"/>
              <a:gd name="connsiteX11" fmla="*/ 36033 w 821846"/>
              <a:gd name="connsiteY11" fmla="*/ 595474 h 1164592"/>
              <a:gd name="connsiteX12" fmla="*/ 43177 w 821846"/>
              <a:gd name="connsiteY12" fmla="*/ 597855 h 1164592"/>
              <a:gd name="connsiteX13" fmla="*/ 50321 w 821846"/>
              <a:gd name="connsiteY13" fmla="*/ 602617 h 1164592"/>
              <a:gd name="connsiteX14" fmla="*/ 52702 w 821846"/>
              <a:gd name="connsiteY14" fmla="*/ 657386 h 1164592"/>
              <a:gd name="connsiteX15" fmla="*/ 55083 w 821846"/>
              <a:gd name="connsiteY15" fmla="*/ 693105 h 1164592"/>
              <a:gd name="connsiteX16" fmla="*/ 62227 w 821846"/>
              <a:gd name="connsiteY16" fmla="*/ 695486 h 1164592"/>
              <a:gd name="connsiteX17" fmla="*/ 100327 w 821846"/>
              <a:gd name="connsiteY17" fmla="*/ 700249 h 1164592"/>
              <a:gd name="connsiteX18" fmla="*/ 116996 w 821846"/>
              <a:gd name="connsiteY18" fmla="*/ 705011 h 1164592"/>
              <a:gd name="connsiteX19" fmla="*/ 147952 w 821846"/>
              <a:gd name="connsiteY19" fmla="*/ 724061 h 1164592"/>
              <a:gd name="connsiteX20" fmla="*/ 167002 w 821846"/>
              <a:gd name="connsiteY20" fmla="*/ 738349 h 1164592"/>
              <a:gd name="connsiteX21" fmla="*/ 176527 w 821846"/>
              <a:gd name="connsiteY21" fmla="*/ 745492 h 1164592"/>
              <a:gd name="connsiteX22" fmla="*/ 188433 w 821846"/>
              <a:gd name="connsiteY22" fmla="*/ 764542 h 1164592"/>
              <a:gd name="connsiteX23" fmla="*/ 195577 w 821846"/>
              <a:gd name="connsiteY23" fmla="*/ 785974 h 1164592"/>
              <a:gd name="connsiteX24" fmla="*/ 205102 w 821846"/>
              <a:gd name="connsiteY24" fmla="*/ 802642 h 1164592"/>
              <a:gd name="connsiteX25" fmla="*/ 212246 w 821846"/>
              <a:gd name="connsiteY25" fmla="*/ 828836 h 1164592"/>
              <a:gd name="connsiteX26" fmla="*/ 214627 w 821846"/>
              <a:gd name="connsiteY26" fmla="*/ 838361 h 1164592"/>
              <a:gd name="connsiteX27" fmla="*/ 221771 w 821846"/>
              <a:gd name="connsiteY27" fmla="*/ 857411 h 1164592"/>
              <a:gd name="connsiteX28" fmla="*/ 228914 w 821846"/>
              <a:gd name="connsiteY28" fmla="*/ 874080 h 1164592"/>
              <a:gd name="connsiteX29" fmla="*/ 240821 w 821846"/>
              <a:gd name="connsiteY29" fmla="*/ 890749 h 1164592"/>
              <a:gd name="connsiteX30" fmla="*/ 250346 w 821846"/>
              <a:gd name="connsiteY30" fmla="*/ 905036 h 1164592"/>
              <a:gd name="connsiteX31" fmla="*/ 255108 w 821846"/>
              <a:gd name="connsiteY31" fmla="*/ 912180 h 1164592"/>
              <a:gd name="connsiteX32" fmla="*/ 257489 w 821846"/>
              <a:gd name="connsiteY32" fmla="*/ 919324 h 1164592"/>
              <a:gd name="connsiteX33" fmla="*/ 259871 w 821846"/>
              <a:gd name="connsiteY33" fmla="*/ 931230 h 1164592"/>
              <a:gd name="connsiteX34" fmla="*/ 274158 w 821846"/>
              <a:gd name="connsiteY34" fmla="*/ 952661 h 1164592"/>
              <a:gd name="connsiteX35" fmla="*/ 281302 w 821846"/>
              <a:gd name="connsiteY35" fmla="*/ 957424 h 1164592"/>
              <a:gd name="connsiteX36" fmla="*/ 290827 w 821846"/>
              <a:gd name="connsiteY36" fmla="*/ 964567 h 1164592"/>
              <a:gd name="connsiteX37" fmla="*/ 307496 w 821846"/>
              <a:gd name="connsiteY37" fmla="*/ 978855 h 1164592"/>
              <a:gd name="connsiteX38" fmla="*/ 309877 w 821846"/>
              <a:gd name="connsiteY38" fmla="*/ 985999 h 1164592"/>
              <a:gd name="connsiteX39" fmla="*/ 295589 w 821846"/>
              <a:gd name="connsiteY39" fmla="*/ 1002667 h 1164592"/>
              <a:gd name="connsiteX40" fmla="*/ 288446 w 821846"/>
              <a:gd name="connsiteY40" fmla="*/ 1009811 h 1164592"/>
              <a:gd name="connsiteX41" fmla="*/ 290827 w 821846"/>
              <a:gd name="connsiteY41" fmla="*/ 1024099 h 1164592"/>
              <a:gd name="connsiteX42" fmla="*/ 297971 w 821846"/>
              <a:gd name="connsiteY42" fmla="*/ 1031242 h 1164592"/>
              <a:gd name="connsiteX43" fmla="*/ 314639 w 821846"/>
              <a:gd name="connsiteY43" fmla="*/ 1038386 h 1164592"/>
              <a:gd name="connsiteX44" fmla="*/ 338452 w 821846"/>
              <a:gd name="connsiteY44" fmla="*/ 1036005 h 1164592"/>
              <a:gd name="connsiteX45" fmla="*/ 359883 w 821846"/>
              <a:gd name="connsiteY45" fmla="*/ 1019336 h 1164592"/>
              <a:gd name="connsiteX46" fmla="*/ 376552 w 821846"/>
              <a:gd name="connsiteY46" fmla="*/ 1028861 h 1164592"/>
              <a:gd name="connsiteX47" fmla="*/ 378933 w 821846"/>
              <a:gd name="connsiteY47" fmla="*/ 1038386 h 1164592"/>
              <a:gd name="connsiteX48" fmla="*/ 376552 w 821846"/>
              <a:gd name="connsiteY48" fmla="*/ 1059817 h 1164592"/>
              <a:gd name="connsiteX49" fmla="*/ 367027 w 821846"/>
              <a:gd name="connsiteY49" fmla="*/ 1069342 h 1164592"/>
              <a:gd name="connsiteX50" fmla="*/ 352739 w 821846"/>
              <a:gd name="connsiteY50" fmla="*/ 1076486 h 1164592"/>
              <a:gd name="connsiteX51" fmla="*/ 333689 w 821846"/>
              <a:gd name="connsiteY51" fmla="*/ 1095536 h 1164592"/>
              <a:gd name="connsiteX52" fmla="*/ 338452 w 821846"/>
              <a:gd name="connsiteY52" fmla="*/ 1116967 h 1164592"/>
              <a:gd name="connsiteX53" fmla="*/ 357502 w 821846"/>
              <a:gd name="connsiteY53" fmla="*/ 1126492 h 1164592"/>
              <a:gd name="connsiteX54" fmla="*/ 364646 w 821846"/>
              <a:gd name="connsiteY54" fmla="*/ 1131255 h 1164592"/>
              <a:gd name="connsiteX55" fmla="*/ 374171 w 821846"/>
              <a:gd name="connsiteY55" fmla="*/ 1136017 h 1164592"/>
              <a:gd name="connsiteX56" fmla="*/ 390839 w 821846"/>
              <a:gd name="connsiteY56" fmla="*/ 1150305 h 1164592"/>
              <a:gd name="connsiteX57" fmla="*/ 397983 w 821846"/>
              <a:gd name="connsiteY57" fmla="*/ 1159830 h 1164592"/>
              <a:gd name="connsiteX58" fmla="*/ 407508 w 821846"/>
              <a:gd name="connsiteY58" fmla="*/ 1164592 h 1164592"/>
              <a:gd name="connsiteX59" fmla="*/ 431321 w 821846"/>
              <a:gd name="connsiteY59" fmla="*/ 1159830 h 1164592"/>
              <a:gd name="connsiteX60" fmla="*/ 438464 w 821846"/>
              <a:gd name="connsiteY60" fmla="*/ 1152686 h 1164592"/>
              <a:gd name="connsiteX61" fmla="*/ 447989 w 821846"/>
              <a:gd name="connsiteY61" fmla="*/ 1145542 h 1164592"/>
              <a:gd name="connsiteX62" fmla="*/ 469421 w 821846"/>
              <a:gd name="connsiteY62" fmla="*/ 1136017 h 1164592"/>
              <a:gd name="connsiteX63" fmla="*/ 490852 w 821846"/>
              <a:gd name="connsiteY63" fmla="*/ 1126492 h 1164592"/>
              <a:gd name="connsiteX64" fmla="*/ 581339 w 821846"/>
              <a:gd name="connsiteY64" fmla="*/ 1121730 h 1164592"/>
              <a:gd name="connsiteX65" fmla="*/ 593246 w 821846"/>
              <a:gd name="connsiteY65" fmla="*/ 1119349 h 1164592"/>
              <a:gd name="connsiteX66" fmla="*/ 602771 w 821846"/>
              <a:gd name="connsiteY66" fmla="*/ 1114586 h 1164592"/>
              <a:gd name="connsiteX67" fmla="*/ 609914 w 821846"/>
              <a:gd name="connsiteY67" fmla="*/ 1112205 h 1164592"/>
              <a:gd name="connsiteX68" fmla="*/ 614677 w 821846"/>
              <a:gd name="connsiteY68" fmla="*/ 1102680 h 1164592"/>
              <a:gd name="connsiteX69" fmla="*/ 617058 w 821846"/>
              <a:gd name="connsiteY69" fmla="*/ 1093155 h 1164592"/>
              <a:gd name="connsiteX70" fmla="*/ 605152 w 821846"/>
              <a:gd name="connsiteY70" fmla="*/ 1078867 h 1164592"/>
              <a:gd name="connsiteX71" fmla="*/ 600389 w 821846"/>
              <a:gd name="connsiteY71" fmla="*/ 1071724 h 1164592"/>
              <a:gd name="connsiteX72" fmla="*/ 598008 w 821846"/>
              <a:gd name="connsiteY72" fmla="*/ 1024099 h 1164592"/>
              <a:gd name="connsiteX73" fmla="*/ 600389 w 821846"/>
              <a:gd name="connsiteY73" fmla="*/ 1014574 h 1164592"/>
              <a:gd name="connsiteX74" fmla="*/ 605152 w 821846"/>
              <a:gd name="connsiteY74" fmla="*/ 1007430 h 1164592"/>
              <a:gd name="connsiteX75" fmla="*/ 614677 w 821846"/>
              <a:gd name="connsiteY75" fmla="*/ 988380 h 1164592"/>
              <a:gd name="connsiteX76" fmla="*/ 609914 w 821846"/>
              <a:gd name="connsiteY76" fmla="*/ 945517 h 1164592"/>
              <a:gd name="connsiteX77" fmla="*/ 602771 w 821846"/>
              <a:gd name="connsiteY77" fmla="*/ 933611 h 1164592"/>
              <a:gd name="connsiteX78" fmla="*/ 598008 w 821846"/>
              <a:gd name="connsiteY78" fmla="*/ 890749 h 1164592"/>
              <a:gd name="connsiteX79" fmla="*/ 600389 w 821846"/>
              <a:gd name="connsiteY79" fmla="*/ 850267 h 1164592"/>
              <a:gd name="connsiteX80" fmla="*/ 617058 w 821846"/>
              <a:gd name="connsiteY80" fmla="*/ 831217 h 1164592"/>
              <a:gd name="connsiteX81" fmla="*/ 624202 w 821846"/>
              <a:gd name="connsiteY81" fmla="*/ 826455 h 1164592"/>
              <a:gd name="connsiteX82" fmla="*/ 638489 w 821846"/>
              <a:gd name="connsiteY82" fmla="*/ 821692 h 1164592"/>
              <a:gd name="connsiteX83" fmla="*/ 650396 w 821846"/>
              <a:gd name="connsiteY83" fmla="*/ 814549 h 1164592"/>
              <a:gd name="connsiteX84" fmla="*/ 669446 w 821846"/>
              <a:gd name="connsiteY84" fmla="*/ 809786 h 1164592"/>
              <a:gd name="connsiteX85" fmla="*/ 676589 w 821846"/>
              <a:gd name="connsiteY85" fmla="*/ 807405 h 1164592"/>
              <a:gd name="connsiteX86" fmla="*/ 676589 w 821846"/>
              <a:gd name="connsiteY86" fmla="*/ 709774 h 1164592"/>
              <a:gd name="connsiteX87" fmla="*/ 659921 w 821846"/>
              <a:gd name="connsiteY87" fmla="*/ 697867 h 1164592"/>
              <a:gd name="connsiteX88" fmla="*/ 662302 w 821846"/>
              <a:gd name="connsiteY88" fmla="*/ 685961 h 1164592"/>
              <a:gd name="connsiteX89" fmla="*/ 678971 w 821846"/>
              <a:gd name="connsiteY89" fmla="*/ 688342 h 1164592"/>
              <a:gd name="connsiteX90" fmla="*/ 702783 w 821846"/>
              <a:gd name="connsiteY90" fmla="*/ 685961 h 1164592"/>
              <a:gd name="connsiteX91" fmla="*/ 709927 w 821846"/>
              <a:gd name="connsiteY91" fmla="*/ 678817 h 1164592"/>
              <a:gd name="connsiteX92" fmla="*/ 714689 w 821846"/>
              <a:gd name="connsiteY92" fmla="*/ 671674 h 1164592"/>
              <a:gd name="connsiteX93" fmla="*/ 733739 w 821846"/>
              <a:gd name="connsiteY93" fmla="*/ 662149 h 1164592"/>
              <a:gd name="connsiteX94" fmla="*/ 759933 w 821846"/>
              <a:gd name="connsiteY94" fmla="*/ 640717 h 1164592"/>
              <a:gd name="connsiteX95" fmla="*/ 778983 w 821846"/>
              <a:gd name="connsiteY95" fmla="*/ 635955 h 1164592"/>
              <a:gd name="connsiteX96" fmla="*/ 788508 w 821846"/>
              <a:gd name="connsiteY96" fmla="*/ 631192 h 1164592"/>
              <a:gd name="connsiteX97" fmla="*/ 805177 w 821846"/>
              <a:gd name="connsiteY97" fmla="*/ 626430 h 1164592"/>
              <a:gd name="connsiteX98" fmla="*/ 809939 w 821846"/>
              <a:gd name="connsiteY98" fmla="*/ 619286 h 1164592"/>
              <a:gd name="connsiteX99" fmla="*/ 817083 w 821846"/>
              <a:gd name="connsiteY99" fmla="*/ 612142 h 1164592"/>
              <a:gd name="connsiteX100" fmla="*/ 821846 w 821846"/>
              <a:gd name="connsiteY100" fmla="*/ 602617 h 1164592"/>
              <a:gd name="connsiteX101" fmla="*/ 817083 w 821846"/>
              <a:gd name="connsiteY101" fmla="*/ 593092 h 1164592"/>
              <a:gd name="connsiteX102" fmla="*/ 807558 w 821846"/>
              <a:gd name="connsiteY102" fmla="*/ 590711 h 1164592"/>
              <a:gd name="connsiteX103" fmla="*/ 795652 w 821846"/>
              <a:gd name="connsiteY103" fmla="*/ 588330 h 1164592"/>
              <a:gd name="connsiteX104" fmla="*/ 793271 w 821846"/>
              <a:gd name="connsiteY104" fmla="*/ 581186 h 1164592"/>
              <a:gd name="connsiteX105" fmla="*/ 788508 w 821846"/>
              <a:gd name="connsiteY105" fmla="*/ 574042 h 1164592"/>
              <a:gd name="connsiteX106" fmla="*/ 786127 w 821846"/>
              <a:gd name="connsiteY106" fmla="*/ 562136 h 1164592"/>
              <a:gd name="connsiteX107" fmla="*/ 783746 w 821846"/>
              <a:gd name="connsiteY107" fmla="*/ 554992 h 1164592"/>
              <a:gd name="connsiteX108" fmla="*/ 790889 w 821846"/>
              <a:gd name="connsiteY108" fmla="*/ 547849 h 1164592"/>
              <a:gd name="connsiteX109" fmla="*/ 776602 w 821846"/>
              <a:gd name="connsiteY109" fmla="*/ 538324 h 1164592"/>
              <a:gd name="connsiteX110" fmla="*/ 767077 w 821846"/>
              <a:gd name="connsiteY110" fmla="*/ 524036 h 1164592"/>
              <a:gd name="connsiteX111" fmla="*/ 762314 w 821846"/>
              <a:gd name="connsiteY111" fmla="*/ 504986 h 1164592"/>
              <a:gd name="connsiteX112" fmla="*/ 759933 w 821846"/>
              <a:gd name="connsiteY112" fmla="*/ 495461 h 1164592"/>
              <a:gd name="connsiteX113" fmla="*/ 755171 w 821846"/>
              <a:gd name="connsiteY113" fmla="*/ 481174 h 1164592"/>
              <a:gd name="connsiteX114" fmla="*/ 728977 w 821846"/>
              <a:gd name="connsiteY114" fmla="*/ 469267 h 1164592"/>
              <a:gd name="connsiteX115" fmla="*/ 714689 w 821846"/>
              <a:gd name="connsiteY115" fmla="*/ 464505 h 1164592"/>
              <a:gd name="connsiteX116" fmla="*/ 707546 w 821846"/>
              <a:gd name="connsiteY116" fmla="*/ 459742 h 1164592"/>
              <a:gd name="connsiteX117" fmla="*/ 681352 w 821846"/>
              <a:gd name="connsiteY117" fmla="*/ 450217 h 1164592"/>
              <a:gd name="connsiteX118" fmla="*/ 667064 w 821846"/>
              <a:gd name="connsiteY118" fmla="*/ 435930 h 1164592"/>
              <a:gd name="connsiteX119" fmla="*/ 659921 w 821846"/>
              <a:gd name="connsiteY119" fmla="*/ 428786 h 1164592"/>
              <a:gd name="connsiteX120" fmla="*/ 655158 w 821846"/>
              <a:gd name="connsiteY120" fmla="*/ 407355 h 1164592"/>
              <a:gd name="connsiteX121" fmla="*/ 652777 w 821846"/>
              <a:gd name="connsiteY121" fmla="*/ 397830 h 1164592"/>
              <a:gd name="connsiteX122" fmla="*/ 648014 w 821846"/>
              <a:gd name="connsiteY122" fmla="*/ 362111 h 1164592"/>
              <a:gd name="connsiteX123" fmla="*/ 633727 w 821846"/>
              <a:gd name="connsiteY123" fmla="*/ 333536 h 1164592"/>
              <a:gd name="connsiteX124" fmla="*/ 628964 w 821846"/>
              <a:gd name="connsiteY124" fmla="*/ 324011 h 1164592"/>
              <a:gd name="connsiteX125" fmla="*/ 624202 w 821846"/>
              <a:gd name="connsiteY125" fmla="*/ 312105 h 1164592"/>
              <a:gd name="connsiteX126" fmla="*/ 614677 w 821846"/>
              <a:gd name="connsiteY126" fmla="*/ 300199 h 1164592"/>
              <a:gd name="connsiteX127" fmla="*/ 612296 w 821846"/>
              <a:gd name="connsiteY127" fmla="*/ 293055 h 1164592"/>
              <a:gd name="connsiteX128" fmla="*/ 600389 w 821846"/>
              <a:gd name="connsiteY128" fmla="*/ 276386 h 1164592"/>
              <a:gd name="connsiteX129" fmla="*/ 586102 w 821846"/>
              <a:gd name="connsiteY129" fmla="*/ 254955 h 1164592"/>
              <a:gd name="connsiteX130" fmla="*/ 562289 w 821846"/>
              <a:gd name="connsiteY130" fmla="*/ 243049 h 1164592"/>
              <a:gd name="connsiteX131" fmla="*/ 543239 w 821846"/>
              <a:gd name="connsiteY131" fmla="*/ 233524 h 1164592"/>
              <a:gd name="connsiteX132" fmla="*/ 528952 w 821846"/>
              <a:gd name="connsiteY132" fmla="*/ 216855 h 1164592"/>
              <a:gd name="connsiteX133" fmla="*/ 519427 w 821846"/>
              <a:gd name="connsiteY133" fmla="*/ 195424 h 1164592"/>
              <a:gd name="connsiteX134" fmla="*/ 517046 w 821846"/>
              <a:gd name="connsiteY134" fmla="*/ 185899 h 1164592"/>
              <a:gd name="connsiteX135" fmla="*/ 509902 w 821846"/>
              <a:gd name="connsiteY135" fmla="*/ 173992 h 1164592"/>
              <a:gd name="connsiteX136" fmla="*/ 505139 w 821846"/>
              <a:gd name="connsiteY136" fmla="*/ 164467 h 1164592"/>
              <a:gd name="connsiteX137" fmla="*/ 502758 w 821846"/>
              <a:gd name="connsiteY137" fmla="*/ 157324 h 1164592"/>
              <a:gd name="connsiteX138" fmla="*/ 493233 w 821846"/>
              <a:gd name="connsiteY138" fmla="*/ 150180 h 1164592"/>
              <a:gd name="connsiteX139" fmla="*/ 471802 w 821846"/>
              <a:gd name="connsiteY139" fmla="*/ 138274 h 1164592"/>
              <a:gd name="connsiteX140" fmla="*/ 464658 w 821846"/>
              <a:gd name="connsiteY140" fmla="*/ 135892 h 1164592"/>
              <a:gd name="connsiteX141" fmla="*/ 447989 w 821846"/>
              <a:gd name="connsiteY141" fmla="*/ 133511 h 1164592"/>
              <a:gd name="connsiteX142" fmla="*/ 440846 w 821846"/>
              <a:gd name="connsiteY142" fmla="*/ 131130 h 1164592"/>
              <a:gd name="connsiteX143" fmla="*/ 433702 w 821846"/>
              <a:gd name="connsiteY143" fmla="*/ 123986 h 1164592"/>
              <a:gd name="connsiteX144" fmla="*/ 426558 w 821846"/>
              <a:gd name="connsiteY144" fmla="*/ 119224 h 1164592"/>
              <a:gd name="connsiteX145" fmla="*/ 424177 w 821846"/>
              <a:gd name="connsiteY145" fmla="*/ 112080 h 1164592"/>
              <a:gd name="connsiteX146" fmla="*/ 405127 w 821846"/>
              <a:gd name="connsiteY146" fmla="*/ 88267 h 1164592"/>
              <a:gd name="connsiteX147" fmla="*/ 400364 w 821846"/>
              <a:gd name="connsiteY147" fmla="*/ 81124 h 1164592"/>
              <a:gd name="connsiteX148" fmla="*/ 390839 w 821846"/>
              <a:gd name="connsiteY148" fmla="*/ 71599 h 1164592"/>
              <a:gd name="connsiteX149" fmla="*/ 386077 w 821846"/>
              <a:gd name="connsiteY149" fmla="*/ 64455 h 1164592"/>
              <a:gd name="connsiteX150" fmla="*/ 371789 w 821846"/>
              <a:gd name="connsiteY150" fmla="*/ 62074 h 1164592"/>
              <a:gd name="connsiteX151" fmla="*/ 345596 w 821846"/>
              <a:gd name="connsiteY151" fmla="*/ 57311 h 1164592"/>
              <a:gd name="connsiteX152" fmla="*/ 281302 w 821846"/>
              <a:gd name="connsiteY152" fmla="*/ 52549 h 1164592"/>
              <a:gd name="connsiteX153" fmla="*/ 278921 w 821846"/>
              <a:gd name="connsiteY153" fmla="*/ 43024 h 1164592"/>
              <a:gd name="connsiteX154" fmla="*/ 276539 w 821846"/>
              <a:gd name="connsiteY154" fmla="*/ 14449 h 1164592"/>
              <a:gd name="connsiteX155" fmla="*/ 269396 w 821846"/>
              <a:gd name="connsiteY155" fmla="*/ 12067 h 1164592"/>
              <a:gd name="connsiteX156" fmla="*/ 243202 w 821846"/>
              <a:gd name="connsiteY156" fmla="*/ 16830 h 1164592"/>
              <a:gd name="connsiteX157" fmla="*/ 231296 w 821846"/>
              <a:gd name="connsiteY157" fmla="*/ 23974 h 1164592"/>
              <a:gd name="connsiteX158" fmla="*/ 193196 w 821846"/>
              <a:gd name="connsiteY158" fmla="*/ 19211 h 1164592"/>
              <a:gd name="connsiteX159" fmla="*/ 186052 w 821846"/>
              <a:gd name="connsiteY159" fmla="*/ 14449 h 1164592"/>
              <a:gd name="connsiteX160" fmla="*/ 174146 w 821846"/>
              <a:gd name="connsiteY160" fmla="*/ 12067 h 1164592"/>
              <a:gd name="connsiteX161" fmla="*/ 167002 w 821846"/>
              <a:gd name="connsiteY161" fmla="*/ 9686 h 1164592"/>
              <a:gd name="connsiteX162" fmla="*/ 150333 w 821846"/>
              <a:gd name="connsiteY162" fmla="*/ 4924 h 1164592"/>
              <a:gd name="connsiteX163" fmla="*/ 152714 w 821846"/>
              <a:gd name="connsiteY163" fmla="*/ 161 h 1164592"/>
              <a:gd name="connsiteX0" fmla="*/ 156139 w 825271"/>
              <a:gd name="connsiteY0" fmla="*/ 161 h 1164592"/>
              <a:gd name="connsiteX1" fmla="*/ 148996 w 825271"/>
              <a:gd name="connsiteY1" fmla="*/ 12067 h 1164592"/>
              <a:gd name="connsiteX2" fmla="*/ 144233 w 825271"/>
              <a:gd name="connsiteY2" fmla="*/ 19211 h 1164592"/>
              <a:gd name="connsiteX3" fmla="*/ 153758 w 825271"/>
              <a:gd name="connsiteY3" fmla="*/ 112080 h 1164592"/>
              <a:gd name="connsiteX4" fmla="*/ 134708 w 825271"/>
              <a:gd name="connsiteY4" fmla="*/ 159705 h 1164592"/>
              <a:gd name="connsiteX5" fmla="*/ 113277 w 825271"/>
              <a:gd name="connsiteY5" fmla="*/ 207330 h 1164592"/>
              <a:gd name="connsiteX6" fmla="*/ 63270 w 825271"/>
              <a:gd name="connsiteY6" fmla="*/ 254955 h 1164592"/>
              <a:gd name="connsiteX7" fmla="*/ 32314 w 825271"/>
              <a:gd name="connsiteY7" fmla="*/ 335917 h 1164592"/>
              <a:gd name="connsiteX8" fmla="*/ 27552 w 825271"/>
              <a:gd name="connsiteY8" fmla="*/ 378780 h 1164592"/>
              <a:gd name="connsiteX9" fmla="*/ 6121 w 825271"/>
              <a:gd name="connsiteY9" fmla="*/ 445455 h 1164592"/>
              <a:gd name="connsiteX10" fmla="*/ 1358 w 825271"/>
              <a:gd name="connsiteY10" fmla="*/ 514511 h 1164592"/>
              <a:gd name="connsiteX11" fmla="*/ 3739 w 825271"/>
              <a:gd name="connsiteY11" fmla="*/ 554992 h 1164592"/>
              <a:gd name="connsiteX12" fmla="*/ 39458 w 825271"/>
              <a:gd name="connsiteY12" fmla="*/ 595474 h 1164592"/>
              <a:gd name="connsiteX13" fmla="*/ 46602 w 825271"/>
              <a:gd name="connsiteY13" fmla="*/ 597855 h 1164592"/>
              <a:gd name="connsiteX14" fmla="*/ 53746 w 825271"/>
              <a:gd name="connsiteY14" fmla="*/ 602617 h 1164592"/>
              <a:gd name="connsiteX15" fmla="*/ 56127 w 825271"/>
              <a:gd name="connsiteY15" fmla="*/ 657386 h 1164592"/>
              <a:gd name="connsiteX16" fmla="*/ 58508 w 825271"/>
              <a:gd name="connsiteY16" fmla="*/ 693105 h 1164592"/>
              <a:gd name="connsiteX17" fmla="*/ 65652 w 825271"/>
              <a:gd name="connsiteY17" fmla="*/ 695486 h 1164592"/>
              <a:gd name="connsiteX18" fmla="*/ 103752 w 825271"/>
              <a:gd name="connsiteY18" fmla="*/ 700249 h 1164592"/>
              <a:gd name="connsiteX19" fmla="*/ 120421 w 825271"/>
              <a:gd name="connsiteY19" fmla="*/ 705011 h 1164592"/>
              <a:gd name="connsiteX20" fmla="*/ 151377 w 825271"/>
              <a:gd name="connsiteY20" fmla="*/ 724061 h 1164592"/>
              <a:gd name="connsiteX21" fmla="*/ 170427 w 825271"/>
              <a:gd name="connsiteY21" fmla="*/ 738349 h 1164592"/>
              <a:gd name="connsiteX22" fmla="*/ 179952 w 825271"/>
              <a:gd name="connsiteY22" fmla="*/ 745492 h 1164592"/>
              <a:gd name="connsiteX23" fmla="*/ 191858 w 825271"/>
              <a:gd name="connsiteY23" fmla="*/ 764542 h 1164592"/>
              <a:gd name="connsiteX24" fmla="*/ 199002 w 825271"/>
              <a:gd name="connsiteY24" fmla="*/ 785974 h 1164592"/>
              <a:gd name="connsiteX25" fmla="*/ 208527 w 825271"/>
              <a:gd name="connsiteY25" fmla="*/ 802642 h 1164592"/>
              <a:gd name="connsiteX26" fmla="*/ 215671 w 825271"/>
              <a:gd name="connsiteY26" fmla="*/ 828836 h 1164592"/>
              <a:gd name="connsiteX27" fmla="*/ 218052 w 825271"/>
              <a:gd name="connsiteY27" fmla="*/ 838361 h 1164592"/>
              <a:gd name="connsiteX28" fmla="*/ 225196 w 825271"/>
              <a:gd name="connsiteY28" fmla="*/ 857411 h 1164592"/>
              <a:gd name="connsiteX29" fmla="*/ 232339 w 825271"/>
              <a:gd name="connsiteY29" fmla="*/ 874080 h 1164592"/>
              <a:gd name="connsiteX30" fmla="*/ 244246 w 825271"/>
              <a:gd name="connsiteY30" fmla="*/ 890749 h 1164592"/>
              <a:gd name="connsiteX31" fmla="*/ 253771 w 825271"/>
              <a:gd name="connsiteY31" fmla="*/ 905036 h 1164592"/>
              <a:gd name="connsiteX32" fmla="*/ 258533 w 825271"/>
              <a:gd name="connsiteY32" fmla="*/ 912180 h 1164592"/>
              <a:gd name="connsiteX33" fmla="*/ 260914 w 825271"/>
              <a:gd name="connsiteY33" fmla="*/ 919324 h 1164592"/>
              <a:gd name="connsiteX34" fmla="*/ 263296 w 825271"/>
              <a:gd name="connsiteY34" fmla="*/ 931230 h 1164592"/>
              <a:gd name="connsiteX35" fmla="*/ 277583 w 825271"/>
              <a:gd name="connsiteY35" fmla="*/ 952661 h 1164592"/>
              <a:gd name="connsiteX36" fmla="*/ 284727 w 825271"/>
              <a:gd name="connsiteY36" fmla="*/ 957424 h 1164592"/>
              <a:gd name="connsiteX37" fmla="*/ 294252 w 825271"/>
              <a:gd name="connsiteY37" fmla="*/ 964567 h 1164592"/>
              <a:gd name="connsiteX38" fmla="*/ 310921 w 825271"/>
              <a:gd name="connsiteY38" fmla="*/ 978855 h 1164592"/>
              <a:gd name="connsiteX39" fmla="*/ 313302 w 825271"/>
              <a:gd name="connsiteY39" fmla="*/ 985999 h 1164592"/>
              <a:gd name="connsiteX40" fmla="*/ 299014 w 825271"/>
              <a:gd name="connsiteY40" fmla="*/ 1002667 h 1164592"/>
              <a:gd name="connsiteX41" fmla="*/ 291871 w 825271"/>
              <a:gd name="connsiteY41" fmla="*/ 1009811 h 1164592"/>
              <a:gd name="connsiteX42" fmla="*/ 294252 w 825271"/>
              <a:gd name="connsiteY42" fmla="*/ 1024099 h 1164592"/>
              <a:gd name="connsiteX43" fmla="*/ 301396 w 825271"/>
              <a:gd name="connsiteY43" fmla="*/ 1031242 h 1164592"/>
              <a:gd name="connsiteX44" fmla="*/ 318064 w 825271"/>
              <a:gd name="connsiteY44" fmla="*/ 1038386 h 1164592"/>
              <a:gd name="connsiteX45" fmla="*/ 341877 w 825271"/>
              <a:gd name="connsiteY45" fmla="*/ 1036005 h 1164592"/>
              <a:gd name="connsiteX46" fmla="*/ 363308 w 825271"/>
              <a:gd name="connsiteY46" fmla="*/ 1019336 h 1164592"/>
              <a:gd name="connsiteX47" fmla="*/ 379977 w 825271"/>
              <a:gd name="connsiteY47" fmla="*/ 1028861 h 1164592"/>
              <a:gd name="connsiteX48" fmla="*/ 382358 w 825271"/>
              <a:gd name="connsiteY48" fmla="*/ 1038386 h 1164592"/>
              <a:gd name="connsiteX49" fmla="*/ 379977 w 825271"/>
              <a:gd name="connsiteY49" fmla="*/ 1059817 h 1164592"/>
              <a:gd name="connsiteX50" fmla="*/ 370452 w 825271"/>
              <a:gd name="connsiteY50" fmla="*/ 1069342 h 1164592"/>
              <a:gd name="connsiteX51" fmla="*/ 356164 w 825271"/>
              <a:gd name="connsiteY51" fmla="*/ 1076486 h 1164592"/>
              <a:gd name="connsiteX52" fmla="*/ 337114 w 825271"/>
              <a:gd name="connsiteY52" fmla="*/ 1095536 h 1164592"/>
              <a:gd name="connsiteX53" fmla="*/ 341877 w 825271"/>
              <a:gd name="connsiteY53" fmla="*/ 1116967 h 1164592"/>
              <a:gd name="connsiteX54" fmla="*/ 360927 w 825271"/>
              <a:gd name="connsiteY54" fmla="*/ 1126492 h 1164592"/>
              <a:gd name="connsiteX55" fmla="*/ 368071 w 825271"/>
              <a:gd name="connsiteY55" fmla="*/ 1131255 h 1164592"/>
              <a:gd name="connsiteX56" fmla="*/ 377596 w 825271"/>
              <a:gd name="connsiteY56" fmla="*/ 1136017 h 1164592"/>
              <a:gd name="connsiteX57" fmla="*/ 394264 w 825271"/>
              <a:gd name="connsiteY57" fmla="*/ 1150305 h 1164592"/>
              <a:gd name="connsiteX58" fmla="*/ 401408 w 825271"/>
              <a:gd name="connsiteY58" fmla="*/ 1159830 h 1164592"/>
              <a:gd name="connsiteX59" fmla="*/ 410933 w 825271"/>
              <a:gd name="connsiteY59" fmla="*/ 1164592 h 1164592"/>
              <a:gd name="connsiteX60" fmla="*/ 434746 w 825271"/>
              <a:gd name="connsiteY60" fmla="*/ 1159830 h 1164592"/>
              <a:gd name="connsiteX61" fmla="*/ 441889 w 825271"/>
              <a:gd name="connsiteY61" fmla="*/ 1152686 h 1164592"/>
              <a:gd name="connsiteX62" fmla="*/ 451414 w 825271"/>
              <a:gd name="connsiteY62" fmla="*/ 1145542 h 1164592"/>
              <a:gd name="connsiteX63" fmla="*/ 472846 w 825271"/>
              <a:gd name="connsiteY63" fmla="*/ 1136017 h 1164592"/>
              <a:gd name="connsiteX64" fmla="*/ 494277 w 825271"/>
              <a:gd name="connsiteY64" fmla="*/ 1126492 h 1164592"/>
              <a:gd name="connsiteX65" fmla="*/ 584764 w 825271"/>
              <a:gd name="connsiteY65" fmla="*/ 1121730 h 1164592"/>
              <a:gd name="connsiteX66" fmla="*/ 596671 w 825271"/>
              <a:gd name="connsiteY66" fmla="*/ 1119349 h 1164592"/>
              <a:gd name="connsiteX67" fmla="*/ 606196 w 825271"/>
              <a:gd name="connsiteY67" fmla="*/ 1114586 h 1164592"/>
              <a:gd name="connsiteX68" fmla="*/ 613339 w 825271"/>
              <a:gd name="connsiteY68" fmla="*/ 1112205 h 1164592"/>
              <a:gd name="connsiteX69" fmla="*/ 618102 w 825271"/>
              <a:gd name="connsiteY69" fmla="*/ 1102680 h 1164592"/>
              <a:gd name="connsiteX70" fmla="*/ 620483 w 825271"/>
              <a:gd name="connsiteY70" fmla="*/ 1093155 h 1164592"/>
              <a:gd name="connsiteX71" fmla="*/ 608577 w 825271"/>
              <a:gd name="connsiteY71" fmla="*/ 1078867 h 1164592"/>
              <a:gd name="connsiteX72" fmla="*/ 603814 w 825271"/>
              <a:gd name="connsiteY72" fmla="*/ 1071724 h 1164592"/>
              <a:gd name="connsiteX73" fmla="*/ 601433 w 825271"/>
              <a:gd name="connsiteY73" fmla="*/ 1024099 h 1164592"/>
              <a:gd name="connsiteX74" fmla="*/ 603814 w 825271"/>
              <a:gd name="connsiteY74" fmla="*/ 1014574 h 1164592"/>
              <a:gd name="connsiteX75" fmla="*/ 608577 w 825271"/>
              <a:gd name="connsiteY75" fmla="*/ 1007430 h 1164592"/>
              <a:gd name="connsiteX76" fmla="*/ 618102 w 825271"/>
              <a:gd name="connsiteY76" fmla="*/ 988380 h 1164592"/>
              <a:gd name="connsiteX77" fmla="*/ 613339 w 825271"/>
              <a:gd name="connsiteY77" fmla="*/ 945517 h 1164592"/>
              <a:gd name="connsiteX78" fmla="*/ 606196 w 825271"/>
              <a:gd name="connsiteY78" fmla="*/ 933611 h 1164592"/>
              <a:gd name="connsiteX79" fmla="*/ 601433 w 825271"/>
              <a:gd name="connsiteY79" fmla="*/ 890749 h 1164592"/>
              <a:gd name="connsiteX80" fmla="*/ 603814 w 825271"/>
              <a:gd name="connsiteY80" fmla="*/ 850267 h 1164592"/>
              <a:gd name="connsiteX81" fmla="*/ 620483 w 825271"/>
              <a:gd name="connsiteY81" fmla="*/ 831217 h 1164592"/>
              <a:gd name="connsiteX82" fmla="*/ 627627 w 825271"/>
              <a:gd name="connsiteY82" fmla="*/ 826455 h 1164592"/>
              <a:gd name="connsiteX83" fmla="*/ 641914 w 825271"/>
              <a:gd name="connsiteY83" fmla="*/ 821692 h 1164592"/>
              <a:gd name="connsiteX84" fmla="*/ 653821 w 825271"/>
              <a:gd name="connsiteY84" fmla="*/ 814549 h 1164592"/>
              <a:gd name="connsiteX85" fmla="*/ 672871 w 825271"/>
              <a:gd name="connsiteY85" fmla="*/ 809786 h 1164592"/>
              <a:gd name="connsiteX86" fmla="*/ 680014 w 825271"/>
              <a:gd name="connsiteY86" fmla="*/ 807405 h 1164592"/>
              <a:gd name="connsiteX87" fmla="*/ 680014 w 825271"/>
              <a:gd name="connsiteY87" fmla="*/ 709774 h 1164592"/>
              <a:gd name="connsiteX88" fmla="*/ 663346 w 825271"/>
              <a:gd name="connsiteY88" fmla="*/ 697867 h 1164592"/>
              <a:gd name="connsiteX89" fmla="*/ 665727 w 825271"/>
              <a:gd name="connsiteY89" fmla="*/ 685961 h 1164592"/>
              <a:gd name="connsiteX90" fmla="*/ 682396 w 825271"/>
              <a:gd name="connsiteY90" fmla="*/ 688342 h 1164592"/>
              <a:gd name="connsiteX91" fmla="*/ 706208 w 825271"/>
              <a:gd name="connsiteY91" fmla="*/ 685961 h 1164592"/>
              <a:gd name="connsiteX92" fmla="*/ 713352 w 825271"/>
              <a:gd name="connsiteY92" fmla="*/ 678817 h 1164592"/>
              <a:gd name="connsiteX93" fmla="*/ 718114 w 825271"/>
              <a:gd name="connsiteY93" fmla="*/ 671674 h 1164592"/>
              <a:gd name="connsiteX94" fmla="*/ 737164 w 825271"/>
              <a:gd name="connsiteY94" fmla="*/ 662149 h 1164592"/>
              <a:gd name="connsiteX95" fmla="*/ 763358 w 825271"/>
              <a:gd name="connsiteY95" fmla="*/ 640717 h 1164592"/>
              <a:gd name="connsiteX96" fmla="*/ 782408 w 825271"/>
              <a:gd name="connsiteY96" fmla="*/ 635955 h 1164592"/>
              <a:gd name="connsiteX97" fmla="*/ 791933 w 825271"/>
              <a:gd name="connsiteY97" fmla="*/ 631192 h 1164592"/>
              <a:gd name="connsiteX98" fmla="*/ 808602 w 825271"/>
              <a:gd name="connsiteY98" fmla="*/ 626430 h 1164592"/>
              <a:gd name="connsiteX99" fmla="*/ 813364 w 825271"/>
              <a:gd name="connsiteY99" fmla="*/ 619286 h 1164592"/>
              <a:gd name="connsiteX100" fmla="*/ 820508 w 825271"/>
              <a:gd name="connsiteY100" fmla="*/ 612142 h 1164592"/>
              <a:gd name="connsiteX101" fmla="*/ 825271 w 825271"/>
              <a:gd name="connsiteY101" fmla="*/ 602617 h 1164592"/>
              <a:gd name="connsiteX102" fmla="*/ 820508 w 825271"/>
              <a:gd name="connsiteY102" fmla="*/ 593092 h 1164592"/>
              <a:gd name="connsiteX103" fmla="*/ 810983 w 825271"/>
              <a:gd name="connsiteY103" fmla="*/ 590711 h 1164592"/>
              <a:gd name="connsiteX104" fmla="*/ 799077 w 825271"/>
              <a:gd name="connsiteY104" fmla="*/ 588330 h 1164592"/>
              <a:gd name="connsiteX105" fmla="*/ 796696 w 825271"/>
              <a:gd name="connsiteY105" fmla="*/ 581186 h 1164592"/>
              <a:gd name="connsiteX106" fmla="*/ 791933 w 825271"/>
              <a:gd name="connsiteY106" fmla="*/ 574042 h 1164592"/>
              <a:gd name="connsiteX107" fmla="*/ 789552 w 825271"/>
              <a:gd name="connsiteY107" fmla="*/ 562136 h 1164592"/>
              <a:gd name="connsiteX108" fmla="*/ 787171 w 825271"/>
              <a:gd name="connsiteY108" fmla="*/ 554992 h 1164592"/>
              <a:gd name="connsiteX109" fmla="*/ 794314 w 825271"/>
              <a:gd name="connsiteY109" fmla="*/ 547849 h 1164592"/>
              <a:gd name="connsiteX110" fmla="*/ 780027 w 825271"/>
              <a:gd name="connsiteY110" fmla="*/ 538324 h 1164592"/>
              <a:gd name="connsiteX111" fmla="*/ 770502 w 825271"/>
              <a:gd name="connsiteY111" fmla="*/ 524036 h 1164592"/>
              <a:gd name="connsiteX112" fmla="*/ 765739 w 825271"/>
              <a:gd name="connsiteY112" fmla="*/ 504986 h 1164592"/>
              <a:gd name="connsiteX113" fmla="*/ 763358 w 825271"/>
              <a:gd name="connsiteY113" fmla="*/ 495461 h 1164592"/>
              <a:gd name="connsiteX114" fmla="*/ 758596 w 825271"/>
              <a:gd name="connsiteY114" fmla="*/ 481174 h 1164592"/>
              <a:gd name="connsiteX115" fmla="*/ 732402 w 825271"/>
              <a:gd name="connsiteY115" fmla="*/ 469267 h 1164592"/>
              <a:gd name="connsiteX116" fmla="*/ 718114 w 825271"/>
              <a:gd name="connsiteY116" fmla="*/ 464505 h 1164592"/>
              <a:gd name="connsiteX117" fmla="*/ 710971 w 825271"/>
              <a:gd name="connsiteY117" fmla="*/ 459742 h 1164592"/>
              <a:gd name="connsiteX118" fmla="*/ 684777 w 825271"/>
              <a:gd name="connsiteY118" fmla="*/ 450217 h 1164592"/>
              <a:gd name="connsiteX119" fmla="*/ 670489 w 825271"/>
              <a:gd name="connsiteY119" fmla="*/ 435930 h 1164592"/>
              <a:gd name="connsiteX120" fmla="*/ 663346 w 825271"/>
              <a:gd name="connsiteY120" fmla="*/ 428786 h 1164592"/>
              <a:gd name="connsiteX121" fmla="*/ 658583 w 825271"/>
              <a:gd name="connsiteY121" fmla="*/ 407355 h 1164592"/>
              <a:gd name="connsiteX122" fmla="*/ 656202 w 825271"/>
              <a:gd name="connsiteY122" fmla="*/ 397830 h 1164592"/>
              <a:gd name="connsiteX123" fmla="*/ 651439 w 825271"/>
              <a:gd name="connsiteY123" fmla="*/ 362111 h 1164592"/>
              <a:gd name="connsiteX124" fmla="*/ 637152 w 825271"/>
              <a:gd name="connsiteY124" fmla="*/ 333536 h 1164592"/>
              <a:gd name="connsiteX125" fmla="*/ 632389 w 825271"/>
              <a:gd name="connsiteY125" fmla="*/ 324011 h 1164592"/>
              <a:gd name="connsiteX126" fmla="*/ 627627 w 825271"/>
              <a:gd name="connsiteY126" fmla="*/ 312105 h 1164592"/>
              <a:gd name="connsiteX127" fmla="*/ 618102 w 825271"/>
              <a:gd name="connsiteY127" fmla="*/ 300199 h 1164592"/>
              <a:gd name="connsiteX128" fmla="*/ 615721 w 825271"/>
              <a:gd name="connsiteY128" fmla="*/ 293055 h 1164592"/>
              <a:gd name="connsiteX129" fmla="*/ 603814 w 825271"/>
              <a:gd name="connsiteY129" fmla="*/ 276386 h 1164592"/>
              <a:gd name="connsiteX130" fmla="*/ 589527 w 825271"/>
              <a:gd name="connsiteY130" fmla="*/ 254955 h 1164592"/>
              <a:gd name="connsiteX131" fmla="*/ 565714 w 825271"/>
              <a:gd name="connsiteY131" fmla="*/ 243049 h 1164592"/>
              <a:gd name="connsiteX132" fmla="*/ 546664 w 825271"/>
              <a:gd name="connsiteY132" fmla="*/ 233524 h 1164592"/>
              <a:gd name="connsiteX133" fmla="*/ 532377 w 825271"/>
              <a:gd name="connsiteY133" fmla="*/ 216855 h 1164592"/>
              <a:gd name="connsiteX134" fmla="*/ 522852 w 825271"/>
              <a:gd name="connsiteY134" fmla="*/ 195424 h 1164592"/>
              <a:gd name="connsiteX135" fmla="*/ 520471 w 825271"/>
              <a:gd name="connsiteY135" fmla="*/ 185899 h 1164592"/>
              <a:gd name="connsiteX136" fmla="*/ 513327 w 825271"/>
              <a:gd name="connsiteY136" fmla="*/ 173992 h 1164592"/>
              <a:gd name="connsiteX137" fmla="*/ 508564 w 825271"/>
              <a:gd name="connsiteY137" fmla="*/ 164467 h 1164592"/>
              <a:gd name="connsiteX138" fmla="*/ 506183 w 825271"/>
              <a:gd name="connsiteY138" fmla="*/ 157324 h 1164592"/>
              <a:gd name="connsiteX139" fmla="*/ 496658 w 825271"/>
              <a:gd name="connsiteY139" fmla="*/ 150180 h 1164592"/>
              <a:gd name="connsiteX140" fmla="*/ 475227 w 825271"/>
              <a:gd name="connsiteY140" fmla="*/ 138274 h 1164592"/>
              <a:gd name="connsiteX141" fmla="*/ 468083 w 825271"/>
              <a:gd name="connsiteY141" fmla="*/ 135892 h 1164592"/>
              <a:gd name="connsiteX142" fmla="*/ 451414 w 825271"/>
              <a:gd name="connsiteY142" fmla="*/ 133511 h 1164592"/>
              <a:gd name="connsiteX143" fmla="*/ 444271 w 825271"/>
              <a:gd name="connsiteY143" fmla="*/ 131130 h 1164592"/>
              <a:gd name="connsiteX144" fmla="*/ 437127 w 825271"/>
              <a:gd name="connsiteY144" fmla="*/ 123986 h 1164592"/>
              <a:gd name="connsiteX145" fmla="*/ 429983 w 825271"/>
              <a:gd name="connsiteY145" fmla="*/ 119224 h 1164592"/>
              <a:gd name="connsiteX146" fmla="*/ 427602 w 825271"/>
              <a:gd name="connsiteY146" fmla="*/ 112080 h 1164592"/>
              <a:gd name="connsiteX147" fmla="*/ 408552 w 825271"/>
              <a:gd name="connsiteY147" fmla="*/ 88267 h 1164592"/>
              <a:gd name="connsiteX148" fmla="*/ 403789 w 825271"/>
              <a:gd name="connsiteY148" fmla="*/ 81124 h 1164592"/>
              <a:gd name="connsiteX149" fmla="*/ 394264 w 825271"/>
              <a:gd name="connsiteY149" fmla="*/ 71599 h 1164592"/>
              <a:gd name="connsiteX150" fmla="*/ 389502 w 825271"/>
              <a:gd name="connsiteY150" fmla="*/ 64455 h 1164592"/>
              <a:gd name="connsiteX151" fmla="*/ 375214 w 825271"/>
              <a:gd name="connsiteY151" fmla="*/ 62074 h 1164592"/>
              <a:gd name="connsiteX152" fmla="*/ 349021 w 825271"/>
              <a:gd name="connsiteY152" fmla="*/ 57311 h 1164592"/>
              <a:gd name="connsiteX153" fmla="*/ 284727 w 825271"/>
              <a:gd name="connsiteY153" fmla="*/ 52549 h 1164592"/>
              <a:gd name="connsiteX154" fmla="*/ 282346 w 825271"/>
              <a:gd name="connsiteY154" fmla="*/ 43024 h 1164592"/>
              <a:gd name="connsiteX155" fmla="*/ 279964 w 825271"/>
              <a:gd name="connsiteY155" fmla="*/ 14449 h 1164592"/>
              <a:gd name="connsiteX156" fmla="*/ 272821 w 825271"/>
              <a:gd name="connsiteY156" fmla="*/ 12067 h 1164592"/>
              <a:gd name="connsiteX157" fmla="*/ 246627 w 825271"/>
              <a:gd name="connsiteY157" fmla="*/ 16830 h 1164592"/>
              <a:gd name="connsiteX158" fmla="*/ 234721 w 825271"/>
              <a:gd name="connsiteY158" fmla="*/ 23974 h 1164592"/>
              <a:gd name="connsiteX159" fmla="*/ 196621 w 825271"/>
              <a:gd name="connsiteY159" fmla="*/ 19211 h 1164592"/>
              <a:gd name="connsiteX160" fmla="*/ 189477 w 825271"/>
              <a:gd name="connsiteY160" fmla="*/ 14449 h 1164592"/>
              <a:gd name="connsiteX161" fmla="*/ 177571 w 825271"/>
              <a:gd name="connsiteY161" fmla="*/ 12067 h 1164592"/>
              <a:gd name="connsiteX162" fmla="*/ 170427 w 825271"/>
              <a:gd name="connsiteY162" fmla="*/ 9686 h 1164592"/>
              <a:gd name="connsiteX163" fmla="*/ 153758 w 825271"/>
              <a:gd name="connsiteY163" fmla="*/ 4924 h 1164592"/>
              <a:gd name="connsiteX164" fmla="*/ 156139 w 825271"/>
              <a:gd name="connsiteY164" fmla="*/ 161 h 1164592"/>
              <a:gd name="connsiteX0" fmla="*/ 156139 w 825271"/>
              <a:gd name="connsiteY0" fmla="*/ 161 h 1164592"/>
              <a:gd name="connsiteX1" fmla="*/ 148996 w 825271"/>
              <a:gd name="connsiteY1" fmla="*/ 12067 h 1164592"/>
              <a:gd name="connsiteX2" fmla="*/ 144233 w 825271"/>
              <a:gd name="connsiteY2" fmla="*/ 19211 h 1164592"/>
              <a:gd name="connsiteX3" fmla="*/ 153758 w 825271"/>
              <a:gd name="connsiteY3" fmla="*/ 112080 h 1164592"/>
              <a:gd name="connsiteX4" fmla="*/ 134708 w 825271"/>
              <a:gd name="connsiteY4" fmla="*/ 159705 h 1164592"/>
              <a:gd name="connsiteX5" fmla="*/ 113277 w 825271"/>
              <a:gd name="connsiteY5" fmla="*/ 207330 h 1164592"/>
              <a:gd name="connsiteX6" fmla="*/ 63270 w 825271"/>
              <a:gd name="connsiteY6" fmla="*/ 254955 h 1164592"/>
              <a:gd name="connsiteX7" fmla="*/ 32314 w 825271"/>
              <a:gd name="connsiteY7" fmla="*/ 335917 h 1164592"/>
              <a:gd name="connsiteX8" fmla="*/ 27552 w 825271"/>
              <a:gd name="connsiteY8" fmla="*/ 378780 h 1164592"/>
              <a:gd name="connsiteX9" fmla="*/ 6121 w 825271"/>
              <a:gd name="connsiteY9" fmla="*/ 445455 h 1164592"/>
              <a:gd name="connsiteX10" fmla="*/ 1358 w 825271"/>
              <a:gd name="connsiteY10" fmla="*/ 514511 h 1164592"/>
              <a:gd name="connsiteX11" fmla="*/ 3739 w 825271"/>
              <a:gd name="connsiteY11" fmla="*/ 554992 h 1164592"/>
              <a:gd name="connsiteX12" fmla="*/ 39458 w 825271"/>
              <a:gd name="connsiteY12" fmla="*/ 595474 h 1164592"/>
              <a:gd name="connsiteX13" fmla="*/ 46602 w 825271"/>
              <a:gd name="connsiteY13" fmla="*/ 597855 h 1164592"/>
              <a:gd name="connsiteX14" fmla="*/ 53746 w 825271"/>
              <a:gd name="connsiteY14" fmla="*/ 602617 h 1164592"/>
              <a:gd name="connsiteX15" fmla="*/ 56127 w 825271"/>
              <a:gd name="connsiteY15" fmla="*/ 657386 h 1164592"/>
              <a:gd name="connsiteX16" fmla="*/ 58508 w 825271"/>
              <a:gd name="connsiteY16" fmla="*/ 693105 h 1164592"/>
              <a:gd name="connsiteX17" fmla="*/ 65652 w 825271"/>
              <a:gd name="connsiteY17" fmla="*/ 695486 h 1164592"/>
              <a:gd name="connsiteX18" fmla="*/ 103752 w 825271"/>
              <a:gd name="connsiteY18" fmla="*/ 700249 h 1164592"/>
              <a:gd name="connsiteX19" fmla="*/ 120421 w 825271"/>
              <a:gd name="connsiteY19" fmla="*/ 705011 h 1164592"/>
              <a:gd name="connsiteX20" fmla="*/ 151377 w 825271"/>
              <a:gd name="connsiteY20" fmla="*/ 724061 h 1164592"/>
              <a:gd name="connsiteX21" fmla="*/ 170427 w 825271"/>
              <a:gd name="connsiteY21" fmla="*/ 738349 h 1164592"/>
              <a:gd name="connsiteX22" fmla="*/ 179952 w 825271"/>
              <a:gd name="connsiteY22" fmla="*/ 745492 h 1164592"/>
              <a:gd name="connsiteX23" fmla="*/ 191858 w 825271"/>
              <a:gd name="connsiteY23" fmla="*/ 764542 h 1164592"/>
              <a:gd name="connsiteX24" fmla="*/ 199002 w 825271"/>
              <a:gd name="connsiteY24" fmla="*/ 785974 h 1164592"/>
              <a:gd name="connsiteX25" fmla="*/ 208527 w 825271"/>
              <a:gd name="connsiteY25" fmla="*/ 802642 h 1164592"/>
              <a:gd name="connsiteX26" fmla="*/ 215671 w 825271"/>
              <a:gd name="connsiteY26" fmla="*/ 828836 h 1164592"/>
              <a:gd name="connsiteX27" fmla="*/ 218052 w 825271"/>
              <a:gd name="connsiteY27" fmla="*/ 838361 h 1164592"/>
              <a:gd name="connsiteX28" fmla="*/ 225196 w 825271"/>
              <a:gd name="connsiteY28" fmla="*/ 857411 h 1164592"/>
              <a:gd name="connsiteX29" fmla="*/ 232339 w 825271"/>
              <a:gd name="connsiteY29" fmla="*/ 874080 h 1164592"/>
              <a:gd name="connsiteX30" fmla="*/ 244246 w 825271"/>
              <a:gd name="connsiteY30" fmla="*/ 890749 h 1164592"/>
              <a:gd name="connsiteX31" fmla="*/ 253771 w 825271"/>
              <a:gd name="connsiteY31" fmla="*/ 905036 h 1164592"/>
              <a:gd name="connsiteX32" fmla="*/ 258533 w 825271"/>
              <a:gd name="connsiteY32" fmla="*/ 912180 h 1164592"/>
              <a:gd name="connsiteX33" fmla="*/ 260914 w 825271"/>
              <a:gd name="connsiteY33" fmla="*/ 919324 h 1164592"/>
              <a:gd name="connsiteX34" fmla="*/ 263296 w 825271"/>
              <a:gd name="connsiteY34" fmla="*/ 931230 h 1164592"/>
              <a:gd name="connsiteX35" fmla="*/ 277583 w 825271"/>
              <a:gd name="connsiteY35" fmla="*/ 952661 h 1164592"/>
              <a:gd name="connsiteX36" fmla="*/ 284727 w 825271"/>
              <a:gd name="connsiteY36" fmla="*/ 957424 h 1164592"/>
              <a:gd name="connsiteX37" fmla="*/ 294252 w 825271"/>
              <a:gd name="connsiteY37" fmla="*/ 964567 h 1164592"/>
              <a:gd name="connsiteX38" fmla="*/ 310921 w 825271"/>
              <a:gd name="connsiteY38" fmla="*/ 978855 h 1164592"/>
              <a:gd name="connsiteX39" fmla="*/ 313302 w 825271"/>
              <a:gd name="connsiteY39" fmla="*/ 985999 h 1164592"/>
              <a:gd name="connsiteX40" fmla="*/ 299014 w 825271"/>
              <a:gd name="connsiteY40" fmla="*/ 1002667 h 1164592"/>
              <a:gd name="connsiteX41" fmla="*/ 291871 w 825271"/>
              <a:gd name="connsiteY41" fmla="*/ 1009811 h 1164592"/>
              <a:gd name="connsiteX42" fmla="*/ 294252 w 825271"/>
              <a:gd name="connsiteY42" fmla="*/ 1024099 h 1164592"/>
              <a:gd name="connsiteX43" fmla="*/ 301396 w 825271"/>
              <a:gd name="connsiteY43" fmla="*/ 1031242 h 1164592"/>
              <a:gd name="connsiteX44" fmla="*/ 318064 w 825271"/>
              <a:gd name="connsiteY44" fmla="*/ 1038386 h 1164592"/>
              <a:gd name="connsiteX45" fmla="*/ 341877 w 825271"/>
              <a:gd name="connsiteY45" fmla="*/ 1036005 h 1164592"/>
              <a:gd name="connsiteX46" fmla="*/ 363308 w 825271"/>
              <a:gd name="connsiteY46" fmla="*/ 1019336 h 1164592"/>
              <a:gd name="connsiteX47" fmla="*/ 379977 w 825271"/>
              <a:gd name="connsiteY47" fmla="*/ 1028861 h 1164592"/>
              <a:gd name="connsiteX48" fmla="*/ 382358 w 825271"/>
              <a:gd name="connsiteY48" fmla="*/ 1038386 h 1164592"/>
              <a:gd name="connsiteX49" fmla="*/ 379977 w 825271"/>
              <a:gd name="connsiteY49" fmla="*/ 1059817 h 1164592"/>
              <a:gd name="connsiteX50" fmla="*/ 370452 w 825271"/>
              <a:gd name="connsiteY50" fmla="*/ 1069342 h 1164592"/>
              <a:gd name="connsiteX51" fmla="*/ 356164 w 825271"/>
              <a:gd name="connsiteY51" fmla="*/ 1076486 h 1164592"/>
              <a:gd name="connsiteX52" fmla="*/ 337114 w 825271"/>
              <a:gd name="connsiteY52" fmla="*/ 1095536 h 1164592"/>
              <a:gd name="connsiteX53" fmla="*/ 341877 w 825271"/>
              <a:gd name="connsiteY53" fmla="*/ 1116967 h 1164592"/>
              <a:gd name="connsiteX54" fmla="*/ 360927 w 825271"/>
              <a:gd name="connsiteY54" fmla="*/ 1126492 h 1164592"/>
              <a:gd name="connsiteX55" fmla="*/ 368071 w 825271"/>
              <a:gd name="connsiteY55" fmla="*/ 1131255 h 1164592"/>
              <a:gd name="connsiteX56" fmla="*/ 377596 w 825271"/>
              <a:gd name="connsiteY56" fmla="*/ 1136017 h 1164592"/>
              <a:gd name="connsiteX57" fmla="*/ 394264 w 825271"/>
              <a:gd name="connsiteY57" fmla="*/ 1150305 h 1164592"/>
              <a:gd name="connsiteX58" fmla="*/ 401408 w 825271"/>
              <a:gd name="connsiteY58" fmla="*/ 1159830 h 1164592"/>
              <a:gd name="connsiteX59" fmla="*/ 410933 w 825271"/>
              <a:gd name="connsiteY59" fmla="*/ 1164592 h 1164592"/>
              <a:gd name="connsiteX60" fmla="*/ 434746 w 825271"/>
              <a:gd name="connsiteY60" fmla="*/ 1159830 h 1164592"/>
              <a:gd name="connsiteX61" fmla="*/ 441889 w 825271"/>
              <a:gd name="connsiteY61" fmla="*/ 1152686 h 1164592"/>
              <a:gd name="connsiteX62" fmla="*/ 451414 w 825271"/>
              <a:gd name="connsiteY62" fmla="*/ 1145542 h 1164592"/>
              <a:gd name="connsiteX63" fmla="*/ 472846 w 825271"/>
              <a:gd name="connsiteY63" fmla="*/ 1136017 h 1164592"/>
              <a:gd name="connsiteX64" fmla="*/ 494277 w 825271"/>
              <a:gd name="connsiteY64" fmla="*/ 1126492 h 1164592"/>
              <a:gd name="connsiteX65" fmla="*/ 584764 w 825271"/>
              <a:gd name="connsiteY65" fmla="*/ 1121730 h 1164592"/>
              <a:gd name="connsiteX66" fmla="*/ 596671 w 825271"/>
              <a:gd name="connsiteY66" fmla="*/ 1119349 h 1164592"/>
              <a:gd name="connsiteX67" fmla="*/ 606196 w 825271"/>
              <a:gd name="connsiteY67" fmla="*/ 1114586 h 1164592"/>
              <a:gd name="connsiteX68" fmla="*/ 613339 w 825271"/>
              <a:gd name="connsiteY68" fmla="*/ 1112205 h 1164592"/>
              <a:gd name="connsiteX69" fmla="*/ 618102 w 825271"/>
              <a:gd name="connsiteY69" fmla="*/ 1102680 h 1164592"/>
              <a:gd name="connsiteX70" fmla="*/ 620483 w 825271"/>
              <a:gd name="connsiteY70" fmla="*/ 1093155 h 1164592"/>
              <a:gd name="connsiteX71" fmla="*/ 608577 w 825271"/>
              <a:gd name="connsiteY71" fmla="*/ 1078867 h 1164592"/>
              <a:gd name="connsiteX72" fmla="*/ 603814 w 825271"/>
              <a:gd name="connsiteY72" fmla="*/ 1071724 h 1164592"/>
              <a:gd name="connsiteX73" fmla="*/ 601433 w 825271"/>
              <a:gd name="connsiteY73" fmla="*/ 1024099 h 1164592"/>
              <a:gd name="connsiteX74" fmla="*/ 603814 w 825271"/>
              <a:gd name="connsiteY74" fmla="*/ 1014574 h 1164592"/>
              <a:gd name="connsiteX75" fmla="*/ 608577 w 825271"/>
              <a:gd name="connsiteY75" fmla="*/ 1007430 h 1164592"/>
              <a:gd name="connsiteX76" fmla="*/ 618102 w 825271"/>
              <a:gd name="connsiteY76" fmla="*/ 988380 h 1164592"/>
              <a:gd name="connsiteX77" fmla="*/ 613339 w 825271"/>
              <a:gd name="connsiteY77" fmla="*/ 945517 h 1164592"/>
              <a:gd name="connsiteX78" fmla="*/ 606196 w 825271"/>
              <a:gd name="connsiteY78" fmla="*/ 933611 h 1164592"/>
              <a:gd name="connsiteX79" fmla="*/ 601433 w 825271"/>
              <a:gd name="connsiteY79" fmla="*/ 890749 h 1164592"/>
              <a:gd name="connsiteX80" fmla="*/ 603814 w 825271"/>
              <a:gd name="connsiteY80" fmla="*/ 850267 h 1164592"/>
              <a:gd name="connsiteX81" fmla="*/ 620483 w 825271"/>
              <a:gd name="connsiteY81" fmla="*/ 831217 h 1164592"/>
              <a:gd name="connsiteX82" fmla="*/ 627627 w 825271"/>
              <a:gd name="connsiteY82" fmla="*/ 826455 h 1164592"/>
              <a:gd name="connsiteX83" fmla="*/ 641914 w 825271"/>
              <a:gd name="connsiteY83" fmla="*/ 821692 h 1164592"/>
              <a:gd name="connsiteX84" fmla="*/ 653821 w 825271"/>
              <a:gd name="connsiteY84" fmla="*/ 814549 h 1164592"/>
              <a:gd name="connsiteX85" fmla="*/ 672871 w 825271"/>
              <a:gd name="connsiteY85" fmla="*/ 809786 h 1164592"/>
              <a:gd name="connsiteX86" fmla="*/ 680014 w 825271"/>
              <a:gd name="connsiteY86" fmla="*/ 807405 h 1164592"/>
              <a:gd name="connsiteX87" fmla="*/ 680014 w 825271"/>
              <a:gd name="connsiteY87" fmla="*/ 709774 h 1164592"/>
              <a:gd name="connsiteX88" fmla="*/ 663346 w 825271"/>
              <a:gd name="connsiteY88" fmla="*/ 697867 h 1164592"/>
              <a:gd name="connsiteX89" fmla="*/ 665727 w 825271"/>
              <a:gd name="connsiteY89" fmla="*/ 685961 h 1164592"/>
              <a:gd name="connsiteX90" fmla="*/ 682396 w 825271"/>
              <a:gd name="connsiteY90" fmla="*/ 688342 h 1164592"/>
              <a:gd name="connsiteX91" fmla="*/ 706208 w 825271"/>
              <a:gd name="connsiteY91" fmla="*/ 685961 h 1164592"/>
              <a:gd name="connsiteX92" fmla="*/ 713352 w 825271"/>
              <a:gd name="connsiteY92" fmla="*/ 678817 h 1164592"/>
              <a:gd name="connsiteX93" fmla="*/ 718114 w 825271"/>
              <a:gd name="connsiteY93" fmla="*/ 671674 h 1164592"/>
              <a:gd name="connsiteX94" fmla="*/ 737164 w 825271"/>
              <a:gd name="connsiteY94" fmla="*/ 662149 h 1164592"/>
              <a:gd name="connsiteX95" fmla="*/ 763358 w 825271"/>
              <a:gd name="connsiteY95" fmla="*/ 640717 h 1164592"/>
              <a:gd name="connsiteX96" fmla="*/ 782408 w 825271"/>
              <a:gd name="connsiteY96" fmla="*/ 635955 h 1164592"/>
              <a:gd name="connsiteX97" fmla="*/ 791933 w 825271"/>
              <a:gd name="connsiteY97" fmla="*/ 631192 h 1164592"/>
              <a:gd name="connsiteX98" fmla="*/ 808602 w 825271"/>
              <a:gd name="connsiteY98" fmla="*/ 626430 h 1164592"/>
              <a:gd name="connsiteX99" fmla="*/ 813364 w 825271"/>
              <a:gd name="connsiteY99" fmla="*/ 619286 h 1164592"/>
              <a:gd name="connsiteX100" fmla="*/ 820508 w 825271"/>
              <a:gd name="connsiteY100" fmla="*/ 612142 h 1164592"/>
              <a:gd name="connsiteX101" fmla="*/ 825271 w 825271"/>
              <a:gd name="connsiteY101" fmla="*/ 602617 h 1164592"/>
              <a:gd name="connsiteX102" fmla="*/ 820508 w 825271"/>
              <a:gd name="connsiteY102" fmla="*/ 593092 h 1164592"/>
              <a:gd name="connsiteX103" fmla="*/ 810983 w 825271"/>
              <a:gd name="connsiteY103" fmla="*/ 590711 h 1164592"/>
              <a:gd name="connsiteX104" fmla="*/ 799077 w 825271"/>
              <a:gd name="connsiteY104" fmla="*/ 588330 h 1164592"/>
              <a:gd name="connsiteX105" fmla="*/ 796696 w 825271"/>
              <a:gd name="connsiteY105" fmla="*/ 581186 h 1164592"/>
              <a:gd name="connsiteX106" fmla="*/ 791933 w 825271"/>
              <a:gd name="connsiteY106" fmla="*/ 574042 h 1164592"/>
              <a:gd name="connsiteX107" fmla="*/ 789552 w 825271"/>
              <a:gd name="connsiteY107" fmla="*/ 562136 h 1164592"/>
              <a:gd name="connsiteX108" fmla="*/ 787171 w 825271"/>
              <a:gd name="connsiteY108" fmla="*/ 554992 h 1164592"/>
              <a:gd name="connsiteX109" fmla="*/ 794314 w 825271"/>
              <a:gd name="connsiteY109" fmla="*/ 547849 h 1164592"/>
              <a:gd name="connsiteX110" fmla="*/ 780027 w 825271"/>
              <a:gd name="connsiteY110" fmla="*/ 538324 h 1164592"/>
              <a:gd name="connsiteX111" fmla="*/ 770502 w 825271"/>
              <a:gd name="connsiteY111" fmla="*/ 524036 h 1164592"/>
              <a:gd name="connsiteX112" fmla="*/ 765739 w 825271"/>
              <a:gd name="connsiteY112" fmla="*/ 504986 h 1164592"/>
              <a:gd name="connsiteX113" fmla="*/ 763358 w 825271"/>
              <a:gd name="connsiteY113" fmla="*/ 495461 h 1164592"/>
              <a:gd name="connsiteX114" fmla="*/ 758596 w 825271"/>
              <a:gd name="connsiteY114" fmla="*/ 481174 h 1164592"/>
              <a:gd name="connsiteX115" fmla="*/ 732402 w 825271"/>
              <a:gd name="connsiteY115" fmla="*/ 469267 h 1164592"/>
              <a:gd name="connsiteX116" fmla="*/ 718114 w 825271"/>
              <a:gd name="connsiteY116" fmla="*/ 464505 h 1164592"/>
              <a:gd name="connsiteX117" fmla="*/ 710971 w 825271"/>
              <a:gd name="connsiteY117" fmla="*/ 459742 h 1164592"/>
              <a:gd name="connsiteX118" fmla="*/ 684777 w 825271"/>
              <a:gd name="connsiteY118" fmla="*/ 450217 h 1164592"/>
              <a:gd name="connsiteX119" fmla="*/ 670489 w 825271"/>
              <a:gd name="connsiteY119" fmla="*/ 435930 h 1164592"/>
              <a:gd name="connsiteX120" fmla="*/ 663346 w 825271"/>
              <a:gd name="connsiteY120" fmla="*/ 428786 h 1164592"/>
              <a:gd name="connsiteX121" fmla="*/ 658583 w 825271"/>
              <a:gd name="connsiteY121" fmla="*/ 407355 h 1164592"/>
              <a:gd name="connsiteX122" fmla="*/ 656202 w 825271"/>
              <a:gd name="connsiteY122" fmla="*/ 397830 h 1164592"/>
              <a:gd name="connsiteX123" fmla="*/ 651439 w 825271"/>
              <a:gd name="connsiteY123" fmla="*/ 362111 h 1164592"/>
              <a:gd name="connsiteX124" fmla="*/ 637152 w 825271"/>
              <a:gd name="connsiteY124" fmla="*/ 333536 h 1164592"/>
              <a:gd name="connsiteX125" fmla="*/ 632389 w 825271"/>
              <a:gd name="connsiteY125" fmla="*/ 324011 h 1164592"/>
              <a:gd name="connsiteX126" fmla="*/ 627627 w 825271"/>
              <a:gd name="connsiteY126" fmla="*/ 312105 h 1164592"/>
              <a:gd name="connsiteX127" fmla="*/ 618102 w 825271"/>
              <a:gd name="connsiteY127" fmla="*/ 300199 h 1164592"/>
              <a:gd name="connsiteX128" fmla="*/ 615721 w 825271"/>
              <a:gd name="connsiteY128" fmla="*/ 293055 h 1164592"/>
              <a:gd name="connsiteX129" fmla="*/ 603814 w 825271"/>
              <a:gd name="connsiteY129" fmla="*/ 276386 h 1164592"/>
              <a:gd name="connsiteX130" fmla="*/ 589527 w 825271"/>
              <a:gd name="connsiteY130" fmla="*/ 254955 h 1164592"/>
              <a:gd name="connsiteX131" fmla="*/ 565714 w 825271"/>
              <a:gd name="connsiteY131" fmla="*/ 243049 h 1164592"/>
              <a:gd name="connsiteX132" fmla="*/ 546664 w 825271"/>
              <a:gd name="connsiteY132" fmla="*/ 233524 h 1164592"/>
              <a:gd name="connsiteX133" fmla="*/ 532377 w 825271"/>
              <a:gd name="connsiteY133" fmla="*/ 216855 h 1164592"/>
              <a:gd name="connsiteX134" fmla="*/ 522852 w 825271"/>
              <a:gd name="connsiteY134" fmla="*/ 195424 h 1164592"/>
              <a:gd name="connsiteX135" fmla="*/ 520471 w 825271"/>
              <a:gd name="connsiteY135" fmla="*/ 185899 h 1164592"/>
              <a:gd name="connsiteX136" fmla="*/ 513327 w 825271"/>
              <a:gd name="connsiteY136" fmla="*/ 173992 h 1164592"/>
              <a:gd name="connsiteX137" fmla="*/ 508564 w 825271"/>
              <a:gd name="connsiteY137" fmla="*/ 164467 h 1164592"/>
              <a:gd name="connsiteX138" fmla="*/ 506183 w 825271"/>
              <a:gd name="connsiteY138" fmla="*/ 157324 h 1164592"/>
              <a:gd name="connsiteX139" fmla="*/ 496658 w 825271"/>
              <a:gd name="connsiteY139" fmla="*/ 150180 h 1164592"/>
              <a:gd name="connsiteX140" fmla="*/ 475227 w 825271"/>
              <a:gd name="connsiteY140" fmla="*/ 138274 h 1164592"/>
              <a:gd name="connsiteX141" fmla="*/ 468083 w 825271"/>
              <a:gd name="connsiteY141" fmla="*/ 135892 h 1164592"/>
              <a:gd name="connsiteX142" fmla="*/ 451414 w 825271"/>
              <a:gd name="connsiteY142" fmla="*/ 133511 h 1164592"/>
              <a:gd name="connsiteX143" fmla="*/ 444271 w 825271"/>
              <a:gd name="connsiteY143" fmla="*/ 131130 h 1164592"/>
              <a:gd name="connsiteX144" fmla="*/ 437127 w 825271"/>
              <a:gd name="connsiteY144" fmla="*/ 123986 h 1164592"/>
              <a:gd name="connsiteX145" fmla="*/ 429983 w 825271"/>
              <a:gd name="connsiteY145" fmla="*/ 119224 h 1164592"/>
              <a:gd name="connsiteX146" fmla="*/ 427602 w 825271"/>
              <a:gd name="connsiteY146" fmla="*/ 112080 h 1164592"/>
              <a:gd name="connsiteX147" fmla="*/ 408552 w 825271"/>
              <a:gd name="connsiteY147" fmla="*/ 88267 h 1164592"/>
              <a:gd name="connsiteX148" fmla="*/ 403789 w 825271"/>
              <a:gd name="connsiteY148" fmla="*/ 81124 h 1164592"/>
              <a:gd name="connsiteX149" fmla="*/ 394264 w 825271"/>
              <a:gd name="connsiteY149" fmla="*/ 71599 h 1164592"/>
              <a:gd name="connsiteX150" fmla="*/ 389502 w 825271"/>
              <a:gd name="connsiteY150" fmla="*/ 64455 h 1164592"/>
              <a:gd name="connsiteX151" fmla="*/ 375214 w 825271"/>
              <a:gd name="connsiteY151" fmla="*/ 62074 h 1164592"/>
              <a:gd name="connsiteX152" fmla="*/ 349021 w 825271"/>
              <a:gd name="connsiteY152" fmla="*/ 57311 h 1164592"/>
              <a:gd name="connsiteX153" fmla="*/ 284727 w 825271"/>
              <a:gd name="connsiteY153" fmla="*/ 52549 h 1164592"/>
              <a:gd name="connsiteX154" fmla="*/ 282346 w 825271"/>
              <a:gd name="connsiteY154" fmla="*/ 43024 h 1164592"/>
              <a:gd name="connsiteX155" fmla="*/ 279964 w 825271"/>
              <a:gd name="connsiteY155" fmla="*/ 14449 h 1164592"/>
              <a:gd name="connsiteX156" fmla="*/ 272821 w 825271"/>
              <a:gd name="connsiteY156" fmla="*/ 12067 h 1164592"/>
              <a:gd name="connsiteX157" fmla="*/ 246627 w 825271"/>
              <a:gd name="connsiteY157" fmla="*/ 16830 h 1164592"/>
              <a:gd name="connsiteX158" fmla="*/ 234721 w 825271"/>
              <a:gd name="connsiteY158" fmla="*/ 23974 h 1164592"/>
              <a:gd name="connsiteX159" fmla="*/ 196621 w 825271"/>
              <a:gd name="connsiteY159" fmla="*/ 19211 h 1164592"/>
              <a:gd name="connsiteX160" fmla="*/ 189477 w 825271"/>
              <a:gd name="connsiteY160" fmla="*/ 14449 h 1164592"/>
              <a:gd name="connsiteX161" fmla="*/ 177571 w 825271"/>
              <a:gd name="connsiteY161" fmla="*/ 12067 h 1164592"/>
              <a:gd name="connsiteX162" fmla="*/ 170427 w 825271"/>
              <a:gd name="connsiteY162" fmla="*/ 9686 h 1164592"/>
              <a:gd name="connsiteX163" fmla="*/ 153758 w 825271"/>
              <a:gd name="connsiteY163" fmla="*/ 4924 h 1164592"/>
              <a:gd name="connsiteX164" fmla="*/ 156139 w 825271"/>
              <a:gd name="connsiteY164" fmla="*/ 161 h 1164592"/>
              <a:gd name="connsiteX0" fmla="*/ 156139 w 825271"/>
              <a:gd name="connsiteY0" fmla="*/ 161 h 1164592"/>
              <a:gd name="connsiteX1" fmla="*/ 148996 w 825271"/>
              <a:gd name="connsiteY1" fmla="*/ 12067 h 1164592"/>
              <a:gd name="connsiteX2" fmla="*/ 144233 w 825271"/>
              <a:gd name="connsiteY2" fmla="*/ 19211 h 1164592"/>
              <a:gd name="connsiteX3" fmla="*/ 153758 w 825271"/>
              <a:gd name="connsiteY3" fmla="*/ 112080 h 1164592"/>
              <a:gd name="connsiteX4" fmla="*/ 134708 w 825271"/>
              <a:gd name="connsiteY4" fmla="*/ 159705 h 1164592"/>
              <a:gd name="connsiteX5" fmla="*/ 113277 w 825271"/>
              <a:gd name="connsiteY5" fmla="*/ 207330 h 1164592"/>
              <a:gd name="connsiteX6" fmla="*/ 63270 w 825271"/>
              <a:gd name="connsiteY6" fmla="*/ 254955 h 1164592"/>
              <a:gd name="connsiteX7" fmla="*/ 32314 w 825271"/>
              <a:gd name="connsiteY7" fmla="*/ 335917 h 1164592"/>
              <a:gd name="connsiteX8" fmla="*/ 27552 w 825271"/>
              <a:gd name="connsiteY8" fmla="*/ 378780 h 1164592"/>
              <a:gd name="connsiteX9" fmla="*/ 6121 w 825271"/>
              <a:gd name="connsiteY9" fmla="*/ 445455 h 1164592"/>
              <a:gd name="connsiteX10" fmla="*/ 1358 w 825271"/>
              <a:gd name="connsiteY10" fmla="*/ 514511 h 1164592"/>
              <a:gd name="connsiteX11" fmla="*/ 3739 w 825271"/>
              <a:gd name="connsiteY11" fmla="*/ 554992 h 1164592"/>
              <a:gd name="connsiteX12" fmla="*/ 39458 w 825271"/>
              <a:gd name="connsiteY12" fmla="*/ 595474 h 1164592"/>
              <a:gd name="connsiteX13" fmla="*/ 46602 w 825271"/>
              <a:gd name="connsiteY13" fmla="*/ 597855 h 1164592"/>
              <a:gd name="connsiteX14" fmla="*/ 56127 w 825271"/>
              <a:gd name="connsiteY14" fmla="*/ 657386 h 1164592"/>
              <a:gd name="connsiteX15" fmla="*/ 58508 w 825271"/>
              <a:gd name="connsiteY15" fmla="*/ 693105 h 1164592"/>
              <a:gd name="connsiteX16" fmla="*/ 65652 w 825271"/>
              <a:gd name="connsiteY16" fmla="*/ 695486 h 1164592"/>
              <a:gd name="connsiteX17" fmla="*/ 103752 w 825271"/>
              <a:gd name="connsiteY17" fmla="*/ 700249 h 1164592"/>
              <a:gd name="connsiteX18" fmla="*/ 120421 w 825271"/>
              <a:gd name="connsiteY18" fmla="*/ 705011 h 1164592"/>
              <a:gd name="connsiteX19" fmla="*/ 151377 w 825271"/>
              <a:gd name="connsiteY19" fmla="*/ 724061 h 1164592"/>
              <a:gd name="connsiteX20" fmla="*/ 170427 w 825271"/>
              <a:gd name="connsiteY20" fmla="*/ 738349 h 1164592"/>
              <a:gd name="connsiteX21" fmla="*/ 179952 w 825271"/>
              <a:gd name="connsiteY21" fmla="*/ 745492 h 1164592"/>
              <a:gd name="connsiteX22" fmla="*/ 191858 w 825271"/>
              <a:gd name="connsiteY22" fmla="*/ 764542 h 1164592"/>
              <a:gd name="connsiteX23" fmla="*/ 199002 w 825271"/>
              <a:gd name="connsiteY23" fmla="*/ 785974 h 1164592"/>
              <a:gd name="connsiteX24" fmla="*/ 208527 w 825271"/>
              <a:gd name="connsiteY24" fmla="*/ 802642 h 1164592"/>
              <a:gd name="connsiteX25" fmla="*/ 215671 w 825271"/>
              <a:gd name="connsiteY25" fmla="*/ 828836 h 1164592"/>
              <a:gd name="connsiteX26" fmla="*/ 218052 w 825271"/>
              <a:gd name="connsiteY26" fmla="*/ 838361 h 1164592"/>
              <a:gd name="connsiteX27" fmla="*/ 225196 w 825271"/>
              <a:gd name="connsiteY27" fmla="*/ 857411 h 1164592"/>
              <a:gd name="connsiteX28" fmla="*/ 232339 w 825271"/>
              <a:gd name="connsiteY28" fmla="*/ 874080 h 1164592"/>
              <a:gd name="connsiteX29" fmla="*/ 244246 w 825271"/>
              <a:gd name="connsiteY29" fmla="*/ 890749 h 1164592"/>
              <a:gd name="connsiteX30" fmla="*/ 253771 w 825271"/>
              <a:gd name="connsiteY30" fmla="*/ 905036 h 1164592"/>
              <a:gd name="connsiteX31" fmla="*/ 258533 w 825271"/>
              <a:gd name="connsiteY31" fmla="*/ 912180 h 1164592"/>
              <a:gd name="connsiteX32" fmla="*/ 260914 w 825271"/>
              <a:gd name="connsiteY32" fmla="*/ 919324 h 1164592"/>
              <a:gd name="connsiteX33" fmla="*/ 263296 w 825271"/>
              <a:gd name="connsiteY33" fmla="*/ 931230 h 1164592"/>
              <a:gd name="connsiteX34" fmla="*/ 277583 w 825271"/>
              <a:gd name="connsiteY34" fmla="*/ 952661 h 1164592"/>
              <a:gd name="connsiteX35" fmla="*/ 284727 w 825271"/>
              <a:gd name="connsiteY35" fmla="*/ 957424 h 1164592"/>
              <a:gd name="connsiteX36" fmla="*/ 294252 w 825271"/>
              <a:gd name="connsiteY36" fmla="*/ 964567 h 1164592"/>
              <a:gd name="connsiteX37" fmla="*/ 310921 w 825271"/>
              <a:gd name="connsiteY37" fmla="*/ 978855 h 1164592"/>
              <a:gd name="connsiteX38" fmla="*/ 313302 w 825271"/>
              <a:gd name="connsiteY38" fmla="*/ 985999 h 1164592"/>
              <a:gd name="connsiteX39" fmla="*/ 299014 w 825271"/>
              <a:gd name="connsiteY39" fmla="*/ 1002667 h 1164592"/>
              <a:gd name="connsiteX40" fmla="*/ 291871 w 825271"/>
              <a:gd name="connsiteY40" fmla="*/ 1009811 h 1164592"/>
              <a:gd name="connsiteX41" fmla="*/ 294252 w 825271"/>
              <a:gd name="connsiteY41" fmla="*/ 1024099 h 1164592"/>
              <a:gd name="connsiteX42" fmla="*/ 301396 w 825271"/>
              <a:gd name="connsiteY42" fmla="*/ 1031242 h 1164592"/>
              <a:gd name="connsiteX43" fmla="*/ 318064 w 825271"/>
              <a:gd name="connsiteY43" fmla="*/ 1038386 h 1164592"/>
              <a:gd name="connsiteX44" fmla="*/ 341877 w 825271"/>
              <a:gd name="connsiteY44" fmla="*/ 1036005 h 1164592"/>
              <a:gd name="connsiteX45" fmla="*/ 363308 w 825271"/>
              <a:gd name="connsiteY45" fmla="*/ 1019336 h 1164592"/>
              <a:gd name="connsiteX46" fmla="*/ 379977 w 825271"/>
              <a:gd name="connsiteY46" fmla="*/ 1028861 h 1164592"/>
              <a:gd name="connsiteX47" fmla="*/ 382358 w 825271"/>
              <a:gd name="connsiteY47" fmla="*/ 1038386 h 1164592"/>
              <a:gd name="connsiteX48" fmla="*/ 379977 w 825271"/>
              <a:gd name="connsiteY48" fmla="*/ 1059817 h 1164592"/>
              <a:gd name="connsiteX49" fmla="*/ 370452 w 825271"/>
              <a:gd name="connsiteY49" fmla="*/ 1069342 h 1164592"/>
              <a:gd name="connsiteX50" fmla="*/ 356164 w 825271"/>
              <a:gd name="connsiteY50" fmla="*/ 1076486 h 1164592"/>
              <a:gd name="connsiteX51" fmla="*/ 337114 w 825271"/>
              <a:gd name="connsiteY51" fmla="*/ 1095536 h 1164592"/>
              <a:gd name="connsiteX52" fmla="*/ 341877 w 825271"/>
              <a:gd name="connsiteY52" fmla="*/ 1116967 h 1164592"/>
              <a:gd name="connsiteX53" fmla="*/ 360927 w 825271"/>
              <a:gd name="connsiteY53" fmla="*/ 1126492 h 1164592"/>
              <a:gd name="connsiteX54" fmla="*/ 368071 w 825271"/>
              <a:gd name="connsiteY54" fmla="*/ 1131255 h 1164592"/>
              <a:gd name="connsiteX55" fmla="*/ 377596 w 825271"/>
              <a:gd name="connsiteY55" fmla="*/ 1136017 h 1164592"/>
              <a:gd name="connsiteX56" fmla="*/ 394264 w 825271"/>
              <a:gd name="connsiteY56" fmla="*/ 1150305 h 1164592"/>
              <a:gd name="connsiteX57" fmla="*/ 401408 w 825271"/>
              <a:gd name="connsiteY57" fmla="*/ 1159830 h 1164592"/>
              <a:gd name="connsiteX58" fmla="*/ 410933 w 825271"/>
              <a:gd name="connsiteY58" fmla="*/ 1164592 h 1164592"/>
              <a:gd name="connsiteX59" fmla="*/ 434746 w 825271"/>
              <a:gd name="connsiteY59" fmla="*/ 1159830 h 1164592"/>
              <a:gd name="connsiteX60" fmla="*/ 441889 w 825271"/>
              <a:gd name="connsiteY60" fmla="*/ 1152686 h 1164592"/>
              <a:gd name="connsiteX61" fmla="*/ 451414 w 825271"/>
              <a:gd name="connsiteY61" fmla="*/ 1145542 h 1164592"/>
              <a:gd name="connsiteX62" fmla="*/ 472846 w 825271"/>
              <a:gd name="connsiteY62" fmla="*/ 1136017 h 1164592"/>
              <a:gd name="connsiteX63" fmla="*/ 494277 w 825271"/>
              <a:gd name="connsiteY63" fmla="*/ 1126492 h 1164592"/>
              <a:gd name="connsiteX64" fmla="*/ 584764 w 825271"/>
              <a:gd name="connsiteY64" fmla="*/ 1121730 h 1164592"/>
              <a:gd name="connsiteX65" fmla="*/ 596671 w 825271"/>
              <a:gd name="connsiteY65" fmla="*/ 1119349 h 1164592"/>
              <a:gd name="connsiteX66" fmla="*/ 606196 w 825271"/>
              <a:gd name="connsiteY66" fmla="*/ 1114586 h 1164592"/>
              <a:gd name="connsiteX67" fmla="*/ 613339 w 825271"/>
              <a:gd name="connsiteY67" fmla="*/ 1112205 h 1164592"/>
              <a:gd name="connsiteX68" fmla="*/ 618102 w 825271"/>
              <a:gd name="connsiteY68" fmla="*/ 1102680 h 1164592"/>
              <a:gd name="connsiteX69" fmla="*/ 620483 w 825271"/>
              <a:gd name="connsiteY69" fmla="*/ 1093155 h 1164592"/>
              <a:gd name="connsiteX70" fmla="*/ 608577 w 825271"/>
              <a:gd name="connsiteY70" fmla="*/ 1078867 h 1164592"/>
              <a:gd name="connsiteX71" fmla="*/ 603814 w 825271"/>
              <a:gd name="connsiteY71" fmla="*/ 1071724 h 1164592"/>
              <a:gd name="connsiteX72" fmla="*/ 601433 w 825271"/>
              <a:gd name="connsiteY72" fmla="*/ 1024099 h 1164592"/>
              <a:gd name="connsiteX73" fmla="*/ 603814 w 825271"/>
              <a:gd name="connsiteY73" fmla="*/ 1014574 h 1164592"/>
              <a:gd name="connsiteX74" fmla="*/ 608577 w 825271"/>
              <a:gd name="connsiteY74" fmla="*/ 1007430 h 1164592"/>
              <a:gd name="connsiteX75" fmla="*/ 618102 w 825271"/>
              <a:gd name="connsiteY75" fmla="*/ 988380 h 1164592"/>
              <a:gd name="connsiteX76" fmla="*/ 613339 w 825271"/>
              <a:gd name="connsiteY76" fmla="*/ 945517 h 1164592"/>
              <a:gd name="connsiteX77" fmla="*/ 606196 w 825271"/>
              <a:gd name="connsiteY77" fmla="*/ 933611 h 1164592"/>
              <a:gd name="connsiteX78" fmla="*/ 601433 w 825271"/>
              <a:gd name="connsiteY78" fmla="*/ 890749 h 1164592"/>
              <a:gd name="connsiteX79" fmla="*/ 603814 w 825271"/>
              <a:gd name="connsiteY79" fmla="*/ 850267 h 1164592"/>
              <a:gd name="connsiteX80" fmla="*/ 620483 w 825271"/>
              <a:gd name="connsiteY80" fmla="*/ 831217 h 1164592"/>
              <a:gd name="connsiteX81" fmla="*/ 627627 w 825271"/>
              <a:gd name="connsiteY81" fmla="*/ 826455 h 1164592"/>
              <a:gd name="connsiteX82" fmla="*/ 641914 w 825271"/>
              <a:gd name="connsiteY82" fmla="*/ 821692 h 1164592"/>
              <a:gd name="connsiteX83" fmla="*/ 653821 w 825271"/>
              <a:gd name="connsiteY83" fmla="*/ 814549 h 1164592"/>
              <a:gd name="connsiteX84" fmla="*/ 672871 w 825271"/>
              <a:gd name="connsiteY84" fmla="*/ 809786 h 1164592"/>
              <a:gd name="connsiteX85" fmla="*/ 680014 w 825271"/>
              <a:gd name="connsiteY85" fmla="*/ 807405 h 1164592"/>
              <a:gd name="connsiteX86" fmla="*/ 680014 w 825271"/>
              <a:gd name="connsiteY86" fmla="*/ 709774 h 1164592"/>
              <a:gd name="connsiteX87" fmla="*/ 663346 w 825271"/>
              <a:gd name="connsiteY87" fmla="*/ 697867 h 1164592"/>
              <a:gd name="connsiteX88" fmla="*/ 665727 w 825271"/>
              <a:gd name="connsiteY88" fmla="*/ 685961 h 1164592"/>
              <a:gd name="connsiteX89" fmla="*/ 682396 w 825271"/>
              <a:gd name="connsiteY89" fmla="*/ 688342 h 1164592"/>
              <a:gd name="connsiteX90" fmla="*/ 706208 w 825271"/>
              <a:gd name="connsiteY90" fmla="*/ 685961 h 1164592"/>
              <a:gd name="connsiteX91" fmla="*/ 713352 w 825271"/>
              <a:gd name="connsiteY91" fmla="*/ 678817 h 1164592"/>
              <a:gd name="connsiteX92" fmla="*/ 718114 w 825271"/>
              <a:gd name="connsiteY92" fmla="*/ 671674 h 1164592"/>
              <a:gd name="connsiteX93" fmla="*/ 737164 w 825271"/>
              <a:gd name="connsiteY93" fmla="*/ 662149 h 1164592"/>
              <a:gd name="connsiteX94" fmla="*/ 763358 w 825271"/>
              <a:gd name="connsiteY94" fmla="*/ 640717 h 1164592"/>
              <a:gd name="connsiteX95" fmla="*/ 782408 w 825271"/>
              <a:gd name="connsiteY95" fmla="*/ 635955 h 1164592"/>
              <a:gd name="connsiteX96" fmla="*/ 791933 w 825271"/>
              <a:gd name="connsiteY96" fmla="*/ 631192 h 1164592"/>
              <a:gd name="connsiteX97" fmla="*/ 808602 w 825271"/>
              <a:gd name="connsiteY97" fmla="*/ 626430 h 1164592"/>
              <a:gd name="connsiteX98" fmla="*/ 813364 w 825271"/>
              <a:gd name="connsiteY98" fmla="*/ 619286 h 1164592"/>
              <a:gd name="connsiteX99" fmla="*/ 820508 w 825271"/>
              <a:gd name="connsiteY99" fmla="*/ 612142 h 1164592"/>
              <a:gd name="connsiteX100" fmla="*/ 825271 w 825271"/>
              <a:gd name="connsiteY100" fmla="*/ 602617 h 1164592"/>
              <a:gd name="connsiteX101" fmla="*/ 820508 w 825271"/>
              <a:gd name="connsiteY101" fmla="*/ 593092 h 1164592"/>
              <a:gd name="connsiteX102" fmla="*/ 810983 w 825271"/>
              <a:gd name="connsiteY102" fmla="*/ 590711 h 1164592"/>
              <a:gd name="connsiteX103" fmla="*/ 799077 w 825271"/>
              <a:gd name="connsiteY103" fmla="*/ 588330 h 1164592"/>
              <a:gd name="connsiteX104" fmla="*/ 796696 w 825271"/>
              <a:gd name="connsiteY104" fmla="*/ 581186 h 1164592"/>
              <a:gd name="connsiteX105" fmla="*/ 791933 w 825271"/>
              <a:gd name="connsiteY105" fmla="*/ 574042 h 1164592"/>
              <a:gd name="connsiteX106" fmla="*/ 789552 w 825271"/>
              <a:gd name="connsiteY106" fmla="*/ 562136 h 1164592"/>
              <a:gd name="connsiteX107" fmla="*/ 787171 w 825271"/>
              <a:gd name="connsiteY107" fmla="*/ 554992 h 1164592"/>
              <a:gd name="connsiteX108" fmla="*/ 794314 w 825271"/>
              <a:gd name="connsiteY108" fmla="*/ 547849 h 1164592"/>
              <a:gd name="connsiteX109" fmla="*/ 780027 w 825271"/>
              <a:gd name="connsiteY109" fmla="*/ 538324 h 1164592"/>
              <a:gd name="connsiteX110" fmla="*/ 770502 w 825271"/>
              <a:gd name="connsiteY110" fmla="*/ 524036 h 1164592"/>
              <a:gd name="connsiteX111" fmla="*/ 765739 w 825271"/>
              <a:gd name="connsiteY111" fmla="*/ 504986 h 1164592"/>
              <a:gd name="connsiteX112" fmla="*/ 763358 w 825271"/>
              <a:gd name="connsiteY112" fmla="*/ 495461 h 1164592"/>
              <a:gd name="connsiteX113" fmla="*/ 758596 w 825271"/>
              <a:gd name="connsiteY113" fmla="*/ 481174 h 1164592"/>
              <a:gd name="connsiteX114" fmla="*/ 732402 w 825271"/>
              <a:gd name="connsiteY114" fmla="*/ 469267 h 1164592"/>
              <a:gd name="connsiteX115" fmla="*/ 718114 w 825271"/>
              <a:gd name="connsiteY115" fmla="*/ 464505 h 1164592"/>
              <a:gd name="connsiteX116" fmla="*/ 710971 w 825271"/>
              <a:gd name="connsiteY116" fmla="*/ 459742 h 1164592"/>
              <a:gd name="connsiteX117" fmla="*/ 684777 w 825271"/>
              <a:gd name="connsiteY117" fmla="*/ 450217 h 1164592"/>
              <a:gd name="connsiteX118" fmla="*/ 670489 w 825271"/>
              <a:gd name="connsiteY118" fmla="*/ 435930 h 1164592"/>
              <a:gd name="connsiteX119" fmla="*/ 663346 w 825271"/>
              <a:gd name="connsiteY119" fmla="*/ 428786 h 1164592"/>
              <a:gd name="connsiteX120" fmla="*/ 658583 w 825271"/>
              <a:gd name="connsiteY120" fmla="*/ 407355 h 1164592"/>
              <a:gd name="connsiteX121" fmla="*/ 656202 w 825271"/>
              <a:gd name="connsiteY121" fmla="*/ 397830 h 1164592"/>
              <a:gd name="connsiteX122" fmla="*/ 651439 w 825271"/>
              <a:gd name="connsiteY122" fmla="*/ 362111 h 1164592"/>
              <a:gd name="connsiteX123" fmla="*/ 637152 w 825271"/>
              <a:gd name="connsiteY123" fmla="*/ 333536 h 1164592"/>
              <a:gd name="connsiteX124" fmla="*/ 632389 w 825271"/>
              <a:gd name="connsiteY124" fmla="*/ 324011 h 1164592"/>
              <a:gd name="connsiteX125" fmla="*/ 627627 w 825271"/>
              <a:gd name="connsiteY125" fmla="*/ 312105 h 1164592"/>
              <a:gd name="connsiteX126" fmla="*/ 618102 w 825271"/>
              <a:gd name="connsiteY126" fmla="*/ 300199 h 1164592"/>
              <a:gd name="connsiteX127" fmla="*/ 615721 w 825271"/>
              <a:gd name="connsiteY127" fmla="*/ 293055 h 1164592"/>
              <a:gd name="connsiteX128" fmla="*/ 603814 w 825271"/>
              <a:gd name="connsiteY128" fmla="*/ 276386 h 1164592"/>
              <a:gd name="connsiteX129" fmla="*/ 589527 w 825271"/>
              <a:gd name="connsiteY129" fmla="*/ 254955 h 1164592"/>
              <a:gd name="connsiteX130" fmla="*/ 565714 w 825271"/>
              <a:gd name="connsiteY130" fmla="*/ 243049 h 1164592"/>
              <a:gd name="connsiteX131" fmla="*/ 546664 w 825271"/>
              <a:gd name="connsiteY131" fmla="*/ 233524 h 1164592"/>
              <a:gd name="connsiteX132" fmla="*/ 532377 w 825271"/>
              <a:gd name="connsiteY132" fmla="*/ 216855 h 1164592"/>
              <a:gd name="connsiteX133" fmla="*/ 522852 w 825271"/>
              <a:gd name="connsiteY133" fmla="*/ 195424 h 1164592"/>
              <a:gd name="connsiteX134" fmla="*/ 520471 w 825271"/>
              <a:gd name="connsiteY134" fmla="*/ 185899 h 1164592"/>
              <a:gd name="connsiteX135" fmla="*/ 513327 w 825271"/>
              <a:gd name="connsiteY135" fmla="*/ 173992 h 1164592"/>
              <a:gd name="connsiteX136" fmla="*/ 508564 w 825271"/>
              <a:gd name="connsiteY136" fmla="*/ 164467 h 1164592"/>
              <a:gd name="connsiteX137" fmla="*/ 506183 w 825271"/>
              <a:gd name="connsiteY137" fmla="*/ 157324 h 1164592"/>
              <a:gd name="connsiteX138" fmla="*/ 496658 w 825271"/>
              <a:gd name="connsiteY138" fmla="*/ 150180 h 1164592"/>
              <a:gd name="connsiteX139" fmla="*/ 475227 w 825271"/>
              <a:gd name="connsiteY139" fmla="*/ 138274 h 1164592"/>
              <a:gd name="connsiteX140" fmla="*/ 468083 w 825271"/>
              <a:gd name="connsiteY140" fmla="*/ 135892 h 1164592"/>
              <a:gd name="connsiteX141" fmla="*/ 451414 w 825271"/>
              <a:gd name="connsiteY141" fmla="*/ 133511 h 1164592"/>
              <a:gd name="connsiteX142" fmla="*/ 444271 w 825271"/>
              <a:gd name="connsiteY142" fmla="*/ 131130 h 1164592"/>
              <a:gd name="connsiteX143" fmla="*/ 437127 w 825271"/>
              <a:gd name="connsiteY143" fmla="*/ 123986 h 1164592"/>
              <a:gd name="connsiteX144" fmla="*/ 429983 w 825271"/>
              <a:gd name="connsiteY144" fmla="*/ 119224 h 1164592"/>
              <a:gd name="connsiteX145" fmla="*/ 427602 w 825271"/>
              <a:gd name="connsiteY145" fmla="*/ 112080 h 1164592"/>
              <a:gd name="connsiteX146" fmla="*/ 408552 w 825271"/>
              <a:gd name="connsiteY146" fmla="*/ 88267 h 1164592"/>
              <a:gd name="connsiteX147" fmla="*/ 403789 w 825271"/>
              <a:gd name="connsiteY147" fmla="*/ 81124 h 1164592"/>
              <a:gd name="connsiteX148" fmla="*/ 394264 w 825271"/>
              <a:gd name="connsiteY148" fmla="*/ 71599 h 1164592"/>
              <a:gd name="connsiteX149" fmla="*/ 389502 w 825271"/>
              <a:gd name="connsiteY149" fmla="*/ 64455 h 1164592"/>
              <a:gd name="connsiteX150" fmla="*/ 375214 w 825271"/>
              <a:gd name="connsiteY150" fmla="*/ 62074 h 1164592"/>
              <a:gd name="connsiteX151" fmla="*/ 349021 w 825271"/>
              <a:gd name="connsiteY151" fmla="*/ 57311 h 1164592"/>
              <a:gd name="connsiteX152" fmla="*/ 284727 w 825271"/>
              <a:gd name="connsiteY152" fmla="*/ 52549 h 1164592"/>
              <a:gd name="connsiteX153" fmla="*/ 282346 w 825271"/>
              <a:gd name="connsiteY153" fmla="*/ 43024 h 1164592"/>
              <a:gd name="connsiteX154" fmla="*/ 279964 w 825271"/>
              <a:gd name="connsiteY154" fmla="*/ 14449 h 1164592"/>
              <a:gd name="connsiteX155" fmla="*/ 272821 w 825271"/>
              <a:gd name="connsiteY155" fmla="*/ 12067 h 1164592"/>
              <a:gd name="connsiteX156" fmla="*/ 246627 w 825271"/>
              <a:gd name="connsiteY156" fmla="*/ 16830 h 1164592"/>
              <a:gd name="connsiteX157" fmla="*/ 234721 w 825271"/>
              <a:gd name="connsiteY157" fmla="*/ 23974 h 1164592"/>
              <a:gd name="connsiteX158" fmla="*/ 196621 w 825271"/>
              <a:gd name="connsiteY158" fmla="*/ 19211 h 1164592"/>
              <a:gd name="connsiteX159" fmla="*/ 189477 w 825271"/>
              <a:gd name="connsiteY159" fmla="*/ 14449 h 1164592"/>
              <a:gd name="connsiteX160" fmla="*/ 177571 w 825271"/>
              <a:gd name="connsiteY160" fmla="*/ 12067 h 1164592"/>
              <a:gd name="connsiteX161" fmla="*/ 170427 w 825271"/>
              <a:gd name="connsiteY161" fmla="*/ 9686 h 1164592"/>
              <a:gd name="connsiteX162" fmla="*/ 153758 w 825271"/>
              <a:gd name="connsiteY162" fmla="*/ 4924 h 1164592"/>
              <a:gd name="connsiteX163" fmla="*/ 156139 w 825271"/>
              <a:gd name="connsiteY163" fmla="*/ 161 h 1164592"/>
              <a:gd name="connsiteX0" fmla="*/ 156139 w 825271"/>
              <a:gd name="connsiteY0" fmla="*/ 161 h 1164592"/>
              <a:gd name="connsiteX1" fmla="*/ 148996 w 825271"/>
              <a:gd name="connsiteY1" fmla="*/ 12067 h 1164592"/>
              <a:gd name="connsiteX2" fmla="*/ 144233 w 825271"/>
              <a:gd name="connsiteY2" fmla="*/ 19211 h 1164592"/>
              <a:gd name="connsiteX3" fmla="*/ 153758 w 825271"/>
              <a:gd name="connsiteY3" fmla="*/ 112080 h 1164592"/>
              <a:gd name="connsiteX4" fmla="*/ 134708 w 825271"/>
              <a:gd name="connsiteY4" fmla="*/ 159705 h 1164592"/>
              <a:gd name="connsiteX5" fmla="*/ 113277 w 825271"/>
              <a:gd name="connsiteY5" fmla="*/ 207330 h 1164592"/>
              <a:gd name="connsiteX6" fmla="*/ 63270 w 825271"/>
              <a:gd name="connsiteY6" fmla="*/ 254955 h 1164592"/>
              <a:gd name="connsiteX7" fmla="*/ 32314 w 825271"/>
              <a:gd name="connsiteY7" fmla="*/ 335917 h 1164592"/>
              <a:gd name="connsiteX8" fmla="*/ 27552 w 825271"/>
              <a:gd name="connsiteY8" fmla="*/ 378780 h 1164592"/>
              <a:gd name="connsiteX9" fmla="*/ 6121 w 825271"/>
              <a:gd name="connsiteY9" fmla="*/ 445455 h 1164592"/>
              <a:gd name="connsiteX10" fmla="*/ 1358 w 825271"/>
              <a:gd name="connsiteY10" fmla="*/ 514511 h 1164592"/>
              <a:gd name="connsiteX11" fmla="*/ 3739 w 825271"/>
              <a:gd name="connsiteY11" fmla="*/ 554992 h 1164592"/>
              <a:gd name="connsiteX12" fmla="*/ 39458 w 825271"/>
              <a:gd name="connsiteY12" fmla="*/ 595474 h 1164592"/>
              <a:gd name="connsiteX13" fmla="*/ 56127 w 825271"/>
              <a:gd name="connsiteY13" fmla="*/ 657386 h 1164592"/>
              <a:gd name="connsiteX14" fmla="*/ 58508 w 825271"/>
              <a:gd name="connsiteY14" fmla="*/ 693105 h 1164592"/>
              <a:gd name="connsiteX15" fmla="*/ 65652 w 825271"/>
              <a:gd name="connsiteY15" fmla="*/ 695486 h 1164592"/>
              <a:gd name="connsiteX16" fmla="*/ 103752 w 825271"/>
              <a:gd name="connsiteY16" fmla="*/ 700249 h 1164592"/>
              <a:gd name="connsiteX17" fmla="*/ 120421 w 825271"/>
              <a:gd name="connsiteY17" fmla="*/ 705011 h 1164592"/>
              <a:gd name="connsiteX18" fmla="*/ 151377 w 825271"/>
              <a:gd name="connsiteY18" fmla="*/ 724061 h 1164592"/>
              <a:gd name="connsiteX19" fmla="*/ 170427 w 825271"/>
              <a:gd name="connsiteY19" fmla="*/ 738349 h 1164592"/>
              <a:gd name="connsiteX20" fmla="*/ 179952 w 825271"/>
              <a:gd name="connsiteY20" fmla="*/ 745492 h 1164592"/>
              <a:gd name="connsiteX21" fmla="*/ 191858 w 825271"/>
              <a:gd name="connsiteY21" fmla="*/ 764542 h 1164592"/>
              <a:gd name="connsiteX22" fmla="*/ 199002 w 825271"/>
              <a:gd name="connsiteY22" fmla="*/ 785974 h 1164592"/>
              <a:gd name="connsiteX23" fmla="*/ 208527 w 825271"/>
              <a:gd name="connsiteY23" fmla="*/ 802642 h 1164592"/>
              <a:gd name="connsiteX24" fmla="*/ 215671 w 825271"/>
              <a:gd name="connsiteY24" fmla="*/ 828836 h 1164592"/>
              <a:gd name="connsiteX25" fmla="*/ 218052 w 825271"/>
              <a:gd name="connsiteY25" fmla="*/ 838361 h 1164592"/>
              <a:gd name="connsiteX26" fmla="*/ 225196 w 825271"/>
              <a:gd name="connsiteY26" fmla="*/ 857411 h 1164592"/>
              <a:gd name="connsiteX27" fmla="*/ 232339 w 825271"/>
              <a:gd name="connsiteY27" fmla="*/ 874080 h 1164592"/>
              <a:gd name="connsiteX28" fmla="*/ 244246 w 825271"/>
              <a:gd name="connsiteY28" fmla="*/ 890749 h 1164592"/>
              <a:gd name="connsiteX29" fmla="*/ 253771 w 825271"/>
              <a:gd name="connsiteY29" fmla="*/ 905036 h 1164592"/>
              <a:gd name="connsiteX30" fmla="*/ 258533 w 825271"/>
              <a:gd name="connsiteY30" fmla="*/ 912180 h 1164592"/>
              <a:gd name="connsiteX31" fmla="*/ 260914 w 825271"/>
              <a:gd name="connsiteY31" fmla="*/ 919324 h 1164592"/>
              <a:gd name="connsiteX32" fmla="*/ 263296 w 825271"/>
              <a:gd name="connsiteY32" fmla="*/ 931230 h 1164592"/>
              <a:gd name="connsiteX33" fmla="*/ 277583 w 825271"/>
              <a:gd name="connsiteY33" fmla="*/ 952661 h 1164592"/>
              <a:gd name="connsiteX34" fmla="*/ 284727 w 825271"/>
              <a:gd name="connsiteY34" fmla="*/ 957424 h 1164592"/>
              <a:gd name="connsiteX35" fmla="*/ 294252 w 825271"/>
              <a:gd name="connsiteY35" fmla="*/ 964567 h 1164592"/>
              <a:gd name="connsiteX36" fmla="*/ 310921 w 825271"/>
              <a:gd name="connsiteY36" fmla="*/ 978855 h 1164592"/>
              <a:gd name="connsiteX37" fmla="*/ 313302 w 825271"/>
              <a:gd name="connsiteY37" fmla="*/ 985999 h 1164592"/>
              <a:gd name="connsiteX38" fmla="*/ 299014 w 825271"/>
              <a:gd name="connsiteY38" fmla="*/ 1002667 h 1164592"/>
              <a:gd name="connsiteX39" fmla="*/ 291871 w 825271"/>
              <a:gd name="connsiteY39" fmla="*/ 1009811 h 1164592"/>
              <a:gd name="connsiteX40" fmla="*/ 294252 w 825271"/>
              <a:gd name="connsiteY40" fmla="*/ 1024099 h 1164592"/>
              <a:gd name="connsiteX41" fmla="*/ 301396 w 825271"/>
              <a:gd name="connsiteY41" fmla="*/ 1031242 h 1164592"/>
              <a:gd name="connsiteX42" fmla="*/ 318064 w 825271"/>
              <a:gd name="connsiteY42" fmla="*/ 1038386 h 1164592"/>
              <a:gd name="connsiteX43" fmla="*/ 341877 w 825271"/>
              <a:gd name="connsiteY43" fmla="*/ 1036005 h 1164592"/>
              <a:gd name="connsiteX44" fmla="*/ 363308 w 825271"/>
              <a:gd name="connsiteY44" fmla="*/ 1019336 h 1164592"/>
              <a:gd name="connsiteX45" fmla="*/ 379977 w 825271"/>
              <a:gd name="connsiteY45" fmla="*/ 1028861 h 1164592"/>
              <a:gd name="connsiteX46" fmla="*/ 382358 w 825271"/>
              <a:gd name="connsiteY46" fmla="*/ 1038386 h 1164592"/>
              <a:gd name="connsiteX47" fmla="*/ 379977 w 825271"/>
              <a:gd name="connsiteY47" fmla="*/ 1059817 h 1164592"/>
              <a:gd name="connsiteX48" fmla="*/ 370452 w 825271"/>
              <a:gd name="connsiteY48" fmla="*/ 1069342 h 1164592"/>
              <a:gd name="connsiteX49" fmla="*/ 356164 w 825271"/>
              <a:gd name="connsiteY49" fmla="*/ 1076486 h 1164592"/>
              <a:gd name="connsiteX50" fmla="*/ 337114 w 825271"/>
              <a:gd name="connsiteY50" fmla="*/ 1095536 h 1164592"/>
              <a:gd name="connsiteX51" fmla="*/ 341877 w 825271"/>
              <a:gd name="connsiteY51" fmla="*/ 1116967 h 1164592"/>
              <a:gd name="connsiteX52" fmla="*/ 360927 w 825271"/>
              <a:gd name="connsiteY52" fmla="*/ 1126492 h 1164592"/>
              <a:gd name="connsiteX53" fmla="*/ 368071 w 825271"/>
              <a:gd name="connsiteY53" fmla="*/ 1131255 h 1164592"/>
              <a:gd name="connsiteX54" fmla="*/ 377596 w 825271"/>
              <a:gd name="connsiteY54" fmla="*/ 1136017 h 1164592"/>
              <a:gd name="connsiteX55" fmla="*/ 394264 w 825271"/>
              <a:gd name="connsiteY55" fmla="*/ 1150305 h 1164592"/>
              <a:gd name="connsiteX56" fmla="*/ 401408 w 825271"/>
              <a:gd name="connsiteY56" fmla="*/ 1159830 h 1164592"/>
              <a:gd name="connsiteX57" fmla="*/ 410933 w 825271"/>
              <a:gd name="connsiteY57" fmla="*/ 1164592 h 1164592"/>
              <a:gd name="connsiteX58" fmla="*/ 434746 w 825271"/>
              <a:gd name="connsiteY58" fmla="*/ 1159830 h 1164592"/>
              <a:gd name="connsiteX59" fmla="*/ 441889 w 825271"/>
              <a:gd name="connsiteY59" fmla="*/ 1152686 h 1164592"/>
              <a:gd name="connsiteX60" fmla="*/ 451414 w 825271"/>
              <a:gd name="connsiteY60" fmla="*/ 1145542 h 1164592"/>
              <a:gd name="connsiteX61" fmla="*/ 472846 w 825271"/>
              <a:gd name="connsiteY61" fmla="*/ 1136017 h 1164592"/>
              <a:gd name="connsiteX62" fmla="*/ 494277 w 825271"/>
              <a:gd name="connsiteY62" fmla="*/ 1126492 h 1164592"/>
              <a:gd name="connsiteX63" fmla="*/ 584764 w 825271"/>
              <a:gd name="connsiteY63" fmla="*/ 1121730 h 1164592"/>
              <a:gd name="connsiteX64" fmla="*/ 596671 w 825271"/>
              <a:gd name="connsiteY64" fmla="*/ 1119349 h 1164592"/>
              <a:gd name="connsiteX65" fmla="*/ 606196 w 825271"/>
              <a:gd name="connsiteY65" fmla="*/ 1114586 h 1164592"/>
              <a:gd name="connsiteX66" fmla="*/ 613339 w 825271"/>
              <a:gd name="connsiteY66" fmla="*/ 1112205 h 1164592"/>
              <a:gd name="connsiteX67" fmla="*/ 618102 w 825271"/>
              <a:gd name="connsiteY67" fmla="*/ 1102680 h 1164592"/>
              <a:gd name="connsiteX68" fmla="*/ 620483 w 825271"/>
              <a:gd name="connsiteY68" fmla="*/ 1093155 h 1164592"/>
              <a:gd name="connsiteX69" fmla="*/ 608577 w 825271"/>
              <a:gd name="connsiteY69" fmla="*/ 1078867 h 1164592"/>
              <a:gd name="connsiteX70" fmla="*/ 603814 w 825271"/>
              <a:gd name="connsiteY70" fmla="*/ 1071724 h 1164592"/>
              <a:gd name="connsiteX71" fmla="*/ 601433 w 825271"/>
              <a:gd name="connsiteY71" fmla="*/ 1024099 h 1164592"/>
              <a:gd name="connsiteX72" fmla="*/ 603814 w 825271"/>
              <a:gd name="connsiteY72" fmla="*/ 1014574 h 1164592"/>
              <a:gd name="connsiteX73" fmla="*/ 608577 w 825271"/>
              <a:gd name="connsiteY73" fmla="*/ 1007430 h 1164592"/>
              <a:gd name="connsiteX74" fmla="*/ 618102 w 825271"/>
              <a:gd name="connsiteY74" fmla="*/ 988380 h 1164592"/>
              <a:gd name="connsiteX75" fmla="*/ 613339 w 825271"/>
              <a:gd name="connsiteY75" fmla="*/ 945517 h 1164592"/>
              <a:gd name="connsiteX76" fmla="*/ 606196 w 825271"/>
              <a:gd name="connsiteY76" fmla="*/ 933611 h 1164592"/>
              <a:gd name="connsiteX77" fmla="*/ 601433 w 825271"/>
              <a:gd name="connsiteY77" fmla="*/ 890749 h 1164592"/>
              <a:gd name="connsiteX78" fmla="*/ 603814 w 825271"/>
              <a:gd name="connsiteY78" fmla="*/ 850267 h 1164592"/>
              <a:gd name="connsiteX79" fmla="*/ 620483 w 825271"/>
              <a:gd name="connsiteY79" fmla="*/ 831217 h 1164592"/>
              <a:gd name="connsiteX80" fmla="*/ 627627 w 825271"/>
              <a:gd name="connsiteY80" fmla="*/ 826455 h 1164592"/>
              <a:gd name="connsiteX81" fmla="*/ 641914 w 825271"/>
              <a:gd name="connsiteY81" fmla="*/ 821692 h 1164592"/>
              <a:gd name="connsiteX82" fmla="*/ 653821 w 825271"/>
              <a:gd name="connsiteY82" fmla="*/ 814549 h 1164592"/>
              <a:gd name="connsiteX83" fmla="*/ 672871 w 825271"/>
              <a:gd name="connsiteY83" fmla="*/ 809786 h 1164592"/>
              <a:gd name="connsiteX84" fmla="*/ 680014 w 825271"/>
              <a:gd name="connsiteY84" fmla="*/ 807405 h 1164592"/>
              <a:gd name="connsiteX85" fmla="*/ 680014 w 825271"/>
              <a:gd name="connsiteY85" fmla="*/ 709774 h 1164592"/>
              <a:gd name="connsiteX86" fmla="*/ 663346 w 825271"/>
              <a:gd name="connsiteY86" fmla="*/ 697867 h 1164592"/>
              <a:gd name="connsiteX87" fmla="*/ 665727 w 825271"/>
              <a:gd name="connsiteY87" fmla="*/ 685961 h 1164592"/>
              <a:gd name="connsiteX88" fmla="*/ 682396 w 825271"/>
              <a:gd name="connsiteY88" fmla="*/ 688342 h 1164592"/>
              <a:gd name="connsiteX89" fmla="*/ 706208 w 825271"/>
              <a:gd name="connsiteY89" fmla="*/ 685961 h 1164592"/>
              <a:gd name="connsiteX90" fmla="*/ 713352 w 825271"/>
              <a:gd name="connsiteY90" fmla="*/ 678817 h 1164592"/>
              <a:gd name="connsiteX91" fmla="*/ 718114 w 825271"/>
              <a:gd name="connsiteY91" fmla="*/ 671674 h 1164592"/>
              <a:gd name="connsiteX92" fmla="*/ 737164 w 825271"/>
              <a:gd name="connsiteY92" fmla="*/ 662149 h 1164592"/>
              <a:gd name="connsiteX93" fmla="*/ 763358 w 825271"/>
              <a:gd name="connsiteY93" fmla="*/ 640717 h 1164592"/>
              <a:gd name="connsiteX94" fmla="*/ 782408 w 825271"/>
              <a:gd name="connsiteY94" fmla="*/ 635955 h 1164592"/>
              <a:gd name="connsiteX95" fmla="*/ 791933 w 825271"/>
              <a:gd name="connsiteY95" fmla="*/ 631192 h 1164592"/>
              <a:gd name="connsiteX96" fmla="*/ 808602 w 825271"/>
              <a:gd name="connsiteY96" fmla="*/ 626430 h 1164592"/>
              <a:gd name="connsiteX97" fmla="*/ 813364 w 825271"/>
              <a:gd name="connsiteY97" fmla="*/ 619286 h 1164592"/>
              <a:gd name="connsiteX98" fmla="*/ 820508 w 825271"/>
              <a:gd name="connsiteY98" fmla="*/ 612142 h 1164592"/>
              <a:gd name="connsiteX99" fmla="*/ 825271 w 825271"/>
              <a:gd name="connsiteY99" fmla="*/ 602617 h 1164592"/>
              <a:gd name="connsiteX100" fmla="*/ 820508 w 825271"/>
              <a:gd name="connsiteY100" fmla="*/ 593092 h 1164592"/>
              <a:gd name="connsiteX101" fmla="*/ 810983 w 825271"/>
              <a:gd name="connsiteY101" fmla="*/ 590711 h 1164592"/>
              <a:gd name="connsiteX102" fmla="*/ 799077 w 825271"/>
              <a:gd name="connsiteY102" fmla="*/ 588330 h 1164592"/>
              <a:gd name="connsiteX103" fmla="*/ 796696 w 825271"/>
              <a:gd name="connsiteY103" fmla="*/ 581186 h 1164592"/>
              <a:gd name="connsiteX104" fmla="*/ 791933 w 825271"/>
              <a:gd name="connsiteY104" fmla="*/ 574042 h 1164592"/>
              <a:gd name="connsiteX105" fmla="*/ 789552 w 825271"/>
              <a:gd name="connsiteY105" fmla="*/ 562136 h 1164592"/>
              <a:gd name="connsiteX106" fmla="*/ 787171 w 825271"/>
              <a:gd name="connsiteY106" fmla="*/ 554992 h 1164592"/>
              <a:gd name="connsiteX107" fmla="*/ 794314 w 825271"/>
              <a:gd name="connsiteY107" fmla="*/ 547849 h 1164592"/>
              <a:gd name="connsiteX108" fmla="*/ 780027 w 825271"/>
              <a:gd name="connsiteY108" fmla="*/ 538324 h 1164592"/>
              <a:gd name="connsiteX109" fmla="*/ 770502 w 825271"/>
              <a:gd name="connsiteY109" fmla="*/ 524036 h 1164592"/>
              <a:gd name="connsiteX110" fmla="*/ 765739 w 825271"/>
              <a:gd name="connsiteY110" fmla="*/ 504986 h 1164592"/>
              <a:gd name="connsiteX111" fmla="*/ 763358 w 825271"/>
              <a:gd name="connsiteY111" fmla="*/ 495461 h 1164592"/>
              <a:gd name="connsiteX112" fmla="*/ 758596 w 825271"/>
              <a:gd name="connsiteY112" fmla="*/ 481174 h 1164592"/>
              <a:gd name="connsiteX113" fmla="*/ 732402 w 825271"/>
              <a:gd name="connsiteY113" fmla="*/ 469267 h 1164592"/>
              <a:gd name="connsiteX114" fmla="*/ 718114 w 825271"/>
              <a:gd name="connsiteY114" fmla="*/ 464505 h 1164592"/>
              <a:gd name="connsiteX115" fmla="*/ 710971 w 825271"/>
              <a:gd name="connsiteY115" fmla="*/ 459742 h 1164592"/>
              <a:gd name="connsiteX116" fmla="*/ 684777 w 825271"/>
              <a:gd name="connsiteY116" fmla="*/ 450217 h 1164592"/>
              <a:gd name="connsiteX117" fmla="*/ 670489 w 825271"/>
              <a:gd name="connsiteY117" fmla="*/ 435930 h 1164592"/>
              <a:gd name="connsiteX118" fmla="*/ 663346 w 825271"/>
              <a:gd name="connsiteY118" fmla="*/ 428786 h 1164592"/>
              <a:gd name="connsiteX119" fmla="*/ 658583 w 825271"/>
              <a:gd name="connsiteY119" fmla="*/ 407355 h 1164592"/>
              <a:gd name="connsiteX120" fmla="*/ 656202 w 825271"/>
              <a:gd name="connsiteY120" fmla="*/ 397830 h 1164592"/>
              <a:gd name="connsiteX121" fmla="*/ 651439 w 825271"/>
              <a:gd name="connsiteY121" fmla="*/ 362111 h 1164592"/>
              <a:gd name="connsiteX122" fmla="*/ 637152 w 825271"/>
              <a:gd name="connsiteY122" fmla="*/ 333536 h 1164592"/>
              <a:gd name="connsiteX123" fmla="*/ 632389 w 825271"/>
              <a:gd name="connsiteY123" fmla="*/ 324011 h 1164592"/>
              <a:gd name="connsiteX124" fmla="*/ 627627 w 825271"/>
              <a:gd name="connsiteY124" fmla="*/ 312105 h 1164592"/>
              <a:gd name="connsiteX125" fmla="*/ 618102 w 825271"/>
              <a:gd name="connsiteY125" fmla="*/ 300199 h 1164592"/>
              <a:gd name="connsiteX126" fmla="*/ 615721 w 825271"/>
              <a:gd name="connsiteY126" fmla="*/ 293055 h 1164592"/>
              <a:gd name="connsiteX127" fmla="*/ 603814 w 825271"/>
              <a:gd name="connsiteY127" fmla="*/ 276386 h 1164592"/>
              <a:gd name="connsiteX128" fmla="*/ 589527 w 825271"/>
              <a:gd name="connsiteY128" fmla="*/ 254955 h 1164592"/>
              <a:gd name="connsiteX129" fmla="*/ 565714 w 825271"/>
              <a:gd name="connsiteY129" fmla="*/ 243049 h 1164592"/>
              <a:gd name="connsiteX130" fmla="*/ 546664 w 825271"/>
              <a:gd name="connsiteY130" fmla="*/ 233524 h 1164592"/>
              <a:gd name="connsiteX131" fmla="*/ 532377 w 825271"/>
              <a:gd name="connsiteY131" fmla="*/ 216855 h 1164592"/>
              <a:gd name="connsiteX132" fmla="*/ 522852 w 825271"/>
              <a:gd name="connsiteY132" fmla="*/ 195424 h 1164592"/>
              <a:gd name="connsiteX133" fmla="*/ 520471 w 825271"/>
              <a:gd name="connsiteY133" fmla="*/ 185899 h 1164592"/>
              <a:gd name="connsiteX134" fmla="*/ 513327 w 825271"/>
              <a:gd name="connsiteY134" fmla="*/ 173992 h 1164592"/>
              <a:gd name="connsiteX135" fmla="*/ 508564 w 825271"/>
              <a:gd name="connsiteY135" fmla="*/ 164467 h 1164592"/>
              <a:gd name="connsiteX136" fmla="*/ 506183 w 825271"/>
              <a:gd name="connsiteY136" fmla="*/ 157324 h 1164592"/>
              <a:gd name="connsiteX137" fmla="*/ 496658 w 825271"/>
              <a:gd name="connsiteY137" fmla="*/ 150180 h 1164592"/>
              <a:gd name="connsiteX138" fmla="*/ 475227 w 825271"/>
              <a:gd name="connsiteY138" fmla="*/ 138274 h 1164592"/>
              <a:gd name="connsiteX139" fmla="*/ 468083 w 825271"/>
              <a:gd name="connsiteY139" fmla="*/ 135892 h 1164592"/>
              <a:gd name="connsiteX140" fmla="*/ 451414 w 825271"/>
              <a:gd name="connsiteY140" fmla="*/ 133511 h 1164592"/>
              <a:gd name="connsiteX141" fmla="*/ 444271 w 825271"/>
              <a:gd name="connsiteY141" fmla="*/ 131130 h 1164592"/>
              <a:gd name="connsiteX142" fmla="*/ 437127 w 825271"/>
              <a:gd name="connsiteY142" fmla="*/ 123986 h 1164592"/>
              <a:gd name="connsiteX143" fmla="*/ 429983 w 825271"/>
              <a:gd name="connsiteY143" fmla="*/ 119224 h 1164592"/>
              <a:gd name="connsiteX144" fmla="*/ 427602 w 825271"/>
              <a:gd name="connsiteY144" fmla="*/ 112080 h 1164592"/>
              <a:gd name="connsiteX145" fmla="*/ 408552 w 825271"/>
              <a:gd name="connsiteY145" fmla="*/ 88267 h 1164592"/>
              <a:gd name="connsiteX146" fmla="*/ 403789 w 825271"/>
              <a:gd name="connsiteY146" fmla="*/ 81124 h 1164592"/>
              <a:gd name="connsiteX147" fmla="*/ 394264 w 825271"/>
              <a:gd name="connsiteY147" fmla="*/ 71599 h 1164592"/>
              <a:gd name="connsiteX148" fmla="*/ 389502 w 825271"/>
              <a:gd name="connsiteY148" fmla="*/ 64455 h 1164592"/>
              <a:gd name="connsiteX149" fmla="*/ 375214 w 825271"/>
              <a:gd name="connsiteY149" fmla="*/ 62074 h 1164592"/>
              <a:gd name="connsiteX150" fmla="*/ 349021 w 825271"/>
              <a:gd name="connsiteY150" fmla="*/ 57311 h 1164592"/>
              <a:gd name="connsiteX151" fmla="*/ 284727 w 825271"/>
              <a:gd name="connsiteY151" fmla="*/ 52549 h 1164592"/>
              <a:gd name="connsiteX152" fmla="*/ 282346 w 825271"/>
              <a:gd name="connsiteY152" fmla="*/ 43024 h 1164592"/>
              <a:gd name="connsiteX153" fmla="*/ 279964 w 825271"/>
              <a:gd name="connsiteY153" fmla="*/ 14449 h 1164592"/>
              <a:gd name="connsiteX154" fmla="*/ 272821 w 825271"/>
              <a:gd name="connsiteY154" fmla="*/ 12067 h 1164592"/>
              <a:gd name="connsiteX155" fmla="*/ 246627 w 825271"/>
              <a:gd name="connsiteY155" fmla="*/ 16830 h 1164592"/>
              <a:gd name="connsiteX156" fmla="*/ 234721 w 825271"/>
              <a:gd name="connsiteY156" fmla="*/ 23974 h 1164592"/>
              <a:gd name="connsiteX157" fmla="*/ 196621 w 825271"/>
              <a:gd name="connsiteY157" fmla="*/ 19211 h 1164592"/>
              <a:gd name="connsiteX158" fmla="*/ 189477 w 825271"/>
              <a:gd name="connsiteY158" fmla="*/ 14449 h 1164592"/>
              <a:gd name="connsiteX159" fmla="*/ 177571 w 825271"/>
              <a:gd name="connsiteY159" fmla="*/ 12067 h 1164592"/>
              <a:gd name="connsiteX160" fmla="*/ 170427 w 825271"/>
              <a:gd name="connsiteY160" fmla="*/ 9686 h 1164592"/>
              <a:gd name="connsiteX161" fmla="*/ 153758 w 825271"/>
              <a:gd name="connsiteY161" fmla="*/ 4924 h 1164592"/>
              <a:gd name="connsiteX162" fmla="*/ 156139 w 825271"/>
              <a:gd name="connsiteY162" fmla="*/ 161 h 1164592"/>
              <a:gd name="connsiteX0" fmla="*/ 156139 w 825271"/>
              <a:gd name="connsiteY0" fmla="*/ 161 h 1164592"/>
              <a:gd name="connsiteX1" fmla="*/ 148996 w 825271"/>
              <a:gd name="connsiteY1" fmla="*/ 12067 h 1164592"/>
              <a:gd name="connsiteX2" fmla="*/ 144233 w 825271"/>
              <a:gd name="connsiteY2" fmla="*/ 19211 h 1164592"/>
              <a:gd name="connsiteX3" fmla="*/ 153758 w 825271"/>
              <a:gd name="connsiteY3" fmla="*/ 112080 h 1164592"/>
              <a:gd name="connsiteX4" fmla="*/ 134708 w 825271"/>
              <a:gd name="connsiteY4" fmla="*/ 159705 h 1164592"/>
              <a:gd name="connsiteX5" fmla="*/ 113277 w 825271"/>
              <a:gd name="connsiteY5" fmla="*/ 207330 h 1164592"/>
              <a:gd name="connsiteX6" fmla="*/ 63270 w 825271"/>
              <a:gd name="connsiteY6" fmla="*/ 254955 h 1164592"/>
              <a:gd name="connsiteX7" fmla="*/ 32314 w 825271"/>
              <a:gd name="connsiteY7" fmla="*/ 335917 h 1164592"/>
              <a:gd name="connsiteX8" fmla="*/ 27552 w 825271"/>
              <a:gd name="connsiteY8" fmla="*/ 378780 h 1164592"/>
              <a:gd name="connsiteX9" fmla="*/ 6121 w 825271"/>
              <a:gd name="connsiteY9" fmla="*/ 445455 h 1164592"/>
              <a:gd name="connsiteX10" fmla="*/ 1358 w 825271"/>
              <a:gd name="connsiteY10" fmla="*/ 514511 h 1164592"/>
              <a:gd name="connsiteX11" fmla="*/ 3739 w 825271"/>
              <a:gd name="connsiteY11" fmla="*/ 554992 h 1164592"/>
              <a:gd name="connsiteX12" fmla="*/ 51365 w 825271"/>
              <a:gd name="connsiteY12" fmla="*/ 595474 h 1164592"/>
              <a:gd name="connsiteX13" fmla="*/ 56127 w 825271"/>
              <a:gd name="connsiteY13" fmla="*/ 657386 h 1164592"/>
              <a:gd name="connsiteX14" fmla="*/ 58508 w 825271"/>
              <a:gd name="connsiteY14" fmla="*/ 693105 h 1164592"/>
              <a:gd name="connsiteX15" fmla="*/ 65652 w 825271"/>
              <a:gd name="connsiteY15" fmla="*/ 695486 h 1164592"/>
              <a:gd name="connsiteX16" fmla="*/ 103752 w 825271"/>
              <a:gd name="connsiteY16" fmla="*/ 700249 h 1164592"/>
              <a:gd name="connsiteX17" fmla="*/ 120421 w 825271"/>
              <a:gd name="connsiteY17" fmla="*/ 705011 h 1164592"/>
              <a:gd name="connsiteX18" fmla="*/ 151377 w 825271"/>
              <a:gd name="connsiteY18" fmla="*/ 724061 h 1164592"/>
              <a:gd name="connsiteX19" fmla="*/ 170427 w 825271"/>
              <a:gd name="connsiteY19" fmla="*/ 738349 h 1164592"/>
              <a:gd name="connsiteX20" fmla="*/ 179952 w 825271"/>
              <a:gd name="connsiteY20" fmla="*/ 745492 h 1164592"/>
              <a:gd name="connsiteX21" fmla="*/ 191858 w 825271"/>
              <a:gd name="connsiteY21" fmla="*/ 764542 h 1164592"/>
              <a:gd name="connsiteX22" fmla="*/ 199002 w 825271"/>
              <a:gd name="connsiteY22" fmla="*/ 785974 h 1164592"/>
              <a:gd name="connsiteX23" fmla="*/ 208527 w 825271"/>
              <a:gd name="connsiteY23" fmla="*/ 802642 h 1164592"/>
              <a:gd name="connsiteX24" fmla="*/ 215671 w 825271"/>
              <a:gd name="connsiteY24" fmla="*/ 828836 h 1164592"/>
              <a:gd name="connsiteX25" fmla="*/ 218052 w 825271"/>
              <a:gd name="connsiteY25" fmla="*/ 838361 h 1164592"/>
              <a:gd name="connsiteX26" fmla="*/ 225196 w 825271"/>
              <a:gd name="connsiteY26" fmla="*/ 857411 h 1164592"/>
              <a:gd name="connsiteX27" fmla="*/ 232339 w 825271"/>
              <a:gd name="connsiteY27" fmla="*/ 874080 h 1164592"/>
              <a:gd name="connsiteX28" fmla="*/ 244246 w 825271"/>
              <a:gd name="connsiteY28" fmla="*/ 890749 h 1164592"/>
              <a:gd name="connsiteX29" fmla="*/ 253771 w 825271"/>
              <a:gd name="connsiteY29" fmla="*/ 905036 h 1164592"/>
              <a:gd name="connsiteX30" fmla="*/ 258533 w 825271"/>
              <a:gd name="connsiteY30" fmla="*/ 912180 h 1164592"/>
              <a:gd name="connsiteX31" fmla="*/ 260914 w 825271"/>
              <a:gd name="connsiteY31" fmla="*/ 919324 h 1164592"/>
              <a:gd name="connsiteX32" fmla="*/ 263296 w 825271"/>
              <a:gd name="connsiteY32" fmla="*/ 931230 h 1164592"/>
              <a:gd name="connsiteX33" fmla="*/ 277583 w 825271"/>
              <a:gd name="connsiteY33" fmla="*/ 952661 h 1164592"/>
              <a:gd name="connsiteX34" fmla="*/ 284727 w 825271"/>
              <a:gd name="connsiteY34" fmla="*/ 957424 h 1164592"/>
              <a:gd name="connsiteX35" fmla="*/ 294252 w 825271"/>
              <a:gd name="connsiteY35" fmla="*/ 964567 h 1164592"/>
              <a:gd name="connsiteX36" fmla="*/ 310921 w 825271"/>
              <a:gd name="connsiteY36" fmla="*/ 978855 h 1164592"/>
              <a:gd name="connsiteX37" fmla="*/ 313302 w 825271"/>
              <a:gd name="connsiteY37" fmla="*/ 985999 h 1164592"/>
              <a:gd name="connsiteX38" fmla="*/ 299014 w 825271"/>
              <a:gd name="connsiteY38" fmla="*/ 1002667 h 1164592"/>
              <a:gd name="connsiteX39" fmla="*/ 291871 w 825271"/>
              <a:gd name="connsiteY39" fmla="*/ 1009811 h 1164592"/>
              <a:gd name="connsiteX40" fmla="*/ 294252 w 825271"/>
              <a:gd name="connsiteY40" fmla="*/ 1024099 h 1164592"/>
              <a:gd name="connsiteX41" fmla="*/ 301396 w 825271"/>
              <a:gd name="connsiteY41" fmla="*/ 1031242 h 1164592"/>
              <a:gd name="connsiteX42" fmla="*/ 318064 w 825271"/>
              <a:gd name="connsiteY42" fmla="*/ 1038386 h 1164592"/>
              <a:gd name="connsiteX43" fmla="*/ 341877 w 825271"/>
              <a:gd name="connsiteY43" fmla="*/ 1036005 h 1164592"/>
              <a:gd name="connsiteX44" fmla="*/ 363308 w 825271"/>
              <a:gd name="connsiteY44" fmla="*/ 1019336 h 1164592"/>
              <a:gd name="connsiteX45" fmla="*/ 379977 w 825271"/>
              <a:gd name="connsiteY45" fmla="*/ 1028861 h 1164592"/>
              <a:gd name="connsiteX46" fmla="*/ 382358 w 825271"/>
              <a:gd name="connsiteY46" fmla="*/ 1038386 h 1164592"/>
              <a:gd name="connsiteX47" fmla="*/ 379977 w 825271"/>
              <a:gd name="connsiteY47" fmla="*/ 1059817 h 1164592"/>
              <a:gd name="connsiteX48" fmla="*/ 370452 w 825271"/>
              <a:gd name="connsiteY48" fmla="*/ 1069342 h 1164592"/>
              <a:gd name="connsiteX49" fmla="*/ 356164 w 825271"/>
              <a:gd name="connsiteY49" fmla="*/ 1076486 h 1164592"/>
              <a:gd name="connsiteX50" fmla="*/ 337114 w 825271"/>
              <a:gd name="connsiteY50" fmla="*/ 1095536 h 1164592"/>
              <a:gd name="connsiteX51" fmla="*/ 341877 w 825271"/>
              <a:gd name="connsiteY51" fmla="*/ 1116967 h 1164592"/>
              <a:gd name="connsiteX52" fmla="*/ 360927 w 825271"/>
              <a:gd name="connsiteY52" fmla="*/ 1126492 h 1164592"/>
              <a:gd name="connsiteX53" fmla="*/ 368071 w 825271"/>
              <a:gd name="connsiteY53" fmla="*/ 1131255 h 1164592"/>
              <a:gd name="connsiteX54" fmla="*/ 377596 w 825271"/>
              <a:gd name="connsiteY54" fmla="*/ 1136017 h 1164592"/>
              <a:gd name="connsiteX55" fmla="*/ 394264 w 825271"/>
              <a:gd name="connsiteY55" fmla="*/ 1150305 h 1164592"/>
              <a:gd name="connsiteX56" fmla="*/ 401408 w 825271"/>
              <a:gd name="connsiteY56" fmla="*/ 1159830 h 1164592"/>
              <a:gd name="connsiteX57" fmla="*/ 410933 w 825271"/>
              <a:gd name="connsiteY57" fmla="*/ 1164592 h 1164592"/>
              <a:gd name="connsiteX58" fmla="*/ 434746 w 825271"/>
              <a:gd name="connsiteY58" fmla="*/ 1159830 h 1164592"/>
              <a:gd name="connsiteX59" fmla="*/ 441889 w 825271"/>
              <a:gd name="connsiteY59" fmla="*/ 1152686 h 1164592"/>
              <a:gd name="connsiteX60" fmla="*/ 451414 w 825271"/>
              <a:gd name="connsiteY60" fmla="*/ 1145542 h 1164592"/>
              <a:gd name="connsiteX61" fmla="*/ 472846 w 825271"/>
              <a:gd name="connsiteY61" fmla="*/ 1136017 h 1164592"/>
              <a:gd name="connsiteX62" fmla="*/ 494277 w 825271"/>
              <a:gd name="connsiteY62" fmla="*/ 1126492 h 1164592"/>
              <a:gd name="connsiteX63" fmla="*/ 584764 w 825271"/>
              <a:gd name="connsiteY63" fmla="*/ 1121730 h 1164592"/>
              <a:gd name="connsiteX64" fmla="*/ 596671 w 825271"/>
              <a:gd name="connsiteY64" fmla="*/ 1119349 h 1164592"/>
              <a:gd name="connsiteX65" fmla="*/ 606196 w 825271"/>
              <a:gd name="connsiteY65" fmla="*/ 1114586 h 1164592"/>
              <a:gd name="connsiteX66" fmla="*/ 613339 w 825271"/>
              <a:gd name="connsiteY66" fmla="*/ 1112205 h 1164592"/>
              <a:gd name="connsiteX67" fmla="*/ 618102 w 825271"/>
              <a:gd name="connsiteY67" fmla="*/ 1102680 h 1164592"/>
              <a:gd name="connsiteX68" fmla="*/ 620483 w 825271"/>
              <a:gd name="connsiteY68" fmla="*/ 1093155 h 1164592"/>
              <a:gd name="connsiteX69" fmla="*/ 608577 w 825271"/>
              <a:gd name="connsiteY69" fmla="*/ 1078867 h 1164592"/>
              <a:gd name="connsiteX70" fmla="*/ 603814 w 825271"/>
              <a:gd name="connsiteY70" fmla="*/ 1071724 h 1164592"/>
              <a:gd name="connsiteX71" fmla="*/ 601433 w 825271"/>
              <a:gd name="connsiteY71" fmla="*/ 1024099 h 1164592"/>
              <a:gd name="connsiteX72" fmla="*/ 603814 w 825271"/>
              <a:gd name="connsiteY72" fmla="*/ 1014574 h 1164592"/>
              <a:gd name="connsiteX73" fmla="*/ 608577 w 825271"/>
              <a:gd name="connsiteY73" fmla="*/ 1007430 h 1164592"/>
              <a:gd name="connsiteX74" fmla="*/ 618102 w 825271"/>
              <a:gd name="connsiteY74" fmla="*/ 988380 h 1164592"/>
              <a:gd name="connsiteX75" fmla="*/ 613339 w 825271"/>
              <a:gd name="connsiteY75" fmla="*/ 945517 h 1164592"/>
              <a:gd name="connsiteX76" fmla="*/ 606196 w 825271"/>
              <a:gd name="connsiteY76" fmla="*/ 933611 h 1164592"/>
              <a:gd name="connsiteX77" fmla="*/ 601433 w 825271"/>
              <a:gd name="connsiteY77" fmla="*/ 890749 h 1164592"/>
              <a:gd name="connsiteX78" fmla="*/ 603814 w 825271"/>
              <a:gd name="connsiteY78" fmla="*/ 850267 h 1164592"/>
              <a:gd name="connsiteX79" fmla="*/ 620483 w 825271"/>
              <a:gd name="connsiteY79" fmla="*/ 831217 h 1164592"/>
              <a:gd name="connsiteX80" fmla="*/ 627627 w 825271"/>
              <a:gd name="connsiteY80" fmla="*/ 826455 h 1164592"/>
              <a:gd name="connsiteX81" fmla="*/ 641914 w 825271"/>
              <a:gd name="connsiteY81" fmla="*/ 821692 h 1164592"/>
              <a:gd name="connsiteX82" fmla="*/ 653821 w 825271"/>
              <a:gd name="connsiteY82" fmla="*/ 814549 h 1164592"/>
              <a:gd name="connsiteX83" fmla="*/ 672871 w 825271"/>
              <a:gd name="connsiteY83" fmla="*/ 809786 h 1164592"/>
              <a:gd name="connsiteX84" fmla="*/ 680014 w 825271"/>
              <a:gd name="connsiteY84" fmla="*/ 807405 h 1164592"/>
              <a:gd name="connsiteX85" fmla="*/ 680014 w 825271"/>
              <a:gd name="connsiteY85" fmla="*/ 709774 h 1164592"/>
              <a:gd name="connsiteX86" fmla="*/ 663346 w 825271"/>
              <a:gd name="connsiteY86" fmla="*/ 697867 h 1164592"/>
              <a:gd name="connsiteX87" fmla="*/ 665727 w 825271"/>
              <a:gd name="connsiteY87" fmla="*/ 685961 h 1164592"/>
              <a:gd name="connsiteX88" fmla="*/ 682396 w 825271"/>
              <a:gd name="connsiteY88" fmla="*/ 688342 h 1164592"/>
              <a:gd name="connsiteX89" fmla="*/ 706208 w 825271"/>
              <a:gd name="connsiteY89" fmla="*/ 685961 h 1164592"/>
              <a:gd name="connsiteX90" fmla="*/ 713352 w 825271"/>
              <a:gd name="connsiteY90" fmla="*/ 678817 h 1164592"/>
              <a:gd name="connsiteX91" fmla="*/ 718114 w 825271"/>
              <a:gd name="connsiteY91" fmla="*/ 671674 h 1164592"/>
              <a:gd name="connsiteX92" fmla="*/ 737164 w 825271"/>
              <a:gd name="connsiteY92" fmla="*/ 662149 h 1164592"/>
              <a:gd name="connsiteX93" fmla="*/ 763358 w 825271"/>
              <a:gd name="connsiteY93" fmla="*/ 640717 h 1164592"/>
              <a:gd name="connsiteX94" fmla="*/ 782408 w 825271"/>
              <a:gd name="connsiteY94" fmla="*/ 635955 h 1164592"/>
              <a:gd name="connsiteX95" fmla="*/ 791933 w 825271"/>
              <a:gd name="connsiteY95" fmla="*/ 631192 h 1164592"/>
              <a:gd name="connsiteX96" fmla="*/ 808602 w 825271"/>
              <a:gd name="connsiteY96" fmla="*/ 626430 h 1164592"/>
              <a:gd name="connsiteX97" fmla="*/ 813364 w 825271"/>
              <a:gd name="connsiteY97" fmla="*/ 619286 h 1164592"/>
              <a:gd name="connsiteX98" fmla="*/ 820508 w 825271"/>
              <a:gd name="connsiteY98" fmla="*/ 612142 h 1164592"/>
              <a:gd name="connsiteX99" fmla="*/ 825271 w 825271"/>
              <a:gd name="connsiteY99" fmla="*/ 602617 h 1164592"/>
              <a:gd name="connsiteX100" fmla="*/ 820508 w 825271"/>
              <a:gd name="connsiteY100" fmla="*/ 593092 h 1164592"/>
              <a:gd name="connsiteX101" fmla="*/ 810983 w 825271"/>
              <a:gd name="connsiteY101" fmla="*/ 590711 h 1164592"/>
              <a:gd name="connsiteX102" fmla="*/ 799077 w 825271"/>
              <a:gd name="connsiteY102" fmla="*/ 588330 h 1164592"/>
              <a:gd name="connsiteX103" fmla="*/ 796696 w 825271"/>
              <a:gd name="connsiteY103" fmla="*/ 581186 h 1164592"/>
              <a:gd name="connsiteX104" fmla="*/ 791933 w 825271"/>
              <a:gd name="connsiteY104" fmla="*/ 574042 h 1164592"/>
              <a:gd name="connsiteX105" fmla="*/ 789552 w 825271"/>
              <a:gd name="connsiteY105" fmla="*/ 562136 h 1164592"/>
              <a:gd name="connsiteX106" fmla="*/ 787171 w 825271"/>
              <a:gd name="connsiteY106" fmla="*/ 554992 h 1164592"/>
              <a:gd name="connsiteX107" fmla="*/ 794314 w 825271"/>
              <a:gd name="connsiteY107" fmla="*/ 547849 h 1164592"/>
              <a:gd name="connsiteX108" fmla="*/ 780027 w 825271"/>
              <a:gd name="connsiteY108" fmla="*/ 538324 h 1164592"/>
              <a:gd name="connsiteX109" fmla="*/ 770502 w 825271"/>
              <a:gd name="connsiteY109" fmla="*/ 524036 h 1164592"/>
              <a:gd name="connsiteX110" fmla="*/ 765739 w 825271"/>
              <a:gd name="connsiteY110" fmla="*/ 504986 h 1164592"/>
              <a:gd name="connsiteX111" fmla="*/ 763358 w 825271"/>
              <a:gd name="connsiteY111" fmla="*/ 495461 h 1164592"/>
              <a:gd name="connsiteX112" fmla="*/ 758596 w 825271"/>
              <a:gd name="connsiteY112" fmla="*/ 481174 h 1164592"/>
              <a:gd name="connsiteX113" fmla="*/ 732402 w 825271"/>
              <a:gd name="connsiteY113" fmla="*/ 469267 h 1164592"/>
              <a:gd name="connsiteX114" fmla="*/ 718114 w 825271"/>
              <a:gd name="connsiteY114" fmla="*/ 464505 h 1164592"/>
              <a:gd name="connsiteX115" fmla="*/ 710971 w 825271"/>
              <a:gd name="connsiteY115" fmla="*/ 459742 h 1164592"/>
              <a:gd name="connsiteX116" fmla="*/ 684777 w 825271"/>
              <a:gd name="connsiteY116" fmla="*/ 450217 h 1164592"/>
              <a:gd name="connsiteX117" fmla="*/ 670489 w 825271"/>
              <a:gd name="connsiteY117" fmla="*/ 435930 h 1164592"/>
              <a:gd name="connsiteX118" fmla="*/ 663346 w 825271"/>
              <a:gd name="connsiteY118" fmla="*/ 428786 h 1164592"/>
              <a:gd name="connsiteX119" fmla="*/ 658583 w 825271"/>
              <a:gd name="connsiteY119" fmla="*/ 407355 h 1164592"/>
              <a:gd name="connsiteX120" fmla="*/ 656202 w 825271"/>
              <a:gd name="connsiteY120" fmla="*/ 397830 h 1164592"/>
              <a:gd name="connsiteX121" fmla="*/ 651439 w 825271"/>
              <a:gd name="connsiteY121" fmla="*/ 362111 h 1164592"/>
              <a:gd name="connsiteX122" fmla="*/ 637152 w 825271"/>
              <a:gd name="connsiteY122" fmla="*/ 333536 h 1164592"/>
              <a:gd name="connsiteX123" fmla="*/ 632389 w 825271"/>
              <a:gd name="connsiteY123" fmla="*/ 324011 h 1164592"/>
              <a:gd name="connsiteX124" fmla="*/ 627627 w 825271"/>
              <a:gd name="connsiteY124" fmla="*/ 312105 h 1164592"/>
              <a:gd name="connsiteX125" fmla="*/ 618102 w 825271"/>
              <a:gd name="connsiteY125" fmla="*/ 300199 h 1164592"/>
              <a:gd name="connsiteX126" fmla="*/ 615721 w 825271"/>
              <a:gd name="connsiteY126" fmla="*/ 293055 h 1164592"/>
              <a:gd name="connsiteX127" fmla="*/ 603814 w 825271"/>
              <a:gd name="connsiteY127" fmla="*/ 276386 h 1164592"/>
              <a:gd name="connsiteX128" fmla="*/ 589527 w 825271"/>
              <a:gd name="connsiteY128" fmla="*/ 254955 h 1164592"/>
              <a:gd name="connsiteX129" fmla="*/ 565714 w 825271"/>
              <a:gd name="connsiteY129" fmla="*/ 243049 h 1164592"/>
              <a:gd name="connsiteX130" fmla="*/ 546664 w 825271"/>
              <a:gd name="connsiteY130" fmla="*/ 233524 h 1164592"/>
              <a:gd name="connsiteX131" fmla="*/ 532377 w 825271"/>
              <a:gd name="connsiteY131" fmla="*/ 216855 h 1164592"/>
              <a:gd name="connsiteX132" fmla="*/ 522852 w 825271"/>
              <a:gd name="connsiteY132" fmla="*/ 195424 h 1164592"/>
              <a:gd name="connsiteX133" fmla="*/ 520471 w 825271"/>
              <a:gd name="connsiteY133" fmla="*/ 185899 h 1164592"/>
              <a:gd name="connsiteX134" fmla="*/ 513327 w 825271"/>
              <a:gd name="connsiteY134" fmla="*/ 173992 h 1164592"/>
              <a:gd name="connsiteX135" fmla="*/ 508564 w 825271"/>
              <a:gd name="connsiteY135" fmla="*/ 164467 h 1164592"/>
              <a:gd name="connsiteX136" fmla="*/ 506183 w 825271"/>
              <a:gd name="connsiteY136" fmla="*/ 157324 h 1164592"/>
              <a:gd name="connsiteX137" fmla="*/ 496658 w 825271"/>
              <a:gd name="connsiteY137" fmla="*/ 150180 h 1164592"/>
              <a:gd name="connsiteX138" fmla="*/ 475227 w 825271"/>
              <a:gd name="connsiteY138" fmla="*/ 138274 h 1164592"/>
              <a:gd name="connsiteX139" fmla="*/ 468083 w 825271"/>
              <a:gd name="connsiteY139" fmla="*/ 135892 h 1164592"/>
              <a:gd name="connsiteX140" fmla="*/ 451414 w 825271"/>
              <a:gd name="connsiteY140" fmla="*/ 133511 h 1164592"/>
              <a:gd name="connsiteX141" fmla="*/ 444271 w 825271"/>
              <a:gd name="connsiteY141" fmla="*/ 131130 h 1164592"/>
              <a:gd name="connsiteX142" fmla="*/ 437127 w 825271"/>
              <a:gd name="connsiteY142" fmla="*/ 123986 h 1164592"/>
              <a:gd name="connsiteX143" fmla="*/ 429983 w 825271"/>
              <a:gd name="connsiteY143" fmla="*/ 119224 h 1164592"/>
              <a:gd name="connsiteX144" fmla="*/ 427602 w 825271"/>
              <a:gd name="connsiteY144" fmla="*/ 112080 h 1164592"/>
              <a:gd name="connsiteX145" fmla="*/ 408552 w 825271"/>
              <a:gd name="connsiteY145" fmla="*/ 88267 h 1164592"/>
              <a:gd name="connsiteX146" fmla="*/ 403789 w 825271"/>
              <a:gd name="connsiteY146" fmla="*/ 81124 h 1164592"/>
              <a:gd name="connsiteX147" fmla="*/ 394264 w 825271"/>
              <a:gd name="connsiteY147" fmla="*/ 71599 h 1164592"/>
              <a:gd name="connsiteX148" fmla="*/ 389502 w 825271"/>
              <a:gd name="connsiteY148" fmla="*/ 64455 h 1164592"/>
              <a:gd name="connsiteX149" fmla="*/ 375214 w 825271"/>
              <a:gd name="connsiteY149" fmla="*/ 62074 h 1164592"/>
              <a:gd name="connsiteX150" fmla="*/ 349021 w 825271"/>
              <a:gd name="connsiteY150" fmla="*/ 57311 h 1164592"/>
              <a:gd name="connsiteX151" fmla="*/ 284727 w 825271"/>
              <a:gd name="connsiteY151" fmla="*/ 52549 h 1164592"/>
              <a:gd name="connsiteX152" fmla="*/ 282346 w 825271"/>
              <a:gd name="connsiteY152" fmla="*/ 43024 h 1164592"/>
              <a:gd name="connsiteX153" fmla="*/ 279964 w 825271"/>
              <a:gd name="connsiteY153" fmla="*/ 14449 h 1164592"/>
              <a:gd name="connsiteX154" fmla="*/ 272821 w 825271"/>
              <a:gd name="connsiteY154" fmla="*/ 12067 h 1164592"/>
              <a:gd name="connsiteX155" fmla="*/ 246627 w 825271"/>
              <a:gd name="connsiteY155" fmla="*/ 16830 h 1164592"/>
              <a:gd name="connsiteX156" fmla="*/ 234721 w 825271"/>
              <a:gd name="connsiteY156" fmla="*/ 23974 h 1164592"/>
              <a:gd name="connsiteX157" fmla="*/ 196621 w 825271"/>
              <a:gd name="connsiteY157" fmla="*/ 19211 h 1164592"/>
              <a:gd name="connsiteX158" fmla="*/ 189477 w 825271"/>
              <a:gd name="connsiteY158" fmla="*/ 14449 h 1164592"/>
              <a:gd name="connsiteX159" fmla="*/ 177571 w 825271"/>
              <a:gd name="connsiteY159" fmla="*/ 12067 h 1164592"/>
              <a:gd name="connsiteX160" fmla="*/ 170427 w 825271"/>
              <a:gd name="connsiteY160" fmla="*/ 9686 h 1164592"/>
              <a:gd name="connsiteX161" fmla="*/ 153758 w 825271"/>
              <a:gd name="connsiteY161" fmla="*/ 4924 h 1164592"/>
              <a:gd name="connsiteX162" fmla="*/ 156139 w 825271"/>
              <a:gd name="connsiteY162" fmla="*/ 161 h 1164592"/>
              <a:gd name="connsiteX0" fmla="*/ 156139 w 825271"/>
              <a:gd name="connsiteY0" fmla="*/ 161 h 1164592"/>
              <a:gd name="connsiteX1" fmla="*/ 148996 w 825271"/>
              <a:gd name="connsiteY1" fmla="*/ 12067 h 1164592"/>
              <a:gd name="connsiteX2" fmla="*/ 144233 w 825271"/>
              <a:gd name="connsiteY2" fmla="*/ 19211 h 1164592"/>
              <a:gd name="connsiteX3" fmla="*/ 153758 w 825271"/>
              <a:gd name="connsiteY3" fmla="*/ 112080 h 1164592"/>
              <a:gd name="connsiteX4" fmla="*/ 134708 w 825271"/>
              <a:gd name="connsiteY4" fmla="*/ 159705 h 1164592"/>
              <a:gd name="connsiteX5" fmla="*/ 113277 w 825271"/>
              <a:gd name="connsiteY5" fmla="*/ 207330 h 1164592"/>
              <a:gd name="connsiteX6" fmla="*/ 63270 w 825271"/>
              <a:gd name="connsiteY6" fmla="*/ 254955 h 1164592"/>
              <a:gd name="connsiteX7" fmla="*/ 32314 w 825271"/>
              <a:gd name="connsiteY7" fmla="*/ 335917 h 1164592"/>
              <a:gd name="connsiteX8" fmla="*/ 27552 w 825271"/>
              <a:gd name="connsiteY8" fmla="*/ 378780 h 1164592"/>
              <a:gd name="connsiteX9" fmla="*/ 6121 w 825271"/>
              <a:gd name="connsiteY9" fmla="*/ 445455 h 1164592"/>
              <a:gd name="connsiteX10" fmla="*/ 1358 w 825271"/>
              <a:gd name="connsiteY10" fmla="*/ 514511 h 1164592"/>
              <a:gd name="connsiteX11" fmla="*/ 3739 w 825271"/>
              <a:gd name="connsiteY11" fmla="*/ 554992 h 1164592"/>
              <a:gd name="connsiteX12" fmla="*/ 51365 w 825271"/>
              <a:gd name="connsiteY12" fmla="*/ 595474 h 1164592"/>
              <a:gd name="connsiteX13" fmla="*/ 56127 w 825271"/>
              <a:gd name="connsiteY13" fmla="*/ 657386 h 1164592"/>
              <a:gd name="connsiteX14" fmla="*/ 58508 w 825271"/>
              <a:gd name="connsiteY14" fmla="*/ 693105 h 1164592"/>
              <a:gd name="connsiteX15" fmla="*/ 103752 w 825271"/>
              <a:gd name="connsiteY15" fmla="*/ 700249 h 1164592"/>
              <a:gd name="connsiteX16" fmla="*/ 120421 w 825271"/>
              <a:gd name="connsiteY16" fmla="*/ 705011 h 1164592"/>
              <a:gd name="connsiteX17" fmla="*/ 151377 w 825271"/>
              <a:gd name="connsiteY17" fmla="*/ 724061 h 1164592"/>
              <a:gd name="connsiteX18" fmla="*/ 170427 w 825271"/>
              <a:gd name="connsiteY18" fmla="*/ 738349 h 1164592"/>
              <a:gd name="connsiteX19" fmla="*/ 179952 w 825271"/>
              <a:gd name="connsiteY19" fmla="*/ 745492 h 1164592"/>
              <a:gd name="connsiteX20" fmla="*/ 191858 w 825271"/>
              <a:gd name="connsiteY20" fmla="*/ 764542 h 1164592"/>
              <a:gd name="connsiteX21" fmla="*/ 199002 w 825271"/>
              <a:gd name="connsiteY21" fmla="*/ 785974 h 1164592"/>
              <a:gd name="connsiteX22" fmla="*/ 208527 w 825271"/>
              <a:gd name="connsiteY22" fmla="*/ 802642 h 1164592"/>
              <a:gd name="connsiteX23" fmla="*/ 215671 w 825271"/>
              <a:gd name="connsiteY23" fmla="*/ 828836 h 1164592"/>
              <a:gd name="connsiteX24" fmla="*/ 218052 w 825271"/>
              <a:gd name="connsiteY24" fmla="*/ 838361 h 1164592"/>
              <a:gd name="connsiteX25" fmla="*/ 225196 w 825271"/>
              <a:gd name="connsiteY25" fmla="*/ 857411 h 1164592"/>
              <a:gd name="connsiteX26" fmla="*/ 232339 w 825271"/>
              <a:gd name="connsiteY26" fmla="*/ 874080 h 1164592"/>
              <a:gd name="connsiteX27" fmla="*/ 244246 w 825271"/>
              <a:gd name="connsiteY27" fmla="*/ 890749 h 1164592"/>
              <a:gd name="connsiteX28" fmla="*/ 253771 w 825271"/>
              <a:gd name="connsiteY28" fmla="*/ 905036 h 1164592"/>
              <a:gd name="connsiteX29" fmla="*/ 258533 w 825271"/>
              <a:gd name="connsiteY29" fmla="*/ 912180 h 1164592"/>
              <a:gd name="connsiteX30" fmla="*/ 260914 w 825271"/>
              <a:gd name="connsiteY30" fmla="*/ 919324 h 1164592"/>
              <a:gd name="connsiteX31" fmla="*/ 263296 w 825271"/>
              <a:gd name="connsiteY31" fmla="*/ 931230 h 1164592"/>
              <a:gd name="connsiteX32" fmla="*/ 277583 w 825271"/>
              <a:gd name="connsiteY32" fmla="*/ 952661 h 1164592"/>
              <a:gd name="connsiteX33" fmla="*/ 284727 w 825271"/>
              <a:gd name="connsiteY33" fmla="*/ 957424 h 1164592"/>
              <a:gd name="connsiteX34" fmla="*/ 294252 w 825271"/>
              <a:gd name="connsiteY34" fmla="*/ 964567 h 1164592"/>
              <a:gd name="connsiteX35" fmla="*/ 310921 w 825271"/>
              <a:gd name="connsiteY35" fmla="*/ 978855 h 1164592"/>
              <a:gd name="connsiteX36" fmla="*/ 313302 w 825271"/>
              <a:gd name="connsiteY36" fmla="*/ 985999 h 1164592"/>
              <a:gd name="connsiteX37" fmla="*/ 299014 w 825271"/>
              <a:gd name="connsiteY37" fmla="*/ 1002667 h 1164592"/>
              <a:gd name="connsiteX38" fmla="*/ 291871 w 825271"/>
              <a:gd name="connsiteY38" fmla="*/ 1009811 h 1164592"/>
              <a:gd name="connsiteX39" fmla="*/ 294252 w 825271"/>
              <a:gd name="connsiteY39" fmla="*/ 1024099 h 1164592"/>
              <a:gd name="connsiteX40" fmla="*/ 301396 w 825271"/>
              <a:gd name="connsiteY40" fmla="*/ 1031242 h 1164592"/>
              <a:gd name="connsiteX41" fmla="*/ 318064 w 825271"/>
              <a:gd name="connsiteY41" fmla="*/ 1038386 h 1164592"/>
              <a:gd name="connsiteX42" fmla="*/ 341877 w 825271"/>
              <a:gd name="connsiteY42" fmla="*/ 1036005 h 1164592"/>
              <a:gd name="connsiteX43" fmla="*/ 363308 w 825271"/>
              <a:gd name="connsiteY43" fmla="*/ 1019336 h 1164592"/>
              <a:gd name="connsiteX44" fmla="*/ 379977 w 825271"/>
              <a:gd name="connsiteY44" fmla="*/ 1028861 h 1164592"/>
              <a:gd name="connsiteX45" fmla="*/ 382358 w 825271"/>
              <a:gd name="connsiteY45" fmla="*/ 1038386 h 1164592"/>
              <a:gd name="connsiteX46" fmla="*/ 379977 w 825271"/>
              <a:gd name="connsiteY46" fmla="*/ 1059817 h 1164592"/>
              <a:gd name="connsiteX47" fmla="*/ 370452 w 825271"/>
              <a:gd name="connsiteY47" fmla="*/ 1069342 h 1164592"/>
              <a:gd name="connsiteX48" fmla="*/ 356164 w 825271"/>
              <a:gd name="connsiteY48" fmla="*/ 1076486 h 1164592"/>
              <a:gd name="connsiteX49" fmla="*/ 337114 w 825271"/>
              <a:gd name="connsiteY49" fmla="*/ 1095536 h 1164592"/>
              <a:gd name="connsiteX50" fmla="*/ 341877 w 825271"/>
              <a:gd name="connsiteY50" fmla="*/ 1116967 h 1164592"/>
              <a:gd name="connsiteX51" fmla="*/ 360927 w 825271"/>
              <a:gd name="connsiteY51" fmla="*/ 1126492 h 1164592"/>
              <a:gd name="connsiteX52" fmla="*/ 368071 w 825271"/>
              <a:gd name="connsiteY52" fmla="*/ 1131255 h 1164592"/>
              <a:gd name="connsiteX53" fmla="*/ 377596 w 825271"/>
              <a:gd name="connsiteY53" fmla="*/ 1136017 h 1164592"/>
              <a:gd name="connsiteX54" fmla="*/ 394264 w 825271"/>
              <a:gd name="connsiteY54" fmla="*/ 1150305 h 1164592"/>
              <a:gd name="connsiteX55" fmla="*/ 401408 w 825271"/>
              <a:gd name="connsiteY55" fmla="*/ 1159830 h 1164592"/>
              <a:gd name="connsiteX56" fmla="*/ 410933 w 825271"/>
              <a:gd name="connsiteY56" fmla="*/ 1164592 h 1164592"/>
              <a:gd name="connsiteX57" fmla="*/ 434746 w 825271"/>
              <a:gd name="connsiteY57" fmla="*/ 1159830 h 1164592"/>
              <a:gd name="connsiteX58" fmla="*/ 441889 w 825271"/>
              <a:gd name="connsiteY58" fmla="*/ 1152686 h 1164592"/>
              <a:gd name="connsiteX59" fmla="*/ 451414 w 825271"/>
              <a:gd name="connsiteY59" fmla="*/ 1145542 h 1164592"/>
              <a:gd name="connsiteX60" fmla="*/ 472846 w 825271"/>
              <a:gd name="connsiteY60" fmla="*/ 1136017 h 1164592"/>
              <a:gd name="connsiteX61" fmla="*/ 494277 w 825271"/>
              <a:gd name="connsiteY61" fmla="*/ 1126492 h 1164592"/>
              <a:gd name="connsiteX62" fmla="*/ 584764 w 825271"/>
              <a:gd name="connsiteY62" fmla="*/ 1121730 h 1164592"/>
              <a:gd name="connsiteX63" fmla="*/ 596671 w 825271"/>
              <a:gd name="connsiteY63" fmla="*/ 1119349 h 1164592"/>
              <a:gd name="connsiteX64" fmla="*/ 606196 w 825271"/>
              <a:gd name="connsiteY64" fmla="*/ 1114586 h 1164592"/>
              <a:gd name="connsiteX65" fmla="*/ 613339 w 825271"/>
              <a:gd name="connsiteY65" fmla="*/ 1112205 h 1164592"/>
              <a:gd name="connsiteX66" fmla="*/ 618102 w 825271"/>
              <a:gd name="connsiteY66" fmla="*/ 1102680 h 1164592"/>
              <a:gd name="connsiteX67" fmla="*/ 620483 w 825271"/>
              <a:gd name="connsiteY67" fmla="*/ 1093155 h 1164592"/>
              <a:gd name="connsiteX68" fmla="*/ 608577 w 825271"/>
              <a:gd name="connsiteY68" fmla="*/ 1078867 h 1164592"/>
              <a:gd name="connsiteX69" fmla="*/ 603814 w 825271"/>
              <a:gd name="connsiteY69" fmla="*/ 1071724 h 1164592"/>
              <a:gd name="connsiteX70" fmla="*/ 601433 w 825271"/>
              <a:gd name="connsiteY70" fmla="*/ 1024099 h 1164592"/>
              <a:gd name="connsiteX71" fmla="*/ 603814 w 825271"/>
              <a:gd name="connsiteY71" fmla="*/ 1014574 h 1164592"/>
              <a:gd name="connsiteX72" fmla="*/ 608577 w 825271"/>
              <a:gd name="connsiteY72" fmla="*/ 1007430 h 1164592"/>
              <a:gd name="connsiteX73" fmla="*/ 618102 w 825271"/>
              <a:gd name="connsiteY73" fmla="*/ 988380 h 1164592"/>
              <a:gd name="connsiteX74" fmla="*/ 613339 w 825271"/>
              <a:gd name="connsiteY74" fmla="*/ 945517 h 1164592"/>
              <a:gd name="connsiteX75" fmla="*/ 606196 w 825271"/>
              <a:gd name="connsiteY75" fmla="*/ 933611 h 1164592"/>
              <a:gd name="connsiteX76" fmla="*/ 601433 w 825271"/>
              <a:gd name="connsiteY76" fmla="*/ 890749 h 1164592"/>
              <a:gd name="connsiteX77" fmla="*/ 603814 w 825271"/>
              <a:gd name="connsiteY77" fmla="*/ 850267 h 1164592"/>
              <a:gd name="connsiteX78" fmla="*/ 620483 w 825271"/>
              <a:gd name="connsiteY78" fmla="*/ 831217 h 1164592"/>
              <a:gd name="connsiteX79" fmla="*/ 627627 w 825271"/>
              <a:gd name="connsiteY79" fmla="*/ 826455 h 1164592"/>
              <a:gd name="connsiteX80" fmla="*/ 641914 w 825271"/>
              <a:gd name="connsiteY80" fmla="*/ 821692 h 1164592"/>
              <a:gd name="connsiteX81" fmla="*/ 653821 w 825271"/>
              <a:gd name="connsiteY81" fmla="*/ 814549 h 1164592"/>
              <a:gd name="connsiteX82" fmla="*/ 672871 w 825271"/>
              <a:gd name="connsiteY82" fmla="*/ 809786 h 1164592"/>
              <a:gd name="connsiteX83" fmla="*/ 680014 w 825271"/>
              <a:gd name="connsiteY83" fmla="*/ 807405 h 1164592"/>
              <a:gd name="connsiteX84" fmla="*/ 680014 w 825271"/>
              <a:gd name="connsiteY84" fmla="*/ 709774 h 1164592"/>
              <a:gd name="connsiteX85" fmla="*/ 663346 w 825271"/>
              <a:gd name="connsiteY85" fmla="*/ 697867 h 1164592"/>
              <a:gd name="connsiteX86" fmla="*/ 665727 w 825271"/>
              <a:gd name="connsiteY86" fmla="*/ 685961 h 1164592"/>
              <a:gd name="connsiteX87" fmla="*/ 682396 w 825271"/>
              <a:gd name="connsiteY87" fmla="*/ 688342 h 1164592"/>
              <a:gd name="connsiteX88" fmla="*/ 706208 w 825271"/>
              <a:gd name="connsiteY88" fmla="*/ 685961 h 1164592"/>
              <a:gd name="connsiteX89" fmla="*/ 713352 w 825271"/>
              <a:gd name="connsiteY89" fmla="*/ 678817 h 1164592"/>
              <a:gd name="connsiteX90" fmla="*/ 718114 w 825271"/>
              <a:gd name="connsiteY90" fmla="*/ 671674 h 1164592"/>
              <a:gd name="connsiteX91" fmla="*/ 737164 w 825271"/>
              <a:gd name="connsiteY91" fmla="*/ 662149 h 1164592"/>
              <a:gd name="connsiteX92" fmla="*/ 763358 w 825271"/>
              <a:gd name="connsiteY92" fmla="*/ 640717 h 1164592"/>
              <a:gd name="connsiteX93" fmla="*/ 782408 w 825271"/>
              <a:gd name="connsiteY93" fmla="*/ 635955 h 1164592"/>
              <a:gd name="connsiteX94" fmla="*/ 791933 w 825271"/>
              <a:gd name="connsiteY94" fmla="*/ 631192 h 1164592"/>
              <a:gd name="connsiteX95" fmla="*/ 808602 w 825271"/>
              <a:gd name="connsiteY95" fmla="*/ 626430 h 1164592"/>
              <a:gd name="connsiteX96" fmla="*/ 813364 w 825271"/>
              <a:gd name="connsiteY96" fmla="*/ 619286 h 1164592"/>
              <a:gd name="connsiteX97" fmla="*/ 820508 w 825271"/>
              <a:gd name="connsiteY97" fmla="*/ 612142 h 1164592"/>
              <a:gd name="connsiteX98" fmla="*/ 825271 w 825271"/>
              <a:gd name="connsiteY98" fmla="*/ 602617 h 1164592"/>
              <a:gd name="connsiteX99" fmla="*/ 820508 w 825271"/>
              <a:gd name="connsiteY99" fmla="*/ 593092 h 1164592"/>
              <a:gd name="connsiteX100" fmla="*/ 810983 w 825271"/>
              <a:gd name="connsiteY100" fmla="*/ 590711 h 1164592"/>
              <a:gd name="connsiteX101" fmla="*/ 799077 w 825271"/>
              <a:gd name="connsiteY101" fmla="*/ 588330 h 1164592"/>
              <a:gd name="connsiteX102" fmla="*/ 796696 w 825271"/>
              <a:gd name="connsiteY102" fmla="*/ 581186 h 1164592"/>
              <a:gd name="connsiteX103" fmla="*/ 791933 w 825271"/>
              <a:gd name="connsiteY103" fmla="*/ 574042 h 1164592"/>
              <a:gd name="connsiteX104" fmla="*/ 789552 w 825271"/>
              <a:gd name="connsiteY104" fmla="*/ 562136 h 1164592"/>
              <a:gd name="connsiteX105" fmla="*/ 787171 w 825271"/>
              <a:gd name="connsiteY105" fmla="*/ 554992 h 1164592"/>
              <a:gd name="connsiteX106" fmla="*/ 794314 w 825271"/>
              <a:gd name="connsiteY106" fmla="*/ 547849 h 1164592"/>
              <a:gd name="connsiteX107" fmla="*/ 780027 w 825271"/>
              <a:gd name="connsiteY107" fmla="*/ 538324 h 1164592"/>
              <a:gd name="connsiteX108" fmla="*/ 770502 w 825271"/>
              <a:gd name="connsiteY108" fmla="*/ 524036 h 1164592"/>
              <a:gd name="connsiteX109" fmla="*/ 765739 w 825271"/>
              <a:gd name="connsiteY109" fmla="*/ 504986 h 1164592"/>
              <a:gd name="connsiteX110" fmla="*/ 763358 w 825271"/>
              <a:gd name="connsiteY110" fmla="*/ 495461 h 1164592"/>
              <a:gd name="connsiteX111" fmla="*/ 758596 w 825271"/>
              <a:gd name="connsiteY111" fmla="*/ 481174 h 1164592"/>
              <a:gd name="connsiteX112" fmla="*/ 732402 w 825271"/>
              <a:gd name="connsiteY112" fmla="*/ 469267 h 1164592"/>
              <a:gd name="connsiteX113" fmla="*/ 718114 w 825271"/>
              <a:gd name="connsiteY113" fmla="*/ 464505 h 1164592"/>
              <a:gd name="connsiteX114" fmla="*/ 710971 w 825271"/>
              <a:gd name="connsiteY114" fmla="*/ 459742 h 1164592"/>
              <a:gd name="connsiteX115" fmla="*/ 684777 w 825271"/>
              <a:gd name="connsiteY115" fmla="*/ 450217 h 1164592"/>
              <a:gd name="connsiteX116" fmla="*/ 670489 w 825271"/>
              <a:gd name="connsiteY116" fmla="*/ 435930 h 1164592"/>
              <a:gd name="connsiteX117" fmla="*/ 663346 w 825271"/>
              <a:gd name="connsiteY117" fmla="*/ 428786 h 1164592"/>
              <a:gd name="connsiteX118" fmla="*/ 658583 w 825271"/>
              <a:gd name="connsiteY118" fmla="*/ 407355 h 1164592"/>
              <a:gd name="connsiteX119" fmla="*/ 656202 w 825271"/>
              <a:gd name="connsiteY119" fmla="*/ 397830 h 1164592"/>
              <a:gd name="connsiteX120" fmla="*/ 651439 w 825271"/>
              <a:gd name="connsiteY120" fmla="*/ 362111 h 1164592"/>
              <a:gd name="connsiteX121" fmla="*/ 637152 w 825271"/>
              <a:gd name="connsiteY121" fmla="*/ 333536 h 1164592"/>
              <a:gd name="connsiteX122" fmla="*/ 632389 w 825271"/>
              <a:gd name="connsiteY122" fmla="*/ 324011 h 1164592"/>
              <a:gd name="connsiteX123" fmla="*/ 627627 w 825271"/>
              <a:gd name="connsiteY123" fmla="*/ 312105 h 1164592"/>
              <a:gd name="connsiteX124" fmla="*/ 618102 w 825271"/>
              <a:gd name="connsiteY124" fmla="*/ 300199 h 1164592"/>
              <a:gd name="connsiteX125" fmla="*/ 615721 w 825271"/>
              <a:gd name="connsiteY125" fmla="*/ 293055 h 1164592"/>
              <a:gd name="connsiteX126" fmla="*/ 603814 w 825271"/>
              <a:gd name="connsiteY126" fmla="*/ 276386 h 1164592"/>
              <a:gd name="connsiteX127" fmla="*/ 589527 w 825271"/>
              <a:gd name="connsiteY127" fmla="*/ 254955 h 1164592"/>
              <a:gd name="connsiteX128" fmla="*/ 565714 w 825271"/>
              <a:gd name="connsiteY128" fmla="*/ 243049 h 1164592"/>
              <a:gd name="connsiteX129" fmla="*/ 546664 w 825271"/>
              <a:gd name="connsiteY129" fmla="*/ 233524 h 1164592"/>
              <a:gd name="connsiteX130" fmla="*/ 532377 w 825271"/>
              <a:gd name="connsiteY130" fmla="*/ 216855 h 1164592"/>
              <a:gd name="connsiteX131" fmla="*/ 522852 w 825271"/>
              <a:gd name="connsiteY131" fmla="*/ 195424 h 1164592"/>
              <a:gd name="connsiteX132" fmla="*/ 520471 w 825271"/>
              <a:gd name="connsiteY132" fmla="*/ 185899 h 1164592"/>
              <a:gd name="connsiteX133" fmla="*/ 513327 w 825271"/>
              <a:gd name="connsiteY133" fmla="*/ 173992 h 1164592"/>
              <a:gd name="connsiteX134" fmla="*/ 508564 w 825271"/>
              <a:gd name="connsiteY134" fmla="*/ 164467 h 1164592"/>
              <a:gd name="connsiteX135" fmla="*/ 506183 w 825271"/>
              <a:gd name="connsiteY135" fmla="*/ 157324 h 1164592"/>
              <a:gd name="connsiteX136" fmla="*/ 496658 w 825271"/>
              <a:gd name="connsiteY136" fmla="*/ 150180 h 1164592"/>
              <a:gd name="connsiteX137" fmla="*/ 475227 w 825271"/>
              <a:gd name="connsiteY137" fmla="*/ 138274 h 1164592"/>
              <a:gd name="connsiteX138" fmla="*/ 468083 w 825271"/>
              <a:gd name="connsiteY138" fmla="*/ 135892 h 1164592"/>
              <a:gd name="connsiteX139" fmla="*/ 451414 w 825271"/>
              <a:gd name="connsiteY139" fmla="*/ 133511 h 1164592"/>
              <a:gd name="connsiteX140" fmla="*/ 444271 w 825271"/>
              <a:gd name="connsiteY140" fmla="*/ 131130 h 1164592"/>
              <a:gd name="connsiteX141" fmla="*/ 437127 w 825271"/>
              <a:gd name="connsiteY141" fmla="*/ 123986 h 1164592"/>
              <a:gd name="connsiteX142" fmla="*/ 429983 w 825271"/>
              <a:gd name="connsiteY142" fmla="*/ 119224 h 1164592"/>
              <a:gd name="connsiteX143" fmla="*/ 427602 w 825271"/>
              <a:gd name="connsiteY143" fmla="*/ 112080 h 1164592"/>
              <a:gd name="connsiteX144" fmla="*/ 408552 w 825271"/>
              <a:gd name="connsiteY144" fmla="*/ 88267 h 1164592"/>
              <a:gd name="connsiteX145" fmla="*/ 403789 w 825271"/>
              <a:gd name="connsiteY145" fmla="*/ 81124 h 1164592"/>
              <a:gd name="connsiteX146" fmla="*/ 394264 w 825271"/>
              <a:gd name="connsiteY146" fmla="*/ 71599 h 1164592"/>
              <a:gd name="connsiteX147" fmla="*/ 389502 w 825271"/>
              <a:gd name="connsiteY147" fmla="*/ 64455 h 1164592"/>
              <a:gd name="connsiteX148" fmla="*/ 375214 w 825271"/>
              <a:gd name="connsiteY148" fmla="*/ 62074 h 1164592"/>
              <a:gd name="connsiteX149" fmla="*/ 349021 w 825271"/>
              <a:gd name="connsiteY149" fmla="*/ 57311 h 1164592"/>
              <a:gd name="connsiteX150" fmla="*/ 284727 w 825271"/>
              <a:gd name="connsiteY150" fmla="*/ 52549 h 1164592"/>
              <a:gd name="connsiteX151" fmla="*/ 282346 w 825271"/>
              <a:gd name="connsiteY151" fmla="*/ 43024 h 1164592"/>
              <a:gd name="connsiteX152" fmla="*/ 279964 w 825271"/>
              <a:gd name="connsiteY152" fmla="*/ 14449 h 1164592"/>
              <a:gd name="connsiteX153" fmla="*/ 272821 w 825271"/>
              <a:gd name="connsiteY153" fmla="*/ 12067 h 1164592"/>
              <a:gd name="connsiteX154" fmla="*/ 246627 w 825271"/>
              <a:gd name="connsiteY154" fmla="*/ 16830 h 1164592"/>
              <a:gd name="connsiteX155" fmla="*/ 234721 w 825271"/>
              <a:gd name="connsiteY155" fmla="*/ 23974 h 1164592"/>
              <a:gd name="connsiteX156" fmla="*/ 196621 w 825271"/>
              <a:gd name="connsiteY156" fmla="*/ 19211 h 1164592"/>
              <a:gd name="connsiteX157" fmla="*/ 189477 w 825271"/>
              <a:gd name="connsiteY157" fmla="*/ 14449 h 1164592"/>
              <a:gd name="connsiteX158" fmla="*/ 177571 w 825271"/>
              <a:gd name="connsiteY158" fmla="*/ 12067 h 1164592"/>
              <a:gd name="connsiteX159" fmla="*/ 170427 w 825271"/>
              <a:gd name="connsiteY159" fmla="*/ 9686 h 1164592"/>
              <a:gd name="connsiteX160" fmla="*/ 153758 w 825271"/>
              <a:gd name="connsiteY160" fmla="*/ 4924 h 1164592"/>
              <a:gd name="connsiteX161" fmla="*/ 156139 w 825271"/>
              <a:gd name="connsiteY161" fmla="*/ 161 h 1164592"/>
              <a:gd name="connsiteX0" fmla="*/ 156139 w 825271"/>
              <a:gd name="connsiteY0" fmla="*/ 161 h 1164592"/>
              <a:gd name="connsiteX1" fmla="*/ 148996 w 825271"/>
              <a:gd name="connsiteY1" fmla="*/ 12067 h 1164592"/>
              <a:gd name="connsiteX2" fmla="*/ 144233 w 825271"/>
              <a:gd name="connsiteY2" fmla="*/ 19211 h 1164592"/>
              <a:gd name="connsiteX3" fmla="*/ 153758 w 825271"/>
              <a:gd name="connsiteY3" fmla="*/ 112080 h 1164592"/>
              <a:gd name="connsiteX4" fmla="*/ 134708 w 825271"/>
              <a:gd name="connsiteY4" fmla="*/ 159705 h 1164592"/>
              <a:gd name="connsiteX5" fmla="*/ 113277 w 825271"/>
              <a:gd name="connsiteY5" fmla="*/ 207330 h 1164592"/>
              <a:gd name="connsiteX6" fmla="*/ 63270 w 825271"/>
              <a:gd name="connsiteY6" fmla="*/ 254955 h 1164592"/>
              <a:gd name="connsiteX7" fmla="*/ 32314 w 825271"/>
              <a:gd name="connsiteY7" fmla="*/ 335917 h 1164592"/>
              <a:gd name="connsiteX8" fmla="*/ 27552 w 825271"/>
              <a:gd name="connsiteY8" fmla="*/ 378780 h 1164592"/>
              <a:gd name="connsiteX9" fmla="*/ 6121 w 825271"/>
              <a:gd name="connsiteY9" fmla="*/ 445455 h 1164592"/>
              <a:gd name="connsiteX10" fmla="*/ 1358 w 825271"/>
              <a:gd name="connsiteY10" fmla="*/ 514511 h 1164592"/>
              <a:gd name="connsiteX11" fmla="*/ 3739 w 825271"/>
              <a:gd name="connsiteY11" fmla="*/ 554992 h 1164592"/>
              <a:gd name="connsiteX12" fmla="*/ 51365 w 825271"/>
              <a:gd name="connsiteY12" fmla="*/ 595474 h 1164592"/>
              <a:gd name="connsiteX13" fmla="*/ 56127 w 825271"/>
              <a:gd name="connsiteY13" fmla="*/ 657386 h 1164592"/>
              <a:gd name="connsiteX14" fmla="*/ 70414 w 825271"/>
              <a:gd name="connsiteY14" fmla="*/ 685961 h 1164592"/>
              <a:gd name="connsiteX15" fmla="*/ 103752 w 825271"/>
              <a:gd name="connsiteY15" fmla="*/ 700249 h 1164592"/>
              <a:gd name="connsiteX16" fmla="*/ 120421 w 825271"/>
              <a:gd name="connsiteY16" fmla="*/ 705011 h 1164592"/>
              <a:gd name="connsiteX17" fmla="*/ 151377 w 825271"/>
              <a:gd name="connsiteY17" fmla="*/ 724061 h 1164592"/>
              <a:gd name="connsiteX18" fmla="*/ 170427 w 825271"/>
              <a:gd name="connsiteY18" fmla="*/ 738349 h 1164592"/>
              <a:gd name="connsiteX19" fmla="*/ 179952 w 825271"/>
              <a:gd name="connsiteY19" fmla="*/ 745492 h 1164592"/>
              <a:gd name="connsiteX20" fmla="*/ 191858 w 825271"/>
              <a:gd name="connsiteY20" fmla="*/ 764542 h 1164592"/>
              <a:gd name="connsiteX21" fmla="*/ 199002 w 825271"/>
              <a:gd name="connsiteY21" fmla="*/ 785974 h 1164592"/>
              <a:gd name="connsiteX22" fmla="*/ 208527 w 825271"/>
              <a:gd name="connsiteY22" fmla="*/ 802642 h 1164592"/>
              <a:gd name="connsiteX23" fmla="*/ 215671 w 825271"/>
              <a:gd name="connsiteY23" fmla="*/ 828836 h 1164592"/>
              <a:gd name="connsiteX24" fmla="*/ 218052 w 825271"/>
              <a:gd name="connsiteY24" fmla="*/ 838361 h 1164592"/>
              <a:gd name="connsiteX25" fmla="*/ 225196 w 825271"/>
              <a:gd name="connsiteY25" fmla="*/ 857411 h 1164592"/>
              <a:gd name="connsiteX26" fmla="*/ 232339 w 825271"/>
              <a:gd name="connsiteY26" fmla="*/ 874080 h 1164592"/>
              <a:gd name="connsiteX27" fmla="*/ 244246 w 825271"/>
              <a:gd name="connsiteY27" fmla="*/ 890749 h 1164592"/>
              <a:gd name="connsiteX28" fmla="*/ 253771 w 825271"/>
              <a:gd name="connsiteY28" fmla="*/ 905036 h 1164592"/>
              <a:gd name="connsiteX29" fmla="*/ 258533 w 825271"/>
              <a:gd name="connsiteY29" fmla="*/ 912180 h 1164592"/>
              <a:gd name="connsiteX30" fmla="*/ 260914 w 825271"/>
              <a:gd name="connsiteY30" fmla="*/ 919324 h 1164592"/>
              <a:gd name="connsiteX31" fmla="*/ 263296 w 825271"/>
              <a:gd name="connsiteY31" fmla="*/ 931230 h 1164592"/>
              <a:gd name="connsiteX32" fmla="*/ 277583 w 825271"/>
              <a:gd name="connsiteY32" fmla="*/ 952661 h 1164592"/>
              <a:gd name="connsiteX33" fmla="*/ 284727 w 825271"/>
              <a:gd name="connsiteY33" fmla="*/ 957424 h 1164592"/>
              <a:gd name="connsiteX34" fmla="*/ 294252 w 825271"/>
              <a:gd name="connsiteY34" fmla="*/ 964567 h 1164592"/>
              <a:gd name="connsiteX35" fmla="*/ 310921 w 825271"/>
              <a:gd name="connsiteY35" fmla="*/ 978855 h 1164592"/>
              <a:gd name="connsiteX36" fmla="*/ 313302 w 825271"/>
              <a:gd name="connsiteY36" fmla="*/ 985999 h 1164592"/>
              <a:gd name="connsiteX37" fmla="*/ 299014 w 825271"/>
              <a:gd name="connsiteY37" fmla="*/ 1002667 h 1164592"/>
              <a:gd name="connsiteX38" fmla="*/ 291871 w 825271"/>
              <a:gd name="connsiteY38" fmla="*/ 1009811 h 1164592"/>
              <a:gd name="connsiteX39" fmla="*/ 294252 w 825271"/>
              <a:gd name="connsiteY39" fmla="*/ 1024099 h 1164592"/>
              <a:gd name="connsiteX40" fmla="*/ 301396 w 825271"/>
              <a:gd name="connsiteY40" fmla="*/ 1031242 h 1164592"/>
              <a:gd name="connsiteX41" fmla="*/ 318064 w 825271"/>
              <a:gd name="connsiteY41" fmla="*/ 1038386 h 1164592"/>
              <a:gd name="connsiteX42" fmla="*/ 341877 w 825271"/>
              <a:gd name="connsiteY42" fmla="*/ 1036005 h 1164592"/>
              <a:gd name="connsiteX43" fmla="*/ 363308 w 825271"/>
              <a:gd name="connsiteY43" fmla="*/ 1019336 h 1164592"/>
              <a:gd name="connsiteX44" fmla="*/ 379977 w 825271"/>
              <a:gd name="connsiteY44" fmla="*/ 1028861 h 1164592"/>
              <a:gd name="connsiteX45" fmla="*/ 382358 w 825271"/>
              <a:gd name="connsiteY45" fmla="*/ 1038386 h 1164592"/>
              <a:gd name="connsiteX46" fmla="*/ 379977 w 825271"/>
              <a:gd name="connsiteY46" fmla="*/ 1059817 h 1164592"/>
              <a:gd name="connsiteX47" fmla="*/ 370452 w 825271"/>
              <a:gd name="connsiteY47" fmla="*/ 1069342 h 1164592"/>
              <a:gd name="connsiteX48" fmla="*/ 356164 w 825271"/>
              <a:gd name="connsiteY48" fmla="*/ 1076486 h 1164592"/>
              <a:gd name="connsiteX49" fmla="*/ 337114 w 825271"/>
              <a:gd name="connsiteY49" fmla="*/ 1095536 h 1164592"/>
              <a:gd name="connsiteX50" fmla="*/ 341877 w 825271"/>
              <a:gd name="connsiteY50" fmla="*/ 1116967 h 1164592"/>
              <a:gd name="connsiteX51" fmla="*/ 360927 w 825271"/>
              <a:gd name="connsiteY51" fmla="*/ 1126492 h 1164592"/>
              <a:gd name="connsiteX52" fmla="*/ 368071 w 825271"/>
              <a:gd name="connsiteY52" fmla="*/ 1131255 h 1164592"/>
              <a:gd name="connsiteX53" fmla="*/ 377596 w 825271"/>
              <a:gd name="connsiteY53" fmla="*/ 1136017 h 1164592"/>
              <a:gd name="connsiteX54" fmla="*/ 394264 w 825271"/>
              <a:gd name="connsiteY54" fmla="*/ 1150305 h 1164592"/>
              <a:gd name="connsiteX55" fmla="*/ 401408 w 825271"/>
              <a:gd name="connsiteY55" fmla="*/ 1159830 h 1164592"/>
              <a:gd name="connsiteX56" fmla="*/ 410933 w 825271"/>
              <a:gd name="connsiteY56" fmla="*/ 1164592 h 1164592"/>
              <a:gd name="connsiteX57" fmla="*/ 434746 w 825271"/>
              <a:gd name="connsiteY57" fmla="*/ 1159830 h 1164592"/>
              <a:gd name="connsiteX58" fmla="*/ 441889 w 825271"/>
              <a:gd name="connsiteY58" fmla="*/ 1152686 h 1164592"/>
              <a:gd name="connsiteX59" fmla="*/ 451414 w 825271"/>
              <a:gd name="connsiteY59" fmla="*/ 1145542 h 1164592"/>
              <a:gd name="connsiteX60" fmla="*/ 472846 w 825271"/>
              <a:gd name="connsiteY60" fmla="*/ 1136017 h 1164592"/>
              <a:gd name="connsiteX61" fmla="*/ 494277 w 825271"/>
              <a:gd name="connsiteY61" fmla="*/ 1126492 h 1164592"/>
              <a:gd name="connsiteX62" fmla="*/ 584764 w 825271"/>
              <a:gd name="connsiteY62" fmla="*/ 1121730 h 1164592"/>
              <a:gd name="connsiteX63" fmla="*/ 596671 w 825271"/>
              <a:gd name="connsiteY63" fmla="*/ 1119349 h 1164592"/>
              <a:gd name="connsiteX64" fmla="*/ 606196 w 825271"/>
              <a:gd name="connsiteY64" fmla="*/ 1114586 h 1164592"/>
              <a:gd name="connsiteX65" fmla="*/ 613339 w 825271"/>
              <a:gd name="connsiteY65" fmla="*/ 1112205 h 1164592"/>
              <a:gd name="connsiteX66" fmla="*/ 618102 w 825271"/>
              <a:gd name="connsiteY66" fmla="*/ 1102680 h 1164592"/>
              <a:gd name="connsiteX67" fmla="*/ 620483 w 825271"/>
              <a:gd name="connsiteY67" fmla="*/ 1093155 h 1164592"/>
              <a:gd name="connsiteX68" fmla="*/ 608577 w 825271"/>
              <a:gd name="connsiteY68" fmla="*/ 1078867 h 1164592"/>
              <a:gd name="connsiteX69" fmla="*/ 603814 w 825271"/>
              <a:gd name="connsiteY69" fmla="*/ 1071724 h 1164592"/>
              <a:gd name="connsiteX70" fmla="*/ 601433 w 825271"/>
              <a:gd name="connsiteY70" fmla="*/ 1024099 h 1164592"/>
              <a:gd name="connsiteX71" fmla="*/ 603814 w 825271"/>
              <a:gd name="connsiteY71" fmla="*/ 1014574 h 1164592"/>
              <a:gd name="connsiteX72" fmla="*/ 608577 w 825271"/>
              <a:gd name="connsiteY72" fmla="*/ 1007430 h 1164592"/>
              <a:gd name="connsiteX73" fmla="*/ 618102 w 825271"/>
              <a:gd name="connsiteY73" fmla="*/ 988380 h 1164592"/>
              <a:gd name="connsiteX74" fmla="*/ 613339 w 825271"/>
              <a:gd name="connsiteY74" fmla="*/ 945517 h 1164592"/>
              <a:gd name="connsiteX75" fmla="*/ 606196 w 825271"/>
              <a:gd name="connsiteY75" fmla="*/ 933611 h 1164592"/>
              <a:gd name="connsiteX76" fmla="*/ 601433 w 825271"/>
              <a:gd name="connsiteY76" fmla="*/ 890749 h 1164592"/>
              <a:gd name="connsiteX77" fmla="*/ 603814 w 825271"/>
              <a:gd name="connsiteY77" fmla="*/ 850267 h 1164592"/>
              <a:gd name="connsiteX78" fmla="*/ 620483 w 825271"/>
              <a:gd name="connsiteY78" fmla="*/ 831217 h 1164592"/>
              <a:gd name="connsiteX79" fmla="*/ 627627 w 825271"/>
              <a:gd name="connsiteY79" fmla="*/ 826455 h 1164592"/>
              <a:gd name="connsiteX80" fmla="*/ 641914 w 825271"/>
              <a:gd name="connsiteY80" fmla="*/ 821692 h 1164592"/>
              <a:gd name="connsiteX81" fmla="*/ 653821 w 825271"/>
              <a:gd name="connsiteY81" fmla="*/ 814549 h 1164592"/>
              <a:gd name="connsiteX82" fmla="*/ 672871 w 825271"/>
              <a:gd name="connsiteY82" fmla="*/ 809786 h 1164592"/>
              <a:gd name="connsiteX83" fmla="*/ 680014 w 825271"/>
              <a:gd name="connsiteY83" fmla="*/ 807405 h 1164592"/>
              <a:gd name="connsiteX84" fmla="*/ 680014 w 825271"/>
              <a:gd name="connsiteY84" fmla="*/ 709774 h 1164592"/>
              <a:gd name="connsiteX85" fmla="*/ 663346 w 825271"/>
              <a:gd name="connsiteY85" fmla="*/ 697867 h 1164592"/>
              <a:gd name="connsiteX86" fmla="*/ 665727 w 825271"/>
              <a:gd name="connsiteY86" fmla="*/ 685961 h 1164592"/>
              <a:gd name="connsiteX87" fmla="*/ 682396 w 825271"/>
              <a:gd name="connsiteY87" fmla="*/ 688342 h 1164592"/>
              <a:gd name="connsiteX88" fmla="*/ 706208 w 825271"/>
              <a:gd name="connsiteY88" fmla="*/ 685961 h 1164592"/>
              <a:gd name="connsiteX89" fmla="*/ 713352 w 825271"/>
              <a:gd name="connsiteY89" fmla="*/ 678817 h 1164592"/>
              <a:gd name="connsiteX90" fmla="*/ 718114 w 825271"/>
              <a:gd name="connsiteY90" fmla="*/ 671674 h 1164592"/>
              <a:gd name="connsiteX91" fmla="*/ 737164 w 825271"/>
              <a:gd name="connsiteY91" fmla="*/ 662149 h 1164592"/>
              <a:gd name="connsiteX92" fmla="*/ 763358 w 825271"/>
              <a:gd name="connsiteY92" fmla="*/ 640717 h 1164592"/>
              <a:gd name="connsiteX93" fmla="*/ 782408 w 825271"/>
              <a:gd name="connsiteY93" fmla="*/ 635955 h 1164592"/>
              <a:gd name="connsiteX94" fmla="*/ 791933 w 825271"/>
              <a:gd name="connsiteY94" fmla="*/ 631192 h 1164592"/>
              <a:gd name="connsiteX95" fmla="*/ 808602 w 825271"/>
              <a:gd name="connsiteY95" fmla="*/ 626430 h 1164592"/>
              <a:gd name="connsiteX96" fmla="*/ 813364 w 825271"/>
              <a:gd name="connsiteY96" fmla="*/ 619286 h 1164592"/>
              <a:gd name="connsiteX97" fmla="*/ 820508 w 825271"/>
              <a:gd name="connsiteY97" fmla="*/ 612142 h 1164592"/>
              <a:gd name="connsiteX98" fmla="*/ 825271 w 825271"/>
              <a:gd name="connsiteY98" fmla="*/ 602617 h 1164592"/>
              <a:gd name="connsiteX99" fmla="*/ 820508 w 825271"/>
              <a:gd name="connsiteY99" fmla="*/ 593092 h 1164592"/>
              <a:gd name="connsiteX100" fmla="*/ 810983 w 825271"/>
              <a:gd name="connsiteY100" fmla="*/ 590711 h 1164592"/>
              <a:gd name="connsiteX101" fmla="*/ 799077 w 825271"/>
              <a:gd name="connsiteY101" fmla="*/ 588330 h 1164592"/>
              <a:gd name="connsiteX102" fmla="*/ 796696 w 825271"/>
              <a:gd name="connsiteY102" fmla="*/ 581186 h 1164592"/>
              <a:gd name="connsiteX103" fmla="*/ 791933 w 825271"/>
              <a:gd name="connsiteY103" fmla="*/ 574042 h 1164592"/>
              <a:gd name="connsiteX104" fmla="*/ 789552 w 825271"/>
              <a:gd name="connsiteY104" fmla="*/ 562136 h 1164592"/>
              <a:gd name="connsiteX105" fmla="*/ 787171 w 825271"/>
              <a:gd name="connsiteY105" fmla="*/ 554992 h 1164592"/>
              <a:gd name="connsiteX106" fmla="*/ 794314 w 825271"/>
              <a:gd name="connsiteY106" fmla="*/ 547849 h 1164592"/>
              <a:gd name="connsiteX107" fmla="*/ 780027 w 825271"/>
              <a:gd name="connsiteY107" fmla="*/ 538324 h 1164592"/>
              <a:gd name="connsiteX108" fmla="*/ 770502 w 825271"/>
              <a:gd name="connsiteY108" fmla="*/ 524036 h 1164592"/>
              <a:gd name="connsiteX109" fmla="*/ 765739 w 825271"/>
              <a:gd name="connsiteY109" fmla="*/ 504986 h 1164592"/>
              <a:gd name="connsiteX110" fmla="*/ 763358 w 825271"/>
              <a:gd name="connsiteY110" fmla="*/ 495461 h 1164592"/>
              <a:gd name="connsiteX111" fmla="*/ 758596 w 825271"/>
              <a:gd name="connsiteY111" fmla="*/ 481174 h 1164592"/>
              <a:gd name="connsiteX112" fmla="*/ 732402 w 825271"/>
              <a:gd name="connsiteY112" fmla="*/ 469267 h 1164592"/>
              <a:gd name="connsiteX113" fmla="*/ 718114 w 825271"/>
              <a:gd name="connsiteY113" fmla="*/ 464505 h 1164592"/>
              <a:gd name="connsiteX114" fmla="*/ 710971 w 825271"/>
              <a:gd name="connsiteY114" fmla="*/ 459742 h 1164592"/>
              <a:gd name="connsiteX115" fmla="*/ 684777 w 825271"/>
              <a:gd name="connsiteY115" fmla="*/ 450217 h 1164592"/>
              <a:gd name="connsiteX116" fmla="*/ 670489 w 825271"/>
              <a:gd name="connsiteY116" fmla="*/ 435930 h 1164592"/>
              <a:gd name="connsiteX117" fmla="*/ 663346 w 825271"/>
              <a:gd name="connsiteY117" fmla="*/ 428786 h 1164592"/>
              <a:gd name="connsiteX118" fmla="*/ 658583 w 825271"/>
              <a:gd name="connsiteY118" fmla="*/ 407355 h 1164592"/>
              <a:gd name="connsiteX119" fmla="*/ 656202 w 825271"/>
              <a:gd name="connsiteY119" fmla="*/ 397830 h 1164592"/>
              <a:gd name="connsiteX120" fmla="*/ 651439 w 825271"/>
              <a:gd name="connsiteY120" fmla="*/ 362111 h 1164592"/>
              <a:gd name="connsiteX121" fmla="*/ 637152 w 825271"/>
              <a:gd name="connsiteY121" fmla="*/ 333536 h 1164592"/>
              <a:gd name="connsiteX122" fmla="*/ 632389 w 825271"/>
              <a:gd name="connsiteY122" fmla="*/ 324011 h 1164592"/>
              <a:gd name="connsiteX123" fmla="*/ 627627 w 825271"/>
              <a:gd name="connsiteY123" fmla="*/ 312105 h 1164592"/>
              <a:gd name="connsiteX124" fmla="*/ 618102 w 825271"/>
              <a:gd name="connsiteY124" fmla="*/ 300199 h 1164592"/>
              <a:gd name="connsiteX125" fmla="*/ 615721 w 825271"/>
              <a:gd name="connsiteY125" fmla="*/ 293055 h 1164592"/>
              <a:gd name="connsiteX126" fmla="*/ 603814 w 825271"/>
              <a:gd name="connsiteY126" fmla="*/ 276386 h 1164592"/>
              <a:gd name="connsiteX127" fmla="*/ 589527 w 825271"/>
              <a:gd name="connsiteY127" fmla="*/ 254955 h 1164592"/>
              <a:gd name="connsiteX128" fmla="*/ 565714 w 825271"/>
              <a:gd name="connsiteY128" fmla="*/ 243049 h 1164592"/>
              <a:gd name="connsiteX129" fmla="*/ 546664 w 825271"/>
              <a:gd name="connsiteY129" fmla="*/ 233524 h 1164592"/>
              <a:gd name="connsiteX130" fmla="*/ 532377 w 825271"/>
              <a:gd name="connsiteY130" fmla="*/ 216855 h 1164592"/>
              <a:gd name="connsiteX131" fmla="*/ 522852 w 825271"/>
              <a:gd name="connsiteY131" fmla="*/ 195424 h 1164592"/>
              <a:gd name="connsiteX132" fmla="*/ 520471 w 825271"/>
              <a:gd name="connsiteY132" fmla="*/ 185899 h 1164592"/>
              <a:gd name="connsiteX133" fmla="*/ 513327 w 825271"/>
              <a:gd name="connsiteY133" fmla="*/ 173992 h 1164592"/>
              <a:gd name="connsiteX134" fmla="*/ 508564 w 825271"/>
              <a:gd name="connsiteY134" fmla="*/ 164467 h 1164592"/>
              <a:gd name="connsiteX135" fmla="*/ 506183 w 825271"/>
              <a:gd name="connsiteY135" fmla="*/ 157324 h 1164592"/>
              <a:gd name="connsiteX136" fmla="*/ 496658 w 825271"/>
              <a:gd name="connsiteY136" fmla="*/ 150180 h 1164592"/>
              <a:gd name="connsiteX137" fmla="*/ 475227 w 825271"/>
              <a:gd name="connsiteY137" fmla="*/ 138274 h 1164592"/>
              <a:gd name="connsiteX138" fmla="*/ 468083 w 825271"/>
              <a:gd name="connsiteY138" fmla="*/ 135892 h 1164592"/>
              <a:gd name="connsiteX139" fmla="*/ 451414 w 825271"/>
              <a:gd name="connsiteY139" fmla="*/ 133511 h 1164592"/>
              <a:gd name="connsiteX140" fmla="*/ 444271 w 825271"/>
              <a:gd name="connsiteY140" fmla="*/ 131130 h 1164592"/>
              <a:gd name="connsiteX141" fmla="*/ 437127 w 825271"/>
              <a:gd name="connsiteY141" fmla="*/ 123986 h 1164592"/>
              <a:gd name="connsiteX142" fmla="*/ 429983 w 825271"/>
              <a:gd name="connsiteY142" fmla="*/ 119224 h 1164592"/>
              <a:gd name="connsiteX143" fmla="*/ 427602 w 825271"/>
              <a:gd name="connsiteY143" fmla="*/ 112080 h 1164592"/>
              <a:gd name="connsiteX144" fmla="*/ 408552 w 825271"/>
              <a:gd name="connsiteY144" fmla="*/ 88267 h 1164592"/>
              <a:gd name="connsiteX145" fmla="*/ 403789 w 825271"/>
              <a:gd name="connsiteY145" fmla="*/ 81124 h 1164592"/>
              <a:gd name="connsiteX146" fmla="*/ 394264 w 825271"/>
              <a:gd name="connsiteY146" fmla="*/ 71599 h 1164592"/>
              <a:gd name="connsiteX147" fmla="*/ 389502 w 825271"/>
              <a:gd name="connsiteY147" fmla="*/ 64455 h 1164592"/>
              <a:gd name="connsiteX148" fmla="*/ 375214 w 825271"/>
              <a:gd name="connsiteY148" fmla="*/ 62074 h 1164592"/>
              <a:gd name="connsiteX149" fmla="*/ 349021 w 825271"/>
              <a:gd name="connsiteY149" fmla="*/ 57311 h 1164592"/>
              <a:gd name="connsiteX150" fmla="*/ 284727 w 825271"/>
              <a:gd name="connsiteY150" fmla="*/ 52549 h 1164592"/>
              <a:gd name="connsiteX151" fmla="*/ 282346 w 825271"/>
              <a:gd name="connsiteY151" fmla="*/ 43024 h 1164592"/>
              <a:gd name="connsiteX152" fmla="*/ 279964 w 825271"/>
              <a:gd name="connsiteY152" fmla="*/ 14449 h 1164592"/>
              <a:gd name="connsiteX153" fmla="*/ 272821 w 825271"/>
              <a:gd name="connsiteY153" fmla="*/ 12067 h 1164592"/>
              <a:gd name="connsiteX154" fmla="*/ 246627 w 825271"/>
              <a:gd name="connsiteY154" fmla="*/ 16830 h 1164592"/>
              <a:gd name="connsiteX155" fmla="*/ 234721 w 825271"/>
              <a:gd name="connsiteY155" fmla="*/ 23974 h 1164592"/>
              <a:gd name="connsiteX156" fmla="*/ 196621 w 825271"/>
              <a:gd name="connsiteY156" fmla="*/ 19211 h 1164592"/>
              <a:gd name="connsiteX157" fmla="*/ 189477 w 825271"/>
              <a:gd name="connsiteY157" fmla="*/ 14449 h 1164592"/>
              <a:gd name="connsiteX158" fmla="*/ 177571 w 825271"/>
              <a:gd name="connsiteY158" fmla="*/ 12067 h 1164592"/>
              <a:gd name="connsiteX159" fmla="*/ 170427 w 825271"/>
              <a:gd name="connsiteY159" fmla="*/ 9686 h 1164592"/>
              <a:gd name="connsiteX160" fmla="*/ 153758 w 825271"/>
              <a:gd name="connsiteY160" fmla="*/ 4924 h 1164592"/>
              <a:gd name="connsiteX161" fmla="*/ 156139 w 825271"/>
              <a:gd name="connsiteY161" fmla="*/ 161 h 1164592"/>
              <a:gd name="connsiteX0" fmla="*/ 156139 w 825271"/>
              <a:gd name="connsiteY0" fmla="*/ 161 h 1164592"/>
              <a:gd name="connsiteX1" fmla="*/ 148996 w 825271"/>
              <a:gd name="connsiteY1" fmla="*/ 12067 h 1164592"/>
              <a:gd name="connsiteX2" fmla="*/ 144233 w 825271"/>
              <a:gd name="connsiteY2" fmla="*/ 19211 h 1164592"/>
              <a:gd name="connsiteX3" fmla="*/ 153758 w 825271"/>
              <a:gd name="connsiteY3" fmla="*/ 112080 h 1164592"/>
              <a:gd name="connsiteX4" fmla="*/ 134708 w 825271"/>
              <a:gd name="connsiteY4" fmla="*/ 159705 h 1164592"/>
              <a:gd name="connsiteX5" fmla="*/ 113277 w 825271"/>
              <a:gd name="connsiteY5" fmla="*/ 207330 h 1164592"/>
              <a:gd name="connsiteX6" fmla="*/ 63270 w 825271"/>
              <a:gd name="connsiteY6" fmla="*/ 254955 h 1164592"/>
              <a:gd name="connsiteX7" fmla="*/ 32314 w 825271"/>
              <a:gd name="connsiteY7" fmla="*/ 335917 h 1164592"/>
              <a:gd name="connsiteX8" fmla="*/ 27552 w 825271"/>
              <a:gd name="connsiteY8" fmla="*/ 378780 h 1164592"/>
              <a:gd name="connsiteX9" fmla="*/ 6121 w 825271"/>
              <a:gd name="connsiteY9" fmla="*/ 445455 h 1164592"/>
              <a:gd name="connsiteX10" fmla="*/ 1358 w 825271"/>
              <a:gd name="connsiteY10" fmla="*/ 514511 h 1164592"/>
              <a:gd name="connsiteX11" fmla="*/ 3739 w 825271"/>
              <a:gd name="connsiteY11" fmla="*/ 554992 h 1164592"/>
              <a:gd name="connsiteX12" fmla="*/ 51365 w 825271"/>
              <a:gd name="connsiteY12" fmla="*/ 595474 h 1164592"/>
              <a:gd name="connsiteX13" fmla="*/ 56127 w 825271"/>
              <a:gd name="connsiteY13" fmla="*/ 657386 h 1164592"/>
              <a:gd name="connsiteX14" fmla="*/ 70414 w 825271"/>
              <a:gd name="connsiteY14" fmla="*/ 685961 h 1164592"/>
              <a:gd name="connsiteX15" fmla="*/ 103752 w 825271"/>
              <a:gd name="connsiteY15" fmla="*/ 700249 h 1164592"/>
              <a:gd name="connsiteX16" fmla="*/ 151377 w 825271"/>
              <a:gd name="connsiteY16" fmla="*/ 724061 h 1164592"/>
              <a:gd name="connsiteX17" fmla="*/ 170427 w 825271"/>
              <a:gd name="connsiteY17" fmla="*/ 738349 h 1164592"/>
              <a:gd name="connsiteX18" fmla="*/ 179952 w 825271"/>
              <a:gd name="connsiteY18" fmla="*/ 745492 h 1164592"/>
              <a:gd name="connsiteX19" fmla="*/ 191858 w 825271"/>
              <a:gd name="connsiteY19" fmla="*/ 764542 h 1164592"/>
              <a:gd name="connsiteX20" fmla="*/ 199002 w 825271"/>
              <a:gd name="connsiteY20" fmla="*/ 785974 h 1164592"/>
              <a:gd name="connsiteX21" fmla="*/ 208527 w 825271"/>
              <a:gd name="connsiteY21" fmla="*/ 802642 h 1164592"/>
              <a:gd name="connsiteX22" fmla="*/ 215671 w 825271"/>
              <a:gd name="connsiteY22" fmla="*/ 828836 h 1164592"/>
              <a:gd name="connsiteX23" fmla="*/ 218052 w 825271"/>
              <a:gd name="connsiteY23" fmla="*/ 838361 h 1164592"/>
              <a:gd name="connsiteX24" fmla="*/ 225196 w 825271"/>
              <a:gd name="connsiteY24" fmla="*/ 857411 h 1164592"/>
              <a:gd name="connsiteX25" fmla="*/ 232339 w 825271"/>
              <a:gd name="connsiteY25" fmla="*/ 874080 h 1164592"/>
              <a:gd name="connsiteX26" fmla="*/ 244246 w 825271"/>
              <a:gd name="connsiteY26" fmla="*/ 890749 h 1164592"/>
              <a:gd name="connsiteX27" fmla="*/ 253771 w 825271"/>
              <a:gd name="connsiteY27" fmla="*/ 905036 h 1164592"/>
              <a:gd name="connsiteX28" fmla="*/ 258533 w 825271"/>
              <a:gd name="connsiteY28" fmla="*/ 912180 h 1164592"/>
              <a:gd name="connsiteX29" fmla="*/ 260914 w 825271"/>
              <a:gd name="connsiteY29" fmla="*/ 919324 h 1164592"/>
              <a:gd name="connsiteX30" fmla="*/ 263296 w 825271"/>
              <a:gd name="connsiteY30" fmla="*/ 931230 h 1164592"/>
              <a:gd name="connsiteX31" fmla="*/ 277583 w 825271"/>
              <a:gd name="connsiteY31" fmla="*/ 952661 h 1164592"/>
              <a:gd name="connsiteX32" fmla="*/ 284727 w 825271"/>
              <a:gd name="connsiteY32" fmla="*/ 957424 h 1164592"/>
              <a:gd name="connsiteX33" fmla="*/ 294252 w 825271"/>
              <a:gd name="connsiteY33" fmla="*/ 964567 h 1164592"/>
              <a:gd name="connsiteX34" fmla="*/ 310921 w 825271"/>
              <a:gd name="connsiteY34" fmla="*/ 978855 h 1164592"/>
              <a:gd name="connsiteX35" fmla="*/ 313302 w 825271"/>
              <a:gd name="connsiteY35" fmla="*/ 985999 h 1164592"/>
              <a:gd name="connsiteX36" fmla="*/ 299014 w 825271"/>
              <a:gd name="connsiteY36" fmla="*/ 1002667 h 1164592"/>
              <a:gd name="connsiteX37" fmla="*/ 291871 w 825271"/>
              <a:gd name="connsiteY37" fmla="*/ 1009811 h 1164592"/>
              <a:gd name="connsiteX38" fmla="*/ 294252 w 825271"/>
              <a:gd name="connsiteY38" fmla="*/ 1024099 h 1164592"/>
              <a:gd name="connsiteX39" fmla="*/ 301396 w 825271"/>
              <a:gd name="connsiteY39" fmla="*/ 1031242 h 1164592"/>
              <a:gd name="connsiteX40" fmla="*/ 318064 w 825271"/>
              <a:gd name="connsiteY40" fmla="*/ 1038386 h 1164592"/>
              <a:gd name="connsiteX41" fmla="*/ 341877 w 825271"/>
              <a:gd name="connsiteY41" fmla="*/ 1036005 h 1164592"/>
              <a:gd name="connsiteX42" fmla="*/ 363308 w 825271"/>
              <a:gd name="connsiteY42" fmla="*/ 1019336 h 1164592"/>
              <a:gd name="connsiteX43" fmla="*/ 379977 w 825271"/>
              <a:gd name="connsiteY43" fmla="*/ 1028861 h 1164592"/>
              <a:gd name="connsiteX44" fmla="*/ 382358 w 825271"/>
              <a:gd name="connsiteY44" fmla="*/ 1038386 h 1164592"/>
              <a:gd name="connsiteX45" fmla="*/ 379977 w 825271"/>
              <a:gd name="connsiteY45" fmla="*/ 1059817 h 1164592"/>
              <a:gd name="connsiteX46" fmla="*/ 370452 w 825271"/>
              <a:gd name="connsiteY46" fmla="*/ 1069342 h 1164592"/>
              <a:gd name="connsiteX47" fmla="*/ 356164 w 825271"/>
              <a:gd name="connsiteY47" fmla="*/ 1076486 h 1164592"/>
              <a:gd name="connsiteX48" fmla="*/ 337114 w 825271"/>
              <a:gd name="connsiteY48" fmla="*/ 1095536 h 1164592"/>
              <a:gd name="connsiteX49" fmla="*/ 341877 w 825271"/>
              <a:gd name="connsiteY49" fmla="*/ 1116967 h 1164592"/>
              <a:gd name="connsiteX50" fmla="*/ 360927 w 825271"/>
              <a:gd name="connsiteY50" fmla="*/ 1126492 h 1164592"/>
              <a:gd name="connsiteX51" fmla="*/ 368071 w 825271"/>
              <a:gd name="connsiteY51" fmla="*/ 1131255 h 1164592"/>
              <a:gd name="connsiteX52" fmla="*/ 377596 w 825271"/>
              <a:gd name="connsiteY52" fmla="*/ 1136017 h 1164592"/>
              <a:gd name="connsiteX53" fmla="*/ 394264 w 825271"/>
              <a:gd name="connsiteY53" fmla="*/ 1150305 h 1164592"/>
              <a:gd name="connsiteX54" fmla="*/ 401408 w 825271"/>
              <a:gd name="connsiteY54" fmla="*/ 1159830 h 1164592"/>
              <a:gd name="connsiteX55" fmla="*/ 410933 w 825271"/>
              <a:gd name="connsiteY55" fmla="*/ 1164592 h 1164592"/>
              <a:gd name="connsiteX56" fmla="*/ 434746 w 825271"/>
              <a:gd name="connsiteY56" fmla="*/ 1159830 h 1164592"/>
              <a:gd name="connsiteX57" fmla="*/ 441889 w 825271"/>
              <a:gd name="connsiteY57" fmla="*/ 1152686 h 1164592"/>
              <a:gd name="connsiteX58" fmla="*/ 451414 w 825271"/>
              <a:gd name="connsiteY58" fmla="*/ 1145542 h 1164592"/>
              <a:gd name="connsiteX59" fmla="*/ 472846 w 825271"/>
              <a:gd name="connsiteY59" fmla="*/ 1136017 h 1164592"/>
              <a:gd name="connsiteX60" fmla="*/ 494277 w 825271"/>
              <a:gd name="connsiteY60" fmla="*/ 1126492 h 1164592"/>
              <a:gd name="connsiteX61" fmla="*/ 584764 w 825271"/>
              <a:gd name="connsiteY61" fmla="*/ 1121730 h 1164592"/>
              <a:gd name="connsiteX62" fmla="*/ 596671 w 825271"/>
              <a:gd name="connsiteY62" fmla="*/ 1119349 h 1164592"/>
              <a:gd name="connsiteX63" fmla="*/ 606196 w 825271"/>
              <a:gd name="connsiteY63" fmla="*/ 1114586 h 1164592"/>
              <a:gd name="connsiteX64" fmla="*/ 613339 w 825271"/>
              <a:gd name="connsiteY64" fmla="*/ 1112205 h 1164592"/>
              <a:gd name="connsiteX65" fmla="*/ 618102 w 825271"/>
              <a:gd name="connsiteY65" fmla="*/ 1102680 h 1164592"/>
              <a:gd name="connsiteX66" fmla="*/ 620483 w 825271"/>
              <a:gd name="connsiteY66" fmla="*/ 1093155 h 1164592"/>
              <a:gd name="connsiteX67" fmla="*/ 608577 w 825271"/>
              <a:gd name="connsiteY67" fmla="*/ 1078867 h 1164592"/>
              <a:gd name="connsiteX68" fmla="*/ 603814 w 825271"/>
              <a:gd name="connsiteY68" fmla="*/ 1071724 h 1164592"/>
              <a:gd name="connsiteX69" fmla="*/ 601433 w 825271"/>
              <a:gd name="connsiteY69" fmla="*/ 1024099 h 1164592"/>
              <a:gd name="connsiteX70" fmla="*/ 603814 w 825271"/>
              <a:gd name="connsiteY70" fmla="*/ 1014574 h 1164592"/>
              <a:gd name="connsiteX71" fmla="*/ 608577 w 825271"/>
              <a:gd name="connsiteY71" fmla="*/ 1007430 h 1164592"/>
              <a:gd name="connsiteX72" fmla="*/ 618102 w 825271"/>
              <a:gd name="connsiteY72" fmla="*/ 988380 h 1164592"/>
              <a:gd name="connsiteX73" fmla="*/ 613339 w 825271"/>
              <a:gd name="connsiteY73" fmla="*/ 945517 h 1164592"/>
              <a:gd name="connsiteX74" fmla="*/ 606196 w 825271"/>
              <a:gd name="connsiteY74" fmla="*/ 933611 h 1164592"/>
              <a:gd name="connsiteX75" fmla="*/ 601433 w 825271"/>
              <a:gd name="connsiteY75" fmla="*/ 890749 h 1164592"/>
              <a:gd name="connsiteX76" fmla="*/ 603814 w 825271"/>
              <a:gd name="connsiteY76" fmla="*/ 850267 h 1164592"/>
              <a:gd name="connsiteX77" fmla="*/ 620483 w 825271"/>
              <a:gd name="connsiteY77" fmla="*/ 831217 h 1164592"/>
              <a:gd name="connsiteX78" fmla="*/ 627627 w 825271"/>
              <a:gd name="connsiteY78" fmla="*/ 826455 h 1164592"/>
              <a:gd name="connsiteX79" fmla="*/ 641914 w 825271"/>
              <a:gd name="connsiteY79" fmla="*/ 821692 h 1164592"/>
              <a:gd name="connsiteX80" fmla="*/ 653821 w 825271"/>
              <a:gd name="connsiteY80" fmla="*/ 814549 h 1164592"/>
              <a:gd name="connsiteX81" fmla="*/ 672871 w 825271"/>
              <a:gd name="connsiteY81" fmla="*/ 809786 h 1164592"/>
              <a:gd name="connsiteX82" fmla="*/ 680014 w 825271"/>
              <a:gd name="connsiteY82" fmla="*/ 807405 h 1164592"/>
              <a:gd name="connsiteX83" fmla="*/ 680014 w 825271"/>
              <a:gd name="connsiteY83" fmla="*/ 709774 h 1164592"/>
              <a:gd name="connsiteX84" fmla="*/ 663346 w 825271"/>
              <a:gd name="connsiteY84" fmla="*/ 697867 h 1164592"/>
              <a:gd name="connsiteX85" fmla="*/ 665727 w 825271"/>
              <a:gd name="connsiteY85" fmla="*/ 685961 h 1164592"/>
              <a:gd name="connsiteX86" fmla="*/ 682396 w 825271"/>
              <a:gd name="connsiteY86" fmla="*/ 688342 h 1164592"/>
              <a:gd name="connsiteX87" fmla="*/ 706208 w 825271"/>
              <a:gd name="connsiteY87" fmla="*/ 685961 h 1164592"/>
              <a:gd name="connsiteX88" fmla="*/ 713352 w 825271"/>
              <a:gd name="connsiteY88" fmla="*/ 678817 h 1164592"/>
              <a:gd name="connsiteX89" fmla="*/ 718114 w 825271"/>
              <a:gd name="connsiteY89" fmla="*/ 671674 h 1164592"/>
              <a:gd name="connsiteX90" fmla="*/ 737164 w 825271"/>
              <a:gd name="connsiteY90" fmla="*/ 662149 h 1164592"/>
              <a:gd name="connsiteX91" fmla="*/ 763358 w 825271"/>
              <a:gd name="connsiteY91" fmla="*/ 640717 h 1164592"/>
              <a:gd name="connsiteX92" fmla="*/ 782408 w 825271"/>
              <a:gd name="connsiteY92" fmla="*/ 635955 h 1164592"/>
              <a:gd name="connsiteX93" fmla="*/ 791933 w 825271"/>
              <a:gd name="connsiteY93" fmla="*/ 631192 h 1164592"/>
              <a:gd name="connsiteX94" fmla="*/ 808602 w 825271"/>
              <a:gd name="connsiteY94" fmla="*/ 626430 h 1164592"/>
              <a:gd name="connsiteX95" fmla="*/ 813364 w 825271"/>
              <a:gd name="connsiteY95" fmla="*/ 619286 h 1164592"/>
              <a:gd name="connsiteX96" fmla="*/ 820508 w 825271"/>
              <a:gd name="connsiteY96" fmla="*/ 612142 h 1164592"/>
              <a:gd name="connsiteX97" fmla="*/ 825271 w 825271"/>
              <a:gd name="connsiteY97" fmla="*/ 602617 h 1164592"/>
              <a:gd name="connsiteX98" fmla="*/ 820508 w 825271"/>
              <a:gd name="connsiteY98" fmla="*/ 593092 h 1164592"/>
              <a:gd name="connsiteX99" fmla="*/ 810983 w 825271"/>
              <a:gd name="connsiteY99" fmla="*/ 590711 h 1164592"/>
              <a:gd name="connsiteX100" fmla="*/ 799077 w 825271"/>
              <a:gd name="connsiteY100" fmla="*/ 588330 h 1164592"/>
              <a:gd name="connsiteX101" fmla="*/ 796696 w 825271"/>
              <a:gd name="connsiteY101" fmla="*/ 581186 h 1164592"/>
              <a:gd name="connsiteX102" fmla="*/ 791933 w 825271"/>
              <a:gd name="connsiteY102" fmla="*/ 574042 h 1164592"/>
              <a:gd name="connsiteX103" fmla="*/ 789552 w 825271"/>
              <a:gd name="connsiteY103" fmla="*/ 562136 h 1164592"/>
              <a:gd name="connsiteX104" fmla="*/ 787171 w 825271"/>
              <a:gd name="connsiteY104" fmla="*/ 554992 h 1164592"/>
              <a:gd name="connsiteX105" fmla="*/ 794314 w 825271"/>
              <a:gd name="connsiteY105" fmla="*/ 547849 h 1164592"/>
              <a:gd name="connsiteX106" fmla="*/ 780027 w 825271"/>
              <a:gd name="connsiteY106" fmla="*/ 538324 h 1164592"/>
              <a:gd name="connsiteX107" fmla="*/ 770502 w 825271"/>
              <a:gd name="connsiteY107" fmla="*/ 524036 h 1164592"/>
              <a:gd name="connsiteX108" fmla="*/ 765739 w 825271"/>
              <a:gd name="connsiteY108" fmla="*/ 504986 h 1164592"/>
              <a:gd name="connsiteX109" fmla="*/ 763358 w 825271"/>
              <a:gd name="connsiteY109" fmla="*/ 495461 h 1164592"/>
              <a:gd name="connsiteX110" fmla="*/ 758596 w 825271"/>
              <a:gd name="connsiteY110" fmla="*/ 481174 h 1164592"/>
              <a:gd name="connsiteX111" fmla="*/ 732402 w 825271"/>
              <a:gd name="connsiteY111" fmla="*/ 469267 h 1164592"/>
              <a:gd name="connsiteX112" fmla="*/ 718114 w 825271"/>
              <a:gd name="connsiteY112" fmla="*/ 464505 h 1164592"/>
              <a:gd name="connsiteX113" fmla="*/ 710971 w 825271"/>
              <a:gd name="connsiteY113" fmla="*/ 459742 h 1164592"/>
              <a:gd name="connsiteX114" fmla="*/ 684777 w 825271"/>
              <a:gd name="connsiteY114" fmla="*/ 450217 h 1164592"/>
              <a:gd name="connsiteX115" fmla="*/ 670489 w 825271"/>
              <a:gd name="connsiteY115" fmla="*/ 435930 h 1164592"/>
              <a:gd name="connsiteX116" fmla="*/ 663346 w 825271"/>
              <a:gd name="connsiteY116" fmla="*/ 428786 h 1164592"/>
              <a:gd name="connsiteX117" fmla="*/ 658583 w 825271"/>
              <a:gd name="connsiteY117" fmla="*/ 407355 h 1164592"/>
              <a:gd name="connsiteX118" fmla="*/ 656202 w 825271"/>
              <a:gd name="connsiteY118" fmla="*/ 397830 h 1164592"/>
              <a:gd name="connsiteX119" fmla="*/ 651439 w 825271"/>
              <a:gd name="connsiteY119" fmla="*/ 362111 h 1164592"/>
              <a:gd name="connsiteX120" fmla="*/ 637152 w 825271"/>
              <a:gd name="connsiteY120" fmla="*/ 333536 h 1164592"/>
              <a:gd name="connsiteX121" fmla="*/ 632389 w 825271"/>
              <a:gd name="connsiteY121" fmla="*/ 324011 h 1164592"/>
              <a:gd name="connsiteX122" fmla="*/ 627627 w 825271"/>
              <a:gd name="connsiteY122" fmla="*/ 312105 h 1164592"/>
              <a:gd name="connsiteX123" fmla="*/ 618102 w 825271"/>
              <a:gd name="connsiteY123" fmla="*/ 300199 h 1164592"/>
              <a:gd name="connsiteX124" fmla="*/ 615721 w 825271"/>
              <a:gd name="connsiteY124" fmla="*/ 293055 h 1164592"/>
              <a:gd name="connsiteX125" fmla="*/ 603814 w 825271"/>
              <a:gd name="connsiteY125" fmla="*/ 276386 h 1164592"/>
              <a:gd name="connsiteX126" fmla="*/ 589527 w 825271"/>
              <a:gd name="connsiteY126" fmla="*/ 254955 h 1164592"/>
              <a:gd name="connsiteX127" fmla="*/ 565714 w 825271"/>
              <a:gd name="connsiteY127" fmla="*/ 243049 h 1164592"/>
              <a:gd name="connsiteX128" fmla="*/ 546664 w 825271"/>
              <a:gd name="connsiteY128" fmla="*/ 233524 h 1164592"/>
              <a:gd name="connsiteX129" fmla="*/ 532377 w 825271"/>
              <a:gd name="connsiteY129" fmla="*/ 216855 h 1164592"/>
              <a:gd name="connsiteX130" fmla="*/ 522852 w 825271"/>
              <a:gd name="connsiteY130" fmla="*/ 195424 h 1164592"/>
              <a:gd name="connsiteX131" fmla="*/ 520471 w 825271"/>
              <a:gd name="connsiteY131" fmla="*/ 185899 h 1164592"/>
              <a:gd name="connsiteX132" fmla="*/ 513327 w 825271"/>
              <a:gd name="connsiteY132" fmla="*/ 173992 h 1164592"/>
              <a:gd name="connsiteX133" fmla="*/ 508564 w 825271"/>
              <a:gd name="connsiteY133" fmla="*/ 164467 h 1164592"/>
              <a:gd name="connsiteX134" fmla="*/ 506183 w 825271"/>
              <a:gd name="connsiteY134" fmla="*/ 157324 h 1164592"/>
              <a:gd name="connsiteX135" fmla="*/ 496658 w 825271"/>
              <a:gd name="connsiteY135" fmla="*/ 150180 h 1164592"/>
              <a:gd name="connsiteX136" fmla="*/ 475227 w 825271"/>
              <a:gd name="connsiteY136" fmla="*/ 138274 h 1164592"/>
              <a:gd name="connsiteX137" fmla="*/ 468083 w 825271"/>
              <a:gd name="connsiteY137" fmla="*/ 135892 h 1164592"/>
              <a:gd name="connsiteX138" fmla="*/ 451414 w 825271"/>
              <a:gd name="connsiteY138" fmla="*/ 133511 h 1164592"/>
              <a:gd name="connsiteX139" fmla="*/ 444271 w 825271"/>
              <a:gd name="connsiteY139" fmla="*/ 131130 h 1164592"/>
              <a:gd name="connsiteX140" fmla="*/ 437127 w 825271"/>
              <a:gd name="connsiteY140" fmla="*/ 123986 h 1164592"/>
              <a:gd name="connsiteX141" fmla="*/ 429983 w 825271"/>
              <a:gd name="connsiteY141" fmla="*/ 119224 h 1164592"/>
              <a:gd name="connsiteX142" fmla="*/ 427602 w 825271"/>
              <a:gd name="connsiteY142" fmla="*/ 112080 h 1164592"/>
              <a:gd name="connsiteX143" fmla="*/ 408552 w 825271"/>
              <a:gd name="connsiteY143" fmla="*/ 88267 h 1164592"/>
              <a:gd name="connsiteX144" fmla="*/ 403789 w 825271"/>
              <a:gd name="connsiteY144" fmla="*/ 81124 h 1164592"/>
              <a:gd name="connsiteX145" fmla="*/ 394264 w 825271"/>
              <a:gd name="connsiteY145" fmla="*/ 71599 h 1164592"/>
              <a:gd name="connsiteX146" fmla="*/ 389502 w 825271"/>
              <a:gd name="connsiteY146" fmla="*/ 64455 h 1164592"/>
              <a:gd name="connsiteX147" fmla="*/ 375214 w 825271"/>
              <a:gd name="connsiteY147" fmla="*/ 62074 h 1164592"/>
              <a:gd name="connsiteX148" fmla="*/ 349021 w 825271"/>
              <a:gd name="connsiteY148" fmla="*/ 57311 h 1164592"/>
              <a:gd name="connsiteX149" fmla="*/ 284727 w 825271"/>
              <a:gd name="connsiteY149" fmla="*/ 52549 h 1164592"/>
              <a:gd name="connsiteX150" fmla="*/ 282346 w 825271"/>
              <a:gd name="connsiteY150" fmla="*/ 43024 h 1164592"/>
              <a:gd name="connsiteX151" fmla="*/ 279964 w 825271"/>
              <a:gd name="connsiteY151" fmla="*/ 14449 h 1164592"/>
              <a:gd name="connsiteX152" fmla="*/ 272821 w 825271"/>
              <a:gd name="connsiteY152" fmla="*/ 12067 h 1164592"/>
              <a:gd name="connsiteX153" fmla="*/ 246627 w 825271"/>
              <a:gd name="connsiteY153" fmla="*/ 16830 h 1164592"/>
              <a:gd name="connsiteX154" fmla="*/ 234721 w 825271"/>
              <a:gd name="connsiteY154" fmla="*/ 23974 h 1164592"/>
              <a:gd name="connsiteX155" fmla="*/ 196621 w 825271"/>
              <a:gd name="connsiteY155" fmla="*/ 19211 h 1164592"/>
              <a:gd name="connsiteX156" fmla="*/ 189477 w 825271"/>
              <a:gd name="connsiteY156" fmla="*/ 14449 h 1164592"/>
              <a:gd name="connsiteX157" fmla="*/ 177571 w 825271"/>
              <a:gd name="connsiteY157" fmla="*/ 12067 h 1164592"/>
              <a:gd name="connsiteX158" fmla="*/ 170427 w 825271"/>
              <a:gd name="connsiteY158" fmla="*/ 9686 h 1164592"/>
              <a:gd name="connsiteX159" fmla="*/ 153758 w 825271"/>
              <a:gd name="connsiteY159" fmla="*/ 4924 h 1164592"/>
              <a:gd name="connsiteX160" fmla="*/ 156139 w 825271"/>
              <a:gd name="connsiteY160" fmla="*/ 161 h 1164592"/>
              <a:gd name="connsiteX0" fmla="*/ 156139 w 825271"/>
              <a:gd name="connsiteY0" fmla="*/ 161 h 1164592"/>
              <a:gd name="connsiteX1" fmla="*/ 148996 w 825271"/>
              <a:gd name="connsiteY1" fmla="*/ 12067 h 1164592"/>
              <a:gd name="connsiteX2" fmla="*/ 144233 w 825271"/>
              <a:gd name="connsiteY2" fmla="*/ 19211 h 1164592"/>
              <a:gd name="connsiteX3" fmla="*/ 153758 w 825271"/>
              <a:gd name="connsiteY3" fmla="*/ 112080 h 1164592"/>
              <a:gd name="connsiteX4" fmla="*/ 134708 w 825271"/>
              <a:gd name="connsiteY4" fmla="*/ 159705 h 1164592"/>
              <a:gd name="connsiteX5" fmla="*/ 113277 w 825271"/>
              <a:gd name="connsiteY5" fmla="*/ 207330 h 1164592"/>
              <a:gd name="connsiteX6" fmla="*/ 63270 w 825271"/>
              <a:gd name="connsiteY6" fmla="*/ 254955 h 1164592"/>
              <a:gd name="connsiteX7" fmla="*/ 32314 w 825271"/>
              <a:gd name="connsiteY7" fmla="*/ 335917 h 1164592"/>
              <a:gd name="connsiteX8" fmla="*/ 27552 w 825271"/>
              <a:gd name="connsiteY8" fmla="*/ 378780 h 1164592"/>
              <a:gd name="connsiteX9" fmla="*/ 6121 w 825271"/>
              <a:gd name="connsiteY9" fmla="*/ 445455 h 1164592"/>
              <a:gd name="connsiteX10" fmla="*/ 1358 w 825271"/>
              <a:gd name="connsiteY10" fmla="*/ 514511 h 1164592"/>
              <a:gd name="connsiteX11" fmla="*/ 3739 w 825271"/>
              <a:gd name="connsiteY11" fmla="*/ 554992 h 1164592"/>
              <a:gd name="connsiteX12" fmla="*/ 51365 w 825271"/>
              <a:gd name="connsiteY12" fmla="*/ 595474 h 1164592"/>
              <a:gd name="connsiteX13" fmla="*/ 56127 w 825271"/>
              <a:gd name="connsiteY13" fmla="*/ 657386 h 1164592"/>
              <a:gd name="connsiteX14" fmla="*/ 70414 w 825271"/>
              <a:gd name="connsiteY14" fmla="*/ 685961 h 1164592"/>
              <a:gd name="connsiteX15" fmla="*/ 103752 w 825271"/>
              <a:gd name="connsiteY15" fmla="*/ 700249 h 1164592"/>
              <a:gd name="connsiteX16" fmla="*/ 151377 w 825271"/>
              <a:gd name="connsiteY16" fmla="*/ 724061 h 1164592"/>
              <a:gd name="connsiteX17" fmla="*/ 170427 w 825271"/>
              <a:gd name="connsiteY17" fmla="*/ 738349 h 1164592"/>
              <a:gd name="connsiteX18" fmla="*/ 191858 w 825271"/>
              <a:gd name="connsiteY18" fmla="*/ 764542 h 1164592"/>
              <a:gd name="connsiteX19" fmla="*/ 199002 w 825271"/>
              <a:gd name="connsiteY19" fmla="*/ 785974 h 1164592"/>
              <a:gd name="connsiteX20" fmla="*/ 208527 w 825271"/>
              <a:gd name="connsiteY20" fmla="*/ 802642 h 1164592"/>
              <a:gd name="connsiteX21" fmla="*/ 215671 w 825271"/>
              <a:gd name="connsiteY21" fmla="*/ 828836 h 1164592"/>
              <a:gd name="connsiteX22" fmla="*/ 218052 w 825271"/>
              <a:gd name="connsiteY22" fmla="*/ 838361 h 1164592"/>
              <a:gd name="connsiteX23" fmla="*/ 225196 w 825271"/>
              <a:gd name="connsiteY23" fmla="*/ 857411 h 1164592"/>
              <a:gd name="connsiteX24" fmla="*/ 232339 w 825271"/>
              <a:gd name="connsiteY24" fmla="*/ 874080 h 1164592"/>
              <a:gd name="connsiteX25" fmla="*/ 244246 w 825271"/>
              <a:gd name="connsiteY25" fmla="*/ 890749 h 1164592"/>
              <a:gd name="connsiteX26" fmla="*/ 253771 w 825271"/>
              <a:gd name="connsiteY26" fmla="*/ 905036 h 1164592"/>
              <a:gd name="connsiteX27" fmla="*/ 258533 w 825271"/>
              <a:gd name="connsiteY27" fmla="*/ 912180 h 1164592"/>
              <a:gd name="connsiteX28" fmla="*/ 260914 w 825271"/>
              <a:gd name="connsiteY28" fmla="*/ 919324 h 1164592"/>
              <a:gd name="connsiteX29" fmla="*/ 263296 w 825271"/>
              <a:gd name="connsiteY29" fmla="*/ 931230 h 1164592"/>
              <a:gd name="connsiteX30" fmla="*/ 277583 w 825271"/>
              <a:gd name="connsiteY30" fmla="*/ 952661 h 1164592"/>
              <a:gd name="connsiteX31" fmla="*/ 284727 w 825271"/>
              <a:gd name="connsiteY31" fmla="*/ 957424 h 1164592"/>
              <a:gd name="connsiteX32" fmla="*/ 294252 w 825271"/>
              <a:gd name="connsiteY32" fmla="*/ 964567 h 1164592"/>
              <a:gd name="connsiteX33" fmla="*/ 310921 w 825271"/>
              <a:gd name="connsiteY33" fmla="*/ 978855 h 1164592"/>
              <a:gd name="connsiteX34" fmla="*/ 313302 w 825271"/>
              <a:gd name="connsiteY34" fmla="*/ 985999 h 1164592"/>
              <a:gd name="connsiteX35" fmla="*/ 299014 w 825271"/>
              <a:gd name="connsiteY35" fmla="*/ 1002667 h 1164592"/>
              <a:gd name="connsiteX36" fmla="*/ 291871 w 825271"/>
              <a:gd name="connsiteY36" fmla="*/ 1009811 h 1164592"/>
              <a:gd name="connsiteX37" fmla="*/ 294252 w 825271"/>
              <a:gd name="connsiteY37" fmla="*/ 1024099 h 1164592"/>
              <a:gd name="connsiteX38" fmla="*/ 301396 w 825271"/>
              <a:gd name="connsiteY38" fmla="*/ 1031242 h 1164592"/>
              <a:gd name="connsiteX39" fmla="*/ 318064 w 825271"/>
              <a:gd name="connsiteY39" fmla="*/ 1038386 h 1164592"/>
              <a:gd name="connsiteX40" fmla="*/ 341877 w 825271"/>
              <a:gd name="connsiteY40" fmla="*/ 1036005 h 1164592"/>
              <a:gd name="connsiteX41" fmla="*/ 363308 w 825271"/>
              <a:gd name="connsiteY41" fmla="*/ 1019336 h 1164592"/>
              <a:gd name="connsiteX42" fmla="*/ 379977 w 825271"/>
              <a:gd name="connsiteY42" fmla="*/ 1028861 h 1164592"/>
              <a:gd name="connsiteX43" fmla="*/ 382358 w 825271"/>
              <a:gd name="connsiteY43" fmla="*/ 1038386 h 1164592"/>
              <a:gd name="connsiteX44" fmla="*/ 379977 w 825271"/>
              <a:gd name="connsiteY44" fmla="*/ 1059817 h 1164592"/>
              <a:gd name="connsiteX45" fmla="*/ 370452 w 825271"/>
              <a:gd name="connsiteY45" fmla="*/ 1069342 h 1164592"/>
              <a:gd name="connsiteX46" fmla="*/ 356164 w 825271"/>
              <a:gd name="connsiteY46" fmla="*/ 1076486 h 1164592"/>
              <a:gd name="connsiteX47" fmla="*/ 337114 w 825271"/>
              <a:gd name="connsiteY47" fmla="*/ 1095536 h 1164592"/>
              <a:gd name="connsiteX48" fmla="*/ 341877 w 825271"/>
              <a:gd name="connsiteY48" fmla="*/ 1116967 h 1164592"/>
              <a:gd name="connsiteX49" fmla="*/ 360927 w 825271"/>
              <a:gd name="connsiteY49" fmla="*/ 1126492 h 1164592"/>
              <a:gd name="connsiteX50" fmla="*/ 368071 w 825271"/>
              <a:gd name="connsiteY50" fmla="*/ 1131255 h 1164592"/>
              <a:gd name="connsiteX51" fmla="*/ 377596 w 825271"/>
              <a:gd name="connsiteY51" fmla="*/ 1136017 h 1164592"/>
              <a:gd name="connsiteX52" fmla="*/ 394264 w 825271"/>
              <a:gd name="connsiteY52" fmla="*/ 1150305 h 1164592"/>
              <a:gd name="connsiteX53" fmla="*/ 401408 w 825271"/>
              <a:gd name="connsiteY53" fmla="*/ 1159830 h 1164592"/>
              <a:gd name="connsiteX54" fmla="*/ 410933 w 825271"/>
              <a:gd name="connsiteY54" fmla="*/ 1164592 h 1164592"/>
              <a:gd name="connsiteX55" fmla="*/ 434746 w 825271"/>
              <a:gd name="connsiteY55" fmla="*/ 1159830 h 1164592"/>
              <a:gd name="connsiteX56" fmla="*/ 441889 w 825271"/>
              <a:gd name="connsiteY56" fmla="*/ 1152686 h 1164592"/>
              <a:gd name="connsiteX57" fmla="*/ 451414 w 825271"/>
              <a:gd name="connsiteY57" fmla="*/ 1145542 h 1164592"/>
              <a:gd name="connsiteX58" fmla="*/ 472846 w 825271"/>
              <a:gd name="connsiteY58" fmla="*/ 1136017 h 1164592"/>
              <a:gd name="connsiteX59" fmla="*/ 494277 w 825271"/>
              <a:gd name="connsiteY59" fmla="*/ 1126492 h 1164592"/>
              <a:gd name="connsiteX60" fmla="*/ 584764 w 825271"/>
              <a:gd name="connsiteY60" fmla="*/ 1121730 h 1164592"/>
              <a:gd name="connsiteX61" fmla="*/ 596671 w 825271"/>
              <a:gd name="connsiteY61" fmla="*/ 1119349 h 1164592"/>
              <a:gd name="connsiteX62" fmla="*/ 606196 w 825271"/>
              <a:gd name="connsiteY62" fmla="*/ 1114586 h 1164592"/>
              <a:gd name="connsiteX63" fmla="*/ 613339 w 825271"/>
              <a:gd name="connsiteY63" fmla="*/ 1112205 h 1164592"/>
              <a:gd name="connsiteX64" fmla="*/ 618102 w 825271"/>
              <a:gd name="connsiteY64" fmla="*/ 1102680 h 1164592"/>
              <a:gd name="connsiteX65" fmla="*/ 620483 w 825271"/>
              <a:gd name="connsiteY65" fmla="*/ 1093155 h 1164592"/>
              <a:gd name="connsiteX66" fmla="*/ 608577 w 825271"/>
              <a:gd name="connsiteY66" fmla="*/ 1078867 h 1164592"/>
              <a:gd name="connsiteX67" fmla="*/ 603814 w 825271"/>
              <a:gd name="connsiteY67" fmla="*/ 1071724 h 1164592"/>
              <a:gd name="connsiteX68" fmla="*/ 601433 w 825271"/>
              <a:gd name="connsiteY68" fmla="*/ 1024099 h 1164592"/>
              <a:gd name="connsiteX69" fmla="*/ 603814 w 825271"/>
              <a:gd name="connsiteY69" fmla="*/ 1014574 h 1164592"/>
              <a:gd name="connsiteX70" fmla="*/ 608577 w 825271"/>
              <a:gd name="connsiteY70" fmla="*/ 1007430 h 1164592"/>
              <a:gd name="connsiteX71" fmla="*/ 618102 w 825271"/>
              <a:gd name="connsiteY71" fmla="*/ 988380 h 1164592"/>
              <a:gd name="connsiteX72" fmla="*/ 613339 w 825271"/>
              <a:gd name="connsiteY72" fmla="*/ 945517 h 1164592"/>
              <a:gd name="connsiteX73" fmla="*/ 606196 w 825271"/>
              <a:gd name="connsiteY73" fmla="*/ 933611 h 1164592"/>
              <a:gd name="connsiteX74" fmla="*/ 601433 w 825271"/>
              <a:gd name="connsiteY74" fmla="*/ 890749 h 1164592"/>
              <a:gd name="connsiteX75" fmla="*/ 603814 w 825271"/>
              <a:gd name="connsiteY75" fmla="*/ 850267 h 1164592"/>
              <a:gd name="connsiteX76" fmla="*/ 620483 w 825271"/>
              <a:gd name="connsiteY76" fmla="*/ 831217 h 1164592"/>
              <a:gd name="connsiteX77" fmla="*/ 627627 w 825271"/>
              <a:gd name="connsiteY77" fmla="*/ 826455 h 1164592"/>
              <a:gd name="connsiteX78" fmla="*/ 641914 w 825271"/>
              <a:gd name="connsiteY78" fmla="*/ 821692 h 1164592"/>
              <a:gd name="connsiteX79" fmla="*/ 653821 w 825271"/>
              <a:gd name="connsiteY79" fmla="*/ 814549 h 1164592"/>
              <a:gd name="connsiteX80" fmla="*/ 672871 w 825271"/>
              <a:gd name="connsiteY80" fmla="*/ 809786 h 1164592"/>
              <a:gd name="connsiteX81" fmla="*/ 680014 w 825271"/>
              <a:gd name="connsiteY81" fmla="*/ 807405 h 1164592"/>
              <a:gd name="connsiteX82" fmla="*/ 680014 w 825271"/>
              <a:gd name="connsiteY82" fmla="*/ 709774 h 1164592"/>
              <a:gd name="connsiteX83" fmla="*/ 663346 w 825271"/>
              <a:gd name="connsiteY83" fmla="*/ 697867 h 1164592"/>
              <a:gd name="connsiteX84" fmla="*/ 665727 w 825271"/>
              <a:gd name="connsiteY84" fmla="*/ 685961 h 1164592"/>
              <a:gd name="connsiteX85" fmla="*/ 682396 w 825271"/>
              <a:gd name="connsiteY85" fmla="*/ 688342 h 1164592"/>
              <a:gd name="connsiteX86" fmla="*/ 706208 w 825271"/>
              <a:gd name="connsiteY86" fmla="*/ 685961 h 1164592"/>
              <a:gd name="connsiteX87" fmla="*/ 713352 w 825271"/>
              <a:gd name="connsiteY87" fmla="*/ 678817 h 1164592"/>
              <a:gd name="connsiteX88" fmla="*/ 718114 w 825271"/>
              <a:gd name="connsiteY88" fmla="*/ 671674 h 1164592"/>
              <a:gd name="connsiteX89" fmla="*/ 737164 w 825271"/>
              <a:gd name="connsiteY89" fmla="*/ 662149 h 1164592"/>
              <a:gd name="connsiteX90" fmla="*/ 763358 w 825271"/>
              <a:gd name="connsiteY90" fmla="*/ 640717 h 1164592"/>
              <a:gd name="connsiteX91" fmla="*/ 782408 w 825271"/>
              <a:gd name="connsiteY91" fmla="*/ 635955 h 1164592"/>
              <a:gd name="connsiteX92" fmla="*/ 791933 w 825271"/>
              <a:gd name="connsiteY92" fmla="*/ 631192 h 1164592"/>
              <a:gd name="connsiteX93" fmla="*/ 808602 w 825271"/>
              <a:gd name="connsiteY93" fmla="*/ 626430 h 1164592"/>
              <a:gd name="connsiteX94" fmla="*/ 813364 w 825271"/>
              <a:gd name="connsiteY94" fmla="*/ 619286 h 1164592"/>
              <a:gd name="connsiteX95" fmla="*/ 820508 w 825271"/>
              <a:gd name="connsiteY95" fmla="*/ 612142 h 1164592"/>
              <a:gd name="connsiteX96" fmla="*/ 825271 w 825271"/>
              <a:gd name="connsiteY96" fmla="*/ 602617 h 1164592"/>
              <a:gd name="connsiteX97" fmla="*/ 820508 w 825271"/>
              <a:gd name="connsiteY97" fmla="*/ 593092 h 1164592"/>
              <a:gd name="connsiteX98" fmla="*/ 810983 w 825271"/>
              <a:gd name="connsiteY98" fmla="*/ 590711 h 1164592"/>
              <a:gd name="connsiteX99" fmla="*/ 799077 w 825271"/>
              <a:gd name="connsiteY99" fmla="*/ 588330 h 1164592"/>
              <a:gd name="connsiteX100" fmla="*/ 796696 w 825271"/>
              <a:gd name="connsiteY100" fmla="*/ 581186 h 1164592"/>
              <a:gd name="connsiteX101" fmla="*/ 791933 w 825271"/>
              <a:gd name="connsiteY101" fmla="*/ 574042 h 1164592"/>
              <a:gd name="connsiteX102" fmla="*/ 789552 w 825271"/>
              <a:gd name="connsiteY102" fmla="*/ 562136 h 1164592"/>
              <a:gd name="connsiteX103" fmla="*/ 787171 w 825271"/>
              <a:gd name="connsiteY103" fmla="*/ 554992 h 1164592"/>
              <a:gd name="connsiteX104" fmla="*/ 794314 w 825271"/>
              <a:gd name="connsiteY104" fmla="*/ 547849 h 1164592"/>
              <a:gd name="connsiteX105" fmla="*/ 780027 w 825271"/>
              <a:gd name="connsiteY105" fmla="*/ 538324 h 1164592"/>
              <a:gd name="connsiteX106" fmla="*/ 770502 w 825271"/>
              <a:gd name="connsiteY106" fmla="*/ 524036 h 1164592"/>
              <a:gd name="connsiteX107" fmla="*/ 765739 w 825271"/>
              <a:gd name="connsiteY107" fmla="*/ 504986 h 1164592"/>
              <a:gd name="connsiteX108" fmla="*/ 763358 w 825271"/>
              <a:gd name="connsiteY108" fmla="*/ 495461 h 1164592"/>
              <a:gd name="connsiteX109" fmla="*/ 758596 w 825271"/>
              <a:gd name="connsiteY109" fmla="*/ 481174 h 1164592"/>
              <a:gd name="connsiteX110" fmla="*/ 732402 w 825271"/>
              <a:gd name="connsiteY110" fmla="*/ 469267 h 1164592"/>
              <a:gd name="connsiteX111" fmla="*/ 718114 w 825271"/>
              <a:gd name="connsiteY111" fmla="*/ 464505 h 1164592"/>
              <a:gd name="connsiteX112" fmla="*/ 710971 w 825271"/>
              <a:gd name="connsiteY112" fmla="*/ 459742 h 1164592"/>
              <a:gd name="connsiteX113" fmla="*/ 684777 w 825271"/>
              <a:gd name="connsiteY113" fmla="*/ 450217 h 1164592"/>
              <a:gd name="connsiteX114" fmla="*/ 670489 w 825271"/>
              <a:gd name="connsiteY114" fmla="*/ 435930 h 1164592"/>
              <a:gd name="connsiteX115" fmla="*/ 663346 w 825271"/>
              <a:gd name="connsiteY115" fmla="*/ 428786 h 1164592"/>
              <a:gd name="connsiteX116" fmla="*/ 658583 w 825271"/>
              <a:gd name="connsiteY116" fmla="*/ 407355 h 1164592"/>
              <a:gd name="connsiteX117" fmla="*/ 656202 w 825271"/>
              <a:gd name="connsiteY117" fmla="*/ 397830 h 1164592"/>
              <a:gd name="connsiteX118" fmla="*/ 651439 w 825271"/>
              <a:gd name="connsiteY118" fmla="*/ 362111 h 1164592"/>
              <a:gd name="connsiteX119" fmla="*/ 637152 w 825271"/>
              <a:gd name="connsiteY119" fmla="*/ 333536 h 1164592"/>
              <a:gd name="connsiteX120" fmla="*/ 632389 w 825271"/>
              <a:gd name="connsiteY120" fmla="*/ 324011 h 1164592"/>
              <a:gd name="connsiteX121" fmla="*/ 627627 w 825271"/>
              <a:gd name="connsiteY121" fmla="*/ 312105 h 1164592"/>
              <a:gd name="connsiteX122" fmla="*/ 618102 w 825271"/>
              <a:gd name="connsiteY122" fmla="*/ 300199 h 1164592"/>
              <a:gd name="connsiteX123" fmla="*/ 615721 w 825271"/>
              <a:gd name="connsiteY123" fmla="*/ 293055 h 1164592"/>
              <a:gd name="connsiteX124" fmla="*/ 603814 w 825271"/>
              <a:gd name="connsiteY124" fmla="*/ 276386 h 1164592"/>
              <a:gd name="connsiteX125" fmla="*/ 589527 w 825271"/>
              <a:gd name="connsiteY125" fmla="*/ 254955 h 1164592"/>
              <a:gd name="connsiteX126" fmla="*/ 565714 w 825271"/>
              <a:gd name="connsiteY126" fmla="*/ 243049 h 1164592"/>
              <a:gd name="connsiteX127" fmla="*/ 546664 w 825271"/>
              <a:gd name="connsiteY127" fmla="*/ 233524 h 1164592"/>
              <a:gd name="connsiteX128" fmla="*/ 532377 w 825271"/>
              <a:gd name="connsiteY128" fmla="*/ 216855 h 1164592"/>
              <a:gd name="connsiteX129" fmla="*/ 522852 w 825271"/>
              <a:gd name="connsiteY129" fmla="*/ 195424 h 1164592"/>
              <a:gd name="connsiteX130" fmla="*/ 520471 w 825271"/>
              <a:gd name="connsiteY130" fmla="*/ 185899 h 1164592"/>
              <a:gd name="connsiteX131" fmla="*/ 513327 w 825271"/>
              <a:gd name="connsiteY131" fmla="*/ 173992 h 1164592"/>
              <a:gd name="connsiteX132" fmla="*/ 508564 w 825271"/>
              <a:gd name="connsiteY132" fmla="*/ 164467 h 1164592"/>
              <a:gd name="connsiteX133" fmla="*/ 506183 w 825271"/>
              <a:gd name="connsiteY133" fmla="*/ 157324 h 1164592"/>
              <a:gd name="connsiteX134" fmla="*/ 496658 w 825271"/>
              <a:gd name="connsiteY134" fmla="*/ 150180 h 1164592"/>
              <a:gd name="connsiteX135" fmla="*/ 475227 w 825271"/>
              <a:gd name="connsiteY135" fmla="*/ 138274 h 1164592"/>
              <a:gd name="connsiteX136" fmla="*/ 468083 w 825271"/>
              <a:gd name="connsiteY136" fmla="*/ 135892 h 1164592"/>
              <a:gd name="connsiteX137" fmla="*/ 451414 w 825271"/>
              <a:gd name="connsiteY137" fmla="*/ 133511 h 1164592"/>
              <a:gd name="connsiteX138" fmla="*/ 444271 w 825271"/>
              <a:gd name="connsiteY138" fmla="*/ 131130 h 1164592"/>
              <a:gd name="connsiteX139" fmla="*/ 437127 w 825271"/>
              <a:gd name="connsiteY139" fmla="*/ 123986 h 1164592"/>
              <a:gd name="connsiteX140" fmla="*/ 429983 w 825271"/>
              <a:gd name="connsiteY140" fmla="*/ 119224 h 1164592"/>
              <a:gd name="connsiteX141" fmla="*/ 427602 w 825271"/>
              <a:gd name="connsiteY141" fmla="*/ 112080 h 1164592"/>
              <a:gd name="connsiteX142" fmla="*/ 408552 w 825271"/>
              <a:gd name="connsiteY142" fmla="*/ 88267 h 1164592"/>
              <a:gd name="connsiteX143" fmla="*/ 403789 w 825271"/>
              <a:gd name="connsiteY143" fmla="*/ 81124 h 1164592"/>
              <a:gd name="connsiteX144" fmla="*/ 394264 w 825271"/>
              <a:gd name="connsiteY144" fmla="*/ 71599 h 1164592"/>
              <a:gd name="connsiteX145" fmla="*/ 389502 w 825271"/>
              <a:gd name="connsiteY145" fmla="*/ 64455 h 1164592"/>
              <a:gd name="connsiteX146" fmla="*/ 375214 w 825271"/>
              <a:gd name="connsiteY146" fmla="*/ 62074 h 1164592"/>
              <a:gd name="connsiteX147" fmla="*/ 349021 w 825271"/>
              <a:gd name="connsiteY147" fmla="*/ 57311 h 1164592"/>
              <a:gd name="connsiteX148" fmla="*/ 284727 w 825271"/>
              <a:gd name="connsiteY148" fmla="*/ 52549 h 1164592"/>
              <a:gd name="connsiteX149" fmla="*/ 282346 w 825271"/>
              <a:gd name="connsiteY149" fmla="*/ 43024 h 1164592"/>
              <a:gd name="connsiteX150" fmla="*/ 279964 w 825271"/>
              <a:gd name="connsiteY150" fmla="*/ 14449 h 1164592"/>
              <a:gd name="connsiteX151" fmla="*/ 272821 w 825271"/>
              <a:gd name="connsiteY151" fmla="*/ 12067 h 1164592"/>
              <a:gd name="connsiteX152" fmla="*/ 246627 w 825271"/>
              <a:gd name="connsiteY152" fmla="*/ 16830 h 1164592"/>
              <a:gd name="connsiteX153" fmla="*/ 234721 w 825271"/>
              <a:gd name="connsiteY153" fmla="*/ 23974 h 1164592"/>
              <a:gd name="connsiteX154" fmla="*/ 196621 w 825271"/>
              <a:gd name="connsiteY154" fmla="*/ 19211 h 1164592"/>
              <a:gd name="connsiteX155" fmla="*/ 189477 w 825271"/>
              <a:gd name="connsiteY155" fmla="*/ 14449 h 1164592"/>
              <a:gd name="connsiteX156" fmla="*/ 177571 w 825271"/>
              <a:gd name="connsiteY156" fmla="*/ 12067 h 1164592"/>
              <a:gd name="connsiteX157" fmla="*/ 170427 w 825271"/>
              <a:gd name="connsiteY157" fmla="*/ 9686 h 1164592"/>
              <a:gd name="connsiteX158" fmla="*/ 153758 w 825271"/>
              <a:gd name="connsiteY158" fmla="*/ 4924 h 1164592"/>
              <a:gd name="connsiteX159" fmla="*/ 156139 w 825271"/>
              <a:gd name="connsiteY159" fmla="*/ 161 h 1164592"/>
              <a:gd name="connsiteX0" fmla="*/ 156139 w 825271"/>
              <a:gd name="connsiteY0" fmla="*/ 161 h 1164592"/>
              <a:gd name="connsiteX1" fmla="*/ 148996 w 825271"/>
              <a:gd name="connsiteY1" fmla="*/ 12067 h 1164592"/>
              <a:gd name="connsiteX2" fmla="*/ 144233 w 825271"/>
              <a:gd name="connsiteY2" fmla="*/ 19211 h 1164592"/>
              <a:gd name="connsiteX3" fmla="*/ 153758 w 825271"/>
              <a:gd name="connsiteY3" fmla="*/ 112080 h 1164592"/>
              <a:gd name="connsiteX4" fmla="*/ 134708 w 825271"/>
              <a:gd name="connsiteY4" fmla="*/ 159705 h 1164592"/>
              <a:gd name="connsiteX5" fmla="*/ 113277 w 825271"/>
              <a:gd name="connsiteY5" fmla="*/ 207330 h 1164592"/>
              <a:gd name="connsiteX6" fmla="*/ 63270 w 825271"/>
              <a:gd name="connsiteY6" fmla="*/ 254955 h 1164592"/>
              <a:gd name="connsiteX7" fmla="*/ 32314 w 825271"/>
              <a:gd name="connsiteY7" fmla="*/ 335917 h 1164592"/>
              <a:gd name="connsiteX8" fmla="*/ 27552 w 825271"/>
              <a:gd name="connsiteY8" fmla="*/ 378780 h 1164592"/>
              <a:gd name="connsiteX9" fmla="*/ 6121 w 825271"/>
              <a:gd name="connsiteY9" fmla="*/ 445455 h 1164592"/>
              <a:gd name="connsiteX10" fmla="*/ 1358 w 825271"/>
              <a:gd name="connsiteY10" fmla="*/ 514511 h 1164592"/>
              <a:gd name="connsiteX11" fmla="*/ 3739 w 825271"/>
              <a:gd name="connsiteY11" fmla="*/ 554992 h 1164592"/>
              <a:gd name="connsiteX12" fmla="*/ 51365 w 825271"/>
              <a:gd name="connsiteY12" fmla="*/ 595474 h 1164592"/>
              <a:gd name="connsiteX13" fmla="*/ 56127 w 825271"/>
              <a:gd name="connsiteY13" fmla="*/ 657386 h 1164592"/>
              <a:gd name="connsiteX14" fmla="*/ 70414 w 825271"/>
              <a:gd name="connsiteY14" fmla="*/ 685961 h 1164592"/>
              <a:gd name="connsiteX15" fmla="*/ 103752 w 825271"/>
              <a:gd name="connsiteY15" fmla="*/ 700249 h 1164592"/>
              <a:gd name="connsiteX16" fmla="*/ 151377 w 825271"/>
              <a:gd name="connsiteY16" fmla="*/ 724061 h 1164592"/>
              <a:gd name="connsiteX17" fmla="*/ 191858 w 825271"/>
              <a:gd name="connsiteY17" fmla="*/ 764542 h 1164592"/>
              <a:gd name="connsiteX18" fmla="*/ 199002 w 825271"/>
              <a:gd name="connsiteY18" fmla="*/ 785974 h 1164592"/>
              <a:gd name="connsiteX19" fmla="*/ 208527 w 825271"/>
              <a:gd name="connsiteY19" fmla="*/ 802642 h 1164592"/>
              <a:gd name="connsiteX20" fmla="*/ 215671 w 825271"/>
              <a:gd name="connsiteY20" fmla="*/ 828836 h 1164592"/>
              <a:gd name="connsiteX21" fmla="*/ 218052 w 825271"/>
              <a:gd name="connsiteY21" fmla="*/ 838361 h 1164592"/>
              <a:gd name="connsiteX22" fmla="*/ 225196 w 825271"/>
              <a:gd name="connsiteY22" fmla="*/ 857411 h 1164592"/>
              <a:gd name="connsiteX23" fmla="*/ 232339 w 825271"/>
              <a:gd name="connsiteY23" fmla="*/ 874080 h 1164592"/>
              <a:gd name="connsiteX24" fmla="*/ 244246 w 825271"/>
              <a:gd name="connsiteY24" fmla="*/ 890749 h 1164592"/>
              <a:gd name="connsiteX25" fmla="*/ 253771 w 825271"/>
              <a:gd name="connsiteY25" fmla="*/ 905036 h 1164592"/>
              <a:gd name="connsiteX26" fmla="*/ 258533 w 825271"/>
              <a:gd name="connsiteY26" fmla="*/ 912180 h 1164592"/>
              <a:gd name="connsiteX27" fmla="*/ 260914 w 825271"/>
              <a:gd name="connsiteY27" fmla="*/ 919324 h 1164592"/>
              <a:gd name="connsiteX28" fmla="*/ 263296 w 825271"/>
              <a:gd name="connsiteY28" fmla="*/ 931230 h 1164592"/>
              <a:gd name="connsiteX29" fmla="*/ 277583 w 825271"/>
              <a:gd name="connsiteY29" fmla="*/ 952661 h 1164592"/>
              <a:gd name="connsiteX30" fmla="*/ 284727 w 825271"/>
              <a:gd name="connsiteY30" fmla="*/ 957424 h 1164592"/>
              <a:gd name="connsiteX31" fmla="*/ 294252 w 825271"/>
              <a:gd name="connsiteY31" fmla="*/ 964567 h 1164592"/>
              <a:gd name="connsiteX32" fmla="*/ 310921 w 825271"/>
              <a:gd name="connsiteY32" fmla="*/ 978855 h 1164592"/>
              <a:gd name="connsiteX33" fmla="*/ 313302 w 825271"/>
              <a:gd name="connsiteY33" fmla="*/ 985999 h 1164592"/>
              <a:gd name="connsiteX34" fmla="*/ 299014 w 825271"/>
              <a:gd name="connsiteY34" fmla="*/ 1002667 h 1164592"/>
              <a:gd name="connsiteX35" fmla="*/ 291871 w 825271"/>
              <a:gd name="connsiteY35" fmla="*/ 1009811 h 1164592"/>
              <a:gd name="connsiteX36" fmla="*/ 294252 w 825271"/>
              <a:gd name="connsiteY36" fmla="*/ 1024099 h 1164592"/>
              <a:gd name="connsiteX37" fmla="*/ 301396 w 825271"/>
              <a:gd name="connsiteY37" fmla="*/ 1031242 h 1164592"/>
              <a:gd name="connsiteX38" fmla="*/ 318064 w 825271"/>
              <a:gd name="connsiteY38" fmla="*/ 1038386 h 1164592"/>
              <a:gd name="connsiteX39" fmla="*/ 341877 w 825271"/>
              <a:gd name="connsiteY39" fmla="*/ 1036005 h 1164592"/>
              <a:gd name="connsiteX40" fmla="*/ 363308 w 825271"/>
              <a:gd name="connsiteY40" fmla="*/ 1019336 h 1164592"/>
              <a:gd name="connsiteX41" fmla="*/ 379977 w 825271"/>
              <a:gd name="connsiteY41" fmla="*/ 1028861 h 1164592"/>
              <a:gd name="connsiteX42" fmla="*/ 382358 w 825271"/>
              <a:gd name="connsiteY42" fmla="*/ 1038386 h 1164592"/>
              <a:gd name="connsiteX43" fmla="*/ 379977 w 825271"/>
              <a:gd name="connsiteY43" fmla="*/ 1059817 h 1164592"/>
              <a:gd name="connsiteX44" fmla="*/ 370452 w 825271"/>
              <a:gd name="connsiteY44" fmla="*/ 1069342 h 1164592"/>
              <a:gd name="connsiteX45" fmla="*/ 356164 w 825271"/>
              <a:gd name="connsiteY45" fmla="*/ 1076486 h 1164592"/>
              <a:gd name="connsiteX46" fmla="*/ 337114 w 825271"/>
              <a:gd name="connsiteY46" fmla="*/ 1095536 h 1164592"/>
              <a:gd name="connsiteX47" fmla="*/ 341877 w 825271"/>
              <a:gd name="connsiteY47" fmla="*/ 1116967 h 1164592"/>
              <a:gd name="connsiteX48" fmla="*/ 360927 w 825271"/>
              <a:gd name="connsiteY48" fmla="*/ 1126492 h 1164592"/>
              <a:gd name="connsiteX49" fmla="*/ 368071 w 825271"/>
              <a:gd name="connsiteY49" fmla="*/ 1131255 h 1164592"/>
              <a:gd name="connsiteX50" fmla="*/ 377596 w 825271"/>
              <a:gd name="connsiteY50" fmla="*/ 1136017 h 1164592"/>
              <a:gd name="connsiteX51" fmla="*/ 394264 w 825271"/>
              <a:gd name="connsiteY51" fmla="*/ 1150305 h 1164592"/>
              <a:gd name="connsiteX52" fmla="*/ 401408 w 825271"/>
              <a:gd name="connsiteY52" fmla="*/ 1159830 h 1164592"/>
              <a:gd name="connsiteX53" fmla="*/ 410933 w 825271"/>
              <a:gd name="connsiteY53" fmla="*/ 1164592 h 1164592"/>
              <a:gd name="connsiteX54" fmla="*/ 434746 w 825271"/>
              <a:gd name="connsiteY54" fmla="*/ 1159830 h 1164592"/>
              <a:gd name="connsiteX55" fmla="*/ 441889 w 825271"/>
              <a:gd name="connsiteY55" fmla="*/ 1152686 h 1164592"/>
              <a:gd name="connsiteX56" fmla="*/ 451414 w 825271"/>
              <a:gd name="connsiteY56" fmla="*/ 1145542 h 1164592"/>
              <a:gd name="connsiteX57" fmla="*/ 472846 w 825271"/>
              <a:gd name="connsiteY57" fmla="*/ 1136017 h 1164592"/>
              <a:gd name="connsiteX58" fmla="*/ 494277 w 825271"/>
              <a:gd name="connsiteY58" fmla="*/ 1126492 h 1164592"/>
              <a:gd name="connsiteX59" fmla="*/ 584764 w 825271"/>
              <a:gd name="connsiteY59" fmla="*/ 1121730 h 1164592"/>
              <a:gd name="connsiteX60" fmla="*/ 596671 w 825271"/>
              <a:gd name="connsiteY60" fmla="*/ 1119349 h 1164592"/>
              <a:gd name="connsiteX61" fmla="*/ 606196 w 825271"/>
              <a:gd name="connsiteY61" fmla="*/ 1114586 h 1164592"/>
              <a:gd name="connsiteX62" fmla="*/ 613339 w 825271"/>
              <a:gd name="connsiteY62" fmla="*/ 1112205 h 1164592"/>
              <a:gd name="connsiteX63" fmla="*/ 618102 w 825271"/>
              <a:gd name="connsiteY63" fmla="*/ 1102680 h 1164592"/>
              <a:gd name="connsiteX64" fmla="*/ 620483 w 825271"/>
              <a:gd name="connsiteY64" fmla="*/ 1093155 h 1164592"/>
              <a:gd name="connsiteX65" fmla="*/ 608577 w 825271"/>
              <a:gd name="connsiteY65" fmla="*/ 1078867 h 1164592"/>
              <a:gd name="connsiteX66" fmla="*/ 603814 w 825271"/>
              <a:gd name="connsiteY66" fmla="*/ 1071724 h 1164592"/>
              <a:gd name="connsiteX67" fmla="*/ 601433 w 825271"/>
              <a:gd name="connsiteY67" fmla="*/ 1024099 h 1164592"/>
              <a:gd name="connsiteX68" fmla="*/ 603814 w 825271"/>
              <a:gd name="connsiteY68" fmla="*/ 1014574 h 1164592"/>
              <a:gd name="connsiteX69" fmla="*/ 608577 w 825271"/>
              <a:gd name="connsiteY69" fmla="*/ 1007430 h 1164592"/>
              <a:gd name="connsiteX70" fmla="*/ 618102 w 825271"/>
              <a:gd name="connsiteY70" fmla="*/ 988380 h 1164592"/>
              <a:gd name="connsiteX71" fmla="*/ 613339 w 825271"/>
              <a:gd name="connsiteY71" fmla="*/ 945517 h 1164592"/>
              <a:gd name="connsiteX72" fmla="*/ 606196 w 825271"/>
              <a:gd name="connsiteY72" fmla="*/ 933611 h 1164592"/>
              <a:gd name="connsiteX73" fmla="*/ 601433 w 825271"/>
              <a:gd name="connsiteY73" fmla="*/ 890749 h 1164592"/>
              <a:gd name="connsiteX74" fmla="*/ 603814 w 825271"/>
              <a:gd name="connsiteY74" fmla="*/ 850267 h 1164592"/>
              <a:gd name="connsiteX75" fmla="*/ 620483 w 825271"/>
              <a:gd name="connsiteY75" fmla="*/ 831217 h 1164592"/>
              <a:gd name="connsiteX76" fmla="*/ 627627 w 825271"/>
              <a:gd name="connsiteY76" fmla="*/ 826455 h 1164592"/>
              <a:gd name="connsiteX77" fmla="*/ 641914 w 825271"/>
              <a:gd name="connsiteY77" fmla="*/ 821692 h 1164592"/>
              <a:gd name="connsiteX78" fmla="*/ 653821 w 825271"/>
              <a:gd name="connsiteY78" fmla="*/ 814549 h 1164592"/>
              <a:gd name="connsiteX79" fmla="*/ 672871 w 825271"/>
              <a:gd name="connsiteY79" fmla="*/ 809786 h 1164592"/>
              <a:gd name="connsiteX80" fmla="*/ 680014 w 825271"/>
              <a:gd name="connsiteY80" fmla="*/ 807405 h 1164592"/>
              <a:gd name="connsiteX81" fmla="*/ 680014 w 825271"/>
              <a:gd name="connsiteY81" fmla="*/ 709774 h 1164592"/>
              <a:gd name="connsiteX82" fmla="*/ 663346 w 825271"/>
              <a:gd name="connsiteY82" fmla="*/ 697867 h 1164592"/>
              <a:gd name="connsiteX83" fmla="*/ 665727 w 825271"/>
              <a:gd name="connsiteY83" fmla="*/ 685961 h 1164592"/>
              <a:gd name="connsiteX84" fmla="*/ 682396 w 825271"/>
              <a:gd name="connsiteY84" fmla="*/ 688342 h 1164592"/>
              <a:gd name="connsiteX85" fmla="*/ 706208 w 825271"/>
              <a:gd name="connsiteY85" fmla="*/ 685961 h 1164592"/>
              <a:gd name="connsiteX86" fmla="*/ 713352 w 825271"/>
              <a:gd name="connsiteY86" fmla="*/ 678817 h 1164592"/>
              <a:gd name="connsiteX87" fmla="*/ 718114 w 825271"/>
              <a:gd name="connsiteY87" fmla="*/ 671674 h 1164592"/>
              <a:gd name="connsiteX88" fmla="*/ 737164 w 825271"/>
              <a:gd name="connsiteY88" fmla="*/ 662149 h 1164592"/>
              <a:gd name="connsiteX89" fmla="*/ 763358 w 825271"/>
              <a:gd name="connsiteY89" fmla="*/ 640717 h 1164592"/>
              <a:gd name="connsiteX90" fmla="*/ 782408 w 825271"/>
              <a:gd name="connsiteY90" fmla="*/ 635955 h 1164592"/>
              <a:gd name="connsiteX91" fmla="*/ 791933 w 825271"/>
              <a:gd name="connsiteY91" fmla="*/ 631192 h 1164592"/>
              <a:gd name="connsiteX92" fmla="*/ 808602 w 825271"/>
              <a:gd name="connsiteY92" fmla="*/ 626430 h 1164592"/>
              <a:gd name="connsiteX93" fmla="*/ 813364 w 825271"/>
              <a:gd name="connsiteY93" fmla="*/ 619286 h 1164592"/>
              <a:gd name="connsiteX94" fmla="*/ 820508 w 825271"/>
              <a:gd name="connsiteY94" fmla="*/ 612142 h 1164592"/>
              <a:gd name="connsiteX95" fmla="*/ 825271 w 825271"/>
              <a:gd name="connsiteY95" fmla="*/ 602617 h 1164592"/>
              <a:gd name="connsiteX96" fmla="*/ 820508 w 825271"/>
              <a:gd name="connsiteY96" fmla="*/ 593092 h 1164592"/>
              <a:gd name="connsiteX97" fmla="*/ 810983 w 825271"/>
              <a:gd name="connsiteY97" fmla="*/ 590711 h 1164592"/>
              <a:gd name="connsiteX98" fmla="*/ 799077 w 825271"/>
              <a:gd name="connsiteY98" fmla="*/ 588330 h 1164592"/>
              <a:gd name="connsiteX99" fmla="*/ 796696 w 825271"/>
              <a:gd name="connsiteY99" fmla="*/ 581186 h 1164592"/>
              <a:gd name="connsiteX100" fmla="*/ 791933 w 825271"/>
              <a:gd name="connsiteY100" fmla="*/ 574042 h 1164592"/>
              <a:gd name="connsiteX101" fmla="*/ 789552 w 825271"/>
              <a:gd name="connsiteY101" fmla="*/ 562136 h 1164592"/>
              <a:gd name="connsiteX102" fmla="*/ 787171 w 825271"/>
              <a:gd name="connsiteY102" fmla="*/ 554992 h 1164592"/>
              <a:gd name="connsiteX103" fmla="*/ 794314 w 825271"/>
              <a:gd name="connsiteY103" fmla="*/ 547849 h 1164592"/>
              <a:gd name="connsiteX104" fmla="*/ 780027 w 825271"/>
              <a:gd name="connsiteY104" fmla="*/ 538324 h 1164592"/>
              <a:gd name="connsiteX105" fmla="*/ 770502 w 825271"/>
              <a:gd name="connsiteY105" fmla="*/ 524036 h 1164592"/>
              <a:gd name="connsiteX106" fmla="*/ 765739 w 825271"/>
              <a:gd name="connsiteY106" fmla="*/ 504986 h 1164592"/>
              <a:gd name="connsiteX107" fmla="*/ 763358 w 825271"/>
              <a:gd name="connsiteY107" fmla="*/ 495461 h 1164592"/>
              <a:gd name="connsiteX108" fmla="*/ 758596 w 825271"/>
              <a:gd name="connsiteY108" fmla="*/ 481174 h 1164592"/>
              <a:gd name="connsiteX109" fmla="*/ 732402 w 825271"/>
              <a:gd name="connsiteY109" fmla="*/ 469267 h 1164592"/>
              <a:gd name="connsiteX110" fmla="*/ 718114 w 825271"/>
              <a:gd name="connsiteY110" fmla="*/ 464505 h 1164592"/>
              <a:gd name="connsiteX111" fmla="*/ 710971 w 825271"/>
              <a:gd name="connsiteY111" fmla="*/ 459742 h 1164592"/>
              <a:gd name="connsiteX112" fmla="*/ 684777 w 825271"/>
              <a:gd name="connsiteY112" fmla="*/ 450217 h 1164592"/>
              <a:gd name="connsiteX113" fmla="*/ 670489 w 825271"/>
              <a:gd name="connsiteY113" fmla="*/ 435930 h 1164592"/>
              <a:gd name="connsiteX114" fmla="*/ 663346 w 825271"/>
              <a:gd name="connsiteY114" fmla="*/ 428786 h 1164592"/>
              <a:gd name="connsiteX115" fmla="*/ 658583 w 825271"/>
              <a:gd name="connsiteY115" fmla="*/ 407355 h 1164592"/>
              <a:gd name="connsiteX116" fmla="*/ 656202 w 825271"/>
              <a:gd name="connsiteY116" fmla="*/ 397830 h 1164592"/>
              <a:gd name="connsiteX117" fmla="*/ 651439 w 825271"/>
              <a:gd name="connsiteY117" fmla="*/ 362111 h 1164592"/>
              <a:gd name="connsiteX118" fmla="*/ 637152 w 825271"/>
              <a:gd name="connsiteY118" fmla="*/ 333536 h 1164592"/>
              <a:gd name="connsiteX119" fmla="*/ 632389 w 825271"/>
              <a:gd name="connsiteY119" fmla="*/ 324011 h 1164592"/>
              <a:gd name="connsiteX120" fmla="*/ 627627 w 825271"/>
              <a:gd name="connsiteY120" fmla="*/ 312105 h 1164592"/>
              <a:gd name="connsiteX121" fmla="*/ 618102 w 825271"/>
              <a:gd name="connsiteY121" fmla="*/ 300199 h 1164592"/>
              <a:gd name="connsiteX122" fmla="*/ 615721 w 825271"/>
              <a:gd name="connsiteY122" fmla="*/ 293055 h 1164592"/>
              <a:gd name="connsiteX123" fmla="*/ 603814 w 825271"/>
              <a:gd name="connsiteY123" fmla="*/ 276386 h 1164592"/>
              <a:gd name="connsiteX124" fmla="*/ 589527 w 825271"/>
              <a:gd name="connsiteY124" fmla="*/ 254955 h 1164592"/>
              <a:gd name="connsiteX125" fmla="*/ 565714 w 825271"/>
              <a:gd name="connsiteY125" fmla="*/ 243049 h 1164592"/>
              <a:gd name="connsiteX126" fmla="*/ 546664 w 825271"/>
              <a:gd name="connsiteY126" fmla="*/ 233524 h 1164592"/>
              <a:gd name="connsiteX127" fmla="*/ 532377 w 825271"/>
              <a:gd name="connsiteY127" fmla="*/ 216855 h 1164592"/>
              <a:gd name="connsiteX128" fmla="*/ 522852 w 825271"/>
              <a:gd name="connsiteY128" fmla="*/ 195424 h 1164592"/>
              <a:gd name="connsiteX129" fmla="*/ 520471 w 825271"/>
              <a:gd name="connsiteY129" fmla="*/ 185899 h 1164592"/>
              <a:gd name="connsiteX130" fmla="*/ 513327 w 825271"/>
              <a:gd name="connsiteY130" fmla="*/ 173992 h 1164592"/>
              <a:gd name="connsiteX131" fmla="*/ 508564 w 825271"/>
              <a:gd name="connsiteY131" fmla="*/ 164467 h 1164592"/>
              <a:gd name="connsiteX132" fmla="*/ 506183 w 825271"/>
              <a:gd name="connsiteY132" fmla="*/ 157324 h 1164592"/>
              <a:gd name="connsiteX133" fmla="*/ 496658 w 825271"/>
              <a:gd name="connsiteY133" fmla="*/ 150180 h 1164592"/>
              <a:gd name="connsiteX134" fmla="*/ 475227 w 825271"/>
              <a:gd name="connsiteY134" fmla="*/ 138274 h 1164592"/>
              <a:gd name="connsiteX135" fmla="*/ 468083 w 825271"/>
              <a:gd name="connsiteY135" fmla="*/ 135892 h 1164592"/>
              <a:gd name="connsiteX136" fmla="*/ 451414 w 825271"/>
              <a:gd name="connsiteY136" fmla="*/ 133511 h 1164592"/>
              <a:gd name="connsiteX137" fmla="*/ 444271 w 825271"/>
              <a:gd name="connsiteY137" fmla="*/ 131130 h 1164592"/>
              <a:gd name="connsiteX138" fmla="*/ 437127 w 825271"/>
              <a:gd name="connsiteY138" fmla="*/ 123986 h 1164592"/>
              <a:gd name="connsiteX139" fmla="*/ 429983 w 825271"/>
              <a:gd name="connsiteY139" fmla="*/ 119224 h 1164592"/>
              <a:gd name="connsiteX140" fmla="*/ 427602 w 825271"/>
              <a:gd name="connsiteY140" fmla="*/ 112080 h 1164592"/>
              <a:gd name="connsiteX141" fmla="*/ 408552 w 825271"/>
              <a:gd name="connsiteY141" fmla="*/ 88267 h 1164592"/>
              <a:gd name="connsiteX142" fmla="*/ 403789 w 825271"/>
              <a:gd name="connsiteY142" fmla="*/ 81124 h 1164592"/>
              <a:gd name="connsiteX143" fmla="*/ 394264 w 825271"/>
              <a:gd name="connsiteY143" fmla="*/ 71599 h 1164592"/>
              <a:gd name="connsiteX144" fmla="*/ 389502 w 825271"/>
              <a:gd name="connsiteY144" fmla="*/ 64455 h 1164592"/>
              <a:gd name="connsiteX145" fmla="*/ 375214 w 825271"/>
              <a:gd name="connsiteY145" fmla="*/ 62074 h 1164592"/>
              <a:gd name="connsiteX146" fmla="*/ 349021 w 825271"/>
              <a:gd name="connsiteY146" fmla="*/ 57311 h 1164592"/>
              <a:gd name="connsiteX147" fmla="*/ 284727 w 825271"/>
              <a:gd name="connsiteY147" fmla="*/ 52549 h 1164592"/>
              <a:gd name="connsiteX148" fmla="*/ 282346 w 825271"/>
              <a:gd name="connsiteY148" fmla="*/ 43024 h 1164592"/>
              <a:gd name="connsiteX149" fmla="*/ 279964 w 825271"/>
              <a:gd name="connsiteY149" fmla="*/ 14449 h 1164592"/>
              <a:gd name="connsiteX150" fmla="*/ 272821 w 825271"/>
              <a:gd name="connsiteY150" fmla="*/ 12067 h 1164592"/>
              <a:gd name="connsiteX151" fmla="*/ 246627 w 825271"/>
              <a:gd name="connsiteY151" fmla="*/ 16830 h 1164592"/>
              <a:gd name="connsiteX152" fmla="*/ 234721 w 825271"/>
              <a:gd name="connsiteY152" fmla="*/ 23974 h 1164592"/>
              <a:gd name="connsiteX153" fmla="*/ 196621 w 825271"/>
              <a:gd name="connsiteY153" fmla="*/ 19211 h 1164592"/>
              <a:gd name="connsiteX154" fmla="*/ 189477 w 825271"/>
              <a:gd name="connsiteY154" fmla="*/ 14449 h 1164592"/>
              <a:gd name="connsiteX155" fmla="*/ 177571 w 825271"/>
              <a:gd name="connsiteY155" fmla="*/ 12067 h 1164592"/>
              <a:gd name="connsiteX156" fmla="*/ 170427 w 825271"/>
              <a:gd name="connsiteY156" fmla="*/ 9686 h 1164592"/>
              <a:gd name="connsiteX157" fmla="*/ 153758 w 825271"/>
              <a:gd name="connsiteY157" fmla="*/ 4924 h 1164592"/>
              <a:gd name="connsiteX158" fmla="*/ 156139 w 825271"/>
              <a:gd name="connsiteY158" fmla="*/ 161 h 1164592"/>
              <a:gd name="connsiteX0" fmla="*/ 156139 w 825271"/>
              <a:gd name="connsiteY0" fmla="*/ 161 h 1164592"/>
              <a:gd name="connsiteX1" fmla="*/ 148996 w 825271"/>
              <a:gd name="connsiteY1" fmla="*/ 12067 h 1164592"/>
              <a:gd name="connsiteX2" fmla="*/ 144233 w 825271"/>
              <a:gd name="connsiteY2" fmla="*/ 19211 h 1164592"/>
              <a:gd name="connsiteX3" fmla="*/ 153758 w 825271"/>
              <a:gd name="connsiteY3" fmla="*/ 112080 h 1164592"/>
              <a:gd name="connsiteX4" fmla="*/ 134708 w 825271"/>
              <a:gd name="connsiteY4" fmla="*/ 159705 h 1164592"/>
              <a:gd name="connsiteX5" fmla="*/ 113277 w 825271"/>
              <a:gd name="connsiteY5" fmla="*/ 207330 h 1164592"/>
              <a:gd name="connsiteX6" fmla="*/ 63270 w 825271"/>
              <a:gd name="connsiteY6" fmla="*/ 254955 h 1164592"/>
              <a:gd name="connsiteX7" fmla="*/ 32314 w 825271"/>
              <a:gd name="connsiteY7" fmla="*/ 335917 h 1164592"/>
              <a:gd name="connsiteX8" fmla="*/ 27552 w 825271"/>
              <a:gd name="connsiteY8" fmla="*/ 378780 h 1164592"/>
              <a:gd name="connsiteX9" fmla="*/ 6121 w 825271"/>
              <a:gd name="connsiteY9" fmla="*/ 445455 h 1164592"/>
              <a:gd name="connsiteX10" fmla="*/ 1358 w 825271"/>
              <a:gd name="connsiteY10" fmla="*/ 514511 h 1164592"/>
              <a:gd name="connsiteX11" fmla="*/ 3739 w 825271"/>
              <a:gd name="connsiteY11" fmla="*/ 554992 h 1164592"/>
              <a:gd name="connsiteX12" fmla="*/ 51365 w 825271"/>
              <a:gd name="connsiteY12" fmla="*/ 595474 h 1164592"/>
              <a:gd name="connsiteX13" fmla="*/ 56127 w 825271"/>
              <a:gd name="connsiteY13" fmla="*/ 657386 h 1164592"/>
              <a:gd name="connsiteX14" fmla="*/ 70414 w 825271"/>
              <a:gd name="connsiteY14" fmla="*/ 685961 h 1164592"/>
              <a:gd name="connsiteX15" fmla="*/ 151377 w 825271"/>
              <a:gd name="connsiteY15" fmla="*/ 724061 h 1164592"/>
              <a:gd name="connsiteX16" fmla="*/ 191858 w 825271"/>
              <a:gd name="connsiteY16" fmla="*/ 764542 h 1164592"/>
              <a:gd name="connsiteX17" fmla="*/ 199002 w 825271"/>
              <a:gd name="connsiteY17" fmla="*/ 785974 h 1164592"/>
              <a:gd name="connsiteX18" fmla="*/ 208527 w 825271"/>
              <a:gd name="connsiteY18" fmla="*/ 802642 h 1164592"/>
              <a:gd name="connsiteX19" fmla="*/ 215671 w 825271"/>
              <a:gd name="connsiteY19" fmla="*/ 828836 h 1164592"/>
              <a:gd name="connsiteX20" fmla="*/ 218052 w 825271"/>
              <a:gd name="connsiteY20" fmla="*/ 838361 h 1164592"/>
              <a:gd name="connsiteX21" fmla="*/ 225196 w 825271"/>
              <a:gd name="connsiteY21" fmla="*/ 857411 h 1164592"/>
              <a:gd name="connsiteX22" fmla="*/ 232339 w 825271"/>
              <a:gd name="connsiteY22" fmla="*/ 874080 h 1164592"/>
              <a:gd name="connsiteX23" fmla="*/ 244246 w 825271"/>
              <a:gd name="connsiteY23" fmla="*/ 890749 h 1164592"/>
              <a:gd name="connsiteX24" fmla="*/ 253771 w 825271"/>
              <a:gd name="connsiteY24" fmla="*/ 905036 h 1164592"/>
              <a:gd name="connsiteX25" fmla="*/ 258533 w 825271"/>
              <a:gd name="connsiteY25" fmla="*/ 912180 h 1164592"/>
              <a:gd name="connsiteX26" fmla="*/ 260914 w 825271"/>
              <a:gd name="connsiteY26" fmla="*/ 919324 h 1164592"/>
              <a:gd name="connsiteX27" fmla="*/ 263296 w 825271"/>
              <a:gd name="connsiteY27" fmla="*/ 931230 h 1164592"/>
              <a:gd name="connsiteX28" fmla="*/ 277583 w 825271"/>
              <a:gd name="connsiteY28" fmla="*/ 952661 h 1164592"/>
              <a:gd name="connsiteX29" fmla="*/ 284727 w 825271"/>
              <a:gd name="connsiteY29" fmla="*/ 957424 h 1164592"/>
              <a:gd name="connsiteX30" fmla="*/ 294252 w 825271"/>
              <a:gd name="connsiteY30" fmla="*/ 964567 h 1164592"/>
              <a:gd name="connsiteX31" fmla="*/ 310921 w 825271"/>
              <a:gd name="connsiteY31" fmla="*/ 978855 h 1164592"/>
              <a:gd name="connsiteX32" fmla="*/ 313302 w 825271"/>
              <a:gd name="connsiteY32" fmla="*/ 985999 h 1164592"/>
              <a:gd name="connsiteX33" fmla="*/ 299014 w 825271"/>
              <a:gd name="connsiteY33" fmla="*/ 1002667 h 1164592"/>
              <a:gd name="connsiteX34" fmla="*/ 291871 w 825271"/>
              <a:gd name="connsiteY34" fmla="*/ 1009811 h 1164592"/>
              <a:gd name="connsiteX35" fmla="*/ 294252 w 825271"/>
              <a:gd name="connsiteY35" fmla="*/ 1024099 h 1164592"/>
              <a:gd name="connsiteX36" fmla="*/ 301396 w 825271"/>
              <a:gd name="connsiteY36" fmla="*/ 1031242 h 1164592"/>
              <a:gd name="connsiteX37" fmla="*/ 318064 w 825271"/>
              <a:gd name="connsiteY37" fmla="*/ 1038386 h 1164592"/>
              <a:gd name="connsiteX38" fmla="*/ 341877 w 825271"/>
              <a:gd name="connsiteY38" fmla="*/ 1036005 h 1164592"/>
              <a:gd name="connsiteX39" fmla="*/ 363308 w 825271"/>
              <a:gd name="connsiteY39" fmla="*/ 1019336 h 1164592"/>
              <a:gd name="connsiteX40" fmla="*/ 379977 w 825271"/>
              <a:gd name="connsiteY40" fmla="*/ 1028861 h 1164592"/>
              <a:gd name="connsiteX41" fmla="*/ 382358 w 825271"/>
              <a:gd name="connsiteY41" fmla="*/ 1038386 h 1164592"/>
              <a:gd name="connsiteX42" fmla="*/ 379977 w 825271"/>
              <a:gd name="connsiteY42" fmla="*/ 1059817 h 1164592"/>
              <a:gd name="connsiteX43" fmla="*/ 370452 w 825271"/>
              <a:gd name="connsiteY43" fmla="*/ 1069342 h 1164592"/>
              <a:gd name="connsiteX44" fmla="*/ 356164 w 825271"/>
              <a:gd name="connsiteY44" fmla="*/ 1076486 h 1164592"/>
              <a:gd name="connsiteX45" fmla="*/ 337114 w 825271"/>
              <a:gd name="connsiteY45" fmla="*/ 1095536 h 1164592"/>
              <a:gd name="connsiteX46" fmla="*/ 341877 w 825271"/>
              <a:gd name="connsiteY46" fmla="*/ 1116967 h 1164592"/>
              <a:gd name="connsiteX47" fmla="*/ 360927 w 825271"/>
              <a:gd name="connsiteY47" fmla="*/ 1126492 h 1164592"/>
              <a:gd name="connsiteX48" fmla="*/ 368071 w 825271"/>
              <a:gd name="connsiteY48" fmla="*/ 1131255 h 1164592"/>
              <a:gd name="connsiteX49" fmla="*/ 377596 w 825271"/>
              <a:gd name="connsiteY49" fmla="*/ 1136017 h 1164592"/>
              <a:gd name="connsiteX50" fmla="*/ 394264 w 825271"/>
              <a:gd name="connsiteY50" fmla="*/ 1150305 h 1164592"/>
              <a:gd name="connsiteX51" fmla="*/ 401408 w 825271"/>
              <a:gd name="connsiteY51" fmla="*/ 1159830 h 1164592"/>
              <a:gd name="connsiteX52" fmla="*/ 410933 w 825271"/>
              <a:gd name="connsiteY52" fmla="*/ 1164592 h 1164592"/>
              <a:gd name="connsiteX53" fmla="*/ 434746 w 825271"/>
              <a:gd name="connsiteY53" fmla="*/ 1159830 h 1164592"/>
              <a:gd name="connsiteX54" fmla="*/ 441889 w 825271"/>
              <a:gd name="connsiteY54" fmla="*/ 1152686 h 1164592"/>
              <a:gd name="connsiteX55" fmla="*/ 451414 w 825271"/>
              <a:gd name="connsiteY55" fmla="*/ 1145542 h 1164592"/>
              <a:gd name="connsiteX56" fmla="*/ 472846 w 825271"/>
              <a:gd name="connsiteY56" fmla="*/ 1136017 h 1164592"/>
              <a:gd name="connsiteX57" fmla="*/ 494277 w 825271"/>
              <a:gd name="connsiteY57" fmla="*/ 1126492 h 1164592"/>
              <a:gd name="connsiteX58" fmla="*/ 584764 w 825271"/>
              <a:gd name="connsiteY58" fmla="*/ 1121730 h 1164592"/>
              <a:gd name="connsiteX59" fmla="*/ 596671 w 825271"/>
              <a:gd name="connsiteY59" fmla="*/ 1119349 h 1164592"/>
              <a:gd name="connsiteX60" fmla="*/ 606196 w 825271"/>
              <a:gd name="connsiteY60" fmla="*/ 1114586 h 1164592"/>
              <a:gd name="connsiteX61" fmla="*/ 613339 w 825271"/>
              <a:gd name="connsiteY61" fmla="*/ 1112205 h 1164592"/>
              <a:gd name="connsiteX62" fmla="*/ 618102 w 825271"/>
              <a:gd name="connsiteY62" fmla="*/ 1102680 h 1164592"/>
              <a:gd name="connsiteX63" fmla="*/ 620483 w 825271"/>
              <a:gd name="connsiteY63" fmla="*/ 1093155 h 1164592"/>
              <a:gd name="connsiteX64" fmla="*/ 608577 w 825271"/>
              <a:gd name="connsiteY64" fmla="*/ 1078867 h 1164592"/>
              <a:gd name="connsiteX65" fmla="*/ 603814 w 825271"/>
              <a:gd name="connsiteY65" fmla="*/ 1071724 h 1164592"/>
              <a:gd name="connsiteX66" fmla="*/ 601433 w 825271"/>
              <a:gd name="connsiteY66" fmla="*/ 1024099 h 1164592"/>
              <a:gd name="connsiteX67" fmla="*/ 603814 w 825271"/>
              <a:gd name="connsiteY67" fmla="*/ 1014574 h 1164592"/>
              <a:gd name="connsiteX68" fmla="*/ 608577 w 825271"/>
              <a:gd name="connsiteY68" fmla="*/ 1007430 h 1164592"/>
              <a:gd name="connsiteX69" fmla="*/ 618102 w 825271"/>
              <a:gd name="connsiteY69" fmla="*/ 988380 h 1164592"/>
              <a:gd name="connsiteX70" fmla="*/ 613339 w 825271"/>
              <a:gd name="connsiteY70" fmla="*/ 945517 h 1164592"/>
              <a:gd name="connsiteX71" fmla="*/ 606196 w 825271"/>
              <a:gd name="connsiteY71" fmla="*/ 933611 h 1164592"/>
              <a:gd name="connsiteX72" fmla="*/ 601433 w 825271"/>
              <a:gd name="connsiteY72" fmla="*/ 890749 h 1164592"/>
              <a:gd name="connsiteX73" fmla="*/ 603814 w 825271"/>
              <a:gd name="connsiteY73" fmla="*/ 850267 h 1164592"/>
              <a:gd name="connsiteX74" fmla="*/ 620483 w 825271"/>
              <a:gd name="connsiteY74" fmla="*/ 831217 h 1164592"/>
              <a:gd name="connsiteX75" fmla="*/ 627627 w 825271"/>
              <a:gd name="connsiteY75" fmla="*/ 826455 h 1164592"/>
              <a:gd name="connsiteX76" fmla="*/ 641914 w 825271"/>
              <a:gd name="connsiteY76" fmla="*/ 821692 h 1164592"/>
              <a:gd name="connsiteX77" fmla="*/ 653821 w 825271"/>
              <a:gd name="connsiteY77" fmla="*/ 814549 h 1164592"/>
              <a:gd name="connsiteX78" fmla="*/ 672871 w 825271"/>
              <a:gd name="connsiteY78" fmla="*/ 809786 h 1164592"/>
              <a:gd name="connsiteX79" fmla="*/ 680014 w 825271"/>
              <a:gd name="connsiteY79" fmla="*/ 807405 h 1164592"/>
              <a:gd name="connsiteX80" fmla="*/ 680014 w 825271"/>
              <a:gd name="connsiteY80" fmla="*/ 709774 h 1164592"/>
              <a:gd name="connsiteX81" fmla="*/ 663346 w 825271"/>
              <a:gd name="connsiteY81" fmla="*/ 697867 h 1164592"/>
              <a:gd name="connsiteX82" fmla="*/ 665727 w 825271"/>
              <a:gd name="connsiteY82" fmla="*/ 685961 h 1164592"/>
              <a:gd name="connsiteX83" fmla="*/ 682396 w 825271"/>
              <a:gd name="connsiteY83" fmla="*/ 688342 h 1164592"/>
              <a:gd name="connsiteX84" fmla="*/ 706208 w 825271"/>
              <a:gd name="connsiteY84" fmla="*/ 685961 h 1164592"/>
              <a:gd name="connsiteX85" fmla="*/ 713352 w 825271"/>
              <a:gd name="connsiteY85" fmla="*/ 678817 h 1164592"/>
              <a:gd name="connsiteX86" fmla="*/ 718114 w 825271"/>
              <a:gd name="connsiteY86" fmla="*/ 671674 h 1164592"/>
              <a:gd name="connsiteX87" fmla="*/ 737164 w 825271"/>
              <a:gd name="connsiteY87" fmla="*/ 662149 h 1164592"/>
              <a:gd name="connsiteX88" fmla="*/ 763358 w 825271"/>
              <a:gd name="connsiteY88" fmla="*/ 640717 h 1164592"/>
              <a:gd name="connsiteX89" fmla="*/ 782408 w 825271"/>
              <a:gd name="connsiteY89" fmla="*/ 635955 h 1164592"/>
              <a:gd name="connsiteX90" fmla="*/ 791933 w 825271"/>
              <a:gd name="connsiteY90" fmla="*/ 631192 h 1164592"/>
              <a:gd name="connsiteX91" fmla="*/ 808602 w 825271"/>
              <a:gd name="connsiteY91" fmla="*/ 626430 h 1164592"/>
              <a:gd name="connsiteX92" fmla="*/ 813364 w 825271"/>
              <a:gd name="connsiteY92" fmla="*/ 619286 h 1164592"/>
              <a:gd name="connsiteX93" fmla="*/ 820508 w 825271"/>
              <a:gd name="connsiteY93" fmla="*/ 612142 h 1164592"/>
              <a:gd name="connsiteX94" fmla="*/ 825271 w 825271"/>
              <a:gd name="connsiteY94" fmla="*/ 602617 h 1164592"/>
              <a:gd name="connsiteX95" fmla="*/ 820508 w 825271"/>
              <a:gd name="connsiteY95" fmla="*/ 593092 h 1164592"/>
              <a:gd name="connsiteX96" fmla="*/ 810983 w 825271"/>
              <a:gd name="connsiteY96" fmla="*/ 590711 h 1164592"/>
              <a:gd name="connsiteX97" fmla="*/ 799077 w 825271"/>
              <a:gd name="connsiteY97" fmla="*/ 588330 h 1164592"/>
              <a:gd name="connsiteX98" fmla="*/ 796696 w 825271"/>
              <a:gd name="connsiteY98" fmla="*/ 581186 h 1164592"/>
              <a:gd name="connsiteX99" fmla="*/ 791933 w 825271"/>
              <a:gd name="connsiteY99" fmla="*/ 574042 h 1164592"/>
              <a:gd name="connsiteX100" fmla="*/ 789552 w 825271"/>
              <a:gd name="connsiteY100" fmla="*/ 562136 h 1164592"/>
              <a:gd name="connsiteX101" fmla="*/ 787171 w 825271"/>
              <a:gd name="connsiteY101" fmla="*/ 554992 h 1164592"/>
              <a:gd name="connsiteX102" fmla="*/ 794314 w 825271"/>
              <a:gd name="connsiteY102" fmla="*/ 547849 h 1164592"/>
              <a:gd name="connsiteX103" fmla="*/ 780027 w 825271"/>
              <a:gd name="connsiteY103" fmla="*/ 538324 h 1164592"/>
              <a:gd name="connsiteX104" fmla="*/ 770502 w 825271"/>
              <a:gd name="connsiteY104" fmla="*/ 524036 h 1164592"/>
              <a:gd name="connsiteX105" fmla="*/ 765739 w 825271"/>
              <a:gd name="connsiteY105" fmla="*/ 504986 h 1164592"/>
              <a:gd name="connsiteX106" fmla="*/ 763358 w 825271"/>
              <a:gd name="connsiteY106" fmla="*/ 495461 h 1164592"/>
              <a:gd name="connsiteX107" fmla="*/ 758596 w 825271"/>
              <a:gd name="connsiteY107" fmla="*/ 481174 h 1164592"/>
              <a:gd name="connsiteX108" fmla="*/ 732402 w 825271"/>
              <a:gd name="connsiteY108" fmla="*/ 469267 h 1164592"/>
              <a:gd name="connsiteX109" fmla="*/ 718114 w 825271"/>
              <a:gd name="connsiteY109" fmla="*/ 464505 h 1164592"/>
              <a:gd name="connsiteX110" fmla="*/ 710971 w 825271"/>
              <a:gd name="connsiteY110" fmla="*/ 459742 h 1164592"/>
              <a:gd name="connsiteX111" fmla="*/ 684777 w 825271"/>
              <a:gd name="connsiteY111" fmla="*/ 450217 h 1164592"/>
              <a:gd name="connsiteX112" fmla="*/ 670489 w 825271"/>
              <a:gd name="connsiteY112" fmla="*/ 435930 h 1164592"/>
              <a:gd name="connsiteX113" fmla="*/ 663346 w 825271"/>
              <a:gd name="connsiteY113" fmla="*/ 428786 h 1164592"/>
              <a:gd name="connsiteX114" fmla="*/ 658583 w 825271"/>
              <a:gd name="connsiteY114" fmla="*/ 407355 h 1164592"/>
              <a:gd name="connsiteX115" fmla="*/ 656202 w 825271"/>
              <a:gd name="connsiteY115" fmla="*/ 397830 h 1164592"/>
              <a:gd name="connsiteX116" fmla="*/ 651439 w 825271"/>
              <a:gd name="connsiteY116" fmla="*/ 362111 h 1164592"/>
              <a:gd name="connsiteX117" fmla="*/ 637152 w 825271"/>
              <a:gd name="connsiteY117" fmla="*/ 333536 h 1164592"/>
              <a:gd name="connsiteX118" fmla="*/ 632389 w 825271"/>
              <a:gd name="connsiteY118" fmla="*/ 324011 h 1164592"/>
              <a:gd name="connsiteX119" fmla="*/ 627627 w 825271"/>
              <a:gd name="connsiteY119" fmla="*/ 312105 h 1164592"/>
              <a:gd name="connsiteX120" fmla="*/ 618102 w 825271"/>
              <a:gd name="connsiteY120" fmla="*/ 300199 h 1164592"/>
              <a:gd name="connsiteX121" fmla="*/ 615721 w 825271"/>
              <a:gd name="connsiteY121" fmla="*/ 293055 h 1164592"/>
              <a:gd name="connsiteX122" fmla="*/ 603814 w 825271"/>
              <a:gd name="connsiteY122" fmla="*/ 276386 h 1164592"/>
              <a:gd name="connsiteX123" fmla="*/ 589527 w 825271"/>
              <a:gd name="connsiteY123" fmla="*/ 254955 h 1164592"/>
              <a:gd name="connsiteX124" fmla="*/ 565714 w 825271"/>
              <a:gd name="connsiteY124" fmla="*/ 243049 h 1164592"/>
              <a:gd name="connsiteX125" fmla="*/ 546664 w 825271"/>
              <a:gd name="connsiteY125" fmla="*/ 233524 h 1164592"/>
              <a:gd name="connsiteX126" fmla="*/ 532377 w 825271"/>
              <a:gd name="connsiteY126" fmla="*/ 216855 h 1164592"/>
              <a:gd name="connsiteX127" fmla="*/ 522852 w 825271"/>
              <a:gd name="connsiteY127" fmla="*/ 195424 h 1164592"/>
              <a:gd name="connsiteX128" fmla="*/ 520471 w 825271"/>
              <a:gd name="connsiteY128" fmla="*/ 185899 h 1164592"/>
              <a:gd name="connsiteX129" fmla="*/ 513327 w 825271"/>
              <a:gd name="connsiteY129" fmla="*/ 173992 h 1164592"/>
              <a:gd name="connsiteX130" fmla="*/ 508564 w 825271"/>
              <a:gd name="connsiteY130" fmla="*/ 164467 h 1164592"/>
              <a:gd name="connsiteX131" fmla="*/ 506183 w 825271"/>
              <a:gd name="connsiteY131" fmla="*/ 157324 h 1164592"/>
              <a:gd name="connsiteX132" fmla="*/ 496658 w 825271"/>
              <a:gd name="connsiteY132" fmla="*/ 150180 h 1164592"/>
              <a:gd name="connsiteX133" fmla="*/ 475227 w 825271"/>
              <a:gd name="connsiteY133" fmla="*/ 138274 h 1164592"/>
              <a:gd name="connsiteX134" fmla="*/ 468083 w 825271"/>
              <a:gd name="connsiteY134" fmla="*/ 135892 h 1164592"/>
              <a:gd name="connsiteX135" fmla="*/ 451414 w 825271"/>
              <a:gd name="connsiteY135" fmla="*/ 133511 h 1164592"/>
              <a:gd name="connsiteX136" fmla="*/ 444271 w 825271"/>
              <a:gd name="connsiteY136" fmla="*/ 131130 h 1164592"/>
              <a:gd name="connsiteX137" fmla="*/ 437127 w 825271"/>
              <a:gd name="connsiteY137" fmla="*/ 123986 h 1164592"/>
              <a:gd name="connsiteX138" fmla="*/ 429983 w 825271"/>
              <a:gd name="connsiteY138" fmla="*/ 119224 h 1164592"/>
              <a:gd name="connsiteX139" fmla="*/ 427602 w 825271"/>
              <a:gd name="connsiteY139" fmla="*/ 112080 h 1164592"/>
              <a:gd name="connsiteX140" fmla="*/ 408552 w 825271"/>
              <a:gd name="connsiteY140" fmla="*/ 88267 h 1164592"/>
              <a:gd name="connsiteX141" fmla="*/ 403789 w 825271"/>
              <a:gd name="connsiteY141" fmla="*/ 81124 h 1164592"/>
              <a:gd name="connsiteX142" fmla="*/ 394264 w 825271"/>
              <a:gd name="connsiteY142" fmla="*/ 71599 h 1164592"/>
              <a:gd name="connsiteX143" fmla="*/ 389502 w 825271"/>
              <a:gd name="connsiteY143" fmla="*/ 64455 h 1164592"/>
              <a:gd name="connsiteX144" fmla="*/ 375214 w 825271"/>
              <a:gd name="connsiteY144" fmla="*/ 62074 h 1164592"/>
              <a:gd name="connsiteX145" fmla="*/ 349021 w 825271"/>
              <a:gd name="connsiteY145" fmla="*/ 57311 h 1164592"/>
              <a:gd name="connsiteX146" fmla="*/ 284727 w 825271"/>
              <a:gd name="connsiteY146" fmla="*/ 52549 h 1164592"/>
              <a:gd name="connsiteX147" fmla="*/ 282346 w 825271"/>
              <a:gd name="connsiteY147" fmla="*/ 43024 h 1164592"/>
              <a:gd name="connsiteX148" fmla="*/ 279964 w 825271"/>
              <a:gd name="connsiteY148" fmla="*/ 14449 h 1164592"/>
              <a:gd name="connsiteX149" fmla="*/ 272821 w 825271"/>
              <a:gd name="connsiteY149" fmla="*/ 12067 h 1164592"/>
              <a:gd name="connsiteX150" fmla="*/ 246627 w 825271"/>
              <a:gd name="connsiteY150" fmla="*/ 16830 h 1164592"/>
              <a:gd name="connsiteX151" fmla="*/ 234721 w 825271"/>
              <a:gd name="connsiteY151" fmla="*/ 23974 h 1164592"/>
              <a:gd name="connsiteX152" fmla="*/ 196621 w 825271"/>
              <a:gd name="connsiteY152" fmla="*/ 19211 h 1164592"/>
              <a:gd name="connsiteX153" fmla="*/ 189477 w 825271"/>
              <a:gd name="connsiteY153" fmla="*/ 14449 h 1164592"/>
              <a:gd name="connsiteX154" fmla="*/ 177571 w 825271"/>
              <a:gd name="connsiteY154" fmla="*/ 12067 h 1164592"/>
              <a:gd name="connsiteX155" fmla="*/ 170427 w 825271"/>
              <a:gd name="connsiteY155" fmla="*/ 9686 h 1164592"/>
              <a:gd name="connsiteX156" fmla="*/ 153758 w 825271"/>
              <a:gd name="connsiteY156" fmla="*/ 4924 h 1164592"/>
              <a:gd name="connsiteX157" fmla="*/ 156139 w 825271"/>
              <a:gd name="connsiteY157" fmla="*/ 161 h 1164592"/>
              <a:gd name="connsiteX0" fmla="*/ 156139 w 825271"/>
              <a:gd name="connsiteY0" fmla="*/ 161 h 1164592"/>
              <a:gd name="connsiteX1" fmla="*/ 148996 w 825271"/>
              <a:gd name="connsiteY1" fmla="*/ 12067 h 1164592"/>
              <a:gd name="connsiteX2" fmla="*/ 144233 w 825271"/>
              <a:gd name="connsiteY2" fmla="*/ 19211 h 1164592"/>
              <a:gd name="connsiteX3" fmla="*/ 153758 w 825271"/>
              <a:gd name="connsiteY3" fmla="*/ 112080 h 1164592"/>
              <a:gd name="connsiteX4" fmla="*/ 134708 w 825271"/>
              <a:gd name="connsiteY4" fmla="*/ 159705 h 1164592"/>
              <a:gd name="connsiteX5" fmla="*/ 113277 w 825271"/>
              <a:gd name="connsiteY5" fmla="*/ 207330 h 1164592"/>
              <a:gd name="connsiteX6" fmla="*/ 63270 w 825271"/>
              <a:gd name="connsiteY6" fmla="*/ 254955 h 1164592"/>
              <a:gd name="connsiteX7" fmla="*/ 32314 w 825271"/>
              <a:gd name="connsiteY7" fmla="*/ 335917 h 1164592"/>
              <a:gd name="connsiteX8" fmla="*/ 27552 w 825271"/>
              <a:gd name="connsiteY8" fmla="*/ 378780 h 1164592"/>
              <a:gd name="connsiteX9" fmla="*/ 6121 w 825271"/>
              <a:gd name="connsiteY9" fmla="*/ 445455 h 1164592"/>
              <a:gd name="connsiteX10" fmla="*/ 1358 w 825271"/>
              <a:gd name="connsiteY10" fmla="*/ 514511 h 1164592"/>
              <a:gd name="connsiteX11" fmla="*/ 3739 w 825271"/>
              <a:gd name="connsiteY11" fmla="*/ 554992 h 1164592"/>
              <a:gd name="connsiteX12" fmla="*/ 51365 w 825271"/>
              <a:gd name="connsiteY12" fmla="*/ 595474 h 1164592"/>
              <a:gd name="connsiteX13" fmla="*/ 56127 w 825271"/>
              <a:gd name="connsiteY13" fmla="*/ 657386 h 1164592"/>
              <a:gd name="connsiteX14" fmla="*/ 70414 w 825271"/>
              <a:gd name="connsiteY14" fmla="*/ 685961 h 1164592"/>
              <a:gd name="connsiteX15" fmla="*/ 151377 w 825271"/>
              <a:gd name="connsiteY15" fmla="*/ 724061 h 1164592"/>
              <a:gd name="connsiteX16" fmla="*/ 191858 w 825271"/>
              <a:gd name="connsiteY16" fmla="*/ 764542 h 1164592"/>
              <a:gd name="connsiteX17" fmla="*/ 199002 w 825271"/>
              <a:gd name="connsiteY17" fmla="*/ 785974 h 1164592"/>
              <a:gd name="connsiteX18" fmla="*/ 215671 w 825271"/>
              <a:gd name="connsiteY18" fmla="*/ 828836 h 1164592"/>
              <a:gd name="connsiteX19" fmla="*/ 218052 w 825271"/>
              <a:gd name="connsiteY19" fmla="*/ 838361 h 1164592"/>
              <a:gd name="connsiteX20" fmla="*/ 225196 w 825271"/>
              <a:gd name="connsiteY20" fmla="*/ 857411 h 1164592"/>
              <a:gd name="connsiteX21" fmla="*/ 232339 w 825271"/>
              <a:gd name="connsiteY21" fmla="*/ 874080 h 1164592"/>
              <a:gd name="connsiteX22" fmla="*/ 244246 w 825271"/>
              <a:gd name="connsiteY22" fmla="*/ 890749 h 1164592"/>
              <a:gd name="connsiteX23" fmla="*/ 253771 w 825271"/>
              <a:gd name="connsiteY23" fmla="*/ 905036 h 1164592"/>
              <a:gd name="connsiteX24" fmla="*/ 258533 w 825271"/>
              <a:gd name="connsiteY24" fmla="*/ 912180 h 1164592"/>
              <a:gd name="connsiteX25" fmla="*/ 260914 w 825271"/>
              <a:gd name="connsiteY25" fmla="*/ 919324 h 1164592"/>
              <a:gd name="connsiteX26" fmla="*/ 263296 w 825271"/>
              <a:gd name="connsiteY26" fmla="*/ 931230 h 1164592"/>
              <a:gd name="connsiteX27" fmla="*/ 277583 w 825271"/>
              <a:gd name="connsiteY27" fmla="*/ 952661 h 1164592"/>
              <a:gd name="connsiteX28" fmla="*/ 284727 w 825271"/>
              <a:gd name="connsiteY28" fmla="*/ 957424 h 1164592"/>
              <a:gd name="connsiteX29" fmla="*/ 294252 w 825271"/>
              <a:gd name="connsiteY29" fmla="*/ 964567 h 1164592"/>
              <a:gd name="connsiteX30" fmla="*/ 310921 w 825271"/>
              <a:gd name="connsiteY30" fmla="*/ 978855 h 1164592"/>
              <a:gd name="connsiteX31" fmla="*/ 313302 w 825271"/>
              <a:gd name="connsiteY31" fmla="*/ 985999 h 1164592"/>
              <a:gd name="connsiteX32" fmla="*/ 299014 w 825271"/>
              <a:gd name="connsiteY32" fmla="*/ 1002667 h 1164592"/>
              <a:gd name="connsiteX33" fmla="*/ 291871 w 825271"/>
              <a:gd name="connsiteY33" fmla="*/ 1009811 h 1164592"/>
              <a:gd name="connsiteX34" fmla="*/ 294252 w 825271"/>
              <a:gd name="connsiteY34" fmla="*/ 1024099 h 1164592"/>
              <a:gd name="connsiteX35" fmla="*/ 301396 w 825271"/>
              <a:gd name="connsiteY35" fmla="*/ 1031242 h 1164592"/>
              <a:gd name="connsiteX36" fmla="*/ 318064 w 825271"/>
              <a:gd name="connsiteY36" fmla="*/ 1038386 h 1164592"/>
              <a:gd name="connsiteX37" fmla="*/ 341877 w 825271"/>
              <a:gd name="connsiteY37" fmla="*/ 1036005 h 1164592"/>
              <a:gd name="connsiteX38" fmla="*/ 363308 w 825271"/>
              <a:gd name="connsiteY38" fmla="*/ 1019336 h 1164592"/>
              <a:gd name="connsiteX39" fmla="*/ 379977 w 825271"/>
              <a:gd name="connsiteY39" fmla="*/ 1028861 h 1164592"/>
              <a:gd name="connsiteX40" fmla="*/ 382358 w 825271"/>
              <a:gd name="connsiteY40" fmla="*/ 1038386 h 1164592"/>
              <a:gd name="connsiteX41" fmla="*/ 379977 w 825271"/>
              <a:gd name="connsiteY41" fmla="*/ 1059817 h 1164592"/>
              <a:gd name="connsiteX42" fmla="*/ 370452 w 825271"/>
              <a:gd name="connsiteY42" fmla="*/ 1069342 h 1164592"/>
              <a:gd name="connsiteX43" fmla="*/ 356164 w 825271"/>
              <a:gd name="connsiteY43" fmla="*/ 1076486 h 1164592"/>
              <a:gd name="connsiteX44" fmla="*/ 337114 w 825271"/>
              <a:gd name="connsiteY44" fmla="*/ 1095536 h 1164592"/>
              <a:gd name="connsiteX45" fmla="*/ 341877 w 825271"/>
              <a:gd name="connsiteY45" fmla="*/ 1116967 h 1164592"/>
              <a:gd name="connsiteX46" fmla="*/ 360927 w 825271"/>
              <a:gd name="connsiteY46" fmla="*/ 1126492 h 1164592"/>
              <a:gd name="connsiteX47" fmla="*/ 368071 w 825271"/>
              <a:gd name="connsiteY47" fmla="*/ 1131255 h 1164592"/>
              <a:gd name="connsiteX48" fmla="*/ 377596 w 825271"/>
              <a:gd name="connsiteY48" fmla="*/ 1136017 h 1164592"/>
              <a:gd name="connsiteX49" fmla="*/ 394264 w 825271"/>
              <a:gd name="connsiteY49" fmla="*/ 1150305 h 1164592"/>
              <a:gd name="connsiteX50" fmla="*/ 401408 w 825271"/>
              <a:gd name="connsiteY50" fmla="*/ 1159830 h 1164592"/>
              <a:gd name="connsiteX51" fmla="*/ 410933 w 825271"/>
              <a:gd name="connsiteY51" fmla="*/ 1164592 h 1164592"/>
              <a:gd name="connsiteX52" fmla="*/ 434746 w 825271"/>
              <a:gd name="connsiteY52" fmla="*/ 1159830 h 1164592"/>
              <a:gd name="connsiteX53" fmla="*/ 441889 w 825271"/>
              <a:gd name="connsiteY53" fmla="*/ 1152686 h 1164592"/>
              <a:gd name="connsiteX54" fmla="*/ 451414 w 825271"/>
              <a:gd name="connsiteY54" fmla="*/ 1145542 h 1164592"/>
              <a:gd name="connsiteX55" fmla="*/ 472846 w 825271"/>
              <a:gd name="connsiteY55" fmla="*/ 1136017 h 1164592"/>
              <a:gd name="connsiteX56" fmla="*/ 494277 w 825271"/>
              <a:gd name="connsiteY56" fmla="*/ 1126492 h 1164592"/>
              <a:gd name="connsiteX57" fmla="*/ 584764 w 825271"/>
              <a:gd name="connsiteY57" fmla="*/ 1121730 h 1164592"/>
              <a:gd name="connsiteX58" fmla="*/ 596671 w 825271"/>
              <a:gd name="connsiteY58" fmla="*/ 1119349 h 1164592"/>
              <a:gd name="connsiteX59" fmla="*/ 606196 w 825271"/>
              <a:gd name="connsiteY59" fmla="*/ 1114586 h 1164592"/>
              <a:gd name="connsiteX60" fmla="*/ 613339 w 825271"/>
              <a:gd name="connsiteY60" fmla="*/ 1112205 h 1164592"/>
              <a:gd name="connsiteX61" fmla="*/ 618102 w 825271"/>
              <a:gd name="connsiteY61" fmla="*/ 1102680 h 1164592"/>
              <a:gd name="connsiteX62" fmla="*/ 620483 w 825271"/>
              <a:gd name="connsiteY62" fmla="*/ 1093155 h 1164592"/>
              <a:gd name="connsiteX63" fmla="*/ 608577 w 825271"/>
              <a:gd name="connsiteY63" fmla="*/ 1078867 h 1164592"/>
              <a:gd name="connsiteX64" fmla="*/ 603814 w 825271"/>
              <a:gd name="connsiteY64" fmla="*/ 1071724 h 1164592"/>
              <a:gd name="connsiteX65" fmla="*/ 601433 w 825271"/>
              <a:gd name="connsiteY65" fmla="*/ 1024099 h 1164592"/>
              <a:gd name="connsiteX66" fmla="*/ 603814 w 825271"/>
              <a:gd name="connsiteY66" fmla="*/ 1014574 h 1164592"/>
              <a:gd name="connsiteX67" fmla="*/ 608577 w 825271"/>
              <a:gd name="connsiteY67" fmla="*/ 1007430 h 1164592"/>
              <a:gd name="connsiteX68" fmla="*/ 618102 w 825271"/>
              <a:gd name="connsiteY68" fmla="*/ 988380 h 1164592"/>
              <a:gd name="connsiteX69" fmla="*/ 613339 w 825271"/>
              <a:gd name="connsiteY69" fmla="*/ 945517 h 1164592"/>
              <a:gd name="connsiteX70" fmla="*/ 606196 w 825271"/>
              <a:gd name="connsiteY70" fmla="*/ 933611 h 1164592"/>
              <a:gd name="connsiteX71" fmla="*/ 601433 w 825271"/>
              <a:gd name="connsiteY71" fmla="*/ 890749 h 1164592"/>
              <a:gd name="connsiteX72" fmla="*/ 603814 w 825271"/>
              <a:gd name="connsiteY72" fmla="*/ 850267 h 1164592"/>
              <a:gd name="connsiteX73" fmla="*/ 620483 w 825271"/>
              <a:gd name="connsiteY73" fmla="*/ 831217 h 1164592"/>
              <a:gd name="connsiteX74" fmla="*/ 627627 w 825271"/>
              <a:gd name="connsiteY74" fmla="*/ 826455 h 1164592"/>
              <a:gd name="connsiteX75" fmla="*/ 641914 w 825271"/>
              <a:gd name="connsiteY75" fmla="*/ 821692 h 1164592"/>
              <a:gd name="connsiteX76" fmla="*/ 653821 w 825271"/>
              <a:gd name="connsiteY76" fmla="*/ 814549 h 1164592"/>
              <a:gd name="connsiteX77" fmla="*/ 672871 w 825271"/>
              <a:gd name="connsiteY77" fmla="*/ 809786 h 1164592"/>
              <a:gd name="connsiteX78" fmla="*/ 680014 w 825271"/>
              <a:gd name="connsiteY78" fmla="*/ 807405 h 1164592"/>
              <a:gd name="connsiteX79" fmla="*/ 680014 w 825271"/>
              <a:gd name="connsiteY79" fmla="*/ 709774 h 1164592"/>
              <a:gd name="connsiteX80" fmla="*/ 663346 w 825271"/>
              <a:gd name="connsiteY80" fmla="*/ 697867 h 1164592"/>
              <a:gd name="connsiteX81" fmla="*/ 665727 w 825271"/>
              <a:gd name="connsiteY81" fmla="*/ 685961 h 1164592"/>
              <a:gd name="connsiteX82" fmla="*/ 682396 w 825271"/>
              <a:gd name="connsiteY82" fmla="*/ 688342 h 1164592"/>
              <a:gd name="connsiteX83" fmla="*/ 706208 w 825271"/>
              <a:gd name="connsiteY83" fmla="*/ 685961 h 1164592"/>
              <a:gd name="connsiteX84" fmla="*/ 713352 w 825271"/>
              <a:gd name="connsiteY84" fmla="*/ 678817 h 1164592"/>
              <a:gd name="connsiteX85" fmla="*/ 718114 w 825271"/>
              <a:gd name="connsiteY85" fmla="*/ 671674 h 1164592"/>
              <a:gd name="connsiteX86" fmla="*/ 737164 w 825271"/>
              <a:gd name="connsiteY86" fmla="*/ 662149 h 1164592"/>
              <a:gd name="connsiteX87" fmla="*/ 763358 w 825271"/>
              <a:gd name="connsiteY87" fmla="*/ 640717 h 1164592"/>
              <a:gd name="connsiteX88" fmla="*/ 782408 w 825271"/>
              <a:gd name="connsiteY88" fmla="*/ 635955 h 1164592"/>
              <a:gd name="connsiteX89" fmla="*/ 791933 w 825271"/>
              <a:gd name="connsiteY89" fmla="*/ 631192 h 1164592"/>
              <a:gd name="connsiteX90" fmla="*/ 808602 w 825271"/>
              <a:gd name="connsiteY90" fmla="*/ 626430 h 1164592"/>
              <a:gd name="connsiteX91" fmla="*/ 813364 w 825271"/>
              <a:gd name="connsiteY91" fmla="*/ 619286 h 1164592"/>
              <a:gd name="connsiteX92" fmla="*/ 820508 w 825271"/>
              <a:gd name="connsiteY92" fmla="*/ 612142 h 1164592"/>
              <a:gd name="connsiteX93" fmla="*/ 825271 w 825271"/>
              <a:gd name="connsiteY93" fmla="*/ 602617 h 1164592"/>
              <a:gd name="connsiteX94" fmla="*/ 820508 w 825271"/>
              <a:gd name="connsiteY94" fmla="*/ 593092 h 1164592"/>
              <a:gd name="connsiteX95" fmla="*/ 810983 w 825271"/>
              <a:gd name="connsiteY95" fmla="*/ 590711 h 1164592"/>
              <a:gd name="connsiteX96" fmla="*/ 799077 w 825271"/>
              <a:gd name="connsiteY96" fmla="*/ 588330 h 1164592"/>
              <a:gd name="connsiteX97" fmla="*/ 796696 w 825271"/>
              <a:gd name="connsiteY97" fmla="*/ 581186 h 1164592"/>
              <a:gd name="connsiteX98" fmla="*/ 791933 w 825271"/>
              <a:gd name="connsiteY98" fmla="*/ 574042 h 1164592"/>
              <a:gd name="connsiteX99" fmla="*/ 789552 w 825271"/>
              <a:gd name="connsiteY99" fmla="*/ 562136 h 1164592"/>
              <a:gd name="connsiteX100" fmla="*/ 787171 w 825271"/>
              <a:gd name="connsiteY100" fmla="*/ 554992 h 1164592"/>
              <a:gd name="connsiteX101" fmla="*/ 794314 w 825271"/>
              <a:gd name="connsiteY101" fmla="*/ 547849 h 1164592"/>
              <a:gd name="connsiteX102" fmla="*/ 780027 w 825271"/>
              <a:gd name="connsiteY102" fmla="*/ 538324 h 1164592"/>
              <a:gd name="connsiteX103" fmla="*/ 770502 w 825271"/>
              <a:gd name="connsiteY103" fmla="*/ 524036 h 1164592"/>
              <a:gd name="connsiteX104" fmla="*/ 765739 w 825271"/>
              <a:gd name="connsiteY104" fmla="*/ 504986 h 1164592"/>
              <a:gd name="connsiteX105" fmla="*/ 763358 w 825271"/>
              <a:gd name="connsiteY105" fmla="*/ 495461 h 1164592"/>
              <a:gd name="connsiteX106" fmla="*/ 758596 w 825271"/>
              <a:gd name="connsiteY106" fmla="*/ 481174 h 1164592"/>
              <a:gd name="connsiteX107" fmla="*/ 732402 w 825271"/>
              <a:gd name="connsiteY107" fmla="*/ 469267 h 1164592"/>
              <a:gd name="connsiteX108" fmla="*/ 718114 w 825271"/>
              <a:gd name="connsiteY108" fmla="*/ 464505 h 1164592"/>
              <a:gd name="connsiteX109" fmla="*/ 710971 w 825271"/>
              <a:gd name="connsiteY109" fmla="*/ 459742 h 1164592"/>
              <a:gd name="connsiteX110" fmla="*/ 684777 w 825271"/>
              <a:gd name="connsiteY110" fmla="*/ 450217 h 1164592"/>
              <a:gd name="connsiteX111" fmla="*/ 670489 w 825271"/>
              <a:gd name="connsiteY111" fmla="*/ 435930 h 1164592"/>
              <a:gd name="connsiteX112" fmla="*/ 663346 w 825271"/>
              <a:gd name="connsiteY112" fmla="*/ 428786 h 1164592"/>
              <a:gd name="connsiteX113" fmla="*/ 658583 w 825271"/>
              <a:gd name="connsiteY113" fmla="*/ 407355 h 1164592"/>
              <a:gd name="connsiteX114" fmla="*/ 656202 w 825271"/>
              <a:gd name="connsiteY114" fmla="*/ 397830 h 1164592"/>
              <a:gd name="connsiteX115" fmla="*/ 651439 w 825271"/>
              <a:gd name="connsiteY115" fmla="*/ 362111 h 1164592"/>
              <a:gd name="connsiteX116" fmla="*/ 637152 w 825271"/>
              <a:gd name="connsiteY116" fmla="*/ 333536 h 1164592"/>
              <a:gd name="connsiteX117" fmla="*/ 632389 w 825271"/>
              <a:gd name="connsiteY117" fmla="*/ 324011 h 1164592"/>
              <a:gd name="connsiteX118" fmla="*/ 627627 w 825271"/>
              <a:gd name="connsiteY118" fmla="*/ 312105 h 1164592"/>
              <a:gd name="connsiteX119" fmla="*/ 618102 w 825271"/>
              <a:gd name="connsiteY119" fmla="*/ 300199 h 1164592"/>
              <a:gd name="connsiteX120" fmla="*/ 615721 w 825271"/>
              <a:gd name="connsiteY120" fmla="*/ 293055 h 1164592"/>
              <a:gd name="connsiteX121" fmla="*/ 603814 w 825271"/>
              <a:gd name="connsiteY121" fmla="*/ 276386 h 1164592"/>
              <a:gd name="connsiteX122" fmla="*/ 589527 w 825271"/>
              <a:gd name="connsiteY122" fmla="*/ 254955 h 1164592"/>
              <a:gd name="connsiteX123" fmla="*/ 565714 w 825271"/>
              <a:gd name="connsiteY123" fmla="*/ 243049 h 1164592"/>
              <a:gd name="connsiteX124" fmla="*/ 546664 w 825271"/>
              <a:gd name="connsiteY124" fmla="*/ 233524 h 1164592"/>
              <a:gd name="connsiteX125" fmla="*/ 532377 w 825271"/>
              <a:gd name="connsiteY125" fmla="*/ 216855 h 1164592"/>
              <a:gd name="connsiteX126" fmla="*/ 522852 w 825271"/>
              <a:gd name="connsiteY126" fmla="*/ 195424 h 1164592"/>
              <a:gd name="connsiteX127" fmla="*/ 520471 w 825271"/>
              <a:gd name="connsiteY127" fmla="*/ 185899 h 1164592"/>
              <a:gd name="connsiteX128" fmla="*/ 513327 w 825271"/>
              <a:gd name="connsiteY128" fmla="*/ 173992 h 1164592"/>
              <a:gd name="connsiteX129" fmla="*/ 508564 w 825271"/>
              <a:gd name="connsiteY129" fmla="*/ 164467 h 1164592"/>
              <a:gd name="connsiteX130" fmla="*/ 506183 w 825271"/>
              <a:gd name="connsiteY130" fmla="*/ 157324 h 1164592"/>
              <a:gd name="connsiteX131" fmla="*/ 496658 w 825271"/>
              <a:gd name="connsiteY131" fmla="*/ 150180 h 1164592"/>
              <a:gd name="connsiteX132" fmla="*/ 475227 w 825271"/>
              <a:gd name="connsiteY132" fmla="*/ 138274 h 1164592"/>
              <a:gd name="connsiteX133" fmla="*/ 468083 w 825271"/>
              <a:gd name="connsiteY133" fmla="*/ 135892 h 1164592"/>
              <a:gd name="connsiteX134" fmla="*/ 451414 w 825271"/>
              <a:gd name="connsiteY134" fmla="*/ 133511 h 1164592"/>
              <a:gd name="connsiteX135" fmla="*/ 444271 w 825271"/>
              <a:gd name="connsiteY135" fmla="*/ 131130 h 1164592"/>
              <a:gd name="connsiteX136" fmla="*/ 437127 w 825271"/>
              <a:gd name="connsiteY136" fmla="*/ 123986 h 1164592"/>
              <a:gd name="connsiteX137" fmla="*/ 429983 w 825271"/>
              <a:gd name="connsiteY137" fmla="*/ 119224 h 1164592"/>
              <a:gd name="connsiteX138" fmla="*/ 427602 w 825271"/>
              <a:gd name="connsiteY138" fmla="*/ 112080 h 1164592"/>
              <a:gd name="connsiteX139" fmla="*/ 408552 w 825271"/>
              <a:gd name="connsiteY139" fmla="*/ 88267 h 1164592"/>
              <a:gd name="connsiteX140" fmla="*/ 403789 w 825271"/>
              <a:gd name="connsiteY140" fmla="*/ 81124 h 1164592"/>
              <a:gd name="connsiteX141" fmla="*/ 394264 w 825271"/>
              <a:gd name="connsiteY141" fmla="*/ 71599 h 1164592"/>
              <a:gd name="connsiteX142" fmla="*/ 389502 w 825271"/>
              <a:gd name="connsiteY142" fmla="*/ 64455 h 1164592"/>
              <a:gd name="connsiteX143" fmla="*/ 375214 w 825271"/>
              <a:gd name="connsiteY143" fmla="*/ 62074 h 1164592"/>
              <a:gd name="connsiteX144" fmla="*/ 349021 w 825271"/>
              <a:gd name="connsiteY144" fmla="*/ 57311 h 1164592"/>
              <a:gd name="connsiteX145" fmla="*/ 284727 w 825271"/>
              <a:gd name="connsiteY145" fmla="*/ 52549 h 1164592"/>
              <a:gd name="connsiteX146" fmla="*/ 282346 w 825271"/>
              <a:gd name="connsiteY146" fmla="*/ 43024 h 1164592"/>
              <a:gd name="connsiteX147" fmla="*/ 279964 w 825271"/>
              <a:gd name="connsiteY147" fmla="*/ 14449 h 1164592"/>
              <a:gd name="connsiteX148" fmla="*/ 272821 w 825271"/>
              <a:gd name="connsiteY148" fmla="*/ 12067 h 1164592"/>
              <a:gd name="connsiteX149" fmla="*/ 246627 w 825271"/>
              <a:gd name="connsiteY149" fmla="*/ 16830 h 1164592"/>
              <a:gd name="connsiteX150" fmla="*/ 234721 w 825271"/>
              <a:gd name="connsiteY150" fmla="*/ 23974 h 1164592"/>
              <a:gd name="connsiteX151" fmla="*/ 196621 w 825271"/>
              <a:gd name="connsiteY151" fmla="*/ 19211 h 1164592"/>
              <a:gd name="connsiteX152" fmla="*/ 189477 w 825271"/>
              <a:gd name="connsiteY152" fmla="*/ 14449 h 1164592"/>
              <a:gd name="connsiteX153" fmla="*/ 177571 w 825271"/>
              <a:gd name="connsiteY153" fmla="*/ 12067 h 1164592"/>
              <a:gd name="connsiteX154" fmla="*/ 170427 w 825271"/>
              <a:gd name="connsiteY154" fmla="*/ 9686 h 1164592"/>
              <a:gd name="connsiteX155" fmla="*/ 153758 w 825271"/>
              <a:gd name="connsiteY155" fmla="*/ 4924 h 1164592"/>
              <a:gd name="connsiteX156" fmla="*/ 156139 w 825271"/>
              <a:gd name="connsiteY156" fmla="*/ 161 h 1164592"/>
              <a:gd name="connsiteX0" fmla="*/ 156139 w 825271"/>
              <a:gd name="connsiteY0" fmla="*/ 161 h 1164592"/>
              <a:gd name="connsiteX1" fmla="*/ 148996 w 825271"/>
              <a:gd name="connsiteY1" fmla="*/ 12067 h 1164592"/>
              <a:gd name="connsiteX2" fmla="*/ 144233 w 825271"/>
              <a:gd name="connsiteY2" fmla="*/ 19211 h 1164592"/>
              <a:gd name="connsiteX3" fmla="*/ 153758 w 825271"/>
              <a:gd name="connsiteY3" fmla="*/ 112080 h 1164592"/>
              <a:gd name="connsiteX4" fmla="*/ 134708 w 825271"/>
              <a:gd name="connsiteY4" fmla="*/ 159705 h 1164592"/>
              <a:gd name="connsiteX5" fmla="*/ 113277 w 825271"/>
              <a:gd name="connsiteY5" fmla="*/ 207330 h 1164592"/>
              <a:gd name="connsiteX6" fmla="*/ 63270 w 825271"/>
              <a:gd name="connsiteY6" fmla="*/ 254955 h 1164592"/>
              <a:gd name="connsiteX7" fmla="*/ 32314 w 825271"/>
              <a:gd name="connsiteY7" fmla="*/ 335917 h 1164592"/>
              <a:gd name="connsiteX8" fmla="*/ 27552 w 825271"/>
              <a:gd name="connsiteY8" fmla="*/ 378780 h 1164592"/>
              <a:gd name="connsiteX9" fmla="*/ 6121 w 825271"/>
              <a:gd name="connsiteY9" fmla="*/ 445455 h 1164592"/>
              <a:gd name="connsiteX10" fmla="*/ 1358 w 825271"/>
              <a:gd name="connsiteY10" fmla="*/ 514511 h 1164592"/>
              <a:gd name="connsiteX11" fmla="*/ 3739 w 825271"/>
              <a:gd name="connsiteY11" fmla="*/ 554992 h 1164592"/>
              <a:gd name="connsiteX12" fmla="*/ 51365 w 825271"/>
              <a:gd name="connsiteY12" fmla="*/ 595474 h 1164592"/>
              <a:gd name="connsiteX13" fmla="*/ 56127 w 825271"/>
              <a:gd name="connsiteY13" fmla="*/ 657386 h 1164592"/>
              <a:gd name="connsiteX14" fmla="*/ 70414 w 825271"/>
              <a:gd name="connsiteY14" fmla="*/ 685961 h 1164592"/>
              <a:gd name="connsiteX15" fmla="*/ 151377 w 825271"/>
              <a:gd name="connsiteY15" fmla="*/ 724061 h 1164592"/>
              <a:gd name="connsiteX16" fmla="*/ 191858 w 825271"/>
              <a:gd name="connsiteY16" fmla="*/ 764542 h 1164592"/>
              <a:gd name="connsiteX17" fmla="*/ 215671 w 825271"/>
              <a:gd name="connsiteY17" fmla="*/ 828836 h 1164592"/>
              <a:gd name="connsiteX18" fmla="*/ 218052 w 825271"/>
              <a:gd name="connsiteY18" fmla="*/ 838361 h 1164592"/>
              <a:gd name="connsiteX19" fmla="*/ 225196 w 825271"/>
              <a:gd name="connsiteY19" fmla="*/ 857411 h 1164592"/>
              <a:gd name="connsiteX20" fmla="*/ 232339 w 825271"/>
              <a:gd name="connsiteY20" fmla="*/ 874080 h 1164592"/>
              <a:gd name="connsiteX21" fmla="*/ 244246 w 825271"/>
              <a:gd name="connsiteY21" fmla="*/ 890749 h 1164592"/>
              <a:gd name="connsiteX22" fmla="*/ 253771 w 825271"/>
              <a:gd name="connsiteY22" fmla="*/ 905036 h 1164592"/>
              <a:gd name="connsiteX23" fmla="*/ 258533 w 825271"/>
              <a:gd name="connsiteY23" fmla="*/ 912180 h 1164592"/>
              <a:gd name="connsiteX24" fmla="*/ 260914 w 825271"/>
              <a:gd name="connsiteY24" fmla="*/ 919324 h 1164592"/>
              <a:gd name="connsiteX25" fmla="*/ 263296 w 825271"/>
              <a:gd name="connsiteY25" fmla="*/ 931230 h 1164592"/>
              <a:gd name="connsiteX26" fmla="*/ 277583 w 825271"/>
              <a:gd name="connsiteY26" fmla="*/ 952661 h 1164592"/>
              <a:gd name="connsiteX27" fmla="*/ 284727 w 825271"/>
              <a:gd name="connsiteY27" fmla="*/ 957424 h 1164592"/>
              <a:gd name="connsiteX28" fmla="*/ 294252 w 825271"/>
              <a:gd name="connsiteY28" fmla="*/ 964567 h 1164592"/>
              <a:gd name="connsiteX29" fmla="*/ 310921 w 825271"/>
              <a:gd name="connsiteY29" fmla="*/ 978855 h 1164592"/>
              <a:gd name="connsiteX30" fmla="*/ 313302 w 825271"/>
              <a:gd name="connsiteY30" fmla="*/ 985999 h 1164592"/>
              <a:gd name="connsiteX31" fmla="*/ 299014 w 825271"/>
              <a:gd name="connsiteY31" fmla="*/ 1002667 h 1164592"/>
              <a:gd name="connsiteX32" fmla="*/ 291871 w 825271"/>
              <a:gd name="connsiteY32" fmla="*/ 1009811 h 1164592"/>
              <a:gd name="connsiteX33" fmla="*/ 294252 w 825271"/>
              <a:gd name="connsiteY33" fmla="*/ 1024099 h 1164592"/>
              <a:gd name="connsiteX34" fmla="*/ 301396 w 825271"/>
              <a:gd name="connsiteY34" fmla="*/ 1031242 h 1164592"/>
              <a:gd name="connsiteX35" fmla="*/ 318064 w 825271"/>
              <a:gd name="connsiteY35" fmla="*/ 1038386 h 1164592"/>
              <a:gd name="connsiteX36" fmla="*/ 341877 w 825271"/>
              <a:gd name="connsiteY36" fmla="*/ 1036005 h 1164592"/>
              <a:gd name="connsiteX37" fmla="*/ 363308 w 825271"/>
              <a:gd name="connsiteY37" fmla="*/ 1019336 h 1164592"/>
              <a:gd name="connsiteX38" fmla="*/ 379977 w 825271"/>
              <a:gd name="connsiteY38" fmla="*/ 1028861 h 1164592"/>
              <a:gd name="connsiteX39" fmla="*/ 382358 w 825271"/>
              <a:gd name="connsiteY39" fmla="*/ 1038386 h 1164592"/>
              <a:gd name="connsiteX40" fmla="*/ 379977 w 825271"/>
              <a:gd name="connsiteY40" fmla="*/ 1059817 h 1164592"/>
              <a:gd name="connsiteX41" fmla="*/ 370452 w 825271"/>
              <a:gd name="connsiteY41" fmla="*/ 1069342 h 1164592"/>
              <a:gd name="connsiteX42" fmla="*/ 356164 w 825271"/>
              <a:gd name="connsiteY42" fmla="*/ 1076486 h 1164592"/>
              <a:gd name="connsiteX43" fmla="*/ 337114 w 825271"/>
              <a:gd name="connsiteY43" fmla="*/ 1095536 h 1164592"/>
              <a:gd name="connsiteX44" fmla="*/ 341877 w 825271"/>
              <a:gd name="connsiteY44" fmla="*/ 1116967 h 1164592"/>
              <a:gd name="connsiteX45" fmla="*/ 360927 w 825271"/>
              <a:gd name="connsiteY45" fmla="*/ 1126492 h 1164592"/>
              <a:gd name="connsiteX46" fmla="*/ 368071 w 825271"/>
              <a:gd name="connsiteY46" fmla="*/ 1131255 h 1164592"/>
              <a:gd name="connsiteX47" fmla="*/ 377596 w 825271"/>
              <a:gd name="connsiteY47" fmla="*/ 1136017 h 1164592"/>
              <a:gd name="connsiteX48" fmla="*/ 394264 w 825271"/>
              <a:gd name="connsiteY48" fmla="*/ 1150305 h 1164592"/>
              <a:gd name="connsiteX49" fmla="*/ 401408 w 825271"/>
              <a:gd name="connsiteY49" fmla="*/ 1159830 h 1164592"/>
              <a:gd name="connsiteX50" fmla="*/ 410933 w 825271"/>
              <a:gd name="connsiteY50" fmla="*/ 1164592 h 1164592"/>
              <a:gd name="connsiteX51" fmla="*/ 434746 w 825271"/>
              <a:gd name="connsiteY51" fmla="*/ 1159830 h 1164592"/>
              <a:gd name="connsiteX52" fmla="*/ 441889 w 825271"/>
              <a:gd name="connsiteY52" fmla="*/ 1152686 h 1164592"/>
              <a:gd name="connsiteX53" fmla="*/ 451414 w 825271"/>
              <a:gd name="connsiteY53" fmla="*/ 1145542 h 1164592"/>
              <a:gd name="connsiteX54" fmla="*/ 472846 w 825271"/>
              <a:gd name="connsiteY54" fmla="*/ 1136017 h 1164592"/>
              <a:gd name="connsiteX55" fmla="*/ 494277 w 825271"/>
              <a:gd name="connsiteY55" fmla="*/ 1126492 h 1164592"/>
              <a:gd name="connsiteX56" fmla="*/ 584764 w 825271"/>
              <a:gd name="connsiteY56" fmla="*/ 1121730 h 1164592"/>
              <a:gd name="connsiteX57" fmla="*/ 596671 w 825271"/>
              <a:gd name="connsiteY57" fmla="*/ 1119349 h 1164592"/>
              <a:gd name="connsiteX58" fmla="*/ 606196 w 825271"/>
              <a:gd name="connsiteY58" fmla="*/ 1114586 h 1164592"/>
              <a:gd name="connsiteX59" fmla="*/ 613339 w 825271"/>
              <a:gd name="connsiteY59" fmla="*/ 1112205 h 1164592"/>
              <a:gd name="connsiteX60" fmla="*/ 618102 w 825271"/>
              <a:gd name="connsiteY60" fmla="*/ 1102680 h 1164592"/>
              <a:gd name="connsiteX61" fmla="*/ 620483 w 825271"/>
              <a:gd name="connsiteY61" fmla="*/ 1093155 h 1164592"/>
              <a:gd name="connsiteX62" fmla="*/ 608577 w 825271"/>
              <a:gd name="connsiteY62" fmla="*/ 1078867 h 1164592"/>
              <a:gd name="connsiteX63" fmla="*/ 603814 w 825271"/>
              <a:gd name="connsiteY63" fmla="*/ 1071724 h 1164592"/>
              <a:gd name="connsiteX64" fmla="*/ 601433 w 825271"/>
              <a:gd name="connsiteY64" fmla="*/ 1024099 h 1164592"/>
              <a:gd name="connsiteX65" fmla="*/ 603814 w 825271"/>
              <a:gd name="connsiteY65" fmla="*/ 1014574 h 1164592"/>
              <a:gd name="connsiteX66" fmla="*/ 608577 w 825271"/>
              <a:gd name="connsiteY66" fmla="*/ 1007430 h 1164592"/>
              <a:gd name="connsiteX67" fmla="*/ 618102 w 825271"/>
              <a:gd name="connsiteY67" fmla="*/ 988380 h 1164592"/>
              <a:gd name="connsiteX68" fmla="*/ 613339 w 825271"/>
              <a:gd name="connsiteY68" fmla="*/ 945517 h 1164592"/>
              <a:gd name="connsiteX69" fmla="*/ 606196 w 825271"/>
              <a:gd name="connsiteY69" fmla="*/ 933611 h 1164592"/>
              <a:gd name="connsiteX70" fmla="*/ 601433 w 825271"/>
              <a:gd name="connsiteY70" fmla="*/ 890749 h 1164592"/>
              <a:gd name="connsiteX71" fmla="*/ 603814 w 825271"/>
              <a:gd name="connsiteY71" fmla="*/ 850267 h 1164592"/>
              <a:gd name="connsiteX72" fmla="*/ 620483 w 825271"/>
              <a:gd name="connsiteY72" fmla="*/ 831217 h 1164592"/>
              <a:gd name="connsiteX73" fmla="*/ 627627 w 825271"/>
              <a:gd name="connsiteY73" fmla="*/ 826455 h 1164592"/>
              <a:gd name="connsiteX74" fmla="*/ 641914 w 825271"/>
              <a:gd name="connsiteY74" fmla="*/ 821692 h 1164592"/>
              <a:gd name="connsiteX75" fmla="*/ 653821 w 825271"/>
              <a:gd name="connsiteY75" fmla="*/ 814549 h 1164592"/>
              <a:gd name="connsiteX76" fmla="*/ 672871 w 825271"/>
              <a:gd name="connsiteY76" fmla="*/ 809786 h 1164592"/>
              <a:gd name="connsiteX77" fmla="*/ 680014 w 825271"/>
              <a:gd name="connsiteY77" fmla="*/ 807405 h 1164592"/>
              <a:gd name="connsiteX78" fmla="*/ 680014 w 825271"/>
              <a:gd name="connsiteY78" fmla="*/ 709774 h 1164592"/>
              <a:gd name="connsiteX79" fmla="*/ 663346 w 825271"/>
              <a:gd name="connsiteY79" fmla="*/ 697867 h 1164592"/>
              <a:gd name="connsiteX80" fmla="*/ 665727 w 825271"/>
              <a:gd name="connsiteY80" fmla="*/ 685961 h 1164592"/>
              <a:gd name="connsiteX81" fmla="*/ 682396 w 825271"/>
              <a:gd name="connsiteY81" fmla="*/ 688342 h 1164592"/>
              <a:gd name="connsiteX82" fmla="*/ 706208 w 825271"/>
              <a:gd name="connsiteY82" fmla="*/ 685961 h 1164592"/>
              <a:gd name="connsiteX83" fmla="*/ 713352 w 825271"/>
              <a:gd name="connsiteY83" fmla="*/ 678817 h 1164592"/>
              <a:gd name="connsiteX84" fmla="*/ 718114 w 825271"/>
              <a:gd name="connsiteY84" fmla="*/ 671674 h 1164592"/>
              <a:gd name="connsiteX85" fmla="*/ 737164 w 825271"/>
              <a:gd name="connsiteY85" fmla="*/ 662149 h 1164592"/>
              <a:gd name="connsiteX86" fmla="*/ 763358 w 825271"/>
              <a:gd name="connsiteY86" fmla="*/ 640717 h 1164592"/>
              <a:gd name="connsiteX87" fmla="*/ 782408 w 825271"/>
              <a:gd name="connsiteY87" fmla="*/ 635955 h 1164592"/>
              <a:gd name="connsiteX88" fmla="*/ 791933 w 825271"/>
              <a:gd name="connsiteY88" fmla="*/ 631192 h 1164592"/>
              <a:gd name="connsiteX89" fmla="*/ 808602 w 825271"/>
              <a:gd name="connsiteY89" fmla="*/ 626430 h 1164592"/>
              <a:gd name="connsiteX90" fmla="*/ 813364 w 825271"/>
              <a:gd name="connsiteY90" fmla="*/ 619286 h 1164592"/>
              <a:gd name="connsiteX91" fmla="*/ 820508 w 825271"/>
              <a:gd name="connsiteY91" fmla="*/ 612142 h 1164592"/>
              <a:gd name="connsiteX92" fmla="*/ 825271 w 825271"/>
              <a:gd name="connsiteY92" fmla="*/ 602617 h 1164592"/>
              <a:gd name="connsiteX93" fmla="*/ 820508 w 825271"/>
              <a:gd name="connsiteY93" fmla="*/ 593092 h 1164592"/>
              <a:gd name="connsiteX94" fmla="*/ 810983 w 825271"/>
              <a:gd name="connsiteY94" fmla="*/ 590711 h 1164592"/>
              <a:gd name="connsiteX95" fmla="*/ 799077 w 825271"/>
              <a:gd name="connsiteY95" fmla="*/ 588330 h 1164592"/>
              <a:gd name="connsiteX96" fmla="*/ 796696 w 825271"/>
              <a:gd name="connsiteY96" fmla="*/ 581186 h 1164592"/>
              <a:gd name="connsiteX97" fmla="*/ 791933 w 825271"/>
              <a:gd name="connsiteY97" fmla="*/ 574042 h 1164592"/>
              <a:gd name="connsiteX98" fmla="*/ 789552 w 825271"/>
              <a:gd name="connsiteY98" fmla="*/ 562136 h 1164592"/>
              <a:gd name="connsiteX99" fmla="*/ 787171 w 825271"/>
              <a:gd name="connsiteY99" fmla="*/ 554992 h 1164592"/>
              <a:gd name="connsiteX100" fmla="*/ 794314 w 825271"/>
              <a:gd name="connsiteY100" fmla="*/ 547849 h 1164592"/>
              <a:gd name="connsiteX101" fmla="*/ 780027 w 825271"/>
              <a:gd name="connsiteY101" fmla="*/ 538324 h 1164592"/>
              <a:gd name="connsiteX102" fmla="*/ 770502 w 825271"/>
              <a:gd name="connsiteY102" fmla="*/ 524036 h 1164592"/>
              <a:gd name="connsiteX103" fmla="*/ 765739 w 825271"/>
              <a:gd name="connsiteY103" fmla="*/ 504986 h 1164592"/>
              <a:gd name="connsiteX104" fmla="*/ 763358 w 825271"/>
              <a:gd name="connsiteY104" fmla="*/ 495461 h 1164592"/>
              <a:gd name="connsiteX105" fmla="*/ 758596 w 825271"/>
              <a:gd name="connsiteY105" fmla="*/ 481174 h 1164592"/>
              <a:gd name="connsiteX106" fmla="*/ 732402 w 825271"/>
              <a:gd name="connsiteY106" fmla="*/ 469267 h 1164592"/>
              <a:gd name="connsiteX107" fmla="*/ 718114 w 825271"/>
              <a:gd name="connsiteY107" fmla="*/ 464505 h 1164592"/>
              <a:gd name="connsiteX108" fmla="*/ 710971 w 825271"/>
              <a:gd name="connsiteY108" fmla="*/ 459742 h 1164592"/>
              <a:gd name="connsiteX109" fmla="*/ 684777 w 825271"/>
              <a:gd name="connsiteY109" fmla="*/ 450217 h 1164592"/>
              <a:gd name="connsiteX110" fmla="*/ 670489 w 825271"/>
              <a:gd name="connsiteY110" fmla="*/ 435930 h 1164592"/>
              <a:gd name="connsiteX111" fmla="*/ 663346 w 825271"/>
              <a:gd name="connsiteY111" fmla="*/ 428786 h 1164592"/>
              <a:gd name="connsiteX112" fmla="*/ 658583 w 825271"/>
              <a:gd name="connsiteY112" fmla="*/ 407355 h 1164592"/>
              <a:gd name="connsiteX113" fmla="*/ 656202 w 825271"/>
              <a:gd name="connsiteY113" fmla="*/ 397830 h 1164592"/>
              <a:gd name="connsiteX114" fmla="*/ 651439 w 825271"/>
              <a:gd name="connsiteY114" fmla="*/ 362111 h 1164592"/>
              <a:gd name="connsiteX115" fmla="*/ 637152 w 825271"/>
              <a:gd name="connsiteY115" fmla="*/ 333536 h 1164592"/>
              <a:gd name="connsiteX116" fmla="*/ 632389 w 825271"/>
              <a:gd name="connsiteY116" fmla="*/ 324011 h 1164592"/>
              <a:gd name="connsiteX117" fmla="*/ 627627 w 825271"/>
              <a:gd name="connsiteY117" fmla="*/ 312105 h 1164592"/>
              <a:gd name="connsiteX118" fmla="*/ 618102 w 825271"/>
              <a:gd name="connsiteY118" fmla="*/ 300199 h 1164592"/>
              <a:gd name="connsiteX119" fmla="*/ 615721 w 825271"/>
              <a:gd name="connsiteY119" fmla="*/ 293055 h 1164592"/>
              <a:gd name="connsiteX120" fmla="*/ 603814 w 825271"/>
              <a:gd name="connsiteY120" fmla="*/ 276386 h 1164592"/>
              <a:gd name="connsiteX121" fmla="*/ 589527 w 825271"/>
              <a:gd name="connsiteY121" fmla="*/ 254955 h 1164592"/>
              <a:gd name="connsiteX122" fmla="*/ 565714 w 825271"/>
              <a:gd name="connsiteY122" fmla="*/ 243049 h 1164592"/>
              <a:gd name="connsiteX123" fmla="*/ 546664 w 825271"/>
              <a:gd name="connsiteY123" fmla="*/ 233524 h 1164592"/>
              <a:gd name="connsiteX124" fmla="*/ 532377 w 825271"/>
              <a:gd name="connsiteY124" fmla="*/ 216855 h 1164592"/>
              <a:gd name="connsiteX125" fmla="*/ 522852 w 825271"/>
              <a:gd name="connsiteY125" fmla="*/ 195424 h 1164592"/>
              <a:gd name="connsiteX126" fmla="*/ 520471 w 825271"/>
              <a:gd name="connsiteY126" fmla="*/ 185899 h 1164592"/>
              <a:gd name="connsiteX127" fmla="*/ 513327 w 825271"/>
              <a:gd name="connsiteY127" fmla="*/ 173992 h 1164592"/>
              <a:gd name="connsiteX128" fmla="*/ 508564 w 825271"/>
              <a:gd name="connsiteY128" fmla="*/ 164467 h 1164592"/>
              <a:gd name="connsiteX129" fmla="*/ 506183 w 825271"/>
              <a:gd name="connsiteY129" fmla="*/ 157324 h 1164592"/>
              <a:gd name="connsiteX130" fmla="*/ 496658 w 825271"/>
              <a:gd name="connsiteY130" fmla="*/ 150180 h 1164592"/>
              <a:gd name="connsiteX131" fmla="*/ 475227 w 825271"/>
              <a:gd name="connsiteY131" fmla="*/ 138274 h 1164592"/>
              <a:gd name="connsiteX132" fmla="*/ 468083 w 825271"/>
              <a:gd name="connsiteY132" fmla="*/ 135892 h 1164592"/>
              <a:gd name="connsiteX133" fmla="*/ 451414 w 825271"/>
              <a:gd name="connsiteY133" fmla="*/ 133511 h 1164592"/>
              <a:gd name="connsiteX134" fmla="*/ 444271 w 825271"/>
              <a:gd name="connsiteY134" fmla="*/ 131130 h 1164592"/>
              <a:gd name="connsiteX135" fmla="*/ 437127 w 825271"/>
              <a:gd name="connsiteY135" fmla="*/ 123986 h 1164592"/>
              <a:gd name="connsiteX136" fmla="*/ 429983 w 825271"/>
              <a:gd name="connsiteY136" fmla="*/ 119224 h 1164592"/>
              <a:gd name="connsiteX137" fmla="*/ 427602 w 825271"/>
              <a:gd name="connsiteY137" fmla="*/ 112080 h 1164592"/>
              <a:gd name="connsiteX138" fmla="*/ 408552 w 825271"/>
              <a:gd name="connsiteY138" fmla="*/ 88267 h 1164592"/>
              <a:gd name="connsiteX139" fmla="*/ 403789 w 825271"/>
              <a:gd name="connsiteY139" fmla="*/ 81124 h 1164592"/>
              <a:gd name="connsiteX140" fmla="*/ 394264 w 825271"/>
              <a:gd name="connsiteY140" fmla="*/ 71599 h 1164592"/>
              <a:gd name="connsiteX141" fmla="*/ 389502 w 825271"/>
              <a:gd name="connsiteY141" fmla="*/ 64455 h 1164592"/>
              <a:gd name="connsiteX142" fmla="*/ 375214 w 825271"/>
              <a:gd name="connsiteY142" fmla="*/ 62074 h 1164592"/>
              <a:gd name="connsiteX143" fmla="*/ 349021 w 825271"/>
              <a:gd name="connsiteY143" fmla="*/ 57311 h 1164592"/>
              <a:gd name="connsiteX144" fmla="*/ 284727 w 825271"/>
              <a:gd name="connsiteY144" fmla="*/ 52549 h 1164592"/>
              <a:gd name="connsiteX145" fmla="*/ 282346 w 825271"/>
              <a:gd name="connsiteY145" fmla="*/ 43024 h 1164592"/>
              <a:gd name="connsiteX146" fmla="*/ 279964 w 825271"/>
              <a:gd name="connsiteY146" fmla="*/ 14449 h 1164592"/>
              <a:gd name="connsiteX147" fmla="*/ 272821 w 825271"/>
              <a:gd name="connsiteY147" fmla="*/ 12067 h 1164592"/>
              <a:gd name="connsiteX148" fmla="*/ 246627 w 825271"/>
              <a:gd name="connsiteY148" fmla="*/ 16830 h 1164592"/>
              <a:gd name="connsiteX149" fmla="*/ 234721 w 825271"/>
              <a:gd name="connsiteY149" fmla="*/ 23974 h 1164592"/>
              <a:gd name="connsiteX150" fmla="*/ 196621 w 825271"/>
              <a:gd name="connsiteY150" fmla="*/ 19211 h 1164592"/>
              <a:gd name="connsiteX151" fmla="*/ 189477 w 825271"/>
              <a:gd name="connsiteY151" fmla="*/ 14449 h 1164592"/>
              <a:gd name="connsiteX152" fmla="*/ 177571 w 825271"/>
              <a:gd name="connsiteY152" fmla="*/ 12067 h 1164592"/>
              <a:gd name="connsiteX153" fmla="*/ 170427 w 825271"/>
              <a:gd name="connsiteY153" fmla="*/ 9686 h 1164592"/>
              <a:gd name="connsiteX154" fmla="*/ 153758 w 825271"/>
              <a:gd name="connsiteY154" fmla="*/ 4924 h 1164592"/>
              <a:gd name="connsiteX155" fmla="*/ 156139 w 825271"/>
              <a:gd name="connsiteY155" fmla="*/ 161 h 1164592"/>
              <a:gd name="connsiteX0" fmla="*/ 156139 w 825271"/>
              <a:gd name="connsiteY0" fmla="*/ 161 h 1164592"/>
              <a:gd name="connsiteX1" fmla="*/ 148996 w 825271"/>
              <a:gd name="connsiteY1" fmla="*/ 12067 h 1164592"/>
              <a:gd name="connsiteX2" fmla="*/ 144233 w 825271"/>
              <a:gd name="connsiteY2" fmla="*/ 19211 h 1164592"/>
              <a:gd name="connsiteX3" fmla="*/ 153758 w 825271"/>
              <a:gd name="connsiteY3" fmla="*/ 112080 h 1164592"/>
              <a:gd name="connsiteX4" fmla="*/ 134708 w 825271"/>
              <a:gd name="connsiteY4" fmla="*/ 159705 h 1164592"/>
              <a:gd name="connsiteX5" fmla="*/ 113277 w 825271"/>
              <a:gd name="connsiteY5" fmla="*/ 207330 h 1164592"/>
              <a:gd name="connsiteX6" fmla="*/ 63270 w 825271"/>
              <a:gd name="connsiteY6" fmla="*/ 254955 h 1164592"/>
              <a:gd name="connsiteX7" fmla="*/ 32314 w 825271"/>
              <a:gd name="connsiteY7" fmla="*/ 335917 h 1164592"/>
              <a:gd name="connsiteX8" fmla="*/ 27552 w 825271"/>
              <a:gd name="connsiteY8" fmla="*/ 378780 h 1164592"/>
              <a:gd name="connsiteX9" fmla="*/ 6121 w 825271"/>
              <a:gd name="connsiteY9" fmla="*/ 445455 h 1164592"/>
              <a:gd name="connsiteX10" fmla="*/ 1358 w 825271"/>
              <a:gd name="connsiteY10" fmla="*/ 514511 h 1164592"/>
              <a:gd name="connsiteX11" fmla="*/ 3739 w 825271"/>
              <a:gd name="connsiteY11" fmla="*/ 554992 h 1164592"/>
              <a:gd name="connsiteX12" fmla="*/ 51365 w 825271"/>
              <a:gd name="connsiteY12" fmla="*/ 595474 h 1164592"/>
              <a:gd name="connsiteX13" fmla="*/ 56127 w 825271"/>
              <a:gd name="connsiteY13" fmla="*/ 657386 h 1164592"/>
              <a:gd name="connsiteX14" fmla="*/ 70414 w 825271"/>
              <a:gd name="connsiteY14" fmla="*/ 685961 h 1164592"/>
              <a:gd name="connsiteX15" fmla="*/ 151377 w 825271"/>
              <a:gd name="connsiteY15" fmla="*/ 724061 h 1164592"/>
              <a:gd name="connsiteX16" fmla="*/ 191858 w 825271"/>
              <a:gd name="connsiteY16" fmla="*/ 764542 h 1164592"/>
              <a:gd name="connsiteX17" fmla="*/ 215671 w 825271"/>
              <a:gd name="connsiteY17" fmla="*/ 828836 h 1164592"/>
              <a:gd name="connsiteX18" fmla="*/ 218052 w 825271"/>
              <a:gd name="connsiteY18" fmla="*/ 838361 h 1164592"/>
              <a:gd name="connsiteX19" fmla="*/ 225196 w 825271"/>
              <a:gd name="connsiteY19" fmla="*/ 857411 h 1164592"/>
              <a:gd name="connsiteX20" fmla="*/ 244246 w 825271"/>
              <a:gd name="connsiteY20" fmla="*/ 890749 h 1164592"/>
              <a:gd name="connsiteX21" fmla="*/ 253771 w 825271"/>
              <a:gd name="connsiteY21" fmla="*/ 905036 h 1164592"/>
              <a:gd name="connsiteX22" fmla="*/ 258533 w 825271"/>
              <a:gd name="connsiteY22" fmla="*/ 912180 h 1164592"/>
              <a:gd name="connsiteX23" fmla="*/ 260914 w 825271"/>
              <a:gd name="connsiteY23" fmla="*/ 919324 h 1164592"/>
              <a:gd name="connsiteX24" fmla="*/ 263296 w 825271"/>
              <a:gd name="connsiteY24" fmla="*/ 931230 h 1164592"/>
              <a:gd name="connsiteX25" fmla="*/ 277583 w 825271"/>
              <a:gd name="connsiteY25" fmla="*/ 952661 h 1164592"/>
              <a:gd name="connsiteX26" fmla="*/ 284727 w 825271"/>
              <a:gd name="connsiteY26" fmla="*/ 957424 h 1164592"/>
              <a:gd name="connsiteX27" fmla="*/ 294252 w 825271"/>
              <a:gd name="connsiteY27" fmla="*/ 964567 h 1164592"/>
              <a:gd name="connsiteX28" fmla="*/ 310921 w 825271"/>
              <a:gd name="connsiteY28" fmla="*/ 978855 h 1164592"/>
              <a:gd name="connsiteX29" fmla="*/ 313302 w 825271"/>
              <a:gd name="connsiteY29" fmla="*/ 985999 h 1164592"/>
              <a:gd name="connsiteX30" fmla="*/ 299014 w 825271"/>
              <a:gd name="connsiteY30" fmla="*/ 1002667 h 1164592"/>
              <a:gd name="connsiteX31" fmla="*/ 291871 w 825271"/>
              <a:gd name="connsiteY31" fmla="*/ 1009811 h 1164592"/>
              <a:gd name="connsiteX32" fmla="*/ 294252 w 825271"/>
              <a:gd name="connsiteY32" fmla="*/ 1024099 h 1164592"/>
              <a:gd name="connsiteX33" fmla="*/ 301396 w 825271"/>
              <a:gd name="connsiteY33" fmla="*/ 1031242 h 1164592"/>
              <a:gd name="connsiteX34" fmla="*/ 318064 w 825271"/>
              <a:gd name="connsiteY34" fmla="*/ 1038386 h 1164592"/>
              <a:gd name="connsiteX35" fmla="*/ 341877 w 825271"/>
              <a:gd name="connsiteY35" fmla="*/ 1036005 h 1164592"/>
              <a:gd name="connsiteX36" fmla="*/ 363308 w 825271"/>
              <a:gd name="connsiteY36" fmla="*/ 1019336 h 1164592"/>
              <a:gd name="connsiteX37" fmla="*/ 379977 w 825271"/>
              <a:gd name="connsiteY37" fmla="*/ 1028861 h 1164592"/>
              <a:gd name="connsiteX38" fmla="*/ 382358 w 825271"/>
              <a:gd name="connsiteY38" fmla="*/ 1038386 h 1164592"/>
              <a:gd name="connsiteX39" fmla="*/ 379977 w 825271"/>
              <a:gd name="connsiteY39" fmla="*/ 1059817 h 1164592"/>
              <a:gd name="connsiteX40" fmla="*/ 370452 w 825271"/>
              <a:gd name="connsiteY40" fmla="*/ 1069342 h 1164592"/>
              <a:gd name="connsiteX41" fmla="*/ 356164 w 825271"/>
              <a:gd name="connsiteY41" fmla="*/ 1076486 h 1164592"/>
              <a:gd name="connsiteX42" fmla="*/ 337114 w 825271"/>
              <a:gd name="connsiteY42" fmla="*/ 1095536 h 1164592"/>
              <a:gd name="connsiteX43" fmla="*/ 341877 w 825271"/>
              <a:gd name="connsiteY43" fmla="*/ 1116967 h 1164592"/>
              <a:gd name="connsiteX44" fmla="*/ 360927 w 825271"/>
              <a:gd name="connsiteY44" fmla="*/ 1126492 h 1164592"/>
              <a:gd name="connsiteX45" fmla="*/ 368071 w 825271"/>
              <a:gd name="connsiteY45" fmla="*/ 1131255 h 1164592"/>
              <a:gd name="connsiteX46" fmla="*/ 377596 w 825271"/>
              <a:gd name="connsiteY46" fmla="*/ 1136017 h 1164592"/>
              <a:gd name="connsiteX47" fmla="*/ 394264 w 825271"/>
              <a:gd name="connsiteY47" fmla="*/ 1150305 h 1164592"/>
              <a:gd name="connsiteX48" fmla="*/ 401408 w 825271"/>
              <a:gd name="connsiteY48" fmla="*/ 1159830 h 1164592"/>
              <a:gd name="connsiteX49" fmla="*/ 410933 w 825271"/>
              <a:gd name="connsiteY49" fmla="*/ 1164592 h 1164592"/>
              <a:gd name="connsiteX50" fmla="*/ 434746 w 825271"/>
              <a:gd name="connsiteY50" fmla="*/ 1159830 h 1164592"/>
              <a:gd name="connsiteX51" fmla="*/ 441889 w 825271"/>
              <a:gd name="connsiteY51" fmla="*/ 1152686 h 1164592"/>
              <a:gd name="connsiteX52" fmla="*/ 451414 w 825271"/>
              <a:gd name="connsiteY52" fmla="*/ 1145542 h 1164592"/>
              <a:gd name="connsiteX53" fmla="*/ 472846 w 825271"/>
              <a:gd name="connsiteY53" fmla="*/ 1136017 h 1164592"/>
              <a:gd name="connsiteX54" fmla="*/ 494277 w 825271"/>
              <a:gd name="connsiteY54" fmla="*/ 1126492 h 1164592"/>
              <a:gd name="connsiteX55" fmla="*/ 584764 w 825271"/>
              <a:gd name="connsiteY55" fmla="*/ 1121730 h 1164592"/>
              <a:gd name="connsiteX56" fmla="*/ 596671 w 825271"/>
              <a:gd name="connsiteY56" fmla="*/ 1119349 h 1164592"/>
              <a:gd name="connsiteX57" fmla="*/ 606196 w 825271"/>
              <a:gd name="connsiteY57" fmla="*/ 1114586 h 1164592"/>
              <a:gd name="connsiteX58" fmla="*/ 613339 w 825271"/>
              <a:gd name="connsiteY58" fmla="*/ 1112205 h 1164592"/>
              <a:gd name="connsiteX59" fmla="*/ 618102 w 825271"/>
              <a:gd name="connsiteY59" fmla="*/ 1102680 h 1164592"/>
              <a:gd name="connsiteX60" fmla="*/ 620483 w 825271"/>
              <a:gd name="connsiteY60" fmla="*/ 1093155 h 1164592"/>
              <a:gd name="connsiteX61" fmla="*/ 608577 w 825271"/>
              <a:gd name="connsiteY61" fmla="*/ 1078867 h 1164592"/>
              <a:gd name="connsiteX62" fmla="*/ 603814 w 825271"/>
              <a:gd name="connsiteY62" fmla="*/ 1071724 h 1164592"/>
              <a:gd name="connsiteX63" fmla="*/ 601433 w 825271"/>
              <a:gd name="connsiteY63" fmla="*/ 1024099 h 1164592"/>
              <a:gd name="connsiteX64" fmla="*/ 603814 w 825271"/>
              <a:gd name="connsiteY64" fmla="*/ 1014574 h 1164592"/>
              <a:gd name="connsiteX65" fmla="*/ 608577 w 825271"/>
              <a:gd name="connsiteY65" fmla="*/ 1007430 h 1164592"/>
              <a:gd name="connsiteX66" fmla="*/ 618102 w 825271"/>
              <a:gd name="connsiteY66" fmla="*/ 988380 h 1164592"/>
              <a:gd name="connsiteX67" fmla="*/ 613339 w 825271"/>
              <a:gd name="connsiteY67" fmla="*/ 945517 h 1164592"/>
              <a:gd name="connsiteX68" fmla="*/ 606196 w 825271"/>
              <a:gd name="connsiteY68" fmla="*/ 933611 h 1164592"/>
              <a:gd name="connsiteX69" fmla="*/ 601433 w 825271"/>
              <a:gd name="connsiteY69" fmla="*/ 890749 h 1164592"/>
              <a:gd name="connsiteX70" fmla="*/ 603814 w 825271"/>
              <a:gd name="connsiteY70" fmla="*/ 850267 h 1164592"/>
              <a:gd name="connsiteX71" fmla="*/ 620483 w 825271"/>
              <a:gd name="connsiteY71" fmla="*/ 831217 h 1164592"/>
              <a:gd name="connsiteX72" fmla="*/ 627627 w 825271"/>
              <a:gd name="connsiteY72" fmla="*/ 826455 h 1164592"/>
              <a:gd name="connsiteX73" fmla="*/ 641914 w 825271"/>
              <a:gd name="connsiteY73" fmla="*/ 821692 h 1164592"/>
              <a:gd name="connsiteX74" fmla="*/ 653821 w 825271"/>
              <a:gd name="connsiteY74" fmla="*/ 814549 h 1164592"/>
              <a:gd name="connsiteX75" fmla="*/ 672871 w 825271"/>
              <a:gd name="connsiteY75" fmla="*/ 809786 h 1164592"/>
              <a:gd name="connsiteX76" fmla="*/ 680014 w 825271"/>
              <a:gd name="connsiteY76" fmla="*/ 807405 h 1164592"/>
              <a:gd name="connsiteX77" fmla="*/ 680014 w 825271"/>
              <a:gd name="connsiteY77" fmla="*/ 709774 h 1164592"/>
              <a:gd name="connsiteX78" fmla="*/ 663346 w 825271"/>
              <a:gd name="connsiteY78" fmla="*/ 697867 h 1164592"/>
              <a:gd name="connsiteX79" fmla="*/ 665727 w 825271"/>
              <a:gd name="connsiteY79" fmla="*/ 685961 h 1164592"/>
              <a:gd name="connsiteX80" fmla="*/ 682396 w 825271"/>
              <a:gd name="connsiteY80" fmla="*/ 688342 h 1164592"/>
              <a:gd name="connsiteX81" fmla="*/ 706208 w 825271"/>
              <a:gd name="connsiteY81" fmla="*/ 685961 h 1164592"/>
              <a:gd name="connsiteX82" fmla="*/ 713352 w 825271"/>
              <a:gd name="connsiteY82" fmla="*/ 678817 h 1164592"/>
              <a:gd name="connsiteX83" fmla="*/ 718114 w 825271"/>
              <a:gd name="connsiteY83" fmla="*/ 671674 h 1164592"/>
              <a:gd name="connsiteX84" fmla="*/ 737164 w 825271"/>
              <a:gd name="connsiteY84" fmla="*/ 662149 h 1164592"/>
              <a:gd name="connsiteX85" fmla="*/ 763358 w 825271"/>
              <a:gd name="connsiteY85" fmla="*/ 640717 h 1164592"/>
              <a:gd name="connsiteX86" fmla="*/ 782408 w 825271"/>
              <a:gd name="connsiteY86" fmla="*/ 635955 h 1164592"/>
              <a:gd name="connsiteX87" fmla="*/ 791933 w 825271"/>
              <a:gd name="connsiteY87" fmla="*/ 631192 h 1164592"/>
              <a:gd name="connsiteX88" fmla="*/ 808602 w 825271"/>
              <a:gd name="connsiteY88" fmla="*/ 626430 h 1164592"/>
              <a:gd name="connsiteX89" fmla="*/ 813364 w 825271"/>
              <a:gd name="connsiteY89" fmla="*/ 619286 h 1164592"/>
              <a:gd name="connsiteX90" fmla="*/ 820508 w 825271"/>
              <a:gd name="connsiteY90" fmla="*/ 612142 h 1164592"/>
              <a:gd name="connsiteX91" fmla="*/ 825271 w 825271"/>
              <a:gd name="connsiteY91" fmla="*/ 602617 h 1164592"/>
              <a:gd name="connsiteX92" fmla="*/ 820508 w 825271"/>
              <a:gd name="connsiteY92" fmla="*/ 593092 h 1164592"/>
              <a:gd name="connsiteX93" fmla="*/ 810983 w 825271"/>
              <a:gd name="connsiteY93" fmla="*/ 590711 h 1164592"/>
              <a:gd name="connsiteX94" fmla="*/ 799077 w 825271"/>
              <a:gd name="connsiteY94" fmla="*/ 588330 h 1164592"/>
              <a:gd name="connsiteX95" fmla="*/ 796696 w 825271"/>
              <a:gd name="connsiteY95" fmla="*/ 581186 h 1164592"/>
              <a:gd name="connsiteX96" fmla="*/ 791933 w 825271"/>
              <a:gd name="connsiteY96" fmla="*/ 574042 h 1164592"/>
              <a:gd name="connsiteX97" fmla="*/ 789552 w 825271"/>
              <a:gd name="connsiteY97" fmla="*/ 562136 h 1164592"/>
              <a:gd name="connsiteX98" fmla="*/ 787171 w 825271"/>
              <a:gd name="connsiteY98" fmla="*/ 554992 h 1164592"/>
              <a:gd name="connsiteX99" fmla="*/ 794314 w 825271"/>
              <a:gd name="connsiteY99" fmla="*/ 547849 h 1164592"/>
              <a:gd name="connsiteX100" fmla="*/ 780027 w 825271"/>
              <a:gd name="connsiteY100" fmla="*/ 538324 h 1164592"/>
              <a:gd name="connsiteX101" fmla="*/ 770502 w 825271"/>
              <a:gd name="connsiteY101" fmla="*/ 524036 h 1164592"/>
              <a:gd name="connsiteX102" fmla="*/ 765739 w 825271"/>
              <a:gd name="connsiteY102" fmla="*/ 504986 h 1164592"/>
              <a:gd name="connsiteX103" fmla="*/ 763358 w 825271"/>
              <a:gd name="connsiteY103" fmla="*/ 495461 h 1164592"/>
              <a:gd name="connsiteX104" fmla="*/ 758596 w 825271"/>
              <a:gd name="connsiteY104" fmla="*/ 481174 h 1164592"/>
              <a:gd name="connsiteX105" fmla="*/ 732402 w 825271"/>
              <a:gd name="connsiteY105" fmla="*/ 469267 h 1164592"/>
              <a:gd name="connsiteX106" fmla="*/ 718114 w 825271"/>
              <a:gd name="connsiteY106" fmla="*/ 464505 h 1164592"/>
              <a:gd name="connsiteX107" fmla="*/ 710971 w 825271"/>
              <a:gd name="connsiteY107" fmla="*/ 459742 h 1164592"/>
              <a:gd name="connsiteX108" fmla="*/ 684777 w 825271"/>
              <a:gd name="connsiteY108" fmla="*/ 450217 h 1164592"/>
              <a:gd name="connsiteX109" fmla="*/ 670489 w 825271"/>
              <a:gd name="connsiteY109" fmla="*/ 435930 h 1164592"/>
              <a:gd name="connsiteX110" fmla="*/ 663346 w 825271"/>
              <a:gd name="connsiteY110" fmla="*/ 428786 h 1164592"/>
              <a:gd name="connsiteX111" fmla="*/ 658583 w 825271"/>
              <a:gd name="connsiteY111" fmla="*/ 407355 h 1164592"/>
              <a:gd name="connsiteX112" fmla="*/ 656202 w 825271"/>
              <a:gd name="connsiteY112" fmla="*/ 397830 h 1164592"/>
              <a:gd name="connsiteX113" fmla="*/ 651439 w 825271"/>
              <a:gd name="connsiteY113" fmla="*/ 362111 h 1164592"/>
              <a:gd name="connsiteX114" fmla="*/ 637152 w 825271"/>
              <a:gd name="connsiteY114" fmla="*/ 333536 h 1164592"/>
              <a:gd name="connsiteX115" fmla="*/ 632389 w 825271"/>
              <a:gd name="connsiteY115" fmla="*/ 324011 h 1164592"/>
              <a:gd name="connsiteX116" fmla="*/ 627627 w 825271"/>
              <a:gd name="connsiteY116" fmla="*/ 312105 h 1164592"/>
              <a:gd name="connsiteX117" fmla="*/ 618102 w 825271"/>
              <a:gd name="connsiteY117" fmla="*/ 300199 h 1164592"/>
              <a:gd name="connsiteX118" fmla="*/ 615721 w 825271"/>
              <a:gd name="connsiteY118" fmla="*/ 293055 h 1164592"/>
              <a:gd name="connsiteX119" fmla="*/ 603814 w 825271"/>
              <a:gd name="connsiteY119" fmla="*/ 276386 h 1164592"/>
              <a:gd name="connsiteX120" fmla="*/ 589527 w 825271"/>
              <a:gd name="connsiteY120" fmla="*/ 254955 h 1164592"/>
              <a:gd name="connsiteX121" fmla="*/ 565714 w 825271"/>
              <a:gd name="connsiteY121" fmla="*/ 243049 h 1164592"/>
              <a:gd name="connsiteX122" fmla="*/ 546664 w 825271"/>
              <a:gd name="connsiteY122" fmla="*/ 233524 h 1164592"/>
              <a:gd name="connsiteX123" fmla="*/ 532377 w 825271"/>
              <a:gd name="connsiteY123" fmla="*/ 216855 h 1164592"/>
              <a:gd name="connsiteX124" fmla="*/ 522852 w 825271"/>
              <a:gd name="connsiteY124" fmla="*/ 195424 h 1164592"/>
              <a:gd name="connsiteX125" fmla="*/ 520471 w 825271"/>
              <a:gd name="connsiteY125" fmla="*/ 185899 h 1164592"/>
              <a:gd name="connsiteX126" fmla="*/ 513327 w 825271"/>
              <a:gd name="connsiteY126" fmla="*/ 173992 h 1164592"/>
              <a:gd name="connsiteX127" fmla="*/ 508564 w 825271"/>
              <a:gd name="connsiteY127" fmla="*/ 164467 h 1164592"/>
              <a:gd name="connsiteX128" fmla="*/ 506183 w 825271"/>
              <a:gd name="connsiteY128" fmla="*/ 157324 h 1164592"/>
              <a:gd name="connsiteX129" fmla="*/ 496658 w 825271"/>
              <a:gd name="connsiteY129" fmla="*/ 150180 h 1164592"/>
              <a:gd name="connsiteX130" fmla="*/ 475227 w 825271"/>
              <a:gd name="connsiteY130" fmla="*/ 138274 h 1164592"/>
              <a:gd name="connsiteX131" fmla="*/ 468083 w 825271"/>
              <a:gd name="connsiteY131" fmla="*/ 135892 h 1164592"/>
              <a:gd name="connsiteX132" fmla="*/ 451414 w 825271"/>
              <a:gd name="connsiteY132" fmla="*/ 133511 h 1164592"/>
              <a:gd name="connsiteX133" fmla="*/ 444271 w 825271"/>
              <a:gd name="connsiteY133" fmla="*/ 131130 h 1164592"/>
              <a:gd name="connsiteX134" fmla="*/ 437127 w 825271"/>
              <a:gd name="connsiteY134" fmla="*/ 123986 h 1164592"/>
              <a:gd name="connsiteX135" fmla="*/ 429983 w 825271"/>
              <a:gd name="connsiteY135" fmla="*/ 119224 h 1164592"/>
              <a:gd name="connsiteX136" fmla="*/ 427602 w 825271"/>
              <a:gd name="connsiteY136" fmla="*/ 112080 h 1164592"/>
              <a:gd name="connsiteX137" fmla="*/ 408552 w 825271"/>
              <a:gd name="connsiteY137" fmla="*/ 88267 h 1164592"/>
              <a:gd name="connsiteX138" fmla="*/ 403789 w 825271"/>
              <a:gd name="connsiteY138" fmla="*/ 81124 h 1164592"/>
              <a:gd name="connsiteX139" fmla="*/ 394264 w 825271"/>
              <a:gd name="connsiteY139" fmla="*/ 71599 h 1164592"/>
              <a:gd name="connsiteX140" fmla="*/ 389502 w 825271"/>
              <a:gd name="connsiteY140" fmla="*/ 64455 h 1164592"/>
              <a:gd name="connsiteX141" fmla="*/ 375214 w 825271"/>
              <a:gd name="connsiteY141" fmla="*/ 62074 h 1164592"/>
              <a:gd name="connsiteX142" fmla="*/ 349021 w 825271"/>
              <a:gd name="connsiteY142" fmla="*/ 57311 h 1164592"/>
              <a:gd name="connsiteX143" fmla="*/ 284727 w 825271"/>
              <a:gd name="connsiteY143" fmla="*/ 52549 h 1164592"/>
              <a:gd name="connsiteX144" fmla="*/ 282346 w 825271"/>
              <a:gd name="connsiteY144" fmla="*/ 43024 h 1164592"/>
              <a:gd name="connsiteX145" fmla="*/ 279964 w 825271"/>
              <a:gd name="connsiteY145" fmla="*/ 14449 h 1164592"/>
              <a:gd name="connsiteX146" fmla="*/ 272821 w 825271"/>
              <a:gd name="connsiteY146" fmla="*/ 12067 h 1164592"/>
              <a:gd name="connsiteX147" fmla="*/ 246627 w 825271"/>
              <a:gd name="connsiteY147" fmla="*/ 16830 h 1164592"/>
              <a:gd name="connsiteX148" fmla="*/ 234721 w 825271"/>
              <a:gd name="connsiteY148" fmla="*/ 23974 h 1164592"/>
              <a:gd name="connsiteX149" fmla="*/ 196621 w 825271"/>
              <a:gd name="connsiteY149" fmla="*/ 19211 h 1164592"/>
              <a:gd name="connsiteX150" fmla="*/ 189477 w 825271"/>
              <a:gd name="connsiteY150" fmla="*/ 14449 h 1164592"/>
              <a:gd name="connsiteX151" fmla="*/ 177571 w 825271"/>
              <a:gd name="connsiteY151" fmla="*/ 12067 h 1164592"/>
              <a:gd name="connsiteX152" fmla="*/ 170427 w 825271"/>
              <a:gd name="connsiteY152" fmla="*/ 9686 h 1164592"/>
              <a:gd name="connsiteX153" fmla="*/ 153758 w 825271"/>
              <a:gd name="connsiteY153" fmla="*/ 4924 h 1164592"/>
              <a:gd name="connsiteX154" fmla="*/ 156139 w 825271"/>
              <a:gd name="connsiteY154" fmla="*/ 161 h 1164592"/>
              <a:gd name="connsiteX0" fmla="*/ 156139 w 825271"/>
              <a:gd name="connsiteY0" fmla="*/ 161 h 1164592"/>
              <a:gd name="connsiteX1" fmla="*/ 148996 w 825271"/>
              <a:gd name="connsiteY1" fmla="*/ 12067 h 1164592"/>
              <a:gd name="connsiteX2" fmla="*/ 144233 w 825271"/>
              <a:gd name="connsiteY2" fmla="*/ 19211 h 1164592"/>
              <a:gd name="connsiteX3" fmla="*/ 153758 w 825271"/>
              <a:gd name="connsiteY3" fmla="*/ 112080 h 1164592"/>
              <a:gd name="connsiteX4" fmla="*/ 134708 w 825271"/>
              <a:gd name="connsiteY4" fmla="*/ 159705 h 1164592"/>
              <a:gd name="connsiteX5" fmla="*/ 113277 w 825271"/>
              <a:gd name="connsiteY5" fmla="*/ 207330 h 1164592"/>
              <a:gd name="connsiteX6" fmla="*/ 63270 w 825271"/>
              <a:gd name="connsiteY6" fmla="*/ 254955 h 1164592"/>
              <a:gd name="connsiteX7" fmla="*/ 32314 w 825271"/>
              <a:gd name="connsiteY7" fmla="*/ 335917 h 1164592"/>
              <a:gd name="connsiteX8" fmla="*/ 27552 w 825271"/>
              <a:gd name="connsiteY8" fmla="*/ 378780 h 1164592"/>
              <a:gd name="connsiteX9" fmla="*/ 6121 w 825271"/>
              <a:gd name="connsiteY9" fmla="*/ 445455 h 1164592"/>
              <a:gd name="connsiteX10" fmla="*/ 1358 w 825271"/>
              <a:gd name="connsiteY10" fmla="*/ 514511 h 1164592"/>
              <a:gd name="connsiteX11" fmla="*/ 3739 w 825271"/>
              <a:gd name="connsiteY11" fmla="*/ 554992 h 1164592"/>
              <a:gd name="connsiteX12" fmla="*/ 51365 w 825271"/>
              <a:gd name="connsiteY12" fmla="*/ 595474 h 1164592"/>
              <a:gd name="connsiteX13" fmla="*/ 56127 w 825271"/>
              <a:gd name="connsiteY13" fmla="*/ 657386 h 1164592"/>
              <a:gd name="connsiteX14" fmla="*/ 70414 w 825271"/>
              <a:gd name="connsiteY14" fmla="*/ 685961 h 1164592"/>
              <a:gd name="connsiteX15" fmla="*/ 151377 w 825271"/>
              <a:gd name="connsiteY15" fmla="*/ 724061 h 1164592"/>
              <a:gd name="connsiteX16" fmla="*/ 191858 w 825271"/>
              <a:gd name="connsiteY16" fmla="*/ 764542 h 1164592"/>
              <a:gd name="connsiteX17" fmla="*/ 215671 w 825271"/>
              <a:gd name="connsiteY17" fmla="*/ 828836 h 1164592"/>
              <a:gd name="connsiteX18" fmla="*/ 218052 w 825271"/>
              <a:gd name="connsiteY18" fmla="*/ 838361 h 1164592"/>
              <a:gd name="connsiteX19" fmla="*/ 244246 w 825271"/>
              <a:gd name="connsiteY19" fmla="*/ 890749 h 1164592"/>
              <a:gd name="connsiteX20" fmla="*/ 253771 w 825271"/>
              <a:gd name="connsiteY20" fmla="*/ 905036 h 1164592"/>
              <a:gd name="connsiteX21" fmla="*/ 258533 w 825271"/>
              <a:gd name="connsiteY21" fmla="*/ 912180 h 1164592"/>
              <a:gd name="connsiteX22" fmla="*/ 260914 w 825271"/>
              <a:gd name="connsiteY22" fmla="*/ 919324 h 1164592"/>
              <a:gd name="connsiteX23" fmla="*/ 263296 w 825271"/>
              <a:gd name="connsiteY23" fmla="*/ 931230 h 1164592"/>
              <a:gd name="connsiteX24" fmla="*/ 277583 w 825271"/>
              <a:gd name="connsiteY24" fmla="*/ 952661 h 1164592"/>
              <a:gd name="connsiteX25" fmla="*/ 284727 w 825271"/>
              <a:gd name="connsiteY25" fmla="*/ 957424 h 1164592"/>
              <a:gd name="connsiteX26" fmla="*/ 294252 w 825271"/>
              <a:gd name="connsiteY26" fmla="*/ 964567 h 1164592"/>
              <a:gd name="connsiteX27" fmla="*/ 310921 w 825271"/>
              <a:gd name="connsiteY27" fmla="*/ 978855 h 1164592"/>
              <a:gd name="connsiteX28" fmla="*/ 313302 w 825271"/>
              <a:gd name="connsiteY28" fmla="*/ 985999 h 1164592"/>
              <a:gd name="connsiteX29" fmla="*/ 299014 w 825271"/>
              <a:gd name="connsiteY29" fmla="*/ 1002667 h 1164592"/>
              <a:gd name="connsiteX30" fmla="*/ 291871 w 825271"/>
              <a:gd name="connsiteY30" fmla="*/ 1009811 h 1164592"/>
              <a:gd name="connsiteX31" fmla="*/ 294252 w 825271"/>
              <a:gd name="connsiteY31" fmla="*/ 1024099 h 1164592"/>
              <a:gd name="connsiteX32" fmla="*/ 301396 w 825271"/>
              <a:gd name="connsiteY32" fmla="*/ 1031242 h 1164592"/>
              <a:gd name="connsiteX33" fmla="*/ 318064 w 825271"/>
              <a:gd name="connsiteY33" fmla="*/ 1038386 h 1164592"/>
              <a:gd name="connsiteX34" fmla="*/ 341877 w 825271"/>
              <a:gd name="connsiteY34" fmla="*/ 1036005 h 1164592"/>
              <a:gd name="connsiteX35" fmla="*/ 363308 w 825271"/>
              <a:gd name="connsiteY35" fmla="*/ 1019336 h 1164592"/>
              <a:gd name="connsiteX36" fmla="*/ 379977 w 825271"/>
              <a:gd name="connsiteY36" fmla="*/ 1028861 h 1164592"/>
              <a:gd name="connsiteX37" fmla="*/ 382358 w 825271"/>
              <a:gd name="connsiteY37" fmla="*/ 1038386 h 1164592"/>
              <a:gd name="connsiteX38" fmla="*/ 379977 w 825271"/>
              <a:gd name="connsiteY38" fmla="*/ 1059817 h 1164592"/>
              <a:gd name="connsiteX39" fmla="*/ 370452 w 825271"/>
              <a:gd name="connsiteY39" fmla="*/ 1069342 h 1164592"/>
              <a:gd name="connsiteX40" fmla="*/ 356164 w 825271"/>
              <a:gd name="connsiteY40" fmla="*/ 1076486 h 1164592"/>
              <a:gd name="connsiteX41" fmla="*/ 337114 w 825271"/>
              <a:gd name="connsiteY41" fmla="*/ 1095536 h 1164592"/>
              <a:gd name="connsiteX42" fmla="*/ 341877 w 825271"/>
              <a:gd name="connsiteY42" fmla="*/ 1116967 h 1164592"/>
              <a:gd name="connsiteX43" fmla="*/ 360927 w 825271"/>
              <a:gd name="connsiteY43" fmla="*/ 1126492 h 1164592"/>
              <a:gd name="connsiteX44" fmla="*/ 368071 w 825271"/>
              <a:gd name="connsiteY44" fmla="*/ 1131255 h 1164592"/>
              <a:gd name="connsiteX45" fmla="*/ 377596 w 825271"/>
              <a:gd name="connsiteY45" fmla="*/ 1136017 h 1164592"/>
              <a:gd name="connsiteX46" fmla="*/ 394264 w 825271"/>
              <a:gd name="connsiteY46" fmla="*/ 1150305 h 1164592"/>
              <a:gd name="connsiteX47" fmla="*/ 401408 w 825271"/>
              <a:gd name="connsiteY47" fmla="*/ 1159830 h 1164592"/>
              <a:gd name="connsiteX48" fmla="*/ 410933 w 825271"/>
              <a:gd name="connsiteY48" fmla="*/ 1164592 h 1164592"/>
              <a:gd name="connsiteX49" fmla="*/ 434746 w 825271"/>
              <a:gd name="connsiteY49" fmla="*/ 1159830 h 1164592"/>
              <a:gd name="connsiteX50" fmla="*/ 441889 w 825271"/>
              <a:gd name="connsiteY50" fmla="*/ 1152686 h 1164592"/>
              <a:gd name="connsiteX51" fmla="*/ 451414 w 825271"/>
              <a:gd name="connsiteY51" fmla="*/ 1145542 h 1164592"/>
              <a:gd name="connsiteX52" fmla="*/ 472846 w 825271"/>
              <a:gd name="connsiteY52" fmla="*/ 1136017 h 1164592"/>
              <a:gd name="connsiteX53" fmla="*/ 494277 w 825271"/>
              <a:gd name="connsiteY53" fmla="*/ 1126492 h 1164592"/>
              <a:gd name="connsiteX54" fmla="*/ 584764 w 825271"/>
              <a:gd name="connsiteY54" fmla="*/ 1121730 h 1164592"/>
              <a:gd name="connsiteX55" fmla="*/ 596671 w 825271"/>
              <a:gd name="connsiteY55" fmla="*/ 1119349 h 1164592"/>
              <a:gd name="connsiteX56" fmla="*/ 606196 w 825271"/>
              <a:gd name="connsiteY56" fmla="*/ 1114586 h 1164592"/>
              <a:gd name="connsiteX57" fmla="*/ 613339 w 825271"/>
              <a:gd name="connsiteY57" fmla="*/ 1112205 h 1164592"/>
              <a:gd name="connsiteX58" fmla="*/ 618102 w 825271"/>
              <a:gd name="connsiteY58" fmla="*/ 1102680 h 1164592"/>
              <a:gd name="connsiteX59" fmla="*/ 620483 w 825271"/>
              <a:gd name="connsiteY59" fmla="*/ 1093155 h 1164592"/>
              <a:gd name="connsiteX60" fmla="*/ 608577 w 825271"/>
              <a:gd name="connsiteY60" fmla="*/ 1078867 h 1164592"/>
              <a:gd name="connsiteX61" fmla="*/ 603814 w 825271"/>
              <a:gd name="connsiteY61" fmla="*/ 1071724 h 1164592"/>
              <a:gd name="connsiteX62" fmla="*/ 601433 w 825271"/>
              <a:gd name="connsiteY62" fmla="*/ 1024099 h 1164592"/>
              <a:gd name="connsiteX63" fmla="*/ 603814 w 825271"/>
              <a:gd name="connsiteY63" fmla="*/ 1014574 h 1164592"/>
              <a:gd name="connsiteX64" fmla="*/ 608577 w 825271"/>
              <a:gd name="connsiteY64" fmla="*/ 1007430 h 1164592"/>
              <a:gd name="connsiteX65" fmla="*/ 618102 w 825271"/>
              <a:gd name="connsiteY65" fmla="*/ 988380 h 1164592"/>
              <a:gd name="connsiteX66" fmla="*/ 613339 w 825271"/>
              <a:gd name="connsiteY66" fmla="*/ 945517 h 1164592"/>
              <a:gd name="connsiteX67" fmla="*/ 606196 w 825271"/>
              <a:gd name="connsiteY67" fmla="*/ 933611 h 1164592"/>
              <a:gd name="connsiteX68" fmla="*/ 601433 w 825271"/>
              <a:gd name="connsiteY68" fmla="*/ 890749 h 1164592"/>
              <a:gd name="connsiteX69" fmla="*/ 603814 w 825271"/>
              <a:gd name="connsiteY69" fmla="*/ 850267 h 1164592"/>
              <a:gd name="connsiteX70" fmla="*/ 620483 w 825271"/>
              <a:gd name="connsiteY70" fmla="*/ 831217 h 1164592"/>
              <a:gd name="connsiteX71" fmla="*/ 627627 w 825271"/>
              <a:gd name="connsiteY71" fmla="*/ 826455 h 1164592"/>
              <a:gd name="connsiteX72" fmla="*/ 641914 w 825271"/>
              <a:gd name="connsiteY72" fmla="*/ 821692 h 1164592"/>
              <a:gd name="connsiteX73" fmla="*/ 653821 w 825271"/>
              <a:gd name="connsiteY73" fmla="*/ 814549 h 1164592"/>
              <a:gd name="connsiteX74" fmla="*/ 672871 w 825271"/>
              <a:gd name="connsiteY74" fmla="*/ 809786 h 1164592"/>
              <a:gd name="connsiteX75" fmla="*/ 680014 w 825271"/>
              <a:gd name="connsiteY75" fmla="*/ 807405 h 1164592"/>
              <a:gd name="connsiteX76" fmla="*/ 680014 w 825271"/>
              <a:gd name="connsiteY76" fmla="*/ 709774 h 1164592"/>
              <a:gd name="connsiteX77" fmla="*/ 663346 w 825271"/>
              <a:gd name="connsiteY77" fmla="*/ 697867 h 1164592"/>
              <a:gd name="connsiteX78" fmla="*/ 665727 w 825271"/>
              <a:gd name="connsiteY78" fmla="*/ 685961 h 1164592"/>
              <a:gd name="connsiteX79" fmla="*/ 682396 w 825271"/>
              <a:gd name="connsiteY79" fmla="*/ 688342 h 1164592"/>
              <a:gd name="connsiteX80" fmla="*/ 706208 w 825271"/>
              <a:gd name="connsiteY80" fmla="*/ 685961 h 1164592"/>
              <a:gd name="connsiteX81" fmla="*/ 713352 w 825271"/>
              <a:gd name="connsiteY81" fmla="*/ 678817 h 1164592"/>
              <a:gd name="connsiteX82" fmla="*/ 718114 w 825271"/>
              <a:gd name="connsiteY82" fmla="*/ 671674 h 1164592"/>
              <a:gd name="connsiteX83" fmla="*/ 737164 w 825271"/>
              <a:gd name="connsiteY83" fmla="*/ 662149 h 1164592"/>
              <a:gd name="connsiteX84" fmla="*/ 763358 w 825271"/>
              <a:gd name="connsiteY84" fmla="*/ 640717 h 1164592"/>
              <a:gd name="connsiteX85" fmla="*/ 782408 w 825271"/>
              <a:gd name="connsiteY85" fmla="*/ 635955 h 1164592"/>
              <a:gd name="connsiteX86" fmla="*/ 791933 w 825271"/>
              <a:gd name="connsiteY86" fmla="*/ 631192 h 1164592"/>
              <a:gd name="connsiteX87" fmla="*/ 808602 w 825271"/>
              <a:gd name="connsiteY87" fmla="*/ 626430 h 1164592"/>
              <a:gd name="connsiteX88" fmla="*/ 813364 w 825271"/>
              <a:gd name="connsiteY88" fmla="*/ 619286 h 1164592"/>
              <a:gd name="connsiteX89" fmla="*/ 820508 w 825271"/>
              <a:gd name="connsiteY89" fmla="*/ 612142 h 1164592"/>
              <a:gd name="connsiteX90" fmla="*/ 825271 w 825271"/>
              <a:gd name="connsiteY90" fmla="*/ 602617 h 1164592"/>
              <a:gd name="connsiteX91" fmla="*/ 820508 w 825271"/>
              <a:gd name="connsiteY91" fmla="*/ 593092 h 1164592"/>
              <a:gd name="connsiteX92" fmla="*/ 810983 w 825271"/>
              <a:gd name="connsiteY92" fmla="*/ 590711 h 1164592"/>
              <a:gd name="connsiteX93" fmla="*/ 799077 w 825271"/>
              <a:gd name="connsiteY93" fmla="*/ 588330 h 1164592"/>
              <a:gd name="connsiteX94" fmla="*/ 796696 w 825271"/>
              <a:gd name="connsiteY94" fmla="*/ 581186 h 1164592"/>
              <a:gd name="connsiteX95" fmla="*/ 791933 w 825271"/>
              <a:gd name="connsiteY95" fmla="*/ 574042 h 1164592"/>
              <a:gd name="connsiteX96" fmla="*/ 789552 w 825271"/>
              <a:gd name="connsiteY96" fmla="*/ 562136 h 1164592"/>
              <a:gd name="connsiteX97" fmla="*/ 787171 w 825271"/>
              <a:gd name="connsiteY97" fmla="*/ 554992 h 1164592"/>
              <a:gd name="connsiteX98" fmla="*/ 794314 w 825271"/>
              <a:gd name="connsiteY98" fmla="*/ 547849 h 1164592"/>
              <a:gd name="connsiteX99" fmla="*/ 780027 w 825271"/>
              <a:gd name="connsiteY99" fmla="*/ 538324 h 1164592"/>
              <a:gd name="connsiteX100" fmla="*/ 770502 w 825271"/>
              <a:gd name="connsiteY100" fmla="*/ 524036 h 1164592"/>
              <a:gd name="connsiteX101" fmla="*/ 765739 w 825271"/>
              <a:gd name="connsiteY101" fmla="*/ 504986 h 1164592"/>
              <a:gd name="connsiteX102" fmla="*/ 763358 w 825271"/>
              <a:gd name="connsiteY102" fmla="*/ 495461 h 1164592"/>
              <a:gd name="connsiteX103" fmla="*/ 758596 w 825271"/>
              <a:gd name="connsiteY103" fmla="*/ 481174 h 1164592"/>
              <a:gd name="connsiteX104" fmla="*/ 732402 w 825271"/>
              <a:gd name="connsiteY104" fmla="*/ 469267 h 1164592"/>
              <a:gd name="connsiteX105" fmla="*/ 718114 w 825271"/>
              <a:gd name="connsiteY105" fmla="*/ 464505 h 1164592"/>
              <a:gd name="connsiteX106" fmla="*/ 710971 w 825271"/>
              <a:gd name="connsiteY106" fmla="*/ 459742 h 1164592"/>
              <a:gd name="connsiteX107" fmla="*/ 684777 w 825271"/>
              <a:gd name="connsiteY107" fmla="*/ 450217 h 1164592"/>
              <a:gd name="connsiteX108" fmla="*/ 670489 w 825271"/>
              <a:gd name="connsiteY108" fmla="*/ 435930 h 1164592"/>
              <a:gd name="connsiteX109" fmla="*/ 663346 w 825271"/>
              <a:gd name="connsiteY109" fmla="*/ 428786 h 1164592"/>
              <a:gd name="connsiteX110" fmla="*/ 658583 w 825271"/>
              <a:gd name="connsiteY110" fmla="*/ 407355 h 1164592"/>
              <a:gd name="connsiteX111" fmla="*/ 656202 w 825271"/>
              <a:gd name="connsiteY111" fmla="*/ 397830 h 1164592"/>
              <a:gd name="connsiteX112" fmla="*/ 651439 w 825271"/>
              <a:gd name="connsiteY112" fmla="*/ 362111 h 1164592"/>
              <a:gd name="connsiteX113" fmla="*/ 637152 w 825271"/>
              <a:gd name="connsiteY113" fmla="*/ 333536 h 1164592"/>
              <a:gd name="connsiteX114" fmla="*/ 632389 w 825271"/>
              <a:gd name="connsiteY114" fmla="*/ 324011 h 1164592"/>
              <a:gd name="connsiteX115" fmla="*/ 627627 w 825271"/>
              <a:gd name="connsiteY115" fmla="*/ 312105 h 1164592"/>
              <a:gd name="connsiteX116" fmla="*/ 618102 w 825271"/>
              <a:gd name="connsiteY116" fmla="*/ 300199 h 1164592"/>
              <a:gd name="connsiteX117" fmla="*/ 615721 w 825271"/>
              <a:gd name="connsiteY117" fmla="*/ 293055 h 1164592"/>
              <a:gd name="connsiteX118" fmla="*/ 603814 w 825271"/>
              <a:gd name="connsiteY118" fmla="*/ 276386 h 1164592"/>
              <a:gd name="connsiteX119" fmla="*/ 589527 w 825271"/>
              <a:gd name="connsiteY119" fmla="*/ 254955 h 1164592"/>
              <a:gd name="connsiteX120" fmla="*/ 565714 w 825271"/>
              <a:gd name="connsiteY120" fmla="*/ 243049 h 1164592"/>
              <a:gd name="connsiteX121" fmla="*/ 546664 w 825271"/>
              <a:gd name="connsiteY121" fmla="*/ 233524 h 1164592"/>
              <a:gd name="connsiteX122" fmla="*/ 532377 w 825271"/>
              <a:gd name="connsiteY122" fmla="*/ 216855 h 1164592"/>
              <a:gd name="connsiteX123" fmla="*/ 522852 w 825271"/>
              <a:gd name="connsiteY123" fmla="*/ 195424 h 1164592"/>
              <a:gd name="connsiteX124" fmla="*/ 520471 w 825271"/>
              <a:gd name="connsiteY124" fmla="*/ 185899 h 1164592"/>
              <a:gd name="connsiteX125" fmla="*/ 513327 w 825271"/>
              <a:gd name="connsiteY125" fmla="*/ 173992 h 1164592"/>
              <a:gd name="connsiteX126" fmla="*/ 508564 w 825271"/>
              <a:gd name="connsiteY126" fmla="*/ 164467 h 1164592"/>
              <a:gd name="connsiteX127" fmla="*/ 506183 w 825271"/>
              <a:gd name="connsiteY127" fmla="*/ 157324 h 1164592"/>
              <a:gd name="connsiteX128" fmla="*/ 496658 w 825271"/>
              <a:gd name="connsiteY128" fmla="*/ 150180 h 1164592"/>
              <a:gd name="connsiteX129" fmla="*/ 475227 w 825271"/>
              <a:gd name="connsiteY129" fmla="*/ 138274 h 1164592"/>
              <a:gd name="connsiteX130" fmla="*/ 468083 w 825271"/>
              <a:gd name="connsiteY130" fmla="*/ 135892 h 1164592"/>
              <a:gd name="connsiteX131" fmla="*/ 451414 w 825271"/>
              <a:gd name="connsiteY131" fmla="*/ 133511 h 1164592"/>
              <a:gd name="connsiteX132" fmla="*/ 444271 w 825271"/>
              <a:gd name="connsiteY132" fmla="*/ 131130 h 1164592"/>
              <a:gd name="connsiteX133" fmla="*/ 437127 w 825271"/>
              <a:gd name="connsiteY133" fmla="*/ 123986 h 1164592"/>
              <a:gd name="connsiteX134" fmla="*/ 429983 w 825271"/>
              <a:gd name="connsiteY134" fmla="*/ 119224 h 1164592"/>
              <a:gd name="connsiteX135" fmla="*/ 427602 w 825271"/>
              <a:gd name="connsiteY135" fmla="*/ 112080 h 1164592"/>
              <a:gd name="connsiteX136" fmla="*/ 408552 w 825271"/>
              <a:gd name="connsiteY136" fmla="*/ 88267 h 1164592"/>
              <a:gd name="connsiteX137" fmla="*/ 403789 w 825271"/>
              <a:gd name="connsiteY137" fmla="*/ 81124 h 1164592"/>
              <a:gd name="connsiteX138" fmla="*/ 394264 w 825271"/>
              <a:gd name="connsiteY138" fmla="*/ 71599 h 1164592"/>
              <a:gd name="connsiteX139" fmla="*/ 389502 w 825271"/>
              <a:gd name="connsiteY139" fmla="*/ 64455 h 1164592"/>
              <a:gd name="connsiteX140" fmla="*/ 375214 w 825271"/>
              <a:gd name="connsiteY140" fmla="*/ 62074 h 1164592"/>
              <a:gd name="connsiteX141" fmla="*/ 349021 w 825271"/>
              <a:gd name="connsiteY141" fmla="*/ 57311 h 1164592"/>
              <a:gd name="connsiteX142" fmla="*/ 284727 w 825271"/>
              <a:gd name="connsiteY142" fmla="*/ 52549 h 1164592"/>
              <a:gd name="connsiteX143" fmla="*/ 282346 w 825271"/>
              <a:gd name="connsiteY143" fmla="*/ 43024 h 1164592"/>
              <a:gd name="connsiteX144" fmla="*/ 279964 w 825271"/>
              <a:gd name="connsiteY144" fmla="*/ 14449 h 1164592"/>
              <a:gd name="connsiteX145" fmla="*/ 272821 w 825271"/>
              <a:gd name="connsiteY145" fmla="*/ 12067 h 1164592"/>
              <a:gd name="connsiteX146" fmla="*/ 246627 w 825271"/>
              <a:gd name="connsiteY146" fmla="*/ 16830 h 1164592"/>
              <a:gd name="connsiteX147" fmla="*/ 234721 w 825271"/>
              <a:gd name="connsiteY147" fmla="*/ 23974 h 1164592"/>
              <a:gd name="connsiteX148" fmla="*/ 196621 w 825271"/>
              <a:gd name="connsiteY148" fmla="*/ 19211 h 1164592"/>
              <a:gd name="connsiteX149" fmla="*/ 189477 w 825271"/>
              <a:gd name="connsiteY149" fmla="*/ 14449 h 1164592"/>
              <a:gd name="connsiteX150" fmla="*/ 177571 w 825271"/>
              <a:gd name="connsiteY150" fmla="*/ 12067 h 1164592"/>
              <a:gd name="connsiteX151" fmla="*/ 170427 w 825271"/>
              <a:gd name="connsiteY151" fmla="*/ 9686 h 1164592"/>
              <a:gd name="connsiteX152" fmla="*/ 153758 w 825271"/>
              <a:gd name="connsiteY152" fmla="*/ 4924 h 1164592"/>
              <a:gd name="connsiteX153" fmla="*/ 156139 w 825271"/>
              <a:gd name="connsiteY153" fmla="*/ 161 h 1164592"/>
              <a:gd name="connsiteX0" fmla="*/ 156139 w 825271"/>
              <a:gd name="connsiteY0" fmla="*/ 161 h 1164592"/>
              <a:gd name="connsiteX1" fmla="*/ 148996 w 825271"/>
              <a:gd name="connsiteY1" fmla="*/ 12067 h 1164592"/>
              <a:gd name="connsiteX2" fmla="*/ 144233 w 825271"/>
              <a:gd name="connsiteY2" fmla="*/ 19211 h 1164592"/>
              <a:gd name="connsiteX3" fmla="*/ 153758 w 825271"/>
              <a:gd name="connsiteY3" fmla="*/ 112080 h 1164592"/>
              <a:gd name="connsiteX4" fmla="*/ 134708 w 825271"/>
              <a:gd name="connsiteY4" fmla="*/ 159705 h 1164592"/>
              <a:gd name="connsiteX5" fmla="*/ 113277 w 825271"/>
              <a:gd name="connsiteY5" fmla="*/ 207330 h 1164592"/>
              <a:gd name="connsiteX6" fmla="*/ 63270 w 825271"/>
              <a:gd name="connsiteY6" fmla="*/ 254955 h 1164592"/>
              <a:gd name="connsiteX7" fmla="*/ 32314 w 825271"/>
              <a:gd name="connsiteY7" fmla="*/ 335917 h 1164592"/>
              <a:gd name="connsiteX8" fmla="*/ 27552 w 825271"/>
              <a:gd name="connsiteY8" fmla="*/ 378780 h 1164592"/>
              <a:gd name="connsiteX9" fmla="*/ 6121 w 825271"/>
              <a:gd name="connsiteY9" fmla="*/ 445455 h 1164592"/>
              <a:gd name="connsiteX10" fmla="*/ 1358 w 825271"/>
              <a:gd name="connsiteY10" fmla="*/ 514511 h 1164592"/>
              <a:gd name="connsiteX11" fmla="*/ 3739 w 825271"/>
              <a:gd name="connsiteY11" fmla="*/ 554992 h 1164592"/>
              <a:gd name="connsiteX12" fmla="*/ 51365 w 825271"/>
              <a:gd name="connsiteY12" fmla="*/ 595474 h 1164592"/>
              <a:gd name="connsiteX13" fmla="*/ 56127 w 825271"/>
              <a:gd name="connsiteY13" fmla="*/ 657386 h 1164592"/>
              <a:gd name="connsiteX14" fmla="*/ 70414 w 825271"/>
              <a:gd name="connsiteY14" fmla="*/ 685961 h 1164592"/>
              <a:gd name="connsiteX15" fmla="*/ 151377 w 825271"/>
              <a:gd name="connsiteY15" fmla="*/ 724061 h 1164592"/>
              <a:gd name="connsiteX16" fmla="*/ 191858 w 825271"/>
              <a:gd name="connsiteY16" fmla="*/ 764542 h 1164592"/>
              <a:gd name="connsiteX17" fmla="*/ 215671 w 825271"/>
              <a:gd name="connsiteY17" fmla="*/ 828836 h 1164592"/>
              <a:gd name="connsiteX18" fmla="*/ 244246 w 825271"/>
              <a:gd name="connsiteY18" fmla="*/ 890749 h 1164592"/>
              <a:gd name="connsiteX19" fmla="*/ 253771 w 825271"/>
              <a:gd name="connsiteY19" fmla="*/ 905036 h 1164592"/>
              <a:gd name="connsiteX20" fmla="*/ 258533 w 825271"/>
              <a:gd name="connsiteY20" fmla="*/ 912180 h 1164592"/>
              <a:gd name="connsiteX21" fmla="*/ 260914 w 825271"/>
              <a:gd name="connsiteY21" fmla="*/ 919324 h 1164592"/>
              <a:gd name="connsiteX22" fmla="*/ 263296 w 825271"/>
              <a:gd name="connsiteY22" fmla="*/ 931230 h 1164592"/>
              <a:gd name="connsiteX23" fmla="*/ 277583 w 825271"/>
              <a:gd name="connsiteY23" fmla="*/ 952661 h 1164592"/>
              <a:gd name="connsiteX24" fmla="*/ 284727 w 825271"/>
              <a:gd name="connsiteY24" fmla="*/ 957424 h 1164592"/>
              <a:gd name="connsiteX25" fmla="*/ 294252 w 825271"/>
              <a:gd name="connsiteY25" fmla="*/ 964567 h 1164592"/>
              <a:gd name="connsiteX26" fmla="*/ 310921 w 825271"/>
              <a:gd name="connsiteY26" fmla="*/ 978855 h 1164592"/>
              <a:gd name="connsiteX27" fmla="*/ 313302 w 825271"/>
              <a:gd name="connsiteY27" fmla="*/ 985999 h 1164592"/>
              <a:gd name="connsiteX28" fmla="*/ 299014 w 825271"/>
              <a:gd name="connsiteY28" fmla="*/ 1002667 h 1164592"/>
              <a:gd name="connsiteX29" fmla="*/ 291871 w 825271"/>
              <a:gd name="connsiteY29" fmla="*/ 1009811 h 1164592"/>
              <a:gd name="connsiteX30" fmla="*/ 294252 w 825271"/>
              <a:gd name="connsiteY30" fmla="*/ 1024099 h 1164592"/>
              <a:gd name="connsiteX31" fmla="*/ 301396 w 825271"/>
              <a:gd name="connsiteY31" fmla="*/ 1031242 h 1164592"/>
              <a:gd name="connsiteX32" fmla="*/ 318064 w 825271"/>
              <a:gd name="connsiteY32" fmla="*/ 1038386 h 1164592"/>
              <a:gd name="connsiteX33" fmla="*/ 341877 w 825271"/>
              <a:gd name="connsiteY33" fmla="*/ 1036005 h 1164592"/>
              <a:gd name="connsiteX34" fmla="*/ 363308 w 825271"/>
              <a:gd name="connsiteY34" fmla="*/ 1019336 h 1164592"/>
              <a:gd name="connsiteX35" fmla="*/ 379977 w 825271"/>
              <a:gd name="connsiteY35" fmla="*/ 1028861 h 1164592"/>
              <a:gd name="connsiteX36" fmla="*/ 382358 w 825271"/>
              <a:gd name="connsiteY36" fmla="*/ 1038386 h 1164592"/>
              <a:gd name="connsiteX37" fmla="*/ 379977 w 825271"/>
              <a:gd name="connsiteY37" fmla="*/ 1059817 h 1164592"/>
              <a:gd name="connsiteX38" fmla="*/ 370452 w 825271"/>
              <a:gd name="connsiteY38" fmla="*/ 1069342 h 1164592"/>
              <a:gd name="connsiteX39" fmla="*/ 356164 w 825271"/>
              <a:gd name="connsiteY39" fmla="*/ 1076486 h 1164592"/>
              <a:gd name="connsiteX40" fmla="*/ 337114 w 825271"/>
              <a:gd name="connsiteY40" fmla="*/ 1095536 h 1164592"/>
              <a:gd name="connsiteX41" fmla="*/ 341877 w 825271"/>
              <a:gd name="connsiteY41" fmla="*/ 1116967 h 1164592"/>
              <a:gd name="connsiteX42" fmla="*/ 360927 w 825271"/>
              <a:gd name="connsiteY42" fmla="*/ 1126492 h 1164592"/>
              <a:gd name="connsiteX43" fmla="*/ 368071 w 825271"/>
              <a:gd name="connsiteY43" fmla="*/ 1131255 h 1164592"/>
              <a:gd name="connsiteX44" fmla="*/ 377596 w 825271"/>
              <a:gd name="connsiteY44" fmla="*/ 1136017 h 1164592"/>
              <a:gd name="connsiteX45" fmla="*/ 394264 w 825271"/>
              <a:gd name="connsiteY45" fmla="*/ 1150305 h 1164592"/>
              <a:gd name="connsiteX46" fmla="*/ 401408 w 825271"/>
              <a:gd name="connsiteY46" fmla="*/ 1159830 h 1164592"/>
              <a:gd name="connsiteX47" fmla="*/ 410933 w 825271"/>
              <a:gd name="connsiteY47" fmla="*/ 1164592 h 1164592"/>
              <a:gd name="connsiteX48" fmla="*/ 434746 w 825271"/>
              <a:gd name="connsiteY48" fmla="*/ 1159830 h 1164592"/>
              <a:gd name="connsiteX49" fmla="*/ 441889 w 825271"/>
              <a:gd name="connsiteY49" fmla="*/ 1152686 h 1164592"/>
              <a:gd name="connsiteX50" fmla="*/ 451414 w 825271"/>
              <a:gd name="connsiteY50" fmla="*/ 1145542 h 1164592"/>
              <a:gd name="connsiteX51" fmla="*/ 472846 w 825271"/>
              <a:gd name="connsiteY51" fmla="*/ 1136017 h 1164592"/>
              <a:gd name="connsiteX52" fmla="*/ 494277 w 825271"/>
              <a:gd name="connsiteY52" fmla="*/ 1126492 h 1164592"/>
              <a:gd name="connsiteX53" fmla="*/ 584764 w 825271"/>
              <a:gd name="connsiteY53" fmla="*/ 1121730 h 1164592"/>
              <a:gd name="connsiteX54" fmla="*/ 596671 w 825271"/>
              <a:gd name="connsiteY54" fmla="*/ 1119349 h 1164592"/>
              <a:gd name="connsiteX55" fmla="*/ 606196 w 825271"/>
              <a:gd name="connsiteY55" fmla="*/ 1114586 h 1164592"/>
              <a:gd name="connsiteX56" fmla="*/ 613339 w 825271"/>
              <a:gd name="connsiteY56" fmla="*/ 1112205 h 1164592"/>
              <a:gd name="connsiteX57" fmla="*/ 618102 w 825271"/>
              <a:gd name="connsiteY57" fmla="*/ 1102680 h 1164592"/>
              <a:gd name="connsiteX58" fmla="*/ 620483 w 825271"/>
              <a:gd name="connsiteY58" fmla="*/ 1093155 h 1164592"/>
              <a:gd name="connsiteX59" fmla="*/ 608577 w 825271"/>
              <a:gd name="connsiteY59" fmla="*/ 1078867 h 1164592"/>
              <a:gd name="connsiteX60" fmla="*/ 603814 w 825271"/>
              <a:gd name="connsiteY60" fmla="*/ 1071724 h 1164592"/>
              <a:gd name="connsiteX61" fmla="*/ 601433 w 825271"/>
              <a:gd name="connsiteY61" fmla="*/ 1024099 h 1164592"/>
              <a:gd name="connsiteX62" fmla="*/ 603814 w 825271"/>
              <a:gd name="connsiteY62" fmla="*/ 1014574 h 1164592"/>
              <a:gd name="connsiteX63" fmla="*/ 608577 w 825271"/>
              <a:gd name="connsiteY63" fmla="*/ 1007430 h 1164592"/>
              <a:gd name="connsiteX64" fmla="*/ 618102 w 825271"/>
              <a:gd name="connsiteY64" fmla="*/ 988380 h 1164592"/>
              <a:gd name="connsiteX65" fmla="*/ 613339 w 825271"/>
              <a:gd name="connsiteY65" fmla="*/ 945517 h 1164592"/>
              <a:gd name="connsiteX66" fmla="*/ 606196 w 825271"/>
              <a:gd name="connsiteY66" fmla="*/ 933611 h 1164592"/>
              <a:gd name="connsiteX67" fmla="*/ 601433 w 825271"/>
              <a:gd name="connsiteY67" fmla="*/ 890749 h 1164592"/>
              <a:gd name="connsiteX68" fmla="*/ 603814 w 825271"/>
              <a:gd name="connsiteY68" fmla="*/ 850267 h 1164592"/>
              <a:gd name="connsiteX69" fmla="*/ 620483 w 825271"/>
              <a:gd name="connsiteY69" fmla="*/ 831217 h 1164592"/>
              <a:gd name="connsiteX70" fmla="*/ 627627 w 825271"/>
              <a:gd name="connsiteY70" fmla="*/ 826455 h 1164592"/>
              <a:gd name="connsiteX71" fmla="*/ 641914 w 825271"/>
              <a:gd name="connsiteY71" fmla="*/ 821692 h 1164592"/>
              <a:gd name="connsiteX72" fmla="*/ 653821 w 825271"/>
              <a:gd name="connsiteY72" fmla="*/ 814549 h 1164592"/>
              <a:gd name="connsiteX73" fmla="*/ 672871 w 825271"/>
              <a:gd name="connsiteY73" fmla="*/ 809786 h 1164592"/>
              <a:gd name="connsiteX74" fmla="*/ 680014 w 825271"/>
              <a:gd name="connsiteY74" fmla="*/ 807405 h 1164592"/>
              <a:gd name="connsiteX75" fmla="*/ 680014 w 825271"/>
              <a:gd name="connsiteY75" fmla="*/ 709774 h 1164592"/>
              <a:gd name="connsiteX76" fmla="*/ 663346 w 825271"/>
              <a:gd name="connsiteY76" fmla="*/ 697867 h 1164592"/>
              <a:gd name="connsiteX77" fmla="*/ 665727 w 825271"/>
              <a:gd name="connsiteY77" fmla="*/ 685961 h 1164592"/>
              <a:gd name="connsiteX78" fmla="*/ 682396 w 825271"/>
              <a:gd name="connsiteY78" fmla="*/ 688342 h 1164592"/>
              <a:gd name="connsiteX79" fmla="*/ 706208 w 825271"/>
              <a:gd name="connsiteY79" fmla="*/ 685961 h 1164592"/>
              <a:gd name="connsiteX80" fmla="*/ 713352 w 825271"/>
              <a:gd name="connsiteY80" fmla="*/ 678817 h 1164592"/>
              <a:gd name="connsiteX81" fmla="*/ 718114 w 825271"/>
              <a:gd name="connsiteY81" fmla="*/ 671674 h 1164592"/>
              <a:gd name="connsiteX82" fmla="*/ 737164 w 825271"/>
              <a:gd name="connsiteY82" fmla="*/ 662149 h 1164592"/>
              <a:gd name="connsiteX83" fmla="*/ 763358 w 825271"/>
              <a:gd name="connsiteY83" fmla="*/ 640717 h 1164592"/>
              <a:gd name="connsiteX84" fmla="*/ 782408 w 825271"/>
              <a:gd name="connsiteY84" fmla="*/ 635955 h 1164592"/>
              <a:gd name="connsiteX85" fmla="*/ 791933 w 825271"/>
              <a:gd name="connsiteY85" fmla="*/ 631192 h 1164592"/>
              <a:gd name="connsiteX86" fmla="*/ 808602 w 825271"/>
              <a:gd name="connsiteY86" fmla="*/ 626430 h 1164592"/>
              <a:gd name="connsiteX87" fmla="*/ 813364 w 825271"/>
              <a:gd name="connsiteY87" fmla="*/ 619286 h 1164592"/>
              <a:gd name="connsiteX88" fmla="*/ 820508 w 825271"/>
              <a:gd name="connsiteY88" fmla="*/ 612142 h 1164592"/>
              <a:gd name="connsiteX89" fmla="*/ 825271 w 825271"/>
              <a:gd name="connsiteY89" fmla="*/ 602617 h 1164592"/>
              <a:gd name="connsiteX90" fmla="*/ 820508 w 825271"/>
              <a:gd name="connsiteY90" fmla="*/ 593092 h 1164592"/>
              <a:gd name="connsiteX91" fmla="*/ 810983 w 825271"/>
              <a:gd name="connsiteY91" fmla="*/ 590711 h 1164592"/>
              <a:gd name="connsiteX92" fmla="*/ 799077 w 825271"/>
              <a:gd name="connsiteY92" fmla="*/ 588330 h 1164592"/>
              <a:gd name="connsiteX93" fmla="*/ 796696 w 825271"/>
              <a:gd name="connsiteY93" fmla="*/ 581186 h 1164592"/>
              <a:gd name="connsiteX94" fmla="*/ 791933 w 825271"/>
              <a:gd name="connsiteY94" fmla="*/ 574042 h 1164592"/>
              <a:gd name="connsiteX95" fmla="*/ 789552 w 825271"/>
              <a:gd name="connsiteY95" fmla="*/ 562136 h 1164592"/>
              <a:gd name="connsiteX96" fmla="*/ 787171 w 825271"/>
              <a:gd name="connsiteY96" fmla="*/ 554992 h 1164592"/>
              <a:gd name="connsiteX97" fmla="*/ 794314 w 825271"/>
              <a:gd name="connsiteY97" fmla="*/ 547849 h 1164592"/>
              <a:gd name="connsiteX98" fmla="*/ 780027 w 825271"/>
              <a:gd name="connsiteY98" fmla="*/ 538324 h 1164592"/>
              <a:gd name="connsiteX99" fmla="*/ 770502 w 825271"/>
              <a:gd name="connsiteY99" fmla="*/ 524036 h 1164592"/>
              <a:gd name="connsiteX100" fmla="*/ 765739 w 825271"/>
              <a:gd name="connsiteY100" fmla="*/ 504986 h 1164592"/>
              <a:gd name="connsiteX101" fmla="*/ 763358 w 825271"/>
              <a:gd name="connsiteY101" fmla="*/ 495461 h 1164592"/>
              <a:gd name="connsiteX102" fmla="*/ 758596 w 825271"/>
              <a:gd name="connsiteY102" fmla="*/ 481174 h 1164592"/>
              <a:gd name="connsiteX103" fmla="*/ 732402 w 825271"/>
              <a:gd name="connsiteY103" fmla="*/ 469267 h 1164592"/>
              <a:gd name="connsiteX104" fmla="*/ 718114 w 825271"/>
              <a:gd name="connsiteY104" fmla="*/ 464505 h 1164592"/>
              <a:gd name="connsiteX105" fmla="*/ 710971 w 825271"/>
              <a:gd name="connsiteY105" fmla="*/ 459742 h 1164592"/>
              <a:gd name="connsiteX106" fmla="*/ 684777 w 825271"/>
              <a:gd name="connsiteY106" fmla="*/ 450217 h 1164592"/>
              <a:gd name="connsiteX107" fmla="*/ 670489 w 825271"/>
              <a:gd name="connsiteY107" fmla="*/ 435930 h 1164592"/>
              <a:gd name="connsiteX108" fmla="*/ 663346 w 825271"/>
              <a:gd name="connsiteY108" fmla="*/ 428786 h 1164592"/>
              <a:gd name="connsiteX109" fmla="*/ 658583 w 825271"/>
              <a:gd name="connsiteY109" fmla="*/ 407355 h 1164592"/>
              <a:gd name="connsiteX110" fmla="*/ 656202 w 825271"/>
              <a:gd name="connsiteY110" fmla="*/ 397830 h 1164592"/>
              <a:gd name="connsiteX111" fmla="*/ 651439 w 825271"/>
              <a:gd name="connsiteY111" fmla="*/ 362111 h 1164592"/>
              <a:gd name="connsiteX112" fmla="*/ 637152 w 825271"/>
              <a:gd name="connsiteY112" fmla="*/ 333536 h 1164592"/>
              <a:gd name="connsiteX113" fmla="*/ 632389 w 825271"/>
              <a:gd name="connsiteY113" fmla="*/ 324011 h 1164592"/>
              <a:gd name="connsiteX114" fmla="*/ 627627 w 825271"/>
              <a:gd name="connsiteY114" fmla="*/ 312105 h 1164592"/>
              <a:gd name="connsiteX115" fmla="*/ 618102 w 825271"/>
              <a:gd name="connsiteY115" fmla="*/ 300199 h 1164592"/>
              <a:gd name="connsiteX116" fmla="*/ 615721 w 825271"/>
              <a:gd name="connsiteY116" fmla="*/ 293055 h 1164592"/>
              <a:gd name="connsiteX117" fmla="*/ 603814 w 825271"/>
              <a:gd name="connsiteY117" fmla="*/ 276386 h 1164592"/>
              <a:gd name="connsiteX118" fmla="*/ 589527 w 825271"/>
              <a:gd name="connsiteY118" fmla="*/ 254955 h 1164592"/>
              <a:gd name="connsiteX119" fmla="*/ 565714 w 825271"/>
              <a:gd name="connsiteY119" fmla="*/ 243049 h 1164592"/>
              <a:gd name="connsiteX120" fmla="*/ 546664 w 825271"/>
              <a:gd name="connsiteY120" fmla="*/ 233524 h 1164592"/>
              <a:gd name="connsiteX121" fmla="*/ 532377 w 825271"/>
              <a:gd name="connsiteY121" fmla="*/ 216855 h 1164592"/>
              <a:gd name="connsiteX122" fmla="*/ 522852 w 825271"/>
              <a:gd name="connsiteY122" fmla="*/ 195424 h 1164592"/>
              <a:gd name="connsiteX123" fmla="*/ 520471 w 825271"/>
              <a:gd name="connsiteY123" fmla="*/ 185899 h 1164592"/>
              <a:gd name="connsiteX124" fmla="*/ 513327 w 825271"/>
              <a:gd name="connsiteY124" fmla="*/ 173992 h 1164592"/>
              <a:gd name="connsiteX125" fmla="*/ 508564 w 825271"/>
              <a:gd name="connsiteY125" fmla="*/ 164467 h 1164592"/>
              <a:gd name="connsiteX126" fmla="*/ 506183 w 825271"/>
              <a:gd name="connsiteY126" fmla="*/ 157324 h 1164592"/>
              <a:gd name="connsiteX127" fmla="*/ 496658 w 825271"/>
              <a:gd name="connsiteY127" fmla="*/ 150180 h 1164592"/>
              <a:gd name="connsiteX128" fmla="*/ 475227 w 825271"/>
              <a:gd name="connsiteY128" fmla="*/ 138274 h 1164592"/>
              <a:gd name="connsiteX129" fmla="*/ 468083 w 825271"/>
              <a:gd name="connsiteY129" fmla="*/ 135892 h 1164592"/>
              <a:gd name="connsiteX130" fmla="*/ 451414 w 825271"/>
              <a:gd name="connsiteY130" fmla="*/ 133511 h 1164592"/>
              <a:gd name="connsiteX131" fmla="*/ 444271 w 825271"/>
              <a:gd name="connsiteY131" fmla="*/ 131130 h 1164592"/>
              <a:gd name="connsiteX132" fmla="*/ 437127 w 825271"/>
              <a:gd name="connsiteY132" fmla="*/ 123986 h 1164592"/>
              <a:gd name="connsiteX133" fmla="*/ 429983 w 825271"/>
              <a:gd name="connsiteY133" fmla="*/ 119224 h 1164592"/>
              <a:gd name="connsiteX134" fmla="*/ 427602 w 825271"/>
              <a:gd name="connsiteY134" fmla="*/ 112080 h 1164592"/>
              <a:gd name="connsiteX135" fmla="*/ 408552 w 825271"/>
              <a:gd name="connsiteY135" fmla="*/ 88267 h 1164592"/>
              <a:gd name="connsiteX136" fmla="*/ 403789 w 825271"/>
              <a:gd name="connsiteY136" fmla="*/ 81124 h 1164592"/>
              <a:gd name="connsiteX137" fmla="*/ 394264 w 825271"/>
              <a:gd name="connsiteY137" fmla="*/ 71599 h 1164592"/>
              <a:gd name="connsiteX138" fmla="*/ 389502 w 825271"/>
              <a:gd name="connsiteY138" fmla="*/ 64455 h 1164592"/>
              <a:gd name="connsiteX139" fmla="*/ 375214 w 825271"/>
              <a:gd name="connsiteY139" fmla="*/ 62074 h 1164592"/>
              <a:gd name="connsiteX140" fmla="*/ 349021 w 825271"/>
              <a:gd name="connsiteY140" fmla="*/ 57311 h 1164592"/>
              <a:gd name="connsiteX141" fmla="*/ 284727 w 825271"/>
              <a:gd name="connsiteY141" fmla="*/ 52549 h 1164592"/>
              <a:gd name="connsiteX142" fmla="*/ 282346 w 825271"/>
              <a:gd name="connsiteY142" fmla="*/ 43024 h 1164592"/>
              <a:gd name="connsiteX143" fmla="*/ 279964 w 825271"/>
              <a:gd name="connsiteY143" fmla="*/ 14449 h 1164592"/>
              <a:gd name="connsiteX144" fmla="*/ 272821 w 825271"/>
              <a:gd name="connsiteY144" fmla="*/ 12067 h 1164592"/>
              <a:gd name="connsiteX145" fmla="*/ 246627 w 825271"/>
              <a:gd name="connsiteY145" fmla="*/ 16830 h 1164592"/>
              <a:gd name="connsiteX146" fmla="*/ 234721 w 825271"/>
              <a:gd name="connsiteY146" fmla="*/ 23974 h 1164592"/>
              <a:gd name="connsiteX147" fmla="*/ 196621 w 825271"/>
              <a:gd name="connsiteY147" fmla="*/ 19211 h 1164592"/>
              <a:gd name="connsiteX148" fmla="*/ 189477 w 825271"/>
              <a:gd name="connsiteY148" fmla="*/ 14449 h 1164592"/>
              <a:gd name="connsiteX149" fmla="*/ 177571 w 825271"/>
              <a:gd name="connsiteY149" fmla="*/ 12067 h 1164592"/>
              <a:gd name="connsiteX150" fmla="*/ 170427 w 825271"/>
              <a:gd name="connsiteY150" fmla="*/ 9686 h 1164592"/>
              <a:gd name="connsiteX151" fmla="*/ 153758 w 825271"/>
              <a:gd name="connsiteY151" fmla="*/ 4924 h 1164592"/>
              <a:gd name="connsiteX152" fmla="*/ 156139 w 825271"/>
              <a:gd name="connsiteY152" fmla="*/ 161 h 1164592"/>
              <a:gd name="connsiteX0" fmla="*/ 156139 w 825271"/>
              <a:gd name="connsiteY0" fmla="*/ 161 h 1164592"/>
              <a:gd name="connsiteX1" fmla="*/ 148996 w 825271"/>
              <a:gd name="connsiteY1" fmla="*/ 12067 h 1164592"/>
              <a:gd name="connsiteX2" fmla="*/ 144233 w 825271"/>
              <a:gd name="connsiteY2" fmla="*/ 19211 h 1164592"/>
              <a:gd name="connsiteX3" fmla="*/ 153758 w 825271"/>
              <a:gd name="connsiteY3" fmla="*/ 112080 h 1164592"/>
              <a:gd name="connsiteX4" fmla="*/ 134708 w 825271"/>
              <a:gd name="connsiteY4" fmla="*/ 159705 h 1164592"/>
              <a:gd name="connsiteX5" fmla="*/ 113277 w 825271"/>
              <a:gd name="connsiteY5" fmla="*/ 207330 h 1164592"/>
              <a:gd name="connsiteX6" fmla="*/ 63270 w 825271"/>
              <a:gd name="connsiteY6" fmla="*/ 254955 h 1164592"/>
              <a:gd name="connsiteX7" fmla="*/ 32314 w 825271"/>
              <a:gd name="connsiteY7" fmla="*/ 335917 h 1164592"/>
              <a:gd name="connsiteX8" fmla="*/ 27552 w 825271"/>
              <a:gd name="connsiteY8" fmla="*/ 378780 h 1164592"/>
              <a:gd name="connsiteX9" fmla="*/ 6121 w 825271"/>
              <a:gd name="connsiteY9" fmla="*/ 445455 h 1164592"/>
              <a:gd name="connsiteX10" fmla="*/ 1358 w 825271"/>
              <a:gd name="connsiteY10" fmla="*/ 514511 h 1164592"/>
              <a:gd name="connsiteX11" fmla="*/ 3739 w 825271"/>
              <a:gd name="connsiteY11" fmla="*/ 554992 h 1164592"/>
              <a:gd name="connsiteX12" fmla="*/ 51365 w 825271"/>
              <a:gd name="connsiteY12" fmla="*/ 595474 h 1164592"/>
              <a:gd name="connsiteX13" fmla="*/ 56127 w 825271"/>
              <a:gd name="connsiteY13" fmla="*/ 657386 h 1164592"/>
              <a:gd name="connsiteX14" fmla="*/ 70414 w 825271"/>
              <a:gd name="connsiteY14" fmla="*/ 685961 h 1164592"/>
              <a:gd name="connsiteX15" fmla="*/ 151377 w 825271"/>
              <a:gd name="connsiteY15" fmla="*/ 724061 h 1164592"/>
              <a:gd name="connsiteX16" fmla="*/ 191858 w 825271"/>
              <a:gd name="connsiteY16" fmla="*/ 764542 h 1164592"/>
              <a:gd name="connsiteX17" fmla="*/ 215671 w 825271"/>
              <a:gd name="connsiteY17" fmla="*/ 828836 h 1164592"/>
              <a:gd name="connsiteX18" fmla="*/ 244246 w 825271"/>
              <a:gd name="connsiteY18" fmla="*/ 890749 h 1164592"/>
              <a:gd name="connsiteX19" fmla="*/ 253771 w 825271"/>
              <a:gd name="connsiteY19" fmla="*/ 905036 h 1164592"/>
              <a:gd name="connsiteX20" fmla="*/ 258533 w 825271"/>
              <a:gd name="connsiteY20" fmla="*/ 912180 h 1164592"/>
              <a:gd name="connsiteX21" fmla="*/ 260914 w 825271"/>
              <a:gd name="connsiteY21" fmla="*/ 919324 h 1164592"/>
              <a:gd name="connsiteX22" fmla="*/ 263296 w 825271"/>
              <a:gd name="connsiteY22" fmla="*/ 931230 h 1164592"/>
              <a:gd name="connsiteX23" fmla="*/ 277583 w 825271"/>
              <a:gd name="connsiteY23" fmla="*/ 952661 h 1164592"/>
              <a:gd name="connsiteX24" fmla="*/ 294252 w 825271"/>
              <a:gd name="connsiteY24" fmla="*/ 964567 h 1164592"/>
              <a:gd name="connsiteX25" fmla="*/ 310921 w 825271"/>
              <a:gd name="connsiteY25" fmla="*/ 978855 h 1164592"/>
              <a:gd name="connsiteX26" fmla="*/ 313302 w 825271"/>
              <a:gd name="connsiteY26" fmla="*/ 985999 h 1164592"/>
              <a:gd name="connsiteX27" fmla="*/ 299014 w 825271"/>
              <a:gd name="connsiteY27" fmla="*/ 1002667 h 1164592"/>
              <a:gd name="connsiteX28" fmla="*/ 291871 w 825271"/>
              <a:gd name="connsiteY28" fmla="*/ 1009811 h 1164592"/>
              <a:gd name="connsiteX29" fmla="*/ 294252 w 825271"/>
              <a:gd name="connsiteY29" fmla="*/ 1024099 h 1164592"/>
              <a:gd name="connsiteX30" fmla="*/ 301396 w 825271"/>
              <a:gd name="connsiteY30" fmla="*/ 1031242 h 1164592"/>
              <a:gd name="connsiteX31" fmla="*/ 318064 w 825271"/>
              <a:gd name="connsiteY31" fmla="*/ 1038386 h 1164592"/>
              <a:gd name="connsiteX32" fmla="*/ 341877 w 825271"/>
              <a:gd name="connsiteY32" fmla="*/ 1036005 h 1164592"/>
              <a:gd name="connsiteX33" fmla="*/ 363308 w 825271"/>
              <a:gd name="connsiteY33" fmla="*/ 1019336 h 1164592"/>
              <a:gd name="connsiteX34" fmla="*/ 379977 w 825271"/>
              <a:gd name="connsiteY34" fmla="*/ 1028861 h 1164592"/>
              <a:gd name="connsiteX35" fmla="*/ 382358 w 825271"/>
              <a:gd name="connsiteY35" fmla="*/ 1038386 h 1164592"/>
              <a:gd name="connsiteX36" fmla="*/ 379977 w 825271"/>
              <a:gd name="connsiteY36" fmla="*/ 1059817 h 1164592"/>
              <a:gd name="connsiteX37" fmla="*/ 370452 w 825271"/>
              <a:gd name="connsiteY37" fmla="*/ 1069342 h 1164592"/>
              <a:gd name="connsiteX38" fmla="*/ 356164 w 825271"/>
              <a:gd name="connsiteY38" fmla="*/ 1076486 h 1164592"/>
              <a:gd name="connsiteX39" fmla="*/ 337114 w 825271"/>
              <a:gd name="connsiteY39" fmla="*/ 1095536 h 1164592"/>
              <a:gd name="connsiteX40" fmla="*/ 341877 w 825271"/>
              <a:gd name="connsiteY40" fmla="*/ 1116967 h 1164592"/>
              <a:gd name="connsiteX41" fmla="*/ 360927 w 825271"/>
              <a:gd name="connsiteY41" fmla="*/ 1126492 h 1164592"/>
              <a:gd name="connsiteX42" fmla="*/ 368071 w 825271"/>
              <a:gd name="connsiteY42" fmla="*/ 1131255 h 1164592"/>
              <a:gd name="connsiteX43" fmla="*/ 377596 w 825271"/>
              <a:gd name="connsiteY43" fmla="*/ 1136017 h 1164592"/>
              <a:gd name="connsiteX44" fmla="*/ 394264 w 825271"/>
              <a:gd name="connsiteY44" fmla="*/ 1150305 h 1164592"/>
              <a:gd name="connsiteX45" fmla="*/ 401408 w 825271"/>
              <a:gd name="connsiteY45" fmla="*/ 1159830 h 1164592"/>
              <a:gd name="connsiteX46" fmla="*/ 410933 w 825271"/>
              <a:gd name="connsiteY46" fmla="*/ 1164592 h 1164592"/>
              <a:gd name="connsiteX47" fmla="*/ 434746 w 825271"/>
              <a:gd name="connsiteY47" fmla="*/ 1159830 h 1164592"/>
              <a:gd name="connsiteX48" fmla="*/ 441889 w 825271"/>
              <a:gd name="connsiteY48" fmla="*/ 1152686 h 1164592"/>
              <a:gd name="connsiteX49" fmla="*/ 451414 w 825271"/>
              <a:gd name="connsiteY49" fmla="*/ 1145542 h 1164592"/>
              <a:gd name="connsiteX50" fmla="*/ 472846 w 825271"/>
              <a:gd name="connsiteY50" fmla="*/ 1136017 h 1164592"/>
              <a:gd name="connsiteX51" fmla="*/ 494277 w 825271"/>
              <a:gd name="connsiteY51" fmla="*/ 1126492 h 1164592"/>
              <a:gd name="connsiteX52" fmla="*/ 584764 w 825271"/>
              <a:gd name="connsiteY52" fmla="*/ 1121730 h 1164592"/>
              <a:gd name="connsiteX53" fmla="*/ 596671 w 825271"/>
              <a:gd name="connsiteY53" fmla="*/ 1119349 h 1164592"/>
              <a:gd name="connsiteX54" fmla="*/ 606196 w 825271"/>
              <a:gd name="connsiteY54" fmla="*/ 1114586 h 1164592"/>
              <a:gd name="connsiteX55" fmla="*/ 613339 w 825271"/>
              <a:gd name="connsiteY55" fmla="*/ 1112205 h 1164592"/>
              <a:gd name="connsiteX56" fmla="*/ 618102 w 825271"/>
              <a:gd name="connsiteY56" fmla="*/ 1102680 h 1164592"/>
              <a:gd name="connsiteX57" fmla="*/ 620483 w 825271"/>
              <a:gd name="connsiteY57" fmla="*/ 1093155 h 1164592"/>
              <a:gd name="connsiteX58" fmla="*/ 608577 w 825271"/>
              <a:gd name="connsiteY58" fmla="*/ 1078867 h 1164592"/>
              <a:gd name="connsiteX59" fmla="*/ 603814 w 825271"/>
              <a:gd name="connsiteY59" fmla="*/ 1071724 h 1164592"/>
              <a:gd name="connsiteX60" fmla="*/ 601433 w 825271"/>
              <a:gd name="connsiteY60" fmla="*/ 1024099 h 1164592"/>
              <a:gd name="connsiteX61" fmla="*/ 603814 w 825271"/>
              <a:gd name="connsiteY61" fmla="*/ 1014574 h 1164592"/>
              <a:gd name="connsiteX62" fmla="*/ 608577 w 825271"/>
              <a:gd name="connsiteY62" fmla="*/ 1007430 h 1164592"/>
              <a:gd name="connsiteX63" fmla="*/ 618102 w 825271"/>
              <a:gd name="connsiteY63" fmla="*/ 988380 h 1164592"/>
              <a:gd name="connsiteX64" fmla="*/ 613339 w 825271"/>
              <a:gd name="connsiteY64" fmla="*/ 945517 h 1164592"/>
              <a:gd name="connsiteX65" fmla="*/ 606196 w 825271"/>
              <a:gd name="connsiteY65" fmla="*/ 933611 h 1164592"/>
              <a:gd name="connsiteX66" fmla="*/ 601433 w 825271"/>
              <a:gd name="connsiteY66" fmla="*/ 890749 h 1164592"/>
              <a:gd name="connsiteX67" fmla="*/ 603814 w 825271"/>
              <a:gd name="connsiteY67" fmla="*/ 850267 h 1164592"/>
              <a:gd name="connsiteX68" fmla="*/ 620483 w 825271"/>
              <a:gd name="connsiteY68" fmla="*/ 831217 h 1164592"/>
              <a:gd name="connsiteX69" fmla="*/ 627627 w 825271"/>
              <a:gd name="connsiteY69" fmla="*/ 826455 h 1164592"/>
              <a:gd name="connsiteX70" fmla="*/ 641914 w 825271"/>
              <a:gd name="connsiteY70" fmla="*/ 821692 h 1164592"/>
              <a:gd name="connsiteX71" fmla="*/ 653821 w 825271"/>
              <a:gd name="connsiteY71" fmla="*/ 814549 h 1164592"/>
              <a:gd name="connsiteX72" fmla="*/ 672871 w 825271"/>
              <a:gd name="connsiteY72" fmla="*/ 809786 h 1164592"/>
              <a:gd name="connsiteX73" fmla="*/ 680014 w 825271"/>
              <a:gd name="connsiteY73" fmla="*/ 807405 h 1164592"/>
              <a:gd name="connsiteX74" fmla="*/ 680014 w 825271"/>
              <a:gd name="connsiteY74" fmla="*/ 709774 h 1164592"/>
              <a:gd name="connsiteX75" fmla="*/ 663346 w 825271"/>
              <a:gd name="connsiteY75" fmla="*/ 697867 h 1164592"/>
              <a:gd name="connsiteX76" fmla="*/ 665727 w 825271"/>
              <a:gd name="connsiteY76" fmla="*/ 685961 h 1164592"/>
              <a:gd name="connsiteX77" fmla="*/ 682396 w 825271"/>
              <a:gd name="connsiteY77" fmla="*/ 688342 h 1164592"/>
              <a:gd name="connsiteX78" fmla="*/ 706208 w 825271"/>
              <a:gd name="connsiteY78" fmla="*/ 685961 h 1164592"/>
              <a:gd name="connsiteX79" fmla="*/ 713352 w 825271"/>
              <a:gd name="connsiteY79" fmla="*/ 678817 h 1164592"/>
              <a:gd name="connsiteX80" fmla="*/ 718114 w 825271"/>
              <a:gd name="connsiteY80" fmla="*/ 671674 h 1164592"/>
              <a:gd name="connsiteX81" fmla="*/ 737164 w 825271"/>
              <a:gd name="connsiteY81" fmla="*/ 662149 h 1164592"/>
              <a:gd name="connsiteX82" fmla="*/ 763358 w 825271"/>
              <a:gd name="connsiteY82" fmla="*/ 640717 h 1164592"/>
              <a:gd name="connsiteX83" fmla="*/ 782408 w 825271"/>
              <a:gd name="connsiteY83" fmla="*/ 635955 h 1164592"/>
              <a:gd name="connsiteX84" fmla="*/ 791933 w 825271"/>
              <a:gd name="connsiteY84" fmla="*/ 631192 h 1164592"/>
              <a:gd name="connsiteX85" fmla="*/ 808602 w 825271"/>
              <a:gd name="connsiteY85" fmla="*/ 626430 h 1164592"/>
              <a:gd name="connsiteX86" fmla="*/ 813364 w 825271"/>
              <a:gd name="connsiteY86" fmla="*/ 619286 h 1164592"/>
              <a:gd name="connsiteX87" fmla="*/ 820508 w 825271"/>
              <a:gd name="connsiteY87" fmla="*/ 612142 h 1164592"/>
              <a:gd name="connsiteX88" fmla="*/ 825271 w 825271"/>
              <a:gd name="connsiteY88" fmla="*/ 602617 h 1164592"/>
              <a:gd name="connsiteX89" fmla="*/ 820508 w 825271"/>
              <a:gd name="connsiteY89" fmla="*/ 593092 h 1164592"/>
              <a:gd name="connsiteX90" fmla="*/ 810983 w 825271"/>
              <a:gd name="connsiteY90" fmla="*/ 590711 h 1164592"/>
              <a:gd name="connsiteX91" fmla="*/ 799077 w 825271"/>
              <a:gd name="connsiteY91" fmla="*/ 588330 h 1164592"/>
              <a:gd name="connsiteX92" fmla="*/ 796696 w 825271"/>
              <a:gd name="connsiteY92" fmla="*/ 581186 h 1164592"/>
              <a:gd name="connsiteX93" fmla="*/ 791933 w 825271"/>
              <a:gd name="connsiteY93" fmla="*/ 574042 h 1164592"/>
              <a:gd name="connsiteX94" fmla="*/ 789552 w 825271"/>
              <a:gd name="connsiteY94" fmla="*/ 562136 h 1164592"/>
              <a:gd name="connsiteX95" fmla="*/ 787171 w 825271"/>
              <a:gd name="connsiteY95" fmla="*/ 554992 h 1164592"/>
              <a:gd name="connsiteX96" fmla="*/ 794314 w 825271"/>
              <a:gd name="connsiteY96" fmla="*/ 547849 h 1164592"/>
              <a:gd name="connsiteX97" fmla="*/ 780027 w 825271"/>
              <a:gd name="connsiteY97" fmla="*/ 538324 h 1164592"/>
              <a:gd name="connsiteX98" fmla="*/ 770502 w 825271"/>
              <a:gd name="connsiteY98" fmla="*/ 524036 h 1164592"/>
              <a:gd name="connsiteX99" fmla="*/ 765739 w 825271"/>
              <a:gd name="connsiteY99" fmla="*/ 504986 h 1164592"/>
              <a:gd name="connsiteX100" fmla="*/ 763358 w 825271"/>
              <a:gd name="connsiteY100" fmla="*/ 495461 h 1164592"/>
              <a:gd name="connsiteX101" fmla="*/ 758596 w 825271"/>
              <a:gd name="connsiteY101" fmla="*/ 481174 h 1164592"/>
              <a:gd name="connsiteX102" fmla="*/ 732402 w 825271"/>
              <a:gd name="connsiteY102" fmla="*/ 469267 h 1164592"/>
              <a:gd name="connsiteX103" fmla="*/ 718114 w 825271"/>
              <a:gd name="connsiteY103" fmla="*/ 464505 h 1164592"/>
              <a:gd name="connsiteX104" fmla="*/ 710971 w 825271"/>
              <a:gd name="connsiteY104" fmla="*/ 459742 h 1164592"/>
              <a:gd name="connsiteX105" fmla="*/ 684777 w 825271"/>
              <a:gd name="connsiteY105" fmla="*/ 450217 h 1164592"/>
              <a:gd name="connsiteX106" fmla="*/ 670489 w 825271"/>
              <a:gd name="connsiteY106" fmla="*/ 435930 h 1164592"/>
              <a:gd name="connsiteX107" fmla="*/ 663346 w 825271"/>
              <a:gd name="connsiteY107" fmla="*/ 428786 h 1164592"/>
              <a:gd name="connsiteX108" fmla="*/ 658583 w 825271"/>
              <a:gd name="connsiteY108" fmla="*/ 407355 h 1164592"/>
              <a:gd name="connsiteX109" fmla="*/ 656202 w 825271"/>
              <a:gd name="connsiteY109" fmla="*/ 397830 h 1164592"/>
              <a:gd name="connsiteX110" fmla="*/ 651439 w 825271"/>
              <a:gd name="connsiteY110" fmla="*/ 362111 h 1164592"/>
              <a:gd name="connsiteX111" fmla="*/ 637152 w 825271"/>
              <a:gd name="connsiteY111" fmla="*/ 333536 h 1164592"/>
              <a:gd name="connsiteX112" fmla="*/ 632389 w 825271"/>
              <a:gd name="connsiteY112" fmla="*/ 324011 h 1164592"/>
              <a:gd name="connsiteX113" fmla="*/ 627627 w 825271"/>
              <a:gd name="connsiteY113" fmla="*/ 312105 h 1164592"/>
              <a:gd name="connsiteX114" fmla="*/ 618102 w 825271"/>
              <a:gd name="connsiteY114" fmla="*/ 300199 h 1164592"/>
              <a:gd name="connsiteX115" fmla="*/ 615721 w 825271"/>
              <a:gd name="connsiteY115" fmla="*/ 293055 h 1164592"/>
              <a:gd name="connsiteX116" fmla="*/ 603814 w 825271"/>
              <a:gd name="connsiteY116" fmla="*/ 276386 h 1164592"/>
              <a:gd name="connsiteX117" fmla="*/ 589527 w 825271"/>
              <a:gd name="connsiteY117" fmla="*/ 254955 h 1164592"/>
              <a:gd name="connsiteX118" fmla="*/ 565714 w 825271"/>
              <a:gd name="connsiteY118" fmla="*/ 243049 h 1164592"/>
              <a:gd name="connsiteX119" fmla="*/ 546664 w 825271"/>
              <a:gd name="connsiteY119" fmla="*/ 233524 h 1164592"/>
              <a:gd name="connsiteX120" fmla="*/ 532377 w 825271"/>
              <a:gd name="connsiteY120" fmla="*/ 216855 h 1164592"/>
              <a:gd name="connsiteX121" fmla="*/ 522852 w 825271"/>
              <a:gd name="connsiteY121" fmla="*/ 195424 h 1164592"/>
              <a:gd name="connsiteX122" fmla="*/ 520471 w 825271"/>
              <a:gd name="connsiteY122" fmla="*/ 185899 h 1164592"/>
              <a:gd name="connsiteX123" fmla="*/ 513327 w 825271"/>
              <a:gd name="connsiteY123" fmla="*/ 173992 h 1164592"/>
              <a:gd name="connsiteX124" fmla="*/ 508564 w 825271"/>
              <a:gd name="connsiteY124" fmla="*/ 164467 h 1164592"/>
              <a:gd name="connsiteX125" fmla="*/ 506183 w 825271"/>
              <a:gd name="connsiteY125" fmla="*/ 157324 h 1164592"/>
              <a:gd name="connsiteX126" fmla="*/ 496658 w 825271"/>
              <a:gd name="connsiteY126" fmla="*/ 150180 h 1164592"/>
              <a:gd name="connsiteX127" fmla="*/ 475227 w 825271"/>
              <a:gd name="connsiteY127" fmla="*/ 138274 h 1164592"/>
              <a:gd name="connsiteX128" fmla="*/ 468083 w 825271"/>
              <a:gd name="connsiteY128" fmla="*/ 135892 h 1164592"/>
              <a:gd name="connsiteX129" fmla="*/ 451414 w 825271"/>
              <a:gd name="connsiteY129" fmla="*/ 133511 h 1164592"/>
              <a:gd name="connsiteX130" fmla="*/ 444271 w 825271"/>
              <a:gd name="connsiteY130" fmla="*/ 131130 h 1164592"/>
              <a:gd name="connsiteX131" fmla="*/ 437127 w 825271"/>
              <a:gd name="connsiteY131" fmla="*/ 123986 h 1164592"/>
              <a:gd name="connsiteX132" fmla="*/ 429983 w 825271"/>
              <a:gd name="connsiteY132" fmla="*/ 119224 h 1164592"/>
              <a:gd name="connsiteX133" fmla="*/ 427602 w 825271"/>
              <a:gd name="connsiteY133" fmla="*/ 112080 h 1164592"/>
              <a:gd name="connsiteX134" fmla="*/ 408552 w 825271"/>
              <a:gd name="connsiteY134" fmla="*/ 88267 h 1164592"/>
              <a:gd name="connsiteX135" fmla="*/ 403789 w 825271"/>
              <a:gd name="connsiteY135" fmla="*/ 81124 h 1164592"/>
              <a:gd name="connsiteX136" fmla="*/ 394264 w 825271"/>
              <a:gd name="connsiteY136" fmla="*/ 71599 h 1164592"/>
              <a:gd name="connsiteX137" fmla="*/ 389502 w 825271"/>
              <a:gd name="connsiteY137" fmla="*/ 64455 h 1164592"/>
              <a:gd name="connsiteX138" fmla="*/ 375214 w 825271"/>
              <a:gd name="connsiteY138" fmla="*/ 62074 h 1164592"/>
              <a:gd name="connsiteX139" fmla="*/ 349021 w 825271"/>
              <a:gd name="connsiteY139" fmla="*/ 57311 h 1164592"/>
              <a:gd name="connsiteX140" fmla="*/ 284727 w 825271"/>
              <a:gd name="connsiteY140" fmla="*/ 52549 h 1164592"/>
              <a:gd name="connsiteX141" fmla="*/ 282346 w 825271"/>
              <a:gd name="connsiteY141" fmla="*/ 43024 h 1164592"/>
              <a:gd name="connsiteX142" fmla="*/ 279964 w 825271"/>
              <a:gd name="connsiteY142" fmla="*/ 14449 h 1164592"/>
              <a:gd name="connsiteX143" fmla="*/ 272821 w 825271"/>
              <a:gd name="connsiteY143" fmla="*/ 12067 h 1164592"/>
              <a:gd name="connsiteX144" fmla="*/ 246627 w 825271"/>
              <a:gd name="connsiteY144" fmla="*/ 16830 h 1164592"/>
              <a:gd name="connsiteX145" fmla="*/ 234721 w 825271"/>
              <a:gd name="connsiteY145" fmla="*/ 23974 h 1164592"/>
              <a:gd name="connsiteX146" fmla="*/ 196621 w 825271"/>
              <a:gd name="connsiteY146" fmla="*/ 19211 h 1164592"/>
              <a:gd name="connsiteX147" fmla="*/ 189477 w 825271"/>
              <a:gd name="connsiteY147" fmla="*/ 14449 h 1164592"/>
              <a:gd name="connsiteX148" fmla="*/ 177571 w 825271"/>
              <a:gd name="connsiteY148" fmla="*/ 12067 h 1164592"/>
              <a:gd name="connsiteX149" fmla="*/ 170427 w 825271"/>
              <a:gd name="connsiteY149" fmla="*/ 9686 h 1164592"/>
              <a:gd name="connsiteX150" fmla="*/ 153758 w 825271"/>
              <a:gd name="connsiteY150" fmla="*/ 4924 h 1164592"/>
              <a:gd name="connsiteX151" fmla="*/ 156139 w 825271"/>
              <a:gd name="connsiteY151" fmla="*/ 161 h 1164592"/>
              <a:gd name="connsiteX0" fmla="*/ 156139 w 825271"/>
              <a:gd name="connsiteY0" fmla="*/ 161 h 1164592"/>
              <a:gd name="connsiteX1" fmla="*/ 148996 w 825271"/>
              <a:gd name="connsiteY1" fmla="*/ 12067 h 1164592"/>
              <a:gd name="connsiteX2" fmla="*/ 144233 w 825271"/>
              <a:gd name="connsiteY2" fmla="*/ 19211 h 1164592"/>
              <a:gd name="connsiteX3" fmla="*/ 153758 w 825271"/>
              <a:gd name="connsiteY3" fmla="*/ 112080 h 1164592"/>
              <a:gd name="connsiteX4" fmla="*/ 134708 w 825271"/>
              <a:gd name="connsiteY4" fmla="*/ 159705 h 1164592"/>
              <a:gd name="connsiteX5" fmla="*/ 113277 w 825271"/>
              <a:gd name="connsiteY5" fmla="*/ 207330 h 1164592"/>
              <a:gd name="connsiteX6" fmla="*/ 63270 w 825271"/>
              <a:gd name="connsiteY6" fmla="*/ 254955 h 1164592"/>
              <a:gd name="connsiteX7" fmla="*/ 32314 w 825271"/>
              <a:gd name="connsiteY7" fmla="*/ 335917 h 1164592"/>
              <a:gd name="connsiteX8" fmla="*/ 27552 w 825271"/>
              <a:gd name="connsiteY8" fmla="*/ 378780 h 1164592"/>
              <a:gd name="connsiteX9" fmla="*/ 6121 w 825271"/>
              <a:gd name="connsiteY9" fmla="*/ 445455 h 1164592"/>
              <a:gd name="connsiteX10" fmla="*/ 1358 w 825271"/>
              <a:gd name="connsiteY10" fmla="*/ 514511 h 1164592"/>
              <a:gd name="connsiteX11" fmla="*/ 3739 w 825271"/>
              <a:gd name="connsiteY11" fmla="*/ 554992 h 1164592"/>
              <a:gd name="connsiteX12" fmla="*/ 51365 w 825271"/>
              <a:gd name="connsiteY12" fmla="*/ 595474 h 1164592"/>
              <a:gd name="connsiteX13" fmla="*/ 56127 w 825271"/>
              <a:gd name="connsiteY13" fmla="*/ 657386 h 1164592"/>
              <a:gd name="connsiteX14" fmla="*/ 70414 w 825271"/>
              <a:gd name="connsiteY14" fmla="*/ 685961 h 1164592"/>
              <a:gd name="connsiteX15" fmla="*/ 151377 w 825271"/>
              <a:gd name="connsiteY15" fmla="*/ 724061 h 1164592"/>
              <a:gd name="connsiteX16" fmla="*/ 191858 w 825271"/>
              <a:gd name="connsiteY16" fmla="*/ 764542 h 1164592"/>
              <a:gd name="connsiteX17" fmla="*/ 215671 w 825271"/>
              <a:gd name="connsiteY17" fmla="*/ 828836 h 1164592"/>
              <a:gd name="connsiteX18" fmla="*/ 244246 w 825271"/>
              <a:gd name="connsiteY18" fmla="*/ 890749 h 1164592"/>
              <a:gd name="connsiteX19" fmla="*/ 253771 w 825271"/>
              <a:gd name="connsiteY19" fmla="*/ 905036 h 1164592"/>
              <a:gd name="connsiteX20" fmla="*/ 258533 w 825271"/>
              <a:gd name="connsiteY20" fmla="*/ 912180 h 1164592"/>
              <a:gd name="connsiteX21" fmla="*/ 260914 w 825271"/>
              <a:gd name="connsiteY21" fmla="*/ 919324 h 1164592"/>
              <a:gd name="connsiteX22" fmla="*/ 277583 w 825271"/>
              <a:gd name="connsiteY22" fmla="*/ 952661 h 1164592"/>
              <a:gd name="connsiteX23" fmla="*/ 294252 w 825271"/>
              <a:gd name="connsiteY23" fmla="*/ 964567 h 1164592"/>
              <a:gd name="connsiteX24" fmla="*/ 310921 w 825271"/>
              <a:gd name="connsiteY24" fmla="*/ 978855 h 1164592"/>
              <a:gd name="connsiteX25" fmla="*/ 313302 w 825271"/>
              <a:gd name="connsiteY25" fmla="*/ 985999 h 1164592"/>
              <a:gd name="connsiteX26" fmla="*/ 299014 w 825271"/>
              <a:gd name="connsiteY26" fmla="*/ 1002667 h 1164592"/>
              <a:gd name="connsiteX27" fmla="*/ 291871 w 825271"/>
              <a:gd name="connsiteY27" fmla="*/ 1009811 h 1164592"/>
              <a:gd name="connsiteX28" fmla="*/ 294252 w 825271"/>
              <a:gd name="connsiteY28" fmla="*/ 1024099 h 1164592"/>
              <a:gd name="connsiteX29" fmla="*/ 301396 w 825271"/>
              <a:gd name="connsiteY29" fmla="*/ 1031242 h 1164592"/>
              <a:gd name="connsiteX30" fmla="*/ 318064 w 825271"/>
              <a:gd name="connsiteY30" fmla="*/ 1038386 h 1164592"/>
              <a:gd name="connsiteX31" fmla="*/ 341877 w 825271"/>
              <a:gd name="connsiteY31" fmla="*/ 1036005 h 1164592"/>
              <a:gd name="connsiteX32" fmla="*/ 363308 w 825271"/>
              <a:gd name="connsiteY32" fmla="*/ 1019336 h 1164592"/>
              <a:gd name="connsiteX33" fmla="*/ 379977 w 825271"/>
              <a:gd name="connsiteY33" fmla="*/ 1028861 h 1164592"/>
              <a:gd name="connsiteX34" fmla="*/ 382358 w 825271"/>
              <a:gd name="connsiteY34" fmla="*/ 1038386 h 1164592"/>
              <a:gd name="connsiteX35" fmla="*/ 379977 w 825271"/>
              <a:gd name="connsiteY35" fmla="*/ 1059817 h 1164592"/>
              <a:gd name="connsiteX36" fmla="*/ 370452 w 825271"/>
              <a:gd name="connsiteY36" fmla="*/ 1069342 h 1164592"/>
              <a:gd name="connsiteX37" fmla="*/ 356164 w 825271"/>
              <a:gd name="connsiteY37" fmla="*/ 1076486 h 1164592"/>
              <a:gd name="connsiteX38" fmla="*/ 337114 w 825271"/>
              <a:gd name="connsiteY38" fmla="*/ 1095536 h 1164592"/>
              <a:gd name="connsiteX39" fmla="*/ 341877 w 825271"/>
              <a:gd name="connsiteY39" fmla="*/ 1116967 h 1164592"/>
              <a:gd name="connsiteX40" fmla="*/ 360927 w 825271"/>
              <a:gd name="connsiteY40" fmla="*/ 1126492 h 1164592"/>
              <a:gd name="connsiteX41" fmla="*/ 368071 w 825271"/>
              <a:gd name="connsiteY41" fmla="*/ 1131255 h 1164592"/>
              <a:gd name="connsiteX42" fmla="*/ 377596 w 825271"/>
              <a:gd name="connsiteY42" fmla="*/ 1136017 h 1164592"/>
              <a:gd name="connsiteX43" fmla="*/ 394264 w 825271"/>
              <a:gd name="connsiteY43" fmla="*/ 1150305 h 1164592"/>
              <a:gd name="connsiteX44" fmla="*/ 401408 w 825271"/>
              <a:gd name="connsiteY44" fmla="*/ 1159830 h 1164592"/>
              <a:gd name="connsiteX45" fmla="*/ 410933 w 825271"/>
              <a:gd name="connsiteY45" fmla="*/ 1164592 h 1164592"/>
              <a:gd name="connsiteX46" fmla="*/ 434746 w 825271"/>
              <a:gd name="connsiteY46" fmla="*/ 1159830 h 1164592"/>
              <a:gd name="connsiteX47" fmla="*/ 441889 w 825271"/>
              <a:gd name="connsiteY47" fmla="*/ 1152686 h 1164592"/>
              <a:gd name="connsiteX48" fmla="*/ 451414 w 825271"/>
              <a:gd name="connsiteY48" fmla="*/ 1145542 h 1164592"/>
              <a:gd name="connsiteX49" fmla="*/ 472846 w 825271"/>
              <a:gd name="connsiteY49" fmla="*/ 1136017 h 1164592"/>
              <a:gd name="connsiteX50" fmla="*/ 494277 w 825271"/>
              <a:gd name="connsiteY50" fmla="*/ 1126492 h 1164592"/>
              <a:gd name="connsiteX51" fmla="*/ 584764 w 825271"/>
              <a:gd name="connsiteY51" fmla="*/ 1121730 h 1164592"/>
              <a:gd name="connsiteX52" fmla="*/ 596671 w 825271"/>
              <a:gd name="connsiteY52" fmla="*/ 1119349 h 1164592"/>
              <a:gd name="connsiteX53" fmla="*/ 606196 w 825271"/>
              <a:gd name="connsiteY53" fmla="*/ 1114586 h 1164592"/>
              <a:gd name="connsiteX54" fmla="*/ 613339 w 825271"/>
              <a:gd name="connsiteY54" fmla="*/ 1112205 h 1164592"/>
              <a:gd name="connsiteX55" fmla="*/ 618102 w 825271"/>
              <a:gd name="connsiteY55" fmla="*/ 1102680 h 1164592"/>
              <a:gd name="connsiteX56" fmla="*/ 620483 w 825271"/>
              <a:gd name="connsiteY56" fmla="*/ 1093155 h 1164592"/>
              <a:gd name="connsiteX57" fmla="*/ 608577 w 825271"/>
              <a:gd name="connsiteY57" fmla="*/ 1078867 h 1164592"/>
              <a:gd name="connsiteX58" fmla="*/ 603814 w 825271"/>
              <a:gd name="connsiteY58" fmla="*/ 1071724 h 1164592"/>
              <a:gd name="connsiteX59" fmla="*/ 601433 w 825271"/>
              <a:gd name="connsiteY59" fmla="*/ 1024099 h 1164592"/>
              <a:gd name="connsiteX60" fmla="*/ 603814 w 825271"/>
              <a:gd name="connsiteY60" fmla="*/ 1014574 h 1164592"/>
              <a:gd name="connsiteX61" fmla="*/ 608577 w 825271"/>
              <a:gd name="connsiteY61" fmla="*/ 1007430 h 1164592"/>
              <a:gd name="connsiteX62" fmla="*/ 618102 w 825271"/>
              <a:gd name="connsiteY62" fmla="*/ 988380 h 1164592"/>
              <a:gd name="connsiteX63" fmla="*/ 613339 w 825271"/>
              <a:gd name="connsiteY63" fmla="*/ 945517 h 1164592"/>
              <a:gd name="connsiteX64" fmla="*/ 606196 w 825271"/>
              <a:gd name="connsiteY64" fmla="*/ 933611 h 1164592"/>
              <a:gd name="connsiteX65" fmla="*/ 601433 w 825271"/>
              <a:gd name="connsiteY65" fmla="*/ 890749 h 1164592"/>
              <a:gd name="connsiteX66" fmla="*/ 603814 w 825271"/>
              <a:gd name="connsiteY66" fmla="*/ 850267 h 1164592"/>
              <a:gd name="connsiteX67" fmla="*/ 620483 w 825271"/>
              <a:gd name="connsiteY67" fmla="*/ 831217 h 1164592"/>
              <a:gd name="connsiteX68" fmla="*/ 627627 w 825271"/>
              <a:gd name="connsiteY68" fmla="*/ 826455 h 1164592"/>
              <a:gd name="connsiteX69" fmla="*/ 641914 w 825271"/>
              <a:gd name="connsiteY69" fmla="*/ 821692 h 1164592"/>
              <a:gd name="connsiteX70" fmla="*/ 653821 w 825271"/>
              <a:gd name="connsiteY70" fmla="*/ 814549 h 1164592"/>
              <a:gd name="connsiteX71" fmla="*/ 672871 w 825271"/>
              <a:gd name="connsiteY71" fmla="*/ 809786 h 1164592"/>
              <a:gd name="connsiteX72" fmla="*/ 680014 w 825271"/>
              <a:gd name="connsiteY72" fmla="*/ 807405 h 1164592"/>
              <a:gd name="connsiteX73" fmla="*/ 680014 w 825271"/>
              <a:gd name="connsiteY73" fmla="*/ 709774 h 1164592"/>
              <a:gd name="connsiteX74" fmla="*/ 663346 w 825271"/>
              <a:gd name="connsiteY74" fmla="*/ 697867 h 1164592"/>
              <a:gd name="connsiteX75" fmla="*/ 665727 w 825271"/>
              <a:gd name="connsiteY75" fmla="*/ 685961 h 1164592"/>
              <a:gd name="connsiteX76" fmla="*/ 682396 w 825271"/>
              <a:gd name="connsiteY76" fmla="*/ 688342 h 1164592"/>
              <a:gd name="connsiteX77" fmla="*/ 706208 w 825271"/>
              <a:gd name="connsiteY77" fmla="*/ 685961 h 1164592"/>
              <a:gd name="connsiteX78" fmla="*/ 713352 w 825271"/>
              <a:gd name="connsiteY78" fmla="*/ 678817 h 1164592"/>
              <a:gd name="connsiteX79" fmla="*/ 718114 w 825271"/>
              <a:gd name="connsiteY79" fmla="*/ 671674 h 1164592"/>
              <a:gd name="connsiteX80" fmla="*/ 737164 w 825271"/>
              <a:gd name="connsiteY80" fmla="*/ 662149 h 1164592"/>
              <a:gd name="connsiteX81" fmla="*/ 763358 w 825271"/>
              <a:gd name="connsiteY81" fmla="*/ 640717 h 1164592"/>
              <a:gd name="connsiteX82" fmla="*/ 782408 w 825271"/>
              <a:gd name="connsiteY82" fmla="*/ 635955 h 1164592"/>
              <a:gd name="connsiteX83" fmla="*/ 791933 w 825271"/>
              <a:gd name="connsiteY83" fmla="*/ 631192 h 1164592"/>
              <a:gd name="connsiteX84" fmla="*/ 808602 w 825271"/>
              <a:gd name="connsiteY84" fmla="*/ 626430 h 1164592"/>
              <a:gd name="connsiteX85" fmla="*/ 813364 w 825271"/>
              <a:gd name="connsiteY85" fmla="*/ 619286 h 1164592"/>
              <a:gd name="connsiteX86" fmla="*/ 820508 w 825271"/>
              <a:gd name="connsiteY86" fmla="*/ 612142 h 1164592"/>
              <a:gd name="connsiteX87" fmla="*/ 825271 w 825271"/>
              <a:gd name="connsiteY87" fmla="*/ 602617 h 1164592"/>
              <a:gd name="connsiteX88" fmla="*/ 820508 w 825271"/>
              <a:gd name="connsiteY88" fmla="*/ 593092 h 1164592"/>
              <a:gd name="connsiteX89" fmla="*/ 810983 w 825271"/>
              <a:gd name="connsiteY89" fmla="*/ 590711 h 1164592"/>
              <a:gd name="connsiteX90" fmla="*/ 799077 w 825271"/>
              <a:gd name="connsiteY90" fmla="*/ 588330 h 1164592"/>
              <a:gd name="connsiteX91" fmla="*/ 796696 w 825271"/>
              <a:gd name="connsiteY91" fmla="*/ 581186 h 1164592"/>
              <a:gd name="connsiteX92" fmla="*/ 791933 w 825271"/>
              <a:gd name="connsiteY92" fmla="*/ 574042 h 1164592"/>
              <a:gd name="connsiteX93" fmla="*/ 789552 w 825271"/>
              <a:gd name="connsiteY93" fmla="*/ 562136 h 1164592"/>
              <a:gd name="connsiteX94" fmla="*/ 787171 w 825271"/>
              <a:gd name="connsiteY94" fmla="*/ 554992 h 1164592"/>
              <a:gd name="connsiteX95" fmla="*/ 794314 w 825271"/>
              <a:gd name="connsiteY95" fmla="*/ 547849 h 1164592"/>
              <a:gd name="connsiteX96" fmla="*/ 780027 w 825271"/>
              <a:gd name="connsiteY96" fmla="*/ 538324 h 1164592"/>
              <a:gd name="connsiteX97" fmla="*/ 770502 w 825271"/>
              <a:gd name="connsiteY97" fmla="*/ 524036 h 1164592"/>
              <a:gd name="connsiteX98" fmla="*/ 765739 w 825271"/>
              <a:gd name="connsiteY98" fmla="*/ 504986 h 1164592"/>
              <a:gd name="connsiteX99" fmla="*/ 763358 w 825271"/>
              <a:gd name="connsiteY99" fmla="*/ 495461 h 1164592"/>
              <a:gd name="connsiteX100" fmla="*/ 758596 w 825271"/>
              <a:gd name="connsiteY100" fmla="*/ 481174 h 1164592"/>
              <a:gd name="connsiteX101" fmla="*/ 732402 w 825271"/>
              <a:gd name="connsiteY101" fmla="*/ 469267 h 1164592"/>
              <a:gd name="connsiteX102" fmla="*/ 718114 w 825271"/>
              <a:gd name="connsiteY102" fmla="*/ 464505 h 1164592"/>
              <a:gd name="connsiteX103" fmla="*/ 710971 w 825271"/>
              <a:gd name="connsiteY103" fmla="*/ 459742 h 1164592"/>
              <a:gd name="connsiteX104" fmla="*/ 684777 w 825271"/>
              <a:gd name="connsiteY104" fmla="*/ 450217 h 1164592"/>
              <a:gd name="connsiteX105" fmla="*/ 670489 w 825271"/>
              <a:gd name="connsiteY105" fmla="*/ 435930 h 1164592"/>
              <a:gd name="connsiteX106" fmla="*/ 663346 w 825271"/>
              <a:gd name="connsiteY106" fmla="*/ 428786 h 1164592"/>
              <a:gd name="connsiteX107" fmla="*/ 658583 w 825271"/>
              <a:gd name="connsiteY107" fmla="*/ 407355 h 1164592"/>
              <a:gd name="connsiteX108" fmla="*/ 656202 w 825271"/>
              <a:gd name="connsiteY108" fmla="*/ 397830 h 1164592"/>
              <a:gd name="connsiteX109" fmla="*/ 651439 w 825271"/>
              <a:gd name="connsiteY109" fmla="*/ 362111 h 1164592"/>
              <a:gd name="connsiteX110" fmla="*/ 637152 w 825271"/>
              <a:gd name="connsiteY110" fmla="*/ 333536 h 1164592"/>
              <a:gd name="connsiteX111" fmla="*/ 632389 w 825271"/>
              <a:gd name="connsiteY111" fmla="*/ 324011 h 1164592"/>
              <a:gd name="connsiteX112" fmla="*/ 627627 w 825271"/>
              <a:gd name="connsiteY112" fmla="*/ 312105 h 1164592"/>
              <a:gd name="connsiteX113" fmla="*/ 618102 w 825271"/>
              <a:gd name="connsiteY113" fmla="*/ 300199 h 1164592"/>
              <a:gd name="connsiteX114" fmla="*/ 615721 w 825271"/>
              <a:gd name="connsiteY114" fmla="*/ 293055 h 1164592"/>
              <a:gd name="connsiteX115" fmla="*/ 603814 w 825271"/>
              <a:gd name="connsiteY115" fmla="*/ 276386 h 1164592"/>
              <a:gd name="connsiteX116" fmla="*/ 589527 w 825271"/>
              <a:gd name="connsiteY116" fmla="*/ 254955 h 1164592"/>
              <a:gd name="connsiteX117" fmla="*/ 565714 w 825271"/>
              <a:gd name="connsiteY117" fmla="*/ 243049 h 1164592"/>
              <a:gd name="connsiteX118" fmla="*/ 546664 w 825271"/>
              <a:gd name="connsiteY118" fmla="*/ 233524 h 1164592"/>
              <a:gd name="connsiteX119" fmla="*/ 532377 w 825271"/>
              <a:gd name="connsiteY119" fmla="*/ 216855 h 1164592"/>
              <a:gd name="connsiteX120" fmla="*/ 522852 w 825271"/>
              <a:gd name="connsiteY120" fmla="*/ 195424 h 1164592"/>
              <a:gd name="connsiteX121" fmla="*/ 520471 w 825271"/>
              <a:gd name="connsiteY121" fmla="*/ 185899 h 1164592"/>
              <a:gd name="connsiteX122" fmla="*/ 513327 w 825271"/>
              <a:gd name="connsiteY122" fmla="*/ 173992 h 1164592"/>
              <a:gd name="connsiteX123" fmla="*/ 508564 w 825271"/>
              <a:gd name="connsiteY123" fmla="*/ 164467 h 1164592"/>
              <a:gd name="connsiteX124" fmla="*/ 506183 w 825271"/>
              <a:gd name="connsiteY124" fmla="*/ 157324 h 1164592"/>
              <a:gd name="connsiteX125" fmla="*/ 496658 w 825271"/>
              <a:gd name="connsiteY125" fmla="*/ 150180 h 1164592"/>
              <a:gd name="connsiteX126" fmla="*/ 475227 w 825271"/>
              <a:gd name="connsiteY126" fmla="*/ 138274 h 1164592"/>
              <a:gd name="connsiteX127" fmla="*/ 468083 w 825271"/>
              <a:gd name="connsiteY127" fmla="*/ 135892 h 1164592"/>
              <a:gd name="connsiteX128" fmla="*/ 451414 w 825271"/>
              <a:gd name="connsiteY128" fmla="*/ 133511 h 1164592"/>
              <a:gd name="connsiteX129" fmla="*/ 444271 w 825271"/>
              <a:gd name="connsiteY129" fmla="*/ 131130 h 1164592"/>
              <a:gd name="connsiteX130" fmla="*/ 437127 w 825271"/>
              <a:gd name="connsiteY130" fmla="*/ 123986 h 1164592"/>
              <a:gd name="connsiteX131" fmla="*/ 429983 w 825271"/>
              <a:gd name="connsiteY131" fmla="*/ 119224 h 1164592"/>
              <a:gd name="connsiteX132" fmla="*/ 427602 w 825271"/>
              <a:gd name="connsiteY132" fmla="*/ 112080 h 1164592"/>
              <a:gd name="connsiteX133" fmla="*/ 408552 w 825271"/>
              <a:gd name="connsiteY133" fmla="*/ 88267 h 1164592"/>
              <a:gd name="connsiteX134" fmla="*/ 403789 w 825271"/>
              <a:gd name="connsiteY134" fmla="*/ 81124 h 1164592"/>
              <a:gd name="connsiteX135" fmla="*/ 394264 w 825271"/>
              <a:gd name="connsiteY135" fmla="*/ 71599 h 1164592"/>
              <a:gd name="connsiteX136" fmla="*/ 389502 w 825271"/>
              <a:gd name="connsiteY136" fmla="*/ 64455 h 1164592"/>
              <a:gd name="connsiteX137" fmla="*/ 375214 w 825271"/>
              <a:gd name="connsiteY137" fmla="*/ 62074 h 1164592"/>
              <a:gd name="connsiteX138" fmla="*/ 349021 w 825271"/>
              <a:gd name="connsiteY138" fmla="*/ 57311 h 1164592"/>
              <a:gd name="connsiteX139" fmla="*/ 284727 w 825271"/>
              <a:gd name="connsiteY139" fmla="*/ 52549 h 1164592"/>
              <a:gd name="connsiteX140" fmla="*/ 282346 w 825271"/>
              <a:gd name="connsiteY140" fmla="*/ 43024 h 1164592"/>
              <a:gd name="connsiteX141" fmla="*/ 279964 w 825271"/>
              <a:gd name="connsiteY141" fmla="*/ 14449 h 1164592"/>
              <a:gd name="connsiteX142" fmla="*/ 272821 w 825271"/>
              <a:gd name="connsiteY142" fmla="*/ 12067 h 1164592"/>
              <a:gd name="connsiteX143" fmla="*/ 246627 w 825271"/>
              <a:gd name="connsiteY143" fmla="*/ 16830 h 1164592"/>
              <a:gd name="connsiteX144" fmla="*/ 234721 w 825271"/>
              <a:gd name="connsiteY144" fmla="*/ 23974 h 1164592"/>
              <a:gd name="connsiteX145" fmla="*/ 196621 w 825271"/>
              <a:gd name="connsiteY145" fmla="*/ 19211 h 1164592"/>
              <a:gd name="connsiteX146" fmla="*/ 189477 w 825271"/>
              <a:gd name="connsiteY146" fmla="*/ 14449 h 1164592"/>
              <a:gd name="connsiteX147" fmla="*/ 177571 w 825271"/>
              <a:gd name="connsiteY147" fmla="*/ 12067 h 1164592"/>
              <a:gd name="connsiteX148" fmla="*/ 170427 w 825271"/>
              <a:gd name="connsiteY148" fmla="*/ 9686 h 1164592"/>
              <a:gd name="connsiteX149" fmla="*/ 153758 w 825271"/>
              <a:gd name="connsiteY149" fmla="*/ 4924 h 1164592"/>
              <a:gd name="connsiteX150" fmla="*/ 156139 w 825271"/>
              <a:gd name="connsiteY150" fmla="*/ 161 h 1164592"/>
              <a:gd name="connsiteX0" fmla="*/ 156139 w 825271"/>
              <a:gd name="connsiteY0" fmla="*/ 161 h 1164592"/>
              <a:gd name="connsiteX1" fmla="*/ 148996 w 825271"/>
              <a:gd name="connsiteY1" fmla="*/ 12067 h 1164592"/>
              <a:gd name="connsiteX2" fmla="*/ 144233 w 825271"/>
              <a:gd name="connsiteY2" fmla="*/ 19211 h 1164592"/>
              <a:gd name="connsiteX3" fmla="*/ 153758 w 825271"/>
              <a:gd name="connsiteY3" fmla="*/ 112080 h 1164592"/>
              <a:gd name="connsiteX4" fmla="*/ 134708 w 825271"/>
              <a:gd name="connsiteY4" fmla="*/ 159705 h 1164592"/>
              <a:gd name="connsiteX5" fmla="*/ 113277 w 825271"/>
              <a:gd name="connsiteY5" fmla="*/ 207330 h 1164592"/>
              <a:gd name="connsiteX6" fmla="*/ 63270 w 825271"/>
              <a:gd name="connsiteY6" fmla="*/ 254955 h 1164592"/>
              <a:gd name="connsiteX7" fmla="*/ 32314 w 825271"/>
              <a:gd name="connsiteY7" fmla="*/ 335917 h 1164592"/>
              <a:gd name="connsiteX8" fmla="*/ 27552 w 825271"/>
              <a:gd name="connsiteY8" fmla="*/ 378780 h 1164592"/>
              <a:gd name="connsiteX9" fmla="*/ 6121 w 825271"/>
              <a:gd name="connsiteY9" fmla="*/ 445455 h 1164592"/>
              <a:gd name="connsiteX10" fmla="*/ 1358 w 825271"/>
              <a:gd name="connsiteY10" fmla="*/ 514511 h 1164592"/>
              <a:gd name="connsiteX11" fmla="*/ 3739 w 825271"/>
              <a:gd name="connsiteY11" fmla="*/ 554992 h 1164592"/>
              <a:gd name="connsiteX12" fmla="*/ 51365 w 825271"/>
              <a:gd name="connsiteY12" fmla="*/ 595474 h 1164592"/>
              <a:gd name="connsiteX13" fmla="*/ 56127 w 825271"/>
              <a:gd name="connsiteY13" fmla="*/ 657386 h 1164592"/>
              <a:gd name="connsiteX14" fmla="*/ 70414 w 825271"/>
              <a:gd name="connsiteY14" fmla="*/ 685961 h 1164592"/>
              <a:gd name="connsiteX15" fmla="*/ 151377 w 825271"/>
              <a:gd name="connsiteY15" fmla="*/ 724061 h 1164592"/>
              <a:gd name="connsiteX16" fmla="*/ 191858 w 825271"/>
              <a:gd name="connsiteY16" fmla="*/ 764542 h 1164592"/>
              <a:gd name="connsiteX17" fmla="*/ 215671 w 825271"/>
              <a:gd name="connsiteY17" fmla="*/ 828836 h 1164592"/>
              <a:gd name="connsiteX18" fmla="*/ 244246 w 825271"/>
              <a:gd name="connsiteY18" fmla="*/ 890749 h 1164592"/>
              <a:gd name="connsiteX19" fmla="*/ 253771 w 825271"/>
              <a:gd name="connsiteY19" fmla="*/ 905036 h 1164592"/>
              <a:gd name="connsiteX20" fmla="*/ 258533 w 825271"/>
              <a:gd name="connsiteY20" fmla="*/ 912180 h 1164592"/>
              <a:gd name="connsiteX21" fmla="*/ 277583 w 825271"/>
              <a:gd name="connsiteY21" fmla="*/ 952661 h 1164592"/>
              <a:gd name="connsiteX22" fmla="*/ 294252 w 825271"/>
              <a:gd name="connsiteY22" fmla="*/ 964567 h 1164592"/>
              <a:gd name="connsiteX23" fmla="*/ 310921 w 825271"/>
              <a:gd name="connsiteY23" fmla="*/ 978855 h 1164592"/>
              <a:gd name="connsiteX24" fmla="*/ 313302 w 825271"/>
              <a:gd name="connsiteY24" fmla="*/ 985999 h 1164592"/>
              <a:gd name="connsiteX25" fmla="*/ 299014 w 825271"/>
              <a:gd name="connsiteY25" fmla="*/ 1002667 h 1164592"/>
              <a:gd name="connsiteX26" fmla="*/ 291871 w 825271"/>
              <a:gd name="connsiteY26" fmla="*/ 1009811 h 1164592"/>
              <a:gd name="connsiteX27" fmla="*/ 294252 w 825271"/>
              <a:gd name="connsiteY27" fmla="*/ 1024099 h 1164592"/>
              <a:gd name="connsiteX28" fmla="*/ 301396 w 825271"/>
              <a:gd name="connsiteY28" fmla="*/ 1031242 h 1164592"/>
              <a:gd name="connsiteX29" fmla="*/ 318064 w 825271"/>
              <a:gd name="connsiteY29" fmla="*/ 1038386 h 1164592"/>
              <a:gd name="connsiteX30" fmla="*/ 341877 w 825271"/>
              <a:gd name="connsiteY30" fmla="*/ 1036005 h 1164592"/>
              <a:gd name="connsiteX31" fmla="*/ 363308 w 825271"/>
              <a:gd name="connsiteY31" fmla="*/ 1019336 h 1164592"/>
              <a:gd name="connsiteX32" fmla="*/ 379977 w 825271"/>
              <a:gd name="connsiteY32" fmla="*/ 1028861 h 1164592"/>
              <a:gd name="connsiteX33" fmla="*/ 382358 w 825271"/>
              <a:gd name="connsiteY33" fmla="*/ 1038386 h 1164592"/>
              <a:gd name="connsiteX34" fmla="*/ 379977 w 825271"/>
              <a:gd name="connsiteY34" fmla="*/ 1059817 h 1164592"/>
              <a:gd name="connsiteX35" fmla="*/ 370452 w 825271"/>
              <a:gd name="connsiteY35" fmla="*/ 1069342 h 1164592"/>
              <a:gd name="connsiteX36" fmla="*/ 356164 w 825271"/>
              <a:gd name="connsiteY36" fmla="*/ 1076486 h 1164592"/>
              <a:gd name="connsiteX37" fmla="*/ 337114 w 825271"/>
              <a:gd name="connsiteY37" fmla="*/ 1095536 h 1164592"/>
              <a:gd name="connsiteX38" fmla="*/ 341877 w 825271"/>
              <a:gd name="connsiteY38" fmla="*/ 1116967 h 1164592"/>
              <a:gd name="connsiteX39" fmla="*/ 360927 w 825271"/>
              <a:gd name="connsiteY39" fmla="*/ 1126492 h 1164592"/>
              <a:gd name="connsiteX40" fmla="*/ 368071 w 825271"/>
              <a:gd name="connsiteY40" fmla="*/ 1131255 h 1164592"/>
              <a:gd name="connsiteX41" fmla="*/ 377596 w 825271"/>
              <a:gd name="connsiteY41" fmla="*/ 1136017 h 1164592"/>
              <a:gd name="connsiteX42" fmla="*/ 394264 w 825271"/>
              <a:gd name="connsiteY42" fmla="*/ 1150305 h 1164592"/>
              <a:gd name="connsiteX43" fmla="*/ 401408 w 825271"/>
              <a:gd name="connsiteY43" fmla="*/ 1159830 h 1164592"/>
              <a:gd name="connsiteX44" fmla="*/ 410933 w 825271"/>
              <a:gd name="connsiteY44" fmla="*/ 1164592 h 1164592"/>
              <a:gd name="connsiteX45" fmla="*/ 434746 w 825271"/>
              <a:gd name="connsiteY45" fmla="*/ 1159830 h 1164592"/>
              <a:gd name="connsiteX46" fmla="*/ 441889 w 825271"/>
              <a:gd name="connsiteY46" fmla="*/ 1152686 h 1164592"/>
              <a:gd name="connsiteX47" fmla="*/ 451414 w 825271"/>
              <a:gd name="connsiteY47" fmla="*/ 1145542 h 1164592"/>
              <a:gd name="connsiteX48" fmla="*/ 472846 w 825271"/>
              <a:gd name="connsiteY48" fmla="*/ 1136017 h 1164592"/>
              <a:gd name="connsiteX49" fmla="*/ 494277 w 825271"/>
              <a:gd name="connsiteY49" fmla="*/ 1126492 h 1164592"/>
              <a:gd name="connsiteX50" fmla="*/ 584764 w 825271"/>
              <a:gd name="connsiteY50" fmla="*/ 1121730 h 1164592"/>
              <a:gd name="connsiteX51" fmla="*/ 596671 w 825271"/>
              <a:gd name="connsiteY51" fmla="*/ 1119349 h 1164592"/>
              <a:gd name="connsiteX52" fmla="*/ 606196 w 825271"/>
              <a:gd name="connsiteY52" fmla="*/ 1114586 h 1164592"/>
              <a:gd name="connsiteX53" fmla="*/ 613339 w 825271"/>
              <a:gd name="connsiteY53" fmla="*/ 1112205 h 1164592"/>
              <a:gd name="connsiteX54" fmla="*/ 618102 w 825271"/>
              <a:gd name="connsiteY54" fmla="*/ 1102680 h 1164592"/>
              <a:gd name="connsiteX55" fmla="*/ 620483 w 825271"/>
              <a:gd name="connsiteY55" fmla="*/ 1093155 h 1164592"/>
              <a:gd name="connsiteX56" fmla="*/ 608577 w 825271"/>
              <a:gd name="connsiteY56" fmla="*/ 1078867 h 1164592"/>
              <a:gd name="connsiteX57" fmla="*/ 603814 w 825271"/>
              <a:gd name="connsiteY57" fmla="*/ 1071724 h 1164592"/>
              <a:gd name="connsiteX58" fmla="*/ 601433 w 825271"/>
              <a:gd name="connsiteY58" fmla="*/ 1024099 h 1164592"/>
              <a:gd name="connsiteX59" fmla="*/ 603814 w 825271"/>
              <a:gd name="connsiteY59" fmla="*/ 1014574 h 1164592"/>
              <a:gd name="connsiteX60" fmla="*/ 608577 w 825271"/>
              <a:gd name="connsiteY60" fmla="*/ 1007430 h 1164592"/>
              <a:gd name="connsiteX61" fmla="*/ 618102 w 825271"/>
              <a:gd name="connsiteY61" fmla="*/ 988380 h 1164592"/>
              <a:gd name="connsiteX62" fmla="*/ 613339 w 825271"/>
              <a:gd name="connsiteY62" fmla="*/ 945517 h 1164592"/>
              <a:gd name="connsiteX63" fmla="*/ 606196 w 825271"/>
              <a:gd name="connsiteY63" fmla="*/ 933611 h 1164592"/>
              <a:gd name="connsiteX64" fmla="*/ 601433 w 825271"/>
              <a:gd name="connsiteY64" fmla="*/ 890749 h 1164592"/>
              <a:gd name="connsiteX65" fmla="*/ 603814 w 825271"/>
              <a:gd name="connsiteY65" fmla="*/ 850267 h 1164592"/>
              <a:gd name="connsiteX66" fmla="*/ 620483 w 825271"/>
              <a:gd name="connsiteY66" fmla="*/ 831217 h 1164592"/>
              <a:gd name="connsiteX67" fmla="*/ 627627 w 825271"/>
              <a:gd name="connsiteY67" fmla="*/ 826455 h 1164592"/>
              <a:gd name="connsiteX68" fmla="*/ 641914 w 825271"/>
              <a:gd name="connsiteY68" fmla="*/ 821692 h 1164592"/>
              <a:gd name="connsiteX69" fmla="*/ 653821 w 825271"/>
              <a:gd name="connsiteY69" fmla="*/ 814549 h 1164592"/>
              <a:gd name="connsiteX70" fmla="*/ 672871 w 825271"/>
              <a:gd name="connsiteY70" fmla="*/ 809786 h 1164592"/>
              <a:gd name="connsiteX71" fmla="*/ 680014 w 825271"/>
              <a:gd name="connsiteY71" fmla="*/ 807405 h 1164592"/>
              <a:gd name="connsiteX72" fmla="*/ 680014 w 825271"/>
              <a:gd name="connsiteY72" fmla="*/ 709774 h 1164592"/>
              <a:gd name="connsiteX73" fmla="*/ 663346 w 825271"/>
              <a:gd name="connsiteY73" fmla="*/ 697867 h 1164592"/>
              <a:gd name="connsiteX74" fmla="*/ 665727 w 825271"/>
              <a:gd name="connsiteY74" fmla="*/ 685961 h 1164592"/>
              <a:gd name="connsiteX75" fmla="*/ 682396 w 825271"/>
              <a:gd name="connsiteY75" fmla="*/ 688342 h 1164592"/>
              <a:gd name="connsiteX76" fmla="*/ 706208 w 825271"/>
              <a:gd name="connsiteY76" fmla="*/ 685961 h 1164592"/>
              <a:gd name="connsiteX77" fmla="*/ 713352 w 825271"/>
              <a:gd name="connsiteY77" fmla="*/ 678817 h 1164592"/>
              <a:gd name="connsiteX78" fmla="*/ 718114 w 825271"/>
              <a:gd name="connsiteY78" fmla="*/ 671674 h 1164592"/>
              <a:gd name="connsiteX79" fmla="*/ 737164 w 825271"/>
              <a:gd name="connsiteY79" fmla="*/ 662149 h 1164592"/>
              <a:gd name="connsiteX80" fmla="*/ 763358 w 825271"/>
              <a:gd name="connsiteY80" fmla="*/ 640717 h 1164592"/>
              <a:gd name="connsiteX81" fmla="*/ 782408 w 825271"/>
              <a:gd name="connsiteY81" fmla="*/ 635955 h 1164592"/>
              <a:gd name="connsiteX82" fmla="*/ 791933 w 825271"/>
              <a:gd name="connsiteY82" fmla="*/ 631192 h 1164592"/>
              <a:gd name="connsiteX83" fmla="*/ 808602 w 825271"/>
              <a:gd name="connsiteY83" fmla="*/ 626430 h 1164592"/>
              <a:gd name="connsiteX84" fmla="*/ 813364 w 825271"/>
              <a:gd name="connsiteY84" fmla="*/ 619286 h 1164592"/>
              <a:gd name="connsiteX85" fmla="*/ 820508 w 825271"/>
              <a:gd name="connsiteY85" fmla="*/ 612142 h 1164592"/>
              <a:gd name="connsiteX86" fmla="*/ 825271 w 825271"/>
              <a:gd name="connsiteY86" fmla="*/ 602617 h 1164592"/>
              <a:gd name="connsiteX87" fmla="*/ 820508 w 825271"/>
              <a:gd name="connsiteY87" fmla="*/ 593092 h 1164592"/>
              <a:gd name="connsiteX88" fmla="*/ 810983 w 825271"/>
              <a:gd name="connsiteY88" fmla="*/ 590711 h 1164592"/>
              <a:gd name="connsiteX89" fmla="*/ 799077 w 825271"/>
              <a:gd name="connsiteY89" fmla="*/ 588330 h 1164592"/>
              <a:gd name="connsiteX90" fmla="*/ 796696 w 825271"/>
              <a:gd name="connsiteY90" fmla="*/ 581186 h 1164592"/>
              <a:gd name="connsiteX91" fmla="*/ 791933 w 825271"/>
              <a:gd name="connsiteY91" fmla="*/ 574042 h 1164592"/>
              <a:gd name="connsiteX92" fmla="*/ 789552 w 825271"/>
              <a:gd name="connsiteY92" fmla="*/ 562136 h 1164592"/>
              <a:gd name="connsiteX93" fmla="*/ 787171 w 825271"/>
              <a:gd name="connsiteY93" fmla="*/ 554992 h 1164592"/>
              <a:gd name="connsiteX94" fmla="*/ 794314 w 825271"/>
              <a:gd name="connsiteY94" fmla="*/ 547849 h 1164592"/>
              <a:gd name="connsiteX95" fmla="*/ 780027 w 825271"/>
              <a:gd name="connsiteY95" fmla="*/ 538324 h 1164592"/>
              <a:gd name="connsiteX96" fmla="*/ 770502 w 825271"/>
              <a:gd name="connsiteY96" fmla="*/ 524036 h 1164592"/>
              <a:gd name="connsiteX97" fmla="*/ 765739 w 825271"/>
              <a:gd name="connsiteY97" fmla="*/ 504986 h 1164592"/>
              <a:gd name="connsiteX98" fmla="*/ 763358 w 825271"/>
              <a:gd name="connsiteY98" fmla="*/ 495461 h 1164592"/>
              <a:gd name="connsiteX99" fmla="*/ 758596 w 825271"/>
              <a:gd name="connsiteY99" fmla="*/ 481174 h 1164592"/>
              <a:gd name="connsiteX100" fmla="*/ 732402 w 825271"/>
              <a:gd name="connsiteY100" fmla="*/ 469267 h 1164592"/>
              <a:gd name="connsiteX101" fmla="*/ 718114 w 825271"/>
              <a:gd name="connsiteY101" fmla="*/ 464505 h 1164592"/>
              <a:gd name="connsiteX102" fmla="*/ 710971 w 825271"/>
              <a:gd name="connsiteY102" fmla="*/ 459742 h 1164592"/>
              <a:gd name="connsiteX103" fmla="*/ 684777 w 825271"/>
              <a:gd name="connsiteY103" fmla="*/ 450217 h 1164592"/>
              <a:gd name="connsiteX104" fmla="*/ 670489 w 825271"/>
              <a:gd name="connsiteY104" fmla="*/ 435930 h 1164592"/>
              <a:gd name="connsiteX105" fmla="*/ 663346 w 825271"/>
              <a:gd name="connsiteY105" fmla="*/ 428786 h 1164592"/>
              <a:gd name="connsiteX106" fmla="*/ 658583 w 825271"/>
              <a:gd name="connsiteY106" fmla="*/ 407355 h 1164592"/>
              <a:gd name="connsiteX107" fmla="*/ 656202 w 825271"/>
              <a:gd name="connsiteY107" fmla="*/ 397830 h 1164592"/>
              <a:gd name="connsiteX108" fmla="*/ 651439 w 825271"/>
              <a:gd name="connsiteY108" fmla="*/ 362111 h 1164592"/>
              <a:gd name="connsiteX109" fmla="*/ 637152 w 825271"/>
              <a:gd name="connsiteY109" fmla="*/ 333536 h 1164592"/>
              <a:gd name="connsiteX110" fmla="*/ 632389 w 825271"/>
              <a:gd name="connsiteY110" fmla="*/ 324011 h 1164592"/>
              <a:gd name="connsiteX111" fmla="*/ 627627 w 825271"/>
              <a:gd name="connsiteY111" fmla="*/ 312105 h 1164592"/>
              <a:gd name="connsiteX112" fmla="*/ 618102 w 825271"/>
              <a:gd name="connsiteY112" fmla="*/ 300199 h 1164592"/>
              <a:gd name="connsiteX113" fmla="*/ 615721 w 825271"/>
              <a:gd name="connsiteY113" fmla="*/ 293055 h 1164592"/>
              <a:gd name="connsiteX114" fmla="*/ 603814 w 825271"/>
              <a:gd name="connsiteY114" fmla="*/ 276386 h 1164592"/>
              <a:gd name="connsiteX115" fmla="*/ 589527 w 825271"/>
              <a:gd name="connsiteY115" fmla="*/ 254955 h 1164592"/>
              <a:gd name="connsiteX116" fmla="*/ 565714 w 825271"/>
              <a:gd name="connsiteY116" fmla="*/ 243049 h 1164592"/>
              <a:gd name="connsiteX117" fmla="*/ 546664 w 825271"/>
              <a:gd name="connsiteY117" fmla="*/ 233524 h 1164592"/>
              <a:gd name="connsiteX118" fmla="*/ 532377 w 825271"/>
              <a:gd name="connsiteY118" fmla="*/ 216855 h 1164592"/>
              <a:gd name="connsiteX119" fmla="*/ 522852 w 825271"/>
              <a:gd name="connsiteY119" fmla="*/ 195424 h 1164592"/>
              <a:gd name="connsiteX120" fmla="*/ 520471 w 825271"/>
              <a:gd name="connsiteY120" fmla="*/ 185899 h 1164592"/>
              <a:gd name="connsiteX121" fmla="*/ 513327 w 825271"/>
              <a:gd name="connsiteY121" fmla="*/ 173992 h 1164592"/>
              <a:gd name="connsiteX122" fmla="*/ 508564 w 825271"/>
              <a:gd name="connsiteY122" fmla="*/ 164467 h 1164592"/>
              <a:gd name="connsiteX123" fmla="*/ 506183 w 825271"/>
              <a:gd name="connsiteY123" fmla="*/ 157324 h 1164592"/>
              <a:gd name="connsiteX124" fmla="*/ 496658 w 825271"/>
              <a:gd name="connsiteY124" fmla="*/ 150180 h 1164592"/>
              <a:gd name="connsiteX125" fmla="*/ 475227 w 825271"/>
              <a:gd name="connsiteY125" fmla="*/ 138274 h 1164592"/>
              <a:gd name="connsiteX126" fmla="*/ 468083 w 825271"/>
              <a:gd name="connsiteY126" fmla="*/ 135892 h 1164592"/>
              <a:gd name="connsiteX127" fmla="*/ 451414 w 825271"/>
              <a:gd name="connsiteY127" fmla="*/ 133511 h 1164592"/>
              <a:gd name="connsiteX128" fmla="*/ 444271 w 825271"/>
              <a:gd name="connsiteY128" fmla="*/ 131130 h 1164592"/>
              <a:gd name="connsiteX129" fmla="*/ 437127 w 825271"/>
              <a:gd name="connsiteY129" fmla="*/ 123986 h 1164592"/>
              <a:gd name="connsiteX130" fmla="*/ 429983 w 825271"/>
              <a:gd name="connsiteY130" fmla="*/ 119224 h 1164592"/>
              <a:gd name="connsiteX131" fmla="*/ 427602 w 825271"/>
              <a:gd name="connsiteY131" fmla="*/ 112080 h 1164592"/>
              <a:gd name="connsiteX132" fmla="*/ 408552 w 825271"/>
              <a:gd name="connsiteY132" fmla="*/ 88267 h 1164592"/>
              <a:gd name="connsiteX133" fmla="*/ 403789 w 825271"/>
              <a:gd name="connsiteY133" fmla="*/ 81124 h 1164592"/>
              <a:gd name="connsiteX134" fmla="*/ 394264 w 825271"/>
              <a:gd name="connsiteY134" fmla="*/ 71599 h 1164592"/>
              <a:gd name="connsiteX135" fmla="*/ 389502 w 825271"/>
              <a:gd name="connsiteY135" fmla="*/ 64455 h 1164592"/>
              <a:gd name="connsiteX136" fmla="*/ 375214 w 825271"/>
              <a:gd name="connsiteY136" fmla="*/ 62074 h 1164592"/>
              <a:gd name="connsiteX137" fmla="*/ 349021 w 825271"/>
              <a:gd name="connsiteY137" fmla="*/ 57311 h 1164592"/>
              <a:gd name="connsiteX138" fmla="*/ 284727 w 825271"/>
              <a:gd name="connsiteY138" fmla="*/ 52549 h 1164592"/>
              <a:gd name="connsiteX139" fmla="*/ 282346 w 825271"/>
              <a:gd name="connsiteY139" fmla="*/ 43024 h 1164592"/>
              <a:gd name="connsiteX140" fmla="*/ 279964 w 825271"/>
              <a:gd name="connsiteY140" fmla="*/ 14449 h 1164592"/>
              <a:gd name="connsiteX141" fmla="*/ 272821 w 825271"/>
              <a:gd name="connsiteY141" fmla="*/ 12067 h 1164592"/>
              <a:gd name="connsiteX142" fmla="*/ 246627 w 825271"/>
              <a:gd name="connsiteY142" fmla="*/ 16830 h 1164592"/>
              <a:gd name="connsiteX143" fmla="*/ 234721 w 825271"/>
              <a:gd name="connsiteY143" fmla="*/ 23974 h 1164592"/>
              <a:gd name="connsiteX144" fmla="*/ 196621 w 825271"/>
              <a:gd name="connsiteY144" fmla="*/ 19211 h 1164592"/>
              <a:gd name="connsiteX145" fmla="*/ 189477 w 825271"/>
              <a:gd name="connsiteY145" fmla="*/ 14449 h 1164592"/>
              <a:gd name="connsiteX146" fmla="*/ 177571 w 825271"/>
              <a:gd name="connsiteY146" fmla="*/ 12067 h 1164592"/>
              <a:gd name="connsiteX147" fmla="*/ 170427 w 825271"/>
              <a:gd name="connsiteY147" fmla="*/ 9686 h 1164592"/>
              <a:gd name="connsiteX148" fmla="*/ 153758 w 825271"/>
              <a:gd name="connsiteY148" fmla="*/ 4924 h 1164592"/>
              <a:gd name="connsiteX149" fmla="*/ 156139 w 825271"/>
              <a:gd name="connsiteY149" fmla="*/ 161 h 1164592"/>
              <a:gd name="connsiteX0" fmla="*/ 156139 w 825271"/>
              <a:gd name="connsiteY0" fmla="*/ 161 h 1164592"/>
              <a:gd name="connsiteX1" fmla="*/ 148996 w 825271"/>
              <a:gd name="connsiteY1" fmla="*/ 12067 h 1164592"/>
              <a:gd name="connsiteX2" fmla="*/ 144233 w 825271"/>
              <a:gd name="connsiteY2" fmla="*/ 19211 h 1164592"/>
              <a:gd name="connsiteX3" fmla="*/ 153758 w 825271"/>
              <a:gd name="connsiteY3" fmla="*/ 112080 h 1164592"/>
              <a:gd name="connsiteX4" fmla="*/ 134708 w 825271"/>
              <a:gd name="connsiteY4" fmla="*/ 159705 h 1164592"/>
              <a:gd name="connsiteX5" fmla="*/ 113277 w 825271"/>
              <a:gd name="connsiteY5" fmla="*/ 207330 h 1164592"/>
              <a:gd name="connsiteX6" fmla="*/ 63270 w 825271"/>
              <a:gd name="connsiteY6" fmla="*/ 254955 h 1164592"/>
              <a:gd name="connsiteX7" fmla="*/ 32314 w 825271"/>
              <a:gd name="connsiteY7" fmla="*/ 335917 h 1164592"/>
              <a:gd name="connsiteX8" fmla="*/ 27552 w 825271"/>
              <a:gd name="connsiteY8" fmla="*/ 378780 h 1164592"/>
              <a:gd name="connsiteX9" fmla="*/ 6121 w 825271"/>
              <a:gd name="connsiteY9" fmla="*/ 445455 h 1164592"/>
              <a:gd name="connsiteX10" fmla="*/ 1358 w 825271"/>
              <a:gd name="connsiteY10" fmla="*/ 514511 h 1164592"/>
              <a:gd name="connsiteX11" fmla="*/ 3739 w 825271"/>
              <a:gd name="connsiteY11" fmla="*/ 554992 h 1164592"/>
              <a:gd name="connsiteX12" fmla="*/ 51365 w 825271"/>
              <a:gd name="connsiteY12" fmla="*/ 595474 h 1164592"/>
              <a:gd name="connsiteX13" fmla="*/ 56127 w 825271"/>
              <a:gd name="connsiteY13" fmla="*/ 657386 h 1164592"/>
              <a:gd name="connsiteX14" fmla="*/ 70414 w 825271"/>
              <a:gd name="connsiteY14" fmla="*/ 685961 h 1164592"/>
              <a:gd name="connsiteX15" fmla="*/ 151377 w 825271"/>
              <a:gd name="connsiteY15" fmla="*/ 724061 h 1164592"/>
              <a:gd name="connsiteX16" fmla="*/ 191858 w 825271"/>
              <a:gd name="connsiteY16" fmla="*/ 764542 h 1164592"/>
              <a:gd name="connsiteX17" fmla="*/ 215671 w 825271"/>
              <a:gd name="connsiteY17" fmla="*/ 828836 h 1164592"/>
              <a:gd name="connsiteX18" fmla="*/ 244246 w 825271"/>
              <a:gd name="connsiteY18" fmla="*/ 890749 h 1164592"/>
              <a:gd name="connsiteX19" fmla="*/ 253771 w 825271"/>
              <a:gd name="connsiteY19" fmla="*/ 905036 h 1164592"/>
              <a:gd name="connsiteX20" fmla="*/ 277583 w 825271"/>
              <a:gd name="connsiteY20" fmla="*/ 952661 h 1164592"/>
              <a:gd name="connsiteX21" fmla="*/ 294252 w 825271"/>
              <a:gd name="connsiteY21" fmla="*/ 964567 h 1164592"/>
              <a:gd name="connsiteX22" fmla="*/ 310921 w 825271"/>
              <a:gd name="connsiteY22" fmla="*/ 978855 h 1164592"/>
              <a:gd name="connsiteX23" fmla="*/ 313302 w 825271"/>
              <a:gd name="connsiteY23" fmla="*/ 985999 h 1164592"/>
              <a:gd name="connsiteX24" fmla="*/ 299014 w 825271"/>
              <a:gd name="connsiteY24" fmla="*/ 1002667 h 1164592"/>
              <a:gd name="connsiteX25" fmla="*/ 291871 w 825271"/>
              <a:gd name="connsiteY25" fmla="*/ 1009811 h 1164592"/>
              <a:gd name="connsiteX26" fmla="*/ 294252 w 825271"/>
              <a:gd name="connsiteY26" fmla="*/ 1024099 h 1164592"/>
              <a:gd name="connsiteX27" fmla="*/ 301396 w 825271"/>
              <a:gd name="connsiteY27" fmla="*/ 1031242 h 1164592"/>
              <a:gd name="connsiteX28" fmla="*/ 318064 w 825271"/>
              <a:gd name="connsiteY28" fmla="*/ 1038386 h 1164592"/>
              <a:gd name="connsiteX29" fmla="*/ 341877 w 825271"/>
              <a:gd name="connsiteY29" fmla="*/ 1036005 h 1164592"/>
              <a:gd name="connsiteX30" fmla="*/ 363308 w 825271"/>
              <a:gd name="connsiteY30" fmla="*/ 1019336 h 1164592"/>
              <a:gd name="connsiteX31" fmla="*/ 379977 w 825271"/>
              <a:gd name="connsiteY31" fmla="*/ 1028861 h 1164592"/>
              <a:gd name="connsiteX32" fmla="*/ 382358 w 825271"/>
              <a:gd name="connsiteY32" fmla="*/ 1038386 h 1164592"/>
              <a:gd name="connsiteX33" fmla="*/ 379977 w 825271"/>
              <a:gd name="connsiteY33" fmla="*/ 1059817 h 1164592"/>
              <a:gd name="connsiteX34" fmla="*/ 370452 w 825271"/>
              <a:gd name="connsiteY34" fmla="*/ 1069342 h 1164592"/>
              <a:gd name="connsiteX35" fmla="*/ 356164 w 825271"/>
              <a:gd name="connsiteY35" fmla="*/ 1076486 h 1164592"/>
              <a:gd name="connsiteX36" fmla="*/ 337114 w 825271"/>
              <a:gd name="connsiteY36" fmla="*/ 1095536 h 1164592"/>
              <a:gd name="connsiteX37" fmla="*/ 341877 w 825271"/>
              <a:gd name="connsiteY37" fmla="*/ 1116967 h 1164592"/>
              <a:gd name="connsiteX38" fmla="*/ 360927 w 825271"/>
              <a:gd name="connsiteY38" fmla="*/ 1126492 h 1164592"/>
              <a:gd name="connsiteX39" fmla="*/ 368071 w 825271"/>
              <a:gd name="connsiteY39" fmla="*/ 1131255 h 1164592"/>
              <a:gd name="connsiteX40" fmla="*/ 377596 w 825271"/>
              <a:gd name="connsiteY40" fmla="*/ 1136017 h 1164592"/>
              <a:gd name="connsiteX41" fmla="*/ 394264 w 825271"/>
              <a:gd name="connsiteY41" fmla="*/ 1150305 h 1164592"/>
              <a:gd name="connsiteX42" fmla="*/ 401408 w 825271"/>
              <a:gd name="connsiteY42" fmla="*/ 1159830 h 1164592"/>
              <a:gd name="connsiteX43" fmla="*/ 410933 w 825271"/>
              <a:gd name="connsiteY43" fmla="*/ 1164592 h 1164592"/>
              <a:gd name="connsiteX44" fmla="*/ 434746 w 825271"/>
              <a:gd name="connsiteY44" fmla="*/ 1159830 h 1164592"/>
              <a:gd name="connsiteX45" fmla="*/ 441889 w 825271"/>
              <a:gd name="connsiteY45" fmla="*/ 1152686 h 1164592"/>
              <a:gd name="connsiteX46" fmla="*/ 451414 w 825271"/>
              <a:gd name="connsiteY46" fmla="*/ 1145542 h 1164592"/>
              <a:gd name="connsiteX47" fmla="*/ 472846 w 825271"/>
              <a:gd name="connsiteY47" fmla="*/ 1136017 h 1164592"/>
              <a:gd name="connsiteX48" fmla="*/ 494277 w 825271"/>
              <a:gd name="connsiteY48" fmla="*/ 1126492 h 1164592"/>
              <a:gd name="connsiteX49" fmla="*/ 584764 w 825271"/>
              <a:gd name="connsiteY49" fmla="*/ 1121730 h 1164592"/>
              <a:gd name="connsiteX50" fmla="*/ 596671 w 825271"/>
              <a:gd name="connsiteY50" fmla="*/ 1119349 h 1164592"/>
              <a:gd name="connsiteX51" fmla="*/ 606196 w 825271"/>
              <a:gd name="connsiteY51" fmla="*/ 1114586 h 1164592"/>
              <a:gd name="connsiteX52" fmla="*/ 613339 w 825271"/>
              <a:gd name="connsiteY52" fmla="*/ 1112205 h 1164592"/>
              <a:gd name="connsiteX53" fmla="*/ 618102 w 825271"/>
              <a:gd name="connsiteY53" fmla="*/ 1102680 h 1164592"/>
              <a:gd name="connsiteX54" fmla="*/ 620483 w 825271"/>
              <a:gd name="connsiteY54" fmla="*/ 1093155 h 1164592"/>
              <a:gd name="connsiteX55" fmla="*/ 608577 w 825271"/>
              <a:gd name="connsiteY55" fmla="*/ 1078867 h 1164592"/>
              <a:gd name="connsiteX56" fmla="*/ 603814 w 825271"/>
              <a:gd name="connsiteY56" fmla="*/ 1071724 h 1164592"/>
              <a:gd name="connsiteX57" fmla="*/ 601433 w 825271"/>
              <a:gd name="connsiteY57" fmla="*/ 1024099 h 1164592"/>
              <a:gd name="connsiteX58" fmla="*/ 603814 w 825271"/>
              <a:gd name="connsiteY58" fmla="*/ 1014574 h 1164592"/>
              <a:gd name="connsiteX59" fmla="*/ 608577 w 825271"/>
              <a:gd name="connsiteY59" fmla="*/ 1007430 h 1164592"/>
              <a:gd name="connsiteX60" fmla="*/ 618102 w 825271"/>
              <a:gd name="connsiteY60" fmla="*/ 988380 h 1164592"/>
              <a:gd name="connsiteX61" fmla="*/ 613339 w 825271"/>
              <a:gd name="connsiteY61" fmla="*/ 945517 h 1164592"/>
              <a:gd name="connsiteX62" fmla="*/ 606196 w 825271"/>
              <a:gd name="connsiteY62" fmla="*/ 933611 h 1164592"/>
              <a:gd name="connsiteX63" fmla="*/ 601433 w 825271"/>
              <a:gd name="connsiteY63" fmla="*/ 890749 h 1164592"/>
              <a:gd name="connsiteX64" fmla="*/ 603814 w 825271"/>
              <a:gd name="connsiteY64" fmla="*/ 850267 h 1164592"/>
              <a:gd name="connsiteX65" fmla="*/ 620483 w 825271"/>
              <a:gd name="connsiteY65" fmla="*/ 831217 h 1164592"/>
              <a:gd name="connsiteX66" fmla="*/ 627627 w 825271"/>
              <a:gd name="connsiteY66" fmla="*/ 826455 h 1164592"/>
              <a:gd name="connsiteX67" fmla="*/ 641914 w 825271"/>
              <a:gd name="connsiteY67" fmla="*/ 821692 h 1164592"/>
              <a:gd name="connsiteX68" fmla="*/ 653821 w 825271"/>
              <a:gd name="connsiteY68" fmla="*/ 814549 h 1164592"/>
              <a:gd name="connsiteX69" fmla="*/ 672871 w 825271"/>
              <a:gd name="connsiteY69" fmla="*/ 809786 h 1164592"/>
              <a:gd name="connsiteX70" fmla="*/ 680014 w 825271"/>
              <a:gd name="connsiteY70" fmla="*/ 807405 h 1164592"/>
              <a:gd name="connsiteX71" fmla="*/ 680014 w 825271"/>
              <a:gd name="connsiteY71" fmla="*/ 709774 h 1164592"/>
              <a:gd name="connsiteX72" fmla="*/ 663346 w 825271"/>
              <a:gd name="connsiteY72" fmla="*/ 697867 h 1164592"/>
              <a:gd name="connsiteX73" fmla="*/ 665727 w 825271"/>
              <a:gd name="connsiteY73" fmla="*/ 685961 h 1164592"/>
              <a:gd name="connsiteX74" fmla="*/ 682396 w 825271"/>
              <a:gd name="connsiteY74" fmla="*/ 688342 h 1164592"/>
              <a:gd name="connsiteX75" fmla="*/ 706208 w 825271"/>
              <a:gd name="connsiteY75" fmla="*/ 685961 h 1164592"/>
              <a:gd name="connsiteX76" fmla="*/ 713352 w 825271"/>
              <a:gd name="connsiteY76" fmla="*/ 678817 h 1164592"/>
              <a:gd name="connsiteX77" fmla="*/ 718114 w 825271"/>
              <a:gd name="connsiteY77" fmla="*/ 671674 h 1164592"/>
              <a:gd name="connsiteX78" fmla="*/ 737164 w 825271"/>
              <a:gd name="connsiteY78" fmla="*/ 662149 h 1164592"/>
              <a:gd name="connsiteX79" fmla="*/ 763358 w 825271"/>
              <a:gd name="connsiteY79" fmla="*/ 640717 h 1164592"/>
              <a:gd name="connsiteX80" fmla="*/ 782408 w 825271"/>
              <a:gd name="connsiteY80" fmla="*/ 635955 h 1164592"/>
              <a:gd name="connsiteX81" fmla="*/ 791933 w 825271"/>
              <a:gd name="connsiteY81" fmla="*/ 631192 h 1164592"/>
              <a:gd name="connsiteX82" fmla="*/ 808602 w 825271"/>
              <a:gd name="connsiteY82" fmla="*/ 626430 h 1164592"/>
              <a:gd name="connsiteX83" fmla="*/ 813364 w 825271"/>
              <a:gd name="connsiteY83" fmla="*/ 619286 h 1164592"/>
              <a:gd name="connsiteX84" fmla="*/ 820508 w 825271"/>
              <a:gd name="connsiteY84" fmla="*/ 612142 h 1164592"/>
              <a:gd name="connsiteX85" fmla="*/ 825271 w 825271"/>
              <a:gd name="connsiteY85" fmla="*/ 602617 h 1164592"/>
              <a:gd name="connsiteX86" fmla="*/ 820508 w 825271"/>
              <a:gd name="connsiteY86" fmla="*/ 593092 h 1164592"/>
              <a:gd name="connsiteX87" fmla="*/ 810983 w 825271"/>
              <a:gd name="connsiteY87" fmla="*/ 590711 h 1164592"/>
              <a:gd name="connsiteX88" fmla="*/ 799077 w 825271"/>
              <a:gd name="connsiteY88" fmla="*/ 588330 h 1164592"/>
              <a:gd name="connsiteX89" fmla="*/ 796696 w 825271"/>
              <a:gd name="connsiteY89" fmla="*/ 581186 h 1164592"/>
              <a:gd name="connsiteX90" fmla="*/ 791933 w 825271"/>
              <a:gd name="connsiteY90" fmla="*/ 574042 h 1164592"/>
              <a:gd name="connsiteX91" fmla="*/ 789552 w 825271"/>
              <a:gd name="connsiteY91" fmla="*/ 562136 h 1164592"/>
              <a:gd name="connsiteX92" fmla="*/ 787171 w 825271"/>
              <a:gd name="connsiteY92" fmla="*/ 554992 h 1164592"/>
              <a:gd name="connsiteX93" fmla="*/ 794314 w 825271"/>
              <a:gd name="connsiteY93" fmla="*/ 547849 h 1164592"/>
              <a:gd name="connsiteX94" fmla="*/ 780027 w 825271"/>
              <a:gd name="connsiteY94" fmla="*/ 538324 h 1164592"/>
              <a:gd name="connsiteX95" fmla="*/ 770502 w 825271"/>
              <a:gd name="connsiteY95" fmla="*/ 524036 h 1164592"/>
              <a:gd name="connsiteX96" fmla="*/ 765739 w 825271"/>
              <a:gd name="connsiteY96" fmla="*/ 504986 h 1164592"/>
              <a:gd name="connsiteX97" fmla="*/ 763358 w 825271"/>
              <a:gd name="connsiteY97" fmla="*/ 495461 h 1164592"/>
              <a:gd name="connsiteX98" fmla="*/ 758596 w 825271"/>
              <a:gd name="connsiteY98" fmla="*/ 481174 h 1164592"/>
              <a:gd name="connsiteX99" fmla="*/ 732402 w 825271"/>
              <a:gd name="connsiteY99" fmla="*/ 469267 h 1164592"/>
              <a:gd name="connsiteX100" fmla="*/ 718114 w 825271"/>
              <a:gd name="connsiteY100" fmla="*/ 464505 h 1164592"/>
              <a:gd name="connsiteX101" fmla="*/ 710971 w 825271"/>
              <a:gd name="connsiteY101" fmla="*/ 459742 h 1164592"/>
              <a:gd name="connsiteX102" fmla="*/ 684777 w 825271"/>
              <a:gd name="connsiteY102" fmla="*/ 450217 h 1164592"/>
              <a:gd name="connsiteX103" fmla="*/ 670489 w 825271"/>
              <a:gd name="connsiteY103" fmla="*/ 435930 h 1164592"/>
              <a:gd name="connsiteX104" fmla="*/ 663346 w 825271"/>
              <a:gd name="connsiteY104" fmla="*/ 428786 h 1164592"/>
              <a:gd name="connsiteX105" fmla="*/ 658583 w 825271"/>
              <a:gd name="connsiteY105" fmla="*/ 407355 h 1164592"/>
              <a:gd name="connsiteX106" fmla="*/ 656202 w 825271"/>
              <a:gd name="connsiteY106" fmla="*/ 397830 h 1164592"/>
              <a:gd name="connsiteX107" fmla="*/ 651439 w 825271"/>
              <a:gd name="connsiteY107" fmla="*/ 362111 h 1164592"/>
              <a:gd name="connsiteX108" fmla="*/ 637152 w 825271"/>
              <a:gd name="connsiteY108" fmla="*/ 333536 h 1164592"/>
              <a:gd name="connsiteX109" fmla="*/ 632389 w 825271"/>
              <a:gd name="connsiteY109" fmla="*/ 324011 h 1164592"/>
              <a:gd name="connsiteX110" fmla="*/ 627627 w 825271"/>
              <a:gd name="connsiteY110" fmla="*/ 312105 h 1164592"/>
              <a:gd name="connsiteX111" fmla="*/ 618102 w 825271"/>
              <a:gd name="connsiteY111" fmla="*/ 300199 h 1164592"/>
              <a:gd name="connsiteX112" fmla="*/ 615721 w 825271"/>
              <a:gd name="connsiteY112" fmla="*/ 293055 h 1164592"/>
              <a:gd name="connsiteX113" fmla="*/ 603814 w 825271"/>
              <a:gd name="connsiteY113" fmla="*/ 276386 h 1164592"/>
              <a:gd name="connsiteX114" fmla="*/ 589527 w 825271"/>
              <a:gd name="connsiteY114" fmla="*/ 254955 h 1164592"/>
              <a:gd name="connsiteX115" fmla="*/ 565714 w 825271"/>
              <a:gd name="connsiteY115" fmla="*/ 243049 h 1164592"/>
              <a:gd name="connsiteX116" fmla="*/ 546664 w 825271"/>
              <a:gd name="connsiteY116" fmla="*/ 233524 h 1164592"/>
              <a:gd name="connsiteX117" fmla="*/ 532377 w 825271"/>
              <a:gd name="connsiteY117" fmla="*/ 216855 h 1164592"/>
              <a:gd name="connsiteX118" fmla="*/ 522852 w 825271"/>
              <a:gd name="connsiteY118" fmla="*/ 195424 h 1164592"/>
              <a:gd name="connsiteX119" fmla="*/ 520471 w 825271"/>
              <a:gd name="connsiteY119" fmla="*/ 185899 h 1164592"/>
              <a:gd name="connsiteX120" fmla="*/ 513327 w 825271"/>
              <a:gd name="connsiteY120" fmla="*/ 173992 h 1164592"/>
              <a:gd name="connsiteX121" fmla="*/ 508564 w 825271"/>
              <a:gd name="connsiteY121" fmla="*/ 164467 h 1164592"/>
              <a:gd name="connsiteX122" fmla="*/ 506183 w 825271"/>
              <a:gd name="connsiteY122" fmla="*/ 157324 h 1164592"/>
              <a:gd name="connsiteX123" fmla="*/ 496658 w 825271"/>
              <a:gd name="connsiteY123" fmla="*/ 150180 h 1164592"/>
              <a:gd name="connsiteX124" fmla="*/ 475227 w 825271"/>
              <a:gd name="connsiteY124" fmla="*/ 138274 h 1164592"/>
              <a:gd name="connsiteX125" fmla="*/ 468083 w 825271"/>
              <a:gd name="connsiteY125" fmla="*/ 135892 h 1164592"/>
              <a:gd name="connsiteX126" fmla="*/ 451414 w 825271"/>
              <a:gd name="connsiteY126" fmla="*/ 133511 h 1164592"/>
              <a:gd name="connsiteX127" fmla="*/ 444271 w 825271"/>
              <a:gd name="connsiteY127" fmla="*/ 131130 h 1164592"/>
              <a:gd name="connsiteX128" fmla="*/ 437127 w 825271"/>
              <a:gd name="connsiteY128" fmla="*/ 123986 h 1164592"/>
              <a:gd name="connsiteX129" fmla="*/ 429983 w 825271"/>
              <a:gd name="connsiteY129" fmla="*/ 119224 h 1164592"/>
              <a:gd name="connsiteX130" fmla="*/ 427602 w 825271"/>
              <a:gd name="connsiteY130" fmla="*/ 112080 h 1164592"/>
              <a:gd name="connsiteX131" fmla="*/ 408552 w 825271"/>
              <a:gd name="connsiteY131" fmla="*/ 88267 h 1164592"/>
              <a:gd name="connsiteX132" fmla="*/ 403789 w 825271"/>
              <a:gd name="connsiteY132" fmla="*/ 81124 h 1164592"/>
              <a:gd name="connsiteX133" fmla="*/ 394264 w 825271"/>
              <a:gd name="connsiteY133" fmla="*/ 71599 h 1164592"/>
              <a:gd name="connsiteX134" fmla="*/ 389502 w 825271"/>
              <a:gd name="connsiteY134" fmla="*/ 64455 h 1164592"/>
              <a:gd name="connsiteX135" fmla="*/ 375214 w 825271"/>
              <a:gd name="connsiteY135" fmla="*/ 62074 h 1164592"/>
              <a:gd name="connsiteX136" fmla="*/ 349021 w 825271"/>
              <a:gd name="connsiteY136" fmla="*/ 57311 h 1164592"/>
              <a:gd name="connsiteX137" fmla="*/ 284727 w 825271"/>
              <a:gd name="connsiteY137" fmla="*/ 52549 h 1164592"/>
              <a:gd name="connsiteX138" fmla="*/ 282346 w 825271"/>
              <a:gd name="connsiteY138" fmla="*/ 43024 h 1164592"/>
              <a:gd name="connsiteX139" fmla="*/ 279964 w 825271"/>
              <a:gd name="connsiteY139" fmla="*/ 14449 h 1164592"/>
              <a:gd name="connsiteX140" fmla="*/ 272821 w 825271"/>
              <a:gd name="connsiteY140" fmla="*/ 12067 h 1164592"/>
              <a:gd name="connsiteX141" fmla="*/ 246627 w 825271"/>
              <a:gd name="connsiteY141" fmla="*/ 16830 h 1164592"/>
              <a:gd name="connsiteX142" fmla="*/ 234721 w 825271"/>
              <a:gd name="connsiteY142" fmla="*/ 23974 h 1164592"/>
              <a:gd name="connsiteX143" fmla="*/ 196621 w 825271"/>
              <a:gd name="connsiteY143" fmla="*/ 19211 h 1164592"/>
              <a:gd name="connsiteX144" fmla="*/ 189477 w 825271"/>
              <a:gd name="connsiteY144" fmla="*/ 14449 h 1164592"/>
              <a:gd name="connsiteX145" fmla="*/ 177571 w 825271"/>
              <a:gd name="connsiteY145" fmla="*/ 12067 h 1164592"/>
              <a:gd name="connsiteX146" fmla="*/ 170427 w 825271"/>
              <a:gd name="connsiteY146" fmla="*/ 9686 h 1164592"/>
              <a:gd name="connsiteX147" fmla="*/ 153758 w 825271"/>
              <a:gd name="connsiteY147" fmla="*/ 4924 h 1164592"/>
              <a:gd name="connsiteX148" fmla="*/ 156139 w 825271"/>
              <a:gd name="connsiteY148" fmla="*/ 161 h 1164592"/>
              <a:gd name="connsiteX0" fmla="*/ 156139 w 825271"/>
              <a:gd name="connsiteY0" fmla="*/ 161 h 1164592"/>
              <a:gd name="connsiteX1" fmla="*/ 148996 w 825271"/>
              <a:gd name="connsiteY1" fmla="*/ 12067 h 1164592"/>
              <a:gd name="connsiteX2" fmla="*/ 144233 w 825271"/>
              <a:gd name="connsiteY2" fmla="*/ 19211 h 1164592"/>
              <a:gd name="connsiteX3" fmla="*/ 153758 w 825271"/>
              <a:gd name="connsiteY3" fmla="*/ 112080 h 1164592"/>
              <a:gd name="connsiteX4" fmla="*/ 134708 w 825271"/>
              <a:gd name="connsiteY4" fmla="*/ 159705 h 1164592"/>
              <a:gd name="connsiteX5" fmla="*/ 113277 w 825271"/>
              <a:gd name="connsiteY5" fmla="*/ 207330 h 1164592"/>
              <a:gd name="connsiteX6" fmla="*/ 63270 w 825271"/>
              <a:gd name="connsiteY6" fmla="*/ 254955 h 1164592"/>
              <a:gd name="connsiteX7" fmla="*/ 32314 w 825271"/>
              <a:gd name="connsiteY7" fmla="*/ 335917 h 1164592"/>
              <a:gd name="connsiteX8" fmla="*/ 27552 w 825271"/>
              <a:gd name="connsiteY8" fmla="*/ 378780 h 1164592"/>
              <a:gd name="connsiteX9" fmla="*/ 6121 w 825271"/>
              <a:gd name="connsiteY9" fmla="*/ 445455 h 1164592"/>
              <a:gd name="connsiteX10" fmla="*/ 1358 w 825271"/>
              <a:gd name="connsiteY10" fmla="*/ 514511 h 1164592"/>
              <a:gd name="connsiteX11" fmla="*/ 3739 w 825271"/>
              <a:gd name="connsiteY11" fmla="*/ 554992 h 1164592"/>
              <a:gd name="connsiteX12" fmla="*/ 51365 w 825271"/>
              <a:gd name="connsiteY12" fmla="*/ 595474 h 1164592"/>
              <a:gd name="connsiteX13" fmla="*/ 56127 w 825271"/>
              <a:gd name="connsiteY13" fmla="*/ 657386 h 1164592"/>
              <a:gd name="connsiteX14" fmla="*/ 70414 w 825271"/>
              <a:gd name="connsiteY14" fmla="*/ 685961 h 1164592"/>
              <a:gd name="connsiteX15" fmla="*/ 151377 w 825271"/>
              <a:gd name="connsiteY15" fmla="*/ 724061 h 1164592"/>
              <a:gd name="connsiteX16" fmla="*/ 191858 w 825271"/>
              <a:gd name="connsiteY16" fmla="*/ 764542 h 1164592"/>
              <a:gd name="connsiteX17" fmla="*/ 215671 w 825271"/>
              <a:gd name="connsiteY17" fmla="*/ 828836 h 1164592"/>
              <a:gd name="connsiteX18" fmla="*/ 244246 w 825271"/>
              <a:gd name="connsiteY18" fmla="*/ 890749 h 1164592"/>
              <a:gd name="connsiteX19" fmla="*/ 277583 w 825271"/>
              <a:gd name="connsiteY19" fmla="*/ 952661 h 1164592"/>
              <a:gd name="connsiteX20" fmla="*/ 294252 w 825271"/>
              <a:gd name="connsiteY20" fmla="*/ 964567 h 1164592"/>
              <a:gd name="connsiteX21" fmla="*/ 310921 w 825271"/>
              <a:gd name="connsiteY21" fmla="*/ 978855 h 1164592"/>
              <a:gd name="connsiteX22" fmla="*/ 313302 w 825271"/>
              <a:gd name="connsiteY22" fmla="*/ 985999 h 1164592"/>
              <a:gd name="connsiteX23" fmla="*/ 299014 w 825271"/>
              <a:gd name="connsiteY23" fmla="*/ 1002667 h 1164592"/>
              <a:gd name="connsiteX24" fmla="*/ 291871 w 825271"/>
              <a:gd name="connsiteY24" fmla="*/ 1009811 h 1164592"/>
              <a:gd name="connsiteX25" fmla="*/ 294252 w 825271"/>
              <a:gd name="connsiteY25" fmla="*/ 1024099 h 1164592"/>
              <a:gd name="connsiteX26" fmla="*/ 301396 w 825271"/>
              <a:gd name="connsiteY26" fmla="*/ 1031242 h 1164592"/>
              <a:gd name="connsiteX27" fmla="*/ 318064 w 825271"/>
              <a:gd name="connsiteY27" fmla="*/ 1038386 h 1164592"/>
              <a:gd name="connsiteX28" fmla="*/ 341877 w 825271"/>
              <a:gd name="connsiteY28" fmla="*/ 1036005 h 1164592"/>
              <a:gd name="connsiteX29" fmla="*/ 363308 w 825271"/>
              <a:gd name="connsiteY29" fmla="*/ 1019336 h 1164592"/>
              <a:gd name="connsiteX30" fmla="*/ 379977 w 825271"/>
              <a:gd name="connsiteY30" fmla="*/ 1028861 h 1164592"/>
              <a:gd name="connsiteX31" fmla="*/ 382358 w 825271"/>
              <a:gd name="connsiteY31" fmla="*/ 1038386 h 1164592"/>
              <a:gd name="connsiteX32" fmla="*/ 379977 w 825271"/>
              <a:gd name="connsiteY32" fmla="*/ 1059817 h 1164592"/>
              <a:gd name="connsiteX33" fmla="*/ 370452 w 825271"/>
              <a:gd name="connsiteY33" fmla="*/ 1069342 h 1164592"/>
              <a:gd name="connsiteX34" fmla="*/ 356164 w 825271"/>
              <a:gd name="connsiteY34" fmla="*/ 1076486 h 1164592"/>
              <a:gd name="connsiteX35" fmla="*/ 337114 w 825271"/>
              <a:gd name="connsiteY35" fmla="*/ 1095536 h 1164592"/>
              <a:gd name="connsiteX36" fmla="*/ 341877 w 825271"/>
              <a:gd name="connsiteY36" fmla="*/ 1116967 h 1164592"/>
              <a:gd name="connsiteX37" fmla="*/ 360927 w 825271"/>
              <a:gd name="connsiteY37" fmla="*/ 1126492 h 1164592"/>
              <a:gd name="connsiteX38" fmla="*/ 368071 w 825271"/>
              <a:gd name="connsiteY38" fmla="*/ 1131255 h 1164592"/>
              <a:gd name="connsiteX39" fmla="*/ 377596 w 825271"/>
              <a:gd name="connsiteY39" fmla="*/ 1136017 h 1164592"/>
              <a:gd name="connsiteX40" fmla="*/ 394264 w 825271"/>
              <a:gd name="connsiteY40" fmla="*/ 1150305 h 1164592"/>
              <a:gd name="connsiteX41" fmla="*/ 401408 w 825271"/>
              <a:gd name="connsiteY41" fmla="*/ 1159830 h 1164592"/>
              <a:gd name="connsiteX42" fmla="*/ 410933 w 825271"/>
              <a:gd name="connsiteY42" fmla="*/ 1164592 h 1164592"/>
              <a:gd name="connsiteX43" fmla="*/ 434746 w 825271"/>
              <a:gd name="connsiteY43" fmla="*/ 1159830 h 1164592"/>
              <a:gd name="connsiteX44" fmla="*/ 441889 w 825271"/>
              <a:gd name="connsiteY44" fmla="*/ 1152686 h 1164592"/>
              <a:gd name="connsiteX45" fmla="*/ 451414 w 825271"/>
              <a:gd name="connsiteY45" fmla="*/ 1145542 h 1164592"/>
              <a:gd name="connsiteX46" fmla="*/ 472846 w 825271"/>
              <a:gd name="connsiteY46" fmla="*/ 1136017 h 1164592"/>
              <a:gd name="connsiteX47" fmla="*/ 494277 w 825271"/>
              <a:gd name="connsiteY47" fmla="*/ 1126492 h 1164592"/>
              <a:gd name="connsiteX48" fmla="*/ 584764 w 825271"/>
              <a:gd name="connsiteY48" fmla="*/ 1121730 h 1164592"/>
              <a:gd name="connsiteX49" fmla="*/ 596671 w 825271"/>
              <a:gd name="connsiteY49" fmla="*/ 1119349 h 1164592"/>
              <a:gd name="connsiteX50" fmla="*/ 606196 w 825271"/>
              <a:gd name="connsiteY50" fmla="*/ 1114586 h 1164592"/>
              <a:gd name="connsiteX51" fmla="*/ 613339 w 825271"/>
              <a:gd name="connsiteY51" fmla="*/ 1112205 h 1164592"/>
              <a:gd name="connsiteX52" fmla="*/ 618102 w 825271"/>
              <a:gd name="connsiteY52" fmla="*/ 1102680 h 1164592"/>
              <a:gd name="connsiteX53" fmla="*/ 620483 w 825271"/>
              <a:gd name="connsiteY53" fmla="*/ 1093155 h 1164592"/>
              <a:gd name="connsiteX54" fmla="*/ 608577 w 825271"/>
              <a:gd name="connsiteY54" fmla="*/ 1078867 h 1164592"/>
              <a:gd name="connsiteX55" fmla="*/ 603814 w 825271"/>
              <a:gd name="connsiteY55" fmla="*/ 1071724 h 1164592"/>
              <a:gd name="connsiteX56" fmla="*/ 601433 w 825271"/>
              <a:gd name="connsiteY56" fmla="*/ 1024099 h 1164592"/>
              <a:gd name="connsiteX57" fmla="*/ 603814 w 825271"/>
              <a:gd name="connsiteY57" fmla="*/ 1014574 h 1164592"/>
              <a:gd name="connsiteX58" fmla="*/ 608577 w 825271"/>
              <a:gd name="connsiteY58" fmla="*/ 1007430 h 1164592"/>
              <a:gd name="connsiteX59" fmla="*/ 618102 w 825271"/>
              <a:gd name="connsiteY59" fmla="*/ 988380 h 1164592"/>
              <a:gd name="connsiteX60" fmla="*/ 613339 w 825271"/>
              <a:gd name="connsiteY60" fmla="*/ 945517 h 1164592"/>
              <a:gd name="connsiteX61" fmla="*/ 606196 w 825271"/>
              <a:gd name="connsiteY61" fmla="*/ 933611 h 1164592"/>
              <a:gd name="connsiteX62" fmla="*/ 601433 w 825271"/>
              <a:gd name="connsiteY62" fmla="*/ 890749 h 1164592"/>
              <a:gd name="connsiteX63" fmla="*/ 603814 w 825271"/>
              <a:gd name="connsiteY63" fmla="*/ 850267 h 1164592"/>
              <a:gd name="connsiteX64" fmla="*/ 620483 w 825271"/>
              <a:gd name="connsiteY64" fmla="*/ 831217 h 1164592"/>
              <a:gd name="connsiteX65" fmla="*/ 627627 w 825271"/>
              <a:gd name="connsiteY65" fmla="*/ 826455 h 1164592"/>
              <a:gd name="connsiteX66" fmla="*/ 641914 w 825271"/>
              <a:gd name="connsiteY66" fmla="*/ 821692 h 1164592"/>
              <a:gd name="connsiteX67" fmla="*/ 653821 w 825271"/>
              <a:gd name="connsiteY67" fmla="*/ 814549 h 1164592"/>
              <a:gd name="connsiteX68" fmla="*/ 672871 w 825271"/>
              <a:gd name="connsiteY68" fmla="*/ 809786 h 1164592"/>
              <a:gd name="connsiteX69" fmla="*/ 680014 w 825271"/>
              <a:gd name="connsiteY69" fmla="*/ 807405 h 1164592"/>
              <a:gd name="connsiteX70" fmla="*/ 680014 w 825271"/>
              <a:gd name="connsiteY70" fmla="*/ 709774 h 1164592"/>
              <a:gd name="connsiteX71" fmla="*/ 663346 w 825271"/>
              <a:gd name="connsiteY71" fmla="*/ 697867 h 1164592"/>
              <a:gd name="connsiteX72" fmla="*/ 665727 w 825271"/>
              <a:gd name="connsiteY72" fmla="*/ 685961 h 1164592"/>
              <a:gd name="connsiteX73" fmla="*/ 682396 w 825271"/>
              <a:gd name="connsiteY73" fmla="*/ 688342 h 1164592"/>
              <a:gd name="connsiteX74" fmla="*/ 706208 w 825271"/>
              <a:gd name="connsiteY74" fmla="*/ 685961 h 1164592"/>
              <a:gd name="connsiteX75" fmla="*/ 713352 w 825271"/>
              <a:gd name="connsiteY75" fmla="*/ 678817 h 1164592"/>
              <a:gd name="connsiteX76" fmla="*/ 718114 w 825271"/>
              <a:gd name="connsiteY76" fmla="*/ 671674 h 1164592"/>
              <a:gd name="connsiteX77" fmla="*/ 737164 w 825271"/>
              <a:gd name="connsiteY77" fmla="*/ 662149 h 1164592"/>
              <a:gd name="connsiteX78" fmla="*/ 763358 w 825271"/>
              <a:gd name="connsiteY78" fmla="*/ 640717 h 1164592"/>
              <a:gd name="connsiteX79" fmla="*/ 782408 w 825271"/>
              <a:gd name="connsiteY79" fmla="*/ 635955 h 1164592"/>
              <a:gd name="connsiteX80" fmla="*/ 791933 w 825271"/>
              <a:gd name="connsiteY80" fmla="*/ 631192 h 1164592"/>
              <a:gd name="connsiteX81" fmla="*/ 808602 w 825271"/>
              <a:gd name="connsiteY81" fmla="*/ 626430 h 1164592"/>
              <a:gd name="connsiteX82" fmla="*/ 813364 w 825271"/>
              <a:gd name="connsiteY82" fmla="*/ 619286 h 1164592"/>
              <a:gd name="connsiteX83" fmla="*/ 820508 w 825271"/>
              <a:gd name="connsiteY83" fmla="*/ 612142 h 1164592"/>
              <a:gd name="connsiteX84" fmla="*/ 825271 w 825271"/>
              <a:gd name="connsiteY84" fmla="*/ 602617 h 1164592"/>
              <a:gd name="connsiteX85" fmla="*/ 820508 w 825271"/>
              <a:gd name="connsiteY85" fmla="*/ 593092 h 1164592"/>
              <a:gd name="connsiteX86" fmla="*/ 810983 w 825271"/>
              <a:gd name="connsiteY86" fmla="*/ 590711 h 1164592"/>
              <a:gd name="connsiteX87" fmla="*/ 799077 w 825271"/>
              <a:gd name="connsiteY87" fmla="*/ 588330 h 1164592"/>
              <a:gd name="connsiteX88" fmla="*/ 796696 w 825271"/>
              <a:gd name="connsiteY88" fmla="*/ 581186 h 1164592"/>
              <a:gd name="connsiteX89" fmla="*/ 791933 w 825271"/>
              <a:gd name="connsiteY89" fmla="*/ 574042 h 1164592"/>
              <a:gd name="connsiteX90" fmla="*/ 789552 w 825271"/>
              <a:gd name="connsiteY90" fmla="*/ 562136 h 1164592"/>
              <a:gd name="connsiteX91" fmla="*/ 787171 w 825271"/>
              <a:gd name="connsiteY91" fmla="*/ 554992 h 1164592"/>
              <a:gd name="connsiteX92" fmla="*/ 794314 w 825271"/>
              <a:gd name="connsiteY92" fmla="*/ 547849 h 1164592"/>
              <a:gd name="connsiteX93" fmla="*/ 780027 w 825271"/>
              <a:gd name="connsiteY93" fmla="*/ 538324 h 1164592"/>
              <a:gd name="connsiteX94" fmla="*/ 770502 w 825271"/>
              <a:gd name="connsiteY94" fmla="*/ 524036 h 1164592"/>
              <a:gd name="connsiteX95" fmla="*/ 765739 w 825271"/>
              <a:gd name="connsiteY95" fmla="*/ 504986 h 1164592"/>
              <a:gd name="connsiteX96" fmla="*/ 763358 w 825271"/>
              <a:gd name="connsiteY96" fmla="*/ 495461 h 1164592"/>
              <a:gd name="connsiteX97" fmla="*/ 758596 w 825271"/>
              <a:gd name="connsiteY97" fmla="*/ 481174 h 1164592"/>
              <a:gd name="connsiteX98" fmla="*/ 732402 w 825271"/>
              <a:gd name="connsiteY98" fmla="*/ 469267 h 1164592"/>
              <a:gd name="connsiteX99" fmla="*/ 718114 w 825271"/>
              <a:gd name="connsiteY99" fmla="*/ 464505 h 1164592"/>
              <a:gd name="connsiteX100" fmla="*/ 710971 w 825271"/>
              <a:gd name="connsiteY100" fmla="*/ 459742 h 1164592"/>
              <a:gd name="connsiteX101" fmla="*/ 684777 w 825271"/>
              <a:gd name="connsiteY101" fmla="*/ 450217 h 1164592"/>
              <a:gd name="connsiteX102" fmla="*/ 670489 w 825271"/>
              <a:gd name="connsiteY102" fmla="*/ 435930 h 1164592"/>
              <a:gd name="connsiteX103" fmla="*/ 663346 w 825271"/>
              <a:gd name="connsiteY103" fmla="*/ 428786 h 1164592"/>
              <a:gd name="connsiteX104" fmla="*/ 658583 w 825271"/>
              <a:gd name="connsiteY104" fmla="*/ 407355 h 1164592"/>
              <a:gd name="connsiteX105" fmla="*/ 656202 w 825271"/>
              <a:gd name="connsiteY105" fmla="*/ 397830 h 1164592"/>
              <a:gd name="connsiteX106" fmla="*/ 651439 w 825271"/>
              <a:gd name="connsiteY106" fmla="*/ 362111 h 1164592"/>
              <a:gd name="connsiteX107" fmla="*/ 637152 w 825271"/>
              <a:gd name="connsiteY107" fmla="*/ 333536 h 1164592"/>
              <a:gd name="connsiteX108" fmla="*/ 632389 w 825271"/>
              <a:gd name="connsiteY108" fmla="*/ 324011 h 1164592"/>
              <a:gd name="connsiteX109" fmla="*/ 627627 w 825271"/>
              <a:gd name="connsiteY109" fmla="*/ 312105 h 1164592"/>
              <a:gd name="connsiteX110" fmla="*/ 618102 w 825271"/>
              <a:gd name="connsiteY110" fmla="*/ 300199 h 1164592"/>
              <a:gd name="connsiteX111" fmla="*/ 615721 w 825271"/>
              <a:gd name="connsiteY111" fmla="*/ 293055 h 1164592"/>
              <a:gd name="connsiteX112" fmla="*/ 603814 w 825271"/>
              <a:gd name="connsiteY112" fmla="*/ 276386 h 1164592"/>
              <a:gd name="connsiteX113" fmla="*/ 589527 w 825271"/>
              <a:gd name="connsiteY113" fmla="*/ 254955 h 1164592"/>
              <a:gd name="connsiteX114" fmla="*/ 565714 w 825271"/>
              <a:gd name="connsiteY114" fmla="*/ 243049 h 1164592"/>
              <a:gd name="connsiteX115" fmla="*/ 546664 w 825271"/>
              <a:gd name="connsiteY115" fmla="*/ 233524 h 1164592"/>
              <a:gd name="connsiteX116" fmla="*/ 532377 w 825271"/>
              <a:gd name="connsiteY116" fmla="*/ 216855 h 1164592"/>
              <a:gd name="connsiteX117" fmla="*/ 522852 w 825271"/>
              <a:gd name="connsiteY117" fmla="*/ 195424 h 1164592"/>
              <a:gd name="connsiteX118" fmla="*/ 520471 w 825271"/>
              <a:gd name="connsiteY118" fmla="*/ 185899 h 1164592"/>
              <a:gd name="connsiteX119" fmla="*/ 513327 w 825271"/>
              <a:gd name="connsiteY119" fmla="*/ 173992 h 1164592"/>
              <a:gd name="connsiteX120" fmla="*/ 508564 w 825271"/>
              <a:gd name="connsiteY120" fmla="*/ 164467 h 1164592"/>
              <a:gd name="connsiteX121" fmla="*/ 506183 w 825271"/>
              <a:gd name="connsiteY121" fmla="*/ 157324 h 1164592"/>
              <a:gd name="connsiteX122" fmla="*/ 496658 w 825271"/>
              <a:gd name="connsiteY122" fmla="*/ 150180 h 1164592"/>
              <a:gd name="connsiteX123" fmla="*/ 475227 w 825271"/>
              <a:gd name="connsiteY123" fmla="*/ 138274 h 1164592"/>
              <a:gd name="connsiteX124" fmla="*/ 468083 w 825271"/>
              <a:gd name="connsiteY124" fmla="*/ 135892 h 1164592"/>
              <a:gd name="connsiteX125" fmla="*/ 451414 w 825271"/>
              <a:gd name="connsiteY125" fmla="*/ 133511 h 1164592"/>
              <a:gd name="connsiteX126" fmla="*/ 444271 w 825271"/>
              <a:gd name="connsiteY126" fmla="*/ 131130 h 1164592"/>
              <a:gd name="connsiteX127" fmla="*/ 437127 w 825271"/>
              <a:gd name="connsiteY127" fmla="*/ 123986 h 1164592"/>
              <a:gd name="connsiteX128" fmla="*/ 429983 w 825271"/>
              <a:gd name="connsiteY128" fmla="*/ 119224 h 1164592"/>
              <a:gd name="connsiteX129" fmla="*/ 427602 w 825271"/>
              <a:gd name="connsiteY129" fmla="*/ 112080 h 1164592"/>
              <a:gd name="connsiteX130" fmla="*/ 408552 w 825271"/>
              <a:gd name="connsiteY130" fmla="*/ 88267 h 1164592"/>
              <a:gd name="connsiteX131" fmla="*/ 403789 w 825271"/>
              <a:gd name="connsiteY131" fmla="*/ 81124 h 1164592"/>
              <a:gd name="connsiteX132" fmla="*/ 394264 w 825271"/>
              <a:gd name="connsiteY132" fmla="*/ 71599 h 1164592"/>
              <a:gd name="connsiteX133" fmla="*/ 389502 w 825271"/>
              <a:gd name="connsiteY133" fmla="*/ 64455 h 1164592"/>
              <a:gd name="connsiteX134" fmla="*/ 375214 w 825271"/>
              <a:gd name="connsiteY134" fmla="*/ 62074 h 1164592"/>
              <a:gd name="connsiteX135" fmla="*/ 349021 w 825271"/>
              <a:gd name="connsiteY135" fmla="*/ 57311 h 1164592"/>
              <a:gd name="connsiteX136" fmla="*/ 284727 w 825271"/>
              <a:gd name="connsiteY136" fmla="*/ 52549 h 1164592"/>
              <a:gd name="connsiteX137" fmla="*/ 282346 w 825271"/>
              <a:gd name="connsiteY137" fmla="*/ 43024 h 1164592"/>
              <a:gd name="connsiteX138" fmla="*/ 279964 w 825271"/>
              <a:gd name="connsiteY138" fmla="*/ 14449 h 1164592"/>
              <a:gd name="connsiteX139" fmla="*/ 272821 w 825271"/>
              <a:gd name="connsiteY139" fmla="*/ 12067 h 1164592"/>
              <a:gd name="connsiteX140" fmla="*/ 246627 w 825271"/>
              <a:gd name="connsiteY140" fmla="*/ 16830 h 1164592"/>
              <a:gd name="connsiteX141" fmla="*/ 234721 w 825271"/>
              <a:gd name="connsiteY141" fmla="*/ 23974 h 1164592"/>
              <a:gd name="connsiteX142" fmla="*/ 196621 w 825271"/>
              <a:gd name="connsiteY142" fmla="*/ 19211 h 1164592"/>
              <a:gd name="connsiteX143" fmla="*/ 189477 w 825271"/>
              <a:gd name="connsiteY143" fmla="*/ 14449 h 1164592"/>
              <a:gd name="connsiteX144" fmla="*/ 177571 w 825271"/>
              <a:gd name="connsiteY144" fmla="*/ 12067 h 1164592"/>
              <a:gd name="connsiteX145" fmla="*/ 170427 w 825271"/>
              <a:gd name="connsiteY145" fmla="*/ 9686 h 1164592"/>
              <a:gd name="connsiteX146" fmla="*/ 153758 w 825271"/>
              <a:gd name="connsiteY146" fmla="*/ 4924 h 1164592"/>
              <a:gd name="connsiteX147" fmla="*/ 156139 w 825271"/>
              <a:gd name="connsiteY147" fmla="*/ 161 h 1164592"/>
              <a:gd name="connsiteX0" fmla="*/ 156139 w 825271"/>
              <a:gd name="connsiteY0" fmla="*/ 161 h 1164592"/>
              <a:gd name="connsiteX1" fmla="*/ 148996 w 825271"/>
              <a:gd name="connsiteY1" fmla="*/ 12067 h 1164592"/>
              <a:gd name="connsiteX2" fmla="*/ 144233 w 825271"/>
              <a:gd name="connsiteY2" fmla="*/ 19211 h 1164592"/>
              <a:gd name="connsiteX3" fmla="*/ 153758 w 825271"/>
              <a:gd name="connsiteY3" fmla="*/ 112080 h 1164592"/>
              <a:gd name="connsiteX4" fmla="*/ 134708 w 825271"/>
              <a:gd name="connsiteY4" fmla="*/ 159705 h 1164592"/>
              <a:gd name="connsiteX5" fmla="*/ 113277 w 825271"/>
              <a:gd name="connsiteY5" fmla="*/ 207330 h 1164592"/>
              <a:gd name="connsiteX6" fmla="*/ 63270 w 825271"/>
              <a:gd name="connsiteY6" fmla="*/ 254955 h 1164592"/>
              <a:gd name="connsiteX7" fmla="*/ 32314 w 825271"/>
              <a:gd name="connsiteY7" fmla="*/ 335917 h 1164592"/>
              <a:gd name="connsiteX8" fmla="*/ 27552 w 825271"/>
              <a:gd name="connsiteY8" fmla="*/ 378780 h 1164592"/>
              <a:gd name="connsiteX9" fmla="*/ 6121 w 825271"/>
              <a:gd name="connsiteY9" fmla="*/ 445455 h 1164592"/>
              <a:gd name="connsiteX10" fmla="*/ 1358 w 825271"/>
              <a:gd name="connsiteY10" fmla="*/ 514511 h 1164592"/>
              <a:gd name="connsiteX11" fmla="*/ 3739 w 825271"/>
              <a:gd name="connsiteY11" fmla="*/ 554992 h 1164592"/>
              <a:gd name="connsiteX12" fmla="*/ 51365 w 825271"/>
              <a:gd name="connsiteY12" fmla="*/ 595474 h 1164592"/>
              <a:gd name="connsiteX13" fmla="*/ 56127 w 825271"/>
              <a:gd name="connsiteY13" fmla="*/ 657386 h 1164592"/>
              <a:gd name="connsiteX14" fmla="*/ 70414 w 825271"/>
              <a:gd name="connsiteY14" fmla="*/ 685961 h 1164592"/>
              <a:gd name="connsiteX15" fmla="*/ 151377 w 825271"/>
              <a:gd name="connsiteY15" fmla="*/ 724061 h 1164592"/>
              <a:gd name="connsiteX16" fmla="*/ 191858 w 825271"/>
              <a:gd name="connsiteY16" fmla="*/ 764542 h 1164592"/>
              <a:gd name="connsiteX17" fmla="*/ 215671 w 825271"/>
              <a:gd name="connsiteY17" fmla="*/ 828836 h 1164592"/>
              <a:gd name="connsiteX18" fmla="*/ 244246 w 825271"/>
              <a:gd name="connsiteY18" fmla="*/ 890749 h 1164592"/>
              <a:gd name="connsiteX19" fmla="*/ 277583 w 825271"/>
              <a:gd name="connsiteY19" fmla="*/ 952661 h 1164592"/>
              <a:gd name="connsiteX20" fmla="*/ 294252 w 825271"/>
              <a:gd name="connsiteY20" fmla="*/ 964567 h 1164592"/>
              <a:gd name="connsiteX21" fmla="*/ 313302 w 825271"/>
              <a:gd name="connsiteY21" fmla="*/ 985999 h 1164592"/>
              <a:gd name="connsiteX22" fmla="*/ 299014 w 825271"/>
              <a:gd name="connsiteY22" fmla="*/ 1002667 h 1164592"/>
              <a:gd name="connsiteX23" fmla="*/ 291871 w 825271"/>
              <a:gd name="connsiteY23" fmla="*/ 1009811 h 1164592"/>
              <a:gd name="connsiteX24" fmla="*/ 294252 w 825271"/>
              <a:gd name="connsiteY24" fmla="*/ 1024099 h 1164592"/>
              <a:gd name="connsiteX25" fmla="*/ 301396 w 825271"/>
              <a:gd name="connsiteY25" fmla="*/ 1031242 h 1164592"/>
              <a:gd name="connsiteX26" fmla="*/ 318064 w 825271"/>
              <a:gd name="connsiteY26" fmla="*/ 1038386 h 1164592"/>
              <a:gd name="connsiteX27" fmla="*/ 341877 w 825271"/>
              <a:gd name="connsiteY27" fmla="*/ 1036005 h 1164592"/>
              <a:gd name="connsiteX28" fmla="*/ 363308 w 825271"/>
              <a:gd name="connsiteY28" fmla="*/ 1019336 h 1164592"/>
              <a:gd name="connsiteX29" fmla="*/ 379977 w 825271"/>
              <a:gd name="connsiteY29" fmla="*/ 1028861 h 1164592"/>
              <a:gd name="connsiteX30" fmla="*/ 382358 w 825271"/>
              <a:gd name="connsiteY30" fmla="*/ 1038386 h 1164592"/>
              <a:gd name="connsiteX31" fmla="*/ 379977 w 825271"/>
              <a:gd name="connsiteY31" fmla="*/ 1059817 h 1164592"/>
              <a:gd name="connsiteX32" fmla="*/ 370452 w 825271"/>
              <a:gd name="connsiteY32" fmla="*/ 1069342 h 1164592"/>
              <a:gd name="connsiteX33" fmla="*/ 356164 w 825271"/>
              <a:gd name="connsiteY33" fmla="*/ 1076486 h 1164592"/>
              <a:gd name="connsiteX34" fmla="*/ 337114 w 825271"/>
              <a:gd name="connsiteY34" fmla="*/ 1095536 h 1164592"/>
              <a:gd name="connsiteX35" fmla="*/ 341877 w 825271"/>
              <a:gd name="connsiteY35" fmla="*/ 1116967 h 1164592"/>
              <a:gd name="connsiteX36" fmla="*/ 360927 w 825271"/>
              <a:gd name="connsiteY36" fmla="*/ 1126492 h 1164592"/>
              <a:gd name="connsiteX37" fmla="*/ 368071 w 825271"/>
              <a:gd name="connsiteY37" fmla="*/ 1131255 h 1164592"/>
              <a:gd name="connsiteX38" fmla="*/ 377596 w 825271"/>
              <a:gd name="connsiteY38" fmla="*/ 1136017 h 1164592"/>
              <a:gd name="connsiteX39" fmla="*/ 394264 w 825271"/>
              <a:gd name="connsiteY39" fmla="*/ 1150305 h 1164592"/>
              <a:gd name="connsiteX40" fmla="*/ 401408 w 825271"/>
              <a:gd name="connsiteY40" fmla="*/ 1159830 h 1164592"/>
              <a:gd name="connsiteX41" fmla="*/ 410933 w 825271"/>
              <a:gd name="connsiteY41" fmla="*/ 1164592 h 1164592"/>
              <a:gd name="connsiteX42" fmla="*/ 434746 w 825271"/>
              <a:gd name="connsiteY42" fmla="*/ 1159830 h 1164592"/>
              <a:gd name="connsiteX43" fmla="*/ 441889 w 825271"/>
              <a:gd name="connsiteY43" fmla="*/ 1152686 h 1164592"/>
              <a:gd name="connsiteX44" fmla="*/ 451414 w 825271"/>
              <a:gd name="connsiteY44" fmla="*/ 1145542 h 1164592"/>
              <a:gd name="connsiteX45" fmla="*/ 472846 w 825271"/>
              <a:gd name="connsiteY45" fmla="*/ 1136017 h 1164592"/>
              <a:gd name="connsiteX46" fmla="*/ 494277 w 825271"/>
              <a:gd name="connsiteY46" fmla="*/ 1126492 h 1164592"/>
              <a:gd name="connsiteX47" fmla="*/ 584764 w 825271"/>
              <a:gd name="connsiteY47" fmla="*/ 1121730 h 1164592"/>
              <a:gd name="connsiteX48" fmla="*/ 596671 w 825271"/>
              <a:gd name="connsiteY48" fmla="*/ 1119349 h 1164592"/>
              <a:gd name="connsiteX49" fmla="*/ 606196 w 825271"/>
              <a:gd name="connsiteY49" fmla="*/ 1114586 h 1164592"/>
              <a:gd name="connsiteX50" fmla="*/ 613339 w 825271"/>
              <a:gd name="connsiteY50" fmla="*/ 1112205 h 1164592"/>
              <a:gd name="connsiteX51" fmla="*/ 618102 w 825271"/>
              <a:gd name="connsiteY51" fmla="*/ 1102680 h 1164592"/>
              <a:gd name="connsiteX52" fmla="*/ 620483 w 825271"/>
              <a:gd name="connsiteY52" fmla="*/ 1093155 h 1164592"/>
              <a:gd name="connsiteX53" fmla="*/ 608577 w 825271"/>
              <a:gd name="connsiteY53" fmla="*/ 1078867 h 1164592"/>
              <a:gd name="connsiteX54" fmla="*/ 603814 w 825271"/>
              <a:gd name="connsiteY54" fmla="*/ 1071724 h 1164592"/>
              <a:gd name="connsiteX55" fmla="*/ 601433 w 825271"/>
              <a:gd name="connsiteY55" fmla="*/ 1024099 h 1164592"/>
              <a:gd name="connsiteX56" fmla="*/ 603814 w 825271"/>
              <a:gd name="connsiteY56" fmla="*/ 1014574 h 1164592"/>
              <a:gd name="connsiteX57" fmla="*/ 608577 w 825271"/>
              <a:gd name="connsiteY57" fmla="*/ 1007430 h 1164592"/>
              <a:gd name="connsiteX58" fmla="*/ 618102 w 825271"/>
              <a:gd name="connsiteY58" fmla="*/ 988380 h 1164592"/>
              <a:gd name="connsiteX59" fmla="*/ 613339 w 825271"/>
              <a:gd name="connsiteY59" fmla="*/ 945517 h 1164592"/>
              <a:gd name="connsiteX60" fmla="*/ 606196 w 825271"/>
              <a:gd name="connsiteY60" fmla="*/ 933611 h 1164592"/>
              <a:gd name="connsiteX61" fmla="*/ 601433 w 825271"/>
              <a:gd name="connsiteY61" fmla="*/ 890749 h 1164592"/>
              <a:gd name="connsiteX62" fmla="*/ 603814 w 825271"/>
              <a:gd name="connsiteY62" fmla="*/ 850267 h 1164592"/>
              <a:gd name="connsiteX63" fmla="*/ 620483 w 825271"/>
              <a:gd name="connsiteY63" fmla="*/ 831217 h 1164592"/>
              <a:gd name="connsiteX64" fmla="*/ 627627 w 825271"/>
              <a:gd name="connsiteY64" fmla="*/ 826455 h 1164592"/>
              <a:gd name="connsiteX65" fmla="*/ 641914 w 825271"/>
              <a:gd name="connsiteY65" fmla="*/ 821692 h 1164592"/>
              <a:gd name="connsiteX66" fmla="*/ 653821 w 825271"/>
              <a:gd name="connsiteY66" fmla="*/ 814549 h 1164592"/>
              <a:gd name="connsiteX67" fmla="*/ 672871 w 825271"/>
              <a:gd name="connsiteY67" fmla="*/ 809786 h 1164592"/>
              <a:gd name="connsiteX68" fmla="*/ 680014 w 825271"/>
              <a:gd name="connsiteY68" fmla="*/ 807405 h 1164592"/>
              <a:gd name="connsiteX69" fmla="*/ 680014 w 825271"/>
              <a:gd name="connsiteY69" fmla="*/ 709774 h 1164592"/>
              <a:gd name="connsiteX70" fmla="*/ 663346 w 825271"/>
              <a:gd name="connsiteY70" fmla="*/ 697867 h 1164592"/>
              <a:gd name="connsiteX71" fmla="*/ 665727 w 825271"/>
              <a:gd name="connsiteY71" fmla="*/ 685961 h 1164592"/>
              <a:gd name="connsiteX72" fmla="*/ 682396 w 825271"/>
              <a:gd name="connsiteY72" fmla="*/ 688342 h 1164592"/>
              <a:gd name="connsiteX73" fmla="*/ 706208 w 825271"/>
              <a:gd name="connsiteY73" fmla="*/ 685961 h 1164592"/>
              <a:gd name="connsiteX74" fmla="*/ 713352 w 825271"/>
              <a:gd name="connsiteY74" fmla="*/ 678817 h 1164592"/>
              <a:gd name="connsiteX75" fmla="*/ 718114 w 825271"/>
              <a:gd name="connsiteY75" fmla="*/ 671674 h 1164592"/>
              <a:gd name="connsiteX76" fmla="*/ 737164 w 825271"/>
              <a:gd name="connsiteY76" fmla="*/ 662149 h 1164592"/>
              <a:gd name="connsiteX77" fmla="*/ 763358 w 825271"/>
              <a:gd name="connsiteY77" fmla="*/ 640717 h 1164592"/>
              <a:gd name="connsiteX78" fmla="*/ 782408 w 825271"/>
              <a:gd name="connsiteY78" fmla="*/ 635955 h 1164592"/>
              <a:gd name="connsiteX79" fmla="*/ 791933 w 825271"/>
              <a:gd name="connsiteY79" fmla="*/ 631192 h 1164592"/>
              <a:gd name="connsiteX80" fmla="*/ 808602 w 825271"/>
              <a:gd name="connsiteY80" fmla="*/ 626430 h 1164592"/>
              <a:gd name="connsiteX81" fmla="*/ 813364 w 825271"/>
              <a:gd name="connsiteY81" fmla="*/ 619286 h 1164592"/>
              <a:gd name="connsiteX82" fmla="*/ 820508 w 825271"/>
              <a:gd name="connsiteY82" fmla="*/ 612142 h 1164592"/>
              <a:gd name="connsiteX83" fmla="*/ 825271 w 825271"/>
              <a:gd name="connsiteY83" fmla="*/ 602617 h 1164592"/>
              <a:gd name="connsiteX84" fmla="*/ 820508 w 825271"/>
              <a:gd name="connsiteY84" fmla="*/ 593092 h 1164592"/>
              <a:gd name="connsiteX85" fmla="*/ 810983 w 825271"/>
              <a:gd name="connsiteY85" fmla="*/ 590711 h 1164592"/>
              <a:gd name="connsiteX86" fmla="*/ 799077 w 825271"/>
              <a:gd name="connsiteY86" fmla="*/ 588330 h 1164592"/>
              <a:gd name="connsiteX87" fmla="*/ 796696 w 825271"/>
              <a:gd name="connsiteY87" fmla="*/ 581186 h 1164592"/>
              <a:gd name="connsiteX88" fmla="*/ 791933 w 825271"/>
              <a:gd name="connsiteY88" fmla="*/ 574042 h 1164592"/>
              <a:gd name="connsiteX89" fmla="*/ 789552 w 825271"/>
              <a:gd name="connsiteY89" fmla="*/ 562136 h 1164592"/>
              <a:gd name="connsiteX90" fmla="*/ 787171 w 825271"/>
              <a:gd name="connsiteY90" fmla="*/ 554992 h 1164592"/>
              <a:gd name="connsiteX91" fmla="*/ 794314 w 825271"/>
              <a:gd name="connsiteY91" fmla="*/ 547849 h 1164592"/>
              <a:gd name="connsiteX92" fmla="*/ 780027 w 825271"/>
              <a:gd name="connsiteY92" fmla="*/ 538324 h 1164592"/>
              <a:gd name="connsiteX93" fmla="*/ 770502 w 825271"/>
              <a:gd name="connsiteY93" fmla="*/ 524036 h 1164592"/>
              <a:gd name="connsiteX94" fmla="*/ 765739 w 825271"/>
              <a:gd name="connsiteY94" fmla="*/ 504986 h 1164592"/>
              <a:gd name="connsiteX95" fmla="*/ 763358 w 825271"/>
              <a:gd name="connsiteY95" fmla="*/ 495461 h 1164592"/>
              <a:gd name="connsiteX96" fmla="*/ 758596 w 825271"/>
              <a:gd name="connsiteY96" fmla="*/ 481174 h 1164592"/>
              <a:gd name="connsiteX97" fmla="*/ 732402 w 825271"/>
              <a:gd name="connsiteY97" fmla="*/ 469267 h 1164592"/>
              <a:gd name="connsiteX98" fmla="*/ 718114 w 825271"/>
              <a:gd name="connsiteY98" fmla="*/ 464505 h 1164592"/>
              <a:gd name="connsiteX99" fmla="*/ 710971 w 825271"/>
              <a:gd name="connsiteY99" fmla="*/ 459742 h 1164592"/>
              <a:gd name="connsiteX100" fmla="*/ 684777 w 825271"/>
              <a:gd name="connsiteY100" fmla="*/ 450217 h 1164592"/>
              <a:gd name="connsiteX101" fmla="*/ 670489 w 825271"/>
              <a:gd name="connsiteY101" fmla="*/ 435930 h 1164592"/>
              <a:gd name="connsiteX102" fmla="*/ 663346 w 825271"/>
              <a:gd name="connsiteY102" fmla="*/ 428786 h 1164592"/>
              <a:gd name="connsiteX103" fmla="*/ 658583 w 825271"/>
              <a:gd name="connsiteY103" fmla="*/ 407355 h 1164592"/>
              <a:gd name="connsiteX104" fmla="*/ 656202 w 825271"/>
              <a:gd name="connsiteY104" fmla="*/ 397830 h 1164592"/>
              <a:gd name="connsiteX105" fmla="*/ 651439 w 825271"/>
              <a:gd name="connsiteY105" fmla="*/ 362111 h 1164592"/>
              <a:gd name="connsiteX106" fmla="*/ 637152 w 825271"/>
              <a:gd name="connsiteY106" fmla="*/ 333536 h 1164592"/>
              <a:gd name="connsiteX107" fmla="*/ 632389 w 825271"/>
              <a:gd name="connsiteY107" fmla="*/ 324011 h 1164592"/>
              <a:gd name="connsiteX108" fmla="*/ 627627 w 825271"/>
              <a:gd name="connsiteY108" fmla="*/ 312105 h 1164592"/>
              <a:gd name="connsiteX109" fmla="*/ 618102 w 825271"/>
              <a:gd name="connsiteY109" fmla="*/ 300199 h 1164592"/>
              <a:gd name="connsiteX110" fmla="*/ 615721 w 825271"/>
              <a:gd name="connsiteY110" fmla="*/ 293055 h 1164592"/>
              <a:gd name="connsiteX111" fmla="*/ 603814 w 825271"/>
              <a:gd name="connsiteY111" fmla="*/ 276386 h 1164592"/>
              <a:gd name="connsiteX112" fmla="*/ 589527 w 825271"/>
              <a:gd name="connsiteY112" fmla="*/ 254955 h 1164592"/>
              <a:gd name="connsiteX113" fmla="*/ 565714 w 825271"/>
              <a:gd name="connsiteY113" fmla="*/ 243049 h 1164592"/>
              <a:gd name="connsiteX114" fmla="*/ 546664 w 825271"/>
              <a:gd name="connsiteY114" fmla="*/ 233524 h 1164592"/>
              <a:gd name="connsiteX115" fmla="*/ 532377 w 825271"/>
              <a:gd name="connsiteY115" fmla="*/ 216855 h 1164592"/>
              <a:gd name="connsiteX116" fmla="*/ 522852 w 825271"/>
              <a:gd name="connsiteY116" fmla="*/ 195424 h 1164592"/>
              <a:gd name="connsiteX117" fmla="*/ 520471 w 825271"/>
              <a:gd name="connsiteY117" fmla="*/ 185899 h 1164592"/>
              <a:gd name="connsiteX118" fmla="*/ 513327 w 825271"/>
              <a:gd name="connsiteY118" fmla="*/ 173992 h 1164592"/>
              <a:gd name="connsiteX119" fmla="*/ 508564 w 825271"/>
              <a:gd name="connsiteY119" fmla="*/ 164467 h 1164592"/>
              <a:gd name="connsiteX120" fmla="*/ 506183 w 825271"/>
              <a:gd name="connsiteY120" fmla="*/ 157324 h 1164592"/>
              <a:gd name="connsiteX121" fmla="*/ 496658 w 825271"/>
              <a:gd name="connsiteY121" fmla="*/ 150180 h 1164592"/>
              <a:gd name="connsiteX122" fmla="*/ 475227 w 825271"/>
              <a:gd name="connsiteY122" fmla="*/ 138274 h 1164592"/>
              <a:gd name="connsiteX123" fmla="*/ 468083 w 825271"/>
              <a:gd name="connsiteY123" fmla="*/ 135892 h 1164592"/>
              <a:gd name="connsiteX124" fmla="*/ 451414 w 825271"/>
              <a:gd name="connsiteY124" fmla="*/ 133511 h 1164592"/>
              <a:gd name="connsiteX125" fmla="*/ 444271 w 825271"/>
              <a:gd name="connsiteY125" fmla="*/ 131130 h 1164592"/>
              <a:gd name="connsiteX126" fmla="*/ 437127 w 825271"/>
              <a:gd name="connsiteY126" fmla="*/ 123986 h 1164592"/>
              <a:gd name="connsiteX127" fmla="*/ 429983 w 825271"/>
              <a:gd name="connsiteY127" fmla="*/ 119224 h 1164592"/>
              <a:gd name="connsiteX128" fmla="*/ 427602 w 825271"/>
              <a:gd name="connsiteY128" fmla="*/ 112080 h 1164592"/>
              <a:gd name="connsiteX129" fmla="*/ 408552 w 825271"/>
              <a:gd name="connsiteY129" fmla="*/ 88267 h 1164592"/>
              <a:gd name="connsiteX130" fmla="*/ 403789 w 825271"/>
              <a:gd name="connsiteY130" fmla="*/ 81124 h 1164592"/>
              <a:gd name="connsiteX131" fmla="*/ 394264 w 825271"/>
              <a:gd name="connsiteY131" fmla="*/ 71599 h 1164592"/>
              <a:gd name="connsiteX132" fmla="*/ 389502 w 825271"/>
              <a:gd name="connsiteY132" fmla="*/ 64455 h 1164592"/>
              <a:gd name="connsiteX133" fmla="*/ 375214 w 825271"/>
              <a:gd name="connsiteY133" fmla="*/ 62074 h 1164592"/>
              <a:gd name="connsiteX134" fmla="*/ 349021 w 825271"/>
              <a:gd name="connsiteY134" fmla="*/ 57311 h 1164592"/>
              <a:gd name="connsiteX135" fmla="*/ 284727 w 825271"/>
              <a:gd name="connsiteY135" fmla="*/ 52549 h 1164592"/>
              <a:gd name="connsiteX136" fmla="*/ 282346 w 825271"/>
              <a:gd name="connsiteY136" fmla="*/ 43024 h 1164592"/>
              <a:gd name="connsiteX137" fmla="*/ 279964 w 825271"/>
              <a:gd name="connsiteY137" fmla="*/ 14449 h 1164592"/>
              <a:gd name="connsiteX138" fmla="*/ 272821 w 825271"/>
              <a:gd name="connsiteY138" fmla="*/ 12067 h 1164592"/>
              <a:gd name="connsiteX139" fmla="*/ 246627 w 825271"/>
              <a:gd name="connsiteY139" fmla="*/ 16830 h 1164592"/>
              <a:gd name="connsiteX140" fmla="*/ 234721 w 825271"/>
              <a:gd name="connsiteY140" fmla="*/ 23974 h 1164592"/>
              <a:gd name="connsiteX141" fmla="*/ 196621 w 825271"/>
              <a:gd name="connsiteY141" fmla="*/ 19211 h 1164592"/>
              <a:gd name="connsiteX142" fmla="*/ 189477 w 825271"/>
              <a:gd name="connsiteY142" fmla="*/ 14449 h 1164592"/>
              <a:gd name="connsiteX143" fmla="*/ 177571 w 825271"/>
              <a:gd name="connsiteY143" fmla="*/ 12067 h 1164592"/>
              <a:gd name="connsiteX144" fmla="*/ 170427 w 825271"/>
              <a:gd name="connsiteY144" fmla="*/ 9686 h 1164592"/>
              <a:gd name="connsiteX145" fmla="*/ 153758 w 825271"/>
              <a:gd name="connsiteY145" fmla="*/ 4924 h 1164592"/>
              <a:gd name="connsiteX146" fmla="*/ 156139 w 825271"/>
              <a:gd name="connsiteY146" fmla="*/ 161 h 1164592"/>
              <a:gd name="connsiteX0" fmla="*/ 156139 w 825271"/>
              <a:gd name="connsiteY0" fmla="*/ 161 h 1164592"/>
              <a:gd name="connsiteX1" fmla="*/ 148996 w 825271"/>
              <a:gd name="connsiteY1" fmla="*/ 12067 h 1164592"/>
              <a:gd name="connsiteX2" fmla="*/ 144233 w 825271"/>
              <a:gd name="connsiteY2" fmla="*/ 19211 h 1164592"/>
              <a:gd name="connsiteX3" fmla="*/ 153758 w 825271"/>
              <a:gd name="connsiteY3" fmla="*/ 112080 h 1164592"/>
              <a:gd name="connsiteX4" fmla="*/ 134708 w 825271"/>
              <a:gd name="connsiteY4" fmla="*/ 159705 h 1164592"/>
              <a:gd name="connsiteX5" fmla="*/ 113277 w 825271"/>
              <a:gd name="connsiteY5" fmla="*/ 207330 h 1164592"/>
              <a:gd name="connsiteX6" fmla="*/ 63270 w 825271"/>
              <a:gd name="connsiteY6" fmla="*/ 254955 h 1164592"/>
              <a:gd name="connsiteX7" fmla="*/ 32314 w 825271"/>
              <a:gd name="connsiteY7" fmla="*/ 335917 h 1164592"/>
              <a:gd name="connsiteX8" fmla="*/ 27552 w 825271"/>
              <a:gd name="connsiteY8" fmla="*/ 378780 h 1164592"/>
              <a:gd name="connsiteX9" fmla="*/ 6121 w 825271"/>
              <a:gd name="connsiteY9" fmla="*/ 445455 h 1164592"/>
              <a:gd name="connsiteX10" fmla="*/ 1358 w 825271"/>
              <a:gd name="connsiteY10" fmla="*/ 514511 h 1164592"/>
              <a:gd name="connsiteX11" fmla="*/ 3739 w 825271"/>
              <a:gd name="connsiteY11" fmla="*/ 554992 h 1164592"/>
              <a:gd name="connsiteX12" fmla="*/ 51365 w 825271"/>
              <a:gd name="connsiteY12" fmla="*/ 595474 h 1164592"/>
              <a:gd name="connsiteX13" fmla="*/ 56127 w 825271"/>
              <a:gd name="connsiteY13" fmla="*/ 657386 h 1164592"/>
              <a:gd name="connsiteX14" fmla="*/ 70414 w 825271"/>
              <a:gd name="connsiteY14" fmla="*/ 685961 h 1164592"/>
              <a:gd name="connsiteX15" fmla="*/ 151377 w 825271"/>
              <a:gd name="connsiteY15" fmla="*/ 724061 h 1164592"/>
              <a:gd name="connsiteX16" fmla="*/ 191858 w 825271"/>
              <a:gd name="connsiteY16" fmla="*/ 764542 h 1164592"/>
              <a:gd name="connsiteX17" fmla="*/ 215671 w 825271"/>
              <a:gd name="connsiteY17" fmla="*/ 828836 h 1164592"/>
              <a:gd name="connsiteX18" fmla="*/ 244246 w 825271"/>
              <a:gd name="connsiteY18" fmla="*/ 890749 h 1164592"/>
              <a:gd name="connsiteX19" fmla="*/ 277583 w 825271"/>
              <a:gd name="connsiteY19" fmla="*/ 952661 h 1164592"/>
              <a:gd name="connsiteX20" fmla="*/ 313302 w 825271"/>
              <a:gd name="connsiteY20" fmla="*/ 985999 h 1164592"/>
              <a:gd name="connsiteX21" fmla="*/ 299014 w 825271"/>
              <a:gd name="connsiteY21" fmla="*/ 1002667 h 1164592"/>
              <a:gd name="connsiteX22" fmla="*/ 291871 w 825271"/>
              <a:gd name="connsiteY22" fmla="*/ 1009811 h 1164592"/>
              <a:gd name="connsiteX23" fmla="*/ 294252 w 825271"/>
              <a:gd name="connsiteY23" fmla="*/ 1024099 h 1164592"/>
              <a:gd name="connsiteX24" fmla="*/ 301396 w 825271"/>
              <a:gd name="connsiteY24" fmla="*/ 1031242 h 1164592"/>
              <a:gd name="connsiteX25" fmla="*/ 318064 w 825271"/>
              <a:gd name="connsiteY25" fmla="*/ 1038386 h 1164592"/>
              <a:gd name="connsiteX26" fmla="*/ 341877 w 825271"/>
              <a:gd name="connsiteY26" fmla="*/ 1036005 h 1164592"/>
              <a:gd name="connsiteX27" fmla="*/ 363308 w 825271"/>
              <a:gd name="connsiteY27" fmla="*/ 1019336 h 1164592"/>
              <a:gd name="connsiteX28" fmla="*/ 379977 w 825271"/>
              <a:gd name="connsiteY28" fmla="*/ 1028861 h 1164592"/>
              <a:gd name="connsiteX29" fmla="*/ 382358 w 825271"/>
              <a:gd name="connsiteY29" fmla="*/ 1038386 h 1164592"/>
              <a:gd name="connsiteX30" fmla="*/ 379977 w 825271"/>
              <a:gd name="connsiteY30" fmla="*/ 1059817 h 1164592"/>
              <a:gd name="connsiteX31" fmla="*/ 370452 w 825271"/>
              <a:gd name="connsiteY31" fmla="*/ 1069342 h 1164592"/>
              <a:gd name="connsiteX32" fmla="*/ 356164 w 825271"/>
              <a:gd name="connsiteY32" fmla="*/ 1076486 h 1164592"/>
              <a:gd name="connsiteX33" fmla="*/ 337114 w 825271"/>
              <a:gd name="connsiteY33" fmla="*/ 1095536 h 1164592"/>
              <a:gd name="connsiteX34" fmla="*/ 341877 w 825271"/>
              <a:gd name="connsiteY34" fmla="*/ 1116967 h 1164592"/>
              <a:gd name="connsiteX35" fmla="*/ 360927 w 825271"/>
              <a:gd name="connsiteY35" fmla="*/ 1126492 h 1164592"/>
              <a:gd name="connsiteX36" fmla="*/ 368071 w 825271"/>
              <a:gd name="connsiteY36" fmla="*/ 1131255 h 1164592"/>
              <a:gd name="connsiteX37" fmla="*/ 377596 w 825271"/>
              <a:gd name="connsiteY37" fmla="*/ 1136017 h 1164592"/>
              <a:gd name="connsiteX38" fmla="*/ 394264 w 825271"/>
              <a:gd name="connsiteY38" fmla="*/ 1150305 h 1164592"/>
              <a:gd name="connsiteX39" fmla="*/ 401408 w 825271"/>
              <a:gd name="connsiteY39" fmla="*/ 1159830 h 1164592"/>
              <a:gd name="connsiteX40" fmla="*/ 410933 w 825271"/>
              <a:gd name="connsiteY40" fmla="*/ 1164592 h 1164592"/>
              <a:gd name="connsiteX41" fmla="*/ 434746 w 825271"/>
              <a:gd name="connsiteY41" fmla="*/ 1159830 h 1164592"/>
              <a:gd name="connsiteX42" fmla="*/ 441889 w 825271"/>
              <a:gd name="connsiteY42" fmla="*/ 1152686 h 1164592"/>
              <a:gd name="connsiteX43" fmla="*/ 451414 w 825271"/>
              <a:gd name="connsiteY43" fmla="*/ 1145542 h 1164592"/>
              <a:gd name="connsiteX44" fmla="*/ 472846 w 825271"/>
              <a:gd name="connsiteY44" fmla="*/ 1136017 h 1164592"/>
              <a:gd name="connsiteX45" fmla="*/ 494277 w 825271"/>
              <a:gd name="connsiteY45" fmla="*/ 1126492 h 1164592"/>
              <a:gd name="connsiteX46" fmla="*/ 584764 w 825271"/>
              <a:gd name="connsiteY46" fmla="*/ 1121730 h 1164592"/>
              <a:gd name="connsiteX47" fmla="*/ 596671 w 825271"/>
              <a:gd name="connsiteY47" fmla="*/ 1119349 h 1164592"/>
              <a:gd name="connsiteX48" fmla="*/ 606196 w 825271"/>
              <a:gd name="connsiteY48" fmla="*/ 1114586 h 1164592"/>
              <a:gd name="connsiteX49" fmla="*/ 613339 w 825271"/>
              <a:gd name="connsiteY49" fmla="*/ 1112205 h 1164592"/>
              <a:gd name="connsiteX50" fmla="*/ 618102 w 825271"/>
              <a:gd name="connsiteY50" fmla="*/ 1102680 h 1164592"/>
              <a:gd name="connsiteX51" fmla="*/ 620483 w 825271"/>
              <a:gd name="connsiteY51" fmla="*/ 1093155 h 1164592"/>
              <a:gd name="connsiteX52" fmla="*/ 608577 w 825271"/>
              <a:gd name="connsiteY52" fmla="*/ 1078867 h 1164592"/>
              <a:gd name="connsiteX53" fmla="*/ 603814 w 825271"/>
              <a:gd name="connsiteY53" fmla="*/ 1071724 h 1164592"/>
              <a:gd name="connsiteX54" fmla="*/ 601433 w 825271"/>
              <a:gd name="connsiteY54" fmla="*/ 1024099 h 1164592"/>
              <a:gd name="connsiteX55" fmla="*/ 603814 w 825271"/>
              <a:gd name="connsiteY55" fmla="*/ 1014574 h 1164592"/>
              <a:gd name="connsiteX56" fmla="*/ 608577 w 825271"/>
              <a:gd name="connsiteY56" fmla="*/ 1007430 h 1164592"/>
              <a:gd name="connsiteX57" fmla="*/ 618102 w 825271"/>
              <a:gd name="connsiteY57" fmla="*/ 988380 h 1164592"/>
              <a:gd name="connsiteX58" fmla="*/ 613339 w 825271"/>
              <a:gd name="connsiteY58" fmla="*/ 945517 h 1164592"/>
              <a:gd name="connsiteX59" fmla="*/ 606196 w 825271"/>
              <a:gd name="connsiteY59" fmla="*/ 933611 h 1164592"/>
              <a:gd name="connsiteX60" fmla="*/ 601433 w 825271"/>
              <a:gd name="connsiteY60" fmla="*/ 890749 h 1164592"/>
              <a:gd name="connsiteX61" fmla="*/ 603814 w 825271"/>
              <a:gd name="connsiteY61" fmla="*/ 850267 h 1164592"/>
              <a:gd name="connsiteX62" fmla="*/ 620483 w 825271"/>
              <a:gd name="connsiteY62" fmla="*/ 831217 h 1164592"/>
              <a:gd name="connsiteX63" fmla="*/ 627627 w 825271"/>
              <a:gd name="connsiteY63" fmla="*/ 826455 h 1164592"/>
              <a:gd name="connsiteX64" fmla="*/ 641914 w 825271"/>
              <a:gd name="connsiteY64" fmla="*/ 821692 h 1164592"/>
              <a:gd name="connsiteX65" fmla="*/ 653821 w 825271"/>
              <a:gd name="connsiteY65" fmla="*/ 814549 h 1164592"/>
              <a:gd name="connsiteX66" fmla="*/ 672871 w 825271"/>
              <a:gd name="connsiteY66" fmla="*/ 809786 h 1164592"/>
              <a:gd name="connsiteX67" fmla="*/ 680014 w 825271"/>
              <a:gd name="connsiteY67" fmla="*/ 807405 h 1164592"/>
              <a:gd name="connsiteX68" fmla="*/ 680014 w 825271"/>
              <a:gd name="connsiteY68" fmla="*/ 709774 h 1164592"/>
              <a:gd name="connsiteX69" fmla="*/ 663346 w 825271"/>
              <a:gd name="connsiteY69" fmla="*/ 697867 h 1164592"/>
              <a:gd name="connsiteX70" fmla="*/ 665727 w 825271"/>
              <a:gd name="connsiteY70" fmla="*/ 685961 h 1164592"/>
              <a:gd name="connsiteX71" fmla="*/ 682396 w 825271"/>
              <a:gd name="connsiteY71" fmla="*/ 688342 h 1164592"/>
              <a:gd name="connsiteX72" fmla="*/ 706208 w 825271"/>
              <a:gd name="connsiteY72" fmla="*/ 685961 h 1164592"/>
              <a:gd name="connsiteX73" fmla="*/ 713352 w 825271"/>
              <a:gd name="connsiteY73" fmla="*/ 678817 h 1164592"/>
              <a:gd name="connsiteX74" fmla="*/ 718114 w 825271"/>
              <a:gd name="connsiteY74" fmla="*/ 671674 h 1164592"/>
              <a:gd name="connsiteX75" fmla="*/ 737164 w 825271"/>
              <a:gd name="connsiteY75" fmla="*/ 662149 h 1164592"/>
              <a:gd name="connsiteX76" fmla="*/ 763358 w 825271"/>
              <a:gd name="connsiteY76" fmla="*/ 640717 h 1164592"/>
              <a:gd name="connsiteX77" fmla="*/ 782408 w 825271"/>
              <a:gd name="connsiteY77" fmla="*/ 635955 h 1164592"/>
              <a:gd name="connsiteX78" fmla="*/ 791933 w 825271"/>
              <a:gd name="connsiteY78" fmla="*/ 631192 h 1164592"/>
              <a:gd name="connsiteX79" fmla="*/ 808602 w 825271"/>
              <a:gd name="connsiteY79" fmla="*/ 626430 h 1164592"/>
              <a:gd name="connsiteX80" fmla="*/ 813364 w 825271"/>
              <a:gd name="connsiteY80" fmla="*/ 619286 h 1164592"/>
              <a:gd name="connsiteX81" fmla="*/ 820508 w 825271"/>
              <a:gd name="connsiteY81" fmla="*/ 612142 h 1164592"/>
              <a:gd name="connsiteX82" fmla="*/ 825271 w 825271"/>
              <a:gd name="connsiteY82" fmla="*/ 602617 h 1164592"/>
              <a:gd name="connsiteX83" fmla="*/ 820508 w 825271"/>
              <a:gd name="connsiteY83" fmla="*/ 593092 h 1164592"/>
              <a:gd name="connsiteX84" fmla="*/ 810983 w 825271"/>
              <a:gd name="connsiteY84" fmla="*/ 590711 h 1164592"/>
              <a:gd name="connsiteX85" fmla="*/ 799077 w 825271"/>
              <a:gd name="connsiteY85" fmla="*/ 588330 h 1164592"/>
              <a:gd name="connsiteX86" fmla="*/ 796696 w 825271"/>
              <a:gd name="connsiteY86" fmla="*/ 581186 h 1164592"/>
              <a:gd name="connsiteX87" fmla="*/ 791933 w 825271"/>
              <a:gd name="connsiteY87" fmla="*/ 574042 h 1164592"/>
              <a:gd name="connsiteX88" fmla="*/ 789552 w 825271"/>
              <a:gd name="connsiteY88" fmla="*/ 562136 h 1164592"/>
              <a:gd name="connsiteX89" fmla="*/ 787171 w 825271"/>
              <a:gd name="connsiteY89" fmla="*/ 554992 h 1164592"/>
              <a:gd name="connsiteX90" fmla="*/ 794314 w 825271"/>
              <a:gd name="connsiteY90" fmla="*/ 547849 h 1164592"/>
              <a:gd name="connsiteX91" fmla="*/ 780027 w 825271"/>
              <a:gd name="connsiteY91" fmla="*/ 538324 h 1164592"/>
              <a:gd name="connsiteX92" fmla="*/ 770502 w 825271"/>
              <a:gd name="connsiteY92" fmla="*/ 524036 h 1164592"/>
              <a:gd name="connsiteX93" fmla="*/ 765739 w 825271"/>
              <a:gd name="connsiteY93" fmla="*/ 504986 h 1164592"/>
              <a:gd name="connsiteX94" fmla="*/ 763358 w 825271"/>
              <a:gd name="connsiteY94" fmla="*/ 495461 h 1164592"/>
              <a:gd name="connsiteX95" fmla="*/ 758596 w 825271"/>
              <a:gd name="connsiteY95" fmla="*/ 481174 h 1164592"/>
              <a:gd name="connsiteX96" fmla="*/ 732402 w 825271"/>
              <a:gd name="connsiteY96" fmla="*/ 469267 h 1164592"/>
              <a:gd name="connsiteX97" fmla="*/ 718114 w 825271"/>
              <a:gd name="connsiteY97" fmla="*/ 464505 h 1164592"/>
              <a:gd name="connsiteX98" fmla="*/ 710971 w 825271"/>
              <a:gd name="connsiteY98" fmla="*/ 459742 h 1164592"/>
              <a:gd name="connsiteX99" fmla="*/ 684777 w 825271"/>
              <a:gd name="connsiteY99" fmla="*/ 450217 h 1164592"/>
              <a:gd name="connsiteX100" fmla="*/ 670489 w 825271"/>
              <a:gd name="connsiteY100" fmla="*/ 435930 h 1164592"/>
              <a:gd name="connsiteX101" fmla="*/ 663346 w 825271"/>
              <a:gd name="connsiteY101" fmla="*/ 428786 h 1164592"/>
              <a:gd name="connsiteX102" fmla="*/ 658583 w 825271"/>
              <a:gd name="connsiteY102" fmla="*/ 407355 h 1164592"/>
              <a:gd name="connsiteX103" fmla="*/ 656202 w 825271"/>
              <a:gd name="connsiteY103" fmla="*/ 397830 h 1164592"/>
              <a:gd name="connsiteX104" fmla="*/ 651439 w 825271"/>
              <a:gd name="connsiteY104" fmla="*/ 362111 h 1164592"/>
              <a:gd name="connsiteX105" fmla="*/ 637152 w 825271"/>
              <a:gd name="connsiteY105" fmla="*/ 333536 h 1164592"/>
              <a:gd name="connsiteX106" fmla="*/ 632389 w 825271"/>
              <a:gd name="connsiteY106" fmla="*/ 324011 h 1164592"/>
              <a:gd name="connsiteX107" fmla="*/ 627627 w 825271"/>
              <a:gd name="connsiteY107" fmla="*/ 312105 h 1164592"/>
              <a:gd name="connsiteX108" fmla="*/ 618102 w 825271"/>
              <a:gd name="connsiteY108" fmla="*/ 300199 h 1164592"/>
              <a:gd name="connsiteX109" fmla="*/ 615721 w 825271"/>
              <a:gd name="connsiteY109" fmla="*/ 293055 h 1164592"/>
              <a:gd name="connsiteX110" fmla="*/ 603814 w 825271"/>
              <a:gd name="connsiteY110" fmla="*/ 276386 h 1164592"/>
              <a:gd name="connsiteX111" fmla="*/ 589527 w 825271"/>
              <a:gd name="connsiteY111" fmla="*/ 254955 h 1164592"/>
              <a:gd name="connsiteX112" fmla="*/ 565714 w 825271"/>
              <a:gd name="connsiteY112" fmla="*/ 243049 h 1164592"/>
              <a:gd name="connsiteX113" fmla="*/ 546664 w 825271"/>
              <a:gd name="connsiteY113" fmla="*/ 233524 h 1164592"/>
              <a:gd name="connsiteX114" fmla="*/ 532377 w 825271"/>
              <a:gd name="connsiteY114" fmla="*/ 216855 h 1164592"/>
              <a:gd name="connsiteX115" fmla="*/ 522852 w 825271"/>
              <a:gd name="connsiteY115" fmla="*/ 195424 h 1164592"/>
              <a:gd name="connsiteX116" fmla="*/ 520471 w 825271"/>
              <a:gd name="connsiteY116" fmla="*/ 185899 h 1164592"/>
              <a:gd name="connsiteX117" fmla="*/ 513327 w 825271"/>
              <a:gd name="connsiteY117" fmla="*/ 173992 h 1164592"/>
              <a:gd name="connsiteX118" fmla="*/ 508564 w 825271"/>
              <a:gd name="connsiteY118" fmla="*/ 164467 h 1164592"/>
              <a:gd name="connsiteX119" fmla="*/ 506183 w 825271"/>
              <a:gd name="connsiteY119" fmla="*/ 157324 h 1164592"/>
              <a:gd name="connsiteX120" fmla="*/ 496658 w 825271"/>
              <a:gd name="connsiteY120" fmla="*/ 150180 h 1164592"/>
              <a:gd name="connsiteX121" fmla="*/ 475227 w 825271"/>
              <a:gd name="connsiteY121" fmla="*/ 138274 h 1164592"/>
              <a:gd name="connsiteX122" fmla="*/ 468083 w 825271"/>
              <a:gd name="connsiteY122" fmla="*/ 135892 h 1164592"/>
              <a:gd name="connsiteX123" fmla="*/ 451414 w 825271"/>
              <a:gd name="connsiteY123" fmla="*/ 133511 h 1164592"/>
              <a:gd name="connsiteX124" fmla="*/ 444271 w 825271"/>
              <a:gd name="connsiteY124" fmla="*/ 131130 h 1164592"/>
              <a:gd name="connsiteX125" fmla="*/ 437127 w 825271"/>
              <a:gd name="connsiteY125" fmla="*/ 123986 h 1164592"/>
              <a:gd name="connsiteX126" fmla="*/ 429983 w 825271"/>
              <a:gd name="connsiteY126" fmla="*/ 119224 h 1164592"/>
              <a:gd name="connsiteX127" fmla="*/ 427602 w 825271"/>
              <a:gd name="connsiteY127" fmla="*/ 112080 h 1164592"/>
              <a:gd name="connsiteX128" fmla="*/ 408552 w 825271"/>
              <a:gd name="connsiteY128" fmla="*/ 88267 h 1164592"/>
              <a:gd name="connsiteX129" fmla="*/ 403789 w 825271"/>
              <a:gd name="connsiteY129" fmla="*/ 81124 h 1164592"/>
              <a:gd name="connsiteX130" fmla="*/ 394264 w 825271"/>
              <a:gd name="connsiteY130" fmla="*/ 71599 h 1164592"/>
              <a:gd name="connsiteX131" fmla="*/ 389502 w 825271"/>
              <a:gd name="connsiteY131" fmla="*/ 64455 h 1164592"/>
              <a:gd name="connsiteX132" fmla="*/ 375214 w 825271"/>
              <a:gd name="connsiteY132" fmla="*/ 62074 h 1164592"/>
              <a:gd name="connsiteX133" fmla="*/ 349021 w 825271"/>
              <a:gd name="connsiteY133" fmla="*/ 57311 h 1164592"/>
              <a:gd name="connsiteX134" fmla="*/ 284727 w 825271"/>
              <a:gd name="connsiteY134" fmla="*/ 52549 h 1164592"/>
              <a:gd name="connsiteX135" fmla="*/ 282346 w 825271"/>
              <a:gd name="connsiteY135" fmla="*/ 43024 h 1164592"/>
              <a:gd name="connsiteX136" fmla="*/ 279964 w 825271"/>
              <a:gd name="connsiteY136" fmla="*/ 14449 h 1164592"/>
              <a:gd name="connsiteX137" fmla="*/ 272821 w 825271"/>
              <a:gd name="connsiteY137" fmla="*/ 12067 h 1164592"/>
              <a:gd name="connsiteX138" fmla="*/ 246627 w 825271"/>
              <a:gd name="connsiteY138" fmla="*/ 16830 h 1164592"/>
              <a:gd name="connsiteX139" fmla="*/ 234721 w 825271"/>
              <a:gd name="connsiteY139" fmla="*/ 23974 h 1164592"/>
              <a:gd name="connsiteX140" fmla="*/ 196621 w 825271"/>
              <a:gd name="connsiteY140" fmla="*/ 19211 h 1164592"/>
              <a:gd name="connsiteX141" fmla="*/ 189477 w 825271"/>
              <a:gd name="connsiteY141" fmla="*/ 14449 h 1164592"/>
              <a:gd name="connsiteX142" fmla="*/ 177571 w 825271"/>
              <a:gd name="connsiteY142" fmla="*/ 12067 h 1164592"/>
              <a:gd name="connsiteX143" fmla="*/ 170427 w 825271"/>
              <a:gd name="connsiteY143" fmla="*/ 9686 h 1164592"/>
              <a:gd name="connsiteX144" fmla="*/ 153758 w 825271"/>
              <a:gd name="connsiteY144" fmla="*/ 4924 h 1164592"/>
              <a:gd name="connsiteX145" fmla="*/ 156139 w 825271"/>
              <a:gd name="connsiteY145" fmla="*/ 161 h 1164592"/>
              <a:gd name="connsiteX0" fmla="*/ 156139 w 825271"/>
              <a:gd name="connsiteY0" fmla="*/ 161 h 1164592"/>
              <a:gd name="connsiteX1" fmla="*/ 148996 w 825271"/>
              <a:gd name="connsiteY1" fmla="*/ 12067 h 1164592"/>
              <a:gd name="connsiteX2" fmla="*/ 144233 w 825271"/>
              <a:gd name="connsiteY2" fmla="*/ 19211 h 1164592"/>
              <a:gd name="connsiteX3" fmla="*/ 153758 w 825271"/>
              <a:gd name="connsiteY3" fmla="*/ 112080 h 1164592"/>
              <a:gd name="connsiteX4" fmla="*/ 134708 w 825271"/>
              <a:gd name="connsiteY4" fmla="*/ 159705 h 1164592"/>
              <a:gd name="connsiteX5" fmla="*/ 113277 w 825271"/>
              <a:gd name="connsiteY5" fmla="*/ 207330 h 1164592"/>
              <a:gd name="connsiteX6" fmla="*/ 63270 w 825271"/>
              <a:gd name="connsiteY6" fmla="*/ 254955 h 1164592"/>
              <a:gd name="connsiteX7" fmla="*/ 32314 w 825271"/>
              <a:gd name="connsiteY7" fmla="*/ 335917 h 1164592"/>
              <a:gd name="connsiteX8" fmla="*/ 27552 w 825271"/>
              <a:gd name="connsiteY8" fmla="*/ 378780 h 1164592"/>
              <a:gd name="connsiteX9" fmla="*/ 6121 w 825271"/>
              <a:gd name="connsiteY9" fmla="*/ 445455 h 1164592"/>
              <a:gd name="connsiteX10" fmla="*/ 1358 w 825271"/>
              <a:gd name="connsiteY10" fmla="*/ 514511 h 1164592"/>
              <a:gd name="connsiteX11" fmla="*/ 3739 w 825271"/>
              <a:gd name="connsiteY11" fmla="*/ 554992 h 1164592"/>
              <a:gd name="connsiteX12" fmla="*/ 51365 w 825271"/>
              <a:gd name="connsiteY12" fmla="*/ 595474 h 1164592"/>
              <a:gd name="connsiteX13" fmla="*/ 56127 w 825271"/>
              <a:gd name="connsiteY13" fmla="*/ 657386 h 1164592"/>
              <a:gd name="connsiteX14" fmla="*/ 70414 w 825271"/>
              <a:gd name="connsiteY14" fmla="*/ 685961 h 1164592"/>
              <a:gd name="connsiteX15" fmla="*/ 151377 w 825271"/>
              <a:gd name="connsiteY15" fmla="*/ 724061 h 1164592"/>
              <a:gd name="connsiteX16" fmla="*/ 191858 w 825271"/>
              <a:gd name="connsiteY16" fmla="*/ 764542 h 1164592"/>
              <a:gd name="connsiteX17" fmla="*/ 215671 w 825271"/>
              <a:gd name="connsiteY17" fmla="*/ 828836 h 1164592"/>
              <a:gd name="connsiteX18" fmla="*/ 244246 w 825271"/>
              <a:gd name="connsiteY18" fmla="*/ 890749 h 1164592"/>
              <a:gd name="connsiteX19" fmla="*/ 277583 w 825271"/>
              <a:gd name="connsiteY19" fmla="*/ 952661 h 1164592"/>
              <a:gd name="connsiteX20" fmla="*/ 313302 w 825271"/>
              <a:gd name="connsiteY20" fmla="*/ 985999 h 1164592"/>
              <a:gd name="connsiteX21" fmla="*/ 299014 w 825271"/>
              <a:gd name="connsiteY21" fmla="*/ 1002667 h 1164592"/>
              <a:gd name="connsiteX22" fmla="*/ 291871 w 825271"/>
              <a:gd name="connsiteY22" fmla="*/ 1009811 h 1164592"/>
              <a:gd name="connsiteX23" fmla="*/ 301396 w 825271"/>
              <a:gd name="connsiteY23" fmla="*/ 1031242 h 1164592"/>
              <a:gd name="connsiteX24" fmla="*/ 318064 w 825271"/>
              <a:gd name="connsiteY24" fmla="*/ 1038386 h 1164592"/>
              <a:gd name="connsiteX25" fmla="*/ 341877 w 825271"/>
              <a:gd name="connsiteY25" fmla="*/ 1036005 h 1164592"/>
              <a:gd name="connsiteX26" fmla="*/ 363308 w 825271"/>
              <a:gd name="connsiteY26" fmla="*/ 1019336 h 1164592"/>
              <a:gd name="connsiteX27" fmla="*/ 379977 w 825271"/>
              <a:gd name="connsiteY27" fmla="*/ 1028861 h 1164592"/>
              <a:gd name="connsiteX28" fmla="*/ 382358 w 825271"/>
              <a:gd name="connsiteY28" fmla="*/ 1038386 h 1164592"/>
              <a:gd name="connsiteX29" fmla="*/ 379977 w 825271"/>
              <a:gd name="connsiteY29" fmla="*/ 1059817 h 1164592"/>
              <a:gd name="connsiteX30" fmla="*/ 370452 w 825271"/>
              <a:gd name="connsiteY30" fmla="*/ 1069342 h 1164592"/>
              <a:gd name="connsiteX31" fmla="*/ 356164 w 825271"/>
              <a:gd name="connsiteY31" fmla="*/ 1076486 h 1164592"/>
              <a:gd name="connsiteX32" fmla="*/ 337114 w 825271"/>
              <a:gd name="connsiteY32" fmla="*/ 1095536 h 1164592"/>
              <a:gd name="connsiteX33" fmla="*/ 341877 w 825271"/>
              <a:gd name="connsiteY33" fmla="*/ 1116967 h 1164592"/>
              <a:gd name="connsiteX34" fmla="*/ 360927 w 825271"/>
              <a:gd name="connsiteY34" fmla="*/ 1126492 h 1164592"/>
              <a:gd name="connsiteX35" fmla="*/ 368071 w 825271"/>
              <a:gd name="connsiteY35" fmla="*/ 1131255 h 1164592"/>
              <a:gd name="connsiteX36" fmla="*/ 377596 w 825271"/>
              <a:gd name="connsiteY36" fmla="*/ 1136017 h 1164592"/>
              <a:gd name="connsiteX37" fmla="*/ 394264 w 825271"/>
              <a:gd name="connsiteY37" fmla="*/ 1150305 h 1164592"/>
              <a:gd name="connsiteX38" fmla="*/ 401408 w 825271"/>
              <a:gd name="connsiteY38" fmla="*/ 1159830 h 1164592"/>
              <a:gd name="connsiteX39" fmla="*/ 410933 w 825271"/>
              <a:gd name="connsiteY39" fmla="*/ 1164592 h 1164592"/>
              <a:gd name="connsiteX40" fmla="*/ 434746 w 825271"/>
              <a:gd name="connsiteY40" fmla="*/ 1159830 h 1164592"/>
              <a:gd name="connsiteX41" fmla="*/ 441889 w 825271"/>
              <a:gd name="connsiteY41" fmla="*/ 1152686 h 1164592"/>
              <a:gd name="connsiteX42" fmla="*/ 451414 w 825271"/>
              <a:gd name="connsiteY42" fmla="*/ 1145542 h 1164592"/>
              <a:gd name="connsiteX43" fmla="*/ 472846 w 825271"/>
              <a:gd name="connsiteY43" fmla="*/ 1136017 h 1164592"/>
              <a:gd name="connsiteX44" fmla="*/ 494277 w 825271"/>
              <a:gd name="connsiteY44" fmla="*/ 1126492 h 1164592"/>
              <a:gd name="connsiteX45" fmla="*/ 584764 w 825271"/>
              <a:gd name="connsiteY45" fmla="*/ 1121730 h 1164592"/>
              <a:gd name="connsiteX46" fmla="*/ 596671 w 825271"/>
              <a:gd name="connsiteY46" fmla="*/ 1119349 h 1164592"/>
              <a:gd name="connsiteX47" fmla="*/ 606196 w 825271"/>
              <a:gd name="connsiteY47" fmla="*/ 1114586 h 1164592"/>
              <a:gd name="connsiteX48" fmla="*/ 613339 w 825271"/>
              <a:gd name="connsiteY48" fmla="*/ 1112205 h 1164592"/>
              <a:gd name="connsiteX49" fmla="*/ 618102 w 825271"/>
              <a:gd name="connsiteY49" fmla="*/ 1102680 h 1164592"/>
              <a:gd name="connsiteX50" fmla="*/ 620483 w 825271"/>
              <a:gd name="connsiteY50" fmla="*/ 1093155 h 1164592"/>
              <a:gd name="connsiteX51" fmla="*/ 608577 w 825271"/>
              <a:gd name="connsiteY51" fmla="*/ 1078867 h 1164592"/>
              <a:gd name="connsiteX52" fmla="*/ 603814 w 825271"/>
              <a:gd name="connsiteY52" fmla="*/ 1071724 h 1164592"/>
              <a:gd name="connsiteX53" fmla="*/ 601433 w 825271"/>
              <a:gd name="connsiteY53" fmla="*/ 1024099 h 1164592"/>
              <a:gd name="connsiteX54" fmla="*/ 603814 w 825271"/>
              <a:gd name="connsiteY54" fmla="*/ 1014574 h 1164592"/>
              <a:gd name="connsiteX55" fmla="*/ 608577 w 825271"/>
              <a:gd name="connsiteY55" fmla="*/ 1007430 h 1164592"/>
              <a:gd name="connsiteX56" fmla="*/ 618102 w 825271"/>
              <a:gd name="connsiteY56" fmla="*/ 988380 h 1164592"/>
              <a:gd name="connsiteX57" fmla="*/ 613339 w 825271"/>
              <a:gd name="connsiteY57" fmla="*/ 945517 h 1164592"/>
              <a:gd name="connsiteX58" fmla="*/ 606196 w 825271"/>
              <a:gd name="connsiteY58" fmla="*/ 933611 h 1164592"/>
              <a:gd name="connsiteX59" fmla="*/ 601433 w 825271"/>
              <a:gd name="connsiteY59" fmla="*/ 890749 h 1164592"/>
              <a:gd name="connsiteX60" fmla="*/ 603814 w 825271"/>
              <a:gd name="connsiteY60" fmla="*/ 850267 h 1164592"/>
              <a:gd name="connsiteX61" fmla="*/ 620483 w 825271"/>
              <a:gd name="connsiteY61" fmla="*/ 831217 h 1164592"/>
              <a:gd name="connsiteX62" fmla="*/ 627627 w 825271"/>
              <a:gd name="connsiteY62" fmla="*/ 826455 h 1164592"/>
              <a:gd name="connsiteX63" fmla="*/ 641914 w 825271"/>
              <a:gd name="connsiteY63" fmla="*/ 821692 h 1164592"/>
              <a:gd name="connsiteX64" fmla="*/ 653821 w 825271"/>
              <a:gd name="connsiteY64" fmla="*/ 814549 h 1164592"/>
              <a:gd name="connsiteX65" fmla="*/ 672871 w 825271"/>
              <a:gd name="connsiteY65" fmla="*/ 809786 h 1164592"/>
              <a:gd name="connsiteX66" fmla="*/ 680014 w 825271"/>
              <a:gd name="connsiteY66" fmla="*/ 807405 h 1164592"/>
              <a:gd name="connsiteX67" fmla="*/ 680014 w 825271"/>
              <a:gd name="connsiteY67" fmla="*/ 709774 h 1164592"/>
              <a:gd name="connsiteX68" fmla="*/ 663346 w 825271"/>
              <a:gd name="connsiteY68" fmla="*/ 697867 h 1164592"/>
              <a:gd name="connsiteX69" fmla="*/ 665727 w 825271"/>
              <a:gd name="connsiteY69" fmla="*/ 685961 h 1164592"/>
              <a:gd name="connsiteX70" fmla="*/ 682396 w 825271"/>
              <a:gd name="connsiteY70" fmla="*/ 688342 h 1164592"/>
              <a:gd name="connsiteX71" fmla="*/ 706208 w 825271"/>
              <a:gd name="connsiteY71" fmla="*/ 685961 h 1164592"/>
              <a:gd name="connsiteX72" fmla="*/ 713352 w 825271"/>
              <a:gd name="connsiteY72" fmla="*/ 678817 h 1164592"/>
              <a:gd name="connsiteX73" fmla="*/ 718114 w 825271"/>
              <a:gd name="connsiteY73" fmla="*/ 671674 h 1164592"/>
              <a:gd name="connsiteX74" fmla="*/ 737164 w 825271"/>
              <a:gd name="connsiteY74" fmla="*/ 662149 h 1164592"/>
              <a:gd name="connsiteX75" fmla="*/ 763358 w 825271"/>
              <a:gd name="connsiteY75" fmla="*/ 640717 h 1164592"/>
              <a:gd name="connsiteX76" fmla="*/ 782408 w 825271"/>
              <a:gd name="connsiteY76" fmla="*/ 635955 h 1164592"/>
              <a:gd name="connsiteX77" fmla="*/ 791933 w 825271"/>
              <a:gd name="connsiteY77" fmla="*/ 631192 h 1164592"/>
              <a:gd name="connsiteX78" fmla="*/ 808602 w 825271"/>
              <a:gd name="connsiteY78" fmla="*/ 626430 h 1164592"/>
              <a:gd name="connsiteX79" fmla="*/ 813364 w 825271"/>
              <a:gd name="connsiteY79" fmla="*/ 619286 h 1164592"/>
              <a:gd name="connsiteX80" fmla="*/ 820508 w 825271"/>
              <a:gd name="connsiteY80" fmla="*/ 612142 h 1164592"/>
              <a:gd name="connsiteX81" fmla="*/ 825271 w 825271"/>
              <a:gd name="connsiteY81" fmla="*/ 602617 h 1164592"/>
              <a:gd name="connsiteX82" fmla="*/ 820508 w 825271"/>
              <a:gd name="connsiteY82" fmla="*/ 593092 h 1164592"/>
              <a:gd name="connsiteX83" fmla="*/ 810983 w 825271"/>
              <a:gd name="connsiteY83" fmla="*/ 590711 h 1164592"/>
              <a:gd name="connsiteX84" fmla="*/ 799077 w 825271"/>
              <a:gd name="connsiteY84" fmla="*/ 588330 h 1164592"/>
              <a:gd name="connsiteX85" fmla="*/ 796696 w 825271"/>
              <a:gd name="connsiteY85" fmla="*/ 581186 h 1164592"/>
              <a:gd name="connsiteX86" fmla="*/ 791933 w 825271"/>
              <a:gd name="connsiteY86" fmla="*/ 574042 h 1164592"/>
              <a:gd name="connsiteX87" fmla="*/ 789552 w 825271"/>
              <a:gd name="connsiteY87" fmla="*/ 562136 h 1164592"/>
              <a:gd name="connsiteX88" fmla="*/ 787171 w 825271"/>
              <a:gd name="connsiteY88" fmla="*/ 554992 h 1164592"/>
              <a:gd name="connsiteX89" fmla="*/ 794314 w 825271"/>
              <a:gd name="connsiteY89" fmla="*/ 547849 h 1164592"/>
              <a:gd name="connsiteX90" fmla="*/ 780027 w 825271"/>
              <a:gd name="connsiteY90" fmla="*/ 538324 h 1164592"/>
              <a:gd name="connsiteX91" fmla="*/ 770502 w 825271"/>
              <a:gd name="connsiteY91" fmla="*/ 524036 h 1164592"/>
              <a:gd name="connsiteX92" fmla="*/ 765739 w 825271"/>
              <a:gd name="connsiteY92" fmla="*/ 504986 h 1164592"/>
              <a:gd name="connsiteX93" fmla="*/ 763358 w 825271"/>
              <a:gd name="connsiteY93" fmla="*/ 495461 h 1164592"/>
              <a:gd name="connsiteX94" fmla="*/ 758596 w 825271"/>
              <a:gd name="connsiteY94" fmla="*/ 481174 h 1164592"/>
              <a:gd name="connsiteX95" fmla="*/ 732402 w 825271"/>
              <a:gd name="connsiteY95" fmla="*/ 469267 h 1164592"/>
              <a:gd name="connsiteX96" fmla="*/ 718114 w 825271"/>
              <a:gd name="connsiteY96" fmla="*/ 464505 h 1164592"/>
              <a:gd name="connsiteX97" fmla="*/ 710971 w 825271"/>
              <a:gd name="connsiteY97" fmla="*/ 459742 h 1164592"/>
              <a:gd name="connsiteX98" fmla="*/ 684777 w 825271"/>
              <a:gd name="connsiteY98" fmla="*/ 450217 h 1164592"/>
              <a:gd name="connsiteX99" fmla="*/ 670489 w 825271"/>
              <a:gd name="connsiteY99" fmla="*/ 435930 h 1164592"/>
              <a:gd name="connsiteX100" fmla="*/ 663346 w 825271"/>
              <a:gd name="connsiteY100" fmla="*/ 428786 h 1164592"/>
              <a:gd name="connsiteX101" fmla="*/ 658583 w 825271"/>
              <a:gd name="connsiteY101" fmla="*/ 407355 h 1164592"/>
              <a:gd name="connsiteX102" fmla="*/ 656202 w 825271"/>
              <a:gd name="connsiteY102" fmla="*/ 397830 h 1164592"/>
              <a:gd name="connsiteX103" fmla="*/ 651439 w 825271"/>
              <a:gd name="connsiteY103" fmla="*/ 362111 h 1164592"/>
              <a:gd name="connsiteX104" fmla="*/ 637152 w 825271"/>
              <a:gd name="connsiteY104" fmla="*/ 333536 h 1164592"/>
              <a:gd name="connsiteX105" fmla="*/ 632389 w 825271"/>
              <a:gd name="connsiteY105" fmla="*/ 324011 h 1164592"/>
              <a:gd name="connsiteX106" fmla="*/ 627627 w 825271"/>
              <a:gd name="connsiteY106" fmla="*/ 312105 h 1164592"/>
              <a:gd name="connsiteX107" fmla="*/ 618102 w 825271"/>
              <a:gd name="connsiteY107" fmla="*/ 300199 h 1164592"/>
              <a:gd name="connsiteX108" fmla="*/ 615721 w 825271"/>
              <a:gd name="connsiteY108" fmla="*/ 293055 h 1164592"/>
              <a:gd name="connsiteX109" fmla="*/ 603814 w 825271"/>
              <a:gd name="connsiteY109" fmla="*/ 276386 h 1164592"/>
              <a:gd name="connsiteX110" fmla="*/ 589527 w 825271"/>
              <a:gd name="connsiteY110" fmla="*/ 254955 h 1164592"/>
              <a:gd name="connsiteX111" fmla="*/ 565714 w 825271"/>
              <a:gd name="connsiteY111" fmla="*/ 243049 h 1164592"/>
              <a:gd name="connsiteX112" fmla="*/ 546664 w 825271"/>
              <a:gd name="connsiteY112" fmla="*/ 233524 h 1164592"/>
              <a:gd name="connsiteX113" fmla="*/ 532377 w 825271"/>
              <a:gd name="connsiteY113" fmla="*/ 216855 h 1164592"/>
              <a:gd name="connsiteX114" fmla="*/ 522852 w 825271"/>
              <a:gd name="connsiteY114" fmla="*/ 195424 h 1164592"/>
              <a:gd name="connsiteX115" fmla="*/ 520471 w 825271"/>
              <a:gd name="connsiteY115" fmla="*/ 185899 h 1164592"/>
              <a:gd name="connsiteX116" fmla="*/ 513327 w 825271"/>
              <a:gd name="connsiteY116" fmla="*/ 173992 h 1164592"/>
              <a:gd name="connsiteX117" fmla="*/ 508564 w 825271"/>
              <a:gd name="connsiteY117" fmla="*/ 164467 h 1164592"/>
              <a:gd name="connsiteX118" fmla="*/ 506183 w 825271"/>
              <a:gd name="connsiteY118" fmla="*/ 157324 h 1164592"/>
              <a:gd name="connsiteX119" fmla="*/ 496658 w 825271"/>
              <a:gd name="connsiteY119" fmla="*/ 150180 h 1164592"/>
              <a:gd name="connsiteX120" fmla="*/ 475227 w 825271"/>
              <a:gd name="connsiteY120" fmla="*/ 138274 h 1164592"/>
              <a:gd name="connsiteX121" fmla="*/ 468083 w 825271"/>
              <a:gd name="connsiteY121" fmla="*/ 135892 h 1164592"/>
              <a:gd name="connsiteX122" fmla="*/ 451414 w 825271"/>
              <a:gd name="connsiteY122" fmla="*/ 133511 h 1164592"/>
              <a:gd name="connsiteX123" fmla="*/ 444271 w 825271"/>
              <a:gd name="connsiteY123" fmla="*/ 131130 h 1164592"/>
              <a:gd name="connsiteX124" fmla="*/ 437127 w 825271"/>
              <a:gd name="connsiteY124" fmla="*/ 123986 h 1164592"/>
              <a:gd name="connsiteX125" fmla="*/ 429983 w 825271"/>
              <a:gd name="connsiteY125" fmla="*/ 119224 h 1164592"/>
              <a:gd name="connsiteX126" fmla="*/ 427602 w 825271"/>
              <a:gd name="connsiteY126" fmla="*/ 112080 h 1164592"/>
              <a:gd name="connsiteX127" fmla="*/ 408552 w 825271"/>
              <a:gd name="connsiteY127" fmla="*/ 88267 h 1164592"/>
              <a:gd name="connsiteX128" fmla="*/ 403789 w 825271"/>
              <a:gd name="connsiteY128" fmla="*/ 81124 h 1164592"/>
              <a:gd name="connsiteX129" fmla="*/ 394264 w 825271"/>
              <a:gd name="connsiteY129" fmla="*/ 71599 h 1164592"/>
              <a:gd name="connsiteX130" fmla="*/ 389502 w 825271"/>
              <a:gd name="connsiteY130" fmla="*/ 64455 h 1164592"/>
              <a:gd name="connsiteX131" fmla="*/ 375214 w 825271"/>
              <a:gd name="connsiteY131" fmla="*/ 62074 h 1164592"/>
              <a:gd name="connsiteX132" fmla="*/ 349021 w 825271"/>
              <a:gd name="connsiteY132" fmla="*/ 57311 h 1164592"/>
              <a:gd name="connsiteX133" fmla="*/ 284727 w 825271"/>
              <a:gd name="connsiteY133" fmla="*/ 52549 h 1164592"/>
              <a:gd name="connsiteX134" fmla="*/ 282346 w 825271"/>
              <a:gd name="connsiteY134" fmla="*/ 43024 h 1164592"/>
              <a:gd name="connsiteX135" fmla="*/ 279964 w 825271"/>
              <a:gd name="connsiteY135" fmla="*/ 14449 h 1164592"/>
              <a:gd name="connsiteX136" fmla="*/ 272821 w 825271"/>
              <a:gd name="connsiteY136" fmla="*/ 12067 h 1164592"/>
              <a:gd name="connsiteX137" fmla="*/ 246627 w 825271"/>
              <a:gd name="connsiteY137" fmla="*/ 16830 h 1164592"/>
              <a:gd name="connsiteX138" fmla="*/ 234721 w 825271"/>
              <a:gd name="connsiteY138" fmla="*/ 23974 h 1164592"/>
              <a:gd name="connsiteX139" fmla="*/ 196621 w 825271"/>
              <a:gd name="connsiteY139" fmla="*/ 19211 h 1164592"/>
              <a:gd name="connsiteX140" fmla="*/ 189477 w 825271"/>
              <a:gd name="connsiteY140" fmla="*/ 14449 h 1164592"/>
              <a:gd name="connsiteX141" fmla="*/ 177571 w 825271"/>
              <a:gd name="connsiteY141" fmla="*/ 12067 h 1164592"/>
              <a:gd name="connsiteX142" fmla="*/ 170427 w 825271"/>
              <a:gd name="connsiteY142" fmla="*/ 9686 h 1164592"/>
              <a:gd name="connsiteX143" fmla="*/ 153758 w 825271"/>
              <a:gd name="connsiteY143" fmla="*/ 4924 h 1164592"/>
              <a:gd name="connsiteX144" fmla="*/ 156139 w 825271"/>
              <a:gd name="connsiteY144" fmla="*/ 161 h 1164592"/>
              <a:gd name="connsiteX0" fmla="*/ 156139 w 825271"/>
              <a:gd name="connsiteY0" fmla="*/ 161 h 1164592"/>
              <a:gd name="connsiteX1" fmla="*/ 148996 w 825271"/>
              <a:gd name="connsiteY1" fmla="*/ 12067 h 1164592"/>
              <a:gd name="connsiteX2" fmla="*/ 144233 w 825271"/>
              <a:gd name="connsiteY2" fmla="*/ 19211 h 1164592"/>
              <a:gd name="connsiteX3" fmla="*/ 153758 w 825271"/>
              <a:gd name="connsiteY3" fmla="*/ 112080 h 1164592"/>
              <a:gd name="connsiteX4" fmla="*/ 134708 w 825271"/>
              <a:gd name="connsiteY4" fmla="*/ 159705 h 1164592"/>
              <a:gd name="connsiteX5" fmla="*/ 113277 w 825271"/>
              <a:gd name="connsiteY5" fmla="*/ 207330 h 1164592"/>
              <a:gd name="connsiteX6" fmla="*/ 63270 w 825271"/>
              <a:gd name="connsiteY6" fmla="*/ 254955 h 1164592"/>
              <a:gd name="connsiteX7" fmla="*/ 32314 w 825271"/>
              <a:gd name="connsiteY7" fmla="*/ 335917 h 1164592"/>
              <a:gd name="connsiteX8" fmla="*/ 27552 w 825271"/>
              <a:gd name="connsiteY8" fmla="*/ 378780 h 1164592"/>
              <a:gd name="connsiteX9" fmla="*/ 6121 w 825271"/>
              <a:gd name="connsiteY9" fmla="*/ 445455 h 1164592"/>
              <a:gd name="connsiteX10" fmla="*/ 1358 w 825271"/>
              <a:gd name="connsiteY10" fmla="*/ 514511 h 1164592"/>
              <a:gd name="connsiteX11" fmla="*/ 3739 w 825271"/>
              <a:gd name="connsiteY11" fmla="*/ 554992 h 1164592"/>
              <a:gd name="connsiteX12" fmla="*/ 51365 w 825271"/>
              <a:gd name="connsiteY12" fmla="*/ 595474 h 1164592"/>
              <a:gd name="connsiteX13" fmla="*/ 56127 w 825271"/>
              <a:gd name="connsiteY13" fmla="*/ 657386 h 1164592"/>
              <a:gd name="connsiteX14" fmla="*/ 70414 w 825271"/>
              <a:gd name="connsiteY14" fmla="*/ 685961 h 1164592"/>
              <a:gd name="connsiteX15" fmla="*/ 151377 w 825271"/>
              <a:gd name="connsiteY15" fmla="*/ 724061 h 1164592"/>
              <a:gd name="connsiteX16" fmla="*/ 191858 w 825271"/>
              <a:gd name="connsiteY16" fmla="*/ 764542 h 1164592"/>
              <a:gd name="connsiteX17" fmla="*/ 215671 w 825271"/>
              <a:gd name="connsiteY17" fmla="*/ 828836 h 1164592"/>
              <a:gd name="connsiteX18" fmla="*/ 244246 w 825271"/>
              <a:gd name="connsiteY18" fmla="*/ 890749 h 1164592"/>
              <a:gd name="connsiteX19" fmla="*/ 277583 w 825271"/>
              <a:gd name="connsiteY19" fmla="*/ 952661 h 1164592"/>
              <a:gd name="connsiteX20" fmla="*/ 313302 w 825271"/>
              <a:gd name="connsiteY20" fmla="*/ 985999 h 1164592"/>
              <a:gd name="connsiteX21" fmla="*/ 299014 w 825271"/>
              <a:gd name="connsiteY21" fmla="*/ 1002667 h 1164592"/>
              <a:gd name="connsiteX22" fmla="*/ 291871 w 825271"/>
              <a:gd name="connsiteY22" fmla="*/ 1009811 h 1164592"/>
              <a:gd name="connsiteX23" fmla="*/ 318064 w 825271"/>
              <a:gd name="connsiteY23" fmla="*/ 1038386 h 1164592"/>
              <a:gd name="connsiteX24" fmla="*/ 341877 w 825271"/>
              <a:gd name="connsiteY24" fmla="*/ 1036005 h 1164592"/>
              <a:gd name="connsiteX25" fmla="*/ 363308 w 825271"/>
              <a:gd name="connsiteY25" fmla="*/ 1019336 h 1164592"/>
              <a:gd name="connsiteX26" fmla="*/ 379977 w 825271"/>
              <a:gd name="connsiteY26" fmla="*/ 1028861 h 1164592"/>
              <a:gd name="connsiteX27" fmla="*/ 382358 w 825271"/>
              <a:gd name="connsiteY27" fmla="*/ 1038386 h 1164592"/>
              <a:gd name="connsiteX28" fmla="*/ 379977 w 825271"/>
              <a:gd name="connsiteY28" fmla="*/ 1059817 h 1164592"/>
              <a:gd name="connsiteX29" fmla="*/ 370452 w 825271"/>
              <a:gd name="connsiteY29" fmla="*/ 1069342 h 1164592"/>
              <a:gd name="connsiteX30" fmla="*/ 356164 w 825271"/>
              <a:gd name="connsiteY30" fmla="*/ 1076486 h 1164592"/>
              <a:gd name="connsiteX31" fmla="*/ 337114 w 825271"/>
              <a:gd name="connsiteY31" fmla="*/ 1095536 h 1164592"/>
              <a:gd name="connsiteX32" fmla="*/ 341877 w 825271"/>
              <a:gd name="connsiteY32" fmla="*/ 1116967 h 1164592"/>
              <a:gd name="connsiteX33" fmla="*/ 360927 w 825271"/>
              <a:gd name="connsiteY33" fmla="*/ 1126492 h 1164592"/>
              <a:gd name="connsiteX34" fmla="*/ 368071 w 825271"/>
              <a:gd name="connsiteY34" fmla="*/ 1131255 h 1164592"/>
              <a:gd name="connsiteX35" fmla="*/ 377596 w 825271"/>
              <a:gd name="connsiteY35" fmla="*/ 1136017 h 1164592"/>
              <a:gd name="connsiteX36" fmla="*/ 394264 w 825271"/>
              <a:gd name="connsiteY36" fmla="*/ 1150305 h 1164592"/>
              <a:gd name="connsiteX37" fmla="*/ 401408 w 825271"/>
              <a:gd name="connsiteY37" fmla="*/ 1159830 h 1164592"/>
              <a:gd name="connsiteX38" fmla="*/ 410933 w 825271"/>
              <a:gd name="connsiteY38" fmla="*/ 1164592 h 1164592"/>
              <a:gd name="connsiteX39" fmla="*/ 434746 w 825271"/>
              <a:gd name="connsiteY39" fmla="*/ 1159830 h 1164592"/>
              <a:gd name="connsiteX40" fmla="*/ 441889 w 825271"/>
              <a:gd name="connsiteY40" fmla="*/ 1152686 h 1164592"/>
              <a:gd name="connsiteX41" fmla="*/ 451414 w 825271"/>
              <a:gd name="connsiteY41" fmla="*/ 1145542 h 1164592"/>
              <a:gd name="connsiteX42" fmla="*/ 472846 w 825271"/>
              <a:gd name="connsiteY42" fmla="*/ 1136017 h 1164592"/>
              <a:gd name="connsiteX43" fmla="*/ 494277 w 825271"/>
              <a:gd name="connsiteY43" fmla="*/ 1126492 h 1164592"/>
              <a:gd name="connsiteX44" fmla="*/ 584764 w 825271"/>
              <a:gd name="connsiteY44" fmla="*/ 1121730 h 1164592"/>
              <a:gd name="connsiteX45" fmla="*/ 596671 w 825271"/>
              <a:gd name="connsiteY45" fmla="*/ 1119349 h 1164592"/>
              <a:gd name="connsiteX46" fmla="*/ 606196 w 825271"/>
              <a:gd name="connsiteY46" fmla="*/ 1114586 h 1164592"/>
              <a:gd name="connsiteX47" fmla="*/ 613339 w 825271"/>
              <a:gd name="connsiteY47" fmla="*/ 1112205 h 1164592"/>
              <a:gd name="connsiteX48" fmla="*/ 618102 w 825271"/>
              <a:gd name="connsiteY48" fmla="*/ 1102680 h 1164592"/>
              <a:gd name="connsiteX49" fmla="*/ 620483 w 825271"/>
              <a:gd name="connsiteY49" fmla="*/ 1093155 h 1164592"/>
              <a:gd name="connsiteX50" fmla="*/ 608577 w 825271"/>
              <a:gd name="connsiteY50" fmla="*/ 1078867 h 1164592"/>
              <a:gd name="connsiteX51" fmla="*/ 603814 w 825271"/>
              <a:gd name="connsiteY51" fmla="*/ 1071724 h 1164592"/>
              <a:gd name="connsiteX52" fmla="*/ 601433 w 825271"/>
              <a:gd name="connsiteY52" fmla="*/ 1024099 h 1164592"/>
              <a:gd name="connsiteX53" fmla="*/ 603814 w 825271"/>
              <a:gd name="connsiteY53" fmla="*/ 1014574 h 1164592"/>
              <a:gd name="connsiteX54" fmla="*/ 608577 w 825271"/>
              <a:gd name="connsiteY54" fmla="*/ 1007430 h 1164592"/>
              <a:gd name="connsiteX55" fmla="*/ 618102 w 825271"/>
              <a:gd name="connsiteY55" fmla="*/ 988380 h 1164592"/>
              <a:gd name="connsiteX56" fmla="*/ 613339 w 825271"/>
              <a:gd name="connsiteY56" fmla="*/ 945517 h 1164592"/>
              <a:gd name="connsiteX57" fmla="*/ 606196 w 825271"/>
              <a:gd name="connsiteY57" fmla="*/ 933611 h 1164592"/>
              <a:gd name="connsiteX58" fmla="*/ 601433 w 825271"/>
              <a:gd name="connsiteY58" fmla="*/ 890749 h 1164592"/>
              <a:gd name="connsiteX59" fmla="*/ 603814 w 825271"/>
              <a:gd name="connsiteY59" fmla="*/ 850267 h 1164592"/>
              <a:gd name="connsiteX60" fmla="*/ 620483 w 825271"/>
              <a:gd name="connsiteY60" fmla="*/ 831217 h 1164592"/>
              <a:gd name="connsiteX61" fmla="*/ 627627 w 825271"/>
              <a:gd name="connsiteY61" fmla="*/ 826455 h 1164592"/>
              <a:gd name="connsiteX62" fmla="*/ 641914 w 825271"/>
              <a:gd name="connsiteY62" fmla="*/ 821692 h 1164592"/>
              <a:gd name="connsiteX63" fmla="*/ 653821 w 825271"/>
              <a:gd name="connsiteY63" fmla="*/ 814549 h 1164592"/>
              <a:gd name="connsiteX64" fmla="*/ 672871 w 825271"/>
              <a:gd name="connsiteY64" fmla="*/ 809786 h 1164592"/>
              <a:gd name="connsiteX65" fmla="*/ 680014 w 825271"/>
              <a:gd name="connsiteY65" fmla="*/ 807405 h 1164592"/>
              <a:gd name="connsiteX66" fmla="*/ 680014 w 825271"/>
              <a:gd name="connsiteY66" fmla="*/ 709774 h 1164592"/>
              <a:gd name="connsiteX67" fmla="*/ 663346 w 825271"/>
              <a:gd name="connsiteY67" fmla="*/ 697867 h 1164592"/>
              <a:gd name="connsiteX68" fmla="*/ 665727 w 825271"/>
              <a:gd name="connsiteY68" fmla="*/ 685961 h 1164592"/>
              <a:gd name="connsiteX69" fmla="*/ 682396 w 825271"/>
              <a:gd name="connsiteY69" fmla="*/ 688342 h 1164592"/>
              <a:gd name="connsiteX70" fmla="*/ 706208 w 825271"/>
              <a:gd name="connsiteY70" fmla="*/ 685961 h 1164592"/>
              <a:gd name="connsiteX71" fmla="*/ 713352 w 825271"/>
              <a:gd name="connsiteY71" fmla="*/ 678817 h 1164592"/>
              <a:gd name="connsiteX72" fmla="*/ 718114 w 825271"/>
              <a:gd name="connsiteY72" fmla="*/ 671674 h 1164592"/>
              <a:gd name="connsiteX73" fmla="*/ 737164 w 825271"/>
              <a:gd name="connsiteY73" fmla="*/ 662149 h 1164592"/>
              <a:gd name="connsiteX74" fmla="*/ 763358 w 825271"/>
              <a:gd name="connsiteY74" fmla="*/ 640717 h 1164592"/>
              <a:gd name="connsiteX75" fmla="*/ 782408 w 825271"/>
              <a:gd name="connsiteY75" fmla="*/ 635955 h 1164592"/>
              <a:gd name="connsiteX76" fmla="*/ 791933 w 825271"/>
              <a:gd name="connsiteY76" fmla="*/ 631192 h 1164592"/>
              <a:gd name="connsiteX77" fmla="*/ 808602 w 825271"/>
              <a:gd name="connsiteY77" fmla="*/ 626430 h 1164592"/>
              <a:gd name="connsiteX78" fmla="*/ 813364 w 825271"/>
              <a:gd name="connsiteY78" fmla="*/ 619286 h 1164592"/>
              <a:gd name="connsiteX79" fmla="*/ 820508 w 825271"/>
              <a:gd name="connsiteY79" fmla="*/ 612142 h 1164592"/>
              <a:gd name="connsiteX80" fmla="*/ 825271 w 825271"/>
              <a:gd name="connsiteY80" fmla="*/ 602617 h 1164592"/>
              <a:gd name="connsiteX81" fmla="*/ 820508 w 825271"/>
              <a:gd name="connsiteY81" fmla="*/ 593092 h 1164592"/>
              <a:gd name="connsiteX82" fmla="*/ 810983 w 825271"/>
              <a:gd name="connsiteY82" fmla="*/ 590711 h 1164592"/>
              <a:gd name="connsiteX83" fmla="*/ 799077 w 825271"/>
              <a:gd name="connsiteY83" fmla="*/ 588330 h 1164592"/>
              <a:gd name="connsiteX84" fmla="*/ 796696 w 825271"/>
              <a:gd name="connsiteY84" fmla="*/ 581186 h 1164592"/>
              <a:gd name="connsiteX85" fmla="*/ 791933 w 825271"/>
              <a:gd name="connsiteY85" fmla="*/ 574042 h 1164592"/>
              <a:gd name="connsiteX86" fmla="*/ 789552 w 825271"/>
              <a:gd name="connsiteY86" fmla="*/ 562136 h 1164592"/>
              <a:gd name="connsiteX87" fmla="*/ 787171 w 825271"/>
              <a:gd name="connsiteY87" fmla="*/ 554992 h 1164592"/>
              <a:gd name="connsiteX88" fmla="*/ 794314 w 825271"/>
              <a:gd name="connsiteY88" fmla="*/ 547849 h 1164592"/>
              <a:gd name="connsiteX89" fmla="*/ 780027 w 825271"/>
              <a:gd name="connsiteY89" fmla="*/ 538324 h 1164592"/>
              <a:gd name="connsiteX90" fmla="*/ 770502 w 825271"/>
              <a:gd name="connsiteY90" fmla="*/ 524036 h 1164592"/>
              <a:gd name="connsiteX91" fmla="*/ 765739 w 825271"/>
              <a:gd name="connsiteY91" fmla="*/ 504986 h 1164592"/>
              <a:gd name="connsiteX92" fmla="*/ 763358 w 825271"/>
              <a:gd name="connsiteY92" fmla="*/ 495461 h 1164592"/>
              <a:gd name="connsiteX93" fmla="*/ 758596 w 825271"/>
              <a:gd name="connsiteY93" fmla="*/ 481174 h 1164592"/>
              <a:gd name="connsiteX94" fmla="*/ 732402 w 825271"/>
              <a:gd name="connsiteY94" fmla="*/ 469267 h 1164592"/>
              <a:gd name="connsiteX95" fmla="*/ 718114 w 825271"/>
              <a:gd name="connsiteY95" fmla="*/ 464505 h 1164592"/>
              <a:gd name="connsiteX96" fmla="*/ 710971 w 825271"/>
              <a:gd name="connsiteY96" fmla="*/ 459742 h 1164592"/>
              <a:gd name="connsiteX97" fmla="*/ 684777 w 825271"/>
              <a:gd name="connsiteY97" fmla="*/ 450217 h 1164592"/>
              <a:gd name="connsiteX98" fmla="*/ 670489 w 825271"/>
              <a:gd name="connsiteY98" fmla="*/ 435930 h 1164592"/>
              <a:gd name="connsiteX99" fmla="*/ 663346 w 825271"/>
              <a:gd name="connsiteY99" fmla="*/ 428786 h 1164592"/>
              <a:gd name="connsiteX100" fmla="*/ 658583 w 825271"/>
              <a:gd name="connsiteY100" fmla="*/ 407355 h 1164592"/>
              <a:gd name="connsiteX101" fmla="*/ 656202 w 825271"/>
              <a:gd name="connsiteY101" fmla="*/ 397830 h 1164592"/>
              <a:gd name="connsiteX102" fmla="*/ 651439 w 825271"/>
              <a:gd name="connsiteY102" fmla="*/ 362111 h 1164592"/>
              <a:gd name="connsiteX103" fmla="*/ 637152 w 825271"/>
              <a:gd name="connsiteY103" fmla="*/ 333536 h 1164592"/>
              <a:gd name="connsiteX104" fmla="*/ 632389 w 825271"/>
              <a:gd name="connsiteY104" fmla="*/ 324011 h 1164592"/>
              <a:gd name="connsiteX105" fmla="*/ 627627 w 825271"/>
              <a:gd name="connsiteY105" fmla="*/ 312105 h 1164592"/>
              <a:gd name="connsiteX106" fmla="*/ 618102 w 825271"/>
              <a:gd name="connsiteY106" fmla="*/ 300199 h 1164592"/>
              <a:gd name="connsiteX107" fmla="*/ 615721 w 825271"/>
              <a:gd name="connsiteY107" fmla="*/ 293055 h 1164592"/>
              <a:gd name="connsiteX108" fmla="*/ 603814 w 825271"/>
              <a:gd name="connsiteY108" fmla="*/ 276386 h 1164592"/>
              <a:gd name="connsiteX109" fmla="*/ 589527 w 825271"/>
              <a:gd name="connsiteY109" fmla="*/ 254955 h 1164592"/>
              <a:gd name="connsiteX110" fmla="*/ 565714 w 825271"/>
              <a:gd name="connsiteY110" fmla="*/ 243049 h 1164592"/>
              <a:gd name="connsiteX111" fmla="*/ 546664 w 825271"/>
              <a:gd name="connsiteY111" fmla="*/ 233524 h 1164592"/>
              <a:gd name="connsiteX112" fmla="*/ 532377 w 825271"/>
              <a:gd name="connsiteY112" fmla="*/ 216855 h 1164592"/>
              <a:gd name="connsiteX113" fmla="*/ 522852 w 825271"/>
              <a:gd name="connsiteY113" fmla="*/ 195424 h 1164592"/>
              <a:gd name="connsiteX114" fmla="*/ 520471 w 825271"/>
              <a:gd name="connsiteY114" fmla="*/ 185899 h 1164592"/>
              <a:gd name="connsiteX115" fmla="*/ 513327 w 825271"/>
              <a:gd name="connsiteY115" fmla="*/ 173992 h 1164592"/>
              <a:gd name="connsiteX116" fmla="*/ 508564 w 825271"/>
              <a:gd name="connsiteY116" fmla="*/ 164467 h 1164592"/>
              <a:gd name="connsiteX117" fmla="*/ 506183 w 825271"/>
              <a:gd name="connsiteY117" fmla="*/ 157324 h 1164592"/>
              <a:gd name="connsiteX118" fmla="*/ 496658 w 825271"/>
              <a:gd name="connsiteY118" fmla="*/ 150180 h 1164592"/>
              <a:gd name="connsiteX119" fmla="*/ 475227 w 825271"/>
              <a:gd name="connsiteY119" fmla="*/ 138274 h 1164592"/>
              <a:gd name="connsiteX120" fmla="*/ 468083 w 825271"/>
              <a:gd name="connsiteY120" fmla="*/ 135892 h 1164592"/>
              <a:gd name="connsiteX121" fmla="*/ 451414 w 825271"/>
              <a:gd name="connsiteY121" fmla="*/ 133511 h 1164592"/>
              <a:gd name="connsiteX122" fmla="*/ 444271 w 825271"/>
              <a:gd name="connsiteY122" fmla="*/ 131130 h 1164592"/>
              <a:gd name="connsiteX123" fmla="*/ 437127 w 825271"/>
              <a:gd name="connsiteY123" fmla="*/ 123986 h 1164592"/>
              <a:gd name="connsiteX124" fmla="*/ 429983 w 825271"/>
              <a:gd name="connsiteY124" fmla="*/ 119224 h 1164592"/>
              <a:gd name="connsiteX125" fmla="*/ 427602 w 825271"/>
              <a:gd name="connsiteY125" fmla="*/ 112080 h 1164592"/>
              <a:gd name="connsiteX126" fmla="*/ 408552 w 825271"/>
              <a:gd name="connsiteY126" fmla="*/ 88267 h 1164592"/>
              <a:gd name="connsiteX127" fmla="*/ 403789 w 825271"/>
              <a:gd name="connsiteY127" fmla="*/ 81124 h 1164592"/>
              <a:gd name="connsiteX128" fmla="*/ 394264 w 825271"/>
              <a:gd name="connsiteY128" fmla="*/ 71599 h 1164592"/>
              <a:gd name="connsiteX129" fmla="*/ 389502 w 825271"/>
              <a:gd name="connsiteY129" fmla="*/ 64455 h 1164592"/>
              <a:gd name="connsiteX130" fmla="*/ 375214 w 825271"/>
              <a:gd name="connsiteY130" fmla="*/ 62074 h 1164592"/>
              <a:gd name="connsiteX131" fmla="*/ 349021 w 825271"/>
              <a:gd name="connsiteY131" fmla="*/ 57311 h 1164592"/>
              <a:gd name="connsiteX132" fmla="*/ 284727 w 825271"/>
              <a:gd name="connsiteY132" fmla="*/ 52549 h 1164592"/>
              <a:gd name="connsiteX133" fmla="*/ 282346 w 825271"/>
              <a:gd name="connsiteY133" fmla="*/ 43024 h 1164592"/>
              <a:gd name="connsiteX134" fmla="*/ 279964 w 825271"/>
              <a:gd name="connsiteY134" fmla="*/ 14449 h 1164592"/>
              <a:gd name="connsiteX135" fmla="*/ 272821 w 825271"/>
              <a:gd name="connsiteY135" fmla="*/ 12067 h 1164592"/>
              <a:gd name="connsiteX136" fmla="*/ 246627 w 825271"/>
              <a:gd name="connsiteY136" fmla="*/ 16830 h 1164592"/>
              <a:gd name="connsiteX137" fmla="*/ 234721 w 825271"/>
              <a:gd name="connsiteY137" fmla="*/ 23974 h 1164592"/>
              <a:gd name="connsiteX138" fmla="*/ 196621 w 825271"/>
              <a:gd name="connsiteY138" fmla="*/ 19211 h 1164592"/>
              <a:gd name="connsiteX139" fmla="*/ 189477 w 825271"/>
              <a:gd name="connsiteY139" fmla="*/ 14449 h 1164592"/>
              <a:gd name="connsiteX140" fmla="*/ 177571 w 825271"/>
              <a:gd name="connsiteY140" fmla="*/ 12067 h 1164592"/>
              <a:gd name="connsiteX141" fmla="*/ 170427 w 825271"/>
              <a:gd name="connsiteY141" fmla="*/ 9686 h 1164592"/>
              <a:gd name="connsiteX142" fmla="*/ 153758 w 825271"/>
              <a:gd name="connsiteY142" fmla="*/ 4924 h 1164592"/>
              <a:gd name="connsiteX143" fmla="*/ 156139 w 825271"/>
              <a:gd name="connsiteY143" fmla="*/ 161 h 1164592"/>
              <a:gd name="connsiteX0" fmla="*/ 156139 w 825271"/>
              <a:gd name="connsiteY0" fmla="*/ 161 h 1164592"/>
              <a:gd name="connsiteX1" fmla="*/ 148996 w 825271"/>
              <a:gd name="connsiteY1" fmla="*/ 12067 h 1164592"/>
              <a:gd name="connsiteX2" fmla="*/ 144233 w 825271"/>
              <a:gd name="connsiteY2" fmla="*/ 19211 h 1164592"/>
              <a:gd name="connsiteX3" fmla="*/ 153758 w 825271"/>
              <a:gd name="connsiteY3" fmla="*/ 112080 h 1164592"/>
              <a:gd name="connsiteX4" fmla="*/ 134708 w 825271"/>
              <a:gd name="connsiteY4" fmla="*/ 159705 h 1164592"/>
              <a:gd name="connsiteX5" fmla="*/ 113277 w 825271"/>
              <a:gd name="connsiteY5" fmla="*/ 207330 h 1164592"/>
              <a:gd name="connsiteX6" fmla="*/ 63270 w 825271"/>
              <a:gd name="connsiteY6" fmla="*/ 254955 h 1164592"/>
              <a:gd name="connsiteX7" fmla="*/ 32314 w 825271"/>
              <a:gd name="connsiteY7" fmla="*/ 335917 h 1164592"/>
              <a:gd name="connsiteX8" fmla="*/ 27552 w 825271"/>
              <a:gd name="connsiteY8" fmla="*/ 378780 h 1164592"/>
              <a:gd name="connsiteX9" fmla="*/ 6121 w 825271"/>
              <a:gd name="connsiteY9" fmla="*/ 445455 h 1164592"/>
              <a:gd name="connsiteX10" fmla="*/ 1358 w 825271"/>
              <a:gd name="connsiteY10" fmla="*/ 514511 h 1164592"/>
              <a:gd name="connsiteX11" fmla="*/ 3739 w 825271"/>
              <a:gd name="connsiteY11" fmla="*/ 554992 h 1164592"/>
              <a:gd name="connsiteX12" fmla="*/ 51365 w 825271"/>
              <a:gd name="connsiteY12" fmla="*/ 595474 h 1164592"/>
              <a:gd name="connsiteX13" fmla="*/ 56127 w 825271"/>
              <a:gd name="connsiteY13" fmla="*/ 657386 h 1164592"/>
              <a:gd name="connsiteX14" fmla="*/ 70414 w 825271"/>
              <a:gd name="connsiteY14" fmla="*/ 685961 h 1164592"/>
              <a:gd name="connsiteX15" fmla="*/ 151377 w 825271"/>
              <a:gd name="connsiteY15" fmla="*/ 724061 h 1164592"/>
              <a:gd name="connsiteX16" fmla="*/ 191858 w 825271"/>
              <a:gd name="connsiteY16" fmla="*/ 764542 h 1164592"/>
              <a:gd name="connsiteX17" fmla="*/ 215671 w 825271"/>
              <a:gd name="connsiteY17" fmla="*/ 828836 h 1164592"/>
              <a:gd name="connsiteX18" fmla="*/ 244246 w 825271"/>
              <a:gd name="connsiteY18" fmla="*/ 890749 h 1164592"/>
              <a:gd name="connsiteX19" fmla="*/ 277583 w 825271"/>
              <a:gd name="connsiteY19" fmla="*/ 952661 h 1164592"/>
              <a:gd name="connsiteX20" fmla="*/ 313302 w 825271"/>
              <a:gd name="connsiteY20" fmla="*/ 985999 h 1164592"/>
              <a:gd name="connsiteX21" fmla="*/ 299014 w 825271"/>
              <a:gd name="connsiteY21" fmla="*/ 1002667 h 1164592"/>
              <a:gd name="connsiteX22" fmla="*/ 291871 w 825271"/>
              <a:gd name="connsiteY22" fmla="*/ 1009811 h 1164592"/>
              <a:gd name="connsiteX23" fmla="*/ 341877 w 825271"/>
              <a:gd name="connsiteY23" fmla="*/ 1036005 h 1164592"/>
              <a:gd name="connsiteX24" fmla="*/ 363308 w 825271"/>
              <a:gd name="connsiteY24" fmla="*/ 1019336 h 1164592"/>
              <a:gd name="connsiteX25" fmla="*/ 379977 w 825271"/>
              <a:gd name="connsiteY25" fmla="*/ 1028861 h 1164592"/>
              <a:gd name="connsiteX26" fmla="*/ 382358 w 825271"/>
              <a:gd name="connsiteY26" fmla="*/ 1038386 h 1164592"/>
              <a:gd name="connsiteX27" fmla="*/ 379977 w 825271"/>
              <a:gd name="connsiteY27" fmla="*/ 1059817 h 1164592"/>
              <a:gd name="connsiteX28" fmla="*/ 370452 w 825271"/>
              <a:gd name="connsiteY28" fmla="*/ 1069342 h 1164592"/>
              <a:gd name="connsiteX29" fmla="*/ 356164 w 825271"/>
              <a:gd name="connsiteY29" fmla="*/ 1076486 h 1164592"/>
              <a:gd name="connsiteX30" fmla="*/ 337114 w 825271"/>
              <a:gd name="connsiteY30" fmla="*/ 1095536 h 1164592"/>
              <a:gd name="connsiteX31" fmla="*/ 341877 w 825271"/>
              <a:gd name="connsiteY31" fmla="*/ 1116967 h 1164592"/>
              <a:gd name="connsiteX32" fmla="*/ 360927 w 825271"/>
              <a:gd name="connsiteY32" fmla="*/ 1126492 h 1164592"/>
              <a:gd name="connsiteX33" fmla="*/ 368071 w 825271"/>
              <a:gd name="connsiteY33" fmla="*/ 1131255 h 1164592"/>
              <a:gd name="connsiteX34" fmla="*/ 377596 w 825271"/>
              <a:gd name="connsiteY34" fmla="*/ 1136017 h 1164592"/>
              <a:gd name="connsiteX35" fmla="*/ 394264 w 825271"/>
              <a:gd name="connsiteY35" fmla="*/ 1150305 h 1164592"/>
              <a:gd name="connsiteX36" fmla="*/ 401408 w 825271"/>
              <a:gd name="connsiteY36" fmla="*/ 1159830 h 1164592"/>
              <a:gd name="connsiteX37" fmla="*/ 410933 w 825271"/>
              <a:gd name="connsiteY37" fmla="*/ 1164592 h 1164592"/>
              <a:gd name="connsiteX38" fmla="*/ 434746 w 825271"/>
              <a:gd name="connsiteY38" fmla="*/ 1159830 h 1164592"/>
              <a:gd name="connsiteX39" fmla="*/ 441889 w 825271"/>
              <a:gd name="connsiteY39" fmla="*/ 1152686 h 1164592"/>
              <a:gd name="connsiteX40" fmla="*/ 451414 w 825271"/>
              <a:gd name="connsiteY40" fmla="*/ 1145542 h 1164592"/>
              <a:gd name="connsiteX41" fmla="*/ 472846 w 825271"/>
              <a:gd name="connsiteY41" fmla="*/ 1136017 h 1164592"/>
              <a:gd name="connsiteX42" fmla="*/ 494277 w 825271"/>
              <a:gd name="connsiteY42" fmla="*/ 1126492 h 1164592"/>
              <a:gd name="connsiteX43" fmla="*/ 584764 w 825271"/>
              <a:gd name="connsiteY43" fmla="*/ 1121730 h 1164592"/>
              <a:gd name="connsiteX44" fmla="*/ 596671 w 825271"/>
              <a:gd name="connsiteY44" fmla="*/ 1119349 h 1164592"/>
              <a:gd name="connsiteX45" fmla="*/ 606196 w 825271"/>
              <a:gd name="connsiteY45" fmla="*/ 1114586 h 1164592"/>
              <a:gd name="connsiteX46" fmla="*/ 613339 w 825271"/>
              <a:gd name="connsiteY46" fmla="*/ 1112205 h 1164592"/>
              <a:gd name="connsiteX47" fmla="*/ 618102 w 825271"/>
              <a:gd name="connsiteY47" fmla="*/ 1102680 h 1164592"/>
              <a:gd name="connsiteX48" fmla="*/ 620483 w 825271"/>
              <a:gd name="connsiteY48" fmla="*/ 1093155 h 1164592"/>
              <a:gd name="connsiteX49" fmla="*/ 608577 w 825271"/>
              <a:gd name="connsiteY49" fmla="*/ 1078867 h 1164592"/>
              <a:gd name="connsiteX50" fmla="*/ 603814 w 825271"/>
              <a:gd name="connsiteY50" fmla="*/ 1071724 h 1164592"/>
              <a:gd name="connsiteX51" fmla="*/ 601433 w 825271"/>
              <a:gd name="connsiteY51" fmla="*/ 1024099 h 1164592"/>
              <a:gd name="connsiteX52" fmla="*/ 603814 w 825271"/>
              <a:gd name="connsiteY52" fmla="*/ 1014574 h 1164592"/>
              <a:gd name="connsiteX53" fmla="*/ 608577 w 825271"/>
              <a:gd name="connsiteY53" fmla="*/ 1007430 h 1164592"/>
              <a:gd name="connsiteX54" fmla="*/ 618102 w 825271"/>
              <a:gd name="connsiteY54" fmla="*/ 988380 h 1164592"/>
              <a:gd name="connsiteX55" fmla="*/ 613339 w 825271"/>
              <a:gd name="connsiteY55" fmla="*/ 945517 h 1164592"/>
              <a:gd name="connsiteX56" fmla="*/ 606196 w 825271"/>
              <a:gd name="connsiteY56" fmla="*/ 933611 h 1164592"/>
              <a:gd name="connsiteX57" fmla="*/ 601433 w 825271"/>
              <a:gd name="connsiteY57" fmla="*/ 890749 h 1164592"/>
              <a:gd name="connsiteX58" fmla="*/ 603814 w 825271"/>
              <a:gd name="connsiteY58" fmla="*/ 850267 h 1164592"/>
              <a:gd name="connsiteX59" fmla="*/ 620483 w 825271"/>
              <a:gd name="connsiteY59" fmla="*/ 831217 h 1164592"/>
              <a:gd name="connsiteX60" fmla="*/ 627627 w 825271"/>
              <a:gd name="connsiteY60" fmla="*/ 826455 h 1164592"/>
              <a:gd name="connsiteX61" fmla="*/ 641914 w 825271"/>
              <a:gd name="connsiteY61" fmla="*/ 821692 h 1164592"/>
              <a:gd name="connsiteX62" fmla="*/ 653821 w 825271"/>
              <a:gd name="connsiteY62" fmla="*/ 814549 h 1164592"/>
              <a:gd name="connsiteX63" fmla="*/ 672871 w 825271"/>
              <a:gd name="connsiteY63" fmla="*/ 809786 h 1164592"/>
              <a:gd name="connsiteX64" fmla="*/ 680014 w 825271"/>
              <a:gd name="connsiteY64" fmla="*/ 807405 h 1164592"/>
              <a:gd name="connsiteX65" fmla="*/ 680014 w 825271"/>
              <a:gd name="connsiteY65" fmla="*/ 709774 h 1164592"/>
              <a:gd name="connsiteX66" fmla="*/ 663346 w 825271"/>
              <a:gd name="connsiteY66" fmla="*/ 697867 h 1164592"/>
              <a:gd name="connsiteX67" fmla="*/ 665727 w 825271"/>
              <a:gd name="connsiteY67" fmla="*/ 685961 h 1164592"/>
              <a:gd name="connsiteX68" fmla="*/ 682396 w 825271"/>
              <a:gd name="connsiteY68" fmla="*/ 688342 h 1164592"/>
              <a:gd name="connsiteX69" fmla="*/ 706208 w 825271"/>
              <a:gd name="connsiteY69" fmla="*/ 685961 h 1164592"/>
              <a:gd name="connsiteX70" fmla="*/ 713352 w 825271"/>
              <a:gd name="connsiteY70" fmla="*/ 678817 h 1164592"/>
              <a:gd name="connsiteX71" fmla="*/ 718114 w 825271"/>
              <a:gd name="connsiteY71" fmla="*/ 671674 h 1164592"/>
              <a:gd name="connsiteX72" fmla="*/ 737164 w 825271"/>
              <a:gd name="connsiteY72" fmla="*/ 662149 h 1164592"/>
              <a:gd name="connsiteX73" fmla="*/ 763358 w 825271"/>
              <a:gd name="connsiteY73" fmla="*/ 640717 h 1164592"/>
              <a:gd name="connsiteX74" fmla="*/ 782408 w 825271"/>
              <a:gd name="connsiteY74" fmla="*/ 635955 h 1164592"/>
              <a:gd name="connsiteX75" fmla="*/ 791933 w 825271"/>
              <a:gd name="connsiteY75" fmla="*/ 631192 h 1164592"/>
              <a:gd name="connsiteX76" fmla="*/ 808602 w 825271"/>
              <a:gd name="connsiteY76" fmla="*/ 626430 h 1164592"/>
              <a:gd name="connsiteX77" fmla="*/ 813364 w 825271"/>
              <a:gd name="connsiteY77" fmla="*/ 619286 h 1164592"/>
              <a:gd name="connsiteX78" fmla="*/ 820508 w 825271"/>
              <a:gd name="connsiteY78" fmla="*/ 612142 h 1164592"/>
              <a:gd name="connsiteX79" fmla="*/ 825271 w 825271"/>
              <a:gd name="connsiteY79" fmla="*/ 602617 h 1164592"/>
              <a:gd name="connsiteX80" fmla="*/ 820508 w 825271"/>
              <a:gd name="connsiteY80" fmla="*/ 593092 h 1164592"/>
              <a:gd name="connsiteX81" fmla="*/ 810983 w 825271"/>
              <a:gd name="connsiteY81" fmla="*/ 590711 h 1164592"/>
              <a:gd name="connsiteX82" fmla="*/ 799077 w 825271"/>
              <a:gd name="connsiteY82" fmla="*/ 588330 h 1164592"/>
              <a:gd name="connsiteX83" fmla="*/ 796696 w 825271"/>
              <a:gd name="connsiteY83" fmla="*/ 581186 h 1164592"/>
              <a:gd name="connsiteX84" fmla="*/ 791933 w 825271"/>
              <a:gd name="connsiteY84" fmla="*/ 574042 h 1164592"/>
              <a:gd name="connsiteX85" fmla="*/ 789552 w 825271"/>
              <a:gd name="connsiteY85" fmla="*/ 562136 h 1164592"/>
              <a:gd name="connsiteX86" fmla="*/ 787171 w 825271"/>
              <a:gd name="connsiteY86" fmla="*/ 554992 h 1164592"/>
              <a:gd name="connsiteX87" fmla="*/ 794314 w 825271"/>
              <a:gd name="connsiteY87" fmla="*/ 547849 h 1164592"/>
              <a:gd name="connsiteX88" fmla="*/ 780027 w 825271"/>
              <a:gd name="connsiteY88" fmla="*/ 538324 h 1164592"/>
              <a:gd name="connsiteX89" fmla="*/ 770502 w 825271"/>
              <a:gd name="connsiteY89" fmla="*/ 524036 h 1164592"/>
              <a:gd name="connsiteX90" fmla="*/ 765739 w 825271"/>
              <a:gd name="connsiteY90" fmla="*/ 504986 h 1164592"/>
              <a:gd name="connsiteX91" fmla="*/ 763358 w 825271"/>
              <a:gd name="connsiteY91" fmla="*/ 495461 h 1164592"/>
              <a:gd name="connsiteX92" fmla="*/ 758596 w 825271"/>
              <a:gd name="connsiteY92" fmla="*/ 481174 h 1164592"/>
              <a:gd name="connsiteX93" fmla="*/ 732402 w 825271"/>
              <a:gd name="connsiteY93" fmla="*/ 469267 h 1164592"/>
              <a:gd name="connsiteX94" fmla="*/ 718114 w 825271"/>
              <a:gd name="connsiteY94" fmla="*/ 464505 h 1164592"/>
              <a:gd name="connsiteX95" fmla="*/ 710971 w 825271"/>
              <a:gd name="connsiteY95" fmla="*/ 459742 h 1164592"/>
              <a:gd name="connsiteX96" fmla="*/ 684777 w 825271"/>
              <a:gd name="connsiteY96" fmla="*/ 450217 h 1164592"/>
              <a:gd name="connsiteX97" fmla="*/ 670489 w 825271"/>
              <a:gd name="connsiteY97" fmla="*/ 435930 h 1164592"/>
              <a:gd name="connsiteX98" fmla="*/ 663346 w 825271"/>
              <a:gd name="connsiteY98" fmla="*/ 428786 h 1164592"/>
              <a:gd name="connsiteX99" fmla="*/ 658583 w 825271"/>
              <a:gd name="connsiteY99" fmla="*/ 407355 h 1164592"/>
              <a:gd name="connsiteX100" fmla="*/ 656202 w 825271"/>
              <a:gd name="connsiteY100" fmla="*/ 397830 h 1164592"/>
              <a:gd name="connsiteX101" fmla="*/ 651439 w 825271"/>
              <a:gd name="connsiteY101" fmla="*/ 362111 h 1164592"/>
              <a:gd name="connsiteX102" fmla="*/ 637152 w 825271"/>
              <a:gd name="connsiteY102" fmla="*/ 333536 h 1164592"/>
              <a:gd name="connsiteX103" fmla="*/ 632389 w 825271"/>
              <a:gd name="connsiteY103" fmla="*/ 324011 h 1164592"/>
              <a:gd name="connsiteX104" fmla="*/ 627627 w 825271"/>
              <a:gd name="connsiteY104" fmla="*/ 312105 h 1164592"/>
              <a:gd name="connsiteX105" fmla="*/ 618102 w 825271"/>
              <a:gd name="connsiteY105" fmla="*/ 300199 h 1164592"/>
              <a:gd name="connsiteX106" fmla="*/ 615721 w 825271"/>
              <a:gd name="connsiteY106" fmla="*/ 293055 h 1164592"/>
              <a:gd name="connsiteX107" fmla="*/ 603814 w 825271"/>
              <a:gd name="connsiteY107" fmla="*/ 276386 h 1164592"/>
              <a:gd name="connsiteX108" fmla="*/ 589527 w 825271"/>
              <a:gd name="connsiteY108" fmla="*/ 254955 h 1164592"/>
              <a:gd name="connsiteX109" fmla="*/ 565714 w 825271"/>
              <a:gd name="connsiteY109" fmla="*/ 243049 h 1164592"/>
              <a:gd name="connsiteX110" fmla="*/ 546664 w 825271"/>
              <a:gd name="connsiteY110" fmla="*/ 233524 h 1164592"/>
              <a:gd name="connsiteX111" fmla="*/ 532377 w 825271"/>
              <a:gd name="connsiteY111" fmla="*/ 216855 h 1164592"/>
              <a:gd name="connsiteX112" fmla="*/ 522852 w 825271"/>
              <a:gd name="connsiteY112" fmla="*/ 195424 h 1164592"/>
              <a:gd name="connsiteX113" fmla="*/ 520471 w 825271"/>
              <a:gd name="connsiteY113" fmla="*/ 185899 h 1164592"/>
              <a:gd name="connsiteX114" fmla="*/ 513327 w 825271"/>
              <a:gd name="connsiteY114" fmla="*/ 173992 h 1164592"/>
              <a:gd name="connsiteX115" fmla="*/ 508564 w 825271"/>
              <a:gd name="connsiteY115" fmla="*/ 164467 h 1164592"/>
              <a:gd name="connsiteX116" fmla="*/ 506183 w 825271"/>
              <a:gd name="connsiteY116" fmla="*/ 157324 h 1164592"/>
              <a:gd name="connsiteX117" fmla="*/ 496658 w 825271"/>
              <a:gd name="connsiteY117" fmla="*/ 150180 h 1164592"/>
              <a:gd name="connsiteX118" fmla="*/ 475227 w 825271"/>
              <a:gd name="connsiteY118" fmla="*/ 138274 h 1164592"/>
              <a:gd name="connsiteX119" fmla="*/ 468083 w 825271"/>
              <a:gd name="connsiteY119" fmla="*/ 135892 h 1164592"/>
              <a:gd name="connsiteX120" fmla="*/ 451414 w 825271"/>
              <a:gd name="connsiteY120" fmla="*/ 133511 h 1164592"/>
              <a:gd name="connsiteX121" fmla="*/ 444271 w 825271"/>
              <a:gd name="connsiteY121" fmla="*/ 131130 h 1164592"/>
              <a:gd name="connsiteX122" fmla="*/ 437127 w 825271"/>
              <a:gd name="connsiteY122" fmla="*/ 123986 h 1164592"/>
              <a:gd name="connsiteX123" fmla="*/ 429983 w 825271"/>
              <a:gd name="connsiteY123" fmla="*/ 119224 h 1164592"/>
              <a:gd name="connsiteX124" fmla="*/ 427602 w 825271"/>
              <a:gd name="connsiteY124" fmla="*/ 112080 h 1164592"/>
              <a:gd name="connsiteX125" fmla="*/ 408552 w 825271"/>
              <a:gd name="connsiteY125" fmla="*/ 88267 h 1164592"/>
              <a:gd name="connsiteX126" fmla="*/ 403789 w 825271"/>
              <a:gd name="connsiteY126" fmla="*/ 81124 h 1164592"/>
              <a:gd name="connsiteX127" fmla="*/ 394264 w 825271"/>
              <a:gd name="connsiteY127" fmla="*/ 71599 h 1164592"/>
              <a:gd name="connsiteX128" fmla="*/ 389502 w 825271"/>
              <a:gd name="connsiteY128" fmla="*/ 64455 h 1164592"/>
              <a:gd name="connsiteX129" fmla="*/ 375214 w 825271"/>
              <a:gd name="connsiteY129" fmla="*/ 62074 h 1164592"/>
              <a:gd name="connsiteX130" fmla="*/ 349021 w 825271"/>
              <a:gd name="connsiteY130" fmla="*/ 57311 h 1164592"/>
              <a:gd name="connsiteX131" fmla="*/ 284727 w 825271"/>
              <a:gd name="connsiteY131" fmla="*/ 52549 h 1164592"/>
              <a:gd name="connsiteX132" fmla="*/ 282346 w 825271"/>
              <a:gd name="connsiteY132" fmla="*/ 43024 h 1164592"/>
              <a:gd name="connsiteX133" fmla="*/ 279964 w 825271"/>
              <a:gd name="connsiteY133" fmla="*/ 14449 h 1164592"/>
              <a:gd name="connsiteX134" fmla="*/ 272821 w 825271"/>
              <a:gd name="connsiteY134" fmla="*/ 12067 h 1164592"/>
              <a:gd name="connsiteX135" fmla="*/ 246627 w 825271"/>
              <a:gd name="connsiteY135" fmla="*/ 16830 h 1164592"/>
              <a:gd name="connsiteX136" fmla="*/ 234721 w 825271"/>
              <a:gd name="connsiteY136" fmla="*/ 23974 h 1164592"/>
              <a:gd name="connsiteX137" fmla="*/ 196621 w 825271"/>
              <a:gd name="connsiteY137" fmla="*/ 19211 h 1164592"/>
              <a:gd name="connsiteX138" fmla="*/ 189477 w 825271"/>
              <a:gd name="connsiteY138" fmla="*/ 14449 h 1164592"/>
              <a:gd name="connsiteX139" fmla="*/ 177571 w 825271"/>
              <a:gd name="connsiteY139" fmla="*/ 12067 h 1164592"/>
              <a:gd name="connsiteX140" fmla="*/ 170427 w 825271"/>
              <a:gd name="connsiteY140" fmla="*/ 9686 h 1164592"/>
              <a:gd name="connsiteX141" fmla="*/ 153758 w 825271"/>
              <a:gd name="connsiteY141" fmla="*/ 4924 h 1164592"/>
              <a:gd name="connsiteX142" fmla="*/ 156139 w 825271"/>
              <a:gd name="connsiteY142" fmla="*/ 161 h 1164592"/>
              <a:gd name="connsiteX0" fmla="*/ 156139 w 825271"/>
              <a:gd name="connsiteY0" fmla="*/ 161 h 1164592"/>
              <a:gd name="connsiteX1" fmla="*/ 148996 w 825271"/>
              <a:gd name="connsiteY1" fmla="*/ 12067 h 1164592"/>
              <a:gd name="connsiteX2" fmla="*/ 144233 w 825271"/>
              <a:gd name="connsiteY2" fmla="*/ 19211 h 1164592"/>
              <a:gd name="connsiteX3" fmla="*/ 153758 w 825271"/>
              <a:gd name="connsiteY3" fmla="*/ 112080 h 1164592"/>
              <a:gd name="connsiteX4" fmla="*/ 134708 w 825271"/>
              <a:gd name="connsiteY4" fmla="*/ 159705 h 1164592"/>
              <a:gd name="connsiteX5" fmla="*/ 113277 w 825271"/>
              <a:gd name="connsiteY5" fmla="*/ 207330 h 1164592"/>
              <a:gd name="connsiteX6" fmla="*/ 63270 w 825271"/>
              <a:gd name="connsiteY6" fmla="*/ 254955 h 1164592"/>
              <a:gd name="connsiteX7" fmla="*/ 32314 w 825271"/>
              <a:gd name="connsiteY7" fmla="*/ 335917 h 1164592"/>
              <a:gd name="connsiteX8" fmla="*/ 27552 w 825271"/>
              <a:gd name="connsiteY8" fmla="*/ 378780 h 1164592"/>
              <a:gd name="connsiteX9" fmla="*/ 6121 w 825271"/>
              <a:gd name="connsiteY9" fmla="*/ 445455 h 1164592"/>
              <a:gd name="connsiteX10" fmla="*/ 1358 w 825271"/>
              <a:gd name="connsiteY10" fmla="*/ 514511 h 1164592"/>
              <a:gd name="connsiteX11" fmla="*/ 3739 w 825271"/>
              <a:gd name="connsiteY11" fmla="*/ 554992 h 1164592"/>
              <a:gd name="connsiteX12" fmla="*/ 51365 w 825271"/>
              <a:gd name="connsiteY12" fmla="*/ 595474 h 1164592"/>
              <a:gd name="connsiteX13" fmla="*/ 56127 w 825271"/>
              <a:gd name="connsiteY13" fmla="*/ 657386 h 1164592"/>
              <a:gd name="connsiteX14" fmla="*/ 70414 w 825271"/>
              <a:gd name="connsiteY14" fmla="*/ 685961 h 1164592"/>
              <a:gd name="connsiteX15" fmla="*/ 151377 w 825271"/>
              <a:gd name="connsiteY15" fmla="*/ 724061 h 1164592"/>
              <a:gd name="connsiteX16" fmla="*/ 191858 w 825271"/>
              <a:gd name="connsiteY16" fmla="*/ 764542 h 1164592"/>
              <a:gd name="connsiteX17" fmla="*/ 215671 w 825271"/>
              <a:gd name="connsiteY17" fmla="*/ 828836 h 1164592"/>
              <a:gd name="connsiteX18" fmla="*/ 244246 w 825271"/>
              <a:gd name="connsiteY18" fmla="*/ 890749 h 1164592"/>
              <a:gd name="connsiteX19" fmla="*/ 277583 w 825271"/>
              <a:gd name="connsiteY19" fmla="*/ 952661 h 1164592"/>
              <a:gd name="connsiteX20" fmla="*/ 313302 w 825271"/>
              <a:gd name="connsiteY20" fmla="*/ 985999 h 1164592"/>
              <a:gd name="connsiteX21" fmla="*/ 291871 w 825271"/>
              <a:gd name="connsiteY21" fmla="*/ 1009811 h 1164592"/>
              <a:gd name="connsiteX22" fmla="*/ 341877 w 825271"/>
              <a:gd name="connsiteY22" fmla="*/ 1036005 h 1164592"/>
              <a:gd name="connsiteX23" fmla="*/ 363308 w 825271"/>
              <a:gd name="connsiteY23" fmla="*/ 1019336 h 1164592"/>
              <a:gd name="connsiteX24" fmla="*/ 379977 w 825271"/>
              <a:gd name="connsiteY24" fmla="*/ 1028861 h 1164592"/>
              <a:gd name="connsiteX25" fmla="*/ 382358 w 825271"/>
              <a:gd name="connsiteY25" fmla="*/ 1038386 h 1164592"/>
              <a:gd name="connsiteX26" fmla="*/ 379977 w 825271"/>
              <a:gd name="connsiteY26" fmla="*/ 1059817 h 1164592"/>
              <a:gd name="connsiteX27" fmla="*/ 370452 w 825271"/>
              <a:gd name="connsiteY27" fmla="*/ 1069342 h 1164592"/>
              <a:gd name="connsiteX28" fmla="*/ 356164 w 825271"/>
              <a:gd name="connsiteY28" fmla="*/ 1076486 h 1164592"/>
              <a:gd name="connsiteX29" fmla="*/ 337114 w 825271"/>
              <a:gd name="connsiteY29" fmla="*/ 1095536 h 1164592"/>
              <a:gd name="connsiteX30" fmla="*/ 341877 w 825271"/>
              <a:gd name="connsiteY30" fmla="*/ 1116967 h 1164592"/>
              <a:gd name="connsiteX31" fmla="*/ 360927 w 825271"/>
              <a:gd name="connsiteY31" fmla="*/ 1126492 h 1164592"/>
              <a:gd name="connsiteX32" fmla="*/ 368071 w 825271"/>
              <a:gd name="connsiteY32" fmla="*/ 1131255 h 1164592"/>
              <a:gd name="connsiteX33" fmla="*/ 377596 w 825271"/>
              <a:gd name="connsiteY33" fmla="*/ 1136017 h 1164592"/>
              <a:gd name="connsiteX34" fmla="*/ 394264 w 825271"/>
              <a:gd name="connsiteY34" fmla="*/ 1150305 h 1164592"/>
              <a:gd name="connsiteX35" fmla="*/ 401408 w 825271"/>
              <a:gd name="connsiteY35" fmla="*/ 1159830 h 1164592"/>
              <a:gd name="connsiteX36" fmla="*/ 410933 w 825271"/>
              <a:gd name="connsiteY36" fmla="*/ 1164592 h 1164592"/>
              <a:gd name="connsiteX37" fmla="*/ 434746 w 825271"/>
              <a:gd name="connsiteY37" fmla="*/ 1159830 h 1164592"/>
              <a:gd name="connsiteX38" fmla="*/ 441889 w 825271"/>
              <a:gd name="connsiteY38" fmla="*/ 1152686 h 1164592"/>
              <a:gd name="connsiteX39" fmla="*/ 451414 w 825271"/>
              <a:gd name="connsiteY39" fmla="*/ 1145542 h 1164592"/>
              <a:gd name="connsiteX40" fmla="*/ 472846 w 825271"/>
              <a:gd name="connsiteY40" fmla="*/ 1136017 h 1164592"/>
              <a:gd name="connsiteX41" fmla="*/ 494277 w 825271"/>
              <a:gd name="connsiteY41" fmla="*/ 1126492 h 1164592"/>
              <a:gd name="connsiteX42" fmla="*/ 584764 w 825271"/>
              <a:gd name="connsiteY42" fmla="*/ 1121730 h 1164592"/>
              <a:gd name="connsiteX43" fmla="*/ 596671 w 825271"/>
              <a:gd name="connsiteY43" fmla="*/ 1119349 h 1164592"/>
              <a:gd name="connsiteX44" fmla="*/ 606196 w 825271"/>
              <a:gd name="connsiteY44" fmla="*/ 1114586 h 1164592"/>
              <a:gd name="connsiteX45" fmla="*/ 613339 w 825271"/>
              <a:gd name="connsiteY45" fmla="*/ 1112205 h 1164592"/>
              <a:gd name="connsiteX46" fmla="*/ 618102 w 825271"/>
              <a:gd name="connsiteY46" fmla="*/ 1102680 h 1164592"/>
              <a:gd name="connsiteX47" fmla="*/ 620483 w 825271"/>
              <a:gd name="connsiteY47" fmla="*/ 1093155 h 1164592"/>
              <a:gd name="connsiteX48" fmla="*/ 608577 w 825271"/>
              <a:gd name="connsiteY48" fmla="*/ 1078867 h 1164592"/>
              <a:gd name="connsiteX49" fmla="*/ 603814 w 825271"/>
              <a:gd name="connsiteY49" fmla="*/ 1071724 h 1164592"/>
              <a:gd name="connsiteX50" fmla="*/ 601433 w 825271"/>
              <a:gd name="connsiteY50" fmla="*/ 1024099 h 1164592"/>
              <a:gd name="connsiteX51" fmla="*/ 603814 w 825271"/>
              <a:gd name="connsiteY51" fmla="*/ 1014574 h 1164592"/>
              <a:gd name="connsiteX52" fmla="*/ 608577 w 825271"/>
              <a:gd name="connsiteY52" fmla="*/ 1007430 h 1164592"/>
              <a:gd name="connsiteX53" fmla="*/ 618102 w 825271"/>
              <a:gd name="connsiteY53" fmla="*/ 988380 h 1164592"/>
              <a:gd name="connsiteX54" fmla="*/ 613339 w 825271"/>
              <a:gd name="connsiteY54" fmla="*/ 945517 h 1164592"/>
              <a:gd name="connsiteX55" fmla="*/ 606196 w 825271"/>
              <a:gd name="connsiteY55" fmla="*/ 933611 h 1164592"/>
              <a:gd name="connsiteX56" fmla="*/ 601433 w 825271"/>
              <a:gd name="connsiteY56" fmla="*/ 890749 h 1164592"/>
              <a:gd name="connsiteX57" fmla="*/ 603814 w 825271"/>
              <a:gd name="connsiteY57" fmla="*/ 850267 h 1164592"/>
              <a:gd name="connsiteX58" fmla="*/ 620483 w 825271"/>
              <a:gd name="connsiteY58" fmla="*/ 831217 h 1164592"/>
              <a:gd name="connsiteX59" fmla="*/ 627627 w 825271"/>
              <a:gd name="connsiteY59" fmla="*/ 826455 h 1164592"/>
              <a:gd name="connsiteX60" fmla="*/ 641914 w 825271"/>
              <a:gd name="connsiteY60" fmla="*/ 821692 h 1164592"/>
              <a:gd name="connsiteX61" fmla="*/ 653821 w 825271"/>
              <a:gd name="connsiteY61" fmla="*/ 814549 h 1164592"/>
              <a:gd name="connsiteX62" fmla="*/ 672871 w 825271"/>
              <a:gd name="connsiteY62" fmla="*/ 809786 h 1164592"/>
              <a:gd name="connsiteX63" fmla="*/ 680014 w 825271"/>
              <a:gd name="connsiteY63" fmla="*/ 807405 h 1164592"/>
              <a:gd name="connsiteX64" fmla="*/ 680014 w 825271"/>
              <a:gd name="connsiteY64" fmla="*/ 709774 h 1164592"/>
              <a:gd name="connsiteX65" fmla="*/ 663346 w 825271"/>
              <a:gd name="connsiteY65" fmla="*/ 697867 h 1164592"/>
              <a:gd name="connsiteX66" fmla="*/ 665727 w 825271"/>
              <a:gd name="connsiteY66" fmla="*/ 685961 h 1164592"/>
              <a:gd name="connsiteX67" fmla="*/ 682396 w 825271"/>
              <a:gd name="connsiteY67" fmla="*/ 688342 h 1164592"/>
              <a:gd name="connsiteX68" fmla="*/ 706208 w 825271"/>
              <a:gd name="connsiteY68" fmla="*/ 685961 h 1164592"/>
              <a:gd name="connsiteX69" fmla="*/ 713352 w 825271"/>
              <a:gd name="connsiteY69" fmla="*/ 678817 h 1164592"/>
              <a:gd name="connsiteX70" fmla="*/ 718114 w 825271"/>
              <a:gd name="connsiteY70" fmla="*/ 671674 h 1164592"/>
              <a:gd name="connsiteX71" fmla="*/ 737164 w 825271"/>
              <a:gd name="connsiteY71" fmla="*/ 662149 h 1164592"/>
              <a:gd name="connsiteX72" fmla="*/ 763358 w 825271"/>
              <a:gd name="connsiteY72" fmla="*/ 640717 h 1164592"/>
              <a:gd name="connsiteX73" fmla="*/ 782408 w 825271"/>
              <a:gd name="connsiteY73" fmla="*/ 635955 h 1164592"/>
              <a:gd name="connsiteX74" fmla="*/ 791933 w 825271"/>
              <a:gd name="connsiteY74" fmla="*/ 631192 h 1164592"/>
              <a:gd name="connsiteX75" fmla="*/ 808602 w 825271"/>
              <a:gd name="connsiteY75" fmla="*/ 626430 h 1164592"/>
              <a:gd name="connsiteX76" fmla="*/ 813364 w 825271"/>
              <a:gd name="connsiteY76" fmla="*/ 619286 h 1164592"/>
              <a:gd name="connsiteX77" fmla="*/ 820508 w 825271"/>
              <a:gd name="connsiteY77" fmla="*/ 612142 h 1164592"/>
              <a:gd name="connsiteX78" fmla="*/ 825271 w 825271"/>
              <a:gd name="connsiteY78" fmla="*/ 602617 h 1164592"/>
              <a:gd name="connsiteX79" fmla="*/ 820508 w 825271"/>
              <a:gd name="connsiteY79" fmla="*/ 593092 h 1164592"/>
              <a:gd name="connsiteX80" fmla="*/ 810983 w 825271"/>
              <a:gd name="connsiteY80" fmla="*/ 590711 h 1164592"/>
              <a:gd name="connsiteX81" fmla="*/ 799077 w 825271"/>
              <a:gd name="connsiteY81" fmla="*/ 588330 h 1164592"/>
              <a:gd name="connsiteX82" fmla="*/ 796696 w 825271"/>
              <a:gd name="connsiteY82" fmla="*/ 581186 h 1164592"/>
              <a:gd name="connsiteX83" fmla="*/ 791933 w 825271"/>
              <a:gd name="connsiteY83" fmla="*/ 574042 h 1164592"/>
              <a:gd name="connsiteX84" fmla="*/ 789552 w 825271"/>
              <a:gd name="connsiteY84" fmla="*/ 562136 h 1164592"/>
              <a:gd name="connsiteX85" fmla="*/ 787171 w 825271"/>
              <a:gd name="connsiteY85" fmla="*/ 554992 h 1164592"/>
              <a:gd name="connsiteX86" fmla="*/ 794314 w 825271"/>
              <a:gd name="connsiteY86" fmla="*/ 547849 h 1164592"/>
              <a:gd name="connsiteX87" fmla="*/ 780027 w 825271"/>
              <a:gd name="connsiteY87" fmla="*/ 538324 h 1164592"/>
              <a:gd name="connsiteX88" fmla="*/ 770502 w 825271"/>
              <a:gd name="connsiteY88" fmla="*/ 524036 h 1164592"/>
              <a:gd name="connsiteX89" fmla="*/ 765739 w 825271"/>
              <a:gd name="connsiteY89" fmla="*/ 504986 h 1164592"/>
              <a:gd name="connsiteX90" fmla="*/ 763358 w 825271"/>
              <a:gd name="connsiteY90" fmla="*/ 495461 h 1164592"/>
              <a:gd name="connsiteX91" fmla="*/ 758596 w 825271"/>
              <a:gd name="connsiteY91" fmla="*/ 481174 h 1164592"/>
              <a:gd name="connsiteX92" fmla="*/ 732402 w 825271"/>
              <a:gd name="connsiteY92" fmla="*/ 469267 h 1164592"/>
              <a:gd name="connsiteX93" fmla="*/ 718114 w 825271"/>
              <a:gd name="connsiteY93" fmla="*/ 464505 h 1164592"/>
              <a:gd name="connsiteX94" fmla="*/ 710971 w 825271"/>
              <a:gd name="connsiteY94" fmla="*/ 459742 h 1164592"/>
              <a:gd name="connsiteX95" fmla="*/ 684777 w 825271"/>
              <a:gd name="connsiteY95" fmla="*/ 450217 h 1164592"/>
              <a:gd name="connsiteX96" fmla="*/ 670489 w 825271"/>
              <a:gd name="connsiteY96" fmla="*/ 435930 h 1164592"/>
              <a:gd name="connsiteX97" fmla="*/ 663346 w 825271"/>
              <a:gd name="connsiteY97" fmla="*/ 428786 h 1164592"/>
              <a:gd name="connsiteX98" fmla="*/ 658583 w 825271"/>
              <a:gd name="connsiteY98" fmla="*/ 407355 h 1164592"/>
              <a:gd name="connsiteX99" fmla="*/ 656202 w 825271"/>
              <a:gd name="connsiteY99" fmla="*/ 397830 h 1164592"/>
              <a:gd name="connsiteX100" fmla="*/ 651439 w 825271"/>
              <a:gd name="connsiteY100" fmla="*/ 362111 h 1164592"/>
              <a:gd name="connsiteX101" fmla="*/ 637152 w 825271"/>
              <a:gd name="connsiteY101" fmla="*/ 333536 h 1164592"/>
              <a:gd name="connsiteX102" fmla="*/ 632389 w 825271"/>
              <a:gd name="connsiteY102" fmla="*/ 324011 h 1164592"/>
              <a:gd name="connsiteX103" fmla="*/ 627627 w 825271"/>
              <a:gd name="connsiteY103" fmla="*/ 312105 h 1164592"/>
              <a:gd name="connsiteX104" fmla="*/ 618102 w 825271"/>
              <a:gd name="connsiteY104" fmla="*/ 300199 h 1164592"/>
              <a:gd name="connsiteX105" fmla="*/ 615721 w 825271"/>
              <a:gd name="connsiteY105" fmla="*/ 293055 h 1164592"/>
              <a:gd name="connsiteX106" fmla="*/ 603814 w 825271"/>
              <a:gd name="connsiteY106" fmla="*/ 276386 h 1164592"/>
              <a:gd name="connsiteX107" fmla="*/ 589527 w 825271"/>
              <a:gd name="connsiteY107" fmla="*/ 254955 h 1164592"/>
              <a:gd name="connsiteX108" fmla="*/ 565714 w 825271"/>
              <a:gd name="connsiteY108" fmla="*/ 243049 h 1164592"/>
              <a:gd name="connsiteX109" fmla="*/ 546664 w 825271"/>
              <a:gd name="connsiteY109" fmla="*/ 233524 h 1164592"/>
              <a:gd name="connsiteX110" fmla="*/ 532377 w 825271"/>
              <a:gd name="connsiteY110" fmla="*/ 216855 h 1164592"/>
              <a:gd name="connsiteX111" fmla="*/ 522852 w 825271"/>
              <a:gd name="connsiteY111" fmla="*/ 195424 h 1164592"/>
              <a:gd name="connsiteX112" fmla="*/ 520471 w 825271"/>
              <a:gd name="connsiteY112" fmla="*/ 185899 h 1164592"/>
              <a:gd name="connsiteX113" fmla="*/ 513327 w 825271"/>
              <a:gd name="connsiteY113" fmla="*/ 173992 h 1164592"/>
              <a:gd name="connsiteX114" fmla="*/ 508564 w 825271"/>
              <a:gd name="connsiteY114" fmla="*/ 164467 h 1164592"/>
              <a:gd name="connsiteX115" fmla="*/ 506183 w 825271"/>
              <a:gd name="connsiteY115" fmla="*/ 157324 h 1164592"/>
              <a:gd name="connsiteX116" fmla="*/ 496658 w 825271"/>
              <a:gd name="connsiteY116" fmla="*/ 150180 h 1164592"/>
              <a:gd name="connsiteX117" fmla="*/ 475227 w 825271"/>
              <a:gd name="connsiteY117" fmla="*/ 138274 h 1164592"/>
              <a:gd name="connsiteX118" fmla="*/ 468083 w 825271"/>
              <a:gd name="connsiteY118" fmla="*/ 135892 h 1164592"/>
              <a:gd name="connsiteX119" fmla="*/ 451414 w 825271"/>
              <a:gd name="connsiteY119" fmla="*/ 133511 h 1164592"/>
              <a:gd name="connsiteX120" fmla="*/ 444271 w 825271"/>
              <a:gd name="connsiteY120" fmla="*/ 131130 h 1164592"/>
              <a:gd name="connsiteX121" fmla="*/ 437127 w 825271"/>
              <a:gd name="connsiteY121" fmla="*/ 123986 h 1164592"/>
              <a:gd name="connsiteX122" fmla="*/ 429983 w 825271"/>
              <a:gd name="connsiteY122" fmla="*/ 119224 h 1164592"/>
              <a:gd name="connsiteX123" fmla="*/ 427602 w 825271"/>
              <a:gd name="connsiteY123" fmla="*/ 112080 h 1164592"/>
              <a:gd name="connsiteX124" fmla="*/ 408552 w 825271"/>
              <a:gd name="connsiteY124" fmla="*/ 88267 h 1164592"/>
              <a:gd name="connsiteX125" fmla="*/ 403789 w 825271"/>
              <a:gd name="connsiteY125" fmla="*/ 81124 h 1164592"/>
              <a:gd name="connsiteX126" fmla="*/ 394264 w 825271"/>
              <a:gd name="connsiteY126" fmla="*/ 71599 h 1164592"/>
              <a:gd name="connsiteX127" fmla="*/ 389502 w 825271"/>
              <a:gd name="connsiteY127" fmla="*/ 64455 h 1164592"/>
              <a:gd name="connsiteX128" fmla="*/ 375214 w 825271"/>
              <a:gd name="connsiteY128" fmla="*/ 62074 h 1164592"/>
              <a:gd name="connsiteX129" fmla="*/ 349021 w 825271"/>
              <a:gd name="connsiteY129" fmla="*/ 57311 h 1164592"/>
              <a:gd name="connsiteX130" fmla="*/ 284727 w 825271"/>
              <a:gd name="connsiteY130" fmla="*/ 52549 h 1164592"/>
              <a:gd name="connsiteX131" fmla="*/ 282346 w 825271"/>
              <a:gd name="connsiteY131" fmla="*/ 43024 h 1164592"/>
              <a:gd name="connsiteX132" fmla="*/ 279964 w 825271"/>
              <a:gd name="connsiteY132" fmla="*/ 14449 h 1164592"/>
              <a:gd name="connsiteX133" fmla="*/ 272821 w 825271"/>
              <a:gd name="connsiteY133" fmla="*/ 12067 h 1164592"/>
              <a:gd name="connsiteX134" fmla="*/ 246627 w 825271"/>
              <a:gd name="connsiteY134" fmla="*/ 16830 h 1164592"/>
              <a:gd name="connsiteX135" fmla="*/ 234721 w 825271"/>
              <a:gd name="connsiteY135" fmla="*/ 23974 h 1164592"/>
              <a:gd name="connsiteX136" fmla="*/ 196621 w 825271"/>
              <a:gd name="connsiteY136" fmla="*/ 19211 h 1164592"/>
              <a:gd name="connsiteX137" fmla="*/ 189477 w 825271"/>
              <a:gd name="connsiteY137" fmla="*/ 14449 h 1164592"/>
              <a:gd name="connsiteX138" fmla="*/ 177571 w 825271"/>
              <a:gd name="connsiteY138" fmla="*/ 12067 h 1164592"/>
              <a:gd name="connsiteX139" fmla="*/ 170427 w 825271"/>
              <a:gd name="connsiteY139" fmla="*/ 9686 h 1164592"/>
              <a:gd name="connsiteX140" fmla="*/ 153758 w 825271"/>
              <a:gd name="connsiteY140" fmla="*/ 4924 h 1164592"/>
              <a:gd name="connsiteX141" fmla="*/ 156139 w 825271"/>
              <a:gd name="connsiteY141" fmla="*/ 161 h 1164592"/>
              <a:gd name="connsiteX0" fmla="*/ 156139 w 825271"/>
              <a:gd name="connsiteY0" fmla="*/ 161 h 1164592"/>
              <a:gd name="connsiteX1" fmla="*/ 148996 w 825271"/>
              <a:gd name="connsiteY1" fmla="*/ 12067 h 1164592"/>
              <a:gd name="connsiteX2" fmla="*/ 144233 w 825271"/>
              <a:gd name="connsiteY2" fmla="*/ 19211 h 1164592"/>
              <a:gd name="connsiteX3" fmla="*/ 153758 w 825271"/>
              <a:gd name="connsiteY3" fmla="*/ 112080 h 1164592"/>
              <a:gd name="connsiteX4" fmla="*/ 134708 w 825271"/>
              <a:gd name="connsiteY4" fmla="*/ 159705 h 1164592"/>
              <a:gd name="connsiteX5" fmla="*/ 113277 w 825271"/>
              <a:gd name="connsiteY5" fmla="*/ 207330 h 1164592"/>
              <a:gd name="connsiteX6" fmla="*/ 63270 w 825271"/>
              <a:gd name="connsiteY6" fmla="*/ 254955 h 1164592"/>
              <a:gd name="connsiteX7" fmla="*/ 32314 w 825271"/>
              <a:gd name="connsiteY7" fmla="*/ 335917 h 1164592"/>
              <a:gd name="connsiteX8" fmla="*/ 27552 w 825271"/>
              <a:gd name="connsiteY8" fmla="*/ 378780 h 1164592"/>
              <a:gd name="connsiteX9" fmla="*/ 6121 w 825271"/>
              <a:gd name="connsiteY9" fmla="*/ 445455 h 1164592"/>
              <a:gd name="connsiteX10" fmla="*/ 1358 w 825271"/>
              <a:gd name="connsiteY10" fmla="*/ 514511 h 1164592"/>
              <a:gd name="connsiteX11" fmla="*/ 3739 w 825271"/>
              <a:gd name="connsiteY11" fmla="*/ 554992 h 1164592"/>
              <a:gd name="connsiteX12" fmla="*/ 51365 w 825271"/>
              <a:gd name="connsiteY12" fmla="*/ 595474 h 1164592"/>
              <a:gd name="connsiteX13" fmla="*/ 56127 w 825271"/>
              <a:gd name="connsiteY13" fmla="*/ 657386 h 1164592"/>
              <a:gd name="connsiteX14" fmla="*/ 70414 w 825271"/>
              <a:gd name="connsiteY14" fmla="*/ 685961 h 1164592"/>
              <a:gd name="connsiteX15" fmla="*/ 151377 w 825271"/>
              <a:gd name="connsiteY15" fmla="*/ 724061 h 1164592"/>
              <a:gd name="connsiteX16" fmla="*/ 191858 w 825271"/>
              <a:gd name="connsiteY16" fmla="*/ 764542 h 1164592"/>
              <a:gd name="connsiteX17" fmla="*/ 215671 w 825271"/>
              <a:gd name="connsiteY17" fmla="*/ 828836 h 1164592"/>
              <a:gd name="connsiteX18" fmla="*/ 244246 w 825271"/>
              <a:gd name="connsiteY18" fmla="*/ 890749 h 1164592"/>
              <a:gd name="connsiteX19" fmla="*/ 277583 w 825271"/>
              <a:gd name="connsiteY19" fmla="*/ 952661 h 1164592"/>
              <a:gd name="connsiteX20" fmla="*/ 313302 w 825271"/>
              <a:gd name="connsiteY20" fmla="*/ 985999 h 1164592"/>
              <a:gd name="connsiteX21" fmla="*/ 341877 w 825271"/>
              <a:gd name="connsiteY21" fmla="*/ 1036005 h 1164592"/>
              <a:gd name="connsiteX22" fmla="*/ 363308 w 825271"/>
              <a:gd name="connsiteY22" fmla="*/ 1019336 h 1164592"/>
              <a:gd name="connsiteX23" fmla="*/ 379977 w 825271"/>
              <a:gd name="connsiteY23" fmla="*/ 1028861 h 1164592"/>
              <a:gd name="connsiteX24" fmla="*/ 382358 w 825271"/>
              <a:gd name="connsiteY24" fmla="*/ 1038386 h 1164592"/>
              <a:gd name="connsiteX25" fmla="*/ 379977 w 825271"/>
              <a:gd name="connsiteY25" fmla="*/ 1059817 h 1164592"/>
              <a:gd name="connsiteX26" fmla="*/ 370452 w 825271"/>
              <a:gd name="connsiteY26" fmla="*/ 1069342 h 1164592"/>
              <a:gd name="connsiteX27" fmla="*/ 356164 w 825271"/>
              <a:gd name="connsiteY27" fmla="*/ 1076486 h 1164592"/>
              <a:gd name="connsiteX28" fmla="*/ 337114 w 825271"/>
              <a:gd name="connsiteY28" fmla="*/ 1095536 h 1164592"/>
              <a:gd name="connsiteX29" fmla="*/ 341877 w 825271"/>
              <a:gd name="connsiteY29" fmla="*/ 1116967 h 1164592"/>
              <a:gd name="connsiteX30" fmla="*/ 360927 w 825271"/>
              <a:gd name="connsiteY30" fmla="*/ 1126492 h 1164592"/>
              <a:gd name="connsiteX31" fmla="*/ 368071 w 825271"/>
              <a:gd name="connsiteY31" fmla="*/ 1131255 h 1164592"/>
              <a:gd name="connsiteX32" fmla="*/ 377596 w 825271"/>
              <a:gd name="connsiteY32" fmla="*/ 1136017 h 1164592"/>
              <a:gd name="connsiteX33" fmla="*/ 394264 w 825271"/>
              <a:gd name="connsiteY33" fmla="*/ 1150305 h 1164592"/>
              <a:gd name="connsiteX34" fmla="*/ 401408 w 825271"/>
              <a:gd name="connsiteY34" fmla="*/ 1159830 h 1164592"/>
              <a:gd name="connsiteX35" fmla="*/ 410933 w 825271"/>
              <a:gd name="connsiteY35" fmla="*/ 1164592 h 1164592"/>
              <a:gd name="connsiteX36" fmla="*/ 434746 w 825271"/>
              <a:gd name="connsiteY36" fmla="*/ 1159830 h 1164592"/>
              <a:gd name="connsiteX37" fmla="*/ 441889 w 825271"/>
              <a:gd name="connsiteY37" fmla="*/ 1152686 h 1164592"/>
              <a:gd name="connsiteX38" fmla="*/ 451414 w 825271"/>
              <a:gd name="connsiteY38" fmla="*/ 1145542 h 1164592"/>
              <a:gd name="connsiteX39" fmla="*/ 472846 w 825271"/>
              <a:gd name="connsiteY39" fmla="*/ 1136017 h 1164592"/>
              <a:gd name="connsiteX40" fmla="*/ 494277 w 825271"/>
              <a:gd name="connsiteY40" fmla="*/ 1126492 h 1164592"/>
              <a:gd name="connsiteX41" fmla="*/ 584764 w 825271"/>
              <a:gd name="connsiteY41" fmla="*/ 1121730 h 1164592"/>
              <a:gd name="connsiteX42" fmla="*/ 596671 w 825271"/>
              <a:gd name="connsiteY42" fmla="*/ 1119349 h 1164592"/>
              <a:gd name="connsiteX43" fmla="*/ 606196 w 825271"/>
              <a:gd name="connsiteY43" fmla="*/ 1114586 h 1164592"/>
              <a:gd name="connsiteX44" fmla="*/ 613339 w 825271"/>
              <a:gd name="connsiteY44" fmla="*/ 1112205 h 1164592"/>
              <a:gd name="connsiteX45" fmla="*/ 618102 w 825271"/>
              <a:gd name="connsiteY45" fmla="*/ 1102680 h 1164592"/>
              <a:gd name="connsiteX46" fmla="*/ 620483 w 825271"/>
              <a:gd name="connsiteY46" fmla="*/ 1093155 h 1164592"/>
              <a:gd name="connsiteX47" fmla="*/ 608577 w 825271"/>
              <a:gd name="connsiteY47" fmla="*/ 1078867 h 1164592"/>
              <a:gd name="connsiteX48" fmla="*/ 603814 w 825271"/>
              <a:gd name="connsiteY48" fmla="*/ 1071724 h 1164592"/>
              <a:gd name="connsiteX49" fmla="*/ 601433 w 825271"/>
              <a:gd name="connsiteY49" fmla="*/ 1024099 h 1164592"/>
              <a:gd name="connsiteX50" fmla="*/ 603814 w 825271"/>
              <a:gd name="connsiteY50" fmla="*/ 1014574 h 1164592"/>
              <a:gd name="connsiteX51" fmla="*/ 608577 w 825271"/>
              <a:gd name="connsiteY51" fmla="*/ 1007430 h 1164592"/>
              <a:gd name="connsiteX52" fmla="*/ 618102 w 825271"/>
              <a:gd name="connsiteY52" fmla="*/ 988380 h 1164592"/>
              <a:gd name="connsiteX53" fmla="*/ 613339 w 825271"/>
              <a:gd name="connsiteY53" fmla="*/ 945517 h 1164592"/>
              <a:gd name="connsiteX54" fmla="*/ 606196 w 825271"/>
              <a:gd name="connsiteY54" fmla="*/ 933611 h 1164592"/>
              <a:gd name="connsiteX55" fmla="*/ 601433 w 825271"/>
              <a:gd name="connsiteY55" fmla="*/ 890749 h 1164592"/>
              <a:gd name="connsiteX56" fmla="*/ 603814 w 825271"/>
              <a:gd name="connsiteY56" fmla="*/ 850267 h 1164592"/>
              <a:gd name="connsiteX57" fmla="*/ 620483 w 825271"/>
              <a:gd name="connsiteY57" fmla="*/ 831217 h 1164592"/>
              <a:gd name="connsiteX58" fmla="*/ 627627 w 825271"/>
              <a:gd name="connsiteY58" fmla="*/ 826455 h 1164592"/>
              <a:gd name="connsiteX59" fmla="*/ 641914 w 825271"/>
              <a:gd name="connsiteY59" fmla="*/ 821692 h 1164592"/>
              <a:gd name="connsiteX60" fmla="*/ 653821 w 825271"/>
              <a:gd name="connsiteY60" fmla="*/ 814549 h 1164592"/>
              <a:gd name="connsiteX61" fmla="*/ 672871 w 825271"/>
              <a:gd name="connsiteY61" fmla="*/ 809786 h 1164592"/>
              <a:gd name="connsiteX62" fmla="*/ 680014 w 825271"/>
              <a:gd name="connsiteY62" fmla="*/ 807405 h 1164592"/>
              <a:gd name="connsiteX63" fmla="*/ 680014 w 825271"/>
              <a:gd name="connsiteY63" fmla="*/ 709774 h 1164592"/>
              <a:gd name="connsiteX64" fmla="*/ 663346 w 825271"/>
              <a:gd name="connsiteY64" fmla="*/ 697867 h 1164592"/>
              <a:gd name="connsiteX65" fmla="*/ 665727 w 825271"/>
              <a:gd name="connsiteY65" fmla="*/ 685961 h 1164592"/>
              <a:gd name="connsiteX66" fmla="*/ 682396 w 825271"/>
              <a:gd name="connsiteY66" fmla="*/ 688342 h 1164592"/>
              <a:gd name="connsiteX67" fmla="*/ 706208 w 825271"/>
              <a:gd name="connsiteY67" fmla="*/ 685961 h 1164592"/>
              <a:gd name="connsiteX68" fmla="*/ 713352 w 825271"/>
              <a:gd name="connsiteY68" fmla="*/ 678817 h 1164592"/>
              <a:gd name="connsiteX69" fmla="*/ 718114 w 825271"/>
              <a:gd name="connsiteY69" fmla="*/ 671674 h 1164592"/>
              <a:gd name="connsiteX70" fmla="*/ 737164 w 825271"/>
              <a:gd name="connsiteY70" fmla="*/ 662149 h 1164592"/>
              <a:gd name="connsiteX71" fmla="*/ 763358 w 825271"/>
              <a:gd name="connsiteY71" fmla="*/ 640717 h 1164592"/>
              <a:gd name="connsiteX72" fmla="*/ 782408 w 825271"/>
              <a:gd name="connsiteY72" fmla="*/ 635955 h 1164592"/>
              <a:gd name="connsiteX73" fmla="*/ 791933 w 825271"/>
              <a:gd name="connsiteY73" fmla="*/ 631192 h 1164592"/>
              <a:gd name="connsiteX74" fmla="*/ 808602 w 825271"/>
              <a:gd name="connsiteY74" fmla="*/ 626430 h 1164592"/>
              <a:gd name="connsiteX75" fmla="*/ 813364 w 825271"/>
              <a:gd name="connsiteY75" fmla="*/ 619286 h 1164592"/>
              <a:gd name="connsiteX76" fmla="*/ 820508 w 825271"/>
              <a:gd name="connsiteY76" fmla="*/ 612142 h 1164592"/>
              <a:gd name="connsiteX77" fmla="*/ 825271 w 825271"/>
              <a:gd name="connsiteY77" fmla="*/ 602617 h 1164592"/>
              <a:gd name="connsiteX78" fmla="*/ 820508 w 825271"/>
              <a:gd name="connsiteY78" fmla="*/ 593092 h 1164592"/>
              <a:gd name="connsiteX79" fmla="*/ 810983 w 825271"/>
              <a:gd name="connsiteY79" fmla="*/ 590711 h 1164592"/>
              <a:gd name="connsiteX80" fmla="*/ 799077 w 825271"/>
              <a:gd name="connsiteY80" fmla="*/ 588330 h 1164592"/>
              <a:gd name="connsiteX81" fmla="*/ 796696 w 825271"/>
              <a:gd name="connsiteY81" fmla="*/ 581186 h 1164592"/>
              <a:gd name="connsiteX82" fmla="*/ 791933 w 825271"/>
              <a:gd name="connsiteY82" fmla="*/ 574042 h 1164592"/>
              <a:gd name="connsiteX83" fmla="*/ 789552 w 825271"/>
              <a:gd name="connsiteY83" fmla="*/ 562136 h 1164592"/>
              <a:gd name="connsiteX84" fmla="*/ 787171 w 825271"/>
              <a:gd name="connsiteY84" fmla="*/ 554992 h 1164592"/>
              <a:gd name="connsiteX85" fmla="*/ 794314 w 825271"/>
              <a:gd name="connsiteY85" fmla="*/ 547849 h 1164592"/>
              <a:gd name="connsiteX86" fmla="*/ 780027 w 825271"/>
              <a:gd name="connsiteY86" fmla="*/ 538324 h 1164592"/>
              <a:gd name="connsiteX87" fmla="*/ 770502 w 825271"/>
              <a:gd name="connsiteY87" fmla="*/ 524036 h 1164592"/>
              <a:gd name="connsiteX88" fmla="*/ 765739 w 825271"/>
              <a:gd name="connsiteY88" fmla="*/ 504986 h 1164592"/>
              <a:gd name="connsiteX89" fmla="*/ 763358 w 825271"/>
              <a:gd name="connsiteY89" fmla="*/ 495461 h 1164592"/>
              <a:gd name="connsiteX90" fmla="*/ 758596 w 825271"/>
              <a:gd name="connsiteY90" fmla="*/ 481174 h 1164592"/>
              <a:gd name="connsiteX91" fmla="*/ 732402 w 825271"/>
              <a:gd name="connsiteY91" fmla="*/ 469267 h 1164592"/>
              <a:gd name="connsiteX92" fmla="*/ 718114 w 825271"/>
              <a:gd name="connsiteY92" fmla="*/ 464505 h 1164592"/>
              <a:gd name="connsiteX93" fmla="*/ 710971 w 825271"/>
              <a:gd name="connsiteY93" fmla="*/ 459742 h 1164592"/>
              <a:gd name="connsiteX94" fmla="*/ 684777 w 825271"/>
              <a:gd name="connsiteY94" fmla="*/ 450217 h 1164592"/>
              <a:gd name="connsiteX95" fmla="*/ 670489 w 825271"/>
              <a:gd name="connsiteY95" fmla="*/ 435930 h 1164592"/>
              <a:gd name="connsiteX96" fmla="*/ 663346 w 825271"/>
              <a:gd name="connsiteY96" fmla="*/ 428786 h 1164592"/>
              <a:gd name="connsiteX97" fmla="*/ 658583 w 825271"/>
              <a:gd name="connsiteY97" fmla="*/ 407355 h 1164592"/>
              <a:gd name="connsiteX98" fmla="*/ 656202 w 825271"/>
              <a:gd name="connsiteY98" fmla="*/ 397830 h 1164592"/>
              <a:gd name="connsiteX99" fmla="*/ 651439 w 825271"/>
              <a:gd name="connsiteY99" fmla="*/ 362111 h 1164592"/>
              <a:gd name="connsiteX100" fmla="*/ 637152 w 825271"/>
              <a:gd name="connsiteY100" fmla="*/ 333536 h 1164592"/>
              <a:gd name="connsiteX101" fmla="*/ 632389 w 825271"/>
              <a:gd name="connsiteY101" fmla="*/ 324011 h 1164592"/>
              <a:gd name="connsiteX102" fmla="*/ 627627 w 825271"/>
              <a:gd name="connsiteY102" fmla="*/ 312105 h 1164592"/>
              <a:gd name="connsiteX103" fmla="*/ 618102 w 825271"/>
              <a:gd name="connsiteY103" fmla="*/ 300199 h 1164592"/>
              <a:gd name="connsiteX104" fmla="*/ 615721 w 825271"/>
              <a:gd name="connsiteY104" fmla="*/ 293055 h 1164592"/>
              <a:gd name="connsiteX105" fmla="*/ 603814 w 825271"/>
              <a:gd name="connsiteY105" fmla="*/ 276386 h 1164592"/>
              <a:gd name="connsiteX106" fmla="*/ 589527 w 825271"/>
              <a:gd name="connsiteY106" fmla="*/ 254955 h 1164592"/>
              <a:gd name="connsiteX107" fmla="*/ 565714 w 825271"/>
              <a:gd name="connsiteY107" fmla="*/ 243049 h 1164592"/>
              <a:gd name="connsiteX108" fmla="*/ 546664 w 825271"/>
              <a:gd name="connsiteY108" fmla="*/ 233524 h 1164592"/>
              <a:gd name="connsiteX109" fmla="*/ 532377 w 825271"/>
              <a:gd name="connsiteY109" fmla="*/ 216855 h 1164592"/>
              <a:gd name="connsiteX110" fmla="*/ 522852 w 825271"/>
              <a:gd name="connsiteY110" fmla="*/ 195424 h 1164592"/>
              <a:gd name="connsiteX111" fmla="*/ 520471 w 825271"/>
              <a:gd name="connsiteY111" fmla="*/ 185899 h 1164592"/>
              <a:gd name="connsiteX112" fmla="*/ 513327 w 825271"/>
              <a:gd name="connsiteY112" fmla="*/ 173992 h 1164592"/>
              <a:gd name="connsiteX113" fmla="*/ 508564 w 825271"/>
              <a:gd name="connsiteY113" fmla="*/ 164467 h 1164592"/>
              <a:gd name="connsiteX114" fmla="*/ 506183 w 825271"/>
              <a:gd name="connsiteY114" fmla="*/ 157324 h 1164592"/>
              <a:gd name="connsiteX115" fmla="*/ 496658 w 825271"/>
              <a:gd name="connsiteY115" fmla="*/ 150180 h 1164592"/>
              <a:gd name="connsiteX116" fmla="*/ 475227 w 825271"/>
              <a:gd name="connsiteY116" fmla="*/ 138274 h 1164592"/>
              <a:gd name="connsiteX117" fmla="*/ 468083 w 825271"/>
              <a:gd name="connsiteY117" fmla="*/ 135892 h 1164592"/>
              <a:gd name="connsiteX118" fmla="*/ 451414 w 825271"/>
              <a:gd name="connsiteY118" fmla="*/ 133511 h 1164592"/>
              <a:gd name="connsiteX119" fmla="*/ 444271 w 825271"/>
              <a:gd name="connsiteY119" fmla="*/ 131130 h 1164592"/>
              <a:gd name="connsiteX120" fmla="*/ 437127 w 825271"/>
              <a:gd name="connsiteY120" fmla="*/ 123986 h 1164592"/>
              <a:gd name="connsiteX121" fmla="*/ 429983 w 825271"/>
              <a:gd name="connsiteY121" fmla="*/ 119224 h 1164592"/>
              <a:gd name="connsiteX122" fmla="*/ 427602 w 825271"/>
              <a:gd name="connsiteY122" fmla="*/ 112080 h 1164592"/>
              <a:gd name="connsiteX123" fmla="*/ 408552 w 825271"/>
              <a:gd name="connsiteY123" fmla="*/ 88267 h 1164592"/>
              <a:gd name="connsiteX124" fmla="*/ 403789 w 825271"/>
              <a:gd name="connsiteY124" fmla="*/ 81124 h 1164592"/>
              <a:gd name="connsiteX125" fmla="*/ 394264 w 825271"/>
              <a:gd name="connsiteY125" fmla="*/ 71599 h 1164592"/>
              <a:gd name="connsiteX126" fmla="*/ 389502 w 825271"/>
              <a:gd name="connsiteY126" fmla="*/ 64455 h 1164592"/>
              <a:gd name="connsiteX127" fmla="*/ 375214 w 825271"/>
              <a:gd name="connsiteY127" fmla="*/ 62074 h 1164592"/>
              <a:gd name="connsiteX128" fmla="*/ 349021 w 825271"/>
              <a:gd name="connsiteY128" fmla="*/ 57311 h 1164592"/>
              <a:gd name="connsiteX129" fmla="*/ 284727 w 825271"/>
              <a:gd name="connsiteY129" fmla="*/ 52549 h 1164592"/>
              <a:gd name="connsiteX130" fmla="*/ 282346 w 825271"/>
              <a:gd name="connsiteY130" fmla="*/ 43024 h 1164592"/>
              <a:gd name="connsiteX131" fmla="*/ 279964 w 825271"/>
              <a:gd name="connsiteY131" fmla="*/ 14449 h 1164592"/>
              <a:gd name="connsiteX132" fmla="*/ 272821 w 825271"/>
              <a:gd name="connsiteY132" fmla="*/ 12067 h 1164592"/>
              <a:gd name="connsiteX133" fmla="*/ 246627 w 825271"/>
              <a:gd name="connsiteY133" fmla="*/ 16830 h 1164592"/>
              <a:gd name="connsiteX134" fmla="*/ 234721 w 825271"/>
              <a:gd name="connsiteY134" fmla="*/ 23974 h 1164592"/>
              <a:gd name="connsiteX135" fmla="*/ 196621 w 825271"/>
              <a:gd name="connsiteY135" fmla="*/ 19211 h 1164592"/>
              <a:gd name="connsiteX136" fmla="*/ 189477 w 825271"/>
              <a:gd name="connsiteY136" fmla="*/ 14449 h 1164592"/>
              <a:gd name="connsiteX137" fmla="*/ 177571 w 825271"/>
              <a:gd name="connsiteY137" fmla="*/ 12067 h 1164592"/>
              <a:gd name="connsiteX138" fmla="*/ 170427 w 825271"/>
              <a:gd name="connsiteY138" fmla="*/ 9686 h 1164592"/>
              <a:gd name="connsiteX139" fmla="*/ 153758 w 825271"/>
              <a:gd name="connsiteY139" fmla="*/ 4924 h 1164592"/>
              <a:gd name="connsiteX140" fmla="*/ 156139 w 825271"/>
              <a:gd name="connsiteY140" fmla="*/ 161 h 1164592"/>
              <a:gd name="connsiteX0" fmla="*/ 156139 w 825271"/>
              <a:gd name="connsiteY0" fmla="*/ 161 h 1164592"/>
              <a:gd name="connsiteX1" fmla="*/ 148996 w 825271"/>
              <a:gd name="connsiteY1" fmla="*/ 12067 h 1164592"/>
              <a:gd name="connsiteX2" fmla="*/ 144233 w 825271"/>
              <a:gd name="connsiteY2" fmla="*/ 19211 h 1164592"/>
              <a:gd name="connsiteX3" fmla="*/ 153758 w 825271"/>
              <a:gd name="connsiteY3" fmla="*/ 112080 h 1164592"/>
              <a:gd name="connsiteX4" fmla="*/ 134708 w 825271"/>
              <a:gd name="connsiteY4" fmla="*/ 159705 h 1164592"/>
              <a:gd name="connsiteX5" fmla="*/ 113277 w 825271"/>
              <a:gd name="connsiteY5" fmla="*/ 207330 h 1164592"/>
              <a:gd name="connsiteX6" fmla="*/ 63270 w 825271"/>
              <a:gd name="connsiteY6" fmla="*/ 254955 h 1164592"/>
              <a:gd name="connsiteX7" fmla="*/ 32314 w 825271"/>
              <a:gd name="connsiteY7" fmla="*/ 335917 h 1164592"/>
              <a:gd name="connsiteX8" fmla="*/ 27552 w 825271"/>
              <a:gd name="connsiteY8" fmla="*/ 378780 h 1164592"/>
              <a:gd name="connsiteX9" fmla="*/ 6121 w 825271"/>
              <a:gd name="connsiteY9" fmla="*/ 445455 h 1164592"/>
              <a:gd name="connsiteX10" fmla="*/ 1358 w 825271"/>
              <a:gd name="connsiteY10" fmla="*/ 514511 h 1164592"/>
              <a:gd name="connsiteX11" fmla="*/ 3739 w 825271"/>
              <a:gd name="connsiteY11" fmla="*/ 554992 h 1164592"/>
              <a:gd name="connsiteX12" fmla="*/ 51365 w 825271"/>
              <a:gd name="connsiteY12" fmla="*/ 595474 h 1164592"/>
              <a:gd name="connsiteX13" fmla="*/ 56127 w 825271"/>
              <a:gd name="connsiteY13" fmla="*/ 657386 h 1164592"/>
              <a:gd name="connsiteX14" fmla="*/ 70414 w 825271"/>
              <a:gd name="connsiteY14" fmla="*/ 685961 h 1164592"/>
              <a:gd name="connsiteX15" fmla="*/ 151377 w 825271"/>
              <a:gd name="connsiteY15" fmla="*/ 724061 h 1164592"/>
              <a:gd name="connsiteX16" fmla="*/ 191858 w 825271"/>
              <a:gd name="connsiteY16" fmla="*/ 764542 h 1164592"/>
              <a:gd name="connsiteX17" fmla="*/ 215671 w 825271"/>
              <a:gd name="connsiteY17" fmla="*/ 828836 h 1164592"/>
              <a:gd name="connsiteX18" fmla="*/ 244246 w 825271"/>
              <a:gd name="connsiteY18" fmla="*/ 890749 h 1164592"/>
              <a:gd name="connsiteX19" fmla="*/ 277583 w 825271"/>
              <a:gd name="connsiteY19" fmla="*/ 952661 h 1164592"/>
              <a:gd name="connsiteX20" fmla="*/ 313302 w 825271"/>
              <a:gd name="connsiteY20" fmla="*/ 985999 h 1164592"/>
              <a:gd name="connsiteX21" fmla="*/ 327590 w 825271"/>
              <a:gd name="connsiteY21" fmla="*/ 1012192 h 1164592"/>
              <a:gd name="connsiteX22" fmla="*/ 341877 w 825271"/>
              <a:gd name="connsiteY22" fmla="*/ 1036005 h 1164592"/>
              <a:gd name="connsiteX23" fmla="*/ 363308 w 825271"/>
              <a:gd name="connsiteY23" fmla="*/ 1019336 h 1164592"/>
              <a:gd name="connsiteX24" fmla="*/ 379977 w 825271"/>
              <a:gd name="connsiteY24" fmla="*/ 1028861 h 1164592"/>
              <a:gd name="connsiteX25" fmla="*/ 382358 w 825271"/>
              <a:gd name="connsiteY25" fmla="*/ 1038386 h 1164592"/>
              <a:gd name="connsiteX26" fmla="*/ 379977 w 825271"/>
              <a:gd name="connsiteY26" fmla="*/ 1059817 h 1164592"/>
              <a:gd name="connsiteX27" fmla="*/ 370452 w 825271"/>
              <a:gd name="connsiteY27" fmla="*/ 1069342 h 1164592"/>
              <a:gd name="connsiteX28" fmla="*/ 356164 w 825271"/>
              <a:gd name="connsiteY28" fmla="*/ 1076486 h 1164592"/>
              <a:gd name="connsiteX29" fmla="*/ 337114 w 825271"/>
              <a:gd name="connsiteY29" fmla="*/ 1095536 h 1164592"/>
              <a:gd name="connsiteX30" fmla="*/ 341877 w 825271"/>
              <a:gd name="connsiteY30" fmla="*/ 1116967 h 1164592"/>
              <a:gd name="connsiteX31" fmla="*/ 360927 w 825271"/>
              <a:gd name="connsiteY31" fmla="*/ 1126492 h 1164592"/>
              <a:gd name="connsiteX32" fmla="*/ 368071 w 825271"/>
              <a:gd name="connsiteY32" fmla="*/ 1131255 h 1164592"/>
              <a:gd name="connsiteX33" fmla="*/ 377596 w 825271"/>
              <a:gd name="connsiteY33" fmla="*/ 1136017 h 1164592"/>
              <a:gd name="connsiteX34" fmla="*/ 394264 w 825271"/>
              <a:gd name="connsiteY34" fmla="*/ 1150305 h 1164592"/>
              <a:gd name="connsiteX35" fmla="*/ 401408 w 825271"/>
              <a:gd name="connsiteY35" fmla="*/ 1159830 h 1164592"/>
              <a:gd name="connsiteX36" fmla="*/ 410933 w 825271"/>
              <a:gd name="connsiteY36" fmla="*/ 1164592 h 1164592"/>
              <a:gd name="connsiteX37" fmla="*/ 434746 w 825271"/>
              <a:gd name="connsiteY37" fmla="*/ 1159830 h 1164592"/>
              <a:gd name="connsiteX38" fmla="*/ 441889 w 825271"/>
              <a:gd name="connsiteY38" fmla="*/ 1152686 h 1164592"/>
              <a:gd name="connsiteX39" fmla="*/ 451414 w 825271"/>
              <a:gd name="connsiteY39" fmla="*/ 1145542 h 1164592"/>
              <a:gd name="connsiteX40" fmla="*/ 472846 w 825271"/>
              <a:gd name="connsiteY40" fmla="*/ 1136017 h 1164592"/>
              <a:gd name="connsiteX41" fmla="*/ 494277 w 825271"/>
              <a:gd name="connsiteY41" fmla="*/ 1126492 h 1164592"/>
              <a:gd name="connsiteX42" fmla="*/ 584764 w 825271"/>
              <a:gd name="connsiteY42" fmla="*/ 1121730 h 1164592"/>
              <a:gd name="connsiteX43" fmla="*/ 596671 w 825271"/>
              <a:gd name="connsiteY43" fmla="*/ 1119349 h 1164592"/>
              <a:gd name="connsiteX44" fmla="*/ 606196 w 825271"/>
              <a:gd name="connsiteY44" fmla="*/ 1114586 h 1164592"/>
              <a:gd name="connsiteX45" fmla="*/ 613339 w 825271"/>
              <a:gd name="connsiteY45" fmla="*/ 1112205 h 1164592"/>
              <a:gd name="connsiteX46" fmla="*/ 618102 w 825271"/>
              <a:gd name="connsiteY46" fmla="*/ 1102680 h 1164592"/>
              <a:gd name="connsiteX47" fmla="*/ 620483 w 825271"/>
              <a:gd name="connsiteY47" fmla="*/ 1093155 h 1164592"/>
              <a:gd name="connsiteX48" fmla="*/ 608577 w 825271"/>
              <a:gd name="connsiteY48" fmla="*/ 1078867 h 1164592"/>
              <a:gd name="connsiteX49" fmla="*/ 603814 w 825271"/>
              <a:gd name="connsiteY49" fmla="*/ 1071724 h 1164592"/>
              <a:gd name="connsiteX50" fmla="*/ 601433 w 825271"/>
              <a:gd name="connsiteY50" fmla="*/ 1024099 h 1164592"/>
              <a:gd name="connsiteX51" fmla="*/ 603814 w 825271"/>
              <a:gd name="connsiteY51" fmla="*/ 1014574 h 1164592"/>
              <a:gd name="connsiteX52" fmla="*/ 608577 w 825271"/>
              <a:gd name="connsiteY52" fmla="*/ 1007430 h 1164592"/>
              <a:gd name="connsiteX53" fmla="*/ 618102 w 825271"/>
              <a:gd name="connsiteY53" fmla="*/ 988380 h 1164592"/>
              <a:gd name="connsiteX54" fmla="*/ 613339 w 825271"/>
              <a:gd name="connsiteY54" fmla="*/ 945517 h 1164592"/>
              <a:gd name="connsiteX55" fmla="*/ 606196 w 825271"/>
              <a:gd name="connsiteY55" fmla="*/ 933611 h 1164592"/>
              <a:gd name="connsiteX56" fmla="*/ 601433 w 825271"/>
              <a:gd name="connsiteY56" fmla="*/ 890749 h 1164592"/>
              <a:gd name="connsiteX57" fmla="*/ 603814 w 825271"/>
              <a:gd name="connsiteY57" fmla="*/ 850267 h 1164592"/>
              <a:gd name="connsiteX58" fmla="*/ 620483 w 825271"/>
              <a:gd name="connsiteY58" fmla="*/ 831217 h 1164592"/>
              <a:gd name="connsiteX59" fmla="*/ 627627 w 825271"/>
              <a:gd name="connsiteY59" fmla="*/ 826455 h 1164592"/>
              <a:gd name="connsiteX60" fmla="*/ 641914 w 825271"/>
              <a:gd name="connsiteY60" fmla="*/ 821692 h 1164592"/>
              <a:gd name="connsiteX61" fmla="*/ 653821 w 825271"/>
              <a:gd name="connsiteY61" fmla="*/ 814549 h 1164592"/>
              <a:gd name="connsiteX62" fmla="*/ 672871 w 825271"/>
              <a:gd name="connsiteY62" fmla="*/ 809786 h 1164592"/>
              <a:gd name="connsiteX63" fmla="*/ 680014 w 825271"/>
              <a:gd name="connsiteY63" fmla="*/ 807405 h 1164592"/>
              <a:gd name="connsiteX64" fmla="*/ 680014 w 825271"/>
              <a:gd name="connsiteY64" fmla="*/ 709774 h 1164592"/>
              <a:gd name="connsiteX65" fmla="*/ 663346 w 825271"/>
              <a:gd name="connsiteY65" fmla="*/ 697867 h 1164592"/>
              <a:gd name="connsiteX66" fmla="*/ 665727 w 825271"/>
              <a:gd name="connsiteY66" fmla="*/ 685961 h 1164592"/>
              <a:gd name="connsiteX67" fmla="*/ 682396 w 825271"/>
              <a:gd name="connsiteY67" fmla="*/ 688342 h 1164592"/>
              <a:gd name="connsiteX68" fmla="*/ 706208 w 825271"/>
              <a:gd name="connsiteY68" fmla="*/ 685961 h 1164592"/>
              <a:gd name="connsiteX69" fmla="*/ 713352 w 825271"/>
              <a:gd name="connsiteY69" fmla="*/ 678817 h 1164592"/>
              <a:gd name="connsiteX70" fmla="*/ 718114 w 825271"/>
              <a:gd name="connsiteY70" fmla="*/ 671674 h 1164592"/>
              <a:gd name="connsiteX71" fmla="*/ 737164 w 825271"/>
              <a:gd name="connsiteY71" fmla="*/ 662149 h 1164592"/>
              <a:gd name="connsiteX72" fmla="*/ 763358 w 825271"/>
              <a:gd name="connsiteY72" fmla="*/ 640717 h 1164592"/>
              <a:gd name="connsiteX73" fmla="*/ 782408 w 825271"/>
              <a:gd name="connsiteY73" fmla="*/ 635955 h 1164592"/>
              <a:gd name="connsiteX74" fmla="*/ 791933 w 825271"/>
              <a:gd name="connsiteY74" fmla="*/ 631192 h 1164592"/>
              <a:gd name="connsiteX75" fmla="*/ 808602 w 825271"/>
              <a:gd name="connsiteY75" fmla="*/ 626430 h 1164592"/>
              <a:gd name="connsiteX76" fmla="*/ 813364 w 825271"/>
              <a:gd name="connsiteY76" fmla="*/ 619286 h 1164592"/>
              <a:gd name="connsiteX77" fmla="*/ 820508 w 825271"/>
              <a:gd name="connsiteY77" fmla="*/ 612142 h 1164592"/>
              <a:gd name="connsiteX78" fmla="*/ 825271 w 825271"/>
              <a:gd name="connsiteY78" fmla="*/ 602617 h 1164592"/>
              <a:gd name="connsiteX79" fmla="*/ 820508 w 825271"/>
              <a:gd name="connsiteY79" fmla="*/ 593092 h 1164592"/>
              <a:gd name="connsiteX80" fmla="*/ 810983 w 825271"/>
              <a:gd name="connsiteY80" fmla="*/ 590711 h 1164592"/>
              <a:gd name="connsiteX81" fmla="*/ 799077 w 825271"/>
              <a:gd name="connsiteY81" fmla="*/ 588330 h 1164592"/>
              <a:gd name="connsiteX82" fmla="*/ 796696 w 825271"/>
              <a:gd name="connsiteY82" fmla="*/ 581186 h 1164592"/>
              <a:gd name="connsiteX83" fmla="*/ 791933 w 825271"/>
              <a:gd name="connsiteY83" fmla="*/ 574042 h 1164592"/>
              <a:gd name="connsiteX84" fmla="*/ 789552 w 825271"/>
              <a:gd name="connsiteY84" fmla="*/ 562136 h 1164592"/>
              <a:gd name="connsiteX85" fmla="*/ 787171 w 825271"/>
              <a:gd name="connsiteY85" fmla="*/ 554992 h 1164592"/>
              <a:gd name="connsiteX86" fmla="*/ 794314 w 825271"/>
              <a:gd name="connsiteY86" fmla="*/ 547849 h 1164592"/>
              <a:gd name="connsiteX87" fmla="*/ 780027 w 825271"/>
              <a:gd name="connsiteY87" fmla="*/ 538324 h 1164592"/>
              <a:gd name="connsiteX88" fmla="*/ 770502 w 825271"/>
              <a:gd name="connsiteY88" fmla="*/ 524036 h 1164592"/>
              <a:gd name="connsiteX89" fmla="*/ 765739 w 825271"/>
              <a:gd name="connsiteY89" fmla="*/ 504986 h 1164592"/>
              <a:gd name="connsiteX90" fmla="*/ 763358 w 825271"/>
              <a:gd name="connsiteY90" fmla="*/ 495461 h 1164592"/>
              <a:gd name="connsiteX91" fmla="*/ 758596 w 825271"/>
              <a:gd name="connsiteY91" fmla="*/ 481174 h 1164592"/>
              <a:gd name="connsiteX92" fmla="*/ 732402 w 825271"/>
              <a:gd name="connsiteY92" fmla="*/ 469267 h 1164592"/>
              <a:gd name="connsiteX93" fmla="*/ 718114 w 825271"/>
              <a:gd name="connsiteY93" fmla="*/ 464505 h 1164592"/>
              <a:gd name="connsiteX94" fmla="*/ 710971 w 825271"/>
              <a:gd name="connsiteY94" fmla="*/ 459742 h 1164592"/>
              <a:gd name="connsiteX95" fmla="*/ 684777 w 825271"/>
              <a:gd name="connsiteY95" fmla="*/ 450217 h 1164592"/>
              <a:gd name="connsiteX96" fmla="*/ 670489 w 825271"/>
              <a:gd name="connsiteY96" fmla="*/ 435930 h 1164592"/>
              <a:gd name="connsiteX97" fmla="*/ 663346 w 825271"/>
              <a:gd name="connsiteY97" fmla="*/ 428786 h 1164592"/>
              <a:gd name="connsiteX98" fmla="*/ 658583 w 825271"/>
              <a:gd name="connsiteY98" fmla="*/ 407355 h 1164592"/>
              <a:gd name="connsiteX99" fmla="*/ 656202 w 825271"/>
              <a:gd name="connsiteY99" fmla="*/ 397830 h 1164592"/>
              <a:gd name="connsiteX100" fmla="*/ 651439 w 825271"/>
              <a:gd name="connsiteY100" fmla="*/ 362111 h 1164592"/>
              <a:gd name="connsiteX101" fmla="*/ 637152 w 825271"/>
              <a:gd name="connsiteY101" fmla="*/ 333536 h 1164592"/>
              <a:gd name="connsiteX102" fmla="*/ 632389 w 825271"/>
              <a:gd name="connsiteY102" fmla="*/ 324011 h 1164592"/>
              <a:gd name="connsiteX103" fmla="*/ 627627 w 825271"/>
              <a:gd name="connsiteY103" fmla="*/ 312105 h 1164592"/>
              <a:gd name="connsiteX104" fmla="*/ 618102 w 825271"/>
              <a:gd name="connsiteY104" fmla="*/ 300199 h 1164592"/>
              <a:gd name="connsiteX105" fmla="*/ 615721 w 825271"/>
              <a:gd name="connsiteY105" fmla="*/ 293055 h 1164592"/>
              <a:gd name="connsiteX106" fmla="*/ 603814 w 825271"/>
              <a:gd name="connsiteY106" fmla="*/ 276386 h 1164592"/>
              <a:gd name="connsiteX107" fmla="*/ 589527 w 825271"/>
              <a:gd name="connsiteY107" fmla="*/ 254955 h 1164592"/>
              <a:gd name="connsiteX108" fmla="*/ 565714 w 825271"/>
              <a:gd name="connsiteY108" fmla="*/ 243049 h 1164592"/>
              <a:gd name="connsiteX109" fmla="*/ 546664 w 825271"/>
              <a:gd name="connsiteY109" fmla="*/ 233524 h 1164592"/>
              <a:gd name="connsiteX110" fmla="*/ 532377 w 825271"/>
              <a:gd name="connsiteY110" fmla="*/ 216855 h 1164592"/>
              <a:gd name="connsiteX111" fmla="*/ 522852 w 825271"/>
              <a:gd name="connsiteY111" fmla="*/ 195424 h 1164592"/>
              <a:gd name="connsiteX112" fmla="*/ 520471 w 825271"/>
              <a:gd name="connsiteY112" fmla="*/ 185899 h 1164592"/>
              <a:gd name="connsiteX113" fmla="*/ 513327 w 825271"/>
              <a:gd name="connsiteY113" fmla="*/ 173992 h 1164592"/>
              <a:gd name="connsiteX114" fmla="*/ 508564 w 825271"/>
              <a:gd name="connsiteY114" fmla="*/ 164467 h 1164592"/>
              <a:gd name="connsiteX115" fmla="*/ 506183 w 825271"/>
              <a:gd name="connsiteY115" fmla="*/ 157324 h 1164592"/>
              <a:gd name="connsiteX116" fmla="*/ 496658 w 825271"/>
              <a:gd name="connsiteY116" fmla="*/ 150180 h 1164592"/>
              <a:gd name="connsiteX117" fmla="*/ 475227 w 825271"/>
              <a:gd name="connsiteY117" fmla="*/ 138274 h 1164592"/>
              <a:gd name="connsiteX118" fmla="*/ 468083 w 825271"/>
              <a:gd name="connsiteY118" fmla="*/ 135892 h 1164592"/>
              <a:gd name="connsiteX119" fmla="*/ 451414 w 825271"/>
              <a:gd name="connsiteY119" fmla="*/ 133511 h 1164592"/>
              <a:gd name="connsiteX120" fmla="*/ 444271 w 825271"/>
              <a:gd name="connsiteY120" fmla="*/ 131130 h 1164592"/>
              <a:gd name="connsiteX121" fmla="*/ 437127 w 825271"/>
              <a:gd name="connsiteY121" fmla="*/ 123986 h 1164592"/>
              <a:gd name="connsiteX122" fmla="*/ 429983 w 825271"/>
              <a:gd name="connsiteY122" fmla="*/ 119224 h 1164592"/>
              <a:gd name="connsiteX123" fmla="*/ 427602 w 825271"/>
              <a:gd name="connsiteY123" fmla="*/ 112080 h 1164592"/>
              <a:gd name="connsiteX124" fmla="*/ 408552 w 825271"/>
              <a:gd name="connsiteY124" fmla="*/ 88267 h 1164592"/>
              <a:gd name="connsiteX125" fmla="*/ 403789 w 825271"/>
              <a:gd name="connsiteY125" fmla="*/ 81124 h 1164592"/>
              <a:gd name="connsiteX126" fmla="*/ 394264 w 825271"/>
              <a:gd name="connsiteY126" fmla="*/ 71599 h 1164592"/>
              <a:gd name="connsiteX127" fmla="*/ 389502 w 825271"/>
              <a:gd name="connsiteY127" fmla="*/ 64455 h 1164592"/>
              <a:gd name="connsiteX128" fmla="*/ 375214 w 825271"/>
              <a:gd name="connsiteY128" fmla="*/ 62074 h 1164592"/>
              <a:gd name="connsiteX129" fmla="*/ 349021 w 825271"/>
              <a:gd name="connsiteY129" fmla="*/ 57311 h 1164592"/>
              <a:gd name="connsiteX130" fmla="*/ 284727 w 825271"/>
              <a:gd name="connsiteY130" fmla="*/ 52549 h 1164592"/>
              <a:gd name="connsiteX131" fmla="*/ 282346 w 825271"/>
              <a:gd name="connsiteY131" fmla="*/ 43024 h 1164592"/>
              <a:gd name="connsiteX132" fmla="*/ 279964 w 825271"/>
              <a:gd name="connsiteY132" fmla="*/ 14449 h 1164592"/>
              <a:gd name="connsiteX133" fmla="*/ 272821 w 825271"/>
              <a:gd name="connsiteY133" fmla="*/ 12067 h 1164592"/>
              <a:gd name="connsiteX134" fmla="*/ 246627 w 825271"/>
              <a:gd name="connsiteY134" fmla="*/ 16830 h 1164592"/>
              <a:gd name="connsiteX135" fmla="*/ 234721 w 825271"/>
              <a:gd name="connsiteY135" fmla="*/ 23974 h 1164592"/>
              <a:gd name="connsiteX136" fmla="*/ 196621 w 825271"/>
              <a:gd name="connsiteY136" fmla="*/ 19211 h 1164592"/>
              <a:gd name="connsiteX137" fmla="*/ 189477 w 825271"/>
              <a:gd name="connsiteY137" fmla="*/ 14449 h 1164592"/>
              <a:gd name="connsiteX138" fmla="*/ 177571 w 825271"/>
              <a:gd name="connsiteY138" fmla="*/ 12067 h 1164592"/>
              <a:gd name="connsiteX139" fmla="*/ 170427 w 825271"/>
              <a:gd name="connsiteY139" fmla="*/ 9686 h 1164592"/>
              <a:gd name="connsiteX140" fmla="*/ 153758 w 825271"/>
              <a:gd name="connsiteY140" fmla="*/ 4924 h 1164592"/>
              <a:gd name="connsiteX141" fmla="*/ 156139 w 825271"/>
              <a:gd name="connsiteY141" fmla="*/ 161 h 1164592"/>
              <a:gd name="connsiteX0" fmla="*/ 156139 w 825271"/>
              <a:gd name="connsiteY0" fmla="*/ 161 h 1164592"/>
              <a:gd name="connsiteX1" fmla="*/ 148996 w 825271"/>
              <a:gd name="connsiteY1" fmla="*/ 12067 h 1164592"/>
              <a:gd name="connsiteX2" fmla="*/ 144233 w 825271"/>
              <a:gd name="connsiteY2" fmla="*/ 19211 h 1164592"/>
              <a:gd name="connsiteX3" fmla="*/ 153758 w 825271"/>
              <a:gd name="connsiteY3" fmla="*/ 112080 h 1164592"/>
              <a:gd name="connsiteX4" fmla="*/ 134708 w 825271"/>
              <a:gd name="connsiteY4" fmla="*/ 159705 h 1164592"/>
              <a:gd name="connsiteX5" fmla="*/ 113277 w 825271"/>
              <a:gd name="connsiteY5" fmla="*/ 207330 h 1164592"/>
              <a:gd name="connsiteX6" fmla="*/ 63270 w 825271"/>
              <a:gd name="connsiteY6" fmla="*/ 254955 h 1164592"/>
              <a:gd name="connsiteX7" fmla="*/ 32314 w 825271"/>
              <a:gd name="connsiteY7" fmla="*/ 335917 h 1164592"/>
              <a:gd name="connsiteX8" fmla="*/ 27552 w 825271"/>
              <a:gd name="connsiteY8" fmla="*/ 378780 h 1164592"/>
              <a:gd name="connsiteX9" fmla="*/ 6121 w 825271"/>
              <a:gd name="connsiteY9" fmla="*/ 445455 h 1164592"/>
              <a:gd name="connsiteX10" fmla="*/ 1358 w 825271"/>
              <a:gd name="connsiteY10" fmla="*/ 514511 h 1164592"/>
              <a:gd name="connsiteX11" fmla="*/ 3739 w 825271"/>
              <a:gd name="connsiteY11" fmla="*/ 554992 h 1164592"/>
              <a:gd name="connsiteX12" fmla="*/ 51365 w 825271"/>
              <a:gd name="connsiteY12" fmla="*/ 595474 h 1164592"/>
              <a:gd name="connsiteX13" fmla="*/ 56127 w 825271"/>
              <a:gd name="connsiteY13" fmla="*/ 657386 h 1164592"/>
              <a:gd name="connsiteX14" fmla="*/ 70414 w 825271"/>
              <a:gd name="connsiteY14" fmla="*/ 685961 h 1164592"/>
              <a:gd name="connsiteX15" fmla="*/ 151377 w 825271"/>
              <a:gd name="connsiteY15" fmla="*/ 724061 h 1164592"/>
              <a:gd name="connsiteX16" fmla="*/ 191858 w 825271"/>
              <a:gd name="connsiteY16" fmla="*/ 764542 h 1164592"/>
              <a:gd name="connsiteX17" fmla="*/ 215671 w 825271"/>
              <a:gd name="connsiteY17" fmla="*/ 828836 h 1164592"/>
              <a:gd name="connsiteX18" fmla="*/ 244246 w 825271"/>
              <a:gd name="connsiteY18" fmla="*/ 890749 h 1164592"/>
              <a:gd name="connsiteX19" fmla="*/ 277583 w 825271"/>
              <a:gd name="connsiteY19" fmla="*/ 952661 h 1164592"/>
              <a:gd name="connsiteX20" fmla="*/ 313302 w 825271"/>
              <a:gd name="connsiteY20" fmla="*/ 985999 h 1164592"/>
              <a:gd name="connsiteX21" fmla="*/ 294253 w 825271"/>
              <a:gd name="connsiteY21" fmla="*/ 1021717 h 1164592"/>
              <a:gd name="connsiteX22" fmla="*/ 341877 w 825271"/>
              <a:gd name="connsiteY22" fmla="*/ 1036005 h 1164592"/>
              <a:gd name="connsiteX23" fmla="*/ 363308 w 825271"/>
              <a:gd name="connsiteY23" fmla="*/ 1019336 h 1164592"/>
              <a:gd name="connsiteX24" fmla="*/ 379977 w 825271"/>
              <a:gd name="connsiteY24" fmla="*/ 1028861 h 1164592"/>
              <a:gd name="connsiteX25" fmla="*/ 382358 w 825271"/>
              <a:gd name="connsiteY25" fmla="*/ 1038386 h 1164592"/>
              <a:gd name="connsiteX26" fmla="*/ 379977 w 825271"/>
              <a:gd name="connsiteY26" fmla="*/ 1059817 h 1164592"/>
              <a:gd name="connsiteX27" fmla="*/ 370452 w 825271"/>
              <a:gd name="connsiteY27" fmla="*/ 1069342 h 1164592"/>
              <a:gd name="connsiteX28" fmla="*/ 356164 w 825271"/>
              <a:gd name="connsiteY28" fmla="*/ 1076486 h 1164592"/>
              <a:gd name="connsiteX29" fmla="*/ 337114 w 825271"/>
              <a:gd name="connsiteY29" fmla="*/ 1095536 h 1164592"/>
              <a:gd name="connsiteX30" fmla="*/ 341877 w 825271"/>
              <a:gd name="connsiteY30" fmla="*/ 1116967 h 1164592"/>
              <a:gd name="connsiteX31" fmla="*/ 360927 w 825271"/>
              <a:gd name="connsiteY31" fmla="*/ 1126492 h 1164592"/>
              <a:gd name="connsiteX32" fmla="*/ 368071 w 825271"/>
              <a:gd name="connsiteY32" fmla="*/ 1131255 h 1164592"/>
              <a:gd name="connsiteX33" fmla="*/ 377596 w 825271"/>
              <a:gd name="connsiteY33" fmla="*/ 1136017 h 1164592"/>
              <a:gd name="connsiteX34" fmla="*/ 394264 w 825271"/>
              <a:gd name="connsiteY34" fmla="*/ 1150305 h 1164592"/>
              <a:gd name="connsiteX35" fmla="*/ 401408 w 825271"/>
              <a:gd name="connsiteY35" fmla="*/ 1159830 h 1164592"/>
              <a:gd name="connsiteX36" fmla="*/ 410933 w 825271"/>
              <a:gd name="connsiteY36" fmla="*/ 1164592 h 1164592"/>
              <a:gd name="connsiteX37" fmla="*/ 434746 w 825271"/>
              <a:gd name="connsiteY37" fmla="*/ 1159830 h 1164592"/>
              <a:gd name="connsiteX38" fmla="*/ 441889 w 825271"/>
              <a:gd name="connsiteY38" fmla="*/ 1152686 h 1164592"/>
              <a:gd name="connsiteX39" fmla="*/ 451414 w 825271"/>
              <a:gd name="connsiteY39" fmla="*/ 1145542 h 1164592"/>
              <a:gd name="connsiteX40" fmla="*/ 472846 w 825271"/>
              <a:gd name="connsiteY40" fmla="*/ 1136017 h 1164592"/>
              <a:gd name="connsiteX41" fmla="*/ 494277 w 825271"/>
              <a:gd name="connsiteY41" fmla="*/ 1126492 h 1164592"/>
              <a:gd name="connsiteX42" fmla="*/ 584764 w 825271"/>
              <a:gd name="connsiteY42" fmla="*/ 1121730 h 1164592"/>
              <a:gd name="connsiteX43" fmla="*/ 596671 w 825271"/>
              <a:gd name="connsiteY43" fmla="*/ 1119349 h 1164592"/>
              <a:gd name="connsiteX44" fmla="*/ 606196 w 825271"/>
              <a:gd name="connsiteY44" fmla="*/ 1114586 h 1164592"/>
              <a:gd name="connsiteX45" fmla="*/ 613339 w 825271"/>
              <a:gd name="connsiteY45" fmla="*/ 1112205 h 1164592"/>
              <a:gd name="connsiteX46" fmla="*/ 618102 w 825271"/>
              <a:gd name="connsiteY46" fmla="*/ 1102680 h 1164592"/>
              <a:gd name="connsiteX47" fmla="*/ 620483 w 825271"/>
              <a:gd name="connsiteY47" fmla="*/ 1093155 h 1164592"/>
              <a:gd name="connsiteX48" fmla="*/ 608577 w 825271"/>
              <a:gd name="connsiteY48" fmla="*/ 1078867 h 1164592"/>
              <a:gd name="connsiteX49" fmla="*/ 603814 w 825271"/>
              <a:gd name="connsiteY49" fmla="*/ 1071724 h 1164592"/>
              <a:gd name="connsiteX50" fmla="*/ 601433 w 825271"/>
              <a:gd name="connsiteY50" fmla="*/ 1024099 h 1164592"/>
              <a:gd name="connsiteX51" fmla="*/ 603814 w 825271"/>
              <a:gd name="connsiteY51" fmla="*/ 1014574 h 1164592"/>
              <a:gd name="connsiteX52" fmla="*/ 608577 w 825271"/>
              <a:gd name="connsiteY52" fmla="*/ 1007430 h 1164592"/>
              <a:gd name="connsiteX53" fmla="*/ 618102 w 825271"/>
              <a:gd name="connsiteY53" fmla="*/ 988380 h 1164592"/>
              <a:gd name="connsiteX54" fmla="*/ 613339 w 825271"/>
              <a:gd name="connsiteY54" fmla="*/ 945517 h 1164592"/>
              <a:gd name="connsiteX55" fmla="*/ 606196 w 825271"/>
              <a:gd name="connsiteY55" fmla="*/ 933611 h 1164592"/>
              <a:gd name="connsiteX56" fmla="*/ 601433 w 825271"/>
              <a:gd name="connsiteY56" fmla="*/ 890749 h 1164592"/>
              <a:gd name="connsiteX57" fmla="*/ 603814 w 825271"/>
              <a:gd name="connsiteY57" fmla="*/ 850267 h 1164592"/>
              <a:gd name="connsiteX58" fmla="*/ 620483 w 825271"/>
              <a:gd name="connsiteY58" fmla="*/ 831217 h 1164592"/>
              <a:gd name="connsiteX59" fmla="*/ 627627 w 825271"/>
              <a:gd name="connsiteY59" fmla="*/ 826455 h 1164592"/>
              <a:gd name="connsiteX60" fmla="*/ 641914 w 825271"/>
              <a:gd name="connsiteY60" fmla="*/ 821692 h 1164592"/>
              <a:gd name="connsiteX61" fmla="*/ 653821 w 825271"/>
              <a:gd name="connsiteY61" fmla="*/ 814549 h 1164592"/>
              <a:gd name="connsiteX62" fmla="*/ 672871 w 825271"/>
              <a:gd name="connsiteY62" fmla="*/ 809786 h 1164592"/>
              <a:gd name="connsiteX63" fmla="*/ 680014 w 825271"/>
              <a:gd name="connsiteY63" fmla="*/ 807405 h 1164592"/>
              <a:gd name="connsiteX64" fmla="*/ 680014 w 825271"/>
              <a:gd name="connsiteY64" fmla="*/ 709774 h 1164592"/>
              <a:gd name="connsiteX65" fmla="*/ 663346 w 825271"/>
              <a:gd name="connsiteY65" fmla="*/ 697867 h 1164592"/>
              <a:gd name="connsiteX66" fmla="*/ 665727 w 825271"/>
              <a:gd name="connsiteY66" fmla="*/ 685961 h 1164592"/>
              <a:gd name="connsiteX67" fmla="*/ 682396 w 825271"/>
              <a:gd name="connsiteY67" fmla="*/ 688342 h 1164592"/>
              <a:gd name="connsiteX68" fmla="*/ 706208 w 825271"/>
              <a:gd name="connsiteY68" fmla="*/ 685961 h 1164592"/>
              <a:gd name="connsiteX69" fmla="*/ 713352 w 825271"/>
              <a:gd name="connsiteY69" fmla="*/ 678817 h 1164592"/>
              <a:gd name="connsiteX70" fmla="*/ 718114 w 825271"/>
              <a:gd name="connsiteY70" fmla="*/ 671674 h 1164592"/>
              <a:gd name="connsiteX71" fmla="*/ 737164 w 825271"/>
              <a:gd name="connsiteY71" fmla="*/ 662149 h 1164592"/>
              <a:gd name="connsiteX72" fmla="*/ 763358 w 825271"/>
              <a:gd name="connsiteY72" fmla="*/ 640717 h 1164592"/>
              <a:gd name="connsiteX73" fmla="*/ 782408 w 825271"/>
              <a:gd name="connsiteY73" fmla="*/ 635955 h 1164592"/>
              <a:gd name="connsiteX74" fmla="*/ 791933 w 825271"/>
              <a:gd name="connsiteY74" fmla="*/ 631192 h 1164592"/>
              <a:gd name="connsiteX75" fmla="*/ 808602 w 825271"/>
              <a:gd name="connsiteY75" fmla="*/ 626430 h 1164592"/>
              <a:gd name="connsiteX76" fmla="*/ 813364 w 825271"/>
              <a:gd name="connsiteY76" fmla="*/ 619286 h 1164592"/>
              <a:gd name="connsiteX77" fmla="*/ 820508 w 825271"/>
              <a:gd name="connsiteY77" fmla="*/ 612142 h 1164592"/>
              <a:gd name="connsiteX78" fmla="*/ 825271 w 825271"/>
              <a:gd name="connsiteY78" fmla="*/ 602617 h 1164592"/>
              <a:gd name="connsiteX79" fmla="*/ 820508 w 825271"/>
              <a:gd name="connsiteY79" fmla="*/ 593092 h 1164592"/>
              <a:gd name="connsiteX80" fmla="*/ 810983 w 825271"/>
              <a:gd name="connsiteY80" fmla="*/ 590711 h 1164592"/>
              <a:gd name="connsiteX81" fmla="*/ 799077 w 825271"/>
              <a:gd name="connsiteY81" fmla="*/ 588330 h 1164592"/>
              <a:gd name="connsiteX82" fmla="*/ 796696 w 825271"/>
              <a:gd name="connsiteY82" fmla="*/ 581186 h 1164592"/>
              <a:gd name="connsiteX83" fmla="*/ 791933 w 825271"/>
              <a:gd name="connsiteY83" fmla="*/ 574042 h 1164592"/>
              <a:gd name="connsiteX84" fmla="*/ 789552 w 825271"/>
              <a:gd name="connsiteY84" fmla="*/ 562136 h 1164592"/>
              <a:gd name="connsiteX85" fmla="*/ 787171 w 825271"/>
              <a:gd name="connsiteY85" fmla="*/ 554992 h 1164592"/>
              <a:gd name="connsiteX86" fmla="*/ 794314 w 825271"/>
              <a:gd name="connsiteY86" fmla="*/ 547849 h 1164592"/>
              <a:gd name="connsiteX87" fmla="*/ 780027 w 825271"/>
              <a:gd name="connsiteY87" fmla="*/ 538324 h 1164592"/>
              <a:gd name="connsiteX88" fmla="*/ 770502 w 825271"/>
              <a:gd name="connsiteY88" fmla="*/ 524036 h 1164592"/>
              <a:gd name="connsiteX89" fmla="*/ 765739 w 825271"/>
              <a:gd name="connsiteY89" fmla="*/ 504986 h 1164592"/>
              <a:gd name="connsiteX90" fmla="*/ 763358 w 825271"/>
              <a:gd name="connsiteY90" fmla="*/ 495461 h 1164592"/>
              <a:gd name="connsiteX91" fmla="*/ 758596 w 825271"/>
              <a:gd name="connsiteY91" fmla="*/ 481174 h 1164592"/>
              <a:gd name="connsiteX92" fmla="*/ 732402 w 825271"/>
              <a:gd name="connsiteY92" fmla="*/ 469267 h 1164592"/>
              <a:gd name="connsiteX93" fmla="*/ 718114 w 825271"/>
              <a:gd name="connsiteY93" fmla="*/ 464505 h 1164592"/>
              <a:gd name="connsiteX94" fmla="*/ 710971 w 825271"/>
              <a:gd name="connsiteY94" fmla="*/ 459742 h 1164592"/>
              <a:gd name="connsiteX95" fmla="*/ 684777 w 825271"/>
              <a:gd name="connsiteY95" fmla="*/ 450217 h 1164592"/>
              <a:gd name="connsiteX96" fmla="*/ 670489 w 825271"/>
              <a:gd name="connsiteY96" fmla="*/ 435930 h 1164592"/>
              <a:gd name="connsiteX97" fmla="*/ 663346 w 825271"/>
              <a:gd name="connsiteY97" fmla="*/ 428786 h 1164592"/>
              <a:gd name="connsiteX98" fmla="*/ 658583 w 825271"/>
              <a:gd name="connsiteY98" fmla="*/ 407355 h 1164592"/>
              <a:gd name="connsiteX99" fmla="*/ 656202 w 825271"/>
              <a:gd name="connsiteY99" fmla="*/ 397830 h 1164592"/>
              <a:gd name="connsiteX100" fmla="*/ 651439 w 825271"/>
              <a:gd name="connsiteY100" fmla="*/ 362111 h 1164592"/>
              <a:gd name="connsiteX101" fmla="*/ 637152 w 825271"/>
              <a:gd name="connsiteY101" fmla="*/ 333536 h 1164592"/>
              <a:gd name="connsiteX102" fmla="*/ 632389 w 825271"/>
              <a:gd name="connsiteY102" fmla="*/ 324011 h 1164592"/>
              <a:gd name="connsiteX103" fmla="*/ 627627 w 825271"/>
              <a:gd name="connsiteY103" fmla="*/ 312105 h 1164592"/>
              <a:gd name="connsiteX104" fmla="*/ 618102 w 825271"/>
              <a:gd name="connsiteY104" fmla="*/ 300199 h 1164592"/>
              <a:gd name="connsiteX105" fmla="*/ 615721 w 825271"/>
              <a:gd name="connsiteY105" fmla="*/ 293055 h 1164592"/>
              <a:gd name="connsiteX106" fmla="*/ 603814 w 825271"/>
              <a:gd name="connsiteY106" fmla="*/ 276386 h 1164592"/>
              <a:gd name="connsiteX107" fmla="*/ 589527 w 825271"/>
              <a:gd name="connsiteY107" fmla="*/ 254955 h 1164592"/>
              <a:gd name="connsiteX108" fmla="*/ 565714 w 825271"/>
              <a:gd name="connsiteY108" fmla="*/ 243049 h 1164592"/>
              <a:gd name="connsiteX109" fmla="*/ 546664 w 825271"/>
              <a:gd name="connsiteY109" fmla="*/ 233524 h 1164592"/>
              <a:gd name="connsiteX110" fmla="*/ 532377 w 825271"/>
              <a:gd name="connsiteY110" fmla="*/ 216855 h 1164592"/>
              <a:gd name="connsiteX111" fmla="*/ 522852 w 825271"/>
              <a:gd name="connsiteY111" fmla="*/ 195424 h 1164592"/>
              <a:gd name="connsiteX112" fmla="*/ 520471 w 825271"/>
              <a:gd name="connsiteY112" fmla="*/ 185899 h 1164592"/>
              <a:gd name="connsiteX113" fmla="*/ 513327 w 825271"/>
              <a:gd name="connsiteY113" fmla="*/ 173992 h 1164592"/>
              <a:gd name="connsiteX114" fmla="*/ 508564 w 825271"/>
              <a:gd name="connsiteY114" fmla="*/ 164467 h 1164592"/>
              <a:gd name="connsiteX115" fmla="*/ 506183 w 825271"/>
              <a:gd name="connsiteY115" fmla="*/ 157324 h 1164592"/>
              <a:gd name="connsiteX116" fmla="*/ 496658 w 825271"/>
              <a:gd name="connsiteY116" fmla="*/ 150180 h 1164592"/>
              <a:gd name="connsiteX117" fmla="*/ 475227 w 825271"/>
              <a:gd name="connsiteY117" fmla="*/ 138274 h 1164592"/>
              <a:gd name="connsiteX118" fmla="*/ 468083 w 825271"/>
              <a:gd name="connsiteY118" fmla="*/ 135892 h 1164592"/>
              <a:gd name="connsiteX119" fmla="*/ 451414 w 825271"/>
              <a:gd name="connsiteY119" fmla="*/ 133511 h 1164592"/>
              <a:gd name="connsiteX120" fmla="*/ 444271 w 825271"/>
              <a:gd name="connsiteY120" fmla="*/ 131130 h 1164592"/>
              <a:gd name="connsiteX121" fmla="*/ 437127 w 825271"/>
              <a:gd name="connsiteY121" fmla="*/ 123986 h 1164592"/>
              <a:gd name="connsiteX122" fmla="*/ 429983 w 825271"/>
              <a:gd name="connsiteY122" fmla="*/ 119224 h 1164592"/>
              <a:gd name="connsiteX123" fmla="*/ 427602 w 825271"/>
              <a:gd name="connsiteY123" fmla="*/ 112080 h 1164592"/>
              <a:gd name="connsiteX124" fmla="*/ 408552 w 825271"/>
              <a:gd name="connsiteY124" fmla="*/ 88267 h 1164592"/>
              <a:gd name="connsiteX125" fmla="*/ 403789 w 825271"/>
              <a:gd name="connsiteY125" fmla="*/ 81124 h 1164592"/>
              <a:gd name="connsiteX126" fmla="*/ 394264 w 825271"/>
              <a:gd name="connsiteY126" fmla="*/ 71599 h 1164592"/>
              <a:gd name="connsiteX127" fmla="*/ 389502 w 825271"/>
              <a:gd name="connsiteY127" fmla="*/ 64455 h 1164592"/>
              <a:gd name="connsiteX128" fmla="*/ 375214 w 825271"/>
              <a:gd name="connsiteY128" fmla="*/ 62074 h 1164592"/>
              <a:gd name="connsiteX129" fmla="*/ 349021 w 825271"/>
              <a:gd name="connsiteY129" fmla="*/ 57311 h 1164592"/>
              <a:gd name="connsiteX130" fmla="*/ 284727 w 825271"/>
              <a:gd name="connsiteY130" fmla="*/ 52549 h 1164592"/>
              <a:gd name="connsiteX131" fmla="*/ 282346 w 825271"/>
              <a:gd name="connsiteY131" fmla="*/ 43024 h 1164592"/>
              <a:gd name="connsiteX132" fmla="*/ 279964 w 825271"/>
              <a:gd name="connsiteY132" fmla="*/ 14449 h 1164592"/>
              <a:gd name="connsiteX133" fmla="*/ 272821 w 825271"/>
              <a:gd name="connsiteY133" fmla="*/ 12067 h 1164592"/>
              <a:gd name="connsiteX134" fmla="*/ 246627 w 825271"/>
              <a:gd name="connsiteY134" fmla="*/ 16830 h 1164592"/>
              <a:gd name="connsiteX135" fmla="*/ 234721 w 825271"/>
              <a:gd name="connsiteY135" fmla="*/ 23974 h 1164592"/>
              <a:gd name="connsiteX136" fmla="*/ 196621 w 825271"/>
              <a:gd name="connsiteY136" fmla="*/ 19211 h 1164592"/>
              <a:gd name="connsiteX137" fmla="*/ 189477 w 825271"/>
              <a:gd name="connsiteY137" fmla="*/ 14449 h 1164592"/>
              <a:gd name="connsiteX138" fmla="*/ 177571 w 825271"/>
              <a:gd name="connsiteY138" fmla="*/ 12067 h 1164592"/>
              <a:gd name="connsiteX139" fmla="*/ 170427 w 825271"/>
              <a:gd name="connsiteY139" fmla="*/ 9686 h 1164592"/>
              <a:gd name="connsiteX140" fmla="*/ 153758 w 825271"/>
              <a:gd name="connsiteY140" fmla="*/ 4924 h 1164592"/>
              <a:gd name="connsiteX141" fmla="*/ 156139 w 825271"/>
              <a:gd name="connsiteY141" fmla="*/ 161 h 1164592"/>
              <a:gd name="connsiteX0" fmla="*/ 156139 w 825271"/>
              <a:gd name="connsiteY0" fmla="*/ 161 h 1164592"/>
              <a:gd name="connsiteX1" fmla="*/ 148996 w 825271"/>
              <a:gd name="connsiteY1" fmla="*/ 12067 h 1164592"/>
              <a:gd name="connsiteX2" fmla="*/ 144233 w 825271"/>
              <a:gd name="connsiteY2" fmla="*/ 19211 h 1164592"/>
              <a:gd name="connsiteX3" fmla="*/ 153758 w 825271"/>
              <a:gd name="connsiteY3" fmla="*/ 112080 h 1164592"/>
              <a:gd name="connsiteX4" fmla="*/ 134708 w 825271"/>
              <a:gd name="connsiteY4" fmla="*/ 159705 h 1164592"/>
              <a:gd name="connsiteX5" fmla="*/ 113277 w 825271"/>
              <a:gd name="connsiteY5" fmla="*/ 207330 h 1164592"/>
              <a:gd name="connsiteX6" fmla="*/ 63270 w 825271"/>
              <a:gd name="connsiteY6" fmla="*/ 254955 h 1164592"/>
              <a:gd name="connsiteX7" fmla="*/ 32314 w 825271"/>
              <a:gd name="connsiteY7" fmla="*/ 335917 h 1164592"/>
              <a:gd name="connsiteX8" fmla="*/ 27552 w 825271"/>
              <a:gd name="connsiteY8" fmla="*/ 378780 h 1164592"/>
              <a:gd name="connsiteX9" fmla="*/ 6121 w 825271"/>
              <a:gd name="connsiteY9" fmla="*/ 445455 h 1164592"/>
              <a:gd name="connsiteX10" fmla="*/ 1358 w 825271"/>
              <a:gd name="connsiteY10" fmla="*/ 514511 h 1164592"/>
              <a:gd name="connsiteX11" fmla="*/ 3739 w 825271"/>
              <a:gd name="connsiteY11" fmla="*/ 554992 h 1164592"/>
              <a:gd name="connsiteX12" fmla="*/ 51365 w 825271"/>
              <a:gd name="connsiteY12" fmla="*/ 595474 h 1164592"/>
              <a:gd name="connsiteX13" fmla="*/ 56127 w 825271"/>
              <a:gd name="connsiteY13" fmla="*/ 657386 h 1164592"/>
              <a:gd name="connsiteX14" fmla="*/ 70414 w 825271"/>
              <a:gd name="connsiteY14" fmla="*/ 685961 h 1164592"/>
              <a:gd name="connsiteX15" fmla="*/ 151377 w 825271"/>
              <a:gd name="connsiteY15" fmla="*/ 724061 h 1164592"/>
              <a:gd name="connsiteX16" fmla="*/ 191858 w 825271"/>
              <a:gd name="connsiteY16" fmla="*/ 764542 h 1164592"/>
              <a:gd name="connsiteX17" fmla="*/ 215671 w 825271"/>
              <a:gd name="connsiteY17" fmla="*/ 828836 h 1164592"/>
              <a:gd name="connsiteX18" fmla="*/ 244246 w 825271"/>
              <a:gd name="connsiteY18" fmla="*/ 890749 h 1164592"/>
              <a:gd name="connsiteX19" fmla="*/ 277583 w 825271"/>
              <a:gd name="connsiteY19" fmla="*/ 952661 h 1164592"/>
              <a:gd name="connsiteX20" fmla="*/ 313302 w 825271"/>
              <a:gd name="connsiteY20" fmla="*/ 985999 h 1164592"/>
              <a:gd name="connsiteX21" fmla="*/ 294253 w 825271"/>
              <a:gd name="connsiteY21" fmla="*/ 1021717 h 1164592"/>
              <a:gd name="connsiteX22" fmla="*/ 341877 w 825271"/>
              <a:gd name="connsiteY22" fmla="*/ 1036005 h 1164592"/>
              <a:gd name="connsiteX23" fmla="*/ 363308 w 825271"/>
              <a:gd name="connsiteY23" fmla="*/ 1019336 h 1164592"/>
              <a:gd name="connsiteX24" fmla="*/ 379977 w 825271"/>
              <a:gd name="connsiteY24" fmla="*/ 1028861 h 1164592"/>
              <a:gd name="connsiteX25" fmla="*/ 379977 w 825271"/>
              <a:gd name="connsiteY25" fmla="*/ 1059817 h 1164592"/>
              <a:gd name="connsiteX26" fmla="*/ 370452 w 825271"/>
              <a:gd name="connsiteY26" fmla="*/ 1069342 h 1164592"/>
              <a:gd name="connsiteX27" fmla="*/ 356164 w 825271"/>
              <a:gd name="connsiteY27" fmla="*/ 1076486 h 1164592"/>
              <a:gd name="connsiteX28" fmla="*/ 337114 w 825271"/>
              <a:gd name="connsiteY28" fmla="*/ 1095536 h 1164592"/>
              <a:gd name="connsiteX29" fmla="*/ 341877 w 825271"/>
              <a:gd name="connsiteY29" fmla="*/ 1116967 h 1164592"/>
              <a:gd name="connsiteX30" fmla="*/ 360927 w 825271"/>
              <a:gd name="connsiteY30" fmla="*/ 1126492 h 1164592"/>
              <a:gd name="connsiteX31" fmla="*/ 368071 w 825271"/>
              <a:gd name="connsiteY31" fmla="*/ 1131255 h 1164592"/>
              <a:gd name="connsiteX32" fmla="*/ 377596 w 825271"/>
              <a:gd name="connsiteY32" fmla="*/ 1136017 h 1164592"/>
              <a:gd name="connsiteX33" fmla="*/ 394264 w 825271"/>
              <a:gd name="connsiteY33" fmla="*/ 1150305 h 1164592"/>
              <a:gd name="connsiteX34" fmla="*/ 401408 w 825271"/>
              <a:gd name="connsiteY34" fmla="*/ 1159830 h 1164592"/>
              <a:gd name="connsiteX35" fmla="*/ 410933 w 825271"/>
              <a:gd name="connsiteY35" fmla="*/ 1164592 h 1164592"/>
              <a:gd name="connsiteX36" fmla="*/ 434746 w 825271"/>
              <a:gd name="connsiteY36" fmla="*/ 1159830 h 1164592"/>
              <a:gd name="connsiteX37" fmla="*/ 441889 w 825271"/>
              <a:gd name="connsiteY37" fmla="*/ 1152686 h 1164592"/>
              <a:gd name="connsiteX38" fmla="*/ 451414 w 825271"/>
              <a:gd name="connsiteY38" fmla="*/ 1145542 h 1164592"/>
              <a:gd name="connsiteX39" fmla="*/ 472846 w 825271"/>
              <a:gd name="connsiteY39" fmla="*/ 1136017 h 1164592"/>
              <a:gd name="connsiteX40" fmla="*/ 494277 w 825271"/>
              <a:gd name="connsiteY40" fmla="*/ 1126492 h 1164592"/>
              <a:gd name="connsiteX41" fmla="*/ 584764 w 825271"/>
              <a:gd name="connsiteY41" fmla="*/ 1121730 h 1164592"/>
              <a:gd name="connsiteX42" fmla="*/ 596671 w 825271"/>
              <a:gd name="connsiteY42" fmla="*/ 1119349 h 1164592"/>
              <a:gd name="connsiteX43" fmla="*/ 606196 w 825271"/>
              <a:gd name="connsiteY43" fmla="*/ 1114586 h 1164592"/>
              <a:gd name="connsiteX44" fmla="*/ 613339 w 825271"/>
              <a:gd name="connsiteY44" fmla="*/ 1112205 h 1164592"/>
              <a:gd name="connsiteX45" fmla="*/ 618102 w 825271"/>
              <a:gd name="connsiteY45" fmla="*/ 1102680 h 1164592"/>
              <a:gd name="connsiteX46" fmla="*/ 620483 w 825271"/>
              <a:gd name="connsiteY46" fmla="*/ 1093155 h 1164592"/>
              <a:gd name="connsiteX47" fmla="*/ 608577 w 825271"/>
              <a:gd name="connsiteY47" fmla="*/ 1078867 h 1164592"/>
              <a:gd name="connsiteX48" fmla="*/ 603814 w 825271"/>
              <a:gd name="connsiteY48" fmla="*/ 1071724 h 1164592"/>
              <a:gd name="connsiteX49" fmla="*/ 601433 w 825271"/>
              <a:gd name="connsiteY49" fmla="*/ 1024099 h 1164592"/>
              <a:gd name="connsiteX50" fmla="*/ 603814 w 825271"/>
              <a:gd name="connsiteY50" fmla="*/ 1014574 h 1164592"/>
              <a:gd name="connsiteX51" fmla="*/ 608577 w 825271"/>
              <a:gd name="connsiteY51" fmla="*/ 1007430 h 1164592"/>
              <a:gd name="connsiteX52" fmla="*/ 618102 w 825271"/>
              <a:gd name="connsiteY52" fmla="*/ 988380 h 1164592"/>
              <a:gd name="connsiteX53" fmla="*/ 613339 w 825271"/>
              <a:gd name="connsiteY53" fmla="*/ 945517 h 1164592"/>
              <a:gd name="connsiteX54" fmla="*/ 606196 w 825271"/>
              <a:gd name="connsiteY54" fmla="*/ 933611 h 1164592"/>
              <a:gd name="connsiteX55" fmla="*/ 601433 w 825271"/>
              <a:gd name="connsiteY55" fmla="*/ 890749 h 1164592"/>
              <a:gd name="connsiteX56" fmla="*/ 603814 w 825271"/>
              <a:gd name="connsiteY56" fmla="*/ 850267 h 1164592"/>
              <a:gd name="connsiteX57" fmla="*/ 620483 w 825271"/>
              <a:gd name="connsiteY57" fmla="*/ 831217 h 1164592"/>
              <a:gd name="connsiteX58" fmla="*/ 627627 w 825271"/>
              <a:gd name="connsiteY58" fmla="*/ 826455 h 1164592"/>
              <a:gd name="connsiteX59" fmla="*/ 641914 w 825271"/>
              <a:gd name="connsiteY59" fmla="*/ 821692 h 1164592"/>
              <a:gd name="connsiteX60" fmla="*/ 653821 w 825271"/>
              <a:gd name="connsiteY60" fmla="*/ 814549 h 1164592"/>
              <a:gd name="connsiteX61" fmla="*/ 672871 w 825271"/>
              <a:gd name="connsiteY61" fmla="*/ 809786 h 1164592"/>
              <a:gd name="connsiteX62" fmla="*/ 680014 w 825271"/>
              <a:gd name="connsiteY62" fmla="*/ 807405 h 1164592"/>
              <a:gd name="connsiteX63" fmla="*/ 680014 w 825271"/>
              <a:gd name="connsiteY63" fmla="*/ 709774 h 1164592"/>
              <a:gd name="connsiteX64" fmla="*/ 663346 w 825271"/>
              <a:gd name="connsiteY64" fmla="*/ 697867 h 1164592"/>
              <a:gd name="connsiteX65" fmla="*/ 665727 w 825271"/>
              <a:gd name="connsiteY65" fmla="*/ 685961 h 1164592"/>
              <a:gd name="connsiteX66" fmla="*/ 682396 w 825271"/>
              <a:gd name="connsiteY66" fmla="*/ 688342 h 1164592"/>
              <a:gd name="connsiteX67" fmla="*/ 706208 w 825271"/>
              <a:gd name="connsiteY67" fmla="*/ 685961 h 1164592"/>
              <a:gd name="connsiteX68" fmla="*/ 713352 w 825271"/>
              <a:gd name="connsiteY68" fmla="*/ 678817 h 1164592"/>
              <a:gd name="connsiteX69" fmla="*/ 718114 w 825271"/>
              <a:gd name="connsiteY69" fmla="*/ 671674 h 1164592"/>
              <a:gd name="connsiteX70" fmla="*/ 737164 w 825271"/>
              <a:gd name="connsiteY70" fmla="*/ 662149 h 1164592"/>
              <a:gd name="connsiteX71" fmla="*/ 763358 w 825271"/>
              <a:gd name="connsiteY71" fmla="*/ 640717 h 1164592"/>
              <a:gd name="connsiteX72" fmla="*/ 782408 w 825271"/>
              <a:gd name="connsiteY72" fmla="*/ 635955 h 1164592"/>
              <a:gd name="connsiteX73" fmla="*/ 791933 w 825271"/>
              <a:gd name="connsiteY73" fmla="*/ 631192 h 1164592"/>
              <a:gd name="connsiteX74" fmla="*/ 808602 w 825271"/>
              <a:gd name="connsiteY74" fmla="*/ 626430 h 1164592"/>
              <a:gd name="connsiteX75" fmla="*/ 813364 w 825271"/>
              <a:gd name="connsiteY75" fmla="*/ 619286 h 1164592"/>
              <a:gd name="connsiteX76" fmla="*/ 820508 w 825271"/>
              <a:gd name="connsiteY76" fmla="*/ 612142 h 1164592"/>
              <a:gd name="connsiteX77" fmla="*/ 825271 w 825271"/>
              <a:gd name="connsiteY77" fmla="*/ 602617 h 1164592"/>
              <a:gd name="connsiteX78" fmla="*/ 820508 w 825271"/>
              <a:gd name="connsiteY78" fmla="*/ 593092 h 1164592"/>
              <a:gd name="connsiteX79" fmla="*/ 810983 w 825271"/>
              <a:gd name="connsiteY79" fmla="*/ 590711 h 1164592"/>
              <a:gd name="connsiteX80" fmla="*/ 799077 w 825271"/>
              <a:gd name="connsiteY80" fmla="*/ 588330 h 1164592"/>
              <a:gd name="connsiteX81" fmla="*/ 796696 w 825271"/>
              <a:gd name="connsiteY81" fmla="*/ 581186 h 1164592"/>
              <a:gd name="connsiteX82" fmla="*/ 791933 w 825271"/>
              <a:gd name="connsiteY82" fmla="*/ 574042 h 1164592"/>
              <a:gd name="connsiteX83" fmla="*/ 789552 w 825271"/>
              <a:gd name="connsiteY83" fmla="*/ 562136 h 1164592"/>
              <a:gd name="connsiteX84" fmla="*/ 787171 w 825271"/>
              <a:gd name="connsiteY84" fmla="*/ 554992 h 1164592"/>
              <a:gd name="connsiteX85" fmla="*/ 794314 w 825271"/>
              <a:gd name="connsiteY85" fmla="*/ 547849 h 1164592"/>
              <a:gd name="connsiteX86" fmla="*/ 780027 w 825271"/>
              <a:gd name="connsiteY86" fmla="*/ 538324 h 1164592"/>
              <a:gd name="connsiteX87" fmla="*/ 770502 w 825271"/>
              <a:gd name="connsiteY87" fmla="*/ 524036 h 1164592"/>
              <a:gd name="connsiteX88" fmla="*/ 765739 w 825271"/>
              <a:gd name="connsiteY88" fmla="*/ 504986 h 1164592"/>
              <a:gd name="connsiteX89" fmla="*/ 763358 w 825271"/>
              <a:gd name="connsiteY89" fmla="*/ 495461 h 1164592"/>
              <a:gd name="connsiteX90" fmla="*/ 758596 w 825271"/>
              <a:gd name="connsiteY90" fmla="*/ 481174 h 1164592"/>
              <a:gd name="connsiteX91" fmla="*/ 732402 w 825271"/>
              <a:gd name="connsiteY91" fmla="*/ 469267 h 1164592"/>
              <a:gd name="connsiteX92" fmla="*/ 718114 w 825271"/>
              <a:gd name="connsiteY92" fmla="*/ 464505 h 1164592"/>
              <a:gd name="connsiteX93" fmla="*/ 710971 w 825271"/>
              <a:gd name="connsiteY93" fmla="*/ 459742 h 1164592"/>
              <a:gd name="connsiteX94" fmla="*/ 684777 w 825271"/>
              <a:gd name="connsiteY94" fmla="*/ 450217 h 1164592"/>
              <a:gd name="connsiteX95" fmla="*/ 670489 w 825271"/>
              <a:gd name="connsiteY95" fmla="*/ 435930 h 1164592"/>
              <a:gd name="connsiteX96" fmla="*/ 663346 w 825271"/>
              <a:gd name="connsiteY96" fmla="*/ 428786 h 1164592"/>
              <a:gd name="connsiteX97" fmla="*/ 658583 w 825271"/>
              <a:gd name="connsiteY97" fmla="*/ 407355 h 1164592"/>
              <a:gd name="connsiteX98" fmla="*/ 656202 w 825271"/>
              <a:gd name="connsiteY98" fmla="*/ 397830 h 1164592"/>
              <a:gd name="connsiteX99" fmla="*/ 651439 w 825271"/>
              <a:gd name="connsiteY99" fmla="*/ 362111 h 1164592"/>
              <a:gd name="connsiteX100" fmla="*/ 637152 w 825271"/>
              <a:gd name="connsiteY100" fmla="*/ 333536 h 1164592"/>
              <a:gd name="connsiteX101" fmla="*/ 632389 w 825271"/>
              <a:gd name="connsiteY101" fmla="*/ 324011 h 1164592"/>
              <a:gd name="connsiteX102" fmla="*/ 627627 w 825271"/>
              <a:gd name="connsiteY102" fmla="*/ 312105 h 1164592"/>
              <a:gd name="connsiteX103" fmla="*/ 618102 w 825271"/>
              <a:gd name="connsiteY103" fmla="*/ 300199 h 1164592"/>
              <a:gd name="connsiteX104" fmla="*/ 615721 w 825271"/>
              <a:gd name="connsiteY104" fmla="*/ 293055 h 1164592"/>
              <a:gd name="connsiteX105" fmla="*/ 603814 w 825271"/>
              <a:gd name="connsiteY105" fmla="*/ 276386 h 1164592"/>
              <a:gd name="connsiteX106" fmla="*/ 589527 w 825271"/>
              <a:gd name="connsiteY106" fmla="*/ 254955 h 1164592"/>
              <a:gd name="connsiteX107" fmla="*/ 565714 w 825271"/>
              <a:gd name="connsiteY107" fmla="*/ 243049 h 1164592"/>
              <a:gd name="connsiteX108" fmla="*/ 546664 w 825271"/>
              <a:gd name="connsiteY108" fmla="*/ 233524 h 1164592"/>
              <a:gd name="connsiteX109" fmla="*/ 532377 w 825271"/>
              <a:gd name="connsiteY109" fmla="*/ 216855 h 1164592"/>
              <a:gd name="connsiteX110" fmla="*/ 522852 w 825271"/>
              <a:gd name="connsiteY110" fmla="*/ 195424 h 1164592"/>
              <a:gd name="connsiteX111" fmla="*/ 520471 w 825271"/>
              <a:gd name="connsiteY111" fmla="*/ 185899 h 1164592"/>
              <a:gd name="connsiteX112" fmla="*/ 513327 w 825271"/>
              <a:gd name="connsiteY112" fmla="*/ 173992 h 1164592"/>
              <a:gd name="connsiteX113" fmla="*/ 508564 w 825271"/>
              <a:gd name="connsiteY113" fmla="*/ 164467 h 1164592"/>
              <a:gd name="connsiteX114" fmla="*/ 506183 w 825271"/>
              <a:gd name="connsiteY114" fmla="*/ 157324 h 1164592"/>
              <a:gd name="connsiteX115" fmla="*/ 496658 w 825271"/>
              <a:gd name="connsiteY115" fmla="*/ 150180 h 1164592"/>
              <a:gd name="connsiteX116" fmla="*/ 475227 w 825271"/>
              <a:gd name="connsiteY116" fmla="*/ 138274 h 1164592"/>
              <a:gd name="connsiteX117" fmla="*/ 468083 w 825271"/>
              <a:gd name="connsiteY117" fmla="*/ 135892 h 1164592"/>
              <a:gd name="connsiteX118" fmla="*/ 451414 w 825271"/>
              <a:gd name="connsiteY118" fmla="*/ 133511 h 1164592"/>
              <a:gd name="connsiteX119" fmla="*/ 444271 w 825271"/>
              <a:gd name="connsiteY119" fmla="*/ 131130 h 1164592"/>
              <a:gd name="connsiteX120" fmla="*/ 437127 w 825271"/>
              <a:gd name="connsiteY120" fmla="*/ 123986 h 1164592"/>
              <a:gd name="connsiteX121" fmla="*/ 429983 w 825271"/>
              <a:gd name="connsiteY121" fmla="*/ 119224 h 1164592"/>
              <a:gd name="connsiteX122" fmla="*/ 427602 w 825271"/>
              <a:gd name="connsiteY122" fmla="*/ 112080 h 1164592"/>
              <a:gd name="connsiteX123" fmla="*/ 408552 w 825271"/>
              <a:gd name="connsiteY123" fmla="*/ 88267 h 1164592"/>
              <a:gd name="connsiteX124" fmla="*/ 403789 w 825271"/>
              <a:gd name="connsiteY124" fmla="*/ 81124 h 1164592"/>
              <a:gd name="connsiteX125" fmla="*/ 394264 w 825271"/>
              <a:gd name="connsiteY125" fmla="*/ 71599 h 1164592"/>
              <a:gd name="connsiteX126" fmla="*/ 389502 w 825271"/>
              <a:gd name="connsiteY126" fmla="*/ 64455 h 1164592"/>
              <a:gd name="connsiteX127" fmla="*/ 375214 w 825271"/>
              <a:gd name="connsiteY127" fmla="*/ 62074 h 1164592"/>
              <a:gd name="connsiteX128" fmla="*/ 349021 w 825271"/>
              <a:gd name="connsiteY128" fmla="*/ 57311 h 1164592"/>
              <a:gd name="connsiteX129" fmla="*/ 284727 w 825271"/>
              <a:gd name="connsiteY129" fmla="*/ 52549 h 1164592"/>
              <a:gd name="connsiteX130" fmla="*/ 282346 w 825271"/>
              <a:gd name="connsiteY130" fmla="*/ 43024 h 1164592"/>
              <a:gd name="connsiteX131" fmla="*/ 279964 w 825271"/>
              <a:gd name="connsiteY131" fmla="*/ 14449 h 1164592"/>
              <a:gd name="connsiteX132" fmla="*/ 272821 w 825271"/>
              <a:gd name="connsiteY132" fmla="*/ 12067 h 1164592"/>
              <a:gd name="connsiteX133" fmla="*/ 246627 w 825271"/>
              <a:gd name="connsiteY133" fmla="*/ 16830 h 1164592"/>
              <a:gd name="connsiteX134" fmla="*/ 234721 w 825271"/>
              <a:gd name="connsiteY134" fmla="*/ 23974 h 1164592"/>
              <a:gd name="connsiteX135" fmla="*/ 196621 w 825271"/>
              <a:gd name="connsiteY135" fmla="*/ 19211 h 1164592"/>
              <a:gd name="connsiteX136" fmla="*/ 189477 w 825271"/>
              <a:gd name="connsiteY136" fmla="*/ 14449 h 1164592"/>
              <a:gd name="connsiteX137" fmla="*/ 177571 w 825271"/>
              <a:gd name="connsiteY137" fmla="*/ 12067 h 1164592"/>
              <a:gd name="connsiteX138" fmla="*/ 170427 w 825271"/>
              <a:gd name="connsiteY138" fmla="*/ 9686 h 1164592"/>
              <a:gd name="connsiteX139" fmla="*/ 153758 w 825271"/>
              <a:gd name="connsiteY139" fmla="*/ 4924 h 1164592"/>
              <a:gd name="connsiteX140" fmla="*/ 156139 w 825271"/>
              <a:gd name="connsiteY140" fmla="*/ 161 h 1164592"/>
              <a:gd name="connsiteX0" fmla="*/ 156139 w 825271"/>
              <a:gd name="connsiteY0" fmla="*/ 161 h 1164592"/>
              <a:gd name="connsiteX1" fmla="*/ 148996 w 825271"/>
              <a:gd name="connsiteY1" fmla="*/ 12067 h 1164592"/>
              <a:gd name="connsiteX2" fmla="*/ 144233 w 825271"/>
              <a:gd name="connsiteY2" fmla="*/ 19211 h 1164592"/>
              <a:gd name="connsiteX3" fmla="*/ 153758 w 825271"/>
              <a:gd name="connsiteY3" fmla="*/ 112080 h 1164592"/>
              <a:gd name="connsiteX4" fmla="*/ 134708 w 825271"/>
              <a:gd name="connsiteY4" fmla="*/ 159705 h 1164592"/>
              <a:gd name="connsiteX5" fmla="*/ 113277 w 825271"/>
              <a:gd name="connsiteY5" fmla="*/ 207330 h 1164592"/>
              <a:gd name="connsiteX6" fmla="*/ 63270 w 825271"/>
              <a:gd name="connsiteY6" fmla="*/ 254955 h 1164592"/>
              <a:gd name="connsiteX7" fmla="*/ 32314 w 825271"/>
              <a:gd name="connsiteY7" fmla="*/ 335917 h 1164592"/>
              <a:gd name="connsiteX8" fmla="*/ 27552 w 825271"/>
              <a:gd name="connsiteY8" fmla="*/ 378780 h 1164592"/>
              <a:gd name="connsiteX9" fmla="*/ 6121 w 825271"/>
              <a:gd name="connsiteY9" fmla="*/ 445455 h 1164592"/>
              <a:gd name="connsiteX10" fmla="*/ 1358 w 825271"/>
              <a:gd name="connsiteY10" fmla="*/ 514511 h 1164592"/>
              <a:gd name="connsiteX11" fmla="*/ 3739 w 825271"/>
              <a:gd name="connsiteY11" fmla="*/ 554992 h 1164592"/>
              <a:gd name="connsiteX12" fmla="*/ 51365 w 825271"/>
              <a:gd name="connsiteY12" fmla="*/ 595474 h 1164592"/>
              <a:gd name="connsiteX13" fmla="*/ 56127 w 825271"/>
              <a:gd name="connsiteY13" fmla="*/ 657386 h 1164592"/>
              <a:gd name="connsiteX14" fmla="*/ 70414 w 825271"/>
              <a:gd name="connsiteY14" fmla="*/ 685961 h 1164592"/>
              <a:gd name="connsiteX15" fmla="*/ 151377 w 825271"/>
              <a:gd name="connsiteY15" fmla="*/ 724061 h 1164592"/>
              <a:gd name="connsiteX16" fmla="*/ 191858 w 825271"/>
              <a:gd name="connsiteY16" fmla="*/ 764542 h 1164592"/>
              <a:gd name="connsiteX17" fmla="*/ 215671 w 825271"/>
              <a:gd name="connsiteY17" fmla="*/ 828836 h 1164592"/>
              <a:gd name="connsiteX18" fmla="*/ 244246 w 825271"/>
              <a:gd name="connsiteY18" fmla="*/ 890749 h 1164592"/>
              <a:gd name="connsiteX19" fmla="*/ 277583 w 825271"/>
              <a:gd name="connsiteY19" fmla="*/ 952661 h 1164592"/>
              <a:gd name="connsiteX20" fmla="*/ 313302 w 825271"/>
              <a:gd name="connsiteY20" fmla="*/ 985999 h 1164592"/>
              <a:gd name="connsiteX21" fmla="*/ 294253 w 825271"/>
              <a:gd name="connsiteY21" fmla="*/ 1021717 h 1164592"/>
              <a:gd name="connsiteX22" fmla="*/ 341877 w 825271"/>
              <a:gd name="connsiteY22" fmla="*/ 1036005 h 1164592"/>
              <a:gd name="connsiteX23" fmla="*/ 363308 w 825271"/>
              <a:gd name="connsiteY23" fmla="*/ 1019336 h 1164592"/>
              <a:gd name="connsiteX24" fmla="*/ 379977 w 825271"/>
              <a:gd name="connsiteY24" fmla="*/ 1028861 h 1164592"/>
              <a:gd name="connsiteX25" fmla="*/ 379977 w 825271"/>
              <a:gd name="connsiteY25" fmla="*/ 1059817 h 1164592"/>
              <a:gd name="connsiteX26" fmla="*/ 356164 w 825271"/>
              <a:gd name="connsiteY26" fmla="*/ 1076486 h 1164592"/>
              <a:gd name="connsiteX27" fmla="*/ 337114 w 825271"/>
              <a:gd name="connsiteY27" fmla="*/ 1095536 h 1164592"/>
              <a:gd name="connsiteX28" fmla="*/ 341877 w 825271"/>
              <a:gd name="connsiteY28" fmla="*/ 1116967 h 1164592"/>
              <a:gd name="connsiteX29" fmla="*/ 360927 w 825271"/>
              <a:gd name="connsiteY29" fmla="*/ 1126492 h 1164592"/>
              <a:gd name="connsiteX30" fmla="*/ 368071 w 825271"/>
              <a:gd name="connsiteY30" fmla="*/ 1131255 h 1164592"/>
              <a:gd name="connsiteX31" fmla="*/ 377596 w 825271"/>
              <a:gd name="connsiteY31" fmla="*/ 1136017 h 1164592"/>
              <a:gd name="connsiteX32" fmla="*/ 394264 w 825271"/>
              <a:gd name="connsiteY32" fmla="*/ 1150305 h 1164592"/>
              <a:gd name="connsiteX33" fmla="*/ 401408 w 825271"/>
              <a:gd name="connsiteY33" fmla="*/ 1159830 h 1164592"/>
              <a:gd name="connsiteX34" fmla="*/ 410933 w 825271"/>
              <a:gd name="connsiteY34" fmla="*/ 1164592 h 1164592"/>
              <a:gd name="connsiteX35" fmla="*/ 434746 w 825271"/>
              <a:gd name="connsiteY35" fmla="*/ 1159830 h 1164592"/>
              <a:gd name="connsiteX36" fmla="*/ 441889 w 825271"/>
              <a:gd name="connsiteY36" fmla="*/ 1152686 h 1164592"/>
              <a:gd name="connsiteX37" fmla="*/ 451414 w 825271"/>
              <a:gd name="connsiteY37" fmla="*/ 1145542 h 1164592"/>
              <a:gd name="connsiteX38" fmla="*/ 472846 w 825271"/>
              <a:gd name="connsiteY38" fmla="*/ 1136017 h 1164592"/>
              <a:gd name="connsiteX39" fmla="*/ 494277 w 825271"/>
              <a:gd name="connsiteY39" fmla="*/ 1126492 h 1164592"/>
              <a:gd name="connsiteX40" fmla="*/ 584764 w 825271"/>
              <a:gd name="connsiteY40" fmla="*/ 1121730 h 1164592"/>
              <a:gd name="connsiteX41" fmla="*/ 596671 w 825271"/>
              <a:gd name="connsiteY41" fmla="*/ 1119349 h 1164592"/>
              <a:gd name="connsiteX42" fmla="*/ 606196 w 825271"/>
              <a:gd name="connsiteY42" fmla="*/ 1114586 h 1164592"/>
              <a:gd name="connsiteX43" fmla="*/ 613339 w 825271"/>
              <a:gd name="connsiteY43" fmla="*/ 1112205 h 1164592"/>
              <a:gd name="connsiteX44" fmla="*/ 618102 w 825271"/>
              <a:gd name="connsiteY44" fmla="*/ 1102680 h 1164592"/>
              <a:gd name="connsiteX45" fmla="*/ 620483 w 825271"/>
              <a:gd name="connsiteY45" fmla="*/ 1093155 h 1164592"/>
              <a:gd name="connsiteX46" fmla="*/ 608577 w 825271"/>
              <a:gd name="connsiteY46" fmla="*/ 1078867 h 1164592"/>
              <a:gd name="connsiteX47" fmla="*/ 603814 w 825271"/>
              <a:gd name="connsiteY47" fmla="*/ 1071724 h 1164592"/>
              <a:gd name="connsiteX48" fmla="*/ 601433 w 825271"/>
              <a:gd name="connsiteY48" fmla="*/ 1024099 h 1164592"/>
              <a:gd name="connsiteX49" fmla="*/ 603814 w 825271"/>
              <a:gd name="connsiteY49" fmla="*/ 1014574 h 1164592"/>
              <a:gd name="connsiteX50" fmla="*/ 608577 w 825271"/>
              <a:gd name="connsiteY50" fmla="*/ 1007430 h 1164592"/>
              <a:gd name="connsiteX51" fmla="*/ 618102 w 825271"/>
              <a:gd name="connsiteY51" fmla="*/ 988380 h 1164592"/>
              <a:gd name="connsiteX52" fmla="*/ 613339 w 825271"/>
              <a:gd name="connsiteY52" fmla="*/ 945517 h 1164592"/>
              <a:gd name="connsiteX53" fmla="*/ 606196 w 825271"/>
              <a:gd name="connsiteY53" fmla="*/ 933611 h 1164592"/>
              <a:gd name="connsiteX54" fmla="*/ 601433 w 825271"/>
              <a:gd name="connsiteY54" fmla="*/ 890749 h 1164592"/>
              <a:gd name="connsiteX55" fmla="*/ 603814 w 825271"/>
              <a:gd name="connsiteY55" fmla="*/ 850267 h 1164592"/>
              <a:gd name="connsiteX56" fmla="*/ 620483 w 825271"/>
              <a:gd name="connsiteY56" fmla="*/ 831217 h 1164592"/>
              <a:gd name="connsiteX57" fmla="*/ 627627 w 825271"/>
              <a:gd name="connsiteY57" fmla="*/ 826455 h 1164592"/>
              <a:gd name="connsiteX58" fmla="*/ 641914 w 825271"/>
              <a:gd name="connsiteY58" fmla="*/ 821692 h 1164592"/>
              <a:gd name="connsiteX59" fmla="*/ 653821 w 825271"/>
              <a:gd name="connsiteY59" fmla="*/ 814549 h 1164592"/>
              <a:gd name="connsiteX60" fmla="*/ 672871 w 825271"/>
              <a:gd name="connsiteY60" fmla="*/ 809786 h 1164592"/>
              <a:gd name="connsiteX61" fmla="*/ 680014 w 825271"/>
              <a:gd name="connsiteY61" fmla="*/ 807405 h 1164592"/>
              <a:gd name="connsiteX62" fmla="*/ 680014 w 825271"/>
              <a:gd name="connsiteY62" fmla="*/ 709774 h 1164592"/>
              <a:gd name="connsiteX63" fmla="*/ 663346 w 825271"/>
              <a:gd name="connsiteY63" fmla="*/ 697867 h 1164592"/>
              <a:gd name="connsiteX64" fmla="*/ 665727 w 825271"/>
              <a:gd name="connsiteY64" fmla="*/ 685961 h 1164592"/>
              <a:gd name="connsiteX65" fmla="*/ 682396 w 825271"/>
              <a:gd name="connsiteY65" fmla="*/ 688342 h 1164592"/>
              <a:gd name="connsiteX66" fmla="*/ 706208 w 825271"/>
              <a:gd name="connsiteY66" fmla="*/ 685961 h 1164592"/>
              <a:gd name="connsiteX67" fmla="*/ 713352 w 825271"/>
              <a:gd name="connsiteY67" fmla="*/ 678817 h 1164592"/>
              <a:gd name="connsiteX68" fmla="*/ 718114 w 825271"/>
              <a:gd name="connsiteY68" fmla="*/ 671674 h 1164592"/>
              <a:gd name="connsiteX69" fmla="*/ 737164 w 825271"/>
              <a:gd name="connsiteY69" fmla="*/ 662149 h 1164592"/>
              <a:gd name="connsiteX70" fmla="*/ 763358 w 825271"/>
              <a:gd name="connsiteY70" fmla="*/ 640717 h 1164592"/>
              <a:gd name="connsiteX71" fmla="*/ 782408 w 825271"/>
              <a:gd name="connsiteY71" fmla="*/ 635955 h 1164592"/>
              <a:gd name="connsiteX72" fmla="*/ 791933 w 825271"/>
              <a:gd name="connsiteY72" fmla="*/ 631192 h 1164592"/>
              <a:gd name="connsiteX73" fmla="*/ 808602 w 825271"/>
              <a:gd name="connsiteY73" fmla="*/ 626430 h 1164592"/>
              <a:gd name="connsiteX74" fmla="*/ 813364 w 825271"/>
              <a:gd name="connsiteY74" fmla="*/ 619286 h 1164592"/>
              <a:gd name="connsiteX75" fmla="*/ 820508 w 825271"/>
              <a:gd name="connsiteY75" fmla="*/ 612142 h 1164592"/>
              <a:gd name="connsiteX76" fmla="*/ 825271 w 825271"/>
              <a:gd name="connsiteY76" fmla="*/ 602617 h 1164592"/>
              <a:gd name="connsiteX77" fmla="*/ 820508 w 825271"/>
              <a:gd name="connsiteY77" fmla="*/ 593092 h 1164592"/>
              <a:gd name="connsiteX78" fmla="*/ 810983 w 825271"/>
              <a:gd name="connsiteY78" fmla="*/ 590711 h 1164592"/>
              <a:gd name="connsiteX79" fmla="*/ 799077 w 825271"/>
              <a:gd name="connsiteY79" fmla="*/ 588330 h 1164592"/>
              <a:gd name="connsiteX80" fmla="*/ 796696 w 825271"/>
              <a:gd name="connsiteY80" fmla="*/ 581186 h 1164592"/>
              <a:gd name="connsiteX81" fmla="*/ 791933 w 825271"/>
              <a:gd name="connsiteY81" fmla="*/ 574042 h 1164592"/>
              <a:gd name="connsiteX82" fmla="*/ 789552 w 825271"/>
              <a:gd name="connsiteY82" fmla="*/ 562136 h 1164592"/>
              <a:gd name="connsiteX83" fmla="*/ 787171 w 825271"/>
              <a:gd name="connsiteY83" fmla="*/ 554992 h 1164592"/>
              <a:gd name="connsiteX84" fmla="*/ 794314 w 825271"/>
              <a:gd name="connsiteY84" fmla="*/ 547849 h 1164592"/>
              <a:gd name="connsiteX85" fmla="*/ 780027 w 825271"/>
              <a:gd name="connsiteY85" fmla="*/ 538324 h 1164592"/>
              <a:gd name="connsiteX86" fmla="*/ 770502 w 825271"/>
              <a:gd name="connsiteY86" fmla="*/ 524036 h 1164592"/>
              <a:gd name="connsiteX87" fmla="*/ 765739 w 825271"/>
              <a:gd name="connsiteY87" fmla="*/ 504986 h 1164592"/>
              <a:gd name="connsiteX88" fmla="*/ 763358 w 825271"/>
              <a:gd name="connsiteY88" fmla="*/ 495461 h 1164592"/>
              <a:gd name="connsiteX89" fmla="*/ 758596 w 825271"/>
              <a:gd name="connsiteY89" fmla="*/ 481174 h 1164592"/>
              <a:gd name="connsiteX90" fmla="*/ 732402 w 825271"/>
              <a:gd name="connsiteY90" fmla="*/ 469267 h 1164592"/>
              <a:gd name="connsiteX91" fmla="*/ 718114 w 825271"/>
              <a:gd name="connsiteY91" fmla="*/ 464505 h 1164592"/>
              <a:gd name="connsiteX92" fmla="*/ 710971 w 825271"/>
              <a:gd name="connsiteY92" fmla="*/ 459742 h 1164592"/>
              <a:gd name="connsiteX93" fmla="*/ 684777 w 825271"/>
              <a:gd name="connsiteY93" fmla="*/ 450217 h 1164592"/>
              <a:gd name="connsiteX94" fmla="*/ 670489 w 825271"/>
              <a:gd name="connsiteY94" fmla="*/ 435930 h 1164592"/>
              <a:gd name="connsiteX95" fmla="*/ 663346 w 825271"/>
              <a:gd name="connsiteY95" fmla="*/ 428786 h 1164592"/>
              <a:gd name="connsiteX96" fmla="*/ 658583 w 825271"/>
              <a:gd name="connsiteY96" fmla="*/ 407355 h 1164592"/>
              <a:gd name="connsiteX97" fmla="*/ 656202 w 825271"/>
              <a:gd name="connsiteY97" fmla="*/ 397830 h 1164592"/>
              <a:gd name="connsiteX98" fmla="*/ 651439 w 825271"/>
              <a:gd name="connsiteY98" fmla="*/ 362111 h 1164592"/>
              <a:gd name="connsiteX99" fmla="*/ 637152 w 825271"/>
              <a:gd name="connsiteY99" fmla="*/ 333536 h 1164592"/>
              <a:gd name="connsiteX100" fmla="*/ 632389 w 825271"/>
              <a:gd name="connsiteY100" fmla="*/ 324011 h 1164592"/>
              <a:gd name="connsiteX101" fmla="*/ 627627 w 825271"/>
              <a:gd name="connsiteY101" fmla="*/ 312105 h 1164592"/>
              <a:gd name="connsiteX102" fmla="*/ 618102 w 825271"/>
              <a:gd name="connsiteY102" fmla="*/ 300199 h 1164592"/>
              <a:gd name="connsiteX103" fmla="*/ 615721 w 825271"/>
              <a:gd name="connsiteY103" fmla="*/ 293055 h 1164592"/>
              <a:gd name="connsiteX104" fmla="*/ 603814 w 825271"/>
              <a:gd name="connsiteY104" fmla="*/ 276386 h 1164592"/>
              <a:gd name="connsiteX105" fmla="*/ 589527 w 825271"/>
              <a:gd name="connsiteY105" fmla="*/ 254955 h 1164592"/>
              <a:gd name="connsiteX106" fmla="*/ 565714 w 825271"/>
              <a:gd name="connsiteY106" fmla="*/ 243049 h 1164592"/>
              <a:gd name="connsiteX107" fmla="*/ 546664 w 825271"/>
              <a:gd name="connsiteY107" fmla="*/ 233524 h 1164592"/>
              <a:gd name="connsiteX108" fmla="*/ 532377 w 825271"/>
              <a:gd name="connsiteY108" fmla="*/ 216855 h 1164592"/>
              <a:gd name="connsiteX109" fmla="*/ 522852 w 825271"/>
              <a:gd name="connsiteY109" fmla="*/ 195424 h 1164592"/>
              <a:gd name="connsiteX110" fmla="*/ 520471 w 825271"/>
              <a:gd name="connsiteY110" fmla="*/ 185899 h 1164592"/>
              <a:gd name="connsiteX111" fmla="*/ 513327 w 825271"/>
              <a:gd name="connsiteY111" fmla="*/ 173992 h 1164592"/>
              <a:gd name="connsiteX112" fmla="*/ 508564 w 825271"/>
              <a:gd name="connsiteY112" fmla="*/ 164467 h 1164592"/>
              <a:gd name="connsiteX113" fmla="*/ 506183 w 825271"/>
              <a:gd name="connsiteY113" fmla="*/ 157324 h 1164592"/>
              <a:gd name="connsiteX114" fmla="*/ 496658 w 825271"/>
              <a:gd name="connsiteY114" fmla="*/ 150180 h 1164592"/>
              <a:gd name="connsiteX115" fmla="*/ 475227 w 825271"/>
              <a:gd name="connsiteY115" fmla="*/ 138274 h 1164592"/>
              <a:gd name="connsiteX116" fmla="*/ 468083 w 825271"/>
              <a:gd name="connsiteY116" fmla="*/ 135892 h 1164592"/>
              <a:gd name="connsiteX117" fmla="*/ 451414 w 825271"/>
              <a:gd name="connsiteY117" fmla="*/ 133511 h 1164592"/>
              <a:gd name="connsiteX118" fmla="*/ 444271 w 825271"/>
              <a:gd name="connsiteY118" fmla="*/ 131130 h 1164592"/>
              <a:gd name="connsiteX119" fmla="*/ 437127 w 825271"/>
              <a:gd name="connsiteY119" fmla="*/ 123986 h 1164592"/>
              <a:gd name="connsiteX120" fmla="*/ 429983 w 825271"/>
              <a:gd name="connsiteY120" fmla="*/ 119224 h 1164592"/>
              <a:gd name="connsiteX121" fmla="*/ 427602 w 825271"/>
              <a:gd name="connsiteY121" fmla="*/ 112080 h 1164592"/>
              <a:gd name="connsiteX122" fmla="*/ 408552 w 825271"/>
              <a:gd name="connsiteY122" fmla="*/ 88267 h 1164592"/>
              <a:gd name="connsiteX123" fmla="*/ 403789 w 825271"/>
              <a:gd name="connsiteY123" fmla="*/ 81124 h 1164592"/>
              <a:gd name="connsiteX124" fmla="*/ 394264 w 825271"/>
              <a:gd name="connsiteY124" fmla="*/ 71599 h 1164592"/>
              <a:gd name="connsiteX125" fmla="*/ 389502 w 825271"/>
              <a:gd name="connsiteY125" fmla="*/ 64455 h 1164592"/>
              <a:gd name="connsiteX126" fmla="*/ 375214 w 825271"/>
              <a:gd name="connsiteY126" fmla="*/ 62074 h 1164592"/>
              <a:gd name="connsiteX127" fmla="*/ 349021 w 825271"/>
              <a:gd name="connsiteY127" fmla="*/ 57311 h 1164592"/>
              <a:gd name="connsiteX128" fmla="*/ 284727 w 825271"/>
              <a:gd name="connsiteY128" fmla="*/ 52549 h 1164592"/>
              <a:gd name="connsiteX129" fmla="*/ 282346 w 825271"/>
              <a:gd name="connsiteY129" fmla="*/ 43024 h 1164592"/>
              <a:gd name="connsiteX130" fmla="*/ 279964 w 825271"/>
              <a:gd name="connsiteY130" fmla="*/ 14449 h 1164592"/>
              <a:gd name="connsiteX131" fmla="*/ 272821 w 825271"/>
              <a:gd name="connsiteY131" fmla="*/ 12067 h 1164592"/>
              <a:gd name="connsiteX132" fmla="*/ 246627 w 825271"/>
              <a:gd name="connsiteY132" fmla="*/ 16830 h 1164592"/>
              <a:gd name="connsiteX133" fmla="*/ 234721 w 825271"/>
              <a:gd name="connsiteY133" fmla="*/ 23974 h 1164592"/>
              <a:gd name="connsiteX134" fmla="*/ 196621 w 825271"/>
              <a:gd name="connsiteY134" fmla="*/ 19211 h 1164592"/>
              <a:gd name="connsiteX135" fmla="*/ 189477 w 825271"/>
              <a:gd name="connsiteY135" fmla="*/ 14449 h 1164592"/>
              <a:gd name="connsiteX136" fmla="*/ 177571 w 825271"/>
              <a:gd name="connsiteY136" fmla="*/ 12067 h 1164592"/>
              <a:gd name="connsiteX137" fmla="*/ 170427 w 825271"/>
              <a:gd name="connsiteY137" fmla="*/ 9686 h 1164592"/>
              <a:gd name="connsiteX138" fmla="*/ 153758 w 825271"/>
              <a:gd name="connsiteY138" fmla="*/ 4924 h 1164592"/>
              <a:gd name="connsiteX139" fmla="*/ 156139 w 825271"/>
              <a:gd name="connsiteY139" fmla="*/ 161 h 1164592"/>
              <a:gd name="connsiteX0" fmla="*/ 156139 w 825271"/>
              <a:gd name="connsiteY0" fmla="*/ 161 h 1164592"/>
              <a:gd name="connsiteX1" fmla="*/ 148996 w 825271"/>
              <a:gd name="connsiteY1" fmla="*/ 12067 h 1164592"/>
              <a:gd name="connsiteX2" fmla="*/ 144233 w 825271"/>
              <a:gd name="connsiteY2" fmla="*/ 19211 h 1164592"/>
              <a:gd name="connsiteX3" fmla="*/ 153758 w 825271"/>
              <a:gd name="connsiteY3" fmla="*/ 112080 h 1164592"/>
              <a:gd name="connsiteX4" fmla="*/ 134708 w 825271"/>
              <a:gd name="connsiteY4" fmla="*/ 159705 h 1164592"/>
              <a:gd name="connsiteX5" fmla="*/ 113277 w 825271"/>
              <a:gd name="connsiteY5" fmla="*/ 207330 h 1164592"/>
              <a:gd name="connsiteX6" fmla="*/ 63270 w 825271"/>
              <a:gd name="connsiteY6" fmla="*/ 254955 h 1164592"/>
              <a:gd name="connsiteX7" fmla="*/ 32314 w 825271"/>
              <a:gd name="connsiteY7" fmla="*/ 335917 h 1164592"/>
              <a:gd name="connsiteX8" fmla="*/ 27552 w 825271"/>
              <a:gd name="connsiteY8" fmla="*/ 378780 h 1164592"/>
              <a:gd name="connsiteX9" fmla="*/ 6121 w 825271"/>
              <a:gd name="connsiteY9" fmla="*/ 445455 h 1164592"/>
              <a:gd name="connsiteX10" fmla="*/ 1358 w 825271"/>
              <a:gd name="connsiteY10" fmla="*/ 514511 h 1164592"/>
              <a:gd name="connsiteX11" fmla="*/ 3739 w 825271"/>
              <a:gd name="connsiteY11" fmla="*/ 554992 h 1164592"/>
              <a:gd name="connsiteX12" fmla="*/ 51365 w 825271"/>
              <a:gd name="connsiteY12" fmla="*/ 595474 h 1164592"/>
              <a:gd name="connsiteX13" fmla="*/ 56127 w 825271"/>
              <a:gd name="connsiteY13" fmla="*/ 657386 h 1164592"/>
              <a:gd name="connsiteX14" fmla="*/ 70414 w 825271"/>
              <a:gd name="connsiteY14" fmla="*/ 685961 h 1164592"/>
              <a:gd name="connsiteX15" fmla="*/ 151377 w 825271"/>
              <a:gd name="connsiteY15" fmla="*/ 724061 h 1164592"/>
              <a:gd name="connsiteX16" fmla="*/ 191858 w 825271"/>
              <a:gd name="connsiteY16" fmla="*/ 764542 h 1164592"/>
              <a:gd name="connsiteX17" fmla="*/ 215671 w 825271"/>
              <a:gd name="connsiteY17" fmla="*/ 828836 h 1164592"/>
              <a:gd name="connsiteX18" fmla="*/ 244246 w 825271"/>
              <a:gd name="connsiteY18" fmla="*/ 890749 h 1164592"/>
              <a:gd name="connsiteX19" fmla="*/ 277583 w 825271"/>
              <a:gd name="connsiteY19" fmla="*/ 952661 h 1164592"/>
              <a:gd name="connsiteX20" fmla="*/ 313302 w 825271"/>
              <a:gd name="connsiteY20" fmla="*/ 985999 h 1164592"/>
              <a:gd name="connsiteX21" fmla="*/ 294253 w 825271"/>
              <a:gd name="connsiteY21" fmla="*/ 1021717 h 1164592"/>
              <a:gd name="connsiteX22" fmla="*/ 341877 w 825271"/>
              <a:gd name="connsiteY22" fmla="*/ 1036005 h 1164592"/>
              <a:gd name="connsiteX23" fmla="*/ 363308 w 825271"/>
              <a:gd name="connsiteY23" fmla="*/ 1019336 h 1164592"/>
              <a:gd name="connsiteX24" fmla="*/ 379977 w 825271"/>
              <a:gd name="connsiteY24" fmla="*/ 1028861 h 1164592"/>
              <a:gd name="connsiteX25" fmla="*/ 379977 w 825271"/>
              <a:gd name="connsiteY25" fmla="*/ 1059817 h 1164592"/>
              <a:gd name="connsiteX26" fmla="*/ 356164 w 825271"/>
              <a:gd name="connsiteY26" fmla="*/ 1076486 h 1164592"/>
              <a:gd name="connsiteX27" fmla="*/ 337114 w 825271"/>
              <a:gd name="connsiteY27" fmla="*/ 1095536 h 1164592"/>
              <a:gd name="connsiteX28" fmla="*/ 341877 w 825271"/>
              <a:gd name="connsiteY28" fmla="*/ 1116967 h 1164592"/>
              <a:gd name="connsiteX29" fmla="*/ 368071 w 825271"/>
              <a:gd name="connsiteY29" fmla="*/ 1131255 h 1164592"/>
              <a:gd name="connsiteX30" fmla="*/ 377596 w 825271"/>
              <a:gd name="connsiteY30" fmla="*/ 1136017 h 1164592"/>
              <a:gd name="connsiteX31" fmla="*/ 394264 w 825271"/>
              <a:gd name="connsiteY31" fmla="*/ 1150305 h 1164592"/>
              <a:gd name="connsiteX32" fmla="*/ 401408 w 825271"/>
              <a:gd name="connsiteY32" fmla="*/ 1159830 h 1164592"/>
              <a:gd name="connsiteX33" fmla="*/ 410933 w 825271"/>
              <a:gd name="connsiteY33" fmla="*/ 1164592 h 1164592"/>
              <a:gd name="connsiteX34" fmla="*/ 434746 w 825271"/>
              <a:gd name="connsiteY34" fmla="*/ 1159830 h 1164592"/>
              <a:gd name="connsiteX35" fmla="*/ 441889 w 825271"/>
              <a:gd name="connsiteY35" fmla="*/ 1152686 h 1164592"/>
              <a:gd name="connsiteX36" fmla="*/ 451414 w 825271"/>
              <a:gd name="connsiteY36" fmla="*/ 1145542 h 1164592"/>
              <a:gd name="connsiteX37" fmla="*/ 472846 w 825271"/>
              <a:gd name="connsiteY37" fmla="*/ 1136017 h 1164592"/>
              <a:gd name="connsiteX38" fmla="*/ 494277 w 825271"/>
              <a:gd name="connsiteY38" fmla="*/ 1126492 h 1164592"/>
              <a:gd name="connsiteX39" fmla="*/ 584764 w 825271"/>
              <a:gd name="connsiteY39" fmla="*/ 1121730 h 1164592"/>
              <a:gd name="connsiteX40" fmla="*/ 596671 w 825271"/>
              <a:gd name="connsiteY40" fmla="*/ 1119349 h 1164592"/>
              <a:gd name="connsiteX41" fmla="*/ 606196 w 825271"/>
              <a:gd name="connsiteY41" fmla="*/ 1114586 h 1164592"/>
              <a:gd name="connsiteX42" fmla="*/ 613339 w 825271"/>
              <a:gd name="connsiteY42" fmla="*/ 1112205 h 1164592"/>
              <a:gd name="connsiteX43" fmla="*/ 618102 w 825271"/>
              <a:gd name="connsiteY43" fmla="*/ 1102680 h 1164592"/>
              <a:gd name="connsiteX44" fmla="*/ 620483 w 825271"/>
              <a:gd name="connsiteY44" fmla="*/ 1093155 h 1164592"/>
              <a:gd name="connsiteX45" fmla="*/ 608577 w 825271"/>
              <a:gd name="connsiteY45" fmla="*/ 1078867 h 1164592"/>
              <a:gd name="connsiteX46" fmla="*/ 603814 w 825271"/>
              <a:gd name="connsiteY46" fmla="*/ 1071724 h 1164592"/>
              <a:gd name="connsiteX47" fmla="*/ 601433 w 825271"/>
              <a:gd name="connsiteY47" fmla="*/ 1024099 h 1164592"/>
              <a:gd name="connsiteX48" fmla="*/ 603814 w 825271"/>
              <a:gd name="connsiteY48" fmla="*/ 1014574 h 1164592"/>
              <a:gd name="connsiteX49" fmla="*/ 608577 w 825271"/>
              <a:gd name="connsiteY49" fmla="*/ 1007430 h 1164592"/>
              <a:gd name="connsiteX50" fmla="*/ 618102 w 825271"/>
              <a:gd name="connsiteY50" fmla="*/ 988380 h 1164592"/>
              <a:gd name="connsiteX51" fmla="*/ 613339 w 825271"/>
              <a:gd name="connsiteY51" fmla="*/ 945517 h 1164592"/>
              <a:gd name="connsiteX52" fmla="*/ 606196 w 825271"/>
              <a:gd name="connsiteY52" fmla="*/ 933611 h 1164592"/>
              <a:gd name="connsiteX53" fmla="*/ 601433 w 825271"/>
              <a:gd name="connsiteY53" fmla="*/ 890749 h 1164592"/>
              <a:gd name="connsiteX54" fmla="*/ 603814 w 825271"/>
              <a:gd name="connsiteY54" fmla="*/ 850267 h 1164592"/>
              <a:gd name="connsiteX55" fmla="*/ 620483 w 825271"/>
              <a:gd name="connsiteY55" fmla="*/ 831217 h 1164592"/>
              <a:gd name="connsiteX56" fmla="*/ 627627 w 825271"/>
              <a:gd name="connsiteY56" fmla="*/ 826455 h 1164592"/>
              <a:gd name="connsiteX57" fmla="*/ 641914 w 825271"/>
              <a:gd name="connsiteY57" fmla="*/ 821692 h 1164592"/>
              <a:gd name="connsiteX58" fmla="*/ 653821 w 825271"/>
              <a:gd name="connsiteY58" fmla="*/ 814549 h 1164592"/>
              <a:gd name="connsiteX59" fmla="*/ 672871 w 825271"/>
              <a:gd name="connsiteY59" fmla="*/ 809786 h 1164592"/>
              <a:gd name="connsiteX60" fmla="*/ 680014 w 825271"/>
              <a:gd name="connsiteY60" fmla="*/ 807405 h 1164592"/>
              <a:gd name="connsiteX61" fmla="*/ 680014 w 825271"/>
              <a:gd name="connsiteY61" fmla="*/ 709774 h 1164592"/>
              <a:gd name="connsiteX62" fmla="*/ 663346 w 825271"/>
              <a:gd name="connsiteY62" fmla="*/ 697867 h 1164592"/>
              <a:gd name="connsiteX63" fmla="*/ 665727 w 825271"/>
              <a:gd name="connsiteY63" fmla="*/ 685961 h 1164592"/>
              <a:gd name="connsiteX64" fmla="*/ 682396 w 825271"/>
              <a:gd name="connsiteY64" fmla="*/ 688342 h 1164592"/>
              <a:gd name="connsiteX65" fmla="*/ 706208 w 825271"/>
              <a:gd name="connsiteY65" fmla="*/ 685961 h 1164592"/>
              <a:gd name="connsiteX66" fmla="*/ 713352 w 825271"/>
              <a:gd name="connsiteY66" fmla="*/ 678817 h 1164592"/>
              <a:gd name="connsiteX67" fmla="*/ 718114 w 825271"/>
              <a:gd name="connsiteY67" fmla="*/ 671674 h 1164592"/>
              <a:gd name="connsiteX68" fmla="*/ 737164 w 825271"/>
              <a:gd name="connsiteY68" fmla="*/ 662149 h 1164592"/>
              <a:gd name="connsiteX69" fmla="*/ 763358 w 825271"/>
              <a:gd name="connsiteY69" fmla="*/ 640717 h 1164592"/>
              <a:gd name="connsiteX70" fmla="*/ 782408 w 825271"/>
              <a:gd name="connsiteY70" fmla="*/ 635955 h 1164592"/>
              <a:gd name="connsiteX71" fmla="*/ 791933 w 825271"/>
              <a:gd name="connsiteY71" fmla="*/ 631192 h 1164592"/>
              <a:gd name="connsiteX72" fmla="*/ 808602 w 825271"/>
              <a:gd name="connsiteY72" fmla="*/ 626430 h 1164592"/>
              <a:gd name="connsiteX73" fmla="*/ 813364 w 825271"/>
              <a:gd name="connsiteY73" fmla="*/ 619286 h 1164592"/>
              <a:gd name="connsiteX74" fmla="*/ 820508 w 825271"/>
              <a:gd name="connsiteY74" fmla="*/ 612142 h 1164592"/>
              <a:gd name="connsiteX75" fmla="*/ 825271 w 825271"/>
              <a:gd name="connsiteY75" fmla="*/ 602617 h 1164592"/>
              <a:gd name="connsiteX76" fmla="*/ 820508 w 825271"/>
              <a:gd name="connsiteY76" fmla="*/ 593092 h 1164592"/>
              <a:gd name="connsiteX77" fmla="*/ 810983 w 825271"/>
              <a:gd name="connsiteY77" fmla="*/ 590711 h 1164592"/>
              <a:gd name="connsiteX78" fmla="*/ 799077 w 825271"/>
              <a:gd name="connsiteY78" fmla="*/ 588330 h 1164592"/>
              <a:gd name="connsiteX79" fmla="*/ 796696 w 825271"/>
              <a:gd name="connsiteY79" fmla="*/ 581186 h 1164592"/>
              <a:gd name="connsiteX80" fmla="*/ 791933 w 825271"/>
              <a:gd name="connsiteY80" fmla="*/ 574042 h 1164592"/>
              <a:gd name="connsiteX81" fmla="*/ 789552 w 825271"/>
              <a:gd name="connsiteY81" fmla="*/ 562136 h 1164592"/>
              <a:gd name="connsiteX82" fmla="*/ 787171 w 825271"/>
              <a:gd name="connsiteY82" fmla="*/ 554992 h 1164592"/>
              <a:gd name="connsiteX83" fmla="*/ 794314 w 825271"/>
              <a:gd name="connsiteY83" fmla="*/ 547849 h 1164592"/>
              <a:gd name="connsiteX84" fmla="*/ 780027 w 825271"/>
              <a:gd name="connsiteY84" fmla="*/ 538324 h 1164592"/>
              <a:gd name="connsiteX85" fmla="*/ 770502 w 825271"/>
              <a:gd name="connsiteY85" fmla="*/ 524036 h 1164592"/>
              <a:gd name="connsiteX86" fmla="*/ 765739 w 825271"/>
              <a:gd name="connsiteY86" fmla="*/ 504986 h 1164592"/>
              <a:gd name="connsiteX87" fmla="*/ 763358 w 825271"/>
              <a:gd name="connsiteY87" fmla="*/ 495461 h 1164592"/>
              <a:gd name="connsiteX88" fmla="*/ 758596 w 825271"/>
              <a:gd name="connsiteY88" fmla="*/ 481174 h 1164592"/>
              <a:gd name="connsiteX89" fmla="*/ 732402 w 825271"/>
              <a:gd name="connsiteY89" fmla="*/ 469267 h 1164592"/>
              <a:gd name="connsiteX90" fmla="*/ 718114 w 825271"/>
              <a:gd name="connsiteY90" fmla="*/ 464505 h 1164592"/>
              <a:gd name="connsiteX91" fmla="*/ 710971 w 825271"/>
              <a:gd name="connsiteY91" fmla="*/ 459742 h 1164592"/>
              <a:gd name="connsiteX92" fmla="*/ 684777 w 825271"/>
              <a:gd name="connsiteY92" fmla="*/ 450217 h 1164592"/>
              <a:gd name="connsiteX93" fmla="*/ 670489 w 825271"/>
              <a:gd name="connsiteY93" fmla="*/ 435930 h 1164592"/>
              <a:gd name="connsiteX94" fmla="*/ 663346 w 825271"/>
              <a:gd name="connsiteY94" fmla="*/ 428786 h 1164592"/>
              <a:gd name="connsiteX95" fmla="*/ 658583 w 825271"/>
              <a:gd name="connsiteY95" fmla="*/ 407355 h 1164592"/>
              <a:gd name="connsiteX96" fmla="*/ 656202 w 825271"/>
              <a:gd name="connsiteY96" fmla="*/ 397830 h 1164592"/>
              <a:gd name="connsiteX97" fmla="*/ 651439 w 825271"/>
              <a:gd name="connsiteY97" fmla="*/ 362111 h 1164592"/>
              <a:gd name="connsiteX98" fmla="*/ 637152 w 825271"/>
              <a:gd name="connsiteY98" fmla="*/ 333536 h 1164592"/>
              <a:gd name="connsiteX99" fmla="*/ 632389 w 825271"/>
              <a:gd name="connsiteY99" fmla="*/ 324011 h 1164592"/>
              <a:gd name="connsiteX100" fmla="*/ 627627 w 825271"/>
              <a:gd name="connsiteY100" fmla="*/ 312105 h 1164592"/>
              <a:gd name="connsiteX101" fmla="*/ 618102 w 825271"/>
              <a:gd name="connsiteY101" fmla="*/ 300199 h 1164592"/>
              <a:gd name="connsiteX102" fmla="*/ 615721 w 825271"/>
              <a:gd name="connsiteY102" fmla="*/ 293055 h 1164592"/>
              <a:gd name="connsiteX103" fmla="*/ 603814 w 825271"/>
              <a:gd name="connsiteY103" fmla="*/ 276386 h 1164592"/>
              <a:gd name="connsiteX104" fmla="*/ 589527 w 825271"/>
              <a:gd name="connsiteY104" fmla="*/ 254955 h 1164592"/>
              <a:gd name="connsiteX105" fmla="*/ 565714 w 825271"/>
              <a:gd name="connsiteY105" fmla="*/ 243049 h 1164592"/>
              <a:gd name="connsiteX106" fmla="*/ 546664 w 825271"/>
              <a:gd name="connsiteY106" fmla="*/ 233524 h 1164592"/>
              <a:gd name="connsiteX107" fmla="*/ 532377 w 825271"/>
              <a:gd name="connsiteY107" fmla="*/ 216855 h 1164592"/>
              <a:gd name="connsiteX108" fmla="*/ 522852 w 825271"/>
              <a:gd name="connsiteY108" fmla="*/ 195424 h 1164592"/>
              <a:gd name="connsiteX109" fmla="*/ 520471 w 825271"/>
              <a:gd name="connsiteY109" fmla="*/ 185899 h 1164592"/>
              <a:gd name="connsiteX110" fmla="*/ 513327 w 825271"/>
              <a:gd name="connsiteY110" fmla="*/ 173992 h 1164592"/>
              <a:gd name="connsiteX111" fmla="*/ 508564 w 825271"/>
              <a:gd name="connsiteY111" fmla="*/ 164467 h 1164592"/>
              <a:gd name="connsiteX112" fmla="*/ 506183 w 825271"/>
              <a:gd name="connsiteY112" fmla="*/ 157324 h 1164592"/>
              <a:gd name="connsiteX113" fmla="*/ 496658 w 825271"/>
              <a:gd name="connsiteY113" fmla="*/ 150180 h 1164592"/>
              <a:gd name="connsiteX114" fmla="*/ 475227 w 825271"/>
              <a:gd name="connsiteY114" fmla="*/ 138274 h 1164592"/>
              <a:gd name="connsiteX115" fmla="*/ 468083 w 825271"/>
              <a:gd name="connsiteY115" fmla="*/ 135892 h 1164592"/>
              <a:gd name="connsiteX116" fmla="*/ 451414 w 825271"/>
              <a:gd name="connsiteY116" fmla="*/ 133511 h 1164592"/>
              <a:gd name="connsiteX117" fmla="*/ 444271 w 825271"/>
              <a:gd name="connsiteY117" fmla="*/ 131130 h 1164592"/>
              <a:gd name="connsiteX118" fmla="*/ 437127 w 825271"/>
              <a:gd name="connsiteY118" fmla="*/ 123986 h 1164592"/>
              <a:gd name="connsiteX119" fmla="*/ 429983 w 825271"/>
              <a:gd name="connsiteY119" fmla="*/ 119224 h 1164592"/>
              <a:gd name="connsiteX120" fmla="*/ 427602 w 825271"/>
              <a:gd name="connsiteY120" fmla="*/ 112080 h 1164592"/>
              <a:gd name="connsiteX121" fmla="*/ 408552 w 825271"/>
              <a:gd name="connsiteY121" fmla="*/ 88267 h 1164592"/>
              <a:gd name="connsiteX122" fmla="*/ 403789 w 825271"/>
              <a:gd name="connsiteY122" fmla="*/ 81124 h 1164592"/>
              <a:gd name="connsiteX123" fmla="*/ 394264 w 825271"/>
              <a:gd name="connsiteY123" fmla="*/ 71599 h 1164592"/>
              <a:gd name="connsiteX124" fmla="*/ 389502 w 825271"/>
              <a:gd name="connsiteY124" fmla="*/ 64455 h 1164592"/>
              <a:gd name="connsiteX125" fmla="*/ 375214 w 825271"/>
              <a:gd name="connsiteY125" fmla="*/ 62074 h 1164592"/>
              <a:gd name="connsiteX126" fmla="*/ 349021 w 825271"/>
              <a:gd name="connsiteY126" fmla="*/ 57311 h 1164592"/>
              <a:gd name="connsiteX127" fmla="*/ 284727 w 825271"/>
              <a:gd name="connsiteY127" fmla="*/ 52549 h 1164592"/>
              <a:gd name="connsiteX128" fmla="*/ 282346 w 825271"/>
              <a:gd name="connsiteY128" fmla="*/ 43024 h 1164592"/>
              <a:gd name="connsiteX129" fmla="*/ 279964 w 825271"/>
              <a:gd name="connsiteY129" fmla="*/ 14449 h 1164592"/>
              <a:gd name="connsiteX130" fmla="*/ 272821 w 825271"/>
              <a:gd name="connsiteY130" fmla="*/ 12067 h 1164592"/>
              <a:gd name="connsiteX131" fmla="*/ 246627 w 825271"/>
              <a:gd name="connsiteY131" fmla="*/ 16830 h 1164592"/>
              <a:gd name="connsiteX132" fmla="*/ 234721 w 825271"/>
              <a:gd name="connsiteY132" fmla="*/ 23974 h 1164592"/>
              <a:gd name="connsiteX133" fmla="*/ 196621 w 825271"/>
              <a:gd name="connsiteY133" fmla="*/ 19211 h 1164592"/>
              <a:gd name="connsiteX134" fmla="*/ 189477 w 825271"/>
              <a:gd name="connsiteY134" fmla="*/ 14449 h 1164592"/>
              <a:gd name="connsiteX135" fmla="*/ 177571 w 825271"/>
              <a:gd name="connsiteY135" fmla="*/ 12067 h 1164592"/>
              <a:gd name="connsiteX136" fmla="*/ 170427 w 825271"/>
              <a:gd name="connsiteY136" fmla="*/ 9686 h 1164592"/>
              <a:gd name="connsiteX137" fmla="*/ 153758 w 825271"/>
              <a:gd name="connsiteY137" fmla="*/ 4924 h 1164592"/>
              <a:gd name="connsiteX138" fmla="*/ 156139 w 825271"/>
              <a:gd name="connsiteY138" fmla="*/ 161 h 1164592"/>
              <a:gd name="connsiteX0" fmla="*/ 156139 w 825271"/>
              <a:gd name="connsiteY0" fmla="*/ 161 h 1164592"/>
              <a:gd name="connsiteX1" fmla="*/ 148996 w 825271"/>
              <a:gd name="connsiteY1" fmla="*/ 12067 h 1164592"/>
              <a:gd name="connsiteX2" fmla="*/ 144233 w 825271"/>
              <a:gd name="connsiteY2" fmla="*/ 19211 h 1164592"/>
              <a:gd name="connsiteX3" fmla="*/ 153758 w 825271"/>
              <a:gd name="connsiteY3" fmla="*/ 112080 h 1164592"/>
              <a:gd name="connsiteX4" fmla="*/ 134708 w 825271"/>
              <a:gd name="connsiteY4" fmla="*/ 159705 h 1164592"/>
              <a:gd name="connsiteX5" fmla="*/ 113277 w 825271"/>
              <a:gd name="connsiteY5" fmla="*/ 207330 h 1164592"/>
              <a:gd name="connsiteX6" fmla="*/ 63270 w 825271"/>
              <a:gd name="connsiteY6" fmla="*/ 254955 h 1164592"/>
              <a:gd name="connsiteX7" fmla="*/ 32314 w 825271"/>
              <a:gd name="connsiteY7" fmla="*/ 335917 h 1164592"/>
              <a:gd name="connsiteX8" fmla="*/ 27552 w 825271"/>
              <a:gd name="connsiteY8" fmla="*/ 378780 h 1164592"/>
              <a:gd name="connsiteX9" fmla="*/ 6121 w 825271"/>
              <a:gd name="connsiteY9" fmla="*/ 445455 h 1164592"/>
              <a:gd name="connsiteX10" fmla="*/ 1358 w 825271"/>
              <a:gd name="connsiteY10" fmla="*/ 514511 h 1164592"/>
              <a:gd name="connsiteX11" fmla="*/ 3739 w 825271"/>
              <a:gd name="connsiteY11" fmla="*/ 554992 h 1164592"/>
              <a:gd name="connsiteX12" fmla="*/ 51365 w 825271"/>
              <a:gd name="connsiteY12" fmla="*/ 595474 h 1164592"/>
              <a:gd name="connsiteX13" fmla="*/ 56127 w 825271"/>
              <a:gd name="connsiteY13" fmla="*/ 657386 h 1164592"/>
              <a:gd name="connsiteX14" fmla="*/ 70414 w 825271"/>
              <a:gd name="connsiteY14" fmla="*/ 685961 h 1164592"/>
              <a:gd name="connsiteX15" fmla="*/ 151377 w 825271"/>
              <a:gd name="connsiteY15" fmla="*/ 724061 h 1164592"/>
              <a:gd name="connsiteX16" fmla="*/ 191858 w 825271"/>
              <a:gd name="connsiteY16" fmla="*/ 764542 h 1164592"/>
              <a:gd name="connsiteX17" fmla="*/ 215671 w 825271"/>
              <a:gd name="connsiteY17" fmla="*/ 828836 h 1164592"/>
              <a:gd name="connsiteX18" fmla="*/ 244246 w 825271"/>
              <a:gd name="connsiteY18" fmla="*/ 890749 h 1164592"/>
              <a:gd name="connsiteX19" fmla="*/ 277583 w 825271"/>
              <a:gd name="connsiteY19" fmla="*/ 952661 h 1164592"/>
              <a:gd name="connsiteX20" fmla="*/ 313302 w 825271"/>
              <a:gd name="connsiteY20" fmla="*/ 985999 h 1164592"/>
              <a:gd name="connsiteX21" fmla="*/ 294253 w 825271"/>
              <a:gd name="connsiteY21" fmla="*/ 1021717 h 1164592"/>
              <a:gd name="connsiteX22" fmla="*/ 341877 w 825271"/>
              <a:gd name="connsiteY22" fmla="*/ 1036005 h 1164592"/>
              <a:gd name="connsiteX23" fmla="*/ 363308 w 825271"/>
              <a:gd name="connsiteY23" fmla="*/ 1019336 h 1164592"/>
              <a:gd name="connsiteX24" fmla="*/ 379977 w 825271"/>
              <a:gd name="connsiteY24" fmla="*/ 1028861 h 1164592"/>
              <a:gd name="connsiteX25" fmla="*/ 379977 w 825271"/>
              <a:gd name="connsiteY25" fmla="*/ 1059817 h 1164592"/>
              <a:gd name="connsiteX26" fmla="*/ 356164 w 825271"/>
              <a:gd name="connsiteY26" fmla="*/ 1076486 h 1164592"/>
              <a:gd name="connsiteX27" fmla="*/ 337114 w 825271"/>
              <a:gd name="connsiteY27" fmla="*/ 1095536 h 1164592"/>
              <a:gd name="connsiteX28" fmla="*/ 341877 w 825271"/>
              <a:gd name="connsiteY28" fmla="*/ 1116967 h 1164592"/>
              <a:gd name="connsiteX29" fmla="*/ 368071 w 825271"/>
              <a:gd name="connsiteY29" fmla="*/ 1131255 h 1164592"/>
              <a:gd name="connsiteX30" fmla="*/ 394264 w 825271"/>
              <a:gd name="connsiteY30" fmla="*/ 1150305 h 1164592"/>
              <a:gd name="connsiteX31" fmla="*/ 401408 w 825271"/>
              <a:gd name="connsiteY31" fmla="*/ 1159830 h 1164592"/>
              <a:gd name="connsiteX32" fmla="*/ 410933 w 825271"/>
              <a:gd name="connsiteY32" fmla="*/ 1164592 h 1164592"/>
              <a:gd name="connsiteX33" fmla="*/ 434746 w 825271"/>
              <a:gd name="connsiteY33" fmla="*/ 1159830 h 1164592"/>
              <a:gd name="connsiteX34" fmla="*/ 441889 w 825271"/>
              <a:gd name="connsiteY34" fmla="*/ 1152686 h 1164592"/>
              <a:gd name="connsiteX35" fmla="*/ 451414 w 825271"/>
              <a:gd name="connsiteY35" fmla="*/ 1145542 h 1164592"/>
              <a:gd name="connsiteX36" fmla="*/ 472846 w 825271"/>
              <a:gd name="connsiteY36" fmla="*/ 1136017 h 1164592"/>
              <a:gd name="connsiteX37" fmla="*/ 494277 w 825271"/>
              <a:gd name="connsiteY37" fmla="*/ 1126492 h 1164592"/>
              <a:gd name="connsiteX38" fmla="*/ 584764 w 825271"/>
              <a:gd name="connsiteY38" fmla="*/ 1121730 h 1164592"/>
              <a:gd name="connsiteX39" fmla="*/ 596671 w 825271"/>
              <a:gd name="connsiteY39" fmla="*/ 1119349 h 1164592"/>
              <a:gd name="connsiteX40" fmla="*/ 606196 w 825271"/>
              <a:gd name="connsiteY40" fmla="*/ 1114586 h 1164592"/>
              <a:gd name="connsiteX41" fmla="*/ 613339 w 825271"/>
              <a:gd name="connsiteY41" fmla="*/ 1112205 h 1164592"/>
              <a:gd name="connsiteX42" fmla="*/ 618102 w 825271"/>
              <a:gd name="connsiteY42" fmla="*/ 1102680 h 1164592"/>
              <a:gd name="connsiteX43" fmla="*/ 620483 w 825271"/>
              <a:gd name="connsiteY43" fmla="*/ 1093155 h 1164592"/>
              <a:gd name="connsiteX44" fmla="*/ 608577 w 825271"/>
              <a:gd name="connsiteY44" fmla="*/ 1078867 h 1164592"/>
              <a:gd name="connsiteX45" fmla="*/ 603814 w 825271"/>
              <a:gd name="connsiteY45" fmla="*/ 1071724 h 1164592"/>
              <a:gd name="connsiteX46" fmla="*/ 601433 w 825271"/>
              <a:gd name="connsiteY46" fmla="*/ 1024099 h 1164592"/>
              <a:gd name="connsiteX47" fmla="*/ 603814 w 825271"/>
              <a:gd name="connsiteY47" fmla="*/ 1014574 h 1164592"/>
              <a:gd name="connsiteX48" fmla="*/ 608577 w 825271"/>
              <a:gd name="connsiteY48" fmla="*/ 1007430 h 1164592"/>
              <a:gd name="connsiteX49" fmla="*/ 618102 w 825271"/>
              <a:gd name="connsiteY49" fmla="*/ 988380 h 1164592"/>
              <a:gd name="connsiteX50" fmla="*/ 613339 w 825271"/>
              <a:gd name="connsiteY50" fmla="*/ 945517 h 1164592"/>
              <a:gd name="connsiteX51" fmla="*/ 606196 w 825271"/>
              <a:gd name="connsiteY51" fmla="*/ 933611 h 1164592"/>
              <a:gd name="connsiteX52" fmla="*/ 601433 w 825271"/>
              <a:gd name="connsiteY52" fmla="*/ 890749 h 1164592"/>
              <a:gd name="connsiteX53" fmla="*/ 603814 w 825271"/>
              <a:gd name="connsiteY53" fmla="*/ 850267 h 1164592"/>
              <a:gd name="connsiteX54" fmla="*/ 620483 w 825271"/>
              <a:gd name="connsiteY54" fmla="*/ 831217 h 1164592"/>
              <a:gd name="connsiteX55" fmla="*/ 627627 w 825271"/>
              <a:gd name="connsiteY55" fmla="*/ 826455 h 1164592"/>
              <a:gd name="connsiteX56" fmla="*/ 641914 w 825271"/>
              <a:gd name="connsiteY56" fmla="*/ 821692 h 1164592"/>
              <a:gd name="connsiteX57" fmla="*/ 653821 w 825271"/>
              <a:gd name="connsiteY57" fmla="*/ 814549 h 1164592"/>
              <a:gd name="connsiteX58" fmla="*/ 672871 w 825271"/>
              <a:gd name="connsiteY58" fmla="*/ 809786 h 1164592"/>
              <a:gd name="connsiteX59" fmla="*/ 680014 w 825271"/>
              <a:gd name="connsiteY59" fmla="*/ 807405 h 1164592"/>
              <a:gd name="connsiteX60" fmla="*/ 680014 w 825271"/>
              <a:gd name="connsiteY60" fmla="*/ 709774 h 1164592"/>
              <a:gd name="connsiteX61" fmla="*/ 663346 w 825271"/>
              <a:gd name="connsiteY61" fmla="*/ 697867 h 1164592"/>
              <a:gd name="connsiteX62" fmla="*/ 665727 w 825271"/>
              <a:gd name="connsiteY62" fmla="*/ 685961 h 1164592"/>
              <a:gd name="connsiteX63" fmla="*/ 682396 w 825271"/>
              <a:gd name="connsiteY63" fmla="*/ 688342 h 1164592"/>
              <a:gd name="connsiteX64" fmla="*/ 706208 w 825271"/>
              <a:gd name="connsiteY64" fmla="*/ 685961 h 1164592"/>
              <a:gd name="connsiteX65" fmla="*/ 713352 w 825271"/>
              <a:gd name="connsiteY65" fmla="*/ 678817 h 1164592"/>
              <a:gd name="connsiteX66" fmla="*/ 718114 w 825271"/>
              <a:gd name="connsiteY66" fmla="*/ 671674 h 1164592"/>
              <a:gd name="connsiteX67" fmla="*/ 737164 w 825271"/>
              <a:gd name="connsiteY67" fmla="*/ 662149 h 1164592"/>
              <a:gd name="connsiteX68" fmla="*/ 763358 w 825271"/>
              <a:gd name="connsiteY68" fmla="*/ 640717 h 1164592"/>
              <a:gd name="connsiteX69" fmla="*/ 782408 w 825271"/>
              <a:gd name="connsiteY69" fmla="*/ 635955 h 1164592"/>
              <a:gd name="connsiteX70" fmla="*/ 791933 w 825271"/>
              <a:gd name="connsiteY70" fmla="*/ 631192 h 1164592"/>
              <a:gd name="connsiteX71" fmla="*/ 808602 w 825271"/>
              <a:gd name="connsiteY71" fmla="*/ 626430 h 1164592"/>
              <a:gd name="connsiteX72" fmla="*/ 813364 w 825271"/>
              <a:gd name="connsiteY72" fmla="*/ 619286 h 1164592"/>
              <a:gd name="connsiteX73" fmla="*/ 820508 w 825271"/>
              <a:gd name="connsiteY73" fmla="*/ 612142 h 1164592"/>
              <a:gd name="connsiteX74" fmla="*/ 825271 w 825271"/>
              <a:gd name="connsiteY74" fmla="*/ 602617 h 1164592"/>
              <a:gd name="connsiteX75" fmla="*/ 820508 w 825271"/>
              <a:gd name="connsiteY75" fmla="*/ 593092 h 1164592"/>
              <a:gd name="connsiteX76" fmla="*/ 810983 w 825271"/>
              <a:gd name="connsiteY76" fmla="*/ 590711 h 1164592"/>
              <a:gd name="connsiteX77" fmla="*/ 799077 w 825271"/>
              <a:gd name="connsiteY77" fmla="*/ 588330 h 1164592"/>
              <a:gd name="connsiteX78" fmla="*/ 796696 w 825271"/>
              <a:gd name="connsiteY78" fmla="*/ 581186 h 1164592"/>
              <a:gd name="connsiteX79" fmla="*/ 791933 w 825271"/>
              <a:gd name="connsiteY79" fmla="*/ 574042 h 1164592"/>
              <a:gd name="connsiteX80" fmla="*/ 789552 w 825271"/>
              <a:gd name="connsiteY80" fmla="*/ 562136 h 1164592"/>
              <a:gd name="connsiteX81" fmla="*/ 787171 w 825271"/>
              <a:gd name="connsiteY81" fmla="*/ 554992 h 1164592"/>
              <a:gd name="connsiteX82" fmla="*/ 794314 w 825271"/>
              <a:gd name="connsiteY82" fmla="*/ 547849 h 1164592"/>
              <a:gd name="connsiteX83" fmla="*/ 780027 w 825271"/>
              <a:gd name="connsiteY83" fmla="*/ 538324 h 1164592"/>
              <a:gd name="connsiteX84" fmla="*/ 770502 w 825271"/>
              <a:gd name="connsiteY84" fmla="*/ 524036 h 1164592"/>
              <a:gd name="connsiteX85" fmla="*/ 765739 w 825271"/>
              <a:gd name="connsiteY85" fmla="*/ 504986 h 1164592"/>
              <a:gd name="connsiteX86" fmla="*/ 763358 w 825271"/>
              <a:gd name="connsiteY86" fmla="*/ 495461 h 1164592"/>
              <a:gd name="connsiteX87" fmla="*/ 758596 w 825271"/>
              <a:gd name="connsiteY87" fmla="*/ 481174 h 1164592"/>
              <a:gd name="connsiteX88" fmla="*/ 732402 w 825271"/>
              <a:gd name="connsiteY88" fmla="*/ 469267 h 1164592"/>
              <a:gd name="connsiteX89" fmla="*/ 718114 w 825271"/>
              <a:gd name="connsiteY89" fmla="*/ 464505 h 1164592"/>
              <a:gd name="connsiteX90" fmla="*/ 710971 w 825271"/>
              <a:gd name="connsiteY90" fmla="*/ 459742 h 1164592"/>
              <a:gd name="connsiteX91" fmla="*/ 684777 w 825271"/>
              <a:gd name="connsiteY91" fmla="*/ 450217 h 1164592"/>
              <a:gd name="connsiteX92" fmla="*/ 670489 w 825271"/>
              <a:gd name="connsiteY92" fmla="*/ 435930 h 1164592"/>
              <a:gd name="connsiteX93" fmla="*/ 663346 w 825271"/>
              <a:gd name="connsiteY93" fmla="*/ 428786 h 1164592"/>
              <a:gd name="connsiteX94" fmla="*/ 658583 w 825271"/>
              <a:gd name="connsiteY94" fmla="*/ 407355 h 1164592"/>
              <a:gd name="connsiteX95" fmla="*/ 656202 w 825271"/>
              <a:gd name="connsiteY95" fmla="*/ 397830 h 1164592"/>
              <a:gd name="connsiteX96" fmla="*/ 651439 w 825271"/>
              <a:gd name="connsiteY96" fmla="*/ 362111 h 1164592"/>
              <a:gd name="connsiteX97" fmla="*/ 637152 w 825271"/>
              <a:gd name="connsiteY97" fmla="*/ 333536 h 1164592"/>
              <a:gd name="connsiteX98" fmla="*/ 632389 w 825271"/>
              <a:gd name="connsiteY98" fmla="*/ 324011 h 1164592"/>
              <a:gd name="connsiteX99" fmla="*/ 627627 w 825271"/>
              <a:gd name="connsiteY99" fmla="*/ 312105 h 1164592"/>
              <a:gd name="connsiteX100" fmla="*/ 618102 w 825271"/>
              <a:gd name="connsiteY100" fmla="*/ 300199 h 1164592"/>
              <a:gd name="connsiteX101" fmla="*/ 615721 w 825271"/>
              <a:gd name="connsiteY101" fmla="*/ 293055 h 1164592"/>
              <a:gd name="connsiteX102" fmla="*/ 603814 w 825271"/>
              <a:gd name="connsiteY102" fmla="*/ 276386 h 1164592"/>
              <a:gd name="connsiteX103" fmla="*/ 589527 w 825271"/>
              <a:gd name="connsiteY103" fmla="*/ 254955 h 1164592"/>
              <a:gd name="connsiteX104" fmla="*/ 565714 w 825271"/>
              <a:gd name="connsiteY104" fmla="*/ 243049 h 1164592"/>
              <a:gd name="connsiteX105" fmla="*/ 546664 w 825271"/>
              <a:gd name="connsiteY105" fmla="*/ 233524 h 1164592"/>
              <a:gd name="connsiteX106" fmla="*/ 532377 w 825271"/>
              <a:gd name="connsiteY106" fmla="*/ 216855 h 1164592"/>
              <a:gd name="connsiteX107" fmla="*/ 522852 w 825271"/>
              <a:gd name="connsiteY107" fmla="*/ 195424 h 1164592"/>
              <a:gd name="connsiteX108" fmla="*/ 520471 w 825271"/>
              <a:gd name="connsiteY108" fmla="*/ 185899 h 1164592"/>
              <a:gd name="connsiteX109" fmla="*/ 513327 w 825271"/>
              <a:gd name="connsiteY109" fmla="*/ 173992 h 1164592"/>
              <a:gd name="connsiteX110" fmla="*/ 508564 w 825271"/>
              <a:gd name="connsiteY110" fmla="*/ 164467 h 1164592"/>
              <a:gd name="connsiteX111" fmla="*/ 506183 w 825271"/>
              <a:gd name="connsiteY111" fmla="*/ 157324 h 1164592"/>
              <a:gd name="connsiteX112" fmla="*/ 496658 w 825271"/>
              <a:gd name="connsiteY112" fmla="*/ 150180 h 1164592"/>
              <a:gd name="connsiteX113" fmla="*/ 475227 w 825271"/>
              <a:gd name="connsiteY113" fmla="*/ 138274 h 1164592"/>
              <a:gd name="connsiteX114" fmla="*/ 468083 w 825271"/>
              <a:gd name="connsiteY114" fmla="*/ 135892 h 1164592"/>
              <a:gd name="connsiteX115" fmla="*/ 451414 w 825271"/>
              <a:gd name="connsiteY115" fmla="*/ 133511 h 1164592"/>
              <a:gd name="connsiteX116" fmla="*/ 444271 w 825271"/>
              <a:gd name="connsiteY116" fmla="*/ 131130 h 1164592"/>
              <a:gd name="connsiteX117" fmla="*/ 437127 w 825271"/>
              <a:gd name="connsiteY117" fmla="*/ 123986 h 1164592"/>
              <a:gd name="connsiteX118" fmla="*/ 429983 w 825271"/>
              <a:gd name="connsiteY118" fmla="*/ 119224 h 1164592"/>
              <a:gd name="connsiteX119" fmla="*/ 427602 w 825271"/>
              <a:gd name="connsiteY119" fmla="*/ 112080 h 1164592"/>
              <a:gd name="connsiteX120" fmla="*/ 408552 w 825271"/>
              <a:gd name="connsiteY120" fmla="*/ 88267 h 1164592"/>
              <a:gd name="connsiteX121" fmla="*/ 403789 w 825271"/>
              <a:gd name="connsiteY121" fmla="*/ 81124 h 1164592"/>
              <a:gd name="connsiteX122" fmla="*/ 394264 w 825271"/>
              <a:gd name="connsiteY122" fmla="*/ 71599 h 1164592"/>
              <a:gd name="connsiteX123" fmla="*/ 389502 w 825271"/>
              <a:gd name="connsiteY123" fmla="*/ 64455 h 1164592"/>
              <a:gd name="connsiteX124" fmla="*/ 375214 w 825271"/>
              <a:gd name="connsiteY124" fmla="*/ 62074 h 1164592"/>
              <a:gd name="connsiteX125" fmla="*/ 349021 w 825271"/>
              <a:gd name="connsiteY125" fmla="*/ 57311 h 1164592"/>
              <a:gd name="connsiteX126" fmla="*/ 284727 w 825271"/>
              <a:gd name="connsiteY126" fmla="*/ 52549 h 1164592"/>
              <a:gd name="connsiteX127" fmla="*/ 282346 w 825271"/>
              <a:gd name="connsiteY127" fmla="*/ 43024 h 1164592"/>
              <a:gd name="connsiteX128" fmla="*/ 279964 w 825271"/>
              <a:gd name="connsiteY128" fmla="*/ 14449 h 1164592"/>
              <a:gd name="connsiteX129" fmla="*/ 272821 w 825271"/>
              <a:gd name="connsiteY129" fmla="*/ 12067 h 1164592"/>
              <a:gd name="connsiteX130" fmla="*/ 246627 w 825271"/>
              <a:gd name="connsiteY130" fmla="*/ 16830 h 1164592"/>
              <a:gd name="connsiteX131" fmla="*/ 234721 w 825271"/>
              <a:gd name="connsiteY131" fmla="*/ 23974 h 1164592"/>
              <a:gd name="connsiteX132" fmla="*/ 196621 w 825271"/>
              <a:gd name="connsiteY132" fmla="*/ 19211 h 1164592"/>
              <a:gd name="connsiteX133" fmla="*/ 189477 w 825271"/>
              <a:gd name="connsiteY133" fmla="*/ 14449 h 1164592"/>
              <a:gd name="connsiteX134" fmla="*/ 177571 w 825271"/>
              <a:gd name="connsiteY134" fmla="*/ 12067 h 1164592"/>
              <a:gd name="connsiteX135" fmla="*/ 170427 w 825271"/>
              <a:gd name="connsiteY135" fmla="*/ 9686 h 1164592"/>
              <a:gd name="connsiteX136" fmla="*/ 153758 w 825271"/>
              <a:gd name="connsiteY136" fmla="*/ 4924 h 1164592"/>
              <a:gd name="connsiteX137" fmla="*/ 156139 w 825271"/>
              <a:gd name="connsiteY137" fmla="*/ 161 h 1164592"/>
              <a:gd name="connsiteX0" fmla="*/ 156139 w 825271"/>
              <a:gd name="connsiteY0" fmla="*/ 161 h 1160877"/>
              <a:gd name="connsiteX1" fmla="*/ 148996 w 825271"/>
              <a:gd name="connsiteY1" fmla="*/ 12067 h 1160877"/>
              <a:gd name="connsiteX2" fmla="*/ 144233 w 825271"/>
              <a:gd name="connsiteY2" fmla="*/ 19211 h 1160877"/>
              <a:gd name="connsiteX3" fmla="*/ 153758 w 825271"/>
              <a:gd name="connsiteY3" fmla="*/ 112080 h 1160877"/>
              <a:gd name="connsiteX4" fmla="*/ 134708 w 825271"/>
              <a:gd name="connsiteY4" fmla="*/ 159705 h 1160877"/>
              <a:gd name="connsiteX5" fmla="*/ 113277 w 825271"/>
              <a:gd name="connsiteY5" fmla="*/ 207330 h 1160877"/>
              <a:gd name="connsiteX6" fmla="*/ 63270 w 825271"/>
              <a:gd name="connsiteY6" fmla="*/ 254955 h 1160877"/>
              <a:gd name="connsiteX7" fmla="*/ 32314 w 825271"/>
              <a:gd name="connsiteY7" fmla="*/ 335917 h 1160877"/>
              <a:gd name="connsiteX8" fmla="*/ 27552 w 825271"/>
              <a:gd name="connsiteY8" fmla="*/ 378780 h 1160877"/>
              <a:gd name="connsiteX9" fmla="*/ 6121 w 825271"/>
              <a:gd name="connsiteY9" fmla="*/ 445455 h 1160877"/>
              <a:gd name="connsiteX10" fmla="*/ 1358 w 825271"/>
              <a:gd name="connsiteY10" fmla="*/ 514511 h 1160877"/>
              <a:gd name="connsiteX11" fmla="*/ 3739 w 825271"/>
              <a:gd name="connsiteY11" fmla="*/ 554992 h 1160877"/>
              <a:gd name="connsiteX12" fmla="*/ 51365 w 825271"/>
              <a:gd name="connsiteY12" fmla="*/ 595474 h 1160877"/>
              <a:gd name="connsiteX13" fmla="*/ 56127 w 825271"/>
              <a:gd name="connsiteY13" fmla="*/ 657386 h 1160877"/>
              <a:gd name="connsiteX14" fmla="*/ 70414 w 825271"/>
              <a:gd name="connsiteY14" fmla="*/ 685961 h 1160877"/>
              <a:gd name="connsiteX15" fmla="*/ 151377 w 825271"/>
              <a:gd name="connsiteY15" fmla="*/ 724061 h 1160877"/>
              <a:gd name="connsiteX16" fmla="*/ 191858 w 825271"/>
              <a:gd name="connsiteY16" fmla="*/ 764542 h 1160877"/>
              <a:gd name="connsiteX17" fmla="*/ 215671 w 825271"/>
              <a:gd name="connsiteY17" fmla="*/ 828836 h 1160877"/>
              <a:gd name="connsiteX18" fmla="*/ 244246 w 825271"/>
              <a:gd name="connsiteY18" fmla="*/ 890749 h 1160877"/>
              <a:gd name="connsiteX19" fmla="*/ 277583 w 825271"/>
              <a:gd name="connsiteY19" fmla="*/ 952661 h 1160877"/>
              <a:gd name="connsiteX20" fmla="*/ 313302 w 825271"/>
              <a:gd name="connsiteY20" fmla="*/ 985999 h 1160877"/>
              <a:gd name="connsiteX21" fmla="*/ 294253 w 825271"/>
              <a:gd name="connsiteY21" fmla="*/ 1021717 h 1160877"/>
              <a:gd name="connsiteX22" fmla="*/ 341877 w 825271"/>
              <a:gd name="connsiteY22" fmla="*/ 1036005 h 1160877"/>
              <a:gd name="connsiteX23" fmla="*/ 363308 w 825271"/>
              <a:gd name="connsiteY23" fmla="*/ 1019336 h 1160877"/>
              <a:gd name="connsiteX24" fmla="*/ 379977 w 825271"/>
              <a:gd name="connsiteY24" fmla="*/ 1028861 h 1160877"/>
              <a:gd name="connsiteX25" fmla="*/ 379977 w 825271"/>
              <a:gd name="connsiteY25" fmla="*/ 1059817 h 1160877"/>
              <a:gd name="connsiteX26" fmla="*/ 356164 w 825271"/>
              <a:gd name="connsiteY26" fmla="*/ 1076486 h 1160877"/>
              <a:gd name="connsiteX27" fmla="*/ 337114 w 825271"/>
              <a:gd name="connsiteY27" fmla="*/ 1095536 h 1160877"/>
              <a:gd name="connsiteX28" fmla="*/ 341877 w 825271"/>
              <a:gd name="connsiteY28" fmla="*/ 1116967 h 1160877"/>
              <a:gd name="connsiteX29" fmla="*/ 368071 w 825271"/>
              <a:gd name="connsiteY29" fmla="*/ 1131255 h 1160877"/>
              <a:gd name="connsiteX30" fmla="*/ 394264 w 825271"/>
              <a:gd name="connsiteY30" fmla="*/ 1150305 h 1160877"/>
              <a:gd name="connsiteX31" fmla="*/ 401408 w 825271"/>
              <a:gd name="connsiteY31" fmla="*/ 1159830 h 1160877"/>
              <a:gd name="connsiteX32" fmla="*/ 434746 w 825271"/>
              <a:gd name="connsiteY32" fmla="*/ 1159830 h 1160877"/>
              <a:gd name="connsiteX33" fmla="*/ 441889 w 825271"/>
              <a:gd name="connsiteY33" fmla="*/ 1152686 h 1160877"/>
              <a:gd name="connsiteX34" fmla="*/ 451414 w 825271"/>
              <a:gd name="connsiteY34" fmla="*/ 1145542 h 1160877"/>
              <a:gd name="connsiteX35" fmla="*/ 472846 w 825271"/>
              <a:gd name="connsiteY35" fmla="*/ 1136017 h 1160877"/>
              <a:gd name="connsiteX36" fmla="*/ 494277 w 825271"/>
              <a:gd name="connsiteY36" fmla="*/ 1126492 h 1160877"/>
              <a:gd name="connsiteX37" fmla="*/ 584764 w 825271"/>
              <a:gd name="connsiteY37" fmla="*/ 1121730 h 1160877"/>
              <a:gd name="connsiteX38" fmla="*/ 596671 w 825271"/>
              <a:gd name="connsiteY38" fmla="*/ 1119349 h 1160877"/>
              <a:gd name="connsiteX39" fmla="*/ 606196 w 825271"/>
              <a:gd name="connsiteY39" fmla="*/ 1114586 h 1160877"/>
              <a:gd name="connsiteX40" fmla="*/ 613339 w 825271"/>
              <a:gd name="connsiteY40" fmla="*/ 1112205 h 1160877"/>
              <a:gd name="connsiteX41" fmla="*/ 618102 w 825271"/>
              <a:gd name="connsiteY41" fmla="*/ 1102680 h 1160877"/>
              <a:gd name="connsiteX42" fmla="*/ 620483 w 825271"/>
              <a:gd name="connsiteY42" fmla="*/ 1093155 h 1160877"/>
              <a:gd name="connsiteX43" fmla="*/ 608577 w 825271"/>
              <a:gd name="connsiteY43" fmla="*/ 1078867 h 1160877"/>
              <a:gd name="connsiteX44" fmla="*/ 603814 w 825271"/>
              <a:gd name="connsiteY44" fmla="*/ 1071724 h 1160877"/>
              <a:gd name="connsiteX45" fmla="*/ 601433 w 825271"/>
              <a:gd name="connsiteY45" fmla="*/ 1024099 h 1160877"/>
              <a:gd name="connsiteX46" fmla="*/ 603814 w 825271"/>
              <a:gd name="connsiteY46" fmla="*/ 1014574 h 1160877"/>
              <a:gd name="connsiteX47" fmla="*/ 608577 w 825271"/>
              <a:gd name="connsiteY47" fmla="*/ 1007430 h 1160877"/>
              <a:gd name="connsiteX48" fmla="*/ 618102 w 825271"/>
              <a:gd name="connsiteY48" fmla="*/ 988380 h 1160877"/>
              <a:gd name="connsiteX49" fmla="*/ 613339 w 825271"/>
              <a:gd name="connsiteY49" fmla="*/ 945517 h 1160877"/>
              <a:gd name="connsiteX50" fmla="*/ 606196 w 825271"/>
              <a:gd name="connsiteY50" fmla="*/ 933611 h 1160877"/>
              <a:gd name="connsiteX51" fmla="*/ 601433 w 825271"/>
              <a:gd name="connsiteY51" fmla="*/ 890749 h 1160877"/>
              <a:gd name="connsiteX52" fmla="*/ 603814 w 825271"/>
              <a:gd name="connsiteY52" fmla="*/ 850267 h 1160877"/>
              <a:gd name="connsiteX53" fmla="*/ 620483 w 825271"/>
              <a:gd name="connsiteY53" fmla="*/ 831217 h 1160877"/>
              <a:gd name="connsiteX54" fmla="*/ 627627 w 825271"/>
              <a:gd name="connsiteY54" fmla="*/ 826455 h 1160877"/>
              <a:gd name="connsiteX55" fmla="*/ 641914 w 825271"/>
              <a:gd name="connsiteY55" fmla="*/ 821692 h 1160877"/>
              <a:gd name="connsiteX56" fmla="*/ 653821 w 825271"/>
              <a:gd name="connsiteY56" fmla="*/ 814549 h 1160877"/>
              <a:gd name="connsiteX57" fmla="*/ 672871 w 825271"/>
              <a:gd name="connsiteY57" fmla="*/ 809786 h 1160877"/>
              <a:gd name="connsiteX58" fmla="*/ 680014 w 825271"/>
              <a:gd name="connsiteY58" fmla="*/ 807405 h 1160877"/>
              <a:gd name="connsiteX59" fmla="*/ 680014 w 825271"/>
              <a:gd name="connsiteY59" fmla="*/ 709774 h 1160877"/>
              <a:gd name="connsiteX60" fmla="*/ 663346 w 825271"/>
              <a:gd name="connsiteY60" fmla="*/ 697867 h 1160877"/>
              <a:gd name="connsiteX61" fmla="*/ 665727 w 825271"/>
              <a:gd name="connsiteY61" fmla="*/ 685961 h 1160877"/>
              <a:gd name="connsiteX62" fmla="*/ 682396 w 825271"/>
              <a:gd name="connsiteY62" fmla="*/ 688342 h 1160877"/>
              <a:gd name="connsiteX63" fmla="*/ 706208 w 825271"/>
              <a:gd name="connsiteY63" fmla="*/ 685961 h 1160877"/>
              <a:gd name="connsiteX64" fmla="*/ 713352 w 825271"/>
              <a:gd name="connsiteY64" fmla="*/ 678817 h 1160877"/>
              <a:gd name="connsiteX65" fmla="*/ 718114 w 825271"/>
              <a:gd name="connsiteY65" fmla="*/ 671674 h 1160877"/>
              <a:gd name="connsiteX66" fmla="*/ 737164 w 825271"/>
              <a:gd name="connsiteY66" fmla="*/ 662149 h 1160877"/>
              <a:gd name="connsiteX67" fmla="*/ 763358 w 825271"/>
              <a:gd name="connsiteY67" fmla="*/ 640717 h 1160877"/>
              <a:gd name="connsiteX68" fmla="*/ 782408 w 825271"/>
              <a:gd name="connsiteY68" fmla="*/ 635955 h 1160877"/>
              <a:gd name="connsiteX69" fmla="*/ 791933 w 825271"/>
              <a:gd name="connsiteY69" fmla="*/ 631192 h 1160877"/>
              <a:gd name="connsiteX70" fmla="*/ 808602 w 825271"/>
              <a:gd name="connsiteY70" fmla="*/ 626430 h 1160877"/>
              <a:gd name="connsiteX71" fmla="*/ 813364 w 825271"/>
              <a:gd name="connsiteY71" fmla="*/ 619286 h 1160877"/>
              <a:gd name="connsiteX72" fmla="*/ 820508 w 825271"/>
              <a:gd name="connsiteY72" fmla="*/ 612142 h 1160877"/>
              <a:gd name="connsiteX73" fmla="*/ 825271 w 825271"/>
              <a:gd name="connsiteY73" fmla="*/ 602617 h 1160877"/>
              <a:gd name="connsiteX74" fmla="*/ 820508 w 825271"/>
              <a:gd name="connsiteY74" fmla="*/ 593092 h 1160877"/>
              <a:gd name="connsiteX75" fmla="*/ 810983 w 825271"/>
              <a:gd name="connsiteY75" fmla="*/ 590711 h 1160877"/>
              <a:gd name="connsiteX76" fmla="*/ 799077 w 825271"/>
              <a:gd name="connsiteY76" fmla="*/ 588330 h 1160877"/>
              <a:gd name="connsiteX77" fmla="*/ 796696 w 825271"/>
              <a:gd name="connsiteY77" fmla="*/ 581186 h 1160877"/>
              <a:gd name="connsiteX78" fmla="*/ 791933 w 825271"/>
              <a:gd name="connsiteY78" fmla="*/ 574042 h 1160877"/>
              <a:gd name="connsiteX79" fmla="*/ 789552 w 825271"/>
              <a:gd name="connsiteY79" fmla="*/ 562136 h 1160877"/>
              <a:gd name="connsiteX80" fmla="*/ 787171 w 825271"/>
              <a:gd name="connsiteY80" fmla="*/ 554992 h 1160877"/>
              <a:gd name="connsiteX81" fmla="*/ 794314 w 825271"/>
              <a:gd name="connsiteY81" fmla="*/ 547849 h 1160877"/>
              <a:gd name="connsiteX82" fmla="*/ 780027 w 825271"/>
              <a:gd name="connsiteY82" fmla="*/ 538324 h 1160877"/>
              <a:gd name="connsiteX83" fmla="*/ 770502 w 825271"/>
              <a:gd name="connsiteY83" fmla="*/ 524036 h 1160877"/>
              <a:gd name="connsiteX84" fmla="*/ 765739 w 825271"/>
              <a:gd name="connsiteY84" fmla="*/ 504986 h 1160877"/>
              <a:gd name="connsiteX85" fmla="*/ 763358 w 825271"/>
              <a:gd name="connsiteY85" fmla="*/ 495461 h 1160877"/>
              <a:gd name="connsiteX86" fmla="*/ 758596 w 825271"/>
              <a:gd name="connsiteY86" fmla="*/ 481174 h 1160877"/>
              <a:gd name="connsiteX87" fmla="*/ 732402 w 825271"/>
              <a:gd name="connsiteY87" fmla="*/ 469267 h 1160877"/>
              <a:gd name="connsiteX88" fmla="*/ 718114 w 825271"/>
              <a:gd name="connsiteY88" fmla="*/ 464505 h 1160877"/>
              <a:gd name="connsiteX89" fmla="*/ 710971 w 825271"/>
              <a:gd name="connsiteY89" fmla="*/ 459742 h 1160877"/>
              <a:gd name="connsiteX90" fmla="*/ 684777 w 825271"/>
              <a:gd name="connsiteY90" fmla="*/ 450217 h 1160877"/>
              <a:gd name="connsiteX91" fmla="*/ 670489 w 825271"/>
              <a:gd name="connsiteY91" fmla="*/ 435930 h 1160877"/>
              <a:gd name="connsiteX92" fmla="*/ 663346 w 825271"/>
              <a:gd name="connsiteY92" fmla="*/ 428786 h 1160877"/>
              <a:gd name="connsiteX93" fmla="*/ 658583 w 825271"/>
              <a:gd name="connsiteY93" fmla="*/ 407355 h 1160877"/>
              <a:gd name="connsiteX94" fmla="*/ 656202 w 825271"/>
              <a:gd name="connsiteY94" fmla="*/ 397830 h 1160877"/>
              <a:gd name="connsiteX95" fmla="*/ 651439 w 825271"/>
              <a:gd name="connsiteY95" fmla="*/ 362111 h 1160877"/>
              <a:gd name="connsiteX96" fmla="*/ 637152 w 825271"/>
              <a:gd name="connsiteY96" fmla="*/ 333536 h 1160877"/>
              <a:gd name="connsiteX97" fmla="*/ 632389 w 825271"/>
              <a:gd name="connsiteY97" fmla="*/ 324011 h 1160877"/>
              <a:gd name="connsiteX98" fmla="*/ 627627 w 825271"/>
              <a:gd name="connsiteY98" fmla="*/ 312105 h 1160877"/>
              <a:gd name="connsiteX99" fmla="*/ 618102 w 825271"/>
              <a:gd name="connsiteY99" fmla="*/ 300199 h 1160877"/>
              <a:gd name="connsiteX100" fmla="*/ 615721 w 825271"/>
              <a:gd name="connsiteY100" fmla="*/ 293055 h 1160877"/>
              <a:gd name="connsiteX101" fmla="*/ 603814 w 825271"/>
              <a:gd name="connsiteY101" fmla="*/ 276386 h 1160877"/>
              <a:gd name="connsiteX102" fmla="*/ 589527 w 825271"/>
              <a:gd name="connsiteY102" fmla="*/ 254955 h 1160877"/>
              <a:gd name="connsiteX103" fmla="*/ 565714 w 825271"/>
              <a:gd name="connsiteY103" fmla="*/ 243049 h 1160877"/>
              <a:gd name="connsiteX104" fmla="*/ 546664 w 825271"/>
              <a:gd name="connsiteY104" fmla="*/ 233524 h 1160877"/>
              <a:gd name="connsiteX105" fmla="*/ 532377 w 825271"/>
              <a:gd name="connsiteY105" fmla="*/ 216855 h 1160877"/>
              <a:gd name="connsiteX106" fmla="*/ 522852 w 825271"/>
              <a:gd name="connsiteY106" fmla="*/ 195424 h 1160877"/>
              <a:gd name="connsiteX107" fmla="*/ 520471 w 825271"/>
              <a:gd name="connsiteY107" fmla="*/ 185899 h 1160877"/>
              <a:gd name="connsiteX108" fmla="*/ 513327 w 825271"/>
              <a:gd name="connsiteY108" fmla="*/ 173992 h 1160877"/>
              <a:gd name="connsiteX109" fmla="*/ 508564 w 825271"/>
              <a:gd name="connsiteY109" fmla="*/ 164467 h 1160877"/>
              <a:gd name="connsiteX110" fmla="*/ 506183 w 825271"/>
              <a:gd name="connsiteY110" fmla="*/ 157324 h 1160877"/>
              <a:gd name="connsiteX111" fmla="*/ 496658 w 825271"/>
              <a:gd name="connsiteY111" fmla="*/ 150180 h 1160877"/>
              <a:gd name="connsiteX112" fmla="*/ 475227 w 825271"/>
              <a:gd name="connsiteY112" fmla="*/ 138274 h 1160877"/>
              <a:gd name="connsiteX113" fmla="*/ 468083 w 825271"/>
              <a:gd name="connsiteY113" fmla="*/ 135892 h 1160877"/>
              <a:gd name="connsiteX114" fmla="*/ 451414 w 825271"/>
              <a:gd name="connsiteY114" fmla="*/ 133511 h 1160877"/>
              <a:gd name="connsiteX115" fmla="*/ 444271 w 825271"/>
              <a:gd name="connsiteY115" fmla="*/ 131130 h 1160877"/>
              <a:gd name="connsiteX116" fmla="*/ 437127 w 825271"/>
              <a:gd name="connsiteY116" fmla="*/ 123986 h 1160877"/>
              <a:gd name="connsiteX117" fmla="*/ 429983 w 825271"/>
              <a:gd name="connsiteY117" fmla="*/ 119224 h 1160877"/>
              <a:gd name="connsiteX118" fmla="*/ 427602 w 825271"/>
              <a:gd name="connsiteY118" fmla="*/ 112080 h 1160877"/>
              <a:gd name="connsiteX119" fmla="*/ 408552 w 825271"/>
              <a:gd name="connsiteY119" fmla="*/ 88267 h 1160877"/>
              <a:gd name="connsiteX120" fmla="*/ 403789 w 825271"/>
              <a:gd name="connsiteY120" fmla="*/ 81124 h 1160877"/>
              <a:gd name="connsiteX121" fmla="*/ 394264 w 825271"/>
              <a:gd name="connsiteY121" fmla="*/ 71599 h 1160877"/>
              <a:gd name="connsiteX122" fmla="*/ 389502 w 825271"/>
              <a:gd name="connsiteY122" fmla="*/ 64455 h 1160877"/>
              <a:gd name="connsiteX123" fmla="*/ 375214 w 825271"/>
              <a:gd name="connsiteY123" fmla="*/ 62074 h 1160877"/>
              <a:gd name="connsiteX124" fmla="*/ 349021 w 825271"/>
              <a:gd name="connsiteY124" fmla="*/ 57311 h 1160877"/>
              <a:gd name="connsiteX125" fmla="*/ 284727 w 825271"/>
              <a:gd name="connsiteY125" fmla="*/ 52549 h 1160877"/>
              <a:gd name="connsiteX126" fmla="*/ 282346 w 825271"/>
              <a:gd name="connsiteY126" fmla="*/ 43024 h 1160877"/>
              <a:gd name="connsiteX127" fmla="*/ 279964 w 825271"/>
              <a:gd name="connsiteY127" fmla="*/ 14449 h 1160877"/>
              <a:gd name="connsiteX128" fmla="*/ 272821 w 825271"/>
              <a:gd name="connsiteY128" fmla="*/ 12067 h 1160877"/>
              <a:gd name="connsiteX129" fmla="*/ 246627 w 825271"/>
              <a:gd name="connsiteY129" fmla="*/ 16830 h 1160877"/>
              <a:gd name="connsiteX130" fmla="*/ 234721 w 825271"/>
              <a:gd name="connsiteY130" fmla="*/ 23974 h 1160877"/>
              <a:gd name="connsiteX131" fmla="*/ 196621 w 825271"/>
              <a:gd name="connsiteY131" fmla="*/ 19211 h 1160877"/>
              <a:gd name="connsiteX132" fmla="*/ 189477 w 825271"/>
              <a:gd name="connsiteY132" fmla="*/ 14449 h 1160877"/>
              <a:gd name="connsiteX133" fmla="*/ 177571 w 825271"/>
              <a:gd name="connsiteY133" fmla="*/ 12067 h 1160877"/>
              <a:gd name="connsiteX134" fmla="*/ 170427 w 825271"/>
              <a:gd name="connsiteY134" fmla="*/ 9686 h 1160877"/>
              <a:gd name="connsiteX135" fmla="*/ 153758 w 825271"/>
              <a:gd name="connsiteY135" fmla="*/ 4924 h 1160877"/>
              <a:gd name="connsiteX136" fmla="*/ 156139 w 825271"/>
              <a:gd name="connsiteY136" fmla="*/ 161 h 1160877"/>
              <a:gd name="connsiteX0" fmla="*/ 156139 w 825271"/>
              <a:gd name="connsiteY0" fmla="*/ 161 h 1160877"/>
              <a:gd name="connsiteX1" fmla="*/ 148996 w 825271"/>
              <a:gd name="connsiteY1" fmla="*/ 12067 h 1160877"/>
              <a:gd name="connsiteX2" fmla="*/ 144233 w 825271"/>
              <a:gd name="connsiteY2" fmla="*/ 19211 h 1160877"/>
              <a:gd name="connsiteX3" fmla="*/ 153758 w 825271"/>
              <a:gd name="connsiteY3" fmla="*/ 112080 h 1160877"/>
              <a:gd name="connsiteX4" fmla="*/ 134708 w 825271"/>
              <a:gd name="connsiteY4" fmla="*/ 159705 h 1160877"/>
              <a:gd name="connsiteX5" fmla="*/ 113277 w 825271"/>
              <a:gd name="connsiteY5" fmla="*/ 207330 h 1160877"/>
              <a:gd name="connsiteX6" fmla="*/ 63270 w 825271"/>
              <a:gd name="connsiteY6" fmla="*/ 254955 h 1160877"/>
              <a:gd name="connsiteX7" fmla="*/ 32314 w 825271"/>
              <a:gd name="connsiteY7" fmla="*/ 335917 h 1160877"/>
              <a:gd name="connsiteX8" fmla="*/ 27552 w 825271"/>
              <a:gd name="connsiteY8" fmla="*/ 378780 h 1160877"/>
              <a:gd name="connsiteX9" fmla="*/ 6121 w 825271"/>
              <a:gd name="connsiteY9" fmla="*/ 445455 h 1160877"/>
              <a:gd name="connsiteX10" fmla="*/ 1358 w 825271"/>
              <a:gd name="connsiteY10" fmla="*/ 514511 h 1160877"/>
              <a:gd name="connsiteX11" fmla="*/ 3739 w 825271"/>
              <a:gd name="connsiteY11" fmla="*/ 554992 h 1160877"/>
              <a:gd name="connsiteX12" fmla="*/ 51365 w 825271"/>
              <a:gd name="connsiteY12" fmla="*/ 595474 h 1160877"/>
              <a:gd name="connsiteX13" fmla="*/ 56127 w 825271"/>
              <a:gd name="connsiteY13" fmla="*/ 657386 h 1160877"/>
              <a:gd name="connsiteX14" fmla="*/ 70414 w 825271"/>
              <a:gd name="connsiteY14" fmla="*/ 685961 h 1160877"/>
              <a:gd name="connsiteX15" fmla="*/ 151377 w 825271"/>
              <a:gd name="connsiteY15" fmla="*/ 724061 h 1160877"/>
              <a:gd name="connsiteX16" fmla="*/ 191858 w 825271"/>
              <a:gd name="connsiteY16" fmla="*/ 764542 h 1160877"/>
              <a:gd name="connsiteX17" fmla="*/ 215671 w 825271"/>
              <a:gd name="connsiteY17" fmla="*/ 828836 h 1160877"/>
              <a:gd name="connsiteX18" fmla="*/ 244246 w 825271"/>
              <a:gd name="connsiteY18" fmla="*/ 890749 h 1160877"/>
              <a:gd name="connsiteX19" fmla="*/ 277583 w 825271"/>
              <a:gd name="connsiteY19" fmla="*/ 952661 h 1160877"/>
              <a:gd name="connsiteX20" fmla="*/ 313302 w 825271"/>
              <a:gd name="connsiteY20" fmla="*/ 985999 h 1160877"/>
              <a:gd name="connsiteX21" fmla="*/ 294253 w 825271"/>
              <a:gd name="connsiteY21" fmla="*/ 1021717 h 1160877"/>
              <a:gd name="connsiteX22" fmla="*/ 341877 w 825271"/>
              <a:gd name="connsiteY22" fmla="*/ 1036005 h 1160877"/>
              <a:gd name="connsiteX23" fmla="*/ 363308 w 825271"/>
              <a:gd name="connsiteY23" fmla="*/ 1019336 h 1160877"/>
              <a:gd name="connsiteX24" fmla="*/ 379977 w 825271"/>
              <a:gd name="connsiteY24" fmla="*/ 1028861 h 1160877"/>
              <a:gd name="connsiteX25" fmla="*/ 379977 w 825271"/>
              <a:gd name="connsiteY25" fmla="*/ 1059817 h 1160877"/>
              <a:gd name="connsiteX26" fmla="*/ 356164 w 825271"/>
              <a:gd name="connsiteY26" fmla="*/ 1076486 h 1160877"/>
              <a:gd name="connsiteX27" fmla="*/ 337114 w 825271"/>
              <a:gd name="connsiteY27" fmla="*/ 1095536 h 1160877"/>
              <a:gd name="connsiteX28" fmla="*/ 341877 w 825271"/>
              <a:gd name="connsiteY28" fmla="*/ 1116967 h 1160877"/>
              <a:gd name="connsiteX29" fmla="*/ 394264 w 825271"/>
              <a:gd name="connsiteY29" fmla="*/ 1150305 h 1160877"/>
              <a:gd name="connsiteX30" fmla="*/ 401408 w 825271"/>
              <a:gd name="connsiteY30" fmla="*/ 1159830 h 1160877"/>
              <a:gd name="connsiteX31" fmla="*/ 434746 w 825271"/>
              <a:gd name="connsiteY31" fmla="*/ 1159830 h 1160877"/>
              <a:gd name="connsiteX32" fmla="*/ 441889 w 825271"/>
              <a:gd name="connsiteY32" fmla="*/ 1152686 h 1160877"/>
              <a:gd name="connsiteX33" fmla="*/ 451414 w 825271"/>
              <a:gd name="connsiteY33" fmla="*/ 1145542 h 1160877"/>
              <a:gd name="connsiteX34" fmla="*/ 472846 w 825271"/>
              <a:gd name="connsiteY34" fmla="*/ 1136017 h 1160877"/>
              <a:gd name="connsiteX35" fmla="*/ 494277 w 825271"/>
              <a:gd name="connsiteY35" fmla="*/ 1126492 h 1160877"/>
              <a:gd name="connsiteX36" fmla="*/ 584764 w 825271"/>
              <a:gd name="connsiteY36" fmla="*/ 1121730 h 1160877"/>
              <a:gd name="connsiteX37" fmla="*/ 596671 w 825271"/>
              <a:gd name="connsiteY37" fmla="*/ 1119349 h 1160877"/>
              <a:gd name="connsiteX38" fmla="*/ 606196 w 825271"/>
              <a:gd name="connsiteY38" fmla="*/ 1114586 h 1160877"/>
              <a:gd name="connsiteX39" fmla="*/ 613339 w 825271"/>
              <a:gd name="connsiteY39" fmla="*/ 1112205 h 1160877"/>
              <a:gd name="connsiteX40" fmla="*/ 618102 w 825271"/>
              <a:gd name="connsiteY40" fmla="*/ 1102680 h 1160877"/>
              <a:gd name="connsiteX41" fmla="*/ 620483 w 825271"/>
              <a:gd name="connsiteY41" fmla="*/ 1093155 h 1160877"/>
              <a:gd name="connsiteX42" fmla="*/ 608577 w 825271"/>
              <a:gd name="connsiteY42" fmla="*/ 1078867 h 1160877"/>
              <a:gd name="connsiteX43" fmla="*/ 603814 w 825271"/>
              <a:gd name="connsiteY43" fmla="*/ 1071724 h 1160877"/>
              <a:gd name="connsiteX44" fmla="*/ 601433 w 825271"/>
              <a:gd name="connsiteY44" fmla="*/ 1024099 h 1160877"/>
              <a:gd name="connsiteX45" fmla="*/ 603814 w 825271"/>
              <a:gd name="connsiteY45" fmla="*/ 1014574 h 1160877"/>
              <a:gd name="connsiteX46" fmla="*/ 608577 w 825271"/>
              <a:gd name="connsiteY46" fmla="*/ 1007430 h 1160877"/>
              <a:gd name="connsiteX47" fmla="*/ 618102 w 825271"/>
              <a:gd name="connsiteY47" fmla="*/ 988380 h 1160877"/>
              <a:gd name="connsiteX48" fmla="*/ 613339 w 825271"/>
              <a:gd name="connsiteY48" fmla="*/ 945517 h 1160877"/>
              <a:gd name="connsiteX49" fmla="*/ 606196 w 825271"/>
              <a:gd name="connsiteY49" fmla="*/ 933611 h 1160877"/>
              <a:gd name="connsiteX50" fmla="*/ 601433 w 825271"/>
              <a:gd name="connsiteY50" fmla="*/ 890749 h 1160877"/>
              <a:gd name="connsiteX51" fmla="*/ 603814 w 825271"/>
              <a:gd name="connsiteY51" fmla="*/ 850267 h 1160877"/>
              <a:gd name="connsiteX52" fmla="*/ 620483 w 825271"/>
              <a:gd name="connsiteY52" fmla="*/ 831217 h 1160877"/>
              <a:gd name="connsiteX53" fmla="*/ 627627 w 825271"/>
              <a:gd name="connsiteY53" fmla="*/ 826455 h 1160877"/>
              <a:gd name="connsiteX54" fmla="*/ 641914 w 825271"/>
              <a:gd name="connsiteY54" fmla="*/ 821692 h 1160877"/>
              <a:gd name="connsiteX55" fmla="*/ 653821 w 825271"/>
              <a:gd name="connsiteY55" fmla="*/ 814549 h 1160877"/>
              <a:gd name="connsiteX56" fmla="*/ 672871 w 825271"/>
              <a:gd name="connsiteY56" fmla="*/ 809786 h 1160877"/>
              <a:gd name="connsiteX57" fmla="*/ 680014 w 825271"/>
              <a:gd name="connsiteY57" fmla="*/ 807405 h 1160877"/>
              <a:gd name="connsiteX58" fmla="*/ 680014 w 825271"/>
              <a:gd name="connsiteY58" fmla="*/ 709774 h 1160877"/>
              <a:gd name="connsiteX59" fmla="*/ 663346 w 825271"/>
              <a:gd name="connsiteY59" fmla="*/ 697867 h 1160877"/>
              <a:gd name="connsiteX60" fmla="*/ 665727 w 825271"/>
              <a:gd name="connsiteY60" fmla="*/ 685961 h 1160877"/>
              <a:gd name="connsiteX61" fmla="*/ 682396 w 825271"/>
              <a:gd name="connsiteY61" fmla="*/ 688342 h 1160877"/>
              <a:gd name="connsiteX62" fmla="*/ 706208 w 825271"/>
              <a:gd name="connsiteY62" fmla="*/ 685961 h 1160877"/>
              <a:gd name="connsiteX63" fmla="*/ 713352 w 825271"/>
              <a:gd name="connsiteY63" fmla="*/ 678817 h 1160877"/>
              <a:gd name="connsiteX64" fmla="*/ 718114 w 825271"/>
              <a:gd name="connsiteY64" fmla="*/ 671674 h 1160877"/>
              <a:gd name="connsiteX65" fmla="*/ 737164 w 825271"/>
              <a:gd name="connsiteY65" fmla="*/ 662149 h 1160877"/>
              <a:gd name="connsiteX66" fmla="*/ 763358 w 825271"/>
              <a:gd name="connsiteY66" fmla="*/ 640717 h 1160877"/>
              <a:gd name="connsiteX67" fmla="*/ 782408 w 825271"/>
              <a:gd name="connsiteY67" fmla="*/ 635955 h 1160877"/>
              <a:gd name="connsiteX68" fmla="*/ 791933 w 825271"/>
              <a:gd name="connsiteY68" fmla="*/ 631192 h 1160877"/>
              <a:gd name="connsiteX69" fmla="*/ 808602 w 825271"/>
              <a:gd name="connsiteY69" fmla="*/ 626430 h 1160877"/>
              <a:gd name="connsiteX70" fmla="*/ 813364 w 825271"/>
              <a:gd name="connsiteY70" fmla="*/ 619286 h 1160877"/>
              <a:gd name="connsiteX71" fmla="*/ 820508 w 825271"/>
              <a:gd name="connsiteY71" fmla="*/ 612142 h 1160877"/>
              <a:gd name="connsiteX72" fmla="*/ 825271 w 825271"/>
              <a:gd name="connsiteY72" fmla="*/ 602617 h 1160877"/>
              <a:gd name="connsiteX73" fmla="*/ 820508 w 825271"/>
              <a:gd name="connsiteY73" fmla="*/ 593092 h 1160877"/>
              <a:gd name="connsiteX74" fmla="*/ 810983 w 825271"/>
              <a:gd name="connsiteY74" fmla="*/ 590711 h 1160877"/>
              <a:gd name="connsiteX75" fmla="*/ 799077 w 825271"/>
              <a:gd name="connsiteY75" fmla="*/ 588330 h 1160877"/>
              <a:gd name="connsiteX76" fmla="*/ 796696 w 825271"/>
              <a:gd name="connsiteY76" fmla="*/ 581186 h 1160877"/>
              <a:gd name="connsiteX77" fmla="*/ 791933 w 825271"/>
              <a:gd name="connsiteY77" fmla="*/ 574042 h 1160877"/>
              <a:gd name="connsiteX78" fmla="*/ 789552 w 825271"/>
              <a:gd name="connsiteY78" fmla="*/ 562136 h 1160877"/>
              <a:gd name="connsiteX79" fmla="*/ 787171 w 825271"/>
              <a:gd name="connsiteY79" fmla="*/ 554992 h 1160877"/>
              <a:gd name="connsiteX80" fmla="*/ 794314 w 825271"/>
              <a:gd name="connsiteY80" fmla="*/ 547849 h 1160877"/>
              <a:gd name="connsiteX81" fmla="*/ 780027 w 825271"/>
              <a:gd name="connsiteY81" fmla="*/ 538324 h 1160877"/>
              <a:gd name="connsiteX82" fmla="*/ 770502 w 825271"/>
              <a:gd name="connsiteY82" fmla="*/ 524036 h 1160877"/>
              <a:gd name="connsiteX83" fmla="*/ 765739 w 825271"/>
              <a:gd name="connsiteY83" fmla="*/ 504986 h 1160877"/>
              <a:gd name="connsiteX84" fmla="*/ 763358 w 825271"/>
              <a:gd name="connsiteY84" fmla="*/ 495461 h 1160877"/>
              <a:gd name="connsiteX85" fmla="*/ 758596 w 825271"/>
              <a:gd name="connsiteY85" fmla="*/ 481174 h 1160877"/>
              <a:gd name="connsiteX86" fmla="*/ 732402 w 825271"/>
              <a:gd name="connsiteY86" fmla="*/ 469267 h 1160877"/>
              <a:gd name="connsiteX87" fmla="*/ 718114 w 825271"/>
              <a:gd name="connsiteY87" fmla="*/ 464505 h 1160877"/>
              <a:gd name="connsiteX88" fmla="*/ 710971 w 825271"/>
              <a:gd name="connsiteY88" fmla="*/ 459742 h 1160877"/>
              <a:gd name="connsiteX89" fmla="*/ 684777 w 825271"/>
              <a:gd name="connsiteY89" fmla="*/ 450217 h 1160877"/>
              <a:gd name="connsiteX90" fmla="*/ 670489 w 825271"/>
              <a:gd name="connsiteY90" fmla="*/ 435930 h 1160877"/>
              <a:gd name="connsiteX91" fmla="*/ 663346 w 825271"/>
              <a:gd name="connsiteY91" fmla="*/ 428786 h 1160877"/>
              <a:gd name="connsiteX92" fmla="*/ 658583 w 825271"/>
              <a:gd name="connsiteY92" fmla="*/ 407355 h 1160877"/>
              <a:gd name="connsiteX93" fmla="*/ 656202 w 825271"/>
              <a:gd name="connsiteY93" fmla="*/ 397830 h 1160877"/>
              <a:gd name="connsiteX94" fmla="*/ 651439 w 825271"/>
              <a:gd name="connsiteY94" fmla="*/ 362111 h 1160877"/>
              <a:gd name="connsiteX95" fmla="*/ 637152 w 825271"/>
              <a:gd name="connsiteY95" fmla="*/ 333536 h 1160877"/>
              <a:gd name="connsiteX96" fmla="*/ 632389 w 825271"/>
              <a:gd name="connsiteY96" fmla="*/ 324011 h 1160877"/>
              <a:gd name="connsiteX97" fmla="*/ 627627 w 825271"/>
              <a:gd name="connsiteY97" fmla="*/ 312105 h 1160877"/>
              <a:gd name="connsiteX98" fmla="*/ 618102 w 825271"/>
              <a:gd name="connsiteY98" fmla="*/ 300199 h 1160877"/>
              <a:gd name="connsiteX99" fmla="*/ 615721 w 825271"/>
              <a:gd name="connsiteY99" fmla="*/ 293055 h 1160877"/>
              <a:gd name="connsiteX100" fmla="*/ 603814 w 825271"/>
              <a:gd name="connsiteY100" fmla="*/ 276386 h 1160877"/>
              <a:gd name="connsiteX101" fmla="*/ 589527 w 825271"/>
              <a:gd name="connsiteY101" fmla="*/ 254955 h 1160877"/>
              <a:gd name="connsiteX102" fmla="*/ 565714 w 825271"/>
              <a:gd name="connsiteY102" fmla="*/ 243049 h 1160877"/>
              <a:gd name="connsiteX103" fmla="*/ 546664 w 825271"/>
              <a:gd name="connsiteY103" fmla="*/ 233524 h 1160877"/>
              <a:gd name="connsiteX104" fmla="*/ 532377 w 825271"/>
              <a:gd name="connsiteY104" fmla="*/ 216855 h 1160877"/>
              <a:gd name="connsiteX105" fmla="*/ 522852 w 825271"/>
              <a:gd name="connsiteY105" fmla="*/ 195424 h 1160877"/>
              <a:gd name="connsiteX106" fmla="*/ 520471 w 825271"/>
              <a:gd name="connsiteY106" fmla="*/ 185899 h 1160877"/>
              <a:gd name="connsiteX107" fmla="*/ 513327 w 825271"/>
              <a:gd name="connsiteY107" fmla="*/ 173992 h 1160877"/>
              <a:gd name="connsiteX108" fmla="*/ 508564 w 825271"/>
              <a:gd name="connsiteY108" fmla="*/ 164467 h 1160877"/>
              <a:gd name="connsiteX109" fmla="*/ 506183 w 825271"/>
              <a:gd name="connsiteY109" fmla="*/ 157324 h 1160877"/>
              <a:gd name="connsiteX110" fmla="*/ 496658 w 825271"/>
              <a:gd name="connsiteY110" fmla="*/ 150180 h 1160877"/>
              <a:gd name="connsiteX111" fmla="*/ 475227 w 825271"/>
              <a:gd name="connsiteY111" fmla="*/ 138274 h 1160877"/>
              <a:gd name="connsiteX112" fmla="*/ 468083 w 825271"/>
              <a:gd name="connsiteY112" fmla="*/ 135892 h 1160877"/>
              <a:gd name="connsiteX113" fmla="*/ 451414 w 825271"/>
              <a:gd name="connsiteY113" fmla="*/ 133511 h 1160877"/>
              <a:gd name="connsiteX114" fmla="*/ 444271 w 825271"/>
              <a:gd name="connsiteY114" fmla="*/ 131130 h 1160877"/>
              <a:gd name="connsiteX115" fmla="*/ 437127 w 825271"/>
              <a:gd name="connsiteY115" fmla="*/ 123986 h 1160877"/>
              <a:gd name="connsiteX116" fmla="*/ 429983 w 825271"/>
              <a:gd name="connsiteY116" fmla="*/ 119224 h 1160877"/>
              <a:gd name="connsiteX117" fmla="*/ 427602 w 825271"/>
              <a:gd name="connsiteY117" fmla="*/ 112080 h 1160877"/>
              <a:gd name="connsiteX118" fmla="*/ 408552 w 825271"/>
              <a:gd name="connsiteY118" fmla="*/ 88267 h 1160877"/>
              <a:gd name="connsiteX119" fmla="*/ 403789 w 825271"/>
              <a:gd name="connsiteY119" fmla="*/ 81124 h 1160877"/>
              <a:gd name="connsiteX120" fmla="*/ 394264 w 825271"/>
              <a:gd name="connsiteY120" fmla="*/ 71599 h 1160877"/>
              <a:gd name="connsiteX121" fmla="*/ 389502 w 825271"/>
              <a:gd name="connsiteY121" fmla="*/ 64455 h 1160877"/>
              <a:gd name="connsiteX122" fmla="*/ 375214 w 825271"/>
              <a:gd name="connsiteY122" fmla="*/ 62074 h 1160877"/>
              <a:gd name="connsiteX123" fmla="*/ 349021 w 825271"/>
              <a:gd name="connsiteY123" fmla="*/ 57311 h 1160877"/>
              <a:gd name="connsiteX124" fmla="*/ 284727 w 825271"/>
              <a:gd name="connsiteY124" fmla="*/ 52549 h 1160877"/>
              <a:gd name="connsiteX125" fmla="*/ 282346 w 825271"/>
              <a:gd name="connsiteY125" fmla="*/ 43024 h 1160877"/>
              <a:gd name="connsiteX126" fmla="*/ 279964 w 825271"/>
              <a:gd name="connsiteY126" fmla="*/ 14449 h 1160877"/>
              <a:gd name="connsiteX127" fmla="*/ 272821 w 825271"/>
              <a:gd name="connsiteY127" fmla="*/ 12067 h 1160877"/>
              <a:gd name="connsiteX128" fmla="*/ 246627 w 825271"/>
              <a:gd name="connsiteY128" fmla="*/ 16830 h 1160877"/>
              <a:gd name="connsiteX129" fmla="*/ 234721 w 825271"/>
              <a:gd name="connsiteY129" fmla="*/ 23974 h 1160877"/>
              <a:gd name="connsiteX130" fmla="*/ 196621 w 825271"/>
              <a:gd name="connsiteY130" fmla="*/ 19211 h 1160877"/>
              <a:gd name="connsiteX131" fmla="*/ 189477 w 825271"/>
              <a:gd name="connsiteY131" fmla="*/ 14449 h 1160877"/>
              <a:gd name="connsiteX132" fmla="*/ 177571 w 825271"/>
              <a:gd name="connsiteY132" fmla="*/ 12067 h 1160877"/>
              <a:gd name="connsiteX133" fmla="*/ 170427 w 825271"/>
              <a:gd name="connsiteY133" fmla="*/ 9686 h 1160877"/>
              <a:gd name="connsiteX134" fmla="*/ 153758 w 825271"/>
              <a:gd name="connsiteY134" fmla="*/ 4924 h 1160877"/>
              <a:gd name="connsiteX135" fmla="*/ 156139 w 825271"/>
              <a:gd name="connsiteY135" fmla="*/ 161 h 1160877"/>
              <a:gd name="connsiteX0" fmla="*/ 156139 w 825271"/>
              <a:gd name="connsiteY0" fmla="*/ 161 h 1159850"/>
              <a:gd name="connsiteX1" fmla="*/ 148996 w 825271"/>
              <a:gd name="connsiteY1" fmla="*/ 12067 h 1159850"/>
              <a:gd name="connsiteX2" fmla="*/ 144233 w 825271"/>
              <a:gd name="connsiteY2" fmla="*/ 19211 h 1159850"/>
              <a:gd name="connsiteX3" fmla="*/ 153758 w 825271"/>
              <a:gd name="connsiteY3" fmla="*/ 112080 h 1159850"/>
              <a:gd name="connsiteX4" fmla="*/ 134708 w 825271"/>
              <a:gd name="connsiteY4" fmla="*/ 159705 h 1159850"/>
              <a:gd name="connsiteX5" fmla="*/ 113277 w 825271"/>
              <a:gd name="connsiteY5" fmla="*/ 207330 h 1159850"/>
              <a:gd name="connsiteX6" fmla="*/ 63270 w 825271"/>
              <a:gd name="connsiteY6" fmla="*/ 254955 h 1159850"/>
              <a:gd name="connsiteX7" fmla="*/ 32314 w 825271"/>
              <a:gd name="connsiteY7" fmla="*/ 335917 h 1159850"/>
              <a:gd name="connsiteX8" fmla="*/ 27552 w 825271"/>
              <a:gd name="connsiteY8" fmla="*/ 378780 h 1159850"/>
              <a:gd name="connsiteX9" fmla="*/ 6121 w 825271"/>
              <a:gd name="connsiteY9" fmla="*/ 445455 h 1159850"/>
              <a:gd name="connsiteX10" fmla="*/ 1358 w 825271"/>
              <a:gd name="connsiteY10" fmla="*/ 514511 h 1159850"/>
              <a:gd name="connsiteX11" fmla="*/ 3739 w 825271"/>
              <a:gd name="connsiteY11" fmla="*/ 554992 h 1159850"/>
              <a:gd name="connsiteX12" fmla="*/ 51365 w 825271"/>
              <a:gd name="connsiteY12" fmla="*/ 595474 h 1159850"/>
              <a:gd name="connsiteX13" fmla="*/ 56127 w 825271"/>
              <a:gd name="connsiteY13" fmla="*/ 657386 h 1159850"/>
              <a:gd name="connsiteX14" fmla="*/ 70414 w 825271"/>
              <a:gd name="connsiteY14" fmla="*/ 685961 h 1159850"/>
              <a:gd name="connsiteX15" fmla="*/ 151377 w 825271"/>
              <a:gd name="connsiteY15" fmla="*/ 724061 h 1159850"/>
              <a:gd name="connsiteX16" fmla="*/ 191858 w 825271"/>
              <a:gd name="connsiteY16" fmla="*/ 764542 h 1159850"/>
              <a:gd name="connsiteX17" fmla="*/ 215671 w 825271"/>
              <a:gd name="connsiteY17" fmla="*/ 828836 h 1159850"/>
              <a:gd name="connsiteX18" fmla="*/ 244246 w 825271"/>
              <a:gd name="connsiteY18" fmla="*/ 890749 h 1159850"/>
              <a:gd name="connsiteX19" fmla="*/ 277583 w 825271"/>
              <a:gd name="connsiteY19" fmla="*/ 952661 h 1159850"/>
              <a:gd name="connsiteX20" fmla="*/ 313302 w 825271"/>
              <a:gd name="connsiteY20" fmla="*/ 985999 h 1159850"/>
              <a:gd name="connsiteX21" fmla="*/ 294253 w 825271"/>
              <a:gd name="connsiteY21" fmla="*/ 1021717 h 1159850"/>
              <a:gd name="connsiteX22" fmla="*/ 341877 w 825271"/>
              <a:gd name="connsiteY22" fmla="*/ 1036005 h 1159850"/>
              <a:gd name="connsiteX23" fmla="*/ 363308 w 825271"/>
              <a:gd name="connsiteY23" fmla="*/ 1019336 h 1159850"/>
              <a:gd name="connsiteX24" fmla="*/ 379977 w 825271"/>
              <a:gd name="connsiteY24" fmla="*/ 1028861 h 1159850"/>
              <a:gd name="connsiteX25" fmla="*/ 379977 w 825271"/>
              <a:gd name="connsiteY25" fmla="*/ 1059817 h 1159850"/>
              <a:gd name="connsiteX26" fmla="*/ 356164 w 825271"/>
              <a:gd name="connsiteY26" fmla="*/ 1076486 h 1159850"/>
              <a:gd name="connsiteX27" fmla="*/ 337114 w 825271"/>
              <a:gd name="connsiteY27" fmla="*/ 1095536 h 1159850"/>
              <a:gd name="connsiteX28" fmla="*/ 341877 w 825271"/>
              <a:gd name="connsiteY28" fmla="*/ 1116967 h 1159850"/>
              <a:gd name="connsiteX29" fmla="*/ 394264 w 825271"/>
              <a:gd name="connsiteY29" fmla="*/ 1150305 h 1159850"/>
              <a:gd name="connsiteX30" fmla="*/ 434746 w 825271"/>
              <a:gd name="connsiteY30" fmla="*/ 1159830 h 1159850"/>
              <a:gd name="connsiteX31" fmla="*/ 441889 w 825271"/>
              <a:gd name="connsiteY31" fmla="*/ 1152686 h 1159850"/>
              <a:gd name="connsiteX32" fmla="*/ 451414 w 825271"/>
              <a:gd name="connsiteY32" fmla="*/ 1145542 h 1159850"/>
              <a:gd name="connsiteX33" fmla="*/ 472846 w 825271"/>
              <a:gd name="connsiteY33" fmla="*/ 1136017 h 1159850"/>
              <a:gd name="connsiteX34" fmla="*/ 494277 w 825271"/>
              <a:gd name="connsiteY34" fmla="*/ 1126492 h 1159850"/>
              <a:gd name="connsiteX35" fmla="*/ 584764 w 825271"/>
              <a:gd name="connsiteY35" fmla="*/ 1121730 h 1159850"/>
              <a:gd name="connsiteX36" fmla="*/ 596671 w 825271"/>
              <a:gd name="connsiteY36" fmla="*/ 1119349 h 1159850"/>
              <a:gd name="connsiteX37" fmla="*/ 606196 w 825271"/>
              <a:gd name="connsiteY37" fmla="*/ 1114586 h 1159850"/>
              <a:gd name="connsiteX38" fmla="*/ 613339 w 825271"/>
              <a:gd name="connsiteY38" fmla="*/ 1112205 h 1159850"/>
              <a:gd name="connsiteX39" fmla="*/ 618102 w 825271"/>
              <a:gd name="connsiteY39" fmla="*/ 1102680 h 1159850"/>
              <a:gd name="connsiteX40" fmla="*/ 620483 w 825271"/>
              <a:gd name="connsiteY40" fmla="*/ 1093155 h 1159850"/>
              <a:gd name="connsiteX41" fmla="*/ 608577 w 825271"/>
              <a:gd name="connsiteY41" fmla="*/ 1078867 h 1159850"/>
              <a:gd name="connsiteX42" fmla="*/ 603814 w 825271"/>
              <a:gd name="connsiteY42" fmla="*/ 1071724 h 1159850"/>
              <a:gd name="connsiteX43" fmla="*/ 601433 w 825271"/>
              <a:gd name="connsiteY43" fmla="*/ 1024099 h 1159850"/>
              <a:gd name="connsiteX44" fmla="*/ 603814 w 825271"/>
              <a:gd name="connsiteY44" fmla="*/ 1014574 h 1159850"/>
              <a:gd name="connsiteX45" fmla="*/ 608577 w 825271"/>
              <a:gd name="connsiteY45" fmla="*/ 1007430 h 1159850"/>
              <a:gd name="connsiteX46" fmla="*/ 618102 w 825271"/>
              <a:gd name="connsiteY46" fmla="*/ 988380 h 1159850"/>
              <a:gd name="connsiteX47" fmla="*/ 613339 w 825271"/>
              <a:gd name="connsiteY47" fmla="*/ 945517 h 1159850"/>
              <a:gd name="connsiteX48" fmla="*/ 606196 w 825271"/>
              <a:gd name="connsiteY48" fmla="*/ 933611 h 1159850"/>
              <a:gd name="connsiteX49" fmla="*/ 601433 w 825271"/>
              <a:gd name="connsiteY49" fmla="*/ 890749 h 1159850"/>
              <a:gd name="connsiteX50" fmla="*/ 603814 w 825271"/>
              <a:gd name="connsiteY50" fmla="*/ 850267 h 1159850"/>
              <a:gd name="connsiteX51" fmla="*/ 620483 w 825271"/>
              <a:gd name="connsiteY51" fmla="*/ 831217 h 1159850"/>
              <a:gd name="connsiteX52" fmla="*/ 627627 w 825271"/>
              <a:gd name="connsiteY52" fmla="*/ 826455 h 1159850"/>
              <a:gd name="connsiteX53" fmla="*/ 641914 w 825271"/>
              <a:gd name="connsiteY53" fmla="*/ 821692 h 1159850"/>
              <a:gd name="connsiteX54" fmla="*/ 653821 w 825271"/>
              <a:gd name="connsiteY54" fmla="*/ 814549 h 1159850"/>
              <a:gd name="connsiteX55" fmla="*/ 672871 w 825271"/>
              <a:gd name="connsiteY55" fmla="*/ 809786 h 1159850"/>
              <a:gd name="connsiteX56" fmla="*/ 680014 w 825271"/>
              <a:gd name="connsiteY56" fmla="*/ 807405 h 1159850"/>
              <a:gd name="connsiteX57" fmla="*/ 680014 w 825271"/>
              <a:gd name="connsiteY57" fmla="*/ 709774 h 1159850"/>
              <a:gd name="connsiteX58" fmla="*/ 663346 w 825271"/>
              <a:gd name="connsiteY58" fmla="*/ 697867 h 1159850"/>
              <a:gd name="connsiteX59" fmla="*/ 665727 w 825271"/>
              <a:gd name="connsiteY59" fmla="*/ 685961 h 1159850"/>
              <a:gd name="connsiteX60" fmla="*/ 682396 w 825271"/>
              <a:gd name="connsiteY60" fmla="*/ 688342 h 1159850"/>
              <a:gd name="connsiteX61" fmla="*/ 706208 w 825271"/>
              <a:gd name="connsiteY61" fmla="*/ 685961 h 1159850"/>
              <a:gd name="connsiteX62" fmla="*/ 713352 w 825271"/>
              <a:gd name="connsiteY62" fmla="*/ 678817 h 1159850"/>
              <a:gd name="connsiteX63" fmla="*/ 718114 w 825271"/>
              <a:gd name="connsiteY63" fmla="*/ 671674 h 1159850"/>
              <a:gd name="connsiteX64" fmla="*/ 737164 w 825271"/>
              <a:gd name="connsiteY64" fmla="*/ 662149 h 1159850"/>
              <a:gd name="connsiteX65" fmla="*/ 763358 w 825271"/>
              <a:gd name="connsiteY65" fmla="*/ 640717 h 1159850"/>
              <a:gd name="connsiteX66" fmla="*/ 782408 w 825271"/>
              <a:gd name="connsiteY66" fmla="*/ 635955 h 1159850"/>
              <a:gd name="connsiteX67" fmla="*/ 791933 w 825271"/>
              <a:gd name="connsiteY67" fmla="*/ 631192 h 1159850"/>
              <a:gd name="connsiteX68" fmla="*/ 808602 w 825271"/>
              <a:gd name="connsiteY68" fmla="*/ 626430 h 1159850"/>
              <a:gd name="connsiteX69" fmla="*/ 813364 w 825271"/>
              <a:gd name="connsiteY69" fmla="*/ 619286 h 1159850"/>
              <a:gd name="connsiteX70" fmla="*/ 820508 w 825271"/>
              <a:gd name="connsiteY70" fmla="*/ 612142 h 1159850"/>
              <a:gd name="connsiteX71" fmla="*/ 825271 w 825271"/>
              <a:gd name="connsiteY71" fmla="*/ 602617 h 1159850"/>
              <a:gd name="connsiteX72" fmla="*/ 820508 w 825271"/>
              <a:gd name="connsiteY72" fmla="*/ 593092 h 1159850"/>
              <a:gd name="connsiteX73" fmla="*/ 810983 w 825271"/>
              <a:gd name="connsiteY73" fmla="*/ 590711 h 1159850"/>
              <a:gd name="connsiteX74" fmla="*/ 799077 w 825271"/>
              <a:gd name="connsiteY74" fmla="*/ 588330 h 1159850"/>
              <a:gd name="connsiteX75" fmla="*/ 796696 w 825271"/>
              <a:gd name="connsiteY75" fmla="*/ 581186 h 1159850"/>
              <a:gd name="connsiteX76" fmla="*/ 791933 w 825271"/>
              <a:gd name="connsiteY76" fmla="*/ 574042 h 1159850"/>
              <a:gd name="connsiteX77" fmla="*/ 789552 w 825271"/>
              <a:gd name="connsiteY77" fmla="*/ 562136 h 1159850"/>
              <a:gd name="connsiteX78" fmla="*/ 787171 w 825271"/>
              <a:gd name="connsiteY78" fmla="*/ 554992 h 1159850"/>
              <a:gd name="connsiteX79" fmla="*/ 794314 w 825271"/>
              <a:gd name="connsiteY79" fmla="*/ 547849 h 1159850"/>
              <a:gd name="connsiteX80" fmla="*/ 780027 w 825271"/>
              <a:gd name="connsiteY80" fmla="*/ 538324 h 1159850"/>
              <a:gd name="connsiteX81" fmla="*/ 770502 w 825271"/>
              <a:gd name="connsiteY81" fmla="*/ 524036 h 1159850"/>
              <a:gd name="connsiteX82" fmla="*/ 765739 w 825271"/>
              <a:gd name="connsiteY82" fmla="*/ 504986 h 1159850"/>
              <a:gd name="connsiteX83" fmla="*/ 763358 w 825271"/>
              <a:gd name="connsiteY83" fmla="*/ 495461 h 1159850"/>
              <a:gd name="connsiteX84" fmla="*/ 758596 w 825271"/>
              <a:gd name="connsiteY84" fmla="*/ 481174 h 1159850"/>
              <a:gd name="connsiteX85" fmla="*/ 732402 w 825271"/>
              <a:gd name="connsiteY85" fmla="*/ 469267 h 1159850"/>
              <a:gd name="connsiteX86" fmla="*/ 718114 w 825271"/>
              <a:gd name="connsiteY86" fmla="*/ 464505 h 1159850"/>
              <a:gd name="connsiteX87" fmla="*/ 710971 w 825271"/>
              <a:gd name="connsiteY87" fmla="*/ 459742 h 1159850"/>
              <a:gd name="connsiteX88" fmla="*/ 684777 w 825271"/>
              <a:gd name="connsiteY88" fmla="*/ 450217 h 1159850"/>
              <a:gd name="connsiteX89" fmla="*/ 670489 w 825271"/>
              <a:gd name="connsiteY89" fmla="*/ 435930 h 1159850"/>
              <a:gd name="connsiteX90" fmla="*/ 663346 w 825271"/>
              <a:gd name="connsiteY90" fmla="*/ 428786 h 1159850"/>
              <a:gd name="connsiteX91" fmla="*/ 658583 w 825271"/>
              <a:gd name="connsiteY91" fmla="*/ 407355 h 1159850"/>
              <a:gd name="connsiteX92" fmla="*/ 656202 w 825271"/>
              <a:gd name="connsiteY92" fmla="*/ 397830 h 1159850"/>
              <a:gd name="connsiteX93" fmla="*/ 651439 w 825271"/>
              <a:gd name="connsiteY93" fmla="*/ 362111 h 1159850"/>
              <a:gd name="connsiteX94" fmla="*/ 637152 w 825271"/>
              <a:gd name="connsiteY94" fmla="*/ 333536 h 1159850"/>
              <a:gd name="connsiteX95" fmla="*/ 632389 w 825271"/>
              <a:gd name="connsiteY95" fmla="*/ 324011 h 1159850"/>
              <a:gd name="connsiteX96" fmla="*/ 627627 w 825271"/>
              <a:gd name="connsiteY96" fmla="*/ 312105 h 1159850"/>
              <a:gd name="connsiteX97" fmla="*/ 618102 w 825271"/>
              <a:gd name="connsiteY97" fmla="*/ 300199 h 1159850"/>
              <a:gd name="connsiteX98" fmla="*/ 615721 w 825271"/>
              <a:gd name="connsiteY98" fmla="*/ 293055 h 1159850"/>
              <a:gd name="connsiteX99" fmla="*/ 603814 w 825271"/>
              <a:gd name="connsiteY99" fmla="*/ 276386 h 1159850"/>
              <a:gd name="connsiteX100" fmla="*/ 589527 w 825271"/>
              <a:gd name="connsiteY100" fmla="*/ 254955 h 1159850"/>
              <a:gd name="connsiteX101" fmla="*/ 565714 w 825271"/>
              <a:gd name="connsiteY101" fmla="*/ 243049 h 1159850"/>
              <a:gd name="connsiteX102" fmla="*/ 546664 w 825271"/>
              <a:gd name="connsiteY102" fmla="*/ 233524 h 1159850"/>
              <a:gd name="connsiteX103" fmla="*/ 532377 w 825271"/>
              <a:gd name="connsiteY103" fmla="*/ 216855 h 1159850"/>
              <a:gd name="connsiteX104" fmla="*/ 522852 w 825271"/>
              <a:gd name="connsiteY104" fmla="*/ 195424 h 1159850"/>
              <a:gd name="connsiteX105" fmla="*/ 520471 w 825271"/>
              <a:gd name="connsiteY105" fmla="*/ 185899 h 1159850"/>
              <a:gd name="connsiteX106" fmla="*/ 513327 w 825271"/>
              <a:gd name="connsiteY106" fmla="*/ 173992 h 1159850"/>
              <a:gd name="connsiteX107" fmla="*/ 508564 w 825271"/>
              <a:gd name="connsiteY107" fmla="*/ 164467 h 1159850"/>
              <a:gd name="connsiteX108" fmla="*/ 506183 w 825271"/>
              <a:gd name="connsiteY108" fmla="*/ 157324 h 1159850"/>
              <a:gd name="connsiteX109" fmla="*/ 496658 w 825271"/>
              <a:gd name="connsiteY109" fmla="*/ 150180 h 1159850"/>
              <a:gd name="connsiteX110" fmla="*/ 475227 w 825271"/>
              <a:gd name="connsiteY110" fmla="*/ 138274 h 1159850"/>
              <a:gd name="connsiteX111" fmla="*/ 468083 w 825271"/>
              <a:gd name="connsiteY111" fmla="*/ 135892 h 1159850"/>
              <a:gd name="connsiteX112" fmla="*/ 451414 w 825271"/>
              <a:gd name="connsiteY112" fmla="*/ 133511 h 1159850"/>
              <a:gd name="connsiteX113" fmla="*/ 444271 w 825271"/>
              <a:gd name="connsiteY113" fmla="*/ 131130 h 1159850"/>
              <a:gd name="connsiteX114" fmla="*/ 437127 w 825271"/>
              <a:gd name="connsiteY114" fmla="*/ 123986 h 1159850"/>
              <a:gd name="connsiteX115" fmla="*/ 429983 w 825271"/>
              <a:gd name="connsiteY115" fmla="*/ 119224 h 1159850"/>
              <a:gd name="connsiteX116" fmla="*/ 427602 w 825271"/>
              <a:gd name="connsiteY116" fmla="*/ 112080 h 1159850"/>
              <a:gd name="connsiteX117" fmla="*/ 408552 w 825271"/>
              <a:gd name="connsiteY117" fmla="*/ 88267 h 1159850"/>
              <a:gd name="connsiteX118" fmla="*/ 403789 w 825271"/>
              <a:gd name="connsiteY118" fmla="*/ 81124 h 1159850"/>
              <a:gd name="connsiteX119" fmla="*/ 394264 w 825271"/>
              <a:gd name="connsiteY119" fmla="*/ 71599 h 1159850"/>
              <a:gd name="connsiteX120" fmla="*/ 389502 w 825271"/>
              <a:gd name="connsiteY120" fmla="*/ 64455 h 1159850"/>
              <a:gd name="connsiteX121" fmla="*/ 375214 w 825271"/>
              <a:gd name="connsiteY121" fmla="*/ 62074 h 1159850"/>
              <a:gd name="connsiteX122" fmla="*/ 349021 w 825271"/>
              <a:gd name="connsiteY122" fmla="*/ 57311 h 1159850"/>
              <a:gd name="connsiteX123" fmla="*/ 284727 w 825271"/>
              <a:gd name="connsiteY123" fmla="*/ 52549 h 1159850"/>
              <a:gd name="connsiteX124" fmla="*/ 282346 w 825271"/>
              <a:gd name="connsiteY124" fmla="*/ 43024 h 1159850"/>
              <a:gd name="connsiteX125" fmla="*/ 279964 w 825271"/>
              <a:gd name="connsiteY125" fmla="*/ 14449 h 1159850"/>
              <a:gd name="connsiteX126" fmla="*/ 272821 w 825271"/>
              <a:gd name="connsiteY126" fmla="*/ 12067 h 1159850"/>
              <a:gd name="connsiteX127" fmla="*/ 246627 w 825271"/>
              <a:gd name="connsiteY127" fmla="*/ 16830 h 1159850"/>
              <a:gd name="connsiteX128" fmla="*/ 234721 w 825271"/>
              <a:gd name="connsiteY128" fmla="*/ 23974 h 1159850"/>
              <a:gd name="connsiteX129" fmla="*/ 196621 w 825271"/>
              <a:gd name="connsiteY129" fmla="*/ 19211 h 1159850"/>
              <a:gd name="connsiteX130" fmla="*/ 189477 w 825271"/>
              <a:gd name="connsiteY130" fmla="*/ 14449 h 1159850"/>
              <a:gd name="connsiteX131" fmla="*/ 177571 w 825271"/>
              <a:gd name="connsiteY131" fmla="*/ 12067 h 1159850"/>
              <a:gd name="connsiteX132" fmla="*/ 170427 w 825271"/>
              <a:gd name="connsiteY132" fmla="*/ 9686 h 1159850"/>
              <a:gd name="connsiteX133" fmla="*/ 153758 w 825271"/>
              <a:gd name="connsiteY133" fmla="*/ 4924 h 1159850"/>
              <a:gd name="connsiteX134" fmla="*/ 156139 w 825271"/>
              <a:gd name="connsiteY134" fmla="*/ 161 h 1159850"/>
              <a:gd name="connsiteX0" fmla="*/ 156139 w 825271"/>
              <a:gd name="connsiteY0" fmla="*/ 161 h 1159850"/>
              <a:gd name="connsiteX1" fmla="*/ 148996 w 825271"/>
              <a:gd name="connsiteY1" fmla="*/ 12067 h 1159850"/>
              <a:gd name="connsiteX2" fmla="*/ 144233 w 825271"/>
              <a:gd name="connsiteY2" fmla="*/ 19211 h 1159850"/>
              <a:gd name="connsiteX3" fmla="*/ 153758 w 825271"/>
              <a:gd name="connsiteY3" fmla="*/ 112080 h 1159850"/>
              <a:gd name="connsiteX4" fmla="*/ 134708 w 825271"/>
              <a:gd name="connsiteY4" fmla="*/ 159705 h 1159850"/>
              <a:gd name="connsiteX5" fmla="*/ 113277 w 825271"/>
              <a:gd name="connsiteY5" fmla="*/ 207330 h 1159850"/>
              <a:gd name="connsiteX6" fmla="*/ 63270 w 825271"/>
              <a:gd name="connsiteY6" fmla="*/ 254955 h 1159850"/>
              <a:gd name="connsiteX7" fmla="*/ 32314 w 825271"/>
              <a:gd name="connsiteY7" fmla="*/ 335917 h 1159850"/>
              <a:gd name="connsiteX8" fmla="*/ 27552 w 825271"/>
              <a:gd name="connsiteY8" fmla="*/ 378780 h 1159850"/>
              <a:gd name="connsiteX9" fmla="*/ 6121 w 825271"/>
              <a:gd name="connsiteY9" fmla="*/ 445455 h 1159850"/>
              <a:gd name="connsiteX10" fmla="*/ 1358 w 825271"/>
              <a:gd name="connsiteY10" fmla="*/ 514511 h 1159850"/>
              <a:gd name="connsiteX11" fmla="*/ 3739 w 825271"/>
              <a:gd name="connsiteY11" fmla="*/ 554992 h 1159850"/>
              <a:gd name="connsiteX12" fmla="*/ 51365 w 825271"/>
              <a:gd name="connsiteY12" fmla="*/ 595474 h 1159850"/>
              <a:gd name="connsiteX13" fmla="*/ 56127 w 825271"/>
              <a:gd name="connsiteY13" fmla="*/ 657386 h 1159850"/>
              <a:gd name="connsiteX14" fmla="*/ 70414 w 825271"/>
              <a:gd name="connsiteY14" fmla="*/ 685961 h 1159850"/>
              <a:gd name="connsiteX15" fmla="*/ 151377 w 825271"/>
              <a:gd name="connsiteY15" fmla="*/ 724061 h 1159850"/>
              <a:gd name="connsiteX16" fmla="*/ 191858 w 825271"/>
              <a:gd name="connsiteY16" fmla="*/ 764542 h 1159850"/>
              <a:gd name="connsiteX17" fmla="*/ 215671 w 825271"/>
              <a:gd name="connsiteY17" fmla="*/ 828836 h 1159850"/>
              <a:gd name="connsiteX18" fmla="*/ 253771 w 825271"/>
              <a:gd name="connsiteY18" fmla="*/ 893131 h 1159850"/>
              <a:gd name="connsiteX19" fmla="*/ 277583 w 825271"/>
              <a:gd name="connsiteY19" fmla="*/ 952661 h 1159850"/>
              <a:gd name="connsiteX20" fmla="*/ 313302 w 825271"/>
              <a:gd name="connsiteY20" fmla="*/ 985999 h 1159850"/>
              <a:gd name="connsiteX21" fmla="*/ 294253 w 825271"/>
              <a:gd name="connsiteY21" fmla="*/ 1021717 h 1159850"/>
              <a:gd name="connsiteX22" fmla="*/ 341877 w 825271"/>
              <a:gd name="connsiteY22" fmla="*/ 1036005 h 1159850"/>
              <a:gd name="connsiteX23" fmla="*/ 363308 w 825271"/>
              <a:gd name="connsiteY23" fmla="*/ 1019336 h 1159850"/>
              <a:gd name="connsiteX24" fmla="*/ 379977 w 825271"/>
              <a:gd name="connsiteY24" fmla="*/ 1028861 h 1159850"/>
              <a:gd name="connsiteX25" fmla="*/ 379977 w 825271"/>
              <a:gd name="connsiteY25" fmla="*/ 1059817 h 1159850"/>
              <a:gd name="connsiteX26" fmla="*/ 356164 w 825271"/>
              <a:gd name="connsiteY26" fmla="*/ 1076486 h 1159850"/>
              <a:gd name="connsiteX27" fmla="*/ 337114 w 825271"/>
              <a:gd name="connsiteY27" fmla="*/ 1095536 h 1159850"/>
              <a:gd name="connsiteX28" fmla="*/ 341877 w 825271"/>
              <a:gd name="connsiteY28" fmla="*/ 1116967 h 1159850"/>
              <a:gd name="connsiteX29" fmla="*/ 394264 w 825271"/>
              <a:gd name="connsiteY29" fmla="*/ 1150305 h 1159850"/>
              <a:gd name="connsiteX30" fmla="*/ 434746 w 825271"/>
              <a:gd name="connsiteY30" fmla="*/ 1159830 h 1159850"/>
              <a:gd name="connsiteX31" fmla="*/ 441889 w 825271"/>
              <a:gd name="connsiteY31" fmla="*/ 1152686 h 1159850"/>
              <a:gd name="connsiteX32" fmla="*/ 451414 w 825271"/>
              <a:gd name="connsiteY32" fmla="*/ 1145542 h 1159850"/>
              <a:gd name="connsiteX33" fmla="*/ 472846 w 825271"/>
              <a:gd name="connsiteY33" fmla="*/ 1136017 h 1159850"/>
              <a:gd name="connsiteX34" fmla="*/ 494277 w 825271"/>
              <a:gd name="connsiteY34" fmla="*/ 1126492 h 1159850"/>
              <a:gd name="connsiteX35" fmla="*/ 584764 w 825271"/>
              <a:gd name="connsiteY35" fmla="*/ 1121730 h 1159850"/>
              <a:gd name="connsiteX36" fmla="*/ 596671 w 825271"/>
              <a:gd name="connsiteY36" fmla="*/ 1119349 h 1159850"/>
              <a:gd name="connsiteX37" fmla="*/ 606196 w 825271"/>
              <a:gd name="connsiteY37" fmla="*/ 1114586 h 1159850"/>
              <a:gd name="connsiteX38" fmla="*/ 613339 w 825271"/>
              <a:gd name="connsiteY38" fmla="*/ 1112205 h 1159850"/>
              <a:gd name="connsiteX39" fmla="*/ 618102 w 825271"/>
              <a:gd name="connsiteY39" fmla="*/ 1102680 h 1159850"/>
              <a:gd name="connsiteX40" fmla="*/ 620483 w 825271"/>
              <a:gd name="connsiteY40" fmla="*/ 1093155 h 1159850"/>
              <a:gd name="connsiteX41" fmla="*/ 608577 w 825271"/>
              <a:gd name="connsiteY41" fmla="*/ 1078867 h 1159850"/>
              <a:gd name="connsiteX42" fmla="*/ 603814 w 825271"/>
              <a:gd name="connsiteY42" fmla="*/ 1071724 h 1159850"/>
              <a:gd name="connsiteX43" fmla="*/ 601433 w 825271"/>
              <a:gd name="connsiteY43" fmla="*/ 1024099 h 1159850"/>
              <a:gd name="connsiteX44" fmla="*/ 603814 w 825271"/>
              <a:gd name="connsiteY44" fmla="*/ 1014574 h 1159850"/>
              <a:gd name="connsiteX45" fmla="*/ 608577 w 825271"/>
              <a:gd name="connsiteY45" fmla="*/ 1007430 h 1159850"/>
              <a:gd name="connsiteX46" fmla="*/ 618102 w 825271"/>
              <a:gd name="connsiteY46" fmla="*/ 988380 h 1159850"/>
              <a:gd name="connsiteX47" fmla="*/ 613339 w 825271"/>
              <a:gd name="connsiteY47" fmla="*/ 945517 h 1159850"/>
              <a:gd name="connsiteX48" fmla="*/ 606196 w 825271"/>
              <a:gd name="connsiteY48" fmla="*/ 933611 h 1159850"/>
              <a:gd name="connsiteX49" fmla="*/ 601433 w 825271"/>
              <a:gd name="connsiteY49" fmla="*/ 890749 h 1159850"/>
              <a:gd name="connsiteX50" fmla="*/ 603814 w 825271"/>
              <a:gd name="connsiteY50" fmla="*/ 850267 h 1159850"/>
              <a:gd name="connsiteX51" fmla="*/ 620483 w 825271"/>
              <a:gd name="connsiteY51" fmla="*/ 831217 h 1159850"/>
              <a:gd name="connsiteX52" fmla="*/ 627627 w 825271"/>
              <a:gd name="connsiteY52" fmla="*/ 826455 h 1159850"/>
              <a:gd name="connsiteX53" fmla="*/ 641914 w 825271"/>
              <a:gd name="connsiteY53" fmla="*/ 821692 h 1159850"/>
              <a:gd name="connsiteX54" fmla="*/ 653821 w 825271"/>
              <a:gd name="connsiteY54" fmla="*/ 814549 h 1159850"/>
              <a:gd name="connsiteX55" fmla="*/ 672871 w 825271"/>
              <a:gd name="connsiteY55" fmla="*/ 809786 h 1159850"/>
              <a:gd name="connsiteX56" fmla="*/ 680014 w 825271"/>
              <a:gd name="connsiteY56" fmla="*/ 807405 h 1159850"/>
              <a:gd name="connsiteX57" fmla="*/ 680014 w 825271"/>
              <a:gd name="connsiteY57" fmla="*/ 709774 h 1159850"/>
              <a:gd name="connsiteX58" fmla="*/ 663346 w 825271"/>
              <a:gd name="connsiteY58" fmla="*/ 697867 h 1159850"/>
              <a:gd name="connsiteX59" fmla="*/ 665727 w 825271"/>
              <a:gd name="connsiteY59" fmla="*/ 685961 h 1159850"/>
              <a:gd name="connsiteX60" fmla="*/ 682396 w 825271"/>
              <a:gd name="connsiteY60" fmla="*/ 688342 h 1159850"/>
              <a:gd name="connsiteX61" fmla="*/ 706208 w 825271"/>
              <a:gd name="connsiteY61" fmla="*/ 685961 h 1159850"/>
              <a:gd name="connsiteX62" fmla="*/ 713352 w 825271"/>
              <a:gd name="connsiteY62" fmla="*/ 678817 h 1159850"/>
              <a:gd name="connsiteX63" fmla="*/ 718114 w 825271"/>
              <a:gd name="connsiteY63" fmla="*/ 671674 h 1159850"/>
              <a:gd name="connsiteX64" fmla="*/ 737164 w 825271"/>
              <a:gd name="connsiteY64" fmla="*/ 662149 h 1159850"/>
              <a:gd name="connsiteX65" fmla="*/ 763358 w 825271"/>
              <a:gd name="connsiteY65" fmla="*/ 640717 h 1159850"/>
              <a:gd name="connsiteX66" fmla="*/ 782408 w 825271"/>
              <a:gd name="connsiteY66" fmla="*/ 635955 h 1159850"/>
              <a:gd name="connsiteX67" fmla="*/ 791933 w 825271"/>
              <a:gd name="connsiteY67" fmla="*/ 631192 h 1159850"/>
              <a:gd name="connsiteX68" fmla="*/ 808602 w 825271"/>
              <a:gd name="connsiteY68" fmla="*/ 626430 h 1159850"/>
              <a:gd name="connsiteX69" fmla="*/ 813364 w 825271"/>
              <a:gd name="connsiteY69" fmla="*/ 619286 h 1159850"/>
              <a:gd name="connsiteX70" fmla="*/ 820508 w 825271"/>
              <a:gd name="connsiteY70" fmla="*/ 612142 h 1159850"/>
              <a:gd name="connsiteX71" fmla="*/ 825271 w 825271"/>
              <a:gd name="connsiteY71" fmla="*/ 602617 h 1159850"/>
              <a:gd name="connsiteX72" fmla="*/ 820508 w 825271"/>
              <a:gd name="connsiteY72" fmla="*/ 593092 h 1159850"/>
              <a:gd name="connsiteX73" fmla="*/ 810983 w 825271"/>
              <a:gd name="connsiteY73" fmla="*/ 590711 h 1159850"/>
              <a:gd name="connsiteX74" fmla="*/ 799077 w 825271"/>
              <a:gd name="connsiteY74" fmla="*/ 588330 h 1159850"/>
              <a:gd name="connsiteX75" fmla="*/ 796696 w 825271"/>
              <a:gd name="connsiteY75" fmla="*/ 581186 h 1159850"/>
              <a:gd name="connsiteX76" fmla="*/ 791933 w 825271"/>
              <a:gd name="connsiteY76" fmla="*/ 574042 h 1159850"/>
              <a:gd name="connsiteX77" fmla="*/ 789552 w 825271"/>
              <a:gd name="connsiteY77" fmla="*/ 562136 h 1159850"/>
              <a:gd name="connsiteX78" fmla="*/ 787171 w 825271"/>
              <a:gd name="connsiteY78" fmla="*/ 554992 h 1159850"/>
              <a:gd name="connsiteX79" fmla="*/ 794314 w 825271"/>
              <a:gd name="connsiteY79" fmla="*/ 547849 h 1159850"/>
              <a:gd name="connsiteX80" fmla="*/ 780027 w 825271"/>
              <a:gd name="connsiteY80" fmla="*/ 538324 h 1159850"/>
              <a:gd name="connsiteX81" fmla="*/ 770502 w 825271"/>
              <a:gd name="connsiteY81" fmla="*/ 524036 h 1159850"/>
              <a:gd name="connsiteX82" fmla="*/ 765739 w 825271"/>
              <a:gd name="connsiteY82" fmla="*/ 504986 h 1159850"/>
              <a:gd name="connsiteX83" fmla="*/ 763358 w 825271"/>
              <a:gd name="connsiteY83" fmla="*/ 495461 h 1159850"/>
              <a:gd name="connsiteX84" fmla="*/ 758596 w 825271"/>
              <a:gd name="connsiteY84" fmla="*/ 481174 h 1159850"/>
              <a:gd name="connsiteX85" fmla="*/ 732402 w 825271"/>
              <a:gd name="connsiteY85" fmla="*/ 469267 h 1159850"/>
              <a:gd name="connsiteX86" fmla="*/ 718114 w 825271"/>
              <a:gd name="connsiteY86" fmla="*/ 464505 h 1159850"/>
              <a:gd name="connsiteX87" fmla="*/ 710971 w 825271"/>
              <a:gd name="connsiteY87" fmla="*/ 459742 h 1159850"/>
              <a:gd name="connsiteX88" fmla="*/ 684777 w 825271"/>
              <a:gd name="connsiteY88" fmla="*/ 450217 h 1159850"/>
              <a:gd name="connsiteX89" fmla="*/ 670489 w 825271"/>
              <a:gd name="connsiteY89" fmla="*/ 435930 h 1159850"/>
              <a:gd name="connsiteX90" fmla="*/ 663346 w 825271"/>
              <a:gd name="connsiteY90" fmla="*/ 428786 h 1159850"/>
              <a:gd name="connsiteX91" fmla="*/ 658583 w 825271"/>
              <a:gd name="connsiteY91" fmla="*/ 407355 h 1159850"/>
              <a:gd name="connsiteX92" fmla="*/ 656202 w 825271"/>
              <a:gd name="connsiteY92" fmla="*/ 397830 h 1159850"/>
              <a:gd name="connsiteX93" fmla="*/ 651439 w 825271"/>
              <a:gd name="connsiteY93" fmla="*/ 362111 h 1159850"/>
              <a:gd name="connsiteX94" fmla="*/ 637152 w 825271"/>
              <a:gd name="connsiteY94" fmla="*/ 333536 h 1159850"/>
              <a:gd name="connsiteX95" fmla="*/ 632389 w 825271"/>
              <a:gd name="connsiteY95" fmla="*/ 324011 h 1159850"/>
              <a:gd name="connsiteX96" fmla="*/ 627627 w 825271"/>
              <a:gd name="connsiteY96" fmla="*/ 312105 h 1159850"/>
              <a:gd name="connsiteX97" fmla="*/ 618102 w 825271"/>
              <a:gd name="connsiteY97" fmla="*/ 300199 h 1159850"/>
              <a:gd name="connsiteX98" fmla="*/ 615721 w 825271"/>
              <a:gd name="connsiteY98" fmla="*/ 293055 h 1159850"/>
              <a:gd name="connsiteX99" fmla="*/ 603814 w 825271"/>
              <a:gd name="connsiteY99" fmla="*/ 276386 h 1159850"/>
              <a:gd name="connsiteX100" fmla="*/ 589527 w 825271"/>
              <a:gd name="connsiteY100" fmla="*/ 254955 h 1159850"/>
              <a:gd name="connsiteX101" fmla="*/ 565714 w 825271"/>
              <a:gd name="connsiteY101" fmla="*/ 243049 h 1159850"/>
              <a:gd name="connsiteX102" fmla="*/ 546664 w 825271"/>
              <a:gd name="connsiteY102" fmla="*/ 233524 h 1159850"/>
              <a:gd name="connsiteX103" fmla="*/ 532377 w 825271"/>
              <a:gd name="connsiteY103" fmla="*/ 216855 h 1159850"/>
              <a:gd name="connsiteX104" fmla="*/ 522852 w 825271"/>
              <a:gd name="connsiteY104" fmla="*/ 195424 h 1159850"/>
              <a:gd name="connsiteX105" fmla="*/ 520471 w 825271"/>
              <a:gd name="connsiteY105" fmla="*/ 185899 h 1159850"/>
              <a:gd name="connsiteX106" fmla="*/ 513327 w 825271"/>
              <a:gd name="connsiteY106" fmla="*/ 173992 h 1159850"/>
              <a:gd name="connsiteX107" fmla="*/ 508564 w 825271"/>
              <a:gd name="connsiteY107" fmla="*/ 164467 h 1159850"/>
              <a:gd name="connsiteX108" fmla="*/ 506183 w 825271"/>
              <a:gd name="connsiteY108" fmla="*/ 157324 h 1159850"/>
              <a:gd name="connsiteX109" fmla="*/ 496658 w 825271"/>
              <a:gd name="connsiteY109" fmla="*/ 150180 h 1159850"/>
              <a:gd name="connsiteX110" fmla="*/ 475227 w 825271"/>
              <a:gd name="connsiteY110" fmla="*/ 138274 h 1159850"/>
              <a:gd name="connsiteX111" fmla="*/ 468083 w 825271"/>
              <a:gd name="connsiteY111" fmla="*/ 135892 h 1159850"/>
              <a:gd name="connsiteX112" fmla="*/ 451414 w 825271"/>
              <a:gd name="connsiteY112" fmla="*/ 133511 h 1159850"/>
              <a:gd name="connsiteX113" fmla="*/ 444271 w 825271"/>
              <a:gd name="connsiteY113" fmla="*/ 131130 h 1159850"/>
              <a:gd name="connsiteX114" fmla="*/ 437127 w 825271"/>
              <a:gd name="connsiteY114" fmla="*/ 123986 h 1159850"/>
              <a:gd name="connsiteX115" fmla="*/ 429983 w 825271"/>
              <a:gd name="connsiteY115" fmla="*/ 119224 h 1159850"/>
              <a:gd name="connsiteX116" fmla="*/ 427602 w 825271"/>
              <a:gd name="connsiteY116" fmla="*/ 112080 h 1159850"/>
              <a:gd name="connsiteX117" fmla="*/ 408552 w 825271"/>
              <a:gd name="connsiteY117" fmla="*/ 88267 h 1159850"/>
              <a:gd name="connsiteX118" fmla="*/ 403789 w 825271"/>
              <a:gd name="connsiteY118" fmla="*/ 81124 h 1159850"/>
              <a:gd name="connsiteX119" fmla="*/ 394264 w 825271"/>
              <a:gd name="connsiteY119" fmla="*/ 71599 h 1159850"/>
              <a:gd name="connsiteX120" fmla="*/ 389502 w 825271"/>
              <a:gd name="connsiteY120" fmla="*/ 64455 h 1159850"/>
              <a:gd name="connsiteX121" fmla="*/ 375214 w 825271"/>
              <a:gd name="connsiteY121" fmla="*/ 62074 h 1159850"/>
              <a:gd name="connsiteX122" fmla="*/ 349021 w 825271"/>
              <a:gd name="connsiteY122" fmla="*/ 57311 h 1159850"/>
              <a:gd name="connsiteX123" fmla="*/ 284727 w 825271"/>
              <a:gd name="connsiteY123" fmla="*/ 52549 h 1159850"/>
              <a:gd name="connsiteX124" fmla="*/ 282346 w 825271"/>
              <a:gd name="connsiteY124" fmla="*/ 43024 h 1159850"/>
              <a:gd name="connsiteX125" fmla="*/ 279964 w 825271"/>
              <a:gd name="connsiteY125" fmla="*/ 14449 h 1159850"/>
              <a:gd name="connsiteX126" fmla="*/ 272821 w 825271"/>
              <a:gd name="connsiteY126" fmla="*/ 12067 h 1159850"/>
              <a:gd name="connsiteX127" fmla="*/ 246627 w 825271"/>
              <a:gd name="connsiteY127" fmla="*/ 16830 h 1159850"/>
              <a:gd name="connsiteX128" fmla="*/ 234721 w 825271"/>
              <a:gd name="connsiteY128" fmla="*/ 23974 h 1159850"/>
              <a:gd name="connsiteX129" fmla="*/ 196621 w 825271"/>
              <a:gd name="connsiteY129" fmla="*/ 19211 h 1159850"/>
              <a:gd name="connsiteX130" fmla="*/ 189477 w 825271"/>
              <a:gd name="connsiteY130" fmla="*/ 14449 h 1159850"/>
              <a:gd name="connsiteX131" fmla="*/ 177571 w 825271"/>
              <a:gd name="connsiteY131" fmla="*/ 12067 h 1159850"/>
              <a:gd name="connsiteX132" fmla="*/ 170427 w 825271"/>
              <a:gd name="connsiteY132" fmla="*/ 9686 h 1159850"/>
              <a:gd name="connsiteX133" fmla="*/ 153758 w 825271"/>
              <a:gd name="connsiteY133" fmla="*/ 4924 h 1159850"/>
              <a:gd name="connsiteX134" fmla="*/ 156139 w 825271"/>
              <a:gd name="connsiteY134" fmla="*/ 161 h 1159850"/>
              <a:gd name="connsiteX0" fmla="*/ 156139 w 825271"/>
              <a:gd name="connsiteY0" fmla="*/ 161 h 1161586"/>
              <a:gd name="connsiteX1" fmla="*/ 148996 w 825271"/>
              <a:gd name="connsiteY1" fmla="*/ 12067 h 1161586"/>
              <a:gd name="connsiteX2" fmla="*/ 144233 w 825271"/>
              <a:gd name="connsiteY2" fmla="*/ 19211 h 1161586"/>
              <a:gd name="connsiteX3" fmla="*/ 153758 w 825271"/>
              <a:gd name="connsiteY3" fmla="*/ 112080 h 1161586"/>
              <a:gd name="connsiteX4" fmla="*/ 134708 w 825271"/>
              <a:gd name="connsiteY4" fmla="*/ 159705 h 1161586"/>
              <a:gd name="connsiteX5" fmla="*/ 113277 w 825271"/>
              <a:gd name="connsiteY5" fmla="*/ 207330 h 1161586"/>
              <a:gd name="connsiteX6" fmla="*/ 63270 w 825271"/>
              <a:gd name="connsiteY6" fmla="*/ 254955 h 1161586"/>
              <a:gd name="connsiteX7" fmla="*/ 32314 w 825271"/>
              <a:gd name="connsiteY7" fmla="*/ 335917 h 1161586"/>
              <a:gd name="connsiteX8" fmla="*/ 27552 w 825271"/>
              <a:gd name="connsiteY8" fmla="*/ 378780 h 1161586"/>
              <a:gd name="connsiteX9" fmla="*/ 6121 w 825271"/>
              <a:gd name="connsiteY9" fmla="*/ 445455 h 1161586"/>
              <a:gd name="connsiteX10" fmla="*/ 1358 w 825271"/>
              <a:gd name="connsiteY10" fmla="*/ 514511 h 1161586"/>
              <a:gd name="connsiteX11" fmla="*/ 3739 w 825271"/>
              <a:gd name="connsiteY11" fmla="*/ 554992 h 1161586"/>
              <a:gd name="connsiteX12" fmla="*/ 51365 w 825271"/>
              <a:gd name="connsiteY12" fmla="*/ 595474 h 1161586"/>
              <a:gd name="connsiteX13" fmla="*/ 56127 w 825271"/>
              <a:gd name="connsiteY13" fmla="*/ 657386 h 1161586"/>
              <a:gd name="connsiteX14" fmla="*/ 70414 w 825271"/>
              <a:gd name="connsiteY14" fmla="*/ 685961 h 1161586"/>
              <a:gd name="connsiteX15" fmla="*/ 151377 w 825271"/>
              <a:gd name="connsiteY15" fmla="*/ 724061 h 1161586"/>
              <a:gd name="connsiteX16" fmla="*/ 191858 w 825271"/>
              <a:gd name="connsiteY16" fmla="*/ 764542 h 1161586"/>
              <a:gd name="connsiteX17" fmla="*/ 215671 w 825271"/>
              <a:gd name="connsiteY17" fmla="*/ 828836 h 1161586"/>
              <a:gd name="connsiteX18" fmla="*/ 253771 w 825271"/>
              <a:gd name="connsiteY18" fmla="*/ 893131 h 1161586"/>
              <a:gd name="connsiteX19" fmla="*/ 277583 w 825271"/>
              <a:gd name="connsiteY19" fmla="*/ 952661 h 1161586"/>
              <a:gd name="connsiteX20" fmla="*/ 313302 w 825271"/>
              <a:gd name="connsiteY20" fmla="*/ 985999 h 1161586"/>
              <a:gd name="connsiteX21" fmla="*/ 294253 w 825271"/>
              <a:gd name="connsiteY21" fmla="*/ 1021717 h 1161586"/>
              <a:gd name="connsiteX22" fmla="*/ 341877 w 825271"/>
              <a:gd name="connsiteY22" fmla="*/ 1036005 h 1161586"/>
              <a:gd name="connsiteX23" fmla="*/ 363308 w 825271"/>
              <a:gd name="connsiteY23" fmla="*/ 1019336 h 1161586"/>
              <a:gd name="connsiteX24" fmla="*/ 379977 w 825271"/>
              <a:gd name="connsiteY24" fmla="*/ 1028861 h 1161586"/>
              <a:gd name="connsiteX25" fmla="*/ 379977 w 825271"/>
              <a:gd name="connsiteY25" fmla="*/ 1059817 h 1161586"/>
              <a:gd name="connsiteX26" fmla="*/ 356164 w 825271"/>
              <a:gd name="connsiteY26" fmla="*/ 1076486 h 1161586"/>
              <a:gd name="connsiteX27" fmla="*/ 337114 w 825271"/>
              <a:gd name="connsiteY27" fmla="*/ 1095536 h 1161586"/>
              <a:gd name="connsiteX28" fmla="*/ 341877 w 825271"/>
              <a:gd name="connsiteY28" fmla="*/ 1116967 h 1161586"/>
              <a:gd name="connsiteX29" fmla="*/ 434746 w 825271"/>
              <a:gd name="connsiteY29" fmla="*/ 1159830 h 1161586"/>
              <a:gd name="connsiteX30" fmla="*/ 441889 w 825271"/>
              <a:gd name="connsiteY30" fmla="*/ 1152686 h 1161586"/>
              <a:gd name="connsiteX31" fmla="*/ 451414 w 825271"/>
              <a:gd name="connsiteY31" fmla="*/ 1145542 h 1161586"/>
              <a:gd name="connsiteX32" fmla="*/ 472846 w 825271"/>
              <a:gd name="connsiteY32" fmla="*/ 1136017 h 1161586"/>
              <a:gd name="connsiteX33" fmla="*/ 494277 w 825271"/>
              <a:gd name="connsiteY33" fmla="*/ 1126492 h 1161586"/>
              <a:gd name="connsiteX34" fmla="*/ 584764 w 825271"/>
              <a:gd name="connsiteY34" fmla="*/ 1121730 h 1161586"/>
              <a:gd name="connsiteX35" fmla="*/ 596671 w 825271"/>
              <a:gd name="connsiteY35" fmla="*/ 1119349 h 1161586"/>
              <a:gd name="connsiteX36" fmla="*/ 606196 w 825271"/>
              <a:gd name="connsiteY36" fmla="*/ 1114586 h 1161586"/>
              <a:gd name="connsiteX37" fmla="*/ 613339 w 825271"/>
              <a:gd name="connsiteY37" fmla="*/ 1112205 h 1161586"/>
              <a:gd name="connsiteX38" fmla="*/ 618102 w 825271"/>
              <a:gd name="connsiteY38" fmla="*/ 1102680 h 1161586"/>
              <a:gd name="connsiteX39" fmla="*/ 620483 w 825271"/>
              <a:gd name="connsiteY39" fmla="*/ 1093155 h 1161586"/>
              <a:gd name="connsiteX40" fmla="*/ 608577 w 825271"/>
              <a:gd name="connsiteY40" fmla="*/ 1078867 h 1161586"/>
              <a:gd name="connsiteX41" fmla="*/ 603814 w 825271"/>
              <a:gd name="connsiteY41" fmla="*/ 1071724 h 1161586"/>
              <a:gd name="connsiteX42" fmla="*/ 601433 w 825271"/>
              <a:gd name="connsiteY42" fmla="*/ 1024099 h 1161586"/>
              <a:gd name="connsiteX43" fmla="*/ 603814 w 825271"/>
              <a:gd name="connsiteY43" fmla="*/ 1014574 h 1161586"/>
              <a:gd name="connsiteX44" fmla="*/ 608577 w 825271"/>
              <a:gd name="connsiteY44" fmla="*/ 1007430 h 1161586"/>
              <a:gd name="connsiteX45" fmla="*/ 618102 w 825271"/>
              <a:gd name="connsiteY45" fmla="*/ 988380 h 1161586"/>
              <a:gd name="connsiteX46" fmla="*/ 613339 w 825271"/>
              <a:gd name="connsiteY46" fmla="*/ 945517 h 1161586"/>
              <a:gd name="connsiteX47" fmla="*/ 606196 w 825271"/>
              <a:gd name="connsiteY47" fmla="*/ 933611 h 1161586"/>
              <a:gd name="connsiteX48" fmla="*/ 601433 w 825271"/>
              <a:gd name="connsiteY48" fmla="*/ 890749 h 1161586"/>
              <a:gd name="connsiteX49" fmla="*/ 603814 w 825271"/>
              <a:gd name="connsiteY49" fmla="*/ 850267 h 1161586"/>
              <a:gd name="connsiteX50" fmla="*/ 620483 w 825271"/>
              <a:gd name="connsiteY50" fmla="*/ 831217 h 1161586"/>
              <a:gd name="connsiteX51" fmla="*/ 627627 w 825271"/>
              <a:gd name="connsiteY51" fmla="*/ 826455 h 1161586"/>
              <a:gd name="connsiteX52" fmla="*/ 641914 w 825271"/>
              <a:gd name="connsiteY52" fmla="*/ 821692 h 1161586"/>
              <a:gd name="connsiteX53" fmla="*/ 653821 w 825271"/>
              <a:gd name="connsiteY53" fmla="*/ 814549 h 1161586"/>
              <a:gd name="connsiteX54" fmla="*/ 672871 w 825271"/>
              <a:gd name="connsiteY54" fmla="*/ 809786 h 1161586"/>
              <a:gd name="connsiteX55" fmla="*/ 680014 w 825271"/>
              <a:gd name="connsiteY55" fmla="*/ 807405 h 1161586"/>
              <a:gd name="connsiteX56" fmla="*/ 680014 w 825271"/>
              <a:gd name="connsiteY56" fmla="*/ 709774 h 1161586"/>
              <a:gd name="connsiteX57" fmla="*/ 663346 w 825271"/>
              <a:gd name="connsiteY57" fmla="*/ 697867 h 1161586"/>
              <a:gd name="connsiteX58" fmla="*/ 665727 w 825271"/>
              <a:gd name="connsiteY58" fmla="*/ 685961 h 1161586"/>
              <a:gd name="connsiteX59" fmla="*/ 682396 w 825271"/>
              <a:gd name="connsiteY59" fmla="*/ 688342 h 1161586"/>
              <a:gd name="connsiteX60" fmla="*/ 706208 w 825271"/>
              <a:gd name="connsiteY60" fmla="*/ 685961 h 1161586"/>
              <a:gd name="connsiteX61" fmla="*/ 713352 w 825271"/>
              <a:gd name="connsiteY61" fmla="*/ 678817 h 1161586"/>
              <a:gd name="connsiteX62" fmla="*/ 718114 w 825271"/>
              <a:gd name="connsiteY62" fmla="*/ 671674 h 1161586"/>
              <a:gd name="connsiteX63" fmla="*/ 737164 w 825271"/>
              <a:gd name="connsiteY63" fmla="*/ 662149 h 1161586"/>
              <a:gd name="connsiteX64" fmla="*/ 763358 w 825271"/>
              <a:gd name="connsiteY64" fmla="*/ 640717 h 1161586"/>
              <a:gd name="connsiteX65" fmla="*/ 782408 w 825271"/>
              <a:gd name="connsiteY65" fmla="*/ 635955 h 1161586"/>
              <a:gd name="connsiteX66" fmla="*/ 791933 w 825271"/>
              <a:gd name="connsiteY66" fmla="*/ 631192 h 1161586"/>
              <a:gd name="connsiteX67" fmla="*/ 808602 w 825271"/>
              <a:gd name="connsiteY67" fmla="*/ 626430 h 1161586"/>
              <a:gd name="connsiteX68" fmla="*/ 813364 w 825271"/>
              <a:gd name="connsiteY68" fmla="*/ 619286 h 1161586"/>
              <a:gd name="connsiteX69" fmla="*/ 820508 w 825271"/>
              <a:gd name="connsiteY69" fmla="*/ 612142 h 1161586"/>
              <a:gd name="connsiteX70" fmla="*/ 825271 w 825271"/>
              <a:gd name="connsiteY70" fmla="*/ 602617 h 1161586"/>
              <a:gd name="connsiteX71" fmla="*/ 820508 w 825271"/>
              <a:gd name="connsiteY71" fmla="*/ 593092 h 1161586"/>
              <a:gd name="connsiteX72" fmla="*/ 810983 w 825271"/>
              <a:gd name="connsiteY72" fmla="*/ 590711 h 1161586"/>
              <a:gd name="connsiteX73" fmla="*/ 799077 w 825271"/>
              <a:gd name="connsiteY73" fmla="*/ 588330 h 1161586"/>
              <a:gd name="connsiteX74" fmla="*/ 796696 w 825271"/>
              <a:gd name="connsiteY74" fmla="*/ 581186 h 1161586"/>
              <a:gd name="connsiteX75" fmla="*/ 791933 w 825271"/>
              <a:gd name="connsiteY75" fmla="*/ 574042 h 1161586"/>
              <a:gd name="connsiteX76" fmla="*/ 789552 w 825271"/>
              <a:gd name="connsiteY76" fmla="*/ 562136 h 1161586"/>
              <a:gd name="connsiteX77" fmla="*/ 787171 w 825271"/>
              <a:gd name="connsiteY77" fmla="*/ 554992 h 1161586"/>
              <a:gd name="connsiteX78" fmla="*/ 794314 w 825271"/>
              <a:gd name="connsiteY78" fmla="*/ 547849 h 1161586"/>
              <a:gd name="connsiteX79" fmla="*/ 780027 w 825271"/>
              <a:gd name="connsiteY79" fmla="*/ 538324 h 1161586"/>
              <a:gd name="connsiteX80" fmla="*/ 770502 w 825271"/>
              <a:gd name="connsiteY80" fmla="*/ 524036 h 1161586"/>
              <a:gd name="connsiteX81" fmla="*/ 765739 w 825271"/>
              <a:gd name="connsiteY81" fmla="*/ 504986 h 1161586"/>
              <a:gd name="connsiteX82" fmla="*/ 763358 w 825271"/>
              <a:gd name="connsiteY82" fmla="*/ 495461 h 1161586"/>
              <a:gd name="connsiteX83" fmla="*/ 758596 w 825271"/>
              <a:gd name="connsiteY83" fmla="*/ 481174 h 1161586"/>
              <a:gd name="connsiteX84" fmla="*/ 732402 w 825271"/>
              <a:gd name="connsiteY84" fmla="*/ 469267 h 1161586"/>
              <a:gd name="connsiteX85" fmla="*/ 718114 w 825271"/>
              <a:gd name="connsiteY85" fmla="*/ 464505 h 1161586"/>
              <a:gd name="connsiteX86" fmla="*/ 710971 w 825271"/>
              <a:gd name="connsiteY86" fmla="*/ 459742 h 1161586"/>
              <a:gd name="connsiteX87" fmla="*/ 684777 w 825271"/>
              <a:gd name="connsiteY87" fmla="*/ 450217 h 1161586"/>
              <a:gd name="connsiteX88" fmla="*/ 670489 w 825271"/>
              <a:gd name="connsiteY88" fmla="*/ 435930 h 1161586"/>
              <a:gd name="connsiteX89" fmla="*/ 663346 w 825271"/>
              <a:gd name="connsiteY89" fmla="*/ 428786 h 1161586"/>
              <a:gd name="connsiteX90" fmla="*/ 658583 w 825271"/>
              <a:gd name="connsiteY90" fmla="*/ 407355 h 1161586"/>
              <a:gd name="connsiteX91" fmla="*/ 656202 w 825271"/>
              <a:gd name="connsiteY91" fmla="*/ 397830 h 1161586"/>
              <a:gd name="connsiteX92" fmla="*/ 651439 w 825271"/>
              <a:gd name="connsiteY92" fmla="*/ 362111 h 1161586"/>
              <a:gd name="connsiteX93" fmla="*/ 637152 w 825271"/>
              <a:gd name="connsiteY93" fmla="*/ 333536 h 1161586"/>
              <a:gd name="connsiteX94" fmla="*/ 632389 w 825271"/>
              <a:gd name="connsiteY94" fmla="*/ 324011 h 1161586"/>
              <a:gd name="connsiteX95" fmla="*/ 627627 w 825271"/>
              <a:gd name="connsiteY95" fmla="*/ 312105 h 1161586"/>
              <a:gd name="connsiteX96" fmla="*/ 618102 w 825271"/>
              <a:gd name="connsiteY96" fmla="*/ 300199 h 1161586"/>
              <a:gd name="connsiteX97" fmla="*/ 615721 w 825271"/>
              <a:gd name="connsiteY97" fmla="*/ 293055 h 1161586"/>
              <a:gd name="connsiteX98" fmla="*/ 603814 w 825271"/>
              <a:gd name="connsiteY98" fmla="*/ 276386 h 1161586"/>
              <a:gd name="connsiteX99" fmla="*/ 589527 w 825271"/>
              <a:gd name="connsiteY99" fmla="*/ 254955 h 1161586"/>
              <a:gd name="connsiteX100" fmla="*/ 565714 w 825271"/>
              <a:gd name="connsiteY100" fmla="*/ 243049 h 1161586"/>
              <a:gd name="connsiteX101" fmla="*/ 546664 w 825271"/>
              <a:gd name="connsiteY101" fmla="*/ 233524 h 1161586"/>
              <a:gd name="connsiteX102" fmla="*/ 532377 w 825271"/>
              <a:gd name="connsiteY102" fmla="*/ 216855 h 1161586"/>
              <a:gd name="connsiteX103" fmla="*/ 522852 w 825271"/>
              <a:gd name="connsiteY103" fmla="*/ 195424 h 1161586"/>
              <a:gd name="connsiteX104" fmla="*/ 520471 w 825271"/>
              <a:gd name="connsiteY104" fmla="*/ 185899 h 1161586"/>
              <a:gd name="connsiteX105" fmla="*/ 513327 w 825271"/>
              <a:gd name="connsiteY105" fmla="*/ 173992 h 1161586"/>
              <a:gd name="connsiteX106" fmla="*/ 508564 w 825271"/>
              <a:gd name="connsiteY106" fmla="*/ 164467 h 1161586"/>
              <a:gd name="connsiteX107" fmla="*/ 506183 w 825271"/>
              <a:gd name="connsiteY107" fmla="*/ 157324 h 1161586"/>
              <a:gd name="connsiteX108" fmla="*/ 496658 w 825271"/>
              <a:gd name="connsiteY108" fmla="*/ 150180 h 1161586"/>
              <a:gd name="connsiteX109" fmla="*/ 475227 w 825271"/>
              <a:gd name="connsiteY109" fmla="*/ 138274 h 1161586"/>
              <a:gd name="connsiteX110" fmla="*/ 468083 w 825271"/>
              <a:gd name="connsiteY110" fmla="*/ 135892 h 1161586"/>
              <a:gd name="connsiteX111" fmla="*/ 451414 w 825271"/>
              <a:gd name="connsiteY111" fmla="*/ 133511 h 1161586"/>
              <a:gd name="connsiteX112" fmla="*/ 444271 w 825271"/>
              <a:gd name="connsiteY112" fmla="*/ 131130 h 1161586"/>
              <a:gd name="connsiteX113" fmla="*/ 437127 w 825271"/>
              <a:gd name="connsiteY113" fmla="*/ 123986 h 1161586"/>
              <a:gd name="connsiteX114" fmla="*/ 429983 w 825271"/>
              <a:gd name="connsiteY114" fmla="*/ 119224 h 1161586"/>
              <a:gd name="connsiteX115" fmla="*/ 427602 w 825271"/>
              <a:gd name="connsiteY115" fmla="*/ 112080 h 1161586"/>
              <a:gd name="connsiteX116" fmla="*/ 408552 w 825271"/>
              <a:gd name="connsiteY116" fmla="*/ 88267 h 1161586"/>
              <a:gd name="connsiteX117" fmla="*/ 403789 w 825271"/>
              <a:gd name="connsiteY117" fmla="*/ 81124 h 1161586"/>
              <a:gd name="connsiteX118" fmla="*/ 394264 w 825271"/>
              <a:gd name="connsiteY118" fmla="*/ 71599 h 1161586"/>
              <a:gd name="connsiteX119" fmla="*/ 389502 w 825271"/>
              <a:gd name="connsiteY119" fmla="*/ 64455 h 1161586"/>
              <a:gd name="connsiteX120" fmla="*/ 375214 w 825271"/>
              <a:gd name="connsiteY120" fmla="*/ 62074 h 1161586"/>
              <a:gd name="connsiteX121" fmla="*/ 349021 w 825271"/>
              <a:gd name="connsiteY121" fmla="*/ 57311 h 1161586"/>
              <a:gd name="connsiteX122" fmla="*/ 284727 w 825271"/>
              <a:gd name="connsiteY122" fmla="*/ 52549 h 1161586"/>
              <a:gd name="connsiteX123" fmla="*/ 282346 w 825271"/>
              <a:gd name="connsiteY123" fmla="*/ 43024 h 1161586"/>
              <a:gd name="connsiteX124" fmla="*/ 279964 w 825271"/>
              <a:gd name="connsiteY124" fmla="*/ 14449 h 1161586"/>
              <a:gd name="connsiteX125" fmla="*/ 272821 w 825271"/>
              <a:gd name="connsiteY125" fmla="*/ 12067 h 1161586"/>
              <a:gd name="connsiteX126" fmla="*/ 246627 w 825271"/>
              <a:gd name="connsiteY126" fmla="*/ 16830 h 1161586"/>
              <a:gd name="connsiteX127" fmla="*/ 234721 w 825271"/>
              <a:gd name="connsiteY127" fmla="*/ 23974 h 1161586"/>
              <a:gd name="connsiteX128" fmla="*/ 196621 w 825271"/>
              <a:gd name="connsiteY128" fmla="*/ 19211 h 1161586"/>
              <a:gd name="connsiteX129" fmla="*/ 189477 w 825271"/>
              <a:gd name="connsiteY129" fmla="*/ 14449 h 1161586"/>
              <a:gd name="connsiteX130" fmla="*/ 177571 w 825271"/>
              <a:gd name="connsiteY130" fmla="*/ 12067 h 1161586"/>
              <a:gd name="connsiteX131" fmla="*/ 170427 w 825271"/>
              <a:gd name="connsiteY131" fmla="*/ 9686 h 1161586"/>
              <a:gd name="connsiteX132" fmla="*/ 153758 w 825271"/>
              <a:gd name="connsiteY132" fmla="*/ 4924 h 1161586"/>
              <a:gd name="connsiteX133" fmla="*/ 156139 w 825271"/>
              <a:gd name="connsiteY133" fmla="*/ 161 h 1161586"/>
              <a:gd name="connsiteX0" fmla="*/ 156139 w 825271"/>
              <a:gd name="connsiteY0" fmla="*/ 161 h 1159981"/>
              <a:gd name="connsiteX1" fmla="*/ 148996 w 825271"/>
              <a:gd name="connsiteY1" fmla="*/ 12067 h 1159981"/>
              <a:gd name="connsiteX2" fmla="*/ 144233 w 825271"/>
              <a:gd name="connsiteY2" fmla="*/ 19211 h 1159981"/>
              <a:gd name="connsiteX3" fmla="*/ 153758 w 825271"/>
              <a:gd name="connsiteY3" fmla="*/ 112080 h 1159981"/>
              <a:gd name="connsiteX4" fmla="*/ 134708 w 825271"/>
              <a:gd name="connsiteY4" fmla="*/ 159705 h 1159981"/>
              <a:gd name="connsiteX5" fmla="*/ 113277 w 825271"/>
              <a:gd name="connsiteY5" fmla="*/ 207330 h 1159981"/>
              <a:gd name="connsiteX6" fmla="*/ 63270 w 825271"/>
              <a:gd name="connsiteY6" fmla="*/ 254955 h 1159981"/>
              <a:gd name="connsiteX7" fmla="*/ 32314 w 825271"/>
              <a:gd name="connsiteY7" fmla="*/ 335917 h 1159981"/>
              <a:gd name="connsiteX8" fmla="*/ 27552 w 825271"/>
              <a:gd name="connsiteY8" fmla="*/ 378780 h 1159981"/>
              <a:gd name="connsiteX9" fmla="*/ 6121 w 825271"/>
              <a:gd name="connsiteY9" fmla="*/ 445455 h 1159981"/>
              <a:gd name="connsiteX10" fmla="*/ 1358 w 825271"/>
              <a:gd name="connsiteY10" fmla="*/ 514511 h 1159981"/>
              <a:gd name="connsiteX11" fmla="*/ 3739 w 825271"/>
              <a:gd name="connsiteY11" fmla="*/ 554992 h 1159981"/>
              <a:gd name="connsiteX12" fmla="*/ 51365 w 825271"/>
              <a:gd name="connsiteY12" fmla="*/ 595474 h 1159981"/>
              <a:gd name="connsiteX13" fmla="*/ 56127 w 825271"/>
              <a:gd name="connsiteY13" fmla="*/ 657386 h 1159981"/>
              <a:gd name="connsiteX14" fmla="*/ 70414 w 825271"/>
              <a:gd name="connsiteY14" fmla="*/ 685961 h 1159981"/>
              <a:gd name="connsiteX15" fmla="*/ 151377 w 825271"/>
              <a:gd name="connsiteY15" fmla="*/ 724061 h 1159981"/>
              <a:gd name="connsiteX16" fmla="*/ 191858 w 825271"/>
              <a:gd name="connsiteY16" fmla="*/ 764542 h 1159981"/>
              <a:gd name="connsiteX17" fmla="*/ 215671 w 825271"/>
              <a:gd name="connsiteY17" fmla="*/ 828836 h 1159981"/>
              <a:gd name="connsiteX18" fmla="*/ 253771 w 825271"/>
              <a:gd name="connsiteY18" fmla="*/ 893131 h 1159981"/>
              <a:gd name="connsiteX19" fmla="*/ 277583 w 825271"/>
              <a:gd name="connsiteY19" fmla="*/ 952661 h 1159981"/>
              <a:gd name="connsiteX20" fmla="*/ 313302 w 825271"/>
              <a:gd name="connsiteY20" fmla="*/ 985999 h 1159981"/>
              <a:gd name="connsiteX21" fmla="*/ 294253 w 825271"/>
              <a:gd name="connsiteY21" fmla="*/ 1021717 h 1159981"/>
              <a:gd name="connsiteX22" fmla="*/ 341877 w 825271"/>
              <a:gd name="connsiteY22" fmla="*/ 1036005 h 1159981"/>
              <a:gd name="connsiteX23" fmla="*/ 363308 w 825271"/>
              <a:gd name="connsiteY23" fmla="*/ 1019336 h 1159981"/>
              <a:gd name="connsiteX24" fmla="*/ 379977 w 825271"/>
              <a:gd name="connsiteY24" fmla="*/ 1028861 h 1159981"/>
              <a:gd name="connsiteX25" fmla="*/ 379977 w 825271"/>
              <a:gd name="connsiteY25" fmla="*/ 1059817 h 1159981"/>
              <a:gd name="connsiteX26" fmla="*/ 356164 w 825271"/>
              <a:gd name="connsiteY26" fmla="*/ 1076486 h 1159981"/>
              <a:gd name="connsiteX27" fmla="*/ 337114 w 825271"/>
              <a:gd name="connsiteY27" fmla="*/ 1095536 h 1159981"/>
              <a:gd name="connsiteX28" fmla="*/ 341877 w 825271"/>
              <a:gd name="connsiteY28" fmla="*/ 1116967 h 1159981"/>
              <a:gd name="connsiteX29" fmla="*/ 394265 w 825271"/>
              <a:gd name="connsiteY29" fmla="*/ 1145543 h 1159981"/>
              <a:gd name="connsiteX30" fmla="*/ 434746 w 825271"/>
              <a:gd name="connsiteY30" fmla="*/ 1159830 h 1159981"/>
              <a:gd name="connsiteX31" fmla="*/ 441889 w 825271"/>
              <a:gd name="connsiteY31" fmla="*/ 1152686 h 1159981"/>
              <a:gd name="connsiteX32" fmla="*/ 451414 w 825271"/>
              <a:gd name="connsiteY32" fmla="*/ 1145542 h 1159981"/>
              <a:gd name="connsiteX33" fmla="*/ 472846 w 825271"/>
              <a:gd name="connsiteY33" fmla="*/ 1136017 h 1159981"/>
              <a:gd name="connsiteX34" fmla="*/ 494277 w 825271"/>
              <a:gd name="connsiteY34" fmla="*/ 1126492 h 1159981"/>
              <a:gd name="connsiteX35" fmla="*/ 584764 w 825271"/>
              <a:gd name="connsiteY35" fmla="*/ 1121730 h 1159981"/>
              <a:gd name="connsiteX36" fmla="*/ 596671 w 825271"/>
              <a:gd name="connsiteY36" fmla="*/ 1119349 h 1159981"/>
              <a:gd name="connsiteX37" fmla="*/ 606196 w 825271"/>
              <a:gd name="connsiteY37" fmla="*/ 1114586 h 1159981"/>
              <a:gd name="connsiteX38" fmla="*/ 613339 w 825271"/>
              <a:gd name="connsiteY38" fmla="*/ 1112205 h 1159981"/>
              <a:gd name="connsiteX39" fmla="*/ 618102 w 825271"/>
              <a:gd name="connsiteY39" fmla="*/ 1102680 h 1159981"/>
              <a:gd name="connsiteX40" fmla="*/ 620483 w 825271"/>
              <a:gd name="connsiteY40" fmla="*/ 1093155 h 1159981"/>
              <a:gd name="connsiteX41" fmla="*/ 608577 w 825271"/>
              <a:gd name="connsiteY41" fmla="*/ 1078867 h 1159981"/>
              <a:gd name="connsiteX42" fmla="*/ 603814 w 825271"/>
              <a:gd name="connsiteY42" fmla="*/ 1071724 h 1159981"/>
              <a:gd name="connsiteX43" fmla="*/ 601433 w 825271"/>
              <a:gd name="connsiteY43" fmla="*/ 1024099 h 1159981"/>
              <a:gd name="connsiteX44" fmla="*/ 603814 w 825271"/>
              <a:gd name="connsiteY44" fmla="*/ 1014574 h 1159981"/>
              <a:gd name="connsiteX45" fmla="*/ 608577 w 825271"/>
              <a:gd name="connsiteY45" fmla="*/ 1007430 h 1159981"/>
              <a:gd name="connsiteX46" fmla="*/ 618102 w 825271"/>
              <a:gd name="connsiteY46" fmla="*/ 988380 h 1159981"/>
              <a:gd name="connsiteX47" fmla="*/ 613339 w 825271"/>
              <a:gd name="connsiteY47" fmla="*/ 945517 h 1159981"/>
              <a:gd name="connsiteX48" fmla="*/ 606196 w 825271"/>
              <a:gd name="connsiteY48" fmla="*/ 933611 h 1159981"/>
              <a:gd name="connsiteX49" fmla="*/ 601433 w 825271"/>
              <a:gd name="connsiteY49" fmla="*/ 890749 h 1159981"/>
              <a:gd name="connsiteX50" fmla="*/ 603814 w 825271"/>
              <a:gd name="connsiteY50" fmla="*/ 850267 h 1159981"/>
              <a:gd name="connsiteX51" fmla="*/ 620483 w 825271"/>
              <a:gd name="connsiteY51" fmla="*/ 831217 h 1159981"/>
              <a:gd name="connsiteX52" fmla="*/ 627627 w 825271"/>
              <a:gd name="connsiteY52" fmla="*/ 826455 h 1159981"/>
              <a:gd name="connsiteX53" fmla="*/ 641914 w 825271"/>
              <a:gd name="connsiteY53" fmla="*/ 821692 h 1159981"/>
              <a:gd name="connsiteX54" fmla="*/ 653821 w 825271"/>
              <a:gd name="connsiteY54" fmla="*/ 814549 h 1159981"/>
              <a:gd name="connsiteX55" fmla="*/ 672871 w 825271"/>
              <a:gd name="connsiteY55" fmla="*/ 809786 h 1159981"/>
              <a:gd name="connsiteX56" fmla="*/ 680014 w 825271"/>
              <a:gd name="connsiteY56" fmla="*/ 807405 h 1159981"/>
              <a:gd name="connsiteX57" fmla="*/ 680014 w 825271"/>
              <a:gd name="connsiteY57" fmla="*/ 709774 h 1159981"/>
              <a:gd name="connsiteX58" fmla="*/ 663346 w 825271"/>
              <a:gd name="connsiteY58" fmla="*/ 697867 h 1159981"/>
              <a:gd name="connsiteX59" fmla="*/ 665727 w 825271"/>
              <a:gd name="connsiteY59" fmla="*/ 685961 h 1159981"/>
              <a:gd name="connsiteX60" fmla="*/ 682396 w 825271"/>
              <a:gd name="connsiteY60" fmla="*/ 688342 h 1159981"/>
              <a:gd name="connsiteX61" fmla="*/ 706208 w 825271"/>
              <a:gd name="connsiteY61" fmla="*/ 685961 h 1159981"/>
              <a:gd name="connsiteX62" fmla="*/ 713352 w 825271"/>
              <a:gd name="connsiteY62" fmla="*/ 678817 h 1159981"/>
              <a:gd name="connsiteX63" fmla="*/ 718114 w 825271"/>
              <a:gd name="connsiteY63" fmla="*/ 671674 h 1159981"/>
              <a:gd name="connsiteX64" fmla="*/ 737164 w 825271"/>
              <a:gd name="connsiteY64" fmla="*/ 662149 h 1159981"/>
              <a:gd name="connsiteX65" fmla="*/ 763358 w 825271"/>
              <a:gd name="connsiteY65" fmla="*/ 640717 h 1159981"/>
              <a:gd name="connsiteX66" fmla="*/ 782408 w 825271"/>
              <a:gd name="connsiteY66" fmla="*/ 635955 h 1159981"/>
              <a:gd name="connsiteX67" fmla="*/ 791933 w 825271"/>
              <a:gd name="connsiteY67" fmla="*/ 631192 h 1159981"/>
              <a:gd name="connsiteX68" fmla="*/ 808602 w 825271"/>
              <a:gd name="connsiteY68" fmla="*/ 626430 h 1159981"/>
              <a:gd name="connsiteX69" fmla="*/ 813364 w 825271"/>
              <a:gd name="connsiteY69" fmla="*/ 619286 h 1159981"/>
              <a:gd name="connsiteX70" fmla="*/ 820508 w 825271"/>
              <a:gd name="connsiteY70" fmla="*/ 612142 h 1159981"/>
              <a:gd name="connsiteX71" fmla="*/ 825271 w 825271"/>
              <a:gd name="connsiteY71" fmla="*/ 602617 h 1159981"/>
              <a:gd name="connsiteX72" fmla="*/ 820508 w 825271"/>
              <a:gd name="connsiteY72" fmla="*/ 593092 h 1159981"/>
              <a:gd name="connsiteX73" fmla="*/ 810983 w 825271"/>
              <a:gd name="connsiteY73" fmla="*/ 590711 h 1159981"/>
              <a:gd name="connsiteX74" fmla="*/ 799077 w 825271"/>
              <a:gd name="connsiteY74" fmla="*/ 588330 h 1159981"/>
              <a:gd name="connsiteX75" fmla="*/ 796696 w 825271"/>
              <a:gd name="connsiteY75" fmla="*/ 581186 h 1159981"/>
              <a:gd name="connsiteX76" fmla="*/ 791933 w 825271"/>
              <a:gd name="connsiteY76" fmla="*/ 574042 h 1159981"/>
              <a:gd name="connsiteX77" fmla="*/ 789552 w 825271"/>
              <a:gd name="connsiteY77" fmla="*/ 562136 h 1159981"/>
              <a:gd name="connsiteX78" fmla="*/ 787171 w 825271"/>
              <a:gd name="connsiteY78" fmla="*/ 554992 h 1159981"/>
              <a:gd name="connsiteX79" fmla="*/ 794314 w 825271"/>
              <a:gd name="connsiteY79" fmla="*/ 547849 h 1159981"/>
              <a:gd name="connsiteX80" fmla="*/ 780027 w 825271"/>
              <a:gd name="connsiteY80" fmla="*/ 538324 h 1159981"/>
              <a:gd name="connsiteX81" fmla="*/ 770502 w 825271"/>
              <a:gd name="connsiteY81" fmla="*/ 524036 h 1159981"/>
              <a:gd name="connsiteX82" fmla="*/ 765739 w 825271"/>
              <a:gd name="connsiteY82" fmla="*/ 504986 h 1159981"/>
              <a:gd name="connsiteX83" fmla="*/ 763358 w 825271"/>
              <a:gd name="connsiteY83" fmla="*/ 495461 h 1159981"/>
              <a:gd name="connsiteX84" fmla="*/ 758596 w 825271"/>
              <a:gd name="connsiteY84" fmla="*/ 481174 h 1159981"/>
              <a:gd name="connsiteX85" fmla="*/ 732402 w 825271"/>
              <a:gd name="connsiteY85" fmla="*/ 469267 h 1159981"/>
              <a:gd name="connsiteX86" fmla="*/ 718114 w 825271"/>
              <a:gd name="connsiteY86" fmla="*/ 464505 h 1159981"/>
              <a:gd name="connsiteX87" fmla="*/ 710971 w 825271"/>
              <a:gd name="connsiteY87" fmla="*/ 459742 h 1159981"/>
              <a:gd name="connsiteX88" fmla="*/ 684777 w 825271"/>
              <a:gd name="connsiteY88" fmla="*/ 450217 h 1159981"/>
              <a:gd name="connsiteX89" fmla="*/ 670489 w 825271"/>
              <a:gd name="connsiteY89" fmla="*/ 435930 h 1159981"/>
              <a:gd name="connsiteX90" fmla="*/ 663346 w 825271"/>
              <a:gd name="connsiteY90" fmla="*/ 428786 h 1159981"/>
              <a:gd name="connsiteX91" fmla="*/ 658583 w 825271"/>
              <a:gd name="connsiteY91" fmla="*/ 407355 h 1159981"/>
              <a:gd name="connsiteX92" fmla="*/ 656202 w 825271"/>
              <a:gd name="connsiteY92" fmla="*/ 397830 h 1159981"/>
              <a:gd name="connsiteX93" fmla="*/ 651439 w 825271"/>
              <a:gd name="connsiteY93" fmla="*/ 362111 h 1159981"/>
              <a:gd name="connsiteX94" fmla="*/ 637152 w 825271"/>
              <a:gd name="connsiteY94" fmla="*/ 333536 h 1159981"/>
              <a:gd name="connsiteX95" fmla="*/ 632389 w 825271"/>
              <a:gd name="connsiteY95" fmla="*/ 324011 h 1159981"/>
              <a:gd name="connsiteX96" fmla="*/ 627627 w 825271"/>
              <a:gd name="connsiteY96" fmla="*/ 312105 h 1159981"/>
              <a:gd name="connsiteX97" fmla="*/ 618102 w 825271"/>
              <a:gd name="connsiteY97" fmla="*/ 300199 h 1159981"/>
              <a:gd name="connsiteX98" fmla="*/ 615721 w 825271"/>
              <a:gd name="connsiteY98" fmla="*/ 293055 h 1159981"/>
              <a:gd name="connsiteX99" fmla="*/ 603814 w 825271"/>
              <a:gd name="connsiteY99" fmla="*/ 276386 h 1159981"/>
              <a:gd name="connsiteX100" fmla="*/ 589527 w 825271"/>
              <a:gd name="connsiteY100" fmla="*/ 254955 h 1159981"/>
              <a:gd name="connsiteX101" fmla="*/ 565714 w 825271"/>
              <a:gd name="connsiteY101" fmla="*/ 243049 h 1159981"/>
              <a:gd name="connsiteX102" fmla="*/ 546664 w 825271"/>
              <a:gd name="connsiteY102" fmla="*/ 233524 h 1159981"/>
              <a:gd name="connsiteX103" fmla="*/ 532377 w 825271"/>
              <a:gd name="connsiteY103" fmla="*/ 216855 h 1159981"/>
              <a:gd name="connsiteX104" fmla="*/ 522852 w 825271"/>
              <a:gd name="connsiteY104" fmla="*/ 195424 h 1159981"/>
              <a:gd name="connsiteX105" fmla="*/ 520471 w 825271"/>
              <a:gd name="connsiteY105" fmla="*/ 185899 h 1159981"/>
              <a:gd name="connsiteX106" fmla="*/ 513327 w 825271"/>
              <a:gd name="connsiteY106" fmla="*/ 173992 h 1159981"/>
              <a:gd name="connsiteX107" fmla="*/ 508564 w 825271"/>
              <a:gd name="connsiteY107" fmla="*/ 164467 h 1159981"/>
              <a:gd name="connsiteX108" fmla="*/ 506183 w 825271"/>
              <a:gd name="connsiteY108" fmla="*/ 157324 h 1159981"/>
              <a:gd name="connsiteX109" fmla="*/ 496658 w 825271"/>
              <a:gd name="connsiteY109" fmla="*/ 150180 h 1159981"/>
              <a:gd name="connsiteX110" fmla="*/ 475227 w 825271"/>
              <a:gd name="connsiteY110" fmla="*/ 138274 h 1159981"/>
              <a:gd name="connsiteX111" fmla="*/ 468083 w 825271"/>
              <a:gd name="connsiteY111" fmla="*/ 135892 h 1159981"/>
              <a:gd name="connsiteX112" fmla="*/ 451414 w 825271"/>
              <a:gd name="connsiteY112" fmla="*/ 133511 h 1159981"/>
              <a:gd name="connsiteX113" fmla="*/ 444271 w 825271"/>
              <a:gd name="connsiteY113" fmla="*/ 131130 h 1159981"/>
              <a:gd name="connsiteX114" fmla="*/ 437127 w 825271"/>
              <a:gd name="connsiteY114" fmla="*/ 123986 h 1159981"/>
              <a:gd name="connsiteX115" fmla="*/ 429983 w 825271"/>
              <a:gd name="connsiteY115" fmla="*/ 119224 h 1159981"/>
              <a:gd name="connsiteX116" fmla="*/ 427602 w 825271"/>
              <a:gd name="connsiteY116" fmla="*/ 112080 h 1159981"/>
              <a:gd name="connsiteX117" fmla="*/ 408552 w 825271"/>
              <a:gd name="connsiteY117" fmla="*/ 88267 h 1159981"/>
              <a:gd name="connsiteX118" fmla="*/ 403789 w 825271"/>
              <a:gd name="connsiteY118" fmla="*/ 81124 h 1159981"/>
              <a:gd name="connsiteX119" fmla="*/ 394264 w 825271"/>
              <a:gd name="connsiteY119" fmla="*/ 71599 h 1159981"/>
              <a:gd name="connsiteX120" fmla="*/ 389502 w 825271"/>
              <a:gd name="connsiteY120" fmla="*/ 64455 h 1159981"/>
              <a:gd name="connsiteX121" fmla="*/ 375214 w 825271"/>
              <a:gd name="connsiteY121" fmla="*/ 62074 h 1159981"/>
              <a:gd name="connsiteX122" fmla="*/ 349021 w 825271"/>
              <a:gd name="connsiteY122" fmla="*/ 57311 h 1159981"/>
              <a:gd name="connsiteX123" fmla="*/ 284727 w 825271"/>
              <a:gd name="connsiteY123" fmla="*/ 52549 h 1159981"/>
              <a:gd name="connsiteX124" fmla="*/ 282346 w 825271"/>
              <a:gd name="connsiteY124" fmla="*/ 43024 h 1159981"/>
              <a:gd name="connsiteX125" fmla="*/ 279964 w 825271"/>
              <a:gd name="connsiteY125" fmla="*/ 14449 h 1159981"/>
              <a:gd name="connsiteX126" fmla="*/ 272821 w 825271"/>
              <a:gd name="connsiteY126" fmla="*/ 12067 h 1159981"/>
              <a:gd name="connsiteX127" fmla="*/ 246627 w 825271"/>
              <a:gd name="connsiteY127" fmla="*/ 16830 h 1159981"/>
              <a:gd name="connsiteX128" fmla="*/ 234721 w 825271"/>
              <a:gd name="connsiteY128" fmla="*/ 23974 h 1159981"/>
              <a:gd name="connsiteX129" fmla="*/ 196621 w 825271"/>
              <a:gd name="connsiteY129" fmla="*/ 19211 h 1159981"/>
              <a:gd name="connsiteX130" fmla="*/ 189477 w 825271"/>
              <a:gd name="connsiteY130" fmla="*/ 14449 h 1159981"/>
              <a:gd name="connsiteX131" fmla="*/ 177571 w 825271"/>
              <a:gd name="connsiteY131" fmla="*/ 12067 h 1159981"/>
              <a:gd name="connsiteX132" fmla="*/ 170427 w 825271"/>
              <a:gd name="connsiteY132" fmla="*/ 9686 h 1159981"/>
              <a:gd name="connsiteX133" fmla="*/ 153758 w 825271"/>
              <a:gd name="connsiteY133" fmla="*/ 4924 h 1159981"/>
              <a:gd name="connsiteX134" fmla="*/ 156139 w 825271"/>
              <a:gd name="connsiteY134" fmla="*/ 161 h 1159981"/>
              <a:gd name="connsiteX0" fmla="*/ 156139 w 825271"/>
              <a:gd name="connsiteY0" fmla="*/ 161 h 1165148"/>
              <a:gd name="connsiteX1" fmla="*/ 148996 w 825271"/>
              <a:gd name="connsiteY1" fmla="*/ 12067 h 1165148"/>
              <a:gd name="connsiteX2" fmla="*/ 144233 w 825271"/>
              <a:gd name="connsiteY2" fmla="*/ 19211 h 1165148"/>
              <a:gd name="connsiteX3" fmla="*/ 153758 w 825271"/>
              <a:gd name="connsiteY3" fmla="*/ 112080 h 1165148"/>
              <a:gd name="connsiteX4" fmla="*/ 134708 w 825271"/>
              <a:gd name="connsiteY4" fmla="*/ 159705 h 1165148"/>
              <a:gd name="connsiteX5" fmla="*/ 113277 w 825271"/>
              <a:gd name="connsiteY5" fmla="*/ 207330 h 1165148"/>
              <a:gd name="connsiteX6" fmla="*/ 63270 w 825271"/>
              <a:gd name="connsiteY6" fmla="*/ 254955 h 1165148"/>
              <a:gd name="connsiteX7" fmla="*/ 32314 w 825271"/>
              <a:gd name="connsiteY7" fmla="*/ 335917 h 1165148"/>
              <a:gd name="connsiteX8" fmla="*/ 27552 w 825271"/>
              <a:gd name="connsiteY8" fmla="*/ 378780 h 1165148"/>
              <a:gd name="connsiteX9" fmla="*/ 6121 w 825271"/>
              <a:gd name="connsiteY9" fmla="*/ 445455 h 1165148"/>
              <a:gd name="connsiteX10" fmla="*/ 1358 w 825271"/>
              <a:gd name="connsiteY10" fmla="*/ 514511 h 1165148"/>
              <a:gd name="connsiteX11" fmla="*/ 3739 w 825271"/>
              <a:gd name="connsiteY11" fmla="*/ 554992 h 1165148"/>
              <a:gd name="connsiteX12" fmla="*/ 51365 w 825271"/>
              <a:gd name="connsiteY12" fmla="*/ 595474 h 1165148"/>
              <a:gd name="connsiteX13" fmla="*/ 56127 w 825271"/>
              <a:gd name="connsiteY13" fmla="*/ 657386 h 1165148"/>
              <a:gd name="connsiteX14" fmla="*/ 70414 w 825271"/>
              <a:gd name="connsiteY14" fmla="*/ 685961 h 1165148"/>
              <a:gd name="connsiteX15" fmla="*/ 151377 w 825271"/>
              <a:gd name="connsiteY15" fmla="*/ 724061 h 1165148"/>
              <a:gd name="connsiteX16" fmla="*/ 191858 w 825271"/>
              <a:gd name="connsiteY16" fmla="*/ 764542 h 1165148"/>
              <a:gd name="connsiteX17" fmla="*/ 215671 w 825271"/>
              <a:gd name="connsiteY17" fmla="*/ 828836 h 1165148"/>
              <a:gd name="connsiteX18" fmla="*/ 253771 w 825271"/>
              <a:gd name="connsiteY18" fmla="*/ 893131 h 1165148"/>
              <a:gd name="connsiteX19" fmla="*/ 277583 w 825271"/>
              <a:gd name="connsiteY19" fmla="*/ 952661 h 1165148"/>
              <a:gd name="connsiteX20" fmla="*/ 313302 w 825271"/>
              <a:gd name="connsiteY20" fmla="*/ 985999 h 1165148"/>
              <a:gd name="connsiteX21" fmla="*/ 294253 w 825271"/>
              <a:gd name="connsiteY21" fmla="*/ 1021717 h 1165148"/>
              <a:gd name="connsiteX22" fmla="*/ 341877 w 825271"/>
              <a:gd name="connsiteY22" fmla="*/ 1036005 h 1165148"/>
              <a:gd name="connsiteX23" fmla="*/ 363308 w 825271"/>
              <a:gd name="connsiteY23" fmla="*/ 1019336 h 1165148"/>
              <a:gd name="connsiteX24" fmla="*/ 379977 w 825271"/>
              <a:gd name="connsiteY24" fmla="*/ 1028861 h 1165148"/>
              <a:gd name="connsiteX25" fmla="*/ 379977 w 825271"/>
              <a:gd name="connsiteY25" fmla="*/ 1059817 h 1165148"/>
              <a:gd name="connsiteX26" fmla="*/ 356164 w 825271"/>
              <a:gd name="connsiteY26" fmla="*/ 1076486 h 1165148"/>
              <a:gd name="connsiteX27" fmla="*/ 337114 w 825271"/>
              <a:gd name="connsiteY27" fmla="*/ 1095536 h 1165148"/>
              <a:gd name="connsiteX28" fmla="*/ 341877 w 825271"/>
              <a:gd name="connsiteY28" fmla="*/ 1116967 h 1165148"/>
              <a:gd name="connsiteX29" fmla="*/ 399028 w 825271"/>
              <a:gd name="connsiteY29" fmla="*/ 1162212 h 1165148"/>
              <a:gd name="connsiteX30" fmla="*/ 434746 w 825271"/>
              <a:gd name="connsiteY30" fmla="*/ 1159830 h 1165148"/>
              <a:gd name="connsiteX31" fmla="*/ 441889 w 825271"/>
              <a:gd name="connsiteY31" fmla="*/ 1152686 h 1165148"/>
              <a:gd name="connsiteX32" fmla="*/ 451414 w 825271"/>
              <a:gd name="connsiteY32" fmla="*/ 1145542 h 1165148"/>
              <a:gd name="connsiteX33" fmla="*/ 472846 w 825271"/>
              <a:gd name="connsiteY33" fmla="*/ 1136017 h 1165148"/>
              <a:gd name="connsiteX34" fmla="*/ 494277 w 825271"/>
              <a:gd name="connsiteY34" fmla="*/ 1126492 h 1165148"/>
              <a:gd name="connsiteX35" fmla="*/ 584764 w 825271"/>
              <a:gd name="connsiteY35" fmla="*/ 1121730 h 1165148"/>
              <a:gd name="connsiteX36" fmla="*/ 596671 w 825271"/>
              <a:gd name="connsiteY36" fmla="*/ 1119349 h 1165148"/>
              <a:gd name="connsiteX37" fmla="*/ 606196 w 825271"/>
              <a:gd name="connsiteY37" fmla="*/ 1114586 h 1165148"/>
              <a:gd name="connsiteX38" fmla="*/ 613339 w 825271"/>
              <a:gd name="connsiteY38" fmla="*/ 1112205 h 1165148"/>
              <a:gd name="connsiteX39" fmla="*/ 618102 w 825271"/>
              <a:gd name="connsiteY39" fmla="*/ 1102680 h 1165148"/>
              <a:gd name="connsiteX40" fmla="*/ 620483 w 825271"/>
              <a:gd name="connsiteY40" fmla="*/ 1093155 h 1165148"/>
              <a:gd name="connsiteX41" fmla="*/ 608577 w 825271"/>
              <a:gd name="connsiteY41" fmla="*/ 1078867 h 1165148"/>
              <a:gd name="connsiteX42" fmla="*/ 603814 w 825271"/>
              <a:gd name="connsiteY42" fmla="*/ 1071724 h 1165148"/>
              <a:gd name="connsiteX43" fmla="*/ 601433 w 825271"/>
              <a:gd name="connsiteY43" fmla="*/ 1024099 h 1165148"/>
              <a:gd name="connsiteX44" fmla="*/ 603814 w 825271"/>
              <a:gd name="connsiteY44" fmla="*/ 1014574 h 1165148"/>
              <a:gd name="connsiteX45" fmla="*/ 608577 w 825271"/>
              <a:gd name="connsiteY45" fmla="*/ 1007430 h 1165148"/>
              <a:gd name="connsiteX46" fmla="*/ 618102 w 825271"/>
              <a:gd name="connsiteY46" fmla="*/ 988380 h 1165148"/>
              <a:gd name="connsiteX47" fmla="*/ 613339 w 825271"/>
              <a:gd name="connsiteY47" fmla="*/ 945517 h 1165148"/>
              <a:gd name="connsiteX48" fmla="*/ 606196 w 825271"/>
              <a:gd name="connsiteY48" fmla="*/ 933611 h 1165148"/>
              <a:gd name="connsiteX49" fmla="*/ 601433 w 825271"/>
              <a:gd name="connsiteY49" fmla="*/ 890749 h 1165148"/>
              <a:gd name="connsiteX50" fmla="*/ 603814 w 825271"/>
              <a:gd name="connsiteY50" fmla="*/ 850267 h 1165148"/>
              <a:gd name="connsiteX51" fmla="*/ 620483 w 825271"/>
              <a:gd name="connsiteY51" fmla="*/ 831217 h 1165148"/>
              <a:gd name="connsiteX52" fmla="*/ 627627 w 825271"/>
              <a:gd name="connsiteY52" fmla="*/ 826455 h 1165148"/>
              <a:gd name="connsiteX53" fmla="*/ 641914 w 825271"/>
              <a:gd name="connsiteY53" fmla="*/ 821692 h 1165148"/>
              <a:gd name="connsiteX54" fmla="*/ 653821 w 825271"/>
              <a:gd name="connsiteY54" fmla="*/ 814549 h 1165148"/>
              <a:gd name="connsiteX55" fmla="*/ 672871 w 825271"/>
              <a:gd name="connsiteY55" fmla="*/ 809786 h 1165148"/>
              <a:gd name="connsiteX56" fmla="*/ 680014 w 825271"/>
              <a:gd name="connsiteY56" fmla="*/ 807405 h 1165148"/>
              <a:gd name="connsiteX57" fmla="*/ 680014 w 825271"/>
              <a:gd name="connsiteY57" fmla="*/ 709774 h 1165148"/>
              <a:gd name="connsiteX58" fmla="*/ 663346 w 825271"/>
              <a:gd name="connsiteY58" fmla="*/ 697867 h 1165148"/>
              <a:gd name="connsiteX59" fmla="*/ 665727 w 825271"/>
              <a:gd name="connsiteY59" fmla="*/ 685961 h 1165148"/>
              <a:gd name="connsiteX60" fmla="*/ 682396 w 825271"/>
              <a:gd name="connsiteY60" fmla="*/ 688342 h 1165148"/>
              <a:gd name="connsiteX61" fmla="*/ 706208 w 825271"/>
              <a:gd name="connsiteY61" fmla="*/ 685961 h 1165148"/>
              <a:gd name="connsiteX62" fmla="*/ 713352 w 825271"/>
              <a:gd name="connsiteY62" fmla="*/ 678817 h 1165148"/>
              <a:gd name="connsiteX63" fmla="*/ 718114 w 825271"/>
              <a:gd name="connsiteY63" fmla="*/ 671674 h 1165148"/>
              <a:gd name="connsiteX64" fmla="*/ 737164 w 825271"/>
              <a:gd name="connsiteY64" fmla="*/ 662149 h 1165148"/>
              <a:gd name="connsiteX65" fmla="*/ 763358 w 825271"/>
              <a:gd name="connsiteY65" fmla="*/ 640717 h 1165148"/>
              <a:gd name="connsiteX66" fmla="*/ 782408 w 825271"/>
              <a:gd name="connsiteY66" fmla="*/ 635955 h 1165148"/>
              <a:gd name="connsiteX67" fmla="*/ 791933 w 825271"/>
              <a:gd name="connsiteY67" fmla="*/ 631192 h 1165148"/>
              <a:gd name="connsiteX68" fmla="*/ 808602 w 825271"/>
              <a:gd name="connsiteY68" fmla="*/ 626430 h 1165148"/>
              <a:gd name="connsiteX69" fmla="*/ 813364 w 825271"/>
              <a:gd name="connsiteY69" fmla="*/ 619286 h 1165148"/>
              <a:gd name="connsiteX70" fmla="*/ 820508 w 825271"/>
              <a:gd name="connsiteY70" fmla="*/ 612142 h 1165148"/>
              <a:gd name="connsiteX71" fmla="*/ 825271 w 825271"/>
              <a:gd name="connsiteY71" fmla="*/ 602617 h 1165148"/>
              <a:gd name="connsiteX72" fmla="*/ 820508 w 825271"/>
              <a:gd name="connsiteY72" fmla="*/ 593092 h 1165148"/>
              <a:gd name="connsiteX73" fmla="*/ 810983 w 825271"/>
              <a:gd name="connsiteY73" fmla="*/ 590711 h 1165148"/>
              <a:gd name="connsiteX74" fmla="*/ 799077 w 825271"/>
              <a:gd name="connsiteY74" fmla="*/ 588330 h 1165148"/>
              <a:gd name="connsiteX75" fmla="*/ 796696 w 825271"/>
              <a:gd name="connsiteY75" fmla="*/ 581186 h 1165148"/>
              <a:gd name="connsiteX76" fmla="*/ 791933 w 825271"/>
              <a:gd name="connsiteY76" fmla="*/ 574042 h 1165148"/>
              <a:gd name="connsiteX77" fmla="*/ 789552 w 825271"/>
              <a:gd name="connsiteY77" fmla="*/ 562136 h 1165148"/>
              <a:gd name="connsiteX78" fmla="*/ 787171 w 825271"/>
              <a:gd name="connsiteY78" fmla="*/ 554992 h 1165148"/>
              <a:gd name="connsiteX79" fmla="*/ 794314 w 825271"/>
              <a:gd name="connsiteY79" fmla="*/ 547849 h 1165148"/>
              <a:gd name="connsiteX80" fmla="*/ 780027 w 825271"/>
              <a:gd name="connsiteY80" fmla="*/ 538324 h 1165148"/>
              <a:gd name="connsiteX81" fmla="*/ 770502 w 825271"/>
              <a:gd name="connsiteY81" fmla="*/ 524036 h 1165148"/>
              <a:gd name="connsiteX82" fmla="*/ 765739 w 825271"/>
              <a:gd name="connsiteY82" fmla="*/ 504986 h 1165148"/>
              <a:gd name="connsiteX83" fmla="*/ 763358 w 825271"/>
              <a:gd name="connsiteY83" fmla="*/ 495461 h 1165148"/>
              <a:gd name="connsiteX84" fmla="*/ 758596 w 825271"/>
              <a:gd name="connsiteY84" fmla="*/ 481174 h 1165148"/>
              <a:gd name="connsiteX85" fmla="*/ 732402 w 825271"/>
              <a:gd name="connsiteY85" fmla="*/ 469267 h 1165148"/>
              <a:gd name="connsiteX86" fmla="*/ 718114 w 825271"/>
              <a:gd name="connsiteY86" fmla="*/ 464505 h 1165148"/>
              <a:gd name="connsiteX87" fmla="*/ 710971 w 825271"/>
              <a:gd name="connsiteY87" fmla="*/ 459742 h 1165148"/>
              <a:gd name="connsiteX88" fmla="*/ 684777 w 825271"/>
              <a:gd name="connsiteY88" fmla="*/ 450217 h 1165148"/>
              <a:gd name="connsiteX89" fmla="*/ 670489 w 825271"/>
              <a:gd name="connsiteY89" fmla="*/ 435930 h 1165148"/>
              <a:gd name="connsiteX90" fmla="*/ 663346 w 825271"/>
              <a:gd name="connsiteY90" fmla="*/ 428786 h 1165148"/>
              <a:gd name="connsiteX91" fmla="*/ 658583 w 825271"/>
              <a:gd name="connsiteY91" fmla="*/ 407355 h 1165148"/>
              <a:gd name="connsiteX92" fmla="*/ 656202 w 825271"/>
              <a:gd name="connsiteY92" fmla="*/ 397830 h 1165148"/>
              <a:gd name="connsiteX93" fmla="*/ 651439 w 825271"/>
              <a:gd name="connsiteY93" fmla="*/ 362111 h 1165148"/>
              <a:gd name="connsiteX94" fmla="*/ 637152 w 825271"/>
              <a:gd name="connsiteY94" fmla="*/ 333536 h 1165148"/>
              <a:gd name="connsiteX95" fmla="*/ 632389 w 825271"/>
              <a:gd name="connsiteY95" fmla="*/ 324011 h 1165148"/>
              <a:gd name="connsiteX96" fmla="*/ 627627 w 825271"/>
              <a:gd name="connsiteY96" fmla="*/ 312105 h 1165148"/>
              <a:gd name="connsiteX97" fmla="*/ 618102 w 825271"/>
              <a:gd name="connsiteY97" fmla="*/ 300199 h 1165148"/>
              <a:gd name="connsiteX98" fmla="*/ 615721 w 825271"/>
              <a:gd name="connsiteY98" fmla="*/ 293055 h 1165148"/>
              <a:gd name="connsiteX99" fmla="*/ 603814 w 825271"/>
              <a:gd name="connsiteY99" fmla="*/ 276386 h 1165148"/>
              <a:gd name="connsiteX100" fmla="*/ 589527 w 825271"/>
              <a:gd name="connsiteY100" fmla="*/ 254955 h 1165148"/>
              <a:gd name="connsiteX101" fmla="*/ 565714 w 825271"/>
              <a:gd name="connsiteY101" fmla="*/ 243049 h 1165148"/>
              <a:gd name="connsiteX102" fmla="*/ 546664 w 825271"/>
              <a:gd name="connsiteY102" fmla="*/ 233524 h 1165148"/>
              <a:gd name="connsiteX103" fmla="*/ 532377 w 825271"/>
              <a:gd name="connsiteY103" fmla="*/ 216855 h 1165148"/>
              <a:gd name="connsiteX104" fmla="*/ 522852 w 825271"/>
              <a:gd name="connsiteY104" fmla="*/ 195424 h 1165148"/>
              <a:gd name="connsiteX105" fmla="*/ 520471 w 825271"/>
              <a:gd name="connsiteY105" fmla="*/ 185899 h 1165148"/>
              <a:gd name="connsiteX106" fmla="*/ 513327 w 825271"/>
              <a:gd name="connsiteY106" fmla="*/ 173992 h 1165148"/>
              <a:gd name="connsiteX107" fmla="*/ 508564 w 825271"/>
              <a:gd name="connsiteY107" fmla="*/ 164467 h 1165148"/>
              <a:gd name="connsiteX108" fmla="*/ 506183 w 825271"/>
              <a:gd name="connsiteY108" fmla="*/ 157324 h 1165148"/>
              <a:gd name="connsiteX109" fmla="*/ 496658 w 825271"/>
              <a:gd name="connsiteY109" fmla="*/ 150180 h 1165148"/>
              <a:gd name="connsiteX110" fmla="*/ 475227 w 825271"/>
              <a:gd name="connsiteY110" fmla="*/ 138274 h 1165148"/>
              <a:gd name="connsiteX111" fmla="*/ 468083 w 825271"/>
              <a:gd name="connsiteY111" fmla="*/ 135892 h 1165148"/>
              <a:gd name="connsiteX112" fmla="*/ 451414 w 825271"/>
              <a:gd name="connsiteY112" fmla="*/ 133511 h 1165148"/>
              <a:gd name="connsiteX113" fmla="*/ 444271 w 825271"/>
              <a:gd name="connsiteY113" fmla="*/ 131130 h 1165148"/>
              <a:gd name="connsiteX114" fmla="*/ 437127 w 825271"/>
              <a:gd name="connsiteY114" fmla="*/ 123986 h 1165148"/>
              <a:gd name="connsiteX115" fmla="*/ 429983 w 825271"/>
              <a:gd name="connsiteY115" fmla="*/ 119224 h 1165148"/>
              <a:gd name="connsiteX116" fmla="*/ 427602 w 825271"/>
              <a:gd name="connsiteY116" fmla="*/ 112080 h 1165148"/>
              <a:gd name="connsiteX117" fmla="*/ 408552 w 825271"/>
              <a:gd name="connsiteY117" fmla="*/ 88267 h 1165148"/>
              <a:gd name="connsiteX118" fmla="*/ 403789 w 825271"/>
              <a:gd name="connsiteY118" fmla="*/ 81124 h 1165148"/>
              <a:gd name="connsiteX119" fmla="*/ 394264 w 825271"/>
              <a:gd name="connsiteY119" fmla="*/ 71599 h 1165148"/>
              <a:gd name="connsiteX120" fmla="*/ 389502 w 825271"/>
              <a:gd name="connsiteY120" fmla="*/ 64455 h 1165148"/>
              <a:gd name="connsiteX121" fmla="*/ 375214 w 825271"/>
              <a:gd name="connsiteY121" fmla="*/ 62074 h 1165148"/>
              <a:gd name="connsiteX122" fmla="*/ 349021 w 825271"/>
              <a:gd name="connsiteY122" fmla="*/ 57311 h 1165148"/>
              <a:gd name="connsiteX123" fmla="*/ 284727 w 825271"/>
              <a:gd name="connsiteY123" fmla="*/ 52549 h 1165148"/>
              <a:gd name="connsiteX124" fmla="*/ 282346 w 825271"/>
              <a:gd name="connsiteY124" fmla="*/ 43024 h 1165148"/>
              <a:gd name="connsiteX125" fmla="*/ 279964 w 825271"/>
              <a:gd name="connsiteY125" fmla="*/ 14449 h 1165148"/>
              <a:gd name="connsiteX126" fmla="*/ 272821 w 825271"/>
              <a:gd name="connsiteY126" fmla="*/ 12067 h 1165148"/>
              <a:gd name="connsiteX127" fmla="*/ 246627 w 825271"/>
              <a:gd name="connsiteY127" fmla="*/ 16830 h 1165148"/>
              <a:gd name="connsiteX128" fmla="*/ 234721 w 825271"/>
              <a:gd name="connsiteY128" fmla="*/ 23974 h 1165148"/>
              <a:gd name="connsiteX129" fmla="*/ 196621 w 825271"/>
              <a:gd name="connsiteY129" fmla="*/ 19211 h 1165148"/>
              <a:gd name="connsiteX130" fmla="*/ 189477 w 825271"/>
              <a:gd name="connsiteY130" fmla="*/ 14449 h 1165148"/>
              <a:gd name="connsiteX131" fmla="*/ 177571 w 825271"/>
              <a:gd name="connsiteY131" fmla="*/ 12067 h 1165148"/>
              <a:gd name="connsiteX132" fmla="*/ 170427 w 825271"/>
              <a:gd name="connsiteY132" fmla="*/ 9686 h 1165148"/>
              <a:gd name="connsiteX133" fmla="*/ 153758 w 825271"/>
              <a:gd name="connsiteY133" fmla="*/ 4924 h 1165148"/>
              <a:gd name="connsiteX134" fmla="*/ 156139 w 825271"/>
              <a:gd name="connsiteY134" fmla="*/ 161 h 1165148"/>
              <a:gd name="connsiteX0" fmla="*/ 156139 w 825271"/>
              <a:gd name="connsiteY0" fmla="*/ 161 h 1165388"/>
              <a:gd name="connsiteX1" fmla="*/ 148996 w 825271"/>
              <a:gd name="connsiteY1" fmla="*/ 12067 h 1165388"/>
              <a:gd name="connsiteX2" fmla="*/ 144233 w 825271"/>
              <a:gd name="connsiteY2" fmla="*/ 19211 h 1165388"/>
              <a:gd name="connsiteX3" fmla="*/ 153758 w 825271"/>
              <a:gd name="connsiteY3" fmla="*/ 112080 h 1165388"/>
              <a:gd name="connsiteX4" fmla="*/ 134708 w 825271"/>
              <a:gd name="connsiteY4" fmla="*/ 159705 h 1165388"/>
              <a:gd name="connsiteX5" fmla="*/ 113277 w 825271"/>
              <a:gd name="connsiteY5" fmla="*/ 207330 h 1165388"/>
              <a:gd name="connsiteX6" fmla="*/ 63270 w 825271"/>
              <a:gd name="connsiteY6" fmla="*/ 254955 h 1165388"/>
              <a:gd name="connsiteX7" fmla="*/ 32314 w 825271"/>
              <a:gd name="connsiteY7" fmla="*/ 335917 h 1165388"/>
              <a:gd name="connsiteX8" fmla="*/ 27552 w 825271"/>
              <a:gd name="connsiteY8" fmla="*/ 378780 h 1165388"/>
              <a:gd name="connsiteX9" fmla="*/ 6121 w 825271"/>
              <a:gd name="connsiteY9" fmla="*/ 445455 h 1165388"/>
              <a:gd name="connsiteX10" fmla="*/ 1358 w 825271"/>
              <a:gd name="connsiteY10" fmla="*/ 514511 h 1165388"/>
              <a:gd name="connsiteX11" fmla="*/ 3739 w 825271"/>
              <a:gd name="connsiteY11" fmla="*/ 554992 h 1165388"/>
              <a:gd name="connsiteX12" fmla="*/ 51365 w 825271"/>
              <a:gd name="connsiteY12" fmla="*/ 595474 h 1165388"/>
              <a:gd name="connsiteX13" fmla="*/ 56127 w 825271"/>
              <a:gd name="connsiteY13" fmla="*/ 657386 h 1165388"/>
              <a:gd name="connsiteX14" fmla="*/ 70414 w 825271"/>
              <a:gd name="connsiteY14" fmla="*/ 685961 h 1165388"/>
              <a:gd name="connsiteX15" fmla="*/ 151377 w 825271"/>
              <a:gd name="connsiteY15" fmla="*/ 724061 h 1165388"/>
              <a:gd name="connsiteX16" fmla="*/ 191858 w 825271"/>
              <a:gd name="connsiteY16" fmla="*/ 764542 h 1165388"/>
              <a:gd name="connsiteX17" fmla="*/ 215671 w 825271"/>
              <a:gd name="connsiteY17" fmla="*/ 828836 h 1165388"/>
              <a:gd name="connsiteX18" fmla="*/ 253771 w 825271"/>
              <a:gd name="connsiteY18" fmla="*/ 893131 h 1165388"/>
              <a:gd name="connsiteX19" fmla="*/ 277583 w 825271"/>
              <a:gd name="connsiteY19" fmla="*/ 952661 h 1165388"/>
              <a:gd name="connsiteX20" fmla="*/ 313302 w 825271"/>
              <a:gd name="connsiteY20" fmla="*/ 985999 h 1165388"/>
              <a:gd name="connsiteX21" fmla="*/ 294253 w 825271"/>
              <a:gd name="connsiteY21" fmla="*/ 1021717 h 1165388"/>
              <a:gd name="connsiteX22" fmla="*/ 341877 w 825271"/>
              <a:gd name="connsiteY22" fmla="*/ 1036005 h 1165388"/>
              <a:gd name="connsiteX23" fmla="*/ 363308 w 825271"/>
              <a:gd name="connsiteY23" fmla="*/ 1019336 h 1165388"/>
              <a:gd name="connsiteX24" fmla="*/ 379977 w 825271"/>
              <a:gd name="connsiteY24" fmla="*/ 1028861 h 1165388"/>
              <a:gd name="connsiteX25" fmla="*/ 379977 w 825271"/>
              <a:gd name="connsiteY25" fmla="*/ 1059817 h 1165388"/>
              <a:gd name="connsiteX26" fmla="*/ 356164 w 825271"/>
              <a:gd name="connsiteY26" fmla="*/ 1076486 h 1165388"/>
              <a:gd name="connsiteX27" fmla="*/ 337114 w 825271"/>
              <a:gd name="connsiteY27" fmla="*/ 1095536 h 1165388"/>
              <a:gd name="connsiteX28" fmla="*/ 341877 w 825271"/>
              <a:gd name="connsiteY28" fmla="*/ 1116967 h 1165388"/>
              <a:gd name="connsiteX29" fmla="*/ 399028 w 825271"/>
              <a:gd name="connsiteY29" fmla="*/ 1162212 h 1165388"/>
              <a:gd name="connsiteX30" fmla="*/ 434746 w 825271"/>
              <a:gd name="connsiteY30" fmla="*/ 1159830 h 1165388"/>
              <a:gd name="connsiteX31" fmla="*/ 451414 w 825271"/>
              <a:gd name="connsiteY31" fmla="*/ 1145542 h 1165388"/>
              <a:gd name="connsiteX32" fmla="*/ 472846 w 825271"/>
              <a:gd name="connsiteY32" fmla="*/ 1136017 h 1165388"/>
              <a:gd name="connsiteX33" fmla="*/ 494277 w 825271"/>
              <a:gd name="connsiteY33" fmla="*/ 1126492 h 1165388"/>
              <a:gd name="connsiteX34" fmla="*/ 584764 w 825271"/>
              <a:gd name="connsiteY34" fmla="*/ 1121730 h 1165388"/>
              <a:gd name="connsiteX35" fmla="*/ 596671 w 825271"/>
              <a:gd name="connsiteY35" fmla="*/ 1119349 h 1165388"/>
              <a:gd name="connsiteX36" fmla="*/ 606196 w 825271"/>
              <a:gd name="connsiteY36" fmla="*/ 1114586 h 1165388"/>
              <a:gd name="connsiteX37" fmla="*/ 613339 w 825271"/>
              <a:gd name="connsiteY37" fmla="*/ 1112205 h 1165388"/>
              <a:gd name="connsiteX38" fmla="*/ 618102 w 825271"/>
              <a:gd name="connsiteY38" fmla="*/ 1102680 h 1165388"/>
              <a:gd name="connsiteX39" fmla="*/ 620483 w 825271"/>
              <a:gd name="connsiteY39" fmla="*/ 1093155 h 1165388"/>
              <a:gd name="connsiteX40" fmla="*/ 608577 w 825271"/>
              <a:gd name="connsiteY40" fmla="*/ 1078867 h 1165388"/>
              <a:gd name="connsiteX41" fmla="*/ 603814 w 825271"/>
              <a:gd name="connsiteY41" fmla="*/ 1071724 h 1165388"/>
              <a:gd name="connsiteX42" fmla="*/ 601433 w 825271"/>
              <a:gd name="connsiteY42" fmla="*/ 1024099 h 1165388"/>
              <a:gd name="connsiteX43" fmla="*/ 603814 w 825271"/>
              <a:gd name="connsiteY43" fmla="*/ 1014574 h 1165388"/>
              <a:gd name="connsiteX44" fmla="*/ 608577 w 825271"/>
              <a:gd name="connsiteY44" fmla="*/ 1007430 h 1165388"/>
              <a:gd name="connsiteX45" fmla="*/ 618102 w 825271"/>
              <a:gd name="connsiteY45" fmla="*/ 988380 h 1165388"/>
              <a:gd name="connsiteX46" fmla="*/ 613339 w 825271"/>
              <a:gd name="connsiteY46" fmla="*/ 945517 h 1165388"/>
              <a:gd name="connsiteX47" fmla="*/ 606196 w 825271"/>
              <a:gd name="connsiteY47" fmla="*/ 933611 h 1165388"/>
              <a:gd name="connsiteX48" fmla="*/ 601433 w 825271"/>
              <a:gd name="connsiteY48" fmla="*/ 890749 h 1165388"/>
              <a:gd name="connsiteX49" fmla="*/ 603814 w 825271"/>
              <a:gd name="connsiteY49" fmla="*/ 850267 h 1165388"/>
              <a:gd name="connsiteX50" fmla="*/ 620483 w 825271"/>
              <a:gd name="connsiteY50" fmla="*/ 831217 h 1165388"/>
              <a:gd name="connsiteX51" fmla="*/ 627627 w 825271"/>
              <a:gd name="connsiteY51" fmla="*/ 826455 h 1165388"/>
              <a:gd name="connsiteX52" fmla="*/ 641914 w 825271"/>
              <a:gd name="connsiteY52" fmla="*/ 821692 h 1165388"/>
              <a:gd name="connsiteX53" fmla="*/ 653821 w 825271"/>
              <a:gd name="connsiteY53" fmla="*/ 814549 h 1165388"/>
              <a:gd name="connsiteX54" fmla="*/ 672871 w 825271"/>
              <a:gd name="connsiteY54" fmla="*/ 809786 h 1165388"/>
              <a:gd name="connsiteX55" fmla="*/ 680014 w 825271"/>
              <a:gd name="connsiteY55" fmla="*/ 807405 h 1165388"/>
              <a:gd name="connsiteX56" fmla="*/ 680014 w 825271"/>
              <a:gd name="connsiteY56" fmla="*/ 709774 h 1165388"/>
              <a:gd name="connsiteX57" fmla="*/ 663346 w 825271"/>
              <a:gd name="connsiteY57" fmla="*/ 697867 h 1165388"/>
              <a:gd name="connsiteX58" fmla="*/ 665727 w 825271"/>
              <a:gd name="connsiteY58" fmla="*/ 685961 h 1165388"/>
              <a:gd name="connsiteX59" fmla="*/ 682396 w 825271"/>
              <a:gd name="connsiteY59" fmla="*/ 688342 h 1165388"/>
              <a:gd name="connsiteX60" fmla="*/ 706208 w 825271"/>
              <a:gd name="connsiteY60" fmla="*/ 685961 h 1165388"/>
              <a:gd name="connsiteX61" fmla="*/ 713352 w 825271"/>
              <a:gd name="connsiteY61" fmla="*/ 678817 h 1165388"/>
              <a:gd name="connsiteX62" fmla="*/ 718114 w 825271"/>
              <a:gd name="connsiteY62" fmla="*/ 671674 h 1165388"/>
              <a:gd name="connsiteX63" fmla="*/ 737164 w 825271"/>
              <a:gd name="connsiteY63" fmla="*/ 662149 h 1165388"/>
              <a:gd name="connsiteX64" fmla="*/ 763358 w 825271"/>
              <a:gd name="connsiteY64" fmla="*/ 640717 h 1165388"/>
              <a:gd name="connsiteX65" fmla="*/ 782408 w 825271"/>
              <a:gd name="connsiteY65" fmla="*/ 635955 h 1165388"/>
              <a:gd name="connsiteX66" fmla="*/ 791933 w 825271"/>
              <a:gd name="connsiteY66" fmla="*/ 631192 h 1165388"/>
              <a:gd name="connsiteX67" fmla="*/ 808602 w 825271"/>
              <a:gd name="connsiteY67" fmla="*/ 626430 h 1165388"/>
              <a:gd name="connsiteX68" fmla="*/ 813364 w 825271"/>
              <a:gd name="connsiteY68" fmla="*/ 619286 h 1165388"/>
              <a:gd name="connsiteX69" fmla="*/ 820508 w 825271"/>
              <a:gd name="connsiteY69" fmla="*/ 612142 h 1165388"/>
              <a:gd name="connsiteX70" fmla="*/ 825271 w 825271"/>
              <a:gd name="connsiteY70" fmla="*/ 602617 h 1165388"/>
              <a:gd name="connsiteX71" fmla="*/ 820508 w 825271"/>
              <a:gd name="connsiteY71" fmla="*/ 593092 h 1165388"/>
              <a:gd name="connsiteX72" fmla="*/ 810983 w 825271"/>
              <a:gd name="connsiteY72" fmla="*/ 590711 h 1165388"/>
              <a:gd name="connsiteX73" fmla="*/ 799077 w 825271"/>
              <a:gd name="connsiteY73" fmla="*/ 588330 h 1165388"/>
              <a:gd name="connsiteX74" fmla="*/ 796696 w 825271"/>
              <a:gd name="connsiteY74" fmla="*/ 581186 h 1165388"/>
              <a:gd name="connsiteX75" fmla="*/ 791933 w 825271"/>
              <a:gd name="connsiteY75" fmla="*/ 574042 h 1165388"/>
              <a:gd name="connsiteX76" fmla="*/ 789552 w 825271"/>
              <a:gd name="connsiteY76" fmla="*/ 562136 h 1165388"/>
              <a:gd name="connsiteX77" fmla="*/ 787171 w 825271"/>
              <a:gd name="connsiteY77" fmla="*/ 554992 h 1165388"/>
              <a:gd name="connsiteX78" fmla="*/ 794314 w 825271"/>
              <a:gd name="connsiteY78" fmla="*/ 547849 h 1165388"/>
              <a:gd name="connsiteX79" fmla="*/ 780027 w 825271"/>
              <a:gd name="connsiteY79" fmla="*/ 538324 h 1165388"/>
              <a:gd name="connsiteX80" fmla="*/ 770502 w 825271"/>
              <a:gd name="connsiteY80" fmla="*/ 524036 h 1165388"/>
              <a:gd name="connsiteX81" fmla="*/ 765739 w 825271"/>
              <a:gd name="connsiteY81" fmla="*/ 504986 h 1165388"/>
              <a:gd name="connsiteX82" fmla="*/ 763358 w 825271"/>
              <a:gd name="connsiteY82" fmla="*/ 495461 h 1165388"/>
              <a:gd name="connsiteX83" fmla="*/ 758596 w 825271"/>
              <a:gd name="connsiteY83" fmla="*/ 481174 h 1165388"/>
              <a:gd name="connsiteX84" fmla="*/ 732402 w 825271"/>
              <a:gd name="connsiteY84" fmla="*/ 469267 h 1165388"/>
              <a:gd name="connsiteX85" fmla="*/ 718114 w 825271"/>
              <a:gd name="connsiteY85" fmla="*/ 464505 h 1165388"/>
              <a:gd name="connsiteX86" fmla="*/ 710971 w 825271"/>
              <a:gd name="connsiteY86" fmla="*/ 459742 h 1165388"/>
              <a:gd name="connsiteX87" fmla="*/ 684777 w 825271"/>
              <a:gd name="connsiteY87" fmla="*/ 450217 h 1165388"/>
              <a:gd name="connsiteX88" fmla="*/ 670489 w 825271"/>
              <a:gd name="connsiteY88" fmla="*/ 435930 h 1165388"/>
              <a:gd name="connsiteX89" fmla="*/ 663346 w 825271"/>
              <a:gd name="connsiteY89" fmla="*/ 428786 h 1165388"/>
              <a:gd name="connsiteX90" fmla="*/ 658583 w 825271"/>
              <a:gd name="connsiteY90" fmla="*/ 407355 h 1165388"/>
              <a:gd name="connsiteX91" fmla="*/ 656202 w 825271"/>
              <a:gd name="connsiteY91" fmla="*/ 397830 h 1165388"/>
              <a:gd name="connsiteX92" fmla="*/ 651439 w 825271"/>
              <a:gd name="connsiteY92" fmla="*/ 362111 h 1165388"/>
              <a:gd name="connsiteX93" fmla="*/ 637152 w 825271"/>
              <a:gd name="connsiteY93" fmla="*/ 333536 h 1165388"/>
              <a:gd name="connsiteX94" fmla="*/ 632389 w 825271"/>
              <a:gd name="connsiteY94" fmla="*/ 324011 h 1165388"/>
              <a:gd name="connsiteX95" fmla="*/ 627627 w 825271"/>
              <a:gd name="connsiteY95" fmla="*/ 312105 h 1165388"/>
              <a:gd name="connsiteX96" fmla="*/ 618102 w 825271"/>
              <a:gd name="connsiteY96" fmla="*/ 300199 h 1165388"/>
              <a:gd name="connsiteX97" fmla="*/ 615721 w 825271"/>
              <a:gd name="connsiteY97" fmla="*/ 293055 h 1165388"/>
              <a:gd name="connsiteX98" fmla="*/ 603814 w 825271"/>
              <a:gd name="connsiteY98" fmla="*/ 276386 h 1165388"/>
              <a:gd name="connsiteX99" fmla="*/ 589527 w 825271"/>
              <a:gd name="connsiteY99" fmla="*/ 254955 h 1165388"/>
              <a:gd name="connsiteX100" fmla="*/ 565714 w 825271"/>
              <a:gd name="connsiteY100" fmla="*/ 243049 h 1165388"/>
              <a:gd name="connsiteX101" fmla="*/ 546664 w 825271"/>
              <a:gd name="connsiteY101" fmla="*/ 233524 h 1165388"/>
              <a:gd name="connsiteX102" fmla="*/ 532377 w 825271"/>
              <a:gd name="connsiteY102" fmla="*/ 216855 h 1165388"/>
              <a:gd name="connsiteX103" fmla="*/ 522852 w 825271"/>
              <a:gd name="connsiteY103" fmla="*/ 195424 h 1165388"/>
              <a:gd name="connsiteX104" fmla="*/ 520471 w 825271"/>
              <a:gd name="connsiteY104" fmla="*/ 185899 h 1165388"/>
              <a:gd name="connsiteX105" fmla="*/ 513327 w 825271"/>
              <a:gd name="connsiteY105" fmla="*/ 173992 h 1165388"/>
              <a:gd name="connsiteX106" fmla="*/ 508564 w 825271"/>
              <a:gd name="connsiteY106" fmla="*/ 164467 h 1165388"/>
              <a:gd name="connsiteX107" fmla="*/ 506183 w 825271"/>
              <a:gd name="connsiteY107" fmla="*/ 157324 h 1165388"/>
              <a:gd name="connsiteX108" fmla="*/ 496658 w 825271"/>
              <a:gd name="connsiteY108" fmla="*/ 150180 h 1165388"/>
              <a:gd name="connsiteX109" fmla="*/ 475227 w 825271"/>
              <a:gd name="connsiteY109" fmla="*/ 138274 h 1165388"/>
              <a:gd name="connsiteX110" fmla="*/ 468083 w 825271"/>
              <a:gd name="connsiteY110" fmla="*/ 135892 h 1165388"/>
              <a:gd name="connsiteX111" fmla="*/ 451414 w 825271"/>
              <a:gd name="connsiteY111" fmla="*/ 133511 h 1165388"/>
              <a:gd name="connsiteX112" fmla="*/ 444271 w 825271"/>
              <a:gd name="connsiteY112" fmla="*/ 131130 h 1165388"/>
              <a:gd name="connsiteX113" fmla="*/ 437127 w 825271"/>
              <a:gd name="connsiteY113" fmla="*/ 123986 h 1165388"/>
              <a:gd name="connsiteX114" fmla="*/ 429983 w 825271"/>
              <a:gd name="connsiteY114" fmla="*/ 119224 h 1165388"/>
              <a:gd name="connsiteX115" fmla="*/ 427602 w 825271"/>
              <a:gd name="connsiteY115" fmla="*/ 112080 h 1165388"/>
              <a:gd name="connsiteX116" fmla="*/ 408552 w 825271"/>
              <a:gd name="connsiteY116" fmla="*/ 88267 h 1165388"/>
              <a:gd name="connsiteX117" fmla="*/ 403789 w 825271"/>
              <a:gd name="connsiteY117" fmla="*/ 81124 h 1165388"/>
              <a:gd name="connsiteX118" fmla="*/ 394264 w 825271"/>
              <a:gd name="connsiteY118" fmla="*/ 71599 h 1165388"/>
              <a:gd name="connsiteX119" fmla="*/ 389502 w 825271"/>
              <a:gd name="connsiteY119" fmla="*/ 64455 h 1165388"/>
              <a:gd name="connsiteX120" fmla="*/ 375214 w 825271"/>
              <a:gd name="connsiteY120" fmla="*/ 62074 h 1165388"/>
              <a:gd name="connsiteX121" fmla="*/ 349021 w 825271"/>
              <a:gd name="connsiteY121" fmla="*/ 57311 h 1165388"/>
              <a:gd name="connsiteX122" fmla="*/ 284727 w 825271"/>
              <a:gd name="connsiteY122" fmla="*/ 52549 h 1165388"/>
              <a:gd name="connsiteX123" fmla="*/ 282346 w 825271"/>
              <a:gd name="connsiteY123" fmla="*/ 43024 h 1165388"/>
              <a:gd name="connsiteX124" fmla="*/ 279964 w 825271"/>
              <a:gd name="connsiteY124" fmla="*/ 14449 h 1165388"/>
              <a:gd name="connsiteX125" fmla="*/ 272821 w 825271"/>
              <a:gd name="connsiteY125" fmla="*/ 12067 h 1165388"/>
              <a:gd name="connsiteX126" fmla="*/ 246627 w 825271"/>
              <a:gd name="connsiteY126" fmla="*/ 16830 h 1165388"/>
              <a:gd name="connsiteX127" fmla="*/ 234721 w 825271"/>
              <a:gd name="connsiteY127" fmla="*/ 23974 h 1165388"/>
              <a:gd name="connsiteX128" fmla="*/ 196621 w 825271"/>
              <a:gd name="connsiteY128" fmla="*/ 19211 h 1165388"/>
              <a:gd name="connsiteX129" fmla="*/ 189477 w 825271"/>
              <a:gd name="connsiteY129" fmla="*/ 14449 h 1165388"/>
              <a:gd name="connsiteX130" fmla="*/ 177571 w 825271"/>
              <a:gd name="connsiteY130" fmla="*/ 12067 h 1165388"/>
              <a:gd name="connsiteX131" fmla="*/ 170427 w 825271"/>
              <a:gd name="connsiteY131" fmla="*/ 9686 h 1165388"/>
              <a:gd name="connsiteX132" fmla="*/ 153758 w 825271"/>
              <a:gd name="connsiteY132" fmla="*/ 4924 h 1165388"/>
              <a:gd name="connsiteX133" fmla="*/ 156139 w 825271"/>
              <a:gd name="connsiteY133" fmla="*/ 161 h 1165388"/>
              <a:gd name="connsiteX0" fmla="*/ 156139 w 825271"/>
              <a:gd name="connsiteY0" fmla="*/ 161 h 1165754"/>
              <a:gd name="connsiteX1" fmla="*/ 148996 w 825271"/>
              <a:gd name="connsiteY1" fmla="*/ 12067 h 1165754"/>
              <a:gd name="connsiteX2" fmla="*/ 144233 w 825271"/>
              <a:gd name="connsiteY2" fmla="*/ 19211 h 1165754"/>
              <a:gd name="connsiteX3" fmla="*/ 153758 w 825271"/>
              <a:gd name="connsiteY3" fmla="*/ 112080 h 1165754"/>
              <a:gd name="connsiteX4" fmla="*/ 134708 w 825271"/>
              <a:gd name="connsiteY4" fmla="*/ 159705 h 1165754"/>
              <a:gd name="connsiteX5" fmla="*/ 113277 w 825271"/>
              <a:gd name="connsiteY5" fmla="*/ 207330 h 1165754"/>
              <a:gd name="connsiteX6" fmla="*/ 63270 w 825271"/>
              <a:gd name="connsiteY6" fmla="*/ 254955 h 1165754"/>
              <a:gd name="connsiteX7" fmla="*/ 32314 w 825271"/>
              <a:gd name="connsiteY7" fmla="*/ 335917 h 1165754"/>
              <a:gd name="connsiteX8" fmla="*/ 27552 w 825271"/>
              <a:gd name="connsiteY8" fmla="*/ 378780 h 1165754"/>
              <a:gd name="connsiteX9" fmla="*/ 6121 w 825271"/>
              <a:gd name="connsiteY9" fmla="*/ 445455 h 1165754"/>
              <a:gd name="connsiteX10" fmla="*/ 1358 w 825271"/>
              <a:gd name="connsiteY10" fmla="*/ 514511 h 1165754"/>
              <a:gd name="connsiteX11" fmla="*/ 3739 w 825271"/>
              <a:gd name="connsiteY11" fmla="*/ 554992 h 1165754"/>
              <a:gd name="connsiteX12" fmla="*/ 51365 w 825271"/>
              <a:gd name="connsiteY12" fmla="*/ 595474 h 1165754"/>
              <a:gd name="connsiteX13" fmla="*/ 56127 w 825271"/>
              <a:gd name="connsiteY13" fmla="*/ 657386 h 1165754"/>
              <a:gd name="connsiteX14" fmla="*/ 70414 w 825271"/>
              <a:gd name="connsiteY14" fmla="*/ 685961 h 1165754"/>
              <a:gd name="connsiteX15" fmla="*/ 151377 w 825271"/>
              <a:gd name="connsiteY15" fmla="*/ 724061 h 1165754"/>
              <a:gd name="connsiteX16" fmla="*/ 191858 w 825271"/>
              <a:gd name="connsiteY16" fmla="*/ 764542 h 1165754"/>
              <a:gd name="connsiteX17" fmla="*/ 215671 w 825271"/>
              <a:gd name="connsiteY17" fmla="*/ 828836 h 1165754"/>
              <a:gd name="connsiteX18" fmla="*/ 253771 w 825271"/>
              <a:gd name="connsiteY18" fmla="*/ 893131 h 1165754"/>
              <a:gd name="connsiteX19" fmla="*/ 277583 w 825271"/>
              <a:gd name="connsiteY19" fmla="*/ 952661 h 1165754"/>
              <a:gd name="connsiteX20" fmla="*/ 313302 w 825271"/>
              <a:gd name="connsiteY20" fmla="*/ 985999 h 1165754"/>
              <a:gd name="connsiteX21" fmla="*/ 294253 w 825271"/>
              <a:gd name="connsiteY21" fmla="*/ 1021717 h 1165754"/>
              <a:gd name="connsiteX22" fmla="*/ 341877 w 825271"/>
              <a:gd name="connsiteY22" fmla="*/ 1036005 h 1165754"/>
              <a:gd name="connsiteX23" fmla="*/ 363308 w 825271"/>
              <a:gd name="connsiteY23" fmla="*/ 1019336 h 1165754"/>
              <a:gd name="connsiteX24" fmla="*/ 379977 w 825271"/>
              <a:gd name="connsiteY24" fmla="*/ 1028861 h 1165754"/>
              <a:gd name="connsiteX25" fmla="*/ 379977 w 825271"/>
              <a:gd name="connsiteY25" fmla="*/ 1059817 h 1165754"/>
              <a:gd name="connsiteX26" fmla="*/ 356164 w 825271"/>
              <a:gd name="connsiteY26" fmla="*/ 1076486 h 1165754"/>
              <a:gd name="connsiteX27" fmla="*/ 337114 w 825271"/>
              <a:gd name="connsiteY27" fmla="*/ 1095536 h 1165754"/>
              <a:gd name="connsiteX28" fmla="*/ 341877 w 825271"/>
              <a:gd name="connsiteY28" fmla="*/ 1116967 h 1165754"/>
              <a:gd name="connsiteX29" fmla="*/ 399028 w 825271"/>
              <a:gd name="connsiteY29" fmla="*/ 1162212 h 1165754"/>
              <a:gd name="connsiteX30" fmla="*/ 434746 w 825271"/>
              <a:gd name="connsiteY30" fmla="*/ 1159830 h 1165754"/>
              <a:gd name="connsiteX31" fmla="*/ 472846 w 825271"/>
              <a:gd name="connsiteY31" fmla="*/ 1136017 h 1165754"/>
              <a:gd name="connsiteX32" fmla="*/ 494277 w 825271"/>
              <a:gd name="connsiteY32" fmla="*/ 1126492 h 1165754"/>
              <a:gd name="connsiteX33" fmla="*/ 584764 w 825271"/>
              <a:gd name="connsiteY33" fmla="*/ 1121730 h 1165754"/>
              <a:gd name="connsiteX34" fmla="*/ 596671 w 825271"/>
              <a:gd name="connsiteY34" fmla="*/ 1119349 h 1165754"/>
              <a:gd name="connsiteX35" fmla="*/ 606196 w 825271"/>
              <a:gd name="connsiteY35" fmla="*/ 1114586 h 1165754"/>
              <a:gd name="connsiteX36" fmla="*/ 613339 w 825271"/>
              <a:gd name="connsiteY36" fmla="*/ 1112205 h 1165754"/>
              <a:gd name="connsiteX37" fmla="*/ 618102 w 825271"/>
              <a:gd name="connsiteY37" fmla="*/ 1102680 h 1165754"/>
              <a:gd name="connsiteX38" fmla="*/ 620483 w 825271"/>
              <a:gd name="connsiteY38" fmla="*/ 1093155 h 1165754"/>
              <a:gd name="connsiteX39" fmla="*/ 608577 w 825271"/>
              <a:gd name="connsiteY39" fmla="*/ 1078867 h 1165754"/>
              <a:gd name="connsiteX40" fmla="*/ 603814 w 825271"/>
              <a:gd name="connsiteY40" fmla="*/ 1071724 h 1165754"/>
              <a:gd name="connsiteX41" fmla="*/ 601433 w 825271"/>
              <a:gd name="connsiteY41" fmla="*/ 1024099 h 1165754"/>
              <a:gd name="connsiteX42" fmla="*/ 603814 w 825271"/>
              <a:gd name="connsiteY42" fmla="*/ 1014574 h 1165754"/>
              <a:gd name="connsiteX43" fmla="*/ 608577 w 825271"/>
              <a:gd name="connsiteY43" fmla="*/ 1007430 h 1165754"/>
              <a:gd name="connsiteX44" fmla="*/ 618102 w 825271"/>
              <a:gd name="connsiteY44" fmla="*/ 988380 h 1165754"/>
              <a:gd name="connsiteX45" fmla="*/ 613339 w 825271"/>
              <a:gd name="connsiteY45" fmla="*/ 945517 h 1165754"/>
              <a:gd name="connsiteX46" fmla="*/ 606196 w 825271"/>
              <a:gd name="connsiteY46" fmla="*/ 933611 h 1165754"/>
              <a:gd name="connsiteX47" fmla="*/ 601433 w 825271"/>
              <a:gd name="connsiteY47" fmla="*/ 890749 h 1165754"/>
              <a:gd name="connsiteX48" fmla="*/ 603814 w 825271"/>
              <a:gd name="connsiteY48" fmla="*/ 850267 h 1165754"/>
              <a:gd name="connsiteX49" fmla="*/ 620483 w 825271"/>
              <a:gd name="connsiteY49" fmla="*/ 831217 h 1165754"/>
              <a:gd name="connsiteX50" fmla="*/ 627627 w 825271"/>
              <a:gd name="connsiteY50" fmla="*/ 826455 h 1165754"/>
              <a:gd name="connsiteX51" fmla="*/ 641914 w 825271"/>
              <a:gd name="connsiteY51" fmla="*/ 821692 h 1165754"/>
              <a:gd name="connsiteX52" fmla="*/ 653821 w 825271"/>
              <a:gd name="connsiteY52" fmla="*/ 814549 h 1165754"/>
              <a:gd name="connsiteX53" fmla="*/ 672871 w 825271"/>
              <a:gd name="connsiteY53" fmla="*/ 809786 h 1165754"/>
              <a:gd name="connsiteX54" fmla="*/ 680014 w 825271"/>
              <a:gd name="connsiteY54" fmla="*/ 807405 h 1165754"/>
              <a:gd name="connsiteX55" fmla="*/ 680014 w 825271"/>
              <a:gd name="connsiteY55" fmla="*/ 709774 h 1165754"/>
              <a:gd name="connsiteX56" fmla="*/ 663346 w 825271"/>
              <a:gd name="connsiteY56" fmla="*/ 697867 h 1165754"/>
              <a:gd name="connsiteX57" fmla="*/ 665727 w 825271"/>
              <a:gd name="connsiteY57" fmla="*/ 685961 h 1165754"/>
              <a:gd name="connsiteX58" fmla="*/ 682396 w 825271"/>
              <a:gd name="connsiteY58" fmla="*/ 688342 h 1165754"/>
              <a:gd name="connsiteX59" fmla="*/ 706208 w 825271"/>
              <a:gd name="connsiteY59" fmla="*/ 685961 h 1165754"/>
              <a:gd name="connsiteX60" fmla="*/ 713352 w 825271"/>
              <a:gd name="connsiteY60" fmla="*/ 678817 h 1165754"/>
              <a:gd name="connsiteX61" fmla="*/ 718114 w 825271"/>
              <a:gd name="connsiteY61" fmla="*/ 671674 h 1165754"/>
              <a:gd name="connsiteX62" fmla="*/ 737164 w 825271"/>
              <a:gd name="connsiteY62" fmla="*/ 662149 h 1165754"/>
              <a:gd name="connsiteX63" fmla="*/ 763358 w 825271"/>
              <a:gd name="connsiteY63" fmla="*/ 640717 h 1165754"/>
              <a:gd name="connsiteX64" fmla="*/ 782408 w 825271"/>
              <a:gd name="connsiteY64" fmla="*/ 635955 h 1165754"/>
              <a:gd name="connsiteX65" fmla="*/ 791933 w 825271"/>
              <a:gd name="connsiteY65" fmla="*/ 631192 h 1165754"/>
              <a:gd name="connsiteX66" fmla="*/ 808602 w 825271"/>
              <a:gd name="connsiteY66" fmla="*/ 626430 h 1165754"/>
              <a:gd name="connsiteX67" fmla="*/ 813364 w 825271"/>
              <a:gd name="connsiteY67" fmla="*/ 619286 h 1165754"/>
              <a:gd name="connsiteX68" fmla="*/ 820508 w 825271"/>
              <a:gd name="connsiteY68" fmla="*/ 612142 h 1165754"/>
              <a:gd name="connsiteX69" fmla="*/ 825271 w 825271"/>
              <a:gd name="connsiteY69" fmla="*/ 602617 h 1165754"/>
              <a:gd name="connsiteX70" fmla="*/ 820508 w 825271"/>
              <a:gd name="connsiteY70" fmla="*/ 593092 h 1165754"/>
              <a:gd name="connsiteX71" fmla="*/ 810983 w 825271"/>
              <a:gd name="connsiteY71" fmla="*/ 590711 h 1165754"/>
              <a:gd name="connsiteX72" fmla="*/ 799077 w 825271"/>
              <a:gd name="connsiteY72" fmla="*/ 588330 h 1165754"/>
              <a:gd name="connsiteX73" fmla="*/ 796696 w 825271"/>
              <a:gd name="connsiteY73" fmla="*/ 581186 h 1165754"/>
              <a:gd name="connsiteX74" fmla="*/ 791933 w 825271"/>
              <a:gd name="connsiteY74" fmla="*/ 574042 h 1165754"/>
              <a:gd name="connsiteX75" fmla="*/ 789552 w 825271"/>
              <a:gd name="connsiteY75" fmla="*/ 562136 h 1165754"/>
              <a:gd name="connsiteX76" fmla="*/ 787171 w 825271"/>
              <a:gd name="connsiteY76" fmla="*/ 554992 h 1165754"/>
              <a:gd name="connsiteX77" fmla="*/ 794314 w 825271"/>
              <a:gd name="connsiteY77" fmla="*/ 547849 h 1165754"/>
              <a:gd name="connsiteX78" fmla="*/ 780027 w 825271"/>
              <a:gd name="connsiteY78" fmla="*/ 538324 h 1165754"/>
              <a:gd name="connsiteX79" fmla="*/ 770502 w 825271"/>
              <a:gd name="connsiteY79" fmla="*/ 524036 h 1165754"/>
              <a:gd name="connsiteX80" fmla="*/ 765739 w 825271"/>
              <a:gd name="connsiteY80" fmla="*/ 504986 h 1165754"/>
              <a:gd name="connsiteX81" fmla="*/ 763358 w 825271"/>
              <a:gd name="connsiteY81" fmla="*/ 495461 h 1165754"/>
              <a:gd name="connsiteX82" fmla="*/ 758596 w 825271"/>
              <a:gd name="connsiteY82" fmla="*/ 481174 h 1165754"/>
              <a:gd name="connsiteX83" fmla="*/ 732402 w 825271"/>
              <a:gd name="connsiteY83" fmla="*/ 469267 h 1165754"/>
              <a:gd name="connsiteX84" fmla="*/ 718114 w 825271"/>
              <a:gd name="connsiteY84" fmla="*/ 464505 h 1165754"/>
              <a:gd name="connsiteX85" fmla="*/ 710971 w 825271"/>
              <a:gd name="connsiteY85" fmla="*/ 459742 h 1165754"/>
              <a:gd name="connsiteX86" fmla="*/ 684777 w 825271"/>
              <a:gd name="connsiteY86" fmla="*/ 450217 h 1165754"/>
              <a:gd name="connsiteX87" fmla="*/ 670489 w 825271"/>
              <a:gd name="connsiteY87" fmla="*/ 435930 h 1165754"/>
              <a:gd name="connsiteX88" fmla="*/ 663346 w 825271"/>
              <a:gd name="connsiteY88" fmla="*/ 428786 h 1165754"/>
              <a:gd name="connsiteX89" fmla="*/ 658583 w 825271"/>
              <a:gd name="connsiteY89" fmla="*/ 407355 h 1165754"/>
              <a:gd name="connsiteX90" fmla="*/ 656202 w 825271"/>
              <a:gd name="connsiteY90" fmla="*/ 397830 h 1165754"/>
              <a:gd name="connsiteX91" fmla="*/ 651439 w 825271"/>
              <a:gd name="connsiteY91" fmla="*/ 362111 h 1165754"/>
              <a:gd name="connsiteX92" fmla="*/ 637152 w 825271"/>
              <a:gd name="connsiteY92" fmla="*/ 333536 h 1165754"/>
              <a:gd name="connsiteX93" fmla="*/ 632389 w 825271"/>
              <a:gd name="connsiteY93" fmla="*/ 324011 h 1165754"/>
              <a:gd name="connsiteX94" fmla="*/ 627627 w 825271"/>
              <a:gd name="connsiteY94" fmla="*/ 312105 h 1165754"/>
              <a:gd name="connsiteX95" fmla="*/ 618102 w 825271"/>
              <a:gd name="connsiteY95" fmla="*/ 300199 h 1165754"/>
              <a:gd name="connsiteX96" fmla="*/ 615721 w 825271"/>
              <a:gd name="connsiteY96" fmla="*/ 293055 h 1165754"/>
              <a:gd name="connsiteX97" fmla="*/ 603814 w 825271"/>
              <a:gd name="connsiteY97" fmla="*/ 276386 h 1165754"/>
              <a:gd name="connsiteX98" fmla="*/ 589527 w 825271"/>
              <a:gd name="connsiteY98" fmla="*/ 254955 h 1165754"/>
              <a:gd name="connsiteX99" fmla="*/ 565714 w 825271"/>
              <a:gd name="connsiteY99" fmla="*/ 243049 h 1165754"/>
              <a:gd name="connsiteX100" fmla="*/ 546664 w 825271"/>
              <a:gd name="connsiteY100" fmla="*/ 233524 h 1165754"/>
              <a:gd name="connsiteX101" fmla="*/ 532377 w 825271"/>
              <a:gd name="connsiteY101" fmla="*/ 216855 h 1165754"/>
              <a:gd name="connsiteX102" fmla="*/ 522852 w 825271"/>
              <a:gd name="connsiteY102" fmla="*/ 195424 h 1165754"/>
              <a:gd name="connsiteX103" fmla="*/ 520471 w 825271"/>
              <a:gd name="connsiteY103" fmla="*/ 185899 h 1165754"/>
              <a:gd name="connsiteX104" fmla="*/ 513327 w 825271"/>
              <a:gd name="connsiteY104" fmla="*/ 173992 h 1165754"/>
              <a:gd name="connsiteX105" fmla="*/ 508564 w 825271"/>
              <a:gd name="connsiteY105" fmla="*/ 164467 h 1165754"/>
              <a:gd name="connsiteX106" fmla="*/ 506183 w 825271"/>
              <a:gd name="connsiteY106" fmla="*/ 157324 h 1165754"/>
              <a:gd name="connsiteX107" fmla="*/ 496658 w 825271"/>
              <a:gd name="connsiteY107" fmla="*/ 150180 h 1165754"/>
              <a:gd name="connsiteX108" fmla="*/ 475227 w 825271"/>
              <a:gd name="connsiteY108" fmla="*/ 138274 h 1165754"/>
              <a:gd name="connsiteX109" fmla="*/ 468083 w 825271"/>
              <a:gd name="connsiteY109" fmla="*/ 135892 h 1165754"/>
              <a:gd name="connsiteX110" fmla="*/ 451414 w 825271"/>
              <a:gd name="connsiteY110" fmla="*/ 133511 h 1165754"/>
              <a:gd name="connsiteX111" fmla="*/ 444271 w 825271"/>
              <a:gd name="connsiteY111" fmla="*/ 131130 h 1165754"/>
              <a:gd name="connsiteX112" fmla="*/ 437127 w 825271"/>
              <a:gd name="connsiteY112" fmla="*/ 123986 h 1165754"/>
              <a:gd name="connsiteX113" fmla="*/ 429983 w 825271"/>
              <a:gd name="connsiteY113" fmla="*/ 119224 h 1165754"/>
              <a:gd name="connsiteX114" fmla="*/ 427602 w 825271"/>
              <a:gd name="connsiteY114" fmla="*/ 112080 h 1165754"/>
              <a:gd name="connsiteX115" fmla="*/ 408552 w 825271"/>
              <a:gd name="connsiteY115" fmla="*/ 88267 h 1165754"/>
              <a:gd name="connsiteX116" fmla="*/ 403789 w 825271"/>
              <a:gd name="connsiteY116" fmla="*/ 81124 h 1165754"/>
              <a:gd name="connsiteX117" fmla="*/ 394264 w 825271"/>
              <a:gd name="connsiteY117" fmla="*/ 71599 h 1165754"/>
              <a:gd name="connsiteX118" fmla="*/ 389502 w 825271"/>
              <a:gd name="connsiteY118" fmla="*/ 64455 h 1165754"/>
              <a:gd name="connsiteX119" fmla="*/ 375214 w 825271"/>
              <a:gd name="connsiteY119" fmla="*/ 62074 h 1165754"/>
              <a:gd name="connsiteX120" fmla="*/ 349021 w 825271"/>
              <a:gd name="connsiteY120" fmla="*/ 57311 h 1165754"/>
              <a:gd name="connsiteX121" fmla="*/ 284727 w 825271"/>
              <a:gd name="connsiteY121" fmla="*/ 52549 h 1165754"/>
              <a:gd name="connsiteX122" fmla="*/ 282346 w 825271"/>
              <a:gd name="connsiteY122" fmla="*/ 43024 h 1165754"/>
              <a:gd name="connsiteX123" fmla="*/ 279964 w 825271"/>
              <a:gd name="connsiteY123" fmla="*/ 14449 h 1165754"/>
              <a:gd name="connsiteX124" fmla="*/ 272821 w 825271"/>
              <a:gd name="connsiteY124" fmla="*/ 12067 h 1165754"/>
              <a:gd name="connsiteX125" fmla="*/ 246627 w 825271"/>
              <a:gd name="connsiteY125" fmla="*/ 16830 h 1165754"/>
              <a:gd name="connsiteX126" fmla="*/ 234721 w 825271"/>
              <a:gd name="connsiteY126" fmla="*/ 23974 h 1165754"/>
              <a:gd name="connsiteX127" fmla="*/ 196621 w 825271"/>
              <a:gd name="connsiteY127" fmla="*/ 19211 h 1165754"/>
              <a:gd name="connsiteX128" fmla="*/ 189477 w 825271"/>
              <a:gd name="connsiteY128" fmla="*/ 14449 h 1165754"/>
              <a:gd name="connsiteX129" fmla="*/ 177571 w 825271"/>
              <a:gd name="connsiteY129" fmla="*/ 12067 h 1165754"/>
              <a:gd name="connsiteX130" fmla="*/ 170427 w 825271"/>
              <a:gd name="connsiteY130" fmla="*/ 9686 h 1165754"/>
              <a:gd name="connsiteX131" fmla="*/ 153758 w 825271"/>
              <a:gd name="connsiteY131" fmla="*/ 4924 h 1165754"/>
              <a:gd name="connsiteX132" fmla="*/ 156139 w 825271"/>
              <a:gd name="connsiteY132" fmla="*/ 161 h 1165754"/>
              <a:gd name="connsiteX0" fmla="*/ 156139 w 825271"/>
              <a:gd name="connsiteY0" fmla="*/ 161 h 1164395"/>
              <a:gd name="connsiteX1" fmla="*/ 148996 w 825271"/>
              <a:gd name="connsiteY1" fmla="*/ 12067 h 1164395"/>
              <a:gd name="connsiteX2" fmla="*/ 144233 w 825271"/>
              <a:gd name="connsiteY2" fmla="*/ 19211 h 1164395"/>
              <a:gd name="connsiteX3" fmla="*/ 153758 w 825271"/>
              <a:gd name="connsiteY3" fmla="*/ 112080 h 1164395"/>
              <a:gd name="connsiteX4" fmla="*/ 134708 w 825271"/>
              <a:gd name="connsiteY4" fmla="*/ 159705 h 1164395"/>
              <a:gd name="connsiteX5" fmla="*/ 113277 w 825271"/>
              <a:gd name="connsiteY5" fmla="*/ 207330 h 1164395"/>
              <a:gd name="connsiteX6" fmla="*/ 63270 w 825271"/>
              <a:gd name="connsiteY6" fmla="*/ 254955 h 1164395"/>
              <a:gd name="connsiteX7" fmla="*/ 32314 w 825271"/>
              <a:gd name="connsiteY7" fmla="*/ 335917 h 1164395"/>
              <a:gd name="connsiteX8" fmla="*/ 27552 w 825271"/>
              <a:gd name="connsiteY8" fmla="*/ 378780 h 1164395"/>
              <a:gd name="connsiteX9" fmla="*/ 6121 w 825271"/>
              <a:gd name="connsiteY9" fmla="*/ 445455 h 1164395"/>
              <a:gd name="connsiteX10" fmla="*/ 1358 w 825271"/>
              <a:gd name="connsiteY10" fmla="*/ 514511 h 1164395"/>
              <a:gd name="connsiteX11" fmla="*/ 3739 w 825271"/>
              <a:gd name="connsiteY11" fmla="*/ 554992 h 1164395"/>
              <a:gd name="connsiteX12" fmla="*/ 51365 w 825271"/>
              <a:gd name="connsiteY12" fmla="*/ 595474 h 1164395"/>
              <a:gd name="connsiteX13" fmla="*/ 56127 w 825271"/>
              <a:gd name="connsiteY13" fmla="*/ 657386 h 1164395"/>
              <a:gd name="connsiteX14" fmla="*/ 70414 w 825271"/>
              <a:gd name="connsiteY14" fmla="*/ 685961 h 1164395"/>
              <a:gd name="connsiteX15" fmla="*/ 151377 w 825271"/>
              <a:gd name="connsiteY15" fmla="*/ 724061 h 1164395"/>
              <a:gd name="connsiteX16" fmla="*/ 191858 w 825271"/>
              <a:gd name="connsiteY16" fmla="*/ 764542 h 1164395"/>
              <a:gd name="connsiteX17" fmla="*/ 215671 w 825271"/>
              <a:gd name="connsiteY17" fmla="*/ 828836 h 1164395"/>
              <a:gd name="connsiteX18" fmla="*/ 253771 w 825271"/>
              <a:gd name="connsiteY18" fmla="*/ 893131 h 1164395"/>
              <a:gd name="connsiteX19" fmla="*/ 277583 w 825271"/>
              <a:gd name="connsiteY19" fmla="*/ 952661 h 1164395"/>
              <a:gd name="connsiteX20" fmla="*/ 313302 w 825271"/>
              <a:gd name="connsiteY20" fmla="*/ 985999 h 1164395"/>
              <a:gd name="connsiteX21" fmla="*/ 294253 w 825271"/>
              <a:gd name="connsiteY21" fmla="*/ 1021717 h 1164395"/>
              <a:gd name="connsiteX22" fmla="*/ 341877 w 825271"/>
              <a:gd name="connsiteY22" fmla="*/ 1036005 h 1164395"/>
              <a:gd name="connsiteX23" fmla="*/ 363308 w 825271"/>
              <a:gd name="connsiteY23" fmla="*/ 1019336 h 1164395"/>
              <a:gd name="connsiteX24" fmla="*/ 379977 w 825271"/>
              <a:gd name="connsiteY24" fmla="*/ 1028861 h 1164395"/>
              <a:gd name="connsiteX25" fmla="*/ 379977 w 825271"/>
              <a:gd name="connsiteY25" fmla="*/ 1059817 h 1164395"/>
              <a:gd name="connsiteX26" fmla="*/ 356164 w 825271"/>
              <a:gd name="connsiteY26" fmla="*/ 1076486 h 1164395"/>
              <a:gd name="connsiteX27" fmla="*/ 337114 w 825271"/>
              <a:gd name="connsiteY27" fmla="*/ 1095536 h 1164395"/>
              <a:gd name="connsiteX28" fmla="*/ 341877 w 825271"/>
              <a:gd name="connsiteY28" fmla="*/ 1116967 h 1164395"/>
              <a:gd name="connsiteX29" fmla="*/ 399028 w 825271"/>
              <a:gd name="connsiteY29" fmla="*/ 1162212 h 1164395"/>
              <a:gd name="connsiteX30" fmla="*/ 434746 w 825271"/>
              <a:gd name="connsiteY30" fmla="*/ 1152686 h 1164395"/>
              <a:gd name="connsiteX31" fmla="*/ 472846 w 825271"/>
              <a:gd name="connsiteY31" fmla="*/ 1136017 h 1164395"/>
              <a:gd name="connsiteX32" fmla="*/ 494277 w 825271"/>
              <a:gd name="connsiteY32" fmla="*/ 1126492 h 1164395"/>
              <a:gd name="connsiteX33" fmla="*/ 584764 w 825271"/>
              <a:gd name="connsiteY33" fmla="*/ 1121730 h 1164395"/>
              <a:gd name="connsiteX34" fmla="*/ 596671 w 825271"/>
              <a:gd name="connsiteY34" fmla="*/ 1119349 h 1164395"/>
              <a:gd name="connsiteX35" fmla="*/ 606196 w 825271"/>
              <a:gd name="connsiteY35" fmla="*/ 1114586 h 1164395"/>
              <a:gd name="connsiteX36" fmla="*/ 613339 w 825271"/>
              <a:gd name="connsiteY36" fmla="*/ 1112205 h 1164395"/>
              <a:gd name="connsiteX37" fmla="*/ 618102 w 825271"/>
              <a:gd name="connsiteY37" fmla="*/ 1102680 h 1164395"/>
              <a:gd name="connsiteX38" fmla="*/ 620483 w 825271"/>
              <a:gd name="connsiteY38" fmla="*/ 1093155 h 1164395"/>
              <a:gd name="connsiteX39" fmla="*/ 608577 w 825271"/>
              <a:gd name="connsiteY39" fmla="*/ 1078867 h 1164395"/>
              <a:gd name="connsiteX40" fmla="*/ 603814 w 825271"/>
              <a:gd name="connsiteY40" fmla="*/ 1071724 h 1164395"/>
              <a:gd name="connsiteX41" fmla="*/ 601433 w 825271"/>
              <a:gd name="connsiteY41" fmla="*/ 1024099 h 1164395"/>
              <a:gd name="connsiteX42" fmla="*/ 603814 w 825271"/>
              <a:gd name="connsiteY42" fmla="*/ 1014574 h 1164395"/>
              <a:gd name="connsiteX43" fmla="*/ 608577 w 825271"/>
              <a:gd name="connsiteY43" fmla="*/ 1007430 h 1164395"/>
              <a:gd name="connsiteX44" fmla="*/ 618102 w 825271"/>
              <a:gd name="connsiteY44" fmla="*/ 988380 h 1164395"/>
              <a:gd name="connsiteX45" fmla="*/ 613339 w 825271"/>
              <a:gd name="connsiteY45" fmla="*/ 945517 h 1164395"/>
              <a:gd name="connsiteX46" fmla="*/ 606196 w 825271"/>
              <a:gd name="connsiteY46" fmla="*/ 933611 h 1164395"/>
              <a:gd name="connsiteX47" fmla="*/ 601433 w 825271"/>
              <a:gd name="connsiteY47" fmla="*/ 890749 h 1164395"/>
              <a:gd name="connsiteX48" fmla="*/ 603814 w 825271"/>
              <a:gd name="connsiteY48" fmla="*/ 850267 h 1164395"/>
              <a:gd name="connsiteX49" fmla="*/ 620483 w 825271"/>
              <a:gd name="connsiteY49" fmla="*/ 831217 h 1164395"/>
              <a:gd name="connsiteX50" fmla="*/ 627627 w 825271"/>
              <a:gd name="connsiteY50" fmla="*/ 826455 h 1164395"/>
              <a:gd name="connsiteX51" fmla="*/ 641914 w 825271"/>
              <a:gd name="connsiteY51" fmla="*/ 821692 h 1164395"/>
              <a:gd name="connsiteX52" fmla="*/ 653821 w 825271"/>
              <a:gd name="connsiteY52" fmla="*/ 814549 h 1164395"/>
              <a:gd name="connsiteX53" fmla="*/ 672871 w 825271"/>
              <a:gd name="connsiteY53" fmla="*/ 809786 h 1164395"/>
              <a:gd name="connsiteX54" fmla="*/ 680014 w 825271"/>
              <a:gd name="connsiteY54" fmla="*/ 807405 h 1164395"/>
              <a:gd name="connsiteX55" fmla="*/ 680014 w 825271"/>
              <a:gd name="connsiteY55" fmla="*/ 709774 h 1164395"/>
              <a:gd name="connsiteX56" fmla="*/ 663346 w 825271"/>
              <a:gd name="connsiteY56" fmla="*/ 697867 h 1164395"/>
              <a:gd name="connsiteX57" fmla="*/ 665727 w 825271"/>
              <a:gd name="connsiteY57" fmla="*/ 685961 h 1164395"/>
              <a:gd name="connsiteX58" fmla="*/ 682396 w 825271"/>
              <a:gd name="connsiteY58" fmla="*/ 688342 h 1164395"/>
              <a:gd name="connsiteX59" fmla="*/ 706208 w 825271"/>
              <a:gd name="connsiteY59" fmla="*/ 685961 h 1164395"/>
              <a:gd name="connsiteX60" fmla="*/ 713352 w 825271"/>
              <a:gd name="connsiteY60" fmla="*/ 678817 h 1164395"/>
              <a:gd name="connsiteX61" fmla="*/ 718114 w 825271"/>
              <a:gd name="connsiteY61" fmla="*/ 671674 h 1164395"/>
              <a:gd name="connsiteX62" fmla="*/ 737164 w 825271"/>
              <a:gd name="connsiteY62" fmla="*/ 662149 h 1164395"/>
              <a:gd name="connsiteX63" fmla="*/ 763358 w 825271"/>
              <a:gd name="connsiteY63" fmla="*/ 640717 h 1164395"/>
              <a:gd name="connsiteX64" fmla="*/ 782408 w 825271"/>
              <a:gd name="connsiteY64" fmla="*/ 635955 h 1164395"/>
              <a:gd name="connsiteX65" fmla="*/ 791933 w 825271"/>
              <a:gd name="connsiteY65" fmla="*/ 631192 h 1164395"/>
              <a:gd name="connsiteX66" fmla="*/ 808602 w 825271"/>
              <a:gd name="connsiteY66" fmla="*/ 626430 h 1164395"/>
              <a:gd name="connsiteX67" fmla="*/ 813364 w 825271"/>
              <a:gd name="connsiteY67" fmla="*/ 619286 h 1164395"/>
              <a:gd name="connsiteX68" fmla="*/ 820508 w 825271"/>
              <a:gd name="connsiteY68" fmla="*/ 612142 h 1164395"/>
              <a:gd name="connsiteX69" fmla="*/ 825271 w 825271"/>
              <a:gd name="connsiteY69" fmla="*/ 602617 h 1164395"/>
              <a:gd name="connsiteX70" fmla="*/ 820508 w 825271"/>
              <a:gd name="connsiteY70" fmla="*/ 593092 h 1164395"/>
              <a:gd name="connsiteX71" fmla="*/ 810983 w 825271"/>
              <a:gd name="connsiteY71" fmla="*/ 590711 h 1164395"/>
              <a:gd name="connsiteX72" fmla="*/ 799077 w 825271"/>
              <a:gd name="connsiteY72" fmla="*/ 588330 h 1164395"/>
              <a:gd name="connsiteX73" fmla="*/ 796696 w 825271"/>
              <a:gd name="connsiteY73" fmla="*/ 581186 h 1164395"/>
              <a:gd name="connsiteX74" fmla="*/ 791933 w 825271"/>
              <a:gd name="connsiteY74" fmla="*/ 574042 h 1164395"/>
              <a:gd name="connsiteX75" fmla="*/ 789552 w 825271"/>
              <a:gd name="connsiteY75" fmla="*/ 562136 h 1164395"/>
              <a:gd name="connsiteX76" fmla="*/ 787171 w 825271"/>
              <a:gd name="connsiteY76" fmla="*/ 554992 h 1164395"/>
              <a:gd name="connsiteX77" fmla="*/ 794314 w 825271"/>
              <a:gd name="connsiteY77" fmla="*/ 547849 h 1164395"/>
              <a:gd name="connsiteX78" fmla="*/ 780027 w 825271"/>
              <a:gd name="connsiteY78" fmla="*/ 538324 h 1164395"/>
              <a:gd name="connsiteX79" fmla="*/ 770502 w 825271"/>
              <a:gd name="connsiteY79" fmla="*/ 524036 h 1164395"/>
              <a:gd name="connsiteX80" fmla="*/ 765739 w 825271"/>
              <a:gd name="connsiteY80" fmla="*/ 504986 h 1164395"/>
              <a:gd name="connsiteX81" fmla="*/ 763358 w 825271"/>
              <a:gd name="connsiteY81" fmla="*/ 495461 h 1164395"/>
              <a:gd name="connsiteX82" fmla="*/ 758596 w 825271"/>
              <a:gd name="connsiteY82" fmla="*/ 481174 h 1164395"/>
              <a:gd name="connsiteX83" fmla="*/ 732402 w 825271"/>
              <a:gd name="connsiteY83" fmla="*/ 469267 h 1164395"/>
              <a:gd name="connsiteX84" fmla="*/ 718114 w 825271"/>
              <a:gd name="connsiteY84" fmla="*/ 464505 h 1164395"/>
              <a:gd name="connsiteX85" fmla="*/ 710971 w 825271"/>
              <a:gd name="connsiteY85" fmla="*/ 459742 h 1164395"/>
              <a:gd name="connsiteX86" fmla="*/ 684777 w 825271"/>
              <a:gd name="connsiteY86" fmla="*/ 450217 h 1164395"/>
              <a:gd name="connsiteX87" fmla="*/ 670489 w 825271"/>
              <a:gd name="connsiteY87" fmla="*/ 435930 h 1164395"/>
              <a:gd name="connsiteX88" fmla="*/ 663346 w 825271"/>
              <a:gd name="connsiteY88" fmla="*/ 428786 h 1164395"/>
              <a:gd name="connsiteX89" fmla="*/ 658583 w 825271"/>
              <a:gd name="connsiteY89" fmla="*/ 407355 h 1164395"/>
              <a:gd name="connsiteX90" fmla="*/ 656202 w 825271"/>
              <a:gd name="connsiteY90" fmla="*/ 397830 h 1164395"/>
              <a:gd name="connsiteX91" fmla="*/ 651439 w 825271"/>
              <a:gd name="connsiteY91" fmla="*/ 362111 h 1164395"/>
              <a:gd name="connsiteX92" fmla="*/ 637152 w 825271"/>
              <a:gd name="connsiteY92" fmla="*/ 333536 h 1164395"/>
              <a:gd name="connsiteX93" fmla="*/ 632389 w 825271"/>
              <a:gd name="connsiteY93" fmla="*/ 324011 h 1164395"/>
              <a:gd name="connsiteX94" fmla="*/ 627627 w 825271"/>
              <a:gd name="connsiteY94" fmla="*/ 312105 h 1164395"/>
              <a:gd name="connsiteX95" fmla="*/ 618102 w 825271"/>
              <a:gd name="connsiteY95" fmla="*/ 300199 h 1164395"/>
              <a:gd name="connsiteX96" fmla="*/ 615721 w 825271"/>
              <a:gd name="connsiteY96" fmla="*/ 293055 h 1164395"/>
              <a:gd name="connsiteX97" fmla="*/ 603814 w 825271"/>
              <a:gd name="connsiteY97" fmla="*/ 276386 h 1164395"/>
              <a:gd name="connsiteX98" fmla="*/ 589527 w 825271"/>
              <a:gd name="connsiteY98" fmla="*/ 254955 h 1164395"/>
              <a:gd name="connsiteX99" fmla="*/ 565714 w 825271"/>
              <a:gd name="connsiteY99" fmla="*/ 243049 h 1164395"/>
              <a:gd name="connsiteX100" fmla="*/ 546664 w 825271"/>
              <a:gd name="connsiteY100" fmla="*/ 233524 h 1164395"/>
              <a:gd name="connsiteX101" fmla="*/ 532377 w 825271"/>
              <a:gd name="connsiteY101" fmla="*/ 216855 h 1164395"/>
              <a:gd name="connsiteX102" fmla="*/ 522852 w 825271"/>
              <a:gd name="connsiteY102" fmla="*/ 195424 h 1164395"/>
              <a:gd name="connsiteX103" fmla="*/ 520471 w 825271"/>
              <a:gd name="connsiteY103" fmla="*/ 185899 h 1164395"/>
              <a:gd name="connsiteX104" fmla="*/ 513327 w 825271"/>
              <a:gd name="connsiteY104" fmla="*/ 173992 h 1164395"/>
              <a:gd name="connsiteX105" fmla="*/ 508564 w 825271"/>
              <a:gd name="connsiteY105" fmla="*/ 164467 h 1164395"/>
              <a:gd name="connsiteX106" fmla="*/ 506183 w 825271"/>
              <a:gd name="connsiteY106" fmla="*/ 157324 h 1164395"/>
              <a:gd name="connsiteX107" fmla="*/ 496658 w 825271"/>
              <a:gd name="connsiteY107" fmla="*/ 150180 h 1164395"/>
              <a:gd name="connsiteX108" fmla="*/ 475227 w 825271"/>
              <a:gd name="connsiteY108" fmla="*/ 138274 h 1164395"/>
              <a:gd name="connsiteX109" fmla="*/ 468083 w 825271"/>
              <a:gd name="connsiteY109" fmla="*/ 135892 h 1164395"/>
              <a:gd name="connsiteX110" fmla="*/ 451414 w 825271"/>
              <a:gd name="connsiteY110" fmla="*/ 133511 h 1164395"/>
              <a:gd name="connsiteX111" fmla="*/ 444271 w 825271"/>
              <a:gd name="connsiteY111" fmla="*/ 131130 h 1164395"/>
              <a:gd name="connsiteX112" fmla="*/ 437127 w 825271"/>
              <a:gd name="connsiteY112" fmla="*/ 123986 h 1164395"/>
              <a:gd name="connsiteX113" fmla="*/ 429983 w 825271"/>
              <a:gd name="connsiteY113" fmla="*/ 119224 h 1164395"/>
              <a:gd name="connsiteX114" fmla="*/ 427602 w 825271"/>
              <a:gd name="connsiteY114" fmla="*/ 112080 h 1164395"/>
              <a:gd name="connsiteX115" fmla="*/ 408552 w 825271"/>
              <a:gd name="connsiteY115" fmla="*/ 88267 h 1164395"/>
              <a:gd name="connsiteX116" fmla="*/ 403789 w 825271"/>
              <a:gd name="connsiteY116" fmla="*/ 81124 h 1164395"/>
              <a:gd name="connsiteX117" fmla="*/ 394264 w 825271"/>
              <a:gd name="connsiteY117" fmla="*/ 71599 h 1164395"/>
              <a:gd name="connsiteX118" fmla="*/ 389502 w 825271"/>
              <a:gd name="connsiteY118" fmla="*/ 64455 h 1164395"/>
              <a:gd name="connsiteX119" fmla="*/ 375214 w 825271"/>
              <a:gd name="connsiteY119" fmla="*/ 62074 h 1164395"/>
              <a:gd name="connsiteX120" fmla="*/ 349021 w 825271"/>
              <a:gd name="connsiteY120" fmla="*/ 57311 h 1164395"/>
              <a:gd name="connsiteX121" fmla="*/ 284727 w 825271"/>
              <a:gd name="connsiteY121" fmla="*/ 52549 h 1164395"/>
              <a:gd name="connsiteX122" fmla="*/ 282346 w 825271"/>
              <a:gd name="connsiteY122" fmla="*/ 43024 h 1164395"/>
              <a:gd name="connsiteX123" fmla="*/ 279964 w 825271"/>
              <a:gd name="connsiteY123" fmla="*/ 14449 h 1164395"/>
              <a:gd name="connsiteX124" fmla="*/ 272821 w 825271"/>
              <a:gd name="connsiteY124" fmla="*/ 12067 h 1164395"/>
              <a:gd name="connsiteX125" fmla="*/ 246627 w 825271"/>
              <a:gd name="connsiteY125" fmla="*/ 16830 h 1164395"/>
              <a:gd name="connsiteX126" fmla="*/ 234721 w 825271"/>
              <a:gd name="connsiteY126" fmla="*/ 23974 h 1164395"/>
              <a:gd name="connsiteX127" fmla="*/ 196621 w 825271"/>
              <a:gd name="connsiteY127" fmla="*/ 19211 h 1164395"/>
              <a:gd name="connsiteX128" fmla="*/ 189477 w 825271"/>
              <a:gd name="connsiteY128" fmla="*/ 14449 h 1164395"/>
              <a:gd name="connsiteX129" fmla="*/ 177571 w 825271"/>
              <a:gd name="connsiteY129" fmla="*/ 12067 h 1164395"/>
              <a:gd name="connsiteX130" fmla="*/ 170427 w 825271"/>
              <a:gd name="connsiteY130" fmla="*/ 9686 h 1164395"/>
              <a:gd name="connsiteX131" fmla="*/ 153758 w 825271"/>
              <a:gd name="connsiteY131" fmla="*/ 4924 h 1164395"/>
              <a:gd name="connsiteX132" fmla="*/ 156139 w 825271"/>
              <a:gd name="connsiteY132" fmla="*/ 161 h 1164395"/>
              <a:gd name="connsiteX0" fmla="*/ 156139 w 825271"/>
              <a:gd name="connsiteY0" fmla="*/ 161 h 1164395"/>
              <a:gd name="connsiteX1" fmla="*/ 148996 w 825271"/>
              <a:gd name="connsiteY1" fmla="*/ 12067 h 1164395"/>
              <a:gd name="connsiteX2" fmla="*/ 144233 w 825271"/>
              <a:gd name="connsiteY2" fmla="*/ 19211 h 1164395"/>
              <a:gd name="connsiteX3" fmla="*/ 153758 w 825271"/>
              <a:gd name="connsiteY3" fmla="*/ 112080 h 1164395"/>
              <a:gd name="connsiteX4" fmla="*/ 134708 w 825271"/>
              <a:gd name="connsiteY4" fmla="*/ 159705 h 1164395"/>
              <a:gd name="connsiteX5" fmla="*/ 113277 w 825271"/>
              <a:gd name="connsiteY5" fmla="*/ 207330 h 1164395"/>
              <a:gd name="connsiteX6" fmla="*/ 63270 w 825271"/>
              <a:gd name="connsiteY6" fmla="*/ 254955 h 1164395"/>
              <a:gd name="connsiteX7" fmla="*/ 32314 w 825271"/>
              <a:gd name="connsiteY7" fmla="*/ 335917 h 1164395"/>
              <a:gd name="connsiteX8" fmla="*/ 27552 w 825271"/>
              <a:gd name="connsiteY8" fmla="*/ 378780 h 1164395"/>
              <a:gd name="connsiteX9" fmla="*/ 6121 w 825271"/>
              <a:gd name="connsiteY9" fmla="*/ 445455 h 1164395"/>
              <a:gd name="connsiteX10" fmla="*/ 1358 w 825271"/>
              <a:gd name="connsiteY10" fmla="*/ 514511 h 1164395"/>
              <a:gd name="connsiteX11" fmla="*/ 3739 w 825271"/>
              <a:gd name="connsiteY11" fmla="*/ 554992 h 1164395"/>
              <a:gd name="connsiteX12" fmla="*/ 51365 w 825271"/>
              <a:gd name="connsiteY12" fmla="*/ 595474 h 1164395"/>
              <a:gd name="connsiteX13" fmla="*/ 56127 w 825271"/>
              <a:gd name="connsiteY13" fmla="*/ 657386 h 1164395"/>
              <a:gd name="connsiteX14" fmla="*/ 70414 w 825271"/>
              <a:gd name="connsiteY14" fmla="*/ 685961 h 1164395"/>
              <a:gd name="connsiteX15" fmla="*/ 151377 w 825271"/>
              <a:gd name="connsiteY15" fmla="*/ 724061 h 1164395"/>
              <a:gd name="connsiteX16" fmla="*/ 191858 w 825271"/>
              <a:gd name="connsiteY16" fmla="*/ 764542 h 1164395"/>
              <a:gd name="connsiteX17" fmla="*/ 215671 w 825271"/>
              <a:gd name="connsiteY17" fmla="*/ 828836 h 1164395"/>
              <a:gd name="connsiteX18" fmla="*/ 253771 w 825271"/>
              <a:gd name="connsiteY18" fmla="*/ 893131 h 1164395"/>
              <a:gd name="connsiteX19" fmla="*/ 277583 w 825271"/>
              <a:gd name="connsiteY19" fmla="*/ 952661 h 1164395"/>
              <a:gd name="connsiteX20" fmla="*/ 313302 w 825271"/>
              <a:gd name="connsiteY20" fmla="*/ 985999 h 1164395"/>
              <a:gd name="connsiteX21" fmla="*/ 294253 w 825271"/>
              <a:gd name="connsiteY21" fmla="*/ 1021717 h 1164395"/>
              <a:gd name="connsiteX22" fmla="*/ 341877 w 825271"/>
              <a:gd name="connsiteY22" fmla="*/ 1036005 h 1164395"/>
              <a:gd name="connsiteX23" fmla="*/ 363308 w 825271"/>
              <a:gd name="connsiteY23" fmla="*/ 1019336 h 1164395"/>
              <a:gd name="connsiteX24" fmla="*/ 379977 w 825271"/>
              <a:gd name="connsiteY24" fmla="*/ 1028861 h 1164395"/>
              <a:gd name="connsiteX25" fmla="*/ 379977 w 825271"/>
              <a:gd name="connsiteY25" fmla="*/ 1059817 h 1164395"/>
              <a:gd name="connsiteX26" fmla="*/ 356164 w 825271"/>
              <a:gd name="connsiteY26" fmla="*/ 1076486 h 1164395"/>
              <a:gd name="connsiteX27" fmla="*/ 337114 w 825271"/>
              <a:gd name="connsiteY27" fmla="*/ 1095536 h 1164395"/>
              <a:gd name="connsiteX28" fmla="*/ 341877 w 825271"/>
              <a:gd name="connsiteY28" fmla="*/ 1116967 h 1164395"/>
              <a:gd name="connsiteX29" fmla="*/ 399028 w 825271"/>
              <a:gd name="connsiteY29" fmla="*/ 1162212 h 1164395"/>
              <a:gd name="connsiteX30" fmla="*/ 434746 w 825271"/>
              <a:gd name="connsiteY30" fmla="*/ 1152686 h 1164395"/>
              <a:gd name="connsiteX31" fmla="*/ 472846 w 825271"/>
              <a:gd name="connsiteY31" fmla="*/ 1136017 h 1164395"/>
              <a:gd name="connsiteX32" fmla="*/ 510946 w 825271"/>
              <a:gd name="connsiteY32" fmla="*/ 1107442 h 1164395"/>
              <a:gd name="connsiteX33" fmla="*/ 584764 w 825271"/>
              <a:gd name="connsiteY33" fmla="*/ 1121730 h 1164395"/>
              <a:gd name="connsiteX34" fmla="*/ 596671 w 825271"/>
              <a:gd name="connsiteY34" fmla="*/ 1119349 h 1164395"/>
              <a:gd name="connsiteX35" fmla="*/ 606196 w 825271"/>
              <a:gd name="connsiteY35" fmla="*/ 1114586 h 1164395"/>
              <a:gd name="connsiteX36" fmla="*/ 613339 w 825271"/>
              <a:gd name="connsiteY36" fmla="*/ 1112205 h 1164395"/>
              <a:gd name="connsiteX37" fmla="*/ 618102 w 825271"/>
              <a:gd name="connsiteY37" fmla="*/ 1102680 h 1164395"/>
              <a:gd name="connsiteX38" fmla="*/ 620483 w 825271"/>
              <a:gd name="connsiteY38" fmla="*/ 1093155 h 1164395"/>
              <a:gd name="connsiteX39" fmla="*/ 608577 w 825271"/>
              <a:gd name="connsiteY39" fmla="*/ 1078867 h 1164395"/>
              <a:gd name="connsiteX40" fmla="*/ 603814 w 825271"/>
              <a:gd name="connsiteY40" fmla="*/ 1071724 h 1164395"/>
              <a:gd name="connsiteX41" fmla="*/ 601433 w 825271"/>
              <a:gd name="connsiteY41" fmla="*/ 1024099 h 1164395"/>
              <a:gd name="connsiteX42" fmla="*/ 603814 w 825271"/>
              <a:gd name="connsiteY42" fmla="*/ 1014574 h 1164395"/>
              <a:gd name="connsiteX43" fmla="*/ 608577 w 825271"/>
              <a:gd name="connsiteY43" fmla="*/ 1007430 h 1164395"/>
              <a:gd name="connsiteX44" fmla="*/ 618102 w 825271"/>
              <a:gd name="connsiteY44" fmla="*/ 988380 h 1164395"/>
              <a:gd name="connsiteX45" fmla="*/ 613339 w 825271"/>
              <a:gd name="connsiteY45" fmla="*/ 945517 h 1164395"/>
              <a:gd name="connsiteX46" fmla="*/ 606196 w 825271"/>
              <a:gd name="connsiteY46" fmla="*/ 933611 h 1164395"/>
              <a:gd name="connsiteX47" fmla="*/ 601433 w 825271"/>
              <a:gd name="connsiteY47" fmla="*/ 890749 h 1164395"/>
              <a:gd name="connsiteX48" fmla="*/ 603814 w 825271"/>
              <a:gd name="connsiteY48" fmla="*/ 850267 h 1164395"/>
              <a:gd name="connsiteX49" fmla="*/ 620483 w 825271"/>
              <a:gd name="connsiteY49" fmla="*/ 831217 h 1164395"/>
              <a:gd name="connsiteX50" fmla="*/ 627627 w 825271"/>
              <a:gd name="connsiteY50" fmla="*/ 826455 h 1164395"/>
              <a:gd name="connsiteX51" fmla="*/ 641914 w 825271"/>
              <a:gd name="connsiteY51" fmla="*/ 821692 h 1164395"/>
              <a:gd name="connsiteX52" fmla="*/ 653821 w 825271"/>
              <a:gd name="connsiteY52" fmla="*/ 814549 h 1164395"/>
              <a:gd name="connsiteX53" fmla="*/ 672871 w 825271"/>
              <a:gd name="connsiteY53" fmla="*/ 809786 h 1164395"/>
              <a:gd name="connsiteX54" fmla="*/ 680014 w 825271"/>
              <a:gd name="connsiteY54" fmla="*/ 807405 h 1164395"/>
              <a:gd name="connsiteX55" fmla="*/ 680014 w 825271"/>
              <a:gd name="connsiteY55" fmla="*/ 709774 h 1164395"/>
              <a:gd name="connsiteX56" fmla="*/ 663346 w 825271"/>
              <a:gd name="connsiteY56" fmla="*/ 697867 h 1164395"/>
              <a:gd name="connsiteX57" fmla="*/ 665727 w 825271"/>
              <a:gd name="connsiteY57" fmla="*/ 685961 h 1164395"/>
              <a:gd name="connsiteX58" fmla="*/ 682396 w 825271"/>
              <a:gd name="connsiteY58" fmla="*/ 688342 h 1164395"/>
              <a:gd name="connsiteX59" fmla="*/ 706208 w 825271"/>
              <a:gd name="connsiteY59" fmla="*/ 685961 h 1164395"/>
              <a:gd name="connsiteX60" fmla="*/ 713352 w 825271"/>
              <a:gd name="connsiteY60" fmla="*/ 678817 h 1164395"/>
              <a:gd name="connsiteX61" fmla="*/ 718114 w 825271"/>
              <a:gd name="connsiteY61" fmla="*/ 671674 h 1164395"/>
              <a:gd name="connsiteX62" fmla="*/ 737164 w 825271"/>
              <a:gd name="connsiteY62" fmla="*/ 662149 h 1164395"/>
              <a:gd name="connsiteX63" fmla="*/ 763358 w 825271"/>
              <a:gd name="connsiteY63" fmla="*/ 640717 h 1164395"/>
              <a:gd name="connsiteX64" fmla="*/ 782408 w 825271"/>
              <a:gd name="connsiteY64" fmla="*/ 635955 h 1164395"/>
              <a:gd name="connsiteX65" fmla="*/ 791933 w 825271"/>
              <a:gd name="connsiteY65" fmla="*/ 631192 h 1164395"/>
              <a:gd name="connsiteX66" fmla="*/ 808602 w 825271"/>
              <a:gd name="connsiteY66" fmla="*/ 626430 h 1164395"/>
              <a:gd name="connsiteX67" fmla="*/ 813364 w 825271"/>
              <a:gd name="connsiteY67" fmla="*/ 619286 h 1164395"/>
              <a:gd name="connsiteX68" fmla="*/ 820508 w 825271"/>
              <a:gd name="connsiteY68" fmla="*/ 612142 h 1164395"/>
              <a:gd name="connsiteX69" fmla="*/ 825271 w 825271"/>
              <a:gd name="connsiteY69" fmla="*/ 602617 h 1164395"/>
              <a:gd name="connsiteX70" fmla="*/ 820508 w 825271"/>
              <a:gd name="connsiteY70" fmla="*/ 593092 h 1164395"/>
              <a:gd name="connsiteX71" fmla="*/ 810983 w 825271"/>
              <a:gd name="connsiteY71" fmla="*/ 590711 h 1164395"/>
              <a:gd name="connsiteX72" fmla="*/ 799077 w 825271"/>
              <a:gd name="connsiteY72" fmla="*/ 588330 h 1164395"/>
              <a:gd name="connsiteX73" fmla="*/ 796696 w 825271"/>
              <a:gd name="connsiteY73" fmla="*/ 581186 h 1164395"/>
              <a:gd name="connsiteX74" fmla="*/ 791933 w 825271"/>
              <a:gd name="connsiteY74" fmla="*/ 574042 h 1164395"/>
              <a:gd name="connsiteX75" fmla="*/ 789552 w 825271"/>
              <a:gd name="connsiteY75" fmla="*/ 562136 h 1164395"/>
              <a:gd name="connsiteX76" fmla="*/ 787171 w 825271"/>
              <a:gd name="connsiteY76" fmla="*/ 554992 h 1164395"/>
              <a:gd name="connsiteX77" fmla="*/ 794314 w 825271"/>
              <a:gd name="connsiteY77" fmla="*/ 547849 h 1164395"/>
              <a:gd name="connsiteX78" fmla="*/ 780027 w 825271"/>
              <a:gd name="connsiteY78" fmla="*/ 538324 h 1164395"/>
              <a:gd name="connsiteX79" fmla="*/ 770502 w 825271"/>
              <a:gd name="connsiteY79" fmla="*/ 524036 h 1164395"/>
              <a:gd name="connsiteX80" fmla="*/ 765739 w 825271"/>
              <a:gd name="connsiteY80" fmla="*/ 504986 h 1164395"/>
              <a:gd name="connsiteX81" fmla="*/ 763358 w 825271"/>
              <a:gd name="connsiteY81" fmla="*/ 495461 h 1164395"/>
              <a:gd name="connsiteX82" fmla="*/ 758596 w 825271"/>
              <a:gd name="connsiteY82" fmla="*/ 481174 h 1164395"/>
              <a:gd name="connsiteX83" fmla="*/ 732402 w 825271"/>
              <a:gd name="connsiteY83" fmla="*/ 469267 h 1164395"/>
              <a:gd name="connsiteX84" fmla="*/ 718114 w 825271"/>
              <a:gd name="connsiteY84" fmla="*/ 464505 h 1164395"/>
              <a:gd name="connsiteX85" fmla="*/ 710971 w 825271"/>
              <a:gd name="connsiteY85" fmla="*/ 459742 h 1164395"/>
              <a:gd name="connsiteX86" fmla="*/ 684777 w 825271"/>
              <a:gd name="connsiteY86" fmla="*/ 450217 h 1164395"/>
              <a:gd name="connsiteX87" fmla="*/ 670489 w 825271"/>
              <a:gd name="connsiteY87" fmla="*/ 435930 h 1164395"/>
              <a:gd name="connsiteX88" fmla="*/ 663346 w 825271"/>
              <a:gd name="connsiteY88" fmla="*/ 428786 h 1164395"/>
              <a:gd name="connsiteX89" fmla="*/ 658583 w 825271"/>
              <a:gd name="connsiteY89" fmla="*/ 407355 h 1164395"/>
              <a:gd name="connsiteX90" fmla="*/ 656202 w 825271"/>
              <a:gd name="connsiteY90" fmla="*/ 397830 h 1164395"/>
              <a:gd name="connsiteX91" fmla="*/ 651439 w 825271"/>
              <a:gd name="connsiteY91" fmla="*/ 362111 h 1164395"/>
              <a:gd name="connsiteX92" fmla="*/ 637152 w 825271"/>
              <a:gd name="connsiteY92" fmla="*/ 333536 h 1164395"/>
              <a:gd name="connsiteX93" fmla="*/ 632389 w 825271"/>
              <a:gd name="connsiteY93" fmla="*/ 324011 h 1164395"/>
              <a:gd name="connsiteX94" fmla="*/ 627627 w 825271"/>
              <a:gd name="connsiteY94" fmla="*/ 312105 h 1164395"/>
              <a:gd name="connsiteX95" fmla="*/ 618102 w 825271"/>
              <a:gd name="connsiteY95" fmla="*/ 300199 h 1164395"/>
              <a:gd name="connsiteX96" fmla="*/ 615721 w 825271"/>
              <a:gd name="connsiteY96" fmla="*/ 293055 h 1164395"/>
              <a:gd name="connsiteX97" fmla="*/ 603814 w 825271"/>
              <a:gd name="connsiteY97" fmla="*/ 276386 h 1164395"/>
              <a:gd name="connsiteX98" fmla="*/ 589527 w 825271"/>
              <a:gd name="connsiteY98" fmla="*/ 254955 h 1164395"/>
              <a:gd name="connsiteX99" fmla="*/ 565714 w 825271"/>
              <a:gd name="connsiteY99" fmla="*/ 243049 h 1164395"/>
              <a:gd name="connsiteX100" fmla="*/ 546664 w 825271"/>
              <a:gd name="connsiteY100" fmla="*/ 233524 h 1164395"/>
              <a:gd name="connsiteX101" fmla="*/ 532377 w 825271"/>
              <a:gd name="connsiteY101" fmla="*/ 216855 h 1164395"/>
              <a:gd name="connsiteX102" fmla="*/ 522852 w 825271"/>
              <a:gd name="connsiteY102" fmla="*/ 195424 h 1164395"/>
              <a:gd name="connsiteX103" fmla="*/ 520471 w 825271"/>
              <a:gd name="connsiteY103" fmla="*/ 185899 h 1164395"/>
              <a:gd name="connsiteX104" fmla="*/ 513327 w 825271"/>
              <a:gd name="connsiteY104" fmla="*/ 173992 h 1164395"/>
              <a:gd name="connsiteX105" fmla="*/ 508564 w 825271"/>
              <a:gd name="connsiteY105" fmla="*/ 164467 h 1164395"/>
              <a:gd name="connsiteX106" fmla="*/ 506183 w 825271"/>
              <a:gd name="connsiteY106" fmla="*/ 157324 h 1164395"/>
              <a:gd name="connsiteX107" fmla="*/ 496658 w 825271"/>
              <a:gd name="connsiteY107" fmla="*/ 150180 h 1164395"/>
              <a:gd name="connsiteX108" fmla="*/ 475227 w 825271"/>
              <a:gd name="connsiteY108" fmla="*/ 138274 h 1164395"/>
              <a:gd name="connsiteX109" fmla="*/ 468083 w 825271"/>
              <a:gd name="connsiteY109" fmla="*/ 135892 h 1164395"/>
              <a:gd name="connsiteX110" fmla="*/ 451414 w 825271"/>
              <a:gd name="connsiteY110" fmla="*/ 133511 h 1164395"/>
              <a:gd name="connsiteX111" fmla="*/ 444271 w 825271"/>
              <a:gd name="connsiteY111" fmla="*/ 131130 h 1164395"/>
              <a:gd name="connsiteX112" fmla="*/ 437127 w 825271"/>
              <a:gd name="connsiteY112" fmla="*/ 123986 h 1164395"/>
              <a:gd name="connsiteX113" fmla="*/ 429983 w 825271"/>
              <a:gd name="connsiteY113" fmla="*/ 119224 h 1164395"/>
              <a:gd name="connsiteX114" fmla="*/ 427602 w 825271"/>
              <a:gd name="connsiteY114" fmla="*/ 112080 h 1164395"/>
              <a:gd name="connsiteX115" fmla="*/ 408552 w 825271"/>
              <a:gd name="connsiteY115" fmla="*/ 88267 h 1164395"/>
              <a:gd name="connsiteX116" fmla="*/ 403789 w 825271"/>
              <a:gd name="connsiteY116" fmla="*/ 81124 h 1164395"/>
              <a:gd name="connsiteX117" fmla="*/ 394264 w 825271"/>
              <a:gd name="connsiteY117" fmla="*/ 71599 h 1164395"/>
              <a:gd name="connsiteX118" fmla="*/ 389502 w 825271"/>
              <a:gd name="connsiteY118" fmla="*/ 64455 h 1164395"/>
              <a:gd name="connsiteX119" fmla="*/ 375214 w 825271"/>
              <a:gd name="connsiteY119" fmla="*/ 62074 h 1164395"/>
              <a:gd name="connsiteX120" fmla="*/ 349021 w 825271"/>
              <a:gd name="connsiteY120" fmla="*/ 57311 h 1164395"/>
              <a:gd name="connsiteX121" fmla="*/ 284727 w 825271"/>
              <a:gd name="connsiteY121" fmla="*/ 52549 h 1164395"/>
              <a:gd name="connsiteX122" fmla="*/ 282346 w 825271"/>
              <a:gd name="connsiteY122" fmla="*/ 43024 h 1164395"/>
              <a:gd name="connsiteX123" fmla="*/ 279964 w 825271"/>
              <a:gd name="connsiteY123" fmla="*/ 14449 h 1164395"/>
              <a:gd name="connsiteX124" fmla="*/ 272821 w 825271"/>
              <a:gd name="connsiteY124" fmla="*/ 12067 h 1164395"/>
              <a:gd name="connsiteX125" fmla="*/ 246627 w 825271"/>
              <a:gd name="connsiteY125" fmla="*/ 16830 h 1164395"/>
              <a:gd name="connsiteX126" fmla="*/ 234721 w 825271"/>
              <a:gd name="connsiteY126" fmla="*/ 23974 h 1164395"/>
              <a:gd name="connsiteX127" fmla="*/ 196621 w 825271"/>
              <a:gd name="connsiteY127" fmla="*/ 19211 h 1164395"/>
              <a:gd name="connsiteX128" fmla="*/ 189477 w 825271"/>
              <a:gd name="connsiteY128" fmla="*/ 14449 h 1164395"/>
              <a:gd name="connsiteX129" fmla="*/ 177571 w 825271"/>
              <a:gd name="connsiteY129" fmla="*/ 12067 h 1164395"/>
              <a:gd name="connsiteX130" fmla="*/ 170427 w 825271"/>
              <a:gd name="connsiteY130" fmla="*/ 9686 h 1164395"/>
              <a:gd name="connsiteX131" fmla="*/ 153758 w 825271"/>
              <a:gd name="connsiteY131" fmla="*/ 4924 h 1164395"/>
              <a:gd name="connsiteX132" fmla="*/ 156139 w 825271"/>
              <a:gd name="connsiteY132" fmla="*/ 161 h 1164395"/>
              <a:gd name="connsiteX0" fmla="*/ 156139 w 825271"/>
              <a:gd name="connsiteY0" fmla="*/ 161 h 1164395"/>
              <a:gd name="connsiteX1" fmla="*/ 148996 w 825271"/>
              <a:gd name="connsiteY1" fmla="*/ 12067 h 1164395"/>
              <a:gd name="connsiteX2" fmla="*/ 144233 w 825271"/>
              <a:gd name="connsiteY2" fmla="*/ 19211 h 1164395"/>
              <a:gd name="connsiteX3" fmla="*/ 153758 w 825271"/>
              <a:gd name="connsiteY3" fmla="*/ 112080 h 1164395"/>
              <a:gd name="connsiteX4" fmla="*/ 134708 w 825271"/>
              <a:gd name="connsiteY4" fmla="*/ 159705 h 1164395"/>
              <a:gd name="connsiteX5" fmla="*/ 113277 w 825271"/>
              <a:gd name="connsiteY5" fmla="*/ 207330 h 1164395"/>
              <a:gd name="connsiteX6" fmla="*/ 63270 w 825271"/>
              <a:gd name="connsiteY6" fmla="*/ 254955 h 1164395"/>
              <a:gd name="connsiteX7" fmla="*/ 32314 w 825271"/>
              <a:gd name="connsiteY7" fmla="*/ 335917 h 1164395"/>
              <a:gd name="connsiteX8" fmla="*/ 27552 w 825271"/>
              <a:gd name="connsiteY8" fmla="*/ 378780 h 1164395"/>
              <a:gd name="connsiteX9" fmla="*/ 6121 w 825271"/>
              <a:gd name="connsiteY9" fmla="*/ 445455 h 1164395"/>
              <a:gd name="connsiteX10" fmla="*/ 1358 w 825271"/>
              <a:gd name="connsiteY10" fmla="*/ 514511 h 1164395"/>
              <a:gd name="connsiteX11" fmla="*/ 3739 w 825271"/>
              <a:gd name="connsiteY11" fmla="*/ 554992 h 1164395"/>
              <a:gd name="connsiteX12" fmla="*/ 51365 w 825271"/>
              <a:gd name="connsiteY12" fmla="*/ 595474 h 1164395"/>
              <a:gd name="connsiteX13" fmla="*/ 56127 w 825271"/>
              <a:gd name="connsiteY13" fmla="*/ 657386 h 1164395"/>
              <a:gd name="connsiteX14" fmla="*/ 70414 w 825271"/>
              <a:gd name="connsiteY14" fmla="*/ 685961 h 1164395"/>
              <a:gd name="connsiteX15" fmla="*/ 151377 w 825271"/>
              <a:gd name="connsiteY15" fmla="*/ 724061 h 1164395"/>
              <a:gd name="connsiteX16" fmla="*/ 191858 w 825271"/>
              <a:gd name="connsiteY16" fmla="*/ 764542 h 1164395"/>
              <a:gd name="connsiteX17" fmla="*/ 215671 w 825271"/>
              <a:gd name="connsiteY17" fmla="*/ 828836 h 1164395"/>
              <a:gd name="connsiteX18" fmla="*/ 253771 w 825271"/>
              <a:gd name="connsiteY18" fmla="*/ 893131 h 1164395"/>
              <a:gd name="connsiteX19" fmla="*/ 277583 w 825271"/>
              <a:gd name="connsiteY19" fmla="*/ 952661 h 1164395"/>
              <a:gd name="connsiteX20" fmla="*/ 313302 w 825271"/>
              <a:gd name="connsiteY20" fmla="*/ 985999 h 1164395"/>
              <a:gd name="connsiteX21" fmla="*/ 294253 w 825271"/>
              <a:gd name="connsiteY21" fmla="*/ 1021717 h 1164395"/>
              <a:gd name="connsiteX22" fmla="*/ 341877 w 825271"/>
              <a:gd name="connsiteY22" fmla="*/ 1036005 h 1164395"/>
              <a:gd name="connsiteX23" fmla="*/ 363308 w 825271"/>
              <a:gd name="connsiteY23" fmla="*/ 1019336 h 1164395"/>
              <a:gd name="connsiteX24" fmla="*/ 379977 w 825271"/>
              <a:gd name="connsiteY24" fmla="*/ 1028861 h 1164395"/>
              <a:gd name="connsiteX25" fmla="*/ 379977 w 825271"/>
              <a:gd name="connsiteY25" fmla="*/ 1059817 h 1164395"/>
              <a:gd name="connsiteX26" fmla="*/ 356164 w 825271"/>
              <a:gd name="connsiteY26" fmla="*/ 1076486 h 1164395"/>
              <a:gd name="connsiteX27" fmla="*/ 337114 w 825271"/>
              <a:gd name="connsiteY27" fmla="*/ 1095536 h 1164395"/>
              <a:gd name="connsiteX28" fmla="*/ 341877 w 825271"/>
              <a:gd name="connsiteY28" fmla="*/ 1116967 h 1164395"/>
              <a:gd name="connsiteX29" fmla="*/ 399028 w 825271"/>
              <a:gd name="connsiteY29" fmla="*/ 1162212 h 1164395"/>
              <a:gd name="connsiteX30" fmla="*/ 434746 w 825271"/>
              <a:gd name="connsiteY30" fmla="*/ 1152686 h 1164395"/>
              <a:gd name="connsiteX31" fmla="*/ 472846 w 825271"/>
              <a:gd name="connsiteY31" fmla="*/ 1136017 h 1164395"/>
              <a:gd name="connsiteX32" fmla="*/ 508565 w 825271"/>
              <a:gd name="connsiteY32" fmla="*/ 1116967 h 1164395"/>
              <a:gd name="connsiteX33" fmla="*/ 584764 w 825271"/>
              <a:gd name="connsiteY33" fmla="*/ 1121730 h 1164395"/>
              <a:gd name="connsiteX34" fmla="*/ 596671 w 825271"/>
              <a:gd name="connsiteY34" fmla="*/ 1119349 h 1164395"/>
              <a:gd name="connsiteX35" fmla="*/ 606196 w 825271"/>
              <a:gd name="connsiteY35" fmla="*/ 1114586 h 1164395"/>
              <a:gd name="connsiteX36" fmla="*/ 613339 w 825271"/>
              <a:gd name="connsiteY36" fmla="*/ 1112205 h 1164395"/>
              <a:gd name="connsiteX37" fmla="*/ 618102 w 825271"/>
              <a:gd name="connsiteY37" fmla="*/ 1102680 h 1164395"/>
              <a:gd name="connsiteX38" fmla="*/ 620483 w 825271"/>
              <a:gd name="connsiteY38" fmla="*/ 1093155 h 1164395"/>
              <a:gd name="connsiteX39" fmla="*/ 608577 w 825271"/>
              <a:gd name="connsiteY39" fmla="*/ 1078867 h 1164395"/>
              <a:gd name="connsiteX40" fmla="*/ 603814 w 825271"/>
              <a:gd name="connsiteY40" fmla="*/ 1071724 h 1164395"/>
              <a:gd name="connsiteX41" fmla="*/ 601433 w 825271"/>
              <a:gd name="connsiteY41" fmla="*/ 1024099 h 1164395"/>
              <a:gd name="connsiteX42" fmla="*/ 603814 w 825271"/>
              <a:gd name="connsiteY42" fmla="*/ 1014574 h 1164395"/>
              <a:gd name="connsiteX43" fmla="*/ 608577 w 825271"/>
              <a:gd name="connsiteY43" fmla="*/ 1007430 h 1164395"/>
              <a:gd name="connsiteX44" fmla="*/ 618102 w 825271"/>
              <a:gd name="connsiteY44" fmla="*/ 988380 h 1164395"/>
              <a:gd name="connsiteX45" fmla="*/ 613339 w 825271"/>
              <a:gd name="connsiteY45" fmla="*/ 945517 h 1164395"/>
              <a:gd name="connsiteX46" fmla="*/ 606196 w 825271"/>
              <a:gd name="connsiteY46" fmla="*/ 933611 h 1164395"/>
              <a:gd name="connsiteX47" fmla="*/ 601433 w 825271"/>
              <a:gd name="connsiteY47" fmla="*/ 890749 h 1164395"/>
              <a:gd name="connsiteX48" fmla="*/ 603814 w 825271"/>
              <a:gd name="connsiteY48" fmla="*/ 850267 h 1164395"/>
              <a:gd name="connsiteX49" fmla="*/ 620483 w 825271"/>
              <a:gd name="connsiteY49" fmla="*/ 831217 h 1164395"/>
              <a:gd name="connsiteX50" fmla="*/ 627627 w 825271"/>
              <a:gd name="connsiteY50" fmla="*/ 826455 h 1164395"/>
              <a:gd name="connsiteX51" fmla="*/ 641914 w 825271"/>
              <a:gd name="connsiteY51" fmla="*/ 821692 h 1164395"/>
              <a:gd name="connsiteX52" fmla="*/ 653821 w 825271"/>
              <a:gd name="connsiteY52" fmla="*/ 814549 h 1164395"/>
              <a:gd name="connsiteX53" fmla="*/ 672871 w 825271"/>
              <a:gd name="connsiteY53" fmla="*/ 809786 h 1164395"/>
              <a:gd name="connsiteX54" fmla="*/ 680014 w 825271"/>
              <a:gd name="connsiteY54" fmla="*/ 807405 h 1164395"/>
              <a:gd name="connsiteX55" fmla="*/ 680014 w 825271"/>
              <a:gd name="connsiteY55" fmla="*/ 709774 h 1164395"/>
              <a:gd name="connsiteX56" fmla="*/ 663346 w 825271"/>
              <a:gd name="connsiteY56" fmla="*/ 697867 h 1164395"/>
              <a:gd name="connsiteX57" fmla="*/ 665727 w 825271"/>
              <a:gd name="connsiteY57" fmla="*/ 685961 h 1164395"/>
              <a:gd name="connsiteX58" fmla="*/ 682396 w 825271"/>
              <a:gd name="connsiteY58" fmla="*/ 688342 h 1164395"/>
              <a:gd name="connsiteX59" fmla="*/ 706208 w 825271"/>
              <a:gd name="connsiteY59" fmla="*/ 685961 h 1164395"/>
              <a:gd name="connsiteX60" fmla="*/ 713352 w 825271"/>
              <a:gd name="connsiteY60" fmla="*/ 678817 h 1164395"/>
              <a:gd name="connsiteX61" fmla="*/ 718114 w 825271"/>
              <a:gd name="connsiteY61" fmla="*/ 671674 h 1164395"/>
              <a:gd name="connsiteX62" fmla="*/ 737164 w 825271"/>
              <a:gd name="connsiteY62" fmla="*/ 662149 h 1164395"/>
              <a:gd name="connsiteX63" fmla="*/ 763358 w 825271"/>
              <a:gd name="connsiteY63" fmla="*/ 640717 h 1164395"/>
              <a:gd name="connsiteX64" fmla="*/ 782408 w 825271"/>
              <a:gd name="connsiteY64" fmla="*/ 635955 h 1164395"/>
              <a:gd name="connsiteX65" fmla="*/ 791933 w 825271"/>
              <a:gd name="connsiteY65" fmla="*/ 631192 h 1164395"/>
              <a:gd name="connsiteX66" fmla="*/ 808602 w 825271"/>
              <a:gd name="connsiteY66" fmla="*/ 626430 h 1164395"/>
              <a:gd name="connsiteX67" fmla="*/ 813364 w 825271"/>
              <a:gd name="connsiteY67" fmla="*/ 619286 h 1164395"/>
              <a:gd name="connsiteX68" fmla="*/ 820508 w 825271"/>
              <a:gd name="connsiteY68" fmla="*/ 612142 h 1164395"/>
              <a:gd name="connsiteX69" fmla="*/ 825271 w 825271"/>
              <a:gd name="connsiteY69" fmla="*/ 602617 h 1164395"/>
              <a:gd name="connsiteX70" fmla="*/ 820508 w 825271"/>
              <a:gd name="connsiteY70" fmla="*/ 593092 h 1164395"/>
              <a:gd name="connsiteX71" fmla="*/ 810983 w 825271"/>
              <a:gd name="connsiteY71" fmla="*/ 590711 h 1164395"/>
              <a:gd name="connsiteX72" fmla="*/ 799077 w 825271"/>
              <a:gd name="connsiteY72" fmla="*/ 588330 h 1164395"/>
              <a:gd name="connsiteX73" fmla="*/ 796696 w 825271"/>
              <a:gd name="connsiteY73" fmla="*/ 581186 h 1164395"/>
              <a:gd name="connsiteX74" fmla="*/ 791933 w 825271"/>
              <a:gd name="connsiteY74" fmla="*/ 574042 h 1164395"/>
              <a:gd name="connsiteX75" fmla="*/ 789552 w 825271"/>
              <a:gd name="connsiteY75" fmla="*/ 562136 h 1164395"/>
              <a:gd name="connsiteX76" fmla="*/ 787171 w 825271"/>
              <a:gd name="connsiteY76" fmla="*/ 554992 h 1164395"/>
              <a:gd name="connsiteX77" fmla="*/ 794314 w 825271"/>
              <a:gd name="connsiteY77" fmla="*/ 547849 h 1164395"/>
              <a:gd name="connsiteX78" fmla="*/ 780027 w 825271"/>
              <a:gd name="connsiteY78" fmla="*/ 538324 h 1164395"/>
              <a:gd name="connsiteX79" fmla="*/ 770502 w 825271"/>
              <a:gd name="connsiteY79" fmla="*/ 524036 h 1164395"/>
              <a:gd name="connsiteX80" fmla="*/ 765739 w 825271"/>
              <a:gd name="connsiteY80" fmla="*/ 504986 h 1164395"/>
              <a:gd name="connsiteX81" fmla="*/ 763358 w 825271"/>
              <a:gd name="connsiteY81" fmla="*/ 495461 h 1164395"/>
              <a:gd name="connsiteX82" fmla="*/ 758596 w 825271"/>
              <a:gd name="connsiteY82" fmla="*/ 481174 h 1164395"/>
              <a:gd name="connsiteX83" fmla="*/ 732402 w 825271"/>
              <a:gd name="connsiteY83" fmla="*/ 469267 h 1164395"/>
              <a:gd name="connsiteX84" fmla="*/ 718114 w 825271"/>
              <a:gd name="connsiteY84" fmla="*/ 464505 h 1164395"/>
              <a:gd name="connsiteX85" fmla="*/ 710971 w 825271"/>
              <a:gd name="connsiteY85" fmla="*/ 459742 h 1164395"/>
              <a:gd name="connsiteX86" fmla="*/ 684777 w 825271"/>
              <a:gd name="connsiteY86" fmla="*/ 450217 h 1164395"/>
              <a:gd name="connsiteX87" fmla="*/ 670489 w 825271"/>
              <a:gd name="connsiteY87" fmla="*/ 435930 h 1164395"/>
              <a:gd name="connsiteX88" fmla="*/ 663346 w 825271"/>
              <a:gd name="connsiteY88" fmla="*/ 428786 h 1164395"/>
              <a:gd name="connsiteX89" fmla="*/ 658583 w 825271"/>
              <a:gd name="connsiteY89" fmla="*/ 407355 h 1164395"/>
              <a:gd name="connsiteX90" fmla="*/ 656202 w 825271"/>
              <a:gd name="connsiteY90" fmla="*/ 397830 h 1164395"/>
              <a:gd name="connsiteX91" fmla="*/ 651439 w 825271"/>
              <a:gd name="connsiteY91" fmla="*/ 362111 h 1164395"/>
              <a:gd name="connsiteX92" fmla="*/ 637152 w 825271"/>
              <a:gd name="connsiteY92" fmla="*/ 333536 h 1164395"/>
              <a:gd name="connsiteX93" fmla="*/ 632389 w 825271"/>
              <a:gd name="connsiteY93" fmla="*/ 324011 h 1164395"/>
              <a:gd name="connsiteX94" fmla="*/ 627627 w 825271"/>
              <a:gd name="connsiteY94" fmla="*/ 312105 h 1164395"/>
              <a:gd name="connsiteX95" fmla="*/ 618102 w 825271"/>
              <a:gd name="connsiteY95" fmla="*/ 300199 h 1164395"/>
              <a:gd name="connsiteX96" fmla="*/ 615721 w 825271"/>
              <a:gd name="connsiteY96" fmla="*/ 293055 h 1164395"/>
              <a:gd name="connsiteX97" fmla="*/ 603814 w 825271"/>
              <a:gd name="connsiteY97" fmla="*/ 276386 h 1164395"/>
              <a:gd name="connsiteX98" fmla="*/ 589527 w 825271"/>
              <a:gd name="connsiteY98" fmla="*/ 254955 h 1164395"/>
              <a:gd name="connsiteX99" fmla="*/ 565714 w 825271"/>
              <a:gd name="connsiteY99" fmla="*/ 243049 h 1164395"/>
              <a:gd name="connsiteX100" fmla="*/ 546664 w 825271"/>
              <a:gd name="connsiteY100" fmla="*/ 233524 h 1164395"/>
              <a:gd name="connsiteX101" fmla="*/ 532377 w 825271"/>
              <a:gd name="connsiteY101" fmla="*/ 216855 h 1164395"/>
              <a:gd name="connsiteX102" fmla="*/ 522852 w 825271"/>
              <a:gd name="connsiteY102" fmla="*/ 195424 h 1164395"/>
              <a:gd name="connsiteX103" fmla="*/ 520471 w 825271"/>
              <a:gd name="connsiteY103" fmla="*/ 185899 h 1164395"/>
              <a:gd name="connsiteX104" fmla="*/ 513327 w 825271"/>
              <a:gd name="connsiteY104" fmla="*/ 173992 h 1164395"/>
              <a:gd name="connsiteX105" fmla="*/ 508564 w 825271"/>
              <a:gd name="connsiteY105" fmla="*/ 164467 h 1164395"/>
              <a:gd name="connsiteX106" fmla="*/ 506183 w 825271"/>
              <a:gd name="connsiteY106" fmla="*/ 157324 h 1164395"/>
              <a:gd name="connsiteX107" fmla="*/ 496658 w 825271"/>
              <a:gd name="connsiteY107" fmla="*/ 150180 h 1164395"/>
              <a:gd name="connsiteX108" fmla="*/ 475227 w 825271"/>
              <a:gd name="connsiteY108" fmla="*/ 138274 h 1164395"/>
              <a:gd name="connsiteX109" fmla="*/ 468083 w 825271"/>
              <a:gd name="connsiteY109" fmla="*/ 135892 h 1164395"/>
              <a:gd name="connsiteX110" fmla="*/ 451414 w 825271"/>
              <a:gd name="connsiteY110" fmla="*/ 133511 h 1164395"/>
              <a:gd name="connsiteX111" fmla="*/ 444271 w 825271"/>
              <a:gd name="connsiteY111" fmla="*/ 131130 h 1164395"/>
              <a:gd name="connsiteX112" fmla="*/ 437127 w 825271"/>
              <a:gd name="connsiteY112" fmla="*/ 123986 h 1164395"/>
              <a:gd name="connsiteX113" fmla="*/ 429983 w 825271"/>
              <a:gd name="connsiteY113" fmla="*/ 119224 h 1164395"/>
              <a:gd name="connsiteX114" fmla="*/ 427602 w 825271"/>
              <a:gd name="connsiteY114" fmla="*/ 112080 h 1164395"/>
              <a:gd name="connsiteX115" fmla="*/ 408552 w 825271"/>
              <a:gd name="connsiteY115" fmla="*/ 88267 h 1164395"/>
              <a:gd name="connsiteX116" fmla="*/ 403789 w 825271"/>
              <a:gd name="connsiteY116" fmla="*/ 81124 h 1164395"/>
              <a:gd name="connsiteX117" fmla="*/ 394264 w 825271"/>
              <a:gd name="connsiteY117" fmla="*/ 71599 h 1164395"/>
              <a:gd name="connsiteX118" fmla="*/ 389502 w 825271"/>
              <a:gd name="connsiteY118" fmla="*/ 64455 h 1164395"/>
              <a:gd name="connsiteX119" fmla="*/ 375214 w 825271"/>
              <a:gd name="connsiteY119" fmla="*/ 62074 h 1164395"/>
              <a:gd name="connsiteX120" fmla="*/ 349021 w 825271"/>
              <a:gd name="connsiteY120" fmla="*/ 57311 h 1164395"/>
              <a:gd name="connsiteX121" fmla="*/ 284727 w 825271"/>
              <a:gd name="connsiteY121" fmla="*/ 52549 h 1164395"/>
              <a:gd name="connsiteX122" fmla="*/ 282346 w 825271"/>
              <a:gd name="connsiteY122" fmla="*/ 43024 h 1164395"/>
              <a:gd name="connsiteX123" fmla="*/ 279964 w 825271"/>
              <a:gd name="connsiteY123" fmla="*/ 14449 h 1164395"/>
              <a:gd name="connsiteX124" fmla="*/ 272821 w 825271"/>
              <a:gd name="connsiteY124" fmla="*/ 12067 h 1164395"/>
              <a:gd name="connsiteX125" fmla="*/ 246627 w 825271"/>
              <a:gd name="connsiteY125" fmla="*/ 16830 h 1164395"/>
              <a:gd name="connsiteX126" fmla="*/ 234721 w 825271"/>
              <a:gd name="connsiteY126" fmla="*/ 23974 h 1164395"/>
              <a:gd name="connsiteX127" fmla="*/ 196621 w 825271"/>
              <a:gd name="connsiteY127" fmla="*/ 19211 h 1164395"/>
              <a:gd name="connsiteX128" fmla="*/ 189477 w 825271"/>
              <a:gd name="connsiteY128" fmla="*/ 14449 h 1164395"/>
              <a:gd name="connsiteX129" fmla="*/ 177571 w 825271"/>
              <a:gd name="connsiteY129" fmla="*/ 12067 h 1164395"/>
              <a:gd name="connsiteX130" fmla="*/ 170427 w 825271"/>
              <a:gd name="connsiteY130" fmla="*/ 9686 h 1164395"/>
              <a:gd name="connsiteX131" fmla="*/ 153758 w 825271"/>
              <a:gd name="connsiteY131" fmla="*/ 4924 h 1164395"/>
              <a:gd name="connsiteX132" fmla="*/ 156139 w 825271"/>
              <a:gd name="connsiteY132" fmla="*/ 161 h 1164395"/>
              <a:gd name="connsiteX0" fmla="*/ 156139 w 825271"/>
              <a:gd name="connsiteY0" fmla="*/ 161 h 1164395"/>
              <a:gd name="connsiteX1" fmla="*/ 148996 w 825271"/>
              <a:gd name="connsiteY1" fmla="*/ 12067 h 1164395"/>
              <a:gd name="connsiteX2" fmla="*/ 144233 w 825271"/>
              <a:gd name="connsiteY2" fmla="*/ 19211 h 1164395"/>
              <a:gd name="connsiteX3" fmla="*/ 153758 w 825271"/>
              <a:gd name="connsiteY3" fmla="*/ 112080 h 1164395"/>
              <a:gd name="connsiteX4" fmla="*/ 134708 w 825271"/>
              <a:gd name="connsiteY4" fmla="*/ 159705 h 1164395"/>
              <a:gd name="connsiteX5" fmla="*/ 113277 w 825271"/>
              <a:gd name="connsiteY5" fmla="*/ 207330 h 1164395"/>
              <a:gd name="connsiteX6" fmla="*/ 63270 w 825271"/>
              <a:gd name="connsiteY6" fmla="*/ 254955 h 1164395"/>
              <a:gd name="connsiteX7" fmla="*/ 32314 w 825271"/>
              <a:gd name="connsiteY7" fmla="*/ 335917 h 1164395"/>
              <a:gd name="connsiteX8" fmla="*/ 27552 w 825271"/>
              <a:gd name="connsiteY8" fmla="*/ 378780 h 1164395"/>
              <a:gd name="connsiteX9" fmla="*/ 6121 w 825271"/>
              <a:gd name="connsiteY9" fmla="*/ 445455 h 1164395"/>
              <a:gd name="connsiteX10" fmla="*/ 1358 w 825271"/>
              <a:gd name="connsiteY10" fmla="*/ 514511 h 1164395"/>
              <a:gd name="connsiteX11" fmla="*/ 3739 w 825271"/>
              <a:gd name="connsiteY11" fmla="*/ 554992 h 1164395"/>
              <a:gd name="connsiteX12" fmla="*/ 51365 w 825271"/>
              <a:gd name="connsiteY12" fmla="*/ 595474 h 1164395"/>
              <a:gd name="connsiteX13" fmla="*/ 56127 w 825271"/>
              <a:gd name="connsiteY13" fmla="*/ 657386 h 1164395"/>
              <a:gd name="connsiteX14" fmla="*/ 70414 w 825271"/>
              <a:gd name="connsiteY14" fmla="*/ 685961 h 1164395"/>
              <a:gd name="connsiteX15" fmla="*/ 151377 w 825271"/>
              <a:gd name="connsiteY15" fmla="*/ 724061 h 1164395"/>
              <a:gd name="connsiteX16" fmla="*/ 191858 w 825271"/>
              <a:gd name="connsiteY16" fmla="*/ 764542 h 1164395"/>
              <a:gd name="connsiteX17" fmla="*/ 215671 w 825271"/>
              <a:gd name="connsiteY17" fmla="*/ 828836 h 1164395"/>
              <a:gd name="connsiteX18" fmla="*/ 253771 w 825271"/>
              <a:gd name="connsiteY18" fmla="*/ 893131 h 1164395"/>
              <a:gd name="connsiteX19" fmla="*/ 277583 w 825271"/>
              <a:gd name="connsiteY19" fmla="*/ 952661 h 1164395"/>
              <a:gd name="connsiteX20" fmla="*/ 313302 w 825271"/>
              <a:gd name="connsiteY20" fmla="*/ 985999 h 1164395"/>
              <a:gd name="connsiteX21" fmla="*/ 294253 w 825271"/>
              <a:gd name="connsiteY21" fmla="*/ 1021717 h 1164395"/>
              <a:gd name="connsiteX22" fmla="*/ 341877 w 825271"/>
              <a:gd name="connsiteY22" fmla="*/ 1036005 h 1164395"/>
              <a:gd name="connsiteX23" fmla="*/ 363308 w 825271"/>
              <a:gd name="connsiteY23" fmla="*/ 1019336 h 1164395"/>
              <a:gd name="connsiteX24" fmla="*/ 379977 w 825271"/>
              <a:gd name="connsiteY24" fmla="*/ 1028861 h 1164395"/>
              <a:gd name="connsiteX25" fmla="*/ 379977 w 825271"/>
              <a:gd name="connsiteY25" fmla="*/ 1059817 h 1164395"/>
              <a:gd name="connsiteX26" fmla="*/ 356164 w 825271"/>
              <a:gd name="connsiteY26" fmla="*/ 1076486 h 1164395"/>
              <a:gd name="connsiteX27" fmla="*/ 337114 w 825271"/>
              <a:gd name="connsiteY27" fmla="*/ 1095536 h 1164395"/>
              <a:gd name="connsiteX28" fmla="*/ 341877 w 825271"/>
              <a:gd name="connsiteY28" fmla="*/ 1116967 h 1164395"/>
              <a:gd name="connsiteX29" fmla="*/ 399028 w 825271"/>
              <a:gd name="connsiteY29" fmla="*/ 1162212 h 1164395"/>
              <a:gd name="connsiteX30" fmla="*/ 434746 w 825271"/>
              <a:gd name="connsiteY30" fmla="*/ 1152686 h 1164395"/>
              <a:gd name="connsiteX31" fmla="*/ 472846 w 825271"/>
              <a:gd name="connsiteY31" fmla="*/ 1136017 h 1164395"/>
              <a:gd name="connsiteX32" fmla="*/ 508565 w 825271"/>
              <a:gd name="connsiteY32" fmla="*/ 1116967 h 1164395"/>
              <a:gd name="connsiteX33" fmla="*/ 584764 w 825271"/>
              <a:gd name="connsiteY33" fmla="*/ 1121730 h 1164395"/>
              <a:gd name="connsiteX34" fmla="*/ 596671 w 825271"/>
              <a:gd name="connsiteY34" fmla="*/ 1119349 h 1164395"/>
              <a:gd name="connsiteX35" fmla="*/ 606196 w 825271"/>
              <a:gd name="connsiteY35" fmla="*/ 1114586 h 1164395"/>
              <a:gd name="connsiteX36" fmla="*/ 618102 w 825271"/>
              <a:gd name="connsiteY36" fmla="*/ 1102680 h 1164395"/>
              <a:gd name="connsiteX37" fmla="*/ 620483 w 825271"/>
              <a:gd name="connsiteY37" fmla="*/ 1093155 h 1164395"/>
              <a:gd name="connsiteX38" fmla="*/ 608577 w 825271"/>
              <a:gd name="connsiteY38" fmla="*/ 1078867 h 1164395"/>
              <a:gd name="connsiteX39" fmla="*/ 603814 w 825271"/>
              <a:gd name="connsiteY39" fmla="*/ 1071724 h 1164395"/>
              <a:gd name="connsiteX40" fmla="*/ 601433 w 825271"/>
              <a:gd name="connsiteY40" fmla="*/ 1024099 h 1164395"/>
              <a:gd name="connsiteX41" fmla="*/ 603814 w 825271"/>
              <a:gd name="connsiteY41" fmla="*/ 1014574 h 1164395"/>
              <a:gd name="connsiteX42" fmla="*/ 608577 w 825271"/>
              <a:gd name="connsiteY42" fmla="*/ 1007430 h 1164395"/>
              <a:gd name="connsiteX43" fmla="*/ 618102 w 825271"/>
              <a:gd name="connsiteY43" fmla="*/ 988380 h 1164395"/>
              <a:gd name="connsiteX44" fmla="*/ 613339 w 825271"/>
              <a:gd name="connsiteY44" fmla="*/ 945517 h 1164395"/>
              <a:gd name="connsiteX45" fmla="*/ 606196 w 825271"/>
              <a:gd name="connsiteY45" fmla="*/ 933611 h 1164395"/>
              <a:gd name="connsiteX46" fmla="*/ 601433 w 825271"/>
              <a:gd name="connsiteY46" fmla="*/ 890749 h 1164395"/>
              <a:gd name="connsiteX47" fmla="*/ 603814 w 825271"/>
              <a:gd name="connsiteY47" fmla="*/ 850267 h 1164395"/>
              <a:gd name="connsiteX48" fmla="*/ 620483 w 825271"/>
              <a:gd name="connsiteY48" fmla="*/ 831217 h 1164395"/>
              <a:gd name="connsiteX49" fmla="*/ 627627 w 825271"/>
              <a:gd name="connsiteY49" fmla="*/ 826455 h 1164395"/>
              <a:gd name="connsiteX50" fmla="*/ 641914 w 825271"/>
              <a:gd name="connsiteY50" fmla="*/ 821692 h 1164395"/>
              <a:gd name="connsiteX51" fmla="*/ 653821 w 825271"/>
              <a:gd name="connsiteY51" fmla="*/ 814549 h 1164395"/>
              <a:gd name="connsiteX52" fmla="*/ 672871 w 825271"/>
              <a:gd name="connsiteY52" fmla="*/ 809786 h 1164395"/>
              <a:gd name="connsiteX53" fmla="*/ 680014 w 825271"/>
              <a:gd name="connsiteY53" fmla="*/ 807405 h 1164395"/>
              <a:gd name="connsiteX54" fmla="*/ 680014 w 825271"/>
              <a:gd name="connsiteY54" fmla="*/ 709774 h 1164395"/>
              <a:gd name="connsiteX55" fmla="*/ 663346 w 825271"/>
              <a:gd name="connsiteY55" fmla="*/ 697867 h 1164395"/>
              <a:gd name="connsiteX56" fmla="*/ 665727 w 825271"/>
              <a:gd name="connsiteY56" fmla="*/ 685961 h 1164395"/>
              <a:gd name="connsiteX57" fmla="*/ 682396 w 825271"/>
              <a:gd name="connsiteY57" fmla="*/ 688342 h 1164395"/>
              <a:gd name="connsiteX58" fmla="*/ 706208 w 825271"/>
              <a:gd name="connsiteY58" fmla="*/ 685961 h 1164395"/>
              <a:gd name="connsiteX59" fmla="*/ 713352 w 825271"/>
              <a:gd name="connsiteY59" fmla="*/ 678817 h 1164395"/>
              <a:gd name="connsiteX60" fmla="*/ 718114 w 825271"/>
              <a:gd name="connsiteY60" fmla="*/ 671674 h 1164395"/>
              <a:gd name="connsiteX61" fmla="*/ 737164 w 825271"/>
              <a:gd name="connsiteY61" fmla="*/ 662149 h 1164395"/>
              <a:gd name="connsiteX62" fmla="*/ 763358 w 825271"/>
              <a:gd name="connsiteY62" fmla="*/ 640717 h 1164395"/>
              <a:gd name="connsiteX63" fmla="*/ 782408 w 825271"/>
              <a:gd name="connsiteY63" fmla="*/ 635955 h 1164395"/>
              <a:gd name="connsiteX64" fmla="*/ 791933 w 825271"/>
              <a:gd name="connsiteY64" fmla="*/ 631192 h 1164395"/>
              <a:gd name="connsiteX65" fmla="*/ 808602 w 825271"/>
              <a:gd name="connsiteY65" fmla="*/ 626430 h 1164395"/>
              <a:gd name="connsiteX66" fmla="*/ 813364 w 825271"/>
              <a:gd name="connsiteY66" fmla="*/ 619286 h 1164395"/>
              <a:gd name="connsiteX67" fmla="*/ 820508 w 825271"/>
              <a:gd name="connsiteY67" fmla="*/ 612142 h 1164395"/>
              <a:gd name="connsiteX68" fmla="*/ 825271 w 825271"/>
              <a:gd name="connsiteY68" fmla="*/ 602617 h 1164395"/>
              <a:gd name="connsiteX69" fmla="*/ 820508 w 825271"/>
              <a:gd name="connsiteY69" fmla="*/ 593092 h 1164395"/>
              <a:gd name="connsiteX70" fmla="*/ 810983 w 825271"/>
              <a:gd name="connsiteY70" fmla="*/ 590711 h 1164395"/>
              <a:gd name="connsiteX71" fmla="*/ 799077 w 825271"/>
              <a:gd name="connsiteY71" fmla="*/ 588330 h 1164395"/>
              <a:gd name="connsiteX72" fmla="*/ 796696 w 825271"/>
              <a:gd name="connsiteY72" fmla="*/ 581186 h 1164395"/>
              <a:gd name="connsiteX73" fmla="*/ 791933 w 825271"/>
              <a:gd name="connsiteY73" fmla="*/ 574042 h 1164395"/>
              <a:gd name="connsiteX74" fmla="*/ 789552 w 825271"/>
              <a:gd name="connsiteY74" fmla="*/ 562136 h 1164395"/>
              <a:gd name="connsiteX75" fmla="*/ 787171 w 825271"/>
              <a:gd name="connsiteY75" fmla="*/ 554992 h 1164395"/>
              <a:gd name="connsiteX76" fmla="*/ 794314 w 825271"/>
              <a:gd name="connsiteY76" fmla="*/ 547849 h 1164395"/>
              <a:gd name="connsiteX77" fmla="*/ 780027 w 825271"/>
              <a:gd name="connsiteY77" fmla="*/ 538324 h 1164395"/>
              <a:gd name="connsiteX78" fmla="*/ 770502 w 825271"/>
              <a:gd name="connsiteY78" fmla="*/ 524036 h 1164395"/>
              <a:gd name="connsiteX79" fmla="*/ 765739 w 825271"/>
              <a:gd name="connsiteY79" fmla="*/ 504986 h 1164395"/>
              <a:gd name="connsiteX80" fmla="*/ 763358 w 825271"/>
              <a:gd name="connsiteY80" fmla="*/ 495461 h 1164395"/>
              <a:gd name="connsiteX81" fmla="*/ 758596 w 825271"/>
              <a:gd name="connsiteY81" fmla="*/ 481174 h 1164395"/>
              <a:gd name="connsiteX82" fmla="*/ 732402 w 825271"/>
              <a:gd name="connsiteY82" fmla="*/ 469267 h 1164395"/>
              <a:gd name="connsiteX83" fmla="*/ 718114 w 825271"/>
              <a:gd name="connsiteY83" fmla="*/ 464505 h 1164395"/>
              <a:gd name="connsiteX84" fmla="*/ 710971 w 825271"/>
              <a:gd name="connsiteY84" fmla="*/ 459742 h 1164395"/>
              <a:gd name="connsiteX85" fmla="*/ 684777 w 825271"/>
              <a:gd name="connsiteY85" fmla="*/ 450217 h 1164395"/>
              <a:gd name="connsiteX86" fmla="*/ 670489 w 825271"/>
              <a:gd name="connsiteY86" fmla="*/ 435930 h 1164395"/>
              <a:gd name="connsiteX87" fmla="*/ 663346 w 825271"/>
              <a:gd name="connsiteY87" fmla="*/ 428786 h 1164395"/>
              <a:gd name="connsiteX88" fmla="*/ 658583 w 825271"/>
              <a:gd name="connsiteY88" fmla="*/ 407355 h 1164395"/>
              <a:gd name="connsiteX89" fmla="*/ 656202 w 825271"/>
              <a:gd name="connsiteY89" fmla="*/ 397830 h 1164395"/>
              <a:gd name="connsiteX90" fmla="*/ 651439 w 825271"/>
              <a:gd name="connsiteY90" fmla="*/ 362111 h 1164395"/>
              <a:gd name="connsiteX91" fmla="*/ 637152 w 825271"/>
              <a:gd name="connsiteY91" fmla="*/ 333536 h 1164395"/>
              <a:gd name="connsiteX92" fmla="*/ 632389 w 825271"/>
              <a:gd name="connsiteY92" fmla="*/ 324011 h 1164395"/>
              <a:gd name="connsiteX93" fmla="*/ 627627 w 825271"/>
              <a:gd name="connsiteY93" fmla="*/ 312105 h 1164395"/>
              <a:gd name="connsiteX94" fmla="*/ 618102 w 825271"/>
              <a:gd name="connsiteY94" fmla="*/ 300199 h 1164395"/>
              <a:gd name="connsiteX95" fmla="*/ 615721 w 825271"/>
              <a:gd name="connsiteY95" fmla="*/ 293055 h 1164395"/>
              <a:gd name="connsiteX96" fmla="*/ 603814 w 825271"/>
              <a:gd name="connsiteY96" fmla="*/ 276386 h 1164395"/>
              <a:gd name="connsiteX97" fmla="*/ 589527 w 825271"/>
              <a:gd name="connsiteY97" fmla="*/ 254955 h 1164395"/>
              <a:gd name="connsiteX98" fmla="*/ 565714 w 825271"/>
              <a:gd name="connsiteY98" fmla="*/ 243049 h 1164395"/>
              <a:gd name="connsiteX99" fmla="*/ 546664 w 825271"/>
              <a:gd name="connsiteY99" fmla="*/ 233524 h 1164395"/>
              <a:gd name="connsiteX100" fmla="*/ 532377 w 825271"/>
              <a:gd name="connsiteY100" fmla="*/ 216855 h 1164395"/>
              <a:gd name="connsiteX101" fmla="*/ 522852 w 825271"/>
              <a:gd name="connsiteY101" fmla="*/ 195424 h 1164395"/>
              <a:gd name="connsiteX102" fmla="*/ 520471 w 825271"/>
              <a:gd name="connsiteY102" fmla="*/ 185899 h 1164395"/>
              <a:gd name="connsiteX103" fmla="*/ 513327 w 825271"/>
              <a:gd name="connsiteY103" fmla="*/ 173992 h 1164395"/>
              <a:gd name="connsiteX104" fmla="*/ 508564 w 825271"/>
              <a:gd name="connsiteY104" fmla="*/ 164467 h 1164395"/>
              <a:gd name="connsiteX105" fmla="*/ 506183 w 825271"/>
              <a:gd name="connsiteY105" fmla="*/ 157324 h 1164395"/>
              <a:gd name="connsiteX106" fmla="*/ 496658 w 825271"/>
              <a:gd name="connsiteY106" fmla="*/ 150180 h 1164395"/>
              <a:gd name="connsiteX107" fmla="*/ 475227 w 825271"/>
              <a:gd name="connsiteY107" fmla="*/ 138274 h 1164395"/>
              <a:gd name="connsiteX108" fmla="*/ 468083 w 825271"/>
              <a:gd name="connsiteY108" fmla="*/ 135892 h 1164395"/>
              <a:gd name="connsiteX109" fmla="*/ 451414 w 825271"/>
              <a:gd name="connsiteY109" fmla="*/ 133511 h 1164395"/>
              <a:gd name="connsiteX110" fmla="*/ 444271 w 825271"/>
              <a:gd name="connsiteY110" fmla="*/ 131130 h 1164395"/>
              <a:gd name="connsiteX111" fmla="*/ 437127 w 825271"/>
              <a:gd name="connsiteY111" fmla="*/ 123986 h 1164395"/>
              <a:gd name="connsiteX112" fmla="*/ 429983 w 825271"/>
              <a:gd name="connsiteY112" fmla="*/ 119224 h 1164395"/>
              <a:gd name="connsiteX113" fmla="*/ 427602 w 825271"/>
              <a:gd name="connsiteY113" fmla="*/ 112080 h 1164395"/>
              <a:gd name="connsiteX114" fmla="*/ 408552 w 825271"/>
              <a:gd name="connsiteY114" fmla="*/ 88267 h 1164395"/>
              <a:gd name="connsiteX115" fmla="*/ 403789 w 825271"/>
              <a:gd name="connsiteY115" fmla="*/ 81124 h 1164395"/>
              <a:gd name="connsiteX116" fmla="*/ 394264 w 825271"/>
              <a:gd name="connsiteY116" fmla="*/ 71599 h 1164395"/>
              <a:gd name="connsiteX117" fmla="*/ 389502 w 825271"/>
              <a:gd name="connsiteY117" fmla="*/ 64455 h 1164395"/>
              <a:gd name="connsiteX118" fmla="*/ 375214 w 825271"/>
              <a:gd name="connsiteY118" fmla="*/ 62074 h 1164395"/>
              <a:gd name="connsiteX119" fmla="*/ 349021 w 825271"/>
              <a:gd name="connsiteY119" fmla="*/ 57311 h 1164395"/>
              <a:gd name="connsiteX120" fmla="*/ 284727 w 825271"/>
              <a:gd name="connsiteY120" fmla="*/ 52549 h 1164395"/>
              <a:gd name="connsiteX121" fmla="*/ 282346 w 825271"/>
              <a:gd name="connsiteY121" fmla="*/ 43024 h 1164395"/>
              <a:gd name="connsiteX122" fmla="*/ 279964 w 825271"/>
              <a:gd name="connsiteY122" fmla="*/ 14449 h 1164395"/>
              <a:gd name="connsiteX123" fmla="*/ 272821 w 825271"/>
              <a:gd name="connsiteY123" fmla="*/ 12067 h 1164395"/>
              <a:gd name="connsiteX124" fmla="*/ 246627 w 825271"/>
              <a:gd name="connsiteY124" fmla="*/ 16830 h 1164395"/>
              <a:gd name="connsiteX125" fmla="*/ 234721 w 825271"/>
              <a:gd name="connsiteY125" fmla="*/ 23974 h 1164395"/>
              <a:gd name="connsiteX126" fmla="*/ 196621 w 825271"/>
              <a:gd name="connsiteY126" fmla="*/ 19211 h 1164395"/>
              <a:gd name="connsiteX127" fmla="*/ 189477 w 825271"/>
              <a:gd name="connsiteY127" fmla="*/ 14449 h 1164395"/>
              <a:gd name="connsiteX128" fmla="*/ 177571 w 825271"/>
              <a:gd name="connsiteY128" fmla="*/ 12067 h 1164395"/>
              <a:gd name="connsiteX129" fmla="*/ 170427 w 825271"/>
              <a:gd name="connsiteY129" fmla="*/ 9686 h 1164395"/>
              <a:gd name="connsiteX130" fmla="*/ 153758 w 825271"/>
              <a:gd name="connsiteY130" fmla="*/ 4924 h 1164395"/>
              <a:gd name="connsiteX131" fmla="*/ 156139 w 825271"/>
              <a:gd name="connsiteY131" fmla="*/ 161 h 1164395"/>
              <a:gd name="connsiteX0" fmla="*/ 156139 w 825271"/>
              <a:gd name="connsiteY0" fmla="*/ 161 h 1164395"/>
              <a:gd name="connsiteX1" fmla="*/ 148996 w 825271"/>
              <a:gd name="connsiteY1" fmla="*/ 12067 h 1164395"/>
              <a:gd name="connsiteX2" fmla="*/ 144233 w 825271"/>
              <a:gd name="connsiteY2" fmla="*/ 19211 h 1164395"/>
              <a:gd name="connsiteX3" fmla="*/ 153758 w 825271"/>
              <a:gd name="connsiteY3" fmla="*/ 112080 h 1164395"/>
              <a:gd name="connsiteX4" fmla="*/ 134708 w 825271"/>
              <a:gd name="connsiteY4" fmla="*/ 159705 h 1164395"/>
              <a:gd name="connsiteX5" fmla="*/ 113277 w 825271"/>
              <a:gd name="connsiteY5" fmla="*/ 207330 h 1164395"/>
              <a:gd name="connsiteX6" fmla="*/ 63270 w 825271"/>
              <a:gd name="connsiteY6" fmla="*/ 254955 h 1164395"/>
              <a:gd name="connsiteX7" fmla="*/ 32314 w 825271"/>
              <a:gd name="connsiteY7" fmla="*/ 335917 h 1164395"/>
              <a:gd name="connsiteX8" fmla="*/ 27552 w 825271"/>
              <a:gd name="connsiteY8" fmla="*/ 378780 h 1164395"/>
              <a:gd name="connsiteX9" fmla="*/ 6121 w 825271"/>
              <a:gd name="connsiteY9" fmla="*/ 445455 h 1164395"/>
              <a:gd name="connsiteX10" fmla="*/ 1358 w 825271"/>
              <a:gd name="connsiteY10" fmla="*/ 514511 h 1164395"/>
              <a:gd name="connsiteX11" fmla="*/ 3739 w 825271"/>
              <a:gd name="connsiteY11" fmla="*/ 554992 h 1164395"/>
              <a:gd name="connsiteX12" fmla="*/ 51365 w 825271"/>
              <a:gd name="connsiteY12" fmla="*/ 595474 h 1164395"/>
              <a:gd name="connsiteX13" fmla="*/ 56127 w 825271"/>
              <a:gd name="connsiteY13" fmla="*/ 657386 h 1164395"/>
              <a:gd name="connsiteX14" fmla="*/ 70414 w 825271"/>
              <a:gd name="connsiteY14" fmla="*/ 685961 h 1164395"/>
              <a:gd name="connsiteX15" fmla="*/ 151377 w 825271"/>
              <a:gd name="connsiteY15" fmla="*/ 724061 h 1164395"/>
              <a:gd name="connsiteX16" fmla="*/ 191858 w 825271"/>
              <a:gd name="connsiteY16" fmla="*/ 764542 h 1164395"/>
              <a:gd name="connsiteX17" fmla="*/ 215671 w 825271"/>
              <a:gd name="connsiteY17" fmla="*/ 828836 h 1164395"/>
              <a:gd name="connsiteX18" fmla="*/ 253771 w 825271"/>
              <a:gd name="connsiteY18" fmla="*/ 893131 h 1164395"/>
              <a:gd name="connsiteX19" fmla="*/ 277583 w 825271"/>
              <a:gd name="connsiteY19" fmla="*/ 952661 h 1164395"/>
              <a:gd name="connsiteX20" fmla="*/ 313302 w 825271"/>
              <a:gd name="connsiteY20" fmla="*/ 985999 h 1164395"/>
              <a:gd name="connsiteX21" fmla="*/ 294253 w 825271"/>
              <a:gd name="connsiteY21" fmla="*/ 1021717 h 1164395"/>
              <a:gd name="connsiteX22" fmla="*/ 341877 w 825271"/>
              <a:gd name="connsiteY22" fmla="*/ 1036005 h 1164395"/>
              <a:gd name="connsiteX23" fmla="*/ 363308 w 825271"/>
              <a:gd name="connsiteY23" fmla="*/ 1019336 h 1164395"/>
              <a:gd name="connsiteX24" fmla="*/ 379977 w 825271"/>
              <a:gd name="connsiteY24" fmla="*/ 1028861 h 1164395"/>
              <a:gd name="connsiteX25" fmla="*/ 379977 w 825271"/>
              <a:gd name="connsiteY25" fmla="*/ 1059817 h 1164395"/>
              <a:gd name="connsiteX26" fmla="*/ 356164 w 825271"/>
              <a:gd name="connsiteY26" fmla="*/ 1076486 h 1164395"/>
              <a:gd name="connsiteX27" fmla="*/ 337114 w 825271"/>
              <a:gd name="connsiteY27" fmla="*/ 1095536 h 1164395"/>
              <a:gd name="connsiteX28" fmla="*/ 341877 w 825271"/>
              <a:gd name="connsiteY28" fmla="*/ 1116967 h 1164395"/>
              <a:gd name="connsiteX29" fmla="*/ 399028 w 825271"/>
              <a:gd name="connsiteY29" fmla="*/ 1162212 h 1164395"/>
              <a:gd name="connsiteX30" fmla="*/ 434746 w 825271"/>
              <a:gd name="connsiteY30" fmla="*/ 1152686 h 1164395"/>
              <a:gd name="connsiteX31" fmla="*/ 472846 w 825271"/>
              <a:gd name="connsiteY31" fmla="*/ 1136017 h 1164395"/>
              <a:gd name="connsiteX32" fmla="*/ 508565 w 825271"/>
              <a:gd name="connsiteY32" fmla="*/ 1116967 h 1164395"/>
              <a:gd name="connsiteX33" fmla="*/ 584764 w 825271"/>
              <a:gd name="connsiteY33" fmla="*/ 1121730 h 1164395"/>
              <a:gd name="connsiteX34" fmla="*/ 596671 w 825271"/>
              <a:gd name="connsiteY34" fmla="*/ 1119349 h 1164395"/>
              <a:gd name="connsiteX35" fmla="*/ 618102 w 825271"/>
              <a:gd name="connsiteY35" fmla="*/ 1102680 h 1164395"/>
              <a:gd name="connsiteX36" fmla="*/ 620483 w 825271"/>
              <a:gd name="connsiteY36" fmla="*/ 1093155 h 1164395"/>
              <a:gd name="connsiteX37" fmla="*/ 608577 w 825271"/>
              <a:gd name="connsiteY37" fmla="*/ 1078867 h 1164395"/>
              <a:gd name="connsiteX38" fmla="*/ 603814 w 825271"/>
              <a:gd name="connsiteY38" fmla="*/ 1071724 h 1164395"/>
              <a:gd name="connsiteX39" fmla="*/ 601433 w 825271"/>
              <a:gd name="connsiteY39" fmla="*/ 1024099 h 1164395"/>
              <a:gd name="connsiteX40" fmla="*/ 603814 w 825271"/>
              <a:gd name="connsiteY40" fmla="*/ 1014574 h 1164395"/>
              <a:gd name="connsiteX41" fmla="*/ 608577 w 825271"/>
              <a:gd name="connsiteY41" fmla="*/ 1007430 h 1164395"/>
              <a:gd name="connsiteX42" fmla="*/ 618102 w 825271"/>
              <a:gd name="connsiteY42" fmla="*/ 988380 h 1164395"/>
              <a:gd name="connsiteX43" fmla="*/ 613339 w 825271"/>
              <a:gd name="connsiteY43" fmla="*/ 945517 h 1164395"/>
              <a:gd name="connsiteX44" fmla="*/ 606196 w 825271"/>
              <a:gd name="connsiteY44" fmla="*/ 933611 h 1164395"/>
              <a:gd name="connsiteX45" fmla="*/ 601433 w 825271"/>
              <a:gd name="connsiteY45" fmla="*/ 890749 h 1164395"/>
              <a:gd name="connsiteX46" fmla="*/ 603814 w 825271"/>
              <a:gd name="connsiteY46" fmla="*/ 850267 h 1164395"/>
              <a:gd name="connsiteX47" fmla="*/ 620483 w 825271"/>
              <a:gd name="connsiteY47" fmla="*/ 831217 h 1164395"/>
              <a:gd name="connsiteX48" fmla="*/ 627627 w 825271"/>
              <a:gd name="connsiteY48" fmla="*/ 826455 h 1164395"/>
              <a:gd name="connsiteX49" fmla="*/ 641914 w 825271"/>
              <a:gd name="connsiteY49" fmla="*/ 821692 h 1164395"/>
              <a:gd name="connsiteX50" fmla="*/ 653821 w 825271"/>
              <a:gd name="connsiteY50" fmla="*/ 814549 h 1164395"/>
              <a:gd name="connsiteX51" fmla="*/ 672871 w 825271"/>
              <a:gd name="connsiteY51" fmla="*/ 809786 h 1164395"/>
              <a:gd name="connsiteX52" fmla="*/ 680014 w 825271"/>
              <a:gd name="connsiteY52" fmla="*/ 807405 h 1164395"/>
              <a:gd name="connsiteX53" fmla="*/ 680014 w 825271"/>
              <a:gd name="connsiteY53" fmla="*/ 709774 h 1164395"/>
              <a:gd name="connsiteX54" fmla="*/ 663346 w 825271"/>
              <a:gd name="connsiteY54" fmla="*/ 697867 h 1164395"/>
              <a:gd name="connsiteX55" fmla="*/ 665727 w 825271"/>
              <a:gd name="connsiteY55" fmla="*/ 685961 h 1164395"/>
              <a:gd name="connsiteX56" fmla="*/ 682396 w 825271"/>
              <a:gd name="connsiteY56" fmla="*/ 688342 h 1164395"/>
              <a:gd name="connsiteX57" fmla="*/ 706208 w 825271"/>
              <a:gd name="connsiteY57" fmla="*/ 685961 h 1164395"/>
              <a:gd name="connsiteX58" fmla="*/ 713352 w 825271"/>
              <a:gd name="connsiteY58" fmla="*/ 678817 h 1164395"/>
              <a:gd name="connsiteX59" fmla="*/ 718114 w 825271"/>
              <a:gd name="connsiteY59" fmla="*/ 671674 h 1164395"/>
              <a:gd name="connsiteX60" fmla="*/ 737164 w 825271"/>
              <a:gd name="connsiteY60" fmla="*/ 662149 h 1164395"/>
              <a:gd name="connsiteX61" fmla="*/ 763358 w 825271"/>
              <a:gd name="connsiteY61" fmla="*/ 640717 h 1164395"/>
              <a:gd name="connsiteX62" fmla="*/ 782408 w 825271"/>
              <a:gd name="connsiteY62" fmla="*/ 635955 h 1164395"/>
              <a:gd name="connsiteX63" fmla="*/ 791933 w 825271"/>
              <a:gd name="connsiteY63" fmla="*/ 631192 h 1164395"/>
              <a:gd name="connsiteX64" fmla="*/ 808602 w 825271"/>
              <a:gd name="connsiteY64" fmla="*/ 626430 h 1164395"/>
              <a:gd name="connsiteX65" fmla="*/ 813364 w 825271"/>
              <a:gd name="connsiteY65" fmla="*/ 619286 h 1164395"/>
              <a:gd name="connsiteX66" fmla="*/ 820508 w 825271"/>
              <a:gd name="connsiteY66" fmla="*/ 612142 h 1164395"/>
              <a:gd name="connsiteX67" fmla="*/ 825271 w 825271"/>
              <a:gd name="connsiteY67" fmla="*/ 602617 h 1164395"/>
              <a:gd name="connsiteX68" fmla="*/ 820508 w 825271"/>
              <a:gd name="connsiteY68" fmla="*/ 593092 h 1164395"/>
              <a:gd name="connsiteX69" fmla="*/ 810983 w 825271"/>
              <a:gd name="connsiteY69" fmla="*/ 590711 h 1164395"/>
              <a:gd name="connsiteX70" fmla="*/ 799077 w 825271"/>
              <a:gd name="connsiteY70" fmla="*/ 588330 h 1164395"/>
              <a:gd name="connsiteX71" fmla="*/ 796696 w 825271"/>
              <a:gd name="connsiteY71" fmla="*/ 581186 h 1164395"/>
              <a:gd name="connsiteX72" fmla="*/ 791933 w 825271"/>
              <a:gd name="connsiteY72" fmla="*/ 574042 h 1164395"/>
              <a:gd name="connsiteX73" fmla="*/ 789552 w 825271"/>
              <a:gd name="connsiteY73" fmla="*/ 562136 h 1164395"/>
              <a:gd name="connsiteX74" fmla="*/ 787171 w 825271"/>
              <a:gd name="connsiteY74" fmla="*/ 554992 h 1164395"/>
              <a:gd name="connsiteX75" fmla="*/ 794314 w 825271"/>
              <a:gd name="connsiteY75" fmla="*/ 547849 h 1164395"/>
              <a:gd name="connsiteX76" fmla="*/ 780027 w 825271"/>
              <a:gd name="connsiteY76" fmla="*/ 538324 h 1164395"/>
              <a:gd name="connsiteX77" fmla="*/ 770502 w 825271"/>
              <a:gd name="connsiteY77" fmla="*/ 524036 h 1164395"/>
              <a:gd name="connsiteX78" fmla="*/ 765739 w 825271"/>
              <a:gd name="connsiteY78" fmla="*/ 504986 h 1164395"/>
              <a:gd name="connsiteX79" fmla="*/ 763358 w 825271"/>
              <a:gd name="connsiteY79" fmla="*/ 495461 h 1164395"/>
              <a:gd name="connsiteX80" fmla="*/ 758596 w 825271"/>
              <a:gd name="connsiteY80" fmla="*/ 481174 h 1164395"/>
              <a:gd name="connsiteX81" fmla="*/ 732402 w 825271"/>
              <a:gd name="connsiteY81" fmla="*/ 469267 h 1164395"/>
              <a:gd name="connsiteX82" fmla="*/ 718114 w 825271"/>
              <a:gd name="connsiteY82" fmla="*/ 464505 h 1164395"/>
              <a:gd name="connsiteX83" fmla="*/ 710971 w 825271"/>
              <a:gd name="connsiteY83" fmla="*/ 459742 h 1164395"/>
              <a:gd name="connsiteX84" fmla="*/ 684777 w 825271"/>
              <a:gd name="connsiteY84" fmla="*/ 450217 h 1164395"/>
              <a:gd name="connsiteX85" fmla="*/ 670489 w 825271"/>
              <a:gd name="connsiteY85" fmla="*/ 435930 h 1164395"/>
              <a:gd name="connsiteX86" fmla="*/ 663346 w 825271"/>
              <a:gd name="connsiteY86" fmla="*/ 428786 h 1164395"/>
              <a:gd name="connsiteX87" fmla="*/ 658583 w 825271"/>
              <a:gd name="connsiteY87" fmla="*/ 407355 h 1164395"/>
              <a:gd name="connsiteX88" fmla="*/ 656202 w 825271"/>
              <a:gd name="connsiteY88" fmla="*/ 397830 h 1164395"/>
              <a:gd name="connsiteX89" fmla="*/ 651439 w 825271"/>
              <a:gd name="connsiteY89" fmla="*/ 362111 h 1164395"/>
              <a:gd name="connsiteX90" fmla="*/ 637152 w 825271"/>
              <a:gd name="connsiteY90" fmla="*/ 333536 h 1164395"/>
              <a:gd name="connsiteX91" fmla="*/ 632389 w 825271"/>
              <a:gd name="connsiteY91" fmla="*/ 324011 h 1164395"/>
              <a:gd name="connsiteX92" fmla="*/ 627627 w 825271"/>
              <a:gd name="connsiteY92" fmla="*/ 312105 h 1164395"/>
              <a:gd name="connsiteX93" fmla="*/ 618102 w 825271"/>
              <a:gd name="connsiteY93" fmla="*/ 300199 h 1164395"/>
              <a:gd name="connsiteX94" fmla="*/ 615721 w 825271"/>
              <a:gd name="connsiteY94" fmla="*/ 293055 h 1164395"/>
              <a:gd name="connsiteX95" fmla="*/ 603814 w 825271"/>
              <a:gd name="connsiteY95" fmla="*/ 276386 h 1164395"/>
              <a:gd name="connsiteX96" fmla="*/ 589527 w 825271"/>
              <a:gd name="connsiteY96" fmla="*/ 254955 h 1164395"/>
              <a:gd name="connsiteX97" fmla="*/ 565714 w 825271"/>
              <a:gd name="connsiteY97" fmla="*/ 243049 h 1164395"/>
              <a:gd name="connsiteX98" fmla="*/ 546664 w 825271"/>
              <a:gd name="connsiteY98" fmla="*/ 233524 h 1164395"/>
              <a:gd name="connsiteX99" fmla="*/ 532377 w 825271"/>
              <a:gd name="connsiteY99" fmla="*/ 216855 h 1164395"/>
              <a:gd name="connsiteX100" fmla="*/ 522852 w 825271"/>
              <a:gd name="connsiteY100" fmla="*/ 195424 h 1164395"/>
              <a:gd name="connsiteX101" fmla="*/ 520471 w 825271"/>
              <a:gd name="connsiteY101" fmla="*/ 185899 h 1164395"/>
              <a:gd name="connsiteX102" fmla="*/ 513327 w 825271"/>
              <a:gd name="connsiteY102" fmla="*/ 173992 h 1164395"/>
              <a:gd name="connsiteX103" fmla="*/ 508564 w 825271"/>
              <a:gd name="connsiteY103" fmla="*/ 164467 h 1164395"/>
              <a:gd name="connsiteX104" fmla="*/ 506183 w 825271"/>
              <a:gd name="connsiteY104" fmla="*/ 157324 h 1164395"/>
              <a:gd name="connsiteX105" fmla="*/ 496658 w 825271"/>
              <a:gd name="connsiteY105" fmla="*/ 150180 h 1164395"/>
              <a:gd name="connsiteX106" fmla="*/ 475227 w 825271"/>
              <a:gd name="connsiteY106" fmla="*/ 138274 h 1164395"/>
              <a:gd name="connsiteX107" fmla="*/ 468083 w 825271"/>
              <a:gd name="connsiteY107" fmla="*/ 135892 h 1164395"/>
              <a:gd name="connsiteX108" fmla="*/ 451414 w 825271"/>
              <a:gd name="connsiteY108" fmla="*/ 133511 h 1164395"/>
              <a:gd name="connsiteX109" fmla="*/ 444271 w 825271"/>
              <a:gd name="connsiteY109" fmla="*/ 131130 h 1164395"/>
              <a:gd name="connsiteX110" fmla="*/ 437127 w 825271"/>
              <a:gd name="connsiteY110" fmla="*/ 123986 h 1164395"/>
              <a:gd name="connsiteX111" fmla="*/ 429983 w 825271"/>
              <a:gd name="connsiteY111" fmla="*/ 119224 h 1164395"/>
              <a:gd name="connsiteX112" fmla="*/ 427602 w 825271"/>
              <a:gd name="connsiteY112" fmla="*/ 112080 h 1164395"/>
              <a:gd name="connsiteX113" fmla="*/ 408552 w 825271"/>
              <a:gd name="connsiteY113" fmla="*/ 88267 h 1164395"/>
              <a:gd name="connsiteX114" fmla="*/ 403789 w 825271"/>
              <a:gd name="connsiteY114" fmla="*/ 81124 h 1164395"/>
              <a:gd name="connsiteX115" fmla="*/ 394264 w 825271"/>
              <a:gd name="connsiteY115" fmla="*/ 71599 h 1164395"/>
              <a:gd name="connsiteX116" fmla="*/ 389502 w 825271"/>
              <a:gd name="connsiteY116" fmla="*/ 64455 h 1164395"/>
              <a:gd name="connsiteX117" fmla="*/ 375214 w 825271"/>
              <a:gd name="connsiteY117" fmla="*/ 62074 h 1164395"/>
              <a:gd name="connsiteX118" fmla="*/ 349021 w 825271"/>
              <a:gd name="connsiteY118" fmla="*/ 57311 h 1164395"/>
              <a:gd name="connsiteX119" fmla="*/ 284727 w 825271"/>
              <a:gd name="connsiteY119" fmla="*/ 52549 h 1164395"/>
              <a:gd name="connsiteX120" fmla="*/ 282346 w 825271"/>
              <a:gd name="connsiteY120" fmla="*/ 43024 h 1164395"/>
              <a:gd name="connsiteX121" fmla="*/ 279964 w 825271"/>
              <a:gd name="connsiteY121" fmla="*/ 14449 h 1164395"/>
              <a:gd name="connsiteX122" fmla="*/ 272821 w 825271"/>
              <a:gd name="connsiteY122" fmla="*/ 12067 h 1164395"/>
              <a:gd name="connsiteX123" fmla="*/ 246627 w 825271"/>
              <a:gd name="connsiteY123" fmla="*/ 16830 h 1164395"/>
              <a:gd name="connsiteX124" fmla="*/ 234721 w 825271"/>
              <a:gd name="connsiteY124" fmla="*/ 23974 h 1164395"/>
              <a:gd name="connsiteX125" fmla="*/ 196621 w 825271"/>
              <a:gd name="connsiteY125" fmla="*/ 19211 h 1164395"/>
              <a:gd name="connsiteX126" fmla="*/ 189477 w 825271"/>
              <a:gd name="connsiteY126" fmla="*/ 14449 h 1164395"/>
              <a:gd name="connsiteX127" fmla="*/ 177571 w 825271"/>
              <a:gd name="connsiteY127" fmla="*/ 12067 h 1164395"/>
              <a:gd name="connsiteX128" fmla="*/ 170427 w 825271"/>
              <a:gd name="connsiteY128" fmla="*/ 9686 h 1164395"/>
              <a:gd name="connsiteX129" fmla="*/ 153758 w 825271"/>
              <a:gd name="connsiteY129" fmla="*/ 4924 h 1164395"/>
              <a:gd name="connsiteX130" fmla="*/ 156139 w 825271"/>
              <a:gd name="connsiteY130" fmla="*/ 161 h 1164395"/>
              <a:gd name="connsiteX0" fmla="*/ 156139 w 825271"/>
              <a:gd name="connsiteY0" fmla="*/ 161 h 1164395"/>
              <a:gd name="connsiteX1" fmla="*/ 148996 w 825271"/>
              <a:gd name="connsiteY1" fmla="*/ 12067 h 1164395"/>
              <a:gd name="connsiteX2" fmla="*/ 144233 w 825271"/>
              <a:gd name="connsiteY2" fmla="*/ 19211 h 1164395"/>
              <a:gd name="connsiteX3" fmla="*/ 153758 w 825271"/>
              <a:gd name="connsiteY3" fmla="*/ 112080 h 1164395"/>
              <a:gd name="connsiteX4" fmla="*/ 134708 w 825271"/>
              <a:gd name="connsiteY4" fmla="*/ 159705 h 1164395"/>
              <a:gd name="connsiteX5" fmla="*/ 113277 w 825271"/>
              <a:gd name="connsiteY5" fmla="*/ 207330 h 1164395"/>
              <a:gd name="connsiteX6" fmla="*/ 63270 w 825271"/>
              <a:gd name="connsiteY6" fmla="*/ 254955 h 1164395"/>
              <a:gd name="connsiteX7" fmla="*/ 32314 w 825271"/>
              <a:gd name="connsiteY7" fmla="*/ 335917 h 1164395"/>
              <a:gd name="connsiteX8" fmla="*/ 27552 w 825271"/>
              <a:gd name="connsiteY8" fmla="*/ 378780 h 1164395"/>
              <a:gd name="connsiteX9" fmla="*/ 6121 w 825271"/>
              <a:gd name="connsiteY9" fmla="*/ 445455 h 1164395"/>
              <a:gd name="connsiteX10" fmla="*/ 1358 w 825271"/>
              <a:gd name="connsiteY10" fmla="*/ 514511 h 1164395"/>
              <a:gd name="connsiteX11" fmla="*/ 3739 w 825271"/>
              <a:gd name="connsiteY11" fmla="*/ 554992 h 1164395"/>
              <a:gd name="connsiteX12" fmla="*/ 51365 w 825271"/>
              <a:gd name="connsiteY12" fmla="*/ 595474 h 1164395"/>
              <a:gd name="connsiteX13" fmla="*/ 56127 w 825271"/>
              <a:gd name="connsiteY13" fmla="*/ 657386 h 1164395"/>
              <a:gd name="connsiteX14" fmla="*/ 70414 w 825271"/>
              <a:gd name="connsiteY14" fmla="*/ 685961 h 1164395"/>
              <a:gd name="connsiteX15" fmla="*/ 151377 w 825271"/>
              <a:gd name="connsiteY15" fmla="*/ 724061 h 1164395"/>
              <a:gd name="connsiteX16" fmla="*/ 191858 w 825271"/>
              <a:gd name="connsiteY16" fmla="*/ 764542 h 1164395"/>
              <a:gd name="connsiteX17" fmla="*/ 215671 w 825271"/>
              <a:gd name="connsiteY17" fmla="*/ 828836 h 1164395"/>
              <a:gd name="connsiteX18" fmla="*/ 253771 w 825271"/>
              <a:gd name="connsiteY18" fmla="*/ 893131 h 1164395"/>
              <a:gd name="connsiteX19" fmla="*/ 277583 w 825271"/>
              <a:gd name="connsiteY19" fmla="*/ 952661 h 1164395"/>
              <a:gd name="connsiteX20" fmla="*/ 313302 w 825271"/>
              <a:gd name="connsiteY20" fmla="*/ 985999 h 1164395"/>
              <a:gd name="connsiteX21" fmla="*/ 294253 w 825271"/>
              <a:gd name="connsiteY21" fmla="*/ 1021717 h 1164395"/>
              <a:gd name="connsiteX22" fmla="*/ 341877 w 825271"/>
              <a:gd name="connsiteY22" fmla="*/ 1036005 h 1164395"/>
              <a:gd name="connsiteX23" fmla="*/ 363308 w 825271"/>
              <a:gd name="connsiteY23" fmla="*/ 1019336 h 1164395"/>
              <a:gd name="connsiteX24" fmla="*/ 379977 w 825271"/>
              <a:gd name="connsiteY24" fmla="*/ 1028861 h 1164395"/>
              <a:gd name="connsiteX25" fmla="*/ 379977 w 825271"/>
              <a:gd name="connsiteY25" fmla="*/ 1059817 h 1164395"/>
              <a:gd name="connsiteX26" fmla="*/ 356164 w 825271"/>
              <a:gd name="connsiteY26" fmla="*/ 1076486 h 1164395"/>
              <a:gd name="connsiteX27" fmla="*/ 337114 w 825271"/>
              <a:gd name="connsiteY27" fmla="*/ 1095536 h 1164395"/>
              <a:gd name="connsiteX28" fmla="*/ 341877 w 825271"/>
              <a:gd name="connsiteY28" fmla="*/ 1116967 h 1164395"/>
              <a:gd name="connsiteX29" fmla="*/ 399028 w 825271"/>
              <a:gd name="connsiteY29" fmla="*/ 1162212 h 1164395"/>
              <a:gd name="connsiteX30" fmla="*/ 434746 w 825271"/>
              <a:gd name="connsiteY30" fmla="*/ 1152686 h 1164395"/>
              <a:gd name="connsiteX31" fmla="*/ 472846 w 825271"/>
              <a:gd name="connsiteY31" fmla="*/ 1136017 h 1164395"/>
              <a:gd name="connsiteX32" fmla="*/ 508565 w 825271"/>
              <a:gd name="connsiteY32" fmla="*/ 1116967 h 1164395"/>
              <a:gd name="connsiteX33" fmla="*/ 584764 w 825271"/>
              <a:gd name="connsiteY33" fmla="*/ 1121730 h 1164395"/>
              <a:gd name="connsiteX34" fmla="*/ 618102 w 825271"/>
              <a:gd name="connsiteY34" fmla="*/ 1102680 h 1164395"/>
              <a:gd name="connsiteX35" fmla="*/ 620483 w 825271"/>
              <a:gd name="connsiteY35" fmla="*/ 1093155 h 1164395"/>
              <a:gd name="connsiteX36" fmla="*/ 608577 w 825271"/>
              <a:gd name="connsiteY36" fmla="*/ 1078867 h 1164395"/>
              <a:gd name="connsiteX37" fmla="*/ 603814 w 825271"/>
              <a:gd name="connsiteY37" fmla="*/ 1071724 h 1164395"/>
              <a:gd name="connsiteX38" fmla="*/ 601433 w 825271"/>
              <a:gd name="connsiteY38" fmla="*/ 1024099 h 1164395"/>
              <a:gd name="connsiteX39" fmla="*/ 603814 w 825271"/>
              <a:gd name="connsiteY39" fmla="*/ 1014574 h 1164395"/>
              <a:gd name="connsiteX40" fmla="*/ 608577 w 825271"/>
              <a:gd name="connsiteY40" fmla="*/ 1007430 h 1164395"/>
              <a:gd name="connsiteX41" fmla="*/ 618102 w 825271"/>
              <a:gd name="connsiteY41" fmla="*/ 988380 h 1164395"/>
              <a:gd name="connsiteX42" fmla="*/ 613339 w 825271"/>
              <a:gd name="connsiteY42" fmla="*/ 945517 h 1164395"/>
              <a:gd name="connsiteX43" fmla="*/ 606196 w 825271"/>
              <a:gd name="connsiteY43" fmla="*/ 933611 h 1164395"/>
              <a:gd name="connsiteX44" fmla="*/ 601433 w 825271"/>
              <a:gd name="connsiteY44" fmla="*/ 890749 h 1164395"/>
              <a:gd name="connsiteX45" fmla="*/ 603814 w 825271"/>
              <a:gd name="connsiteY45" fmla="*/ 850267 h 1164395"/>
              <a:gd name="connsiteX46" fmla="*/ 620483 w 825271"/>
              <a:gd name="connsiteY46" fmla="*/ 831217 h 1164395"/>
              <a:gd name="connsiteX47" fmla="*/ 627627 w 825271"/>
              <a:gd name="connsiteY47" fmla="*/ 826455 h 1164395"/>
              <a:gd name="connsiteX48" fmla="*/ 641914 w 825271"/>
              <a:gd name="connsiteY48" fmla="*/ 821692 h 1164395"/>
              <a:gd name="connsiteX49" fmla="*/ 653821 w 825271"/>
              <a:gd name="connsiteY49" fmla="*/ 814549 h 1164395"/>
              <a:gd name="connsiteX50" fmla="*/ 672871 w 825271"/>
              <a:gd name="connsiteY50" fmla="*/ 809786 h 1164395"/>
              <a:gd name="connsiteX51" fmla="*/ 680014 w 825271"/>
              <a:gd name="connsiteY51" fmla="*/ 807405 h 1164395"/>
              <a:gd name="connsiteX52" fmla="*/ 680014 w 825271"/>
              <a:gd name="connsiteY52" fmla="*/ 709774 h 1164395"/>
              <a:gd name="connsiteX53" fmla="*/ 663346 w 825271"/>
              <a:gd name="connsiteY53" fmla="*/ 697867 h 1164395"/>
              <a:gd name="connsiteX54" fmla="*/ 665727 w 825271"/>
              <a:gd name="connsiteY54" fmla="*/ 685961 h 1164395"/>
              <a:gd name="connsiteX55" fmla="*/ 682396 w 825271"/>
              <a:gd name="connsiteY55" fmla="*/ 688342 h 1164395"/>
              <a:gd name="connsiteX56" fmla="*/ 706208 w 825271"/>
              <a:gd name="connsiteY56" fmla="*/ 685961 h 1164395"/>
              <a:gd name="connsiteX57" fmla="*/ 713352 w 825271"/>
              <a:gd name="connsiteY57" fmla="*/ 678817 h 1164395"/>
              <a:gd name="connsiteX58" fmla="*/ 718114 w 825271"/>
              <a:gd name="connsiteY58" fmla="*/ 671674 h 1164395"/>
              <a:gd name="connsiteX59" fmla="*/ 737164 w 825271"/>
              <a:gd name="connsiteY59" fmla="*/ 662149 h 1164395"/>
              <a:gd name="connsiteX60" fmla="*/ 763358 w 825271"/>
              <a:gd name="connsiteY60" fmla="*/ 640717 h 1164395"/>
              <a:gd name="connsiteX61" fmla="*/ 782408 w 825271"/>
              <a:gd name="connsiteY61" fmla="*/ 635955 h 1164395"/>
              <a:gd name="connsiteX62" fmla="*/ 791933 w 825271"/>
              <a:gd name="connsiteY62" fmla="*/ 631192 h 1164395"/>
              <a:gd name="connsiteX63" fmla="*/ 808602 w 825271"/>
              <a:gd name="connsiteY63" fmla="*/ 626430 h 1164395"/>
              <a:gd name="connsiteX64" fmla="*/ 813364 w 825271"/>
              <a:gd name="connsiteY64" fmla="*/ 619286 h 1164395"/>
              <a:gd name="connsiteX65" fmla="*/ 820508 w 825271"/>
              <a:gd name="connsiteY65" fmla="*/ 612142 h 1164395"/>
              <a:gd name="connsiteX66" fmla="*/ 825271 w 825271"/>
              <a:gd name="connsiteY66" fmla="*/ 602617 h 1164395"/>
              <a:gd name="connsiteX67" fmla="*/ 820508 w 825271"/>
              <a:gd name="connsiteY67" fmla="*/ 593092 h 1164395"/>
              <a:gd name="connsiteX68" fmla="*/ 810983 w 825271"/>
              <a:gd name="connsiteY68" fmla="*/ 590711 h 1164395"/>
              <a:gd name="connsiteX69" fmla="*/ 799077 w 825271"/>
              <a:gd name="connsiteY69" fmla="*/ 588330 h 1164395"/>
              <a:gd name="connsiteX70" fmla="*/ 796696 w 825271"/>
              <a:gd name="connsiteY70" fmla="*/ 581186 h 1164395"/>
              <a:gd name="connsiteX71" fmla="*/ 791933 w 825271"/>
              <a:gd name="connsiteY71" fmla="*/ 574042 h 1164395"/>
              <a:gd name="connsiteX72" fmla="*/ 789552 w 825271"/>
              <a:gd name="connsiteY72" fmla="*/ 562136 h 1164395"/>
              <a:gd name="connsiteX73" fmla="*/ 787171 w 825271"/>
              <a:gd name="connsiteY73" fmla="*/ 554992 h 1164395"/>
              <a:gd name="connsiteX74" fmla="*/ 794314 w 825271"/>
              <a:gd name="connsiteY74" fmla="*/ 547849 h 1164395"/>
              <a:gd name="connsiteX75" fmla="*/ 780027 w 825271"/>
              <a:gd name="connsiteY75" fmla="*/ 538324 h 1164395"/>
              <a:gd name="connsiteX76" fmla="*/ 770502 w 825271"/>
              <a:gd name="connsiteY76" fmla="*/ 524036 h 1164395"/>
              <a:gd name="connsiteX77" fmla="*/ 765739 w 825271"/>
              <a:gd name="connsiteY77" fmla="*/ 504986 h 1164395"/>
              <a:gd name="connsiteX78" fmla="*/ 763358 w 825271"/>
              <a:gd name="connsiteY78" fmla="*/ 495461 h 1164395"/>
              <a:gd name="connsiteX79" fmla="*/ 758596 w 825271"/>
              <a:gd name="connsiteY79" fmla="*/ 481174 h 1164395"/>
              <a:gd name="connsiteX80" fmla="*/ 732402 w 825271"/>
              <a:gd name="connsiteY80" fmla="*/ 469267 h 1164395"/>
              <a:gd name="connsiteX81" fmla="*/ 718114 w 825271"/>
              <a:gd name="connsiteY81" fmla="*/ 464505 h 1164395"/>
              <a:gd name="connsiteX82" fmla="*/ 710971 w 825271"/>
              <a:gd name="connsiteY82" fmla="*/ 459742 h 1164395"/>
              <a:gd name="connsiteX83" fmla="*/ 684777 w 825271"/>
              <a:gd name="connsiteY83" fmla="*/ 450217 h 1164395"/>
              <a:gd name="connsiteX84" fmla="*/ 670489 w 825271"/>
              <a:gd name="connsiteY84" fmla="*/ 435930 h 1164395"/>
              <a:gd name="connsiteX85" fmla="*/ 663346 w 825271"/>
              <a:gd name="connsiteY85" fmla="*/ 428786 h 1164395"/>
              <a:gd name="connsiteX86" fmla="*/ 658583 w 825271"/>
              <a:gd name="connsiteY86" fmla="*/ 407355 h 1164395"/>
              <a:gd name="connsiteX87" fmla="*/ 656202 w 825271"/>
              <a:gd name="connsiteY87" fmla="*/ 397830 h 1164395"/>
              <a:gd name="connsiteX88" fmla="*/ 651439 w 825271"/>
              <a:gd name="connsiteY88" fmla="*/ 362111 h 1164395"/>
              <a:gd name="connsiteX89" fmla="*/ 637152 w 825271"/>
              <a:gd name="connsiteY89" fmla="*/ 333536 h 1164395"/>
              <a:gd name="connsiteX90" fmla="*/ 632389 w 825271"/>
              <a:gd name="connsiteY90" fmla="*/ 324011 h 1164395"/>
              <a:gd name="connsiteX91" fmla="*/ 627627 w 825271"/>
              <a:gd name="connsiteY91" fmla="*/ 312105 h 1164395"/>
              <a:gd name="connsiteX92" fmla="*/ 618102 w 825271"/>
              <a:gd name="connsiteY92" fmla="*/ 300199 h 1164395"/>
              <a:gd name="connsiteX93" fmla="*/ 615721 w 825271"/>
              <a:gd name="connsiteY93" fmla="*/ 293055 h 1164395"/>
              <a:gd name="connsiteX94" fmla="*/ 603814 w 825271"/>
              <a:gd name="connsiteY94" fmla="*/ 276386 h 1164395"/>
              <a:gd name="connsiteX95" fmla="*/ 589527 w 825271"/>
              <a:gd name="connsiteY95" fmla="*/ 254955 h 1164395"/>
              <a:gd name="connsiteX96" fmla="*/ 565714 w 825271"/>
              <a:gd name="connsiteY96" fmla="*/ 243049 h 1164395"/>
              <a:gd name="connsiteX97" fmla="*/ 546664 w 825271"/>
              <a:gd name="connsiteY97" fmla="*/ 233524 h 1164395"/>
              <a:gd name="connsiteX98" fmla="*/ 532377 w 825271"/>
              <a:gd name="connsiteY98" fmla="*/ 216855 h 1164395"/>
              <a:gd name="connsiteX99" fmla="*/ 522852 w 825271"/>
              <a:gd name="connsiteY99" fmla="*/ 195424 h 1164395"/>
              <a:gd name="connsiteX100" fmla="*/ 520471 w 825271"/>
              <a:gd name="connsiteY100" fmla="*/ 185899 h 1164395"/>
              <a:gd name="connsiteX101" fmla="*/ 513327 w 825271"/>
              <a:gd name="connsiteY101" fmla="*/ 173992 h 1164395"/>
              <a:gd name="connsiteX102" fmla="*/ 508564 w 825271"/>
              <a:gd name="connsiteY102" fmla="*/ 164467 h 1164395"/>
              <a:gd name="connsiteX103" fmla="*/ 506183 w 825271"/>
              <a:gd name="connsiteY103" fmla="*/ 157324 h 1164395"/>
              <a:gd name="connsiteX104" fmla="*/ 496658 w 825271"/>
              <a:gd name="connsiteY104" fmla="*/ 150180 h 1164395"/>
              <a:gd name="connsiteX105" fmla="*/ 475227 w 825271"/>
              <a:gd name="connsiteY105" fmla="*/ 138274 h 1164395"/>
              <a:gd name="connsiteX106" fmla="*/ 468083 w 825271"/>
              <a:gd name="connsiteY106" fmla="*/ 135892 h 1164395"/>
              <a:gd name="connsiteX107" fmla="*/ 451414 w 825271"/>
              <a:gd name="connsiteY107" fmla="*/ 133511 h 1164395"/>
              <a:gd name="connsiteX108" fmla="*/ 444271 w 825271"/>
              <a:gd name="connsiteY108" fmla="*/ 131130 h 1164395"/>
              <a:gd name="connsiteX109" fmla="*/ 437127 w 825271"/>
              <a:gd name="connsiteY109" fmla="*/ 123986 h 1164395"/>
              <a:gd name="connsiteX110" fmla="*/ 429983 w 825271"/>
              <a:gd name="connsiteY110" fmla="*/ 119224 h 1164395"/>
              <a:gd name="connsiteX111" fmla="*/ 427602 w 825271"/>
              <a:gd name="connsiteY111" fmla="*/ 112080 h 1164395"/>
              <a:gd name="connsiteX112" fmla="*/ 408552 w 825271"/>
              <a:gd name="connsiteY112" fmla="*/ 88267 h 1164395"/>
              <a:gd name="connsiteX113" fmla="*/ 403789 w 825271"/>
              <a:gd name="connsiteY113" fmla="*/ 81124 h 1164395"/>
              <a:gd name="connsiteX114" fmla="*/ 394264 w 825271"/>
              <a:gd name="connsiteY114" fmla="*/ 71599 h 1164395"/>
              <a:gd name="connsiteX115" fmla="*/ 389502 w 825271"/>
              <a:gd name="connsiteY115" fmla="*/ 64455 h 1164395"/>
              <a:gd name="connsiteX116" fmla="*/ 375214 w 825271"/>
              <a:gd name="connsiteY116" fmla="*/ 62074 h 1164395"/>
              <a:gd name="connsiteX117" fmla="*/ 349021 w 825271"/>
              <a:gd name="connsiteY117" fmla="*/ 57311 h 1164395"/>
              <a:gd name="connsiteX118" fmla="*/ 284727 w 825271"/>
              <a:gd name="connsiteY118" fmla="*/ 52549 h 1164395"/>
              <a:gd name="connsiteX119" fmla="*/ 282346 w 825271"/>
              <a:gd name="connsiteY119" fmla="*/ 43024 h 1164395"/>
              <a:gd name="connsiteX120" fmla="*/ 279964 w 825271"/>
              <a:gd name="connsiteY120" fmla="*/ 14449 h 1164395"/>
              <a:gd name="connsiteX121" fmla="*/ 272821 w 825271"/>
              <a:gd name="connsiteY121" fmla="*/ 12067 h 1164395"/>
              <a:gd name="connsiteX122" fmla="*/ 246627 w 825271"/>
              <a:gd name="connsiteY122" fmla="*/ 16830 h 1164395"/>
              <a:gd name="connsiteX123" fmla="*/ 234721 w 825271"/>
              <a:gd name="connsiteY123" fmla="*/ 23974 h 1164395"/>
              <a:gd name="connsiteX124" fmla="*/ 196621 w 825271"/>
              <a:gd name="connsiteY124" fmla="*/ 19211 h 1164395"/>
              <a:gd name="connsiteX125" fmla="*/ 189477 w 825271"/>
              <a:gd name="connsiteY125" fmla="*/ 14449 h 1164395"/>
              <a:gd name="connsiteX126" fmla="*/ 177571 w 825271"/>
              <a:gd name="connsiteY126" fmla="*/ 12067 h 1164395"/>
              <a:gd name="connsiteX127" fmla="*/ 170427 w 825271"/>
              <a:gd name="connsiteY127" fmla="*/ 9686 h 1164395"/>
              <a:gd name="connsiteX128" fmla="*/ 153758 w 825271"/>
              <a:gd name="connsiteY128" fmla="*/ 4924 h 1164395"/>
              <a:gd name="connsiteX129" fmla="*/ 156139 w 825271"/>
              <a:gd name="connsiteY129" fmla="*/ 161 h 1164395"/>
              <a:gd name="connsiteX0" fmla="*/ 156139 w 825271"/>
              <a:gd name="connsiteY0" fmla="*/ 161 h 1164395"/>
              <a:gd name="connsiteX1" fmla="*/ 148996 w 825271"/>
              <a:gd name="connsiteY1" fmla="*/ 12067 h 1164395"/>
              <a:gd name="connsiteX2" fmla="*/ 144233 w 825271"/>
              <a:gd name="connsiteY2" fmla="*/ 19211 h 1164395"/>
              <a:gd name="connsiteX3" fmla="*/ 153758 w 825271"/>
              <a:gd name="connsiteY3" fmla="*/ 112080 h 1164395"/>
              <a:gd name="connsiteX4" fmla="*/ 134708 w 825271"/>
              <a:gd name="connsiteY4" fmla="*/ 159705 h 1164395"/>
              <a:gd name="connsiteX5" fmla="*/ 113277 w 825271"/>
              <a:gd name="connsiteY5" fmla="*/ 207330 h 1164395"/>
              <a:gd name="connsiteX6" fmla="*/ 63270 w 825271"/>
              <a:gd name="connsiteY6" fmla="*/ 254955 h 1164395"/>
              <a:gd name="connsiteX7" fmla="*/ 32314 w 825271"/>
              <a:gd name="connsiteY7" fmla="*/ 335917 h 1164395"/>
              <a:gd name="connsiteX8" fmla="*/ 27552 w 825271"/>
              <a:gd name="connsiteY8" fmla="*/ 378780 h 1164395"/>
              <a:gd name="connsiteX9" fmla="*/ 6121 w 825271"/>
              <a:gd name="connsiteY9" fmla="*/ 445455 h 1164395"/>
              <a:gd name="connsiteX10" fmla="*/ 1358 w 825271"/>
              <a:gd name="connsiteY10" fmla="*/ 514511 h 1164395"/>
              <a:gd name="connsiteX11" fmla="*/ 3739 w 825271"/>
              <a:gd name="connsiteY11" fmla="*/ 554992 h 1164395"/>
              <a:gd name="connsiteX12" fmla="*/ 51365 w 825271"/>
              <a:gd name="connsiteY12" fmla="*/ 595474 h 1164395"/>
              <a:gd name="connsiteX13" fmla="*/ 56127 w 825271"/>
              <a:gd name="connsiteY13" fmla="*/ 657386 h 1164395"/>
              <a:gd name="connsiteX14" fmla="*/ 70414 w 825271"/>
              <a:gd name="connsiteY14" fmla="*/ 685961 h 1164395"/>
              <a:gd name="connsiteX15" fmla="*/ 151377 w 825271"/>
              <a:gd name="connsiteY15" fmla="*/ 724061 h 1164395"/>
              <a:gd name="connsiteX16" fmla="*/ 191858 w 825271"/>
              <a:gd name="connsiteY16" fmla="*/ 764542 h 1164395"/>
              <a:gd name="connsiteX17" fmla="*/ 215671 w 825271"/>
              <a:gd name="connsiteY17" fmla="*/ 828836 h 1164395"/>
              <a:gd name="connsiteX18" fmla="*/ 253771 w 825271"/>
              <a:gd name="connsiteY18" fmla="*/ 893131 h 1164395"/>
              <a:gd name="connsiteX19" fmla="*/ 277583 w 825271"/>
              <a:gd name="connsiteY19" fmla="*/ 952661 h 1164395"/>
              <a:gd name="connsiteX20" fmla="*/ 313302 w 825271"/>
              <a:gd name="connsiteY20" fmla="*/ 985999 h 1164395"/>
              <a:gd name="connsiteX21" fmla="*/ 294253 w 825271"/>
              <a:gd name="connsiteY21" fmla="*/ 1021717 h 1164395"/>
              <a:gd name="connsiteX22" fmla="*/ 341877 w 825271"/>
              <a:gd name="connsiteY22" fmla="*/ 1036005 h 1164395"/>
              <a:gd name="connsiteX23" fmla="*/ 363308 w 825271"/>
              <a:gd name="connsiteY23" fmla="*/ 1019336 h 1164395"/>
              <a:gd name="connsiteX24" fmla="*/ 379977 w 825271"/>
              <a:gd name="connsiteY24" fmla="*/ 1028861 h 1164395"/>
              <a:gd name="connsiteX25" fmla="*/ 379977 w 825271"/>
              <a:gd name="connsiteY25" fmla="*/ 1059817 h 1164395"/>
              <a:gd name="connsiteX26" fmla="*/ 356164 w 825271"/>
              <a:gd name="connsiteY26" fmla="*/ 1076486 h 1164395"/>
              <a:gd name="connsiteX27" fmla="*/ 337114 w 825271"/>
              <a:gd name="connsiteY27" fmla="*/ 1095536 h 1164395"/>
              <a:gd name="connsiteX28" fmla="*/ 341877 w 825271"/>
              <a:gd name="connsiteY28" fmla="*/ 1116967 h 1164395"/>
              <a:gd name="connsiteX29" fmla="*/ 399028 w 825271"/>
              <a:gd name="connsiteY29" fmla="*/ 1162212 h 1164395"/>
              <a:gd name="connsiteX30" fmla="*/ 434746 w 825271"/>
              <a:gd name="connsiteY30" fmla="*/ 1152686 h 1164395"/>
              <a:gd name="connsiteX31" fmla="*/ 472846 w 825271"/>
              <a:gd name="connsiteY31" fmla="*/ 1136017 h 1164395"/>
              <a:gd name="connsiteX32" fmla="*/ 508565 w 825271"/>
              <a:gd name="connsiteY32" fmla="*/ 1116967 h 1164395"/>
              <a:gd name="connsiteX33" fmla="*/ 584764 w 825271"/>
              <a:gd name="connsiteY33" fmla="*/ 1121730 h 1164395"/>
              <a:gd name="connsiteX34" fmla="*/ 620483 w 825271"/>
              <a:gd name="connsiteY34" fmla="*/ 1093155 h 1164395"/>
              <a:gd name="connsiteX35" fmla="*/ 608577 w 825271"/>
              <a:gd name="connsiteY35" fmla="*/ 1078867 h 1164395"/>
              <a:gd name="connsiteX36" fmla="*/ 603814 w 825271"/>
              <a:gd name="connsiteY36" fmla="*/ 1071724 h 1164395"/>
              <a:gd name="connsiteX37" fmla="*/ 601433 w 825271"/>
              <a:gd name="connsiteY37" fmla="*/ 1024099 h 1164395"/>
              <a:gd name="connsiteX38" fmla="*/ 603814 w 825271"/>
              <a:gd name="connsiteY38" fmla="*/ 1014574 h 1164395"/>
              <a:gd name="connsiteX39" fmla="*/ 608577 w 825271"/>
              <a:gd name="connsiteY39" fmla="*/ 1007430 h 1164395"/>
              <a:gd name="connsiteX40" fmla="*/ 618102 w 825271"/>
              <a:gd name="connsiteY40" fmla="*/ 988380 h 1164395"/>
              <a:gd name="connsiteX41" fmla="*/ 613339 w 825271"/>
              <a:gd name="connsiteY41" fmla="*/ 945517 h 1164395"/>
              <a:gd name="connsiteX42" fmla="*/ 606196 w 825271"/>
              <a:gd name="connsiteY42" fmla="*/ 933611 h 1164395"/>
              <a:gd name="connsiteX43" fmla="*/ 601433 w 825271"/>
              <a:gd name="connsiteY43" fmla="*/ 890749 h 1164395"/>
              <a:gd name="connsiteX44" fmla="*/ 603814 w 825271"/>
              <a:gd name="connsiteY44" fmla="*/ 850267 h 1164395"/>
              <a:gd name="connsiteX45" fmla="*/ 620483 w 825271"/>
              <a:gd name="connsiteY45" fmla="*/ 831217 h 1164395"/>
              <a:gd name="connsiteX46" fmla="*/ 627627 w 825271"/>
              <a:gd name="connsiteY46" fmla="*/ 826455 h 1164395"/>
              <a:gd name="connsiteX47" fmla="*/ 641914 w 825271"/>
              <a:gd name="connsiteY47" fmla="*/ 821692 h 1164395"/>
              <a:gd name="connsiteX48" fmla="*/ 653821 w 825271"/>
              <a:gd name="connsiteY48" fmla="*/ 814549 h 1164395"/>
              <a:gd name="connsiteX49" fmla="*/ 672871 w 825271"/>
              <a:gd name="connsiteY49" fmla="*/ 809786 h 1164395"/>
              <a:gd name="connsiteX50" fmla="*/ 680014 w 825271"/>
              <a:gd name="connsiteY50" fmla="*/ 807405 h 1164395"/>
              <a:gd name="connsiteX51" fmla="*/ 680014 w 825271"/>
              <a:gd name="connsiteY51" fmla="*/ 709774 h 1164395"/>
              <a:gd name="connsiteX52" fmla="*/ 663346 w 825271"/>
              <a:gd name="connsiteY52" fmla="*/ 697867 h 1164395"/>
              <a:gd name="connsiteX53" fmla="*/ 665727 w 825271"/>
              <a:gd name="connsiteY53" fmla="*/ 685961 h 1164395"/>
              <a:gd name="connsiteX54" fmla="*/ 682396 w 825271"/>
              <a:gd name="connsiteY54" fmla="*/ 688342 h 1164395"/>
              <a:gd name="connsiteX55" fmla="*/ 706208 w 825271"/>
              <a:gd name="connsiteY55" fmla="*/ 685961 h 1164395"/>
              <a:gd name="connsiteX56" fmla="*/ 713352 w 825271"/>
              <a:gd name="connsiteY56" fmla="*/ 678817 h 1164395"/>
              <a:gd name="connsiteX57" fmla="*/ 718114 w 825271"/>
              <a:gd name="connsiteY57" fmla="*/ 671674 h 1164395"/>
              <a:gd name="connsiteX58" fmla="*/ 737164 w 825271"/>
              <a:gd name="connsiteY58" fmla="*/ 662149 h 1164395"/>
              <a:gd name="connsiteX59" fmla="*/ 763358 w 825271"/>
              <a:gd name="connsiteY59" fmla="*/ 640717 h 1164395"/>
              <a:gd name="connsiteX60" fmla="*/ 782408 w 825271"/>
              <a:gd name="connsiteY60" fmla="*/ 635955 h 1164395"/>
              <a:gd name="connsiteX61" fmla="*/ 791933 w 825271"/>
              <a:gd name="connsiteY61" fmla="*/ 631192 h 1164395"/>
              <a:gd name="connsiteX62" fmla="*/ 808602 w 825271"/>
              <a:gd name="connsiteY62" fmla="*/ 626430 h 1164395"/>
              <a:gd name="connsiteX63" fmla="*/ 813364 w 825271"/>
              <a:gd name="connsiteY63" fmla="*/ 619286 h 1164395"/>
              <a:gd name="connsiteX64" fmla="*/ 820508 w 825271"/>
              <a:gd name="connsiteY64" fmla="*/ 612142 h 1164395"/>
              <a:gd name="connsiteX65" fmla="*/ 825271 w 825271"/>
              <a:gd name="connsiteY65" fmla="*/ 602617 h 1164395"/>
              <a:gd name="connsiteX66" fmla="*/ 820508 w 825271"/>
              <a:gd name="connsiteY66" fmla="*/ 593092 h 1164395"/>
              <a:gd name="connsiteX67" fmla="*/ 810983 w 825271"/>
              <a:gd name="connsiteY67" fmla="*/ 590711 h 1164395"/>
              <a:gd name="connsiteX68" fmla="*/ 799077 w 825271"/>
              <a:gd name="connsiteY68" fmla="*/ 588330 h 1164395"/>
              <a:gd name="connsiteX69" fmla="*/ 796696 w 825271"/>
              <a:gd name="connsiteY69" fmla="*/ 581186 h 1164395"/>
              <a:gd name="connsiteX70" fmla="*/ 791933 w 825271"/>
              <a:gd name="connsiteY70" fmla="*/ 574042 h 1164395"/>
              <a:gd name="connsiteX71" fmla="*/ 789552 w 825271"/>
              <a:gd name="connsiteY71" fmla="*/ 562136 h 1164395"/>
              <a:gd name="connsiteX72" fmla="*/ 787171 w 825271"/>
              <a:gd name="connsiteY72" fmla="*/ 554992 h 1164395"/>
              <a:gd name="connsiteX73" fmla="*/ 794314 w 825271"/>
              <a:gd name="connsiteY73" fmla="*/ 547849 h 1164395"/>
              <a:gd name="connsiteX74" fmla="*/ 780027 w 825271"/>
              <a:gd name="connsiteY74" fmla="*/ 538324 h 1164395"/>
              <a:gd name="connsiteX75" fmla="*/ 770502 w 825271"/>
              <a:gd name="connsiteY75" fmla="*/ 524036 h 1164395"/>
              <a:gd name="connsiteX76" fmla="*/ 765739 w 825271"/>
              <a:gd name="connsiteY76" fmla="*/ 504986 h 1164395"/>
              <a:gd name="connsiteX77" fmla="*/ 763358 w 825271"/>
              <a:gd name="connsiteY77" fmla="*/ 495461 h 1164395"/>
              <a:gd name="connsiteX78" fmla="*/ 758596 w 825271"/>
              <a:gd name="connsiteY78" fmla="*/ 481174 h 1164395"/>
              <a:gd name="connsiteX79" fmla="*/ 732402 w 825271"/>
              <a:gd name="connsiteY79" fmla="*/ 469267 h 1164395"/>
              <a:gd name="connsiteX80" fmla="*/ 718114 w 825271"/>
              <a:gd name="connsiteY80" fmla="*/ 464505 h 1164395"/>
              <a:gd name="connsiteX81" fmla="*/ 710971 w 825271"/>
              <a:gd name="connsiteY81" fmla="*/ 459742 h 1164395"/>
              <a:gd name="connsiteX82" fmla="*/ 684777 w 825271"/>
              <a:gd name="connsiteY82" fmla="*/ 450217 h 1164395"/>
              <a:gd name="connsiteX83" fmla="*/ 670489 w 825271"/>
              <a:gd name="connsiteY83" fmla="*/ 435930 h 1164395"/>
              <a:gd name="connsiteX84" fmla="*/ 663346 w 825271"/>
              <a:gd name="connsiteY84" fmla="*/ 428786 h 1164395"/>
              <a:gd name="connsiteX85" fmla="*/ 658583 w 825271"/>
              <a:gd name="connsiteY85" fmla="*/ 407355 h 1164395"/>
              <a:gd name="connsiteX86" fmla="*/ 656202 w 825271"/>
              <a:gd name="connsiteY86" fmla="*/ 397830 h 1164395"/>
              <a:gd name="connsiteX87" fmla="*/ 651439 w 825271"/>
              <a:gd name="connsiteY87" fmla="*/ 362111 h 1164395"/>
              <a:gd name="connsiteX88" fmla="*/ 637152 w 825271"/>
              <a:gd name="connsiteY88" fmla="*/ 333536 h 1164395"/>
              <a:gd name="connsiteX89" fmla="*/ 632389 w 825271"/>
              <a:gd name="connsiteY89" fmla="*/ 324011 h 1164395"/>
              <a:gd name="connsiteX90" fmla="*/ 627627 w 825271"/>
              <a:gd name="connsiteY90" fmla="*/ 312105 h 1164395"/>
              <a:gd name="connsiteX91" fmla="*/ 618102 w 825271"/>
              <a:gd name="connsiteY91" fmla="*/ 300199 h 1164395"/>
              <a:gd name="connsiteX92" fmla="*/ 615721 w 825271"/>
              <a:gd name="connsiteY92" fmla="*/ 293055 h 1164395"/>
              <a:gd name="connsiteX93" fmla="*/ 603814 w 825271"/>
              <a:gd name="connsiteY93" fmla="*/ 276386 h 1164395"/>
              <a:gd name="connsiteX94" fmla="*/ 589527 w 825271"/>
              <a:gd name="connsiteY94" fmla="*/ 254955 h 1164395"/>
              <a:gd name="connsiteX95" fmla="*/ 565714 w 825271"/>
              <a:gd name="connsiteY95" fmla="*/ 243049 h 1164395"/>
              <a:gd name="connsiteX96" fmla="*/ 546664 w 825271"/>
              <a:gd name="connsiteY96" fmla="*/ 233524 h 1164395"/>
              <a:gd name="connsiteX97" fmla="*/ 532377 w 825271"/>
              <a:gd name="connsiteY97" fmla="*/ 216855 h 1164395"/>
              <a:gd name="connsiteX98" fmla="*/ 522852 w 825271"/>
              <a:gd name="connsiteY98" fmla="*/ 195424 h 1164395"/>
              <a:gd name="connsiteX99" fmla="*/ 520471 w 825271"/>
              <a:gd name="connsiteY99" fmla="*/ 185899 h 1164395"/>
              <a:gd name="connsiteX100" fmla="*/ 513327 w 825271"/>
              <a:gd name="connsiteY100" fmla="*/ 173992 h 1164395"/>
              <a:gd name="connsiteX101" fmla="*/ 508564 w 825271"/>
              <a:gd name="connsiteY101" fmla="*/ 164467 h 1164395"/>
              <a:gd name="connsiteX102" fmla="*/ 506183 w 825271"/>
              <a:gd name="connsiteY102" fmla="*/ 157324 h 1164395"/>
              <a:gd name="connsiteX103" fmla="*/ 496658 w 825271"/>
              <a:gd name="connsiteY103" fmla="*/ 150180 h 1164395"/>
              <a:gd name="connsiteX104" fmla="*/ 475227 w 825271"/>
              <a:gd name="connsiteY104" fmla="*/ 138274 h 1164395"/>
              <a:gd name="connsiteX105" fmla="*/ 468083 w 825271"/>
              <a:gd name="connsiteY105" fmla="*/ 135892 h 1164395"/>
              <a:gd name="connsiteX106" fmla="*/ 451414 w 825271"/>
              <a:gd name="connsiteY106" fmla="*/ 133511 h 1164395"/>
              <a:gd name="connsiteX107" fmla="*/ 444271 w 825271"/>
              <a:gd name="connsiteY107" fmla="*/ 131130 h 1164395"/>
              <a:gd name="connsiteX108" fmla="*/ 437127 w 825271"/>
              <a:gd name="connsiteY108" fmla="*/ 123986 h 1164395"/>
              <a:gd name="connsiteX109" fmla="*/ 429983 w 825271"/>
              <a:gd name="connsiteY109" fmla="*/ 119224 h 1164395"/>
              <a:gd name="connsiteX110" fmla="*/ 427602 w 825271"/>
              <a:gd name="connsiteY110" fmla="*/ 112080 h 1164395"/>
              <a:gd name="connsiteX111" fmla="*/ 408552 w 825271"/>
              <a:gd name="connsiteY111" fmla="*/ 88267 h 1164395"/>
              <a:gd name="connsiteX112" fmla="*/ 403789 w 825271"/>
              <a:gd name="connsiteY112" fmla="*/ 81124 h 1164395"/>
              <a:gd name="connsiteX113" fmla="*/ 394264 w 825271"/>
              <a:gd name="connsiteY113" fmla="*/ 71599 h 1164395"/>
              <a:gd name="connsiteX114" fmla="*/ 389502 w 825271"/>
              <a:gd name="connsiteY114" fmla="*/ 64455 h 1164395"/>
              <a:gd name="connsiteX115" fmla="*/ 375214 w 825271"/>
              <a:gd name="connsiteY115" fmla="*/ 62074 h 1164395"/>
              <a:gd name="connsiteX116" fmla="*/ 349021 w 825271"/>
              <a:gd name="connsiteY116" fmla="*/ 57311 h 1164395"/>
              <a:gd name="connsiteX117" fmla="*/ 284727 w 825271"/>
              <a:gd name="connsiteY117" fmla="*/ 52549 h 1164395"/>
              <a:gd name="connsiteX118" fmla="*/ 282346 w 825271"/>
              <a:gd name="connsiteY118" fmla="*/ 43024 h 1164395"/>
              <a:gd name="connsiteX119" fmla="*/ 279964 w 825271"/>
              <a:gd name="connsiteY119" fmla="*/ 14449 h 1164395"/>
              <a:gd name="connsiteX120" fmla="*/ 272821 w 825271"/>
              <a:gd name="connsiteY120" fmla="*/ 12067 h 1164395"/>
              <a:gd name="connsiteX121" fmla="*/ 246627 w 825271"/>
              <a:gd name="connsiteY121" fmla="*/ 16830 h 1164395"/>
              <a:gd name="connsiteX122" fmla="*/ 234721 w 825271"/>
              <a:gd name="connsiteY122" fmla="*/ 23974 h 1164395"/>
              <a:gd name="connsiteX123" fmla="*/ 196621 w 825271"/>
              <a:gd name="connsiteY123" fmla="*/ 19211 h 1164395"/>
              <a:gd name="connsiteX124" fmla="*/ 189477 w 825271"/>
              <a:gd name="connsiteY124" fmla="*/ 14449 h 1164395"/>
              <a:gd name="connsiteX125" fmla="*/ 177571 w 825271"/>
              <a:gd name="connsiteY125" fmla="*/ 12067 h 1164395"/>
              <a:gd name="connsiteX126" fmla="*/ 170427 w 825271"/>
              <a:gd name="connsiteY126" fmla="*/ 9686 h 1164395"/>
              <a:gd name="connsiteX127" fmla="*/ 153758 w 825271"/>
              <a:gd name="connsiteY127" fmla="*/ 4924 h 1164395"/>
              <a:gd name="connsiteX128" fmla="*/ 156139 w 825271"/>
              <a:gd name="connsiteY128" fmla="*/ 161 h 1164395"/>
              <a:gd name="connsiteX0" fmla="*/ 156139 w 825271"/>
              <a:gd name="connsiteY0" fmla="*/ 161 h 1164395"/>
              <a:gd name="connsiteX1" fmla="*/ 148996 w 825271"/>
              <a:gd name="connsiteY1" fmla="*/ 12067 h 1164395"/>
              <a:gd name="connsiteX2" fmla="*/ 144233 w 825271"/>
              <a:gd name="connsiteY2" fmla="*/ 19211 h 1164395"/>
              <a:gd name="connsiteX3" fmla="*/ 153758 w 825271"/>
              <a:gd name="connsiteY3" fmla="*/ 112080 h 1164395"/>
              <a:gd name="connsiteX4" fmla="*/ 134708 w 825271"/>
              <a:gd name="connsiteY4" fmla="*/ 159705 h 1164395"/>
              <a:gd name="connsiteX5" fmla="*/ 113277 w 825271"/>
              <a:gd name="connsiteY5" fmla="*/ 207330 h 1164395"/>
              <a:gd name="connsiteX6" fmla="*/ 63270 w 825271"/>
              <a:gd name="connsiteY6" fmla="*/ 254955 h 1164395"/>
              <a:gd name="connsiteX7" fmla="*/ 32314 w 825271"/>
              <a:gd name="connsiteY7" fmla="*/ 335917 h 1164395"/>
              <a:gd name="connsiteX8" fmla="*/ 27552 w 825271"/>
              <a:gd name="connsiteY8" fmla="*/ 378780 h 1164395"/>
              <a:gd name="connsiteX9" fmla="*/ 6121 w 825271"/>
              <a:gd name="connsiteY9" fmla="*/ 445455 h 1164395"/>
              <a:gd name="connsiteX10" fmla="*/ 1358 w 825271"/>
              <a:gd name="connsiteY10" fmla="*/ 514511 h 1164395"/>
              <a:gd name="connsiteX11" fmla="*/ 3739 w 825271"/>
              <a:gd name="connsiteY11" fmla="*/ 554992 h 1164395"/>
              <a:gd name="connsiteX12" fmla="*/ 51365 w 825271"/>
              <a:gd name="connsiteY12" fmla="*/ 595474 h 1164395"/>
              <a:gd name="connsiteX13" fmla="*/ 56127 w 825271"/>
              <a:gd name="connsiteY13" fmla="*/ 657386 h 1164395"/>
              <a:gd name="connsiteX14" fmla="*/ 70414 w 825271"/>
              <a:gd name="connsiteY14" fmla="*/ 685961 h 1164395"/>
              <a:gd name="connsiteX15" fmla="*/ 151377 w 825271"/>
              <a:gd name="connsiteY15" fmla="*/ 724061 h 1164395"/>
              <a:gd name="connsiteX16" fmla="*/ 191858 w 825271"/>
              <a:gd name="connsiteY16" fmla="*/ 764542 h 1164395"/>
              <a:gd name="connsiteX17" fmla="*/ 215671 w 825271"/>
              <a:gd name="connsiteY17" fmla="*/ 828836 h 1164395"/>
              <a:gd name="connsiteX18" fmla="*/ 253771 w 825271"/>
              <a:gd name="connsiteY18" fmla="*/ 893131 h 1164395"/>
              <a:gd name="connsiteX19" fmla="*/ 277583 w 825271"/>
              <a:gd name="connsiteY19" fmla="*/ 952661 h 1164395"/>
              <a:gd name="connsiteX20" fmla="*/ 313302 w 825271"/>
              <a:gd name="connsiteY20" fmla="*/ 985999 h 1164395"/>
              <a:gd name="connsiteX21" fmla="*/ 294253 w 825271"/>
              <a:gd name="connsiteY21" fmla="*/ 1021717 h 1164395"/>
              <a:gd name="connsiteX22" fmla="*/ 341877 w 825271"/>
              <a:gd name="connsiteY22" fmla="*/ 1036005 h 1164395"/>
              <a:gd name="connsiteX23" fmla="*/ 363308 w 825271"/>
              <a:gd name="connsiteY23" fmla="*/ 1019336 h 1164395"/>
              <a:gd name="connsiteX24" fmla="*/ 379977 w 825271"/>
              <a:gd name="connsiteY24" fmla="*/ 1028861 h 1164395"/>
              <a:gd name="connsiteX25" fmla="*/ 379977 w 825271"/>
              <a:gd name="connsiteY25" fmla="*/ 1059817 h 1164395"/>
              <a:gd name="connsiteX26" fmla="*/ 356164 w 825271"/>
              <a:gd name="connsiteY26" fmla="*/ 1076486 h 1164395"/>
              <a:gd name="connsiteX27" fmla="*/ 337114 w 825271"/>
              <a:gd name="connsiteY27" fmla="*/ 1095536 h 1164395"/>
              <a:gd name="connsiteX28" fmla="*/ 341877 w 825271"/>
              <a:gd name="connsiteY28" fmla="*/ 1116967 h 1164395"/>
              <a:gd name="connsiteX29" fmla="*/ 399028 w 825271"/>
              <a:gd name="connsiteY29" fmla="*/ 1162212 h 1164395"/>
              <a:gd name="connsiteX30" fmla="*/ 434746 w 825271"/>
              <a:gd name="connsiteY30" fmla="*/ 1152686 h 1164395"/>
              <a:gd name="connsiteX31" fmla="*/ 472846 w 825271"/>
              <a:gd name="connsiteY31" fmla="*/ 1136017 h 1164395"/>
              <a:gd name="connsiteX32" fmla="*/ 508565 w 825271"/>
              <a:gd name="connsiteY32" fmla="*/ 1116967 h 1164395"/>
              <a:gd name="connsiteX33" fmla="*/ 584764 w 825271"/>
              <a:gd name="connsiteY33" fmla="*/ 1121730 h 1164395"/>
              <a:gd name="connsiteX34" fmla="*/ 634770 w 825271"/>
              <a:gd name="connsiteY34" fmla="*/ 1100299 h 1164395"/>
              <a:gd name="connsiteX35" fmla="*/ 608577 w 825271"/>
              <a:gd name="connsiteY35" fmla="*/ 1078867 h 1164395"/>
              <a:gd name="connsiteX36" fmla="*/ 603814 w 825271"/>
              <a:gd name="connsiteY36" fmla="*/ 1071724 h 1164395"/>
              <a:gd name="connsiteX37" fmla="*/ 601433 w 825271"/>
              <a:gd name="connsiteY37" fmla="*/ 1024099 h 1164395"/>
              <a:gd name="connsiteX38" fmla="*/ 603814 w 825271"/>
              <a:gd name="connsiteY38" fmla="*/ 1014574 h 1164395"/>
              <a:gd name="connsiteX39" fmla="*/ 608577 w 825271"/>
              <a:gd name="connsiteY39" fmla="*/ 1007430 h 1164395"/>
              <a:gd name="connsiteX40" fmla="*/ 618102 w 825271"/>
              <a:gd name="connsiteY40" fmla="*/ 988380 h 1164395"/>
              <a:gd name="connsiteX41" fmla="*/ 613339 w 825271"/>
              <a:gd name="connsiteY41" fmla="*/ 945517 h 1164395"/>
              <a:gd name="connsiteX42" fmla="*/ 606196 w 825271"/>
              <a:gd name="connsiteY42" fmla="*/ 933611 h 1164395"/>
              <a:gd name="connsiteX43" fmla="*/ 601433 w 825271"/>
              <a:gd name="connsiteY43" fmla="*/ 890749 h 1164395"/>
              <a:gd name="connsiteX44" fmla="*/ 603814 w 825271"/>
              <a:gd name="connsiteY44" fmla="*/ 850267 h 1164395"/>
              <a:gd name="connsiteX45" fmla="*/ 620483 w 825271"/>
              <a:gd name="connsiteY45" fmla="*/ 831217 h 1164395"/>
              <a:gd name="connsiteX46" fmla="*/ 627627 w 825271"/>
              <a:gd name="connsiteY46" fmla="*/ 826455 h 1164395"/>
              <a:gd name="connsiteX47" fmla="*/ 641914 w 825271"/>
              <a:gd name="connsiteY47" fmla="*/ 821692 h 1164395"/>
              <a:gd name="connsiteX48" fmla="*/ 653821 w 825271"/>
              <a:gd name="connsiteY48" fmla="*/ 814549 h 1164395"/>
              <a:gd name="connsiteX49" fmla="*/ 672871 w 825271"/>
              <a:gd name="connsiteY49" fmla="*/ 809786 h 1164395"/>
              <a:gd name="connsiteX50" fmla="*/ 680014 w 825271"/>
              <a:gd name="connsiteY50" fmla="*/ 807405 h 1164395"/>
              <a:gd name="connsiteX51" fmla="*/ 680014 w 825271"/>
              <a:gd name="connsiteY51" fmla="*/ 709774 h 1164395"/>
              <a:gd name="connsiteX52" fmla="*/ 663346 w 825271"/>
              <a:gd name="connsiteY52" fmla="*/ 697867 h 1164395"/>
              <a:gd name="connsiteX53" fmla="*/ 665727 w 825271"/>
              <a:gd name="connsiteY53" fmla="*/ 685961 h 1164395"/>
              <a:gd name="connsiteX54" fmla="*/ 682396 w 825271"/>
              <a:gd name="connsiteY54" fmla="*/ 688342 h 1164395"/>
              <a:gd name="connsiteX55" fmla="*/ 706208 w 825271"/>
              <a:gd name="connsiteY55" fmla="*/ 685961 h 1164395"/>
              <a:gd name="connsiteX56" fmla="*/ 713352 w 825271"/>
              <a:gd name="connsiteY56" fmla="*/ 678817 h 1164395"/>
              <a:gd name="connsiteX57" fmla="*/ 718114 w 825271"/>
              <a:gd name="connsiteY57" fmla="*/ 671674 h 1164395"/>
              <a:gd name="connsiteX58" fmla="*/ 737164 w 825271"/>
              <a:gd name="connsiteY58" fmla="*/ 662149 h 1164395"/>
              <a:gd name="connsiteX59" fmla="*/ 763358 w 825271"/>
              <a:gd name="connsiteY59" fmla="*/ 640717 h 1164395"/>
              <a:gd name="connsiteX60" fmla="*/ 782408 w 825271"/>
              <a:gd name="connsiteY60" fmla="*/ 635955 h 1164395"/>
              <a:gd name="connsiteX61" fmla="*/ 791933 w 825271"/>
              <a:gd name="connsiteY61" fmla="*/ 631192 h 1164395"/>
              <a:gd name="connsiteX62" fmla="*/ 808602 w 825271"/>
              <a:gd name="connsiteY62" fmla="*/ 626430 h 1164395"/>
              <a:gd name="connsiteX63" fmla="*/ 813364 w 825271"/>
              <a:gd name="connsiteY63" fmla="*/ 619286 h 1164395"/>
              <a:gd name="connsiteX64" fmla="*/ 820508 w 825271"/>
              <a:gd name="connsiteY64" fmla="*/ 612142 h 1164395"/>
              <a:gd name="connsiteX65" fmla="*/ 825271 w 825271"/>
              <a:gd name="connsiteY65" fmla="*/ 602617 h 1164395"/>
              <a:gd name="connsiteX66" fmla="*/ 820508 w 825271"/>
              <a:gd name="connsiteY66" fmla="*/ 593092 h 1164395"/>
              <a:gd name="connsiteX67" fmla="*/ 810983 w 825271"/>
              <a:gd name="connsiteY67" fmla="*/ 590711 h 1164395"/>
              <a:gd name="connsiteX68" fmla="*/ 799077 w 825271"/>
              <a:gd name="connsiteY68" fmla="*/ 588330 h 1164395"/>
              <a:gd name="connsiteX69" fmla="*/ 796696 w 825271"/>
              <a:gd name="connsiteY69" fmla="*/ 581186 h 1164395"/>
              <a:gd name="connsiteX70" fmla="*/ 791933 w 825271"/>
              <a:gd name="connsiteY70" fmla="*/ 574042 h 1164395"/>
              <a:gd name="connsiteX71" fmla="*/ 789552 w 825271"/>
              <a:gd name="connsiteY71" fmla="*/ 562136 h 1164395"/>
              <a:gd name="connsiteX72" fmla="*/ 787171 w 825271"/>
              <a:gd name="connsiteY72" fmla="*/ 554992 h 1164395"/>
              <a:gd name="connsiteX73" fmla="*/ 794314 w 825271"/>
              <a:gd name="connsiteY73" fmla="*/ 547849 h 1164395"/>
              <a:gd name="connsiteX74" fmla="*/ 780027 w 825271"/>
              <a:gd name="connsiteY74" fmla="*/ 538324 h 1164395"/>
              <a:gd name="connsiteX75" fmla="*/ 770502 w 825271"/>
              <a:gd name="connsiteY75" fmla="*/ 524036 h 1164395"/>
              <a:gd name="connsiteX76" fmla="*/ 765739 w 825271"/>
              <a:gd name="connsiteY76" fmla="*/ 504986 h 1164395"/>
              <a:gd name="connsiteX77" fmla="*/ 763358 w 825271"/>
              <a:gd name="connsiteY77" fmla="*/ 495461 h 1164395"/>
              <a:gd name="connsiteX78" fmla="*/ 758596 w 825271"/>
              <a:gd name="connsiteY78" fmla="*/ 481174 h 1164395"/>
              <a:gd name="connsiteX79" fmla="*/ 732402 w 825271"/>
              <a:gd name="connsiteY79" fmla="*/ 469267 h 1164395"/>
              <a:gd name="connsiteX80" fmla="*/ 718114 w 825271"/>
              <a:gd name="connsiteY80" fmla="*/ 464505 h 1164395"/>
              <a:gd name="connsiteX81" fmla="*/ 710971 w 825271"/>
              <a:gd name="connsiteY81" fmla="*/ 459742 h 1164395"/>
              <a:gd name="connsiteX82" fmla="*/ 684777 w 825271"/>
              <a:gd name="connsiteY82" fmla="*/ 450217 h 1164395"/>
              <a:gd name="connsiteX83" fmla="*/ 670489 w 825271"/>
              <a:gd name="connsiteY83" fmla="*/ 435930 h 1164395"/>
              <a:gd name="connsiteX84" fmla="*/ 663346 w 825271"/>
              <a:gd name="connsiteY84" fmla="*/ 428786 h 1164395"/>
              <a:gd name="connsiteX85" fmla="*/ 658583 w 825271"/>
              <a:gd name="connsiteY85" fmla="*/ 407355 h 1164395"/>
              <a:gd name="connsiteX86" fmla="*/ 656202 w 825271"/>
              <a:gd name="connsiteY86" fmla="*/ 397830 h 1164395"/>
              <a:gd name="connsiteX87" fmla="*/ 651439 w 825271"/>
              <a:gd name="connsiteY87" fmla="*/ 362111 h 1164395"/>
              <a:gd name="connsiteX88" fmla="*/ 637152 w 825271"/>
              <a:gd name="connsiteY88" fmla="*/ 333536 h 1164395"/>
              <a:gd name="connsiteX89" fmla="*/ 632389 w 825271"/>
              <a:gd name="connsiteY89" fmla="*/ 324011 h 1164395"/>
              <a:gd name="connsiteX90" fmla="*/ 627627 w 825271"/>
              <a:gd name="connsiteY90" fmla="*/ 312105 h 1164395"/>
              <a:gd name="connsiteX91" fmla="*/ 618102 w 825271"/>
              <a:gd name="connsiteY91" fmla="*/ 300199 h 1164395"/>
              <a:gd name="connsiteX92" fmla="*/ 615721 w 825271"/>
              <a:gd name="connsiteY92" fmla="*/ 293055 h 1164395"/>
              <a:gd name="connsiteX93" fmla="*/ 603814 w 825271"/>
              <a:gd name="connsiteY93" fmla="*/ 276386 h 1164395"/>
              <a:gd name="connsiteX94" fmla="*/ 589527 w 825271"/>
              <a:gd name="connsiteY94" fmla="*/ 254955 h 1164395"/>
              <a:gd name="connsiteX95" fmla="*/ 565714 w 825271"/>
              <a:gd name="connsiteY95" fmla="*/ 243049 h 1164395"/>
              <a:gd name="connsiteX96" fmla="*/ 546664 w 825271"/>
              <a:gd name="connsiteY96" fmla="*/ 233524 h 1164395"/>
              <a:gd name="connsiteX97" fmla="*/ 532377 w 825271"/>
              <a:gd name="connsiteY97" fmla="*/ 216855 h 1164395"/>
              <a:gd name="connsiteX98" fmla="*/ 522852 w 825271"/>
              <a:gd name="connsiteY98" fmla="*/ 195424 h 1164395"/>
              <a:gd name="connsiteX99" fmla="*/ 520471 w 825271"/>
              <a:gd name="connsiteY99" fmla="*/ 185899 h 1164395"/>
              <a:gd name="connsiteX100" fmla="*/ 513327 w 825271"/>
              <a:gd name="connsiteY100" fmla="*/ 173992 h 1164395"/>
              <a:gd name="connsiteX101" fmla="*/ 508564 w 825271"/>
              <a:gd name="connsiteY101" fmla="*/ 164467 h 1164395"/>
              <a:gd name="connsiteX102" fmla="*/ 506183 w 825271"/>
              <a:gd name="connsiteY102" fmla="*/ 157324 h 1164395"/>
              <a:gd name="connsiteX103" fmla="*/ 496658 w 825271"/>
              <a:gd name="connsiteY103" fmla="*/ 150180 h 1164395"/>
              <a:gd name="connsiteX104" fmla="*/ 475227 w 825271"/>
              <a:gd name="connsiteY104" fmla="*/ 138274 h 1164395"/>
              <a:gd name="connsiteX105" fmla="*/ 468083 w 825271"/>
              <a:gd name="connsiteY105" fmla="*/ 135892 h 1164395"/>
              <a:gd name="connsiteX106" fmla="*/ 451414 w 825271"/>
              <a:gd name="connsiteY106" fmla="*/ 133511 h 1164395"/>
              <a:gd name="connsiteX107" fmla="*/ 444271 w 825271"/>
              <a:gd name="connsiteY107" fmla="*/ 131130 h 1164395"/>
              <a:gd name="connsiteX108" fmla="*/ 437127 w 825271"/>
              <a:gd name="connsiteY108" fmla="*/ 123986 h 1164395"/>
              <a:gd name="connsiteX109" fmla="*/ 429983 w 825271"/>
              <a:gd name="connsiteY109" fmla="*/ 119224 h 1164395"/>
              <a:gd name="connsiteX110" fmla="*/ 427602 w 825271"/>
              <a:gd name="connsiteY110" fmla="*/ 112080 h 1164395"/>
              <a:gd name="connsiteX111" fmla="*/ 408552 w 825271"/>
              <a:gd name="connsiteY111" fmla="*/ 88267 h 1164395"/>
              <a:gd name="connsiteX112" fmla="*/ 403789 w 825271"/>
              <a:gd name="connsiteY112" fmla="*/ 81124 h 1164395"/>
              <a:gd name="connsiteX113" fmla="*/ 394264 w 825271"/>
              <a:gd name="connsiteY113" fmla="*/ 71599 h 1164395"/>
              <a:gd name="connsiteX114" fmla="*/ 389502 w 825271"/>
              <a:gd name="connsiteY114" fmla="*/ 64455 h 1164395"/>
              <a:gd name="connsiteX115" fmla="*/ 375214 w 825271"/>
              <a:gd name="connsiteY115" fmla="*/ 62074 h 1164395"/>
              <a:gd name="connsiteX116" fmla="*/ 349021 w 825271"/>
              <a:gd name="connsiteY116" fmla="*/ 57311 h 1164395"/>
              <a:gd name="connsiteX117" fmla="*/ 284727 w 825271"/>
              <a:gd name="connsiteY117" fmla="*/ 52549 h 1164395"/>
              <a:gd name="connsiteX118" fmla="*/ 282346 w 825271"/>
              <a:gd name="connsiteY118" fmla="*/ 43024 h 1164395"/>
              <a:gd name="connsiteX119" fmla="*/ 279964 w 825271"/>
              <a:gd name="connsiteY119" fmla="*/ 14449 h 1164395"/>
              <a:gd name="connsiteX120" fmla="*/ 272821 w 825271"/>
              <a:gd name="connsiteY120" fmla="*/ 12067 h 1164395"/>
              <a:gd name="connsiteX121" fmla="*/ 246627 w 825271"/>
              <a:gd name="connsiteY121" fmla="*/ 16830 h 1164395"/>
              <a:gd name="connsiteX122" fmla="*/ 234721 w 825271"/>
              <a:gd name="connsiteY122" fmla="*/ 23974 h 1164395"/>
              <a:gd name="connsiteX123" fmla="*/ 196621 w 825271"/>
              <a:gd name="connsiteY123" fmla="*/ 19211 h 1164395"/>
              <a:gd name="connsiteX124" fmla="*/ 189477 w 825271"/>
              <a:gd name="connsiteY124" fmla="*/ 14449 h 1164395"/>
              <a:gd name="connsiteX125" fmla="*/ 177571 w 825271"/>
              <a:gd name="connsiteY125" fmla="*/ 12067 h 1164395"/>
              <a:gd name="connsiteX126" fmla="*/ 170427 w 825271"/>
              <a:gd name="connsiteY126" fmla="*/ 9686 h 1164395"/>
              <a:gd name="connsiteX127" fmla="*/ 153758 w 825271"/>
              <a:gd name="connsiteY127" fmla="*/ 4924 h 1164395"/>
              <a:gd name="connsiteX128" fmla="*/ 156139 w 825271"/>
              <a:gd name="connsiteY128" fmla="*/ 161 h 1164395"/>
              <a:gd name="connsiteX0" fmla="*/ 156139 w 825271"/>
              <a:gd name="connsiteY0" fmla="*/ 161 h 1164395"/>
              <a:gd name="connsiteX1" fmla="*/ 148996 w 825271"/>
              <a:gd name="connsiteY1" fmla="*/ 12067 h 1164395"/>
              <a:gd name="connsiteX2" fmla="*/ 144233 w 825271"/>
              <a:gd name="connsiteY2" fmla="*/ 19211 h 1164395"/>
              <a:gd name="connsiteX3" fmla="*/ 153758 w 825271"/>
              <a:gd name="connsiteY3" fmla="*/ 112080 h 1164395"/>
              <a:gd name="connsiteX4" fmla="*/ 134708 w 825271"/>
              <a:gd name="connsiteY4" fmla="*/ 159705 h 1164395"/>
              <a:gd name="connsiteX5" fmla="*/ 113277 w 825271"/>
              <a:gd name="connsiteY5" fmla="*/ 207330 h 1164395"/>
              <a:gd name="connsiteX6" fmla="*/ 63270 w 825271"/>
              <a:gd name="connsiteY6" fmla="*/ 254955 h 1164395"/>
              <a:gd name="connsiteX7" fmla="*/ 32314 w 825271"/>
              <a:gd name="connsiteY7" fmla="*/ 335917 h 1164395"/>
              <a:gd name="connsiteX8" fmla="*/ 27552 w 825271"/>
              <a:gd name="connsiteY8" fmla="*/ 378780 h 1164395"/>
              <a:gd name="connsiteX9" fmla="*/ 6121 w 825271"/>
              <a:gd name="connsiteY9" fmla="*/ 445455 h 1164395"/>
              <a:gd name="connsiteX10" fmla="*/ 1358 w 825271"/>
              <a:gd name="connsiteY10" fmla="*/ 514511 h 1164395"/>
              <a:gd name="connsiteX11" fmla="*/ 3739 w 825271"/>
              <a:gd name="connsiteY11" fmla="*/ 554992 h 1164395"/>
              <a:gd name="connsiteX12" fmla="*/ 51365 w 825271"/>
              <a:gd name="connsiteY12" fmla="*/ 595474 h 1164395"/>
              <a:gd name="connsiteX13" fmla="*/ 56127 w 825271"/>
              <a:gd name="connsiteY13" fmla="*/ 657386 h 1164395"/>
              <a:gd name="connsiteX14" fmla="*/ 70414 w 825271"/>
              <a:gd name="connsiteY14" fmla="*/ 685961 h 1164395"/>
              <a:gd name="connsiteX15" fmla="*/ 151377 w 825271"/>
              <a:gd name="connsiteY15" fmla="*/ 724061 h 1164395"/>
              <a:gd name="connsiteX16" fmla="*/ 191858 w 825271"/>
              <a:gd name="connsiteY16" fmla="*/ 764542 h 1164395"/>
              <a:gd name="connsiteX17" fmla="*/ 215671 w 825271"/>
              <a:gd name="connsiteY17" fmla="*/ 828836 h 1164395"/>
              <a:gd name="connsiteX18" fmla="*/ 253771 w 825271"/>
              <a:gd name="connsiteY18" fmla="*/ 893131 h 1164395"/>
              <a:gd name="connsiteX19" fmla="*/ 277583 w 825271"/>
              <a:gd name="connsiteY19" fmla="*/ 952661 h 1164395"/>
              <a:gd name="connsiteX20" fmla="*/ 313302 w 825271"/>
              <a:gd name="connsiteY20" fmla="*/ 985999 h 1164395"/>
              <a:gd name="connsiteX21" fmla="*/ 294253 w 825271"/>
              <a:gd name="connsiteY21" fmla="*/ 1021717 h 1164395"/>
              <a:gd name="connsiteX22" fmla="*/ 341877 w 825271"/>
              <a:gd name="connsiteY22" fmla="*/ 1036005 h 1164395"/>
              <a:gd name="connsiteX23" fmla="*/ 363308 w 825271"/>
              <a:gd name="connsiteY23" fmla="*/ 1019336 h 1164395"/>
              <a:gd name="connsiteX24" fmla="*/ 379977 w 825271"/>
              <a:gd name="connsiteY24" fmla="*/ 1028861 h 1164395"/>
              <a:gd name="connsiteX25" fmla="*/ 379977 w 825271"/>
              <a:gd name="connsiteY25" fmla="*/ 1059817 h 1164395"/>
              <a:gd name="connsiteX26" fmla="*/ 356164 w 825271"/>
              <a:gd name="connsiteY26" fmla="*/ 1076486 h 1164395"/>
              <a:gd name="connsiteX27" fmla="*/ 337114 w 825271"/>
              <a:gd name="connsiteY27" fmla="*/ 1095536 h 1164395"/>
              <a:gd name="connsiteX28" fmla="*/ 341877 w 825271"/>
              <a:gd name="connsiteY28" fmla="*/ 1116967 h 1164395"/>
              <a:gd name="connsiteX29" fmla="*/ 399028 w 825271"/>
              <a:gd name="connsiteY29" fmla="*/ 1162212 h 1164395"/>
              <a:gd name="connsiteX30" fmla="*/ 434746 w 825271"/>
              <a:gd name="connsiteY30" fmla="*/ 1152686 h 1164395"/>
              <a:gd name="connsiteX31" fmla="*/ 472846 w 825271"/>
              <a:gd name="connsiteY31" fmla="*/ 1136017 h 1164395"/>
              <a:gd name="connsiteX32" fmla="*/ 508565 w 825271"/>
              <a:gd name="connsiteY32" fmla="*/ 1116967 h 1164395"/>
              <a:gd name="connsiteX33" fmla="*/ 591908 w 825271"/>
              <a:gd name="connsiteY33" fmla="*/ 1126493 h 1164395"/>
              <a:gd name="connsiteX34" fmla="*/ 634770 w 825271"/>
              <a:gd name="connsiteY34" fmla="*/ 1100299 h 1164395"/>
              <a:gd name="connsiteX35" fmla="*/ 608577 w 825271"/>
              <a:gd name="connsiteY35" fmla="*/ 1078867 h 1164395"/>
              <a:gd name="connsiteX36" fmla="*/ 603814 w 825271"/>
              <a:gd name="connsiteY36" fmla="*/ 1071724 h 1164395"/>
              <a:gd name="connsiteX37" fmla="*/ 601433 w 825271"/>
              <a:gd name="connsiteY37" fmla="*/ 1024099 h 1164395"/>
              <a:gd name="connsiteX38" fmla="*/ 603814 w 825271"/>
              <a:gd name="connsiteY38" fmla="*/ 1014574 h 1164395"/>
              <a:gd name="connsiteX39" fmla="*/ 608577 w 825271"/>
              <a:gd name="connsiteY39" fmla="*/ 1007430 h 1164395"/>
              <a:gd name="connsiteX40" fmla="*/ 618102 w 825271"/>
              <a:gd name="connsiteY40" fmla="*/ 988380 h 1164395"/>
              <a:gd name="connsiteX41" fmla="*/ 613339 w 825271"/>
              <a:gd name="connsiteY41" fmla="*/ 945517 h 1164395"/>
              <a:gd name="connsiteX42" fmla="*/ 606196 w 825271"/>
              <a:gd name="connsiteY42" fmla="*/ 933611 h 1164395"/>
              <a:gd name="connsiteX43" fmla="*/ 601433 w 825271"/>
              <a:gd name="connsiteY43" fmla="*/ 890749 h 1164395"/>
              <a:gd name="connsiteX44" fmla="*/ 603814 w 825271"/>
              <a:gd name="connsiteY44" fmla="*/ 850267 h 1164395"/>
              <a:gd name="connsiteX45" fmla="*/ 620483 w 825271"/>
              <a:gd name="connsiteY45" fmla="*/ 831217 h 1164395"/>
              <a:gd name="connsiteX46" fmla="*/ 627627 w 825271"/>
              <a:gd name="connsiteY46" fmla="*/ 826455 h 1164395"/>
              <a:gd name="connsiteX47" fmla="*/ 641914 w 825271"/>
              <a:gd name="connsiteY47" fmla="*/ 821692 h 1164395"/>
              <a:gd name="connsiteX48" fmla="*/ 653821 w 825271"/>
              <a:gd name="connsiteY48" fmla="*/ 814549 h 1164395"/>
              <a:gd name="connsiteX49" fmla="*/ 672871 w 825271"/>
              <a:gd name="connsiteY49" fmla="*/ 809786 h 1164395"/>
              <a:gd name="connsiteX50" fmla="*/ 680014 w 825271"/>
              <a:gd name="connsiteY50" fmla="*/ 807405 h 1164395"/>
              <a:gd name="connsiteX51" fmla="*/ 680014 w 825271"/>
              <a:gd name="connsiteY51" fmla="*/ 709774 h 1164395"/>
              <a:gd name="connsiteX52" fmla="*/ 663346 w 825271"/>
              <a:gd name="connsiteY52" fmla="*/ 697867 h 1164395"/>
              <a:gd name="connsiteX53" fmla="*/ 665727 w 825271"/>
              <a:gd name="connsiteY53" fmla="*/ 685961 h 1164395"/>
              <a:gd name="connsiteX54" fmla="*/ 682396 w 825271"/>
              <a:gd name="connsiteY54" fmla="*/ 688342 h 1164395"/>
              <a:gd name="connsiteX55" fmla="*/ 706208 w 825271"/>
              <a:gd name="connsiteY55" fmla="*/ 685961 h 1164395"/>
              <a:gd name="connsiteX56" fmla="*/ 713352 w 825271"/>
              <a:gd name="connsiteY56" fmla="*/ 678817 h 1164395"/>
              <a:gd name="connsiteX57" fmla="*/ 718114 w 825271"/>
              <a:gd name="connsiteY57" fmla="*/ 671674 h 1164395"/>
              <a:gd name="connsiteX58" fmla="*/ 737164 w 825271"/>
              <a:gd name="connsiteY58" fmla="*/ 662149 h 1164395"/>
              <a:gd name="connsiteX59" fmla="*/ 763358 w 825271"/>
              <a:gd name="connsiteY59" fmla="*/ 640717 h 1164395"/>
              <a:gd name="connsiteX60" fmla="*/ 782408 w 825271"/>
              <a:gd name="connsiteY60" fmla="*/ 635955 h 1164395"/>
              <a:gd name="connsiteX61" fmla="*/ 791933 w 825271"/>
              <a:gd name="connsiteY61" fmla="*/ 631192 h 1164395"/>
              <a:gd name="connsiteX62" fmla="*/ 808602 w 825271"/>
              <a:gd name="connsiteY62" fmla="*/ 626430 h 1164395"/>
              <a:gd name="connsiteX63" fmla="*/ 813364 w 825271"/>
              <a:gd name="connsiteY63" fmla="*/ 619286 h 1164395"/>
              <a:gd name="connsiteX64" fmla="*/ 820508 w 825271"/>
              <a:gd name="connsiteY64" fmla="*/ 612142 h 1164395"/>
              <a:gd name="connsiteX65" fmla="*/ 825271 w 825271"/>
              <a:gd name="connsiteY65" fmla="*/ 602617 h 1164395"/>
              <a:gd name="connsiteX66" fmla="*/ 820508 w 825271"/>
              <a:gd name="connsiteY66" fmla="*/ 593092 h 1164395"/>
              <a:gd name="connsiteX67" fmla="*/ 810983 w 825271"/>
              <a:gd name="connsiteY67" fmla="*/ 590711 h 1164395"/>
              <a:gd name="connsiteX68" fmla="*/ 799077 w 825271"/>
              <a:gd name="connsiteY68" fmla="*/ 588330 h 1164395"/>
              <a:gd name="connsiteX69" fmla="*/ 796696 w 825271"/>
              <a:gd name="connsiteY69" fmla="*/ 581186 h 1164395"/>
              <a:gd name="connsiteX70" fmla="*/ 791933 w 825271"/>
              <a:gd name="connsiteY70" fmla="*/ 574042 h 1164395"/>
              <a:gd name="connsiteX71" fmla="*/ 789552 w 825271"/>
              <a:gd name="connsiteY71" fmla="*/ 562136 h 1164395"/>
              <a:gd name="connsiteX72" fmla="*/ 787171 w 825271"/>
              <a:gd name="connsiteY72" fmla="*/ 554992 h 1164395"/>
              <a:gd name="connsiteX73" fmla="*/ 794314 w 825271"/>
              <a:gd name="connsiteY73" fmla="*/ 547849 h 1164395"/>
              <a:gd name="connsiteX74" fmla="*/ 780027 w 825271"/>
              <a:gd name="connsiteY74" fmla="*/ 538324 h 1164395"/>
              <a:gd name="connsiteX75" fmla="*/ 770502 w 825271"/>
              <a:gd name="connsiteY75" fmla="*/ 524036 h 1164395"/>
              <a:gd name="connsiteX76" fmla="*/ 765739 w 825271"/>
              <a:gd name="connsiteY76" fmla="*/ 504986 h 1164395"/>
              <a:gd name="connsiteX77" fmla="*/ 763358 w 825271"/>
              <a:gd name="connsiteY77" fmla="*/ 495461 h 1164395"/>
              <a:gd name="connsiteX78" fmla="*/ 758596 w 825271"/>
              <a:gd name="connsiteY78" fmla="*/ 481174 h 1164395"/>
              <a:gd name="connsiteX79" fmla="*/ 732402 w 825271"/>
              <a:gd name="connsiteY79" fmla="*/ 469267 h 1164395"/>
              <a:gd name="connsiteX80" fmla="*/ 718114 w 825271"/>
              <a:gd name="connsiteY80" fmla="*/ 464505 h 1164395"/>
              <a:gd name="connsiteX81" fmla="*/ 710971 w 825271"/>
              <a:gd name="connsiteY81" fmla="*/ 459742 h 1164395"/>
              <a:gd name="connsiteX82" fmla="*/ 684777 w 825271"/>
              <a:gd name="connsiteY82" fmla="*/ 450217 h 1164395"/>
              <a:gd name="connsiteX83" fmla="*/ 670489 w 825271"/>
              <a:gd name="connsiteY83" fmla="*/ 435930 h 1164395"/>
              <a:gd name="connsiteX84" fmla="*/ 663346 w 825271"/>
              <a:gd name="connsiteY84" fmla="*/ 428786 h 1164395"/>
              <a:gd name="connsiteX85" fmla="*/ 658583 w 825271"/>
              <a:gd name="connsiteY85" fmla="*/ 407355 h 1164395"/>
              <a:gd name="connsiteX86" fmla="*/ 656202 w 825271"/>
              <a:gd name="connsiteY86" fmla="*/ 397830 h 1164395"/>
              <a:gd name="connsiteX87" fmla="*/ 651439 w 825271"/>
              <a:gd name="connsiteY87" fmla="*/ 362111 h 1164395"/>
              <a:gd name="connsiteX88" fmla="*/ 637152 w 825271"/>
              <a:gd name="connsiteY88" fmla="*/ 333536 h 1164395"/>
              <a:gd name="connsiteX89" fmla="*/ 632389 w 825271"/>
              <a:gd name="connsiteY89" fmla="*/ 324011 h 1164395"/>
              <a:gd name="connsiteX90" fmla="*/ 627627 w 825271"/>
              <a:gd name="connsiteY90" fmla="*/ 312105 h 1164395"/>
              <a:gd name="connsiteX91" fmla="*/ 618102 w 825271"/>
              <a:gd name="connsiteY91" fmla="*/ 300199 h 1164395"/>
              <a:gd name="connsiteX92" fmla="*/ 615721 w 825271"/>
              <a:gd name="connsiteY92" fmla="*/ 293055 h 1164395"/>
              <a:gd name="connsiteX93" fmla="*/ 603814 w 825271"/>
              <a:gd name="connsiteY93" fmla="*/ 276386 h 1164395"/>
              <a:gd name="connsiteX94" fmla="*/ 589527 w 825271"/>
              <a:gd name="connsiteY94" fmla="*/ 254955 h 1164395"/>
              <a:gd name="connsiteX95" fmla="*/ 565714 w 825271"/>
              <a:gd name="connsiteY95" fmla="*/ 243049 h 1164395"/>
              <a:gd name="connsiteX96" fmla="*/ 546664 w 825271"/>
              <a:gd name="connsiteY96" fmla="*/ 233524 h 1164395"/>
              <a:gd name="connsiteX97" fmla="*/ 532377 w 825271"/>
              <a:gd name="connsiteY97" fmla="*/ 216855 h 1164395"/>
              <a:gd name="connsiteX98" fmla="*/ 522852 w 825271"/>
              <a:gd name="connsiteY98" fmla="*/ 195424 h 1164395"/>
              <a:gd name="connsiteX99" fmla="*/ 520471 w 825271"/>
              <a:gd name="connsiteY99" fmla="*/ 185899 h 1164395"/>
              <a:gd name="connsiteX100" fmla="*/ 513327 w 825271"/>
              <a:gd name="connsiteY100" fmla="*/ 173992 h 1164395"/>
              <a:gd name="connsiteX101" fmla="*/ 508564 w 825271"/>
              <a:gd name="connsiteY101" fmla="*/ 164467 h 1164395"/>
              <a:gd name="connsiteX102" fmla="*/ 506183 w 825271"/>
              <a:gd name="connsiteY102" fmla="*/ 157324 h 1164395"/>
              <a:gd name="connsiteX103" fmla="*/ 496658 w 825271"/>
              <a:gd name="connsiteY103" fmla="*/ 150180 h 1164395"/>
              <a:gd name="connsiteX104" fmla="*/ 475227 w 825271"/>
              <a:gd name="connsiteY104" fmla="*/ 138274 h 1164395"/>
              <a:gd name="connsiteX105" fmla="*/ 468083 w 825271"/>
              <a:gd name="connsiteY105" fmla="*/ 135892 h 1164395"/>
              <a:gd name="connsiteX106" fmla="*/ 451414 w 825271"/>
              <a:gd name="connsiteY106" fmla="*/ 133511 h 1164395"/>
              <a:gd name="connsiteX107" fmla="*/ 444271 w 825271"/>
              <a:gd name="connsiteY107" fmla="*/ 131130 h 1164395"/>
              <a:gd name="connsiteX108" fmla="*/ 437127 w 825271"/>
              <a:gd name="connsiteY108" fmla="*/ 123986 h 1164395"/>
              <a:gd name="connsiteX109" fmla="*/ 429983 w 825271"/>
              <a:gd name="connsiteY109" fmla="*/ 119224 h 1164395"/>
              <a:gd name="connsiteX110" fmla="*/ 427602 w 825271"/>
              <a:gd name="connsiteY110" fmla="*/ 112080 h 1164395"/>
              <a:gd name="connsiteX111" fmla="*/ 408552 w 825271"/>
              <a:gd name="connsiteY111" fmla="*/ 88267 h 1164395"/>
              <a:gd name="connsiteX112" fmla="*/ 403789 w 825271"/>
              <a:gd name="connsiteY112" fmla="*/ 81124 h 1164395"/>
              <a:gd name="connsiteX113" fmla="*/ 394264 w 825271"/>
              <a:gd name="connsiteY113" fmla="*/ 71599 h 1164395"/>
              <a:gd name="connsiteX114" fmla="*/ 389502 w 825271"/>
              <a:gd name="connsiteY114" fmla="*/ 64455 h 1164395"/>
              <a:gd name="connsiteX115" fmla="*/ 375214 w 825271"/>
              <a:gd name="connsiteY115" fmla="*/ 62074 h 1164395"/>
              <a:gd name="connsiteX116" fmla="*/ 349021 w 825271"/>
              <a:gd name="connsiteY116" fmla="*/ 57311 h 1164395"/>
              <a:gd name="connsiteX117" fmla="*/ 284727 w 825271"/>
              <a:gd name="connsiteY117" fmla="*/ 52549 h 1164395"/>
              <a:gd name="connsiteX118" fmla="*/ 282346 w 825271"/>
              <a:gd name="connsiteY118" fmla="*/ 43024 h 1164395"/>
              <a:gd name="connsiteX119" fmla="*/ 279964 w 825271"/>
              <a:gd name="connsiteY119" fmla="*/ 14449 h 1164395"/>
              <a:gd name="connsiteX120" fmla="*/ 272821 w 825271"/>
              <a:gd name="connsiteY120" fmla="*/ 12067 h 1164395"/>
              <a:gd name="connsiteX121" fmla="*/ 246627 w 825271"/>
              <a:gd name="connsiteY121" fmla="*/ 16830 h 1164395"/>
              <a:gd name="connsiteX122" fmla="*/ 234721 w 825271"/>
              <a:gd name="connsiteY122" fmla="*/ 23974 h 1164395"/>
              <a:gd name="connsiteX123" fmla="*/ 196621 w 825271"/>
              <a:gd name="connsiteY123" fmla="*/ 19211 h 1164395"/>
              <a:gd name="connsiteX124" fmla="*/ 189477 w 825271"/>
              <a:gd name="connsiteY124" fmla="*/ 14449 h 1164395"/>
              <a:gd name="connsiteX125" fmla="*/ 177571 w 825271"/>
              <a:gd name="connsiteY125" fmla="*/ 12067 h 1164395"/>
              <a:gd name="connsiteX126" fmla="*/ 170427 w 825271"/>
              <a:gd name="connsiteY126" fmla="*/ 9686 h 1164395"/>
              <a:gd name="connsiteX127" fmla="*/ 153758 w 825271"/>
              <a:gd name="connsiteY127" fmla="*/ 4924 h 1164395"/>
              <a:gd name="connsiteX128" fmla="*/ 156139 w 825271"/>
              <a:gd name="connsiteY128" fmla="*/ 161 h 1164395"/>
              <a:gd name="connsiteX0" fmla="*/ 156139 w 825271"/>
              <a:gd name="connsiteY0" fmla="*/ 161 h 1164395"/>
              <a:gd name="connsiteX1" fmla="*/ 148996 w 825271"/>
              <a:gd name="connsiteY1" fmla="*/ 12067 h 1164395"/>
              <a:gd name="connsiteX2" fmla="*/ 144233 w 825271"/>
              <a:gd name="connsiteY2" fmla="*/ 19211 h 1164395"/>
              <a:gd name="connsiteX3" fmla="*/ 153758 w 825271"/>
              <a:gd name="connsiteY3" fmla="*/ 112080 h 1164395"/>
              <a:gd name="connsiteX4" fmla="*/ 134708 w 825271"/>
              <a:gd name="connsiteY4" fmla="*/ 159705 h 1164395"/>
              <a:gd name="connsiteX5" fmla="*/ 113277 w 825271"/>
              <a:gd name="connsiteY5" fmla="*/ 207330 h 1164395"/>
              <a:gd name="connsiteX6" fmla="*/ 63270 w 825271"/>
              <a:gd name="connsiteY6" fmla="*/ 254955 h 1164395"/>
              <a:gd name="connsiteX7" fmla="*/ 32314 w 825271"/>
              <a:gd name="connsiteY7" fmla="*/ 335917 h 1164395"/>
              <a:gd name="connsiteX8" fmla="*/ 27552 w 825271"/>
              <a:gd name="connsiteY8" fmla="*/ 378780 h 1164395"/>
              <a:gd name="connsiteX9" fmla="*/ 6121 w 825271"/>
              <a:gd name="connsiteY9" fmla="*/ 445455 h 1164395"/>
              <a:gd name="connsiteX10" fmla="*/ 1358 w 825271"/>
              <a:gd name="connsiteY10" fmla="*/ 514511 h 1164395"/>
              <a:gd name="connsiteX11" fmla="*/ 3739 w 825271"/>
              <a:gd name="connsiteY11" fmla="*/ 554992 h 1164395"/>
              <a:gd name="connsiteX12" fmla="*/ 51365 w 825271"/>
              <a:gd name="connsiteY12" fmla="*/ 595474 h 1164395"/>
              <a:gd name="connsiteX13" fmla="*/ 56127 w 825271"/>
              <a:gd name="connsiteY13" fmla="*/ 657386 h 1164395"/>
              <a:gd name="connsiteX14" fmla="*/ 70414 w 825271"/>
              <a:gd name="connsiteY14" fmla="*/ 685961 h 1164395"/>
              <a:gd name="connsiteX15" fmla="*/ 151377 w 825271"/>
              <a:gd name="connsiteY15" fmla="*/ 724061 h 1164395"/>
              <a:gd name="connsiteX16" fmla="*/ 191858 w 825271"/>
              <a:gd name="connsiteY16" fmla="*/ 764542 h 1164395"/>
              <a:gd name="connsiteX17" fmla="*/ 215671 w 825271"/>
              <a:gd name="connsiteY17" fmla="*/ 828836 h 1164395"/>
              <a:gd name="connsiteX18" fmla="*/ 253771 w 825271"/>
              <a:gd name="connsiteY18" fmla="*/ 893131 h 1164395"/>
              <a:gd name="connsiteX19" fmla="*/ 277583 w 825271"/>
              <a:gd name="connsiteY19" fmla="*/ 952661 h 1164395"/>
              <a:gd name="connsiteX20" fmla="*/ 313302 w 825271"/>
              <a:gd name="connsiteY20" fmla="*/ 985999 h 1164395"/>
              <a:gd name="connsiteX21" fmla="*/ 294253 w 825271"/>
              <a:gd name="connsiteY21" fmla="*/ 1021717 h 1164395"/>
              <a:gd name="connsiteX22" fmla="*/ 341877 w 825271"/>
              <a:gd name="connsiteY22" fmla="*/ 1036005 h 1164395"/>
              <a:gd name="connsiteX23" fmla="*/ 363308 w 825271"/>
              <a:gd name="connsiteY23" fmla="*/ 1019336 h 1164395"/>
              <a:gd name="connsiteX24" fmla="*/ 379977 w 825271"/>
              <a:gd name="connsiteY24" fmla="*/ 1028861 h 1164395"/>
              <a:gd name="connsiteX25" fmla="*/ 379977 w 825271"/>
              <a:gd name="connsiteY25" fmla="*/ 1059817 h 1164395"/>
              <a:gd name="connsiteX26" fmla="*/ 356164 w 825271"/>
              <a:gd name="connsiteY26" fmla="*/ 1076486 h 1164395"/>
              <a:gd name="connsiteX27" fmla="*/ 337114 w 825271"/>
              <a:gd name="connsiteY27" fmla="*/ 1095536 h 1164395"/>
              <a:gd name="connsiteX28" fmla="*/ 341877 w 825271"/>
              <a:gd name="connsiteY28" fmla="*/ 1116967 h 1164395"/>
              <a:gd name="connsiteX29" fmla="*/ 399028 w 825271"/>
              <a:gd name="connsiteY29" fmla="*/ 1162212 h 1164395"/>
              <a:gd name="connsiteX30" fmla="*/ 434746 w 825271"/>
              <a:gd name="connsiteY30" fmla="*/ 1152686 h 1164395"/>
              <a:gd name="connsiteX31" fmla="*/ 472846 w 825271"/>
              <a:gd name="connsiteY31" fmla="*/ 1136017 h 1164395"/>
              <a:gd name="connsiteX32" fmla="*/ 508565 w 825271"/>
              <a:gd name="connsiteY32" fmla="*/ 1116967 h 1164395"/>
              <a:gd name="connsiteX33" fmla="*/ 591908 w 825271"/>
              <a:gd name="connsiteY33" fmla="*/ 1119349 h 1164395"/>
              <a:gd name="connsiteX34" fmla="*/ 634770 w 825271"/>
              <a:gd name="connsiteY34" fmla="*/ 1100299 h 1164395"/>
              <a:gd name="connsiteX35" fmla="*/ 608577 w 825271"/>
              <a:gd name="connsiteY35" fmla="*/ 1078867 h 1164395"/>
              <a:gd name="connsiteX36" fmla="*/ 603814 w 825271"/>
              <a:gd name="connsiteY36" fmla="*/ 1071724 h 1164395"/>
              <a:gd name="connsiteX37" fmla="*/ 601433 w 825271"/>
              <a:gd name="connsiteY37" fmla="*/ 1024099 h 1164395"/>
              <a:gd name="connsiteX38" fmla="*/ 603814 w 825271"/>
              <a:gd name="connsiteY38" fmla="*/ 1014574 h 1164395"/>
              <a:gd name="connsiteX39" fmla="*/ 608577 w 825271"/>
              <a:gd name="connsiteY39" fmla="*/ 1007430 h 1164395"/>
              <a:gd name="connsiteX40" fmla="*/ 618102 w 825271"/>
              <a:gd name="connsiteY40" fmla="*/ 988380 h 1164395"/>
              <a:gd name="connsiteX41" fmla="*/ 613339 w 825271"/>
              <a:gd name="connsiteY41" fmla="*/ 945517 h 1164395"/>
              <a:gd name="connsiteX42" fmla="*/ 606196 w 825271"/>
              <a:gd name="connsiteY42" fmla="*/ 933611 h 1164395"/>
              <a:gd name="connsiteX43" fmla="*/ 601433 w 825271"/>
              <a:gd name="connsiteY43" fmla="*/ 890749 h 1164395"/>
              <a:gd name="connsiteX44" fmla="*/ 603814 w 825271"/>
              <a:gd name="connsiteY44" fmla="*/ 850267 h 1164395"/>
              <a:gd name="connsiteX45" fmla="*/ 620483 w 825271"/>
              <a:gd name="connsiteY45" fmla="*/ 831217 h 1164395"/>
              <a:gd name="connsiteX46" fmla="*/ 627627 w 825271"/>
              <a:gd name="connsiteY46" fmla="*/ 826455 h 1164395"/>
              <a:gd name="connsiteX47" fmla="*/ 641914 w 825271"/>
              <a:gd name="connsiteY47" fmla="*/ 821692 h 1164395"/>
              <a:gd name="connsiteX48" fmla="*/ 653821 w 825271"/>
              <a:gd name="connsiteY48" fmla="*/ 814549 h 1164395"/>
              <a:gd name="connsiteX49" fmla="*/ 672871 w 825271"/>
              <a:gd name="connsiteY49" fmla="*/ 809786 h 1164395"/>
              <a:gd name="connsiteX50" fmla="*/ 680014 w 825271"/>
              <a:gd name="connsiteY50" fmla="*/ 807405 h 1164395"/>
              <a:gd name="connsiteX51" fmla="*/ 680014 w 825271"/>
              <a:gd name="connsiteY51" fmla="*/ 709774 h 1164395"/>
              <a:gd name="connsiteX52" fmla="*/ 663346 w 825271"/>
              <a:gd name="connsiteY52" fmla="*/ 697867 h 1164395"/>
              <a:gd name="connsiteX53" fmla="*/ 665727 w 825271"/>
              <a:gd name="connsiteY53" fmla="*/ 685961 h 1164395"/>
              <a:gd name="connsiteX54" fmla="*/ 682396 w 825271"/>
              <a:gd name="connsiteY54" fmla="*/ 688342 h 1164395"/>
              <a:gd name="connsiteX55" fmla="*/ 706208 w 825271"/>
              <a:gd name="connsiteY55" fmla="*/ 685961 h 1164395"/>
              <a:gd name="connsiteX56" fmla="*/ 713352 w 825271"/>
              <a:gd name="connsiteY56" fmla="*/ 678817 h 1164395"/>
              <a:gd name="connsiteX57" fmla="*/ 718114 w 825271"/>
              <a:gd name="connsiteY57" fmla="*/ 671674 h 1164395"/>
              <a:gd name="connsiteX58" fmla="*/ 737164 w 825271"/>
              <a:gd name="connsiteY58" fmla="*/ 662149 h 1164395"/>
              <a:gd name="connsiteX59" fmla="*/ 763358 w 825271"/>
              <a:gd name="connsiteY59" fmla="*/ 640717 h 1164395"/>
              <a:gd name="connsiteX60" fmla="*/ 782408 w 825271"/>
              <a:gd name="connsiteY60" fmla="*/ 635955 h 1164395"/>
              <a:gd name="connsiteX61" fmla="*/ 791933 w 825271"/>
              <a:gd name="connsiteY61" fmla="*/ 631192 h 1164395"/>
              <a:gd name="connsiteX62" fmla="*/ 808602 w 825271"/>
              <a:gd name="connsiteY62" fmla="*/ 626430 h 1164395"/>
              <a:gd name="connsiteX63" fmla="*/ 813364 w 825271"/>
              <a:gd name="connsiteY63" fmla="*/ 619286 h 1164395"/>
              <a:gd name="connsiteX64" fmla="*/ 820508 w 825271"/>
              <a:gd name="connsiteY64" fmla="*/ 612142 h 1164395"/>
              <a:gd name="connsiteX65" fmla="*/ 825271 w 825271"/>
              <a:gd name="connsiteY65" fmla="*/ 602617 h 1164395"/>
              <a:gd name="connsiteX66" fmla="*/ 820508 w 825271"/>
              <a:gd name="connsiteY66" fmla="*/ 593092 h 1164395"/>
              <a:gd name="connsiteX67" fmla="*/ 810983 w 825271"/>
              <a:gd name="connsiteY67" fmla="*/ 590711 h 1164395"/>
              <a:gd name="connsiteX68" fmla="*/ 799077 w 825271"/>
              <a:gd name="connsiteY68" fmla="*/ 588330 h 1164395"/>
              <a:gd name="connsiteX69" fmla="*/ 796696 w 825271"/>
              <a:gd name="connsiteY69" fmla="*/ 581186 h 1164395"/>
              <a:gd name="connsiteX70" fmla="*/ 791933 w 825271"/>
              <a:gd name="connsiteY70" fmla="*/ 574042 h 1164395"/>
              <a:gd name="connsiteX71" fmla="*/ 789552 w 825271"/>
              <a:gd name="connsiteY71" fmla="*/ 562136 h 1164395"/>
              <a:gd name="connsiteX72" fmla="*/ 787171 w 825271"/>
              <a:gd name="connsiteY72" fmla="*/ 554992 h 1164395"/>
              <a:gd name="connsiteX73" fmla="*/ 794314 w 825271"/>
              <a:gd name="connsiteY73" fmla="*/ 547849 h 1164395"/>
              <a:gd name="connsiteX74" fmla="*/ 780027 w 825271"/>
              <a:gd name="connsiteY74" fmla="*/ 538324 h 1164395"/>
              <a:gd name="connsiteX75" fmla="*/ 770502 w 825271"/>
              <a:gd name="connsiteY75" fmla="*/ 524036 h 1164395"/>
              <a:gd name="connsiteX76" fmla="*/ 765739 w 825271"/>
              <a:gd name="connsiteY76" fmla="*/ 504986 h 1164395"/>
              <a:gd name="connsiteX77" fmla="*/ 763358 w 825271"/>
              <a:gd name="connsiteY77" fmla="*/ 495461 h 1164395"/>
              <a:gd name="connsiteX78" fmla="*/ 758596 w 825271"/>
              <a:gd name="connsiteY78" fmla="*/ 481174 h 1164395"/>
              <a:gd name="connsiteX79" fmla="*/ 732402 w 825271"/>
              <a:gd name="connsiteY79" fmla="*/ 469267 h 1164395"/>
              <a:gd name="connsiteX80" fmla="*/ 718114 w 825271"/>
              <a:gd name="connsiteY80" fmla="*/ 464505 h 1164395"/>
              <a:gd name="connsiteX81" fmla="*/ 710971 w 825271"/>
              <a:gd name="connsiteY81" fmla="*/ 459742 h 1164395"/>
              <a:gd name="connsiteX82" fmla="*/ 684777 w 825271"/>
              <a:gd name="connsiteY82" fmla="*/ 450217 h 1164395"/>
              <a:gd name="connsiteX83" fmla="*/ 670489 w 825271"/>
              <a:gd name="connsiteY83" fmla="*/ 435930 h 1164395"/>
              <a:gd name="connsiteX84" fmla="*/ 663346 w 825271"/>
              <a:gd name="connsiteY84" fmla="*/ 428786 h 1164395"/>
              <a:gd name="connsiteX85" fmla="*/ 658583 w 825271"/>
              <a:gd name="connsiteY85" fmla="*/ 407355 h 1164395"/>
              <a:gd name="connsiteX86" fmla="*/ 656202 w 825271"/>
              <a:gd name="connsiteY86" fmla="*/ 397830 h 1164395"/>
              <a:gd name="connsiteX87" fmla="*/ 651439 w 825271"/>
              <a:gd name="connsiteY87" fmla="*/ 362111 h 1164395"/>
              <a:gd name="connsiteX88" fmla="*/ 637152 w 825271"/>
              <a:gd name="connsiteY88" fmla="*/ 333536 h 1164395"/>
              <a:gd name="connsiteX89" fmla="*/ 632389 w 825271"/>
              <a:gd name="connsiteY89" fmla="*/ 324011 h 1164395"/>
              <a:gd name="connsiteX90" fmla="*/ 627627 w 825271"/>
              <a:gd name="connsiteY90" fmla="*/ 312105 h 1164395"/>
              <a:gd name="connsiteX91" fmla="*/ 618102 w 825271"/>
              <a:gd name="connsiteY91" fmla="*/ 300199 h 1164395"/>
              <a:gd name="connsiteX92" fmla="*/ 615721 w 825271"/>
              <a:gd name="connsiteY92" fmla="*/ 293055 h 1164395"/>
              <a:gd name="connsiteX93" fmla="*/ 603814 w 825271"/>
              <a:gd name="connsiteY93" fmla="*/ 276386 h 1164395"/>
              <a:gd name="connsiteX94" fmla="*/ 589527 w 825271"/>
              <a:gd name="connsiteY94" fmla="*/ 254955 h 1164395"/>
              <a:gd name="connsiteX95" fmla="*/ 565714 w 825271"/>
              <a:gd name="connsiteY95" fmla="*/ 243049 h 1164395"/>
              <a:gd name="connsiteX96" fmla="*/ 546664 w 825271"/>
              <a:gd name="connsiteY96" fmla="*/ 233524 h 1164395"/>
              <a:gd name="connsiteX97" fmla="*/ 532377 w 825271"/>
              <a:gd name="connsiteY97" fmla="*/ 216855 h 1164395"/>
              <a:gd name="connsiteX98" fmla="*/ 522852 w 825271"/>
              <a:gd name="connsiteY98" fmla="*/ 195424 h 1164395"/>
              <a:gd name="connsiteX99" fmla="*/ 520471 w 825271"/>
              <a:gd name="connsiteY99" fmla="*/ 185899 h 1164395"/>
              <a:gd name="connsiteX100" fmla="*/ 513327 w 825271"/>
              <a:gd name="connsiteY100" fmla="*/ 173992 h 1164395"/>
              <a:gd name="connsiteX101" fmla="*/ 508564 w 825271"/>
              <a:gd name="connsiteY101" fmla="*/ 164467 h 1164395"/>
              <a:gd name="connsiteX102" fmla="*/ 506183 w 825271"/>
              <a:gd name="connsiteY102" fmla="*/ 157324 h 1164395"/>
              <a:gd name="connsiteX103" fmla="*/ 496658 w 825271"/>
              <a:gd name="connsiteY103" fmla="*/ 150180 h 1164395"/>
              <a:gd name="connsiteX104" fmla="*/ 475227 w 825271"/>
              <a:gd name="connsiteY104" fmla="*/ 138274 h 1164395"/>
              <a:gd name="connsiteX105" fmla="*/ 468083 w 825271"/>
              <a:gd name="connsiteY105" fmla="*/ 135892 h 1164395"/>
              <a:gd name="connsiteX106" fmla="*/ 451414 w 825271"/>
              <a:gd name="connsiteY106" fmla="*/ 133511 h 1164395"/>
              <a:gd name="connsiteX107" fmla="*/ 444271 w 825271"/>
              <a:gd name="connsiteY107" fmla="*/ 131130 h 1164395"/>
              <a:gd name="connsiteX108" fmla="*/ 437127 w 825271"/>
              <a:gd name="connsiteY108" fmla="*/ 123986 h 1164395"/>
              <a:gd name="connsiteX109" fmla="*/ 429983 w 825271"/>
              <a:gd name="connsiteY109" fmla="*/ 119224 h 1164395"/>
              <a:gd name="connsiteX110" fmla="*/ 427602 w 825271"/>
              <a:gd name="connsiteY110" fmla="*/ 112080 h 1164395"/>
              <a:gd name="connsiteX111" fmla="*/ 408552 w 825271"/>
              <a:gd name="connsiteY111" fmla="*/ 88267 h 1164395"/>
              <a:gd name="connsiteX112" fmla="*/ 403789 w 825271"/>
              <a:gd name="connsiteY112" fmla="*/ 81124 h 1164395"/>
              <a:gd name="connsiteX113" fmla="*/ 394264 w 825271"/>
              <a:gd name="connsiteY113" fmla="*/ 71599 h 1164395"/>
              <a:gd name="connsiteX114" fmla="*/ 389502 w 825271"/>
              <a:gd name="connsiteY114" fmla="*/ 64455 h 1164395"/>
              <a:gd name="connsiteX115" fmla="*/ 375214 w 825271"/>
              <a:gd name="connsiteY115" fmla="*/ 62074 h 1164395"/>
              <a:gd name="connsiteX116" fmla="*/ 349021 w 825271"/>
              <a:gd name="connsiteY116" fmla="*/ 57311 h 1164395"/>
              <a:gd name="connsiteX117" fmla="*/ 284727 w 825271"/>
              <a:gd name="connsiteY117" fmla="*/ 52549 h 1164395"/>
              <a:gd name="connsiteX118" fmla="*/ 282346 w 825271"/>
              <a:gd name="connsiteY118" fmla="*/ 43024 h 1164395"/>
              <a:gd name="connsiteX119" fmla="*/ 279964 w 825271"/>
              <a:gd name="connsiteY119" fmla="*/ 14449 h 1164395"/>
              <a:gd name="connsiteX120" fmla="*/ 272821 w 825271"/>
              <a:gd name="connsiteY120" fmla="*/ 12067 h 1164395"/>
              <a:gd name="connsiteX121" fmla="*/ 246627 w 825271"/>
              <a:gd name="connsiteY121" fmla="*/ 16830 h 1164395"/>
              <a:gd name="connsiteX122" fmla="*/ 234721 w 825271"/>
              <a:gd name="connsiteY122" fmla="*/ 23974 h 1164395"/>
              <a:gd name="connsiteX123" fmla="*/ 196621 w 825271"/>
              <a:gd name="connsiteY123" fmla="*/ 19211 h 1164395"/>
              <a:gd name="connsiteX124" fmla="*/ 189477 w 825271"/>
              <a:gd name="connsiteY124" fmla="*/ 14449 h 1164395"/>
              <a:gd name="connsiteX125" fmla="*/ 177571 w 825271"/>
              <a:gd name="connsiteY125" fmla="*/ 12067 h 1164395"/>
              <a:gd name="connsiteX126" fmla="*/ 170427 w 825271"/>
              <a:gd name="connsiteY126" fmla="*/ 9686 h 1164395"/>
              <a:gd name="connsiteX127" fmla="*/ 153758 w 825271"/>
              <a:gd name="connsiteY127" fmla="*/ 4924 h 1164395"/>
              <a:gd name="connsiteX128" fmla="*/ 156139 w 825271"/>
              <a:gd name="connsiteY128" fmla="*/ 161 h 1164395"/>
              <a:gd name="connsiteX0" fmla="*/ 156139 w 825271"/>
              <a:gd name="connsiteY0" fmla="*/ 161 h 1164395"/>
              <a:gd name="connsiteX1" fmla="*/ 148996 w 825271"/>
              <a:gd name="connsiteY1" fmla="*/ 12067 h 1164395"/>
              <a:gd name="connsiteX2" fmla="*/ 144233 w 825271"/>
              <a:gd name="connsiteY2" fmla="*/ 19211 h 1164395"/>
              <a:gd name="connsiteX3" fmla="*/ 153758 w 825271"/>
              <a:gd name="connsiteY3" fmla="*/ 112080 h 1164395"/>
              <a:gd name="connsiteX4" fmla="*/ 134708 w 825271"/>
              <a:gd name="connsiteY4" fmla="*/ 159705 h 1164395"/>
              <a:gd name="connsiteX5" fmla="*/ 113277 w 825271"/>
              <a:gd name="connsiteY5" fmla="*/ 207330 h 1164395"/>
              <a:gd name="connsiteX6" fmla="*/ 63270 w 825271"/>
              <a:gd name="connsiteY6" fmla="*/ 254955 h 1164395"/>
              <a:gd name="connsiteX7" fmla="*/ 32314 w 825271"/>
              <a:gd name="connsiteY7" fmla="*/ 335917 h 1164395"/>
              <a:gd name="connsiteX8" fmla="*/ 27552 w 825271"/>
              <a:gd name="connsiteY8" fmla="*/ 378780 h 1164395"/>
              <a:gd name="connsiteX9" fmla="*/ 6121 w 825271"/>
              <a:gd name="connsiteY9" fmla="*/ 445455 h 1164395"/>
              <a:gd name="connsiteX10" fmla="*/ 1358 w 825271"/>
              <a:gd name="connsiteY10" fmla="*/ 514511 h 1164395"/>
              <a:gd name="connsiteX11" fmla="*/ 3739 w 825271"/>
              <a:gd name="connsiteY11" fmla="*/ 554992 h 1164395"/>
              <a:gd name="connsiteX12" fmla="*/ 51365 w 825271"/>
              <a:gd name="connsiteY12" fmla="*/ 595474 h 1164395"/>
              <a:gd name="connsiteX13" fmla="*/ 56127 w 825271"/>
              <a:gd name="connsiteY13" fmla="*/ 657386 h 1164395"/>
              <a:gd name="connsiteX14" fmla="*/ 70414 w 825271"/>
              <a:gd name="connsiteY14" fmla="*/ 685961 h 1164395"/>
              <a:gd name="connsiteX15" fmla="*/ 151377 w 825271"/>
              <a:gd name="connsiteY15" fmla="*/ 724061 h 1164395"/>
              <a:gd name="connsiteX16" fmla="*/ 191858 w 825271"/>
              <a:gd name="connsiteY16" fmla="*/ 764542 h 1164395"/>
              <a:gd name="connsiteX17" fmla="*/ 215671 w 825271"/>
              <a:gd name="connsiteY17" fmla="*/ 828836 h 1164395"/>
              <a:gd name="connsiteX18" fmla="*/ 253771 w 825271"/>
              <a:gd name="connsiteY18" fmla="*/ 893131 h 1164395"/>
              <a:gd name="connsiteX19" fmla="*/ 277583 w 825271"/>
              <a:gd name="connsiteY19" fmla="*/ 952661 h 1164395"/>
              <a:gd name="connsiteX20" fmla="*/ 313302 w 825271"/>
              <a:gd name="connsiteY20" fmla="*/ 985999 h 1164395"/>
              <a:gd name="connsiteX21" fmla="*/ 294253 w 825271"/>
              <a:gd name="connsiteY21" fmla="*/ 1021717 h 1164395"/>
              <a:gd name="connsiteX22" fmla="*/ 341877 w 825271"/>
              <a:gd name="connsiteY22" fmla="*/ 1036005 h 1164395"/>
              <a:gd name="connsiteX23" fmla="*/ 363308 w 825271"/>
              <a:gd name="connsiteY23" fmla="*/ 1019336 h 1164395"/>
              <a:gd name="connsiteX24" fmla="*/ 379977 w 825271"/>
              <a:gd name="connsiteY24" fmla="*/ 1028861 h 1164395"/>
              <a:gd name="connsiteX25" fmla="*/ 379977 w 825271"/>
              <a:gd name="connsiteY25" fmla="*/ 1059817 h 1164395"/>
              <a:gd name="connsiteX26" fmla="*/ 356164 w 825271"/>
              <a:gd name="connsiteY26" fmla="*/ 1076486 h 1164395"/>
              <a:gd name="connsiteX27" fmla="*/ 337114 w 825271"/>
              <a:gd name="connsiteY27" fmla="*/ 1095536 h 1164395"/>
              <a:gd name="connsiteX28" fmla="*/ 341877 w 825271"/>
              <a:gd name="connsiteY28" fmla="*/ 1116967 h 1164395"/>
              <a:gd name="connsiteX29" fmla="*/ 399028 w 825271"/>
              <a:gd name="connsiteY29" fmla="*/ 1162212 h 1164395"/>
              <a:gd name="connsiteX30" fmla="*/ 434746 w 825271"/>
              <a:gd name="connsiteY30" fmla="*/ 1152686 h 1164395"/>
              <a:gd name="connsiteX31" fmla="*/ 472846 w 825271"/>
              <a:gd name="connsiteY31" fmla="*/ 1136017 h 1164395"/>
              <a:gd name="connsiteX32" fmla="*/ 508565 w 825271"/>
              <a:gd name="connsiteY32" fmla="*/ 1116967 h 1164395"/>
              <a:gd name="connsiteX33" fmla="*/ 591908 w 825271"/>
              <a:gd name="connsiteY33" fmla="*/ 1119349 h 1164395"/>
              <a:gd name="connsiteX34" fmla="*/ 634770 w 825271"/>
              <a:gd name="connsiteY34" fmla="*/ 1100299 h 1164395"/>
              <a:gd name="connsiteX35" fmla="*/ 608577 w 825271"/>
              <a:gd name="connsiteY35" fmla="*/ 1078867 h 1164395"/>
              <a:gd name="connsiteX36" fmla="*/ 601433 w 825271"/>
              <a:gd name="connsiteY36" fmla="*/ 1024099 h 1164395"/>
              <a:gd name="connsiteX37" fmla="*/ 603814 w 825271"/>
              <a:gd name="connsiteY37" fmla="*/ 1014574 h 1164395"/>
              <a:gd name="connsiteX38" fmla="*/ 608577 w 825271"/>
              <a:gd name="connsiteY38" fmla="*/ 1007430 h 1164395"/>
              <a:gd name="connsiteX39" fmla="*/ 618102 w 825271"/>
              <a:gd name="connsiteY39" fmla="*/ 988380 h 1164395"/>
              <a:gd name="connsiteX40" fmla="*/ 613339 w 825271"/>
              <a:gd name="connsiteY40" fmla="*/ 945517 h 1164395"/>
              <a:gd name="connsiteX41" fmla="*/ 606196 w 825271"/>
              <a:gd name="connsiteY41" fmla="*/ 933611 h 1164395"/>
              <a:gd name="connsiteX42" fmla="*/ 601433 w 825271"/>
              <a:gd name="connsiteY42" fmla="*/ 890749 h 1164395"/>
              <a:gd name="connsiteX43" fmla="*/ 603814 w 825271"/>
              <a:gd name="connsiteY43" fmla="*/ 850267 h 1164395"/>
              <a:gd name="connsiteX44" fmla="*/ 620483 w 825271"/>
              <a:gd name="connsiteY44" fmla="*/ 831217 h 1164395"/>
              <a:gd name="connsiteX45" fmla="*/ 627627 w 825271"/>
              <a:gd name="connsiteY45" fmla="*/ 826455 h 1164395"/>
              <a:gd name="connsiteX46" fmla="*/ 641914 w 825271"/>
              <a:gd name="connsiteY46" fmla="*/ 821692 h 1164395"/>
              <a:gd name="connsiteX47" fmla="*/ 653821 w 825271"/>
              <a:gd name="connsiteY47" fmla="*/ 814549 h 1164395"/>
              <a:gd name="connsiteX48" fmla="*/ 672871 w 825271"/>
              <a:gd name="connsiteY48" fmla="*/ 809786 h 1164395"/>
              <a:gd name="connsiteX49" fmla="*/ 680014 w 825271"/>
              <a:gd name="connsiteY49" fmla="*/ 807405 h 1164395"/>
              <a:gd name="connsiteX50" fmla="*/ 680014 w 825271"/>
              <a:gd name="connsiteY50" fmla="*/ 709774 h 1164395"/>
              <a:gd name="connsiteX51" fmla="*/ 663346 w 825271"/>
              <a:gd name="connsiteY51" fmla="*/ 697867 h 1164395"/>
              <a:gd name="connsiteX52" fmla="*/ 665727 w 825271"/>
              <a:gd name="connsiteY52" fmla="*/ 685961 h 1164395"/>
              <a:gd name="connsiteX53" fmla="*/ 682396 w 825271"/>
              <a:gd name="connsiteY53" fmla="*/ 688342 h 1164395"/>
              <a:gd name="connsiteX54" fmla="*/ 706208 w 825271"/>
              <a:gd name="connsiteY54" fmla="*/ 685961 h 1164395"/>
              <a:gd name="connsiteX55" fmla="*/ 713352 w 825271"/>
              <a:gd name="connsiteY55" fmla="*/ 678817 h 1164395"/>
              <a:gd name="connsiteX56" fmla="*/ 718114 w 825271"/>
              <a:gd name="connsiteY56" fmla="*/ 671674 h 1164395"/>
              <a:gd name="connsiteX57" fmla="*/ 737164 w 825271"/>
              <a:gd name="connsiteY57" fmla="*/ 662149 h 1164395"/>
              <a:gd name="connsiteX58" fmla="*/ 763358 w 825271"/>
              <a:gd name="connsiteY58" fmla="*/ 640717 h 1164395"/>
              <a:gd name="connsiteX59" fmla="*/ 782408 w 825271"/>
              <a:gd name="connsiteY59" fmla="*/ 635955 h 1164395"/>
              <a:gd name="connsiteX60" fmla="*/ 791933 w 825271"/>
              <a:gd name="connsiteY60" fmla="*/ 631192 h 1164395"/>
              <a:gd name="connsiteX61" fmla="*/ 808602 w 825271"/>
              <a:gd name="connsiteY61" fmla="*/ 626430 h 1164395"/>
              <a:gd name="connsiteX62" fmla="*/ 813364 w 825271"/>
              <a:gd name="connsiteY62" fmla="*/ 619286 h 1164395"/>
              <a:gd name="connsiteX63" fmla="*/ 820508 w 825271"/>
              <a:gd name="connsiteY63" fmla="*/ 612142 h 1164395"/>
              <a:gd name="connsiteX64" fmla="*/ 825271 w 825271"/>
              <a:gd name="connsiteY64" fmla="*/ 602617 h 1164395"/>
              <a:gd name="connsiteX65" fmla="*/ 820508 w 825271"/>
              <a:gd name="connsiteY65" fmla="*/ 593092 h 1164395"/>
              <a:gd name="connsiteX66" fmla="*/ 810983 w 825271"/>
              <a:gd name="connsiteY66" fmla="*/ 590711 h 1164395"/>
              <a:gd name="connsiteX67" fmla="*/ 799077 w 825271"/>
              <a:gd name="connsiteY67" fmla="*/ 588330 h 1164395"/>
              <a:gd name="connsiteX68" fmla="*/ 796696 w 825271"/>
              <a:gd name="connsiteY68" fmla="*/ 581186 h 1164395"/>
              <a:gd name="connsiteX69" fmla="*/ 791933 w 825271"/>
              <a:gd name="connsiteY69" fmla="*/ 574042 h 1164395"/>
              <a:gd name="connsiteX70" fmla="*/ 789552 w 825271"/>
              <a:gd name="connsiteY70" fmla="*/ 562136 h 1164395"/>
              <a:gd name="connsiteX71" fmla="*/ 787171 w 825271"/>
              <a:gd name="connsiteY71" fmla="*/ 554992 h 1164395"/>
              <a:gd name="connsiteX72" fmla="*/ 794314 w 825271"/>
              <a:gd name="connsiteY72" fmla="*/ 547849 h 1164395"/>
              <a:gd name="connsiteX73" fmla="*/ 780027 w 825271"/>
              <a:gd name="connsiteY73" fmla="*/ 538324 h 1164395"/>
              <a:gd name="connsiteX74" fmla="*/ 770502 w 825271"/>
              <a:gd name="connsiteY74" fmla="*/ 524036 h 1164395"/>
              <a:gd name="connsiteX75" fmla="*/ 765739 w 825271"/>
              <a:gd name="connsiteY75" fmla="*/ 504986 h 1164395"/>
              <a:gd name="connsiteX76" fmla="*/ 763358 w 825271"/>
              <a:gd name="connsiteY76" fmla="*/ 495461 h 1164395"/>
              <a:gd name="connsiteX77" fmla="*/ 758596 w 825271"/>
              <a:gd name="connsiteY77" fmla="*/ 481174 h 1164395"/>
              <a:gd name="connsiteX78" fmla="*/ 732402 w 825271"/>
              <a:gd name="connsiteY78" fmla="*/ 469267 h 1164395"/>
              <a:gd name="connsiteX79" fmla="*/ 718114 w 825271"/>
              <a:gd name="connsiteY79" fmla="*/ 464505 h 1164395"/>
              <a:gd name="connsiteX80" fmla="*/ 710971 w 825271"/>
              <a:gd name="connsiteY80" fmla="*/ 459742 h 1164395"/>
              <a:gd name="connsiteX81" fmla="*/ 684777 w 825271"/>
              <a:gd name="connsiteY81" fmla="*/ 450217 h 1164395"/>
              <a:gd name="connsiteX82" fmla="*/ 670489 w 825271"/>
              <a:gd name="connsiteY82" fmla="*/ 435930 h 1164395"/>
              <a:gd name="connsiteX83" fmla="*/ 663346 w 825271"/>
              <a:gd name="connsiteY83" fmla="*/ 428786 h 1164395"/>
              <a:gd name="connsiteX84" fmla="*/ 658583 w 825271"/>
              <a:gd name="connsiteY84" fmla="*/ 407355 h 1164395"/>
              <a:gd name="connsiteX85" fmla="*/ 656202 w 825271"/>
              <a:gd name="connsiteY85" fmla="*/ 397830 h 1164395"/>
              <a:gd name="connsiteX86" fmla="*/ 651439 w 825271"/>
              <a:gd name="connsiteY86" fmla="*/ 362111 h 1164395"/>
              <a:gd name="connsiteX87" fmla="*/ 637152 w 825271"/>
              <a:gd name="connsiteY87" fmla="*/ 333536 h 1164395"/>
              <a:gd name="connsiteX88" fmla="*/ 632389 w 825271"/>
              <a:gd name="connsiteY88" fmla="*/ 324011 h 1164395"/>
              <a:gd name="connsiteX89" fmla="*/ 627627 w 825271"/>
              <a:gd name="connsiteY89" fmla="*/ 312105 h 1164395"/>
              <a:gd name="connsiteX90" fmla="*/ 618102 w 825271"/>
              <a:gd name="connsiteY90" fmla="*/ 300199 h 1164395"/>
              <a:gd name="connsiteX91" fmla="*/ 615721 w 825271"/>
              <a:gd name="connsiteY91" fmla="*/ 293055 h 1164395"/>
              <a:gd name="connsiteX92" fmla="*/ 603814 w 825271"/>
              <a:gd name="connsiteY92" fmla="*/ 276386 h 1164395"/>
              <a:gd name="connsiteX93" fmla="*/ 589527 w 825271"/>
              <a:gd name="connsiteY93" fmla="*/ 254955 h 1164395"/>
              <a:gd name="connsiteX94" fmla="*/ 565714 w 825271"/>
              <a:gd name="connsiteY94" fmla="*/ 243049 h 1164395"/>
              <a:gd name="connsiteX95" fmla="*/ 546664 w 825271"/>
              <a:gd name="connsiteY95" fmla="*/ 233524 h 1164395"/>
              <a:gd name="connsiteX96" fmla="*/ 532377 w 825271"/>
              <a:gd name="connsiteY96" fmla="*/ 216855 h 1164395"/>
              <a:gd name="connsiteX97" fmla="*/ 522852 w 825271"/>
              <a:gd name="connsiteY97" fmla="*/ 195424 h 1164395"/>
              <a:gd name="connsiteX98" fmla="*/ 520471 w 825271"/>
              <a:gd name="connsiteY98" fmla="*/ 185899 h 1164395"/>
              <a:gd name="connsiteX99" fmla="*/ 513327 w 825271"/>
              <a:gd name="connsiteY99" fmla="*/ 173992 h 1164395"/>
              <a:gd name="connsiteX100" fmla="*/ 508564 w 825271"/>
              <a:gd name="connsiteY100" fmla="*/ 164467 h 1164395"/>
              <a:gd name="connsiteX101" fmla="*/ 506183 w 825271"/>
              <a:gd name="connsiteY101" fmla="*/ 157324 h 1164395"/>
              <a:gd name="connsiteX102" fmla="*/ 496658 w 825271"/>
              <a:gd name="connsiteY102" fmla="*/ 150180 h 1164395"/>
              <a:gd name="connsiteX103" fmla="*/ 475227 w 825271"/>
              <a:gd name="connsiteY103" fmla="*/ 138274 h 1164395"/>
              <a:gd name="connsiteX104" fmla="*/ 468083 w 825271"/>
              <a:gd name="connsiteY104" fmla="*/ 135892 h 1164395"/>
              <a:gd name="connsiteX105" fmla="*/ 451414 w 825271"/>
              <a:gd name="connsiteY105" fmla="*/ 133511 h 1164395"/>
              <a:gd name="connsiteX106" fmla="*/ 444271 w 825271"/>
              <a:gd name="connsiteY106" fmla="*/ 131130 h 1164395"/>
              <a:gd name="connsiteX107" fmla="*/ 437127 w 825271"/>
              <a:gd name="connsiteY107" fmla="*/ 123986 h 1164395"/>
              <a:gd name="connsiteX108" fmla="*/ 429983 w 825271"/>
              <a:gd name="connsiteY108" fmla="*/ 119224 h 1164395"/>
              <a:gd name="connsiteX109" fmla="*/ 427602 w 825271"/>
              <a:gd name="connsiteY109" fmla="*/ 112080 h 1164395"/>
              <a:gd name="connsiteX110" fmla="*/ 408552 w 825271"/>
              <a:gd name="connsiteY110" fmla="*/ 88267 h 1164395"/>
              <a:gd name="connsiteX111" fmla="*/ 403789 w 825271"/>
              <a:gd name="connsiteY111" fmla="*/ 81124 h 1164395"/>
              <a:gd name="connsiteX112" fmla="*/ 394264 w 825271"/>
              <a:gd name="connsiteY112" fmla="*/ 71599 h 1164395"/>
              <a:gd name="connsiteX113" fmla="*/ 389502 w 825271"/>
              <a:gd name="connsiteY113" fmla="*/ 64455 h 1164395"/>
              <a:gd name="connsiteX114" fmla="*/ 375214 w 825271"/>
              <a:gd name="connsiteY114" fmla="*/ 62074 h 1164395"/>
              <a:gd name="connsiteX115" fmla="*/ 349021 w 825271"/>
              <a:gd name="connsiteY115" fmla="*/ 57311 h 1164395"/>
              <a:gd name="connsiteX116" fmla="*/ 284727 w 825271"/>
              <a:gd name="connsiteY116" fmla="*/ 52549 h 1164395"/>
              <a:gd name="connsiteX117" fmla="*/ 282346 w 825271"/>
              <a:gd name="connsiteY117" fmla="*/ 43024 h 1164395"/>
              <a:gd name="connsiteX118" fmla="*/ 279964 w 825271"/>
              <a:gd name="connsiteY118" fmla="*/ 14449 h 1164395"/>
              <a:gd name="connsiteX119" fmla="*/ 272821 w 825271"/>
              <a:gd name="connsiteY119" fmla="*/ 12067 h 1164395"/>
              <a:gd name="connsiteX120" fmla="*/ 246627 w 825271"/>
              <a:gd name="connsiteY120" fmla="*/ 16830 h 1164395"/>
              <a:gd name="connsiteX121" fmla="*/ 234721 w 825271"/>
              <a:gd name="connsiteY121" fmla="*/ 23974 h 1164395"/>
              <a:gd name="connsiteX122" fmla="*/ 196621 w 825271"/>
              <a:gd name="connsiteY122" fmla="*/ 19211 h 1164395"/>
              <a:gd name="connsiteX123" fmla="*/ 189477 w 825271"/>
              <a:gd name="connsiteY123" fmla="*/ 14449 h 1164395"/>
              <a:gd name="connsiteX124" fmla="*/ 177571 w 825271"/>
              <a:gd name="connsiteY124" fmla="*/ 12067 h 1164395"/>
              <a:gd name="connsiteX125" fmla="*/ 170427 w 825271"/>
              <a:gd name="connsiteY125" fmla="*/ 9686 h 1164395"/>
              <a:gd name="connsiteX126" fmla="*/ 153758 w 825271"/>
              <a:gd name="connsiteY126" fmla="*/ 4924 h 1164395"/>
              <a:gd name="connsiteX127" fmla="*/ 156139 w 825271"/>
              <a:gd name="connsiteY127" fmla="*/ 161 h 1164395"/>
              <a:gd name="connsiteX0" fmla="*/ 156139 w 825271"/>
              <a:gd name="connsiteY0" fmla="*/ 161 h 1164395"/>
              <a:gd name="connsiteX1" fmla="*/ 148996 w 825271"/>
              <a:gd name="connsiteY1" fmla="*/ 12067 h 1164395"/>
              <a:gd name="connsiteX2" fmla="*/ 144233 w 825271"/>
              <a:gd name="connsiteY2" fmla="*/ 19211 h 1164395"/>
              <a:gd name="connsiteX3" fmla="*/ 153758 w 825271"/>
              <a:gd name="connsiteY3" fmla="*/ 112080 h 1164395"/>
              <a:gd name="connsiteX4" fmla="*/ 134708 w 825271"/>
              <a:gd name="connsiteY4" fmla="*/ 159705 h 1164395"/>
              <a:gd name="connsiteX5" fmla="*/ 113277 w 825271"/>
              <a:gd name="connsiteY5" fmla="*/ 207330 h 1164395"/>
              <a:gd name="connsiteX6" fmla="*/ 63270 w 825271"/>
              <a:gd name="connsiteY6" fmla="*/ 254955 h 1164395"/>
              <a:gd name="connsiteX7" fmla="*/ 32314 w 825271"/>
              <a:gd name="connsiteY7" fmla="*/ 335917 h 1164395"/>
              <a:gd name="connsiteX8" fmla="*/ 27552 w 825271"/>
              <a:gd name="connsiteY8" fmla="*/ 378780 h 1164395"/>
              <a:gd name="connsiteX9" fmla="*/ 6121 w 825271"/>
              <a:gd name="connsiteY9" fmla="*/ 445455 h 1164395"/>
              <a:gd name="connsiteX10" fmla="*/ 1358 w 825271"/>
              <a:gd name="connsiteY10" fmla="*/ 514511 h 1164395"/>
              <a:gd name="connsiteX11" fmla="*/ 3739 w 825271"/>
              <a:gd name="connsiteY11" fmla="*/ 554992 h 1164395"/>
              <a:gd name="connsiteX12" fmla="*/ 51365 w 825271"/>
              <a:gd name="connsiteY12" fmla="*/ 595474 h 1164395"/>
              <a:gd name="connsiteX13" fmla="*/ 56127 w 825271"/>
              <a:gd name="connsiteY13" fmla="*/ 657386 h 1164395"/>
              <a:gd name="connsiteX14" fmla="*/ 70414 w 825271"/>
              <a:gd name="connsiteY14" fmla="*/ 685961 h 1164395"/>
              <a:gd name="connsiteX15" fmla="*/ 151377 w 825271"/>
              <a:gd name="connsiteY15" fmla="*/ 724061 h 1164395"/>
              <a:gd name="connsiteX16" fmla="*/ 191858 w 825271"/>
              <a:gd name="connsiteY16" fmla="*/ 764542 h 1164395"/>
              <a:gd name="connsiteX17" fmla="*/ 215671 w 825271"/>
              <a:gd name="connsiteY17" fmla="*/ 828836 h 1164395"/>
              <a:gd name="connsiteX18" fmla="*/ 253771 w 825271"/>
              <a:gd name="connsiteY18" fmla="*/ 893131 h 1164395"/>
              <a:gd name="connsiteX19" fmla="*/ 277583 w 825271"/>
              <a:gd name="connsiteY19" fmla="*/ 952661 h 1164395"/>
              <a:gd name="connsiteX20" fmla="*/ 313302 w 825271"/>
              <a:gd name="connsiteY20" fmla="*/ 985999 h 1164395"/>
              <a:gd name="connsiteX21" fmla="*/ 294253 w 825271"/>
              <a:gd name="connsiteY21" fmla="*/ 1021717 h 1164395"/>
              <a:gd name="connsiteX22" fmla="*/ 341877 w 825271"/>
              <a:gd name="connsiteY22" fmla="*/ 1036005 h 1164395"/>
              <a:gd name="connsiteX23" fmla="*/ 363308 w 825271"/>
              <a:gd name="connsiteY23" fmla="*/ 1019336 h 1164395"/>
              <a:gd name="connsiteX24" fmla="*/ 379977 w 825271"/>
              <a:gd name="connsiteY24" fmla="*/ 1028861 h 1164395"/>
              <a:gd name="connsiteX25" fmla="*/ 379977 w 825271"/>
              <a:gd name="connsiteY25" fmla="*/ 1059817 h 1164395"/>
              <a:gd name="connsiteX26" fmla="*/ 356164 w 825271"/>
              <a:gd name="connsiteY26" fmla="*/ 1076486 h 1164395"/>
              <a:gd name="connsiteX27" fmla="*/ 337114 w 825271"/>
              <a:gd name="connsiteY27" fmla="*/ 1095536 h 1164395"/>
              <a:gd name="connsiteX28" fmla="*/ 341877 w 825271"/>
              <a:gd name="connsiteY28" fmla="*/ 1116967 h 1164395"/>
              <a:gd name="connsiteX29" fmla="*/ 399028 w 825271"/>
              <a:gd name="connsiteY29" fmla="*/ 1162212 h 1164395"/>
              <a:gd name="connsiteX30" fmla="*/ 434746 w 825271"/>
              <a:gd name="connsiteY30" fmla="*/ 1152686 h 1164395"/>
              <a:gd name="connsiteX31" fmla="*/ 472846 w 825271"/>
              <a:gd name="connsiteY31" fmla="*/ 1136017 h 1164395"/>
              <a:gd name="connsiteX32" fmla="*/ 508565 w 825271"/>
              <a:gd name="connsiteY32" fmla="*/ 1116967 h 1164395"/>
              <a:gd name="connsiteX33" fmla="*/ 591908 w 825271"/>
              <a:gd name="connsiteY33" fmla="*/ 1119349 h 1164395"/>
              <a:gd name="connsiteX34" fmla="*/ 634770 w 825271"/>
              <a:gd name="connsiteY34" fmla="*/ 1100299 h 1164395"/>
              <a:gd name="connsiteX35" fmla="*/ 608577 w 825271"/>
              <a:gd name="connsiteY35" fmla="*/ 1078867 h 1164395"/>
              <a:gd name="connsiteX36" fmla="*/ 601433 w 825271"/>
              <a:gd name="connsiteY36" fmla="*/ 1024099 h 1164395"/>
              <a:gd name="connsiteX37" fmla="*/ 608577 w 825271"/>
              <a:gd name="connsiteY37" fmla="*/ 1007430 h 1164395"/>
              <a:gd name="connsiteX38" fmla="*/ 618102 w 825271"/>
              <a:gd name="connsiteY38" fmla="*/ 988380 h 1164395"/>
              <a:gd name="connsiteX39" fmla="*/ 613339 w 825271"/>
              <a:gd name="connsiteY39" fmla="*/ 945517 h 1164395"/>
              <a:gd name="connsiteX40" fmla="*/ 606196 w 825271"/>
              <a:gd name="connsiteY40" fmla="*/ 933611 h 1164395"/>
              <a:gd name="connsiteX41" fmla="*/ 601433 w 825271"/>
              <a:gd name="connsiteY41" fmla="*/ 890749 h 1164395"/>
              <a:gd name="connsiteX42" fmla="*/ 603814 w 825271"/>
              <a:gd name="connsiteY42" fmla="*/ 850267 h 1164395"/>
              <a:gd name="connsiteX43" fmla="*/ 620483 w 825271"/>
              <a:gd name="connsiteY43" fmla="*/ 831217 h 1164395"/>
              <a:gd name="connsiteX44" fmla="*/ 627627 w 825271"/>
              <a:gd name="connsiteY44" fmla="*/ 826455 h 1164395"/>
              <a:gd name="connsiteX45" fmla="*/ 641914 w 825271"/>
              <a:gd name="connsiteY45" fmla="*/ 821692 h 1164395"/>
              <a:gd name="connsiteX46" fmla="*/ 653821 w 825271"/>
              <a:gd name="connsiteY46" fmla="*/ 814549 h 1164395"/>
              <a:gd name="connsiteX47" fmla="*/ 672871 w 825271"/>
              <a:gd name="connsiteY47" fmla="*/ 809786 h 1164395"/>
              <a:gd name="connsiteX48" fmla="*/ 680014 w 825271"/>
              <a:gd name="connsiteY48" fmla="*/ 807405 h 1164395"/>
              <a:gd name="connsiteX49" fmla="*/ 680014 w 825271"/>
              <a:gd name="connsiteY49" fmla="*/ 709774 h 1164395"/>
              <a:gd name="connsiteX50" fmla="*/ 663346 w 825271"/>
              <a:gd name="connsiteY50" fmla="*/ 697867 h 1164395"/>
              <a:gd name="connsiteX51" fmla="*/ 665727 w 825271"/>
              <a:gd name="connsiteY51" fmla="*/ 685961 h 1164395"/>
              <a:gd name="connsiteX52" fmla="*/ 682396 w 825271"/>
              <a:gd name="connsiteY52" fmla="*/ 688342 h 1164395"/>
              <a:gd name="connsiteX53" fmla="*/ 706208 w 825271"/>
              <a:gd name="connsiteY53" fmla="*/ 685961 h 1164395"/>
              <a:gd name="connsiteX54" fmla="*/ 713352 w 825271"/>
              <a:gd name="connsiteY54" fmla="*/ 678817 h 1164395"/>
              <a:gd name="connsiteX55" fmla="*/ 718114 w 825271"/>
              <a:gd name="connsiteY55" fmla="*/ 671674 h 1164395"/>
              <a:gd name="connsiteX56" fmla="*/ 737164 w 825271"/>
              <a:gd name="connsiteY56" fmla="*/ 662149 h 1164395"/>
              <a:gd name="connsiteX57" fmla="*/ 763358 w 825271"/>
              <a:gd name="connsiteY57" fmla="*/ 640717 h 1164395"/>
              <a:gd name="connsiteX58" fmla="*/ 782408 w 825271"/>
              <a:gd name="connsiteY58" fmla="*/ 635955 h 1164395"/>
              <a:gd name="connsiteX59" fmla="*/ 791933 w 825271"/>
              <a:gd name="connsiteY59" fmla="*/ 631192 h 1164395"/>
              <a:gd name="connsiteX60" fmla="*/ 808602 w 825271"/>
              <a:gd name="connsiteY60" fmla="*/ 626430 h 1164395"/>
              <a:gd name="connsiteX61" fmla="*/ 813364 w 825271"/>
              <a:gd name="connsiteY61" fmla="*/ 619286 h 1164395"/>
              <a:gd name="connsiteX62" fmla="*/ 820508 w 825271"/>
              <a:gd name="connsiteY62" fmla="*/ 612142 h 1164395"/>
              <a:gd name="connsiteX63" fmla="*/ 825271 w 825271"/>
              <a:gd name="connsiteY63" fmla="*/ 602617 h 1164395"/>
              <a:gd name="connsiteX64" fmla="*/ 820508 w 825271"/>
              <a:gd name="connsiteY64" fmla="*/ 593092 h 1164395"/>
              <a:gd name="connsiteX65" fmla="*/ 810983 w 825271"/>
              <a:gd name="connsiteY65" fmla="*/ 590711 h 1164395"/>
              <a:gd name="connsiteX66" fmla="*/ 799077 w 825271"/>
              <a:gd name="connsiteY66" fmla="*/ 588330 h 1164395"/>
              <a:gd name="connsiteX67" fmla="*/ 796696 w 825271"/>
              <a:gd name="connsiteY67" fmla="*/ 581186 h 1164395"/>
              <a:gd name="connsiteX68" fmla="*/ 791933 w 825271"/>
              <a:gd name="connsiteY68" fmla="*/ 574042 h 1164395"/>
              <a:gd name="connsiteX69" fmla="*/ 789552 w 825271"/>
              <a:gd name="connsiteY69" fmla="*/ 562136 h 1164395"/>
              <a:gd name="connsiteX70" fmla="*/ 787171 w 825271"/>
              <a:gd name="connsiteY70" fmla="*/ 554992 h 1164395"/>
              <a:gd name="connsiteX71" fmla="*/ 794314 w 825271"/>
              <a:gd name="connsiteY71" fmla="*/ 547849 h 1164395"/>
              <a:gd name="connsiteX72" fmla="*/ 780027 w 825271"/>
              <a:gd name="connsiteY72" fmla="*/ 538324 h 1164395"/>
              <a:gd name="connsiteX73" fmla="*/ 770502 w 825271"/>
              <a:gd name="connsiteY73" fmla="*/ 524036 h 1164395"/>
              <a:gd name="connsiteX74" fmla="*/ 765739 w 825271"/>
              <a:gd name="connsiteY74" fmla="*/ 504986 h 1164395"/>
              <a:gd name="connsiteX75" fmla="*/ 763358 w 825271"/>
              <a:gd name="connsiteY75" fmla="*/ 495461 h 1164395"/>
              <a:gd name="connsiteX76" fmla="*/ 758596 w 825271"/>
              <a:gd name="connsiteY76" fmla="*/ 481174 h 1164395"/>
              <a:gd name="connsiteX77" fmla="*/ 732402 w 825271"/>
              <a:gd name="connsiteY77" fmla="*/ 469267 h 1164395"/>
              <a:gd name="connsiteX78" fmla="*/ 718114 w 825271"/>
              <a:gd name="connsiteY78" fmla="*/ 464505 h 1164395"/>
              <a:gd name="connsiteX79" fmla="*/ 710971 w 825271"/>
              <a:gd name="connsiteY79" fmla="*/ 459742 h 1164395"/>
              <a:gd name="connsiteX80" fmla="*/ 684777 w 825271"/>
              <a:gd name="connsiteY80" fmla="*/ 450217 h 1164395"/>
              <a:gd name="connsiteX81" fmla="*/ 670489 w 825271"/>
              <a:gd name="connsiteY81" fmla="*/ 435930 h 1164395"/>
              <a:gd name="connsiteX82" fmla="*/ 663346 w 825271"/>
              <a:gd name="connsiteY82" fmla="*/ 428786 h 1164395"/>
              <a:gd name="connsiteX83" fmla="*/ 658583 w 825271"/>
              <a:gd name="connsiteY83" fmla="*/ 407355 h 1164395"/>
              <a:gd name="connsiteX84" fmla="*/ 656202 w 825271"/>
              <a:gd name="connsiteY84" fmla="*/ 397830 h 1164395"/>
              <a:gd name="connsiteX85" fmla="*/ 651439 w 825271"/>
              <a:gd name="connsiteY85" fmla="*/ 362111 h 1164395"/>
              <a:gd name="connsiteX86" fmla="*/ 637152 w 825271"/>
              <a:gd name="connsiteY86" fmla="*/ 333536 h 1164395"/>
              <a:gd name="connsiteX87" fmla="*/ 632389 w 825271"/>
              <a:gd name="connsiteY87" fmla="*/ 324011 h 1164395"/>
              <a:gd name="connsiteX88" fmla="*/ 627627 w 825271"/>
              <a:gd name="connsiteY88" fmla="*/ 312105 h 1164395"/>
              <a:gd name="connsiteX89" fmla="*/ 618102 w 825271"/>
              <a:gd name="connsiteY89" fmla="*/ 300199 h 1164395"/>
              <a:gd name="connsiteX90" fmla="*/ 615721 w 825271"/>
              <a:gd name="connsiteY90" fmla="*/ 293055 h 1164395"/>
              <a:gd name="connsiteX91" fmla="*/ 603814 w 825271"/>
              <a:gd name="connsiteY91" fmla="*/ 276386 h 1164395"/>
              <a:gd name="connsiteX92" fmla="*/ 589527 w 825271"/>
              <a:gd name="connsiteY92" fmla="*/ 254955 h 1164395"/>
              <a:gd name="connsiteX93" fmla="*/ 565714 w 825271"/>
              <a:gd name="connsiteY93" fmla="*/ 243049 h 1164395"/>
              <a:gd name="connsiteX94" fmla="*/ 546664 w 825271"/>
              <a:gd name="connsiteY94" fmla="*/ 233524 h 1164395"/>
              <a:gd name="connsiteX95" fmla="*/ 532377 w 825271"/>
              <a:gd name="connsiteY95" fmla="*/ 216855 h 1164395"/>
              <a:gd name="connsiteX96" fmla="*/ 522852 w 825271"/>
              <a:gd name="connsiteY96" fmla="*/ 195424 h 1164395"/>
              <a:gd name="connsiteX97" fmla="*/ 520471 w 825271"/>
              <a:gd name="connsiteY97" fmla="*/ 185899 h 1164395"/>
              <a:gd name="connsiteX98" fmla="*/ 513327 w 825271"/>
              <a:gd name="connsiteY98" fmla="*/ 173992 h 1164395"/>
              <a:gd name="connsiteX99" fmla="*/ 508564 w 825271"/>
              <a:gd name="connsiteY99" fmla="*/ 164467 h 1164395"/>
              <a:gd name="connsiteX100" fmla="*/ 506183 w 825271"/>
              <a:gd name="connsiteY100" fmla="*/ 157324 h 1164395"/>
              <a:gd name="connsiteX101" fmla="*/ 496658 w 825271"/>
              <a:gd name="connsiteY101" fmla="*/ 150180 h 1164395"/>
              <a:gd name="connsiteX102" fmla="*/ 475227 w 825271"/>
              <a:gd name="connsiteY102" fmla="*/ 138274 h 1164395"/>
              <a:gd name="connsiteX103" fmla="*/ 468083 w 825271"/>
              <a:gd name="connsiteY103" fmla="*/ 135892 h 1164395"/>
              <a:gd name="connsiteX104" fmla="*/ 451414 w 825271"/>
              <a:gd name="connsiteY104" fmla="*/ 133511 h 1164395"/>
              <a:gd name="connsiteX105" fmla="*/ 444271 w 825271"/>
              <a:gd name="connsiteY105" fmla="*/ 131130 h 1164395"/>
              <a:gd name="connsiteX106" fmla="*/ 437127 w 825271"/>
              <a:gd name="connsiteY106" fmla="*/ 123986 h 1164395"/>
              <a:gd name="connsiteX107" fmla="*/ 429983 w 825271"/>
              <a:gd name="connsiteY107" fmla="*/ 119224 h 1164395"/>
              <a:gd name="connsiteX108" fmla="*/ 427602 w 825271"/>
              <a:gd name="connsiteY108" fmla="*/ 112080 h 1164395"/>
              <a:gd name="connsiteX109" fmla="*/ 408552 w 825271"/>
              <a:gd name="connsiteY109" fmla="*/ 88267 h 1164395"/>
              <a:gd name="connsiteX110" fmla="*/ 403789 w 825271"/>
              <a:gd name="connsiteY110" fmla="*/ 81124 h 1164395"/>
              <a:gd name="connsiteX111" fmla="*/ 394264 w 825271"/>
              <a:gd name="connsiteY111" fmla="*/ 71599 h 1164395"/>
              <a:gd name="connsiteX112" fmla="*/ 389502 w 825271"/>
              <a:gd name="connsiteY112" fmla="*/ 64455 h 1164395"/>
              <a:gd name="connsiteX113" fmla="*/ 375214 w 825271"/>
              <a:gd name="connsiteY113" fmla="*/ 62074 h 1164395"/>
              <a:gd name="connsiteX114" fmla="*/ 349021 w 825271"/>
              <a:gd name="connsiteY114" fmla="*/ 57311 h 1164395"/>
              <a:gd name="connsiteX115" fmla="*/ 284727 w 825271"/>
              <a:gd name="connsiteY115" fmla="*/ 52549 h 1164395"/>
              <a:gd name="connsiteX116" fmla="*/ 282346 w 825271"/>
              <a:gd name="connsiteY116" fmla="*/ 43024 h 1164395"/>
              <a:gd name="connsiteX117" fmla="*/ 279964 w 825271"/>
              <a:gd name="connsiteY117" fmla="*/ 14449 h 1164395"/>
              <a:gd name="connsiteX118" fmla="*/ 272821 w 825271"/>
              <a:gd name="connsiteY118" fmla="*/ 12067 h 1164395"/>
              <a:gd name="connsiteX119" fmla="*/ 246627 w 825271"/>
              <a:gd name="connsiteY119" fmla="*/ 16830 h 1164395"/>
              <a:gd name="connsiteX120" fmla="*/ 234721 w 825271"/>
              <a:gd name="connsiteY120" fmla="*/ 23974 h 1164395"/>
              <a:gd name="connsiteX121" fmla="*/ 196621 w 825271"/>
              <a:gd name="connsiteY121" fmla="*/ 19211 h 1164395"/>
              <a:gd name="connsiteX122" fmla="*/ 189477 w 825271"/>
              <a:gd name="connsiteY122" fmla="*/ 14449 h 1164395"/>
              <a:gd name="connsiteX123" fmla="*/ 177571 w 825271"/>
              <a:gd name="connsiteY123" fmla="*/ 12067 h 1164395"/>
              <a:gd name="connsiteX124" fmla="*/ 170427 w 825271"/>
              <a:gd name="connsiteY124" fmla="*/ 9686 h 1164395"/>
              <a:gd name="connsiteX125" fmla="*/ 153758 w 825271"/>
              <a:gd name="connsiteY125" fmla="*/ 4924 h 1164395"/>
              <a:gd name="connsiteX126" fmla="*/ 156139 w 825271"/>
              <a:gd name="connsiteY126" fmla="*/ 161 h 1164395"/>
              <a:gd name="connsiteX0" fmla="*/ 156139 w 825271"/>
              <a:gd name="connsiteY0" fmla="*/ 161 h 1164395"/>
              <a:gd name="connsiteX1" fmla="*/ 148996 w 825271"/>
              <a:gd name="connsiteY1" fmla="*/ 12067 h 1164395"/>
              <a:gd name="connsiteX2" fmla="*/ 144233 w 825271"/>
              <a:gd name="connsiteY2" fmla="*/ 19211 h 1164395"/>
              <a:gd name="connsiteX3" fmla="*/ 153758 w 825271"/>
              <a:gd name="connsiteY3" fmla="*/ 112080 h 1164395"/>
              <a:gd name="connsiteX4" fmla="*/ 134708 w 825271"/>
              <a:gd name="connsiteY4" fmla="*/ 159705 h 1164395"/>
              <a:gd name="connsiteX5" fmla="*/ 113277 w 825271"/>
              <a:gd name="connsiteY5" fmla="*/ 207330 h 1164395"/>
              <a:gd name="connsiteX6" fmla="*/ 63270 w 825271"/>
              <a:gd name="connsiteY6" fmla="*/ 254955 h 1164395"/>
              <a:gd name="connsiteX7" fmla="*/ 32314 w 825271"/>
              <a:gd name="connsiteY7" fmla="*/ 335917 h 1164395"/>
              <a:gd name="connsiteX8" fmla="*/ 27552 w 825271"/>
              <a:gd name="connsiteY8" fmla="*/ 378780 h 1164395"/>
              <a:gd name="connsiteX9" fmla="*/ 6121 w 825271"/>
              <a:gd name="connsiteY9" fmla="*/ 445455 h 1164395"/>
              <a:gd name="connsiteX10" fmla="*/ 1358 w 825271"/>
              <a:gd name="connsiteY10" fmla="*/ 514511 h 1164395"/>
              <a:gd name="connsiteX11" fmla="*/ 3739 w 825271"/>
              <a:gd name="connsiteY11" fmla="*/ 554992 h 1164395"/>
              <a:gd name="connsiteX12" fmla="*/ 51365 w 825271"/>
              <a:gd name="connsiteY12" fmla="*/ 595474 h 1164395"/>
              <a:gd name="connsiteX13" fmla="*/ 56127 w 825271"/>
              <a:gd name="connsiteY13" fmla="*/ 657386 h 1164395"/>
              <a:gd name="connsiteX14" fmla="*/ 70414 w 825271"/>
              <a:gd name="connsiteY14" fmla="*/ 685961 h 1164395"/>
              <a:gd name="connsiteX15" fmla="*/ 151377 w 825271"/>
              <a:gd name="connsiteY15" fmla="*/ 724061 h 1164395"/>
              <a:gd name="connsiteX16" fmla="*/ 191858 w 825271"/>
              <a:gd name="connsiteY16" fmla="*/ 764542 h 1164395"/>
              <a:gd name="connsiteX17" fmla="*/ 215671 w 825271"/>
              <a:gd name="connsiteY17" fmla="*/ 828836 h 1164395"/>
              <a:gd name="connsiteX18" fmla="*/ 253771 w 825271"/>
              <a:gd name="connsiteY18" fmla="*/ 893131 h 1164395"/>
              <a:gd name="connsiteX19" fmla="*/ 277583 w 825271"/>
              <a:gd name="connsiteY19" fmla="*/ 952661 h 1164395"/>
              <a:gd name="connsiteX20" fmla="*/ 313302 w 825271"/>
              <a:gd name="connsiteY20" fmla="*/ 985999 h 1164395"/>
              <a:gd name="connsiteX21" fmla="*/ 294253 w 825271"/>
              <a:gd name="connsiteY21" fmla="*/ 1021717 h 1164395"/>
              <a:gd name="connsiteX22" fmla="*/ 341877 w 825271"/>
              <a:gd name="connsiteY22" fmla="*/ 1036005 h 1164395"/>
              <a:gd name="connsiteX23" fmla="*/ 363308 w 825271"/>
              <a:gd name="connsiteY23" fmla="*/ 1019336 h 1164395"/>
              <a:gd name="connsiteX24" fmla="*/ 379977 w 825271"/>
              <a:gd name="connsiteY24" fmla="*/ 1028861 h 1164395"/>
              <a:gd name="connsiteX25" fmla="*/ 379977 w 825271"/>
              <a:gd name="connsiteY25" fmla="*/ 1059817 h 1164395"/>
              <a:gd name="connsiteX26" fmla="*/ 356164 w 825271"/>
              <a:gd name="connsiteY26" fmla="*/ 1076486 h 1164395"/>
              <a:gd name="connsiteX27" fmla="*/ 337114 w 825271"/>
              <a:gd name="connsiteY27" fmla="*/ 1095536 h 1164395"/>
              <a:gd name="connsiteX28" fmla="*/ 341877 w 825271"/>
              <a:gd name="connsiteY28" fmla="*/ 1116967 h 1164395"/>
              <a:gd name="connsiteX29" fmla="*/ 399028 w 825271"/>
              <a:gd name="connsiteY29" fmla="*/ 1162212 h 1164395"/>
              <a:gd name="connsiteX30" fmla="*/ 434746 w 825271"/>
              <a:gd name="connsiteY30" fmla="*/ 1152686 h 1164395"/>
              <a:gd name="connsiteX31" fmla="*/ 472846 w 825271"/>
              <a:gd name="connsiteY31" fmla="*/ 1136017 h 1164395"/>
              <a:gd name="connsiteX32" fmla="*/ 508565 w 825271"/>
              <a:gd name="connsiteY32" fmla="*/ 1116967 h 1164395"/>
              <a:gd name="connsiteX33" fmla="*/ 591908 w 825271"/>
              <a:gd name="connsiteY33" fmla="*/ 1119349 h 1164395"/>
              <a:gd name="connsiteX34" fmla="*/ 634770 w 825271"/>
              <a:gd name="connsiteY34" fmla="*/ 1100299 h 1164395"/>
              <a:gd name="connsiteX35" fmla="*/ 608577 w 825271"/>
              <a:gd name="connsiteY35" fmla="*/ 1078867 h 1164395"/>
              <a:gd name="connsiteX36" fmla="*/ 601433 w 825271"/>
              <a:gd name="connsiteY36" fmla="*/ 1024099 h 1164395"/>
              <a:gd name="connsiteX37" fmla="*/ 618102 w 825271"/>
              <a:gd name="connsiteY37" fmla="*/ 988380 h 1164395"/>
              <a:gd name="connsiteX38" fmla="*/ 613339 w 825271"/>
              <a:gd name="connsiteY38" fmla="*/ 945517 h 1164395"/>
              <a:gd name="connsiteX39" fmla="*/ 606196 w 825271"/>
              <a:gd name="connsiteY39" fmla="*/ 933611 h 1164395"/>
              <a:gd name="connsiteX40" fmla="*/ 601433 w 825271"/>
              <a:gd name="connsiteY40" fmla="*/ 890749 h 1164395"/>
              <a:gd name="connsiteX41" fmla="*/ 603814 w 825271"/>
              <a:gd name="connsiteY41" fmla="*/ 850267 h 1164395"/>
              <a:gd name="connsiteX42" fmla="*/ 620483 w 825271"/>
              <a:gd name="connsiteY42" fmla="*/ 831217 h 1164395"/>
              <a:gd name="connsiteX43" fmla="*/ 627627 w 825271"/>
              <a:gd name="connsiteY43" fmla="*/ 826455 h 1164395"/>
              <a:gd name="connsiteX44" fmla="*/ 641914 w 825271"/>
              <a:gd name="connsiteY44" fmla="*/ 821692 h 1164395"/>
              <a:gd name="connsiteX45" fmla="*/ 653821 w 825271"/>
              <a:gd name="connsiteY45" fmla="*/ 814549 h 1164395"/>
              <a:gd name="connsiteX46" fmla="*/ 672871 w 825271"/>
              <a:gd name="connsiteY46" fmla="*/ 809786 h 1164395"/>
              <a:gd name="connsiteX47" fmla="*/ 680014 w 825271"/>
              <a:gd name="connsiteY47" fmla="*/ 807405 h 1164395"/>
              <a:gd name="connsiteX48" fmla="*/ 680014 w 825271"/>
              <a:gd name="connsiteY48" fmla="*/ 709774 h 1164395"/>
              <a:gd name="connsiteX49" fmla="*/ 663346 w 825271"/>
              <a:gd name="connsiteY49" fmla="*/ 697867 h 1164395"/>
              <a:gd name="connsiteX50" fmla="*/ 665727 w 825271"/>
              <a:gd name="connsiteY50" fmla="*/ 685961 h 1164395"/>
              <a:gd name="connsiteX51" fmla="*/ 682396 w 825271"/>
              <a:gd name="connsiteY51" fmla="*/ 688342 h 1164395"/>
              <a:gd name="connsiteX52" fmla="*/ 706208 w 825271"/>
              <a:gd name="connsiteY52" fmla="*/ 685961 h 1164395"/>
              <a:gd name="connsiteX53" fmla="*/ 713352 w 825271"/>
              <a:gd name="connsiteY53" fmla="*/ 678817 h 1164395"/>
              <a:gd name="connsiteX54" fmla="*/ 718114 w 825271"/>
              <a:gd name="connsiteY54" fmla="*/ 671674 h 1164395"/>
              <a:gd name="connsiteX55" fmla="*/ 737164 w 825271"/>
              <a:gd name="connsiteY55" fmla="*/ 662149 h 1164395"/>
              <a:gd name="connsiteX56" fmla="*/ 763358 w 825271"/>
              <a:gd name="connsiteY56" fmla="*/ 640717 h 1164395"/>
              <a:gd name="connsiteX57" fmla="*/ 782408 w 825271"/>
              <a:gd name="connsiteY57" fmla="*/ 635955 h 1164395"/>
              <a:gd name="connsiteX58" fmla="*/ 791933 w 825271"/>
              <a:gd name="connsiteY58" fmla="*/ 631192 h 1164395"/>
              <a:gd name="connsiteX59" fmla="*/ 808602 w 825271"/>
              <a:gd name="connsiteY59" fmla="*/ 626430 h 1164395"/>
              <a:gd name="connsiteX60" fmla="*/ 813364 w 825271"/>
              <a:gd name="connsiteY60" fmla="*/ 619286 h 1164395"/>
              <a:gd name="connsiteX61" fmla="*/ 820508 w 825271"/>
              <a:gd name="connsiteY61" fmla="*/ 612142 h 1164395"/>
              <a:gd name="connsiteX62" fmla="*/ 825271 w 825271"/>
              <a:gd name="connsiteY62" fmla="*/ 602617 h 1164395"/>
              <a:gd name="connsiteX63" fmla="*/ 820508 w 825271"/>
              <a:gd name="connsiteY63" fmla="*/ 593092 h 1164395"/>
              <a:gd name="connsiteX64" fmla="*/ 810983 w 825271"/>
              <a:gd name="connsiteY64" fmla="*/ 590711 h 1164395"/>
              <a:gd name="connsiteX65" fmla="*/ 799077 w 825271"/>
              <a:gd name="connsiteY65" fmla="*/ 588330 h 1164395"/>
              <a:gd name="connsiteX66" fmla="*/ 796696 w 825271"/>
              <a:gd name="connsiteY66" fmla="*/ 581186 h 1164395"/>
              <a:gd name="connsiteX67" fmla="*/ 791933 w 825271"/>
              <a:gd name="connsiteY67" fmla="*/ 574042 h 1164395"/>
              <a:gd name="connsiteX68" fmla="*/ 789552 w 825271"/>
              <a:gd name="connsiteY68" fmla="*/ 562136 h 1164395"/>
              <a:gd name="connsiteX69" fmla="*/ 787171 w 825271"/>
              <a:gd name="connsiteY69" fmla="*/ 554992 h 1164395"/>
              <a:gd name="connsiteX70" fmla="*/ 794314 w 825271"/>
              <a:gd name="connsiteY70" fmla="*/ 547849 h 1164395"/>
              <a:gd name="connsiteX71" fmla="*/ 780027 w 825271"/>
              <a:gd name="connsiteY71" fmla="*/ 538324 h 1164395"/>
              <a:gd name="connsiteX72" fmla="*/ 770502 w 825271"/>
              <a:gd name="connsiteY72" fmla="*/ 524036 h 1164395"/>
              <a:gd name="connsiteX73" fmla="*/ 765739 w 825271"/>
              <a:gd name="connsiteY73" fmla="*/ 504986 h 1164395"/>
              <a:gd name="connsiteX74" fmla="*/ 763358 w 825271"/>
              <a:gd name="connsiteY74" fmla="*/ 495461 h 1164395"/>
              <a:gd name="connsiteX75" fmla="*/ 758596 w 825271"/>
              <a:gd name="connsiteY75" fmla="*/ 481174 h 1164395"/>
              <a:gd name="connsiteX76" fmla="*/ 732402 w 825271"/>
              <a:gd name="connsiteY76" fmla="*/ 469267 h 1164395"/>
              <a:gd name="connsiteX77" fmla="*/ 718114 w 825271"/>
              <a:gd name="connsiteY77" fmla="*/ 464505 h 1164395"/>
              <a:gd name="connsiteX78" fmla="*/ 710971 w 825271"/>
              <a:gd name="connsiteY78" fmla="*/ 459742 h 1164395"/>
              <a:gd name="connsiteX79" fmla="*/ 684777 w 825271"/>
              <a:gd name="connsiteY79" fmla="*/ 450217 h 1164395"/>
              <a:gd name="connsiteX80" fmla="*/ 670489 w 825271"/>
              <a:gd name="connsiteY80" fmla="*/ 435930 h 1164395"/>
              <a:gd name="connsiteX81" fmla="*/ 663346 w 825271"/>
              <a:gd name="connsiteY81" fmla="*/ 428786 h 1164395"/>
              <a:gd name="connsiteX82" fmla="*/ 658583 w 825271"/>
              <a:gd name="connsiteY82" fmla="*/ 407355 h 1164395"/>
              <a:gd name="connsiteX83" fmla="*/ 656202 w 825271"/>
              <a:gd name="connsiteY83" fmla="*/ 397830 h 1164395"/>
              <a:gd name="connsiteX84" fmla="*/ 651439 w 825271"/>
              <a:gd name="connsiteY84" fmla="*/ 362111 h 1164395"/>
              <a:gd name="connsiteX85" fmla="*/ 637152 w 825271"/>
              <a:gd name="connsiteY85" fmla="*/ 333536 h 1164395"/>
              <a:gd name="connsiteX86" fmla="*/ 632389 w 825271"/>
              <a:gd name="connsiteY86" fmla="*/ 324011 h 1164395"/>
              <a:gd name="connsiteX87" fmla="*/ 627627 w 825271"/>
              <a:gd name="connsiteY87" fmla="*/ 312105 h 1164395"/>
              <a:gd name="connsiteX88" fmla="*/ 618102 w 825271"/>
              <a:gd name="connsiteY88" fmla="*/ 300199 h 1164395"/>
              <a:gd name="connsiteX89" fmla="*/ 615721 w 825271"/>
              <a:gd name="connsiteY89" fmla="*/ 293055 h 1164395"/>
              <a:gd name="connsiteX90" fmla="*/ 603814 w 825271"/>
              <a:gd name="connsiteY90" fmla="*/ 276386 h 1164395"/>
              <a:gd name="connsiteX91" fmla="*/ 589527 w 825271"/>
              <a:gd name="connsiteY91" fmla="*/ 254955 h 1164395"/>
              <a:gd name="connsiteX92" fmla="*/ 565714 w 825271"/>
              <a:gd name="connsiteY92" fmla="*/ 243049 h 1164395"/>
              <a:gd name="connsiteX93" fmla="*/ 546664 w 825271"/>
              <a:gd name="connsiteY93" fmla="*/ 233524 h 1164395"/>
              <a:gd name="connsiteX94" fmla="*/ 532377 w 825271"/>
              <a:gd name="connsiteY94" fmla="*/ 216855 h 1164395"/>
              <a:gd name="connsiteX95" fmla="*/ 522852 w 825271"/>
              <a:gd name="connsiteY95" fmla="*/ 195424 h 1164395"/>
              <a:gd name="connsiteX96" fmla="*/ 520471 w 825271"/>
              <a:gd name="connsiteY96" fmla="*/ 185899 h 1164395"/>
              <a:gd name="connsiteX97" fmla="*/ 513327 w 825271"/>
              <a:gd name="connsiteY97" fmla="*/ 173992 h 1164395"/>
              <a:gd name="connsiteX98" fmla="*/ 508564 w 825271"/>
              <a:gd name="connsiteY98" fmla="*/ 164467 h 1164395"/>
              <a:gd name="connsiteX99" fmla="*/ 506183 w 825271"/>
              <a:gd name="connsiteY99" fmla="*/ 157324 h 1164395"/>
              <a:gd name="connsiteX100" fmla="*/ 496658 w 825271"/>
              <a:gd name="connsiteY100" fmla="*/ 150180 h 1164395"/>
              <a:gd name="connsiteX101" fmla="*/ 475227 w 825271"/>
              <a:gd name="connsiteY101" fmla="*/ 138274 h 1164395"/>
              <a:gd name="connsiteX102" fmla="*/ 468083 w 825271"/>
              <a:gd name="connsiteY102" fmla="*/ 135892 h 1164395"/>
              <a:gd name="connsiteX103" fmla="*/ 451414 w 825271"/>
              <a:gd name="connsiteY103" fmla="*/ 133511 h 1164395"/>
              <a:gd name="connsiteX104" fmla="*/ 444271 w 825271"/>
              <a:gd name="connsiteY104" fmla="*/ 131130 h 1164395"/>
              <a:gd name="connsiteX105" fmla="*/ 437127 w 825271"/>
              <a:gd name="connsiteY105" fmla="*/ 123986 h 1164395"/>
              <a:gd name="connsiteX106" fmla="*/ 429983 w 825271"/>
              <a:gd name="connsiteY106" fmla="*/ 119224 h 1164395"/>
              <a:gd name="connsiteX107" fmla="*/ 427602 w 825271"/>
              <a:gd name="connsiteY107" fmla="*/ 112080 h 1164395"/>
              <a:gd name="connsiteX108" fmla="*/ 408552 w 825271"/>
              <a:gd name="connsiteY108" fmla="*/ 88267 h 1164395"/>
              <a:gd name="connsiteX109" fmla="*/ 403789 w 825271"/>
              <a:gd name="connsiteY109" fmla="*/ 81124 h 1164395"/>
              <a:gd name="connsiteX110" fmla="*/ 394264 w 825271"/>
              <a:gd name="connsiteY110" fmla="*/ 71599 h 1164395"/>
              <a:gd name="connsiteX111" fmla="*/ 389502 w 825271"/>
              <a:gd name="connsiteY111" fmla="*/ 64455 h 1164395"/>
              <a:gd name="connsiteX112" fmla="*/ 375214 w 825271"/>
              <a:gd name="connsiteY112" fmla="*/ 62074 h 1164395"/>
              <a:gd name="connsiteX113" fmla="*/ 349021 w 825271"/>
              <a:gd name="connsiteY113" fmla="*/ 57311 h 1164395"/>
              <a:gd name="connsiteX114" fmla="*/ 284727 w 825271"/>
              <a:gd name="connsiteY114" fmla="*/ 52549 h 1164395"/>
              <a:gd name="connsiteX115" fmla="*/ 282346 w 825271"/>
              <a:gd name="connsiteY115" fmla="*/ 43024 h 1164395"/>
              <a:gd name="connsiteX116" fmla="*/ 279964 w 825271"/>
              <a:gd name="connsiteY116" fmla="*/ 14449 h 1164395"/>
              <a:gd name="connsiteX117" fmla="*/ 272821 w 825271"/>
              <a:gd name="connsiteY117" fmla="*/ 12067 h 1164395"/>
              <a:gd name="connsiteX118" fmla="*/ 246627 w 825271"/>
              <a:gd name="connsiteY118" fmla="*/ 16830 h 1164395"/>
              <a:gd name="connsiteX119" fmla="*/ 234721 w 825271"/>
              <a:gd name="connsiteY119" fmla="*/ 23974 h 1164395"/>
              <a:gd name="connsiteX120" fmla="*/ 196621 w 825271"/>
              <a:gd name="connsiteY120" fmla="*/ 19211 h 1164395"/>
              <a:gd name="connsiteX121" fmla="*/ 189477 w 825271"/>
              <a:gd name="connsiteY121" fmla="*/ 14449 h 1164395"/>
              <a:gd name="connsiteX122" fmla="*/ 177571 w 825271"/>
              <a:gd name="connsiteY122" fmla="*/ 12067 h 1164395"/>
              <a:gd name="connsiteX123" fmla="*/ 170427 w 825271"/>
              <a:gd name="connsiteY123" fmla="*/ 9686 h 1164395"/>
              <a:gd name="connsiteX124" fmla="*/ 153758 w 825271"/>
              <a:gd name="connsiteY124" fmla="*/ 4924 h 1164395"/>
              <a:gd name="connsiteX125" fmla="*/ 156139 w 825271"/>
              <a:gd name="connsiteY125" fmla="*/ 161 h 1164395"/>
              <a:gd name="connsiteX0" fmla="*/ 156139 w 825271"/>
              <a:gd name="connsiteY0" fmla="*/ 161 h 1164395"/>
              <a:gd name="connsiteX1" fmla="*/ 148996 w 825271"/>
              <a:gd name="connsiteY1" fmla="*/ 12067 h 1164395"/>
              <a:gd name="connsiteX2" fmla="*/ 144233 w 825271"/>
              <a:gd name="connsiteY2" fmla="*/ 19211 h 1164395"/>
              <a:gd name="connsiteX3" fmla="*/ 153758 w 825271"/>
              <a:gd name="connsiteY3" fmla="*/ 112080 h 1164395"/>
              <a:gd name="connsiteX4" fmla="*/ 134708 w 825271"/>
              <a:gd name="connsiteY4" fmla="*/ 159705 h 1164395"/>
              <a:gd name="connsiteX5" fmla="*/ 113277 w 825271"/>
              <a:gd name="connsiteY5" fmla="*/ 207330 h 1164395"/>
              <a:gd name="connsiteX6" fmla="*/ 63270 w 825271"/>
              <a:gd name="connsiteY6" fmla="*/ 254955 h 1164395"/>
              <a:gd name="connsiteX7" fmla="*/ 32314 w 825271"/>
              <a:gd name="connsiteY7" fmla="*/ 335917 h 1164395"/>
              <a:gd name="connsiteX8" fmla="*/ 27552 w 825271"/>
              <a:gd name="connsiteY8" fmla="*/ 378780 h 1164395"/>
              <a:gd name="connsiteX9" fmla="*/ 6121 w 825271"/>
              <a:gd name="connsiteY9" fmla="*/ 445455 h 1164395"/>
              <a:gd name="connsiteX10" fmla="*/ 1358 w 825271"/>
              <a:gd name="connsiteY10" fmla="*/ 514511 h 1164395"/>
              <a:gd name="connsiteX11" fmla="*/ 3739 w 825271"/>
              <a:gd name="connsiteY11" fmla="*/ 554992 h 1164395"/>
              <a:gd name="connsiteX12" fmla="*/ 51365 w 825271"/>
              <a:gd name="connsiteY12" fmla="*/ 595474 h 1164395"/>
              <a:gd name="connsiteX13" fmla="*/ 56127 w 825271"/>
              <a:gd name="connsiteY13" fmla="*/ 657386 h 1164395"/>
              <a:gd name="connsiteX14" fmla="*/ 70414 w 825271"/>
              <a:gd name="connsiteY14" fmla="*/ 685961 h 1164395"/>
              <a:gd name="connsiteX15" fmla="*/ 151377 w 825271"/>
              <a:gd name="connsiteY15" fmla="*/ 724061 h 1164395"/>
              <a:gd name="connsiteX16" fmla="*/ 191858 w 825271"/>
              <a:gd name="connsiteY16" fmla="*/ 764542 h 1164395"/>
              <a:gd name="connsiteX17" fmla="*/ 215671 w 825271"/>
              <a:gd name="connsiteY17" fmla="*/ 828836 h 1164395"/>
              <a:gd name="connsiteX18" fmla="*/ 253771 w 825271"/>
              <a:gd name="connsiteY18" fmla="*/ 893131 h 1164395"/>
              <a:gd name="connsiteX19" fmla="*/ 277583 w 825271"/>
              <a:gd name="connsiteY19" fmla="*/ 952661 h 1164395"/>
              <a:gd name="connsiteX20" fmla="*/ 313302 w 825271"/>
              <a:gd name="connsiteY20" fmla="*/ 985999 h 1164395"/>
              <a:gd name="connsiteX21" fmla="*/ 294253 w 825271"/>
              <a:gd name="connsiteY21" fmla="*/ 1021717 h 1164395"/>
              <a:gd name="connsiteX22" fmla="*/ 341877 w 825271"/>
              <a:gd name="connsiteY22" fmla="*/ 1036005 h 1164395"/>
              <a:gd name="connsiteX23" fmla="*/ 363308 w 825271"/>
              <a:gd name="connsiteY23" fmla="*/ 1019336 h 1164395"/>
              <a:gd name="connsiteX24" fmla="*/ 379977 w 825271"/>
              <a:gd name="connsiteY24" fmla="*/ 1028861 h 1164395"/>
              <a:gd name="connsiteX25" fmla="*/ 379977 w 825271"/>
              <a:gd name="connsiteY25" fmla="*/ 1059817 h 1164395"/>
              <a:gd name="connsiteX26" fmla="*/ 356164 w 825271"/>
              <a:gd name="connsiteY26" fmla="*/ 1076486 h 1164395"/>
              <a:gd name="connsiteX27" fmla="*/ 337114 w 825271"/>
              <a:gd name="connsiteY27" fmla="*/ 1095536 h 1164395"/>
              <a:gd name="connsiteX28" fmla="*/ 341877 w 825271"/>
              <a:gd name="connsiteY28" fmla="*/ 1116967 h 1164395"/>
              <a:gd name="connsiteX29" fmla="*/ 399028 w 825271"/>
              <a:gd name="connsiteY29" fmla="*/ 1162212 h 1164395"/>
              <a:gd name="connsiteX30" fmla="*/ 434746 w 825271"/>
              <a:gd name="connsiteY30" fmla="*/ 1152686 h 1164395"/>
              <a:gd name="connsiteX31" fmla="*/ 472846 w 825271"/>
              <a:gd name="connsiteY31" fmla="*/ 1136017 h 1164395"/>
              <a:gd name="connsiteX32" fmla="*/ 508565 w 825271"/>
              <a:gd name="connsiteY32" fmla="*/ 1116967 h 1164395"/>
              <a:gd name="connsiteX33" fmla="*/ 591908 w 825271"/>
              <a:gd name="connsiteY33" fmla="*/ 1119349 h 1164395"/>
              <a:gd name="connsiteX34" fmla="*/ 634770 w 825271"/>
              <a:gd name="connsiteY34" fmla="*/ 1100299 h 1164395"/>
              <a:gd name="connsiteX35" fmla="*/ 608577 w 825271"/>
              <a:gd name="connsiteY35" fmla="*/ 1078867 h 1164395"/>
              <a:gd name="connsiteX36" fmla="*/ 599052 w 825271"/>
              <a:gd name="connsiteY36" fmla="*/ 1026480 h 1164395"/>
              <a:gd name="connsiteX37" fmla="*/ 618102 w 825271"/>
              <a:gd name="connsiteY37" fmla="*/ 988380 h 1164395"/>
              <a:gd name="connsiteX38" fmla="*/ 613339 w 825271"/>
              <a:gd name="connsiteY38" fmla="*/ 945517 h 1164395"/>
              <a:gd name="connsiteX39" fmla="*/ 606196 w 825271"/>
              <a:gd name="connsiteY39" fmla="*/ 933611 h 1164395"/>
              <a:gd name="connsiteX40" fmla="*/ 601433 w 825271"/>
              <a:gd name="connsiteY40" fmla="*/ 890749 h 1164395"/>
              <a:gd name="connsiteX41" fmla="*/ 603814 w 825271"/>
              <a:gd name="connsiteY41" fmla="*/ 850267 h 1164395"/>
              <a:gd name="connsiteX42" fmla="*/ 620483 w 825271"/>
              <a:gd name="connsiteY42" fmla="*/ 831217 h 1164395"/>
              <a:gd name="connsiteX43" fmla="*/ 627627 w 825271"/>
              <a:gd name="connsiteY43" fmla="*/ 826455 h 1164395"/>
              <a:gd name="connsiteX44" fmla="*/ 641914 w 825271"/>
              <a:gd name="connsiteY44" fmla="*/ 821692 h 1164395"/>
              <a:gd name="connsiteX45" fmla="*/ 653821 w 825271"/>
              <a:gd name="connsiteY45" fmla="*/ 814549 h 1164395"/>
              <a:gd name="connsiteX46" fmla="*/ 672871 w 825271"/>
              <a:gd name="connsiteY46" fmla="*/ 809786 h 1164395"/>
              <a:gd name="connsiteX47" fmla="*/ 680014 w 825271"/>
              <a:gd name="connsiteY47" fmla="*/ 807405 h 1164395"/>
              <a:gd name="connsiteX48" fmla="*/ 680014 w 825271"/>
              <a:gd name="connsiteY48" fmla="*/ 709774 h 1164395"/>
              <a:gd name="connsiteX49" fmla="*/ 663346 w 825271"/>
              <a:gd name="connsiteY49" fmla="*/ 697867 h 1164395"/>
              <a:gd name="connsiteX50" fmla="*/ 665727 w 825271"/>
              <a:gd name="connsiteY50" fmla="*/ 685961 h 1164395"/>
              <a:gd name="connsiteX51" fmla="*/ 682396 w 825271"/>
              <a:gd name="connsiteY51" fmla="*/ 688342 h 1164395"/>
              <a:gd name="connsiteX52" fmla="*/ 706208 w 825271"/>
              <a:gd name="connsiteY52" fmla="*/ 685961 h 1164395"/>
              <a:gd name="connsiteX53" fmla="*/ 713352 w 825271"/>
              <a:gd name="connsiteY53" fmla="*/ 678817 h 1164395"/>
              <a:gd name="connsiteX54" fmla="*/ 718114 w 825271"/>
              <a:gd name="connsiteY54" fmla="*/ 671674 h 1164395"/>
              <a:gd name="connsiteX55" fmla="*/ 737164 w 825271"/>
              <a:gd name="connsiteY55" fmla="*/ 662149 h 1164395"/>
              <a:gd name="connsiteX56" fmla="*/ 763358 w 825271"/>
              <a:gd name="connsiteY56" fmla="*/ 640717 h 1164395"/>
              <a:gd name="connsiteX57" fmla="*/ 782408 w 825271"/>
              <a:gd name="connsiteY57" fmla="*/ 635955 h 1164395"/>
              <a:gd name="connsiteX58" fmla="*/ 791933 w 825271"/>
              <a:gd name="connsiteY58" fmla="*/ 631192 h 1164395"/>
              <a:gd name="connsiteX59" fmla="*/ 808602 w 825271"/>
              <a:gd name="connsiteY59" fmla="*/ 626430 h 1164395"/>
              <a:gd name="connsiteX60" fmla="*/ 813364 w 825271"/>
              <a:gd name="connsiteY60" fmla="*/ 619286 h 1164395"/>
              <a:gd name="connsiteX61" fmla="*/ 820508 w 825271"/>
              <a:gd name="connsiteY61" fmla="*/ 612142 h 1164395"/>
              <a:gd name="connsiteX62" fmla="*/ 825271 w 825271"/>
              <a:gd name="connsiteY62" fmla="*/ 602617 h 1164395"/>
              <a:gd name="connsiteX63" fmla="*/ 820508 w 825271"/>
              <a:gd name="connsiteY63" fmla="*/ 593092 h 1164395"/>
              <a:gd name="connsiteX64" fmla="*/ 810983 w 825271"/>
              <a:gd name="connsiteY64" fmla="*/ 590711 h 1164395"/>
              <a:gd name="connsiteX65" fmla="*/ 799077 w 825271"/>
              <a:gd name="connsiteY65" fmla="*/ 588330 h 1164395"/>
              <a:gd name="connsiteX66" fmla="*/ 796696 w 825271"/>
              <a:gd name="connsiteY66" fmla="*/ 581186 h 1164395"/>
              <a:gd name="connsiteX67" fmla="*/ 791933 w 825271"/>
              <a:gd name="connsiteY67" fmla="*/ 574042 h 1164395"/>
              <a:gd name="connsiteX68" fmla="*/ 789552 w 825271"/>
              <a:gd name="connsiteY68" fmla="*/ 562136 h 1164395"/>
              <a:gd name="connsiteX69" fmla="*/ 787171 w 825271"/>
              <a:gd name="connsiteY69" fmla="*/ 554992 h 1164395"/>
              <a:gd name="connsiteX70" fmla="*/ 794314 w 825271"/>
              <a:gd name="connsiteY70" fmla="*/ 547849 h 1164395"/>
              <a:gd name="connsiteX71" fmla="*/ 780027 w 825271"/>
              <a:gd name="connsiteY71" fmla="*/ 538324 h 1164395"/>
              <a:gd name="connsiteX72" fmla="*/ 770502 w 825271"/>
              <a:gd name="connsiteY72" fmla="*/ 524036 h 1164395"/>
              <a:gd name="connsiteX73" fmla="*/ 765739 w 825271"/>
              <a:gd name="connsiteY73" fmla="*/ 504986 h 1164395"/>
              <a:gd name="connsiteX74" fmla="*/ 763358 w 825271"/>
              <a:gd name="connsiteY74" fmla="*/ 495461 h 1164395"/>
              <a:gd name="connsiteX75" fmla="*/ 758596 w 825271"/>
              <a:gd name="connsiteY75" fmla="*/ 481174 h 1164395"/>
              <a:gd name="connsiteX76" fmla="*/ 732402 w 825271"/>
              <a:gd name="connsiteY76" fmla="*/ 469267 h 1164395"/>
              <a:gd name="connsiteX77" fmla="*/ 718114 w 825271"/>
              <a:gd name="connsiteY77" fmla="*/ 464505 h 1164395"/>
              <a:gd name="connsiteX78" fmla="*/ 710971 w 825271"/>
              <a:gd name="connsiteY78" fmla="*/ 459742 h 1164395"/>
              <a:gd name="connsiteX79" fmla="*/ 684777 w 825271"/>
              <a:gd name="connsiteY79" fmla="*/ 450217 h 1164395"/>
              <a:gd name="connsiteX80" fmla="*/ 670489 w 825271"/>
              <a:gd name="connsiteY80" fmla="*/ 435930 h 1164395"/>
              <a:gd name="connsiteX81" fmla="*/ 663346 w 825271"/>
              <a:gd name="connsiteY81" fmla="*/ 428786 h 1164395"/>
              <a:gd name="connsiteX82" fmla="*/ 658583 w 825271"/>
              <a:gd name="connsiteY82" fmla="*/ 407355 h 1164395"/>
              <a:gd name="connsiteX83" fmla="*/ 656202 w 825271"/>
              <a:gd name="connsiteY83" fmla="*/ 397830 h 1164395"/>
              <a:gd name="connsiteX84" fmla="*/ 651439 w 825271"/>
              <a:gd name="connsiteY84" fmla="*/ 362111 h 1164395"/>
              <a:gd name="connsiteX85" fmla="*/ 637152 w 825271"/>
              <a:gd name="connsiteY85" fmla="*/ 333536 h 1164395"/>
              <a:gd name="connsiteX86" fmla="*/ 632389 w 825271"/>
              <a:gd name="connsiteY86" fmla="*/ 324011 h 1164395"/>
              <a:gd name="connsiteX87" fmla="*/ 627627 w 825271"/>
              <a:gd name="connsiteY87" fmla="*/ 312105 h 1164395"/>
              <a:gd name="connsiteX88" fmla="*/ 618102 w 825271"/>
              <a:gd name="connsiteY88" fmla="*/ 300199 h 1164395"/>
              <a:gd name="connsiteX89" fmla="*/ 615721 w 825271"/>
              <a:gd name="connsiteY89" fmla="*/ 293055 h 1164395"/>
              <a:gd name="connsiteX90" fmla="*/ 603814 w 825271"/>
              <a:gd name="connsiteY90" fmla="*/ 276386 h 1164395"/>
              <a:gd name="connsiteX91" fmla="*/ 589527 w 825271"/>
              <a:gd name="connsiteY91" fmla="*/ 254955 h 1164395"/>
              <a:gd name="connsiteX92" fmla="*/ 565714 w 825271"/>
              <a:gd name="connsiteY92" fmla="*/ 243049 h 1164395"/>
              <a:gd name="connsiteX93" fmla="*/ 546664 w 825271"/>
              <a:gd name="connsiteY93" fmla="*/ 233524 h 1164395"/>
              <a:gd name="connsiteX94" fmla="*/ 532377 w 825271"/>
              <a:gd name="connsiteY94" fmla="*/ 216855 h 1164395"/>
              <a:gd name="connsiteX95" fmla="*/ 522852 w 825271"/>
              <a:gd name="connsiteY95" fmla="*/ 195424 h 1164395"/>
              <a:gd name="connsiteX96" fmla="*/ 520471 w 825271"/>
              <a:gd name="connsiteY96" fmla="*/ 185899 h 1164395"/>
              <a:gd name="connsiteX97" fmla="*/ 513327 w 825271"/>
              <a:gd name="connsiteY97" fmla="*/ 173992 h 1164395"/>
              <a:gd name="connsiteX98" fmla="*/ 508564 w 825271"/>
              <a:gd name="connsiteY98" fmla="*/ 164467 h 1164395"/>
              <a:gd name="connsiteX99" fmla="*/ 506183 w 825271"/>
              <a:gd name="connsiteY99" fmla="*/ 157324 h 1164395"/>
              <a:gd name="connsiteX100" fmla="*/ 496658 w 825271"/>
              <a:gd name="connsiteY100" fmla="*/ 150180 h 1164395"/>
              <a:gd name="connsiteX101" fmla="*/ 475227 w 825271"/>
              <a:gd name="connsiteY101" fmla="*/ 138274 h 1164395"/>
              <a:gd name="connsiteX102" fmla="*/ 468083 w 825271"/>
              <a:gd name="connsiteY102" fmla="*/ 135892 h 1164395"/>
              <a:gd name="connsiteX103" fmla="*/ 451414 w 825271"/>
              <a:gd name="connsiteY103" fmla="*/ 133511 h 1164395"/>
              <a:gd name="connsiteX104" fmla="*/ 444271 w 825271"/>
              <a:gd name="connsiteY104" fmla="*/ 131130 h 1164395"/>
              <a:gd name="connsiteX105" fmla="*/ 437127 w 825271"/>
              <a:gd name="connsiteY105" fmla="*/ 123986 h 1164395"/>
              <a:gd name="connsiteX106" fmla="*/ 429983 w 825271"/>
              <a:gd name="connsiteY106" fmla="*/ 119224 h 1164395"/>
              <a:gd name="connsiteX107" fmla="*/ 427602 w 825271"/>
              <a:gd name="connsiteY107" fmla="*/ 112080 h 1164395"/>
              <a:gd name="connsiteX108" fmla="*/ 408552 w 825271"/>
              <a:gd name="connsiteY108" fmla="*/ 88267 h 1164395"/>
              <a:gd name="connsiteX109" fmla="*/ 403789 w 825271"/>
              <a:gd name="connsiteY109" fmla="*/ 81124 h 1164395"/>
              <a:gd name="connsiteX110" fmla="*/ 394264 w 825271"/>
              <a:gd name="connsiteY110" fmla="*/ 71599 h 1164395"/>
              <a:gd name="connsiteX111" fmla="*/ 389502 w 825271"/>
              <a:gd name="connsiteY111" fmla="*/ 64455 h 1164395"/>
              <a:gd name="connsiteX112" fmla="*/ 375214 w 825271"/>
              <a:gd name="connsiteY112" fmla="*/ 62074 h 1164395"/>
              <a:gd name="connsiteX113" fmla="*/ 349021 w 825271"/>
              <a:gd name="connsiteY113" fmla="*/ 57311 h 1164395"/>
              <a:gd name="connsiteX114" fmla="*/ 284727 w 825271"/>
              <a:gd name="connsiteY114" fmla="*/ 52549 h 1164395"/>
              <a:gd name="connsiteX115" fmla="*/ 282346 w 825271"/>
              <a:gd name="connsiteY115" fmla="*/ 43024 h 1164395"/>
              <a:gd name="connsiteX116" fmla="*/ 279964 w 825271"/>
              <a:gd name="connsiteY116" fmla="*/ 14449 h 1164395"/>
              <a:gd name="connsiteX117" fmla="*/ 272821 w 825271"/>
              <a:gd name="connsiteY117" fmla="*/ 12067 h 1164395"/>
              <a:gd name="connsiteX118" fmla="*/ 246627 w 825271"/>
              <a:gd name="connsiteY118" fmla="*/ 16830 h 1164395"/>
              <a:gd name="connsiteX119" fmla="*/ 234721 w 825271"/>
              <a:gd name="connsiteY119" fmla="*/ 23974 h 1164395"/>
              <a:gd name="connsiteX120" fmla="*/ 196621 w 825271"/>
              <a:gd name="connsiteY120" fmla="*/ 19211 h 1164395"/>
              <a:gd name="connsiteX121" fmla="*/ 189477 w 825271"/>
              <a:gd name="connsiteY121" fmla="*/ 14449 h 1164395"/>
              <a:gd name="connsiteX122" fmla="*/ 177571 w 825271"/>
              <a:gd name="connsiteY122" fmla="*/ 12067 h 1164395"/>
              <a:gd name="connsiteX123" fmla="*/ 170427 w 825271"/>
              <a:gd name="connsiteY123" fmla="*/ 9686 h 1164395"/>
              <a:gd name="connsiteX124" fmla="*/ 153758 w 825271"/>
              <a:gd name="connsiteY124" fmla="*/ 4924 h 1164395"/>
              <a:gd name="connsiteX125" fmla="*/ 156139 w 825271"/>
              <a:gd name="connsiteY125" fmla="*/ 161 h 1164395"/>
              <a:gd name="connsiteX0" fmla="*/ 156139 w 825271"/>
              <a:gd name="connsiteY0" fmla="*/ 161 h 1164395"/>
              <a:gd name="connsiteX1" fmla="*/ 148996 w 825271"/>
              <a:gd name="connsiteY1" fmla="*/ 12067 h 1164395"/>
              <a:gd name="connsiteX2" fmla="*/ 144233 w 825271"/>
              <a:gd name="connsiteY2" fmla="*/ 19211 h 1164395"/>
              <a:gd name="connsiteX3" fmla="*/ 153758 w 825271"/>
              <a:gd name="connsiteY3" fmla="*/ 112080 h 1164395"/>
              <a:gd name="connsiteX4" fmla="*/ 134708 w 825271"/>
              <a:gd name="connsiteY4" fmla="*/ 159705 h 1164395"/>
              <a:gd name="connsiteX5" fmla="*/ 113277 w 825271"/>
              <a:gd name="connsiteY5" fmla="*/ 207330 h 1164395"/>
              <a:gd name="connsiteX6" fmla="*/ 63270 w 825271"/>
              <a:gd name="connsiteY6" fmla="*/ 254955 h 1164395"/>
              <a:gd name="connsiteX7" fmla="*/ 32314 w 825271"/>
              <a:gd name="connsiteY7" fmla="*/ 335917 h 1164395"/>
              <a:gd name="connsiteX8" fmla="*/ 27552 w 825271"/>
              <a:gd name="connsiteY8" fmla="*/ 378780 h 1164395"/>
              <a:gd name="connsiteX9" fmla="*/ 6121 w 825271"/>
              <a:gd name="connsiteY9" fmla="*/ 445455 h 1164395"/>
              <a:gd name="connsiteX10" fmla="*/ 1358 w 825271"/>
              <a:gd name="connsiteY10" fmla="*/ 514511 h 1164395"/>
              <a:gd name="connsiteX11" fmla="*/ 3739 w 825271"/>
              <a:gd name="connsiteY11" fmla="*/ 554992 h 1164395"/>
              <a:gd name="connsiteX12" fmla="*/ 51365 w 825271"/>
              <a:gd name="connsiteY12" fmla="*/ 595474 h 1164395"/>
              <a:gd name="connsiteX13" fmla="*/ 56127 w 825271"/>
              <a:gd name="connsiteY13" fmla="*/ 657386 h 1164395"/>
              <a:gd name="connsiteX14" fmla="*/ 70414 w 825271"/>
              <a:gd name="connsiteY14" fmla="*/ 685961 h 1164395"/>
              <a:gd name="connsiteX15" fmla="*/ 151377 w 825271"/>
              <a:gd name="connsiteY15" fmla="*/ 724061 h 1164395"/>
              <a:gd name="connsiteX16" fmla="*/ 191858 w 825271"/>
              <a:gd name="connsiteY16" fmla="*/ 764542 h 1164395"/>
              <a:gd name="connsiteX17" fmla="*/ 215671 w 825271"/>
              <a:gd name="connsiteY17" fmla="*/ 828836 h 1164395"/>
              <a:gd name="connsiteX18" fmla="*/ 253771 w 825271"/>
              <a:gd name="connsiteY18" fmla="*/ 893131 h 1164395"/>
              <a:gd name="connsiteX19" fmla="*/ 277583 w 825271"/>
              <a:gd name="connsiteY19" fmla="*/ 952661 h 1164395"/>
              <a:gd name="connsiteX20" fmla="*/ 313302 w 825271"/>
              <a:gd name="connsiteY20" fmla="*/ 985999 h 1164395"/>
              <a:gd name="connsiteX21" fmla="*/ 294253 w 825271"/>
              <a:gd name="connsiteY21" fmla="*/ 1021717 h 1164395"/>
              <a:gd name="connsiteX22" fmla="*/ 341877 w 825271"/>
              <a:gd name="connsiteY22" fmla="*/ 1036005 h 1164395"/>
              <a:gd name="connsiteX23" fmla="*/ 363308 w 825271"/>
              <a:gd name="connsiteY23" fmla="*/ 1019336 h 1164395"/>
              <a:gd name="connsiteX24" fmla="*/ 379977 w 825271"/>
              <a:gd name="connsiteY24" fmla="*/ 1028861 h 1164395"/>
              <a:gd name="connsiteX25" fmla="*/ 379977 w 825271"/>
              <a:gd name="connsiteY25" fmla="*/ 1059817 h 1164395"/>
              <a:gd name="connsiteX26" fmla="*/ 356164 w 825271"/>
              <a:gd name="connsiteY26" fmla="*/ 1076486 h 1164395"/>
              <a:gd name="connsiteX27" fmla="*/ 337114 w 825271"/>
              <a:gd name="connsiteY27" fmla="*/ 1095536 h 1164395"/>
              <a:gd name="connsiteX28" fmla="*/ 341877 w 825271"/>
              <a:gd name="connsiteY28" fmla="*/ 1116967 h 1164395"/>
              <a:gd name="connsiteX29" fmla="*/ 399028 w 825271"/>
              <a:gd name="connsiteY29" fmla="*/ 1162212 h 1164395"/>
              <a:gd name="connsiteX30" fmla="*/ 434746 w 825271"/>
              <a:gd name="connsiteY30" fmla="*/ 1152686 h 1164395"/>
              <a:gd name="connsiteX31" fmla="*/ 472846 w 825271"/>
              <a:gd name="connsiteY31" fmla="*/ 1136017 h 1164395"/>
              <a:gd name="connsiteX32" fmla="*/ 508565 w 825271"/>
              <a:gd name="connsiteY32" fmla="*/ 1116967 h 1164395"/>
              <a:gd name="connsiteX33" fmla="*/ 591908 w 825271"/>
              <a:gd name="connsiteY33" fmla="*/ 1119349 h 1164395"/>
              <a:gd name="connsiteX34" fmla="*/ 634770 w 825271"/>
              <a:gd name="connsiteY34" fmla="*/ 1100299 h 1164395"/>
              <a:gd name="connsiteX35" fmla="*/ 608577 w 825271"/>
              <a:gd name="connsiteY35" fmla="*/ 1078867 h 1164395"/>
              <a:gd name="connsiteX36" fmla="*/ 599052 w 825271"/>
              <a:gd name="connsiteY36" fmla="*/ 1026480 h 1164395"/>
              <a:gd name="connsiteX37" fmla="*/ 618102 w 825271"/>
              <a:gd name="connsiteY37" fmla="*/ 988380 h 1164395"/>
              <a:gd name="connsiteX38" fmla="*/ 606196 w 825271"/>
              <a:gd name="connsiteY38" fmla="*/ 933611 h 1164395"/>
              <a:gd name="connsiteX39" fmla="*/ 601433 w 825271"/>
              <a:gd name="connsiteY39" fmla="*/ 890749 h 1164395"/>
              <a:gd name="connsiteX40" fmla="*/ 603814 w 825271"/>
              <a:gd name="connsiteY40" fmla="*/ 850267 h 1164395"/>
              <a:gd name="connsiteX41" fmla="*/ 620483 w 825271"/>
              <a:gd name="connsiteY41" fmla="*/ 831217 h 1164395"/>
              <a:gd name="connsiteX42" fmla="*/ 627627 w 825271"/>
              <a:gd name="connsiteY42" fmla="*/ 826455 h 1164395"/>
              <a:gd name="connsiteX43" fmla="*/ 641914 w 825271"/>
              <a:gd name="connsiteY43" fmla="*/ 821692 h 1164395"/>
              <a:gd name="connsiteX44" fmla="*/ 653821 w 825271"/>
              <a:gd name="connsiteY44" fmla="*/ 814549 h 1164395"/>
              <a:gd name="connsiteX45" fmla="*/ 672871 w 825271"/>
              <a:gd name="connsiteY45" fmla="*/ 809786 h 1164395"/>
              <a:gd name="connsiteX46" fmla="*/ 680014 w 825271"/>
              <a:gd name="connsiteY46" fmla="*/ 807405 h 1164395"/>
              <a:gd name="connsiteX47" fmla="*/ 680014 w 825271"/>
              <a:gd name="connsiteY47" fmla="*/ 709774 h 1164395"/>
              <a:gd name="connsiteX48" fmla="*/ 663346 w 825271"/>
              <a:gd name="connsiteY48" fmla="*/ 697867 h 1164395"/>
              <a:gd name="connsiteX49" fmla="*/ 665727 w 825271"/>
              <a:gd name="connsiteY49" fmla="*/ 685961 h 1164395"/>
              <a:gd name="connsiteX50" fmla="*/ 682396 w 825271"/>
              <a:gd name="connsiteY50" fmla="*/ 688342 h 1164395"/>
              <a:gd name="connsiteX51" fmla="*/ 706208 w 825271"/>
              <a:gd name="connsiteY51" fmla="*/ 685961 h 1164395"/>
              <a:gd name="connsiteX52" fmla="*/ 713352 w 825271"/>
              <a:gd name="connsiteY52" fmla="*/ 678817 h 1164395"/>
              <a:gd name="connsiteX53" fmla="*/ 718114 w 825271"/>
              <a:gd name="connsiteY53" fmla="*/ 671674 h 1164395"/>
              <a:gd name="connsiteX54" fmla="*/ 737164 w 825271"/>
              <a:gd name="connsiteY54" fmla="*/ 662149 h 1164395"/>
              <a:gd name="connsiteX55" fmla="*/ 763358 w 825271"/>
              <a:gd name="connsiteY55" fmla="*/ 640717 h 1164395"/>
              <a:gd name="connsiteX56" fmla="*/ 782408 w 825271"/>
              <a:gd name="connsiteY56" fmla="*/ 635955 h 1164395"/>
              <a:gd name="connsiteX57" fmla="*/ 791933 w 825271"/>
              <a:gd name="connsiteY57" fmla="*/ 631192 h 1164395"/>
              <a:gd name="connsiteX58" fmla="*/ 808602 w 825271"/>
              <a:gd name="connsiteY58" fmla="*/ 626430 h 1164395"/>
              <a:gd name="connsiteX59" fmla="*/ 813364 w 825271"/>
              <a:gd name="connsiteY59" fmla="*/ 619286 h 1164395"/>
              <a:gd name="connsiteX60" fmla="*/ 820508 w 825271"/>
              <a:gd name="connsiteY60" fmla="*/ 612142 h 1164395"/>
              <a:gd name="connsiteX61" fmla="*/ 825271 w 825271"/>
              <a:gd name="connsiteY61" fmla="*/ 602617 h 1164395"/>
              <a:gd name="connsiteX62" fmla="*/ 820508 w 825271"/>
              <a:gd name="connsiteY62" fmla="*/ 593092 h 1164395"/>
              <a:gd name="connsiteX63" fmla="*/ 810983 w 825271"/>
              <a:gd name="connsiteY63" fmla="*/ 590711 h 1164395"/>
              <a:gd name="connsiteX64" fmla="*/ 799077 w 825271"/>
              <a:gd name="connsiteY64" fmla="*/ 588330 h 1164395"/>
              <a:gd name="connsiteX65" fmla="*/ 796696 w 825271"/>
              <a:gd name="connsiteY65" fmla="*/ 581186 h 1164395"/>
              <a:gd name="connsiteX66" fmla="*/ 791933 w 825271"/>
              <a:gd name="connsiteY66" fmla="*/ 574042 h 1164395"/>
              <a:gd name="connsiteX67" fmla="*/ 789552 w 825271"/>
              <a:gd name="connsiteY67" fmla="*/ 562136 h 1164395"/>
              <a:gd name="connsiteX68" fmla="*/ 787171 w 825271"/>
              <a:gd name="connsiteY68" fmla="*/ 554992 h 1164395"/>
              <a:gd name="connsiteX69" fmla="*/ 794314 w 825271"/>
              <a:gd name="connsiteY69" fmla="*/ 547849 h 1164395"/>
              <a:gd name="connsiteX70" fmla="*/ 780027 w 825271"/>
              <a:gd name="connsiteY70" fmla="*/ 538324 h 1164395"/>
              <a:gd name="connsiteX71" fmla="*/ 770502 w 825271"/>
              <a:gd name="connsiteY71" fmla="*/ 524036 h 1164395"/>
              <a:gd name="connsiteX72" fmla="*/ 765739 w 825271"/>
              <a:gd name="connsiteY72" fmla="*/ 504986 h 1164395"/>
              <a:gd name="connsiteX73" fmla="*/ 763358 w 825271"/>
              <a:gd name="connsiteY73" fmla="*/ 495461 h 1164395"/>
              <a:gd name="connsiteX74" fmla="*/ 758596 w 825271"/>
              <a:gd name="connsiteY74" fmla="*/ 481174 h 1164395"/>
              <a:gd name="connsiteX75" fmla="*/ 732402 w 825271"/>
              <a:gd name="connsiteY75" fmla="*/ 469267 h 1164395"/>
              <a:gd name="connsiteX76" fmla="*/ 718114 w 825271"/>
              <a:gd name="connsiteY76" fmla="*/ 464505 h 1164395"/>
              <a:gd name="connsiteX77" fmla="*/ 710971 w 825271"/>
              <a:gd name="connsiteY77" fmla="*/ 459742 h 1164395"/>
              <a:gd name="connsiteX78" fmla="*/ 684777 w 825271"/>
              <a:gd name="connsiteY78" fmla="*/ 450217 h 1164395"/>
              <a:gd name="connsiteX79" fmla="*/ 670489 w 825271"/>
              <a:gd name="connsiteY79" fmla="*/ 435930 h 1164395"/>
              <a:gd name="connsiteX80" fmla="*/ 663346 w 825271"/>
              <a:gd name="connsiteY80" fmla="*/ 428786 h 1164395"/>
              <a:gd name="connsiteX81" fmla="*/ 658583 w 825271"/>
              <a:gd name="connsiteY81" fmla="*/ 407355 h 1164395"/>
              <a:gd name="connsiteX82" fmla="*/ 656202 w 825271"/>
              <a:gd name="connsiteY82" fmla="*/ 397830 h 1164395"/>
              <a:gd name="connsiteX83" fmla="*/ 651439 w 825271"/>
              <a:gd name="connsiteY83" fmla="*/ 362111 h 1164395"/>
              <a:gd name="connsiteX84" fmla="*/ 637152 w 825271"/>
              <a:gd name="connsiteY84" fmla="*/ 333536 h 1164395"/>
              <a:gd name="connsiteX85" fmla="*/ 632389 w 825271"/>
              <a:gd name="connsiteY85" fmla="*/ 324011 h 1164395"/>
              <a:gd name="connsiteX86" fmla="*/ 627627 w 825271"/>
              <a:gd name="connsiteY86" fmla="*/ 312105 h 1164395"/>
              <a:gd name="connsiteX87" fmla="*/ 618102 w 825271"/>
              <a:gd name="connsiteY87" fmla="*/ 300199 h 1164395"/>
              <a:gd name="connsiteX88" fmla="*/ 615721 w 825271"/>
              <a:gd name="connsiteY88" fmla="*/ 293055 h 1164395"/>
              <a:gd name="connsiteX89" fmla="*/ 603814 w 825271"/>
              <a:gd name="connsiteY89" fmla="*/ 276386 h 1164395"/>
              <a:gd name="connsiteX90" fmla="*/ 589527 w 825271"/>
              <a:gd name="connsiteY90" fmla="*/ 254955 h 1164395"/>
              <a:gd name="connsiteX91" fmla="*/ 565714 w 825271"/>
              <a:gd name="connsiteY91" fmla="*/ 243049 h 1164395"/>
              <a:gd name="connsiteX92" fmla="*/ 546664 w 825271"/>
              <a:gd name="connsiteY92" fmla="*/ 233524 h 1164395"/>
              <a:gd name="connsiteX93" fmla="*/ 532377 w 825271"/>
              <a:gd name="connsiteY93" fmla="*/ 216855 h 1164395"/>
              <a:gd name="connsiteX94" fmla="*/ 522852 w 825271"/>
              <a:gd name="connsiteY94" fmla="*/ 195424 h 1164395"/>
              <a:gd name="connsiteX95" fmla="*/ 520471 w 825271"/>
              <a:gd name="connsiteY95" fmla="*/ 185899 h 1164395"/>
              <a:gd name="connsiteX96" fmla="*/ 513327 w 825271"/>
              <a:gd name="connsiteY96" fmla="*/ 173992 h 1164395"/>
              <a:gd name="connsiteX97" fmla="*/ 508564 w 825271"/>
              <a:gd name="connsiteY97" fmla="*/ 164467 h 1164395"/>
              <a:gd name="connsiteX98" fmla="*/ 506183 w 825271"/>
              <a:gd name="connsiteY98" fmla="*/ 157324 h 1164395"/>
              <a:gd name="connsiteX99" fmla="*/ 496658 w 825271"/>
              <a:gd name="connsiteY99" fmla="*/ 150180 h 1164395"/>
              <a:gd name="connsiteX100" fmla="*/ 475227 w 825271"/>
              <a:gd name="connsiteY100" fmla="*/ 138274 h 1164395"/>
              <a:gd name="connsiteX101" fmla="*/ 468083 w 825271"/>
              <a:gd name="connsiteY101" fmla="*/ 135892 h 1164395"/>
              <a:gd name="connsiteX102" fmla="*/ 451414 w 825271"/>
              <a:gd name="connsiteY102" fmla="*/ 133511 h 1164395"/>
              <a:gd name="connsiteX103" fmla="*/ 444271 w 825271"/>
              <a:gd name="connsiteY103" fmla="*/ 131130 h 1164395"/>
              <a:gd name="connsiteX104" fmla="*/ 437127 w 825271"/>
              <a:gd name="connsiteY104" fmla="*/ 123986 h 1164395"/>
              <a:gd name="connsiteX105" fmla="*/ 429983 w 825271"/>
              <a:gd name="connsiteY105" fmla="*/ 119224 h 1164395"/>
              <a:gd name="connsiteX106" fmla="*/ 427602 w 825271"/>
              <a:gd name="connsiteY106" fmla="*/ 112080 h 1164395"/>
              <a:gd name="connsiteX107" fmla="*/ 408552 w 825271"/>
              <a:gd name="connsiteY107" fmla="*/ 88267 h 1164395"/>
              <a:gd name="connsiteX108" fmla="*/ 403789 w 825271"/>
              <a:gd name="connsiteY108" fmla="*/ 81124 h 1164395"/>
              <a:gd name="connsiteX109" fmla="*/ 394264 w 825271"/>
              <a:gd name="connsiteY109" fmla="*/ 71599 h 1164395"/>
              <a:gd name="connsiteX110" fmla="*/ 389502 w 825271"/>
              <a:gd name="connsiteY110" fmla="*/ 64455 h 1164395"/>
              <a:gd name="connsiteX111" fmla="*/ 375214 w 825271"/>
              <a:gd name="connsiteY111" fmla="*/ 62074 h 1164395"/>
              <a:gd name="connsiteX112" fmla="*/ 349021 w 825271"/>
              <a:gd name="connsiteY112" fmla="*/ 57311 h 1164395"/>
              <a:gd name="connsiteX113" fmla="*/ 284727 w 825271"/>
              <a:gd name="connsiteY113" fmla="*/ 52549 h 1164395"/>
              <a:gd name="connsiteX114" fmla="*/ 282346 w 825271"/>
              <a:gd name="connsiteY114" fmla="*/ 43024 h 1164395"/>
              <a:gd name="connsiteX115" fmla="*/ 279964 w 825271"/>
              <a:gd name="connsiteY115" fmla="*/ 14449 h 1164395"/>
              <a:gd name="connsiteX116" fmla="*/ 272821 w 825271"/>
              <a:gd name="connsiteY116" fmla="*/ 12067 h 1164395"/>
              <a:gd name="connsiteX117" fmla="*/ 246627 w 825271"/>
              <a:gd name="connsiteY117" fmla="*/ 16830 h 1164395"/>
              <a:gd name="connsiteX118" fmla="*/ 234721 w 825271"/>
              <a:gd name="connsiteY118" fmla="*/ 23974 h 1164395"/>
              <a:gd name="connsiteX119" fmla="*/ 196621 w 825271"/>
              <a:gd name="connsiteY119" fmla="*/ 19211 h 1164395"/>
              <a:gd name="connsiteX120" fmla="*/ 189477 w 825271"/>
              <a:gd name="connsiteY120" fmla="*/ 14449 h 1164395"/>
              <a:gd name="connsiteX121" fmla="*/ 177571 w 825271"/>
              <a:gd name="connsiteY121" fmla="*/ 12067 h 1164395"/>
              <a:gd name="connsiteX122" fmla="*/ 170427 w 825271"/>
              <a:gd name="connsiteY122" fmla="*/ 9686 h 1164395"/>
              <a:gd name="connsiteX123" fmla="*/ 153758 w 825271"/>
              <a:gd name="connsiteY123" fmla="*/ 4924 h 1164395"/>
              <a:gd name="connsiteX124" fmla="*/ 156139 w 825271"/>
              <a:gd name="connsiteY124" fmla="*/ 161 h 1164395"/>
              <a:gd name="connsiteX0" fmla="*/ 156139 w 825271"/>
              <a:gd name="connsiteY0" fmla="*/ 161 h 1164395"/>
              <a:gd name="connsiteX1" fmla="*/ 148996 w 825271"/>
              <a:gd name="connsiteY1" fmla="*/ 12067 h 1164395"/>
              <a:gd name="connsiteX2" fmla="*/ 144233 w 825271"/>
              <a:gd name="connsiteY2" fmla="*/ 19211 h 1164395"/>
              <a:gd name="connsiteX3" fmla="*/ 153758 w 825271"/>
              <a:gd name="connsiteY3" fmla="*/ 112080 h 1164395"/>
              <a:gd name="connsiteX4" fmla="*/ 134708 w 825271"/>
              <a:gd name="connsiteY4" fmla="*/ 159705 h 1164395"/>
              <a:gd name="connsiteX5" fmla="*/ 113277 w 825271"/>
              <a:gd name="connsiteY5" fmla="*/ 207330 h 1164395"/>
              <a:gd name="connsiteX6" fmla="*/ 63270 w 825271"/>
              <a:gd name="connsiteY6" fmla="*/ 254955 h 1164395"/>
              <a:gd name="connsiteX7" fmla="*/ 32314 w 825271"/>
              <a:gd name="connsiteY7" fmla="*/ 335917 h 1164395"/>
              <a:gd name="connsiteX8" fmla="*/ 27552 w 825271"/>
              <a:gd name="connsiteY8" fmla="*/ 378780 h 1164395"/>
              <a:gd name="connsiteX9" fmla="*/ 6121 w 825271"/>
              <a:gd name="connsiteY9" fmla="*/ 445455 h 1164395"/>
              <a:gd name="connsiteX10" fmla="*/ 1358 w 825271"/>
              <a:gd name="connsiteY10" fmla="*/ 514511 h 1164395"/>
              <a:gd name="connsiteX11" fmla="*/ 3739 w 825271"/>
              <a:gd name="connsiteY11" fmla="*/ 554992 h 1164395"/>
              <a:gd name="connsiteX12" fmla="*/ 51365 w 825271"/>
              <a:gd name="connsiteY12" fmla="*/ 595474 h 1164395"/>
              <a:gd name="connsiteX13" fmla="*/ 56127 w 825271"/>
              <a:gd name="connsiteY13" fmla="*/ 657386 h 1164395"/>
              <a:gd name="connsiteX14" fmla="*/ 70414 w 825271"/>
              <a:gd name="connsiteY14" fmla="*/ 685961 h 1164395"/>
              <a:gd name="connsiteX15" fmla="*/ 151377 w 825271"/>
              <a:gd name="connsiteY15" fmla="*/ 724061 h 1164395"/>
              <a:gd name="connsiteX16" fmla="*/ 191858 w 825271"/>
              <a:gd name="connsiteY16" fmla="*/ 764542 h 1164395"/>
              <a:gd name="connsiteX17" fmla="*/ 215671 w 825271"/>
              <a:gd name="connsiteY17" fmla="*/ 828836 h 1164395"/>
              <a:gd name="connsiteX18" fmla="*/ 253771 w 825271"/>
              <a:gd name="connsiteY18" fmla="*/ 893131 h 1164395"/>
              <a:gd name="connsiteX19" fmla="*/ 277583 w 825271"/>
              <a:gd name="connsiteY19" fmla="*/ 952661 h 1164395"/>
              <a:gd name="connsiteX20" fmla="*/ 313302 w 825271"/>
              <a:gd name="connsiteY20" fmla="*/ 985999 h 1164395"/>
              <a:gd name="connsiteX21" fmla="*/ 294253 w 825271"/>
              <a:gd name="connsiteY21" fmla="*/ 1021717 h 1164395"/>
              <a:gd name="connsiteX22" fmla="*/ 341877 w 825271"/>
              <a:gd name="connsiteY22" fmla="*/ 1036005 h 1164395"/>
              <a:gd name="connsiteX23" fmla="*/ 363308 w 825271"/>
              <a:gd name="connsiteY23" fmla="*/ 1019336 h 1164395"/>
              <a:gd name="connsiteX24" fmla="*/ 379977 w 825271"/>
              <a:gd name="connsiteY24" fmla="*/ 1028861 h 1164395"/>
              <a:gd name="connsiteX25" fmla="*/ 379977 w 825271"/>
              <a:gd name="connsiteY25" fmla="*/ 1059817 h 1164395"/>
              <a:gd name="connsiteX26" fmla="*/ 356164 w 825271"/>
              <a:gd name="connsiteY26" fmla="*/ 1076486 h 1164395"/>
              <a:gd name="connsiteX27" fmla="*/ 337114 w 825271"/>
              <a:gd name="connsiteY27" fmla="*/ 1095536 h 1164395"/>
              <a:gd name="connsiteX28" fmla="*/ 341877 w 825271"/>
              <a:gd name="connsiteY28" fmla="*/ 1116967 h 1164395"/>
              <a:gd name="connsiteX29" fmla="*/ 399028 w 825271"/>
              <a:gd name="connsiteY29" fmla="*/ 1162212 h 1164395"/>
              <a:gd name="connsiteX30" fmla="*/ 434746 w 825271"/>
              <a:gd name="connsiteY30" fmla="*/ 1152686 h 1164395"/>
              <a:gd name="connsiteX31" fmla="*/ 472846 w 825271"/>
              <a:gd name="connsiteY31" fmla="*/ 1136017 h 1164395"/>
              <a:gd name="connsiteX32" fmla="*/ 508565 w 825271"/>
              <a:gd name="connsiteY32" fmla="*/ 1116967 h 1164395"/>
              <a:gd name="connsiteX33" fmla="*/ 591908 w 825271"/>
              <a:gd name="connsiteY33" fmla="*/ 1119349 h 1164395"/>
              <a:gd name="connsiteX34" fmla="*/ 634770 w 825271"/>
              <a:gd name="connsiteY34" fmla="*/ 1100299 h 1164395"/>
              <a:gd name="connsiteX35" fmla="*/ 608577 w 825271"/>
              <a:gd name="connsiteY35" fmla="*/ 1078867 h 1164395"/>
              <a:gd name="connsiteX36" fmla="*/ 599052 w 825271"/>
              <a:gd name="connsiteY36" fmla="*/ 1026480 h 1164395"/>
              <a:gd name="connsiteX37" fmla="*/ 618102 w 825271"/>
              <a:gd name="connsiteY37" fmla="*/ 988380 h 1164395"/>
              <a:gd name="connsiteX38" fmla="*/ 606196 w 825271"/>
              <a:gd name="connsiteY38" fmla="*/ 933611 h 1164395"/>
              <a:gd name="connsiteX39" fmla="*/ 603814 w 825271"/>
              <a:gd name="connsiteY39" fmla="*/ 850267 h 1164395"/>
              <a:gd name="connsiteX40" fmla="*/ 620483 w 825271"/>
              <a:gd name="connsiteY40" fmla="*/ 831217 h 1164395"/>
              <a:gd name="connsiteX41" fmla="*/ 627627 w 825271"/>
              <a:gd name="connsiteY41" fmla="*/ 826455 h 1164395"/>
              <a:gd name="connsiteX42" fmla="*/ 641914 w 825271"/>
              <a:gd name="connsiteY42" fmla="*/ 821692 h 1164395"/>
              <a:gd name="connsiteX43" fmla="*/ 653821 w 825271"/>
              <a:gd name="connsiteY43" fmla="*/ 814549 h 1164395"/>
              <a:gd name="connsiteX44" fmla="*/ 672871 w 825271"/>
              <a:gd name="connsiteY44" fmla="*/ 809786 h 1164395"/>
              <a:gd name="connsiteX45" fmla="*/ 680014 w 825271"/>
              <a:gd name="connsiteY45" fmla="*/ 807405 h 1164395"/>
              <a:gd name="connsiteX46" fmla="*/ 680014 w 825271"/>
              <a:gd name="connsiteY46" fmla="*/ 709774 h 1164395"/>
              <a:gd name="connsiteX47" fmla="*/ 663346 w 825271"/>
              <a:gd name="connsiteY47" fmla="*/ 697867 h 1164395"/>
              <a:gd name="connsiteX48" fmla="*/ 665727 w 825271"/>
              <a:gd name="connsiteY48" fmla="*/ 685961 h 1164395"/>
              <a:gd name="connsiteX49" fmla="*/ 682396 w 825271"/>
              <a:gd name="connsiteY49" fmla="*/ 688342 h 1164395"/>
              <a:gd name="connsiteX50" fmla="*/ 706208 w 825271"/>
              <a:gd name="connsiteY50" fmla="*/ 685961 h 1164395"/>
              <a:gd name="connsiteX51" fmla="*/ 713352 w 825271"/>
              <a:gd name="connsiteY51" fmla="*/ 678817 h 1164395"/>
              <a:gd name="connsiteX52" fmla="*/ 718114 w 825271"/>
              <a:gd name="connsiteY52" fmla="*/ 671674 h 1164395"/>
              <a:gd name="connsiteX53" fmla="*/ 737164 w 825271"/>
              <a:gd name="connsiteY53" fmla="*/ 662149 h 1164395"/>
              <a:gd name="connsiteX54" fmla="*/ 763358 w 825271"/>
              <a:gd name="connsiteY54" fmla="*/ 640717 h 1164395"/>
              <a:gd name="connsiteX55" fmla="*/ 782408 w 825271"/>
              <a:gd name="connsiteY55" fmla="*/ 635955 h 1164395"/>
              <a:gd name="connsiteX56" fmla="*/ 791933 w 825271"/>
              <a:gd name="connsiteY56" fmla="*/ 631192 h 1164395"/>
              <a:gd name="connsiteX57" fmla="*/ 808602 w 825271"/>
              <a:gd name="connsiteY57" fmla="*/ 626430 h 1164395"/>
              <a:gd name="connsiteX58" fmla="*/ 813364 w 825271"/>
              <a:gd name="connsiteY58" fmla="*/ 619286 h 1164395"/>
              <a:gd name="connsiteX59" fmla="*/ 820508 w 825271"/>
              <a:gd name="connsiteY59" fmla="*/ 612142 h 1164395"/>
              <a:gd name="connsiteX60" fmla="*/ 825271 w 825271"/>
              <a:gd name="connsiteY60" fmla="*/ 602617 h 1164395"/>
              <a:gd name="connsiteX61" fmla="*/ 820508 w 825271"/>
              <a:gd name="connsiteY61" fmla="*/ 593092 h 1164395"/>
              <a:gd name="connsiteX62" fmla="*/ 810983 w 825271"/>
              <a:gd name="connsiteY62" fmla="*/ 590711 h 1164395"/>
              <a:gd name="connsiteX63" fmla="*/ 799077 w 825271"/>
              <a:gd name="connsiteY63" fmla="*/ 588330 h 1164395"/>
              <a:gd name="connsiteX64" fmla="*/ 796696 w 825271"/>
              <a:gd name="connsiteY64" fmla="*/ 581186 h 1164395"/>
              <a:gd name="connsiteX65" fmla="*/ 791933 w 825271"/>
              <a:gd name="connsiteY65" fmla="*/ 574042 h 1164395"/>
              <a:gd name="connsiteX66" fmla="*/ 789552 w 825271"/>
              <a:gd name="connsiteY66" fmla="*/ 562136 h 1164395"/>
              <a:gd name="connsiteX67" fmla="*/ 787171 w 825271"/>
              <a:gd name="connsiteY67" fmla="*/ 554992 h 1164395"/>
              <a:gd name="connsiteX68" fmla="*/ 794314 w 825271"/>
              <a:gd name="connsiteY68" fmla="*/ 547849 h 1164395"/>
              <a:gd name="connsiteX69" fmla="*/ 780027 w 825271"/>
              <a:gd name="connsiteY69" fmla="*/ 538324 h 1164395"/>
              <a:gd name="connsiteX70" fmla="*/ 770502 w 825271"/>
              <a:gd name="connsiteY70" fmla="*/ 524036 h 1164395"/>
              <a:gd name="connsiteX71" fmla="*/ 765739 w 825271"/>
              <a:gd name="connsiteY71" fmla="*/ 504986 h 1164395"/>
              <a:gd name="connsiteX72" fmla="*/ 763358 w 825271"/>
              <a:gd name="connsiteY72" fmla="*/ 495461 h 1164395"/>
              <a:gd name="connsiteX73" fmla="*/ 758596 w 825271"/>
              <a:gd name="connsiteY73" fmla="*/ 481174 h 1164395"/>
              <a:gd name="connsiteX74" fmla="*/ 732402 w 825271"/>
              <a:gd name="connsiteY74" fmla="*/ 469267 h 1164395"/>
              <a:gd name="connsiteX75" fmla="*/ 718114 w 825271"/>
              <a:gd name="connsiteY75" fmla="*/ 464505 h 1164395"/>
              <a:gd name="connsiteX76" fmla="*/ 710971 w 825271"/>
              <a:gd name="connsiteY76" fmla="*/ 459742 h 1164395"/>
              <a:gd name="connsiteX77" fmla="*/ 684777 w 825271"/>
              <a:gd name="connsiteY77" fmla="*/ 450217 h 1164395"/>
              <a:gd name="connsiteX78" fmla="*/ 670489 w 825271"/>
              <a:gd name="connsiteY78" fmla="*/ 435930 h 1164395"/>
              <a:gd name="connsiteX79" fmla="*/ 663346 w 825271"/>
              <a:gd name="connsiteY79" fmla="*/ 428786 h 1164395"/>
              <a:gd name="connsiteX80" fmla="*/ 658583 w 825271"/>
              <a:gd name="connsiteY80" fmla="*/ 407355 h 1164395"/>
              <a:gd name="connsiteX81" fmla="*/ 656202 w 825271"/>
              <a:gd name="connsiteY81" fmla="*/ 397830 h 1164395"/>
              <a:gd name="connsiteX82" fmla="*/ 651439 w 825271"/>
              <a:gd name="connsiteY82" fmla="*/ 362111 h 1164395"/>
              <a:gd name="connsiteX83" fmla="*/ 637152 w 825271"/>
              <a:gd name="connsiteY83" fmla="*/ 333536 h 1164395"/>
              <a:gd name="connsiteX84" fmla="*/ 632389 w 825271"/>
              <a:gd name="connsiteY84" fmla="*/ 324011 h 1164395"/>
              <a:gd name="connsiteX85" fmla="*/ 627627 w 825271"/>
              <a:gd name="connsiteY85" fmla="*/ 312105 h 1164395"/>
              <a:gd name="connsiteX86" fmla="*/ 618102 w 825271"/>
              <a:gd name="connsiteY86" fmla="*/ 300199 h 1164395"/>
              <a:gd name="connsiteX87" fmla="*/ 615721 w 825271"/>
              <a:gd name="connsiteY87" fmla="*/ 293055 h 1164395"/>
              <a:gd name="connsiteX88" fmla="*/ 603814 w 825271"/>
              <a:gd name="connsiteY88" fmla="*/ 276386 h 1164395"/>
              <a:gd name="connsiteX89" fmla="*/ 589527 w 825271"/>
              <a:gd name="connsiteY89" fmla="*/ 254955 h 1164395"/>
              <a:gd name="connsiteX90" fmla="*/ 565714 w 825271"/>
              <a:gd name="connsiteY90" fmla="*/ 243049 h 1164395"/>
              <a:gd name="connsiteX91" fmla="*/ 546664 w 825271"/>
              <a:gd name="connsiteY91" fmla="*/ 233524 h 1164395"/>
              <a:gd name="connsiteX92" fmla="*/ 532377 w 825271"/>
              <a:gd name="connsiteY92" fmla="*/ 216855 h 1164395"/>
              <a:gd name="connsiteX93" fmla="*/ 522852 w 825271"/>
              <a:gd name="connsiteY93" fmla="*/ 195424 h 1164395"/>
              <a:gd name="connsiteX94" fmla="*/ 520471 w 825271"/>
              <a:gd name="connsiteY94" fmla="*/ 185899 h 1164395"/>
              <a:gd name="connsiteX95" fmla="*/ 513327 w 825271"/>
              <a:gd name="connsiteY95" fmla="*/ 173992 h 1164395"/>
              <a:gd name="connsiteX96" fmla="*/ 508564 w 825271"/>
              <a:gd name="connsiteY96" fmla="*/ 164467 h 1164395"/>
              <a:gd name="connsiteX97" fmla="*/ 506183 w 825271"/>
              <a:gd name="connsiteY97" fmla="*/ 157324 h 1164395"/>
              <a:gd name="connsiteX98" fmla="*/ 496658 w 825271"/>
              <a:gd name="connsiteY98" fmla="*/ 150180 h 1164395"/>
              <a:gd name="connsiteX99" fmla="*/ 475227 w 825271"/>
              <a:gd name="connsiteY99" fmla="*/ 138274 h 1164395"/>
              <a:gd name="connsiteX100" fmla="*/ 468083 w 825271"/>
              <a:gd name="connsiteY100" fmla="*/ 135892 h 1164395"/>
              <a:gd name="connsiteX101" fmla="*/ 451414 w 825271"/>
              <a:gd name="connsiteY101" fmla="*/ 133511 h 1164395"/>
              <a:gd name="connsiteX102" fmla="*/ 444271 w 825271"/>
              <a:gd name="connsiteY102" fmla="*/ 131130 h 1164395"/>
              <a:gd name="connsiteX103" fmla="*/ 437127 w 825271"/>
              <a:gd name="connsiteY103" fmla="*/ 123986 h 1164395"/>
              <a:gd name="connsiteX104" fmla="*/ 429983 w 825271"/>
              <a:gd name="connsiteY104" fmla="*/ 119224 h 1164395"/>
              <a:gd name="connsiteX105" fmla="*/ 427602 w 825271"/>
              <a:gd name="connsiteY105" fmla="*/ 112080 h 1164395"/>
              <a:gd name="connsiteX106" fmla="*/ 408552 w 825271"/>
              <a:gd name="connsiteY106" fmla="*/ 88267 h 1164395"/>
              <a:gd name="connsiteX107" fmla="*/ 403789 w 825271"/>
              <a:gd name="connsiteY107" fmla="*/ 81124 h 1164395"/>
              <a:gd name="connsiteX108" fmla="*/ 394264 w 825271"/>
              <a:gd name="connsiteY108" fmla="*/ 71599 h 1164395"/>
              <a:gd name="connsiteX109" fmla="*/ 389502 w 825271"/>
              <a:gd name="connsiteY109" fmla="*/ 64455 h 1164395"/>
              <a:gd name="connsiteX110" fmla="*/ 375214 w 825271"/>
              <a:gd name="connsiteY110" fmla="*/ 62074 h 1164395"/>
              <a:gd name="connsiteX111" fmla="*/ 349021 w 825271"/>
              <a:gd name="connsiteY111" fmla="*/ 57311 h 1164395"/>
              <a:gd name="connsiteX112" fmla="*/ 284727 w 825271"/>
              <a:gd name="connsiteY112" fmla="*/ 52549 h 1164395"/>
              <a:gd name="connsiteX113" fmla="*/ 282346 w 825271"/>
              <a:gd name="connsiteY113" fmla="*/ 43024 h 1164395"/>
              <a:gd name="connsiteX114" fmla="*/ 279964 w 825271"/>
              <a:gd name="connsiteY114" fmla="*/ 14449 h 1164395"/>
              <a:gd name="connsiteX115" fmla="*/ 272821 w 825271"/>
              <a:gd name="connsiteY115" fmla="*/ 12067 h 1164395"/>
              <a:gd name="connsiteX116" fmla="*/ 246627 w 825271"/>
              <a:gd name="connsiteY116" fmla="*/ 16830 h 1164395"/>
              <a:gd name="connsiteX117" fmla="*/ 234721 w 825271"/>
              <a:gd name="connsiteY117" fmla="*/ 23974 h 1164395"/>
              <a:gd name="connsiteX118" fmla="*/ 196621 w 825271"/>
              <a:gd name="connsiteY118" fmla="*/ 19211 h 1164395"/>
              <a:gd name="connsiteX119" fmla="*/ 189477 w 825271"/>
              <a:gd name="connsiteY119" fmla="*/ 14449 h 1164395"/>
              <a:gd name="connsiteX120" fmla="*/ 177571 w 825271"/>
              <a:gd name="connsiteY120" fmla="*/ 12067 h 1164395"/>
              <a:gd name="connsiteX121" fmla="*/ 170427 w 825271"/>
              <a:gd name="connsiteY121" fmla="*/ 9686 h 1164395"/>
              <a:gd name="connsiteX122" fmla="*/ 153758 w 825271"/>
              <a:gd name="connsiteY122" fmla="*/ 4924 h 1164395"/>
              <a:gd name="connsiteX123" fmla="*/ 156139 w 825271"/>
              <a:gd name="connsiteY123" fmla="*/ 161 h 1164395"/>
              <a:gd name="connsiteX0" fmla="*/ 156139 w 825271"/>
              <a:gd name="connsiteY0" fmla="*/ 161 h 1164395"/>
              <a:gd name="connsiteX1" fmla="*/ 148996 w 825271"/>
              <a:gd name="connsiteY1" fmla="*/ 12067 h 1164395"/>
              <a:gd name="connsiteX2" fmla="*/ 144233 w 825271"/>
              <a:gd name="connsiteY2" fmla="*/ 19211 h 1164395"/>
              <a:gd name="connsiteX3" fmla="*/ 153758 w 825271"/>
              <a:gd name="connsiteY3" fmla="*/ 112080 h 1164395"/>
              <a:gd name="connsiteX4" fmla="*/ 134708 w 825271"/>
              <a:gd name="connsiteY4" fmla="*/ 159705 h 1164395"/>
              <a:gd name="connsiteX5" fmla="*/ 113277 w 825271"/>
              <a:gd name="connsiteY5" fmla="*/ 207330 h 1164395"/>
              <a:gd name="connsiteX6" fmla="*/ 63270 w 825271"/>
              <a:gd name="connsiteY6" fmla="*/ 254955 h 1164395"/>
              <a:gd name="connsiteX7" fmla="*/ 32314 w 825271"/>
              <a:gd name="connsiteY7" fmla="*/ 335917 h 1164395"/>
              <a:gd name="connsiteX8" fmla="*/ 27552 w 825271"/>
              <a:gd name="connsiteY8" fmla="*/ 378780 h 1164395"/>
              <a:gd name="connsiteX9" fmla="*/ 6121 w 825271"/>
              <a:gd name="connsiteY9" fmla="*/ 445455 h 1164395"/>
              <a:gd name="connsiteX10" fmla="*/ 1358 w 825271"/>
              <a:gd name="connsiteY10" fmla="*/ 514511 h 1164395"/>
              <a:gd name="connsiteX11" fmla="*/ 3739 w 825271"/>
              <a:gd name="connsiteY11" fmla="*/ 554992 h 1164395"/>
              <a:gd name="connsiteX12" fmla="*/ 51365 w 825271"/>
              <a:gd name="connsiteY12" fmla="*/ 595474 h 1164395"/>
              <a:gd name="connsiteX13" fmla="*/ 56127 w 825271"/>
              <a:gd name="connsiteY13" fmla="*/ 657386 h 1164395"/>
              <a:gd name="connsiteX14" fmla="*/ 70414 w 825271"/>
              <a:gd name="connsiteY14" fmla="*/ 685961 h 1164395"/>
              <a:gd name="connsiteX15" fmla="*/ 151377 w 825271"/>
              <a:gd name="connsiteY15" fmla="*/ 724061 h 1164395"/>
              <a:gd name="connsiteX16" fmla="*/ 191858 w 825271"/>
              <a:gd name="connsiteY16" fmla="*/ 764542 h 1164395"/>
              <a:gd name="connsiteX17" fmla="*/ 215671 w 825271"/>
              <a:gd name="connsiteY17" fmla="*/ 828836 h 1164395"/>
              <a:gd name="connsiteX18" fmla="*/ 253771 w 825271"/>
              <a:gd name="connsiteY18" fmla="*/ 893131 h 1164395"/>
              <a:gd name="connsiteX19" fmla="*/ 277583 w 825271"/>
              <a:gd name="connsiteY19" fmla="*/ 952661 h 1164395"/>
              <a:gd name="connsiteX20" fmla="*/ 313302 w 825271"/>
              <a:gd name="connsiteY20" fmla="*/ 985999 h 1164395"/>
              <a:gd name="connsiteX21" fmla="*/ 294253 w 825271"/>
              <a:gd name="connsiteY21" fmla="*/ 1021717 h 1164395"/>
              <a:gd name="connsiteX22" fmla="*/ 341877 w 825271"/>
              <a:gd name="connsiteY22" fmla="*/ 1036005 h 1164395"/>
              <a:gd name="connsiteX23" fmla="*/ 363308 w 825271"/>
              <a:gd name="connsiteY23" fmla="*/ 1019336 h 1164395"/>
              <a:gd name="connsiteX24" fmla="*/ 379977 w 825271"/>
              <a:gd name="connsiteY24" fmla="*/ 1028861 h 1164395"/>
              <a:gd name="connsiteX25" fmla="*/ 379977 w 825271"/>
              <a:gd name="connsiteY25" fmla="*/ 1059817 h 1164395"/>
              <a:gd name="connsiteX26" fmla="*/ 356164 w 825271"/>
              <a:gd name="connsiteY26" fmla="*/ 1076486 h 1164395"/>
              <a:gd name="connsiteX27" fmla="*/ 337114 w 825271"/>
              <a:gd name="connsiteY27" fmla="*/ 1095536 h 1164395"/>
              <a:gd name="connsiteX28" fmla="*/ 341877 w 825271"/>
              <a:gd name="connsiteY28" fmla="*/ 1116967 h 1164395"/>
              <a:gd name="connsiteX29" fmla="*/ 399028 w 825271"/>
              <a:gd name="connsiteY29" fmla="*/ 1162212 h 1164395"/>
              <a:gd name="connsiteX30" fmla="*/ 434746 w 825271"/>
              <a:gd name="connsiteY30" fmla="*/ 1152686 h 1164395"/>
              <a:gd name="connsiteX31" fmla="*/ 472846 w 825271"/>
              <a:gd name="connsiteY31" fmla="*/ 1136017 h 1164395"/>
              <a:gd name="connsiteX32" fmla="*/ 508565 w 825271"/>
              <a:gd name="connsiteY32" fmla="*/ 1116967 h 1164395"/>
              <a:gd name="connsiteX33" fmla="*/ 591908 w 825271"/>
              <a:gd name="connsiteY33" fmla="*/ 1119349 h 1164395"/>
              <a:gd name="connsiteX34" fmla="*/ 634770 w 825271"/>
              <a:gd name="connsiteY34" fmla="*/ 1100299 h 1164395"/>
              <a:gd name="connsiteX35" fmla="*/ 608577 w 825271"/>
              <a:gd name="connsiteY35" fmla="*/ 1078867 h 1164395"/>
              <a:gd name="connsiteX36" fmla="*/ 599052 w 825271"/>
              <a:gd name="connsiteY36" fmla="*/ 1026480 h 1164395"/>
              <a:gd name="connsiteX37" fmla="*/ 618102 w 825271"/>
              <a:gd name="connsiteY37" fmla="*/ 988380 h 1164395"/>
              <a:gd name="connsiteX38" fmla="*/ 606196 w 825271"/>
              <a:gd name="connsiteY38" fmla="*/ 933611 h 1164395"/>
              <a:gd name="connsiteX39" fmla="*/ 603814 w 825271"/>
              <a:gd name="connsiteY39" fmla="*/ 850267 h 1164395"/>
              <a:gd name="connsiteX40" fmla="*/ 620483 w 825271"/>
              <a:gd name="connsiteY40" fmla="*/ 831217 h 1164395"/>
              <a:gd name="connsiteX41" fmla="*/ 641914 w 825271"/>
              <a:gd name="connsiteY41" fmla="*/ 821692 h 1164395"/>
              <a:gd name="connsiteX42" fmla="*/ 653821 w 825271"/>
              <a:gd name="connsiteY42" fmla="*/ 814549 h 1164395"/>
              <a:gd name="connsiteX43" fmla="*/ 672871 w 825271"/>
              <a:gd name="connsiteY43" fmla="*/ 809786 h 1164395"/>
              <a:gd name="connsiteX44" fmla="*/ 680014 w 825271"/>
              <a:gd name="connsiteY44" fmla="*/ 807405 h 1164395"/>
              <a:gd name="connsiteX45" fmla="*/ 680014 w 825271"/>
              <a:gd name="connsiteY45" fmla="*/ 709774 h 1164395"/>
              <a:gd name="connsiteX46" fmla="*/ 663346 w 825271"/>
              <a:gd name="connsiteY46" fmla="*/ 697867 h 1164395"/>
              <a:gd name="connsiteX47" fmla="*/ 665727 w 825271"/>
              <a:gd name="connsiteY47" fmla="*/ 685961 h 1164395"/>
              <a:gd name="connsiteX48" fmla="*/ 682396 w 825271"/>
              <a:gd name="connsiteY48" fmla="*/ 688342 h 1164395"/>
              <a:gd name="connsiteX49" fmla="*/ 706208 w 825271"/>
              <a:gd name="connsiteY49" fmla="*/ 685961 h 1164395"/>
              <a:gd name="connsiteX50" fmla="*/ 713352 w 825271"/>
              <a:gd name="connsiteY50" fmla="*/ 678817 h 1164395"/>
              <a:gd name="connsiteX51" fmla="*/ 718114 w 825271"/>
              <a:gd name="connsiteY51" fmla="*/ 671674 h 1164395"/>
              <a:gd name="connsiteX52" fmla="*/ 737164 w 825271"/>
              <a:gd name="connsiteY52" fmla="*/ 662149 h 1164395"/>
              <a:gd name="connsiteX53" fmla="*/ 763358 w 825271"/>
              <a:gd name="connsiteY53" fmla="*/ 640717 h 1164395"/>
              <a:gd name="connsiteX54" fmla="*/ 782408 w 825271"/>
              <a:gd name="connsiteY54" fmla="*/ 635955 h 1164395"/>
              <a:gd name="connsiteX55" fmla="*/ 791933 w 825271"/>
              <a:gd name="connsiteY55" fmla="*/ 631192 h 1164395"/>
              <a:gd name="connsiteX56" fmla="*/ 808602 w 825271"/>
              <a:gd name="connsiteY56" fmla="*/ 626430 h 1164395"/>
              <a:gd name="connsiteX57" fmla="*/ 813364 w 825271"/>
              <a:gd name="connsiteY57" fmla="*/ 619286 h 1164395"/>
              <a:gd name="connsiteX58" fmla="*/ 820508 w 825271"/>
              <a:gd name="connsiteY58" fmla="*/ 612142 h 1164395"/>
              <a:gd name="connsiteX59" fmla="*/ 825271 w 825271"/>
              <a:gd name="connsiteY59" fmla="*/ 602617 h 1164395"/>
              <a:gd name="connsiteX60" fmla="*/ 820508 w 825271"/>
              <a:gd name="connsiteY60" fmla="*/ 593092 h 1164395"/>
              <a:gd name="connsiteX61" fmla="*/ 810983 w 825271"/>
              <a:gd name="connsiteY61" fmla="*/ 590711 h 1164395"/>
              <a:gd name="connsiteX62" fmla="*/ 799077 w 825271"/>
              <a:gd name="connsiteY62" fmla="*/ 588330 h 1164395"/>
              <a:gd name="connsiteX63" fmla="*/ 796696 w 825271"/>
              <a:gd name="connsiteY63" fmla="*/ 581186 h 1164395"/>
              <a:gd name="connsiteX64" fmla="*/ 791933 w 825271"/>
              <a:gd name="connsiteY64" fmla="*/ 574042 h 1164395"/>
              <a:gd name="connsiteX65" fmla="*/ 789552 w 825271"/>
              <a:gd name="connsiteY65" fmla="*/ 562136 h 1164395"/>
              <a:gd name="connsiteX66" fmla="*/ 787171 w 825271"/>
              <a:gd name="connsiteY66" fmla="*/ 554992 h 1164395"/>
              <a:gd name="connsiteX67" fmla="*/ 794314 w 825271"/>
              <a:gd name="connsiteY67" fmla="*/ 547849 h 1164395"/>
              <a:gd name="connsiteX68" fmla="*/ 780027 w 825271"/>
              <a:gd name="connsiteY68" fmla="*/ 538324 h 1164395"/>
              <a:gd name="connsiteX69" fmla="*/ 770502 w 825271"/>
              <a:gd name="connsiteY69" fmla="*/ 524036 h 1164395"/>
              <a:gd name="connsiteX70" fmla="*/ 765739 w 825271"/>
              <a:gd name="connsiteY70" fmla="*/ 504986 h 1164395"/>
              <a:gd name="connsiteX71" fmla="*/ 763358 w 825271"/>
              <a:gd name="connsiteY71" fmla="*/ 495461 h 1164395"/>
              <a:gd name="connsiteX72" fmla="*/ 758596 w 825271"/>
              <a:gd name="connsiteY72" fmla="*/ 481174 h 1164395"/>
              <a:gd name="connsiteX73" fmla="*/ 732402 w 825271"/>
              <a:gd name="connsiteY73" fmla="*/ 469267 h 1164395"/>
              <a:gd name="connsiteX74" fmla="*/ 718114 w 825271"/>
              <a:gd name="connsiteY74" fmla="*/ 464505 h 1164395"/>
              <a:gd name="connsiteX75" fmla="*/ 710971 w 825271"/>
              <a:gd name="connsiteY75" fmla="*/ 459742 h 1164395"/>
              <a:gd name="connsiteX76" fmla="*/ 684777 w 825271"/>
              <a:gd name="connsiteY76" fmla="*/ 450217 h 1164395"/>
              <a:gd name="connsiteX77" fmla="*/ 670489 w 825271"/>
              <a:gd name="connsiteY77" fmla="*/ 435930 h 1164395"/>
              <a:gd name="connsiteX78" fmla="*/ 663346 w 825271"/>
              <a:gd name="connsiteY78" fmla="*/ 428786 h 1164395"/>
              <a:gd name="connsiteX79" fmla="*/ 658583 w 825271"/>
              <a:gd name="connsiteY79" fmla="*/ 407355 h 1164395"/>
              <a:gd name="connsiteX80" fmla="*/ 656202 w 825271"/>
              <a:gd name="connsiteY80" fmla="*/ 397830 h 1164395"/>
              <a:gd name="connsiteX81" fmla="*/ 651439 w 825271"/>
              <a:gd name="connsiteY81" fmla="*/ 362111 h 1164395"/>
              <a:gd name="connsiteX82" fmla="*/ 637152 w 825271"/>
              <a:gd name="connsiteY82" fmla="*/ 333536 h 1164395"/>
              <a:gd name="connsiteX83" fmla="*/ 632389 w 825271"/>
              <a:gd name="connsiteY83" fmla="*/ 324011 h 1164395"/>
              <a:gd name="connsiteX84" fmla="*/ 627627 w 825271"/>
              <a:gd name="connsiteY84" fmla="*/ 312105 h 1164395"/>
              <a:gd name="connsiteX85" fmla="*/ 618102 w 825271"/>
              <a:gd name="connsiteY85" fmla="*/ 300199 h 1164395"/>
              <a:gd name="connsiteX86" fmla="*/ 615721 w 825271"/>
              <a:gd name="connsiteY86" fmla="*/ 293055 h 1164395"/>
              <a:gd name="connsiteX87" fmla="*/ 603814 w 825271"/>
              <a:gd name="connsiteY87" fmla="*/ 276386 h 1164395"/>
              <a:gd name="connsiteX88" fmla="*/ 589527 w 825271"/>
              <a:gd name="connsiteY88" fmla="*/ 254955 h 1164395"/>
              <a:gd name="connsiteX89" fmla="*/ 565714 w 825271"/>
              <a:gd name="connsiteY89" fmla="*/ 243049 h 1164395"/>
              <a:gd name="connsiteX90" fmla="*/ 546664 w 825271"/>
              <a:gd name="connsiteY90" fmla="*/ 233524 h 1164395"/>
              <a:gd name="connsiteX91" fmla="*/ 532377 w 825271"/>
              <a:gd name="connsiteY91" fmla="*/ 216855 h 1164395"/>
              <a:gd name="connsiteX92" fmla="*/ 522852 w 825271"/>
              <a:gd name="connsiteY92" fmla="*/ 195424 h 1164395"/>
              <a:gd name="connsiteX93" fmla="*/ 520471 w 825271"/>
              <a:gd name="connsiteY93" fmla="*/ 185899 h 1164395"/>
              <a:gd name="connsiteX94" fmla="*/ 513327 w 825271"/>
              <a:gd name="connsiteY94" fmla="*/ 173992 h 1164395"/>
              <a:gd name="connsiteX95" fmla="*/ 508564 w 825271"/>
              <a:gd name="connsiteY95" fmla="*/ 164467 h 1164395"/>
              <a:gd name="connsiteX96" fmla="*/ 506183 w 825271"/>
              <a:gd name="connsiteY96" fmla="*/ 157324 h 1164395"/>
              <a:gd name="connsiteX97" fmla="*/ 496658 w 825271"/>
              <a:gd name="connsiteY97" fmla="*/ 150180 h 1164395"/>
              <a:gd name="connsiteX98" fmla="*/ 475227 w 825271"/>
              <a:gd name="connsiteY98" fmla="*/ 138274 h 1164395"/>
              <a:gd name="connsiteX99" fmla="*/ 468083 w 825271"/>
              <a:gd name="connsiteY99" fmla="*/ 135892 h 1164395"/>
              <a:gd name="connsiteX100" fmla="*/ 451414 w 825271"/>
              <a:gd name="connsiteY100" fmla="*/ 133511 h 1164395"/>
              <a:gd name="connsiteX101" fmla="*/ 444271 w 825271"/>
              <a:gd name="connsiteY101" fmla="*/ 131130 h 1164395"/>
              <a:gd name="connsiteX102" fmla="*/ 437127 w 825271"/>
              <a:gd name="connsiteY102" fmla="*/ 123986 h 1164395"/>
              <a:gd name="connsiteX103" fmla="*/ 429983 w 825271"/>
              <a:gd name="connsiteY103" fmla="*/ 119224 h 1164395"/>
              <a:gd name="connsiteX104" fmla="*/ 427602 w 825271"/>
              <a:gd name="connsiteY104" fmla="*/ 112080 h 1164395"/>
              <a:gd name="connsiteX105" fmla="*/ 408552 w 825271"/>
              <a:gd name="connsiteY105" fmla="*/ 88267 h 1164395"/>
              <a:gd name="connsiteX106" fmla="*/ 403789 w 825271"/>
              <a:gd name="connsiteY106" fmla="*/ 81124 h 1164395"/>
              <a:gd name="connsiteX107" fmla="*/ 394264 w 825271"/>
              <a:gd name="connsiteY107" fmla="*/ 71599 h 1164395"/>
              <a:gd name="connsiteX108" fmla="*/ 389502 w 825271"/>
              <a:gd name="connsiteY108" fmla="*/ 64455 h 1164395"/>
              <a:gd name="connsiteX109" fmla="*/ 375214 w 825271"/>
              <a:gd name="connsiteY109" fmla="*/ 62074 h 1164395"/>
              <a:gd name="connsiteX110" fmla="*/ 349021 w 825271"/>
              <a:gd name="connsiteY110" fmla="*/ 57311 h 1164395"/>
              <a:gd name="connsiteX111" fmla="*/ 284727 w 825271"/>
              <a:gd name="connsiteY111" fmla="*/ 52549 h 1164395"/>
              <a:gd name="connsiteX112" fmla="*/ 282346 w 825271"/>
              <a:gd name="connsiteY112" fmla="*/ 43024 h 1164395"/>
              <a:gd name="connsiteX113" fmla="*/ 279964 w 825271"/>
              <a:gd name="connsiteY113" fmla="*/ 14449 h 1164395"/>
              <a:gd name="connsiteX114" fmla="*/ 272821 w 825271"/>
              <a:gd name="connsiteY114" fmla="*/ 12067 h 1164395"/>
              <a:gd name="connsiteX115" fmla="*/ 246627 w 825271"/>
              <a:gd name="connsiteY115" fmla="*/ 16830 h 1164395"/>
              <a:gd name="connsiteX116" fmla="*/ 234721 w 825271"/>
              <a:gd name="connsiteY116" fmla="*/ 23974 h 1164395"/>
              <a:gd name="connsiteX117" fmla="*/ 196621 w 825271"/>
              <a:gd name="connsiteY117" fmla="*/ 19211 h 1164395"/>
              <a:gd name="connsiteX118" fmla="*/ 189477 w 825271"/>
              <a:gd name="connsiteY118" fmla="*/ 14449 h 1164395"/>
              <a:gd name="connsiteX119" fmla="*/ 177571 w 825271"/>
              <a:gd name="connsiteY119" fmla="*/ 12067 h 1164395"/>
              <a:gd name="connsiteX120" fmla="*/ 170427 w 825271"/>
              <a:gd name="connsiteY120" fmla="*/ 9686 h 1164395"/>
              <a:gd name="connsiteX121" fmla="*/ 153758 w 825271"/>
              <a:gd name="connsiteY121" fmla="*/ 4924 h 1164395"/>
              <a:gd name="connsiteX122" fmla="*/ 156139 w 825271"/>
              <a:gd name="connsiteY122" fmla="*/ 161 h 1164395"/>
              <a:gd name="connsiteX0" fmla="*/ 156139 w 825271"/>
              <a:gd name="connsiteY0" fmla="*/ 161 h 1164395"/>
              <a:gd name="connsiteX1" fmla="*/ 148996 w 825271"/>
              <a:gd name="connsiteY1" fmla="*/ 12067 h 1164395"/>
              <a:gd name="connsiteX2" fmla="*/ 144233 w 825271"/>
              <a:gd name="connsiteY2" fmla="*/ 19211 h 1164395"/>
              <a:gd name="connsiteX3" fmla="*/ 153758 w 825271"/>
              <a:gd name="connsiteY3" fmla="*/ 112080 h 1164395"/>
              <a:gd name="connsiteX4" fmla="*/ 134708 w 825271"/>
              <a:gd name="connsiteY4" fmla="*/ 159705 h 1164395"/>
              <a:gd name="connsiteX5" fmla="*/ 113277 w 825271"/>
              <a:gd name="connsiteY5" fmla="*/ 207330 h 1164395"/>
              <a:gd name="connsiteX6" fmla="*/ 63270 w 825271"/>
              <a:gd name="connsiteY6" fmla="*/ 254955 h 1164395"/>
              <a:gd name="connsiteX7" fmla="*/ 32314 w 825271"/>
              <a:gd name="connsiteY7" fmla="*/ 335917 h 1164395"/>
              <a:gd name="connsiteX8" fmla="*/ 27552 w 825271"/>
              <a:gd name="connsiteY8" fmla="*/ 378780 h 1164395"/>
              <a:gd name="connsiteX9" fmla="*/ 6121 w 825271"/>
              <a:gd name="connsiteY9" fmla="*/ 445455 h 1164395"/>
              <a:gd name="connsiteX10" fmla="*/ 1358 w 825271"/>
              <a:gd name="connsiteY10" fmla="*/ 514511 h 1164395"/>
              <a:gd name="connsiteX11" fmla="*/ 3739 w 825271"/>
              <a:gd name="connsiteY11" fmla="*/ 554992 h 1164395"/>
              <a:gd name="connsiteX12" fmla="*/ 51365 w 825271"/>
              <a:gd name="connsiteY12" fmla="*/ 595474 h 1164395"/>
              <a:gd name="connsiteX13" fmla="*/ 56127 w 825271"/>
              <a:gd name="connsiteY13" fmla="*/ 657386 h 1164395"/>
              <a:gd name="connsiteX14" fmla="*/ 70414 w 825271"/>
              <a:gd name="connsiteY14" fmla="*/ 685961 h 1164395"/>
              <a:gd name="connsiteX15" fmla="*/ 151377 w 825271"/>
              <a:gd name="connsiteY15" fmla="*/ 724061 h 1164395"/>
              <a:gd name="connsiteX16" fmla="*/ 191858 w 825271"/>
              <a:gd name="connsiteY16" fmla="*/ 764542 h 1164395"/>
              <a:gd name="connsiteX17" fmla="*/ 215671 w 825271"/>
              <a:gd name="connsiteY17" fmla="*/ 828836 h 1164395"/>
              <a:gd name="connsiteX18" fmla="*/ 253771 w 825271"/>
              <a:gd name="connsiteY18" fmla="*/ 893131 h 1164395"/>
              <a:gd name="connsiteX19" fmla="*/ 277583 w 825271"/>
              <a:gd name="connsiteY19" fmla="*/ 952661 h 1164395"/>
              <a:gd name="connsiteX20" fmla="*/ 313302 w 825271"/>
              <a:gd name="connsiteY20" fmla="*/ 985999 h 1164395"/>
              <a:gd name="connsiteX21" fmla="*/ 294253 w 825271"/>
              <a:gd name="connsiteY21" fmla="*/ 1021717 h 1164395"/>
              <a:gd name="connsiteX22" fmla="*/ 341877 w 825271"/>
              <a:gd name="connsiteY22" fmla="*/ 1036005 h 1164395"/>
              <a:gd name="connsiteX23" fmla="*/ 363308 w 825271"/>
              <a:gd name="connsiteY23" fmla="*/ 1019336 h 1164395"/>
              <a:gd name="connsiteX24" fmla="*/ 379977 w 825271"/>
              <a:gd name="connsiteY24" fmla="*/ 1028861 h 1164395"/>
              <a:gd name="connsiteX25" fmla="*/ 379977 w 825271"/>
              <a:gd name="connsiteY25" fmla="*/ 1059817 h 1164395"/>
              <a:gd name="connsiteX26" fmla="*/ 356164 w 825271"/>
              <a:gd name="connsiteY26" fmla="*/ 1076486 h 1164395"/>
              <a:gd name="connsiteX27" fmla="*/ 337114 w 825271"/>
              <a:gd name="connsiteY27" fmla="*/ 1095536 h 1164395"/>
              <a:gd name="connsiteX28" fmla="*/ 341877 w 825271"/>
              <a:gd name="connsiteY28" fmla="*/ 1116967 h 1164395"/>
              <a:gd name="connsiteX29" fmla="*/ 399028 w 825271"/>
              <a:gd name="connsiteY29" fmla="*/ 1162212 h 1164395"/>
              <a:gd name="connsiteX30" fmla="*/ 434746 w 825271"/>
              <a:gd name="connsiteY30" fmla="*/ 1152686 h 1164395"/>
              <a:gd name="connsiteX31" fmla="*/ 472846 w 825271"/>
              <a:gd name="connsiteY31" fmla="*/ 1136017 h 1164395"/>
              <a:gd name="connsiteX32" fmla="*/ 508565 w 825271"/>
              <a:gd name="connsiteY32" fmla="*/ 1116967 h 1164395"/>
              <a:gd name="connsiteX33" fmla="*/ 591908 w 825271"/>
              <a:gd name="connsiteY33" fmla="*/ 1119349 h 1164395"/>
              <a:gd name="connsiteX34" fmla="*/ 634770 w 825271"/>
              <a:gd name="connsiteY34" fmla="*/ 1100299 h 1164395"/>
              <a:gd name="connsiteX35" fmla="*/ 608577 w 825271"/>
              <a:gd name="connsiteY35" fmla="*/ 1078867 h 1164395"/>
              <a:gd name="connsiteX36" fmla="*/ 599052 w 825271"/>
              <a:gd name="connsiteY36" fmla="*/ 1026480 h 1164395"/>
              <a:gd name="connsiteX37" fmla="*/ 618102 w 825271"/>
              <a:gd name="connsiteY37" fmla="*/ 988380 h 1164395"/>
              <a:gd name="connsiteX38" fmla="*/ 606196 w 825271"/>
              <a:gd name="connsiteY38" fmla="*/ 933611 h 1164395"/>
              <a:gd name="connsiteX39" fmla="*/ 603814 w 825271"/>
              <a:gd name="connsiteY39" fmla="*/ 850267 h 1164395"/>
              <a:gd name="connsiteX40" fmla="*/ 620483 w 825271"/>
              <a:gd name="connsiteY40" fmla="*/ 831217 h 1164395"/>
              <a:gd name="connsiteX41" fmla="*/ 653821 w 825271"/>
              <a:gd name="connsiteY41" fmla="*/ 814549 h 1164395"/>
              <a:gd name="connsiteX42" fmla="*/ 672871 w 825271"/>
              <a:gd name="connsiteY42" fmla="*/ 809786 h 1164395"/>
              <a:gd name="connsiteX43" fmla="*/ 680014 w 825271"/>
              <a:gd name="connsiteY43" fmla="*/ 807405 h 1164395"/>
              <a:gd name="connsiteX44" fmla="*/ 680014 w 825271"/>
              <a:gd name="connsiteY44" fmla="*/ 709774 h 1164395"/>
              <a:gd name="connsiteX45" fmla="*/ 663346 w 825271"/>
              <a:gd name="connsiteY45" fmla="*/ 697867 h 1164395"/>
              <a:gd name="connsiteX46" fmla="*/ 665727 w 825271"/>
              <a:gd name="connsiteY46" fmla="*/ 685961 h 1164395"/>
              <a:gd name="connsiteX47" fmla="*/ 682396 w 825271"/>
              <a:gd name="connsiteY47" fmla="*/ 688342 h 1164395"/>
              <a:gd name="connsiteX48" fmla="*/ 706208 w 825271"/>
              <a:gd name="connsiteY48" fmla="*/ 685961 h 1164395"/>
              <a:gd name="connsiteX49" fmla="*/ 713352 w 825271"/>
              <a:gd name="connsiteY49" fmla="*/ 678817 h 1164395"/>
              <a:gd name="connsiteX50" fmla="*/ 718114 w 825271"/>
              <a:gd name="connsiteY50" fmla="*/ 671674 h 1164395"/>
              <a:gd name="connsiteX51" fmla="*/ 737164 w 825271"/>
              <a:gd name="connsiteY51" fmla="*/ 662149 h 1164395"/>
              <a:gd name="connsiteX52" fmla="*/ 763358 w 825271"/>
              <a:gd name="connsiteY52" fmla="*/ 640717 h 1164395"/>
              <a:gd name="connsiteX53" fmla="*/ 782408 w 825271"/>
              <a:gd name="connsiteY53" fmla="*/ 635955 h 1164395"/>
              <a:gd name="connsiteX54" fmla="*/ 791933 w 825271"/>
              <a:gd name="connsiteY54" fmla="*/ 631192 h 1164395"/>
              <a:gd name="connsiteX55" fmla="*/ 808602 w 825271"/>
              <a:gd name="connsiteY55" fmla="*/ 626430 h 1164395"/>
              <a:gd name="connsiteX56" fmla="*/ 813364 w 825271"/>
              <a:gd name="connsiteY56" fmla="*/ 619286 h 1164395"/>
              <a:gd name="connsiteX57" fmla="*/ 820508 w 825271"/>
              <a:gd name="connsiteY57" fmla="*/ 612142 h 1164395"/>
              <a:gd name="connsiteX58" fmla="*/ 825271 w 825271"/>
              <a:gd name="connsiteY58" fmla="*/ 602617 h 1164395"/>
              <a:gd name="connsiteX59" fmla="*/ 820508 w 825271"/>
              <a:gd name="connsiteY59" fmla="*/ 593092 h 1164395"/>
              <a:gd name="connsiteX60" fmla="*/ 810983 w 825271"/>
              <a:gd name="connsiteY60" fmla="*/ 590711 h 1164395"/>
              <a:gd name="connsiteX61" fmla="*/ 799077 w 825271"/>
              <a:gd name="connsiteY61" fmla="*/ 588330 h 1164395"/>
              <a:gd name="connsiteX62" fmla="*/ 796696 w 825271"/>
              <a:gd name="connsiteY62" fmla="*/ 581186 h 1164395"/>
              <a:gd name="connsiteX63" fmla="*/ 791933 w 825271"/>
              <a:gd name="connsiteY63" fmla="*/ 574042 h 1164395"/>
              <a:gd name="connsiteX64" fmla="*/ 789552 w 825271"/>
              <a:gd name="connsiteY64" fmla="*/ 562136 h 1164395"/>
              <a:gd name="connsiteX65" fmla="*/ 787171 w 825271"/>
              <a:gd name="connsiteY65" fmla="*/ 554992 h 1164395"/>
              <a:gd name="connsiteX66" fmla="*/ 794314 w 825271"/>
              <a:gd name="connsiteY66" fmla="*/ 547849 h 1164395"/>
              <a:gd name="connsiteX67" fmla="*/ 780027 w 825271"/>
              <a:gd name="connsiteY67" fmla="*/ 538324 h 1164395"/>
              <a:gd name="connsiteX68" fmla="*/ 770502 w 825271"/>
              <a:gd name="connsiteY68" fmla="*/ 524036 h 1164395"/>
              <a:gd name="connsiteX69" fmla="*/ 765739 w 825271"/>
              <a:gd name="connsiteY69" fmla="*/ 504986 h 1164395"/>
              <a:gd name="connsiteX70" fmla="*/ 763358 w 825271"/>
              <a:gd name="connsiteY70" fmla="*/ 495461 h 1164395"/>
              <a:gd name="connsiteX71" fmla="*/ 758596 w 825271"/>
              <a:gd name="connsiteY71" fmla="*/ 481174 h 1164395"/>
              <a:gd name="connsiteX72" fmla="*/ 732402 w 825271"/>
              <a:gd name="connsiteY72" fmla="*/ 469267 h 1164395"/>
              <a:gd name="connsiteX73" fmla="*/ 718114 w 825271"/>
              <a:gd name="connsiteY73" fmla="*/ 464505 h 1164395"/>
              <a:gd name="connsiteX74" fmla="*/ 710971 w 825271"/>
              <a:gd name="connsiteY74" fmla="*/ 459742 h 1164395"/>
              <a:gd name="connsiteX75" fmla="*/ 684777 w 825271"/>
              <a:gd name="connsiteY75" fmla="*/ 450217 h 1164395"/>
              <a:gd name="connsiteX76" fmla="*/ 670489 w 825271"/>
              <a:gd name="connsiteY76" fmla="*/ 435930 h 1164395"/>
              <a:gd name="connsiteX77" fmla="*/ 663346 w 825271"/>
              <a:gd name="connsiteY77" fmla="*/ 428786 h 1164395"/>
              <a:gd name="connsiteX78" fmla="*/ 658583 w 825271"/>
              <a:gd name="connsiteY78" fmla="*/ 407355 h 1164395"/>
              <a:gd name="connsiteX79" fmla="*/ 656202 w 825271"/>
              <a:gd name="connsiteY79" fmla="*/ 397830 h 1164395"/>
              <a:gd name="connsiteX80" fmla="*/ 651439 w 825271"/>
              <a:gd name="connsiteY80" fmla="*/ 362111 h 1164395"/>
              <a:gd name="connsiteX81" fmla="*/ 637152 w 825271"/>
              <a:gd name="connsiteY81" fmla="*/ 333536 h 1164395"/>
              <a:gd name="connsiteX82" fmla="*/ 632389 w 825271"/>
              <a:gd name="connsiteY82" fmla="*/ 324011 h 1164395"/>
              <a:gd name="connsiteX83" fmla="*/ 627627 w 825271"/>
              <a:gd name="connsiteY83" fmla="*/ 312105 h 1164395"/>
              <a:gd name="connsiteX84" fmla="*/ 618102 w 825271"/>
              <a:gd name="connsiteY84" fmla="*/ 300199 h 1164395"/>
              <a:gd name="connsiteX85" fmla="*/ 615721 w 825271"/>
              <a:gd name="connsiteY85" fmla="*/ 293055 h 1164395"/>
              <a:gd name="connsiteX86" fmla="*/ 603814 w 825271"/>
              <a:gd name="connsiteY86" fmla="*/ 276386 h 1164395"/>
              <a:gd name="connsiteX87" fmla="*/ 589527 w 825271"/>
              <a:gd name="connsiteY87" fmla="*/ 254955 h 1164395"/>
              <a:gd name="connsiteX88" fmla="*/ 565714 w 825271"/>
              <a:gd name="connsiteY88" fmla="*/ 243049 h 1164395"/>
              <a:gd name="connsiteX89" fmla="*/ 546664 w 825271"/>
              <a:gd name="connsiteY89" fmla="*/ 233524 h 1164395"/>
              <a:gd name="connsiteX90" fmla="*/ 532377 w 825271"/>
              <a:gd name="connsiteY90" fmla="*/ 216855 h 1164395"/>
              <a:gd name="connsiteX91" fmla="*/ 522852 w 825271"/>
              <a:gd name="connsiteY91" fmla="*/ 195424 h 1164395"/>
              <a:gd name="connsiteX92" fmla="*/ 520471 w 825271"/>
              <a:gd name="connsiteY92" fmla="*/ 185899 h 1164395"/>
              <a:gd name="connsiteX93" fmla="*/ 513327 w 825271"/>
              <a:gd name="connsiteY93" fmla="*/ 173992 h 1164395"/>
              <a:gd name="connsiteX94" fmla="*/ 508564 w 825271"/>
              <a:gd name="connsiteY94" fmla="*/ 164467 h 1164395"/>
              <a:gd name="connsiteX95" fmla="*/ 506183 w 825271"/>
              <a:gd name="connsiteY95" fmla="*/ 157324 h 1164395"/>
              <a:gd name="connsiteX96" fmla="*/ 496658 w 825271"/>
              <a:gd name="connsiteY96" fmla="*/ 150180 h 1164395"/>
              <a:gd name="connsiteX97" fmla="*/ 475227 w 825271"/>
              <a:gd name="connsiteY97" fmla="*/ 138274 h 1164395"/>
              <a:gd name="connsiteX98" fmla="*/ 468083 w 825271"/>
              <a:gd name="connsiteY98" fmla="*/ 135892 h 1164395"/>
              <a:gd name="connsiteX99" fmla="*/ 451414 w 825271"/>
              <a:gd name="connsiteY99" fmla="*/ 133511 h 1164395"/>
              <a:gd name="connsiteX100" fmla="*/ 444271 w 825271"/>
              <a:gd name="connsiteY100" fmla="*/ 131130 h 1164395"/>
              <a:gd name="connsiteX101" fmla="*/ 437127 w 825271"/>
              <a:gd name="connsiteY101" fmla="*/ 123986 h 1164395"/>
              <a:gd name="connsiteX102" fmla="*/ 429983 w 825271"/>
              <a:gd name="connsiteY102" fmla="*/ 119224 h 1164395"/>
              <a:gd name="connsiteX103" fmla="*/ 427602 w 825271"/>
              <a:gd name="connsiteY103" fmla="*/ 112080 h 1164395"/>
              <a:gd name="connsiteX104" fmla="*/ 408552 w 825271"/>
              <a:gd name="connsiteY104" fmla="*/ 88267 h 1164395"/>
              <a:gd name="connsiteX105" fmla="*/ 403789 w 825271"/>
              <a:gd name="connsiteY105" fmla="*/ 81124 h 1164395"/>
              <a:gd name="connsiteX106" fmla="*/ 394264 w 825271"/>
              <a:gd name="connsiteY106" fmla="*/ 71599 h 1164395"/>
              <a:gd name="connsiteX107" fmla="*/ 389502 w 825271"/>
              <a:gd name="connsiteY107" fmla="*/ 64455 h 1164395"/>
              <a:gd name="connsiteX108" fmla="*/ 375214 w 825271"/>
              <a:gd name="connsiteY108" fmla="*/ 62074 h 1164395"/>
              <a:gd name="connsiteX109" fmla="*/ 349021 w 825271"/>
              <a:gd name="connsiteY109" fmla="*/ 57311 h 1164395"/>
              <a:gd name="connsiteX110" fmla="*/ 284727 w 825271"/>
              <a:gd name="connsiteY110" fmla="*/ 52549 h 1164395"/>
              <a:gd name="connsiteX111" fmla="*/ 282346 w 825271"/>
              <a:gd name="connsiteY111" fmla="*/ 43024 h 1164395"/>
              <a:gd name="connsiteX112" fmla="*/ 279964 w 825271"/>
              <a:gd name="connsiteY112" fmla="*/ 14449 h 1164395"/>
              <a:gd name="connsiteX113" fmla="*/ 272821 w 825271"/>
              <a:gd name="connsiteY113" fmla="*/ 12067 h 1164395"/>
              <a:gd name="connsiteX114" fmla="*/ 246627 w 825271"/>
              <a:gd name="connsiteY114" fmla="*/ 16830 h 1164395"/>
              <a:gd name="connsiteX115" fmla="*/ 234721 w 825271"/>
              <a:gd name="connsiteY115" fmla="*/ 23974 h 1164395"/>
              <a:gd name="connsiteX116" fmla="*/ 196621 w 825271"/>
              <a:gd name="connsiteY116" fmla="*/ 19211 h 1164395"/>
              <a:gd name="connsiteX117" fmla="*/ 189477 w 825271"/>
              <a:gd name="connsiteY117" fmla="*/ 14449 h 1164395"/>
              <a:gd name="connsiteX118" fmla="*/ 177571 w 825271"/>
              <a:gd name="connsiteY118" fmla="*/ 12067 h 1164395"/>
              <a:gd name="connsiteX119" fmla="*/ 170427 w 825271"/>
              <a:gd name="connsiteY119" fmla="*/ 9686 h 1164395"/>
              <a:gd name="connsiteX120" fmla="*/ 153758 w 825271"/>
              <a:gd name="connsiteY120" fmla="*/ 4924 h 1164395"/>
              <a:gd name="connsiteX121" fmla="*/ 156139 w 825271"/>
              <a:gd name="connsiteY121" fmla="*/ 161 h 1164395"/>
              <a:gd name="connsiteX0" fmla="*/ 156139 w 825271"/>
              <a:gd name="connsiteY0" fmla="*/ 161 h 1164395"/>
              <a:gd name="connsiteX1" fmla="*/ 148996 w 825271"/>
              <a:gd name="connsiteY1" fmla="*/ 12067 h 1164395"/>
              <a:gd name="connsiteX2" fmla="*/ 144233 w 825271"/>
              <a:gd name="connsiteY2" fmla="*/ 19211 h 1164395"/>
              <a:gd name="connsiteX3" fmla="*/ 153758 w 825271"/>
              <a:gd name="connsiteY3" fmla="*/ 112080 h 1164395"/>
              <a:gd name="connsiteX4" fmla="*/ 134708 w 825271"/>
              <a:gd name="connsiteY4" fmla="*/ 159705 h 1164395"/>
              <a:gd name="connsiteX5" fmla="*/ 113277 w 825271"/>
              <a:gd name="connsiteY5" fmla="*/ 207330 h 1164395"/>
              <a:gd name="connsiteX6" fmla="*/ 63270 w 825271"/>
              <a:gd name="connsiteY6" fmla="*/ 254955 h 1164395"/>
              <a:gd name="connsiteX7" fmla="*/ 32314 w 825271"/>
              <a:gd name="connsiteY7" fmla="*/ 335917 h 1164395"/>
              <a:gd name="connsiteX8" fmla="*/ 27552 w 825271"/>
              <a:gd name="connsiteY8" fmla="*/ 378780 h 1164395"/>
              <a:gd name="connsiteX9" fmla="*/ 6121 w 825271"/>
              <a:gd name="connsiteY9" fmla="*/ 445455 h 1164395"/>
              <a:gd name="connsiteX10" fmla="*/ 1358 w 825271"/>
              <a:gd name="connsiteY10" fmla="*/ 514511 h 1164395"/>
              <a:gd name="connsiteX11" fmla="*/ 3739 w 825271"/>
              <a:gd name="connsiteY11" fmla="*/ 554992 h 1164395"/>
              <a:gd name="connsiteX12" fmla="*/ 51365 w 825271"/>
              <a:gd name="connsiteY12" fmla="*/ 595474 h 1164395"/>
              <a:gd name="connsiteX13" fmla="*/ 56127 w 825271"/>
              <a:gd name="connsiteY13" fmla="*/ 657386 h 1164395"/>
              <a:gd name="connsiteX14" fmla="*/ 70414 w 825271"/>
              <a:gd name="connsiteY14" fmla="*/ 685961 h 1164395"/>
              <a:gd name="connsiteX15" fmla="*/ 151377 w 825271"/>
              <a:gd name="connsiteY15" fmla="*/ 724061 h 1164395"/>
              <a:gd name="connsiteX16" fmla="*/ 191858 w 825271"/>
              <a:gd name="connsiteY16" fmla="*/ 764542 h 1164395"/>
              <a:gd name="connsiteX17" fmla="*/ 215671 w 825271"/>
              <a:gd name="connsiteY17" fmla="*/ 828836 h 1164395"/>
              <a:gd name="connsiteX18" fmla="*/ 253771 w 825271"/>
              <a:gd name="connsiteY18" fmla="*/ 893131 h 1164395"/>
              <a:gd name="connsiteX19" fmla="*/ 277583 w 825271"/>
              <a:gd name="connsiteY19" fmla="*/ 952661 h 1164395"/>
              <a:gd name="connsiteX20" fmla="*/ 313302 w 825271"/>
              <a:gd name="connsiteY20" fmla="*/ 985999 h 1164395"/>
              <a:gd name="connsiteX21" fmla="*/ 294253 w 825271"/>
              <a:gd name="connsiteY21" fmla="*/ 1021717 h 1164395"/>
              <a:gd name="connsiteX22" fmla="*/ 341877 w 825271"/>
              <a:gd name="connsiteY22" fmla="*/ 1036005 h 1164395"/>
              <a:gd name="connsiteX23" fmla="*/ 363308 w 825271"/>
              <a:gd name="connsiteY23" fmla="*/ 1019336 h 1164395"/>
              <a:gd name="connsiteX24" fmla="*/ 379977 w 825271"/>
              <a:gd name="connsiteY24" fmla="*/ 1028861 h 1164395"/>
              <a:gd name="connsiteX25" fmla="*/ 379977 w 825271"/>
              <a:gd name="connsiteY25" fmla="*/ 1059817 h 1164395"/>
              <a:gd name="connsiteX26" fmla="*/ 356164 w 825271"/>
              <a:gd name="connsiteY26" fmla="*/ 1076486 h 1164395"/>
              <a:gd name="connsiteX27" fmla="*/ 337114 w 825271"/>
              <a:gd name="connsiteY27" fmla="*/ 1095536 h 1164395"/>
              <a:gd name="connsiteX28" fmla="*/ 341877 w 825271"/>
              <a:gd name="connsiteY28" fmla="*/ 1116967 h 1164395"/>
              <a:gd name="connsiteX29" fmla="*/ 399028 w 825271"/>
              <a:gd name="connsiteY29" fmla="*/ 1162212 h 1164395"/>
              <a:gd name="connsiteX30" fmla="*/ 434746 w 825271"/>
              <a:gd name="connsiteY30" fmla="*/ 1152686 h 1164395"/>
              <a:gd name="connsiteX31" fmla="*/ 472846 w 825271"/>
              <a:gd name="connsiteY31" fmla="*/ 1136017 h 1164395"/>
              <a:gd name="connsiteX32" fmla="*/ 508565 w 825271"/>
              <a:gd name="connsiteY32" fmla="*/ 1116967 h 1164395"/>
              <a:gd name="connsiteX33" fmla="*/ 591908 w 825271"/>
              <a:gd name="connsiteY33" fmla="*/ 1119349 h 1164395"/>
              <a:gd name="connsiteX34" fmla="*/ 634770 w 825271"/>
              <a:gd name="connsiteY34" fmla="*/ 1100299 h 1164395"/>
              <a:gd name="connsiteX35" fmla="*/ 608577 w 825271"/>
              <a:gd name="connsiteY35" fmla="*/ 1078867 h 1164395"/>
              <a:gd name="connsiteX36" fmla="*/ 599052 w 825271"/>
              <a:gd name="connsiteY36" fmla="*/ 1026480 h 1164395"/>
              <a:gd name="connsiteX37" fmla="*/ 618102 w 825271"/>
              <a:gd name="connsiteY37" fmla="*/ 988380 h 1164395"/>
              <a:gd name="connsiteX38" fmla="*/ 606196 w 825271"/>
              <a:gd name="connsiteY38" fmla="*/ 933611 h 1164395"/>
              <a:gd name="connsiteX39" fmla="*/ 603814 w 825271"/>
              <a:gd name="connsiteY39" fmla="*/ 850267 h 1164395"/>
              <a:gd name="connsiteX40" fmla="*/ 653821 w 825271"/>
              <a:gd name="connsiteY40" fmla="*/ 814549 h 1164395"/>
              <a:gd name="connsiteX41" fmla="*/ 672871 w 825271"/>
              <a:gd name="connsiteY41" fmla="*/ 809786 h 1164395"/>
              <a:gd name="connsiteX42" fmla="*/ 680014 w 825271"/>
              <a:gd name="connsiteY42" fmla="*/ 807405 h 1164395"/>
              <a:gd name="connsiteX43" fmla="*/ 680014 w 825271"/>
              <a:gd name="connsiteY43" fmla="*/ 709774 h 1164395"/>
              <a:gd name="connsiteX44" fmla="*/ 663346 w 825271"/>
              <a:gd name="connsiteY44" fmla="*/ 697867 h 1164395"/>
              <a:gd name="connsiteX45" fmla="*/ 665727 w 825271"/>
              <a:gd name="connsiteY45" fmla="*/ 685961 h 1164395"/>
              <a:gd name="connsiteX46" fmla="*/ 682396 w 825271"/>
              <a:gd name="connsiteY46" fmla="*/ 688342 h 1164395"/>
              <a:gd name="connsiteX47" fmla="*/ 706208 w 825271"/>
              <a:gd name="connsiteY47" fmla="*/ 685961 h 1164395"/>
              <a:gd name="connsiteX48" fmla="*/ 713352 w 825271"/>
              <a:gd name="connsiteY48" fmla="*/ 678817 h 1164395"/>
              <a:gd name="connsiteX49" fmla="*/ 718114 w 825271"/>
              <a:gd name="connsiteY49" fmla="*/ 671674 h 1164395"/>
              <a:gd name="connsiteX50" fmla="*/ 737164 w 825271"/>
              <a:gd name="connsiteY50" fmla="*/ 662149 h 1164395"/>
              <a:gd name="connsiteX51" fmla="*/ 763358 w 825271"/>
              <a:gd name="connsiteY51" fmla="*/ 640717 h 1164395"/>
              <a:gd name="connsiteX52" fmla="*/ 782408 w 825271"/>
              <a:gd name="connsiteY52" fmla="*/ 635955 h 1164395"/>
              <a:gd name="connsiteX53" fmla="*/ 791933 w 825271"/>
              <a:gd name="connsiteY53" fmla="*/ 631192 h 1164395"/>
              <a:gd name="connsiteX54" fmla="*/ 808602 w 825271"/>
              <a:gd name="connsiteY54" fmla="*/ 626430 h 1164395"/>
              <a:gd name="connsiteX55" fmla="*/ 813364 w 825271"/>
              <a:gd name="connsiteY55" fmla="*/ 619286 h 1164395"/>
              <a:gd name="connsiteX56" fmla="*/ 820508 w 825271"/>
              <a:gd name="connsiteY56" fmla="*/ 612142 h 1164395"/>
              <a:gd name="connsiteX57" fmla="*/ 825271 w 825271"/>
              <a:gd name="connsiteY57" fmla="*/ 602617 h 1164395"/>
              <a:gd name="connsiteX58" fmla="*/ 820508 w 825271"/>
              <a:gd name="connsiteY58" fmla="*/ 593092 h 1164395"/>
              <a:gd name="connsiteX59" fmla="*/ 810983 w 825271"/>
              <a:gd name="connsiteY59" fmla="*/ 590711 h 1164395"/>
              <a:gd name="connsiteX60" fmla="*/ 799077 w 825271"/>
              <a:gd name="connsiteY60" fmla="*/ 588330 h 1164395"/>
              <a:gd name="connsiteX61" fmla="*/ 796696 w 825271"/>
              <a:gd name="connsiteY61" fmla="*/ 581186 h 1164395"/>
              <a:gd name="connsiteX62" fmla="*/ 791933 w 825271"/>
              <a:gd name="connsiteY62" fmla="*/ 574042 h 1164395"/>
              <a:gd name="connsiteX63" fmla="*/ 789552 w 825271"/>
              <a:gd name="connsiteY63" fmla="*/ 562136 h 1164395"/>
              <a:gd name="connsiteX64" fmla="*/ 787171 w 825271"/>
              <a:gd name="connsiteY64" fmla="*/ 554992 h 1164395"/>
              <a:gd name="connsiteX65" fmla="*/ 794314 w 825271"/>
              <a:gd name="connsiteY65" fmla="*/ 547849 h 1164395"/>
              <a:gd name="connsiteX66" fmla="*/ 780027 w 825271"/>
              <a:gd name="connsiteY66" fmla="*/ 538324 h 1164395"/>
              <a:gd name="connsiteX67" fmla="*/ 770502 w 825271"/>
              <a:gd name="connsiteY67" fmla="*/ 524036 h 1164395"/>
              <a:gd name="connsiteX68" fmla="*/ 765739 w 825271"/>
              <a:gd name="connsiteY68" fmla="*/ 504986 h 1164395"/>
              <a:gd name="connsiteX69" fmla="*/ 763358 w 825271"/>
              <a:gd name="connsiteY69" fmla="*/ 495461 h 1164395"/>
              <a:gd name="connsiteX70" fmla="*/ 758596 w 825271"/>
              <a:gd name="connsiteY70" fmla="*/ 481174 h 1164395"/>
              <a:gd name="connsiteX71" fmla="*/ 732402 w 825271"/>
              <a:gd name="connsiteY71" fmla="*/ 469267 h 1164395"/>
              <a:gd name="connsiteX72" fmla="*/ 718114 w 825271"/>
              <a:gd name="connsiteY72" fmla="*/ 464505 h 1164395"/>
              <a:gd name="connsiteX73" fmla="*/ 710971 w 825271"/>
              <a:gd name="connsiteY73" fmla="*/ 459742 h 1164395"/>
              <a:gd name="connsiteX74" fmla="*/ 684777 w 825271"/>
              <a:gd name="connsiteY74" fmla="*/ 450217 h 1164395"/>
              <a:gd name="connsiteX75" fmla="*/ 670489 w 825271"/>
              <a:gd name="connsiteY75" fmla="*/ 435930 h 1164395"/>
              <a:gd name="connsiteX76" fmla="*/ 663346 w 825271"/>
              <a:gd name="connsiteY76" fmla="*/ 428786 h 1164395"/>
              <a:gd name="connsiteX77" fmla="*/ 658583 w 825271"/>
              <a:gd name="connsiteY77" fmla="*/ 407355 h 1164395"/>
              <a:gd name="connsiteX78" fmla="*/ 656202 w 825271"/>
              <a:gd name="connsiteY78" fmla="*/ 397830 h 1164395"/>
              <a:gd name="connsiteX79" fmla="*/ 651439 w 825271"/>
              <a:gd name="connsiteY79" fmla="*/ 362111 h 1164395"/>
              <a:gd name="connsiteX80" fmla="*/ 637152 w 825271"/>
              <a:gd name="connsiteY80" fmla="*/ 333536 h 1164395"/>
              <a:gd name="connsiteX81" fmla="*/ 632389 w 825271"/>
              <a:gd name="connsiteY81" fmla="*/ 324011 h 1164395"/>
              <a:gd name="connsiteX82" fmla="*/ 627627 w 825271"/>
              <a:gd name="connsiteY82" fmla="*/ 312105 h 1164395"/>
              <a:gd name="connsiteX83" fmla="*/ 618102 w 825271"/>
              <a:gd name="connsiteY83" fmla="*/ 300199 h 1164395"/>
              <a:gd name="connsiteX84" fmla="*/ 615721 w 825271"/>
              <a:gd name="connsiteY84" fmla="*/ 293055 h 1164395"/>
              <a:gd name="connsiteX85" fmla="*/ 603814 w 825271"/>
              <a:gd name="connsiteY85" fmla="*/ 276386 h 1164395"/>
              <a:gd name="connsiteX86" fmla="*/ 589527 w 825271"/>
              <a:gd name="connsiteY86" fmla="*/ 254955 h 1164395"/>
              <a:gd name="connsiteX87" fmla="*/ 565714 w 825271"/>
              <a:gd name="connsiteY87" fmla="*/ 243049 h 1164395"/>
              <a:gd name="connsiteX88" fmla="*/ 546664 w 825271"/>
              <a:gd name="connsiteY88" fmla="*/ 233524 h 1164395"/>
              <a:gd name="connsiteX89" fmla="*/ 532377 w 825271"/>
              <a:gd name="connsiteY89" fmla="*/ 216855 h 1164395"/>
              <a:gd name="connsiteX90" fmla="*/ 522852 w 825271"/>
              <a:gd name="connsiteY90" fmla="*/ 195424 h 1164395"/>
              <a:gd name="connsiteX91" fmla="*/ 520471 w 825271"/>
              <a:gd name="connsiteY91" fmla="*/ 185899 h 1164395"/>
              <a:gd name="connsiteX92" fmla="*/ 513327 w 825271"/>
              <a:gd name="connsiteY92" fmla="*/ 173992 h 1164395"/>
              <a:gd name="connsiteX93" fmla="*/ 508564 w 825271"/>
              <a:gd name="connsiteY93" fmla="*/ 164467 h 1164395"/>
              <a:gd name="connsiteX94" fmla="*/ 506183 w 825271"/>
              <a:gd name="connsiteY94" fmla="*/ 157324 h 1164395"/>
              <a:gd name="connsiteX95" fmla="*/ 496658 w 825271"/>
              <a:gd name="connsiteY95" fmla="*/ 150180 h 1164395"/>
              <a:gd name="connsiteX96" fmla="*/ 475227 w 825271"/>
              <a:gd name="connsiteY96" fmla="*/ 138274 h 1164395"/>
              <a:gd name="connsiteX97" fmla="*/ 468083 w 825271"/>
              <a:gd name="connsiteY97" fmla="*/ 135892 h 1164395"/>
              <a:gd name="connsiteX98" fmla="*/ 451414 w 825271"/>
              <a:gd name="connsiteY98" fmla="*/ 133511 h 1164395"/>
              <a:gd name="connsiteX99" fmla="*/ 444271 w 825271"/>
              <a:gd name="connsiteY99" fmla="*/ 131130 h 1164395"/>
              <a:gd name="connsiteX100" fmla="*/ 437127 w 825271"/>
              <a:gd name="connsiteY100" fmla="*/ 123986 h 1164395"/>
              <a:gd name="connsiteX101" fmla="*/ 429983 w 825271"/>
              <a:gd name="connsiteY101" fmla="*/ 119224 h 1164395"/>
              <a:gd name="connsiteX102" fmla="*/ 427602 w 825271"/>
              <a:gd name="connsiteY102" fmla="*/ 112080 h 1164395"/>
              <a:gd name="connsiteX103" fmla="*/ 408552 w 825271"/>
              <a:gd name="connsiteY103" fmla="*/ 88267 h 1164395"/>
              <a:gd name="connsiteX104" fmla="*/ 403789 w 825271"/>
              <a:gd name="connsiteY104" fmla="*/ 81124 h 1164395"/>
              <a:gd name="connsiteX105" fmla="*/ 394264 w 825271"/>
              <a:gd name="connsiteY105" fmla="*/ 71599 h 1164395"/>
              <a:gd name="connsiteX106" fmla="*/ 389502 w 825271"/>
              <a:gd name="connsiteY106" fmla="*/ 64455 h 1164395"/>
              <a:gd name="connsiteX107" fmla="*/ 375214 w 825271"/>
              <a:gd name="connsiteY107" fmla="*/ 62074 h 1164395"/>
              <a:gd name="connsiteX108" fmla="*/ 349021 w 825271"/>
              <a:gd name="connsiteY108" fmla="*/ 57311 h 1164395"/>
              <a:gd name="connsiteX109" fmla="*/ 284727 w 825271"/>
              <a:gd name="connsiteY109" fmla="*/ 52549 h 1164395"/>
              <a:gd name="connsiteX110" fmla="*/ 282346 w 825271"/>
              <a:gd name="connsiteY110" fmla="*/ 43024 h 1164395"/>
              <a:gd name="connsiteX111" fmla="*/ 279964 w 825271"/>
              <a:gd name="connsiteY111" fmla="*/ 14449 h 1164395"/>
              <a:gd name="connsiteX112" fmla="*/ 272821 w 825271"/>
              <a:gd name="connsiteY112" fmla="*/ 12067 h 1164395"/>
              <a:gd name="connsiteX113" fmla="*/ 246627 w 825271"/>
              <a:gd name="connsiteY113" fmla="*/ 16830 h 1164395"/>
              <a:gd name="connsiteX114" fmla="*/ 234721 w 825271"/>
              <a:gd name="connsiteY114" fmla="*/ 23974 h 1164395"/>
              <a:gd name="connsiteX115" fmla="*/ 196621 w 825271"/>
              <a:gd name="connsiteY115" fmla="*/ 19211 h 1164395"/>
              <a:gd name="connsiteX116" fmla="*/ 189477 w 825271"/>
              <a:gd name="connsiteY116" fmla="*/ 14449 h 1164395"/>
              <a:gd name="connsiteX117" fmla="*/ 177571 w 825271"/>
              <a:gd name="connsiteY117" fmla="*/ 12067 h 1164395"/>
              <a:gd name="connsiteX118" fmla="*/ 170427 w 825271"/>
              <a:gd name="connsiteY118" fmla="*/ 9686 h 1164395"/>
              <a:gd name="connsiteX119" fmla="*/ 153758 w 825271"/>
              <a:gd name="connsiteY119" fmla="*/ 4924 h 1164395"/>
              <a:gd name="connsiteX120" fmla="*/ 156139 w 825271"/>
              <a:gd name="connsiteY120" fmla="*/ 161 h 1164395"/>
              <a:gd name="connsiteX0" fmla="*/ 156139 w 825271"/>
              <a:gd name="connsiteY0" fmla="*/ 161 h 1164395"/>
              <a:gd name="connsiteX1" fmla="*/ 148996 w 825271"/>
              <a:gd name="connsiteY1" fmla="*/ 12067 h 1164395"/>
              <a:gd name="connsiteX2" fmla="*/ 144233 w 825271"/>
              <a:gd name="connsiteY2" fmla="*/ 19211 h 1164395"/>
              <a:gd name="connsiteX3" fmla="*/ 153758 w 825271"/>
              <a:gd name="connsiteY3" fmla="*/ 112080 h 1164395"/>
              <a:gd name="connsiteX4" fmla="*/ 134708 w 825271"/>
              <a:gd name="connsiteY4" fmla="*/ 159705 h 1164395"/>
              <a:gd name="connsiteX5" fmla="*/ 113277 w 825271"/>
              <a:gd name="connsiteY5" fmla="*/ 207330 h 1164395"/>
              <a:gd name="connsiteX6" fmla="*/ 63270 w 825271"/>
              <a:gd name="connsiteY6" fmla="*/ 254955 h 1164395"/>
              <a:gd name="connsiteX7" fmla="*/ 32314 w 825271"/>
              <a:gd name="connsiteY7" fmla="*/ 335917 h 1164395"/>
              <a:gd name="connsiteX8" fmla="*/ 27552 w 825271"/>
              <a:gd name="connsiteY8" fmla="*/ 378780 h 1164395"/>
              <a:gd name="connsiteX9" fmla="*/ 6121 w 825271"/>
              <a:gd name="connsiteY9" fmla="*/ 445455 h 1164395"/>
              <a:gd name="connsiteX10" fmla="*/ 1358 w 825271"/>
              <a:gd name="connsiteY10" fmla="*/ 514511 h 1164395"/>
              <a:gd name="connsiteX11" fmla="*/ 3739 w 825271"/>
              <a:gd name="connsiteY11" fmla="*/ 554992 h 1164395"/>
              <a:gd name="connsiteX12" fmla="*/ 51365 w 825271"/>
              <a:gd name="connsiteY12" fmla="*/ 595474 h 1164395"/>
              <a:gd name="connsiteX13" fmla="*/ 56127 w 825271"/>
              <a:gd name="connsiteY13" fmla="*/ 657386 h 1164395"/>
              <a:gd name="connsiteX14" fmla="*/ 70414 w 825271"/>
              <a:gd name="connsiteY14" fmla="*/ 685961 h 1164395"/>
              <a:gd name="connsiteX15" fmla="*/ 151377 w 825271"/>
              <a:gd name="connsiteY15" fmla="*/ 724061 h 1164395"/>
              <a:gd name="connsiteX16" fmla="*/ 191858 w 825271"/>
              <a:gd name="connsiteY16" fmla="*/ 764542 h 1164395"/>
              <a:gd name="connsiteX17" fmla="*/ 215671 w 825271"/>
              <a:gd name="connsiteY17" fmla="*/ 828836 h 1164395"/>
              <a:gd name="connsiteX18" fmla="*/ 253771 w 825271"/>
              <a:gd name="connsiteY18" fmla="*/ 893131 h 1164395"/>
              <a:gd name="connsiteX19" fmla="*/ 277583 w 825271"/>
              <a:gd name="connsiteY19" fmla="*/ 952661 h 1164395"/>
              <a:gd name="connsiteX20" fmla="*/ 313302 w 825271"/>
              <a:gd name="connsiteY20" fmla="*/ 985999 h 1164395"/>
              <a:gd name="connsiteX21" fmla="*/ 294253 w 825271"/>
              <a:gd name="connsiteY21" fmla="*/ 1021717 h 1164395"/>
              <a:gd name="connsiteX22" fmla="*/ 341877 w 825271"/>
              <a:gd name="connsiteY22" fmla="*/ 1036005 h 1164395"/>
              <a:gd name="connsiteX23" fmla="*/ 363308 w 825271"/>
              <a:gd name="connsiteY23" fmla="*/ 1019336 h 1164395"/>
              <a:gd name="connsiteX24" fmla="*/ 379977 w 825271"/>
              <a:gd name="connsiteY24" fmla="*/ 1028861 h 1164395"/>
              <a:gd name="connsiteX25" fmla="*/ 379977 w 825271"/>
              <a:gd name="connsiteY25" fmla="*/ 1059817 h 1164395"/>
              <a:gd name="connsiteX26" fmla="*/ 356164 w 825271"/>
              <a:gd name="connsiteY26" fmla="*/ 1076486 h 1164395"/>
              <a:gd name="connsiteX27" fmla="*/ 337114 w 825271"/>
              <a:gd name="connsiteY27" fmla="*/ 1095536 h 1164395"/>
              <a:gd name="connsiteX28" fmla="*/ 341877 w 825271"/>
              <a:gd name="connsiteY28" fmla="*/ 1116967 h 1164395"/>
              <a:gd name="connsiteX29" fmla="*/ 399028 w 825271"/>
              <a:gd name="connsiteY29" fmla="*/ 1162212 h 1164395"/>
              <a:gd name="connsiteX30" fmla="*/ 434746 w 825271"/>
              <a:gd name="connsiteY30" fmla="*/ 1152686 h 1164395"/>
              <a:gd name="connsiteX31" fmla="*/ 472846 w 825271"/>
              <a:gd name="connsiteY31" fmla="*/ 1136017 h 1164395"/>
              <a:gd name="connsiteX32" fmla="*/ 508565 w 825271"/>
              <a:gd name="connsiteY32" fmla="*/ 1116967 h 1164395"/>
              <a:gd name="connsiteX33" fmla="*/ 591908 w 825271"/>
              <a:gd name="connsiteY33" fmla="*/ 1119349 h 1164395"/>
              <a:gd name="connsiteX34" fmla="*/ 634770 w 825271"/>
              <a:gd name="connsiteY34" fmla="*/ 1100299 h 1164395"/>
              <a:gd name="connsiteX35" fmla="*/ 608577 w 825271"/>
              <a:gd name="connsiteY35" fmla="*/ 1078867 h 1164395"/>
              <a:gd name="connsiteX36" fmla="*/ 599052 w 825271"/>
              <a:gd name="connsiteY36" fmla="*/ 1026480 h 1164395"/>
              <a:gd name="connsiteX37" fmla="*/ 618102 w 825271"/>
              <a:gd name="connsiteY37" fmla="*/ 988380 h 1164395"/>
              <a:gd name="connsiteX38" fmla="*/ 606196 w 825271"/>
              <a:gd name="connsiteY38" fmla="*/ 933611 h 1164395"/>
              <a:gd name="connsiteX39" fmla="*/ 618101 w 825271"/>
              <a:gd name="connsiteY39" fmla="*/ 852648 h 1164395"/>
              <a:gd name="connsiteX40" fmla="*/ 653821 w 825271"/>
              <a:gd name="connsiteY40" fmla="*/ 814549 h 1164395"/>
              <a:gd name="connsiteX41" fmla="*/ 672871 w 825271"/>
              <a:gd name="connsiteY41" fmla="*/ 809786 h 1164395"/>
              <a:gd name="connsiteX42" fmla="*/ 680014 w 825271"/>
              <a:gd name="connsiteY42" fmla="*/ 807405 h 1164395"/>
              <a:gd name="connsiteX43" fmla="*/ 680014 w 825271"/>
              <a:gd name="connsiteY43" fmla="*/ 709774 h 1164395"/>
              <a:gd name="connsiteX44" fmla="*/ 663346 w 825271"/>
              <a:gd name="connsiteY44" fmla="*/ 697867 h 1164395"/>
              <a:gd name="connsiteX45" fmla="*/ 665727 w 825271"/>
              <a:gd name="connsiteY45" fmla="*/ 685961 h 1164395"/>
              <a:gd name="connsiteX46" fmla="*/ 682396 w 825271"/>
              <a:gd name="connsiteY46" fmla="*/ 688342 h 1164395"/>
              <a:gd name="connsiteX47" fmla="*/ 706208 w 825271"/>
              <a:gd name="connsiteY47" fmla="*/ 685961 h 1164395"/>
              <a:gd name="connsiteX48" fmla="*/ 713352 w 825271"/>
              <a:gd name="connsiteY48" fmla="*/ 678817 h 1164395"/>
              <a:gd name="connsiteX49" fmla="*/ 718114 w 825271"/>
              <a:gd name="connsiteY49" fmla="*/ 671674 h 1164395"/>
              <a:gd name="connsiteX50" fmla="*/ 737164 w 825271"/>
              <a:gd name="connsiteY50" fmla="*/ 662149 h 1164395"/>
              <a:gd name="connsiteX51" fmla="*/ 763358 w 825271"/>
              <a:gd name="connsiteY51" fmla="*/ 640717 h 1164395"/>
              <a:gd name="connsiteX52" fmla="*/ 782408 w 825271"/>
              <a:gd name="connsiteY52" fmla="*/ 635955 h 1164395"/>
              <a:gd name="connsiteX53" fmla="*/ 791933 w 825271"/>
              <a:gd name="connsiteY53" fmla="*/ 631192 h 1164395"/>
              <a:gd name="connsiteX54" fmla="*/ 808602 w 825271"/>
              <a:gd name="connsiteY54" fmla="*/ 626430 h 1164395"/>
              <a:gd name="connsiteX55" fmla="*/ 813364 w 825271"/>
              <a:gd name="connsiteY55" fmla="*/ 619286 h 1164395"/>
              <a:gd name="connsiteX56" fmla="*/ 820508 w 825271"/>
              <a:gd name="connsiteY56" fmla="*/ 612142 h 1164395"/>
              <a:gd name="connsiteX57" fmla="*/ 825271 w 825271"/>
              <a:gd name="connsiteY57" fmla="*/ 602617 h 1164395"/>
              <a:gd name="connsiteX58" fmla="*/ 820508 w 825271"/>
              <a:gd name="connsiteY58" fmla="*/ 593092 h 1164395"/>
              <a:gd name="connsiteX59" fmla="*/ 810983 w 825271"/>
              <a:gd name="connsiteY59" fmla="*/ 590711 h 1164395"/>
              <a:gd name="connsiteX60" fmla="*/ 799077 w 825271"/>
              <a:gd name="connsiteY60" fmla="*/ 588330 h 1164395"/>
              <a:gd name="connsiteX61" fmla="*/ 796696 w 825271"/>
              <a:gd name="connsiteY61" fmla="*/ 581186 h 1164395"/>
              <a:gd name="connsiteX62" fmla="*/ 791933 w 825271"/>
              <a:gd name="connsiteY62" fmla="*/ 574042 h 1164395"/>
              <a:gd name="connsiteX63" fmla="*/ 789552 w 825271"/>
              <a:gd name="connsiteY63" fmla="*/ 562136 h 1164395"/>
              <a:gd name="connsiteX64" fmla="*/ 787171 w 825271"/>
              <a:gd name="connsiteY64" fmla="*/ 554992 h 1164395"/>
              <a:gd name="connsiteX65" fmla="*/ 794314 w 825271"/>
              <a:gd name="connsiteY65" fmla="*/ 547849 h 1164395"/>
              <a:gd name="connsiteX66" fmla="*/ 780027 w 825271"/>
              <a:gd name="connsiteY66" fmla="*/ 538324 h 1164395"/>
              <a:gd name="connsiteX67" fmla="*/ 770502 w 825271"/>
              <a:gd name="connsiteY67" fmla="*/ 524036 h 1164395"/>
              <a:gd name="connsiteX68" fmla="*/ 765739 w 825271"/>
              <a:gd name="connsiteY68" fmla="*/ 504986 h 1164395"/>
              <a:gd name="connsiteX69" fmla="*/ 763358 w 825271"/>
              <a:gd name="connsiteY69" fmla="*/ 495461 h 1164395"/>
              <a:gd name="connsiteX70" fmla="*/ 758596 w 825271"/>
              <a:gd name="connsiteY70" fmla="*/ 481174 h 1164395"/>
              <a:gd name="connsiteX71" fmla="*/ 732402 w 825271"/>
              <a:gd name="connsiteY71" fmla="*/ 469267 h 1164395"/>
              <a:gd name="connsiteX72" fmla="*/ 718114 w 825271"/>
              <a:gd name="connsiteY72" fmla="*/ 464505 h 1164395"/>
              <a:gd name="connsiteX73" fmla="*/ 710971 w 825271"/>
              <a:gd name="connsiteY73" fmla="*/ 459742 h 1164395"/>
              <a:gd name="connsiteX74" fmla="*/ 684777 w 825271"/>
              <a:gd name="connsiteY74" fmla="*/ 450217 h 1164395"/>
              <a:gd name="connsiteX75" fmla="*/ 670489 w 825271"/>
              <a:gd name="connsiteY75" fmla="*/ 435930 h 1164395"/>
              <a:gd name="connsiteX76" fmla="*/ 663346 w 825271"/>
              <a:gd name="connsiteY76" fmla="*/ 428786 h 1164395"/>
              <a:gd name="connsiteX77" fmla="*/ 658583 w 825271"/>
              <a:gd name="connsiteY77" fmla="*/ 407355 h 1164395"/>
              <a:gd name="connsiteX78" fmla="*/ 656202 w 825271"/>
              <a:gd name="connsiteY78" fmla="*/ 397830 h 1164395"/>
              <a:gd name="connsiteX79" fmla="*/ 651439 w 825271"/>
              <a:gd name="connsiteY79" fmla="*/ 362111 h 1164395"/>
              <a:gd name="connsiteX80" fmla="*/ 637152 w 825271"/>
              <a:gd name="connsiteY80" fmla="*/ 333536 h 1164395"/>
              <a:gd name="connsiteX81" fmla="*/ 632389 w 825271"/>
              <a:gd name="connsiteY81" fmla="*/ 324011 h 1164395"/>
              <a:gd name="connsiteX82" fmla="*/ 627627 w 825271"/>
              <a:gd name="connsiteY82" fmla="*/ 312105 h 1164395"/>
              <a:gd name="connsiteX83" fmla="*/ 618102 w 825271"/>
              <a:gd name="connsiteY83" fmla="*/ 300199 h 1164395"/>
              <a:gd name="connsiteX84" fmla="*/ 615721 w 825271"/>
              <a:gd name="connsiteY84" fmla="*/ 293055 h 1164395"/>
              <a:gd name="connsiteX85" fmla="*/ 603814 w 825271"/>
              <a:gd name="connsiteY85" fmla="*/ 276386 h 1164395"/>
              <a:gd name="connsiteX86" fmla="*/ 589527 w 825271"/>
              <a:gd name="connsiteY86" fmla="*/ 254955 h 1164395"/>
              <a:gd name="connsiteX87" fmla="*/ 565714 w 825271"/>
              <a:gd name="connsiteY87" fmla="*/ 243049 h 1164395"/>
              <a:gd name="connsiteX88" fmla="*/ 546664 w 825271"/>
              <a:gd name="connsiteY88" fmla="*/ 233524 h 1164395"/>
              <a:gd name="connsiteX89" fmla="*/ 532377 w 825271"/>
              <a:gd name="connsiteY89" fmla="*/ 216855 h 1164395"/>
              <a:gd name="connsiteX90" fmla="*/ 522852 w 825271"/>
              <a:gd name="connsiteY90" fmla="*/ 195424 h 1164395"/>
              <a:gd name="connsiteX91" fmla="*/ 520471 w 825271"/>
              <a:gd name="connsiteY91" fmla="*/ 185899 h 1164395"/>
              <a:gd name="connsiteX92" fmla="*/ 513327 w 825271"/>
              <a:gd name="connsiteY92" fmla="*/ 173992 h 1164395"/>
              <a:gd name="connsiteX93" fmla="*/ 508564 w 825271"/>
              <a:gd name="connsiteY93" fmla="*/ 164467 h 1164395"/>
              <a:gd name="connsiteX94" fmla="*/ 506183 w 825271"/>
              <a:gd name="connsiteY94" fmla="*/ 157324 h 1164395"/>
              <a:gd name="connsiteX95" fmla="*/ 496658 w 825271"/>
              <a:gd name="connsiteY95" fmla="*/ 150180 h 1164395"/>
              <a:gd name="connsiteX96" fmla="*/ 475227 w 825271"/>
              <a:gd name="connsiteY96" fmla="*/ 138274 h 1164395"/>
              <a:gd name="connsiteX97" fmla="*/ 468083 w 825271"/>
              <a:gd name="connsiteY97" fmla="*/ 135892 h 1164395"/>
              <a:gd name="connsiteX98" fmla="*/ 451414 w 825271"/>
              <a:gd name="connsiteY98" fmla="*/ 133511 h 1164395"/>
              <a:gd name="connsiteX99" fmla="*/ 444271 w 825271"/>
              <a:gd name="connsiteY99" fmla="*/ 131130 h 1164395"/>
              <a:gd name="connsiteX100" fmla="*/ 437127 w 825271"/>
              <a:gd name="connsiteY100" fmla="*/ 123986 h 1164395"/>
              <a:gd name="connsiteX101" fmla="*/ 429983 w 825271"/>
              <a:gd name="connsiteY101" fmla="*/ 119224 h 1164395"/>
              <a:gd name="connsiteX102" fmla="*/ 427602 w 825271"/>
              <a:gd name="connsiteY102" fmla="*/ 112080 h 1164395"/>
              <a:gd name="connsiteX103" fmla="*/ 408552 w 825271"/>
              <a:gd name="connsiteY103" fmla="*/ 88267 h 1164395"/>
              <a:gd name="connsiteX104" fmla="*/ 403789 w 825271"/>
              <a:gd name="connsiteY104" fmla="*/ 81124 h 1164395"/>
              <a:gd name="connsiteX105" fmla="*/ 394264 w 825271"/>
              <a:gd name="connsiteY105" fmla="*/ 71599 h 1164395"/>
              <a:gd name="connsiteX106" fmla="*/ 389502 w 825271"/>
              <a:gd name="connsiteY106" fmla="*/ 64455 h 1164395"/>
              <a:gd name="connsiteX107" fmla="*/ 375214 w 825271"/>
              <a:gd name="connsiteY107" fmla="*/ 62074 h 1164395"/>
              <a:gd name="connsiteX108" fmla="*/ 349021 w 825271"/>
              <a:gd name="connsiteY108" fmla="*/ 57311 h 1164395"/>
              <a:gd name="connsiteX109" fmla="*/ 284727 w 825271"/>
              <a:gd name="connsiteY109" fmla="*/ 52549 h 1164395"/>
              <a:gd name="connsiteX110" fmla="*/ 282346 w 825271"/>
              <a:gd name="connsiteY110" fmla="*/ 43024 h 1164395"/>
              <a:gd name="connsiteX111" fmla="*/ 279964 w 825271"/>
              <a:gd name="connsiteY111" fmla="*/ 14449 h 1164395"/>
              <a:gd name="connsiteX112" fmla="*/ 272821 w 825271"/>
              <a:gd name="connsiteY112" fmla="*/ 12067 h 1164395"/>
              <a:gd name="connsiteX113" fmla="*/ 246627 w 825271"/>
              <a:gd name="connsiteY113" fmla="*/ 16830 h 1164395"/>
              <a:gd name="connsiteX114" fmla="*/ 234721 w 825271"/>
              <a:gd name="connsiteY114" fmla="*/ 23974 h 1164395"/>
              <a:gd name="connsiteX115" fmla="*/ 196621 w 825271"/>
              <a:gd name="connsiteY115" fmla="*/ 19211 h 1164395"/>
              <a:gd name="connsiteX116" fmla="*/ 189477 w 825271"/>
              <a:gd name="connsiteY116" fmla="*/ 14449 h 1164395"/>
              <a:gd name="connsiteX117" fmla="*/ 177571 w 825271"/>
              <a:gd name="connsiteY117" fmla="*/ 12067 h 1164395"/>
              <a:gd name="connsiteX118" fmla="*/ 170427 w 825271"/>
              <a:gd name="connsiteY118" fmla="*/ 9686 h 1164395"/>
              <a:gd name="connsiteX119" fmla="*/ 153758 w 825271"/>
              <a:gd name="connsiteY119" fmla="*/ 4924 h 1164395"/>
              <a:gd name="connsiteX120" fmla="*/ 156139 w 825271"/>
              <a:gd name="connsiteY120" fmla="*/ 161 h 1164395"/>
              <a:gd name="connsiteX0" fmla="*/ 156139 w 825271"/>
              <a:gd name="connsiteY0" fmla="*/ 161 h 1164395"/>
              <a:gd name="connsiteX1" fmla="*/ 148996 w 825271"/>
              <a:gd name="connsiteY1" fmla="*/ 12067 h 1164395"/>
              <a:gd name="connsiteX2" fmla="*/ 144233 w 825271"/>
              <a:gd name="connsiteY2" fmla="*/ 19211 h 1164395"/>
              <a:gd name="connsiteX3" fmla="*/ 153758 w 825271"/>
              <a:gd name="connsiteY3" fmla="*/ 112080 h 1164395"/>
              <a:gd name="connsiteX4" fmla="*/ 134708 w 825271"/>
              <a:gd name="connsiteY4" fmla="*/ 159705 h 1164395"/>
              <a:gd name="connsiteX5" fmla="*/ 113277 w 825271"/>
              <a:gd name="connsiteY5" fmla="*/ 207330 h 1164395"/>
              <a:gd name="connsiteX6" fmla="*/ 63270 w 825271"/>
              <a:gd name="connsiteY6" fmla="*/ 254955 h 1164395"/>
              <a:gd name="connsiteX7" fmla="*/ 32314 w 825271"/>
              <a:gd name="connsiteY7" fmla="*/ 335917 h 1164395"/>
              <a:gd name="connsiteX8" fmla="*/ 27552 w 825271"/>
              <a:gd name="connsiteY8" fmla="*/ 378780 h 1164395"/>
              <a:gd name="connsiteX9" fmla="*/ 6121 w 825271"/>
              <a:gd name="connsiteY9" fmla="*/ 445455 h 1164395"/>
              <a:gd name="connsiteX10" fmla="*/ 1358 w 825271"/>
              <a:gd name="connsiteY10" fmla="*/ 514511 h 1164395"/>
              <a:gd name="connsiteX11" fmla="*/ 3739 w 825271"/>
              <a:gd name="connsiteY11" fmla="*/ 554992 h 1164395"/>
              <a:gd name="connsiteX12" fmla="*/ 51365 w 825271"/>
              <a:gd name="connsiteY12" fmla="*/ 595474 h 1164395"/>
              <a:gd name="connsiteX13" fmla="*/ 56127 w 825271"/>
              <a:gd name="connsiteY13" fmla="*/ 657386 h 1164395"/>
              <a:gd name="connsiteX14" fmla="*/ 70414 w 825271"/>
              <a:gd name="connsiteY14" fmla="*/ 685961 h 1164395"/>
              <a:gd name="connsiteX15" fmla="*/ 151377 w 825271"/>
              <a:gd name="connsiteY15" fmla="*/ 724061 h 1164395"/>
              <a:gd name="connsiteX16" fmla="*/ 191858 w 825271"/>
              <a:gd name="connsiteY16" fmla="*/ 764542 h 1164395"/>
              <a:gd name="connsiteX17" fmla="*/ 215671 w 825271"/>
              <a:gd name="connsiteY17" fmla="*/ 828836 h 1164395"/>
              <a:gd name="connsiteX18" fmla="*/ 253771 w 825271"/>
              <a:gd name="connsiteY18" fmla="*/ 893131 h 1164395"/>
              <a:gd name="connsiteX19" fmla="*/ 277583 w 825271"/>
              <a:gd name="connsiteY19" fmla="*/ 952661 h 1164395"/>
              <a:gd name="connsiteX20" fmla="*/ 313302 w 825271"/>
              <a:gd name="connsiteY20" fmla="*/ 985999 h 1164395"/>
              <a:gd name="connsiteX21" fmla="*/ 294253 w 825271"/>
              <a:gd name="connsiteY21" fmla="*/ 1021717 h 1164395"/>
              <a:gd name="connsiteX22" fmla="*/ 341877 w 825271"/>
              <a:gd name="connsiteY22" fmla="*/ 1036005 h 1164395"/>
              <a:gd name="connsiteX23" fmla="*/ 363308 w 825271"/>
              <a:gd name="connsiteY23" fmla="*/ 1019336 h 1164395"/>
              <a:gd name="connsiteX24" fmla="*/ 379977 w 825271"/>
              <a:gd name="connsiteY24" fmla="*/ 1028861 h 1164395"/>
              <a:gd name="connsiteX25" fmla="*/ 379977 w 825271"/>
              <a:gd name="connsiteY25" fmla="*/ 1059817 h 1164395"/>
              <a:gd name="connsiteX26" fmla="*/ 356164 w 825271"/>
              <a:gd name="connsiteY26" fmla="*/ 1076486 h 1164395"/>
              <a:gd name="connsiteX27" fmla="*/ 337114 w 825271"/>
              <a:gd name="connsiteY27" fmla="*/ 1095536 h 1164395"/>
              <a:gd name="connsiteX28" fmla="*/ 341877 w 825271"/>
              <a:gd name="connsiteY28" fmla="*/ 1116967 h 1164395"/>
              <a:gd name="connsiteX29" fmla="*/ 399028 w 825271"/>
              <a:gd name="connsiteY29" fmla="*/ 1162212 h 1164395"/>
              <a:gd name="connsiteX30" fmla="*/ 434746 w 825271"/>
              <a:gd name="connsiteY30" fmla="*/ 1152686 h 1164395"/>
              <a:gd name="connsiteX31" fmla="*/ 472846 w 825271"/>
              <a:gd name="connsiteY31" fmla="*/ 1136017 h 1164395"/>
              <a:gd name="connsiteX32" fmla="*/ 508565 w 825271"/>
              <a:gd name="connsiteY32" fmla="*/ 1116967 h 1164395"/>
              <a:gd name="connsiteX33" fmla="*/ 591908 w 825271"/>
              <a:gd name="connsiteY33" fmla="*/ 1119349 h 1164395"/>
              <a:gd name="connsiteX34" fmla="*/ 634770 w 825271"/>
              <a:gd name="connsiteY34" fmla="*/ 1100299 h 1164395"/>
              <a:gd name="connsiteX35" fmla="*/ 608577 w 825271"/>
              <a:gd name="connsiteY35" fmla="*/ 1078867 h 1164395"/>
              <a:gd name="connsiteX36" fmla="*/ 599052 w 825271"/>
              <a:gd name="connsiteY36" fmla="*/ 1026480 h 1164395"/>
              <a:gd name="connsiteX37" fmla="*/ 618102 w 825271"/>
              <a:gd name="connsiteY37" fmla="*/ 988380 h 1164395"/>
              <a:gd name="connsiteX38" fmla="*/ 606196 w 825271"/>
              <a:gd name="connsiteY38" fmla="*/ 933611 h 1164395"/>
              <a:gd name="connsiteX39" fmla="*/ 618101 w 825271"/>
              <a:gd name="connsiteY39" fmla="*/ 852648 h 1164395"/>
              <a:gd name="connsiteX40" fmla="*/ 653821 w 825271"/>
              <a:gd name="connsiteY40" fmla="*/ 814549 h 1164395"/>
              <a:gd name="connsiteX41" fmla="*/ 672871 w 825271"/>
              <a:gd name="connsiteY41" fmla="*/ 809786 h 1164395"/>
              <a:gd name="connsiteX42" fmla="*/ 680014 w 825271"/>
              <a:gd name="connsiteY42" fmla="*/ 807405 h 1164395"/>
              <a:gd name="connsiteX43" fmla="*/ 680014 w 825271"/>
              <a:gd name="connsiteY43" fmla="*/ 709774 h 1164395"/>
              <a:gd name="connsiteX44" fmla="*/ 663346 w 825271"/>
              <a:gd name="connsiteY44" fmla="*/ 697867 h 1164395"/>
              <a:gd name="connsiteX45" fmla="*/ 665727 w 825271"/>
              <a:gd name="connsiteY45" fmla="*/ 685961 h 1164395"/>
              <a:gd name="connsiteX46" fmla="*/ 682396 w 825271"/>
              <a:gd name="connsiteY46" fmla="*/ 688342 h 1164395"/>
              <a:gd name="connsiteX47" fmla="*/ 706208 w 825271"/>
              <a:gd name="connsiteY47" fmla="*/ 685961 h 1164395"/>
              <a:gd name="connsiteX48" fmla="*/ 713352 w 825271"/>
              <a:gd name="connsiteY48" fmla="*/ 678817 h 1164395"/>
              <a:gd name="connsiteX49" fmla="*/ 718114 w 825271"/>
              <a:gd name="connsiteY49" fmla="*/ 671674 h 1164395"/>
              <a:gd name="connsiteX50" fmla="*/ 737164 w 825271"/>
              <a:gd name="connsiteY50" fmla="*/ 662149 h 1164395"/>
              <a:gd name="connsiteX51" fmla="*/ 763358 w 825271"/>
              <a:gd name="connsiteY51" fmla="*/ 640717 h 1164395"/>
              <a:gd name="connsiteX52" fmla="*/ 782408 w 825271"/>
              <a:gd name="connsiteY52" fmla="*/ 635955 h 1164395"/>
              <a:gd name="connsiteX53" fmla="*/ 791933 w 825271"/>
              <a:gd name="connsiteY53" fmla="*/ 631192 h 1164395"/>
              <a:gd name="connsiteX54" fmla="*/ 808602 w 825271"/>
              <a:gd name="connsiteY54" fmla="*/ 626430 h 1164395"/>
              <a:gd name="connsiteX55" fmla="*/ 813364 w 825271"/>
              <a:gd name="connsiteY55" fmla="*/ 619286 h 1164395"/>
              <a:gd name="connsiteX56" fmla="*/ 820508 w 825271"/>
              <a:gd name="connsiteY56" fmla="*/ 612142 h 1164395"/>
              <a:gd name="connsiteX57" fmla="*/ 825271 w 825271"/>
              <a:gd name="connsiteY57" fmla="*/ 602617 h 1164395"/>
              <a:gd name="connsiteX58" fmla="*/ 820508 w 825271"/>
              <a:gd name="connsiteY58" fmla="*/ 593092 h 1164395"/>
              <a:gd name="connsiteX59" fmla="*/ 810983 w 825271"/>
              <a:gd name="connsiteY59" fmla="*/ 590711 h 1164395"/>
              <a:gd name="connsiteX60" fmla="*/ 799077 w 825271"/>
              <a:gd name="connsiteY60" fmla="*/ 588330 h 1164395"/>
              <a:gd name="connsiteX61" fmla="*/ 796696 w 825271"/>
              <a:gd name="connsiteY61" fmla="*/ 581186 h 1164395"/>
              <a:gd name="connsiteX62" fmla="*/ 791933 w 825271"/>
              <a:gd name="connsiteY62" fmla="*/ 574042 h 1164395"/>
              <a:gd name="connsiteX63" fmla="*/ 789552 w 825271"/>
              <a:gd name="connsiteY63" fmla="*/ 562136 h 1164395"/>
              <a:gd name="connsiteX64" fmla="*/ 787171 w 825271"/>
              <a:gd name="connsiteY64" fmla="*/ 554992 h 1164395"/>
              <a:gd name="connsiteX65" fmla="*/ 794314 w 825271"/>
              <a:gd name="connsiteY65" fmla="*/ 547849 h 1164395"/>
              <a:gd name="connsiteX66" fmla="*/ 780027 w 825271"/>
              <a:gd name="connsiteY66" fmla="*/ 538324 h 1164395"/>
              <a:gd name="connsiteX67" fmla="*/ 770502 w 825271"/>
              <a:gd name="connsiteY67" fmla="*/ 524036 h 1164395"/>
              <a:gd name="connsiteX68" fmla="*/ 765739 w 825271"/>
              <a:gd name="connsiteY68" fmla="*/ 504986 h 1164395"/>
              <a:gd name="connsiteX69" fmla="*/ 763358 w 825271"/>
              <a:gd name="connsiteY69" fmla="*/ 495461 h 1164395"/>
              <a:gd name="connsiteX70" fmla="*/ 758596 w 825271"/>
              <a:gd name="connsiteY70" fmla="*/ 481174 h 1164395"/>
              <a:gd name="connsiteX71" fmla="*/ 732402 w 825271"/>
              <a:gd name="connsiteY71" fmla="*/ 469267 h 1164395"/>
              <a:gd name="connsiteX72" fmla="*/ 718114 w 825271"/>
              <a:gd name="connsiteY72" fmla="*/ 464505 h 1164395"/>
              <a:gd name="connsiteX73" fmla="*/ 710971 w 825271"/>
              <a:gd name="connsiteY73" fmla="*/ 459742 h 1164395"/>
              <a:gd name="connsiteX74" fmla="*/ 684777 w 825271"/>
              <a:gd name="connsiteY74" fmla="*/ 450217 h 1164395"/>
              <a:gd name="connsiteX75" fmla="*/ 670489 w 825271"/>
              <a:gd name="connsiteY75" fmla="*/ 435930 h 1164395"/>
              <a:gd name="connsiteX76" fmla="*/ 663346 w 825271"/>
              <a:gd name="connsiteY76" fmla="*/ 428786 h 1164395"/>
              <a:gd name="connsiteX77" fmla="*/ 658583 w 825271"/>
              <a:gd name="connsiteY77" fmla="*/ 407355 h 1164395"/>
              <a:gd name="connsiteX78" fmla="*/ 656202 w 825271"/>
              <a:gd name="connsiteY78" fmla="*/ 397830 h 1164395"/>
              <a:gd name="connsiteX79" fmla="*/ 651439 w 825271"/>
              <a:gd name="connsiteY79" fmla="*/ 362111 h 1164395"/>
              <a:gd name="connsiteX80" fmla="*/ 637152 w 825271"/>
              <a:gd name="connsiteY80" fmla="*/ 333536 h 1164395"/>
              <a:gd name="connsiteX81" fmla="*/ 632389 w 825271"/>
              <a:gd name="connsiteY81" fmla="*/ 324011 h 1164395"/>
              <a:gd name="connsiteX82" fmla="*/ 627627 w 825271"/>
              <a:gd name="connsiteY82" fmla="*/ 312105 h 1164395"/>
              <a:gd name="connsiteX83" fmla="*/ 618102 w 825271"/>
              <a:gd name="connsiteY83" fmla="*/ 300199 h 1164395"/>
              <a:gd name="connsiteX84" fmla="*/ 615721 w 825271"/>
              <a:gd name="connsiteY84" fmla="*/ 293055 h 1164395"/>
              <a:gd name="connsiteX85" fmla="*/ 603814 w 825271"/>
              <a:gd name="connsiteY85" fmla="*/ 276386 h 1164395"/>
              <a:gd name="connsiteX86" fmla="*/ 589527 w 825271"/>
              <a:gd name="connsiteY86" fmla="*/ 254955 h 1164395"/>
              <a:gd name="connsiteX87" fmla="*/ 565714 w 825271"/>
              <a:gd name="connsiteY87" fmla="*/ 243049 h 1164395"/>
              <a:gd name="connsiteX88" fmla="*/ 546664 w 825271"/>
              <a:gd name="connsiteY88" fmla="*/ 233524 h 1164395"/>
              <a:gd name="connsiteX89" fmla="*/ 532377 w 825271"/>
              <a:gd name="connsiteY89" fmla="*/ 216855 h 1164395"/>
              <a:gd name="connsiteX90" fmla="*/ 522852 w 825271"/>
              <a:gd name="connsiteY90" fmla="*/ 195424 h 1164395"/>
              <a:gd name="connsiteX91" fmla="*/ 520471 w 825271"/>
              <a:gd name="connsiteY91" fmla="*/ 185899 h 1164395"/>
              <a:gd name="connsiteX92" fmla="*/ 513327 w 825271"/>
              <a:gd name="connsiteY92" fmla="*/ 173992 h 1164395"/>
              <a:gd name="connsiteX93" fmla="*/ 508564 w 825271"/>
              <a:gd name="connsiteY93" fmla="*/ 164467 h 1164395"/>
              <a:gd name="connsiteX94" fmla="*/ 506183 w 825271"/>
              <a:gd name="connsiteY94" fmla="*/ 157324 h 1164395"/>
              <a:gd name="connsiteX95" fmla="*/ 496658 w 825271"/>
              <a:gd name="connsiteY95" fmla="*/ 150180 h 1164395"/>
              <a:gd name="connsiteX96" fmla="*/ 475227 w 825271"/>
              <a:gd name="connsiteY96" fmla="*/ 138274 h 1164395"/>
              <a:gd name="connsiteX97" fmla="*/ 468083 w 825271"/>
              <a:gd name="connsiteY97" fmla="*/ 135892 h 1164395"/>
              <a:gd name="connsiteX98" fmla="*/ 451414 w 825271"/>
              <a:gd name="connsiteY98" fmla="*/ 133511 h 1164395"/>
              <a:gd name="connsiteX99" fmla="*/ 444271 w 825271"/>
              <a:gd name="connsiteY99" fmla="*/ 131130 h 1164395"/>
              <a:gd name="connsiteX100" fmla="*/ 437127 w 825271"/>
              <a:gd name="connsiteY100" fmla="*/ 123986 h 1164395"/>
              <a:gd name="connsiteX101" fmla="*/ 429983 w 825271"/>
              <a:gd name="connsiteY101" fmla="*/ 119224 h 1164395"/>
              <a:gd name="connsiteX102" fmla="*/ 427602 w 825271"/>
              <a:gd name="connsiteY102" fmla="*/ 112080 h 1164395"/>
              <a:gd name="connsiteX103" fmla="*/ 408552 w 825271"/>
              <a:gd name="connsiteY103" fmla="*/ 88267 h 1164395"/>
              <a:gd name="connsiteX104" fmla="*/ 403789 w 825271"/>
              <a:gd name="connsiteY104" fmla="*/ 81124 h 1164395"/>
              <a:gd name="connsiteX105" fmla="*/ 394264 w 825271"/>
              <a:gd name="connsiteY105" fmla="*/ 71599 h 1164395"/>
              <a:gd name="connsiteX106" fmla="*/ 389502 w 825271"/>
              <a:gd name="connsiteY106" fmla="*/ 64455 h 1164395"/>
              <a:gd name="connsiteX107" fmla="*/ 375214 w 825271"/>
              <a:gd name="connsiteY107" fmla="*/ 62074 h 1164395"/>
              <a:gd name="connsiteX108" fmla="*/ 349021 w 825271"/>
              <a:gd name="connsiteY108" fmla="*/ 57311 h 1164395"/>
              <a:gd name="connsiteX109" fmla="*/ 284727 w 825271"/>
              <a:gd name="connsiteY109" fmla="*/ 52549 h 1164395"/>
              <a:gd name="connsiteX110" fmla="*/ 282346 w 825271"/>
              <a:gd name="connsiteY110" fmla="*/ 43024 h 1164395"/>
              <a:gd name="connsiteX111" fmla="*/ 279964 w 825271"/>
              <a:gd name="connsiteY111" fmla="*/ 14449 h 1164395"/>
              <a:gd name="connsiteX112" fmla="*/ 272821 w 825271"/>
              <a:gd name="connsiteY112" fmla="*/ 12067 h 1164395"/>
              <a:gd name="connsiteX113" fmla="*/ 246627 w 825271"/>
              <a:gd name="connsiteY113" fmla="*/ 16830 h 1164395"/>
              <a:gd name="connsiteX114" fmla="*/ 234721 w 825271"/>
              <a:gd name="connsiteY114" fmla="*/ 23974 h 1164395"/>
              <a:gd name="connsiteX115" fmla="*/ 196621 w 825271"/>
              <a:gd name="connsiteY115" fmla="*/ 19211 h 1164395"/>
              <a:gd name="connsiteX116" fmla="*/ 189477 w 825271"/>
              <a:gd name="connsiteY116" fmla="*/ 14449 h 1164395"/>
              <a:gd name="connsiteX117" fmla="*/ 177571 w 825271"/>
              <a:gd name="connsiteY117" fmla="*/ 12067 h 1164395"/>
              <a:gd name="connsiteX118" fmla="*/ 170427 w 825271"/>
              <a:gd name="connsiteY118" fmla="*/ 9686 h 1164395"/>
              <a:gd name="connsiteX119" fmla="*/ 153758 w 825271"/>
              <a:gd name="connsiteY119" fmla="*/ 4924 h 1164395"/>
              <a:gd name="connsiteX120" fmla="*/ 156139 w 825271"/>
              <a:gd name="connsiteY120" fmla="*/ 161 h 1164395"/>
              <a:gd name="connsiteX0" fmla="*/ 156139 w 825271"/>
              <a:gd name="connsiteY0" fmla="*/ 161 h 1164395"/>
              <a:gd name="connsiteX1" fmla="*/ 148996 w 825271"/>
              <a:gd name="connsiteY1" fmla="*/ 12067 h 1164395"/>
              <a:gd name="connsiteX2" fmla="*/ 144233 w 825271"/>
              <a:gd name="connsiteY2" fmla="*/ 19211 h 1164395"/>
              <a:gd name="connsiteX3" fmla="*/ 153758 w 825271"/>
              <a:gd name="connsiteY3" fmla="*/ 112080 h 1164395"/>
              <a:gd name="connsiteX4" fmla="*/ 134708 w 825271"/>
              <a:gd name="connsiteY4" fmla="*/ 159705 h 1164395"/>
              <a:gd name="connsiteX5" fmla="*/ 113277 w 825271"/>
              <a:gd name="connsiteY5" fmla="*/ 207330 h 1164395"/>
              <a:gd name="connsiteX6" fmla="*/ 63270 w 825271"/>
              <a:gd name="connsiteY6" fmla="*/ 254955 h 1164395"/>
              <a:gd name="connsiteX7" fmla="*/ 32314 w 825271"/>
              <a:gd name="connsiteY7" fmla="*/ 335917 h 1164395"/>
              <a:gd name="connsiteX8" fmla="*/ 27552 w 825271"/>
              <a:gd name="connsiteY8" fmla="*/ 378780 h 1164395"/>
              <a:gd name="connsiteX9" fmla="*/ 6121 w 825271"/>
              <a:gd name="connsiteY9" fmla="*/ 445455 h 1164395"/>
              <a:gd name="connsiteX10" fmla="*/ 1358 w 825271"/>
              <a:gd name="connsiteY10" fmla="*/ 514511 h 1164395"/>
              <a:gd name="connsiteX11" fmla="*/ 3739 w 825271"/>
              <a:gd name="connsiteY11" fmla="*/ 554992 h 1164395"/>
              <a:gd name="connsiteX12" fmla="*/ 51365 w 825271"/>
              <a:gd name="connsiteY12" fmla="*/ 595474 h 1164395"/>
              <a:gd name="connsiteX13" fmla="*/ 56127 w 825271"/>
              <a:gd name="connsiteY13" fmla="*/ 657386 h 1164395"/>
              <a:gd name="connsiteX14" fmla="*/ 70414 w 825271"/>
              <a:gd name="connsiteY14" fmla="*/ 685961 h 1164395"/>
              <a:gd name="connsiteX15" fmla="*/ 151377 w 825271"/>
              <a:gd name="connsiteY15" fmla="*/ 724061 h 1164395"/>
              <a:gd name="connsiteX16" fmla="*/ 191858 w 825271"/>
              <a:gd name="connsiteY16" fmla="*/ 764542 h 1164395"/>
              <a:gd name="connsiteX17" fmla="*/ 215671 w 825271"/>
              <a:gd name="connsiteY17" fmla="*/ 828836 h 1164395"/>
              <a:gd name="connsiteX18" fmla="*/ 253771 w 825271"/>
              <a:gd name="connsiteY18" fmla="*/ 893131 h 1164395"/>
              <a:gd name="connsiteX19" fmla="*/ 277583 w 825271"/>
              <a:gd name="connsiteY19" fmla="*/ 952661 h 1164395"/>
              <a:gd name="connsiteX20" fmla="*/ 313302 w 825271"/>
              <a:gd name="connsiteY20" fmla="*/ 985999 h 1164395"/>
              <a:gd name="connsiteX21" fmla="*/ 294253 w 825271"/>
              <a:gd name="connsiteY21" fmla="*/ 1021717 h 1164395"/>
              <a:gd name="connsiteX22" fmla="*/ 341877 w 825271"/>
              <a:gd name="connsiteY22" fmla="*/ 1036005 h 1164395"/>
              <a:gd name="connsiteX23" fmla="*/ 363308 w 825271"/>
              <a:gd name="connsiteY23" fmla="*/ 1019336 h 1164395"/>
              <a:gd name="connsiteX24" fmla="*/ 379977 w 825271"/>
              <a:gd name="connsiteY24" fmla="*/ 1028861 h 1164395"/>
              <a:gd name="connsiteX25" fmla="*/ 379977 w 825271"/>
              <a:gd name="connsiteY25" fmla="*/ 1059817 h 1164395"/>
              <a:gd name="connsiteX26" fmla="*/ 356164 w 825271"/>
              <a:gd name="connsiteY26" fmla="*/ 1076486 h 1164395"/>
              <a:gd name="connsiteX27" fmla="*/ 337114 w 825271"/>
              <a:gd name="connsiteY27" fmla="*/ 1095536 h 1164395"/>
              <a:gd name="connsiteX28" fmla="*/ 341877 w 825271"/>
              <a:gd name="connsiteY28" fmla="*/ 1116967 h 1164395"/>
              <a:gd name="connsiteX29" fmla="*/ 399028 w 825271"/>
              <a:gd name="connsiteY29" fmla="*/ 1162212 h 1164395"/>
              <a:gd name="connsiteX30" fmla="*/ 434746 w 825271"/>
              <a:gd name="connsiteY30" fmla="*/ 1152686 h 1164395"/>
              <a:gd name="connsiteX31" fmla="*/ 472846 w 825271"/>
              <a:gd name="connsiteY31" fmla="*/ 1136017 h 1164395"/>
              <a:gd name="connsiteX32" fmla="*/ 508565 w 825271"/>
              <a:gd name="connsiteY32" fmla="*/ 1116967 h 1164395"/>
              <a:gd name="connsiteX33" fmla="*/ 591908 w 825271"/>
              <a:gd name="connsiteY33" fmla="*/ 1119349 h 1164395"/>
              <a:gd name="connsiteX34" fmla="*/ 634770 w 825271"/>
              <a:gd name="connsiteY34" fmla="*/ 1100299 h 1164395"/>
              <a:gd name="connsiteX35" fmla="*/ 608577 w 825271"/>
              <a:gd name="connsiteY35" fmla="*/ 1078867 h 1164395"/>
              <a:gd name="connsiteX36" fmla="*/ 599052 w 825271"/>
              <a:gd name="connsiteY36" fmla="*/ 1026480 h 1164395"/>
              <a:gd name="connsiteX37" fmla="*/ 618102 w 825271"/>
              <a:gd name="connsiteY37" fmla="*/ 988380 h 1164395"/>
              <a:gd name="connsiteX38" fmla="*/ 606196 w 825271"/>
              <a:gd name="connsiteY38" fmla="*/ 933611 h 1164395"/>
              <a:gd name="connsiteX39" fmla="*/ 618101 w 825271"/>
              <a:gd name="connsiteY39" fmla="*/ 838360 h 1164395"/>
              <a:gd name="connsiteX40" fmla="*/ 653821 w 825271"/>
              <a:gd name="connsiteY40" fmla="*/ 814549 h 1164395"/>
              <a:gd name="connsiteX41" fmla="*/ 672871 w 825271"/>
              <a:gd name="connsiteY41" fmla="*/ 809786 h 1164395"/>
              <a:gd name="connsiteX42" fmla="*/ 680014 w 825271"/>
              <a:gd name="connsiteY42" fmla="*/ 807405 h 1164395"/>
              <a:gd name="connsiteX43" fmla="*/ 680014 w 825271"/>
              <a:gd name="connsiteY43" fmla="*/ 709774 h 1164395"/>
              <a:gd name="connsiteX44" fmla="*/ 663346 w 825271"/>
              <a:gd name="connsiteY44" fmla="*/ 697867 h 1164395"/>
              <a:gd name="connsiteX45" fmla="*/ 665727 w 825271"/>
              <a:gd name="connsiteY45" fmla="*/ 685961 h 1164395"/>
              <a:gd name="connsiteX46" fmla="*/ 682396 w 825271"/>
              <a:gd name="connsiteY46" fmla="*/ 688342 h 1164395"/>
              <a:gd name="connsiteX47" fmla="*/ 706208 w 825271"/>
              <a:gd name="connsiteY47" fmla="*/ 685961 h 1164395"/>
              <a:gd name="connsiteX48" fmla="*/ 713352 w 825271"/>
              <a:gd name="connsiteY48" fmla="*/ 678817 h 1164395"/>
              <a:gd name="connsiteX49" fmla="*/ 718114 w 825271"/>
              <a:gd name="connsiteY49" fmla="*/ 671674 h 1164395"/>
              <a:gd name="connsiteX50" fmla="*/ 737164 w 825271"/>
              <a:gd name="connsiteY50" fmla="*/ 662149 h 1164395"/>
              <a:gd name="connsiteX51" fmla="*/ 763358 w 825271"/>
              <a:gd name="connsiteY51" fmla="*/ 640717 h 1164395"/>
              <a:gd name="connsiteX52" fmla="*/ 782408 w 825271"/>
              <a:gd name="connsiteY52" fmla="*/ 635955 h 1164395"/>
              <a:gd name="connsiteX53" fmla="*/ 791933 w 825271"/>
              <a:gd name="connsiteY53" fmla="*/ 631192 h 1164395"/>
              <a:gd name="connsiteX54" fmla="*/ 808602 w 825271"/>
              <a:gd name="connsiteY54" fmla="*/ 626430 h 1164395"/>
              <a:gd name="connsiteX55" fmla="*/ 813364 w 825271"/>
              <a:gd name="connsiteY55" fmla="*/ 619286 h 1164395"/>
              <a:gd name="connsiteX56" fmla="*/ 820508 w 825271"/>
              <a:gd name="connsiteY56" fmla="*/ 612142 h 1164395"/>
              <a:gd name="connsiteX57" fmla="*/ 825271 w 825271"/>
              <a:gd name="connsiteY57" fmla="*/ 602617 h 1164395"/>
              <a:gd name="connsiteX58" fmla="*/ 820508 w 825271"/>
              <a:gd name="connsiteY58" fmla="*/ 593092 h 1164395"/>
              <a:gd name="connsiteX59" fmla="*/ 810983 w 825271"/>
              <a:gd name="connsiteY59" fmla="*/ 590711 h 1164395"/>
              <a:gd name="connsiteX60" fmla="*/ 799077 w 825271"/>
              <a:gd name="connsiteY60" fmla="*/ 588330 h 1164395"/>
              <a:gd name="connsiteX61" fmla="*/ 796696 w 825271"/>
              <a:gd name="connsiteY61" fmla="*/ 581186 h 1164395"/>
              <a:gd name="connsiteX62" fmla="*/ 791933 w 825271"/>
              <a:gd name="connsiteY62" fmla="*/ 574042 h 1164395"/>
              <a:gd name="connsiteX63" fmla="*/ 789552 w 825271"/>
              <a:gd name="connsiteY63" fmla="*/ 562136 h 1164395"/>
              <a:gd name="connsiteX64" fmla="*/ 787171 w 825271"/>
              <a:gd name="connsiteY64" fmla="*/ 554992 h 1164395"/>
              <a:gd name="connsiteX65" fmla="*/ 794314 w 825271"/>
              <a:gd name="connsiteY65" fmla="*/ 547849 h 1164395"/>
              <a:gd name="connsiteX66" fmla="*/ 780027 w 825271"/>
              <a:gd name="connsiteY66" fmla="*/ 538324 h 1164395"/>
              <a:gd name="connsiteX67" fmla="*/ 770502 w 825271"/>
              <a:gd name="connsiteY67" fmla="*/ 524036 h 1164395"/>
              <a:gd name="connsiteX68" fmla="*/ 765739 w 825271"/>
              <a:gd name="connsiteY68" fmla="*/ 504986 h 1164395"/>
              <a:gd name="connsiteX69" fmla="*/ 763358 w 825271"/>
              <a:gd name="connsiteY69" fmla="*/ 495461 h 1164395"/>
              <a:gd name="connsiteX70" fmla="*/ 758596 w 825271"/>
              <a:gd name="connsiteY70" fmla="*/ 481174 h 1164395"/>
              <a:gd name="connsiteX71" fmla="*/ 732402 w 825271"/>
              <a:gd name="connsiteY71" fmla="*/ 469267 h 1164395"/>
              <a:gd name="connsiteX72" fmla="*/ 718114 w 825271"/>
              <a:gd name="connsiteY72" fmla="*/ 464505 h 1164395"/>
              <a:gd name="connsiteX73" fmla="*/ 710971 w 825271"/>
              <a:gd name="connsiteY73" fmla="*/ 459742 h 1164395"/>
              <a:gd name="connsiteX74" fmla="*/ 684777 w 825271"/>
              <a:gd name="connsiteY74" fmla="*/ 450217 h 1164395"/>
              <a:gd name="connsiteX75" fmla="*/ 670489 w 825271"/>
              <a:gd name="connsiteY75" fmla="*/ 435930 h 1164395"/>
              <a:gd name="connsiteX76" fmla="*/ 663346 w 825271"/>
              <a:gd name="connsiteY76" fmla="*/ 428786 h 1164395"/>
              <a:gd name="connsiteX77" fmla="*/ 658583 w 825271"/>
              <a:gd name="connsiteY77" fmla="*/ 407355 h 1164395"/>
              <a:gd name="connsiteX78" fmla="*/ 656202 w 825271"/>
              <a:gd name="connsiteY78" fmla="*/ 397830 h 1164395"/>
              <a:gd name="connsiteX79" fmla="*/ 651439 w 825271"/>
              <a:gd name="connsiteY79" fmla="*/ 362111 h 1164395"/>
              <a:gd name="connsiteX80" fmla="*/ 637152 w 825271"/>
              <a:gd name="connsiteY80" fmla="*/ 333536 h 1164395"/>
              <a:gd name="connsiteX81" fmla="*/ 632389 w 825271"/>
              <a:gd name="connsiteY81" fmla="*/ 324011 h 1164395"/>
              <a:gd name="connsiteX82" fmla="*/ 627627 w 825271"/>
              <a:gd name="connsiteY82" fmla="*/ 312105 h 1164395"/>
              <a:gd name="connsiteX83" fmla="*/ 618102 w 825271"/>
              <a:gd name="connsiteY83" fmla="*/ 300199 h 1164395"/>
              <a:gd name="connsiteX84" fmla="*/ 615721 w 825271"/>
              <a:gd name="connsiteY84" fmla="*/ 293055 h 1164395"/>
              <a:gd name="connsiteX85" fmla="*/ 603814 w 825271"/>
              <a:gd name="connsiteY85" fmla="*/ 276386 h 1164395"/>
              <a:gd name="connsiteX86" fmla="*/ 589527 w 825271"/>
              <a:gd name="connsiteY86" fmla="*/ 254955 h 1164395"/>
              <a:gd name="connsiteX87" fmla="*/ 565714 w 825271"/>
              <a:gd name="connsiteY87" fmla="*/ 243049 h 1164395"/>
              <a:gd name="connsiteX88" fmla="*/ 546664 w 825271"/>
              <a:gd name="connsiteY88" fmla="*/ 233524 h 1164395"/>
              <a:gd name="connsiteX89" fmla="*/ 532377 w 825271"/>
              <a:gd name="connsiteY89" fmla="*/ 216855 h 1164395"/>
              <a:gd name="connsiteX90" fmla="*/ 522852 w 825271"/>
              <a:gd name="connsiteY90" fmla="*/ 195424 h 1164395"/>
              <a:gd name="connsiteX91" fmla="*/ 520471 w 825271"/>
              <a:gd name="connsiteY91" fmla="*/ 185899 h 1164395"/>
              <a:gd name="connsiteX92" fmla="*/ 513327 w 825271"/>
              <a:gd name="connsiteY92" fmla="*/ 173992 h 1164395"/>
              <a:gd name="connsiteX93" fmla="*/ 508564 w 825271"/>
              <a:gd name="connsiteY93" fmla="*/ 164467 h 1164395"/>
              <a:gd name="connsiteX94" fmla="*/ 506183 w 825271"/>
              <a:gd name="connsiteY94" fmla="*/ 157324 h 1164395"/>
              <a:gd name="connsiteX95" fmla="*/ 496658 w 825271"/>
              <a:gd name="connsiteY95" fmla="*/ 150180 h 1164395"/>
              <a:gd name="connsiteX96" fmla="*/ 475227 w 825271"/>
              <a:gd name="connsiteY96" fmla="*/ 138274 h 1164395"/>
              <a:gd name="connsiteX97" fmla="*/ 468083 w 825271"/>
              <a:gd name="connsiteY97" fmla="*/ 135892 h 1164395"/>
              <a:gd name="connsiteX98" fmla="*/ 451414 w 825271"/>
              <a:gd name="connsiteY98" fmla="*/ 133511 h 1164395"/>
              <a:gd name="connsiteX99" fmla="*/ 444271 w 825271"/>
              <a:gd name="connsiteY99" fmla="*/ 131130 h 1164395"/>
              <a:gd name="connsiteX100" fmla="*/ 437127 w 825271"/>
              <a:gd name="connsiteY100" fmla="*/ 123986 h 1164395"/>
              <a:gd name="connsiteX101" fmla="*/ 429983 w 825271"/>
              <a:gd name="connsiteY101" fmla="*/ 119224 h 1164395"/>
              <a:gd name="connsiteX102" fmla="*/ 427602 w 825271"/>
              <a:gd name="connsiteY102" fmla="*/ 112080 h 1164395"/>
              <a:gd name="connsiteX103" fmla="*/ 408552 w 825271"/>
              <a:gd name="connsiteY103" fmla="*/ 88267 h 1164395"/>
              <a:gd name="connsiteX104" fmla="*/ 403789 w 825271"/>
              <a:gd name="connsiteY104" fmla="*/ 81124 h 1164395"/>
              <a:gd name="connsiteX105" fmla="*/ 394264 w 825271"/>
              <a:gd name="connsiteY105" fmla="*/ 71599 h 1164395"/>
              <a:gd name="connsiteX106" fmla="*/ 389502 w 825271"/>
              <a:gd name="connsiteY106" fmla="*/ 64455 h 1164395"/>
              <a:gd name="connsiteX107" fmla="*/ 375214 w 825271"/>
              <a:gd name="connsiteY107" fmla="*/ 62074 h 1164395"/>
              <a:gd name="connsiteX108" fmla="*/ 349021 w 825271"/>
              <a:gd name="connsiteY108" fmla="*/ 57311 h 1164395"/>
              <a:gd name="connsiteX109" fmla="*/ 284727 w 825271"/>
              <a:gd name="connsiteY109" fmla="*/ 52549 h 1164395"/>
              <a:gd name="connsiteX110" fmla="*/ 282346 w 825271"/>
              <a:gd name="connsiteY110" fmla="*/ 43024 h 1164395"/>
              <a:gd name="connsiteX111" fmla="*/ 279964 w 825271"/>
              <a:gd name="connsiteY111" fmla="*/ 14449 h 1164395"/>
              <a:gd name="connsiteX112" fmla="*/ 272821 w 825271"/>
              <a:gd name="connsiteY112" fmla="*/ 12067 h 1164395"/>
              <a:gd name="connsiteX113" fmla="*/ 246627 w 825271"/>
              <a:gd name="connsiteY113" fmla="*/ 16830 h 1164395"/>
              <a:gd name="connsiteX114" fmla="*/ 234721 w 825271"/>
              <a:gd name="connsiteY114" fmla="*/ 23974 h 1164395"/>
              <a:gd name="connsiteX115" fmla="*/ 196621 w 825271"/>
              <a:gd name="connsiteY115" fmla="*/ 19211 h 1164395"/>
              <a:gd name="connsiteX116" fmla="*/ 189477 w 825271"/>
              <a:gd name="connsiteY116" fmla="*/ 14449 h 1164395"/>
              <a:gd name="connsiteX117" fmla="*/ 177571 w 825271"/>
              <a:gd name="connsiteY117" fmla="*/ 12067 h 1164395"/>
              <a:gd name="connsiteX118" fmla="*/ 170427 w 825271"/>
              <a:gd name="connsiteY118" fmla="*/ 9686 h 1164395"/>
              <a:gd name="connsiteX119" fmla="*/ 153758 w 825271"/>
              <a:gd name="connsiteY119" fmla="*/ 4924 h 1164395"/>
              <a:gd name="connsiteX120" fmla="*/ 156139 w 825271"/>
              <a:gd name="connsiteY120" fmla="*/ 161 h 1164395"/>
              <a:gd name="connsiteX0" fmla="*/ 156139 w 825271"/>
              <a:gd name="connsiteY0" fmla="*/ 161 h 1164395"/>
              <a:gd name="connsiteX1" fmla="*/ 148996 w 825271"/>
              <a:gd name="connsiteY1" fmla="*/ 12067 h 1164395"/>
              <a:gd name="connsiteX2" fmla="*/ 144233 w 825271"/>
              <a:gd name="connsiteY2" fmla="*/ 19211 h 1164395"/>
              <a:gd name="connsiteX3" fmla="*/ 153758 w 825271"/>
              <a:gd name="connsiteY3" fmla="*/ 112080 h 1164395"/>
              <a:gd name="connsiteX4" fmla="*/ 134708 w 825271"/>
              <a:gd name="connsiteY4" fmla="*/ 159705 h 1164395"/>
              <a:gd name="connsiteX5" fmla="*/ 113277 w 825271"/>
              <a:gd name="connsiteY5" fmla="*/ 207330 h 1164395"/>
              <a:gd name="connsiteX6" fmla="*/ 63270 w 825271"/>
              <a:gd name="connsiteY6" fmla="*/ 254955 h 1164395"/>
              <a:gd name="connsiteX7" fmla="*/ 32314 w 825271"/>
              <a:gd name="connsiteY7" fmla="*/ 335917 h 1164395"/>
              <a:gd name="connsiteX8" fmla="*/ 27552 w 825271"/>
              <a:gd name="connsiteY8" fmla="*/ 378780 h 1164395"/>
              <a:gd name="connsiteX9" fmla="*/ 6121 w 825271"/>
              <a:gd name="connsiteY9" fmla="*/ 445455 h 1164395"/>
              <a:gd name="connsiteX10" fmla="*/ 1358 w 825271"/>
              <a:gd name="connsiteY10" fmla="*/ 514511 h 1164395"/>
              <a:gd name="connsiteX11" fmla="*/ 3739 w 825271"/>
              <a:gd name="connsiteY11" fmla="*/ 554992 h 1164395"/>
              <a:gd name="connsiteX12" fmla="*/ 51365 w 825271"/>
              <a:gd name="connsiteY12" fmla="*/ 595474 h 1164395"/>
              <a:gd name="connsiteX13" fmla="*/ 56127 w 825271"/>
              <a:gd name="connsiteY13" fmla="*/ 657386 h 1164395"/>
              <a:gd name="connsiteX14" fmla="*/ 70414 w 825271"/>
              <a:gd name="connsiteY14" fmla="*/ 685961 h 1164395"/>
              <a:gd name="connsiteX15" fmla="*/ 151377 w 825271"/>
              <a:gd name="connsiteY15" fmla="*/ 724061 h 1164395"/>
              <a:gd name="connsiteX16" fmla="*/ 191858 w 825271"/>
              <a:gd name="connsiteY16" fmla="*/ 764542 h 1164395"/>
              <a:gd name="connsiteX17" fmla="*/ 215671 w 825271"/>
              <a:gd name="connsiteY17" fmla="*/ 828836 h 1164395"/>
              <a:gd name="connsiteX18" fmla="*/ 253771 w 825271"/>
              <a:gd name="connsiteY18" fmla="*/ 893131 h 1164395"/>
              <a:gd name="connsiteX19" fmla="*/ 277583 w 825271"/>
              <a:gd name="connsiteY19" fmla="*/ 952661 h 1164395"/>
              <a:gd name="connsiteX20" fmla="*/ 313302 w 825271"/>
              <a:gd name="connsiteY20" fmla="*/ 985999 h 1164395"/>
              <a:gd name="connsiteX21" fmla="*/ 294253 w 825271"/>
              <a:gd name="connsiteY21" fmla="*/ 1021717 h 1164395"/>
              <a:gd name="connsiteX22" fmla="*/ 341877 w 825271"/>
              <a:gd name="connsiteY22" fmla="*/ 1036005 h 1164395"/>
              <a:gd name="connsiteX23" fmla="*/ 363308 w 825271"/>
              <a:gd name="connsiteY23" fmla="*/ 1019336 h 1164395"/>
              <a:gd name="connsiteX24" fmla="*/ 379977 w 825271"/>
              <a:gd name="connsiteY24" fmla="*/ 1028861 h 1164395"/>
              <a:gd name="connsiteX25" fmla="*/ 379977 w 825271"/>
              <a:gd name="connsiteY25" fmla="*/ 1059817 h 1164395"/>
              <a:gd name="connsiteX26" fmla="*/ 356164 w 825271"/>
              <a:gd name="connsiteY26" fmla="*/ 1076486 h 1164395"/>
              <a:gd name="connsiteX27" fmla="*/ 337114 w 825271"/>
              <a:gd name="connsiteY27" fmla="*/ 1095536 h 1164395"/>
              <a:gd name="connsiteX28" fmla="*/ 341877 w 825271"/>
              <a:gd name="connsiteY28" fmla="*/ 1116967 h 1164395"/>
              <a:gd name="connsiteX29" fmla="*/ 399028 w 825271"/>
              <a:gd name="connsiteY29" fmla="*/ 1162212 h 1164395"/>
              <a:gd name="connsiteX30" fmla="*/ 434746 w 825271"/>
              <a:gd name="connsiteY30" fmla="*/ 1152686 h 1164395"/>
              <a:gd name="connsiteX31" fmla="*/ 472846 w 825271"/>
              <a:gd name="connsiteY31" fmla="*/ 1136017 h 1164395"/>
              <a:gd name="connsiteX32" fmla="*/ 508565 w 825271"/>
              <a:gd name="connsiteY32" fmla="*/ 1116967 h 1164395"/>
              <a:gd name="connsiteX33" fmla="*/ 591908 w 825271"/>
              <a:gd name="connsiteY33" fmla="*/ 1119349 h 1164395"/>
              <a:gd name="connsiteX34" fmla="*/ 634770 w 825271"/>
              <a:gd name="connsiteY34" fmla="*/ 1100299 h 1164395"/>
              <a:gd name="connsiteX35" fmla="*/ 608577 w 825271"/>
              <a:gd name="connsiteY35" fmla="*/ 1078867 h 1164395"/>
              <a:gd name="connsiteX36" fmla="*/ 599052 w 825271"/>
              <a:gd name="connsiteY36" fmla="*/ 1026480 h 1164395"/>
              <a:gd name="connsiteX37" fmla="*/ 618102 w 825271"/>
              <a:gd name="connsiteY37" fmla="*/ 988380 h 1164395"/>
              <a:gd name="connsiteX38" fmla="*/ 608577 w 825271"/>
              <a:gd name="connsiteY38" fmla="*/ 933611 h 1164395"/>
              <a:gd name="connsiteX39" fmla="*/ 618101 w 825271"/>
              <a:gd name="connsiteY39" fmla="*/ 838360 h 1164395"/>
              <a:gd name="connsiteX40" fmla="*/ 653821 w 825271"/>
              <a:gd name="connsiteY40" fmla="*/ 814549 h 1164395"/>
              <a:gd name="connsiteX41" fmla="*/ 672871 w 825271"/>
              <a:gd name="connsiteY41" fmla="*/ 809786 h 1164395"/>
              <a:gd name="connsiteX42" fmla="*/ 680014 w 825271"/>
              <a:gd name="connsiteY42" fmla="*/ 807405 h 1164395"/>
              <a:gd name="connsiteX43" fmla="*/ 680014 w 825271"/>
              <a:gd name="connsiteY43" fmla="*/ 709774 h 1164395"/>
              <a:gd name="connsiteX44" fmla="*/ 663346 w 825271"/>
              <a:gd name="connsiteY44" fmla="*/ 697867 h 1164395"/>
              <a:gd name="connsiteX45" fmla="*/ 665727 w 825271"/>
              <a:gd name="connsiteY45" fmla="*/ 685961 h 1164395"/>
              <a:gd name="connsiteX46" fmla="*/ 682396 w 825271"/>
              <a:gd name="connsiteY46" fmla="*/ 688342 h 1164395"/>
              <a:gd name="connsiteX47" fmla="*/ 706208 w 825271"/>
              <a:gd name="connsiteY47" fmla="*/ 685961 h 1164395"/>
              <a:gd name="connsiteX48" fmla="*/ 713352 w 825271"/>
              <a:gd name="connsiteY48" fmla="*/ 678817 h 1164395"/>
              <a:gd name="connsiteX49" fmla="*/ 718114 w 825271"/>
              <a:gd name="connsiteY49" fmla="*/ 671674 h 1164395"/>
              <a:gd name="connsiteX50" fmla="*/ 737164 w 825271"/>
              <a:gd name="connsiteY50" fmla="*/ 662149 h 1164395"/>
              <a:gd name="connsiteX51" fmla="*/ 763358 w 825271"/>
              <a:gd name="connsiteY51" fmla="*/ 640717 h 1164395"/>
              <a:gd name="connsiteX52" fmla="*/ 782408 w 825271"/>
              <a:gd name="connsiteY52" fmla="*/ 635955 h 1164395"/>
              <a:gd name="connsiteX53" fmla="*/ 791933 w 825271"/>
              <a:gd name="connsiteY53" fmla="*/ 631192 h 1164395"/>
              <a:gd name="connsiteX54" fmla="*/ 808602 w 825271"/>
              <a:gd name="connsiteY54" fmla="*/ 626430 h 1164395"/>
              <a:gd name="connsiteX55" fmla="*/ 813364 w 825271"/>
              <a:gd name="connsiteY55" fmla="*/ 619286 h 1164395"/>
              <a:gd name="connsiteX56" fmla="*/ 820508 w 825271"/>
              <a:gd name="connsiteY56" fmla="*/ 612142 h 1164395"/>
              <a:gd name="connsiteX57" fmla="*/ 825271 w 825271"/>
              <a:gd name="connsiteY57" fmla="*/ 602617 h 1164395"/>
              <a:gd name="connsiteX58" fmla="*/ 820508 w 825271"/>
              <a:gd name="connsiteY58" fmla="*/ 593092 h 1164395"/>
              <a:gd name="connsiteX59" fmla="*/ 810983 w 825271"/>
              <a:gd name="connsiteY59" fmla="*/ 590711 h 1164395"/>
              <a:gd name="connsiteX60" fmla="*/ 799077 w 825271"/>
              <a:gd name="connsiteY60" fmla="*/ 588330 h 1164395"/>
              <a:gd name="connsiteX61" fmla="*/ 796696 w 825271"/>
              <a:gd name="connsiteY61" fmla="*/ 581186 h 1164395"/>
              <a:gd name="connsiteX62" fmla="*/ 791933 w 825271"/>
              <a:gd name="connsiteY62" fmla="*/ 574042 h 1164395"/>
              <a:gd name="connsiteX63" fmla="*/ 789552 w 825271"/>
              <a:gd name="connsiteY63" fmla="*/ 562136 h 1164395"/>
              <a:gd name="connsiteX64" fmla="*/ 787171 w 825271"/>
              <a:gd name="connsiteY64" fmla="*/ 554992 h 1164395"/>
              <a:gd name="connsiteX65" fmla="*/ 794314 w 825271"/>
              <a:gd name="connsiteY65" fmla="*/ 547849 h 1164395"/>
              <a:gd name="connsiteX66" fmla="*/ 780027 w 825271"/>
              <a:gd name="connsiteY66" fmla="*/ 538324 h 1164395"/>
              <a:gd name="connsiteX67" fmla="*/ 770502 w 825271"/>
              <a:gd name="connsiteY67" fmla="*/ 524036 h 1164395"/>
              <a:gd name="connsiteX68" fmla="*/ 765739 w 825271"/>
              <a:gd name="connsiteY68" fmla="*/ 504986 h 1164395"/>
              <a:gd name="connsiteX69" fmla="*/ 763358 w 825271"/>
              <a:gd name="connsiteY69" fmla="*/ 495461 h 1164395"/>
              <a:gd name="connsiteX70" fmla="*/ 758596 w 825271"/>
              <a:gd name="connsiteY70" fmla="*/ 481174 h 1164395"/>
              <a:gd name="connsiteX71" fmla="*/ 732402 w 825271"/>
              <a:gd name="connsiteY71" fmla="*/ 469267 h 1164395"/>
              <a:gd name="connsiteX72" fmla="*/ 718114 w 825271"/>
              <a:gd name="connsiteY72" fmla="*/ 464505 h 1164395"/>
              <a:gd name="connsiteX73" fmla="*/ 710971 w 825271"/>
              <a:gd name="connsiteY73" fmla="*/ 459742 h 1164395"/>
              <a:gd name="connsiteX74" fmla="*/ 684777 w 825271"/>
              <a:gd name="connsiteY74" fmla="*/ 450217 h 1164395"/>
              <a:gd name="connsiteX75" fmla="*/ 670489 w 825271"/>
              <a:gd name="connsiteY75" fmla="*/ 435930 h 1164395"/>
              <a:gd name="connsiteX76" fmla="*/ 663346 w 825271"/>
              <a:gd name="connsiteY76" fmla="*/ 428786 h 1164395"/>
              <a:gd name="connsiteX77" fmla="*/ 658583 w 825271"/>
              <a:gd name="connsiteY77" fmla="*/ 407355 h 1164395"/>
              <a:gd name="connsiteX78" fmla="*/ 656202 w 825271"/>
              <a:gd name="connsiteY78" fmla="*/ 397830 h 1164395"/>
              <a:gd name="connsiteX79" fmla="*/ 651439 w 825271"/>
              <a:gd name="connsiteY79" fmla="*/ 362111 h 1164395"/>
              <a:gd name="connsiteX80" fmla="*/ 637152 w 825271"/>
              <a:gd name="connsiteY80" fmla="*/ 333536 h 1164395"/>
              <a:gd name="connsiteX81" fmla="*/ 632389 w 825271"/>
              <a:gd name="connsiteY81" fmla="*/ 324011 h 1164395"/>
              <a:gd name="connsiteX82" fmla="*/ 627627 w 825271"/>
              <a:gd name="connsiteY82" fmla="*/ 312105 h 1164395"/>
              <a:gd name="connsiteX83" fmla="*/ 618102 w 825271"/>
              <a:gd name="connsiteY83" fmla="*/ 300199 h 1164395"/>
              <a:gd name="connsiteX84" fmla="*/ 615721 w 825271"/>
              <a:gd name="connsiteY84" fmla="*/ 293055 h 1164395"/>
              <a:gd name="connsiteX85" fmla="*/ 603814 w 825271"/>
              <a:gd name="connsiteY85" fmla="*/ 276386 h 1164395"/>
              <a:gd name="connsiteX86" fmla="*/ 589527 w 825271"/>
              <a:gd name="connsiteY86" fmla="*/ 254955 h 1164395"/>
              <a:gd name="connsiteX87" fmla="*/ 565714 w 825271"/>
              <a:gd name="connsiteY87" fmla="*/ 243049 h 1164395"/>
              <a:gd name="connsiteX88" fmla="*/ 546664 w 825271"/>
              <a:gd name="connsiteY88" fmla="*/ 233524 h 1164395"/>
              <a:gd name="connsiteX89" fmla="*/ 532377 w 825271"/>
              <a:gd name="connsiteY89" fmla="*/ 216855 h 1164395"/>
              <a:gd name="connsiteX90" fmla="*/ 522852 w 825271"/>
              <a:gd name="connsiteY90" fmla="*/ 195424 h 1164395"/>
              <a:gd name="connsiteX91" fmla="*/ 520471 w 825271"/>
              <a:gd name="connsiteY91" fmla="*/ 185899 h 1164395"/>
              <a:gd name="connsiteX92" fmla="*/ 513327 w 825271"/>
              <a:gd name="connsiteY92" fmla="*/ 173992 h 1164395"/>
              <a:gd name="connsiteX93" fmla="*/ 508564 w 825271"/>
              <a:gd name="connsiteY93" fmla="*/ 164467 h 1164395"/>
              <a:gd name="connsiteX94" fmla="*/ 506183 w 825271"/>
              <a:gd name="connsiteY94" fmla="*/ 157324 h 1164395"/>
              <a:gd name="connsiteX95" fmla="*/ 496658 w 825271"/>
              <a:gd name="connsiteY95" fmla="*/ 150180 h 1164395"/>
              <a:gd name="connsiteX96" fmla="*/ 475227 w 825271"/>
              <a:gd name="connsiteY96" fmla="*/ 138274 h 1164395"/>
              <a:gd name="connsiteX97" fmla="*/ 468083 w 825271"/>
              <a:gd name="connsiteY97" fmla="*/ 135892 h 1164395"/>
              <a:gd name="connsiteX98" fmla="*/ 451414 w 825271"/>
              <a:gd name="connsiteY98" fmla="*/ 133511 h 1164395"/>
              <a:gd name="connsiteX99" fmla="*/ 444271 w 825271"/>
              <a:gd name="connsiteY99" fmla="*/ 131130 h 1164395"/>
              <a:gd name="connsiteX100" fmla="*/ 437127 w 825271"/>
              <a:gd name="connsiteY100" fmla="*/ 123986 h 1164395"/>
              <a:gd name="connsiteX101" fmla="*/ 429983 w 825271"/>
              <a:gd name="connsiteY101" fmla="*/ 119224 h 1164395"/>
              <a:gd name="connsiteX102" fmla="*/ 427602 w 825271"/>
              <a:gd name="connsiteY102" fmla="*/ 112080 h 1164395"/>
              <a:gd name="connsiteX103" fmla="*/ 408552 w 825271"/>
              <a:gd name="connsiteY103" fmla="*/ 88267 h 1164395"/>
              <a:gd name="connsiteX104" fmla="*/ 403789 w 825271"/>
              <a:gd name="connsiteY104" fmla="*/ 81124 h 1164395"/>
              <a:gd name="connsiteX105" fmla="*/ 394264 w 825271"/>
              <a:gd name="connsiteY105" fmla="*/ 71599 h 1164395"/>
              <a:gd name="connsiteX106" fmla="*/ 389502 w 825271"/>
              <a:gd name="connsiteY106" fmla="*/ 64455 h 1164395"/>
              <a:gd name="connsiteX107" fmla="*/ 375214 w 825271"/>
              <a:gd name="connsiteY107" fmla="*/ 62074 h 1164395"/>
              <a:gd name="connsiteX108" fmla="*/ 349021 w 825271"/>
              <a:gd name="connsiteY108" fmla="*/ 57311 h 1164395"/>
              <a:gd name="connsiteX109" fmla="*/ 284727 w 825271"/>
              <a:gd name="connsiteY109" fmla="*/ 52549 h 1164395"/>
              <a:gd name="connsiteX110" fmla="*/ 282346 w 825271"/>
              <a:gd name="connsiteY110" fmla="*/ 43024 h 1164395"/>
              <a:gd name="connsiteX111" fmla="*/ 279964 w 825271"/>
              <a:gd name="connsiteY111" fmla="*/ 14449 h 1164395"/>
              <a:gd name="connsiteX112" fmla="*/ 272821 w 825271"/>
              <a:gd name="connsiteY112" fmla="*/ 12067 h 1164395"/>
              <a:gd name="connsiteX113" fmla="*/ 246627 w 825271"/>
              <a:gd name="connsiteY113" fmla="*/ 16830 h 1164395"/>
              <a:gd name="connsiteX114" fmla="*/ 234721 w 825271"/>
              <a:gd name="connsiteY114" fmla="*/ 23974 h 1164395"/>
              <a:gd name="connsiteX115" fmla="*/ 196621 w 825271"/>
              <a:gd name="connsiteY115" fmla="*/ 19211 h 1164395"/>
              <a:gd name="connsiteX116" fmla="*/ 189477 w 825271"/>
              <a:gd name="connsiteY116" fmla="*/ 14449 h 1164395"/>
              <a:gd name="connsiteX117" fmla="*/ 177571 w 825271"/>
              <a:gd name="connsiteY117" fmla="*/ 12067 h 1164395"/>
              <a:gd name="connsiteX118" fmla="*/ 170427 w 825271"/>
              <a:gd name="connsiteY118" fmla="*/ 9686 h 1164395"/>
              <a:gd name="connsiteX119" fmla="*/ 153758 w 825271"/>
              <a:gd name="connsiteY119" fmla="*/ 4924 h 1164395"/>
              <a:gd name="connsiteX120" fmla="*/ 156139 w 825271"/>
              <a:gd name="connsiteY120" fmla="*/ 161 h 1164395"/>
              <a:gd name="connsiteX0" fmla="*/ 156139 w 825271"/>
              <a:gd name="connsiteY0" fmla="*/ 161 h 1164395"/>
              <a:gd name="connsiteX1" fmla="*/ 148996 w 825271"/>
              <a:gd name="connsiteY1" fmla="*/ 12067 h 1164395"/>
              <a:gd name="connsiteX2" fmla="*/ 144233 w 825271"/>
              <a:gd name="connsiteY2" fmla="*/ 19211 h 1164395"/>
              <a:gd name="connsiteX3" fmla="*/ 153758 w 825271"/>
              <a:gd name="connsiteY3" fmla="*/ 112080 h 1164395"/>
              <a:gd name="connsiteX4" fmla="*/ 134708 w 825271"/>
              <a:gd name="connsiteY4" fmla="*/ 159705 h 1164395"/>
              <a:gd name="connsiteX5" fmla="*/ 113277 w 825271"/>
              <a:gd name="connsiteY5" fmla="*/ 207330 h 1164395"/>
              <a:gd name="connsiteX6" fmla="*/ 63270 w 825271"/>
              <a:gd name="connsiteY6" fmla="*/ 254955 h 1164395"/>
              <a:gd name="connsiteX7" fmla="*/ 32314 w 825271"/>
              <a:gd name="connsiteY7" fmla="*/ 335917 h 1164395"/>
              <a:gd name="connsiteX8" fmla="*/ 27552 w 825271"/>
              <a:gd name="connsiteY8" fmla="*/ 378780 h 1164395"/>
              <a:gd name="connsiteX9" fmla="*/ 6121 w 825271"/>
              <a:gd name="connsiteY9" fmla="*/ 445455 h 1164395"/>
              <a:gd name="connsiteX10" fmla="*/ 1358 w 825271"/>
              <a:gd name="connsiteY10" fmla="*/ 514511 h 1164395"/>
              <a:gd name="connsiteX11" fmla="*/ 3739 w 825271"/>
              <a:gd name="connsiteY11" fmla="*/ 554992 h 1164395"/>
              <a:gd name="connsiteX12" fmla="*/ 51365 w 825271"/>
              <a:gd name="connsiteY12" fmla="*/ 595474 h 1164395"/>
              <a:gd name="connsiteX13" fmla="*/ 56127 w 825271"/>
              <a:gd name="connsiteY13" fmla="*/ 657386 h 1164395"/>
              <a:gd name="connsiteX14" fmla="*/ 70414 w 825271"/>
              <a:gd name="connsiteY14" fmla="*/ 685961 h 1164395"/>
              <a:gd name="connsiteX15" fmla="*/ 151377 w 825271"/>
              <a:gd name="connsiteY15" fmla="*/ 724061 h 1164395"/>
              <a:gd name="connsiteX16" fmla="*/ 191858 w 825271"/>
              <a:gd name="connsiteY16" fmla="*/ 764542 h 1164395"/>
              <a:gd name="connsiteX17" fmla="*/ 215671 w 825271"/>
              <a:gd name="connsiteY17" fmla="*/ 828836 h 1164395"/>
              <a:gd name="connsiteX18" fmla="*/ 253771 w 825271"/>
              <a:gd name="connsiteY18" fmla="*/ 893131 h 1164395"/>
              <a:gd name="connsiteX19" fmla="*/ 277583 w 825271"/>
              <a:gd name="connsiteY19" fmla="*/ 952661 h 1164395"/>
              <a:gd name="connsiteX20" fmla="*/ 313302 w 825271"/>
              <a:gd name="connsiteY20" fmla="*/ 985999 h 1164395"/>
              <a:gd name="connsiteX21" fmla="*/ 294253 w 825271"/>
              <a:gd name="connsiteY21" fmla="*/ 1021717 h 1164395"/>
              <a:gd name="connsiteX22" fmla="*/ 341877 w 825271"/>
              <a:gd name="connsiteY22" fmla="*/ 1036005 h 1164395"/>
              <a:gd name="connsiteX23" fmla="*/ 363308 w 825271"/>
              <a:gd name="connsiteY23" fmla="*/ 1019336 h 1164395"/>
              <a:gd name="connsiteX24" fmla="*/ 379977 w 825271"/>
              <a:gd name="connsiteY24" fmla="*/ 1028861 h 1164395"/>
              <a:gd name="connsiteX25" fmla="*/ 379977 w 825271"/>
              <a:gd name="connsiteY25" fmla="*/ 1059817 h 1164395"/>
              <a:gd name="connsiteX26" fmla="*/ 356164 w 825271"/>
              <a:gd name="connsiteY26" fmla="*/ 1076486 h 1164395"/>
              <a:gd name="connsiteX27" fmla="*/ 337114 w 825271"/>
              <a:gd name="connsiteY27" fmla="*/ 1095536 h 1164395"/>
              <a:gd name="connsiteX28" fmla="*/ 341877 w 825271"/>
              <a:gd name="connsiteY28" fmla="*/ 1116967 h 1164395"/>
              <a:gd name="connsiteX29" fmla="*/ 399028 w 825271"/>
              <a:gd name="connsiteY29" fmla="*/ 1162212 h 1164395"/>
              <a:gd name="connsiteX30" fmla="*/ 434746 w 825271"/>
              <a:gd name="connsiteY30" fmla="*/ 1152686 h 1164395"/>
              <a:gd name="connsiteX31" fmla="*/ 472846 w 825271"/>
              <a:gd name="connsiteY31" fmla="*/ 1136017 h 1164395"/>
              <a:gd name="connsiteX32" fmla="*/ 508565 w 825271"/>
              <a:gd name="connsiteY32" fmla="*/ 1116967 h 1164395"/>
              <a:gd name="connsiteX33" fmla="*/ 591908 w 825271"/>
              <a:gd name="connsiteY33" fmla="*/ 1119349 h 1164395"/>
              <a:gd name="connsiteX34" fmla="*/ 634770 w 825271"/>
              <a:gd name="connsiteY34" fmla="*/ 1100299 h 1164395"/>
              <a:gd name="connsiteX35" fmla="*/ 608577 w 825271"/>
              <a:gd name="connsiteY35" fmla="*/ 1078867 h 1164395"/>
              <a:gd name="connsiteX36" fmla="*/ 599052 w 825271"/>
              <a:gd name="connsiteY36" fmla="*/ 1026480 h 1164395"/>
              <a:gd name="connsiteX37" fmla="*/ 618102 w 825271"/>
              <a:gd name="connsiteY37" fmla="*/ 988380 h 1164395"/>
              <a:gd name="connsiteX38" fmla="*/ 608577 w 825271"/>
              <a:gd name="connsiteY38" fmla="*/ 933611 h 1164395"/>
              <a:gd name="connsiteX39" fmla="*/ 618101 w 825271"/>
              <a:gd name="connsiteY39" fmla="*/ 838360 h 1164395"/>
              <a:gd name="connsiteX40" fmla="*/ 653821 w 825271"/>
              <a:gd name="connsiteY40" fmla="*/ 814549 h 1164395"/>
              <a:gd name="connsiteX41" fmla="*/ 672871 w 825271"/>
              <a:gd name="connsiteY41" fmla="*/ 809786 h 1164395"/>
              <a:gd name="connsiteX42" fmla="*/ 680014 w 825271"/>
              <a:gd name="connsiteY42" fmla="*/ 709774 h 1164395"/>
              <a:gd name="connsiteX43" fmla="*/ 663346 w 825271"/>
              <a:gd name="connsiteY43" fmla="*/ 697867 h 1164395"/>
              <a:gd name="connsiteX44" fmla="*/ 665727 w 825271"/>
              <a:gd name="connsiteY44" fmla="*/ 685961 h 1164395"/>
              <a:gd name="connsiteX45" fmla="*/ 682396 w 825271"/>
              <a:gd name="connsiteY45" fmla="*/ 688342 h 1164395"/>
              <a:gd name="connsiteX46" fmla="*/ 706208 w 825271"/>
              <a:gd name="connsiteY46" fmla="*/ 685961 h 1164395"/>
              <a:gd name="connsiteX47" fmla="*/ 713352 w 825271"/>
              <a:gd name="connsiteY47" fmla="*/ 678817 h 1164395"/>
              <a:gd name="connsiteX48" fmla="*/ 718114 w 825271"/>
              <a:gd name="connsiteY48" fmla="*/ 671674 h 1164395"/>
              <a:gd name="connsiteX49" fmla="*/ 737164 w 825271"/>
              <a:gd name="connsiteY49" fmla="*/ 662149 h 1164395"/>
              <a:gd name="connsiteX50" fmla="*/ 763358 w 825271"/>
              <a:gd name="connsiteY50" fmla="*/ 640717 h 1164395"/>
              <a:gd name="connsiteX51" fmla="*/ 782408 w 825271"/>
              <a:gd name="connsiteY51" fmla="*/ 635955 h 1164395"/>
              <a:gd name="connsiteX52" fmla="*/ 791933 w 825271"/>
              <a:gd name="connsiteY52" fmla="*/ 631192 h 1164395"/>
              <a:gd name="connsiteX53" fmla="*/ 808602 w 825271"/>
              <a:gd name="connsiteY53" fmla="*/ 626430 h 1164395"/>
              <a:gd name="connsiteX54" fmla="*/ 813364 w 825271"/>
              <a:gd name="connsiteY54" fmla="*/ 619286 h 1164395"/>
              <a:gd name="connsiteX55" fmla="*/ 820508 w 825271"/>
              <a:gd name="connsiteY55" fmla="*/ 612142 h 1164395"/>
              <a:gd name="connsiteX56" fmla="*/ 825271 w 825271"/>
              <a:gd name="connsiteY56" fmla="*/ 602617 h 1164395"/>
              <a:gd name="connsiteX57" fmla="*/ 820508 w 825271"/>
              <a:gd name="connsiteY57" fmla="*/ 593092 h 1164395"/>
              <a:gd name="connsiteX58" fmla="*/ 810983 w 825271"/>
              <a:gd name="connsiteY58" fmla="*/ 590711 h 1164395"/>
              <a:gd name="connsiteX59" fmla="*/ 799077 w 825271"/>
              <a:gd name="connsiteY59" fmla="*/ 588330 h 1164395"/>
              <a:gd name="connsiteX60" fmla="*/ 796696 w 825271"/>
              <a:gd name="connsiteY60" fmla="*/ 581186 h 1164395"/>
              <a:gd name="connsiteX61" fmla="*/ 791933 w 825271"/>
              <a:gd name="connsiteY61" fmla="*/ 574042 h 1164395"/>
              <a:gd name="connsiteX62" fmla="*/ 789552 w 825271"/>
              <a:gd name="connsiteY62" fmla="*/ 562136 h 1164395"/>
              <a:gd name="connsiteX63" fmla="*/ 787171 w 825271"/>
              <a:gd name="connsiteY63" fmla="*/ 554992 h 1164395"/>
              <a:gd name="connsiteX64" fmla="*/ 794314 w 825271"/>
              <a:gd name="connsiteY64" fmla="*/ 547849 h 1164395"/>
              <a:gd name="connsiteX65" fmla="*/ 780027 w 825271"/>
              <a:gd name="connsiteY65" fmla="*/ 538324 h 1164395"/>
              <a:gd name="connsiteX66" fmla="*/ 770502 w 825271"/>
              <a:gd name="connsiteY66" fmla="*/ 524036 h 1164395"/>
              <a:gd name="connsiteX67" fmla="*/ 765739 w 825271"/>
              <a:gd name="connsiteY67" fmla="*/ 504986 h 1164395"/>
              <a:gd name="connsiteX68" fmla="*/ 763358 w 825271"/>
              <a:gd name="connsiteY68" fmla="*/ 495461 h 1164395"/>
              <a:gd name="connsiteX69" fmla="*/ 758596 w 825271"/>
              <a:gd name="connsiteY69" fmla="*/ 481174 h 1164395"/>
              <a:gd name="connsiteX70" fmla="*/ 732402 w 825271"/>
              <a:gd name="connsiteY70" fmla="*/ 469267 h 1164395"/>
              <a:gd name="connsiteX71" fmla="*/ 718114 w 825271"/>
              <a:gd name="connsiteY71" fmla="*/ 464505 h 1164395"/>
              <a:gd name="connsiteX72" fmla="*/ 710971 w 825271"/>
              <a:gd name="connsiteY72" fmla="*/ 459742 h 1164395"/>
              <a:gd name="connsiteX73" fmla="*/ 684777 w 825271"/>
              <a:gd name="connsiteY73" fmla="*/ 450217 h 1164395"/>
              <a:gd name="connsiteX74" fmla="*/ 670489 w 825271"/>
              <a:gd name="connsiteY74" fmla="*/ 435930 h 1164395"/>
              <a:gd name="connsiteX75" fmla="*/ 663346 w 825271"/>
              <a:gd name="connsiteY75" fmla="*/ 428786 h 1164395"/>
              <a:gd name="connsiteX76" fmla="*/ 658583 w 825271"/>
              <a:gd name="connsiteY76" fmla="*/ 407355 h 1164395"/>
              <a:gd name="connsiteX77" fmla="*/ 656202 w 825271"/>
              <a:gd name="connsiteY77" fmla="*/ 397830 h 1164395"/>
              <a:gd name="connsiteX78" fmla="*/ 651439 w 825271"/>
              <a:gd name="connsiteY78" fmla="*/ 362111 h 1164395"/>
              <a:gd name="connsiteX79" fmla="*/ 637152 w 825271"/>
              <a:gd name="connsiteY79" fmla="*/ 333536 h 1164395"/>
              <a:gd name="connsiteX80" fmla="*/ 632389 w 825271"/>
              <a:gd name="connsiteY80" fmla="*/ 324011 h 1164395"/>
              <a:gd name="connsiteX81" fmla="*/ 627627 w 825271"/>
              <a:gd name="connsiteY81" fmla="*/ 312105 h 1164395"/>
              <a:gd name="connsiteX82" fmla="*/ 618102 w 825271"/>
              <a:gd name="connsiteY82" fmla="*/ 300199 h 1164395"/>
              <a:gd name="connsiteX83" fmla="*/ 615721 w 825271"/>
              <a:gd name="connsiteY83" fmla="*/ 293055 h 1164395"/>
              <a:gd name="connsiteX84" fmla="*/ 603814 w 825271"/>
              <a:gd name="connsiteY84" fmla="*/ 276386 h 1164395"/>
              <a:gd name="connsiteX85" fmla="*/ 589527 w 825271"/>
              <a:gd name="connsiteY85" fmla="*/ 254955 h 1164395"/>
              <a:gd name="connsiteX86" fmla="*/ 565714 w 825271"/>
              <a:gd name="connsiteY86" fmla="*/ 243049 h 1164395"/>
              <a:gd name="connsiteX87" fmla="*/ 546664 w 825271"/>
              <a:gd name="connsiteY87" fmla="*/ 233524 h 1164395"/>
              <a:gd name="connsiteX88" fmla="*/ 532377 w 825271"/>
              <a:gd name="connsiteY88" fmla="*/ 216855 h 1164395"/>
              <a:gd name="connsiteX89" fmla="*/ 522852 w 825271"/>
              <a:gd name="connsiteY89" fmla="*/ 195424 h 1164395"/>
              <a:gd name="connsiteX90" fmla="*/ 520471 w 825271"/>
              <a:gd name="connsiteY90" fmla="*/ 185899 h 1164395"/>
              <a:gd name="connsiteX91" fmla="*/ 513327 w 825271"/>
              <a:gd name="connsiteY91" fmla="*/ 173992 h 1164395"/>
              <a:gd name="connsiteX92" fmla="*/ 508564 w 825271"/>
              <a:gd name="connsiteY92" fmla="*/ 164467 h 1164395"/>
              <a:gd name="connsiteX93" fmla="*/ 506183 w 825271"/>
              <a:gd name="connsiteY93" fmla="*/ 157324 h 1164395"/>
              <a:gd name="connsiteX94" fmla="*/ 496658 w 825271"/>
              <a:gd name="connsiteY94" fmla="*/ 150180 h 1164395"/>
              <a:gd name="connsiteX95" fmla="*/ 475227 w 825271"/>
              <a:gd name="connsiteY95" fmla="*/ 138274 h 1164395"/>
              <a:gd name="connsiteX96" fmla="*/ 468083 w 825271"/>
              <a:gd name="connsiteY96" fmla="*/ 135892 h 1164395"/>
              <a:gd name="connsiteX97" fmla="*/ 451414 w 825271"/>
              <a:gd name="connsiteY97" fmla="*/ 133511 h 1164395"/>
              <a:gd name="connsiteX98" fmla="*/ 444271 w 825271"/>
              <a:gd name="connsiteY98" fmla="*/ 131130 h 1164395"/>
              <a:gd name="connsiteX99" fmla="*/ 437127 w 825271"/>
              <a:gd name="connsiteY99" fmla="*/ 123986 h 1164395"/>
              <a:gd name="connsiteX100" fmla="*/ 429983 w 825271"/>
              <a:gd name="connsiteY100" fmla="*/ 119224 h 1164395"/>
              <a:gd name="connsiteX101" fmla="*/ 427602 w 825271"/>
              <a:gd name="connsiteY101" fmla="*/ 112080 h 1164395"/>
              <a:gd name="connsiteX102" fmla="*/ 408552 w 825271"/>
              <a:gd name="connsiteY102" fmla="*/ 88267 h 1164395"/>
              <a:gd name="connsiteX103" fmla="*/ 403789 w 825271"/>
              <a:gd name="connsiteY103" fmla="*/ 81124 h 1164395"/>
              <a:gd name="connsiteX104" fmla="*/ 394264 w 825271"/>
              <a:gd name="connsiteY104" fmla="*/ 71599 h 1164395"/>
              <a:gd name="connsiteX105" fmla="*/ 389502 w 825271"/>
              <a:gd name="connsiteY105" fmla="*/ 64455 h 1164395"/>
              <a:gd name="connsiteX106" fmla="*/ 375214 w 825271"/>
              <a:gd name="connsiteY106" fmla="*/ 62074 h 1164395"/>
              <a:gd name="connsiteX107" fmla="*/ 349021 w 825271"/>
              <a:gd name="connsiteY107" fmla="*/ 57311 h 1164395"/>
              <a:gd name="connsiteX108" fmla="*/ 284727 w 825271"/>
              <a:gd name="connsiteY108" fmla="*/ 52549 h 1164395"/>
              <a:gd name="connsiteX109" fmla="*/ 282346 w 825271"/>
              <a:gd name="connsiteY109" fmla="*/ 43024 h 1164395"/>
              <a:gd name="connsiteX110" fmla="*/ 279964 w 825271"/>
              <a:gd name="connsiteY110" fmla="*/ 14449 h 1164395"/>
              <a:gd name="connsiteX111" fmla="*/ 272821 w 825271"/>
              <a:gd name="connsiteY111" fmla="*/ 12067 h 1164395"/>
              <a:gd name="connsiteX112" fmla="*/ 246627 w 825271"/>
              <a:gd name="connsiteY112" fmla="*/ 16830 h 1164395"/>
              <a:gd name="connsiteX113" fmla="*/ 234721 w 825271"/>
              <a:gd name="connsiteY113" fmla="*/ 23974 h 1164395"/>
              <a:gd name="connsiteX114" fmla="*/ 196621 w 825271"/>
              <a:gd name="connsiteY114" fmla="*/ 19211 h 1164395"/>
              <a:gd name="connsiteX115" fmla="*/ 189477 w 825271"/>
              <a:gd name="connsiteY115" fmla="*/ 14449 h 1164395"/>
              <a:gd name="connsiteX116" fmla="*/ 177571 w 825271"/>
              <a:gd name="connsiteY116" fmla="*/ 12067 h 1164395"/>
              <a:gd name="connsiteX117" fmla="*/ 170427 w 825271"/>
              <a:gd name="connsiteY117" fmla="*/ 9686 h 1164395"/>
              <a:gd name="connsiteX118" fmla="*/ 153758 w 825271"/>
              <a:gd name="connsiteY118" fmla="*/ 4924 h 1164395"/>
              <a:gd name="connsiteX119" fmla="*/ 156139 w 825271"/>
              <a:gd name="connsiteY119" fmla="*/ 161 h 1164395"/>
              <a:gd name="connsiteX0" fmla="*/ 156139 w 825271"/>
              <a:gd name="connsiteY0" fmla="*/ 161 h 1164395"/>
              <a:gd name="connsiteX1" fmla="*/ 148996 w 825271"/>
              <a:gd name="connsiteY1" fmla="*/ 12067 h 1164395"/>
              <a:gd name="connsiteX2" fmla="*/ 144233 w 825271"/>
              <a:gd name="connsiteY2" fmla="*/ 19211 h 1164395"/>
              <a:gd name="connsiteX3" fmla="*/ 153758 w 825271"/>
              <a:gd name="connsiteY3" fmla="*/ 112080 h 1164395"/>
              <a:gd name="connsiteX4" fmla="*/ 134708 w 825271"/>
              <a:gd name="connsiteY4" fmla="*/ 159705 h 1164395"/>
              <a:gd name="connsiteX5" fmla="*/ 113277 w 825271"/>
              <a:gd name="connsiteY5" fmla="*/ 207330 h 1164395"/>
              <a:gd name="connsiteX6" fmla="*/ 63270 w 825271"/>
              <a:gd name="connsiteY6" fmla="*/ 254955 h 1164395"/>
              <a:gd name="connsiteX7" fmla="*/ 32314 w 825271"/>
              <a:gd name="connsiteY7" fmla="*/ 335917 h 1164395"/>
              <a:gd name="connsiteX8" fmla="*/ 27552 w 825271"/>
              <a:gd name="connsiteY8" fmla="*/ 378780 h 1164395"/>
              <a:gd name="connsiteX9" fmla="*/ 6121 w 825271"/>
              <a:gd name="connsiteY9" fmla="*/ 445455 h 1164395"/>
              <a:gd name="connsiteX10" fmla="*/ 1358 w 825271"/>
              <a:gd name="connsiteY10" fmla="*/ 514511 h 1164395"/>
              <a:gd name="connsiteX11" fmla="*/ 3739 w 825271"/>
              <a:gd name="connsiteY11" fmla="*/ 554992 h 1164395"/>
              <a:gd name="connsiteX12" fmla="*/ 51365 w 825271"/>
              <a:gd name="connsiteY12" fmla="*/ 595474 h 1164395"/>
              <a:gd name="connsiteX13" fmla="*/ 56127 w 825271"/>
              <a:gd name="connsiteY13" fmla="*/ 657386 h 1164395"/>
              <a:gd name="connsiteX14" fmla="*/ 70414 w 825271"/>
              <a:gd name="connsiteY14" fmla="*/ 685961 h 1164395"/>
              <a:gd name="connsiteX15" fmla="*/ 151377 w 825271"/>
              <a:gd name="connsiteY15" fmla="*/ 724061 h 1164395"/>
              <a:gd name="connsiteX16" fmla="*/ 191858 w 825271"/>
              <a:gd name="connsiteY16" fmla="*/ 764542 h 1164395"/>
              <a:gd name="connsiteX17" fmla="*/ 215671 w 825271"/>
              <a:gd name="connsiteY17" fmla="*/ 828836 h 1164395"/>
              <a:gd name="connsiteX18" fmla="*/ 253771 w 825271"/>
              <a:gd name="connsiteY18" fmla="*/ 893131 h 1164395"/>
              <a:gd name="connsiteX19" fmla="*/ 277583 w 825271"/>
              <a:gd name="connsiteY19" fmla="*/ 952661 h 1164395"/>
              <a:gd name="connsiteX20" fmla="*/ 313302 w 825271"/>
              <a:gd name="connsiteY20" fmla="*/ 985999 h 1164395"/>
              <a:gd name="connsiteX21" fmla="*/ 294253 w 825271"/>
              <a:gd name="connsiteY21" fmla="*/ 1021717 h 1164395"/>
              <a:gd name="connsiteX22" fmla="*/ 341877 w 825271"/>
              <a:gd name="connsiteY22" fmla="*/ 1036005 h 1164395"/>
              <a:gd name="connsiteX23" fmla="*/ 363308 w 825271"/>
              <a:gd name="connsiteY23" fmla="*/ 1019336 h 1164395"/>
              <a:gd name="connsiteX24" fmla="*/ 379977 w 825271"/>
              <a:gd name="connsiteY24" fmla="*/ 1028861 h 1164395"/>
              <a:gd name="connsiteX25" fmla="*/ 379977 w 825271"/>
              <a:gd name="connsiteY25" fmla="*/ 1059817 h 1164395"/>
              <a:gd name="connsiteX26" fmla="*/ 356164 w 825271"/>
              <a:gd name="connsiteY26" fmla="*/ 1076486 h 1164395"/>
              <a:gd name="connsiteX27" fmla="*/ 337114 w 825271"/>
              <a:gd name="connsiteY27" fmla="*/ 1095536 h 1164395"/>
              <a:gd name="connsiteX28" fmla="*/ 341877 w 825271"/>
              <a:gd name="connsiteY28" fmla="*/ 1116967 h 1164395"/>
              <a:gd name="connsiteX29" fmla="*/ 399028 w 825271"/>
              <a:gd name="connsiteY29" fmla="*/ 1162212 h 1164395"/>
              <a:gd name="connsiteX30" fmla="*/ 434746 w 825271"/>
              <a:gd name="connsiteY30" fmla="*/ 1152686 h 1164395"/>
              <a:gd name="connsiteX31" fmla="*/ 472846 w 825271"/>
              <a:gd name="connsiteY31" fmla="*/ 1136017 h 1164395"/>
              <a:gd name="connsiteX32" fmla="*/ 508565 w 825271"/>
              <a:gd name="connsiteY32" fmla="*/ 1116967 h 1164395"/>
              <a:gd name="connsiteX33" fmla="*/ 591908 w 825271"/>
              <a:gd name="connsiteY33" fmla="*/ 1119349 h 1164395"/>
              <a:gd name="connsiteX34" fmla="*/ 634770 w 825271"/>
              <a:gd name="connsiteY34" fmla="*/ 1100299 h 1164395"/>
              <a:gd name="connsiteX35" fmla="*/ 608577 w 825271"/>
              <a:gd name="connsiteY35" fmla="*/ 1078867 h 1164395"/>
              <a:gd name="connsiteX36" fmla="*/ 599052 w 825271"/>
              <a:gd name="connsiteY36" fmla="*/ 1026480 h 1164395"/>
              <a:gd name="connsiteX37" fmla="*/ 618102 w 825271"/>
              <a:gd name="connsiteY37" fmla="*/ 988380 h 1164395"/>
              <a:gd name="connsiteX38" fmla="*/ 608577 w 825271"/>
              <a:gd name="connsiteY38" fmla="*/ 933611 h 1164395"/>
              <a:gd name="connsiteX39" fmla="*/ 618101 w 825271"/>
              <a:gd name="connsiteY39" fmla="*/ 838360 h 1164395"/>
              <a:gd name="connsiteX40" fmla="*/ 653821 w 825271"/>
              <a:gd name="connsiteY40" fmla="*/ 814549 h 1164395"/>
              <a:gd name="connsiteX41" fmla="*/ 680015 w 825271"/>
              <a:gd name="connsiteY41" fmla="*/ 809786 h 1164395"/>
              <a:gd name="connsiteX42" fmla="*/ 680014 w 825271"/>
              <a:gd name="connsiteY42" fmla="*/ 709774 h 1164395"/>
              <a:gd name="connsiteX43" fmla="*/ 663346 w 825271"/>
              <a:gd name="connsiteY43" fmla="*/ 697867 h 1164395"/>
              <a:gd name="connsiteX44" fmla="*/ 665727 w 825271"/>
              <a:gd name="connsiteY44" fmla="*/ 685961 h 1164395"/>
              <a:gd name="connsiteX45" fmla="*/ 682396 w 825271"/>
              <a:gd name="connsiteY45" fmla="*/ 688342 h 1164395"/>
              <a:gd name="connsiteX46" fmla="*/ 706208 w 825271"/>
              <a:gd name="connsiteY46" fmla="*/ 685961 h 1164395"/>
              <a:gd name="connsiteX47" fmla="*/ 713352 w 825271"/>
              <a:gd name="connsiteY47" fmla="*/ 678817 h 1164395"/>
              <a:gd name="connsiteX48" fmla="*/ 718114 w 825271"/>
              <a:gd name="connsiteY48" fmla="*/ 671674 h 1164395"/>
              <a:gd name="connsiteX49" fmla="*/ 737164 w 825271"/>
              <a:gd name="connsiteY49" fmla="*/ 662149 h 1164395"/>
              <a:gd name="connsiteX50" fmla="*/ 763358 w 825271"/>
              <a:gd name="connsiteY50" fmla="*/ 640717 h 1164395"/>
              <a:gd name="connsiteX51" fmla="*/ 782408 w 825271"/>
              <a:gd name="connsiteY51" fmla="*/ 635955 h 1164395"/>
              <a:gd name="connsiteX52" fmla="*/ 791933 w 825271"/>
              <a:gd name="connsiteY52" fmla="*/ 631192 h 1164395"/>
              <a:gd name="connsiteX53" fmla="*/ 808602 w 825271"/>
              <a:gd name="connsiteY53" fmla="*/ 626430 h 1164395"/>
              <a:gd name="connsiteX54" fmla="*/ 813364 w 825271"/>
              <a:gd name="connsiteY54" fmla="*/ 619286 h 1164395"/>
              <a:gd name="connsiteX55" fmla="*/ 820508 w 825271"/>
              <a:gd name="connsiteY55" fmla="*/ 612142 h 1164395"/>
              <a:gd name="connsiteX56" fmla="*/ 825271 w 825271"/>
              <a:gd name="connsiteY56" fmla="*/ 602617 h 1164395"/>
              <a:gd name="connsiteX57" fmla="*/ 820508 w 825271"/>
              <a:gd name="connsiteY57" fmla="*/ 593092 h 1164395"/>
              <a:gd name="connsiteX58" fmla="*/ 810983 w 825271"/>
              <a:gd name="connsiteY58" fmla="*/ 590711 h 1164395"/>
              <a:gd name="connsiteX59" fmla="*/ 799077 w 825271"/>
              <a:gd name="connsiteY59" fmla="*/ 588330 h 1164395"/>
              <a:gd name="connsiteX60" fmla="*/ 796696 w 825271"/>
              <a:gd name="connsiteY60" fmla="*/ 581186 h 1164395"/>
              <a:gd name="connsiteX61" fmla="*/ 791933 w 825271"/>
              <a:gd name="connsiteY61" fmla="*/ 574042 h 1164395"/>
              <a:gd name="connsiteX62" fmla="*/ 789552 w 825271"/>
              <a:gd name="connsiteY62" fmla="*/ 562136 h 1164395"/>
              <a:gd name="connsiteX63" fmla="*/ 787171 w 825271"/>
              <a:gd name="connsiteY63" fmla="*/ 554992 h 1164395"/>
              <a:gd name="connsiteX64" fmla="*/ 794314 w 825271"/>
              <a:gd name="connsiteY64" fmla="*/ 547849 h 1164395"/>
              <a:gd name="connsiteX65" fmla="*/ 780027 w 825271"/>
              <a:gd name="connsiteY65" fmla="*/ 538324 h 1164395"/>
              <a:gd name="connsiteX66" fmla="*/ 770502 w 825271"/>
              <a:gd name="connsiteY66" fmla="*/ 524036 h 1164395"/>
              <a:gd name="connsiteX67" fmla="*/ 765739 w 825271"/>
              <a:gd name="connsiteY67" fmla="*/ 504986 h 1164395"/>
              <a:gd name="connsiteX68" fmla="*/ 763358 w 825271"/>
              <a:gd name="connsiteY68" fmla="*/ 495461 h 1164395"/>
              <a:gd name="connsiteX69" fmla="*/ 758596 w 825271"/>
              <a:gd name="connsiteY69" fmla="*/ 481174 h 1164395"/>
              <a:gd name="connsiteX70" fmla="*/ 732402 w 825271"/>
              <a:gd name="connsiteY70" fmla="*/ 469267 h 1164395"/>
              <a:gd name="connsiteX71" fmla="*/ 718114 w 825271"/>
              <a:gd name="connsiteY71" fmla="*/ 464505 h 1164395"/>
              <a:gd name="connsiteX72" fmla="*/ 710971 w 825271"/>
              <a:gd name="connsiteY72" fmla="*/ 459742 h 1164395"/>
              <a:gd name="connsiteX73" fmla="*/ 684777 w 825271"/>
              <a:gd name="connsiteY73" fmla="*/ 450217 h 1164395"/>
              <a:gd name="connsiteX74" fmla="*/ 670489 w 825271"/>
              <a:gd name="connsiteY74" fmla="*/ 435930 h 1164395"/>
              <a:gd name="connsiteX75" fmla="*/ 663346 w 825271"/>
              <a:gd name="connsiteY75" fmla="*/ 428786 h 1164395"/>
              <a:gd name="connsiteX76" fmla="*/ 658583 w 825271"/>
              <a:gd name="connsiteY76" fmla="*/ 407355 h 1164395"/>
              <a:gd name="connsiteX77" fmla="*/ 656202 w 825271"/>
              <a:gd name="connsiteY77" fmla="*/ 397830 h 1164395"/>
              <a:gd name="connsiteX78" fmla="*/ 651439 w 825271"/>
              <a:gd name="connsiteY78" fmla="*/ 362111 h 1164395"/>
              <a:gd name="connsiteX79" fmla="*/ 637152 w 825271"/>
              <a:gd name="connsiteY79" fmla="*/ 333536 h 1164395"/>
              <a:gd name="connsiteX80" fmla="*/ 632389 w 825271"/>
              <a:gd name="connsiteY80" fmla="*/ 324011 h 1164395"/>
              <a:gd name="connsiteX81" fmla="*/ 627627 w 825271"/>
              <a:gd name="connsiteY81" fmla="*/ 312105 h 1164395"/>
              <a:gd name="connsiteX82" fmla="*/ 618102 w 825271"/>
              <a:gd name="connsiteY82" fmla="*/ 300199 h 1164395"/>
              <a:gd name="connsiteX83" fmla="*/ 615721 w 825271"/>
              <a:gd name="connsiteY83" fmla="*/ 293055 h 1164395"/>
              <a:gd name="connsiteX84" fmla="*/ 603814 w 825271"/>
              <a:gd name="connsiteY84" fmla="*/ 276386 h 1164395"/>
              <a:gd name="connsiteX85" fmla="*/ 589527 w 825271"/>
              <a:gd name="connsiteY85" fmla="*/ 254955 h 1164395"/>
              <a:gd name="connsiteX86" fmla="*/ 565714 w 825271"/>
              <a:gd name="connsiteY86" fmla="*/ 243049 h 1164395"/>
              <a:gd name="connsiteX87" fmla="*/ 546664 w 825271"/>
              <a:gd name="connsiteY87" fmla="*/ 233524 h 1164395"/>
              <a:gd name="connsiteX88" fmla="*/ 532377 w 825271"/>
              <a:gd name="connsiteY88" fmla="*/ 216855 h 1164395"/>
              <a:gd name="connsiteX89" fmla="*/ 522852 w 825271"/>
              <a:gd name="connsiteY89" fmla="*/ 195424 h 1164395"/>
              <a:gd name="connsiteX90" fmla="*/ 520471 w 825271"/>
              <a:gd name="connsiteY90" fmla="*/ 185899 h 1164395"/>
              <a:gd name="connsiteX91" fmla="*/ 513327 w 825271"/>
              <a:gd name="connsiteY91" fmla="*/ 173992 h 1164395"/>
              <a:gd name="connsiteX92" fmla="*/ 508564 w 825271"/>
              <a:gd name="connsiteY92" fmla="*/ 164467 h 1164395"/>
              <a:gd name="connsiteX93" fmla="*/ 506183 w 825271"/>
              <a:gd name="connsiteY93" fmla="*/ 157324 h 1164395"/>
              <a:gd name="connsiteX94" fmla="*/ 496658 w 825271"/>
              <a:gd name="connsiteY94" fmla="*/ 150180 h 1164395"/>
              <a:gd name="connsiteX95" fmla="*/ 475227 w 825271"/>
              <a:gd name="connsiteY95" fmla="*/ 138274 h 1164395"/>
              <a:gd name="connsiteX96" fmla="*/ 468083 w 825271"/>
              <a:gd name="connsiteY96" fmla="*/ 135892 h 1164395"/>
              <a:gd name="connsiteX97" fmla="*/ 451414 w 825271"/>
              <a:gd name="connsiteY97" fmla="*/ 133511 h 1164395"/>
              <a:gd name="connsiteX98" fmla="*/ 444271 w 825271"/>
              <a:gd name="connsiteY98" fmla="*/ 131130 h 1164395"/>
              <a:gd name="connsiteX99" fmla="*/ 437127 w 825271"/>
              <a:gd name="connsiteY99" fmla="*/ 123986 h 1164395"/>
              <a:gd name="connsiteX100" fmla="*/ 429983 w 825271"/>
              <a:gd name="connsiteY100" fmla="*/ 119224 h 1164395"/>
              <a:gd name="connsiteX101" fmla="*/ 427602 w 825271"/>
              <a:gd name="connsiteY101" fmla="*/ 112080 h 1164395"/>
              <a:gd name="connsiteX102" fmla="*/ 408552 w 825271"/>
              <a:gd name="connsiteY102" fmla="*/ 88267 h 1164395"/>
              <a:gd name="connsiteX103" fmla="*/ 403789 w 825271"/>
              <a:gd name="connsiteY103" fmla="*/ 81124 h 1164395"/>
              <a:gd name="connsiteX104" fmla="*/ 394264 w 825271"/>
              <a:gd name="connsiteY104" fmla="*/ 71599 h 1164395"/>
              <a:gd name="connsiteX105" fmla="*/ 389502 w 825271"/>
              <a:gd name="connsiteY105" fmla="*/ 64455 h 1164395"/>
              <a:gd name="connsiteX106" fmla="*/ 375214 w 825271"/>
              <a:gd name="connsiteY106" fmla="*/ 62074 h 1164395"/>
              <a:gd name="connsiteX107" fmla="*/ 349021 w 825271"/>
              <a:gd name="connsiteY107" fmla="*/ 57311 h 1164395"/>
              <a:gd name="connsiteX108" fmla="*/ 284727 w 825271"/>
              <a:gd name="connsiteY108" fmla="*/ 52549 h 1164395"/>
              <a:gd name="connsiteX109" fmla="*/ 282346 w 825271"/>
              <a:gd name="connsiteY109" fmla="*/ 43024 h 1164395"/>
              <a:gd name="connsiteX110" fmla="*/ 279964 w 825271"/>
              <a:gd name="connsiteY110" fmla="*/ 14449 h 1164395"/>
              <a:gd name="connsiteX111" fmla="*/ 272821 w 825271"/>
              <a:gd name="connsiteY111" fmla="*/ 12067 h 1164395"/>
              <a:gd name="connsiteX112" fmla="*/ 246627 w 825271"/>
              <a:gd name="connsiteY112" fmla="*/ 16830 h 1164395"/>
              <a:gd name="connsiteX113" fmla="*/ 234721 w 825271"/>
              <a:gd name="connsiteY113" fmla="*/ 23974 h 1164395"/>
              <a:gd name="connsiteX114" fmla="*/ 196621 w 825271"/>
              <a:gd name="connsiteY114" fmla="*/ 19211 h 1164395"/>
              <a:gd name="connsiteX115" fmla="*/ 189477 w 825271"/>
              <a:gd name="connsiteY115" fmla="*/ 14449 h 1164395"/>
              <a:gd name="connsiteX116" fmla="*/ 177571 w 825271"/>
              <a:gd name="connsiteY116" fmla="*/ 12067 h 1164395"/>
              <a:gd name="connsiteX117" fmla="*/ 170427 w 825271"/>
              <a:gd name="connsiteY117" fmla="*/ 9686 h 1164395"/>
              <a:gd name="connsiteX118" fmla="*/ 153758 w 825271"/>
              <a:gd name="connsiteY118" fmla="*/ 4924 h 1164395"/>
              <a:gd name="connsiteX119" fmla="*/ 156139 w 825271"/>
              <a:gd name="connsiteY119" fmla="*/ 161 h 1164395"/>
              <a:gd name="connsiteX0" fmla="*/ 156139 w 825271"/>
              <a:gd name="connsiteY0" fmla="*/ 161 h 1164395"/>
              <a:gd name="connsiteX1" fmla="*/ 148996 w 825271"/>
              <a:gd name="connsiteY1" fmla="*/ 12067 h 1164395"/>
              <a:gd name="connsiteX2" fmla="*/ 144233 w 825271"/>
              <a:gd name="connsiteY2" fmla="*/ 19211 h 1164395"/>
              <a:gd name="connsiteX3" fmla="*/ 153758 w 825271"/>
              <a:gd name="connsiteY3" fmla="*/ 112080 h 1164395"/>
              <a:gd name="connsiteX4" fmla="*/ 134708 w 825271"/>
              <a:gd name="connsiteY4" fmla="*/ 159705 h 1164395"/>
              <a:gd name="connsiteX5" fmla="*/ 113277 w 825271"/>
              <a:gd name="connsiteY5" fmla="*/ 207330 h 1164395"/>
              <a:gd name="connsiteX6" fmla="*/ 63270 w 825271"/>
              <a:gd name="connsiteY6" fmla="*/ 254955 h 1164395"/>
              <a:gd name="connsiteX7" fmla="*/ 32314 w 825271"/>
              <a:gd name="connsiteY7" fmla="*/ 335917 h 1164395"/>
              <a:gd name="connsiteX8" fmla="*/ 27552 w 825271"/>
              <a:gd name="connsiteY8" fmla="*/ 378780 h 1164395"/>
              <a:gd name="connsiteX9" fmla="*/ 6121 w 825271"/>
              <a:gd name="connsiteY9" fmla="*/ 445455 h 1164395"/>
              <a:gd name="connsiteX10" fmla="*/ 1358 w 825271"/>
              <a:gd name="connsiteY10" fmla="*/ 514511 h 1164395"/>
              <a:gd name="connsiteX11" fmla="*/ 3739 w 825271"/>
              <a:gd name="connsiteY11" fmla="*/ 554992 h 1164395"/>
              <a:gd name="connsiteX12" fmla="*/ 51365 w 825271"/>
              <a:gd name="connsiteY12" fmla="*/ 595474 h 1164395"/>
              <a:gd name="connsiteX13" fmla="*/ 56127 w 825271"/>
              <a:gd name="connsiteY13" fmla="*/ 657386 h 1164395"/>
              <a:gd name="connsiteX14" fmla="*/ 70414 w 825271"/>
              <a:gd name="connsiteY14" fmla="*/ 685961 h 1164395"/>
              <a:gd name="connsiteX15" fmla="*/ 151377 w 825271"/>
              <a:gd name="connsiteY15" fmla="*/ 724061 h 1164395"/>
              <a:gd name="connsiteX16" fmla="*/ 191858 w 825271"/>
              <a:gd name="connsiteY16" fmla="*/ 764542 h 1164395"/>
              <a:gd name="connsiteX17" fmla="*/ 215671 w 825271"/>
              <a:gd name="connsiteY17" fmla="*/ 828836 h 1164395"/>
              <a:gd name="connsiteX18" fmla="*/ 253771 w 825271"/>
              <a:gd name="connsiteY18" fmla="*/ 893131 h 1164395"/>
              <a:gd name="connsiteX19" fmla="*/ 277583 w 825271"/>
              <a:gd name="connsiteY19" fmla="*/ 952661 h 1164395"/>
              <a:gd name="connsiteX20" fmla="*/ 313302 w 825271"/>
              <a:gd name="connsiteY20" fmla="*/ 985999 h 1164395"/>
              <a:gd name="connsiteX21" fmla="*/ 294253 w 825271"/>
              <a:gd name="connsiteY21" fmla="*/ 1021717 h 1164395"/>
              <a:gd name="connsiteX22" fmla="*/ 341877 w 825271"/>
              <a:gd name="connsiteY22" fmla="*/ 1036005 h 1164395"/>
              <a:gd name="connsiteX23" fmla="*/ 363308 w 825271"/>
              <a:gd name="connsiteY23" fmla="*/ 1019336 h 1164395"/>
              <a:gd name="connsiteX24" fmla="*/ 379977 w 825271"/>
              <a:gd name="connsiteY24" fmla="*/ 1028861 h 1164395"/>
              <a:gd name="connsiteX25" fmla="*/ 379977 w 825271"/>
              <a:gd name="connsiteY25" fmla="*/ 1059817 h 1164395"/>
              <a:gd name="connsiteX26" fmla="*/ 356164 w 825271"/>
              <a:gd name="connsiteY26" fmla="*/ 1076486 h 1164395"/>
              <a:gd name="connsiteX27" fmla="*/ 337114 w 825271"/>
              <a:gd name="connsiteY27" fmla="*/ 1095536 h 1164395"/>
              <a:gd name="connsiteX28" fmla="*/ 341877 w 825271"/>
              <a:gd name="connsiteY28" fmla="*/ 1116967 h 1164395"/>
              <a:gd name="connsiteX29" fmla="*/ 399028 w 825271"/>
              <a:gd name="connsiteY29" fmla="*/ 1162212 h 1164395"/>
              <a:gd name="connsiteX30" fmla="*/ 434746 w 825271"/>
              <a:gd name="connsiteY30" fmla="*/ 1152686 h 1164395"/>
              <a:gd name="connsiteX31" fmla="*/ 472846 w 825271"/>
              <a:gd name="connsiteY31" fmla="*/ 1136017 h 1164395"/>
              <a:gd name="connsiteX32" fmla="*/ 508565 w 825271"/>
              <a:gd name="connsiteY32" fmla="*/ 1116967 h 1164395"/>
              <a:gd name="connsiteX33" fmla="*/ 591908 w 825271"/>
              <a:gd name="connsiteY33" fmla="*/ 1119349 h 1164395"/>
              <a:gd name="connsiteX34" fmla="*/ 634770 w 825271"/>
              <a:gd name="connsiteY34" fmla="*/ 1100299 h 1164395"/>
              <a:gd name="connsiteX35" fmla="*/ 608577 w 825271"/>
              <a:gd name="connsiteY35" fmla="*/ 1078867 h 1164395"/>
              <a:gd name="connsiteX36" fmla="*/ 599052 w 825271"/>
              <a:gd name="connsiteY36" fmla="*/ 1026480 h 1164395"/>
              <a:gd name="connsiteX37" fmla="*/ 618102 w 825271"/>
              <a:gd name="connsiteY37" fmla="*/ 988380 h 1164395"/>
              <a:gd name="connsiteX38" fmla="*/ 608577 w 825271"/>
              <a:gd name="connsiteY38" fmla="*/ 933611 h 1164395"/>
              <a:gd name="connsiteX39" fmla="*/ 618101 w 825271"/>
              <a:gd name="connsiteY39" fmla="*/ 838360 h 1164395"/>
              <a:gd name="connsiteX40" fmla="*/ 653821 w 825271"/>
              <a:gd name="connsiteY40" fmla="*/ 814549 h 1164395"/>
              <a:gd name="connsiteX41" fmla="*/ 680015 w 825271"/>
              <a:gd name="connsiteY41" fmla="*/ 809786 h 1164395"/>
              <a:gd name="connsiteX42" fmla="*/ 680014 w 825271"/>
              <a:gd name="connsiteY42" fmla="*/ 709774 h 1164395"/>
              <a:gd name="connsiteX43" fmla="*/ 663346 w 825271"/>
              <a:gd name="connsiteY43" fmla="*/ 697867 h 1164395"/>
              <a:gd name="connsiteX44" fmla="*/ 665727 w 825271"/>
              <a:gd name="connsiteY44" fmla="*/ 685961 h 1164395"/>
              <a:gd name="connsiteX45" fmla="*/ 682396 w 825271"/>
              <a:gd name="connsiteY45" fmla="*/ 688342 h 1164395"/>
              <a:gd name="connsiteX46" fmla="*/ 706208 w 825271"/>
              <a:gd name="connsiteY46" fmla="*/ 685961 h 1164395"/>
              <a:gd name="connsiteX47" fmla="*/ 713352 w 825271"/>
              <a:gd name="connsiteY47" fmla="*/ 678817 h 1164395"/>
              <a:gd name="connsiteX48" fmla="*/ 718114 w 825271"/>
              <a:gd name="connsiteY48" fmla="*/ 671674 h 1164395"/>
              <a:gd name="connsiteX49" fmla="*/ 763358 w 825271"/>
              <a:gd name="connsiteY49" fmla="*/ 640717 h 1164395"/>
              <a:gd name="connsiteX50" fmla="*/ 782408 w 825271"/>
              <a:gd name="connsiteY50" fmla="*/ 635955 h 1164395"/>
              <a:gd name="connsiteX51" fmla="*/ 791933 w 825271"/>
              <a:gd name="connsiteY51" fmla="*/ 631192 h 1164395"/>
              <a:gd name="connsiteX52" fmla="*/ 808602 w 825271"/>
              <a:gd name="connsiteY52" fmla="*/ 626430 h 1164395"/>
              <a:gd name="connsiteX53" fmla="*/ 813364 w 825271"/>
              <a:gd name="connsiteY53" fmla="*/ 619286 h 1164395"/>
              <a:gd name="connsiteX54" fmla="*/ 820508 w 825271"/>
              <a:gd name="connsiteY54" fmla="*/ 612142 h 1164395"/>
              <a:gd name="connsiteX55" fmla="*/ 825271 w 825271"/>
              <a:gd name="connsiteY55" fmla="*/ 602617 h 1164395"/>
              <a:gd name="connsiteX56" fmla="*/ 820508 w 825271"/>
              <a:gd name="connsiteY56" fmla="*/ 593092 h 1164395"/>
              <a:gd name="connsiteX57" fmla="*/ 810983 w 825271"/>
              <a:gd name="connsiteY57" fmla="*/ 590711 h 1164395"/>
              <a:gd name="connsiteX58" fmla="*/ 799077 w 825271"/>
              <a:gd name="connsiteY58" fmla="*/ 588330 h 1164395"/>
              <a:gd name="connsiteX59" fmla="*/ 796696 w 825271"/>
              <a:gd name="connsiteY59" fmla="*/ 581186 h 1164395"/>
              <a:gd name="connsiteX60" fmla="*/ 791933 w 825271"/>
              <a:gd name="connsiteY60" fmla="*/ 574042 h 1164395"/>
              <a:gd name="connsiteX61" fmla="*/ 789552 w 825271"/>
              <a:gd name="connsiteY61" fmla="*/ 562136 h 1164395"/>
              <a:gd name="connsiteX62" fmla="*/ 787171 w 825271"/>
              <a:gd name="connsiteY62" fmla="*/ 554992 h 1164395"/>
              <a:gd name="connsiteX63" fmla="*/ 794314 w 825271"/>
              <a:gd name="connsiteY63" fmla="*/ 547849 h 1164395"/>
              <a:gd name="connsiteX64" fmla="*/ 780027 w 825271"/>
              <a:gd name="connsiteY64" fmla="*/ 538324 h 1164395"/>
              <a:gd name="connsiteX65" fmla="*/ 770502 w 825271"/>
              <a:gd name="connsiteY65" fmla="*/ 524036 h 1164395"/>
              <a:gd name="connsiteX66" fmla="*/ 765739 w 825271"/>
              <a:gd name="connsiteY66" fmla="*/ 504986 h 1164395"/>
              <a:gd name="connsiteX67" fmla="*/ 763358 w 825271"/>
              <a:gd name="connsiteY67" fmla="*/ 495461 h 1164395"/>
              <a:gd name="connsiteX68" fmla="*/ 758596 w 825271"/>
              <a:gd name="connsiteY68" fmla="*/ 481174 h 1164395"/>
              <a:gd name="connsiteX69" fmla="*/ 732402 w 825271"/>
              <a:gd name="connsiteY69" fmla="*/ 469267 h 1164395"/>
              <a:gd name="connsiteX70" fmla="*/ 718114 w 825271"/>
              <a:gd name="connsiteY70" fmla="*/ 464505 h 1164395"/>
              <a:gd name="connsiteX71" fmla="*/ 710971 w 825271"/>
              <a:gd name="connsiteY71" fmla="*/ 459742 h 1164395"/>
              <a:gd name="connsiteX72" fmla="*/ 684777 w 825271"/>
              <a:gd name="connsiteY72" fmla="*/ 450217 h 1164395"/>
              <a:gd name="connsiteX73" fmla="*/ 670489 w 825271"/>
              <a:gd name="connsiteY73" fmla="*/ 435930 h 1164395"/>
              <a:gd name="connsiteX74" fmla="*/ 663346 w 825271"/>
              <a:gd name="connsiteY74" fmla="*/ 428786 h 1164395"/>
              <a:gd name="connsiteX75" fmla="*/ 658583 w 825271"/>
              <a:gd name="connsiteY75" fmla="*/ 407355 h 1164395"/>
              <a:gd name="connsiteX76" fmla="*/ 656202 w 825271"/>
              <a:gd name="connsiteY76" fmla="*/ 397830 h 1164395"/>
              <a:gd name="connsiteX77" fmla="*/ 651439 w 825271"/>
              <a:gd name="connsiteY77" fmla="*/ 362111 h 1164395"/>
              <a:gd name="connsiteX78" fmla="*/ 637152 w 825271"/>
              <a:gd name="connsiteY78" fmla="*/ 333536 h 1164395"/>
              <a:gd name="connsiteX79" fmla="*/ 632389 w 825271"/>
              <a:gd name="connsiteY79" fmla="*/ 324011 h 1164395"/>
              <a:gd name="connsiteX80" fmla="*/ 627627 w 825271"/>
              <a:gd name="connsiteY80" fmla="*/ 312105 h 1164395"/>
              <a:gd name="connsiteX81" fmla="*/ 618102 w 825271"/>
              <a:gd name="connsiteY81" fmla="*/ 300199 h 1164395"/>
              <a:gd name="connsiteX82" fmla="*/ 615721 w 825271"/>
              <a:gd name="connsiteY82" fmla="*/ 293055 h 1164395"/>
              <a:gd name="connsiteX83" fmla="*/ 603814 w 825271"/>
              <a:gd name="connsiteY83" fmla="*/ 276386 h 1164395"/>
              <a:gd name="connsiteX84" fmla="*/ 589527 w 825271"/>
              <a:gd name="connsiteY84" fmla="*/ 254955 h 1164395"/>
              <a:gd name="connsiteX85" fmla="*/ 565714 w 825271"/>
              <a:gd name="connsiteY85" fmla="*/ 243049 h 1164395"/>
              <a:gd name="connsiteX86" fmla="*/ 546664 w 825271"/>
              <a:gd name="connsiteY86" fmla="*/ 233524 h 1164395"/>
              <a:gd name="connsiteX87" fmla="*/ 532377 w 825271"/>
              <a:gd name="connsiteY87" fmla="*/ 216855 h 1164395"/>
              <a:gd name="connsiteX88" fmla="*/ 522852 w 825271"/>
              <a:gd name="connsiteY88" fmla="*/ 195424 h 1164395"/>
              <a:gd name="connsiteX89" fmla="*/ 520471 w 825271"/>
              <a:gd name="connsiteY89" fmla="*/ 185899 h 1164395"/>
              <a:gd name="connsiteX90" fmla="*/ 513327 w 825271"/>
              <a:gd name="connsiteY90" fmla="*/ 173992 h 1164395"/>
              <a:gd name="connsiteX91" fmla="*/ 508564 w 825271"/>
              <a:gd name="connsiteY91" fmla="*/ 164467 h 1164395"/>
              <a:gd name="connsiteX92" fmla="*/ 506183 w 825271"/>
              <a:gd name="connsiteY92" fmla="*/ 157324 h 1164395"/>
              <a:gd name="connsiteX93" fmla="*/ 496658 w 825271"/>
              <a:gd name="connsiteY93" fmla="*/ 150180 h 1164395"/>
              <a:gd name="connsiteX94" fmla="*/ 475227 w 825271"/>
              <a:gd name="connsiteY94" fmla="*/ 138274 h 1164395"/>
              <a:gd name="connsiteX95" fmla="*/ 468083 w 825271"/>
              <a:gd name="connsiteY95" fmla="*/ 135892 h 1164395"/>
              <a:gd name="connsiteX96" fmla="*/ 451414 w 825271"/>
              <a:gd name="connsiteY96" fmla="*/ 133511 h 1164395"/>
              <a:gd name="connsiteX97" fmla="*/ 444271 w 825271"/>
              <a:gd name="connsiteY97" fmla="*/ 131130 h 1164395"/>
              <a:gd name="connsiteX98" fmla="*/ 437127 w 825271"/>
              <a:gd name="connsiteY98" fmla="*/ 123986 h 1164395"/>
              <a:gd name="connsiteX99" fmla="*/ 429983 w 825271"/>
              <a:gd name="connsiteY99" fmla="*/ 119224 h 1164395"/>
              <a:gd name="connsiteX100" fmla="*/ 427602 w 825271"/>
              <a:gd name="connsiteY100" fmla="*/ 112080 h 1164395"/>
              <a:gd name="connsiteX101" fmla="*/ 408552 w 825271"/>
              <a:gd name="connsiteY101" fmla="*/ 88267 h 1164395"/>
              <a:gd name="connsiteX102" fmla="*/ 403789 w 825271"/>
              <a:gd name="connsiteY102" fmla="*/ 81124 h 1164395"/>
              <a:gd name="connsiteX103" fmla="*/ 394264 w 825271"/>
              <a:gd name="connsiteY103" fmla="*/ 71599 h 1164395"/>
              <a:gd name="connsiteX104" fmla="*/ 389502 w 825271"/>
              <a:gd name="connsiteY104" fmla="*/ 64455 h 1164395"/>
              <a:gd name="connsiteX105" fmla="*/ 375214 w 825271"/>
              <a:gd name="connsiteY105" fmla="*/ 62074 h 1164395"/>
              <a:gd name="connsiteX106" fmla="*/ 349021 w 825271"/>
              <a:gd name="connsiteY106" fmla="*/ 57311 h 1164395"/>
              <a:gd name="connsiteX107" fmla="*/ 284727 w 825271"/>
              <a:gd name="connsiteY107" fmla="*/ 52549 h 1164395"/>
              <a:gd name="connsiteX108" fmla="*/ 282346 w 825271"/>
              <a:gd name="connsiteY108" fmla="*/ 43024 h 1164395"/>
              <a:gd name="connsiteX109" fmla="*/ 279964 w 825271"/>
              <a:gd name="connsiteY109" fmla="*/ 14449 h 1164395"/>
              <a:gd name="connsiteX110" fmla="*/ 272821 w 825271"/>
              <a:gd name="connsiteY110" fmla="*/ 12067 h 1164395"/>
              <a:gd name="connsiteX111" fmla="*/ 246627 w 825271"/>
              <a:gd name="connsiteY111" fmla="*/ 16830 h 1164395"/>
              <a:gd name="connsiteX112" fmla="*/ 234721 w 825271"/>
              <a:gd name="connsiteY112" fmla="*/ 23974 h 1164395"/>
              <a:gd name="connsiteX113" fmla="*/ 196621 w 825271"/>
              <a:gd name="connsiteY113" fmla="*/ 19211 h 1164395"/>
              <a:gd name="connsiteX114" fmla="*/ 189477 w 825271"/>
              <a:gd name="connsiteY114" fmla="*/ 14449 h 1164395"/>
              <a:gd name="connsiteX115" fmla="*/ 177571 w 825271"/>
              <a:gd name="connsiteY115" fmla="*/ 12067 h 1164395"/>
              <a:gd name="connsiteX116" fmla="*/ 170427 w 825271"/>
              <a:gd name="connsiteY116" fmla="*/ 9686 h 1164395"/>
              <a:gd name="connsiteX117" fmla="*/ 153758 w 825271"/>
              <a:gd name="connsiteY117" fmla="*/ 4924 h 1164395"/>
              <a:gd name="connsiteX118" fmla="*/ 156139 w 825271"/>
              <a:gd name="connsiteY118" fmla="*/ 161 h 1164395"/>
              <a:gd name="connsiteX0" fmla="*/ 156139 w 825271"/>
              <a:gd name="connsiteY0" fmla="*/ 161 h 1164395"/>
              <a:gd name="connsiteX1" fmla="*/ 148996 w 825271"/>
              <a:gd name="connsiteY1" fmla="*/ 12067 h 1164395"/>
              <a:gd name="connsiteX2" fmla="*/ 144233 w 825271"/>
              <a:gd name="connsiteY2" fmla="*/ 19211 h 1164395"/>
              <a:gd name="connsiteX3" fmla="*/ 153758 w 825271"/>
              <a:gd name="connsiteY3" fmla="*/ 112080 h 1164395"/>
              <a:gd name="connsiteX4" fmla="*/ 134708 w 825271"/>
              <a:gd name="connsiteY4" fmla="*/ 159705 h 1164395"/>
              <a:gd name="connsiteX5" fmla="*/ 113277 w 825271"/>
              <a:gd name="connsiteY5" fmla="*/ 207330 h 1164395"/>
              <a:gd name="connsiteX6" fmla="*/ 63270 w 825271"/>
              <a:gd name="connsiteY6" fmla="*/ 254955 h 1164395"/>
              <a:gd name="connsiteX7" fmla="*/ 32314 w 825271"/>
              <a:gd name="connsiteY7" fmla="*/ 335917 h 1164395"/>
              <a:gd name="connsiteX8" fmla="*/ 27552 w 825271"/>
              <a:gd name="connsiteY8" fmla="*/ 378780 h 1164395"/>
              <a:gd name="connsiteX9" fmla="*/ 6121 w 825271"/>
              <a:gd name="connsiteY9" fmla="*/ 445455 h 1164395"/>
              <a:gd name="connsiteX10" fmla="*/ 1358 w 825271"/>
              <a:gd name="connsiteY10" fmla="*/ 514511 h 1164395"/>
              <a:gd name="connsiteX11" fmla="*/ 3739 w 825271"/>
              <a:gd name="connsiteY11" fmla="*/ 554992 h 1164395"/>
              <a:gd name="connsiteX12" fmla="*/ 51365 w 825271"/>
              <a:gd name="connsiteY12" fmla="*/ 595474 h 1164395"/>
              <a:gd name="connsiteX13" fmla="*/ 56127 w 825271"/>
              <a:gd name="connsiteY13" fmla="*/ 657386 h 1164395"/>
              <a:gd name="connsiteX14" fmla="*/ 70414 w 825271"/>
              <a:gd name="connsiteY14" fmla="*/ 685961 h 1164395"/>
              <a:gd name="connsiteX15" fmla="*/ 151377 w 825271"/>
              <a:gd name="connsiteY15" fmla="*/ 724061 h 1164395"/>
              <a:gd name="connsiteX16" fmla="*/ 191858 w 825271"/>
              <a:gd name="connsiteY16" fmla="*/ 764542 h 1164395"/>
              <a:gd name="connsiteX17" fmla="*/ 215671 w 825271"/>
              <a:gd name="connsiteY17" fmla="*/ 828836 h 1164395"/>
              <a:gd name="connsiteX18" fmla="*/ 253771 w 825271"/>
              <a:gd name="connsiteY18" fmla="*/ 893131 h 1164395"/>
              <a:gd name="connsiteX19" fmla="*/ 277583 w 825271"/>
              <a:gd name="connsiteY19" fmla="*/ 952661 h 1164395"/>
              <a:gd name="connsiteX20" fmla="*/ 313302 w 825271"/>
              <a:gd name="connsiteY20" fmla="*/ 985999 h 1164395"/>
              <a:gd name="connsiteX21" fmla="*/ 294253 w 825271"/>
              <a:gd name="connsiteY21" fmla="*/ 1021717 h 1164395"/>
              <a:gd name="connsiteX22" fmla="*/ 341877 w 825271"/>
              <a:gd name="connsiteY22" fmla="*/ 1036005 h 1164395"/>
              <a:gd name="connsiteX23" fmla="*/ 363308 w 825271"/>
              <a:gd name="connsiteY23" fmla="*/ 1019336 h 1164395"/>
              <a:gd name="connsiteX24" fmla="*/ 379977 w 825271"/>
              <a:gd name="connsiteY24" fmla="*/ 1028861 h 1164395"/>
              <a:gd name="connsiteX25" fmla="*/ 379977 w 825271"/>
              <a:gd name="connsiteY25" fmla="*/ 1059817 h 1164395"/>
              <a:gd name="connsiteX26" fmla="*/ 356164 w 825271"/>
              <a:gd name="connsiteY26" fmla="*/ 1076486 h 1164395"/>
              <a:gd name="connsiteX27" fmla="*/ 337114 w 825271"/>
              <a:gd name="connsiteY27" fmla="*/ 1095536 h 1164395"/>
              <a:gd name="connsiteX28" fmla="*/ 341877 w 825271"/>
              <a:gd name="connsiteY28" fmla="*/ 1116967 h 1164395"/>
              <a:gd name="connsiteX29" fmla="*/ 399028 w 825271"/>
              <a:gd name="connsiteY29" fmla="*/ 1162212 h 1164395"/>
              <a:gd name="connsiteX30" fmla="*/ 434746 w 825271"/>
              <a:gd name="connsiteY30" fmla="*/ 1152686 h 1164395"/>
              <a:gd name="connsiteX31" fmla="*/ 472846 w 825271"/>
              <a:gd name="connsiteY31" fmla="*/ 1136017 h 1164395"/>
              <a:gd name="connsiteX32" fmla="*/ 508565 w 825271"/>
              <a:gd name="connsiteY32" fmla="*/ 1116967 h 1164395"/>
              <a:gd name="connsiteX33" fmla="*/ 591908 w 825271"/>
              <a:gd name="connsiteY33" fmla="*/ 1119349 h 1164395"/>
              <a:gd name="connsiteX34" fmla="*/ 634770 w 825271"/>
              <a:gd name="connsiteY34" fmla="*/ 1100299 h 1164395"/>
              <a:gd name="connsiteX35" fmla="*/ 608577 w 825271"/>
              <a:gd name="connsiteY35" fmla="*/ 1078867 h 1164395"/>
              <a:gd name="connsiteX36" fmla="*/ 599052 w 825271"/>
              <a:gd name="connsiteY36" fmla="*/ 1026480 h 1164395"/>
              <a:gd name="connsiteX37" fmla="*/ 618102 w 825271"/>
              <a:gd name="connsiteY37" fmla="*/ 988380 h 1164395"/>
              <a:gd name="connsiteX38" fmla="*/ 608577 w 825271"/>
              <a:gd name="connsiteY38" fmla="*/ 933611 h 1164395"/>
              <a:gd name="connsiteX39" fmla="*/ 618101 w 825271"/>
              <a:gd name="connsiteY39" fmla="*/ 838360 h 1164395"/>
              <a:gd name="connsiteX40" fmla="*/ 653821 w 825271"/>
              <a:gd name="connsiteY40" fmla="*/ 814549 h 1164395"/>
              <a:gd name="connsiteX41" fmla="*/ 680015 w 825271"/>
              <a:gd name="connsiteY41" fmla="*/ 809786 h 1164395"/>
              <a:gd name="connsiteX42" fmla="*/ 680014 w 825271"/>
              <a:gd name="connsiteY42" fmla="*/ 709774 h 1164395"/>
              <a:gd name="connsiteX43" fmla="*/ 663346 w 825271"/>
              <a:gd name="connsiteY43" fmla="*/ 697867 h 1164395"/>
              <a:gd name="connsiteX44" fmla="*/ 665727 w 825271"/>
              <a:gd name="connsiteY44" fmla="*/ 685961 h 1164395"/>
              <a:gd name="connsiteX45" fmla="*/ 682396 w 825271"/>
              <a:gd name="connsiteY45" fmla="*/ 688342 h 1164395"/>
              <a:gd name="connsiteX46" fmla="*/ 706208 w 825271"/>
              <a:gd name="connsiteY46" fmla="*/ 685961 h 1164395"/>
              <a:gd name="connsiteX47" fmla="*/ 713352 w 825271"/>
              <a:gd name="connsiteY47" fmla="*/ 678817 h 1164395"/>
              <a:gd name="connsiteX48" fmla="*/ 763358 w 825271"/>
              <a:gd name="connsiteY48" fmla="*/ 640717 h 1164395"/>
              <a:gd name="connsiteX49" fmla="*/ 782408 w 825271"/>
              <a:gd name="connsiteY49" fmla="*/ 635955 h 1164395"/>
              <a:gd name="connsiteX50" fmla="*/ 791933 w 825271"/>
              <a:gd name="connsiteY50" fmla="*/ 631192 h 1164395"/>
              <a:gd name="connsiteX51" fmla="*/ 808602 w 825271"/>
              <a:gd name="connsiteY51" fmla="*/ 626430 h 1164395"/>
              <a:gd name="connsiteX52" fmla="*/ 813364 w 825271"/>
              <a:gd name="connsiteY52" fmla="*/ 619286 h 1164395"/>
              <a:gd name="connsiteX53" fmla="*/ 820508 w 825271"/>
              <a:gd name="connsiteY53" fmla="*/ 612142 h 1164395"/>
              <a:gd name="connsiteX54" fmla="*/ 825271 w 825271"/>
              <a:gd name="connsiteY54" fmla="*/ 602617 h 1164395"/>
              <a:gd name="connsiteX55" fmla="*/ 820508 w 825271"/>
              <a:gd name="connsiteY55" fmla="*/ 593092 h 1164395"/>
              <a:gd name="connsiteX56" fmla="*/ 810983 w 825271"/>
              <a:gd name="connsiteY56" fmla="*/ 590711 h 1164395"/>
              <a:gd name="connsiteX57" fmla="*/ 799077 w 825271"/>
              <a:gd name="connsiteY57" fmla="*/ 588330 h 1164395"/>
              <a:gd name="connsiteX58" fmla="*/ 796696 w 825271"/>
              <a:gd name="connsiteY58" fmla="*/ 581186 h 1164395"/>
              <a:gd name="connsiteX59" fmla="*/ 791933 w 825271"/>
              <a:gd name="connsiteY59" fmla="*/ 574042 h 1164395"/>
              <a:gd name="connsiteX60" fmla="*/ 789552 w 825271"/>
              <a:gd name="connsiteY60" fmla="*/ 562136 h 1164395"/>
              <a:gd name="connsiteX61" fmla="*/ 787171 w 825271"/>
              <a:gd name="connsiteY61" fmla="*/ 554992 h 1164395"/>
              <a:gd name="connsiteX62" fmla="*/ 794314 w 825271"/>
              <a:gd name="connsiteY62" fmla="*/ 547849 h 1164395"/>
              <a:gd name="connsiteX63" fmla="*/ 780027 w 825271"/>
              <a:gd name="connsiteY63" fmla="*/ 538324 h 1164395"/>
              <a:gd name="connsiteX64" fmla="*/ 770502 w 825271"/>
              <a:gd name="connsiteY64" fmla="*/ 524036 h 1164395"/>
              <a:gd name="connsiteX65" fmla="*/ 765739 w 825271"/>
              <a:gd name="connsiteY65" fmla="*/ 504986 h 1164395"/>
              <a:gd name="connsiteX66" fmla="*/ 763358 w 825271"/>
              <a:gd name="connsiteY66" fmla="*/ 495461 h 1164395"/>
              <a:gd name="connsiteX67" fmla="*/ 758596 w 825271"/>
              <a:gd name="connsiteY67" fmla="*/ 481174 h 1164395"/>
              <a:gd name="connsiteX68" fmla="*/ 732402 w 825271"/>
              <a:gd name="connsiteY68" fmla="*/ 469267 h 1164395"/>
              <a:gd name="connsiteX69" fmla="*/ 718114 w 825271"/>
              <a:gd name="connsiteY69" fmla="*/ 464505 h 1164395"/>
              <a:gd name="connsiteX70" fmla="*/ 710971 w 825271"/>
              <a:gd name="connsiteY70" fmla="*/ 459742 h 1164395"/>
              <a:gd name="connsiteX71" fmla="*/ 684777 w 825271"/>
              <a:gd name="connsiteY71" fmla="*/ 450217 h 1164395"/>
              <a:gd name="connsiteX72" fmla="*/ 670489 w 825271"/>
              <a:gd name="connsiteY72" fmla="*/ 435930 h 1164395"/>
              <a:gd name="connsiteX73" fmla="*/ 663346 w 825271"/>
              <a:gd name="connsiteY73" fmla="*/ 428786 h 1164395"/>
              <a:gd name="connsiteX74" fmla="*/ 658583 w 825271"/>
              <a:gd name="connsiteY74" fmla="*/ 407355 h 1164395"/>
              <a:gd name="connsiteX75" fmla="*/ 656202 w 825271"/>
              <a:gd name="connsiteY75" fmla="*/ 397830 h 1164395"/>
              <a:gd name="connsiteX76" fmla="*/ 651439 w 825271"/>
              <a:gd name="connsiteY76" fmla="*/ 362111 h 1164395"/>
              <a:gd name="connsiteX77" fmla="*/ 637152 w 825271"/>
              <a:gd name="connsiteY77" fmla="*/ 333536 h 1164395"/>
              <a:gd name="connsiteX78" fmla="*/ 632389 w 825271"/>
              <a:gd name="connsiteY78" fmla="*/ 324011 h 1164395"/>
              <a:gd name="connsiteX79" fmla="*/ 627627 w 825271"/>
              <a:gd name="connsiteY79" fmla="*/ 312105 h 1164395"/>
              <a:gd name="connsiteX80" fmla="*/ 618102 w 825271"/>
              <a:gd name="connsiteY80" fmla="*/ 300199 h 1164395"/>
              <a:gd name="connsiteX81" fmla="*/ 615721 w 825271"/>
              <a:gd name="connsiteY81" fmla="*/ 293055 h 1164395"/>
              <a:gd name="connsiteX82" fmla="*/ 603814 w 825271"/>
              <a:gd name="connsiteY82" fmla="*/ 276386 h 1164395"/>
              <a:gd name="connsiteX83" fmla="*/ 589527 w 825271"/>
              <a:gd name="connsiteY83" fmla="*/ 254955 h 1164395"/>
              <a:gd name="connsiteX84" fmla="*/ 565714 w 825271"/>
              <a:gd name="connsiteY84" fmla="*/ 243049 h 1164395"/>
              <a:gd name="connsiteX85" fmla="*/ 546664 w 825271"/>
              <a:gd name="connsiteY85" fmla="*/ 233524 h 1164395"/>
              <a:gd name="connsiteX86" fmla="*/ 532377 w 825271"/>
              <a:gd name="connsiteY86" fmla="*/ 216855 h 1164395"/>
              <a:gd name="connsiteX87" fmla="*/ 522852 w 825271"/>
              <a:gd name="connsiteY87" fmla="*/ 195424 h 1164395"/>
              <a:gd name="connsiteX88" fmla="*/ 520471 w 825271"/>
              <a:gd name="connsiteY88" fmla="*/ 185899 h 1164395"/>
              <a:gd name="connsiteX89" fmla="*/ 513327 w 825271"/>
              <a:gd name="connsiteY89" fmla="*/ 173992 h 1164395"/>
              <a:gd name="connsiteX90" fmla="*/ 508564 w 825271"/>
              <a:gd name="connsiteY90" fmla="*/ 164467 h 1164395"/>
              <a:gd name="connsiteX91" fmla="*/ 506183 w 825271"/>
              <a:gd name="connsiteY91" fmla="*/ 157324 h 1164395"/>
              <a:gd name="connsiteX92" fmla="*/ 496658 w 825271"/>
              <a:gd name="connsiteY92" fmla="*/ 150180 h 1164395"/>
              <a:gd name="connsiteX93" fmla="*/ 475227 w 825271"/>
              <a:gd name="connsiteY93" fmla="*/ 138274 h 1164395"/>
              <a:gd name="connsiteX94" fmla="*/ 468083 w 825271"/>
              <a:gd name="connsiteY94" fmla="*/ 135892 h 1164395"/>
              <a:gd name="connsiteX95" fmla="*/ 451414 w 825271"/>
              <a:gd name="connsiteY95" fmla="*/ 133511 h 1164395"/>
              <a:gd name="connsiteX96" fmla="*/ 444271 w 825271"/>
              <a:gd name="connsiteY96" fmla="*/ 131130 h 1164395"/>
              <a:gd name="connsiteX97" fmla="*/ 437127 w 825271"/>
              <a:gd name="connsiteY97" fmla="*/ 123986 h 1164395"/>
              <a:gd name="connsiteX98" fmla="*/ 429983 w 825271"/>
              <a:gd name="connsiteY98" fmla="*/ 119224 h 1164395"/>
              <a:gd name="connsiteX99" fmla="*/ 427602 w 825271"/>
              <a:gd name="connsiteY99" fmla="*/ 112080 h 1164395"/>
              <a:gd name="connsiteX100" fmla="*/ 408552 w 825271"/>
              <a:gd name="connsiteY100" fmla="*/ 88267 h 1164395"/>
              <a:gd name="connsiteX101" fmla="*/ 403789 w 825271"/>
              <a:gd name="connsiteY101" fmla="*/ 81124 h 1164395"/>
              <a:gd name="connsiteX102" fmla="*/ 394264 w 825271"/>
              <a:gd name="connsiteY102" fmla="*/ 71599 h 1164395"/>
              <a:gd name="connsiteX103" fmla="*/ 389502 w 825271"/>
              <a:gd name="connsiteY103" fmla="*/ 64455 h 1164395"/>
              <a:gd name="connsiteX104" fmla="*/ 375214 w 825271"/>
              <a:gd name="connsiteY104" fmla="*/ 62074 h 1164395"/>
              <a:gd name="connsiteX105" fmla="*/ 349021 w 825271"/>
              <a:gd name="connsiteY105" fmla="*/ 57311 h 1164395"/>
              <a:gd name="connsiteX106" fmla="*/ 284727 w 825271"/>
              <a:gd name="connsiteY106" fmla="*/ 52549 h 1164395"/>
              <a:gd name="connsiteX107" fmla="*/ 282346 w 825271"/>
              <a:gd name="connsiteY107" fmla="*/ 43024 h 1164395"/>
              <a:gd name="connsiteX108" fmla="*/ 279964 w 825271"/>
              <a:gd name="connsiteY108" fmla="*/ 14449 h 1164395"/>
              <a:gd name="connsiteX109" fmla="*/ 272821 w 825271"/>
              <a:gd name="connsiteY109" fmla="*/ 12067 h 1164395"/>
              <a:gd name="connsiteX110" fmla="*/ 246627 w 825271"/>
              <a:gd name="connsiteY110" fmla="*/ 16830 h 1164395"/>
              <a:gd name="connsiteX111" fmla="*/ 234721 w 825271"/>
              <a:gd name="connsiteY111" fmla="*/ 23974 h 1164395"/>
              <a:gd name="connsiteX112" fmla="*/ 196621 w 825271"/>
              <a:gd name="connsiteY112" fmla="*/ 19211 h 1164395"/>
              <a:gd name="connsiteX113" fmla="*/ 189477 w 825271"/>
              <a:gd name="connsiteY113" fmla="*/ 14449 h 1164395"/>
              <a:gd name="connsiteX114" fmla="*/ 177571 w 825271"/>
              <a:gd name="connsiteY114" fmla="*/ 12067 h 1164395"/>
              <a:gd name="connsiteX115" fmla="*/ 170427 w 825271"/>
              <a:gd name="connsiteY115" fmla="*/ 9686 h 1164395"/>
              <a:gd name="connsiteX116" fmla="*/ 153758 w 825271"/>
              <a:gd name="connsiteY116" fmla="*/ 4924 h 1164395"/>
              <a:gd name="connsiteX117" fmla="*/ 156139 w 825271"/>
              <a:gd name="connsiteY117" fmla="*/ 161 h 1164395"/>
              <a:gd name="connsiteX0" fmla="*/ 156139 w 825271"/>
              <a:gd name="connsiteY0" fmla="*/ 161 h 1164395"/>
              <a:gd name="connsiteX1" fmla="*/ 148996 w 825271"/>
              <a:gd name="connsiteY1" fmla="*/ 12067 h 1164395"/>
              <a:gd name="connsiteX2" fmla="*/ 144233 w 825271"/>
              <a:gd name="connsiteY2" fmla="*/ 19211 h 1164395"/>
              <a:gd name="connsiteX3" fmla="*/ 153758 w 825271"/>
              <a:gd name="connsiteY3" fmla="*/ 112080 h 1164395"/>
              <a:gd name="connsiteX4" fmla="*/ 134708 w 825271"/>
              <a:gd name="connsiteY4" fmla="*/ 159705 h 1164395"/>
              <a:gd name="connsiteX5" fmla="*/ 113277 w 825271"/>
              <a:gd name="connsiteY5" fmla="*/ 207330 h 1164395"/>
              <a:gd name="connsiteX6" fmla="*/ 63270 w 825271"/>
              <a:gd name="connsiteY6" fmla="*/ 254955 h 1164395"/>
              <a:gd name="connsiteX7" fmla="*/ 32314 w 825271"/>
              <a:gd name="connsiteY7" fmla="*/ 335917 h 1164395"/>
              <a:gd name="connsiteX8" fmla="*/ 27552 w 825271"/>
              <a:gd name="connsiteY8" fmla="*/ 378780 h 1164395"/>
              <a:gd name="connsiteX9" fmla="*/ 6121 w 825271"/>
              <a:gd name="connsiteY9" fmla="*/ 445455 h 1164395"/>
              <a:gd name="connsiteX10" fmla="*/ 1358 w 825271"/>
              <a:gd name="connsiteY10" fmla="*/ 514511 h 1164395"/>
              <a:gd name="connsiteX11" fmla="*/ 3739 w 825271"/>
              <a:gd name="connsiteY11" fmla="*/ 554992 h 1164395"/>
              <a:gd name="connsiteX12" fmla="*/ 51365 w 825271"/>
              <a:gd name="connsiteY12" fmla="*/ 595474 h 1164395"/>
              <a:gd name="connsiteX13" fmla="*/ 56127 w 825271"/>
              <a:gd name="connsiteY13" fmla="*/ 657386 h 1164395"/>
              <a:gd name="connsiteX14" fmla="*/ 70414 w 825271"/>
              <a:gd name="connsiteY14" fmla="*/ 685961 h 1164395"/>
              <a:gd name="connsiteX15" fmla="*/ 151377 w 825271"/>
              <a:gd name="connsiteY15" fmla="*/ 724061 h 1164395"/>
              <a:gd name="connsiteX16" fmla="*/ 191858 w 825271"/>
              <a:gd name="connsiteY16" fmla="*/ 764542 h 1164395"/>
              <a:gd name="connsiteX17" fmla="*/ 215671 w 825271"/>
              <a:gd name="connsiteY17" fmla="*/ 828836 h 1164395"/>
              <a:gd name="connsiteX18" fmla="*/ 253771 w 825271"/>
              <a:gd name="connsiteY18" fmla="*/ 893131 h 1164395"/>
              <a:gd name="connsiteX19" fmla="*/ 277583 w 825271"/>
              <a:gd name="connsiteY19" fmla="*/ 952661 h 1164395"/>
              <a:gd name="connsiteX20" fmla="*/ 313302 w 825271"/>
              <a:gd name="connsiteY20" fmla="*/ 985999 h 1164395"/>
              <a:gd name="connsiteX21" fmla="*/ 294253 w 825271"/>
              <a:gd name="connsiteY21" fmla="*/ 1021717 h 1164395"/>
              <a:gd name="connsiteX22" fmla="*/ 341877 w 825271"/>
              <a:gd name="connsiteY22" fmla="*/ 1036005 h 1164395"/>
              <a:gd name="connsiteX23" fmla="*/ 363308 w 825271"/>
              <a:gd name="connsiteY23" fmla="*/ 1019336 h 1164395"/>
              <a:gd name="connsiteX24" fmla="*/ 379977 w 825271"/>
              <a:gd name="connsiteY24" fmla="*/ 1028861 h 1164395"/>
              <a:gd name="connsiteX25" fmla="*/ 379977 w 825271"/>
              <a:gd name="connsiteY25" fmla="*/ 1059817 h 1164395"/>
              <a:gd name="connsiteX26" fmla="*/ 356164 w 825271"/>
              <a:gd name="connsiteY26" fmla="*/ 1076486 h 1164395"/>
              <a:gd name="connsiteX27" fmla="*/ 337114 w 825271"/>
              <a:gd name="connsiteY27" fmla="*/ 1095536 h 1164395"/>
              <a:gd name="connsiteX28" fmla="*/ 341877 w 825271"/>
              <a:gd name="connsiteY28" fmla="*/ 1116967 h 1164395"/>
              <a:gd name="connsiteX29" fmla="*/ 399028 w 825271"/>
              <a:gd name="connsiteY29" fmla="*/ 1162212 h 1164395"/>
              <a:gd name="connsiteX30" fmla="*/ 434746 w 825271"/>
              <a:gd name="connsiteY30" fmla="*/ 1152686 h 1164395"/>
              <a:gd name="connsiteX31" fmla="*/ 472846 w 825271"/>
              <a:gd name="connsiteY31" fmla="*/ 1136017 h 1164395"/>
              <a:gd name="connsiteX32" fmla="*/ 508565 w 825271"/>
              <a:gd name="connsiteY32" fmla="*/ 1116967 h 1164395"/>
              <a:gd name="connsiteX33" fmla="*/ 591908 w 825271"/>
              <a:gd name="connsiteY33" fmla="*/ 1119349 h 1164395"/>
              <a:gd name="connsiteX34" fmla="*/ 634770 w 825271"/>
              <a:gd name="connsiteY34" fmla="*/ 1100299 h 1164395"/>
              <a:gd name="connsiteX35" fmla="*/ 608577 w 825271"/>
              <a:gd name="connsiteY35" fmla="*/ 1078867 h 1164395"/>
              <a:gd name="connsiteX36" fmla="*/ 599052 w 825271"/>
              <a:gd name="connsiteY36" fmla="*/ 1026480 h 1164395"/>
              <a:gd name="connsiteX37" fmla="*/ 618102 w 825271"/>
              <a:gd name="connsiteY37" fmla="*/ 988380 h 1164395"/>
              <a:gd name="connsiteX38" fmla="*/ 608577 w 825271"/>
              <a:gd name="connsiteY38" fmla="*/ 933611 h 1164395"/>
              <a:gd name="connsiteX39" fmla="*/ 618101 w 825271"/>
              <a:gd name="connsiteY39" fmla="*/ 838360 h 1164395"/>
              <a:gd name="connsiteX40" fmla="*/ 653821 w 825271"/>
              <a:gd name="connsiteY40" fmla="*/ 814549 h 1164395"/>
              <a:gd name="connsiteX41" fmla="*/ 680015 w 825271"/>
              <a:gd name="connsiteY41" fmla="*/ 809786 h 1164395"/>
              <a:gd name="connsiteX42" fmla="*/ 680014 w 825271"/>
              <a:gd name="connsiteY42" fmla="*/ 709774 h 1164395"/>
              <a:gd name="connsiteX43" fmla="*/ 663346 w 825271"/>
              <a:gd name="connsiteY43" fmla="*/ 697867 h 1164395"/>
              <a:gd name="connsiteX44" fmla="*/ 665727 w 825271"/>
              <a:gd name="connsiteY44" fmla="*/ 685961 h 1164395"/>
              <a:gd name="connsiteX45" fmla="*/ 682396 w 825271"/>
              <a:gd name="connsiteY45" fmla="*/ 688342 h 1164395"/>
              <a:gd name="connsiteX46" fmla="*/ 706208 w 825271"/>
              <a:gd name="connsiteY46" fmla="*/ 685961 h 1164395"/>
              <a:gd name="connsiteX47" fmla="*/ 763358 w 825271"/>
              <a:gd name="connsiteY47" fmla="*/ 640717 h 1164395"/>
              <a:gd name="connsiteX48" fmla="*/ 782408 w 825271"/>
              <a:gd name="connsiteY48" fmla="*/ 635955 h 1164395"/>
              <a:gd name="connsiteX49" fmla="*/ 791933 w 825271"/>
              <a:gd name="connsiteY49" fmla="*/ 631192 h 1164395"/>
              <a:gd name="connsiteX50" fmla="*/ 808602 w 825271"/>
              <a:gd name="connsiteY50" fmla="*/ 626430 h 1164395"/>
              <a:gd name="connsiteX51" fmla="*/ 813364 w 825271"/>
              <a:gd name="connsiteY51" fmla="*/ 619286 h 1164395"/>
              <a:gd name="connsiteX52" fmla="*/ 820508 w 825271"/>
              <a:gd name="connsiteY52" fmla="*/ 612142 h 1164395"/>
              <a:gd name="connsiteX53" fmla="*/ 825271 w 825271"/>
              <a:gd name="connsiteY53" fmla="*/ 602617 h 1164395"/>
              <a:gd name="connsiteX54" fmla="*/ 820508 w 825271"/>
              <a:gd name="connsiteY54" fmla="*/ 593092 h 1164395"/>
              <a:gd name="connsiteX55" fmla="*/ 810983 w 825271"/>
              <a:gd name="connsiteY55" fmla="*/ 590711 h 1164395"/>
              <a:gd name="connsiteX56" fmla="*/ 799077 w 825271"/>
              <a:gd name="connsiteY56" fmla="*/ 588330 h 1164395"/>
              <a:gd name="connsiteX57" fmla="*/ 796696 w 825271"/>
              <a:gd name="connsiteY57" fmla="*/ 581186 h 1164395"/>
              <a:gd name="connsiteX58" fmla="*/ 791933 w 825271"/>
              <a:gd name="connsiteY58" fmla="*/ 574042 h 1164395"/>
              <a:gd name="connsiteX59" fmla="*/ 789552 w 825271"/>
              <a:gd name="connsiteY59" fmla="*/ 562136 h 1164395"/>
              <a:gd name="connsiteX60" fmla="*/ 787171 w 825271"/>
              <a:gd name="connsiteY60" fmla="*/ 554992 h 1164395"/>
              <a:gd name="connsiteX61" fmla="*/ 794314 w 825271"/>
              <a:gd name="connsiteY61" fmla="*/ 547849 h 1164395"/>
              <a:gd name="connsiteX62" fmla="*/ 780027 w 825271"/>
              <a:gd name="connsiteY62" fmla="*/ 538324 h 1164395"/>
              <a:gd name="connsiteX63" fmla="*/ 770502 w 825271"/>
              <a:gd name="connsiteY63" fmla="*/ 524036 h 1164395"/>
              <a:gd name="connsiteX64" fmla="*/ 765739 w 825271"/>
              <a:gd name="connsiteY64" fmla="*/ 504986 h 1164395"/>
              <a:gd name="connsiteX65" fmla="*/ 763358 w 825271"/>
              <a:gd name="connsiteY65" fmla="*/ 495461 h 1164395"/>
              <a:gd name="connsiteX66" fmla="*/ 758596 w 825271"/>
              <a:gd name="connsiteY66" fmla="*/ 481174 h 1164395"/>
              <a:gd name="connsiteX67" fmla="*/ 732402 w 825271"/>
              <a:gd name="connsiteY67" fmla="*/ 469267 h 1164395"/>
              <a:gd name="connsiteX68" fmla="*/ 718114 w 825271"/>
              <a:gd name="connsiteY68" fmla="*/ 464505 h 1164395"/>
              <a:gd name="connsiteX69" fmla="*/ 710971 w 825271"/>
              <a:gd name="connsiteY69" fmla="*/ 459742 h 1164395"/>
              <a:gd name="connsiteX70" fmla="*/ 684777 w 825271"/>
              <a:gd name="connsiteY70" fmla="*/ 450217 h 1164395"/>
              <a:gd name="connsiteX71" fmla="*/ 670489 w 825271"/>
              <a:gd name="connsiteY71" fmla="*/ 435930 h 1164395"/>
              <a:gd name="connsiteX72" fmla="*/ 663346 w 825271"/>
              <a:gd name="connsiteY72" fmla="*/ 428786 h 1164395"/>
              <a:gd name="connsiteX73" fmla="*/ 658583 w 825271"/>
              <a:gd name="connsiteY73" fmla="*/ 407355 h 1164395"/>
              <a:gd name="connsiteX74" fmla="*/ 656202 w 825271"/>
              <a:gd name="connsiteY74" fmla="*/ 397830 h 1164395"/>
              <a:gd name="connsiteX75" fmla="*/ 651439 w 825271"/>
              <a:gd name="connsiteY75" fmla="*/ 362111 h 1164395"/>
              <a:gd name="connsiteX76" fmla="*/ 637152 w 825271"/>
              <a:gd name="connsiteY76" fmla="*/ 333536 h 1164395"/>
              <a:gd name="connsiteX77" fmla="*/ 632389 w 825271"/>
              <a:gd name="connsiteY77" fmla="*/ 324011 h 1164395"/>
              <a:gd name="connsiteX78" fmla="*/ 627627 w 825271"/>
              <a:gd name="connsiteY78" fmla="*/ 312105 h 1164395"/>
              <a:gd name="connsiteX79" fmla="*/ 618102 w 825271"/>
              <a:gd name="connsiteY79" fmla="*/ 300199 h 1164395"/>
              <a:gd name="connsiteX80" fmla="*/ 615721 w 825271"/>
              <a:gd name="connsiteY80" fmla="*/ 293055 h 1164395"/>
              <a:gd name="connsiteX81" fmla="*/ 603814 w 825271"/>
              <a:gd name="connsiteY81" fmla="*/ 276386 h 1164395"/>
              <a:gd name="connsiteX82" fmla="*/ 589527 w 825271"/>
              <a:gd name="connsiteY82" fmla="*/ 254955 h 1164395"/>
              <a:gd name="connsiteX83" fmla="*/ 565714 w 825271"/>
              <a:gd name="connsiteY83" fmla="*/ 243049 h 1164395"/>
              <a:gd name="connsiteX84" fmla="*/ 546664 w 825271"/>
              <a:gd name="connsiteY84" fmla="*/ 233524 h 1164395"/>
              <a:gd name="connsiteX85" fmla="*/ 532377 w 825271"/>
              <a:gd name="connsiteY85" fmla="*/ 216855 h 1164395"/>
              <a:gd name="connsiteX86" fmla="*/ 522852 w 825271"/>
              <a:gd name="connsiteY86" fmla="*/ 195424 h 1164395"/>
              <a:gd name="connsiteX87" fmla="*/ 520471 w 825271"/>
              <a:gd name="connsiteY87" fmla="*/ 185899 h 1164395"/>
              <a:gd name="connsiteX88" fmla="*/ 513327 w 825271"/>
              <a:gd name="connsiteY88" fmla="*/ 173992 h 1164395"/>
              <a:gd name="connsiteX89" fmla="*/ 508564 w 825271"/>
              <a:gd name="connsiteY89" fmla="*/ 164467 h 1164395"/>
              <a:gd name="connsiteX90" fmla="*/ 506183 w 825271"/>
              <a:gd name="connsiteY90" fmla="*/ 157324 h 1164395"/>
              <a:gd name="connsiteX91" fmla="*/ 496658 w 825271"/>
              <a:gd name="connsiteY91" fmla="*/ 150180 h 1164395"/>
              <a:gd name="connsiteX92" fmla="*/ 475227 w 825271"/>
              <a:gd name="connsiteY92" fmla="*/ 138274 h 1164395"/>
              <a:gd name="connsiteX93" fmla="*/ 468083 w 825271"/>
              <a:gd name="connsiteY93" fmla="*/ 135892 h 1164395"/>
              <a:gd name="connsiteX94" fmla="*/ 451414 w 825271"/>
              <a:gd name="connsiteY94" fmla="*/ 133511 h 1164395"/>
              <a:gd name="connsiteX95" fmla="*/ 444271 w 825271"/>
              <a:gd name="connsiteY95" fmla="*/ 131130 h 1164395"/>
              <a:gd name="connsiteX96" fmla="*/ 437127 w 825271"/>
              <a:gd name="connsiteY96" fmla="*/ 123986 h 1164395"/>
              <a:gd name="connsiteX97" fmla="*/ 429983 w 825271"/>
              <a:gd name="connsiteY97" fmla="*/ 119224 h 1164395"/>
              <a:gd name="connsiteX98" fmla="*/ 427602 w 825271"/>
              <a:gd name="connsiteY98" fmla="*/ 112080 h 1164395"/>
              <a:gd name="connsiteX99" fmla="*/ 408552 w 825271"/>
              <a:gd name="connsiteY99" fmla="*/ 88267 h 1164395"/>
              <a:gd name="connsiteX100" fmla="*/ 403789 w 825271"/>
              <a:gd name="connsiteY100" fmla="*/ 81124 h 1164395"/>
              <a:gd name="connsiteX101" fmla="*/ 394264 w 825271"/>
              <a:gd name="connsiteY101" fmla="*/ 71599 h 1164395"/>
              <a:gd name="connsiteX102" fmla="*/ 389502 w 825271"/>
              <a:gd name="connsiteY102" fmla="*/ 64455 h 1164395"/>
              <a:gd name="connsiteX103" fmla="*/ 375214 w 825271"/>
              <a:gd name="connsiteY103" fmla="*/ 62074 h 1164395"/>
              <a:gd name="connsiteX104" fmla="*/ 349021 w 825271"/>
              <a:gd name="connsiteY104" fmla="*/ 57311 h 1164395"/>
              <a:gd name="connsiteX105" fmla="*/ 284727 w 825271"/>
              <a:gd name="connsiteY105" fmla="*/ 52549 h 1164395"/>
              <a:gd name="connsiteX106" fmla="*/ 282346 w 825271"/>
              <a:gd name="connsiteY106" fmla="*/ 43024 h 1164395"/>
              <a:gd name="connsiteX107" fmla="*/ 279964 w 825271"/>
              <a:gd name="connsiteY107" fmla="*/ 14449 h 1164395"/>
              <a:gd name="connsiteX108" fmla="*/ 272821 w 825271"/>
              <a:gd name="connsiteY108" fmla="*/ 12067 h 1164395"/>
              <a:gd name="connsiteX109" fmla="*/ 246627 w 825271"/>
              <a:gd name="connsiteY109" fmla="*/ 16830 h 1164395"/>
              <a:gd name="connsiteX110" fmla="*/ 234721 w 825271"/>
              <a:gd name="connsiteY110" fmla="*/ 23974 h 1164395"/>
              <a:gd name="connsiteX111" fmla="*/ 196621 w 825271"/>
              <a:gd name="connsiteY111" fmla="*/ 19211 h 1164395"/>
              <a:gd name="connsiteX112" fmla="*/ 189477 w 825271"/>
              <a:gd name="connsiteY112" fmla="*/ 14449 h 1164395"/>
              <a:gd name="connsiteX113" fmla="*/ 177571 w 825271"/>
              <a:gd name="connsiteY113" fmla="*/ 12067 h 1164395"/>
              <a:gd name="connsiteX114" fmla="*/ 170427 w 825271"/>
              <a:gd name="connsiteY114" fmla="*/ 9686 h 1164395"/>
              <a:gd name="connsiteX115" fmla="*/ 153758 w 825271"/>
              <a:gd name="connsiteY115" fmla="*/ 4924 h 1164395"/>
              <a:gd name="connsiteX116" fmla="*/ 156139 w 825271"/>
              <a:gd name="connsiteY116" fmla="*/ 161 h 1164395"/>
              <a:gd name="connsiteX0" fmla="*/ 156139 w 825271"/>
              <a:gd name="connsiteY0" fmla="*/ 161 h 1164395"/>
              <a:gd name="connsiteX1" fmla="*/ 148996 w 825271"/>
              <a:gd name="connsiteY1" fmla="*/ 12067 h 1164395"/>
              <a:gd name="connsiteX2" fmla="*/ 144233 w 825271"/>
              <a:gd name="connsiteY2" fmla="*/ 19211 h 1164395"/>
              <a:gd name="connsiteX3" fmla="*/ 153758 w 825271"/>
              <a:gd name="connsiteY3" fmla="*/ 112080 h 1164395"/>
              <a:gd name="connsiteX4" fmla="*/ 134708 w 825271"/>
              <a:gd name="connsiteY4" fmla="*/ 159705 h 1164395"/>
              <a:gd name="connsiteX5" fmla="*/ 113277 w 825271"/>
              <a:gd name="connsiteY5" fmla="*/ 207330 h 1164395"/>
              <a:gd name="connsiteX6" fmla="*/ 63270 w 825271"/>
              <a:gd name="connsiteY6" fmla="*/ 254955 h 1164395"/>
              <a:gd name="connsiteX7" fmla="*/ 32314 w 825271"/>
              <a:gd name="connsiteY7" fmla="*/ 335917 h 1164395"/>
              <a:gd name="connsiteX8" fmla="*/ 27552 w 825271"/>
              <a:gd name="connsiteY8" fmla="*/ 378780 h 1164395"/>
              <a:gd name="connsiteX9" fmla="*/ 6121 w 825271"/>
              <a:gd name="connsiteY9" fmla="*/ 445455 h 1164395"/>
              <a:gd name="connsiteX10" fmla="*/ 1358 w 825271"/>
              <a:gd name="connsiteY10" fmla="*/ 514511 h 1164395"/>
              <a:gd name="connsiteX11" fmla="*/ 3739 w 825271"/>
              <a:gd name="connsiteY11" fmla="*/ 554992 h 1164395"/>
              <a:gd name="connsiteX12" fmla="*/ 51365 w 825271"/>
              <a:gd name="connsiteY12" fmla="*/ 595474 h 1164395"/>
              <a:gd name="connsiteX13" fmla="*/ 56127 w 825271"/>
              <a:gd name="connsiteY13" fmla="*/ 657386 h 1164395"/>
              <a:gd name="connsiteX14" fmla="*/ 70414 w 825271"/>
              <a:gd name="connsiteY14" fmla="*/ 685961 h 1164395"/>
              <a:gd name="connsiteX15" fmla="*/ 151377 w 825271"/>
              <a:gd name="connsiteY15" fmla="*/ 724061 h 1164395"/>
              <a:gd name="connsiteX16" fmla="*/ 191858 w 825271"/>
              <a:gd name="connsiteY16" fmla="*/ 764542 h 1164395"/>
              <a:gd name="connsiteX17" fmla="*/ 215671 w 825271"/>
              <a:gd name="connsiteY17" fmla="*/ 828836 h 1164395"/>
              <a:gd name="connsiteX18" fmla="*/ 253771 w 825271"/>
              <a:gd name="connsiteY18" fmla="*/ 893131 h 1164395"/>
              <a:gd name="connsiteX19" fmla="*/ 277583 w 825271"/>
              <a:gd name="connsiteY19" fmla="*/ 952661 h 1164395"/>
              <a:gd name="connsiteX20" fmla="*/ 313302 w 825271"/>
              <a:gd name="connsiteY20" fmla="*/ 985999 h 1164395"/>
              <a:gd name="connsiteX21" fmla="*/ 294253 w 825271"/>
              <a:gd name="connsiteY21" fmla="*/ 1021717 h 1164395"/>
              <a:gd name="connsiteX22" fmla="*/ 341877 w 825271"/>
              <a:gd name="connsiteY22" fmla="*/ 1036005 h 1164395"/>
              <a:gd name="connsiteX23" fmla="*/ 363308 w 825271"/>
              <a:gd name="connsiteY23" fmla="*/ 1019336 h 1164395"/>
              <a:gd name="connsiteX24" fmla="*/ 379977 w 825271"/>
              <a:gd name="connsiteY24" fmla="*/ 1028861 h 1164395"/>
              <a:gd name="connsiteX25" fmla="*/ 379977 w 825271"/>
              <a:gd name="connsiteY25" fmla="*/ 1059817 h 1164395"/>
              <a:gd name="connsiteX26" fmla="*/ 356164 w 825271"/>
              <a:gd name="connsiteY26" fmla="*/ 1076486 h 1164395"/>
              <a:gd name="connsiteX27" fmla="*/ 337114 w 825271"/>
              <a:gd name="connsiteY27" fmla="*/ 1095536 h 1164395"/>
              <a:gd name="connsiteX28" fmla="*/ 341877 w 825271"/>
              <a:gd name="connsiteY28" fmla="*/ 1116967 h 1164395"/>
              <a:gd name="connsiteX29" fmla="*/ 399028 w 825271"/>
              <a:gd name="connsiteY29" fmla="*/ 1162212 h 1164395"/>
              <a:gd name="connsiteX30" fmla="*/ 434746 w 825271"/>
              <a:gd name="connsiteY30" fmla="*/ 1152686 h 1164395"/>
              <a:gd name="connsiteX31" fmla="*/ 472846 w 825271"/>
              <a:gd name="connsiteY31" fmla="*/ 1136017 h 1164395"/>
              <a:gd name="connsiteX32" fmla="*/ 508565 w 825271"/>
              <a:gd name="connsiteY32" fmla="*/ 1116967 h 1164395"/>
              <a:gd name="connsiteX33" fmla="*/ 591908 w 825271"/>
              <a:gd name="connsiteY33" fmla="*/ 1119349 h 1164395"/>
              <a:gd name="connsiteX34" fmla="*/ 634770 w 825271"/>
              <a:gd name="connsiteY34" fmla="*/ 1100299 h 1164395"/>
              <a:gd name="connsiteX35" fmla="*/ 608577 w 825271"/>
              <a:gd name="connsiteY35" fmla="*/ 1078867 h 1164395"/>
              <a:gd name="connsiteX36" fmla="*/ 599052 w 825271"/>
              <a:gd name="connsiteY36" fmla="*/ 1026480 h 1164395"/>
              <a:gd name="connsiteX37" fmla="*/ 618102 w 825271"/>
              <a:gd name="connsiteY37" fmla="*/ 988380 h 1164395"/>
              <a:gd name="connsiteX38" fmla="*/ 608577 w 825271"/>
              <a:gd name="connsiteY38" fmla="*/ 933611 h 1164395"/>
              <a:gd name="connsiteX39" fmla="*/ 618101 w 825271"/>
              <a:gd name="connsiteY39" fmla="*/ 838360 h 1164395"/>
              <a:gd name="connsiteX40" fmla="*/ 653821 w 825271"/>
              <a:gd name="connsiteY40" fmla="*/ 814549 h 1164395"/>
              <a:gd name="connsiteX41" fmla="*/ 680015 w 825271"/>
              <a:gd name="connsiteY41" fmla="*/ 809786 h 1164395"/>
              <a:gd name="connsiteX42" fmla="*/ 680014 w 825271"/>
              <a:gd name="connsiteY42" fmla="*/ 709774 h 1164395"/>
              <a:gd name="connsiteX43" fmla="*/ 663346 w 825271"/>
              <a:gd name="connsiteY43" fmla="*/ 697867 h 1164395"/>
              <a:gd name="connsiteX44" fmla="*/ 665727 w 825271"/>
              <a:gd name="connsiteY44" fmla="*/ 685961 h 1164395"/>
              <a:gd name="connsiteX45" fmla="*/ 706208 w 825271"/>
              <a:gd name="connsiteY45" fmla="*/ 685961 h 1164395"/>
              <a:gd name="connsiteX46" fmla="*/ 763358 w 825271"/>
              <a:gd name="connsiteY46" fmla="*/ 640717 h 1164395"/>
              <a:gd name="connsiteX47" fmla="*/ 782408 w 825271"/>
              <a:gd name="connsiteY47" fmla="*/ 635955 h 1164395"/>
              <a:gd name="connsiteX48" fmla="*/ 791933 w 825271"/>
              <a:gd name="connsiteY48" fmla="*/ 631192 h 1164395"/>
              <a:gd name="connsiteX49" fmla="*/ 808602 w 825271"/>
              <a:gd name="connsiteY49" fmla="*/ 626430 h 1164395"/>
              <a:gd name="connsiteX50" fmla="*/ 813364 w 825271"/>
              <a:gd name="connsiteY50" fmla="*/ 619286 h 1164395"/>
              <a:gd name="connsiteX51" fmla="*/ 820508 w 825271"/>
              <a:gd name="connsiteY51" fmla="*/ 612142 h 1164395"/>
              <a:gd name="connsiteX52" fmla="*/ 825271 w 825271"/>
              <a:gd name="connsiteY52" fmla="*/ 602617 h 1164395"/>
              <a:gd name="connsiteX53" fmla="*/ 820508 w 825271"/>
              <a:gd name="connsiteY53" fmla="*/ 593092 h 1164395"/>
              <a:gd name="connsiteX54" fmla="*/ 810983 w 825271"/>
              <a:gd name="connsiteY54" fmla="*/ 590711 h 1164395"/>
              <a:gd name="connsiteX55" fmla="*/ 799077 w 825271"/>
              <a:gd name="connsiteY55" fmla="*/ 588330 h 1164395"/>
              <a:gd name="connsiteX56" fmla="*/ 796696 w 825271"/>
              <a:gd name="connsiteY56" fmla="*/ 581186 h 1164395"/>
              <a:gd name="connsiteX57" fmla="*/ 791933 w 825271"/>
              <a:gd name="connsiteY57" fmla="*/ 574042 h 1164395"/>
              <a:gd name="connsiteX58" fmla="*/ 789552 w 825271"/>
              <a:gd name="connsiteY58" fmla="*/ 562136 h 1164395"/>
              <a:gd name="connsiteX59" fmla="*/ 787171 w 825271"/>
              <a:gd name="connsiteY59" fmla="*/ 554992 h 1164395"/>
              <a:gd name="connsiteX60" fmla="*/ 794314 w 825271"/>
              <a:gd name="connsiteY60" fmla="*/ 547849 h 1164395"/>
              <a:gd name="connsiteX61" fmla="*/ 780027 w 825271"/>
              <a:gd name="connsiteY61" fmla="*/ 538324 h 1164395"/>
              <a:gd name="connsiteX62" fmla="*/ 770502 w 825271"/>
              <a:gd name="connsiteY62" fmla="*/ 524036 h 1164395"/>
              <a:gd name="connsiteX63" fmla="*/ 765739 w 825271"/>
              <a:gd name="connsiteY63" fmla="*/ 504986 h 1164395"/>
              <a:gd name="connsiteX64" fmla="*/ 763358 w 825271"/>
              <a:gd name="connsiteY64" fmla="*/ 495461 h 1164395"/>
              <a:gd name="connsiteX65" fmla="*/ 758596 w 825271"/>
              <a:gd name="connsiteY65" fmla="*/ 481174 h 1164395"/>
              <a:gd name="connsiteX66" fmla="*/ 732402 w 825271"/>
              <a:gd name="connsiteY66" fmla="*/ 469267 h 1164395"/>
              <a:gd name="connsiteX67" fmla="*/ 718114 w 825271"/>
              <a:gd name="connsiteY67" fmla="*/ 464505 h 1164395"/>
              <a:gd name="connsiteX68" fmla="*/ 710971 w 825271"/>
              <a:gd name="connsiteY68" fmla="*/ 459742 h 1164395"/>
              <a:gd name="connsiteX69" fmla="*/ 684777 w 825271"/>
              <a:gd name="connsiteY69" fmla="*/ 450217 h 1164395"/>
              <a:gd name="connsiteX70" fmla="*/ 670489 w 825271"/>
              <a:gd name="connsiteY70" fmla="*/ 435930 h 1164395"/>
              <a:gd name="connsiteX71" fmla="*/ 663346 w 825271"/>
              <a:gd name="connsiteY71" fmla="*/ 428786 h 1164395"/>
              <a:gd name="connsiteX72" fmla="*/ 658583 w 825271"/>
              <a:gd name="connsiteY72" fmla="*/ 407355 h 1164395"/>
              <a:gd name="connsiteX73" fmla="*/ 656202 w 825271"/>
              <a:gd name="connsiteY73" fmla="*/ 397830 h 1164395"/>
              <a:gd name="connsiteX74" fmla="*/ 651439 w 825271"/>
              <a:gd name="connsiteY74" fmla="*/ 362111 h 1164395"/>
              <a:gd name="connsiteX75" fmla="*/ 637152 w 825271"/>
              <a:gd name="connsiteY75" fmla="*/ 333536 h 1164395"/>
              <a:gd name="connsiteX76" fmla="*/ 632389 w 825271"/>
              <a:gd name="connsiteY76" fmla="*/ 324011 h 1164395"/>
              <a:gd name="connsiteX77" fmla="*/ 627627 w 825271"/>
              <a:gd name="connsiteY77" fmla="*/ 312105 h 1164395"/>
              <a:gd name="connsiteX78" fmla="*/ 618102 w 825271"/>
              <a:gd name="connsiteY78" fmla="*/ 300199 h 1164395"/>
              <a:gd name="connsiteX79" fmla="*/ 615721 w 825271"/>
              <a:gd name="connsiteY79" fmla="*/ 293055 h 1164395"/>
              <a:gd name="connsiteX80" fmla="*/ 603814 w 825271"/>
              <a:gd name="connsiteY80" fmla="*/ 276386 h 1164395"/>
              <a:gd name="connsiteX81" fmla="*/ 589527 w 825271"/>
              <a:gd name="connsiteY81" fmla="*/ 254955 h 1164395"/>
              <a:gd name="connsiteX82" fmla="*/ 565714 w 825271"/>
              <a:gd name="connsiteY82" fmla="*/ 243049 h 1164395"/>
              <a:gd name="connsiteX83" fmla="*/ 546664 w 825271"/>
              <a:gd name="connsiteY83" fmla="*/ 233524 h 1164395"/>
              <a:gd name="connsiteX84" fmla="*/ 532377 w 825271"/>
              <a:gd name="connsiteY84" fmla="*/ 216855 h 1164395"/>
              <a:gd name="connsiteX85" fmla="*/ 522852 w 825271"/>
              <a:gd name="connsiteY85" fmla="*/ 195424 h 1164395"/>
              <a:gd name="connsiteX86" fmla="*/ 520471 w 825271"/>
              <a:gd name="connsiteY86" fmla="*/ 185899 h 1164395"/>
              <a:gd name="connsiteX87" fmla="*/ 513327 w 825271"/>
              <a:gd name="connsiteY87" fmla="*/ 173992 h 1164395"/>
              <a:gd name="connsiteX88" fmla="*/ 508564 w 825271"/>
              <a:gd name="connsiteY88" fmla="*/ 164467 h 1164395"/>
              <a:gd name="connsiteX89" fmla="*/ 506183 w 825271"/>
              <a:gd name="connsiteY89" fmla="*/ 157324 h 1164395"/>
              <a:gd name="connsiteX90" fmla="*/ 496658 w 825271"/>
              <a:gd name="connsiteY90" fmla="*/ 150180 h 1164395"/>
              <a:gd name="connsiteX91" fmla="*/ 475227 w 825271"/>
              <a:gd name="connsiteY91" fmla="*/ 138274 h 1164395"/>
              <a:gd name="connsiteX92" fmla="*/ 468083 w 825271"/>
              <a:gd name="connsiteY92" fmla="*/ 135892 h 1164395"/>
              <a:gd name="connsiteX93" fmla="*/ 451414 w 825271"/>
              <a:gd name="connsiteY93" fmla="*/ 133511 h 1164395"/>
              <a:gd name="connsiteX94" fmla="*/ 444271 w 825271"/>
              <a:gd name="connsiteY94" fmla="*/ 131130 h 1164395"/>
              <a:gd name="connsiteX95" fmla="*/ 437127 w 825271"/>
              <a:gd name="connsiteY95" fmla="*/ 123986 h 1164395"/>
              <a:gd name="connsiteX96" fmla="*/ 429983 w 825271"/>
              <a:gd name="connsiteY96" fmla="*/ 119224 h 1164395"/>
              <a:gd name="connsiteX97" fmla="*/ 427602 w 825271"/>
              <a:gd name="connsiteY97" fmla="*/ 112080 h 1164395"/>
              <a:gd name="connsiteX98" fmla="*/ 408552 w 825271"/>
              <a:gd name="connsiteY98" fmla="*/ 88267 h 1164395"/>
              <a:gd name="connsiteX99" fmla="*/ 403789 w 825271"/>
              <a:gd name="connsiteY99" fmla="*/ 81124 h 1164395"/>
              <a:gd name="connsiteX100" fmla="*/ 394264 w 825271"/>
              <a:gd name="connsiteY100" fmla="*/ 71599 h 1164395"/>
              <a:gd name="connsiteX101" fmla="*/ 389502 w 825271"/>
              <a:gd name="connsiteY101" fmla="*/ 64455 h 1164395"/>
              <a:gd name="connsiteX102" fmla="*/ 375214 w 825271"/>
              <a:gd name="connsiteY102" fmla="*/ 62074 h 1164395"/>
              <a:gd name="connsiteX103" fmla="*/ 349021 w 825271"/>
              <a:gd name="connsiteY103" fmla="*/ 57311 h 1164395"/>
              <a:gd name="connsiteX104" fmla="*/ 284727 w 825271"/>
              <a:gd name="connsiteY104" fmla="*/ 52549 h 1164395"/>
              <a:gd name="connsiteX105" fmla="*/ 282346 w 825271"/>
              <a:gd name="connsiteY105" fmla="*/ 43024 h 1164395"/>
              <a:gd name="connsiteX106" fmla="*/ 279964 w 825271"/>
              <a:gd name="connsiteY106" fmla="*/ 14449 h 1164395"/>
              <a:gd name="connsiteX107" fmla="*/ 272821 w 825271"/>
              <a:gd name="connsiteY107" fmla="*/ 12067 h 1164395"/>
              <a:gd name="connsiteX108" fmla="*/ 246627 w 825271"/>
              <a:gd name="connsiteY108" fmla="*/ 16830 h 1164395"/>
              <a:gd name="connsiteX109" fmla="*/ 234721 w 825271"/>
              <a:gd name="connsiteY109" fmla="*/ 23974 h 1164395"/>
              <a:gd name="connsiteX110" fmla="*/ 196621 w 825271"/>
              <a:gd name="connsiteY110" fmla="*/ 19211 h 1164395"/>
              <a:gd name="connsiteX111" fmla="*/ 189477 w 825271"/>
              <a:gd name="connsiteY111" fmla="*/ 14449 h 1164395"/>
              <a:gd name="connsiteX112" fmla="*/ 177571 w 825271"/>
              <a:gd name="connsiteY112" fmla="*/ 12067 h 1164395"/>
              <a:gd name="connsiteX113" fmla="*/ 170427 w 825271"/>
              <a:gd name="connsiteY113" fmla="*/ 9686 h 1164395"/>
              <a:gd name="connsiteX114" fmla="*/ 153758 w 825271"/>
              <a:gd name="connsiteY114" fmla="*/ 4924 h 1164395"/>
              <a:gd name="connsiteX115" fmla="*/ 156139 w 825271"/>
              <a:gd name="connsiteY115" fmla="*/ 161 h 1164395"/>
              <a:gd name="connsiteX0" fmla="*/ 156139 w 825271"/>
              <a:gd name="connsiteY0" fmla="*/ 161 h 1164395"/>
              <a:gd name="connsiteX1" fmla="*/ 148996 w 825271"/>
              <a:gd name="connsiteY1" fmla="*/ 12067 h 1164395"/>
              <a:gd name="connsiteX2" fmla="*/ 144233 w 825271"/>
              <a:gd name="connsiteY2" fmla="*/ 19211 h 1164395"/>
              <a:gd name="connsiteX3" fmla="*/ 153758 w 825271"/>
              <a:gd name="connsiteY3" fmla="*/ 112080 h 1164395"/>
              <a:gd name="connsiteX4" fmla="*/ 134708 w 825271"/>
              <a:gd name="connsiteY4" fmla="*/ 159705 h 1164395"/>
              <a:gd name="connsiteX5" fmla="*/ 113277 w 825271"/>
              <a:gd name="connsiteY5" fmla="*/ 207330 h 1164395"/>
              <a:gd name="connsiteX6" fmla="*/ 63270 w 825271"/>
              <a:gd name="connsiteY6" fmla="*/ 254955 h 1164395"/>
              <a:gd name="connsiteX7" fmla="*/ 32314 w 825271"/>
              <a:gd name="connsiteY7" fmla="*/ 335917 h 1164395"/>
              <a:gd name="connsiteX8" fmla="*/ 27552 w 825271"/>
              <a:gd name="connsiteY8" fmla="*/ 378780 h 1164395"/>
              <a:gd name="connsiteX9" fmla="*/ 6121 w 825271"/>
              <a:gd name="connsiteY9" fmla="*/ 445455 h 1164395"/>
              <a:gd name="connsiteX10" fmla="*/ 1358 w 825271"/>
              <a:gd name="connsiteY10" fmla="*/ 514511 h 1164395"/>
              <a:gd name="connsiteX11" fmla="*/ 3739 w 825271"/>
              <a:gd name="connsiteY11" fmla="*/ 554992 h 1164395"/>
              <a:gd name="connsiteX12" fmla="*/ 51365 w 825271"/>
              <a:gd name="connsiteY12" fmla="*/ 595474 h 1164395"/>
              <a:gd name="connsiteX13" fmla="*/ 56127 w 825271"/>
              <a:gd name="connsiteY13" fmla="*/ 657386 h 1164395"/>
              <a:gd name="connsiteX14" fmla="*/ 70414 w 825271"/>
              <a:gd name="connsiteY14" fmla="*/ 685961 h 1164395"/>
              <a:gd name="connsiteX15" fmla="*/ 151377 w 825271"/>
              <a:gd name="connsiteY15" fmla="*/ 724061 h 1164395"/>
              <a:gd name="connsiteX16" fmla="*/ 191858 w 825271"/>
              <a:gd name="connsiteY16" fmla="*/ 764542 h 1164395"/>
              <a:gd name="connsiteX17" fmla="*/ 215671 w 825271"/>
              <a:gd name="connsiteY17" fmla="*/ 828836 h 1164395"/>
              <a:gd name="connsiteX18" fmla="*/ 253771 w 825271"/>
              <a:gd name="connsiteY18" fmla="*/ 893131 h 1164395"/>
              <a:gd name="connsiteX19" fmla="*/ 277583 w 825271"/>
              <a:gd name="connsiteY19" fmla="*/ 952661 h 1164395"/>
              <a:gd name="connsiteX20" fmla="*/ 313302 w 825271"/>
              <a:gd name="connsiteY20" fmla="*/ 985999 h 1164395"/>
              <a:gd name="connsiteX21" fmla="*/ 294253 w 825271"/>
              <a:gd name="connsiteY21" fmla="*/ 1021717 h 1164395"/>
              <a:gd name="connsiteX22" fmla="*/ 341877 w 825271"/>
              <a:gd name="connsiteY22" fmla="*/ 1036005 h 1164395"/>
              <a:gd name="connsiteX23" fmla="*/ 363308 w 825271"/>
              <a:gd name="connsiteY23" fmla="*/ 1019336 h 1164395"/>
              <a:gd name="connsiteX24" fmla="*/ 379977 w 825271"/>
              <a:gd name="connsiteY24" fmla="*/ 1028861 h 1164395"/>
              <a:gd name="connsiteX25" fmla="*/ 379977 w 825271"/>
              <a:gd name="connsiteY25" fmla="*/ 1059817 h 1164395"/>
              <a:gd name="connsiteX26" fmla="*/ 356164 w 825271"/>
              <a:gd name="connsiteY26" fmla="*/ 1076486 h 1164395"/>
              <a:gd name="connsiteX27" fmla="*/ 337114 w 825271"/>
              <a:gd name="connsiteY27" fmla="*/ 1095536 h 1164395"/>
              <a:gd name="connsiteX28" fmla="*/ 341877 w 825271"/>
              <a:gd name="connsiteY28" fmla="*/ 1116967 h 1164395"/>
              <a:gd name="connsiteX29" fmla="*/ 399028 w 825271"/>
              <a:gd name="connsiteY29" fmla="*/ 1162212 h 1164395"/>
              <a:gd name="connsiteX30" fmla="*/ 434746 w 825271"/>
              <a:gd name="connsiteY30" fmla="*/ 1152686 h 1164395"/>
              <a:gd name="connsiteX31" fmla="*/ 472846 w 825271"/>
              <a:gd name="connsiteY31" fmla="*/ 1136017 h 1164395"/>
              <a:gd name="connsiteX32" fmla="*/ 508565 w 825271"/>
              <a:gd name="connsiteY32" fmla="*/ 1116967 h 1164395"/>
              <a:gd name="connsiteX33" fmla="*/ 591908 w 825271"/>
              <a:gd name="connsiteY33" fmla="*/ 1119349 h 1164395"/>
              <a:gd name="connsiteX34" fmla="*/ 634770 w 825271"/>
              <a:gd name="connsiteY34" fmla="*/ 1100299 h 1164395"/>
              <a:gd name="connsiteX35" fmla="*/ 608577 w 825271"/>
              <a:gd name="connsiteY35" fmla="*/ 1078867 h 1164395"/>
              <a:gd name="connsiteX36" fmla="*/ 599052 w 825271"/>
              <a:gd name="connsiteY36" fmla="*/ 1026480 h 1164395"/>
              <a:gd name="connsiteX37" fmla="*/ 618102 w 825271"/>
              <a:gd name="connsiteY37" fmla="*/ 988380 h 1164395"/>
              <a:gd name="connsiteX38" fmla="*/ 608577 w 825271"/>
              <a:gd name="connsiteY38" fmla="*/ 933611 h 1164395"/>
              <a:gd name="connsiteX39" fmla="*/ 618101 w 825271"/>
              <a:gd name="connsiteY39" fmla="*/ 838360 h 1164395"/>
              <a:gd name="connsiteX40" fmla="*/ 653821 w 825271"/>
              <a:gd name="connsiteY40" fmla="*/ 814549 h 1164395"/>
              <a:gd name="connsiteX41" fmla="*/ 680015 w 825271"/>
              <a:gd name="connsiteY41" fmla="*/ 809786 h 1164395"/>
              <a:gd name="connsiteX42" fmla="*/ 680014 w 825271"/>
              <a:gd name="connsiteY42" fmla="*/ 709774 h 1164395"/>
              <a:gd name="connsiteX43" fmla="*/ 665727 w 825271"/>
              <a:gd name="connsiteY43" fmla="*/ 685961 h 1164395"/>
              <a:gd name="connsiteX44" fmla="*/ 706208 w 825271"/>
              <a:gd name="connsiteY44" fmla="*/ 685961 h 1164395"/>
              <a:gd name="connsiteX45" fmla="*/ 763358 w 825271"/>
              <a:gd name="connsiteY45" fmla="*/ 640717 h 1164395"/>
              <a:gd name="connsiteX46" fmla="*/ 782408 w 825271"/>
              <a:gd name="connsiteY46" fmla="*/ 635955 h 1164395"/>
              <a:gd name="connsiteX47" fmla="*/ 791933 w 825271"/>
              <a:gd name="connsiteY47" fmla="*/ 631192 h 1164395"/>
              <a:gd name="connsiteX48" fmla="*/ 808602 w 825271"/>
              <a:gd name="connsiteY48" fmla="*/ 626430 h 1164395"/>
              <a:gd name="connsiteX49" fmla="*/ 813364 w 825271"/>
              <a:gd name="connsiteY49" fmla="*/ 619286 h 1164395"/>
              <a:gd name="connsiteX50" fmla="*/ 820508 w 825271"/>
              <a:gd name="connsiteY50" fmla="*/ 612142 h 1164395"/>
              <a:gd name="connsiteX51" fmla="*/ 825271 w 825271"/>
              <a:gd name="connsiteY51" fmla="*/ 602617 h 1164395"/>
              <a:gd name="connsiteX52" fmla="*/ 820508 w 825271"/>
              <a:gd name="connsiteY52" fmla="*/ 593092 h 1164395"/>
              <a:gd name="connsiteX53" fmla="*/ 810983 w 825271"/>
              <a:gd name="connsiteY53" fmla="*/ 590711 h 1164395"/>
              <a:gd name="connsiteX54" fmla="*/ 799077 w 825271"/>
              <a:gd name="connsiteY54" fmla="*/ 588330 h 1164395"/>
              <a:gd name="connsiteX55" fmla="*/ 796696 w 825271"/>
              <a:gd name="connsiteY55" fmla="*/ 581186 h 1164395"/>
              <a:gd name="connsiteX56" fmla="*/ 791933 w 825271"/>
              <a:gd name="connsiteY56" fmla="*/ 574042 h 1164395"/>
              <a:gd name="connsiteX57" fmla="*/ 789552 w 825271"/>
              <a:gd name="connsiteY57" fmla="*/ 562136 h 1164395"/>
              <a:gd name="connsiteX58" fmla="*/ 787171 w 825271"/>
              <a:gd name="connsiteY58" fmla="*/ 554992 h 1164395"/>
              <a:gd name="connsiteX59" fmla="*/ 794314 w 825271"/>
              <a:gd name="connsiteY59" fmla="*/ 547849 h 1164395"/>
              <a:gd name="connsiteX60" fmla="*/ 780027 w 825271"/>
              <a:gd name="connsiteY60" fmla="*/ 538324 h 1164395"/>
              <a:gd name="connsiteX61" fmla="*/ 770502 w 825271"/>
              <a:gd name="connsiteY61" fmla="*/ 524036 h 1164395"/>
              <a:gd name="connsiteX62" fmla="*/ 765739 w 825271"/>
              <a:gd name="connsiteY62" fmla="*/ 504986 h 1164395"/>
              <a:gd name="connsiteX63" fmla="*/ 763358 w 825271"/>
              <a:gd name="connsiteY63" fmla="*/ 495461 h 1164395"/>
              <a:gd name="connsiteX64" fmla="*/ 758596 w 825271"/>
              <a:gd name="connsiteY64" fmla="*/ 481174 h 1164395"/>
              <a:gd name="connsiteX65" fmla="*/ 732402 w 825271"/>
              <a:gd name="connsiteY65" fmla="*/ 469267 h 1164395"/>
              <a:gd name="connsiteX66" fmla="*/ 718114 w 825271"/>
              <a:gd name="connsiteY66" fmla="*/ 464505 h 1164395"/>
              <a:gd name="connsiteX67" fmla="*/ 710971 w 825271"/>
              <a:gd name="connsiteY67" fmla="*/ 459742 h 1164395"/>
              <a:gd name="connsiteX68" fmla="*/ 684777 w 825271"/>
              <a:gd name="connsiteY68" fmla="*/ 450217 h 1164395"/>
              <a:gd name="connsiteX69" fmla="*/ 670489 w 825271"/>
              <a:gd name="connsiteY69" fmla="*/ 435930 h 1164395"/>
              <a:gd name="connsiteX70" fmla="*/ 663346 w 825271"/>
              <a:gd name="connsiteY70" fmla="*/ 428786 h 1164395"/>
              <a:gd name="connsiteX71" fmla="*/ 658583 w 825271"/>
              <a:gd name="connsiteY71" fmla="*/ 407355 h 1164395"/>
              <a:gd name="connsiteX72" fmla="*/ 656202 w 825271"/>
              <a:gd name="connsiteY72" fmla="*/ 397830 h 1164395"/>
              <a:gd name="connsiteX73" fmla="*/ 651439 w 825271"/>
              <a:gd name="connsiteY73" fmla="*/ 362111 h 1164395"/>
              <a:gd name="connsiteX74" fmla="*/ 637152 w 825271"/>
              <a:gd name="connsiteY74" fmla="*/ 333536 h 1164395"/>
              <a:gd name="connsiteX75" fmla="*/ 632389 w 825271"/>
              <a:gd name="connsiteY75" fmla="*/ 324011 h 1164395"/>
              <a:gd name="connsiteX76" fmla="*/ 627627 w 825271"/>
              <a:gd name="connsiteY76" fmla="*/ 312105 h 1164395"/>
              <a:gd name="connsiteX77" fmla="*/ 618102 w 825271"/>
              <a:gd name="connsiteY77" fmla="*/ 300199 h 1164395"/>
              <a:gd name="connsiteX78" fmla="*/ 615721 w 825271"/>
              <a:gd name="connsiteY78" fmla="*/ 293055 h 1164395"/>
              <a:gd name="connsiteX79" fmla="*/ 603814 w 825271"/>
              <a:gd name="connsiteY79" fmla="*/ 276386 h 1164395"/>
              <a:gd name="connsiteX80" fmla="*/ 589527 w 825271"/>
              <a:gd name="connsiteY80" fmla="*/ 254955 h 1164395"/>
              <a:gd name="connsiteX81" fmla="*/ 565714 w 825271"/>
              <a:gd name="connsiteY81" fmla="*/ 243049 h 1164395"/>
              <a:gd name="connsiteX82" fmla="*/ 546664 w 825271"/>
              <a:gd name="connsiteY82" fmla="*/ 233524 h 1164395"/>
              <a:gd name="connsiteX83" fmla="*/ 532377 w 825271"/>
              <a:gd name="connsiteY83" fmla="*/ 216855 h 1164395"/>
              <a:gd name="connsiteX84" fmla="*/ 522852 w 825271"/>
              <a:gd name="connsiteY84" fmla="*/ 195424 h 1164395"/>
              <a:gd name="connsiteX85" fmla="*/ 520471 w 825271"/>
              <a:gd name="connsiteY85" fmla="*/ 185899 h 1164395"/>
              <a:gd name="connsiteX86" fmla="*/ 513327 w 825271"/>
              <a:gd name="connsiteY86" fmla="*/ 173992 h 1164395"/>
              <a:gd name="connsiteX87" fmla="*/ 508564 w 825271"/>
              <a:gd name="connsiteY87" fmla="*/ 164467 h 1164395"/>
              <a:gd name="connsiteX88" fmla="*/ 506183 w 825271"/>
              <a:gd name="connsiteY88" fmla="*/ 157324 h 1164395"/>
              <a:gd name="connsiteX89" fmla="*/ 496658 w 825271"/>
              <a:gd name="connsiteY89" fmla="*/ 150180 h 1164395"/>
              <a:gd name="connsiteX90" fmla="*/ 475227 w 825271"/>
              <a:gd name="connsiteY90" fmla="*/ 138274 h 1164395"/>
              <a:gd name="connsiteX91" fmla="*/ 468083 w 825271"/>
              <a:gd name="connsiteY91" fmla="*/ 135892 h 1164395"/>
              <a:gd name="connsiteX92" fmla="*/ 451414 w 825271"/>
              <a:gd name="connsiteY92" fmla="*/ 133511 h 1164395"/>
              <a:gd name="connsiteX93" fmla="*/ 444271 w 825271"/>
              <a:gd name="connsiteY93" fmla="*/ 131130 h 1164395"/>
              <a:gd name="connsiteX94" fmla="*/ 437127 w 825271"/>
              <a:gd name="connsiteY94" fmla="*/ 123986 h 1164395"/>
              <a:gd name="connsiteX95" fmla="*/ 429983 w 825271"/>
              <a:gd name="connsiteY95" fmla="*/ 119224 h 1164395"/>
              <a:gd name="connsiteX96" fmla="*/ 427602 w 825271"/>
              <a:gd name="connsiteY96" fmla="*/ 112080 h 1164395"/>
              <a:gd name="connsiteX97" fmla="*/ 408552 w 825271"/>
              <a:gd name="connsiteY97" fmla="*/ 88267 h 1164395"/>
              <a:gd name="connsiteX98" fmla="*/ 403789 w 825271"/>
              <a:gd name="connsiteY98" fmla="*/ 81124 h 1164395"/>
              <a:gd name="connsiteX99" fmla="*/ 394264 w 825271"/>
              <a:gd name="connsiteY99" fmla="*/ 71599 h 1164395"/>
              <a:gd name="connsiteX100" fmla="*/ 389502 w 825271"/>
              <a:gd name="connsiteY100" fmla="*/ 64455 h 1164395"/>
              <a:gd name="connsiteX101" fmla="*/ 375214 w 825271"/>
              <a:gd name="connsiteY101" fmla="*/ 62074 h 1164395"/>
              <a:gd name="connsiteX102" fmla="*/ 349021 w 825271"/>
              <a:gd name="connsiteY102" fmla="*/ 57311 h 1164395"/>
              <a:gd name="connsiteX103" fmla="*/ 284727 w 825271"/>
              <a:gd name="connsiteY103" fmla="*/ 52549 h 1164395"/>
              <a:gd name="connsiteX104" fmla="*/ 282346 w 825271"/>
              <a:gd name="connsiteY104" fmla="*/ 43024 h 1164395"/>
              <a:gd name="connsiteX105" fmla="*/ 279964 w 825271"/>
              <a:gd name="connsiteY105" fmla="*/ 14449 h 1164395"/>
              <a:gd name="connsiteX106" fmla="*/ 272821 w 825271"/>
              <a:gd name="connsiteY106" fmla="*/ 12067 h 1164395"/>
              <a:gd name="connsiteX107" fmla="*/ 246627 w 825271"/>
              <a:gd name="connsiteY107" fmla="*/ 16830 h 1164395"/>
              <a:gd name="connsiteX108" fmla="*/ 234721 w 825271"/>
              <a:gd name="connsiteY108" fmla="*/ 23974 h 1164395"/>
              <a:gd name="connsiteX109" fmla="*/ 196621 w 825271"/>
              <a:gd name="connsiteY109" fmla="*/ 19211 h 1164395"/>
              <a:gd name="connsiteX110" fmla="*/ 189477 w 825271"/>
              <a:gd name="connsiteY110" fmla="*/ 14449 h 1164395"/>
              <a:gd name="connsiteX111" fmla="*/ 177571 w 825271"/>
              <a:gd name="connsiteY111" fmla="*/ 12067 h 1164395"/>
              <a:gd name="connsiteX112" fmla="*/ 170427 w 825271"/>
              <a:gd name="connsiteY112" fmla="*/ 9686 h 1164395"/>
              <a:gd name="connsiteX113" fmla="*/ 153758 w 825271"/>
              <a:gd name="connsiteY113" fmla="*/ 4924 h 1164395"/>
              <a:gd name="connsiteX114" fmla="*/ 156139 w 825271"/>
              <a:gd name="connsiteY114" fmla="*/ 161 h 1164395"/>
              <a:gd name="connsiteX0" fmla="*/ 156139 w 825271"/>
              <a:gd name="connsiteY0" fmla="*/ 161 h 1164395"/>
              <a:gd name="connsiteX1" fmla="*/ 148996 w 825271"/>
              <a:gd name="connsiteY1" fmla="*/ 12067 h 1164395"/>
              <a:gd name="connsiteX2" fmla="*/ 144233 w 825271"/>
              <a:gd name="connsiteY2" fmla="*/ 19211 h 1164395"/>
              <a:gd name="connsiteX3" fmla="*/ 153758 w 825271"/>
              <a:gd name="connsiteY3" fmla="*/ 112080 h 1164395"/>
              <a:gd name="connsiteX4" fmla="*/ 134708 w 825271"/>
              <a:gd name="connsiteY4" fmla="*/ 159705 h 1164395"/>
              <a:gd name="connsiteX5" fmla="*/ 113277 w 825271"/>
              <a:gd name="connsiteY5" fmla="*/ 207330 h 1164395"/>
              <a:gd name="connsiteX6" fmla="*/ 63270 w 825271"/>
              <a:gd name="connsiteY6" fmla="*/ 254955 h 1164395"/>
              <a:gd name="connsiteX7" fmla="*/ 32314 w 825271"/>
              <a:gd name="connsiteY7" fmla="*/ 335917 h 1164395"/>
              <a:gd name="connsiteX8" fmla="*/ 27552 w 825271"/>
              <a:gd name="connsiteY8" fmla="*/ 378780 h 1164395"/>
              <a:gd name="connsiteX9" fmla="*/ 6121 w 825271"/>
              <a:gd name="connsiteY9" fmla="*/ 445455 h 1164395"/>
              <a:gd name="connsiteX10" fmla="*/ 1358 w 825271"/>
              <a:gd name="connsiteY10" fmla="*/ 514511 h 1164395"/>
              <a:gd name="connsiteX11" fmla="*/ 3739 w 825271"/>
              <a:gd name="connsiteY11" fmla="*/ 554992 h 1164395"/>
              <a:gd name="connsiteX12" fmla="*/ 51365 w 825271"/>
              <a:gd name="connsiteY12" fmla="*/ 595474 h 1164395"/>
              <a:gd name="connsiteX13" fmla="*/ 56127 w 825271"/>
              <a:gd name="connsiteY13" fmla="*/ 657386 h 1164395"/>
              <a:gd name="connsiteX14" fmla="*/ 70414 w 825271"/>
              <a:gd name="connsiteY14" fmla="*/ 685961 h 1164395"/>
              <a:gd name="connsiteX15" fmla="*/ 151377 w 825271"/>
              <a:gd name="connsiteY15" fmla="*/ 724061 h 1164395"/>
              <a:gd name="connsiteX16" fmla="*/ 191858 w 825271"/>
              <a:gd name="connsiteY16" fmla="*/ 764542 h 1164395"/>
              <a:gd name="connsiteX17" fmla="*/ 215671 w 825271"/>
              <a:gd name="connsiteY17" fmla="*/ 828836 h 1164395"/>
              <a:gd name="connsiteX18" fmla="*/ 253771 w 825271"/>
              <a:gd name="connsiteY18" fmla="*/ 893131 h 1164395"/>
              <a:gd name="connsiteX19" fmla="*/ 277583 w 825271"/>
              <a:gd name="connsiteY19" fmla="*/ 952661 h 1164395"/>
              <a:gd name="connsiteX20" fmla="*/ 313302 w 825271"/>
              <a:gd name="connsiteY20" fmla="*/ 985999 h 1164395"/>
              <a:gd name="connsiteX21" fmla="*/ 294253 w 825271"/>
              <a:gd name="connsiteY21" fmla="*/ 1021717 h 1164395"/>
              <a:gd name="connsiteX22" fmla="*/ 341877 w 825271"/>
              <a:gd name="connsiteY22" fmla="*/ 1036005 h 1164395"/>
              <a:gd name="connsiteX23" fmla="*/ 363308 w 825271"/>
              <a:gd name="connsiteY23" fmla="*/ 1019336 h 1164395"/>
              <a:gd name="connsiteX24" fmla="*/ 379977 w 825271"/>
              <a:gd name="connsiteY24" fmla="*/ 1028861 h 1164395"/>
              <a:gd name="connsiteX25" fmla="*/ 379977 w 825271"/>
              <a:gd name="connsiteY25" fmla="*/ 1059817 h 1164395"/>
              <a:gd name="connsiteX26" fmla="*/ 356164 w 825271"/>
              <a:gd name="connsiteY26" fmla="*/ 1076486 h 1164395"/>
              <a:gd name="connsiteX27" fmla="*/ 337114 w 825271"/>
              <a:gd name="connsiteY27" fmla="*/ 1095536 h 1164395"/>
              <a:gd name="connsiteX28" fmla="*/ 341877 w 825271"/>
              <a:gd name="connsiteY28" fmla="*/ 1116967 h 1164395"/>
              <a:gd name="connsiteX29" fmla="*/ 399028 w 825271"/>
              <a:gd name="connsiteY29" fmla="*/ 1162212 h 1164395"/>
              <a:gd name="connsiteX30" fmla="*/ 434746 w 825271"/>
              <a:gd name="connsiteY30" fmla="*/ 1152686 h 1164395"/>
              <a:gd name="connsiteX31" fmla="*/ 472846 w 825271"/>
              <a:gd name="connsiteY31" fmla="*/ 1136017 h 1164395"/>
              <a:gd name="connsiteX32" fmla="*/ 508565 w 825271"/>
              <a:gd name="connsiteY32" fmla="*/ 1116967 h 1164395"/>
              <a:gd name="connsiteX33" fmla="*/ 591908 w 825271"/>
              <a:gd name="connsiteY33" fmla="*/ 1119349 h 1164395"/>
              <a:gd name="connsiteX34" fmla="*/ 634770 w 825271"/>
              <a:gd name="connsiteY34" fmla="*/ 1100299 h 1164395"/>
              <a:gd name="connsiteX35" fmla="*/ 608577 w 825271"/>
              <a:gd name="connsiteY35" fmla="*/ 1078867 h 1164395"/>
              <a:gd name="connsiteX36" fmla="*/ 599052 w 825271"/>
              <a:gd name="connsiteY36" fmla="*/ 1026480 h 1164395"/>
              <a:gd name="connsiteX37" fmla="*/ 618102 w 825271"/>
              <a:gd name="connsiteY37" fmla="*/ 988380 h 1164395"/>
              <a:gd name="connsiteX38" fmla="*/ 608577 w 825271"/>
              <a:gd name="connsiteY38" fmla="*/ 933611 h 1164395"/>
              <a:gd name="connsiteX39" fmla="*/ 618101 w 825271"/>
              <a:gd name="connsiteY39" fmla="*/ 838360 h 1164395"/>
              <a:gd name="connsiteX40" fmla="*/ 653821 w 825271"/>
              <a:gd name="connsiteY40" fmla="*/ 814549 h 1164395"/>
              <a:gd name="connsiteX41" fmla="*/ 680015 w 825271"/>
              <a:gd name="connsiteY41" fmla="*/ 809786 h 1164395"/>
              <a:gd name="connsiteX42" fmla="*/ 689539 w 825271"/>
              <a:gd name="connsiteY42" fmla="*/ 716917 h 1164395"/>
              <a:gd name="connsiteX43" fmla="*/ 665727 w 825271"/>
              <a:gd name="connsiteY43" fmla="*/ 685961 h 1164395"/>
              <a:gd name="connsiteX44" fmla="*/ 706208 w 825271"/>
              <a:gd name="connsiteY44" fmla="*/ 685961 h 1164395"/>
              <a:gd name="connsiteX45" fmla="*/ 763358 w 825271"/>
              <a:gd name="connsiteY45" fmla="*/ 640717 h 1164395"/>
              <a:gd name="connsiteX46" fmla="*/ 782408 w 825271"/>
              <a:gd name="connsiteY46" fmla="*/ 635955 h 1164395"/>
              <a:gd name="connsiteX47" fmla="*/ 791933 w 825271"/>
              <a:gd name="connsiteY47" fmla="*/ 631192 h 1164395"/>
              <a:gd name="connsiteX48" fmla="*/ 808602 w 825271"/>
              <a:gd name="connsiteY48" fmla="*/ 626430 h 1164395"/>
              <a:gd name="connsiteX49" fmla="*/ 813364 w 825271"/>
              <a:gd name="connsiteY49" fmla="*/ 619286 h 1164395"/>
              <a:gd name="connsiteX50" fmla="*/ 820508 w 825271"/>
              <a:gd name="connsiteY50" fmla="*/ 612142 h 1164395"/>
              <a:gd name="connsiteX51" fmla="*/ 825271 w 825271"/>
              <a:gd name="connsiteY51" fmla="*/ 602617 h 1164395"/>
              <a:gd name="connsiteX52" fmla="*/ 820508 w 825271"/>
              <a:gd name="connsiteY52" fmla="*/ 593092 h 1164395"/>
              <a:gd name="connsiteX53" fmla="*/ 810983 w 825271"/>
              <a:gd name="connsiteY53" fmla="*/ 590711 h 1164395"/>
              <a:gd name="connsiteX54" fmla="*/ 799077 w 825271"/>
              <a:gd name="connsiteY54" fmla="*/ 588330 h 1164395"/>
              <a:gd name="connsiteX55" fmla="*/ 796696 w 825271"/>
              <a:gd name="connsiteY55" fmla="*/ 581186 h 1164395"/>
              <a:gd name="connsiteX56" fmla="*/ 791933 w 825271"/>
              <a:gd name="connsiteY56" fmla="*/ 574042 h 1164395"/>
              <a:gd name="connsiteX57" fmla="*/ 789552 w 825271"/>
              <a:gd name="connsiteY57" fmla="*/ 562136 h 1164395"/>
              <a:gd name="connsiteX58" fmla="*/ 787171 w 825271"/>
              <a:gd name="connsiteY58" fmla="*/ 554992 h 1164395"/>
              <a:gd name="connsiteX59" fmla="*/ 794314 w 825271"/>
              <a:gd name="connsiteY59" fmla="*/ 547849 h 1164395"/>
              <a:gd name="connsiteX60" fmla="*/ 780027 w 825271"/>
              <a:gd name="connsiteY60" fmla="*/ 538324 h 1164395"/>
              <a:gd name="connsiteX61" fmla="*/ 770502 w 825271"/>
              <a:gd name="connsiteY61" fmla="*/ 524036 h 1164395"/>
              <a:gd name="connsiteX62" fmla="*/ 765739 w 825271"/>
              <a:gd name="connsiteY62" fmla="*/ 504986 h 1164395"/>
              <a:gd name="connsiteX63" fmla="*/ 763358 w 825271"/>
              <a:gd name="connsiteY63" fmla="*/ 495461 h 1164395"/>
              <a:gd name="connsiteX64" fmla="*/ 758596 w 825271"/>
              <a:gd name="connsiteY64" fmla="*/ 481174 h 1164395"/>
              <a:gd name="connsiteX65" fmla="*/ 732402 w 825271"/>
              <a:gd name="connsiteY65" fmla="*/ 469267 h 1164395"/>
              <a:gd name="connsiteX66" fmla="*/ 718114 w 825271"/>
              <a:gd name="connsiteY66" fmla="*/ 464505 h 1164395"/>
              <a:gd name="connsiteX67" fmla="*/ 710971 w 825271"/>
              <a:gd name="connsiteY67" fmla="*/ 459742 h 1164395"/>
              <a:gd name="connsiteX68" fmla="*/ 684777 w 825271"/>
              <a:gd name="connsiteY68" fmla="*/ 450217 h 1164395"/>
              <a:gd name="connsiteX69" fmla="*/ 670489 w 825271"/>
              <a:gd name="connsiteY69" fmla="*/ 435930 h 1164395"/>
              <a:gd name="connsiteX70" fmla="*/ 663346 w 825271"/>
              <a:gd name="connsiteY70" fmla="*/ 428786 h 1164395"/>
              <a:gd name="connsiteX71" fmla="*/ 658583 w 825271"/>
              <a:gd name="connsiteY71" fmla="*/ 407355 h 1164395"/>
              <a:gd name="connsiteX72" fmla="*/ 656202 w 825271"/>
              <a:gd name="connsiteY72" fmla="*/ 397830 h 1164395"/>
              <a:gd name="connsiteX73" fmla="*/ 651439 w 825271"/>
              <a:gd name="connsiteY73" fmla="*/ 362111 h 1164395"/>
              <a:gd name="connsiteX74" fmla="*/ 637152 w 825271"/>
              <a:gd name="connsiteY74" fmla="*/ 333536 h 1164395"/>
              <a:gd name="connsiteX75" fmla="*/ 632389 w 825271"/>
              <a:gd name="connsiteY75" fmla="*/ 324011 h 1164395"/>
              <a:gd name="connsiteX76" fmla="*/ 627627 w 825271"/>
              <a:gd name="connsiteY76" fmla="*/ 312105 h 1164395"/>
              <a:gd name="connsiteX77" fmla="*/ 618102 w 825271"/>
              <a:gd name="connsiteY77" fmla="*/ 300199 h 1164395"/>
              <a:gd name="connsiteX78" fmla="*/ 615721 w 825271"/>
              <a:gd name="connsiteY78" fmla="*/ 293055 h 1164395"/>
              <a:gd name="connsiteX79" fmla="*/ 603814 w 825271"/>
              <a:gd name="connsiteY79" fmla="*/ 276386 h 1164395"/>
              <a:gd name="connsiteX80" fmla="*/ 589527 w 825271"/>
              <a:gd name="connsiteY80" fmla="*/ 254955 h 1164395"/>
              <a:gd name="connsiteX81" fmla="*/ 565714 w 825271"/>
              <a:gd name="connsiteY81" fmla="*/ 243049 h 1164395"/>
              <a:gd name="connsiteX82" fmla="*/ 546664 w 825271"/>
              <a:gd name="connsiteY82" fmla="*/ 233524 h 1164395"/>
              <a:gd name="connsiteX83" fmla="*/ 532377 w 825271"/>
              <a:gd name="connsiteY83" fmla="*/ 216855 h 1164395"/>
              <a:gd name="connsiteX84" fmla="*/ 522852 w 825271"/>
              <a:gd name="connsiteY84" fmla="*/ 195424 h 1164395"/>
              <a:gd name="connsiteX85" fmla="*/ 520471 w 825271"/>
              <a:gd name="connsiteY85" fmla="*/ 185899 h 1164395"/>
              <a:gd name="connsiteX86" fmla="*/ 513327 w 825271"/>
              <a:gd name="connsiteY86" fmla="*/ 173992 h 1164395"/>
              <a:gd name="connsiteX87" fmla="*/ 508564 w 825271"/>
              <a:gd name="connsiteY87" fmla="*/ 164467 h 1164395"/>
              <a:gd name="connsiteX88" fmla="*/ 506183 w 825271"/>
              <a:gd name="connsiteY88" fmla="*/ 157324 h 1164395"/>
              <a:gd name="connsiteX89" fmla="*/ 496658 w 825271"/>
              <a:gd name="connsiteY89" fmla="*/ 150180 h 1164395"/>
              <a:gd name="connsiteX90" fmla="*/ 475227 w 825271"/>
              <a:gd name="connsiteY90" fmla="*/ 138274 h 1164395"/>
              <a:gd name="connsiteX91" fmla="*/ 468083 w 825271"/>
              <a:gd name="connsiteY91" fmla="*/ 135892 h 1164395"/>
              <a:gd name="connsiteX92" fmla="*/ 451414 w 825271"/>
              <a:gd name="connsiteY92" fmla="*/ 133511 h 1164395"/>
              <a:gd name="connsiteX93" fmla="*/ 444271 w 825271"/>
              <a:gd name="connsiteY93" fmla="*/ 131130 h 1164395"/>
              <a:gd name="connsiteX94" fmla="*/ 437127 w 825271"/>
              <a:gd name="connsiteY94" fmla="*/ 123986 h 1164395"/>
              <a:gd name="connsiteX95" fmla="*/ 429983 w 825271"/>
              <a:gd name="connsiteY95" fmla="*/ 119224 h 1164395"/>
              <a:gd name="connsiteX96" fmla="*/ 427602 w 825271"/>
              <a:gd name="connsiteY96" fmla="*/ 112080 h 1164395"/>
              <a:gd name="connsiteX97" fmla="*/ 408552 w 825271"/>
              <a:gd name="connsiteY97" fmla="*/ 88267 h 1164395"/>
              <a:gd name="connsiteX98" fmla="*/ 403789 w 825271"/>
              <a:gd name="connsiteY98" fmla="*/ 81124 h 1164395"/>
              <a:gd name="connsiteX99" fmla="*/ 394264 w 825271"/>
              <a:gd name="connsiteY99" fmla="*/ 71599 h 1164395"/>
              <a:gd name="connsiteX100" fmla="*/ 389502 w 825271"/>
              <a:gd name="connsiteY100" fmla="*/ 64455 h 1164395"/>
              <a:gd name="connsiteX101" fmla="*/ 375214 w 825271"/>
              <a:gd name="connsiteY101" fmla="*/ 62074 h 1164395"/>
              <a:gd name="connsiteX102" fmla="*/ 349021 w 825271"/>
              <a:gd name="connsiteY102" fmla="*/ 57311 h 1164395"/>
              <a:gd name="connsiteX103" fmla="*/ 284727 w 825271"/>
              <a:gd name="connsiteY103" fmla="*/ 52549 h 1164395"/>
              <a:gd name="connsiteX104" fmla="*/ 282346 w 825271"/>
              <a:gd name="connsiteY104" fmla="*/ 43024 h 1164395"/>
              <a:gd name="connsiteX105" fmla="*/ 279964 w 825271"/>
              <a:gd name="connsiteY105" fmla="*/ 14449 h 1164395"/>
              <a:gd name="connsiteX106" fmla="*/ 272821 w 825271"/>
              <a:gd name="connsiteY106" fmla="*/ 12067 h 1164395"/>
              <a:gd name="connsiteX107" fmla="*/ 246627 w 825271"/>
              <a:gd name="connsiteY107" fmla="*/ 16830 h 1164395"/>
              <a:gd name="connsiteX108" fmla="*/ 234721 w 825271"/>
              <a:gd name="connsiteY108" fmla="*/ 23974 h 1164395"/>
              <a:gd name="connsiteX109" fmla="*/ 196621 w 825271"/>
              <a:gd name="connsiteY109" fmla="*/ 19211 h 1164395"/>
              <a:gd name="connsiteX110" fmla="*/ 189477 w 825271"/>
              <a:gd name="connsiteY110" fmla="*/ 14449 h 1164395"/>
              <a:gd name="connsiteX111" fmla="*/ 177571 w 825271"/>
              <a:gd name="connsiteY111" fmla="*/ 12067 h 1164395"/>
              <a:gd name="connsiteX112" fmla="*/ 170427 w 825271"/>
              <a:gd name="connsiteY112" fmla="*/ 9686 h 1164395"/>
              <a:gd name="connsiteX113" fmla="*/ 153758 w 825271"/>
              <a:gd name="connsiteY113" fmla="*/ 4924 h 1164395"/>
              <a:gd name="connsiteX114" fmla="*/ 156139 w 825271"/>
              <a:gd name="connsiteY114" fmla="*/ 161 h 1164395"/>
              <a:gd name="connsiteX0" fmla="*/ 156139 w 825271"/>
              <a:gd name="connsiteY0" fmla="*/ 161 h 1164395"/>
              <a:gd name="connsiteX1" fmla="*/ 148996 w 825271"/>
              <a:gd name="connsiteY1" fmla="*/ 12067 h 1164395"/>
              <a:gd name="connsiteX2" fmla="*/ 144233 w 825271"/>
              <a:gd name="connsiteY2" fmla="*/ 19211 h 1164395"/>
              <a:gd name="connsiteX3" fmla="*/ 153758 w 825271"/>
              <a:gd name="connsiteY3" fmla="*/ 112080 h 1164395"/>
              <a:gd name="connsiteX4" fmla="*/ 134708 w 825271"/>
              <a:gd name="connsiteY4" fmla="*/ 159705 h 1164395"/>
              <a:gd name="connsiteX5" fmla="*/ 113277 w 825271"/>
              <a:gd name="connsiteY5" fmla="*/ 207330 h 1164395"/>
              <a:gd name="connsiteX6" fmla="*/ 63270 w 825271"/>
              <a:gd name="connsiteY6" fmla="*/ 254955 h 1164395"/>
              <a:gd name="connsiteX7" fmla="*/ 32314 w 825271"/>
              <a:gd name="connsiteY7" fmla="*/ 335917 h 1164395"/>
              <a:gd name="connsiteX8" fmla="*/ 27552 w 825271"/>
              <a:gd name="connsiteY8" fmla="*/ 378780 h 1164395"/>
              <a:gd name="connsiteX9" fmla="*/ 6121 w 825271"/>
              <a:gd name="connsiteY9" fmla="*/ 445455 h 1164395"/>
              <a:gd name="connsiteX10" fmla="*/ 1358 w 825271"/>
              <a:gd name="connsiteY10" fmla="*/ 514511 h 1164395"/>
              <a:gd name="connsiteX11" fmla="*/ 3739 w 825271"/>
              <a:gd name="connsiteY11" fmla="*/ 554992 h 1164395"/>
              <a:gd name="connsiteX12" fmla="*/ 51365 w 825271"/>
              <a:gd name="connsiteY12" fmla="*/ 595474 h 1164395"/>
              <a:gd name="connsiteX13" fmla="*/ 56127 w 825271"/>
              <a:gd name="connsiteY13" fmla="*/ 657386 h 1164395"/>
              <a:gd name="connsiteX14" fmla="*/ 70414 w 825271"/>
              <a:gd name="connsiteY14" fmla="*/ 685961 h 1164395"/>
              <a:gd name="connsiteX15" fmla="*/ 151377 w 825271"/>
              <a:gd name="connsiteY15" fmla="*/ 724061 h 1164395"/>
              <a:gd name="connsiteX16" fmla="*/ 191858 w 825271"/>
              <a:gd name="connsiteY16" fmla="*/ 764542 h 1164395"/>
              <a:gd name="connsiteX17" fmla="*/ 215671 w 825271"/>
              <a:gd name="connsiteY17" fmla="*/ 828836 h 1164395"/>
              <a:gd name="connsiteX18" fmla="*/ 253771 w 825271"/>
              <a:gd name="connsiteY18" fmla="*/ 893131 h 1164395"/>
              <a:gd name="connsiteX19" fmla="*/ 277583 w 825271"/>
              <a:gd name="connsiteY19" fmla="*/ 952661 h 1164395"/>
              <a:gd name="connsiteX20" fmla="*/ 313302 w 825271"/>
              <a:gd name="connsiteY20" fmla="*/ 985999 h 1164395"/>
              <a:gd name="connsiteX21" fmla="*/ 294253 w 825271"/>
              <a:gd name="connsiteY21" fmla="*/ 1021717 h 1164395"/>
              <a:gd name="connsiteX22" fmla="*/ 341877 w 825271"/>
              <a:gd name="connsiteY22" fmla="*/ 1036005 h 1164395"/>
              <a:gd name="connsiteX23" fmla="*/ 363308 w 825271"/>
              <a:gd name="connsiteY23" fmla="*/ 1019336 h 1164395"/>
              <a:gd name="connsiteX24" fmla="*/ 379977 w 825271"/>
              <a:gd name="connsiteY24" fmla="*/ 1028861 h 1164395"/>
              <a:gd name="connsiteX25" fmla="*/ 379977 w 825271"/>
              <a:gd name="connsiteY25" fmla="*/ 1059817 h 1164395"/>
              <a:gd name="connsiteX26" fmla="*/ 356164 w 825271"/>
              <a:gd name="connsiteY26" fmla="*/ 1076486 h 1164395"/>
              <a:gd name="connsiteX27" fmla="*/ 337114 w 825271"/>
              <a:gd name="connsiteY27" fmla="*/ 1095536 h 1164395"/>
              <a:gd name="connsiteX28" fmla="*/ 341877 w 825271"/>
              <a:gd name="connsiteY28" fmla="*/ 1116967 h 1164395"/>
              <a:gd name="connsiteX29" fmla="*/ 399028 w 825271"/>
              <a:gd name="connsiteY29" fmla="*/ 1162212 h 1164395"/>
              <a:gd name="connsiteX30" fmla="*/ 434746 w 825271"/>
              <a:gd name="connsiteY30" fmla="*/ 1152686 h 1164395"/>
              <a:gd name="connsiteX31" fmla="*/ 472846 w 825271"/>
              <a:gd name="connsiteY31" fmla="*/ 1136017 h 1164395"/>
              <a:gd name="connsiteX32" fmla="*/ 508565 w 825271"/>
              <a:gd name="connsiteY32" fmla="*/ 1116967 h 1164395"/>
              <a:gd name="connsiteX33" fmla="*/ 591908 w 825271"/>
              <a:gd name="connsiteY33" fmla="*/ 1119349 h 1164395"/>
              <a:gd name="connsiteX34" fmla="*/ 634770 w 825271"/>
              <a:gd name="connsiteY34" fmla="*/ 1100299 h 1164395"/>
              <a:gd name="connsiteX35" fmla="*/ 608577 w 825271"/>
              <a:gd name="connsiteY35" fmla="*/ 1078867 h 1164395"/>
              <a:gd name="connsiteX36" fmla="*/ 599052 w 825271"/>
              <a:gd name="connsiteY36" fmla="*/ 1026480 h 1164395"/>
              <a:gd name="connsiteX37" fmla="*/ 618102 w 825271"/>
              <a:gd name="connsiteY37" fmla="*/ 988380 h 1164395"/>
              <a:gd name="connsiteX38" fmla="*/ 608577 w 825271"/>
              <a:gd name="connsiteY38" fmla="*/ 933611 h 1164395"/>
              <a:gd name="connsiteX39" fmla="*/ 618101 w 825271"/>
              <a:gd name="connsiteY39" fmla="*/ 838360 h 1164395"/>
              <a:gd name="connsiteX40" fmla="*/ 653821 w 825271"/>
              <a:gd name="connsiteY40" fmla="*/ 814549 h 1164395"/>
              <a:gd name="connsiteX41" fmla="*/ 680015 w 825271"/>
              <a:gd name="connsiteY41" fmla="*/ 809786 h 1164395"/>
              <a:gd name="connsiteX42" fmla="*/ 689540 w 825271"/>
              <a:gd name="connsiteY42" fmla="*/ 766926 h 1164395"/>
              <a:gd name="connsiteX43" fmla="*/ 689539 w 825271"/>
              <a:gd name="connsiteY43" fmla="*/ 716917 h 1164395"/>
              <a:gd name="connsiteX44" fmla="*/ 665727 w 825271"/>
              <a:gd name="connsiteY44" fmla="*/ 685961 h 1164395"/>
              <a:gd name="connsiteX45" fmla="*/ 706208 w 825271"/>
              <a:gd name="connsiteY45" fmla="*/ 685961 h 1164395"/>
              <a:gd name="connsiteX46" fmla="*/ 763358 w 825271"/>
              <a:gd name="connsiteY46" fmla="*/ 640717 h 1164395"/>
              <a:gd name="connsiteX47" fmla="*/ 782408 w 825271"/>
              <a:gd name="connsiteY47" fmla="*/ 635955 h 1164395"/>
              <a:gd name="connsiteX48" fmla="*/ 791933 w 825271"/>
              <a:gd name="connsiteY48" fmla="*/ 631192 h 1164395"/>
              <a:gd name="connsiteX49" fmla="*/ 808602 w 825271"/>
              <a:gd name="connsiteY49" fmla="*/ 626430 h 1164395"/>
              <a:gd name="connsiteX50" fmla="*/ 813364 w 825271"/>
              <a:gd name="connsiteY50" fmla="*/ 619286 h 1164395"/>
              <a:gd name="connsiteX51" fmla="*/ 820508 w 825271"/>
              <a:gd name="connsiteY51" fmla="*/ 612142 h 1164395"/>
              <a:gd name="connsiteX52" fmla="*/ 825271 w 825271"/>
              <a:gd name="connsiteY52" fmla="*/ 602617 h 1164395"/>
              <a:gd name="connsiteX53" fmla="*/ 820508 w 825271"/>
              <a:gd name="connsiteY53" fmla="*/ 593092 h 1164395"/>
              <a:gd name="connsiteX54" fmla="*/ 810983 w 825271"/>
              <a:gd name="connsiteY54" fmla="*/ 590711 h 1164395"/>
              <a:gd name="connsiteX55" fmla="*/ 799077 w 825271"/>
              <a:gd name="connsiteY55" fmla="*/ 588330 h 1164395"/>
              <a:gd name="connsiteX56" fmla="*/ 796696 w 825271"/>
              <a:gd name="connsiteY56" fmla="*/ 581186 h 1164395"/>
              <a:gd name="connsiteX57" fmla="*/ 791933 w 825271"/>
              <a:gd name="connsiteY57" fmla="*/ 574042 h 1164395"/>
              <a:gd name="connsiteX58" fmla="*/ 789552 w 825271"/>
              <a:gd name="connsiteY58" fmla="*/ 562136 h 1164395"/>
              <a:gd name="connsiteX59" fmla="*/ 787171 w 825271"/>
              <a:gd name="connsiteY59" fmla="*/ 554992 h 1164395"/>
              <a:gd name="connsiteX60" fmla="*/ 794314 w 825271"/>
              <a:gd name="connsiteY60" fmla="*/ 547849 h 1164395"/>
              <a:gd name="connsiteX61" fmla="*/ 780027 w 825271"/>
              <a:gd name="connsiteY61" fmla="*/ 538324 h 1164395"/>
              <a:gd name="connsiteX62" fmla="*/ 770502 w 825271"/>
              <a:gd name="connsiteY62" fmla="*/ 524036 h 1164395"/>
              <a:gd name="connsiteX63" fmla="*/ 765739 w 825271"/>
              <a:gd name="connsiteY63" fmla="*/ 504986 h 1164395"/>
              <a:gd name="connsiteX64" fmla="*/ 763358 w 825271"/>
              <a:gd name="connsiteY64" fmla="*/ 495461 h 1164395"/>
              <a:gd name="connsiteX65" fmla="*/ 758596 w 825271"/>
              <a:gd name="connsiteY65" fmla="*/ 481174 h 1164395"/>
              <a:gd name="connsiteX66" fmla="*/ 732402 w 825271"/>
              <a:gd name="connsiteY66" fmla="*/ 469267 h 1164395"/>
              <a:gd name="connsiteX67" fmla="*/ 718114 w 825271"/>
              <a:gd name="connsiteY67" fmla="*/ 464505 h 1164395"/>
              <a:gd name="connsiteX68" fmla="*/ 710971 w 825271"/>
              <a:gd name="connsiteY68" fmla="*/ 459742 h 1164395"/>
              <a:gd name="connsiteX69" fmla="*/ 684777 w 825271"/>
              <a:gd name="connsiteY69" fmla="*/ 450217 h 1164395"/>
              <a:gd name="connsiteX70" fmla="*/ 670489 w 825271"/>
              <a:gd name="connsiteY70" fmla="*/ 435930 h 1164395"/>
              <a:gd name="connsiteX71" fmla="*/ 663346 w 825271"/>
              <a:gd name="connsiteY71" fmla="*/ 428786 h 1164395"/>
              <a:gd name="connsiteX72" fmla="*/ 658583 w 825271"/>
              <a:gd name="connsiteY72" fmla="*/ 407355 h 1164395"/>
              <a:gd name="connsiteX73" fmla="*/ 656202 w 825271"/>
              <a:gd name="connsiteY73" fmla="*/ 397830 h 1164395"/>
              <a:gd name="connsiteX74" fmla="*/ 651439 w 825271"/>
              <a:gd name="connsiteY74" fmla="*/ 362111 h 1164395"/>
              <a:gd name="connsiteX75" fmla="*/ 637152 w 825271"/>
              <a:gd name="connsiteY75" fmla="*/ 333536 h 1164395"/>
              <a:gd name="connsiteX76" fmla="*/ 632389 w 825271"/>
              <a:gd name="connsiteY76" fmla="*/ 324011 h 1164395"/>
              <a:gd name="connsiteX77" fmla="*/ 627627 w 825271"/>
              <a:gd name="connsiteY77" fmla="*/ 312105 h 1164395"/>
              <a:gd name="connsiteX78" fmla="*/ 618102 w 825271"/>
              <a:gd name="connsiteY78" fmla="*/ 300199 h 1164395"/>
              <a:gd name="connsiteX79" fmla="*/ 615721 w 825271"/>
              <a:gd name="connsiteY79" fmla="*/ 293055 h 1164395"/>
              <a:gd name="connsiteX80" fmla="*/ 603814 w 825271"/>
              <a:gd name="connsiteY80" fmla="*/ 276386 h 1164395"/>
              <a:gd name="connsiteX81" fmla="*/ 589527 w 825271"/>
              <a:gd name="connsiteY81" fmla="*/ 254955 h 1164395"/>
              <a:gd name="connsiteX82" fmla="*/ 565714 w 825271"/>
              <a:gd name="connsiteY82" fmla="*/ 243049 h 1164395"/>
              <a:gd name="connsiteX83" fmla="*/ 546664 w 825271"/>
              <a:gd name="connsiteY83" fmla="*/ 233524 h 1164395"/>
              <a:gd name="connsiteX84" fmla="*/ 532377 w 825271"/>
              <a:gd name="connsiteY84" fmla="*/ 216855 h 1164395"/>
              <a:gd name="connsiteX85" fmla="*/ 522852 w 825271"/>
              <a:gd name="connsiteY85" fmla="*/ 195424 h 1164395"/>
              <a:gd name="connsiteX86" fmla="*/ 520471 w 825271"/>
              <a:gd name="connsiteY86" fmla="*/ 185899 h 1164395"/>
              <a:gd name="connsiteX87" fmla="*/ 513327 w 825271"/>
              <a:gd name="connsiteY87" fmla="*/ 173992 h 1164395"/>
              <a:gd name="connsiteX88" fmla="*/ 508564 w 825271"/>
              <a:gd name="connsiteY88" fmla="*/ 164467 h 1164395"/>
              <a:gd name="connsiteX89" fmla="*/ 506183 w 825271"/>
              <a:gd name="connsiteY89" fmla="*/ 157324 h 1164395"/>
              <a:gd name="connsiteX90" fmla="*/ 496658 w 825271"/>
              <a:gd name="connsiteY90" fmla="*/ 150180 h 1164395"/>
              <a:gd name="connsiteX91" fmla="*/ 475227 w 825271"/>
              <a:gd name="connsiteY91" fmla="*/ 138274 h 1164395"/>
              <a:gd name="connsiteX92" fmla="*/ 468083 w 825271"/>
              <a:gd name="connsiteY92" fmla="*/ 135892 h 1164395"/>
              <a:gd name="connsiteX93" fmla="*/ 451414 w 825271"/>
              <a:gd name="connsiteY93" fmla="*/ 133511 h 1164395"/>
              <a:gd name="connsiteX94" fmla="*/ 444271 w 825271"/>
              <a:gd name="connsiteY94" fmla="*/ 131130 h 1164395"/>
              <a:gd name="connsiteX95" fmla="*/ 437127 w 825271"/>
              <a:gd name="connsiteY95" fmla="*/ 123986 h 1164395"/>
              <a:gd name="connsiteX96" fmla="*/ 429983 w 825271"/>
              <a:gd name="connsiteY96" fmla="*/ 119224 h 1164395"/>
              <a:gd name="connsiteX97" fmla="*/ 427602 w 825271"/>
              <a:gd name="connsiteY97" fmla="*/ 112080 h 1164395"/>
              <a:gd name="connsiteX98" fmla="*/ 408552 w 825271"/>
              <a:gd name="connsiteY98" fmla="*/ 88267 h 1164395"/>
              <a:gd name="connsiteX99" fmla="*/ 403789 w 825271"/>
              <a:gd name="connsiteY99" fmla="*/ 81124 h 1164395"/>
              <a:gd name="connsiteX100" fmla="*/ 394264 w 825271"/>
              <a:gd name="connsiteY100" fmla="*/ 71599 h 1164395"/>
              <a:gd name="connsiteX101" fmla="*/ 389502 w 825271"/>
              <a:gd name="connsiteY101" fmla="*/ 64455 h 1164395"/>
              <a:gd name="connsiteX102" fmla="*/ 375214 w 825271"/>
              <a:gd name="connsiteY102" fmla="*/ 62074 h 1164395"/>
              <a:gd name="connsiteX103" fmla="*/ 349021 w 825271"/>
              <a:gd name="connsiteY103" fmla="*/ 57311 h 1164395"/>
              <a:gd name="connsiteX104" fmla="*/ 284727 w 825271"/>
              <a:gd name="connsiteY104" fmla="*/ 52549 h 1164395"/>
              <a:gd name="connsiteX105" fmla="*/ 282346 w 825271"/>
              <a:gd name="connsiteY105" fmla="*/ 43024 h 1164395"/>
              <a:gd name="connsiteX106" fmla="*/ 279964 w 825271"/>
              <a:gd name="connsiteY106" fmla="*/ 14449 h 1164395"/>
              <a:gd name="connsiteX107" fmla="*/ 272821 w 825271"/>
              <a:gd name="connsiteY107" fmla="*/ 12067 h 1164395"/>
              <a:gd name="connsiteX108" fmla="*/ 246627 w 825271"/>
              <a:gd name="connsiteY108" fmla="*/ 16830 h 1164395"/>
              <a:gd name="connsiteX109" fmla="*/ 234721 w 825271"/>
              <a:gd name="connsiteY109" fmla="*/ 23974 h 1164395"/>
              <a:gd name="connsiteX110" fmla="*/ 196621 w 825271"/>
              <a:gd name="connsiteY110" fmla="*/ 19211 h 1164395"/>
              <a:gd name="connsiteX111" fmla="*/ 189477 w 825271"/>
              <a:gd name="connsiteY111" fmla="*/ 14449 h 1164395"/>
              <a:gd name="connsiteX112" fmla="*/ 177571 w 825271"/>
              <a:gd name="connsiteY112" fmla="*/ 12067 h 1164395"/>
              <a:gd name="connsiteX113" fmla="*/ 170427 w 825271"/>
              <a:gd name="connsiteY113" fmla="*/ 9686 h 1164395"/>
              <a:gd name="connsiteX114" fmla="*/ 153758 w 825271"/>
              <a:gd name="connsiteY114" fmla="*/ 4924 h 1164395"/>
              <a:gd name="connsiteX115" fmla="*/ 156139 w 825271"/>
              <a:gd name="connsiteY115" fmla="*/ 161 h 1164395"/>
              <a:gd name="connsiteX0" fmla="*/ 156139 w 825271"/>
              <a:gd name="connsiteY0" fmla="*/ 161 h 1164395"/>
              <a:gd name="connsiteX1" fmla="*/ 148996 w 825271"/>
              <a:gd name="connsiteY1" fmla="*/ 12067 h 1164395"/>
              <a:gd name="connsiteX2" fmla="*/ 144233 w 825271"/>
              <a:gd name="connsiteY2" fmla="*/ 19211 h 1164395"/>
              <a:gd name="connsiteX3" fmla="*/ 153758 w 825271"/>
              <a:gd name="connsiteY3" fmla="*/ 112080 h 1164395"/>
              <a:gd name="connsiteX4" fmla="*/ 134708 w 825271"/>
              <a:gd name="connsiteY4" fmla="*/ 159705 h 1164395"/>
              <a:gd name="connsiteX5" fmla="*/ 113277 w 825271"/>
              <a:gd name="connsiteY5" fmla="*/ 207330 h 1164395"/>
              <a:gd name="connsiteX6" fmla="*/ 63270 w 825271"/>
              <a:gd name="connsiteY6" fmla="*/ 254955 h 1164395"/>
              <a:gd name="connsiteX7" fmla="*/ 32314 w 825271"/>
              <a:gd name="connsiteY7" fmla="*/ 335917 h 1164395"/>
              <a:gd name="connsiteX8" fmla="*/ 27552 w 825271"/>
              <a:gd name="connsiteY8" fmla="*/ 378780 h 1164395"/>
              <a:gd name="connsiteX9" fmla="*/ 6121 w 825271"/>
              <a:gd name="connsiteY9" fmla="*/ 445455 h 1164395"/>
              <a:gd name="connsiteX10" fmla="*/ 1358 w 825271"/>
              <a:gd name="connsiteY10" fmla="*/ 514511 h 1164395"/>
              <a:gd name="connsiteX11" fmla="*/ 3739 w 825271"/>
              <a:gd name="connsiteY11" fmla="*/ 554992 h 1164395"/>
              <a:gd name="connsiteX12" fmla="*/ 51365 w 825271"/>
              <a:gd name="connsiteY12" fmla="*/ 595474 h 1164395"/>
              <a:gd name="connsiteX13" fmla="*/ 56127 w 825271"/>
              <a:gd name="connsiteY13" fmla="*/ 657386 h 1164395"/>
              <a:gd name="connsiteX14" fmla="*/ 70414 w 825271"/>
              <a:gd name="connsiteY14" fmla="*/ 685961 h 1164395"/>
              <a:gd name="connsiteX15" fmla="*/ 151377 w 825271"/>
              <a:gd name="connsiteY15" fmla="*/ 724061 h 1164395"/>
              <a:gd name="connsiteX16" fmla="*/ 191858 w 825271"/>
              <a:gd name="connsiteY16" fmla="*/ 764542 h 1164395"/>
              <a:gd name="connsiteX17" fmla="*/ 215671 w 825271"/>
              <a:gd name="connsiteY17" fmla="*/ 828836 h 1164395"/>
              <a:gd name="connsiteX18" fmla="*/ 253771 w 825271"/>
              <a:gd name="connsiteY18" fmla="*/ 893131 h 1164395"/>
              <a:gd name="connsiteX19" fmla="*/ 277583 w 825271"/>
              <a:gd name="connsiteY19" fmla="*/ 952661 h 1164395"/>
              <a:gd name="connsiteX20" fmla="*/ 313302 w 825271"/>
              <a:gd name="connsiteY20" fmla="*/ 985999 h 1164395"/>
              <a:gd name="connsiteX21" fmla="*/ 294253 w 825271"/>
              <a:gd name="connsiteY21" fmla="*/ 1021717 h 1164395"/>
              <a:gd name="connsiteX22" fmla="*/ 341877 w 825271"/>
              <a:gd name="connsiteY22" fmla="*/ 1036005 h 1164395"/>
              <a:gd name="connsiteX23" fmla="*/ 363308 w 825271"/>
              <a:gd name="connsiteY23" fmla="*/ 1019336 h 1164395"/>
              <a:gd name="connsiteX24" fmla="*/ 379977 w 825271"/>
              <a:gd name="connsiteY24" fmla="*/ 1028861 h 1164395"/>
              <a:gd name="connsiteX25" fmla="*/ 379977 w 825271"/>
              <a:gd name="connsiteY25" fmla="*/ 1059817 h 1164395"/>
              <a:gd name="connsiteX26" fmla="*/ 356164 w 825271"/>
              <a:gd name="connsiteY26" fmla="*/ 1076486 h 1164395"/>
              <a:gd name="connsiteX27" fmla="*/ 337114 w 825271"/>
              <a:gd name="connsiteY27" fmla="*/ 1095536 h 1164395"/>
              <a:gd name="connsiteX28" fmla="*/ 341877 w 825271"/>
              <a:gd name="connsiteY28" fmla="*/ 1116967 h 1164395"/>
              <a:gd name="connsiteX29" fmla="*/ 399028 w 825271"/>
              <a:gd name="connsiteY29" fmla="*/ 1162212 h 1164395"/>
              <a:gd name="connsiteX30" fmla="*/ 434746 w 825271"/>
              <a:gd name="connsiteY30" fmla="*/ 1152686 h 1164395"/>
              <a:gd name="connsiteX31" fmla="*/ 472846 w 825271"/>
              <a:gd name="connsiteY31" fmla="*/ 1136017 h 1164395"/>
              <a:gd name="connsiteX32" fmla="*/ 508565 w 825271"/>
              <a:gd name="connsiteY32" fmla="*/ 1116967 h 1164395"/>
              <a:gd name="connsiteX33" fmla="*/ 591908 w 825271"/>
              <a:gd name="connsiteY33" fmla="*/ 1119349 h 1164395"/>
              <a:gd name="connsiteX34" fmla="*/ 634770 w 825271"/>
              <a:gd name="connsiteY34" fmla="*/ 1100299 h 1164395"/>
              <a:gd name="connsiteX35" fmla="*/ 608577 w 825271"/>
              <a:gd name="connsiteY35" fmla="*/ 1078867 h 1164395"/>
              <a:gd name="connsiteX36" fmla="*/ 599052 w 825271"/>
              <a:gd name="connsiteY36" fmla="*/ 1026480 h 1164395"/>
              <a:gd name="connsiteX37" fmla="*/ 618102 w 825271"/>
              <a:gd name="connsiteY37" fmla="*/ 988380 h 1164395"/>
              <a:gd name="connsiteX38" fmla="*/ 608577 w 825271"/>
              <a:gd name="connsiteY38" fmla="*/ 933611 h 1164395"/>
              <a:gd name="connsiteX39" fmla="*/ 618101 w 825271"/>
              <a:gd name="connsiteY39" fmla="*/ 838360 h 1164395"/>
              <a:gd name="connsiteX40" fmla="*/ 653821 w 825271"/>
              <a:gd name="connsiteY40" fmla="*/ 814549 h 1164395"/>
              <a:gd name="connsiteX41" fmla="*/ 680015 w 825271"/>
              <a:gd name="connsiteY41" fmla="*/ 809786 h 1164395"/>
              <a:gd name="connsiteX42" fmla="*/ 687159 w 825271"/>
              <a:gd name="connsiteY42" fmla="*/ 757401 h 1164395"/>
              <a:gd name="connsiteX43" fmla="*/ 689539 w 825271"/>
              <a:gd name="connsiteY43" fmla="*/ 716917 h 1164395"/>
              <a:gd name="connsiteX44" fmla="*/ 665727 w 825271"/>
              <a:gd name="connsiteY44" fmla="*/ 685961 h 1164395"/>
              <a:gd name="connsiteX45" fmla="*/ 706208 w 825271"/>
              <a:gd name="connsiteY45" fmla="*/ 685961 h 1164395"/>
              <a:gd name="connsiteX46" fmla="*/ 763358 w 825271"/>
              <a:gd name="connsiteY46" fmla="*/ 640717 h 1164395"/>
              <a:gd name="connsiteX47" fmla="*/ 782408 w 825271"/>
              <a:gd name="connsiteY47" fmla="*/ 635955 h 1164395"/>
              <a:gd name="connsiteX48" fmla="*/ 791933 w 825271"/>
              <a:gd name="connsiteY48" fmla="*/ 631192 h 1164395"/>
              <a:gd name="connsiteX49" fmla="*/ 808602 w 825271"/>
              <a:gd name="connsiteY49" fmla="*/ 626430 h 1164395"/>
              <a:gd name="connsiteX50" fmla="*/ 813364 w 825271"/>
              <a:gd name="connsiteY50" fmla="*/ 619286 h 1164395"/>
              <a:gd name="connsiteX51" fmla="*/ 820508 w 825271"/>
              <a:gd name="connsiteY51" fmla="*/ 612142 h 1164395"/>
              <a:gd name="connsiteX52" fmla="*/ 825271 w 825271"/>
              <a:gd name="connsiteY52" fmla="*/ 602617 h 1164395"/>
              <a:gd name="connsiteX53" fmla="*/ 820508 w 825271"/>
              <a:gd name="connsiteY53" fmla="*/ 593092 h 1164395"/>
              <a:gd name="connsiteX54" fmla="*/ 810983 w 825271"/>
              <a:gd name="connsiteY54" fmla="*/ 590711 h 1164395"/>
              <a:gd name="connsiteX55" fmla="*/ 799077 w 825271"/>
              <a:gd name="connsiteY55" fmla="*/ 588330 h 1164395"/>
              <a:gd name="connsiteX56" fmla="*/ 796696 w 825271"/>
              <a:gd name="connsiteY56" fmla="*/ 581186 h 1164395"/>
              <a:gd name="connsiteX57" fmla="*/ 791933 w 825271"/>
              <a:gd name="connsiteY57" fmla="*/ 574042 h 1164395"/>
              <a:gd name="connsiteX58" fmla="*/ 789552 w 825271"/>
              <a:gd name="connsiteY58" fmla="*/ 562136 h 1164395"/>
              <a:gd name="connsiteX59" fmla="*/ 787171 w 825271"/>
              <a:gd name="connsiteY59" fmla="*/ 554992 h 1164395"/>
              <a:gd name="connsiteX60" fmla="*/ 794314 w 825271"/>
              <a:gd name="connsiteY60" fmla="*/ 547849 h 1164395"/>
              <a:gd name="connsiteX61" fmla="*/ 780027 w 825271"/>
              <a:gd name="connsiteY61" fmla="*/ 538324 h 1164395"/>
              <a:gd name="connsiteX62" fmla="*/ 770502 w 825271"/>
              <a:gd name="connsiteY62" fmla="*/ 524036 h 1164395"/>
              <a:gd name="connsiteX63" fmla="*/ 765739 w 825271"/>
              <a:gd name="connsiteY63" fmla="*/ 504986 h 1164395"/>
              <a:gd name="connsiteX64" fmla="*/ 763358 w 825271"/>
              <a:gd name="connsiteY64" fmla="*/ 495461 h 1164395"/>
              <a:gd name="connsiteX65" fmla="*/ 758596 w 825271"/>
              <a:gd name="connsiteY65" fmla="*/ 481174 h 1164395"/>
              <a:gd name="connsiteX66" fmla="*/ 732402 w 825271"/>
              <a:gd name="connsiteY66" fmla="*/ 469267 h 1164395"/>
              <a:gd name="connsiteX67" fmla="*/ 718114 w 825271"/>
              <a:gd name="connsiteY67" fmla="*/ 464505 h 1164395"/>
              <a:gd name="connsiteX68" fmla="*/ 710971 w 825271"/>
              <a:gd name="connsiteY68" fmla="*/ 459742 h 1164395"/>
              <a:gd name="connsiteX69" fmla="*/ 684777 w 825271"/>
              <a:gd name="connsiteY69" fmla="*/ 450217 h 1164395"/>
              <a:gd name="connsiteX70" fmla="*/ 670489 w 825271"/>
              <a:gd name="connsiteY70" fmla="*/ 435930 h 1164395"/>
              <a:gd name="connsiteX71" fmla="*/ 663346 w 825271"/>
              <a:gd name="connsiteY71" fmla="*/ 428786 h 1164395"/>
              <a:gd name="connsiteX72" fmla="*/ 658583 w 825271"/>
              <a:gd name="connsiteY72" fmla="*/ 407355 h 1164395"/>
              <a:gd name="connsiteX73" fmla="*/ 656202 w 825271"/>
              <a:gd name="connsiteY73" fmla="*/ 397830 h 1164395"/>
              <a:gd name="connsiteX74" fmla="*/ 651439 w 825271"/>
              <a:gd name="connsiteY74" fmla="*/ 362111 h 1164395"/>
              <a:gd name="connsiteX75" fmla="*/ 637152 w 825271"/>
              <a:gd name="connsiteY75" fmla="*/ 333536 h 1164395"/>
              <a:gd name="connsiteX76" fmla="*/ 632389 w 825271"/>
              <a:gd name="connsiteY76" fmla="*/ 324011 h 1164395"/>
              <a:gd name="connsiteX77" fmla="*/ 627627 w 825271"/>
              <a:gd name="connsiteY77" fmla="*/ 312105 h 1164395"/>
              <a:gd name="connsiteX78" fmla="*/ 618102 w 825271"/>
              <a:gd name="connsiteY78" fmla="*/ 300199 h 1164395"/>
              <a:gd name="connsiteX79" fmla="*/ 615721 w 825271"/>
              <a:gd name="connsiteY79" fmla="*/ 293055 h 1164395"/>
              <a:gd name="connsiteX80" fmla="*/ 603814 w 825271"/>
              <a:gd name="connsiteY80" fmla="*/ 276386 h 1164395"/>
              <a:gd name="connsiteX81" fmla="*/ 589527 w 825271"/>
              <a:gd name="connsiteY81" fmla="*/ 254955 h 1164395"/>
              <a:gd name="connsiteX82" fmla="*/ 565714 w 825271"/>
              <a:gd name="connsiteY82" fmla="*/ 243049 h 1164395"/>
              <a:gd name="connsiteX83" fmla="*/ 546664 w 825271"/>
              <a:gd name="connsiteY83" fmla="*/ 233524 h 1164395"/>
              <a:gd name="connsiteX84" fmla="*/ 532377 w 825271"/>
              <a:gd name="connsiteY84" fmla="*/ 216855 h 1164395"/>
              <a:gd name="connsiteX85" fmla="*/ 522852 w 825271"/>
              <a:gd name="connsiteY85" fmla="*/ 195424 h 1164395"/>
              <a:gd name="connsiteX86" fmla="*/ 520471 w 825271"/>
              <a:gd name="connsiteY86" fmla="*/ 185899 h 1164395"/>
              <a:gd name="connsiteX87" fmla="*/ 513327 w 825271"/>
              <a:gd name="connsiteY87" fmla="*/ 173992 h 1164395"/>
              <a:gd name="connsiteX88" fmla="*/ 508564 w 825271"/>
              <a:gd name="connsiteY88" fmla="*/ 164467 h 1164395"/>
              <a:gd name="connsiteX89" fmla="*/ 506183 w 825271"/>
              <a:gd name="connsiteY89" fmla="*/ 157324 h 1164395"/>
              <a:gd name="connsiteX90" fmla="*/ 496658 w 825271"/>
              <a:gd name="connsiteY90" fmla="*/ 150180 h 1164395"/>
              <a:gd name="connsiteX91" fmla="*/ 475227 w 825271"/>
              <a:gd name="connsiteY91" fmla="*/ 138274 h 1164395"/>
              <a:gd name="connsiteX92" fmla="*/ 468083 w 825271"/>
              <a:gd name="connsiteY92" fmla="*/ 135892 h 1164395"/>
              <a:gd name="connsiteX93" fmla="*/ 451414 w 825271"/>
              <a:gd name="connsiteY93" fmla="*/ 133511 h 1164395"/>
              <a:gd name="connsiteX94" fmla="*/ 444271 w 825271"/>
              <a:gd name="connsiteY94" fmla="*/ 131130 h 1164395"/>
              <a:gd name="connsiteX95" fmla="*/ 437127 w 825271"/>
              <a:gd name="connsiteY95" fmla="*/ 123986 h 1164395"/>
              <a:gd name="connsiteX96" fmla="*/ 429983 w 825271"/>
              <a:gd name="connsiteY96" fmla="*/ 119224 h 1164395"/>
              <a:gd name="connsiteX97" fmla="*/ 427602 w 825271"/>
              <a:gd name="connsiteY97" fmla="*/ 112080 h 1164395"/>
              <a:gd name="connsiteX98" fmla="*/ 408552 w 825271"/>
              <a:gd name="connsiteY98" fmla="*/ 88267 h 1164395"/>
              <a:gd name="connsiteX99" fmla="*/ 403789 w 825271"/>
              <a:gd name="connsiteY99" fmla="*/ 81124 h 1164395"/>
              <a:gd name="connsiteX100" fmla="*/ 394264 w 825271"/>
              <a:gd name="connsiteY100" fmla="*/ 71599 h 1164395"/>
              <a:gd name="connsiteX101" fmla="*/ 389502 w 825271"/>
              <a:gd name="connsiteY101" fmla="*/ 64455 h 1164395"/>
              <a:gd name="connsiteX102" fmla="*/ 375214 w 825271"/>
              <a:gd name="connsiteY102" fmla="*/ 62074 h 1164395"/>
              <a:gd name="connsiteX103" fmla="*/ 349021 w 825271"/>
              <a:gd name="connsiteY103" fmla="*/ 57311 h 1164395"/>
              <a:gd name="connsiteX104" fmla="*/ 284727 w 825271"/>
              <a:gd name="connsiteY104" fmla="*/ 52549 h 1164395"/>
              <a:gd name="connsiteX105" fmla="*/ 282346 w 825271"/>
              <a:gd name="connsiteY105" fmla="*/ 43024 h 1164395"/>
              <a:gd name="connsiteX106" fmla="*/ 279964 w 825271"/>
              <a:gd name="connsiteY106" fmla="*/ 14449 h 1164395"/>
              <a:gd name="connsiteX107" fmla="*/ 272821 w 825271"/>
              <a:gd name="connsiteY107" fmla="*/ 12067 h 1164395"/>
              <a:gd name="connsiteX108" fmla="*/ 246627 w 825271"/>
              <a:gd name="connsiteY108" fmla="*/ 16830 h 1164395"/>
              <a:gd name="connsiteX109" fmla="*/ 234721 w 825271"/>
              <a:gd name="connsiteY109" fmla="*/ 23974 h 1164395"/>
              <a:gd name="connsiteX110" fmla="*/ 196621 w 825271"/>
              <a:gd name="connsiteY110" fmla="*/ 19211 h 1164395"/>
              <a:gd name="connsiteX111" fmla="*/ 189477 w 825271"/>
              <a:gd name="connsiteY111" fmla="*/ 14449 h 1164395"/>
              <a:gd name="connsiteX112" fmla="*/ 177571 w 825271"/>
              <a:gd name="connsiteY112" fmla="*/ 12067 h 1164395"/>
              <a:gd name="connsiteX113" fmla="*/ 170427 w 825271"/>
              <a:gd name="connsiteY113" fmla="*/ 9686 h 1164395"/>
              <a:gd name="connsiteX114" fmla="*/ 153758 w 825271"/>
              <a:gd name="connsiteY114" fmla="*/ 4924 h 1164395"/>
              <a:gd name="connsiteX115" fmla="*/ 156139 w 825271"/>
              <a:gd name="connsiteY115" fmla="*/ 161 h 1164395"/>
              <a:gd name="connsiteX0" fmla="*/ 156139 w 825271"/>
              <a:gd name="connsiteY0" fmla="*/ 161 h 1164395"/>
              <a:gd name="connsiteX1" fmla="*/ 148996 w 825271"/>
              <a:gd name="connsiteY1" fmla="*/ 12067 h 1164395"/>
              <a:gd name="connsiteX2" fmla="*/ 144233 w 825271"/>
              <a:gd name="connsiteY2" fmla="*/ 19211 h 1164395"/>
              <a:gd name="connsiteX3" fmla="*/ 153758 w 825271"/>
              <a:gd name="connsiteY3" fmla="*/ 112080 h 1164395"/>
              <a:gd name="connsiteX4" fmla="*/ 134708 w 825271"/>
              <a:gd name="connsiteY4" fmla="*/ 159705 h 1164395"/>
              <a:gd name="connsiteX5" fmla="*/ 113277 w 825271"/>
              <a:gd name="connsiteY5" fmla="*/ 207330 h 1164395"/>
              <a:gd name="connsiteX6" fmla="*/ 63270 w 825271"/>
              <a:gd name="connsiteY6" fmla="*/ 254955 h 1164395"/>
              <a:gd name="connsiteX7" fmla="*/ 32314 w 825271"/>
              <a:gd name="connsiteY7" fmla="*/ 335917 h 1164395"/>
              <a:gd name="connsiteX8" fmla="*/ 27552 w 825271"/>
              <a:gd name="connsiteY8" fmla="*/ 378780 h 1164395"/>
              <a:gd name="connsiteX9" fmla="*/ 6121 w 825271"/>
              <a:gd name="connsiteY9" fmla="*/ 445455 h 1164395"/>
              <a:gd name="connsiteX10" fmla="*/ 1358 w 825271"/>
              <a:gd name="connsiteY10" fmla="*/ 514511 h 1164395"/>
              <a:gd name="connsiteX11" fmla="*/ 3739 w 825271"/>
              <a:gd name="connsiteY11" fmla="*/ 554992 h 1164395"/>
              <a:gd name="connsiteX12" fmla="*/ 51365 w 825271"/>
              <a:gd name="connsiteY12" fmla="*/ 595474 h 1164395"/>
              <a:gd name="connsiteX13" fmla="*/ 56127 w 825271"/>
              <a:gd name="connsiteY13" fmla="*/ 657386 h 1164395"/>
              <a:gd name="connsiteX14" fmla="*/ 70414 w 825271"/>
              <a:gd name="connsiteY14" fmla="*/ 685961 h 1164395"/>
              <a:gd name="connsiteX15" fmla="*/ 151377 w 825271"/>
              <a:gd name="connsiteY15" fmla="*/ 724061 h 1164395"/>
              <a:gd name="connsiteX16" fmla="*/ 191858 w 825271"/>
              <a:gd name="connsiteY16" fmla="*/ 764542 h 1164395"/>
              <a:gd name="connsiteX17" fmla="*/ 215671 w 825271"/>
              <a:gd name="connsiteY17" fmla="*/ 828836 h 1164395"/>
              <a:gd name="connsiteX18" fmla="*/ 253771 w 825271"/>
              <a:gd name="connsiteY18" fmla="*/ 893131 h 1164395"/>
              <a:gd name="connsiteX19" fmla="*/ 277583 w 825271"/>
              <a:gd name="connsiteY19" fmla="*/ 952661 h 1164395"/>
              <a:gd name="connsiteX20" fmla="*/ 313302 w 825271"/>
              <a:gd name="connsiteY20" fmla="*/ 985999 h 1164395"/>
              <a:gd name="connsiteX21" fmla="*/ 294253 w 825271"/>
              <a:gd name="connsiteY21" fmla="*/ 1021717 h 1164395"/>
              <a:gd name="connsiteX22" fmla="*/ 341877 w 825271"/>
              <a:gd name="connsiteY22" fmla="*/ 1036005 h 1164395"/>
              <a:gd name="connsiteX23" fmla="*/ 363308 w 825271"/>
              <a:gd name="connsiteY23" fmla="*/ 1019336 h 1164395"/>
              <a:gd name="connsiteX24" fmla="*/ 379977 w 825271"/>
              <a:gd name="connsiteY24" fmla="*/ 1028861 h 1164395"/>
              <a:gd name="connsiteX25" fmla="*/ 379977 w 825271"/>
              <a:gd name="connsiteY25" fmla="*/ 1059817 h 1164395"/>
              <a:gd name="connsiteX26" fmla="*/ 356164 w 825271"/>
              <a:gd name="connsiteY26" fmla="*/ 1076486 h 1164395"/>
              <a:gd name="connsiteX27" fmla="*/ 337114 w 825271"/>
              <a:gd name="connsiteY27" fmla="*/ 1095536 h 1164395"/>
              <a:gd name="connsiteX28" fmla="*/ 341877 w 825271"/>
              <a:gd name="connsiteY28" fmla="*/ 1116967 h 1164395"/>
              <a:gd name="connsiteX29" fmla="*/ 399028 w 825271"/>
              <a:gd name="connsiteY29" fmla="*/ 1162212 h 1164395"/>
              <a:gd name="connsiteX30" fmla="*/ 434746 w 825271"/>
              <a:gd name="connsiteY30" fmla="*/ 1152686 h 1164395"/>
              <a:gd name="connsiteX31" fmla="*/ 472846 w 825271"/>
              <a:gd name="connsiteY31" fmla="*/ 1136017 h 1164395"/>
              <a:gd name="connsiteX32" fmla="*/ 508565 w 825271"/>
              <a:gd name="connsiteY32" fmla="*/ 1116967 h 1164395"/>
              <a:gd name="connsiteX33" fmla="*/ 591908 w 825271"/>
              <a:gd name="connsiteY33" fmla="*/ 1119349 h 1164395"/>
              <a:gd name="connsiteX34" fmla="*/ 634770 w 825271"/>
              <a:gd name="connsiteY34" fmla="*/ 1100299 h 1164395"/>
              <a:gd name="connsiteX35" fmla="*/ 608577 w 825271"/>
              <a:gd name="connsiteY35" fmla="*/ 1078867 h 1164395"/>
              <a:gd name="connsiteX36" fmla="*/ 599052 w 825271"/>
              <a:gd name="connsiteY36" fmla="*/ 1026480 h 1164395"/>
              <a:gd name="connsiteX37" fmla="*/ 618102 w 825271"/>
              <a:gd name="connsiteY37" fmla="*/ 988380 h 1164395"/>
              <a:gd name="connsiteX38" fmla="*/ 608577 w 825271"/>
              <a:gd name="connsiteY38" fmla="*/ 933611 h 1164395"/>
              <a:gd name="connsiteX39" fmla="*/ 618101 w 825271"/>
              <a:gd name="connsiteY39" fmla="*/ 838360 h 1164395"/>
              <a:gd name="connsiteX40" fmla="*/ 653821 w 825271"/>
              <a:gd name="connsiteY40" fmla="*/ 814549 h 1164395"/>
              <a:gd name="connsiteX41" fmla="*/ 680015 w 825271"/>
              <a:gd name="connsiteY41" fmla="*/ 809786 h 1164395"/>
              <a:gd name="connsiteX42" fmla="*/ 687159 w 825271"/>
              <a:gd name="connsiteY42" fmla="*/ 757401 h 1164395"/>
              <a:gd name="connsiteX43" fmla="*/ 689539 w 825271"/>
              <a:gd name="connsiteY43" fmla="*/ 716917 h 1164395"/>
              <a:gd name="connsiteX44" fmla="*/ 665727 w 825271"/>
              <a:gd name="connsiteY44" fmla="*/ 695486 h 1164395"/>
              <a:gd name="connsiteX45" fmla="*/ 706208 w 825271"/>
              <a:gd name="connsiteY45" fmla="*/ 685961 h 1164395"/>
              <a:gd name="connsiteX46" fmla="*/ 763358 w 825271"/>
              <a:gd name="connsiteY46" fmla="*/ 640717 h 1164395"/>
              <a:gd name="connsiteX47" fmla="*/ 782408 w 825271"/>
              <a:gd name="connsiteY47" fmla="*/ 635955 h 1164395"/>
              <a:gd name="connsiteX48" fmla="*/ 791933 w 825271"/>
              <a:gd name="connsiteY48" fmla="*/ 631192 h 1164395"/>
              <a:gd name="connsiteX49" fmla="*/ 808602 w 825271"/>
              <a:gd name="connsiteY49" fmla="*/ 626430 h 1164395"/>
              <a:gd name="connsiteX50" fmla="*/ 813364 w 825271"/>
              <a:gd name="connsiteY50" fmla="*/ 619286 h 1164395"/>
              <a:gd name="connsiteX51" fmla="*/ 820508 w 825271"/>
              <a:gd name="connsiteY51" fmla="*/ 612142 h 1164395"/>
              <a:gd name="connsiteX52" fmla="*/ 825271 w 825271"/>
              <a:gd name="connsiteY52" fmla="*/ 602617 h 1164395"/>
              <a:gd name="connsiteX53" fmla="*/ 820508 w 825271"/>
              <a:gd name="connsiteY53" fmla="*/ 593092 h 1164395"/>
              <a:gd name="connsiteX54" fmla="*/ 810983 w 825271"/>
              <a:gd name="connsiteY54" fmla="*/ 590711 h 1164395"/>
              <a:gd name="connsiteX55" fmla="*/ 799077 w 825271"/>
              <a:gd name="connsiteY55" fmla="*/ 588330 h 1164395"/>
              <a:gd name="connsiteX56" fmla="*/ 796696 w 825271"/>
              <a:gd name="connsiteY56" fmla="*/ 581186 h 1164395"/>
              <a:gd name="connsiteX57" fmla="*/ 791933 w 825271"/>
              <a:gd name="connsiteY57" fmla="*/ 574042 h 1164395"/>
              <a:gd name="connsiteX58" fmla="*/ 789552 w 825271"/>
              <a:gd name="connsiteY58" fmla="*/ 562136 h 1164395"/>
              <a:gd name="connsiteX59" fmla="*/ 787171 w 825271"/>
              <a:gd name="connsiteY59" fmla="*/ 554992 h 1164395"/>
              <a:gd name="connsiteX60" fmla="*/ 794314 w 825271"/>
              <a:gd name="connsiteY60" fmla="*/ 547849 h 1164395"/>
              <a:gd name="connsiteX61" fmla="*/ 780027 w 825271"/>
              <a:gd name="connsiteY61" fmla="*/ 538324 h 1164395"/>
              <a:gd name="connsiteX62" fmla="*/ 770502 w 825271"/>
              <a:gd name="connsiteY62" fmla="*/ 524036 h 1164395"/>
              <a:gd name="connsiteX63" fmla="*/ 765739 w 825271"/>
              <a:gd name="connsiteY63" fmla="*/ 504986 h 1164395"/>
              <a:gd name="connsiteX64" fmla="*/ 763358 w 825271"/>
              <a:gd name="connsiteY64" fmla="*/ 495461 h 1164395"/>
              <a:gd name="connsiteX65" fmla="*/ 758596 w 825271"/>
              <a:gd name="connsiteY65" fmla="*/ 481174 h 1164395"/>
              <a:gd name="connsiteX66" fmla="*/ 732402 w 825271"/>
              <a:gd name="connsiteY66" fmla="*/ 469267 h 1164395"/>
              <a:gd name="connsiteX67" fmla="*/ 718114 w 825271"/>
              <a:gd name="connsiteY67" fmla="*/ 464505 h 1164395"/>
              <a:gd name="connsiteX68" fmla="*/ 710971 w 825271"/>
              <a:gd name="connsiteY68" fmla="*/ 459742 h 1164395"/>
              <a:gd name="connsiteX69" fmla="*/ 684777 w 825271"/>
              <a:gd name="connsiteY69" fmla="*/ 450217 h 1164395"/>
              <a:gd name="connsiteX70" fmla="*/ 670489 w 825271"/>
              <a:gd name="connsiteY70" fmla="*/ 435930 h 1164395"/>
              <a:gd name="connsiteX71" fmla="*/ 663346 w 825271"/>
              <a:gd name="connsiteY71" fmla="*/ 428786 h 1164395"/>
              <a:gd name="connsiteX72" fmla="*/ 658583 w 825271"/>
              <a:gd name="connsiteY72" fmla="*/ 407355 h 1164395"/>
              <a:gd name="connsiteX73" fmla="*/ 656202 w 825271"/>
              <a:gd name="connsiteY73" fmla="*/ 397830 h 1164395"/>
              <a:gd name="connsiteX74" fmla="*/ 651439 w 825271"/>
              <a:gd name="connsiteY74" fmla="*/ 362111 h 1164395"/>
              <a:gd name="connsiteX75" fmla="*/ 637152 w 825271"/>
              <a:gd name="connsiteY75" fmla="*/ 333536 h 1164395"/>
              <a:gd name="connsiteX76" fmla="*/ 632389 w 825271"/>
              <a:gd name="connsiteY76" fmla="*/ 324011 h 1164395"/>
              <a:gd name="connsiteX77" fmla="*/ 627627 w 825271"/>
              <a:gd name="connsiteY77" fmla="*/ 312105 h 1164395"/>
              <a:gd name="connsiteX78" fmla="*/ 618102 w 825271"/>
              <a:gd name="connsiteY78" fmla="*/ 300199 h 1164395"/>
              <a:gd name="connsiteX79" fmla="*/ 615721 w 825271"/>
              <a:gd name="connsiteY79" fmla="*/ 293055 h 1164395"/>
              <a:gd name="connsiteX80" fmla="*/ 603814 w 825271"/>
              <a:gd name="connsiteY80" fmla="*/ 276386 h 1164395"/>
              <a:gd name="connsiteX81" fmla="*/ 589527 w 825271"/>
              <a:gd name="connsiteY81" fmla="*/ 254955 h 1164395"/>
              <a:gd name="connsiteX82" fmla="*/ 565714 w 825271"/>
              <a:gd name="connsiteY82" fmla="*/ 243049 h 1164395"/>
              <a:gd name="connsiteX83" fmla="*/ 546664 w 825271"/>
              <a:gd name="connsiteY83" fmla="*/ 233524 h 1164395"/>
              <a:gd name="connsiteX84" fmla="*/ 532377 w 825271"/>
              <a:gd name="connsiteY84" fmla="*/ 216855 h 1164395"/>
              <a:gd name="connsiteX85" fmla="*/ 522852 w 825271"/>
              <a:gd name="connsiteY85" fmla="*/ 195424 h 1164395"/>
              <a:gd name="connsiteX86" fmla="*/ 520471 w 825271"/>
              <a:gd name="connsiteY86" fmla="*/ 185899 h 1164395"/>
              <a:gd name="connsiteX87" fmla="*/ 513327 w 825271"/>
              <a:gd name="connsiteY87" fmla="*/ 173992 h 1164395"/>
              <a:gd name="connsiteX88" fmla="*/ 508564 w 825271"/>
              <a:gd name="connsiteY88" fmla="*/ 164467 h 1164395"/>
              <a:gd name="connsiteX89" fmla="*/ 506183 w 825271"/>
              <a:gd name="connsiteY89" fmla="*/ 157324 h 1164395"/>
              <a:gd name="connsiteX90" fmla="*/ 496658 w 825271"/>
              <a:gd name="connsiteY90" fmla="*/ 150180 h 1164395"/>
              <a:gd name="connsiteX91" fmla="*/ 475227 w 825271"/>
              <a:gd name="connsiteY91" fmla="*/ 138274 h 1164395"/>
              <a:gd name="connsiteX92" fmla="*/ 468083 w 825271"/>
              <a:gd name="connsiteY92" fmla="*/ 135892 h 1164395"/>
              <a:gd name="connsiteX93" fmla="*/ 451414 w 825271"/>
              <a:gd name="connsiteY93" fmla="*/ 133511 h 1164395"/>
              <a:gd name="connsiteX94" fmla="*/ 444271 w 825271"/>
              <a:gd name="connsiteY94" fmla="*/ 131130 h 1164395"/>
              <a:gd name="connsiteX95" fmla="*/ 437127 w 825271"/>
              <a:gd name="connsiteY95" fmla="*/ 123986 h 1164395"/>
              <a:gd name="connsiteX96" fmla="*/ 429983 w 825271"/>
              <a:gd name="connsiteY96" fmla="*/ 119224 h 1164395"/>
              <a:gd name="connsiteX97" fmla="*/ 427602 w 825271"/>
              <a:gd name="connsiteY97" fmla="*/ 112080 h 1164395"/>
              <a:gd name="connsiteX98" fmla="*/ 408552 w 825271"/>
              <a:gd name="connsiteY98" fmla="*/ 88267 h 1164395"/>
              <a:gd name="connsiteX99" fmla="*/ 403789 w 825271"/>
              <a:gd name="connsiteY99" fmla="*/ 81124 h 1164395"/>
              <a:gd name="connsiteX100" fmla="*/ 394264 w 825271"/>
              <a:gd name="connsiteY100" fmla="*/ 71599 h 1164395"/>
              <a:gd name="connsiteX101" fmla="*/ 389502 w 825271"/>
              <a:gd name="connsiteY101" fmla="*/ 64455 h 1164395"/>
              <a:gd name="connsiteX102" fmla="*/ 375214 w 825271"/>
              <a:gd name="connsiteY102" fmla="*/ 62074 h 1164395"/>
              <a:gd name="connsiteX103" fmla="*/ 349021 w 825271"/>
              <a:gd name="connsiteY103" fmla="*/ 57311 h 1164395"/>
              <a:gd name="connsiteX104" fmla="*/ 284727 w 825271"/>
              <a:gd name="connsiteY104" fmla="*/ 52549 h 1164395"/>
              <a:gd name="connsiteX105" fmla="*/ 282346 w 825271"/>
              <a:gd name="connsiteY105" fmla="*/ 43024 h 1164395"/>
              <a:gd name="connsiteX106" fmla="*/ 279964 w 825271"/>
              <a:gd name="connsiteY106" fmla="*/ 14449 h 1164395"/>
              <a:gd name="connsiteX107" fmla="*/ 272821 w 825271"/>
              <a:gd name="connsiteY107" fmla="*/ 12067 h 1164395"/>
              <a:gd name="connsiteX108" fmla="*/ 246627 w 825271"/>
              <a:gd name="connsiteY108" fmla="*/ 16830 h 1164395"/>
              <a:gd name="connsiteX109" fmla="*/ 234721 w 825271"/>
              <a:gd name="connsiteY109" fmla="*/ 23974 h 1164395"/>
              <a:gd name="connsiteX110" fmla="*/ 196621 w 825271"/>
              <a:gd name="connsiteY110" fmla="*/ 19211 h 1164395"/>
              <a:gd name="connsiteX111" fmla="*/ 189477 w 825271"/>
              <a:gd name="connsiteY111" fmla="*/ 14449 h 1164395"/>
              <a:gd name="connsiteX112" fmla="*/ 177571 w 825271"/>
              <a:gd name="connsiteY112" fmla="*/ 12067 h 1164395"/>
              <a:gd name="connsiteX113" fmla="*/ 170427 w 825271"/>
              <a:gd name="connsiteY113" fmla="*/ 9686 h 1164395"/>
              <a:gd name="connsiteX114" fmla="*/ 153758 w 825271"/>
              <a:gd name="connsiteY114" fmla="*/ 4924 h 1164395"/>
              <a:gd name="connsiteX115" fmla="*/ 156139 w 825271"/>
              <a:gd name="connsiteY115" fmla="*/ 161 h 1164395"/>
              <a:gd name="connsiteX0" fmla="*/ 156139 w 825271"/>
              <a:gd name="connsiteY0" fmla="*/ 161 h 1164395"/>
              <a:gd name="connsiteX1" fmla="*/ 148996 w 825271"/>
              <a:gd name="connsiteY1" fmla="*/ 12067 h 1164395"/>
              <a:gd name="connsiteX2" fmla="*/ 144233 w 825271"/>
              <a:gd name="connsiteY2" fmla="*/ 19211 h 1164395"/>
              <a:gd name="connsiteX3" fmla="*/ 153758 w 825271"/>
              <a:gd name="connsiteY3" fmla="*/ 112080 h 1164395"/>
              <a:gd name="connsiteX4" fmla="*/ 134708 w 825271"/>
              <a:gd name="connsiteY4" fmla="*/ 159705 h 1164395"/>
              <a:gd name="connsiteX5" fmla="*/ 113277 w 825271"/>
              <a:gd name="connsiteY5" fmla="*/ 207330 h 1164395"/>
              <a:gd name="connsiteX6" fmla="*/ 63270 w 825271"/>
              <a:gd name="connsiteY6" fmla="*/ 254955 h 1164395"/>
              <a:gd name="connsiteX7" fmla="*/ 32314 w 825271"/>
              <a:gd name="connsiteY7" fmla="*/ 335917 h 1164395"/>
              <a:gd name="connsiteX8" fmla="*/ 27552 w 825271"/>
              <a:gd name="connsiteY8" fmla="*/ 378780 h 1164395"/>
              <a:gd name="connsiteX9" fmla="*/ 6121 w 825271"/>
              <a:gd name="connsiteY9" fmla="*/ 445455 h 1164395"/>
              <a:gd name="connsiteX10" fmla="*/ 1358 w 825271"/>
              <a:gd name="connsiteY10" fmla="*/ 514511 h 1164395"/>
              <a:gd name="connsiteX11" fmla="*/ 3739 w 825271"/>
              <a:gd name="connsiteY11" fmla="*/ 554992 h 1164395"/>
              <a:gd name="connsiteX12" fmla="*/ 51365 w 825271"/>
              <a:gd name="connsiteY12" fmla="*/ 595474 h 1164395"/>
              <a:gd name="connsiteX13" fmla="*/ 56127 w 825271"/>
              <a:gd name="connsiteY13" fmla="*/ 657386 h 1164395"/>
              <a:gd name="connsiteX14" fmla="*/ 70414 w 825271"/>
              <a:gd name="connsiteY14" fmla="*/ 685961 h 1164395"/>
              <a:gd name="connsiteX15" fmla="*/ 151377 w 825271"/>
              <a:gd name="connsiteY15" fmla="*/ 724061 h 1164395"/>
              <a:gd name="connsiteX16" fmla="*/ 191858 w 825271"/>
              <a:gd name="connsiteY16" fmla="*/ 764542 h 1164395"/>
              <a:gd name="connsiteX17" fmla="*/ 215671 w 825271"/>
              <a:gd name="connsiteY17" fmla="*/ 828836 h 1164395"/>
              <a:gd name="connsiteX18" fmla="*/ 253771 w 825271"/>
              <a:gd name="connsiteY18" fmla="*/ 893131 h 1164395"/>
              <a:gd name="connsiteX19" fmla="*/ 277583 w 825271"/>
              <a:gd name="connsiteY19" fmla="*/ 952661 h 1164395"/>
              <a:gd name="connsiteX20" fmla="*/ 313302 w 825271"/>
              <a:gd name="connsiteY20" fmla="*/ 985999 h 1164395"/>
              <a:gd name="connsiteX21" fmla="*/ 294253 w 825271"/>
              <a:gd name="connsiteY21" fmla="*/ 1021717 h 1164395"/>
              <a:gd name="connsiteX22" fmla="*/ 341877 w 825271"/>
              <a:gd name="connsiteY22" fmla="*/ 1036005 h 1164395"/>
              <a:gd name="connsiteX23" fmla="*/ 363308 w 825271"/>
              <a:gd name="connsiteY23" fmla="*/ 1019336 h 1164395"/>
              <a:gd name="connsiteX24" fmla="*/ 379977 w 825271"/>
              <a:gd name="connsiteY24" fmla="*/ 1028861 h 1164395"/>
              <a:gd name="connsiteX25" fmla="*/ 379977 w 825271"/>
              <a:gd name="connsiteY25" fmla="*/ 1059817 h 1164395"/>
              <a:gd name="connsiteX26" fmla="*/ 356164 w 825271"/>
              <a:gd name="connsiteY26" fmla="*/ 1076486 h 1164395"/>
              <a:gd name="connsiteX27" fmla="*/ 337114 w 825271"/>
              <a:gd name="connsiteY27" fmla="*/ 1095536 h 1164395"/>
              <a:gd name="connsiteX28" fmla="*/ 341877 w 825271"/>
              <a:gd name="connsiteY28" fmla="*/ 1116967 h 1164395"/>
              <a:gd name="connsiteX29" fmla="*/ 399028 w 825271"/>
              <a:gd name="connsiteY29" fmla="*/ 1162212 h 1164395"/>
              <a:gd name="connsiteX30" fmla="*/ 434746 w 825271"/>
              <a:gd name="connsiteY30" fmla="*/ 1152686 h 1164395"/>
              <a:gd name="connsiteX31" fmla="*/ 472846 w 825271"/>
              <a:gd name="connsiteY31" fmla="*/ 1136017 h 1164395"/>
              <a:gd name="connsiteX32" fmla="*/ 508565 w 825271"/>
              <a:gd name="connsiteY32" fmla="*/ 1116967 h 1164395"/>
              <a:gd name="connsiteX33" fmla="*/ 591908 w 825271"/>
              <a:gd name="connsiteY33" fmla="*/ 1119349 h 1164395"/>
              <a:gd name="connsiteX34" fmla="*/ 634770 w 825271"/>
              <a:gd name="connsiteY34" fmla="*/ 1100299 h 1164395"/>
              <a:gd name="connsiteX35" fmla="*/ 608577 w 825271"/>
              <a:gd name="connsiteY35" fmla="*/ 1078867 h 1164395"/>
              <a:gd name="connsiteX36" fmla="*/ 599052 w 825271"/>
              <a:gd name="connsiteY36" fmla="*/ 1026480 h 1164395"/>
              <a:gd name="connsiteX37" fmla="*/ 618102 w 825271"/>
              <a:gd name="connsiteY37" fmla="*/ 988380 h 1164395"/>
              <a:gd name="connsiteX38" fmla="*/ 608577 w 825271"/>
              <a:gd name="connsiteY38" fmla="*/ 933611 h 1164395"/>
              <a:gd name="connsiteX39" fmla="*/ 618101 w 825271"/>
              <a:gd name="connsiteY39" fmla="*/ 838360 h 1164395"/>
              <a:gd name="connsiteX40" fmla="*/ 653821 w 825271"/>
              <a:gd name="connsiteY40" fmla="*/ 821693 h 1164395"/>
              <a:gd name="connsiteX41" fmla="*/ 680015 w 825271"/>
              <a:gd name="connsiteY41" fmla="*/ 809786 h 1164395"/>
              <a:gd name="connsiteX42" fmla="*/ 687159 w 825271"/>
              <a:gd name="connsiteY42" fmla="*/ 757401 h 1164395"/>
              <a:gd name="connsiteX43" fmla="*/ 689539 w 825271"/>
              <a:gd name="connsiteY43" fmla="*/ 716917 h 1164395"/>
              <a:gd name="connsiteX44" fmla="*/ 665727 w 825271"/>
              <a:gd name="connsiteY44" fmla="*/ 695486 h 1164395"/>
              <a:gd name="connsiteX45" fmla="*/ 706208 w 825271"/>
              <a:gd name="connsiteY45" fmla="*/ 685961 h 1164395"/>
              <a:gd name="connsiteX46" fmla="*/ 763358 w 825271"/>
              <a:gd name="connsiteY46" fmla="*/ 640717 h 1164395"/>
              <a:gd name="connsiteX47" fmla="*/ 782408 w 825271"/>
              <a:gd name="connsiteY47" fmla="*/ 635955 h 1164395"/>
              <a:gd name="connsiteX48" fmla="*/ 791933 w 825271"/>
              <a:gd name="connsiteY48" fmla="*/ 631192 h 1164395"/>
              <a:gd name="connsiteX49" fmla="*/ 808602 w 825271"/>
              <a:gd name="connsiteY49" fmla="*/ 626430 h 1164395"/>
              <a:gd name="connsiteX50" fmla="*/ 813364 w 825271"/>
              <a:gd name="connsiteY50" fmla="*/ 619286 h 1164395"/>
              <a:gd name="connsiteX51" fmla="*/ 820508 w 825271"/>
              <a:gd name="connsiteY51" fmla="*/ 612142 h 1164395"/>
              <a:gd name="connsiteX52" fmla="*/ 825271 w 825271"/>
              <a:gd name="connsiteY52" fmla="*/ 602617 h 1164395"/>
              <a:gd name="connsiteX53" fmla="*/ 820508 w 825271"/>
              <a:gd name="connsiteY53" fmla="*/ 593092 h 1164395"/>
              <a:gd name="connsiteX54" fmla="*/ 810983 w 825271"/>
              <a:gd name="connsiteY54" fmla="*/ 590711 h 1164395"/>
              <a:gd name="connsiteX55" fmla="*/ 799077 w 825271"/>
              <a:gd name="connsiteY55" fmla="*/ 588330 h 1164395"/>
              <a:gd name="connsiteX56" fmla="*/ 796696 w 825271"/>
              <a:gd name="connsiteY56" fmla="*/ 581186 h 1164395"/>
              <a:gd name="connsiteX57" fmla="*/ 791933 w 825271"/>
              <a:gd name="connsiteY57" fmla="*/ 574042 h 1164395"/>
              <a:gd name="connsiteX58" fmla="*/ 789552 w 825271"/>
              <a:gd name="connsiteY58" fmla="*/ 562136 h 1164395"/>
              <a:gd name="connsiteX59" fmla="*/ 787171 w 825271"/>
              <a:gd name="connsiteY59" fmla="*/ 554992 h 1164395"/>
              <a:gd name="connsiteX60" fmla="*/ 794314 w 825271"/>
              <a:gd name="connsiteY60" fmla="*/ 547849 h 1164395"/>
              <a:gd name="connsiteX61" fmla="*/ 780027 w 825271"/>
              <a:gd name="connsiteY61" fmla="*/ 538324 h 1164395"/>
              <a:gd name="connsiteX62" fmla="*/ 770502 w 825271"/>
              <a:gd name="connsiteY62" fmla="*/ 524036 h 1164395"/>
              <a:gd name="connsiteX63" fmla="*/ 765739 w 825271"/>
              <a:gd name="connsiteY63" fmla="*/ 504986 h 1164395"/>
              <a:gd name="connsiteX64" fmla="*/ 763358 w 825271"/>
              <a:gd name="connsiteY64" fmla="*/ 495461 h 1164395"/>
              <a:gd name="connsiteX65" fmla="*/ 758596 w 825271"/>
              <a:gd name="connsiteY65" fmla="*/ 481174 h 1164395"/>
              <a:gd name="connsiteX66" fmla="*/ 732402 w 825271"/>
              <a:gd name="connsiteY66" fmla="*/ 469267 h 1164395"/>
              <a:gd name="connsiteX67" fmla="*/ 718114 w 825271"/>
              <a:gd name="connsiteY67" fmla="*/ 464505 h 1164395"/>
              <a:gd name="connsiteX68" fmla="*/ 710971 w 825271"/>
              <a:gd name="connsiteY68" fmla="*/ 459742 h 1164395"/>
              <a:gd name="connsiteX69" fmla="*/ 684777 w 825271"/>
              <a:gd name="connsiteY69" fmla="*/ 450217 h 1164395"/>
              <a:gd name="connsiteX70" fmla="*/ 670489 w 825271"/>
              <a:gd name="connsiteY70" fmla="*/ 435930 h 1164395"/>
              <a:gd name="connsiteX71" fmla="*/ 663346 w 825271"/>
              <a:gd name="connsiteY71" fmla="*/ 428786 h 1164395"/>
              <a:gd name="connsiteX72" fmla="*/ 658583 w 825271"/>
              <a:gd name="connsiteY72" fmla="*/ 407355 h 1164395"/>
              <a:gd name="connsiteX73" fmla="*/ 656202 w 825271"/>
              <a:gd name="connsiteY73" fmla="*/ 397830 h 1164395"/>
              <a:gd name="connsiteX74" fmla="*/ 651439 w 825271"/>
              <a:gd name="connsiteY74" fmla="*/ 362111 h 1164395"/>
              <a:gd name="connsiteX75" fmla="*/ 637152 w 825271"/>
              <a:gd name="connsiteY75" fmla="*/ 333536 h 1164395"/>
              <a:gd name="connsiteX76" fmla="*/ 632389 w 825271"/>
              <a:gd name="connsiteY76" fmla="*/ 324011 h 1164395"/>
              <a:gd name="connsiteX77" fmla="*/ 627627 w 825271"/>
              <a:gd name="connsiteY77" fmla="*/ 312105 h 1164395"/>
              <a:gd name="connsiteX78" fmla="*/ 618102 w 825271"/>
              <a:gd name="connsiteY78" fmla="*/ 300199 h 1164395"/>
              <a:gd name="connsiteX79" fmla="*/ 615721 w 825271"/>
              <a:gd name="connsiteY79" fmla="*/ 293055 h 1164395"/>
              <a:gd name="connsiteX80" fmla="*/ 603814 w 825271"/>
              <a:gd name="connsiteY80" fmla="*/ 276386 h 1164395"/>
              <a:gd name="connsiteX81" fmla="*/ 589527 w 825271"/>
              <a:gd name="connsiteY81" fmla="*/ 254955 h 1164395"/>
              <a:gd name="connsiteX82" fmla="*/ 565714 w 825271"/>
              <a:gd name="connsiteY82" fmla="*/ 243049 h 1164395"/>
              <a:gd name="connsiteX83" fmla="*/ 546664 w 825271"/>
              <a:gd name="connsiteY83" fmla="*/ 233524 h 1164395"/>
              <a:gd name="connsiteX84" fmla="*/ 532377 w 825271"/>
              <a:gd name="connsiteY84" fmla="*/ 216855 h 1164395"/>
              <a:gd name="connsiteX85" fmla="*/ 522852 w 825271"/>
              <a:gd name="connsiteY85" fmla="*/ 195424 h 1164395"/>
              <a:gd name="connsiteX86" fmla="*/ 520471 w 825271"/>
              <a:gd name="connsiteY86" fmla="*/ 185899 h 1164395"/>
              <a:gd name="connsiteX87" fmla="*/ 513327 w 825271"/>
              <a:gd name="connsiteY87" fmla="*/ 173992 h 1164395"/>
              <a:gd name="connsiteX88" fmla="*/ 508564 w 825271"/>
              <a:gd name="connsiteY88" fmla="*/ 164467 h 1164395"/>
              <a:gd name="connsiteX89" fmla="*/ 506183 w 825271"/>
              <a:gd name="connsiteY89" fmla="*/ 157324 h 1164395"/>
              <a:gd name="connsiteX90" fmla="*/ 496658 w 825271"/>
              <a:gd name="connsiteY90" fmla="*/ 150180 h 1164395"/>
              <a:gd name="connsiteX91" fmla="*/ 475227 w 825271"/>
              <a:gd name="connsiteY91" fmla="*/ 138274 h 1164395"/>
              <a:gd name="connsiteX92" fmla="*/ 468083 w 825271"/>
              <a:gd name="connsiteY92" fmla="*/ 135892 h 1164395"/>
              <a:gd name="connsiteX93" fmla="*/ 451414 w 825271"/>
              <a:gd name="connsiteY93" fmla="*/ 133511 h 1164395"/>
              <a:gd name="connsiteX94" fmla="*/ 444271 w 825271"/>
              <a:gd name="connsiteY94" fmla="*/ 131130 h 1164395"/>
              <a:gd name="connsiteX95" fmla="*/ 437127 w 825271"/>
              <a:gd name="connsiteY95" fmla="*/ 123986 h 1164395"/>
              <a:gd name="connsiteX96" fmla="*/ 429983 w 825271"/>
              <a:gd name="connsiteY96" fmla="*/ 119224 h 1164395"/>
              <a:gd name="connsiteX97" fmla="*/ 427602 w 825271"/>
              <a:gd name="connsiteY97" fmla="*/ 112080 h 1164395"/>
              <a:gd name="connsiteX98" fmla="*/ 408552 w 825271"/>
              <a:gd name="connsiteY98" fmla="*/ 88267 h 1164395"/>
              <a:gd name="connsiteX99" fmla="*/ 403789 w 825271"/>
              <a:gd name="connsiteY99" fmla="*/ 81124 h 1164395"/>
              <a:gd name="connsiteX100" fmla="*/ 394264 w 825271"/>
              <a:gd name="connsiteY100" fmla="*/ 71599 h 1164395"/>
              <a:gd name="connsiteX101" fmla="*/ 389502 w 825271"/>
              <a:gd name="connsiteY101" fmla="*/ 64455 h 1164395"/>
              <a:gd name="connsiteX102" fmla="*/ 375214 w 825271"/>
              <a:gd name="connsiteY102" fmla="*/ 62074 h 1164395"/>
              <a:gd name="connsiteX103" fmla="*/ 349021 w 825271"/>
              <a:gd name="connsiteY103" fmla="*/ 57311 h 1164395"/>
              <a:gd name="connsiteX104" fmla="*/ 284727 w 825271"/>
              <a:gd name="connsiteY104" fmla="*/ 52549 h 1164395"/>
              <a:gd name="connsiteX105" fmla="*/ 282346 w 825271"/>
              <a:gd name="connsiteY105" fmla="*/ 43024 h 1164395"/>
              <a:gd name="connsiteX106" fmla="*/ 279964 w 825271"/>
              <a:gd name="connsiteY106" fmla="*/ 14449 h 1164395"/>
              <a:gd name="connsiteX107" fmla="*/ 272821 w 825271"/>
              <a:gd name="connsiteY107" fmla="*/ 12067 h 1164395"/>
              <a:gd name="connsiteX108" fmla="*/ 246627 w 825271"/>
              <a:gd name="connsiteY108" fmla="*/ 16830 h 1164395"/>
              <a:gd name="connsiteX109" fmla="*/ 234721 w 825271"/>
              <a:gd name="connsiteY109" fmla="*/ 23974 h 1164395"/>
              <a:gd name="connsiteX110" fmla="*/ 196621 w 825271"/>
              <a:gd name="connsiteY110" fmla="*/ 19211 h 1164395"/>
              <a:gd name="connsiteX111" fmla="*/ 189477 w 825271"/>
              <a:gd name="connsiteY111" fmla="*/ 14449 h 1164395"/>
              <a:gd name="connsiteX112" fmla="*/ 177571 w 825271"/>
              <a:gd name="connsiteY112" fmla="*/ 12067 h 1164395"/>
              <a:gd name="connsiteX113" fmla="*/ 170427 w 825271"/>
              <a:gd name="connsiteY113" fmla="*/ 9686 h 1164395"/>
              <a:gd name="connsiteX114" fmla="*/ 153758 w 825271"/>
              <a:gd name="connsiteY114" fmla="*/ 4924 h 1164395"/>
              <a:gd name="connsiteX115" fmla="*/ 156139 w 825271"/>
              <a:gd name="connsiteY115" fmla="*/ 161 h 1164395"/>
              <a:gd name="connsiteX0" fmla="*/ 156139 w 825271"/>
              <a:gd name="connsiteY0" fmla="*/ 161 h 1164395"/>
              <a:gd name="connsiteX1" fmla="*/ 148996 w 825271"/>
              <a:gd name="connsiteY1" fmla="*/ 12067 h 1164395"/>
              <a:gd name="connsiteX2" fmla="*/ 144233 w 825271"/>
              <a:gd name="connsiteY2" fmla="*/ 19211 h 1164395"/>
              <a:gd name="connsiteX3" fmla="*/ 153758 w 825271"/>
              <a:gd name="connsiteY3" fmla="*/ 112080 h 1164395"/>
              <a:gd name="connsiteX4" fmla="*/ 134708 w 825271"/>
              <a:gd name="connsiteY4" fmla="*/ 159705 h 1164395"/>
              <a:gd name="connsiteX5" fmla="*/ 113277 w 825271"/>
              <a:gd name="connsiteY5" fmla="*/ 207330 h 1164395"/>
              <a:gd name="connsiteX6" fmla="*/ 63270 w 825271"/>
              <a:gd name="connsiteY6" fmla="*/ 254955 h 1164395"/>
              <a:gd name="connsiteX7" fmla="*/ 32314 w 825271"/>
              <a:gd name="connsiteY7" fmla="*/ 335917 h 1164395"/>
              <a:gd name="connsiteX8" fmla="*/ 27552 w 825271"/>
              <a:gd name="connsiteY8" fmla="*/ 378780 h 1164395"/>
              <a:gd name="connsiteX9" fmla="*/ 6121 w 825271"/>
              <a:gd name="connsiteY9" fmla="*/ 445455 h 1164395"/>
              <a:gd name="connsiteX10" fmla="*/ 1358 w 825271"/>
              <a:gd name="connsiteY10" fmla="*/ 514511 h 1164395"/>
              <a:gd name="connsiteX11" fmla="*/ 3739 w 825271"/>
              <a:gd name="connsiteY11" fmla="*/ 554992 h 1164395"/>
              <a:gd name="connsiteX12" fmla="*/ 51365 w 825271"/>
              <a:gd name="connsiteY12" fmla="*/ 595474 h 1164395"/>
              <a:gd name="connsiteX13" fmla="*/ 56127 w 825271"/>
              <a:gd name="connsiteY13" fmla="*/ 657386 h 1164395"/>
              <a:gd name="connsiteX14" fmla="*/ 70414 w 825271"/>
              <a:gd name="connsiteY14" fmla="*/ 685961 h 1164395"/>
              <a:gd name="connsiteX15" fmla="*/ 151377 w 825271"/>
              <a:gd name="connsiteY15" fmla="*/ 724061 h 1164395"/>
              <a:gd name="connsiteX16" fmla="*/ 191858 w 825271"/>
              <a:gd name="connsiteY16" fmla="*/ 764542 h 1164395"/>
              <a:gd name="connsiteX17" fmla="*/ 215671 w 825271"/>
              <a:gd name="connsiteY17" fmla="*/ 828836 h 1164395"/>
              <a:gd name="connsiteX18" fmla="*/ 253771 w 825271"/>
              <a:gd name="connsiteY18" fmla="*/ 893131 h 1164395"/>
              <a:gd name="connsiteX19" fmla="*/ 277583 w 825271"/>
              <a:gd name="connsiteY19" fmla="*/ 952661 h 1164395"/>
              <a:gd name="connsiteX20" fmla="*/ 313302 w 825271"/>
              <a:gd name="connsiteY20" fmla="*/ 985999 h 1164395"/>
              <a:gd name="connsiteX21" fmla="*/ 294253 w 825271"/>
              <a:gd name="connsiteY21" fmla="*/ 1021717 h 1164395"/>
              <a:gd name="connsiteX22" fmla="*/ 341877 w 825271"/>
              <a:gd name="connsiteY22" fmla="*/ 1036005 h 1164395"/>
              <a:gd name="connsiteX23" fmla="*/ 363308 w 825271"/>
              <a:gd name="connsiteY23" fmla="*/ 1019336 h 1164395"/>
              <a:gd name="connsiteX24" fmla="*/ 379977 w 825271"/>
              <a:gd name="connsiteY24" fmla="*/ 1028861 h 1164395"/>
              <a:gd name="connsiteX25" fmla="*/ 379977 w 825271"/>
              <a:gd name="connsiteY25" fmla="*/ 1059817 h 1164395"/>
              <a:gd name="connsiteX26" fmla="*/ 356164 w 825271"/>
              <a:gd name="connsiteY26" fmla="*/ 1076486 h 1164395"/>
              <a:gd name="connsiteX27" fmla="*/ 337114 w 825271"/>
              <a:gd name="connsiteY27" fmla="*/ 1095536 h 1164395"/>
              <a:gd name="connsiteX28" fmla="*/ 341877 w 825271"/>
              <a:gd name="connsiteY28" fmla="*/ 1116967 h 1164395"/>
              <a:gd name="connsiteX29" fmla="*/ 399028 w 825271"/>
              <a:gd name="connsiteY29" fmla="*/ 1162212 h 1164395"/>
              <a:gd name="connsiteX30" fmla="*/ 434746 w 825271"/>
              <a:gd name="connsiteY30" fmla="*/ 1152686 h 1164395"/>
              <a:gd name="connsiteX31" fmla="*/ 472846 w 825271"/>
              <a:gd name="connsiteY31" fmla="*/ 1136017 h 1164395"/>
              <a:gd name="connsiteX32" fmla="*/ 508565 w 825271"/>
              <a:gd name="connsiteY32" fmla="*/ 1116967 h 1164395"/>
              <a:gd name="connsiteX33" fmla="*/ 591908 w 825271"/>
              <a:gd name="connsiteY33" fmla="*/ 1119349 h 1164395"/>
              <a:gd name="connsiteX34" fmla="*/ 634770 w 825271"/>
              <a:gd name="connsiteY34" fmla="*/ 1100299 h 1164395"/>
              <a:gd name="connsiteX35" fmla="*/ 608577 w 825271"/>
              <a:gd name="connsiteY35" fmla="*/ 1078867 h 1164395"/>
              <a:gd name="connsiteX36" fmla="*/ 599052 w 825271"/>
              <a:gd name="connsiteY36" fmla="*/ 1026480 h 1164395"/>
              <a:gd name="connsiteX37" fmla="*/ 618102 w 825271"/>
              <a:gd name="connsiteY37" fmla="*/ 988380 h 1164395"/>
              <a:gd name="connsiteX38" fmla="*/ 608577 w 825271"/>
              <a:gd name="connsiteY38" fmla="*/ 933611 h 1164395"/>
              <a:gd name="connsiteX39" fmla="*/ 613338 w 825271"/>
              <a:gd name="connsiteY39" fmla="*/ 847885 h 1164395"/>
              <a:gd name="connsiteX40" fmla="*/ 653821 w 825271"/>
              <a:gd name="connsiteY40" fmla="*/ 821693 h 1164395"/>
              <a:gd name="connsiteX41" fmla="*/ 680015 w 825271"/>
              <a:gd name="connsiteY41" fmla="*/ 809786 h 1164395"/>
              <a:gd name="connsiteX42" fmla="*/ 687159 w 825271"/>
              <a:gd name="connsiteY42" fmla="*/ 757401 h 1164395"/>
              <a:gd name="connsiteX43" fmla="*/ 689539 w 825271"/>
              <a:gd name="connsiteY43" fmla="*/ 716917 h 1164395"/>
              <a:gd name="connsiteX44" fmla="*/ 665727 w 825271"/>
              <a:gd name="connsiteY44" fmla="*/ 695486 h 1164395"/>
              <a:gd name="connsiteX45" fmla="*/ 706208 w 825271"/>
              <a:gd name="connsiteY45" fmla="*/ 685961 h 1164395"/>
              <a:gd name="connsiteX46" fmla="*/ 763358 w 825271"/>
              <a:gd name="connsiteY46" fmla="*/ 640717 h 1164395"/>
              <a:gd name="connsiteX47" fmla="*/ 782408 w 825271"/>
              <a:gd name="connsiteY47" fmla="*/ 635955 h 1164395"/>
              <a:gd name="connsiteX48" fmla="*/ 791933 w 825271"/>
              <a:gd name="connsiteY48" fmla="*/ 631192 h 1164395"/>
              <a:gd name="connsiteX49" fmla="*/ 808602 w 825271"/>
              <a:gd name="connsiteY49" fmla="*/ 626430 h 1164395"/>
              <a:gd name="connsiteX50" fmla="*/ 813364 w 825271"/>
              <a:gd name="connsiteY50" fmla="*/ 619286 h 1164395"/>
              <a:gd name="connsiteX51" fmla="*/ 820508 w 825271"/>
              <a:gd name="connsiteY51" fmla="*/ 612142 h 1164395"/>
              <a:gd name="connsiteX52" fmla="*/ 825271 w 825271"/>
              <a:gd name="connsiteY52" fmla="*/ 602617 h 1164395"/>
              <a:gd name="connsiteX53" fmla="*/ 820508 w 825271"/>
              <a:gd name="connsiteY53" fmla="*/ 593092 h 1164395"/>
              <a:gd name="connsiteX54" fmla="*/ 810983 w 825271"/>
              <a:gd name="connsiteY54" fmla="*/ 590711 h 1164395"/>
              <a:gd name="connsiteX55" fmla="*/ 799077 w 825271"/>
              <a:gd name="connsiteY55" fmla="*/ 588330 h 1164395"/>
              <a:gd name="connsiteX56" fmla="*/ 796696 w 825271"/>
              <a:gd name="connsiteY56" fmla="*/ 581186 h 1164395"/>
              <a:gd name="connsiteX57" fmla="*/ 791933 w 825271"/>
              <a:gd name="connsiteY57" fmla="*/ 574042 h 1164395"/>
              <a:gd name="connsiteX58" fmla="*/ 789552 w 825271"/>
              <a:gd name="connsiteY58" fmla="*/ 562136 h 1164395"/>
              <a:gd name="connsiteX59" fmla="*/ 787171 w 825271"/>
              <a:gd name="connsiteY59" fmla="*/ 554992 h 1164395"/>
              <a:gd name="connsiteX60" fmla="*/ 794314 w 825271"/>
              <a:gd name="connsiteY60" fmla="*/ 547849 h 1164395"/>
              <a:gd name="connsiteX61" fmla="*/ 780027 w 825271"/>
              <a:gd name="connsiteY61" fmla="*/ 538324 h 1164395"/>
              <a:gd name="connsiteX62" fmla="*/ 770502 w 825271"/>
              <a:gd name="connsiteY62" fmla="*/ 524036 h 1164395"/>
              <a:gd name="connsiteX63" fmla="*/ 765739 w 825271"/>
              <a:gd name="connsiteY63" fmla="*/ 504986 h 1164395"/>
              <a:gd name="connsiteX64" fmla="*/ 763358 w 825271"/>
              <a:gd name="connsiteY64" fmla="*/ 495461 h 1164395"/>
              <a:gd name="connsiteX65" fmla="*/ 758596 w 825271"/>
              <a:gd name="connsiteY65" fmla="*/ 481174 h 1164395"/>
              <a:gd name="connsiteX66" fmla="*/ 732402 w 825271"/>
              <a:gd name="connsiteY66" fmla="*/ 469267 h 1164395"/>
              <a:gd name="connsiteX67" fmla="*/ 718114 w 825271"/>
              <a:gd name="connsiteY67" fmla="*/ 464505 h 1164395"/>
              <a:gd name="connsiteX68" fmla="*/ 710971 w 825271"/>
              <a:gd name="connsiteY68" fmla="*/ 459742 h 1164395"/>
              <a:gd name="connsiteX69" fmla="*/ 684777 w 825271"/>
              <a:gd name="connsiteY69" fmla="*/ 450217 h 1164395"/>
              <a:gd name="connsiteX70" fmla="*/ 670489 w 825271"/>
              <a:gd name="connsiteY70" fmla="*/ 435930 h 1164395"/>
              <a:gd name="connsiteX71" fmla="*/ 663346 w 825271"/>
              <a:gd name="connsiteY71" fmla="*/ 428786 h 1164395"/>
              <a:gd name="connsiteX72" fmla="*/ 658583 w 825271"/>
              <a:gd name="connsiteY72" fmla="*/ 407355 h 1164395"/>
              <a:gd name="connsiteX73" fmla="*/ 656202 w 825271"/>
              <a:gd name="connsiteY73" fmla="*/ 397830 h 1164395"/>
              <a:gd name="connsiteX74" fmla="*/ 651439 w 825271"/>
              <a:gd name="connsiteY74" fmla="*/ 362111 h 1164395"/>
              <a:gd name="connsiteX75" fmla="*/ 637152 w 825271"/>
              <a:gd name="connsiteY75" fmla="*/ 333536 h 1164395"/>
              <a:gd name="connsiteX76" fmla="*/ 632389 w 825271"/>
              <a:gd name="connsiteY76" fmla="*/ 324011 h 1164395"/>
              <a:gd name="connsiteX77" fmla="*/ 627627 w 825271"/>
              <a:gd name="connsiteY77" fmla="*/ 312105 h 1164395"/>
              <a:gd name="connsiteX78" fmla="*/ 618102 w 825271"/>
              <a:gd name="connsiteY78" fmla="*/ 300199 h 1164395"/>
              <a:gd name="connsiteX79" fmla="*/ 615721 w 825271"/>
              <a:gd name="connsiteY79" fmla="*/ 293055 h 1164395"/>
              <a:gd name="connsiteX80" fmla="*/ 603814 w 825271"/>
              <a:gd name="connsiteY80" fmla="*/ 276386 h 1164395"/>
              <a:gd name="connsiteX81" fmla="*/ 589527 w 825271"/>
              <a:gd name="connsiteY81" fmla="*/ 254955 h 1164395"/>
              <a:gd name="connsiteX82" fmla="*/ 565714 w 825271"/>
              <a:gd name="connsiteY82" fmla="*/ 243049 h 1164395"/>
              <a:gd name="connsiteX83" fmla="*/ 546664 w 825271"/>
              <a:gd name="connsiteY83" fmla="*/ 233524 h 1164395"/>
              <a:gd name="connsiteX84" fmla="*/ 532377 w 825271"/>
              <a:gd name="connsiteY84" fmla="*/ 216855 h 1164395"/>
              <a:gd name="connsiteX85" fmla="*/ 522852 w 825271"/>
              <a:gd name="connsiteY85" fmla="*/ 195424 h 1164395"/>
              <a:gd name="connsiteX86" fmla="*/ 520471 w 825271"/>
              <a:gd name="connsiteY86" fmla="*/ 185899 h 1164395"/>
              <a:gd name="connsiteX87" fmla="*/ 513327 w 825271"/>
              <a:gd name="connsiteY87" fmla="*/ 173992 h 1164395"/>
              <a:gd name="connsiteX88" fmla="*/ 508564 w 825271"/>
              <a:gd name="connsiteY88" fmla="*/ 164467 h 1164395"/>
              <a:gd name="connsiteX89" fmla="*/ 506183 w 825271"/>
              <a:gd name="connsiteY89" fmla="*/ 157324 h 1164395"/>
              <a:gd name="connsiteX90" fmla="*/ 496658 w 825271"/>
              <a:gd name="connsiteY90" fmla="*/ 150180 h 1164395"/>
              <a:gd name="connsiteX91" fmla="*/ 475227 w 825271"/>
              <a:gd name="connsiteY91" fmla="*/ 138274 h 1164395"/>
              <a:gd name="connsiteX92" fmla="*/ 468083 w 825271"/>
              <a:gd name="connsiteY92" fmla="*/ 135892 h 1164395"/>
              <a:gd name="connsiteX93" fmla="*/ 451414 w 825271"/>
              <a:gd name="connsiteY93" fmla="*/ 133511 h 1164395"/>
              <a:gd name="connsiteX94" fmla="*/ 444271 w 825271"/>
              <a:gd name="connsiteY94" fmla="*/ 131130 h 1164395"/>
              <a:gd name="connsiteX95" fmla="*/ 437127 w 825271"/>
              <a:gd name="connsiteY95" fmla="*/ 123986 h 1164395"/>
              <a:gd name="connsiteX96" fmla="*/ 429983 w 825271"/>
              <a:gd name="connsiteY96" fmla="*/ 119224 h 1164395"/>
              <a:gd name="connsiteX97" fmla="*/ 427602 w 825271"/>
              <a:gd name="connsiteY97" fmla="*/ 112080 h 1164395"/>
              <a:gd name="connsiteX98" fmla="*/ 408552 w 825271"/>
              <a:gd name="connsiteY98" fmla="*/ 88267 h 1164395"/>
              <a:gd name="connsiteX99" fmla="*/ 403789 w 825271"/>
              <a:gd name="connsiteY99" fmla="*/ 81124 h 1164395"/>
              <a:gd name="connsiteX100" fmla="*/ 394264 w 825271"/>
              <a:gd name="connsiteY100" fmla="*/ 71599 h 1164395"/>
              <a:gd name="connsiteX101" fmla="*/ 389502 w 825271"/>
              <a:gd name="connsiteY101" fmla="*/ 64455 h 1164395"/>
              <a:gd name="connsiteX102" fmla="*/ 375214 w 825271"/>
              <a:gd name="connsiteY102" fmla="*/ 62074 h 1164395"/>
              <a:gd name="connsiteX103" fmla="*/ 349021 w 825271"/>
              <a:gd name="connsiteY103" fmla="*/ 57311 h 1164395"/>
              <a:gd name="connsiteX104" fmla="*/ 284727 w 825271"/>
              <a:gd name="connsiteY104" fmla="*/ 52549 h 1164395"/>
              <a:gd name="connsiteX105" fmla="*/ 282346 w 825271"/>
              <a:gd name="connsiteY105" fmla="*/ 43024 h 1164395"/>
              <a:gd name="connsiteX106" fmla="*/ 279964 w 825271"/>
              <a:gd name="connsiteY106" fmla="*/ 14449 h 1164395"/>
              <a:gd name="connsiteX107" fmla="*/ 272821 w 825271"/>
              <a:gd name="connsiteY107" fmla="*/ 12067 h 1164395"/>
              <a:gd name="connsiteX108" fmla="*/ 246627 w 825271"/>
              <a:gd name="connsiteY108" fmla="*/ 16830 h 1164395"/>
              <a:gd name="connsiteX109" fmla="*/ 234721 w 825271"/>
              <a:gd name="connsiteY109" fmla="*/ 23974 h 1164395"/>
              <a:gd name="connsiteX110" fmla="*/ 196621 w 825271"/>
              <a:gd name="connsiteY110" fmla="*/ 19211 h 1164395"/>
              <a:gd name="connsiteX111" fmla="*/ 189477 w 825271"/>
              <a:gd name="connsiteY111" fmla="*/ 14449 h 1164395"/>
              <a:gd name="connsiteX112" fmla="*/ 177571 w 825271"/>
              <a:gd name="connsiteY112" fmla="*/ 12067 h 1164395"/>
              <a:gd name="connsiteX113" fmla="*/ 170427 w 825271"/>
              <a:gd name="connsiteY113" fmla="*/ 9686 h 1164395"/>
              <a:gd name="connsiteX114" fmla="*/ 153758 w 825271"/>
              <a:gd name="connsiteY114" fmla="*/ 4924 h 1164395"/>
              <a:gd name="connsiteX115" fmla="*/ 156139 w 825271"/>
              <a:gd name="connsiteY115" fmla="*/ 161 h 1164395"/>
              <a:gd name="connsiteX0" fmla="*/ 156139 w 825271"/>
              <a:gd name="connsiteY0" fmla="*/ 161 h 1164395"/>
              <a:gd name="connsiteX1" fmla="*/ 148996 w 825271"/>
              <a:gd name="connsiteY1" fmla="*/ 12067 h 1164395"/>
              <a:gd name="connsiteX2" fmla="*/ 144233 w 825271"/>
              <a:gd name="connsiteY2" fmla="*/ 19211 h 1164395"/>
              <a:gd name="connsiteX3" fmla="*/ 153758 w 825271"/>
              <a:gd name="connsiteY3" fmla="*/ 112080 h 1164395"/>
              <a:gd name="connsiteX4" fmla="*/ 134708 w 825271"/>
              <a:gd name="connsiteY4" fmla="*/ 159705 h 1164395"/>
              <a:gd name="connsiteX5" fmla="*/ 113277 w 825271"/>
              <a:gd name="connsiteY5" fmla="*/ 207330 h 1164395"/>
              <a:gd name="connsiteX6" fmla="*/ 63270 w 825271"/>
              <a:gd name="connsiteY6" fmla="*/ 254955 h 1164395"/>
              <a:gd name="connsiteX7" fmla="*/ 32314 w 825271"/>
              <a:gd name="connsiteY7" fmla="*/ 335917 h 1164395"/>
              <a:gd name="connsiteX8" fmla="*/ 27552 w 825271"/>
              <a:gd name="connsiteY8" fmla="*/ 378780 h 1164395"/>
              <a:gd name="connsiteX9" fmla="*/ 6121 w 825271"/>
              <a:gd name="connsiteY9" fmla="*/ 445455 h 1164395"/>
              <a:gd name="connsiteX10" fmla="*/ 1358 w 825271"/>
              <a:gd name="connsiteY10" fmla="*/ 514511 h 1164395"/>
              <a:gd name="connsiteX11" fmla="*/ 3739 w 825271"/>
              <a:gd name="connsiteY11" fmla="*/ 554992 h 1164395"/>
              <a:gd name="connsiteX12" fmla="*/ 51365 w 825271"/>
              <a:gd name="connsiteY12" fmla="*/ 595474 h 1164395"/>
              <a:gd name="connsiteX13" fmla="*/ 56127 w 825271"/>
              <a:gd name="connsiteY13" fmla="*/ 657386 h 1164395"/>
              <a:gd name="connsiteX14" fmla="*/ 70414 w 825271"/>
              <a:gd name="connsiteY14" fmla="*/ 685961 h 1164395"/>
              <a:gd name="connsiteX15" fmla="*/ 151377 w 825271"/>
              <a:gd name="connsiteY15" fmla="*/ 724061 h 1164395"/>
              <a:gd name="connsiteX16" fmla="*/ 191858 w 825271"/>
              <a:gd name="connsiteY16" fmla="*/ 764542 h 1164395"/>
              <a:gd name="connsiteX17" fmla="*/ 215671 w 825271"/>
              <a:gd name="connsiteY17" fmla="*/ 828836 h 1164395"/>
              <a:gd name="connsiteX18" fmla="*/ 253771 w 825271"/>
              <a:gd name="connsiteY18" fmla="*/ 893131 h 1164395"/>
              <a:gd name="connsiteX19" fmla="*/ 277583 w 825271"/>
              <a:gd name="connsiteY19" fmla="*/ 952661 h 1164395"/>
              <a:gd name="connsiteX20" fmla="*/ 313302 w 825271"/>
              <a:gd name="connsiteY20" fmla="*/ 985999 h 1164395"/>
              <a:gd name="connsiteX21" fmla="*/ 294253 w 825271"/>
              <a:gd name="connsiteY21" fmla="*/ 1021717 h 1164395"/>
              <a:gd name="connsiteX22" fmla="*/ 341877 w 825271"/>
              <a:gd name="connsiteY22" fmla="*/ 1036005 h 1164395"/>
              <a:gd name="connsiteX23" fmla="*/ 363308 w 825271"/>
              <a:gd name="connsiteY23" fmla="*/ 1019336 h 1164395"/>
              <a:gd name="connsiteX24" fmla="*/ 379977 w 825271"/>
              <a:gd name="connsiteY24" fmla="*/ 1028861 h 1164395"/>
              <a:gd name="connsiteX25" fmla="*/ 379977 w 825271"/>
              <a:gd name="connsiteY25" fmla="*/ 1059817 h 1164395"/>
              <a:gd name="connsiteX26" fmla="*/ 356164 w 825271"/>
              <a:gd name="connsiteY26" fmla="*/ 1076486 h 1164395"/>
              <a:gd name="connsiteX27" fmla="*/ 337114 w 825271"/>
              <a:gd name="connsiteY27" fmla="*/ 1095536 h 1164395"/>
              <a:gd name="connsiteX28" fmla="*/ 341877 w 825271"/>
              <a:gd name="connsiteY28" fmla="*/ 1116967 h 1164395"/>
              <a:gd name="connsiteX29" fmla="*/ 399028 w 825271"/>
              <a:gd name="connsiteY29" fmla="*/ 1162212 h 1164395"/>
              <a:gd name="connsiteX30" fmla="*/ 434746 w 825271"/>
              <a:gd name="connsiteY30" fmla="*/ 1152686 h 1164395"/>
              <a:gd name="connsiteX31" fmla="*/ 472846 w 825271"/>
              <a:gd name="connsiteY31" fmla="*/ 1136017 h 1164395"/>
              <a:gd name="connsiteX32" fmla="*/ 508565 w 825271"/>
              <a:gd name="connsiteY32" fmla="*/ 1116967 h 1164395"/>
              <a:gd name="connsiteX33" fmla="*/ 591908 w 825271"/>
              <a:gd name="connsiteY33" fmla="*/ 1119349 h 1164395"/>
              <a:gd name="connsiteX34" fmla="*/ 634770 w 825271"/>
              <a:gd name="connsiteY34" fmla="*/ 1100299 h 1164395"/>
              <a:gd name="connsiteX35" fmla="*/ 608577 w 825271"/>
              <a:gd name="connsiteY35" fmla="*/ 1078867 h 1164395"/>
              <a:gd name="connsiteX36" fmla="*/ 599052 w 825271"/>
              <a:gd name="connsiteY36" fmla="*/ 1026480 h 1164395"/>
              <a:gd name="connsiteX37" fmla="*/ 618102 w 825271"/>
              <a:gd name="connsiteY37" fmla="*/ 988380 h 1164395"/>
              <a:gd name="connsiteX38" fmla="*/ 608577 w 825271"/>
              <a:gd name="connsiteY38" fmla="*/ 933611 h 1164395"/>
              <a:gd name="connsiteX39" fmla="*/ 613338 w 825271"/>
              <a:gd name="connsiteY39" fmla="*/ 847885 h 1164395"/>
              <a:gd name="connsiteX40" fmla="*/ 653821 w 825271"/>
              <a:gd name="connsiteY40" fmla="*/ 821693 h 1164395"/>
              <a:gd name="connsiteX41" fmla="*/ 680015 w 825271"/>
              <a:gd name="connsiteY41" fmla="*/ 809786 h 1164395"/>
              <a:gd name="connsiteX42" fmla="*/ 687159 w 825271"/>
              <a:gd name="connsiteY42" fmla="*/ 757401 h 1164395"/>
              <a:gd name="connsiteX43" fmla="*/ 689539 w 825271"/>
              <a:gd name="connsiteY43" fmla="*/ 716917 h 1164395"/>
              <a:gd name="connsiteX44" fmla="*/ 665727 w 825271"/>
              <a:gd name="connsiteY44" fmla="*/ 695486 h 1164395"/>
              <a:gd name="connsiteX45" fmla="*/ 706208 w 825271"/>
              <a:gd name="connsiteY45" fmla="*/ 685961 h 1164395"/>
              <a:gd name="connsiteX46" fmla="*/ 763358 w 825271"/>
              <a:gd name="connsiteY46" fmla="*/ 640717 h 1164395"/>
              <a:gd name="connsiteX47" fmla="*/ 782408 w 825271"/>
              <a:gd name="connsiteY47" fmla="*/ 635955 h 1164395"/>
              <a:gd name="connsiteX48" fmla="*/ 791933 w 825271"/>
              <a:gd name="connsiteY48" fmla="*/ 631192 h 1164395"/>
              <a:gd name="connsiteX49" fmla="*/ 808602 w 825271"/>
              <a:gd name="connsiteY49" fmla="*/ 626430 h 1164395"/>
              <a:gd name="connsiteX50" fmla="*/ 820508 w 825271"/>
              <a:gd name="connsiteY50" fmla="*/ 612142 h 1164395"/>
              <a:gd name="connsiteX51" fmla="*/ 825271 w 825271"/>
              <a:gd name="connsiteY51" fmla="*/ 602617 h 1164395"/>
              <a:gd name="connsiteX52" fmla="*/ 820508 w 825271"/>
              <a:gd name="connsiteY52" fmla="*/ 593092 h 1164395"/>
              <a:gd name="connsiteX53" fmla="*/ 810983 w 825271"/>
              <a:gd name="connsiteY53" fmla="*/ 590711 h 1164395"/>
              <a:gd name="connsiteX54" fmla="*/ 799077 w 825271"/>
              <a:gd name="connsiteY54" fmla="*/ 588330 h 1164395"/>
              <a:gd name="connsiteX55" fmla="*/ 796696 w 825271"/>
              <a:gd name="connsiteY55" fmla="*/ 581186 h 1164395"/>
              <a:gd name="connsiteX56" fmla="*/ 791933 w 825271"/>
              <a:gd name="connsiteY56" fmla="*/ 574042 h 1164395"/>
              <a:gd name="connsiteX57" fmla="*/ 789552 w 825271"/>
              <a:gd name="connsiteY57" fmla="*/ 562136 h 1164395"/>
              <a:gd name="connsiteX58" fmla="*/ 787171 w 825271"/>
              <a:gd name="connsiteY58" fmla="*/ 554992 h 1164395"/>
              <a:gd name="connsiteX59" fmla="*/ 794314 w 825271"/>
              <a:gd name="connsiteY59" fmla="*/ 547849 h 1164395"/>
              <a:gd name="connsiteX60" fmla="*/ 780027 w 825271"/>
              <a:gd name="connsiteY60" fmla="*/ 538324 h 1164395"/>
              <a:gd name="connsiteX61" fmla="*/ 770502 w 825271"/>
              <a:gd name="connsiteY61" fmla="*/ 524036 h 1164395"/>
              <a:gd name="connsiteX62" fmla="*/ 765739 w 825271"/>
              <a:gd name="connsiteY62" fmla="*/ 504986 h 1164395"/>
              <a:gd name="connsiteX63" fmla="*/ 763358 w 825271"/>
              <a:gd name="connsiteY63" fmla="*/ 495461 h 1164395"/>
              <a:gd name="connsiteX64" fmla="*/ 758596 w 825271"/>
              <a:gd name="connsiteY64" fmla="*/ 481174 h 1164395"/>
              <a:gd name="connsiteX65" fmla="*/ 732402 w 825271"/>
              <a:gd name="connsiteY65" fmla="*/ 469267 h 1164395"/>
              <a:gd name="connsiteX66" fmla="*/ 718114 w 825271"/>
              <a:gd name="connsiteY66" fmla="*/ 464505 h 1164395"/>
              <a:gd name="connsiteX67" fmla="*/ 710971 w 825271"/>
              <a:gd name="connsiteY67" fmla="*/ 459742 h 1164395"/>
              <a:gd name="connsiteX68" fmla="*/ 684777 w 825271"/>
              <a:gd name="connsiteY68" fmla="*/ 450217 h 1164395"/>
              <a:gd name="connsiteX69" fmla="*/ 670489 w 825271"/>
              <a:gd name="connsiteY69" fmla="*/ 435930 h 1164395"/>
              <a:gd name="connsiteX70" fmla="*/ 663346 w 825271"/>
              <a:gd name="connsiteY70" fmla="*/ 428786 h 1164395"/>
              <a:gd name="connsiteX71" fmla="*/ 658583 w 825271"/>
              <a:gd name="connsiteY71" fmla="*/ 407355 h 1164395"/>
              <a:gd name="connsiteX72" fmla="*/ 656202 w 825271"/>
              <a:gd name="connsiteY72" fmla="*/ 397830 h 1164395"/>
              <a:gd name="connsiteX73" fmla="*/ 651439 w 825271"/>
              <a:gd name="connsiteY73" fmla="*/ 362111 h 1164395"/>
              <a:gd name="connsiteX74" fmla="*/ 637152 w 825271"/>
              <a:gd name="connsiteY74" fmla="*/ 333536 h 1164395"/>
              <a:gd name="connsiteX75" fmla="*/ 632389 w 825271"/>
              <a:gd name="connsiteY75" fmla="*/ 324011 h 1164395"/>
              <a:gd name="connsiteX76" fmla="*/ 627627 w 825271"/>
              <a:gd name="connsiteY76" fmla="*/ 312105 h 1164395"/>
              <a:gd name="connsiteX77" fmla="*/ 618102 w 825271"/>
              <a:gd name="connsiteY77" fmla="*/ 300199 h 1164395"/>
              <a:gd name="connsiteX78" fmla="*/ 615721 w 825271"/>
              <a:gd name="connsiteY78" fmla="*/ 293055 h 1164395"/>
              <a:gd name="connsiteX79" fmla="*/ 603814 w 825271"/>
              <a:gd name="connsiteY79" fmla="*/ 276386 h 1164395"/>
              <a:gd name="connsiteX80" fmla="*/ 589527 w 825271"/>
              <a:gd name="connsiteY80" fmla="*/ 254955 h 1164395"/>
              <a:gd name="connsiteX81" fmla="*/ 565714 w 825271"/>
              <a:gd name="connsiteY81" fmla="*/ 243049 h 1164395"/>
              <a:gd name="connsiteX82" fmla="*/ 546664 w 825271"/>
              <a:gd name="connsiteY82" fmla="*/ 233524 h 1164395"/>
              <a:gd name="connsiteX83" fmla="*/ 532377 w 825271"/>
              <a:gd name="connsiteY83" fmla="*/ 216855 h 1164395"/>
              <a:gd name="connsiteX84" fmla="*/ 522852 w 825271"/>
              <a:gd name="connsiteY84" fmla="*/ 195424 h 1164395"/>
              <a:gd name="connsiteX85" fmla="*/ 520471 w 825271"/>
              <a:gd name="connsiteY85" fmla="*/ 185899 h 1164395"/>
              <a:gd name="connsiteX86" fmla="*/ 513327 w 825271"/>
              <a:gd name="connsiteY86" fmla="*/ 173992 h 1164395"/>
              <a:gd name="connsiteX87" fmla="*/ 508564 w 825271"/>
              <a:gd name="connsiteY87" fmla="*/ 164467 h 1164395"/>
              <a:gd name="connsiteX88" fmla="*/ 506183 w 825271"/>
              <a:gd name="connsiteY88" fmla="*/ 157324 h 1164395"/>
              <a:gd name="connsiteX89" fmla="*/ 496658 w 825271"/>
              <a:gd name="connsiteY89" fmla="*/ 150180 h 1164395"/>
              <a:gd name="connsiteX90" fmla="*/ 475227 w 825271"/>
              <a:gd name="connsiteY90" fmla="*/ 138274 h 1164395"/>
              <a:gd name="connsiteX91" fmla="*/ 468083 w 825271"/>
              <a:gd name="connsiteY91" fmla="*/ 135892 h 1164395"/>
              <a:gd name="connsiteX92" fmla="*/ 451414 w 825271"/>
              <a:gd name="connsiteY92" fmla="*/ 133511 h 1164395"/>
              <a:gd name="connsiteX93" fmla="*/ 444271 w 825271"/>
              <a:gd name="connsiteY93" fmla="*/ 131130 h 1164395"/>
              <a:gd name="connsiteX94" fmla="*/ 437127 w 825271"/>
              <a:gd name="connsiteY94" fmla="*/ 123986 h 1164395"/>
              <a:gd name="connsiteX95" fmla="*/ 429983 w 825271"/>
              <a:gd name="connsiteY95" fmla="*/ 119224 h 1164395"/>
              <a:gd name="connsiteX96" fmla="*/ 427602 w 825271"/>
              <a:gd name="connsiteY96" fmla="*/ 112080 h 1164395"/>
              <a:gd name="connsiteX97" fmla="*/ 408552 w 825271"/>
              <a:gd name="connsiteY97" fmla="*/ 88267 h 1164395"/>
              <a:gd name="connsiteX98" fmla="*/ 403789 w 825271"/>
              <a:gd name="connsiteY98" fmla="*/ 81124 h 1164395"/>
              <a:gd name="connsiteX99" fmla="*/ 394264 w 825271"/>
              <a:gd name="connsiteY99" fmla="*/ 71599 h 1164395"/>
              <a:gd name="connsiteX100" fmla="*/ 389502 w 825271"/>
              <a:gd name="connsiteY100" fmla="*/ 64455 h 1164395"/>
              <a:gd name="connsiteX101" fmla="*/ 375214 w 825271"/>
              <a:gd name="connsiteY101" fmla="*/ 62074 h 1164395"/>
              <a:gd name="connsiteX102" fmla="*/ 349021 w 825271"/>
              <a:gd name="connsiteY102" fmla="*/ 57311 h 1164395"/>
              <a:gd name="connsiteX103" fmla="*/ 284727 w 825271"/>
              <a:gd name="connsiteY103" fmla="*/ 52549 h 1164395"/>
              <a:gd name="connsiteX104" fmla="*/ 282346 w 825271"/>
              <a:gd name="connsiteY104" fmla="*/ 43024 h 1164395"/>
              <a:gd name="connsiteX105" fmla="*/ 279964 w 825271"/>
              <a:gd name="connsiteY105" fmla="*/ 14449 h 1164395"/>
              <a:gd name="connsiteX106" fmla="*/ 272821 w 825271"/>
              <a:gd name="connsiteY106" fmla="*/ 12067 h 1164395"/>
              <a:gd name="connsiteX107" fmla="*/ 246627 w 825271"/>
              <a:gd name="connsiteY107" fmla="*/ 16830 h 1164395"/>
              <a:gd name="connsiteX108" fmla="*/ 234721 w 825271"/>
              <a:gd name="connsiteY108" fmla="*/ 23974 h 1164395"/>
              <a:gd name="connsiteX109" fmla="*/ 196621 w 825271"/>
              <a:gd name="connsiteY109" fmla="*/ 19211 h 1164395"/>
              <a:gd name="connsiteX110" fmla="*/ 189477 w 825271"/>
              <a:gd name="connsiteY110" fmla="*/ 14449 h 1164395"/>
              <a:gd name="connsiteX111" fmla="*/ 177571 w 825271"/>
              <a:gd name="connsiteY111" fmla="*/ 12067 h 1164395"/>
              <a:gd name="connsiteX112" fmla="*/ 170427 w 825271"/>
              <a:gd name="connsiteY112" fmla="*/ 9686 h 1164395"/>
              <a:gd name="connsiteX113" fmla="*/ 153758 w 825271"/>
              <a:gd name="connsiteY113" fmla="*/ 4924 h 1164395"/>
              <a:gd name="connsiteX114" fmla="*/ 156139 w 825271"/>
              <a:gd name="connsiteY114" fmla="*/ 161 h 1164395"/>
              <a:gd name="connsiteX0" fmla="*/ 156139 w 825271"/>
              <a:gd name="connsiteY0" fmla="*/ 161 h 1164395"/>
              <a:gd name="connsiteX1" fmla="*/ 148996 w 825271"/>
              <a:gd name="connsiteY1" fmla="*/ 12067 h 1164395"/>
              <a:gd name="connsiteX2" fmla="*/ 144233 w 825271"/>
              <a:gd name="connsiteY2" fmla="*/ 19211 h 1164395"/>
              <a:gd name="connsiteX3" fmla="*/ 153758 w 825271"/>
              <a:gd name="connsiteY3" fmla="*/ 112080 h 1164395"/>
              <a:gd name="connsiteX4" fmla="*/ 134708 w 825271"/>
              <a:gd name="connsiteY4" fmla="*/ 159705 h 1164395"/>
              <a:gd name="connsiteX5" fmla="*/ 113277 w 825271"/>
              <a:gd name="connsiteY5" fmla="*/ 207330 h 1164395"/>
              <a:gd name="connsiteX6" fmla="*/ 63270 w 825271"/>
              <a:gd name="connsiteY6" fmla="*/ 254955 h 1164395"/>
              <a:gd name="connsiteX7" fmla="*/ 32314 w 825271"/>
              <a:gd name="connsiteY7" fmla="*/ 335917 h 1164395"/>
              <a:gd name="connsiteX8" fmla="*/ 27552 w 825271"/>
              <a:gd name="connsiteY8" fmla="*/ 378780 h 1164395"/>
              <a:gd name="connsiteX9" fmla="*/ 6121 w 825271"/>
              <a:gd name="connsiteY9" fmla="*/ 445455 h 1164395"/>
              <a:gd name="connsiteX10" fmla="*/ 1358 w 825271"/>
              <a:gd name="connsiteY10" fmla="*/ 514511 h 1164395"/>
              <a:gd name="connsiteX11" fmla="*/ 3739 w 825271"/>
              <a:gd name="connsiteY11" fmla="*/ 554992 h 1164395"/>
              <a:gd name="connsiteX12" fmla="*/ 51365 w 825271"/>
              <a:gd name="connsiteY12" fmla="*/ 595474 h 1164395"/>
              <a:gd name="connsiteX13" fmla="*/ 56127 w 825271"/>
              <a:gd name="connsiteY13" fmla="*/ 657386 h 1164395"/>
              <a:gd name="connsiteX14" fmla="*/ 70414 w 825271"/>
              <a:gd name="connsiteY14" fmla="*/ 685961 h 1164395"/>
              <a:gd name="connsiteX15" fmla="*/ 151377 w 825271"/>
              <a:gd name="connsiteY15" fmla="*/ 724061 h 1164395"/>
              <a:gd name="connsiteX16" fmla="*/ 191858 w 825271"/>
              <a:gd name="connsiteY16" fmla="*/ 764542 h 1164395"/>
              <a:gd name="connsiteX17" fmla="*/ 215671 w 825271"/>
              <a:gd name="connsiteY17" fmla="*/ 828836 h 1164395"/>
              <a:gd name="connsiteX18" fmla="*/ 253771 w 825271"/>
              <a:gd name="connsiteY18" fmla="*/ 893131 h 1164395"/>
              <a:gd name="connsiteX19" fmla="*/ 277583 w 825271"/>
              <a:gd name="connsiteY19" fmla="*/ 952661 h 1164395"/>
              <a:gd name="connsiteX20" fmla="*/ 313302 w 825271"/>
              <a:gd name="connsiteY20" fmla="*/ 985999 h 1164395"/>
              <a:gd name="connsiteX21" fmla="*/ 294253 w 825271"/>
              <a:gd name="connsiteY21" fmla="*/ 1021717 h 1164395"/>
              <a:gd name="connsiteX22" fmla="*/ 341877 w 825271"/>
              <a:gd name="connsiteY22" fmla="*/ 1036005 h 1164395"/>
              <a:gd name="connsiteX23" fmla="*/ 363308 w 825271"/>
              <a:gd name="connsiteY23" fmla="*/ 1019336 h 1164395"/>
              <a:gd name="connsiteX24" fmla="*/ 379977 w 825271"/>
              <a:gd name="connsiteY24" fmla="*/ 1028861 h 1164395"/>
              <a:gd name="connsiteX25" fmla="*/ 379977 w 825271"/>
              <a:gd name="connsiteY25" fmla="*/ 1059817 h 1164395"/>
              <a:gd name="connsiteX26" fmla="*/ 356164 w 825271"/>
              <a:gd name="connsiteY26" fmla="*/ 1076486 h 1164395"/>
              <a:gd name="connsiteX27" fmla="*/ 337114 w 825271"/>
              <a:gd name="connsiteY27" fmla="*/ 1095536 h 1164395"/>
              <a:gd name="connsiteX28" fmla="*/ 341877 w 825271"/>
              <a:gd name="connsiteY28" fmla="*/ 1116967 h 1164395"/>
              <a:gd name="connsiteX29" fmla="*/ 399028 w 825271"/>
              <a:gd name="connsiteY29" fmla="*/ 1162212 h 1164395"/>
              <a:gd name="connsiteX30" fmla="*/ 434746 w 825271"/>
              <a:gd name="connsiteY30" fmla="*/ 1152686 h 1164395"/>
              <a:gd name="connsiteX31" fmla="*/ 472846 w 825271"/>
              <a:gd name="connsiteY31" fmla="*/ 1136017 h 1164395"/>
              <a:gd name="connsiteX32" fmla="*/ 508565 w 825271"/>
              <a:gd name="connsiteY32" fmla="*/ 1116967 h 1164395"/>
              <a:gd name="connsiteX33" fmla="*/ 591908 w 825271"/>
              <a:gd name="connsiteY33" fmla="*/ 1119349 h 1164395"/>
              <a:gd name="connsiteX34" fmla="*/ 634770 w 825271"/>
              <a:gd name="connsiteY34" fmla="*/ 1100299 h 1164395"/>
              <a:gd name="connsiteX35" fmla="*/ 608577 w 825271"/>
              <a:gd name="connsiteY35" fmla="*/ 1078867 h 1164395"/>
              <a:gd name="connsiteX36" fmla="*/ 599052 w 825271"/>
              <a:gd name="connsiteY36" fmla="*/ 1026480 h 1164395"/>
              <a:gd name="connsiteX37" fmla="*/ 618102 w 825271"/>
              <a:gd name="connsiteY37" fmla="*/ 988380 h 1164395"/>
              <a:gd name="connsiteX38" fmla="*/ 608577 w 825271"/>
              <a:gd name="connsiteY38" fmla="*/ 933611 h 1164395"/>
              <a:gd name="connsiteX39" fmla="*/ 613338 w 825271"/>
              <a:gd name="connsiteY39" fmla="*/ 847885 h 1164395"/>
              <a:gd name="connsiteX40" fmla="*/ 653821 w 825271"/>
              <a:gd name="connsiteY40" fmla="*/ 821693 h 1164395"/>
              <a:gd name="connsiteX41" fmla="*/ 680015 w 825271"/>
              <a:gd name="connsiteY41" fmla="*/ 809786 h 1164395"/>
              <a:gd name="connsiteX42" fmla="*/ 687159 w 825271"/>
              <a:gd name="connsiteY42" fmla="*/ 757401 h 1164395"/>
              <a:gd name="connsiteX43" fmla="*/ 689539 w 825271"/>
              <a:gd name="connsiteY43" fmla="*/ 716917 h 1164395"/>
              <a:gd name="connsiteX44" fmla="*/ 665727 w 825271"/>
              <a:gd name="connsiteY44" fmla="*/ 695486 h 1164395"/>
              <a:gd name="connsiteX45" fmla="*/ 706208 w 825271"/>
              <a:gd name="connsiteY45" fmla="*/ 685961 h 1164395"/>
              <a:gd name="connsiteX46" fmla="*/ 763358 w 825271"/>
              <a:gd name="connsiteY46" fmla="*/ 640717 h 1164395"/>
              <a:gd name="connsiteX47" fmla="*/ 782408 w 825271"/>
              <a:gd name="connsiteY47" fmla="*/ 635955 h 1164395"/>
              <a:gd name="connsiteX48" fmla="*/ 808602 w 825271"/>
              <a:gd name="connsiteY48" fmla="*/ 626430 h 1164395"/>
              <a:gd name="connsiteX49" fmla="*/ 820508 w 825271"/>
              <a:gd name="connsiteY49" fmla="*/ 612142 h 1164395"/>
              <a:gd name="connsiteX50" fmla="*/ 825271 w 825271"/>
              <a:gd name="connsiteY50" fmla="*/ 602617 h 1164395"/>
              <a:gd name="connsiteX51" fmla="*/ 820508 w 825271"/>
              <a:gd name="connsiteY51" fmla="*/ 593092 h 1164395"/>
              <a:gd name="connsiteX52" fmla="*/ 810983 w 825271"/>
              <a:gd name="connsiteY52" fmla="*/ 590711 h 1164395"/>
              <a:gd name="connsiteX53" fmla="*/ 799077 w 825271"/>
              <a:gd name="connsiteY53" fmla="*/ 588330 h 1164395"/>
              <a:gd name="connsiteX54" fmla="*/ 796696 w 825271"/>
              <a:gd name="connsiteY54" fmla="*/ 581186 h 1164395"/>
              <a:gd name="connsiteX55" fmla="*/ 791933 w 825271"/>
              <a:gd name="connsiteY55" fmla="*/ 574042 h 1164395"/>
              <a:gd name="connsiteX56" fmla="*/ 789552 w 825271"/>
              <a:gd name="connsiteY56" fmla="*/ 562136 h 1164395"/>
              <a:gd name="connsiteX57" fmla="*/ 787171 w 825271"/>
              <a:gd name="connsiteY57" fmla="*/ 554992 h 1164395"/>
              <a:gd name="connsiteX58" fmla="*/ 794314 w 825271"/>
              <a:gd name="connsiteY58" fmla="*/ 547849 h 1164395"/>
              <a:gd name="connsiteX59" fmla="*/ 780027 w 825271"/>
              <a:gd name="connsiteY59" fmla="*/ 538324 h 1164395"/>
              <a:gd name="connsiteX60" fmla="*/ 770502 w 825271"/>
              <a:gd name="connsiteY60" fmla="*/ 524036 h 1164395"/>
              <a:gd name="connsiteX61" fmla="*/ 765739 w 825271"/>
              <a:gd name="connsiteY61" fmla="*/ 504986 h 1164395"/>
              <a:gd name="connsiteX62" fmla="*/ 763358 w 825271"/>
              <a:gd name="connsiteY62" fmla="*/ 495461 h 1164395"/>
              <a:gd name="connsiteX63" fmla="*/ 758596 w 825271"/>
              <a:gd name="connsiteY63" fmla="*/ 481174 h 1164395"/>
              <a:gd name="connsiteX64" fmla="*/ 732402 w 825271"/>
              <a:gd name="connsiteY64" fmla="*/ 469267 h 1164395"/>
              <a:gd name="connsiteX65" fmla="*/ 718114 w 825271"/>
              <a:gd name="connsiteY65" fmla="*/ 464505 h 1164395"/>
              <a:gd name="connsiteX66" fmla="*/ 710971 w 825271"/>
              <a:gd name="connsiteY66" fmla="*/ 459742 h 1164395"/>
              <a:gd name="connsiteX67" fmla="*/ 684777 w 825271"/>
              <a:gd name="connsiteY67" fmla="*/ 450217 h 1164395"/>
              <a:gd name="connsiteX68" fmla="*/ 670489 w 825271"/>
              <a:gd name="connsiteY68" fmla="*/ 435930 h 1164395"/>
              <a:gd name="connsiteX69" fmla="*/ 663346 w 825271"/>
              <a:gd name="connsiteY69" fmla="*/ 428786 h 1164395"/>
              <a:gd name="connsiteX70" fmla="*/ 658583 w 825271"/>
              <a:gd name="connsiteY70" fmla="*/ 407355 h 1164395"/>
              <a:gd name="connsiteX71" fmla="*/ 656202 w 825271"/>
              <a:gd name="connsiteY71" fmla="*/ 397830 h 1164395"/>
              <a:gd name="connsiteX72" fmla="*/ 651439 w 825271"/>
              <a:gd name="connsiteY72" fmla="*/ 362111 h 1164395"/>
              <a:gd name="connsiteX73" fmla="*/ 637152 w 825271"/>
              <a:gd name="connsiteY73" fmla="*/ 333536 h 1164395"/>
              <a:gd name="connsiteX74" fmla="*/ 632389 w 825271"/>
              <a:gd name="connsiteY74" fmla="*/ 324011 h 1164395"/>
              <a:gd name="connsiteX75" fmla="*/ 627627 w 825271"/>
              <a:gd name="connsiteY75" fmla="*/ 312105 h 1164395"/>
              <a:gd name="connsiteX76" fmla="*/ 618102 w 825271"/>
              <a:gd name="connsiteY76" fmla="*/ 300199 h 1164395"/>
              <a:gd name="connsiteX77" fmla="*/ 615721 w 825271"/>
              <a:gd name="connsiteY77" fmla="*/ 293055 h 1164395"/>
              <a:gd name="connsiteX78" fmla="*/ 603814 w 825271"/>
              <a:gd name="connsiteY78" fmla="*/ 276386 h 1164395"/>
              <a:gd name="connsiteX79" fmla="*/ 589527 w 825271"/>
              <a:gd name="connsiteY79" fmla="*/ 254955 h 1164395"/>
              <a:gd name="connsiteX80" fmla="*/ 565714 w 825271"/>
              <a:gd name="connsiteY80" fmla="*/ 243049 h 1164395"/>
              <a:gd name="connsiteX81" fmla="*/ 546664 w 825271"/>
              <a:gd name="connsiteY81" fmla="*/ 233524 h 1164395"/>
              <a:gd name="connsiteX82" fmla="*/ 532377 w 825271"/>
              <a:gd name="connsiteY82" fmla="*/ 216855 h 1164395"/>
              <a:gd name="connsiteX83" fmla="*/ 522852 w 825271"/>
              <a:gd name="connsiteY83" fmla="*/ 195424 h 1164395"/>
              <a:gd name="connsiteX84" fmla="*/ 520471 w 825271"/>
              <a:gd name="connsiteY84" fmla="*/ 185899 h 1164395"/>
              <a:gd name="connsiteX85" fmla="*/ 513327 w 825271"/>
              <a:gd name="connsiteY85" fmla="*/ 173992 h 1164395"/>
              <a:gd name="connsiteX86" fmla="*/ 508564 w 825271"/>
              <a:gd name="connsiteY86" fmla="*/ 164467 h 1164395"/>
              <a:gd name="connsiteX87" fmla="*/ 506183 w 825271"/>
              <a:gd name="connsiteY87" fmla="*/ 157324 h 1164395"/>
              <a:gd name="connsiteX88" fmla="*/ 496658 w 825271"/>
              <a:gd name="connsiteY88" fmla="*/ 150180 h 1164395"/>
              <a:gd name="connsiteX89" fmla="*/ 475227 w 825271"/>
              <a:gd name="connsiteY89" fmla="*/ 138274 h 1164395"/>
              <a:gd name="connsiteX90" fmla="*/ 468083 w 825271"/>
              <a:gd name="connsiteY90" fmla="*/ 135892 h 1164395"/>
              <a:gd name="connsiteX91" fmla="*/ 451414 w 825271"/>
              <a:gd name="connsiteY91" fmla="*/ 133511 h 1164395"/>
              <a:gd name="connsiteX92" fmla="*/ 444271 w 825271"/>
              <a:gd name="connsiteY92" fmla="*/ 131130 h 1164395"/>
              <a:gd name="connsiteX93" fmla="*/ 437127 w 825271"/>
              <a:gd name="connsiteY93" fmla="*/ 123986 h 1164395"/>
              <a:gd name="connsiteX94" fmla="*/ 429983 w 825271"/>
              <a:gd name="connsiteY94" fmla="*/ 119224 h 1164395"/>
              <a:gd name="connsiteX95" fmla="*/ 427602 w 825271"/>
              <a:gd name="connsiteY95" fmla="*/ 112080 h 1164395"/>
              <a:gd name="connsiteX96" fmla="*/ 408552 w 825271"/>
              <a:gd name="connsiteY96" fmla="*/ 88267 h 1164395"/>
              <a:gd name="connsiteX97" fmla="*/ 403789 w 825271"/>
              <a:gd name="connsiteY97" fmla="*/ 81124 h 1164395"/>
              <a:gd name="connsiteX98" fmla="*/ 394264 w 825271"/>
              <a:gd name="connsiteY98" fmla="*/ 71599 h 1164395"/>
              <a:gd name="connsiteX99" fmla="*/ 389502 w 825271"/>
              <a:gd name="connsiteY99" fmla="*/ 64455 h 1164395"/>
              <a:gd name="connsiteX100" fmla="*/ 375214 w 825271"/>
              <a:gd name="connsiteY100" fmla="*/ 62074 h 1164395"/>
              <a:gd name="connsiteX101" fmla="*/ 349021 w 825271"/>
              <a:gd name="connsiteY101" fmla="*/ 57311 h 1164395"/>
              <a:gd name="connsiteX102" fmla="*/ 284727 w 825271"/>
              <a:gd name="connsiteY102" fmla="*/ 52549 h 1164395"/>
              <a:gd name="connsiteX103" fmla="*/ 282346 w 825271"/>
              <a:gd name="connsiteY103" fmla="*/ 43024 h 1164395"/>
              <a:gd name="connsiteX104" fmla="*/ 279964 w 825271"/>
              <a:gd name="connsiteY104" fmla="*/ 14449 h 1164395"/>
              <a:gd name="connsiteX105" fmla="*/ 272821 w 825271"/>
              <a:gd name="connsiteY105" fmla="*/ 12067 h 1164395"/>
              <a:gd name="connsiteX106" fmla="*/ 246627 w 825271"/>
              <a:gd name="connsiteY106" fmla="*/ 16830 h 1164395"/>
              <a:gd name="connsiteX107" fmla="*/ 234721 w 825271"/>
              <a:gd name="connsiteY107" fmla="*/ 23974 h 1164395"/>
              <a:gd name="connsiteX108" fmla="*/ 196621 w 825271"/>
              <a:gd name="connsiteY108" fmla="*/ 19211 h 1164395"/>
              <a:gd name="connsiteX109" fmla="*/ 189477 w 825271"/>
              <a:gd name="connsiteY109" fmla="*/ 14449 h 1164395"/>
              <a:gd name="connsiteX110" fmla="*/ 177571 w 825271"/>
              <a:gd name="connsiteY110" fmla="*/ 12067 h 1164395"/>
              <a:gd name="connsiteX111" fmla="*/ 170427 w 825271"/>
              <a:gd name="connsiteY111" fmla="*/ 9686 h 1164395"/>
              <a:gd name="connsiteX112" fmla="*/ 153758 w 825271"/>
              <a:gd name="connsiteY112" fmla="*/ 4924 h 1164395"/>
              <a:gd name="connsiteX113" fmla="*/ 156139 w 825271"/>
              <a:gd name="connsiteY113" fmla="*/ 161 h 1164395"/>
              <a:gd name="connsiteX0" fmla="*/ 156139 w 825271"/>
              <a:gd name="connsiteY0" fmla="*/ 161 h 1164395"/>
              <a:gd name="connsiteX1" fmla="*/ 148996 w 825271"/>
              <a:gd name="connsiteY1" fmla="*/ 12067 h 1164395"/>
              <a:gd name="connsiteX2" fmla="*/ 144233 w 825271"/>
              <a:gd name="connsiteY2" fmla="*/ 19211 h 1164395"/>
              <a:gd name="connsiteX3" fmla="*/ 153758 w 825271"/>
              <a:gd name="connsiteY3" fmla="*/ 112080 h 1164395"/>
              <a:gd name="connsiteX4" fmla="*/ 134708 w 825271"/>
              <a:gd name="connsiteY4" fmla="*/ 159705 h 1164395"/>
              <a:gd name="connsiteX5" fmla="*/ 113277 w 825271"/>
              <a:gd name="connsiteY5" fmla="*/ 207330 h 1164395"/>
              <a:gd name="connsiteX6" fmla="*/ 63270 w 825271"/>
              <a:gd name="connsiteY6" fmla="*/ 254955 h 1164395"/>
              <a:gd name="connsiteX7" fmla="*/ 32314 w 825271"/>
              <a:gd name="connsiteY7" fmla="*/ 335917 h 1164395"/>
              <a:gd name="connsiteX8" fmla="*/ 27552 w 825271"/>
              <a:gd name="connsiteY8" fmla="*/ 378780 h 1164395"/>
              <a:gd name="connsiteX9" fmla="*/ 6121 w 825271"/>
              <a:gd name="connsiteY9" fmla="*/ 445455 h 1164395"/>
              <a:gd name="connsiteX10" fmla="*/ 1358 w 825271"/>
              <a:gd name="connsiteY10" fmla="*/ 514511 h 1164395"/>
              <a:gd name="connsiteX11" fmla="*/ 3739 w 825271"/>
              <a:gd name="connsiteY11" fmla="*/ 554992 h 1164395"/>
              <a:gd name="connsiteX12" fmla="*/ 51365 w 825271"/>
              <a:gd name="connsiteY12" fmla="*/ 595474 h 1164395"/>
              <a:gd name="connsiteX13" fmla="*/ 56127 w 825271"/>
              <a:gd name="connsiteY13" fmla="*/ 657386 h 1164395"/>
              <a:gd name="connsiteX14" fmla="*/ 70414 w 825271"/>
              <a:gd name="connsiteY14" fmla="*/ 685961 h 1164395"/>
              <a:gd name="connsiteX15" fmla="*/ 151377 w 825271"/>
              <a:gd name="connsiteY15" fmla="*/ 724061 h 1164395"/>
              <a:gd name="connsiteX16" fmla="*/ 191858 w 825271"/>
              <a:gd name="connsiteY16" fmla="*/ 764542 h 1164395"/>
              <a:gd name="connsiteX17" fmla="*/ 215671 w 825271"/>
              <a:gd name="connsiteY17" fmla="*/ 828836 h 1164395"/>
              <a:gd name="connsiteX18" fmla="*/ 253771 w 825271"/>
              <a:gd name="connsiteY18" fmla="*/ 893131 h 1164395"/>
              <a:gd name="connsiteX19" fmla="*/ 277583 w 825271"/>
              <a:gd name="connsiteY19" fmla="*/ 952661 h 1164395"/>
              <a:gd name="connsiteX20" fmla="*/ 313302 w 825271"/>
              <a:gd name="connsiteY20" fmla="*/ 985999 h 1164395"/>
              <a:gd name="connsiteX21" fmla="*/ 294253 w 825271"/>
              <a:gd name="connsiteY21" fmla="*/ 1021717 h 1164395"/>
              <a:gd name="connsiteX22" fmla="*/ 341877 w 825271"/>
              <a:gd name="connsiteY22" fmla="*/ 1036005 h 1164395"/>
              <a:gd name="connsiteX23" fmla="*/ 363308 w 825271"/>
              <a:gd name="connsiteY23" fmla="*/ 1019336 h 1164395"/>
              <a:gd name="connsiteX24" fmla="*/ 379977 w 825271"/>
              <a:gd name="connsiteY24" fmla="*/ 1028861 h 1164395"/>
              <a:gd name="connsiteX25" fmla="*/ 379977 w 825271"/>
              <a:gd name="connsiteY25" fmla="*/ 1059817 h 1164395"/>
              <a:gd name="connsiteX26" fmla="*/ 356164 w 825271"/>
              <a:gd name="connsiteY26" fmla="*/ 1076486 h 1164395"/>
              <a:gd name="connsiteX27" fmla="*/ 337114 w 825271"/>
              <a:gd name="connsiteY27" fmla="*/ 1095536 h 1164395"/>
              <a:gd name="connsiteX28" fmla="*/ 341877 w 825271"/>
              <a:gd name="connsiteY28" fmla="*/ 1116967 h 1164395"/>
              <a:gd name="connsiteX29" fmla="*/ 399028 w 825271"/>
              <a:gd name="connsiteY29" fmla="*/ 1162212 h 1164395"/>
              <a:gd name="connsiteX30" fmla="*/ 434746 w 825271"/>
              <a:gd name="connsiteY30" fmla="*/ 1152686 h 1164395"/>
              <a:gd name="connsiteX31" fmla="*/ 472846 w 825271"/>
              <a:gd name="connsiteY31" fmla="*/ 1136017 h 1164395"/>
              <a:gd name="connsiteX32" fmla="*/ 508565 w 825271"/>
              <a:gd name="connsiteY32" fmla="*/ 1116967 h 1164395"/>
              <a:gd name="connsiteX33" fmla="*/ 591908 w 825271"/>
              <a:gd name="connsiteY33" fmla="*/ 1119349 h 1164395"/>
              <a:gd name="connsiteX34" fmla="*/ 634770 w 825271"/>
              <a:gd name="connsiteY34" fmla="*/ 1100299 h 1164395"/>
              <a:gd name="connsiteX35" fmla="*/ 608577 w 825271"/>
              <a:gd name="connsiteY35" fmla="*/ 1078867 h 1164395"/>
              <a:gd name="connsiteX36" fmla="*/ 599052 w 825271"/>
              <a:gd name="connsiteY36" fmla="*/ 1026480 h 1164395"/>
              <a:gd name="connsiteX37" fmla="*/ 618102 w 825271"/>
              <a:gd name="connsiteY37" fmla="*/ 988380 h 1164395"/>
              <a:gd name="connsiteX38" fmla="*/ 608577 w 825271"/>
              <a:gd name="connsiteY38" fmla="*/ 933611 h 1164395"/>
              <a:gd name="connsiteX39" fmla="*/ 613338 w 825271"/>
              <a:gd name="connsiteY39" fmla="*/ 847885 h 1164395"/>
              <a:gd name="connsiteX40" fmla="*/ 653821 w 825271"/>
              <a:gd name="connsiteY40" fmla="*/ 821693 h 1164395"/>
              <a:gd name="connsiteX41" fmla="*/ 680015 w 825271"/>
              <a:gd name="connsiteY41" fmla="*/ 809786 h 1164395"/>
              <a:gd name="connsiteX42" fmla="*/ 687159 w 825271"/>
              <a:gd name="connsiteY42" fmla="*/ 757401 h 1164395"/>
              <a:gd name="connsiteX43" fmla="*/ 689539 w 825271"/>
              <a:gd name="connsiteY43" fmla="*/ 716917 h 1164395"/>
              <a:gd name="connsiteX44" fmla="*/ 665727 w 825271"/>
              <a:gd name="connsiteY44" fmla="*/ 695486 h 1164395"/>
              <a:gd name="connsiteX45" fmla="*/ 706208 w 825271"/>
              <a:gd name="connsiteY45" fmla="*/ 685961 h 1164395"/>
              <a:gd name="connsiteX46" fmla="*/ 763358 w 825271"/>
              <a:gd name="connsiteY46" fmla="*/ 640717 h 1164395"/>
              <a:gd name="connsiteX47" fmla="*/ 808602 w 825271"/>
              <a:gd name="connsiteY47" fmla="*/ 626430 h 1164395"/>
              <a:gd name="connsiteX48" fmla="*/ 820508 w 825271"/>
              <a:gd name="connsiteY48" fmla="*/ 612142 h 1164395"/>
              <a:gd name="connsiteX49" fmla="*/ 825271 w 825271"/>
              <a:gd name="connsiteY49" fmla="*/ 602617 h 1164395"/>
              <a:gd name="connsiteX50" fmla="*/ 820508 w 825271"/>
              <a:gd name="connsiteY50" fmla="*/ 593092 h 1164395"/>
              <a:gd name="connsiteX51" fmla="*/ 810983 w 825271"/>
              <a:gd name="connsiteY51" fmla="*/ 590711 h 1164395"/>
              <a:gd name="connsiteX52" fmla="*/ 799077 w 825271"/>
              <a:gd name="connsiteY52" fmla="*/ 588330 h 1164395"/>
              <a:gd name="connsiteX53" fmla="*/ 796696 w 825271"/>
              <a:gd name="connsiteY53" fmla="*/ 581186 h 1164395"/>
              <a:gd name="connsiteX54" fmla="*/ 791933 w 825271"/>
              <a:gd name="connsiteY54" fmla="*/ 574042 h 1164395"/>
              <a:gd name="connsiteX55" fmla="*/ 789552 w 825271"/>
              <a:gd name="connsiteY55" fmla="*/ 562136 h 1164395"/>
              <a:gd name="connsiteX56" fmla="*/ 787171 w 825271"/>
              <a:gd name="connsiteY56" fmla="*/ 554992 h 1164395"/>
              <a:gd name="connsiteX57" fmla="*/ 794314 w 825271"/>
              <a:gd name="connsiteY57" fmla="*/ 547849 h 1164395"/>
              <a:gd name="connsiteX58" fmla="*/ 780027 w 825271"/>
              <a:gd name="connsiteY58" fmla="*/ 538324 h 1164395"/>
              <a:gd name="connsiteX59" fmla="*/ 770502 w 825271"/>
              <a:gd name="connsiteY59" fmla="*/ 524036 h 1164395"/>
              <a:gd name="connsiteX60" fmla="*/ 765739 w 825271"/>
              <a:gd name="connsiteY60" fmla="*/ 504986 h 1164395"/>
              <a:gd name="connsiteX61" fmla="*/ 763358 w 825271"/>
              <a:gd name="connsiteY61" fmla="*/ 495461 h 1164395"/>
              <a:gd name="connsiteX62" fmla="*/ 758596 w 825271"/>
              <a:gd name="connsiteY62" fmla="*/ 481174 h 1164395"/>
              <a:gd name="connsiteX63" fmla="*/ 732402 w 825271"/>
              <a:gd name="connsiteY63" fmla="*/ 469267 h 1164395"/>
              <a:gd name="connsiteX64" fmla="*/ 718114 w 825271"/>
              <a:gd name="connsiteY64" fmla="*/ 464505 h 1164395"/>
              <a:gd name="connsiteX65" fmla="*/ 710971 w 825271"/>
              <a:gd name="connsiteY65" fmla="*/ 459742 h 1164395"/>
              <a:gd name="connsiteX66" fmla="*/ 684777 w 825271"/>
              <a:gd name="connsiteY66" fmla="*/ 450217 h 1164395"/>
              <a:gd name="connsiteX67" fmla="*/ 670489 w 825271"/>
              <a:gd name="connsiteY67" fmla="*/ 435930 h 1164395"/>
              <a:gd name="connsiteX68" fmla="*/ 663346 w 825271"/>
              <a:gd name="connsiteY68" fmla="*/ 428786 h 1164395"/>
              <a:gd name="connsiteX69" fmla="*/ 658583 w 825271"/>
              <a:gd name="connsiteY69" fmla="*/ 407355 h 1164395"/>
              <a:gd name="connsiteX70" fmla="*/ 656202 w 825271"/>
              <a:gd name="connsiteY70" fmla="*/ 397830 h 1164395"/>
              <a:gd name="connsiteX71" fmla="*/ 651439 w 825271"/>
              <a:gd name="connsiteY71" fmla="*/ 362111 h 1164395"/>
              <a:gd name="connsiteX72" fmla="*/ 637152 w 825271"/>
              <a:gd name="connsiteY72" fmla="*/ 333536 h 1164395"/>
              <a:gd name="connsiteX73" fmla="*/ 632389 w 825271"/>
              <a:gd name="connsiteY73" fmla="*/ 324011 h 1164395"/>
              <a:gd name="connsiteX74" fmla="*/ 627627 w 825271"/>
              <a:gd name="connsiteY74" fmla="*/ 312105 h 1164395"/>
              <a:gd name="connsiteX75" fmla="*/ 618102 w 825271"/>
              <a:gd name="connsiteY75" fmla="*/ 300199 h 1164395"/>
              <a:gd name="connsiteX76" fmla="*/ 615721 w 825271"/>
              <a:gd name="connsiteY76" fmla="*/ 293055 h 1164395"/>
              <a:gd name="connsiteX77" fmla="*/ 603814 w 825271"/>
              <a:gd name="connsiteY77" fmla="*/ 276386 h 1164395"/>
              <a:gd name="connsiteX78" fmla="*/ 589527 w 825271"/>
              <a:gd name="connsiteY78" fmla="*/ 254955 h 1164395"/>
              <a:gd name="connsiteX79" fmla="*/ 565714 w 825271"/>
              <a:gd name="connsiteY79" fmla="*/ 243049 h 1164395"/>
              <a:gd name="connsiteX80" fmla="*/ 546664 w 825271"/>
              <a:gd name="connsiteY80" fmla="*/ 233524 h 1164395"/>
              <a:gd name="connsiteX81" fmla="*/ 532377 w 825271"/>
              <a:gd name="connsiteY81" fmla="*/ 216855 h 1164395"/>
              <a:gd name="connsiteX82" fmla="*/ 522852 w 825271"/>
              <a:gd name="connsiteY82" fmla="*/ 195424 h 1164395"/>
              <a:gd name="connsiteX83" fmla="*/ 520471 w 825271"/>
              <a:gd name="connsiteY83" fmla="*/ 185899 h 1164395"/>
              <a:gd name="connsiteX84" fmla="*/ 513327 w 825271"/>
              <a:gd name="connsiteY84" fmla="*/ 173992 h 1164395"/>
              <a:gd name="connsiteX85" fmla="*/ 508564 w 825271"/>
              <a:gd name="connsiteY85" fmla="*/ 164467 h 1164395"/>
              <a:gd name="connsiteX86" fmla="*/ 506183 w 825271"/>
              <a:gd name="connsiteY86" fmla="*/ 157324 h 1164395"/>
              <a:gd name="connsiteX87" fmla="*/ 496658 w 825271"/>
              <a:gd name="connsiteY87" fmla="*/ 150180 h 1164395"/>
              <a:gd name="connsiteX88" fmla="*/ 475227 w 825271"/>
              <a:gd name="connsiteY88" fmla="*/ 138274 h 1164395"/>
              <a:gd name="connsiteX89" fmla="*/ 468083 w 825271"/>
              <a:gd name="connsiteY89" fmla="*/ 135892 h 1164395"/>
              <a:gd name="connsiteX90" fmla="*/ 451414 w 825271"/>
              <a:gd name="connsiteY90" fmla="*/ 133511 h 1164395"/>
              <a:gd name="connsiteX91" fmla="*/ 444271 w 825271"/>
              <a:gd name="connsiteY91" fmla="*/ 131130 h 1164395"/>
              <a:gd name="connsiteX92" fmla="*/ 437127 w 825271"/>
              <a:gd name="connsiteY92" fmla="*/ 123986 h 1164395"/>
              <a:gd name="connsiteX93" fmla="*/ 429983 w 825271"/>
              <a:gd name="connsiteY93" fmla="*/ 119224 h 1164395"/>
              <a:gd name="connsiteX94" fmla="*/ 427602 w 825271"/>
              <a:gd name="connsiteY94" fmla="*/ 112080 h 1164395"/>
              <a:gd name="connsiteX95" fmla="*/ 408552 w 825271"/>
              <a:gd name="connsiteY95" fmla="*/ 88267 h 1164395"/>
              <a:gd name="connsiteX96" fmla="*/ 403789 w 825271"/>
              <a:gd name="connsiteY96" fmla="*/ 81124 h 1164395"/>
              <a:gd name="connsiteX97" fmla="*/ 394264 w 825271"/>
              <a:gd name="connsiteY97" fmla="*/ 71599 h 1164395"/>
              <a:gd name="connsiteX98" fmla="*/ 389502 w 825271"/>
              <a:gd name="connsiteY98" fmla="*/ 64455 h 1164395"/>
              <a:gd name="connsiteX99" fmla="*/ 375214 w 825271"/>
              <a:gd name="connsiteY99" fmla="*/ 62074 h 1164395"/>
              <a:gd name="connsiteX100" fmla="*/ 349021 w 825271"/>
              <a:gd name="connsiteY100" fmla="*/ 57311 h 1164395"/>
              <a:gd name="connsiteX101" fmla="*/ 284727 w 825271"/>
              <a:gd name="connsiteY101" fmla="*/ 52549 h 1164395"/>
              <a:gd name="connsiteX102" fmla="*/ 282346 w 825271"/>
              <a:gd name="connsiteY102" fmla="*/ 43024 h 1164395"/>
              <a:gd name="connsiteX103" fmla="*/ 279964 w 825271"/>
              <a:gd name="connsiteY103" fmla="*/ 14449 h 1164395"/>
              <a:gd name="connsiteX104" fmla="*/ 272821 w 825271"/>
              <a:gd name="connsiteY104" fmla="*/ 12067 h 1164395"/>
              <a:gd name="connsiteX105" fmla="*/ 246627 w 825271"/>
              <a:gd name="connsiteY105" fmla="*/ 16830 h 1164395"/>
              <a:gd name="connsiteX106" fmla="*/ 234721 w 825271"/>
              <a:gd name="connsiteY106" fmla="*/ 23974 h 1164395"/>
              <a:gd name="connsiteX107" fmla="*/ 196621 w 825271"/>
              <a:gd name="connsiteY107" fmla="*/ 19211 h 1164395"/>
              <a:gd name="connsiteX108" fmla="*/ 189477 w 825271"/>
              <a:gd name="connsiteY108" fmla="*/ 14449 h 1164395"/>
              <a:gd name="connsiteX109" fmla="*/ 177571 w 825271"/>
              <a:gd name="connsiteY109" fmla="*/ 12067 h 1164395"/>
              <a:gd name="connsiteX110" fmla="*/ 170427 w 825271"/>
              <a:gd name="connsiteY110" fmla="*/ 9686 h 1164395"/>
              <a:gd name="connsiteX111" fmla="*/ 153758 w 825271"/>
              <a:gd name="connsiteY111" fmla="*/ 4924 h 1164395"/>
              <a:gd name="connsiteX112" fmla="*/ 156139 w 825271"/>
              <a:gd name="connsiteY112" fmla="*/ 161 h 1164395"/>
              <a:gd name="connsiteX0" fmla="*/ 156139 w 825271"/>
              <a:gd name="connsiteY0" fmla="*/ 161 h 1164395"/>
              <a:gd name="connsiteX1" fmla="*/ 148996 w 825271"/>
              <a:gd name="connsiteY1" fmla="*/ 12067 h 1164395"/>
              <a:gd name="connsiteX2" fmla="*/ 144233 w 825271"/>
              <a:gd name="connsiteY2" fmla="*/ 19211 h 1164395"/>
              <a:gd name="connsiteX3" fmla="*/ 153758 w 825271"/>
              <a:gd name="connsiteY3" fmla="*/ 112080 h 1164395"/>
              <a:gd name="connsiteX4" fmla="*/ 134708 w 825271"/>
              <a:gd name="connsiteY4" fmla="*/ 159705 h 1164395"/>
              <a:gd name="connsiteX5" fmla="*/ 113277 w 825271"/>
              <a:gd name="connsiteY5" fmla="*/ 207330 h 1164395"/>
              <a:gd name="connsiteX6" fmla="*/ 63270 w 825271"/>
              <a:gd name="connsiteY6" fmla="*/ 254955 h 1164395"/>
              <a:gd name="connsiteX7" fmla="*/ 32314 w 825271"/>
              <a:gd name="connsiteY7" fmla="*/ 335917 h 1164395"/>
              <a:gd name="connsiteX8" fmla="*/ 27552 w 825271"/>
              <a:gd name="connsiteY8" fmla="*/ 378780 h 1164395"/>
              <a:gd name="connsiteX9" fmla="*/ 6121 w 825271"/>
              <a:gd name="connsiteY9" fmla="*/ 445455 h 1164395"/>
              <a:gd name="connsiteX10" fmla="*/ 1358 w 825271"/>
              <a:gd name="connsiteY10" fmla="*/ 514511 h 1164395"/>
              <a:gd name="connsiteX11" fmla="*/ 3739 w 825271"/>
              <a:gd name="connsiteY11" fmla="*/ 554992 h 1164395"/>
              <a:gd name="connsiteX12" fmla="*/ 51365 w 825271"/>
              <a:gd name="connsiteY12" fmla="*/ 595474 h 1164395"/>
              <a:gd name="connsiteX13" fmla="*/ 56127 w 825271"/>
              <a:gd name="connsiteY13" fmla="*/ 657386 h 1164395"/>
              <a:gd name="connsiteX14" fmla="*/ 70414 w 825271"/>
              <a:gd name="connsiteY14" fmla="*/ 685961 h 1164395"/>
              <a:gd name="connsiteX15" fmla="*/ 151377 w 825271"/>
              <a:gd name="connsiteY15" fmla="*/ 724061 h 1164395"/>
              <a:gd name="connsiteX16" fmla="*/ 191858 w 825271"/>
              <a:gd name="connsiteY16" fmla="*/ 764542 h 1164395"/>
              <a:gd name="connsiteX17" fmla="*/ 215671 w 825271"/>
              <a:gd name="connsiteY17" fmla="*/ 828836 h 1164395"/>
              <a:gd name="connsiteX18" fmla="*/ 253771 w 825271"/>
              <a:gd name="connsiteY18" fmla="*/ 893131 h 1164395"/>
              <a:gd name="connsiteX19" fmla="*/ 277583 w 825271"/>
              <a:gd name="connsiteY19" fmla="*/ 952661 h 1164395"/>
              <a:gd name="connsiteX20" fmla="*/ 313302 w 825271"/>
              <a:gd name="connsiteY20" fmla="*/ 985999 h 1164395"/>
              <a:gd name="connsiteX21" fmla="*/ 294253 w 825271"/>
              <a:gd name="connsiteY21" fmla="*/ 1021717 h 1164395"/>
              <a:gd name="connsiteX22" fmla="*/ 341877 w 825271"/>
              <a:gd name="connsiteY22" fmla="*/ 1036005 h 1164395"/>
              <a:gd name="connsiteX23" fmla="*/ 363308 w 825271"/>
              <a:gd name="connsiteY23" fmla="*/ 1019336 h 1164395"/>
              <a:gd name="connsiteX24" fmla="*/ 379977 w 825271"/>
              <a:gd name="connsiteY24" fmla="*/ 1028861 h 1164395"/>
              <a:gd name="connsiteX25" fmla="*/ 379977 w 825271"/>
              <a:gd name="connsiteY25" fmla="*/ 1059817 h 1164395"/>
              <a:gd name="connsiteX26" fmla="*/ 356164 w 825271"/>
              <a:gd name="connsiteY26" fmla="*/ 1076486 h 1164395"/>
              <a:gd name="connsiteX27" fmla="*/ 337114 w 825271"/>
              <a:gd name="connsiteY27" fmla="*/ 1095536 h 1164395"/>
              <a:gd name="connsiteX28" fmla="*/ 341877 w 825271"/>
              <a:gd name="connsiteY28" fmla="*/ 1116967 h 1164395"/>
              <a:gd name="connsiteX29" fmla="*/ 399028 w 825271"/>
              <a:gd name="connsiteY29" fmla="*/ 1162212 h 1164395"/>
              <a:gd name="connsiteX30" fmla="*/ 434746 w 825271"/>
              <a:gd name="connsiteY30" fmla="*/ 1152686 h 1164395"/>
              <a:gd name="connsiteX31" fmla="*/ 472846 w 825271"/>
              <a:gd name="connsiteY31" fmla="*/ 1136017 h 1164395"/>
              <a:gd name="connsiteX32" fmla="*/ 508565 w 825271"/>
              <a:gd name="connsiteY32" fmla="*/ 1116967 h 1164395"/>
              <a:gd name="connsiteX33" fmla="*/ 591908 w 825271"/>
              <a:gd name="connsiteY33" fmla="*/ 1119349 h 1164395"/>
              <a:gd name="connsiteX34" fmla="*/ 634770 w 825271"/>
              <a:gd name="connsiteY34" fmla="*/ 1100299 h 1164395"/>
              <a:gd name="connsiteX35" fmla="*/ 608577 w 825271"/>
              <a:gd name="connsiteY35" fmla="*/ 1078867 h 1164395"/>
              <a:gd name="connsiteX36" fmla="*/ 599052 w 825271"/>
              <a:gd name="connsiteY36" fmla="*/ 1026480 h 1164395"/>
              <a:gd name="connsiteX37" fmla="*/ 618102 w 825271"/>
              <a:gd name="connsiteY37" fmla="*/ 988380 h 1164395"/>
              <a:gd name="connsiteX38" fmla="*/ 608577 w 825271"/>
              <a:gd name="connsiteY38" fmla="*/ 933611 h 1164395"/>
              <a:gd name="connsiteX39" fmla="*/ 613338 w 825271"/>
              <a:gd name="connsiteY39" fmla="*/ 847885 h 1164395"/>
              <a:gd name="connsiteX40" fmla="*/ 653821 w 825271"/>
              <a:gd name="connsiteY40" fmla="*/ 821693 h 1164395"/>
              <a:gd name="connsiteX41" fmla="*/ 680015 w 825271"/>
              <a:gd name="connsiteY41" fmla="*/ 809786 h 1164395"/>
              <a:gd name="connsiteX42" fmla="*/ 687159 w 825271"/>
              <a:gd name="connsiteY42" fmla="*/ 757401 h 1164395"/>
              <a:gd name="connsiteX43" fmla="*/ 689539 w 825271"/>
              <a:gd name="connsiteY43" fmla="*/ 716917 h 1164395"/>
              <a:gd name="connsiteX44" fmla="*/ 665727 w 825271"/>
              <a:gd name="connsiteY44" fmla="*/ 695486 h 1164395"/>
              <a:gd name="connsiteX45" fmla="*/ 706208 w 825271"/>
              <a:gd name="connsiteY45" fmla="*/ 685961 h 1164395"/>
              <a:gd name="connsiteX46" fmla="*/ 763358 w 825271"/>
              <a:gd name="connsiteY46" fmla="*/ 640717 h 1164395"/>
              <a:gd name="connsiteX47" fmla="*/ 808602 w 825271"/>
              <a:gd name="connsiteY47" fmla="*/ 626430 h 1164395"/>
              <a:gd name="connsiteX48" fmla="*/ 825271 w 825271"/>
              <a:gd name="connsiteY48" fmla="*/ 602617 h 1164395"/>
              <a:gd name="connsiteX49" fmla="*/ 820508 w 825271"/>
              <a:gd name="connsiteY49" fmla="*/ 593092 h 1164395"/>
              <a:gd name="connsiteX50" fmla="*/ 810983 w 825271"/>
              <a:gd name="connsiteY50" fmla="*/ 590711 h 1164395"/>
              <a:gd name="connsiteX51" fmla="*/ 799077 w 825271"/>
              <a:gd name="connsiteY51" fmla="*/ 588330 h 1164395"/>
              <a:gd name="connsiteX52" fmla="*/ 796696 w 825271"/>
              <a:gd name="connsiteY52" fmla="*/ 581186 h 1164395"/>
              <a:gd name="connsiteX53" fmla="*/ 791933 w 825271"/>
              <a:gd name="connsiteY53" fmla="*/ 574042 h 1164395"/>
              <a:gd name="connsiteX54" fmla="*/ 789552 w 825271"/>
              <a:gd name="connsiteY54" fmla="*/ 562136 h 1164395"/>
              <a:gd name="connsiteX55" fmla="*/ 787171 w 825271"/>
              <a:gd name="connsiteY55" fmla="*/ 554992 h 1164395"/>
              <a:gd name="connsiteX56" fmla="*/ 794314 w 825271"/>
              <a:gd name="connsiteY56" fmla="*/ 547849 h 1164395"/>
              <a:gd name="connsiteX57" fmla="*/ 780027 w 825271"/>
              <a:gd name="connsiteY57" fmla="*/ 538324 h 1164395"/>
              <a:gd name="connsiteX58" fmla="*/ 770502 w 825271"/>
              <a:gd name="connsiteY58" fmla="*/ 524036 h 1164395"/>
              <a:gd name="connsiteX59" fmla="*/ 765739 w 825271"/>
              <a:gd name="connsiteY59" fmla="*/ 504986 h 1164395"/>
              <a:gd name="connsiteX60" fmla="*/ 763358 w 825271"/>
              <a:gd name="connsiteY60" fmla="*/ 495461 h 1164395"/>
              <a:gd name="connsiteX61" fmla="*/ 758596 w 825271"/>
              <a:gd name="connsiteY61" fmla="*/ 481174 h 1164395"/>
              <a:gd name="connsiteX62" fmla="*/ 732402 w 825271"/>
              <a:gd name="connsiteY62" fmla="*/ 469267 h 1164395"/>
              <a:gd name="connsiteX63" fmla="*/ 718114 w 825271"/>
              <a:gd name="connsiteY63" fmla="*/ 464505 h 1164395"/>
              <a:gd name="connsiteX64" fmla="*/ 710971 w 825271"/>
              <a:gd name="connsiteY64" fmla="*/ 459742 h 1164395"/>
              <a:gd name="connsiteX65" fmla="*/ 684777 w 825271"/>
              <a:gd name="connsiteY65" fmla="*/ 450217 h 1164395"/>
              <a:gd name="connsiteX66" fmla="*/ 670489 w 825271"/>
              <a:gd name="connsiteY66" fmla="*/ 435930 h 1164395"/>
              <a:gd name="connsiteX67" fmla="*/ 663346 w 825271"/>
              <a:gd name="connsiteY67" fmla="*/ 428786 h 1164395"/>
              <a:gd name="connsiteX68" fmla="*/ 658583 w 825271"/>
              <a:gd name="connsiteY68" fmla="*/ 407355 h 1164395"/>
              <a:gd name="connsiteX69" fmla="*/ 656202 w 825271"/>
              <a:gd name="connsiteY69" fmla="*/ 397830 h 1164395"/>
              <a:gd name="connsiteX70" fmla="*/ 651439 w 825271"/>
              <a:gd name="connsiteY70" fmla="*/ 362111 h 1164395"/>
              <a:gd name="connsiteX71" fmla="*/ 637152 w 825271"/>
              <a:gd name="connsiteY71" fmla="*/ 333536 h 1164395"/>
              <a:gd name="connsiteX72" fmla="*/ 632389 w 825271"/>
              <a:gd name="connsiteY72" fmla="*/ 324011 h 1164395"/>
              <a:gd name="connsiteX73" fmla="*/ 627627 w 825271"/>
              <a:gd name="connsiteY73" fmla="*/ 312105 h 1164395"/>
              <a:gd name="connsiteX74" fmla="*/ 618102 w 825271"/>
              <a:gd name="connsiteY74" fmla="*/ 300199 h 1164395"/>
              <a:gd name="connsiteX75" fmla="*/ 615721 w 825271"/>
              <a:gd name="connsiteY75" fmla="*/ 293055 h 1164395"/>
              <a:gd name="connsiteX76" fmla="*/ 603814 w 825271"/>
              <a:gd name="connsiteY76" fmla="*/ 276386 h 1164395"/>
              <a:gd name="connsiteX77" fmla="*/ 589527 w 825271"/>
              <a:gd name="connsiteY77" fmla="*/ 254955 h 1164395"/>
              <a:gd name="connsiteX78" fmla="*/ 565714 w 825271"/>
              <a:gd name="connsiteY78" fmla="*/ 243049 h 1164395"/>
              <a:gd name="connsiteX79" fmla="*/ 546664 w 825271"/>
              <a:gd name="connsiteY79" fmla="*/ 233524 h 1164395"/>
              <a:gd name="connsiteX80" fmla="*/ 532377 w 825271"/>
              <a:gd name="connsiteY80" fmla="*/ 216855 h 1164395"/>
              <a:gd name="connsiteX81" fmla="*/ 522852 w 825271"/>
              <a:gd name="connsiteY81" fmla="*/ 195424 h 1164395"/>
              <a:gd name="connsiteX82" fmla="*/ 520471 w 825271"/>
              <a:gd name="connsiteY82" fmla="*/ 185899 h 1164395"/>
              <a:gd name="connsiteX83" fmla="*/ 513327 w 825271"/>
              <a:gd name="connsiteY83" fmla="*/ 173992 h 1164395"/>
              <a:gd name="connsiteX84" fmla="*/ 508564 w 825271"/>
              <a:gd name="connsiteY84" fmla="*/ 164467 h 1164395"/>
              <a:gd name="connsiteX85" fmla="*/ 506183 w 825271"/>
              <a:gd name="connsiteY85" fmla="*/ 157324 h 1164395"/>
              <a:gd name="connsiteX86" fmla="*/ 496658 w 825271"/>
              <a:gd name="connsiteY86" fmla="*/ 150180 h 1164395"/>
              <a:gd name="connsiteX87" fmla="*/ 475227 w 825271"/>
              <a:gd name="connsiteY87" fmla="*/ 138274 h 1164395"/>
              <a:gd name="connsiteX88" fmla="*/ 468083 w 825271"/>
              <a:gd name="connsiteY88" fmla="*/ 135892 h 1164395"/>
              <a:gd name="connsiteX89" fmla="*/ 451414 w 825271"/>
              <a:gd name="connsiteY89" fmla="*/ 133511 h 1164395"/>
              <a:gd name="connsiteX90" fmla="*/ 444271 w 825271"/>
              <a:gd name="connsiteY90" fmla="*/ 131130 h 1164395"/>
              <a:gd name="connsiteX91" fmla="*/ 437127 w 825271"/>
              <a:gd name="connsiteY91" fmla="*/ 123986 h 1164395"/>
              <a:gd name="connsiteX92" fmla="*/ 429983 w 825271"/>
              <a:gd name="connsiteY92" fmla="*/ 119224 h 1164395"/>
              <a:gd name="connsiteX93" fmla="*/ 427602 w 825271"/>
              <a:gd name="connsiteY93" fmla="*/ 112080 h 1164395"/>
              <a:gd name="connsiteX94" fmla="*/ 408552 w 825271"/>
              <a:gd name="connsiteY94" fmla="*/ 88267 h 1164395"/>
              <a:gd name="connsiteX95" fmla="*/ 403789 w 825271"/>
              <a:gd name="connsiteY95" fmla="*/ 81124 h 1164395"/>
              <a:gd name="connsiteX96" fmla="*/ 394264 w 825271"/>
              <a:gd name="connsiteY96" fmla="*/ 71599 h 1164395"/>
              <a:gd name="connsiteX97" fmla="*/ 389502 w 825271"/>
              <a:gd name="connsiteY97" fmla="*/ 64455 h 1164395"/>
              <a:gd name="connsiteX98" fmla="*/ 375214 w 825271"/>
              <a:gd name="connsiteY98" fmla="*/ 62074 h 1164395"/>
              <a:gd name="connsiteX99" fmla="*/ 349021 w 825271"/>
              <a:gd name="connsiteY99" fmla="*/ 57311 h 1164395"/>
              <a:gd name="connsiteX100" fmla="*/ 284727 w 825271"/>
              <a:gd name="connsiteY100" fmla="*/ 52549 h 1164395"/>
              <a:gd name="connsiteX101" fmla="*/ 282346 w 825271"/>
              <a:gd name="connsiteY101" fmla="*/ 43024 h 1164395"/>
              <a:gd name="connsiteX102" fmla="*/ 279964 w 825271"/>
              <a:gd name="connsiteY102" fmla="*/ 14449 h 1164395"/>
              <a:gd name="connsiteX103" fmla="*/ 272821 w 825271"/>
              <a:gd name="connsiteY103" fmla="*/ 12067 h 1164395"/>
              <a:gd name="connsiteX104" fmla="*/ 246627 w 825271"/>
              <a:gd name="connsiteY104" fmla="*/ 16830 h 1164395"/>
              <a:gd name="connsiteX105" fmla="*/ 234721 w 825271"/>
              <a:gd name="connsiteY105" fmla="*/ 23974 h 1164395"/>
              <a:gd name="connsiteX106" fmla="*/ 196621 w 825271"/>
              <a:gd name="connsiteY106" fmla="*/ 19211 h 1164395"/>
              <a:gd name="connsiteX107" fmla="*/ 189477 w 825271"/>
              <a:gd name="connsiteY107" fmla="*/ 14449 h 1164395"/>
              <a:gd name="connsiteX108" fmla="*/ 177571 w 825271"/>
              <a:gd name="connsiteY108" fmla="*/ 12067 h 1164395"/>
              <a:gd name="connsiteX109" fmla="*/ 170427 w 825271"/>
              <a:gd name="connsiteY109" fmla="*/ 9686 h 1164395"/>
              <a:gd name="connsiteX110" fmla="*/ 153758 w 825271"/>
              <a:gd name="connsiteY110" fmla="*/ 4924 h 1164395"/>
              <a:gd name="connsiteX111" fmla="*/ 156139 w 825271"/>
              <a:gd name="connsiteY111" fmla="*/ 161 h 1164395"/>
              <a:gd name="connsiteX0" fmla="*/ 156139 w 825271"/>
              <a:gd name="connsiteY0" fmla="*/ 161 h 1164395"/>
              <a:gd name="connsiteX1" fmla="*/ 148996 w 825271"/>
              <a:gd name="connsiteY1" fmla="*/ 12067 h 1164395"/>
              <a:gd name="connsiteX2" fmla="*/ 144233 w 825271"/>
              <a:gd name="connsiteY2" fmla="*/ 19211 h 1164395"/>
              <a:gd name="connsiteX3" fmla="*/ 153758 w 825271"/>
              <a:gd name="connsiteY3" fmla="*/ 112080 h 1164395"/>
              <a:gd name="connsiteX4" fmla="*/ 134708 w 825271"/>
              <a:gd name="connsiteY4" fmla="*/ 159705 h 1164395"/>
              <a:gd name="connsiteX5" fmla="*/ 113277 w 825271"/>
              <a:gd name="connsiteY5" fmla="*/ 207330 h 1164395"/>
              <a:gd name="connsiteX6" fmla="*/ 63270 w 825271"/>
              <a:gd name="connsiteY6" fmla="*/ 254955 h 1164395"/>
              <a:gd name="connsiteX7" fmla="*/ 32314 w 825271"/>
              <a:gd name="connsiteY7" fmla="*/ 335917 h 1164395"/>
              <a:gd name="connsiteX8" fmla="*/ 27552 w 825271"/>
              <a:gd name="connsiteY8" fmla="*/ 378780 h 1164395"/>
              <a:gd name="connsiteX9" fmla="*/ 6121 w 825271"/>
              <a:gd name="connsiteY9" fmla="*/ 445455 h 1164395"/>
              <a:gd name="connsiteX10" fmla="*/ 1358 w 825271"/>
              <a:gd name="connsiteY10" fmla="*/ 514511 h 1164395"/>
              <a:gd name="connsiteX11" fmla="*/ 3739 w 825271"/>
              <a:gd name="connsiteY11" fmla="*/ 554992 h 1164395"/>
              <a:gd name="connsiteX12" fmla="*/ 51365 w 825271"/>
              <a:gd name="connsiteY12" fmla="*/ 595474 h 1164395"/>
              <a:gd name="connsiteX13" fmla="*/ 56127 w 825271"/>
              <a:gd name="connsiteY13" fmla="*/ 657386 h 1164395"/>
              <a:gd name="connsiteX14" fmla="*/ 70414 w 825271"/>
              <a:gd name="connsiteY14" fmla="*/ 685961 h 1164395"/>
              <a:gd name="connsiteX15" fmla="*/ 151377 w 825271"/>
              <a:gd name="connsiteY15" fmla="*/ 724061 h 1164395"/>
              <a:gd name="connsiteX16" fmla="*/ 191858 w 825271"/>
              <a:gd name="connsiteY16" fmla="*/ 764542 h 1164395"/>
              <a:gd name="connsiteX17" fmla="*/ 215671 w 825271"/>
              <a:gd name="connsiteY17" fmla="*/ 828836 h 1164395"/>
              <a:gd name="connsiteX18" fmla="*/ 253771 w 825271"/>
              <a:gd name="connsiteY18" fmla="*/ 893131 h 1164395"/>
              <a:gd name="connsiteX19" fmla="*/ 277583 w 825271"/>
              <a:gd name="connsiteY19" fmla="*/ 952661 h 1164395"/>
              <a:gd name="connsiteX20" fmla="*/ 313302 w 825271"/>
              <a:gd name="connsiteY20" fmla="*/ 985999 h 1164395"/>
              <a:gd name="connsiteX21" fmla="*/ 294253 w 825271"/>
              <a:gd name="connsiteY21" fmla="*/ 1021717 h 1164395"/>
              <a:gd name="connsiteX22" fmla="*/ 341877 w 825271"/>
              <a:gd name="connsiteY22" fmla="*/ 1036005 h 1164395"/>
              <a:gd name="connsiteX23" fmla="*/ 363308 w 825271"/>
              <a:gd name="connsiteY23" fmla="*/ 1019336 h 1164395"/>
              <a:gd name="connsiteX24" fmla="*/ 379977 w 825271"/>
              <a:gd name="connsiteY24" fmla="*/ 1028861 h 1164395"/>
              <a:gd name="connsiteX25" fmla="*/ 379977 w 825271"/>
              <a:gd name="connsiteY25" fmla="*/ 1059817 h 1164395"/>
              <a:gd name="connsiteX26" fmla="*/ 356164 w 825271"/>
              <a:gd name="connsiteY26" fmla="*/ 1076486 h 1164395"/>
              <a:gd name="connsiteX27" fmla="*/ 337114 w 825271"/>
              <a:gd name="connsiteY27" fmla="*/ 1095536 h 1164395"/>
              <a:gd name="connsiteX28" fmla="*/ 341877 w 825271"/>
              <a:gd name="connsiteY28" fmla="*/ 1116967 h 1164395"/>
              <a:gd name="connsiteX29" fmla="*/ 399028 w 825271"/>
              <a:gd name="connsiteY29" fmla="*/ 1162212 h 1164395"/>
              <a:gd name="connsiteX30" fmla="*/ 434746 w 825271"/>
              <a:gd name="connsiteY30" fmla="*/ 1152686 h 1164395"/>
              <a:gd name="connsiteX31" fmla="*/ 472846 w 825271"/>
              <a:gd name="connsiteY31" fmla="*/ 1136017 h 1164395"/>
              <a:gd name="connsiteX32" fmla="*/ 508565 w 825271"/>
              <a:gd name="connsiteY32" fmla="*/ 1116967 h 1164395"/>
              <a:gd name="connsiteX33" fmla="*/ 591908 w 825271"/>
              <a:gd name="connsiteY33" fmla="*/ 1119349 h 1164395"/>
              <a:gd name="connsiteX34" fmla="*/ 634770 w 825271"/>
              <a:gd name="connsiteY34" fmla="*/ 1100299 h 1164395"/>
              <a:gd name="connsiteX35" fmla="*/ 608577 w 825271"/>
              <a:gd name="connsiteY35" fmla="*/ 1078867 h 1164395"/>
              <a:gd name="connsiteX36" fmla="*/ 599052 w 825271"/>
              <a:gd name="connsiteY36" fmla="*/ 1026480 h 1164395"/>
              <a:gd name="connsiteX37" fmla="*/ 618102 w 825271"/>
              <a:gd name="connsiteY37" fmla="*/ 988380 h 1164395"/>
              <a:gd name="connsiteX38" fmla="*/ 608577 w 825271"/>
              <a:gd name="connsiteY38" fmla="*/ 933611 h 1164395"/>
              <a:gd name="connsiteX39" fmla="*/ 613338 w 825271"/>
              <a:gd name="connsiteY39" fmla="*/ 847885 h 1164395"/>
              <a:gd name="connsiteX40" fmla="*/ 653821 w 825271"/>
              <a:gd name="connsiteY40" fmla="*/ 821693 h 1164395"/>
              <a:gd name="connsiteX41" fmla="*/ 680015 w 825271"/>
              <a:gd name="connsiteY41" fmla="*/ 809786 h 1164395"/>
              <a:gd name="connsiteX42" fmla="*/ 687159 w 825271"/>
              <a:gd name="connsiteY42" fmla="*/ 757401 h 1164395"/>
              <a:gd name="connsiteX43" fmla="*/ 689539 w 825271"/>
              <a:gd name="connsiteY43" fmla="*/ 716917 h 1164395"/>
              <a:gd name="connsiteX44" fmla="*/ 665727 w 825271"/>
              <a:gd name="connsiteY44" fmla="*/ 695486 h 1164395"/>
              <a:gd name="connsiteX45" fmla="*/ 706208 w 825271"/>
              <a:gd name="connsiteY45" fmla="*/ 685961 h 1164395"/>
              <a:gd name="connsiteX46" fmla="*/ 763358 w 825271"/>
              <a:gd name="connsiteY46" fmla="*/ 640717 h 1164395"/>
              <a:gd name="connsiteX47" fmla="*/ 808602 w 825271"/>
              <a:gd name="connsiteY47" fmla="*/ 626430 h 1164395"/>
              <a:gd name="connsiteX48" fmla="*/ 825271 w 825271"/>
              <a:gd name="connsiteY48" fmla="*/ 602617 h 1164395"/>
              <a:gd name="connsiteX49" fmla="*/ 820508 w 825271"/>
              <a:gd name="connsiteY49" fmla="*/ 593092 h 1164395"/>
              <a:gd name="connsiteX50" fmla="*/ 799077 w 825271"/>
              <a:gd name="connsiteY50" fmla="*/ 588330 h 1164395"/>
              <a:gd name="connsiteX51" fmla="*/ 796696 w 825271"/>
              <a:gd name="connsiteY51" fmla="*/ 581186 h 1164395"/>
              <a:gd name="connsiteX52" fmla="*/ 791933 w 825271"/>
              <a:gd name="connsiteY52" fmla="*/ 574042 h 1164395"/>
              <a:gd name="connsiteX53" fmla="*/ 789552 w 825271"/>
              <a:gd name="connsiteY53" fmla="*/ 562136 h 1164395"/>
              <a:gd name="connsiteX54" fmla="*/ 787171 w 825271"/>
              <a:gd name="connsiteY54" fmla="*/ 554992 h 1164395"/>
              <a:gd name="connsiteX55" fmla="*/ 794314 w 825271"/>
              <a:gd name="connsiteY55" fmla="*/ 547849 h 1164395"/>
              <a:gd name="connsiteX56" fmla="*/ 780027 w 825271"/>
              <a:gd name="connsiteY56" fmla="*/ 538324 h 1164395"/>
              <a:gd name="connsiteX57" fmla="*/ 770502 w 825271"/>
              <a:gd name="connsiteY57" fmla="*/ 524036 h 1164395"/>
              <a:gd name="connsiteX58" fmla="*/ 765739 w 825271"/>
              <a:gd name="connsiteY58" fmla="*/ 504986 h 1164395"/>
              <a:gd name="connsiteX59" fmla="*/ 763358 w 825271"/>
              <a:gd name="connsiteY59" fmla="*/ 495461 h 1164395"/>
              <a:gd name="connsiteX60" fmla="*/ 758596 w 825271"/>
              <a:gd name="connsiteY60" fmla="*/ 481174 h 1164395"/>
              <a:gd name="connsiteX61" fmla="*/ 732402 w 825271"/>
              <a:gd name="connsiteY61" fmla="*/ 469267 h 1164395"/>
              <a:gd name="connsiteX62" fmla="*/ 718114 w 825271"/>
              <a:gd name="connsiteY62" fmla="*/ 464505 h 1164395"/>
              <a:gd name="connsiteX63" fmla="*/ 710971 w 825271"/>
              <a:gd name="connsiteY63" fmla="*/ 459742 h 1164395"/>
              <a:gd name="connsiteX64" fmla="*/ 684777 w 825271"/>
              <a:gd name="connsiteY64" fmla="*/ 450217 h 1164395"/>
              <a:gd name="connsiteX65" fmla="*/ 670489 w 825271"/>
              <a:gd name="connsiteY65" fmla="*/ 435930 h 1164395"/>
              <a:gd name="connsiteX66" fmla="*/ 663346 w 825271"/>
              <a:gd name="connsiteY66" fmla="*/ 428786 h 1164395"/>
              <a:gd name="connsiteX67" fmla="*/ 658583 w 825271"/>
              <a:gd name="connsiteY67" fmla="*/ 407355 h 1164395"/>
              <a:gd name="connsiteX68" fmla="*/ 656202 w 825271"/>
              <a:gd name="connsiteY68" fmla="*/ 397830 h 1164395"/>
              <a:gd name="connsiteX69" fmla="*/ 651439 w 825271"/>
              <a:gd name="connsiteY69" fmla="*/ 362111 h 1164395"/>
              <a:gd name="connsiteX70" fmla="*/ 637152 w 825271"/>
              <a:gd name="connsiteY70" fmla="*/ 333536 h 1164395"/>
              <a:gd name="connsiteX71" fmla="*/ 632389 w 825271"/>
              <a:gd name="connsiteY71" fmla="*/ 324011 h 1164395"/>
              <a:gd name="connsiteX72" fmla="*/ 627627 w 825271"/>
              <a:gd name="connsiteY72" fmla="*/ 312105 h 1164395"/>
              <a:gd name="connsiteX73" fmla="*/ 618102 w 825271"/>
              <a:gd name="connsiteY73" fmla="*/ 300199 h 1164395"/>
              <a:gd name="connsiteX74" fmla="*/ 615721 w 825271"/>
              <a:gd name="connsiteY74" fmla="*/ 293055 h 1164395"/>
              <a:gd name="connsiteX75" fmla="*/ 603814 w 825271"/>
              <a:gd name="connsiteY75" fmla="*/ 276386 h 1164395"/>
              <a:gd name="connsiteX76" fmla="*/ 589527 w 825271"/>
              <a:gd name="connsiteY76" fmla="*/ 254955 h 1164395"/>
              <a:gd name="connsiteX77" fmla="*/ 565714 w 825271"/>
              <a:gd name="connsiteY77" fmla="*/ 243049 h 1164395"/>
              <a:gd name="connsiteX78" fmla="*/ 546664 w 825271"/>
              <a:gd name="connsiteY78" fmla="*/ 233524 h 1164395"/>
              <a:gd name="connsiteX79" fmla="*/ 532377 w 825271"/>
              <a:gd name="connsiteY79" fmla="*/ 216855 h 1164395"/>
              <a:gd name="connsiteX80" fmla="*/ 522852 w 825271"/>
              <a:gd name="connsiteY80" fmla="*/ 195424 h 1164395"/>
              <a:gd name="connsiteX81" fmla="*/ 520471 w 825271"/>
              <a:gd name="connsiteY81" fmla="*/ 185899 h 1164395"/>
              <a:gd name="connsiteX82" fmla="*/ 513327 w 825271"/>
              <a:gd name="connsiteY82" fmla="*/ 173992 h 1164395"/>
              <a:gd name="connsiteX83" fmla="*/ 508564 w 825271"/>
              <a:gd name="connsiteY83" fmla="*/ 164467 h 1164395"/>
              <a:gd name="connsiteX84" fmla="*/ 506183 w 825271"/>
              <a:gd name="connsiteY84" fmla="*/ 157324 h 1164395"/>
              <a:gd name="connsiteX85" fmla="*/ 496658 w 825271"/>
              <a:gd name="connsiteY85" fmla="*/ 150180 h 1164395"/>
              <a:gd name="connsiteX86" fmla="*/ 475227 w 825271"/>
              <a:gd name="connsiteY86" fmla="*/ 138274 h 1164395"/>
              <a:gd name="connsiteX87" fmla="*/ 468083 w 825271"/>
              <a:gd name="connsiteY87" fmla="*/ 135892 h 1164395"/>
              <a:gd name="connsiteX88" fmla="*/ 451414 w 825271"/>
              <a:gd name="connsiteY88" fmla="*/ 133511 h 1164395"/>
              <a:gd name="connsiteX89" fmla="*/ 444271 w 825271"/>
              <a:gd name="connsiteY89" fmla="*/ 131130 h 1164395"/>
              <a:gd name="connsiteX90" fmla="*/ 437127 w 825271"/>
              <a:gd name="connsiteY90" fmla="*/ 123986 h 1164395"/>
              <a:gd name="connsiteX91" fmla="*/ 429983 w 825271"/>
              <a:gd name="connsiteY91" fmla="*/ 119224 h 1164395"/>
              <a:gd name="connsiteX92" fmla="*/ 427602 w 825271"/>
              <a:gd name="connsiteY92" fmla="*/ 112080 h 1164395"/>
              <a:gd name="connsiteX93" fmla="*/ 408552 w 825271"/>
              <a:gd name="connsiteY93" fmla="*/ 88267 h 1164395"/>
              <a:gd name="connsiteX94" fmla="*/ 403789 w 825271"/>
              <a:gd name="connsiteY94" fmla="*/ 81124 h 1164395"/>
              <a:gd name="connsiteX95" fmla="*/ 394264 w 825271"/>
              <a:gd name="connsiteY95" fmla="*/ 71599 h 1164395"/>
              <a:gd name="connsiteX96" fmla="*/ 389502 w 825271"/>
              <a:gd name="connsiteY96" fmla="*/ 64455 h 1164395"/>
              <a:gd name="connsiteX97" fmla="*/ 375214 w 825271"/>
              <a:gd name="connsiteY97" fmla="*/ 62074 h 1164395"/>
              <a:gd name="connsiteX98" fmla="*/ 349021 w 825271"/>
              <a:gd name="connsiteY98" fmla="*/ 57311 h 1164395"/>
              <a:gd name="connsiteX99" fmla="*/ 284727 w 825271"/>
              <a:gd name="connsiteY99" fmla="*/ 52549 h 1164395"/>
              <a:gd name="connsiteX100" fmla="*/ 282346 w 825271"/>
              <a:gd name="connsiteY100" fmla="*/ 43024 h 1164395"/>
              <a:gd name="connsiteX101" fmla="*/ 279964 w 825271"/>
              <a:gd name="connsiteY101" fmla="*/ 14449 h 1164395"/>
              <a:gd name="connsiteX102" fmla="*/ 272821 w 825271"/>
              <a:gd name="connsiteY102" fmla="*/ 12067 h 1164395"/>
              <a:gd name="connsiteX103" fmla="*/ 246627 w 825271"/>
              <a:gd name="connsiteY103" fmla="*/ 16830 h 1164395"/>
              <a:gd name="connsiteX104" fmla="*/ 234721 w 825271"/>
              <a:gd name="connsiteY104" fmla="*/ 23974 h 1164395"/>
              <a:gd name="connsiteX105" fmla="*/ 196621 w 825271"/>
              <a:gd name="connsiteY105" fmla="*/ 19211 h 1164395"/>
              <a:gd name="connsiteX106" fmla="*/ 189477 w 825271"/>
              <a:gd name="connsiteY106" fmla="*/ 14449 h 1164395"/>
              <a:gd name="connsiteX107" fmla="*/ 177571 w 825271"/>
              <a:gd name="connsiteY107" fmla="*/ 12067 h 1164395"/>
              <a:gd name="connsiteX108" fmla="*/ 170427 w 825271"/>
              <a:gd name="connsiteY108" fmla="*/ 9686 h 1164395"/>
              <a:gd name="connsiteX109" fmla="*/ 153758 w 825271"/>
              <a:gd name="connsiteY109" fmla="*/ 4924 h 1164395"/>
              <a:gd name="connsiteX110" fmla="*/ 156139 w 825271"/>
              <a:gd name="connsiteY110" fmla="*/ 161 h 1164395"/>
              <a:gd name="connsiteX0" fmla="*/ 156139 w 825271"/>
              <a:gd name="connsiteY0" fmla="*/ 161 h 1164395"/>
              <a:gd name="connsiteX1" fmla="*/ 148996 w 825271"/>
              <a:gd name="connsiteY1" fmla="*/ 12067 h 1164395"/>
              <a:gd name="connsiteX2" fmla="*/ 144233 w 825271"/>
              <a:gd name="connsiteY2" fmla="*/ 19211 h 1164395"/>
              <a:gd name="connsiteX3" fmla="*/ 153758 w 825271"/>
              <a:gd name="connsiteY3" fmla="*/ 112080 h 1164395"/>
              <a:gd name="connsiteX4" fmla="*/ 134708 w 825271"/>
              <a:gd name="connsiteY4" fmla="*/ 159705 h 1164395"/>
              <a:gd name="connsiteX5" fmla="*/ 113277 w 825271"/>
              <a:gd name="connsiteY5" fmla="*/ 207330 h 1164395"/>
              <a:gd name="connsiteX6" fmla="*/ 63270 w 825271"/>
              <a:gd name="connsiteY6" fmla="*/ 254955 h 1164395"/>
              <a:gd name="connsiteX7" fmla="*/ 32314 w 825271"/>
              <a:gd name="connsiteY7" fmla="*/ 335917 h 1164395"/>
              <a:gd name="connsiteX8" fmla="*/ 27552 w 825271"/>
              <a:gd name="connsiteY8" fmla="*/ 378780 h 1164395"/>
              <a:gd name="connsiteX9" fmla="*/ 6121 w 825271"/>
              <a:gd name="connsiteY9" fmla="*/ 445455 h 1164395"/>
              <a:gd name="connsiteX10" fmla="*/ 1358 w 825271"/>
              <a:gd name="connsiteY10" fmla="*/ 514511 h 1164395"/>
              <a:gd name="connsiteX11" fmla="*/ 3739 w 825271"/>
              <a:gd name="connsiteY11" fmla="*/ 554992 h 1164395"/>
              <a:gd name="connsiteX12" fmla="*/ 51365 w 825271"/>
              <a:gd name="connsiteY12" fmla="*/ 595474 h 1164395"/>
              <a:gd name="connsiteX13" fmla="*/ 56127 w 825271"/>
              <a:gd name="connsiteY13" fmla="*/ 657386 h 1164395"/>
              <a:gd name="connsiteX14" fmla="*/ 70414 w 825271"/>
              <a:gd name="connsiteY14" fmla="*/ 685961 h 1164395"/>
              <a:gd name="connsiteX15" fmla="*/ 151377 w 825271"/>
              <a:gd name="connsiteY15" fmla="*/ 724061 h 1164395"/>
              <a:gd name="connsiteX16" fmla="*/ 191858 w 825271"/>
              <a:gd name="connsiteY16" fmla="*/ 764542 h 1164395"/>
              <a:gd name="connsiteX17" fmla="*/ 215671 w 825271"/>
              <a:gd name="connsiteY17" fmla="*/ 828836 h 1164395"/>
              <a:gd name="connsiteX18" fmla="*/ 253771 w 825271"/>
              <a:gd name="connsiteY18" fmla="*/ 893131 h 1164395"/>
              <a:gd name="connsiteX19" fmla="*/ 277583 w 825271"/>
              <a:gd name="connsiteY19" fmla="*/ 952661 h 1164395"/>
              <a:gd name="connsiteX20" fmla="*/ 313302 w 825271"/>
              <a:gd name="connsiteY20" fmla="*/ 985999 h 1164395"/>
              <a:gd name="connsiteX21" fmla="*/ 294253 w 825271"/>
              <a:gd name="connsiteY21" fmla="*/ 1021717 h 1164395"/>
              <a:gd name="connsiteX22" fmla="*/ 341877 w 825271"/>
              <a:gd name="connsiteY22" fmla="*/ 1036005 h 1164395"/>
              <a:gd name="connsiteX23" fmla="*/ 363308 w 825271"/>
              <a:gd name="connsiteY23" fmla="*/ 1019336 h 1164395"/>
              <a:gd name="connsiteX24" fmla="*/ 379977 w 825271"/>
              <a:gd name="connsiteY24" fmla="*/ 1028861 h 1164395"/>
              <a:gd name="connsiteX25" fmla="*/ 379977 w 825271"/>
              <a:gd name="connsiteY25" fmla="*/ 1059817 h 1164395"/>
              <a:gd name="connsiteX26" fmla="*/ 356164 w 825271"/>
              <a:gd name="connsiteY26" fmla="*/ 1076486 h 1164395"/>
              <a:gd name="connsiteX27" fmla="*/ 337114 w 825271"/>
              <a:gd name="connsiteY27" fmla="*/ 1095536 h 1164395"/>
              <a:gd name="connsiteX28" fmla="*/ 341877 w 825271"/>
              <a:gd name="connsiteY28" fmla="*/ 1116967 h 1164395"/>
              <a:gd name="connsiteX29" fmla="*/ 399028 w 825271"/>
              <a:gd name="connsiteY29" fmla="*/ 1162212 h 1164395"/>
              <a:gd name="connsiteX30" fmla="*/ 434746 w 825271"/>
              <a:gd name="connsiteY30" fmla="*/ 1152686 h 1164395"/>
              <a:gd name="connsiteX31" fmla="*/ 472846 w 825271"/>
              <a:gd name="connsiteY31" fmla="*/ 1136017 h 1164395"/>
              <a:gd name="connsiteX32" fmla="*/ 508565 w 825271"/>
              <a:gd name="connsiteY32" fmla="*/ 1116967 h 1164395"/>
              <a:gd name="connsiteX33" fmla="*/ 591908 w 825271"/>
              <a:gd name="connsiteY33" fmla="*/ 1119349 h 1164395"/>
              <a:gd name="connsiteX34" fmla="*/ 634770 w 825271"/>
              <a:gd name="connsiteY34" fmla="*/ 1100299 h 1164395"/>
              <a:gd name="connsiteX35" fmla="*/ 608577 w 825271"/>
              <a:gd name="connsiteY35" fmla="*/ 1078867 h 1164395"/>
              <a:gd name="connsiteX36" fmla="*/ 599052 w 825271"/>
              <a:gd name="connsiteY36" fmla="*/ 1026480 h 1164395"/>
              <a:gd name="connsiteX37" fmla="*/ 618102 w 825271"/>
              <a:gd name="connsiteY37" fmla="*/ 988380 h 1164395"/>
              <a:gd name="connsiteX38" fmla="*/ 608577 w 825271"/>
              <a:gd name="connsiteY38" fmla="*/ 933611 h 1164395"/>
              <a:gd name="connsiteX39" fmla="*/ 613338 w 825271"/>
              <a:gd name="connsiteY39" fmla="*/ 847885 h 1164395"/>
              <a:gd name="connsiteX40" fmla="*/ 653821 w 825271"/>
              <a:gd name="connsiteY40" fmla="*/ 821693 h 1164395"/>
              <a:gd name="connsiteX41" fmla="*/ 680015 w 825271"/>
              <a:gd name="connsiteY41" fmla="*/ 809786 h 1164395"/>
              <a:gd name="connsiteX42" fmla="*/ 687159 w 825271"/>
              <a:gd name="connsiteY42" fmla="*/ 757401 h 1164395"/>
              <a:gd name="connsiteX43" fmla="*/ 689539 w 825271"/>
              <a:gd name="connsiteY43" fmla="*/ 716917 h 1164395"/>
              <a:gd name="connsiteX44" fmla="*/ 665727 w 825271"/>
              <a:gd name="connsiteY44" fmla="*/ 695486 h 1164395"/>
              <a:gd name="connsiteX45" fmla="*/ 706208 w 825271"/>
              <a:gd name="connsiteY45" fmla="*/ 685961 h 1164395"/>
              <a:gd name="connsiteX46" fmla="*/ 763358 w 825271"/>
              <a:gd name="connsiteY46" fmla="*/ 640717 h 1164395"/>
              <a:gd name="connsiteX47" fmla="*/ 808602 w 825271"/>
              <a:gd name="connsiteY47" fmla="*/ 631193 h 1164395"/>
              <a:gd name="connsiteX48" fmla="*/ 825271 w 825271"/>
              <a:gd name="connsiteY48" fmla="*/ 602617 h 1164395"/>
              <a:gd name="connsiteX49" fmla="*/ 820508 w 825271"/>
              <a:gd name="connsiteY49" fmla="*/ 593092 h 1164395"/>
              <a:gd name="connsiteX50" fmla="*/ 799077 w 825271"/>
              <a:gd name="connsiteY50" fmla="*/ 588330 h 1164395"/>
              <a:gd name="connsiteX51" fmla="*/ 796696 w 825271"/>
              <a:gd name="connsiteY51" fmla="*/ 581186 h 1164395"/>
              <a:gd name="connsiteX52" fmla="*/ 791933 w 825271"/>
              <a:gd name="connsiteY52" fmla="*/ 574042 h 1164395"/>
              <a:gd name="connsiteX53" fmla="*/ 789552 w 825271"/>
              <a:gd name="connsiteY53" fmla="*/ 562136 h 1164395"/>
              <a:gd name="connsiteX54" fmla="*/ 787171 w 825271"/>
              <a:gd name="connsiteY54" fmla="*/ 554992 h 1164395"/>
              <a:gd name="connsiteX55" fmla="*/ 794314 w 825271"/>
              <a:gd name="connsiteY55" fmla="*/ 547849 h 1164395"/>
              <a:gd name="connsiteX56" fmla="*/ 780027 w 825271"/>
              <a:gd name="connsiteY56" fmla="*/ 538324 h 1164395"/>
              <a:gd name="connsiteX57" fmla="*/ 770502 w 825271"/>
              <a:gd name="connsiteY57" fmla="*/ 524036 h 1164395"/>
              <a:gd name="connsiteX58" fmla="*/ 765739 w 825271"/>
              <a:gd name="connsiteY58" fmla="*/ 504986 h 1164395"/>
              <a:gd name="connsiteX59" fmla="*/ 763358 w 825271"/>
              <a:gd name="connsiteY59" fmla="*/ 495461 h 1164395"/>
              <a:gd name="connsiteX60" fmla="*/ 758596 w 825271"/>
              <a:gd name="connsiteY60" fmla="*/ 481174 h 1164395"/>
              <a:gd name="connsiteX61" fmla="*/ 732402 w 825271"/>
              <a:gd name="connsiteY61" fmla="*/ 469267 h 1164395"/>
              <a:gd name="connsiteX62" fmla="*/ 718114 w 825271"/>
              <a:gd name="connsiteY62" fmla="*/ 464505 h 1164395"/>
              <a:gd name="connsiteX63" fmla="*/ 710971 w 825271"/>
              <a:gd name="connsiteY63" fmla="*/ 459742 h 1164395"/>
              <a:gd name="connsiteX64" fmla="*/ 684777 w 825271"/>
              <a:gd name="connsiteY64" fmla="*/ 450217 h 1164395"/>
              <a:gd name="connsiteX65" fmla="*/ 670489 w 825271"/>
              <a:gd name="connsiteY65" fmla="*/ 435930 h 1164395"/>
              <a:gd name="connsiteX66" fmla="*/ 663346 w 825271"/>
              <a:gd name="connsiteY66" fmla="*/ 428786 h 1164395"/>
              <a:gd name="connsiteX67" fmla="*/ 658583 w 825271"/>
              <a:gd name="connsiteY67" fmla="*/ 407355 h 1164395"/>
              <a:gd name="connsiteX68" fmla="*/ 656202 w 825271"/>
              <a:gd name="connsiteY68" fmla="*/ 397830 h 1164395"/>
              <a:gd name="connsiteX69" fmla="*/ 651439 w 825271"/>
              <a:gd name="connsiteY69" fmla="*/ 362111 h 1164395"/>
              <a:gd name="connsiteX70" fmla="*/ 637152 w 825271"/>
              <a:gd name="connsiteY70" fmla="*/ 333536 h 1164395"/>
              <a:gd name="connsiteX71" fmla="*/ 632389 w 825271"/>
              <a:gd name="connsiteY71" fmla="*/ 324011 h 1164395"/>
              <a:gd name="connsiteX72" fmla="*/ 627627 w 825271"/>
              <a:gd name="connsiteY72" fmla="*/ 312105 h 1164395"/>
              <a:gd name="connsiteX73" fmla="*/ 618102 w 825271"/>
              <a:gd name="connsiteY73" fmla="*/ 300199 h 1164395"/>
              <a:gd name="connsiteX74" fmla="*/ 615721 w 825271"/>
              <a:gd name="connsiteY74" fmla="*/ 293055 h 1164395"/>
              <a:gd name="connsiteX75" fmla="*/ 603814 w 825271"/>
              <a:gd name="connsiteY75" fmla="*/ 276386 h 1164395"/>
              <a:gd name="connsiteX76" fmla="*/ 589527 w 825271"/>
              <a:gd name="connsiteY76" fmla="*/ 254955 h 1164395"/>
              <a:gd name="connsiteX77" fmla="*/ 565714 w 825271"/>
              <a:gd name="connsiteY77" fmla="*/ 243049 h 1164395"/>
              <a:gd name="connsiteX78" fmla="*/ 546664 w 825271"/>
              <a:gd name="connsiteY78" fmla="*/ 233524 h 1164395"/>
              <a:gd name="connsiteX79" fmla="*/ 532377 w 825271"/>
              <a:gd name="connsiteY79" fmla="*/ 216855 h 1164395"/>
              <a:gd name="connsiteX80" fmla="*/ 522852 w 825271"/>
              <a:gd name="connsiteY80" fmla="*/ 195424 h 1164395"/>
              <a:gd name="connsiteX81" fmla="*/ 520471 w 825271"/>
              <a:gd name="connsiteY81" fmla="*/ 185899 h 1164395"/>
              <a:gd name="connsiteX82" fmla="*/ 513327 w 825271"/>
              <a:gd name="connsiteY82" fmla="*/ 173992 h 1164395"/>
              <a:gd name="connsiteX83" fmla="*/ 508564 w 825271"/>
              <a:gd name="connsiteY83" fmla="*/ 164467 h 1164395"/>
              <a:gd name="connsiteX84" fmla="*/ 506183 w 825271"/>
              <a:gd name="connsiteY84" fmla="*/ 157324 h 1164395"/>
              <a:gd name="connsiteX85" fmla="*/ 496658 w 825271"/>
              <a:gd name="connsiteY85" fmla="*/ 150180 h 1164395"/>
              <a:gd name="connsiteX86" fmla="*/ 475227 w 825271"/>
              <a:gd name="connsiteY86" fmla="*/ 138274 h 1164395"/>
              <a:gd name="connsiteX87" fmla="*/ 468083 w 825271"/>
              <a:gd name="connsiteY87" fmla="*/ 135892 h 1164395"/>
              <a:gd name="connsiteX88" fmla="*/ 451414 w 825271"/>
              <a:gd name="connsiteY88" fmla="*/ 133511 h 1164395"/>
              <a:gd name="connsiteX89" fmla="*/ 444271 w 825271"/>
              <a:gd name="connsiteY89" fmla="*/ 131130 h 1164395"/>
              <a:gd name="connsiteX90" fmla="*/ 437127 w 825271"/>
              <a:gd name="connsiteY90" fmla="*/ 123986 h 1164395"/>
              <a:gd name="connsiteX91" fmla="*/ 429983 w 825271"/>
              <a:gd name="connsiteY91" fmla="*/ 119224 h 1164395"/>
              <a:gd name="connsiteX92" fmla="*/ 427602 w 825271"/>
              <a:gd name="connsiteY92" fmla="*/ 112080 h 1164395"/>
              <a:gd name="connsiteX93" fmla="*/ 408552 w 825271"/>
              <a:gd name="connsiteY93" fmla="*/ 88267 h 1164395"/>
              <a:gd name="connsiteX94" fmla="*/ 403789 w 825271"/>
              <a:gd name="connsiteY94" fmla="*/ 81124 h 1164395"/>
              <a:gd name="connsiteX95" fmla="*/ 394264 w 825271"/>
              <a:gd name="connsiteY95" fmla="*/ 71599 h 1164395"/>
              <a:gd name="connsiteX96" fmla="*/ 389502 w 825271"/>
              <a:gd name="connsiteY96" fmla="*/ 64455 h 1164395"/>
              <a:gd name="connsiteX97" fmla="*/ 375214 w 825271"/>
              <a:gd name="connsiteY97" fmla="*/ 62074 h 1164395"/>
              <a:gd name="connsiteX98" fmla="*/ 349021 w 825271"/>
              <a:gd name="connsiteY98" fmla="*/ 57311 h 1164395"/>
              <a:gd name="connsiteX99" fmla="*/ 284727 w 825271"/>
              <a:gd name="connsiteY99" fmla="*/ 52549 h 1164395"/>
              <a:gd name="connsiteX100" fmla="*/ 282346 w 825271"/>
              <a:gd name="connsiteY100" fmla="*/ 43024 h 1164395"/>
              <a:gd name="connsiteX101" fmla="*/ 279964 w 825271"/>
              <a:gd name="connsiteY101" fmla="*/ 14449 h 1164395"/>
              <a:gd name="connsiteX102" fmla="*/ 272821 w 825271"/>
              <a:gd name="connsiteY102" fmla="*/ 12067 h 1164395"/>
              <a:gd name="connsiteX103" fmla="*/ 246627 w 825271"/>
              <a:gd name="connsiteY103" fmla="*/ 16830 h 1164395"/>
              <a:gd name="connsiteX104" fmla="*/ 234721 w 825271"/>
              <a:gd name="connsiteY104" fmla="*/ 23974 h 1164395"/>
              <a:gd name="connsiteX105" fmla="*/ 196621 w 825271"/>
              <a:gd name="connsiteY105" fmla="*/ 19211 h 1164395"/>
              <a:gd name="connsiteX106" fmla="*/ 189477 w 825271"/>
              <a:gd name="connsiteY106" fmla="*/ 14449 h 1164395"/>
              <a:gd name="connsiteX107" fmla="*/ 177571 w 825271"/>
              <a:gd name="connsiteY107" fmla="*/ 12067 h 1164395"/>
              <a:gd name="connsiteX108" fmla="*/ 170427 w 825271"/>
              <a:gd name="connsiteY108" fmla="*/ 9686 h 1164395"/>
              <a:gd name="connsiteX109" fmla="*/ 153758 w 825271"/>
              <a:gd name="connsiteY109" fmla="*/ 4924 h 1164395"/>
              <a:gd name="connsiteX110" fmla="*/ 156139 w 825271"/>
              <a:gd name="connsiteY110" fmla="*/ 161 h 1164395"/>
              <a:gd name="connsiteX0" fmla="*/ 156139 w 825271"/>
              <a:gd name="connsiteY0" fmla="*/ 161 h 1164395"/>
              <a:gd name="connsiteX1" fmla="*/ 148996 w 825271"/>
              <a:gd name="connsiteY1" fmla="*/ 12067 h 1164395"/>
              <a:gd name="connsiteX2" fmla="*/ 144233 w 825271"/>
              <a:gd name="connsiteY2" fmla="*/ 19211 h 1164395"/>
              <a:gd name="connsiteX3" fmla="*/ 153758 w 825271"/>
              <a:gd name="connsiteY3" fmla="*/ 112080 h 1164395"/>
              <a:gd name="connsiteX4" fmla="*/ 134708 w 825271"/>
              <a:gd name="connsiteY4" fmla="*/ 159705 h 1164395"/>
              <a:gd name="connsiteX5" fmla="*/ 113277 w 825271"/>
              <a:gd name="connsiteY5" fmla="*/ 207330 h 1164395"/>
              <a:gd name="connsiteX6" fmla="*/ 63270 w 825271"/>
              <a:gd name="connsiteY6" fmla="*/ 254955 h 1164395"/>
              <a:gd name="connsiteX7" fmla="*/ 32314 w 825271"/>
              <a:gd name="connsiteY7" fmla="*/ 335917 h 1164395"/>
              <a:gd name="connsiteX8" fmla="*/ 27552 w 825271"/>
              <a:gd name="connsiteY8" fmla="*/ 378780 h 1164395"/>
              <a:gd name="connsiteX9" fmla="*/ 6121 w 825271"/>
              <a:gd name="connsiteY9" fmla="*/ 445455 h 1164395"/>
              <a:gd name="connsiteX10" fmla="*/ 1358 w 825271"/>
              <a:gd name="connsiteY10" fmla="*/ 514511 h 1164395"/>
              <a:gd name="connsiteX11" fmla="*/ 3739 w 825271"/>
              <a:gd name="connsiteY11" fmla="*/ 554992 h 1164395"/>
              <a:gd name="connsiteX12" fmla="*/ 51365 w 825271"/>
              <a:gd name="connsiteY12" fmla="*/ 595474 h 1164395"/>
              <a:gd name="connsiteX13" fmla="*/ 56127 w 825271"/>
              <a:gd name="connsiteY13" fmla="*/ 657386 h 1164395"/>
              <a:gd name="connsiteX14" fmla="*/ 70414 w 825271"/>
              <a:gd name="connsiteY14" fmla="*/ 685961 h 1164395"/>
              <a:gd name="connsiteX15" fmla="*/ 151377 w 825271"/>
              <a:gd name="connsiteY15" fmla="*/ 724061 h 1164395"/>
              <a:gd name="connsiteX16" fmla="*/ 191858 w 825271"/>
              <a:gd name="connsiteY16" fmla="*/ 764542 h 1164395"/>
              <a:gd name="connsiteX17" fmla="*/ 215671 w 825271"/>
              <a:gd name="connsiteY17" fmla="*/ 828836 h 1164395"/>
              <a:gd name="connsiteX18" fmla="*/ 253771 w 825271"/>
              <a:gd name="connsiteY18" fmla="*/ 893131 h 1164395"/>
              <a:gd name="connsiteX19" fmla="*/ 277583 w 825271"/>
              <a:gd name="connsiteY19" fmla="*/ 952661 h 1164395"/>
              <a:gd name="connsiteX20" fmla="*/ 313302 w 825271"/>
              <a:gd name="connsiteY20" fmla="*/ 985999 h 1164395"/>
              <a:gd name="connsiteX21" fmla="*/ 294253 w 825271"/>
              <a:gd name="connsiteY21" fmla="*/ 1021717 h 1164395"/>
              <a:gd name="connsiteX22" fmla="*/ 341877 w 825271"/>
              <a:gd name="connsiteY22" fmla="*/ 1036005 h 1164395"/>
              <a:gd name="connsiteX23" fmla="*/ 363308 w 825271"/>
              <a:gd name="connsiteY23" fmla="*/ 1019336 h 1164395"/>
              <a:gd name="connsiteX24" fmla="*/ 379977 w 825271"/>
              <a:gd name="connsiteY24" fmla="*/ 1028861 h 1164395"/>
              <a:gd name="connsiteX25" fmla="*/ 379977 w 825271"/>
              <a:gd name="connsiteY25" fmla="*/ 1059817 h 1164395"/>
              <a:gd name="connsiteX26" fmla="*/ 356164 w 825271"/>
              <a:gd name="connsiteY26" fmla="*/ 1076486 h 1164395"/>
              <a:gd name="connsiteX27" fmla="*/ 337114 w 825271"/>
              <a:gd name="connsiteY27" fmla="*/ 1095536 h 1164395"/>
              <a:gd name="connsiteX28" fmla="*/ 341877 w 825271"/>
              <a:gd name="connsiteY28" fmla="*/ 1116967 h 1164395"/>
              <a:gd name="connsiteX29" fmla="*/ 399028 w 825271"/>
              <a:gd name="connsiteY29" fmla="*/ 1162212 h 1164395"/>
              <a:gd name="connsiteX30" fmla="*/ 434746 w 825271"/>
              <a:gd name="connsiteY30" fmla="*/ 1152686 h 1164395"/>
              <a:gd name="connsiteX31" fmla="*/ 472846 w 825271"/>
              <a:gd name="connsiteY31" fmla="*/ 1136017 h 1164395"/>
              <a:gd name="connsiteX32" fmla="*/ 508565 w 825271"/>
              <a:gd name="connsiteY32" fmla="*/ 1116967 h 1164395"/>
              <a:gd name="connsiteX33" fmla="*/ 591908 w 825271"/>
              <a:gd name="connsiteY33" fmla="*/ 1119349 h 1164395"/>
              <a:gd name="connsiteX34" fmla="*/ 634770 w 825271"/>
              <a:gd name="connsiteY34" fmla="*/ 1100299 h 1164395"/>
              <a:gd name="connsiteX35" fmla="*/ 608577 w 825271"/>
              <a:gd name="connsiteY35" fmla="*/ 1078867 h 1164395"/>
              <a:gd name="connsiteX36" fmla="*/ 599052 w 825271"/>
              <a:gd name="connsiteY36" fmla="*/ 1026480 h 1164395"/>
              <a:gd name="connsiteX37" fmla="*/ 618102 w 825271"/>
              <a:gd name="connsiteY37" fmla="*/ 988380 h 1164395"/>
              <a:gd name="connsiteX38" fmla="*/ 608577 w 825271"/>
              <a:gd name="connsiteY38" fmla="*/ 933611 h 1164395"/>
              <a:gd name="connsiteX39" fmla="*/ 613338 w 825271"/>
              <a:gd name="connsiteY39" fmla="*/ 847885 h 1164395"/>
              <a:gd name="connsiteX40" fmla="*/ 653821 w 825271"/>
              <a:gd name="connsiteY40" fmla="*/ 821693 h 1164395"/>
              <a:gd name="connsiteX41" fmla="*/ 680015 w 825271"/>
              <a:gd name="connsiteY41" fmla="*/ 809786 h 1164395"/>
              <a:gd name="connsiteX42" fmla="*/ 687159 w 825271"/>
              <a:gd name="connsiteY42" fmla="*/ 757401 h 1164395"/>
              <a:gd name="connsiteX43" fmla="*/ 689539 w 825271"/>
              <a:gd name="connsiteY43" fmla="*/ 716917 h 1164395"/>
              <a:gd name="connsiteX44" fmla="*/ 665727 w 825271"/>
              <a:gd name="connsiteY44" fmla="*/ 695486 h 1164395"/>
              <a:gd name="connsiteX45" fmla="*/ 706208 w 825271"/>
              <a:gd name="connsiteY45" fmla="*/ 685961 h 1164395"/>
              <a:gd name="connsiteX46" fmla="*/ 763358 w 825271"/>
              <a:gd name="connsiteY46" fmla="*/ 640717 h 1164395"/>
              <a:gd name="connsiteX47" fmla="*/ 808602 w 825271"/>
              <a:gd name="connsiteY47" fmla="*/ 631193 h 1164395"/>
              <a:gd name="connsiteX48" fmla="*/ 825271 w 825271"/>
              <a:gd name="connsiteY48" fmla="*/ 602617 h 1164395"/>
              <a:gd name="connsiteX49" fmla="*/ 820508 w 825271"/>
              <a:gd name="connsiteY49" fmla="*/ 593092 h 1164395"/>
              <a:gd name="connsiteX50" fmla="*/ 799077 w 825271"/>
              <a:gd name="connsiteY50" fmla="*/ 588330 h 1164395"/>
              <a:gd name="connsiteX51" fmla="*/ 791933 w 825271"/>
              <a:gd name="connsiteY51" fmla="*/ 574042 h 1164395"/>
              <a:gd name="connsiteX52" fmla="*/ 789552 w 825271"/>
              <a:gd name="connsiteY52" fmla="*/ 562136 h 1164395"/>
              <a:gd name="connsiteX53" fmla="*/ 787171 w 825271"/>
              <a:gd name="connsiteY53" fmla="*/ 554992 h 1164395"/>
              <a:gd name="connsiteX54" fmla="*/ 794314 w 825271"/>
              <a:gd name="connsiteY54" fmla="*/ 547849 h 1164395"/>
              <a:gd name="connsiteX55" fmla="*/ 780027 w 825271"/>
              <a:gd name="connsiteY55" fmla="*/ 538324 h 1164395"/>
              <a:gd name="connsiteX56" fmla="*/ 770502 w 825271"/>
              <a:gd name="connsiteY56" fmla="*/ 524036 h 1164395"/>
              <a:gd name="connsiteX57" fmla="*/ 765739 w 825271"/>
              <a:gd name="connsiteY57" fmla="*/ 504986 h 1164395"/>
              <a:gd name="connsiteX58" fmla="*/ 763358 w 825271"/>
              <a:gd name="connsiteY58" fmla="*/ 495461 h 1164395"/>
              <a:gd name="connsiteX59" fmla="*/ 758596 w 825271"/>
              <a:gd name="connsiteY59" fmla="*/ 481174 h 1164395"/>
              <a:gd name="connsiteX60" fmla="*/ 732402 w 825271"/>
              <a:gd name="connsiteY60" fmla="*/ 469267 h 1164395"/>
              <a:gd name="connsiteX61" fmla="*/ 718114 w 825271"/>
              <a:gd name="connsiteY61" fmla="*/ 464505 h 1164395"/>
              <a:gd name="connsiteX62" fmla="*/ 710971 w 825271"/>
              <a:gd name="connsiteY62" fmla="*/ 459742 h 1164395"/>
              <a:gd name="connsiteX63" fmla="*/ 684777 w 825271"/>
              <a:gd name="connsiteY63" fmla="*/ 450217 h 1164395"/>
              <a:gd name="connsiteX64" fmla="*/ 670489 w 825271"/>
              <a:gd name="connsiteY64" fmla="*/ 435930 h 1164395"/>
              <a:gd name="connsiteX65" fmla="*/ 663346 w 825271"/>
              <a:gd name="connsiteY65" fmla="*/ 428786 h 1164395"/>
              <a:gd name="connsiteX66" fmla="*/ 658583 w 825271"/>
              <a:gd name="connsiteY66" fmla="*/ 407355 h 1164395"/>
              <a:gd name="connsiteX67" fmla="*/ 656202 w 825271"/>
              <a:gd name="connsiteY67" fmla="*/ 397830 h 1164395"/>
              <a:gd name="connsiteX68" fmla="*/ 651439 w 825271"/>
              <a:gd name="connsiteY68" fmla="*/ 362111 h 1164395"/>
              <a:gd name="connsiteX69" fmla="*/ 637152 w 825271"/>
              <a:gd name="connsiteY69" fmla="*/ 333536 h 1164395"/>
              <a:gd name="connsiteX70" fmla="*/ 632389 w 825271"/>
              <a:gd name="connsiteY70" fmla="*/ 324011 h 1164395"/>
              <a:gd name="connsiteX71" fmla="*/ 627627 w 825271"/>
              <a:gd name="connsiteY71" fmla="*/ 312105 h 1164395"/>
              <a:gd name="connsiteX72" fmla="*/ 618102 w 825271"/>
              <a:gd name="connsiteY72" fmla="*/ 300199 h 1164395"/>
              <a:gd name="connsiteX73" fmla="*/ 615721 w 825271"/>
              <a:gd name="connsiteY73" fmla="*/ 293055 h 1164395"/>
              <a:gd name="connsiteX74" fmla="*/ 603814 w 825271"/>
              <a:gd name="connsiteY74" fmla="*/ 276386 h 1164395"/>
              <a:gd name="connsiteX75" fmla="*/ 589527 w 825271"/>
              <a:gd name="connsiteY75" fmla="*/ 254955 h 1164395"/>
              <a:gd name="connsiteX76" fmla="*/ 565714 w 825271"/>
              <a:gd name="connsiteY76" fmla="*/ 243049 h 1164395"/>
              <a:gd name="connsiteX77" fmla="*/ 546664 w 825271"/>
              <a:gd name="connsiteY77" fmla="*/ 233524 h 1164395"/>
              <a:gd name="connsiteX78" fmla="*/ 532377 w 825271"/>
              <a:gd name="connsiteY78" fmla="*/ 216855 h 1164395"/>
              <a:gd name="connsiteX79" fmla="*/ 522852 w 825271"/>
              <a:gd name="connsiteY79" fmla="*/ 195424 h 1164395"/>
              <a:gd name="connsiteX80" fmla="*/ 520471 w 825271"/>
              <a:gd name="connsiteY80" fmla="*/ 185899 h 1164395"/>
              <a:gd name="connsiteX81" fmla="*/ 513327 w 825271"/>
              <a:gd name="connsiteY81" fmla="*/ 173992 h 1164395"/>
              <a:gd name="connsiteX82" fmla="*/ 508564 w 825271"/>
              <a:gd name="connsiteY82" fmla="*/ 164467 h 1164395"/>
              <a:gd name="connsiteX83" fmla="*/ 506183 w 825271"/>
              <a:gd name="connsiteY83" fmla="*/ 157324 h 1164395"/>
              <a:gd name="connsiteX84" fmla="*/ 496658 w 825271"/>
              <a:gd name="connsiteY84" fmla="*/ 150180 h 1164395"/>
              <a:gd name="connsiteX85" fmla="*/ 475227 w 825271"/>
              <a:gd name="connsiteY85" fmla="*/ 138274 h 1164395"/>
              <a:gd name="connsiteX86" fmla="*/ 468083 w 825271"/>
              <a:gd name="connsiteY86" fmla="*/ 135892 h 1164395"/>
              <a:gd name="connsiteX87" fmla="*/ 451414 w 825271"/>
              <a:gd name="connsiteY87" fmla="*/ 133511 h 1164395"/>
              <a:gd name="connsiteX88" fmla="*/ 444271 w 825271"/>
              <a:gd name="connsiteY88" fmla="*/ 131130 h 1164395"/>
              <a:gd name="connsiteX89" fmla="*/ 437127 w 825271"/>
              <a:gd name="connsiteY89" fmla="*/ 123986 h 1164395"/>
              <a:gd name="connsiteX90" fmla="*/ 429983 w 825271"/>
              <a:gd name="connsiteY90" fmla="*/ 119224 h 1164395"/>
              <a:gd name="connsiteX91" fmla="*/ 427602 w 825271"/>
              <a:gd name="connsiteY91" fmla="*/ 112080 h 1164395"/>
              <a:gd name="connsiteX92" fmla="*/ 408552 w 825271"/>
              <a:gd name="connsiteY92" fmla="*/ 88267 h 1164395"/>
              <a:gd name="connsiteX93" fmla="*/ 403789 w 825271"/>
              <a:gd name="connsiteY93" fmla="*/ 81124 h 1164395"/>
              <a:gd name="connsiteX94" fmla="*/ 394264 w 825271"/>
              <a:gd name="connsiteY94" fmla="*/ 71599 h 1164395"/>
              <a:gd name="connsiteX95" fmla="*/ 389502 w 825271"/>
              <a:gd name="connsiteY95" fmla="*/ 64455 h 1164395"/>
              <a:gd name="connsiteX96" fmla="*/ 375214 w 825271"/>
              <a:gd name="connsiteY96" fmla="*/ 62074 h 1164395"/>
              <a:gd name="connsiteX97" fmla="*/ 349021 w 825271"/>
              <a:gd name="connsiteY97" fmla="*/ 57311 h 1164395"/>
              <a:gd name="connsiteX98" fmla="*/ 284727 w 825271"/>
              <a:gd name="connsiteY98" fmla="*/ 52549 h 1164395"/>
              <a:gd name="connsiteX99" fmla="*/ 282346 w 825271"/>
              <a:gd name="connsiteY99" fmla="*/ 43024 h 1164395"/>
              <a:gd name="connsiteX100" fmla="*/ 279964 w 825271"/>
              <a:gd name="connsiteY100" fmla="*/ 14449 h 1164395"/>
              <a:gd name="connsiteX101" fmla="*/ 272821 w 825271"/>
              <a:gd name="connsiteY101" fmla="*/ 12067 h 1164395"/>
              <a:gd name="connsiteX102" fmla="*/ 246627 w 825271"/>
              <a:gd name="connsiteY102" fmla="*/ 16830 h 1164395"/>
              <a:gd name="connsiteX103" fmla="*/ 234721 w 825271"/>
              <a:gd name="connsiteY103" fmla="*/ 23974 h 1164395"/>
              <a:gd name="connsiteX104" fmla="*/ 196621 w 825271"/>
              <a:gd name="connsiteY104" fmla="*/ 19211 h 1164395"/>
              <a:gd name="connsiteX105" fmla="*/ 189477 w 825271"/>
              <a:gd name="connsiteY105" fmla="*/ 14449 h 1164395"/>
              <a:gd name="connsiteX106" fmla="*/ 177571 w 825271"/>
              <a:gd name="connsiteY106" fmla="*/ 12067 h 1164395"/>
              <a:gd name="connsiteX107" fmla="*/ 170427 w 825271"/>
              <a:gd name="connsiteY107" fmla="*/ 9686 h 1164395"/>
              <a:gd name="connsiteX108" fmla="*/ 153758 w 825271"/>
              <a:gd name="connsiteY108" fmla="*/ 4924 h 1164395"/>
              <a:gd name="connsiteX109" fmla="*/ 156139 w 825271"/>
              <a:gd name="connsiteY109" fmla="*/ 161 h 1164395"/>
              <a:gd name="connsiteX0" fmla="*/ 156139 w 825271"/>
              <a:gd name="connsiteY0" fmla="*/ 161 h 1164395"/>
              <a:gd name="connsiteX1" fmla="*/ 148996 w 825271"/>
              <a:gd name="connsiteY1" fmla="*/ 12067 h 1164395"/>
              <a:gd name="connsiteX2" fmla="*/ 144233 w 825271"/>
              <a:gd name="connsiteY2" fmla="*/ 19211 h 1164395"/>
              <a:gd name="connsiteX3" fmla="*/ 153758 w 825271"/>
              <a:gd name="connsiteY3" fmla="*/ 112080 h 1164395"/>
              <a:gd name="connsiteX4" fmla="*/ 134708 w 825271"/>
              <a:gd name="connsiteY4" fmla="*/ 159705 h 1164395"/>
              <a:gd name="connsiteX5" fmla="*/ 113277 w 825271"/>
              <a:gd name="connsiteY5" fmla="*/ 207330 h 1164395"/>
              <a:gd name="connsiteX6" fmla="*/ 63270 w 825271"/>
              <a:gd name="connsiteY6" fmla="*/ 254955 h 1164395"/>
              <a:gd name="connsiteX7" fmla="*/ 32314 w 825271"/>
              <a:gd name="connsiteY7" fmla="*/ 335917 h 1164395"/>
              <a:gd name="connsiteX8" fmla="*/ 27552 w 825271"/>
              <a:gd name="connsiteY8" fmla="*/ 378780 h 1164395"/>
              <a:gd name="connsiteX9" fmla="*/ 6121 w 825271"/>
              <a:gd name="connsiteY9" fmla="*/ 445455 h 1164395"/>
              <a:gd name="connsiteX10" fmla="*/ 1358 w 825271"/>
              <a:gd name="connsiteY10" fmla="*/ 514511 h 1164395"/>
              <a:gd name="connsiteX11" fmla="*/ 3739 w 825271"/>
              <a:gd name="connsiteY11" fmla="*/ 554992 h 1164395"/>
              <a:gd name="connsiteX12" fmla="*/ 51365 w 825271"/>
              <a:gd name="connsiteY12" fmla="*/ 595474 h 1164395"/>
              <a:gd name="connsiteX13" fmla="*/ 56127 w 825271"/>
              <a:gd name="connsiteY13" fmla="*/ 657386 h 1164395"/>
              <a:gd name="connsiteX14" fmla="*/ 70414 w 825271"/>
              <a:gd name="connsiteY14" fmla="*/ 685961 h 1164395"/>
              <a:gd name="connsiteX15" fmla="*/ 151377 w 825271"/>
              <a:gd name="connsiteY15" fmla="*/ 724061 h 1164395"/>
              <a:gd name="connsiteX16" fmla="*/ 191858 w 825271"/>
              <a:gd name="connsiteY16" fmla="*/ 764542 h 1164395"/>
              <a:gd name="connsiteX17" fmla="*/ 215671 w 825271"/>
              <a:gd name="connsiteY17" fmla="*/ 828836 h 1164395"/>
              <a:gd name="connsiteX18" fmla="*/ 253771 w 825271"/>
              <a:gd name="connsiteY18" fmla="*/ 893131 h 1164395"/>
              <a:gd name="connsiteX19" fmla="*/ 277583 w 825271"/>
              <a:gd name="connsiteY19" fmla="*/ 952661 h 1164395"/>
              <a:gd name="connsiteX20" fmla="*/ 313302 w 825271"/>
              <a:gd name="connsiteY20" fmla="*/ 985999 h 1164395"/>
              <a:gd name="connsiteX21" fmla="*/ 294253 w 825271"/>
              <a:gd name="connsiteY21" fmla="*/ 1021717 h 1164395"/>
              <a:gd name="connsiteX22" fmla="*/ 341877 w 825271"/>
              <a:gd name="connsiteY22" fmla="*/ 1036005 h 1164395"/>
              <a:gd name="connsiteX23" fmla="*/ 363308 w 825271"/>
              <a:gd name="connsiteY23" fmla="*/ 1019336 h 1164395"/>
              <a:gd name="connsiteX24" fmla="*/ 379977 w 825271"/>
              <a:gd name="connsiteY24" fmla="*/ 1028861 h 1164395"/>
              <a:gd name="connsiteX25" fmla="*/ 379977 w 825271"/>
              <a:gd name="connsiteY25" fmla="*/ 1059817 h 1164395"/>
              <a:gd name="connsiteX26" fmla="*/ 356164 w 825271"/>
              <a:gd name="connsiteY26" fmla="*/ 1076486 h 1164395"/>
              <a:gd name="connsiteX27" fmla="*/ 337114 w 825271"/>
              <a:gd name="connsiteY27" fmla="*/ 1095536 h 1164395"/>
              <a:gd name="connsiteX28" fmla="*/ 341877 w 825271"/>
              <a:gd name="connsiteY28" fmla="*/ 1116967 h 1164395"/>
              <a:gd name="connsiteX29" fmla="*/ 399028 w 825271"/>
              <a:gd name="connsiteY29" fmla="*/ 1162212 h 1164395"/>
              <a:gd name="connsiteX30" fmla="*/ 434746 w 825271"/>
              <a:gd name="connsiteY30" fmla="*/ 1152686 h 1164395"/>
              <a:gd name="connsiteX31" fmla="*/ 472846 w 825271"/>
              <a:gd name="connsiteY31" fmla="*/ 1136017 h 1164395"/>
              <a:gd name="connsiteX32" fmla="*/ 508565 w 825271"/>
              <a:gd name="connsiteY32" fmla="*/ 1116967 h 1164395"/>
              <a:gd name="connsiteX33" fmla="*/ 591908 w 825271"/>
              <a:gd name="connsiteY33" fmla="*/ 1119349 h 1164395"/>
              <a:gd name="connsiteX34" fmla="*/ 634770 w 825271"/>
              <a:gd name="connsiteY34" fmla="*/ 1100299 h 1164395"/>
              <a:gd name="connsiteX35" fmla="*/ 608577 w 825271"/>
              <a:gd name="connsiteY35" fmla="*/ 1078867 h 1164395"/>
              <a:gd name="connsiteX36" fmla="*/ 599052 w 825271"/>
              <a:gd name="connsiteY36" fmla="*/ 1026480 h 1164395"/>
              <a:gd name="connsiteX37" fmla="*/ 618102 w 825271"/>
              <a:gd name="connsiteY37" fmla="*/ 988380 h 1164395"/>
              <a:gd name="connsiteX38" fmla="*/ 608577 w 825271"/>
              <a:gd name="connsiteY38" fmla="*/ 933611 h 1164395"/>
              <a:gd name="connsiteX39" fmla="*/ 613338 w 825271"/>
              <a:gd name="connsiteY39" fmla="*/ 847885 h 1164395"/>
              <a:gd name="connsiteX40" fmla="*/ 653821 w 825271"/>
              <a:gd name="connsiteY40" fmla="*/ 821693 h 1164395"/>
              <a:gd name="connsiteX41" fmla="*/ 680015 w 825271"/>
              <a:gd name="connsiteY41" fmla="*/ 809786 h 1164395"/>
              <a:gd name="connsiteX42" fmla="*/ 687159 w 825271"/>
              <a:gd name="connsiteY42" fmla="*/ 757401 h 1164395"/>
              <a:gd name="connsiteX43" fmla="*/ 689539 w 825271"/>
              <a:gd name="connsiteY43" fmla="*/ 716917 h 1164395"/>
              <a:gd name="connsiteX44" fmla="*/ 665727 w 825271"/>
              <a:gd name="connsiteY44" fmla="*/ 695486 h 1164395"/>
              <a:gd name="connsiteX45" fmla="*/ 706208 w 825271"/>
              <a:gd name="connsiteY45" fmla="*/ 685961 h 1164395"/>
              <a:gd name="connsiteX46" fmla="*/ 763358 w 825271"/>
              <a:gd name="connsiteY46" fmla="*/ 640717 h 1164395"/>
              <a:gd name="connsiteX47" fmla="*/ 808602 w 825271"/>
              <a:gd name="connsiteY47" fmla="*/ 631193 h 1164395"/>
              <a:gd name="connsiteX48" fmla="*/ 825271 w 825271"/>
              <a:gd name="connsiteY48" fmla="*/ 602617 h 1164395"/>
              <a:gd name="connsiteX49" fmla="*/ 820508 w 825271"/>
              <a:gd name="connsiteY49" fmla="*/ 593092 h 1164395"/>
              <a:gd name="connsiteX50" fmla="*/ 791933 w 825271"/>
              <a:gd name="connsiteY50" fmla="*/ 574042 h 1164395"/>
              <a:gd name="connsiteX51" fmla="*/ 789552 w 825271"/>
              <a:gd name="connsiteY51" fmla="*/ 562136 h 1164395"/>
              <a:gd name="connsiteX52" fmla="*/ 787171 w 825271"/>
              <a:gd name="connsiteY52" fmla="*/ 554992 h 1164395"/>
              <a:gd name="connsiteX53" fmla="*/ 794314 w 825271"/>
              <a:gd name="connsiteY53" fmla="*/ 547849 h 1164395"/>
              <a:gd name="connsiteX54" fmla="*/ 780027 w 825271"/>
              <a:gd name="connsiteY54" fmla="*/ 538324 h 1164395"/>
              <a:gd name="connsiteX55" fmla="*/ 770502 w 825271"/>
              <a:gd name="connsiteY55" fmla="*/ 524036 h 1164395"/>
              <a:gd name="connsiteX56" fmla="*/ 765739 w 825271"/>
              <a:gd name="connsiteY56" fmla="*/ 504986 h 1164395"/>
              <a:gd name="connsiteX57" fmla="*/ 763358 w 825271"/>
              <a:gd name="connsiteY57" fmla="*/ 495461 h 1164395"/>
              <a:gd name="connsiteX58" fmla="*/ 758596 w 825271"/>
              <a:gd name="connsiteY58" fmla="*/ 481174 h 1164395"/>
              <a:gd name="connsiteX59" fmla="*/ 732402 w 825271"/>
              <a:gd name="connsiteY59" fmla="*/ 469267 h 1164395"/>
              <a:gd name="connsiteX60" fmla="*/ 718114 w 825271"/>
              <a:gd name="connsiteY60" fmla="*/ 464505 h 1164395"/>
              <a:gd name="connsiteX61" fmla="*/ 710971 w 825271"/>
              <a:gd name="connsiteY61" fmla="*/ 459742 h 1164395"/>
              <a:gd name="connsiteX62" fmla="*/ 684777 w 825271"/>
              <a:gd name="connsiteY62" fmla="*/ 450217 h 1164395"/>
              <a:gd name="connsiteX63" fmla="*/ 670489 w 825271"/>
              <a:gd name="connsiteY63" fmla="*/ 435930 h 1164395"/>
              <a:gd name="connsiteX64" fmla="*/ 663346 w 825271"/>
              <a:gd name="connsiteY64" fmla="*/ 428786 h 1164395"/>
              <a:gd name="connsiteX65" fmla="*/ 658583 w 825271"/>
              <a:gd name="connsiteY65" fmla="*/ 407355 h 1164395"/>
              <a:gd name="connsiteX66" fmla="*/ 656202 w 825271"/>
              <a:gd name="connsiteY66" fmla="*/ 397830 h 1164395"/>
              <a:gd name="connsiteX67" fmla="*/ 651439 w 825271"/>
              <a:gd name="connsiteY67" fmla="*/ 362111 h 1164395"/>
              <a:gd name="connsiteX68" fmla="*/ 637152 w 825271"/>
              <a:gd name="connsiteY68" fmla="*/ 333536 h 1164395"/>
              <a:gd name="connsiteX69" fmla="*/ 632389 w 825271"/>
              <a:gd name="connsiteY69" fmla="*/ 324011 h 1164395"/>
              <a:gd name="connsiteX70" fmla="*/ 627627 w 825271"/>
              <a:gd name="connsiteY70" fmla="*/ 312105 h 1164395"/>
              <a:gd name="connsiteX71" fmla="*/ 618102 w 825271"/>
              <a:gd name="connsiteY71" fmla="*/ 300199 h 1164395"/>
              <a:gd name="connsiteX72" fmla="*/ 615721 w 825271"/>
              <a:gd name="connsiteY72" fmla="*/ 293055 h 1164395"/>
              <a:gd name="connsiteX73" fmla="*/ 603814 w 825271"/>
              <a:gd name="connsiteY73" fmla="*/ 276386 h 1164395"/>
              <a:gd name="connsiteX74" fmla="*/ 589527 w 825271"/>
              <a:gd name="connsiteY74" fmla="*/ 254955 h 1164395"/>
              <a:gd name="connsiteX75" fmla="*/ 565714 w 825271"/>
              <a:gd name="connsiteY75" fmla="*/ 243049 h 1164395"/>
              <a:gd name="connsiteX76" fmla="*/ 546664 w 825271"/>
              <a:gd name="connsiteY76" fmla="*/ 233524 h 1164395"/>
              <a:gd name="connsiteX77" fmla="*/ 532377 w 825271"/>
              <a:gd name="connsiteY77" fmla="*/ 216855 h 1164395"/>
              <a:gd name="connsiteX78" fmla="*/ 522852 w 825271"/>
              <a:gd name="connsiteY78" fmla="*/ 195424 h 1164395"/>
              <a:gd name="connsiteX79" fmla="*/ 520471 w 825271"/>
              <a:gd name="connsiteY79" fmla="*/ 185899 h 1164395"/>
              <a:gd name="connsiteX80" fmla="*/ 513327 w 825271"/>
              <a:gd name="connsiteY80" fmla="*/ 173992 h 1164395"/>
              <a:gd name="connsiteX81" fmla="*/ 508564 w 825271"/>
              <a:gd name="connsiteY81" fmla="*/ 164467 h 1164395"/>
              <a:gd name="connsiteX82" fmla="*/ 506183 w 825271"/>
              <a:gd name="connsiteY82" fmla="*/ 157324 h 1164395"/>
              <a:gd name="connsiteX83" fmla="*/ 496658 w 825271"/>
              <a:gd name="connsiteY83" fmla="*/ 150180 h 1164395"/>
              <a:gd name="connsiteX84" fmla="*/ 475227 w 825271"/>
              <a:gd name="connsiteY84" fmla="*/ 138274 h 1164395"/>
              <a:gd name="connsiteX85" fmla="*/ 468083 w 825271"/>
              <a:gd name="connsiteY85" fmla="*/ 135892 h 1164395"/>
              <a:gd name="connsiteX86" fmla="*/ 451414 w 825271"/>
              <a:gd name="connsiteY86" fmla="*/ 133511 h 1164395"/>
              <a:gd name="connsiteX87" fmla="*/ 444271 w 825271"/>
              <a:gd name="connsiteY87" fmla="*/ 131130 h 1164395"/>
              <a:gd name="connsiteX88" fmla="*/ 437127 w 825271"/>
              <a:gd name="connsiteY88" fmla="*/ 123986 h 1164395"/>
              <a:gd name="connsiteX89" fmla="*/ 429983 w 825271"/>
              <a:gd name="connsiteY89" fmla="*/ 119224 h 1164395"/>
              <a:gd name="connsiteX90" fmla="*/ 427602 w 825271"/>
              <a:gd name="connsiteY90" fmla="*/ 112080 h 1164395"/>
              <a:gd name="connsiteX91" fmla="*/ 408552 w 825271"/>
              <a:gd name="connsiteY91" fmla="*/ 88267 h 1164395"/>
              <a:gd name="connsiteX92" fmla="*/ 403789 w 825271"/>
              <a:gd name="connsiteY92" fmla="*/ 81124 h 1164395"/>
              <a:gd name="connsiteX93" fmla="*/ 394264 w 825271"/>
              <a:gd name="connsiteY93" fmla="*/ 71599 h 1164395"/>
              <a:gd name="connsiteX94" fmla="*/ 389502 w 825271"/>
              <a:gd name="connsiteY94" fmla="*/ 64455 h 1164395"/>
              <a:gd name="connsiteX95" fmla="*/ 375214 w 825271"/>
              <a:gd name="connsiteY95" fmla="*/ 62074 h 1164395"/>
              <a:gd name="connsiteX96" fmla="*/ 349021 w 825271"/>
              <a:gd name="connsiteY96" fmla="*/ 57311 h 1164395"/>
              <a:gd name="connsiteX97" fmla="*/ 284727 w 825271"/>
              <a:gd name="connsiteY97" fmla="*/ 52549 h 1164395"/>
              <a:gd name="connsiteX98" fmla="*/ 282346 w 825271"/>
              <a:gd name="connsiteY98" fmla="*/ 43024 h 1164395"/>
              <a:gd name="connsiteX99" fmla="*/ 279964 w 825271"/>
              <a:gd name="connsiteY99" fmla="*/ 14449 h 1164395"/>
              <a:gd name="connsiteX100" fmla="*/ 272821 w 825271"/>
              <a:gd name="connsiteY100" fmla="*/ 12067 h 1164395"/>
              <a:gd name="connsiteX101" fmla="*/ 246627 w 825271"/>
              <a:gd name="connsiteY101" fmla="*/ 16830 h 1164395"/>
              <a:gd name="connsiteX102" fmla="*/ 234721 w 825271"/>
              <a:gd name="connsiteY102" fmla="*/ 23974 h 1164395"/>
              <a:gd name="connsiteX103" fmla="*/ 196621 w 825271"/>
              <a:gd name="connsiteY103" fmla="*/ 19211 h 1164395"/>
              <a:gd name="connsiteX104" fmla="*/ 189477 w 825271"/>
              <a:gd name="connsiteY104" fmla="*/ 14449 h 1164395"/>
              <a:gd name="connsiteX105" fmla="*/ 177571 w 825271"/>
              <a:gd name="connsiteY105" fmla="*/ 12067 h 1164395"/>
              <a:gd name="connsiteX106" fmla="*/ 170427 w 825271"/>
              <a:gd name="connsiteY106" fmla="*/ 9686 h 1164395"/>
              <a:gd name="connsiteX107" fmla="*/ 153758 w 825271"/>
              <a:gd name="connsiteY107" fmla="*/ 4924 h 1164395"/>
              <a:gd name="connsiteX108" fmla="*/ 156139 w 825271"/>
              <a:gd name="connsiteY108" fmla="*/ 161 h 1164395"/>
              <a:gd name="connsiteX0" fmla="*/ 156139 w 825271"/>
              <a:gd name="connsiteY0" fmla="*/ 161 h 1164395"/>
              <a:gd name="connsiteX1" fmla="*/ 148996 w 825271"/>
              <a:gd name="connsiteY1" fmla="*/ 12067 h 1164395"/>
              <a:gd name="connsiteX2" fmla="*/ 144233 w 825271"/>
              <a:gd name="connsiteY2" fmla="*/ 19211 h 1164395"/>
              <a:gd name="connsiteX3" fmla="*/ 153758 w 825271"/>
              <a:gd name="connsiteY3" fmla="*/ 112080 h 1164395"/>
              <a:gd name="connsiteX4" fmla="*/ 134708 w 825271"/>
              <a:gd name="connsiteY4" fmla="*/ 159705 h 1164395"/>
              <a:gd name="connsiteX5" fmla="*/ 113277 w 825271"/>
              <a:gd name="connsiteY5" fmla="*/ 207330 h 1164395"/>
              <a:gd name="connsiteX6" fmla="*/ 63270 w 825271"/>
              <a:gd name="connsiteY6" fmla="*/ 254955 h 1164395"/>
              <a:gd name="connsiteX7" fmla="*/ 32314 w 825271"/>
              <a:gd name="connsiteY7" fmla="*/ 335917 h 1164395"/>
              <a:gd name="connsiteX8" fmla="*/ 27552 w 825271"/>
              <a:gd name="connsiteY8" fmla="*/ 378780 h 1164395"/>
              <a:gd name="connsiteX9" fmla="*/ 6121 w 825271"/>
              <a:gd name="connsiteY9" fmla="*/ 445455 h 1164395"/>
              <a:gd name="connsiteX10" fmla="*/ 1358 w 825271"/>
              <a:gd name="connsiteY10" fmla="*/ 514511 h 1164395"/>
              <a:gd name="connsiteX11" fmla="*/ 3739 w 825271"/>
              <a:gd name="connsiteY11" fmla="*/ 554992 h 1164395"/>
              <a:gd name="connsiteX12" fmla="*/ 51365 w 825271"/>
              <a:gd name="connsiteY12" fmla="*/ 595474 h 1164395"/>
              <a:gd name="connsiteX13" fmla="*/ 56127 w 825271"/>
              <a:gd name="connsiteY13" fmla="*/ 657386 h 1164395"/>
              <a:gd name="connsiteX14" fmla="*/ 70414 w 825271"/>
              <a:gd name="connsiteY14" fmla="*/ 685961 h 1164395"/>
              <a:gd name="connsiteX15" fmla="*/ 151377 w 825271"/>
              <a:gd name="connsiteY15" fmla="*/ 724061 h 1164395"/>
              <a:gd name="connsiteX16" fmla="*/ 191858 w 825271"/>
              <a:gd name="connsiteY16" fmla="*/ 764542 h 1164395"/>
              <a:gd name="connsiteX17" fmla="*/ 215671 w 825271"/>
              <a:gd name="connsiteY17" fmla="*/ 828836 h 1164395"/>
              <a:gd name="connsiteX18" fmla="*/ 253771 w 825271"/>
              <a:gd name="connsiteY18" fmla="*/ 893131 h 1164395"/>
              <a:gd name="connsiteX19" fmla="*/ 277583 w 825271"/>
              <a:gd name="connsiteY19" fmla="*/ 952661 h 1164395"/>
              <a:gd name="connsiteX20" fmla="*/ 313302 w 825271"/>
              <a:gd name="connsiteY20" fmla="*/ 985999 h 1164395"/>
              <a:gd name="connsiteX21" fmla="*/ 294253 w 825271"/>
              <a:gd name="connsiteY21" fmla="*/ 1021717 h 1164395"/>
              <a:gd name="connsiteX22" fmla="*/ 341877 w 825271"/>
              <a:gd name="connsiteY22" fmla="*/ 1036005 h 1164395"/>
              <a:gd name="connsiteX23" fmla="*/ 363308 w 825271"/>
              <a:gd name="connsiteY23" fmla="*/ 1019336 h 1164395"/>
              <a:gd name="connsiteX24" fmla="*/ 379977 w 825271"/>
              <a:gd name="connsiteY24" fmla="*/ 1028861 h 1164395"/>
              <a:gd name="connsiteX25" fmla="*/ 379977 w 825271"/>
              <a:gd name="connsiteY25" fmla="*/ 1059817 h 1164395"/>
              <a:gd name="connsiteX26" fmla="*/ 356164 w 825271"/>
              <a:gd name="connsiteY26" fmla="*/ 1076486 h 1164395"/>
              <a:gd name="connsiteX27" fmla="*/ 337114 w 825271"/>
              <a:gd name="connsiteY27" fmla="*/ 1095536 h 1164395"/>
              <a:gd name="connsiteX28" fmla="*/ 341877 w 825271"/>
              <a:gd name="connsiteY28" fmla="*/ 1116967 h 1164395"/>
              <a:gd name="connsiteX29" fmla="*/ 399028 w 825271"/>
              <a:gd name="connsiteY29" fmla="*/ 1162212 h 1164395"/>
              <a:gd name="connsiteX30" fmla="*/ 434746 w 825271"/>
              <a:gd name="connsiteY30" fmla="*/ 1152686 h 1164395"/>
              <a:gd name="connsiteX31" fmla="*/ 472846 w 825271"/>
              <a:gd name="connsiteY31" fmla="*/ 1136017 h 1164395"/>
              <a:gd name="connsiteX32" fmla="*/ 508565 w 825271"/>
              <a:gd name="connsiteY32" fmla="*/ 1116967 h 1164395"/>
              <a:gd name="connsiteX33" fmla="*/ 591908 w 825271"/>
              <a:gd name="connsiteY33" fmla="*/ 1119349 h 1164395"/>
              <a:gd name="connsiteX34" fmla="*/ 634770 w 825271"/>
              <a:gd name="connsiteY34" fmla="*/ 1100299 h 1164395"/>
              <a:gd name="connsiteX35" fmla="*/ 608577 w 825271"/>
              <a:gd name="connsiteY35" fmla="*/ 1078867 h 1164395"/>
              <a:gd name="connsiteX36" fmla="*/ 599052 w 825271"/>
              <a:gd name="connsiteY36" fmla="*/ 1026480 h 1164395"/>
              <a:gd name="connsiteX37" fmla="*/ 618102 w 825271"/>
              <a:gd name="connsiteY37" fmla="*/ 988380 h 1164395"/>
              <a:gd name="connsiteX38" fmla="*/ 608577 w 825271"/>
              <a:gd name="connsiteY38" fmla="*/ 933611 h 1164395"/>
              <a:gd name="connsiteX39" fmla="*/ 613338 w 825271"/>
              <a:gd name="connsiteY39" fmla="*/ 847885 h 1164395"/>
              <a:gd name="connsiteX40" fmla="*/ 653821 w 825271"/>
              <a:gd name="connsiteY40" fmla="*/ 821693 h 1164395"/>
              <a:gd name="connsiteX41" fmla="*/ 680015 w 825271"/>
              <a:gd name="connsiteY41" fmla="*/ 809786 h 1164395"/>
              <a:gd name="connsiteX42" fmla="*/ 687159 w 825271"/>
              <a:gd name="connsiteY42" fmla="*/ 757401 h 1164395"/>
              <a:gd name="connsiteX43" fmla="*/ 689539 w 825271"/>
              <a:gd name="connsiteY43" fmla="*/ 716917 h 1164395"/>
              <a:gd name="connsiteX44" fmla="*/ 665727 w 825271"/>
              <a:gd name="connsiteY44" fmla="*/ 695486 h 1164395"/>
              <a:gd name="connsiteX45" fmla="*/ 706208 w 825271"/>
              <a:gd name="connsiteY45" fmla="*/ 685961 h 1164395"/>
              <a:gd name="connsiteX46" fmla="*/ 763358 w 825271"/>
              <a:gd name="connsiteY46" fmla="*/ 640717 h 1164395"/>
              <a:gd name="connsiteX47" fmla="*/ 808602 w 825271"/>
              <a:gd name="connsiteY47" fmla="*/ 631193 h 1164395"/>
              <a:gd name="connsiteX48" fmla="*/ 825271 w 825271"/>
              <a:gd name="connsiteY48" fmla="*/ 602617 h 1164395"/>
              <a:gd name="connsiteX49" fmla="*/ 791933 w 825271"/>
              <a:gd name="connsiteY49" fmla="*/ 574042 h 1164395"/>
              <a:gd name="connsiteX50" fmla="*/ 789552 w 825271"/>
              <a:gd name="connsiteY50" fmla="*/ 562136 h 1164395"/>
              <a:gd name="connsiteX51" fmla="*/ 787171 w 825271"/>
              <a:gd name="connsiteY51" fmla="*/ 554992 h 1164395"/>
              <a:gd name="connsiteX52" fmla="*/ 794314 w 825271"/>
              <a:gd name="connsiteY52" fmla="*/ 547849 h 1164395"/>
              <a:gd name="connsiteX53" fmla="*/ 780027 w 825271"/>
              <a:gd name="connsiteY53" fmla="*/ 538324 h 1164395"/>
              <a:gd name="connsiteX54" fmla="*/ 770502 w 825271"/>
              <a:gd name="connsiteY54" fmla="*/ 524036 h 1164395"/>
              <a:gd name="connsiteX55" fmla="*/ 765739 w 825271"/>
              <a:gd name="connsiteY55" fmla="*/ 504986 h 1164395"/>
              <a:gd name="connsiteX56" fmla="*/ 763358 w 825271"/>
              <a:gd name="connsiteY56" fmla="*/ 495461 h 1164395"/>
              <a:gd name="connsiteX57" fmla="*/ 758596 w 825271"/>
              <a:gd name="connsiteY57" fmla="*/ 481174 h 1164395"/>
              <a:gd name="connsiteX58" fmla="*/ 732402 w 825271"/>
              <a:gd name="connsiteY58" fmla="*/ 469267 h 1164395"/>
              <a:gd name="connsiteX59" fmla="*/ 718114 w 825271"/>
              <a:gd name="connsiteY59" fmla="*/ 464505 h 1164395"/>
              <a:gd name="connsiteX60" fmla="*/ 710971 w 825271"/>
              <a:gd name="connsiteY60" fmla="*/ 459742 h 1164395"/>
              <a:gd name="connsiteX61" fmla="*/ 684777 w 825271"/>
              <a:gd name="connsiteY61" fmla="*/ 450217 h 1164395"/>
              <a:gd name="connsiteX62" fmla="*/ 670489 w 825271"/>
              <a:gd name="connsiteY62" fmla="*/ 435930 h 1164395"/>
              <a:gd name="connsiteX63" fmla="*/ 663346 w 825271"/>
              <a:gd name="connsiteY63" fmla="*/ 428786 h 1164395"/>
              <a:gd name="connsiteX64" fmla="*/ 658583 w 825271"/>
              <a:gd name="connsiteY64" fmla="*/ 407355 h 1164395"/>
              <a:gd name="connsiteX65" fmla="*/ 656202 w 825271"/>
              <a:gd name="connsiteY65" fmla="*/ 397830 h 1164395"/>
              <a:gd name="connsiteX66" fmla="*/ 651439 w 825271"/>
              <a:gd name="connsiteY66" fmla="*/ 362111 h 1164395"/>
              <a:gd name="connsiteX67" fmla="*/ 637152 w 825271"/>
              <a:gd name="connsiteY67" fmla="*/ 333536 h 1164395"/>
              <a:gd name="connsiteX68" fmla="*/ 632389 w 825271"/>
              <a:gd name="connsiteY68" fmla="*/ 324011 h 1164395"/>
              <a:gd name="connsiteX69" fmla="*/ 627627 w 825271"/>
              <a:gd name="connsiteY69" fmla="*/ 312105 h 1164395"/>
              <a:gd name="connsiteX70" fmla="*/ 618102 w 825271"/>
              <a:gd name="connsiteY70" fmla="*/ 300199 h 1164395"/>
              <a:gd name="connsiteX71" fmla="*/ 615721 w 825271"/>
              <a:gd name="connsiteY71" fmla="*/ 293055 h 1164395"/>
              <a:gd name="connsiteX72" fmla="*/ 603814 w 825271"/>
              <a:gd name="connsiteY72" fmla="*/ 276386 h 1164395"/>
              <a:gd name="connsiteX73" fmla="*/ 589527 w 825271"/>
              <a:gd name="connsiteY73" fmla="*/ 254955 h 1164395"/>
              <a:gd name="connsiteX74" fmla="*/ 565714 w 825271"/>
              <a:gd name="connsiteY74" fmla="*/ 243049 h 1164395"/>
              <a:gd name="connsiteX75" fmla="*/ 546664 w 825271"/>
              <a:gd name="connsiteY75" fmla="*/ 233524 h 1164395"/>
              <a:gd name="connsiteX76" fmla="*/ 532377 w 825271"/>
              <a:gd name="connsiteY76" fmla="*/ 216855 h 1164395"/>
              <a:gd name="connsiteX77" fmla="*/ 522852 w 825271"/>
              <a:gd name="connsiteY77" fmla="*/ 195424 h 1164395"/>
              <a:gd name="connsiteX78" fmla="*/ 520471 w 825271"/>
              <a:gd name="connsiteY78" fmla="*/ 185899 h 1164395"/>
              <a:gd name="connsiteX79" fmla="*/ 513327 w 825271"/>
              <a:gd name="connsiteY79" fmla="*/ 173992 h 1164395"/>
              <a:gd name="connsiteX80" fmla="*/ 508564 w 825271"/>
              <a:gd name="connsiteY80" fmla="*/ 164467 h 1164395"/>
              <a:gd name="connsiteX81" fmla="*/ 506183 w 825271"/>
              <a:gd name="connsiteY81" fmla="*/ 157324 h 1164395"/>
              <a:gd name="connsiteX82" fmla="*/ 496658 w 825271"/>
              <a:gd name="connsiteY82" fmla="*/ 150180 h 1164395"/>
              <a:gd name="connsiteX83" fmla="*/ 475227 w 825271"/>
              <a:gd name="connsiteY83" fmla="*/ 138274 h 1164395"/>
              <a:gd name="connsiteX84" fmla="*/ 468083 w 825271"/>
              <a:gd name="connsiteY84" fmla="*/ 135892 h 1164395"/>
              <a:gd name="connsiteX85" fmla="*/ 451414 w 825271"/>
              <a:gd name="connsiteY85" fmla="*/ 133511 h 1164395"/>
              <a:gd name="connsiteX86" fmla="*/ 444271 w 825271"/>
              <a:gd name="connsiteY86" fmla="*/ 131130 h 1164395"/>
              <a:gd name="connsiteX87" fmla="*/ 437127 w 825271"/>
              <a:gd name="connsiteY87" fmla="*/ 123986 h 1164395"/>
              <a:gd name="connsiteX88" fmla="*/ 429983 w 825271"/>
              <a:gd name="connsiteY88" fmla="*/ 119224 h 1164395"/>
              <a:gd name="connsiteX89" fmla="*/ 427602 w 825271"/>
              <a:gd name="connsiteY89" fmla="*/ 112080 h 1164395"/>
              <a:gd name="connsiteX90" fmla="*/ 408552 w 825271"/>
              <a:gd name="connsiteY90" fmla="*/ 88267 h 1164395"/>
              <a:gd name="connsiteX91" fmla="*/ 403789 w 825271"/>
              <a:gd name="connsiteY91" fmla="*/ 81124 h 1164395"/>
              <a:gd name="connsiteX92" fmla="*/ 394264 w 825271"/>
              <a:gd name="connsiteY92" fmla="*/ 71599 h 1164395"/>
              <a:gd name="connsiteX93" fmla="*/ 389502 w 825271"/>
              <a:gd name="connsiteY93" fmla="*/ 64455 h 1164395"/>
              <a:gd name="connsiteX94" fmla="*/ 375214 w 825271"/>
              <a:gd name="connsiteY94" fmla="*/ 62074 h 1164395"/>
              <a:gd name="connsiteX95" fmla="*/ 349021 w 825271"/>
              <a:gd name="connsiteY95" fmla="*/ 57311 h 1164395"/>
              <a:gd name="connsiteX96" fmla="*/ 284727 w 825271"/>
              <a:gd name="connsiteY96" fmla="*/ 52549 h 1164395"/>
              <a:gd name="connsiteX97" fmla="*/ 282346 w 825271"/>
              <a:gd name="connsiteY97" fmla="*/ 43024 h 1164395"/>
              <a:gd name="connsiteX98" fmla="*/ 279964 w 825271"/>
              <a:gd name="connsiteY98" fmla="*/ 14449 h 1164395"/>
              <a:gd name="connsiteX99" fmla="*/ 272821 w 825271"/>
              <a:gd name="connsiteY99" fmla="*/ 12067 h 1164395"/>
              <a:gd name="connsiteX100" fmla="*/ 246627 w 825271"/>
              <a:gd name="connsiteY100" fmla="*/ 16830 h 1164395"/>
              <a:gd name="connsiteX101" fmla="*/ 234721 w 825271"/>
              <a:gd name="connsiteY101" fmla="*/ 23974 h 1164395"/>
              <a:gd name="connsiteX102" fmla="*/ 196621 w 825271"/>
              <a:gd name="connsiteY102" fmla="*/ 19211 h 1164395"/>
              <a:gd name="connsiteX103" fmla="*/ 189477 w 825271"/>
              <a:gd name="connsiteY103" fmla="*/ 14449 h 1164395"/>
              <a:gd name="connsiteX104" fmla="*/ 177571 w 825271"/>
              <a:gd name="connsiteY104" fmla="*/ 12067 h 1164395"/>
              <a:gd name="connsiteX105" fmla="*/ 170427 w 825271"/>
              <a:gd name="connsiteY105" fmla="*/ 9686 h 1164395"/>
              <a:gd name="connsiteX106" fmla="*/ 153758 w 825271"/>
              <a:gd name="connsiteY106" fmla="*/ 4924 h 1164395"/>
              <a:gd name="connsiteX107" fmla="*/ 156139 w 825271"/>
              <a:gd name="connsiteY107" fmla="*/ 161 h 1164395"/>
              <a:gd name="connsiteX0" fmla="*/ 156139 w 825271"/>
              <a:gd name="connsiteY0" fmla="*/ 161 h 1164395"/>
              <a:gd name="connsiteX1" fmla="*/ 148996 w 825271"/>
              <a:gd name="connsiteY1" fmla="*/ 12067 h 1164395"/>
              <a:gd name="connsiteX2" fmla="*/ 144233 w 825271"/>
              <a:gd name="connsiteY2" fmla="*/ 19211 h 1164395"/>
              <a:gd name="connsiteX3" fmla="*/ 153758 w 825271"/>
              <a:gd name="connsiteY3" fmla="*/ 112080 h 1164395"/>
              <a:gd name="connsiteX4" fmla="*/ 134708 w 825271"/>
              <a:gd name="connsiteY4" fmla="*/ 159705 h 1164395"/>
              <a:gd name="connsiteX5" fmla="*/ 113277 w 825271"/>
              <a:gd name="connsiteY5" fmla="*/ 207330 h 1164395"/>
              <a:gd name="connsiteX6" fmla="*/ 63270 w 825271"/>
              <a:gd name="connsiteY6" fmla="*/ 254955 h 1164395"/>
              <a:gd name="connsiteX7" fmla="*/ 32314 w 825271"/>
              <a:gd name="connsiteY7" fmla="*/ 335917 h 1164395"/>
              <a:gd name="connsiteX8" fmla="*/ 27552 w 825271"/>
              <a:gd name="connsiteY8" fmla="*/ 378780 h 1164395"/>
              <a:gd name="connsiteX9" fmla="*/ 6121 w 825271"/>
              <a:gd name="connsiteY9" fmla="*/ 445455 h 1164395"/>
              <a:gd name="connsiteX10" fmla="*/ 1358 w 825271"/>
              <a:gd name="connsiteY10" fmla="*/ 514511 h 1164395"/>
              <a:gd name="connsiteX11" fmla="*/ 3739 w 825271"/>
              <a:gd name="connsiteY11" fmla="*/ 554992 h 1164395"/>
              <a:gd name="connsiteX12" fmla="*/ 51365 w 825271"/>
              <a:gd name="connsiteY12" fmla="*/ 595474 h 1164395"/>
              <a:gd name="connsiteX13" fmla="*/ 56127 w 825271"/>
              <a:gd name="connsiteY13" fmla="*/ 657386 h 1164395"/>
              <a:gd name="connsiteX14" fmla="*/ 70414 w 825271"/>
              <a:gd name="connsiteY14" fmla="*/ 685961 h 1164395"/>
              <a:gd name="connsiteX15" fmla="*/ 151377 w 825271"/>
              <a:gd name="connsiteY15" fmla="*/ 724061 h 1164395"/>
              <a:gd name="connsiteX16" fmla="*/ 191858 w 825271"/>
              <a:gd name="connsiteY16" fmla="*/ 764542 h 1164395"/>
              <a:gd name="connsiteX17" fmla="*/ 215671 w 825271"/>
              <a:gd name="connsiteY17" fmla="*/ 828836 h 1164395"/>
              <a:gd name="connsiteX18" fmla="*/ 253771 w 825271"/>
              <a:gd name="connsiteY18" fmla="*/ 893131 h 1164395"/>
              <a:gd name="connsiteX19" fmla="*/ 277583 w 825271"/>
              <a:gd name="connsiteY19" fmla="*/ 952661 h 1164395"/>
              <a:gd name="connsiteX20" fmla="*/ 313302 w 825271"/>
              <a:gd name="connsiteY20" fmla="*/ 985999 h 1164395"/>
              <a:gd name="connsiteX21" fmla="*/ 294253 w 825271"/>
              <a:gd name="connsiteY21" fmla="*/ 1021717 h 1164395"/>
              <a:gd name="connsiteX22" fmla="*/ 341877 w 825271"/>
              <a:gd name="connsiteY22" fmla="*/ 1036005 h 1164395"/>
              <a:gd name="connsiteX23" fmla="*/ 363308 w 825271"/>
              <a:gd name="connsiteY23" fmla="*/ 1019336 h 1164395"/>
              <a:gd name="connsiteX24" fmla="*/ 379977 w 825271"/>
              <a:gd name="connsiteY24" fmla="*/ 1028861 h 1164395"/>
              <a:gd name="connsiteX25" fmla="*/ 379977 w 825271"/>
              <a:gd name="connsiteY25" fmla="*/ 1059817 h 1164395"/>
              <a:gd name="connsiteX26" fmla="*/ 356164 w 825271"/>
              <a:gd name="connsiteY26" fmla="*/ 1076486 h 1164395"/>
              <a:gd name="connsiteX27" fmla="*/ 337114 w 825271"/>
              <a:gd name="connsiteY27" fmla="*/ 1095536 h 1164395"/>
              <a:gd name="connsiteX28" fmla="*/ 341877 w 825271"/>
              <a:gd name="connsiteY28" fmla="*/ 1116967 h 1164395"/>
              <a:gd name="connsiteX29" fmla="*/ 399028 w 825271"/>
              <a:gd name="connsiteY29" fmla="*/ 1162212 h 1164395"/>
              <a:gd name="connsiteX30" fmla="*/ 434746 w 825271"/>
              <a:gd name="connsiteY30" fmla="*/ 1152686 h 1164395"/>
              <a:gd name="connsiteX31" fmla="*/ 472846 w 825271"/>
              <a:gd name="connsiteY31" fmla="*/ 1136017 h 1164395"/>
              <a:gd name="connsiteX32" fmla="*/ 508565 w 825271"/>
              <a:gd name="connsiteY32" fmla="*/ 1116967 h 1164395"/>
              <a:gd name="connsiteX33" fmla="*/ 591908 w 825271"/>
              <a:gd name="connsiteY33" fmla="*/ 1119349 h 1164395"/>
              <a:gd name="connsiteX34" fmla="*/ 634770 w 825271"/>
              <a:gd name="connsiteY34" fmla="*/ 1100299 h 1164395"/>
              <a:gd name="connsiteX35" fmla="*/ 608577 w 825271"/>
              <a:gd name="connsiteY35" fmla="*/ 1078867 h 1164395"/>
              <a:gd name="connsiteX36" fmla="*/ 599052 w 825271"/>
              <a:gd name="connsiteY36" fmla="*/ 1026480 h 1164395"/>
              <a:gd name="connsiteX37" fmla="*/ 618102 w 825271"/>
              <a:gd name="connsiteY37" fmla="*/ 988380 h 1164395"/>
              <a:gd name="connsiteX38" fmla="*/ 608577 w 825271"/>
              <a:gd name="connsiteY38" fmla="*/ 933611 h 1164395"/>
              <a:gd name="connsiteX39" fmla="*/ 613338 w 825271"/>
              <a:gd name="connsiteY39" fmla="*/ 847885 h 1164395"/>
              <a:gd name="connsiteX40" fmla="*/ 653821 w 825271"/>
              <a:gd name="connsiteY40" fmla="*/ 821693 h 1164395"/>
              <a:gd name="connsiteX41" fmla="*/ 680015 w 825271"/>
              <a:gd name="connsiteY41" fmla="*/ 809786 h 1164395"/>
              <a:gd name="connsiteX42" fmla="*/ 687159 w 825271"/>
              <a:gd name="connsiteY42" fmla="*/ 757401 h 1164395"/>
              <a:gd name="connsiteX43" fmla="*/ 689539 w 825271"/>
              <a:gd name="connsiteY43" fmla="*/ 716917 h 1164395"/>
              <a:gd name="connsiteX44" fmla="*/ 665727 w 825271"/>
              <a:gd name="connsiteY44" fmla="*/ 695486 h 1164395"/>
              <a:gd name="connsiteX45" fmla="*/ 706208 w 825271"/>
              <a:gd name="connsiteY45" fmla="*/ 685961 h 1164395"/>
              <a:gd name="connsiteX46" fmla="*/ 763358 w 825271"/>
              <a:gd name="connsiteY46" fmla="*/ 640717 h 1164395"/>
              <a:gd name="connsiteX47" fmla="*/ 808602 w 825271"/>
              <a:gd name="connsiteY47" fmla="*/ 631193 h 1164395"/>
              <a:gd name="connsiteX48" fmla="*/ 825271 w 825271"/>
              <a:gd name="connsiteY48" fmla="*/ 602617 h 1164395"/>
              <a:gd name="connsiteX49" fmla="*/ 791933 w 825271"/>
              <a:gd name="connsiteY49" fmla="*/ 574042 h 1164395"/>
              <a:gd name="connsiteX50" fmla="*/ 789552 w 825271"/>
              <a:gd name="connsiteY50" fmla="*/ 562136 h 1164395"/>
              <a:gd name="connsiteX51" fmla="*/ 794314 w 825271"/>
              <a:gd name="connsiteY51" fmla="*/ 547849 h 1164395"/>
              <a:gd name="connsiteX52" fmla="*/ 780027 w 825271"/>
              <a:gd name="connsiteY52" fmla="*/ 538324 h 1164395"/>
              <a:gd name="connsiteX53" fmla="*/ 770502 w 825271"/>
              <a:gd name="connsiteY53" fmla="*/ 524036 h 1164395"/>
              <a:gd name="connsiteX54" fmla="*/ 765739 w 825271"/>
              <a:gd name="connsiteY54" fmla="*/ 504986 h 1164395"/>
              <a:gd name="connsiteX55" fmla="*/ 763358 w 825271"/>
              <a:gd name="connsiteY55" fmla="*/ 495461 h 1164395"/>
              <a:gd name="connsiteX56" fmla="*/ 758596 w 825271"/>
              <a:gd name="connsiteY56" fmla="*/ 481174 h 1164395"/>
              <a:gd name="connsiteX57" fmla="*/ 732402 w 825271"/>
              <a:gd name="connsiteY57" fmla="*/ 469267 h 1164395"/>
              <a:gd name="connsiteX58" fmla="*/ 718114 w 825271"/>
              <a:gd name="connsiteY58" fmla="*/ 464505 h 1164395"/>
              <a:gd name="connsiteX59" fmla="*/ 710971 w 825271"/>
              <a:gd name="connsiteY59" fmla="*/ 459742 h 1164395"/>
              <a:gd name="connsiteX60" fmla="*/ 684777 w 825271"/>
              <a:gd name="connsiteY60" fmla="*/ 450217 h 1164395"/>
              <a:gd name="connsiteX61" fmla="*/ 670489 w 825271"/>
              <a:gd name="connsiteY61" fmla="*/ 435930 h 1164395"/>
              <a:gd name="connsiteX62" fmla="*/ 663346 w 825271"/>
              <a:gd name="connsiteY62" fmla="*/ 428786 h 1164395"/>
              <a:gd name="connsiteX63" fmla="*/ 658583 w 825271"/>
              <a:gd name="connsiteY63" fmla="*/ 407355 h 1164395"/>
              <a:gd name="connsiteX64" fmla="*/ 656202 w 825271"/>
              <a:gd name="connsiteY64" fmla="*/ 397830 h 1164395"/>
              <a:gd name="connsiteX65" fmla="*/ 651439 w 825271"/>
              <a:gd name="connsiteY65" fmla="*/ 362111 h 1164395"/>
              <a:gd name="connsiteX66" fmla="*/ 637152 w 825271"/>
              <a:gd name="connsiteY66" fmla="*/ 333536 h 1164395"/>
              <a:gd name="connsiteX67" fmla="*/ 632389 w 825271"/>
              <a:gd name="connsiteY67" fmla="*/ 324011 h 1164395"/>
              <a:gd name="connsiteX68" fmla="*/ 627627 w 825271"/>
              <a:gd name="connsiteY68" fmla="*/ 312105 h 1164395"/>
              <a:gd name="connsiteX69" fmla="*/ 618102 w 825271"/>
              <a:gd name="connsiteY69" fmla="*/ 300199 h 1164395"/>
              <a:gd name="connsiteX70" fmla="*/ 615721 w 825271"/>
              <a:gd name="connsiteY70" fmla="*/ 293055 h 1164395"/>
              <a:gd name="connsiteX71" fmla="*/ 603814 w 825271"/>
              <a:gd name="connsiteY71" fmla="*/ 276386 h 1164395"/>
              <a:gd name="connsiteX72" fmla="*/ 589527 w 825271"/>
              <a:gd name="connsiteY72" fmla="*/ 254955 h 1164395"/>
              <a:gd name="connsiteX73" fmla="*/ 565714 w 825271"/>
              <a:gd name="connsiteY73" fmla="*/ 243049 h 1164395"/>
              <a:gd name="connsiteX74" fmla="*/ 546664 w 825271"/>
              <a:gd name="connsiteY74" fmla="*/ 233524 h 1164395"/>
              <a:gd name="connsiteX75" fmla="*/ 532377 w 825271"/>
              <a:gd name="connsiteY75" fmla="*/ 216855 h 1164395"/>
              <a:gd name="connsiteX76" fmla="*/ 522852 w 825271"/>
              <a:gd name="connsiteY76" fmla="*/ 195424 h 1164395"/>
              <a:gd name="connsiteX77" fmla="*/ 520471 w 825271"/>
              <a:gd name="connsiteY77" fmla="*/ 185899 h 1164395"/>
              <a:gd name="connsiteX78" fmla="*/ 513327 w 825271"/>
              <a:gd name="connsiteY78" fmla="*/ 173992 h 1164395"/>
              <a:gd name="connsiteX79" fmla="*/ 508564 w 825271"/>
              <a:gd name="connsiteY79" fmla="*/ 164467 h 1164395"/>
              <a:gd name="connsiteX80" fmla="*/ 506183 w 825271"/>
              <a:gd name="connsiteY80" fmla="*/ 157324 h 1164395"/>
              <a:gd name="connsiteX81" fmla="*/ 496658 w 825271"/>
              <a:gd name="connsiteY81" fmla="*/ 150180 h 1164395"/>
              <a:gd name="connsiteX82" fmla="*/ 475227 w 825271"/>
              <a:gd name="connsiteY82" fmla="*/ 138274 h 1164395"/>
              <a:gd name="connsiteX83" fmla="*/ 468083 w 825271"/>
              <a:gd name="connsiteY83" fmla="*/ 135892 h 1164395"/>
              <a:gd name="connsiteX84" fmla="*/ 451414 w 825271"/>
              <a:gd name="connsiteY84" fmla="*/ 133511 h 1164395"/>
              <a:gd name="connsiteX85" fmla="*/ 444271 w 825271"/>
              <a:gd name="connsiteY85" fmla="*/ 131130 h 1164395"/>
              <a:gd name="connsiteX86" fmla="*/ 437127 w 825271"/>
              <a:gd name="connsiteY86" fmla="*/ 123986 h 1164395"/>
              <a:gd name="connsiteX87" fmla="*/ 429983 w 825271"/>
              <a:gd name="connsiteY87" fmla="*/ 119224 h 1164395"/>
              <a:gd name="connsiteX88" fmla="*/ 427602 w 825271"/>
              <a:gd name="connsiteY88" fmla="*/ 112080 h 1164395"/>
              <a:gd name="connsiteX89" fmla="*/ 408552 w 825271"/>
              <a:gd name="connsiteY89" fmla="*/ 88267 h 1164395"/>
              <a:gd name="connsiteX90" fmla="*/ 403789 w 825271"/>
              <a:gd name="connsiteY90" fmla="*/ 81124 h 1164395"/>
              <a:gd name="connsiteX91" fmla="*/ 394264 w 825271"/>
              <a:gd name="connsiteY91" fmla="*/ 71599 h 1164395"/>
              <a:gd name="connsiteX92" fmla="*/ 389502 w 825271"/>
              <a:gd name="connsiteY92" fmla="*/ 64455 h 1164395"/>
              <a:gd name="connsiteX93" fmla="*/ 375214 w 825271"/>
              <a:gd name="connsiteY93" fmla="*/ 62074 h 1164395"/>
              <a:gd name="connsiteX94" fmla="*/ 349021 w 825271"/>
              <a:gd name="connsiteY94" fmla="*/ 57311 h 1164395"/>
              <a:gd name="connsiteX95" fmla="*/ 284727 w 825271"/>
              <a:gd name="connsiteY95" fmla="*/ 52549 h 1164395"/>
              <a:gd name="connsiteX96" fmla="*/ 282346 w 825271"/>
              <a:gd name="connsiteY96" fmla="*/ 43024 h 1164395"/>
              <a:gd name="connsiteX97" fmla="*/ 279964 w 825271"/>
              <a:gd name="connsiteY97" fmla="*/ 14449 h 1164395"/>
              <a:gd name="connsiteX98" fmla="*/ 272821 w 825271"/>
              <a:gd name="connsiteY98" fmla="*/ 12067 h 1164395"/>
              <a:gd name="connsiteX99" fmla="*/ 246627 w 825271"/>
              <a:gd name="connsiteY99" fmla="*/ 16830 h 1164395"/>
              <a:gd name="connsiteX100" fmla="*/ 234721 w 825271"/>
              <a:gd name="connsiteY100" fmla="*/ 23974 h 1164395"/>
              <a:gd name="connsiteX101" fmla="*/ 196621 w 825271"/>
              <a:gd name="connsiteY101" fmla="*/ 19211 h 1164395"/>
              <a:gd name="connsiteX102" fmla="*/ 189477 w 825271"/>
              <a:gd name="connsiteY102" fmla="*/ 14449 h 1164395"/>
              <a:gd name="connsiteX103" fmla="*/ 177571 w 825271"/>
              <a:gd name="connsiteY103" fmla="*/ 12067 h 1164395"/>
              <a:gd name="connsiteX104" fmla="*/ 170427 w 825271"/>
              <a:gd name="connsiteY104" fmla="*/ 9686 h 1164395"/>
              <a:gd name="connsiteX105" fmla="*/ 153758 w 825271"/>
              <a:gd name="connsiteY105" fmla="*/ 4924 h 1164395"/>
              <a:gd name="connsiteX106" fmla="*/ 156139 w 825271"/>
              <a:gd name="connsiteY106" fmla="*/ 161 h 1164395"/>
              <a:gd name="connsiteX0" fmla="*/ 156139 w 825271"/>
              <a:gd name="connsiteY0" fmla="*/ 161 h 1164395"/>
              <a:gd name="connsiteX1" fmla="*/ 148996 w 825271"/>
              <a:gd name="connsiteY1" fmla="*/ 12067 h 1164395"/>
              <a:gd name="connsiteX2" fmla="*/ 144233 w 825271"/>
              <a:gd name="connsiteY2" fmla="*/ 19211 h 1164395"/>
              <a:gd name="connsiteX3" fmla="*/ 153758 w 825271"/>
              <a:gd name="connsiteY3" fmla="*/ 112080 h 1164395"/>
              <a:gd name="connsiteX4" fmla="*/ 134708 w 825271"/>
              <a:gd name="connsiteY4" fmla="*/ 159705 h 1164395"/>
              <a:gd name="connsiteX5" fmla="*/ 113277 w 825271"/>
              <a:gd name="connsiteY5" fmla="*/ 207330 h 1164395"/>
              <a:gd name="connsiteX6" fmla="*/ 63270 w 825271"/>
              <a:gd name="connsiteY6" fmla="*/ 254955 h 1164395"/>
              <a:gd name="connsiteX7" fmla="*/ 32314 w 825271"/>
              <a:gd name="connsiteY7" fmla="*/ 335917 h 1164395"/>
              <a:gd name="connsiteX8" fmla="*/ 27552 w 825271"/>
              <a:gd name="connsiteY8" fmla="*/ 378780 h 1164395"/>
              <a:gd name="connsiteX9" fmla="*/ 6121 w 825271"/>
              <a:gd name="connsiteY9" fmla="*/ 445455 h 1164395"/>
              <a:gd name="connsiteX10" fmla="*/ 1358 w 825271"/>
              <a:gd name="connsiteY10" fmla="*/ 514511 h 1164395"/>
              <a:gd name="connsiteX11" fmla="*/ 3739 w 825271"/>
              <a:gd name="connsiteY11" fmla="*/ 554992 h 1164395"/>
              <a:gd name="connsiteX12" fmla="*/ 51365 w 825271"/>
              <a:gd name="connsiteY12" fmla="*/ 595474 h 1164395"/>
              <a:gd name="connsiteX13" fmla="*/ 56127 w 825271"/>
              <a:gd name="connsiteY13" fmla="*/ 657386 h 1164395"/>
              <a:gd name="connsiteX14" fmla="*/ 70414 w 825271"/>
              <a:gd name="connsiteY14" fmla="*/ 685961 h 1164395"/>
              <a:gd name="connsiteX15" fmla="*/ 151377 w 825271"/>
              <a:gd name="connsiteY15" fmla="*/ 724061 h 1164395"/>
              <a:gd name="connsiteX16" fmla="*/ 191858 w 825271"/>
              <a:gd name="connsiteY16" fmla="*/ 764542 h 1164395"/>
              <a:gd name="connsiteX17" fmla="*/ 215671 w 825271"/>
              <a:gd name="connsiteY17" fmla="*/ 828836 h 1164395"/>
              <a:gd name="connsiteX18" fmla="*/ 253771 w 825271"/>
              <a:gd name="connsiteY18" fmla="*/ 893131 h 1164395"/>
              <a:gd name="connsiteX19" fmla="*/ 277583 w 825271"/>
              <a:gd name="connsiteY19" fmla="*/ 952661 h 1164395"/>
              <a:gd name="connsiteX20" fmla="*/ 313302 w 825271"/>
              <a:gd name="connsiteY20" fmla="*/ 985999 h 1164395"/>
              <a:gd name="connsiteX21" fmla="*/ 294253 w 825271"/>
              <a:gd name="connsiteY21" fmla="*/ 1021717 h 1164395"/>
              <a:gd name="connsiteX22" fmla="*/ 341877 w 825271"/>
              <a:gd name="connsiteY22" fmla="*/ 1036005 h 1164395"/>
              <a:gd name="connsiteX23" fmla="*/ 363308 w 825271"/>
              <a:gd name="connsiteY23" fmla="*/ 1019336 h 1164395"/>
              <a:gd name="connsiteX24" fmla="*/ 379977 w 825271"/>
              <a:gd name="connsiteY24" fmla="*/ 1028861 h 1164395"/>
              <a:gd name="connsiteX25" fmla="*/ 379977 w 825271"/>
              <a:gd name="connsiteY25" fmla="*/ 1059817 h 1164395"/>
              <a:gd name="connsiteX26" fmla="*/ 356164 w 825271"/>
              <a:gd name="connsiteY26" fmla="*/ 1076486 h 1164395"/>
              <a:gd name="connsiteX27" fmla="*/ 337114 w 825271"/>
              <a:gd name="connsiteY27" fmla="*/ 1095536 h 1164395"/>
              <a:gd name="connsiteX28" fmla="*/ 341877 w 825271"/>
              <a:gd name="connsiteY28" fmla="*/ 1116967 h 1164395"/>
              <a:gd name="connsiteX29" fmla="*/ 399028 w 825271"/>
              <a:gd name="connsiteY29" fmla="*/ 1162212 h 1164395"/>
              <a:gd name="connsiteX30" fmla="*/ 434746 w 825271"/>
              <a:gd name="connsiteY30" fmla="*/ 1152686 h 1164395"/>
              <a:gd name="connsiteX31" fmla="*/ 472846 w 825271"/>
              <a:gd name="connsiteY31" fmla="*/ 1136017 h 1164395"/>
              <a:gd name="connsiteX32" fmla="*/ 508565 w 825271"/>
              <a:gd name="connsiteY32" fmla="*/ 1116967 h 1164395"/>
              <a:gd name="connsiteX33" fmla="*/ 591908 w 825271"/>
              <a:gd name="connsiteY33" fmla="*/ 1119349 h 1164395"/>
              <a:gd name="connsiteX34" fmla="*/ 634770 w 825271"/>
              <a:gd name="connsiteY34" fmla="*/ 1100299 h 1164395"/>
              <a:gd name="connsiteX35" fmla="*/ 608577 w 825271"/>
              <a:gd name="connsiteY35" fmla="*/ 1078867 h 1164395"/>
              <a:gd name="connsiteX36" fmla="*/ 599052 w 825271"/>
              <a:gd name="connsiteY36" fmla="*/ 1026480 h 1164395"/>
              <a:gd name="connsiteX37" fmla="*/ 618102 w 825271"/>
              <a:gd name="connsiteY37" fmla="*/ 988380 h 1164395"/>
              <a:gd name="connsiteX38" fmla="*/ 608577 w 825271"/>
              <a:gd name="connsiteY38" fmla="*/ 933611 h 1164395"/>
              <a:gd name="connsiteX39" fmla="*/ 613338 w 825271"/>
              <a:gd name="connsiteY39" fmla="*/ 847885 h 1164395"/>
              <a:gd name="connsiteX40" fmla="*/ 653821 w 825271"/>
              <a:gd name="connsiteY40" fmla="*/ 821693 h 1164395"/>
              <a:gd name="connsiteX41" fmla="*/ 680015 w 825271"/>
              <a:gd name="connsiteY41" fmla="*/ 809786 h 1164395"/>
              <a:gd name="connsiteX42" fmla="*/ 687159 w 825271"/>
              <a:gd name="connsiteY42" fmla="*/ 757401 h 1164395"/>
              <a:gd name="connsiteX43" fmla="*/ 689539 w 825271"/>
              <a:gd name="connsiteY43" fmla="*/ 716917 h 1164395"/>
              <a:gd name="connsiteX44" fmla="*/ 665727 w 825271"/>
              <a:gd name="connsiteY44" fmla="*/ 695486 h 1164395"/>
              <a:gd name="connsiteX45" fmla="*/ 706208 w 825271"/>
              <a:gd name="connsiteY45" fmla="*/ 685961 h 1164395"/>
              <a:gd name="connsiteX46" fmla="*/ 763358 w 825271"/>
              <a:gd name="connsiteY46" fmla="*/ 640717 h 1164395"/>
              <a:gd name="connsiteX47" fmla="*/ 808602 w 825271"/>
              <a:gd name="connsiteY47" fmla="*/ 631193 h 1164395"/>
              <a:gd name="connsiteX48" fmla="*/ 825271 w 825271"/>
              <a:gd name="connsiteY48" fmla="*/ 602617 h 1164395"/>
              <a:gd name="connsiteX49" fmla="*/ 791933 w 825271"/>
              <a:gd name="connsiteY49" fmla="*/ 574042 h 1164395"/>
              <a:gd name="connsiteX50" fmla="*/ 789552 w 825271"/>
              <a:gd name="connsiteY50" fmla="*/ 562136 h 1164395"/>
              <a:gd name="connsiteX51" fmla="*/ 780027 w 825271"/>
              <a:gd name="connsiteY51" fmla="*/ 538324 h 1164395"/>
              <a:gd name="connsiteX52" fmla="*/ 770502 w 825271"/>
              <a:gd name="connsiteY52" fmla="*/ 524036 h 1164395"/>
              <a:gd name="connsiteX53" fmla="*/ 765739 w 825271"/>
              <a:gd name="connsiteY53" fmla="*/ 504986 h 1164395"/>
              <a:gd name="connsiteX54" fmla="*/ 763358 w 825271"/>
              <a:gd name="connsiteY54" fmla="*/ 495461 h 1164395"/>
              <a:gd name="connsiteX55" fmla="*/ 758596 w 825271"/>
              <a:gd name="connsiteY55" fmla="*/ 481174 h 1164395"/>
              <a:gd name="connsiteX56" fmla="*/ 732402 w 825271"/>
              <a:gd name="connsiteY56" fmla="*/ 469267 h 1164395"/>
              <a:gd name="connsiteX57" fmla="*/ 718114 w 825271"/>
              <a:gd name="connsiteY57" fmla="*/ 464505 h 1164395"/>
              <a:gd name="connsiteX58" fmla="*/ 710971 w 825271"/>
              <a:gd name="connsiteY58" fmla="*/ 459742 h 1164395"/>
              <a:gd name="connsiteX59" fmla="*/ 684777 w 825271"/>
              <a:gd name="connsiteY59" fmla="*/ 450217 h 1164395"/>
              <a:gd name="connsiteX60" fmla="*/ 670489 w 825271"/>
              <a:gd name="connsiteY60" fmla="*/ 435930 h 1164395"/>
              <a:gd name="connsiteX61" fmla="*/ 663346 w 825271"/>
              <a:gd name="connsiteY61" fmla="*/ 428786 h 1164395"/>
              <a:gd name="connsiteX62" fmla="*/ 658583 w 825271"/>
              <a:gd name="connsiteY62" fmla="*/ 407355 h 1164395"/>
              <a:gd name="connsiteX63" fmla="*/ 656202 w 825271"/>
              <a:gd name="connsiteY63" fmla="*/ 397830 h 1164395"/>
              <a:gd name="connsiteX64" fmla="*/ 651439 w 825271"/>
              <a:gd name="connsiteY64" fmla="*/ 362111 h 1164395"/>
              <a:gd name="connsiteX65" fmla="*/ 637152 w 825271"/>
              <a:gd name="connsiteY65" fmla="*/ 333536 h 1164395"/>
              <a:gd name="connsiteX66" fmla="*/ 632389 w 825271"/>
              <a:gd name="connsiteY66" fmla="*/ 324011 h 1164395"/>
              <a:gd name="connsiteX67" fmla="*/ 627627 w 825271"/>
              <a:gd name="connsiteY67" fmla="*/ 312105 h 1164395"/>
              <a:gd name="connsiteX68" fmla="*/ 618102 w 825271"/>
              <a:gd name="connsiteY68" fmla="*/ 300199 h 1164395"/>
              <a:gd name="connsiteX69" fmla="*/ 615721 w 825271"/>
              <a:gd name="connsiteY69" fmla="*/ 293055 h 1164395"/>
              <a:gd name="connsiteX70" fmla="*/ 603814 w 825271"/>
              <a:gd name="connsiteY70" fmla="*/ 276386 h 1164395"/>
              <a:gd name="connsiteX71" fmla="*/ 589527 w 825271"/>
              <a:gd name="connsiteY71" fmla="*/ 254955 h 1164395"/>
              <a:gd name="connsiteX72" fmla="*/ 565714 w 825271"/>
              <a:gd name="connsiteY72" fmla="*/ 243049 h 1164395"/>
              <a:gd name="connsiteX73" fmla="*/ 546664 w 825271"/>
              <a:gd name="connsiteY73" fmla="*/ 233524 h 1164395"/>
              <a:gd name="connsiteX74" fmla="*/ 532377 w 825271"/>
              <a:gd name="connsiteY74" fmla="*/ 216855 h 1164395"/>
              <a:gd name="connsiteX75" fmla="*/ 522852 w 825271"/>
              <a:gd name="connsiteY75" fmla="*/ 195424 h 1164395"/>
              <a:gd name="connsiteX76" fmla="*/ 520471 w 825271"/>
              <a:gd name="connsiteY76" fmla="*/ 185899 h 1164395"/>
              <a:gd name="connsiteX77" fmla="*/ 513327 w 825271"/>
              <a:gd name="connsiteY77" fmla="*/ 173992 h 1164395"/>
              <a:gd name="connsiteX78" fmla="*/ 508564 w 825271"/>
              <a:gd name="connsiteY78" fmla="*/ 164467 h 1164395"/>
              <a:gd name="connsiteX79" fmla="*/ 506183 w 825271"/>
              <a:gd name="connsiteY79" fmla="*/ 157324 h 1164395"/>
              <a:gd name="connsiteX80" fmla="*/ 496658 w 825271"/>
              <a:gd name="connsiteY80" fmla="*/ 150180 h 1164395"/>
              <a:gd name="connsiteX81" fmla="*/ 475227 w 825271"/>
              <a:gd name="connsiteY81" fmla="*/ 138274 h 1164395"/>
              <a:gd name="connsiteX82" fmla="*/ 468083 w 825271"/>
              <a:gd name="connsiteY82" fmla="*/ 135892 h 1164395"/>
              <a:gd name="connsiteX83" fmla="*/ 451414 w 825271"/>
              <a:gd name="connsiteY83" fmla="*/ 133511 h 1164395"/>
              <a:gd name="connsiteX84" fmla="*/ 444271 w 825271"/>
              <a:gd name="connsiteY84" fmla="*/ 131130 h 1164395"/>
              <a:gd name="connsiteX85" fmla="*/ 437127 w 825271"/>
              <a:gd name="connsiteY85" fmla="*/ 123986 h 1164395"/>
              <a:gd name="connsiteX86" fmla="*/ 429983 w 825271"/>
              <a:gd name="connsiteY86" fmla="*/ 119224 h 1164395"/>
              <a:gd name="connsiteX87" fmla="*/ 427602 w 825271"/>
              <a:gd name="connsiteY87" fmla="*/ 112080 h 1164395"/>
              <a:gd name="connsiteX88" fmla="*/ 408552 w 825271"/>
              <a:gd name="connsiteY88" fmla="*/ 88267 h 1164395"/>
              <a:gd name="connsiteX89" fmla="*/ 403789 w 825271"/>
              <a:gd name="connsiteY89" fmla="*/ 81124 h 1164395"/>
              <a:gd name="connsiteX90" fmla="*/ 394264 w 825271"/>
              <a:gd name="connsiteY90" fmla="*/ 71599 h 1164395"/>
              <a:gd name="connsiteX91" fmla="*/ 389502 w 825271"/>
              <a:gd name="connsiteY91" fmla="*/ 64455 h 1164395"/>
              <a:gd name="connsiteX92" fmla="*/ 375214 w 825271"/>
              <a:gd name="connsiteY92" fmla="*/ 62074 h 1164395"/>
              <a:gd name="connsiteX93" fmla="*/ 349021 w 825271"/>
              <a:gd name="connsiteY93" fmla="*/ 57311 h 1164395"/>
              <a:gd name="connsiteX94" fmla="*/ 284727 w 825271"/>
              <a:gd name="connsiteY94" fmla="*/ 52549 h 1164395"/>
              <a:gd name="connsiteX95" fmla="*/ 282346 w 825271"/>
              <a:gd name="connsiteY95" fmla="*/ 43024 h 1164395"/>
              <a:gd name="connsiteX96" fmla="*/ 279964 w 825271"/>
              <a:gd name="connsiteY96" fmla="*/ 14449 h 1164395"/>
              <a:gd name="connsiteX97" fmla="*/ 272821 w 825271"/>
              <a:gd name="connsiteY97" fmla="*/ 12067 h 1164395"/>
              <a:gd name="connsiteX98" fmla="*/ 246627 w 825271"/>
              <a:gd name="connsiteY98" fmla="*/ 16830 h 1164395"/>
              <a:gd name="connsiteX99" fmla="*/ 234721 w 825271"/>
              <a:gd name="connsiteY99" fmla="*/ 23974 h 1164395"/>
              <a:gd name="connsiteX100" fmla="*/ 196621 w 825271"/>
              <a:gd name="connsiteY100" fmla="*/ 19211 h 1164395"/>
              <a:gd name="connsiteX101" fmla="*/ 189477 w 825271"/>
              <a:gd name="connsiteY101" fmla="*/ 14449 h 1164395"/>
              <a:gd name="connsiteX102" fmla="*/ 177571 w 825271"/>
              <a:gd name="connsiteY102" fmla="*/ 12067 h 1164395"/>
              <a:gd name="connsiteX103" fmla="*/ 170427 w 825271"/>
              <a:gd name="connsiteY103" fmla="*/ 9686 h 1164395"/>
              <a:gd name="connsiteX104" fmla="*/ 153758 w 825271"/>
              <a:gd name="connsiteY104" fmla="*/ 4924 h 1164395"/>
              <a:gd name="connsiteX105" fmla="*/ 156139 w 825271"/>
              <a:gd name="connsiteY105" fmla="*/ 161 h 1164395"/>
              <a:gd name="connsiteX0" fmla="*/ 156139 w 825271"/>
              <a:gd name="connsiteY0" fmla="*/ 161 h 1164395"/>
              <a:gd name="connsiteX1" fmla="*/ 148996 w 825271"/>
              <a:gd name="connsiteY1" fmla="*/ 12067 h 1164395"/>
              <a:gd name="connsiteX2" fmla="*/ 144233 w 825271"/>
              <a:gd name="connsiteY2" fmla="*/ 19211 h 1164395"/>
              <a:gd name="connsiteX3" fmla="*/ 153758 w 825271"/>
              <a:gd name="connsiteY3" fmla="*/ 112080 h 1164395"/>
              <a:gd name="connsiteX4" fmla="*/ 134708 w 825271"/>
              <a:gd name="connsiteY4" fmla="*/ 159705 h 1164395"/>
              <a:gd name="connsiteX5" fmla="*/ 113277 w 825271"/>
              <a:gd name="connsiteY5" fmla="*/ 207330 h 1164395"/>
              <a:gd name="connsiteX6" fmla="*/ 63270 w 825271"/>
              <a:gd name="connsiteY6" fmla="*/ 254955 h 1164395"/>
              <a:gd name="connsiteX7" fmla="*/ 32314 w 825271"/>
              <a:gd name="connsiteY7" fmla="*/ 335917 h 1164395"/>
              <a:gd name="connsiteX8" fmla="*/ 27552 w 825271"/>
              <a:gd name="connsiteY8" fmla="*/ 378780 h 1164395"/>
              <a:gd name="connsiteX9" fmla="*/ 6121 w 825271"/>
              <a:gd name="connsiteY9" fmla="*/ 445455 h 1164395"/>
              <a:gd name="connsiteX10" fmla="*/ 1358 w 825271"/>
              <a:gd name="connsiteY10" fmla="*/ 514511 h 1164395"/>
              <a:gd name="connsiteX11" fmla="*/ 3739 w 825271"/>
              <a:gd name="connsiteY11" fmla="*/ 554992 h 1164395"/>
              <a:gd name="connsiteX12" fmla="*/ 51365 w 825271"/>
              <a:gd name="connsiteY12" fmla="*/ 595474 h 1164395"/>
              <a:gd name="connsiteX13" fmla="*/ 56127 w 825271"/>
              <a:gd name="connsiteY13" fmla="*/ 657386 h 1164395"/>
              <a:gd name="connsiteX14" fmla="*/ 70414 w 825271"/>
              <a:gd name="connsiteY14" fmla="*/ 685961 h 1164395"/>
              <a:gd name="connsiteX15" fmla="*/ 151377 w 825271"/>
              <a:gd name="connsiteY15" fmla="*/ 724061 h 1164395"/>
              <a:gd name="connsiteX16" fmla="*/ 191858 w 825271"/>
              <a:gd name="connsiteY16" fmla="*/ 764542 h 1164395"/>
              <a:gd name="connsiteX17" fmla="*/ 215671 w 825271"/>
              <a:gd name="connsiteY17" fmla="*/ 828836 h 1164395"/>
              <a:gd name="connsiteX18" fmla="*/ 253771 w 825271"/>
              <a:gd name="connsiteY18" fmla="*/ 893131 h 1164395"/>
              <a:gd name="connsiteX19" fmla="*/ 277583 w 825271"/>
              <a:gd name="connsiteY19" fmla="*/ 952661 h 1164395"/>
              <a:gd name="connsiteX20" fmla="*/ 313302 w 825271"/>
              <a:gd name="connsiteY20" fmla="*/ 985999 h 1164395"/>
              <a:gd name="connsiteX21" fmla="*/ 294253 w 825271"/>
              <a:gd name="connsiteY21" fmla="*/ 1021717 h 1164395"/>
              <a:gd name="connsiteX22" fmla="*/ 341877 w 825271"/>
              <a:gd name="connsiteY22" fmla="*/ 1036005 h 1164395"/>
              <a:gd name="connsiteX23" fmla="*/ 363308 w 825271"/>
              <a:gd name="connsiteY23" fmla="*/ 1019336 h 1164395"/>
              <a:gd name="connsiteX24" fmla="*/ 379977 w 825271"/>
              <a:gd name="connsiteY24" fmla="*/ 1028861 h 1164395"/>
              <a:gd name="connsiteX25" fmla="*/ 379977 w 825271"/>
              <a:gd name="connsiteY25" fmla="*/ 1059817 h 1164395"/>
              <a:gd name="connsiteX26" fmla="*/ 356164 w 825271"/>
              <a:gd name="connsiteY26" fmla="*/ 1076486 h 1164395"/>
              <a:gd name="connsiteX27" fmla="*/ 337114 w 825271"/>
              <a:gd name="connsiteY27" fmla="*/ 1095536 h 1164395"/>
              <a:gd name="connsiteX28" fmla="*/ 341877 w 825271"/>
              <a:gd name="connsiteY28" fmla="*/ 1116967 h 1164395"/>
              <a:gd name="connsiteX29" fmla="*/ 399028 w 825271"/>
              <a:gd name="connsiteY29" fmla="*/ 1162212 h 1164395"/>
              <a:gd name="connsiteX30" fmla="*/ 434746 w 825271"/>
              <a:gd name="connsiteY30" fmla="*/ 1152686 h 1164395"/>
              <a:gd name="connsiteX31" fmla="*/ 472846 w 825271"/>
              <a:gd name="connsiteY31" fmla="*/ 1136017 h 1164395"/>
              <a:gd name="connsiteX32" fmla="*/ 508565 w 825271"/>
              <a:gd name="connsiteY32" fmla="*/ 1116967 h 1164395"/>
              <a:gd name="connsiteX33" fmla="*/ 591908 w 825271"/>
              <a:gd name="connsiteY33" fmla="*/ 1119349 h 1164395"/>
              <a:gd name="connsiteX34" fmla="*/ 634770 w 825271"/>
              <a:gd name="connsiteY34" fmla="*/ 1100299 h 1164395"/>
              <a:gd name="connsiteX35" fmla="*/ 608577 w 825271"/>
              <a:gd name="connsiteY35" fmla="*/ 1078867 h 1164395"/>
              <a:gd name="connsiteX36" fmla="*/ 599052 w 825271"/>
              <a:gd name="connsiteY36" fmla="*/ 1026480 h 1164395"/>
              <a:gd name="connsiteX37" fmla="*/ 618102 w 825271"/>
              <a:gd name="connsiteY37" fmla="*/ 988380 h 1164395"/>
              <a:gd name="connsiteX38" fmla="*/ 608577 w 825271"/>
              <a:gd name="connsiteY38" fmla="*/ 933611 h 1164395"/>
              <a:gd name="connsiteX39" fmla="*/ 613338 w 825271"/>
              <a:gd name="connsiteY39" fmla="*/ 847885 h 1164395"/>
              <a:gd name="connsiteX40" fmla="*/ 653821 w 825271"/>
              <a:gd name="connsiteY40" fmla="*/ 821693 h 1164395"/>
              <a:gd name="connsiteX41" fmla="*/ 680015 w 825271"/>
              <a:gd name="connsiteY41" fmla="*/ 809786 h 1164395"/>
              <a:gd name="connsiteX42" fmla="*/ 687159 w 825271"/>
              <a:gd name="connsiteY42" fmla="*/ 757401 h 1164395"/>
              <a:gd name="connsiteX43" fmla="*/ 689539 w 825271"/>
              <a:gd name="connsiteY43" fmla="*/ 716917 h 1164395"/>
              <a:gd name="connsiteX44" fmla="*/ 665727 w 825271"/>
              <a:gd name="connsiteY44" fmla="*/ 695486 h 1164395"/>
              <a:gd name="connsiteX45" fmla="*/ 706208 w 825271"/>
              <a:gd name="connsiteY45" fmla="*/ 685961 h 1164395"/>
              <a:gd name="connsiteX46" fmla="*/ 763358 w 825271"/>
              <a:gd name="connsiteY46" fmla="*/ 640717 h 1164395"/>
              <a:gd name="connsiteX47" fmla="*/ 808602 w 825271"/>
              <a:gd name="connsiteY47" fmla="*/ 631193 h 1164395"/>
              <a:gd name="connsiteX48" fmla="*/ 825271 w 825271"/>
              <a:gd name="connsiteY48" fmla="*/ 602617 h 1164395"/>
              <a:gd name="connsiteX49" fmla="*/ 791933 w 825271"/>
              <a:gd name="connsiteY49" fmla="*/ 574042 h 1164395"/>
              <a:gd name="connsiteX50" fmla="*/ 789552 w 825271"/>
              <a:gd name="connsiteY50" fmla="*/ 562136 h 1164395"/>
              <a:gd name="connsiteX51" fmla="*/ 780027 w 825271"/>
              <a:gd name="connsiteY51" fmla="*/ 538324 h 1164395"/>
              <a:gd name="connsiteX52" fmla="*/ 765739 w 825271"/>
              <a:gd name="connsiteY52" fmla="*/ 504986 h 1164395"/>
              <a:gd name="connsiteX53" fmla="*/ 763358 w 825271"/>
              <a:gd name="connsiteY53" fmla="*/ 495461 h 1164395"/>
              <a:gd name="connsiteX54" fmla="*/ 758596 w 825271"/>
              <a:gd name="connsiteY54" fmla="*/ 481174 h 1164395"/>
              <a:gd name="connsiteX55" fmla="*/ 732402 w 825271"/>
              <a:gd name="connsiteY55" fmla="*/ 469267 h 1164395"/>
              <a:gd name="connsiteX56" fmla="*/ 718114 w 825271"/>
              <a:gd name="connsiteY56" fmla="*/ 464505 h 1164395"/>
              <a:gd name="connsiteX57" fmla="*/ 710971 w 825271"/>
              <a:gd name="connsiteY57" fmla="*/ 459742 h 1164395"/>
              <a:gd name="connsiteX58" fmla="*/ 684777 w 825271"/>
              <a:gd name="connsiteY58" fmla="*/ 450217 h 1164395"/>
              <a:gd name="connsiteX59" fmla="*/ 670489 w 825271"/>
              <a:gd name="connsiteY59" fmla="*/ 435930 h 1164395"/>
              <a:gd name="connsiteX60" fmla="*/ 663346 w 825271"/>
              <a:gd name="connsiteY60" fmla="*/ 428786 h 1164395"/>
              <a:gd name="connsiteX61" fmla="*/ 658583 w 825271"/>
              <a:gd name="connsiteY61" fmla="*/ 407355 h 1164395"/>
              <a:gd name="connsiteX62" fmla="*/ 656202 w 825271"/>
              <a:gd name="connsiteY62" fmla="*/ 397830 h 1164395"/>
              <a:gd name="connsiteX63" fmla="*/ 651439 w 825271"/>
              <a:gd name="connsiteY63" fmla="*/ 362111 h 1164395"/>
              <a:gd name="connsiteX64" fmla="*/ 637152 w 825271"/>
              <a:gd name="connsiteY64" fmla="*/ 333536 h 1164395"/>
              <a:gd name="connsiteX65" fmla="*/ 632389 w 825271"/>
              <a:gd name="connsiteY65" fmla="*/ 324011 h 1164395"/>
              <a:gd name="connsiteX66" fmla="*/ 627627 w 825271"/>
              <a:gd name="connsiteY66" fmla="*/ 312105 h 1164395"/>
              <a:gd name="connsiteX67" fmla="*/ 618102 w 825271"/>
              <a:gd name="connsiteY67" fmla="*/ 300199 h 1164395"/>
              <a:gd name="connsiteX68" fmla="*/ 615721 w 825271"/>
              <a:gd name="connsiteY68" fmla="*/ 293055 h 1164395"/>
              <a:gd name="connsiteX69" fmla="*/ 603814 w 825271"/>
              <a:gd name="connsiteY69" fmla="*/ 276386 h 1164395"/>
              <a:gd name="connsiteX70" fmla="*/ 589527 w 825271"/>
              <a:gd name="connsiteY70" fmla="*/ 254955 h 1164395"/>
              <a:gd name="connsiteX71" fmla="*/ 565714 w 825271"/>
              <a:gd name="connsiteY71" fmla="*/ 243049 h 1164395"/>
              <a:gd name="connsiteX72" fmla="*/ 546664 w 825271"/>
              <a:gd name="connsiteY72" fmla="*/ 233524 h 1164395"/>
              <a:gd name="connsiteX73" fmla="*/ 532377 w 825271"/>
              <a:gd name="connsiteY73" fmla="*/ 216855 h 1164395"/>
              <a:gd name="connsiteX74" fmla="*/ 522852 w 825271"/>
              <a:gd name="connsiteY74" fmla="*/ 195424 h 1164395"/>
              <a:gd name="connsiteX75" fmla="*/ 520471 w 825271"/>
              <a:gd name="connsiteY75" fmla="*/ 185899 h 1164395"/>
              <a:gd name="connsiteX76" fmla="*/ 513327 w 825271"/>
              <a:gd name="connsiteY76" fmla="*/ 173992 h 1164395"/>
              <a:gd name="connsiteX77" fmla="*/ 508564 w 825271"/>
              <a:gd name="connsiteY77" fmla="*/ 164467 h 1164395"/>
              <a:gd name="connsiteX78" fmla="*/ 506183 w 825271"/>
              <a:gd name="connsiteY78" fmla="*/ 157324 h 1164395"/>
              <a:gd name="connsiteX79" fmla="*/ 496658 w 825271"/>
              <a:gd name="connsiteY79" fmla="*/ 150180 h 1164395"/>
              <a:gd name="connsiteX80" fmla="*/ 475227 w 825271"/>
              <a:gd name="connsiteY80" fmla="*/ 138274 h 1164395"/>
              <a:gd name="connsiteX81" fmla="*/ 468083 w 825271"/>
              <a:gd name="connsiteY81" fmla="*/ 135892 h 1164395"/>
              <a:gd name="connsiteX82" fmla="*/ 451414 w 825271"/>
              <a:gd name="connsiteY82" fmla="*/ 133511 h 1164395"/>
              <a:gd name="connsiteX83" fmla="*/ 444271 w 825271"/>
              <a:gd name="connsiteY83" fmla="*/ 131130 h 1164395"/>
              <a:gd name="connsiteX84" fmla="*/ 437127 w 825271"/>
              <a:gd name="connsiteY84" fmla="*/ 123986 h 1164395"/>
              <a:gd name="connsiteX85" fmla="*/ 429983 w 825271"/>
              <a:gd name="connsiteY85" fmla="*/ 119224 h 1164395"/>
              <a:gd name="connsiteX86" fmla="*/ 427602 w 825271"/>
              <a:gd name="connsiteY86" fmla="*/ 112080 h 1164395"/>
              <a:gd name="connsiteX87" fmla="*/ 408552 w 825271"/>
              <a:gd name="connsiteY87" fmla="*/ 88267 h 1164395"/>
              <a:gd name="connsiteX88" fmla="*/ 403789 w 825271"/>
              <a:gd name="connsiteY88" fmla="*/ 81124 h 1164395"/>
              <a:gd name="connsiteX89" fmla="*/ 394264 w 825271"/>
              <a:gd name="connsiteY89" fmla="*/ 71599 h 1164395"/>
              <a:gd name="connsiteX90" fmla="*/ 389502 w 825271"/>
              <a:gd name="connsiteY90" fmla="*/ 64455 h 1164395"/>
              <a:gd name="connsiteX91" fmla="*/ 375214 w 825271"/>
              <a:gd name="connsiteY91" fmla="*/ 62074 h 1164395"/>
              <a:gd name="connsiteX92" fmla="*/ 349021 w 825271"/>
              <a:gd name="connsiteY92" fmla="*/ 57311 h 1164395"/>
              <a:gd name="connsiteX93" fmla="*/ 284727 w 825271"/>
              <a:gd name="connsiteY93" fmla="*/ 52549 h 1164395"/>
              <a:gd name="connsiteX94" fmla="*/ 282346 w 825271"/>
              <a:gd name="connsiteY94" fmla="*/ 43024 h 1164395"/>
              <a:gd name="connsiteX95" fmla="*/ 279964 w 825271"/>
              <a:gd name="connsiteY95" fmla="*/ 14449 h 1164395"/>
              <a:gd name="connsiteX96" fmla="*/ 272821 w 825271"/>
              <a:gd name="connsiteY96" fmla="*/ 12067 h 1164395"/>
              <a:gd name="connsiteX97" fmla="*/ 246627 w 825271"/>
              <a:gd name="connsiteY97" fmla="*/ 16830 h 1164395"/>
              <a:gd name="connsiteX98" fmla="*/ 234721 w 825271"/>
              <a:gd name="connsiteY98" fmla="*/ 23974 h 1164395"/>
              <a:gd name="connsiteX99" fmla="*/ 196621 w 825271"/>
              <a:gd name="connsiteY99" fmla="*/ 19211 h 1164395"/>
              <a:gd name="connsiteX100" fmla="*/ 189477 w 825271"/>
              <a:gd name="connsiteY100" fmla="*/ 14449 h 1164395"/>
              <a:gd name="connsiteX101" fmla="*/ 177571 w 825271"/>
              <a:gd name="connsiteY101" fmla="*/ 12067 h 1164395"/>
              <a:gd name="connsiteX102" fmla="*/ 170427 w 825271"/>
              <a:gd name="connsiteY102" fmla="*/ 9686 h 1164395"/>
              <a:gd name="connsiteX103" fmla="*/ 153758 w 825271"/>
              <a:gd name="connsiteY103" fmla="*/ 4924 h 1164395"/>
              <a:gd name="connsiteX104" fmla="*/ 156139 w 825271"/>
              <a:gd name="connsiteY104" fmla="*/ 161 h 1164395"/>
              <a:gd name="connsiteX0" fmla="*/ 156139 w 825271"/>
              <a:gd name="connsiteY0" fmla="*/ 161 h 1164395"/>
              <a:gd name="connsiteX1" fmla="*/ 148996 w 825271"/>
              <a:gd name="connsiteY1" fmla="*/ 12067 h 1164395"/>
              <a:gd name="connsiteX2" fmla="*/ 144233 w 825271"/>
              <a:gd name="connsiteY2" fmla="*/ 19211 h 1164395"/>
              <a:gd name="connsiteX3" fmla="*/ 153758 w 825271"/>
              <a:gd name="connsiteY3" fmla="*/ 112080 h 1164395"/>
              <a:gd name="connsiteX4" fmla="*/ 134708 w 825271"/>
              <a:gd name="connsiteY4" fmla="*/ 159705 h 1164395"/>
              <a:gd name="connsiteX5" fmla="*/ 113277 w 825271"/>
              <a:gd name="connsiteY5" fmla="*/ 207330 h 1164395"/>
              <a:gd name="connsiteX6" fmla="*/ 63270 w 825271"/>
              <a:gd name="connsiteY6" fmla="*/ 254955 h 1164395"/>
              <a:gd name="connsiteX7" fmla="*/ 32314 w 825271"/>
              <a:gd name="connsiteY7" fmla="*/ 335917 h 1164395"/>
              <a:gd name="connsiteX8" fmla="*/ 27552 w 825271"/>
              <a:gd name="connsiteY8" fmla="*/ 378780 h 1164395"/>
              <a:gd name="connsiteX9" fmla="*/ 6121 w 825271"/>
              <a:gd name="connsiteY9" fmla="*/ 445455 h 1164395"/>
              <a:gd name="connsiteX10" fmla="*/ 1358 w 825271"/>
              <a:gd name="connsiteY10" fmla="*/ 514511 h 1164395"/>
              <a:gd name="connsiteX11" fmla="*/ 3739 w 825271"/>
              <a:gd name="connsiteY11" fmla="*/ 554992 h 1164395"/>
              <a:gd name="connsiteX12" fmla="*/ 51365 w 825271"/>
              <a:gd name="connsiteY12" fmla="*/ 595474 h 1164395"/>
              <a:gd name="connsiteX13" fmla="*/ 56127 w 825271"/>
              <a:gd name="connsiteY13" fmla="*/ 657386 h 1164395"/>
              <a:gd name="connsiteX14" fmla="*/ 70414 w 825271"/>
              <a:gd name="connsiteY14" fmla="*/ 685961 h 1164395"/>
              <a:gd name="connsiteX15" fmla="*/ 151377 w 825271"/>
              <a:gd name="connsiteY15" fmla="*/ 724061 h 1164395"/>
              <a:gd name="connsiteX16" fmla="*/ 191858 w 825271"/>
              <a:gd name="connsiteY16" fmla="*/ 764542 h 1164395"/>
              <a:gd name="connsiteX17" fmla="*/ 215671 w 825271"/>
              <a:gd name="connsiteY17" fmla="*/ 828836 h 1164395"/>
              <a:gd name="connsiteX18" fmla="*/ 253771 w 825271"/>
              <a:gd name="connsiteY18" fmla="*/ 893131 h 1164395"/>
              <a:gd name="connsiteX19" fmla="*/ 277583 w 825271"/>
              <a:gd name="connsiteY19" fmla="*/ 952661 h 1164395"/>
              <a:gd name="connsiteX20" fmla="*/ 313302 w 825271"/>
              <a:gd name="connsiteY20" fmla="*/ 985999 h 1164395"/>
              <a:gd name="connsiteX21" fmla="*/ 294253 w 825271"/>
              <a:gd name="connsiteY21" fmla="*/ 1021717 h 1164395"/>
              <a:gd name="connsiteX22" fmla="*/ 341877 w 825271"/>
              <a:gd name="connsiteY22" fmla="*/ 1036005 h 1164395"/>
              <a:gd name="connsiteX23" fmla="*/ 363308 w 825271"/>
              <a:gd name="connsiteY23" fmla="*/ 1019336 h 1164395"/>
              <a:gd name="connsiteX24" fmla="*/ 379977 w 825271"/>
              <a:gd name="connsiteY24" fmla="*/ 1028861 h 1164395"/>
              <a:gd name="connsiteX25" fmla="*/ 379977 w 825271"/>
              <a:gd name="connsiteY25" fmla="*/ 1059817 h 1164395"/>
              <a:gd name="connsiteX26" fmla="*/ 356164 w 825271"/>
              <a:gd name="connsiteY26" fmla="*/ 1076486 h 1164395"/>
              <a:gd name="connsiteX27" fmla="*/ 337114 w 825271"/>
              <a:gd name="connsiteY27" fmla="*/ 1095536 h 1164395"/>
              <a:gd name="connsiteX28" fmla="*/ 341877 w 825271"/>
              <a:gd name="connsiteY28" fmla="*/ 1116967 h 1164395"/>
              <a:gd name="connsiteX29" fmla="*/ 399028 w 825271"/>
              <a:gd name="connsiteY29" fmla="*/ 1162212 h 1164395"/>
              <a:gd name="connsiteX30" fmla="*/ 434746 w 825271"/>
              <a:gd name="connsiteY30" fmla="*/ 1152686 h 1164395"/>
              <a:gd name="connsiteX31" fmla="*/ 472846 w 825271"/>
              <a:gd name="connsiteY31" fmla="*/ 1136017 h 1164395"/>
              <a:gd name="connsiteX32" fmla="*/ 508565 w 825271"/>
              <a:gd name="connsiteY32" fmla="*/ 1116967 h 1164395"/>
              <a:gd name="connsiteX33" fmla="*/ 591908 w 825271"/>
              <a:gd name="connsiteY33" fmla="*/ 1119349 h 1164395"/>
              <a:gd name="connsiteX34" fmla="*/ 634770 w 825271"/>
              <a:gd name="connsiteY34" fmla="*/ 1100299 h 1164395"/>
              <a:gd name="connsiteX35" fmla="*/ 608577 w 825271"/>
              <a:gd name="connsiteY35" fmla="*/ 1078867 h 1164395"/>
              <a:gd name="connsiteX36" fmla="*/ 599052 w 825271"/>
              <a:gd name="connsiteY36" fmla="*/ 1026480 h 1164395"/>
              <a:gd name="connsiteX37" fmla="*/ 618102 w 825271"/>
              <a:gd name="connsiteY37" fmla="*/ 988380 h 1164395"/>
              <a:gd name="connsiteX38" fmla="*/ 608577 w 825271"/>
              <a:gd name="connsiteY38" fmla="*/ 933611 h 1164395"/>
              <a:gd name="connsiteX39" fmla="*/ 613338 w 825271"/>
              <a:gd name="connsiteY39" fmla="*/ 847885 h 1164395"/>
              <a:gd name="connsiteX40" fmla="*/ 653821 w 825271"/>
              <a:gd name="connsiteY40" fmla="*/ 821693 h 1164395"/>
              <a:gd name="connsiteX41" fmla="*/ 680015 w 825271"/>
              <a:gd name="connsiteY41" fmla="*/ 809786 h 1164395"/>
              <a:gd name="connsiteX42" fmla="*/ 687159 w 825271"/>
              <a:gd name="connsiteY42" fmla="*/ 757401 h 1164395"/>
              <a:gd name="connsiteX43" fmla="*/ 689539 w 825271"/>
              <a:gd name="connsiteY43" fmla="*/ 716917 h 1164395"/>
              <a:gd name="connsiteX44" fmla="*/ 665727 w 825271"/>
              <a:gd name="connsiteY44" fmla="*/ 695486 h 1164395"/>
              <a:gd name="connsiteX45" fmla="*/ 706208 w 825271"/>
              <a:gd name="connsiteY45" fmla="*/ 685961 h 1164395"/>
              <a:gd name="connsiteX46" fmla="*/ 763358 w 825271"/>
              <a:gd name="connsiteY46" fmla="*/ 640717 h 1164395"/>
              <a:gd name="connsiteX47" fmla="*/ 808602 w 825271"/>
              <a:gd name="connsiteY47" fmla="*/ 631193 h 1164395"/>
              <a:gd name="connsiteX48" fmla="*/ 825271 w 825271"/>
              <a:gd name="connsiteY48" fmla="*/ 602617 h 1164395"/>
              <a:gd name="connsiteX49" fmla="*/ 791933 w 825271"/>
              <a:gd name="connsiteY49" fmla="*/ 574042 h 1164395"/>
              <a:gd name="connsiteX50" fmla="*/ 789552 w 825271"/>
              <a:gd name="connsiteY50" fmla="*/ 562136 h 1164395"/>
              <a:gd name="connsiteX51" fmla="*/ 780027 w 825271"/>
              <a:gd name="connsiteY51" fmla="*/ 538324 h 1164395"/>
              <a:gd name="connsiteX52" fmla="*/ 765739 w 825271"/>
              <a:gd name="connsiteY52" fmla="*/ 504986 h 1164395"/>
              <a:gd name="connsiteX53" fmla="*/ 758596 w 825271"/>
              <a:gd name="connsiteY53" fmla="*/ 481174 h 1164395"/>
              <a:gd name="connsiteX54" fmla="*/ 732402 w 825271"/>
              <a:gd name="connsiteY54" fmla="*/ 469267 h 1164395"/>
              <a:gd name="connsiteX55" fmla="*/ 718114 w 825271"/>
              <a:gd name="connsiteY55" fmla="*/ 464505 h 1164395"/>
              <a:gd name="connsiteX56" fmla="*/ 710971 w 825271"/>
              <a:gd name="connsiteY56" fmla="*/ 459742 h 1164395"/>
              <a:gd name="connsiteX57" fmla="*/ 684777 w 825271"/>
              <a:gd name="connsiteY57" fmla="*/ 450217 h 1164395"/>
              <a:gd name="connsiteX58" fmla="*/ 670489 w 825271"/>
              <a:gd name="connsiteY58" fmla="*/ 435930 h 1164395"/>
              <a:gd name="connsiteX59" fmla="*/ 663346 w 825271"/>
              <a:gd name="connsiteY59" fmla="*/ 428786 h 1164395"/>
              <a:gd name="connsiteX60" fmla="*/ 658583 w 825271"/>
              <a:gd name="connsiteY60" fmla="*/ 407355 h 1164395"/>
              <a:gd name="connsiteX61" fmla="*/ 656202 w 825271"/>
              <a:gd name="connsiteY61" fmla="*/ 397830 h 1164395"/>
              <a:gd name="connsiteX62" fmla="*/ 651439 w 825271"/>
              <a:gd name="connsiteY62" fmla="*/ 362111 h 1164395"/>
              <a:gd name="connsiteX63" fmla="*/ 637152 w 825271"/>
              <a:gd name="connsiteY63" fmla="*/ 333536 h 1164395"/>
              <a:gd name="connsiteX64" fmla="*/ 632389 w 825271"/>
              <a:gd name="connsiteY64" fmla="*/ 324011 h 1164395"/>
              <a:gd name="connsiteX65" fmla="*/ 627627 w 825271"/>
              <a:gd name="connsiteY65" fmla="*/ 312105 h 1164395"/>
              <a:gd name="connsiteX66" fmla="*/ 618102 w 825271"/>
              <a:gd name="connsiteY66" fmla="*/ 300199 h 1164395"/>
              <a:gd name="connsiteX67" fmla="*/ 615721 w 825271"/>
              <a:gd name="connsiteY67" fmla="*/ 293055 h 1164395"/>
              <a:gd name="connsiteX68" fmla="*/ 603814 w 825271"/>
              <a:gd name="connsiteY68" fmla="*/ 276386 h 1164395"/>
              <a:gd name="connsiteX69" fmla="*/ 589527 w 825271"/>
              <a:gd name="connsiteY69" fmla="*/ 254955 h 1164395"/>
              <a:gd name="connsiteX70" fmla="*/ 565714 w 825271"/>
              <a:gd name="connsiteY70" fmla="*/ 243049 h 1164395"/>
              <a:gd name="connsiteX71" fmla="*/ 546664 w 825271"/>
              <a:gd name="connsiteY71" fmla="*/ 233524 h 1164395"/>
              <a:gd name="connsiteX72" fmla="*/ 532377 w 825271"/>
              <a:gd name="connsiteY72" fmla="*/ 216855 h 1164395"/>
              <a:gd name="connsiteX73" fmla="*/ 522852 w 825271"/>
              <a:gd name="connsiteY73" fmla="*/ 195424 h 1164395"/>
              <a:gd name="connsiteX74" fmla="*/ 520471 w 825271"/>
              <a:gd name="connsiteY74" fmla="*/ 185899 h 1164395"/>
              <a:gd name="connsiteX75" fmla="*/ 513327 w 825271"/>
              <a:gd name="connsiteY75" fmla="*/ 173992 h 1164395"/>
              <a:gd name="connsiteX76" fmla="*/ 508564 w 825271"/>
              <a:gd name="connsiteY76" fmla="*/ 164467 h 1164395"/>
              <a:gd name="connsiteX77" fmla="*/ 506183 w 825271"/>
              <a:gd name="connsiteY77" fmla="*/ 157324 h 1164395"/>
              <a:gd name="connsiteX78" fmla="*/ 496658 w 825271"/>
              <a:gd name="connsiteY78" fmla="*/ 150180 h 1164395"/>
              <a:gd name="connsiteX79" fmla="*/ 475227 w 825271"/>
              <a:gd name="connsiteY79" fmla="*/ 138274 h 1164395"/>
              <a:gd name="connsiteX80" fmla="*/ 468083 w 825271"/>
              <a:gd name="connsiteY80" fmla="*/ 135892 h 1164395"/>
              <a:gd name="connsiteX81" fmla="*/ 451414 w 825271"/>
              <a:gd name="connsiteY81" fmla="*/ 133511 h 1164395"/>
              <a:gd name="connsiteX82" fmla="*/ 444271 w 825271"/>
              <a:gd name="connsiteY82" fmla="*/ 131130 h 1164395"/>
              <a:gd name="connsiteX83" fmla="*/ 437127 w 825271"/>
              <a:gd name="connsiteY83" fmla="*/ 123986 h 1164395"/>
              <a:gd name="connsiteX84" fmla="*/ 429983 w 825271"/>
              <a:gd name="connsiteY84" fmla="*/ 119224 h 1164395"/>
              <a:gd name="connsiteX85" fmla="*/ 427602 w 825271"/>
              <a:gd name="connsiteY85" fmla="*/ 112080 h 1164395"/>
              <a:gd name="connsiteX86" fmla="*/ 408552 w 825271"/>
              <a:gd name="connsiteY86" fmla="*/ 88267 h 1164395"/>
              <a:gd name="connsiteX87" fmla="*/ 403789 w 825271"/>
              <a:gd name="connsiteY87" fmla="*/ 81124 h 1164395"/>
              <a:gd name="connsiteX88" fmla="*/ 394264 w 825271"/>
              <a:gd name="connsiteY88" fmla="*/ 71599 h 1164395"/>
              <a:gd name="connsiteX89" fmla="*/ 389502 w 825271"/>
              <a:gd name="connsiteY89" fmla="*/ 64455 h 1164395"/>
              <a:gd name="connsiteX90" fmla="*/ 375214 w 825271"/>
              <a:gd name="connsiteY90" fmla="*/ 62074 h 1164395"/>
              <a:gd name="connsiteX91" fmla="*/ 349021 w 825271"/>
              <a:gd name="connsiteY91" fmla="*/ 57311 h 1164395"/>
              <a:gd name="connsiteX92" fmla="*/ 284727 w 825271"/>
              <a:gd name="connsiteY92" fmla="*/ 52549 h 1164395"/>
              <a:gd name="connsiteX93" fmla="*/ 282346 w 825271"/>
              <a:gd name="connsiteY93" fmla="*/ 43024 h 1164395"/>
              <a:gd name="connsiteX94" fmla="*/ 279964 w 825271"/>
              <a:gd name="connsiteY94" fmla="*/ 14449 h 1164395"/>
              <a:gd name="connsiteX95" fmla="*/ 272821 w 825271"/>
              <a:gd name="connsiteY95" fmla="*/ 12067 h 1164395"/>
              <a:gd name="connsiteX96" fmla="*/ 246627 w 825271"/>
              <a:gd name="connsiteY96" fmla="*/ 16830 h 1164395"/>
              <a:gd name="connsiteX97" fmla="*/ 234721 w 825271"/>
              <a:gd name="connsiteY97" fmla="*/ 23974 h 1164395"/>
              <a:gd name="connsiteX98" fmla="*/ 196621 w 825271"/>
              <a:gd name="connsiteY98" fmla="*/ 19211 h 1164395"/>
              <a:gd name="connsiteX99" fmla="*/ 189477 w 825271"/>
              <a:gd name="connsiteY99" fmla="*/ 14449 h 1164395"/>
              <a:gd name="connsiteX100" fmla="*/ 177571 w 825271"/>
              <a:gd name="connsiteY100" fmla="*/ 12067 h 1164395"/>
              <a:gd name="connsiteX101" fmla="*/ 170427 w 825271"/>
              <a:gd name="connsiteY101" fmla="*/ 9686 h 1164395"/>
              <a:gd name="connsiteX102" fmla="*/ 153758 w 825271"/>
              <a:gd name="connsiteY102" fmla="*/ 4924 h 1164395"/>
              <a:gd name="connsiteX103" fmla="*/ 156139 w 825271"/>
              <a:gd name="connsiteY103" fmla="*/ 161 h 1164395"/>
              <a:gd name="connsiteX0" fmla="*/ 156139 w 825271"/>
              <a:gd name="connsiteY0" fmla="*/ 161 h 1164395"/>
              <a:gd name="connsiteX1" fmla="*/ 148996 w 825271"/>
              <a:gd name="connsiteY1" fmla="*/ 12067 h 1164395"/>
              <a:gd name="connsiteX2" fmla="*/ 144233 w 825271"/>
              <a:gd name="connsiteY2" fmla="*/ 19211 h 1164395"/>
              <a:gd name="connsiteX3" fmla="*/ 153758 w 825271"/>
              <a:gd name="connsiteY3" fmla="*/ 112080 h 1164395"/>
              <a:gd name="connsiteX4" fmla="*/ 134708 w 825271"/>
              <a:gd name="connsiteY4" fmla="*/ 159705 h 1164395"/>
              <a:gd name="connsiteX5" fmla="*/ 113277 w 825271"/>
              <a:gd name="connsiteY5" fmla="*/ 207330 h 1164395"/>
              <a:gd name="connsiteX6" fmla="*/ 63270 w 825271"/>
              <a:gd name="connsiteY6" fmla="*/ 254955 h 1164395"/>
              <a:gd name="connsiteX7" fmla="*/ 32314 w 825271"/>
              <a:gd name="connsiteY7" fmla="*/ 335917 h 1164395"/>
              <a:gd name="connsiteX8" fmla="*/ 27552 w 825271"/>
              <a:gd name="connsiteY8" fmla="*/ 378780 h 1164395"/>
              <a:gd name="connsiteX9" fmla="*/ 6121 w 825271"/>
              <a:gd name="connsiteY9" fmla="*/ 445455 h 1164395"/>
              <a:gd name="connsiteX10" fmla="*/ 1358 w 825271"/>
              <a:gd name="connsiteY10" fmla="*/ 514511 h 1164395"/>
              <a:gd name="connsiteX11" fmla="*/ 3739 w 825271"/>
              <a:gd name="connsiteY11" fmla="*/ 554992 h 1164395"/>
              <a:gd name="connsiteX12" fmla="*/ 51365 w 825271"/>
              <a:gd name="connsiteY12" fmla="*/ 595474 h 1164395"/>
              <a:gd name="connsiteX13" fmla="*/ 56127 w 825271"/>
              <a:gd name="connsiteY13" fmla="*/ 657386 h 1164395"/>
              <a:gd name="connsiteX14" fmla="*/ 70414 w 825271"/>
              <a:gd name="connsiteY14" fmla="*/ 685961 h 1164395"/>
              <a:gd name="connsiteX15" fmla="*/ 151377 w 825271"/>
              <a:gd name="connsiteY15" fmla="*/ 724061 h 1164395"/>
              <a:gd name="connsiteX16" fmla="*/ 191858 w 825271"/>
              <a:gd name="connsiteY16" fmla="*/ 764542 h 1164395"/>
              <a:gd name="connsiteX17" fmla="*/ 215671 w 825271"/>
              <a:gd name="connsiteY17" fmla="*/ 828836 h 1164395"/>
              <a:gd name="connsiteX18" fmla="*/ 253771 w 825271"/>
              <a:gd name="connsiteY18" fmla="*/ 893131 h 1164395"/>
              <a:gd name="connsiteX19" fmla="*/ 277583 w 825271"/>
              <a:gd name="connsiteY19" fmla="*/ 952661 h 1164395"/>
              <a:gd name="connsiteX20" fmla="*/ 313302 w 825271"/>
              <a:gd name="connsiteY20" fmla="*/ 985999 h 1164395"/>
              <a:gd name="connsiteX21" fmla="*/ 294253 w 825271"/>
              <a:gd name="connsiteY21" fmla="*/ 1021717 h 1164395"/>
              <a:gd name="connsiteX22" fmla="*/ 341877 w 825271"/>
              <a:gd name="connsiteY22" fmla="*/ 1036005 h 1164395"/>
              <a:gd name="connsiteX23" fmla="*/ 363308 w 825271"/>
              <a:gd name="connsiteY23" fmla="*/ 1019336 h 1164395"/>
              <a:gd name="connsiteX24" fmla="*/ 379977 w 825271"/>
              <a:gd name="connsiteY24" fmla="*/ 1028861 h 1164395"/>
              <a:gd name="connsiteX25" fmla="*/ 379977 w 825271"/>
              <a:gd name="connsiteY25" fmla="*/ 1059817 h 1164395"/>
              <a:gd name="connsiteX26" fmla="*/ 356164 w 825271"/>
              <a:gd name="connsiteY26" fmla="*/ 1076486 h 1164395"/>
              <a:gd name="connsiteX27" fmla="*/ 337114 w 825271"/>
              <a:gd name="connsiteY27" fmla="*/ 1095536 h 1164395"/>
              <a:gd name="connsiteX28" fmla="*/ 341877 w 825271"/>
              <a:gd name="connsiteY28" fmla="*/ 1116967 h 1164395"/>
              <a:gd name="connsiteX29" fmla="*/ 399028 w 825271"/>
              <a:gd name="connsiteY29" fmla="*/ 1162212 h 1164395"/>
              <a:gd name="connsiteX30" fmla="*/ 434746 w 825271"/>
              <a:gd name="connsiteY30" fmla="*/ 1152686 h 1164395"/>
              <a:gd name="connsiteX31" fmla="*/ 472846 w 825271"/>
              <a:gd name="connsiteY31" fmla="*/ 1136017 h 1164395"/>
              <a:gd name="connsiteX32" fmla="*/ 508565 w 825271"/>
              <a:gd name="connsiteY32" fmla="*/ 1116967 h 1164395"/>
              <a:gd name="connsiteX33" fmla="*/ 591908 w 825271"/>
              <a:gd name="connsiteY33" fmla="*/ 1119349 h 1164395"/>
              <a:gd name="connsiteX34" fmla="*/ 634770 w 825271"/>
              <a:gd name="connsiteY34" fmla="*/ 1100299 h 1164395"/>
              <a:gd name="connsiteX35" fmla="*/ 608577 w 825271"/>
              <a:gd name="connsiteY35" fmla="*/ 1078867 h 1164395"/>
              <a:gd name="connsiteX36" fmla="*/ 599052 w 825271"/>
              <a:gd name="connsiteY36" fmla="*/ 1026480 h 1164395"/>
              <a:gd name="connsiteX37" fmla="*/ 618102 w 825271"/>
              <a:gd name="connsiteY37" fmla="*/ 988380 h 1164395"/>
              <a:gd name="connsiteX38" fmla="*/ 608577 w 825271"/>
              <a:gd name="connsiteY38" fmla="*/ 933611 h 1164395"/>
              <a:gd name="connsiteX39" fmla="*/ 613338 w 825271"/>
              <a:gd name="connsiteY39" fmla="*/ 847885 h 1164395"/>
              <a:gd name="connsiteX40" fmla="*/ 653821 w 825271"/>
              <a:gd name="connsiteY40" fmla="*/ 821693 h 1164395"/>
              <a:gd name="connsiteX41" fmla="*/ 680015 w 825271"/>
              <a:gd name="connsiteY41" fmla="*/ 809786 h 1164395"/>
              <a:gd name="connsiteX42" fmla="*/ 687159 w 825271"/>
              <a:gd name="connsiteY42" fmla="*/ 757401 h 1164395"/>
              <a:gd name="connsiteX43" fmla="*/ 689539 w 825271"/>
              <a:gd name="connsiteY43" fmla="*/ 716917 h 1164395"/>
              <a:gd name="connsiteX44" fmla="*/ 665727 w 825271"/>
              <a:gd name="connsiteY44" fmla="*/ 695486 h 1164395"/>
              <a:gd name="connsiteX45" fmla="*/ 706208 w 825271"/>
              <a:gd name="connsiteY45" fmla="*/ 685961 h 1164395"/>
              <a:gd name="connsiteX46" fmla="*/ 763358 w 825271"/>
              <a:gd name="connsiteY46" fmla="*/ 640717 h 1164395"/>
              <a:gd name="connsiteX47" fmla="*/ 808602 w 825271"/>
              <a:gd name="connsiteY47" fmla="*/ 631193 h 1164395"/>
              <a:gd name="connsiteX48" fmla="*/ 825271 w 825271"/>
              <a:gd name="connsiteY48" fmla="*/ 602617 h 1164395"/>
              <a:gd name="connsiteX49" fmla="*/ 791933 w 825271"/>
              <a:gd name="connsiteY49" fmla="*/ 574042 h 1164395"/>
              <a:gd name="connsiteX50" fmla="*/ 789552 w 825271"/>
              <a:gd name="connsiteY50" fmla="*/ 562136 h 1164395"/>
              <a:gd name="connsiteX51" fmla="*/ 765739 w 825271"/>
              <a:gd name="connsiteY51" fmla="*/ 504986 h 1164395"/>
              <a:gd name="connsiteX52" fmla="*/ 758596 w 825271"/>
              <a:gd name="connsiteY52" fmla="*/ 481174 h 1164395"/>
              <a:gd name="connsiteX53" fmla="*/ 732402 w 825271"/>
              <a:gd name="connsiteY53" fmla="*/ 469267 h 1164395"/>
              <a:gd name="connsiteX54" fmla="*/ 718114 w 825271"/>
              <a:gd name="connsiteY54" fmla="*/ 464505 h 1164395"/>
              <a:gd name="connsiteX55" fmla="*/ 710971 w 825271"/>
              <a:gd name="connsiteY55" fmla="*/ 459742 h 1164395"/>
              <a:gd name="connsiteX56" fmla="*/ 684777 w 825271"/>
              <a:gd name="connsiteY56" fmla="*/ 450217 h 1164395"/>
              <a:gd name="connsiteX57" fmla="*/ 670489 w 825271"/>
              <a:gd name="connsiteY57" fmla="*/ 435930 h 1164395"/>
              <a:gd name="connsiteX58" fmla="*/ 663346 w 825271"/>
              <a:gd name="connsiteY58" fmla="*/ 428786 h 1164395"/>
              <a:gd name="connsiteX59" fmla="*/ 658583 w 825271"/>
              <a:gd name="connsiteY59" fmla="*/ 407355 h 1164395"/>
              <a:gd name="connsiteX60" fmla="*/ 656202 w 825271"/>
              <a:gd name="connsiteY60" fmla="*/ 397830 h 1164395"/>
              <a:gd name="connsiteX61" fmla="*/ 651439 w 825271"/>
              <a:gd name="connsiteY61" fmla="*/ 362111 h 1164395"/>
              <a:gd name="connsiteX62" fmla="*/ 637152 w 825271"/>
              <a:gd name="connsiteY62" fmla="*/ 333536 h 1164395"/>
              <a:gd name="connsiteX63" fmla="*/ 632389 w 825271"/>
              <a:gd name="connsiteY63" fmla="*/ 324011 h 1164395"/>
              <a:gd name="connsiteX64" fmla="*/ 627627 w 825271"/>
              <a:gd name="connsiteY64" fmla="*/ 312105 h 1164395"/>
              <a:gd name="connsiteX65" fmla="*/ 618102 w 825271"/>
              <a:gd name="connsiteY65" fmla="*/ 300199 h 1164395"/>
              <a:gd name="connsiteX66" fmla="*/ 615721 w 825271"/>
              <a:gd name="connsiteY66" fmla="*/ 293055 h 1164395"/>
              <a:gd name="connsiteX67" fmla="*/ 603814 w 825271"/>
              <a:gd name="connsiteY67" fmla="*/ 276386 h 1164395"/>
              <a:gd name="connsiteX68" fmla="*/ 589527 w 825271"/>
              <a:gd name="connsiteY68" fmla="*/ 254955 h 1164395"/>
              <a:gd name="connsiteX69" fmla="*/ 565714 w 825271"/>
              <a:gd name="connsiteY69" fmla="*/ 243049 h 1164395"/>
              <a:gd name="connsiteX70" fmla="*/ 546664 w 825271"/>
              <a:gd name="connsiteY70" fmla="*/ 233524 h 1164395"/>
              <a:gd name="connsiteX71" fmla="*/ 532377 w 825271"/>
              <a:gd name="connsiteY71" fmla="*/ 216855 h 1164395"/>
              <a:gd name="connsiteX72" fmla="*/ 522852 w 825271"/>
              <a:gd name="connsiteY72" fmla="*/ 195424 h 1164395"/>
              <a:gd name="connsiteX73" fmla="*/ 520471 w 825271"/>
              <a:gd name="connsiteY73" fmla="*/ 185899 h 1164395"/>
              <a:gd name="connsiteX74" fmla="*/ 513327 w 825271"/>
              <a:gd name="connsiteY74" fmla="*/ 173992 h 1164395"/>
              <a:gd name="connsiteX75" fmla="*/ 508564 w 825271"/>
              <a:gd name="connsiteY75" fmla="*/ 164467 h 1164395"/>
              <a:gd name="connsiteX76" fmla="*/ 506183 w 825271"/>
              <a:gd name="connsiteY76" fmla="*/ 157324 h 1164395"/>
              <a:gd name="connsiteX77" fmla="*/ 496658 w 825271"/>
              <a:gd name="connsiteY77" fmla="*/ 150180 h 1164395"/>
              <a:gd name="connsiteX78" fmla="*/ 475227 w 825271"/>
              <a:gd name="connsiteY78" fmla="*/ 138274 h 1164395"/>
              <a:gd name="connsiteX79" fmla="*/ 468083 w 825271"/>
              <a:gd name="connsiteY79" fmla="*/ 135892 h 1164395"/>
              <a:gd name="connsiteX80" fmla="*/ 451414 w 825271"/>
              <a:gd name="connsiteY80" fmla="*/ 133511 h 1164395"/>
              <a:gd name="connsiteX81" fmla="*/ 444271 w 825271"/>
              <a:gd name="connsiteY81" fmla="*/ 131130 h 1164395"/>
              <a:gd name="connsiteX82" fmla="*/ 437127 w 825271"/>
              <a:gd name="connsiteY82" fmla="*/ 123986 h 1164395"/>
              <a:gd name="connsiteX83" fmla="*/ 429983 w 825271"/>
              <a:gd name="connsiteY83" fmla="*/ 119224 h 1164395"/>
              <a:gd name="connsiteX84" fmla="*/ 427602 w 825271"/>
              <a:gd name="connsiteY84" fmla="*/ 112080 h 1164395"/>
              <a:gd name="connsiteX85" fmla="*/ 408552 w 825271"/>
              <a:gd name="connsiteY85" fmla="*/ 88267 h 1164395"/>
              <a:gd name="connsiteX86" fmla="*/ 403789 w 825271"/>
              <a:gd name="connsiteY86" fmla="*/ 81124 h 1164395"/>
              <a:gd name="connsiteX87" fmla="*/ 394264 w 825271"/>
              <a:gd name="connsiteY87" fmla="*/ 71599 h 1164395"/>
              <a:gd name="connsiteX88" fmla="*/ 389502 w 825271"/>
              <a:gd name="connsiteY88" fmla="*/ 64455 h 1164395"/>
              <a:gd name="connsiteX89" fmla="*/ 375214 w 825271"/>
              <a:gd name="connsiteY89" fmla="*/ 62074 h 1164395"/>
              <a:gd name="connsiteX90" fmla="*/ 349021 w 825271"/>
              <a:gd name="connsiteY90" fmla="*/ 57311 h 1164395"/>
              <a:gd name="connsiteX91" fmla="*/ 284727 w 825271"/>
              <a:gd name="connsiteY91" fmla="*/ 52549 h 1164395"/>
              <a:gd name="connsiteX92" fmla="*/ 282346 w 825271"/>
              <a:gd name="connsiteY92" fmla="*/ 43024 h 1164395"/>
              <a:gd name="connsiteX93" fmla="*/ 279964 w 825271"/>
              <a:gd name="connsiteY93" fmla="*/ 14449 h 1164395"/>
              <a:gd name="connsiteX94" fmla="*/ 272821 w 825271"/>
              <a:gd name="connsiteY94" fmla="*/ 12067 h 1164395"/>
              <a:gd name="connsiteX95" fmla="*/ 246627 w 825271"/>
              <a:gd name="connsiteY95" fmla="*/ 16830 h 1164395"/>
              <a:gd name="connsiteX96" fmla="*/ 234721 w 825271"/>
              <a:gd name="connsiteY96" fmla="*/ 23974 h 1164395"/>
              <a:gd name="connsiteX97" fmla="*/ 196621 w 825271"/>
              <a:gd name="connsiteY97" fmla="*/ 19211 h 1164395"/>
              <a:gd name="connsiteX98" fmla="*/ 189477 w 825271"/>
              <a:gd name="connsiteY98" fmla="*/ 14449 h 1164395"/>
              <a:gd name="connsiteX99" fmla="*/ 177571 w 825271"/>
              <a:gd name="connsiteY99" fmla="*/ 12067 h 1164395"/>
              <a:gd name="connsiteX100" fmla="*/ 170427 w 825271"/>
              <a:gd name="connsiteY100" fmla="*/ 9686 h 1164395"/>
              <a:gd name="connsiteX101" fmla="*/ 153758 w 825271"/>
              <a:gd name="connsiteY101" fmla="*/ 4924 h 1164395"/>
              <a:gd name="connsiteX102" fmla="*/ 156139 w 825271"/>
              <a:gd name="connsiteY102" fmla="*/ 161 h 1164395"/>
              <a:gd name="connsiteX0" fmla="*/ 156139 w 825271"/>
              <a:gd name="connsiteY0" fmla="*/ 161 h 1164395"/>
              <a:gd name="connsiteX1" fmla="*/ 148996 w 825271"/>
              <a:gd name="connsiteY1" fmla="*/ 12067 h 1164395"/>
              <a:gd name="connsiteX2" fmla="*/ 144233 w 825271"/>
              <a:gd name="connsiteY2" fmla="*/ 19211 h 1164395"/>
              <a:gd name="connsiteX3" fmla="*/ 153758 w 825271"/>
              <a:gd name="connsiteY3" fmla="*/ 112080 h 1164395"/>
              <a:gd name="connsiteX4" fmla="*/ 134708 w 825271"/>
              <a:gd name="connsiteY4" fmla="*/ 159705 h 1164395"/>
              <a:gd name="connsiteX5" fmla="*/ 113277 w 825271"/>
              <a:gd name="connsiteY5" fmla="*/ 207330 h 1164395"/>
              <a:gd name="connsiteX6" fmla="*/ 63270 w 825271"/>
              <a:gd name="connsiteY6" fmla="*/ 254955 h 1164395"/>
              <a:gd name="connsiteX7" fmla="*/ 32314 w 825271"/>
              <a:gd name="connsiteY7" fmla="*/ 335917 h 1164395"/>
              <a:gd name="connsiteX8" fmla="*/ 27552 w 825271"/>
              <a:gd name="connsiteY8" fmla="*/ 378780 h 1164395"/>
              <a:gd name="connsiteX9" fmla="*/ 6121 w 825271"/>
              <a:gd name="connsiteY9" fmla="*/ 445455 h 1164395"/>
              <a:gd name="connsiteX10" fmla="*/ 1358 w 825271"/>
              <a:gd name="connsiteY10" fmla="*/ 514511 h 1164395"/>
              <a:gd name="connsiteX11" fmla="*/ 3739 w 825271"/>
              <a:gd name="connsiteY11" fmla="*/ 554992 h 1164395"/>
              <a:gd name="connsiteX12" fmla="*/ 51365 w 825271"/>
              <a:gd name="connsiteY12" fmla="*/ 595474 h 1164395"/>
              <a:gd name="connsiteX13" fmla="*/ 56127 w 825271"/>
              <a:gd name="connsiteY13" fmla="*/ 657386 h 1164395"/>
              <a:gd name="connsiteX14" fmla="*/ 70414 w 825271"/>
              <a:gd name="connsiteY14" fmla="*/ 685961 h 1164395"/>
              <a:gd name="connsiteX15" fmla="*/ 151377 w 825271"/>
              <a:gd name="connsiteY15" fmla="*/ 724061 h 1164395"/>
              <a:gd name="connsiteX16" fmla="*/ 191858 w 825271"/>
              <a:gd name="connsiteY16" fmla="*/ 764542 h 1164395"/>
              <a:gd name="connsiteX17" fmla="*/ 215671 w 825271"/>
              <a:gd name="connsiteY17" fmla="*/ 828836 h 1164395"/>
              <a:gd name="connsiteX18" fmla="*/ 253771 w 825271"/>
              <a:gd name="connsiteY18" fmla="*/ 893131 h 1164395"/>
              <a:gd name="connsiteX19" fmla="*/ 277583 w 825271"/>
              <a:gd name="connsiteY19" fmla="*/ 952661 h 1164395"/>
              <a:gd name="connsiteX20" fmla="*/ 313302 w 825271"/>
              <a:gd name="connsiteY20" fmla="*/ 985999 h 1164395"/>
              <a:gd name="connsiteX21" fmla="*/ 294253 w 825271"/>
              <a:gd name="connsiteY21" fmla="*/ 1021717 h 1164395"/>
              <a:gd name="connsiteX22" fmla="*/ 341877 w 825271"/>
              <a:gd name="connsiteY22" fmla="*/ 1036005 h 1164395"/>
              <a:gd name="connsiteX23" fmla="*/ 363308 w 825271"/>
              <a:gd name="connsiteY23" fmla="*/ 1019336 h 1164395"/>
              <a:gd name="connsiteX24" fmla="*/ 379977 w 825271"/>
              <a:gd name="connsiteY24" fmla="*/ 1028861 h 1164395"/>
              <a:gd name="connsiteX25" fmla="*/ 379977 w 825271"/>
              <a:gd name="connsiteY25" fmla="*/ 1059817 h 1164395"/>
              <a:gd name="connsiteX26" fmla="*/ 356164 w 825271"/>
              <a:gd name="connsiteY26" fmla="*/ 1076486 h 1164395"/>
              <a:gd name="connsiteX27" fmla="*/ 337114 w 825271"/>
              <a:gd name="connsiteY27" fmla="*/ 1095536 h 1164395"/>
              <a:gd name="connsiteX28" fmla="*/ 341877 w 825271"/>
              <a:gd name="connsiteY28" fmla="*/ 1116967 h 1164395"/>
              <a:gd name="connsiteX29" fmla="*/ 399028 w 825271"/>
              <a:gd name="connsiteY29" fmla="*/ 1162212 h 1164395"/>
              <a:gd name="connsiteX30" fmla="*/ 434746 w 825271"/>
              <a:gd name="connsiteY30" fmla="*/ 1152686 h 1164395"/>
              <a:gd name="connsiteX31" fmla="*/ 472846 w 825271"/>
              <a:gd name="connsiteY31" fmla="*/ 1136017 h 1164395"/>
              <a:gd name="connsiteX32" fmla="*/ 508565 w 825271"/>
              <a:gd name="connsiteY32" fmla="*/ 1116967 h 1164395"/>
              <a:gd name="connsiteX33" fmla="*/ 591908 w 825271"/>
              <a:gd name="connsiteY33" fmla="*/ 1119349 h 1164395"/>
              <a:gd name="connsiteX34" fmla="*/ 634770 w 825271"/>
              <a:gd name="connsiteY34" fmla="*/ 1100299 h 1164395"/>
              <a:gd name="connsiteX35" fmla="*/ 608577 w 825271"/>
              <a:gd name="connsiteY35" fmla="*/ 1078867 h 1164395"/>
              <a:gd name="connsiteX36" fmla="*/ 599052 w 825271"/>
              <a:gd name="connsiteY36" fmla="*/ 1026480 h 1164395"/>
              <a:gd name="connsiteX37" fmla="*/ 618102 w 825271"/>
              <a:gd name="connsiteY37" fmla="*/ 988380 h 1164395"/>
              <a:gd name="connsiteX38" fmla="*/ 608577 w 825271"/>
              <a:gd name="connsiteY38" fmla="*/ 933611 h 1164395"/>
              <a:gd name="connsiteX39" fmla="*/ 613338 w 825271"/>
              <a:gd name="connsiteY39" fmla="*/ 847885 h 1164395"/>
              <a:gd name="connsiteX40" fmla="*/ 653821 w 825271"/>
              <a:gd name="connsiteY40" fmla="*/ 821693 h 1164395"/>
              <a:gd name="connsiteX41" fmla="*/ 680015 w 825271"/>
              <a:gd name="connsiteY41" fmla="*/ 809786 h 1164395"/>
              <a:gd name="connsiteX42" fmla="*/ 687159 w 825271"/>
              <a:gd name="connsiteY42" fmla="*/ 757401 h 1164395"/>
              <a:gd name="connsiteX43" fmla="*/ 689539 w 825271"/>
              <a:gd name="connsiteY43" fmla="*/ 716917 h 1164395"/>
              <a:gd name="connsiteX44" fmla="*/ 665727 w 825271"/>
              <a:gd name="connsiteY44" fmla="*/ 695486 h 1164395"/>
              <a:gd name="connsiteX45" fmla="*/ 706208 w 825271"/>
              <a:gd name="connsiteY45" fmla="*/ 685961 h 1164395"/>
              <a:gd name="connsiteX46" fmla="*/ 763358 w 825271"/>
              <a:gd name="connsiteY46" fmla="*/ 640717 h 1164395"/>
              <a:gd name="connsiteX47" fmla="*/ 808602 w 825271"/>
              <a:gd name="connsiteY47" fmla="*/ 631193 h 1164395"/>
              <a:gd name="connsiteX48" fmla="*/ 825271 w 825271"/>
              <a:gd name="connsiteY48" fmla="*/ 602617 h 1164395"/>
              <a:gd name="connsiteX49" fmla="*/ 791933 w 825271"/>
              <a:gd name="connsiteY49" fmla="*/ 574042 h 1164395"/>
              <a:gd name="connsiteX50" fmla="*/ 765739 w 825271"/>
              <a:gd name="connsiteY50" fmla="*/ 504986 h 1164395"/>
              <a:gd name="connsiteX51" fmla="*/ 758596 w 825271"/>
              <a:gd name="connsiteY51" fmla="*/ 481174 h 1164395"/>
              <a:gd name="connsiteX52" fmla="*/ 732402 w 825271"/>
              <a:gd name="connsiteY52" fmla="*/ 469267 h 1164395"/>
              <a:gd name="connsiteX53" fmla="*/ 718114 w 825271"/>
              <a:gd name="connsiteY53" fmla="*/ 464505 h 1164395"/>
              <a:gd name="connsiteX54" fmla="*/ 710971 w 825271"/>
              <a:gd name="connsiteY54" fmla="*/ 459742 h 1164395"/>
              <a:gd name="connsiteX55" fmla="*/ 684777 w 825271"/>
              <a:gd name="connsiteY55" fmla="*/ 450217 h 1164395"/>
              <a:gd name="connsiteX56" fmla="*/ 670489 w 825271"/>
              <a:gd name="connsiteY56" fmla="*/ 435930 h 1164395"/>
              <a:gd name="connsiteX57" fmla="*/ 663346 w 825271"/>
              <a:gd name="connsiteY57" fmla="*/ 428786 h 1164395"/>
              <a:gd name="connsiteX58" fmla="*/ 658583 w 825271"/>
              <a:gd name="connsiteY58" fmla="*/ 407355 h 1164395"/>
              <a:gd name="connsiteX59" fmla="*/ 656202 w 825271"/>
              <a:gd name="connsiteY59" fmla="*/ 397830 h 1164395"/>
              <a:gd name="connsiteX60" fmla="*/ 651439 w 825271"/>
              <a:gd name="connsiteY60" fmla="*/ 362111 h 1164395"/>
              <a:gd name="connsiteX61" fmla="*/ 637152 w 825271"/>
              <a:gd name="connsiteY61" fmla="*/ 333536 h 1164395"/>
              <a:gd name="connsiteX62" fmla="*/ 632389 w 825271"/>
              <a:gd name="connsiteY62" fmla="*/ 324011 h 1164395"/>
              <a:gd name="connsiteX63" fmla="*/ 627627 w 825271"/>
              <a:gd name="connsiteY63" fmla="*/ 312105 h 1164395"/>
              <a:gd name="connsiteX64" fmla="*/ 618102 w 825271"/>
              <a:gd name="connsiteY64" fmla="*/ 300199 h 1164395"/>
              <a:gd name="connsiteX65" fmla="*/ 615721 w 825271"/>
              <a:gd name="connsiteY65" fmla="*/ 293055 h 1164395"/>
              <a:gd name="connsiteX66" fmla="*/ 603814 w 825271"/>
              <a:gd name="connsiteY66" fmla="*/ 276386 h 1164395"/>
              <a:gd name="connsiteX67" fmla="*/ 589527 w 825271"/>
              <a:gd name="connsiteY67" fmla="*/ 254955 h 1164395"/>
              <a:gd name="connsiteX68" fmla="*/ 565714 w 825271"/>
              <a:gd name="connsiteY68" fmla="*/ 243049 h 1164395"/>
              <a:gd name="connsiteX69" fmla="*/ 546664 w 825271"/>
              <a:gd name="connsiteY69" fmla="*/ 233524 h 1164395"/>
              <a:gd name="connsiteX70" fmla="*/ 532377 w 825271"/>
              <a:gd name="connsiteY70" fmla="*/ 216855 h 1164395"/>
              <a:gd name="connsiteX71" fmla="*/ 522852 w 825271"/>
              <a:gd name="connsiteY71" fmla="*/ 195424 h 1164395"/>
              <a:gd name="connsiteX72" fmla="*/ 520471 w 825271"/>
              <a:gd name="connsiteY72" fmla="*/ 185899 h 1164395"/>
              <a:gd name="connsiteX73" fmla="*/ 513327 w 825271"/>
              <a:gd name="connsiteY73" fmla="*/ 173992 h 1164395"/>
              <a:gd name="connsiteX74" fmla="*/ 508564 w 825271"/>
              <a:gd name="connsiteY74" fmla="*/ 164467 h 1164395"/>
              <a:gd name="connsiteX75" fmla="*/ 506183 w 825271"/>
              <a:gd name="connsiteY75" fmla="*/ 157324 h 1164395"/>
              <a:gd name="connsiteX76" fmla="*/ 496658 w 825271"/>
              <a:gd name="connsiteY76" fmla="*/ 150180 h 1164395"/>
              <a:gd name="connsiteX77" fmla="*/ 475227 w 825271"/>
              <a:gd name="connsiteY77" fmla="*/ 138274 h 1164395"/>
              <a:gd name="connsiteX78" fmla="*/ 468083 w 825271"/>
              <a:gd name="connsiteY78" fmla="*/ 135892 h 1164395"/>
              <a:gd name="connsiteX79" fmla="*/ 451414 w 825271"/>
              <a:gd name="connsiteY79" fmla="*/ 133511 h 1164395"/>
              <a:gd name="connsiteX80" fmla="*/ 444271 w 825271"/>
              <a:gd name="connsiteY80" fmla="*/ 131130 h 1164395"/>
              <a:gd name="connsiteX81" fmla="*/ 437127 w 825271"/>
              <a:gd name="connsiteY81" fmla="*/ 123986 h 1164395"/>
              <a:gd name="connsiteX82" fmla="*/ 429983 w 825271"/>
              <a:gd name="connsiteY82" fmla="*/ 119224 h 1164395"/>
              <a:gd name="connsiteX83" fmla="*/ 427602 w 825271"/>
              <a:gd name="connsiteY83" fmla="*/ 112080 h 1164395"/>
              <a:gd name="connsiteX84" fmla="*/ 408552 w 825271"/>
              <a:gd name="connsiteY84" fmla="*/ 88267 h 1164395"/>
              <a:gd name="connsiteX85" fmla="*/ 403789 w 825271"/>
              <a:gd name="connsiteY85" fmla="*/ 81124 h 1164395"/>
              <a:gd name="connsiteX86" fmla="*/ 394264 w 825271"/>
              <a:gd name="connsiteY86" fmla="*/ 71599 h 1164395"/>
              <a:gd name="connsiteX87" fmla="*/ 389502 w 825271"/>
              <a:gd name="connsiteY87" fmla="*/ 64455 h 1164395"/>
              <a:gd name="connsiteX88" fmla="*/ 375214 w 825271"/>
              <a:gd name="connsiteY88" fmla="*/ 62074 h 1164395"/>
              <a:gd name="connsiteX89" fmla="*/ 349021 w 825271"/>
              <a:gd name="connsiteY89" fmla="*/ 57311 h 1164395"/>
              <a:gd name="connsiteX90" fmla="*/ 284727 w 825271"/>
              <a:gd name="connsiteY90" fmla="*/ 52549 h 1164395"/>
              <a:gd name="connsiteX91" fmla="*/ 282346 w 825271"/>
              <a:gd name="connsiteY91" fmla="*/ 43024 h 1164395"/>
              <a:gd name="connsiteX92" fmla="*/ 279964 w 825271"/>
              <a:gd name="connsiteY92" fmla="*/ 14449 h 1164395"/>
              <a:gd name="connsiteX93" fmla="*/ 272821 w 825271"/>
              <a:gd name="connsiteY93" fmla="*/ 12067 h 1164395"/>
              <a:gd name="connsiteX94" fmla="*/ 246627 w 825271"/>
              <a:gd name="connsiteY94" fmla="*/ 16830 h 1164395"/>
              <a:gd name="connsiteX95" fmla="*/ 234721 w 825271"/>
              <a:gd name="connsiteY95" fmla="*/ 23974 h 1164395"/>
              <a:gd name="connsiteX96" fmla="*/ 196621 w 825271"/>
              <a:gd name="connsiteY96" fmla="*/ 19211 h 1164395"/>
              <a:gd name="connsiteX97" fmla="*/ 189477 w 825271"/>
              <a:gd name="connsiteY97" fmla="*/ 14449 h 1164395"/>
              <a:gd name="connsiteX98" fmla="*/ 177571 w 825271"/>
              <a:gd name="connsiteY98" fmla="*/ 12067 h 1164395"/>
              <a:gd name="connsiteX99" fmla="*/ 170427 w 825271"/>
              <a:gd name="connsiteY99" fmla="*/ 9686 h 1164395"/>
              <a:gd name="connsiteX100" fmla="*/ 153758 w 825271"/>
              <a:gd name="connsiteY100" fmla="*/ 4924 h 1164395"/>
              <a:gd name="connsiteX101" fmla="*/ 156139 w 825271"/>
              <a:gd name="connsiteY101" fmla="*/ 161 h 1164395"/>
              <a:gd name="connsiteX0" fmla="*/ 156139 w 839559"/>
              <a:gd name="connsiteY0" fmla="*/ 161 h 1164395"/>
              <a:gd name="connsiteX1" fmla="*/ 148996 w 839559"/>
              <a:gd name="connsiteY1" fmla="*/ 12067 h 1164395"/>
              <a:gd name="connsiteX2" fmla="*/ 144233 w 839559"/>
              <a:gd name="connsiteY2" fmla="*/ 19211 h 1164395"/>
              <a:gd name="connsiteX3" fmla="*/ 153758 w 839559"/>
              <a:gd name="connsiteY3" fmla="*/ 112080 h 1164395"/>
              <a:gd name="connsiteX4" fmla="*/ 134708 w 839559"/>
              <a:gd name="connsiteY4" fmla="*/ 159705 h 1164395"/>
              <a:gd name="connsiteX5" fmla="*/ 113277 w 839559"/>
              <a:gd name="connsiteY5" fmla="*/ 207330 h 1164395"/>
              <a:gd name="connsiteX6" fmla="*/ 63270 w 839559"/>
              <a:gd name="connsiteY6" fmla="*/ 254955 h 1164395"/>
              <a:gd name="connsiteX7" fmla="*/ 32314 w 839559"/>
              <a:gd name="connsiteY7" fmla="*/ 335917 h 1164395"/>
              <a:gd name="connsiteX8" fmla="*/ 27552 w 839559"/>
              <a:gd name="connsiteY8" fmla="*/ 378780 h 1164395"/>
              <a:gd name="connsiteX9" fmla="*/ 6121 w 839559"/>
              <a:gd name="connsiteY9" fmla="*/ 445455 h 1164395"/>
              <a:gd name="connsiteX10" fmla="*/ 1358 w 839559"/>
              <a:gd name="connsiteY10" fmla="*/ 514511 h 1164395"/>
              <a:gd name="connsiteX11" fmla="*/ 3739 w 839559"/>
              <a:gd name="connsiteY11" fmla="*/ 554992 h 1164395"/>
              <a:gd name="connsiteX12" fmla="*/ 51365 w 839559"/>
              <a:gd name="connsiteY12" fmla="*/ 595474 h 1164395"/>
              <a:gd name="connsiteX13" fmla="*/ 56127 w 839559"/>
              <a:gd name="connsiteY13" fmla="*/ 657386 h 1164395"/>
              <a:gd name="connsiteX14" fmla="*/ 70414 w 839559"/>
              <a:gd name="connsiteY14" fmla="*/ 685961 h 1164395"/>
              <a:gd name="connsiteX15" fmla="*/ 151377 w 839559"/>
              <a:gd name="connsiteY15" fmla="*/ 724061 h 1164395"/>
              <a:gd name="connsiteX16" fmla="*/ 191858 w 839559"/>
              <a:gd name="connsiteY16" fmla="*/ 764542 h 1164395"/>
              <a:gd name="connsiteX17" fmla="*/ 215671 w 839559"/>
              <a:gd name="connsiteY17" fmla="*/ 828836 h 1164395"/>
              <a:gd name="connsiteX18" fmla="*/ 253771 w 839559"/>
              <a:gd name="connsiteY18" fmla="*/ 893131 h 1164395"/>
              <a:gd name="connsiteX19" fmla="*/ 277583 w 839559"/>
              <a:gd name="connsiteY19" fmla="*/ 952661 h 1164395"/>
              <a:gd name="connsiteX20" fmla="*/ 313302 w 839559"/>
              <a:gd name="connsiteY20" fmla="*/ 985999 h 1164395"/>
              <a:gd name="connsiteX21" fmla="*/ 294253 w 839559"/>
              <a:gd name="connsiteY21" fmla="*/ 1021717 h 1164395"/>
              <a:gd name="connsiteX22" fmla="*/ 341877 w 839559"/>
              <a:gd name="connsiteY22" fmla="*/ 1036005 h 1164395"/>
              <a:gd name="connsiteX23" fmla="*/ 363308 w 839559"/>
              <a:gd name="connsiteY23" fmla="*/ 1019336 h 1164395"/>
              <a:gd name="connsiteX24" fmla="*/ 379977 w 839559"/>
              <a:gd name="connsiteY24" fmla="*/ 1028861 h 1164395"/>
              <a:gd name="connsiteX25" fmla="*/ 379977 w 839559"/>
              <a:gd name="connsiteY25" fmla="*/ 1059817 h 1164395"/>
              <a:gd name="connsiteX26" fmla="*/ 356164 w 839559"/>
              <a:gd name="connsiteY26" fmla="*/ 1076486 h 1164395"/>
              <a:gd name="connsiteX27" fmla="*/ 337114 w 839559"/>
              <a:gd name="connsiteY27" fmla="*/ 1095536 h 1164395"/>
              <a:gd name="connsiteX28" fmla="*/ 341877 w 839559"/>
              <a:gd name="connsiteY28" fmla="*/ 1116967 h 1164395"/>
              <a:gd name="connsiteX29" fmla="*/ 399028 w 839559"/>
              <a:gd name="connsiteY29" fmla="*/ 1162212 h 1164395"/>
              <a:gd name="connsiteX30" fmla="*/ 434746 w 839559"/>
              <a:gd name="connsiteY30" fmla="*/ 1152686 h 1164395"/>
              <a:gd name="connsiteX31" fmla="*/ 472846 w 839559"/>
              <a:gd name="connsiteY31" fmla="*/ 1136017 h 1164395"/>
              <a:gd name="connsiteX32" fmla="*/ 508565 w 839559"/>
              <a:gd name="connsiteY32" fmla="*/ 1116967 h 1164395"/>
              <a:gd name="connsiteX33" fmla="*/ 591908 w 839559"/>
              <a:gd name="connsiteY33" fmla="*/ 1119349 h 1164395"/>
              <a:gd name="connsiteX34" fmla="*/ 634770 w 839559"/>
              <a:gd name="connsiteY34" fmla="*/ 1100299 h 1164395"/>
              <a:gd name="connsiteX35" fmla="*/ 608577 w 839559"/>
              <a:gd name="connsiteY35" fmla="*/ 1078867 h 1164395"/>
              <a:gd name="connsiteX36" fmla="*/ 599052 w 839559"/>
              <a:gd name="connsiteY36" fmla="*/ 1026480 h 1164395"/>
              <a:gd name="connsiteX37" fmla="*/ 618102 w 839559"/>
              <a:gd name="connsiteY37" fmla="*/ 988380 h 1164395"/>
              <a:gd name="connsiteX38" fmla="*/ 608577 w 839559"/>
              <a:gd name="connsiteY38" fmla="*/ 933611 h 1164395"/>
              <a:gd name="connsiteX39" fmla="*/ 613338 w 839559"/>
              <a:gd name="connsiteY39" fmla="*/ 847885 h 1164395"/>
              <a:gd name="connsiteX40" fmla="*/ 653821 w 839559"/>
              <a:gd name="connsiteY40" fmla="*/ 821693 h 1164395"/>
              <a:gd name="connsiteX41" fmla="*/ 680015 w 839559"/>
              <a:gd name="connsiteY41" fmla="*/ 809786 h 1164395"/>
              <a:gd name="connsiteX42" fmla="*/ 687159 w 839559"/>
              <a:gd name="connsiteY42" fmla="*/ 757401 h 1164395"/>
              <a:gd name="connsiteX43" fmla="*/ 689539 w 839559"/>
              <a:gd name="connsiteY43" fmla="*/ 716917 h 1164395"/>
              <a:gd name="connsiteX44" fmla="*/ 665727 w 839559"/>
              <a:gd name="connsiteY44" fmla="*/ 695486 h 1164395"/>
              <a:gd name="connsiteX45" fmla="*/ 706208 w 839559"/>
              <a:gd name="connsiteY45" fmla="*/ 685961 h 1164395"/>
              <a:gd name="connsiteX46" fmla="*/ 763358 w 839559"/>
              <a:gd name="connsiteY46" fmla="*/ 640717 h 1164395"/>
              <a:gd name="connsiteX47" fmla="*/ 808602 w 839559"/>
              <a:gd name="connsiteY47" fmla="*/ 631193 h 1164395"/>
              <a:gd name="connsiteX48" fmla="*/ 839559 w 839559"/>
              <a:gd name="connsiteY48" fmla="*/ 607380 h 1164395"/>
              <a:gd name="connsiteX49" fmla="*/ 791933 w 839559"/>
              <a:gd name="connsiteY49" fmla="*/ 574042 h 1164395"/>
              <a:gd name="connsiteX50" fmla="*/ 765739 w 839559"/>
              <a:gd name="connsiteY50" fmla="*/ 504986 h 1164395"/>
              <a:gd name="connsiteX51" fmla="*/ 758596 w 839559"/>
              <a:gd name="connsiteY51" fmla="*/ 481174 h 1164395"/>
              <a:gd name="connsiteX52" fmla="*/ 732402 w 839559"/>
              <a:gd name="connsiteY52" fmla="*/ 469267 h 1164395"/>
              <a:gd name="connsiteX53" fmla="*/ 718114 w 839559"/>
              <a:gd name="connsiteY53" fmla="*/ 464505 h 1164395"/>
              <a:gd name="connsiteX54" fmla="*/ 710971 w 839559"/>
              <a:gd name="connsiteY54" fmla="*/ 459742 h 1164395"/>
              <a:gd name="connsiteX55" fmla="*/ 684777 w 839559"/>
              <a:gd name="connsiteY55" fmla="*/ 450217 h 1164395"/>
              <a:gd name="connsiteX56" fmla="*/ 670489 w 839559"/>
              <a:gd name="connsiteY56" fmla="*/ 435930 h 1164395"/>
              <a:gd name="connsiteX57" fmla="*/ 663346 w 839559"/>
              <a:gd name="connsiteY57" fmla="*/ 428786 h 1164395"/>
              <a:gd name="connsiteX58" fmla="*/ 658583 w 839559"/>
              <a:gd name="connsiteY58" fmla="*/ 407355 h 1164395"/>
              <a:gd name="connsiteX59" fmla="*/ 656202 w 839559"/>
              <a:gd name="connsiteY59" fmla="*/ 397830 h 1164395"/>
              <a:gd name="connsiteX60" fmla="*/ 651439 w 839559"/>
              <a:gd name="connsiteY60" fmla="*/ 362111 h 1164395"/>
              <a:gd name="connsiteX61" fmla="*/ 637152 w 839559"/>
              <a:gd name="connsiteY61" fmla="*/ 333536 h 1164395"/>
              <a:gd name="connsiteX62" fmla="*/ 632389 w 839559"/>
              <a:gd name="connsiteY62" fmla="*/ 324011 h 1164395"/>
              <a:gd name="connsiteX63" fmla="*/ 627627 w 839559"/>
              <a:gd name="connsiteY63" fmla="*/ 312105 h 1164395"/>
              <a:gd name="connsiteX64" fmla="*/ 618102 w 839559"/>
              <a:gd name="connsiteY64" fmla="*/ 300199 h 1164395"/>
              <a:gd name="connsiteX65" fmla="*/ 615721 w 839559"/>
              <a:gd name="connsiteY65" fmla="*/ 293055 h 1164395"/>
              <a:gd name="connsiteX66" fmla="*/ 603814 w 839559"/>
              <a:gd name="connsiteY66" fmla="*/ 276386 h 1164395"/>
              <a:gd name="connsiteX67" fmla="*/ 589527 w 839559"/>
              <a:gd name="connsiteY67" fmla="*/ 254955 h 1164395"/>
              <a:gd name="connsiteX68" fmla="*/ 565714 w 839559"/>
              <a:gd name="connsiteY68" fmla="*/ 243049 h 1164395"/>
              <a:gd name="connsiteX69" fmla="*/ 546664 w 839559"/>
              <a:gd name="connsiteY69" fmla="*/ 233524 h 1164395"/>
              <a:gd name="connsiteX70" fmla="*/ 532377 w 839559"/>
              <a:gd name="connsiteY70" fmla="*/ 216855 h 1164395"/>
              <a:gd name="connsiteX71" fmla="*/ 522852 w 839559"/>
              <a:gd name="connsiteY71" fmla="*/ 195424 h 1164395"/>
              <a:gd name="connsiteX72" fmla="*/ 520471 w 839559"/>
              <a:gd name="connsiteY72" fmla="*/ 185899 h 1164395"/>
              <a:gd name="connsiteX73" fmla="*/ 513327 w 839559"/>
              <a:gd name="connsiteY73" fmla="*/ 173992 h 1164395"/>
              <a:gd name="connsiteX74" fmla="*/ 508564 w 839559"/>
              <a:gd name="connsiteY74" fmla="*/ 164467 h 1164395"/>
              <a:gd name="connsiteX75" fmla="*/ 506183 w 839559"/>
              <a:gd name="connsiteY75" fmla="*/ 157324 h 1164395"/>
              <a:gd name="connsiteX76" fmla="*/ 496658 w 839559"/>
              <a:gd name="connsiteY76" fmla="*/ 150180 h 1164395"/>
              <a:gd name="connsiteX77" fmla="*/ 475227 w 839559"/>
              <a:gd name="connsiteY77" fmla="*/ 138274 h 1164395"/>
              <a:gd name="connsiteX78" fmla="*/ 468083 w 839559"/>
              <a:gd name="connsiteY78" fmla="*/ 135892 h 1164395"/>
              <a:gd name="connsiteX79" fmla="*/ 451414 w 839559"/>
              <a:gd name="connsiteY79" fmla="*/ 133511 h 1164395"/>
              <a:gd name="connsiteX80" fmla="*/ 444271 w 839559"/>
              <a:gd name="connsiteY80" fmla="*/ 131130 h 1164395"/>
              <a:gd name="connsiteX81" fmla="*/ 437127 w 839559"/>
              <a:gd name="connsiteY81" fmla="*/ 123986 h 1164395"/>
              <a:gd name="connsiteX82" fmla="*/ 429983 w 839559"/>
              <a:gd name="connsiteY82" fmla="*/ 119224 h 1164395"/>
              <a:gd name="connsiteX83" fmla="*/ 427602 w 839559"/>
              <a:gd name="connsiteY83" fmla="*/ 112080 h 1164395"/>
              <a:gd name="connsiteX84" fmla="*/ 408552 w 839559"/>
              <a:gd name="connsiteY84" fmla="*/ 88267 h 1164395"/>
              <a:gd name="connsiteX85" fmla="*/ 403789 w 839559"/>
              <a:gd name="connsiteY85" fmla="*/ 81124 h 1164395"/>
              <a:gd name="connsiteX86" fmla="*/ 394264 w 839559"/>
              <a:gd name="connsiteY86" fmla="*/ 71599 h 1164395"/>
              <a:gd name="connsiteX87" fmla="*/ 389502 w 839559"/>
              <a:gd name="connsiteY87" fmla="*/ 64455 h 1164395"/>
              <a:gd name="connsiteX88" fmla="*/ 375214 w 839559"/>
              <a:gd name="connsiteY88" fmla="*/ 62074 h 1164395"/>
              <a:gd name="connsiteX89" fmla="*/ 349021 w 839559"/>
              <a:gd name="connsiteY89" fmla="*/ 57311 h 1164395"/>
              <a:gd name="connsiteX90" fmla="*/ 284727 w 839559"/>
              <a:gd name="connsiteY90" fmla="*/ 52549 h 1164395"/>
              <a:gd name="connsiteX91" fmla="*/ 282346 w 839559"/>
              <a:gd name="connsiteY91" fmla="*/ 43024 h 1164395"/>
              <a:gd name="connsiteX92" fmla="*/ 279964 w 839559"/>
              <a:gd name="connsiteY92" fmla="*/ 14449 h 1164395"/>
              <a:gd name="connsiteX93" fmla="*/ 272821 w 839559"/>
              <a:gd name="connsiteY93" fmla="*/ 12067 h 1164395"/>
              <a:gd name="connsiteX94" fmla="*/ 246627 w 839559"/>
              <a:gd name="connsiteY94" fmla="*/ 16830 h 1164395"/>
              <a:gd name="connsiteX95" fmla="*/ 234721 w 839559"/>
              <a:gd name="connsiteY95" fmla="*/ 23974 h 1164395"/>
              <a:gd name="connsiteX96" fmla="*/ 196621 w 839559"/>
              <a:gd name="connsiteY96" fmla="*/ 19211 h 1164395"/>
              <a:gd name="connsiteX97" fmla="*/ 189477 w 839559"/>
              <a:gd name="connsiteY97" fmla="*/ 14449 h 1164395"/>
              <a:gd name="connsiteX98" fmla="*/ 177571 w 839559"/>
              <a:gd name="connsiteY98" fmla="*/ 12067 h 1164395"/>
              <a:gd name="connsiteX99" fmla="*/ 170427 w 839559"/>
              <a:gd name="connsiteY99" fmla="*/ 9686 h 1164395"/>
              <a:gd name="connsiteX100" fmla="*/ 153758 w 839559"/>
              <a:gd name="connsiteY100" fmla="*/ 4924 h 1164395"/>
              <a:gd name="connsiteX101" fmla="*/ 156139 w 839559"/>
              <a:gd name="connsiteY101" fmla="*/ 161 h 1164395"/>
              <a:gd name="connsiteX0" fmla="*/ 156139 w 839559"/>
              <a:gd name="connsiteY0" fmla="*/ 161 h 1164395"/>
              <a:gd name="connsiteX1" fmla="*/ 148996 w 839559"/>
              <a:gd name="connsiteY1" fmla="*/ 12067 h 1164395"/>
              <a:gd name="connsiteX2" fmla="*/ 144233 w 839559"/>
              <a:gd name="connsiteY2" fmla="*/ 19211 h 1164395"/>
              <a:gd name="connsiteX3" fmla="*/ 153758 w 839559"/>
              <a:gd name="connsiteY3" fmla="*/ 112080 h 1164395"/>
              <a:gd name="connsiteX4" fmla="*/ 134708 w 839559"/>
              <a:gd name="connsiteY4" fmla="*/ 159705 h 1164395"/>
              <a:gd name="connsiteX5" fmla="*/ 113277 w 839559"/>
              <a:gd name="connsiteY5" fmla="*/ 207330 h 1164395"/>
              <a:gd name="connsiteX6" fmla="*/ 63270 w 839559"/>
              <a:gd name="connsiteY6" fmla="*/ 254955 h 1164395"/>
              <a:gd name="connsiteX7" fmla="*/ 32314 w 839559"/>
              <a:gd name="connsiteY7" fmla="*/ 335917 h 1164395"/>
              <a:gd name="connsiteX8" fmla="*/ 27552 w 839559"/>
              <a:gd name="connsiteY8" fmla="*/ 378780 h 1164395"/>
              <a:gd name="connsiteX9" fmla="*/ 6121 w 839559"/>
              <a:gd name="connsiteY9" fmla="*/ 445455 h 1164395"/>
              <a:gd name="connsiteX10" fmla="*/ 1358 w 839559"/>
              <a:gd name="connsiteY10" fmla="*/ 514511 h 1164395"/>
              <a:gd name="connsiteX11" fmla="*/ 3739 w 839559"/>
              <a:gd name="connsiteY11" fmla="*/ 554992 h 1164395"/>
              <a:gd name="connsiteX12" fmla="*/ 51365 w 839559"/>
              <a:gd name="connsiteY12" fmla="*/ 595474 h 1164395"/>
              <a:gd name="connsiteX13" fmla="*/ 56127 w 839559"/>
              <a:gd name="connsiteY13" fmla="*/ 657386 h 1164395"/>
              <a:gd name="connsiteX14" fmla="*/ 70414 w 839559"/>
              <a:gd name="connsiteY14" fmla="*/ 685961 h 1164395"/>
              <a:gd name="connsiteX15" fmla="*/ 151377 w 839559"/>
              <a:gd name="connsiteY15" fmla="*/ 724061 h 1164395"/>
              <a:gd name="connsiteX16" fmla="*/ 191858 w 839559"/>
              <a:gd name="connsiteY16" fmla="*/ 764542 h 1164395"/>
              <a:gd name="connsiteX17" fmla="*/ 215671 w 839559"/>
              <a:gd name="connsiteY17" fmla="*/ 828836 h 1164395"/>
              <a:gd name="connsiteX18" fmla="*/ 253771 w 839559"/>
              <a:gd name="connsiteY18" fmla="*/ 893131 h 1164395"/>
              <a:gd name="connsiteX19" fmla="*/ 277583 w 839559"/>
              <a:gd name="connsiteY19" fmla="*/ 952661 h 1164395"/>
              <a:gd name="connsiteX20" fmla="*/ 313302 w 839559"/>
              <a:gd name="connsiteY20" fmla="*/ 985999 h 1164395"/>
              <a:gd name="connsiteX21" fmla="*/ 294253 w 839559"/>
              <a:gd name="connsiteY21" fmla="*/ 1021717 h 1164395"/>
              <a:gd name="connsiteX22" fmla="*/ 341877 w 839559"/>
              <a:gd name="connsiteY22" fmla="*/ 1036005 h 1164395"/>
              <a:gd name="connsiteX23" fmla="*/ 363308 w 839559"/>
              <a:gd name="connsiteY23" fmla="*/ 1019336 h 1164395"/>
              <a:gd name="connsiteX24" fmla="*/ 379977 w 839559"/>
              <a:gd name="connsiteY24" fmla="*/ 1028861 h 1164395"/>
              <a:gd name="connsiteX25" fmla="*/ 379977 w 839559"/>
              <a:gd name="connsiteY25" fmla="*/ 1059817 h 1164395"/>
              <a:gd name="connsiteX26" fmla="*/ 356164 w 839559"/>
              <a:gd name="connsiteY26" fmla="*/ 1076486 h 1164395"/>
              <a:gd name="connsiteX27" fmla="*/ 337114 w 839559"/>
              <a:gd name="connsiteY27" fmla="*/ 1095536 h 1164395"/>
              <a:gd name="connsiteX28" fmla="*/ 341877 w 839559"/>
              <a:gd name="connsiteY28" fmla="*/ 1116967 h 1164395"/>
              <a:gd name="connsiteX29" fmla="*/ 399028 w 839559"/>
              <a:gd name="connsiteY29" fmla="*/ 1162212 h 1164395"/>
              <a:gd name="connsiteX30" fmla="*/ 434746 w 839559"/>
              <a:gd name="connsiteY30" fmla="*/ 1152686 h 1164395"/>
              <a:gd name="connsiteX31" fmla="*/ 472846 w 839559"/>
              <a:gd name="connsiteY31" fmla="*/ 1136017 h 1164395"/>
              <a:gd name="connsiteX32" fmla="*/ 508565 w 839559"/>
              <a:gd name="connsiteY32" fmla="*/ 1116967 h 1164395"/>
              <a:gd name="connsiteX33" fmla="*/ 591908 w 839559"/>
              <a:gd name="connsiteY33" fmla="*/ 1119349 h 1164395"/>
              <a:gd name="connsiteX34" fmla="*/ 634770 w 839559"/>
              <a:gd name="connsiteY34" fmla="*/ 1100299 h 1164395"/>
              <a:gd name="connsiteX35" fmla="*/ 608577 w 839559"/>
              <a:gd name="connsiteY35" fmla="*/ 1078867 h 1164395"/>
              <a:gd name="connsiteX36" fmla="*/ 599052 w 839559"/>
              <a:gd name="connsiteY36" fmla="*/ 1026480 h 1164395"/>
              <a:gd name="connsiteX37" fmla="*/ 618102 w 839559"/>
              <a:gd name="connsiteY37" fmla="*/ 988380 h 1164395"/>
              <a:gd name="connsiteX38" fmla="*/ 608577 w 839559"/>
              <a:gd name="connsiteY38" fmla="*/ 933611 h 1164395"/>
              <a:gd name="connsiteX39" fmla="*/ 613338 w 839559"/>
              <a:gd name="connsiteY39" fmla="*/ 847885 h 1164395"/>
              <a:gd name="connsiteX40" fmla="*/ 653821 w 839559"/>
              <a:gd name="connsiteY40" fmla="*/ 821693 h 1164395"/>
              <a:gd name="connsiteX41" fmla="*/ 680015 w 839559"/>
              <a:gd name="connsiteY41" fmla="*/ 809786 h 1164395"/>
              <a:gd name="connsiteX42" fmla="*/ 687159 w 839559"/>
              <a:gd name="connsiteY42" fmla="*/ 757401 h 1164395"/>
              <a:gd name="connsiteX43" fmla="*/ 689539 w 839559"/>
              <a:gd name="connsiteY43" fmla="*/ 716917 h 1164395"/>
              <a:gd name="connsiteX44" fmla="*/ 665727 w 839559"/>
              <a:gd name="connsiteY44" fmla="*/ 695486 h 1164395"/>
              <a:gd name="connsiteX45" fmla="*/ 706208 w 839559"/>
              <a:gd name="connsiteY45" fmla="*/ 685961 h 1164395"/>
              <a:gd name="connsiteX46" fmla="*/ 763358 w 839559"/>
              <a:gd name="connsiteY46" fmla="*/ 640717 h 1164395"/>
              <a:gd name="connsiteX47" fmla="*/ 808602 w 839559"/>
              <a:gd name="connsiteY47" fmla="*/ 631193 h 1164395"/>
              <a:gd name="connsiteX48" fmla="*/ 839559 w 839559"/>
              <a:gd name="connsiteY48" fmla="*/ 607380 h 1164395"/>
              <a:gd name="connsiteX49" fmla="*/ 791933 w 839559"/>
              <a:gd name="connsiteY49" fmla="*/ 583567 h 1164395"/>
              <a:gd name="connsiteX50" fmla="*/ 765739 w 839559"/>
              <a:gd name="connsiteY50" fmla="*/ 504986 h 1164395"/>
              <a:gd name="connsiteX51" fmla="*/ 758596 w 839559"/>
              <a:gd name="connsiteY51" fmla="*/ 481174 h 1164395"/>
              <a:gd name="connsiteX52" fmla="*/ 732402 w 839559"/>
              <a:gd name="connsiteY52" fmla="*/ 469267 h 1164395"/>
              <a:gd name="connsiteX53" fmla="*/ 718114 w 839559"/>
              <a:gd name="connsiteY53" fmla="*/ 464505 h 1164395"/>
              <a:gd name="connsiteX54" fmla="*/ 710971 w 839559"/>
              <a:gd name="connsiteY54" fmla="*/ 459742 h 1164395"/>
              <a:gd name="connsiteX55" fmla="*/ 684777 w 839559"/>
              <a:gd name="connsiteY55" fmla="*/ 450217 h 1164395"/>
              <a:gd name="connsiteX56" fmla="*/ 670489 w 839559"/>
              <a:gd name="connsiteY56" fmla="*/ 435930 h 1164395"/>
              <a:gd name="connsiteX57" fmla="*/ 663346 w 839559"/>
              <a:gd name="connsiteY57" fmla="*/ 428786 h 1164395"/>
              <a:gd name="connsiteX58" fmla="*/ 658583 w 839559"/>
              <a:gd name="connsiteY58" fmla="*/ 407355 h 1164395"/>
              <a:gd name="connsiteX59" fmla="*/ 656202 w 839559"/>
              <a:gd name="connsiteY59" fmla="*/ 397830 h 1164395"/>
              <a:gd name="connsiteX60" fmla="*/ 651439 w 839559"/>
              <a:gd name="connsiteY60" fmla="*/ 362111 h 1164395"/>
              <a:gd name="connsiteX61" fmla="*/ 637152 w 839559"/>
              <a:gd name="connsiteY61" fmla="*/ 333536 h 1164395"/>
              <a:gd name="connsiteX62" fmla="*/ 632389 w 839559"/>
              <a:gd name="connsiteY62" fmla="*/ 324011 h 1164395"/>
              <a:gd name="connsiteX63" fmla="*/ 627627 w 839559"/>
              <a:gd name="connsiteY63" fmla="*/ 312105 h 1164395"/>
              <a:gd name="connsiteX64" fmla="*/ 618102 w 839559"/>
              <a:gd name="connsiteY64" fmla="*/ 300199 h 1164395"/>
              <a:gd name="connsiteX65" fmla="*/ 615721 w 839559"/>
              <a:gd name="connsiteY65" fmla="*/ 293055 h 1164395"/>
              <a:gd name="connsiteX66" fmla="*/ 603814 w 839559"/>
              <a:gd name="connsiteY66" fmla="*/ 276386 h 1164395"/>
              <a:gd name="connsiteX67" fmla="*/ 589527 w 839559"/>
              <a:gd name="connsiteY67" fmla="*/ 254955 h 1164395"/>
              <a:gd name="connsiteX68" fmla="*/ 565714 w 839559"/>
              <a:gd name="connsiteY68" fmla="*/ 243049 h 1164395"/>
              <a:gd name="connsiteX69" fmla="*/ 546664 w 839559"/>
              <a:gd name="connsiteY69" fmla="*/ 233524 h 1164395"/>
              <a:gd name="connsiteX70" fmla="*/ 532377 w 839559"/>
              <a:gd name="connsiteY70" fmla="*/ 216855 h 1164395"/>
              <a:gd name="connsiteX71" fmla="*/ 522852 w 839559"/>
              <a:gd name="connsiteY71" fmla="*/ 195424 h 1164395"/>
              <a:gd name="connsiteX72" fmla="*/ 520471 w 839559"/>
              <a:gd name="connsiteY72" fmla="*/ 185899 h 1164395"/>
              <a:gd name="connsiteX73" fmla="*/ 513327 w 839559"/>
              <a:gd name="connsiteY73" fmla="*/ 173992 h 1164395"/>
              <a:gd name="connsiteX74" fmla="*/ 508564 w 839559"/>
              <a:gd name="connsiteY74" fmla="*/ 164467 h 1164395"/>
              <a:gd name="connsiteX75" fmla="*/ 506183 w 839559"/>
              <a:gd name="connsiteY75" fmla="*/ 157324 h 1164395"/>
              <a:gd name="connsiteX76" fmla="*/ 496658 w 839559"/>
              <a:gd name="connsiteY76" fmla="*/ 150180 h 1164395"/>
              <a:gd name="connsiteX77" fmla="*/ 475227 w 839559"/>
              <a:gd name="connsiteY77" fmla="*/ 138274 h 1164395"/>
              <a:gd name="connsiteX78" fmla="*/ 468083 w 839559"/>
              <a:gd name="connsiteY78" fmla="*/ 135892 h 1164395"/>
              <a:gd name="connsiteX79" fmla="*/ 451414 w 839559"/>
              <a:gd name="connsiteY79" fmla="*/ 133511 h 1164395"/>
              <a:gd name="connsiteX80" fmla="*/ 444271 w 839559"/>
              <a:gd name="connsiteY80" fmla="*/ 131130 h 1164395"/>
              <a:gd name="connsiteX81" fmla="*/ 437127 w 839559"/>
              <a:gd name="connsiteY81" fmla="*/ 123986 h 1164395"/>
              <a:gd name="connsiteX82" fmla="*/ 429983 w 839559"/>
              <a:gd name="connsiteY82" fmla="*/ 119224 h 1164395"/>
              <a:gd name="connsiteX83" fmla="*/ 427602 w 839559"/>
              <a:gd name="connsiteY83" fmla="*/ 112080 h 1164395"/>
              <a:gd name="connsiteX84" fmla="*/ 408552 w 839559"/>
              <a:gd name="connsiteY84" fmla="*/ 88267 h 1164395"/>
              <a:gd name="connsiteX85" fmla="*/ 403789 w 839559"/>
              <a:gd name="connsiteY85" fmla="*/ 81124 h 1164395"/>
              <a:gd name="connsiteX86" fmla="*/ 394264 w 839559"/>
              <a:gd name="connsiteY86" fmla="*/ 71599 h 1164395"/>
              <a:gd name="connsiteX87" fmla="*/ 389502 w 839559"/>
              <a:gd name="connsiteY87" fmla="*/ 64455 h 1164395"/>
              <a:gd name="connsiteX88" fmla="*/ 375214 w 839559"/>
              <a:gd name="connsiteY88" fmla="*/ 62074 h 1164395"/>
              <a:gd name="connsiteX89" fmla="*/ 349021 w 839559"/>
              <a:gd name="connsiteY89" fmla="*/ 57311 h 1164395"/>
              <a:gd name="connsiteX90" fmla="*/ 284727 w 839559"/>
              <a:gd name="connsiteY90" fmla="*/ 52549 h 1164395"/>
              <a:gd name="connsiteX91" fmla="*/ 282346 w 839559"/>
              <a:gd name="connsiteY91" fmla="*/ 43024 h 1164395"/>
              <a:gd name="connsiteX92" fmla="*/ 279964 w 839559"/>
              <a:gd name="connsiteY92" fmla="*/ 14449 h 1164395"/>
              <a:gd name="connsiteX93" fmla="*/ 272821 w 839559"/>
              <a:gd name="connsiteY93" fmla="*/ 12067 h 1164395"/>
              <a:gd name="connsiteX94" fmla="*/ 246627 w 839559"/>
              <a:gd name="connsiteY94" fmla="*/ 16830 h 1164395"/>
              <a:gd name="connsiteX95" fmla="*/ 234721 w 839559"/>
              <a:gd name="connsiteY95" fmla="*/ 23974 h 1164395"/>
              <a:gd name="connsiteX96" fmla="*/ 196621 w 839559"/>
              <a:gd name="connsiteY96" fmla="*/ 19211 h 1164395"/>
              <a:gd name="connsiteX97" fmla="*/ 189477 w 839559"/>
              <a:gd name="connsiteY97" fmla="*/ 14449 h 1164395"/>
              <a:gd name="connsiteX98" fmla="*/ 177571 w 839559"/>
              <a:gd name="connsiteY98" fmla="*/ 12067 h 1164395"/>
              <a:gd name="connsiteX99" fmla="*/ 170427 w 839559"/>
              <a:gd name="connsiteY99" fmla="*/ 9686 h 1164395"/>
              <a:gd name="connsiteX100" fmla="*/ 153758 w 839559"/>
              <a:gd name="connsiteY100" fmla="*/ 4924 h 1164395"/>
              <a:gd name="connsiteX101" fmla="*/ 156139 w 839559"/>
              <a:gd name="connsiteY101" fmla="*/ 161 h 1164395"/>
              <a:gd name="connsiteX0" fmla="*/ 156139 w 832415"/>
              <a:gd name="connsiteY0" fmla="*/ 161 h 1164395"/>
              <a:gd name="connsiteX1" fmla="*/ 148996 w 832415"/>
              <a:gd name="connsiteY1" fmla="*/ 12067 h 1164395"/>
              <a:gd name="connsiteX2" fmla="*/ 144233 w 832415"/>
              <a:gd name="connsiteY2" fmla="*/ 19211 h 1164395"/>
              <a:gd name="connsiteX3" fmla="*/ 153758 w 832415"/>
              <a:gd name="connsiteY3" fmla="*/ 112080 h 1164395"/>
              <a:gd name="connsiteX4" fmla="*/ 134708 w 832415"/>
              <a:gd name="connsiteY4" fmla="*/ 159705 h 1164395"/>
              <a:gd name="connsiteX5" fmla="*/ 113277 w 832415"/>
              <a:gd name="connsiteY5" fmla="*/ 207330 h 1164395"/>
              <a:gd name="connsiteX6" fmla="*/ 63270 w 832415"/>
              <a:gd name="connsiteY6" fmla="*/ 254955 h 1164395"/>
              <a:gd name="connsiteX7" fmla="*/ 32314 w 832415"/>
              <a:gd name="connsiteY7" fmla="*/ 335917 h 1164395"/>
              <a:gd name="connsiteX8" fmla="*/ 27552 w 832415"/>
              <a:gd name="connsiteY8" fmla="*/ 378780 h 1164395"/>
              <a:gd name="connsiteX9" fmla="*/ 6121 w 832415"/>
              <a:gd name="connsiteY9" fmla="*/ 445455 h 1164395"/>
              <a:gd name="connsiteX10" fmla="*/ 1358 w 832415"/>
              <a:gd name="connsiteY10" fmla="*/ 514511 h 1164395"/>
              <a:gd name="connsiteX11" fmla="*/ 3739 w 832415"/>
              <a:gd name="connsiteY11" fmla="*/ 554992 h 1164395"/>
              <a:gd name="connsiteX12" fmla="*/ 51365 w 832415"/>
              <a:gd name="connsiteY12" fmla="*/ 595474 h 1164395"/>
              <a:gd name="connsiteX13" fmla="*/ 56127 w 832415"/>
              <a:gd name="connsiteY13" fmla="*/ 657386 h 1164395"/>
              <a:gd name="connsiteX14" fmla="*/ 70414 w 832415"/>
              <a:gd name="connsiteY14" fmla="*/ 685961 h 1164395"/>
              <a:gd name="connsiteX15" fmla="*/ 151377 w 832415"/>
              <a:gd name="connsiteY15" fmla="*/ 724061 h 1164395"/>
              <a:gd name="connsiteX16" fmla="*/ 191858 w 832415"/>
              <a:gd name="connsiteY16" fmla="*/ 764542 h 1164395"/>
              <a:gd name="connsiteX17" fmla="*/ 215671 w 832415"/>
              <a:gd name="connsiteY17" fmla="*/ 828836 h 1164395"/>
              <a:gd name="connsiteX18" fmla="*/ 253771 w 832415"/>
              <a:gd name="connsiteY18" fmla="*/ 893131 h 1164395"/>
              <a:gd name="connsiteX19" fmla="*/ 277583 w 832415"/>
              <a:gd name="connsiteY19" fmla="*/ 952661 h 1164395"/>
              <a:gd name="connsiteX20" fmla="*/ 313302 w 832415"/>
              <a:gd name="connsiteY20" fmla="*/ 985999 h 1164395"/>
              <a:gd name="connsiteX21" fmla="*/ 294253 w 832415"/>
              <a:gd name="connsiteY21" fmla="*/ 1021717 h 1164395"/>
              <a:gd name="connsiteX22" fmla="*/ 341877 w 832415"/>
              <a:gd name="connsiteY22" fmla="*/ 1036005 h 1164395"/>
              <a:gd name="connsiteX23" fmla="*/ 363308 w 832415"/>
              <a:gd name="connsiteY23" fmla="*/ 1019336 h 1164395"/>
              <a:gd name="connsiteX24" fmla="*/ 379977 w 832415"/>
              <a:gd name="connsiteY24" fmla="*/ 1028861 h 1164395"/>
              <a:gd name="connsiteX25" fmla="*/ 379977 w 832415"/>
              <a:gd name="connsiteY25" fmla="*/ 1059817 h 1164395"/>
              <a:gd name="connsiteX26" fmla="*/ 356164 w 832415"/>
              <a:gd name="connsiteY26" fmla="*/ 1076486 h 1164395"/>
              <a:gd name="connsiteX27" fmla="*/ 337114 w 832415"/>
              <a:gd name="connsiteY27" fmla="*/ 1095536 h 1164395"/>
              <a:gd name="connsiteX28" fmla="*/ 341877 w 832415"/>
              <a:gd name="connsiteY28" fmla="*/ 1116967 h 1164395"/>
              <a:gd name="connsiteX29" fmla="*/ 399028 w 832415"/>
              <a:gd name="connsiteY29" fmla="*/ 1162212 h 1164395"/>
              <a:gd name="connsiteX30" fmla="*/ 434746 w 832415"/>
              <a:gd name="connsiteY30" fmla="*/ 1152686 h 1164395"/>
              <a:gd name="connsiteX31" fmla="*/ 472846 w 832415"/>
              <a:gd name="connsiteY31" fmla="*/ 1136017 h 1164395"/>
              <a:gd name="connsiteX32" fmla="*/ 508565 w 832415"/>
              <a:gd name="connsiteY32" fmla="*/ 1116967 h 1164395"/>
              <a:gd name="connsiteX33" fmla="*/ 591908 w 832415"/>
              <a:gd name="connsiteY33" fmla="*/ 1119349 h 1164395"/>
              <a:gd name="connsiteX34" fmla="*/ 634770 w 832415"/>
              <a:gd name="connsiteY34" fmla="*/ 1100299 h 1164395"/>
              <a:gd name="connsiteX35" fmla="*/ 608577 w 832415"/>
              <a:gd name="connsiteY35" fmla="*/ 1078867 h 1164395"/>
              <a:gd name="connsiteX36" fmla="*/ 599052 w 832415"/>
              <a:gd name="connsiteY36" fmla="*/ 1026480 h 1164395"/>
              <a:gd name="connsiteX37" fmla="*/ 618102 w 832415"/>
              <a:gd name="connsiteY37" fmla="*/ 988380 h 1164395"/>
              <a:gd name="connsiteX38" fmla="*/ 608577 w 832415"/>
              <a:gd name="connsiteY38" fmla="*/ 933611 h 1164395"/>
              <a:gd name="connsiteX39" fmla="*/ 613338 w 832415"/>
              <a:gd name="connsiteY39" fmla="*/ 847885 h 1164395"/>
              <a:gd name="connsiteX40" fmla="*/ 653821 w 832415"/>
              <a:gd name="connsiteY40" fmla="*/ 821693 h 1164395"/>
              <a:gd name="connsiteX41" fmla="*/ 680015 w 832415"/>
              <a:gd name="connsiteY41" fmla="*/ 809786 h 1164395"/>
              <a:gd name="connsiteX42" fmla="*/ 687159 w 832415"/>
              <a:gd name="connsiteY42" fmla="*/ 757401 h 1164395"/>
              <a:gd name="connsiteX43" fmla="*/ 689539 w 832415"/>
              <a:gd name="connsiteY43" fmla="*/ 716917 h 1164395"/>
              <a:gd name="connsiteX44" fmla="*/ 665727 w 832415"/>
              <a:gd name="connsiteY44" fmla="*/ 695486 h 1164395"/>
              <a:gd name="connsiteX45" fmla="*/ 706208 w 832415"/>
              <a:gd name="connsiteY45" fmla="*/ 685961 h 1164395"/>
              <a:gd name="connsiteX46" fmla="*/ 763358 w 832415"/>
              <a:gd name="connsiteY46" fmla="*/ 640717 h 1164395"/>
              <a:gd name="connsiteX47" fmla="*/ 808602 w 832415"/>
              <a:gd name="connsiteY47" fmla="*/ 631193 h 1164395"/>
              <a:gd name="connsiteX48" fmla="*/ 832415 w 832415"/>
              <a:gd name="connsiteY48" fmla="*/ 597855 h 1164395"/>
              <a:gd name="connsiteX49" fmla="*/ 791933 w 832415"/>
              <a:gd name="connsiteY49" fmla="*/ 583567 h 1164395"/>
              <a:gd name="connsiteX50" fmla="*/ 765739 w 832415"/>
              <a:gd name="connsiteY50" fmla="*/ 504986 h 1164395"/>
              <a:gd name="connsiteX51" fmla="*/ 758596 w 832415"/>
              <a:gd name="connsiteY51" fmla="*/ 481174 h 1164395"/>
              <a:gd name="connsiteX52" fmla="*/ 732402 w 832415"/>
              <a:gd name="connsiteY52" fmla="*/ 469267 h 1164395"/>
              <a:gd name="connsiteX53" fmla="*/ 718114 w 832415"/>
              <a:gd name="connsiteY53" fmla="*/ 464505 h 1164395"/>
              <a:gd name="connsiteX54" fmla="*/ 710971 w 832415"/>
              <a:gd name="connsiteY54" fmla="*/ 459742 h 1164395"/>
              <a:gd name="connsiteX55" fmla="*/ 684777 w 832415"/>
              <a:gd name="connsiteY55" fmla="*/ 450217 h 1164395"/>
              <a:gd name="connsiteX56" fmla="*/ 670489 w 832415"/>
              <a:gd name="connsiteY56" fmla="*/ 435930 h 1164395"/>
              <a:gd name="connsiteX57" fmla="*/ 663346 w 832415"/>
              <a:gd name="connsiteY57" fmla="*/ 428786 h 1164395"/>
              <a:gd name="connsiteX58" fmla="*/ 658583 w 832415"/>
              <a:gd name="connsiteY58" fmla="*/ 407355 h 1164395"/>
              <a:gd name="connsiteX59" fmla="*/ 656202 w 832415"/>
              <a:gd name="connsiteY59" fmla="*/ 397830 h 1164395"/>
              <a:gd name="connsiteX60" fmla="*/ 651439 w 832415"/>
              <a:gd name="connsiteY60" fmla="*/ 362111 h 1164395"/>
              <a:gd name="connsiteX61" fmla="*/ 637152 w 832415"/>
              <a:gd name="connsiteY61" fmla="*/ 333536 h 1164395"/>
              <a:gd name="connsiteX62" fmla="*/ 632389 w 832415"/>
              <a:gd name="connsiteY62" fmla="*/ 324011 h 1164395"/>
              <a:gd name="connsiteX63" fmla="*/ 627627 w 832415"/>
              <a:gd name="connsiteY63" fmla="*/ 312105 h 1164395"/>
              <a:gd name="connsiteX64" fmla="*/ 618102 w 832415"/>
              <a:gd name="connsiteY64" fmla="*/ 300199 h 1164395"/>
              <a:gd name="connsiteX65" fmla="*/ 615721 w 832415"/>
              <a:gd name="connsiteY65" fmla="*/ 293055 h 1164395"/>
              <a:gd name="connsiteX66" fmla="*/ 603814 w 832415"/>
              <a:gd name="connsiteY66" fmla="*/ 276386 h 1164395"/>
              <a:gd name="connsiteX67" fmla="*/ 589527 w 832415"/>
              <a:gd name="connsiteY67" fmla="*/ 254955 h 1164395"/>
              <a:gd name="connsiteX68" fmla="*/ 565714 w 832415"/>
              <a:gd name="connsiteY68" fmla="*/ 243049 h 1164395"/>
              <a:gd name="connsiteX69" fmla="*/ 546664 w 832415"/>
              <a:gd name="connsiteY69" fmla="*/ 233524 h 1164395"/>
              <a:gd name="connsiteX70" fmla="*/ 532377 w 832415"/>
              <a:gd name="connsiteY70" fmla="*/ 216855 h 1164395"/>
              <a:gd name="connsiteX71" fmla="*/ 522852 w 832415"/>
              <a:gd name="connsiteY71" fmla="*/ 195424 h 1164395"/>
              <a:gd name="connsiteX72" fmla="*/ 520471 w 832415"/>
              <a:gd name="connsiteY72" fmla="*/ 185899 h 1164395"/>
              <a:gd name="connsiteX73" fmla="*/ 513327 w 832415"/>
              <a:gd name="connsiteY73" fmla="*/ 173992 h 1164395"/>
              <a:gd name="connsiteX74" fmla="*/ 508564 w 832415"/>
              <a:gd name="connsiteY74" fmla="*/ 164467 h 1164395"/>
              <a:gd name="connsiteX75" fmla="*/ 506183 w 832415"/>
              <a:gd name="connsiteY75" fmla="*/ 157324 h 1164395"/>
              <a:gd name="connsiteX76" fmla="*/ 496658 w 832415"/>
              <a:gd name="connsiteY76" fmla="*/ 150180 h 1164395"/>
              <a:gd name="connsiteX77" fmla="*/ 475227 w 832415"/>
              <a:gd name="connsiteY77" fmla="*/ 138274 h 1164395"/>
              <a:gd name="connsiteX78" fmla="*/ 468083 w 832415"/>
              <a:gd name="connsiteY78" fmla="*/ 135892 h 1164395"/>
              <a:gd name="connsiteX79" fmla="*/ 451414 w 832415"/>
              <a:gd name="connsiteY79" fmla="*/ 133511 h 1164395"/>
              <a:gd name="connsiteX80" fmla="*/ 444271 w 832415"/>
              <a:gd name="connsiteY80" fmla="*/ 131130 h 1164395"/>
              <a:gd name="connsiteX81" fmla="*/ 437127 w 832415"/>
              <a:gd name="connsiteY81" fmla="*/ 123986 h 1164395"/>
              <a:gd name="connsiteX82" fmla="*/ 429983 w 832415"/>
              <a:gd name="connsiteY82" fmla="*/ 119224 h 1164395"/>
              <a:gd name="connsiteX83" fmla="*/ 427602 w 832415"/>
              <a:gd name="connsiteY83" fmla="*/ 112080 h 1164395"/>
              <a:gd name="connsiteX84" fmla="*/ 408552 w 832415"/>
              <a:gd name="connsiteY84" fmla="*/ 88267 h 1164395"/>
              <a:gd name="connsiteX85" fmla="*/ 403789 w 832415"/>
              <a:gd name="connsiteY85" fmla="*/ 81124 h 1164395"/>
              <a:gd name="connsiteX86" fmla="*/ 394264 w 832415"/>
              <a:gd name="connsiteY86" fmla="*/ 71599 h 1164395"/>
              <a:gd name="connsiteX87" fmla="*/ 389502 w 832415"/>
              <a:gd name="connsiteY87" fmla="*/ 64455 h 1164395"/>
              <a:gd name="connsiteX88" fmla="*/ 375214 w 832415"/>
              <a:gd name="connsiteY88" fmla="*/ 62074 h 1164395"/>
              <a:gd name="connsiteX89" fmla="*/ 349021 w 832415"/>
              <a:gd name="connsiteY89" fmla="*/ 57311 h 1164395"/>
              <a:gd name="connsiteX90" fmla="*/ 284727 w 832415"/>
              <a:gd name="connsiteY90" fmla="*/ 52549 h 1164395"/>
              <a:gd name="connsiteX91" fmla="*/ 282346 w 832415"/>
              <a:gd name="connsiteY91" fmla="*/ 43024 h 1164395"/>
              <a:gd name="connsiteX92" fmla="*/ 279964 w 832415"/>
              <a:gd name="connsiteY92" fmla="*/ 14449 h 1164395"/>
              <a:gd name="connsiteX93" fmla="*/ 272821 w 832415"/>
              <a:gd name="connsiteY93" fmla="*/ 12067 h 1164395"/>
              <a:gd name="connsiteX94" fmla="*/ 246627 w 832415"/>
              <a:gd name="connsiteY94" fmla="*/ 16830 h 1164395"/>
              <a:gd name="connsiteX95" fmla="*/ 234721 w 832415"/>
              <a:gd name="connsiteY95" fmla="*/ 23974 h 1164395"/>
              <a:gd name="connsiteX96" fmla="*/ 196621 w 832415"/>
              <a:gd name="connsiteY96" fmla="*/ 19211 h 1164395"/>
              <a:gd name="connsiteX97" fmla="*/ 189477 w 832415"/>
              <a:gd name="connsiteY97" fmla="*/ 14449 h 1164395"/>
              <a:gd name="connsiteX98" fmla="*/ 177571 w 832415"/>
              <a:gd name="connsiteY98" fmla="*/ 12067 h 1164395"/>
              <a:gd name="connsiteX99" fmla="*/ 170427 w 832415"/>
              <a:gd name="connsiteY99" fmla="*/ 9686 h 1164395"/>
              <a:gd name="connsiteX100" fmla="*/ 153758 w 832415"/>
              <a:gd name="connsiteY100" fmla="*/ 4924 h 1164395"/>
              <a:gd name="connsiteX101" fmla="*/ 156139 w 832415"/>
              <a:gd name="connsiteY101" fmla="*/ 161 h 1164395"/>
              <a:gd name="connsiteX0" fmla="*/ 156139 w 832415"/>
              <a:gd name="connsiteY0" fmla="*/ 161 h 1164395"/>
              <a:gd name="connsiteX1" fmla="*/ 148996 w 832415"/>
              <a:gd name="connsiteY1" fmla="*/ 12067 h 1164395"/>
              <a:gd name="connsiteX2" fmla="*/ 144233 w 832415"/>
              <a:gd name="connsiteY2" fmla="*/ 19211 h 1164395"/>
              <a:gd name="connsiteX3" fmla="*/ 153758 w 832415"/>
              <a:gd name="connsiteY3" fmla="*/ 112080 h 1164395"/>
              <a:gd name="connsiteX4" fmla="*/ 134708 w 832415"/>
              <a:gd name="connsiteY4" fmla="*/ 159705 h 1164395"/>
              <a:gd name="connsiteX5" fmla="*/ 113277 w 832415"/>
              <a:gd name="connsiteY5" fmla="*/ 207330 h 1164395"/>
              <a:gd name="connsiteX6" fmla="*/ 63270 w 832415"/>
              <a:gd name="connsiteY6" fmla="*/ 254955 h 1164395"/>
              <a:gd name="connsiteX7" fmla="*/ 32314 w 832415"/>
              <a:gd name="connsiteY7" fmla="*/ 335917 h 1164395"/>
              <a:gd name="connsiteX8" fmla="*/ 27552 w 832415"/>
              <a:gd name="connsiteY8" fmla="*/ 378780 h 1164395"/>
              <a:gd name="connsiteX9" fmla="*/ 6121 w 832415"/>
              <a:gd name="connsiteY9" fmla="*/ 445455 h 1164395"/>
              <a:gd name="connsiteX10" fmla="*/ 1358 w 832415"/>
              <a:gd name="connsiteY10" fmla="*/ 514511 h 1164395"/>
              <a:gd name="connsiteX11" fmla="*/ 3739 w 832415"/>
              <a:gd name="connsiteY11" fmla="*/ 554992 h 1164395"/>
              <a:gd name="connsiteX12" fmla="*/ 51365 w 832415"/>
              <a:gd name="connsiteY12" fmla="*/ 595474 h 1164395"/>
              <a:gd name="connsiteX13" fmla="*/ 56127 w 832415"/>
              <a:gd name="connsiteY13" fmla="*/ 657386 h 1164395"/>
              <a:gd name="connsiteX14" fmla="*/ 70414 w 832415"/>
              <a:gd name="connsiteY14" fmla="*/ 685961 h 1164395"/>
              <a:gd name="connsiteX15" fmla="*/ 151377 w 832415"/>
              <a:gd name="connsiteY15" fmla="*/ 724061 h 1164395"/>
              <a:gd name="connsiteX16" fmla="*/ 191858 w 832415"/>
              <a:gd name="connsiteY16" fmla="*/ 764542 h 1164395"/>
              <a:gd name="connsiteX17" fmla="*/ 215671 w 832415"/>
              <a:gd name="connsiteY17" fmla="*/ 828836 h 1164395"/>
              <a:gd name="connsiteX18" fmla="*/ 253771 w 832415"/>
              <a:gd name="connsiteY18" fmla="*/ 893131 h 1164395"/>
              <a:gd name="connsiteX19" fmla="*/ 277583 w 832415"/>
              <a:gd name="connsiteY19" fmla="*/ 952661 h 1164395"/>
              <a:gd name="connsiteX20" fmla="*/ 313302 w 832415"/>
              <a:gd name="connsiteY20" fmla="*/ 985999 h 1164395"/>
              <a:gd name="connsiteX21" fmla="*/ 294253 w 832415"/>
              <a:gd name="connsiteY21" fmla="*/ 1021717 h 1164395"/>
              <a:gd name="connsiteX22" fmla="*/ 341877 w 832415"/>
              <a:gd name="connsiteY22" fmla="*/ 1036005 h 1164395"/>
              <a:gd name="connsiteX23" fmla="*/ 363308 w 832415"/>
              <a:gd name="connsiteY23" fmla="*/ 1019336 h 1164395"/>
              <a:gd name="connsiteX24" fmla="*/ 379977 w 832415"/>
              <a:gd name="connsiteY24" fmla="*/ 1028861 h 1164395"/>
              <a:gd name="connsiteX25" fmla="*/ 379977 w 832415"/>
              <a:gd name="connsiteY25" fmla="*/ 1059817 h 1164395"/>
              <a:gd name="connsiteX26" fmla="*/ 356164 w 832415"/>
              <a:gd name="connsiteY26" fmla="*/ 1076486 h 1164395"/>
              <a:gd name="connsiteX27" fmla="*/ 337114 w 832415"/>
              <a:gd name="connsiteY27" fmla="*/ 1095536 h 1164395"/>
              <a:gd name="connsiteX28" fmla="*/ 341877 w 832415"/>
              <a:gd name="connsiteY28" fmla="*/ 1116967 h 1164395"/>
              <a:gd name="connsiteX29" fmla="*/ 399028 w 832415"/>
              <a:gd name="connsiteY29" fmla="*/ 1162212 h 1164395"/>
              <a:gd name="connsiteX30" fmla="*/ 434746 w 832415"/>
              <a:gd name="connsiteY30" fmla="*/ 1152686 h 1164395"/>
              <a:gd name="connsiteX31" fmla="*/ 472846 w 832415"/>
              <a:gd name="connsiteY31" fmla="*/ 1136017 h 1164395"/>
              <a:gd name="connsiteX32" fmla="*/ 508565 w 832415"/>
              <a:gd name="connsiteY32" fmla="*/ 1116967 h 1164395"/>
              <a:gd name="connsiteX33" fmla="*/ 591908 w 832415"/>
              <a:gd name="connsiteY33" fmla="*/ 1119349 h 1164395"/>
              <a:gd name="connsiteX34" fmla="*/ 634770 w 832415"/>
              <a:gd name="connsiteY34" fmla="*/ 1100299 h 1164395"/>
              <a:gd name="connsiteX35" fmla="*/ 608577 w 832415"/>
              <a:gd name="connsiteY35" fmla="*/ 1078867 h 1164395"/>
              <a:gd name="connsiteX36" fmla="*/ 599052 w 832415"/>
              <a:gd name="connsiteY36" fmla="*/ 1026480 h 1164395"/>
              <a:gd name="connsiteX37" fmla="*/ 618102 w 832415"/>
              <a:gd name="connsiteY37" fmla="*/ 988380 h 1164395"/>
              <a:gd name="connsiteX38" fmla="*/ 608577 w 832415"/>
              <a:gd name="connsiteY38" fmla="*/ 933611 h 1164395"/>
              <a:gd name="connsiteX39" fmla="*/ 613338 w 832415"/>
              <a:gd name="connsiteY39" fmla="*/ 847885 h 1164395"/>
              <a:gd name="connsiteX40" fmla="*/ 653821 w 832415"/>
              <a:gd name="connsiteY40" fmla="*/ 821693 h 1164395"/>
              <a:gd name="connsiteX41" fmla="*/ 680015 w 832415"/>
              <a:gd name="connsiteY41" fmla="*/ 809786 h 1164395"/>
              <a:gd name="connsiteX42" fmla="*/ 687159 w 832415"/>
              <a:gd name="connsiteY42" fmla="*/ 757401 h 1164395"/>
              <a:gd name="connsiteX43" fmla="*/ 689539 w 832415"/>
              <a:gd name="connsiteY43" fmla="*/ 716917 h 1164395"/>
              <a:gd name="connsiteX44" fmla="*/ 665727 w 832415"/>
              <a:gd name="connsiteY44" fmla="*/ 695486 h 1164395"/>
              <a:gd name="connsiteX45" fmla="*/ 706208 w 832415"/>
              <a:gd name="connsiteY45" fmla="*/ 685961 h 1164395"/>
              <a:gd name="connsiteX46" fmla="*/ 763358 w 832415"/>
              <a:gd name="connsiteY46" fmla="*/ 640717 h 1164395"/>
              <a:gd name="connsiteX47" fmla="*/ 808602 w 832415"/>
              <a:gd name="connsiteY47" fmla="*/ 631193 h 1164395"/>
              <a:gd name="connsiteX48" fmla="*/ 832415 w 832415"/>
              <a:gd name="connsiteY48" fmla="*/ 597855 h 1164395"/>
              <a:gd name="connsiteX49" fmla="*/ 791933 w 832415"/>
              <a:gd name="connsiteY49" fmla="*/ 583567 h 1164395"/>
              <a:gd name="connsiteX50" fmla="*/ 775265 w 832415"/>
              <a:gd name="connsiteY50" fmla="*/ 538326 h 1164395"/>
              <a:gd name="connsiteX51" fmla="*/ 765739 w 832415"/>
              <a:gd name="connsiteY51" fmla="*/ 504986 h 1164395"/>
              <a:gd name="connsiteX52" fmla="*/ 758596 w 832415"/>
              <a:gd name="connsiteY52" fmla="*/ 481174 h 1164395"/>
              <a:gd name="connsiteX53" fmla="*/ 732402 w 832415"/>
              <a:gd name="connsiteY53" fmla="*/ 469267 h 1164395"/>
              <a:gd name="connsiteX54" fmla="*/ 718114 w 832415"/>
              <a:gd name="connsiteY54" fmla="*/ 464505 h 1164395"/>
              <a:gd name="connsiteX55" fmla="*/ 710971 w 832415"/>
              <a:gd name="connsiteY55" fmla="*/ 459742 h 1164395"/>
              <a:gd name="connsiteX56" fmla="*/ 684777 w 832415"/>
              <a:gd name="connsiteY56" fmla="*/ 450217 h 1164395"/>
              <a:gd name="connsiteX57" fmla="*/ 670489 w 832415"/>
              <a:gd name="connsiteY57" fmla="*/ 435930 h 1164395"/>
              <a:gd name="connsiteX58" fmla="*/ 663346 w 832415"/>
              <a:gd name="connsiteY58" fmla="*/ 428786 h 1164395"/>
              <a:gd name="connsiteX59" fmla="*/ 658583 w 832415"/>
              <a:gd name="connsiteY59" fmla="*/ 407355 h 1164395"/>
              <a:gd name="connsiteX60" fmla="*/ 656202 w 832415"/>
              <a:gd name="connsiteY60" fmla="*/ 397830 h 1164395"/>
              <a:gd name="connsiteX61" fmla="*/ 651439 w 832415"/>
              <a:gd name="connsiteY61" fmla="*/ 362111 h 1164395"/>
              <a:gd name="connsiteX62" fmla="*/ 637152 w 832415"/>
              <a:gd name="connsiteY62" fmla="*/ 333536 h 1164395"/>
              <a:gd name="connsiteX63" fmla="*/ 632389 w 832415"/>
              <a:gd name="connsiteY63" fmla="*/ 324011 h 1164395"/>
              <a:gd name="connsiteX64" fmla="*/ 627627 w 832415"/>
              <a:gd name="connsiteY64" fmla="*/ 312105 h 1164395"/>
              <a:gd name="connsiteX65" fmla="*/ 618102 w 832415"/>
              <a:gd name="connsiteY65" fmla="*/ 300199 h 1164395"/>
              <a:gd name="connsiteX66" fmla="*/ 615721 w 832415"/>
              <a:gd name="connsiteY66" fmla="*/ 293055 h 1164395"/>
              <a:gd name="connsiteX67" fmla="*/ 603814 w 832415"/>
              <a:gd name="connsiteY67" fmla="*/ 276386 h 1164395"/>
              <a:gd name="connsiteX68" fmla="*/ 589527 w 832415"/>
              <a:gd name="connsiteY68" fmla="*/ 254955 h 1164395"/>
              <a:gd name="connsiteX69" fmla="*/ 565714 w 832415"/>
              <a:gd name="connsiteY69" fmla="*/ 243049 h 1164395"/>
              <a:gd name="connsiteX70" fmla="*/ 546664 w 832415"/>
              <a:gd name="connsiteY70" fmla="*/ 233524 h 1164395"/>
              <a:gd name="connsiteX71" fmla="*/ 532377 w 832415"/>
              <a:gd name="connsiteY71" fmla="*/ 216855 h 1164395"/>
              <a:gd name="connsiteX72" fmla="*/ 522852 w 832415"/>
              <a:gd name="connsiteY72" fmla="*/ 195424 h 1164395"/>
              <a:gd name="connsiteX73" fmla="*/ 520471 w 832415"/>
              <a:gd name="connsiteY73" fmla="*/ 185899 h 1164395"/>
              <a:gd name="connsiteX74" fmla="*/ 513327 w 832415"/>
              <a:gd name="connsiteY74" fmla="*/ 173992 h 1164395"/>
              <a:gd name="connsiteX75" fmla="*/ 508564 w 832415"/>
              <a:gd name="connsiteY75" fmla="*/ 164467 h 1164395"/>
              <a:gd name="connsiteX76" fmla="*/ 506183 w 832415"/>
              <a:gd name="connsiteY76" fmla="*/ 157324 h 1164395"/>
              <a:gd name="connsiteX77" fmla="*/ 496658 w 832415"/>
              <a:gd name="connsiteY77" fmla="*/ 150180 h 1164395"/>
              <a:gd name="connsiteX78" fmla="*/ 475227 w 832415"/>
              <a:gd name="connsiteY78" fmla="*/ 138274 h 1164395"/>
              <a:gd name="connsiteX79" fmla="*/ 468083 w 832415"/>
              <a:gd name="connsiteY79" fmla="*/ 135892 h 1164395"/>
              <a:gd name="connsiteX80" fmla="*/ 451414 w 832415"/>
              <a:gd name="connsiteY80" fmla="*/ 133511 h 1164395"/>
              <a:gd name="connsiteX81" fmla="*/ 444271 w 832415"/>
              <a:gd name="connsiteY81" fmla="*/ 131130 h 1164395"/>
              <a:gd name="connsiteX82" fmla="*/ 437127 w 832415"/>
              <a:gd name="connsiteY82" fmla="*/ 123986 h 1164395"/>
              <a:gd name="connsiteX83" fmla="*/ 429983 w 832415"/>
              <a:gd name="connsiteY83" fmla="*/ 119224 h 1164395"/>
              <a:gd name="connsiteX84" fmla="*/ 427602 w 832415"/>
              <a:gd name="connsiteY84" fmla="*/ 112080 h 1164395"/>
              <a:gd name="connsiteX85" fmla="*/ 408552 w 832415"/>
              <a:gd name="connsiteY85" fmla="*/ 88267 h 1164395"/>
              <a:gd name="connsiteX86" fmla="*/ 403789 w 832415"/>
              <a:gd name="connsiteY86" fmla="*/ 81124 h 1164395"/>
              <a:gd name="connsiteX87" fmla="*/ 394264 w 832415"/>
              <a:gd name="connsiteY87" fmla="*/ 71599 h 1164395"/>
              <a:gd name="connsiteX88" fmla="*/ 389502 w 832415"/>
              <a:gd name="connsiteY88" fmla="*/ 64455 h 1164395"/>
              <a:gd name="connsiteX89" fmla="*/ 375214 w 832415"/>
              <a:gd name="connsiteY89" fmla="*/ 62074 h 1164395"/>
              <a:gd name="connsiteX90" fmla="*/ 349021 w 832415"/>
              <a:gd name="connsiteY90" fmla="*/ 57311 h 1164395"/>
              <a:gd name="connsiteX91" fmla="*/ 284727 w 832415"/>
              <a:gd name="connsiteY91" fmla="*/ 52549 h 1164395"/>
              <a:gd name="connsiteX92" fmla="*/ 282346 w 832415"/>
              <a:gd name="connsiteY92" fmla="*/ 43024 h 1164395"/>
              <a:gd name="connsiteX93" fmla="*/ 279964 w 832415"/>
              <a:gd name="connsiteY93" fmla="*/ 14449 h 1164395"/>
              <a:gd name="connsiteX94" fmla="*/ 272821 w 832415"/>
              <a:gd name="connsiteY94" fmla="*/ 12067 h 1164395"/>
              <a:gd name="connsiteX95" fmla="*/ 246627 w 832415"/>
              <a:gd name="connsiteY95" fmla="*/ 16830 h 1164395"/>
              <a:gd name="connsiteX96" fmla="*/ 234721 w 832415"/>
              <a:gd name="connsiteY96" fmla="*/ 23974 h 1164395"/>
              <a:gd name="connsiteX97" fmla="*/ 196621 w 832415"/>
              <a:gd name="connsiteY97" fmla="*/ 19211 h 1164395"/>
              <a:gd name="connsiteX98" fmla="*/ 189477 w 832415"/>
              <a:gd name="connsiteY98" fmla="*/ 14449 h 1164395"/>
              <a:gd name="connsiteX99" fmla="*/ 177571 w 832415"/>
              <a:gd name="connsiteY99" fmla="*/ 12067 h 1164395"/>
              <a:gd name="connsiteX100" fmla="*/ 170427 w 832415"/>
              <a:gd name="connsiteY100" fmla="*/ 9686 h 1164395"/>
              <a:gd name="connsiteX101" fmla="*/ 153758 w 832415"/>
              <a:gd name="connsiteY101" fmla="*/ 4924 h 1164395"/>
              <a:gd name="connsiteX102" fmla="*/ 156139 w 832415"/>
              <a:gd name="connsiteY102" fmla="*/ 161 h 1164395"/>
              <a:gd name="connsiteX0" fmla="*/ 156139 w 832415"/>
              <a:gd name="connsiteY0" fmla="*/ 161 h 1164395"/>
              <a:gd name="connsiteX1" fmla="*/ 148996 w 832415"/>
              <a:gd name="connsiteY1" fmla="*/ 12067 h 1164395"/>
              <a:gd name="connsiteX2" fmla="*/ 144233 w 832415"/>
              <a:gd name="connsiteY2" fmla="*/ 19211 h 1164395"/>
              <a:gd name="connsiteX3" fmla="*/ 153758 w 832415"/>
              <a:gd name="connsiteY3" fmla="*/ 112080 h 1164395"/>
              <a:gd name="connsiteX4" fmla="*/ 134708 w 832415"/>
              <a:gd name="connsiteY4" fmla="*/ 159705 h 1164395"/>
              <a:gd name="connsiteX5" fmla="*/ 113277 w 832415"/>
              <a:gd name="connsiteY5" fmla="*/ 207330 h 1164395"/>
              <a:gd name="connsiteX6" fmla="*/ 63270 w 832415"/>
              <a:gd name="connsiteY6" fmla="*/ 254955 h 1164395"/>
              <a:gd name="connsiteX7" fmla="*/ 32314 w 832415"/>
              <a:gd name="connsiteY7" fmla="*/ 335917 h 1164395"/>
              <a:gd name="connsiteX8" fmla="*/ 27552 w 832415"/>
              <a:gd name="connsiteY8" fmla="*/ 378780 h 1164395"/>
              <a:gd name="connsiteX9" fmla="*/ 6121 w 832415"/>
              <a:gd name="connsiteY9" fmla="*/ 445455 h 1164395"/>
              <a:gd name="connsiteX10" fmla="*/ 1358 w 832415"/>
              <a:gd name="connsiteY10" fmla="*/ 514511 h 1164395"/>
              <a:gd name="connsiteX11" fmla="*/ 3739 w 832415"/>
              <a:gd name="connsiteY11" fmla="*/ 554992 h 1164395"/>
              <a:gd name="connsiteX12" fmla="*/ 51365 w 832415"/>
              <a:gd name="connsiteY12" fmla="*/ 595474 h 1164395"/>
              <a:gd name="connsiteX13" fmla="*/ 56127 w 832415"/>
              <a:gd name="connsiteY13" fmla="*/ 657386 h 1164395"/>
              <a:gd name="connsiteX14" fmla="*/ 70414 w 832415"/>
              <a:gd name="connsiteY14" fmla="*/ 685961 h 1164395"/>
              <a:gd name="connsiteX15" fmla="*/ 151377 w 832415"/>
              <a:gd name="connsiteY15" fmla="*/ 724061 h 1164395"/>
              <a:gd name="connsiteX16" fmla="*/ 191858 w 832415"/>
              <a:gd name="connsiteY16" fmla="*/ 764542 h 1164395"/>
              <a:gd name="connsiteX17" fmla="*/ 215671 w 832415"/>
              <a:gd name="connsiteY17" fmla="*/ 828836 h 1164395"/>
              <a:gd name="connsiteX18" fmla="*/ 253771 w 832415"/>
              <a:gd name="connsiteY18" fmla="*/ 893131 h 1164395"/>
              <a:gd name="connsiteX19" fmla="*/ 277583 w 832415"/>
              <a:gd name="connsiteY19" fmla="*/ 952661 h 1164395"/>
              <a:gd name="connsiteX20" fmla="*/ 313302 w 832415"/>
              <a:gd name="connsiteY20" fmla="*/ 985999 h 1164395"/>
              <a:gd name="connsiteX21" fmla="*/ 294253 w 832415"/>
              <a:gd name="connsiteY21" fmla="*/ 1021717 h 1164395"/>
              <a:gd name="connsiteX22" fmla="*/ 341877 w 832415"/>
              <a:gd name="connsiteY22" fmla="*/ 1036005 h 1164395"/>
              <a:gd name="connsiteX23" fmla="*/ 363308 w 832415"/>
              <a:gd name="connsiteY23" fmla="*/ 1019336 h 1164395"/>
              <a:gd name="connsiteX24" fmla="*/ 379977 w 832415"/>
              <a:gd name="connsiteY24" fmla="*/ 1028861 h 1164395"/>
              <a:gd name="connsiteX25" fmla="*/ 379977 w 832415"/>
              <a:gd name="connsiteY25" fmla="*/ 1059817 h 1164395"/>
              <a:gd name="connsiteX26" fmla="*/ 356164 w 832415"/>
              <a:gd name="connsiteY26" fmla="*/ 1076486 h 1164395"/>
              <a:gd name="connsiteX27" fmla="*/ 337114 w 832415"/>
              <a:gd name="connsiteY27" fmla="*/ 1095536 h 1164395"/>
              <a:gd name="connsiteX28" fmla="*/ 341877 w 832415"/>
              <a:gd name="connsiteY28" fmla="*/ 1116967 h 1164395"/>
              <a:gd name="connsiteX29" fmla="*/ 399028 w 832415"/>
              <a:gd name="connsiteY29" fmla="*/ 1162212 h 1164395"/>
              <a:gd name="connsiteX30" fmla="*/ 434746 w 832415"/>
              <a:gd name="connsiteY30" fmla="*/ 1152686 h 1164395"/>
              <a:gd name="connsiteX31" fmla="*/ 472846 w 832415"/>
              <a:gd name="connsiteY31" fmla="*/ 1136017 h 1164395"/>
              <a:gd name="connsiteX32" fmla="*/ 508565 w 832415"/>
              <a:gd name="connsiteY32" fmla="*/ 1116967 h 1164395"/>
              <a:gd name="connsiteX33" fmla="*/ 591908 w 832415"/>
              <a:gd name="connsiteY33" fmla="*/ 1119349 h 1164395"/>
              <a:gd name="connsiteX34" fmla="*/ 634770 w 832415"/>
              <a:gd name="connsiteY34" fmla="*/ 1100299 h 1164395"/>
              <a:gd name="connsiteX35" fmla="*/ 608577 w 832415"/>
              <a:gd name="connsiteY35" fmla="*/ 1078867 h 1164395"/>
              <a:gd name="connsiteX36" fmla="*/ 599052 w 832415"/>
              <a:gd name="connsiteY36" fmla="*/ 1026480 h 1164395"/>
              <a:gd name="connsiteX37" fmla="*/ 618102 w 832415"/>
              <a:gd name="connsiteY37" fmla="*/ 988380 h 1164395"/>
              <a:gd name="connsiteX38" fmla="*/ 608577 w 832415"/>
              <a:gd name="connsiteY38" fmla="*/ 933611 h 1164395"/>
              <a:gd name="connsiteX39" fmla="*/ 613338 w 832415"/>
              <a:gd name="connsiteY39" fmla="*/ 847885 h 1164395"/>
              <a:gd name="connsiteX40" fmla="*/ 653821 w 832415"/>
              <a:gd name="connsiteY40" fmla="*/ 821693 h 1164395"/>
              <a:gd name="connsiteX41" fmla="*/ 680015 w 832415"/>
              <a:gd name="connsiteY41" fmla="*/ 809786 h 1164395"/>
              <a:gd name="connsiteX42" fmla="*/ 687159 w 832415"/>
              <a:gd name="connsiteY42" fmla="*/ 757401 h 1164395"/>
              <a:gd name="connsiteX43" fmla="*/ 689539 w 832415"/>
              <a:gd name="connsiteY43" fmla="*/ 716917 h 1164395"/>
              <a:gd name="connsiteX44" fmla="*/ 665727 w 832415"/>
              <a:gd name="connsiteY44" fmla="*/ 695486 h 1164395"/>
              <a:gd name="connsiteX45" fmla="*/ 706208 w 832415"/>
              <a:gd name="connsiteY45" fmla="*/ 685961 h 1164395"/>
              <a:gd name="connsiteX46" fmla="*/ 763358 w 832415"/>
              <a:gd name="connsiteY46" fmla="*/ 640717 h 1164395"/>
              <a:gd name="connsiteX47" fmla="*/ 808602 w 832415"/>
              <a:gd name="connsiteY47" fmla="*/ 631193 h 1164395"/>
              <a:gd name="connsiteX48" fmla="*/ 832415 w 832415"/>
              <a:gd name="connsiteY48" fmla="*/ 597855 h 1164395"/>
              <a:gd name="connsiteX49" fmla="*/ 791933 w 832415"/>
              <a:gd name="connsiteY49" fmla="*/ 583567 h 1164395"/>
              <a:gd name="connsiteX50" fmla="*/ 794315 w 832415"/>
              <a:gd name="connsiteY50" fmla="*/ 550232 h 1164395"/>
              <a:gd name="connsiteX51" fmla="*/ 765739 w 832415"/>
              <a:gd name="connsiteY51" fmla="*/ 504986 h 1164395"/>
              <a:gd name="connsiteX52" fmla="*/ 758596 w 832415"/>
              <a:gd name="connsiteY52" fmla="*/ 481174 h 1164395"/>
              <a:gd name="connsiteX53" fmla="*/ 732402 w 832415"/>
              <a:gd name="connsiteY53" fmla="*/ 469267 h 1164395"/>
              <a:gd name="connsiteX54" fmla="*/ 718114 w 832415"/>
              <a:gd name="connsiteY54" fmla="*/ 464505 h 1164395"/>
              <a:gd name="connsiteX55" fmla="*/ 710971 w 832415"/>
              <a:gd name="connsiteY55" fmla="*/ 459742 h 1164395"/>
              <a:gd name="connsiteX56" fmla="*/ 684777 w 832415"/>
              <a:gd name="connsiteY56" fmla="*/ 450217 h 1164395"/>
              <a:gd name="connsiteX57" fmla="*/ 670489 w 832415"/>
              <a:gd name="connsiteY57" fmla="*/ 435930 h 1164395"/>
              <a:gd name="connsiteX58" fmla="*/ 663346 w 832415"/>
              <a:gd name="connsiteY58" fmla="*/ 428786 h 1164395"/>
              <a:gd name="connsiteX59" fmla="*/ 658583 w 832415"/>
              <a:gd name="connsiteY59" fmla="*/ 407355 h 1164395"/>
              <a:gd name="connsiteX60" fmla="*/ 656202 w 832415"/>
              <a:gd name="connsiteY60" fmla="*/ 397830 h 1164395"/>
              <a:gd name="connsiteX61" fmla="*/ 651439 w 832415"/>
              <a:gd name="connsiteY61" fmla="*/ 362111 h 1164395"/>
              <a:gd name="connsiteX62" fmla="*/ 637152 w 832415"/>
              <a:gd name="connsiteY62" fmla="*/ 333536 h 1164395"/>
              <a:gd name="connsiteX63" fmla="*/ 632389 w 832415"/>
              <a:gd name="connsiteY63" fmla="*/ 324011 h 1164395"/>
              <a:gd name="connsiteX64" fmla="*/ 627627 w 832415"/>
              <a:gd name="connsiteY64" fmla="*/ 312105 h 1164395"/>
              <a:gd name="connsiteX65" fmla="*/ 618102 w 832415"/>
              <a:gd name="connsiteY65" fmla="*/ 300199 h 1164395"/>
              <a:gd name="connsiteX66" fmla="*/ 615721 w 832415"/>
              <a:gd name="connsiteY66" fmla="*/ 293055 h 1164395"/>
              <a:gd name="connsiteX67" fmla="*/ 603814 w 832415"/>
              <a:gd name="connsiteY67" fmla="*/ 276386 h 1164395"/>
              <a:gd name="connsiteX68" fmla="*/ 589527 w 832415"/>
              <a:gd name="connsiteY68" fmla="*/ 254955 h 1164395"/>
              <a:gd name="connsiteX69" fmla="*/ 565714 w 832415"/>
              <a:gd name="connsiteY69" fmla="*/ 243049 h 1164395"/>
              <a:gd name="connsiteX70" fmla="*/ 546664 w 832415"/>
              <a:gd name="connsiteY70" fmla="*/ 233524 h 1164395"/>
              <a:gd name="connsiteX71" fmla="*/ 532377 w 832415"/>
              <a:gd name="connsiteY71" fmla="*/ 216855 h 1164395"/>
              <a:gd name="connsiteX72" fmla="*/ 522852 w 832415"/>
              <a:gd name="connsiteY72" fmla="*/ 195424 h 1164395"/>
              <a:gd name="connsiteX73" fmla="*/ 520471 w 832415"/>
              <a:gd name="connsiteY73" fmla="*/ 185899 h 1164395"/>
              <a:gd name="connsiteX74" fmla="*/ 513327 w 832415"/>
              <a:gd name="connsiteY74" fmla="*/ 173992 h 1164395"/>
              <a:gd name="connsiteX75" fmla="*/ 508564 w 832415"/>
              <a:gd name="connsiteY75" fmla="*/ 164467 h 1164395"/>
              <a:gd name="connsiteX76" fmla="*/ 506183 w 832415"/>
              <a:gd name="connsiteY76" fmla="*/ 157324 h 1164395"/>
              <a:gd name="connsiteX77" fmla="*/ 496658 w 832415"/>
              <a:gd name="connsiteY77" fmla="*/ 150180 h 1164395"/>
              <a:gd name="connsiteX78" fmla="*/ 475227 w 832415"/>
              <a:gd name="connsiteY78" fmla="*/ 138274 h 1164395"/>
              <a:gd name="connsiteX79" fmla="*/ 468083 w 832415"/>
              <a:gd name="connsiteY79" fmla="*/ 135892 h 1164395"/>
              <a:gd name="connsiteX80" fmla="*/ 451414 w 832415"/>
              <a:gd name="connsiteY80" fmla="*/ 133511 h 1164395"/>
              <a:gd name="connsiteX81" fmla="*/ 444271 w 832415"/>
              <a:gd name="connsiteY81" fmla="*/ 131130 h 1164395"/>
              <a:gd name="connsiteX82" fmla="*/ 437127 w 832415"/>
              <a:gd name="connsiteY82" fmla="*/ 123986 h 1164395"/>
              <a:gd name="connsiteX83" fmla="*/ 429983 w 832415"/>
              <a:gd name="connsiteY83" fmla="*/ 119224 h 1164395"/>
              <a:gd name="connsiteX84" fmla="*/ 427602 w 832415"/>
              <a:gd name="connsiteY84" fmla="*/ 112080 h 1164395"/>
              <a:gd name="connsiteX85" fmla="*/ 408552 w 832415"/>
              <a:gd name="connsiteY85" fmla="*/ 88267 h 1164395"/>
              <a:gd name="connsiteX86" fmla="*/ 403789 w 832415"/>
              <a:gd name="connsiteY86" fmla="*/ 81124 h 1164395"/>
              <a:gd name="connsiteX87" fmla="*/ 394264 w 832415"/>
              <a:gd name="connsiteY87" fmla="*/ 71599 h 1164395"/>
              <a:gd name="connsiteX88" fmla="*/ 389502 w 832415"/>
              <a:gd name="connsiteY88" fmla="*/ 64455 h 1164395"/>
              <a:gd name="connsiteX89" fmla="*/ 375214 w 832415"/>
              <a:gd name="connsiteY89" fmla="*/ 62074 h 1164395"/>
              <a:gd name="connsiteX90" fmla="*/ 349021 w 832415"/>
              <a:gd name="connsiteY90" fmla="*/ 57311 h 1164395"/>
              <a:gd name="connsiteX91" fmla="*/ 284727 w 832415"/>
              <a:gd name="connsiteY91" fmla="*/ 52549 h 1164395"/>
              <a:gd name="connsiteX92" fmla="*/ 282346 w 832415"/>
              <a:gd name="connsiteY92" fmla="*/ 43024 h 1164395"/>
              <a:gd name="connsiteX93" fmla="*/ 279964 w 832415"/>
              <a:gd name="connsiteY93" fmla="*/ 14449 h 1164395"/>
              <a:gd name="connsiteX94" fmla="*/ 272821 w 832415"/>
              <a:gd name="connsiteY94" fmla="*/ 12067 h 1164395"/>
              <a:gd name="connsiteX95" fmla="*/ 246627 w 832415"/>
              <a:gd name="connsiteY95" fmla="*/ 16830 h 1164395"/>
              <a:gd name="connsiteX96" fmla="*/ 234721 w 832415"/>
              <a:gd name="connsiteY96" fmla="*/ 23974 h 1164395"/>
              <a:gd name="connsiteX97" fmla="*/ 196621 w 832415"/>
              <a:gd name="connsiteY97" fmla="*/ 19211 h 1164395"/>
              <a:gd name="connsiteX98" fmla="*/ 189477 w 832415"/>
              <a:gd name="connsiteY98" fmla="*/ 14449 h 1164395"/>
              <a:gd name="connsiteX99" fmla="*/ 177571 w 832415"/>
              <a:gd name="connsiteY99" fmla="*/ 12067 h 1164395"/>
              <a:gd name="connsiteX100" fmla="*/ 170427 w 832415"/>
              <a:gd name="connsiteY100" fmla="*/ 9686 h 1164395"/>
              <a:gd name="connsiteX101" fmla="*/ 153758 w 832415"/>
              <a:gd name="connsiteY101" fmla="*/ 4924 h 1164395"/>
              <a:gd name="connsiteX102" fmla="*/ 156139 w 832415"/>
              <a:gd name="connsiteY102" fmla="*/ 161 h 1164395"/>
              <a:gd name="connsiteX0" fmla="*/ 156139 w 832415"/>
              <a:gd name="connsiteY0" fmla="*/ 161 h 1164395"/>
              <a:gd name="connsiteX1" fmla="*/ 148996 w 832415"/>
              <a:gd name="connsiteY1" fmla="*/ 12067 h 1164395"/>
              <a:gd name="connsiteX2" fmla="*/ 144233 w 832415"/>
              <a:gd name="connsiteY2" fmla="*/ 19211 h 1164395"/>
              <a:gd name="connsiteX3" fmla="*/ 153758 w 832415"/>
              <a:gd name="connsiteY3" fmla="*/ 112080 h 1164395"/>
              <a:gd name="connsiteX4" fmla="*/ 134708 w 832415"/>
              <a:gd name="connsiteY4" fmla="*/ 159705 h 1164395"/>
              <a:gd name="connsiteX5" fmla="*/ 113277 w 832415"/>
              <a:gd name="connsiteY5" fmla="*/ 207330 h 1164395"/>
              <a:gd name="connsiteX6" fmla="*/ 63270 w 832415"/>
              <a:gd name="connsiteY6" fmla="*/ 254955 h 1164395"/>
              <a:gd name="connsiteX7" fmla="*/ 32314 w 832415"/>
              <a:gd name="connsiteY7" fmla="*/ 335917 h 1164395"/>
              <a:gd name="connsiteX8" fmla="*/ 27552 w 832415"/>
              <a:gd name="connsiteY8" fmla="*/ 378780 h 1164395"/>
              <a:gd name="connsiteX9" fmla="*/ 6121 w 832415"/>
              <a:gd name="connsiteY9" fmla="*/ 445455 h 1164395"/>
              <a:gd name="connsiteX10" fmla="*/ 1358 w 832415"/>
              <a:gd name="connsiteY10" fmla="*/ 514511 h 1164395"/>
              <a:gd name="connsiteX11" fmla="*/ 3739 w 832415"/>
              <a:gd name="connsiteY11" fmla="*/ 554992 h 1164395"/>
              <a:gd name="connsiteX12" fmla="*/ 51365 w 832415"/>
              <a:gd name="connsiteY12" fmla="*/ 595474 h 1164395"/>
              <a:gd name="connsiteX13" fmla="*/ 56127 w 832415"/>
              <a:gd name="connsiteY13" fmla="*/ 657386 h 1164395"/>
              <a:gd name="connsiteX14" fmla="*/ 70414 w 832415"/>
              <a:gd name="connsiteY14" fmla="*/ 685961 h 1164395"/>
              <a:gd name="connsiteX15" fmla="*/ 151377 w 832415"/>
              <a:gd name="connsiteY15" fmla="*/ 724061 h 1164395"/>
              <a:gd name="connsiteX16" fmla="*/ 191858 w 832415"/>
              <a:gd name="connsiteY16" fmla="*/ 764542 h 1164395"/>
              <a:gd name="connsiteX17" fmla="*/ 215671 w 832415"/>
              <a:gd name="connsiteY17" fmla="*/ 828836 h 1164395"/>
              <a:gd name="connsiteX18" fmla="*/ 253771 w 832415"/>
              <a:gd name="connsiteY18" fmla="*/ 893131 h 1164395"/>
              <a:gd name="connsiteX19" fmla="*/ 277583 w 832415"/>
              <a:gd name="connsiteY19" fmla="*/ 952661 h 1164395"/>
              <a:gd name="connsiteX20" fmla="*/ 313302 w 832415"/>
              <a:gd name="connsiteY20" fmla="*/ 985999 h 1164395"/>
              <a:gd name="connsiteX21" fmla="*/ 294253 w 832415"/>
              <a:gd name="connsiteY21" fmla="*/ 1021717 h 1164395"/>
              <a:gd name="connsiteX22" fmla="*/ 341877 w 832415"/>
              <a:gd name="connsiteY22" fmla="*/ 1036005 h 1164395"/>
              <a:gd name="connsiteX23" fmla="*/ 363308 w 832415"/>
              <a:gd name="connsiteY23" fmla="*/ 1019336 h 1164395"/>
              <a:gd name="connsiteX24" fmla="*/ 379977 w 832415"/>
              <a:gd name="connsiteY24" fmla="*/ 1028861 h 1164395"/>
              <a:gd name="connsiteX25" fmla="*/ 379977 w 832415"/>
              <a:gd name="connsiteY25" fmla="*/ 1059817 h 1164395"/>
              <a:gd name="connsiteX26" fmla="*/ 356164 w 832415"/>
              <a:gd name="connsiteY26" fmla="*/ 1076486 h 1164395"/>
              <a:gd name="connsiteX27" fmla="*/ 337114 w 832415"/>
              <a:gd name="connsiteY27" fmla="*/ 1095536 h 1164395"/>
              <a:gd name="connsiteX28" fmla="*/ 341877 w 832415"/>
              <a:gd name="connsiteY28" fmla="*/ 1116967 h 1164395"/>
              <a:gd name="connsiteX29" fmla="*/ 399028 w 832415"/>
              <a:gd name="connsiteY29" fmla="*/ 1162212 h 1164395"/>
              <a:gd name="connsiteX30" fmla="*/ 434746 w 832415"/>
              <a:gd name="connsiteY30" fmla="*/ 1152686 h 1164395"/>
              <a:gd name="connsiteX31" fmla="*/ 472846 w 832415"/>
              <a:gd name="connsiteY31" fmla="*/ 1136017 h 1164395"/>
              <a:gd name="connsiteX32" fmla="*/ 508565 w 832415"/>
              <a:gd name="connsiteY32" fmla="*/ 1116967 h 1164395"/>
              <a:gd name="connsiteX33" fmla="*/ 591908 w 832415"/>
              <a:gd name="connsiteY33" fmla="*/ 1119349 h 1164395"/>
              <a:gd name="connsiteX34" fmla="*/ 634770 w 832415"/>
              <a:gd name="connsiteY34" fmla="*/ 1100299 h 1164395"/>
              <a:gd name="connsiteX35" fmla="*/ 608577 w 832415"/>
              <a:gd name="connsiteY35" fmla="*/ 1078867 h 1164395"/>
              <a:gd name="connsiteX36" fmla="*/ 599052 w 832415"/>
              <a:gd name="connsiteY36" fmla="*/ 1026480 h 1164395"/>
              <a:gd name="connsiteX37" fmla="*/ 618102 w 832415"/>
              <a:gd name="connsiteY37" fmla="*/ 988380 h 1164395"/>
              <a:gd name="connsiteX38" fmla="*/ 608577 w 832415"/>
              <a:gd name="connsiteY38" fmla="*/ 933611 h 1164395"/>
              <a:gd name="connsiteX39" fmla="*/ 613338 w 832415"/>
              <a:gd name="connsiteY39" fmla="*/ 847885 h 1164395"/>
              <a:gd name="connsiteX40" fmla="*/ 653821 w 832415"/>
              <a:gd name="connsiteY40" fmla="*/ 821693 h 1164395"/>
              <a:gd name="connsiteX41" fmla="*/ 680015 w 832415"/>
              <a:gd name="connsiteY41" fmla="*/ 809786 h 1164395"/>
              <a:gd name="connsiteX42" fmla="*/ 687159 w 832415"/>
              <a:gd name="connsiteY42" fmla="*/ 757401 h 1164395"/>
              <a:gd name="connsiteX43" fmla="*/ 689539 w 832415"/>
              <a:gd name="connsiteY43" fmla="*/ 716917 h 1164395"/>
              <a:gd name="connsiteX44" fmla="*/ 665727 w 832415"/>
              <a:gd name="connsiteY44" fmla="*/ 695486 h 1164395"/>
              <a:gd name="connsiteX45" fmla="*/ 706208 w 832415"/>
              <a:gd name="connsiteY45" fmla="*/ 685961 h 1164395"/>
              <a:gd name="connsiteX46" fmla="*/ 763358 w 832415"/>
              <a:gd name="connsiteY46" fmla="*/ 640717 h 1164395"/>
              <a:gd name="connsiteX47" fmla="*/ 808602 w 832415"/>
              <a:gd name="connsiteY47" fmla="*/ 631193 h 1164395"/>
              <a:gd name="connsiteX48" fmla="*/ 832415 w 832415"/>
              <a:gd name="connsiteY48" fmla="*/ 597855 h 1164395"/>
              <a:gd name="connsiteX49" fmla="*/ 791933 w 832415"/>
              <a:gd name="connsiteY49" fmla="*/ 583567 h 1164395"/>
              <a:gd name="connsiteX50" fmla="*/ 794315 w 832415"/>
              <a:gd name="connsiteY50" fmla="*/ 550232 h 1164395"/>
              <a:gd name="connsiteX51" fmla="*/ 758596 w 832415"/>
              <a:gd name="connsiteY51" fmla="*/ 481174 h 1164395"/>
              <a:gd name="connsiteX52" fmla="*/ 732402 w 832415"/>
              <a:gd name="connsiteY52" fmla="*/ 469267 h 1164395"/>
              <a:gd name="connsiteX53" fmla="*/ 718114 w 832415"/>
              <a:gd name="connsiteY53" fmla="*/ 464505 h 1164395"/>
              <a:gd name="connsiteX54" fmla="*/ 710971 w 832415"/>
              <a:gd name="connsiteY54" fmla="*/ 459742 h 1164395"/>
              <a:gd name="connsiteX55" fmla="*/ 684777 w 832415"/>
              <a:gd name="connsiteY55" fmla="*/ 450217 h 1164395"/>
              <a:gd name="connsiteX56" fmla="*/ 670489 w 832415"/>
              <a:gd name="connsiteY56" fmla="*/ 435930 h 1164395"/>
              <a:gd name="connsiteX57" fmla="*/ 663346 w 832415"/>
              <a:gd name="connsiteY57" fmla="*/ 428786 h 1164395"/>
              <a:gd name="connsiteX58" fmla="*/ 658583 w 832415"/>
              <a:gd name="connsiteY58" fmla="*/ 407355 h 1164395"/>
              <a:gd name="connsiteX59" fmla="*/ 656202 w 832415"/>
              <a:gd name="connsiteY59" fmla="*/ 397830 h 1164395"/>
              <a:gd name="connsiteX60" fmla="*/ 651439 w 832415"/>
              <a:gd name="connsiteY60" fmla="*/ 362111 h 1164395"/>
              <a:gd name="connsiteX61" fmla="*/ 637152 w 832415"/>
              <a:gd name="connsiteY61" fmla="*/ 333536 h 1164395"/>
              <a:gd name="connsiteX62" fmla="*/ 632389 w 832415"/>
              <a:gd name="connsiteY62" fmla="*/ 324011 h 1164395"/>
              <a:gd name="connsiteX63" fmla="*/ 627627 w 832415"/>
              <a:gd name="connsiteY63" fmla="*/ 312105 h 1164395"/>
              <a:gd name="connsiteX64" fmla="*/ 618102 w 832415"/>
              <a:gd name="connsiteY64" fmla="*/ 300199 h 1164395"/>
              <a:gd name="connsiteX65" fmla="*/ 615721 w 832415"/>
              <a:gd name="connsiteY65" fmla="*/ 293055 h 1164395"/>
              <a:gd name="connsiteX66" fmla="*/ 603814 w 832415"/>
              <a:gd name="connsiteY66" fmla="*/ 276386 h 1164395"/>
              <a:gd name="connsiteX67" fmla="*/ 589527 w 832415"/>
              <a:gd name="connsiteY67" fmla="*/ 254955 h 1164395"/>
              <a:gd name="connsiteX68" fmla="*/ 565714 w 832415"/>
              <a:gd name="connsiteY68" fmla="*/ 243049 h 1164395"/>
              <a:gd name="connsiteX69" fmla="*/ 546664 w 832415"/>
              <a:gd name="connsiteY69" fmla="*/ 233524 h 1164395"/>
              <a:gd name="connsiteX70" fmla="*/ 532377 w 832415"/>
              <a:gd name="connsiteY70" fmla="*/ 216855 h 1164395"/>
              <a:gd name="connsiteX71" fmla="*/ 522852 w 832415"/>
              <a:gd name="connsiteY71" fmla="*/ 195424 h 1164395"/>
              <a:gd name="connsiteX72" fmla="*/ 520471 w 832415"/>
              <a:gd name="connsiteY72" fmla="*/ 185899 h 1164395"/>
              <a:gd name="connsiteX73" fmla="*/ 513327 w 832415"/>
              <a:gd name="connsiteY73" fmla="*/ 173992 h 1164395"/>
              <a:gd name="connsiteX74" fmla="*/ 508564 w 832415"/>
              <a:gd name="connsiteY74" fmla="*/ 164467 h 1164395"/>
              <a:gd name="connsiteX75" fmla="*/ 506183 w 832415"/>
              <a:gd name="connsiteY75" fmla="*/ 157324 h 1164395"/>
              <a:gd name="connsiteX76" fmla="*/ 496658 w 832415"/>
              <a:gd name="connsiteY76" fmla="*/ 150180 h 1164395"/>
              <a:gd name="connsiteX77" fmla="*/ 475227 w 832415"/>
              <a:gd name="connsiteY77" fmla="*/ 138274 h 1164395"/>
              <a:gd name="connsiteX78" fmla="*/ 468083 w 832415"/>
              <a:gd name="connsiteY78" fmla="*/ 135892 h 1164395"/>
              <a:gd name="connsiteX79" fmla="*/ 451414 w 832415"/>
              <a:gd name="connsiteY79" fmla="*/ 133511 h 1164395"/>
              <a:gd name="connsiteX80" fmla="*/ 444271 w 832415"/>
              <a:gd name="connsiteY80" fmla="*/ 131130 h 1164395"/>
              <a:gd name="connsiteX81" fmla="*/ 437127 w 832415"/>
              <a:gd name="connsiteY81" fmla="*/ 123986 h 1164395"/>
              <a:gd name="connsiteX82" fmla="*/ 429983 w 832415"/>
              <a:gd name="connsiteY82" fmla="*/ 119224 h 1164395"/>
              <a:gd name="connsiteX83" fmla="*/ 427602 w 832415"/>
              <a:gd name="connsiteY83" fmla="*/ 112080 h 1164395"/>
              <a:gd name="connsiteX84" fmla="*/ 408552 w 832415"/>
              <a:gd name="connsiteY84" fmla="*/ 88267 h 1164395"/>
              <a:gd name="connsiteX85" fmla="*/ 403789 w 832415"/>
              <a:gd name="connsiteY85" fmla="*/ 81124 h 1164395"/>
              <a:gd name="connsiteX86" fmla="*/ 394264 w 832415"/>
              <a:gd name="connsiteY86" fmla="*/ 71599 h 1164395"/>
              <a:gd name="connsiteX87" fmla="*/ 389502 w 832415"/>
              <a:gd name="connsiteY87" fmla="*/ 64455 h 1164395"/>
              <a:gd name="connsiteX88" fmla="*/ 375214 w 832415"/>
              <a:gd name="connsiteY88" fmla="*/ 62074 h 1164395"/>
              <a:gd name="connsiteX89" fmla="*/ 349021 w 832415"/>
              <a:gd name="connsiteY89" fmla="*/ 57311 h 1164395"/>
              <a:gd name="connsiteX90" fmla="*/ 284727 w 832415"/>
              <a:gd name="connsiteY90" fmla="*/ 52549 h 1164395"/>
              <a:gd name="connsiteX91" fmla="*/ 282346 w 832415"/>
              <a:gd name="connsiteY91" fmla="*/ 43024 h 1164395"/>
              <a:gd name="connsiteX92" fmla="*/ 279964 w 832415"/>
              <a:gd name="connsiteY92" fmla="*/ 14449 h 1164395"/>
              <a:gd name="connsiteX93" fmla="*/ 272821 w 832415"/>
              <a:gd name="connsiteY93" fmla="*/ 12067 h 1164395"/>
              <a:gd name="connsiteX94" fmla="*/ 246627 w 832415"/>
              <a:gd name="connsiteY94" fmla="*/ 16830 h 1164395"/>
              <a:gd name="connsiteX95" fmla="*/ 234721 w 832415"/>
              <a:gd name="connsiteY95" fmla="*/ 23974 h 1164395"/>
              <a:gd name="connsiteX96" fmla="*/ 196621 w 832415"/>
              <a:gd name="connsiteY96" fmla="*/ 19211 h 1164395"/>
              <a:gd name="connsiteX97" fmla="*/ 189477 w 832415"/>
              <a:gd name="connsiteY97" fmla="*/ 14449 h 1164395"/>
              <a:gd name="connsiteX98" fmla="*/ 177571 w 832415"/>
              <a:gd name="connsiteY98" fmla="*/ 12067 h 1164395"/>
              <a:gd name="connsiteX99" fmla="*/ 170427 w 832415"/>
              <a:gd name="connsiteY99" fmla="*/ 9686 h 1164395"/>
              <a:gd name="connsiteX100" fmla="*/ 153758 w 832415"/>
              <a:gd name="connsiteY100" fmla="*/ 4924 h 1164395"/>
              <a:gd name="connsiteX101" fmla="*/ 156139 w 832415"/>
              <a:gd name="connsiteY101" fmla="*/ 161 h 1164395"/>
              <a:gd name="connsiteX0" fmla="*/ 156139 w 832415"/>
              <a:gd name="connsiteY0" fmla="*/ 161 h 1164395"/>
              <a:gd name="connsiteX1" fmla="*/ 148996 w 832415"/>
              <a:gd name="connsiteY1" fmla="*/ 12067 h 1164395"/>
              <a:gd name="connsiteX2" fmla="*/ 144233 w 832415"/>
              <a:gd name="connsiteY2" fmla="*/ 19211 h 1164395"/>
              <a:gd name="connsiteX3" fmla="*/ 153758 w 832415"/>
              <a:gd name="connsiteY3" fmla="*/ 112080 h 1164395"/>
              <a:gd name="connsiteX4" fmla="*/ 134708 w 832415"/>
              <a:gd name="connsiteY4" fmla="*/ 159705 h 1164395"/>
              <a:gd name="connsiteX5" fmla="*/ 113277 w 832415"/>
              <a:gd name="connsiteY5" fmla="*/ 207330 h 1164395"/>
              <a:gd name="connsiteX6" fmla="*/ 63270 w 832415"/>
              <a:gd name="connsiteY6" fmla="*/ 254955 h 1164395"/>
              <a:gd name="connsiteX7" fmla="*/ 32314 w 832415"/>
              <a:gd name="connsiteY7" fmla="*/ 335917 h 1164395"/>
              <a:gd name="connsiteX8" fmla="*/ 27552 w 832415"/>
              <a:gd name="connsiteY8" fmla="*/ 378780 h 1164395"/>
              <a:gd name="connsiteX9" fmla="*/ 6121 w 832415"/>
              <a:gd name="connsiteY9" fmla="*/ 445455 h 1164395"/>
              <a:gd name="connsiteX10" fmla="*/ 1358 w 832415"/>
              <a:gd name="connsiteY10" fmla="*/ 514511 h 1164395"/>
              <a:gd name="connsiteX11" fmla="*/ 3739 w 832415"/>
              <a:gd name="connsiteY11" fmla="*/ 554992 h 1164395"/>
              <a:gd name="connsiteX12" fmla="*/ 51365 w 832415"/>
              <a:gd name="connsiteY12" fmla="*/ 595474 h 1164395"/>
              <a:gd name="connsiteX13" fmla="*/ 56127 w 832415"/>
              <a:gd name="connsiteY13" fmla="*/ 657386 h 1164395"/>
              <a:gd name="connsiteX14" fmla="*/ 70414 w 832415"/>
              <a:gd name="connsiteY14" fmla="*/ 685961 h 1164395"/>
              <a:gd name="connsiteX15" fmla="*/ 151377 w 832415"/>
              <a:gd name="connsiteY15" fmla="*/ 724061 h 1164395"/>
              <a:gd name="connsiteX16" fmla="*/ 191858 w 832415"/>
              <a:gd name="connsiteY16" fmla="*/ 764542 h 1164395"/>
              <a:gd name="connsiteX17" fmla="*/ 215671 w 832415"/>
              <a:gd name="connsiteY17" fmla="*/ 828836 h 1164395"/>
              <a:gd name="connsiteX18" fmla="*/ 253771 w 832415"/>
              <a:gd name="connsiteY18" fmla="*/ 893131 h 1164395"/>
              <a:gd name="connsiteX19" fmla="*/ 277583 w 832415"/>
              <a:gd name="connsiteY19" fmla="*/ 952661 h 1164395"/>
              <a:gd name="connsiteX20" fmla="*/ 313302 w 832415"/>
              <a:gd name="connsiteY20" fmla="*/ 985999 h 1164395"/>
              <a:gd name="connsiteX21" fmla="*/ 294253 w 832415"/>
              <a:gd name="connsiteY21" fmla="*/ 1021717 h 1164395"/>
              <a:gd name="connsiteX22" fmla="*/ 341877 w 832415"/>
              <a:gd name="connsiteY22" fmla="*/ 1036005 h 1164395"/>
              <a:gd name="connsiteX23" fmla="*/ 363308 w 832415"/>
              <a:gd name="connsiteY23" fmla="*/ 1019336 h 1164395"/>
              <a:gd name="connsiteX24" fmla="*/ 379977 w 832415"/>
              <a:gd name="connsiteY24" fmla="*/ 1028861 h 1164395"/>
              <a:gd name="connsiteX25" fmla="*/ 379977 w 832415"/>
              <a:gd name="connsiteY25" fmla="*/ 1059817 h 1164395"/>
              <a:gd name="connsiteX26" fmla="*/ 356164 w 832415"/>
              <a:gd name="connsiteY26" fmla="*/ 1076486 h 1164395"/>
              <a:gd name="connsiteX27" fmla="*/ 337114 w 832415"/>
              <a:gd name="connsiteY27" fmla="*/ 1095536 h 1164395"/>
              <a:gd name="connsiteX28" fmla="*/ 341877 w 832415"/>
              <a:gd name="connsiteY28" fmla="*/ 1116967 h 1164395"/>
              <a:gd name="connsiteX29" fmla="*/ 399028 w 832415"/>
              <a:gd name="connsiteY29" fmla="*/ 1162212 h 1164395"/>
              <a:gd name="connsiteX30" fmla="*/ 434746 w 832415"/>
              <a:gd name="connsiteY30" fmla="*/ 1152686 h 1164395"/>
              <a:gd name="connsiteX31" fmla="*/ 472846 w 832415"/>
              <a:gd name="connsiteY31" fmla="*/ 1136017 h 1164395"/>
              <a:gd name="connsiteX32" fmla="*/ 508565 w 832415"/>
              <a:gd name="connsiteY32" fmla="*/ 1116967 h 1164395"/>
              <a:gd name="connsiteX33" fmla="*/ 591908 w 832415"/>
              <a:gd name="connsiteY33" fmla="*/ 1119349 h 1164395"/>
              <a:gd name="connsiteX34" fmla="*/ 634770 w 832415"/>
              <a:gd name="connsiteY34" fmla="*/ 1100299 h 1164395"/>
              <a:gd name="connsiteX35" fmla="*/ 608577 w 832415"/>
              <a:gd name="connsiteY35" fmla="*/ 1078867 h 1164395"/>
              <a:gd name="connsiteX36" fmla="*/ 599052 w 832415"/>
              <a:gd name="connsiteY36" fmla="*/ 1026480 h 1164395"/>
              <a:gd name="connsiteX37" fmla="*/ 618102 w 832415"/>
              <a:gd name="connsiteY37" fmla="*/ 988380 h 1164395"/>
              <a:gd name="connsiteX38" fmla="*/ 608577 w 832415"/>
              <a:gd name="connsiteY38" fmla="*/ 933611 h 1164395"/>
              <a:gd name="connsiteX39" fmla="*/ 613338 w 832415"/>
              <a:gd name="connsiteY39" fmla="*/ 847885 h 1164395"/>
              <a:gd name="connsiteX40" fmla="*/ 653821 w 832415"/>
              <a:gd name="connsiteY40" fmla="*/ 821693 h 1164395"/>
              <a:gd name="connsiteX41" fmla="*/ 680015 w 832415"/>
              <a:gd name="connsiteY41" fmla="*/ 809786 h 1164395"/>
              <a:gd name="connsiteX42" fmla="*/ 687159 w 832415"/>
              <a:gd name="connsiteY42" fmla="*/ 757401 h 1164395"/>
              <a:gd name="connsiteX43" fmla="*/ 689539 w 832415"/>
              <a:gd name="connsiteY43" fmla="*/ 716917 h 1164395"/>
              <a:gd name="connsiteX44" fmla="*/ 665727 w 832415"/>
              <a:gd name="connsiteY44" fmla="*/ 695486 h 1164395"/>
              <a:gd name="connsiteX45" fmla="*/ 706208 w 832415"/>
              <a:gd name="connsiteY45" fmla="*/ 685961 h 1164395"/>
              <a:gd name="connsiteX46" fmla="*/ 763358 w 832415"/>
              <a:gd name="connsiteY46" fmla="*/ 640717 h 1164395"/>
              <a:gd name="connsiteX47" fmla="*/ 808602 w 832415"/>
              <a:gd name="connsiteY47" fmla="*/ 631193 h 1164395"/>
              <a:gd name="connsiteX48" fmla="*/ 832415 w 832415"/>
              <a:gd name="connsiteY48" fmla="*/ 597855 h 1164395"/>
              <a:gd name="connsiteX49" fmla="*/ 791933 w 832415"/>
              <a:gd name="connsiteY49" fmla="*/ 583567 h 1164395"/>
              <a:gd name="connsiteX50" fmla="*/ 794315 w 832415"/>
              <a:gd name="connsiteY50" fmla="*/ 550232 h 1164395"/>
              <a:gd name="connsiteX51" fmla="*/ 787172 w 832415"/>
              <a:gd name="connsiteY51" fmla="*/ 521657 h 1164395"/>
              <a:gd name="connsiteX52" fmla="*/ 758596 w 832415"/>
              <a:gd name="connsiteY52" fmla="*/ 481174 h 1164395"/>
              <a:gd name="connsiteX53" fmla="*/ 732402 w 832415"/>
              <a:gd name="connsiteY53" fmla="*/ 469267 h 1164395"/>
              <a:gd name="connsiteX54" fmla="*/ 718114 w 832415"/>
              <a:gd name="connsiteY54" fmla="*/ 464505 h 1164395"/>
              <a:gd name="connsiteX55" fmla="*/ 710971 w 832415"/>
              <a:gd name="connsiteY55" fmla="*/ 459742 h 1164395"/>
              <a:gd name="connsiteX56" fmla="*/ 684777 w 832415"/>
              <a:gd name="connsiteY56" fmla="*/ 450217 h 1164395"/>
              <a:gd name="connsiteX57" fmla="*/ 670489 w 832415"/>
              <a:gd name="connsiteY57" fmla="*/ 435930 h 1164395"/>
              <a:gd name="connsiteX58" fmla="*/ 663346 w 832415"/>
              <a:gd name="connsiteY58" fmla="*/ 428786 h 1164395"/>
              <a:gd name="connsiteX59" fmla="*/ 658583 w 832415"/>
              <a:gd name="connsiteY59" fmla="*/ 407355 h 1164395"/>
              <a:gd name="connsiteX60" fmla="*/ 656202 w 832415"/>
              <a:gd name="connsiteY60" fmla="*/ 397830 h 1164395"/>
              <a:gd name="connsiteX61" fmla="*/ 651439 w 832415"/>
              <a:gd name="connsiteY61" fmla="*/ 362111 h 1164395"/>
              <a:gd name="connsiteX62" fmla="*/ 637152 w 832415"/>
              <a:gd name="connsiteY62" fmla="*/ 333536 h 1164395"/>
              <a:gd name="connsiteX63" fmla="*/ 632389 w 832415"/>
              <a:gd name="connsiteY63" fmla="*/ 324011 h 1164395"/>
              <a:gd name="connsiteX64" fmla="*/ 627627 w 832415"/>
              <a:gd name="connsiteY64" fmla="*/ 312105 h 1164395"/>
              <a:gd name="connsiteX65" fmla="*/ 618102 w 832415"/>
              <a:gd name="connsiteY65" fmla="*/ 300199 h 1164395"/>
              <a:gd name="connsiteX66" fmla="*/ 615721 w 832415"/>
              <a:gd name="connsiteY66" fmla="*/ 293055 h 1164395"/>
              <a:gd name="connsiteX67" fmla="*/ 603814 w 832415"/>
              <a:gd name="connsiteY67" fmla="*/ 276386 h 1164395"/>
              <a:gd name="connsiteX68" fmla="*/ 589527 w 832415"/>
              <a:gd name="connsiteY68" fmla="*/ 254955 h 1164395"/>
              <a:gd name="connsiteX69" fmla="*/ 565714 w 832415"/>
              <a:gd name="connsiteY69" fmla="*/ 243049 h 1164395"/>
              <a:gd name="connsiteX70" fmla="*/ 546664 w 832415"/>
              <a:gd name="connsiteY70" fmla="*/ 233524 h 1164395"/>
              <a:gd name="connsiteX71" fmla="*/ 532377 w 832415"/>
              <a:gd name="connsiteY71" fmla="*/ 216855 h 1164395"/>
              <a:gd name="connsiteX72" fmla="*/ 522852 w 832415"/>
              <a:gd name="connsiteY72" fmla="*/ 195424 h 1164395"/>
              <a:gd name="connsiteX73" fmla="*/ 520471 w 832415"/>
              <a:gd name="connsiteY73" fmla="*/ 185899 h 1164395"/>
              <a:gd name="connsiteX74" fmla="*/ 513327 w 832415"/>
              <a:gd name="connsiteY74" fmla="*/ 173992 h 1164395"/>
              <a:gd name="connsiteX75" fmla="*/ 508564 w 832415"/>
              <a:gd name="connsiteY75" fmla="*/ 164467 h 1164395"/>
              <a:gd name="connsiteX76" fmla="*/ 506183 w 832415"/>
              <a:gd name="connsiteY76" fmla="*/ 157324 h 1164395"/>
              <a:gd name="connsiteX77" fmla="*/ 496658 w 832415"/>
              <a:gd name="connsiteY77" fmla="*/ 150180 h 1164395"/>
              <a:gd name="connsiteX78" fmla="*/ 475227 w 832415"/>
              <a:gd name="connsiteY78" fmla="*/ 138274 h 1164395"/>
              <a:gd name="connsiteX79" fmla="*/ 468083 w 832415"/>
              <a:gd name="connsiteY79" fmla="*/ 135892 h 1164395"/>
              <a:gd name="connsiteX80" fmla="*/ 451414 w 832415"/>
              <a:gd name="connsiteY80" fmla="*/ 133511 h 1164395"/>
              <a:gd name="connsiteX81" fmla="*/ 444271 w 832415"/>
              <a:gd name="connsiteY81" fmla="*/ 131130 h 1164395"/>
              <a:gd name="connsiteX82" fmla="*/ 437127 w 832415"/>
              <a:gd name="connsiteY82" fmla="*/ 123986 h 1164395"/>
              <a:gd name="connsiteX83" fmla="*/ 429983 w 832415"/>
              <a:gd name="connsiteY83" fmla="*/ 119224 h 1164395"/>
              <a:gd name="connsiteX84" fmla="*/ 427602 w 832415"/>
              <a:gd name="connsiteY84" fmla="*/ 112080 h 1164395"/>
              <a:gd name="connsiteX85" fmla="*/ 408552 w 832415"/>
              <a:gd name="connsiteY85" fmla="*/ 88267 h 1164395"/>
              <a:gd name="connsiteX86" fmla="*/ 403789 w 832415"/>
              <a:gd name="connsiteY86" fmla="*/ 81124 h 1164395"/>
              <a:gd name="connsiteX87" fmla="*/ 394264 w 832415"/>
              <a:gd name="connsiteY87" fmla="*/ 71599 h 1164395"/>
              <a:gd name="connsiteX88" fmla="*/ 389502 w 832415"/>
              <a:gd name="connsiteY88" fmla="*/ 64455 h 1164395"/>
              <a:gd name="connsiteX89" fmla="*/ 375214 w 832415"/>
              <a:gd name="connsiteY89" fmla="*/ 62074 h 1164395"/>
              <a:gd name="connsiteX90" fmla="*/ 349021 w 832415"/>
              <a:gd name="connsiteY90" fmla="*/ 57311 h 1164395"/>
              <a:gd name="connsiteX91" fmla="*/ 284727 w 832415"/>
              <a:gd name="connsiteY91" fmla="*/ 52549 h 1164395"/>
              <a:gd name="connsiteX92" fmla="*/ 282346 w 832415"/>
              <a:gd name="connsiteY92" fmla="*/ 43024 h 1164395"/>
              <a:gd name="connsiteX93" fmla="*/ 279964 w 832415"/>
              <a:gd name="connsiteY93" fmla="*/ 14449 h 1164395"/>
              <a:gd name="connsiteX94" fmla="*/ 272821 w 832415"/>
              <a:gd name="connsiteY94" fmla="*/ 12067 h 1164395"/>
              <a:gd name="connsiteX95" fmla="*/ 246627 w 832415"/>
              <a:gd name="connsiteY95" fmla="*/ 16830 h 1164395"/>
              <a:gd name="connsiteX96" fmla="*/ 234721 w 832415"/>
              <a:gd name="connsiteY96" fmla="*/ 23974 h 1164395"/>
              <a:gd name="connsiteX97" fmla="*/ 196621 w 832415"/>
              <a:gd name="connsiteY97" fmla="*/ 19211 h 1164395"/>
              <a:gd name="connsiteX98" fmla="*/ 189477 w 832415"/>
              <a:gd name="connsiteY98" fmla="*/ 14449 h 1164395"/>
              <a:gd name="connsiteX99" fmla="*/ 177571 w 832415"/>
              <a:gd name="connsiteY99" fmla="*/ 12067 h 1164395"/>
              <a:gd name="connsiteX100" fmla="*/ 170427 w 832415"/>
              <a:gd name="connsiteY100" fmla="*/ 9686 h 1164395"/>
              <a:gd name="connsiteX101" fmla="*/ 153758 w 832415"/>
              <a:gd name="connsiteY101" fmla="*/ 4924 h 1164395"/>
              <a:gd name="connsiteX102" fmla="*/ 156139 w 832415"/>
              <a:gd name="connsiteY102" fmla="*/ 161 h 1164395"/>
              <a:gd name="connsiteX0" fmla="*/ 156139 w 832415"/>
              <a:gd name="connsiteY0" fmla="*/ 161 h 1164395"/>
              <a:gd name="connsiteX1" fmla="*/ 148996 w 832415"/>
              <a:gd name="connsiteY1" fmla="*/ 12067 h 1164395"/>
              <a:gd name="connsiteX2" fmla="*/ 144233 w 832415"/>
              <a:gd name="connsiteY2" fmla="*/ 19211 h 1164395"/>
              <a:gd name="connsiteX3" fmla="*/ 153758 w 832415"/>
              <a:gd name="connsiteY3" fmla="*/ 112080 h 1164395"/>
              <a:gd name="connsiteX4" fmla="*/ 134708 w 832415"/>
              <a:gd name="connsiteY4" fmla="*/ 159705 h 1164395"/>
              <a:gd name="connsiteX5" fmla="*/ 113277 w 832415"/>
              <a:gd name="connsiteY5" fmla="*/ 207330 h 1164395"/>
              <a:gd name="connsiteX6" fmla="*/ 63270 w 832415"/>
              <a:gd name="connsiteY6" fmla="*/ 254955 h 1164395"/>
              <a:gd name="connsiteX7" fmla="*/ 32314 w 832415"/>
              <a:gd name="connsiteY7" fmla="*/ 335917 h 1164395"/>
              <a:gd name="connsiteX8" fmla="*/ 27552 w 832415"/>
              <a:gd name="connsiteY8" fmla="*/ 378780 h 1164395"/>
              <a:gd name="connsiteX9" fmla="*/ 6121 w 832415"/>
              <a:gd name="connsiteY9" fmla="*/ 445455 h 1164395"/>
              <a:gd name="connsiteX10" fmla="*/ 1358 w 832415"/>
              <a:gd name="connsiteY10" fmla="*/ 514511 h 1164395"/>
              <a:gd name="connsiteX11" fmla="*/ 3739 w 832415"/>
              <a:gd name="connsiteY11" fmla="*/ 554992 h 1164395"/>
              <a:gd name="connsiteX12" fmla="*/ 51365 w 832415"/>
              <a:gd name="connsiteY12" fmla="*/ 595474 h 1164395"/>
              <a:gd name="connsiteX13" fmla="*/ 56127 w 832415"/>
              <a:gd name="connsiteY13" fmla="*/ 657386 h 1164395"/>
              <a:gd name="connsiteX14" fmla="*/ 70414 w 832415"/>
              <a:gd name="connsiteY14" fmla="*/ 685961 h 1164395"/>
              <a:gd name="connsiteX15" fmla="*/ 151377 w 832415"/>
              <a:gd name="connsiteY15" fmla="*/ 724061 h 1164395"/>
              <a:gd name="connsiteX16" fmla="*/ 191858 w 832415"/>
              <a:gd name="connsiteY16" fmla="*/ 764542 h 1164395"/>
              <a:gd name="connsiteX17" fmla="*/ 215671 w 832415"/>
              <a:gd name="connsiteY17" fmla="*/ 828836 h 1164395"/>
              <a:gd name="connsiteX18" fmla="*/ 253771 w 832415"/>
              <a:gd name="connsiteY18" fmla="*/ 893131 h 1164395"/>
              <a:gd name="connsiteX19" fmla="*/ 277583 w 832415"/>
              <a:gd name="connsiteY19" fmla="*/ 952661 h 1164395"/>
              <a:gd name="connsiteX20" fmla="*/ 313302 w 832415"/>
              <a:gd name="connsiteY20" fmla="*/ 985999 h 1164395"/>
              <a:gd name="connsiteX21" fmla="*/ 294253 w 832415"/>
              <a:gd name="connsiteY21" fmla="*/ 1021717 h 1164395"/>
              <a:gd name="connsiteX22" fmla="*/ 341877 w 832415"/>
              <a:gd name="connsiteY22" fmla="*/ 1036005 h 1164395"/>
              <a:gd name="connsiteX23" fmla="*/ 363308 w 832415"/>
              <a:gd name="connsiteY23" fmla="*/ 1019336 h 1164395"/>
              <a:gd name="connsiteX24" fmla="*/ 379977 w 832415"/>
              <a:gd name="connsiteY24" fmla="*/ 1028861 h 1164395"/>
              <a:gd name="connsiteX25" fmla="*/ 379977 w 832415"/>
              <a:gd name="connsiteY25" fmla="*/ 1059817 h 1164395"/>
              <a:gd name="connsiteX26" fmla="*/ 356164 w 832415"/>
              <a:gd name="connsiteY26" fmla="*/ 1076486 h 1164395"/>
              <a:gd name="connsiteX27" fmla="*/ 337114 w 832415"/>
              <a:gd name="connsiteY27" fmla="*/ 1095536 h 1164395"/>
              <a:gd name="connsiteX28" fmla="*/ 341877 w 832415"/>
              <a:gd name="connsiteY28" fmla="*/ 1116967 h 1164395"/>
              <a:gd name="connsiteX29" fmla="*/ 399028 w 832415"/>
              <a:gd name="connsiteY29" fmla="*/ 1162212 h 1164395"/>
              <a:gd name="connsiteX30" fmla="*/ 434746 w 832415"/>
              <a:gd name="connsiteY30" fmla="*/ 1152686 h 1164395"/>
              <a:gd name="connsiteX31" fmla="*/ 472846 w 832415"/>
              <a:gd name="connsiteY31" fmla="*/ 1136017 h 1164395"/>
              <a:gd name="connsiteX32" fmla="*/ 508565 w 832415"/>
              <a:gd name="connsiteY32" fmla="*/ 1116967 h 1164395"/>
              <a:gd name="connsiteX33" fmla="*/ 591908 w 832415"/>
              <a:gd name="connsiteY33" fmla="*/ 1119349 h 1164395"/>
              <a:gd name="connsiteX34" fmla="*/ 634770 w 832415"/>
              <a:gd name="connsiteY34" fmla="*/ 1100299 h 1164395"/>
              <a:gd name="connsiteX35" fmla="*/ 608577 w 832415"/>
              <a:gd name="connsiteY35" fmla="*/ 1078867 h 1164395"/>
              <a:gd name="connsiteX36" fmla="*/ 599052 w 832415"/>
              <a:gd name="connsiteY36" fmla="*/ 1026480 h 1164395"/>
              <a:gd name="connsiteX37" fmla="*/ 618102 w 832415"/>
              <a:gd name="connsiteY37" fmla="*/ 988380 h 1164395"/>
              <a:gd name="connsiteX38" fmla="*/ 608577 w 832415"/>
              <a:gd name="connsiteY38" fmla="*/ 933611 h 1164395"/>
              <a:gd name="connsiteX39" fmla="*/ 613338 w 832415"/>
              <a:gd name="connsiteY39" fmla="*/ 847885 h 1164395"/>
              <a:gd name="connsiteX40" fmla="*/ 653821 w 832415"/>
              <a:gd name="connsiteY40" fmla="*/ 821693 h 1164395"/>
              <a:gd name="connsiteX41" fmla="*/ 680015 w 832415"/>
              <a:gd name="connsiteY41" fmla="*/ 809786 h 1164395"/>
              <a:gd name="connsiteX42" fmla="*/ 687159 w 832415"/>
              <a:gd name="connsiteY42" fmla="*/ 757401 h 1164395"/>
              <a:gd name="connsiteX43" fmla="*/ 689539 w 832415"/>
              <a:gd name="connsiteY43" fmla="*/ 716917 h 1164395"/>
              <a:gd name="connsiteX44" fmla="*/ 665727 w 832415"/>
              <a:gd name="connsiteY44" fmla="*/ 695486 h 1164395"/>
              <a:gd name="connsiteX45" fmla="*/ 706208 w 832415"/>
              <a:gd name="connsiteY45" fmla="*/ 685961 h 1164395"/>
              <a:gd name="connsiteX46" fmla="*/ 763358 w 832415"/>
              <a:gd name="connsiteY46" fmla="*/ 640717 h 1164395"/>
              <a:gd name="connsiteX47" fmla="*/ 808602 w 832415"/>
              <a:gd name="connsiteY47" fmla="*/ 631193 h 1164395"/>
              <a:gd name="connsiteX48" fmla="*/ 832415 w 832415"/>
              <a:gd name="connsiteY48" fmla="*/ 597855 h 1164395"/>
              <a:gd name="connsiteX49" fmla="*/ 791933 w 832415"/>
              <a:gd name="connsiteY49" fmla="*/ 583567 h 1164395"/>
              <a:gd name="connsiteX50" fmla="*/ 794315 w 832415"/>
              <a:gd name="connsiteY50" fmla="*/ 550232 h 1164395"/>
              <a:gd name="connsiteX51" fmla="*/ 780028 w 832415"/>
              <a:gd name="connsiteY51" fmla="*/ 521657 h 1164395"/>
              <a:gd name="connsiteX52" fmla="*/ 758596 w 832415"/>
              <a:gd name="connsiteY52" fmla="*/ 481174 h 1164395"/>
              <a:gd name="connsiteX53" fmla="*/ 732402 w 832415"/>
              <a:gd name="connsiteY53" fmla="*/ 469267 h 1164395"/>
              <a:gd name="connsiteX54" fmla="*/ 718114 w 832415"/>
              <a:gd name="connsiteY54" fmla="*/ 464505 h 1164395"/>
              <a:gd name="connsiteX55" fmla="*/ 710971 w 832415"/>
              <a:gd name="connsiteY55" fmla="*/ 459742 h 1164395"/>
              <a:gd name="connsiteX56" fmla="*/ 684777 w 832415"/>
              <a:gd name="connsiteY56" fmla="*/ 450217 h 1164395"/>
              <a:gd name="connsiteX57" fmla="*/ 670489 w 832415"/>
              <a:gd name="connsiteY57" fmla="*/ 435930 h 1164395"/>
              <a:gd name="connsiteX58" fmla="*/ 663346 w 832415"/>
              <a:gd name="connsiteY58" fmla="*/ 428786 h 1164395"/>
              <a:gd name="connsiteX59" fmla="*/ 658583 w 832415"/>
              <a:gd name="connsiteY59" fmla="*/ 407355 h 1164395"/>
              <a:gd name="connsiteX60" fmla="*/ 656202 w 832415"/>
              <a:gd name="connsiteY60" fmla="*/ 397830 h 1164395"/>
              <a:gd name="connsiteX61" fmla="*/ 651439 w 832415"/>
              <a:gd name="connsiteY61" fmla="*/ 362111 h 1164395"/>
              <a:gd name="connsiteX62" fmla="*/ 637152 w 832415"/>
              <a:gd name="connsiteY62" fmla="*/ 333536 h 1164395"/>
              <a:gd name="connsiteX63" fmla="*/ 632389 w 832415"/>
              <a:gd name="connsiteY63" fmla="*/ 324011 h 1164395"/>
              <a:gd name="connsiteX64" fmla="*/ 627627 w 832415"/>
              <a:gd name="connsiteY64" fmla="*/ 312105 h 1164395"/>
              <a:gd name="connsiteX65" fmla="*/ 618102 w 832415"/>
              <a:gd name="connsiteY65" fmla="*/ 300199 h 1164395"/>
              <a:gd name="connsiteX66" fmla="*/ 615721 w 832415"/>
              <a:gd name="connsiteY66" fmla="*/ 293055 h 1164395"/>
              <a:gd name="connsiteX67" fmla="*/ 603814 w 832415"/>
              <a:gd name="connsiteY67" fmla="*/ 276386 h 1164395"/>
              <a:gd name="connsiteX68" fmla="*/ 589527 w 832415"/>
              <a:gd name="connsiteY68" fmla="*/ 254955 h 1164395"/>
              <a:gd name="connsiteX69" fmla="*/ 565714 w 832415"/>
              <a:gd name="connsiteY69" fmla="*/ 243049 h 1164395"/>
              <a:gd name="connsiteX70" fmla="*/ 546664 w 832415"/>
              <a:gd name="connsiteY70" fmla="*/ 233524 h 1164395"/>
              <a:gd name="connsiteX71" fmla="*/ 532377 w 832415"/>
              <a:gd name="connsiteY71" fmla="*/ 216855 h 1164395"/>
              <a:gd name="connsiteX72" fmla="*/ 522852 w 832415"/>
              <a:gd name="connsiteY72" fmla="*/ 195424 h 1164395"/>
              <a:gd name="connsiteX73" fmla="*/ 520471 w 832415"/>
              <a:gd name="connsiteY73" fmla="*/ 185899 h 1164395"/>
              <a:gd name="connsiteX74" fmla="*/ 513327 w 832415"/>
              <a:gd name="connsiteY74" fmla="*/ 173992 h 1164395"/>
              <a:gd name="connsiteX75" fmla="*/ 508564 w 832415"/>
              <a:gd name="connsiteY75" fmla="*/ 164467 h 1164395"/>
              <a:gd name="connsiteX76" fmla="*/ 506183 w 832415"/>
              <a:gd name="connsiteY76" fmla="*/ 157324 h 1164395"/>
              <a:gd name="connsiteX77" fmla="*/ 496658 w 832415"/>
              <a:gd name="connsiteY77" fmla="*/ 150180 h 1164395"/>
              <a:gd name="connsiteX78" fmla="*/ 475227 w 832415"/>
              <a:gd name="connsiteY78" fmla="*/ 138274 h 1164395"/>
              <a:gd name="connsiteX79" fmla="*/ 468083 w 832415"/>
              <a:gd name="connsiteY79" fmla="*/ 135892 h 1164395"/>
              <a:gd name="connsiteX80" fmla="*/ 451414 w 832415"/>
              <a:gd name="connsiteY80" fmla="*/ 133511 h 1164395"/>
              <a:gd name="connsiteX81" fmla="*/ 444271 w 832415"/>
              <a:gd name="connsiteY81" fmla="*/ 131130 h 1164395"/>
              <a:gd name="connsiteX82" fmla="*/ 437127 w 832415"/>
              <a:gd name="connsiteY82" fmla="*/ 123986 h 1164395"/>
              <a:gd name="connsiteX83" fmla="*/ 429983 w 832415"/>
              <a:gd name="connsiteY83" fmla="*/ 119224 h 1164395"/>
              <a:gd name="connsiteX84" fmla="*/ 427602 w 832415"/>
              <a:gd name="connsiteY84" fmla="*/ 112080 h 1164395"/>
              <a:gd name="connsiteX85" fmla="*/ 408552 w 832415"/>
              <a:gd name="connsiteY85" fmla="*/ 88267 h 1164395"/>
              <a:gd name="connsiteX86" fmla="*/ 403789 w 832415"/>
              <a:gd name="connsiteY86" fmla="*/ 81124 h 1164395"/>
              <a:gd name="connsiteX87" fmla="*/ 394264 w 832415"/>
              <a:gd name="connsiteY87" fmla="*/ 71599 h 1164395"/>
              <a:gd name="connsiteX88" fmla="*/ 389502 w 832415"/>
              <a:gd name="connsiteY88" fmla="*/ 64455 h 1164395"/>
              <a:gd name="connsiteX89" fmla="*/ 375214 w 832415"/>
              <a:gd name="connsiteY89" fmla="*/ 62074 h 1164395"/>
              <a:gd name="connsiteX90" fmla="*/ 349021 w 832415"/>
              <a:gd name="connsiteY90" fmla="*/ 57311 h 1164395"/>
              <a:gd name="connsiteX91" fmla="*/ 284727 w 832415"/>
              <a:gd name="connsiteY91" fmla="*/ 52549 h 1164395"/>
              <a:gd name="connsiteX92" fmla="*/ 282346 w 832415"/>
              <a:gd name="connsiteY92" fmla="*/ 43024 h 1164395"/>
              <a:gd name="connsiteX93" fmla="*/ 279964 w 832415"/>
              <a:gd name="connsiteY93" fmla="*/ 14449 h 1164395"/>
              <a:gd name="connsiteX94" fmla="*/ 272821 w 832415"/>
              <a:gd name="connsiteY94" fmla="*/ 12067 h 1164395"/>
              <a:gd name="connsiteX95" fmla="*/ 246627 w 832415"/>
              <a:gd name="connsiteY95" fmla="*/ 16830 h 1164395"/>
              <a:gd name="connsiteX96" fmla="*/ 234721 w 832415"/>
              <a:gd name="connsiteY96" fmla="*/ 23974 h 1164395"/>
              <a:gd name="connsiteX97" fmla="*/ 196621 w 832415"/>
              <a:gd name="connsiteY97" fmla="*/ 19211 h 1164395"/>
              <a:gd name="connsiteX98" fmla="*/ 189477 w 832415"/>
              <a:gd name="connsiteY98" fmla="*/ 14449 h 1164395"/>
              <a:gd name="connsiteX99" fmla="*/ 177571 w 832415"/>
              <a:gd name="connsiteY99" fmla="*/ 12067 h 1164395"/>
              <a:gd name="connsiteX100" fmla="*/ 170427 w 832415"/>
              <a:gd name="connsiteY100" fmla="*/ 9686 h 1164395"/>
              <a:gd name="connsiteX101" fmla="*/ 153758 w 832415"/>
              <a:gd name="connsiteY101" fmla="*/ 4924 h 1164395"/>
              <a:gd name="connsiteX102" fmla="*/ 156139 w 832415"/>
              <a:gd name="connsiteY102" fmla="*/ 161 h 1164395"/>
              <a:gd name="connsiteX0" fmla="*/ 156139 w 832415"/>
              <a:gd name="connsiteY0" fmla="*/ 161 h 1164395"/>
              <a:gd name="connsiteX1" fmla="*/ 148996 w 832415"/>
              <a:gd name="connsiteY1" fmla="*/ 12067 h 1164395"/>
              <a:gd name="connsiteX2" fmla="*/ 144233 w 832415"/>
              <a:gd name="connsiteY2" fmla="*/ 19211 h 1164395"/>
              <a:gd name="connsiteX3" fmla="*/ 153758 w 832415"/>
              <a:gd name="connsiteY3" fmla="*/ 112080 h 1164395"/>
              <a:gd name="connsiteX4" fmla="*/ 134708 w 832415"/>
              <a:gd name="connsiteY4" fmla="*/ 159705 h 1164395"/>
              <a:gd name="connsiteX5" fmla="*/ 113277 w 832415"/>
              <a:gd name="connsiteY5" fmla="*/ 207330 h 1164395"/>
              <a:gd name="connsiteX6" fmla="*/ 63270 w 832415"/>
              <a:gd name="connsiteY6" fmla="*/ 254955 h 1164395"/>
              <a:gd name="connsiteX7" fmla="*/ 32314 w 832415"/>
              <a:gd name="connsiteY7" fmla="*/ 335917 h 1164395"/>
              <a:gd name="connsiteX8" fmla="*/ 27552 w 832415"/>
              <a:gd name="connsiteY8" fmla="*/ 378780 h 1164395"/>
              <a:gd name="connsiteX9" fmla="*/ 6121 w 832415"/>
              <a:gd name="connsiteY9" fmla="*/ 445455 h 1164395"/>
              <a:gd name="connsiteX10" fmla="*/ 1358 w 832415"/>
              <a:gd name="connsiteY10" fmla="*/ 514511 h 1164395"/>
              <a:gd name="connsiteX11" fmla="*/ 3739 w 832415"/>
              <a:gd name="connsiteY11" fmla="*/ 554992 h 1164395"/>
              <a:gd name="connsiteX12" fmla="*/ 51365 w 832415"/>
              <a:gd name="connsiteY12" fmla="*/ 595474 h 1164395"/>
              <a:gd name="connsiteX13" fmla="*/ 56127 w 832415"/>
              <a:gd name="connsiteY13" fmla="*/ 657386 h 1164395"/>
              <a:gd name="connsiteX14" fmla="*/ 70414 w 832415"/>
              <a:gd name="connsiteY14" fmla="*/ 685961 h 1164395"/>
              <a:gd name="connsiteX15" fmla="*/ 151377 w 832415"/>
              <a:gd name="connsiteY15" fmla="*/ 724061 h 1164395"/>
              <a:gd name="connsiteX16" fmla="*/ 191858 w 832415"/>
              <a:gd name="connsiteY16" fmla="*/ 764542 h 1164395"/>
              <a:gd name="connsiteX17" fmla="*/ 215671 w 832415"/>
              <a:gd name="connsiteY17" fmla="*/ 828836 h 1164395"/>
              <a:gd name="connsiteX18" fmla="*/ 253771 w 832415"/>
              <a:gd name="connsiteY18" fmla="*/ 893131 h 1164395"/>
              <a:gd name="connsiteX19" fmla="*/ 277583 w 832415"/>
              <a:gd name="connsiteY19" fmla="*/ 952661 h 1164395"/>
              <a:gd name="connsiteX20" fmla="*/ 313302 w 832415"/>
              <a:gd name="connsiteY20" fmla="*/ 985999 h 1164395"/>
              <a:gd name="connsiteX21" fmla="*/ 294253 w 832415"/>
              <a:gd name="connsiteY21" fmla="*/ 1021717 h 1164395"/>
              <a:gd name="connsiteX22" fmla="*/ 341877 w 832415"/>
              <a:gd name="connsiteY22" fmla="*/ 1036005 h 1164395"/>
              <a:gd name="connsiteX23" fmla="*/ 363308 w 832415"/>
              <a:gd name="connsiteY23" fmla="*/ 1019336 h 1164395"/>
              <a:gd name="connsiteX24" fmla="*/ 379977 w 832415"/>
              <a:gd name="connsiteY24" fmla="*/ 1028861 h 1164395"/>
              <a:gd name="connsiteX25" fmla="*/ 379977 w 832415"/>
              <a:gd name="connsiteY25" fmla="*/ 1059817 h 1164395"/>
              <a:gd name="connsiteX26" fmla="*/ 356164 w 832415"/>
              <a:gd name="connsiteY26" fmla="*/ 1076486 h 1164395"/>
              <a:gd name="connsiteX27" fmla="*/ 337114 w 832415"/>
              <a:gd name="connsiteY27" fmla="*/ 1095536 h 1164395"/>
              <a:gd name="connsiteX28" fmla="*/ 341877 w 832415"/>
              <a:gd name="connsiteY28" fmla="*/ 1116967 h 1164395"/>
              <a:gd name="connsiteX29" fmla="*/ 399028 w 832415"/>
              <a:gd name="connsiteY29" fmla="*/ 1162212 h 1164395"/>
              <a:gd name="connsiteX30" fmla="*/ 434746 w 832415"/>
              <a:gd name="connsiteY30" fmla="*/ 1152686 h 1164395"/>
              <a:gd name="connsiteX31" fmla="*/ 472846 w 832415"/>
              <a:gd name="connsiteY31" fmla="*/ 1136017 h 1164395"/>
              <a:gd name="connsiteX32" fmla="*/ 508565 w 832415"/>
              <a:gd name="connsiteY32" fmla="*/ 1116967 h 1164395"/>
              <a:gd name="connsiteX33" fmla="*/ 591908 w 832415"/>
              <a:gd name="connsiteY33" fmla="*/ 1119349 h 1164395"/>
              <a:gd name="connsiteX34" fmla="*/ 634770 w 832415"/>
              <a:gd name="connsiteY34" fmla="*/ 1100299 h 1164395"/>
              <a:gd name="connsiteX35" fmla="*/ 608577 w 832415"/>
              <a:gd name="connsiteY35" fmla="*/ 1078867 h 1164395"/>
              <a:gd name="connsiteX36" fmla="*/ 599052 w 832415"/>
              <a:gd name="connsiteY36" fmla="*/ 1026480 h 1164395"/>
              <a:gd name="connsiteX37" fmla="*/ 618102 w 832415"/>
              <a:gd name="connsiteY37" fmla="*/ 988380 h 1164395"/>
              <a:gd name="connsiteX38" fmla="*/ 608577 w 832415"/>
              <a:gd name="connsiteY38" fmla="*/ 933611 h 1164395"/>
              <a:gd name="connsiteX39" fmla="*/ 613338 w 832415"/>
              <a:gd name="connsiteY39" fmla="*/ 847885 h 1164395"/>
              <a:gd name="connsiteX40" fmla="*/ 653821 w 832415"/>
              <a:gd name="connsiteY40" fmla="*/ 821693 h 1164395"/>
              <a:gd name="connsiteX41" fmla="*/ 680015 w 832415"/>
              <a:gd name="connsiteY41" fmla="*/ 809786 h 1164395"/>
              <a:gd name="connsiteX42" fmla="*/ 687159 w 832415"/>
              <a:gd name="connsiteY42" fmla="*/ 757401 h 1164395"/>
              <a:gd name="connsiteX43" fmla="*/ 689539 w 832415"/>
              <a:gd name="connsiteY43" fmla="*/ 716917 h 1164395"/>
              <a:gd name="connsiteX44" fmla="*/ 665727 w 832415"/>
              <a:gd name="connsiteY44" fmla="*/ 695486 h 1164395"/>
              <a:gd name="connsiteX45" fmla="*/ 706208 w 832415"/>
              <a:gd name="connsiteY45" fmla="*/ 685961 h 1164395"/>
              <a:gd name="connsiteX46" fmla="*/ 763358 w 832415"/>
              <a:gd name="connsiteY46" fmla="*/ 640717 h 1164395"/>
              <a:gd name="connsiteX47" fmla="*/ 808602 w 832415"/>
              <a:gd name="connsiteY47" fmla="*/ 631193 h 1164395"/>
              <a:gd name="connsiteX48" fmla="*/ 832415 w 832415"/>
              <a:gd name="connsiteY48" fmla="*/ 597855 h 1164395"/>
              <a:gd name="connsiteX49" fmla="*/ 791933 w 832415"/>
              <a:gd name="connsiteY49" fmla="*/ 583567 h 1164395"/>
              <a:gd name="connsiteX50" fmla="*/ 794315 w 832415"/>
              <a:gd name="connsiteY50" fmla="*/ 550232 h 1164395"/>
              <a:gd name="connsiteX51" fmla="*/ 780028 w 832415"/>
              <a:gd name="connsiteY51" fmla="*/ 521657 h 1164395"/>
              <a:gd name="connsiteX52" fmla="*/ 758596 w 832415"/>
              <a:gd name="connsiteY52" fmla="*/ 481174 h 1164395"/>
              <a:gd name="connsiteX53" fmla="*/ 718114 w 832415"/>
              <a:gd name="connsiteY53" fmla="*/ 464505 h 1164395"/>
              <a:gd name="connsiteX54" fmla="*/ 710971 w 832415"/>
              <a:gd name="connsiteY54" fmla="*/ 459742 h 1164395"/>
              <a:gd name="connsiteX55" fmla="*/ 684777 w 832415"/>
              <a:gd name="connsiteY55" fmla="*/ 450217 h 1164395"/>
              <a:gd name="connsiteX56" fmla="*/ 670489 w 832415"/>
              <a:gd name="connsiteY56" fmla="*/ 435930 h 1164395"/>
              <a:gd name="connsiteX57" fmla="*/ 663346 w 832415"/>
              <a:gd name="connsiteY57" fmla="*/ 428786 h 1164395"/>
              <a:gd name="connsiteX58" fmla="*/ 658583 w 832415"/>
              <a:gd name="connsiteY58" fmla="*/ 407355 h 1164395"/>
              <a:gd name="connsiteX59" fmla="*/ 656202 w 832415"/>
              <a:gd name="connsiteY59" fmla="*/ 397830 h 1164395"/>
              <a:gd name="connsiteX60" fmla="*/ 651439 w 832415"/>
              <a:gd name="connsiteY60" fmla="*/ 362111 h 1164395"/>
              <a:gd name="connsiteX61" fmla="*/ 637152 w 832415"/>
              <a:gd name="connsiteY61" fmla="*/ 333536 h 1164395"/>
              <a:gd name="connsiteX62" fmla="*/ 632389 w 832415"/>
              <a:gd name="connsiteY62" fmla="*/ 324011 h 1164395"/>
              <a:gd name="connsiteX63" fmla="*/ 627627 w 832415"/>
              <a:gd name="connsiteY63" fmla="*/ 312105 h 1164395"/>
              <a:gd name="connsiteX64" fmla="*/ 618102 w 832415"/>
              <a:gd name="connsiteY64" fmla="*/ 300199 h 1164395"/>
              <a:gd name="connsiteX65" fmla="*/ 615721 w 832415"/>
              <a:gd name="connsiteY65" fmla="*/ 293055 h 1164395"/>
              <a:gd name="connsiteX66" fmla="*/ 603814 w 832415"/>
              <a:gd name="connsiteY66" fmla="*/ 276386 h 1164395"/>
              <a:gd name="connsiteX67" fmla="*/ 589527 w 832415"/>
              <a:gd name="connsiteY67" fmla="*/ 254955 h 1164395"/>
              <a:gd name="connsiteX68" fmla="*/ 565714 w 832415"/>
              <a:gd name="connsiteY68" fmla="*/ 243049 h 1164395"/>
              <a:gd name="connsiteX69" fmla="*/ 546664 w 832415"/>
              <a:gd name="connsiteY69" fmla="*/ 233524 h 1164395"/>
              <a:gd name="connsiteX70" fmla="*/ 532377 w 832415"/>
              <a:gd name="connsiteY70" fmla="*/ 216855 h 1164395"/>
              <a:gd name="connsiteX71" fmla="*/ 522852 w 832415"/>
              <a:gd name="connsiteY71" fmla="*/ 195424 h 1164395"/>
              <a:gd name="connsiteX72" fmla="*/ 520471 w 832415"/>
              <a:gd name="connsiteY72" fmla="*/ 185899 h 1164395"/>
              <a:gd name="connsiteX73" fmla="*/ 513327 w 832415"/>
              <a:gd name="connsiteY73" fmla="*/ 173992 h 1164395"/>
              <a:gd name="connsiteX74" fmla="*/ 508564 w 832415"/>
              <a:gd name="connsiteY74" fmla="*/ 164467 h 1164395"/>
              <a:gd name="connsiteX75" fmla="*/ 506183 w 832415"/>
              <a:gd name="connsiteY75" fmla="*/ 157324 h 1164395"/>
              <a:gd name="connsiteX76" fmla="*/ 496658 w 832415"/>
              <a:gd name="connsiteY76" fmla="*/ 150180 h 1164395"/>
              <a:gd name="connsiteX77" fmla="*/ 475227 w 832415"/>
              <a:gd name="connsiteY77" fmla="*/ 138274 h 1164395"/>
              <a:gd name="connsiteX78" fmla="*/ 468083 w 832415"/>
              <a:gd name="connsiteY78" fmla="*/ 135892 h 1164395"/>
              <a:gd name="connsiteX79" fmla="*/ 451414 w 832415"/>
              <a:gd name="connsiteY79" fmla="*/ 133511 h 1164395"/>
              <a:gd name="connsiteX80" fmla="*/ 444271 w 832415"/>
              <a:gd name="connsiteY80" fmla="*/ 131130 h 1164395"/>
              <a:gd name="connsiteX81" fmla="*/ 437127 w 832415"/>
              <a:gd name="connsiteY81" fmla="*/ 123986 h 1164395"/>
              <a:gd name="connsiteX82" fmla="*/ 429983 w 832415"/>
              <a:gd name="connsiteY82" fmla="*/ 119224 h 1164395"/>
              <a:gd name="connsiteX83" fmla="*/ 427602 w 832415"/>
              <a:gd name="connsiteY83" fmla="*/ 112080 h 1164395"/>
              <a:gd name="connsiteX84" fmla="*/ 408552 w 832415"/>
              <a:gd name="connsiteY84" fmla="*/ 88267 h 1164395"/>
              <a:gd name="connsiteX85" fmla="*/ 403789 w 832415"/>
              <a:gd name="connsiteY85" fmla="*/ 81124 h 1164395"/>
              <a:gd name="connsiteX86" fmla="*/ 394264 w 832415"/>
              <a:gd name="connsiteY86" fmla="*/ 71599 h 1164395"/>
              <a:gd name="connsiteX87" fmla="*/ 389502 w 832415"/>
              <a:gd name="connsiteY87" fmla="*/ 64455 h 1164395"/>
              <a:gd name="connsiteX88" fmla="*/ 375214 w 832415"/>
              <a:gd name="connsiteY88" fmla="*/ 62074 h 1164395"/>
              <a:gd name="connsiteX89" fmla="*/ 349021 w 832415"/>
              <a:gd name="connsiteY89" fmla="*/ 57311 h 1164395"/>
              <a:gd name="connsiteX90" fmla="*/ 284727 w 832415"/>
              <a:gd name="connsiteY90" fmla="*/ 52549 h 1164395"/>
              <a:gd name="connsiteX91" fmla="*/ 282346 w 832415"/>
              <a:gd name="connsiteY91" fmla="*/ 43024 h 1164395"/>
              <a:gd name="connsiteX92" fmla="*/ 279964 w 832415"/>
              <a:gd name="connsiteY92" fmla="*/ 14449 h 1164395"/>
              <a:gd name="connsiteX93" fmla="*/ 272821 w 832415"/>
              <a:gd name="connsiteY93" fmla="*/ 12067 h 1164395"/>
              <a:gd name="connsiteX94" fmla="*/ 246627 w 832415"/>
              <a:gd name="connsiteY94" fmla="*/ 16830 h 1164395"/>
              <a:gd name="connsiteX95" fmla="*/ 234721 w 832415"/>
              <a:gd name="connsiteY95" fmla="*/ 23974 h 1164395"/>
              <a:gd name="connsiteX96" fmla="*/ 196621 w 832415"/>
              <a:gd name="connsiteY96" fmla="*/ 19211 h 1164395"/>
              <a:gd name="connsiteX97" fmla="*/ 189477 w 832415"/>
              <a:gd name="connsiteY97" fmla="*/ 14449 h 1164395"/>
              <a:gd name="connsiteX98" fmla="*/ 177571 w 832415"/>
              <a:gd name="connsiteY98" fmla="*/ 12067 h 1164395"/>
              <a:gd name="connsiteX99" fmla="*/ 170427 w 832415"/>
              <a:gd name="connsiteY99" fmla="*/ 9686 h 1164395"/>
              <a:gd name="connsiteX100" fmla="*/ 153758 w 832415"/>
              <a:gd name="connsiteY100" fmla="*/ 4924 h 1164395"/>
              <a:gd name="connsiteX101" fmla="*/ 156139 w 832415"/>
              <a:gd name="connsiteY101" fmla="*/ 161 h 1164395"/>
              <a:gd name="connsiteX0" fmla="*/ 156139 w 832415"/>
              <a:gd name="connsiteY0" fmla="*/ 161 h 1164395"/>
              <a:gd name="connsiteX1" fmla="*/ 148996 w 832415"/>
              <a:gd name="connsiteY1" fmla="*/ 12067 h 1164395"/>
              <a:gd name="connsiteX2" fmla="*/ 144233 w 832415"/>
              <a:gd name="connsiteY2" fmla="*/ 19211 h 1164395"/>
              <a:gd name="connsiteX3" fmla="*/ 153758 w 832415"/>
              <a:gd name="connsiteY3" fmla="*/ 112080 h 1164395"/>
              <a:gd name="connsiteX4" fmla="*/ 134708 w 832415"/>
              <a:gd name="connsiteY4" fmla="*/ 159705 h 1164395"/>
              <a:gd name="connsiteX5" fmla="*/ 113277 w 832415"/>
              <a:gd name="connsiteY5" fmla="*/ 207330 h 1164395"/>
              <a:gd name="connsiteX6" fmla="*/ 63270 w 832415"/>
              <a:gd name="connsiteY6" fmla="*/ 254955 h 1164395"/>
              <a:gd name="connsiteX7" fmla="*/ 32314 w 832415"/>
              <a:gd name="connsiteY7" fmla="*/ 335917 h 1164395"/>
              <a:gd name="connsiteX8" fmla="*/ 27552 w 832415"/>
              <a:gd name="connsiteY8" fmla="*/ 378780 h 1164395"/>
              <a:gd name="connsiteX9" fmla="*/ 6121 w 832415"/>
              <a:gd name="connsiteY9" fmla="*/ 445455 h 1164395"/>
              <a:gd name="connsiteX10" fmla="*/ 1358 w 832415"/>
              <a:gd name="connsiteY10" fmla="*/ 514511 h 1164395"/>
              <a:gd name="connsiteX11" fmla="*/ 3739 w 832415"/>
              <a:gd name="connsiteY11" fmla="*/ 554992 h 1164395"/>
              <a:gd name="connsiteX12" fmla="*/ 51365 w 832415"/>
              <a:gd name="connsiteY12" fmla="*/ 595474 h 1164395"/>
              <a:gd name="connsiteX13" fmla="*/ 56127 w 832415"/>
              <a:gd name="connsiteY13" fmla="*/ 657386 h 1164395"/>
              <a:gd name="connsiteX14" fmla="*/ 70414 w 832415"/>
              <a:gd name="connsiteY14" fmla="*/ 685961 h 1164395"/>
              <a:gd name="connsiteX15" fmla="*/ 151377 w 832415"/>
              <a:gd name="connsiteY15" fmla="*/ 724061 h 1164395"/>
              <a:gd name="connsiteX16" fmla="*/ 191858 w 832415"/>
              <a:gd name="connsiteY16" fmla="*/ 764542 h 1164395"/>
              <a:gd name="connsiteX17" fmla="*/ 215671 w 832415"/>
              <a:gd name="connsiteY17" fmla="*/ 828836 h 1164395"/>
              <a:gd name="connsiteX18" fmla="*/ 253771 w 832415"/>
              <a:gd name="connsiteY18" fmla="*/ 893131 h 1164395"/>
              <a:gd name="connsiteX19" fmla="*/ 277583 w 832415"/>
              <a:gd name="connsiteY19" fmla="*/ 952661 h 1164395"/>
              <a:gd name="connsiteX20" fmla="*/ 313302 w 832415"/>
              <a:gd name="connsiteY20" fmla="*/ 985999 h 1164395"/>
              <a:gd name="connsiteX21" fmla="*/ 294253 w 832415"/>
              <a:gd name="connsiteY21" fmla="*/ 1021717 h 1164395"/>
              <a:gd name="connsiteX22" fmla="*/ 341877 w 832415"/>
              <a:gd name="connsiteY22" fmla="*/ 1036005 h 1164395"/>
              <a:gd name="connsiteX23" fmla="*/ 363308 w 832415"/>
              <a:gd name="connsiteY23" fmla="*/ 1019336 h 1164395"/>
              <a:gd name="connsiteX24" fmla="*/ 379977 w 832415"/>
              <a:gd name="connsiteY24" fmla="*/ 1028861 h 1164395"/>
              <a:gd name="connsiteX25" fmla="*/ 379977 w 832415"/>
              <a:gd name="connsiteY25" fmla="*/ 1059817 h 1164395"/>
              <a:gd name="connsiteX26" fmla="*/ 356164 w 832415"/>
              <a:gd name="connsiteY26" fmla="*/ 1076486 h 1164395"/>
              <a:gd name="connsiteX27" fmla="*/ 337114 w 832415"/>
              <a:gd name="connsiteY27" fmla="*/ 1095536 h 1164395"/>
              <a:gd name="connsiteX28" fmla="*/ 341877 w 832415"/>
              <a:gd name="connsiteY28" fmla="*/ 1116967 h 1164395"/>
              <a:gd name="connsiteX29" fmla="*/ 399028 w 832415"/>
              <a:gd name="connsiteY29" fmla="*/ 1162212 h 1164395"/>
              <a:gd name="connsiteX30" fmla="*/ 434746 w 832415"/>
              <a:gd name="connsiteY30" fmla="*/ 1152686 h 1164395"/>
              <a:gd name="connsiteX31" fmla="*/ 472846 w 832415"/>
              <a:gd name="connsiteY31" fmla="*/ 1136017 h 1164395"/>
              <a:gd name="connsiteX32" fmla="*/ 508565 w 832415"/>
              <a:gd name="connsiteY32" fmla="*/ 1116967 h 1164395"/>
              <a:gd name="connsiteX33" fmla="*/ 591908 w 832415"/>
              <a:gd name="connsiteY33" fmla="*/ 1119349 h 1164395"/>
              <a:gd name="connsiteX34" fmla="*/ 634770 w 832415"/>
              <a:gd name="connsiteY34" fmla="*/ 1100299 h 1164395"/>
              <a:gd name="connsiteX35" fmla="*/ 608577 w 832415"/>
              <a:gd name="connsiteY35" fmla="*/ 1078867 h 1164395"/>
              <a:gd name="connsiteX36" fmla="*/ 599052 w 832415"/>
              <a:gd name="connsiteY36" fmla="*/ 1026480 h 1164395"/>
              <a:gd name="connsiteX37" fmla="*/ 618102 w 832415"/>
              <a:gd name="connsiteY37" fmla="*/ 988380 h 1164395"/>
              <a:gd name="connsiteX38" fmla="*/ 608577 w 832415"/>
              <a:gd name="connsiteY38" fmla="*/ 933611 h 1164395"/>
              <a:gd name="connsiteX39" fmla="*/ 613338 w 832415"/>
              <a:gd name="connsiteY39" fmla="*/ 847885 h 1164395"/>
              <a:gd name="connsiteX40" fmla="*/ 653821 w 832415"/>
              <a:gd name="connsiteY40" fmla="*/ 821693 h 1164395"/>
              <a:gd name="connsiteX41" fmla="*/ 680015 w 832415"/>
              <a:gd name="connsiteY41" fmla="*/ 809786 h 1164395"/>
              <a:gd name="connsiteX42" fmla="*/ 687159 w 832415"/>
              <a:gd name="connsiteY42" fmla="*/ 757401 h 1164395"/>
              <a:gd name="connsiteX43" fmla="*/ 689539 w 832415"/>
              <a:gd name="connsiteY43" fmla="*/ 716917 h 1164395"/>
              <a:gd name="connsiteX44" fmla="*/ 665727 w 832415"/>
              <a:gd name="connsiteY44" fmla="*/ 695486 h 1164395"/>
              <a:gd name="connsiteX45" fmla="*/ 706208 w 832415"/>
              <a:gd name="connsiteY45" fmla="*/ 685961 h 1164395"/>
              <a:gd name="connsiteX46" fmla="*/ 763358 w 832415"/>
              <a:gd name="connsiteY46" fmla="*/ 640717 h 1164395"/>
              <a:gd name="connsiteX47" fmla="*/ 808602 w 832415"/>
              <a:gd name="connsiteY47" fmla="*/ 631193 h 1164395"/>
              <a:gd name="connsiteX48" fmla="*/ 832415 w 832415"/>
              <a:gd name="connsiteY48" fmla="*/ 597855 h 1164395"/>
              <a:gd name="connsiteX49" fmla="*/ 791933 w 832415"/>
              <a:gd name="connsiteY49" fmla="*/ 583567 h 1164395"/>
              <a:gd name="connsiteX50" fmla="*/ 794315 w 832415"/>
              <a:gd name="connsiteY50" fmla="*/ 550232 h 1164395"/>
              <a:gd name="connsiteX51" fmla="*/ 780028 w 832415"/>
              <a:gd name="connsiteY51" fmla="*/ 521657 h 1164395"/>
              <a:gd name="connsiteX52" fmla="*/ 758596 w 832415"/>
              <a:gd name="connsiteY52" fmla="*/ 481174 h 1164395"/>
              <a:gd name="connsiteX53" fmla="*/ 718114 w 832415"/>
              <a:gd name="connsiteY53" fmla="*/ 464505 h 1164395"/>
              <a:gd name="connsiteX54" fmla="*/ 684777 w 832415"/>
              <a:gd name="connsiteY54" fmla="*/ 450217 h 1164395"/>
              <a:gd name="connsiteX55" fmla="*/ 670489 w 832415"/>
              <a:gd name="connsiteY55" fmla="*/ 435930 h 1164395"/>
              <a:gd name="connsiteX56" fmla="*/ 663346 w 832415"/>
              <a:gd name="connsiteY56" fmla="*/ 428786 h 1164395"/>
              <a:gd name="connsiteX57" fmla="*/ 658583 w 832415"/>
              <a:gd name="connsiteY57" fmla="*/ 407355 h 1164395"/>
              <a:gd name="connsiteX58" fmla="*/ 656202 w 832415"/>
              <a:gd name="connsiteY58" fmla="*/ 397830 h 1164395"/>
              <a:gd name="connsiteX59" fmla="*/ 651439 w 832415"/>
              <a:gd name="connsiteY59" fmla="*/ 362111 h 1164395"/>
              <a:gd name="connsiteX60" fmla="*/ 637152 w 832415"/>
              <a:gd name="connsiteY60" fmla="*/ 333536 h 1164395"/>
              <a:gd name="connsiteX61" fmla="*/ 632389 w 832415"/>
              <a:gd name="connsiteY61" fmla="*/ 324011 h 1164395"/>
              <a:gd name="connsiteX62" fmla="*/ 627627 w 832415"/>
              <a:gd name="connsiteY62" fmla="*/ 312105 h 1164395"/>
              <a:gd name="connsiteX63" fmla="*/ 618102 w 832415"/>
              <a:gd name="connsiteY63" fmla="*/ 300199 h 1164395"/>
              <a:gd name="connsiteX64" fmla="*/ 615721 w 832415"/>
              <a:gd name="connsiteY64" fmla="*/ 293055 h 1164395"/>
              <a:gd name="connsiteX65" fmla="*/ 603814 w 832415"/>
              <a:gd name="connsiteY65" fmla="*/ 276386 h 1164395"/>
              <a:gd name="connsiteX66" fmla="*/ 589527 w 832415"/>
              <a:gd name="connsiteY66" fmla="*/ 254955 h 1164395"/>
              <a:gd name="connsiteX67" fmla="*/ 565714 w 832415"/>
              <a:gd name="connsiteY67" fmla="*/ 243049 h 1164395"/>
              <a:gd name="connsiteX68" fmla="*/ 546664 w 832415"/>
              <a:gd name="connsiteY68" fmla="*/ 233524 h 1164395"/>
              <a:gd name="connsiteX69" fmla="*/ 532377 w 832415"/>
              <a:gd name="connsiteY69" fmla="*/ 216855 h 1164395"/>
              <a:gd name="connsiteX70" fmla="*/ 522852 w 832415"/>
              <a:gd name="connsiteY70" fmla="*/ 195424 h 1164395"/>
              <a:gd name="connsiteX71" fmla="*/ 520471 w 832415"/>
              <a:gd name="connsiteY71" fmla="*/ 185899 h 1164395"/>
              <a:gd name="connsiteX72" fmla="*/ 513327 w 832415"/>
              <a:gd name="connsiteY72" fmla="*/ 173992 h 1164395"/>
              <a:gd name="connsiteX73" fmla="*/ 508564 w 832415"/>
              <a:gd name="connsiteY73" fmla="*/ 164467 h 1164395"/>
              <a:gd name="connsiteX74" fmla="*/ 506183 w 832415"/>
              <a:gd name="connsiteY74" fmla="*/ 157324 h 1164395"/>
              <a:gd name="connsiteX75" fmla="*/ 496658 w 832415"/>
              <a:gd name="connsiteY75" fmla="*/ 150180 h 1164395"/>
              <a:gd name="connsiteX76" fmla="*/ 475227 w 832415"/>
              <a:gd name="connsiteY76" fmla="*/ 138274 h 1164395"/>
              <a:gd name="connsiteX77" fmla="*/ 468083 w 832415"/>
              <a:gd name="connsiteY77" fmla="*/ 135892 h 1164395"/>
              <a:gd name="connsiteX78" fmla="*/ 451414 w 832415"/>
              <a:gd name="connsiteY78" fmla="*/ 133511 h 1164395"/>
              <a:gd name="connsiteX79" fmla="*/ 444271 w 832415"/>
              <a:gd name="connsiteY79" fmla="*/ 131130 h 1164395"/>
              <a:gd name="connsiteX80" fmla="*/ 437127 w 832415"/>
              <a:gd name="connsiteY80" fmla="*/ 123986 h 1164395"/>
              <a:gd name="connsiteX81" fmla="*/ 429983 w 832415"/>
              <a:gd name="connsiteY81" fmla="*/ 119224 h 1164395"/>
              <a:gd name="connsiteX82" fmla="*/ 427602 w 832415"/>
              <a:gd name="connsiteY82" fmla="*/ 112080 h 1164395"/>
              <a:gd name="connsiteX83" fmla="*/ 408552 w 832415"/>
              <a:gd name="connsiteY83" fmla="*/ 88267 h 1164395"/>
              <a:gd name="connsiteX84" fmla="*/ 403789 w 832415"/>
              <a:gd name="connsiteY84" fmla="*/ 81124 h 1164395"/>
              <a:gd name="connsiteX85" fmla="*/ 394264 w 832415"/>
              <a:gd name="connsiteY85" fmla="*/ 71599 h 1164395"/>
              <a:gd name="connsiteX86" fmla="*/ 389502 w 832415"/>
              <a:gd name="connsiteY86" fmla="*/ 64455 h 1164395"/>
              <a:gd name="connsiteX87" fmla="*/ 375214 w 832415"/>
              <a:gd name="connsiteY87" fmla="*/ 62074 h 1164395"/>
              <a:gd name="connsiteX88" fmla="*/ 349021 w 832415"/>
              <a:gd name="connsiteY88" fmla="*/ 57311 h 1164395"/>
              <a:gd name="connsiteX89" fmla="*/ 284727 w 832415"/>
              <a:gd name="connsiteY89" fmla="*/ 52549 h 1164395"/>
              <a:gd name="connsiteX90" fmla="*/ 282346 w 832415"/>
              <a:gd name="connsiteY90" fmla="*/ 43024 h 1164395"/>
              <a:gd name="connsiteX91" fmla="*/ 279964 w 832415"/>
              <a:gd name="connsiteY91" fmla="*/ 14449 h 1164395"/>
              <a:gd name="connsiteX92" fmla="*/ 272821 w 832415"/>
              <a:gd name="connsiteY92" fmla="*/ 12067 h 1164395"/>
              <a:gd name="connsiteX93" fmla="*/ 246627 w 832415"/>
              <a:gd name="connsiteY93" fmla="*/ 16830 h 1164395"/>
              <a:gd name="connsiteX94" fmla="*/ 234721 w 832415"/>
              <a:gd name="connsiteY94" fmla="*/ 23974 h 1164395"/>
              <a:gd name="connsiteX95" fmla="*/ 196621 w 832415"/>
              <a:gd name="connsiteY95" fmla="*/ 19211 h 1164395"/>
              <a:gd name="connsiteX96" fmla="*/ 189477 w 832415"/>
              <a:gd name="connsiteY96" fmla="*/ 14449 h 1164395"/>
              <a:gd name="connsiteX97" fmla="*/ 177571 w 832415"/>
              <a:gd name="connsiteY97" fmla="*/ 12067 h 1164395"/>
              <a:gd name="connsiteX98" fmla="*/ 170427 w 832415"/>
              <a:gd name="connsiteY98" fmla="*/ 9686 h 1164395"/>
              <a:gd name="connsiteX99" fmla="*/ 153758 w 832415"/>
              <a:gd name="connsiteY99" fmla="*/ 4924 h 1164395"/>
              <a:gd name="connsiteX100" fmla="*/ 156139 w 832415"/>
              <a:gd name="connsiteY100" fmla="*/ 161 h 1164395"/>
              <a:gd name="connsiteX0" fmla="*/ 156139 w 832415"/>
              <a:gd name="connsiteY0" fmla="*/ 161 h 1164395"/>
              <a:gd name="connsiteX1" fmla="*/ 148996 w 832415"/>
              <a:gd name="connsiteY1" fmla="*/ 12067 h 1164395"/>
              <a:gd name="connsiteX2" fmla="*/ 144233 w 832415"/>
              <a:gd name="connsiteY2" fmla="*/ 19211 h 1164395"/>
              <a:gd name="connsiteX3" fmla="*/ 153758 w 832415"/>
              <a:gd name="connsiteY3" fmla="*/ 112080 h 1164395"/>
              <a:gd name="connsiteX4" fmla="*/ 134708 w 832415"/>
              <a:gd name="connsiteY4" fmla="*/ 159705 h 1164395"/>
              <a:gd name="connsiteX5" fmla="*/ 113277 w 832415"/>
              <a:gd name="connsiteY5" fmla="*/ 207330 h 1164395"/>
              <a:gd name="connsiteX6" fmla="*/ 63270 w 832415"/>
              <a:gd name="connsiteY6" fmla="*/ 254955 h 1164395"/>
              <a:gd name="connsiteX7" fmla="*/ 32314 w 832415"/>
              <a:gd name="connsiteY7" fmla="*/ 335917 h 1164395"/>
              <a:gd name="connsiteX8" fmla="*/ 27552 w 832415"/>
              <a:gd name="connsiteY8" fmla="*/ 378780 h 1164395"/>
              <a:gd name="connsiteX9" fmla="*/ 6121 w 832415"/>
              <a:gd name="connsiteY9" fmla="*/ 445455 h 1164395"/>
              <a:gd name="connsiteX10" fmla="*/ 1358 w 832415"/>
              <a:gd name="connsiteY10" fmla="*/ 514511 h 1164395"/>
              <a:gd name="connsiteX11" fmla="*/ 3739 w 832415"/>
              <a:gd name="connsiteY11" fmla="*/ 554992 h 1164395"/>
              <a:gd name="connsiteX12" fmla="*/ 51365 w 832415"/>
              <a:gd name="connsiteY12" fmla="*/ 595474 h 1164395"/>
              <a:gd name="connsiteX13" fmla="*/ 56127 w 832415"/>
              <a:gd name="connsiteY13" fmla="*/ 657386 h 1164395"/>
              <a:gd name="connsiteX14" fmla="*/ 70414 w 832415"/>
              <a:gd name="connsiteY14" fmla="*/ 685961 h 1164395"/>
              <a:gd name="connsiteX15" fmla="*/ 151377 w 832415"/>
              <a:gd name="connsiteY15" fmla="*/ 724061 h 1164395"/>
              <a:gd name="connsiteX16" fmla="*/ 191858 w 832415"/>
              <a:gd name="connsiteY16" fmla="*/ 764542 h 1164395"/>
              <a:gd name="connsiteX17" fmla="*/ 215671 w 832415"/>
              <a:gd name="connsiteY17" fmla="*/ 828836 h 1164395"/>
              <a:gd name="connsiteX18" fmla="*/ 253771 w 832415"/>
              <a:gd name="connsiteY18" fmla="*/ 893131 h 1164395"/>
              <a:gd name="connsiteX19" fmla="*/ 277583 w 832415"/>
              <a:gd name="connsiteY19" fmla="*/ 952661 h 1164395"/>
              <a:gd name="connsiteX20" fmla="*/ 313302 w 832415"/>
              <a:gd name="connsiteY20" fmla="*/ 985999 h 1164395"/>
              <a:gd name="connsiteX21" fmla="*/ 294253 w 832415"/>
              <a:gd name="connsiteY21" fmla="*/ 1021717 h 1164395"/>
              <a:gd name="connsiteX22" fmla="*/ 341877 w 832415"/>
              <a:gd name="connsiteY22" fmla="*/ 1036005 h 1164395"/>
              <a:gd name="connsiteX23" fmla="*/ 363308 w 832415"/>
              <a:gd name="connsiteY23" fmla="*/ 1019336 h 1164395"/>
              <a:gd name="connsiteX24" fmla="*/ 379977 w 832415"/>
              <a:gd name="connsiteY24" fmla="*/ 1028861 h 1164395"/>
              <a:gd name="connsiteX25" fmla="*/ 379977 w 832415"/>
              <a:gd name="connsiteY25" fmla="*/ 1059817 h 1164395"/>
              <a:gd name="connsiteX26" fmla="*/ 356164 w 832415"/>
              <a:gd name="connsiteY26" fmla="*/ 1076486 h 1164395"/>
              <a:gd name="connsiteX27" fmla="*/ 337114 w 832415"/>
              <a:gd name="connsiteY27" fmla="*/ 1095536 h 1164395"/>
              <a:gd name="connsiteX28" fmla="*/ 341877 w 832415"/>
              <a:gd name="connsiteY28" fmla="*/ 1116967 h 1164395"/>
              <a:gd name="connsiteX29" fmla="*/ 399028 w 832415"/>
              <a:gd name="connsiteY29" fmla="*/ 1162212 h 1164395"/>
              <a:gd name="connsiteX30" fmla="*/ 434746 w 832415"/>
              <a:gd name="connsiteY30" fmla="*/ 1152686 h 1164395"/>
              <a:gd name="connsiteX31" fmla="*/ 472846 w 832415"/>
              <a:gd name="connsiteY31" fmla="*/ 1136017 h 1164395"/>
              <a:gd name="connsiteX32" fmla="*/ 508565 w 832415"/>
              <a:gd name="connsiteY32" fmla="*/ 1116967 h 1164395"/>
              <a:gd name="connsiteX33" fmla="*/ 591908 w 832415"/>
              <a:gd name="connsiteY33" fmla="*/ 1119349 h 1164395"/>
              <a:gd name="connsiteX34" fmla="*/ 634770 w 832415"/>
              <a:gd name="connsiteY34" fmla="*/ 1100299 h 1164395"/>
              <a:gd name="connsiteX35" fmla="*/ 608577 w 832415"/>
              <a:gd name="connsiteY35" fmla="*/ 1078867 h 1164395"/>
              <a:gd name="connsiteX36" fmla="*/ 599052 w 832415"/>
              <a:gd name="connsiteY36" fmla="*/ 1026480 h 1164395"/>
              <a:gd name="connsiteX37" fmla="*/ 618102 w 832415"/>
              <a:gd name="connsiteY37" fmla="*/ 988380 h 1164395"/>
              <a:gd name="connsiteX38" fmla="*/ 608577 w 832415"/>
              <a:gd name="connsiteY38" fmla="*/ 933611 h 1164395"/>
              <a:gd name="connsiteX39" fmla="*/ 613338 w 832415"/>
              <a:gd name="connsiteY39" fmla="*/ 847885 h 1164395"/>
              <a:gd name="connsiteX40" fmla="*/ 653821 w 832415"/>
              <a:gd name="connsiteY40" fmla="*/ 821693 h 1164395"/>
              <a:gd name="connsiteX41" fmla="*/ 680015 w 832415"/>
              <a:gd name="connsiteY41" fmla="*/ 809786 h 1164395"/>
              <a:gd name="connsiteX42" fmla="*/ 687159 w 832415"/>
              <a:gd name="connsiteY42" fmla="*/ 757401 h 1164395"/>
              <a:gd name="connsiteX43" fmla="*/ 689539 w 832415"/>
              <a:gd name="connsiteY43" fmla="*/ 716917 h 1164395"/>
              <a:gd name="connsiteX44" fmla="*/ 665727 w 832415"/>
              <a:gd name="connsiteY44" fmla="*/ 695486 h 1164395"/>
              <a:gd name="connsiteX45" fmla="*/ 706208 w 832415"/>
              <a:gd name="connsiteY45" fmla="*/ 685961 h 1164395"/>
              <a:gd name="connsiteX46" fmla="*/ 763358 w 832415"/>
              <a:gd name="connsiteY46" fmla="*/ 640717 h 1164395"/>
              <a:gd name="connsiteX47" fmla="*/ 808602 w 832415"/>
              <a:gd name="connsiteY47" fmla="*/ 631193 h 1164395"/>
              <a:gd name="connsiteX48" fmla="*/ 832415 w 832415"/>
              <a:gd name="connsiteY48" fmla="*/ 597855 h 1164395"/>
              <a:gd name="connsiteX49" fmla="*/ 791933 w 832415"/>
              <a:gd name="connsiteY49" fmla="*/ 583567 h 1164395"/>
              <a:gd name="connsiteX50" fmla="*/ 794315 w 832415"/>
              <a:gd name="connsiteY50" fmla="*/ 550232 h 1164395"/>
              <a:gd name="connsiteX51" fmla="*/ 780028 w 832415"/>
              <a:gd name="connsiteY51" fmla="*/ 521657 h 1164395"/>
              <a:gd name="connsiteX52" fmla="*/ 760978 w 832415"/>
              <a:gd name="connsiteY52" fmla="*/ 481174 h 1164395"/>
              <a:gd name="connsiteX53" fmla="*/ 718114 w 832415"/>
              <a:gd name="connsiteY53" fmla="*/ 464505 h 1164395"/>
              <a:gd name="connsiteX54" fmla="*/ 684777 w 832415"/>
              <a:gd name="connsiteY54" fmla="*/ 450217 h 1164395"/>
              <a:gd name="connsiteX55" fmla="*/ 670489 w 832415"/>
              <a:gd name="connsiteY55" fmla="*/ 435930 h 1164395"/>
              <a:gd name="connsiteX56" fmla="*/ 663346 w 832415"/>
              <a:gd name="connsiteY56" fmla="*/ 428786 h 1164395"/>
              <a:gd name="connsiteX57" fmla="*/ 658583 w 832415"/>
              <a:gd name="connsiteY57" fmla="*/ 407355 h 1164395"/>
              <a:gd name="connsiteX58" fmla="*/ 656202 w 832415"/>
              <a:gd name="connsiteY58" fmla="*/ 397830 h 1164395"/>
              <a:gd name="connsiteX59" fmla="*/ 651439 w 832415"/>
              <a:gd name="connsiteY59" fmla="*/ 362111 h 1164395"/>
              <a:gd name="connsiteX60" fmla="*/ 637152 w 832415"/>
              <a:gd name="connsiteY60" fmla="*/ 333536 h 1164395"/>
              <a:gd name="connsiteX61" fmla="*/ 632389 w 832415"/>
              <a:gd name="connsiteY61" fmla="*/ 324011 h 1164395"/>
              <a:gd name="connsiteX62" fmla="*/ 627627 w 832415"/>
              <a:gd name="connsiteY62" fmla="*/ 312105 h 1164395"/>
              <a:gd name="connsiteX63" fmla="*/ 618102 w 832415"/>
              <a:gd name="connsiteY63" fmla="*/ 300199 h 1164395"/>
              <a:gd name="connsiteX64" fmla="*/ 615721 w 832415"/>
              <a:gd name="connsiteY64" fmla="*/ 293055 h 1164395"/>
              <a:gd name="connsiteX65" fmla="*/ 603814 w 832415"/>
              <a:gd name="connsiteY65" fmla="*/ 276386 h 1164395"/>
              <a:gd name="connsiteX66" fmla="*/ 589527 w 832415"/>
              <a:gd name="connsiteY66" fmla="*/ 254955 h 1164395"/>
              <a:gd name="connsiteX67" fmla="*/ 565714 w 832415"/>
              <a:gd name="connsiteY67" fmla="*/ 243049 h 1164395"/>
              <a:gd name="connsiteX68" fmla="*/ 546664 w 832415"/>
              <a:gd name="connsiteY68" fmla="*/ 233524 h 1164395"/>
              <a:gd name="connsiteX69" fmla="*/ 532377 w 832415"/>
              <a:gd name="connsiteY69" fmla="*/ 216855 h 1164395"/>
              <a:gd name="connsiteX70" fmla="*/ 522852 w 832415"/>
              <a:gd name="connsiteY70" fmla="*/ 195424 h 1164395"/>
              <a:gd name="connsiteX71" fmla="*/ 520471 w 832415"/>
              <a:gd name="connsiteY71" fmla="*/ 185899 h 1164395"/>
              <a:gd name="connsiteX72" fmla="*/ 513327 w 832415"/>
              <a:gd name="connsiteY72" fmla="*/ 173992 h 1164395"/>
              <a:gd name="connsiteX73" fmla="*/ 508564 w 832415"/>
              <a:gd name="connsiteY73" fmla="*/ 164467 h 1164395"/>
              <a:gd name="connsiteX74" fmla="*/ 506183 w 832415"/>
              <a:gd name="connsiteY74" fmla="*/ 157324 h 1164395"/>
              <a:gd name="connsiteX75" fmla="*/ 496658 w 832415"/>
              <a:gd name="connsiteY75" fmla="*/ 150180 h 1164395"/>
              <a:gd name="connsiteX76" fmla="*/ 475227 w 832415"/>
              <a:gd name="connsiteY76" fmla="*/ 138274 h 1164395"/>
              <a:gd name="connsiteX77" fmla="*/ 468083 w 832415"/>
              <a:gd name="connsiteY77" fmla="*/ 135892 h 1164395"/>
              <a:gd name="connsiteX78" fmla="*/ 451414 w 832415"/>
              <a:gd name="connsiteY78" fmla="*/ 133511 h 1164395"/>
              <a:gd name="connsiteX79" fmla="*/ 444271 w 832415"/>
              <a:gd name="connsiteY79" fmla="*/ 131130 h 1164395"/>
              <a:gd name="connsiteX80" fmla="*/ 437127 w 832415"/>
              <a:gd name="connsiteY80" fmla="*/ 123986 h 1164395"/>
              <a:gd name="connsiteX81" fmla="*/ 429983 w 832415"/>
              <a:gd name="connsiteY81" fmla="*/ 119224 h 1164395"/>
              <a:gd name="connsiteX82" fmla="*/ 427602 w 832415"/>
              <a:gd name="connsiteY82" fmla="*/ 112080 h 1164395"/>
              <a:gd name="connsiteX83" fmla="*/ 408552 w 832415"/>
              <a:gd name="connsiteY83" fmla="*/ 88267 h 1164395"/>
              <a:gd name="connsiteX84" fmla="*/ 403789 w 832415"/>
              <a:gd name="connsiteY84" fmla="*/ 81124 h 1164395"/>
              <a:gd name="connsiteX85" fmla="*/ 394264 w 832415"/>
              <a:gd name="connsiteY85" fmla="*/ 71599 h 1164395"/>
              <a:gd name="connsiteX86" fmla="*/ 389502 w 832415"/>
              <a:gd name="connsiteY86" fmla="*/ 64455 h 1164395"/>
              <a:gd name="connsiteX87" fmla="*/ 375214 w 832415"/>
              <a:gd name="connsiteY87" fmla="*/ 62074 h 1164395"/>
              <a:gd name="connsiteX88" fmla="*/ 349021 w 832415"/>
              <a:gd name="connsiteY88" fmla="*/ 57311 h 1164395"/>
              <a:gd name="connsiteX89" fmla="*/ 284727 w 832415"/>
              <a:gd name="connsiteY89" fmla="*/ 52549 h 1164395"/>
              <a:gd name="connsiteX90" fmla="*/ 282346 w 832415"/>
              <a:gd name="connsiteY90" fmla="*/ 43024 h 1164395"/>
              <a:gd name="connsiteX91" fmla="*/ 279964 w 832415"/>
              <a:gd name="connsiteY91" fmla="*/ 14449 h 1164395"/>
              <a:gd name="connsiteX92" fmla="*/ 272821 w 832415"/>
              <a:gd name="connsiteY92" fmla="*/ 12067 h 1164395"/>
              <a:gd name="connsiteX93" fmla="*/ 246627 w 832415"/>
              <a:gd name="connsiteY93" fmla="*/ 16830 h 1164395"/>
              <a:gd name="connsiteX94" fmla="*/ 234721 w 832415"/>
              <a:gd name="connsiteY94" fmla="*/ 23974 h 1164395"/>
              <a:gd name="connsiteX95" fmla="*/ 196621 w 832415"/>
              <a:gd name="connsiteY95" fmla="*/ 19211 h 1164395"/>
              <a:gd name="connsiteX96" fmla="*/ 189477 w 832415"/>
              <a:gd name="connsiteY96" fmla="*/ 14449 h 1164395"/>
              <a:gd name="connsiteX97" fmla="*/ 177571 w 832415"/>
              <a:gd name="connsiteY97" fmla="*/ 12067 h 1164395"/>
              <a:gd name="connsiteX98" fmla="*/ 170427 w 832415"/>
              <a:gd name="connsiteY98" fmla="*/ 9686 h 1164395"/>
              <a:gd name="connsiteX99" fmla="*/ 153758 w 832415"/>
              <a:gd name="connsiteY99" fmla="*/ 4924 h 1164395"/>
              <a:gd name="connsiteX100" fmla="*/ 156139 w 832415"/>
              <a:gd name="connsiteY100" fmla="*/ 161 h 1164395"/>
              <a:gd name="connsiteX0" fmla="*/ 156139 w 832415"/>
              <a:gd name="connsiteY0" fmla="*/ 161 h 1164395"/>
              <a:gd name="connsiteX1" fmla="*/ 148996 w 832415"/>
              <a:gd name="connsiteY1" fmla="*/ 12067 h 1164395"/>
              <a:gd name="connsiteX2" fmla="*/ 144233 w 832415"/>
              <a:gd name="connsiteY2" fmla="*/ 19211 h 1164395"/>
              <a:gd name="connsiteX3" fmla="*/ 153758 w 832415"/>
              <a:gd name="connsiteY3" fmla="*/ 112080 h 1164395"/>
              <a:gd name="connsiteX4" fmla="*/ 134708 w 832415"/>
              <a:gd name="connsiteY4" fmla="*/ 159705 h 1164395"/>
              <a:gd name="connsiteX5" fmla="*/ 113277 w 832415"/>
              <a:gd name="connsiteY5" fmla="*/ 207330 h 1164395"/>
              <a:gd name="connsiteX6" fmla="*/ 63270 w 832415"/>
              <a:gd name="connsiteY6" fmla="*/ 254955 h 1164395"/>
              <a:gd name="connsiteX7" fmla="*/ 32314 w 832415"/>
              <a:gd name="connsiteY7" fmla="*/ 335917 h 1164395"/>
              <a:gd name="connsiteX8" fmla="*/ 27552 w 832415"/>
              <a:gd name="connsiteY8" fmla="*/ 378780 h 1164395"/>
              <a:gd name="connsiteX9" fmla="*/ 6121 w 832415"/>
              <a:gd name="connsiteY9" fmla="*/ 445455 h 1164395"/>
              <a:gd name="connsiteX10" fmla="*/ 1358 w 832415"/>
              <a:gd name="connsiteY10" fmla="*/ 514511 h 1164395"/>
              <a:gd name="connsiteX11" fmla="*/ 3739 w 832415"/>
              <a:gd name="connsiteY11" fmla="*/ 554992 h 1164395"/>
              <a:gd name="connsiteX12" fmla="*/ 51365 w 832415"/>
              <a:gd name="connsiteY12" fmla="*/ 595474 h 1164395"/>
              <a:gd name="connsiteX13" fmla="*/ 56127 w 832415"/>
              <a:gd name="connsiteY13" fmla="*/ 657386 h 1164395"/>
              <a:gd name="connsiteX14" fmla="*/ 70414 w 832415"/>
              <a:gd name="connsiteY14" fmla="*/ 685961 h 1164395"/>
              <a:gd name="connsiteX15" fmla="*/ 151377 w 832415"/>
              <a:gd name="connsiteY15" fmla="*/ 724061 h 1164395"/>
              <a:gd name="connsiteX16" fmla="*/ 191858 w 832415"/>
              <a:gd name="connsiteY16" fmla="*/ 764542 h 1164395"/>
              <a:gd name="connsiteX17" fmla="*/ 215671 w 832415"/>
              <a:gd name="connsiteY17" fmla="*/ 828836 h 1164395"/>
              <a:gd name="connsiteX18" fmla="*/ 253771 w 832415"/>
              <a:gd name="connsiteY18" fmla="*/ 893131 h 1164395"/>
              <a:gd name="connsiteX19" fmla="*/ 277583 w 832415"/>
              <a:gd name="connsiteY19" fmla="*/ 952661 h 1164395"/>
              <a:gd name="connsiteX20" fmla="*/ 313302 w 832415"/>
              <a:gd name="connsiteY20" fmla="*/ 985999 h 1164395"/>
              <a:gd name="connsiteX21" fmla="*/ 294253 w 832415"/>
              <a:gd name="connsiteY21" fmla="*/ 1021717 h 1164395"/>
              <a:gd name="connsiteX22" fmla="*/ 341877 w 832415"/>
              <a:gd name="connsiteY22" fmla="*/ 1036005 h 1164395"/>
              <a:gd name="connsiteX23" fmla="*/ 363308 w 832415"/>
              <a:gd name="connsiteY23" fmla="*/ 1019336 h 1164395"/>
              <a:gd name="connsiteX24" fmla="*/ 379977 w 832415"/>
              <a:gd name="connsiteY24" fmla="*/ 1028861 h 1164395"/>
              <a:gd name="connsiteX25" fmla="*/ 379977 w 832415"/>
              <a:gd name="connsiteY25" fmla="*/ 1059817 h 1164395"/>
              <a:gd name="connsiteX26" fmla="*/ 356164 w 832415"/>
              <a:gd name="connsiteY26" fmla="*/ 1076486 h 1164395"/>
              <a:gd name="connsiteX27" fmla="*/ 337114 w 832415"/>
              <a:gd name="connsiteY27" fmla="*/ 1095536 h 1164395"/>
              <a:gd name="connsiteX28" fmla="*/ 341877 w 832415"/>
              <a:gd name="connsiteY28" fmla="*/ 1116967 h 1164395"/>
              <a:gd name="connsiteX29" fmla="*/ 399028 w 832415"/>
              <a:gd name="connsiteY29" fmla="*/ 1162212 h 1164395"/>
              <a:gd name="connsiteX30" fmla="*/ 434746 w 832415"/>
              <a:gd name="connsiteY30" fmla="*/ 1152686 h 1164395"/>
              <a:gd name="connsiteX31" fmla="*/ 472846 w 832415"/>
              <a:gd name="connsiteY31" fmla="*/ 1136017 h 1164395"/>
              <a:gd name="connsiteX32" fmla="*/ 508565 w 832415"/>
              <a:gd name="connsiteY32" fmla="*/ 1116967 h 1164395"/>
              <a:gd name="connsiteX33" fmla="*/ 591908 w 832415"/>
              <a:gd name="connsiteY33" fmla="*/ 1119349 h 1164395"/>
              <a:gd name="connsiteX34" fmla="*/ 634770 w 832415"/>
              <a:gd name="connsiteY34" fmla="*/ 1100299 h 1164395"/>
              <a:gd name="connsiteX35" fmla="*/ 608577 w 832415"/>
              <a:gd name="connsiteY35" fmla="*/ 1078867 h 1164395"/>
              <a:gd name="connsiteX36" fmla="*/ 599052 w 832415"/>
              <a:gd name="connsiteY36" fmla="*/ 1026480 h 1164395"/>
              <a:gd name="connsiteX37" fmla="*/ 618102 w 832415"/>
              <a:gd name="connsiteY37" fmla="*/ 988380 h 1164395"/>
              <a:gd name="connsiteX38" fmla="*/ 608577 w 832415"/>
              <a:gd name="connsiteY38" fmla="*/ 933611 h 1164395"/>
              <a:gd name="connsiteX39" fmla="*/ 613338 w 832415"/>
              <a:gd name="connsiteY39" fmla="*/ 847885 h 1164395"/>
              <a:gd name="connsiteX40" fmla="*/ 653821 w 832415"/>
              <a:gd name="connsiteY40" fmla="*/ 821693 h 1164395"/>
              <a:gd name="connsiteX41" fmla="*/ 680015 w 832415"/>
              <a:gd name="connsiteY41" fmla="*/ 809786 h 1164395"/>
              <a:gd name="connsiteX42" fmla="*/ 687159 w 832415"/>
              <a:gd name="connsiteY42" fmla="*/ 757401 h 1164395"/>
              <a:gd name="connsiteX43" fmla="*/ 689539 w 832415"/>
              <a:gd name="connsiteY43" fmla="*/ 716917 h 1164395"/>
              <a:gd name="connsiteX44" fmla="*/ 665727 w 832415"/>
              <a:gd name="connsiteY44" fmla="*/ 695486 h 1164395"/>
              <a:gd name="connsiteX45" fmla="*/ 706208 w 832415"/>
              <a:gd name="connsiteY45" fmla="*/ 685961 h 1164395"/>
              <a:gd name="connsiteX46" fmla="*/ 763358 w 832415"/>
              <a:gd name="connsiteY46" fmla="*/ 640717 h 1164395"/>
              <a:gd name="connsiteX47" fmla="*/ 808602 w 832415"/>
              <a:gd name="connsiteY47" fmla="*/ 631193 h 1164395"/>
              <a:gd name="connsiteX48" fmla="*/ 832415 w 832415"/>
              <a:gd name="connsiteY48" fmla="*/ 597855 h 1164395"/>
              <a:gd name="connsiteX49" fmla="*/ 791933 w 832415"/>
              <a:gd name="connsiteY49" fmla="*/ 583567 h 1164395"/>
              <a:gd name="connsiteX50" fmla="*/ 794315 w 832415"/>
              <a:gd name="connsiteY50" fmla="*/ 550232 h 1164395"/>
              <a:gd name="connsiteX51" fmla="*/ 780028 w 832415"/>
              <a:gd name="connsiteY51" fmla="*/ 521657 h 1164395"/>
              <a:gd name="connsiteX52" fmla="*/ 760978 w 832415"/>
              <a:gd name="connsiteY52" fmla="*/ 481174 h 1164395"/>
              <a:gd name="connsiteX53" fmla="*/ 718114 w 832415"/>
              <a:gd name="connsiteY53" fmla="*/ 464505 h 1164395"/>
              <a:gd name="connsiteX54" fmla="*/ 684777 w 832415"/>
              <a:gd name="connsiteY54" fmla="*/ 450217 h 1164395"/>
              <a:gd name="connsiteX55" fmla="*/ 670489 w 832415"/>
              <a:gd name="connsiteY55" fmla="*/ 435930 h 1164395"/>
              <a:gd name="connsiteX56" fmla="*/ 658583 w 832415"/>
              <a:gd name="connsiteY56" fmla="*/ 407355 h 1164395"/>
              <a:gd name="connsiteX57" fmla="*/ 656202 w 832415"/>
              <a:gd name="connsiteY57" fmla="*/ 397830 h 1164395"/>
              <a:gd name="connsiteX58" fmla="*/ 651439 w 832415"/>
              <a:gd name="connsiteY58" fmla="*/ 362111 h 1164395"/>
              <a:gd name="connsiteX59" fmla="*/ 637152 w 832415"/>
              <a:gd name="connsiteY59" fmla="*/ 333536 h 1164395"/>
              <a:gd name="connsiteX60" fmla="*/ 632389 w 832415"/>
              <a:gd name="connsiteY60" fmla="*/ 324011 h 1164395"/>
              <a:gd name="connsiteX61" fmla="*/ 627627 w 832415"/>
              <a:gd name="connsiteY61" fmla="*/ 312105 h 1164395"/>
              <a:gd name="connsiteX62" fmla="*/ 618102 w 832415"/>
              <a:gd name="connsiteY62" fmla="*/ 300199 h 1164395"/>
              <a:gd name="connsiteX63" fmla="*/ 615721 w 832415"/>
              <a:gd name="connsiteY63" fmla="*/ 293055 h 1164395"/>
              <a:gd name="connsiteX64" fmla="*/ 603814 w 832415"/>
              <a:gd name="connsiteY64" fmla="*/ 276386 h 1164395"/>
              <a:gd name="connsiteX65" fmla="*/ 589527 w 832415"/>
              <a:gd name="connsiteY65" fmla="*/ 254955 h 1164395"/>
              <a:gd name="connsiteX66" fmla="*/ 565714 w 832415"/>
              <a:gd name="connsiteY66" fmla="*/ 243049 h 1164395"/>
              <a:gd name="connsiteX67" fmla="*/ 546664 w 832415"/>
              <a:gd name="connsiteY67" fmla="*/ 233524 h 1164395"/>
              <a:gd name="connsiteX68" fmla="*/ 532377 w 832415"/>
              <a:gd name="connsiteY68" fmla="*/ 216855 h 1164395"/>
              <a:gd name="connsiteX69" fmla="*/ 522852 w 832415"/>
              <a:gd name="connsiteY69" fmla="*/ 195424 h 1164395"/>
              <a:gd name="connsiteX70" fmla="*/ 520471 w 832415"/>
              <a:gd name="connsiteY70" fmla="*/ 185899 h 1164395"/>
              <a:gd name="connsiteX71" fmla="*/ 513327 w 832415"/>
              <a:gd name="connsiteY71" fmla="*/ 173992 h 1164395"/>
              <a:gd name="connsiteX72" fmla="*/ 508564 w 832415"/>
              <a:gd name="connsiteY72" fmla="*/ 164467 h 1164395"/>
              <a:gd name="connsiteX73" fmla="*/ 506183 w 832415"/>
              <a:gd name="connsiteY73" fmla="*/ 157324 h 1164395"/>
              <a:gd name="connsiteX74" fmla="*/ 496658 w 832415"/>
              <a:gd name="connsiteY74" fmla="*/ 150180 h 1164395"/>
              <a:gd name="connsiteX75" fmla="*/ 475227 w 832415"/>
              <a:gd name="connsiteY75" fmla="*/ 138274 h 1164395"/>
              <a:gd name="connsiteX76" fmla="*/ 468083 w 832415"/>
              <a:gd name="connsiteY76" fmla="*/ 135892 h 1164395"/>
              <a:gd name="connsiteX77" fmla="*/ 451414 w 832415"/>
              <a:gd name="connsiteY77" fmla="*/ 133511 h 1164395"/>
              <a:gd name="connsiteX78" fmla="*/ 444271 w 832415"/>
              <a:gd name="connsiteY78" fmla="*/ 131130 h 1164395"/>
              <a:gd name="connsiteX79" fmla="*/ 437127 w 832415"/>
              <a:gd name="connsiteY79" fmla="*/ 123986 h 1164395"/>
              <a:gd name="connsiteX80" fmla="*/ 429983 w 832415"/>
              <a:gd name="connsiteY80" fmla="*/ 119224 h 1164395"/>
              <a:gd name="connsiteX81" fmla="*/ 427602 w 832415"/>
              <a:gd name="connsiteY81" fmla="*/ 112080 h 1164395"/>
              <a:gd name="connsiteX82" fmla="*/ 408552 w 832415"/>
              <a:gd name="connsiteY82" fmla="*/ 88267 h 1164395"/>
              <a:gd name="connsiteX83" fmla="*/ 403789 w 832415"/>
              <a:gd name="connsiteY83" fmla="*/ 81124 h 1164395"/>
              <a:gd name="connsiteX84" fmla="*/ 394264 w 832415"/>
              <a:gd name="connsiteY84" fmla="*/ 71599 h 1164395"/>
              <a:gd name="connsiteX85" fmla="*/ 389502 w 832415"/>
              <a:gd name="connsiteY85" fmla="*/ 64455 h 1164395"/>
              <a:gd name="connsiteX86" fmla="*/ 375214 w 832415"/>
              <a:gd name="connsiteY86" fmla="*/ 62074 h 1164395"/>
              <a:gd name="connsiteX87" fmla="*/ 349021 w 832415"/>
              <a:gd name="connsiteY87" fmla="*/ 57311 h 1164395"/>
              <a:gd name="connsiteX88" fmla="*/ 284727 w 832415"/>
              <a:gd name="connsiteY88" fmla="*/ 52549 h 1164395"/>
              <a:gd name="connsiteX89" fmla="*/ 282346 w 832415"/>
              <a:gd name="connsiteY89" fmla="*/ 43024 h 1164395"/>
              <a:gd name="connsiteX90" fmla="*/ 279964 w 832415"/>
              <a:gd name="connsiteY90" fmla="*/ 14449 h 1164395"/>
              <a:gd name="connsiteX91" fmla="*/ 272821 w 832415"/>
              <a:gd name="connsiteY91" fmla="*/ 12067 h 1164395"/>
              <a:gd name="connsiteX92" fmla="*/ 246627 w 832415"/>
              <a:gd name="connsiteY92" fmla="*/ 16830 h 1164395"/>
              <a:gd name="connsiteX93" fmla="*/ 234721 w 832415"/>
              <a:gd name="connsiteY93" fmla="*/ 23974 h 1164395"/>
              <a:gd name="connsiteX94" fmla="*/ 196621 w 832415"/>
              <a:gd name="connsiteY94" fmla="*/ 19211 h 1164395"/>
              <a:gd name="connsiteX95" fmla="*/ 189477 w 832415"/>
              <a:gd name="connsiteY95" fmla="*/ 14449 h 1164395"/>
              <a:gd name="connsiteX96" fmla="*/ 177571 w 832415"/>
              <a:gd name="connsiteY96" fmla="*/ 12067 h 1164395"/>
              <a:gd name="connsiteX97" fmla="*/ 170427 w 832415"/>
              <a:gd name="connsiteY97" fmla="*/ 9686 h 1164395"/>
              <a:gd name="connsiteX98" fmla="*/ 153758 w 832415"/>
              <a:gd name="connsiteY98" fmla="*/ 4924 h 1164395"/>
              <a:gd name="connsiteX99" fmla="*/ 156139 w 832415"/>
              <a:gd name="connsiteY99" fmla="*/ 161 h 1164395"/>
              <a:gd name="connsiteX0" fmla="*/ 156139 w 832415"/>
              <a:gd name="connsiteY0" fmla="*/ 161 h 1164395"/>
              <a:gd name="connsiteX1" fmla="*/ 148996 w 832415"/>
              <a:gd name="connsiteY1" fmla="*/ 12067 h 1164395"/>
              <a:gd name="connsiteX2" fmla="*/ 144233 w 832415"/>
              <a:gd name="connsiteY2" fmla="*/ 19211 h 1164395"/>
              <a:gd name="connsiteX3" fmla="*/ 153758 w 832415"/>
              <a:gd name="connsiteY3" fmla="*/ 112080 h 1164395"/>
              <a:gd name="connsiteX4" fmla="*/ 134708 w 832415"/>
              <a:gd name="connsiteY4" fmla="*/ 159705 h 1164395"/>
              <a:gd name="connsiteX5" fmla="*/ 113277 w 832415"/>
              <a:gd name="connsiteY5" fmla="*/ 207330 h 1164395"/>
              <a:gd name="connsiteX6" fmla="*/ 63270 w 832415"/>
              <a:gd name="connsiteY6" fmla="*/ 254955 h 1164395"/>
              <a:gd name="connsiteX7" fmla="*/ 32314 w 832415"/>
              <a:gd name="connsiteY7" fmla="*/ 335917 h 1164395"/>
              <a:gd name="connsiteX8" fmla="*/ 27552 w 832415"/>
              <a:gd name="connsiteY8" fmla="*/ 378780 h 1164395"/>
              <a:gd name="connsiteX9" fmla="*/ 6121 w 832415"/>
              <a:gd name="connsiteY9" fmla="*/ 445455 h 1164395"/>
              <a:gd name="connsiteX10" fmla="*/ 1358 w 832415"/>
              <a:gd name="connsiteY10" fmla="*/ 514511 h 1164395"/>
              <a:gd name="connsiteX11" fmla="*/ 3739 w 832415"/>
              <a:gd name="connsiteY11" fmla="*/ 554992 h 1164395"/>
              <a:gd name="connsiteX12" fmla="*/ 51365 w 832415"/>
              <a:gd name="connsiteY12" fmla="*/ 595474 h 1164395"/>
              <a:gd name="connsiteX13" fmla="*/ 56127 w 832415"/>
              <a:gd name="connsiteY13" fmla="*/ 657386 h 1164395"/>
              <a:gd name="connsiteX14" fmla="*/ 70414 w 832415"/>
              <a:gd name="connsiteY14" fmla="*/ 685961 h 1164395"/>
              <a:gd name="connsiteX15" fmla="*/ 151377 w 832415"/>
              <a:gd name="connsiteY15" fmla="*/ 724061 h 1164395"/>
              <a:gd name="connsiteX16" fmla="*/ 191858 w 832415"/>
              <a:gd name="connsiteY16" fmla="*/ 764542 h 1164395"/>
              <a:gd name="connsiteX17" fmla="*/ 215671 w 832415"/>
              <a:gd name="connsiteY17" fmla="*/ 828836 h 1164395"/>
              <a:gd name="connsiteX18" fmla="*/ 253771 w 832415"/>
              <a:gd name="connsiteY18" fmla="*/ 893131 h 1164395"/>
              <a:gd name="connsiteX19" fmla="*/ 277583 w 832415"/>
              <a:gd name="connsiteY19" fmla="*/ 952661 h 1164395"/>
              <a:gd name="connsiteX20" fmla="*/ 313302 w 832415"/>
              <a:gd name="connsiteY20" fmla="*/ 985999 h 1164395"/>
              <a:gd name="connsiteX21" fmla="*/ 294253 w 832415"/>
              <a:gd name="connsiteY21" fmla="*/ 1021717 h 1164395"/>
              <a:gd name="connsiteX22" fmla="*/ 341877 w 832415"/>
              <a:gd name="connsiteY22" fmla="*/ 1036005 h 1164395"/>
              <a:gd name="connsiteX23" fmla="*/ 363308 w 832415"/>
              <a:gd name="connsiteY23" fmla="*/ 1019336 h 1164395"/>
              <a:gd name="connsiteX24" fmla="*/ 379977 w 832415"/>
              <a:gd name="connsiteY24" fmla="*/ 1028861 h 1164395"/>
              <a:gd name="connsiteX25" fmla="*/ 379977 w 832415"/>
              <a:gd name="connsiteY25" fmla="*/ 1059817 h 1164395"/>
              <a:gd name="connsiteX26" fmla="*/ 356164 w 832415"/>
              <a:gd name="connsiteY26" fmla="*/ 1076486 h 1164395"/>
              <a:gd name="connsiteX27" fmla="*/ 337114 w 832415"/>
              <a:gd name="connsiteY27" fmla="*/ 1095536 h 1164395"/>
              <a:gd name="connsiteX28" fmla="*/ 341877 w 832415"/>
              <a:gd name="connsiteY28" fmla="*/ 1116967 h 1164395"/>
              <a:gd name="connsiteX29" fmla="*/ 399028 w 832415"/>
              <a:gd name="connsiteY29" fmla="*/ 1162212 h 1164395"/>
              <a:gd name="connsiteX30" fmla="*/ 434746 w 832415"/>
              <a:gd name="connsiteY30" fmla="*/ 1152686 h 1164395"/>
              <a:gd name="connsiteX31" fmla="*/ 472846 w 832415"/>
              <a:gd name="connsiteY31" fmla="*/ 1136017 h 1164395"/>
              <a:gd name="connsiteX32" fmla="*/ 508565 w 832415"/>
              <a:gd name="connsiteY32" fmla="*/ 1116967 h 1164395"/>
              <a:gd name="connsiteX33" fmla="*/ 591908 w 832415"/>
              <a:gd name="connsiteY33" fmla="*/ 1119349 h 1164395"/>
              <a:gd name="connsiteX34" fmla="*/ 634770 w 832415"/>
              <a:gd name="connsiteY34" fmla="*/ 1100299 h 1164395"/>
              <a:gd name="connsiteX35" fmla="*/ 608577 w 832415"/>
              <a:gd name="connsiteY35" fmla="*/ 1078867 h 1164395"/>
              <a:gd name="connsiteX36" fmla="*/ 599052 w 832415"/>
              <a:gd name="connsiteY36" fmla="*/ 1026480 h 1164395"/>
              <a:gd name="connsiteX37" fmla="*/ 618102 w 832415"/>
              <a:gd name="connsiteY37" fmla="*/ 988380 h 1164395"/>
              <a:gd name="connsiteX38" fmla="*/ 608577 w 832415"/>
              <a:gd name="connsiteY38" fmla="*/ 933611 h 1164395"/>
              <a:gd name="connsiteX39" fmla="*/ 613338 w 832415"/>
              <a:gd name="connsiteY39" fmla="*/ 847885 h 1164395"/>
              <a:gd name="connsiteX40" fmla="*/ 653821 w 832415"/>
              <a:gd name="connsiteY40" fmla="*/ 821693 h 1164395"/>
              <a:gd name="connsiteX41" fmla="*/ 680015 w 832415"/>
              <a:gd name="connsiteY41" fmla="*/ 809786 h 1164395"/>
              <a:gd name="connsiteX42" fmla="*/ 687159 w 832415"/>
              <a:gd name="connsiteY42" fmla="*/ 757401 h 1164395"/>
              <a:gd name="connsiteX43" fmla="*/ 689539 w 832415"/>
              <a:gd name="connsiteY43" fmla="*/ 716917 h 1164395"/>
              <a:gd name="connsiteX44" fmla="*/ 665727 w 832415"/>
              <a:gd name="connsiteY44" fmla="*/ 695486 h 1164395"/>
              <a:gd name="connsiteX45" fmla="*/ 706208 w 832415"/>
              <a:gd name="connsiteY45" fmla="*/ 685961 h 1164395"/>
              <a:gd name="connsiteX46" fmla="*/ 763358 w 832415"/>
              <a:gd name="connsiteY46" fmla="*/ 640717 h 1164395"/>
              <a:gd name="connsiteX47" fmla="*/ 808602 w 832415"/>
              <a:gd name="connsiteY47" fmla="*/ 631193 h 1164395"/>
              <a:gd name="connsiteX48" fmla="*/ 832415 w 832415"/>
              <a:gd name="connsiteY48" fmla="*/ 597855 h 1164395"/>
              <a:gd name="connsiteX49" fmla="*/ 791933 w 832415"/>
              <a:gd name="connsiteY49" fmla="*/ 583567 h 1164395"/>
              <a:gd name="connsiteX50" fmla="*/ 794315 w 832415"/>
              <a:gd name="connsiteY50" fmla="*/ 550232 h 1164395"/>
              <a:gd name="connsiteX51" fmla="*/ 780028 w 832415"/>
              <a:gd name="connsiteY51" fmla="*/ 521657 h 1164395"/>
              <a:gd name="connsiteX52" fmla="*/ 760978 w 832415"/>
              <a:gd name="connsiteY52" fmla="*/ 481174 h 1164395"/>
              <a:gd name="connsiteX53" fmla="*/ 718114 w 832415"/>
              <a:gd name="connsiteY53" fmla="*/ 464505 h 1164395"/>
              <a:gd name="connsiteX54" fmla="*/ 684777 w 832415"/>
              <a:gd name="connsiteY54" fmla="*/ 450217 h 1164395"/>
              <a:gd name="connsiteX55" fmla="*/ 658583 w 832415"/>
              <a:gd name="connsiteY55" fmla="*/ 407355 h 1164395"/>
              <a:gd name="connsiteX56" fmla="*/ 656202 w 832415"/>
              <a:gd name="connsiteY56" fmla="*/ 397830 h 1164395"/>
              <a:gd name="connsiteX57" fmla="*/ 651439 w 832415"/>
              <a:gd name="connsiteY57" fmla="*/ 362111 h 1164395"/>
              <a:gd name="connsiteX58" fmla="*/ 637152 w 832415"/>
              <a:gd name="connsiteY58" fmla="*/ 333536 h 1164395"/>
              <a:gd name="connsiteX59" fmla="*/ 632389 w 832415"/>
              <a:gd name="connsiteY59" fmla="*/ 324011 h 1164395"/>
              <a:gd name="connsiteX60" fmla="*/ 627627 w 832415"/>
              <a:gd name="connsiteY60" fmla="*/ 312105 h 1164395"/>
              <a:gd name="connsiteX61" fmla="*/ 618102 w 832415"/>
              <a:gd name="connsiteY61" fmla="*/ 300199 h 1164395"/>
              <a:gd name="connsiteX62" fmla="*/ 615721 w 832415"/>
              <a:gd name="connsiteY62" fmla="*/ 293055 h 1164395"/>
              <a:gd name="connsiteX63" fmla="*/ 603814 w 832415"/>
              <a:gd name="connsiteY63" fmla="*/ 276386 h 1164395"/>
              <a:gd name="connsiteX64" fmla="*/ 589527 w 832415"/>
              <a:gd name="connsiteY64" fmla="*/ 254955 h 1164395"/>
              <a:gd name="connsiteX65" fmla="*/ 565714 w 832415"/>
              <a:gd name="connsiteY65" fmla="*/ 243049 h 1164395"/>
              <a:gd name="connsiteX66" fmla="*/ 546664 w 832415"/>
              <a:gd name="connsiteY66" fmla="*/ 233524 h 1164395"/>
              <a:gd name="connsiteX67" fmla="*/ 532377 w 832415"/>
              <a:gd name="connsiteY67" fmla="*/ 216855 h 1164395"/>
              <a:gd name="connsiteX68" fmla="*/ 522852 w 832415"/>
              <a:gd name="connsiteY68" fmla="*/ 195424 h 1164395"/>
              <a:gd name="connsiteX69" fmla="*/ 520471 w 832415"/>
              <a:gd name="connsiteY69" fmla="*/ 185899 h 1164395"/>
              <a:gd name="connsiteX70" fmla="*/ 513327 w 832415"/>
              <a:gd name="connsiteY70" fmla="*/ 173992 h 1164395"/>
              <a:gd name="connsiteX71" fmla="*/ 508564 w 832415"/>
              <a:gd name="connsiteY71" fmla="*/ 164467 h 1164395"/>
              <a:gd name="connsiteX72" fmla="*/ 506183 w 832415"/>
              <a:gd name="connsiteY72" fmla="*/ 157324 h 1164395"/>
              <a:gd name="connsiteX73" fmla="*/ 496658 w 832415"/>
              <a:gd name="connsiteY73" fmla="*/ 150180 h 1164395"/>
              <a:gd name="connsiteX74" fmla="*/ 475227 w 832415"/>
              <a:gd name="connsiteY74" fmla="*/ 138274 h 1164395"/>
              <a:gd name="connsiteX75" fmla="*/ 468083 w 832415"/>
              <a:gd name="connsiteY75" fmla="*/ 135892 h 1164395"/>
              <a:gd name="connsiteX76" fmla="*/ 451414 w 832415"/>
              <a:gd name="connsiteY76" fmla="*/ 133511 h 1164395"/>
              <a:gd name="connsiteX77" fmla="*/ 444271 w 832415"/>
              <a:gd name="connsiteY77" fmla="*/ 131130 h 1164395"/>
              <a:gd name="connsiteX78" fmla="*/ 437127 w 832415"/>
              <a:gd name="connsiteY78" fmla="*/ 123986 h 1164395"/>
              <a:gd name="connsiteX79" fmla="*/ 429983 w 832415"/>
              <a:gd name="connsiteY79" fmla="*/ 119224 h 1164395"/>
              <a:gd name="connsiteX80" fmla="*/ 427602 w 832415"/>
              <a:gd name="connsiteY80" fmla="*/ 112080 h 1164395"/>
              <a:gd name="connsiteX81" fmla="*/ 408552 w 832415"/>
              <a:gd name="connsiteY81" fmla="*/ 88267 h 1164395"/>
              <a:gd name="connsiteX82" fmla="*/ 403789 w 832415"/>
              <a:gd name="connsiteY82" fmla="*/ 81124 h 1164395"/>
              <a:gd name="connsiteX83" fmla="*/ 394264 w 832415"/>
              <a:gd name="connsiteY83" fmla="*/ 71599 h 1164395"/>
              <a:gd name="connsiteX84" fmla="*/ 389502 w 832415"/>
              <a:gd name="connsiteY84" fmla="*/ 64455 h 1164395"/>
              <a:gd name="connsiteX85" fmla="*/ 375214 w 832415"/>
              <a:gd name="connsiteY85" fmla="*/ 62074 h 1164395"/>
              <a:gd name="connsiteX86" fmla="*/ 349021 w 832415"/>
              <a:gd name="connsiteY86" fmla="*/ 57311 h 1164395"/>
              <a:gd name="connsiteX87" fmla="*/ 284727 w 832415"/>
              <a:gd name="connsiteY87" fmla="*/ 52549 h 1164395"/>
              <a:gd name="connsiteX88" fmla="*/ 282346 w 832415"/>
              <a:gd name="connsiteY88" fmla="*/ 43024 h 1164395"/>
              <a:gd name="connsiteX89" fmla="*/ 279964 w 832415"/>
              <a:gd name="connsiteY89" fmla="*/ 14449 h 1164395"/>
              <a:gd name="connsiteX90" fmla="*/ 272821 w 832415"/>
              <a:gd name="connsiteY90" fmla="*/ 12067 h 1164395"/>
              <a:gd name="connsiteX91" fmla="*/ 246627 w 832415"/>
              <a:gd name="connsiteY91" fmla="*/ 16830 h 1164395"/>
              <a:gd name="connsiteX92" fmla="*/ 234721 w 832415"/>
              <a:gd name="connsiteY92" fmla="*/ 23974 h 1164395"/>
              <a:gd name="connsiteX93" fmla="*/ 196621 w 832415"/>
              <a:gd name="connsiteY93" fmla="*/ 19211 h 1164395"/>
              <a:gd name="connsiteX94" fmla="*/ 189477 w 832415"/>
              <a:gd name="connsiteY94" fmla="*/ 14449 h 1164395"/>
              <a:gd name="connsiteX95" fmla="*/ 177571 w 832415"/>
              <a:gd name="connsiteY95" fmla="*/ 12067 h 1164395"/>
              <a:gd name="connsiteX96" fmla="*/ 170427 w 832415"/>
              <a:gd name="connsiteY96" fmla="*/ 9686 h 1164395"/>
              <a:gd name="connsiteX97" fmla="*/ 153758 w 832415"/>
              <a:gd name="connsiteY97" fmla="*/ 4924 h 1164395"/>
              <a:gd name="connsiteX98" fmla="*/ 156139 w 832415"/>
              <a:gd name="connsiteY98" fmla="*/ 161 h 1164395"/>
              <a:gd name="connsiteX0" fmla="*/ 156139 w 832415"/>
              <a:gd name="connsiteY0" fmla="*/ 161 h 1164395"/>
              <a:gd name="connsiteX1" fmla="*/ 148996 w 832415"/>
              <a:gd name="connsiteY1" fmla="*/ 12067 h 1164395"/>
              <a:gd name="connsiteX2" fmla="*/ 144233 w 832415"/>
              <a:gd name="connsiteY2" fmla="*/ 19211 h 1164395"/>
              <a:gd name="connsiteX3" fmla="*/ 153758 w 832415"/>
              <a:gd name="connsiteY3" fmla="*/ 112080 h 1164395"/>
              <a:gd name="connsiteX4" fmla="*/ 134708 w 832415"/>
              <a:gd name="connsiteY4" fmla="*/ 159705 h 1164395"/>
              <a:gd name="connsiteX5" fmla="*/ 113277 w 832415"/>
              <a:gd name="connsiteY5" fmla="*/ 207330 h 1164395"/>
              <a:gd name="connsiteX6" fmla="*/ 63270 w 832415"/>
              <a:gd name="connsiteY6" fmla="*/ 254955 h 1164395"/>
              <a:gd name="connsiteX7" fmla="*/ 32314 w 832415"/>
              <a:gd name="connsiteY7" fmla="*/ 335917 h 1164395"/>
              <a:gd name="connsiteX8" fmla="*/ 27552 w 832415"/>
              <a:gd name="connsiteY8" fmla="*/ 378780 h 1164395"/>
              <a:gd name="connsiteX9" fmla="*/ 6121 w 832415"/>
              <a:gd name="connsiteY9" fmla="*/ 445455 h 1164395"/>
              <a:gd name="connsiteX10" fmla="*/ 1358 w 832415"/>
              <a:gd name="connsiteY10" fmla="*/ 514511 h 1164395"/>
              <a:gd name="connsiteX11" fmla="*/ 3739 w 832415"/>
              <a:gd name="connsiteY11" fmla="*/ 554992 h 1164395"/>
              <a:gd name="connsiteX12" fmla="*/ 51365 w 832415"/>
              <a:gd name="connsiteY12" fmla="*/ 595474 h 1164395"/>
              <a:gd name="connsiteX13" fmla="*/ 56127 w 832415"/>
              <a:gd name="connsiteY13" fmla="*/ 657386 h 1164395"/>
              <a:gd name="connsiteX14" fmla="*/ 70414 w 832415"/>
              <a:gd name="connsiteY14" fmla="*/ 685961 h 1164395"/>
              <a:gd name="connsiteX15" fmla="*/ 151377 w 832415"/>
              <a:gd name="connsiteY15" fmla="*/ 724061 h 1164395"/>
              <a:gd name="connsiteX16" fmla="*/ 191858 w 832415"/>
              <a:gd name="connsiteY16" fmla="*/ 764542 h 1164395"/>
              <a:gd name="connsiteX17" fmla="*/ 215671 w 832415"/>
              <a:gd name="connsiteY17" fmla="*/ 828836 h 1164395"/>
              <a:gd name="connsiteX18" fmla="*/ 253771 w 832415"/>
              <a:gd name="connsiteY18" fmla="*/ 893131 h 1164395"/>
              <a:gd name="connsiteX19" fmla="*/ 277583 w 832415"/>
              <a:gd name="connsiteY19" fmla="*/ 952661 h 1164395"/>
              <a:gd name="connsiteX20" fmla="*/ 313302 w 832415"/>
              <a:gd name="connsiteY20" fmla="*/ 985999 h 1164395"/>
              <a:gd name="connsiteX21" fmla="*/ 294253 w 832415"/>
              <a:gd name="connsiteY21" fmla="*/ 1021717 h 1164395"/>
              <a:gd name="connsiteX22" fmla="*/ 341877 w 832415"/>
              <a:gd name="connsiteY22" fmla="*/ 1036005 h 1164395"/>
              <a:gd name="connsiteX23" fmla="*/ 363308 w 832415"/>
              <a:gd name="connsiteY23" fmla="*/ 1019336 h 1164395"/>
              <a:gd name="connsiteX24" fmla="*/ 379977 w 832415"/>
              <a:gd name="connsiteY24" fmla="*/ 1028861 h 1164395"/>
              <a:gd name="connsiteX25" fmla="*/ 379977 w 832415"/>
              <a:gd name="connsiteY25" fmla="*/ 1059817 h 1164395"/>
              <a:gd name="connsiteX26" fmla="*/ 356164 w 832415"/>
              <a:gd name="connsiteY26" fmla="*/ 1076486 h 1164395"/>
              <a:gd name="connsiteX27" fmla="*/ 337114 w 832415"/>
              <a:gd name="connsiteY27" fmla="*/ 1095536 h 1164395"/>
              <a:gd name="connsiteX28" fmla="*/ 341877 w 832415"/>
              <a:gd name="connsiteY28" fmla="*/ 1116967 h 1164395"/>
              <a:gd name="connsiteX29" fmla="*/ 399028 w 832415"/>
              <a:gd name="connsiteY29" fmla="*/ 1162212 h 1164395"/>
              <a:gd name="connsiteX30" fmla="*/ 434746 w 832415"/>
              <a:gd name="connsiteY30" fmla="*/ 1152686 h 1164395"/>
              <a:gd name="connsiteX31" fmla="*/ 472846 w 832415"/>
              <a:gd name="connsiteY31" fmla="*/ 1136017 h 1164395"/>
              <a:gd name="connsiteX32" fmla="*/ 508565 w 832415"/>
              <a:gd name="connsiteY32" fmla="*/ 1116967 h 1164395"/>
              <a:gd name="connsiteX33" fmla="*/ 591908 w 832415"/>
              <a:gd name="connsiteY33" fmla="*/ 1119349 h 1164395"/>
              <a:gd name="connsiteX34" fmla="*/ 634770 w 832415"/>
              <a:gd name="connsiteY34" fmla="*/ 1100299 h 1164395"/>
              <a:gd name="connsiteX35" fmla="*/ 608577 w 832415"/>
              <a:gd name="connsiteY35" fmla="*/ 1078867 h 1164395"/>
              <a:gd name="connsiteX36" fmla="*/ 599052 w 832415"/>
              <a:gd name="connsiteY36" fmla="*/ 1026480 h 1164395"/>
              <a:gd name="connsiteX37" fmla="*/ 618102 w 832415"/>
              <a:gd name="connsiteY37" fmla="*/ 988380 h 1164395"/>
              <a:gd name="connsiteX38" fmla="*/ 608577 w 832415"/>
              <a:gd name="connsiteY38" fmla="*/ 933611 h 1164395"/>
              <a:gd name="connsiteX39" fmla="*/ 613338 w 832415"/>
              <a:gd name="connsiteY39" fmla="*/ 847885 h 1164395"/>
              <a:gd name="connsiteX40" fmla="*/ 653821 w 832415"/>
              <a:gd name="connsiteY40" fmla="*/ 821693 h 1164395"/>
              <a:gd name="connsiteX41" fmla="*/ 680015 w 832415"/>
              <a:gd name="connsiteY41" fmla="*/ 809786 h 1164395"/>
              <a:gd name="connsiteX42" fmla="*/ 687159 w 832415"/>
              <a:gd name="connsiteY42" fmla="*/ 757401 h 1164395"/>
              <a:gd name="connsiteX43" fmla="*/ 689539 w 832415"/>
              <a:gd name="connsiteY43" fmla="*/ 716917 h 1164395"/>
              <a:gd name="connsiteX44" fmla="*/ 665727 w 832415"/>
              <a:gd name="connsiteY44" fmla="*/ 695486 h 1164395"/>
              <a:gd name="connsiteX45" fmla="*/ 706208 w 832415"/>
              <a:gd name="connsiteY45" fmla="*/ 685961 h 1164395"/>
              <a:gd name="connsiteX46" fmla="*/ 763358 w 832415"/>
              <a:gd name="connsiteY46" fmla="*/ 640717 h 1164395"/>
              <a:gd name="connsiteX47" fmla="*/ 808602 w 832415"/>
              <a:gd name="connsiteY47" fmla="*/ 631193 h 1164395"/>
              <a:gd name="connsiteX48" fmla="*/ 832415 w 832415"/>
              <a:gd name="connsiteY48" fmla="*/ 597855 h 1164395"/>
              <a:gd name="connsiteX49" fmla="*/ 791933 w 832415"/>
              <a:gd name="connsiteY49" fmla="*/ 583567 h 1164395"/>
              <a:gd name="connsiteX50" fmla="*/ 794315 w 832415"/>
              <a:gd name="connsiteY50" fmla="*/ 550232 h 1164395"/>
              <a:gd name="connsiteX51" fmla="*/ 780028 w 832415"/>
              <a:gd name="connsiteY51" fmla="*/ 521657 h 1164395"/>
              <a:gd name="connsiteX52" fmla="*/ 760978 w 832415"/>
              <a:gd name="connsiteY52" fmla="*/ 481174 h 1164395"/>
              <a:gd name="connsiteX53" fmla="*/ 718114 w 832415"/>
              <a:gd name="connsiteY53" fmla="*/ 464505 h 1164395"/>
              <a:gd name="connsiteX54" fmla="*/ 684777 w 832415"/>
              <a:gd name="connsiteY54" fmla="*/ 450217 h 1164395"/>
              <a:gd name="connsiteX55" fmla="*/ 658583 w 832415"/>
              <a:gd name="connsiteY55" fmla="*/ 407355 h 1164395"/>
              <a:gd name="connsiteX56" fmla="*/ 656202 w 832415"/>
              <a:gd name="connsiteY56" fmla="*/ 397830 h 1164395"/>
              <a:gd name="connsiteX57" fmla="*/ 656203 w 832415"/>
              <a:gd name="connsiteY57" fmla="*/ 376401 h 1164395"/>
              <a:gd name="connsiteX58" fmla="*/ 651439 w 832415"/>
              <a:gd name="connsiteY58" fmla="*/ 362111 h 1164395"/>
              <a:gd name="connsiteX59" fmla="*/ 637152 w 832415"/>
              <a:gd name="connsiteY59" fmla="*/ 333536 h 1164395"/>
              <a:gd name="connsiteX60" fmla="*/ 632389 w 832415"/>
              <a:gd name="connsiteY60" fmla="*/ 324011 h 1164395"/>
              <a:gd name="connsiteX61" fmla="*/ 627627 w 832415"/>
              <a:gd name="connsiteY61" fmla="*/ 312105 h 1164395"/>
              <a:gd name="connsiteX62" fmla="*/ 618102 w 832415"/>
              <a:gd name="connsiteY62" fmla="*/ 300199 h 1164395"/>
              <a:gd name="connsiteX63" fmla="*/ 615721 w 832415"/>
              <a:gd name="connsiteY63" fmla="*/ 293055 h 1164395"/>
              <a:gd name="connsiteX64" fmla="*/ 603814 w 832415"/>
              <a:gd name="connsiteY64" fmla="*/ 276386 h 1164395"/>
              <a:gd name="connsiteX65" fmla="*/ 589527 w 832415"/>
              <a:gd name="connsiteY65" fmla="*/ 254955 h 1164395"/>
              <a:gd name="connsiteX66" fmla="*/ 565714 w 832415"/>
              <a:gd name="connsiteY66" fmla="*/ 243049 h 1164395"/>
              <a:gd name="connsiteX67" fmla="*/ 546664 w 832415"/>
              <a:gd name="connsiteY67" fmla="*/ 233524 h 1164395"/>
              <a:gd name="connsiteX68" fmla="*/ 532377 w 832415"/>
              <a:gd name="connsiteY68" fmla="*/ 216855 h 1164395"/>
              <a:gd name="connsiteX69" fmla="*/ 522852 w 832415"/>
              <a:gd name="connsiteY69" fmla="*/ 195424 h 1164395"/>
              <a:gd name="connsiteX70" fmla="*/ 520471 w 832415"/>
              <a:gd name="connsiteY70" fmla="*/ 185899 h 1164395"/>
              <a:gd name="connsiteX71" fmla="*/ 513327 w 832415"/>
              <a:gd name="connsiteY71" fmla="*/ 173992 h 1164395"/>
              <a:gd name="connsiteX72" fmla="*/ 508564 w 832415"/>
              <a:gd name="connsiteY72" fmla="*/ 164467 h 1164395"/>
              <a:gd name="connsiteX73" fmla="*/ 506183 w 832415"/>
              <a:gd name="connsiteY73" fmla="*/ 157324 h 1164395"/>
              <a:gd name="connsiteX74" fmla="*/ 496658 w 832415"/>
              <a:gd name="connsiteY74" fmla="*/ 150180 h 1164395"/>
              <a:gd name="connsiteX75" fmla="*/ 475227 w 832415"/>
              <a:gd name="connsiteY75" fmla="*/ 138274 h 1164395"/>
              <a:gd name="connsiteX76" fmla="*/ 468083 w 832415"/>
              <a:gd name="connsiteY76" fmla="*/ 135892 h 1164395"/>
              <a:gd name="connsiteX77" fmla="*/ 451414 w 832415"/>
              <a:gd name="connsiteY77" fmla="*/ 133511 h 1164395"/>
              <a:gd name="connsiteX78" fmla="*/ 444271 w 832415"/>
              <a:gd name="connsiteY78" fmla="*/ 131130 h 1164395"/>
              <a:gd name="connsiteX79" fmla="*/ 437127 w 832415"/>
              <a:gd name="connsiteY79" fmla="*/ 123986 h 1164395"/>
              <a:gd name="connsiteX80" fmla="*/ 429983 w 832415"/>
              <a:gd name="connsiteY80" fmla="*/ 119224 h 1164395"/>
              <a:gd name="connsiteX81" fmla="*/ 427602 w 832415"/>
              <a:gd name="connsiteY81" fmla="*/ 112080 h 1164395"/>
              <a:gd name="connsiteX82" fmla="*/ 408552 w 832415"/>
              <a:gd name="connsiteY82" fmla="*/ 88267 h 1164395"/>
              <a:gd name="connsiteX83" fmla="*/ 403789 w 832415"/>
              <a:gd name="connsiteY83" fmla="*/ 81124 h 1164395"/>
              <a:gd name="connsiteX84" fmla="*/ 394264 w 832415"/>
              <a:gd name="connsiteY84" fmla="*/ 71599 h 1164395"/>
              <a:gd name="connsiteX85" fmla="*/ 389502 w 832415"/>
              <a:gd name="connsiteY85" fmla="*/ 64455 h 1164395"/>
              <a:gd name="connsiteX86" fmla="*/ 375214 w 832415"/>
              <a:gd name="connsiteY86" fmla="*/ 62074 h 1164395"/>
              <a:gd name="connsiteX87" fmla="*/ 349021 w 832415"/>
              <a:gd name="connsiteY87" fmla="*/ 57311 h 1164395"/>
              <a:gd name="connsiteX88" fmla="*/ 284727 w 832415"/>
              <a:gd name="connsiteY88" fmla="*/ 52549 h 1164395"/>
              <a:gd name="connsiteX89" fmla="*/ 282346 w 832415"/>
              <a:gd name="connsiteY89" fmla="*/ 43024 h 1164395"/>
              <a:gd name="connsiteX90" fmla="*/ 279964 w 832415"/>
              <a:gd name="connsiteY90" fmla="*/ 14449 h 1164395"/>
              <a:gd name="connsiteX91" fmla="*/ 272821 w 832415"/>
              <a:gd name="connsiteY91" fmla="*/ 12067 h 1164395"/>
              <a:gd name="connsiteX92" fmla="*/ 246627 w 832415"/>
              <a:gd name="connsiteY92" fmla="*/ 16830 h 1164395"/>
              <a:gd name="connsiteX93" fmla="*/ 234721 w 832415"/>
              <a:gd name="connsiteY93" fmla="*/ 23974 h 1164395"/>
              <a:gd name="connsiteX94" fmla="*/ 196621 w 832415"/>
              <a:gd name="connsiteY94" fmla="*/ 19211 h 1164395"/>
              <a:gd name="connsiteX95" fmla="*/ 189477 w 832415"/>
              <a:gd name="connsiteY95" fmla="*/ 14449 h 1164395"/>
              <a:gd name="connsiteX96" fmla="*/ 177571 w 832415"/>
              <a:gd name="connsiteY96" fmla="*/ 12067 h 1164395"/>
              <a:gd name="connsiteX97" fmla="*/ 170427 w 832415"/>
              <a:gd name="connsiteY97" fmla="*/ 9686 h 1164395"/>
              <a:gd name="connsiteX98" fmla="*/ 153758 w 832415"/>
              <a:gd name="connsiteY98" fmla="*/ 4924 h 1164395"/>
              <a:gd name="connsiteX99" fmla="*/ 156139 w 832415"/>
              <a:gd name="connsiteY99" fmla="*/ 161 h 1164395"/>
              <a:gd name="connsiteX0" fmla="*/ 156139 w 832415"/>
              <a:gd name="connsiteY0" fmla="*/ 161 h 1164395"/>
              <a:gd name="connsiteX1" fmla="*/ 148996 w 832415"/>
              <a:gd name="connsiteY1" fmla="*/ 12067 h 1164395"/>
              <a:gd name="connsiteX2" fmla="*/ 144233 w 832415"/>
              <a:gd name="connsiteY2" fmla="*/ 19211 h 1164395"/>
              <a:gd name="connsiteX3" fmla="*/ 153758 w 832415"/>
              <a:gd name="connsiteY3" fmla="*/ 112080 h 1164395"/>
              <a:gd name="connsiteX4" fmla="*/ 134708 w 832415"/>
              <a:gd name="connsiteY4" fmla="*/ 159705 h 1164395"/>
              <a:gd name="connsiteX5" fmla="*/ 113277 w 832415"/>
              <a:gd name="connsiteY5" fmla="*/ 207330 h 1164395"/>
              <a:gd name="connsiteX6" fmla="*/ 63270 w 832415"/>
              <a:gd name="connsiteY6" fmla="*/ 254955 h 1164395"/>
              <a:gd name="connsiteX7" fmla="*/ 32314 w 832415"/>
              <a:gd name="connsiteY7" fmla="*/ 335917 h 1164395"/>
              <a:gd name="connsiteX8" fmla="*/ 27552 w 832415"/>
              <a:gd name="connsiteY8" fmla="*/ 378780 h 1164395"/>
              <a:gd name="connsiteX9" fmla="*/ 6121 w 832415"/>
              <a:gd name="connsiteY9" fmla="*/ 445455 h 1164395"/>
              <a:gd name="connsiteX10" fmla="*/ 1358 w 832415"/>
              <a:gd name="connsiteY10" fmla="*/ 514511 h 1164395"/>
              <a:gd name="connsiteX11" fmla="*/ 3739 w 832415"/>
              <a:gd name="connsiteY11" fmla="*/ 554992 h 1164395"/>
              <a:gd name="connsiteX12" fmla="*/ 51365 w 832415"/>
              <a:gd name="connsiteY12" fmla="*/ 595474 h 1164395"/>
              <a:gd name="connsiteX13" fmla="*/ 56127 w 832415"/>
              <a:gd name="connsiteY13" fmla="*/ 657386 h 1164395"/>
              <a:gd name="connsiteX14" fmla="*/ 70414 w 832415"/>
              <a:gd name="connsiteY14" fmla="*/ 685961 h 1164395"/>
              <a:gd name="connsiteX15" fmla="*/ 151377 w 832415"/>
              <a:gd name="connsiteY15" fmla="*/ 724061 h 1164395"/>
              <a:gd name="connsiteX16" fmla="*/ 191858 w 832415"/>
              <a:gd name="connsiteY16" fmla="*/ 764542 h 1164395"/>
              <a:gd name="connsiteX17" fmla="*/ 215671 w 832415"/>
              <a:gd name="connsiteY17" fmla="*/ 828836 h 1164395"/>
              <a:gd name="connsiteX18" fmla="*/ 253771 w 832415"/>
              <a:gd name="connsiteY18" fmla="*/ 893131 h 1164395"/>
              <a:gd name="connsiteX19" fmla="*/ 277583 w 832415"/>
              <a:gd name="connsiteY19" fmla="*/ 952661 h 1164395"/>
              <a:gd name="connsiteX20" fmla="*/ 313302 w 832415"/>
              <a:gd name="connsiteY20" fmla="*/ 985999 h 1164395"/>
              <a:gd name="connsiteX21" fmla="*/ 294253 w 832415"/>
              <a:gd name="connsiteY21" fmla="*/ 1021717 h 1164395"/>
              <a:gd name="connsiteX22" fmla="*/ 341877 w 832415"/>
              <a:gd name="connsiteY22" fmla="*/ 1036005 h 1164395"/>
              <a:gd name="connsiteX23" fmla="*/ 363308 w 832415"/>
              <a:gd name="connsiteY23" fmla="*/ 1019336 h 1164395"/>
              <a:gd name="connsiteX24" fmla="*/ 379977 w 832415"/>
              <a:gd name="connsiteY24" fmla="*/ 1028861 h 1164395"/>
              <a:gd name="connsiteX25" fmla="*/ 379977 w 832415"/>
              <a:gd name="connsiteY25" fmla="*/ 1059817 h 1164395"/>
              <a:gd name="connsiteX26" fmla="*/ 356164 w 832415"/>
              <a:gd name="connsiteY26" fmla="*/ 1076486 h 1164395"/>
              <a:gd name="connsiteX27" fmla="*/ 337114 w 832415"/>
              <a:gd name="connsiteY27" fmla="*/ 1095536 h 1164395"/>
              <a:gd name="connsiteX28" fmla="*/ 341877 w 832415"/>
              <a:gd name="connsiteY28" fmla="*/ 1116967 h 1164395"/>
              <a:gd name="connsiteX29" fmla="*/ 399028 w 832415"/>
              <a:gd name="connsiteY29" fmla="*/ 1162212 h 1164395"/>
              <a:gd name="connsiteX30" fmla="*/ 434746 w 832415"/>
              <a:gd name="connsiteY30" fmla="*/ 1152686 h 1164395"/>
              <a:gd name="connsiteX31" fmla="*/ 472846 w 832415"/>
              <a:gd name="connsiteY31" fmla="*/ 1136017 h 1164395"/>
              <a:gd name="connsiteX32" fmla="*/ 508565 w 832415"/>
              <a:gd name="connsiteY32" fmla="*/ 1116967 h 1164395"/>
              <a:gd name="connsiteX33" fmla="*/ 591908 w 832415"/>
              <a:gd name="connsiteY33" fmla="*/ 1119349 h 1164395"/>
              <a:gd name="connsiteX34" fmla="*/ 634770 w 832415"/>
              <a:gd name="connsiteY34" fmla="*/ 1100299 h 1164395"/>
              <a:gd name="connsiteX35" fmla="*/ 608577 w 832415"/>
              <a:gd name="connsiteY35" fmla="*/ 1078867 h 1164395"/>
              <a:gd name="connsiteX36" fmla="*/ 599052 w 832415"/>
              <a:gd name="connsiteY36" fmla="*/ 1026480 h 1164395"/>
              <a:gd name="connsiteX37" fmla="*/ 618102 w 832415"/>
              <a:gd name="connsiteY37" fmla="*/ 988380 h 1164395"/>
              <a:gd name="connsiteX38" fmla="*/ 608577 w 832415"/>
              <a:gd name="connsiteY38" fmla="*/ 933611 h 1164395"/>
              <a:gd name="connsiteX39" fmla="*/ 613338 w 832415"/>
              <a:gd name="connsiteY39" fmla="*/ 847885 h 1164395"/>
              <a:gd name="connsiteX40" fmla="*/ 653821 w 832415"/>
              <a:gd name="connsiteY40" fmla="*/ 821693 h 1164395"/>
              <a:gd name="connsiteX41" fmla="*/ 680015 w 832415"/>
              <a:gd name="connsiteY41" fmla="*/ 809786 h 1164395"/>
              <a:gd name="connsiteX42" fmla="*/ 687159 w 832415"/>
              <a:gd name="connsiteY42" fmla="*/ 757401 h 1164395"/>
              <a:gd name="connsiteX43" fmla="*/ 689539 w 832415"/>
              <a:gd name="connsiteY43" fmla="*/ 716917 h 1164395"/>
              <a:gd name="connsiteX44" fmla="*/ 665727 w 832415"/>
              <a:gd name="connsiteY44" fmla="*/ 695486 h 1164395"/>
              <a:gd name="connsiteX45" fmla="*/ 706208 w 832415"/>
              <a:gd name="connsiteY45" fmla="*/ 685961 h 1164395"/>
              <a:gd name="connsiteX46" fmla="*/ 763358 w 832415"/>
              <a:gd name="connsiteY46" fmla="*/ 640717 h 1164395"/>
              <a:gd name="connsiteX47" fmla="*/ 808602 w 832415"/>
              <a:gd name="connsiteY47" fmla="*/ 631193 h 1164395"/>
              <a:gd name="connsiteX48" fmla="*/ 832415 w 832415"/>
              <a:gd name="connsiteY48" fmla="*/ 597855 h 1164395"/>
              <a:gd name="connsiteX49" fmla="*/ 791933 w 832415"/>
              <a:gd name="connsiteY49" fmla="*/ 583567 h 1164395"/>
              <a:gd name="connsiteX50" fmla="*/ 794315 w 832415"/>
              <a:gd name="connsiteY50" fmla="*/ 550232 h 1164395"/>
              <a:gd name="connsiteX51" fmla="*/ 780028 w 832415"/>
              <a:gd name="connsiteY51" fmla="*/ 521657 h 1164395"/>
              <a:gd name="connsiteX52" fmla="*/ 760978 w 832415"/>
              <a:gd name="connsiteY52" fmla="*/ 481174 h 1164395"/>
              <a:gd name="connsiteX53" fmla="*/ 718114 w 832415"/>
              <a:gd name="connsiteY53" fmla="*/ 464505 h 1164395"/>
              <a:gd name="connsiteX54" fmla="*/ 684777 w 832415"/>
              <a:gd name="connsiteY54" fmla="*/ 450217 h 1164395"/>
              <a:gd name="connsiteX55" fmla="*/ 658583 w 832415"/>
              <a:gd name="connsiteY55" fmla="*/ 407355 h 1164395"/>
              <a:gd name="connsiteX56" fmla="*/ 656202 w 832415"/>
              <a:gd name="connsiteY56" fmla="*/ 397830 h 1164395"/>
              <a:gd name="connsiteX57" fmla="*/ 651439 w 832415"/>
              <a:gd name="connsiteY57" fmla="*/ 362111 h 1164395"/>
              <a:gd name="connsiteX58" fmla="*/ 637152 w 832415"/>
              <a:gd name="connsiteY58" fmla="*/ 333536 h 1164395"/>
              <a:gd name="connsiteX59" fmla="*/ 632389 w 832415"/>
              <a:gd name="connsiteY59" fmla="*/ 324011 h 1164395"/>
              <a:gd name="connsiteX60" fmla="*/ 627627 w 832415"/>
              <a:gd name="connsiteY60" fmla="*/ 312105 h 1164395"/>
              <a:gd name="connsiteX61" fmla="*/ 618102 w 832415"/>
              <a:gd name="connsiteY61" fmla="*/ 300199 h 1164395"/>
              <a:gd name="connsiteX62" fmla="*/ 615721 w 832415"/>
              <a:gd name="connsiteY62" fmla="*/ 293055 h 1164395"/>
              <a:gd name="connsiteX63" fmla="*/ 603814 w 832415"/>
              <a:gd name="connsiteY63" fmla="*/ 276386 h 1164395"/>
              <a:gd name="connsiteX64" fmla="*/ 589527 w 832415"/>
              <a:gd name="connsiteY64" fmla="*/ 254955 h 1164395"/>
              <a:gd name="connsiteX65" fmla="*/ 565714 w 832415"/>
              <a:gd name="connsiteY65" fmla="*/ 243049 h 1164395"/>
              <a:gd name="connsiteX66" fmla="*/ 546664 w 832415"/>
              <a:gd name="connsiteY66" fmla="*/ 233524 h 1164395"/>
              <a:gd name="connsiteX67" fmla="*/ 532377 w 832415"/>
              <a:gd name="connsiteY67" fmla="*/ 216855 h 1164395"/>
              <a:gd name="connsiteX68" fmla="*/ 522852 w 832415"/>
              <a:gd name="connsiteY68" fmla="*/ 195424 h 1164395"/>
              <a:gd name="connsiteX69" fmla="*/ 520471 w 832415"/>
              <a:gd name="connsiteY69" fmla="*/ 185899 h 1164395"/>
              <a:gd name="connsiteX70" fmla="*/ 513327 w 832415"/>
              <a:gd name="connsiteY70" fmla="*/ 173992 h 1164395"/>
              <a:gd name="connsiteX71" fmla="*/ 508564 w 832415"/>
              <a:gd name="connsiteY71" fmla="*/ 164467 h 1164395"/>
              <a:gd name="connsiteX72" fmla="*/ 506183 w 832415"/>
              <a:gd name="connsiteY72" fmla="*/ 157324 h 1164395"/>
              <a:gd name="connsiteX73" fmla="*/ 496658 w 832415"/>
              <a:gd name="connsiteY73" fmla="*/ 150180 h 1164395"/>
              <a:gd name="connsiteX74" fmla="*/ 475227 w 832415"/>
              <a:gd name="connsiteY74" fmla="*/ 138274 h 1164395"/>
              <a:gd name="connsiteX75" fmla="*/ 468083 w 832415"/>
              <a:gd name="connsiteY75" fmla="*/ 135892 h 1164395"/>
              <a:gd name="connsiteX76" fmla="*/ 451414 w 832415"/>
              <a:gd name="connsiteY76" fmla="*/ 133511 h 1164395"/>
              <a:gd name="connsiteX77" fmla="*/ 444271 w 832415"/>
              <a:gd name="connsiteY77" fmla="*/ 131130 h 1164395"/>
              <a:gd name="connsiteX78" fmla="*/ 437127 w 832415"/>
              <a:gd name="connsiteY78" fmla="*/ 123986 h 1164395"/>
              <a:gd name="connsiteX79" fmla="*/ 429983 w 832415"/>
              <a:gd name="connsiteY79" fmla="*/ 119224 h 1164395"/>
              <a:gd name="connsiteX80" fmla="*/ 427602 w 832415"/>
              <a:gd name="connsiteY80" fmla="*/ 112080 h 1164395"/>
              <a:gd name="connsiteX81" fmla="*/ 408552 w 832415"/>
              <a:gd name="connsiteY81" fmla="*/ 88267 h 1164395"/>
              <a:gd name="connsiteX82" fmla="*/ 403789 w 832415"/>
              <a:gd name="connsiteY82" fmla="*/ 81124 h 1164395"/>
              <a:gd name="connsiteX83" fmla="*/ 394264 w 832415"/>
              <a:gd name="connsiteY83" fmla="*/ 71599 h 1164395"/>
              <a:gd name="connsiteX84" fmla="*/ 389502 w 832415"/>
              <a:gd name="connsiteY84" fmla="*/ 64455 h 1164395"/>
              <a:gd name="connsiteX85" fmla="*/ 375214 w 832415"/>
              <a:gd name="connsiteY85" fmla="*/ 62074 h 1164395"/>
              <a:gd name="connsiteX86" fmla="*/ 349021 w 832415"/>
              <a:gd name="connsiteY86" fmla="*/ 57311 h 1164395"/>
              <a:gd name="connsiteX87" fmla="*/ 284727 w 832415"/>
              <a:gd name="connsiteY87" fmla="*/ 52549 h 1164395"/>
              <a:gd name="connsiteX88" fmla="*/ 282346 w 832415"/>
              <a:gd name="connsiteY88" fmla="*/ 43024 h 1164395"/>
              <a:gd name="connsiteX89" fmla="*/ 279964 w 832415"/>
              <a:gd name="connsiteY89" fmla="*/ 14449 h 1164395"/>
              <a:gd name="connsiteX90" fmla="*/ 272821 w 832415"/>
              <a:gd name="connsiteY90" fmla="*/ 12067 h 1164395"/>
              <a:gd name="connsiteX91" fmla="*/ 246627 w 832415"/>
              <a:gd name="connsiteY91" fmla="*/ 16830 h 1164395"/>
              <a:gd name="connsiteX92" fmla="*/ 234721 w 832415"/>
              <a:gd name="connsiteY92" fmla="*/ 23974 h 1164395"/>
              <a:gd name="connsiteX93" fmla="*/ 196621 w 832415"/>
              <a:gd name="connsiteY93" fmla="*/ 19211 h 1164395"/>
              <a:gd name="connsiteX94" fmla="*/ 189477 w 832415"/>
              <a:gd name="connsiteY94" fmla="*/ 14449 h 1164395"/>
              <a:gd name="connsiteX95" fmla="*/ 177571 w 832415"/>
              <a:gd name="connsiteY95" fmla="*/ 12067 h 1164395"/>
              <a:gd name="connsiteX96" fmla="*/ 170427 w 832415"/>
              <a:gd name="connsiteY96" fmla="*/ 9686 h 1164395"/>
              <a:gd name="connsiteX97" fmla="*/ 153758 w 832415"/>
              <a:gd name="connsiteY97" fmla="*/ 4924 h 1164395"/>
              <a:gd name="connsiteX98" fmla="*/ 156139 w 832415"/>
              <a:gd name="connsiteY98" fmla="*/ 161 h 1164395"/>
              <a:gd name="connsiteX0" fmla="*/ 156139 w 832415"/>
              <a:gd name="connsiteY0" fmla="*/ 161 h 1164395"/>
              <a:gd name="connsiteX1" fmla="*/ 148996 w 832415"/>
              <a:gd name="connsiteY1" fmla="*/ 12067 h 1164395"/>
              <a:gd name="connsiteX2" fmla="*/ 144233 w 832415"/>
              <a:gd name="connsiteY2" fmla="*/ 19211 h 1164395"/>
              <a:gd name="connsiteX3" fmla="*/ 153758 w 832415"/>
              <a:gd name="connsiteY3" fmla="*/ 112080 h 1164395"/>
              <a:gd name="connsiteX4" fmla="*/ 134708 w 832415"/>
              <a:gd name="connsiteY4" fmla="*/ 159705 h 1164395"/>
              <a:gd name="connsiteX5" fmla="*/ 113277 w 832415"/>
              <a:gd name="connsiteY5" fmla="*/ 207330 h 1164395"/>
              <a:gd name="connsiteX6" fmla="*/ 63270 w 832415"/>
              <a:gd name="connsiteY6" fmla="*/ 254955 h 1164395"/>
              <a:gd name="connsiteX7" fmla="*/ 32314 w 832415"/>
              <a:gd name="connsiteY7" fmla="*/ 335917 h 1164395"/>
              <a:gd name="connsiteX8" fmla="*/ 27552 w 832415"/>
              <a:gd name="connsiteY8" fmla="*/ 378780 h 1164395"/>
              <a:gd name="connsiteX9" fmla="*/ 6121 w 832415"/>
              <a:gd name="connsiteY9" fmla="*/ 445455 h 1164395"/>
              <a:gd name="connsiteX10" fmla="*/ 1358 w 832415"/>
              <a:gd name="connsiteY10" fmla="*/ 514511 h 1164395"/>
              <a:gd name="connsiteX11" fmla="*/ 3739 w 832415"/>
              <a:gd name="connsiteY11" fmla="*/ 554992 h 1164395"/>
              <a:gd name="connsiteX12" fmla="*/ 51365 w 832415"/>
              <a:gd name="connsiteY12" fmla="*/ 595474 h 1164395"/>
              <a:gd name="connsiteX13" fmla="*/ 56127 w 832415"/>
              <a:gd name="connsiteY13" fmla="*/ 657386 h 1164395"/>
              <a:gd name="connsiteX14" fmla="*/ 70414 w 832415"/>
              <a:gd name="connsiteY14" fmla="*/ 685961 h 1164395"/>
              <a:gd name="connsiteX15" fmla="*/ 151377 w 832415"/>
              <a:gd name="connsiteY15" fmla="*/ 724061 h 1164395"/>
              <a:gd name="connsiteX16" fmla="*/ 191858 w 832415"/>
              <a:gd name="connsiteY16" fmla="*/ 764542 h 1164395"/>
              <a:gd name="connsiteX17" fmla="*/ 215671 w 832415"/>
              <a:gd name="connsiteY17" fmla="*/ 828836 h 1164395"/>
              <a:gd name="connsiteX18" fmla="*/ 253771 w 832415"/>
              <a:gd name="connsiteY18" fmla="*/ 893131 h 1164395"/>
              <a:gd name="connsiteX19" fmla="*/ 277583 w 832415"/>
              <a:gd name="connsiteY19" fmla="*/ 952661 h 1164395"/>
              <a:gd name="connsiteX20" fmla="*/ 313302 w 832415"/>
              <a:gd name="connsiteY20" fmla="*/ 985999 h 1164395"/>
              <a:gd name="connsiteX21" fmla="*/ 294253 w 832415"/>
              <a:gd name="connsiteY21" fmla="*/ 1021717 h 1164395"/>
              <a:gd name="connsiteX22" fmla="*/ 341877 w 832415"/>
              <a:gd name="connsiteY22" fmla="*/ 1036005 h 1164395"/>
              <a:gd name="connsiteX23" fmla="*/ 363308 w 832415"/>
              <a:gd name="connsiteY23" fmla="*/ 1019336 h 1164395"/>
              <a:gd name="connsiteX24" fmla="*/ 379977 w 832415"/>
              <a:gd name="connsiteY24" fmla="*/ 1028861 h 1164395"/>
              <a:gd name="connsiteX25" fmla="*/ 379977 w 832415"/>
              <a:gd name="connsiteY25" fmla="*/ 1059817 h 1164395"/>
              <a:gd name="connsiteX26" fmla="*/ 356164 w 832415"/>
              <a:gd name="connsiteY26" fmla="*/ 1076486 h 1164395"/>
              <a:gd name="connsiteX27" fmla="*/ 337114 w 832415"/>
              <a:gd name="connsiteY27" fmla="*/ 1095536 h 1164395"/>
              <a:gd name="connsiteX28" fmla="*/ 341877 w 832415"/>
              <a:gd name="connsiteY28" fmla="*/ 1116967 h 1164395"/>
              <a:gd name="connsiteX29" fmla="*/ 399028 w 832415"/>
              <a:gd name="connsiteY29" fmla="*/ 1162212 h 1164395"/>
              <a:gd name="connsiteX30" fmla="*/ 434746 w 832415"/>
              <a:gd name="connsiteY30" fmla="*/ 1152686 h 1164395"/>
              <a:gd name="connsiteX31" fmla="*/ 472846 w 832415"/>
              <a:gd name="connsiteY31" fmla="*/ 1136017 h 1164395"/>
              <a:gd name="connsiteX32" fmla="*/ 508565 w 832415"/>
              <a:gd name="connsiteY32" fmla="*/ 1116967 h 1164395"/>
              <a:gd name="connsiteX33" fmla="*/ 591908 w 832415"/>
              <a:gd name="connsiteY33" fmla="*/ 1119349 h 1164395"/>
              <a:gd name="connsiteX34" fmla="*/ 634770 w 832415"/>
              <a:gd name="connsiteY34" fmla="*/ 1100299 h 1164395"/>
              <a:gd name="connsiteX35" fmla="*/ 608577 w 832415"/>
              <a:gd name="connsiteY35" fmla="*/ 1078867 h 1164395"/>
              <a:gd name="connsiteX36" fmla="*/ 599052 w 832415"/>
              <a:gd name="connsiteY36" fmla="*/ 1026480 h 1164395"/>
              <a:gd name="connsiteX37" fmla="*/ 618102 w 832415"/>
              <a:gd name="connsiteY37" fmla="*/ 988380 h 1164395"/>
              <a:gd name="connsiteX38" fmla="*/ 608577 w 832415"/>
              <a:gd name="connsiteY38" fmla="*/ 933611 h 1164395"/>
              <a:gd name="connsiteX39" fmla="*/ 613338 w 832415"/>
              <a:gd name="connsiteY39" fmla="*/ 847885 h 1164395"/>
              <a:gd name="connsiteX40" fmla="*/ 653821 w 832415"/>
              <a:gd name="connsiteY40" fmla="*/ 821693 h 1164395"/>
              <a:gd name="connsiteX41" fmla="*/ 680015 w 832415"/>
              <a:gd name="connsiteY41" fmla="*/ 809786 h 1164395"/>
              <a:gd name="connsiteX42" fmla="*/ 687159 w 832415"/>
              <a:gd name="connsiteY42" fmla="*/ 757401 h 1164395"/>
              <a:gd name="connsiteX43" fmla="*/ 689539 w 832415"/>
              <a:gd name="connsiteY43" fmla="*/ 716917 h 1164395"/>
              <a:gd name="connsiteX44" fmla="*/ 665727 w 832415"/>
              <a:gd name="connsiteY44" fmla="*/ 695486 h 1164395"/>
              <a:gd name="connsiteX45" fmla="*/ 706208 w 832415"/>
              <a:gd name="connsiteY45" fmla="*/ 685961 h 1164395"/>
              <a:gd name="connsiteX46" fmla="*/ 763358 w 832415"/>
              <a:gd name="connsiteY46" fmla="*/ 640717 h 1164395"/>
              <a:gd name="connsiteX47" fmla="*/ 808602 w 832415"/>
              <a:gd name="connsiteY47" fmla="*/ 631193 h 1164395"/>
              <a:gd name="connsiteX48" fmla="*/ 832415 w 832415"/>
              <a:gd name="connsiteY48" fmla="*/ 597855 h 1164395"/>
              <a:gd name="connsiteX49" fmla="*/ 791933 w 832415"/>
              <a:gd name="connsiteY49" fmla="*/ 583567 h 1164395"/>
              <a:gd name="connsiteX50" fmla="*/ 794315 w 832415"/>
              <a:gd name="connsiteY50" fmla="*/ 550232 h 1164395"/>
              <a:gd name="connsiteX51" fmla="*/ 780028 w 832415"/>
              <a:gd name="connsiteY51" fmla="*/ 521657 h 1164395"/>
              <a:gd name="connsiteX52" fmla="*/ 760978 w 832415"/>
              <a:gd name="connsiteY52" fmla="*/ 481174 h 1164395"/>
              <a:gd name="connsiteX53" fmla="*/ 718114 w 832415"/>
              <a:gd name="connsiteY53" fmla="*/ 464505 h 1164395"/>
              <a:gd name="connsiteX54" fmla="*/ 684777 w 832415"/>
              <a:gd name="connsiteY54" fmla="*/ 450217 h 1164395"/>
              <a:gd name="connsiteX55" fmla="*/ 658583 w 832415"/>
              <a:gd name="connsiteY55" fmla="*/ 407355 h 1164395"/>
              <a:gd name="connsiteX56" fmla="*/ 656202 w 832415"/>
              <a:gd name="connsiteY56" fmla="*/ 397830 h 1164395"/>
              <a:gd name="connsiteX57" fmla="*/ 656203 w 832415"/>
              <a:gd name="connsiteY57" fmla="*/ 376401 h 1164395"/>
              <a:gd name="connsiteX58" fmla="*/ 651439 w 832415"/>
              <a:gd name="connsiteY58" fmla="*/ 362111 h 1164395"/>
              <a:gd name="connsiteX59" fmla="*/ 637152 w 832415"/>
              <a:gd name="connsiteY59" fmla="*/ 333536 h 1164395"/>
              <a:gd name="connsiteX60" fmla="*/ 632389 w 832415"/>
              <a:gd name="connsiteY60" fmla="*/ 324011 h 1164395"/>
              <a:gd name="connsiteX61" fmla="*/ 627627 w 832415"/>
              <a:gd name="connsiteY61" fmla="*/ 312105 h 1164395"/>
              <a:gd name="connsiteX62" fmla="*/ 618102 w 832415"/>
              <a:gd name="connsiteY62" fmla="*/ 300199 h 1164395"/>
              <a:gd name="connsiteX63" fmla="*/ 615721 w 832415"/>
              <a:gd name="connsiteY63" fmla="*/ 293055 h 1164395"/>
              <a:gd name="connsiteX64" fmla="*/ 603814 w 832415"/>
              <a:gd name="connsiteY64" fmla="*/ 276386 h 1164395"/>
              <a:gd name="connsiteX65" fmla="*/ 589527 w 832415"/>
              <a:gd name="connsiteY65" fmla="*/ 254955 h 1164395"/>
              <a:gd name="connsiteX66" fmla="*/ 565714 w 832415"/>
              <a:gd name="connsiteY66" fmla="*/ 243049 h 1164395"/>
              <a:gd name="connsiteX67" fmla="*/ 546664 w 832415"/>
              <a:gd name="connsiteY67" fmla="*/ 233524 h 1164395"/>
              <a:gd name="connsiteX68" fmla="*/ 532377 w 832415"/>
              <a:gd name="connsiteY68" fmla="*/ 216855 h 1164395"/>
              <a:gd name="connsiteX69" fmla="*/ 522852 w 832415"/>
              <a:gd name="connsiteY69" fmla="*/ 195424 h 1164395"/>
              <a:gd name="connsiteX70" fmla="*/ 520471 w 832415"/>
              <a:gd name="connsiteY70" fmla="*/ 185899 h 1164395"/>
              <a:gd name="connsiteX71" fmla="*/ 513327 w 832415"/>
              <a:gd name="connsiteY71" fmla="*/ 173992 h 1164395"/>
              <a:gd name="connsiteX72" fmla="*/ 508564 w 832415"/>
              <a:gd name="connsiteY72" fmla="*/ 164467 h 1164395"/>
              <a:gd name="connsiteX73" fmla="*/ 506183 w 832415"/>
              <a:gd name="connsiteY73" fmla="*/ 157324 h 1164395"/>
              <a:gd name="connsiteX74" fmla="*/ 496658 w 832415"/>
              <a:gd name="connsiteY74" fmla="*/ 150180 h 1164395"/>
              <a:gd name="connsiteX75" fmla="*/ 475227 w 832415"/>
              <a:gd name="connsiteY75" fmla="*/ 138274 h 1164395"/>
              <a:gd name="connsiteX76" fmla="*/ 468083 w 832415"/>
              <a:gd name="connsiteY76" fmla="*/ 135892 h 1164395"/>
              <a:gd name="connsiteX77" fmla="*/ 451414 w 832415"/>
              <a:gd name="connsiteY77" fmla="*/ 133511 h 1164395"/>
              <a:gd name="connsiteX78" fmla="*/ 444271 w 832415"/>
              <a:gd name="connsiteY78" fmla="*/ 131130 h 1164395"/>
              <a:gd name="connsiteX79" fmla="*/ 437127 w 832415"/>
              <a:gd name="connsiteY79" fmla="*/ 123986 h 1164395"/>
              <a:gd name="connsiteX80" fmla="*/ 429983 w 832415"/>
              <a:gd name="connsiteY80" fmla="*/ 119224 h 1164395"/>
              <a:gd name="connsiteX81" fmla="*/ 427602 w 832415"/>
              <a:gd name="connsiteY81" fmla="*/ 112080 h 1164395"/>
              <a:gd name="connsiteX82" fmla="*/ 408552 w 832415"/>
              <a:gd name="connsiteY82" fmla="*/ 88267 h 1164395"/>
              <a:gd name="connsiteX83" fmla="*/ 403789 w 832415"/>
              <a:gd name="connsiteY83" fmla="*/ 81124 h 1164395"/>
              <a:gd name="connsiteX84" fmla="*/ 394264 w 832415"/>
              <a:gd name="connsiteY84" fmla="*/ 71599 h 1164395"/>
              <a:gd name="connsiteX85" fmla="*/ 389502 w 832415"/>
              <a:gd name="connsiteY85" fmla="*/ 64455 h 1164395"/>
              <a:gd name="connsiteX86" fmla="*/ 375214 w 832415"/>
              <a:gd name="connsiteY86" fmla="*/ 62074 h 1164395"/>
              <a:gd name="connsiteX87" fmla="*/ 349021 w 832415"/>
              <a:gd name="connsiteY87" fmla="*/ 57311 h 1164395"/>
              <a:gd name="connsiteX88" fmla="*/ 284727 w 832415"/>
              <a:gd name="connsiteY88" fmla="*/ 52549 h 1164395"/>
              <a:gd name="connsiteX89" fmla="*/ 282346 w 832415"/>
              <a:gd name="connsiteY89" fmla="*/ 43024 h 1164395"/>
              <a:gd name="connsiteX90" fmla="*/ 279964 w 832415"/>
              <a:gd name="connsiteY90" fmla="*/ 14449 h 1164395"/>
              <a:gd name="connsiteX91" fmla="*/ 272821 w 832415"/>
              <a:gd name="connsiteY91" fmla="*/ 12067 h 1164395"/>
              <a:gd name="connsiteX92" fmla="*/ 246627 w 832415"/>
              <a:gd name="connsiteY92" fmla="*/ 16830 h 1164395"/>
              <a:gd name="connsiteX93" fmla="*/ 234721 w 832415"/>
              <a:gd name="connsiteY93" fmla="*/ 23974 h 1164395"/>
              <a:gd name="connsiteX94" fmla="*/ 196621 w 832415"/>
              <a:gd name="connsiteY94" fmla="*/ 19211 h 1164395"/>
              <a:gd name="connsiteX95" fmla="*/ 189477 w 832415"/>
              <a:gd name="connsiteY95" fmla="*/ 14449 h 1164395"/>
              <a:gd name="connsiteX96" fmla="*/ 177571 w 832415"/>
              <a:gd name="connsiteY96" fmla="*/ 12067 h 1164395"/>
              <a:gd name="connsiteX97" fmla="*/ 170427 w 832415"/>
              <a:gd name="connsiteY97" fmla="*/ 9686 h 1164395"/>
              <a:gd name="connsiteX98" fmla="*/ 153758 w 832415"/>
              <a:gd name="connsiteY98" fmla="*/ 4924 h 1164395"/>
              <a:gd name="connsiteX99" fmla="*/ 156139 w 832415"/>
              <a:gd name="connsiteY99" fmla="*/ 161 h 1164395"/>
              <a:gd name="connsiteX0" fmla="*/ 156139 w 832415"/>
              <a:gd name="connsiteY0" fmla="*/ 161 h 1164395"/>
              <a:gd name="connsiteX1" fmla="*/ 148996 w 832415"/>
              <a:gd name="connsiteY1" fmla="*/ 12067 h 1164395"/>
              <a:gd name="connsiteX2" fmla="*/ 144233 w 832415"/>
              <a:gd name="connsiteY2" fmla="*/ 19211 h 1164395"/>
              <a:gd name="connsiteX3" fmla="*/ 153758 w 832415"/>
              <a:gd name="connsiteY3" fmla="*/ 112080 h 1164395"/>
              <a:gd name="connsiteX4" fmla="*/ 134708 w 832415"/>
              <a:gd name="connsiteY4" fmla="*/ 159705 h 1164395"/>
              <a:gd name="connsiteX5" fmla="*/ 113277 w 832415"/>
              <a:gd name="connsiteY5" fmla="*/ 207330 h 1164395"/>
              <a:gd name="connsiteX6" fmla="*/ 63270 w 832415"/>
              <a:gd name="connsiteY6" fmla="*/ 254955 h 1164395"/>
              <a:gd name="connsiteX7" fmla="*/ 32314 w 832415"/>
              <a:gd name="connsiteY7" fmla="*/ 335917 h 1164395"/>
              <a:gd name="connsiteX8" fmla="*/ 27552 w 832415"/>
              <a:gd name="connsiteY8" fmla="*/ 378780 h 1164395"/>
              <a:gd name="connsiteX9" fmla="*/ 6121 w 832415"/>
              <a:gd name="connsiteY9" fmla="*/ 445455 h 1164395"/>
              <a:gd name="connsiteX10" fmla="*/ 1358 w 832415"/>
              <a:gd name="connsiteY10" fmla="*/ 514511 h 1164395"/>
              <a:gd name="connsiteX11" fmla="*/ 3739 w 832415"/>
              <a:gd name="connsiteY11" fmla="*/ 554992 h 1164395"/>
              <a:gd name="connsiteX12" fmla="*/ 51365 w 832415"/>
              <a:gd name="connsiteY12" fmla="*/ 595474 h 1164395"/>
              <a:gd name="connsiteX13" fmla="*/ 56127 w 832415"/>
              <a:gd name="connsiteY13" fmla="*/ 657386 h 1164395"/>
              <a:gd name="connsiteX14" fmla="*/ 70414 w 832415"/>
              <a:gd name="connsiteY14" fmla="*/ 685961 h 1164395"/>
              <a:gd name="connsiteX15" fmla="*/ 151377 w 832415"/>
              <a:gd name="connsiteY15" fmla="*/ 724061 h 1164395"/>
              <a:gd name="connsiteX16" fmla="*/ 191858 w 832415"/>
              <a:gd name="connsiteY16" fmla="*/ 764542 h 1164395"/>
              <a:gd name="connsiteX17" fmla="*/ 215671 w 832415"/>
              <a:gd name="connsiteY17" fmla="*/ 828836 h 1164395"/>
              <a:gd name="connsiteX18" fmla="*/ 253771 w 832415"/>
              <a:gd name="connsiteY18" fmla="*/ 893131 h 1164395"/>
              <a:gd name="connsiteX19" fmla="*/ 277583 w 832415"/>
              <a:gd name="connsiteY19" fmla="*/ 952661 h 1164395"/>
              <a:gd name="connsiteX20" fmla="*/ 313302 w 832415"/>
              <a:gd name="connsiteY20" fmla="*/ 985999 h 1164395"/>
              <a:gd name="connsiteX21" fmla="*/ 294253 w 832415"/>
              <a:gd name="connsiteY21" fmla="*/ 1021717 h 1164395"/>
              <a:gd name="connsiteX22" fmla="*/ 341877 w 832415"/>
              <a:gd name="connsiteY22" fmla="*/ 1036005 h 1164395"/>
              <a:gd name="connsiteX23" fmla="*/ 363308 w 832415"/>
              <a:gd name="connsiteY23" fmla="*/ 1019336 h 1164395"/>
              <a:gd name="connsiteX24" fmla="*/ 379977 w 832415"/>
              <a:gd name="connsiteY24" fmla="*/ 1028861 h 1164395"/>
              <a:gd name="connsiteX25" fmla="*/ 379977 w 832415"/>
              <a:gd name="connsiteY25" fmla="*/ 1059817 h 1164395"/>
              <a:gd name="connsiteX26" fmla="*/ 356164 w 832415"/>
              <a:gd name="connsiteY26" fmla="*/ 1076486 h 1164395"/>
              <a:gd name="connsiteX27" fmla="*/ 337114 w 832415"/>
              <a:gd name="connsiteY27" fmla="*/ 1095536 h 1164395"/>
              <a:gd name="connsiteX28" fmla="*/ 341877 w 832415"/>
              <a:gd name="connsiteY28" fmla="*/ 1116967 h 1164395"/>
              <a:gd name="connsiteX29" fmla="*/ 399028 w 832415"/>
              <a:gd name="connsiteY29" fmla="*/ 1162212 h 1164395"/>
              <a:gd name="connsiteX30" fmla="*/ 434746 w 832415"/>
              <a:gd name="connsiteY30" fmla="*/ 1152686 h 1164395"/>
              <a:gd name="connsiteX31" fmla="*/ 472846 w 832415"/>
              <a:gd name="connsiteY31" fmla="*/ 1136017 h 1164395"/>
              <a:gd name="connsiteX32" fmla="*/ 508565 w 832415"/>
              <a:gd name="connsiteY32" fmla="*/ 1116967 h 1164395"/>
              <a:gd name="connsiteX33" fmla="*/ 591908 w 832415"/>
              <a:gd name="connsiteY33" fmla="*/ 1119349 h 1164395"/>
              <a:gd name="connsiteX34" fmla="*/ 634770 w 832415"/>
              <a:gd name="connsiteY34" fmla="*/ 1100299 h 1164395"/>
              <a:gd name="connsiteX35" fmla="*/ 608577 w 832415"/>
              <a:gd name="connsiteY35" fmla="*/ 1078867 h 1164395"/>
              <a:gd name="connsiteX36" fmla="*/ 599052 w 832415"/>
              <a:gd name="connsiteY36" fmla="*/ 1026480 h 1164395"/>
              <a:gd name="connsiteX37" fmla="*/ 618102 w 832415"/>
              <a:gd name="connsiteY37" fmla="*/ 988380 h 1164395"/>
              <a:gd name="connsiteX38" fmla="*/ 608577 w 832415"/>
              <a:gd name="connsiteY38" fmla="*/ 933611 h 1164395"/>
              <a:gd name="connsiteX39" fmla="*/ 613338 w 832415"/>
              <a:gd name="connsiteY39" fmla="*/ 847885 h 1164395"/>
              <a:gd name="connsiteX40" fmla="*/ 653821 w 832415"/>
              <a:gd name="connsiteY40" fmla="*/ 821693 h 1164395"/>
              <a:gd name="connsiteX41" fmla="*/ 680015 w 832415"/>
              <a:gd name="connsiteY41" fmla="*/ 809786 h 1164395"/>
              <a:gd name="connsiteX42" fmla="*/ 687159 w 832415"/>
              <a:gd name="connsiteY42" fmla="*/ 757401 h 1164395"/>
              <a:gd name="connsiteX43" fmla="*/ 689539 w 832415"/>
              <a:gd name="connsiteY43" fmla="*/ 716917 h 1164395"/>
              <a:gd name="connsiteX44" fmla="*/ 665727 w 832415"/>
              <a:gd name="connsiteY44" fmla="*/ 695486 h 1164395"/>
              <a:gd name="connsiteX45" fmla="*/ 706208 w 832415"/>
              <a:gd name="connsiteY45" fmla="*/ 685961 h 1164395"/>
              <a:gd name="connsiteX46" fmla="*/ 763358 w 832415"/>
              <a:gd name="connsiteY46" fmla="*/ 640717 h 1164395"/>
              <a:gd name="connsiteX47" fmla="*/ 808602 w 832415"/>
              <a:gd name="connsiteY47" fmla="*/ 631193 h 1164395"/>
              <a:gd name="connsiteX48" fmla="*/ 832415 w 832415"/>
              <a:gd name="connsiteY48" fmla="*/ 597855 h 1164395"/>
              <a:gd name="connsiteX49" fmla="*/ 791933 w 832415"/>
              <a:gd name="connsiteY49" fmla="*/ 583567 h 1164395"/>
              <a:gd name="connsiteX50" fmla="*/ 794315 w 832415"/>
              <a:gd name="connsiteY50" fmla="*/ 550232 h 1164395"/>
              <a:gd name="connsiteX51" fmla="*/ 780028 w 832415"/>
              <a:gd name="connsiteY51" fmla="*/ 521657 h 1164395"/>
              <a:gd name="connsiteX52" fmla="*/ 760978 w 832415"/>
              <a:gd name="connsiteY52" fmla="*/ 481174 h 1164395"/>
              <a:gd name="connsiteX53" fmla="*/ 718114 w 832415"/>
              <a:gd name="connsiteY53" fmla="*/ 464505 h 1164395"/>
              <a:gd name="connsiteX54" fmla="*/ 684777 w 832415"/>
              <a:gd name="connsiteY54" fmla="*/ 450217 h 1164395"/>
              <a:gd name="connsiteX55" fmla="*/ 658583 w 832415"/>
              <a:gd name="connsiteY55" fmla="*/ 407355 h 1164395"/>
              <a:gd name="connsiteX56" fmla="*/ 656202 w 832415"/>
              <a:gd name="connsiteY56" fmla="*/ 397830 h 1164395"/>
              <a:gd name="connsiteX57" fmla="*/ 656203 w 832415"/>
              <a:gd name="connsiteY57" fmla="*/ 376401 h 1164395"/>
              <a:gd name="connsiteX58" fmla="*/ 637152 w 832415"/>
              <a:gd name="connsiteY58" fmla="*/ 333536 h 1164395"/>
              <a:gd name="connsiteX59" fmla="*/ 632389 w 832415"/>
              <a:gd name="connsiteY59" fmla="*/ 324011 h 1164395"/>
              <a:gd name="connsiteX60" fmla="*/ 627627 w 832415"/>
              <a:gd name="connsiteY60" fmla="*/ 312105 h 1164395"/>
              <a:gd name="connsiteX61" fmla="*/ 618102 w 832415"/>
              <a:gd name="connsiteY61" fmla="*/ 300199 h 1164395"/>
              <a:gd name="connsiteX62" fmla="*/ 615721 w 832415"/>
              <a:gd name="connsiteY62" fmla="*/ 293055 h 1164395"/>
              <a:gd name="connsiteX63" fmla="*/ 603814 w 832415"/>
              <a:gd name="connsiteY63" fmla="*/ 276386 h 1164395"/>
              <a:gd name="connsiteX64" fmla="*/ 589527 w 832415"/>
              <a:gd name="connsiteY64" fmla="*/ 254955 h 1164395"/>
              <a:gd name="connsiteX65" fmla="*/ 565714 w 832415"/>
              <a:gd name="connsiteY65" fmla="*/ 243049 h 1164395"/>
              <a:gd name="connsiteX66" fmla="*/ 546664 w 832415"/>
              <a:gd name="connsiteY66" fmla="*/ 233524 h 1164395"/>
              <a:gd name="connsiteX67" fmla="*/ 532377 w 832415"/>
              <a:gd name="connsiteY67" fmla="*/ 216855 h 1164395"/>
              <a:gd name="connsiteX68" fmla="*/ 522852 w 832415"/>
              <a:gd name="connsiteY68" fmla="*/ 195424 h 1164395"/>
              <a:gd name="connsiteX69" fmla="*/ 520471 w 832415"/>
              <a:gd name="connsiteY69" fmla="*/ 185899 h 1164395"/>
              <a:gd name="connsiteX70" fmla="*/ 513327 w 832415"/>
              <a:gd name="connsiteY70" fmla="*/ 173992 h 1164395"/>
              <a:gd name="connsiteX71" fmla="*/ 508564 w 832415"/>
              <a:gd name="connsiteY71" fmla="*/ 164467 h 1164395"/>
              <a:gd name="connsiteX72" fmla="*/ 506183 w 832415"/>
              <a:gd name="connsiteY72" fmla="*/ 157324 h 1164395"/>
              <a:gd name="connsiteX73" fmla="*/ 496658 w 832415"/>
              <a:gd name="connsiteY73" fmla="*/ 150180 h 1164395"/>
              <a:gd name="connsiteX74" fmla="*/ 475227 w 832415"/>
              <a:gd name="connsiteY74" fmla="*/ 138274 h 1164395"/>
              <a:gd name="connsiteX75" fmla="*/ 468083 w 832415"/>
              <a:gd name="connsiteY75" fmla="*/ 135892 h 1164395"/>
              <a:gd name="connsiteX76" fmla="*/ 451414 w 832415"/>
              <a:gd name="connsiteY76" fmla="*/ 133511 h 1164395"/>
              <a:gd name="connsiteX77" fmla="*/ 444271 w 832415"/>
              <a:gd name="connsiteY77" fmla="*/ 131130 h 1164395"/>
              <a:gd name="connsiteX78" fmla="*/ 437127 w 832415"/>
              <a:gd name="connsiteY78" fmla="*/ 123986 h 1164395"/>
              <a:gd name="connsiteX79" fmla="*/ 429983 w 832415"/>
              <a:gd name="connsiteY79" fmla="*/ 119224 h 1164395"/>
              <a:gd name="connsiteX80" fmla="*/ 427602 w 832415"/>
              <a:gd name="connsiteY80" fmla="*/ 112080 h 1164395"/>
              <a:gd name="connsiteX81" fmla="*/ 408552 w 832415"/>
              <a:gd name="connsiteY81" fmla="*/ 88267 h 1164395"/>
              <a:gd name="connsiteX82" fmla="*/ 403789 w 832415"/>
              <a:gd name="connsiteY82" fmla="*/ 81124 h 1164395"/>
              <a:gd name="connsiteX83" fmla="*/ 394264 w 832415"/>
              <a:gd name="connsiteY83" fmla="*/ 71599 h 1164395"/>
              <a:gd name="connsiteX84" fmla="*/ 389502 w 832415"/>
              <a:gd name="connsiteY84" fmla="*/ 64455 h 1164395"/>
              <a:gd name="connsiteX85" fmla="*/ 375214 w 832415"/>
              <a:gd name="connsiteY85" fmla="*/ 62074 h 1164395"/>
              <a:gd name="connsiteX86" fmla="*/ 349021 w 832415"/>
              <a:gd name="connsiteY86" fmla="*/ 57311 h 1164395"/>
              <a:gd name="connsiteX87" fmla="*/ 284727 w 832415"/>
              <a:gd name="connsiteY87" fmla="*/ 52549 h 1164395"/>
              <a:gd name="connsiteX88" fmla="*/ 282346 w 832415"/>
              <a:gd name="connsiteY88" fmla="*/ 43024 h 1164395"/>
              <a:gd name="connsiteX89" fmla="*/ 279964 w 832415"/>
              <a:gd name="connsiteY89" fmla="*/ 14449 h 1164395"/>
              <a:gd name="connsiteX90" fmla="*/ 272821 w 832415"/>
              <a:gd name="connsiteY90" fmla="*/ 12067 h 1164395"/>
              <a:gd name="connsiteX91" fmla="*/ 246627 w 832415"/>
              <a:gd name="connsiteY91" fmla="*/ 16830 h 1164395"/>
              <a:gd name="connsiteX92" fmla="*/ 234721 w 832415"/>
              <a:gd name="connsiteY92" fmla="*/ 23974 h 1164395"/>
              <a:gd name="connsiteX93" fmla="*/ 196621 w 832415"/>
              <a:gd name="connsiteY93" fmla="*/ 19211 h 1164395"/>
              <a:gd name="connsiteX94" fmla="*/ 189477 w 832415"/>
              <a:gd name="connsiteY94" fmla="*/ 14449 h 1164395"/>
              <a:gd name="connsiteX95" fmla="*/ 177571 w 832415"/>
              <a:gd name="connsiteY95" fmla="*/ 12067 h 1164395"/>
              <a:gd name="connsiteX96" fmla="*/ 170427 w 832415"/>
              <a:gd name="connsiteY96" fmla="*/ 9686 h 1164395"/>
              <a:gd name="connsiteX97" fmla="*/ 153758 w 832415"/>
              <a:gd name="connsiteY97" fmla="*/ 4924 h 1164395"/>
              <a:gd name="connsiteX98" fmla="*/ 156139 w 832415"/>
              <a:gd name="connsiteY98" fmla="*/ 161 h 1164395"/>
              <a:gd name="connsiteX0" fmla="*/ 156139 w 832415"/>
              <a:gd name="connsiteY0" fmla="*/ 161 h 1164395"/>
              <a:gd name="connsiteX1" fmla="*/ 148996 w 832415"/>
              <a:gd name="connsiteY1" fmla="*/ 12067 h 1164395"/>
              <a:gd name="connsiteX2" fmla="*/ 144233 w 832415"/>
              <a:gd name="connsiteY2" fmla="*/ 19211 h 1164395"/>
              <a:gd name="connsiteX3" fmla="*/ 153758 w 832415"/>
              <a:gd name="connsiteY3" fmla="*/ 112080 h 1164395"/>
              <a:gd name="connsiteX4" fmla="*/ 134708 w 832415"/>
              <a:gd name="connsiteY4" fmla="*/ 159705 h 1164395"/>
              <a:gd name="connsiteX5" fmla="*/ 113277 w 832415"/>
              <a:gd name="connsiteY5" fmla="*/ 207330 h 1164395"/>
              <a:gd name="connsiteX6" fmla="*/ 63270 w 832415"/>
              <a:gd name="connsiteY6" fmla="*/ 254955 h 1164395"/>
              <a:gd name="connsiteX7" fmla="*/ 32314 w 832415"/>
              <a:gd name="connsiteY7" fmla="*/ 335917 h 1164395"/>
              <a:gd name="connsiteX8" fmla="*/ 27552 w 832415"/>
              <a:gd name="connsiteY8" fmla="*/ 378780 h 1164395"/>
              <a:gd name="connsiteX9" fmla="*/ 6121 w 832415"/>
              <a:gd name="connsiteY9" fmla="*/ 445455 h 1164395"/>
              <a:gd name="connsiteX10" fmla="*/ 1358 w 832415"/>
              <a:gd name="connsiteY10" fmla="*/ 514511 h 1164395"/>
              <a:gd name="connsiteX11" fmla="*/ 3739 w 832415"/>
              <a:gd name="connsiteY11" fmla="*/ 554992 h 1164395"/>
              <a:gd name="connsiteX12" fmla="*/ 51365 w 832415"/>
              <a:gd name="connsiteY12" fmla="*/ 595474 h 1164395"/>
              <a:gd name="connsiteX13" fmla="*/ 56127 w 832415"/>
              <a:gd name="connsiteY13" fmla="*/ 657386 h 1164395"/>
              <a:gd name="connsiteX14" fmla="*/ 70414 w 832415"/>
              <a:gd name="connsiteY14" fmla="*/ 685961 h 1164395"/>
              <a:gd name="connsiteX15" fmla="*/ 151377 w 832415"/>
              <a:gd name="connsiteY15" fmla="*/ 724061 h 1164395"/>
              <a:gd name="connsiteX16" fmla="*/ 191858 w 832415"/>
              <a:gd name="connsiteY16" fmla="*/ 764542 h 1164395"/>
              <a:gd name="connsiteX17" fmla="*/ 215671 w 832415"/>
              <a:gd name="connsiteY17" fmla="*/ 828836 h 1164395"/>
              <a:gd name="connsiteX18" fmla="*/ 253771 w 832415"/>
              <a:gd name="connsiteY18" fmla="*/ 893131 h 1164395"/>
              <a:gd name="connsiteX19" fmla="*/ 277583 w 832415"/>
              <a:gd name="connsiteY19" fmla="*/ 952661 h 1164395"/>
              <a:gd name="connsiteX20" fmla="*/ 313302 w 832415"/>
              <a:gd name="connsiteY20" fmla="*/ 985999 h 1164395"/>
              <a:gd name="connsiteX21" fmla="*/ 294253 w 832415"/>
              <a:gd name="connsiteY21" fmla="*/ 1021717 h 1164395"/>
              <a:gd name="connsiteX22" fmla="*/ 341877 w 832415"/>
              <a:gd name="connsiteY22" fmla="*/ 1036005 h 1164395"/>
              <a:gd name="connsiteX23" fmla="*/ 363308 w 832415"/>
              <a:gd name="connsiteY23" fmla="*/ 1019336 h 1164395"/>
              <a:gd name="connsiteX24" fmla="*/ 379977 w 832415"/>
              <a:gd name="connsiteY24" fmla="*/ 1028861 h 1164395"/>
              <a:gd name="connsiteX25" fmla="*/ 379977 w 832415"/>
              <a:gd name="connsiteY25" fmla="*/ 1059817 h 1164395"/>
              <a:gd name="connsiteX26" fmla="*/ 356164 w 832415"/>
              <a:gd name="connsiteY26" fmla="*/ 1076486 h 1164395"/>
              <a:gd name="connsiteX27" fmla="*/ 337114 w 832415"/>
              <a:gd name="connsiteY27" fmla="*/ 1095536 h 1164395"/>
              <a:gd name="connsiteX28" fmla="*/ 341877 w 832415"/>
              <a:gd name="connsiteY28" fmla="*/ 1116967 h 1164395"/>
              <a:gd name="connsiteX29" fmla="*/ 399028 w 832415"/>
              <a:gd name="connsiteY29" fmla="*/ 1162212 h 1164395"/>
              <a:gd name="connsiteX30" fmla="*/ 434746 w 832415"/>
              <a:gd name="connsiteY30" fmla="*/ 1152686 h 1164395"/>
              <a:gd name="connsiteX31" fmla="*/ 472846 w 832415"/>
              <a:gd name="connsiteY31" fmla="*/ 1136017 h 1164395"/>
              <a:gd name="connsiteX32" fmla="*/ 508565 w 832415"/>
              <a:gd name="connsiteY32" fmla="*/ 1116967 h 1164395"/>
              <a:gd name="connsiteX33" fmla="*/ 591908 w 832415"/>
              <a:gd name="connsiteY33" fmla="*/ 1119349 h 1164395"/>
              <a:gd name="connsiteX34" fmla="*/ 634770 w 832415"/>
              <a:gd name="connsiteY34" fmla="*/ 1100299 h 1164395"/>
              <a:gd name="connsiteX35" fmla="*/ 608577 w 832415"/>
              <a:gd name="connsiteY35" fmla="*/ 1078867 h 1164395"/>
              <a:gd name="connsiteX36" fmla="*/ 599052 w 832415"/>
              <a:gd name="connsiteY36" fmla="*/ 1026480 h 1164395"/>
              <a:gd name="connsiteX37" fmla="*/ 618102 w 832415"/>
              <a:gd name="connsiteY37" fmla="*/ 988380 h 1164395"/>
              <a:gd name="connsiteX38" fmla="*/ 608577 w 832415"/>
              <a:gd name="connsiteY38" fmla="*/ 933611 h 1164395"/>
              <a:gd name="connsiteX39" fmla="*/ 613338 w 832415"/>
              <a:gd name="connsiteY39" fmla="*/ 847885 h 1164395"/>
              <a:gd name="connsiteX40" fmla="*/ 653821 w 832415"/>
              <a:gd name="connsiteY40" fmla="*/ 821693 h 1164395"/>
              <a:gd name="connsiteX41" fmla="*/ 680015 w 832415"/>
              <a:gd name="connsiteY41" fmla="*/ 809786 h 1164395"/>
              <a:gd name="connsiteX42" fmla="*/ 687159 w 832415"/>
              <a:gd name="connsiteY42" fmla="*/ 757401 h 1164395"/>
              <a:gd name="connsiteX43" fmla="*/ 689539 w 832415"/>
              <a:gd name="connsiteY43" fmla="*/ 716917 h 1164395"/>
              <a:gd name="connsiteX44" fmla="*/ 665727 w 832415"/>
              <a:gd name="connsiteY44" fmla="*/ 695486 h 1164395"/>
              <a:gd name="connsiteX45" fmla="*/ 706208 w 832415"/>
              <a:gd name="connsiteY45" fmla="*/ 685961 h 1164395"/>
              <a:gd name="connsiteX46" fmla="*/ 763358 w 832415"/>
              <a:gd name="connsiteY46" fmla="*/ 640717 h 1164395"/>
              <a:gd name="connsiteX47" fmla="*/ 808602 w 832415"/>
              <a:gd name="connsiteY47" fmla="*/ 631193 h 1164395"/>
              <a:gd name="connsiteX48" fmla="*/ 832415 w 832415"/>
              <a:gd name="connsiteY48" fmla="*/ 597855 h 1164395"/>
              <a:gd name="connsiteX49" fmla="*/ 791933 w 832415"/>
              <a:gd name="connsiteY49" fmla="*/ 583567 h 1164395"/>
              <a:gd name="connsiteX50" fmla="*/ 794315 w 832415"/>
              <a:gd name="connsiteY50" fmla="*/ 550232 h 1164395"/>
              <a:gd name="connsiteX51" fmla="*/ 780028 w 832415"/>
              <a:gd name="connsiteY51" fmla="*/ 521657 h 1164395"/>
              <a:gd name="connsiteX52" fmla="*/ 760978 w 832415"/>
              <a:gd name="connsiteY52" fmla="*/ 481174 h 1164395"/>
              <a:gd name="connsiteX53" fmla="*/ 718114 w 832415"/>
              <a:gd name="connsiteY53" fmla="*/ 464505 h 1164395"/>
              <a:gd name="connsiteX54" fmla="*/ 684777 w 832415"/>
              <a:gd name="connsiteY54" fmla="*/ 450217 h 1164395"/>
              <a:gd name="connsiteX55" fmla="*/ 658583 w 832415"/>
              <a:gd name="connsiteY55" fmla="*/ 407355 h 1164395"/>
              <a:gd name="connsiteX56" fmla="*/ 656203 w 832415"/>
              <a:gd name="connsiteY56" fmla="*/ 376401 h 1164395"/>
              <a:gd name="connsiteX57" fmla="*/ 637152 w 832415"/>
              <a:gd name="connsiteY57" fmla="*/ 333536 h 1164395"/>
              <a:gd name="connsiteX58" fmla="*/ 632389 w 832415"/>
              <a:gd name="connsiteY58" fmla="*/ 324011 h 1164395"/>
              <a:gd name="connsiteX59" fmla="*/ 627627 w 832415"/>
              <a:gd name="connsiteY59" fmla="*/ 312105 h 1164395"/>
              <a:gd name="connsiteX60" fmla="*/ 618102 w 832415"/>
              <a:gd name="connsiteY60" fmla="*/ 300199 h 1164395"/>
              <a:gd name="connsiteX61" fmla="*/ 615721 w 832415"/>
              <a:gd name="connsiteY61" fmla="*/ 293055 h 1164395"/>
              <a:gd name="connsiteX62" fmla="*/ 603814 w 832415"/>
              <a:gd name="connsiteY62" fmla="*/ 276386 h 1164395"/>
              <a:gd name="connsiteX63" fmla="*/ 589527 w 832415"/>
              <a:gd name="connsiteY63" fmla="*/ 254955 h 1164395"/>
              <a:gd name="connsiteX64" fmla="*/ 565714 w 832415"/>
              <a:gd name="connsiteY64" fmla="*/ 243049 h 1164395"/>
              <a:gd name="connsiteX65" fmla="*/ 546664 w 832415"/>
              <a:gd name="connsiteY65" fmla="*/ 233524 h 1164395"/>
              <a:gd name="connsiteX66" fmla="*/ 532377 w 832415"/>
              <a:gd name="connsiteY66" fmla="*/ 216855 h 1164395"/>
              <a:gd name="connsiteX67" fmla="*/ 522852 w 832415"/>
              <a:gd name="connsiteY67" fmla="*/ 195424 h 1164395"/>
              <a:gd name="connsiteX68" fmla="*/ 520471 w 832415"/>
              <a:gd name="connsiteY68" fmla="*/ 185899 h 1164395"/>
              <a:gd name="connsiteX69" fmla="*/ 513327 w 832415"/>
              <a:gd name="connsiteY69" fmla="*/ 173992 h 1164395"/>
              <a:gd name="connsiteX70" fmla="*/ 508564 w 832415"/>
              <a:gd name="connsiteY70" fmla="*/ 164467 h 1164395"/>
              <a:gd name="connsiteX71" fmla="*/ 506183 w 832415"/>
              <a:gd name="connsiteY71" fmla="*/ 157324 h 1164395"/>
              <a:gd name="connsiteX72" fmla="*/ 496658 w 832415"/>
              <a:gd name="connsiteY72" fmla="*/ 150180 h 1164395"/>
              <a:gd name="connsiteX73" fmla="*/ 475227 w 832415"/>
              <a:gd name="connsiteY73" fmla="*/ 138274 h 1164395"/>
              <a:gd name="connsiteX74" fmla="*/ 468083 w 832415"/>
              <a:gd name="connsiteY74" fmla="*/ 135892 h 1164395"/>
              <a:gd name="connsiteX75" fmla="*/ 451414 w 832415"/>
              <a:gd name="connsiteY75" fmla="*/ 133511 h 1164395"/>
              <a:gd name="connsiteX76" fmla="*/ 444271 w 832415"/>
              <a:gd name="connsiteY76" fmla="*/ 131130 h 1164395"/>
              <a:gd name="connsiteX77" fmla="*/ 437127 w 832415"/>
              <a:gd name="connsiteY77" fmla="*/ 123986 h 1164395"/>
              <a:gd name="connsiteX78" fmla="*/ 429983 w 832415"/>
              <a:gd name="connsiteY78" fmla="*/ 119224 h 1164395"/>
              <a:gd name="connsiteX79" fmla="*/ 427602 w 832415"/>
              <a:gd name="connsiteY79" fmla="*/ 112080 h 1164395"/>
              <a:gd name="connsiteX80" fmla="*/ 408552 w 832415"/>
              <a:gd name="connsiteY80" fmla="*/ 88267 h 1164395"/>
              <a:gd name="connsiteX81" fmla="*/ 403789 w 832415"/>
              <a:gd name="connsiteY81" fmla="*/ 81124 h 1164395"/>
              <a:gd name="connsiteX82" fmla="*/ 394264 w 832415"/>
              <a:gd name="connsiteY82" fmla="*/ 71599 h 1164395"/>
              <a:gd name="connsiteX83" fmla="*/ 389502 w 832415"/>
              <a:gd name="connsiteY83" fmla="*/ 64455 h 1164395"/>
              <a:gd name="connsiteX84" fmla="*/ 375214 w 832415"/>
              <a:gd name="connsiteY84" fmla="*/ 62074 h 1164395"/>
              <a:gd name="connsiteX85" fmla="*/ 349021 w 832415"/>
              <a:gd name="connsiteY85" fmla="*/ 57311 h 1164395"/>
              <a:gd name="connsiteX86" fmla="*/ 284727 w 832415"/>
              <a:gd name="connsiteY86" fmla="*/ 52549 h 1164395"/>
              <a:gd name="connsiteX87" fmla="*/ 282346 w 832415"/>
              <a:gd name="connsiteY87" fmla="*/ 43024 h 1164395"/>
              <a:gd name="connsiteX88" fmla="*/ 279964 w 832415"/>
              <a:gd name="connsiteY88" fmla="*/ 14449 h 1164395"/>
              <a:gd name="connsiteX89" fmla="*/ 272821 w 832415"/>
              <a:gd name="connsiteY89" fmla="*/ 12067 h 1164395"/>
              <a:gd name="connsiteX90" fmla="*/ 246627 w 832415"/>
              <a:gd name="connsiteY90" fmla="*/ 16830 h 1164395"/>
              <a:gd name="connsiteX91" fmla="*/ 234721 w 832415"/>
              <a:gd name="connsiteY91" fmla="*/ 23974 h 1164395"/>
              <a:gd name="connsiteX92" fmla="*/ 196621 w 832415"/>
              <a:gd name="connsiteY92" fmla="*/ 19211 h 1164395"/>
              <a:gd name="connsiteX93" fmla="*/ 189477 w 832415"/>
              <a:gd name="connsiteY93" fmla="*/ 14449 h 1164395"/>
              <a:gd name="connsiteX94" fmla="*/ 177571 w 832415"/>
              <a:gd name="connsiteY94" fmla="*/ 12067 h 1164395"/>
              <a:gd name="connsiteX95" fmla="*/ 170427 w 832415"/>
              <a:gd name="connsiteY95" fmla="*/ 9686 h 1164395"/>
              <a:gd name="connsiteX96" fmla="*/ 153758 w 832415"/>
              <a:gd name="connsiteY96" fmla="*/ 4924 h 1164395"/>
              <a:gd name="connsiteX97" fmla="*/ 156139 w 832415"/>
              <a:gd name="connsiteY97" fmla="*/ 161 h 1164395"/>
              <a:gd name="connsiteX0" fmla="*/ 156139 w 832415"/>
              <a:gd name="connsiteY0" fmla="*/ 161 h 1164395"/>
              <a:gd name="connsiteX1" fmla="*/ 148996 w 832415"/>
              <a:gd name="connsiteY1" fmla="*/ 12067 h 1164395"/>
              <a:gd name="connsiteX2" fmla="*/ 144233 w 832415"/>
              <a:gd name="connsiteY2" fmla="*/ 19211 h 1164395"/>
              <a:gd name="connsiteX3" fmla="*/ 153758 w 832415"/>
              <a:gd name="connsiteY3" fmla="*/ 112080 h 1164395"/>
              <a:gd name="connsiteX4" fmla="*/ 134708 w 832415"/>
              <a:gd name="connsiteY4" fmla="*/ 159705 h 1164395"/>
              <a:gd name="connsiteX5" fmla="*/ 113277 w 832415"/>
              <a:gd name="connsiteY5" fmla="*/ 207330 h 1164395"/>
              <a:gd name="connsiteX6" fmla="*/ 63270 w 832415"/>
              <a:gd name="connsiteY6" fmla="*/ 254955 h 1164395"/>
              <a:gd name="connsiteX7" fmla="*/ 32314 w 832415"/>
              <a:gd name="connsiteY7" fmla="*/ 335917 h 1164395"/>
              <a:gd name="connsiteX8" fmla="*/ 27552 w 832415"/>
              <a:gd name="connsiteY8" fmla="*/ 378780 h 1164395"/>
              <a:gd name="connsiteX9" fmla="*/ 6121 w 832415"/>
              <a:gd name="connsiteY9" fmla="*/ 445455 h 1164395"/>
              <a:gd name="connsiteX10" fmla="*/ 1358 w 832415"/>
              <a:gd name="connsiteY10" fmla="*/ 514511 h 1164395"/>
              <a:gd name="connsiteX11" fmla="*/ 3739 w 832415"/>
              <a:gd name="connsiteY11" fmla="*/ 554992 h 1164395"/>
              <a:gd name="connsiteX12" fmla="*/ 51365 w 832415"/>
              <a:gd name="connsiteY12" fmla="*/ 595474 h 1164395"/>
              <a:gd name="connsiteX13" fmla="*/ 56127 w 832415"/>
              <a:gd name="connsiteY13" fmla="*/ 657386 h 1164395"/>
              <a:gd name="connsiteX14" fmla="*/ 70414 w 832415"/>
              <a:gd name="connsiteY14" fmla="*/ 685961 h 1164395"/>
              <a:gd name="connsiteX15" fmla="*/ 151377 w 832415"/>
              <a:gd name="connsiteY15" fmla="*/ 724061 h 1164395"/>
              <a:gd name="connsiteX16" fmla="*/ 191858 w 832415"/>
              <a:gd name="connsiteY16" fmla="*/ 764542 h 1164395"/>
              <a:gd name="connsiteX17" fmla="*/ 215671 w 832415"/>
              <a:gd name="connsiteY17" fmla="*/ 828836 h 1164395"/>
              <a:gd name="connsiteX18" fmla="*/ 253771 w 832415"/>
              <a:gd name="connsiteY18" fmla="*/ 893131 h 1164395"/>
              <a:gd name="connsiteX19" fmla="*/ 277583 w 832415"/>
              <a:gd name="connsiteY19" fmla="*/ 952661 h 1164395"/>
              <a:gd name="connsiteX20" fmla="*/ 313302 w 832415"/>
              <a:gd name="connsiteY20" fmla="*/ 985999 h 1164395"/>
              <a:gd name="connsiteX21" fmla="*/ 294253 w 832415"/>
              <a:gd name="connsiteY21" fmla="*/ 1021717 h 1164395"/>
              <a:gd name="connsiteX22" fmla="*/ 341877 w 832415"/>
              <a:gd name="connsiteY22" fmla="*/ 1036005 h 1164395"/>
              <a:gd name="connsiteX23" fmla="*/ 363308 w 832415"/>
              <a:gd name="connsiteY23" fmla="*/ 1019336 h 1164395"/>
              <a:gd name="connsiteX24" fmla="*/ 379977 w 832415"/>
              <a:gd name="connsiteY24" fmla="*/ 1028861 h 1164395"/>
              <a:gd name="connsiteX25" fmla="*/ 379977 w 832415"/>
              <a:gd name="connsiteY25" fmla="*/ 1059817 h 1164395"/>
              <a:gd name="connsiteX26" fmla="*/ 356164 w 832415"/>
              <a:gd name="connsiteY26" fmla="*/ 1076486 h 1164395"/>
              <a:gd name="connsiteX27" fmla="*/ 337114 w 832415"/>
              <a:gd name="connsiteY27" fmla="*/ 1095536 h 1164395"/>
              <a:gd name="connsiteX28" fmla="*/ 341877 w 832415"/>
              <a:gd name="connsiteY28" fmla="*/ 1116967 h 1164395"/>
              <a:gd name="connsiteX29" fmla="*/ 399028 w 832415"/>
              <a:gd name="connsiteY29" fmla="*/ 1162212 h 1164395"/>
              <a:gd name="connsiteX30" fmla="*/ 434746 w 832415"/>
              <a:gd name="connsiteY30" fmla="*/ 1152686 h 1164395"/>
              <a:gd name="connsiteX31" fmla="*/ 472846 w 832415"/>
              <a:gd name="connsiteY31" fmla="*/ 1136017 h 1164395"/>
              <a:gd name="connsiteX32" fmla="*/ 508565 w 832415"/>
              <a:gd name="connsiteY32" fmla="*/ 1116967 h 1164395"/>
              <a:gd name="connsiteX33" fmla="*/ 591908 w 832415"/>
              <a:gd name="connsiteY33" fmla="*/ 1119349 h 1164395"/>
              <a:gd name="connsiteX34" fmla="*/ 634770 w 832415"/>
              <a:gd name="connsiteY34" fmla="*/ 1100299 h 1164395"/>
              <a:gd name="connsiteX35" fmla="*/ 608577 w 832415"/>
              <a:gd name="connsiteY35" fmla="*/ 1078867 h 1164395"/>
              <a:gd name="connsiteX36" fmla="*/ 599052 w 832415"/>
              <a:gd name="connsiteY36" fmla="*/ 1026480 h 1164395"/>
              <a:gd name="connsiteX37" fmla="*/ 618102 w 832415"/>
              <a:gd name="connsiteY37" fmla="*/ 988380 h 1164395"/>
              <a:gd name="connsiteX38" fmla="*/ 608577 w 832415"/>
              <a:gd name="connsiteY38" fmla="*/ 933611 h 1164395"/>
              <a:gd name="connsiteX39" fmla="*/ 613338 w 832415"/>
              <a:gd name="connsiteY39" fmla="*/ 847885 h 1164395"/>
              <a:gd name="connsiteX40" fmla="*/ 653821 w 832415"/>
              <a:gd name="connsiteY40" fmla="*/ 821693 h 1164395"/>
              <a:gd name="connsiteX41" fmla="*/ 680015 w 832415"/>
              <a:gd name="connsiteY41" fmla="*/ 809786 h 1164395"/>
              <a:gd name="connsiteX42" fmla="*/ 687159 w 832415"/>
              <a:gd name="connsiteY42" fmla="*/ 757401 h 1164395"/>
              <a:gd name="connsiteX43" fmla="*/ 689539 w 832415"/>
              <a:gd name="connsiteY43" fmla="*/ 716917 h 1164395"/>
              <a:gd name="connsiteX44" fmla="*/ 665727 w 832415"/>
              <a:gd name="connsiteY44" fmla="*/ 695486 h 1164395"/>
              <a:gd name="connsiteX45" fmla="*/ 706208 w 832415"/>
              <a:gd name="connsiteY45" fmla="*/ 685961 h 1164395"/>
              <a:gd name="connsiteX46" fmla="*/ 763358 w 832415"/>
              <a:gd name="connsiteY46" fmla="*/ 640717 h 1164395"/>
              <a:gd name="connsiteX47" fmla="*/ 808602 w 832415"/>
              <a:gd name="connsiteY47" fmla="*/ 631193 h 1164395"/>
              <a:gd name="connsiteX48" fmla="*/ 832415 w 832415"/>
              <a:gd name="connsiteY48" fmla="*/ 597855 h 1164395"/>
              <a:gd name="connsiteX49" fmla="*/ 791933 w 832415"/>
              <a:gd name="connsiteY49" fmla="*/ 583567 h 1164395"/>
              <a:gd name="connsiteX50" fmla="*/ 794315 w 832415"/>
              <a:gd name="connsiteY50" fmla="*/ 550232 h 1164395"/>
              <a:gd name="connsiteX51" fmla="*/ 780028 w 832415"/>
              <a:gd name="connsiteY51" fmla="*/ 521657 h 1164395"/>
              <a:gd name="connsiteX52" fmla="*/ 760978 w 832415"/>
              <a:gd name="connsiteY52" fmla="*/ 481174 h 1164395"/>
              <a:gd name="connsiteX53" fmla="*/ 718114 w 832415"/>
              <a:gd name="connsiteY53" fmla="*/ 464505 h 1164395"/>
              <a:gd name="connsiteX54" fmla="*/ 684777 w 832415"/>
              <a:gd name="connsiteY54" fmla="*/ 450217 h 1164395"/>
              <a:gd name="connsiteX55" fmla="*/ 658583 w 832415"/>
              <a:gd name="connsiteY55" fmla="*/ 407355 h 1164395"/>
              <a:gd name="connsiteX56" fmla="*/ 637152 w 832415"/>
              <a:gd name="connsiteY56" fmla="*/ 333536 h 1164395"/>
              <a:gd name="connsiteX57" fmla="*/ 632389 w 832415"/>
              <a:gd name="connsiteY57" fmla="*/ 324011 h 1164395"/>
              <a:gd name="connsiteX58" fmla="*/ 627627 w 832415"/>
              <a:gd name="connsiteY58" fmla="*/ 312105 h 1164395"/>
              <a:gd name="connsiteX59" fmla="*/ 618102 w 832415"/>
              <a:gd name="connsiteY59" fmla="*/ 300199 h 1164395"/>
              <a:gd name="connsiteX60" fmla="*/ 615721 w 832415"/>
              <a:gd name="connsiteY60" fmla="*/ 293055 h 1164395"/>
              <a:gd name="connsiteX61" fmla="*/ 603814 w 832415"/>
              <a:gd name="connsiteY61" fmla="*/ 276386 h 1164395"/>
              <a:gd name="connsiteX62" fmla="*/ 589527 w 832415"/>
              <a:gd name="connsiteY62" fmla="*/ 254955 h 1164395"/>
              <a:gd name="connsiteX63" fmla="*/ 565714 w 832415"/>
              <a:gd name="connsiteY63" fmla="*/ 243049 h 1164395"/>
              <a:gd name="connsiteX64" fmla="*/ 546664 w 832415"/>
              <a:gd name="connsiteY64" fmla="*/ 233524 h 1164395"/>
              <a:gd name="connsiteX65" fmla="*/ 532377 w 832415"/>
              <a:gd name="connsiteY65" fmla="*/ 216855 h 1164395"/>
              <a:gd name="connsiteX66" fmla="*/ 522852 w 832415"/>
              <a:gd name="connsiteY66" fmla="*/ 195424 h 1164395"/>
              <a:gd name="connsiteX67" fmla="*/ 520471 w 832415"/>
              <a:gd name="connsiteY67" fmla="*/ 185899 h 1164395"/>
              <a:gd name="connsiteX68" fmla="*/ 513327 w 832415"/>
              <a:gd name="connsiteY68" fmla="*/ 173992 h 1164395"/>
              <a:gd name="connsiteX69" fmla="*/ 508564 w 832415"/>
              <a:gd name="connsiteY69" fmla="*/ 164467 h 1164395"/>
              <a:gd name="connsiteX70" fmla="*/ 506183 w 832415"/>
              <a:gd name="connsiteY70" fmla="*/ 157324 h 1164395"/>
              <a:gd name="connsiteX71" fmla="*/ 496658 w 832415"/>
              <a:gd name="connsiteY71" fmla="*/ 150180 h 1164395"/>
              <a:gd name="connsiteX72" fmla="*/ 475227 w 832415"/>
              <a:gd name="connsiteY72" fmla="*/ 138274 h 1164395"/>
              <a:gd name="connsiteX73" fmla="*/ 468083 w 832415"/>
              <a:gd name="connsiteY73" fmla="*/ 135892 h 1164395"/>
              <a:gd name="connsiteX74" fmla="*/ 451414 w 832415"/>
              <a:gd name="connsiteY74" fmla="*/ 133511 h 1164395"/>
              <a:gd name="connsiteX75" fmla="*/ 444271 w 832415"/>
              <a:gd name="connsiteY75" fmla="*/ 131130 h 1164395"/>
              <a:gd name="connsiteX76" fmla="*/ 437127 w 832415"/>
              <a:gd name="connsiteY76" fmla="*/ 123986 h 1164395"/>
              <a:gd name="connsiteX77" fmla="*/ 429983 w 832415"/>
              <a:gd name="connsiteY77" fmla="*/ 119224 h 1164395"/>
              <a:gd name="connsiteX78" fmla="*/ 427602 w 832415"/>
              <a:gd name="connsiteY78" fmla="*/ 112080 h 1164395"/>
              <a:gd name="connsiteX79" fmla="*/ 408552 w 832415"/>
              <a:gd name="connsiteY79" fmla="*/ 88267 h 1164395"/>
              <a:gd name="connsiteX80" fmla="*/ 403789 w 832415"/>
              <a:gd name="connsiteY80" fmla="*/ 81124 h 1164395"/>
              <a:gd name="connsiteX81" fmla="*/ 394264 w 832415"/>
              <a:gd name="connsiteY81" fmla="*/ 71599 h 1164395"/>
              <a:gd name="connsiteX82" fmla="*/ 389502 w 832415"/>
              <a:gd name="connsiteY82" fmla="*/ 64455 h 1164395"/>
              <a:gd name="connsiteX83" fmla="*/ 375214 w 832415"/>
              <a:gd name="connsiteY83" fmla="*/ 62074 h 1164395"/>
              <a:gd name="connsiteX84" fmla="*/ 349021 w 832415"/>
              <a:gd name="connsiteY84" fmla="*/ 57311 h 1164395"/>
              <a:gd name="connsiteX85" fmla="*/ 284727 w 832415"/>
              <a:gd name="connsiteY85" fmla="*/ 52549 h 1164395"/>
              <a:gd name="connsiteX86" fmla="*/ 282346 w 832415"/>
              <a:gd name="connsiteY86" fmla="*/ 43024 h 1164395"/>
              <a:gd name="connsiteX87" fmla="*/ 279964 w 832415"/>
              <a:gd name="connsiteY87" fmla="*/ 14449 h 1164395"/>
              <a:gd name="connsiteX88" fmla="*/ 272821 w 832415"/>
              <a:gd name="connsiteY88" fmla="*/ 12067 h 1164395"/>
              <a:gd name="connsiteX89" fmla="*/ 246627 w 832415"/>
              <a:gd name="connsiteY89" fmla="*/ 16830 h 1164395"/>
              <a:gd name="connsiteX90" fmla="*/ 234721 w 832415"/>
              <a:gd name="connsiteY90" fmla="*/ 23974 h 1164395"/>
              <a:gd name="connsiteX91" fmla="*/ 196621 w 832415"/>
              <a:gd name="connsiteY91" fmla="*/ 19211 h 1164395"/>
              <a:gd name="connsiteX92" fmla="*/ 189477 w 832415"/>
              <a:gd name="connsiteY92" fmla="*/ 14449 h 1164395"/>
              <a:gd name="connsiteX93" fmla="*/ 177571 w 832415"/>
              <a:gd name="connsiteY93" fmla="*/ 12067 h 1164395"/>
              <a:gd name="connsiteX94" fmla="*/ 170427 w 832415"/>
              <a:gd name="connsiteY94" fmla="*/ 9686 h 1164395"/>
              <a:gd name="connsiteX95" fmla="*/ 153758 w 832415"/>
              <a:gd name="connsiteY95" fmla="*/ 4924 h 1164395"/>
              <a:gd name="connsiteX96" fmla="*/ 156139 w 832415"/>
              <a:gd name="connsiteY96" fmla="*/ 161 h 1164395"/>
              <a:gd name="connsiteX0" fmla="*/ 156139 w 832415"/>
              <a:gd name="connsiteY0" fmla="*/ 161 h 1164395"/>
              <a:gd name="connsiteX1" fmla="*/ 148996 w 832415"/>
              <a:gd name="connsiteY1" fmla="*/ 12067 h 1164395"/>
              <a:gd name="connsiteX2" fmla="*/ 144233 w 832415"/>
              <a:gd name="connsiteY2" fmla="*/ 19211 h 1164395"/>
              <a:gd name="connsiteX3" fmla="*/ 153758 w 832415"/>
              <a:gd name="connsiteY3" fmla="*/ 112080 h 1164395"/>
              <a:gd name="connsiteX4" fmla="*/ 134708 w 832415"/>
              <a:gd name="connsiteY4" fmla="*/ 159705 h 1164395"/>
              <a:gd name="connsiteX5" fmla="*/ 113277 w 832415"/>
              <a:gd name="connsiteY5" fmla="*/ 207330 h 1164395"/>
              <a:gd name="connsiteX6" fmla="*/ 63270 w 832415"/>
              <a:gd name="connsiteY6" fmla="*/ 254955 h 1164395"/>
              <a:gd name="connsiteX7" fmla="*/ 32314 w 832415"/>
              <a:gd name="connsiteY7" fmla="*/ 335917 h 1164395"/>
              <a:gd name="connsiteX8" fmla="*/ 27552 w 832415"/>
              <a:gd name="connsiteY8" fmla="*/ 378780 h 1164395"/>
              <a:gd name="connsiteX9" fmla="*/ 6121 w 832415"/>
              <a:gd name="connsiteY9" fmla="*/ 445455 h 1164395"/>
              <a:gd name="connsiteX10" fmla="*/ 1358 w 832415"/>
              <a:gd name="connsiteY10" fmla="*/ 514511 h 1164395"/>
              <a:gd name="connsiteX11" fmla="*/ 3739 w 832415"/>
              <a:gd name="connsiteY11" fmla="*/ 554992 h 1164395"/>
              <a:gd name="connsiteX12" fmla="*/ 51365 w 832415"/>
              <a:gd name="connsiteY12" fmla="*/ 595474 h 1164395"/>
              <a:gd name="connsiteX13" fmla="*/ 56127 w 832415"/>
              <a:gd name="connsiteY13" fmla="*/ 657386 h 1164395"/>
              <a:gd name="connsiteX14" fmla="*/ 70414 w 832415"/>
              <a:gd name="connsiteY14" fmla="*/ 685961 h 1164395"/>
              <a:gd name="connsiteX15" fmla="*/ 151377 w 832415"/>
              <a:gd name="connsiteY15" fmla="*/ 724061 h 1164395"/>
              <a:gd name="connsiteX16" fmla="*/ 191858 w 832415"/>
              <a:gd name="connsiteY16" fmla="*/ 764542 h 1164395"/>
              <a:gd name="connsiteX17" fmla="*/ 215671 w 832415"/>
              <a:gd name="connsiteY17" fmla="*/ 828836 h 1164395"/>
              <a:gd name="connsiteX18" fmla="*/ 253771 w 832415"/>
              <a:gd name="connsiteY18" fmla="*/ 893131 h 1164395"/>
              <a:gd name="connsiteX19" fmla="*/ 277583 w 832415"/>
              <a:gd name="connsiteY19" fmla="*/ 952661 h 1164395"/>
              <a:gd name="connsiteX20" fmla="*/ 313302 w 832415"/>
              <a:gd name="connsiteY20" fmla="*/ 985999 h 1164395"/>
              <a:gd name="connsiteX21" fmla="*/ 294253 w 832415"/>
              <a:gd name="connsiteY21" fmla="*/ 1021717 h 1164395"/>
              <a:gd name="connsiteX22" fmla="*/ 341877 w 832415"/>
              <a:gd name="connsiteY22" fmla="*/ 1036005 h 1164395"/>
              <a:gd name="connsiteX23" fmla="*/ 363308 w 832415"/>
              <a:gd name="connsiteY23" fmla="*/ 1019336 h 1164395"/>
              <a:gd name="connsiteX24" fmla="*/ 379977 w 832415"/>
              <a:gd name="connsiteY24" fmla="*/ 1028861 h 1164395"/>
              <a:gd name="connsiteX25" fmla="*/ 379977 w 832415"/>
              <a:gd name="connsiteY25" fmla="*/ 1059817 h 1164395"/>
              <a:gd name="connsiteX26" fmla="*/ 356164 w 832415"/>
              <a:gd name="connsiteY26" fmla="*/ 1076486 h 1164395"/>
              <a:gd name="connsiteX27" fmla="*/ 337114 w 832415"/>
              <a:gd name="connsiteY27" fmla="*/ 1095536 h 1164395"/>
              <a:gd name="connsiteX28" fmla="*/ 341877 w 832415"/>
              <a:gd name="connsiteY28" fmla="*/ 1116967 h 1164395"/>
              <a:gd name="connsiteX29" fmla="*/ 399028 w 832415"/>
              <a:gd name="connsiteY29" fmla="*/ 1162212 h 1164395"/>
              <a:gd name="connsiteX30" fmla="*/ 434746 w 832415"/>
              <a:gd name="connsiteY30" fmla="*/ 1152686 h 1164395"/>
              <a:gd name="connsiteX31" fmla="*/ 472846 w 832415"/>
              <a:gd name="connsiteY31" fmla="*/ 1136017 h 1164395"/>
              <a:gd name="connsiteX32" fmla="*/ 508565 w 832415"/>
              <a:gd name="connsiteY32" fmla="*/ 1116967 h 1164395"/>
              <a:gd name="connsiteX33" fmla="*/ 591908 w 832415"/>
              <a:gd name="connsiteY33" fmla="*/ 1119349 h 1164395"/>
              <a:gd name="connsiteX34" fmla="*/ 634770 w 832415"/>
              <a:gd name="connsiteY34" fmla="*/ 1100299 h 1164395"/>
              <a:gd name="connsiteX35" fmla="*/ 608577 w 832415"/>
              <a:gd name="connsiteY35" fmla="*/ 1078867 h 1164395"/>
              <a:gd name="connsiteX36" fmla="*/ 599052 w 832415"/>
              <a:gd name="connsiteY36" fmla="*/ 1026480 h 1164395"/>
              <a:gd name="connsiteX37" fmla="*/ 618102 w 832415"/>
              <a:gd name="connsiteY37" fmla="*/ 988380 h 1164395"/>
              <a:gd name="connsiteX38" fmla="*/ 608577 w 832415"/>
              <a:gd name="connsiteY38" fmla="*/ 933611 h 1164395"/>
              <a:gd name="connsiteX39" fmla="*/ 613338 w 832415"/>
              <a:gd name="connsiteY39" fmla="*/ 847885 h 1164395"/>
              <a:gd name="connsiteX40" fmla="*/ 653821 w 832415"/>
              <a:gd name="connsiteY40" fmla="*/ 821693 h 1164395"/>
              <a:gd name="connsiteX41" fmla="*/ 680015 w 832415"/>
              <a:gd name="connsiteY41" fmla="*/ 809786 h 1164395"/>
              <a:gd name="connsiteX42" fmla="*/ 687159 w 832415"/>
              <a:gd name="connsiteY42" fmla="*/ 757401 h 1164395"/>
              <a:gd name="connsiteX43" fmla="*/ 689539 w 832415"/>
              <a:gd name="connsiteY43" fmla="*/ 716917 h 1164395"/>
              <a:gd name="connsiteX44" fmla="*/ 665727 w 832415"/>
              <a:gd name="connsiteY44" fmla="*/ 695486 h 1164395"/>
              <a:gd name="connsiteX45" fmla="*/ 706208 w 832415"/>
              <a:gd name="connsiteY45" fmla="*/ 685961 h 1164395"/>
              <a:gd name="connsiteX46" fmla="*/ 763358 w 832415"/>
              <a:gd name="connsiteY46" fmla="*/ 640717 h 1164395"/>
              <a:gd name="connsiteX47" fmla="*/ 808602 w 832415"/>
              <a:gd name="connsiteY47" fmla="*/ 631193 h 1164395"/>
              <a:gd name="connsiteX48" fmla="*/ 832415 w 832415"/>
              <a:gd name="connsiteY48" fmla="*/ 597855 h 1164395"/>
              <a:gd name="connsiteX49" fmla="*/ 791933 w 832415"/>
              <a:gd name="connsiteY49" fmla="*/ 583567 h 1164395"/>
              <a:gd name="connsiteX50" fmla="*/ 794315 w 832415"/>
              <a:gd name="connsiteY50" fmla="*/ 550232 h 1164395"/>
              <a:gd name="connsiteX51" fmla="*/ 780028 w 832415"/>
              <a:gd name="connsiteY51" fmla="*/ 521657 h 1164395"/>
              <a:gd name="connsiteX52" fmla="*/ 760978 w 832415"/>
              <a:gd name="connsiteY52" fmla="*/ 481174 h 1164395"/>
              <a:gd name="connsiteX53" fmla="*/ 718114 w 832415"/>
              <a:gd name="connsiteY53" fmla="*/ 464505 h 1164395"/>
              <a:gd name="connsiteX54" fmla="*/ 684777 w 832415"/>
              <a:gd name="connsiteY54" fmla="*/ 450217 h 1164395"/>
              <a:gd name="connsiteX55" fmla="*/ 663345 w 832415"/>
              <a:gd name="connsiteY55" fmla="*/ 407355 h 1164395"/>
              <a:gd name="connsiteX56" fmla="*/ 637152 w 832415"/>
              <a:gd name="connsiteY56" fmla="*/ 333536 h 1164395"/>
              <a:gd name="connsiteX57" fmla="*/ 632389 w 832415"/>
              <a:gd name="connsiteY57" fmla="*/ 324011 h 1164395"/>
              <a:gd name="connsiteX58" fmla="*/ 627627 w 832415"/>
              <a:gd name="connsiteY58" fmla="*/ 312105 h 1164395"/>
              <a:gd name="connsiteX59" fmla="*/ 618102 w 832415"/>
              <a:gd name="connsiteY59" fmla="*/ 300199 h 1164395"/>
              <a:gd name="connsiteX60" fmla="*/ 615721 w 832415"/>
              <a:gd name="connsiteY60" fmla="*/ 293055 h 1164395"/>
              <a:gd name="connsiteX61" fmla="*/ 603814 w 832415"/>
              <a:gd name="connsiteY61" fmla="*/ 276386 h 1164395"/>
              <a:gd name="connsiteX62" fmla="*/ 589527 w 832415"/>
              <a:gd name="connsiteY62" fmla="*/ 254955 h 1164395"/>
              <a:gd name="connsiteX63" fmla="*/ 565714 w 832415"/>
              <a:gd name="connsiteY63" fmla="*/ 243049 h 1164395"/>
              <a:gd name="connsiteX64" fmla="*/ 546664 w 832415"/>
              <a:gd name="connsiteY64" fmla="*/ 233524 h 1164395"/>
              <a:gd name="connsiteX65" fmla="*/ 532377 w 832415"/>
              <a:gd name="connsiteY65" fmla="*/ 216855 h 1164395"/>
              <a:gd name="connsiteX66" fmla="*/ 522852 w 832415"/>
              <a:gd name="connsiteY66" fmla="*/ 195424 h 1164395"/>
              <a:gd name="connsiteX67" fmla="*/ 520471 w 832415"/>
              <a:gd name="connsiteY67" fmla="*/ 185899 h 1164395"/>
              <a:gd name="connsiteX68" fmla="*/ 513327 w 832415"/>
              <a:gd name="connsiteY68" fmla="*/ 173992 h 1164395"/>
              <a:gd name="connsiteX69" fmla="*/ 508564 w 832415"/>
              <a:gd name="connsiteY69" fmla="*/ 164467 h 1164395"/>
              <a:gd name="connsiteX70" fmla="*/ 506183 w 832415"/>
              <a:gd name="connsiteY70" fmla="*/ 157324 h 1164395"/>
              <a:gd name="connsiteX71" fmla="*/ 496658 w 832415"/>
              <a:gd name="connsiteY71" fmla="*/ 150180 h 1164395"/>
              <a:gd name="connsiteX72" fmla="*/ 475227 w 832415"/>
              <a:gd name="connsiteY72" fmla="*/ 138274 h 1164395"/>
              <a:gd name="connsiteX73" fmla="*/ 468083 w 832415"/>
              <a:gd name="connsiteY73" fmla="*/ 135892 h 1164395"/>
              <a:gd name="connsiteX74" fmla="*/ 451414 w 832415"/>
              <a:gd name="connsiteY74" fmla="*/ 133511 h 1164395"/>
              <a:gd name="connsiteX75" fmla="*/ 444271 w 832415"/>
              <a:gd name="connsiteY75" fmla="*/ 131130 h 1164395"/>
              <a:gd name="connsiteX76" fmla="*/ 437127 w 832415"/>
              <a:gd name="connsiteY76" fmla="*/ 123986 h 1164395"/>
              <a:gd name="connsiteX77" fmla="*/ 429983 w 832415"/>
              <a:gd name="connsiteY77" fmla="*/ 119224 h 1164395"/>
              <a:gd name="connsiteX78" fmla="*/ 427602 w 832415"/>
              <a:gd name="connsiteY78" fmla="*/ 112080 h 1164395"/>
              <a:gd name="connsiteX79" fmla="*/ 408552 w 832415"/>
              <a:gd name="connsiteY79" fmla="*/ 88267 h 1164395"/>
              <a:gd name="connsiteX80" fmla="*/ 403789 w 832415"/>
              <a:gd name="connsiteY80" fmla="*/ 81124 h 1164395"/>
              <a:gd name="connsiteX81" fmla="*/ 394264 w 832415"/>
              <a:gd name="connsiteY81" fmla="*/ 71599 h 1164395"/>
              <a:gd name="connsiteX82" fmla="*/ 389502 w 832415"/>
              <a:gd name="connsiteY82" fmla="*/ 64455 h 1164395"/>
              <a:gd name="connsiteX83" fmla="*/ 375214 w 832415"/>
              <a:gd name="connsiteY83" fmla="*/ 62074 h 1164395"/>
              <a:gd name="connsiteX84" fmla="*/ 349021 w 832415"/>
              <a:gd name="connsiteY84" fmla="*/ 57311 h 1164395"/>
              <a:gd name="connsiteX85" fmla="*/ 284727 w 832415"/>
              <a:gd name="connsiteY85" fmla="*/ 52549 h 1164395"/>
              <a:gd name="connsiteX86" fmla="*/ 282346 w 832415"/>
              <a:gd name="connsiteY86" fmla="*/ 43024 h 1164395"/>
              <a:gd name="connsiteX87" fmla="*/ 279964 w 832415"/>
              <a:gd name="connsiteY87" fmla="*/ 14449 h 1164395"/>
              <a:gd name="connsiteX88" fmla="*/ 272821 w 832415"/>
              <a:gd name="connsiteY88" fmla="*/ 12067 h 1164395"/>
              <a:gd name="connsiteX89" fmla="*/ 246627 w 832415"/>
              <a:gd name="connsiteY89" fmla="*/ 16830 h 1164395"/>
              <a:gd name="connsiteX90" fmla="*/ 234721 w 832415"/>
              <a:gd name="connsiteY90" fmla="*/ 23974 h 1164395"/>
              <a:gd name="connsiteX91" fmla="*/ 196621 w 832415"/>
              <a:gd name="connsiteY91" fmla="*/ 19211 h 1164395"/>
              <a:gd name="connsiteX92" fmla="*/ 189477 w 832415"/>
              <a:gd name="connsiteY92" fmla="*/ 14449 h 1164395"/>
              <a:gd name="connsiteX93" fmla="*/ 177571 w 832415"/>
              <a:gd name="connsiteY93" fmla="*/ 12067 h 1164395"/>
              <a:gd name="connsiteX94" fmla="*/ 170427 w 832415"/>
              <a:gd name="connsiteY94" fmla="*/ 9686 h 1164395"/>
              <a:gd name="connsiteX95" fmla="*/ 153758 w 832415"/>
              <a:gd name="connsiteY95" fmla="*/ 4924 h 1164395"/>
              <a:gd name="connsiteX96" fmla="*/ 156139 w 832415"/>
              <a:gd name="connsiteY96" fmla="*/ 161 h 1164395"/>
              <a:gd name="connsiteX0" fmla="*/ 156139 w 832415"/>
              <a:gd name="connsiteY0" fmla="*/ 161 h 1164395"/>
              <a:gd name="connsiteX1" fmla="*/ 148996 w 832415"/>
              <a:gd name="connsiteY1" fmla="*/ 12067 h 1164395"/>
              <a:gd name="connsiteX2" fmla="*/ 144233 w 832415"/>
              <a:gd name="connsiteY2" fmla="*/ 19211 h 1164395"/>
              <a:gd name="connsiteX3" fmla="*/ 153758 w 832415"/>
              <a:gd name="connsiteY3" fmla="*/ 112080 h 1164395"/>
              <a:gd name="connsiteX4" fmla="*/ 134708 w 832415"/>
              <a:gd name="connsiteY4" fmla="*/ 159705 h 1164395"/>
              <a:gd name="connsiteX5" fmla="*/ 113277 w 832415"/>
              <a:gd name="connsiteY5" fmla="*/ 207330 h 1164395"/>
              <a:gd name="connsiteX6" fmla="*/ 63270 w 832415"/>
              <a:gd name="connsiteY6" fmla="*/ 254955 h 1164395"/>
              <a:gd name="connsiteX7" fmla="*/ 32314 w 832415"/>
              <a:gd name="connsiteY7" fmla="*/ 335917 h 1164395"/>
              <a:gd name="connsiteX8" fmla="*/ 27552 w 832415"/>
              <a:gd name="connsiteY8" fmla="*/ 378780 h 1164395"/>
              <a:gd name="connsiteX9" fmla="*/ 6121 w 832415"/>
              <a:gd name="connsiteY9" fmla="*/ 445455 h 1164395"/>
              <a:gd name="connsiteX10" fmla="*/ 1358 w 832415"/>
              <a:gd name="connsiteY10" fmla="*/ 514511 h 1164395"/>
              <a:gd name="connsiteX11" fmla="*/ 3739 w 832415"/>
              <a:gd name="connsiteY11" fmla="*/ 554992 h 1164395"/>
              <a:gd name="connsiteX12" fmla="*/ 51365 w 832415"/>
              <a:gd name="connsiteY12" fmla="*/ 595474 h 1164395"/>
              <a:gd name="connsiteX13" fmla="*/ 56127 w 832415"/>
              <a:gd name="connsiteY13" fmla="*/ 657386 h 1164395"/>
              <a:gd name="connsiteX14" fmla="*/ 70414 w 832415"/>
              <a:gd name="connsiteY14" fmla="*/ 685961 h 1164395"/>
              <a:gd name="connsiteX15" fmla="*/ 151377 w 832415"/>
              <a:gd name="connsiteY15" fmla="*/ 724061 h 1164395"/>
              <a:gd name="connsiteX16" fmla="*/ 191858 w 832415"/>
              <a:gd name="connsiteY16" fmla="*/ 764542 h 1164395"/>
              <a:gd name="connsiteX17" fmla="*/ 215671 w 832415"/>
              <a:gd name="connsiteY17" fmla="*/ 828836 h 1164395"/>
              <a:gd name="connsiteX18" fmla="*/ 253771 w 832415"/>
              <a:gd name="connsiteY18" fmla="*/ 893131 h 1164395"/>
              <a:gd name="connsiteX19" fmla="*/ 277583 w 832415"/>
              <a:gd name="connsiteY19" fmla="*/ 952661 h 1164395"/>
              <a:gd name="connsiteX20" fmla="*/ 313302 w 832415"/>
              <a:gd name="connsiteY20" fmla="*/ 985999 h 1164395"/>
              <a:gd name="connsiteX21" fmla="*/ 294253 w 832415"/>
              <a:gd name="connsiteY21" fmla="*/ 1021717 h 1164395"/>
              <a:gd name="connsiteX22" fmla="*/ 341877 w 832415"/>
              <a:gd name="connsiteY22" fmla="*/ 1036005 h 1164395"/>
              <a:gd name="connsiteX23" fmla="*/ 363308 w 832415"/>
              <a:gd name="connsiteY23" fmla="*/ 1019336 h 1164395"/>
              <a:gd name="connsiteX24" fmla="*/ 379977 w 832415"/>
              <a:gd name="connsiteY24" fmla="*/ 1028861 h 1164395"/>
              <a:gd name="connsiteX25" fmla="*/ 379977 w 832415"/>
              <a:gd name="connsiteY25" fmla="*/ 1059817 h 1164395"/>
              <a:gd name="connsiteX26" fmla="*/ 356164 w 832415"/>
              <a:gd name="connsiteY26" fmla="*/ 1076486 h 1164395"/>
              <a:gd name="connsiteX27" fmla="*/ 337114 w 832415"/>
              <a:gd name="connsiteY27" fmla="*/ 1095536 h 1164395"/>
              <a:gd name="connsiteX28" fmla="*/ 341877 w 832415"/>
              <a:gd name="connsiteY28" fmla="*/ 1116967 h 1164395"/>
              <a:gd name="connsiteX29" fmla="*/ 399028 w 832415"/>
              <a:gd name="connsiteY29" fmla="*/ 1162212 h 1164395"/>
              <a:gd name="connsiteX30" fmla="*/ 434746 w 832415"/>
              <a:gd name="connsiteY30" fmla="*/ 1152686 h 1164395"/>
              <a:gd name="connsiteX31" fmla="*/ 472846 w 832415"/>
              <a:gd name="connsiteY31" fmla="*/ 1136017 h 1164395"/>
              <a:gd name="connsiteX32" fmla="*/ 508565 w 832415"/>
              <a:gd name="connsiteY32" fmla="*/ 1116967 h 1164395"/>
              <a:gd name="connsiteX33" fmla="*/ 591908 w 832415"/>
              <a:gd name="connsiteY33" fmla="*/ 1119349 h 1164395"/>
              <a:gd name="connsiteX34" fmla="*/ 634770 w 832415"/>
              <a:gd name="connsiteY34" fmla="*/ 1100299 h 1164395"/>
              <a:gd name="connsiteX35" fmla="*/ 608577 w 832415"/>
              <a:gd name="connsiteY35" fmla="*/ 1078867 h 1164395"/>
              <a:gd name="connsiteX36" fmla="*/ 599052 w 832415"/>
              <a:gd name="connsiteY36" fmla="*/ 1026480 h 1164395"/>
              <a:gd name="connsiteX37" fmla="*/ 618102 w 832415"/>
              <a:gd name="connsiteY37" fmla="*/ 988380 h 1164395"/>
              <a:gd name="connsiteX38" fmla="*/ 608577 w 832415"/>
              <a:gd name="connsiteY38" fmla="*/ 933611 h 1164395"/>
              <a:gd name="connsiteX39" fmla="*/ 613338 w 832415"/>
              <a:gd name="connsiteY39" fmla="*/ 847885 h 1164395"/>
              <a:gd name="connsiteX40" fmla="*/ 653821 w 832415"/>
              <a:gd name="connsiteY40" fmla="*/ 821693 h 1164395"/>
              <a:gd name="connsiteX41" fmla="*/ 680015 w 832415"/>
              <a:gd name="connsiteY41" fmla="*/ 809786 h 1164395"/>
              <a:gd name="connsiteX42" fmla="*/ 687159 w 832415"/>
              <a:gd name="connsiteY42" fmla="*/ 757401 h 1164395"/>
              <a:gd name="connsiteX43" fmla="*/ 689539 w 832415"/>
              <a:gd name="connsiteY43" fmla="*/ 716917 h 1164395"/>
              <a:gd name="connsiteX44" fmla="*/ 665727 w 832415"/>
              <a:gd name="connsiteY44" fmla="*/ 695486 h 1164395"/>
              <a:gd name="connsiteX45" fmla="*/ 706208 w 832415"/>
              <a:gd name="connsiteY45" fmla="*/ 685961 h 1164395"/>
              <a:gd name="connsiteX46" fmla="*/ 763358 w 832415"/>
              <a:gd name="connsiteY46" fmla="*/ 640717 h 1164395"/>
              <a:gd name="connsiteX47" fmla="*/ 808602 w 832415"/>
              <a:gd name="connsiteY47" fmla="*/ 631193 h 1164395"/>
              <a:gd name="connsiteX48" fmla="*/ 832415 w 832415"/>
              <a:gd name="connsiteY48" fmla="*/ 597855 h 1164395"/>
              <a:gd name="connsiteX49" fmla="*/ 791933 w 832415"/>
              <a:gd name="connsiteY49" fmla="*/ 583567 h 1164395"/>
              <a:gd name="connsiteX50" fmla="*/ 794315 w 832415"/>
              <a:gd name="connsiteY50" fmla="*/ 550232 h 1164395"/>
              <a:gd name="connsiteX51" fmla="*/ 780028 w 832415"/>
              <a:gd name="connsiteY51" fmla="*/ 521657 h 1164395"/>
              <a:gd name="connsiteX52" fmla="*/ 760978 w 832415"/>
              <a:gd name="connsiteY52" fmla="*/ 481174 h 1164395"/>
              <a:gd name="connsiteX53" fmla="*/ 718114 w 832415"/>
              <a:gd name="connsiteY53" fmla="*/ 464505 h 1164395"/>
              <a:gd name="connsiteX54" fmla="*/ 684777 w 832415"/>
              <a:gd name="connsiteY54" fmla="*/ 450217 h 1164395"/>
              <a:gd name="connsiteX55" fmla="*/ 663345 w 832415"/>
              <a:gd name="connsiteY55" fmla="*/ 407355 h 1164395"/>
              <a:gd name="connsiteX56" fmla="*/ 641915 w 832415"/>
              <a:gd name="connsiteY56" fmla="*/ 357351 h 1164395"/>
              <a:gd name="connsiteX57" fmla="*/ 637152 w 832415"/>
              <a:gd name="connsiteY57" fmla="*/ 333536 h 1164395"/>
              <a:gd name="connsiteX58" fmla="*/ 632389 w 832415"/>
              <a:gd name="connsiteY58" fmla="*/ 324011 h 1164395"/>
              <a:gd name="connsiteX59" fmla="*/ 627627 w 832415"/>
              <a:gd name="connsiteY59" fmla="*/ 312105 h 1164395"/>
              <a:gd name="connsiteX60" fmla="*/ 618102 w 832415"/>
              <a:gd name="connsiteY60" fmla="*/ 300199 h 1164395"/>
              <a:gd name="connsiteX61" fmla="*/ 615721 w 832415"/>
              <a:gd name="connsiteY61" fmla="*/ 293055 h 1164395"/>
              <a:gd name="connsiteX62" fmla="*/ 603814 w 832415"/>
              <a:gd name="connsiteY62" fmla="*/ 276386 h 1164395"/>
              <a:gd name="connsiteX63" fmla="*/ 589527 w 832415"/>
              <a:gd name="connsiteY63" fmla="*/ 254955 h 1164395"/>
              <a:gd name="connsiteX64" fmla="*/ 565714 w 832415"/>
              <a:gd name="connsiteY64" fmla="*/ 243049 h 1164395"/>
              <a:gd name="connsiteX65" fmla="*/ 546664 w 832415"/>
              <a:gd name="connsiteY65" fmla="*/ 233524 h 1164395"/>
              <a:gd name="connsiteX66" fmla="*/ 532377 w 832415"/>
              <a:gd name="connsiteY66" fmla="*/ 216855 h 1164395"/>
              <a:gd name="connsiteX67" fmla="*/ 522852 w 832415"/>
              <a:gd name="connsiteY67" fmla="*/ 195424 h 1164395"/>
              <a:gd name="connsiteX68" fmla="*/ 520471 w 832415"/>
              <a:gd name="connsiteY68" fmla="*/ 185899 h 1164395"/>
              <a:gd name="connsiteX69" fmla="*/ 513327 w 832415"/>
              <a:gd name="connsiteY69" fmla="*/ 173992 h 1164395"/>
              <a:gd name="connsiteX70" fmla="*/ 508564 w 832415"/>
              <a:gd name="connsiteY70" fmla="*/ 164467 h 1164395"/>
              <a:gd name="connsiteX71" fmla="*/ 506183 w 832415"/>
              <a:gd name="connsiteY71" fmla="*/ 157324 h 1164395"/>
              <a:gd name="connsiteX72" fmla="*/ 496658 w 832415"/>
              <a:gd name="connsiteY72" fmla="*/ 150180 h 1164395"/>
              <a:gd name="connsiteX73" fmla="*/ 475227 w 832415"/>
              <a:gd name="connsiteY73" fmla="*/ 138274 h 1164395"/>
              <a:gd name="connsiteX74" fmla="*/ 468083 w 832415"/>
              <a:gd name="connsiteY74" fmla="*/ 135892 h 1164395"/>
              <a:gd name="connsiteX75" fmla="*/ 451414 w 832415"/>
              <a:gd name="connsiteY75" fmla="*/ 133511 h 1164395"/>
              <a:gd name="connsiteX76" fmla="*/ 444271 w 832415"/>
              <a:gd name="connsiteY76" fmla="*/ 131130 h 1164395"/>
              <a:gd name="connsiteX77" fmla="*/ 437127 w 832415"/>
              <a:gd name="connsiteY77" fmla="*/ 123986 h 1164395"/>
              <a:gd name="connsiteX78" fmla="*/ 429983 w 832415"/>
              <a:gd name="connsiteY78" fmla="*/ 119224 h 1164395"/>
              <a:gd name="connsiteX79" fmla="*/ 427602 w 832415"/>
              <a:gd name="connsiteY79" fmla="*/ 112080 h 1164395"/>
              <a:gd name="connsiteX80" fmla="*/ 408552 w 832415"/>
              <a:gd name="connsiteY80" fmla="*/ 88267 h 1164395"/>
              <a:gd name="connsiteX81" fmla="*/ 403789 w 832415"/>
              <a:gd name="connsiteY81" fmla="*/ 81124 h 1164395"/>
              <a:gd name="connsiteX82" fmla="*/ 394264 w 832415"/>
              <a:gd name="connsiteY82" fmla="*/ 71599 h 1164395"/>
              <a:gd name="connsiteX83" fmla="*/ 389502 w 832415"/>
              <a:gd name="connsiteY83" fmla="*/ 64455 h 1164395"/>
              <a:gd name="connsiteX84" fmla="*/ 375214 w 832415"/>
              <a:gd name="connsiteY84" fmla="*/ 62074 h 1164395"/>
              <a:gd name="connsiteX85" fmla="*/ 349021 w 832415"/>
              <a:gd name="connsiteY85" fmla="*/ 57311 h 1164395"/>
              <a:gd name="connsiteX86" fmla="*/ 284727 w 832415"/>
              <a:gd name="connsiteY86" fmla="*/ 52549 h 1164395"/>
              <a:gd name="connsiteX87" fmla="*/ 282346 w 832415"/>
              <a:gd name="connsiteY87" fmla="*/ 43024 h 1164395"/>
              <a:gd name="connsiteX88" fmla="*/ 279964 w 832415"/>
              <a:gd name="connsiteY88" fmla="*/ 14449 h 1164395"/>
              <a:gd name="connsiteX89" fmla="*/ 272821 w 832415"/>
              <a:gd name="connsiteY89" fmla="*/ 12067 h 1164395"/>
              <a:gd name="connsiteX90" fmla="*/ 246627 w 832415"/>
              <a:gd name="connsiteY90" fmla="*/ 16830 h 1164395"/>
              <a:gd name="connsiteX91" fmla="*/ 234721 w 832415"/>
              <a:gd name="connsiteY91" fmla="*/ 23974 h 1164395"/>
              <a:gd name="connsiteX92" fmla="*/ 196621 w 832415"/>
              <a:gd name="connsiteY92" fmla="*/ 19211 h 1164395"/>
              <a:gd name="connsiteX93" fmla="*/ 189477 w 832415"/>
              <a:gd name="connsiteY93" fmla="*/ 14449 h 1164395"/>
              <a:gd name="connsiteX94" fmla="*/ 177571 w 832415"/>
              <a:gd name="connsiteY94" fmla="*/ 12067 h 1164395"/>
              <a:gd name="connsiteX95" fmla="*/ 170427 w 832415"/>
              <a:gd name="connsiteY95" fmla="*/ 9686 h 1164395"/>
              <a:gd name="connsiteX96" fmla="*/ 153758 w 832415"/>
              <a:gd name="connsiteY96" fmla="*/ 4924 h 1164395"/>
              <a:gd name="connsiteX97" fmla="*/ 156139 w 832415"/>
              <a:gd name="connsiteY97" fmla="*/ 161 h 1164395"/>
              <a:gd name="connsiteX0" fmla="*/ 156139 w 832415"/>
              <a:gd name="connsiteY0" fmla="*/ 161 h 1164395"/>
              <a:gd name="connsiteX1" fmla="*/ 148996 w 832415"/>
              <a:gd name="connsiteY1" fmla="*/ 12067 h 1164395"/>
              <a:gd name="connsiteX2" fmla="*/ 144233 w 832415"/>
              <a:gd name="connsiteY2" fmla="*/ 19211 h 1164395"/>
              <a:gd name="connsiteX3" fmla="*/ 153758 w 832415"/>
              <a:gd name="connsiteY3" fmla="*/ 112080 h 1164395"/>
              <a:gd name="connsiteX4" fmla="*/ 134708 w 832415"/>
              <a:gd name="connsiteY4" fmla="*/ 159705 h 1164395"/>
              <a:gd name="connsiteX5" fmla="*/ 113277 w 832415"/>
              <a:gd name="connsiteY5" fmla="*/ 207330 h 1164395"/>
              <a:gd name="connsiteX6" fmla="*/ 63270 w 832415"/>
              <a:gd name="connsiteY6" fmla="*/ 254955 h 1164395"/>
              <a:gd name="connsiteX7" fmla="*/ 32314 w 832415"/>
              <a:gd name="connsiteY7" fmla="*/ 335917 h 1164395"/>
              <a:gd name="connsiteX8" fmla="*/ 27552 w 832415"/>
              <a:gd name="connsiteY8" fmla="*/ 378780 h 1164395"/>
              <a:gd name="connsiteX9" fmla="*/ 6121 w 832415"/>
              <a:gd name="connsiteY9" fmla="*/ 445455 h 1164395"/>
              <a:gd name="connsiteX10" fmla="*/ 1358 w 832415"/>
              <a:gd name="connsiteY10" fmla="*/ 514511 h 1164395"/>
              <a:gd name="connsiteX11" fmla="*/ 3739 w 832415"/>
              <a:gd name="connsiteY11" fmla="*/ 554992 h 1164395"/>
              <a:gd name="connsiteX12" fmla="*/ 51365 w 832415"/>
              <a:gd name="connsiteY12" fmla="*/ 595474 h 1164395"/>
              <a:gd name="connsiteX13" fmla="*/ 56127 w 832415"/>
              <a:gd name="connsiteY13" fmla="*/ 657386 h 1164395"/>
              <a:gd name="connsiteX14" fmla="*/ 70414 w 832415"/>
              <a:gd name="connsiteY14" fmla="*/ 685961 h 1164395"/>
              <a:gd name="connsiteX15" fmla="*/ 151377 w 832415"/>
              <a:gd name="connsiteY15" fmla="*/ 724061 h 1164395"/>
              <a:gd name="connsiteX16" fmla="*/ 191858 w 832415"/>
              <a:gd name="connsiteY16" fmla="*/ 764542 h 1164395"/>
              <a:gd name="connsiteX17" fmla="*/ 215671 w 832415"/>
              <a:gd name="connsiteY17" fmla="*/ 828836 h 1164395"/>
              <a:gd name="connsiteX18" fmla="*/ 253771 w 832415"/>
              <a:gd name="connsiteY18" fmla="*/ 893131 h 1164395"/>
              <a:gd name="connsiteX19" fmla="*/ 277583 w 832415"/>
              <a:gd name="connsiteY19" fmla="*/ 952661 h 1164395"/>
              <a:gd name="connsiteX20" fmla="*/ 313302 w 832415"/>
              <a:gd name="connsiteY20" fmla="*/ 985999 h 1164395"/>
              <a:gd name="connsiteX21" fmla="*/ 294253 w 832415"/>
              <a:gd name="connsiteY21" fmla="*/ 1021717 h 1164395"/>
              <a:gd name="connsiteX22" fmla="*/ 341877 w 832415"/>
              <a:gd name="connsiteY22" fmla="*/ 1036005 h 1164395"/>
              <a:gd name="connsiteX23" fmla="*/ 363308 w 832415"/>
              <a:gd name="connsiteY23" fmla="*/ 1019336 h 1164395"/>
              <a:gd name="connsiteX24" fmla="*/ 379977 w 832415"/>
              <a:gd name="connsiteY24" fmla="*/ 1028861 h 1164395"/>
              <a:gd name="connsiteX25" fmla="*/ 379977 w 832415"/>
              <a:gd name="connsiteY25" fmla="*/ 1059817 h 1164395"/>
              <a:gd name="connsiteX26" fmla="*/ 356164 w 832415"/>
              <a:gd name="connsiteY26" fmla="*/ 1076486 h 1164395"/>
              <a:gd name="connsiteX27" fmla="*/ 337114 w 832415"/>
              <a:gd name="connsiteY27" fmla="*/ 1095536 h 1164395"/>
              <a:gd name="connsiteX28" fmla="*/ 341877 w 832415"/>
              <a:gd name="connsiteY28" fmla="*/ 1116967 h 1164395"/>
              <a:gd name="connsiteX29" fmla="*/ 399028 w 832415"/>
              <a:gd name="connsiteY29" fmla="*/ 1162212 h 1164395"/>
              <a:gd name="connsiteX30" fmla="*/ 434746 w 832415"/>
              <a:gd name="connsiteY30" fmla="*/ 1152686 h 1164395"/>
              <a:gd name="connsiteX31" fmla="*/ 472846 w 832415"/>
              <a:gd name="connsiteY31" fmla="*/ 1136017 h 1164395"/>
              <a:gd name="connsiteX32" fmla="*/ 508565 w 832415"/>
              <a:gd name="connsiteY32" fmla="*/ 1116967 h 1164395"/>
              <a:gd name="connsiteX33" fmla="*/ 591908 w 832415"/>
              <a:gd name="connsiteY33" fmla="*/ 1119349 h 1164395"/>
              <a:gd name="connsiteX34" fmla="*/ 634770 w 832415"/>
              <a:gd name="connsiteY34" fmla="*/ 1100299 h 1164395"/>
              <a:gd name="connsiteX35" fmla="*/ 608577 w 832415"/>
              <a:gd name="connsiteY35" fmla="*/ 1078867 h 1164395"/>
              <a:gd name="connsiteX36" fmla="*/ 599052 w 832415"/>
              <a:gd name="connsiteY36" fmla="*/ 1026480 h 1164395"/>
              <a:gd name="connsiteX37" fmla="*/ 618102 w 832415"/>
              <a:gd name="connsiteY37" fmla="*/ 988380 h 1164395"/>
              <a:gd name="connsiteX38" fmla="*/ 608577 w 832415"/>
              <a:gd name="connsiteY38" fmla="*/ 933611 h 1164395"/>
              <a:gd name="connsiteX39" fmla="*/ 613338 w 832415"/>
              <a:gd name="connsiteY39" fmla="*/ 847885 h 1164395"/>
              <a:gd name="connsiteX40" fmla="*/ 653821 w 832415"/>
              <a:gd name="connsiteY40" fmla="*/ 821693 h 1164395"/>
              <a:gd name="connsiteX41" fmla="*/ 680015 w 832415"/>
              <a:gd name="connsiteY41" fmla="*/ 809786 h 1164395"/>
              <a:gd name="connsiteX42" fmla="*/ 687159 w 832415"/>
              <a:gd name="connsiteY42" fmla="*/ 757401 h 1164395"/>
              <a:gd name="connsiteX43" fmla="*/ 689539 w 832415"/>
              <a:gd name="connsiteY43" fmla="*/ 716917 h 1164395"/>
              <a:gd name="connsiteX44" fmla="*/ 665727 w 832415"/>
              <a:gd name="connsiteY44" fmla="*/ 695486 h 1164395"/>
              <a:gd name="connsiteX45" fmla="*/ 706208 w 832415"/>
              <a:gd name="connsiteY45" fmla="*/ 685961 h 1164395"/>
              <a:gd name="connsiteX46" fmla="*/ 763358 w 832415"/>
              <a:gd name="connsiteY46" fmla="*/ 640717 h 1164395"/>
              <a:gd name="connsiteX47" fmla="*/ 808602 w 832415"/>
              <a:gd name="connsiteY47" fmla="*/ 631193 h 1164395"/>
              <a:gd name="connsiteX48" fmla="*/ 832415 w 832415"/>
              <a:gd name="connsiteY48" fmla="*/ 597855 h 1164395"/>
              <a:gd name="connsiteX49" fmla="*/ 791933 w 832415"/>
              <a:gd name="connsiteY49" fmla="*/ 583567 h 1164395"/>
              <a:gd name="connsiteX50" fmla="*/ 794315 w 832415"/>
              <a:gd name="connsiteY50" fmla="*/ 550232 h 1164395"/>
              <a:gd name="connsiteX51" fmla="*/ 780028 w 832415"/>
              <a:gd name="connsiteY51" fmla="*/ 521657 h 1164395"/>
              <a:gd name="connsiteX52" fmla="*/ 760978 w 832415"/>
              <a:gd name="connsiteY52" fmla="*/ 481174 h 1164395"/>
              <a:gd name="connsiteX53" fmla="*/ 718114 w 832415"/>
              <a:gd name="connsiteY53" fmla="*/ 464505 h 1164395"/>
              <a:gd name="connsiteX54" fmla="*/ 684777 w 832415"/>
              <a:gd name="connsiteY54" fmla="*/ 450217 h 1164395"/>
              <a:gd name="connsiteX55" fmla="*/ 663345 w 832415"/>
              <a:gd name="connsiteY55" fmla="*/ 407355 h 1164395"/>
              <a:gd name="connsiteX56" fmla="*/ 660965 w 832415"/>
              <a:gd name="connsiteY56" fmla="*/ 369257 h 1164395"/>
              <a:gd name="connsiteX57" fmla="*/ 637152 w 832415"/>
              <a:gd name="connsiteY57" fmla="*/ 333536 h 1164395"/>
              <a:gd name="connsiteX58" fmla="*/ 632389 w 832415"/>
              <a:gd name="connsiteY58" fmla="*/ 324011 h 1164395"/>
              <a:gd name="connsiteX59" fmla="*/ 627627 w 832415"/>
              <a:gd name="connsiteY59" fmla="*/ 312105 h 1164395"/>
              <a:gd name="connsiteX60" fmla="*/ 618102 w 832415"/>
              <a:gd name="connsiteY60" fmla="*/ 300199 h 1164395"/>
              <a:gd name="connsiteX61" fmla="*/ 615721 w 832415"/>
              <a:gd name="connsiteY61" fmla="*/ 293055 h 1164395"/>
              <a:gd name="connsiteX62" fmla="*/ 603814 w 832415"/>
              <a:gd name="connsiteY62" fmla="*/ 276386 h 1164395"/>
              <a:gd name="connsiteX63" fmla="*/ 589527 w 832415"/>
              <a:gd name="connsiteY63" fmla="*/ 254955 h 1164395"/>
              <a:gd name="connsiteX64" fmla="*/ 565714 w 832415"/>
              <a:gd name="connsiteY64" fmla="*/ 243049 h 1164395"/>
              <a:gd name="connsiteX65" fmla="*/ 546664 w 832415"/>
              <a:gd name="connsiteY65" fmla="*/ 233524 h 1164395"/>
              <a:gd name="connsiteX66" fmla="*/ 532377 w 832415"/>
              <a:gd name="connsiteY66" fmla="*/ 216855 h 1164395"/>
              <a:gd name="connsiteX67" fmla="*/ 522852 w 832415"/>
              <a:gd name="connsiteY67" fmla="*/ 195424 h 1164395"/>
              <a:gd name="connsiteX68" fmla="*/ 520471 w 832415"/>
              <a:gd name="connsiteY68" fmla="*/ 185899 h 1164395"/>
              <a:gd name="connsiteX69" fmla="*/ 513327 w 832415"/>
              <a:gd name="connsiteY69" fmla="*/ 173992 h 1164395"/>
              <a:gd name="connsiteX70" fmla="*/ 508564 w 832415"/>
              <a:gd name="connsiteY70" fmla="*/ 164467 h 1164395"/>
              <a:gd name="connsiteX71" fmla="*/ 506183 w 832415"/>
              <a:gd name="connsiteY71" fmla="*/ 157324 h 1164395"/>
              <a:gd name="connsiteX72" fmla="*/ 496658 w 832415"/>
              <a:gd name="connsiteY72" fmla="*/ 150180 h 1164395"/>
              <a:gd name="connsiteX73" fmla="*/ 475227 w 832415"/>
              <a:gd name="connsiteY73" fmla="*/ 138274 h 1164395"/>
              <a:gd name="connsiteX74" fmla="*/ 468083 w 832415"/>
              <a:gd name="connsiteY74" fmla="*/ 135892 h 1164395"/>
              <a:gd name="connsiteX75" fmla="*/ 451414 w 832415"/>
              <a:gd name="connsiteY75" fmla="*/ 133511 h 1164395"/>
              <a:gd name="connsiteX76" fmla="*/ 444271 w 832415"/>
              <a:gd name="connsiteY76" fmla="*/ 131130 h 1164395"/>
              <a:gd name="connsiteX77" fmla="*/ 437127 w 832415"/>
              <a:gd name="connsiteY77" fmla="*/ 123986 h 1164395"/>
              <a:gd name="connsiteX78" fmla="*/ 429983 w 832415"/>
              <a:gd name="connsiteY78" fmla="*/ 119224 h 1164395"/>
              <a:gd name="connsiteX79" fmla="*/ 427602 w 832415"/>
              <a:gd name="connsiteY79" fmla="*/ 112080 h 1164395"/>
              <a:gd name="connsiteX80" fmla="*/ 408552 w 832415"/>
              <a:gd name="connsiteY80" fmla="*/ 88267 h 1164395"/>
              <a:gd name="connsiteX81" fmla="*/ 403789 w 832415"/>
              <a:gd name="connsiteY81" fmla="*/ 81124 h 1164395"/>
              <a:gd name="connsiteX82" fmla="*/ 394264 w 832415"/>
              <a:gd name="connsiteY82" fmla="*/ 71599 h 1164395"/>
              <a:gd name="connsiteX83" fmla="*/ 389502 w 832415"/>
              <a:gd name="connsiteY83" fmla="*/ 64455 h 1164395"/>
              <a:gd name="connsiteX84" fmla="*/ 375214 w 832415"/>
              <a:gd name="connsiteY84" fmla="*/ 62074 h 1164395"/>
              <a:gd name="connsiteX85" fmla="*/ 349021 w 832415"/>
              <a:gd name="connsiteY85" fmla="*/ 57311 h 1164395"/>
              <a:gd name="connsiteX86" fmla="*/ 284727 w 832415"/>
              <a:gd name="connsiteY86" fmla="*/ 52549 h 1164395"/>
              <a:gd name="connsiteX87" fmla="*/ 282346 w 832415"/>
              <a:gd name="connsiteY87" fmla="*/ 43024 h 1164395"/>
              <a:gd name="connsiteX88" fmla="*/ 279964 w 832415"/>
              <a:gd name="connsiteY88" fmla="*/ 14449 h 1164395"/>
              <a:gd name="connsiteX89" fmla="*/ 272821 w 832415"/>
              <a:gd name="connsiteY89" fmla="*/ 12067 h 1164395"/>
              <a:gd name="connsiteX90" fmla="*/ 246627 w 832415"/>
              <a:gd name="connsiteY90" fmla="*/ 16830 h 1164395"/>
              <a:gd name="connsiteX91" fmla="*/ 234721 w 832415"/>
              <a:gd name="connsiteY91" fmla="*/ 23974 h 1164395"/>
              <a:gd name="connsiteX92" fmla="*/ 196621 w 832415"/>
              <a:gd name="connsiteY92" fmla="*/ 19211 h 1164395"/>
              <a:gd name="connsiteX93" fmla="*/ 189477 w 832415"/>
              <a:gd name="connsiteY93" fmla="*/ 14449 h 1164395"/>
              <a:gd name="connsiteX94" fmla="*/ 177571 w 832415"/>
              <a:gd name="connsiteY94" fmla="*/ 12067 h 1164395"/>
              <a:gd name="connsiteX95" fmla="*/ 170427 w 832415"/>
              <a:gd name="connsiteY95" fmla="*/ 9686 h 1164395"/>
              <a:gd name="connsiteX96" fmla="*/ 153758 w 832415"/>
              <a:gd name="connsiteY96" fmla="*/ 4924 h 1164395"/>
              <a:gd name="connsiteX97" fmla="*/ 156139 w 832415"/>
              <a:gd name="connsiteY97" fmla="*/ 161 h 1164395"/>
              <a:gd name="connsiteX0" fmla="*/ 156139 w 832415"/>
              <a:gd name="connsiteY0" fmla="*/ 161 h 1164395"/>
              <a:gd name="connsiteX1" fmla="*/ 148996 w 832415"/>
              <a:gd name="connsiteY1" fmla="*/ 12067 h 1164395"/>
              <a:gd name="connsiteX2" fmla="*/ 144233 w 832415"/>
              <a:gd name="connsiteY2" fmla="*/ 19211 h 1164395"/>
              <a:gd name="connsiteX3" fmla="*/ 153758 w 832415"/>
              <a:gd name="connsiteY3" fmla="*/ 112080 h 1164395"/>
              <a:gd name="connsiteX4" fmla="*/ 134708 w 832415"/>
              <a:gd name="connsiteY4" fmla="*/ 159705 h 1164395"/>
              <a:gd name="connsiteX5" fmla="*/ 113277 w 832415"/>
              <a:gd name="connsiteY5" fmla="*/ 207330 h 1164395"/>
              <a:gd name="connsiteX6" fmla="*/ 63270 w 832415"/>
              <a:gd name="connsiteY6" fmla="*/ 254955 h 1164395"/>
              <a:gd name="connsiteX7" fmla="*/ 32314 w 832415"/>
              <a:gd name="connsiteY7" fmla="*/ 335917 h 1164395"/>
              <a:gd name="connsiteX8" fmla="*/ 27552 w 832415"/>
              <a:gd name="connsiteY8" fmla="*/ 378780 h 1164395"/>
              <a:gd name="connsiteX9" fmla="*/ 6121 w 832415"/>
              <a:gd name="connsiteY9" fmla="*/ 445455 h 1164395"/>
              <a:gd name="connsiteX10" fmla="*/ 1358 w 832415"/>
              <a:gd name="connsiteY10" fmla="*/ 514511 h 1164395"/>
              <a:gd name="connsiteX11" fmla="*/ 3739 w 832415"/>
              <a:gd name="connsiteY11" fmla="*/ 554992 h 1164395"/>
              <a:gd name="connsiteX12" fmla="*/ 51365 w 832415"/>
              <a:gd name="connsiteY12" fmla="*/ 595474 h 1164395"/>
              <a:gd name="connsiteX13" fmla="*/ 56127 w 832415"/>
              <a:gd name="connsiteY13" fmla="*/ 657386 h 1164395"/>
              <a:gd name="connsiteX14" fmla="*/ 70414 w 832415"/>
              <a:gd name="connsiteY14" fmla="*/ 685961 h 1164395"/>
              <a:gd name="connsiteX15" fmla="*/ 151377 w 832415"/>
              <a:gd name="connsiteY15" fmla="*/ 724061 h 1164395"/>
              <a:gd name="connsiteX16" fmla="*/ 191858 w 832415"/>
              <a:gd name="connsiteY16" fmla="*/ 764542 h 1164395"/>
              <a:gd name="connsiteX17" fmla="*/ 215671 w 832415"/>
              <a:gd name="connsiteY17" fmla="*/ 828836 h 1164395"/>
              <a:gd name="connsiteX18" fmla="*/ 253771 w 832415"/>
              <a:gd name="connsiteY18" fmla="*/ 893131 h 1164395"/>
              <a:gd name="connsiteX19" fmla="*/ 277583 w 832415"/>
              <a:gd name="connsiteY19" fmla="*/ 952661 h 1164395"/>
              <a:gd name="connsiteX20" fmla="*/ 313302 w 832415"/>
              <a:gd name="connsiteY20" fmla="*/ 985999 h 1164395"/>
              <a:gd name="connsiteX21" fmla="*/ 294253 w 832415"/>
              <a:gd name="connsiteY21" fmla="*/ 1021717 h 1164395"/>
              <a:gd name="connsiteX22" fmla="*/ 341877 w 832415"/>
              <a:gd name="connsiteY22" fmla="*/ 1036005 h 1164395"/>
              <a:gd name="connsiteX23" fmla="*/ 363308 w 832415"/>
              <a:gd name="connsiteY23" fmla="*/ 1019336 h 1164395"/>
              <a:gd name="connsiteX24" fmla="*/ 379977 w 832415"/>
              <a:gd name="connsiteY24" fmla="*/ 1028861 h 1164395"/>
              <a:gd name="connsiteX25" fmla="*/ 379977 w 832415"/>
              <a:gd name="connsiteY25" fmla="*/ 1059817 h 1164395"/>
              <a:gd name="connsiteX26" fmla="*/ 356164 w 832415"/>
              <a:gd name="connsiteY26" fmla="*/ 1076486 h 1164395"/>
              <a:gd name="connsiteX27" fmla="*/ 337114 w 832415"/>
              <a:gd name="connsiteY27" fmla="*/ 1095536 h 1164395"/>
              <a:gd name="connsiteX28" fmla="*/ 341877 w 832415"/>
              <a:gd name="connsiteY28" fmla="*/ 1116967 h 1164395"/>
              <a:gd name="connsiteX29" fmla="*/ 399028 w 832415"/>
              <a:gd name="connsiteY29" fmla="*/ 1162212 h 1164395"/>
              <a:gd name="connsiteX30" fmla="*/ 434746 w 832415"/>
              <a:gd name="connsiteY30" fmla="*/ 1152686 h 1164395"/>
              <a:gd name="connsiteX31" fmla="*/ 472846 w 832415"/>
              <a:gd name="connsiteY31" fmla="*/ 1136017 h 1164395"/>
              <a:gd name="connsiteX32" fmla="*/ 508565 w 832415"/>
              <a:gd name="connsiteY32" fmla="*/ 1116967 h 1164395"/>
              <a:gd name="connsiteX33" fmla="*/ 591908 w 832415"/>
              <a:gd name="connsiteY33" fmla="*/ 1119349 h 1164395"/>
              <a:gd name="connsiteX34" fmla="*/ 634770 w 832415"/>
              <a:gd name="connsiteY34" fmla="*/ 1100299 h 1164395"/>
              <a:gd name="connsiteX35" fmla="*/ 608577 w 832415"/>
              <a:gd name="connsiteY35" fmla="*/ 1078867 h 1164395"/>
              <a:gd name="connsiteX36" fmla="*/ 599052 w 832415"/>
              <a:gd name="connsiteY36" fmla="*/ 1026480 h 1164395"/>
              <a:gd name="connsiteX37" fmla="*/ 618102 w 832415"/>
              <a:gd name="connsiteY37" fmla="*/ 988380 h 1164395"/>
              <a:gd name="connsiteX38" fmla="*/ 608577 w 832415"/>
              <a:gd name="connsiteY38" fmla="*/ 933611 h 1164395"/>
              <a:gd name="connsiteX39" fmla="*/ 613338 w 832415"/>
              <a:gd name="connsiteY39" fmla="*/ 847885 h 1164395"/>
              <a:gd name="connsiteX40" fmla="*/ 653821 w 832415"/>
              <a:gd name="connsiteY40" fmla="*/ 821693 h 1164395"/>
              <a:gd name="connsiteX41" fmla="*/ 680015 w 832415"/>
              <a:gd name="connsiteY41" fmla="*/ 809786 h 1164395"/>
              <a:gd name="connsiteX42" fmla="*/ 687159 w 832415"/>
              <a:gd name="connsiteY42" fmla="*/ 757401 h 1164395"/>
              <a:gd name="connsiteX43" fmla="*/ 689539 w 832415"/>
              <a:gd name="connsiteY43" fmla="*/ 716917 h 1164395"/>
              <a:gd name="connsiteX44" fmla="*/ 665727 w 832415"/>
              <a:gd name="connsiteY44" fmla="*/ 695486 h 1164395"/>
              <a:gd name="connsiteX45" fmla="*/ 706208 w 832415"/>
              <a:gd name="connsiteY45" fmla="*/ 685961 h 1164395"/>
              <a:gd name="connsiteX46" fmla="*/ 763358 w 832415"/>
              <a:gd name="connsiteY46" fmla="*/ 640717 h 1164395"/>
              <a:gd name="connsiteX47" fmla="*/ 808602 w 832415"/>
              <a:gd name="connsiteY47" fmla="*/ 631193 h 1164395"/>
              <a:gd name="connsiteX48" fmla="*/ 832415 w 832415"/>
              <a:gd name="connsiteY48" fmla="*/ 597855 h 1164395"/>
              <a:gd name="connsiteX49" fmla="*/ 791933 w 832415"/>
              <a:gd name="connsiteY49" fmla="*/ 583567 h 1164395"/>
              <a:gd name="connsiteX50" fmla="*/ 794315 w 832415"/>
              <a:gd name="connsiteY50" fmla="*/ 550232 h 1164395"/>
              <a:gd name="connsiteX51" fmla="*/ 780028 w 832415"/>
              <a:gd name="connsiteY51" fmla="*/ 521657 h 1164395"/>
              <a:gd name="connsiteX52" fmla="*/ 760978 w 832415"/>
              <a:gd name="connsiteY52" fmla="*/ 481174 h 1164395"/>
              <a:gd name="connsiteX53" fmla="*/ 718114 w 832415"/>
              <a:gd name="connsiteY53" fmla="*/ 464505 h 1164395"/>
              <a:gd name="connsiteX54" fmla="*/ 684777 w 832415"/>
              <a:gd name="connsiteY54" fmla="*/ 450217 h 1164395"/>
              <a:gd name="connsiteX55" fmla="*/ 663345 w 832415"/>
              <a:gd name="connsiteY55" fmla="*/ 407355 h 1164395"/>
              <a:gd name="connsiteX56" fmla="*/ 660965 w 832415"/>
              <a:gd name="connsiteY56" fmla="*/ 369257 h 1164395"/>
              <a:gd name="connsiteX57" fmla="*/ 637152 w 832415"/>
              <a:gd name="connsiteY57" fmla="*/ 333536 h 1164395"/>
              <a:gd name="connsiteX58" fmla="*/ 632389 w 832415"/>
              <a:gd name="connsiteY58" fmla="*/ 324011 h 1164395"/>
              <a:gd name="connsiteX59" fmla="*/ 618102 w 832415"/>
              <a:gd name="connsiteY59" fmla="*/ 300199 h 1164395"/>
              <a:gd name="connsiteX60" fmla="*/ 615721 w 832415"/>
              <a:gd name="connsiteY60" fmla="*/ 293055 h 1164395"/>
              <a:gd name="connsiteX61" fmla="*/ 603814 w 832415"/>
              <a:gd name="connsiteY61" fmla="*/ 276386 h 1164395"/>
              <a:gd name="connsiteX62" fmla="*/ 589527 w 832415"/>
              <a:gd name="connsiteY62" fmla="*/ 254955 h 1164395"/>
              <a:gd name="connsiteX63" fmla="*/ 565714 w 832415"/>
              <a:gd name="connsiteY63" fmla="*/ 243049 h 1164395"/>
              <a:gd name="connsiteX64" fmla="*/ 546664 w 832415"/>
              <a:gd name="connsiteY64" fmla="*/ 233524 h 1164395"/>
              <a:gd name="connsiteX65" fmla="*/ 532377 w 832415"/>
              <a:gd name="connsiteY65" fmla="*/ 216855 h 1164395"/>
              <a:gd name="connsiteX66" fmla="*/ 522852 w 832415"/>
              <a:gd name="connsiteY66" fmla="*/ 195424 h 1164395"/>
              <a:gd name="connsiteX67" fmla="*/ 520471 w 832415"/>
              <a:gd name="connsiteY67" fmla="*/ 185899 h 1164395"/>
              <a:gd name="connsiteX68" fmla="*/ 513327 w 832415"/>
              <a:gd name="connsiteY68" fmla="*/ 173992 h 1164395"/>
              <a:gd name="connsiteX69" fmla="*/ 508564 w 832415"/>
              <a:gd name="connsiteY69" fmla="*/ 164467 h 1164395"/>
              <a:gd name="connsiteX70" fmla="*/ 506183 w 832415"/>
              <a:gd name="connsiteY70" fmla="*/ 157324 h 1164395"/>
              <a:gd name="connsiteX71" fmla="*/ 496658 w 832415"/>
              <a:gd name="connsiteY71" fmla="*/ 150180 h 1164395"/>
              <a:gd name="connsiteX72" fmla="*/ 475227 w 832415"/>
              <a:gd name="connsiteY72" fmla="*/ 138274 h 1164395"/>
              <a:gd name="connsiteX73" fmla="*/ 468083 w 832415"/>
              <a:gd name="connsiteY73" fmla="*/ 135892 h 1164395"/>
              <a:gd name="connsiteX74" fmla="*/ 451414 w 832415"/>
              <a:gd name="connsiteY74" fmla="*/ 133511 h 1164395"/>
              <a:gd name="connsiteX75" fmla="*/ 444271 w 832415"/>
              <a:gd name="connsiteY75" fmla="*/ 131130 h 1164395"/>
              <a:gd name="connsiteX76" fmla="*/ 437127 w 832415"/>
              <a:gd name="connsiteY76" fmla="*/ 123986 h 1164395"/>
              <a:gd name="connsiteX77" fmla="*/ 429983 w 832415"/>
              <a:gd name="connsiteY77" fmla="*/ 119224 h 1164395"/>
              <a:gd name="connsiteX78" fmla="*/ 427602 w 832415"/>
              <a:gd name="connsiteY78" fmla="*/ 112080 h 1164395"/>
              <a:gd name="connsiteX79" fmla="*/ 408552 w 832415"/>
              <a:gd name="connsiteY79" fmla="*/ 88267 h 1164395"/>
              <a:gd name="connsiteX80" fmla="*/ 403789 w 832415"/>
              <a:gd name="connsiteY80" fmla="*/ 81124 h 1164395"/>
              <a:gd name="connsiteX81" fmla="*/ 394264 w 832415"/>
              <a:gd name="connsiteY81" fmla="*/ 71599 h 1164395"/>
              <a:gd name="connsiteX82" fmla="*/ 389502 w 832415"/>
              <a:gd name="connsiteY82" fmla="*/ 64455 h 1164395"/>
              <a:gd name="connsiteX83" fmla="*/ 375214 w 832415"/>
              <a:gd name="connsiteY83" fmla="*/ 62074 h 1164395"/>
              <a:gd name="connsiteX84" fmla="*/ 349021 w 832415"/>
              <a:gd name="connsiteY84" fmla="*/ 57311 h 1164395"/>
              <a:gd name="connsiteX85" fmla="*/ 284727 w 832415"/>
              <a:gd name="connsiteY85" fmla="*/ 52549 h 1164395"/>
              <a:gd name="connsiteX86" fmla="*/ 282346 w 832415"/>
              <a:gd name="connsiteY86" fmla="*/ 43024 h 1164395"/>
              <a:gd name="connsiteX87" fmla="*/ 279964 w 832415"/>
              <a:gd name="connsiteY87" fmla="*/ 14449 h 1164395"/>
              <a:gd name="connsiteX88" fmla="*/ 272821 w 832415"/>
              <a:gd name="connsiteY88" fmla="*/ 12067 h 1164395"/>
              <a:gd name="connsiteX89" fmla="*/ 246627 w 832415"/>
              <a:gd name="connsiteY89" fmla="*/ 16830 h 1164395"/>
              <a:gd name="connsiteX90" fmla="*/ 234721 w 832415"/>
              <a:gd name="connsiteY90" fmla="*/ 23974 h 1164395"/>
              <a:gd name="connsiteX91" fmla="*/ 196621 w 832415"/>
              <a:gd name="connsiteY91" fmla="*/ 19211 h 1164395"/>
              <a:gd name="connsiteX92" fmla="*/ 189477 w 832415"/>
              <a:gd name="connsiteY92" fmla="*/ 14449 h 1164395"/>
              <a:gd name="connsiteX93" fmla="*/ 177571 w 832415"/>
              <a:gd name="connsiteY93" fmla="*/ 12067 h 1164395"/>
              <a:gd name="connsiteX94" fmla="*/ 170427 w 832415"/>
              <a:gd name="connsiteY94" fmla="*/ 9686 h 1164395"/>
              <a:gd name="connsiteX95" fmla="*/ 153758 w 832415"/>
              <a:gd name="connsiteY95" fmla="*/ 4924 h 1164395"/>
              <a:gd name="connsiteX96" fmla="*/ 156139 w 832415"/>
              <a:gd name="connsiteY96" fmla="*/ 161 h 1164395"/>
              <a:gd name="connsiteX0" fmla="*/ 156139 w 832415"/>
              <a:gd name="connsiteY0" fmla="*/ 161 h 1164395"/>
              <a:gd name="connsiteX1" fmla="*/ 148996 w 832415"/>
              <a:gd name="connsiteY1" fmla="*/ 12067 h 1164395"/>
              <a:gd name="connsiteX2" fmla="*/ 144233 w 832415"/>
              <a:gd name="connsiteY2" fmla="*/ 19211 h 1164395"/>
              <a:gd name="connsiteX3" fmla="*/ 153758 w 832415"/>
              <a:gd name="connsiteY3" fmla="*/ 112080 h 1164395"/>
              <a:gd name="connsiteX4" fmla="*/ 134708 w 832415"/>
              <a:gd name="connsiteY4" fmla="*/ 159705 h 1164395"/>
              <a:gd name="connsiteX5" fmla="*/ 113277 w 832415"/>
              <a:gd name="connsiteY5" fmla="*/ 207330 h 1164395"/>
              <a:gd name="connsiteX6" fmla="*/ 63270 w 832415"/>
              <a:gd name="connsiteY6" fmla="*/ 254955 h 1164395"/>
              <a:gd name="connsiteX7" fmla="*/ 32314 w 832415"/>
              <a:gd name="connsiteY7" fmla="*/ 335917 h 1164395"/>
              <a:gd name="connsiteX8" fmla="*/ 27552 w 832415"/>
              <a:gd name="connsiteY8" fmla="*/ 378780 h 1164395"/>
              <a:gd name="connsiteX9" fmla="*/ 6121 w 832415"/>
              <a:gd name="connsiteY9" fmla="*/ 445455 h 1164395"/>
              <a:gd name="connsiteX10" fmla="*/ 1358 w 832415"/>
              <a:gd name="connsiteY10" fmla="*/ 514511 h 1164395"/>
              <a:gd name="connsiteX11" fmla="*/ 3739 w 832415"/>
              <a:gd name="connsiteY11" fmla="*/ 554992 h 1164395"/>
              <a:gd name="connsiteX12" fmla="*/ 51365 w 832415"/>
              <a:gd name="connsiteY12" fmla="*/ 595474 h 1164395"/>
              <a:gd name="connsiteX13" fmla="*/ 56127 w 832415"/>
              <a:gd name="connsiteY13" fmla="*/ 657386 h 1164395"/>
              <a:gd name="connsiteX14" fmla="*/ 70414 w 832415"/>
              <a:gd name="connsiteY14" fmla="*/ 685961 h 1164395"/>
              <a:gd name="connsiteX15" fmla="*/ 151377 w 832415"/>
              <a:gd name="connsiteY15" fmla="*/ 724061 h 1164395"/>
              <a:gd name="connsiteX16" fmla="*/ 191858 w 832415"/>
              <a:gd name="connsiteY16" fmla="*/ 764542 h 1164395"/>
              <a:gd name="connsiteX17" fmla="*/ 215671 w 832415"/>
              <a:gd name="connsiteY17" fmla="*/ 828836 h 1164395"/>
              <a:gd name="connsiteX18" fmla="*/ 253771 w 832415"/>
              <a:gd name="connsiteY18" fmla="*/ 893131 h 1164395"/>
              <a:gd name="connsiteX19" fmla="*/ 277583 w 832415"/>
              <a:gd name="connsiteY19" fmla="*/ 952661 h 1164395"/>
              <a:gd name="connsiteX20" fmla="*/ 313302 w 832415"/>
              <a:gd name="connsiteY20" fmla="*/ 985999 h 1164395"/>
              <a:gd name="connsiteX21" fmla="*/ 294253 w 832415"/>
              <a:gd name="connsiteY21" fmla="*/ 1021717 h 1164395"/>
              <a:gd name="connsiteX22" fmla="*/ 341877 w 832415"/>
              <a:gd name="connsiteY22" fmla="*/ 1036005 h 1164395"/>
              <a:gd name="connsiteX23" fmla="*/ 363308 w 832415"/>
              <a:gd name="connsiteY23" fmla="*/ 1019336 h 1164395"/>
              <a:gd name="connsiteX24" fmla="*/ 379977 w 832415"/>
              <a:gd name="connsiteY24" fmla="*/ 1028861 h 1164395"/>
              <a:gd name="connsiteX25" fmla="*/ 379977 w 832415"/>
              <a:gd name="connsiteY25" fmla="*/ 1059817 h 1164395"/>
              <a:gd name="connsiteX26" fmla="*/ 356164 w 832415"/>
              <a:gd name="connsiteY26" fmla="*/ 1076486 h 1164395"/>
              <a:gd name="connsiteX27" fmla="*/ 337114 w 832415"/>
              <a:gd name="connsiteY27" fmla="*/ 1095536 h 1164395"/>
              <a:gd name="connsiteX28" fmla="*/ 341877 w 832415"/>
              <a:gd name="connsiteY28" fmla="*/ 1116967 h 1164395"/>
              <a:gd name="connsiteX29" fmla="*/ 399028 w 832415"/>
              <a:gd name="connsiteY29" fmla="*/ 1162212 h 1164395"/>
              <a:gd name="connsiteX30" fmla="*/ 434746 w 832415"/>
              <a:gd name="connsiteY30" fmla="*/ 1152686 h 1164395"/>
              <a:gd name="connsiteX31" fmla="*/ 472846 w 832415"/>
              <a:gd name="connsiteY31" fmla="*/ 1136017 h 1164395"/>
              <a:gd name="connsiteX32" fmla="*/ 508565 w 832415"/>
              <a:gd name="connsiteY32" fmla="*/ 1116967 h 1164395"/>
              <a:gd name="connsiteX33" fmla="*/ 591908 w 832415"/>
              <a:gd name="connsiteY33" fmla="*/ 1119349 h 1164395"/>
              <a:gd name="connsiteX34" fmla="*/ 634770 w 832415"/>
              <a:gd name="connsiteY34" fmla="*/ 1100299 h 1164395"/>
              <a:gd name="connsiteX35" fmla="*/ 608577 w 832415"/>
              <a:gd name="connsiteY35" fmla="*/ 1078867 h 1164395"/>
              <a:gd name="connsiteX36" fmla="*/ 599052 w 832415"/>
              <a:gd name="connsiteY36" fmla="*/ 1026480 h 1164395"/>
              <a:gd name="connsiteX37" fmla="*/ 618102 w 832415"/>
              <a:gd name="connsiteY37" fmla="*/ 988380 h 1164395"/>
              <a:gd name="connsiteX38" fmla="*/ 608577 w 832415"/>
              <a:gd name="connsiteY38" fmla="*/ 933611 h 1164395"/>
              <a:gd name="connsiteX39" fmla="*/ 613338 w 832415"/>
              <a:gd name="connsiteY39" fmla="*/ 847885 h 1164395"/>
              <a:gd name="connsiteX40" fmla="*/ 653821 w 832415"/>
              <a:gd name="connsiteY40" fmla="*/ 821693 h 1164395"/>
              <a:gd name="connsiteX41" fmla="*/ 680015 w 832415"/>
              <a:gd name="connsiteY41" fmla="*/ 809786 h 1164395"/>
              <a:gd name="connsiteX42" fmla="*/ 687159 w 832415"/>
              <a:gd name="connsiteY42" fmla="*/ 757401 h 1164395"/>
              <a:gd name="connsiteX43" fmla="*/ 689539 w 832415"/>
              <a:gd name="connsiteY43" fmla="*/ 716917 h 1164395"/>
              <a:gd name="connsiteX44" fmla="*/ 665727 w 832415"/>
              <a:gd name="connsiteY44" fmla="*/ 695486 h 1164395"/>
              <a:gd name="connsiteX45" fmla="*/ 706208 w 832415"/>
              <a:gd name="connsiteY45" fmla="*/ 685961 h 1164395"/>
              <a:gd name="connsiteX46" fmla="*/ 763358 w 832415"/>
              <a:gd name="connsiteY46" fmla="*/ 640717 h 1164395"/>
              <a:gd name="connsiteX47" fmla="*/ 808602 w 832415"/>
              <a:gd name="connsiteY47" fmla="*/ 631193 h 1164395"/>
              <a:gd name="connsiteX48" fmla="*/ 832415 w 832415"/>
              <a:gd name="connsiteY48" fmla="*/ 597855 h 1164395"/>
              <a:gd name="connsiteX49" fmla="*/ 791933 w 832415"/>
              <a:gd name="connsiteY49" fmla="*/ 583567 h 1164395"/>
              <a:gd name="connsiteX50" fmla="*/ 794315 w 832415"/>
              <a:gd name="connsiteY50" fmla="*/ 550232 h 1164395"/>
              <a:gd name="connsiteX51" fmla="*/ 780028 w 832415"/>
              <a:gd name="connsiteY51" fmla="*/ 521657 h 1164395"/>
              <a:gd name="connsiteX52" fmla="*/ 760978 w 832415"/>
              <a:gd name="connsiteY52" fmla="*/ 481174 h 1164395"/>
              <a:gd name="connsiteX53" fmla="*/ 718114 w 832415"/>
              <a:gd name="connsiteY53" fmla="*/ 464505 h 1164395"/>
              <a:gd name="connsiteX54" fmla="*/ 684777 w 832415"/>
              <a:gd name="connsiteY54" fmla="*/ 450217 h 1164395"/>
              <a:gd name="connsiteX55" fmla="*/ 663345 w 832415"/>
              <a:gd name="connsiteY55" fmla="*/ 407355 h 1164395"/>
              <a:gd name="connsiteX56" fmla="*/ 660965 w 832415"/>
              <a:gd name="connsiteY56" fmla="*/ 369257 h 1164395"/>
              <a:gd name="connsiteX57" fmla="*/ 637152 w 832415"/>
              <a:gd name="connsiteY57" fmla="*/ 333536 h 1164395"/>
              <a:gd name="connsiteX58" fmla="*/ 618102 w 832415"/>
              <a:gd name="connsiteY58" fmla="*/ 300199 h 1164395"/>
              <a:gd name="connsiteX59" fmla="*/ 615721 w 832415"/>
              <a:gd name="connsiteY59" fmla="*/ 293055 h 1164395"/>
              <a:gd name="connsiteX60" fmla="*/ 603814 w 832415"/>
              <a:gd name="connsiteY60" fmla="*/ 276386 h 1164395"/>
              <a:gd name="connsiteX61" fmla="*/ 589527 w 832415"/>
              <a:gd name="connsiteY61" fmla="*/ 254955 h 1164395"/>
              <a:gd name="connsiteX62" fmla="*/ 565714 w 832415"/>
              <a:gd name="connsiteY62" fmla="*/ 243049 h 1164395"/>
              <a:gd name="connsiteX63" fmla="*/ 546664 w 832415"/>
              <a:gd name="connsiteY63" fmla="*/ 233524 h 1164395"/>
              <a:gd name="connsiteX64" fmla="*/ 532377 w 832415"/>
              <a:gd name="connsiteY64" fmla="*/ 216855 h 1164395"/>
              <a:gd name="connsiteX65" fmla="*/ 522852 w 832415"/>
              <a:gd name="connsiteY65" fmla="*/ 195424 h 1164395"/>
              <a:gd name="connsiteX66" fmla="*/ 520471 w 832415"/>
              <a:gd name="connsiteY66" fmla="*/ 185899 h 1164395"/>
              <a:gd name="connsiteX67" fmla="*/ 513327 w 832415"/>
              <a:gd name="connsiteY67" fmla="*/ 173992 h 1164395"/>
              <a:gd name="connsiteX68" fmla="*/ 508564 w 832415"/>
              <a:gd name="connsiteY68" fmla="*/ 164467 h 1164395"/>
              <a:gd name="connsiteX69" fmla="*/ 506183 w 832415"/>
              <a:gd name="connsiteY69" fmla="*/ 157324 h 1164395"/>
              <a:gd name="connsiteX70" fmla="*/ 496658 w 832415"/>
              <a:gd name="connsiteY70" fmla="*/ 150180 h 1164395"/>
              <a:gd name="connsiteX71" fmla="*/ 475227 w 832415"/>
              <a:gd name="connsiteY71" fmla="*/ 138274 h 1164395"/>
              <a:gd name="connsiteX72" fmla="*/ 468083 w 832415"/>
              <a:gd name="connsiteY72" fmla="*/ 135892 h 1164395"/>
              <a:gd name="connsiteX73" fmla="*/ 451414 w 832415"/>
              <a:gd name="connsiteY73" fmla="*/ 133511 h 1164395"/>
              <a:gd name="connsiteX74" fmla="*/ 444271 w 832415"/>
              <a:gd name="connsiteY74" fmla="*/ 131130 h 1164395"/>
              <a:gd name="connsiteX75" fmla="*/ 437127 w 832415"/>
              <a:gd name="connsiteY75" fmla="*/ 123986 h 1164395"/>
              <a:gd name="connsiteX76" fmla="*/ 429983 w 832415"/>
              <a:gd name="connsiteY76" fmla="*/ 119224 h 1164395"/>
              <a:gd name="connsiteX77" fmla="*/ 427602 w 832415"/>
              <a:gd name="connsiteY77" fmla="*/ 112080 h 1164395"/>
              <a:gd name="connsiteX78" fmla="*/ 408552 w 832415"/>
              <a:gd name="connsiteY78" fmla="*/ 88267 h 1164395"/>
              <a:gd name="connsiteX79" fmla="*/ 403789 w 832415"/>
              <a:gd name="connsiteY79" fmla="*/ 81124 h 1164395"/>
              <a:gd name="connsiteX80" fmla="*/ 394264 w 832415"/>
              <a:gd name="connsiteY80" fmla="*/ 71599 h 1164395"/>
              <a:gd name="connsiteX81" fmla="*/ 389502 w 832415"/>
              <a:gd name="connsiteY81" fmla="*/ 64455 h 1164395"/>
              <a:gd name="connsiteX82" fmla="*/ 375214 w 832415"/>
              <a:gd name="connsiteY82" fmla="*/ 62074 h 1164395"/>
              <a:gd name="connsiteX83" fmla="*/ 349021 w 832415"/>
              <a:gd name="connsiteY83" fmla="*/ 57311 h 1164395"/>
              <a:gd name="connsiteX84" fmla="*/ 284727 w 832415"/>
              <a:gd name="connsiteY84" fmla="*/ 52549 h 1164395"/>
              <a:gd name="connsiteX85" fmla="*/ 282346 w 832415"/>
              <a:gd name="connsiteY85" fmla="*/ 43024 h 1164395"/>
              <a:gd name="connsiteX86" fmla="*/ 279964 w 832415"/>
              <a:gd name="connsiteY86" fmla="*/ 14449 h 1164395"/>
              <a:gd name="connsiteX87" fmla="*/ 272821 w 832415"/>
              <a:gd name="connsiteY87" fmla="*/ 12067 h 1164395"/>
              <a:gd name="connsiteX88" fmla="*/ 246627 w 832415"/>
              <a:gd name="connsiteY88" fmla="*/ 16830 h 1164395"/>
              <a:gd name="connsiteX89" fmla="*/ 234721 w 832415"/>
              <a:gd name="connsiteY89" fmla="*/ 23974 h 1164395"/>
              <a:gd name="connsiteX90" fmla="*/ 196621 w 832415"/>
              <a:gd name="connsiteY90" fmla="*/ 19211 h 1164395"/>
              <a:gd name="connsiteX91" fmla="*/ 189477 w 832415"/>
              <a:gd name="connsiteY91" fmla="*/ 14449 h 1164395"/>
              <a:gd name="connsiteX92" fmla="*/ 177571 w 832415"/>
              <a:gd name="connsiteY92" fmla="*/ 12067 h 1164395"/>
              <a:gd name="connsiteX93" fmla="*/ 170427 w 832415"/>
              <a:gd name="connsiteY93" fmla="*/ 9686 h 1164395"/>
              <a:gd name="connsiteX94" fmla="*/ 153758 w 832415"/>
              <a:gd name="connsiteY94" fmla="*/ 4924 h 1164395"/>
              <a:gd name="connsiteX95" fmla="*/ 156139 w 832415"/>
              <a:gd name="connsiteY95" fmla="*/ 161 h 1164395"/>
              <a:gd name="connsiteX0" fmla="*/ 156139 w 832415"/>
              <a:gd name="connsiteY0" fmla="*/ 161 h 1164395"/>
              <a:gd name="connsiteX1" fmla="*/ 148996 w 832415"/>
              <a:gd name="connsiteY1" fmla="*/ 12067 h 1164395"/>
              <a:gd name="connsiteX2" fmla="*/ 144233 w 832415"/>
              <a:gd name="connsiteY2" fmla="*/ 19211 h 1164395"/>
              <a:gd name="connsiteX3" fmla="*/ 153758 w 832415"/>
              <a:gd name="connsiteY3" fmla="*/ 112080 h 1164395"/>
              <a:gd name="connsiteX4" fmla="*/ 134708 w 832415"/>
              <a:gd name="connsiteY4" fmla="*/ 159705 h 1164395"/>
              <a:gd name="connsiteX5" fmla="*/ 113277 w 832415"/>
              <a:gd name="connsiteY5" fmla="*/ 207330 h 1164395"/>
              <a:gd name="connsiteX6" fmla="*/ 63270 w 832415"/>
              <a:gd name="connsiteY6" fmla="*/ 254955 h 1164395"/>
              <a:gd name="connsiteX7" fmla="*/ 32314 w 832415"/>
              <a:gd name="connsiteY7" fmla="*/ 335917 h 1164395"/>
              <a:gd name="connsiteX8" fmla="*/ 27552 w 832415"/>
              <a:gd name="connsiteY8" fmla="*/ 378780 h 1164395"/>
              <a:gd name="connsiteX9" fmla="*/ 6121 w 832415"/>
              <a:gd name="connsiteY9" fmla="*/ 445455 h 1164395"/>
              <a:gd name="connsiteX10" fmla="*/ 1358 w 832415"/>
              <a:gd name="connsiteY10" fmla="*/ 514511 h 1164395"/>
              <a:gd name="connsiteX11" fmla="*/ 3739 w 832415"/>
              <a:gd name="connsiteY11" fmla="*/ 554992 h 1164395"/>
              <a:gd name="connsiteX12" fmla="*/ 51365 w 832415"/>
              <a:gd name="connsiteY12" fmla="*/ 595474 h 1164395"/>
              <a:gd name="connsiteX13" fmla="*/ 56127 w 832415"/>
              <a:gd name="connsiteY13" fmla="*/ 657386 h 1164395"/>
              <a:gd name="connsiteX14" fmla="*/ 70414 w 832415"/>
              <a:gd name="connsiteY14" fmla="*/ 685961 h 1164395"/>
              <a:gd name="connsiteX15" fmla="*/ 151377 w 832415"/>
              <a:gd name="connsiteY15" fmla="*/ 724061 h 1164395"/>
              <a:gd name="connsiteX16" fmla="*/ 191858 w 832415"/>
              <a:gd name="connsiteY16" fmla="*/ 764542 h 1164395"/>
              <a:gd name="connsiteX17" fmla="*/ 215671 w 832415"/>
              <a:gd name="connsiteY17" fmla="*/ 828836 h 1164395"/>
              <a:gd name="connsiteX18" fmla="*/ 253771 w 832415"/>
              <a:gd name="connsiteY18" fmla="*/ 893131 h 1164395"/>
              <a:gd name="connsiteX19" fmla="*/ 277583 w 832415"/>
              <a:gd name="connsiteY19" fmla="*/ 952661 h 1164395"/>
              <a:gd name="connsiteX20" fmla="*/ 313302 w 832415"/>
              <a:gd name="connsiteY20" fmla="*/ 985999 h 1164395"/>
              <a:gd name="connsiteX21" fmla="*/ 294253 w 832415"/>
              <a:gd name="connsiteY21" fmla="*/ 1021717 h 1164395"/>
              <a:gd name="connsiteX22" fmla="*/ 341877 w 832415"/>
              <a:gd name="connsiteY22" fmla="*/ 1036005 h 1164395"/>
              <a:gd name="connsiteX23" fmla="*/ 363308 w 832415"/>
              <a:gd name="connsiteY23" fmla="*/ 1019336 h 1164395"/>
              <a:gd name="connsiteX24" fmla="*/ 379977 w 832415"/>
              <a:gd name="connsiteY24" fmla="*/ 1028861 h 1164395"/>
              <a:gd name="connsiteX25" fmla="*/ 379977 w 832415"/>
              <a:gd name="connsiteY25" fmla="*/ 1059817 h 1164395"/>
              <a:gd name="connsiteX26" fmla="*/ 356164 w 832415"/>
              <a:gd name="connsiteY26" fmla="*/ 1076486 h 1164395"/>
              <a:gd name="connsiteX27" fmla="*/ 337114 w 832415"/>
              <a:gd name="connsiteY27" fmla="*/ 1095536 h 1164395"/>
              <a:gd name="connsiteX28" fmla="*/ 341877 w 832415"/>
              <a:gd name="connsiteY28" fmla="*/ 1116967 h 1164395"/>
              <a:gd name="connsiteX29" fmla="*/ 399028 w 832415"/>
              <a:gd name="connsiteY29" fmla="*/ 1162212 h 1164395"/>
              <a:gd name="connsiteX30" fmla="*/ 434746 w 832415"/>
              <a:gd name="connsiteY30" fmla="*/ 1152686 h 1164395"/>
              <a:gd name="connsiteX31" fmla="*/ 472846 w 832415"/>
              <a:gd name="connsiteY31" fmla="*/ 1136017 h 1164395"/>
              <a:gd name="connsiteX32" fmla="*/ 508565 w 832415"/>
              <a:gd name="connsiteY32" fmla="*/ 1116967 h 1164395"/>
              <a:gd name="connsiteX33" fmla="*/ 591908 w 832415"/>
              <a:gd name="connsiteY33" fmla="*/ 1119349 h 1164395"/>
              <a:gd name="connsiteX34" fmla="*/ 634770 w 832415"/>
              <a:gd name="connsiteY34" fmla="*/ 1100299 h 1164395"/>
              <a:gd name="connsiteX35" fmla="*/ 608577 w 832415"/>
              <a:gd name="connsiteY35" fmla="*/ 1078867 h 1164395"/>
              <a:gd name="connsiteX36" fmla="*/ 599052 w 832415"/>
              <a:gd name="connsiteY36" fmla="*/ 1026480 h 1164395"/>
              <a:gd name="connsiteX37" fmla="*/ 618102 w 832415"/>
              <a:gd name="connsiteY37" fmla="*/ 988380 h 1164395"/>
              <a:gd name="connsiteX38" fmla="*/ 608577 w 832415"/>
              <a:gd name="connsiteY38" fmla="*/ 933611 h 1164395"/>
              <a:gd name="connsiteX39" fmla="*/ 613338 w 832415"/>
              <a:gd name="connsiteY39" fmla="*/ 847885 h 1164395"/>
              <a:gd name="connsiteX40" fmla="*/ 653821 w 832415"/>
              <a:gd name="connsiteY40" fmla="*/ 821693 h 1164395"/>
              <a:gd name="connsiteX41" fmla="*/ 680015 w 832415"/>
              <a:gd name="connsiteY41" fmla="*/ 809786 h 1164395"/>
              <a:gd name="connsiteX42" fmla="*/ 687159 w 832415"/>
              <a:gd name="connsiteY42" fmla="*/ 757401 h 1164395"/>
              <a:gd name="connsiteX43" fmla="*/ 689539 w 832415"/>
              <a:gd name="connsiteY43" fmla="*/ 716917 h 1164395"/>
              <a:gd name="connsiteX44" fmla="*/ 665727 w 832415"/>
              <a:gd name="connsiteY44" fmla="*/ 695486 h 1164395"/>
              <a:gd name="connsiteX45" fmla="*/ 706208 w 832415"/>
              <a:gd name="connsiteY45" fmla="*/ 685961 h 1164395"/>
              <a:gd name="connsiteX46" fmla="*/ 763358 w 832415"/>
              <a:gd name="connsiteY46" fmla="*/ 640717 h 1164395"/>
              <a:gd name="connsiteX47" fmla="*/ 808602 w 832415"/>
              <a:gd name="connsiteY47" fmla="*/ 631193 h 1164395"/>
              <a:gd name="connsiteX48" fmla="*/ 832415 w 832415"/>
              <a:gd name="connsiteY48" fmla="*/ 597855 h 1164395"/>
              <a:gd name="connsiteX49" fmla="*/ 791933 w 832415"/>
              <a:gd name="connsiteY49" fmla="*/ 583567 h 1164395"/>
              <a:gd name="connsiteX50" fmla="*/ 794315 w 832415"/>
              <a:gd name="connsiteY50" fmla="*/ 550232 h 1164395"/>
              <a:gd name="connsiteX51" fmla="*/ 780028 w 832415"/>
              <a:gd name="connsiteY51" fmla="*/ 521657 h 1164395"/>
              <a:gd name="connsiteX52" fmla="*/ 760978 w 832415"/>
              <a:gd name="connsiteY52" fmla="*/ 481174 h 1164395"/>
              <a:gd name="connsiteX53" fmla="*/ 718114 w 832415"/>
              <a:gd name="connsiteY53" fmla="*/ 464505 h 1164395"/>
              <a:gd name="connsiteX54" fmla="*/ 684777 w 832415"/>
              <a:gd name="connsiteY54" fmla="*/ 450217 h 1164395"/>
              <a:gd name="connsiteX55" fmla="*/ 663345 w 832415"/>
              <a:gd name="connsiteY55" fmla="*/ 407355 h 1164395"/>
              <a:gd name="connsiteX56" fmla="*/ 660965 w 832415"/>
              <a:gd name="connsiteY56" fmla="*/ 369257 h 1164395"/>
              <a:gd name="connsiteX57" fmla="*/ 637152 w 832415"/>
              <a:gd name="connsiteY57" fmla="*/ 333536 h 1164395"/>
              <a:gd name="connsiteX58" fmla="*/ 618102 w 832415"/>
              <a:gd name="connsiteY58" fmla="*/ 300199 h 1164395"/>
              <a:gd name="connsiteX59" fmla="*/ 603814 w 832415"/>
              <a:gd name="connsiteY59" fmla="*/ 276386 h 1164395"/>
              <a:gd name="connsiteX60" fmla="*/ 589527 w 832415"/>
              <a:gd name="connsiteY60" fmla="*/ 254955 h 1164395"/>
              <a:gd name="connsiteX61" fmla="*/ 565714 w 832415"/>
              <a:gd name="connsiteY61" fmla="*/ 243049 h 1164395"/>
              <a:gd name="connsiteX62" fmla="*/ 546664 w 832415"/>
              <a:gd name="connsiteY62" fmla="*/ 233524 h 1164395"/>
              <a:gd name="connsiteX63" fmla="*/ 532377 w 832415"/>
              <a:gd name="connsiteY63" fmla="*/ 216855 h 1164395"/>
              <a:gd name="connsiteX64" fmla="*/ 522852 w 832415"/>
              <a:gd name="connsiteY64" fmla="*/ 195424 h 1164395"/>
              <a:gd name="connsiteX65" fmla="*/ 520471 w 832415"/>
              <a:gd name="connsiteY65" fmla="*/ 185899 h 1164395"/>
              <a:gd name="connsiteX66" fmla="*/ 513327 w 832415"/>
              <a:gd name="connsiteY66" fmla="*/ 173992 h 1164395"/>
              <a:gd name="connsiteX67" fmla="*/ 508564 w 832415"/>
              <a:gd name="connsiteY67" fmla="*/ 164467 h 1164395"/>
              <a:gd name="connsiteX68" fmla="*/ 506183 w 832415"/>
              <a:gd name="connsiteY68" fmla="*/ 157324 h 1164395"/>
              <a:gd name="connsiteX69" fmla="*/ 496658 w 832415"/>
              <a:gd name="connsiteY69" fmla="*/ 150180 h 1164395"/>
              <a:gd name="connsiteX70" fmla="*/ 475227 w 832415"/>
              <a:gd name="connsiteY70" fmla="*/ 138274 h 1164395"/>
              <a:gd name="connsiteX71" fmla="*/ 468083 w 832415"/>
              <a:gd name="connsiteY71" fmla="*/ 135892 h 1164395"/>
              <a:gd name="connsiteX72" fmla="*/ 451414 w 832415"/>
              <a:gd name="connsiteY72" fmla="*/ 133511 h 1164395"/>
              <a:gd name="connsiteX73" fmla="*/ 444271 w 832415"/>
              <a:gd name="connsiteY73" fmla="*/ 131130 h 1164395"/>
              <a:gd name="connsiteX74" fmla="*/ 437127 w 832415"/>
              <a:gd name="connsiteY74" fmla="*/ 123986 h 1164395"/>
              <a:gd name="connsiteX75" fmla="*/ 429983 w 832415"/>
              <a:gd name="connsiteY75" fmla="*/ 119224 h 1164395"/>
              <a:gd name="connsiteX76" fmla="*/ 427602 w 832415"/>
              <a:gd name="connsiteY76" fmla="*/ 112080 h 1164395"/>
              <a:gd name="connsiteX77" fmla="*/ 408552 w 832415"/>
              <a:gd name="connsiteY77" fmla="*/ 88267 h 1164395"/>
              <a:gd name="connsiteX78" fmla="*/ 403789 w 832415"/>
              <a:gd name="connsiteY78" fmla="*/ 81124 h 1164395"/>
              <a:gd name="connsiteX79" fmla="*/ 394264 w 832415"/>
              <a:gd name="connsiteY79" fmla="*/ 71599 h 1164395"/>
              <a:gd name="connsiteX80" fmla="*/ 389502 w 832415"/>
              <a:gd name="connsiteY80" fmla="*/ 64455 h 1164395"/>
              <a:gd name="connsiteX81" fmla="*/ 375214 w 832415"/>
              <a:gd name="connsiteY81" fmla="*/ 62074 h 1164395"/>
              <a:gd name="connsiteX82" fmla="*/ 349021 w 832415"/>
              <a:gd name="connsiteY82" fmla="*/ 57311 h 1164395"/>
              <a:gd name="connsiteX83" fmla="*/ 284727 w 832415"/>
              <a:gd name="connsiteY83" fmla="*/ 52549 h 1164395"/>
              <a:gd name="connsiteX84" fmla="*/ 282346 w 832415"/>
              <a:gd name="connsiteY84" fmla="*/ 43024 h 1164395"/>
              <a:gd name="connsiteX85" fmla="*/ 279964 w 832415"/>
              <a:gd name="connsiteY85" fmla="*/ 14449 h 1164395"/>
              <a:gd name="connsiteX86" fmla="*/ 272821 w 832415"/>
              <a:gd name="connsiteY86" fmla="*/ 12067 h 1164395"/>
              <a:gd name="connsiteX87" fmla="*/ 246627 w 832415"/>
              <a:gd name="connsiteY87" fmla="*/ 16830 h 1164395"/>
              <a:gd name="connsiteX88" fmla="*/ 234721 w 832415"/>
              <a:gd name="connsiteY88" fmla="*/ 23974 h 1164395"/>
              <a:gd name="connsiteX89" fmla="*/ 196621 w 832415"/>
              <a:gd name="connsiteY89" fmla="*/ 19211 h 1164395"/>
              <a:gd name="connsiteX90" fmla="*/ 189477 w 832415"/>
              <a:gd name="connsiteY90" fmla="*/ 14449 h 1164395"/>
              <a:gd name="connsiteX91" fmla="*/ 177571 w 832415"/>
              <a:gd name="connsiteY91" fmla="*/ 12067 h 1164395"/>
              <a:gd name="connsiteX92" fmla="*/ 170427 w 832415"/>
              <a:gd name="connsiteY92" fmla="*/ 9686 h 1164395"/>
              <a:gd name="connsiteX93" fmla="*/ 153758 w 832415"/>
              <a:gd name="connsiteY93" fmla="*/ 4924 h 1164395"/>
              <a:gd name="connsiteX94" fmla="*/ 156139 w 832415"/>
              <a:gd name="connsiteY94" fmla="*/ 161 h 1164395"/>
              <a:gd name="connsiteX0" fmla="*/ 156139 w 832415"/>
              <a:gd name="connsiteY0" fmla="*/ 161 h 1164395"/>
              <a:gd name="connsiteX1" fmla="*/ 148996 w 832415"/>
              <a:gd name="connsiteY1" fmla="*/ 12067 h 1164395"/>
              <a:gd name="connsiteX2" fmla="*/ 144233 w 832415"/>
              <a:gd name="connsiteY2" fmla="*/ 19211 h 1164395"/>
              <a:gd name="connsiteX3" fmla="*/ 153758 w 832415"/>
              <a:gd name="connsiteY3" fmla="*/ 112080 h 1164395"/>
              <a:gd name="connsiteX4" fmla="*/ 134708 w 832415"/>
              <a:gd name="connsiteY4" fmla="*/ 159705 h 1164395"/>
              <a:gd name="connsiteX5" fmla="*/ 113277 w 832415"/>
              <a:gd name="connsiteY5" fmla="*/ 207330 h 1164395"/>
              <a:gd name="connsiteX6" fmla="*/ 63270 w 832415"/>
              <a:gd name="connsiteY6" fmla="*/ 254955 h 1164395"/>
              <a:gd name="connsiteX7" fmla="*/ 32314 w 832415"/>
              <a:gd name="connsiteY7" fmla="*/ 335917 h 1164395"/>
              <a:gd name="connsiteX8" fmla="*/ 27552 w 832415"/>
              <a:gd name="connsiteY8" fmla="*/ 378780 h 1164395"/>
              <a:gd name="connsiteX9" fmla="*/ 6121 w 832415"/>
              <a:gd name="connsiteY9" fmla="*/ 445455 h 1164395"/>
              <a:gd name="connsiteX10" fmla="*/ 1358 w 832415"/>
              <a:gd name="connsiteY10" fmla="*/ 514511 h 1164395"/>
              <a:gd name="connsiteX11" fmla="*/ 3739 w 832415"/>
              <a:gd name="connsiteY11" fmla="*/ 554992 h 1164395"/>
              <a:gd name="connsiteX12" fmla="*/ 51365 w 832415"/>
              <a:gd name="connsiteY12" fmla="*/ 595474 h 1164395"/>
              <a:gd name="connsiteX13" fmla="*/ 56127 w 832415"/>
              <a:gd name="connsiteY13" fmla="*/ 657386 h 1164395"/>
              <a:gd name="connsiteX14" fmla="*/ 70414 w 832415"/>
              <a:gd name="connsiteY14" fmla="*/ 685961 h 1164395"/>
              <a:gd name="connsiteX15" fmla="*/ 151377 w 832415"/>
              <a:gd name="connsiteY15" fmla="*/ 724061 h 1164395"/>
              <a:gd name="connsiteX16" fmla="*/ 191858 w 832415"/>
              <a:gd name="connsiteY16" fmla="*/ 764542 h 1164395"/>
              <a:gd name="connsiteX17" fmla="*/ 215671 w 832415"/>
              <a:gd name="connsiteY17" fmla="*/ 828836 h 1164395"/>
              <a:gd name="connsiteX18" fmla="*/ 253771 w 832415"/>
              <a:gd name="connsiteY18" fmla="*/ 893131 h 1164395"/>
              <a:gd name="connsiteX19" fmla="*/ 277583 w 832415"/>
              <a:gd name="connsiteY19" fmla="*/ 952661 h 1164395"/>
              <a:gd name="connsiteX20" fmla="*/ 313302 w 832415"/>
              <a:gd name="connsiteY20" fmla="*/ 985999 h 1164395"/>
              <a:gd name="connsiteX21" fmla="*/ 294253 w 832415"/>
              <a:gd name="connsiteY21" fmla="*/ 1021717 h 1164395"/>
              <a:gd name="connsiteX22" fmla="*/ 341877 w 832415"/>
              <a:gd name="connsiteY22" fmla="*/ 1036005 h 1164395"/>
              <a:gd name="connsiteX23" fmla="*/ 363308 w 832415"/>
              <a:gd name="connsiteY23" fmla="*/ 1019336 h 1164395"/>
              <a:gd name="connsiteX24" fmla="*/ 379977 w 832415"/>
              <a:gd name="connsiteY24" fmla="*/ 1028861 h 1164395"/>
              <a:gd name="connsiteX25" fmla="*/ 379977 w 832415"/>
              <a:gd name="connsiteY25" fmla="*/ 1059817 h 1164395"/>
              <a:gd name="connsiteX26" fmla="*/ 356164 w 832415"/>
              <a:gd name="connsiteY26" fmla="*/ 1076486 h 1164395"/>
              <a:gd name="connsiteX27" fmla="*/ 337114 w 832415"/>
              <a:gd name="connsiteY27" fmla="*/ 1095536 h 1164395"/>
              <a:gd name="connsiteX28" fmla="*/ 341877 w 832415"/>
              <a:gd name="connsiteY28" fmla="*/ 1116967 h 1164395"/>
              <a:gd name="connsiteX29" fmla="*/ 399028 w 832415"/>
              <a:gd name="connsiteY29" fmla="*/ 1162212 h 1164395"/>
              <a:gd name="connsiteX30" fmla="*/ 434746 w 832415"/>
              <a:gd name="connsiteY30" fmla="*/ 1152686 h 1164395"/>
              <a:gd name="connsiteX31" fmla="*/ 472846 w 832415"/>
              <a:gd name="connsiteY31" fmla="*/ 1136017 h 1164395"/>
              <a:gd name="connsiteX32" fmla="*/ 508565 w 832415"/>
              <a:gd name="connsiteY32" fmla="*/ 1116967 h 1164395"/>
              <a:gd name="connsiteX33" fmla="*/ 591908 w 832415"/>
              <a:gd name="connsiteY33" fmla="*/ 1119349 h 1164395"/>
              <a:gd name="connsiteX34" fmla="*/ 634770 w 832415"/>
              <a:gd name="connsiteY34" fmla="*/ 1100299 h 1164395"/>
              <a:gd name="connsiteX35" fmla="*/ 608577 w 832415"/>
              <a:gd name="connsiteY35" fmla="*/ 1078867 h 1164395"/>
              <a:gd name="connsiteX36" fmla="*/ 599052 w 832415"/>
              <a:gd name="connsiteY36" fmla="*/ 1026480 h 1164395"/>
              <a:gd name="connsiteX37" fmla="*/ 618102 w 832415"/>
              <a:gd name="connsiteY37" fmla="*/ 988380 h 1164395"/>
              <a:gd name="connsiteX38" fmla="*/ 608577 w 832415"/>
              <a:gd name="connsiteY38" fmla="*/ 933611 h 1164395"/>
              <a:gd name="connsiteX39" fmla="*/ 613338 w 832415"/>
              <a:gd name="connsiteY39" fmla="*/ 847885 h 1164395"/>
              <a:gd name="connsiteX40" fmla="*/ 653821 w 832415"/>
              <a:gd name="connsiteY40" fmla="*/ 821693 h 1164395"/>
              <a:gd name="connsiteX41" fmla="*/ 680015 w 832415"/>
              <a:gd name="connsiteY41" fmla="*/ 809786 h 1164395"/>
              <a:gd name="connsiteX42" fmla="*/ 687159 w 832415"/>
              <a:gd name="connsiteY42" fmla="*/ 757401 h 1164395"/>
              <a:gd name="connsiteX43" fmla="*/ 689539 w 832415"/>
              <a:gd name="connsiteY43" fmla="*/ 716917 h 1164395"/>
              <a:gd name="connsiteX44" fmla="*/ 665727 w 832415"/>
              <a:gd name="connsiteY44" fmla="*/ 695486 h 1164395"/>
              <a:gd name="connsiteX45" fmla="*/ 706208 w 832415"/>
              <a:gd name="connsiteY45" fmla="*/ 685961 h 1164395"/>
              <a:gd name="connsiteX46" fmla="*/ 763358 w 832415"/>
              <a:gd name="connsiteY46" fmla="*/ 640717 h 1164395"/>
              <a:gd name="connsiteX47" fmla="*/ 808602 w 832415"/>
              <a:gd name="connsiteY47" fmla="*/ 631193 h 1164395"/>
              <a:gd name="connsiteX48" fmla="*/ 832415 w 832415"/>
              <a:gd name="connsiteY48" fmla="*/ 597855 h 1164395"/>
              <a:gd name="connsiteX49" fmla="*/ 791933 w 832415"/>
              <a:gd name="connsiteY49" fmla="*/ 583567 h 1164395"/>
              <a:gd name="connsiteX50" fmla="*/ 794315 w 832415"/>
              <a:gd name="connsiteY50" fmla="*/ 550232 h 1164395"/>
              <a:gd name="connsiteX51" fmla="*/ 780028 w 832415"/>
              <a:gd name="connsiteY51" fmla="*/ 521657 h 1164395"/>
              <a:gd name="connsiteX52" fmla="*/ 760978 w 832415"/>
              <a:gd name="connsiteY52" fmla="*/ 481174 h 1164395"/>
              <a:gd name="connsiteX53" fmla="*/ 718114 w 832415"/>
              <a:gd name="connsiteY53" fmla="*/ 464505 h 1164395"/>
              <a:gd name="connsiteX54" fmla="*/ 684777 w 832415"/>
              <a:gd name="connsiteY54" fmla="*/ 450217 h 1164395"/>
              <a:gd name="connsiteX55" fmla="*/ 663345 w 832415"/>
              <a:gd name="connsiteY55" fmla="*/ 407355 h 1164395"/>
              <a:gd name="connsiteX56" fmla="*/ 660965 w 832415"/>
              <a:gd name="connsiteY56" fmla="*/ 369257 h 1164395"/>
              <a:gd name="connsiteX57" fmla="*/ 637152 w 832415"/>
              <a:gd name="connsiteY57" fmla="*/ 333536 h 1164395"/>
              <a:gd name="connsiteX58" fmla="*/ 618102 w 832415"/>
              <a:gd name="connsiteY58" fmla="*/ 300199 h 1164395"/>
              <a:gd name="connsiteX59" fmla="*/ 589527 w 832415"/>
              <a:gd name="connsiteY59" fmla="*/ 254955 h 1164395"/>
              <a:gd name="connsiteX60" fmla="*/ 565714 w 832415"/>
              <a:gd name="connsiteY60" fmla="*/ 243049 h 1164395"/>
              <a:gd name="connsiteX61" fmla="*/ 546664 w 832415"/>
              <a:gd name="connsiteY61" fmla="*/ 233524 h 1164395"/>
              <a:gd name="connsiteX62" fmla="*/ 532377 w 832415"/>
              <a:gd name="connsiteY62" fmla="*/ 216855 h 1164395"/>
              <a:gd name="connsiteX63" fmla="*/ 522852 w 832415"/>
              <a:gd name="connsiteY63" fmla="*/ 195424 h 1164395"/>
              <a:gd name="connsiteX64" fmla="*/ 520471 w 832415"/>
              <a:gd name="connsiteY64" fmla="*/ 185899 h 1164395"/>
              <a:gd name="connsiteX65" fmla="*/ 513327 w 832415"/>
              <a:gd name="connsiteY65" fmla="*/ 173992 h 1164395"/>
              <a:gd name="connsiteX66" fmla="*/ 508564 w 832415"/>
              <a:gd name="connsiteY66" fmla="*/ 164467 h 1164395"/>
              <a:gd name="connsiteX67" fmla="*/ 506183 w 832415"/>
              <a:gd name="connsiteY67" fmla="*/ 157324 h 1164395"/>
              <a:gd name="connsiteX68" fmla="*/ 496658 w 832415"/>
              <a:gd name="connsiteY68" fmla="*/ 150180 h 1164395"/>
              <a:gd name="connsiteX69" fmla="*/ 475227 w 832415"/>
              <a:gd name="connsiteY69" fmla="*/ 138274 h 1164395"/>
              <a:gd name="connsiteX70" fmla="*/ 468083 w 832415"/>
              <a:gd name="connsiteY70" fmla="*/ 135892 h 1164395"/>
              <a:gd name="connsiteX71" fmla="*/ 451414 w 832415"/>
              <a:gd name="connsiteY71" fmla="*/ 133511 h 1164395"/>
              <a:gd name="connsiteX72" fmla="*/ 444271 w 832415"/>
              <a:gd name="connsiteY72" fmla="*/ 131130 h 1164395"/>
              <a:gd name="connsiteX73" fmla="*/ 437127 w 832415"/>
              <a:gd name="connsiteY73" fmla="*/ 123986 h 1164395"/>
              <a:gd name="connsiteX74" fmla="*/ 429983 w 832415"/>
              <a:gd name="connsiteY74" fmla="*/ 119224 h 1164395"/>
              <a:gd name="connsiteX75" fmla="*/ 427602 w 832415"/>
              <a:gd name="connsiteY75" fmla="*/ 112080 h 1164395"/>
              <a:gd name="connsiteX76" fmla="*/ 408552 w 832415"/>
              <a:gd name="connsiteY76" fmla="*/ 88267 h 1164395"/>
              <a:gd name="connsiteX77" fmla="*/ 403789 w 832415"/>
              <a:gd name="connsiteY77" fmla="*/ 81124 h 1164395"/>
              <a:gd name="connsiteX78" fmla="*/ 394264 w 832415"/>
              <a:gd name="connsiteY78" fmla="*/ 71599 h 1164395"/>
              <a:gd name="connsiteX79" fmla="*/ 389502 w 832415"/>
              <a:gd name="connsiteY79" fmla="*/ 64455 h 1164395"/>
              <a:gd name="connsiteX80" fmla="*/ 375214 w 832415"/>
              <a:gd name="connsiteY80" fmla="*/ 62074 h 1164395"/>
              <a:gd name="connsiteX81" fmla="*/ 349021 w 832415"/>
              <a:gd name="connsiteY81" fmla="*/ 57311 h 1164395"/>
              <a:gd name="connsiteX82" fmla="*/ 284727 w 832415"/>
              <a:gd name="connsiteY82" fmla="*/ 52549 h 1164395"/>
              <a:gd name="connsiteX83" fmla="*/ 282346 w 832415"/>
              <a:gd name="connsiteY83" fmla="*/ 43024 h 1164395"/>
              <a:gd name="connsiteX84" fmla="*/ 279964 w 832415"/>
              <a:gd name="connsiteY84" fmla="*/ 14449 h 1164395"/>
              <a:gd name="connsiteX85" fmla="*/ 272821 w 832415"/>
              <a:gd name="connsiteY85" fmla="*/ 12067 h 1164395"/>
              <a:gd name="connsiteX86" fmla="*/ 246627 w 832415"/>
              <a:gd name="connsiteY86" fmla="*/ 16830 h 1164395"/>
              <a:gd name="connsiteX87" fmla="*/ 234721 w 832415"/>
              <a:gd name="connsiteY87" fmla="*/ 23974 h 1164395"/>
              <a:gd name="connsiteX88" fmla="*/ 196621 w 832415"/>
              <a:gd name="connsiteY88" fmla="*/ 19211 h 1164395"/>
              <a:gd name="connsiteX89" fmla="*/ 189477 w 832415"/>
              <a:gd name="connsiteY89" fmla="*/ 14449 h 1164395"/>
              <a:gd name="connsiteX90" fmla="*/ 177571 w 832415"/>
              <a:gd name="connsiteY90" fmla="*/ 12067 h 1164395"/>
              <a:gd name="connsiteX91" fmla="*/ 170427 w 832415"/>
              <a:gd name="connsiteY91" fmla="*/ 9686 h 1164395"/>
              <a:gd name="connsiteX92" fmla="*/ 153758 w 832415"/>
              <a:gd name="connsiteY92" fmla="*/ 4924 h 1164395"/>
              <a:gd name="connsiteX93" fmla="*/ 156139 w 832415"/>
              <a:gd name="connsiteY93" fmla="*/ 161 h 1164395"/>
              <a:gd name="connsiteX0" fmla="*/ 156139 w 832415"/>
              <a:gd name="connsiteY0" fmla="*/ 161 h 1164395"/>
              <a:gd name="connsiteX1" fmla="*/ 148996 w 832415"/>
              <a:gd name="connsiteY1" fmla="*/ 12067 h 1164395"/>
              <a:gd name="connsiteX2" fmla="*/ 144233 w 832415"/>
              <a:gd name="connsiteY2" fmla="*/ 19211 h 1164395"/>
              <a:gd name="connsiteX3" fmla="*/ 153758 w 832415"/>
              <a:gd name="connsiteY3" fmla="*/ 112080 h 1164395"/>
              <a:gd name="connsiteX4" fmla="*/ 134708 w 832415"/>
              <a:gd name="connsiteY4" fmla="*/ 159705 h 1164395"/>
              <a:gd name="connsiteX5" fmla="*/ 113277 w 832415"/>
              <a:gd name="connsiteY5" fmla="*/ 207330 h 1164395"/>
              <a:gd name="connsiteX6" fmla="*/ 63270 w 832415"/>
              <a:gd name="connsiteY6" fmla="*/ 254955 h 1164395"/>
              <a:gd name="connsiteX7" fmla="*/ 32314 w 832415"/>
              <a:gd name="connsiteY7" fmla="*/ 335917 h 1164395"/>
              <a:gd name="connsiteX8" fmla="*/ 27552 w 832415"/>
              <a:gd name="connsiteY8" fmla="*/ 378780 h 1164395"/>
              <a:gd name="connsiteX9" fmla="*/ 6121 w 832415"/>
              <a:gd name="connsiteY9" fmla="*/ 445455 h 1164395"/>
              <a:gd name="connsiteX10" fmla="*/ 1358 w 832415"/>
              <a:gd name="connsiteY10" fmla="*/ 514511 h 1164395"/>
              <a:gd name="connsiteX11" fmla="*/ 3739 w 832415"/>
              <a:gd name="connsiteY11" fmla="*/ 554992 h 1164395"/>
              <a:gd name="connsiteX12" fmla="*/ 51365 w 832415"/>
              <a:gd name="connsiteY12" fmla="*/ 595474 h 1164395"/>
              <a:gd name="connsiteX13" fmla="*/ 56127 w 832415"/>
              <a:gd name="connsiteY13" fmla="*/ 657386 h 1164395"/>
              <a:gd name="connsiteX14" fmla="*/ 70414 w 832415"/>
              <a:gd name="connsiteY14" fmla="*/ 685961 h 1164395"/>
              <a:gd name="connsiteX15" fmla="*/ 151377 w 832415"/>
              <a:gd name="connsiteY15" fmla="*/ 724061 h 1164395"/>
              <a:gd name="connsiteX16" fmla="*/ 191858 w 832415"/>
              <a:gd name="connsiteY16" fmla="*/ 764542 h 1164395"/>
              <a:gd name="connsiteX17" fmla="*/ 215671 w 832415"/>
              <a:gd name="connsiteY17" fmla="*/ 828836 h 1164395"/>
              <a:gd name="connsiteX18" fmla="*/ 253771 w 832415"/>
              <a:gd name="connsiteY18" fmla="*/ 893131 h 1164395"/>
              <a:gd name="connsiteX19" fmla="*/ 277583 w 832415"/>
              <a:gd name="connsiteY19" fmla="*/ 952661 h 1164395"/>
              <a:gd name="connsiteX20" fmla="*/ 313302 w 832415"/>
              <a:gd name="connsiteY20" fmla="*/ 985999 h 1164395"/>
              <a:gd name="connsiteX21" fmla="*/ 294253 w 832415"/>
              <a:gd name="connsiteY21" fmla="*/ 1021717 h 1164395"/>
              <a:gd name="connsiteX22" fmla="*/ 341877 w 832415"/>
              <a:gd name="connsiteY22" fmla="*/ 1036005 h 1164395"/>
              <a:gd name="connsiteX23" fmla="*/ 363308 w 832415"/>
              <a:gd name="connsiteY23" fmla="*/ 1019336 h 1164395"/>
              <a:gd name="connsiteX24" fmla="*/ 379977 w 832415"/>
              <a:gd name="connsiteY24" fmla="*/ 1028861 h 1164395"/>
              <a:gd name="connsiteX25" fmla="*/ 379977 w 832415"/>
              <a:gd name="connsiteY25" fmla="*/ 1059817 h 1164395"/>
              <a:gd name="connsiteX26" fmla="*/ 356164 w 832415"/>
              <a:gd name="connsiteY26" fmla="*/ 1076486 h 1164395"/>
              <a:gd name="connsiteX27" fmla="*/ 337114 w 832415"/>
              <a:gd name="connsiteY27" fmla="*/ 1095536 h 1164395"/>
              <a:gd name="connsiteX28" fmla="*/ 341877 w 832415"/>
              <a:gd name="connsiteY28" fmla="*/ 1116967 h 1164395"/>
              <a:gd name="connsiteX29" fmla="*/ 399028 w 832415"/>
              <a:gd name="connsiteY29" fmla="*/ 1162212 h 1164395"/>
              <a:gd name="connsiteX30" fmla="*/ 434746 w 832415"/>
              <a:gd name="connsiteY30" fmla="*/ 1152686 h 1164395"/>
              <a:gd name="connsiteX31" fmla="*/ 472846 w 832415"/>
              <a:gd name="connsiteY31" fmla="*/ 1136017 h 1164395"/>
              <a:gd name="connsiteX32" fmla="*/ 508565 w 832415"/>
              <a:gd name="connsiteY32" fmla="*/ 1116967 h 1164395"/>
              <a:gd name="connsiteX33" fmla="*/ 591908 w 832415"/>
              <a:gd name="connsiteY33" fmla="*/ 1119349 h 1164395"/>
              <a:gd name="connsiteX34" fmla="*/ 634770 w 832415"/>
              <a:gd name="connsiteY34" fmla="*/ 1100299 h 1164395"/>
              <a:gd name="connsiteX35" fmla="*/ 608577 w 832415"/>
              <a:gd name="connsiteY35" fmla="*/ 1078867 h 1164395"/>
              <a:gd name="connsiteX36" fmla="*/ 599052 w 832415"/>
              <a:gd name="connsiteY36" fmla="*/ 1026480 h 1164395"/>
              <a:gd name="connsiteX37" fmla="*/ 618102 w 832415"/>
              <a:gd name="connsiteY37" fmla="*/ 988380 h 1164395"/>
              <a:gd name="connsiteX38" fmla="*/ 608577 w 832415"/>
              <a:gd name="connsiteY38" fmla="*/ 933611 h 1164395"/>
              <a:gd name="connsiteX39" fmla="*/ 613338 w 832415"/>
              <a:gd name="connsiteY39" fmla="*/ 847885 h 1164395"/>
              <a:gd name="connsiteX40" fmla="*/ 653821 w 832415"/>
              <a:gd name="connsiteY40" fmla="*/ 821693 h 1164395"/>
              <a:gd name="connsiteX41" fmla="*/ 680015 w 832415"/>
              <a:gd name="connsiteY41" fmla="*/ 809786 h 1164395"/>
              <a:gd name="connsiteX42" fmla="*/ 687159 w 832415"/>
              <a:gd name="connsiteY42" fmla="*/ 757401 h 1164395"/>
              <a:gd name="connsiteX43" fmla="*/ 689539 w 832415"/>
              <a:gd name="connsiteY43" fmla="*/ 716917 h 1164395"/>
              <a:gd name="connsiteX44" fmla="*/ 665727 w 832415"/>
              <a:gd name="connsiteY44" fmla="*/ 695486 h 1164395"/>
              <a:gd name="connsiteX45" fmla="*/ 706208 w 832415"/>
              <a:gd name="connsiteY45" fmla="*/ 685961 h 1164395"/>
              <a:gd name="connsiteX46" fmla="*/ 763358 w 832415"/>
              <a:gd name="connsiteY46" fmla="*/ 640717 h 1164395"/>
              <a:gd name="connsiteX47" fmla="*/ 808602 w 832415"/>
              <a:gd name="connsiteY47" fmla="*/ 631193 h 1164395"/>
              <a:gd name="connsiteX48" fmla="*/ 832415 w 832415"/>
              <a:gd name="connsiteY48" fmla="*/ 597855 h 1164395"/>
              <a:gd name="connsiteX49" fmla="*/ 791933 w 832415"/>
              <a:gd name="connsiteY49" fmla="*/ 583567 h 1164395"/>
              <a:gd name="connsiteX50" fmla="*/ 794315 w 832415"/>
              <a:gd name="connsiteY50" fmla="*/ 550232 h 1164395"/>
              <a:gd name="connsiteX51" fmla="*/ 780028 w 832415"/>
              <a:gd name="connsiteY51" fmla="*/ 521657 h 1164395"/>
              <a:gd name="connsiteX52" fmla="*/ 760978 w 832415"/>
              <a:gd name="connsiteY52" fmla="*/ 481174 h 1164395"/>
              <a:gd name="connsiteX53" fmla="*/ 718114 w 832415"/>
              <a:gd name="connsiteY53" fmla="*/ 464505 h 1164395"/>
              <a:gd name="connsiteX54" fmla="*/ 684777 w 832415"/>
              <a:gd name="connsiteY54" fmla="*/ 450217 h 1164395"/>
              <a:gd name="connsiteX55" fmla="*/ 663345 w 832415"/>
              <a:gd name="connsiteY55" fmla="*/ 407355 h 1164395"/>
              <a:gd name="connsiteX56" fmla="*/ 660965 w 832415"/>
              <a:gd name="connsiteY56" fmla="*/ 369257 h 1164395"/>
              <a:gd name="connsiteX57" fmla="*/ 637152 w 832415"/>
              <a:gd name="connsiteY57" fmla="*/ 333536 h 1164395"/>
              <a:gd name="connsiteX58" fmla="*/ 618102 w 832415"/>
              <a:gd name="connsiteY58" fmla="*/ 300199 h 1164395"/>
              <a:gd name="connsiteX59" fmla="*/ 589527 w 832415"/>
              <a:gd name="connsiteY59" fmla="*/ 254955 h 1164395"/>
              <a:gd name="connsiteX60" fmla="*/ 565714 w 832415"/>
              <a:gd name="connsiteY60" fmla="*/ 243049 h 1164395"/>
              <a:gd name="connsiteX61" fmla="*/ 532377 w 832415"/>
              <a:gd name="connsiteY61" fmla="*/ 216855 h 1164395"/>
              <a:gd name="connsiteX62" fmla="*/ 522852 w 832415"/>
              <a:gd name="connsiteY62" fmla="*/ 195424 h 1164395"/>
              <a:gd name="connsiteX63" fmla="*/ 520471 w 832415"/>
              <a:gd name="connsiteY63" fmla="*/ 185899 h 1164395"/>
              <a:gd name="connsiteX64" fmla="*/ 513327 w 832415"/>
              <a:gd name="connsiteY64" fmla="*/ 173992 h 1164395"/>
              <a:gd name="connsiteX65" fmla="*/ 508564 w 832415"/>
              <a:gd name="connsiteY65" fmla="*/ 164467 h 1164395"/>
              <a:gd name="connsiteX66" fmla="*/ 506183 w 832415"/>
              <a:gd name="connsiteY66" fmla="*/ 157324 h 1164395"/>
              <a:gd name="connsiteX67" fmla="*/ 496658 w 832415"/>
              <a:gd name="connsiteY67" fmla="*/ 150180 h 1164395"/>
              <a:gd name="connsiteX68" fmla="*/ 475227 w 832415"/>
              <a:gd name="connsiteY68" fmla="*/ 138274 h 1164395"/>
              <a:gd name="connsiteX69" fmla="*/ 468083 w 832415"/>
              <a:gd name="connsiteY69" fmla="*/ 135892 h 1164395"/>
              <a:gd name="connsiteX70" fmla="*/ 451414 w 832415"/>
              <a:gd name="connsiteY70" fmla="*/ 133511 h 1164395"/>
              <a:gd name="connsiteX71" fmla="*/ 444271 w 832415"/>
              <a:gd name="connsiteY71" fmla="*/ 131130 h 1164395"/>
              <a:gd name="connsiteX72" fmla="*/ 437127 w 832415"/>
              <a:gd name="connsiteY72" fmla="*/ 123986 h 1164395"/>
              <a:gd name="connsiteX73" fmla="*/ 429983 w 832415"/>
              <a:gd name="connsiteY73" fmla="*/ 119224 h 1164395"/>
              <a:gd name="connsiteX74" fmla="*/ 427602 w 832415"/>
              <a:gd name="connsiteY74" fmla="*/ 112080 h 1164395"/>
              <a:gd name="connsiteX75" fmla="*/ 408552 w 832415"/>
              <a:gd name="connsiteY75" fmla="*/ 88267 h 1164395"/>
              <a:gd name="connsiteX76" fmla="*/ 403789 w 832415"/>
              <a:gd name="connsiteY76" fmla="*/ 81124 h 1164395"/>
              <a:gd name="connsiteX77" fmla="*/ 394264 w 832415"/>
              <a:gd name="connsiteY77" fmla="*/ 71599 h 1164395"/>
              <a:gd name="connsiteX78" fmla="*/ 389502 w 832415"/>
              <a:gd name="connsiteY78" fmla="*/ 64455 h 1164395"/>
              <a:gd name="connsiteX79" fmla="*/ 375214 w 832415"/>
              <a:gd name="connsiteY79" fmla="*/ 62074 h 1164395"/>
              <a:gd name="connsiteX80" fmla="*/ 349021 w 832415"/>
              <a:gd name="connsiteY80" fmla="*/ 57311 h 1164395"/>
              <a:gd name="connsiteX81" fmla="*/ 284727 w 832415"/>
              <a:gd name="connsiteY81" fmla="*/ 52549 h 1164395"/>
              <a:gd name="connsiteX82" fmla="*/ 282346 w 832415"/>
              <a:gd name="connsiteY82" fmla="*/ 43024 h 1164395"/>
              <a:gd name="connsiteX83" fmla="*/ 279964 w 832415"/>
              <a:gd name="connsiteY83" fmla="*/ 14449 h 1164395"/>
              <a:gd name="connsiteX84" fmla="*/ 272821 w 832415"/>
              <a:gd name="connsiteY84" fmla="*/ 12067 h 1164395"/>
              <a:gd name="connsiteX85" fmla="*/ 246627 w 832415"/>
              <a:gd name="connsiteY85" fmla="*/ 16830 h 1164395"/>
              <a:gd name="connsiteX86" fmla="*/ 234721 w 832415"/>
              <a:gd name="connsiteY86" fmla="*/ 23974 h 1164395"/>
              <a:gd name="connsiteX87" fmla="*/ 196621 w 832415"/>
              <a:gd name="connsiteY87" fmla="*/ 19211 h 1164395"/>
              <a:gd name="connsiteX88" fmla="*/ 189477 w 832415"/>
              <a:gd name="connsiteY88" fmla="*/ 14449 h 1164395"/>
              <a:gd name="connsiteX89" fmla="*/ 177571 w 832415"/>
              <a:gd name="connsiteY89" fmla="*/ 12067 h 1164395"/>
              <a:gd name="connsiteX90" fmla="*/ 170427 w 832415"/>
              <a:gd name="connsiteY90" fmla="*/ 9686 h 1164395"/>
              <a:gd name="connsiteX91" fmla="*/ 153758 w 832415"/>
              <a:gd name="connsiteY91" fmla="*/ 4924 h 1164395"/>
              <a:gd name="connsiteX92" fmla="*/ 156139 w 832415"/>
              <a:gd name="connsiteY92" fmla="*/ 161 h 1164395"/>
              <a:gd name="connsiteX0" fmla="*/ 156139 w 832415"/>
              <a:gd name="connsiteY0" fmla="*/ 161 h 1164395"/>
              <a:gd name="connsiteX1" fmla="*/ 148996 w 832415"/>
              <a:gd name="connsiteY1" fmla="*/ 12067 h 1164395"/>
              <a:gd name="connsiteX2" fmla="*/ 144233 w 832415"/>
              <a:gd name="connsiteY2" fmla="*/ 19211 h 1164395"/>
              <a:gd name="connsiteX3" fmla="*/ 153758 w 832415"/>
              <a:gd name="connsiteY3" fmla="*/ 112080 h 1164395"/>
              <a:gd name="connsiteX4" fmla="*/ 134708 w 832415"/>
              <a:gd name="connsiteY4" fmla="*/ 159705 h 1164395"/>
              <a:gd name="connsiteX5" fmla="*/ 113277 w 832415"/>
              <a:gd name="connsiteY5" fmla="*/ 207330 h 1164395"/>
              <a:gd name="connsiteX6" fmla="*/ 63270 w 832415"/>
              <a:gd name="connsiteY6" fmla="*/ 254955 h 1164395"/>
              <a:gd name="connsiteX7" fmla="*/ 32314 w 832415"/>
              <a:gd name="connsiteY7" fmla="*/ 335917 h 1164395"/>
              <a:gd name="connsiteX8" fmla="*/ 27552 w 832415"/>
              <a:gd name="connsiteY8" fmla="*/ 378780 h 1164395"/>
              <a:gd name="connsiteX9" fmla="*/ 6121 w 832415"/>
              <a:gd name="connsiteY9" fmla="*/ 445455 h 1164395"/>
              <a:gd name="connsiteX10" fmla="*/ 1358 w 832415"/>
              <a:gd name="connsiteY10" fmla="*/ 514511 h 1164395"/>
              <a:gd name="connsiteX11" fmla="*/ 3739 w 832415"/>
              <a:gd name="connsiteY11" fmla="*/ 554992 h 1164395"/>
              <a:gd name="connsiteX12" fmla="*/ 51365 w 832415"/>
              <a:gd name="connsiteY12" fmla="*/ 595474 h 1164395"/>
              <a:gd name="connsiteX13" fmla="*/ 56127 w 832415"/>
              <a:gd name="connsiteY13" fmla="*/ 657386 h 1164395"/>
              <a:gd name="connsiteX14" fmla="*/ 70414 w 832415"/>
              <a:gd name="connsiteY14" fmla="*/ 685961 h 1164395"/>
              <a:gd name="connsiteX15" fmla="*/ 151377 w 832415"/>
              <a:gd name="connsiteY15" fmla="*/ 724061 h 1164395"/>
              <a:gd name="connsiteX16" fmla="*/ 191858 w 832415"/>
              <a:gd name="connsiteY16" fmla="*/ 764542 h 1164395"/>
              <a:gd name="connsiteX17" fmla="*/ 215671 w 832415"/>
              <a:gd name="connsiteY17" fmla="*/ 828836 h 1164395"/>
              <a:gd name="connsiteX18" fmla="*/ 253771 w 832415"/>
              <a:gd name="connsiteY18" fmla="*/ 893131 h 1164395"/>
              <a:gd name="connsiteX19" fmla="*/ 277583 w 832415"/>
              <a:gd name="connsiteY19" fmla="*/ 952661 h 1164395"/>
              <a:gd name="connsiteX20" fmla="*/ 313302 w 832415"/>
              <a:gd name="connsiteY20" fmla="*/ 985999 h 1164395"/>
              <a:gd name="connsiteX21" fmla="*/ 294253 w 832415"/>
              <a:gd name="connsiteY21" fmla="*/ 1021717 h 1164395"/>
              <a:gd name="connsiteX22" fmla="*/ 341877 w 832415"/>
              <a:gd name="connsiteY22" fmla="*/ 1036005 h 1164395"/>
              <a:gd name="connsiteX23" fmla="*/ 363308 w 832415"/>
              <a:gd name="connsiteY23" fmla="*/ 1019336 h 1164395"/>
              <a:gd name="connsiteX24" fmla="*/ 379977 w 832415"/>
              <a:gd name="connsiteY24" fmla="*/ 1028861 h 1164395"/>
              <a:gd name="connsiteX25" fmla="*/ 379977 w 832415"/>
              <a:gd name="connsiteY25" fmla="*/ 1059817 h 1164395"/>
              <a:gd name="connsiteX26" fmla="*/ 356164 w 832415"/>
              <a:gd name="connsiteY26" fmla="*/ 1076486 h 1164395"/>
              <a:gd name="connsiteX27" fmla="*/ 337114 w 832415"/>
              <a:gd name="connsiteY27" fmla="*/ 1095536 h 1164395"/>
              <a:gd name="connsiteX28" fmla="*/ 341877 w 832415"/>
              <a:gd name="connsiteY28" fmla="*/ 1116967 h 1164395"/>
              <a:gd name="connsiteX29" fmla="*/ 399028 w 832415"/>
              <a:gd name="connsiteY29" fmla="*/ 1162212 h 1164395"/>
              <a:gd name="connsiteX30" fmla="*/ 434746 w 832415"/>
              <a:gd name="connsiteY30" fmla="*/ 1152686 h 1164395"/>
              <a:gd name="connsiteX31" fmla="*/ 472846 w 832415"/>
              <a:gd name="connsiteY31" fmla="*/ 1136017 h 1164395"/>
              <a:gd name="connsiteX32" fmla="*/ 508565 w 832415"/>
              <a:gd name="connsiteY32" fmla="*/ 1116967 h 1164395"/>
              <a:gd name="connsiteX33" fmla="*/ 591908 w 832415"/>
              <a:gd name="connsiteY33" fmla="*/ 1119349 h 1164395"/>
              <a:gd name="connsiteX34" fmla="*/ 634770 w 832415"/>
              <a:gd name="connsiteY34" fmla="*/ 1100299 h 1164395"/>
              <a:gd name="connsiteX35" fmla="*/ 608577 w 832415"/>
              <a:gd name="connsiteY35" fmla="*/ 1078867 h 1164395"/>
              <a:gd name="connsiteX36" fmla="*/ 599052 w 832415"/>
              <a:gd name="connsiteY36" fmla="*/ 1026480 h 1164395"/>
              <a:gd name="connsiteX37" fmla="*/ 618102 w 832415"/>
              <a:gd name="connsiteY37" fmla="*/ 988380 h 1164395"/>
              <a:gd name="connsiteX38" fmla="*/ 608577 w 832415"/>
              <a:gd name="connsiteY38" fmla="*/ 933611 h 1164395"/>
              <a:gd name="connsiteX39" fmla="*/ 613338 w 832415"/>
              <a:gd name="connsiteY39" fmla="*/ 847885 h 1164395"/>
              <a:gd name="connsiteX40" fmla="*/ 653821 w 832415"/>
              <a:gd name="connsiteY40" fmla="*/ 821693 h 1164395"/>
              <a:gd name="connsiteX41" fmla="*/ 680015 w 832415"/>
              <a:gd name="connsiteY41" fmla="*/ 809786 h 1164395"/>
              <a:gd name="connsiteX42" fmla="*/ 687159 w 832415"/>
              <a:gd name="connsiteY42" fmla="*/ 757401 h 1164395"/>
              <a:gd name="connsiteX43" fmla="*/ 689539 w 832415"/>
              <a:gd name="connsiteY43" fmla="*/ 716917 h 1164395"/>
              <a:gd name="connsiteX44" fmla="*/ 665727 w 832415"/>
              <a:gd name="connsiteY44" fmla="*/ 695486 h 1164395"/>
              <a:gd name="connsiteX45" fmla="*/ 706208 w 832415"/>
              <a:gd name="connsiteY45" fmla="*/ 685961 h 1164395"/>
              <a:gd name="connsiteX46" fmla="*/ 763358 w 832415"/>
              <a:gd name="connsiteY46" fmla="*/ 640717 h 1164395"/>
              <a:gd name="connsiteX47" fmla="*/ 808602 w 832415"/>
              <a:gd name="connsiteY47" fmla="*/ 631193 h 1164395"/>
              <a:gd name="connsiteX48" fmla="*/ 832415 w 832415"/>
              <a:gd name="connsiteY48" fmla="*/ 597855 h 1164395"/>
              <a:gd name="connsiteX49" fmla="*/ 791933 w 832415"/>
              <a:gd name="connsiteY49" fmla="*/ 583567 h 1164395"/>
              <a:gd name="connsiteX50" fmla="*/ 794315 w 832415"/>
              <a:gd name="connsiteY50" fmla="*/ 550232 h 1164395"/>
              <a:gd name="connsiteX51" fmla="*/ 780028 w 832415"/>
              <a:gd name="connsiteY51" fmla="*/ 521657 h 1164395"/>
              <a:gd name="connsiteX52" fmla="*/ 760978 w 832415"/>
              <a:gd name="connsiteY52" fmla="*/ 481174 h 1164395"/>
              <a:gd name="connsiteX53" fmla="*/ 718114 w 832415"/>
              <a:gd name="connsiteY53" fmla="*/ 464505 h 1164395"/>
              <a:gd name="connsiteX54" fmla="*/ 684777 w 832415"/>
              <a:gd name="connsiteY54" fmla="*/ 450217 h 1164395"/>
              <a:gd name="connsiteX55" fmla="*/ 663345 w 832415"/>
              <a:gd name="connsiteY55" fmla="*/ 407355 h 1164395"/>
              <a:gd name="connsiteX56" fmla="*/ 660965 w 832415"/>
              <a:gd name="connsiteY56" fmla="*/ 369257 h 1164395"/>
              <a:gd name="connsiteX57" fmla="*/ 637152 w 832415"/>
              <a:gd name="connsiteY57" fmla="*/ 333536 h 1164395"/>
              <a:gd name="connsiteX58" fmla="*/ 618102 w 832415"/>
              <a:gd name="connsiteY58" fmla="*/ 300199 h 1164395"/>
              <a:gd name="connsiteX59" fmla="*/ 589527 w 832415"/>
              <a:gd name="connsiteY59" fmla="*/ 254955 h 1164395"/>
              <a:gd name="connsiteX60" fmla="*/ 565714 w 832415"/>
              <a:gd name="connsiteY60" fmla="*/ 243049 h 1164395"/>
              <a:gd name="connsiteX61" fmla="*/ 532377 w 832415"/>
              <a:gd name="connsiteY61" fmla="*/ 216855 h 1164395"/>
              <a:gd name="connsiteX62" fmla="*/ 522852 w 832415"/>
              <a:gd name="connsiteY62" fmla="*/ 195424 h 1164395"/>
              <a:gd name="connsiteX63" fmla="*/ 513327 w 832415"/>
              <a:gd name="connsiteY63" fmla="*/ 173992 h 1164395"/>
              <a:gd name="connsiteX64" fmla="*/ 508564 w 832415"/>
              <a:gd name="connsiteY64" fmla="*/ 164467 h 1164395"/>
              <a:gd name="connsiteX65" fmla="*/ 506183 w 832415"/>
              <a:gd name="connsiteY65" fmla="*/ 157324 h 1164395"/>
              <a:gd name="connsiteX66" fmla="*/ 496658 w 832415"/>
              <a:gd name="connsiteY66" fmla="*/ 150180 h 1164395"/>
              <a:gd name="connsiteX67" fmla="*/ 475227 w 832415"/>
              <a:gd name="connsiteY67" fmla="*/ 138274 h 1164395"/>
              <a:gd name="connsiteX68" fmla="*/ 468083 w 832415"/>
              <a:gd name="connsiteY68" fmla="*/ 135892 h 1164395"/>
              <a:gd name="connsiteX69" fmla="*/ 451414 w 832415"/>
              <a:gd name="connsiteY69" fmla="*/ 133511 h 1164395"/>
              <a:gd name="connsiteX70" fmla="*/ 444271 w 832415"/>
              <a:gd name="connsiteY70" fmla="*/ 131130 h 1164395"/>
              <a:gd name="connsiteX71" fmla="*/ 437127 w 832415"/>
              <a:gd name="connsiteY71" fmla="*/ 123986 h 1164395"/>
              <a:gd name="connsiteX72" fmla="*/ 429983 w 832415"/>
              <a:gd name="connsiteY72" fmla="*/ 119224 h 1164395"/>
              <a:gd name="connsiteX73" fmla="*/ 427602 w 832415"/>
              <a:gd name="connsiteY73" fmla="*/ 112080 h 1164395"/>
              <a:gd name="connsiteX74" fmla="*/ 408552 w 832415"/>
              <a:gd name="connsiteY74" fmla="*/ 88267 h 1164395"/>
              <a:gd name="connsiteX75" fmla="*/ 403789 w 832415"/>
              <a:gd name="connsiteY75" fmla="*/ 81124 h 1164395"/>
              <a:gd name="connsiteX76" fmla="*/ 394264 w 832415"/>
              <a:gd name="connsiteY76" fmla="*/ 71599 h 1164395"/>
              <a:gd name="connsiteX77" fmla="*/ 389502 w 832415"/>
              <a:gd name="connsiteY77" fmla="*/ 64455 h 1164395"/>
              <a:gd name="connsiteX78" fmla="*/ 375214 w 832415"/>
              <a:gd name="connsiteY78" fmla="*/ 62074 h 1164395"/>
              <a:gd name="connsiteX79" fmla="*/ 349021 w 832415"/>
              <a:gd name="connsiteY79" fmla="*/ 57311 h 1164395"/>
              <a:gd name="connsiteX80" fmla="*/ 284727 w 832415"/>
              <a:gd name="connsiteY80" fmla="*/ 52549 h 1164395"/>
              <a:gd name="connsiteX81" fmla="*/ 282346 w 832415"/>
              <a:gd name="connsiteY81" fmla="*/ 43024 h 1164395"/>
              <a:gd name="connsiteX82" fmla="*/ 279964 w 832415"/>
              <a:gd name="connsiteY82" fmla="*/ 14449 h 1164395"/>
              <a:gd name="connsiteX83" fmla="*/ 272821 w 832415"/>
              <a:gd name="connsiteY83" fmla="*/ 12067 h 1164395"/>
              <a:gd name="connsiteX84" fmla="*/ 246627 w 832415"/>
              <a:gd name="connsiteY84" fmla="*/ 16830 h 1164395"/>
              <a:gd name="connsiteX85" fmla="*/ 234721 w 832415"/>
              <a:gd name="connsiteY85" fmla="*/ 23974 h 1164395"/>
              <a:gd name="connsiteX86" fmla="*/ 196621 w 832415"/>
              <a:gd name="connsiteY86" fmla="*/ 19211 h 1164395"/>
              <a:gd name="connsiteX87" fmla="*/ 189477 w 832415"/>
              <a:gd name="connsiteY87" fmla="*/ 14449 h 1164395"/>
              <a:gd name="connsiteX88" fmla="*/ 177571 w 832415"/>
              <a:gd name="connsiteY88" fmla="*/ 12067 h 1164395"/>
              <a:gd name="connsiteX89" fmla="*/ 170427 w 832415"/>
              <a:gd name="connsiteY89" fmla="*/ 9686 h 1164395"/>
              <a:gd name="connsiteX90" fmla="*/ 153758 w 832415"/>
              <a:gd name="connsiteY90" fmla="*/ 4924 h 1164395"/>
              <a:gd name="connsiteX91" fmla="*/ 156139 w 832415"/>
              <a:gd name="connsiteY91" fmla="*/ 161 h 1164395"/>
              <a:gd name="connsiteX0" fmla="*/ 156139 w 832415"/>
              <a:gd name="connsiteY0" fmla="*/ 161 h 1164395"/>
              <a:gd name="connsiteX1" fmla="*/ 148996 w 832415"/>
              <a:gd name="connsiteY1" fmla="*/ 12067 h 1164395"/>
              <a:gd name="connsiteX2" fmla="*/ 144233 w 832415"/>
              <a:gd name="connsiteY2" fmla="*/ 19211 h 1164395"/>
              <a:gd name="connsiteX3" fmla="*/ 153758 w 832415"/>
              <a:gd name="connsiteY3" fmla="*/ 112080 h 1164395"/>
              <a:gd name="connsiteX4" fmla="*/ 134708 w 832415"/>
              <a:gd name="connsiteY4" fmla="*/ 159705 h 1164395"/>
              <a:gd name="connsiteX5" fmla="*/ 113277 w 832415"/>
              <a:gd name="connsiteY5" fmla="*/ 207330 h 1164395"/>
              <a:gd name="connsiteX6" fmla="*/ 63270 w 832415"/>
              <a:gd name="connsiteY6" fmla="*/ 254955 h 1164395"/>
              <a:gd name="connsiteX7" fmla="*/ 32314 w 832415"/>
              <a:gd name="connsiteY7" fmla="*/ 335917 h 1164395"/>
              <a:gd name="connsiteX8" fmla="*/ 27552 w 832415"/>
              <a:gd name="connsiteY8" fmla="*/ 378780 h 1164395"/>
              <a:gd name="connsiteX9" fmla="*/ 6121 w 832415"/>
              <a:gd name="connsiteY9" fmla="*/ 445455 h 1164395"/>
              <a:gd name="connsiteX10" fmla="*/ 1358 w 832415"/>
              <a:gd name="connsiteY10" fmla="*/ 514511 h 1164395"/>
              <a:gd name="connsiteX11" fmla="*/ 3739 w 832415"/>
              <a:gd name="connsiteY11" fmla="*/ 554992 h 1164395"/>
              <a:gd name="connsiteX12" fmla="*/ 51365 w 832415"/>
              <a:gd name="connsiteY12" fmla="*/ 595474 h 1164395"/>
              <a:gd name="connsiteX13" fmla="*/ 56127 w 832415"/>
              <a:gd name="connsiteY13" fmla="*/ 657386 h 1164395"/>
              <a:gd name="connsiteX14" fmla="*/ 70414 w 832415"/>
              <a:gd name="connsiteY14" fmla="*/ 685961 h 1164395"/>
              <a:gd name="connsiteX15" fmla="*/ 151377 w 832415"/>
              <a:gd name="connsiteY15" fmla="*/ 724061 h 1164395"/>
              <a:gd name="connsiteX16" fmla="*/ 191858 w 832415"/>
              <a:gd name="connsiteY16" fmla="*/ 764542 h 1164395"/>
              <a:gd name="connsiteX17" fmla="*/ 215671 w 832415"/>
              <a:gd name="connsiteY17" fmla="*/ 828836 h 1164395"/>
              <a:gd name="connsiteX18" fmla="*/ 253771 w 832415"/>
              <a:gd name="connsiteY18" fmla="*/ 893131 h 1164395"/>
              <a:gd name="connsiteX19" fmla="*/ 277583 w 832415"/>
              <a:gd name="connsiteY19" fmla="*/ 952661 h 1164395"/>
              <a:gd name="connsiteX20" fmla="*/ 313302 w 832415"/>
              <a:gd name="connsiteY20" fmla="*/ 985999 h 1164395"/>
              <a:gd name="connsiteX21" fmla="*/ 294253 w 832415"/>
              <a:gd name="connsiteY21" fmla="*/ 1021717 h 1164395"/>
              <a:gd name="connsiteX22" fmla="*/ 341877 w 832415"/>
              <a:gd name="connsiteY22" fmla="*/ 1036005 h 1164395"/>
              <a:gd name="connsiteX23" fmla="*/ 363308 w 832415"/>
              <a:gd name="connsiteY23" fmla="*/ 1019336 h 1164395"/>
              <a:gd name="connsiteX24" fmla="*/ 379977 w 832415"/>
              <a:gd name="connsiteY24" fmla="*/ 1028861 h 1164395"/>
              <a:gd name="connsiteX25" fmla="*/ 379977 w 832415"/>
              <a:gd name="connsiteY25" fmla="*/ 1059817 h 1164395"/>
              <a:gd name="connsiteX26" fmla="*/ 356164 w 832415"/>
              <a:gd name="connsiteY26" fmla="*/ 1076486 h 1164395"/>
              <a:gd name="connsiteX27" fmla="*/ 337114 w 832415"/>
              <a:gd name="connsiteY27" fmla="*/ 1095536 h 1164395"/>
              <a:gd name="connsiteX28" fmla="*/ 341877 w 832415"/>
              <a:gd name="connsiteY28" fmla="*/ 1116967 h 1164395"/>
              <a:gd name="connsiteX29" fmla="*/ 399028 w 832415"/>
              <a:gd name="connsiteY29" fmla="*/ 1162212 h 1164395"/>
              <a:gd name="connsiteX30" fmla="*/ 434746 w 832415"/>
              <a:gd name="connsiteY30" fmla="*/ 1152686 h 1164395"/>
              <a:gd name="connsiteX31" fmla="*/ 472846 w 832415"/>
              <a:gd name="connsiteY31" fmla="*/ 1136017 h 1164395"/>
              <a:gd name="connsiteX32" fmla="*/ 508565 w 832415"/>
              <a:gd name="connsiteY32" fmla="*/ 1116967 h 1164395"/>
              <a:gd name="connsiteX33" fmla="*/ 591908 w 832415"/>
              <a:gd name="connsiteY33" fmla="*/ 1119349 h 1164395"/>
              <a:gd name="connsiteX34" fmla="*/ 634770 w 832415"/>
              <a:gd name="connsiteY34" fmla="*/ 1100299 h 1164395"/>
              <a:gd name="connsiteX35" fmla="*/ 608577 w 832415"/>
              <a:gd name="connsiteY35" fmla="*/ 1078867 h 1164395"/>
              <a:gd name="connsiteX36" fmla="*/ 599052 w 832415"/>
              <a:gd name="connsiteY36" fmla="*/ 1026480 h 1164395"/>
              <a:gd name="connsiteX37" fmla="*/ 618102 w 832415"/>
              <a:gd name="connsiteY37" fmla="*/ 988380 h 1164395"/>
              <a:gd name="connsiteX38" fmla="*/ 608577 w 832415"/>
              <a:gd name="connsiteY38" fmla="*/ 933611 h 1164395"/>
              <a:gd name="connsiteX39" fmla="*/ 613338 w 832415"/>
              <a:gd name="connsiteY39" fmla="*/ 847885 h 1164395"/>
              <a:gd name="connsiteX40" fmla="*/ 653821 w 832415"/>
              <a:gd name="connsiteY40" fmla="*/ 821693 h 1164395"/>
              <a:gd name="connsiteX41" fmla="*/ 680015 w 832415"/>
              <a:gd name="connsiteY41" fmla="*/ 809786 h 1164395"/>
              <a:gd name="connsiteX42" fmla="*/ 687159 w 832415"/>
              <a:gd name="connsiteY42" fmla="*/ 757401 h 1164395"/>
              <a:gd name="connsiteX43" fmla="*/ 689539 w 832415"/>
              <a:gd name="connsiteY43" fmla="*/ 716917 h 1164395"/>
              <a:gd name="connsiteX44" fmla="*/ 665727 w 832415"/>
              <a:gd name="connsiteY44" fmla="*/ 695486 h 1164395"/>
              <a:gd name="connsiteX45" fmla="*/ 706208 w 832415"/>
              <a:gd name="connsiteY45" fmla="*/ 685961 h 1164395"/>
              <a:gd name="connsiteX46" fmla="*/ 763358 w 832415"/>
              <a:gd name="connsiteY46" fmla="*/ 640717 h 1164395"/>
              <a:gd name="connsiteX47" fmla="*/ 808602 w 832415"/>
              <a:gd name="connsiteY47" fmla="*/ 631193 h 1164395"/>
              <a:gd name="connsiteX48" fmla="*/ 832415 w 832415"/>
              <a:gd name="connsiteY48" fmla="*/ 597855 h 1164395"/>
              <a:gd name="connsiteX49" fmla="*/ 791933 w 832415"/>
              <a:gd name="connsiteY49" fmla="*/ 583567 h 1164395"/>
              <a:gd name="connsiteX50" fmla="*/ 794315 w 832415"/>
              <a:gd name="connsiteY50" fmla="*/ 550232 h 1164395"/>
              <a:gd name="connsiteX51" fmla="*/ 780028 w 832415"/>
              <a:gd name="connsiteY51" fmla="*/ 521657 h 1164395"/>
              <a:gd name="connsiteX52" fmla="*/ 760978 w 832415"/>
              <a:gd name="connsiteY52" fmla="*/ 481174 h 1164395"/>
              <a:gd name="connsiteX53" fmla="*/ 718114 w 832415"/>
              <a:gd name="connsiteY53" fmla="*/ 464505 h 1164395"/>
              <a:gd name="connsiteX54" fmla="*/ 684777 w 832415"/>
              <a:gd name="connsiteY54" fmla="*/ 450217 h 1164395"/>
              <a:gd name="connsiteX55" fmla="*/ 663345 w 832415"/>
              <a:gd name="connsiteY55" fmla="*/ 407355 h 1164395"/>
              <a:gd name="connsiteX56" fmla="*/ 660965 w 832415"/>
              <a:gd name="connsiteY56" fmla="*/ 369257 h 1164395"/>
              <a:gd name="connsiteX57" fmla="*/ 637152 w 832415"/>
              <a:gd name="connsiteY57" fmla="*/ 333536 h 1164395"/>
              <a:gd name="connsiteX58" fmla="*/ 618102 w 832415"/>
              <a:gd name="connsiteY58" fmla="*/ 300199 h 1164395"/>
              <a:gd name="connsiteX59" fmla="*/ 589527 w 832415"/>
              <a:gd name="connsiteY59" fmla="*/ 254955 h 1164395"/>
              <a:gd name="connsiteX60" fmla="*/ 565714 w 832415"/>
              <a:gd name="connsiteY60" fmla="*/ 243049 h 1164395"/>
              <a:gd name="connsiteX61" fmla="*/ 532377 w 832415"/>
              <a:gd name="connsiteY61" fmla="*/ 216855 h 1164395"/>
              <a:gd name="connsiteX62" fmla="*/ 522852 w 832415"/>
              <a:gd name="connsiteY62" fmla="*/ 195424 h 1164395"/>
              <a:gd name="connsiteX63" fmla="*/ 513327 w 832415"/>
              <a:gd name="connsiteY63" fmla="*/ 173992 h 1164395"/>
              <a:gd name="connsiteX64" fmla="*/ 508564 w 832415"/>
              <a:gd name="connsiteY64" fmla="*/ 164467 h 1164395"/>
              <a:gd name="connsiteX65" fmla="*/ 496658 w 832415"/>
              <a:gd name="connsiteY65" fmla="*/ 150180 h 1164395"/>
              <a:gd name="connsiteX66" fmla="*/ 475227 w 832415"/>
              <a:gd name="connsiteY66" fmla="*/ 138274 h 1164395"/>
              <a:gd name="connsiteX67" fmla="*/ 468083 w 832415"/>
              <a:gd name="connsiteY67" fmla="*/ 135892 h 1164395"/>
              <a:gd name="connsiteX68" fmla="*/ 451414 w 832415"/>
              <a:gd name="connsiteY68" fmla="*/ 133511 h 1164395"/>
              <a:gd name="connsiteX69" fmla="*/ 444271 w 832415"/>
              <a:gd name="connsiteY69" fmla="*/ 131130 h 1164395"/>
              <a:gd name="connsiteX70" fmla="*/ 437127 w 832415"/>
              <a:gd name="connsiteY70" fmla="*/ 123986 h 1164395"/>
              <a:gd name="connsiteX71" fmla="*/ 429983 w 832415"/>
              <a:gd name="connsiteY71" fmla="*/ 119224 h 1164395"/>
              <a:gd name="connsiteX72" fmla="*/ 427602 w 832415"/>
              <a:gd name="connsiteY72" fmla="*/ 112080 h 1164395"/>
              <a:gd name="connsiteX73" fmla="*/ 408552 w 832415"/>
              <a:gd name="connsiteY73" fmla="*/ 88267 h 1164395"/>
              <a:gd name="connsiteX74" fmla="*/ 403789 w 832415"/>
              <a:gd name="connsiteY74" fmla="*/ 81124 h 1164395"/>
              <a:gd name="connsiteX75" fmla="*/ 394264 w 832415"/>
              <a:gd name="connsiteY75" fmla="*/ 71599 h 1164395"/>
              <a:gd name="connsiteX76" fmla="*/ 389502 w 832415"/>
              <a:gd name="connsiteY76" fmla="*/ 64455 h 1164395"/>
              <a:gd name="connsiteX77" fmla="*/ 375214 w 832415"/>
              <a:gd name="connsiteY77" fmla="*/ 62074 h 1164395"/>
              <a:gd name="connsiteX78" fmla="*/ 349021 w 832415"/>
              <a:gd name="connsiteY78" fmla="*/ 57311 h 1164395"/>
              <a:gd name="connsiteX79" fmla="*/ 284727 w 832415"/>
              <a:gd name="connsiteY79" fmla="*/ 52549 h 1164395"/>
              <a:gd name="connsiteX80" fmla="*/ 282346 w 832415"/>
              <a:gd name="connsiteY80" fmla="*/ 43024 h 1164395"/>
              <a:gd name="connsiteX81" fmla="*/ 279964 w 832415"/>
              <a:gd name="connsiteY81" fmla="*/ 14449 h 1164395"/>
              <a:gd name="connsiteX82" fmla="*/ 272821 w 832415"/>
              <a:gd name="connsiteY82" fmla="*/ 12067 h 1164395"/>
              <a:gd name="connsiteX83" fmla="*/ 246627 w 832415"/>
              <a:gd name="connsiteY83" fmla="*/ 16830 h 1164395"/>
              <a:gd name="connsiteX84" fmla="*/ 234721 w 832415"/>
              <a:gd name="connsiteY84" fmla="*/ 23974 h 1164395"/>
              <a:gd name="connsiteX85" fmla="*/ 196621 w 832415"/>
              <a:gd name="connsiteY85" fmla="*/ 19211 h 1164395"/>
              <a:gd name="connsiteX86" fmla="*/ 189477 w 832415"/>
              <a:gd name="connsiteY86" fmla="*/ 14449 h 1164395"/>
              <a:gd name="connsiteX87" fmla="*/ 177571 w 832415"/>
              <a:gd name="connsiteY87" fmla="*/ 12067 h 1164395"/>
              <a:gd name="connsiteX88" fmla="*/ 170427 w 832415"/>
              <a:gd name="connsiteY88" fmla="*/ 9686 h 1164395"/>
              <a:gd name="connsiteX89" fmla="*/ 153758 w 832415"/>
              <a:gd name="connsiteY89" fmla="*/ 4924 h 1164395"/>
              <a:gd name="connsiteX90" fmla="*/ 156139 w 832415"/>
              <a:gd name="connsiteY90" fmla="*/ 161 h 1164395"/>
              <a:gd name="connsiteX0" fmla="*/ 156139 w 832415"/>
              <a:gd name="connsiteY0" fmla="*/ 161 h 1164395"/>
              <a:gd name="connsiteX1" fmla="*/ 148996 w 832415"/>
              <a:gd name="connsiteY1" fmla="*/ 12067 h 1164395"/>
              <a:gd name="connsiteX2" fmla="*/ 144233 w 832415"/>
              <a:gd name="connsiteY2" fmla="*/ 19211 h 1164395"/>
              <a:gd name="connsiteX3" fmla="*/ 153758 w 832415"/>
              <a:gd name="connsiteY3" fmla="*/ 112080 h 1164395"/>
              <a:gd name="connsiteX4" fmla="*/ 134708 w 832415"/>
              <a:gd name="connsiteY4" fmla="*/ 159705 h 1164395"/>
              <a:gd name="connsiteX5" fmla="*/ 113277 w 832415"/>
              <a:gd name="connsiteY5" fmla="*/ 207330 h 1164395"/>
              <a:gd name="connsiteX6" fmla="*/ 63270 w 832415"/>
              <a:gd name="connsiteY6" fmla="*/ 254955 h 1164395"/>
              <a:gd name="connsiteX7" fmla="*/ 32314 w 832415"/>
              <a:gd name="connsiteY7" fmla="*/ 335917 h 1164395"/>
              <a:gd name="connsiteX8" fmla="*/ 27552 w 832415"/>
              <a:gd name="connsiteY8" fmla="*/ 378780 h 1164395"/>
              <a:gd name="connsiteX9" fmla="*/ 6121 w 832415"/>
              <a:gd name="connsiteY9" fmla="*/ 445455 h 1164395"/>
              <a:gd name="connsiteX10" fmla="*/ 1358 w 832415"/>
              <a:gd name="connsiteY10" fmla="*/ 514511 h 1164395"/>
              <a:gd name="connsiteX11" fmla="*/ 3739 w 832415"/>
              <a:gd name="connsiteY11" fmla="*/ 554992 h 1164395"/>
              <a:gd name="connsiteX12" fmla="*/ 51365 w 832415"/>
              <a:gd name="connsiteY12" fmla="*/ 595474 h 1164395"/>
              <a:gd name="connsiteX13" fmla="*/ 56127 w 832415"/>
              <a:gd name="connsiteY13" fmla="*/ 657386 h 1164395"/>
              <a:gd name="connsiteX14" fmla="*/ 70414 w 832415"/>
              <a:gd name="connsiteY14" fmla="*/ 685961 h 1164395"/>
              <a:gd name="connsiteX15" fmla="*/ 151377 w 832415"/>
              <a:gd name="connsiteY15" fmla="*/ 724061 h 1164395"/>
              <a:gd name="connsiteX16" fmla="*/ 191858 w 832415"/>
              <a:gd name="connsiteY16" fmla="*/ 764542 h 1164395"/>
              <a:gd name="connsiteX17" fmla="*/ 215671 w 832415"/>
              <a:gd name="connsiteY17" fmla="*/ 828836 h 1164395"/>
              <a:gd name="connsiteX18" fmla="*/ 253771 w 832415"/>
              <a:gd name="connsiteY18" fmla="*/ 893131 h 1164395"/>
              <a:gd name="connsiteX19" fmla="*/ 277583 w 832415"/>
              <a:gd name="connsiteY19" fmla="*/ 952661 h 1164395"/>
              <a:gd name="connsiteX20" fmla="*/ 313302 w 832415"/>
              <a:gd name="connsiteY20" fmla="*/ 985999 h 1164395"/>
              <a:gd name="connsiteX21" fmla="*/ 294253 w 832415"/>
              <a:gd name="connsiteY21" fmla="*/ 1021717 h 1164395"/>
              <a:gd name="connsiteX22" fmla="*/ 341877 w 832415"/>
              <a:gd name="connsiteY22" fmla="*/ 1036005 h 1164395"/>
              <a:gd name="connsiteX23" fmla="*/ 363308 w 832415"/>
              <a:gd name="connsiteY23" fmla="*/ 1019336 h 1164395"/>
              <a:gd name="connsiteX24" fmla="*/ 379977 w 832415"/>
              <a:gd name="connsiteY24" fmla="*/ 1028861 h 1164395"/>
              <a:gd name="connsiteX25" fmla="*/ 379977 w 832415"/>
              <a:gd name="connsiteY25" fmla="*/ 1059817 h 1164395"/>
              <a:gd name="connsiteX26" fmla="*/ 356164 w 832415"/>
              <a:gd name="connsiteY26" fmla="*/ 1076486 h 1164395"/>
              <a:gd name="connsiteX27" fmla="*/ 337114 w 832415"/>
              <a:gd name="connsiteY27" fmla="*/ 1095536 h 1164395"/>
              <a:gd name="connsiteX28" fmla="*/ 341877 w 832415"/>
              <a:gd name="connsiteY28" fmla="*/ 1116967 h 1164395"/>
              <a:gd name="connsiteX29" fmla="*/ 399028 w 832415"/>
              <a:gd name="connsiteY29" fmla="*/ 1162212 h 1164395"/>
              <a:gd name="connsiteX30" fmla="*/ 434746 w 832415"/>
              <a:gd name="connsiteY30" fmla="*/ 1152686 h 1164395"/>
              <a:gd name="connsiteX31" fmla="*/ 472846 w 832415"/>
              <a:gd name="connsiteY31" fmla="*/ 1136017 h 1164395"/>
              <a:gd name="connsiteX32" fmla="*/ 508565 w 832415"/>
              <a:gd name="connsiteY32" fmla="*/ 1116967 h 1164395"/>
              <a:gd name="connsiteX33" fmla="*/ 591908 w 832415"/>
              <a:gd name="connsiteY33" fmla="*/ 1119349 h 1164395"/>
              <a:gd name="connsiteX34" fmla="*/ 634770 w 832415"/>
              <a:gd name="connsiteY34" fmla="*/ 1100299 h 1164395"/>
              <a:gd name="connsiteX35" fmla="*/ 608577 w 832415"/>
              <a:gd name="connsiteY35" fmla="*/ 1078867 h 1164395"/>
              <a:gd name="connsiteX36" fmla="*/ 599052 w 832415"/>
              <a:gd name="connsiteY36" fmla="*/ 1026480 h 1164395"/>
              <a:gd name="connsiteX37" fmla="*/ 618102 w 832415"/>
              <a:gd name="connsiteY37" fmla="*/ 988380 h 1164395"/>
              <a:gd name="connsiteX38" fmla="*/ 608577 w 832415"/>
              <a:gd name="connsiteY38" fmla="*/ 933611 h 1164395"/>
              <a:gd name="connsiteX39" fmla="*/ 613338 w 832415"/>
              <a:gd name="connsiteY39" fmla="*/ 847885 h 1164395"/>
              <a:gd name="connsiteX40" fmla="*/ 653821 w 832415"/>
              <a:gd name="connsiteY40" fmla="*/ 821693 h 1164395"/>
              <a:gd name="connsiteX41" fmla="*/ 680015 w 832415"/>
              <a:gd name="connsiteY41" fmla="*/ 809786 h 1164395"/>
              <a:gd name="connsiteX42" fmla="*/ 687159 w 832415"/>
              <a:gd name="connsiteY42" fmla="*/ 757401 h 1164395"/>
              <a:gd name="connsiteX43" fmla="*/ 689539 w 832415"/>
              <a:gd name="connsiteY43" fmla="*/ 716917 h 1164395"/>
              <a:gd name="connsiteX44" fmla="*/ 665727 w 832415"/>
              <a:gd name="connsiteY44" fmla="*/ 695486 h 1164395"/>
              <a:gd name="connsiteX45" fmla="*/ 706208 w 832415"/>
              <a:gd name="connsiteY45" fmla="*/ 685961 h 1164395"/>
              <a:gd name="connsiteX46" fmla="*/ 763358 w 832415"/>
              <a:gd name="connsiteY46" fmla="*/ 640717 h 1164395"/>
              <a:gd name="connsiteX47" fmla="*/ 808602 w 832415"/>
              <a:gd name="connsiteY47" fmla="*/ 631193 h 1164395"/>
              <a:gd name="connsiteX48" fmla="*/ 832415 w 832415"/>
              <a:gd name="connsiteY48" fmla="*/ 597855 h 1164395"/>
              <a:gd name="connsiteX49" fmla="*/ 791933 w 832415"/>
              <a:gd name="connsiteY49" fmla="*/ 583567 h 1164395"/>
              <a:gd name="connsiteX50" fmla="*/ 794315 w 832415"/>
              <a:gd name="connsiteY50" fmla="*/ 550232 h 1164395"/>
              <a:gd name="connsiteX51" fmla="*/ 780028 w 832415"/>
              <a:gd name="connsiteY51" fmla="*/ 521657 h 1164395"/>
              <a:gd name="connsiteX52" fmla="*/ 760978 w 832415"/>
              <a:gd name="connsiteY52" fmla="*/ 481174 h 1164395"/>
              <a:gd name="connsiteX53" fmla="*/ 718114 w 832415"/>
              <a:gd name="connsiteY53" fmla="*/ 464505 h 1164395"/>
              <a:gd name="connsiteX54" fmla="*/ 684777 w 832415"/>
              <a:gd name="connsiteY54" fmla="*/ 450217 h 1164395"/>
              <a:gd name="connsiteX55" fmla="*/ 663345 w 832415"/>
              <a:gd name="connsiteY55" fmla="*/ 407355 h 1164395"/>
              <a:gd name="connsiteX56" fmla="*/ 660965 w 832415"/>
              <a:gd name="connsiteY56" fmla="*/ 369257 h 1164395"/>
              <a:gd name="connsiteX57" fmla="*/ 637152 w 832415"/>
              <a:gd name="connsiteY57" fmla="*/ 333536 h 1164395"/>
              <a:gd name="connsiteX58" fmla="*/ 618102 w 832415"/>
              <a:gd name="connsiteY58" fmla="*/ 300199 h 1164395"/>
              <a:gd name="connsiteX59" fmla="*/ 589527 w 832415"/>
              <a:gd name="connsiteY59" fmla="*/ 254955 h 1164395"/>
              <a:gd name="connsiteX60" fmla="*/ 565714 w 832415"/>
              <a:gd name="connsiteY60" fmla="*/ 243049 h 1164395"/>
              <a:gd name="connsiteX61" fmla="*/ 532377 w 832415"/>
              <a:gd name="connsiteY61" fmla="*/ 216855 h 1164395"/>
              <a:gd name="connsiteX62" fmla="*/ 522852 w 832415"/>
              <a:gd name="connsiteY62" fmla="*/ 195424 h 1164395"/>
              <a:gd name="connsiteX63" fmla="*/ 508564 w 832415"/>
              <a:gd name="connsiteY63" fmla="*/ 164467 h 1164395"/>
              <a:gd name="connsiteX64" fmla="*/ 496658 w 832415"/>
              <a:gd name="connsiteY64" fmla="*/ 150180 h 1164395"/>
              <a:gd name="connsiteX65" fmla="*/ 475227 w 832415"/>
              <a:gd name="connsiteY65" fmla="*/ 138274 h 1164395"/>
              <a:gd name="connsiteX66" fmla="*/ 468083 w 832415"/>
              <a:gd name="connsiteY66" fmla="*/ 135892 h 1164395"/>
              <a:gd name="connsiteX67" fmla="*/ 451414 w 832415"/>
              <a:gd name="connsiteY67" fmla="*/ 133511 h 1164395"/>
              <a:gd name="connsiteX68" fmla="*/ 444271 w 832415"/>
              <a:gd name="connsiteY68" fmla="*/ 131130 h 1164395"/>
              <a:gd name="connsiteX69" fmla="*/ 437127 w 832415"/>
              <a:gd name="connsiteY69" fmla="*/ 123986 h 1164395"/>
              <a:gd name="connsiteX70" fmla="*/ 429983 w 832415"/>
              <a:gd name="connsiteY70" fmla="*/ 119224 h 1164395"/>
              <a:gd name="connsiteX71" fmla="*/ 427602 w 832415"/>
              <a:gd name="connsiteY71" fmla="*/ 112080 h 1164395"/>
              <a:gd name="connsiteX72" fmla="*/ 408552 w 832415"/>
              <a:gd name="connsiteY72" fmla="*/ 88267 h 1164395"/>
              <a:gd name="connsiteX73" fmla="*/ 403789 w 832415"/>
              <a:gd name="connsiteY73" fmla="*/ 81124 h 1164395"/>
              <a:gd name="connsiteX74" fmla="*/ 394264 w 832415"/>
              <a:gd name="connsiteY74" fmla="*/ 71599 h 1164395"/>
              <a:gd name="connsiteX75" fmla="*/ 389502 w 832415"/>
              <a:gd name="connsiteY75" fmla="*/ 64455 h 1164395"/>
              <a:gd name="connsiteX76" fmla="*/ 375214 w 832415"/>
              <a:gd name="connsiteY76" fmla="*/ 62074 h 1164395"/>
              <a:gd name="connsiteX77" fmla="*/ 349021 w 832415"/>
              <a:gd name="connsiteY77" fmla="*/ 57311 h 1164395"/>
              <a:gd name="connsiteX78" fmla="*/ 284727 w 832415"/>
              <a:gd name="connsiteY78" fmla="*/ 52549 h 1164395"/>
              <a:gd name="connsiteX79" fmla="*/ 282346 w 832415"/>
              <a:gd name="connsiteY79" fmla="*/ 43024 h 1164395"/>
              <a:gd name="connsiteX80" fmla="*/ 279964 w 832415"/>
              <a:gd name="connsiteY80" fmla="*/ 14449 h 1164395"/>
              <a:gd name="connsiteX81" fmla="*/ 272821 w 832415"/>
              <a:gd name="connsiteY81" fmla="*/ 12067 h 1164395"/>
              <a:gd name="connsiteX82" fmla="*/ 246627 w 832415"/>
              <a:gd name="connsiteY82" fmla="*/ 16830 h 1164395"/>
              <a:gd name="connsiteX83" fmla="*/ 234721 w 832415"/>
              <a:gd name="connsiteY83" fmla="*/ 23974 h 1164395"/>
              <a:gd name="connsiteX84" fmla="*/ 196621 w 832415"/>
              <a:gd name="connsiteY84" fmla="*/ 19211 h 1164395"/>
              <a:gd name="connsiteX85" fmla="*/ 189477 w 832415"/>
              <a:gd name="connsiteY85" fmla="*/ 14449 h 1164395"/>
              <a:gd name="connsiteX86" fmla="*/ 177571 w 832415"/>
              <a:gd name="connsiteY86" fmla="*/ 12067 h 1164395"/>
              <a:gd name="connsiteX87" fmla="*/ 170427 w 832415"/>
              <a:gd name="connsiteY87" fmla="*/ 9686 h 1164395"/>
              <a:gd name="connsiteX88" fmla="*/ 153758 w 832415"/>
              <a:gd name="connsiteY88" fmla="*/ 4924 h 1164395"/>
              <a:gd name="connsiteX89" fmla="*/ 156139 w 832415"/>
              <a:gd name="connsiteY89" fmla="*/ 161 h 1164395"/>
              <a:gd name="connsiteX0" fmla="*/ 156139 w 832415"/>
              <a:gd name="connsiteY0" fmla="*/ 161 h 1164395"/>
              <a:gd name="connsiteX1" fmla="*/ 148996 w 832415"/>
              <a:gd name="connsiteY1" fmla="*/ 12067 h 1164395"/>
              <a:gd name="connsiteX2" fmla="*/ 144233 w 832415"/>
              <a:gd name="connsiteY2" fmla="*/ 19211 h 1164395"/>
              <a:gd name="connsiteX3" fmla="*/ 153758 w 832415"/>
              <a:gd name="connsiteY3" fmla="*/ 112080 h 1164395"/>
              <a:gd name="connsiteX4" fmla="*/ 134708 w 832415"/>
              <a:gd name="connsiteY4" fmla="*/ 159705 h 1164395"/>
              <a:gd name="connsiteX5" fmla="*/ 113277 w 832415"/>
              <a:gd name="connsiteY5" fmla="*/ 207330 h 1164395"/>
              <a:gd name="connsiteX6" fmla="*/ 63270 w 832415"/>
              <a:gd name="connsiteY6" fmla="*/ 254955 h 1164395"/>
              <a:gd name="connsiteX7" fmla="*/ 32314 w 832415"/>
              <a:gd name="connsiteY7" fmla="*/ 335917 h 1164395"/>
              <a:gd name="connsiteX8" fmla="*/ 27552 w 832415"/>
              <a:gd name="connsiteY8" fmla="*/ 378780 h 1164395"/>
              <a:gd name="connsiteX9" fmla="*/ 6121 w 832415"/>
              <a:gd name="connsiteY9" fmla="*/ 445455 h 1164395"/>
              <a:gd name="connsiteX10" fmla="*/ 1358 w 832415"/>
              <a:gd name="connsiteY10" fmla="*/ 514511 h 1164395"/>
              <a:gd name="connsiteX11" fmla="*/ 3739 w 832415"/>
              <a:gd name="connsiteY11" fmla="*/ 554992 h 1164395"/>
              <a:gd name="connsiteX12" fmla="*/ 51365 w 832415"/>
              <a:gd name="connsiteY12" fmla="*/ 595474 h 1164395"/>
              <a:gd name="connsiteX13" fmla="*/ 56127 w 832415"/>
              <a:gd name="connsiteY13" fmla="*/ 657386 h 1164395"/>
              <a:gd name="connsiteX14" fmla="*/ 70414 w 832415"/>
              <a:gd name="connsiteY14" fmla="*/ 685961 h 1164395"/>
              <a:gd name="connsiteX15" fmla="*/ 151377 w 832415"/>
              <a:gd name="connsiteY15" fmla="*/ 724061 h 1164395"/>
              <a:gd name="connsiteX16" fmla="*/ 191858 w 832415"/>
              <a:gd name="connsiteY16" fmla="*/ 764542 h 1164395"/>
              <a:gd name="connsiteX17" fmla="*/ 215671 w 832415"/>
              <a:gd name="connsiteY17" fmla="*/ 828836 h 1164395"/>
              <a:gd name="connsiteX18" fmla="*/ 253771 w 832415"/>
              <a:gd name="connsiteY18" fmla="*/ 893131 h 1164395"/>
              <a:gd name="connsiteX19" fmla="*/ 277583 w 832415"/>
              <a:gd name="connsiteY19" fmla="*/ 952661 h 1164395"/>
              <a:gd name="connsiteX20" fmla="*/ 313302 w 832415"/>
              <a:gd name="connsiteY20" fmla="*/ 985999 h 1164395"/>
              <a:gd name="connsiteX21" fmla="*/ 294253 w 832415"/>
              <a:gd name="connsiteY21" fmla="*/ 1021717 h 1164395"/>
              <a:gd name="connsiteX22" fmla="*/ 341877 w 832415"/>
              <a:gd name="connsiteY22" fmla="*/ 1036005 h 1164395"/>
              <a:gd name="connsiteX23" fmla="*/ 363308 w 832415"/>
              <a:gd name="connsiteY23" fmla="*/ 1019336 h 1164395"/>
              <a:gd name="connsiteX24" fmla="*/ 379977 w 832415"/>
              <a:gd name="connsiteY24" fmla="*/ 1028861 h 1164395"/>
              <a:gd name="connsiteX25" fmla="*/ 379977 w 832415"/>
              <a:gd name="connsiteY25" fmla="*/ 1059817 h 1164395"/>
              <a:gd name="connsiteX26" fmla="*/ 356164 w 832415"/>
              <a:gd name="connsiteY26" fmla="*/ 1076486 h 1164395"/>
              <a:gd name="connsiteX27" fmla="*/ 337114 w 832415"/>
              <a:gd name="connsiteY27" fmla="*/ 1095536 h 1164395"/>
              <a:gd name="connsiteX28" fmla="*/ 341877 w 832415"/>
              <a:gd name="connsiteY28" fmla="*/ 1116967 h 1164395"/>
              <a:gd name="connsiteX29" fmla="*/ 399028 w 832415"/>
              <a:gd name="connsiteY29" fmla="*/ 1162212 h 1164395"/>
              <a:gd name="connsiteX30" fmla="*/ 434746 w 832415"/>
              <a:gd name="connsiteY30" fmla="*/ 1152686 h 1164395"/>
              <a:gd name="connsiteX31" fmla="*/ 472846 w 832415"/>
              <a:gd name="connsiteY31" fmla="*/ 1136017 h 1164395"/>
              <a:gd name="connsiteX32" fmla="*/ 508565 w 832415"/>
              <a:gd name="connsiteY32" fmla="*/ 1116967 h 1164395"/>
              <a:gd name="connsiteX33" fmla="*/ 591908 w 832415"/>
              <a:gd name="connsiteY33" fmla="*/ 1119349 h 1164395"/>
              <a:gd name="connsiteX34" fmla="*/ 634770 w 832415"/>
              <a:gd name="connsiteY34" fmla="*/ 1100299 h 1164395"/>
              <a:gd name="connsiteX35" fmla="*/ 608577 w 832415"/>
              <a:gd name="connsiteY35" fmla="*/ 1078867 h 1164395"/>
              <a:gd name="connsiteX36" fmla="*/ 599052 w 832415"/>
              <a:gd name="connsiteY36" fmla="*/ 1026480 h 1164395"/>
              <a:gd name="connsiteX37" fmla="*/ 618102 w 832415"/>
              <a:gd name="connsiteY37" fmla="*/ 988380 h 1164395"/>
              <a:gd name="connsiteX38" fmla="*/ 608577 w 832415"/>
              <a:gd name="connsiteY38" fmla="*/ 933611 h 1164395"/>
              <a:gd name="connsiteX39" fmla="*/ 613338 w 832415"/>
              <a:gd name="connsiteY39" fmla="*/ 847885 h 1164395"/>
              <a:gd name="connsiteX40" fmla="*/ 653821 w 832415"/>
              <a:gd name="connsiteY40" fmla="*/ 821693 h 1164395"/>
              <a:gd name="connsiteX41" fmla="*/ 680015 w 832415"/>
              <a:gd name="connsiteY41" fmla="*/ 809786 h 1164395"/>
              <a:gd name="connsiteX42" fmla="*/ 687159 w 832415"/>
              <a:gd name="connsiteY42" fmla="*/ 757401 h 1164395"/>
              <a:gd name="connsiteX43" fmla="*/ 689539 w 832415"/>
              <a:gd name="connsiteY43" fmla="*/ 716917 h 1164395"/>
              <a:gd name="connsiteX44" fmla="*/ 665727 w 832415"/>
              <a:gd name="connsiteY44" fmla="*/ 695486 h 1164395"/>
              <a:gd name="connsiteX45" fmla="*/ 706208 w 832415"/>
              <a:gd name="connsiteY45" fmla="*/ 685961 h 1164395"/>
              <a:gd name="connsiteX46" fmla="*/ 763358 w 832415"/>
              <a:gd name="connsiteY46" fmla="*/ 640717 h 1164395"/>
              <a:gd name="connsiteX47" fmla="*/ 808602 w 832415"/>
              <a:gd name="connsiteY47" fmla="*/ 631193 h 1164395"/>
              <a:gd name="connsiteX48" fmla="*/ 832415 w 832415"/>
              <a:gd name="connsiteY48" fmla="*/ 597855 h 1164395"/>
              <a:gd name="connsiteX49" fmla="*/ 791933 w 832415"/>
              <a:gd name="connsiteY49" fmla="*/ 583567 h 1164395"/>
              <a:gd name="connsiteX50" fmla="*/ 794315 w 832415"/>
              <a:gd name="connsiteY50" fmla="*/ 550232 h 1164395"/>
              <a:gd name="connsiteX51" fmla="*/ 780028 w 832415"/>
              <a:gd name="connsiteY51" fmla="*/ 521657 h 1164395"/>
              <a:gd name="connsiteX52" fmla="*/ 760978 w 832415"/>
              <a:gd name="connsiteY52" fmla="*/ 481174 h 1164395"/>
              <a:gd name="connsiteX53" fmla="*/ 718114 w 832415"/>
              <a:gd name="connsiteY53" fmla="*/ 464505 h 1164395"/>
              <a:gd name="connsiteX54" fmla="*/ 684777 w 832415"/>
              <a:gd name="connsiteY54" fmla="*/ 450217 h 1164395"/>
              <a:gd name="connsiteX55" fmla="*/ 663345 w 832415"/>
              <a:gd name="connsiteY55" fmla="*/ 407355 h 1164395"/>
              <a:gd name="connsiteX56" fmla="*/ 660965 w 832415"/>
              <a:gd name="connsiteY56" fmla="*/ 369257 h 1164395"/>
              <a:gd name="connsiteX57" fmla="*/ 637152 w 832415"/>
              <a:gd name="connsiteY57" fmla="*/ 333536 h 1164395"/>
              <a:gd name="connsiteX58" fmla="*/ 618102 w 832415"/>
              <a:gd name="connsiteY58" fmla="*/ 300199 h 1164395"/>
              <a:gd name="connsiteX59" fmla="*/ 589527 w 832415"/>
              <a:gd name="connsiteY59" fmla="*/ 254955 h 1164395"/>
              <a:gd name="connsiteX60" fmla="*/ 565714 w 832415"/>
              <a:gd name="connsiteY60" fmla="*/ 243049 h 1164395"/>
              <a:gd name="connsiteX61" fmla="*/ 532377 w 832415"/>
              <a:gd name="connsiteY61" fmla="*/ 216855 h 1164395"/>
              <a:gd name="connsiteX62" fmla="*/ 508564 w 832415"/>
              <a:gd name="connsiteY62" fmla="*/ 164467 h 1164395"/>
              <a:gd name="connsiteX63" fmla="*/ 496658 w 832415"/>
              <a:gd name="connsiteY63" fmla="*/ 150180 h 1164395"/>
              <a:gd name="connsiteX64" fmla="*/ 475227 w 832415"/>
              <a:gd name="connsiteY64" fmla="*/ 138274 h 1164395"/>
              <a:gd name="connsiteX65" fmla="*/ 468083 w 832415"/>
              <a:gd name="connsiteY65" fmla="*/ 135892 h 1164395"/>
              <a:gd name="connsiteX66" fmla="*/ 451414 w 832415"/>
              <a:gd name="connsiteY66" fmla="*/ 133511 h 1164395"/>
              <a:gd name="connsiteX67" fmla="*/ 444271 w 832415"/>
              <a:gd name="connsiteY67" fmla="*/ 131130 h 1164395"/>
              <a:gd name="connsiteX68" fmla="*/ 437127 w 832415"/>
              <a:gd name="connsiteY68" fmla="*/ 123986 h 1164395"/>
              <a:gd name="connsiteX69" fmla="*/ 429983 w 832415"/>
              <a:gd name="connsiteY69" fmla="*/ 119224 h 1164395"/>
              <a:gd name="connsiteX70" fmla="*/ 427602 w 832415"/>
              <a:gd name="connsiteY70" fmla="*/ 112080 h 1164395"/>
              <a:gd name="connsiteX71" fmla="*/ 408552 w 832415"/>
              <a:gd name="connsiteY71" fmla="*/ 88267 h 1164395"/>
              <a:gd name="connsiteX72" fmla="*/ 403789 w 832415"/>
              <a:gd name="connsiteY72" fmla="*/ 81124 h 1164395"/>
              <a:gd name="connsiteX73" fmla="*/ 394264 w 832415"/>
              <a:gd name="connsiteY73" fmla="*/ 71599 h 1164395"/>
              <a:gd name="connsiteX74" fmla="*/ 389502 w 832415"/>
              <a:gd name="connsiteY74" fmla="*/ 64455 h 1164395"/>
              <a:gd name="connsiteX75" fmla="*/ 375214 w 832415"/>
              <a:gd name="connsiteY75" fmla="*/ 62074 h 1164395"/>
              <a:gd name="connsiteX76" fmla="*/ 349021 w 832415"/>
              <a:gd name="connsiteY76" fmla="*/ 57311 h 1164395"/>
              <a:gd name="connsiteX77" fmla="*/ 284727 w 832415"/>
              <a:gd name="connsiteY77" fmla="*/ 52549 h 1164395"/>
              <a:gd name="connsiteX78" fmla="*/ 282346 w 832415"/>
              <a:gd name="connsiteY78" fmla="*/ 43024 h 1164395"/>
              <a:gd name="connsiteX79" fmla="*/ 279964 w 832415"/>
              <a:gd name="connsiteY79" fmla="*/ 14449 h 1164395"/>
              <a:gd name="connsiteX80" fmla="*/ 272821 w 832415"/>
              <a:gd name="connsiteY80" fmla="*/ 12067 h 1164395"/>
              <a:gd name="connsiteX81" fmla="*/ 246627 w 832415"/>
              <a:gd name="connsiteY81" fmla="*/ 16830 h 1164395"/>
              <a:gd name="connsiteX82" fmla="*/ 234721 w 832415"/>
              <a:gd name="connsiteY82" fmla="*/ 23974 h 1164395"/>
              <a:gd name="connsiteX83" fmla="*/ 196621 w 832415"/>
              <a:gd name="connsiteY83" fmla="*/ 19211 h 1164395"/>
              <a:gd name="connsiteX84" fmla="*/ 189477 w 832415"/>
              <a:gd name="connsiteY84" fmla="*/ 14449 h 1164395"/>
              <a:gd name="connsiteX85" fmla="*/ 177571 w 832415"/>
              <a:gd name="connsiteY85" fmla="*/ 12067 h 1164395"/>
              <a:gd name="connsiteX86" fmla="*/ 170427 w 832415"/>
              <a:gd name="connsiteY86" fmla="*/ 9686 h 1164395"/>
              <a:gd name="connsiteX87" fmla="*/ 153758 w 832415"/>
              <a:gd name="connsiteY87" fmla="*/ 4924 h 1164395"/>
              <a:gd name="connsiteX88" fmla="*/ 156139 w 832415"/>
              <a:gd name="connsiteY88" fmla="*/ 161 h 1164395"/>
              <a:gd name="connsiteX0" fmla="*/ 156139 w 832415"/>
              <a:gd name="connsiteY0" fmla="*/ 161 h 1164395"/>
              <a:gd name="connsiteX1" fmla="*/ 148996 w 832415"/>
              <a:gd name="connsiteY1" fmla="*/ 12067 h 1164395"/>
              <a:gd name="connsiteX2" fmla="*/ 144233 w 832415"/>
              <a:gd name="connsiteY2" fmla="*/ 19211 h 1164395"/>
              <a:gd name="connsiteX3" fmla="*/ 153758 w 832415"/>
              <a:gd name="connsiteY3" fmla="*/ 112080 h 1164395"/>
              <a:gd name="connsiteX4" fmla="*/ 134708 w 832415"/>
              <a:gd name="connsiteY4" fmla="*/ 159705 h 1164395"/>
              <a:gd name="connsiteX5" fmla="*/ 113277 w 832415"/>
              <a:gd name="connsiteY5" fmla="*/ 207330 h 1164395"/>
              <a:gd name="connsiteX6" fmla="*/ 63270 w 832415"/>
              <a:gd name="connsiteY6" fmla="*/ 254955 h 1164395"/>
              <a:gd name="connsiteX7" fmla="*/ 32314 w 832415"/>
              <a:gd name="connsiteY7" fmla="*/ 335917 h 1164395"/>
              <a:gd name="connsiteX8" fmla="*/ 27552 w 832415"/>
              <a:gd name="connsiteY8" fmla="*/ 378780 h 1164395"/>
              <a:gd name="connsiteX9" fmla="*/ 6121 w 832415"/>
              <a:gd name="connsiteY9" fmla="*/ 445455 h 1164395"/>
              <a:gd name="connsiteX10" fmla="*/ 1358 w 832415"/>
              <a:gd name="connsiteY10" fmla="*/ 514511 h 1164395"/>
              <a:gd name="connsiteX11" fmla="*/ 3739 w 832415"/>
              <a:gd name="connsiteY11" fmla="*/ 554992 h 1164395"/>
              <a:gd name="connsiteX12" fmla="*/ 51365 w 832415"/>
              <a:gd name="connsiteY12" fmla="*/ 595474 h 1164395"/>
              <a:gd name="connsiteX13" fmla="*/ 56127 w 832415"/>
              <a:gd name="connsiteY13" fmla="*/ 657386 h 1164395"/>
              <a:gd name="connsiteX14" fmla="*/ 70414 w 832415"/>
              <a:gd name="connsiteY14" fmla="*/ 685961 h 1164395"/>
              <a:gd name="connsiteX15" fmla="*/ 151377 w 832415"/>
              <a:gd name="connsiteY15" fmla="*/ 724061 h 1164395"/>
              <a:gd name="connsiteX16" fmla="*/ 191858 w 832415"/>
              <a:gd name="connsiteY16" fmla="*/ 764542 h 1164395"/>
              <a:gd name="connsiteX17" fmla="*/ 215671 w 832415"/>
              <a:gd name="connsiteY17" fmla="*/ 828836 h 1164395"/>
              <a:gd name="connsiteX18" fmla="*/ 253771 w 832415"/>
              <a:gd name="connsiteY18" fmla="*/ 893131 h 1164395"/>
              <a:gd name="connsiteX19" fmla="*/ 277583 w 832415"/>
              <a:gd name="connsiteY19" fmla="*/ 952661 h 1164395"/>
              <a:gd name="connsiteX20" fmla="*/ 313302 w 832415"/>
              <a:gd name="connsiteY20" fmla="*/ 985999 h 1164395"/>
              <a:gd name="connsiteX21" fmla="*/ 294253 w 832415"/>
              <a:gd name="connsiteY21" fmla="*/ 1021717 h 1164395"/>
              <a:gd name="connsiteX22" fmla="*/ 341877 w 832415"/>
              <a:gd name="connsiteY22" fmla="*/ 1036005 h 1164395"/>
              <a:gd name="connsiteX23" fmla="*/ 363308 w 832415"/>
              <a:gd name="connsiteY23" fmla="*/ 1019336 h 1164395"/>
              <a:gd name="connsiteX24" fmla="*/ 379977 w 832415"/>
              <a:gd name="connsiteY24" fmla="*/ 1028861 h 1164395"/>
              <a:gd name="connsiteX25" fmla="*/ 379977 w 832415"/>
              <a:gd name="connsiteY25" fmla="*/ 1059817 h 1164395"/>
              <a:gd name="connsiteX26" fmla="*/ 356164 w 832415"/>
              <a:gd name="connsiteY26" fmla="*/ 1076486 h 1164395"/>
              <a:gd name="connsiteX27" fmla="*/ 337114 w 832415"/>
              <a:gd name="connsiteY27" fmla="*/ 1095536 h 1164395"/>
              <a:gd name="connsiteX28" fmla="*/ 341877 w 832415"/>
              <a:gd name="connsiteY28" fmla="*/ 1116967 h 1164395"/>
              <a:gd name="connsiteX29" fmla="*/ 399028 w 832415"/>
              <a:gd name="connsiteY29" fmla="*/ 1162212 h 1164395"/>
              <a:gd name="connsiteX30" fmla="*/ 434746 w 832415"/>
              <a:gd name="connsiteY30" fmla="*/ 1152686 h 1164395"/>
              <a:gd name="connsiteX31" fmla="*/ 472846 w 832415"/>
              <a:gd name="connsiteY31" fmla="*/ 1136017 h 1164395"/>
              <a:gd name="connsiteX32" fmla="*/ 508565 w 832415"/>
              <a:gd name="connsiteY32" fmla="*/ 1116967 h 1164395"/>
              <a:gd name="connsiteX33" fmla="*/ 591908 w 832415"/>
              <a:gd name="connsiteY33" fmla="*/ 1119349 h 1164395"/>
              <a:gd name="connsiteX34" fmla="*/ 634770 w 832415"/>
              <a:gd name="connsiteY34" fmla="*/ 1100299 h 1164395"/>
              <a:gd name="connsiteX35" fmla="*/ 608577 w 832415"/>
              <a:gd name="connsiteY35" fmla="*/ 1078867 h 1164395"/>
              <a:gd name="connsiteX36" fmla="*/ 599052 w 832415"/>
              <a:gd name="connsiteY36" fmla="*/ 1026480 h 1164395"/>
              <a:gd name="connsiteX37" fmla="*/ 618102 w 832415"/>
              <a:gd name="connsiteY37" fmla="*/ 988380 h 1164395"/>
              <a:gd name="connsiteX38" fmla="*/ 608577 w 832415"/>
              <a:gd name="connsiteY38" fmla="*/ 933611 h 1164395"/>
              <a:gd name="connsiteX39" fmla="*/ 613338 w 832415"/>
              <a:gd name="connsiteY39" fmla="*/ 847885 h 1164395"/>
              <a:gd name="connsiteX40" fmla="*/ 653821 w 832415"/>
              <a:gd name="connsiteY40" fmla="*/ 821693 h 1164395"/>
              <a:gd name="connsiteX41" fmla="*/ 680015 w 832415"/>
              <a:gd name="connsiteY41" fmla="*/ 809786 h 1164395"/>
              <a:gd name="connsiteX42" fmla="*/ 687159 w 832415"/>
              <a:gd name="connsiteY42" fmla="*/ 757401 h 1164395"/>
              <a:gd name="connsiteX43" fmla="*/ 689539 w 832415"/>
              <a:gd name="connsiteY43" fmla="*/ 716917 h 1164395"/>
              <a:gd name="connsiteX44" fmla="*/ 665727 w 832415"/>
              <a:gd name="connsiteY44" fmla="*/ 695486 h 1164395"/>
              <a:gd name="connsiteX45" fmla="*/ 706208 w 832415"/>
              <a:gd name="connsiteY45" fmla="*/ 685961 h 1164395"/>
              <a:gd name="connsiteX46" fmla="*/ 763358 w 832415"/>
              <a:gd name="connsiteY46" fmla="*/ 640717 h 1164395"/>
              <a:gd name="connsiteX47" fmla="*/ 808602 w 832415"/>
              <a:gd name="connsiteY47" fmla="*/ 631193 h 1164395"/>
              <a:gd name="connsiteX48" fmla="*/ 832415 w 832415"/>
              <a:gd name="connsiteY48" fmla="*/ 597855 h 1164395"/>
              <a:gd name="connsiteX49" fmla="*/ 791933 w 832415"/>
              <a:gd name="connsiteY49" fmla="*/ 583567 h 1164395"/>
              <a:gd name="connsiteX50" fmla="*/ 794315 w 832415"/>
              <a:gd name="connsiteY50" fmla="*/ 550232 h 1164395"/>
              <a:gd name="connsiteX51" fmla="*/ 780028 w 832415"/>
              <a:gd name="connsiteY51" fmla="*/ 521657 h 1164395"/>
              <a:gd name="connsiteX52" fmla="*/ 760978 w 832415"/>
              <a:gd name="connsiteY52" fmla="*/ 481174 h 1164395"/>
              <a:gd name="connsiteX53" fmla="*/ 718114 w 832415"/>
              <a:gd name="connsiteY53" fmla="*/ 464505 h 1164395"/>
              <a:gd name="connsiteX54" fmla="*/ 684777 w 832415"/>
              <a:gd name="connsiteY54" fmla="*/ 450217 h 1164395"/>
              <a:gd name="connsiteX55" fmla="*/ 663345 w 832415"/>
              <a:gd name="connsiteY55" fmla="*/ 407355 h 1164395"/>
              <a:gd name="connsiteX56" fmla="*/ 660965 w 832415"/>
              <a:gd name="connsiteY56" fmla="*/ 369257 h 1164395"/>
              <a:gd name="connsiteX57" fmla="*/ 637152 w 832415"/>
              <a:gd name="connsiteY57" fmla="*/ 333536 h 1164395"/>
              <a:gd name="connsiteX58" fmla="*/ 618102 w 832415"/>
              <a:gd name="connsiteY58" fmla="*/ 300199 h 1164395"/>
              <a:gd name="connsiteX59" fmla="*/ 589527 w 832415"/>
              <a:gd name="connsiteY59" fmla="*/ 254955 h 1164395"/>
              <a:gd name="connsiteX60" fmla="*/ 565714 w 832415"/>
              <a:gd name="connsiteY60" fmla="*/ 243049 h 1164395"/>
              <a:gd name="connsiteX61" fmla="*/ 532377 w 832415"/>
              <a:gd name="connsiteY61" fmla="*/ 216855 h 1164395"/>
              <a:gd name="connsiteX62" fmla="*/ 508564 w 832415"/>
              <a:gd name="connsiteY62" fmla="*/ 164467 h 1164395"/>
              <a:gd name="connsiteX63" fmla="*/ 475227 w 832415"/>
              <a:gd name="connsiteY63" fmla="*/ 138274 h 1164395"/>
              <a:gd name="connsiteX64" fmla="*/ 468083 w 832415"/>
              <a:gd name="connsiteY64" fmla="*/ 135892 h 1164395"/>
              <a:gd name="connsiteX65" fmla="*/ 451414 w 832415"/>
              <a:gd name="connsiteY65" fmla="*/ 133511 h 1164395"/>
              <a:gd name="connsiteX66" fmla="*/ 444271 w 832415"/>
              <a:gd name="connsiteY66" fmla="*/ 131130 h 1164395"/>
              <a:gd name="connsiteX67" fmla="*/ 437127 w 832415"/>
              <a:gd name="connsiteY67" fmla="*/ 123986 h 1164395"/>
              <a:gd name="connsiteX68" fmla="*/ 429983 w 832415"/>
              <a:gd name="connsiteY68" fmla="*/ 119224 h 1164395"/>
              <a:gd name="connsiteX69" fmla="*/ 427602 w 832415"/>
              <a:gd name="connsiteY69" fmla="*/ 112080 h 1164395"/>
              <a:gd name="connsiteX70" fmla="*/ 408552 w 832415"/>
              <a:gd name="connsiteY70" fmla="*/ 88267 h 1164395"/>
              <a:gd name="connsiteX71" fmla="*/ 403789 w 832415"/>
              <a:gd name="connsiteY71" fmla="*/ 81124 h 1164395"/>
              <a:gd name="connsiteX72" fmla="*/ 394264 w 832415"/>
              <a:gd name="connsiteY72" fmla="*/ 71599 h 1164395"/>
              <a:gd name="connsiteX73" fmla="*/ 389502 w 832415"/>
              <a:gd name="connsiteY73" fmla="*/ 64455 h 1164395"/>
              <a:gd name="connsiteX74" fmla="*/ 375214 w 832415"/>
              <a:gd name="connsiteY74" fmla="*/ 62074 h 1164395"/>
              <a:gd name="connsiteX75" fmla="*/ 349021 w 832415"/>
              <a:gd name="connsiteY75" fmla="*/ 57311 h 1164395"/>
              <a:gd name="connsiteX76" fmla="*/ 284727 w 832415"/>
              <a:gd name="connsiteY76" fmla="*/ 52549 h 1164395"/>
              <a:gd name="connsiteX77" fmla="*/ 282346 w 832415"/>
              <a:gd name="connsiteY77" fmla="*/ 43024 h 1164395"/>
              <a:gd name="connsiteX78" fmla="*/ 279964 w 832415"/>
              <a:gd name="connsiteY78" fmla="*/ 14449 h 1164395"/>
              <a:gd name="connsiteX79" fmla="*/ 272821 w 832415"/>
              <a:gd name="connsiteY79" fmla="*/ 12067 h 1164395"/>
              <a:gd name="connsiteX80" fmla="*/ 246627 w 832415"/>
              <a:gd name="connsiteY80" fmla="*/ 16830 h 1164395"/>
              <a:gd name="connsiteX81" fmla="*/ 234721 w 832415"/>
              <a:gd name="connsiteY81" fmla="*/ 23974 h 1164395"/>
              <a:gd name="connsiteX82" fmla="*/ 196621 w 832415"/>
              <a:gd name="connsiteY82" fmla="*/ 19211 h 1164395"/>
              <a:gd name="connsiteX83" fmla="*/ 189477 w 832415"/>
              <a:gd name="connsiteY83" fmla="*/ 14449 h 1164395"/>
              <a:gd name="connsiteX84" fmla="*/ 177571 w 832415"/>
              <a:gd name="connsiteY84" fmla="*/ 12067 h 1164395"/>
              <a:gd name="connsiteX85" fmla="*/ 170427 w 832415"/>
              <a:gd name="connsiteY85" fmla="*/ 9686 h 1164395"/>
              <a:gd name="connsiteX86" fmla="*/ 153758 w 832415"/>
              <a:gd name="connsiteY86" fmla="*/ 4924 h 1164395"/>
              <a:gd name="connsiteX87" fmla="*/ 156139 w 832415"/>
              <a:gd name="connsiteY87" fmla="*/ 161 h 1164395"/>
              <a:gd name="connsiteX0" fmla="*/ 156139 w 832415"/>
              <a:gd name="connsiteY0" fmla="*/ 161 h 1164395"/>
              <a:gd name="connsiteX1" fmla="*/ 148996 w 832415"/>
              <a:gd name="connsiteY1" fmla="*/ 12067 h 1164395"/>
              <a:gd name="connsiteX2" fmla="*/ 144233 w 832415"/>
              <a:gd name="connsiteY2" fmla="*/ 19211 h 1164395"/>
              <a:gd name="connsiteX3" fmla="*/ 153758 w 832415"/>
              <a:gd name="connsiteY3" fmla="*/ 112080 h 1164395"/>
              <a:gd name="connsiteX4" fmla="*/ 134708 w 832415"/>
              <a:gd name="connsiteY4" fmla="*/ 159705 h 1164395"/>
              <a:gd name="connsiteX5" fmla="*/ 113277 w 832415"/>
              <a:gd name="connsiteY5" fmla="*/ 207330 h 1164395"/>
              <a:gd name="connsiteX6" fmla="*/ 63270 w 832415"/>
              <a:gd name="connsiteY6" fmla="*/ 254955 h 1164395"/>
              <a:gd name="connsiteX7" fmla="*/ 32314 w 832415"/>
              <a:gd name="connsiteY7" fmla="*/ 335917 h 1164395"/>
              <a:gd name="connsiteX8" fmla="*/ 27552 w 832415"/>
              <a:gd name="connsiteY8" fmla="*/ 378780 h 1164395"/>
              <a:gd name="connsiteX9" fmla="*/ 6121 w 832415"/>
              <a:gd name="connsiteY9" fmla="*/ 445455 h 1164395"/>
              <a:gd name="connsiteX10" fmla="*/ 1358 w 832415"/>
              <a:gd name="connsiteY10" fmla="*/ 514511 h 1164395"/>
              <a:gd name="connsiteX11" fmla="*/ 3739 w 832415"/>
              <a:gd name="connsiteY11" fmla="*/ 554992 h 1164395"/>
              <a:gd name="connsiteX12" fmla="*/ 51365 w 832415"/>
              <a:gd name="connsiteY12" fmla="*/ 595474 h 1164395"/>
              <a:gd name="connsiteX13" fmla="*/ 56127 w 832415"/>
              <a:gd name="connsiteY13" fmla="*/ 657386 h 1164395"/>
              <a:gd name="connsiteX14" fmla="*/ 70414 w 832415"/>
              <a:gd name="connsiteY14" fmla="*/ 685961 h 1164395"/>
              <a:gd name="connsiteX15" fmla="*/ 151377 w 832415"/>
              <a:gd name="connsiteY15" fmla="*/ 724061 h 1164395"/>
              <a:gd name="connsiteX16" fmla="*/ 191858 w 832415"/>
              <a:gd name="connsiteY16" fmla="*/ 764542 h 1164395"/>
              <a:gd name="connsiteX17" fmla="*/ 215671 w 832415"/>
              <a:gd name="connsiteY17" fmla="*/ 828836 h 1164395"/>
              <a:gd name="connsiteX18" fmla="*/ 253771 w 832415"/>
              <a:gd name="connsiteY18" fmla="*/ 893131 h 1164395"/>
              <a:gd name="connsiteX19" fmla="*/ 277583 w 832415"/>
              <a:gd name="connsiteY19" fmla="*/ 952661 h 1164395"/>
              <a:gd name="connsiteX20" fmla="*/ 313302 w 832415"/>
              <a:gd name="connsiteY20" fmla="*/ 985999 h 1164395"/>
              <a:gd name="connsiteX21" fmla="*/ 294253 w 832415"/>
              <a:gd name="connsiteY21" fmla="*/ 1021717 h 1164395"/>
              <a:gd name="connsiteX22" fmla="*/ 341877 w 832415"/>
              <a:gd name="connsiteY22" fmla="*/ 1036005 h 1164395"/>
              <a:gd name="connsiteX23" fmla="*/ 363308 w 832415"/>
              <a:gd name="connsiteY23" fmla="*/ 1019336 h 1164395"/>
              <a:gd name="connsiteX24" fmla="*/ 379977 w 832415"/>
              <a:gd name="connsiteY24" fmla="*/ 1028861 h 1164395"/>
              <a:gd name="connsiteX25" fmla="*/ 379977 w 832415"/>
              <a:gd name="connsiteY25" fmla="*/ 1059817 h 1164395"/>
              <a:gd name="connsiteX26" fmla="*/ 356164 w 832415"/>
              <a:gd name="connsiteY26" fmla="*/ 1076486 h 1164395"/>
              <a:gd name="connsiteX27" fmla="*/ 337114 w 832415"/>
              <a:gd name="connsiteY27" fmla="*/ 1095536 h 1164395"/>
              <a:gd name="connsiteX28" fmla="*/ 341877 w 832415"/>
              <a:gd name="connsiteY28" fmla="*/ 1116967 h 1164395"/>
              <a:gd name="connsiteX29" fmla="*/ 399028 w 832415"/>
              <a:gd name="connsiteY29" fmla="*/ 1162212 h 1164395"/>
              <a:gd name="connsiteX30" fmla="*/ 434746 w 832415"/>
              <a:gd name="connsiteY30" fmla="*/ 1152686 h 1164395"/>
              <a:gd name="connsiteX31" fmla="*/ 472846 w 832415"/>
              <a:gd name="connsiteY31" fmla="*/ 1136017 h 1164395"/>
              <a:gd name="connsiteX32" fmla="*/ 508565 w 832415"/>
              <a:gd name="connsiteY32" fmla="*/ 1116967 h 1164395"/>
              <a:gd name="connsiteX33" fmla="*/ 591908 w 832415"/>
              <a:gd name="connsiteY33" fmla="*/ 1119349 h 1164395"/>
              <a:gd name="connsiteX34" fmla="*/ 634770 w 832415"/>
              <a:gd name="connsiteY34" fmla="*/ 1100299 h 1164395"/>
              <a:gd name="connsiteX35" fmla="*/ 608577 w 832415"/>
              <a:gd name="connsiteY35" fmla="*/ 1078867 h 1164395"/>
              <a:gd name="connsiteX36" fmla="*/ 599052 w 832415"/>
              <a:gd name="connsiteY36" fmla="*/ 1026480 h 1164395"/>
              <a:gd name="connsiteX37" fmla="*/ 618102 w 832415"/>
              <a:gd name="connsiteY37" fmla="*/ 988380 h 1164395"/>
              <a:gd name="connsiteX38" fmla="*/ 608577 w 832415"/>
              <a:gd name="connsiteY38" fmla="*/ 933611 h 1164395"/>
              <a:gd name="connsiteX39" fmla="*/ 613338 w 832415"/>
              <a:gd name="connsiteY39" fmla="*/ 847885 h 1164395"/>
              <a:gd name="connsiteX40" fmla="*/ 653821 w 832415"/>
              <a:gd name="connsiteY40" fmla="*/ 821693 h 1164395"/>
              <a:gd name="connsiteX41" fmla="*/ 680015 w 832415"/>
              <a:gd name="connsiteY41" fmla="*/ 809786 h 1164395"/>
              <a:gd name="connsiteX42" fmla="*/ 687159 w 832415"/>
              <a:gd name="connsiteY42" fmla="*/ 757401 h 1164395"/>
              <a:gd name="connsiteX43" fmla="*/ 689539 w 832415"/>
              <a:gd name="connsiteY43" fmla="*/ 716917 h 1164395"/>
              <a:gd name="connsiteX44" fmla="*/ 665727 w 832415"/>
              <a:gd name="connsiteY44" fmla="*/ 695486 h 1164395"/>
              <a:gd name="connsiteX45" fmla="*/ 706208 w 832415"/>
              <a:gd name="connsiteY45" fmla="*/ 685961 h 1164395"/>
              <a:gd name="connsiteX46" fmla="*/ 763358 w 832415"/>
              <a:gd name="connsiteY46" fmla="*/ 640717 h 1164395"/>
              <a:gd name="connsiteX47" fmla="*/ 808602 w 832415"/>
              <a:gd name="connsiteY47" fmla="*/ 631193 h 1164395"/>
              <a:gd name="connsiteX48" fmla="*/ 832415 w 832415"/>
              <a:gd name="connsiteY48" fmla="*/ 597855 h 1164395"/>
              <a:gd name="connsiteX49" fmla="*/ 791933 w 832415"/>
              <a:gd name="connsiteY49" fmla="*/ 583567 h 1164395"/>
              <a:gd name="connsiteX50" fmla="*/ 794315 w 832415"/>
              <a:gd name="connsiteY50" fmla="*/ 550232 h 1164395"/>
              <a:gd name="connsiteX51" fmla="*/ 780028 w 832415"/>
              <a:gd name="connsiteY51" fmla="*/ 521657 h 1164395"/>
              <a:gd name="connsiteX52" fmla="*/ 760978 w 832415"/>
              <a:gd name="connsiteY52" fmla="*/ 481174 h 1164395"/>
              <a:gd name="connsiteX53" fmla="*/ 718114 w 832415"/>
              <a:gd name="connsiteY53" fmla="*/ 464505 h 1164395"/>
              <a:gd name="connsiteX54" fmla="*/ 684777 w 832415"/>
              <a:gd name="connsiteY54" fmla="*/ 450217 h 1164395"/>
              <a:gd name="connsiteX55" fmla="*/ 663345 w 832415"/>
              <a:gd name="connsiteY55" fmla="*/ 407355 h 1164395"/>
              <a:gd name="connsiteX56" fmla="*/ 660965 w 832415"/>
              <a:gd name="connsiteY56" fmla="*/ 369257 h 1164395"/>
              <a:gd name="connsiteX57" fmla="*/ 637152 w 832415"/>
              <a:gd name="connsiteY57" fmla="*/ 333536 h 1164395"/>
              <a:gd name="connsiteX58" fmla="*/ 618102 w 832415"/>
              <a:gd name="connsiteY58" fmla="*/ 300199 h 1164395"/>
              <a:gd name="connsiteX59" fmla="*/ 589527 w 832415"/>
              <a:gd name="connsiteY59" fmla="*/ 254955 h 1164395"/>
              <a:gd name="connsiteX60" fmla="*/ 565714 w 832415"/>
              <a:gd name="connsiteY60" fmla="*/ 243049 h 1164395"/>
              <a:gd name="connsiteX61" fmla="*/ 532377 w 832415"/>
              <a:gd name="connsiteY61" fmla="*/ 216855 h 1164395"/>
              <a:gd name="connsiteX62" fmla="*/ 508564 w 832415"/>
              <a:gd name="connsiteY62" fmla="*/ 164467 h 1164395"/>
              <a:gd name="connsiteX63" fmla="*/ 475227 w 832415"/>
              <a:gd name="connsiteY63" fmla="*/ 138274 h 1164395"/>
              <a:gd name="connsiteX64" fmla="*/ 451414 w 832415"/>
              <a:gd name="connsiteY64" fmla="*/ 133511 h 1164395"/>
              <a:gd name="connsiteX65" fmla="*/ 444271 w 832415"/>
              <a:gd name="connsiteY65" fmla="*/ 131130 h 1164395"/>
              <a:gd name="connsiteX66" fmla="*/ 437127 w 832415"/>
              <a:gd name="connsiteY66" fmla="*/ 123986 h 1164395"/>
              <a:gd name="connsiteX67" fmla="*/ 429983 w 832415"/>
              <a:gd name="connsiteY67" fmla="*/ 119224 h 1164395"/>
              <a:gd name="connsiteX68" fmla="*/ 427602 w 832415"/>
              <a:gd name="connsiteY68" fmla="*/ 112080 h 1164395"/>
              <a:gd name="connsiteX69" fmla="*/ 408552 w 832415"/>
              <a:gd name="connsiteY69" fmla="*/ 88267 h 1164395"/>
              <a:gd name="connsiteX70" fmla="*/ 403789 w 832415"/>
              <a:gd name="connsiteY70" fmla="*/ 81124 h 1164395"/>
              <a:gd name="connsiteX71" fmla="*/ 394264 w 832415"/>
              <a:gd name="connsiteY71" fmla="*/ 71599 h 1164395"/>
              <a:gd name="connsiteX72" fmla="*/ 389502 w 832415"/>
              <a:gd name="connsiteY72" fmla="*/ 64455 h 1164395"/>
              <a:gd name="connsiteX73" fmla="*/ 375214 w 832415"/>
              <a:gd name="connsiteY73" fmla="*/ 62074 h 1164395"/>
              <a:gd name="connsiteX74" fmla="*/ 349021 w 832415"/>
              <a:gd name="connsiteY74" fmla="*/ 57311 h 1164395"/>
              <a:gd name="connsiteX75" fmla="*/ 284727 w 832415"/>
              <a:gd name="connsiteY75" fmla="*/ 52549 h 1164395"/>
              <a:gd name="connsiteX76" fmla="*/ 282346 w 832415"/>
              <a:gd name="connsiteY76" fmla="*/ 43024 h 1164395"/>
              <a:gd name="connsiteX77" fmla="*/ 279964 w 832415"/>
              <a:gd name="connsiteY77" fmla="*/ 14449 h 1164395"/>
              <a:gd name="connsiteX78" fmla="*/ 272821 w 832415"/>
              <a:gd name="connsiteY78" fmla="*/ 12067 h 1164395"/>
              <a:gd name="connsiteX79" fmla="*/ 246627 w 832415"/>
              <a:gd name="connsiteY79" fmla="*/ 16830 h 1164395"/>
              <a:gd name="connsiteX80" fmla="*/ 234721 w 832415"/>
              <a:gd name="connsiteY80" fmla="*/ 23974 h 1164395"/>
              <a:gd name="connsiteX81" fmla="*/ 196621 w 832415"/>
              <a:gd name="connsiteY81" fmla="*/ 19211 h 1164395"/>
              <a:gd name="connsiteX82" fmla="*/ 189477 w 832415"/>
              <a:gd name="connsiteY82" fmla="*/ 14449 h 1164395"/>
              <a:gd name="connsiteX83" fmla="*/ 177571 w 832415"/>
              <a:gd name="connsiteY83" fmla="*/ 12067 h 1164395"/>
              <a:gd name="connsiteX84" fmla="*/ 170427 w 832415"/>
              <a:gd name="connsiteY84" fmla="*/ 9686 h 1164395"/>
              <a:gd name="connsiteX85" fmla="*/ 153758 w 832415"/>
              <a:gd name="connsiteY85" fmla="*/ 4924 h 1164395"/>
              <a:gd name="connsiteX86" fmla="*/ 156139 w 832415"/>
              <a:gd name="connsiteY86" fmla="*/ 161 h 1164395"/>
              <a:gd name="connsiteX0" fmla="*/ 156139 w 832415"/>
              <a:gd name="connsiteY0" fmla="*/ 161 h 1164395"/>
              <a:gd name="connsiteX1" fmla="*/ 148996 w 832415"/>
              <a:gd name="connsiteY1" fmla="*/ 12067 h 1164395"/>
              <a:gd name="connsiteX2" fmla="*/ 144233 w 832415"/>
              <a:gd name="connsiteY2" fmla="*/ 19211 h 1164395"/>
              <a:gd name="connsiteX3" fmla="*/ 153758 w 832415"/>
              <a:gd name="connsiteY3" fmla="*/ 112080 h 1164395"/>
              <a:gd name="connsiteX4" fmla="*/ 134708 w 832415"/>
              <a:gd name="connsiteY4" fmla="*/ 159705 h 1164395"/>
              <a:gd name="connsiteX5" fmla="*/ 113277 w 832415"/>
              <a:gd name="connsiteY5" fmla="*/ 207330 h 1164395"/>
              <a:gd name="connsiteX6" fmla="*/ 63270 w 832415"/>
              <a:gd name="connsiteY6" fmla="*/ 254955 h 1164395"/>
              <a:gd name="connsiteX7" fmla="*/ 32314 w 832415"/>
              <a:gd name="connsiteY7" fmla="*/ 335917 h 1164395"/>
              <a:gd name="connsiteX8" fmla="*/ 27552 w 832415"/>
              <a:gd name="connsiteY8" fmla="*/ 378780 h 1164395"/>
              <a:gd name="connsiteX9" fmla="*/ 6121 w 832415"/>
              <a:gd name="connsiteY9" fmla="*/ 445455 h 1164395"/>
              <a:gd name="connsiteX10" fmla="*/ 1358 w 832415"/>
              <a:gd name="connsiteY10" fmla="*/ 514511 h 1164395"/>
              <a:gd name="connsiteX11" fmla="*/ 3739 w 832415"/>
              <a:gd name="connsiteY11" fmla="*/ 554992 h 1164395"/>
              <a:gd name="connsiteX12" fmla="*/ 51365 w 832415"/>
              <a:gd name="connsiteY12" fmla="*/ 595474 h 1164395"/>
              <a:gd name="connsiteX13" fmla="*/ 56127 w 832415"/>
              <a:gd name="connsiteY13" fmla="*/ 657386 h 1164395"/>
              <a:gd name="connsiteX14" fmla="*/ 70414 w 832415"/>
              <a:gd name="connsiteY14" fmla="*/ 685961 h 1164395"/>
              <a:gd name="connsiteX15" fmla="*/ 151377 w 832415"/>
              <a:gd name="connsiteY15" fmla="*/ 724061 h 1164395"/>
              <a:gd name="connsiteX16" fmla="*/ 191858 w 832415"/>
              <a:gd name="connsiteY16" fmla="*/ 764542 h 1164395"/>
              <a:gd name="connsiteX17" fmla="*/ 215671 w 832415"/>
              <a:gd name="connsiteY17" fmla="*/ 828836 h 1164395"/>
              <a:gd name="connsiteX18" fmla="*/ 253771 w 832415"/>
              <a:gd name="connsiteY18" fmla="*/ 893131 h 1164395"/>
              <a:gd name="connsiteX19" fmla="*/ 277583 w 832415"/>
              <a:gd name="connsiteY19" fmla="*/ 952661 h 1164395"/>
              <a:gd name="connsiteX20" fmla="*/ 313302 w 832415"/>
              <a:gd name="connsiteY20" fmla="*/ 985999 h 1164395"/>
              <a:gd name="connsiteX21" fmla="*/ 294253 w 832415"/>
              <a:gd name="connsiteY21" fmla="*/ 1021717 h 1164395"/>
              <a:gd name="connsiteX22" fmla="*/ 341877 w 832415"/>
              <a:gd name="connsiteY22" fmla="*/ 1036005 h 1164395"/>
              <a:gd name="connsiteX23" fmla="*/ 363308 w 832415"/>
              <a:gd name="connsiteY23" fmla="*/ 1019336 h 1164395"/>
              <a:gd name="connsiteX24" fmla="*/ 379977 w 832415"/>
              <a:gd name="connsiteY24" fmla="*/ 1028861 h 1164395"/>
              <a:gd name="connsiteX25" fmla="*/ 379977 w 832415"/>
              <a:gd name="connsiteY25" fmla="*/ 1059817 h 1164395"/>
              <a:gd name="connsiteX26" fmla="*/ 356164 w 832415"/>
              <a:gd name="connsiteY26" fmla="*/ 1076486 h 1164395"/>
              <a:gd name="connsiteX27" fmla="*/ 337114 w 832415"/>
              <a:gd name="connsiteY27" fmla="*/ 1095536 h 1164395"/>
              <a:gd name="connsiteX28" fmla="*/ 341877 w 832415"/>
              <a:gd name="connsiteY28" fmla="*/ 1116967 h 1164395"/>
              <a:gd name="connsiteX29" fmla="*/ 399028 w 832415"/>
              <a:gd name="connsiteY29" fmla="*/ 1162212 h 1164395"/>
              <a:gd name="connsiteX30" fmla="*/ 434746 w 832415"/>
              <a:gd name="connsiteY30" fmla="*/ 1152686 h 1164395"/>
              <a:gd name="connsiteX31" fmla="*/ 472846 w 832415"/>
              <a:gd name="connsiteY31" fmla="*/ 1136017 h 1164395"/>
              <a:gd name="connsiteX32" fmla="*/ 508565 w 832415"/>
              <a:gd name="connsiteY32" fmla="*/ 1116967 h 1164395"/>
              <a:gd name="connsiteX33" fmla="*/ 591908 w 832415"/>
              <a:gd name="connsiteY33" fmla="*/ 1119349 h 1164395"/>
              <a:gd name="connsiteX34" fmla="*/ 634770 w 832415"/>
              <a:gd name="connsiteY34" fmla="*/ 1100299 h 1164395"/>
              <a:gd name="connsiteX35" fmla="*/ 608577 w 832415"/>
              <a:gd name="connsiteY35" fmla="*/ 1078867 h 1164395"/>
              <a:gd name="connsiteX36" fmla="*/ 599052 w 832415"/>
              <a:gd name="connsiteY36" fmla="*/ 1026480 h 1164395"/>
              <a:gd name="connsiteX37" fmla="*/ 618102 w 832415"/>
              <a:gd name="connsiteY37" fmla="*/ 988380 h 1164395"/>
              <a:gd name="connsiteX38" fmla="*/ 608577 w 832415"/>
              <a:gd name="connsiteY38" fmla="*/ 933611 h 1164395"/>
              <a:gd name="connsiteX39" fmla="*/ 613338 w 832415"/>
              <a:gd name="connsiteY39" fmla="*/ 847885 h 1164395"/>
              <a:gd name="connsiteX40" fmla="*/ 653821 w 832415"/>
              <a:gd name="connsiteY40" fmla="*/ 821693 h 1164395"/>
              <a:gd name="connsiteX41" fmla="*/ 680015 w 832415"/>
              <a:gd name="connsiteY41" fmla="*/ 809786 h 1164395"/>
              <a:gd name="connsiteX42" fmla="*/ 687159 w 832415"/>
              <a:gd name="connsiteY42" fmla="*/ 757401 h 1164395"/>
              <a:gd name="connsiteX43" fmla="*/ 689539 w 832415"/>
              <a:gd name="connsiteY43" fmla="*/ 716917 h 1164395"/>
              <a:gd name="connsiteX44" fmla="*/ 665727 w 832415"/>
              <a:gd name="connsiteY44" fmla="*/ 695486 h 1164395"/>
              <a:gd name="connsiteX45" fmla="*/ 706208 w 832415"/>
              <a:gd name="connsiteY45" fmla="*/ 685961 h 1164395"/>
              <a:gd name="connsiteX46" fmla="*/ 763358 w 832415"/>
              <a:gd name="connsiteY46" fmla="*/ 640717 h 1164395"/>
              <a:gd name="connsiteX47" fmla="*/ 808602 w 832415"/>
              <a:gd name="connsiteY47" fmla="*/ 631193 h 1164395"/>
              <a:gd name="connsiteX48" fmla="*/ 832415 w 832415"/>
              <a:gd name="connsiteY48" fmla="*/ 597855 h 1164395"/>
              <a:gd name="connsiteX49" fmla="*/ 791933 w 832415"/>
              <a:gd name="connsiteY49" fmla="*/ 583567 h 1164395"/>
              <a:gd name="connsiteX50" fmla="*/ 794315 w 832415"/>
              <a:gd name="connsiteY50" fmla="*/ 550232 h 1164395"/>
              <a:gd name="connsiteX51" fmla="*/ 780028 w 832415"/>
              <a:gd name="connsiteY51" fmla="*/ 521657 h 1164395"/>
              <a:gd name="connsiteX52" fmla="*/ 760978 w 832415"/>
              <a:gd name="connsiteY52" fmla="*/ 481174 h 1164395"/>
              <a:gd name="connsiteX53" fmla="*/ 718114 w 832415"/>
              <a:gd name="connsiteY53" fmla="*/ 464505 h 1164395"/>
              <a:gd name="connsiteX54" fmla="*/ 684777 w 832415"/>
              <a:gd name="connsiteY54" fmla="*/ 450217 h 1164395"/>
              <a:gd name="connsiteX55" fmla="*/ 663345 w 832415"/>
              <a:gd name="connsiteY55" fmla="*/ 407355 h 1164395"/>
              <a:gd name="connsiteX56" fmla="*/ 660965 w 832415"/>
              <a:gd name="connsiteY56" fmla="*/ 369257 h 1164395"/>
              <a:gd name="connsiteX57" fmla="*/ 637152 w 832415"/>
              <a:gd name="connsiteY57" fmla="*/ 333536 h 1164395"/>
              <a:gd name="connsiteX58" fmla="*/ 618102 w 832415"/>
              <a:gd name="connsiteY58" fmla="*/ 300199 h 1164395"/>
              <a:gd name="connsiteX59" fmla="*/ 589527 w 832415"/>
              <a:gd name="connsiteY59" fmla="*/ 254955 h 1164395"/>
              <a:gd name="connsiteX60" fmla="*/ 565714 w 832415"/>
              <a:gd name="connsiteY60" fmla="*/ 243049 h 1164395"/>
              <a:gd name="connsiteX61" fmla="*/ 532377 w 832415"/>
              <a:gd name="connsiteY61" fmla="*/ 216855 h 1164395"/>
              <a:gd name="connsiteX62" fmla="*/ 508564 w 832415"/>
              <a:gd name="connsiteY62" fmla="*/ 164467 h 1164395"/>
              <a:gd name="connsiteX63" fmla="*/ 475227 w 832415"/>
              <a:gd name="connsiteY63" fmla="*/ 138274 h 1164395"/>
              <a:gd name="connsiteX64" fmla="*/ 444271 w 832415"/>
              <a:gd name="connsiteY64" fmla="*/ 131130 h 1164395"/>
              <a:gd name="connsiteX65" fmla="*/ 437127 w 832415"/>
              <a:gd name="connsiteY65" fmla="*/ 123986 h 1164395"/>
              <a:gd name="connsiteX66" fmla="*/ 429983 w 832415"/>
              <a:gd name="connsiteY66" fmla="*/ 119224 h 1164395"/>
              <a:gd name="connsiteX67" fmla="*/ 427602 w 832415"/>
              <a:gd name="connsiteY67" fmla="*/ 112080 h 1164395"/>
              <a:gd name="connsiteX68" fmla="*/ 408552 w 832415"/>
              <a:gd name="connsiteY68" fmla="*/ 88267 h 1164395"/>
              <a:gd name="connsiteX69" fmla="*/ 403789 w 832415"/>
              <a:gd name="connsiteY69" fmla="*/ 81124 h 1164395"/>
              <a:gd name="connsiteX70" fmla="*/ 394264 w 832415"/>
              <a:gd name="connsiteY70" fmla="*/ 71599 h 1164395"/>
              <a:gd name="connsiteX71" fmla="*/ 389502 w 832415"/>
              <a:gd name="connsiteY71" fmla="*/ 64455 h 1164395"/>
              <a:gd name="connsiteX72" fmla="*/ 375214 w 832415"/>
              <a:gd name="connsiteY72" fmla="*/ 62074 h 1164395"/>
              <a:gd name="connsiteX73" fmla="*/ 349021 w 832415"/>
              <a:gd name="connsiteY73" fmla="*/ 57311 h 1164395"/>
              <a:gd name="connsiteX74" fmla="*/ 284727 w 832415"/>
              <a:gd name="connsiteY74" fmla="*/ 52549 h 1164395"/>
              <a:gd name="connsiteX75" fmla="*/ 282346 w 832415"/>
              <a:gd name="connsiteY75" fmla="*/ 43024 h 1164395"/>
              <a:gd name="connsiteX76" fmla="*/ 279964 w 832415"/>
              <a:gd name="connsiteY76" fmla="*/ 14449 h 1164395"/>
              <a:gd name="connsiteX77" fmla="*/ 272821 w 832415"/>
              <a:gd name="connsiteY77" fmla="*/ 12067 h 1164395"/>
              <a:gd name="connsiteX78" fmla="*/ 246627 w 832415"/>
              <a:gd name="connsiteY78" fmla="*/ 16830 h 1164395"/>
              <a:gd name="connsiteX79" fmla="*/ 234721 w 832415"/>
              <a:gd name="connsiteY79" fmla="*/ 23974 h 1164395"/>
              <a:gd name="connsiteX80" fmla="*/ 196621 w 832415"/>
              <a:gd name="connsiteY80" fmla="*/ 19211 h 1164395"/>
              <a:gd name="connsiteX81" fmla="*/ 189477 w 832415"/>
              <a:gd name="connsiteY81" fmla="*/ 14449 h 1164395"/>
              <a:gd name="connsiteX82" fmla="*/ 177571 w 832415"/>
              <a:gd name="connsiteY82" fmla="*/ 12067 h 1164395"/>
              <a:gd name="connsiteX83" fmla="*/ 170427 w 832415"/>
              <a:gd name="connsiteY83" fmla="*/ 9686 h 1164395"/>
              <a:gd name="connsiteX84" fmla="*/ 153758 w 832415"/>
              <a:gd name="connsiteY84" fmla="*/ 4924 h 1164395"/>
              <a:gd name="connsiteX85" fmla="*/ 156139 w 832415"/>
              <a:gd name="connsiteY85" fmla="*/ 161 h 1164395"/>
              <a:gd name="connsiteX0" fmla="*/ 156139 w 832415"/>
              <a:gd name="connsiteY0" fmla="*/ 161 h 1164395"/>
              <a:gd name="connsiteX1" fmla="*/ 148996 w 832415"/>
              <a:gd name="connsiteY1" fmla="*/ 12067 h 1164395"/>
              <a:gd name="connsiteX2" fmla="*/ 144233 w 832415"/>
              <a:gd name="connsiteY2" fmla="*/ 19211 h 1164395"/>
              <a:gd name="connsiteX3" fmla="*/ 153758 w 832415"/>
              <a:gd name="connsiteY3" fmla="*/ 112080 h 1164395"/>
              <a:gd name="connsiteX4" fmla="*/ 134708 w 832415"/>
              <a:gd name="connsiteY4" fmla="*/ 159705 h 1164395"/>
              <a:gd name="connsiteX5" fmla="*/ 113277 w 832415"/>
              <a:gd name="connsiteY5" fmla="*/ 207330 h 1164395"/>
              <a:gd name="connsiteX6" fmla="*/ 63270 w 832415"/>
              <a:gd name="connsiteY6" fmla="*/ 254955 h 1164395"/>
              <a:gd name="connsiteX7" fmla="*/ 32314 w 832415"/>
              <a:gd name="connsiteY7" fmla="*/ 335917 h 1164395"/>
              <a:gd name="connsiteX8" fmla="*/ 27552 w 832415"/>
              <a:gd name="connsiteY8" fmla="*/ 378780 h 1164395"/>
              <a:gd name="connsiteX9" fmla="*/ 6121 w 832415"/>
              <a:gd name="connsiteY9" fmla="*/ 445455 h 1164395"/>
              <a:gd name="connsiteX10" fmla="*/ 1358 w 832415"/>
              <a:gd name="connsiteY10" fmla="*/ 514511 h 1164395"/>
              <a:gd name="connsiteX11" fmla="*/ 3739 w 832415"/>
              <a:gd name="connsiteY11" fmla="*/ 554992 h 1164395"/>
              <a:gd name="connsiteX12" fmla="*/ 51365 w 832415"/>
              <a:gd name="connsiteY12" fmla="*/ 595474 h 1164395"/>
              <a:gd name="connsiteX13" fmla="*/ 56127 w 832415"/>
              <a:gd name="connsiteY13" fmla="*/ 657386 h 1164395"/>
              <a:gd name="connsiteX14" fmla="*/ 70414 w 832415"/>
              <a:gd name="connsiteY14" fmla="*/ 685961 h 1164395"/>
              <a:gd name="connsiteX15" fmla="*/ 151377 w 832415"/>
              <a:gd name="connsiteY15" fmla="*/ 724061 h 1164395"/>
              <a:gd name="connsiteX16" fmla="*/ 191858 w 832415"/>
              <a:gd name="connsiteY16" fmla="*/ 764542 h 1164395"/>
              <a:gd name="connsiteX17" fmla="*/ 215671 w 832415"/>
              <a:gd name="connsiteY17" fmla="*/ 828836 h 1164395"/>
              <a:gd name="connsiteX18" fmla="*/ 253771 w 832415"/>
              <a:gd name="connsiteY18" fmla="*/ 893131 h 1164395"/>
              <a:gd name="connsiteX19" fmla="*/ 277583 w 832415"/>
              <a:gd name="connsiteY19" fmla="*/ 952661 h 1164395"/>
              <a:gd name="connsiteX20" fmla="*/ 313302 w 832415"/>
              <a:gd name="connsiteY20" fmla="*/ 985999 h 1164395"/>
              <a:gd name="connsiteX21" fmla="*/ 294253 w 832415"/>
              <a:gd name="connsiteY21" fmla="*/ 1021717 h 1164395"/>
              <a:gd name="connsiteX22" fmla="*/ 341877 w 832415"/>
              <a:gd name="connsiteY22" fmla="*/ 1036005 h 1164395"/>
              <a:gd name="connsiteX23" fmla="*/ 363308 w 832415"/>
              <a:gd name="connsiteY23" fmla="*/ 1019336 h 1164395"/>
              <a:gd name="connsiteX24" fmla="*/ 379977 w 832415"/>
              <a:gd name="connsiteY24" fmla="*/ 1028861 h 1164395"/>
              <a:gd name="connsiteX25" fmla="*/ 379977 w 832415"/>
              <a:gd name="connsiteY25" fmla="*/ 1059817 h 1164395"/>
              <a:gd name="connsiteX26" fmla="*/ 356164 w 832415"/>
              <a:gd name="connsiteY26" fmla="*/ 1076486 h 1164395"/>
              <a:gd name="connsiteX27" fmla="*/ 337114 w 832415"/>
              <a:gd name="connsiteY27" fmla="*/ 1095536 h 1164395"/>
              <a:gd name="connsiteX28" fmla="*/ 341877 w 832415"/>
              <a:gd name="connsiteY28" fmla="*/ 1116967 h 1164395"/>
              <a:gd name="connsiteX29" fmla="*/ 399028 w 832415"/>
              <a:gd name="connsiteY29" fmla="*/ 1162212 h 1164395"/>
              <a:gd name="connsiteX30" fmla="*/ 434746 w 832415"/>
              <a:gd name="connsiteY30" fmla="*/ 1152686 h 1164395"/>
              <a:gd name="connsiteX31" fmla="*/ 472846 w 832415"/>
              <a:gd name="connsiteY31" fmla="*/ 1136017 h 1164395"/>
              <a:gd name="connsiteX32" fmla="*/ 508565 w 832415"/>
              <a:gd name="connsiteY32" fmla="*/ 1116967 h 1164395"/>
              <a:gd name="connsiteX33" fmla="*/ 591908 w 832415"/>
              <a:gd name="connsiteY33" fmla="*/ 1119349 h 1164395"/>
              <a:gd name="connsiteX34" fmla="*/ 634770 w 832415"/>
              <a:gd name="connsiteY34" fmla="*/ 1100299 h 1164395"/>
              <a:gd name="connsiteX35" fmla="*/ 608577 w 832415"/>
              <a:gd name="connsiteY35" fmla="*/ 1078867 h 1164395"/>
              <a:gd name="connsiteX36" fmla="*/ 599052 w 832415"/>
              <a:gd name="connsiteY36" fmla="*/ 1026480 h 1164395"/>
              <a:gd name="connsiteX37" fmla="*/ 618102 w 832415"/>
              <a:gd name="connsiteY37" fmla="*/ 988380 h 1164395"/>
              <a:gd name="connsiteX38" fmla="*/ 608577 w 832415"/>
              <a:gd name="connsiteY38" fmla="*/ 933611 h 1164395"/>
              <a:gd name="connsiteX39" fmla="*/ 613338 w 832415"/>
              <a:gd name="connsiteY39" fmla="*/ 847885 h 1164395"/>
              <a:gd name="connsiteX40" fmla="*/ 653821 w 832415"/>
              <a:gd name="connsiteY40" fmla="*/ 821693 h 1164395"/>
              <a:gd name="connsiteX41" fmla="*/ 680015 w 832415"/>
              <a:gd name="connsiteY41" fmla="*/ 809786 h 1164395"/>
              <a:gd name="connsiteX42" fmla="*/ 687159 w 832415"/>
              <a:gd name="connsiteY42" fmla="*/ 757401 h 1164395"/>
              <a:gd name="connsiteX43" fmla="*/ 689539 w 832415"/>
              <a:gd name="connsiteY43" fmla="*/ 716917 h 1164395"/>
              <a:gd name="connsiteX44" fmla="*/ 665727 w 832415"/>
              <a:gd name="connsiteY44" fmla="*/ 695486 h 1164395"/>
              <a:gd name="connsiteX45" fmla="*/ 706208 w 832415"/>
              <a:gd name="connsiteY45" fmla="*/ 685961 h 1164395"/>
              <a:gd name="connsiteX46" fmla="*/ 763358 w 832415"/>
              <a:gd name="connsiteY46" fmla="*/ 640717 h 1164395"/>
              <a:gd name="connsiteX47" fmla="*/ 808602 w 832415"/>
              <a:gd name="connsiteY47" fmla="*/ 631193 h 1164395"/>
              <a:gd name="connsiteX48" fmla="*/ 832415 w 832415"/>
              <a:gd name="connsiteY48" fmla="*/ 597855 h 1164395"/>
              <a:gd name="connsiteX49" fmla="*/ 791933 w 832415"/>
              <a:gd name="connsiteY49" fmla="*/ 583567 h 1164395"/>
              <a:gd name="connsiteX50" fmla="*/ 794315 w 832415"/>
              <a:gd name="connsiteY50" fmla="*/ 550232 h 1164395"/>
              <a:gd name="connsiteX51" fmla="*/ 780028 w 832415"/>
              <a:gd name="connsiteY51" fmla="*/ 521657 h 1164395"/>
              <a:gd name="connsiteX52" fmla="*/ 760978 w 832415"/>
              <a:gd name="connsiteY52" fmla="*/ 481174 h 1164395"/>
              <a:gd name="connsiteX53" fmla="*/ 718114 w 832415"/>
              <a:gd name="connsiteY53" fmla="*/ 464505 h 1164395"/>
              <a:gd name="connsiteX54" fmla="*/ 684777 w 832415"/>
              <a:gd name="connsiteY54" fmla="*/ 450217 h 1164395"/>
              <a:gd name="connsiteX55" fmla="*/ 663345 w 832415"/>
              <a:gd name="connsiteY55" fmla="*/ 407355 h 1164395"/>
              <a:gd name="connsiteX56" fmla="*/ 660965 w 832415"/>
              <a:gd name="connsiteY56" fmla="*/ 369257 h 1164395"/>
              <a:gd name="connsiteX57" fmla="*/ 637152 w 832415"/>
              <a:gd name="connsiteY57" fmla="*/ 333536 h 1164395"/>
              <a:gd name="connsiteX58" fmla="*/ 618102 w 832415"/>
              <a:gd name="connsiteY58" fmla="*/ 300199 h 1164395"/>
              <a:gd name="connsiteX59" fmla="*/ 589527 w 832415"/>
              <a:gd name="connsiteY59" fmla="*/ 254955 h 1164395"/>
              <a:gd name="connsiteX60" fmla="*/ 565714 w 832415"/>
              <a:gd name="connsiteY60" fmla="*/ 243049 h 1164395"/>
              <a:gd name="connsiteX61" fmla="*/ 532377 w 832415"/>
              <a:gd name="connsiteY61" fmla="*/ 216855 h 1164395"/>
              <a:gd name="connsiteX62" fmla="*/ 508564 w 832415"/>
              <a:gd name="connsiteY62" fmla="*/ 164467 h 1164395"/>
              <a:gd name="connsiteX63" fmla="*/ 475227 w 832415"/>
              <a:gd name="connsiteY63" fmla="*/ 138274 h 1164395"/>
              <a:gd name="connsiteX64" fmla="*/ 444271 w 832415"/>
              <a:gd name="connsiteY64" fmla="*/ 131130 h 1164395"/>
              <a:gd name="connsiteX65" fmla="*/ 437127 w 832415"/>
              <a:gd name="connsiteY65" fmla="*/ 123986 h 1164395"/>
              <a:gd name="connsiteX66" fmla="*/ 429983 w 832415"/>
              <a:gd name="connsiteY66" fmla="*/ 119224 h 1164395"/>
              <a:gd name="connsiteX67" fmla="*/ 408552 w 832415"/>
              <a:gd name="connsiteY67" fmla="*/ 88267 h 1164395"/>
              <a:gd name="connsiteX68" fmla="*/ 403789 w 832415"/>
              <a:gd name="connsiteY68" fmla="*/ 81124 h 1164395"/>
              <a:gd name="connsiteX69" fmla="*/ 394264 w 832415"/>
              <a:gd name="connsiteY69" fmla="*/ 71599 h 1164395"/>
              <a:gd name="connsiteX70" fmla="*/ 389502 w 832415"/>
              <a:gd name="connsiteY70" fmla="*/ 64455 h 1164395"/>
              <a:gd name="connsiteX71" fmla="*/ 375214 w 832415"/>
              <a:gd name="connsiteY71" fmla="*/ 62074 h 1164395"/>
              <a:gd name="connsiteX72" fmla="*/ 349021 w 832415"/>
              <a:gd name="connsiteY72" fmla="*/ 57311 h 1164395"/>
              <a:gd name="connsiteX73" fmla="*/ 284727 w 832415"/>
              <a:gd name="connsiteY73" fmla="*/ 52549 h 1164395"/>
              <a:gd name="connsiteX74" fmla="*/ 282346 w 832415"/>
              <a:gd name="connsiteY74" fmla="*/ 43024 h 1164395"/>
              <a:gd name="connsiteX75" fmla="*/ 279964 w 832415"/>
              <a:gd name="connsiteY75" fmla="*/ 14449 h 1164395"/>
              <a:gd name="connsiteX76" fmla="*/ 272821 w 832415"/>
              <a:gd name="connsiteY76" fmla="*/ 12067 h 1164395"/>
              <a:gd name="connsiteX77" fmla="*/ 246627 w 832415"/>
              <a:gd name="connsiteY77" fmla="*/ 16830 h 1164395"/>
              <a:gd name="connsiteX78" fmla="*/ 234721 w 832415"/>
              <a:gd name="connsiteY78" fmla="*/ 23974 h 1164395"/>
              <a:gd name="connsiteX79" fmla="*/ 196621 w 832415"/>
              <a:gd name="connsiteY79" fmla="*/ 19211 h 1164395"/>
              <a:gd name="connsiteX80" fmla="*/ 189477 w 832415"/>
              <a:gd name="connsiteY80" fmla="*/ 14449 h 1164395"/>
              <a:gd name="connsiteX81" fmla="*/ 177571 w 832415"/>
              <a:gd name="connsiteY81" fmla="*/ 12067 h 1164395"/>
              <a:gd name="connsiteX82" fmla="*/ 170427 w 832415"/>
              <a:gd name="connsiteY82" fmla="*/ 9686 h 1164395"/>
              <a:gd name="connsiteX83" fmla="*/ 153758 w 832415"/>
              <a:gd name="connsiteY83" fmla="*/ 4924 h 1164395"/>
              <a:gd name="connsiteX84" fmla="*/ 156139 w 832415"/>
              <a:gd name="connsiteY84" fmla="*/ 161 h 1164395"/>
              <a:gd name="connsiteX0" fmla="*/ 156139 w 832415"/>
              <a:gd name="connsiteY0" fmla="*/ 161 h 1164395"/>
              <a:gd name="connsiteX1" fmla="*/ 148996 w 832415"/>
              <a:gd name="connsiteY1" fmla="*/ 12067 h 1164395"/>
              <a:gd name="connsiteX2" fmla="*/ 144233 w 832415"/>
              <a:gd name="connsiteY2" fmla="*/ 19211 h 1164395"/>
              <a:gd name="connsiteX3" fmla="*/ 153758 w 832415"/>
              <a:gd name="connsiteY3" fmla="*/ 112080 h 1164395"/>
              <a:gd name="connsiteX4" fmla="*/ 134708 w 832415"/>
              <a:gd name="connsiteY4" fmla="*/ 159705 h 1164395"/>
              <a:gd name="connsiteX5" fmla="*/ 113277 w 832415"/>
              <a:gd name="connsiteY5" fmla="*/ 207330 h 1164395"/>
              <a:gd name="connsiteX6" fmla="*/ 63270 w 832415"/>
              <a:gd name="connsiteY6" fmla="*/ 254955 h 1164395"/>
              <a:gd name="connsiteX7" fmla="*/ 32314 w 832415"/>
              <a:gd name="connsiteY7" fmla="*/ 335917 h 1164395"/>
              <a:gd name="connsiteX8" fmla="*/ 27552 w 832415"/>
              <a:gd name="connsiteY8" fmla="*/ 378780 h 1164395"/>
              <a:gd name="connsiteX9" fmla="*/ 6121 w 832415"/>
              <a:gd name="connsiteY9" fmla="*/ 445455 h 1164395"/>
              <a:gd name="connsiteX10" fmla="*/ 1358 w 832415"/>
              <a:gd name="connsiteY10" fmla="*/ 514511 h 1164395"/>
              <a:gd name="connsiteX11" fmla="*/ 3739 w 832415"/>
              <a:gd name="connsiteY11" fmla="*/ 554992 h 1164395"/>
              <a:gd name="connsiteX12" fmla="*/ 51365 w 832415"/>
              <a:gd name="connsiteY12" fmla="*/ 595474 h 1164395"/>
              <a:gd name="connsiteX13" fmla="*/ 56127 w 832415"/>
              <a:gd name="connsiteY13" fmla="*/ 657386 h 1164395"/>
              <a:gd name="connsiteX14" fmla="*/ 70414 w 832415"/>
              <a:gd name="connsiteY14" fmla="*/ 685961 h 1164395"/>
              <a:gd name="connsiteX15" fmla="*/ 151377 w 832415"/>
              <a:gd name="connsiteY15" fmla="*/ 724061 h 1164395"/>
              <a:gd name="connsiteX16" fmla="*/ 191858 w 832415"/>
              <a:gd name="connsiteY16" fmla="*/ 764542 h 1164395"/>
              <a:gd name="connsiteX17" fmla="*/ 215671 w 832415"/>
              <a:gd name="connsiteY17" fmla="*/ 828836 h 1164395"/>
              <a:gd name="connsiteX18" fmla="*/ 253771 w 832415"/>
              <a:gd name="connsiteY18" fmla="*/ 893131 h 1164395"/>
              <a:gd name="connsiteX19" fmla="*/ 277583 w 832415"/>
              <a:gd name="connsiteY19" fmla="*/ 952661 h 1164395"/>
              <a:gd name="connsiteX20" fmla="*/ 313302 w 832415"/>
              <a:gd name="connsiteY20" fmla="*/ 985999 h 1164395"/>
              <a:gd name="connsiteX21" fmla="*/ 294253 w 832415"/>
              <a:gd name="connsiteY21" fmla="*/ 1021717 h 1164395"/>
              <a:gd name="connsiteX22" fmla="*/ 341877 w 832415"/>
              <a:gd name="connsiteY22" fmla="*/ 1036005 h 1164395"/>
              <a:gd name="connsiteX23" fmla="*/ 363308 w 832415"/>
              <a:gd name="connsiteY23" fmla="*/ 1019336 h 1164395"/>
              <a:gd name="connsiteX24" fmla="*/ 379977 w 832415"/>
              <a:gd name="connsiteY24" fmla="*/ 1028861 h 1164395"/>
              <a:gd name="connsiteX25" fmla="*/ 379977 w 832415"/>
              <a:gd name="connsiteY25" fmla="*/ 1059817 h 1164395"/>
              <a:gd name="connsiteX26" fmla="*/ 356164 w 832415"/>
              <a:gd name="connsiteY26" fmla="*/ 1076486 h 1164395"/>
              <a:gd name="connsiteX27" fmla="*/ 337114 w 832415"/>
              <a:gd name="connsiteY27" fmla="*/ 1095536 h 1164395"/>
              <a:gd name="connsiteX28" fmla="*/ 341877 w 832415"/>
              <a:gd name="connsiteY28" fmla="*/ 1116967 h 1164395"/>
              <a:gd name="connsiteX29" fmla="*/ 399028 w 832415"/>
              <a:gd name="connsiteY29" fmla="*/ 1162212 h 1164395"/>
              <a:gd name="connsiteX30" fmla="*/ 434746 w 832415"/>
              <a:gd name="connsiteY30" fmla="*/ 1152686 h 1164395"/>
              <a:gd name="connsiteX31" fmla="*/ 472846 w 832415"/>
              <a:gd name="connsiteY31" fmla="*/ 1136017 h 1164395"/>
              <a:gd name="connsiteX32" fmla="*/ 508565 w 832415"/>
              <a:gd name="connsiteY32" fmla="*/ 1116967 h 1164395"/>
              <a:gd name="connsiteX33" fmla="*/ 591908 w 832415"/>
              <a:gd name="connsiteY33" fmla="*/ 1119349 h 1164395"/>
              <a:gd name="connsiteX34" fmla="*/ 634770 w 832415"/>
              <a:gd name="connsiteY34" fmla="*/ 1100299 h 1164395"/>
              <a:gd name="connsiteX35" fmla="*/ 608577 w 832415"/>
              <a:gd name="connsiteY35" fmla="*/ 1078867 h 1164395"/>
              <a:gd name="connsiteX36" fmla="*/ 599052 w 832415"/>
              <a:gd name="connsiteY36" fmla="*/ 1026480 h 1164395"/>
              <a:gd name="connsiteX37" fmla="*/ 618102 w 832415"/>
              <a:gd name="connsiteY37" fmla="*/ 988380 h 1164395"/>
              <a:gd name="connsiteX38" fmla="*/ 608577 w 832415"/>
              <a:gd name="connsiteY38" fmla="*/ 933611 h 1164395"/>
              <a:gd name="connsiteX39" fmla="*/ 613338 w 832415"/>
              <a:gd name="connsiteY39" fmla="*/ 847885 h 1164395"/>
              <a:gd name="connsiteX40" fmla="*/ 653821 w 832415"/>
              <a:gd name="connsiteY40" fmla="*/ 821693 h 1164395"/>
              <a:gd name="connsiteX41" fmla="*/ 680015 w 832415"/>
              <a:gd name="connsiteY41" fmla="*/ 809786 h 1164395"/>
              <a:gd name="connsiteX42" fmla="*/ 687159 w 832415"/>
              <a:gd name="connsiteY42" fmla="*/ 757401 h 1164395"/>
              <a:gd name="connsiteX43" fmla="*/ 689539 w 832415"/>
              <a:gd name="connsiteY43" fmla="*/ 716917 h 1164395"/>
              <a:gd name="connsiteX44" fmla="*/ 665727 w 832415"/>
              <a:gd name="connsiteY44" fmla="*/ 695486 h 1164395"/>
              <a:gd name="connsiteX45" fmla="*/ 706208 w 832415"/>
              <a:gd name="connsiteY45" fmla="*/ 685961 h 1164395"/>
              <a:gd name="connsiteX46" fmla="*/ 763358 w 832415"/>
              <a:gd name="connsiteY46" fmla="*/ 640717 h 1164395"/>
              <a:gd name="connsiteX47" fmla="*/ 808602 w 832415"/>
              <a:gd name="connsiteY47" fmla="*/ 631193 h 1164395"/>
              <a:gd name="connsiteX48" fmla="*/ 832415 w 832415"/>
              <a:gd name="connsiteY48" fmla="*/ 597855 h 1164395"/>
              <a:gd name="connsiteX49" fmla="*/ 791933 w 832415"/>
              <a:gd name="connsiteY49" fmla="*/ 583567 h 1164395"/>
              <a:gd name="connsiteX50" fmla="*/ 794315 w 832415"/>
              <a:gd name="connsiteY50" fmla="*/ 550232 h 1164395"/>
              <a:gd name="connsiteX51" fmla="*/ 780028 w 832415"/>
              <a:gd name="connsiteY51" fmla="*/ 521657 h 1164395"/>
              <a:gd name="connsiteX52" fmla="*/ 760978 w 832415"/>
              <a:gd name="connsiteY52" fmla="*/ 481174 h 1164395"/>
              <a:gd name="connsiteX53" fmla="*/ 718114 w 832415"/>
              <a:gd name="connsiteY53" fmla="*/ 464505 h 1164395"/>
              <a:gd name="connsiteX54" fmla="*/ 684777 w 832415"/>
              <a:gd name="connsiteY54" fmla="*/ 450217 h 1164395"/>
              <a:gd name="connsiteX55" fmla="*/ 663345 w 832415"/>
              <a:gd name="connsiteY55" fmla="*/ 407355 h 1164395"/>
              <a:gd name="connsiteX56" fmla="*/ 660965 w 832415"/>
              <a:gd name="connsiteY56" fmla="*/ 369257 h 1164395"/>
              <a:gd name="connsiteX57" fmla="*/ 637152 w 832415"/>
              <a:gd name="connsiteY57" fmla="*/ 333536 h 1164395"/>
              <a:gd name="connsiteX58" fmla="*/ 618102 w 832415"/>
              <a:gd name="connsiteY58" fmla="*/ 300199 h 1164395"/>
              <a:gd name="connsiteX59" fmla="*/ 589527 w 832415"/>
              <a:gd name="connsiteY59" fmla="*/ 254955 h 1164395"/>
              <a:gd name="connsiteX60" fmla="*/ 565714 w 832415"/>
              <a:gd name="connsiteY60" fmla="*/ 243049 h 1164395"/>
              <a:gd name="connsiteX61" fmla="*/ 532377 w 832415"/>
              <a:gd name="connsiteY61" fmla="*/ 216855 h 1164395"/>
              <a:gd name="connsiteX62" fmla="*/ 508564 w 832415"/>
              <a:gd name="connsiteY62" fmla="*/ 164467 h 1164395"/>
              <a:gd name="connsiteX63" fmla="*/ 475227 w 832415"/>
              <a:gd name="connsiteY63" fmla="*/ 138274 h 1164395"/>
              <a:gd name="connsiteX64" fmla="*/ 444271 w 832415"/>
              <a:gd name="connsiteY64" fmla="*/ 131130 h 1164395"/>
              <a:gd name="connsiteX65" fmla="*/ 437127 w 832415"/>
              <a:gd name="connsiteY65" fmla="*/ 123986 h 1164395"/>
              <a:gd name="connsiteX66" fmla="*/ 408552 w 832415"/>
              <a:gd name="connsiteY66" fmla="*/ 88267 h 1164395"/>
              <a:gd name="connsiteX67" fmla="*/ 403789 w 832415"/>
              <a:gd name="connsiteY67" fmla="*/ 81124 h 1164395"/>
              <a:gd name="connsiteX68" fmla="*/ 394264 w 832415"/>
              <a:gd name="connsiteY68" fmla="*/ 71599 h 1164395"/>
              <a:gd name="connsiteX69" fmla="*/ 389502 w 832415"/>
              <a:gd name="connsiteY69" fmla="*/ 64455 h 1164395"/>
              <a:gd name="connsiteX70" fmla="*/ 375214 w 832415"/>
              <a:gd name="connsiteY70" fmla="*/ 62074 h 1164395"/>
              <a:gd name="connsiteX71" fmla="*/ 349021 w 832415"/>
              <a:gd name="connsiteY71" fmla="*/ 57311 h 1164395"/>
              <a:gd name="connsiteX72" fmla="*/ 284727 w 832415"/>
              <a:gd name="connsiteY72" fmla="*/ 52549 h 1164395"/>
              <a:gd name="connsiteX73" fmla="*/ 282346 w 832415"/>
              <a:gd name="connsiteY73" fmla="*/ 43024 h 1164395"/>
              <a:gd name="connsiteX74" fmla="*/ 279964 w 832415"/>
              <a:gd name="connsiteY74" fmla="*/ 14449 h 1164395"/>
              <a:gd name="connsiteX75" fmla="*/ 272821 w 832415"/>
              <a:gd name="connsiteY75" fmla="*/ 12067 h 1164395"/>
              <a:gd name="connsiteX76" fmla="*/ 246627 w 832415"/>
              <a:gd name="connsiteY76" fmla="*/ 16830 h 1164395"/>
              <a:gd name="connsiteX77" fmla="*/ 234721 w 832415"/>
              <a:gd name="connsiteY77" fmla="*/ 23974 h 1164395"/>
              <a:gd name="connsiteX78" fmla="*/ 196621 w 832415"/>
              <a:gd name="connsiteY78" fmla="*/ 19211 h 1164395"/>
              <a:gd name="connsiteX79" fmla="*/ 189477 w 832415"/>
              <a:gd name="connsiteY79" fmla="*/ 14449 h 1164395"/>
              <a:gd name="connsiteX80" fmla="*/ 177571 w 832415"/>
              <a:gd name="connsiteY80" fmla="*/ 12067 h 1164395"/>
              <a:gd name="connsiteX81" fmla="*/ 170427 w 832415"/>
              <a:gd name="connsiteY81" fmla="*/ 9686 h 1164395"/>
              <a:gd name="connsiteX82" fmla="*/ 153758 w 832415"/>
              <a:gd name="connsiteY82" fmla="*/ 4924 h 1164395"/>
              <a:gd name="connsiteX83" fmla="*/ 156139 w 832415"/>
              <a:gd name="connsiteY83" fmla="*/ 161 h 1164395"/>
              <a:gd name="connsiteX0" fmla="*/ 156139 w 832415"/>
              <a:gd name="connsiteY0" fmla="*/ 161 h 1164395"/>
              <a:gd name="connsiteX1" fmla="*/ 148996 w 832415"/>
              <a:gd name="connsiteY1" fmla="*/ 12067 h 1164395"/>
              <a:gd name="connsiteX2" fmla="*/ 144233 w 832415"/>
              <a:gd name="connsiteY2" fmla="*/ 19211 h 1164395"/>
              <a:gd name="connsiteX3" fmla="*/ 153758 w 832415"/>
              <a:gd name="connsiteY3" fmla="*/ 112080 h 1164395"/>
              <a:gd name="connsiteX4" fmla="*/ 134708 w 832415"/>
              <a:gd name="connsiteY4" fmla="*/ 159705 h 1164395"/>
              <a:gd name="connsiteX5" fmla="*/ 113277 w 832415"/>
              <a:gd name="connsiteY5" fmla="*/ 207330 h 1164395"/>
              <a:gd name="connsiteX6" fmla="*/ 63270 w 832415"/>
              <a:gd name="connsiteY6" fmla="*/ 254955 h 1164395"/>
              <a:gd name="connsiteX7" fmla="*/ 32314 w 832415"/>
              <a:gd name="connsiteY7" fmla="*/ 335917 h 1164395"/>
              <a:gd name="connsiteX8" fmla="*/ 27552 w 832415"/>
              <a:gd name="connsiteY8" fmla="*/ 378780 h 1164395"/>
              <a:gd name="connsiteX9" fmla="*/ 6121 w 832415"/>
              <a:gd name="connsiteY9" fmla="*/ 445455 h 1164395"/>
              <a:gd name="connsiteX10" fmla="*/ 1358 w 832415"/>
              <a:gd name="connsiteY10" fmla="*/ 514511 h 1164395"/>
              <a:gd name="connsiteX11" fmla="*/ 3739 w 832415"/>
              <a:gd name="connsiteY11" fmla="*/ 554992 h 1164395"/>
              <a:gd name="connsiteX12" fmla="*/ 51365 w 832415"/>
              <a:gd name="connsiteY12" fmla="*/ 595474 h 1164395"/>
              <a:gd name="connsiteX13" fmla="*/ 56127 w 832415"/>
              <a:gd name="connsiteY13" fmla="*/ 657386 h 1164395"/>
              <a:gd name="connsiteX14" fmla="*/ 70414 w 832415"/>
              <a:gd name="connsiteY14" fmla="*/ 685961 h 1164395"/>
              <a:gd name="connsiteX15" fmla="*/ 151377 w 832415"/>
              <a:gd name="connsiteY15" fmla="*/ 724061 h 1164395"/>
              <a:gd name="connsiteX16" fmla="*/ 191858 w 832415"/>
              <a:gd name="connsiteY16" fmla="*/ 764542 h 1164395"/>
              <a:gd name="connsiteX17" fmla="*/ 215671 w 832415"/>
              <a:gd name="connsiteY17" fmla="*/ 828836 h 1164395"/>
              <a:gd name="connsiteX18" fmla="*/ 253771 w 832415"/>
              <a:gd name="connsiteY18" fmla="*/ 893131 h 1164395"/>
              <a:gd name="connsiteX19" fmla="*/ 277583 w 832415"/>
              <a:gd name="connsiteY19" fmla="*/ 952661 h 1164395"/>
              <a:gd name="connsiteX20" fmla="*/ 313302 w 832415"/>
              <a:gd name="connsiteY20" fmla="*/ 985999 h 1164395"/>
              <a:gd name="connsiteX21" fmla="*/ 294253 w 832415"/>
              <a:gd name="connsiteY21" fmla="*/ 1021717 h 1164395"/>
              <a:gd name="connsiteX22" fmla="*/ 341877 w 832415"/>
              <a:gd name="connsiteY22" fmla="*/ 1036005 h 1164395"/>
              <a:gd name="connsiteX23" fmla="*/ 363308 w 832415"/>
              <a:gd name="connsiteY23" fmla="*/ 1019336 h 1164395"/>
              <a:gd name="connsiteX24" fmla="*/ 379977 w 832415"/>
              <a:gd name="connsiteY24" fmla="*/ 1028861 h 1164395"/>
              <a:gd name="connsiteX25" fmla="*/ 379977 w 832415"/>
              <a:gd name="connsiteY25" fmla="*/ 1059817 h 1164395"/>
              <a:gd name="connsiteX26" fmla="*/ 356164 w 832415"/>
              <a:gd name="connsiteY26" fmla="*/ 1076486 h 1164395"/>
              <a:gd name="connsiteX27" fmla="*/ 337114 w 832415"/>
              <a:gd name="connsiteY27" fmla="*/ 1095536 h 1164395"/>
              <a:gd name="connsiteX28" fmla="*/ 341877 w 832415"/>
              <a:gd name="connsiteY28" fmla="*/ 1116967 h 1164395"/>
              <a:gd name="connsiteX29" fmla="*/ 399028 w 832415"/>
              <a:gd name="connsiteY29" fmla="*/ 1162212 h 1164395"/>
              <a:gd name="connsiteX30" fmla="*/ 434746 w 832415"/>
              <a:gd name="connsiteY30" fmla="*/ 1152686 h 1164395"/>
              <a:gd name="connsiteX31" fmla="*/ 472846 w 832415"/>
              <a:gd name="connsiteY31" fmla="*/ 1136017 h 1164395"/>
              <a:gd name="connsiteX32" fmla="*/ 508565 w 832415"/>
              <a:gd name="connsiteY32" fmla="*/ 1116967 h 1164395"/>
              <a:gd name="connsiteX33" fmla="*/ 591908 w 832415"/>
              <a:gd name="connsiteY33" fmla="*/ 1119349 h 1164395"/>
              <a:gd name="connsiteX34" fmla="*/ 634770 w 832415"/>
              <a:gd name="connsiteY34" fmla="*/ 1100299 h 1164395"/>
              <a:gd name="connsiteX35" fmla="*/ 608577 w 832415"/>
              <a:gd name="connsiteY35" fmla="*/ 1078867 h 1164395"/>
              <a:gd name="connsiteX36" fmla="*/ 599052 w 832415"/>
              <a:gd name="connsiteY36" fmla="*/ 1026480 h 1164395"/>
              <a:gd name="connsiteX37" fmla="*/ 618102 w 832415"/>
              <a:gd name="connsiteY37" fmla="*/ 988380 h 1164395"/>
              <a:gd name="connsiteX38" fmla="*/ 608577 w 832415"/>
              <a:gd name="connsiteY38" fmla="*/ 933611 h 1164395"/>
              <a:gd name="connsiteX39" fmla="*/ 613338 w 832415"/>
              <a:gd name="connsiteY39" fmla="*/ 847885 h 1164395"/>
              <a:gd name="connsiteX40" fmla="*/ 653821 w 832415"/>
              <a:gd name="connsiteY40" fmla="*/ 821693 h 1164395"/>
              <a:gd name="connsiteX41" fmla="*/ 680015 w 832415"/>
              <a:gd name="connsiteY41" fmla="*/ 809786 h 1164395"/>
              <a:gd name="connsiteX42" fmla="*/ 687159 w 832415"/>
              <a:gd name="connsiteY42" fmla="*/ 757401 h 1164395"/>
              <a:gd name="connsiteX43" fmla="*/ 689539 w 832415"/>
              <a:gd name="connsiteY43" fmla="*/ 716917 h 1164395"/>
              <a:gd name="connsiteX44" fmla="*/ 665727 w 832415"/>
              <a:gd name="connsiteY44" fmla="*/ 695486 h 1164395"/>
              <a:gd name="connsiteX45" fmla="*/ 706208 w 832415"/>
              <a:gd name="connsiteY45" fmla="*/ 685961 h 1164395"/>
              <a:gd name="connsiteX46" fmla="*/ 763358 w 832415"/>
              <a:gd name="connsiteY46" fmla="*/ 640717 h 1164395"/>
              <a:gd name="connsiteX47" fmla="*/ 808602 w 832415"/>
              <a:gd name="connsiteY47" fmla="*/ 631193 h 1164395"/>
              <a:gd name="connsiteX48" fmla="*/ 832415 w 832415"/>
              <a:gd name="connsiteY48" fmla="*/ 597855 h 1164395"/>
              <a:gd name="connsiteX49" fmla="*/ 791933 w 832415"/>
              <a:gd name="connsiteY49" fmla="*/ 583567 h 1164395"/>
              <a:gd name="connsiteX50" fmla="*/ 794315 w 832415"/>
              <a:gd name="connsiteY50" fmla="*/ 550232 h 1164395"/>
              <a:gd name="connsiteX51" fmla="*/ 780028 w 832415"/>
              <a:gd name="connsiteY51" fmla="*/ 521657 h 1164395"/>
              <a:gd name="connsiteX52" fmla="*/ 760978 w 832415"/>
              <a:gd name="connsiteY52" fmla="*/ 481174 h 1164395"/>
              <a:gd name="connsiteX53" fmla="*/ 718114 w 832415"/>
              <a:gd name="connsiteY53" fmla="*/ 464505 h 1164395"/>
              <a:gd name="connsiteX54" fmla="*/ 684777 w 832415"/>
              <a:gd name="connsiteY54" fmla="*/ 450217 h 1164395"/>
              <a:gd name="connsiteX55" fmla="*/ 663345 w 832415"/>
              <a:gd name="connsiteY55" fmla="*/ 407355 h 1164395"/>
              <a:gd name="connsiteX56" fmla="*/ 660965 w 832415"/>
              <a:gd name="connsiteY56" fmla="*/ 369257 h 1164395"/>
              <a:gd name="connsiteX57" fmla="*/ 637152 w 832415"/>
              <a:gd name="connsiteY57" fmla="*/ 333536 h 1164395"/>
              <a:gd name="connsiteX58" fmla="*/ 618102 w 832415"/>
              <a:gd name="connsiteY58" fmla="*/ 300199 h 1164395"/>
              <a:gd name="connsiteX59" fmla="*/ 589527 w 832415"/>
              <a:gd name="connsiteY59" fmla="*/ 254955 h 1164395"/>
              <a:gd name="connsiteX60" fmla="*/ 565714 w 832415"/>
              <a:gd name="connsiteY60" fmla="*/ 243049 h 1164395"/>
              <a:gd name="connsiteX61" fmla="*/ 532377 w 832415"/>
              <a:gd name="connsiteY61" fmla="*/ 216855 h 1164395"/>
              <a:gd name="connsiteX62" fmla="*/ 508564 w 832415"/>
              <a:gd name="connsiteY62" fmla="*/ 164467 h 1164395"/>
              <a:gd name="connsiteX63" fmla="*/ 475227 w 832415"/>
              <a:gd name="connsiteY63" fmla="*/ 138274 h 1164395"/>
              <a:gd name="connsiteX64" fmla="*/ 444271 w 832415"/>
              <a:gd name="connsiteY64" fmla="*/ 131130 h 1164395"/>
              <a:gd name="connsiteX65" fmla="*/ 408552 w 832415"/>
              <a:gd name="connsiteY65" fmla="*/ 88267 h 1164395"/>
              <a:gd name="connsiteX66" fmla="*/ 403789 w 832415"/>
              <a:gd name="connsiteY66" fmla="*/ 81124 h 1164395"/>
              <a:gd name="connsiteX67" fmla="*/ 394264 w 832415"/>
              <a:gd name="connsiteY67" fmla="*/ 71599 h 1164395"/>
              <a:gd name="connsiteX68" fmla="*/ 389502 w 832415"/>
              <a:gd name="connsiteY68" fmla="*/ 64455 h 1164395"/>
              <a:gd name="connsiteX69" fmla="*/ 375214 w 832415"/>
              <a:gd name="connsiteY69" fmla="*/ 62074 h 1164395"/>
              <a:gd name="connsiteX70" fmla="*/ 349021 w 832415"/>
              <a:gd name="connsiteY70" fmla="*/ 57311 h 1164395"/>
              <a:gd name="connsiteX71" fmla="*/ 284727 w 832415"/>
              <a:gd name="connsiteY71" fmla="*/ 52549 h 1164395"/>
              <a:gd name="connsiteX72" fmla="*/ 282346 w 832415"/>
              <a:gd name="connsiteY72" fmla="*/ 43024 h 1164395"/>
              <a:gd name="connsiteX73" fmla="*/ 279964 w 832415"/>
              <a:gd name="connsiteY73" fmla="*/ 14449 h 1164395"/>
              <a:gd name="connsiteX74" fmla="*/ 272821 w 832415"/>
              <a:gd name="connsiteY74" fmla="*/ 12067 h 1164395"/>
              <a:gd name="connsiteX75" fmla="*/ 246627 w 832415"/>
              <a:gd name="connsiteY75" fmla="*/ 16830 h 1164395"/>
              <a:gd name="connsiteX76" fmla="*/ 234721 w 832415"/>
              <a:gd name="connsiteY76" fmla="*/ 23974 h 1164395"/>
              <a:gd name="connsiteX77" fmla="*/ 196621 w 832415"/>
              <a:gd name="connsiteY77" fmla="*/ 19211 h 1164395"/>
              <a:gd name="connsiteX78" fmla="*/ 189477 w 832415"/>
              <a:gd name="connsiteY78" fmla="*/ 14449 h 1164395"/>
              <a:gd name="connsiteX79" fmla="*/ 177571 w 832415"/>
              <a:gd name="connsiteY79" fmla="*/ 12067 h 1164395"/>
              <a:gd name="connsiteX80" fmla="*/ 170427 w 832415"/>
              <a:gd name="connsiteY80" fmla="*/ 9686 h 1164395"/>
              <a:gd name="connsiteX81" fmla="*/ 153758 w 832415"/>
              <a:gd name="connsiteY81" fmla="*/ 4924 h 1164395"/>
              <a:gd name="connsiteX82" fmla="*/ 156139 w 832415"/>
              <a:gd name="connsiteY82" fmla="*/ 161 h 1164395"/>
              <a:gd name="connsiteX0" fmla="*/ 156139 w 832415"/>
              <a:gd name="connsiteY0" fmla="*/ 161 h 1164395"/>
              <a:gd name="connsiteX1" fmla="*/ 148996 w 832415"/>
              <a:gd name="connsiteY1" fmla="*/ 12067 h 1164395"/>
              <a:gd name="connsiteX2" fmla="*/ 144233 w 832415"/>
              <a:gd name="connsiteY2" fmla="*/ 19211 h 1164395"/>
              <a:gd name="connsiteX3" fmla="*/ 153758 w 832415"/>
              <a:gd name="connsiteY3" fmla="*/ 112080 h 1164395"/>
              <a:gd name="connsiteX4" fmla="*/ 134708 w 832415"/>
              <a:gd name="connsiteY4" fmla="*/ 159705 h 1164395"/>
              <a:gd name="connsiteX5" fmla="*/ 113277 w 832415"/>
              <a:gd name="connsiteY5" fmla="*/ 207330 h 1164395"/>
              <a:gd name="connsiteX6" fmla="*/ 63270 w 832415"/>
              <a:gd name="connsiteY6" fmla="*/ 254955 h 1164395"/>
              <a:gd name="connsiteX7" fmla="*/ 32314 w 832415"/>
              <a:gd name="connsiteY7" fmla="*/ 335917 h 1164395"/>
              <a:gd name="connsiteX8" fmla="*/ 27552 w 832415"/>
              <a:gd name="connsiteY8" fmla="*/ 378780 h 1164395"/>
              <a:gd name="connsiteX9" fmla="*/ 6121 w 832415"/>
              <a:gd name="connsiteY9" fmla="*/ 445455 h 1164395"/>
              <a:gd name="connsiteX10" fmla="*/ 1358 w 832415"/>
              <a:gd name="connsiteY10" fmla="*/ 514511 h 1164395"/>
              <a:gd name="connsiteX11" fmla="*/ 3739 w 832415"/>
              <a:gd name="connsiteY11" fmla="*/ 554992 h 1164395"/>
              <a:gd name="connsiteX12" fmla="*/ 51365 w 832415"/>
              <a:gd name="connsiteY12" fmla="*/ 595474 h 1164395"/>
              <a:gd name="connsiteX13" fmla="*/ 56127 w 832415"/>
              <a:gd name="connsiteY13" fmla="*/ 657386 h 1164395"/>
              <a:gd name="connsiteX14" fmla="*/ 70414 w 832415"/>
              <a:gd name="connsiteY14" fmla="*/ 685961 h 1164395"/>
              <a:gd name="connsiteX15" fmla="*/ 151377 w 832415"/>
              <a:gd name="connsiteY15" fmla="*/ 724061 h 1164395"/>
              <a:gd name="connsiteX16" fmla="*/ 191858 w 832415"/>
              <a:gd name="connsiteY16" fmla="*/ 764542 h 1164395"/>
              <a:gd name="connsiteX17" fmla="*/ 215671 w 832415"/>
              <a:gd name="connsiteY17" fmla="*/ 828836 h 1164395"/>
              <a:gd name="connsiteX18" fmla="*/ 253771 w 832415"/>
              <a:gd name="connsiteY18" fmla="*/ 893131 h 1164395"/>
              <a:gd name="connsiteX19" fmla="*/ 277583 w 832415"/>
              <a:gd name="connsiteY19" fmla="*/ 952661 h 1164395"/>
              <a:gd name="connsiteX20" fmla="*/ 313302 w 832415"/>
              <a:gd name="connsiteY20" fmla="*/ 985999 h 1164395"/>
              <a:gd name="connsiteX21" fmla="*/ 294253 w 832415"/>
              <a:gd name="connsiteY21" fmla="*/ 1021717 h 1164395"/>
              <a:gd name="connsiteX22" fmla="*/ 341877 w 832415"/>
              <a:gd name="connsiteY22" fmla="*/ 1036005 h 1164395"/>
              <a:gd name="connsiteX23" fmla="*/ 363308 w 832415"/>
              <a:gd name="connsiteY23" fmla="*/ 1019336 h 1164395"/>
              <a:gd name="connsiteX24" fmla="*/ 379977 w 832415"/>
              <a:gd name="connsiteY24" fmla="*/ 1028861 h 1164395"/>
              <a:gd name="connsiteX25" fmla="*/ 379977 w 832415"/>
              <a:gd name="connsiteY25" fmla="*/ 1059817 h 1164395"/>
              <a:gd name="connsiteX26" fmla="*/ 356164 w 832415"/>
              <a:gd name="connsiteY26" fmla="*/ 1076486 h 1164395"/>
              <a:gd name="connsiteX27" fmla="*/ 337114 w 832415"/>
              <a:gd name="connsiteY27" fmla="*/ 1095536 h 1164395"/>
              <a:gd name="connsiteX28" fmla="*/ 341877 w 832415"/>
              <a:gd name="connsiteY28" fmla="*/ 1116967 h 1164395"/>
              <a:gd name="connsiteX29" fmla="*/ 399028 w 832415"/>
              <a:gd name="connsiteY29" fmla="*/ 1162212 h 1164395"/>
              <a:gd name="connsiteX30" fmla="*/ 434746 w 832415"/>
              <a:gd name="connsiteY30" fmla="*/ 1152686 h 1164395"/>
              <a:gd name="connsiteX31" fmla="*/ 472846 w 832415"/>
              <a:gd name="connsiteY31" fmla="*/ 1136017 h 1164395"/>
              <a:gd name="connsiteX32" fmla="*/ 508565 w 832415"/>
              <a:gd name="connsiteY32" fmla="*/ 1116967 h 1164395"/>
              <a:gd name="connsiteX33" fmla="*/ 591908 w 832415"/>
              <a:gd name="connsiteY33" fmla="*/ 1119349 h 1164395"/>
              <a:gd name="connsiteX34" fmla="*/ 634770 w 832415"/>
              <a:gd name="connsiteY34" fmla="*/ 1100299 h 1164395"/>
              <a:gd name="connsiteX35" fmla="*/ 608577 w 832415"/>
              <a:gd name="connsiteY35" fmla="*/ 1078867 h 1164395"/>
              <a:gd name="connsiteX36" fmla="*/ 599052 w 832415"/>
              <a:gd name="connsiteY36" fmla="*/ 1026480 h 1164395"/>
              <a:gd name="connsiteX37" fmla="*/ 618102 w 832415"/>
              <a:gd name="connsiteY37" fmla="*/ 988380 h 1164395"/>
              <a:gd name="connsiteX38" fmla="*/ 608577 w 832415"/>
              <a:gd name="connsiteY38" fmla="*/ 933611 h 1164395"/>
              <a:gd name="connsiteX39" fmla="*/ 613338 w 832415"/>
              <a:gd name="connsiteY39" fmla="*/ 847885 h 1164395"/>
              <a:gd name="connsiteX40" fmla="*/ 653821 w 832415"/>
              <a:gd name="connsiteY40" fmla="*/ 821693 h 1164395"/>
              <a:gd name="connsiteX41" fmla="*/ 680015 w 832415"/>
              <a:gd name="connsiteY41" fmla="*/ 809786 h 1164395"/>
              <a:gd name="connsiteX42" fmla="*/ 687159 w 832415"/>
              <a:gd name="connsiteY42" fmla="*/ 757401 h 1164395"/>
              <a:gd name="connsiteX43" fmla="*/ 689539 w 832415"/>
              <a:gd name="connsiteY43" fmla="*/ 716917 h 1164395"/>
              <a:gd name="connsiteX44" fmla="*/ 665727 w 832415"/>
              <a:gd name="connsiteY44" fmla="*/ 695486 h 1164395"/>
              <a:gd name="connsiteX45" fmla="*/ 706208 w 832415"/>
              <a:gd name="connsiteY45" fmla="*/ 685961 h 1164395"/>
              <a:gd name="connsiteX46" fmla="*/ 763358 w 832415"/>
              <a:gd name="connsiteY46" fmla="*/ 640717 h 1164395"/>
              <a:gd name="connsiteX47" fmla="*/ 808602 w 832415"/>
              <a:gd name="connsiteY47" fmla="*/ 631193 h 1164395"/>
              <a:gd name="connsiteX48" fmla="*/ 832415 w 832415"/>
              <a:gd name="connsiteY48" fmla="*/ 597855 h 1164395"/>
              <a:gd name="connsiteX49" fmla="*/ 791933 w 832415"/>
              <a:gd name="connsiteY49" fmla="*/ 583567 h 1164395"/>
              <a:gd name="connsiteX50" fmla="*/ 794315 w 832415"/>
              <a:gd name="connsiteY50" fmla="*/ 550232 h 1164395"/>
              <a:gd name="connsiteX51" fmla="*/ 780028 w 832415"/>
              <a:gd name="connsiteY51" fmla="*/ 521657 h 1164395"/>
              <a:gd name="connsiteX52" fmla="*/ 760978 w 832415"/>
              <a:gd name="connsiteY52" fmla="*/ 481174 h 1164395"/>
              <a:gd name="connsiteX53" fmla="*/ 718114 w 832415"/>
              <a:gd name="connsiteY53" fmla="*/ 464505 h 1164395"/>
              <a:gd name="connsiteX54" fmla="*/ 684777 w 832415"/>
              <a:gd name="connsiteY54" fmla="*/ 450217 h 1164395"/>
              <a:gd name="connsiteX55" fmla="*/ 663345 w 832415"/>
              <a:gd name="connsiteY55" fmla="*/ 407355 h 1164395"/>
              <a:gd name="connsiteX56" fmla="*/ 660965 w 832415"/>
              <a:gd name="connsiteY56" fmla="*/ 369257 h 1164395"/>
              <a:gd name="connsiteX57" fmla="*/ 637152 w 832415"/>
              <a:gd name="connsiteY57" fmla="*/ 333536 h 1164395"/>
              <a:gd name="connsiteX58" fmla="*/ 618102 w 832415"/>
              <a:gd name="connsiteY58" fmla="*/ 300199 h 1164395"/>
              <a:gd name="connsiteX59" fmla="*/ 589527 w 832415"/>
              <a:gd name="connsiteY59" fmla="*/ 254955 h 1164395"/>
              <a:gd name="connsiteX60" fmla="*/ 565714 w 832415"/>
              <a:gd name="connsiteY60" fmla="*/ 243049 h 1164395"/>
              <a:gd name="connsiteX61" fmla="*/ 532377 w 832415"/>
              <a:gd name="connsiteY61" fmla="*/ 216855 h 1164395"/>
              <a:gd name="connsiteX62" fmla="*/ 522851 w 832415"/>
              <a:gd name="connsiteY62" fmla="*/ 164467 h 1164395"/>
              <a:gd name="connsiteX63" fmla="*/ 475227 w 832415"/>
              <a:gd name="connsiteY63" fmla="*/ 138274 h 1164395"/>
              <a:gd name="connsiteX64" fmla="*/ 444271 w 832415"/>
              <a:gd name="connsiteY64" fmla="*/ 131130 h 1164395"/>
              <a:gd name="connsiteX65" fmla="*/ 408552 w 832415"/>
              <a:gd name="connsiteY65" fmla="*/ 88267 h 1164395"/>
              <a:gd name="connsiteX66" fmla="*/ 403789 w 832415"/>
              <a:gd name="connsiteY66" fmla="*/ 81124 h 1164395"/>
              <a:gd name="connsiteX67" fmla="*/ 394264 w 832415"/>
              <a:gd name="connsiteY67" fmla="*/ 71599 h 1164395"/>
              <a:gd name="connsiteX68" fmla="*/ 389502 w 832415"/>
              <a:gd name="connsiteY68" fmla="*/ 64455 h 1164395"/>
              <a:gd name="connsiteX69" fmla="*/ 375214 w 832415"/>
              <a:gd name="connsiteY69" fmla="*/ 62074 h 1164395"/>
              <a:gd name="connsiteX70" fmla="*/ 349021 w 832415"/>
              <a:gd name="connsiteY70" fmla="*/ 57311 h 1164395"/>
              <a:gd name="connsiteX71" fmla="*/ 284727 w 832415"/>
              <a:gd name="connsiteY71" fmla="*/ 52549 h 1164395"/>
              <a:gd name="connsiteX72" fmla="*/ 282346 w 832415"/>
              <a:gd name="connsiteY72" fmla="*/ 43024 h 1164395"/>
              <a:gd name="connsiteX73" fmla="*/ 279964 w 832415"/>
              <a:gd name="connsiteY73" fmla="*/ 14449 h 1164395"/>
              <a:gd name="connsiteX74" fmla="*/ 272821 w 832415"/>
              <a:gd name="connsiteY74" fmla="*/ 12067 h 1164395"/>
              <a:gd name="connsiteX75" fmla="*/ 246627 w 832415"/>
              <a:gd name="connsiteY75" fmla="*/ 16830 h 1164395"/>
              <a:gd name="connsiteX76" fmla="*/ 234721 w 832415"/>
              <a:gd name="connsiteY76" fmla="*/ 23974 h 1164395"/>
              <a:gd name="connsiteX77" fmla="*/ 196621 w 832415"/>
              <a:gd name="connsiteY77" fmla="*/ 19211 h 1164395"/>
              <a:gd name="connsiteX78" fmla="*/ 189477 w 832415"/>
              <a:gd name="connsiteY78" fmla="*/ 14449 h 1164395"/>
              <a:gd name="connsiteX79" fmla="*/ 177571 w 832415"/>
              <a:gd name="connsiteY79" fmla="*/ 12067 h 1164395"/>
              <a:gd name="connsiteX80" fmla="*/ 170427 w 832415"/>
              <a:gd name="connsiteY80" fmla="*/ 9686 h 1164395"/>
              <a:gd name="connsiteX81" fmla="*/ 153758 w 832415"/>
              <a:gd name="connsiteY81" fmla="*/ 4924 h 1164395"/>
              <a:gd name="connsiteX82" fmla="*/ 156139 w 832415"/>
              <a:gd name="connsiteY82" fmla="*/ 161 h 1164395"/>
              <a:gd name="connsiteX0" fmla="*/ 156139 w 832415"/>
              <a:gd name="connsiteY0" fmla="*/ 161 h 1164395"/>
              <a:gd name="connsiteX1" fmla="*/ 148996 w 832415"/>
              <a:gd name="connsiteY1" fmla="*/ 12067 h 1164395"/>
              <a:gd name="connsiteX2" fmla="*/ 144233 w 832415"/>
              <a:gd name="connsiteY2" fmla="*/ 19211 h 1164395"/>
              <a:gd name="connsiteX3" fmla="*/ 153758 w 832415"/>
              <a:gd name="connsiteY3" fmla="*/ 112080 h 1164395"/>
              <a:gd name="connsiteX4" fmla="*/ 134708 w 832415"/>
              <a:gd name="connsiteY4" fmla="*/ 159705 h 1164395"/>
              <a:gd name="connsiteX5" fmla="*/ 113277 w 832415"/>
              <a:gd name="connsiteY5" fmla="*/ 207330 h 1164395"/>
              <a:gd name="connsiteX6" fmla="*/ 63270 w 832415"/>
              <a:gd name="connsiteY6" fmla="*/ 254955 h 1164395"/>
              <a:gd name="connsiteX7" fmla="*/ 32314 w 832415"/>
              <a:gd name="connsiteY7" fmla="*/ 335917 h 1164395"/>
              <a:gd name="connsiteX8" fmla="*/ 27552 w 832415"/>
              <a:gd name="connsiteY8" fmla="*/ 378780 h 1164395"/>
              <a:gd name="connsiteX9" fmla="*/ 6121 w 832415"/>
              <a:gd name="connsiteY9" fmla="*/ 445455 h 1164395"/>
              <a:gd name="connsiteX10" fmla="*/ 1358 w 832415"/>
              <a:gd name="connsiteY10" fmla="*/ 514511 h 1164395"/>
              <a:gd name="connsiteX11" fmla="*/ 3739 w 832415"/>
              <a:gd name="connsiteY11" fmla="*/ 554992 h 1164395"/>
              <a:gd name="connsiteX12" fmla="*/ 51365 w 832415"/>
              <a:gd name="connsiteY12" fmla="*/ 595474 h 1164395"/>
              <a:gd name="connsiteX13" fmla="*/ 56127 w 832415"/>
              <a:gd name="connsiteY13" fmla="*/ 657386 h 1164395"/>
              <a:gd name="connsiteX14" fmla="*/ 70414 w 832415"/>
              <a:gd name="connsiteY14" fmla="*/ 685961 h 1164395"/>
              <a:gd name="connsiteX15" fmla="*/ 151377 w 832415"/>
              <a:gd name="connsiteY15" fmla="*/ 724061 h 1164395"/>
              <a:gd name="connsiteX16" fmla="*/ 191858 w 832415"/>
              <a:gd name="connsiteY16" fmla="*/ 764542 h 1164395"/>
              <a:gd name="connsiteX17" fmla="*/ 215671 w 832415"/>
              <a:gd name="connsiteY17" fmla="*/ 828836 h 1164395"/>
              <a:gd name="connsiteX18" fmla="*/ 253771 w 832415"/>
              <a:gd name="connsiteY18" fmla="*/ 893131 h 1164395"/>
              <a:gd name="connsiteX19" fmla="*/ 277583 w 832415"/>
              <a:gd name="connsiteY19" fmla="*/ 952661 h 1164395"/>
              <a:gd name="connsiteX20" fmla="*/ 313302 w 832415"/>
              <a:gd name="connsiteY20" fmla="*/ 985999 h 1164395"/>
              <a:gd name="connsiteX21" fmla="*/ 294253 w 832415"/>
              <a:gd name="connsiteY21" fmla="*/ 1021717 h 1164395"/>
              <a:gd name="connsiteX22" fmla="*/ 341877 w 832415"/>
              <a:gd name="connsiteY22" fmla="*/ 1036005 h 1164395"/>
              <a:gd name="connsiteX23" fmla="*/ 363308 w 832415"/>
              <a:gd name="connsiteY23" fmla="*/ 1019336 h 1164395"/>
              <a:gd name="connsiteX24" fmla="*/ 379977 w 832415"/>
              <a:gd name="connsiteY24" fmla="*/ 1028861 h 1164395"/>
              <a:gd name="connsiteX25" fmla="*/ 379977 w 832415"/>
              <a:gd name="connsiteY25" fmla="*/ 1059817 h 1164395"/>
              <a:gd name="connsiteX26" fmla="*/ 356164 w 832415"/>
              <a:gd name="connsiteY26" fmla="*/ 1076486 h 1164395"/>
              <a:gd name="connsiteX27" fmla="*/ 337114 w 832415"/>
              <a:gd name="connsiteY27" fmla="*/ 1095536 h 1164395"/>
              <a:gd name="connsiteX28" fmla="*/ 341877 w 832415"/>
              <a:gd name="connsiteY28" fmla="*/ 1116967 h 1164395"/>
              <a:gd name="connsiteX29" fmla="*/ 399028 w 832415"/>
              <a:gd name="connsiteY29" fmla="*/ 1162212 h 1164395"/>
              <a:gd name="connsiteX30" fmla="*/ 434746 w 832415"/>
              <a:gd name="connsiteY30" fmla="*/ 1152686 h 1164395"/>
              <a:gd name="connsiteX31" fmla="*/ 472846 w 832415"/>
              <a:gd name="connsiteY31" fmla="*/ 1136017 h 1164395"/>
              <a:gd name="connsiteX32" fmla="*/ 508565 w 832415"/>
              <a:gd name="connsiteY32" fmla="*/ 1116967 h 1164395"/>
              <a:gd name="connsiteX33" fmla="*/ 591908 w 832415"/>
              <a:gd name="connsiteY33" fmla="*/ 1119349 h 1164395"/>
              <a:gd name="connsiteX34" fmla="*/ 634770 w 832415"/>
              <a:gd name="connsiteY34" fmla="*/ 1100299 h 1164395"/>
              <a:gd name="connsiteX35" fmla="*/ 608577 w 832415"/>
              <a:gd name="connsiteY35" fmla="*/ 1078867 h 1164395"/>
              <a:gd name="connsiteX36" fmla="*/ 599052 w 832415"/>
              <a:gd name="connsiteY36" fmla="*/ 1026480 h 1164395"/>
              <a:gd name="connsiteX37" fmla="*/ 618102 w 832415"/>
              <a:gd name="connsiteY37" fmla="*/ 988380 h 1164395"/>
              <a:gd name="connsiteX38" fmla="*/ 608577 w 832415"/>
              <a:gd name="connsiteY38" fmla="*/ 933611 h 1164395"/>
              <a:gd name="connsiteX39" fmla="*/ 613338 w 832415"/>
              <a:gd name="connsiteY39" fmla="*/ 847885 h 1164395"/>
              <a:gd name="connsiteX40" fmla="*/ 653821 w 832415"/>
              <a:gd name="connsiteY40" fmla="*/ 821693 h 1164395"/>
              <a:gd name="connsiteX41" fmla="*/ 680015 w 832415"/>
              <a:gd name="connsiteY41" fmla="*/ 809786 h 1164395"/>
              <a:gd name="connsiteX42" fmla="*/ 687159 w 832415"/>
              <a:gd name="connsiteY42" fmla="*/ 757401 h 1164395"/>
              <a:gd name="connsiteX43" fmla="*/ 689539 w 832415"/>
              <a:gd name="connsiteY43" fmla="*/ 716917 h 1164395"/>
              <a:gd name="connsiteX44" fmla="*/ 665727 w 832415"/>
              <a:gd name="connsiteY44" fmla="*/ 695486 h 1164395"/>
              <a:gd name="connsiteX45" fmla="*/ 706208 w 832415"/>
              <a:gd name="connsiteY45" fmla="*/ 685961 h 1164395"/>
              <a:gd name="connsiteX46" fmla="*/ 763358 w 832415"/>
              <a:gd name="connsiteY46" fmla="*/ 640717 h 1164395"/>
              <a:gd name="connsiteX47" fmla="*/ 808602 w 832415"/>
              <a:gd name="connsiteY47" fmla="*/ 631193 h 1164395"/>
              <a:gd name="connsiteX48" fmla="*/ 832415 w 832415"/>
              <a:gd name="connsiteY48" fmla="*/ 597855 h 1164395"/>
              <a:gd name="connsiteX49" fmla="*/ 791933 w 832415"/>
              <a:gd name="connsiteY49" fmla="*/ 583567 h 1164395"/>
              <a:gd name="connsiteX50" fmla="*/ 794315 w 832415"/>
              <a:gd name="connsiteY50" fmla="*/ 550232 h 1164395"/>
              <a:gd name="connsiteX51" fmla="*/ 780028 w 832415"/>
              <a:gd name="connsiteY51" fmla="*/ 521657 h 1164395"/>
              <a:gd name="connsiteX52" fmla="*/ 760978 w 832415"/>
              <a:gd name="connsiteY52" fmla="*/ 481174 h 1164395"/>
              <a:gd name="connsiteX53" fmla="*/ 718114 w 832415"/>
              <a:gd name="connsiteY53" fmla="*/ 464505 h 1164395"/>
              <a:gd name="connsiteX54" fmla="*/ 684777 w 832415"/>
              <a:gd name="connsiteY54" fmla="*/ 450217 h 1164395"/>
              <a:gd name="connsiteX55" fmla="*/ 663345 w 832415"/>
              <a:gd name="connsiteY55" fmla="*/ 407355 h 1164395"/>
              <a:gd name="connsiteX56" fmla="*/ 660965 w 832415"/>
              <a:gd name="connsiteY56" fmla="*/ 369257 h 1164395"/>
              <a:gd name="connsiteX57" fmla="*/ 637152 w 832415"/>
              <a:gd name="connsiteY57" fmla="*/ 333536 h 1164395"/>
              <a:gd name="connsiteX58" fmla="*/ 618102 w 832415"/>
              <a:gd name="connsiteY58" fmla="*/ 300199 h 1164395"/>
              <a:gd name="connsiteX59" fmla="*/ 589527 w 832415"/>
              <a:gd name="connsiteY59" fmla="*/ 254955 h 1164395"/>
              <a:gd name="connsiteX60" fmla="*/ 565714 w 832415"/>
              <a:gd name="connsiteY60" fmla="*/ 243049 h 1164395"/>
              <a:gd name="connsiteX61" fmla="*/ 532377 w 832415"/>
              <a:gd name="connsiteY61" fmla="*/ 216855 h 1164395"/>
              <a:gd name="connsiteX62" fmla="*/ 522851 w 832415"/>
              <a:gd name="connsiteY62" fmla="*/ 164467 h 1164395"/>
              <a:gd name="connsiteX63" fmla="*/ 475227 w 832415"/>
              <a:gd name="connsiteY63" fmla="*/ 138274 h 1164395"/>
              <a:gd name="connsiteX64" fmla="*/ 444271 w 832415"/>
              <a:gd name="connsiteY64" fmla="*/ 131130 h 1164395"/>
              <a:gd name="connsiteX65" fmla="*/ 408552 w 832415"/>
              <a:gd name="connsiteY65" fmla="*/ 88267 h 1164395"/>
              <a:gd name="connsiteX66" fmla="*/ 403789 w 832415"/>
              <a:gd name="connsiteY66" fmla="*/ 81124 h 1164395"/>
              <a:gd name="connsiteX67" fmla="*/ 394264 w 832415"/>
              <a:gd name="connsiteY67" fmla="*/ 71599 h 1164395"/>
              <a:gd name="connsiteX68" fmla="*/ 389502 w 832415"/>
              <a:gd name="connsiteY68" fmla="*/ 64455 h 1164395"/>
              <a:gd name="connsiteX69" fmla="*/ 375214 w 832415"/>
              <a:gd name="connsiteY69" fmla="*/ 62074 h 1164395"/>
              <a:gd name="connsiteX70" fmla="*/ 349021 w 832415"/>
              <a:gd name="connsiteY70" fmla="*/ 57311 h 1164395"/>
              <a:gd name="connsiteX71" fmla="*/ 284727 w 832415"/>
              <a:gd name="connsiteY71" fmla="*/ 52549 h 1164395"/>
              <a:gd name="connsiteX72" fmla="*/ 282346 w 832415"/>
              <a:gd name="connsiteY72" fmla="*/ 43024 h 1164395"/>
              <a:gd name="connsiteX73" fmla="*/ 279964 w 832415"/>
              <a:gd name="connsiteY73" fmla="*/ 14449 h 1164395"/>
              <a:gd name="connsiteX74" fmla="*/ 272821 w 832415"/>
              <a:gd name="connsiteY74" fmla="*/ 12067 h 1164395"/>
              <a:gd name="connsiteX75" fmla="*/ 246627 w 832415"/>
              <a:gd name="connsiteY75" fmla="*/ 16830 h 1164395"/>
              <a:gd name="connsiteX76" fmla="*/ 234721 w 832415"/>
              <a:gd name="connsiteY76" fmla="*/ 23974 h 1164395"/>
              <a:gd name="connsiteX77" fmla="*/ 196621 w 832415"/>
              <a:gd name="connsiteY77" fmla="*/ 19211 h 1164395"/>
              <a:gd name="connsiteX78" fmla="*/ 189477 w 832415"/>
              <a:gd name="connsiteY78" fmla="*/ 14449 h 1164395"/>
              <a:gd name="connsiteX79" fmla="*/ 177571 w 832415"/>
              <a:gd name="connsiteY79" fmla="*/ 12067 h 1164395"/>
              <a:gd name="connsiteX80" fmla="*/ 170427 w 832415"/>
              <a:gd name="connsiteY80" fmla="*/ 9686 h 1164395"/>
              <a:gd name="connsiteX81" fmla="*/ 153758 w 832415"/>
              <a:gd name="connsiteY81" fmla="*/ 4924 h 1164395"/>
              <a:gd name="connsiteX82" fmla="*/ 156139 w 832415"/>
              <a:gd name="connsiteY82" fmla="*/ 161 h 1164395"/>
              <a:gd name="connsiteX0" fmla="*/ 156139 w 832415"/>
              <a:gd name="connsiteY0" fmla="*/ 161 h 1164395"/>
              <a:gd name="connsiteX1" fmla="*/ 148996 w 832415"/>
              <a:gd name="connsiteY1" fmla="*/ 12067 h 1164395"/>
              <a:gd name="connsiteX2" fmla="*/ 144233 w 832415"/>
              <a:gd name="connsiteY2" fmla="*/ 19211 h 1164395"/>
              <a:gd name="connsiteX3" fmla="*/ 153758 w 832415"/>
              <a:gd name="connsiteY3" fmla="*/ 112080 h 1164395"/>
              <a:gd name="connsiteX4" fmla="*/ 134708 w 832415"/>
              <a:gd name="connsiteY4" fmla="*/ 159705 h 1164395"/>
              <a:gd name="connsiteX5" fmla="*/ 113277 w 832415"/>
              <a:gd name="connsiteY5" fmla="*/ 207330 h 1164395"/>
              <a:gd name="connsiteX6" fmla="*/ 63270 w 832415"/>
              <a:gd name="connsiteY6" fmla="*/ 254955 h 1164395"/>
              <a:gd name="connsiteX7" fmla="*/ 32314 w 832415"/>
              <a:gd name="connsiteY7" fmla="*/ 335917 h 1164395"/>
              <a:gd name="connsiteX8" fmla="*/ 27552 w 832415"/>
              <a:gd name="connsiteY8" fmla="*/ 378780 h 1164395"/>
              <a:gd name="connsiteX9" fmla="*/ 6121 w 832415"/>
              <a:gd name="connsiteY9" fmla="*/ 445455 h 1164395"/>
              <a:gd name="connsiteX10" fmla="*/ 1358 w 832415"/>
              <a:gd name="connsiteY10" fmla="*/ 514511 h 1164395"/>
              <a:gd name="connsiteX11" fmla="*/ 3739 w 832415"/>
              <a:gd name="connsiteY11" fmla="*/ 554992 h 1164395"/>
              <a:gd name="connsiteX12" fmla="*/ 51365 w 832415"/>
              <a:gd name="connsiteY12" fmla="*/ 595474 h 1164395"/>
              <a:gd name="connsiteX13" fmla="*/ 56127 w 832415"/>
              <a:gd name="connsiteY13" fmla="*/ 657386 h 1164395"/>
              <a:gd name="connsiteX14" fmla="*/ 70414 w 832415"/>
              <a:gd name="connsiteY14" fmla="*/ 685961 h 1164395"/>
              <a:gd name="connsiteX15" fmla="*/ 151377 w 832415"/>
              <a:gd name="connsiteY15" fmla="*/ 724061 h 1164395"/>
              <a:gd name="connsiteX16" fmla="*/ 191858 w 832415"/>
              <a:gd name="connsiteY16" fmla="*/ 764542 h 1164395"/>
              <a:gd name="connsiteX17" fmla="*/ 215671 w 832415"/>
              <a:gd name="connsiteY17" fmla="*/ 828836 h 1164395"/>
              <a:gd name="connsiteX18" fmla="*/ 253771 w 832415"/>
              <a:gd name="connsiteY18" fmla="*/ 893131 h 1164395"/>
              <a:gd name="connsiteX19" fmla="*/ 277583 w 832415"/>
              <a:gd name="connsiteY19" fmla="*/ 952661 h 1164395"/>
              <a:gd name="connsiteX20" fmla="*/ 313302 w 832415"/>
              <a:gd name="connsiteY20" fmla="*/ 985999 h 1164395"/>
              <a:gd name="connsiteX21" fmla="*/ 294253 w 832415"/>
              <a:gd name="connsiteY21" fmla="*/ 1021717 h 1164395"/>
              <a:gd name="connsiteX22" fmla="*/ 341877 w 832415"/>
              <a:gd name="connsiteY22" fmla="*/ 1036005 h 1164395"/>
              <a:gd name="connsiteX23" fmla="*/ 363308 w 832415"/>
              <a:gd name="connsiteY23" fmla="*/ 1019336 h 1164395"/>
              <a:gd name="connsiteX24" fmla="*/ 379977 w 832415"/>
              <a:gd name="connsiteY24" fmla="*/ 1028861 h 1164395"/>
              <a:gd name="connsiteX25" fmla="*/ 379977 w 832415"/>
              <a:gd name="connsiteY25" fmla="*/ 1059817 h 1164395"/>
              <a:gd name="connsiteX26" fmla="*/ 356164 w 832415"/>
              <a:gd name="connsiteY26" fmla="*/ 1076486 h 1164395"/>
              <a:gd name="connsiteX27" fmla="*/ 337114 w 832415"/>
              <a:gd name="connsiteY27" fmla="*/ 1095536 h 1164395"/>
              <a:gd name="connsiteX28" fmla="*/ 341877 w 832415"/>
              <a:gd name="connsiteY28" fmla="*/ 1116967 h 1164395"/>
              <a:gd name="connsiteX29" fmla="*/ 399028 w 832415"/>
              <a:gd name="connsiteY29" fmla="*/ 1162212 h 1164395"/>
              <a:gd name="connsiteX30" fmla="*/ 434746 w 832415"/>
              <a:gd name="connsiteY30" fmla="*/ 1152686 h 1164395"/>
              <a:gd name="connsiteX31" fmla="*/ 472846 w 832415"/>
              <a:gd name="connsiteY31" fmla="*/ 1136017 h 1164395"/>
              <a:gd name="connsiteX32" fmla="*/ 508565 w 832415"/>
              <a:gd name="connsiteY32" fmla="*/ 1116967 h 1164395"/>
              <a:gd name="connsiteX33" fmla="*/ 591908 w 832415"/>
              <a:gd name="connsiteY33" fmla="*/ 1119349 h 1164395"/>
              <a:gd name="connsiteX34" fmla="*/ 634770 w 832415"/>
              <a:gd name="connsiteY34" fmla="*/ 1100299 h 1164395"/>
              <a:gd name="connsiteX35" fmla="*/ 608577 w 832415"/>
              <a:gd name="connsiteY35" fmla="*/ 1078867 h 1164395"/>
              <a:gd name="connsiteX36" fmla="*/ 599052 w 832415"/>
              <a:gd name="connsiteY36" fmla="*/ 1026480 h 1164395"/>
              <a:gd name="connsiteX37" fmla="*/ 618102 w 832415"/>
              <a:gd name="connsiteY37" fmla="*/ 988380 h 1164395"/>
              <a:gd name="connsiteX38" fmla="*/ 608577 w 832415"/>
              <a:gd name="connsiteY38" fmla="*/ 933611 h 1164395"/>
              <a:gd name="connsiteX39" fmla="*/ 613338 w 832415"/>
              <a:gd name="connsiteY39" fmla="*/ 847885 h 1164395"/>
              <a:gd name="connsiteX40" fmla="*/ 653821 w 832415"/>
              <a:gd name="connsiteY40" fmla="*/ 821693 h 1164395"/>
              <a:gd name="connsiteX41" fmla="*/ 680015 w 832415"/>
              <a:gd name="connsiteY41" fmla="*/ 809786 h 1164395"/>
              <a:gd name="connsiteX42" fmla="*/ 687159 w 832415"/>
              <a:gd name="connsiteY42" fmla="*/ 757401 h 1164395"/>
              <a:gd name="connsiteX43" fmla="*/ 689539 w 832415"/>
              <a:gd name="connsiteY43" fmla="*/ 716917 h 1164395"/>
              <a:gd name="connsiteX44" fmla="*/ 665727 w 832415"/>
              <a:gd name="connsiteY44" fmla="*/ 695486 h 1164395"/>
              <a:gd name="connsiteX45" fmla="*/ 706208 w 832415"/>
              <a:gd name="connsiteY45" fmla="*/ 685961 h 1164395"/>
              <a:gd name="connsiteX46" fmla="*/ 763358 w 832415"/>
              <a:gd name="connsiteY46" fmla="*/ 640717 h 1164395"/>
              <a:gd name="connsiteX47" fmla="*/ 808602 w 832415"/>
              <a:gd name="connsiteY47" fmla="*/ 631193 h 1164395"/>
              <a:gd name="connsiteX48" fmla="*/ 832415 w 832415"/>
              <a:gd name="connsiteY48" fmla="*/ 597855 h 1164395"/>
              <a:gd name="connsiteX49" fmla="*/ 791933 w 832415"/>
              <a:gd name="connsiteY49" fmla="*/ 583567 h 1164395"/>
              <a:gd name="connsiteX50" fmla="*/ 794315 w 832415"/>
              <a:gd name="connsiteY50" fmla="*/ 550232 h 1164395"/>
              <a:gd name="connsiteX51" fmla="*/ 780028 w 832415"/>
              <a:gd name="connsiteY51" fmla="*/ 521657 h 1164395"/>
              <a:gd name="connsiteX52" fmla="*/ 760978 w 832415"/>
              <a:gd name="connsiteY52" fmla="*/ 481174 h 1164395"/>
              <a:gd name="connsiteX53" fmla="*/ 718114 w 832415"/>
              <a:gd name="connsiteY53" fmla="*/ 464505 h 1164395"/>
              <a:gd name="connsiteX54" fmla="*/ 684777 w 832415"/>
              <a:gd name="connsiteY54" fmla="*/ 450217 h 1164395"/>
              <a:gd name="connsiteX55" fmla="*/ 663345 w 832415"/>
              <a:gd name="connsiteY55" fmla="*/ 407355 h 1164395"/>
              <a:gd name="connsiteX56" fmla="*/ 660965 w 832415"/>
              <a:gd name="connsiteY56" fmla="*/ 369257 h 1164395"/>
              <a:gd name="connsiteX57" fmla="*/ 637152 w 832415"/>
              <a:gd name="connsiteY57" fmla="*/ 333536 h 1164395"/>
              <a:gd name="connsiteX58" fmla="*/ 618102 w 832415"/>
              <a:gd name="connsiteY58" fmla="*/ 300199 h 1164395"/>
              <a:gd name="connsiteX59" fmla="*/ 589527 w 832415"/>
              <a:gd name="connsiteY59" fmla="*/ 254955 h 1164395"/>
              <a:gd name="connsiteX60" fmla="*/ 565714 w 832415"/>
              <a:gd name="connsiteY60" fmla="*/ 243049 h 1164395"/>
              <a:gd name="connsiteX61" fmla="*/ 532377 w 832415"/>
              <a:gd name="connsiteY61" fmla="*/ 216855 h 1164395"/>
              <a:gd name="connsiteX62" fmla="*/ 522851 w 832415"/>
              <a:gd name="connsiteY62" fmla="*/ 164467 h 1164395"/>
              <a:gd name="connsiteX63" fmla="*/ 472845 w 832415"/>
              <a:gd name="connsiteY63" fmla="*/ 133511 h 1164395"/>
              <a:gd name="connsiteX64" fmla="*/ 444271 w 832415"/>
              <a:gd name="connsiteY64" fmla="*/ 131130 h 1164395"/>
              <a:gd name="connsiteX65" fmla="*/ 408552 w 832415"/>
              <a:gd name="connsiteY65" fmla="*/ 88267 h 1164395"/>
              <a:gd name="connsiteX66" fmla="*/ 403789 w 832415"/>
              <a:gd name="connsiteY66" fmla="*/ 81124 h 1164395"/>
              <a:gd name="connsiteX67" fmla="*/ 394264 w 832415"/>
              <a:gd name="connsiteY67" fmla="*/ 71599 h 1164395"/>
              <a:gd name="connsiteX68" fmla="*/ 389502 w 832415"/>
              <a:gd name="connsiteY68" fmla="*/ 64455 h 1164395"/>
              <a:gd name="connsiteX69" fmla="*/ 375214 w 832415"/>
              <a:gd name="connsiteY69" fmla="*/ 62074 h 1164395"/>
              <a:gd name="connsiteX70" fmla="*/ 349021 w 832415"/>
              <a:gd name="connsiteY70" fmla="*/ 57311 h 1164395"/>
              <a:gd name="connsiteX71" fmla="*/ 284727 w 832415"/>
              <a:gd name="connsiteY71" fmla="*/ 52549 h 1164395"/>
              <a:gd name="connsiteX72" fmla="*/ 282346 w 832415"/>
              <a:gd name="connsiteY72" fmla="*/ 43024 h 1164395"/>
              <a:gd name="connsiteX73" fmla="*/ 279964 w 832415"/>
              <a:gd name="connsiteY73" fmla="*/ 14449 h 1164395"/>
              <a:gd name="connsiteX74" fmla="*/ 272821 w 832415"/>
              <a:gd name="connsiteY74" fmla="*/ 12067 h 1164395"/>
              <a:gd name="connsiteX75" fmla="*/ 246627 w 832415"/>
              <a:gd name="connsiteY75" fmla="*/ 16830 h 1164395"/>
              <a:gd name="connsiteX76" fmla="*/ 234721 w 832415"/>
              <a:gd name="connsiteY76" fmla="*/ 23974 h 1164395"/>
              <a:gd name="connsiteX77" fmla="*/ 196621 w 832415"/>
              <a:gd name="connsiteY77" fmla="*/ 19211 h 1164395"/>
              <a:gd name="connsiteX78" fmla="*/ 189477 w 832415"/>
              <a:gd name="connsiteY78" fmla="*/ 14449 h 1164395"/>
              <a:gd name="connsiteX79" fmla="*/ 177571 w 832415"/>
              <a:gd name="connsiteY79" fmla="*/ 12067 h 1164395"/>
              <a:gd name="connsiteX80" fmla="*/ 170427 w 832415"/>
              <a:gd name="connsiteY80" fmla="*/ 9686 h 1164395"/>
              <a:gd name="connsiteX81" fmla="*/ 153758 w 832415"/>
              <a:gd name="connsiteY81" fmla="*/ 4924 h 1164395"/>
              <a:gd name="connsiteX82" fmla="*/ 156139 w 832415"/>
              <a:gd name="connsiteY82" fmla="*/ 161 h 1164395"/>
              <a:gd name="connsiteX0" fmla="*/ 156139 w 832415"/>
              <a:gd name="connsiteY0" fmla="*/ 161 h 1164395"/>
              <a:gd name="connsiteX1" fmla="*/ 148996 w 832415"/>
              <a:gd name="connsiteY1" fmla="*/ 12067 h 1164395"/>
              <a:gd name="connsiteX2" fmla="*/ 144233 w 832415"/>
              <a:gd name="connsiteY2" fmla="*/ 19211 h 1164395"/>
              <a:gd name="connsiteX3" fmla="*/ 153758 w 832415"/>
              <a:gd name="connsiteY3" fmla="*/ 112080 h 1164395"/>
              <a:gd name="connsiteX4" fmla="*/ 134708 w 832415"/>
              <a:gd name="connsiteY4" fmla="*/ 159705 h 1164395"/>
              <a:gd name="connsiteX5" fmla="*/ 113277 w 832415"/>
              <a:gd name="connsiteY5" fmla="*/ 207330 h 1164395"/>
              <a:gd name="connsiteX6" fmla="*/ 63270 w 832415"/>
              <a:gd name="connsiteY6" fmla="*/ 254955 h 1164395"/>
              <a:gd name="connsiteX7" fmla="*/ 32314 w 832415"/>
              <a:gd name="connsiteY7" fmla="*/ 335917 h 1164395"/>
              <a:gd name="connsiteX8" fmla="*/ 27552 w 832415"/>
              <a:gd name="connsiteY8" fmla="*/ 378780 h 1164395"/>
              <a:gd name="connsiteX9" fmla="*/ 6121 w 832415"/>
              <a:gd name="connsiteY9" fmla="*/ 445455 h 1164395"/>
              <a:gd name="connsiteX10" fmla="*/ 1358 w 832415"/>
              <a:gd name="connsiteY10" fmla="*/ 514511 h 1164395"/>
              <a:gd name="connsiteX11" fmla="*/ 3739 w 832415"/>
              <a:gd name="connsiteY11" fmla="*/ 554992 h 1164395"/>
              <a:gd name="connsiteX12" fmla="*/ 51365 w 832415"/>
              <a:gd name="connsiteY12" fmla="*/ 595474 h 1164395"/>
              <a:gd name="connsiteX13" fmla="*/ 56127 w 832415"/>
              <a:gd name="connsiteY13" fmla="*/ 657386 h 1164395"/>
              <a:gd name="connsiteX14" fmla="*/ 70414 w 832415"/>
              <a:gd name="connsiteY14" fmla="*/ 685961 h 1164395"/>
              <a:gd name="connsiteX15" fmla="*/ 151377 w 832415"/>
              <a:gd name="connsiteY15" fmla="*/ 724061 h 1164395"/>
              <a:gd name="connsiteX16" fmla="*/ 191858 w 832415"/>
              <a:gd name="connsiteY16" fmla="*/ 764542 h 1164395"/>
              <a:gd name="connsiteX17" fmla="*/ 215671 w 832415"/>
              <a:gd name="connsiteY17" fmla="*/ 828836 h 1164395"/>
              <a:gd name="connsiteX18" fmla="*/ 253771 w 832415"/>
              <a:gd name="connsiteY18" fmla="*/ 893131 h 1164395"/>
              <a:gd name="connsiteX19" fmla="*/ 277583 w 832415"/>
              <a:gd name="connsiteY19" fmla="*/ 952661 h 1164395"/>
              <a:gd name="connsiteX20" fmla="*/ 313302 w 832415"/>
              <a:gd name="connsiteY20" fmla="*/ 985999 h 1164395"/>
              <a:gd name="connsiteX21" fmla="*/ 294253 w 832415"/>
              <a:gd name="connsiteY21" fmla="*/ 1021717 h 1164395"/>
              <a:gd name="connsiteX22" fmla="*/ 341877 w 832415"/>
              <a:gd name="connsiteY22" fmla="*/ 1036005 h 1164395"/>
              <a:gd name="connsiteX23" fmla="*/ 363308 w 832415"/>
              <a:gd name="connsiteY23" fmla="*/ 1019336 h 1164395"/>
              <a:gd name="connsiteX24" fmla="*/ 379977 w 832415"/>
              <a:gd name="connsiteY24" fmla="*/ 1028861 h 1164395"/>
              <a:gd name="connsiteX25" fmla="*/ 379977 w 832415"/>
              <a:gd name="connsiteY25" fmla="*/ 1059817 h 1164395"/>
              <a:gd name="connsiteX26" fmla="*/ 356164 w 832415"/>
              <a:gd name="connsiteY26" fmla="*/ 1076486 h 1164395"/>
              <a:gd name="connsiteX27" fmla="*/ 337114 w 832415"/>
              <a:gd name="connsiteY27" fmla="*/ 1095536 h 1164395"/>
              <a:gd name="connsiteX28" fmla="*/ 341877 w 832415"/>
              <a:gd name="connsiteY28" fmla="*/ 1116967 h 1164395"/>
              <a:gd name="connsiteX29" fmla="*/ 399028 w 832415"/>
              <a:gd name="connsiteY29" fmla="*/ 1162212 h 1164395"/>
              <a:gd name="connsiteX30" fmla="*/ 434746 w 832415"/>
              <a:gd name="connsiteY30" fmla="*/ 1152686 h 1164395"/>
              <a:gd name="connsiteX31" fmla="*/ 472846 w 832415"/>
              <a:gd name="connsiteY31" fmla="*/ 1136017 h 1164395"/>
              <a:gd name="connsiteX32" fmla="*/ 508565 w 832415"/>
              <a:gd name="connsiteY32" fmla="*/ 1116967 h 1164395"/>
              <a:gd name="connsiteX33" fmla="*/ 591908 w 832415"/>
              <a:gd name="connsiteY33" fmla="*/ 1119349 h 1164395"/>
              <a:gd name="connsiteX34" fmla="*/ 634770 w 832415"/>
              <a:gd name="connsiteY34" fmla="*/ 1100299 h 1164395"/>
              <a:gd name="connsiteX35" fmla="*/ 608577 w 832415"/>
              <a:gd name="connsiteY35" fmla="*/ 1078867 h 1164395"/>
              <a:gd name="connsiteX36" fmla="*/ 599052 w 832415"/>
              <a:gd name="connsiteY36" fmla="*/ 1026480 h 1164395"/>
              <a:gd name="connsiteX37" fmla="*/ 618102 w 832415"/>
              <a:gd name="connsiteY37" fmla="*/ 988380 h 1164395"/>
              <a:gd name="connsiteX38" fmla="*/ 608577 w 832415"/>
              <a:gd name="connsiteY38" fmla="*/ 933611 h 1164395"/>
              <a:gd name="connsiteX39" fmla="*/ 613338 w 832415"/>
              <a:gd name="connsiteY39" fmla="*/ 847885 h 1164395"/>
              <a:gd name="connsiteX40" fmla="*/ 653821 w 832415"/>
              <a:gd name="connsiteY40" fmla="*/ 821693 h 1164395"/>
              <a:gd name="connsiteX41" fmla="*/ 680015 w 832415"/>
              <a:gd name="connsiteY41" fmla="*/ 809786 h 1164395"/>
              <a:gd name="connsiteX42" fmla="*/ 687159 w 832415"/>
              <a:gd name="connsiteY42" fmla="*/ 757401 h 1164395"/>
              <a:gd name="connsiteX43" fmla="*/ 689539 w 832415"/>
              <a:gd name="connsiteY43" fmla="*/ 716917 h 1164395"/>
              <a:gd name="connsiteX44" fmla="*/ 665727 w 832415"/>
              <a:gd name="connsiteY44" fmla="*/ 695486 h 1164395"/>
              <a:gd name="connsiteX45" fmla="*/ 706208 w 832415"/>
              <a:gd name="connsiteY45" fmla="*/ 685961 h 1164395"/>
              <a:gd name="connsiteX46" fmla="*/ 763358 w 832415"/>
              <a:gd name="connsiteY46" fmla="*/ 640717 h 1164395"/>
              <a:gd name="connsiteX47" fmla="*/ 808602 w 832415"/>
              <a:gd name="connsiteY47" fmla="*/ 631193 h 1164395"/>
              <a:gd name="connsiteX48" fmla="*/ 832415 w 832415"/>
              <a:gd name="connsiteY48" fmla="*/ 597855 h 1164395"/>
              <a:gd name="connsiteX49" fmla="*/ 791933 w 832415"/>
              <a:gd name="connsiteY49" fmla="*/ 583567 h 1164395"/>
              <a:gd name="connsiteX50" fmla="*/ 794315 w 832415"/>
              <a:gd name="connsiteY50" fmla="*/ 550232 h 1164395"/>
              <a:gd name="connsiteX51" fmla="*/ 780028 w 832415"/>
              <a:gd name="connsiteY51" fmla="*/ 521657 h 1164395"/>
              <a:gd name="connsiteX52" fmla="*/ 760978 w 832415"/>
              <a:gd name="connsiteY52" fmla="*/ 481174 h 1164395"/>
              <a:gd name="connsiteX53" fmla="*/ 718114 w 832415"/>
              <a:gd name="connsiteY53" fmla="*/ 464505 h 1164395"/>
              <a:gd name="connsiteX54" fmla="*/ 684777 w 832415"/>
              <a:gd name="connsiteY54" fmla="*/ 450217 h 1164395"/>
              <a:gd name="connsiteX55" fmla="*/ 663345 w 832415"/>
              <a:gd name="connsiteY55" fmla="*/ 407355 h 1164395"/>
              <a:gd name="connsiteX56" fmla="*/ 660965 w 832415"/>
              <a:gd name="connsiteY56" fmla="*/ 369257 h 1164395"/>
              <a:gd name="connsiteX57" fmla="*/ 637152 w 832415"/>
              <a:gd name="connsiteY57" fmla="*/ 333536 h 1164395"/>
              <a:gd name="connsiteX58" fmla="*/ 618102 w 832415"/>
              <a:gd name="connsiteY58" fmla="*/ 300199 h 1164395"/>
              <a:gd name="connsiteX59" fmla="*/ 589527 w 832415"/>
              <a:gd name="connsiteY59" fmla="*/ 254955 h 1164395"/>
              <a:gd name="connsiteX60" fmla="*/ 565714 w 832415"/>
              <a:gd name="connsiteY60" fmla="*/ 243049 h 1164395"/>
              <a:gd name="connsiteX61" fmla="*/ 522851 w 832415"/>
              <a:gd name="connsiteY61" fmla="*/ 164467 h 1164395"/>
              <a:gd name="connsiteX62" fmla="*/ 472845 w 832415"/>
              <a:gd name="connsiteY62" fmla="*/ 133511 h 1164395"/>
              <a:gd name="connsiteX63" fmla="*/ 444271 w 832415"/>
              <a:gd name="connsiteY63" fmla="*/ 131130 h 1164395"/>
              <a:gd name="connsiteX64" fmla="*/ 408552 w 832415"/>
              <a:gd name="connsiteY64" fmla="*/ 88267 h 1164395"/>
              <a:gd name="connsiteX65" fmla="*/ 403789 w 832415"/>
              <a:gd name="connsiteY65" fmla="*/ 81124 h 1164395"/>
              <a:gd name="connsiteX66" fmla="*/ 394264 w 832415"/>
              <a:gd name="connsiteY66" fmla="*/ 71599 h 1164395"/>
              <a:gd name="connsiteX67" fmla="*/ 389502 w 832415"/>
              <a:gd name="connsiteY67" fmla="*/ 64455 h 1164395"/>
              <a:gd name="connsiteX68" fmla="*/ 375214 w 832415"/>
              <a:gd name="connsiteY68" fmla="*/ 62074 h 1164395"/>
              <a:gd name="connsiteX69" fmla="*/ 349021 w 832415"/>
              <a:gd name="connsiteY69" fmla="*/ 57311 h 1164395"/>
              <a:gd name="connsiteX70" fmla="*/ 284727 w 832415"/>
              <a:gd name="connsiteY70" fmla="*/ 52549 h 1164395"/>
              <a:gd name="connsiteX71" fmla="*/ 282346 w 832415"/>
              <a:gd name="connsiteY71" fmla="*/ 43024 h 1164395"/>
              <a:gd name="connsiteX72" fmla="*/ 279964 w 832415"/>
              <a:gd name="connsiteY72" fmla="*/ 14449 h 1164395"/>
              <a:gd name="connsiteX73" fmla="*/ 272821 w 832415"/>
              <a:gd name="connsiteY73" fmla="*/ 12067 h 1164395"/>
              <a:gd name="connsiteX74" fmla="*/ 246627 w 832415"/>
              <a:gd name="connsiteY74" fmla="*/ 16830 h 1164395"/>
              <a:gd name="connsiteX75" fmla="*/ 234721 w 832415"/>
              <a:gd name="connsiteY75" fmla="*/ 23974 h 1164395"/>
              <a:gd name="connsiteX76" fmla="*/ 196621 w 832415"/>
              <a:gd name="connsiteY76" fmla="*/ 19211 h 1164395"/>
              <a:gd name="connsiteX77" fmla="*/ 189477 w 832415"/>
              <a:gd name="connsiteY77" fmla="*/ 14449 h 1164395"/>
              <a:gd name="connsiteX78" fmla="*/ 177571 w 832415"/>
              <a:gd name="connsiteY78" fmla="*/ 12067 h 1164395"/>
              <a:gd name="connsiteX79" fmla="*/ 170427 w 832415"/>
              <a:gd name="connsiteY79" fmla="*/ 9686 h 1164395"/>
              <a:gd name="connsiteX80" fmla="*/ 153758 w 832415"/>
              <a:gd name="connsiteY80" fmla="*/ 4924 h 1164395"/>
              <a:gd name="connsiteX81" fmla="*/ 156139 w 832415"/>
              <a:gd name="connsiteY81" fmla="*/ 161 h 1164395"/>
              <a:gd name="connsiteX0" fmla="*/ 156139 w 832415"/>
              <a:gd name="connsiteY0" fmla="*/ 161 h 1164395"/>
              <a:gd name="connsiteX1" fmla="*/ 148996 w 832415"/>
              <a:gd name="connsiteY1" fmla="*/ 12067 h 1164395"/>
              <a:gd name="connsiteX2" fmla="*/ 144233 w 832415"/>
              <a:gd name="connsiteY2" fmla="*/ 19211 h 1164395"/>
              <a:gd name="connsiteX3" fmla="*/ 153758 w 832415"/>
              <a:gd name="connsiteY3" fmla="*/ 112080 h 1164395"/>
              <a:gd name="connsiteX4" fmla="*/ 134708 w 832415"/>
              <a:gd name="connsiteY4" fmla="*/ 159705 h 1164395"/>
              <a:gd name="connsiteX5" fmla="*/ 113277 w 832415"/>
              <a:gd name="connsiteY5" fmla="*/ 207330 h 1164395"/>
              <a:gd name="connsiteX6" fmla="*/ 63270 w 832415"/>
              <a:gd name="connsiteY6" fmla="*/ 254955 h 1164395"/>
              <a:gd name="connsiteX7" fmla="*/ 32314 w 832415"/>
              <a:gd name="connsiteY7" fmla="*/ 335917 h 1164395"/>
              <a:gd name="connsiteX8" fmla="*/ 27552 w 832415"/>
              <a:gd name="connsiteY8" fmla="*/ 378780 h 1164395"/>
              <a:gd name="connsiteX9" fmla="*/ 6121 w 832415"/>
              <a:gd name="connsiteY9" fmla="*/ 445455 h 1164395"/>
              <a:gd name="connsiteX10" fmla="*/ 1358 w 832415"/>
              <a:gd name="connsiteY10" fmla="*/ 514511 h 1164395"/>
              <a:gd name="connsiteX11" fmla="*/ 3739 w 832415"/>
              <a:gd name="connsiteY11" fmla="*/ 554992 h 1164395"/>
              <a:gd name="connsiteX12" fmla="*/ 51365 w 832415"/>
              <a:gd name="connsiteY12" fmla="*/ 595474 h 1164395"/>
              <a:gd name="connsiteX13" fmla="*/ 56127 w 832415"/>
              <a:gd name="connsiteY13" fmla="*/ 657386 h 1164395"/>
              <a:gd name="connsiteX14" fmla="*/ 70414 w 832415"/>
              <a:gd name="connsiteY14" fmla="*/ 685961 h 1164395"/>
              <a:gd name="connsiteX15" fmla="*/ 151377 w 832415"/>
              <a:gd name="connsiteY15" fmla="*/ 724061 h 1164395"/>
              <a:gd name="connsiteX16" fmla="*/ 191858 w 832415"/>
              <a:gd name="connsiteY16" fmla="*/ 764542 h 1164395"/>
              <a:gd name="connsiteX17" fmla="*/ 215671 w 832415"/>
              <a:gd name="connsiteY17" fmla="*/ 828836 h 1164395"/>
              <a:gd name="connsiteX18" fmla="*/ 253771 w 832415"/>
              <a:gd name="connsiteY18" fmla="*/ 893131 h 1164395"/>
              <a:gd name="connsiteX19" fmla="*/ 277583 w 832415"/>
              <a:gd name="connsiteY19" fmla="*/ 952661 h 1164395"/>
              <a:gd name="connsiteX20" fmla="*/ 313302 w 832415"/>
              <a:gd name="connsiteY20" fmla="*/ 985999 h 1164395"/>
              <a:gd name="connsiteX21" fmla="*/ 294253 w 832415"/>
              <a:gd name="connsiteY21" fmla="*/ 1021717 h 1164395"/>
              <a:gd name="connsiteX22" fmla="*/ 341877 w 832415"/>
              <a:gd name="connsiteY22" fmla="*/ 1036005 h 1164395"/>
              <a:gd name="connsiteX23" fmla="*/ 363308 w 832415"/>
              <a:gd name="connsiteY23" fmla="*/ 1019336 h 1164395"/>
              <a:gd name="connsiteX24" fmla="*/ 379977 w 832415"/>
              <a:gd name="connsiteY24" fmla="*/ 1028861 h 1164395"/>
              <a:gd name="connsiteX25" fmla="*/ 379977 w 832415"/>
              <a:gd name="connsiteY25" fmla="*/ 1059817 h 1164395"/>
              <a:gd name="connsiteX26" fmla="*/ 356164 w 832415"/>
              <a:gd name="connsiteY26" fmla="*/ 1076486 h 1164395"/>
              <a:gd name="connsiteX27" fmla="*/ 337114 w 832415"/>
              <a:gd name="connsiteY27" fmla="*/ 1095536 h 1164395"/>
              <a:gd name="connsiteX28" fmla="*/ 341877 w 832415"/>
              <a:gd name="connsiteY28" fmla="*/ 1116967 h 1164395"/>
              <a:gd name="connsiteX29" fmla="*/ 399028 w 832415"/>
              <a:gd name="connsiteY29" fmla="*/ 1162212 h 1164395"/>
              <a:gd name="connsiteX30" fmla="*/ 434746 w 832415"/>
              <a:gd name="connsiteY30" fmla="*/ 1152686 h 1164395"/>
              <a:gd name="connsiteX31" fmla="*/ 472846 w 832415"/>
              <a:gd name="connsiteY31" fmla="*/ 1136017 h 1164395"/>
              <a:gd name="connsiteX32" fmla="*/ 508565 w 832415"/>
              <a:gd name="connsiteY32" fmla="*/ 1116967 h 1164395"/>
              <a:gd name="connsiteX33" fmla="*/ 591908 w 832415"/>
              <a:gd name="connsiteY33" fmla="*/ 1119349 h 1164395"/>
              <a:gd name="connsiteX34" fmla="*/ 634770 w 832415"/>
              <a:gd name="connsiteY34" fmla="*/ 1100299 h 1164395"/>
              <a:gd name="connsiteX35" fmla="*/ 608577 w 832415"/>
              <a:gd name="connsiteY35" fmla="*/ 1078867 h 1164395"/>
              <a:gd name="connsiteX36" fmla="*/ 599052 w 832415"/>
              <a:gd name="connsiteY36" fmla="*/ 1026480 h 1164395"/>
              <a:gd name="connsiteX37" fmla="*/ 618102 w 832415"/>
              <a:gd name="connsiteY37" fmla="*/ 988380 h 1164395"/>
              <a:gd name="connsiteX38" fmla="*/ 608577 w 832415"/>
              <a:gd name="connsiteY38" fmla="*/ 933611 h 1164395"/>
              <a:gd name="connsiteX39" fmla="*/ 613338 w 832415"/>
              <a:gd name="connsiteY39" fmla="*/ 847885 h 1164395"/>
              <a:gd name="connsiteX40" fmla="*/ 653821 w 832415"/>
              <a:gd name="connsiteY40" fmla="*/ 821693 h 1164395"/>
              <a:gd name="connsiteX41" fmla="*/ 680015 w 832415"/>
              <a:gd name="connsiteY41" fmla="*/ 809786 h 1164395"/>
              <a:gd name="connsiteX42" fmla="*/ 687159 w 832415"/>
              <a:gd name="connsiteY42" fmla="*/ 757401 h 1164395"/>
              <a:gd name="connsiteX43" fmla="*/ 689539 w 832415"/>
              <a:gd name="connsiteY43" fmla="*/ 716917 h 1164395"/>
              <a:gd name="connsiteX44" fmla="*/ 665727 w 832415"/>
              <a:gd name="connsiteY44" fmla="*/ 695486 h 1164395"/>
              <a:gd name="connsiteX45" fmla="*/ 706208 w 832415"/>
              <a:gd name="connsiteY45" fmla="*/ 685961 h 1164395"/>
              <a:gd name="connsiteX46" fmla="*/ 763358 w 832415"/>
              <a:gd name="connsiteY46" fmla="*/ 640717 h 1164395"/>
              <a:gd name="connsiteX47" fmla="*/ 808602 w 832415"/>
              <a:gd name="connsiteY47" fmla="*/ 631193 h 1164395"/>
              <a:gd name="connsiteX48" fmla="*/ 832415 w 832415"/>
              <a:gd name="connsiteY48" fmla="*/ 597855 h 1164395"/>
              <a:gd name="connsiteX49" fmla="*/ 791933 w 832415"/>
              <a:gd name="connsiteY49" fmla="*/ 583567 h 1164395"/>
              <a:gd name="connsiteX50" fmla="*/ 794315 w 832415"/>
              <a:gd name="connsiteY50" fmla="*/ 550232 h 1164395"/>
              <a:gd name="connsiteX51" fmla="*/ 780028 w 832415"/>
              <a:gd name="connsiteY51" fmla="*/ 521657 h 1164395"/>
              <a:gd name="connsiteX52" fmla="*/ 760978 w 832415"/>
              <a:gd name="connsiteY52" fmla="*/ 481174 h 1164395"/>
              <a:gd name="connsiteX53" fmla="*/ 718114 w 832415"/>
              <a:gd name="connsiteY53" fmla="*/ 464505 h 1164395"/>
              <a:gd name="connsiteX54" fmla="*/ 684777 w 832415"/>
              <a:gd name="connsiteY54" fmla="*/ 450217 h 1164395"/>
              <a:gd name="connsiteX55" fmla="*/ 663345 w 832415"/>
              <a:gd name="connsiteY55" fmla="*/ 407355 h 1164395"/>
              <a:gd name="connsiteX56" fmla="*/ 660965 w 832415"/>
              <a:gd name="connsiteY56" fmla="*/ 369257 h 1164395"/>
              <a:gd name="connsiteX57" fmla="*/ 637152 w 832415"/>
              <a:gd name="connsiteY57" fmla="*/ 333536 h 1164395"/>
              <a:gd name="connsiteX58" fmla="*/ 618102 w 832415"/>
              <a:gd name="connsiteY58" fmla="*/ 300199 h 1164395"/>
              <a:gd name="connsiteX59" fmla="*/ 589527 w 832415"/>
              <a:gd name="connsiteY59" fmla="*/ 254955 h 1164395"/>
              <a:gd name="connsiteX60" fmla="*/ 565714 w 832415"/>
              <a:gd name="connsiteY60" fmla="*/ 243049 h 1164395"/>
              <a:gd name="connsiteX61" fmla="*/ 546665 w 832415"/>
              <a:gd name="connsiteY61" fmla="*/ 202569 h 1164395"/>
              <a:gd name="connsiteX62" fmla="*/ 522851 w 832415"/>
              <a:gd name="connsiteY62" fmla="*/ 164467 h 1164395"/>
              <a:gd name="connsiteX63" fmla="*/ 472845 w 832415"/>
              <a:gd name="connsiteY63" fmla="*/ 133511 h 1164395"/>
              <a:gd name="connsiteX64" fmla="*/ 444271 w 832415"/>
              <a:gd name="connsiteY64" fmla="*/ 131130 h 1164395"/>
              <a:gd name="connsiteX65" fmla="*/ 408552 w 832415"/>
              <a:gd name="connsiteY65" fmla="*/ 88267 h 1164395"/>
              <a:gd name="connsiteX66" fmla="*/ 403789 w 832415"/>
              <a:gd name="connsiteY66" fmla="*/ 81124 h 1164395"/>
              <a:gd name="connsiteX67" fmla="*/ 394264 w 832415"/>
              <a:gd name="connsiteY67" fmla="*/ 71599 h 1164395"/>
              <a:gd name="connsiteX68" fmla="*/ 389502 w 832415"/>
              <a:gd name="connsiteY68" fmla="*/ 64455 h 1164395"/>
              <a:gd name="connsiteX69" fmla="*/ 375214 w 832415"/>
              <a:gd name="connsiteY69" fmla="*/ 62074 h 1164395"/>
              <a:gd name="connsiteX70" fmla="*/ 349021 w 832415"/>
              <a:gd name="connsiteY70" fmla="*/ 57311 h 1164395"/>
              <a:gd name="connsiteX71" fmla="*/ 284727 w 832415"/>
              <a:gd name="connsiteY71" fmla="*/ 52549 h 1164395"/>
              <a:gd name="connsiteX72" fmla="*/ 282346 w 832415"/>
              <a:gd name="connsiteY72" fmla="*/ 43024 h 1164395"/>
              <a:gd name="connsiteX73" fmla="*/ 279964 w 832415"/>
              <a:gd name="connsiteY73" fmla="*/ 14449 h 1164395"/>
              <a:gd name="connsiteX74" fmla="*/ 272821 w 832415"/>
              <a:gd name="connsiteY74" fmla="*/ 12067 h 1164395"/>
              <a:gd name="connsiteX75" fmla="*/ 246627 w 832415"/>
              <a:gd name="connsiteY75" fmla="*/ 16830 h 1164395"/>
              <a:gd name="connsiteX76" fmla="*/ 234721 w 832415"/>
              <a:gd name="connsiteY76" fmla="*/ 23974 h 1164395"/>
              <a:gd name="connsiteX77" fmla="*/ 196621 w 832415"/>
              <a:gd name="connsiteY77" fmla="*/ 19211 h 1164395"/>
              <a:gd name="connsiteX78" fmla="*/ 189477 w 832415"/>
              <a:gd name="connsiteY78" fmla="*/ 14449 h 1164395"/>
              <a:gd name="connsiteX79" fmla="*/ 177571 w 832415"/>
              <a:gd name="connsiteY79" fmla="*/ 12067 h 1164395"/>
              <a:gd name="connsiteX80" fmla="*/ 170427 w 832415"/>
              <a:gd name="connsiteY80" fmla="*/ 9686 h 1164395"/>
              <a:gd name="connsiteX81" fmla="*/ 153758 w 832415"/>
              <a:gd name="connsiteY81" fmla="*/ 4924 h 1164395"/>
              <a:gd name="connsiteX82" fmla="*/ 156139 w 832415"/>
              <a:gd name="connsiteY82" fmla="*/ 161 h 1164395"/>
              <a:gd name="connsiteX0" fmla="*/ 156139 w 832415"/>
              <a:gd name="connsiteY0" fmla="*/ 161 h 1164395"/>
              <a:gd name="connsiteX1" fmla="*/ 148996 w 832415"/>
              <a:gd name="connsiteY1" fmla="*/ 12067 h 1164395"/>
              <a:gd name="connsiteX2" fmla="*/ 144233 w 832415"/>
              <a:gd name="connsiteY2" fmla="*/ 19211 h 1164395"/>
              <a:gd name="connsiteX3" fmla="*/ 153758 w 832415"/>
              <a:gd name="connsiteY3" fmla="*/ 112080 h 1164395"/>
              <a:gd name="connsiteX4" fmla="*/ 134708 w 832415"/>
              <a:gd name="connsiteY4" fmla="*/ 159705 h 1164395"/>
              <a:gd name="connsiteX5" fmla="*/ 113277 w 832415"/>
              <a:gd name="connsiteY5" fmla="*/ 207330 h 1164395"/>
              <a:gd name="connsiteX6" fmla="*/ 63270 w 832415"/>
              <a:gd name="connsiteY6" fmla="*/ 254955 h 1164395"/>
              <a:gd name="connsiteX7" fmla="*/ 32314 w 832415"/>
              <a:gd name="connsiteY7" fmla="*/ 335917 h 1164395"/>
              <a:gd name="connsiteX8" fmla="*/ 27552 w 832415"/>
              <a:gd name="connsiteY8" fmla="*/ 378780 h 1164395"/>
              <a:gd name="connsiteX9" fmla="*/ 6121 w 832415"/>
              <a:gd name="connsiteY9" fmla="*/ 445455 h 1164395"/>
              <a:gd name="connsiteX10" fmla="*/ 1358 w 832415"/>
              <a:gd name="connsiteY10" fmla="*/ 514511 h 1164395"/>
              <a:gd name="connsiteX11" fmla="*/ 3739 w 832415"/>
              <a:gd name="connsiteY11" fmla="*/ 554992 h 1164395"/>
              <a:gd name="connsiteX12" fmla="*/ 51365 w 832415"/>
              <a:gd name="connsiteY12" fmla="*/ 595474 h 1164395"/>
              <a:gd name="connsiteX13" fmla="*/ 56127 w 832415"/>
              <a:gd name="connsiteY13" fmla="*/ 657386 h 1164395"/>
              <a:gd name="connsiteX14" fmla="*/ 70414 w 832415"/>
              <a:gd name="connsiteY14" fmla="*/ 685961 h 1164395"/>
              <a:gd name="connsiteX15" fmla="*/ 151377 w 832415"/>
              <a:gd name="connsiteY15" fmla="*/ 724061 h 1164395"/>
              <a:gd name="connsiteX16" fmla="*/ 191858 w 832415"/>
              <a:gd name="connsiteY16" fmla="*/ 764542 h 1164395"/>
              <a:gd name="connsiteX17" fmla="*/ 215671 w 832415"/>
              <a:gd name="connsiteY17" fmla="*/ 828836 h 1164395"/>
              <a:gd name="connsiteX18" fmla="*/ 253771 w 832415"/>
              <a:gd name="connsiteY18" fmla="*/ 893131 h 1164395"/>
              <a:gd name="connsiteX19" fmla="*/ 277583 w 832415"/>
              <a:gd name="connsiteY19" fmla="*/ 952661 h 1164395"/>
              <a:gd name="connsiteX20" fmla="*/ 313302 w 832415"/>
              <a:gd name="connsiteY20" fmla="*/ 985999 h 1164395"/>
              <a:gd name="connsiteX21" fmla="*/ 294253 w 832415"/>
              <a:gd name="connsiteY21" fmla="*/ 1021717 h 1164395"/>
              <a:gd name="connsiteX22" fmla="*/ 341877 w 832415"/>
              <a:gd name="connsiteY22" fmla="*/ 1036005 h 1164395"/>
              <a:gd name="connsiteX23" fmla="*/ 363308 w 832415"/>
              <a:gd name="connsiteY23" fmla="*/ 1019336 h 1164395"/>
              <a:gd name="connsiteX24" fmla="*/ 379977 w 832415"/>
              <a:gd name="connsiteY24" fmla="*/ 1028861 h 1164395"/>
              <a:gd name="connsiteX25" fmla="*/ 379977 w 832415"/>
              <a:gd name="connsiteY25" fmla="*/ 1059817 h 1164395"/>
              <a:gd name="connsiteX26" fmla="*/ 356164 w 832415"/>
              <a:gd name="connsiteY26" fmla="*/ 1076486 h 1164395"/>
              <a:gd name="connsiteX27" fmla="*/ 337114 w 832415"/>
              <a:gd name="connsiteY27" fmla="*/ 1095536 h 1164395"/>
              <a:gd name="connsiteX28" fmla="*/ 341877 w 832415"/>
              <a:gd name="connsiteY28" fmla="*/ 1116967 h 1164395"/>
              <a:gd name="connsiteX29" fmla="*/ 399028 w 832415"/>
              <a:gd name="connsiteY29" fmla="*/ 1162212 h 1164395"/>
              <a:gd name="connsiteX30" fmla="*/ 434746 w 832415"/>
              <a:gd name="connsiteY30" fmla="*/ 1152686 h 1164395"/>
              <a:gd name="connsiteX31" fmla="*/ 472846 w 832415"/>
              <a:gd name="connsiteY31" fmla="*/ 1136017 h 1164395"/>
              <a:gd name="connsiteX32" fmla="*/ 508565 w 832415"/>
              <a:gd name="connsiteY32" fmla="*/ 1116967 h 1164395"/>
              <a:gd name="connsiteX33" fmla="*/ 591908 w 832415"/>
              <a:gd name="connsiteY33" fmla="*/ 1119349 h 1164395"/>
              <a:gd name="connsiteX34" fmla="*/ 634770 w 832415"/>
              <a:gd name="connsiteY34" fmla="*/ 1100299 h 1164395"/>
              <a:gd name="connsiteX35" fmla="*/ 608577 w 832415"/>
              <a:gd name="connsiteY35" fmla="*/ 1078867 h 1164395"/>
              <a:gd name="connsiteX36" fmla="*/ 599052 w 832415"/>
              <a:gd name="connsiteY36" fmla="*/ 1026480 h 1164395"/>
              <a:gd name="connsiteX37" fmla="*/ 618102 w 832415"/>
              <a:gd name="connsiteY37" fmla="*/ 988380 h 1164395"/>
              <a:gd name="connsiteX38" fmla="*/ 608577 w 832415"/>
              <a:gd name="connsiteY38" fmla="*/ 933611 h 1164395"/>
              <a:gd name="connsiteX39" fmla="*/ 613338 w 832415"/>
              <a:gd name="connsiteY39" fmla="*/ 847885 h 1164395"/>
              <a:gd name="connsiteX40" fmla="*/ 653821 w 832415"/>
              <a:gd name="connsiteY40" fmla="*/ 821693 h 1164395"/>
              <a:gd name="connsiteX41" fmla="*/ 680015 w 832415"/>
              <a:gd name="connsiteY41" fmla="*/ 809786 h 1164395"/>
              <a:gd name="connsiteX42" fmla="*/ 687159 w 832415"/>
              <a:gd name="connsiteY42" fmla="*/ 757401 h 1164395"/>
              <a:gd name="connsiteX43" fmla="*/ 689539 w 832415"/>
              <a:gd name="connsiteY43" fmla="*/ 716917 h 1164395"/>
              <a:gd name="connsiteX44" fmla="*/ 665727 w 832415"/>
              <a:gd name="connsiteY44" fmla="*/ 695486 h 1164395"/>
              <a:gd name="connsiteX45" fmla="*/ 706208 w 832415"/>
              <a:gd name="connsiteY45" fmla="*/ 685961 h 1164395"/>
              <a:gd name="connsiteX46" fmla="*/ 763358 w 832415"/>
              <a:gd name="connsiteY46" fmla="*/ 640717 h 1164395"/>
              <a:gd name="connsiteX47" fmla="*/ 808602 w 832415"/>
              <a:gd name="connsiteY47" fmla="*/ 631193 h 1164395"/>
              <a:gd name="connsiteX48" fmla="*/ 832415 w 832415"/>
              <a:gd name="connsiteY48" fmla="*/ 597855 h 1164395"/>
              <a:gd name="connsiteX49" fmla="*/ 791933 w 832415"/>
              <a:gd name="connsiteY49" fmla="*/ 583567 h 1164395"/>
              <a:gd name="connsiteX50" fmla="*/ 794315 w 832415"/>
              <a:gd name="connsiteY50" fmla="*/ 550232 h 1164395"/>
              <a:gd name="connsiteX51" fmla="*/ 780028 w 832415"/>
              <a:gd name="connsiteY51" fmla="*/ 521657 h 1164395"/>
              <a:gd name="connsiteX52" fmla="*/ 760978 w 832415"/>
              <a:gd name="connsiteY52" fmla="*/ 481174 h 1164395"/>
              <a:gd name="connsiteX53" fmla="*/ 718114 w 832415"/>
              <a:gd name="connsiteY53" fmla="*/ 464505 h 1164395"/>
              <a:gd name="connsiteX54" fmla="*/ 684777 w 832415"/>
              <a:gd name="connsiteY54" fmla="*/ 450217 h 1164395"/>
              <a:gd name="connsiteX55" fmla="*/ 663345 w 832415"/>
              <a:gd name="connsiteY55" fmla="*/ 407355 h 1164395"/>
              <a:gd name="connsiteX56" fmla="*/ 660965 w 832415"/>
              <a:gd name="connsiteY56" fmla="*/ 369257 h 1164395"/>
              <a:gd name="connsiteX57" fmla="*/ 637152 w 832415"/>
              <a:gd name="connsiteY57" fmla="*/ 333536 h 1164395"/>
              <a:gd name="connsiteX58" fmla="*/ 618102 w 832415"/>
              <a:gd name="connsiteY58" fmla="*/ 300199 h 1164395"/>
              <a:gd name="connsiteX59" fmla="*/ 589527 w 832415"/>
              <a:gd name="connsiteY59" fmla="*/ 254955 h 1164395"/>
              <a:gd name="connsiteX60" fmla="*/ 565714 w 832415"/>
              <a:gd name="connsiteY60" fmla="*/ 243049 h 1164395"/>
              <a:gd name="connsiteX61" fmla="*/ 534759 w 832415"/>
              <a:gd name="connsiteY61" fmla="*/ 207332 h 1164395"/>
              <a:gd name="connsiteX62" fmla="*/ 522851 w 832415"/>
              <a:gd name="connsiteY62" fmla="*/ 164467 h 1164395"/>
              <a:gd name="connsiteX63" fmla="*/ 472845 w 832415"/>
              <a:gd name="connsiteY63" fmla="*/ 133511 h 1164395"/>
              <a:gd name="connsiteX64" fmla="*/ 444271 w 832415"/>
              <a:gd name="connsiteY64" fmla="*/ 131130 h 1164395"/>
              <a:gd name="connsiteX65" fmla="*/ 408552 w 832415"/>
              <a:gd name="connsiteY65" fmla="*/ 88267 h 1164395"/>
              <a:gd name="connsiteX66" fmla="*/ 403789 w 832415"/>
              <a:gd name="connsiteY66" fmla="*/ 81124 h 1164395"/>
              <a:gd name="connsiteX67" fmla="*/ 394264 w 832415"/>
              <a:gd name="connsiteY67" fmla="*/ 71599 h 1164395"/>
              <a:gd name="connsiteX68" fmla="*/ 389502 w 832415"/>
              <a:gd name="connsiteY68" fmla="*/ 64455 h 1164395"/>
              <a:gd name="connsiteX69" fmla="*/ 375214 w 832415"/>
              <a:gd name="connsiteY69" fmla="*/ 62074 h 1164395"/>
              <a:gd name="connsiteX70" fmla="*/ 349021 w 832415"/>
              <a:gd name="connsiteY70" fmla="*/ 57311 h 1164395"/>
              <a:gd name="connsiteX71" fmla="*/ 284727 w 832415"/>
              <a:gd name="connsiteY71" fmla="*/ 52549 h 1164395"/>
              <a:gd name="connsiteX72" fmla="*/ 282346 w 832415"/>
              <a:gd name="connsiteY72" fmla="*/ 43024 h 1164395"/>
              <a:gd name="connsiteX73" fmla="*/ 279964 w 832415"/>
              <a:gd name="connsiteY73" fmla="*/ 14449 h 1164395"/>
              <a:gd name="connsiteX74" fmla="*/ 272821 w 832415"/>
              <a:gd name="connsiteY74" fmla="*/ 12067 h 1164395"/>
              <a:gd name="connsiteX75" fmla="*/ 246627 w 832415"/>
              <a:gd name="connsiteY75" fmla="*/ 16830 h 1164395"/>
              <a:gd name="connsiteX76" fmla="*/ 234721 w 832415"/>
              <a:gd name="connsiteY76" fmla="*/ 23974 h 1164395"/>
              <a:gd name="connsiteX77" fmla="*/ 196621 w 832415"/>
              <a:gd name="connsiteY77" fmla="*/ 19211 h 1164395"/>
              <a:gd name="connsiteX78" fmla="*/ 189477 w 832415"/>
              <a:gd name="connsiteY78" fmla="*/ 14449 h 1164395"/>
              <a:gd name="connsiteX79" fmla="*/ 177571 w 832415"/>
              <a:gd name="connsiteY79" fmla="*/ 12067 h 1164395"/>
              <a:gd name="connsiteX80" fmla="*/ 170427 w 832415"/>
              <a:gd name="connsiteY80" fmla="*/ 9686 h 1164395"/>
              <a:gd name="connsiteX81" fmla="*/ 153758 w 832415"/>
              <a:gd name="connsiteY81" fmla="*/ 4924 h 1164395"/>
              <a:gd name="connsiteX82" fmla="*/ 156139 w 832415"/>
              <a:gd name="connsiteY82" fmla="*/ 161 h 1164395"/>
              <a:gd name="connsiteX0" fmla="*/ 156139 w 832415"/>
              <a:gd name="connsiteY0" fmla="*/ 161 h 1164395"/>
              <a:gd name="connsiteX1" fmla="*/ 148996 w 832415"/>
              <a:gd name="connsiteY1" fmla="*/ 12067 h 1164395"/>
              <a:gd name="connsiteX2" fmla="*/ 144233 w 832415"/>
              <a:gd name="connsiteY2" fmla="*/ 19211 h 1164395"/>
              <a:gd name="connsiteX3" fmla="*/ 153758 w 832415"/>
              <a:gd name="connsiteY3" fmla="*/ 112080 h 1164395"/>
              <a:gd name="connsiteX4" fmla="*/ 134708 w 832415"/>
              <a:gd name="connsiteY4" fmla="*/ 159705 h 1164395"/>
              <a:gd name="connsiteX5" fmla="*/ 113277 w 832415"/>
              <a:gd name="connsiteY5" fmla="*/ 207330 h 1164395"/>
              <a:gd name="connsiteX6" fmla="*/ 63270 w 832415"/>
              <a:gd name="connsiteY6" fmla="*/ 254955 h 1164395"/>
              <a:gd name="connsiteX7" fmla="*/ 32314 w 832415"/>
              <a:gd name="connsiteY7" fmla="*/ 335917 h 1164395"/>
              <a:gd name="connsiteX8" fmla="*/ 27552 w 832415"/>
              <a:gd name="connsiteY8" fmla="*/ 378780 h 1164395"/>
              <a:gd name="connsiteX9" fmla="*/ 6121 w 832415"/>
              <a:gd name="connsiteY9" fmla="*/ 445455 h 1164395"/>
              <a:gd name="connsiteX10" fmla="*/ 1358 w 832415"/>
              <a:gd name="connsiteY10" fmla="*/ 514511 h 1164395"/>
              <a:gd name="connsiteX11" fmla="*/ 3739 w 832415"/>
              <a:gd name="connsiteY11" fmla="*/ 554992 h 1164395"/>
              <a:gd name="connsiteX12" fmla="*/ 51365 w 832415"/>
              <a:gd name="connsiteY12" fmla="*/ 595474 h 1164395"/>
              <a:gd name="connsiteX13" fmla="*/ 56127 w 832415"/>
              <a:gd name="connsiteY13" fmla="*/ 657386 h 1164395"/>
              <a:gd name="connsiteX14" fmla="*/ 70414 w 832415"/>
              <a:gd name="connsiteY14" fmla="*/ 685961 h 1164395"/>
              <a:gd name="connsiteX15" fmla="*/ 151377 w 832415"/>
              <a:gd name="connsiteY15" fmla="*/ 724061 h 1164395"/>
              <a:gd name="connsiteX16" fmla="*/ 191858 w 832415"/>
              <a:gd name="connsiteY16" fmla="*/ 764542 h 1164395"/>
              <a:gd name="connsiteX17" fmla="*/ 215671 w 832415"/>
              <a:gd name="connsiteY17" fmla="*/ 828836 h 1164395"/>
              <a:gd name="connsiteX18" fmla="*/ 253771 w 832415"/>
              <a:gd name="connsiteY18" fmla="*/ 893131 h 1164395"/>
              <a:gd name="connsiteX19" fmla="*/ 277583 w 832415"/>
              <a:gd name="connsiteY19" fmla="*/ 952661 h 1164395"/>
              <a:gd name="connsiteX20" fmla="*/ 313302 w 832415"/>
              <a:gd name="connsiteY20" fmla="*/ 985999 h 1164395"/>
              <a:gd name="connsiteX21" fmla="*/ 294253 w 832415"/>
              <a:gd name="connsiteY21" fmla="*/ 1021717 h 1164395"/>
              <a:gd name="connsiteX22" fmla="*/ 341877 w 832415"/>
              <a:gd name="connsiteY22" fmla="*/ 1036005 h 1164395"/>
              <a:gd name="connsiteX23" fmla="*/ 363308 w 832415"/>
              <a:gd name="connsiteY23" fmla="*/ 1019336 h 1164395"/>
              <a:gd name="connsiteX24" fmla="*/ 379977 w 832415"/>
              <a:gd name="connsiteY24" fmla="*/ 1028861 h 1164395"/>
              <a:gd name="connsiteX25" fmla="*/ 379977 w 832415"/>
              <a:gd name="connsiteY25" fmla="*/ 1059817 h 1164395"/>
              <a:gd name="connsiteX26" fmla="*/ 356164 w 832415"/>
              <a:gd name="connsiteY26" fmla="*/ 1076486 h 1164395"/>
              <a:gd name="connsiteX27" fmla="*/ 337114 w 832415"/>
              <a:gd name="connsiteY27" fmla="*/ 1095536 h 1164395"/>
              <a:gd name="connsiteX28" fmla="*/ 341877 w 832415"/>
              <a:gd name="connsiteY28" fmla="*/ 1116967 h 1164395"/>
              <a:gd name="connsiteX29" fmla="*/ 399028 w 832415"/>
              <a:gd name="connsiteY29" fmla="*/ 1162212 h 1164395"/>
              <a:gd name="connsiteX30" fmla="*/ 434746 w 832415"/>
              <a:gd name="connsiteY30" fmla="*/ 1152686 h 1164395"/>
              <a:gd name="connsiteX31" fmla="*/ 472846 w 832415"/>
              <a:gd name="connsiteY31" fmla="*/ 1136017 h 1164395"/>
              <a:gd name="connsiteX32" fmla="*/ 508565 w 832415"/>
              <a:gd name="connsiteY32" fmla="*/ 1116967 h 1164395"/>
              <a:gd name="connsiteX33" fmla="*/ 591908 w 832415"/>
              <a:gd name="connsiteY33" fmla="*/ 1119349 h 1164395"/>
              <a:gd name="connsiteX34" fmla="*/ 634770 w 832415"/>
              <a:gd name="connsiteY34" fmla="*/ 1100299 h 1164395"/>
              <a:gd name="connsiteX35" fmla="*/ 608577 w 832415"/>
              <a:gd name="connsiteY35" fmla="*/ 1078867 h 1164395"/>
              <a:gd name="connsiteX36" fmla="*/ 599052 w 832415"/>
              <a:gd name="connsiteY36" fmla="*/ 1026480 h 1164395"/>
              <a:gd name="connsiteX37" fmla="*/ 618102 w 832415"/>
              <a:gd name="connsiteY37" fmla="*/ 988380 h 1164395"/>
              <a:gd name="connsiteX38" fmla="*/ 608577 w 832415"/>
              <a:gd name="connsiteY38" fmla="*/ 933611 h 1164395"/>
              <a:gd name="connsiteX39" fmla="*/ 613338 w 832415"/>
              <a:gd name="connsiteY39" fmla="*/ 847885 h 1164395"/>
              <a:gd name="connsiteX40" fmla="*/ 653821 w 832415"/>
              <a:gd name="connsiteY40" fmla="*/ 821693 h 1164395"/>
              <a:gd name="connsiteX41" fmla="*/ 680015 w 832415"/>
              <a:gd name="connsiteY41" fmla="*/ 809786 h 1164395"/>
              <a:gd name="connsiteX42" fmla="*/ 687159 w 832415"/>
              <a:gd name="connsiteY42" fmla="*/ 757401 h 1164395"/>
              <a:gd name="connsiteX43" fmla="*/ 689539 w 832415"/>
              <a:gd name="connsiteY43" fmla="*/ 716917 h 1164395"/>
              <a:gd name="connsiteX44" fmla="*/ 665727 w 832415"/>
              <a:gd name="connsiteY44" fmla="*/ 695486 h 1164395"/>
              <a:gd name="connsiteX45" fmla="*/ 706208 w 832415"/>
              <a:gd name="connsiteY45" fmla="*/ 685961 h 1164395"/>
              <a:gd name="connsiteX46" fmla="*/ 763358 w 832415"/>
              <a:gd name="connsiteY46" fmla="*/ 640717 h 1164395"/>
              <a:gd name="connsiteX47" fmla="*/ 808602 w 832415"/>
              <a:gd name="connsiteY47" fmla="*/ 631193 h 1164395"/>
              <a:gd name="connsiteX48" fmla="*/ 832415 w 832415"/>
              <a:gd name="connsiteY48" fmla="*/ 597855 h 1164395"/>
              <a:gd name="connsiteX49" fmla="*/ 791933 w 832415"/>
              <a:gd name="connsiteY49" fmla="*/ 583567 h 1164395"/>
              <a:gd name="connsiteX50" fmla="*/ 794315 w 832415"/>
              <a:gd name="connsiteY50" fmla="*/ 550232 h 1164395"/>
              <a:gd name="connsiteX51" fmla="*/ 780028 w 832415"/>
              <a:gd name="connsiteY51" fmla="*/ 521657 h 1164395"/>
              <a:gd name="connsiteX52" fmla="*/ 760978 w 832415"/>
              <a:gd name="connsiteY52" fmla="*/ 481174 h 1164395"/>
              <a:gd name="connsiteX53" fmla="*/ 718114 w 832415"/>
              <a:gd name="connsiteY53" fmla="*/ 464505 h 1164395"/>
              <a:gd name="connsiteX54" fmla="*/ 684777 w 832415"/>
              <a:gd name="connsiteY54" fmla="*/ 450217 h 1164395"/>
              <a:gd name="connsiteX55" fmla="*/ 663345 w 832415"/>
              <a:gd name="connsiteY55" fmla="*/ 407355 h 1164395"/>
              <a:gd name="connsiteX56" fmla="*/ 660965 w 832415"/>
              <a:gd name="connsiteY56" fmla="*/ 369257 h 1164395"/>
              <a:gd name="connsiteX57" fmla="*/ 637152 w 832415"/>
              <a:gd name="connsiteY57" fmla="*/ 333536 h 1164395"/>
              <a:gd name="connsiteX58" fmla="*/ 618102 w 832415"/>
              <a:gd name="connsiteY58" fmla="*/ 300199 h 1164395"/>
              <a:gd name="connsiteX59" fmla="*/ 589527 w 832415"/>
              <a:gd name="connsiteY59" fmla="*/ 254955 h 1164395"/>
              <a:gd name="connsiteX60" fmla="*/ 565714 w 832415"/>
              <a:gd name="connsiteY60" fmla="*/ 243049 h 1164395"/>
              <a:gd name="connsiteX61" fmla="*/ 534759 w 832415"/>
              <a:gd name="connsiteY61" fmla="*/ 207332 h 1164395"/>
              <a:gd name="connsiteX62" fmla="*/ 522851 w 832415"/>
              <a:gd name="connsiteY62" fmla="*/ 164467 h 1164395"/>
              <a:gd name="connsiteX63" fmla="*/ 472845 w 832415"/>
              <a:gd name="connsiteY63" fmla="*/ 133511 h 1164395"/>
              <a:gd name="connsiteX64" fmla="*/ 444271 w 832415"/>
              <a:gd name="connsiteY64" fmla="*/ 131130 h 1164395"/>
              <a:gd name="connsiteX65" fmla="*/ 403789 w 832415"/>
              <a:gd name="connsiteY65" fmla="*/ 81124 h 1164395"/>
              <a:gd name="connsiteX66" fmla="*/ 394264 w 832415"/>
              <a:gd name="connsiteY66" fmla="*/ 71599 h 1164395"/>
              <a:gd name="connsiteX67" fmla="*/ 389502 w 832415"/>
              <a:gd name="connsiteY67" fmla="*/ 64455 h 1164395"/>
              <a:gd name="connsiteX68" fmla="*/ 375214 w 832415"/>
              <a:gd name="connsiteY68" fmla="*/ 62074 h 1164395"/>
              <a:gd name="connsiteX69" fmla="*/ 349021 w 832415"/>
              <a:gd name="connsiteY69" fmla="*/ 57311 h 1164395"/>
              <a:gd name="connsiteX70" fmla="*/ 284727 w 832415"/>
              <a:gd name="connsiteY70" fmla="*/ 52549 h 1164395"/>
              <a:gd name="connsiteX71" fmla="*/ 282346 w 832415"/>
              <a:gd name="connsiteY71" fmla="*/ 43024 h 1164395"/>
              <a:gd name="connsiteX72" fmla="*/ 279964 w 832415"/>
              <a:gd name="connsiteY72" fmla="*/ 14449 h 1164395"/>
              <a:gd name="connsiteX73" fmla="*/ 272821 w 832415"/>
              <a:gd name="connsiteY73" fmla="*/ 12067 h 1164395"/>
              <a:gd name="connsiteX74" fmla="*/ 246627 w 832415"/>
              <a:gd name="connsiteY74" fmla="*/ 16830 h 1164395"/>
              <a:gd name="connsiteX75" fmla="*/ 234721 w 832415"/>
              <a:gd name="connsiteY75" fmla="*/ 23974 h 1164395"/>
              <a:gd name="connsiteX76" fmla="*/ 196621 w 832415"/>
              <a:gd name="connsiteY76" fmla="*/ 19211 h 1164395"/>
              <a:gd name="connsiteX77" fmla="*/ 189477 w 832415"/>
              <a:gd name="connsiteY77" fmla="*/ 14449 h 1164395"/>
              <a:gd name="connsiteX78" fmla="*/ 177571 w 832415"/>
              <a:gd name="connsiteY78" fmla="*/ 12067 h 1164395"/>
              <a:gd name="connsiteX79" fmla="*/ 170427 w 832415"/>
              <a:gd name="connsiteY79" fmla="*/ 9686 h 1164395"/>
              <a:gd name="connsiteX80" fmla="*/ 153758 w 832415"/>
              <a:gd name="connsiteY80" fmla="*/ 4924 h 1164395"/>
              <a:gd name="connsiteX81" fmla="*/ 156139 w 832415"/>
              <a:gd name="connsiteY81" fmla="*/ 161 h 1164395"/>
              <a:gd name="connsiteX0" fmla="*/ 156139 w 832415"/>
              <a:gd name="connsiteY0" fmla="*/ 161 h 1164395"/>
              <a:gd name="connsiteX1" fmla="*/ 148996 w 832415"/>
              <a:gd name="connsiteY1" fmla="*/ 12067 h 1164395"/>
              <a:gd name="connsiteX2" fmla="*/ 144233 w 832415"/>
              <a:gd name="connsiteY2" fmla="*/ 19211 h 1164395"/>
              <a:gd name="connsiteX3" fmla="*/ 153758 w 832415"/>
              <a:gd name="connsiteY3" fmla="*/ 112080 h 1164395"/>
              <a:gd name="connsiteX4" fmla="*/ 134708 w 832415"/>
              <a:gd name="connsiteY4" fmla="*/ 159705 h 1164395"/>
              <a:gd name="connsiteX5" fmla="*/ 113277 w 832415"/>
              <a:gd name="connsiteY5" fmla="*/ 207330 h 1164395"/>
              <a:gd name="connsiteX6" fmla="*/ 63270 w 832415"/>
              <a:gd name="connsiteY6" fmla="*/ 254955 h 1164395"/>
              <a:gd name="connsiteX7" fmla="*/ 32314 w 832415"/>
              <a:gd name="connsiteY7" fmla="*/ 335917 h 1164395"/>
              <a:gd name="connsiteX8" fmla="*/ 27552 w 832415"/>
              <a:gd name="connsiteY8" fmla="*/ 378780 h 1164395"/>
              <a:gd name="connsiteX9" fmla="*/ 6121 w 832415"/>
              <a:gd name="connsiteY9" fmla="*/ 445455 h 1164395"/>
              <a:gd name="connsiteX10" fmla="*/ 1358 w 832415"/>
              <a:gd name="connsiteY10" fmla="*/ 514511 h 1164395"/>
              <a:gd name="connsiteX11" fmla="*/ 3739 w 832415"/>
              <a:gd name="connsiteY11" fmla="*/ 554992 h 1164395"/>
              <a:gd name="connsiteX12" fmla="*/ 51365 w 832415"/>
              <a:gd name="connsiteY12" fmla="*/ 595474 h 1164395"/>
              <a:gd name="connsiteX13" fmla="*/ 56127 w 832415"/>
              <a:gd name="connsiteY13" fmla="*/ 657386 h 1164395"/>
              <a:gd name="connsiteX14" fmla="*/ 70414 w 832415"/>
              <a:gd name="connsiteY14" fmla="*/ 685961 h 1164395"/>
              <a:gd name="connsiteX15" fmla="*/ 151377 w 832415"/>
              <a:gd name="connsiteY15" fmla="*/ 724061 h 1164395"/>
              <a:gd name="connsiteX16" fmla="*/ 191858 w 832415"/>
              <a:gd name="connsiteY16" fmla="*/ 764542 h 1164395"/>
              <a:gd name="connsiteX17" fmla="*/ 215671 w 832415"/>
              <a:gd name="connsiteY17" fmla="*/ 828836 h 1164395"/>
              <a:gd name="connsiteX18" fmla="*/ 253771 w 832415"/>
              <a:gd name="connsiteY18" fmla="*/ 893131 h 1164395"/>
              <a:gd name="connsiteX19" fmla="*/ 277583 w 832415"/>
              <a:gd name="connsiteY19" fmla="*/ 952661 h 1164395"/>
              <a:gd name="connsiteX20" fmla="*/ 313302 w 832415"/>
              <a:gd name="connsiteY20" fmla="*/ 985999 h 1164395"/>
              <a:gd name="connsiteX21" fmla="*/ 294253 w 832415"/>
              <a:gd name="connsiteY21" fmla="*/ 1021717 h 1164395"/>
              <a:gd name="connsiteX22" fmla="*/ 341877 w 832415"/>
              <a:gd name="connsiteY22" fmla="*/ 1036005 h 1164395"/>
              <a:gd name="connsiteX23" fmla="*/ 363308 w 832415"/>
              <a:gd name="connsiteY23" fmla="*/ 1019336 h 1164395"/>
              <a:gd name="connsiteX24" fmla="*/ 379977 w 832415"/>
              <a:gd name="connsiteY24" fmla="*/ 1028861 h 1164395"/>
              <a:gd name="connsiteX25" fmla="*/ 379977 w 832415"/>
              <a:gd name="connsiteY25" fmla="*/ 1059817 h 1164395"/>
              <a:gd name="connsiteX26" fmla="*/ 356164 w 832415"/>
              <a:gd name="connsiteY26" fmla="*/ 1076486 h 1164395"/>
              <a:gd name="connsiteX27" fmla="*/ 337114 w 832415"/>
              <a:gd name="connsiteY27" fmla="*/ 1095536 h 1164395"/>
              <a:gd name="connsiteX28" fmla="*/ 341877 w 832415"/>
              <a:gd name="connsiteY28" fmla="*/ 1116967 h 1164395"/>
              <a:gd name="connsiteX29" fmla="*/ 399028 w 832415"/>
              <a:gd name="connsiteY29" fmla="*/ 1162212 h 1164395"/>
              <a:gd name="connsiteX30" fmla="*/ 434746 w 832415"/>
              <a:gd name="connsiteY30" fmla="*/ 1152686 h 1164395"/>
              <a:gd name="connsiteX31" fmla="*/ 472846 w 832415"/>
              <a:gd name="connsiteY31" fmla="*/ 1136017 h 1164395"/>
              <a:gd name="connsiteX32" fmla="*/ 508565 w 832415"/>
              <a:gd name="connsiteY32" fmla="*/ 1116967 h 1164395"/>
              <a:gd name="connsiteX33" fmla="*/ 591908 w 832415"/>
              <a:gd name="connsiteY33" fmla="*/ 1119349 h 1164395"/>
              <a:gd name="connsiteX34" fmla="*/ 634770 w 832415"/>
              <a:gd name="connsiteY34" fmla="*/ 1100299 h 1164395"/>
              <a:gd name="connsiteX35" fmla="*/ 608577 w 832415"/>
              <a:gd name="connsiteY35" fmla="*/ 1078867 h 1164395"/>
              <a:gd name="connsiteX36" fmla="*/ 599052 w 832415"/>
              <a:gd name="connsiteY36" fmla="*/ 1026480 h 1164395"/>
              <a:gd name="connsiteX37" fmla="*/ 618102 w 832415"/>
              <a:gd name="connsiteY37" fmla="*/ 988380 h 1164395"/>
              <a:gd name="connsiteX38" fmla="*/ 608577 w 832415"/>
              <a:gd name="connsiteY38" fmla="*/ 933611 h 1164395"/>
              <a:gd name="connsiteX39" fmla="*/ 613338 w 832415"/>
              <a:gd name="connsiteY39" fmla="*/ 847885 h 1164395"/>
              <a:gd name="connsiteX40" fmla="*/ 653821 w 832415"/>
              <a:gd name="connsiteY40" fmla="*/ 821693 h 1164395"/>
              <a:gd name="connsiteX41" fmla="*/ 680015 w 832415"/>
              <a:gd name="connsiteY41" fmla="*/ 809786 h 1164395"/>
              <a:gd name="connsiteX42" fmla="*/ 687159 w 832415"/>
              <a:gd name="connsiteY42" fmla="*/ 757401 h 1164395"/>
              <a:gd name="connsiteX43" fmla="*/ 689539 w 832415"/>
              <a:gd name="connsiteY43" fmla="*/ 716917 h 1164395"/>
              <a:gd name="connsiteX44" fmla="*/ 665727 w 832415"/>
              <a:gd name="connsiteY44" fmla="*/ 695486 h 1164395"/>
              <a:gd name="connsiteX45" fmla="*/ 706208 w 832415"/>
              <a:gd name="connsiteY45" fmla="*/ 685961 h 1164395"/>
              <a:gd name="connsiteX46" fmla="*/ 763358 w 832415"/>
              <a:gd name="connsiteY46" fmla="*/ 640717 h 1164395"/>
              <a:gd name="connsiteX47" fmla="*/ 808602 w 832415"/>
              <a:gd name="connsiteY47" fmla="*/ 631193 h 1164395"/>
              <a:gd name="connsiteX48" fmla="*/ 832415 w 832415"/>
              <a:gd name="connsiteY48" fmla="*/ 597855 h 1164395"/>
              <a:gd name="connsiteX49" fmla="*/ 791933 w 832415"/>
              <a:gd name="connsiteY49" fmla="*/ 583567 h 1164395"/>
              <a:gd name="connsiteX50" fmla="*/ 794315 w 832415"/>
              <a:gd name="connsiteY50" fmla="*/ 550232 h 1164395"/>
              <a:gd name="connsiteX51" fmla="*/ 780028 w 832415"/>
              <a:gd name="connsiteY51" fmla="*/ 521657 h 1164395"/>
              <a:gd name="connsiteX52" fmla="*/ 760978 w 832415"/>
              <a:gd name="connsiteY52" fmla="*/ 481174 h 1164395"/>
              <a:gd name="connsiteX53" fmla="*/ 718114 w 832415"/>
              <a:gd name="connsiteY53" fmla="*/ 464505 h 1164395"/>
              <a:gd name="connsiteX54" fmla="*/ 684777 w 832415"/>
              <a:gd name="connsiteY54" fmla="*/ 450217 h 1164395"/>
              <a:gd name="connsiteX55" fmla="*/ 663345 w 832415"/>
              <a:gd name="connsiteY55" fmla="*/ 407355 h 1164395"/>
              <a:gd name="connsiteX56" fmla="*/ 660965 w 832415"/>
              <a:gd name="connsiteY56" fmla="*/ 369257 h 1164395"/>
              <a:gd name="connsiteX57" fmla="*/ 637152 w 832415"/>
              <a:gd name="connsiteY57" fmla="*/ 333536 h 1164395"/>
              <a:gd name="connsiteX58" fmla="*/ 618102 w 832415"/>
              <a:gd name="connsiteY58" fmla="*/ 300199 h 1164395"/>
              <a:gd name="connsiteX59" fmla="*/ 589527 w 832415"/>
              <a:gd name="connsiteY59" fmla="*/ 254955 h 1164395"/>
              <a:gd name="connsiteX60" fmla="*/ 565714 w 832415"/>
              <a:gd name="connsiteY60" fmla="*/ 243049 h 1164395"/>
              <a:gd name="connsiteX61" fmla="*/ 534759 w 832415"/>
              <a:gd name="connsiteY61" fmla="*/ 207332 h 1164395"/>
              <a:gd name="connsiteX62" fmla="*/ 522851 w 832415"/>
              <a:gd name="connsiteY62" fmla="*/ 164467 h 1164395"/>
              <a:gd name="connsiteX63" fmla="*/ 472845 w 832415"/>
              <a:gd name="connsiteY63" fmla="*/ 133511 h 1164395"/>
              <a:gd name="connsiteX64" fmla="*/ 444271 w 832415"/>
              <a:gd name="connsiteY64" fmla="*/ 131130 h 1164395"/>
              <a:gd name="connsiteX65" fmla="*/ 403789 w 832415"/>
              <a:gd name="connsiteY65" fmla="*/ 81124 h 1164395"/>
              <a:gd name="connsiteX66" fmla="*/ 394264 w 832415"/>
              <a:gd name="connsiteY66" fmla="*/ 71599 h 1164395"/>
              <a:gd name="connsiteX67" fmla="*/ 375214 w 832415"/>
              <a:gd name="connsiteY67" fmla="*/ 62074 h 1164395"/>
              <a:gd name="connsiteX68" fmla="*/ 349021 w 832415"/>
              <a:gd name="connsiteY68" fmla="*/ 57311 h 1164395"/>
              <a:gd name="connsiteX69" fmla="*/ 284727 w 832415"/>
              <a:gd name="connsiteY69" fmla="*/ 52549 h 1164395"/>
              <a:gd name="connsiteX70" fmla="*/ 282346 w 832415"/>
              <a:gd name="connsiteY70" fmla="*/ 43024 h 1164395"/>
              <a:gd name="connsiteX71" fmla="*/ 279964 w 832415"/>
              <a:gd name="connsiteY71" fmla="*/ 14449 h 1164395"/>
              <a:gd name="connsiteX72" fmla="*/ 272821 w 832415"/>
              <a:gd name="connsiteY72" fmla="*/ 12067 h 1164395"/>
              <a:gd name="connsiteX73" fmla="*/ 246627 w 832415"/>
              <a:gd name="connsiteY73" fmla="*/ 16830 h 1164395"/>
              <a:gd name="connsiteX74" fmla="*/ 234721 w 832415"/>
              <a:gd name="connsiteY74" fmla="*/ 23974 h 1164395"/>
              <a:gd name="connsiteX75" fmla="*/ 196621 w 832415"/>
              <a:gd name="connsiteY75" fmla="*/ 19211 h 1164395"/>
              <a:gd name="connsiteX76" fmla="*/ 189477 w 832415"/>
              <a:gd name="connsiteY76" fmla="*/ 14449 h 1164395"/>
              <a:gd name="connsiteX77" fmla="*/ 177571 w 832415"/>
              <a:gd name="connsiteY77" fmla="*/ 12067 h 1164395"/>
              <a:gd name="connsiteX78" fmla="*/ 170427 w 832415"/>
              <a:gd name="connsiteY78" fmla="*/ 9686 h 1164395"/>
              <a:gd name="connsiteX79" fmla="*/ 153758 w 832415"/>
              <a:gd name="connsiteY79" fmla="*/ 4924 h 1164395"/>
              <a:gd name="connsiteX80" fmla="*/ 156139 w 832415"/>
              <a:gd name="connsiteY80" fmla="*/ 161 h 1164395"/>
              <a:gd name="connsiteX0" fmla="*/ 156139 w 832415"/>
              <a:gd name="connsiteY0" fmla="*/ 161 h 1164395"/>
              <a:gd name="connsiteX1" fmla="*/ 148996 w 832415"/>
              <a:gd name="connsiteY1" fmla="*/ 12067 h 1164395"/>
              <a:gd name="connsiteX2" fmla="*/ 144233 w 832415"/>
              <a:gd name="connsiteY2" fmla="*/ 19211 h 1164395"/>
              <a:gd name="connsiteX3" fmla="*/ 153758 w 832415"/>
              <a:gd name="connsiteY3" fmla="*/ 112080 h 1164395"/>
              <a:gd name="connsiteX4" fmla="*/ 134708 w 832415"/>
              <a:gd name="connsiteY4" fmla="*/ 159705 h 1164395"/>
              <a:gd name="connsiteX5" fmla="*/ 113277 w 832415"/>
              <a:gd name="connsiteY5" fmla="*/ 207330 h 1164395"/>
              <a:gd name="connsiteX6" fmla="*/ 63270 w 832415"/>
              <a:gd name="connsiteY6" fmla="*/ 254955 h 1164395"/>
              <a:gd name="connsiteX7" fmla="*/ 32314 w 832415"/>
              <a:gd name="connsiteY7" fmla="*/ 335917 h 1164395"/>
              <a:gd name="connsiteX8" fmla="*/ 27552 w 832415"/>
              <a:gd name="connsiteY8" fmla="*/ 378780 h 1164395"/>
              <a:gd name="connsiteX9" fmla="*/ 6121 w 832415"/>
              <a:gd name="connsiteY9" fmla="*/ 445455 h 1164395"/>
              <a:gd name="connsiteX10" fmla="*/ 1358 w 832415"/>
              <a:gd name="connsiteY10" fmla="*/ 514511 h 1164395"/>
              <a:gd name="connsiteX11" fmla="*/ 3739 w 832415"/>
              <a:gd name="connsiteY11" fmla="*/ 554992 h 1164395"/>
              <a:gd name="connsiteX12" fmla="*/ 51365 w 832415"/>
              <a:gd name="connsiteY12" fmla="*/ 595474 h 1164395"/>
              <a:gd name="connsiteX13" fmla="*/ 56127 w 832415"/>
              <a:gd name="connsiteY13" fmla="*/ 657386 h 1164395"/>
              <a:gd name="connsiteX14" fmla="*/ 70414 w 832415"/>
              <a:gd name="connsiteY14" fmla="*/ 685961 h 1164395"/>
              <a:gd name="connsiteX15" fmla="*/ 151377 w 832415"/>
              <a:gd name="connsiteY15" fmla="*/ 724061 h 1164395"/>
              <a:gd name="connsiteX16" fmla="*/ 191858 w 832415"/>
              <a:gd name="connsiteY16" fmla="*/ 764542 h 1164395"/>
              <a:gd name="connsiteX17" fmla="*/ 215671 w 832415"/>
              <a:gd name="connsiteY17" fmla="*/ 828836 h 1164395"/>
              <a:gd name="connsiteX18" fmla="*/ 253771 w 832415"/>
              <a:gd name="connsiteY18" fmla="*/ 893131 h 1164395"/>
              <a:gd name="connsiteX19" fmla="*/ 277583 w 832415"/>
              <a:gd name="connsiteY19" fmla="*/ 952661 h 1164395"/>
              <a:gd name="connsiteX20" fmla="*/ 313302 w 832415"/>
              <a:gd name="connsiteY20" fmla="*/ 985999 h 1164395"/>
              <a:gd name="connsiteX21" fmla="*/ 294253 w 832415"/>
              <a:gd name="connsiteY21" fmla="*/ 1021717 h 1164395"/>
              <a:gd name="connsiteX22" fmla="*/ 341877 w 832415"/>
              <a:gd name="connsiteY22" fmla="*/ 1036005 h 1164395"/>
              <a:gd name="connsiteX23" fmla="*/ 363308 w 832415"/>
              <a:gd name="connsiteY23" fmla="*/ 1019336 h 1164395"/>
              <a:gd name="connsiteX24" fmla="*/ 379977 w 832415"/>
              <a:gd name="connsiteY24" fmla="*/ 1028861 h 1164395"/>
              <a:gd name="connsiteX25" fmla="*/ 379977 w 832415"/>
              <a:gd name="connsiteY25" fmla="*/ 1059817 h 1164395"/>
              <a:gd name="connsiteX26" fmla="*/ 356164 w 832415"/>
              <a:gd name="connsiteY26" fmla="*/ 1076486 h 1164395"/>
              <a:gd name="connsiteX27" fmla="*/ 337114 w 832415"/>
              <a:gd name="connsiteY27" fmla="*/ 1095536 h 1164395"/>
              <a:gd name="connsiteX28" fmla="*/ 341877 w 832415"/>
              <a:gd name="connsiteY28" fmla="*/ 1116967 h 1164395"/>
              <a:gd name="connsiteX29" fmla="*/ 399028 w 832415"/>
              <a:gd name="connsiteY29" fmla="*/ 1162212 h 1164395"/>
              <a:gd name="connsiteX30" fmla="*/ 434746 w 832415"/>
              <a:gd name="connsiteY30" fmla="*/ 1152686 h 1164395"/>
              <a:gd name="connsiteX31" fmla="*/ 472846 w 832415"/>
              <a:gd name="connsiteY31" fmla="*/ 1136017 h 1164395"/>
              <a:gd name="connsiteX32" fmla="*/ 508565 w 832415"/>
              <a:gd name="connsiteY32" fmla="*/ 1116967 h 1164395"/>
              <a:gd name="connsiteX33" fmla="*/ 591908 w 832415"/>
              <a:gd name="connsiteY33" fmla="*/ 1119349 h 1164395"/>
              <a:gd name="connsiteX34" fmla="*/ 634770 w 832415"/>
              <a:gd name="connsiteY34" fmla="*/ 1100299 h 1164395"/>
              <a:gd name="connsiteX35" fmla="*/ 608577 w 832415"/>
              <a:gd name="connsiteY35" fmla="*/ 1078867 h 1164395"/>
              <a:gd name="connsiteX36" fmla="*/ 599052 w 832415"/>
              <a:gd name="connsiteY36" fmla="*/ 1026480 h 1164395"/>
              <a:gd name="connsiteX37" fmla="*/ 618102 w 832415"/>
              <a:gd name="connsiteY37" fmla="*/ 988380 h 1164395"/>
              <a:gd name="connsiteX38" fmla="*/ 608577 w 832415"/>
              <a:gd name="connsiteY38" fmla="*/ 933611 h 1164395"/>
              <a:gd name="connsiteX39" fmla="*/ 613338 w 832415"/>
              <a:gd name="connsiteY39" fmla="*/ 847885 h 1164395"/>
              <a:gd name="connsiteX40" fmla="*/ 653821 w 832415"/>
              <a:gd name="connsiteY40" fmla="*/ 821693 h 1164395"/>
              <a:gd name="connsiteX41" fmla="*/ 680015 w 832415"/>
              <a:gd name="connsiteY41" fmla="*/ 809786 h 1164395"/>
              <a:gd name="connsiteX42" fmla="*/ 687159 w 832415"/>
              <a:gd name="connsiteY42" fmla="*/ 757401 h 1164395"/>
              <a:gd name="connsiteX43" fmla="*/ 689539 w 832415"/>
              <a:gd name="connsiteY43" fmla="*/ 716917 h 1164395"/>
              <a:gd name="connsiteX44" fmla="*/ 665727 w 832415"/>
              <a:gd name="connsiteY44" fmla="*/ 695486 h 1164395"/>
              <a:gd name="connsiteX45" fmla="*/ 706208 w 832415"/>
              <a:gd name="connsiteY45" fmla="*/ 685961 h 1164395"/>
              <a:gd name="connsiteX46" fmla="*/ 763358 w 832415"/>
              <a:gd name="connsiteY46" fmla="*/ 640717 h 1164395"/>
              <a:gd name="connsiteX47" fmla="*/ 808602 w 832415"/>
              <a:gd name="connsiteY47" fmla="*/ 631193 h 1164395"/>
              <a:gd name="connsiteX48" fmla="*/ 832415 w 832415"/>
              <a:gd name="connsiteY48" fmla="*/ 597855 h 1164395"/>
              <a:gd name="connsiteX49" fmla="*/ 791933 w 832415"/>
              <a:gd name="connsiteY49" fmla="*/ 583567 h 1164395"/>
              <a:gd name="connsiteX50" fmla="*/ 794315 w 832415"/>
              <a:gd name="connsiteY50" fmla="*/ 550232 h 1164395"/>
              <a:gd name="connsiteX51" fmla="*/ 780028 w 832415"/>
              <a:gd name="connsiteY51" fmla="*/ 521657 h 1164395"/>
              <a:gd name="connsiteX52" fmla="*/ 760978 w 832415"/>
              <a:gd name="connsiteY52" fmla="*/ 481174 h 1164395"/>
              <a:gd name="connsiteX53" fmla="*/ 718114 w 832415"/>
              <a:gd name="connsiteY53" fmla="*/ 464505 h 1164395"/>
              <a:gd name="connsiteX54" fmla="*/ 684777 w 832415"/>
              <a:gd name="connsiteY54" fmla="*/ 450217 h 1164395"/>
              <a:gd name="connsiteX55" fmla="*/ 663345 w 832415"/>
              <a:gd name="connsiteY55" fmla="*/ 407355 h 1164395"/>
              <a:gd name="connsiteX56" fmla="*/ 660965 w 832415"/>
              <a:gd name="connsiteY56" fmla="*/ 369257 h 1164395"/>
              <a:gd name="connsiteX57" fmla="*/ 637152 w 832415"/>
              <a:gd name="connsiteY57" fmla="*/ 333536 h 1164395"/>
              <a:gd name="connsiteX58" fmla="*/ 618102 w 832415"/>
              <a:gd name="connsiteY58" fmla="*/ 300199 h 1164395"/>
              <a:gd name="connsiteX59" fmla="*/ 589527 w 832415"/>
              <a:gd name="connsiteY59" fmla="*/ 254955 h 1164395"/>
              <a:gd name="connsiteX60" fmla="*/ 565714 w 832415"/>
              <a:gd name="connsiteY60" fmla="*/ 243049 h 1164395"/>
              <a:gd name="connsiteX61" fmla="*/ 534759 w 832415"/>
              <a:gd name="connsiteY61" fmla="*/ 207332 h 1164395"/>
              <a:gd name="connsiteX62" fmla="*/ 522851 w 832415"/>
              <a:gd name="connsiteY62" fmla="*/ 164467 h 1164395"/>
              <a:gd name="connsiteX63" fmla="*/ 472845 w 832415"/>
              <a:gd name="connsiteY63" fmla="*/ 133511 h 1164395"/>
              <a:gd name="connsiteX64" fmla="*/ 444271 w 832415"/>
              <a:gd name="connsiteY64" fmla="*/ 131130 h 1164395"/>
              <a:gd name="connsiteX65" fmla="*/ 403789 w 832415"/>
              <a:gd name="connsiteY65" fmla="*/ 81124 h 1164395"/>
              <a:gd name="connsiteX66" fmla="*/ 375214 w 832415"/>
              <a:gd name="connsiteY66" fmla="*/ 62074 h 1164395"/>
              <a:gd name="connsiteX67" fmla="*/ 349021 w 832415"/>
              <a:gd name="connsiteY67" fmla="*/ 57311 h 1164395"/>
              <a:gd name="connsiteX68" fmla="*/ 284727 w 832415"/>
              <a:gd name="connsiteY68" fmla="*/ 52549 h 1164395"/>
              <a:gd name="connsiteX69" fmla="*/ 282346 w 832415"/>
              <a:gd name="connsiteY69" fmla="*/ 43024 h 1164395"/>
              <a:gd name="connsiteX70" fmla="*/ 279964 w 832415"/>
              <a:gd name="connsiteY70" fmla="*/ 14449 h 1164395"/>
              <a:gd name="connsiteX71" fmla="*/ 272821 w 832415"/>
              <a:gd name="connsiteY71" fmla="*/ 12067 h 1164395"/>
              <a:gd name="connsiteX72" fmla="*/ 246627 w 832415"/>
              <a:gd name="connsiteY72" fmla="*/ 16830 h 1164395"/>
              <a:gd name="connsiteX73" fmla="*/ 234721 w 832415"/>
              <a:gd name="connsiteY73" fmla="*/ 23974 h 1164395"/>
              <a:gd name="connsiteX74" fmla="*/ 196621 w 832415"/>
              <a:gd name="connsiteY74" fmla="*/ 19211 h 1164395"/>
              <a:gd name="connsiteX75" fmla="*/ 189477 w 832415"/>
              <a:gd name="connsiteY75" fmla="*/ 14449 h 1164395"/>
              <a:gd name="connsiteX76" fmla="*/ 177571 w 832415"/>
              <a:gd name="connsiteY76" fmla="*/ 12067 h 1164395"/>
              <a:gd name="connsiteX77" fmla="*/ 170427 w 832415"/>
              <a:gd name="connsiteY77" fmla="*/ 9686 h 1164395"/>
              <a:gd name="connsiteX78" fmla="*/ 153758 w 832415"/>
              <a:gd name="connsiteY78" fmla="*/ 4924 h 1164395"/>
              <a:gd name="connsiteX79" fmla="*/ 156139 w 832415"/>
              <a:gd name="connsiteY79" fmla="*/ 161 h 1164395"/>
              <a:gd name="connsiteX0" fmla="*/ 156139 w 832415"/>
              <a:gd name="connsiteY0" fmla="*/ 161 h 1164395"/>
              <a:gd name="connsiteX1" fmla="*/ 148996 w 832415"/>
              <a:gd name="connsiteY1" fmla="*/ 12067 h 1164395"/>
              <a:gd name="connsiteX2" fmla="*/ 144233 w 832415"/>
              <a:gd name="connsiteY2" fmla="*/ 19211 h 1164395"/>
              <a:gd name="connsiteX3" fmla="*/ 153758 w 832415"/>
              <a:gd name="connsiteY3" fmla="*/ 112080 h 1164395"/>
              <a:gd name="connsiteX4" fmla="*/ 134708 w 832415"/>
              <a:gd name="connsiteY4" fmla="*/ 159705 h 1164395"/>
              <a:gd name="connsiteX5" fmla="*/ 113277 w 832415"/>
              <a:gd name="connsiteY5" fmla="*/ 207330 h 1164395"/>
              <a:gd name="connsiteX6" fmla="*/ 63270 w 832415"/>
              <a:gd name="connsiteY6" fmla="*/ 254955 h 1164395"/>
              <a:gd name="connsiteX7" fmla="*/ 32314 w 832415"/>
              <a:gd name="connsiteY7" fmla="*/ 335917 h 1164395"/>
              <a:gd name="connsiteX8" fmla="*/ 27552 w 832415"/>
              <a:gd name="connsiteY8" fmla="*/ 378780 h 1164395"/>
              <a:gd name="connsiteX9" fmla="*/ 6121 w 832415"/>
              <a:gd name="connsiteY9" fmla="*/ 445455 h 1164395"/>
              <a:gd name="connsiteX10" fmla="*/ 1358 w 832415"/>
              <a:gd name="connsiteY10" fmla="*/ 514511 h 1164395"/>
              <a:gd name="connsiteX11" fmla="*/ 3739 w 832415"/>
              <a:gd name="connsiteY11" fmla="*/ 554992 h 1164395"/>
              <a:gd name="connsiteX12" fmla="*/ 51365 w 832415"/>
              <a:gd name="connsiteY12" fmla="*/ 595474 h 1164395"/>
              <a:gd name="connsiteX13" fmla="*/ 56127 w 832415"/>
              <a:gd name="connsiteY13" fmla="*/ 657386 h 1164395"/>
              <a:gd name="connsiteX14" fmla="*/ 70414 w 832415"/>
              <a:gd name="connsiteY14" fmla="*/ 685961 h 1164395"/>
              <a:gd name="connsiteX15" fmla="*/ 151377 w 832415"/>
              <a:gd name="connsiteY15" fmla="*/ 724061 h 1164395"/>
              <a:gd name="connsiteX16" fmla="*/ 191858 w 832415"/>
              <a:gd name="connsiteY16" fmla="*/ 764542 h 1164395"/>
              <a:gd name="connsiteX17" fmla="*/ 215671 w 832415"/>
              <a:gd name="connsiteY17" fmla="*/ 828836 h 1164395"/>
              <a:gd name="connsiteX18" fmla="*/ 253771 w 832415"/>
              <a:gd name="connsiteY18" fmla="*/ 893131 h 1164395"/>
              <a:gd name="connsiteX19" fmla="*/ 277583 w 832415"/>
              <a:gd name="connsiteY19" fmla="*/ 952661 h 1164395"/>
              <a:gd name="connsiteX20" fmla="*/ 313302 w 832415"/>
              <a:gd name="connsiteY20" fmla="*/ 985999 h 1164395"/>
              <a:gd name="connsiteX21" fmla="*/ 294253 w 832415"/>
              <a:gd name="connsiteY21" fmla="*/ 1021717 h 1164395"/>
              <a:gd name="connsiteX22" fmla="*/ 341877 w 832415"/>
              <a:gd name="connsiteY22" fmla="*/ 1036005 h 1164395"/>
              <a:gd name="connsiteX23" fmla="*/ 363308 w 832415"/>
              <a:gd name="connsiteY23" fmla="*/ 1019336 h 1164395"/>
              <a:gd name="connsiteX24" fmla="*/ 379977 w 832415"/>
              <a:gd name="connsiteY24" fmla="*/ 1028861 h 1164395"/>
              <a:gd name="connsiteX25" fmla="*/ 379977 w 832415"/>
              <a:gd name="connsiteY25" fmla="*/ 1059817 h 1164395"/>
              <a:gd name="connsiteX26" fmla="*/ 356164 w 832415"/>
              <a:gd name="connsiteY26" fmla="*/ 1076486 h 1164395"/>
              <a:gd name="connsiteX27" fmla="*/ 337114 w 832415"/>
              <a:gd name="connsiteY27" fmla="*/ 1095536 h 1164395"/>
              <a:gd name="connsiteX28" fmla="*/ 341877 w 832415"/>
              <a:gd name="connsiteY28" fmla="*/ 1116967 h 1164395"/>
              <a:gd name="connsiteX29" fmla="*/ 399028 w 832415"/>
              <a:gd name="connsiteY29" fmla="*/ 1162212 h 1164395"/>
              <a:gd name="connsiteX30" fmla="*/ 434746 w 832415"/>
              <a:gd name="connsiteY30" fmla="*/ 1152686 h 1164395"/>
              <a:gd name="connsiteX31" fmla="*/ 472846 w 832415"/>
              <a:gd name="connsiteY31" fmla="*/ 1136017 h 1164395"/>
              <a:gd name="connsiteX32" fmla="*/ 508565 w 832415"/>
              <a:gd name="connsiteY32" fmla="*/ 1116967 h 1164395"/>
              <a:gd name="connsiteX33" fmla="*/ 591908 w 832415"/>
              <a:gd name="connsiteY33" fmla="*/ 1119349 h 1164395"/>
              <a:gd name="connsiteX34" fmla="*/ 634770 w 832415"/>
              <a:gd name="connsiteY34" fmla="*/ 1100299 h 1164395"/>
              <a:gd name="connsiteX35" fmla="*/ 608577 w 832415"/>
              <a:gd name="connsiteY35" fmla="*/ 1078867 h 1164395"/>
              <a:gd name="connsiteX36" fmla="*/ 599052 w 832415"/>
              <a:gd name="connsiteY36" fmla="*/ 1026480 h 1164395"/>
              <a:gd name="connsiteX37" fmla="*/ 618102 w 832415"/>
              <a:gd name="connsiteY37" fmla="*/ 988380 h 1164395"/>
              <a:gd name="connsiteX38" fmla="*/ 608577 w 832415"/>
              <a:gd name="connsiteY38" fmla="*/ 933611 h 1164395"/>
              <a:gd name="connsiteX39" fmla="*/ 613338 w 832415"/>
              <a:gd name="connsiteY39" fmla="*/ 847885 h 1164395"/>
              <a:gd name="connsiteX40" fmla="*/ 653821 w 832415"/>
              <a:gd name="connsiteY40" fmla="*/ 821693 h 1164395"/>
              <a:gd name="connsiteX41" fmla="*/ 680015 w 832415"/>
              <a:gd name="connsiteY41" fmla="*/ 809786 h 1164395"/>
              <a:gd name="connsiteX42" fmla="*/ 687159 w 832415"/>
              <a:gd name="connsiteY42" fmla="*/ 757401 h 1164395"/>
              <a:gd name="connsiteX43" fmla="*/ 689539 w 832415"/>
              <a:gd name="connsiteY43" fmla="*/ 716917 h 1164395"/>
              <a:gd name="connsiteX44" fmla="*/ 665727 w 832415"/>
              <a:gd name="connsiteY44" fmla="*/ 695486 h 1164395"/>
              <a:gd name="connsiteX45" fmla="*/ 706208 w 832415"/>
              <a:gd name="connsiteY45" fmla="*/ 685961 h 1164395"/>
              <a:gd name="connsiteX46" fmla="*/ 763358 w 832415"/>
              <a:gd name="connsiteY46" fmla="*/ 640717 h 1164395"/>
              <a:gd name="connsiteX47" fmla="*/ 808602 w 832415"/>
              <a:gd name="connsiteY47" fmla="*/ 631193 h 1164395"/>
              <a:gd name="connsiteX48" fmla="*/ 832415 w 832415"/>
              <a:gd name="connsiteY48" fmla="*/ 597855 h 1164395"/>
              <a:gd name="connsiteX49" fmla="*/ 791933 w 832415"/>
              <a:gd name="connsiteY49" fmla="*/ 583567 h 1164395"/>
              <a:gd name="connsiteX50" fmla="*/ 794315 w 832415"/>
              <a:gd name="connsiteY50" fmla="*/ 550232 h 1164395"/>
              <a:gd name="connsiteX51" fmla="*/ 780028 w 832415"/>
              <a:gd name="connsiteY51" fmla="*/ 521657 h 1164395"/>
              <a:gd name="connsiteX52" fmla="*/ 760978 w 832415"/>
              <a:gd name="connsiteY52" fmla="*/ 481174 h 1164395"/>
              <a:gd name="connsiteX53" fmla="*/ 718114 w 832415"/>
              <a:gd name="connsiteY53" fmla="*/ 464505 h 1164395"/>
              <a:gd name="connsiteX54" fmla="*/ 684777 w 832415"/>
              <a:gd name="connsiteY54" fmla="*/ 450217 h 1164395"/>
              <a:gd name="connsiteX55" fmla="*/ 663345 w 832415"/>
              <a:gd name="connsiteY55" fmla="*/ 407355 h 1164395"/>
              <a:gd name="connsiteX56" fmla="*/ 660965 w 832415"/>
              <a:gd name="connsiteY56" fmla="*/ 369257 h 1164395"/>
              <a:gd name="connsiteX57" fmla="*/ 637152 w 832415"/>
              <a:gd name="connsiteY57" fmla="*/ 333536 h 1164395"/>
              <a:gd name="connsiteX58" fmla="*/ 618102 w 832415"/>
              <a:gd name="connsiteY58" fmla="*/ 300199 h 1164395"/>
              <a:gd name="connsiteX59" fmla="*/ 589527 w 832415"/>
              <a:gd name="connsiteY59" fmla="*/ 254955 h 1164395"/>
              <a:gd name="connsiteX60" fmla="*/ 565714 w 832415"/>
              <a:gd name="connsiteY60" fmla="*/ 243049 h 1164395"/>
              <a:gd name="connsiteX61" fmla="*/ 534759 w 832415"/>
              <a:gd name="connsiteY61" fmla="*/ 207332 h 1164395"/>
              <a:gd name="connsiteX62" fmla="*/ 522851 w 832415"/>
              <a:gd name="connsiteY62" fmla="*/ 164467 h 1164395"/>
              <a:gd name="connsiteX63" fmla="*/ 472845 w 832415"/>
              <a:gd name="connsiteY63" fmla="*/ 133511 h 1164395"/>
              <a:gd name="connsiteX64" fmla="*/ 444271 w 832415"/>
              <a:gd name="connsiteY64" fmla="*/ 131130 h 1164395"/>
              <a:gd name="connsiteX65" fmla="*/ 415696 w 832415"/>
              <a:gd name="connsiteY65" fmla="*/ 83506 h 1164395"/>
              <a:gd name="connsiteX66" fmla="*/ 375214 w 832415"/>
              <a:gd name="connsiteY66" fmla="*/ 62074 h 1164395"/>
              <a:gd name="connsiteX67" fmla="*/ 349021 w 832415"/>
              <a:gd name="connsiteY67" fmla="*/ 57311 h 1164395"/>
              <a:gd name="connsiteX68" fmla="*/ 284727 w 832415"/>
              <a:gd name="connsiteY68" fmla="*/ 52549 h 1164395"/>
              <a:gd name="connsiteX69" fmla="*/ 282346 w 832415"/>
              <a:gd name="connsiteY69" fmla="*/ 43024 h 1164395"/>
              <a:gd name="connsiteX70" fmla="*/ 279964 w 832415"/>
              <a:gd name="connsiteY70" fmla="*/ 14449 h 1164395"/>
              <a:gd name="connsiteX71" fmla="*/ 272821 w 832415"/>
              <a:gd name="connsiteY71" fmla="*/ 12067 h 1164395"/>
              <a:gd name="connsiteX72" fmla="*/ 246627 w 832415"/>
              <a:gd name="connsiteY72" fmla="*/ 16830 h 1164395"/>
              <a:gd name="connsiteX73" fmla="*/ 234721 w 832415"/>
              <a:gd name="connsiteY73" fmla="*/ 23974 h 1164395"/>
              <a:gd name="connsiteX74" fmla="*/ 196621 w 832415"/>
              <a:gd name="connsiteY74" fmla="*/ 19211 h 1164395"/>
              <a:gd name="connsiteX75" fmla="*/ 189477 w 832415"/>
              <a:gd name="connsiteY75" fmla="*/ 14449 h 1164395"/>
              <a:gd name="connsiteX76" fmla="*/ 177571 w 832415"/>
              <a:gd name="connsiteY76" fmla="*/ 12067 h 1164395"/>
              <a:gd name="connsiteX77" fmla="*/ 170427 w 832415"/>
              <a:gd name="connsiteY77" fmla="*/ 9686 h 1164395"/>
              <a:gd name="connsiteX78" fmla="*/ 153758 w 832415"/>
              <a:gd name="connsiteY78" fmla="*/ 4924 h 1164395"/>
              <a:gd name="connsiteX79" fmla="*/ 156139 w 832415"/>
              <a:gd name="connsiteY79" fmla="*/ 161 h 1164395"/>
              <a:gd name="connsiteX0" fmla="*/ 156139 w 832415"/>
              <a:gd name="connsiteY0" fmla="*/ 161 h 1164395"/>
              <a:gd name="connsiteX1" fmla="*/ 148996 w 832415"/>
              <a:gd name="connsiteY1" fmla="*/ 12067 h 1164395"/>
              <a:gd name="connsiteX2" fmla="*/ 144233 w 832415"/>
              <a:gd name="connsiteY2" fmla="*/ 19211 h 1164395"/>
              <a:gd name="connsiteX3" fmla="*/ 153758 w 832415"/>
              <a:gd name="connsiteY3" fmla="*/ 112080 h 1164395"/>
              <a:gd name="connsiteX4" fmla="*/ 134708 w 832415"/>
              <a:gd name="connsiteY4" fmla="*/ 159705 h 1164395"/>
              <a:gd name="connsiteX5" fmla="*/ 113277 w 832415"/>
              <a:gd name="connsiteY5" fmla="*/ 207330 h 1164395"/>
              <a:gd name="connsiteX6" fmla="*/ 63270 w 832415"/>
              <a:gd name="connsiteY6" fmla="*/ 254955 h 1164395"/>
              <a:gd name="connsiteX7" fmla="*/ 32314 w 832415"/>
              <a:gd name="connsiteY7" fmla="*/ 335917 h 1164395"/>
              <a:gd name="connsiteX8" fmla="*/ 27552 w 832415"/>
              <a:gd name="connsiteY8" fmla="*/ 378780 h 1164395"/>
              <a:gd name="connsiteX9" fmla="*/ 6121 w 832415"/>
              <a:gd name="connsiteY9" fmla="*/ 445455 h 1164395"/>
              <a:gd name="connsiteX10" fmla="*/ 1358 w 832415"/>
              <a:gd name="connsiteY10" fmla="*/ 514511 h 1164395"/>
              <a:gd name="connsiteX11" fmla="*/ 3739 w 832415"/>
              <a:gd name="connsiteY11" fmla="*/ 554992 h 1164395"/>
              <a:gd name="connsiteX12" fmla="*/ 51365 w 832415"/>
              <a:gd name="connsiteY12" fmla="*/ 595474 h 1164395"/>
              <a:gd name="connsiteX13" fmla="*/ 56127 w 832415"/>
              <a:gd name="connsiteY13" fmla="*/ 657386 h 1164395"/>
              <a:gd name="connsiteX14" fmla="*/ 70414 w 832415"/>
              <a:gd name="connsiteY14" fmla="*/ 685961 h 1164395"/>
              <a:gd name="connsiteX15" fmla="*/ 151377 w 832415"/>
              <a:gd name="connsiteY15" fmla="*/ 724061 h 1164395"/>
              <a:gd name="connsiteX16" fmla="*/ 191858 w 832415"/>
              <a:gd name="connsiteY16" fmla="*/ 764542 h 1164395"/>
              <a:gd name="connsiteX17" fmla="*/ 215671 w 832415"/>
              <a:gd name="connsiteY17" fmla="*/ 828836 h 1164395"/>
              <a:gd name="connsiteX18" fmla="*/ 253771 w 832415"/>
              <a:gd name="connsiteY18" fmla="*/ 893131 h 1164395"/>
              <a:gd name="connsiteX19" fmla="*/ 277583 w 832415"/>
              <a:gd name="connsiteY19" fmla="*/ 952661 h 1164395"/>
              <a:gd name="connsiteX20" fmla="*/ 313302 w 832415"/>
              <a:gd name="connsiteY20" fmla="*/ 985999 h 1164395"/>
              <a:gd name="connsiteX21" fmla="*/ 294253 w 832415"/>
              <a:gd name="connsiteY21" fmla="*/ 1021717 h 1164395"/>
              <a:gd name="connsiteX22" fmla="*/ 341877 w 832415"/>
              <a:gd name="connsiteY22" fmla="*/ 1036005 h 1164395"/>
              <a:gd name="connsiteX23" fmla="*/ 363308 w 832415"/>
              <a:gd name="connsiteY23" fmla="*/ 1019336 h 1164395"/>
              <a:gd name="connsiteX24" fmla="*/ 379977 w 832415"/>
              <a:gd name="connsiteY24" fmla="*/ 1028861 h 1164395"/>
              <a:gd name="connsiteX25" fmla="*/ 379977 w 832415"/>
              <a:gd name="connsiteY25" fmla="*/ 1059817 h 1164395"/>
              <a:gd name="connsiteX26" fmla="*/ 356164 w 832415"/>
              <a:gd name="connsiteY26" fmla="*/ 1076486 h 1164395"/>
              <a:gd name="connsiteX27" fmla="*/ 337114 w 832415"/>
              <a:gd name="connsiteY27" fmla="*/ 1095536 h 1164395"/>
              <a:gd name="connsiteX28" fmla="*/ 341877 w 832415"/>
              <a:gd name="connsiteY28" fmla="*/ 1116967 h 1164395"/>
              <a:gd name="connsiteX29" fmla="*/ 399028 w 832415"/>
              <a:gd name="connsiteY29" fmla="*/ 1162212 h 1164395"/>
              <a:gd name="connsiteX30" fmla="*/ 434746 w 832415"/>
              <a:gd name="connsiteY30" fmla="*/ 1152686 h 1164395"/>
              <a:gd name="connsiteX31" fmla="*/ 472846 w 832415"/>
              <a:gd name="connsiteY31" fmla="*/ 1136017 h 1164395"/>
              <a:gd name="connsiteX32" fmla="*/ 508565 w 832415"/>
              <a:gd name="connsiteY32" fmla="*/ 1116967 h 1164395"/>
              <a:gd name="connsiteX33" fmla="*/ 591908 w 832415"/>
              <a:gd name="connsiteY33" fmla="*/ 1119349 h 1164395"/>
              <a:gd name="connsiteX34" fmla="*/ 634770 w 832415"/>
              <a:gd name="connsiteY34" fmla="*/ 1100299 h 1164395"/>
              <a:gd name="connsiteX35" fmla="*/ 608577 w 832415"/>
              <a:gd name="connsiteY35" fmla="*/ 1078867 h 1164395"/>
              <a:gd name="connsiteX36" fmla="*/ 599052 w 832415"/>
              <a:gd name="connsiteY36" fmla="*/ 1026480 h 1164395"/>
              <a:gd name="connsiteX37" fmla="*/ 618102 w 832415"/>
              <a:gd name="connsiteY37" fmla="*/ 988380 h 1164395"/>
              <a:gd name="connsiteX38" fmla="*/ 608577 w 832415"/>
              <a:gd name="connsiteY38" fmla="*/ 933611 h 1164395"/>
              <a:gd name="connsiteX39" fmla="*/ 613338 w 832415"/>
              <a:gd name="connsiteY39" fmla="*/ 847885 h 1164395"/>
              <a:gd name="connsiteX40" fmla="*/ 653821 w 832415"/>
              <a:gd name="connsiteY40" fmla="*/ 821693 h 1164395"/>
              <a:gd name="connsiteX41" fmla="*/ 680015 w 832415"/>
              <a:gd name="connsiteY41" fmla="*/ 809786 h 1164395"/>
              <a:gd name="connsiteX42" fmla="*/ 687159 w 832415"/>
              <a:gd name="connsiteY42" fmla="*/ 757401 h 1164395"/>
              <a:gd name="connsiteX43" fmla="*/ 689539 w 832415"/>
              <a:gd name="connsiteY43" fmla="*/ 716917 h 1164395"/>
              <a:gd name="connsiteX44" fmla="*/ 665727 w 832415"/>
              <a:gd name="connsiteY44" fmla="*/ 695486 h 1164395"/>
              <a:gd name="connsiteX45" fmla="*/ 706208 w 832415"/>
              <a:gd name="connsiteY45" fmla="*/ 685961 h 1164395"/>
              <a:gd name="connsiteX46" fmla="*/ 763358 w 832415"/>
              <a:gd name="connsiteY46" fmla="*/ 640717 h 1164395"/>
              <a:gd name="connsiteX47" fmla="*/ 808602 w 832415"/>
              <a:gd name="connsiteY47" fmla="*/ 631193 h 1164395"/>
              <a:gd name="connsiteX48" fmla="*/ 832415 w 832415"/>
              <a:gd name="connsiteY48" fmla="*/ 597855 h 1164395"/>
              <a:gd name="connsiteX49" fmla="*/ 791933 w 832415"/>
              <a:gd name="connsiteY49" fmla="*/ 583567 h 1164395"/>
              <a:gd name="connsiteX50" fmla="*/ 794315 w 832415"/>
              <a:gd name="connsiteY50" fmla="*/ 550232 h 1164395"/>
              <a:gd name="connsiteX51" fmla="*/ 780028 w 832415"/>
              <a:gd name="connsiteY51" fmla="*/ 521657 h 1164395"/>
              <a:gd name="connsiteX52" fmla="*/ 760978 w 832415"/>
              <a:gd name="connsiteY52" fmla="*/ 481174 h 1164395"/>
              <a:gd name="connsiteX53" fmla="*/ 718114 w 832415"/>
              <a:gd name="connsiteY53" fmla="*/ 464505 h 1164395"/>
              <a:gd name="connsiteX54" fmla="*/ 684777 w 832415"/>
              <a:gd name="connsiteY54" fmla="*/ 450217 h 1164395"/>
              <a:gd name="connsiteX55" fmla="*/ 663345 w 832415"/>
              <a:gd name="connsiteY55" fmla="*/ 407355 h 1164395"/>
              <a:gd name="connsiteX56" fmla="*/ 660965 w 832415"/>
              <a:gd name="connsiteY56" fmla="*/ 369257 h 1164395"/>
              <a:gd name="connsiteX57" fmla="*/ 637152 w 832415"/>
              <a:gd name="connsiteY57" fmla="*/ 333536 h 1164395"/>
              <a:gd name="connsiteX58" fmla="*/ 618102 w 832415"/>
              <a:gd name="connsiteY58" fmla="*/ 300199 h 1164395"/>
              <a:gd name="connsiteX59" fmla="*/ 589527 w 832415"/>
              <a:gd name="connsiteY59" fmla="*/ 254955 h 1164395"/>
              <a:gd name="connsiteX60" fmla="*/ 565714 w 832415"/>
              <a:gd name="connsiteY60" fmla="*/ 243049 h 1164395"/>
              <a:gd name="connsiteX61" fmla="*/ 534759 w 832415"/>
              <a:gd name="connsiteY61" fmla="*/ 207332 h 1164395"/>
              <a:gd name="connsiteX62" fmla="*/ 522851 w 832415"/>
              <a:gd name="connsiteY62" fmla="*/ 164467 h 1164395"/>
              <a:gd name="connsiteX63" fmla="*/ 472845 w 832415"/>
              <a:gd name="connsiteY63" fmla="*/ 133511 h 1164395"/>
              <a:gd name="connsiteX64" fmla="*/ 444271 w 832415"/>
              <a:gd name="connsiteY64" fmla="*/ 131130 h 1164395"/>
              <a:gd name="connsiteX65" fmla="*/ 415696 w 832415"/>
              <a:gd name="connsiteY65" fmla="*/ 83506 h 1164395"/>
              <a:gd name="connsiteX66" fmla="*/ 375214 w 832415"/>
              <a:gd name="connsiteY66" fmla="*/ 62074 h 1164395"/>
              <a:gd name="connsiteX67" fmla="*/ 349021 w 832415"/>
              <a:gd name="connsiteY67" fmla="*/ 57311 h 1164395"/>
              <a:gd name="connsiteX68" fmla="*/ 284727 w 832415"/>
              <a:gd name="connsiteY68" fmla="*/ 52549 h 1164395"/>
              <a:gd name="connsiteX69" fmla="*/ 279964 w 832415"/>
              <a:gd name="connsiteY69" fmla="*/ 14449 h 1164395"/>
              <a:gd name="connsiteX70" fmla="*/ 272821 w 832415"/>
              <a:gd name="connsiteY70" fmla="*/ 12067 h 1164395"/>
              <a:gd name="connsiteX71" fmla="*/ 246627 w 832415"/>
              <a:gd name="connsiteY71" fmla="*/ 16830 h 1164395"/>
              <a:gd name="connsiteX72" fmla="*/ 234721 w 832415"/>
              <a:gd name="connsiteY72" fmla="*/ 23974 h 1164395"/>
              <a:gd name="connsiteX73" fmla="*/ 196621 w 832415"/>
              <a:gd name="connsiteY73" fmla="*/ 19211 h 1164395"/>
              <a:gd name="connsiteX74" fmla="*/ 189477 w 832415"/>
              <a:gd name="connsiteY74" fmla="*/ 14449 h 1164395"/>
              <a:gd name="connsiteX75" fmla="*/ 177571 w 832415"/>
              <a:gd name="connsiteY75" fmla="*/ 12067 h 1164395"/>
              <a:gd name="connsiteX76" fmla="*/ 170427 w 832415"/>
              <a:gd name="connsiteY76" fmla="*/ 9686 h 1164395"/>
              <a:gd name="connsiteX77" fmla="*/ 153758 w 832415"/>
              <a:gd name="connsiteY77" fmla="*/ 4924 h 1164395"/>
              <a:gd name="connsiteX78" fmla="*/ 156139 w 832415"/>
              <a:gd name="connsiteY78" fmla="*/ 161 h 1164395"/>
              <a:gd name="connsiteX0" fmla="*/ 156139 w 832415"/>
              <a:gd name="connsiteY0" fmla="*/ 161 h 1164395"/>
              <a:gd name="connsiteX1" fmla="*/ 148996 w 832415"/>
              <a:gd name="connsiteY1" fmla="*/ 12067 h 1164395"/>
              <a:gd name="connsiteX2" fmla="*/ 144233 w 832415"/>
              <a:gd name="connsiteY2" fmla="*/ 19211 h 1164395"/>
              <a:gd name="connsiteX3" fmla="*/ 153758 w 832415"/>
              <a:gd name="connsiteY3" fmla="*/ 112080 h 1164395"/>
              <a:gd name="connsiteX4" fmla="*/ 134708 w 832415"/>
              <a:gd name="connsiteY4" fmla="*/ 159705 h 1164395"/>
              <a:gd name="connsiteX5" fmla="*/ 113277 w 832415"/>
              <a:gd name="connsiteY5" fmla="*/ 207330 h 1164395"/>
              <a:gd name="connsiteX6" fmla="*/ 63270 w 832415"/>
              <a:gd name="connsiteY6" fmla="*/ 254955 h 1164395"/>
              <a:gd name="connsiteX7" fmla="*/ 32314 w 832415"/>
              <a:gd name="connsiteY7" fmla="*/ 335917 h 1164395"/>
              <a:gd name="connsiteX8" fmla="*/ 27552 w 832415"/>
              <a:gd name="connsiteY8" fmla="*/ 378780 h 1164395"/>
              <a:gd name="connsiteX9" fmla="*/ 6121 w 832415"/>
              <a:gd name="connsiteY9" fmla="*/ 445455 h 1164395"/>
              <a:gd name="connsiteX10" fmla="*/ 1358 w 832415"/>
              <a:gd name="connsiteY10" fmla="*/ 514511 h 1164395"/>
              <a:gd name="connsiteX11" fmla="*/ 3739 w 832415"/>
              <a:gd name="connsiteY11" fmla="*/ 554992 h 1164395"/>
              <a:gd name="connsiteX12" fmla="*/ 51365 w 832415"/>
              <a:gd name="connsiteY12" fmla="*/ 595474 h 1164395"/>
              <a:gd name="connsiteX13" fmla="*/ 56127 w 832415"/>
              <a:gd name="connsiteY13" fmla="*/ 657386 h 1164395"/>
              <a:gd name="connsiteX14" fmla="*/ 70414 w 832415"/>
              <a:gd name="connsiteY14" fmla="*/ 685961 h 1164395"/>
              <a:gd name="connsiteX15" fmla="*/ 151377 w 832415"/>
              <a:gd name="connsiteY15" fmla="*/ 724061 h 1164395"/>
              <a:gd name="connsiteX16" fmla="*/ 191858 w 832415"/>
              <a:gd name="connsiteY16" fmla="*/ 764542 h 1164395"/>
              <a:gd name="connsiteX17" fmla="*/ 215671 w 832415"/>
              <a:gd name="connsiteY17" fmla="*/ 828836 h 1164395"/>
              <a:gd name="connsiteX18" fmla="*/ 253771 w 832415"/>
              <a:gd name="connsiteY18" fmla="*/ 893131 h 1164395"/>
              <a:gd name="connsiteX19" fmla="*/ 277583 w 832415"/>
              <a:gd name="connsiteY19" fmla="*/ 952661 h 1164395"/>
              <a:gd name="connsiteX20" fmla="*/ 313302 w 832415"/>
              <a:gd name="connsiteY20" fmla="*/ 985999 h 1164395"/>
              <a:gd name="connsiteX21" fmla="*/ 294253 w 832415"/>
              <a:gd name="connsiteY21" fmla="*/ 1021717 h 1164395"/>
              <a:gd name="connsiteX22" fmla="*/ 341877 w 832415"/>
              <a:gd name="connsiteY22" fmla="*/ 1036005 h 1164395"/>
              <a:gd name="connsiteX23" fmla="*/ 363308 w 832415"/>
              <a:gd name="connsiteY23" fmla="*/ 1019336 h 1164395"/>
              <a:gd name="connsiteX24" fmla="*/ 379977 w 832415"/>
              <a:gd name="connsiteY24" fmla="*/ 1028861 h 1164395"/>
              <a:gd name="connsiteX25" fmla="*/ 379977 w 832415"/>
              <a:gd name="connsiteY25" fmla="*/ 1059817 h 1164395"/>
              <a:gd name="connsiteX26" fmla="*/ 356164 w 832415"/>
              <a:gd name="connsiteY26" fmla="*/ 1076486 h 1164395"/>
              <a:gd name="connsiteX27" fmla="*/ 337114 w 832415"/>
              <a:gd name="connsiteY27" fmla="*/ 1095536 h 1164395"/>
              <a:gd name="connsiteX28" fmla="*/ 341877 w 832415"/>
              <a:gd name="connsiteY28" fmla="*/ 1116967 h 1164395"/>
              <a:gd name="connsiteX29" fmla="*/ 399028 w 832415"/>
              <a:gd name="connsiteY29" fmla="*/ 1162212 h 1164395"/>
              <a:gd name="connsiteX30" fmla="*/ 434746 w 832415"/>
              <a:gd name="connsiteY30" fmla="*/ 1152686 h 1164395"/>
              <a:gd name="connsiteX31" fmla="*/ 472846 w 832415"/>
              <a:gd name="connsiteY31" fmla="*/ 1136017 h 1164395"/>
              <a:gd name="connsiteX32" fmla="*/ 508565 w 832415"/>
              <a:gd name="connsiteY32" fmla="*/ 1116967 h 1164395"/>
              <a:gd name="connsiteX33" fmla="*/ 591908 w 832415"/>
              <a:gd name="connsiteY33" fmla="*/ 1119349 h 1164395"/>
              <a:gd name="connsiteX34" fmla="*/ 634770 w 832415"/>
              <a:gd name="connsiteY34" fmla="*/ 1100299 h 1164395"/>
              <a:gd name="connsiteX35" fmla="*/ 608577 w 832415"/>
              <a:gd name="connsiteY35" fmla="*/ 1078867 h 1164395"/>
              <a:gd name="connsiteX36" fmla="*/ 599052 w 832415"/>
              <a:gd name="connsiteY36" fmla="*/ 1026480 h 1164395"/>
              <a:gd name="connsiteX37" fmla="*/ 618102 w 832415"/>
              <a:gd name="connsiteY37" fmla="*/ 988380 h 1164395"/>
              <a:gd name="connsiteX38" fmla="*/ 608577 w 832415"/>
              <a:gd name="connsiteY38" fmla="*/ 933611 h 1164395"/>
              <a:gd name="connsiteX39" fmla="*/ 613338 w 832415"/>
              <a:gd name="connsiteY39" fmla="*/ 847885 h 1164395"/>
              <a:gd name="connsiteX40" fmla="*/ 653821 w 832415"/>
              <a:gd name="connsiteY40" fmla="*/ 821693 h 1164395"/>
              <a:gd name="connsiteX41" fmla="*/ 680015 w 832415"/>
              <a:gd name="connsiteY41" fmla="*/ 809786 h 1164395"/>
              <a:gd name="connsiteX42" fmla="*/ 687159 w 832415"/>
              <a:gd name="connsiteY42" fmla="*/ 757401 h 1164395"/>
              <a:gd name="connsiteX43" fmla="*/ 689539 w 832415"/>
              <a:gd name="connsiteY43" fmla="*/ 716917 h 1164395"/>
              <a:gd name="connsiteX44" fmla="*/ 665727 w 832415"/>
              <a:gd name="connsiteY44" fmla="*/ 695486 h 1164395"/>
              <a:gd name="connsiteX45" fmla="*/ 706208 w 832415"/>
              <a:gd name="connsiteY45" fmla="*/ 685961 h 1164395"/>
              <a:gd name="connsiteX46" fmla="*/ 763358 w 832415"/>
              <a:gd name="connsiteY46" fmla="*/ 640717 h 1164395"/>
              <a:gd name="connsiteX47" fmla="*/ 808602 w 832415"/>
              <a:gd name="connsiteY47" fmla="*/ 631193 h 1164395"/>
              <a:gd name="connsiteX48" fmla="*/ 832415 w 832415"/>
              <a:gd name="connsiteY48" fmla="*/ 597855 h 1164395"/>
              <a:gd name="connsiteX49" fmla="*/ 791933 w 832415"/>
              <a:gd name="connsiteY49" fmla="*/ 583567 h 1164395"/>
              <a:gd name="connsiteX50" fmla="*/ 794315 w 832415"/>
              <a:gd name="connsiteY50" fmla="*/ 550232 h 1164395"/>
              <a:gd name="connsiteX51" fmla="*/ 780028 w 832415"/>
              <a:gd name="connsiteY51" fmla="*/ 521657 h 1164395"/>
              <a:gd name="connsiteX52" fmla="*/ 760978 w 832415"/>
              <a:gd name="connsiteY52" fmla="*/ 481174 h 1164395"/>
              <a:gd name="connsiteX53" fmla="*/ 718114 w 832415"/>
              <a:gd name="connsiteY53" fmla="*/ 464505 h 1164395"/>
              <a:gd name="connsiteX54" fmla="*/ 684777 w 832415"/>
              <a:gd name="connsiteY54" fmla="*/ 450217 h 1164395"/>
              <a:gd name="connsiteX55" fmla="*/ 663345 w 832415"/>
              <a:gd name="connsiteY55" fmla="*/ 407355 h 1164395"/>
              <a:gd name="connsiteX56" fmla="*/ 660965 w 832415"/>
              <a:gd name="connsiteY56" fmla="*/ 369257 h 1164395"/>
              <a:gd name="connsiteX57" fmla="*/ 637152 w 832415"/>
              <a:gd name="connsiteY57" fmla="*/ 333536 h 1164395"/>
              <a:gd name="connsiteX58" fmla="*/ 618102 w 832415"/>
              <a:gd name="connsiteY58" fmla="*/ 300199 h 1164395"/>
              <a:gd name="connsiteX59" fmla="*/ 589527 w 832415"/>
              <a:gd name="connsiteY59" fmla="*/ 254955 h 1164395"/>
              <a:gd name="connsiteX60" fmla="*/ 565714 w 832415"/>
              <a:gd name="connsiteY60" fmla="*/ 243049 h 1164395"/>
              <a:gd name="connsiteX61" fmla="*/ 534759 w 832415"/>
              <a:gd name="connsiteY61" fmla="*/ 207332 h 1164395"/>
              <a:gd name="connsiteX62" fmla="*/ 522851 w 832415"/>
              <a:gd name="connsiteY62" fmla="*/ 164467 h 1164395"/>
              <a:gd name="connsiteX63" fmla="*/ 472845 w 832415"/>
              <a:gd name="connsiteY63" fmla="*/ 133511 h 1164395"/>
              <a:gd name="connsiteX64" fmla="*/ 444271 w 832415"/>
              <a:gd name="connsiteY64" fmla="*/ 131130 h 1164395"/>
              <a:gd name="connsiteX65" fmla="*/ 415696 w 832415"/>
              <a:gd name="connsiteY65" fmla="*/ 83506 h 1164395"/>
              <a:gd name="connsiteX66" fmla="*/ 375214 w 832415"/>
              <a:gd name="connsiteY66" fmla="*/ 62074 h 1164395"/>
              <a:gd name="connsiteX67" fmla="*/ 349021 w 832415"/>
              <a:gd name="connsiteY67" fmla="*/ 57311 h 1164395"/>
              <a:gd name="connsiteX68" fmla="*/ 294252 w 832415"/>
              <a:gd name="connsiteY68" fmla="*/ 57311 h 1164395"/>
              <a:gd name="connsiteX69" fmla="*/ 279964 w 832415"/>
              <a:gd name="connsiteY69" fmla="*/ 14449 h 1164395"/>
              <a:gd name="connsiteX70" fmla="*/ 272821 w 832415"/>
              <a:gd name="connsiteY70" fmla="*/ 12067 h 1164395"/>
              <a:gd name="connsiteX71" fmla="*/ 246627 w 832415"/>
              <a:gd name="connsiteY71" fmla="*/ 16830 h 1164395"/>
              <a:gd name="connsiteX72" fmla="*/ 234721 w 832415"/>
              <a:gd name="connsiteY72" fmla="*/ 23974 h 1164395"/>
              <a:gd name="connsiteX73" fmla="*/ 196621 w 832415"/>
              <a:gd name="connsiteY73" fmla="*/ 19211 h 1164395"/>
              <a:gd name="connsiteX74" fmla="*/ 189477 w 832415"/>
              <a:gd name="connsiteY74" fmla="*/ 14449 h 1164395"/>
              <a:gd name="connsiteX75" fmla="*/ 177571 w 832415"/>
              <a:gd name="connsiteY75" fmla="*/ 12067 h 1164395"/>
              <a:gd name="connsiteX76" fmla="*/ 170427 w 832415"/>
              <a:gd name="connsiteY76" fmla="*/ 9686 h 1164395"/>
              <a:gd name="connsiteX77" fmla="*/ 153758 w 832415"/>
              <a:gd name="connsiteY77" fmla="*/ 4924 h 1164395"/>
              <a:gd name="connsiteX78" fmla="*/ 156139 w 832415"/>
              <a:gd name="connsiteY78" fmla="*/ 161 h 1164395"/>
              <a:gd name="connsiteX0" fmla="*/ 156139 w 832415"/>
              <a:gd name="connsiteY0" fmla="*/ 47625 h 1211859"/>
              <a:gd name="connsiteX1" fmla="*/ 148996 w 832415"/>
              <a:gd name="connsiteY1" fmla="*/ 59531 h 1211859"/>
              <a:gd name="connsiteX2" fmla="*/ 144233 w 832415"/>
              <a:gd name="connsiteY2" fmla="*/ 66675 h 1211859"/>
              <a:gd name="connsiteX3" fmla="*/ 153758 w 832415"/>
              <a:gd name="connsiteY3" fmla="*/ 159544 h 1211859"/>
              <a:gd name="connsiteX4" fmla="*/ 134708 w 832415"/>
              <a:gd name="connsiteY4" fmla="*/ 207169 h 1211859"/>
              <a:gd name="connsiteX5" fmla="*/ 113277 w 832415"/>
              <a:gd name="connsiteY5" fmla="*/ 254794 h 1211859"/>
              <a:gd name="connsiteX6" fmla="*/ 63270 w 832415"/>
              <a:gd name="connsiteY6" fmla="*/ 302419 h 1211859"/>
              <a:gd name="connsiteX7" fmla="*/ 32314 w 832415"/>
              <a:gd name="connsiteY7" fmla="*/ 383381 h 1211859"/>
              <a:gd name="connsiteX8" fmla="*/ 27552 w 832415"/>
              <a:gd name="connsiteY8" fmla="*/ 426244 h 1211859"/>
              <a:gd name="connsiteX9" fmla="*/ 6121 w 832415"/>
              <a:gd name="connsiteY9" fmla="*/ 492919 h 1211859"/>
              <a:gd name="connsiteX10" fmla="*/ 1358 w 832415"/>
              <a:gd name="connsiteY10" fmla="*/ 561975 h 1211859"/>
              <a:gd name="connsiteX11" fmla="*/ 3739 w 832415"/>
              <a:gd name="connsiteY11" fmla="*/ 602456 h 1211859"/>
              <a:gd name="connsiteX12" fmla="*/ 51365 w 832415"/>
              <a:gd name="connsiteY12" fmla="*/ 642938 h 1211859"/>
              <a:gd name="connsiteX13" fmla="*/ 56127 w 832415"/>
              <a:gd name="connsiteY13" fmla="*/ 704850 h 1211859"/>
              <a:gd name="connsiteX14" fmla="*/ 70414 w 832415"/>
              <a:gd name="connsiteY14" fmla="*/ 733425 h 1211859"/>
              <a:gd name="connsiteX15" fmla="*/ 151377 w 832415"/>
              <a:gd name="connsiteY15" fmla="*/ 771525 h 1211859"/>
              <a:gd name="connsiteX16" fmla="*/ 191858 w 832415"/>
              <a:gd name="connsiteY16" fmla="*/ 812006 h 1211859"/>
              <a:gd name="connsiteX17" fmla="*/ 215671 w 832415"/>
              <a:gd name="connsiteY17" fmla="*/ 876300 h 1211859"/>
              <a:gd name="connsiteX18" fmla="*/ 253771 w 832415"/>
              <a:gd name="connsiteY18" fmla="*/ 940595 h 1211859"/>
              <a:gd name="connsiteX19" fmla="*/ 277583 w 832415"/>
              <a:gd name="connsiteY19" fmla="*/ 1000125 h 1211859"/>
              <a:gd name="connsiteX20" fmla="*/ 313302 w 832415"/>
              <a:gd name="connsiteY20" fmla="*/ 1033463 h 1211859"/>
              <a:gd name="connsiteX21" fmla="*/ 294253 w 832415"/>
              <a:gd name="connsiteY21" fmla="*/ 1069181 h 1211859"/>
              <a:gd name="connsiteX22" fmla="*/ 341877 w 832415"/>
              <a:gd name="connsiteY22" fmla="*/ 1083469 h 1211859"/>
              <a:gd name="connsiteX23" fmla="*/ 363308 w 832415"/>
              <a:gd name="connsiteY23" fmla="*/ 1066800 h 1211859"/>
              <a:gd name="connsiteX24" fmla="*/ 379977 w 832415"/>
              <a:gd name="connsiteY24" fmla="*/ 1076325 h 1211859"/>
              <a:gd name="connsiteX25" fmla="*/ 379977 w 832415"/>
              <a:gd name="connsiteY25" fmla="*/ 1107281 h 1211859"/>
              <a:gd name="connsiteX26" fmla="*/ 356164 w 832415"/>
              <a:gd name="connsiteY26" fmla="*/ 1123950 h 1211859"/>
              <a:gd name="connsiteX27" fmla="*/ 337114 w 832415"/>
              <a:gd name="connsiteY27" fmla="*/ 1143000 h 1211859"/>
              <a:gd name="connsiteX28" fmla="*/ 341877 w 832415"/>
              <a:gd name="connsiteY28" fmla="*/ 1164431 h 1211859"/>
              <a:gd name="connsiteX29" fmla="*/ 399028 w 832415"/>
              <a:gd name="connsiteY29" fmla="*/ 1209676 h 1211859"/>
              <a:gd name="connsiteX30" fmla="*/ 434746 w 832415"/>
              <a:gd name="connsiteY30" fmla="*/ 1200150 h 1211859"/>
              <a:gd name="connsiteX31" fmla="*/ 472846 w 832415"/>
              <a:gd name="connsiteY31" fmla="*/ 1183481 h 1211859"/>
              <a:gd name="connsiteX32" fmla="*/ 508565 w 832415"/>
              <a:gd name="connsiteY32" fmla="*/ 1164431 h 1211859"/>
              <a:gd name="connsiteX33" fmla="*/ 591908 w 832415"/>
              <a:gd name="connsiteY33" fmla="*/ 1166813 h 1211859"/>
              <a:gd name="connsiteX34" fmla="*/ 634770 w 832415"/>
              <a:gd name="connsiteY34" fmla="*/ 1147763 h 1211859"/>
              <a:gd name="connsiteX35" fmla="*/ 608577 w 832415"/>
              <a:gd name="connsiteY35" fmla="*/ 1126331 h 1211859"/>
              <a:gd name="connsiteX36" fmla="*/ 599052 w 832415"/>
              <a:gd name="connsiteY36" fmla="*/ 1073944 h 1211859"/>
              <a:gd name="connsiteX37" fmla="*/ 618102 w 832415"/>
              <a:gd name="connsiteY37" fmla="*/ 1035844 h 1211859"/>
              <a:gd name="connsiteX38" fmla="*/ 608577 w 832415"/>
              <a:gd name="connsiteY38" fmla="*/ 981075 h 1211859"/>
              <a:gd name="connsiteX39" fmla="*/ 613338 w 832415"/>
              <a:gd name="connsiteY39" fmla="*/ 895349 h 1211859"/>
              <a:gd name="connsiteX40" fmla="*/ 653821 w 832415"/>
              <a:gd name="connsiteY40" fmla="*/ 869157 h 1211859"/>
              <a:gd name="connsiteX41" fmla="*/ 680015 w 832415"/>
              <a:gd name="connsiteY41" fmla="*/ 857250 h 1211859"/>
              <a:gd name="connsiteX42" fmla="*/ 687159 w 832415"/>
              <a:gd name="connsiteY42" fmla="*/ 804865 h 1211859"/>
              <a:gd name="connsiteX43" fmla="*/ 689539 w 832415"/>
              <a:gd name="connsiteY43" fmla="*/ 764381 h 1211859"/>
              <a:gd name="connsiteX44" fmla="*/ 665727 w 832415"/>
              <a:gd name="connsiteY44" fmla="*/ 742950 h 1211859"/>
              <a:gd name="connsiteX45" fmla="*/ 706208 w 832415"/>
              <a:gd name="connsiteY45" fmla="*/ 733425 h 1211859"/>
              <a:gd name="connsiteX46" fmla="*/ 763358 w 832415"/>
              <a:gd name="connsiteY46" fmla="*/ 688181 h 1211859"/>
              <a:gd name="connsiteX47" fmla="*/ 808602 w 832415"/>
              <a:gd name="connsiteY47" fmla="*/ 678657 h 1211859"/>
              <a:gd name="connsiteX48" fmla="*/ 832415 w 832415"/>
              <a:gd name="connsiteY48" fmla="*/ 645319 h 1211859"/>
              <a:gd name="connsiteX49" fmla="*/ 791933 w 832415"/>
              <a:gd name="connsiteY49" fmla="*/ 631031 h 1211859"/>
              <a:gd name="connsiteX50" fmla="*/ 794315 w 832415"/>
              <a:gd name="connsiteY50" fmla="*/ 597696 h 1211859"/>
              <a:gd name="connsiteX51" fmla="*/ 780028 w 832415"/>
              <a:gd name="connsiteY51" fmla="*/ 569121 h 1211859"/>
              <a:gd name="connsiteX52" fmla="*/ 760978 w 832415"/>
              <a:gd name="connsiteY52" fmla="*/ 528638 h 1211859"/>
              <a:gd name="connsiteX53" fmla="*/ 718114 w 832415"/>
              <a:gd name="connsiteY53" fmla="*/ 511969 h 1211859"/>
              <a:gd name="connsiteX54" fmla="*/ 684777 w 832415"/>
              <a:gd name="connsiteY54" fmla="*/ 497681 h 1211859"/>
              <a:gd name="connsiteX55" fmla="*/ 663345 w 832415"/>
              <a:gd name="connsiteY55" fmla="*/ 454819 h 1211859"/>
              <a:gd name="connsiteX56" fmla="*/ 660965 w 832415"/>
              <a:gd name="connsiteY56" fmla="*/ 416721 h 1211859"/>
              <a:gd name="connsiteX57" fmla="*/ 637152 w 832415"/>
              <a:gd name="connsiteY57" fmla="*/ 381000 h 1211859"/>
              <a:gd name="connsiteX58" fmla="*/ 618102 w 832415"/>
              <a:gd name="connsiteY58" fmla="*/ 347663 h 1211859"/>
              <a:gd name="connsiteX59" fmla="*/ 589527 w 832415"/>
              <a:gd name="connsiteY59" fmla="*/ 302419 h 1211859"/>
              <a:gd name="connsiteX60" fmla="*/ 565714 w 832415"/>
              <a:gd name="connsiteY60" fmla="*/ 290513 h 1211859"/>
              <a:gd name="connsiteX61" fmla="*/ 534759 w 832415"/>
              <a:gd name="connsiteY61" fmla="*/ 254796 h 1211859"/>
              <a:gd name="connsiteX62" fmla="*/ 522851 w 832415"/>
              <a:gd name="connsiteY62" fmla="*/ 211931 h 1211859"/>
              <a:gd name="connsiteX63" fmla="*/ 472845 w 832415"/>
              <a:gd name="connsiteY63" fmla="*/ 180975 h 1211859"/>
              <a:gd name="connsiteX64" fmla="*/ 444271 w 832415"/>
              <a:gd name="connsiteY64" fmla="*/ 178594 h 1211859"/>
              <a:gd name="connsiteX65" fmla="*/ 415696 w 832415"/>
              <a:gd name="connsiteY65" fmla="*/ 130970 h 1211859"/>
              <a:gd name="connsiteX66" fmla="*/ 375214 w 832415"/>
              <a:gd name="connsiteY66" fmla="*/ 109538 h 1211859"/>
              <a:gd name="connsiteX67" fmla="*/ 349021 w 832415"/>
              <a:gd name="connsiteY67" fmla="*/ 104775 h 1211859"/>
              <a:gd name="connsiteX68" fmla="*/ 294252 w 832415"/>
              <a:gd name="connsiteY68" fmla="*/ 104775 h 1211859"/>
              <a:gd name="connsiteX69" fmla="*/ 279964 w 832415"/>
              <a:gd name="connsiteY69" fmla="*/ 61913 h 1211859"/>
              <a:gd name="connsiteX70" fmla="*/ 265678 w 832415"/>
              <a:gd name="connsiteY70" fmla="*/ 0 h 1211859"/>
              <a:gd name="connsiteX71" fmla="*/ 246627 w 832415"/>
              <a:gd name="connsiteY71" fmla="*/ 64294 h 1211859"/>
              <a:gd name="connsiteX72" fmla="*/ 234721 w 832415"/>
              <a:gd name="connsiteY72" fmla="*/ 71438 h 1211859"/>
              <a:gd name="connsiteX73" fmla="*/ 196621 w 832415"/>
              <a:gd name="connsiteY73" fmla="*/ 66675 h 1211859"/>
              <a:gd name="connsiteX74" fmla="*/ 189477 w 832415"/>
              <a:gd name="connsiteY74" fmla="*/ 61913 h 1211859"/>
              <a:gd name="connsiteX75" fmla="*/ 177571 w 832415"/>
              <a:gd name="connsiteY75" fmla="*/ 59531 h 1211859"/>
              <a:gd name="connsiteX76" fmla="*/ 170427 w 832415"/>
              <a:gd name="connsiteY76" fmla="*/ 57150 h 1211859"/>
              <a:gd name="connsiteX77" fmla="*/ 153758 w 832415"/>
              <a:gd name="connsiteY77" fmla="*/ 52388 h 1211859"/>
              <a:gd name="connsiteX78" fmla="*/ 156139 w 832415"/>
              <a:gd name="connsiteY78" fmla="*/ 47625 h 1211859"/>
              <a:gd name="connsiteX0" fmla="*/ 156139 w 832415"/>
              <a:gd name="connsiteY0" fmla="*/ 47625 h 1211859"/>
              <a:gd name="connsiteX1" fmla="*/ 148996 w 832415"/>
              <a:gd name="connsiteY1" fmla="*/ 59531 h 1211859"/>
              <a:gd name="connsiteX2" fmla="*/ 144233 w 832415"/>
              <a:gd name="connsiteY2" fmla="*/ 66675 h 1211859"/>
              <a:gd name="connsiteX3" fmla="*/ 153758 w 832415"/>
              <a:gd name="connsiteY3" fmla="*/ 159544 h 1211859"/>
              <a:gd name="connsiteX4" fmla="*/ 134708 w 832415"/>
              <a:gd name="connsiteY4" fmla="*/ 207169 h 1211859"/>
              <a:gd name="connsiteX5" fmla="*/ 113277 w 832415"/>
              <a:gd name="connsiteY5" fmla="*/ 254794 h 1211859"/>
              <a:gd name="connsiteX6" fmla="*/ 63270 w 832415"/>
              <a:gd name="connsiteY6" fmla="*/ 302419 h 1211859"/>
              <a:gd name="connsiteX7" fmla="*/ 32314 w 832415"/>
              <a:gd name="connsiteY7" fmla="*/ 383381 h 1211859"/>
              <a:gd name="connsiteX8" fmla="*/ 27552 w 832415"/>
              <a:gd name="connsiteY8" fmla="*/ 426244 h 1211859"/>
              <a:gd name="connsiteX9" fmla="*/ 6121 w 832415"/>
              <a:gd name="connsiteY9" fmla="*/ 492919 h 1211859"/>
              <a:gd name="connsiteX10" fmla="*/ 1358 w 832415"/>
              <a:gd name="connsiteY10" fmla="*/ 561975 h 1211859"/>
              <a:gd name="connsiteX11" fmla="*/ 3739 w 832415"/>
              <a:gd name="connsiteY11" fmla="*/ 602456 h 1211859"/>
              <a:gd name="connsiteX12" fmla="*/ 51365 w 832415"/>
              <a:gd name="connsiteY12" fmla="*/ 642938 h 1211859"/>
              <a:gd name="connsiteX13" fmla="*/ 56127 w 832415"/>
              <a:gd name="connsiteY13" fmla="*/ 704850 h 1211859"/>
              <a:gd name="connsiteX14" fmla="*/ 70414 w 832415"/>
              <a:gd name="connsiteY14" fmla="*/ 733425 h 1211859"/>
              <a:gd name="connsiteX15" fmla="*/ 151377 w 832415"/>
              <a:gd name="connsiteY15" fmla="*/ 771525 h 1211859"/>
              <a:gd name="connsiteX16" fmla="*/ 191858 w 832415"/>
              <a:gd name="connsiteY16" fmla="*/ 812006 h 1211859"/>
              <a:gd name="connsiteX17" fmla="*/ 215671 w 832415"/>
              <a:gd name="connsiteY17" fmla="*/ 876300 h 1211859"/>
              <a:gd name="connsiteX18" fmla="*/ 253771 w 832415"/>
              <a:gd name="connsiteY18" fmla="*/ 940595 h 1211859"/>
              <a:gd name="connsiteX19" fmla="*/ 277583 w 832415"/>
              <a:gd name="connsiteY19" fmla="*/ 1000125 h 1211859"/>
              <a:gd name="connsiteX20" fmla="*/ 313302 w 832415"/>
              <a:gd name="connsiteY20" fmla="*/ 1033463 h 1211859"/>
              <a:gd name="connsiteX21" fmla="*/ 294253 w 832415"/>
              <a:gd name="connsiteY21" fmla="*/ 1069181 h 1211859"/>
              <a:gd name="connsiteX22" fmla="*/ 341877 w 832415"/>
              <a:gd name="connsiteY22" fmla="*/ 1083469 h 1211859"/>
              <a:gd name="connsiteX23" fmla="*/ 363308 w 832415"/>
              <a:gd name="connsiteY23" fmla="*/ 1066800 h 1211859"/>
              <a:gd name="connsiteX24" fmla="*/ 379977 w 832415"/>
              <a:gd name="connsiteY24" fmla="*/ 1076325 h 1211859"/>
              <a:gd name="connsiteX25" fmla="*/ 379977 w 832415"/>
              <a:gd name="connsiteY25" fmla="*/ 1107281 h 1211859"/>
              <a:gd name="connsiteX26" fmla="*/ 356164 w 832415"/>
              <a:gd name="connsiteY26" fmla="*/ 1123950 h 1211859"/>
              <a:gd name="connsiteX27" fmla="*/ 337114 w 832415"/>
              <a:gd name="connsiteY27" fmla="*/ 1143000 h 1211859"/>
              <a:gd name="connsiteX28" fmla="*/ 341877 w 832415"/>
              <a:gd name="connsiteY28" fmla="*/ 1164431 h 1211859"/>
              <a:gd name="connsiteX29" fmla="*/ 399028 w 832415"/>
              <a:gd name="connsiteY29" fmla="*/ 1209676 h 1211859"/>
              <a:gd name="connsiteX30" fmla="*/ 434746 w 832415"/>
              <a:gd name="connsiteY30" fmla="*/ 1200150 h 1211859"/>
              <a:gd name="connsiteX31" fmla="*/ 472846 w 832415"/>
              <a:gd name="connsiteY31" fmla="*/ 1183481 h 1211859"/>
              <a:gd name="connsiteX32" fmla="*/ 508565 w 832415"/>
              <a:gd name="connsiteY32" fmla="*/ 1164431 h 1211859"/>
              <a:gd name="connsiteX33" fmla="*/ 591908 w 832415"/>
              <a:gd name="connsiteY33" fmla="*/ 1166813 h 1211859"/>
              <a:gd name="connsiteX34" fmla="*/ 634770 w 832415"/>
              <a:gd name="connsiteY34" fmla="*/ 1147763 h 1211859"/>
              <a:gd name="connsiteX35" fmla="*/ 608577 w 832415"/>
              <a:gd name="connsiteY35" fmla="*/ 1126331 h 1211859"/>
              <a:gd name="connsiteX36" fmla="*/ 599052 w 832415"/>
              <a:gd name="connsiteY36" fmla="*/ 1073944 h 1211859"/>
              <a:gd name="connsiteX37" fmla="*/ 618102 w 832415"/>
              <a:gd name="connsiteY37" fmla="*/ 1035844 h 1211859"/>
              <a:gd name="connsiteX38" fmla="*/ 608577 w 832415"/>
              <a:gd name="connsiteY38" fmla="*/ 981075 h 1211859"/>
              <a:gd name="connsiteX39" fmla="*/ 613338 w 832415"/>
              <a:gd name="connsiteY39" fmla="*/ 895349 h 1211859"/>
              <a:gd name="connsiteX40" fmla="*/ 653821 w 832415"/>
              <a:gd name="connsiteY40" fmla="*/ 869157 h 1211859"/>
              <a:gd name="connsiteX41" fmla="*/ 680015 w 832415"/>
              <a:gd name="connsiteY41" fmla="*/ 857250 h 1211859"/>
              <a:gd name="connsiteX42" fmla="*/ 687159 w 832415"/>
              <a:gd name="connsiteY42" fmla="*/ 804865 h 1211859"/>
              <a:gd name="connsiteX43" fmla="*/ 689539 w 832415"/>
              <a:gd name="connsiteY43" fmla="*/ 764381 h 1211859"/>
              <a:gd name="connsiteX44" fmla="*/ 665727 w 832415"/>
              <a:gd name="connsiteY44" fmla="*/ 742950 h 1211859"/>
              <a:gd name="connsiteX45" fmla="*/ 706208 w 832415"/>
              <a:gd name="connsiteY45" fmla="*/ 733425 h 1211859"/>
              <a:gd name="connsiteX46" fmla="*/ 763358 w 832415"/>
              <a:gd name="connsiteY46" fmla="*/ 688181 h 1211859"/>
              <a:gd name="connsiteX47" fmla="*/ 808602 w 832415"/>
              <a:gd name="connsiteY47" fmla="*/ 678657 h 1211859"/>
              <a:gd name="connsiteX48" fmla="*/ 832415 w 832415"/>
              <a:gd name="connsiteY48" fmla="*/ 645319 h 1211859"/>
              <a:gd name="connsiteX49" fmla="*/ 791933 w 832415"/>
              <a:gd name="connsiteY49" fmla="*/ 631031 h 1211859"/>
              <a:gd name="connsiteX50" fmla="*/ 794315 w 832415"/>
              <a:gd name="connsiteY50" fmla="*/ 597696 h 1211859"/>
              <a:gd name="connsiteX51" fmla="*/ 780028 w 832415"/>
              <a:gd name="connsiteY51" fmla="*/ 569121 h 1211859"/>
              <a:gd name="connsiteX52" fmla="*/ 760978 w 832415"/>
              <a:gd name="connsiteY52" fmla="*/ 528638 h 1211859"/>
              <a:gd name="connsiteX53" fmla="*/ 718114 w 832415"/>
              <a:gd name="connsiteY53" fmla="*/ 511969 h 1211859"/>
              <a:gd name="connsiteX54" fmla="*/ 684777 w 832415"/>
              <a:gd name="connsiteY54" fmla="*/ 497681 h 1211859"/>
              <a:gd name="connsiteX55" fmla="*/ 663345 w 832415"/>
              <a:gd name="connsiteY55" fmla="*/ 454819 h 1211859"/>
              <a:gd name="connsiteX56" fmla="*/ 660965 w 832415"/>
              <a:gd name="connsiteY56" fmla="*/ 416721 h 1211859"/>
              <a:gd name="connsiteX57" fmla="*/ 637152 w 832415"/>
              <a:gd name="connsiteY57" fmla="*/ 381000 h 1211859"/>
              <a:gd name="connsiteX58" fmla="*/ 618102 w 832415"/>
              <a:gd name="connsiteY58" fmla="*/ 347663 h 1211859"/>
              <a:gd name="connsiteX59" fmla="*/ 589527 w 832415"/>
              <a:gd name="connsiteY59" fmla="*/ 302419 h 1211859"/>
              <a:gd name="connsiteX60" fmla="*/ 565714 w 832415"/>
              <a:gd name="connsiteY60" fmla="*/ 290513 h 1211859"/>
              <a:gd name="connsiteX61" fmla="*/ 534759 w 832415"/>
              <a:gd name="connsiteY61" fmla="*/ 254796 h 1211859"/>
              <a:gd name="connsiteX62" fmla="*/ 522851 w 832415"/>
              <a:gd name="connsiteY62" fmla="*/ 211931 h 1211859"/>
              <a:gd name="connsiteX63" fmla="*/ 472845 w 832415"/>
              <a:gd name="connsiteY63" fmla="*/ 180975 h 1211859"/>
              <a:gd name="connsiteX64" fmla="*/ 444271 w 832415"/>
              <a:gd name="connsiteY64" fmla="*/ 178594 h 1211859"/>
              <a:gd name="connsiteX65" fmla="*/ 415696 w 832415"/>
              <a:gd name="connsiteY65" fmla="*/ 130970 h 1211859"/>
              <a:gd name="connsiteX66" fmla="*/ 375214 w 832415"/>
              <a:gd name="connsiteY66" fmla="*/ 109538 h 1211859"/>
              <a:gd name="connsiteX67" fmla="*/ 349021 w 832415"/>
              <a:gd name="connsiteY67" fmla="*/ 104775 h 1211859"/>
              <a:gd name="connsiteX68" fmla="*/ 294252 w 832415"/>
              <a:gd name="connsiteY68" fmla="*/ 104775 h 1211859"/>
              <a:gd name="connsiteX69" fmla="*/ 294251 w 832415"/>
              <a:gd name="connsiteY69" fmla="*/ 71438 h 1211859"/>
              <a:gd name="connsiteX70" fmla="*/ 265678 w 832415"/>
              <a:gd name="connsiteY70" fmla="*/ 0 h 1211859"/>
              <a:gd name="connsiteX71" fmla="*/ 246627 w 832415"/>
              <a:gd name="connsiteY71" fmla="*/ 64294 h 1211859"/>
              <a:gd name="connsiteX72" fmla="*/ 234721 w 832415"/>
              <a:gd name="connsiteY72" fmla="*/ 71438 h 1211859"/>
              <a:gd name="connsiteX73" fmla="*/ 196621 w 832415"/>
              <a:gd name="connsiteY73" fmla="*/ 66675 h 1211859"/>
              <a:gd name="connsiteX74" fmla="*/ 189477 w 832415"/>
              <a:gd name="connsiteY74" fmla="*/ 61913 h 1211859"/>
              <a:gd name="connsiteX75" fmla="*/ 177571 w 832415"/>
              <a:gd name="connsiteY75" fmla="*/ 59531 h 1211859"/>
              <a:gd name="connsiteX76" fmla="*/ 170427 w 832415"/>
              <a:gd name="connsiteY76" fmla="*/ 57150 h 1211859"/>
              <a:gd name="connsiteX77" fmla="*/ 153758 w 832415"/>
              <a:gd name="connsiteY77" fmla="*/ 52388 h 1211859"/>
              <a:gd name="connsiteX78" fmla="*/ 156139 w 832415"/>
              <a:gd name="connsiteY78" fmla="*/ 47625 h 1211859"/>
              <a:gd name="connsiteX0" fmla="*/ 156139 w 832415"/>
              <a:gd name="connsiteY0" fmla="*/ 162 h 1164396"/>
              <a:gd name="connsiteX1" fmla="*/ 148996 w 832415"/>
              <a:gd name="connsiteY1" fmla="*/ 12068 h 1164396"/>
              <a:gd name="connsiteX2" fmla="*/ 144233 w 832415"/>
              <a:gd name="connsiteY2" fmla="*/ 19212 h 1164396"/>
              <a:gd name="connsiteX3" fmla="*/ 153758 w 832415"/>
              <a:gd name="connsiteY3" fmla="*/ 112081 h 1164396"/>
              <a:gd name="connsiteX4" fmla="*/ 134708 w 832415"/>
              <a:gd name="connsiteY4" fmla="*/ 159706 h 1164396"/>
              <a:gd name="connsiteX5" fmla="*/ 113277 w 832415"/>
              <a:gd name="connsiteY5" fmla="*/ 207331 h 1164396"/>
              <a:gd name="connsiteX6" fmla="*/ 63270 w 832415"/>
              <a:gd name="connsiteY6" fmla="*/ 254956 h 1164396"/>
              <a:gd name="connsiteX7" fmla="*/ 32314 w 832415"/>
              <a:gd name="connsiteY7" fmla="*/ 335918 h 1164396"/>
              <a:gd name="connsiteX8" fmla="*/ 27552 w 832415"/>
              <a:gd name="connsiteY8" fmla="*/ 378781 h 1164396"/>
              <a:gd name="connsiteX9" fmla="*/ 6121 w 832415"/>
              <a:gd name="connsiteY9" fmla="*/ 445456 h 1164396"/>
              <a:gd name="connsiteX10" fmla="*/ 1358 w 832415"/>
              <a:gd name="connsiteY10" fmla="*/ 514512 h 1164396"/>
              <a:gd name="connsiteX11" fmla="*/ 3739 w 832415"/>
              <a:gd name="connsiteY11" fmla="*/ 554993 h 1164396"/>
              <a:gd name="connsiteX12" fmla="*/ 51365 w 832415"/>
              <a:gd name="connsiteY12" fmla="*/ 595475 h 1164396"/>
              <a:gd name="connsiteX13" fmla="*/ 56127 w 832415"/>
              <a:gd name="connsiteY13" fmla="*/ 657387 h 1164396"/>
              <a:gd name="connsiteX14" fmla="*/ 70414 w 832415"/>
              <a:gd name="connsiteY14" fmla="*/ 685962 h 1164396"/>
              <a:gd name="connsiteX15" fmla="*/ 151377 w 832415"/>
              <a:gd name="connsiteY15" fmla="*/ 724062 h 1164396"/>
              <a:gd name="connsiteX16" fmla="*/ 191858 w 832415"/>
              <a:gd name="connsiteY16" fmla="*/ 764543 h 1164396"/>
              <a:gd name="connsiteX17" fmla="*/ 215671 w 832415"/>
              <a:gd name="connsiteY17" fmla="*/ 828837 h 1164396"/>
              <a:gd name="connsiteX18" fmla="*/ 253771 w 832415"/>
              <a:gd name="connsiteY18" fmla="*/ 893132 h 1164396"/>
              <a:gd name="connsiteX19" fmla="*/ 277583 w 832415"/>
              <a:gd name="connsiteY19" fmla="*/ 952662 h 1164396"/>
              <a:gd name="connsiteX20" fmla="*/ 313302 w 832415"/>
              <a:gd name="connsiteY20" fmla="*/ 986000 h 1164396"/>
              <a:gd name="connsiteX21" fmla="*/ 294253 w 832415"/>
              <a:gd name="connsiteY21" fmla="*/ 1021718 h 1164396"/>
              <a:gd name="connsiteX22" fmla="*/ 341877 w 832415"/>
              <a:gd name="connsiteY22" fmla="*/ 1036006 h 1164396"/>
              <a:gd name="connsiteX23" fmla="*/ 363308 w 832415"/>
              <a:gd name="connsiteY23" fmla="*/ 1019337 h 1164396"/>
              <a:gd name="connsiteX24" fmla="*/ 379977 w 832415"/>
              <a:gd name="connsiteY24" fmla="*/ 1028862 h 1164396"/>
              <a:gd name="connsiteX25" fmla="*/ 379977 w 832415"/>
              <a:gd name="connsiteY25" fmla="*/ 1059818 h 1164396"/>
              <a:gd name="connsiteX26" fmla="*/ 356164 w 832415"/>
              <a:gd name="connsiteY26" fmla="*/ 1076487 h 1164396"/>
              <a:gd name="connsiteX27" fmla="*/ 337114 w 832415"/>
              <a:gd name="connsiteY27" fmla="*/ 1095537 h 1164396"/>
              <a:gd name="connsiteX28" fmla="*/ 341877 w 832415"/>
              <a:gd name="connsiteY28" fmla="*/ 1116968 h 1164396"/>
              <a:gd name="connsiteX29" fmla="*/ 399028 w 832415"/>
              <a:gd name="connsiteY29" fmla="*/ 1162213 h 1164396"/>
              <a:gd name="connsiteX30" fmla="*/ 434746 w 832415"/>
              <a:gd name="connsiteY30" fmla="*/ 1152687 h 1164396"/>
              <a:gd name="connsiteX31" fmla="*/ 472846 w 832415"/>
              <a:gd name="connsiteY31" fmla="*/ 1136018 h 1164396"/>
              <a:gd name="connsiteX32" fmla="*/ 508565 w 832415"/>
              <a:gd name="connsiteY32" fmla="*/ 1116968 h 1164396"/>
              <a:gd name="connsiteX33" fmla="*/ 591908 w 832415"/>
              <a:gd name="connsiteY33" fmla="*/ 1119350 h 1164396"/>
              <a:gd name="connsiteX34" fmla="*/ 634770 w 832415"/>
              <a:gd name="connsiteY34" fmla="*/ 1100300 h 1164396"/>
              <a:gd name="connsiteX35" fmla="*/ 608577 w 832415"/>
              <a:gd name="connsiteY35" fmla="*/ 1078868 h 1164396"/>
              <a:gd name="connsiteX36" fmla="*/ 599052 w 832415"/>
              <a:gd name="connsiteY36" fmla="*/ 1026481 h 1164396"/>
              <a:gd name="connsiteX37" fmla="*/ 618102 w 832415"/>
              <a:gd name="connsiteY37" fmla="*/ 988381 h 1164396"/>
              <a:gd name="connsiteX38" fmla="*/ 608577 w 832415"/>
              <a:gd name="connsiteY38" fmla="*/ 933612 h 1164396"/>
              <a:gd name="connsiteX39" fmla="*/ 613338 w 832415"/>
              <a:gd name="connsiteY39" fmla="*/ 847886 h 1164396"/>
              <a:gd name="connsiteX40" fmla="*/ 653821 w 832415"/>
              <a:gd name="connsiteY40" fmla="*/ 821694 h 1164396"/>
              <a:gd name="connsiteX41" fmla="*/ 680015 w 832415"/>
              <a:gd name="connsiteY41" fmla="*/ 809787 h 1164396"/>
              <a:gd name="connsiteX42" fmla="*/ 687159 w 832415"/>
              <a:gd name="connsiteY42" fmla="*/ 757402 h 1164396"/>
              <a:gd name="connsiteX43" fmla="*/ 689539 w 832415"/>
              <a:gd name="connsiteY43" fmla="*/ 716918 h 1164396"/>
              <a:gd name="connsiteX44" fmla="*/ 665727 w 832415"/>
              <a:gd name="connsiteY44" fmla="*/ 695487 h 1164396"/>
              <a:gd name="connsiteX45" fmla="*/ 706208 w 832415"/>
              <a:gd name="connsiteY45" fmla="*/ 685962 h 1164396"/>
              <a:gd name="connsiteX46" fmla="*/ 763358 w 832415"/>
              <a:gd name="connsiteY46" fmla="*/ 640718 h 1164396"/>
              <a:gd name="connsiteX47" fmla="*/ 808602 w 832415"/>
              <a:gd name="connsiteY47" fmla="*/ 631194 h 1164396"/>
              <a:gd name="connsiteX48" fmla="*/ 832415 w 832415"/>
              <a:gd name="connsiteY48" fmla="*/ 597856 h 1164396"/>
              <a:gd name="connsiteX49" fmla="*/ 791933 w 832415"/>
              <a:gd name="connsiteY49" fmla="*/ 583568 h 1164396"/>
              <a:gd name="connsiteX50" fmla="*/ 794315 w 832415"/>
              <a:gd name="connsiteY50" fmla="*/ 550233 h 1164396"/>
              <a:gd name="connsiteX51" fmla="*/ 780028 w 832415"/>
              <a:gd name="connsiteY51" fmla="*/ 521658 h 1164396"/>
              <a:gd name="connsiteX52" fmla="*/ 760978 w 832415"/>
              <a:gd name="connsiteY52" fmla="*/ 481175 h 1164396"/>
              <a:gd name="connsiteX53" fmla="*/ 718114 w 832415"/>
              <a:gd name="connsiteY53" fmla="*/ 464506 h 1164396"/>
              <a:gd name="connsiteX54" fmla="*/ 684777 w 832415"/>
              <a:gd name="connsiteY54" fmla="*/ 450218 h 1164396"/>
              <a:gd name="connsiteX55" fmla="*/ 663345 w 832415"/>
              <a:gd name="connsiteY55" fmla="*/ 407356 h 1164396"/>
              <a:gd name="connsiteX56" fmla="*/ 660965 w 832415"/>
              <a:gd name="connsiteY56" fmla="*/ 369258 h 1164396"/>
              <a:gd name="connsiteX57" fmla="*/ 637152 w 832415"/>
              <a:gd name="connsiteY57" fmla="*/ 333537 h 1164396"/>
              <a:gd name="connsiteX58" fmla="*/ 618102 w 832415"/>
              <a:gd name="connsiteY58" fmla="*/ 300200 h 1164396"/>
              <a:gd name="connsiteX59" fmla="*/ 589527 w 832415"/>
              <a:gd name="connsiteY59" fmla="*/ 254956 h 1164396"/>
              <a:gd name="connsiteX60" fmla="*/ 565714 w 832415"/>
              <a:gd name="connsiteY60" fmla="*/ 243050 h 1164396"/>
              <a:gd name="connsiteX61" fmla="*/ 534759 w 832415"/>
              <a:gd name="connsiteY61" fmla="*/ 207333 h 1164396"/>
              <a:gd name="connsiteX62" fmla="*/ 522851 w 832415"/>
              <a:gd name="connsiteY62" fmla="*/ 164468 h 1164396"/>
              <a:gd name="connsiteX63" fmla="*/ 472845 w 832415"/>
              <a:gd name="connsiteY63" fmla="*/ 133512 h 1164396"/>
              <a:gd name="connsiteX64" fmla="*/ 444271 w 832415"/>
              <a:gd name="connsiteY64" fmla="*/ 131131 h 1164396"/>
              <a:gd name="connsiteX65" fmla="*/ 415696 w 832415"/>
              <a:gd name="connsiteY65" fmla="*/ 83507 h 1164396"/>
              <a:gd name="connsiteX66" fmla="*/ 375214 w 832415"/>
              <a:gd name="connsiteY66" fmla="*/ 62075 h 1164396"/>
              <a:gd name="connsiteX67" fmla="*/ 349021 w 832415"/>
              <a:gd name="connsiteY67" fmla="*/ 57312 h 1164396"/>
              <a:gd name="connsiteX68" fmla="*/ 294252 w 832415"/>
              <a:gd name="connsiteY68" fmla="*/ 57312 h 1164396"/>
              <a:gd name="connsiteX69" fmla="*/ 294251 w 832415"/>
              <a:gd name="connsiteY69" fmla="*/ 23975 h 1164396"/>
              <a:gd name="connsiteX70" fmla="*/ 246627 w 832415"/>
              <a:gd name="connsiteY70" fmla="*/ 16831 h 1164396"/>
              <a:gd name="connsiteX71" fmla="*/ 234721 w 832415"/>
              <a:gd name="connsiteY71" fmla="*/ 23975 h 1164396"/>
              <a:gd name="connsiteX72" fmla="*/ 196621 w 832415"/>
              <a:gd name="connsiteY72" fmla="*/ 19212 h 1164396"/>
              <a:gd name="connsiteX73" fmla="*/ 189477 w 832415"/>
              <a:gd name="connsiteY73" fmla="*/ 14450 h 1164396"/>
              <a:gd name="connsiteX74" fmla="*/ 177571 w 832415"/>
              <a:gd name="connsiteY74" fmla="*/ 12068 h 1164396"/>
              <a:gd name="connsiteX75" fmla="*/ 170427 w 832415"/>
              <a:gd name="connsiteY75" fmla="*/ 9687 h 1164396"/>
              <a:gd name="connsiteX76" fmla="*/ 153758 w 832415"/>
              <a:gd name="connsiteY76" fmla="*/ 4925 h 1164396"/>
              <a:gd name="connsiteX77" fmla="*/ 156139 w 832415"/>
              <a:gd name="connsiteY77" fmla="*/ 162 h 1164396"/>
              <a:gd name="connsiteX0" fmla="*/ 156139 w 832415"/>
              <a:gd name="connsiteY0" fmla="*/ 162 h 1164396"/>
              <a:gd name="connsiteX1" fmla="*/ 148996 w 832415"/>
              <a:gd name="connsiteY1" fmla="*/ 12068 h 1164396"/>
              <a:gd name="connsiteX2" fmla="*/ 144233 w 832415"/>
              <a:gd name="connsiteY2" fmla="*/ 19212 h 1164396"/>
              <a:gd name="connsiteX3" fmla="*/ 153758 w 832415"/>
              <a:gd name="connsiteY3" fmla="*/ 112081 h 1164396"/>
              <a:gd name="connsiteX4" fmla="*/ 134708 w 832415"/>
              <a:gd name="connsiteY4" fmla="*/ 159706 h 1164396"/>
              <a:gd name="connsiteX5" fmla="*/ 113277 w 832415"/>
              <a:gd name="connsiteY5" fmla="*/ 207331 h 1164396"/>
              <a:gd name="connsiteX6" fmla="*/ 63270 w 832415"/>
              <a:gd name="connsiteY6" fmla="*/ 254956 h 1164396"/>
              <a:gd name="connsiteX7" fmla="*/ 32314 w 832415"/>
              <a:gd name="connsiteY7" fmla="*/ 335918 h 1164396"/>
              <a:gd name="connsiteX8" fmla="*/ 27552 w 832415"/>
              <a:gd name="connsiteY8" fmla="*/ 378781 h 1164396"/>
              <a:gd name="connsiteX9" fmla="*/ 6121 w 832415"/>
              <a:gd name="connsiteY9" fmla="*/ 445456 h 1164396"/>
              <a:gd name="connsiteX10" fmla="*/ 1358 w 832415"/>
              <a:gd name="connsiteY10" fmla="*/ 514512 h 1164396"/>
              <a:gd name="connsiteX11" fmla="*/ 3739 w 832415"/>
              <a:gd name="connsiteY11" fmla="*/ 554993 h 1164396"/>
              <a:gd name="connsiteX12" fmla="*/ 51365 w 832415"/>
              <a:gd name="connsiteY12" fmla="*/ 595475 h 1164396"/>
              <a:gd name="connsiteX13" fmla="*/ 56127 w 832415"/>
              <a:gd name="connsiteY13" fmla="*/ 657387 h 1164396"/>
              <a:gd name="connsiteX14" fmla="*/ 70414 w 832415"/>
              <a:gd name="connsiteY14" fmla="*/ 685962 h 1164396"/>
              <a:gd name="connsiteX15" fmla="*/ 151377 w 832415"/>
              <a:gd name="connsiteY15" fmla="*/ 724062 h 1164396"/>
              <a:gd name="connsiteX16" fmla="*/ 191858 w 832415"/>
              <a:gd name="connsiteY16" fmla="*/ 764543 h 1164396"/>
              <a:gd name="connsiteX17" fmla="*/ 215671 w 832415"/>
              <a:gd name="connsiteY17" fmla="*/ 828837 h 1164396"/>
              <a:gd name="connsiteX18" fmla="*/ 253771 w 832415"/>
              <a:gd name="connsiteY18" fmla="*/ 893132 h 1164396"/>
              <a:gd name="connsiteX19" fmla="*/ 277583 w 832415"/>
              <a:gd name="connsiteY19" fmla="*/ 952662 h 1164396"/>
              <a:gd name="connsiteX20" fmla="*/ 313302 w 832415"/>
              <a:gd name="connsiteY20" fmla="*/ 986000 h 1164396"/>
              <a:gd name="connsiteX21" fmla="*/ 294253 w 832415"/>
              <a:gd name="connsiteY21" fmla="*/ 1021718 h 1164396"/>
              <a:gd name="connsiteX22" fmla="*/ 341877 w 832415"/>
              <a:gd name="connsiteY22" fmla="*/ 1036006 h 1164396"/>
              <a:gd name="connsiteX23" fmla="*/ 363308 w 832415"/>
              <a:gd name="connsiteY23" fmla="*/ 1019337 h 1164396"/>
              <a:gd name="connsiteX24" fmla="*/ 379977 w 832415"/>
              <a:gd name="connsiteY24" fmla="*/ 1028862 h 1164396"/>
              <a:gd name="connsiteX25" fmla="*/ 379977 w 832415"/>
              <a:gd name="connsiteY25" fmla="*/ 1059818 h 1164396"/>
              <a:gd name="connsiteX26" fmla="*/ 356164 w 832415"/>
              <a:gd name="connsiteY26" fmla="*/ 1076487 h 1164396"/>
              <a:gd name="connsiteX27" fmla="*/ 337114 w 832415"/>
              <a:gd name="connsiteY27" fmla="*/ 1095537 h 1164396"/>
              <a:gd name="connsiteX28" fmla="*/ 341877 w 832415"/>
              <a:gd name="connsiteY28" fmla="*/ 1116968 h 1164396"/>
              <a:gd name="connsiteX29" fmla="*/ 399028 w 832415"/>
              <a:gd name="connsiteY29" fmla="*/ 1162213 h 1164396"/>
              <a:gd name="connsiteX30" fmla="*/ 434746 w 832415"/>
              <a:gd name="connsiteY30" fmla="*/ 1152687 h 1164396"/>
              <a:gd name="connsiteX31" fmla="*/ 472846 w 832415"/>
              <a:gd name="connsiteY31" fmla="*/ 1136018 h 1164396"/>
              <a:gd name="connsiteX32" fmla="*/ 508565 w 832415"/>
              <a:gd name="connsiteY32" fmla="*/ 1116968 h 1164396"/>
              <a:gd name="connsiteX33" fmla="*/ 591908 w 832415"/>
              <a:gd name="connsiteY33" fmla="*/ 1119350 h 1164396"/>
              <a:gd name="connsiteX34" fmla="*/ 634770 w 832415"/>
              <a:gd name="connsiteY34" fmla="*/ 1100300 h 1164396"/>
              <a:gd name="connsiteX35" fmla="*/ 608577 w 832415"/>
              <a:gd name="connsiteY35" fmla="*/ 1078868 h 1164396"/>
              <a:gd name="connsiteX36" fmla="*/ 599052 w 832415"/>
              <a:gd name="connsiteY36" fmla="*/ 1026481 h 1164396"/>
              <a:gd name="connsiteX37" fmla="*/ 618102 w 832415"/>
              <a:gd name="connsiteY37" fmla="*/ 988381 h 1164396"/>
              <a:gd name="connsiteX38" fmla="*/ 608577 w 832415"/>
              <a:gd name="connsiteY38" fmla="*/ 933612 h 1164396"/>
              <a:gd name="connsiteX39" fmla="*/ 613338 w 832415"/>
              <a:gd name="connsiteY39" fmla="*/ 847886 h 1164396"/>
              <a:gd name="connsiteX40" fmla="*/ 653821 w 832415"/>
              <a:gd name="connsiteY40" fmla="*/ 821694 h 1164396"/>
              <a:gd name="connsiteX41" fmla="*/ 680015 w 832415"/>
              <a:gd name="connsiteY41" fmla="*/ 809787 h 1164396"/>
              <a:gd name="connsiteX42" fmla="*/ 687159 w 832415"/>
              <a:gd name="connsiteY42" fmla="*/ 757402 h 1164396"/>
              <a:gd name="connsiteX43" fmla="*/ 689539 w 832415"/>
              <a:gd name="connsiteY43" fmla="*/ 716918 h 1164396"/>
              <a:gd name="connsiteX44" fmla="*/ 665727 w 832415"/>
              <a:gd name="connsiteY44" fmla="*/ 695487 h 1164396"/>
              <a:gd name="connsiteX45" fmla="*/ 706208 w 832415"/>
              <a:gd name="connsiteY45" fmla="*/ 685962 h 1164396"/>
              <a:gd name="connsiteX46" fmla="*/ 763358 w 832415"/>
              <a:gd name="connsiteY46" fmla="*/ 640718 h 1164396"/>
              <a:gd name="connsiteX47" fmla="*/ 808602 w 832415"/>
              <a:gd name="connsiteY47" fmla="*/ 631194 h 1164396"/>
              <a:gd name="connsiteX48" fmla="*/ 832415 w 832415"/>
              <a:gd name="connsiteY48" fmla="*/ 597856 h 1164396"/>
              <a:gd name="connsiteX49" fmla="*/ 791933 w 832415"/>
              <a:gd name="connsiteY49" fmla="*/ 583568 h 1164396"/>
              <a:gd name="connsiteX50" fmla="*/ 794315 w 832415"/>
              <a:gd name="connsiteY50" fmla="*/ 550233 h 1164396"/>
              <a:gd name="connsiteX51" fmla="*/ 780028 w 832415"/>
              <a:gd name="connsiteY51" fmla="*/ 521658 h 1164396"/>
              <a:gd name="connsiteX52" fmla="*/ 760978 w 832415"/>
              <a:gd name="connsiteY52" fmla="*/ 481175 h 1164396"/>
              <a:gd name="connsiteX53" fmla="*/ 718114 w 832415"/>
              <a:gd name="connsiteY53" fmla="*/ 464506 h 1164396"/>
              <a:gd name="connsiteX54" fmla="*/ 684777 w 832415"/>
              <a:gd name="connsiteY54" fmla="*/ 450218 h 1164396"/>
              <a:gd name="connsiteX55" fmla="*/ 663345 w 832415"/>
              <a:gd name="connsiteY55" fmla="*/ 407356 h 1164396"/>
              <a:gd name="connsiteX56" fmla="*/ 660965 w 832415"/>
              <a:gd name="connsiteY56" fmla="*/ 369258 h 1164396"/>
              <a:gd name="connsiteX57" fmla="*/ 637152 w 832415"/>
              <a:gd name="connsiteY57" fmla="*/ 333537 h 1164396"/>
              <a:gd name="connsiteX58" fmla="*/ 618102 w 832415"/>
              <a:gd name="connsiteY58" fmla="*/ 300200 h 1164396"/>
              <a:gd name="connsiteX59" fmla="*/ 589527 w 832415"/>
              <a:gd name="connsiteY59" fmla="*/ 254956 h 1164396"/>
              <a:gd name="connsiteX60" fmla="*/ 565714 w 832415"/>
              <a:gd name="connsiteY60" fmla="*/ 243050 h 1164396"/>
              <a:gd name="connsiteX61" fmla="*/ 534759 w 832415"/>
              <a:gd name="connsiteY61" fmla="*/ 207333 h 1164396"/>
              <a:gd name="connsiteX62" fmla="*/ 522851 w 832415"/>
              <a:gd name="connsiteY62" fmla="*/ 164468 h 1164396"/>
              <a:gd name="connsiteX63" fmla="*/ 472845 w 832415"/>
              <a:gd name="connsiteY63" fmla="*/ 133512 h 1164396"/>
              <a:gd name="connsiteX64" fmla="*/ 444271 w 832415"/>
              <a:gd name="connsiteY64" fmla="*/ 131131 h 1164396"/>
              <a:gd name="connsiteX65" fmla="*/ 415696 w 832415"/>
              <a:gd name="connsiteY65" fmla="*/ 83507 h 1164396"/>
              <a:gd name="connsiteX66" fmla="*/ 375214 w 832415"/>
              <a:gd name="connsiteY66" fmla="*/ 62075 h 1164396"/>
              <a:gd name="connsiteX67" fmla="*/ 349021 w 832415"/>
              <a:gd name="connsiteY67" fmla="*/ 57312 h 1164396"/>
              <a:gd name="connsiteX68" fmla="*/ 294252 w 832415"/>
              <a:gd name="connsiteY68" fmla="*/ 57312 h 1164396"/>
              <a:gd name="connsiteX69" fmla="*/ 294251 w 832415"/>
              <a:gd name="connsiteY69" fmla="*/ 23975 h 1164396"/>
              <a:gd name="connsiteX70" fmla="*/ 246627 w 832415"/>
              <a:gd name="connsiteY70" fmla="*/ 16831 h 1164396"/>
              <a:gd name="connsiteX71" fmla="*/ 196621 w 832415"/>
              <a:gd name="connsiteY71" fmla="*/ 19212 h 1164396"/>
              <a:gd name="connsiteX72" fmla="*/ 189477 w 832415"/>
              <a:gd name="connsiteY72" fmla="*/ 14450 h 1164396"/>
              <a:gd name="connsiteX73" fmla="*/ 177571 w 832415"/>
              <a:gd name="connsiteY73" fmla="*/ 12068 h 1164396"/>
              <a:gd name="connsiteX74" fmla="*/ 170427 w 832415"/>
              <a:gd name="connsiteY74" fmla="*/ 9687 h 1164396"/>
              <a:gd name="connsiteX75" fmla="*/ 153758 w 832415"/>
              <a:gd name="connsiteY75" fmla="*/ 4925 h 1164396"/>
              <a:gd name="connsiteX76" fmla="*/ 156139 w 832415"/>
              <a:gd name="connsiteY76" fmla="*/ 162 h 1164396"/>
              <a:gd name="connsiteX0" fmla="*/ 156139 w 832415"/>
              <a:gd name="connsiteY0" fmla="*/ 162 h 1164396"/>
              <a:gd name="connsiteX1" fmla="*/ 148996 w 832415"/>
              <a:gd name="connsiteY1" fmla="*/ 12068 h 1164396"/>
              <a:gd name="connsiteX2" fmla="*/ 144233 w 832415"/>
              <a:gd name="connsiteY2" fmla="*/ 19212 h 1164396"/>
              <a:gd name="connsiteX3" fmla="*/ 153758 w 832415"/>
              <a:gd name="connsiteY3" fmla="*/ 112081 h 1164396"/>
              <a:gd name="connsiteX4" fmla="*/ 134708 w 832415"/>
              <a:gd name="connsiteY4" fmla="*/ 159706 h 1164396"/>
              <a:gd name="connsiteX5" fmla="*/ 113277 w 832415"/>
              <a:gd name="connsiteY5" fmla="*/ 207331 h 1164396"/>
              <a:gd name="connsiteX6" fmla="*/ 63270 w 832415"/>
              <a:gd name="connsiteY6" fmla="*/ 254956 h 1164396"/>
              <a:gd name="connsiteX7" fmla="*/ 32314 w 832415"/>
              <a:gd name="connsiteY7" fmla="*/ 335918 h 1164396"/>
              <a:gd name="connsiteX8" fmla="*/ 27552 w 832415"/>
              <a:gd name="connsiteY8" fmla="*/ 378781 h 1164396"/>
              <a:gd name="connsiteX9" fmla="*/ 6121 w 832415"/>
              <a:gd name="connsiteY9" fmla="*/ 445456 h 1164396"/>
              <a:gd name="connsiteX10" fmla="*/ 1358 w 832415"/>
              <a:gd name="connsiteY10" fmla="*/ 514512 h 1164396"/>
              <a:gd name="connsiteX11" fmla="*/ 3739 w 832415"/>
              <a:gd name="connsiteY11" fmla="*/ 554993 h 1164396"/>
              <a:gd name="connsiteX12" fmla="*/ 51365 w 832415"/>
              <a:gd name="connsiteY12" fmla="*/ 595475 h 1164396"/>
              <a:gd name="connsiteX13" fmla="*/ 56127 w 832415"/>
              <a:gd name="connsiteY13" fmla="*/ 657387 h 1164396"/>
              <a:gd name="connsiteX14" fmla="*/ 70414 w 832415"/>
              <a:gd name="connsiteY14" fmla="*/ 685962 h 1164396"/>
              <a:gd name="connsiteX15" fmla="*/ 151377 w 832415"/>
              <a:gd name="connsiteY15" fmla="*/ 724062 h 1164396"/>
              <a:gd name="connsiteX16" fmla="*/ 191858 w 832415"/>
              <a:gd name="connsiteY16" fmla="*/ 764543 h 1164396"/>
              <a:gd name="connsiteX17" fmla="*/ 215671 w 832415"/>
              <a:gd name="connsiteY17" fmla="*/ 828837 h 1164396"/>
              <a:gd name="connsiteX18" fmla="*/ 253771 w 832415"/>
              <a:gd name="connsiteY18" fmla="*/ 893132 h 1164396"/>
              <a:gd name="connsiteX19" fmla="*/ 277583 w 832415"/>
              <a:gd name="connsiteY19" fmla="*/ 952662 h 1164396"/>
              <a:gd name="connsiteX20" fmla="*/ 313302 w 832415"/>
              <a:gd name="connsiteY20" fmla="*/ 986000 h 1164396"/>
              <a:gd name="connsiteX21" fmla="*/ 294253 w 832415"/>
              <a:gd name="connsiteY21" fmla="*/ 1021718 h 1164396"/>
              <a:gd name="connsiteX22" fmla="*/ 341877 w 832415"/>
              <a:gd name="connsiteY22" fmla="*/ 1036006 h 1164396"/>
              <a:gd name="connsiteX23" fmla="*/ 363308 w 832415"/>
              <a:gd name="connsiteY23" fmla="*/ 1019337 h 1164396"/>
              <a:gd name="connsiteX24" fmla="*/ 379977 w 832415"/>
              <a:gd name="connsiteY24" fmla="*/ 1028862 h 1164396"/>
              <a:gd name="connsiteX25" fmla="*/ 379977 w 832415"/>
              <a:gd name="connsiteY25" fmla="*/ 1059818 h 1164396"/>
              <a:gd name="connsiteX26" fmla="*/ 356164 w 832415"/>
              <a:gd name="connsiteY26" fmla="*/ 1076487 h 1164396"/>
              <a:gd name="connsiteX27" fmla="*/ 337114 w 832415"/>
              <a:gd name="connsiteY27" fmla="*/ 1095537 h 1164396"/>
              <a:gd name="connsiteX28" fmla="*/ 341877 w 832415"/>
              <a:gd name="connsiteY28" fmla="*/ 1116968 h 1164396"/>
              <a:gd name="connsiteX29" fmla="*/ 399028 w 832415"/>
              <a:gd name="connsiteY29" fmla="*/ 1162213 h 1164396"/>
              <a:gd name="connsiteX30" fmla="*/ 434746 w 832415"/>
              <a:gd name="connsiteY30" fmla="*/ 1152687 h 1164396"/>
              <a:gd name="connsiteX31" fmla="*/ 472846 w 832415"/>
              <a:gd name="connsiteY31" fmla="*/ 1136018 h 1164396"/>
              <a:gd name="connsiteX32" fmla="*/ 508565 w 832415"/>
              <a:gd name="connsiteY32" fmla="*/ 1116968 h 1164396"/>
              <a:gd name="connsiteX33" fmla="*/ 591908 w 832415"/>
              <a:gd name="connsiteY33" fmla="*/ 1119350 h 1164396"/>
              <a:gd name="connsiteX34" fmla="*/ 634770 w 832415"/>
              <a:gd name="connsiteY34" fmla="*/ 1100300 h 1164396"/>
              <a:gd name="connsiteX35" fmla="*/ 608577 w 832415"/>
              <a:gd name="connsiteY35" fmla="*/ 1078868 h 1164396"/>
              <a:gd name="connsiteX36" fmla="*/ 599052 w 832415"/>
              <a:gd name="connsiteY36" fmla="*/ 1026481 h 1164396"/>
              <a:gd name="connsiteX37" fmla="*/ 618102 w 832415"/>
              <a:gd name="connsiteY37" fmla="*/ 988381 h 1164396"/>
              <a:gd name="connsiteX38" fmla="*/ 608577 w 832415"/>
              <a:gd name="connsiteY38" fmla="*/ 933612 h 1164396"/>
              <a:gd name="connsiteX39" fmla="*/ 613338 w 832415"/>
              <a:gd name="connsiteY39" fmla="*/ 847886 h 1164396"/>
              <a:gd name="connsiteX40" fmla="*/ 653821 w 832415"/>
              <a:gd name="connsiteY40" fmla="*/ 821694 h 1164396"/>
              <a:gd name="connsiteX41" fmla="*/ 680015 w 832415"/>
              <a:gd name="connsiteY41" fmla="*/ 809787 h 1164396"/>
              <a:gd name="connsiteX42" fmla="*/ 687159 w 832415"/>
              <a:gd name="connsiteY42" fmla="*/ 757402 h 1164396"/>
              <a:gd name="connsiteX43" fmla="*/ 689539 w 832415"/>
              <a:gd name="connsiteY43" fmla="*/ 716918 h 1164396"/>
              <a:gd name="connsiteX44" fmla="*/ 665727 w 832415"/>
              <a:gd name="connsiteY44" fmla="*/ 695487 h 1164396"/>
              <a:gd name="connsiteX45" fmla="*/ 706208 w 832415"/>
              <a:gd name="connsiteY45" fmla="*/ 685962 h 1164396"/>
              <a:gd name="connsiteX46" fmla="*/ 763358 w 832415"/>
              <a:gd name="connsiteY46" fmla="*/ 640718 h 1164396"/>
              <a:gd name="connsiteX47" fmla="*/ 808602 w 832415"/>
              <a:gd name="connsiteY47" fmla="*/ 631194 h 1164396"/>
              <a:gd name="connsiteX48" fmla="*/ 832415 w 832415"/>
              <a:gd name="connsiteY48" fmla="*/ 597856 h 1164396"/>
              <a:gd name="connsiteX49" fmla="*/ 791933 w 832415"/>
              <a:gd name="connsiteY49" fmla="*/ 583568 h 1164396"/>
              <a:gd name="connsiteX50" fmla="*/ 794315 w 832415"/>
              <a:gd name="connsiteY50" fmla="*/ 550233 h 1164396"/>
              <a:gd name="connsiteX51" fmla="*/ 780028 w 832415"/>
              <a:gd name="connsiteY51" fmla="*/ 521658 h 1164396"/>
              <a:gd name="connsiteX52" fmla="*/ 760978 w 832415"/>
              <a:gd name="connsiteY52" fmla="*/ 481175 h 1164396"/>
              <a:gd name="connsiteX53" fmla="*/ 718114 w 832415"/>
              <a:gd name="connsiteY53" fmla="*/ 464506 h 1164396"/>
              <a:gd name="connsiteX54" fmla="*/ 684777 w 832415"/>
              <a:gd name="connsiteY54" fmla="*/ 450218 h 1164396"/>
              <a:gd name="connsiteX55" fmla="*/ 663345 w 832415"/>
              <a:gd name="connsiteY55" fmla="*/ 407356 h 1164396"/>
              <a:gd name="connsiteX56" fmla="*/ 660965 w 832415"/>
              <a:gd name="connsiteY56" fmla="*/ 369258 h 1164396"/>
              <a:gd name="connsiteX57" fmla="*/ 637152 w 832415"/>
              <a:gd name="connsiteY57" fmla="*/ 333537 h 1164396"/>
              <a:gd name="connsiteX58" fmla="*/ 618102 w 832415"/>
              <a:gd name="connsiteY58" fmla="*/ 300200 h 1164396"/>
              <a:gd name="connsiteX59" fmla="*/ 589527 w 832415"/>
              <a:gd name="connsiteY59" fmla="*/ 254956 h 1164396"/>
              <a:gd name="connsiteX60" fmla="*/ 565714 w 832415"/>
              <a:gd name="connsiteY60" fmla="*/ 243050 h 1164396"/>
              <a:gd name="connsiteX61" fmla="*/ 534759 w 832415"/>
              <a:gd name="connsiteY61" fmla="*/ 207333 h 1164396"/>
              <a:gd name="connsiteX62" fmla="*/ 522851 w 832415"/>
              <a:gd name="connsiteY62" fmla="*/ 164468 h 1164396"/>
              <a:gd name="connsiteX63" fmla="*/ 472845 w 832415"/>
              <a:gd name="connsiteY63" fmla="*/ 133512 h 1164396"/>
              <a:gd name="connsiteX64" fmla="*/ 444271 w 832415"/>
              <a:gd name="connsiteY64" fmla="*/ 131131 h 1164396"/>
              <a:gd name="connsiteX65" fmla="*/ 415696 w 832415"/>
              <a:gd name="connsiteY65" fmla="*/ 83507 h 1164396"/>
              <a:gd name="connsiteX66" fmla="*/ 375214 w 832415"/>
              <a:gd name="connsiteY66" fmla="*/ 62075 h 1164396"/>
              <a:gd name="connsiteX67" fmla="*/ 349021 w 832415"/>
              <a:gd name="connsiteY67" fmla="*/ 57312 h 1164396"/>
              <a:gd name="connsiteX68" fmla="*/ 294252 w 832415"/>
              <a:gd name="connsiteY68" fmla="*/ 57312 h 1164396"/>
              <a:gd name="connsiteX69" fmla="*/ 294251 w 832415"/>
              <a:gd name="connsiteY69" fmla="*/ 9688 h 1164396"/>
              <a:gd name="connsiteX70" fmla="*/ 246627 w 832415"/>
              <a:gd name="connsiteY70" fmla="*/ 16831 h 1164396"/>
              <a:gd name="connsiteX71" fmla="*/ 196621 w 832415"/>
              <a:gd name="connsiteY71" fmla="*/ 19212 h 1164396"/>
              <a:gd name="connsiteX72" fmla="*/ 189477 w 832415"/>
              <a:gd name="connsiteY72" fmla="*/ 14450 h 1164396"/>
              <a:gd name="connsiteX73" fmla="*/ 177571 w 832415"/>
              <a:gd name="connsiteY73" fmla="*/ 12068 h 1164396"/>
              <a:gd name="connsiteX74" fmla="*/ 170427 w 832415"/>
              <a:gd name="connsiteY74" fmla="*/ 9687 h 1164396"/>
              <a:gd name="connsiteX75" fmla="*/ 153758 w 832415"/>
              <a:gd name="connsiteY75" fmla="*/ 4925 h 1164396"/>
              <a:gd name="connsiteX76" fmla="*/ 156139 w 832415"/>
              <a:gd name="connsiteY76" fmla="*/ 162 h 1164396"/>
              <a:gd name="connsiteX0" fmla="*/ 156139 w 832415"/>
              <a:gd name="connsiteY0" fmla="*/ 162 h 1164396"/>
              <a:gd name="connsiteX1" fmla="*/ 148996 w 832415"/>
              <a:gd name="connsiteY1" fmla="*/ 12068 h 1164396"/>
              <a:gd name="connsiteX2" fmla="*/ 144233 w 832415"/>
              <a:gd name="connsiteY2" fmla="*/ 19212 h 1164396"/>
              <a:gd name="connsiteX3" fmla="*/ 153758 w 832415"/>
              <a:gd name="connsiteY3" fmla="*/ 112081 h 1164396"/>
              <a:gd name="connsiteX4" fmla="*/ 134708 w 832415"/>
              <a:gd name="connsiteY4" fmla="*/ 159706 h 1164396"/>
              <a:gd name="connsiteX5" fmla="*/ 113277 w 832415"/>
              <a:gd name="connsiteY5" fmla="*/ 207331 h 1164396"/>
              <a:gd name="connsiteX6" fmla="*/ 63270 w 832415"/>
              <a:gd name="connsiteY6" fmla="*/ 254956 h 1164396"/>
              <a:gd name="connsiteX7" fmla="*/ 32314 w 832415"/>
              <a:gd name="connsiteY7" fmla="*/ 335918 h 1164396"/>
              <a:gd name="connsiteX8" fmla="*/ 27552 w 832415"/>
              <a:gd name="connsiteY8" fmla="*/ 378781 h 1164396"/>
              <a:gd name="connsiteX9" fmla="*/ 6121 w 832415"/>
              <a:gd name="connsiteY9" fmla="*/ 445456 h 1164396"/>
              <a:gd name="connsiteX10" fmla="*/ 1358 w 832415"/>
              <a:gd name="connsiteY10" fmla="*/ 514512 h 1164396"/>
              <a:gd name="connsiteX11" fmla="*/ 3739 w 832415"/>
              <a:gd name="connsiteY11" fmla="*/ 554993 h 1164396"/>
              <a:gd name="connsiteX12" fmla="*/ 51365 w 832415"/>
              <a:gd name="connsiteY12" fmla="*/ 595475 h 1164396"/>
              <a:gd name="connsiteX13" fmla="*/ 56127 w 832415"/>
              <a:gd name="connsiteY13" fmla="*/ 657387 h 1164396"/>
              <a:gd name="connsiteX14" fmla="*/ 70414 w 832415"/>
              <a:gd name="connsiteY14" fmla="*/ 685962 h 1164396"/>
              <a:gd name="connsiteX15" fmla="*/ 151377 w 832415"/>
              <a:gd name="connsiteY15" fmla="*/ 724062 h 1164396"/>
              <a:gd name="connsiteX16" fmla="*/ 191858 w 832415"/>
              <a:gd name="connsiteY16" fmla="*/ 764543 h 1164396"/>
              <a:gd name="connsiteX17" fmla="*/ 215671 w 832415"/>
              <a:gd name="connsiteY17" fmla="*/ 828837 h 1164396"/>
              <a:gd name="connsiteX18" fmla="*/ 253771 w 832415"/>
              <a:gd name="connsiteY18" fmla="*/ 893132 h 1164396"/>
              <a:gd name="connsiteX19" fmla="*/ 277583 w 832415"/>
              <a:gd name="connsiteY19" fmla="*/ 952662 h 1164396"/>
              <a:gd name="connsiteX20" fmla="*/ 313302 w 832415"/>
              <a:gd name="connsiteY20" fmla="*/ 986000 h 1164396"/>
              <a:gd name="connsiteX21" fmla="*/ 294253 w 832415"/>
              <a:gd name="connsiteY21" fmla="*/ 1021718 h 1164396"/>
              <a:gd name="connsiteX22" fmla="*/ 341877 w 832415"/>
              <a:gd name="connsiteY22" fmla="*/ 1036006 h 1164396"/>
              <a:gd name="connsiteX23" fmla="*/ 363308 w 832415"/>
              <a:gd name="connsiteY23" fmla="*/ 1019337 h 1164396"/>
              <a:gd name="connsiteX24" fmla="*/ 379977 w 832415"/>
              <a:gd name="connsiteY24" fmla="*/ 1028862 h 1164396"/>
              <a:gd name="connsiteX25" fmla="*/ 379977 w 832415"/>
              <a:gd name="connsiteY25" fmla="*/ 1059818 h 1164396"/>
              <a:gd name="connsiteX26" fmla="*/ 356164 w 832415"/>
              <a:gd name="connsiteY26" fmla="*/ 1076487 h 1164396"/>
              <a:gd name="connsiteX27" fmla="*/ 337114 w 832415"/>
              <a:gd name="connsiteY27" fmla="*/ 1095537 h 1164396"/>
              <a:gd name="connsiteX28" fmla="*/ 341877 w 832415"/>
              <a:gd name="connsiteY28" fmla="*/ 1116968 h 1164396"/>
              <a:gd name="connsiteX29" fmla="*/ 399028 w 832415"/>
              <a:gd name="connsiteY29" fmla="*/ 1162213 h 1164396"/>
              <a:gd name="connsiteX30" fmla="*/ 434746 w 832415"/>
              <a:gd name="connsiteY30" fmla="*/ 1152687 h 1164396"/>
              <a:gd name="connsiteX31" fmla="*/ 472846 w 832415"/>
              <a:gd name="connsiteY31" fmla="*/ 1136018 h 1164396"/>
              <a:gd name="connsiteX32" fmla="*/ 508565 w 832415"/>
              <a:gd name="connsiteY32" fmla="*/ 1116968 h 1164396"/>
              <a:gd name="connsiteX33" fmla="*/ 591908 w 832415"/>
              <a:gd name="connsiteY33" fmla="*/ 1119350 h 1164396"/>
              <a:gd name="connsiteX34" fmla="*/ 634770 w 832415"/>
              <a:gd name="connsiteY34" fmla="*/ 1100300 h 1164396"/>
              <a:gd name="connsiteX35" fmla="*/ 608577 w 832415"/>
              <a:gd name="connsiteY35" fmla="*/ 1078868 h 1164396"/>
              <a:gd name="connsiteX36" fmla="*/ 599052 w 832415"/>
              <a:gd name="connsiteY36" fmla="*/ 1026481 h 1164396"/>
              <a:gd name="connsiteX37" fmla="*/ 618102 w 832415"/>
              <a:gd name="connsiteY37" fmla="*/ 988381 h 1164396"/>
              <a:gd name="connsiteX38" fmla="*/ 608577 w 832415"/>
              <a:gd name="connsiteY38" fmla="*/ 933612 h 1164396"/>
              <a:gd name="connsiteX39" fmla="*/ 613338 w 832415"/>
              <a:gd name="connsiteY39" fmla="*/ 847886 h 1164396"/>
              <a:gd name="connsiteX40" fmla="*/ 653821 w 832415"/>
              <a:gd name="connsiteY40" fmla="*/ 821694 h 1164396"/>
              <a:gd name="connsiteX41" fmla="*/ 680015 w 832415"/>
              <a:gd name="connsiteY41" fmla="*/ 809787 h 1164396"/>
              <a:gd name="connsiteX42" fmla="*/ 687159 w 832415"/>
              <a:gd name="connsiteY42" fmla="*/ 757402 h 1164396"/>
              <a:gd name="connsiteX43" fmla="*/ 689539 w 832415"/>
              <a:gd name="connsiteY43" fmla="*/ 716918 h 1164396"/>
              <a:gd name="connsiteX44" fmla="*/ 665727 w 832415"/>
              <a:gd name="connsiteY44" fmla="*/ 695487 h 1164396"/>
              <a:gd name="connsiteX45" fmla="*/ 706208 w 832415"/>
              <a:gd name="connsiteY45" fmla="*/ 685962 h 1164396"/>
              <a:gd name="connsiteX46" fmla="*/ 763358 w 832415"/>
              <a:gd name="connsiteY46" fmla="*/ 640718 h 1164396"/>
              <a:gd name="connsiteX47" fmla="*/ 808602 w 832415"/>
              <a:gd name="connsiteY47" fmla="*/ 631194 h 1164396"/>
              <a:gd name="connsiteX48" fmla="*/ 832415 w 832415"/>
              <a:gd name="connsiteY48" fmla="*/ 597856 h 1164396"/>
              <a:gd name="connsiteX49" fmla="*/ 791933 w 832415"/>
              <a:gd name="connsiteY49" fmla="*/ 583568 h 1164396"/>
              <a:gd name="connsiteX50" fmla="*/ 794315 w 832415"/>
              <a:gd name="connsiteY50" fmla="*/ 550233 h 1164396"/>
              <a:gd name="connsiteX51" fmla="*/ 780028 w 832415"/>
              <a:gd name="connsiteY51" fmla="*/ 521658 h 1164396"/>
              <a:gd name="connsiteX52" fmla="*/ 760978 w 832415"/>
              <a:gd name="connsiteY52" fmla="*/ 481175 h 1164396"/>
              <a:gd name="connsiteX53" fmla="*/ 718114 w 832415"/>
              <a:gd name="connsiteY53" fmla="*/ 464506 h 1164396"/>
              <a:gd name="connsiteX54" fmla="*/ 684777 w 832415"/>
              <a:gd name="connsiteY54" fmla="*/ 450218 h 1164396"/>
              <a:gd name="connsiteX55" fmla="*/ 663345 w 832415"/>
              <a:gd name="connsiteY55" fmla="*/ 407356 h 1164396"/>
              <a:gd name="connsiteX56" fmla="*/ 660965 w 832415"/>
              <a:gd name="connsiteY56" fmla="*/ 369258 h 1164396"/>
              <a:gd name="connsiteX57" fmla="*/ 637152 w 832415"/>
              <a:gd name="connsiteY57" fmla="*/ 333537 h 1164396"/>
              <a:gd name="connsiteX58" fmla="*/ 618102 w 832415"/>
              <a:gd name="connsiteY58" fmla="*/ 300200 h 1164396"/>
              <a:gd name="connsiteX59" fmla="*/ 589527 w 832415"/>
              <a:gd name="connsiteY59" fmla="*/ 254956 h 1164396"/>
              <a:gd name="connsiteX60" fmla="*/ 565714 w 832415"/>
              <a:gd name="connsiteY60" fmla="*/ 243050 h 1164396"/>
              <a:gd name="connsiteX61" fmla="*/ 534759 w 832415"/>
              <a:gd name="connsiteY61" fmla="*/ 207333 h 1164396"/>
              <a:gd name="connsiteX62" fmla="*/ 522851 w 832415"/>
              <a:gd name="connsiteY62" fmla="*/ 164468 h 1164396"/>
              <a:gd name="connsiteX63" fmla="*/ 472845 w 832415"/>
              <a:gd name="connsiteY63" fmla="*/ 133512 h 1164396"/>
              <a:gd name="connsiteX64" fmla="*/ 444271 w 832415"/>
              <a:gd name="connsiteY64" fmla="*/ 131131 h 1164396"/>
              <a:gd name="connsiteX65" fmla="*/ 415696 w 832415"/>
              <a:gd name="connsiteY65" fmla="*/ 83507 h 1164396"/>
              <a:gd name="connsiteX66" fmla="*/ 375214 w 832415"/>
              <a:gd name="connsiteY66" fmla="*/ 62075 h 1164396"/>
              <a:gd name="connsiteX67" fmla="*/ 349021 w 832415"/>
              <a:gd name="connsiteY67" fmla="*/ 57312 h 1164396"/>
              <a:gd name="connsiteX68" fmla="*/ 294252 w 832415"/>
              <a:gd name="connsiteY68" fmla="*/ 57312 h 1164396"/>
              <a:gd name="connsiteX69" fmla="*/ 294251 w 832415"/>
              <a:gd name="connsiteY69" fmla="*/ 9688 h 1164396"/>
              <a:gd name="connsiteX70" fmla="*/ 256152 w 832415"/>
              <a:gd name="connsiteY70" fmla="*/ 21593 h 1164396"/>
              <a:gd name="connsiteX71" fmla="*/ 196621 w 832415"/>
              <a:gd name="connsiteY71" fmla="*/ 19212 h 1164396"/>
              <a:gd name="connsiteX72" fmla="*/ 189477 w 832415"/>
              <a:gd name="connsiteY72" fmla="*/ 14450 h 1164396"/>
              <a:gd name="connsiteX73" fmla="*/ 177571 w 832415"/>
              <a:gd name="connsiteY73" fmla="*/ 12068 h 1164396"/>
              <a:gd name="connsiteX74" fmla="*/ 170427 w 832415"/>
              <a:gd name="connsiteY74" fmla="*/ 9687 h 1164396"/>
              <a:gd name="connsiteX75" fmla="*/ 153758 w 832415"/>
              <a:gd name="connsiteY75" fmla="*/ 4925 h 1164396"/>
              <a:gd name="connsiteX76" fmla="*/ 156139 w 832415"/>
              <a:gd name="connsiteY76" fmla="*/ 162 h 1164396"/>
              <a:gd name="connsiteX0" fmla="*/ 156139 w 832415"/>
              <a:gd name="connsiteY0" fmla="*/ 162 h 1164396"/>
              <a:gd name="connsiteX1" fmla="*/ 148996 w 832415"/>
              <a:gd name="connsiteY1" fmla="*/ 12068 h 1164396"/>
              <a:gd name="connsiteX2" fmla="*/ 144233 w 832415"/>
              <a:gd name="connsiteY2" fmla="*/ 19212 h 1164396"/>
              <a:gd name="connsiteX3" fmla="*/ 153758 w 832415"/>
              <a:gd name="connsiteY3" fmla="*/ 112081 h 1164396"/>
              <a:gd name="connsiteX4" fmla="*/ 134708 w 832415"/>
              <a:gd name="connsiteY4" fmla="*/ 159706 h 1164396"/>
              <a:gd name="connsiteX5" fmla="*/ 113277 w 832415"/>
              <a:gd name="connsiteY5" fmla="*/ 207331 h 1164396"/>
              <a:gd name="connsiteX6" fmla="*/ 63270 w 832415"/>
              <a:gd name="connsiteY6" fmla="*/ 254956 h 1164396"/>
              <a:gd name="connsiteX7" fmla="*/ 32314 w 832415"/>
              <a:gd name="connsiteY7" fmla="*/ 335918 h 1164396"/>
              <a:gd name="connsiteX8" fmla="*/ 27552 w 832415"/>
              <a:gd name="connsiteY8" fmla="*/ 378781 h 1164396"/>
              <a:gd name="connsiteX9" fmla="*/ 6121 w 832415"/>
              <a:gd name="connsiteY9" fmla="*/ 445456 h 1164396"/>
              <a:gd name="connsiteX10" fmla="*/ 1358 w 832415"/>
              <a:gd name="connsiteY10" fmla="*/ 514512 h 1164396"/>
              <a:gd name="connsiteX11" fmla="*/ 3739 w 832415"/>
              <a:gd name="connsiteY11" fmla="*/ 554993 h 1164396"/>
              <a:gd name="connsiteX12" fmla="*/ 51365 w 832415"/>
              <a:gd name="connsiteY12" fmla="*/ 595475 h 1164396"/>
              <a:gd name="connsiteX13" fmla="*/ 56127 w 832415"/>
              <a:gd name="connsiteY13" fmla="*/ 657387 h 1164396"/>
              <a:gd name="connsiteX14" fmla="*/ 70414 w 832415"/>
              <a:gd name="connsiteY14" fmla="*/ 685962 h 1164396"/>
              <a:gd name="connsiteX15" fmla="*/ 151377 w 832415"/>
              <a:gd name="connsiteY15" fmla="*/ 724062 h 1164396"/>
              <a:gd name="connsiteX16" fmla="*/ 191858 w 832415"/>
              <a:gd name="connsiteY16" fmla="*/ 764543 h 1164396"/>
              <a:gd name="connsiteX17" fmla="*/ 215671 w 832415"/>
              <a:gd name="connsiteY17" fmla="*/ 828837 h 1164396"/>
              <a:gd name="connsiteX18" fmla="*/ 253771 w 832415"/>
              <a:gd name="connsiteY18" fmla="*/ 893132 h 1164396"/>
              <a:gd name="connsiteX19" fmla="*/ 277583 w 832415"/>
              <a:gd name="connsiteY19" fmla="*/ 952662 h 1164396"/>
              <a:gd name="connsiteX20" fmla="*/ 313302 w 832415"/>
              <a:gd name="connsiteY20" fmla="*/ 986000 h 1164396"/>
              <a:gd name="connsiteX21" fmla="*/ 294253 w 832415"/>
              <a:gd name="connsiteY21" fmla="*/ 1021718 h 1164396"/>
              <a:gd name="connsiteX22" fmla="*/ 341877 w 832415"/>
              <a:gd name="connsiteY22" fmla="*/ 1036006 h 1164396"/>
              <a:gd name="connsiteX23" fmla="*/ 363308 w 832415"/>
              <a:gd name="connsiteY23" fmla="*/ 1019337 h 1164396"/>
              <a:gd name="connsiteX24" fmla="*/ 379977 w 832415"/>
              <a:gd name="connsiteY24" fmla="*/ 1028862 h 1164396"/>
              <a:gd name="connsiteX25" fmla="*/ 379977 w 832415"/>
              <a:gd name="connsiteY25" fmla="*/ 1059818 h 1164396"/>
              <a:gd name="connsiteX26" fmla="*/ 356164 w 832415"/>
              <a:gd name="connsiteY26" fmla="*/ 1076487 h 1164396"/>
              <a:gd name="connsiteX27" fmla="*/ 337114 w 832415"/>
              <a:gd name="connsiteY27" fmla="*/ 1095537 h 1164396"/>
              <a:gd name="connsiteX28" fmla="*/ 341877 w 832415"/>
              <a:gd name="connsiteY28" fmla="*/ 1116968 h 1164396"/>
              <a:gd name="connsiteX29" fmla="*/ 399028 w 832415"/>
              <a:gd name="connsiteY29" fmla="*/ 1162213 h 1164396"/>
              <a:gd name="connsiteX30" fmla="*/ 434746 w 832415"/>
              <a:gd name="connsiteY30" fmla="*/ 1152687 h 1164396"/>
              <a:gd name="connsiteX31" fmla="*/ 472846 w 832415"/>
              <a:gd name="connsiteY31" fmla="*/ 1136018 h 1164396"/>
              <a:gd name="connsiteX32" fmla="*/ 508565 w 832415"/>
              <a:gd name="connsiteY32" fmla="*/ 1116968 h 1164396"/>
              <a:gd name="connsiteX33" fmla="*/ 591908 w 832415"/>
              <a:gd name="connsiteY33" fmla="*/ 1119350 h 1164396"/>
              <a:gd name="connsiteX34" fmla="*/ 634770 w 832415"/>
              <a:gd name="connsiteY34" fmla="*/ 1100300 h 1164396"/>
              <a:gd name="connsiteX35" fmla="*/ 608577 w 832415"/>
              <a:gd name="connsiteY35" fmla="*/ 1078868 h 1164396"/>
              <a:gd name="connsiteX36" fmla="*/ 599052 w 832415"/>
              <a:gd name="connsiteY36" fmla="*/ 1026481 h 1164396"/>
              <a:gd name="connsiteX37" fmla="*/ 618102 w 832415"/>
              <a:gd name="connsiteY37" fmla="*/ 988381 h 1164396"/>
              <a:gd name="connsiteX38" fmla="*/ 608577 w 832415"/>
              <a:gd name="connsiteY38" fmla="*/ 933612 h 1164396"/>
              <a:gd name="connsiteX39" fmla="*/ 613338 w 832415"/>
              <a:gd name="connsiteY39" fmla="*/ 847886 h 1164396"/>
              <a:gd name="connsiteX40" fmla="*/ 653821 w 832415"/>
              <a:gd name="connsiteY40" fmla="*/ 821694 h 1164396"/>
              <a:gd name="connsiteX41" fmla="*/ 680015 w 832415"/>
              <a:gd name="connsiteY41" fmla="*/ 809787 h 1164396"/>
              <a:gd name="connsiteX42" fmla="*/ 687159 w 832415"/>
              <a:gd name="connsiteY42" fmla="*/ 757402 h 1164396"/>
              <a:gd name="connsiteX43" fmla="*/ 689539 w 832415"/>
              <a:gd name="connsiteY43" fmla="*/ 716918 h 1164396"/>
              <a:gd name="connsiteX44" fmla="*/ 665727 w 832415"/>
              <a:gd name="connsiteY44" fmla="*/ 695487 h 1164396"/>
              <a:gd name="connsiteX45" fmla="*/ 706208 w 832415"/>
              <a:gd name="connsiteY45" fmla="*/ 685962 h 1164396"/>
              <a:gd name="connsiteX46" fmla="*/ 763358 w 832415"/>
              <a:gd name="connsiteY46" fmla="*/ 640718 h 1164396"/>
              <a:gd name="connsiteX47" fmla="*/ 808602 w 832415"/>
              <a:gd name="connsiteY47" fmla="*/ 631194 h 1164396"/>
              <a:gd name="connsiteX48" fmla="*/ 832415 w 832415"/>
              <a:gd name="connsiteY48" fmla="*/ 597856 h 1164396"/>
              <a:gd name="connsiteX49" fmla="*/ 791933 w 832415"/>
              <a:gd name="connsiteY49" fmla="*/ 583568 h 1164396"/>
              <a:gd name="connsiteX50" fmla="*/ 794315 w 832415"/>
              <a:gd name="connsiteY50" fmla="*/ 550233 h 1164396"/>
              <a:gd name="connsiteX51" fmla="*/ 780028 w 832415"/>
              <a:gd name="connsiteY51" fmla="*/ 521658 h 1164396"/>
              <a:gd name="connsiteX52" fmla="*/ 760978 w 832415"/>
              <a:gd name="connsiteY52" fmla="*/ 481175 h 1164396"/>
              <a:gd name="connsiteX53" fmla="*/ 718114 w 832415"/>
              <a:gd name="connsiteY53" fmla="*/ 464506 h 1164396"/>
              <a:gd name="connsiteX54" fmla="*/ 684777 w 832415"/>
              <a:gd name="connsiteY54" fmla="*/ 450218 h 1164396"/>
              <a:gd name="connsiteX55" fmla="*/ 663345 w 832415"/>
              <a:gd name="connsiteY55" fmla="*/ 407356 h 1164396"/>
              <a:gd name="connsiteX56" fmla="*/ 660965 w 832415"/>
              <a:gd name="connsiteY56" fmla="*/ 369258 h 1164396"/>
              <a:gd name="connsiteX57" fmla="*/ 637152 w 832415"/>
              <a:gd name="connsiteY57" fmla="*/ 333537 h 1164396"/>
              <a:gd name="connsiteX58" fmla="*/ 618102 w 832415"/>
              <a:gd name="connsiteY58" fmla="*/ 300200 h 1164396"/>
              <a:gd name="connsiteX59" fmla="*/ 589527 w 832415"/>
              <a:gd name="connsiteY59" fmla="*/ 254956 h 1164396"/>
              <a:gd name="connsiteX60" fmla="*/ 565714 w 832415"/>
              <a:gd name="connsiteY60" fmla="*/ 243050 h 1164396"/>
              <a:gd name="connsiteX61" fmla="*/ 534759 w 832415"/>
              <a:gd name="connsiteY61" fmla="*/ 207333 h 1164396"/>
              <a:gd name="connsiteX62" fmla="*/ 522851 w 832415"/>
              <a:gd name="connsiteY62" fmla="*/ 164468 h 1164396"/>
              <a:gd name="connsiteX63" fmla="*/ 472845 w 832415"/>
              <a:gd name="connsiteY63" fmla="*/ 133512 h 1164396"/>
              <a:gd name="connsiteX64" fmla="*/ 444271 w 832415"/>
              <a:gd name="connsiteY64" fmla="*/ 131131 h 1164396"/>
              <a:gd name="connsiteX65" fmla="*/ 415696 w 832415"/>
              <a:gd name="connsiteY65" fmla="*/ 83507 h 1164396"/>
              <a:gd name="connsiteX66" fmla="*/ 375214 w 832415"/>
              <a:gd name="connsiteY66" fmla="*/ 62075 h 1164396"/>
              <a:gd name="connsiteX67" fmla="*/ 349021 w 832415"/>
              <a:gd name="connsiteY67" fmla="*/ 57312 h 1164396"/>
              <a:gd name="connsiteX68" fmla="*/ 294252 w 832415"/>
              <a:gd name="connsiteY68" fmla="*/ 57312 h 1164396"/>
              <a:gd name="connsiteX69" fmla="*/ 294251 w 832415"/>
              <a:gd name="connsiteY69" fmla="*/ 9688 h 1164396"/>
              <a:gd name="connsiteX70" fmla="*/ 256152 w 832415"/>
              <a:gd name="connsiteY70" fmla="*/ 21593 h 1164396"/>
              <a:gd name="connsiteX71" fmla="*/ 196621 w 832415"/>
              <a:gd name="connsiteY71" fmla="*/ 19212 h 1164396"/>
              <a:gd name="connsiteX72" fmla="*/ 177571 w 832415"/>
              <a:gd name="connsiteY72" fmla="*/ 12068 h 1164396"/>
              <a:gd name="connsiteX73" fmla="*/ 170427 w 832415"/>
              <a:gd name="connsiteY73" fmla="*/ 9687 h 1164396"/>
              <a:gd name="connsiteX74" fmla="*/ 153758 w 832415"/>
              <a:gd name="connsiteY74" fmla="*/ 4925 h 1164396"/>
              <a:gd name="connsiteX75" fmla="*/ 156139 w 832415"/>
              <a:gd name="connsiteY75" fmla="*/ 162 h 1164396"/>
              <a:gd name="connsiteX0" fmla="*/ 156139 w 832415"/>
              <a:gd name="connsiteY0" fmla="*/ 218 h 1164452"/>
              <a:gd name="connsiteX1" fmla="*/ 148996 w 832415"/>
              <a:gd name="connsiteY1" fmla="*/ 12124 h 1164452"/>
              <a:gd name="connsiteX2" fmla="*/ 144233 w 832415"/>
              <a:gd name="connsiteY2" fmla="*/ 19268 h 1164452"/>
              <a:gd name="connsiteX3" fmla="*/ 153758 w 832415"/>
              <a:gd name="connsiteY3" fmla="*/ 112137 h 1164452"/>
              <a:gd name="connsiteX4" fmla="*/ 134708 w 832415"/>
              <a:gd name="connsiteY4" fmla="*/ 159762 h 1164452"/>
              <a:gd name="connsiteX5" fmla="*/ 113277 w 832415"/>
              <a:gd name="connsiteY5" fmla="*/ 207387 h 1164452"/>
              <a:gd name="connsiteX6" fmla="*/ 63270 w 832415"/>
              <a:gd name="connsiteY6" fmla="*/ 255012 h 1164452"/>
              <a:gd name="connsiteX7" fmla="*/ 32314 w 832415"/>
              <a:gd name="connsiteY7" fmla="*/ 335974 h 1164452"/>
              <a:gd name="connsiteX8" fmla="*/ 27552 w 832415"/>
              <a:gd name="connsiteY8" fmla="*/ 378837 h 1164452"/>
              <a:gd name="connsiteX9" fmla="*/ 6121 w 832415"/>
              <a:gd name="connsiteY9" fmla="*/ 445512 h 1164452"/>
              <a:gd name="connsiteX10" fmla="*/ 1358 w 832415"/>
              <a:gd name="connsiteY10" fmla="*/ 514568 h 1164452"/>
              <a:gd name="connsiteX11" fmla="*/ 3739 w 832415"/>
              <a:gd name="connsiteY11" fmla="*/ 555049 h 1164452"/>
              <a:gd name="connsiteX12" fmla="*/ 51365 w 832415"/>
              <a:gd name="connsiteY12" fmla="*/ 595531 h 1164452"/>
              <a:gd name="connsiteX13" fmla="*/ 56127 w 832415"/>
              <a:gd name="connsiteY13" fmla="*/ 657443 h 1164452"/>
              <a:gd name="connsiteX14" fmla="*/ 70414 w 832415"/>
              <a:gd name="connsiteY14" fmla="*/ 686018 h 1164452"/>
              <a:gd name="connsiteX15" fmla="*/ 151377 w 832415"/>
              <a:gd name="connsiteY15" fmla="*/ 724118 h 1164452"/>
              <a:gd name="connsiteX16" fmla="*/ 191858 w 832415"/>
              <a:gd name="connsiteY16" fmla="*/ 764599 h 1164452"/>
              <a:gd name="connsiteX17" fmla="*/ 215671 w 832415"/>
              <a:gd name="connsiteY17" fmla="*/ 828893 h 1164452"/>
              <a:gd name="connsiteX18" fmla="*/ 253771 w 832415"/>
              <a:gd name="connsiteY18" fmla="*/ 893188 h 1164452"/>
              <a:gd name="connsiteX19" fmla="*/ 277583 w 832415"/>
              <a:gd name="connsiteY19" fmla="*/ 952718 h 1164452"/>
              <a:gd name="connsiteX20" fmla="*/ 313302 w 832415"/>
              <a:gd name="connsiteY20" fmla="*/ 986056 h 1164452"/>
              <a:gd name="connsiteX21" fmla="*/ 294253 w 832415"/>
              <a:gd name="connsiteY21" fmla="*/ 1021774 h 1164452"/>
              <a:gd name="connsiteX22" fmla="*/ 341877 w 832415"/>
              <a:gd name="connsiteY22" fmla="*/ 1036062 h 1164452"/>
              <a:gd name="connsiteX23" fmla="*/ 363308 w 832415"/>
              <a:gd name="connsiteY23" fmla="*/ 1019393 h 1164452"/>
              <a:gd name="connsiteX24" fmla="*/ 379977 w 832415"/>
              <a:gd name="connsiteY24" fmla="*/ 1028918 h 1164452"/>
              <a:gd name="connsiteX25" fmla="*/ 379977 w 832415"/>
              <a:gd name="connsiteY25" fmla="*/ 1059874 h 1164452"/>
              <a:gd name="connsiteX26" fmla="*/ 356164 w 832415"/>
              <a:gd name="connsiteY26" fmla="*/ 1076543 h 1164452"/>
              <a:gd name="connsiteX27" fmla="*/ 337114 w 832415"/>
              <a:gd name="connsiteY27" fmla="*/ 1095593 h 1164452"/>
              <a:gd name="connsiteX28" fmla="*/ 341877 w 832415"/>
              <a:gd name="connsiteY28" fmla="*/ 1117024 h 1164452"/>
              <a:gd name="connsiteX29" fmla="*/ 399028 w 832415"/>
              <a:gd name="connsiteY29" fmla="*/ 1162269 h 1164452"/>
              <a:gd name="connsiteX30" fmla="*/ 434746 w 832415"/>
              <a:gd name="connsiteY30" fmla="*/ 1152743 h 1164452"/>
              <a:gd name="connsiteX31" fmla="*/ 472846 w 832415"/>
              <a:gd name="connsiteY31" fmla="*/ 1136074 h 1164452"/>
              <a:gd name="connsiteX32" fmla="*/ 508565 w 832415"/>
              <a:gd name="connsiteY32" fmla="*/ 1117024 h 1164452"/>
              <a:gd name="connsiteX33" fmla="*/ 591908 w 832415"/>
              <a:gd name="connsiteY33" fmla="*/ 1119406 h 1164452"/>
              <a:gd name="connsiteX34" fmla="*/ 634770 w 832415"/>
              <a:gd name="connsiteY34" fmla="*/ 1100356 h 1164452"/>
              <a:gd name="connsiteX35" fmla="*/ 608577 w 832415"/>
              <a:gd name="connsiteY35" fmla="*/ 1078924 h 1164452"/>
              <a:gd name="connsiteX36" fmla="*/ 599052 w 832415"/>
              <a:gd name="connsiteY36" fmla="*/ 1026537 h 1164452"/>
              <a:gd name="connsiteX37" fmla="*/ 618102 w 832415"/>
              <a:gd name="connsiteY37" fmla="*/ 988437 h 1164452"/>
              <a:gd name="connsiteX38" fmla="*/ 608577 w 832415"/>
              <a:gd name="connsiteY38" fmla="*/ 933668 h 1164452"/>
              <a:gd name="connsiteX39" fmla="*/ 613338 w 832415"/>
              <a:gd name="connsiteY39" fmla="*/ 847942 h 1164452"/>
              <a:gd name="connsiteX40" fmla="*/ 653821 w 832415"/>
              <a:gd name="connsiteY40" fmla="*/ 821750 h 1164452"/>
              <a:gd name="connsiteX41" fmla="*/ 680015 w 832415"/>
              <a:gd name="connsiteY41" fmla="*/ 809843 h 1164452"/>
              <a:gd name="connsiteX42" fmla="*/ 687159 w 832415"/>
              <a:gd name="connsiteY42" fmla="*/ 757458 h 1164452"/>
              <a:gd name="connsiteX43" fmla="*/ 689539 w 832415"/>
              <a:gd name="connsiteY43" fmla="*/ 716974 h 1164452"/>
              <a:gd name="connsiteX44" fmla="*/ 665727 w 832415"/>
              <a:gd name="connsiteY44" fmla="*/ 695543 h 1164452"/>
              <a:gd name="connsiteX45" fmla="*/ 706208 w 832415"/>
              <a:gd name="connsiteY45" fmla="*/ 686018 h 1164452"/>
              <a:gd name="connsiteX46" fmla="*/ 763358 w 832415"/>
              <a:gd name="connsiteY46" fmla="*/ 640774 h 1164452"/>
              <a:gd name="connsiteX47" fmla="*/ 808602 w 832415"/>
              <a:gd name="connsiteY47" fmla="*/ 631250 h 1164452"/>
              <a:gd name="connsiteX48" fmla="*/ 832415 w 832415"/>
              <a:gd name="connsiteY48" fmla="*/ 597912 h 1164452"/>
              <a:gd name="connsiteX49" fmla="*/ 791933 w 832415"/>
              <a:gd name="connsiteY49" fmla="*/ 583624 h 1164452"/>
              <a:gd name="connsiteX50" fmla="*/ 794315 w 832415"/>
              <a:gd name="connsiteY50" fmla="*/ 550289 h 1164452"/>
              <a:gd name="connsiteX51" fmla="*/ 780028 w 832415"/>
              <a:gd name="connsiteY51" fmla="*/ 521714 h 1164452"/>
              <a:gd name="connsiteX52" fmla="*/ 760978 w 832415"/>
              <a:gd name="connsiteY52" fmla="*/ 481231 h 1164452"/>
              <a:gd name="connsiteX53" fmla="*/ 718114 w 832415"/>
              <a:gd name="connsiteY53" fmla="*/ 464562 h 1164452"/>
              <a:gd name="connsiteX54" fmla="*/ 684777 w 832415"/>
              <a:gd name="connsiteY54" fmla="*/ 450274 h 1164452"/>
              <a:gd name="connsiteX55" fmla="*/ 663345 w 832415"/>
              <a:gd name="connsiteY55" fmla="*/ 407412 h 1164452"/>
              <a:gd name="connsiteX56" fmla="*/ 660965 w 832415"/>
              <a:gd name="connsiteY56" fmla="*/ 369314 h 1164452"/>
              <a:gd name="connsiteX57" fmla="*/ 637152 w 832415"/>
              <a:gd name="connsiteY57" fmla="*/ 333593 h 1164452"/>
              <a:gd name="connsiteX58" fmla="*/ 618102 w 832415"/>
              <a:gd name="connsiteY58" fmla="*/ 300256 h 1164452"/>
              <a:gd name="connsiteX59" fmla="*/ 589527 w 832415"/>
              <a:gd name="connsiteY59" fmla="*/ 255012 h 1164452"/>
              <a:gd name="connsiteX60" fmla="*/ 565714 w 832415"/>
              <a:gd name="connsiteY60" fmla="*/ 243106 h 1164452"/>
              <a:gd name="connsiteX61" fmla="*/ 534759 w 832415"/>
              <a:gd name="connsiteY61" fmla="*/ 207389 h 1164452"/>
              <a:gd name="connsiteX62" fmla="*/ 522851 w 832415"/>
              <a:gd name="connsiteY62" fmla="*/ 164524 h 1164452"/>
              <a:gd name="connsiteX63" fmla="*/ 472845 w 832415"/>
              <a:gd name="connsiteY63" fmla="*/ 133568 h 1164452"/>
              <a:gd name="connsiteX64" fmla="*/ 444271 w 832415"/>
              <a:gd name="connsiteY64" fmla="*/ 131187 h 1164452"/>
              <a:gd name="connsiteX65" fmla="*/ 415696 w 832415"/>
              <a:gd name="connsiteY65" fmla="*/ 83563 h 1164452"/>
              <a:gd name="connsiteX66" fmla="*/ 375214 w 832415"/>
              <a:gd name="connsiteY66" fmla="*/ 62131 h 1164452"/>
              <a:gd name="connsiteX67" fmla="*/ 349021 w 832415"/>
              <a:gd name="connsiteY67" fmla="*/ 57368 h 1164452"/>
              <a:gd name="connsiteX68" fmla="*/ 294252 w 832415"/>
              <a:gd name="connsiteY68" fmla="*/ 57368 h 1164452"/>
              <a:gd name="connsiteX69" fmla="*/ 294251 w 832415"/>
              <a:gd name="connsiteY69" fmla="*/ 9744 h 1164452"/>
              <a:gd name="connsiteX70" fmla="*/ 256152 w 832415"/>
              <a:gd name="connsiteY70" fmla="*/ 21649 h 1164452"/>
              <a:gd name="connsiteX71" fmla="*/ 196621 w 832415"/>
              <a:gd name="connsiteY71" fmla="*/ 19268 h 1164452"/>
              <a:gd name="connsiteX72" fmla="*/ 177571 w 832415"/>
              <a:gd name="connsiteY72" fmla="*/ 12124 h 1164452"/>
              <a:gd name="connsiteX73" fmla="*/ 153758 w 832415"/>
              <a:gd name="connsiteY73" fmla="*/ 4981 h 1164452"/>
              <a:gd name="connsiteX74" fmla="*/ 156139 w 832415"/>
              <a:gd name="connsiteY74" fmla="*/ 218 h 1164452"/>
              <a:gd name="connsiteX0" fmla="*/ 156139 w 832415"/>
              <a:gd name="connsiteY0" fmla="*/ 281 h 1164515"/>
              <a:gd name="connsiteX1" fmla="*/ 148996 w 832415"/>
              <a:gd name="connsiteY1" fmla="*/ 12187 h 1164515"/>
              <a:gd name="connsiteX2" fmla="*/ 144233 w 832415"/>
              <a:gd name="connsiteY2" fmla="*/ 19331 h 1164515"/>
              <a:gd name="connsiteX3" fmla="*/ 153758 w 832415"/>
              <a:gd name="connsiteY3" fmla="*/ 112200 h 1164515"/>
              <a:gd name="connsiteX4" fmla="*/ 134708 w 832415"/>
              <a:gd name="connsiteY4" fmla="*/ 159825 h 1164515"/>
              <a:gd name="connsiteX5" fmla="*/ 113277 w 832415"/>
              <a:gd name="connsiteY5" fmla="*/ 207450 h 1164515"/>
              <a:gd name="connsiteX6" fmla="*/ 63270 w 832415"/>
              <a:gd name="connsiteY6" fmla="*/ 255075 h 1164515"/>
              <a:gd name="connsiteX7" fmla="*/ 32314 w 832415"/>
              <a:gd name="connsiteY7" fmla="*/ 336037 h 1164515"/>
              <a:gd name="connsiteX8" fmla="*/ 27552 w 832415"/>
              <a:gd name="connsiteY8" fmla="*/ 378900 h 1164515"/>
              <a:gd name="connsiteX9" fmla="*/ 6121 w 832415"/>
              <a:gd name="connsiteY9" fmla="*/ 445575 h 1164515"/>
              <a:gd name="connsiteX10" fmla="*/ 1358 w 832415"/>
              <a:gd name="connsiteY10" fmla="*/ 514631 h 1164515"/>
              <a:gd name="connsiteX11" fmla="*/ 3739 w 832415"/>
              <a:gd name="connsiteY11" fmla="*/ 555112 h 1164515"/>
              <a:gd name="connsiteX12" fmla="*/ 51365 w 832415"/>
              <a:gd name="connsiteY12" fmla="*/ 595594 h 1164515"/>
              <a:gd name="connsiteX13" fmla="*/ 56127 w 832415"/>
              <a:gd name="connsiteY13" fmla="*/ 657506 h 1164515"/>
              <a:gd name="connsiteX14" fmla="*/ 70414 w 832415"/>
              <a:gd name="connsiteY14" fmla="*/ 686081 h 1164515"/>
              <a:gd name="connsiteX15" fmla="*/ 151377 w 832415"/>
              <a:gd name="connsiteY15" fmla="*/ 724181 h 1164515"/>
              <a:gd name="connsiteX16" fmla="*/ 191858 w 832415"/>
              <a:gd name="connsiteY16" fmla="*/ 764662 h 1164515"/>
              <a:gd name="connsiteX17" fmla="*/ 215671 w 832415"/>
              <a:gd name="connsiteY17" fmla="*/ 828956 h 1164515"/>
              <a:gd name="connsiteX18" fmla="*/ 253771 w 832415"/>
              <a:gd name="connsiteY18" fmla="*/ 893251 h 1164515"/>
              <a:gd name="connsiteX19" fmla="*/ 277583 w 832415"/>
              <a:gd name="connsiteY19" fmla="*/ 952781 h 1164515"/>
              <a:gd name="connsiteX20" fmla="*/ 313302 w 832415"/>
              <a:gd name="connsiteY20" fmla="*/ 986119 h 1164515"/>
              <a:gd name="connsiteX21" fmla="*/ 294253 w 832415"/>
              <a:gd name="connsiteY21" fmla="*/ 1021837 h 1164515"/>
              <a:gd name="connsiteX22" fmla="*/ 341877 w 832415"/>
              <a:gd name="connsiteY22" fmla="*/ 1036125 h 1164515"/>
              <a:gd name="connsiteX23" fmla="*/ 363308 w 832415"/>
              <a:gd name="connsiteY23" fmla="*/ 1019456 h 1164515"/>
              <a:gd name="connsiteX24" fmla="*/ 379977 w 832415"/>
              <a:gd name="connsiteY24" fmla="*/ 1028981 h 1164515"/>
              <a:gd name="connsiteX25" fmla="*/ 379977 w 832415"/>
              <a:gd name="connsiteY25" fmla="*/ 1059937 h 1164515"/>
              <a:gd name="connsiteX26" fmla="*/ 356164 w 832415"/>
              <a:gd name="connsiteY26" fmla="*/ 1076606 h 1164515"/>
              <a:gd name="connsiteX27" fmla="*/ 337114 w 832415"/>
              <a:gd name="connsiteY27" fmla="*/ 1095656 h 1164515"/>
              <a:gd name="connsiteX28" fmla="*/ 341877 w 832415"/>
              <a:gd name="connsiteY28" fmla="*/ 1117087 h 1164515"/>
              <a:gd name="connsiteX29" fmla="*/ 399028 w 832415"/>
              <a:gd name="connsiteY29" fmla="*/ 1162332 h 1164515"/>
              <a:gd name="connsiteX30" fmla="*/ 434746 w 832415"/>
              <a:gd name="connsiteY30" fmla="*/ 1152806 h 1164515"/>
              <a:gd name="connsiteX31" fmla="*/ 472846 w 832415"/>
              <a:gd name="connsiteY31" fmla="*/ 1136137 h 1164515"/>
              <a:gd name="connsiteX32" fmla="*/ 508565 w 832415"/>
              <a:gd name="connsiteY32" fmla="*/ 1117087 h 1164515"/>
              <a:gd name="connsiteX33" fmla="*/ 591908 w 832415"/>
              <a:gd name="connsiteY33" fmla="*/ 1119469 h 1164515"/>
              <a:gd name="connsiteX34" fmla="*/ 634770 w 832415"/>
              <a:gd name="connsiteY34" fmla="*/ 1100419 h 1164515"/>
              <a:gd name="connsiteX35" fmla="*/ 608577 w 832415"/>
              <a:gd name="connsiteY35" fmla="*/ 1078987 h 1164515"/>
              <a:gd name="connsiteX36" fmla="*/ 599052 w 832415"/>
              <a:gd name="connsiteY36" fmla="*/ 1026600 h 1164515"/>
              <a:gd name="connsiteX37" fmla="*/ 618102 w 832415"/>
              <a:gd name="connsiteY37" fmla="*/ 988500 h 1164515"/>
              <a:gd name="connsiteX38" fmla="*/ 608577 w 832415"/>
              <a:gd name="connsiteY38" fmla="*/ 933731 h 1164515"/>
              <a:gd name="connsiteX39" fmla="*/ 613338 w 832415"/>
              <a:gd name="connsiteY39" fmla="*/ 848005 h 1164515"/>
              <a:gd name="connsiteX40" fmla="*/ 653821 w 832415"/>
              <a:gd name="connsiteY40" fmla="*/ 821813 h 1164515"/>
              <a:gd name="connsiteX41" fmla="*/ 680015 w 832415"/>
              <a:gd name="connsiteY41" fmla="*/ 809906 h 1164515"/>
              <a:gd name="connsiteX42" fmla="*/ 687159 w 832415"/>
              <a:gd name="connsiteY42" fmla="*/ 757521 h 1164515"/>
              <a:gd name="connsiteX43" fmla="*/ 689539 w 832415"/>
              <a:gd name="connsiteY43" fmla="*/ 717037 h 1164515"/>
              <a:gd name="connsiteX44" fmla="*/ 665727 w 832415"/>
              <a:gd name="connsiteY44" fmla="*/ 695606 h 1164515"/>
              <a:gd name="connsiteX45" fmla="*/ 706208 w 832415"/>
              <a:gd name="connsiteY45" fmla="*/ 686081 h 1164515"/>
              <a:gd name="connsiteX46" fmla="*/ 763358 w 832415"/>
              <a:gd name="connsiteY46" fmla="*/ 640837 h 1164515"/>
              <a:gd name="connsiteX47" fmla="*/ 808602 w 832415"/>
              <a:gd name="connsiteY47" fmla="*/ 631313 h 1164515"/>
              <a:gd name="connsiteX48" fmla="*/ 832415 w 832415"/>
              <a:gd name="connsiteY48" fmla="*/ 597975 h 1164515"/>
              <a:gd name="connsiteX49" fmla="*/ 791933 w 832415"/>
              <a:gd name="connsiteY49" fmla="*/ 583687 h 1164515"/>
              <a:gd name="connsiteX50" fmla="*/ 794315 w 832415"/>
              <a:gd name="connsiteY50" fmla="*/ 550352 h 1164515"/>
              <a:gd name="connsiteX51" fmla="*/ 780028 w 832415"/>
              <a:gd name="connsiteY51" fmla="*/ 521777 h 1164515"/>
              <a:gd name="connsiteX52" fmla="*/ 760978 w 832415"/>
              <a:gd name="connsiteY52" fmla="*/ 481294 h 1164515"/>
              <a:gd name="connsiteX53" fmla="*/ 718114 w 832415"/>
              <a:gd name="connsiteY53" fmla="*/ 464625 h 1164515"/>
              <a:gd name="connsiteX54" fmla="*/ 684777 w 832415"/>
              <a:gd name="connsiteY54" fmla="*/ 450337 h 1164515"/>
              <a:gd name="connsiteX55" fmla="*/ 663345 w 832415"/>
              <a:gd name="connsiteY55" fmla="*/ 407475 h 1164515"/>
              <a:gd name="connsiteX56" fmla="*/ 660965 w 832415"/>
              <a:gd name="connsiteY56" fmla="*/ 369377 h 1164515"/>
              <a:gd name="connsiteX57" fmla="*/ 637152 w 832415"/>
              <a:gd name="connsiteY57" fmla="*/ 333656 h 1164515"/>
              <a:gd name="connsiteX58" fmla="*/ 618102 w 832415"/>
              <a:gd name="connsiteY58" fmla="*/ 300319 h 1164515"/>
              <a:gd name="connsiteX59" fmla="*/ 589527 w 832415"/>
              <a:gd name="connsiteY59" fmla="*/ 255075 h 1164515"/>
              <a:gd name="connsiteX60" fmla="*/ 565714 w 832415"/>
              <a:gd name="connsiteY60" fmla="*/ 243169 h 1164515"/>
              <a:gd name="connsiteX61" fmla="*/ 534759 w 832415"/>
              <a:gd name="connsiteY61" fmla="*/ 207452 h 1164515"/>
              <a:gd name="connsiteX62" fmla="*/ 522851 w 832415"/>
              <a:gd name="connsiteY62" fmla="*/ 164587 h 1164515"/>
              <a:gd name="connsiteX63" fmla="*/ 472845 w 832415"/>
              <a:gd name="connsiteY63" fmla="*/ 133631 h 1164515"/>
              <a:gd name="connsiteX64" fmla="*/ 444271 w 832415"/>
              <a:gd name="connsiteY64" fmla="*/ 131250 h 1164515"/>
              <a:gd name="connsiteX65" fmla="*/ 415696 w 832415"/>
              <a:gd name="connsiteY65" fmla="*/ 83626 h 1164515"/>
              <a:gd name="connsiteX66" fmla="*/ 375214 w 832415"/>
              <a:gd name="connsiteY66" fmla="*/ 62194 h 1164515"/>
              <a:gd name="connsiteX67" fmla="*/ 349021 w 832415"/>
              <a:gd name="connsiteY67" fmla="*/ 57431 h 1164515"/>
              <a:gd name="connsiteX68" fmla="*/ 294252 w 832415"/>
              <a:gd name="connsiteY68" fmla="*/ 57431 h 1164515"/>
              <a:gd name="connsiteX69" fmla="*/ 294251 w 832415"/>
              <a:gd name="connsiteY69" fmla="*/ 9807 h 1164515"/>
              <a:gd name="connsiteX70" fmla="*/ 256152 w 832415"/>
              <a:gd name="connsiteY70" fmla="*/ 21712 h 1164515"/>
              <a:gd name="connsiteX71" fmla="*/ 196621 w 832415"/>
              <a:gd name="connsiteY71" fmla="*/ 19331 h 1164515"/>
              <a:gd name="connsiteX72" fmla="*/ 153758 w 832415"/>
              <a:gd name="connsiteY72" fmla="*/ 5044 h 1164515"/>
              <a:gd name="connsiteX73" fmla="*/ 156139 w 832415"/>
              <a:gd name="connsiteY73" fmla="*/ 281 h 1164515"/>
              <a:gd name="connsiteX0" fmla="*/ 156139 w 832415"/>
              <a:gd name="connsiteY0" fmla="*/ 309 h 1164543"/>
              <a:gd name="connsiteX1" fmla="*/ 148996 w 832415"/>
              <a:gd name="connsiteY1" fmla="*/ 12215 h 1164543"/>
              <a:gd name="connsiteX2" fmla="*/ 144233 w 832415"/>
              <a:gd name="connsiteY2" fmla="*/ 19359 h 1164543"/>
              <a:gd name="connsiteX3" fmla="*/ 153758 w 832415"/>
              <a:gd name="connsiteY3" fmla="*/ 112228 h 1164543"/>
              <a:gd name="connsiteX4" fmla="*/ 134708 w 832415"/>
              <a:gd name="connsiteY4" fmla="*/ 159853 h 1164543"/>
              <a:gd name="connsiteX5" fmla="*/ 113277 w 832415"/>
              <a:gd name="connsiteY5" fmla="*/ 207478 h 1164543"/>
              <a:gd name="connsiteX6" fmla="*/ 63270 w 832415"/>
              <a:gd name="connsiteY6" fmla="*/ 255103 h 1164543"/>
              <a:gd name="connsiteX7" fmla="*/ 32314 w 832415"/>
              <a:gd name="connsiteY7" fmla="*/ 336065 h 1164543"/>
              <a:gd name="connsiteX8" fmla="*/ 27552 w 832415"/>
              <a:gd name="connsiteY8" fmla="*/ 378928 h 1164543"/>
              <a:gd name="connsiteX9" fmla="*/ 6121 w 832415"/>
              <a:gd name="connsiteY9" fmla="*/ 445603 h 1164543"/>
              <a:gd name="connsiteX10" fmla="*/ 1358 w 832415"/>
              <a:gd name="connsiteY10" fmla="*/ 514659 h 1164543"/>
              <a:gd name="connsiteX11" fmla="*/ 3739 w 832415"/>
              <a:gd name="connsiteY11" fmla="*/ 555140 h 1164543"/>
              <a:gd name="connsiteX12" fmla="*/ 51365 w 832415"/>
              <a:gd name="connsiteY12" fmla="*/ 595622 h 1164543"/>
              <a:gd name="connsiteX13" fmla="*/ 56127 w 832415"/>
              <a:gd name="connsiteY13" fmla="*/ 657534 h 1164543"/>
              <a:gd name="connsiteX14" fmla="*/ 70414 w 832415"/>
              <a:gd name="connsiteY14" fmla="*/ 686109 h 1164543"/>
              <a:gd name="connsiteX15" fmla="*/ 151377 w 832415"/>
              <a:gd name="connsiteY15" fmla="*/ 724209 h 1164543"/>
              <a:gd name="connsiteX16" fmla="*/ 191858 w 832415"/>
              <a:gd name="connsiteY16" fmla="*/ 764690 h 1164543"/>
              <a:gd name="connsiteX17" fmla="*/ 215671 w 832415"/>
              <a:gd name="connsiteY17" fmla="*/ 828984 h 1164543"/>
              <a:gd name="connsiteX18" fmla="*/ 253771 w 832415"/>
              <a:gd name="connsiteY18" fmla="*/ 893279 h 1164543"/>
              <a:gd name="connsiteX19" fmla="*/ 277583 w 832415"/>
              <a:gd name="connsiteY19" fmla="*/ 952809 h 1164543"/>
              <a:gd name="connsiteX20" fmla="*/ 313302 w 832415"/>
              <a:gd name="connsiteY20" fmla="*/ 986147 h 1164543"/>
              <a:gd name="connsiteX21" fmla="*/ 294253 w 832415"/>
              <a:gd name="connsiteY21" fmla="*/ 1021865 h 1164543"/>
              <a:gd name="connsiteX22" fmla="*/ 341877 w 832415"/>
              <a:gd name="connsiteY22" fmla="*/ 1036153 h 1164543"/>
              <a:gd name="connsiteX23" fmla="*/ 363308 w 832415"/>
              <a:gd name="connsiteY23" fmla="*/ 1019484 h 1164543"/>
              <a:gd name="connsiteX24" fmla="*/ 379977 w 832415"/>
              <a:gd name="connsiteY24" fmla="*/ 1029009 h 1164543"/>
              <a:gd name="connsiteX25" fmla="*/ 379977 w 832415"/>
              <a:gd name="connsiteY25" fmla="*/ 1059965 h 1164543"/>
              <a:gd name="connsiteX26" fmla="*/ 356164 w 832415"/>
              <a:gd name="connsiteY26" fmla="*/ 1076634 h 1164543"/>
              <a:gd name="connsiteX27" fmla="*/ 337114 w 832415"/>
              <a:gd name="connsiteY27" fmla="*/ 1095684 h 1164543"/>
              <a:gd name="connsiteX28" fmla="*/ 341877 w 832415"/>
              <a:gd name="connsiteY28" fmla="*/ 1117115 h 1164543"/>
              <a:gd name="connsiteX29" fmla="*/ 399028 w 832415"/>
              <a:gd name="connsiteY29" fmla="*/ 1162360 h 1164543"/>
              <a:gd name="connsiteX30" fmla="*/ 434746 w 832415"/>
              <a:gd name="connsiteY30" fmla="*/ 1152834 h 1164543"/>
              <a:gd name="connsiteX31" fmla="*/ 472846 w 832415"/>
              <a:gd name="connsiteY31" fmla="*/ 1136165 h 1164543"/>
              <a:gd name="connsiteX32" fmla="*/ 508565 w 832415"/>
              <a:gd name="connsiteY32" fmla="*/ 1117115 h 1164543"/>
              <a:gd name="connsiteX33" fmla="*/ 591908 w 832415"/>
              <a:gd name="connsiteY33" fmla="*/ 1119497 h 1164543"/>
              <a:gd name="connsiteX34" fmla="*/ 634770 w 832415"/>
              <a:gd name="connsiteY34" fmla="*/ 1100447 h 1164543"/>
              <a:gd name="connsiteX35" fmla="*/ 608577 w 832415"/>
              <a:gd name="connsiteY35" fmla="*/ 1079015 h 1164543"/>
              <a:gd name="connsiteX36" fmla="*/ 599052 w 832415"/>
              <a:gd name="connsiteY36" fmla="*/ 1026628 h 1164543"/>
              <a:gd name="connsiteX37" fmla="*/ 618102 w 832415"/>
              <a:gd name="connsiteY37" fmla="*/ 988528 h 1164543"/>
              <a:gd name="connsiteX38" fmla="*/ 608577 w 832415"/>
              <a:gd name="connsiteY38" fmla="*/ 933759 h 1164543"/>
              <a:gd name="connsiteX39" fmla="*/ 613338 w 832415"/>
              <a:gd name="connsiteY39" fmla="*/ 848033 h 1164543"/>
              <a:gd name="connsiteX40" fmla="*/ 653821 w 832415"/>
              <a:gd name="connsiteY40" fmla="*/ 821841 h 1164543"/>
              <a:gd name="connsiteX41" fmla="*/ 680015 w 832415"/>
              <a:gd name="connsiteY41" fmla="*/ 809934 h 1164543"/>
              <a:gd name="connsiteX42" fmla="*/ 687159 w 832415"/>
              <a:gd name="connsiteY42" fmla="*/ 757549 h 1164543"/>
              <a:gd name="connsiteX43" fmla="*/ 689539 w 832415"/>
              <a:gd name="connsiteY43" fmla="*/ 717065 h 1164543"/>
              <a:gd name="connsiteX44" fmla="*/ 665727 w 832415"/>
              <a:gd name="connsiteY44" fmla="*/ 695634 h 1164543"/>
              <a:gd name="connsiteX45" fmla="*/ 706208 w 832415"/>
              <a:gd name="connsiteY45" fmla="*/ 686109 h 1164543"/>
              <a:gd name="connsiteX46" fmla="*/ 763358 w 832415"/>
              <a:gd name="connsiteY46" fmla="*/ 640865 h 1164543"/>
              <a:gd name="connsiteX47" fmla="*/ 808602 w 832415"/>
              <a:gd name="connsiteY47" fmla="*/ 631341 h 1164543"/>
              <a:gd name="connsiteX48" fmla="*/ 832415 w 832415"/>
              <a:gd name="connsiteY48" fmla="*/ 598003 h 1164543"/>
              <a:gd name="connsiteX49" fmla="*/ 791933 w 832415"/>
              <a:gd name="connsiteY49" fmla="*/ 583715 h 1164543"/>
              <a:gd name="connsiteX50" fmla="*/ 794315 w 832415"/>
              <a:gd name="connsiteY50" fmla="*/ 550380 h 1164543"/>
              <a:gd name="connsiteX51" fmla="*/ 780028 w 832415"/>
              <a:gd name="connsiteY51" fmla="*/ 521805 h 1164543"/>
              <a:gd name="connsiteX52" fmla="*/ 760978 w 832415"/>
              <a:gd name="connsiteY52" fmla="*/ 481322 h 1164543"/>
              <a:gd name="connsiteX53" fmla="*/ 718114 w 832415"/>
              <a:gd name="connsiteY53" fmla="*/ 464653 h 1164543"/>
              <a:gd name="connsiteX54" fmla="*/ 684777 w 832415"/>
              <a:gd name="connsiteY54" fmla="*/ 450365 h 1164543"/>
              <a:gd name="connsiteX55" fmla="*/ 663345 w 832415"/>
              <a:gd name="connsiteY55" fmla="*/ 407503 h 1164543"/>
              <a:gd name="connsiteX56" fmla="*/ 660965 w 832415"/>
              <a:gd name="connsiteY56" fmla="*/ 369405 h 1164543"/>
              <a:gd name="connsiteX57" fmla="*/ 637152 w 832415"/>
              <a:gd name="connsiteY57" fmla="*/ 333684 h 1164543"/>
              <a:gd name="connsiteX58" fmla="*/ 618102 w 832415"/>
              <a:gd name="connsiteY58" fmla="*/ 300347 h 1164543"/>
              <a:gd name="connsiteX59" fmla="*/ 589527 w 832415"/>
              <a:gd name="connsiteY59" fmla="*/ 255103 h 1164543"/>
              <a:gd name="connsiteX60" fmla="*/ 565714 w 832415"/>
              <a:gd name="connsiteY60" fmla="*/ 243197 h 1164543"/>
              <a:gd name="connsiteX61" fmla="*/ 534759 w 832415"/>
              <a:gd name="connsiteY61" fmla="*/ 207480 h 1164543"/>
              <a:gd name="connsiteX62" fmla="*/ 522851 w 832415"/>
              <a:gd name="connsiteY62" fmla="*/ 164615 h 1164543"/>
              <a:gd name="connsiteX63" fmla="*/ 472845 w 832415"/>
              <a:gd name="connsiteY63" fmla="*/ 133659 h 1164543"/>
              <a:gd name="connsiteX64" fmla="*/ 444271 w 832415"/>
              <a:gd name="connsiteY64" fmla="*/ 131278 h 1164543"/>
              <a:gd name="connsiteX65" fmla="*/ 415696 w 832415"/>
              <a:gd name="connsiteY65" fmla="*/ 83654 h 1164543"/>
              <a:gd name="connsiteX66" fmla="*/ 375214 w 832415"/>
              <a:gd name="connsiteY66" fmla="*/ 62222 h 1164543"/>
              <a:gd name="connsiteX67" fmla="*/ 349021 w 832415"/>
              <a:gd name="connsiteY67" fmla="*/ 57459 h 1164543"/>
              <a:gd name="connsiteX68" fmla="*/ 294252 w 832415"/>
              <a:gd name="connsiteY68" fmla="*/ 57459 h 1164543"/>
              <a:gd name="connsiteX69" fmla="*/ 294251 w 832415"/>
              <a:gd name="connsiteY69" fmla="*/ 9835 h 1164543"/>
              <a:gd name="connsiteX70" fmla="*/ 256152 w 832415"/>
              <a:gd name="connsiteY70" fmla="*/ 21740 h 1164543"/>
              <a:gd name="connsiteX71" fmla="*/ 153758 w 832415"/>
              <a:gd name="connsiteY71" fmla="*/ 5072 h 1164543"/>
              <a:gd name="connsiteX72" fmla="*/ 156139 w 832415"/>
              <a:gd name="connsiteY72" fmla="*/ 309 h 1164543"/>
              <a:gd name="connsiteX0" fmla="*/ 156139 w 832415"/>
              <a:gd name="connsiteY0" fmla="*/ 309 h 1164543"/>
              <a:gd name="connsiteX1" fmla="*/ 148996 w 832415"/>
              <a:gd name="connsiteY1" fmla="*/ 12215 h 1164543"/>
              <a:gd name="connsiteX2" fmla="*/ 144233 w 832415"/>
              <a:gd name="connsiteY2" fmla="*/ 19359 h 1164543"/>
              <a:gd name="connsiteX3" fmla="*/ 153758 w 832415"/>
              <a:gd name="connsiteY3" fmla="*/ 112228 h 1164543"/>
              <a:gd name="connsiteX4" fmla="*/ 134708 w 832415"/>
              <a:gd name="connsiteY4" fmla="*/ 159853 h 1164543"/>
              <a:gd name="connsiteX5" fmla="*/ 113277 w 832415"/>
              <a:gd name="connsiteY5" fmla="*/ 207478 h 1164543"/>
              <a:gd name="connsiteX6" fmla="*/ 63270 w 832415"/>
              <a:gd name="connsiteY6" fmla="*/ 255103 h 1164543"/>
              <a:gd name="connsiteX7" fmla="*/ 32314 w 832415"/>
              <a:gd name="connsiteY7" fmla="*/ 336065 h 1164543"/>
              <a:gd name="connsiteX8" fmla="*/ 27552 w 832415"/>
              <a:gd name="connsiteY8" fmla="*/ 378928 h 1164543"/>
              <a:gd name="connsiteX9" fmla="*/ 6121 w 832415"/>
              <a:gd name="connsiteY9" fmla="*/ 445603 h 1164543"/>
              <a:gd name="connsiteX10" fmla="*/ 1358 w 832415"/>
              <a:gd name="connsiteY10" fmla="*/ 514659 h 1164543"/>
              <a:gd name="connsiteX11" fmla="*/ 3739 w 832415"/>
              <a:gd name="connsiteY11" fmla="*/ 555140 h 1164543"/>
              <a:gd name="connsiteX12" fmla="*/ 51365 w 832415"/>
              <a:gd name="connsiteY12" fmla="*/ 595622 h 1164543"/>
              <a:gd name="connsiteX13" fmla="*/ 56127 w 832415"/>
              <a:gd name="connsiteY13" fmla="*/ 657534 h 1164543"/>
              <a:gd name="connsiteX14" fmla="*/ 70414 w 832415"/>
              <a:gd name="connsiteY14" fmla="*/ 686109 h 1164543"/>
              <a:gd name="connsiteX15" fmla="*/ 151377 w 832415"/>
              <a:gd name="connsiteY15" fmla="*/ 724209 h 1164543"/>
              <a:gd name="connsiteX16" fmla="*/ 191858 w 832415"/>
              <a:gd name="connsiteY16" fmla="*/ 764690 h 1164543"/>
              <a:gd name="connsiteX17" fmla="*/ 215671 w 832415"/>
              <a:gd name="connsiteY17" fmla="*/ 828984 h 1164543"/>
              <a:gd name="connsiteX18" fmla="*/ 253771 w 832415"/>
              <a:gd name="connsiteY18" fmla="*/ 893279 h 1164543"/>
              <a:gd name="connsiteX19" fmla="*/ 277583 w 832415"/>
              <a:gd name="connsiteY19" fmla="*/ 952809 h 1164543"/>
              <a:gd name="connsiteX20" fmla="*/ 313302 w 832415"/>
              <a:gd name="connsiteY20" fmla="*/ 986147 h 1164543"/>
              <a:gd name="connsiteX21" fmla="*/ 294253 w 832415"/>
              <a:gd name="connsiteY21" fmla="*/ 1021865 h 1164543"/>
              <a:gd name="connsiteX22" fmla="*/ 341877 w 832415"/>
              <a:gd name="connsiteY22" fmla="*/ 1036153 h 1164543"/>
              <a:gd name="connsiteX23" fmla="*/ 363308 w 832415"/>
              <a:gd name="connsiteY23" fmla="*/ 1019484 h 1164543"/>
              <a:gd name="connsiteX24" fmla="*/ 379977 w 832415"/>
              <a:gd name="connsiteY24" fmla="*/ 1029009 h 1164543"/>
              <a:gd name="connsiteX25" fmla="*/ 379977 w 832415"/>
              <a:gd name="connsiteY25" fmla="*/ 1059965 h 1164543"/>
              <a:gd name="connsiteX26" fmla="*/ 356164 w 832415"/>
              <a:gd name="connsiteY26" fmla="*/ 1076634 h 1164543"/>
              <a:gd name="connsiteX27" fmla="*/ 337114 w 832415"/>
              <a:gd name="connsiteY27" fmla="*/ 1095684 h 1164543"/>
              <a:gd name="connsiteX28" fmla="*/ 341877 w 832415"/>
              <a:gd name="connsiteY28" fmla="*/ 1117115 h 1164543"/>
              <a:gd name="connsiteX29" fmla="*/ 399028 w 832415"/>
              <a:gd name="connsiteY29" fmla="*/ 1162360 h 1164543"/>
              <a:gd name="connsiteX30" fmla="*/ 434746 w 832415"/>
              <a:gd name="connsiteY30" fmla="*/ 1152834 h 1164543"/>
              <a:gd name="connsiteX31" fmla="*/ 472846 w 832415"/>
              <a:gd name="connsiteY31" fmla="*/ 1136165 h 1164543"/>
              <a:gd name="connsiteX32" fmla="*/ 508565 w 832415"/>
              <a:gd name="connsiteY32" fmla="*/ 1117115 h 1164543"/>
              <a:gd name="connsiteX33" fmla="*/ 591908 w 832415"/>
              <a:gd name="connsiteY33" fmla="*/ 1119497 h 1164543"/>
              <a:gd name="connsiteX34" fmla="*/ 634770 w 832415"/>
              <a:gd name="connsiteY34" fmla="*/ 1100447 h 1164543"/>
              <a:gd name="connsiteX35" fmla="*/ 608577 w 832415"/>
              <a:gd name="connsiteY35" fmla="*/ 1079015 h 1164543"/>
              <a:gd name="connsiteX36" fmla="*/ 599052 w 832415"/>
              <a:gd name="connsiteY36" fmla="*/ 1026628 h 1164543"/>
              <a:gd name="connsiteX37" fmla="*/ 618102 w 832415"/>
              <a:gd name="connsiteY37" fmla="*/ 988528 h 1164543"/>
              <a:gd name="connsiteX38" fmla="*/ 608577 w 832415"/>
              <a:gd name="connsiteY38" fmla="*/ 933759 h 1164543"/>
              <a:gd name="connsiteX39" fmla="*/ 613338 w 832415"/>
              <a:gd name="connsiteY39" fmla="*/ 848033 h 1164543"/>
              <a:gd name="connsiteX40" fmla="*/ 653821 w 832415"/>
              <a:gd name="connsiteY40" fmla="*/ 821841 h 1164543"/>
              <a:gd name="connsiteX41" fmla="*/ 680015 w 832415"/>
              <a:gd name="connsiteY41" fmla="*/ 809934 h 1164543"/>
              <a:gd name="connsiteX42" fmla="*/ 687159 w 832415"/>
              <a:gd name="connsiteY42" fmla="*/ 757549 h 1164543"/>
              <a:gd name="connsiteX43" fmla="*/ 689539 w 832415"/>
              <a:gd name="connsiteY43" fmla="*/ 717065 h 1164543"/>
              <a:gd name="connsiteX44" fmla="*/ 665727 w 832415"/>
              <a:gd name="connsiteY44" fmla="*/ 695634 h 1164543"/>
              <a:gd name="connsiteX45" fmla="*/ 706208 w 832415"/>
              <a:gd name="connsiteY45" fmla="*/ 686109 h 1164543"/>
              <a:gd name="connsiteX46" fmla="*/ 763358 w 832415"/>
              <a:gd name="connsiteY46" fmla="*/ 640865 h 1164543"/>
              <a:gd name="connsiteX47" fmla="*/ 808602 w 832415"/>
              <a:gd name="connsiteY47" fmla="*/ 631341 h 1164543"/>
              <a:gd name="connsiteX48" fmla="*/ 832415 w 832415"/>
              <a:gd name="connsiteY48" fmla="*/ 598003 h 1164543"/>
              <a:gd name="connsiteX49" fmla="*/ 791933 w 832415"/>
              <a:gd name="connsiteY49" fmla="*/ 583715 h 1164543"/>
              <a:gd name="connsiteX50" fmla="*/ 794315 w 832415"/>
              <a:gd name="connsiteY50" fmla="*/ 550380 h 1164543"/>
              <a:gd name="connsiteX51" fmla="*/ 780028 w 832415"/>
              <a:gd name="connsiteY51" fmla="*/ 521805 h 1164543"/>
              <a:gd name="connsiteX52" fmla="*/ 760978 w 832415"/>
              <a:gd name="connsiteY52" fmla="*/ 481322 h 1164543"/>
              <a:gd name="connsiteX53" fmla="*/ 718114 w 832415"/>
              <a:gd name="connsiteY53" fmla="*/ 464653 h 1164543"/>
              <a:gd name="connsiteX54" fmla="*/ 684777 w 832415"/>
              <a:gd name="connsiteY54" fmla="*/ 450365 h 1164543"/>
              <a:gd name="connsiteX55" fmla="*/ 663345 w 832415"/>
              <a:gd name="connsiteY55" fmla="*/ 407503 h 1164543"/>
              <a:gd name="connsiteX56" fmla="*/ 660965 w 832415"/>
              <a:gd name="connsiteY56" fmla="*/ 369405 h 1164543"/>
              <a:gd name="connsiteX57" fmla="*/ 637152 w 832415"/>
              <a:gd name="connsiteY57" fmla="*/ 333684 h 1164543"/>
              <a:gd name="connsiteX58" fmla="*/ 618102 w 832415"/>
              <a:gd name="connsiteY58" fmla="*/ 300347 h 1164543"/>
              <a:gd name="connsiteX59" fmla="*/ 589527 w 832415"/>
              <a:gd name="connsiteY59" fmla="*/ 255103 h 1164543"/>
              <a:gd name="connsiteX60" fmla="*/ 565714 w 832415"/>
              <a:gd name="connsiteY60" fmla="*/ 243197 h 1164543"/>
              <a:gd name="connsiteX61" fmla="*/ 534759 w 832415"/>
              <a:gd name="connsiteY61" fmla="*/ 207480 h 1164543"/>
              <a:gd name="connsiteX62" fmla="*/ 522851 w 832415"/>
              <a:gd name="connsiteY62" fmla="*/ 164615 h 1164543"/>
              <a:gd name="connsiteX63" fmla="*/ 472845 w 832415"/>
              <a:gd name="connsiteY63" fmla="*/ 133659 h 1164543"/>
              <a:gd name="connsiteX64" fmla="*/ 444271 w 832415"/>
              <a:gd name="connsiteY64" fmla="*/ 131278 h 1164543"/>
              <a:gd name="connsiteX65" fmla="*/ 415696 w 832415"/>
              <a:gd name="connsiteY65" fmla="*/ 83654 h 1164543"/>
              <a:gd name="connsiteX66" fmla="*/ 375214 w 832415"/>
              <a:gd name="connsiteY66" fmla="*/ 62222 h 1164543"/>
              <a:gd name="connsiteX67" fmla="*/ 349021 w 832415"/>
              <a:gd name="connsiteY67" fmla="*/ 57459 h 1164543"/>
              <a:gd name="connsiteX68" fmla="*/ 294252 w 832415"/>
              <a:gd name="connsiteY68" fmla="*/ 57459 h 1164543"/>
              <a:gd name="connsiteX69" fmla="*/ 294251 w 832415"/>
              <a:gd name="connsiteY69" fmla="*/ 9835 h 1164543"/>
              <a:gd name="connsiteX70" fmla="*/ 256152 w 832415"/>
              <a:gd name="connsiteY70" fmla="*/ 21740 h 1164543"/>
              <a:gd name="connsiteX71" fmla="*/ 153758 w 832415"/>
              <a:gd name="connsiteY71" fmla="*/ 5072 h 1164543"/>
              <a:gd name="connsiteX72" fmla="*/ 156139 w 832415"/>
              <a:gd name="connsiteY72" fmla="*/ 309 h 1164543"/>
              <a:gd name="connsiteX0" fmla="*/ 156139 w 832415"/>
              <a:gd name="connsiteY0" fmla="*/ 309 h 1164543"/>
              <a:gd name="connsiteX1" fmla="*/ 148996 w 832415"/>
              <a:gd name="connsiteY1" fmla="*/ 12215 h 1164543"/>
              <a:gd name="connsiteX2" fmla="*/ 144233 w 832415"/>
              <a:gd name="connsiteY2" fmla="*/ 19359 h 1164543"/>
              <a:gd name="connsiteX3" fmla="*/ 153758 w 832415"/>
              <a:gd name="connsiteY3" fmla="*/ 112228 h 1164543"/>
              <a:gd name="connsiteX4" fmla="*/ 134708 w 832415"/>
              <a:gd name="connsiteY4" fmla="*/ 159853 h 1164543"/>
              <a:gd name="connsiteX5" fmla="*/ 113277 w 832415"/>
              <a:gd name="connsiteY5" fmla="*/ 207478 h 1164543"/>
              <a:gd name="connsiteX6" fmla="*/ 63270 w 832415"/>
              <a:gd name="connsiteY6" fmla="*/ 255103 h 1164543"/>
              <a:gd name="connsiteX7" fmla="*/ 32314 w 832415"/>
              <a:gd name="connsiteY7" fmla="*/ 336065 h 1164543"/>
              <a:gd name="connsiteX8" fmla="*/ 27552 w 832415"/>
              <a:gd name="connsiteY8" fmla="*/ 378928 h 1164543"/>
              <a:gd name="connsiteX9" fmla="*/ 6121 w 832415"/>
              <a:gd name="connsiteY9" fmla="*/ 445603 h 1164543"/>
              <a:gd name="connsiteX10" fmla="*/ 1358 w 832415"/>
              <a:gd name="connsiteY10" fmla="*/ 514659 h 1164543"/>
              <a:gd name="connsiteX11" fmla="*/ 3739 w 832415"/>
              <a:gd name="connsiteY11" fmla="*/ 555140 h 1164543"/>
              <a:gd name="connsiteX12" fmla="*/ 51365 w 832415"/>
              <a:gd name="connsiteY12" fmla="*/ 595622 h 1164543"/>
              <a:gd name="connsiteX13" fmla="*/ 56127 w 832415"/>
              <a:gd name="connsiteY13" fmla="*/ 657534 h 1164543"/>
              <a:gd name="connsiteX14" fmla="*/ 70414 w 832415"/>
              <a:gd name="connsiteY14" fmla="*/ 686109 h 1164543"/>
              <a:gd name="connsiteX15" fmla="*/ 151377 w 832415"/>
              <a:gd name="connsiteY15" fmla="*/ 724209 h 1164543"/>
              <a:gd name="connsiteX16" fmla="*/ 191858 w 832415"/>
              <a:gd name="connsiteY16" fmla="*/ 764690 h 1164543"/>
              <a:gd name="connsiteX17" fmla="*/ 215671 w 832415"/>
              <a:gd name="connsiteY17" fmla="*/ 828984 h 1164543"/>
              <a:gd name="connsiteX18" fmla="*/ 253771 w 832415"/>
              <a:gd name="connsiteY18" fmla="*/ 893279 h 1164543"/>
              <a:gd name="connsiteX19" fmla="*/ 277583 w 832415"/>
              <a:gd name="connsiteY19" fmla="*/ 952809 h 1164543"/>
              <a:gd name="connsiteX20" fmla="*/ 313302 w 832415"/>
              <a:gd name="connsiteY20" fmla="*/ 986147 h 1164543"/>
              <a:gd name="connsiteX21" fmla="*/ 294253 w 832415"/>
              <a:gd name="connsiteY21" fmla="*/ 1021865 h 1164543"/>
              <a:gd name="connsiteX22" fmla="*/ 341877 w 832415"/>
              <a:gd name="connsiteY22" fmla="*/ 1036153 h 1164543"/>
              <a:gd name="connsiteX23" fmla="*/ 363308 w 832415"/>
              <a:gd name="connsiteY23" fmla="*/ 1019484 h 1164543"/>
              <a:gd name="connsiteX24" fmla="*/ 379977 w 832415"/>
              <a:gd name="connsiteY24" fmla="*/ 1029009 h 1164543"/>
              <a:gd name="connsiteX25" fmla="*/ 379977 w 832415"/>
              <a:gd name="connsiteY25" fmla="*/ 1059965 h 1164543"/>
              <a:gd name="connsiteX26" fmla="*/ 356164 w 832415"/>
              <a:gd name="connsiteY26" fmla="*/ 1076634 h 1164543"/>
              <a:gd name="connsiteX27" fmla="*/ 337114 w 832415"/>
              <a:gd name="connsiteY27" fmla="*/ 1095684 h 1164543"/>
              <a:gd name="connsiteX28" fmla="*/ 341877 w 832415"/>
              <a:gd name="connsiteY28" fmla="*/ 1117115 h 1164543"/>
              <a:gd name="connsiteX29" fmla="*/ 399028 w 832415"/>
              <a:gd name="connsiteY29" fmla="*/ 1162360 h 1164543"/>
              <a:gd name="connsiteX30" fmla="*/ 434746 w 832415"/>
              <a:gd name="connsiteY30" fmla="*/ 1152834 h 1164543"/>
              <a:gd name="connsiteX31" fmla="*/ 472846 w 832415"/>
              <a:gd name="connsiteY31" fmla="*/ 1136165 h 1164543"/>
              <a:gd name="connsiteX32" fmla="*/ 508565 w 832415"/>
              <a:gd name="connsiteY32" fmla="*/ 1117115 h 1164543"/>
              <a:gd name="connsiteX33" fmla="*/ 591908 w 832415"/>
              <a:gd name="connsiteY33" fmla="*/ 1119497 h 1164543"/>
              <a:gd name="connsiteX34" fmla="*/ 634770 w 832415"/>
              <a:gd name="connsiteY34" fmla="*/ 1100447 h 1164543"/>
              <a:gd name="connsiteX35" fmla="*/ 608577 w 832415"/>
              <a:gd name="connsiteY35" fmla="*/ 1079015 h 1164543"/>
              <a:gd name="connsiteX36" fmla="*/ 599052 w 832415"/>
              <a:gd name="connsiteY36" fmla="*/ 1026628 h 1164543"/>
              <a:gd name="connsiteX37" fmla="*/ 618102 w 832415"/>
              <a:gd name="connsiteY37" fmla="*/ 988528 h 1164543"/>
              <a:gd name="connsiteX38" fmla="*/ 608577 w 832415"/>
              <a:gd name="connsiteY38" fmla="*/ 933759 h 1164543"/>
              <a:gd name="connsiteX39" fmla="*/ 613338 w 832415"/>
              <a:gd name="connsiteY39" fmla="*/ 848033 h 1164543"/>
              <a:gd name="connsiteX40" fmla="*/ 653821 w 832415"/>
              <a:gd name="connsiteY40" fmla="*/ 821841 h 1164543"/>
              <a:gd name="connsiteX41" fmla="*/ 680015 w 832415"/>
              <a:gd name="connsiteY41" fmla="*/ 809934 h 1164543"/>
              <a:gd name="connsiteX42" fmla="*/ 687159 w 832415"/>
              <a:gd name="connsiteY42" fmla="*/ 757549 h 1164543"/>
              <a:gd name="connsiteX43" fmla="*/ 689539 w 832415"/>
              <a:gd name="connsiteY43" fmla="*/ 717065 h 1164543"/>
              <a:gd name="connsiteX44" fmla="*/ 665727 w 832415"/>
              <a:gd name="connsiteY44" fmla="*/ 695634 h 1164543"/>
              <a:gd name="connsiteX45" fmla="*/ 706208 w 832415"/>
              <a:gd name="connsiteY45" fmla="*/ 686109 h 1164543"/>
              <a:gd name="connsiteX46" fmla="*/ 763358 w 832415"/>
              <a:gd name="connsiteY46" fmla="*/ 640865 h 1164543"/>
              <a:gd name="connsiteX47" fmla="*/ 808602 w 832415"/>
              <a:gd name="connsiteY47" fmla="*/ 631341 h 1164543"/>
              <a:gd name="connsiteX48" fmla="*/ 832415 w 832415"/>
              <a:gd name="connsiteY48" fmla="*/ 598003 h 1164543"/>
              <a:gd name="connsiteX49" fmla="*/ 791933 w 832415"/>
              <a:gd name="connsiteY49" fmla="*/ 583715 h 1164543"/>
              <a:gd name="connsiteX50" fmla="*/ 794315 w 832415"/>
              <a:gd name="connsiteY50" fmla="*/ 550380 h 1164543"/>
              <a:gd name="connsiteX51" fmla="*/ 780028 w 832415"/>
              <a:gd name="connsiteY51" fmla="*/ 521805 h 1164543"/>
              <a:gd name="connsiteX52" fmla="*/ 760978 w 832415"/>
              <a:gd name="connsiteY52" fmla="*/ 481322 h 1164543"/>
              <a:gd name="connsiteX53" fmla="*/ 718114 w 832415"/>
              <a:gd name="connsiteY53" fmla="*/ 464653 h 1164543"/>
              <a:gd name="connsiteX54" fmla="*/ 684777 w 832415"/>
              <a:gd name="connsiteY54" fmla="*/ 450365 h 1164543"/>
              <a:gd name="connsiteX55" fmla="*/ 663345 w 832415"/>
              <a:gd name="connsiteY55" fmla="*/ 407503 h 1164543"/>
              <a:gd name="connsiteX56" fmla="*/ 660965 w 832415"/>
              <a:gd name="connsiteY56" fmla="*/ 369405 h 1164543"/>
              <a:gd name="connsiteX57" fmla="*/ 637152 w 832415"/>
              <a:gd name="connsiteY57" fmla="*/ 333684 h 1164543"/>
              <a:gd name="connsiteX58" fmla="*/ 618102 w 832415"/>
              <a:gd name="connsiteY58" fmla="*/ 300347 h 1164543"/>
              <a:gd name="connsiteX59" fmla="*/ 589527 w 832415"/>
              <a:gd name="connsiteY59" fmla="*/ 255103 h 1164543"/>
              <a:gd name="connsiteX60" fmla="*/ 565714 w 832415"/>
              <a:gd name="connsiteY60" fmla="*/ 243197 h 1164543"/>
              <a:gd name="connsiteX61" fmla="*/ 534759 w 832415"/>
              <a:gd name="connsiteY61" fmla="*/ 207480 h 1164543"/>
              <a:gd name="connsiteX62" fmla="*/ 522851 w 832415"/>
              <a:gd name="connsiteY62" fmla="*/ 164615 h 1164543"/>
              <a:gd name="connsiteX63" fmla="*/ 472845 w 832415"/>
              <a:gd name="connsiteY63" fmla="*/ 133659 h 1164543"/>
              <a:gd name="connsiteX64" fmla="*/ 444271 w 832415"/>
              <a:gd name="connsiteY64" fmla="*/ 131278 h 1164543"/>
              <a:gd name="connsiteX65" fmla="*/ 415696 w 832415"/>
              <a:gd name="connsiteY65" fmla="*/ 83654 h 1164543"/>
              <a:gd name="connsiteX66" fmla="*/ 375214 w 832415"/>
              <a:gd name="connsiteY66" fmla="*/ 62222 h 1164543"/>
              <a:gd name="connsiteX67" fmla="*/ 349021 w 832415"/>
              <a:gd name="connsiteY67" fmla="*/ 57459 h 1164543"/>
              <a:gd name="connsiteX68" fmla="*/ 294252 w 832415"/>
              <a:gd name="connsiteY68" fmla="*/ 57459 h 1164543"/>
              <a:gd name="connsiteX69" fmla="*/ 289489 w 832415"/>
              <a:gd name="connsiteY69" fmla="*/ 5073 h 1164543"/>
              <a:gd name="connsiteX70" fmla="*/ 256152 w 832415"/>
              <a:gd name="connsiteY70" fmla="*/ 21740 h 1164543"/>
              <a:gd name="connsiteX71" fmla="*/ 153758 w 832415"/>
              <a:gd name="connsiteY71" fmla="*/ 5072 h 1164543"/>
              <a:gd name="connsiteX72" fmla="*/ 156139 w 832415"/>
              <a:gd name="connsiteY72" fmla="*/ 309 h 1164543"/>
              <a:gd name="connsiteX0" fmla="*/ 156139 w 832415"/>
              <a:gd name="connsiteY0" fmla="*/ 309 h 1164543"/>
              <a:gd name="connsiteX1" fmla="*/ 148996 w 832415"/>
              <a:gd name="connsiteY1" fmla="*/ 12215 h 1164543"/>
              <a:gd name="connsiteX2" fmla="*/ 144233 w 832415"/>
              <a:gd name="connsiteY2" fmla="*/ 19359 h 1164543"/>
              <a:gd name="connsiteX3" fmla="*/ 153758 w 832415"/>
              <a:gd name="connsiteY3" fmla="*/ 112228 h 1164543"/>
              <a:gd name="connsiteX4" fmla="*/ 134708 w 832415"/>
              <a:gd name="connsiteY4" fmla="*/ 159853 h 1164543"/>
              <a:gd name="connsiteX5" fmla="*/ 113277 w 832415"/>
              <a:gd name="connsiteY5" fmla="*/ 207478 h 1164543"/>
              <a:gd name="connsiteX6" fmla="*/ 63270 w 832415"/>
              <a:gd name="connsiteY6" fmla="*/ 255103 h 1164543"/>
              <a:gd name="connsiteX7" fmla="*/ 32314 w 832415"/>
              <a:gd name="connsiteY7" fmla="*/ 336065 h 1164543"/>
              <a:gd name="connsiteX8" fmla="*/ 27552 w 832415"/>
              <a:gd name="connsiteY8" fmla="*/ 378928 h 1164543"/>
              <a:gd name="connsiteX9" fmla="*/ 6121 w 832415"/>
              <a:gd name="connsiteY9" fmla="*/ 445603 h 1164543"/>
              <a:gd name="connsiteX10" fmla="*/ 1358 w 832415"/>
              <a:gd name="connsiteY10" fmla="*/ 514659 h 1164543"/>
              <a:gd name="connsiteX11" fmla="*/ 3739 w 832415"/>
              <a:gd name="connsiteY11" fmla="*/ 555140 h 1164543"/>
              <a:gd name="connsiteX12" fmla="*/ 51365 w 832415"/>
              <a:gd name="connsiteY12" fmla="*/ 595622 h 1164543"/>
              <a:gd name="connsiteX13" fmla="*/ 56127 w 832415"/>
              <a:gd name="connsiteY13" fmla="*/ 657534 h 1164543"/>
              <a:gd name="connsiteX14" fmla="*/ 70414 w 832415"/>
              <a:gd name="connsiteY14" fmla="*/ 686109 h 1164543"/>
              <a:gd name="connsiteX15" fmla="*/ 151377 w 832415"/>
              <a:gd name="connsiteY15" fmla="*/ 724209 h 1164543"/>
              <a:gd name="connsiteX16" fmla="*/ 191858 w 832415"/>
              <a:gd name="connsiteY16" fmla="*/ 764690 h 1164543"/>
              <a:gd name="connsiteX17" fmla="*/ 215671 w 832415"/>
              <a:gd name="connsiteY17" fmla="*/ 828984 h 1164543"/>
              <a:gd name="connsiteX18" fmla="*/ 253771 w 832415"/>
              <a:gd name="connsiteY18" fmla="*/ 893279 h 1164543"/>
              <a:gd name="connsiteX19" fmla="*/ 277583 w 832415"/>
              <a:gd name="connsiteY19" fmla="*/ 952809 h 1164543"/>
              <a:gd name="connsiteX20" fmla="*/ 313302 w 832415"/>
              <a:gd name="connsiteY20" fmla="*/ 986147 h 1164543"/>
              <a:gd name="connsiteX21" fmla="*/ 294253 w 832415"/>
              <a:gd name="connsiteY21" fmla="*/ 1021865 h 1164543"/>
              <a:gd name="connsiteX22" fmla="*/ 341877 w 832415"/>
              <a:gd name="connsiteY22" fmla="*/ 1036153 h 1164543"/>
              <a:gd name="connsiteX23" fmla="*/ 363308 w 832415"/>
              <a:gd name="connsiteY23" fmla="*/ 1019484 h 1164543"/>
              <a:gd name="connsiteX24" fmla="*/ 379977 w 832415"/>
              <a:gd name="connsiteY24" fmla="*/ 1029009 h 1164543"/>
              <a:gd name="connsiteX25" fmla="*/ 379977 w 832415"/>
              <a:gd name="connsiteY25" fmla="*/ 1059965 h 1164543"/>
              <a:gd name="connsiteX26" fmla="*/ 356164 w 832415"/>
              <a:gd name="connsiteY26" fmla="*/ 1076634 h 1164543"/>
              <a:gd name="connsiteX27" fmla="*/ 337114 w 832415"/>
              <a:gd name="connsiteY27" fmla="*/ 1095684 h 1164543"/>
              <a:gd name="connsiteX28" fmla="*/ 341877 w 832415"/>
              <a:gd name="connsiteY28" fmla="*/ 1117115 h 1164543"/>
              <a:gd name="connsiteX29" fmla="*/ 399028 w 832415"/>
              <a:gd name="connsiteY29" fmla="*/ 1162360 h 1164543"/>
              <a:gd name="connsiteX30" fmla="*/ 434746 w 832415"/>
              <a:gd name="connsiteY30" fmla="*/ 1152834 h 1164543"/>
              <a:gd name="connsiteX31" fmla="*/ 472846 w 832415"/>
              <a:gd name="connsiteY31" fmla="*/ 1136165 h 1164543"/>
              <a:gd name="connsiteX32" fmla="*/ 508565 w 832415"/>
              <a:gd name="connsiteY32" fmla="*/ 1117115 h 1164543"/>
              <a:gd name="connsiteX33" fmla="*/ 591908 w 832415"/>
              <a:gd name="connsiteY33" fmla="*/ 1119497 h 1164543"/>
              <a:gd name="connsiteX34" fmla="*/ 634770 w 832415"/>
              <a:gd name="connsiteY34" fmla="*/ 1100447 h 1164543"/>
              <a:gd name="connsiteX35" fmla="*/ 608577 w 832415"/>
              <a:gd name="connsiteY35" fmla="*/ 1079015 h 1164543"/>
              <a:gd name="connsiteX36" fmla="*/ 599052 w 832415"/>
              <a:gd name="connsiteY36" fmla="*/ 1026628 h 1164543"/>
              <a:gd name="connsiteX37" fmla="*/ 618102 w 832415"/>
              <a:gd name="connsiteY37" fmla="*/ 988528 h 1164543"/>
              <a:gd name="connsiteX38" fmla="*/ 608577 w 832415"/>
              <a:gd name="connsiteY38" fmla="*/ 933759 h 1164543"/>
              <a:gd name="connsiteX39" fmla="*/ 613338 w 832415"/>
              <a:gd name="connsiteY39" fmla="*/ 848033 h 1164543"/>
              <a:gd name="connsiteX40" fmla="*/ 653821 w 832415"/>
              <a:gd name="connsiteY40" fmla="*/ 821841 h 1164543"/>
              <a:gd name="connsiteX41" fmla="*/ 680015 w 832415"/>
              <a:gd name="connsiteY41" fmla="*/ 809934 h 1164543"/>
              <a:gd name="connsiteX42" fmla="*/ 687159 w 832415"/>
              <a:gd name="connsiteY42" fmla="*/ 757549 h 1164543"/>
              <a:gd name="connsiteX43" fmla="*/ 689539 w 832415"/>
              <a:gd name="connsiteY43" fmla="*/ 717065 h 1164543"/>
              <a:gd name="connsiteX44" fmla="*/ 665727 w 832415"/>
              <a:gd name="connsiteY44" fmla="*/ 695634 h 1164543"/>
              <a:gd name="connsiteX45" fmla="*/ 706208 w 832415"/>
              <a:gd name="connsiteY45" fmla="*/ 686109 h 1164543"/>
              <a:gd name="connsiteX46" fmla="*/ 763358 w 832415"/>
              <a:gd name="connsiteY46" fmla="*/ 640865 h 1164543"/>
              <a:gd name="connsiteX47" fmla="*/ 808602 w 832415"/>
              <a:gd name="connsiteY47" fmla="*/ 631341 h 1164543"/>
              <a:gd name="connsiteX48" fmla="*/ 832415 w 832415"/>
              <a:gd name="connsiteY48" fmla="*/ 598003 h 1164543"/>
              <a:gd name="connsiteX49" fmla="*/ 791933 w 832415"/>
              <a:gd name="connsiteY49" fmla="*/ 583715 h 1164543"/>
              <a:gd name="connsiteX50" fmla="*/ 794315 w 832415"/>
              <a:gd name="connsiteY50" fmla="*/ 550380 h 1164543"/>
              <a:gd name="connsiteX51" fmla="*/ 780028 w 832415"/>
              <a:gd name="connsiteY51" fmla="*/ 521805 h 1164543"/>
              <a:gd name="connsiteX52" fmla="*/ 760978 w 832415"/>
              <a:gd name="connsiteY52" fmla="*/ 481322 h 1164543"/>
              <a:gd name="connsiteX53" fmla="*/ 718114 w 832415"/>
              <a:gd name="connsiteY53" fmla="*/ 464653 h 1164543"/>
              <a:gd name="connsiteX54" fmla="*/ 684777 w 832415"/>
              <a:gd name="connsiteY54" fmla="*/ 450365 h 1164543"/>
              <a:gd name="connsiteX55" fmla="*/ 663345 w 832415"/>
              <a:gd name="connsiteY55" fmla="*/ 407503 h 1164543"/>
              <a:gd name="connsiteX56" fmla="*/ 660965 w 832415"/>
              <a:gd name="connsiteY56" fmla="*/ 369405 h 1164543"/>
              <a:gd name="connsiteX57" fmla="*/ 637152 w 832415"/>
              <a:gd name="connsiteY57" fmla="*/ 333684 h 1164543"/>
              <a:gd name="connsiteX58" fmla="*/ 618102 w 832415"/>
              <a:gd name="connsiteY58" fmla="*/ 300347 h 1164543"/>
              <a:gd name="connsiteX59" fmla="*/ 589527 w 832415"/>
              <a:gd name="connsiteY59" fmla="*/ 255103 h 1164543"/>
              <a:gd name="connsiteX60" fmla="*/ 565714 w 832415"/>
              <a:gd name="connsiteY60" fmla="*/ 243197 h 1164543"/>
              <a:gd name="connsiteX61" fmla="*/ 534759 w 832415"/>
              <a:gd name="connsiteY61" fmla="*/ 207480 h 1164543"/>
              <a:gd name="connsiteX62" fmla="*/ 522851 w 832415"/>
              <a:gd name="connsiteY62" fmla="*/ 164615 h 1164543"/>
              <a:gd name="connsiteX63" fmla="*/ 472845 w 832415"/>
              <a:gd name="connsiteY63" fmla="*/ 133659 h 1164543"/>
              <a:gd name="connsiteX64" fmla="*/ 444271 w 832415"/>
              <a:gd name="connsiteY64" fmla="*/ 131278 h 1164543"/>
              <a:gd name="connsiteX65" fmla="*/ 415696 w 832415"/>
              <a:gd name="connsiteY65" fmla="*/ 83654 h 1164543"/>
              <a:gd name="connsiteX66" fmla="*/ 375214 w 832415"/>
              <a:gd name="connsiteY66" fmla="*/ 62222 h 1164543"/>
              <a:gd name="connsiteX67" fmla="*/ 349021 w 832415"/>
              <a:gd name="connsiteY67" fmla="*/ 57459 h 1164543"/>
              <a:gd name="connsiteX68" fmla="*/ 294252 w 832415"/>
              <a:gd name="connsiteY68" fmla="*/ 57459 h 1164543"/>
              <a:gd name="connsiteX69" fmla="*/ 289489 w 832415"/>
              <a:gd name="connsiteY69" fmla="*/ 5073 h 1164543"/>
              <a:gd name="connsiteX70" fmla="*/ 237102 w 832415"/>
              <a:gd name="connsiteY70" fmla="*/ 28884 h 1164543"/>
              <a:gd name="connsiteX71" fmla="*/ 153758 w 832415"/>
              <a:gd name="connsiteY71" fmla="*/ 5072 h 1164543"/>
              <a:gd name="connsiteX72" fmla="*/ 156139 w 832415"/>
              <a:gd name="connsiteY72" fmla="*/ 309 h 1164543"/>
              <a:gd name="connsiteX0" fmla="*/ 153758 w 832415"/>
              <a:gd name="connsiteY0" fmla="*/ 606 h 1160077"/>
              <a:gd name="connsiteX1" fmla="*/ 148996 w 832415"/>
              <a:gd name="connsiteY1" fmla="*/ 7749 h 1160077"/>
              <a:gd name="connsiteX2" fmla="*/ 144233 w 832415"/>
              <a:gd name="connsiteY2" fmla="*/ 14893 h 1160077"/>
              <a:gd name="connsiteX3" fmla="*/ 153758 w 832415"/>
              <a:gd name="connsiteY3" fmla="*/ 107762 h 1160077"/>
              <a:gd name="connsiteX4" fmla="*/ 134708 w 832415"/>
              <a:gd name="connsiteY4" fmla="*/ 155387 h 1160077"/>
              <a:gd name="connsiteX5" fmla="*/ 113277 w 832415"/>
              <a:gd name="connsiteY5" fmla="*/ 203012 h 1160077"/>
              <a:gd name="connsiteX6" fmla="*/ 63270 w 832415"/>
              <a:gd name="connsiteY6" fmla="*/ 250637 h 1160077"/>
              <a:gd name="connsiteX7" fmla="*/ 32314 w 832415"/>
              <a:gd name="connsiteY7" fmla="*/ 331599 h 1160077"/>
              <a:gd name="connsiteX8" fmla="*/ 27552 w 832415"/>
              <a:gd name="connsiteY8" fmla="*/ 374462 h 1160077"/>
              <a:gd name="connsiteX9" fmla="*/ 6121 w 832415"/>
              <a:gd name="connsiteY9" fmla="*/ 441137 h 1160077"/>
              <a:gd name="connsiteX10" fmla="*/ 1358 w 832415"/>
              <a:gd name="connsiteY10" fmla="*/ 510193 h 1160077"/>
              <a:gd name="connsiteX11" fmla="*/ 3739 w 832415"/>
              <a:gd name="connsiteY11" fmla="*/ 550674 h 1160077"/>
              <a:gd name="connsiteX12" fmla="*/ 51365 w 832415"/>
              <a:gd name="connsiteY12" fmla="*/ 591156 h 1160077"/>
              <a:gd name="connsiteX13" fmla="*/ 56127 w 832415"/>
              <a:gd name="connsiteY13" fmla="*/ 653068 h 1160077"/>
              <a:gd name="connsiteX14" fmla="*/ 70414 w 832415"/>
              <a:gd name="connsiteY14" fmla="*/ 681643 h 1160077"/>
              <a:gd name="connsiteX15" fmla="*/ 151377 w 832415"/>
              <a:gd name="connsiteY15" fmla="*/ 719743 h 1160077"/>
              <a:gd name="connsiteX16" fmla="*/ 191858 w 832415"/>
              <a:gd name="connsiteY16" fmla="*/ 760224 h 1160077"/>
              <a:gd name="connsiteX17" fmla="*/ 215671 w 832415"/>
              <a:gd name="connsiteY17" fmla="*/ 824518 h 1160077"/>
              <a:gd name="connsiteX18" fmla="*/ 253771 w 832415"/>
              <a:gd name="connsiteY18" fmla="*/ 888813 h 1160077"/>
              <a:gd name="connsiteX19" fmla="*/ 277583 w 832415"/>
              <a:gd name="connsiteY19" fmla="*/ 948343 h 1160077"/>
              <a:gd name="connsiteX20" fmla="*/ 313302 w 832415"/>
              <a:gd name="connsiteY20" fmla="*/ 981681 h 1160077"/>
              <a:gd name="connsiteX21" fmla="*/ 294253 w 832415"/>
              <a:gd name="connsiteY21" fmla="*/ 1017399 h 1160077"/>
              <a:gd name="connsiteX22" fmla="*/ 341877 w 832415"/>
              <a:gd name="connsiteY22" fmla="*/ 1031687 h 1160077"/>
              <a:gd name="connsiteX23" fmla="*/ 363308 w 832415"/>
              <a:gd name="connsiteY23" fmla="*/ 1015018 h 1160077"/>
              <a:gd name="connsiteX24" fmla="*/ 379977 w 832415"/>
              <a:gd name="connsiteY24" fmla="*/ 1024543 h 1160077"/>
              <a:gd name="connsiteX25" fmla="*/ 379977 w 832415"/>
              <a:gd name="connsiteY25" fmla="*/ 1055499 h 1160077"/>
              <a:gd name="connsiteX26" fmla="*/ 356164 w 832415"/>
              <a:gd name="connsiteY26" fmla="*/ 1072168 h 1160077"/>
              <a:gd name="connsiteX27" fmla="*/ 337114 w 832415"/>
              <a:gd name="connsiteY27" fmla="*/ 1091218 h 1160077"/>
              <a:gd name="connsiteX28" fmla="*/ 341877 w 832415"/>
              <a:gd name="connsiteY28" fmla="*/ 1112649 h 1160077"/>
              <a:gd name="connsiteX29" fmla="*/ 399028 w 832415"/>
              <a:gd name="connsiteY29" fmla="*/ 1157894 h 1160077"/>
              <a:gd name="connsiteX30" fmla="*/ 434746 w 832415"/>
              <a:gd name="connsiteY30" fmla="*/ 1148368 h 1160077"/>
              <a:gd name="connsiteX31" fmla="*/ 472846 w 832415"/>
              <a:gd name="connsiteY31" fmla="*/ 1131699 h 1160077"/>
              <a:gd name="connsiteX32" fmla="*/ 508565 w 832415"/>
              <a:gd name="connsiteY32" fmla="*/ 1112649 h 1160077"/>
              <a:gd name="connsiteX33" fmla="*/ 591908 w 832415"/>
              <a:gd name="connsiteY33" fmla="*/ 1115031 h 1160077"/>
              <a:gd name="connsiteX34" fmla="*/ 634770 w 832415"/>
              <a:gd name="connsiteY34" fmla="*/ 1095981 h 1160077"/>
              <a:gd name="connsiteX35" fmla="*/ 608577 w 832415"/>
              <a:gd name="connsiteY35" fmla="*/ 1074549 h 1160077"/>
              <a:gd name="connsiteX36" fmla="*/ 599052 w 832415"/>
              <a:gd name="connsiteY36" fmla="*/ 1022162 h 1160077"/>
              <a:gd name="connsiteX37" fmla="*/ 618102 w 832415"/>
              <a:gd name="connsiteY37" fmla="*/ 984062 h 1160077"/>
              <a:gd name="connsiteX38" fmla="*/ 608577 w 832415"/>
              <a:gd name="connsiteY38" fmla="*/ 929293 h 1160077"/>
              <a:gd name="connsiteX39" fmla="*/ 613338 w 832415"/>
              <a:gd name="connsiteY39" fmla="*/ 843567 h 1160077"/>
              <a:gd name="connsiteX40" fmla="*/ 653821 w 832415"/>
              <a:gd name="connsiteY40" fmla="*/ 817375 h 1160077"/>
              <a:gd name="connsiteX41" fmla="*/ 680015 w 832415"/>
              <a:gd name="connsiteY41" fmla="*/ 805468 h 1160077"/>
              <a:gd name="connsiteX42" fmla="*/ 687159 w 832415"/>
              <a:gd name="connsiteY42" fmla="*/ 753083 h 1160077"/>
              <a:gd name="connsiteX43" fmla="*/ 689539 w 832415"/>
              <a:gd name="connsiteY43" fmla="*/ 712599 h 1160077"/>
              <a:gd name="connsiteX44" fmla="*/ 665727 w 832415"/>
              <a:gd name="connsiteY44" fmla="*/ 691168 h 1160077"/>
              <a:gd name="connsiteX45" fmla="*/ 706208 w 832415"/>
              <a:gd name="connsiteY45" fmla="*/ 681643 h 1160077"/>
              <a:gd name="connsiteX46" fmla="*/ 763358 w 832415"/>
              <a:gd name="connsiteY46" fmla="*/ 636399 h 1160077"/>
              <a:gd name="connsiteX47" fmla="*/ 808602 w 832415"/>
              <a:gd name="connsiteY47" fmla="*/ 626875 h 1160077"/>
              <a:gd name="connsiteX48" fmla="*/ 832415 w 832415"/>
              <a:gd name="connsiteY48" fmla="*/ 593537 h 1160077"/>
              <a:gd name="connsiteX49" fmla="*/ 791933 w 832415"/>
              <a:gd name="connsiteY49" fmla="*/ 579249 h 1160077"/>
              <a:gd name="connsiteX50" fmla="*/ 794315 w 832415"/>
              <a:gd name="connsiteY50" fmla="*/ 545914 h 1160077"/>
              <a:gd name="connsiteX51" fmla="*/ 780028 w 832415"/>
              <a:gd name="connsiteY51" fmla="*/ 517339 h 1160077"/>
              <a:gd name="connsiteX52" fmla="*/ 760978 w 832415"/>
              <a:gd name="connsiteY52" fmla="*/ 476856 h 1160077"/>
              <a:gd name="connsiteX53" fmla="*/ 718114 w 832415"/>
              <a:gd name="connsiteY53" fmla="*/ 460187 h 1160077"/>
              <a:gd name="connsiteX54" fmla="*/ 684777 w 832415"/>
              <a:gd name="connsiteY54" fmla="*/ 445899 h 1160077"/>
              <a:gd name="connsiteX55" fmla="*/ 663345 w 832415"/>
              <a:gd name="connsiteY55" fmla="*/ 403037 h 1160077"/>
              <a:gd name="connsiteX56" fmla="*/ 660965 w 832415"/>
              <a:gd name="connsiteY56" fmla="*/ 364939 h 1160077"/>
              <a:gd name="connsiteX57" fmla="*/ 637152 w 832415"/>
              <a:gd name="connsiteY57" fmla="*/ 329218 h 1160077"/>
              <a:gd name="connsiteX58" fmla="*/ 618102 w 832415"/>
              <a:gd name="connsiteY58" fmla="*/ 295881 h 1160077"/>
              <a:gd name="connsiteX59" fmla="*/ 589527 w 832415"/>
              <a:gd name="connsiteY59" fmla="*/ 250637 h 1160077"/>
              <a:gd name="connsiteX60" fmla="*/ 565714 w 832415"/>
              <a:gd name="connsiteY60" fmla="*/ 238731 h 1160077"/>
              <a:gd name="connsiteX61" fmla="*/ 534759 w 832415"/>
              <a:gd name="connsiteY61" fmla="*/ 203014 h 1160077"/>
              <a:gd name="connsiteX62" fmla="*/ 522851 w 832415"/>
              <a:gd name="connsiteY62" fmla="*/ 160149 h 1160077"/>
              <a:gd name="connsiteX63" fmla="*/ 472845 w 832415"/>
              <a:gd name="connsiteY63" fmla="*/ 129193 h 1160077"/>
              <a:gd name="connsiteX64" fmla="*/ 444271 w 832415"/>
              <a:gd name="connsiteY64" fmla="*/ 126812 h 1160077"/>
              <a:gd name="connsiteX65" fmla="*/ 415696 w 832415"/>
              <a:gd name="connsiteY65" fmla="*/ 79188 h 1160077"/>
              <a:gd name="connsiteX66" fmla="*/ 375214 w 832415"/>
              <a:gd name="connsiteY66" fmla="*/ 57756 h 1160077"/>
              <a:gd name="connsiteX67" fmla="*/ 349021 w 832415"/>
              <a:gd name="connsiteY67" fmla="*/ 52993 h 1160077"/>
              <a:gd name="connsiteX68" fmla="*/ 294252 w 832415"/>
              <a:gd name="connsiteY68" fmla="*/ 52993 h 1160077"/>
              <a:gd name="connsiteX69" fmla="*/ 289489 w 832415"/>
              <a:gd name="connsiteY69" fmla="*/ 607 h 1160077"/>
              <a:gd name="connsiteX70" fmla="*/ 237102 w 832415"/>
              <a:gd name="connsiteY70" fmla="*/ 24418 h 1160077"/>
              <a:gd name="connsiteX71" fmla="*/ 153758 w 832415"/>
              <a:gd name="connsiteY71" fmla="*/ 606 h 1160077"/>
              <a:gd name="connsiteX0" fmla="*/ 237102 w 832415"/>
              <a:gd name="connsiteY0" fmla="*/ 24367 h 1160026"/>
              <a:gd name="connsiteX1" fmla="*/ 148996 w 832415"/>
              <a:gd name="connsiteY1" fmla="*/ 7698 h 1160026"/>
              <a:gd name="connsiteX2" fmla="*/ 144233 w 832415"/>
              <a:gd name="connsiteY2" fmla="*/ 14842 h 1160026"/>
              <a:gd name="connsiteX3" fmla="*/ 153758 w 832415"/>
              <a:gd name="connsiteY3" fmla="*/ 107711 h 1160026"/>
              <a:gd name="connsiteX4" fmla="*/ 134708 w 832415"/>
              <a:gd name="connsiteY4" fmla="*/ 155336 h 1160026"/>
              <a:gd name="connsiteX5" fmla="*/ 113277 w 832415"/>
              <a:gd name="connsiteY5" fmla="*/ 202961 h 1160026"/>
              <a:gd name="connsiteX6" fmla="*/ 63270 w 832415"/>
              <a:gd name="connsiteY6" fmla="*/ 250586 h 1160026"/>
              <a:gd name="connsiteX7" fmla="*/ 32314 w 832415"/>
              <a:gd name="connsiteY7" fmla="*/ 331548 h 1160026"/>
              <a:gd name="connsiteX8" fmla="*/ 27552 w 832415"/>
              <a:gd name="connsiteY8" fmla="*/ 374411 h 1160026"/>
              <a:gd name="connsiteX9" fmla="*/ 6121 w 832415"/>
              <a:gd name="connsiteY9" fmla="*/ 441086 h 1160026"/>
              <a:gd name="connsiteX10" fmla="*/ 1358 w 832415"/>
              <a:gd name="connsiteY10" fmla="*/ 510142 h 1160026"/>
              <a:gd name="connsiteX11" fmla="*/ 3739 w 832415"/>
              <a:gd name="connsiteY11" fmla="*/ 550623 h 1160026"/>
              <a:gd name="connsiteX12" fmla="*/ 51365 w 832415"/>
              <a:gd name="connsiteY12" fmla="*/ 591105 h 1160026"/>
              <a:gd name="connsiteX13" fmla="*/ 56127 w 832415"/>
              <a:gd name="connsiteY13" fmla="*/ 653017 h 1160026"/>
              <a:gd name="connsiteX14" fmla="*/ 70414 w 832415"/>
              <a:gd name="connsiteY14" fmla="*/ 681592 h 1160026"/>
              <a:gd name="connsiteX15" fmla="*/ 151377 w 832415"/>
              <a:gd name="connsiteY15" fmla="*/ 719692 h 1160026"/>
              <a:gd name="connsiteX16" fmla="*/ 191858 w 832415"/>
              <a:gd name="connsiteY16" fmla="*/ 760173 h 1160026"/>
              <a:gd name="connsiteX17" fmla="*/ 215671 w 832415"/>
              <a:gd name="connsiteY17" fmla="*/ 824467 h 1160026"/>
              <a:gd name="connsiteX18" fmla="*/ 253771 w 832415"/>
              <a:gd name="connsiteY18" fmla="*/ 888762 h 1160026"/>
              <a:gd name="connsiteX19" fmla="*/ 277583 w 832415"/>
              <a:gd name="connsiteY19" fmla="*/ 948292 h 1160026"/>
              <a:gd name="connsiteX20" fmla="*/ 313302 w 832415"/>
              <a:gd name="connsiteY20" fmla="*/ 981630 h 1160026"/>
              <a:gd name="connsiteX21" fmla="*/ 294253 w 832415"/>
              <a:gd name="connsiteY21" fmla="*/ 1017348 h 1160026"/>
              <a:gd name="connsiteX22" fmla="*/ 341877 w 832415"/>
              <a:gd name="connsiteY22" fmla="*/ 1031636 h 1160026"/>
              <a:gd name="connsiteX23" fmla="*/ 363308 w 832415"/>
              <a:gd name="connsiteY23" fmla="*/ 1014967 h 1160026"/>
              <a:gd name="connsiteX24" fmla="*/ 379977 w 832415"/>
              <a:gd name="connsiteY24" fmla="*/ 1024492 h 1160026"/>
              <a:gd name="connsiteX25" fmla="*/ 379977 w 832415"/>
              <a:gd name="connsiteY25" fmla="*/ 1055448 h 1160026"/>
              <a:gd name="connsiteX26" fmla="*/ 356164 w 832415"/>
              <a:gd name="connsiteY26" fmla="*/ 1072117 h 1160026"/>
              <a:gd name="connsiteX27" fmla="*/ 337114 w 832415"/>
              <a:gd name="connsiteY27" fmla="*/ 1091167 h 1160026"/>
              <a:gd name="connsiteX28" fmla="*/ 341877 w 832415"/>
              <a:gd name="connsiteY28" fmla="*/ 1112598 h 1160026"/>
              <a:gd name="connsiteX29" fmla="*/ 399028 w 832415"/>
              <a:gd name="connsiteY29" fmla="*/ 1157843 h 1160026"/>
              <a:gd name="connsiteX30" fmla="*/ 434746 w 832415"/>
              <a:gd name="connsiteY30" fmla="*/ 1148317 h 1160026"/>
              <a:gd name="connsiteX31" fmla="*/ 472846 w 832415"/>
              <a:gd name="connsiteY31" fmla="*/ 1131648 h 1160026"/>
              <a:gd name="connsiteX32" fmla="*/ 508565 w 832415"/>
              <a:gd name="connsiteY32" fmla="*/ 1112598 h 1160026"/>
              <a:gd name="connsiteX33" fmla="*/ 591908 w 832415"/>
              <a:gd name="connsiteY33" fmla="*/ 1114980 h 1160026"/>
              <a:gd name="connsiteX34" fmla="*/ 634770 w 832415"/>
              <a:gd name="connsiteY34" fmla="*/ 1095930 h 1160026"/>
              <a:gd name="connsiteX35" fmla="*/ 608577 w 832415"/>
              <a:gd name="connsiteY35" fmla="*/ 1074498 h 1160026"/>
              <a:gd name="connsiteX36" fmla="*/ 599052 w 832415"/>
              <a:gd name="connsiteY36" fmla="*/ 1022111 h 1160026"/>
              <a:gd name="connsiteX37" fmla="*/ 618102 w 832415"/>
              <a:gd name="connsiteY37" fmla="*/ 984011 h 1160026"/>
              <a:gd name="connsiteX38" fmla="*/ 608577 w 832415"/>
              <a:gd name="connsiteY38" fmla="*/ 929242 h 1160026"/>
              <a:gd name="connsiteX39" fmla="*/ 613338 w 832415"/>
              <a:gd name="connsiteY39" fmla="*/ 843516 h 1160026"/>
              <a:gd name="connsiteX40" fmla="*/ 653821 w 832415"/>
              <a:gd name="connsiteY40" fmla="*/ 817324 h 1160026"/>
              <a:gd name="connsiteX41" fmla="*/ 680015 w 832415"/>
              <a:gd name="connsiteY41" fmla="*/ 805417 h 1160026"/>
              <a:gd name="connsiteX42" fmla="*/ 687159 w 832415"/>
              <a:gd name="connsiteY42" fmla="*/ 753032 h 1160026"/>
              <a:gd name="connsiteX43" fmla="*/ 689539 w 832415"/>
              <a:gd name="connsiteY43" fmla="*/ 712548 h 1160026"/>
              <a:gd name="connsiteX44" fmla="*/ 665727 w 832415"/>
              <a:gd name="connsiteY44" fmla="*/ 691117 h 1160026"/>
              <a:gd name="connsiteX45" fmla="*/ 706208 w 832415"/>
              <a:gd name="connsiteY45" fmla="*/ 681592 h 1160026"/>
              <a:gd name="connsiteX46" fmla="*/ 763358 w 832415"/>
              <a:gd name="connsiteY46" fmla="*/ 636348 h 1160026"/>
              <a:gd name="connsiteX47" fmla="*/ 808602 w 832415"/>
              <a:gd name="connsiteY47" fmla="*/ 626824 h 1160026"/>
              <a:gd name="connsiteX48" fmla="*/ 832415 w 832415"/>
              <a:gd name="connsiteY48" fmla="*/ 593486 h 1160026"/>
              <a:gd name="connsiteX49" fmla="*/ 791933 w 832415"/>
              <a:gd name="connsiteY49" fmla="*/ 579198 h 1160026"/>
              <a:gd name="connsiteX50" fmla="*/ 794315 w 832415"/>
              <a:gd name="connsiteY50" fmla="*/ 545863 h 1160026"/>
              <a:gd name="connsiteX51" fmla="*/ 780028 w 832415"/>
              <a:gd name="connsiteY51" fmla="*/ 517288 h 1160026"/>
              <a:gd name="connsiteX52" fmla="*/ 760978 w 832415"/>
              <a:gd name="connsiteY52" fmla="*/ 476805 h 1160026"/>
              <a:gd name="connsiteX53" fmla="*/ 718114 w 832415"/>
              <a:gd name="connsiteY53" fmla="*/ 460136 h 1160026"/>
              <a:gd name="connsiteX54" fmla="*/ 684777 w 832415"/>
              <a:gd name="connsiteY54" fmla="*/ 445848 h 1160026"/>
              <a:gd name="connsiteX55" fmla="*/ 663345 w 832415"/>
              <a:gd name="connsiteY55" fmla="*/ 402986 h 1160026"/>
              <a:gd name="connsiteX56" fmla="*/ 660965 w 832415"/>
              <a:gd name="connsiteY56" fmla="*/ 364888 h 1160026"/>
              <a:gd name="connsiteX57" fmla="*/ 637152 w 832415"/>
              <a:gd name="connsiteY57" fmla="*/ 329167 h 1160026"/>
              <a:gd name="connsiteX58" fmla="*/ 618102 w 832415"/>
              <a:gd name="connsiteY58" fmla="*/ 295830 h 1160026"/>
              <a:gd name="connsiteX59" fmla="*/ 589527 w 832415"/>
              <a:gd name="connsiteY59" fmla="*/ 250586 h 1160026"/>
              <a:gd name="connsiteX60" fmla="*/ 565714 w 832415"/>
              <a:gd name="connsiteY60" fmla="*/ 238680 h 1160026"/>
              <a:gd name="connsiteX61" fmla="*/ 534759 w 832415"/>
              <a:gd name="connsiteY61" fmla="*/ 202963 h 1160026"/>
              <a:gd name="connsiteX62" fmla="*/ 522851 w 832415"/>
              <a:gd name="connsiteY62" fmla="*/ 160098 h 1160026"/>
              <a:gd name="connsiteX63" fmla="*/ 472845 w 832415"/>
              <a:gd name="connsiteY63" fmla="*/ 129142 h 1160026"/>
              <a:gd name="connsiteX64" fmla="*/ 444271 w 832415"/>
              <a:gd name="connsiteY64" fmla="*/ 126761 h 1160026"/>
              <a:gd name="connsiteX65" fmla="*/ 415696 w 832415"/>
              <a:gd name="connsiteY65" fmla="*/ 79137 h 1160026"/>
              <a:gd name="connsiteX66" fmla="*/ 375214 w 832415"/>
              <a:gd name="connsiteY66" fmla="*/ 57705 h 1160026"/>
              <a:gd name="connsiteX67" fmla="*/ 349021 w 832415"/>
              <a:gd name="connsiteY67" fmla="*/ 52942 h 1160026"/>
              <a:gd name="connsiteX68" fmla="*/ 294252 w 832415"/>
              <a:gd name="connsiteY68" fmla="*/ 52942 h 1160026"/>
              <a:gd name="connsiteX69" fmla="*/ 289489 w 832415"/>
              <a:gd name="connsiteY69" fmla="*/ 556 h 1160026"/>
              <a:gd name="connsiteX70" fmla="*/ 237102 w 832415"/>
              <a:gd name="connsiteY70" fmla="*/ 24367 h 1160026"/>
              <a:gd name="connsiteX0" fmla="*/ 237102 w 832415"/>
              <a:gd name="connsiteY0" fmla="*/ 24367 h 1160026"/>
              <a:gd name="connsiteX1" fmla="*/ 148996 w 832415"/>
              <a:gd name="connsiteY1" fmla="*/ 7698 h 1160026"/>
              <a:gd name="connsiteX2" fmla="*/ 153758 w 832415"/>
              <a:gd name="connsiteY2" fmla="*/ 107711 h 1160026"/>
              <a:gd name="connsiteX3" fmla="*/ 134708 w 832415"/>
              <a:gd name="connsiteY3" fmla="*/ 155336 h 1160026"/>
              <a:gd name="connsiteX4" fmla="*/ 113277 w 832415"/>
              <a:gd name="connsiteY4" fmla="*/ 202961 h 1160026"/>
              <a:gd name="connsiteX5" fmla="*/ 63270 w 832415"/>
              <a:gd name="connsiteY5" fmla="*/ 250586 h 1160026"/>
              <a:gd name="connsiteX6" fmla="*/ 32314 w 832415"/>
              <a:gd name="connsiteY6" fmla="*/ 331548 h 1160026"/>
              <a:gd name="connsiteX7" fmla="*/ 27552 w 832415"/>
              <a:gd name="connsiteY7" fmla="*/ 374411 h 1160026"/>
              <a:gd name="connsiteX8" fmla="*/ 6121 w 832415"/>
              <a:gd name="connsiteY8" fmla="*/ 441086 h 1160026"/>
              <a:gd name="connsiteX9" fmla="*/ 1358 w 832415"/>
              <a:gd name="connsiteY9" fmla="*/ 510142 h 1160026"/>
              <a:gd name="connsiteX10" fmla="*/ 3739 w 832415"/>
              <a:gd name="connsiteY10" fmla="*/ 550623 h 1160026"/>
              <a:gd name="connsiteX11" fmla="*/ 51365 w 832415"/>
              <a:gd name="connsiteY11" fmla="*/ 591105 h 1160026"/>
              <a:gd name="connsiteX12" fmla="*/ 56127 w 832415"/>
              <a:gd name="connsiteY12" fmla="*/ 653017 h 1160026"/>
              <a:gd name="connsiteX13" fmla="*/ 70414 w 832415"/>
              <a:gd name="connsiteY13" fmla="*/ 681592 h 1160026"/>
              <a:gd name="connsiteX14" fmla="*/ 151377 w 832415"/>
              <a:gd name="connsiteY14" fmla="*/ 719692 h 1160026"/>
              <a:gd name="connsiteX15" fmla="*/ 191858 w 832415"/>
              <a:gd name="connsiteY15" fmla="*/ 760173 h 1160026"/>
              <a:gd name="connsiteX16" fmla="*/ 215671 w 832415"/>
              <a:gd name="connsiteY16" fmla="*/ 824467 h 1160026"/>
              <a:gd name="connsiteX17" fmla="*/ 253771 w 832415"/>
              <a:gd name="connsiteY17" fmla="*/ 888762 h 1160026"/>
              <a:gd name="connsiteX18" fmla="*/ 277583 w 832415"/>
              <a:gd name="connsiteY18" fmla="*/ 948292 h 1160026"/>
              <a:gd name="connsiteX19" fmla="*/ 313302 w 832415"/>
              <a:gd name="connsiteY19" fmla="*/ 981630 h 1160026"/>
              <a:gd name="connsiteX20" fmla="*/ 294253 w 832415"/>
              <a:gd name="connsiteY20" fmla="*/ 1017348 h 1160026"/>
              <a:gd name="connsiteX21" fmla="*/ 341877 w 832415"/>
              <a:gd name="connsiteY21" fmla="*/ 1031636 h 1160026"/>
              <a:gd name="connsiteX22" fmla="*/ 363308 w 832415"/>
              <a:gd name="connsiteY22" fmla="*/ 1014967 h 1160026"/>
              <a:gd name="connsiteX23" fmla="*/ 379977 w 832415"/>
              <a:gd name="connsiteY23" fmla="*/ 1024492 h 1160026"/>
              <a:gd name="connsiteX24" fmla="*/ 379977 w 832415"/>
              <a:gd name="connsiteY24" fmla="*/ 1055448 h 1160026"/>
              <a:gd name="connsiteX25" fmla="*/ 356164 w 832415"/>
              <a:gd name="connsiteY25" fmla="*/ 1072117 h 1160026"/>
              <a:gd name="connsiteX26" fmla="*/ 337114 w 832415"/>
              <a:gd name="connsiteY26" fmla="*/ 1091167 h 1160026"/>
              <a:gd name="connsiteX27" fmla="*/ 341877 w 832415"/>
              <a:gd name="connsiteY27" fmla="*/ 1112598 h 1160026"/>
              <a:gd name="connsiteX28" fmla="*/ 399028 w 832415"/>
              <a:gd name="connsiteY28" fmla="*/ 1157843 h 1160026"/>
              <a:gd name="connsiteX29" fmla="*/ 434746 w 832415"/>
              <a:gd name="connsiteY29" fmla="*/ 1148317 h 1160026"/>
              <a:gd name="connsiteX30" fmla="*/ 472846 w 832415"/>
              <a:gd name="connsiteY30" fmla="*/ 1131648 h 1160026"/>
              <a:gd name="connsiteX31" fmla="*/ 508565 w 832415"/>
              <a:gd name="connsiteY31" fmla="*/ 1112598 h 1160026"/>
              <a:gd name="connsiteX32" fmla="*/ 591908 w 832415"/>
              <a:gd name="connsiteY32" fmla="*/ 1114980 h 1160026"/>
              <a:gd name="connsiteX33" fmla="*/ 634770 w 832415"/>
              <a:gd name="connsiteY33" fmla="*/ 1095930 h 1160026"/>
              <a:gd name="connsiteX34" fmla="*/ 608577 w 832415"/>
              <a:gd name="connsiteY34" fmla="*/ 1074498 h 1160026"/>
              <a:gd name="connsiteX35" fmla="*/ 599052 w 832415"/>
              <a:gd name="connsiteY35" fmla="*/ 1022111 h 1160026"/>
              <a:gd name="connsiteX36" fmla="*/ 618102 w 832415"/>
              <a:gd name="connsiteY36" fmla="*/ 984011 h 1160026"/>
              <a:gd name="connsiteX37" fmla="*/ 608577 w 832415"/>
              <a:gd name="connsiteY37" fmla="*/ 929242 h 1160026"/>
              <a:gd name="connsiteX38" fmla="*/ 613338 w 832415"/>
              <a:gd name="connsiteY38" fmla="*/ 843516 h 1160026"/>
              <a:gd name="connsiteX39" fmla="*/ 653821 w 832415"/>
              <a:gd name="connsiteY39" fmla="*/ 817324 h 1160026"/>
              <a:gd name="connsiteX40" fmla="*/ 680015 w 832415"/>
              <a:gd name="connsiteY40" fmla="*/ 805417 h 1160026"/>
              <a:gd name="connsiteX41" fmla="*/ 687159 w 832415"/>
              <a:gd name="connsiteY41" fmla="*/ 753032 h 1160026"/>
              <a:gd name="connsiteX42" fmla="*/ 689539 w 832415"/>
              <a:gd name="connsiteY42" fmla="*/ 712548 h 1160026"/>
              <a:gd name="connsiteX43" fmla="*/ 665727 w 832415"/>
              <a:gd name="connsiteY43" fmla="*/ 691117 h 1160026"/>
              <a:gd name="connsiteX44" fmla="*/ 706208 w 832415"/>
              <a:gd name="connsiteY44" fmla="*/ 681592 h 1160026"/>
              <a:gd name="connsiteX45" fmla="*/ 763358 w 832415"/>
              <a:gd name="connsiteY45" fmla="*/ 636348 h 1160026"/>
              <a:gd name="connsiteX46" fmla="*/ 808602 w 832415"/>
              <a:gd name="connsiteY46" fmla="*/ 626824 h 1160026"/>
              <a:gd name="connsiteX47" fmla="*/ 832415 w 832415"/>
              <a:gd name="connsiteY47" fmla="*/ 593486 h 1160026"/>
              <a:gd name="connsiteX48" fmla="*/ 791933 w 832415"/>
              <a:gd name="connsiteY48" fmla="*/ 579198 h 1160026"/>
              <a:gd name="connsiteX49" fmla="*/ 794315 w 832415"/>
              <a:gd name="connsiteY49" fmla="*/ 545863 h 1160026"/>
              <a:gd name="connsiteX50" fmla="*/ 780028 w 832415"/>
              <a:gd name="connsiteY50" fmla="*/ 517288 h 1160026"/>
              <a:gd name="connsiteX51" fmla="*/ 760978 w 832415"/>
              <a:gd name="connsiteY51" fmla="*/ 476805 h 1160026"/>
              <a:gd name="connsiteX52" fmla="*/ 718114 w 832415"/>
              <a:gd name="connsiteY52" fmla="*/ 460136 h 1160026"/>
              <a:gd name="connsiteX53" fmla="*/ 684777 w 832415"/>
              <a:gd name="connsiteY53" fmla="*/ 445848 h 1160026"/>
              <a:gd name="connsiteX54" fmla="*/ 663345 w 832415"/>
              <a:gd name="connsiteY54" fmla="*/ 402986 h 1160026"/>
              <a:gd name="connsiteX55" fmla="*/ 660965 w 832415"/>
              <a:gd name="connsiteY55" fmla="*/ 364888 h 1160026"/>
              <a:gd name="connsiteX56" fmla="*/ 637152 w 832415"/>
              <a:gd name="connsiteY56" fmla="*/ 329167 h 1160026"/>
              <a:gd name="connsiteX57" fmla="*/ 618102 w 832415"/>
              <a:gd name="connsiteY57" fmla="*/ 295830 h 1160026"/>
              <a:gd name="connsiteX58" fmla="*/ 589527 w 832415"/>
              <a:gd name="connsiteY58" fmla="*/ 250586 h 1160026"/>
              <a:gd name="connsiteX59" fmla="*/ 565714 w 832415"/>
              <a:gd name="connsiteY59" fmla="*/ 238680 h 1160026"/>
              <a:gd name="connsiteX60" fmla="*/ 534759 w 832415"/>
              <a:gd name="connsiteY60" fmla="*/ 202963 h 1160026"/>
              <a:gd name="connsiteX61" fmla="*/ 522851 w 832415"/>
              <a:gd name="connsiteY61" fmla="*/ 160098 h 1160026"/>
              <a:gd name="connsiteX62" fmla="*/ 472845 w 832415"/>
              <a:gd name="connsiteY62" fmla="*/ 129142 h 1160026"/>
              <a:gd name="connsiteX63" fmla="*/ 444271 w 832415"/>
              <a:gd name="connsiteY63" fmla="*/ 126761 h 1160026"/>
              <a:gd name="connsiteX64" fmla="*/ 415696 w 832415"/>
              <a:gd name="connsiteY64" fmla="*/ 79137 h 1160026"/>
              <a:gd name="connsiteX65" fmla="*/ 375214 w 832415"/>
              <a:gd name="connsiteY65" fmla="*/ 57705 h 1160026"/>
              <a:gd name="connsiteX66" fmla="*/ 349021 w 832415"/>
              <a:gd name="connsiteY66" fmla="*/ 52942 h 1160026"/>
              <a:gd name="connsiteX67" fmla="*/ 294252 w 832415"/>
              <a:gd name="connsiteY67" fmla="*/ 52942 h 1160026"/>
              <a:gd name="connsiteX68" fmla="*/ 289489 w 832415"/>
              <a:gd name="connsiteY68" fmla="*/ 556 h 1160026"/>
              <a:gd name="connsiteX69" fmla="*/ 237102 w 832415"/>
              <a:gd name="connsiteY69" fmla="*/ 24367 h 1160026"/>
              <a:gd name="connsiteX0" fmla="*/ 237102 w 832415"/>
              <a:gd name="connsiteY0" fmla="*/ 24367 h 1160026"/>
              <a:gd name="connsiteX1" fmla="*/ 191859 w 832415"/>
              <a:gd name="connsiteY1" fmla="*/ 10081 h 1160026"/>
              <a:gd name="connsiteX2" fmla="*/ 148996 w 832415"/>
              <a:gd name="connsiteY2" fmla="*/ 7698 h 1160026"/>
              <a:gd name="connsiteX3" fmla="*/ 153758 w 832415"/>
              <a:gd name="connsiteY3" fmla="*/ 107711 h 1160026"/>
              <a:gd name="connsiteX4" fmla="*/ 134708 w 832415"/>
              <a:gd name="connsiteY4" fmla="*/ 155336 h 1160026"/>
              <a:gd name="connsiteX5" fmla="*/ 113277 w 832415"/>
              <a:gd name="connsiteY5" fmla="*/ 202961 h 1160026"/>
              <a:gd name="connsiteX6" fmla="*/ 63270 w 832415"/>
              <a:gd name="connsiteY6" fmla="*/ 250586 h 1160026"/>
              <a:gd name="connsiteX7" fmla="*/ 32314 w 832415"/>
              <a:gd name="connsiteY7" fmla="*/ 331548 h 1160026"/>
              <a:gd name="connsiteX8" fmla="*/ 27552 w 832415"/>
              <a:gd name="connsiteY8" fmla="*/ 374411 h 1160026"/>
              <a:gd name="connsiteX9" fmla="*/ 6121 w 832415"/>
              <a:gd name="connsiteY9" fmla="*/ 441086 h 1160026"/>
              <a:gd name="connsiteX10" fmla="*/ 1358 w 832415"/>
              <a:gd name="connsiteY10" fmla="*/ 510142 h 1160026"/>
              <a:gd name="connsiteX11" fmla="*/ 3739 w 832415"/>
              <a:gd name="connsiteY11" fmla="*/ 550623 h 1160026"/>
              <a:gd name="connsiteX12" fmla="*/ 51365 w 832415"/>
              <a:gd name="connsiteY12" fmla="*/ 591105 h 1160026"/>
              <a:gd name="connsiteX13" fmla="*/ 56127 w 832415"/>
              <a:gd name="connsiteY13" fmla="*/ 653017 h 1160026"/>
              <a:gd name="connsiteX14" fmla="*/ 70414 w 832415"/>
              <a:gd name="connsiteY14" fmla="*/ 681592 h 1160026"/>
              <a:gd name="connsiteX15" fmla="*/ 151377 w 832415"/>
              <a:gd name="connsiteY15" fmla="*/ 719692 h 1160026"/>
              <a:gd name="connsiteX16" fmla="*/ 191858 w 832415"/>
              <a:gd name="connsiteY16" fmla="*/ 760173 h 1160026"/>
              <a:gd name="connsiteX17" fmla="*/ 215671 w 832415"/>
              <a:gd name="connsiteY17" fmla="*/ 824467 h 1160026"/>
              <a:gd name="connsiteX18" fmla="*/ 253771 w 832415"/>
              <a:gd name="connsiteY18" fmla="*/ 888762 h 1160026"/>
              <a:gd name="connsiteX19" fmla="*/ 277583 w 832415"/>
              <a:gd name="connsiteY19" fmla="*/ 948292 h 1160026"/>
              <a:gd name="connsiteX20" fmla="*/ 313302 w 832415"/>
              <a:gd name="connsiteY20" fmla="*/ 981630 h 1160026"/>
              <a:gd name="connsiteX21" fmla="*/ 294253 w 832415"/>
              <a:gd name="connsiteY21" fmla="*/ 1017348 h 1160026"/>
              <a:gd name="connsiteX22" fmla="*/ 341877 w 832415"/>
              <a:gd name="connsiteY22" fmla="*/ 1031636 h 1160026"/>
              <a:gd name="connsiteX23" fmla="*/ 363308 w 832415"/>
              <a:gd name="connsiteY23" fmla="*/ 1014967 h 1160026"/>
              <a:gd name="connsiteX24" fmla="*/ 379977 w 832415"/>
              <a:gd name="connsiteY24" fmla="*/ 1024492 h 1160026"/>
              <a:gd name="connsiteX25" fmla="*/ 379977 w 832415"/>
              <a:gd name="connsiteY25" fmla="*/ 1055448 h 1160026"/>
              <a:gd name="connsiteX26" fmla="*/ 356164 w 832415"/>
              <a:gd name="connsiteY26" fmla="*/ 1072117 h 1160026"/>
              <a:gd name="connsiteX27" fmla="*/ 337114 w 832415"/>
              <a:gd name="connsiteY27" fmla="*/ 1091167 h 1160026"/>
              <a:gd name="connsiteX28" fmla="*/ 341877 w 832415"/>
              <a:gd name="connsiteY28" fmla="*/ 1112598 h 1160026"/>
              <a:gd name="connsiteX29" fmla="*/ 399028 w 832415"/>
              <a:gd name="connsiteY29" fmla="*/ 1157843 h 1160026"/>
              <a:gd name="connsiteX30" fmla="*/ 434746 w 832415"/>
              <a:gd name="connsiteY30" fmla="*/ 1148317 h 1160026"/>
              <a:gd name="connsiteX31" fmla="*/ 472846 w 832415"/>
              <a:gd name="connsiteY31" fmla="*/ 1131648 h 1160026"/>
              <a:gd name="connsiteX32" fmla="*/ 508565 w 832415"/>
              <a:gd name="connsiteY32" fmla="*/ 1112598 h 1160026"/>
              <a:gd name="connsiteX33" fmla="*/ 591908 w 832415"/>
              <a:gd name="connsiteY33" fmla="*/ 1114980 h 1160026"/>
              <a:gd name="connsiteX34" fmla="*/ 634770 w 832415"/>
              <a:gd name="connsiteY34" fmla="*/ 1095930 h 1160026"/>
              <a:gd name="connsiteX35" fmla="*/ 608577 w 832415"/>
              <a:gd name="connsiteY35" fmla="*/ 1074498 h 1160026"/>
              <a:gd name="connsiteX36" fmla="*/ 599052 w 832415"/>
              <a:gd name="connsiteY36" fmla="*/ 1022111 h 1160026"/>
              <a:gd name="connsiteX37" fmla="*/ 618102 w 832415"/>
              <a:gd name="connsiteY37" fmla="*/ 984011 h 1160026"/>
              <a:gd name="connsiteX38" fmla="*/ 608577 w 832415"/>
              <a:gd name="connsiteY38" fmla="*/ 929242 h 1160026"/>
              <a:gd name="connsiteX39" fmla="*/ 613338 w 832415"/>
              <a:gd name="connsiteY39" fmla="*/ 843516 h 1160026"/>
              <a:gd name="connsiteX40" fmla="*/ 653821 w 832415"/>
              <a:gd name="connsiteY40" fmla="*/ 817324 h 1160026"/>
              <a:gd name="connsiteX41" fmla="*/ 680015 w 832415"/>
              <a:gd name="connsiteY41" fmla="*/ 805417 h 1160026"/>
              <a:gd name="connsiteX42" fmla="*/ 687159 w 832415"/>
              <a:gd name="connsiteY42" fmla="*/ 753032 h 1160026"/>
              <a:gd name="connsiteX43" fmla="*/ 689539 w 832415"/>
              <a:gd name="connsiteY43" fmla="*/ 712548 h 1160026"/>
              <a:gd name="connsiteX44" fmla="*/ 665727 w 832415"/>
              <a:gd name="connsiteY44" fmla="*/ 691117 h 1160026"/>
              <a:gd name="connsiteX45" fmla="*/ 706208 w 832415"/>
              <a:gd name="connsiteY45" fmla="*/ 681592 h 1160026"/>
              <a:gd name="connsiteX46" fmla="*/ 763358 w 832415"/>
              <a:gd name="connsiteY46" fmla="*/ 636348 h 1160026"/>
              <a:gd name="connsiteX47" fmla="*/ 808602 w 832415"/>
              <a:gd name="connsiteY47" fmla="*/ 626824 h 1160026"/>
              <a:gd name="connsiteX48" fmla="*/ 832415 w 832415"/>
              <a:gd name="connsiteY48" fmla="*/ 593486 h 1160026"/>
              <a:gd name="connsiteX49" fmla="*/ 791933 w 832415"/>
              <a:gd name="connsiteY49" fmla="*/ 579198 h 1160026"/>
              <a:gd name="connsiteX50" fmla="*/ 794315 w 832415"/>
              <a:gd name="connsiteY50" fmla="*/ 545863 h 1160026"/>
              <a:gd name="connsiteX51" fmla="*/ 780028 w 832415"/>
              <a:gd name="connsiteY51" fmla="*/ 517288 h 1160026"/>
              <a:gd name="connsiteX52" fmla="*/ 760978 w 832415"/>
              <a:gd name="connsiteY52" fmla="*/ 476805 h 1160026"/>
              <a:gd name="connsiteX53" fmla="*/ 718114 w 832415"/>
              <a:gd name="connsiteY53" fmla="*/ 460136 h 1160026"/>
              <a:gd name="connsiteX54" fmla="*/ 684777 w 832415"/>
              <a:gd name="connsiteY54" fmla="*/ 445848 h 1160026"/>
              <a:gd name="connsiteX55" fmla="*/ 663345 w 832415"/>
              <a:gd name="connsiteY55" fmla="*/ 402986 h 1160026"/>
              <a:gd name="connsiteX56" fmla="*/ 660965 w 832415"/>
              <a:gd name="connsiteY56" fmla="*/ 364888 h 1160026"/>
              <a:gd name="connsiteX57" fmla="*/ 637152 w 832415"/>
              <a:gd name="connsiteY57" fmla="*/ 329167 h 1160026"/>
              <a:gd name="connsiteX58" fmla="*/ 618102 w 832415"/>
              <a:gd name="connsiteY58" fmla="*/ 295830 h 1160026"/>
              <a:gd name="connsiteX59" fmla="*/ 589527 w 832415"/>
              <a:gd name="connsiteY59" fmla="*/ 250586 h 1160026"/>
              <a:gd name="connsiteX60" fmla="*/ 565714 w 832415"/>
              <a:gd name="connsiteY60" fmla="*/ 238680 h 1160026"/>
              <a:gd name="connsiteX61" fmla="*/ 534759 w 832415"/>
              <a:gd name="connsiteY61" fmla="*/ 202963 h 1160026"/>
              <a:gd name="connsiteX62" fmla="*/ 522851 w 832415"/>
              <a:gd name="connsiteY62" fmla="*/ 160098 h 1160026"/>
              <a:gd name="connsiteX63" fmla="*/ 472845 w 832415"/>
              <a:gd name="connsiteY63" fmla="*/ 129142 h 1160026"/>
              <a:gd name="connsiteX64" fmla="*/ 444271 w 832415"/>
              <a:gd name="connsiteY64" fmla="*/ 126761 h 1160026"/>
              <a:gd name="connsiteX65" fmla="*/ 415696 w 832415"/>
              <a:gd name="connsiteY65" fmla="*/ 79137 h 1160026"/>
              <a:gd name="connsiteX66" fmla="*/ 375214 w 832415"/>
              <a:gd name="connsiteY66" fmla="*/ 57705 h 1160026"/>
              <a:gd name="connsiteX67" fmla="*/ 349021 w 832415"/>
              <a:gd name="connsiteY67" fmla="*/ 52942 h 1160026"/>
              <a:gd name="connsiteX68" fmla="*/ 294252 w 832415"/>
              <a:gd name="connsiteY68" fmla="*/ 52942 h 1160026"/>
              <a:gd name="connsiteX69" fmla="*/ 289489 w 832415"/>
              <a:gd name="connsiteY69" fmla="*/ 556 h 1160026"/>
              <a:gd name="connsiteX70" fmla="*/ 237102 w 832415"/>
              <a:gd name="connsiteY70" fmla="*/ 24367 h 1160026"/>
              <a:gd name="connsiteX0" fmla="*/ 237102 w 832415"/>
              <a:gd name="connsiteY0" fmla="*/ 24396 h 1160055"/>
              <a:gd name="connsiteX1" fmla="*/ 194240 w 832415"/>
              <a:gd name="connsiteY1" fmla="*/ 17253 h 1160055"/>
              <a:gd name="connsiteX2" fmla="*/ 148996 w 832415"/>
              <a:gd name="connsiteY2" fmla="*/ 7727 h 1160055"/>
              <a:gd name="connsiteX3" fmla="*/ 153758 w 832415"/>
              <a:gd name="connsiteY3" fmla="*/ 107740 h 1160055"/>
              <a:gd name="connsiteX4" fmla="*/ 134708 w 832415"/>
              <a:gd name="connsiteY4" fmla="*/ 155365 h 1160055"/>
              <a:gd name="connsiteX5" fmla="*/ 113277 w 832415"/>
              <a:gd name="connsiteY5" fmla="*/ 202990 h 1160055"/>
              <a:gd name="connsiteX6" fmla="*/ 63270 w 832415"/>
              <a:gd name="connsiteY6" fmla="*/ 250615 h 1160055"/>
              <a:gd name="connsiteX7" fmla="*/ 32314 w 832415"/>
              <a:gd name="connsiteY7" fmla="*/ 331577 h 1160055"/>
              <a:gd name="connsiteX8" fmla="*/ 27552 w 832415"/>
              <a:gd name="connsiteY8" fmla="*/ 374440 h 1160055"/>
              <a:gd name="connsiteX9" fmla="*/ 6121 w 832415"/>
              <a:gd name="connsiteY9" fmla="*/ 441115 h 1160055"/>
              <a:gd name="connsiteX10" fmla="*/ 1358 w 832415"/>
              <a:gd name="connsiteY10" fmla="*/ 510171 h 1160055"/>
              <a:gd name="connsiteX11" fmla="*/ 3739 w 832415"/>
              <a:gd name="connsiteY11" fmla="*/ 550652 h 1160055"/>
              <a:gd name="connsiteX12" fmla="*/ 51365 w 832415"/>
              <a:gd name="connsiteY12" fmla="*/ 591134 h 1160055"/>
              <a:gd name="connsiteX13" fmla="*/ 56127 w 832415"/>
              <a:gd name="connsiteY13" fmla="*/ 653046 h 1160055"/>
              <a:gd name="connsiteX14" fmla="*/ 70414 w 832415"/>
              <a:gd name="connsiteY14" fmla="*/ 681621 h 1160055"/>
              <a:gd name="connsiteX15" fmla="*/ 151377 w 832415"/>
              <a:gd name="connsiteY15" fmla="*/ 719721 h 1160055"/>
              <a:gd name="connsiteX16" fmla="*/ 191858 w 832415"/>
              <a:gd name="connsiteY16" fmla="*/ 760202 h 1160055"/>
              <a:gd name="connsiteX17" fmla="*/ 215671 w 832415"/>
              <a:gd name="connsiteY17" fmla="*/ 824496 h 1160055"/>
              <a:gd name="connsiteX18" fmla="*/ 253771 w 832415"/>
              <a:gd name="connsiteY18" fmla="*/ 888791 h 1160055"/>
              <a:gd name="connsiteX19" fmla="*/ 277583 w 832415"/>
              <a:gd name="connsiteY19" fmla="*/ 948321 h 1160055"/>
              <a:gd name="connsiteX20" fmla="*/ 313302 w 832415"/>
              <a:gd name="connsiteY20" fmla="*/ 981659 h 1160055"/>
              <a:gd name="connsiteX21" fmla="*/ 294253 w 832415"/>
              <a:gd name="connsiteY21" fmla="*/ 1017377 h 1160055"/>
              <a:gd name="connsiteX22" fmla="*/ 341877 w 832415"/>
              <a:gd name="connsiteY22" fmla="*/ 1031665 h 1160055"/>
              <a:gd name="connsiteX23" fmla="*/ 363308 w 832415"/>
              <a:gd name="connsiteY23" fmla="*/ 1014996 h 1160055"/>
              <a:gd name="connsiteX24" fmla="*/ 379977 w 832415"/>
              <a:gd name="connsiteY24" fmla="*/ 1024521 h 1160055"/>
              <a:gd name="connsiteX25" fmla="*/ 379977 w 832415"/>
              <a:gd name="connsiteY25" fmla="*/ 1055477 h 1160055"/>
              <a:gd name="connsiteX26" fmla="*/ 356164 w 832415"/>
              <a:gd name="connsiteY26" fmla="*/ 1072146 h 1160055"/>
              <a:gd name="connsiteX27" fmla="*/ 337114 w 832415"/>
              <a:gd name="connsiteY27" fmla="*/ 1091196 h 1160055"/>
              <a:gd name="connsiteX28" fmla="*/ 341877 w 832415"/>
              <a:gd name="connsiteY28" fmla="*/ 1112627 h 1160055"/>
              <a:gd name="connsiteX29" fmla="*/ 399028 w 832415"/>
              <a:gd name="connsiteY29" fmla="*/ 1157872 h 1160055"/>
              <a:gd name="connsiteX30" fmla="*/ 434746 w 832415"/>
              <a:gd name="connsiteY30" fmla="*/ 1148346 h 1160055"/>
              <a:gd name="connsiteX31" fmla="*/ 472846 w 832415"/>
              <a:gd name="connsiteY31" fmla="*/ 1131677 h 1160055"/>
              <a:gd name="connsiteX32" fmla="*/ 508565 w 832415"/>
              <a:gd name="connsiteY32" fmla="*/ 1112627 h 1160055"/>
              <a:gd name="connsiteX33" fmla="*/ 591908 w 832415"/>
              <a:gd name="connsiteY33" fmla="*/ 1115009 h 1160055"/>
              <a:gd name="connsiteX34" fmla="*/ 634770 w 832415"/>
              <a:gd name="connsiteY34" fmla="*/ 1095959 h 1160055"/>
              <a:gd name="connsiteX35" fmla="*/ 608577 w 832415"/>
              <a:gd name="connsiteY35" fmla="*/ 1074527 h 1160055"/>
              <a:gd name="connsiteX36" fmla="*/ 599052 w 832415"/>
              <a:gd name="connsiteY36" fmla="*/ 1022140 h 1160055"/>
              <a:gd name="connsiteX37" fmla="*/ 618102 w 832415"/>
              <a:gd name="connsiteY37" fmla="*/ 984040 h 1160055"/>
              <a:gd name="connsiteX38" fmla="*/ 608577 w 832415"/>
              <a:gd name="connsiteY38" fmla="*/ 929271 h 1160055"/>
              <a:gd name="connsiteX39" fmla="*/ 613338 w 832415"/>
              <a:gd name="connsiteY39" fmla="*/ 843545 h 1160055"/>
              <a:gd name="connsiteX40" fmla="*/ 653821 w 832415"/>
              <a:gd name="connsiteY40" fmla="*/ 817353 h 1160055"/>
              <a:gd name="connsiteX41" fmla="*/ 680015 w 832415"/>
              <a:gd name="connsiteY41" fmla="*/ 805446 h 1160055"/>
              <a:gd name="connsiteX42" fmla="*/ 687159 w 832415"/>
              <a:gd name="connsiteY42" fmla="*/ 753061 h 1160055"/>
              <a:gd name="connsiteX43" fmla="*/ 689539 w 832415"/>
              <a:gd name="connsiteY43" fmla="*/ 712577 h 1160055"/>
              <a:gd name="connsiteX44" fmla="*/ 665727 w 832415"/>
              <a:gd name="connsiteY44" fmla="*/ 691146 h 1160055"/>
              <a:gd name="connsiteX45" fmla="*/ 706208 w 832415"/>
              <a:gd name="connsiteY45" fmla="*/ 681621 h 1160055"/>
              <a:gd name="connsiteX46" fmla="*/ 763358 w 832415"/>
              <a:gd name="connsiteY46" fmla="*/ 636377 h 1160055"/>
              <a:gd name="connsiteX47" fmla="*/ 808602 w 832415"/>
              <a:gd name="connsiteY47" fmla="*/ 626853 h 1160055"/>
              <a:gd name="connsiteX48" fmla="*/ 832415 w 832415"/>
              <a:gd name="connsiteY48" fmla="*/ 593515 h 1160055"/>
              <a:gd name="connsiteX49" fmla="*/ 791933 w 832415"/>
              <a:gd name="connsiteY49" fmla="*/ 579227 h 1160055"/>
              <a:gd name="connsiteX50" fmla="*/ 794315 w 832415"/>
              <a:gd name="connsiteY50" fmla="*/ 545892 h 1160055"/>
              <a:gd name="connsiteX51" fmla="*/ 780028 w 832415"/>
              <a:gd name="connsiteY51" fmla="*/ 517317 h 1160055"/>
              <a:gd name="connsiteX52" fmla="*/ 760978 w 832415"/>
              <a:gd name="connsiteY52" fmla="*/ 476834 h 1160055"/>
              <a:gd name="connsiteX53" fmla="*/ 718114 w 832415"/>
              <a:gd name="connsiteY53" fmla="*/ 460165 h 1160055"/>
              <a:gd name="connsiteX54" fmla="*/ 684777 w 832415"/>
              <a:gd name="connsiteY54" fmla="*/ 445877 h 1160055"/>
              <a:gd name="connsiteX55" fmla="*/ 663345 w 832415"/>
              <a:gd name="connsiteY55" fmla="*/ 403015 h 1160055"/>
              <a:gd name="connsiteX56" fmla="*/ 660965 w 832415"/>
              <a:gd name="connsiteY56" fmla="*/ 364917 h 1160055"/>
              <a:gd name="connsiteX57" fmla="*/ 637152 w 832415"/>
              <a:gd name="connsiteY57" fmla="*/ 329196 h 1160055"/>
              <a:gd name="connsiteX58" fmla="*/ 618102 w 832415"/>
              <a:gd name="connsiteY58" fmla="*/ 295859 h 1160055"/>
              <a:gd name="connsiteX59" fmla="*/ 589527 w 832415"/>
              <a:gd name="connsiteY59" fmla="*/ 250615 h 1160055"/>
              <a:gd name="connsiteX60" fmla="*/ 565714 w 832415"/>
              <a:gd name="connsiteY60" fmla="*/ 238709 h 1160055"/>
              <a:gd name="connsiteX61" fmla="*/ 534759 w 832415"/>
              <a:gd name="connsiteY61" fmla="*/ 202992 h 1160055"/>
              <a:gd name="connsiteX62" fmla="*/ 522851 w 832415"/>
              <a:gd name="connsiteY62" fmla="*/ 160127 h 1160055"/>
              <a:gd name="connsiteX63" fmla="*/ 472845 w 832415"/>
              <a:gd name="connsiteY63" fmla="*/ 129171 h 1160055"/>
              <a:gd name="connsiteX64" fmla="*/ 444271 w 832415"/>
              <a:gd name="connsiteY64" fmla="*/ 126790 h 1160055"/>
              <a:gd name="connsiteX65" fmla="*/ 415696 w 832415"/>
              <a:gd name="connsiteY65" fmla="*/ 79166 h 1160055"/>
              <a:gd name="connsiteX66" fmla="*/ 375214 w 832415"/>
              <a:gd name="connsiteY66" fmla="*/ 57734 h 1160055"/>
              <a:gd name="connsiteX67" fmla="*/ 349021 w 832415"/>
              <a:gd name="connsiteY67" fmla="*/ 52971 h 1160055"/>
              <a:gd name="connsiteX68" fmla="*/ 294252 w 832415"/>
              <a:gd name="connsiteY68" fmla="*/ 52971 h 1160055"/>
              <a:gd name="connsiteX69" fmla="*/ 289489 w 832415"/>
              <a:gd name="connsiteY69" fmla="*/ 585 h 1160055"/>
              <a:gd name="connsiteX70" fmla="*/ 237102 w 832415"/>
              <a:gd name="connsiteY70" fmla="*/ 24396 h 1160055"/>
              <a:gd name="connsiteX0" fmla="*/ 237102 w 832415"/>
              <a:gd name="connsiteY0" fmla="*/ 24396 h 1160055"/>
              <a:gd name="connsiteX1" fmla="*/ 194240 w 832415"/>
              <a:gd name="connsiteY1" fmla="*/ 17253 h 1160055"/>
              <a:gd name="connsiteX2" fmla="*/ 151378 w 832415"/>
              <a:gd name="connsiteY2" fmla="*/ 12489 h 1160055"/>
              <a:gd name="connsiteX3" fmla="*/ 153758 w 832415"/>
              <a:gd name="connsiteY3" fmla="*/ 107740 h 1160055"/>
              <a:gd name="connsiteX4" fmla="*/ 134708 w 832415"/>
              <a:gd name="connsiteY4" fmla="*/ 155365 h 1160055"/>
              <a:gd name="connsiteX5" fmla="*/ 113277 w 832415"/>
              <a:gd name="connsiteY5" fmla="*/ 202990 h 1160055"/>
              <a:gd name="connsiteX6" fmla="*/ 63270 w 832415"/>
              <a:gd name="connsiteY6" fmla="*/ 250615 h 1160055"/>
              <a:gd name="connsiteX7" fmla="*/ 32314 w 832415"/>
              <a:gd name="connsiteY7" fmla="*/ 331577 h 1160055"/>
              <a:gd name="connsiteX8" fmla="*/ 27552 w 832415"/>
              <a:gd name="connsiteY8" fmla="*/ 374440 h 1160055"/>
              <a:gd name="connsiteX9" fmla="*/ 6121 w 832415"/>
              <a:gd name="connsiteY9" fmla="*/ 441115 h 1160055"/>
              <a:gd name="connsiteX10" fmla="*/ 1358 w 832415"/>
              <a:gd name="connsiteY10" fmla="*/ 510171 h 1160055"/>
              <a:gd name="connsiteX11" fmla="*/ 3739 w 832415"/>
              <a:gd name="connsiteY11" fmla="*/ 550652 h 1160055"/>
              <a:gd name="connsiteX12" fmla="*/ 51365 w 832415"/>
              <a:gd name="connsiteY12" fmla="*/ 591134 h 1160055"/>
              <a:gd name="connsiteX13" fmla="*/ 56127 w 832415"/>
              <a:gd name="connsiteY13" fmla="*/ 653046 h 1160055"/>
              <a:gd name="connsiteX14" fmla="*/ 70414 w 832415"/>
              <a:gd name="connsiteY14" fmla="*/ 681621 h 1160055"/>
              <a:gd name="connsiteX15" fmla="*/ 151377 w 832415"/>
              <a:gd name="connsiteY15" fmla="*/ 719721 h 1160055"/>
              <a:gd name="connsiteX16" fmla="*/ 191858 w 832415"/>
              <a:gd name="connsiteY16" fmla="*/ 760202 h 1160055"/>
              <a:gd name="connsiteX17" fmla="*/ 215671 w 832415"/>
              <a:gd name="connsiteY17" fmla="*/ 824496 h 1160055"/>
              <a:gd name="connsiteX18" fmla="*/ 253771 w 832415"/>
              <a:gd name="connsiteY18" fmla="*/ 888791 h 1160055"/>
              <a:gd name="connsiteX19" fmla="*/ 277583 w 832415"/>
              <a:gd name="connsiteY19" fmla="*/ 948321 h 1160055"/>
              <a:gd name="connsiteX20" fmla="*/ 313302 w 832415"/>
              <a:gd name="connsiteY20" fmla="*/ 981659 h 1160055"/>
              <a:gd name="connsiteX21" fmla="*/ 294253 w 832415"/>
              <a:gd name="connsiteY21" fmla="*/ 1017377 h 1160055"/>
              <a:gd name="connsiteX22" fmla="*/ 341877 w 832415"/>
              <a:gd name="connsiteY22" fmla="*/ 1031665 h 1160055"/>
              <a:gd name="connsiteX23" fmla="*/ 363308 w 832415"/>
              <a:gd name="connsiteY23" fmla="*/ 1014996 h 1160055"/>
              <a:gd name="connsiteX24" fmla="*/ 379977 w 832415"/>
              <a:gd name="connsiteY24" fmla="*/ 1024521 h 1160055"/>
              <a:gd name="connsiteX25" fmla="*/ 379977 w 832415"/>
              <a:gd name="connsiteY25" fmla="*/ 1055477 h 1160055"/>
              <a:gd name="connsiteX26" fmla="*/ 356164 w 832415"/>
              <a:gd name="connsiteY26" fmla="*/ 1072146 h 1160055"/>
              <a:gd name="connsiteX27" fmla="*/ 337114 w 832415"/>
              <a:gd name="connsiteY27" fmla="*/ 1091196 h 1160055"/>
              <a:gd name="connsiteX28" fmla="*/ 341877 w 832415"/>
              <a:gd name="connsiteY28" fmla="*/ 1112627 h 1160055"/>
              <a:gd name="connsiteX29" fmla="*/ 399028 w 832415"/>
              <a:gd name="connsiteY29" fmla="*/ 1157872 h 1160055"/>
              <a:gd name="connsiteX30" fmla="*/ 434746 w 832415"/>
              <a:gd name="connsiteY30" fmla="*/ 1148346 h 1160055"/>
              <a:gd name="connsiteX31" fmla="*/ 472846 w 832415"/>
              <a:gd name="connsiteY31" fmla="*/ 1131677 h 1160055"/>
              <a:gd name="connsiteX32" fmla="*/ 508565 w 832415"/>
              <a:gd name="connsiteY32" fmla="*/ 1112627 h 1160055"/>
              <a:gd name="connsiteX33" fmla="*/ 591908 w 832415"/>
              <a:gd name="connsiteY33" fmla="*/ 1115009 h 1160055"/>
              <a:gd name="connsiteX34" fmla="*/ 634770 w 832415"/>
              <a:gd name="connsiteY34" fmla="*/ 1095959 h 1160055"/>
              <a:gd name="connsiteX35" fmla="*/ 608577 w 832415"/>
              <a:gd name="connsiteY35" fmla="*/ 1074527 h 1160055"/>
              <a:gd name="connsiteX36" fmla="*/ 599052 w 832415"/>
              <a:gd name="connsiteY36" fmla="*/ 1022140 h 1160055"/>
              <a:gd name="connsiteX37" fmla="*/ 618102 w 832415"/>
              <a:gd name="connsiteY37" fmla="*/ 984040 h 1160055"/>
              <a:gd name="connsiteX38" fmla="*/ 608577 w 832415"/>
              <a:gd name="connsiteY38" fmla="*/ 929271 h 1160055"/>
              <a:gd name="connsiteX39" fmla="*/ 613338 w 832415"/>
              <a:gd name="connsiteY39" fmla="*/ 843545 h 1160055"/>
              <a:gd name="connsiteX40" fmla="*/ 653821 w 832415"/>
              <a:gd name="connsiteY40" fmla="*/ 817353 h 1160055"/>
              <a:gd name="connsiteX41" fmla="*/ 680015 w 832415"/>
              <a:gd name="connsiteY41" fmla="*/ 805446 h 1160055"/>
              <a:gd name="connsiteX42" fmla="*/ 687159 w 832415"/>
              <a:gd name="connsiteY42" fmla="*/ 753061 h 1160055"/>
              <a:gd name="connsiteX43" fmla="*/ 689539 w 832415"/>
              <a:gd name="connsiteY43" fmla="*/ 712577 h 1160055"/>
              <a:gd name="connsiteX44" fmla="*/ 665727 w 832415"/>
              <a:gd name="connsiteY44" fmla="*/ 691146 h 1160055"/>
              <a:gd name="connsiteX45" fmla="*/ 706208 w 832415"/>
              <a:gd name="connsiteY45" fmla="*/ 681621 h 1160055"/>
              <a:gd name="connsiteX46" fmla="*/ 763358 w 832415"/>
              <a:gd name="connsiteY46" fmla="*/ 636377 h 1160055"/>
              <a:gd name="connsiteX47" fmla="*/ 808602 w 832415"/>
              <a:gd name="connsiteY47" fmla="*/ 626853 h 1160055"/>
              <a:gd name="connsiteX48" fmla="*/ 832415 w 832415"/>
              <a:gd name="connsiteY48" fmla="*/ 593515 h 1160055"/>
              <a:gd name="connsiteX49" fmla="*/ 791933 w 832415"/>
              <a:gd name="connsiteY49" fmla="*/ 579227 h 1160055"/>
              <a:gd name="connsiteX50" fmla="*/ 794315 w 832415"/>
              <a:gd name="connsiteY50" fmla="*/ 545892 h 1160055"/>
              <a:gd name="connsiteX51" fmla="*/ 780028 w 832415"/>
              <a:gd name="connsiteY51" fmla="*/ 517317 h 1160055"/>
              <a:gd name="connsiteX52" fmla="*/ 760978 w 832415"/>
              <a:gd name="connsiteY52" fmla="*/ 476834 h 1160055"/>
              <a:gd name="connsiteX53" fmla="*/ 718114 w 832415"/>
              <a:gd name="connsiteY53" fmla="*/ 460165 h 1160055"/>
              <a:gd name="connsiteX54" fmla="*/ 684777 w 832415"/>
              <a:gd name="connsiteY54" fmla="*/ 445877 h 1160055"/>
              <a:gd name="connsiteX55" fmla="*/ 663345 w 832415"/>
              <a:gd name="connsiteY55" fmla="*/ 403015 h 1160055"/>
              <a:gd name="connsiteX56" fmla="*/ 660965 w 832415"/>
              <a:gd name="connsiteY56" fmla="*/ 364917 h 1160055"/>
              <a:gd name="connsiteX57" fmla="*/ 637152 w 832415"/>
              <a:gd name="connsiteY57" fmla="*/ 329196 h 1160055"/>
              <a:gd name="connsiteX58" fmla="*/ 618102 w 832415"/>
              <a:gd name="connsiteY58" fmla="*/ 295859 h 1160055"/>
              <a:gd name="connsiteX59" fmla="*/ 589527 w 832415"/>
              <a:gd name="connsiteY59" fmla="*/ 250615 h 1160055"/>
              <a:gd name="connsiteX60" fmla="*/ 565714 w 832415"/>
              <a:gd name="connsiteY60" fmla="*/ 238709 h 1160055"/>
              <a:gd name="connsiteX61" fmla="*/ 534759 w 832415"/>
              <a:gd name="connsiteY61" fmla="*/ 202992 h 1160055"/>
              <a:gd name="connsiteX62" fmla="*/ 522851 w 832415"/>
              <a:gd name="connsiteY62" fmla="*/ 160127 h 1160055"/>
              <a:gd name="connsiteX63" fmla="*/ 472845 w 832415"/>
              <a:gd name="connsiteY63" fmla="*/ 129171 h 1160055"/>
              <a:gd name="connsiteX64" fmla="*/ 444271 w 832415"/>
              <a:gd name="connsiteY64" fmla="*/ 126790 h 1160055"/>
              <a:gd name="connsiteX65" fmla="*/ 415696 w 832415"/>
              <a:gd name="connsiteY65" fmla="*/ 79166 h 1160055"/>
              <a:gd name="connsiteX66" fmla="*/ 375214 w 832415"/>
              <a:gd name="connsiteY66" fmla="*/ 57734 h 1160055"/>
              <a:gd name="connsiteX67" fmla="*/ 349021 w 832415"/>
              <a:gd name="connsiteY67" fmla="*/ 52971 h 1160055"/>
              <a:gd name="connsiteX68" fmla="*/ 294252 w 832415"/>
              <a:gd name="connsiteY68" fmla="*/ 52971 h 1160055"/>
              <a:gd name="connsiteX69" fmla="*/ 289489 w 832415"/>
              <a:gd name="connsiteY69" fmla="*/ 585 h 1160055"/>
              <a:gd name="connsiteX70" fmla="*/ 237102 w 832415"/>
              <a:gd name="connsiteY70" fmla="*/ 24396 h 1160055"/>
              <a:gd name="connsiteX0" fmla="*/ 237102 w 832415"/>
              <a:gd name="connsiteY0" fmla="*/ 24396 h 1160055"/>
              <a:gd name="connsiteX1" fmla="*/ 194240 w 832415"/>
              <a:gd name="connsiteY1" fmla="*/ 17253 h 1160055"/>
              <a:gd name="connsiteX2" fmla="*/ 151378 w 832415"/>
              <a:gd name="connsiteY2" fmla="*/ 12489 h 1160055"/>
              <a:gd name="connsiteX3" fmla="*/ 153758 w 832415"/>
              <a:gd name="connsiteY3" fmla="*/ 107740 h 1160055"/>
              <a:gd name="connsiteX4" fmla="*/ 134708 w 832415"/>
              <a:gd name="connsiteY4" fmla="*/ 155365 h 1160055"/>
              <a:gd name="connsiteX5" fmla="*/ 113277 w 832415"/>
              <a:gd name="connsiteY5" fmla="*/ 202990 h 1160055"/>
              <a:gd name="connsiteX6" fmla="*/ 63270 w 832415"/>
              <a:gd name="connsiteY6" fmla="*/ 250615 h 1160055"/>
              <a:gd name="connsiteX7" fmla="*/ 32314 w 832415"/>
              <a:gd name="connsiteY7" fmla="*/ 331577 h 1160055"/>
              <a:gd name="connsiteX8" fmla="*/ 27552 w 832415"/>
              <a:gd name="connsiteY8" fmla="*/ 374440 h 1160055"/>
              <a:gd name="connsiteX9" fmla="*/ 6121 w 832415"/>
              <a:gd name="connsiteY9" fmla="*/ 441115 h 1160055"/>
              <a:gd name="connsiteX10" fmla="*/ 1358 w 832415"/>
              <a:gd name="connsiteY10" fmla="*/ 510171 h 1160055"/>
              <a:gd name="connsiteX11" fmla="*/ 3739 w 832415"/>
              <a:gd name="connsiteY11" fmla="*/ 550652 h 1160055"/>
              <a:gd name="connsiteX12" fmla="*/ 51365 w 832415"/>
              <a:gd name="connsiteY12" fmla="*/ 591134 h 1160055"/>
              <a:gd name="connsiteX13" fmla="*/ 56127 w 832415"/>
              <a:gd name="connsiteY13" fmla="*/ 653046 h 1160055"/>
              <a:gd name="connsiteX14" fmla="*/ 70414 w 832415"/>
              <a:gd name="connsiteY14" fmla="*/ 681621 h 1160055"/>
              <a:gd name="connsiteX15" fmla="*/ 151377 w 832415"/>
              <a:gd name="connsiteY15" fmla="*/ 719721 h 1160055"/>
              <a:gd name="connsiteX16" fmla="*/ 191858 w 832415"/>
              <a:gd name="connsiteY16" fmla="*/ 760202 h 1160055"/>
              <a:gd name="connsiteX17" fmla="*/ 215671 w 832415"/>
              <a:gd name="connsiteY17" fmla="*/ 824496 h 1160055"/>
              <a:gd name="connsiteX18" fmla="*/ 253771 w 832415"/>
              <a:gd name="connsiteY18" fmla="*/ 888791 h 1160055"/>
              <a:gd name="connsiteX19" fmla="*/ 277583 w 832415"/>
              <a:gd name="connsiteY19" fmla="*/ 948321 h 1160055"/>
              <a:gd name="connsiteX20" fmla="*/ 313302 w 832415"/>
              <a:gd name="connsiteY20" fmla="*/ 981659 h 1160055"/>
              <a:gd name="connsiteX21" fmla="*/ 294253 w 832415"/>
              <a:gd name="connsiteY21" fmla="*/ 1017377 h 1160055"/>
              <a:gd name="connsiteX22" fmla="*/ 341877 w 832415"/>
              <a:gd name="connsiteY22" fmla="*/ 1031665 h 1160055"/>
              <a:gd name="connsiteX23" fmla="*/ 363308 w 832415"/>
              <a:gd name="connsiteY23" fmla="*/ 1014996 h 1160055"/>
              <a:gd name="connsiteX24" fmla="*/ 379977 w 832415"/>
              <a:gd name="connsiteY24" fmla="*/ 1024521 h 1160055"/>
              <a:gd name="connsiteX25" fmla="*/ 379977 w 832415"/>
              <a:gd name="connsiteY25" fmla="*/ 1055477 h 1160055"/>
              <a:gd name="connsiteX26" fmla="*/ 356164 w 832415"/>
              <a:gd name="connsiteY26" fmla="*/ 1072146 h 1160055"/>
              <a:gd name="connsiteX27" fmla="*/ 337114 w 832415"/>
              <a:gd name="connsiteY27" fmla="*/ 1091196 h 1160055"/>
              <a:gd name="connsiteX28" fmla="*/ 341877 w 832415"/>
              <a:gd name="connsiteY28" fmla="*/ 1112627 h 1160055"/>
              <a:gd name="connsiteX29" fmla="*/ 399028 w 832415"/>
              <a:gd name="connsiteY29" fmla="*/ 1157872 h 1160055"/>
              <a:gd name="connsiteX30" fmla="*/ 434746 w 832415"/>
              <a:gd name="connsiteY30" fmla="*/ 1148346 h 1160055"/>
              <a:gd name="connsiteX31" fmla="*/ 472846 w 832415"/>
              <a:gd name="connsiteY31" fmla="*/ 1131677 h 1160055"/>
              <a:gd name="connsiteX32" fmla="*/ 508565 w 832415"/>
              <a:gd name="connsiteY32" fmla="*/ 1112627 h 1160055"/>
              <a:gd name="connsiteX33" fmla="*/ 591908 w 832415"/>
              <a:gd name="connsiteY33" fmla="*/ 1115009 h 1160055"/>
              <a:gd name="connsiteX34" fmla="*/ 634770 w 832415"/>
              <a:gd name="connsiteY34" fmla="*/ 1095959 h 1160055"/>
              <a:gd name="connsiteX35" fmla="*/ 608577 w 832415"/>
              <a:gd name="connsiteY35" fmla="*/ 1074527 h 1160055"/>
              <a:gd name="connsiteX36" fmla="*/ 599052 w 832415"/>
              <a:gd name="connsiteY36" fmla="*/ 1022140 h 1160055"/>
              <a:gd name="connsiteX37" fmla="*/ 618102 w 832415"/>
              <a:gd name="connsiteY37" fmla="*/ 984040 h 1160055"/>
              <a:gd name="connsiteX38" fmla="*/ 608577 w 832415"/>
              <a:gd name="connsiteY38" fmla="*/ 929271 h 1160055"/>
              <a:gd name="connsiteX39" fmla="*/ 613338 w 832415"/>
              <a:gd name="connsiteY39" fmla="*/ 843545 h 1160055"/>
              <a:gd name="connsiteX40" fmla="*/ 653821 w 832415"/>
              <a:gd name="connsiteY40" fmla="*/ 817353 h 1160055"/>
              <a:gd name="connsiteX41" fmla="*/ 680015 w 832415"/>
              <a:gd name="connsiteY41" fmla="*/ 805446 h 1160055"/>
              <a:gd name="connsiteX42" fmla="*/ 687159 w 832415"/>
              <a:gd name="connsiteY42" fmla="*/ 753061 h 1160055"/>
              <a:gd name="connsiteX43" fmla="*/ 689539 w 832415"/>
              <a:gd name="connsiteY43" fmla="*/ 712577 h 1160055"/>
              <a:gd name="connsiteX44" fmla="*/ 665727 w 832415"/>
              <a:gd name="connsiteY44" fmla="*/ 691146 h 1160055"/>
              <a:gd name="connsiteX45" fmla="*/ 706208 w 832415"/>
              <a:gd name="connsiteY45" fmla="*/ 681621 h 1160055"/>
              <a:gd name="connsiteX46" fmla="*/ 763358 w 832415"/>
              <a:gd name="connsiteY46" fmla="*/ 636377 h 1160055"/>
              <a:gd name="connsiteX47" fmla="*/ 808602 w 832415"/>
              <a:gd name="connsiteY47" fmla="*/ 626853 h 1160055"/>
              <a:gd name="connsiteX48" fmla="*/ 832415 w 832415"/>
              <a:gd name="connsiteY48" fmla="*/ 593515 h 1160055"/>
              <a:gd name="connsiteX49" fmla="*/ 791933 w 832415"/>
              <a:gd name="connsiteY49" fmla="*/ 579227 h 1160055"/>
              <a:gd name="connsiteX50" fmla="*/ 794315 w 832415"/>
              <a:gd name="connsiteY50" fmla="*/ 545892 h 1160055"/>
              <a:gd name="connsiteX51" fmla="*/ 780028 w 832415"/>
              <a:gd name="connsiteY51" fmla="*/ 517317 h 1160055"/>
              <a:gd name="connsiteX52" fmla="*/ 760978 w 832415"/>
              <a:gd name="connsiteY52" fmla="*/ 476834 h 1160055"/>
              <a:gd name="connsiteX53" fmla="*/ 718114 w 832415"/>
              <a:gd name="connsiteY53" fmla="*/ 460165 h 1160055"/>
              <a:gd name="connsiteX54" fmla="*/ 684777 w 832415"/>
              <a:gd name="connsiteY54" fmla="*/ 445877 h 1160055"/>
              <a:gd name="connsiteX55" fmla="*/ 663345 w 832415"/>
              <a:gd name="connsiteY55" fmla="*/ 403015 h 1160055"/>
              <a:gd name="connsiteX56" fmla="*/ 660965 w 832415"/>
              <a:gd name="connsiteY56" fmla="*/ 364917 h 1160055"/>
              <a:gd name="connsiteX57" fmla="*/ 637152 w 832415"/>
              <a:gd name="connsiteY57" fmla="*/ 329196 h 1160055"/>
              <a:gd name="connsiteX58" fmla="*/ 618102 w 832415"/>
              <a:gd name="connsiteY58" fmla="*/ 295859 h 1160055"/>
              <a:gd name="connsiteX59" fmla="*/ 589527 w 832415"/>
              <a:gd name="connsiteY59" fmla="*/ 250615 h 1160055"/>
              <a:gd name="connsiteX60" fmla="*/ 565714 w 832415"/>
              <a:gd name="connsiteY60" fmla="*/ 238709 h 1160055"/>
              <a:gd name="connsiteX61" fmla="*/ 527615 w 832415"/>
              <a:gd name="connsiteY61" fmla="*/ 195848 h 1160055"/>
              <a:gd name="connsiteX62" fmla="*/ 522851 w 832415"/>
              <a:gd name="connsiteY62" fmla="*/ 160127 h 1160055"/>
              <a:gd name="connsiteX63" fmla="*/ 472845 w 832415"/>
              <a:gd name="connsiteY63" fmla="*/ 129171 h 1160055"/>
              <a:gd name="connsiteX64" fmla="*/ 444271 w 832415"/>
              <a:gd name="connsiteY64" fmla="*/ 126790 h 1160055"/>
              <a:gd name="connsiteX65" fmla="*/ 415696 w 832415"/>
              <a:gd name="connsiteY65" fmla="*/ 79166 h 1160055"/>
              <a:gd name="connsiteX66" fmla="*/ 375214 w 832415"/>
              <a:gd name="connsiteY66" fmla="*/ 57734 h 1160055"/>
              <a:gd name="connsiteX67" fmla="*/ 349021 w 832415"/>
              <a:gd name="connsiteY67" fmla="*/ 52971 h 1160055"/>
              <a:gd name="connsiteX68" fmla="*/ 294252 w 832415"/>
              <a:gd name="connsiteY68" fmla="*/ 52971 h 1160055"/>
              <a:gd name="connsiteX69" fmla="*/ 289489 w 832415"/>
              <a:gd name="connsiteY69" fmla="*/ 585 h 1160055"/>
              <a:gd name="connsiteX70" fmla="*/ 237102 w 832415"/>
              <a:gd name="connsiteY70" fmla="*/ 24396 h 1160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832415" h="1160055">
                <a:moveTo>
                  <a:pt x="237102" y="24396"/>
                </a:moveTo>
                <a:cubicBezTo>
                  <a:pt x="221227" y="27174"/>
                  <a:pt x="208924" y="20031"/>
                  <a:pt x="194240" y="17253"/>
                </a:cubicBezTo>
                <a:cubicBezTo>
                  <a:pt x="179556" y="14475"/>
                  <a:pt x="158125" y="-2592"/>
                  <a:pt x="151378" y="12489"/>
                </a:cubicBezTo>
                <a:cubicBezTo>
                  <a:pt x="144631" y="27570"/>
                  <a:pt x="156536" y="83927"/>
                  <a:pt x="153758" y="107740"/>
                </a:cubicBezTo>
                <a:cubicBezTo>
                  <a:pt x="150980" y="131553"/>
                  <a:pt x="141455" y="139490"/>
                  <a:pt x="134708" y="155365"/>
                </a:cubicBezTo>
                <a:cubicBezTo>
                  <a:pt x="127961" y="171240"/>
                  <a:pt x="125183" y="187115"/>
                  <a:pt x="113277" y="202990"/>
                </a:cubicBezTo>
                <a:cubicBezTo>
                  <a:pt x="101371" y="218865"/>
                  <a:pt x="76764" y="229184"/>
                  <a:pt x="63270" y="250615"/>
                </a:cubicBezTo>
                <a:cubicBezTo>
                  <a:pt x="49776" y="272046"/>
                  <a:pt x="37870" y="312130"/>
                  <a:pt x="32314" y="331577"/>
                </a:cubicBezTo>
                <a:cubicBezTo>
                  <a:pt x="30876" y="350270"/>
                  <a:pt x="31917" y="356184"/>
                  <a:pt x="27552" y="374440"/>
                </a:cubicBezTo>
                <a:cubicBezTo>
                  <a:pt x="23187" y="392696"/>
                  <a:pt x="10487" y="418493"/>
                  <a:pt x="6121" y="441115"/>
                </a:cubicBezTo>
                <a:cubicBezTo>
                  <a:pt x="1755" y="463737"/>
                  <a:pt x="1755" y="491915"/>
                  <a:pt x="1358" y="510171"/>
                </a:cubicBezTo>
                <a:cubicBezTo>
                  <a:pt x="961" y="528427"/>
                  <a:pt x="-2611" y="537158"/>
                  <a:pt x="3739" y="550652"/>
                </a:cubicBezTo>
                <a:cubicBezTo>
                  <a:pt x="9295" y="575655"/>
                  <a:pt x="42634" y="574068"/>
                  <a:pt x="51365" y="591134"/>
                </a:cubicBezTo>
                <a:cubicBezTo>
                  <a:pt x="60096" y="608200"/>
                  <a:pt x="52952" y="637965"/>
                  <a:pt x="56127" y="653046"/>
                </a:cubicBezTo>
                <a:cubicBezTo>
                  <a:pt x="59302" y="668127"/>
                  <a:pt x="54539" y="670509"/>
                  <a:pt x="70414" y="681621"/>
                </a:cubicBezTo>
                <a:cubicBezTo>
                  <a:pt x="86289" y="692734"/>
                  <a:pt x="131136" y="706624"/>
                  <a:pt x="151377" y="719721"/>
                </a:cubicBezTo>
                <a:cubicBezTo>
                  <a:pt x="171618" y="732818"/>
                  <a:pt x="181142" y="742740"/>
                  <a:pt x="191858" y="760202"/>
                </a:cubicBezTo>
                <a:cubicBezTo>
                  <a:pt x="202574" y="777664"/>
                  <a:pt x="205352" y="803065"/>
                  <a:pt x="215671" y="824496"/>
                </a:cubicBezTo>
                <a:cubicBezTo>
                  <a:pt x="225990" y="845927"/>
                  <a:pt x="243452" y="868154"/>
                  <a:pt x="253771" y="888791"/>
                </a:cubicBezTo>
                <a:cubicBezTo>
                  <a:pt x="264090" y="909429"/>
                  <a:pt x="267661" y="932843"/>
                  <a:pt x="277583" y="948321"/>
                </a:cubicBezTo>
                <a:cubicBezTo>
                  <a:pt x="287505" y="963799"/>
                  <a:pt x="310524" y="970150"/>
                  <a:pt x="313302" y="981659"/>
                </a:cubicBezTo>
                <a:cubicBezTo>
                  <a:pt x="316080" y="993168"/>
                  <a:pt x="289491" y="1009043"/>
                  <a:pt x="294253" y="1017377"/>
                </a:cubicBezTo>
                <a:cubicBezTo>
                  <a:pt x="299015" y="1025711"/>
                  <a:pt x="330368" y="1032062"/>
                  <a:pt x="341877" y="1031665"/>
                </a:cubicBezTo>
                <a:cubicBezTo>
                  <a:pt x="353386" y="1031268"/>
                  <a:pt x="363308" y="1014996"/>
                  <a:pt x="363308" y="1014996"/>
                </a:cubicBezTo>
                <a:cubicBezTo>
                  <a:pt x="371505" y="1017045"/>
                  <a:pt x="377199" y="1017774"/>
                  <a:pt x="379977" y="1024521"/>
                </a:cubicBezTo>
                <a:cubicBezTo>
                  <a:pt x="382755" y="1031268"/>
                  <a:pt x="383946" y="1047540"/>
                  <a:pt x="379977" y="1055477"/>
                </a:cubicBezTo>
                <a:cubicBezTo>
                  <a:pt x="376008" y="1063415"/>
                  <a:pt x="363308" y="1066193"/>
                  <a:pt x="356164" y="1072146"/>
                </a:cubicBezTo>
                <a:cubicBezTo>
                  <a:pt x="351197" y="1075871"/>
                  <a:pt x="338074" y="1084474"/>
                  <a:pt x="337114" y="1091196"/>
                </a:cubicBezTo>
                <a:cubicBezTo>
                  <a:pt x="336079" y="1098440"/>
                  <a:pt x="331558" y="1101514"/>
                  <a:pt x="341877" y="1112627"/>
                </a:cubicBezTo>
                <a:cubicBezTo>
                  <a:pt x="352196" y="1123740"/>
                  <a:pt x="383550" y="1150728"/>
                  <a:pt x="399028" y="1157872"/>
                </a:cubicBezTo>
                <a:cubicBezTo>
                  <a:pt x="414506" y="1165016"/>
                  <a:pt x="422443" y="1152712"/>
                  <a:pt x="434746" y="1148346"/>
                </a:cubicBezTo>
                <a:cubicBezTo>
                  <a:pt x="447049" y="1143980"/>
                  <a:pt x="460543" y="1137630"/>
                  <a:pt x="472846" y="1131677"/>
                </a:cubicBezTo>
                <a:cubicBezTo>
                  <a:pt x="485149" y="1125724"/>
                  <a:pt x="488721" y="1115405"/>
                  <a:pt x="508565" y="1112627"/>
                </a:cubicBezTo>
                <a:cubicBezTo>
                  <a:pt x="528409" y="1109849"/>
                  <a:pt x="509282" y="1117513"/>
                  <a:pt x="591908" y="1115009"/>
                </a:cubicBezTo>
                <a:cubicBezTo>
                  <a:pt x="610561" y="1111040"/>
                  <a:pt x="631992" y="1102706"/>
                  <a:pt x="634770" y="1095959"/>
                </a:cubicBezTo>
                <a:cubicBezTo>
                  <a:pt x="637548" y="1089212"/>
                  <a:pt x="614530" y="1086830"/>
                  <a:pt x="608577" y="1074527"/>
                </a:cubicBezTo>
                <a:cubicBezTo>
                  <a:pt x="602624" y="1062224"/>
                  <a:pt x="597465" y="1037221"/>
                  <a:pt x="599052" y="1022140"/>
                </a:cubicBezTo>
                <a:cubicBezTo>
                  <a:pt x="600639" y="1007059"/>
                  <a:pt x="616118" y="997137"/>
                  <a:pt x="618102" y="984040"/>
                </a:cubicBezTo>
                <a:cubicBezTo>
                  <a:pt x="619293" y="968562"/>
                  <a:pt x="611355" y="945543"/>
                  <a:pt x="608577" y="929271"/>
                </a:cubicBezTo>
                <a:cubicBezTo>
                  <a:pt x="606196" y="906252"/>
                  <a:pt x="605797" y="862198"/>
                  <a:pt x="613338" y="843545"/>
                </a:cubicBezTo>
                <a:cubicBezTo>
                  <a:pt x="620879" y="824892"/>
                  <a:pt x="642708" y="823703"/>
                  <a:pt x="653821" y="817353"/>
                </a:cubicBezTo>
                <a:cubicBezTo>
                  <a:pt x="664934" y="811003"/>
                  <a:pt x="674459" y="816161"/>
                  <a:pt x="680015" y="805446"/>
                </a:cubicBezTo>
                <a:cubicBezTo>
                  <a:pt x="685571" y="794731"/>
                  <a:pt x="685572" y="768539"/>
                  <a:pt x="687159" y="753061"/>
                </a:cubicBezTo>
                <a:cubicBezTo>
                  <a:pt x="688746" y="737583"/>
                  <a:pt x="693508" y="726071"/>
                  <a:pt x="689539" y="712577"/>
                </a:cubicBezTo>
                <a:cubicBezTo>
                  <a:pt x="687158" y="691940"/>
                  <a:pt x="662949" y="696305"/>
                  <a:pt x="665727" y="691146"/>
                </a:cubicBezTo>
                <a:cubicBezTo>
                  <a:pt x="668505" y="685987"/>
                  <a:pt x="689936" y="689162"/>
                  <a:pt x="706208" y="681621"/>
                </a:cubicBezTo>
                <a:cubicBezTo>
                  <a:pt x="719702" y="673684"/>
                  <a:pt x="750658" y="644711"/>
                  <a:pt x="763358" y="636377"/>
                </a:cubicBezTo>
                <a:lnTo>
                  <a:pt x="808602" y="626853"/>
                </a:lnTo>
                <a:cubicBezTo>
                  <a:pt x="818921" y="620503"/>
                  <a:pt x="830431" y="599071"/>
                  <a:pt x="832415" y="593515"/>
                </a:cubicBezTo>
                <a:cubicBezTo>
                  <a:pt x="829637" y="583990"/>
                  <a:pt x="798283" y="587164"/>
                  <a:pt x="791933" y="579227"/>
                </a:cubicBezTo>
                <a:cubicBezTo>
                  <a:pt x="785583" y="571290"/>
                  <a:pt x="795108" y="556210"/>
                  <a:pt x="794315" y="545892"/>
                </a:cubicBezTo>
                <a:cubicBezTo>
                  <a:pt x="793522" y="535574"/>
                  <a:pt x="785981" y="528827"/>
                  <a:pt x="780028" y="517317"/>
                </a:cubicBezTo>
                <a:cubicBezTo>
                  <a:pt x="774075" y="505807"/>
                  <a:pt x="771297" y="486359"/>
                  <a:pt x="760978" y="476834"/>
                </a:cubicBezTo>
                <a:cubicBezTo>
                  <a:pt x="750659" y="467309"/>
                  <a:pt x="730814" y="465325"/>
                  <a:pt x="718114" y="460165"/>
                </a:cubicBezTo>
                <a:cubicBezTo>
                  <a:pt x="705414" y="455006"/>
                  <a:pt x="693905" y="455402"/>
                  <a:pt x="684777" y="445877"/>
                </a:cubicBezTo>
                <a:cubicBezTo>
                  <a:pt x="675649" y="436352"/>
                  <a:pt x="667314" y="416508"/>
                  <a:pt x="663345" y="403015"/>
                </a:cubicBezTo>
                <a:cubicBezTo>
                  <a:pt x="659376" y="389522"/>
                  <a:pt x="665331" y="377220"/>
                  <a:pt x="660965" y="364917"/>
                </a:cubicBezTo>
                <a:cubicBezTo>
                  <a:pt x="656600" y="352614"/>
                  <a:pt x="644296" y="340706"/>
                  <a:pt x="637152" y="329196"/>
                </a:cubicBezTo>
                <a:cubicBezTo>
                  <a:pt x="630008" y="317686"/>
                  <a:pt x="621674" y="302606"/>
                  <a:pt x="618102" y="295859"/>
                </a:cubicBezTo>
                <a:cubicBezTo>
                  <a:pt x="610165" y="282762"/>
                  <a:pt x="598258" y="260140"/>
                  <a:pt x="589527" y="250615"/>
                </a:cubicBezTo>
                <a:cubicBezTo>
                  <a:pt x="580796" y="241090"/>
                  <a:pt x="576033" y="247837"/>
                  <a:pt x="565714" y="238709"/>
                </a:cubicBezTo>
                <a:cubicBezTo>
                  <a:pt x="555395" y="229581"/>
                  <a:pt x="534759" y="208945"/>
                  <a:pt x="527615" y="195848"/>
                </a:cubicBezTo>
                <a:cubicBezTo>
                  <a:pt x="520471" y="182751"/>
                  <a:pt x="531979" y="171240"/>
                  <a:pt x="522851" y="160127"/>
                </a:cubicBezTo>
                <a:cubicBezTo>
                  <a:pt x="513723" y="149014"/>
                  <a:pt x="485942" y="134727"/>
                  <a:pt x="472845" y="129171"/>
                </a:cubicBezTo>
                <a:cubicBezTo>
                  <a:pt x="459748" y="123615"/>
                  <a:pt x="453796" y="135124"/>
                  <a:pt x="444271" y="126790"/>
                </a:cubicBezTo>
                <a:cubicBezTo>
                  <a:pt x="434746" y="118456"/>
                  <a:pt x="427205" y="90675"/>
                  <a:pt x="415696" y="79166"/>
                </a:cubicBezTo>
                <a:cubicBezTo>
                  <a:pt x="404187" y="67657"/>
                  <a:pt x="384342" y="61703"/>
                  <a:pt x="375214" y="57734"/>
                </a:cubicBezTo>
                <a:cubicBezTo>
                  <a:pt x="363340" y="53774"/>
                  <a:pt x="362515" y="53765"/>
                  <a:pt x="349021" y="52971"/>
                </a:cubicBezTo>
                <a:cubicBezTo>
                  <a:pt x="335527" y="52177"/>
                  <a:pt x="315683" y="54558"/>
                  <a:pt x="294252" y="52971"/>
                </a:cubicBezTo>
                <a:cubicBezTo>
                  <a:pt x="282743" y="45827"/>
                  <a:pt x="299014" y="5348"/>
                  <a:pt x="289489" y="585"/>
                </a:cubicBezTo>
                <a:cubicBezTo>
                  <a:pt x="279964" y="-4178"/>
                  <a:pt x="252977" y="21618"/>
                  <a:pt x="237102" y="24396"/>
                </a:cubicBezTo>
                <a:close/>
              </a:path>
            </a:pathLst>
          </a:custGeom>
          <a:solidFill>
            <a:srgbClr val="00B0F0">
              <a:alpha val="29804"/>
            </a:srgb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 name="フリーフォーム: 図形 10">
            <a:extLst>
              <a:ext uri="{FF2B5EF4-FFF2-40B4-BE49-F238E27FC236}">
                <a16:creationId xmlns:a16="http://schemas.microsoft.com/office/drawing/2014/main" id="{1818B1CD-3F0C-ED85-3DF8-769BC7471B28}"/>
              </a:ext>
            </a:extLst>
          </p:cNvPr>
          <p:cNvSpPr/>
          <p:nvPr/>
        </p:nvSpPr>
        <p:spPr>
          <a:xfrm>
            <a:off x="6830099" y="5302600"/>
            <a:ext cx="558302" cy="1050574"/>
          </a:xfrm>
          <a:custGeom>
            <a:avLst/>
            <a:gdLst>
              <a:gd name="connsiteX0" fmla="*/ 364331 w 561975"/>
              <a:gd name="connsiteY0" fmla="*/ 1035844 h 1054894"/>
              <a:gd name="connsiteX1" fmla="*/ 354806 w 561975"/>
              <a:gd name="connsiteY1" fmla="*/ 997744 h 1054894"/>
              <a:gd name="connsiteX2" fmla="*/ 352425 w 561975"/>
              <a:gd name="connsiteY2" fmla="*/ 988219 h 1054894"/>
              <a:gd name="connsiteX3" fmla="*/ 347662 w 561975"/>
              <a:gd name="connsiteY3" fmla="*/ 981075 h 1054894"/>
              <a:gd name="connsiteX4" fmla="*/ 342900 w 561975"/>
              <a:gd name="connsiteY4" fmla="*/ 971550 h 1054894"/>
              <a:gd name="connsiteX5" fmla="*/ 335756 w 561975"/>
              <a:gd name="connsiteY5" fmla="*/ 966787 h 1054894"/>
              <a:gd name="connsiteX6" fmla="*/ 319087 w 561975"/>
              <a:gd name="connsiteY6" fmla="*/ 950119 h 1054894"/>
              <a:gd name="connsiteX7" fmla="*/ 304800 w 561975"/>
              <a:gd name="connsiteY7" fmla="*/ 928687 h 1054894"/>
              <a:gd name="connsiteX8" fmla="*/ 300037 w 561975"/>
              <a:gd name="connsiteY8" fmla="*/ 921544 h 1054894"/>
              <a:gd name="connsiteX9" fmla="*/ 292894 w 561975"/>
              <a:gd name="connsiteY9" fmla="*/ 902494 h 1054894"/>
              <a:gd name="connsiteX10" fmla="*/ 290512 w 561975"/>
              <a:gd name="connsiteY10" fmla="*/ 890587 h 1054894"/>
              <a:gd name="connsiteX11" fmla="*/ 288131 w 561975"/>
              <a:gd name="connsiteY11" fmla="*/ 883444 h 1054894"/>
              <a:gd name="connsiteX12" fmla="*/ 290512 w 561975"/>
              <a:gd name="connsiteY12" fmla="*/ 821531 h 1054894"/>
              <a:gd name="connsiteX13" fmla="*/ 295275 w 561975"/>
              <a:gd name="connsiteY13" fmla="*/ 814387 h 1054894"/>
              <a:gd name="connsiteX14" fmla="*/ 297656 w 561975"/>
              <a:gd name="connsiteY14" fmla="*/ 804862 h 1054894"/>
              <a:gd name="connsiteX15" fmla="*/ 302419 w 561975"/>
              <a:gd name="connsiteY15" fmla="*/ 797719 h 1054894"/>
              <a:gd name="connsiteX16" fmla="*/ 314325 w 561975"/>
              <a:gd name="connsiteY16" fmla="*/ 781050 h 1054894"/>
              <a:gd name="connsiteX17" fmla="*/ 319087 w 561975"/>
              <a:gd name="connsiteY17" fmla="*/ 771525 h 1054894"/>
              <a:gd name="connsiteX18" fmla="*/ 323850 w 561975"/>
              <a:gd name="connsiteY18" fmla="*/ 759619 h 1054894"/>
              <a:gd name="connsiteX19" fmla="*/ 330994 w 561975"/>
              <a:gd name="connsiteY19" fmla="*/ 747712 h 1054894"/>
              <a:gd name="connsiteX20" fmla="*/ 338137 w 561975"/>
              <a:gd name="connsiteY20" fmla="*/ 728662 h 1054894"/>
              <a:gd name="connsiteX21" fmla="*/ 342900 w 561975"/>
              <a:gd name="connsiteY21" fmla="*/ 711994 h 1054894"/>
              <a:gd name="connsiteX22" fmla="*/ 350044 w 561975"/>
              <a:gd name="connsiteY22" fmla="*/ 702469 h 1054894"/>
              <a:gd name="connsiteX23" fmla="*/ 352425 w 561975"/>
              <a:gd name="connsiteY23" fmla="*/ 683419 h 1054894"/>
              <a:gd name="connsiteX24" fmla="*/ 357187 w 561975"/>
              <a:gd name="connsiteY24" fmla="*/ 676275 h 1054894"/>
              <a:gd name="connsiteX25" fmla="*/ 361950 w 561975"/>
              <a:gd name="connsiteY25" fmla="*/ 645319 h 1054894"/>
              <a:gd name="connsiteX26" fmla="*/ 366712 w 561975"/>
              <a:gd name="connsiteY26" fmla="*/ 635794 h 1054894"/>
              <a:gd name="connsiteX27" fmla="*/ 371475 w 561975"/>
              <a:gd name="connsiteY27" fmla="*/ 611981 h 1054894"/>
              <a:gd name="connsiteX28" fmla="*/ 376237 w 561975"/>
              <a:gd name="connsiteY28" fmla="*/ 602456 h 1054894"/>
              <a:gd name="connsiteX29" fmla="*/ 395287 w 561975"/>
              <a:gd name="connsiteY29" fmla="*/ 576262 h 1054894"/>
              <a:gd name="connsiteX30" fmla="*/ 400050 w 561975"/>
              <a:gd name="connsiteY30" fmla="*/ 528637 h 1054894"/>
              <a:gd name="connsiteX31" fmla="*/ 404812 w 561975"/>
              <a:gd name="connsiteY31" fmla="*/ 507206 h 1054894"/>
              <a:gd name="connsiteX32" fmla="*/ 407194 w 561975"/>
              <a:gd name="connsiteY32" fmla="*/ 490537 h 1054894"/>
              <a:gd name="connsiteX33" fmla="*/ 421481 w 561975"/>
              <a:gd name="connsiteY33" fmla="*/ 459581 h 1054894"/>
              <a:gd name="connsiteX34" fmla="*/ 426244 w 561975"/>
              <a:gd name="connsiteY34" fmla="*/ 452437 h 1054894"/>
              <a:gd name="connsiteX35" fmla="*/ 431006 w 561975"/>
              <a:gd name="connsiteY35" fmla="*/ 442912 h 1054894"/>
              <a:gd name="connsiteX36" fmla="*/ 442912 w 561975"/>
              <a:gd name="connsiteY36" fmla="*/ 426244 h 1054894"/>
              <a:gd name="connsiteX37" fmla="*/ 450056 w 561975"/>
              <a:gd name="connsiteY37" fmla="*/ 414337 h 1054894"/>
              <a:gd name="connsiteX38" fmla="*/ 461962 w 561975"/>
              <a:gd name="connsiteY38" fmla="*/ 407194 h 1054894"/>
              <a:gd name="connsiteX39" fmla="*/ 469106 w 561975"/>
              <a:gd name="connsiteY39" fmla="*/ 402431 h 1054894"/>
              <a:gd name="connsiteX40" fmla="*/ 485775 w 561975"/>
              <a:gd name="connsiteY40" fmla="*/ 388144 h 1054894"/>
              <a:gd name="connsiteX41" fmla="*/ 495300 w 561975"/>
              <a:gd name="connsiteY41" fmla="*/ 383381 h 1054894"/>
              <a:gd name="connsiteX42" fmla="*/ 502444 w 561975"/>
              <a:gd name="connsiteY42" fmla="*/ 376237 h 1054894"/>
              <a:gd name="connsiteX43" fmla="*/ 516731 w 561975"/>
              <a:gd name="connsiteY43" fmla="*/ 366712 h 1054894"/>
              <a:gd name="connsiteX44" fmla="*/ 526256 w 561975"/>
              <a:gd name="connsiteY44" fmla="*/ 359569 h 1054894"/>
              <a:gd name="connsiteX45" fmla="*/ 540544 w 561975"/>
              <a:gd name="connsiteY45" fmla="*/ 345281 h 1054894"/>
              <a:gd name="connsiteX46" fmla="*/ 542925 w 561975"/>
              <a:gd name="connsiteY46" fmla="*/ 335756 h 1054894"/>
              <a:gd name="connsiteX47" fmla="*/ 535781 w 561975"/>
              <a:gd name="connsiteY47" fmla="*/ 309562 h 1054894"/>
              <a:gd name="connsiteX48" fmla="*/ 538162 w 561975"/>
              <a:gd name="connsiteY48" fmla="*/ 266700 h 1054894"/>
              <a:gd name="connsiteX49" fmla="*/ 552450 w 561975"/>
              <a:gd name="connsiteY49" fmla="*/ 242887 h 1054894"/>
              <a:gd name="connsiteX50" fmla="*/ 557212 w 561975"/>
              <a:gd name="connsiteY50" fmla="*/ 233362 h 1054894"/>
              <a:gd name="connsiteX51" fmla="*/ 561975 w 561975"/>
              <a:gd name="connsiteY51" fmla="*/ 226219 h 1054894"/>
              <a:gd name="connsiteX52" fmla="*/ 559594 w 561975"/>
              <a:gd name="connsiteY52" fmla="*/ 219075 h 1054894"/>
              <a:gd name="connsiteX53" fmla="*/ 545306 w 561975"/>
              <a:gd name="connsiteY53" fmla="*/ 216694 h 1054894"/>
              <a:gd name="connsiteX54" fmla="*/ 528637 w 561975"/>
              <a:gd name="connsiteY54" fmla="*/ 209550 h 1054894"/>
              <a:gd name="connsiteX55" fmla="*/ 521494 w 561975"/>
              <a:gd name="connsiteY55" fmla="*/ 200025 h 1054894"/>
              <a:gd name="connsiteX56" fmla="*/ 519112 w 561975"/>
              <a:gd name="connsiteY56" fmla="*/ 192881 h 1054894"/>
              <a:gd name="connsiteX57" fmla="*/ 514350 w 561975"/>
              <a:gd name="connsiteY57" fmla="*/ 183356 h 1054894"/>
              <a:gd name="connsiteX58" fmla="*/ 507206 w 561975"/>
              <a:gd name="connsiteY58" fmla="*/ 171450 h 1054894"/>
              <a:gd name="connsiteX59" fmla="*/ 502444 w 561975"/>
              <a:gd name="connsiteY59" fmla="*/ 161925 h 1054894"/>
              <a:gd name="connsiteX60" fmla="*/ 495300 w 561975"/>
              <a:gd name="connsiteY60" fmla="*/ 152400 h 1054894"/>
              <a:gd name="connsiteX61" fmla="*/ 488156 w 561975"/>
              <a:gd name="connsiteY61" fmla="*/ 135731 h 1054894"/>
              <a:gd name="connsiteX62" fmla="*/ 478631 w 561975"/>
              <a:gd name="connsiteY62" fmla="*/ 128587 h 1054894"/>
              <a:gd name="connsiteX63" fmla="*/ 471487 w 561975"/>
              <a:gd name="connsiteY63" fmla="*/ 119062 h 1054894"/>
              <a:gd name="connsiteX64" fmla="*/ 466725 w 561975"/>
              <a:gd name="connsiteY64" fmla="*/ 111919 h 1054894"/>
              <a:gd name="connsiteX65" fmla="*/ 452437 w 561975"/>
              <a:gd name="connsiteY65" fmla="*/ 88106 h 1054894"/>
              <a:gd name="connsiteX66" fmla="*/ 445294 w 561975"/>
              <a:gd name="connsiteY66" fmla="*/ 83344 h 1054894"/>
              <a:gd name="connsiteX67" fmla="*/ 431006 w 561975"/>
              <a:gd name="connsiteY67" fmla="*/ 73819 h 1054894"/>
              <a:gd name="connsiteX68" fmla="*/ 409575 w 561975"/>
              <a:gd name="connsiteY68" fmla="*/ 64294 h 1054894"/>
              <a:gd name="connsiteX69" fmla="*/ 383381 w 561975"/>
              <a:gd name="connsiteY69" fmla="*/ 57150 h 1054894"/>
              <a:gd name="connsiteX70" fmla="*/ 376237 w 561975"/>
              <a:gd name="connsiteY70" fmla="*/ 54769 h 1054894"/>
              <a:gd name="connsiteX71" fmla="*/ 316706 w 561975"/>
              <a:gd name="connsiteY71" fmla="*/ 47625 h 1054894"/>
              <a:gd name="connsiteX72" fmla="*/ 309562 w 561975"/>
              <a:gd name="connsiteY72" fmla="*/ 45244 h 1054894"/>
              <a:gd name="connsiteX73" fmla="*/ 292894 w 561975"/>
              <a:gd name="connsiteY73" fmla="*/ 40481 h 1054894"/>
              <a:gd name="connsiteX74" fmla="*/ 283369 w 561975"/>
              <a:gd name="connsiteY74" fmla="*/ 38100 h 1054894"/>
              <a:gd name="connsiteX75" fmla="*/ 261937 w 561975"/>
              <a:gd name="connsiteY75" fmla="*/ 30956 h 1054894"/>
              <a:gd name="connsiteX76" fmla="*/ 247650 w 561975"/>
              <a:gd name="connsiteY76" fmla="*/ 28575 h 1054894"/>
              <a:gd name="connsiteX77" fmla="*/ 214312 w 561975"/>
              <a:gd name="connsiteY77" fmla="*/ 19050 h 1054894"/>
              <a:gd name="connsiteX78" fmla="*/ 202406 w 561975"/>
              <a:gd name="connsiteY78" fmla="*/ 14287 h 1054894"/>
              <a:gd name="connsiteX79" fmla="*/ 176212 w 561975"/>
              <a:gd name="connsiteY79" fmla="*/ 9525 h 1054894"/>
              <a:gd name="connsiteX80" fmla="*/ 161925 w 561975"/>
              <a:gd name="connsiteY80" fmla="*/ 4762 h 1054894"/>
              <a:gd name="connsiteX81" fmla="*/ 130969 w 561975"/>
              <a:gd name="connsiteY81" fmla="*/ 2381 h 1054894"/>
              <a:gd name="connsiteX82" fmla="*/ 111919 w 561975"/>
              <a:gd name="connsiteY82" fmla="*/ 0 h 1054894"/>
              <a:gd name="connsiteX83" fmla="*/ 90487 w 561975"/>
              <a:gd name="connsiteY83" fmla="*/ 9525 h 1054894"/>
              <a:gd name="connsiteX84" fmla="*/ 80962 w 561975"/>
              <a:gd name="connsiteY84" fmla="*/ 23812 h 1054894"/>
              <a:gd name="connsiteX85" fmla="*/ 66675 w 561975"/>
              <a:gd name="connsiteY85" fmla="*/ 40481 h 1054894"/>
              <a:gd name="connsiteX86" fmla="*/ 52387 w 561975"/>
              <a:gd name="connsiteY86" fmla="*/ 42862 h 1054894"/>
              <a:gd name="connsiteX87" fmla="*/ 28575 w 561975"/>
              <a:gd name="connsiteY87" fmla="*/ 35719 h 1054894"/>
              <a:gd name="connsiteX88" fmla="*/ 21431 w 561975"/>
              <a:gd name="connsiteY88" fmla="*/ 26194 h 1054894"/>
              <a:gd name="connsiteX89" fmla="*/ 19050 w 561975"/>
              <a:gd name="connsiteY89" fmla="*/ 35719 h 1054894"/>
              <a:gd name="connsiteX90" fmla="*/ 23812 w 561975"/>
              <a:gd name="connsiteY90" fmla="*/ 69056 h 1054894"/>
              <a:gd name="connsiteX91" fmla="*/ 23812 w 561975"/>
              <a:gd name="connsiteY91" fmla="*/ 211931 h 1054894"/>
              <a:gd name="connsiteX92" fmla="*/ 21431 w 561975"/>
              <a:gd name="connsiteY92" fmla="*/ 228600 h 1054894"/>
              <a:gd name="connsiteX93" fmla="*/ 14287 w 561975"/>
              <a:gd name="connsiteY93" fmla="*/ 240506 h 1054894"/>
              <a:gd name="connsiteX94" fmla="*/ 4762 w 561975"/>
              <a:gd name="connsiteY94" fmla="*/ 266700 h 1054894"/>
              <a:gd name="connsiteX95" fmla="*/ 0 w 561975"/>
              <a:gd name="connsiteY95" fmla="*/ 273844 h 1054894"/>
              <a:gd name="connsiteX96" fmla="*/ 4762 w 561975"/>
              <a:gd name="connsiteY96" fmla="*/ 302419 h 1054894"/>
              <a:gd name="connsiteX97" fmla="*/ 11906 w 561975"/>
              <a:gd name="connsiteY97" fmla="*/ 307181 h 1054894"/>
              <a:gd name="connsiteX98" fmla="*/ 21431 w 561975"/>
              <a:gd name="connsiteY98" fmla="*/ 319087 h 1054894"/>
              <a:gd name="connsiteX99" fmla="*/ 23812 w 561975"/>
              <a:gd name="connsiteY99" fmla="*/ 330994 h 1054894"/>
              <a:gd name="connsiteX100" fmla="*/ 26194 w 561975"/>
              <a:gd name="connsiteY100" fmla="*/ 345281 h 1054894"/>
              <a:gd name="connsiteX101" fmla="*/ 30956 w 561975"/>
              <a:gd name="connsiteY101" fmla="*/ 361950 h 1054894"/>
              <a:gd name="connsiteX102" fmla="*/ 33337 w 561975"/>
              <a:gd name="connsiteY102" fmla="*/ 378619 h 1054894"/>
              <a:gd name="connsiteX103" fmla="*/ 38100 w 561975"/>
              <a:gd name="connsiteY103" fmla="*/ 397669 h 1054894"/>
              <a:gd name="connsiteX104" fmla="*/ 40481 w 561975"/>
              <a:gd name="connsiteY104" fmla="*/ 419100 h 1054894"/>
              <a:gd name="connsiteX105" fmla="*/ 42862 w 561975"/>
              <a:gd name="connsiteY105" fmla="*/ 459581 h 1054894"/>
              <a:gd name="connsiteX106" fmla="*/ 45244 w 561975"/>
              <a:gd name="connsiteY106" fmla="*/ 469106 h 1054894"/>
              <a:gd name="connsiteX107" fmla="*/ 47625 w 561975"/>
              <a:gd name="connsiteY107" fmla="*/ 481012 h 1054894"/>
              <a:gd name="connsiteX108" fmla="*/ 52387 w 561975"/>
              <a:gd name="connsiteY108" fmla="*/ 516731 h 1054894"/>
              <a:gd name="connsiteX109" fmla="*/ 54769 w 561975"/>
              <a:gd name="connsiteY109" fmla="*/ 583406 h 1054894"/>
              <a:gd name="connsiteX110" fmla="*/ 57150 w 561975"/>
              <a:gd name="connsiteY110" fmla="*/ 595312 h 1054894"/>
              <a:gd name="connsiteX111" fmla="*/ 100012 w 561975"/>
              <a:gd name="connsiteY111" fmla="*/ 602456 h 1054894"/>
              <a:gd name="connsiteX112" fmla="*/ 109537 w 561975"/>
              <a:gd name="connsiteY112" fmla="*/ 604837 h 1054894"/>
              <a:gd name="connsiteX113" fmla="*/ 123825 w 561975"/>
              <a:gd name="connsiteY113" fmla="*/ 614362 h 1054894"/>
              <a:gd name="connsiteX114" fmla="*/ 133350 w 561975"/>
              <a:gd name="connsiteY114" fmla="*/ 619125 h 1054894"/>
              <a:gd name="connsiteX115" fmla="*/ 142875 w 561975"/>
              <a:gd name="connsiteY115" fmla="*/ 626269 h 1054894"/>
              <a:gd name="connsiteX116" fmla="*/ 161925 w 561975"/>
              <a:gd name="connsiteY116" fmla="*/ 640556 h 1054894"/>
              <a:gd name="connsiteX117" fmla="*/ 166687 w 561975"/>
              <a:gd name="connsiteY117" fmla="*/ 647700 h 1054894"/>
              <a:gd name="connsiteX118" fmla="*/ 178594 w 561975"/>
              <a:gd name="connsiteY118" fmla="*/ 673894 h 1054894"/>
              <a:gd name="connsiteX119" fmla="*/ 180975 w 561975"/>
              <a:gd name="connsiteY119" fmla="*/ 681037 h 1054894"/>
              <a:gd name="connsiteX120" fmla="*/ 185737 w 561975"/>
              <a:gd name="connsiteY120" fmla="*/ 690562 h 1054894"/>
              <a:gd name="connsiteX121" fmla="*/ 190500 w 561975"/>
              <a:gd name="connsiteY121" fmla="*/ 714375 h 1054894"/>
              <a:gd name="connsiteX122" fmla="*/ 211931 w 561975"/>
              <a:gd name="connsiteY122" fmla="*/ 750094 h 1054894"/>
              <a:gd name="connsiteX123" fmla="*/ 233362 w 561975"/>
              <a:gd name="connsiteY123" fmla="*/ 771525 h 1054894"/>
              <a:gd name="connsiteX124" fmla="*/ 233362 w 561975"/>
              <a:gd name="connsiteY124" fmla="*/ 828675 h 1054894"/>
              <a:gd name="connsiteX125" fmla="*/ 230981 w 561975"/>
              <a:gd name="connsiteY125" fmla="*/ 838200 h 1054894"/>
              <a:gd name="connsiteX126" fmla="*/ 223837 w 561975"/>
              <a:gd name="connsiteY126" fmla="*/ 847725 h 1054894"/>
              <a:gd name="connsiteX127" fmla="*/ 211931 w 561975"/>
              <a:gd name="connsiteY127" fmla="*/ 878681 h 1054894"/>
              <a:gd name="connsiteX128" fmla="*/ 207169 w 561975"/>
              <a:gd name="connsiteY128" fmla="*/ 885825 h 1054894"/>
              <a:gd name="connsiteX129" fmla="*/ 200025 w 561975"/>
              <a:gd name="connsiteY129" fmla="*/ 890587 h 1054894"/>
              <a:gd name="connsiteX130" fmla="*/ 195262 w 561975"/>
              <a:gd name="connsiteY130" fmla="*/ 900112 h 1054894"/>
              <a:gd name="connsiteX131" fmla="*/ 188119 w 561975"/>
              <a:gd name="connsiteY131" fmla="*/ 921544 h 1054894"/>
              <a:gd name="connsiteX132" fmla="*/ 185737 w 561975"/>
              <a:gd name="connsiteY132" fmla="*/ 933450 h 1054894"/>
              <a:gd name="connsiteX133" fmla="*/ 190500 w 561975"/>
              <a:gd name="connsiteY133" fmla="*/ 973931 h 1054894"/>
              <a:gd name="connsiteX134" fmla="*/ 197644 w 561975"/>
              <a:gd name="connsiteY134" fmla="*/ 992981 h 1054894"/>
              <a:gd name="connsiteX135" fmla="*/ 202406 w 561975"/>
              <a:gd name="connsiteY135" fmla="*/ 1002506 h 1054894"/>
              <a:gd name="connsiteX136" fmla="*/ 211931 w 561975"/>
              <a:gd name="connsiteY136" fmla="*/ 1007269 h 1054894"/>
              <a:gd name="connsiteX137" fmla="*/ 238125 w 561975"/>
              <a:gd name="connsiteY137" fmla="*/ 1014412 h 1054894"/>
              <a:gd name="connsiteX138" fmla="*/ 252412 w 561975"/>
              <a:gd name="connsiteY138" fmla="*/ 1021556 h 1054894"/>
              <a:gd name="connsiteX139" fmla="*/ 264319 w 561975"/>
              <a:gd name="connsiteY139" fmla="*/ 1026319 h 1054894"/>
              <a:gd name="connsiteX140" fmla="*/ 276225 w 561975"/>
              <a:gd name="connsiteY140" fmla="*/ 1033462 h 1054894"/>
              <a:gd name="connsiteX141" fmla="*/ 290512 w 561975"/>
              <a:gd name="connsiteY141" fmla="*/ 1035844 h 1054894"/>
              <a:gd name="connsiteX142" fmla="*/ 302419 w 561975"/>
              <a:gd name="connsiteY142" fmla="*/ 1040606 h 1054894"/>
              <a:gd name="connsiteX143" fmla="*/ 314325 w 561975"/>
              <a:gd name="connsiteY143" fmla="*/ 1050131 h 1054894"/>
              <a:gd name="connsiteX144" fmla="*/ 328612 w 561975"/>
              <a:gd name="connsiteY144" fmla="*/ 1054894 h 1054894"/>
              <a:gd name="connsiteX145" fmla="*/ 364331 w 561975"/>
              <a:gd name="connsiteY145" fmla="*/ 1052512 h 1054894"/>
              <a:gd name="connsiteX146" fmla="*/ 364331 w 561975"/>
              <a:gd name="connsiteY146" fmla="*/ 1035844 h 1054894"/>
              <a:gd name="connsiteX0" fmla="*/ 364331 w 561975"/>
              <a:gd name="connsiteY0" fmla="*/ 1035844 h 1054894"/>
              <a:gd name="connsiteX1" fmla="*/ 354806 w 561975"/>
              <a:gd name="connsiteY1" fmla="*/ 997744 h 1054894"/>
              <a:gd name="connsiteX2" fmla="*/ 352425 w 561975"/>
              <a:gd name="connsiteY2" fmla="*/ 988219 h 1054894"/>
              <a:gd name="connsiteX3" fmla="*/ 347662 w 561975"/>
              <a:gd name="connsiteY3" fmla="*/ 981075 h 1054894"/>
              <a:gd name="connsiteX4" fmla="*/ 342900 w 561975"/>
              <a:gd name="connsiteY4" fmla="*/ 971550 h 1054894"/>
              <a:gd name="connsiteX5" fmla="*/ 335756 w 561975"/>
              <a:gd name="connsiteY5" fmla="*/ 966787 h 1054894"/>
              <a:gd name="connsiteX6" fmla="*/ 319087 w 561975"/>
              <a:gd name="connsiteY6" fmla="*/ 950119 h 1054894"/>
              <a:gd name="connsiteX7" fmla="*/ 304800 w 561975"/>
              <a:gd name="connsiteY7" fmla="*/ 928687 h 1054894"/>
              <a:gd name="connsiteX8" fmla="*/ 300037 w 561975"/>
              <a:gd name="connsiteY8" fmla="*/ 921544 h 1054894"/>
              <a:gd name="connsiteX9" fmla="*/ 292894 w 561975"/>
              <a:gd name="connsiteY9" fmla="*/ 902494 h 1054894"/>
              <a:gd name="connsiteX10" fmla="*/ 290512 w 561975"/>
              <a:gd name="connsiteY10" fmla="*/ 890587 h 1054894"/>
              <a:gd name="connsiteX11" fmla="*/ 288131 w 561975"/>
              <a:gd name="connsiteY11" fmla="*/ 883444 h 1054894"/>
              <a:gd name="connsiteX12" fmla="*/ 290512 w 561975"/>
              <a:gd name="connsiteY12" fmla="*/ 821531 h 1054894"/>
              <a:gd name="connsiteX13" fmla="*/ 295275 w 561975"/>
              <a:gd name="connsiteY13" fmla="*/ 814387 h 1054894"/>
              <a:gd name="connsiteX14" fmla="*/ 297656 w 561975"/>
              <a:gd name="connsiteY14" fmla="*/ 804862 h 1054894"/>
              <a:gd name="connsiteX15" fmla="*/ 302419 w 561975"/>
              <a:gd name="connsiteY15" fmla="*/ 797719 h 1054894"/>
              <a:gd name="connsiteX16" fmla="*/ 314325 w 561975"/>
              <a:gd name="connsiteY16" fmla="*/ 781050 h 1054894"/>
              <a:gd name="connsiteX17" fmla="*/ 319087 w 561975"/>
              <a:gd name="connsiteY17" fmla="*/ 771525 h 1054894"/>
              <a:gd name="connsiteX18" fmla="*/ 323850 w 561975"/>
              <a:gd name="connsiteY18" fmla="*/ 759619 h 1054894"/>
              <a:gd name="connsiteX19" fmla="*/ 338137 w 561975"/>
              <a:gd name="connsiteY19" fmla="*/ 728662 h 1054894"/>
              <a:gd name="connsiteX20" fmla="*/ 342900 w 561975"/>
              <a:gd name="connsiteY20" fmla="*/ 711994 h 1054894"/>
              <a:gd name="connsiteX21" fmla="*/ 350044 w 561975"/>
              <a:gd name="connsiteY21" fmla="*/ 702469 h 1054894"/>
              <a:gd name="connsiteX22" fmla="*/ 352425 w 561975"/>
              <a:gd name="connsiteY22" fmla="*/ 683419 h 1054894"/>
              <a:gd name="connsiteX23" fmla="*/ 357187 w 561975"/>
              <a:gd name="connsiteY23" fmla="*/ 676275 h 1054894"/>
              <a:gd name="connsiteX24" fmla="*/ 361950 w 561975"/>
              <a:gd name="connsiteY24" fmla="*/ 645319 h 1054894"/>
              <a:gd name="connsiteX25" fmla="*/ 366712 w 561975"/>
              <a:gd name="connsiteY25" fmla="*/ 635794 h 1054894"/>
              <a:gd name="connsiteX26" fmla="*/ 371475 w 561975"/>
              <a:gd name="connsiteY26" fmla="*/ 611981 h 1054894"/>
              <a:gd name="connsiteX27" fmla="*/ 376237 w 561975"/>
              <a:gd name="connsiteY27" fmla="*/ 602456 h 1054894"/>
              <a:gd name="connsiteX28" fmla="*/ 395287 w 561975"/>
              <a:gd name="connsiteY28" fmla="*/ 576262 h 1054894"/>
              <a:gd name="connsiteX29" fmla="*/ 400050 w 561975"/>
              <a:gd name="connsiteY29" fmla="*/ 528637 h 1054894"/>
              <a:gd name="connsiteX30" fmla="*/ 404812 w 561975"/>
              <a:gd name="connsiteY30" fmla="*/ 507206 h 1054894"/>
              <a:gd name="connsiteX31" fmla="*/ 407194 w 561975"/>
              <a:gd name="connsiteY31" fmla="*/ 490537 h 1054894"/>
              <a:gd name="connsiteX32" fmla="*/ 421481 w 561975"/>
              <a:gd name="connsiteY32" fmla="*/ 459581 h 1054894"/>
              <a:gd name="connsiteX33" fmla="*/ 426244 w 561975"/>
              <a:gd name="connsiteY33" fmla="*/ 452437 h 1054894"/>
              <a:gd name="connsiteX34" fmla="*/ 431006 w 561975"/>
              <a:gd name="connsiteY34" fmla="*/ 442912 h 1054894"/>
              <a:gd name="connsiteX35" fmla="*/ 442912 w 561975"/>
              <a:gd name="connsiteY35" fmla="*/ 426244 h 1054894"/>
              <a:gd name="connsiteX36" fmla="*/ 450056 w 561975"/>
              <a:gd name="connsiteY36" fmla="*/ 414337 h 1054894"/>
              <a:gd name="connsiteX37" fmla="*/ 461962 w 561975"/>
              <a:gd name="connsiteY37" fmla="*/ 407194 h 1054894"/>
              <a:gd name="connsiteX38" fmla="*/ 469106 w 561975"/>
              <a:gd name="connsiteY38" fmla="*/ 402431 h 1054894"/>
              <a:gd name="connsiteX39" fmla="*/ 485775 w 561975"/>
              <a:gd name="connsiteY39" fmla="*/ 388144 h 1054894"/>
              <a:gd name="connsiteX40" fmla="*/ 495300 w 561975"/>
              <a:gd name="connsiteY40" fmla="*/ 383381 h 1054894"/>
              <a:gd name="connsiteX41" fmla="*/ 502444 w 561975"/>
              <a:gd name="connsiteY41" fmla="*/ 376237 h 1054894"/>
              <a:gd name="connsiteX42" fmla="*/ 516731 w 561975"/>
              <a:gd name="connsiteY42" fmla="*/ 366712 h 1054894"/>
              <a:gd name="connsiteX43" fmla="*/ 526256 w 561975"/>
              <a:gd name="connsiteY43" fmla="*/ 359569 h 1054894"/>
              <a:gd name="connsiteX44" fmla="*/ 540544 w 561975"/>
              <a:gd name="connsiteY44" fmla="*/ 345281 h 1054894"/>
              <a:gd name="connsiteX45" fmla="*/ 542925 w 561975"/>
              <a:gd name="connsiteY45" fmla="*/ 335756 h 1054894"/>
              <a:gd name="connsiteX46" fmla="*/ 535781 w 561975"/>
              <a:gd name="connsiteY46" fmla="*/ 309562 h 1054894"/>
              <a:gd name="connsiteX47" fmla="*/ 538162 w 561975"/>
              <a:gd name="connsiteY47" fmla="*/ 266700 h 1054894"/>
              <a:gd name="connsiteX48" fmla="*/ 552450 w 561975"/>
              <a:gd name="connsiteY48" fmla="*/ 242887 h 1054894"/>
              <a:gd name="connsiteX49" fmla="*/ 557212 w 561975"/>
              <a:gd name="connsiteY49" fmla="*/ 233362 h 1054894"/>
              <a:gd name="connsiteX50" fmla="*/ 561975 w 561975"/>
              <a:gd name="connsiteY50" fmla="*/ 226219 h 1054894"/>
              <a:gd name="connsiteX51" fmla="*/ 559594 w 561975"/>
              <a:gd name="connsiteY51" fmla="*/ 219075 h 1054894"/>
              <a:gd name="connsiteX52" fmla="*/ 545306 w 561975"/>
              <a:gd name="connsiteY52" fmla="*/ 216694 h 1054894"/>
              <a:gd name="connsiteX53" fmla="*/ 528637 w 561975"/>
              <a:gd name="connsiteY53" fmla="*/ 209550 h 1054894"/>
              <a:gd name="connsiteX54" fmla="*/ 521494 w 561975"/>
              <a:gd name="connsiteY54" fmla="*/ 200025 h 1054894"/>
              <a:gd name="connsiteX55" fmla="*/ 519112 w 561975"/>
              <a:gd name="connsiteY55" fmla="*/ 192881 h 1054894"/>
              <a:gd name="connsiteX56" fmla="*/ 514350 w 561975"/>
              <a:gd name="connsiteY56" fmla="*/ 183356 h 1054894"/>
              <a:gd name="connsiteX57" fmla="*/ 507206 w 561975"/>
              <a:gd name="connsiteY57" fmla="*/ 171450 h 1054894"/>
              <a:gd name="connsiteX58" fmla="*/ 502444 w 561975"/>
              <a:gd name="connsiteY58" fmla="*/ 161925 h 1054894"/>
              <a:gd name="connsiteX59" fmla="*/ 495300 w 561975"/>
              <a:gd name="connsiteY59" fmla="*/ 152400 h 1054894"/>
              <a:gd name="connsiteX60" fmla="*/ 488156 w 561975"/>
              <a:gd name="connsiteY60" fmla="*/ 135731 h 1054894"/>
              <a:gd name="connsiteX61" fmla="*/ 478631 w 561975"/>
              <a:gd name="connsiteY61" fmla="*/ 128587 h 1054894"/>
              <a:gd name="connsiteX62" fmla="*/ 471487 w 561975"/>
              <a:gd name="connsiteY62" fmla="*/ 119062 h 1054894"/>
              <a:gd name="connsiteX63" fmla="*/ 466725 w 561975"/>
              <a:gd name="connsiteY63" fmla="*/ 111919 h 1054894"/>
              <a:gd name="connsiteX64" fmla="*/ 452437 w 561975"/>
              <a:gd name="connsiteY64" fmla="*/ 88106 h 1054894"/>
              <a:gd name="connsiteX65" fmla="*/ 445294 w 561975"/>
              <a:gd name="connsiteY65" fmla="*/ 83344 h 1054894"/>
              <a:gd name="connsiteX66" fmla="*/ 431006 w 561975"/>
              <a:gd name="connsiteY66" fmla="*/ 73819 h 1054894"/>
              <a:gd name="connsiteX67" fmla="*/ 409575 w 561975"/>
              <a:gd name="connsiteY67" fmla="*/ 64294 h 1054894"/>
              <a:gd name="connsiteX68" fmla="*/ 383381 w 561975"/>
              <a:gd name="connsiteY68" fmla="*/ 57150 h 1054894"/>
              <a:gd name="connsiteX69" fmla="*/ 376237 w 561975"/>
              <a:gd name="connsiteY69" fmla="*/ 54769 h 1054894"/>
              <a:gd name="connsiteX70" fmla="*/ 316706 w 561975"/>
              <a:gd name="connsiteY70" fmla="*/ 47625 h 1054894"/>
              <a:gd name="connsiteX71" fmla="*/ 309562 w 561975"/>
              <a:gd name="connsiteY71" fmla="*/ 45244 h 1054894"/>
              <a:gd name="connsiteX72" fmla="*/ 292894 w 561975"/>
              <a:gd name="connsiteY72" fmla="*/ 40481 h 1054894"/>
              <a:gd name="connsiteX73" fmla="*/ 283369 w 561975"/>
              <a:gd name="connsiteY73" fmla="*/ 38100 h 1054894"/>
              <a:gd name="connsiteX74" fmla="*/ 261937 w 561975"/>
              <a:gd name="connsiteY74" fmla="*/ 30956 h 1054894"/>
              <a:gd name="connsiteX75" fmla="*/ 247650 w 561975"/>
              <a:gd name="connsiteY75" fmla="*/ 28575 h 1054894"/>
              <a:gd name="connsiteX76" fmla="*/ 214312 w 561975"/>
              <a:gd name="connsiteY76" fmla="*/ 19050 h 1054894"/>
              <a:gd name="connsiteX77" fmla="*/ 202406 w 561975"/>
              <a:gd name="connsiteY77" fmla="*/ 14287 h 1054894"/>
              <a:gd name="connsiteX78" fmla="*/ 176212 w 561975"/>
              <a:gd name="connsiteY78" fmla="*/ 9525 h 1054894"/>
              <a:gd name="connsiteX79" fmla="*/ 161925 w 561975"/>
              <a:gd name="connsiteY79" fmla="*/ 4762 h 1054894"/>
              <a:gd name="connsiteX80" fmla="*/ 130969 w 561975"/>
              <a:gd name="connsiteY80" fmla="*/ 2381 h 1054894"/>
              <a:gd name="connsiteX81" fmla="*/ 111919 w 561975"/>
              <a:gd name="connsiteY81" fmla="*/ 0 h 1054894"/>
              <a:gd name="connsiteX82" fmla="*/ 90487 w 561975"/>
              <a:gd name="connsiteY82" fmla="*/ 9525 h 1054894"/>
              <a:gd name="connsiteX83" fmla="*/ 80962 w 561975"/>
              <a:gd name="connsiteY83" fmla="*/ 23812 h 1054894"/>
              <a:gd name="connsiteX84" fmla="*/ 66675 w 561975"/>
              <a:gd name="connsiteY84" fmla="*/ 40481 h 1054894"/>
              <a:gd name="connsiteX85" fmla="*/ 52387 w 561975"/>
              <a:gd name="connsiteY85" fmla="*/ 42862 h 1054894"/>
              <a:gd name="connsiteX86" fmla="*/ 28575 w 561975"/>
              <a:gd name="connsiteY86" fmla="*/ 35719 h 1054894"/>
              <a:gd name="connsiteX87" fmla="*/ 21431 w 561975"/>
              <a:gd name="connsiteY87" fmla="*/ 26194 h 1054894"/>
              <a:gd name="connsiteX88" fmla="*/ 19050 w 561975"/>
              <a:gd name="connsiteY88" fmla="*/ 35719 h 1054894"/>
              <a:gd name="connsiteX89" fmla="*/ 23812 w 561975"/>
              <a:gd name="connsiteY89" fmla="*/ 69056 h 1054894"/>
              <a:gd name="connsiteX90" fmla="*/ 23812 w 561975"/>
              <a:gd name="connsiteY90" fmla="*/ 211931 h 1054894"/>
              <a:gd name="connsiteX91" fmla="*/ 21431 w 561975"/>
              <a:gd name="connsiteY91" fmla="*/ 228600 h 1054894"/>
              <a:gd name="connsiteX92" fmla="*/ 14287 w 561975"/>
              <a:gd name="connsiteY92" fmla="*/ 240506 h 1054894"/>
              <a:gd name="connsiteX93" fmla="*/ 4762 w 561975"/>
              <a:gd name="connsiteY93" fmla="*/ 266700 h 1054894"/>
              <a:gd name="connsiteX94" fmla="*/ 0 w 561975"/>
              <a:gd name="connsiteY94" fmla="*/ 273844 h 1054894"/>
              <a:gd name="connsiteX95" fmla="*/ 4762 w 561975"/>
              <a:gd name="connsiteY95" fmla="*/ 302419 h 1054894"/>
              <a:gd name="connsiteX96" fmla="*/ 11906 w 561975"/>
              <a:gd name="connsiteY96" fmla="*/ 307181 h 1054894"/>
              <a:gd name="connsiteX97" fmla="*/ 21431 w 561975"/>
              <a:gd name="connsiteY97" fmla="*/ 319087 h 1054894"/>
              <a:gd name="connsiteX98" fmla="*/ 23812 w 561975"/>
              <a:gd name="connsiteY98" fmla="*/ 330994 h 1054894"/>
              <a:gd name="connsiteX99" fmla="*/ 26194 w 561975"/>
              <a:gd name="connsiteY99" fmla="*/ 345281 h 1054894"/>
              <a:gd name="connsiteX100" fmla="*/ 30956 w 561975"/>
              <a:gd name="connsiteY100" fmla="*/ 361950 h 1054894"/>
              <a:gd name="connsiteX101" fmla="*/ 33337 w 561975"/>
              <a:gd name="connsiteY101" fmla="*/ 378619 h 1054894"/>
              <a:gd name="connsiteX102" fmla="*/ 38100 w 561975"/>
              <a:gd name="connsiteY102" fmla="*/ 397669 h 1054894"/>
              <a:gd name="connsiteX103" fmla="*/ 40481 w 561975"/>
              <a:gd name="connsiteY103" fmla="*/ 419100 h 1054894"/>
              <a:gd name="connsiteX104" fmla="*/ 42862 w 561975"/>
              <a:gd name="connsiteY104" fmla="*/ 459581 h 1054894"/>
              <a:gd name="connsiteX105" fmla="*/ 45244 w 561975"/>
              <a:gd name="connsiteY105" fmla="*/ 469106 h 1054894"/>
              <a:gd name="connsiteX106" fmla="*/ 47625 w 561975"/>
              <a:gd name="connsiteY106" fmla="*/ 481012 h 1054894"/>
              <a:gd name="connsiteX107" fmla="*/ 52387 w 561975"/>
              <a:gd name="connsiteY107" fmla="*/ 516731 h 1054894"/>
              <a:gd name="connsiteX108" fmla="*/ 54769 w 561975"/>
              <a:gd name="connsiteY108" fmla="*/ 583406 h 1054894"/>
              <a:gd name="connsiteX109" fmla="*/ 57150 w 561975"/>
              <a:gd name="connsiteY109" fmla="*/ 595312 h 1054894"/>
              <a:gd name="connsiteX110" fmla="*/ 100012 w 561975"/>
              <a:gd name="connsiteY110" fmla="*/ 602456 h 1054894"/>
              <a:gd name="connsiteX111" fmla="*/ 109537 w 561975"/>
              <a:gd name="connsiteY111" fmla="*/ 604837 h 1054894"/>
              <a:gd name="connsiteX112" fmla="*/ 123825 w 561975"/>
              <a:gd name="connsiteY112" fmla="*/ 614362 h 1054894"/>
              <a:gd name="connsiteX113" fmla="*/ 133350 w 561975"/>
              <a:gd name="connsiteY113" fmla="*/ 619125 h 1054894"/>
              <a:gd name="connsiteX114" fmla="*/ 142875 w 561975"/>
              <a:gd name="connsiteY114" fmla="*/ 626269 h 1054894"/>
              <a:gd name="connsiteX115" fmla="*/ 161925 w 561975"/>
              <a:gd name="connsiteY115" fmla="*/ 640556 h 1054894"/>
              <a:gd name="connsiteX116" fmla="*/ 166687 w 561975"/>
              <a:gd name="connsiteY116" fmla="*/ 647700 h 1054894"/>
              <a:gd name="connsiteX117" fmla="*/ 178594 w 561975"/>
              <a:gd name="connsiteY117" fmla="*/ 673894 h 1054894"/>
              <a:gd name="connsiteX118" fmla="*/ 180975 w 561975"/>
              <a:gd name="connsiteY118" fmla="*/ 681037 h 1054894"/>
              <a:gd name="connsiteX119" fmla="*/ 185737 w 561975"/>
              <a:gd name="connsiteY119" fmla="*/ 690562 h 1054894"/>
              <a:gd name="connsiteX120" fmla="*/ 190500 w 561975"/>
              <a:gd name="connsiteY120" fmla="*/ 714375 h 1054894"/>
              <a:gd name="connsiteX121" fmla="*/ 211931 w 561975"/>
              <a:gd name="connsiteY121" fmla="*/ 750094 h 1054894"/>
              <a:gd name="connsiteX122" fmla="*/ 233362 w 561975"/>
              <a:gd name="connsiteY122" fmla="*/ 771525 h 1054894"/>
              <a:gd name="connsiteX123" fmla="*/ 233362 w 561975"/>
              <a:gd name="connsiteY123" fmla="*/ 828675 h 1054894"/>
              <a:gd name="connsiteX124" fmla="*/ 230981 w 561975"/>
              <a:gd name="connsiteY124" fmla="*/ 838200 h 1054894"/>
              <a:gd name="connsiteX125" fmla="*/ 223837 w 561975"/>
              <a:gd name="connsiteY125" fmla="*/ 847725 h 1054894"/>
              <a:gd name="connsiteX126" fmla="*/ 211931 w 561975"/>
              <a:gd name="connsiteY126" fmla="*/ 878681 h 1054894"/>
              <a:gd name="connsiteX127" fmla="*/ 207169 w 561975"/>
              <a:gd name="connsiteY127" fmla="*/ 885825 h 1054894"/>
              <a:gd name="connsiteX128" fmla="*/ 200025 w 561975"/>
              <a:gd name="connsiteY128" fmla="*/ 890587 h 1054894"/>
              <a:gd name="connsiteX129" fmla="*/ 195262 w 561975"/>
              <a:gd name="connsiteY129" fmla="*/ 900112 h 1054894"/>
              <a:gd name="connsiteX130" fmla="*/ 188119 w 561975"/>
              <a:gd name="connsiteY130" fmla="*/ 921544 h 1054894"/>
              <a:gd name="connsiteX131" fmla="*/ 185737 w 561975"/>
              <a:gd name="connsiteY131" fmla="*/ 933450 h 1054894"/>
              <a:gd name="connsiteX132" fmla="*/ 190500 w 561975"/>
              <a:gd name="connsiteY132" fmla="*/ 973931 h 1054894"/>
              <a:gd name="connsiteX133" fmla="*/ 197644 w 561975"/>
              <a:gd name="connsiteY133" fmla="*/ 992981 h 1054894"/>
              <a:gd name="connsiteX134" fmla="*/ 202406 w 561975"/>
              <a:gd name="connsiteY134" fmla="*/ 1002506 h 1054894"/>
              <a:gd name="connsiteX135" fmla="*/ 211931 w 561975"/>
              <a:gd name="connsiteY135" fmla="*/ 1007269 h 1054894"/>
              <a:gd name="connsiteX136" fmla="*/ 238125 w 561975"/>
              <a:gd name="connsiteY136" fmla="*/ 1014412 h 1054894"/>
              <a:gd name="connsiteX137" fmla="*/ 252412 w 561975"/>
              <a:gd name="connsiteY137" fmla="*/ 1021556 h 1054894"/>
              <a:gd name="connsiteX138" fmla="*/ 264319 w 561975"/>
              <a:gd name="connsiteY138" fmla="*/ 1026319 h 1054894"/>
              <a:gd name="connsiteX139" fmla="*/ 276225 w 561975"/>
              <a:gd name="connsiteY139" fmla="*/ 1033462 h 1054894"/>
              <a:gd name="connsiteX140" fmla="*/ 290512 w 561975"/>
              <a:gd name="connsiteY140" fmla="*/ 1035844 h 1054894"/>
              <a:gd name="connsiteX141" fmla="*/ 302419 w 561975"/>
              <a:gd name="connsiteY141" fmla="*/ 1040606 h 1054894"/>
              <a:gd name="connsiteX142" fmla="*/ 314325 w 561975"/>
              <a:gd name="connsiteY142" fmla="*/ 1050131 h 1054894"/>
              <a:gd name="connsiteX143" fmla="*/ 328612 w 561975"/>
              <a:gd name="connsiteY143" fmla="*/ 1054894 h 1054894"/>
              <a:gd name="connsiteX144" fmla="*/ 364331 w 561975"/>
              <a:gd name="connsiteY144" fmla="*/ 1052512 h 1054894"/>
              <a:gd name="connsiteX145" fmla="*/ 364331 w 561975"/>
              <a:gd name="connsiteY145" fmla="*/ 1035844 h 1054894"/>
              <a:gd name="connsiteX0" fmla="*/ 364331 w 561975"/>
              <a:gd name="connsiteY0" fmla="*/ 1035844 h 1054894"/>
              <a:gd name="connsiteX1" fmla="*/ 354806 w 561975"/>
              <a:gd name="connsiteY1" fmla="*/ 997744 h 1054894"/>
              <a:gd name="connsiteX2" fmla="*/ 352425 w 561975"/>
              <a:gd name="connsiteY2" fmla="*/ 988219 h 1054894"/>
              <a:gd name="connsiteX3" fmla="*/ 347662 w 561975"/>
              <a:gd name="connsiteY3" fmla="*/ 981075 h 1054894"/>
              <a:gd name="connsiteX4" fmla="*/ 342900 w 561975"/>
              <a:gd name="connsiteY4" fmla="*/ 971550 h 1054894"/>
              <a:gd name="connsiteX5" fmla="*/ 335756 w 561975"/>
              <a:gd name="connsiteY5" fmla="*/ 966787 h 1054894"/>
              <a:gd name="connsiteX6" fmla="*/ 319087 w 561975"/>
              <a:gd name="connsiteY6" fmla="*/ 950119 h 1054894"/>
              <a:gd name="connsiteX7" fmla="*/ 304800 w 561975"/>
              <a:gd name="connsiteY7" fmla="*/ 928687 h 1054894"/>
              <a:gd name="connsiteX8" fmla="*/ 300037 w 561975"/>
              <a:gd name="connsiteY8" fmla="*/ 921544 h 1054894"/>
              <a:gd name="connsiteX9" fmla="*/ 292894 w 561975"/>
              <a:gd name="connsiteY9" fmla="*/ 902494 h 1054894"/>
              <a:gd name="connsiteX10" fmla="*/ 290512 w 561975"/>
              <a:gd name="connsiteY10" fmla="*/ 890587 h 1054894"/>
              <a:gd name="connsiteX11" fmla="*/ 288131 w 561975"/>
              <a:gd name="connsiteY11" fmla="*/ 883444 h 1054894"/>
              <a:gd name="connsiteX12" fmla="*/ 290512 w 561975"/>
              <a:gd name="connsiteY12" fmla="*/ 821531 h 1054894"/>
              <a:gd name="connsiteX13" fmla="*/ 295275 w 561975"/>
              <a:gd name="connsiteY13" fmla="*/ 814387 h 1054894"/>
              <a:gd name="connsiteX14" fmla="*/ 297656 w 561975"/>
              <a:gd name="connsiteY14" fmla="*/ 804862 h 1054894"/>
              <a:gd name="connsiteX15" fmla="*/ 302419 w 561975"/>
              <a:gd name="connsiteY15" fmla="*/ 797719 h 1054894"/>
              <a:gd name="connsiteX16" fmla="*/ 314325 w 561975"/>
              <a:gd name="connsiteY16" fmla="*/ 781050 h 1054894"/>
              <a:gd name="connsiteX17" fmla="*/ 319087 w 561975"/>
              <a:gd name="connsiteY17" fmla="*/ 771525 h 1054894"/>
              <a:gd name="connsiteX18" fmla="*/ 323850 w 561975"/>
              <a:gd name="connsiteY18" fmla="*/ 759619 h 1054894"/>
              <a:gd name="connsiteX19" fmla="*/ 342900 w 561975"/>
              <a:gd name="connsiteY19" fmla="*/ 711994 h 1054894"/>
              <a:gd name="connsiteX20" fmla="*/ 350044 w 561975"/>
              <a:gd name="connsiteY20" fmla="*/ 702469 h 1054894"/>
              <a:gd name="connsiteX21" fmla="*/ 352425 w 561975"/>
              <a:gd name="connsiteY21" fmla="*/ 683419 h 1054894"/>
              <a:gd name="connsiteX22" fmla="*/ 357187 w 561975"/>
              <a:gd name="connsiteY22" fmla="*/ 676275 h 1054894"/>
              <a:gd name="connsiteX23" fmla="*/ 361950 w 561975"/>
              <a:gd name="connsiteY23" fmla="*/ 645319 h 1054894"/>
              <a:gd name="connsiteX24" fmla="*/ 366712 w 561975"/>
              <a:gd name="connsiteY24" fmla="*/ 635794 h 1054894"/>
              <a:gd name="connsiteX25" fmla="*/ 371475 w 561975"/>
              <a:gd name="connsiteY25" fmla="*/ 611981 h 1054894"/>
              <a:gd name="connsiteX26" fmla="*/ 376237 w 561975"/>
              <a:gd name="connsiteY26" fmla="*/ 602456 h 1054894"/>
              <a:gd name="connsiteX27" fmla="*/ 395287 w 561975"/>
              <a:gd name="connsiteY27" fmla="*/ 576262 h 1054894"/>
              <a:gd name="connsiteX28" fmla="*/ 400050 w 561975"/>
              <a:gd name="connsiteY28" fmla="*/ 528637 h 1054894"/>
              <a:gd name="connsiteX29" fmla="*/ 404812 w 561975"/>
              <a:gd name="connsiteY29" fmla="*/ 507206 h 1054894"/>
              <a:gd name="connsiteX30" fmla="*/ 407194 w 561975"/>
              <a:gd name="connsiteY30" fmla="*/ 490537 h 1054894"/>
              <a:gd name="connsiteX31" fmla="*/ 421481 w 561975"/>
              <a:gd name="connsiteY31" fmla="*/ 459581 h 1054894"/>
              <a:gd name="connsiteX32" fmla="*/ 426244 w 561975"/>
              <a:gd name="connsiteY32" fmla="*/ 452437 h 1054894"/>
              <a:gd name="connsiteX33" fmla="*/ 431006 w 561975"/>
              <a:gd name="connsiteY33" fmla="*/ 442912 h 1054894"/>
              <a:gd name="connsiteX34" fmla="*/ 442912 w 561975"/>
              <a:gd name="connsiteY34" fmla="*/ 426244 h 1054894"/>
              <a:gd name="connsiteX35" fmla="*/ 450056 w 561975"/>
              <a:gd name="connsiteY35" fmla="*/ 414337 h 1054894"/>
              <a:gd name="connsiteX36" fmla="*/ 461962 w 561975"/>
              <a:gd name="connsiteY36" fmla="*/ 407194 h 1054894"/>
              <a:gd name="connsiteX37" fmla="*/ 469106 w 561975"/>
              <a:gd name="connsiteY37" fmla="*/ 402431 h 1054894"/>
              <a:gd name="connsiteX38" fmla="*/ 485775 w 561975"/>
              <a:gd name="connsiteY38" fmla="*/ 388144 h 1054894"/>
              <a:gd name="connsiteX39" fmla="*/ 495300 w 561975"/>
              <a:gd name="connsiteY39" fmla="*/ 383381 h 1054894"/>
              <a:gd name="connsiteX40" fmla="*/ 502444 w 561975"/>
              <a:gd name="connsiteY40" fmla="*/ 376237 h 1054894"/>
              <a:gd name="connsiteX41" fmla="*/ 516731 w 561975"/>
              <a:gd name="connsiteY41" fmla="*/ 366712 h 1054894"/>
              <a:gd name="connsiteX42" fmla="*/ 526256 w 561975"/>
              <a:gd name="connsiteY42" fmla="*/ 359569 h 1054894"/>
              <a:gd name="connsiteX43" fmla="*/ 540544 w 561975"/>
              <a:gd name="connsiteY43" fmla="*/ 345281 h 1054894"/>
              <a:gd name="connsiteX44" fmla="*/ 542925 w 561975"/>
              <a:gd name="connsiteY44" fmla="*/ 335756 h 1054894"/>
              <a:gd name="connsiteX45" fmla="*/ 535781 w 561975"/>
              <a:gd name="connsiteY45" fmla="*/ 309562 h 1054894"/>
              <a:gd name="connsiteX46" fmla="*/ 538162 w 561975"/>
              <a:gd name="connsiteY46" fmla="*/ 266700 h 1054894"/>
              <a:gd name="connsiteX47" fmla="*/ 552450 w 561975"/>
              <a:gd name="connsiteY47" fmla="*/ 242887 h 1054894"/>
              <a:gd name="connsiteX48" fmla="*/ 557212 w 561975"/>
              <a:gd name="connsiteY48" fmla="*/ 233362 h 1054894"/>
              <a:gd name="connsiteX49" fmla="*/ 561975 w 561975"/>
              <a:gd name="connsiteY49" fmla="*/ 226219 h 1054894"/>
              <a:gd name="connsiteX50" fmla="*/ 559594 w 561975"/>
              <a:gd name="connsiteY50" fmla="*/ 219075 h 1054894"/>
              <a:gd name="connsiteX51" fmla="*/ 545306 w 561975"/>
              <a:gd name="connsiteY51" fmla="*/ 216694 h 1054894"/>
              <a:gd name="connsiteX52" fmla="*/ 528637 w 561975"/>
              <a:gd name="connsiteY52" fmla="*/ 209550 h 1054894"/>
              <a:gd name="connsiteX53" fmla="*/ 521494 w 561975"/>
              <a:gd name="connsiteY53" fmla="*/ 200025 h 1054894"/>
              <a:gd name="connsiteX54" fmla="*/ 519112 w 561975"/>
              <a:gd name="connsiteY54" fmla="*/ 192881 h 1054894"/>
              <a:gd name="connsiteX55" fmla="*/ 514350 w 561975"/>
              <a:gd name="connsiteY55" fmla="*/ 183356 h 1054894"/>
              <a:gd name="connsiteX56" fmla="*/ 507206 w 561975"/>
              <a:gd name="connsiteY56" fmla="*/ 171450 h 1054894"/>
              <a:gd name="connsiteX57" fmla="*/ 502444 w 561975"/>
              <a:gd name="connsiteY57" fmla="*/ 161925 h 1054894"/>
              <a:gd name="connsiteX58" fmla="*/ 495300 w 561975"/>
              <a:gd name="connsiteY58" fmla="*/ 152400 h 1054894"/>
              <a:gd name="connsiteX59" fmla="*/ 488156 w 561975"/>
              <a:gd name="connsiteY59" fmla="*/ 135731 h 1054894"/>
              <a:gd name="connsiteX60" fmla="*/ 478631 w 561975"/>
              <a:gd name="connsiteY60" fmla="*/ 128587 h 1054894"/>
              <a:gd name="connsiteX61" fmla="*/ 471487 w 561975"/>
              <a:gd name="connsiteY61" fmla="*/ 119062 h 1054894"/>
              <a:gd name="connsiteX62" fmla="*/ 466725 w 561975"/>
              <a:gd name="connsiteY62" fmla="*/ 111919 h 1054894"/>
              <a:gd name="connsiteX63" fmla="*/ 452437 w 561975"/>
              <a:gd name="connsiteY63" fmla="*/ 88106 h 1054894"/>
              <a:gd name="connsiteX64" fmla="*/ 445294 w 561975"/>
              <a:gd name="connsiteY64" fmla="*/ 83344 h 1054894"/>
              <a:gd name="connsiteX65" fmla="*/ 431006 w 561975"/>
              <a:gd name="connsiteY65" fmla="*/ 73819 h 1054894"/>
              <a:gd name="connsiteX66" fmla="*/ 409575 w 561975"/>
              <a:gd name="connsiteY66" fmla="*/ 64294 h 1054894"/>
              <a:gd name="connsiteX67" fmla="*/ 383381 w 561975"/>
              <a:gd name="connsiteY67" fmla="*/ 57150 h 1054894"/>
              <a:gd name="connsiteX68" fmla="*/ 376237 w 561975"/>
              <a:gd name="connsiteY68" fmla="*/ 54769 h 1054894"/>
              <a:gd name="connsiteX69" fmla="*/ 316706 w 561975"/>
              <a:gd name="connsiteY69" fmla="*/ 47625 h 1054894"/>
              <a:gd name="connsiteX70" fmla="*/ 309562 w 561975"/>
              <a:gd name="connsiteY70" fmla="*/ 45244 h 1054894"/>
              <a:gd name="connsiteX71" fmla="*/ 292894 w 561975"/>
              <a:gd name="connsiteY71" fmla="*/ 40481 h 1054894"/>
              <a:gd name="connsiteX72" fmla="*/ 283369 w 561975"/>
              <a:gd name="connsiteY72" fmla="*/ 38100 h 1054894"/>
              <a:gd name="connsiteX73" fmla="*/ 261937 w 561975"/>
              <a:gd name="connsiteY73" fmla="*/ 30956 h 1054894"/>
              <a:gd name="connsiteX74" fmla="*/ 247650 w 561975"/>
              <a:gd name="connsiteY74" fmla="*/ 28575 h 1054894"/>
              <a:gd name="connsiteX75" fmla="*/ 214312 w 561975"/>
              <a:gd name="connsiteY75" fmla="*/ 19050 h 1054894"/>
              <a:gd name="connsiteX76" fmla="*/ 202406 w 561975"/>
              <a:gd name="connsiteY76" fmla="*/ 14287 h 1054894"/>
              <a:gd name="connsiteX77" fmla="*/ 176212 w 561975"/>
              <a:gd name="connsiteY77" fmla="*/ 9525 h 1054894"/>
              <a:gd name="connsiteX78" fmla="*/ 161925 w 561975"/>
              <a:gd name="connsiteY78" fmla="*/ 4762 h 1054894"/>
              <a:gd name="connsiteX79" fmla="*/ 130969 w 561975"/>
              <a:gd name="connsiteY79" fmla="*/ 2381 h 1054894"/>
              <a:gd name="connsiteX80" fmla="*/ 111919 w 561975"/>
              <a:gd name="connsiteY80" fmla="*/ 0 h 1054894"/>
              <a:gd name="connsiteX81" fmla="*/ 90487 w 561975"/>
              <a:gd name="connsiteY81" fmla="*/ 9525 h 1054894"/>
              <a:gd name="connsiteX82" fmla="*/ 80962 w 561975"/>
              <a:gd name="connsiteY82" fmla="*/ 23812 h 1054894"/>
              <a:gd name="connsiteX83" fmla="*/ 66675 w 561975"/>
              <a:gd name="connsiteY83" fmla="*/ 40481 h 1054894"/>
              <a:gd name="connsiteX84" fmla="*/ 52387 w 561975"/>
              <a:gd name="connsiteY84" fmla="*/ 42862 h 1054894"/>
              <a:gd name="connsiteX85" fmla="*/ 28575 w 561975"/>
              <a:gd name="connsiteY85" fmla="*/ 35719 h 1054894"/>
              <a:gd name="connsiteX86" fmla="*/ 21431 w 561975"/>
              <a:gd name="connsiteY86" fmla="*/ 26194 h 1054894"/>
              <a:gd name="connsiteX87" fmla="*/ 19050 w 561975"/>
              <a:gd name="connsiteY87" fmla="*/ 35719 h 1054894"/>
              <a:gd name="connsiteX88" fmla="*/ 23812 w 561975"/>
              <a:gd name="connsiteY88" fmla="*/ 69056 h 1054894"/>
              <a:gd name="connsiteX89" fmla="*/ 23812 w 561975"/>
              <a:gd name="connsiteY89" fmla="*/ 211931 h 1054894"/>
              <a:gd name="connsiteX90" fmla="*/ 21431 w 561975"/>
              <a:gd name="connsiteY90" fmla="*/ 228600 h 1054894"/>
              <a:gd name="connsiteX91" fmla="*/ 14287 w 561975"/>
              <a:gd name="connsiteY91" fmla="*/ 240506 h 1054894"/>
              <a:gd name="connsiteX92" fmla="*/ 4762 w 561975"/>
              <a:gd name="connsiteY92" fmla="*/ 266700 h 1054894"/>
              <a:gd name="connsiteX93" fmla="*/ 0 w 561975"/>
              <a:gd name="connsiteY93" fmla="*/ 273844 h 1054894"/>
              <a:gd name="connsiteX94" fmla="*/ 4762 w 561975"/>
              <a:gd name="connsiteY94" fmla="*/ 302419 h 1054894"/>
              <a:gd name="connsiteX95" fmla="*/ 11906 w 561975"/>
              <a:gd name="connsiteY95" fmla="*/ 307181 h 1054894"/>
              <a:gd name="connsiteX96" fmla="*/ 21431 w 561975"/>
              <a:gd name="connsiteY96" fmla="*/ 319087 h 1054894"/>
              <a:gd name="connsiteX97" fmla="*/ 23812 w 561975"/>
              <a:gd name="connsiteY97" fmla="*/ 330994 h 1054894"/>
              <a:gd name="connsiteX98" fmla="*/ 26194 w 561975"/>
              <a:gd name="connsiteY98" fmla="*/ 345281 h 1054894"/>
              <a:gd name="connsiteX99" fmla="*/ 30956 w 561975"/>
              <a:gd name="connsiteY99" fmla="*/ 361950 h 1054894"/>
              <a:gd name="connsiteX100" fmla="*/ 33337 w 561975"/>
              <a:gd name="connsiteY100" fmla="*/ 378619 h 1054894"/>
              <a:gd name="connsiteX101" fmla="*/ 38100 w 561975"/>
              <a:gd name="connsiteY101" fmla="*/ 397669 h 1054894"/>
              <a:gd name="connsiteX102" fmla="*/ 40481 w 561975"/>
              <a:gd name="connsiteY102" fmla="*/ 419100 h 1054894"/>
              <a:gd name="connsiteX103" fmla="*/ 42862 w 561975"/>
              <a:gd name="connsiteY103" fmla="*/ 459581 h 1054894"/>
              <a:gd name="connsiteX104" fmla="*/ 45244 w 561975"/>
              <a:gd name="connsiteY104" fmla="*/ 469106 h 1054894"/>
              <a:gd name="connsiteX105" fmla="*/ 47625 w 561975"/>
              <a:gd name="connsiteY105" fmla="*/ 481012 h 1054894"/>
              <a:gd name="connsiteX106" fmla="*/ 52387 w 561975"/>
              <a:gd name="connsiteY106" fmla="*/ 516731 h 1054894"/>
              <a:gd name="connsiteX107" fmla="*/ 54769 w 561975"/>
              <a:gd name="connsiteY107" fmla="*/ 583406 h 1054894"/>
              <a:gd name="connsiteX108" fmla="*/ 57150 w 561975"/>
              <a:gd name="connsiteY108" fmla="*/ 595312 h 1054894"/>
              <a:gd name="connsiteX109" fmla="*/ 100012 w 561975"/>
              <a:gd name="connsiteY109" fmla="*/ 602456 h 1054894"/>
              <a:gd name="connsiteX110" fmla="*/ 109537 w 561975"/>
              <a:gd name="connsiteY110" fmla="*/ 604837 h 1054894"/>
              <a:gd name="connsiteX111" fmla="*/ 123825 w 561975"/>
              <a:gd name="connsiteY111" fmla="*/ 614362 h 1054894"/>
              <a:gd name="connsiteX112" fmla="*/ 133350 w 561975"/>
              <a:gd name="connsiteY112" fmla="*/ 619125 h 1054894"/>
              <a:gd name="connsiteX113" fmla="*/ 142875 w 561975"/>
              <a:gd name="connsiteY113" fmla="*/ 626269 h 1054894"/>
              <a:gd name="connsiteX114" fmla="*/ 161925 w 561975"/>
              <a:gd name="connsiteY114" fmla="*/ 640556 h 1054894"/>
              <a:gd name="connsiteX115" fmla="*/ 166687 w 561975"/>
              <a:gd name="connsiteY115" fmla="*/ 647700 h 1054894"/>
              <a:gd name="connsiteX116" fmla="*/ 178594 w 561975"/>
              <a:gd name="connsiteY116" fmla="*/ 673894 h 1054894"/>
              <a:gd name="connsiteX117" fmla="*/ 180975 w 561975"/>
              <a:gd name="connsiteY117" fmla="*/ 681037 h 1054894"/>
              <a:gd name="connsiteX118" fmla="*/ 185737 w 561975"/>
              <a:gd name="connsiteY118" fmla="*/ 690562 h 1054894"/>
              <a:gd name="connsiteX119" fmla="*/ 190500 w 561975"/>
              <a:gd name="connsiteY119" fmla="*/ 714375 h 1054894"/>
              <a:gd name="connsiteX120" fmla="*/ 211931 w 561975"/>
              <a:gd name="connsiteY120" fmla="*/ 750094 h 1054894"/>
              <a:gd name="connsiteX121" fmla="*/ 233362 w 561975"/>
              <a:gd name="connsiteY121" fmla="*/ 771525 h 1054894"/>
              <a:gd name="connsiteX122" fmla="*/ 233362 w 561975"/>
              <a:gd name="connsiteY122" fmla="*/ 828675 h 1054894"/>
              <a:gd name="connsiteX123" fmla="*/ 230981 w 561975"/>
              <a:gd name="connsiteY123" fmla="*/ 838200 h 1054894"/>
              <a:gd name="connsiteX124" fmla="*/ 223837 w 561975"/>
              <a:gd name="connsiteY124" fmla="*/ 847725 h 1054894"/>
              <a:gd name="connsiteX125" fmla="*/ 211931 w 561975"/>
              <a:gd name="connsiteY125" fmla="*/ 878681 h 1054894"/>
              <a:gd name="connsiteX126" fmla="*/ 207169 w 561975"/>
              <a:gd name="connsiteY126" fmla="*/ 885825 h 1054894"/>
              <a:gd name="connsiteX127" fmla="*/ 200025 w 561975"/>
              <a:gd name="connsiteY127" fmla="*/ 890587 h 1054894"/>
              <a:gd name="connsiteX128" fmla="*/ 195262 w 561975"/>
              <a:gd name="connsiteY128" fmla="*/ 900112 h 1054894"/>
              <a:gd name="connsiteX129" fmla="*/ 188119 w 561975"/>
              <a:gd name="connsiteY129" fmla="*/ 921544 h 1054894"/>
              <a:gd name="connsiteX130" fmla="*/ 185737 w 561975"/>
              <a:gd name="connsiteY130" fmla="*/ 933450 h 1054894"/>
              <a:gd name="connsiteX131" fmla="*/ 190500 w 561975"/>
              <a:gd name="connsiteY131" fmla="*/ 973931 h 1054894"/>
              <a:gd name="connsiteX132" fmla="*/ 197644 w 561975"/>
              <a:gd name="connsiteY132" fmla="*/ 992981 h 1054894"/>
              <a:gd name="connsiteX133" fmla="*/ 202406 w 561975"/>
              <a:gd name="connsiteY133" fmla="*/ 1002506 h 1054894"/>
              <a:gd name="connsiteX134" fmla="*/ 211931 w 561975"/>
              <a:gd name="connsiteY134" fmla="*/ 1007269 h 1054894"/>
              <a:gd name="connsiteX135" fmla="*/ 238125 w 561975"/>
              <a:gd name="connsiteY135" fmla="*/ 1014412 h 1054894"/>
              <a:gd name="connsiteX136" fmla="*/ 252412 w 561975"/>
              <a:gd name="connsiteY136" fmla="*/ 1021556 h 1054894"/>
              <a:gd name="connsiteX137" fmla="*/ 264319 w 561975"/>
              <a:gd name="connsiteY137" fmla="*/ 1026319 h 1054894"/>
              <a:gd name="connsiteX138" fmla="*/ 276225 w 561975"/>
              <a:gd name="connsiteY138" fmla="*/ 1033462 h 1054894"/>
              <a:gd name="connsiteX139" fmla="*/ 290512 w 561975"/>
              <a:gd name="connsiteY139" fmla="*/ 1035844 h 1054894"/>
              <a:gd name="connsiteX140" fmla="*/ 302419 w 561975"/>
              <a:gd name="connsiteY140" fmla="*/ 1040606 h 1054894"/>
              <a:gd name="connsiteX141" fmla="*/ 314325 w 561975"/>
              <a:gd name="connsiteY141" fmla="*/ 1050131 h 1054894"/>
              <a:gd name="connsiteX142" fmla="*/ 328612 w 561975"/>
              <a:gd name="connsiteY142" fmla="*/ 1054894 h 1054894"/>
              <a:gd name="connsiteX143" fmla="*/ 364331 w 561975"/>
              <a:gd name="connsiteY143" fmla="*/ 1052512 h 1054894"/>
              <a:gd name="connsiteX144" fmla="*/ 364331 w 561975"/>
              <a:gd name="connsiteY144" fmla="*/ 1035844 h 1054894"/>
              <a:gd name="connsiteX0" fmla="*/ 364331 w 561975"/>
              <a:gd name="connsiteY0" fmla="*/ 1035844 h 1054894"/>
              <a:gd name="connsiteX1" fmla="*/ 354806 w 561975"/>
              <a:gd name="connsiteY1" fmla="*/ 997744 h 1054894"/>
              <a:gd name="connsiteX2" fmla="*/ 352425 w 561975"/>
              <a:gd name="connsiteY2" fmla="*/ 988219 h 1054894"/>
              <a:gd name="connsiteX3" fmla="*/ 347662 w 561975"/>
              <a:gd name="connsiteY3" fmla="*/ 981075 h 1054894"/>
              <a:gd name="connsiteX4" fmla="*/ 342900 w 561975"/>
              <a:gd name="connsiteY4" fmla="*/ 971550 h 1054894"/>
              <a:gd name="connsiteX5" fmla="*/ 335756 w 561975"/>
              <a:gd name="connsiteY5" fmla="*/ 966787 h 1054894"/>
              <a:gd name="connsiteX6" fmla="*/ 319087 w 561975"/>
              <a:gd name="connsiteY6" fmla="*/ 950119 h 1054894"/>
              <a:gd name="connsiteX7" fmla="*/ 304800 w 561975"/>
              <a:gd name="connsiteY7" fmla="*/ 928687 h 1054894"/>
              <a:gd name="connsiteX8" fmla="*/ 300037 w 561975"/>
              <a:gd name="connsiteY8" fmla="*/ 921544 h 1054894"/>
              <a:gd name="connsiteX9" fmla="*/ 292894 w 561975"/>
              <a:gd name="connsiteY9" fmla="*/ 902494 h 1054894"/>
              <a:gd name="connsiteX10" fmla="*/ 290512 w 561975"/>
              <a:gd name="connsiteY10" fmla="*/ 890587 h 1054894"/>
              <a:gd name="connsiteX11" fmla="*/ 288131 w 561975"/>
              <a:gd name="connsiteY11" fmla="*/ 883444 h 1054894"/>
              <a:gd name="connsiteX12" fmla="*/ 290512 w 561975"/>
              <a:gd name="connsiteY12" fmla="*/ 821531 h 1054894"/>
              <a:gd name="connsiteX13" fmla="*/ 295275 w 561975"/>
              <a:gd name="connsiteY13" fmla="*/ 814387 h 1054894"/>
              <a:gd name="connsiteX14" fmla="*/ 297656 w 561975"/>
              <a:gd name="connsiteY14" fmla="*/ 804862 h 1054894"/>
              <a:gd name="connsiteX15" fmla="*/ 302419 w 561975"/>
              <a:gd name="connsiteY15" fmla="*/ 797719 h 1054894"/>
              <a:gd name="connsiteX16" fmla="*/ 314325 w 561975"/>
              <a:gd name="connsiteY16" fmla="*/ 781050 h 1054894"/>
              <a:gd name="connsiteX17" fmla="*/ 319087 w 561975"/>
              <a:gd name="connsiteY17" fmla="*/ 771525 h 1054894"/>
              <a:gd name="connsiteX18" fmla="*/ 323850 w 561975"/>
              <a:gd name="connsiteY18" fmla="*/ 759619 h 1054894"/>
              <a:gd name="connsiteX19" fmla="*/ 342900 w 561975"/>
              <a:gd name="connsiteY19" fmla="*/ 711994 h 1054894"/>
              <a:gd name="connsiteX20" fmla="*/ 352425 w 561975"/>
              <a:gd name="connsiteY20" fmla="*/ 683419 h 1054894"/>
              <a:gd name="connsiteX21" fmla="*/ 357187 w 561975"/>
              <a:gd name="connsiteY21" fmla="*/ 676275 h 1054894"/>
              <a:gd name="connsiteX22" fmla="*/ 361950 w 561975"/>
              <a:gd name="connsiteY22" fmla="*/ 645319 h 1054894"/>
              <a:gd name="connsiteX23" fmla="*/ 366712 w 561975"/>
              <a:gd name="connsiteY23" fmla="*/ 635794 h 1054894"/>
              <a:gd name="connsiteX24" fmla="*/ 371475 w 561975"/>
              <a:gd name="connsiteY24" fmla="*/ 611981 h 1054894"/>
              <a:gd name="connsiteX25" fmla="*/ 376237 w 561975"/>
              <a:gd name="connsiteY25" fmla="*/ 602456 h 1054894"/>
              <a:gd name="connsiteX26" fmla="*/ 395287 w 561975"/>
              <a:gd name="connsiteY26" fmla="*/ 576262 h 1054894"/>
              <a:gd name="connsiteX27" fmla="*/ 400050 w 561975"/>
              <a:gd name="connsiteY27" fmla="*/ 528637 h 1054894"/>
              <a:gd name="connsiteX28" fmla="*/ 404812 w 561975"/>
              <a:gd name="connsiteY28" fmla="*/ 507206 h 1054894"/>
              <a:gd name="connsiteX29" fmla="*/ 407194 w 561975"/>
              <a:gd name="connsiteY29" fmla="*/ 490537 h 1054894"/>
              <a:gd name="connsiteX30" fmla="*/ 421481 w 561975"/>
              <a:gd name="connsiteY30" fmla="*/ 459581 h 1054894"/>
              <a:gd name="connsiteX31" fmla="*/ 426244 w 561975"/>
              <a:gd name="connsiteY31" fmla="*/ 452437 h 1054894"/>
              <a:gd name="connsiteX32" fmla="*/ 431006 w 561975"/>
              <a:gd name="connsiteY32" fmla="*/ 442912 h 1054894"/>
              <a:gd name="connsiteX33" fmla="*/ 442912 w 561975"/>
              <a:gd name="connsiteY33" fmla="*/ 426244 h 1054894"/>
              <a:gd name="connsiteX34" fmla="*/ 450056 w 561975"/>
              <a:gd name="connsiteY34" fmla="*/ 414337 h 1054894"/>
              <a:gd name="connsiteX35" fmla="*/ 461962 w 561975"/>
              <a:gd name="connsiteY35" fmla="*/ 407194 h 1054894"/>
              <a:gd name="connsiteX36" fmla="*/ 469106 w 561975"/>
              <a:gd name="connsiteY36" fmla="*/ 402431 h 1054894"/>
              <a:gd name="connsiteX37" fmla="*/ 485775 w 561975"/>
              <a:gd name="connsiteY37" fmla="*/ 388144 h 1054894"/>
              <a:gd name="connsiteX38" fmla="*/ 495300 w 561975"/>
              <a:gd name="connsiteY38" fmla="*/ 383381 h 1054894"/>
              <a:gd name="connsiteX39" fmla="*/ 502444 w 561975"/>
              <a:gd name="connsiteY39" fmla="*/ 376237 h 1054894"/>
              <a:gd name="connsiteX40" fmla="*/ 516731 w 561975"/>
              <a:gd name="connsiteY40" fmla="*/ 366712 h 1054894"/>
              <a:gd name="connsiteX41" fmla="*/ 526256 w 561975"/>
              <a:gd name="connsiteY41" fmla="*/ 359569 h 1054894"/>
              <a:gd name="connsiteX42" fmla="*/ 540544 w 561975"/>
              <a:gd name="connsiteY42" fmla="*/ 345281 h 1054894"/>
              <a:gd name="connsiteX43" fmla="*/ 542925 w 561975"/>
              <a:gd name="connsiteY43" fmla="*/ 335756 h 1054894"/>
              <a:gd name="connsiteX44" fmla="*/ 535781 w 561975"/>
              <a:gd name="connsiteY44" fmla="*/ 309562 h 1054894"/>
              <a:gd name="connsiteX45" fmla="*/ 538162 w 561975"/>
              <a:gd name="connsiteY45" fmla="*/ 266700 h 1054894"/>
              <a:gd name="connsiteX46" fmla="*/ 552450 w 561975"/>
              <a:gd name="connsiteY46" fmla="*/ 242887 h 1054894"/>
              <a:gd name="connsiteX47" fmla="*/ 557212 w 561975"/>
              <a:gd name="connsiteY47" fmla="*/ 233362 h 1054894"/>
              <a:gd name="connsiteX48" fmla="*/ 561975 w 561975"/>
              <a:gd name="connsiteY48" fmla="*/ 226219 h 1054894"/>
              <a:gd name="connsiteX49" fmla="*/ 559594 w 561975"/>
              <a:gd name="connsiteY49" fmla="*/ 219075 h 1054894"/>
              <a:gd name="connsiteX50" fmla="*/ 545306 w 561975"/>
              <a:gd name="connsiteY50" fmla="*/ 216694 h 1054894"/>
              <a:gd name="connsiteX51" fmla="*/ 528637 w 561975"/>
              <a:gd name="connsiteY51" fmla="*/ 209550 h 1054894"/>
              <a:gd name="connsiteX52" fmla="*/ 521494 w 561975"/>
              <a:gd name="connsiteY52" fmla="*/ 200025 h 1054894"/>
              <a:gd name="connsiteX53" fmla="*/ 519112 w 561975"/>
              <a:gd name="connsiteY53" fmla="*/ 192881 h 1054894"/>
              <a:gd name="connsiteX54" fmla="*/ 514350 w 561975"/>
              <a:gd name="connsiteY54" fmla="*/ 183356 h 1054894"/>
              <a:gd name="connsiteX55" fmla="*/ 507206 w 561975"/>
              <a:gd name="connsiteY55" fmla="*/ 171450 h 1054894"/>
              <a:gd name="connsiteX56" fmla="*/ 502444 w 561975"/>
              <a:gd name="connsiteY56" fmla="*/ 161925 h 1054894"/>
              <a:gd name="connsiteX57" fmla="*/ 495300 w 561975"/>
              <a:gd name="connsiteY57" fmla="*/ 152400 h 1054894"/>
              <a:gd name="connsiteX58" fmla="*/ 488156 w 561975"/>
              <a:gd name="connsiteY58" fmla="*/ 135731 h 1054894"/>
              <a:gd name="connsiteX59" fmla="*/ 478631 w 561975"/>
              <a:gd name="connsiteY59" fmla="*/ 128587 h 1054894"/>
              <a:gd name="connsiteX60" fmla="*/ 471487 w 561975"/>
              <a:gd name="connsiteY60" fmla="*/ 119062 h 1054894"/>
              <a:gd name="connsiteX61" fmla="*/ 466725 w 561975"/>
              <a:gd name="connsiteY61" fmla="*/ 111919 h 1054894"/>
              <a:gd name="connsiteX62" fmla="*/ 452437 w 561975"/>
              <a:gd name="connsiteY62" fmla="*/ 88106 h 1054894"/>
              <a:gd name="connsiteX63" fmla="*/ 445294 w 561975"/>
              <a:gd name="connsiteY63" fmla="*/ 83344 h 1054894"/>
              <a:gd name="connsiteX64" fmla="*/ 431006 w 561975"/>
              <a:gd name="connsiteY64" fmla="*/ 73819 h 1054894"/>
              <a:gd name="connsiteX65" fmla="*/ 409575 w 561975"/>
              <a:gd name="connsiteY65" fmla="*/ 64294 h 1054894"/>
              <a:gd name="connsiteX66" fmla="*/ 383381 w 561975"/>
              <a:gd name="connsiteY66" fmla="*/ 57150 h 1054894"/>
              <a:gd name="connsiteX67" fmla="*/ 376237 w 561975"/>
              <a:gd name="connsiteY67" fmla="*/ 54769 h 1054894"/>
              <a:gd name="connsiteX68" fmla="*/ 316706 w 561975"/>
              <a:gd name="connsiteY68" fmla="*/ 47625 h 1054894"/>
              <a:gd name="connsiteX69" fmla="*/ 309562 w 561975"/>
              <a:gd name="connsiteY69" fmla="*/ 45244 h 1054894"/>
              <a:gd name="connsiteX70" fmla="*/ 292894 w 561975"/>
              <a:gd name="connsiteY70" fmla="*/ 40481 h 1054894"/>
              <a:gd name="connsiteX71" fmla="*/ 283369 w 561975"/>
              <a:gd name="connsiteY71" fmla="*/ 38100 h 1054894"/>
              <a:gd name="connsiteX72" fmla="*/ 261937 w 561975"/>
              <a:gd name="connsiteY72" fmla="*/ 30956 h 1054894"/>
              <a:gd name="connsiteX73" fmla="*/ 247650 w 561975"/>
              <a:gd name="connsiteY73" fmla="*/ 28575 h 1054894"/>
              <a:gd name="connsiteX74" fmla="*/ 214312 w 561975"/>
              <a:gd name="connsiteY74" fmla="*/ 19050 h 1054894"/>
              <a:gd name="connsiteX75" fmla="*/ 202406 w 561975"/>
              <a:gd name="connsiteY75" fmla="*/ 14287 h 1054894"/>
              <a:gd name="connsiteX76" fmla="*/ 176212 w 561975"/>
              <a:gd name="connsiteY76" fmla="*/ 9525 h 1054894"/>
              <a:gd name="connsiteX77" fmla="*/ 161925 w 561975"/>
              <a:gd name="connsiteY77" fmla="*/ 4762 h 1054894"/>
              <a:gd name="connsiteX78" fmla="*/ 130969 w 561975"/>
              <a:gd name="connsiteY78" fmla="*/ 2381 h 1054894"/>
              <a:gd name="connsiteX79" fmla="*/ 111919 w 561975"/>
              <a:gd name="connsiteY79" fmla="*/ 0 h 1054894"/>
              <a:gd name="connsiteX80" fmla="*/ 90487 w 561975"/>
              <a:gd name="connsiteY80" fmla="*/ 9525 h 1054894"/>
              <a:gd name="connsiteX81" fmla="*/ 80962 w 561975"/>
              <a:gd name="connsiteY81" fmla="*/ 23812 h 1054894"/>
              <a:gd name="connsiteX82" fmla="*/ 66675 w 561975"/>
              <a:gd name="connsiteY82" fmla="*/ 40481 h 1054894"/>
              <a:gd name="connsiteX83" fmla="*/ 52387 w 561975"/>
              <a:gd name="connsiteY83" fmla="*/ 42862 h 1054894"/>
              <a:gd name="connsiteX84" fmla="*/ 28575 w 561975"/>
              <a:gd name="connsiteY84" fmla="*/ 35719 h 1054894"/>
              <a:gd name="connsiteX85" fmla="*/ 21431 w 561975"/>
              <a:gd name="connsiteY85" fmla="*/ 26194 h 1054894"/>
              <a:gd name="connsiteX86" fmla="*/ 19050 w 561975"/>
              <a:gd name="connsiteY86" fmla="*/ 35719 h 1054894"/>
              <a:gd name="connsiteX87" fmla="*/ 23812 w 561975"/>
              <a:gd name="connsiteY87" fmla="*/ 69056 h 1054894"/>
              <a:gd name="connsiteX88" fmla="*/ 23812 w 561975"/>
              <a:gd name="connsiteY88" fmla="*/ 211931 h 1054894"/>
              <a:gd name="connsiteX89" fmla="*/ 21431 w 561975"/>
              <a:gd name="connsiteY89" fmla="*/ 228600 h 1054894"/>
              <a:gd name="connsiteX90" fmla="*/ 14287 w 561975"/>
              <a:gd name="connsiteY90" fmla="*/ 240506 h 1054894"/>
              <a:gd name="connsiteX91" fmla="*/ 4762 w 561975"/>
              <a:gd name="connsiteY91" fmla="*/ 266700 h 1054894"/>
              <a:gd name="connsiteX92" fmla="*/ 0 w 561975"/>
              <a:gd name="connsiteY92" fmla="*/ 273844 h 1054894"/>
              <a:gd name="connsiteX93" fmla="*/ 4762 w 561975"/>
              <a:gd name="connsiteY93" fmla="*/ 302419 h 1054894"/>
              <a:gd name="connsiteX94" fmla="*/ 11906 w 561975"/>
              <a:gd name="connsiteY94" fmla="*/ 307181 h 1054894"/>
              <a:gd name="connsiteX95" fmla="*/ 21431 w 561975"/>
              <a:gd name="connsiteY95" fmla="*/ 319087 h 1054894"/>
              <a:gd name="connsiteX96" fmla="*/ 23812 w 561975"/>
              <a:gd name="connsiteY96" fmla="*/ 330994 h 1054894"/>
              <a:gd name="connsiteX97" fmla="*/ 26194 w 561975"/>
              <a:gd name="connsiteY97" fmla="*/ 345281 h 1054894"/>
              <a:gd name="connsiteX98" fmla="*/ 30956 w 561975"/>
              <a:gd name="connsiteY98" fmla="*/ 361950 h 1054894"/>
              <a:gd name="connsiteX99" fmla="*/ 33337 w 561975"/>
              <a:gd name="connsiteY99" fmla="*/ 378619 h 1054894"/>
              <a:gd name="connsiteX100" fmla="*/ 38100 w 561975"/>
              <a:gd name="connsiteY100" fmla="*/ 397669 h 1054894"/>
              <a:gd name="connsiteX101" fmla="*/ 40481 w 561975"/>
              <a:gd name="connsiteY101" fmla="*/ 419100 h 1054894"/>
              <a:gd name="connsiteX102" fmla="*/ 42862 w 561975"/>
              <a:gd name="connsiteY102" fmla="*/ 459581 h 1054894"/>
              <a:gd name="connsiteX103" fmla="*/ 45244 w 561975"/>
              <a:gd name="connsiteY103" fmla="*/ 469106 h 1054894"/>
              <a:gd name="connsiteX104" fmla="*/ 47625 w 561975"/>
              <a:gd name="connsiteY104" fmla="*/ 481012 h 1054894"/>
              <a:gd name="connsiteX105" fmla="*/ 52387 w 561975"/>
              <a:gd name="connsiteY105" fmla="*/ 516731 h 1054894"/>
              <a:gd name="connsiteX106" fmla="*/ 54769 w 561975"/>
              <a:gd name="connsiteY106" fmla="*/ 583406 h 1054894"/>
              <a:gd name="connsiteX107" fmla="*/ 57150 w 561975"/>
              <a:gd name="connsiteY107" fmla="*/ 595312 h 1054894"/>
              <a:gd name="connsiteX108" fmla="*/ 100012 w 561975"/>
              <a:gd name="connsiteY108" fmla="*/ 602456 h 1054894"/>
              <a:gd name="connsiteX109" fmla="*/ 109537 w 561975"/>
              <a:gd name="connsiteY109" fmla="*/ 604837 h 1054894"/>
              <a:gd name="connsiteX110" fmla="*/ 123825 w 561975"/>
              <a:gd name="connsiteY110" fmla="*/ 614362 h 1054894"/>
              <a:gd name="connsiteX111" fmla="*/ 133350 w 561975"/>
              <a:gd name="connsiteY111" fmla="*/ 619125 h 1054894"/>
              <a:gd name="connsiteX112" fmla="*/ 142875 w 561975"/>
              <a:gd name="connsiteY112" fmla="*/ 626269 h 1054894"/>
              <a:gd name="connsiteX113" fmla="*/ 161925 w 561975"/>
              <a:gd name="connsiteY113" fmla="*/ 640556 h 1054894"/>
              <a:gd name="connsiteX114" fmla="*/ 166687 w 561975"/>
              <a:gd name="connsiteY114" fmla="*/ 647700 h 1054894"/>
              <a:gd name="connsiteX115" fmla="*/ 178594 w 561975"/>
              <a:gd name="connsiteY115" fmla="*/ 673894 h 1054894"/>
              <a:gd name="connsiteX116" fmla="*/ 180975 w 561975"/>
              <a:gd name="connsiteY116" fmla="*/ 681037 h 1054894"/>
              <a:gd name="connsiteX117" fmla="*/ 185737 w 561975"/>
              <a:gd name="connsiteY117" fmla="*/ 690562 h 1054894"/>
              <a:gd name="connsiteX118" fmla="*/ 190500 w 561975"/>
              <a:gd name="connsiteY118" fmla="*/ 714375 h 1054894"/>
              <a:gd name="connsiteX119" fmla="*/ 211931 w 561975"/>
              <a:gd name="connsiteY119" fmla="*/ 750094 h 1054894"/>
              <a:gd name="connsiteX120" fmla="*/ 233362 w 561975"/>
              <a:gd name="connsiteY120" fmla="*/ 771525 h 1054894"/>
              <a:gd name="connsiteX121" fmla="*/ 233362 w 561975"/>
              <a:gd name="connsiteY121" fmla="*/ 828675 h 1054894"/>
              <a:gd name="connsiteX122" fmla="*/ 230981 w 561975"/>
              <a:gd name="connsiteY122" fmla="*/ 838200 h 1054894"/>
              <a:gd name="connsiteX123" fmla="*/ 223837 w 561975"/>
              <a:gd name="connsiteY123" fmla="*/ 847725 h 1054894"/>
              <a:gd name="connsiteX124" fmla="*/ 211931 w 561975"/>
              <a:gd name="connsiteY124" fmla="*/ 878681 h 1054894"/>
              <a:gd name="connsiteX125" fmla="*/ 207169 w 561975"/>
              <a:gd name="connsiteY125" fmla="*/ 885825 h 1054894"/>
              <a:gd name="connsiteX126" fmla="*/ 200025 w 561975"/>
              <a:gd name="connsiteY126" fmla="*/ 890587 h 1054894"/>
              <a:gd name="connsiteX127" fmla="*/ 195262 w 561975"/>
              <a:gd name="connsiteY127" fmla="*/ 900112 h 1054894"/>
              <a:gd name="connsiteX128" fmla="*/ 188119 w 561975"/>
              <a:gd name="connsiteY128" fmla="*/ 921544 h 1054894"/>
              <a:gd name="connsiteX129" fmla="*/ 185737 w 561975"/>
              <a:gd name="connsiteY129" fmla="*/ 933450 h 1054894"/>
              <a:gd name="connsiteX130" fmla="*/ 190500 w 561975"/>
              <a:gd name="connsiteY130" fmla="*/ 973931 h 1054894"/>
              <a:gd name="connsiteX131" fmla="*/ 197644 w 561975"/>
              <a:gd name="connsiteY131" fmla="*/ 992981 h 1054894"/>
              <a:gd name="connsiteX132" fmla="*/ 202406 w 561975"/>
              <a:gd name="connsiteY132" fmla="*/ 1002506 h 1054894"/>
              <a:gd name="connsiteX133" fmla="*/ 211931 w 561975"/>
              <a:gd name="connsiteY133" fmla="*/ 1007269 h 1054894"/>
              <a:gd name="connsiteX134" fmla="*/ 238125 w 561975"/>
              <a:gd name="connsiteY134" fmla="*/ 1014412 h 1054894"/>
              <a:gd name="connsiteX135" fmla="*/ 252412 w 561975"/>
              <a:gd name="connsiteY135" fmla="*/ 1021556 h 1054894"/>
              <a:gd name="connsiteX136" fmla="*/ 264319 w 561975"/>
              <a:gd name="connsiteY136" fmla="*/ 1026319 h 1054894"/>
              <a:gd name="connsiteX137" fmla="*/ 276225 w 561975"/>
              <a:gd name="connsiteY137" fmla="*/ 1033462 h 1054894"/>
              <a:gd name="connsiteX138" fmla="*/ 290512 w 561975"/>
              <a:gd name="connsiteY138" fmla="*/ 1035844 h 1054894"/>
              <a:gd name="connsiteX139" fmla="*/ 302419 w 561975"/>
              <a:gd name="connsiteY139" fmla="*/ 1040606 h 1054894"/>
              <a:gd name="connsiteX140" fmla="*/ 314325 w 561975"/>
              <a:gd name="connsiteY140" fmla="*/ 1050131 h 1054894"/>
              <a:gd name="connsiteX141" fmla="*/ 328612 w 561975"/>
              <a:gd name="connsiteY141" fmla="*/ 1054894 h 1054894"/>
              <a:gd name="connsiteX142" fmla="*/ 364331 w 561975"/>
              <a:gd name="connsiteY142" fmla="*/ 1052512 h 1054894"/>
              <a:gd name="connsiteX143" fmla="*/ 364331 w 561975"/>
              <a:gd name="connsiteY143" fmla="*/ 1035844 h 1054894"/>
              <a:gd name="connsiteX0" fmla="*/ 364331 w 561975"/>
              <a:gd name="connsiteY0" fmla="*/ 1035844 h 1054894"/>
              <a:gd name="connsiteX1" fmla="*/ 354806 w 561975"/>
              <a:gd name="connsiteY1" fmla="*/ 997744 h 1054894"/>
              <a:gd name="connsiteX2" fmla="*/ 352425 w 561975"/>
              <a:gd name="connsiteY2" fmla="*/ 988219 h 1054894"/>
              <a:gd name="connsiteX3" fmla="*/ 347662 w 561975"/>
              <a:gd name="connsiteY3" fmla="*/ 981075 h 1054894"/>
              <a:gd name="connsiteX4" fmla="*/ 342900 w 561975"/>
              <a:gd name="connsiteY4" fmla="*/ 971550 h 1054894"/>
              <a:gd name="connsiteX5" fmla="*/ 335756 w 561975"/>
              <a:gd name="connsiteY5" fmla="*/ 966787 h 1054894"/>
              <a:gd name="connsiteX6" fmla="*/ 319087 w 561975"/>
              <a:gd name="connsiteY6" fmla="*/ 950119 h 1054894"/>
              <a:gd name="connsiteX7" fmla="*/ 304800 w 561975"/>
              <a:gd name="connsiteY7" fmla="*/ 928687 h 1054894"/>
              <a:gd name="connsiteX8" fmla="*/ 300037 w 561975"/>
              <a:gd name="connsiteY8" fmla="*/ 921544 h 1054894"/>
              <a:gd name="connsiteX9" fmla="*/ 292894 w 561975"/>
              <a:gd name="connsiteY9" fmla="*/ 902494 h 1054894"/>
              <a:gd name="connsiteX10" fmla="*/ 290512 w 561975"/>
              <a:gd name="connsiteY10" fmla="*/ 890587 h 1054894"/>
              <a:gd name="connsiteX11" fmla="*/ 288131 w 561975"/>
              <a:gd name="connsiteY11" fmla="*/ 883444 h 1054894"/>
              <a:gd name="connsiteX12" fmla="*/ 290512 w 561975"/>
              <a:gd name="connsiteY12" fmla="*/ 821531 h 1054894"/>
              <a:gd name="connsiteX13" fmla="*/ 295275 w 561975"/>
              <a:gd name="connsiteY13" fmla="*/ 814387 h 1054894"/>
              <a:gd name="connsiteX14" fmla="*/ 297656 w 561975"/>
              <a:gd name="connsiteY14" fmla="*/ 804862 h 1054894"/>
              <a:gd name="connsiteX15" fmla="*/ 302419 w 561975"/>
              <a:gd name="connsiteY15" fmla="*/ 797719 h 1054894"/>
              <a:gd name="connsiteX16" fmla="*/ 314325 w 561975"/>
              <a:gd name="connsiteY16" fmla="*/ 781050 h 1054894"/>
              <a:gd name="connsiteX17" fmla="*/ 319087 w 561975"/>
              <a:gd name="connsiteY17" fmla="*/ 771525 h 1054894"/>
              <a:gd name="connsiteX18" fmla="*/ 323850 w 561975"/>
              <a:gd name="connsiteY18" fmla="*/ 759619 h 1054894"/>
              <a:gd name="connsiteX19" fmla="*/ 342900 w 561975"/>
              <a:gd name="connsiteY19" fmla="*/ 711994 h 1054894"/>
              <a:gd name="connsiteX20" fmla="*/ 357187 w 561975"/>
              <a:gd name="connsiteY20" fmla="*/ 676275 h 1054894"/>
              <a:gd name="connsiteX21" fmla="*/ 361950 w 561975"/>
              <a:gd name="connsiteY21" fmla="*/ 645319 h 1054894"/>
              <a:gd name="connsiteX22" fmla="*/ 366712 w 561975"/>
              <a:gd name="connsiteY22" fmla="*/ 635794 h 1054894"/>
              <a:gd name="connsiteX23" fmla="*/ 371475 w 561975"/>
              <a:gd name="connsiteY23" fmla="*/ 611981 h 1054894"/>
              <a:gd name="connsiteX24" fmla="*/ 376237 w 561975"/>
              <a:gd name="connsiteY24" fmla="*/ 602456 h 1054894"/>
              <a:gd name="connsiteX25" fmla="*/ 395287 w 561975"/>
              <a:gd name="connsiteY25" fmla="*/ 576262 h 1054894"/>
              <a:gd name="connsiteX26" fmla="*/ 400050 w 561975"/>
              <a:gd name="connsiteY26" fmla="*/ 528637 h 1054894"/>
              <a:gd name="connsiteX27" fmla="*/ 404812 w 561975"/>
              <a:gd name="connsiteY27" fmla="*/ 507206 h 1054894"/>
              <a:gd name="connsiteX28" fmla="*/ 407194 w 561975"/>
              <a:gd name="connsiteY28" fmla="*/ 490537 h 1054894"/>
              <a:gd name="connsiteX29" fmla="*/ 421481 w 561975"/>
              <a:gd name="connsiteY29" fmla="*/ 459581 h 1054894"/>
              <a:gd name="connsiteX30" fmla="*/ 426244 w 561975"/>
              <a:gd name="connsiteY30" fmla="*/ 452437 h 1054894"/>
              <a:gd name="connsiteX31" fmla="*/ 431006 w 561975"/>
              <a:gd name="connsiteY31" fmla="*/ 442912 h 1054894"/>
              <a:gd name="connsiteX32" fmla="*/ 442912 w 561975"/>
              <a:gd name="connsiteY32" fmla="*/ 426244 h 1054894"/>
              <a:gd name="connsiteX33" fmla="*/ 450056 w 561975"/>
              <a:gd name="connsiteY33" fmla="*/ 414337 h 1054894"/>
              <a:gd name="connsiteX34" fmla="*/ 461962 w 561975"/>
              <a:gd name="connsiteY34" fmla="*/ 407194 h 1054894"/>
              <a:gd name="connsiteX35" fmla="*/ 469106 w 561975"/>
              <a:gd name="connsiteY35" fmla="*/ 402431 h 1054894"/>
              <a:gd name="connsiteX36" fmla="*/ 485775 w 561975"/>
              <a:gd name="connsiteY36" fmla="*/ 388144 h 1054894"/>
              <a:gd name="connsiteX37" fmla="*/ 495300 w 561975"/>
              <a:gd name="connsiteY37" fmla="*/ 383381 h 1054894"/>
              <a:gd name="connsiteX38" fmla="*/ 502444 w 561975"/>
              <a:gd name="connsiteY38" fmla="*/ 376237 h 1054894"/>
              <a:gd name="connsiteX39" fmla="*/ 516731 w 561975"/>
              <a:gd name="connsiteY39" fmla="*/ 366712 h 1054894"/>
              <a:gd name="connsiteX40" fmla="*/ 526256 w 561975"/>
              <a:gd name="connsiteY40" fmla="*/ 359569 h 1054894"/>
              <a:gd name="connsiteX41" fmla="*/ 540544 w 561975"/>
              <a:gd name="connsiteY41" fmla="*/ 345281 h 1054894"/>
              <a:gd name="connsiteX42" fmla="*/ 542925 w 561975"/>
              <a:gd name="connsiteY42" fmla="*/ 335756 h 1054894"/>
              <a:gd name="connsiteX43" fmla="*/ 535781 w 561975"/>
              <a:gd name="connsiteY43" fmla="*/ 309562 h 1054894"/>
              <a:gd name="connsiteX44" fmla="*/ 538162 w 561975"/>
              <a:gd name="connsiteY44" fmla="*/ 266700 h 1054894"/>
              <a:gd name="connsiteX45" fmla="*/ 552450 w 561975"/>
              <a:gd name="connsiteY45" fmla="*/ 242887 h 1054894"/>
              <a:gd name="connsiteX46" fmla="*/ 557212 w 561975"/>
              <a:gd name="connsiteY46" fmla="*/ 233362 h 1054894"/>
              <a:gd name="connsiteX47" fmla="*/ 561975 w 561975"/>
              <a:gd name="connsiteY47" fmla="*/ 226219 h 1054894"/>
              <a:gd name="connsiteX48" fmla="*/ 559594 w 561975"/>
              <a:gd name="connsiteY48" fmla="*/ 219075 h 1054894"/>
              <a:gd name="connsiteX49" fmla="*/ 545306 w 561975"/>
              <a:gd name="connsiteY49" fmla="*/ 216694 h 1054894"/>
              <a:gd name="connsiteX50" fmla="*/ 528637 w 561975"/>
              <a:gd name="connsiteY50" fmla="*/ 209550 h 1054894"/>
              <a:gd name="connsiteX51" fmla="*/ 521494 w 561975"/>
              <a:gd name="connsiteY51" fmla="*/ 200025 h 1054894"/>
              <a:gd name="connsiteX52" fmla="*/ 519112 w 561975"/>
              <a:gd name="connsiteY52" fmla="*/ 192881 h 1054894"/>
              <a:gd name="connsiteX53" fmla="*/ 514350 w 561975"/>
              <a:gd name="connsiteY53" fmla="*/ 183356 h 1054894"/>
              <a:gd name="connsiteX54" fmla="*/ 507206 w 561975"/>
              <a:gd name="connsiteY54" fmla="*/ 171450 h 1054894"/>
              <a:gd name="connsiteX55" fmla="*/ 502444 w 561975"/>
              <a:gd name="connsiteY55" fmla="*/ 161925 h 1054894"/>
              <a:gd name="connsiteX56" fmla="*/ 495300 w 561975"/>
              <a:gd name="connsiteY56" fmla="*/ 152400 h 1054894"/>
              <a:gd name="connsiteX57" fmla="*/ 488156 w 561975"/>
              <a:gd name="connsiteY57" fmla="*/ 135731 h 1054894"/>
              <a:gd name="connsiteX58" fmla="*/ 478631 w 561975"/>
              <a:gd name="connsiteY58" fmla="*/ 128587 h 1054894"/>
              <a:gd name="connsiteX59" fmla="*/ 471487 w 561975"/>
              <a:gd name="connsiteY59" fmla="*/ 119062 h 1054894"/>
              <a:gd name="connsiteX60" fmla="*/ 466725 w 561975"/>
              <a:gd name="connsiteY60" fmla="*/ 111919 h 1054894"/>
              <a:gd name="connsiteX61" fmla="*/ 452437 w 561975"/>
              <a:gd name="connsiteY61" fmla="*/ 88106 h 1054894"/>
              <a:gd name="connsiteX62" fmla="*/ 445294 w 561975"/>
              <a:gd name="connsiteY62" fmla="*/ 83344 h 1054894"/>
              <a:gd name="connsiteX63" fmla="*/ 431006 w 561975"/>
              <a:gd name="connsiteY63" fmla="*/ 73819 h 1054894"/>
              <a:gd name="connsiteX64" fmla="*/ 409575 w 561975"/>
              <a:gd name="connsiteY64" fmla="*/ 64294 h 1054894"/>
              <a:gd name="connsiteX65" fmla="*/ 383381 w 561975"/>
              <a:gd name="connsiteY65" fmla="*/ 57150 h 1054894"/>
              <a:gd name="connsiteX66" fmla="*/ 376237 w 561975"/>
              <a:gd name="connsiteY66" fmla="*/ 54769 h 1054894"/>
              <a:gd name="connsiteX67" fmla="*/ 316706 w 561975"/>
              <a:gd name="connsiteY67" fmla="*/ 47625 h 1054894"/>
              <a:gd name="connsiteX68" fmla="*/ 309562 w 561975"/>
              <a:gd name="connsiteY68" fmla="*/ 45244 h 1054894"/>
              <a:gd name="connsiteX69" fmla="*/ 292894 w 561975"/>
              <a:gd name="connsiteY69" fmla="*/ 40481 h 1054894"/>
              <a:gd name="connsiteX70" fmla="*/ 283369 w 561975"/>
              <a:gd name="connsiteY70" fmla="*/ 38100 h 1054894"/>
              <a:gd name="connsiteX71" fmla="*/ 261937 w 561975"/>
              <a:gd name="connsiteY71" fmla="*/ 30956 h 1054894"/>
              <a:gd name="connsiteX72" fmla="*/ 247650 w 561975"/>
              <a:gd name="connsiteY72" fmla="*/ 28575 h 1054894"/>
              <a:gd name="connsiteX73" fmla="*/ 214312 w 561975"/>
              <a:gd name="connsiteY73" fmla="*/ 19050 h 1054894"/>
              <a:gd name="connsiteX74" fmla="*/ 202406 w 561975"/>
              <a:gd name="connsiteY74" fmla="*/ 14287 h 1054894"/>
              <a:gd name="connsiteX75" fmla="*/ 176212 w 561975"/>
              <a:gd name="connsiteY75" fmla="*/ 9525 h 1054894"/>
              <a:gd name="connsiteX76" fmla="*/ 161925 w 561975"/>
              <a:gd name="connsiteY76" fmla="*/ 4762 h 1054894"/>
              <a:gd name="connsiteX77" fmla="*/ 130969 w 561975"/>
              <a:gd name="connsiteY77" fmla="*/ 2381 h 1054894"/>
              <a:gd name="connsiteX78" fmla="*/ 111919 w 561975"/>
              <a:gd name="connsiteY78" fmla="*/ 0 h 1054894"/>
              <a:gd name="connsiteX79" fmla="*/ 90487 w 561975"/>
              <a:gd name="connsiteY79" fmla="*/ 9525 h 1054894"/>
              <a:gd name="connsiteX80" fmla="*/ 80962 w 561975"/>
              <a:gd name="connsiteY80" fmla="*/ 23812 h 1054894"/>
              <a:gd name="connsiteX81" fmla="*/ 66675 w 561975"/>
              <a:gd name="connsiteY81" fmla="*/ 40481 h 1054894"/>
              <a:gd name="connsiteX82" fmla="*/ 52387 w 561975"/>
              <a:gd name="connsiteY82" fmla="*/ 42862 h 1054894"/>
              <a:gd name="connsiteX83" fmla="*/ 28575 w 561975"/>
              <a:gd name="connsiteY83" fmla="*/ 35719 h 1054894"/>
              <a:gd name="connsiteX84" fmla="*/ 21431 w 561975"/>
              <a:gd name="connsiteY84" fmla="*/ 26194 h 1054894"/>
              <a:gd name="connsiteX85" fmla="*/ 19050 w 561975"/>
              <a:gd name="connsiteY85" fmla="*/ 35719 h 1054894"/>
              <a:gd name="connsiteX86" fmla="*/ 23812 w 561975"/>
              <a:gd name="connsiteY86" fmla="*/ 69056 h 1054894"/>
              <a:gd name="connsiteX87" fmla="*/ 23812 w 561975"/>
              <a:gd name="connsiteY87" fmla="*/ 211931 h 1054894"/>
              <a:gd name="connsiteX88" fmla="*/ 21431 w 561975"/>
              <a:gd name="connsiteY88" fmla="*/ 228600 h 1054894"/>
              <a:gd name="connsiteX89" fmla="*/ 14287 w 561975"/>
              <a:gd name="connsiteY89" fmla="*/ 240506 h 1054894"/>
              <a:gd name="connsiteX90" fmla="*/ 4762 w 561975"/>
              <a:gd name="connsiteY90" fmla="*/ 266700 h 1054894"/>
              <a:gd name="connsiteX91" fmla="*/ 0 w 561975"/>
              <a:gd name="connsiteY91" fmla="*/ 273844 h 1054894"/>
              <a:gd name="connsiteX92" fmla="*/ 4762 w 561975"/>
              <a:gd name="connsiteY92" fmla="*/ 302419 h 1054894"/>
              <a:gd name="connsiteX93" fmla="*/ 11906 w 561975"/>
              <a:gd name="connsiteY93" fmla="*/ 307181 h 1054894"/>
              <a:gd name="connsiteX94" fmla="*/ 21431 w 561975"/>
              <a:gd name="connsiteY94" fmla="*/ 319087 h 1054894"/>
              <a:gd name="connsiteX95" fmla="*/ 23812 w 561975"/>
              <a:gd name="connsiteY95" fmla="*/ 330994 h 1054894"/>
              <a:gd name="connsiteX96" fmla="*/ 26194 w 561975"/>
              <a:gd name="connsiteY96" fmla="*/ 345281 h 1054894"/>
              <a:gd name="connsiteX97" fmla="*/ 30956 w 561975"/>
              <a:gd name="connsiteY97" fmla="*/ 361950 h 1054894"/>
              <a:gd name="connsiteX98" fmla="*/ 33337 w 561975"/>
              <a:gd name="connsiteY98" fmla="*/ 378619 h 1054894"/>
              <a:gd name="connsiteX99" fmla="*/ 38100 w 561975"/>
              <a:gd name="connsiteY99" fmla="*/ 397669 h 1054894"/>
              <a:gd name="connsiteX100" fmla="*/ 40481 w 561975"/>
              <a:gd name="connsiteY100" fmla="*/ 419100 h 1054894"/>
              <a:gd name="connsiteX101" fmla="*/ 42862 w 561975"/>
              <a:gd name="connsiteY101" fmla="*/ 459581 h 1054894"/>
              <a:gd name="connsiteX102" fmla="*/ 45244 w 561975"/>
              <a:gd name="connsiteY102" fmla="*/ 469106 h 1054894"/>
              <a:gd name="connsiteX103" fmla="*/ 47625 w 561975"/>
              <a:gd name="connsiteY103" fmla="*/ 481012 h 1054894"/>
              <a:gd name="connsiteX104" fmla="*/ 52387 w 561975"/>
              <a:gd name="connsiteY104" fmla="*/ 516731 h 1054894"/>
              <a:gd name="connsiteX105" fmla="*/ 54769 w 561975"/>
              <a:gd name="connsiteY105" fmla="*/ 583406 h 1054894"/>
              <a:gd name="connsiteX106" fmla="*/ 57150 w 561975"/>
              <a:gd name="connsiteY106" fmla="*/ 595312 h 1054894"/>
              <a:gd name="connsiteX107" fmla="*/ 100012 w 561975"/>
              <a:gd name="connsiteY107" fmla="*/ 602456 h 1054894"/>
              <a:gd name="connsiteX108" fmla="*/ 109537 w 561975"/>
              <a:gd name="connsiteY108" fmla="*/ 604837 h 1054894"/>
              <a:gd name="connsiteX109" fmla="*/ 123825 w 561975"/>
              <a:gd name="connsiteY109" fmla="*/ 614362 h 1054894"/>
              <a:gd name="connsiteX110" fmla="*/ 133350 w 561975"/>
              <a:gd name="connsiteY110" fmla="*/ 619125 h 1054894"/>
              <a:gd name="connsiteX111" fmla="*/ 142875 w 561975"/>
              <a:gd name="connsiteY111" fmla="*/ 626269 h 1054894"/>
              <a:gd name="connsiteX112" fmla="*/ 161925 w 561975"/>
              <a:gd name="connsiteY112" fmla="*/ 640556 h 1054894"/>
              <a:gd name="connsiteX113" fmla="*/ 166687 w 561975"/>
              <a:gd name="connsiteY113" fmla="*/ 647700 h 1054894"/>
              <a:gd name="connsiteX114" fmla="*/ 178594 w 561975"/>
              <a:gd name="connsiteY114" fmla="*/ 673894 h 1054894"/>
              <a:gd name="connsiteX115" fmla="*/ 180975 w 561975"/>
              <a:gd name="connsiteY115" fmla="*/ 681037 h 1054894"/>
              <a:gd name="connsiteX116" fmla="*/ 185737 w 561975"/>
              <a:gd name="connsiteY116" fmla="*/ 690562 h 1054894"/>
              <a:gd name="connsiteX117" fmla="*/ 190500 w 561975"/>
              <a:gd name="connsiteY117" fmla="*/ 714375 h 1054894"/>
              <a:gd name="connsiteX118" fmla="*/ 211931 w 561975"/>
              <a:gd name="connsiteY118" fmla="*/ 750094 h 1054894"/>
              <a:gd name="connsiteX119" fmla="*/ 233362 w 561975"/>
              <a:gd name="connsiteY119" fmla="*/ 771525 h 1054894"/>
              <a:gd name="connsiteX120" fmla="*/ 233362 w 561975"/>
              <a:gd name="connsiteY120" fmla="*/ 828675 h 1054894"/>
              <a:gd name="connsiteX121" fmla="*/ 230981 w 561975"/>
              <a:gd name="connsiteY121" fmla="*/ 838200 h 1054894"/>
              <a:gd name="connsiteX122" fmla="*/ 223837 w 561975"/>
              <a:gd name="connsiteY122" fmla="*/ 847725 h 1054894"/>
              <a:gd name="connsiteX123" fmla="*/ 211931 w 561975"/>
              <a:gd name="connsiteY123" fmla="*/ 878681 h 1054894"/>
              <a:gd name="connsiteX124" fmla="*/ 207169 w 561975"/>
              <a:gd name="connsiteY124" fmla="*/ 885825 h 1054894"/>
              <a:gd name="connsiteX125" fmla="*/ 200025 w 561975"/>
              <a:gd name="connsiteY125" fmla="*/ 890587 h 1054894"/>
              <a:gd name="connsiteX126" fmla="*/ 195262 w 561975"/>
              <a:gd name="connsiteY126" fmla="*/ 900112 h 1054894"/>
              <a:gd name="connsiteX127" fmla="*/ 188119 w 561975"/>
              <a:gd name="connsiteY127" fmla="*/ 921544 h 1054894"/>
              <a:gd name="connsiteX128" fmla="*/ 185737 w 561975"/>
              <a:gd name="connsiteY128" fmla="*/ 933450 h 1054894"/>
              <a:gd name="connsiteX129" fmla="*/ 190500 w 561975"/>
              <a:gd name="connsiteY129" fmla="*/ 973931 h 1054894"/>
              <a:gd name="connsiteX130" fmla="*/ 197644 w 561975"/>
              <a:gd name="connsiteY130" fmla="*/ 992981 h 1054894"/>
              <a:gd name="connsiteX131" fmla="*/ 202406 w 561975"/>
              <a:gd name="connsiteY131" fmla="*/ 1002506 h 1054894"/>
              <a:gd name="connsiteX132" fmla="*/ 211931 w 561975"/>
              <a:gd name="connsiteY132" fmla="*/ 1007269 h 1054894"/>
              <a:gd name="connsiteX133" fmla="*/ 238125 w 561975"/>
              <a:gd name="connsiteY133" fmla="*/ 1014412 h 1054894"/>
              <a:gd name="connsiteX134" fmla="*/ 252412 w 561975"/>
              <a:gd name="connsiteY134" fmla="*/ 1021556 h 1054894"/>
              <a:gd name="connsiteX135" fmla="*/ 264319 w 561975"/>
              <a:gd name="connsiteY135" fmla="*/ 1026319 h 1054894"/>
              <a:gd name="connsiteX136" fmla="*/ 276225 w 561975"/>
              <a:gd name="connsiteY136" fmla="*/ 1033462 h 1054894"/>
              <a:gd name="connsiteX137" fmla="*/ 290512 w 561975"/>
              <a:gd name="connsiteY137" fmla="*/ 1035844 h 1054894"/>
              <a:gd name="connsiteX138" fmla="*/ 302419 w 561975"/>
              <a:gd name="connsiteY138" fmla="*/ 1040606 h 1054894"/>
              <a:gd name="connsiteX139" fmla="*/ 314325 w 561975"/>
              <a:gd name="connsiteY139" fmla="*/ 1050131 h 1054894"/>
              <a:gd name="connsiteX140" fmla="*/ 328612 w 561975"/>
              <a:gd name="connsiteY140" fmla="*/ 1054894 h 1054894"/>
              <a:gd name="connsiteX141" fmla="*/ 364331 w 561975"/>
              <a:gd name="connsiteY141" fmla="*/ 1052512 h 1054894"/>
              <a:gd name="connsiteX142" fmla="*/ 364331 w 561975"/>
              <a:gd name="connsiteY142" fmla="*/ 1035844 h 1054894"/>
              <a:gd name="connsiteX0" fmla="*/ 364331 w 561975"/>
              <a:gd name="connsiteY0" fmla="*/ 1035844 h 1054894"/>
              <a:gd name="connsiteX1" fmla="*/ 354806 w 561975"/>
              <a:gd name="connsiteY1" fmla="*/ 997744 h 1054894"/>
              <a:gd name="connsiteX2" fmla="*/ 352425 w 561975"/>
              <a:gd name="connsiteY2" fmla="*/ 988219 h 1054894"/>
              <a:gd name="connsiteX3" fmla="*/ 347662 w 561975"/>
              <a:gd name="connsiteY3" fmla="*/ 981075 h 1054894"/>
              <a:gd name="connsiteX4" fmla="*/ 342900 w 561975"/>
              <a:gd name="connsiteY4" fmla="*/ 971550 h 1054894"/>
              <a:gd name="connsiteX5" fmla="*/ 335756 w 561975"/>
              <a:gd name="connsiteY5" fmla="*/ 966787 h 1054894"/>
              <a:gd name="connsiteX6" fmla="*/ 319087 w 561975"/>
              <a:gd name="connsiteY6" fmla="*/ 950119 h 1054894"/>
              <a:gd name="connsiteX7" fmla="*/ 304800 w 561975"/>
              <a:gd name="connsiteY7" fmla="*/ 928687 h 1054894"/>
              <a:gd name="connsiteX8" fmla="*/ 300037 w 561975"/>
              <a:gd name="connsiteY8" fmla="*/ 921544 h 1054894"/>
              <a:gd name="connsiteX9" fmla="*/ 292894 w 561975"/>
              <a:gd name="connsiteY9" fmla="*/ 902494 h 1054894"/>
              <a:gd name="connsiteX10" fmla="*/ 290512 w 561975"/>
              <a:gd name="connsiteY10" fmla="*/ 890587 h 1054894"/>
              <a:gd name="connsiteX11" fmla="*/ 288131 w 561975"/>
              <a:gd name="connsiteY11" fmla="*/ 883444 h 1054894"/>
              <a:gd name="connsiteX12" fmla="*/ 290512 w 561975"/>
              <a:gd name="connsiteY12" fmla="*/ 821531 h 1054894"/>
              <a:gd name="connsiteX13" fmla="*/ 295275 w 561975"/>
              <a:gd name="connsiteY13" fmla="*/ 814387 h 1054894"/>
              <a:gd name="connsiteX14" fmla="*/ 297656 w 561975"/>
              <a:gd name="connsiteY14" fmla="*/ 804862 h 1054894"/>
              <a:gd name="connsiteX15" fmla="*/ 302419 w 561975"/>
              <a:gd name="connsiteY15" fmla="*/ 797719 h 1054894"/>
              <a:gd name="connsiteX16" fmla="*/ 314325 w 561975"/>
              <a:gd name="connsiteY16" fmla="*/ 781050 h 1054894"/>
              <a:gd name="connsiteX17" fmla="*/ 319087 w 561975"/>
              <a:gd name="connsiteY17" fmla="*/ 771525 h 1054894"/>
              <a:gd name="connsiteX18" fmla="*/ 323850 w 561975"/>
              <a:gd name="connsiteY18" fmla="*/ 759619 h 1054894"/>
              <a:gd name="connsiteX19" fmla="*/ 342900 w 561975"/>
              <a:gd name="connsiteY19" fmla="*/ 711994 h 1054894"/>
              <a:gd name="connsiteX20" fmla="*/ 361950 w 561975"/>
              <a:gd name="connsiteY20" fmla="*/ 645319 h 1054894"/>
              <a:gd name="connsiteX21" fmla="*/ 366712 w 561975"/>
              <a:gd name="connsiteY21" fmla="*/ 635794 h 1054894"/>
              <a:gd name="connsiteX22" fmla="*/ 371475 w 561975"/>
              <a:gd name="connsiteY22" fmla="*/ 611981 h 1054894"/>
              <a:gd name="connsiteX23" fmla="*/ 376237 w 561975"/>
              <a:gd name="connsiteY23" fmla="*/ 602456 h 1054894"/>
              <a:gd name="connsiteX24" fmla="*/ 395287 w 561975"/>
              <a:gd name="connsiteY24" fmla="*/ 576262 h 1054894"/>
              <a:gd name="connsiteX25" fmla="*/ 400050 w 561975"/>
              <a:gd name="connsiteY25" fmla="*/ 528637 h 1054894"/>
              <a:gd name="connsiteX26" fmla="*/ 404812 w 561975"/>
              <a:gd name="connsiteY26" fmla="*/ 507206 h 1054894"/>
              <a:gd name="connsiteX27" fmla="*/ 407194 w 561975"/>
              <a:gd name="connsiteY27" fmla="*/ 490537 h 1054894"/>
              <a:gd name="connsiteX28" fmla="*/ 421481 w 561975"/>
              <a:gd name="connsiteY28" fmla="*/ 459581 h 1054894"/>
              <a:gd name="connsiteX29" fmla="*/ 426244 w 561975"/>
              <a:gd name="connsiteY29" fmla="*/ 452437 h 1054894"/>
              <a:gd name="connsiteX30" fmla="*/ 431006 w 561975"/>
              <a:gd name="connsiteY30" fmla="*/ 442912 h 1054894"/>
              <a:gd name="connsiteX31" fmla="*/ 442912 w 561975"/>
              <a:gd name="connsiteY31" fmla="*/ 426244 h 1054894"/>
              <a:gd name="connsiteX32" fmla="*/ 450056 w 561975"/>
              <a:gd name="connsiteY32" fmla="*/ 414337 h 1054894"/>
              <a:gd name="connsiteX33" fmla="*/ 461962 w 561975"/>
              <a:gd name="connsiteY33" fmla="*/ 407194 h 1054894"/>
              <a:gd name="connsiteX34" fmla="*/ 469106 w 561975"/>
              <a:gd name="connsiteY34" fmla="*/ 402431 h 1054894"/>
              <a:gd name="connsiteX35" fmla="*/ 485775 w 561975"/>
              <a:gd name="connsiteY35" fmla="*/ 388144 h 1054894"/>
              <a:gd name="connsiteX36" fmla="*/ 495300 w 561975"/>
              <a:gd name="connsiteY36" fmla="*/ 383381 h 1054894"/>
              <a:gd name="connsiteX37" fmla="*/ 502444 w 561975"/>
              <a:gd name="connsiteY37" fmla="*/ 376237 h 1054894"/>
              <a:gd name="connsiteX38" fmla="*/ 516731 w 561975"/>
              <a:gd name="connsiteY38" fmla="*/ 366712 h 1054894"/>
              <a:gd name="connsiteX39" fmla="*/ 526256 w 561975"/>
              <a:gd name="connsiteY39" fmla="*/ 359569 h 1054894"/>
              <a:gd name="connsiteX40" fmla="*/ 540544 w 561975"/>
              <a:gd name="connsiteY40" fmla="*/ 345281 h 1054894"/>
              <a:gd name="connsiteX41" fmla="*/ 542925 w 561975"/>
              <a:gd name="connsiteY41" fmla="*/ 335756 h 1054894"/>
              <a:gd name="connsiteX42" fmla="*/ 535781 w 561975"/>
              <a:gd name="connsiteY42" fmla="*/ 309562 h 1054894"/>
              <a:gd name="connsiteX43" fmla="*/ 538162 w 561975"/>
              <a:gd name="connsiteY43" fmla="*/ 266700 h 1054894"/>
              <a:gd name="connsiteX44" fmla="*/ 552450 w 561975"/>
              <a:gd name="connsiteY44" fmla="*/ 242887 h 1054894"/>
              <a:gd name="connsiteX45" fmla="*/ 557212 w 561975"/>
              <a:gd name="connsiteY45" fmla="*/ 233362 h 1054894"/>
              <a:gd name="connsiteX46" fmla="*/ 561975 w 561975"/>
              <a:gd name="connsiteY46" fmla="*/ 226219 h 1054894"/>
              <a:gd name="connsiteX47" fmla="*/ 559594 w 561975"/>
              <a:gd name="connsiteY47" fmla="*/ 219075 h 1054894"/>
              <a:gd name="connsiteX48" fmla="*/ 545306 w 561975"/>
              <a:gd name="connsiteY48" fmla="*/ 216694 h 1054894"/>
              <a:gd name="connsiteX49" fmla="*/ 528637 w 561975"/>
              <a:gd name="connsiteY49" fmla="*/ 209550 h 1054894"/>
              <a:gd name="connsiteX50" fmla="*/ 521494 w 561975"/>
              <a:gd name="connsiteY50" fmla="*/ 200025 h 1054894"/>
              <a:gd name="connsiteX51" fmla="*/ 519112 w 561975"/>
              <a:gd name="connsiteY51" fmla="*/ 192881 h 1054894"/>
              <a:gd name="connsiteX52" fmla="*/ 514350 w 561975"/>
              <a:gd name="connsiteY52" fmla="*/ 183356 h 1054894"/>
              <a:gd name="connsiteX53" fmla="*/ 507206 w 561975"/>
              <a:gd name="connsiteY53" fmla="*/ 171450 h 1054894"/>
              <a:gd name="connsiteX54" fmla="*/ 502444 w 561975"/>
              <a:gd name="connsiteY54" fmla="*/ 161925 h 1054894"/>
              <a:gd name="connsiteX55" fmla="*/ 495300 w 561975"/>
              <a:gd name="connsiteY55" fmla="*/ 152400 h 1054894"/>
              <a:gd name="connsiteX56" fmla="*/ 488156 w 561975"/>
              <a:gd name="connsiteY56" fmla="*/ 135731 h 1054894"/>
              <a:gd name="connsiteX57" fmla="*/ 478631 w 561975"/>
              <a:gd name="connsiteY57" fmla="*/ 128587 h 1054894"/>
              <a:gd name="connsiteX58" fmla="*/ 471487 w 561975"/>
              <a:gd name="connsiteY58" fmla="*/ 119062 h 1054894"/>
              <a:gd name="connsiteX59" fmla="*/ 466725 w 561975"/>
              <a:gd name="connsiteY59" fmla="*/ 111919 h 1054894"/>
              <a:gd name="connsiteX60" fmla="*/ 452437 w 561975"/>
              <a:gd name="connsiteY60" fmla="*/ 88106 h 1054894"/>
              <a:gd name="connsiteX61" fmla="*/ 445294 w 561975"/>
              <a:gd name="connsiteY61" fmla="*/ 83344 h 1054894"/>
              <a:gd name="connsiteX62" fmla="*/ 431006 w 561975"/>
              <a:gd name="connsiteY62" fmla="*/ 73819 h 1054894"/>
              <a:gd name="connsiteX63" fmla="*/ 409575 w 561975"/>
              <a:gd name="connsiteY63" fmla="*/ 64294 h 1054894"/>
              <a:gd name="connsiteX64" fmla="*/ 383381 w 561975"/>
              <a:gd name="connsiteY64" fmla="*/ 57150 h 1054894"/>
              <a:gd name="connsiteX65" fmla="*/ 376237 w 561975"/>
              <a:gd name="connsiteY65" fmla="*/ 54769 h 1054894"/>
              <a:gd name="connsiteX66" fmla="*/ 316706 w 561975"/>
              <a:gd name="connsiteY66" fmla="*/ 47625 h 1054894"/>
              <a:gd name="connsiteX67" fmla="*/ 309562 w 561975"/>
              <a:gd name="connsiteY67" fmla="*/ 45244 h 1054894"/>
              <a:gd name="connsiteX68" fmla="*/ 292894 w 561975"/>
              <a:gd name="connsiteY68" fmla="*/ 40481 h 1054894"/>
              <a:gd name="connsiteX69" fmla="*/ 283369 w 561975"/>
              <a:gd name="connsiteY69" fmla="*/ 38100 h 1054894"/>
              <a:gd name="connsiteX70" fmla="*/ 261937 w 561975"/>
              <a:gd name="connsiteY70" fmla="*/ 30956 h 1054894"/>
              <a:gd name="connsiteX71" fmla="*/ 247650 w 561975"/>
              <a:gd name="connsiteY71" fmla="*/ 28575 h 1054894"/>
              <a:gd name="connsiteX72" fmla="*/ 214312 w 561975"/>
              <a:gd name="connsiteY72" fmla="*/ 19050 h 1054894"/>
              <a:gd name="connsiteX73" fmla="*/ 202406 w 561975"/>
              <a:gd name="connsiteY73" fmla="*/ 14287 h 1054894"/>
              <a:gd name="connsiteX74" fmla="*/ 176212 w 561975"/>
              <a:gd name="connsiteY74" fmla="*/ 9525 h 1054894"/>
              <a:gd name="connsiteX75" fmla="*/ 161925 w 561975"/>
              <a:gd name="connsiteY75" fmla="*/ 4762 h 1054894"/>
              <a:gd name="connsiteX76" fmla="*/ 130969 w 561975"/>
              <a:gd name="connsiteY76" fmla="*/ 2381 h 1054894"/>
              <a:gd name="connsiteX77" fmla="*/ 111919 w 561975"/>
              <a:gd name="connsiteY77" fmla="*/ 0 h 1054894"/>
              <a:gd name="connsiteX78" fmla="*/ 90487 w 561975"/>
              <a:gd name="connsiteY78" fmla="*/ 9525 h 1054894"/>
              <a:gd name="connsiteX79" fmla="*/ 80962 w 561975"/>
              <a:gd name="connsiteY79" fmla="*/ 23812 h 1054894"/>
              <a:gd name="connsiteX80" fmla="*/ 66675 w 561975"/>
              <a:gd name="connsiteY80" fmla="*/ 40481 h 1054894"/>
              <a:gd name="connsiteX81" fmla="*/ 52387 w 561975"/>
              <a:gd name="connsiteY81" fmla="*/ 42862 h 1054894"/>
              <a:gd name="connsiteX82" fmla="*/ 28575 w 561975"/>
              <a:gd name="connsiteY82" fmla="*/ 35719 h 1054894"/>
              <a:gd name="connsiteX83" fmla="*/ 21431 w 561975"/>
              <a:gd name="connsiteY83" fmla="*/ 26194 h 1054894"/>
              <a:gd name="connsiteX84" fmla="*/ 19050 w 561975"/>
              <a:gd name="connsiteY84" fmla="*/ 35719 h 1054894"/>
              <a:gd name="connsiteX85" fmla="*/ 23812 w 561975"/>
              <a:gd name="connsiteY85" fmla="*/ 69056 h 1054894"/>
              <a:gd name="connsiteX86" fmla="*/ 23812 w 561975"/>
              <a:gd name="connsiteY86" fmla="*/ 211931 h 1054894"/>
              <a:gd name="connsiteX87" fmla="*/ 21431 w 561975"/>
              <a:gd name="connsiteY87" fmla="*/ 228600 h 1054894"/>
              <a:gd name="connsiteX88" fmla="*/ 14287 w 561975"/>
              <a:gd name="connsiteY88" fmla="*/ 240506 h 1054894"/>
              <a:gd name="connsiteX89" fmla="*/ 4762 w 561975"/>
              <a:gd name="connsiteY89" fmla="*/ 266700 h 1054894"/>
              <a:gd name="connsiteX90" fmla="*/ 0 w 561975"/>
              <a:gd name="connsiteY90" fmla="*/ 273844 h 1054894"/>
              <a:gd name="connsiteX91" fmla="*/ 4762 w 561975"/>
              <a:gd name="connsiteY91" fmla="*/ 302419 h 1054894"/>
              <a:gd name="connsiteX92" fmla="*/ 11906 w 561975"/>
              <a:gd name="connsiteY92" fmla="*/ 307181 h 1054894"/>
              <a:gd name="connsiteX93" fmla="*/ 21431 w 561975"/>
              <a:gd name="connsiteY93" fmla="*/ 319087 h 1054894"/>
              <a:gd name="connsiteX94" fmla="*/ 23812 w 561975"/>
              <a:gd name="connsiteY94" fmla="*/ 330994 h 1054894"/>
              <a:gd name="connsiteX95" fmla="*/ 26194 w 561975"/>
              <a:gd name="connsiteY95" fmla="*/ 345281 h 1054894"/>
              <a:gd name="connsiteX96" fmla="*/ 30956 w 561975"/>
              <a:gd name="connsiteY96" fmla="*/ 361950 h 1054894"/>
              <a:gd name="connsiteX97" fmla="*/ 33337 w 561975"/>
              <a:gd name="connsiteY97" fmla="*/ 378619 h 1054894"/>
              <a:gd name="connsiteX98" fmla="*/ 38100 w 561975"/>
              <a:gd name="connsiteY98" fmla="*/ 397669 h 1054894"/>
              <a:gd name="connsiteX99" fmla="*/ 40481 w 561975"/>
              <a:gd name="connsiteY99" fmla="*/ 419100 h 1054894"/>
              <a:gd name="connsiteX100" fmla="*/ 42862 w 561975"/>
              <a:gd name="connsiteY100" fmla="*/ 459581 h 1054894"/>
              <a:gd name="connsiteX101" fmla="*/ 45244 w 561975"/>
              <a:gd name="connsiteY101" fmla="*/ 469106 h 1054894"/>
              <a:gd name="connsiteX102" fmla="*/ 47625 w 561975"/>
              <a:gd name="connsiteY102" fmla="*/ 481012 h 1054894"/>
              <a:gd name="connsiteX103" fmla="*/ 52387 w 561975"/>
              <a:gd name="connsiteY103" fmla="*/ 516731 h 1054894"/>
              <a:gd name="connsiteX104" fmla="*/ 54769 w 561975"/>
              <a:gd name="connsiteY104" fmla="*/ 583406 h 1054894"/>
              <a:gd name="connsiteX105" fmla="*/ 57150 w 561975"/>
              <a:gd name="connsiteY105" fmla="*/ 595312 h 1054894"/>
              <a:gd name="connsiteX106" fmla="*/ 100012 w 561975"/>
              <a:gd name="connsiteY106" fmla="*/ 602456 h 1054894"/>
              <a:gd name="connsiteX107" fmla="*/ 109537 w 561975"/>
              <a:gd name="connsiteY107" fmla="*/ 604837 h 1054894"/>
              <a:gd name="connsiteX108" fmla="*/ 123825 w 561975"/>
              <a:gd name="connsiteY108" fmla="*/ 614362 h 1054894"/>
              <a:gd name="connsiteX109" fmla="*/ 133350 w 561975"/>
              <a:gd name="connsiteY109" fmla="*/ 619125 h 1054894"/>
              <a:gd name="connsiteX110" fmla="*/ 142875 w 561975"/>
              <a:gd name="connsiteY110" fmla="*/ 626269 h 1054894"/>
              <a:gd name="connsiteX111" fmla="*/ 161925 w 561975"/>
              <a:gd name="connsiteY111" fmla="*/ 640556 h 1054894"/>
              <a:gd name="connsiteX112" fmla="*/ 166687 w 561975"/>
              <a:gd name="connsiteY112" fmla="*/ 647700 h 1054894"/>
              <a:gd name="connsiteX113" fmla="*/ 178594 w 561975"/>
              <a:gd name="connsiteY113" fmla="*/ 673894 h 1054894"/>
              <a:gd name="connsiteX114" fmla="*/ 180975 w 561975"/>
              <a:gd name="connsiteY114" fmla="*/ 681037 h 1054894"/>
              <a:gd name="connsiteX115" fmla="*/ 185737 w 561975"/>
              <a:gd name="connsiteY115" fmla="*/ 690562 h 1054894"/>
              <a:gd name="connsiteX116" fmla="*/ 190500 w 561975"/>
              <a:gd name="connsiteY116" fmla="*/ 714375 h 1054894"/>
              <a:gd name="connsiteX117" fmla="*/ 211931 w 561975"/>
              <a:gd name="connsiteY117" fmla="*/ 750094 h 1054894"/>
              <a:gd name="connsiteX118" fmla="*/ 233362 w 561975"/>
              <a:gd name="connsiteY118" fmla="*/ 771525 h 1054894"/>
              <a:gd name="connsiteX119" fmla="*/ 233362 w 561975"/>
              <a:gd name="connsiteY119" fmla="*/ 828675 h 1054894"/>
              <a:gd name="connsiteX120" fmla="*/ 230981 w 561975"/>
              <a:gd name="connsiteY120" fmla="*/ 838200 h 1054894"/>
              <a:gd name="connsiteX121" fmla="*/ 223837 w 561975"/>
              <a:gd name="connsiteY121" fmla="*/ 847725 h 1054894"/>
              <a:gd name="connsiteX122" fmla="*/ 211931 w 561975"/>
              <a:gd name="connsiteY122" fmla="*/ 878681 h 1054894"/>
              <a:gd name="connsiteX123" fmla="*/ 207169 w 561975"/>
              <a:gd name="connsiteY123" fmla="*/ 885825 h 1054894"/>
              <a:gd name="connsiteX124" fmla="*/ 200025 w 561975"/>
              <a:gd name="connsiteY124" fmla="*/ 890587 h 1054894"/>
              <a:gd name="connsiteX125" fmla="*/ 195262 w 561975"/>
              <a:gd name="connsiteY125" fmla="*/ 900112 h 1054894"/>
              <a:gd name="connsiteX126" fmla="*/ 188119 w 561975"/>
              <a:gd name="connsiteY126" fmla="*/ 921544 h 1054894"/>
              <a:gd name="connsiteX127" fmla="*/ 185737 w 561975"/>
              <a:gd name="connsiteY127" fmla="*/ 933450 h 1054894"/>
              <a:gd name="connsiteX128" fmla="*/ 190500 w 561975"/>
              <a:gd name="connsiteY128" fmla="*/ 973931 h 1054894"/>
              <a:gd name="connsiteX129" fmla="*/ 197644 w 561975"/>
              <a:gd name="connsiteY129" fmla="*/ 992981 h 1054894"/>
              <a:gd name="connsiteX130" fmla="*/ 202406 w 561975"/>
              <a:gd name="connsiteY130" fmla="*/ 1002506 h 1054894"/>
              <a:gd name="connsiteX131" fmla="*/ 211931 w 561975"/>
              <a:gd name="connsiteY131" fmla="*/ 1007269 h 1054894"/>
              <a:gd name="connsiteX132" fmla="*/ 238125 w 561975"/>
              <a:gd name="connsiteY132" fmla="*/ 1014412 h 1054894"/>
              <a:gd name="connsiteX133" fmla="*/ 252412 w 561975"/>
              <a:gd name="connsiteY133" fmla="*/ 1021556 h 1054894"/>
              <a:gd name="connsiteX134" fmla="*/ 264319 w 561975"/>
              <a:gd name="connsiteY134" fmla="*/ 1026319 h 1054894"/>
              <a:gd name="connsiteX135" fmla="*/ 276225 w 561975"/>
              <a:gd name="connsiteY135" fmla="*/ 1033462 h 1054894"/>
              <a:gd name="connsiteX136" fmla="*/ 290512 w 561975"/>
              <a:gd name="connsiteY136" fmla="*/ 1035844 h 1054894"/>
              <a:gd name="connsiteX137" fmla="*/ 302419 w 561975"/>
              <a:gd name="connsiteY137" fmla="*/ 1040606 h 1054894"/>
              <a:gd name="connsiteX138" fmla="*/ 314325 w 561975"/>
              <a:gd name="connsiteY138" fmla="*/ 1050131 h 1054894"/>
              <a:gd name="connsiteX139" fmla="*/ 328612 w 561975"/>
              <a:gd name="connsiteY139" fmla="*/ 1054894 h 1054894"/>
              <a:gd name="connsiteX140" fmla="*/ 364331 w 561975"/>
              <a:gd name="connsiteY140" fmla="*/ 1052512 h 1054894"/>
              <a:gd name="connsiteX141" fmla="*/ 364331 w 561975"/>
              <a:gd name="connsiteY141" fmla="*/ 1035844 h 1054894"/>
              <a:gd name="connsiteX0" fmla="*/ 364331 w 561975"/>
              <a:gd name="connsiteY0" fmla="*/ 1035844 h 1054894"/>
              <a:gd name="connsiteX1" fmla="*/ 354806 w 561975"/>
              <a:gd name="connsiteY1" fmla="*/ 997744 h 1054894"/>
              <a:gd name="connsiteX2" fmla="*/ 352425 w 561975"/>
              <a:gd name="connsiteY2" fmla="*/ 988219 h 1054894"/>
              <a:gd name="connsiteX3" fmla="*/ 347662 w 561975"/>
              <a:gd name="connsiteY3" fmla="*/ 981075 h 1054894"/>
              <a:gd name="connsiteX4" fmla="*/ 342900 w 561975"/>
              <a:gd name="connsiteY4" fmla="*/ 971550 h 1054894"/>
              <a:gd name="connsiteX5" fmla="*/ 335756 w 561975"/>
              <a:gd name="connsiteY5" fmla="*/ 966787 h 1054894"/>
              <a:gd name="connsiteX6" fmla="*/ 319087 w 561975"/>
              <a:gd name="connsiteY6" fmla="*/ 950119 h 1054894"/>
              <a:gd name="connsiteX7" fmla="*/ 304800 w 561975"/>
              <a:gd name="connsiteY7" fmla="*/ 928687 h 1054894"/>
              <a:gd name="connsiteX8" fmla="*/ 300037 w 561975"/>
              <a:gd name="connsiteY8" fmla="*/ 921544 h 1054894"/>
              <a:gd name="connsiteX9" fmla="*/ 292894 w 561975"/>
              <a:gd name="connsiteY9" fmla="*/ 902494 h 1054894"/>
              <a:gd name="connsiteX10" fmla="*/ 290512 w 561975"/>
              <a:gd name="connsiteY10" fmla="*/ 890587 h 1054894"/>
              <a:gd name="connsiteX11" fmla="*/ 288131 w 561975"/>
              <a:gd name="connsiteY11" fmla="*/ 883444 h 1054894"/>
              <a:gd name="connsiteX12" fmla="*/ 290512 w 561975"/>
              <a:gd name="connsiteY12" fmla="*/ 821531 h 1054894"/>
              <a:gd name="connsiteX13" fmla="*/ 295275 w 561975"/>
              <a:gd name="connsiteY13" fmla="*/ 814387 h 1054894"/>
              <a:gd name="connsiteX14" fmla="*/ 297656 w 561975"/>
              <a:gd name="connsiteY14" fmla="*/ 804862 h 1054894"/>
              <a:gd name="connsiteX15" fmla="*/ 302419 w 561975"/>
              <a:gd name="connsiteY15" fmla="*/ 797719 h 1054894"/>
              <a:gd name="connsiteX16" fmla="*/ 314325 w 561975"/>
              <a:gd name="connsiteY16" fmla="*/ 781050 h 1054894"/>
              <a:gd name="connsiteX17" fmla="*/ 319087 w 561975"/>
              <a:gd name="connsiteY17" fmla="*/ 771525 h 1054894"/>
              <a:gd name="connsiteX18" fmla="*/ 323850 w 561975"/>
              <a:gd name="connsiteY18" fmla="*/ 759619 h 1054894"/>
              <a:gd name="connsiteX19" fmla="*/ 342900 w 561975"/>
              <a:gd name="connsiteY19" fmla="*/ 711994 h 1054894"/>
              <a:gd name="connsiteX20" fmla="*/ 366712 w 561975"/>
              <a:gd name="connsiteY20" fmla="*/ 635794 h 1054894"/>
              <a:gd name="connsiteX21" fmla="*/ 371475 w 561975"/>
              <a:gd name="connsiteY21" fmla="*/ 611981 h 1054894"/>
              <a:gd name="connsiteX22" fmla="*/ 376237 w 561975"/>
              <a:gd name="connsiteY22" fmla="*/ 602456 h 1054894"/>
              <a:gd name="connsiteX23" fmla="*/ 395287 w 561975"/>
              <a:gd name="connsiteY23" fmla="*/ 576262 h 1054894"/>
              <a:gd name="connsiteX24" fmla="*/ 400050 w 561975"/>
              <a:gd name="connsiteY24" fmla="*/ 528637 h 1054894"/>
              <a:gd name="connsiteX25" fmla="*/ 404812 w 561975"/>
              <a:gd name="connsiteY25" fmla="*/ 507206 h 1054894"/>
              <a:gd name="connsiteX26" fmla="*/ 407194 w 561975"/>
              <a:gd name="connsiteY26" fmla="*/ 490537 h 1054894"/>
              <a:gd name="connsiteX27" fmla="*/ 421481 w 561975"/>
              <a:gd name="connsiteY27" fmla="*/ 459581 h 1054894"/>
              <a:gd name="connsiteX28" fmla="*/ 426244 w 561975"/>
              <a:gd name="connsiteY28" fmla="*/ 452437 h 1054894"/>
              <a:gd name="connsiteX29" fmla="*/ 431006 w 561975"/>
              <a:gd name="connsiteY29" fmla="*/ 442912 h 1054894"/>
              <a:gd name="connsiteX30" fmla="*/ 442912 w 561975"/>
              <a:gd name="connsiteY30" fmla="*/ 426244 h 1054894"/>
              <a:gd name="connsiteX31" fmla="*/ 450056 w 561975"/>
              <a:gd name="connsiteY31" fmla="*/ 414337 h 1054894"/>
              <a:gd name="connsiteX32" fmla="*/ 461962 w 561975"/>
              <a:gd name="connsiteY32" fmla="*/ 407194 h 1054894"/>
              <a:gd name="connsiteX33" fmla="*/ 469106 w 561975"/>
              <a:gd name="connsiteY33" fmla="*/ 402431 h 1054894"/>
              <a:gd name="connsiteX34" fmla="*/ 485775 w 561975"/>
              <a:gd name="connsiteY34" fmla="*/ 388144 h 1054894"/>
              <a:gd name="connsiteX35" fmla="*/ 495300 w 561975"/>
              <a:gd name="connsiteY35" fmla="*/ 383381 h 1054894"/>
              <a:gd name="connsiteX36" fmla="*/ 502444 w 561975"/>
              <a:gd name="connsiteY36" fmla="*/ 376237 h 1054894"/>
              <a:gd name="connsiteX37" fmla="*/ 516731 w 561975"/>
              <a:gd name="connsiteY37" fmla="*/ 366712 h 1054894"/>
              <a:gd name="connsiteX38" fmla="*/ 526256 w 561975"/>
              <a:gd name="connsiteY38" fmla="*/ 359569 h 1054894"/>
              <a:gd name="connsiteX39" fmla="*/ 540544 w 561975"/>
              <a:gd name="connsiteY39" fmla="*/ 345281 h 1054894"/>
              <a:gd name="connsiteX40" fmla="*/ 542925 w 561975"/>
              <a:gd name="connsiteY40" fmla="*/ 335756 h 1054894"/>
              <a:gd name="connsiteX41" fmla="*/ 535781 w 561975"/>
              <a:gd name="connsiteY41" fmla="*/ 309562 h 1054894"/>
              <a:gd name="connsiteX42" fmla="*/ 538162 w 561975"/>
              <a:gd name="connsiteY42" fmla="*/ 266700 h 1054894"/>
              <a:gd name="connsiteX43" fmla="*/ 552450 w 561975"/>
              <a:gd name="connsiteY43" fmla="*/ 242887 h 1054894"/>
              <a:gd name="connsiteX44" fmla="*/ 557212 w 561975"/>
              <a:gd name="connsiteY44" fmla="*/ 233362 h 1054894"/>
              <a:gd name="connsiteX45" fmla="*/ 561975 w 561975"/>
              <a:gd name="connsiteY45" fmla="*/ 226219 h 1054894"/>
              <a:gd name="connsiteX46" fmla="*/ 559594 w 561975"/>
              <a:gd name="connsiteY46" fmla="*/ 219075 h 1054894"/>
              <a:gd name="connsiteX47" fmla="*/ 545306 w 561975"/>
              <a:gd name="connsiteY47" fmla="*/ 216694 h 1054894"/>
              <a:gd name="connsiteX48" fmla="*/ 528637 w 561975"/>
              <a:gd name="connsiteY48" fmla="*/ 209550 h 1054894"/>
              <a:gd name="connsiteX49" fmla="*/ 521494 w 561975"/>
              <a:gd name="connsiteY49" fmla="*/ 200025 h 1054894"/>
              <a:gd name="connsiteX50" fmla="*/ 519112 w 561975"/>
              <a:gd name="connsiteY50" fmla="*/ 192881 h 1054894"/>
              <a:gd name="connsiteX51" fmla="*/ 514350 w 561975"/>
              <a:gd name="connsiteY51" fmla="*/ 183356 h 1054894"/>
              <a:gd name="connsiteX52" fmla="*/ 507206 w 561975"/>
              <a:gd name="connsiteY52" fmla="*/ 171450 h 1054894"/>
              <a:gd name="connsiteX53" fmla="*/ 502444 w 561975"/>
              <a:gd name="connsiteY53" fmla="*/ 161925 h 1054894"/>
              <a:gd name="connsiteX54" fmla="*/ 495300 w 561975"/>
              <a:gd name="connsiteY54" fmla="*/ 152400 h 1054894"/>
              <a:gd name="connsiteX55" fmla="*/ 488156 w 561975"/>
              <a:gd name="connsiteY55" fmla="*/ 135731 h 1054894"/>
              <a:gd name="connsiteX56" fmla="*/ 478631 w 561975"/>
              <a:gd name="connsiteY56" fmla="*/ 128587 h 1054894"/>
              <a:gd name="connsiteX57" fmla="*/ 471487 w 561975"/>
              <a:gd name="connsiteY57" fmla="*/ 119062 h 1054894"/>
              <a:gd name="connsiteX58" fmla="*/ 466725 w 561975"/>
              <a:gd name="connsiteY58" fmla="*/ 111919 h 1054894"/>
              <a:gd name="connsiteX59" fmla="*/ 452437 w 561975"/>
              <a:gd name="connsiteY59" fmla="*/ 88106 h 1054894"/>
              <a:gd name="connsiteX60" fmla="*/ 445294 w 561975"/>
              <a:gd name="connsiteY60" fmla="*/ 83344 h 1054894"/>
              <a:gd name="connsiteX61" fmla="*/ 431006 w 561975"/>
              <a:gd name="connsiteY61" fmla="*/ 73819 h 1054894"/>
              <a:gd name="connsiteX62" fmla="*/ 409575 w 561975"/>
              <a:gd name="connsiteY62" fmla="*/ 64294 h 1054894"/>
              <a:gd name="connsiteX63" fmla="*/ 383381 w 561975"/>
              <a:gd name="connsiteY63" fmla="*/ 57150 h 1054894"/>
              <a:gd name="connsiteX64" fmla="*/ 376237 w 561975"/>
              <a:gd name="connsiteY64" fmla="*/ 54769 h 1054894"/>
              <a:gd name="connsiteX65" fmla="*/ 316706 w 561975"/>
              <a:gd name="connsiteY65" fmla="*/ 47625 h 1054894"/>
              <a:gd name="connsiteX66" fmla="*/ 309562 w 561975"/>
              <a:gd name="connsiteY66" fmla="*/ 45244 h 1054894"/>
              <a:gd name="connsiteX67" fmla="*/ 292894 w 561975"/>
              <a:gd name="connsiteY67" fmla="*/ 40481 h 1054894"/>
              <a:gd name="connsiteX68" fmla="*/ 283369 w 561975"/>
              <a:gd name="connsiteY68" fmla="*/ 38100 h 1054894"/>
              <a:gd name="connsiteX69" fmla="*/ 261937 w 561975"/>
              <a:gd name="connsiteY69" fmla="*/ 30956 h 1054894"/>
              <a:gd name="connsiteX70" fmla="*/ 247650 w 561975"/>
              <a:gd name="connsiteY70" fmla="*/ 28575 h 1054894"/>
              <a:gd name="connsiteX71" fmla="*/ 214312 w 561975"/>
              <a:gd name="connsiteY71" fmla="*/ 19050 h 1054894"/>
              <a:gd name="connsiteX72" fmla="*/ 202406 w 561975"/>
              <a:gd name="connsiteY72" fmla="*/ 14287 h 1054894"/>
              <a:gd name="connsiteX73" fmla="*/ 176212 w 561975"/>
              <a:gd name="connsiteY73" fmla="*/ 9525 h 1054894"/>
              <a:gd name="connsiteX74" fmla="*/ 161925 w 561975"/>
              <a:gd name="connsiteY74" fmla="*/ 4762 h 1054894"/>
              <a:gd name="connsiteX75" fmla="*/ 130969 w 561975"/>
              <a:gd name="connsiteY75" fmla="*/ 2381 h 1054894"/>
              <a:gd name="connsiteX76" fmla="*/ 111919 w 561975"/>
              <a:gd name="connsiteY76" fmla="*/ 0 h 1054894"/>
              <a:gd name="connsiteX77" fmla="*/ 90487 w 561975"/>
              <a:gd name="connsiteY77" fmla="*/ 9525 h 1054894"/>
              <a:gd name="connsiteX78" fmla="*/ 80962 w 561975"/>
              <a:gd name="connsiteY78" fmla="*/ 23812 h 1054894"/>
              <a:gd name="connsiteX79" fmla="*/ 66675 w 561975"/>
              <a:gd name="connsiteY79" fmla="*/ 40481 h 1054894"/>
              <a:gd name="connsiteX80" fmla="*/ 52387 w 561975"/>
              <a:gd name="connsiteY80" fmla="*/ 42862 h 1054894"/>
              <a:gd name="connsiteX81" fmla="*/ 28575 w 561975"/>
              <a:gd name="connsiteY81" fmla="*/ 35719 h 1054894"/>
              <a:gd name="connsiteX82" fmla="*/ 21431 w 561975"/>
              <a:gd name="connsiteY82" fmla="*/ 26194 h 1054894"/>
              <a:gd name="connsiteX83" fmla="*/ 19050 w 561975"/>
              <a:gd name="connsiteY83" fmla="*/ 35719 h 1054894"/>
              <a:gd name="connsiteX84" fmla="*/ 23812 w 561975"/>
              <a:gd name="connsiteY84" fmla="*/ 69056 h 1054894"/>
              <a:gd name="connsiteX85" fmla="*/ 23812 w 561975"/>
              <a:gd name="connsiteY85" fmla="*/ 211931 h 1054894"/>
              <a:gd name="connsiteX86" fmla="*/ 21431 w 561975"/>
              <a:gd name="connsiteY86" fmla="*/ 228600 h 1054894"/>
              <a:gd name="connsiteX87" fmla="*/ 14287 w 561975"/>
              <a:gd name="connsiteY87" fmla="*/ 240506 h 1054894"/>
              <a:gd name="connsiteX88" fmla="*/ 4762 w 561975"/>
              <a:gd name="connsiteY88" fmla="*/ 266700 h 1054894"/>
              <a:gd name="connsiteX89" fmla="*/ 0 w 561975"/>
              <a:gd name="connsiteY89" fmla="*/ 273844 h 1054894"/>
              <a:gd name="connsiteX90" fmla="*/ 4762 w 561975"/>
              <a:gd name="connsiteY90" fmla="*/ 302419 h 1054894"/>
              <a:gd name="connsiteX91" fmla="*/ 11906 w 561975"/>
              <a:gd name="connsiteY91" fmla="*/ 307181 h 1054894"/>
              <a:gd name="connsiteX92" fmla="*/ 21431 w 561975"/>
              <a:gd name="connsiteY92" fmla="*/ 319087 h 1054894"/>
              <a:gd name="connsiteX93" fmla="*/ 23812 w 561975"/>
              <a:gd name="connsiteY93" fmla="*/ 330994 h 1054894"/>
              <a:gd name="connsiteX94" fmla="*/ 26194 w 561975"/>
              <a:gd name="connsiteY94" fmla="*/ 345281 h 1054894"/>
              <a:gd name="connsiteX95" fmla="*/ 30956 w 561975"/>
              <a:gd name="connsiteY95" fmla="*/ 361950 h 1054894"/>
              <a:gd name="connsiteX96" fmla="*/ 33337 w 561975"/>
              <a:gd name="connsiteY96" fmla="*/ 378619 h 1054894"/>
              <a:gd name="connsiteX97" fmla="*/ 38100 w 561975"/>
              <a:gd name="connsiteY97" fmla="*/ 397669 h 1054894"/>
              <a:gd name="connsiteX98" fmla="*/ 40481 w 561975"/>
              <a:gd name="connsiteY98" fmla="*/ 419100 h 1054894"/>
              <a:gd name="connsiteX99" fmla="*/ 42862 w 561975"/>
              <a:gd name="connsiteY99" fmla="*/ 459581 h 1054894"/>
              <a:gd name="connsiteX100" fmla="*/ 45244 w 561975"/>
              <a:gd name="connsiteY100" fmla="*/ 469106 h 1054894"/>
              <a:gd name="connsiteX101" fmla="*/ 47625 w 561975"/>
              <a:gd name="connsiteY101" fmla="*/ 481012 h 1054894"/>
              <a:gd name="connsiteX102" fmla="*/ 52387 w 561975"/>
              <a:gd name="connsiteY102" fmla="*/ 516731 h 1054894"/>
              <a:gd name="connsiteX103" fmla="*/ 54769 w 561975"/>
              <a:gd name="connsiteY103" fmla="*/ 583406 h 1054894"/>
              <a:gd name="connsiteX104" fmla="*/ 57150 w 561975"/>
              <a:gd name="connsiteY104" fmla="*/ 595312 h 1054894"/>
              <a:gd name="connsiteX105" fmla="*/ 100012 w 561975"/>
              <a:gd name="connsiteY105" fmla="*/ 602456 h 1054894"/>
              <a:gd name="connsiteX106" fmla="*/ 109537 w 561975"/>
              <a:gd name="connsiteY106" fmla="*/ 604837 h 1054894"/>
              <a:gd name="connsiteX107" fmla="*/ 123825 w 561975"/>
              <a:gd name="connsiteY107" fmla="*/ 614362 h 1054894"/>
              <a:gd name="connsiteX108" fmla="*/ 133350 w 561975"/>
              <a:gd name="connsiteY108" fmla="*/ 619125 h 1054894"/>
              <a:gd name="connsiteX109" fmla="*/ 142875 w 561975"/>
              <a:gd name="connsiteY109" fmla="*/ 626269 h 1054894"/>
              <a:gd name="connsiteX110" fmla="*/ 161925 w 561975"/>
              <a:gd name="connsiteY110" fmla="*/ 640556 h 1054894"/>
              <a:gd name="connsiteX111" fmla="*/ 166687 w 561975"/>
              <a:gd name="connsiteY111" fmla="*/ 647700 h 1054894"/>
              <a:gd name="connsiteX112" fmla="*/ 178594 w 561975"/>
              <a:gd name="connsiteY112" fmla="*/ 673894 h 1054894"/>
              <a:gd name="connsiteX113" fmla="*/ 180975 w 561975"/>
              <a:gd name="connsiteY113" fmla="*/ 681037 h 1054894"/>
              <a:gd name="connsiteX114" fmla="*/ 185737 w 561975"/>
              <a:gd name="connsiteY114" fmla="*/ 690562 h 1054894"/>
              <a:gd name="connsiteX115" fmla="*/ 190500 w 561975"/>
              <a:gd name="connsiteY115" fmla="*/ 714375 h 1054894"/>
              <a:gd name="connsiteX116" fmla="*/ 211931 w 561975"/>
              <a:gd name="connsiteY116" fmla="*/ 750094 h 1054894"/>
              <a:gd name="connsiteX117" fmla="*/ 233362 w 561975"/>
              <a:gd name="connsiteY117" fmla="*/ 771525 h 1054894"/>
              <a:gd name="connsiteX118" fmla="*/ 233362 w 561975"/>
              <a:gd name="connsiteY118" fmla="*/ 828675 h 1054894"/>
              <a:gd name="connsiteX119" fmla="*/ 230981 w 561975"/>
              <a:gd name="connsiteY119" fmla="*/ 838200 h 1054894"/>
              <a:gd name="connsiteX120" fmla="*/ 223837 w 561975"/>
              <a:gd name="connsiteY120" fmla="*/ 847725 h 1054894"/>
              <a:gd name="connsiteX121" fmla="*/ 211931 w 561975"/>
              <a:gd name="connsiteY121" fmla="*/ 878681 h 1054894"/>
              <a:gd name="connsiteX122" fmla="*/ 207169 w 561975"/>
              <a:gd name="connsiteY122" fmla="*/ 885825 h 1054894"/>
              <a:gd name="connsiteX123" fmla="*/ 200025 w 561975"/>
              <a:gd name="connsiteY123" fmla="*/ 890587 h 1054894"/>
              <a:gd name="connsiteX124" fmla="*/ 195262 w 561975"/>
              <a:gd name="connsiteY124" fmla="*/ 900112 h 1054894"/>
              <a:gd name="connsiteX125" fmla="*/ 188119 w 561975"/>
              <a:gd name="connsiteY125" fmla="*/ 921544 h 1054894"/>
              <a:gd name="connsiteX126" fmla="*/ 185737 w 561975"/>
              <a:gd name="connsiteY126" fmla="*/ 933450 h 1054894"/>
              <a:gd name="connsiteX127" fmla="*/ 190500 w 561975"/>
              <a:gd name="connsiteY127" fmla="*/ 973931 h 1054894"/>
              <a:gd name="connsiteX128" fmla="*/ 197644 w 561975"/>
              <a:gd name="connsiteY128" fmla="*/ 992981 h 1054894"/>
              <a:gd name="connsiteX129" fmla="*/ 202406 w 561975"/>
              <a:gd name="connsiteY129" fmla="*/ 1002506 h 1054894"/>
              <a:gd name="connsiteX130" fmla="*/ 211931 w 561975"/>
              <a:gd name="connsiteY130" fmla="*/ 1007269 h 1054894"/>
              <a:gd name="connsiteX131" fmla="*/ 238125 w 561975"/>
              <a:gd name="connsiteY131" fmla="*/ 1014412 h 1054894"/>
              <a:gd name="connsiteX132" fmla="*/ 252412 w 561975"/>
              <a:gd name="connsiteY132" fmla="*/ 1021556 h 1054894"/>
              <a:gd name="connsiteX133" fmla="*/ 264319 w 561975"/>
              <a:gd name="connsiteY133" fmla="*/ 1026319 h 1054894"/>
              <a:gd name="connsiteX134" fmla="*/ 276225 w 561975"/>
              <a:gd name="connsiteY134" fmla="*/ 1033462 h 1054894"/>
              <a:gd name="connsiteX135" fmla="*/ 290512 w 561975"/>
              <a:gd name="connsiteY135" fmla="*/ 1035844 h 1054894"/>
              <a:gd name="connsiteX136" fmla="*/ 302419 w 561975"/>
              <a:gd name="connsiteY136" fmla="*/ 1040606 h 1054894"/>
              <a:gd name="connsiteX137" fmla="*/ 314325 w 561975"/>
              <a:gd name="connsiteY137" fmla="*/ 1050131 h 1054894"/>
              <a:gd name="connsiteX138" fmla="*/ 328612 w 561975"/>
              <a:gd name="connsiteY138" fmla="*/ 1054894 h 1054894"/>
              <a:gd name="connsiteX139" fmla="*/ 364331 w 561975"/>
              <a:gd name="connsiteY139" fmla="*/ 1052512 h 1054894"/>
              <a:gd name="connsiteX140" fmla="*/ 364331 w 561975"/>
              <a:gd name="connsiteY140" fmla="*/ 1035844 h 1054894"/>
              <a:gd name="connsiteX0" fmla="*/ 364331 w 561975"/>
              <a:gd name="connsiteY0" fmla="*/ 1035844 h 1054894"/>
              <a:gd name="connsiteX1" fmla="*/ 354806 w 561975"/>
              <a:gd name="connsiteY1" fmla="*/ 997744 h 1054894"/>
              <a:gd name="connsiteX2" fmla="*/ 352425 w 561975"/>
              <a:gd name="connsiteY2" fmla="*/ 988219 h 1054894"/>
              <a:gd name="connsiteX3" fmla="*/ 347662 w 561975"/>
              <a:gd name="connsiteY3" fmla="*/ 981075 h 1054894"/>
              <a:gd name="connsiteX4" fmla="*/ 342900 w 561975"/>
              <a:gd name="connsiteY4" fmla="*/ 971550 h 1054894"/>
              <a:gd name="connsiteX5" fmla="*/ 335756 w 561975"/>
              <a:gd name="connsiteY5" fmla="*/ 966787 h 1054894"/>
              <a:gd name="connsiteX6" fmla="*/ 319087 w 561975"/>
              <a:gd name="connsiteY6" fmla="*/ 950119 h 1054894"/>
              <a:gd name="connsiteX7" fmla="*/ 304800 w 561975"/>
              <a:gd name="connsiteY7" fmla="*/ 928687 h 1054894"/>
              <a:gd name="connsiteX8" fmla="*/ 300037 w 561975"/>
              <a:gd name="connsiteY8" fmla="*/ 921544 h 1054894"/>
              <a:gd name="connsiteX9" fmla="*/ 292894 w 561975"/>
              <a:gd name="connsiteY9" fmla="*/ 902494 h 1054894"/>
              <a:gd name="connsiteX10" fmla="*/ 290512 w 561975"/>
              <a:gd name="connsiteY10" fmla="*/ 890587 h 1054894"/>
              <a:gd name="connsiteX11" fmla="*/ 288131 w 561975"/>
              <a:gd name="connsiteY11" fmla="*/ 883444 h 1054894"/>
              <a:gd name="connsiteX12" fmla="*/ 290512 w 561975"/>
              <a:gd name="connsiteY12" fmla="*/ 821531 h 1054894"/>
              <a:gd name="connsiteX13" fmla="*/ 295275 w 561975"/>
              <a:gd name="connsiteY13" fmla="*/ 814387 h 1054894"/>
              <a:gd name="connsiteX14" fmla="*/ 297656 w 561975"/>
              <a:gd name="connsiteY14" fmla="*/ 804862 h 1054894"/>
              <a:gd name="connsiteX15" fmla="*/ 302419 w 561975"/>
              <a:gd name="connsiteY15" fmla="*/ 797719 h 1054894"/>
              <a:gd name="connsiteX16" fmla="*/ 314325 w 561975"/>
              <a:gd name="connsiteY16" fmla="*/ 781050 h 1054894"/>
              <a:gd name="connsiteX17" fmla="*/ 319087 w 561975"/>
              <a:gd name="connsiteY17" fmla="*/ 771525 h 1054894"/>
              <a:gd name="connsiteX18" fmla="*/ 323850 w 561975"/>
              <a:gd name="connsiteY18" fmla="*/ 759619 h 1054894"/>
              <a:gd name="connsiteX19" fmla="*/ 342900 w 561975"/>
              <a:gd name="connsiteY19" fmla="*/ 711994 h 1054894"/>
              <a:gd name="connsiteX20" fmla="*/ 366712 w 561975"/>
              <a:gd name="connsiteY20" fmla="*/ 635794 h 1054894"/>
              <a:gd name="connsiteX21" fmla="*/ 376237 w 561975"/>
              <a:gd name="connsiteY21" fmla="*/ 602456 h 1054894"/>
              <a:gd name="connsiteX22" fmla="*/ 395287 w 561975"/>
              <a:gd name="connsiteY22" fmla="*/ 576262 h 1054894"/>
              <a:gd name="connsiteX23" fmla="*/ 400050 w 561975"/>
              <a:gd name="connsiteY23" fmla="*/ 528637 h 1054894"/>
              <a:gd name="connsiteX24" fmla="*/ 404812 w 561975"/>
              <a:gd name="connsiteY24" fmla="*/ 507206 h 1054894"/>
              <a:gd name="connsiteX25" fmla="*/ 407194 w 561975"/>
              <a:gd name="connsiteY25" fmla="*/ 490537 h 1054894"/>
              <a:gd name="connsiteX26" fmla="*/ 421481 w 561975"/>
              <a:gd name="connsiteY26" fmla="*/ 459581 h 1054894"/>
              <a:gd name="connsiteX27" fmla="*/ 426244 w 561975"/>
              <a:gd name="connsiteY27" fmla="*/ 452437 h 1054894"/>
              <a:gd name="connsiteX28" fmla="*/ 431006 w 561975"/>
              <a:gd name="connsiteY28" fmla="*/ 442912 h 1054894"/>
              <a:gd name="connsiteX29" fmla="*/ 442912 w 561975"/>
              <a:gd name="connsiteY29" fmla="*/ 426244 h 1054894"/>
              <a:gd name="connsiteX30" fmla="*/ 450056 w 561975"/>
              <a:gd name="connsiteY30" fmla="*/ 414337 h 1054894"/>
              <a:gd name="connsiteX31" fmla="*/ 461962 w 561975"/>
              <a:gd name="connsiteY31" fmla="*/ 407194 h 1054894"/>
              <a:gd name="connsiteX32" fmla="*/ 469106 w 561975"/>
              <a:gd name="connsiteY32" fmla="*/ 402431 h 1054894"/>
              <a:gd name="connsiteX33" fmla="*/ 485775 w 561975"/>
              <a:gd name="connsiteY33" fmla="*/ 388144 h 1054894"/>
              <a:gd name="connsiteX34" fmla="*/ 495300 w 561975"/>
              <a:gd name="connsiteY34" fmla="*/ 383381 h 1054894"/>
              <a:gd name="connsiteX35" fmla="*/ 502444 w 561975"/>
              <a:gd name="connsiteY35" fmla="*/ 376237 h 1054894"/>
              <a:gd name="connsiteX36" fmla="*/ 516731 w 561975"/>
              <a:gd name="connsiteY36" fmla="*/ 366712 h 1054894"/>
              <a:gd name="connsiteX37" fmla="*/ 526256 w 561975"/>
              <a:gd name="connsiteY37" fmla="*/ 359569 h 1054894"/>
              <a:gd name="connsiteX38" fmla="*/ 540544 w 561975"/>
              <a:gd name="connsiteY38" fmla="*/ 345281 h 1054894"/>
              <a:gd name="connsiteX39" fmla="*/ 542925 w 561975"/>
              <a:gd name="connsiteY39" fmla="*/ 335756 h 1054894"/>
              <a:gd name="connsiteX40" fmla="*/ 535781 w 561975"/>
              <a:gd name="connsiteY40" fmla="*/ 309562 h 1054894"/>
              <a:gd name="connsiteX41" fmla="*/ 538162 w 561975"/>
              <a:gd name="connsiteY41" fmla="*/ 266700 h 1054894"/>
              <a:gd name="connsiteX42" fmla="*/ 552450 w 561975"/>
              <a:gd name="connsiteY42" fmla="*/ 242887 h 1054894"/>
              <a:gd name="connsiteX43" fmla="*/ 557212 w 561975"/>
              <a:gd name="connsiteY43" fmla="*/ 233362 h 1054894"/>
              <a:gd name="connsiteX44" fmla="*/ 561975 w 561975"/>
              <a:gd name="connsiteY44" fmla="*/ 226219 h 1054894"/>
              <a:gd name="connsiteX45" fmla="*/ 559594 w 561975"/>
              <a:gd name="connsiteY45" fmla="*/ 219075 h 1054894"/>
              <a:gd name="connsiteX46" fmla="*/ 545306 w 561975"/>
              <a:gd name="connsiteY46" fmla="*/ 216694 h 1054894"/>
              <a:gd name="connsiteX47" fmla="*/ 528637 w 561975"/>
              <a:gd name="connsiteY47" fmla="*/ 209550 h 1054894"/>
              <a:gd name="connsiteX48" fmla="*/ 521494 w 561975"/>
              <a:gd name="connsiteY48" fmla="*/ 200025 h 1054894"/>
              <a:gd name="connsiteX49" fmla="*/ 519112 w 561975"/>
              <a:gd name="connsiteY49" fmla="*/ 192881 h 1054894"/>
              <a:gd name="connsiteX50" fmla="*/ 514350 w 561975"/>
              <a:gd name="connsiteY50" fmla="*/ 183356 h 1054894"/>
              <a:gd name="connsiteX51" fmla="*/ 507206 w 561975"/>
              <a:gd name="connsiteY51" fmla="*/ 171450 h 1054894"/>
              <a:gd name="connsiteX52" fmla="*/ 502444 w 561975"/>
              <a:gd name="connsiteY52" fmla="*/ 161925 h 1054894"/>
              <a:gd name="connsiteX53" fmla="*/ 495300 w 561975"/>
              <a:gd name="connsiteY53" fmla="*/ 152400 h 1054894"/>
              <a:gd name="connsiteX54" fmla="*/ 488156 w 561975"/>
              <a:gd name="connsiteY54" fmla="*/ 135731 h 1054894"/>
              <a:gd name="connsiteX55" fmla="*/ 478631 w 561975"/>
              <a:gd name="connsiteY55" fmla="*/ 128587 h 1054894"/>
              <a:gd name="connsiteX56" fmla="*/ 471487 w 561975"/>
              <a:gd name="connsiteY56" fmla="*/ 119062 h 1054894"/>
              <a:gd name="connsiteX57" fmla="*/ 466725 w 561975"/>
              <a:gd name="connsiteY57" fmla="*/ 111919 h 1054894"/>
              <a:gd name="connsiteX58" fmla="*/ 452437 w 561975"/>
              <a:gd name="connsiteY58" fmla="*/ 88106 h 1054894"/>
              <a:gd name="connsiteX59" fmla="*/ 445294 w 561975"/>
              <a:gd name="connsiteY59" fmla="*/ 83344 h 1054894"/>
              <a:gd name="connsiteX60" fmla="*/ 431006 w 561975"/>
              <a:gd name="connsiteY60" fmla="*/ 73819 h 1054894"/>
              <a:gd name="connsiteX61" fmla="*/ 409575 w 561975"/>
              <a:gd name="connsiteY61" fmla="*/ 64294 h 1054894"/>
              <a:gd name="connsiteX62" fmla="*/ 383381 w 561975"/>
              <a:gd name="connsiteY62" fmla="*/ 57150 h 1054894"/>
              <a:gd name="connsiteX63" fmla="*/ 376237 w 561975"/>
              <a:gd name="connsiteY63" fmla="*/ 54769 h 1054894"/>
              <a:gd name="connsiteX64" fmla="*/ 316706 w 561975"/>
              <a:gd name="connsiteY64" fmla="*/ 47625 h 1054894"/>
              <a:gd name="connsiteX65" fmla="*/ 309562 w 561975"/>
              <a:gd name="connsiteY65" fmla="*/ 45244 h 1054894"/>
              <a:gd name="connsiteX66" fmla="*/ 292894 w 561975"/>
              <a:gd name="connsiteY66" fmla="*/ 40481 h 1054894"/>
              <a:gd name="connsiteX67" fmla="*/ 283369 w 561975"/>
              <a:gd name="connsiteY67" fmla="*/ 38100 h 1054894"/>
              <a:gd name="connsiteX68" fmla="*/ 261937 w 561975"/>
              <a:gd name="connsiteY68" fmla="*/ 30956 h 1054894"/>
              <a:gd name="connsiteX69" fmla="*/ 247650 w 561975"/>
              <a:gd name="connsiteY69" fmla="*/ 28575 h 1054894"/>
              <a:gd name="connsiteX70" fmla="*/ 214312 w 561975"/>
              <a:gd name="connsiteY70" fmla="*/ 19050 h 1054894"/>
              <a:gd name="connsiteX71" fmla="*/ 202406 w 561975"/>
              <a:gd name="connsiteY71" fmla="*/ 14287 h 1054894"/>
              <a:gd name="connsiteX72" fmla="*/ 176212 w 561975"/>
              <a:gd name="connsiteY72" fmla="*/ 9525 h 1054894"/>
              <a:gd name="connsiteX73" fmla="*/ 161925 w 561975"/>
              <a:gd name="connsiteY73" fmla="*/ 4762 h 1054894"/>
              <a:gd name="connsiteX74" fmla="*/ 130969 w 561975"/>
              <a:gd name="connsiteY74" fmla="*/ 2381 h 1054894"/>
              <a:gd name="connsiteX75" fmla="*/ 111919 w 561975"/>
              <a:gd name="connsiteY75" fmla="*/ 0 h 1054894"/>
              <a:gd name="connsiteX76" fmla="*/ 90487 w 561975"/>
              <a:gd name="connsiteY76" fmla="*/ 9525 h 1054894"/>
              <a:gd name="connsiteX77" fmla="*/ 80962 w 561975"/>
              <a:gd name="connsiteY77" fmla="*/ 23812 h 1054894"/>
              <a:gd name="connsiteX78" fmla="*/ 66675 w 561975"/>
              <a:gd name="connsiteY78" fmla="*/ 40481 h 1054894"/>
              <a:gd name="connsiteX79" fmla="*/ 52387 w 561975"/>
              <a:gd name="connsiteY79" fmla="*/ 42862 h 1054894"/>
              <a:gd name="connsiteX80" fmla="*/ 28575 w 561975"/>
              <a:gd name="connsiteY80" fmla="*/ 35719 h 1054894"/>
              <a:gd name="connsiteX81" fmla="*/ 21431 w 561975"/>
              <a:gd name="connsiteY81" fmla="*/ 26194 h 1054894"/>
              <a:gd name="connsiteX82" fmla="*/ 19050 w 561975"/>
              <a:gd name="connsiteY82" fmla="*/ 35719 h 1054894"/>
              <a:gd name="connsiteX83" fmla="*/ 23812 w 561975"/>
              <a:gd name="connsiteY83" fmla="*/ 69056 h 1054894"/>
              <a:gd name="connsiteX84" fmla="*/ 23812 w 561975"/>
              <a:gd name="connsiteY84" fmla="*/ 211931 h 1054894"/>
              <a:gd name="connsiteX85" fmla="*/ 21431 w 561975"/>
              <a:gd name="connsiteY85" fmla="*/ 228600 h 1054894"/>
              <a:gd name="connsiteX86" fmla="*/ 14287 w 561975"/>
              <a:gd name="connsiteY86" fmla="*/ 240506 h 1054894"/>
              <a:gd name="connsiteX87" fmla="*/ 4762 w 561975"/>
              <a:gd name="connsiteY87" fmla="*/ 266700 h 1054894"/>
              <a:gd name="connsiteX88" fmla="*/ 0 w 561975"/>
              <a:gd name="connsiteY88" fmla="*/ 273844 h 1054894"/>
              <a:gd name="connsiteX89" fmla="*/ 4762 w 561975"/>
              <a:gd name="connsiteY89" fmla="*/ 302419 h 1054894"/>
              <a:gd name="connsiteX90" fmla="*/ 11906 w 561975"/>
              <a:gd name="connsiteY90" fmla="*/ 307181 h 1054894"/>
              <a:gd name="connsiteX91" fmla="*/ 21431 w 561975"/>
              <a:gd name="connsiteY91" fmla="*/ 319087 h 1054894"/>
              <a:gd name="connsiteX92" fmla="*/ 23812 w 561975"/>
              <a:gd name="connsiteY92" fmla="*/ 330994 h 1054894"/>
              <a:gd name="connsiteX93" fmla="*/ 26194 w 561975"/>
              <a:gd name="connsiteY93" fmla="*/ 345281 h 1054894"/>
              <a:gd name="connsiteX94" fmla="*/ 30956 w 561975"/>
              <a:gd name="connsiteY94" fmla="*/ 361950 h 1054894"/>
              <a:gd name="connsiteX95" fmla="*/ 33337 w 561975"/>
              <a:gd name="connsiteY95" fmla="*/ 378619 h 1054894"/>
              <a:gd name="connsiteX96" fmla="*/ 38100 w 561975"/>
              <a:gd name="connsiteY96" fmla="*/ 397669 h 1054894"/>
              <a:gd name="connsiteX97" fmla="*/ 40481 w 561975"/>
              <a:gd name="connsiteY97" fmla="*/ 419100 h 1054894"/>
              <a:gd name="connsiteX98" fmla="*/ 42862 w 561975"/>
              <a:gd name="connsiteY98" fmla="*/ 459581 h 1054894"/>
              <a:gd name="connsiteX99" fmla="*/ 45244 w 561975"/>
              <a:gd name="connsiteY99" fmla="*/ 469106 h 1054894"/>
              <a:gd name="connsiteX100" fmla="*/ 47625 w 561975"/>
              <a:gd name="connsiteY100" fmla="*/ 481012 h 1054894"/>
              <a:gd name="connsiteX101" fmla="*/ 52387 w 561975"/>
              <a:gd name="connsiteY101" fmla="*/ 516731 h 1054894"/>
              <a:gd name="connsiteX102" fmla="*/ 54769 w 561975"/>
              <a:gd name="connsiteY102" fmla="*/ 583406 h 1054894"/>
              <a:gd name="connsiteX103" fmla="*/ 57150 w 561975"/>
              <a:gd name="connsiteY103" fmla="*/ 595312 h 1054894"/>
              <a:gd name="connsiteX104" fmla="*/ 100012 w 561975"/>
              <a:gd name="connsiteY104" fmla="*/ 602456 h 1054894"/>
              <a:gd name="connsiteX105" fmla="*/ 109537 w 561975"/>
              <a:gd name="connsiteY105" fmla="*/ 604837 h 1054894"/>
              <a:gd name="connsiteX106" fmla="*/ 123825 w 561975"/>
              <a:gd name="connsiteY106" fmla="*/ 614362 h 1054894"/>
              <a:gd name="connsiteX107" fmla="*/ 133350 w 561975"/>
              <a:gd name="connsiteY107" fmla="*/ 619125 h 1054894"/>
              <a:gd name="connsiteX108" fmla="*/ 142875 w 561975"/>
              <a:gd name="connsiteY108" fmla="*/ 626269 h 1054894"/>
              <a:gd name="connsiteX109" fmla="*/ 161925 w 561975"/>
              <a:gd name="connsiteY109" fmla="*/ 640556 h 1054894"/>
              <a:gd name="connsiteX110" fmla="*/ 166687 w 561975"/>
              <a:gd name="connsiteY110" fmla="*/ 647700 h 1054894"/>
              <a:gd name="connsiteX111" fmla="*/ 178594 w 561975"/>
              <a:gd name="connsiteY111" fmla="*/ 673894 h 1054894"/>
              <a:gd name="connsiteX112" fmla="*/ 180975 w 561975"/>
              <a:gd name="connsiteY112" fmla="*/ 681037 h 1054894"/>
              <a:gd name="connsiteX113" fmla="*/ 185737 w 561975"/>
              <a:gd name="connsiteY113" fmla="*/ 690562 h 1054894"/>
              <a:gd name="connsiteX114" fmla="*/ 190500 w 561975"/>
              <a:gd name="connsiteY114" fmla="*/ 714375 h 1054894"/>
              <a:gd name="connsiteX115" fmla="*/ 211931 w 561975"/>
              <a:gd name="connsiteY115" fmla="*/ 750094 h 1054894"/>
              <a:gd name="connsiteX116" fmla="*/ 233362 w 561975"/>
              <a:gd name="connsiteY116" fmla="*/ 771525 h 1054894"/>
              <a:gd name="connsiteX117" fmla="*/ 233362 w 561975"/>
              <a:gd name="connsiteY117" fmla="*/ 828675 h 1054894"/>
              <a:gd name="connsiteX118" fmla="*/ 230981 w 561975"/>
              <a:gd name="connsiteY118" fmla="*/ 838200 h 1054894"/>
              <a:gd name="connsiteX119" fmla="*/ 223837 w 561975"/>
              <a:gd name="connsiteY119" fmla="*/ 847725 h 1054894"/>
              <a:gd name="connsiteX120" fmla="*/ 211931 w 561975"/>
              <a:gd name="connsiteY120" fmla="*/ 878681 h 1054894"/>
              <a:gd name="connsiteX121" fmla="*/ 207169 w 561975"/>
              <a:gd name="connsiteY121" fmla="*/ 885825 h 1054894"/>
              <a:gd name="connsiteX122" fmla="*/ 200025 w 561975"/>
              <a:gd name="connsiteY122" fmla="*/ 890587 h 1054894"/>
              <a:gd name="connsiteX123" fmla="*/ 195262 w 561975"/>
              <a:gd name="connsiteY123" fmla="*/ 900112 h 1054894"/>
              <a:gd name="connsiteX124" fmla="*/ 188119 w 561975"/>
              <a:gd name="connsiteY124" fmla="*/ 921544 h 1054894"/>
              <a:gd name="connsiteX125" fmla="*/ 185737 w 561975"/>
              <a:gd name="connsiteY125" fmla="*/ 933450 h 1054894"/>
              <a:gd name="connsiteX126" fmla="*/ 190500 w 561975"/>
              <a:gd name="connsiteY126" fmla="*/ 973931 h 1054894"/>
              <a:gd name="connsiteX127" fmla="*/ 197644 w 561975"/>
              <a:gd name="connsiteY127" fmla="*/ 992981 h 1054894"/>
              <a:gd name="connsiteX128" fmla="*/ 202406 w 561975"/>
              <a:gd name="connsiteY128" fmla="*/ 1002506 h 1054894"/>
              <a:gd name="connsiteX129" fmla="*/ 211931 w 561975"/>
              <a:gd name="connsiteY129" fmla="*/ 1007269 h 1054894"/>
              <a:gd name="connsiteX130" fmla="*/ 238125 w 561975"/>
              <a:gd name="connsiteY130" fmla="*/ 1014412 h 1054894"/>
              <a:gd name="connsiteX131" fmla="*/ 252412 w 561975"/>
              <a:gd name="connsiteY131" fmla="*/ 1021556 h 1054894"/>
              <a:gd name="connsiteX132" fmla="*/ 264319 w 561975"/>
              <a:gd name="connsiteY132" fmla="*/ 1026319 h 1054894"/>
              <a:gd name="connsiteX133" fmla="*/ 276225 w 561975"/>
              <a:gd name="connsiteY133" fmla="*/ 1033462 h 1054894"/>
              <a:gd name="connsiteX134" fmla="*/ 290512 w 561975"/>
              <a:gd name="connsiteY134" fmla="*/ 1035844 h 1054894"/>
              <a:gd name="connsiteX135" fmla="*/ 302419 w 561975"/>
              <a:gd name="connsiteY135" fmla="*/ 1040606 h 1054894"/>
              <a:gd name="connsiteX136" fmla="*/ 314325 w 561975"/>
              <a:gd name="connsiteY136" fmla="*/ 1050131 h 1054894"/>
              <a:gd name="connsiteX137" fmla="*/ 328612 w 561975"/>
              <a:gd name="connsiteY137" fmla="*/ 1054894 h 1054894"/>
              <a:gd name="connsiteX138" fmla="*/ 364331 w 561975"/>
              <a:gd name="connsiteY138" fmla="*/ 1052512 h 1054894"/>
              <a:gd name="connsiteX139" fmla="*/ 364331 w 561975"/>
              <a:gd name="connsiteY139" fmla="*/ 1035844 h 1054894"/>
              <a:gd name="connsiteX0" fmla="*/ 364331 w 561975"/>
              <a:gd name="connsiteY0" fmla="*/ 1035844 h 1054894"/>
              <a:gd name="connsiteX1" fmla="*/ 354806 w 561975"/>
              <a:gd name="connsiteY1" fmla="*/ 997744 h 1054894"/>
              <a:gd name="connsiteX2" fmla="*/ 352425 w 561975"/>
              <a:gd name="connsiteY2" fmla="*/ 988219 h 1054894"/>
              <a:gd name="connsiteX3" fmla="*/ 347662 w 561975"/>
              <a:gd name="connsiteY3" fmla="*/ 981075 h 1054894"/>
              <a:gd name="connsiteX4" fmla="*/ 342900 w 561975"/>
              <a:gd name="connsiteY4" fmla="*/ 971550 h 1054894"/>
              <a:gd name="connsiteX5" fmla="*/ 335756 w 561975"/>
              <a:gd name="connsiteY5" fmla="*/ 966787 h 1054894"/>
              <a:gd name="connsiteX6" fmla="*/ 319087 w 561975"/>
              <a:gd name="connsiteY6" fmla="*/ 950119 h 1054894"/>
              <a:gd name="connsiteX7" fmla="*/ 304800 w 561975"/>
              <a:gd name="connsiteY7" fmla="*/ 928687 h 1054894"/>
              <a:gd name="connsiteX8" fmla="*/ 300037 w 561975"/>
              <a:gd name="connsiteY8" fmla="*/ 921544 h 1054894"/>
              <a:gd name="connsiteX9" fmla="*/ 292894 w 561975"/>
              <a:gd name="connsiteY9" fmla="*/ 902494 h 1054894"/>
              <a:gd name="connsiteX10" fmla="*/ 290512 w 561975"/>
              <a:gd name="connsiteY10" fmla="*/ 890587 h 1054894"/>
              <a:gd name="connsiteX11" fmla="*/ 288131 w 561975"/>
              <a:gd name="connsiteY11" fmla="*/ 883444 h 1054894"/>
              <a:gd name="connsiteX12" fmla="*/ 290512 w 561975"/>
              <a:gd name="connsiteY12" fmla="*/ 821531 h 1054894"/>
              <a:gd name="connsiteX13" fmla="*/ 295275 w 561975"/>
              <a:gd name="connsiteY13" fmla="*/ 814387 h 1054894"/>
              <a:gd name="connsiteX14" fmla="*/ 297656 w 561975"/>
              <a:gd name="connsiteY14" fmla="*/ 804862 h 1054894"/>
              <a:gd name="connsiteX15" fmla="*/ 302419 w 561975"/>
              <a:gd name="connsiteY15" fmla="*/ 797719 h 1054894"/>
              <a:gd name="connsiteX16" fmla="*/ 314325 w 561975"/>
              <a:gd name="connsiteY16" fmla="*/ 781050 h 1054894"/>
              <a:gd name="connsiteX17" fmla="*/ 319087 w 561975"/>
              <a:gd name="connsiteY17" fmla="*/ 771525 h 1054894"/>
              <a:gd name="connsiteX18" fmla="*/ 323850 w 561975"/>
              <a:gd name="connsiteY18" fmla="*/ 759619 h 1054894"/>
              <a:gd name="connsiteX19" fmla="*/ 342900 w 561975"/>
              <a:gd name="connsiteY19" fmla="*/ 711994 h 1054894"/>
              <a:gd name="connsiteX20" fmla="*/ 366712 w 561975"/>
              <a:gd name="connsiteY20" fmla="*/ 635794 h 1054894"/>
              <a:gd name="connsiteX21" fmla="*/ 395287 w 561975"/>
              <a:gd name="connsiteY21" fmla="*/ 576262 h 1054894"/>
              <a:gd name="connsiteX22" fmla="*/ 400050 w 561975"/>
              <a:gd name="connsiteY22" fmla="*/ 528637 h 1054894"/>
              <a:gd name="connsiteX23" fmla="*/ 404812 w 561975"/>
              <a:gd name="connsiteY23" fmla="*/ 507206 h 1054894"/>
              <a:gd name="connsiteX24" fmla="*/ 407194 w 561975"/>
              <a:gd name="connsiteY24" fmla="*/ 490537 h 1054894"/>
              <a:gd name="connsiteX25" fmla="*/ 421481 w 561975"/>
              <a:gd name="connsiteY25" fmla="*/ 459581 h 1054894"/>
              <a:gd name="connsiteX26" fmla="*/ 426244 w 561975"/>
              <a:gd name="connsiteY26" fmla="*/ 452437 h 1054894"/>
              <a:gd name="connsiteX27" fmla="*/ 431006 w 561975"/>
              <a:gd name="connsiteY27" fmla="*/ 442912 h 1054894"/>
              <a:gd name="connsiteX28" fmla="*/ 442912 w 561975"/>
              <a:gd name="connsiteY28" fmla="*/ 426244 h 1054894"/>
              <a:gd name="connsiteX29" fmla="*/ 450056 w 561975"/>
              <a:gd name="connsiteY29" fmla="*/ 414337 h 1054894"/>
              <a:gd name="connsiteX30" fmla="*/ 461962 w 561975"/>
              <a:gd name="connsiteY30" fmla="*/ 407194 h 1054894"/>
              <a:gd name="connsiteX31" fmla="*/ 469106 w 561975"/>
              <a:gd name="connsiteY31" fmla="*/ 402431 h 1054894"/>
              <a:gd name="connsiteX32" fmla="*/ 485775 w 561975"/>
              <a:gd name="connsiteY32" fmla="*/ 388144 h 1054894"/>
              <a:gd name="connsiteX33" fmla="*/ 495300 w 561975"/>
              <a:gd name="connsiteY33" fmla="*/ 383381 h 1054894"/>
              <a:gd name="connsiteX34" fmla="*/ 502444 w 561975"/>
              <a:gd name="connsiteY34" fmla="*/ 376237 h 1054894"/>
              <a:gd name="connsiteX35" fmla="*/ 516731 w 561975"/>
              <a:gd name="connsiteY35" fmla="*/ 366712 h 1054894"/>
              <a:gd name="connsiteX36" fmla="*/ 526256 w 561975"/>
              <a:gd name="connsiteY36" fmla="*/ 359569 h 1054894"/>
              <a:gd name="connsiteX37" fmla="*/ 540544 w 561975"/>
              <a:gd name="connsiteY37" fmla="*/ 345281 h 1054894"/>
              <a:gd name="connsiteX38" fmla="*/ 542925 w 561975"/>
              <a:gd name="connsiteY38" fmla="*/ 335756 h 1054894"/>
              <a:gd name="connsiteX39" fmla="*/ 535781 w 561975"/>
              <a:gd name="connsiteY39" fmla="*/ 309562 h 1054894"/>
              <a:gd name="connsiteX40" fmla="*/ 538162 w 561975"/>
              <a:gd name="connsiteY40" fmla="*/ 266700 h 1054894"/>
              <a:gd name="connsiteX41" fmla="*/ 552450 w 561975"/>
              <a:gd name="connsiteY41" fmla="*/ 242887 h 1054894"/>
              <a:gd name="connsiteX42" fmla="*/ 557212 w 561975"/>
              <a:gd name="connsiteY42" fmla="*/ 233362 h 1054894"/>
              <a:gd name="connsiteX43" fmla="*/ 561975 w 561975"/>
              <a:gd name="connsiteY43" fmla="*/ 226219 h 1054894"/>
              <a:gd name="connsiteX44" fmla="*/ 559594 w 561975"/>
              <a:gd name="connsiteY44" fmla="*/ 219075 h 1054894"/>
              <a:gd name="connsiteX45" fmla="*/ 545306 w 561975"/>
              <a:gd name="connsiteY45" fmla="*/ 216694 h 1054894"/>
              <a:gd name="connsiteX46" fmla="*/ 528637 w 561975"/>
              <a:gd name="connsiteY46" fmla="*/ 209550 h 1054894"/>
              <a:gd name="connsiteX47" fmla="*/ 521494 w 561975"/>
              <a:gd name="connsiteY47" fmla="*/ 200025 h 1054894"/>
              <a:gd name="connsiteX48" fmla="*/ 519112 w 561975"/>
              <a:gd name="connsiteY48" fmla="*/ 192881 h 1054894"/>
              <a:gd name="connsiteX49" fmla="*/ 514350 w 561975"/>
              <a:gd name="connsiteY49" fmla="*/ 183356 h 1054894"/>
              <a:gd name="connsiteX50" fmla="*/ 507206 w 561975"/>
              <a:gd name="connsiteY50" fmla="*/ 171450 h 1054894"/>
              <a:gd name="connsiteX51" fmla="*/ 502444 w 561975"/>
              <a:gd name="connsiteY51" fmla="*/ 161925 h 1054894"/>
              <a:gd name="connsiteX52" fmla="*/ 495300 w 561975"/>
              <a:gd name="connsiteY52" fmla="*/ 152400 h 1054894"/>
              <a:gd name="connsiteX53" fmla="*/ 488156 w 561975"/>
              <a:gd name="connsiteY53" fmla="*/ 135731 h 1054894"/>
              <a:gd name="connsiteX54" fmla="*/ 478631 w 561975"/>
              <a:gd name="connsiteY54" fmla="*/ 128587 h 1054894"/>
              <a:gd name="connsiteX55" fmla="*/ 471487 w 561975"/>
              <a:gd name="connsiteY55" fmla="*/ 119062 h 1054894"/>
              <a:gd name="connsiteX56" fmla="*/ 466725 w 561975"/>
              <a:gd name="connsiteY56" fmla="*/ 111919 h 1054894"/>
              <a:gd name="connsiteX57" fmla="*/ 452437 w 561975"/>
              <a:gd name="connsiteY57" fmla="*/ 88106 h 1054894"/>
              <a:gd name="connsiteX58" fmla="*/ 445294 w 561975"/>
              <a:gd name="connsiteY58" fmla="*/ 83344 h 1054894"/>
              <a:gd name="connsiteX59" fmla="*/ 431006 w 561975"/>
              <a:gd name="connsiteY59" fmla="*/ 73819 h 1054894"/>
              <a:gd name="connsiteX60" fmla="*/ 409575 w 561975"/>
              <a:gd name="connsiteY60" fmla="*/ 64294 h 1054894"/>
              <a:gd name="connsiteX61" fmla="*/ 383381 w 561975"/>
              <a:gd name="connsiteY61" fmla="*/ 57150 h 1054894"/>
              <a:gd name="connsiteX62" fmla="*/ 376237 w 561975"/>
              <a:gd name="connsiteY62" fmla="*/ 54769 h 1054894"/>
              <a:gd name="connsiteX63" fmla="*/ 316706 w 561975"/>
              <a:gd name="connsiteY63" fmla="*/ 47625 h 1054894"/>
              <a:gd name="connsiteX64" fmla="*/ 309562 w 561975"/>
              <a:gd name="connsiteY64" fmla="*/ 45244 h 1054894"/>
              <a:gd name="connsiteX65" fmla="*/ 292894 w 561975"/>
              <a:gd name="connsiteY65" fmla="*/ 40481 h 1054894"/>
              <a:gd name="connsiteX66" fmla="*/ 283369 w 561975"/>
              <a:gd name="connsiteY66" fmla="*/ 38100 h 1054894"/>
              <a:gd name="connsiteX67" fmla="*/ 261937 w 561975"/>
              <a:gd name="connsiteY67" fmla="*/ 30956 h 1054894"/>
              <a:gd name="connsiteX68" fmla="*/ 247650 w 561975"/>
              <a:gd name="connsiteY68" fmla="*/ 28575 h 1054894"/>
              <a:gd name="connsiteX69" fmla="*/ 214312 w 561975"/>
              <a:gd name="connsiteY69" fmla="*/ 19050 h 1054894"/>
              <a:gd name="connsiteX70" fmla="*/ 202406 w 561975"/>
              <a:gd name="connsiteY70" fmla="*/ 14287 h 1054894"/>
              <a:gd name="connsiteX71" fmla="*/ 176212 w 561975"/>
              <a:gd name="connsiteY71" fmla="*/ 9525 h 1054894"/>
              <a:gd name="connsiteX72" fmla="*/ 161925 w 561975"/>
              <a:gd name="connsiteY72" fmla="*/ 4762 h 1054894"/>
              <a:gd name="connsiteX73" fmla="*/ 130969 w 561975"/>
              <a:gd name="connsiteY73" fmla="*/ 2381 h 1054894"/>
              <a:gd name="connsiteX74" fmla="*/ 111919 w 561975"/>
              <a:gd name="connsiteY74" fmla="*/ 0 h 1054894"/>
              <a:gd name="connsiteX75" fmla="*/ 90487 w 561975"/>
              <a:gd name="connsiteY75" fmla="*/ 9525 h 1054894"/>
              <a:gd name="connsiteX76" fmla="*/ 80962 w 561975"/>
              <a:gd name="connsiteY76" fmla="*/ 23812 h 1054894"/>
              <a:gd name="connsiteX77" fmla="*/ 66675 w 561975"/>
              <a:gd name="connsiteY77" fmla="*/ 40481 h 1054894"/>
              <a:gd name="connsiteX78" fmla="*/ 52387 w 561975"/>
              <a:gd name="connsiteY78" fmla="*/ 42862 h 1054894"/>
              <a:gd name="connsiteX79" fmla="*/ 28575 w 561975"/>
              <a:gd name="connsiteY79" fmla="*/ 35719 h 1054894"/>
              <a:gd name="connsiteX80" fmla="*/ 21431 w 561975"/>
              <a:gd name="connsiteY80" fmla="*/ 26194 h 1054894"/>
              <a:gd name="connsiteX81" fmla="*/ 19050 w 561975"/>
              <a:gd name="connsiteY81" fmla="*/ 35719 h 1054894"/>
              <a:gd name="connsiteX82" fmla="*/ 23812 w 561975"/>
              <a:gd name="connsiteY82" fmla="*/ 69056 h 1054894"/>
              <a:gd name="connsiteX83" fmla="*/ 23812 w 561975"/>
              <a:gd name="connsiteY83" fmla="*/ 211931 h 1054894"/>
              <a:gd name="connsiteX84" fmla="*/ 21431 w 561975"/>
              <a:gd name="connsiteY84" fmla="*/ 228600 h 1054894"/>
              <a:gd name="connsiteX85" fmla="*/ 14287 w 561975"/>
              <a:gd name="connsiteY85" fmla="*/ 240506 h 1054894"/>
              <a:gd name="connsiteX86" fmla="*/ 4762 w 561975"/>
              <a:gd name="connsiteY86" fmla="*/ 266700 h 1054894"/>
              <a:gd name="connsiteX87" fmla="*/ 0 w 561975"/>
              <a:gd name="connsiteY87" fmla="*/ 273844 h 1054894"/>
              <a:gd name="connsiteX88" fmla="*/ 4762 w 561975"/>
              <a:gd name="connsiteY88" fmla="*/ 302419 h 1054894"/>
              <a:gd name="connsiteX89" fmla="*/ 11906 w 561975"/>
              <a:gd name="connsiteY89" fmla="*/ 307181 h 1054894"/>
              <a:gd name="connsiteX90" fmla="*/ 21431 w 561975"/>
              <a:gd name="connsiteY90" fmla="*/ 319087 h 1054894"/>
              <a:gd name="connsiteX91" fmla="*/ 23812 w 561975"/>
              <a:gd name="connsiteY91" fmla="*/ 330994 h 1054894"/>
              <a:gd name="connsiteX92" fmla="*/ 26194 w 561975"/>
              <a:gd name="connsiteY92" fmla="*/ 345281 h 1054894"/>
              <a:gd name="connsiteX93" fmla="*/ 30956 w 561975"/>
              <a:gd name="connsiteY93" fmla="*/ 361950 h 1054894"/>
              <a:gd name="connsiteX94" fmla="*/ 33337 w 561975"/>
              <a:gd name="connsiteY94" fmla="*/ 378619 h 1054894"/>
              <a:gd name="connsiteX95" fmla="*/ 38100 w 561975"/>
              <a:gd name="connsiteY95" fmla="*/ 397669 h 1054894"/>
              <a:gd name="connsiteX96" fmla="*/ 40481 w 561975"/>
              <a:gd name="connsiteY96" fmla="*/ 419100 h 1054894"/>
              <a:gd name="connsiteX97" fmla="*/ 42862 w 561975"/>
              <a:gd name="connsiteY97" fmla="*/ 459581 h 1054894"/>
              <a:gd name="connsiteX98" fmla="*/ 45244 w 561975"/>
              <a:gd name="connsiteY98" fmla="*/ 469106 h 1054894"/>
              <a:gd name="connsiteX99" fmla="*/ 47625 w 561975"/>
              <a:gd name="connsiteY99" fmla="*/ 481012 h 1054894"/>
              <a:gd name="connsiteX100" fmla="*/ 52387 w 561975"/>
              <a:gd name="connsiteY100" fmla="*/ 516731 h 1054894"/>
              <a:gd name="connsiteX101" fmla="*/ 54769 w 561975"/>
              <a:gd name="connsiteY101" fmla="*/ 583406 h 1054894"/>
              <a:gd name="connsiteX102" fmla="*/ 57150 w 561975"/>
              <a:gd name="connsiteY102" fmla="*/ 595312 h 1054894"/>
              <a:gd name="connsiteX103" fmla="*/ 100012 w 561975"/>
              <a:gd name="connsiteY103" fmla="*/ 602456 h 1054894"/>
              <a:gd name="connsiteX104" fmla="*/ 109537 w 561975"/>
              <a:gd name="connsiteY104" fmla="*/ 604837 h 1054894"/>
              <a:gd name="connsiteX105" fmla="*/ 123825 w 561975"/>
              <a:gd name="connsiteY105" fmla="*/ 614362 h 1054894"/>
              <a:gd name="connsiteX106" fmla="*/ 133350 w 561975"/>
              <a:gd name="connsiteY106" fmla="*/ 619125 h 1054894"/>
              <a:gd name="connsiteX107" fmla="*/ 142875 w 561975"/>
              <a:gd name="connsiteY107" fmla="*/ 626269 h 1054894"/>
              <a:gd name="connsiteX108" fmla="*/ 161925 w 561975"/>
              <a:gd name="connsiteY108" fmla="*/ 640556 h 1054894"/>
              <a:gd name="connsiteX109" fmla="*/ 166687 w 561975"/>
              <a:gd name="connsiteY109" fmla="*/ 647700 h 1054894"/>
              <a:gd name="connsiteX110" fmla="*/ 178594 w 561975"/>
              <a:gd name="connsiteY110" fmla="*/ 673894 h 1054894"/>
              <a:gd name="connsiteX111" fmla="*/ 180975 w 561975"/>
              <a:gd name="connsiteY111" fmla="*/ 681037 h 1054894"/>
              <a:gd name="connsiteX112" fmla="*/ 185737 w 561975"/>
              <a:gd name="connsiteY112" fmla="*/ 690562 h 1054894"/>
              <a:gd name="connsiteX113" fmla="*/ 190500 w 561975"/>
              <a:gd name="connsiteY113" fmla="*/ 714375 h 1054894"/>
              <a:gd name="connsiteX114" fmla="*/ 211931 w 561975"/>
              <a:gd name="connsiteY114" fmla="*/ 750094 h 1054894"/>
              <a:gd name="connsiteX115" fmla="*/ 233362 w 561975"/>
              <a:gd name="connsiteY115" fmla="*/ 771525 h 1054894"/>
              <a:gd name="connsiteX116" fmla="*/ 233362 w 561975"/>
              <a:gd name="connsiteY116" fmla="*/ 828675 h 1054894"/>
              <a:gd name="connsiteX117" fmla="*/ 230981 w 561975"/>
              <a:gd name="connsiteY117" fmla="*/ 838200 h 1054894"/>
              <a:gd name="connsiteX118" fmla="*/ 223837 w 561975"/>
              <a:gd name="connsiteY118" fmla="*/ 847725 h 1054894"/>
              <a:gd name="connsiteX119" fmla="*/ 211931 w 561975"/>
              <a:gd name="connsiteY119" fmla="*/ 878681 h 1054894"/>
              <a:gd name="connsiteX120" fmla="*/ 207169 w 561975"/>
              <a:gd name="connsiteY120" fmla="*/ 885825 h 1054894"/>
              <a:gd name="connsiteX121" fmla="*/ 200025 w 561975"/>
              <a:gd name="connsiteY121" fmla="*/ 890587 h 1054894"/>
              <a:gd name="connsiteX122" fmla="*/ 195262 w 561975"/>
              <a:gd name="connsiteY122" fmla="*/ 900112 h 1054894"/>
              <a:gd name="connsiteX123" fmla="*/ 188119 w 561975"/>
              <a:gd name="connsiteY123" fmla="*/ 921544 h 1054894"/>
              <a:gd name="connsiteX124" fmla="*/ 185737 w 561975"/>
              <a:gd name="connsiteY124" fmla="*/ 933450 h 1054894"/>
              <a:gd name="connsiteX125" fmla="*/ 190500 w 561975"/>
              <a:gd name="connsiteY125" fmla="*/ 973931 h 1054894"/>
              <a:gd name="connsiteX126" fmla="*/ 197644 w 561975"/>
              <a:gd name="connsiteY126" fmla="*/ 992981 h 1054894"/>
              <a:gd name="connsiteX127" fmla="*/ 202406 w 561975"/>
              <a:gd name="connsiteY127" fmla="*/ 1002506 h 1054894"/>
              <a:gd name="connsiteX128" fmla="*/ 211931 w 561975"/>
              <a:gd name="connsiteY128" fmla="*/ 1007269 h 1054894"/>
              <a:gd name="connsiteX129" fmla="*/ 238125 w 561975"/>
              <a:gd name="connsiteY129" fmla="*/ 1014412 h 1054894"/>
              <a:gd name="connsiteX130" fmla="*/ 252412 w 561975"/>
              <a:gd name="connsiteY130" fmla="*/ 1021556 h 1054894"/>
              <a:gd name="connsiteX131" fmla="*/ 264319 w 561975"/>
              <a:gd name="connsiteY131" fmla="*/ 1026319 h 1054894"/>
              <a:gd name="connsiteX132" fmla="*/ 276225 w 561975"/>
              <a:gd name="connsiteY132" fmla="*/ 1033462 h 1054894"/>
              <a:gd name="connsiteX133" fmla="*/ 290512 w 561975"/>
              <a:gd name="connsiteY133" fmla="*/ 1035844 h 1054894"/>
              <a:gd name="connsiteX134" fmla="*/ 302419 w 561975"/>
              <a:gd name="connsiteY134" fmla="*/ 1040606 h 1054894"/>
              <a:gd name="connsiteX135" fmla="*/ 314325 w 561975"/>
              <a:gd name="connsiteY135" fmla="*/ 1050131 h 1054894"/>
              <a:gd name="connsiteX136" fmla="*/ 328612 w 561975"/>
              <a:gd name="connsiteY136" fmla="*/ 1054894 h 1054894"/>
              <a:gd name="connsiteX137" fmla="*/ 364331 w 561975"/>
              <a:gd name="connsiteY137" fmla="*/ 1052512 h 1054894"/>
              <a:gd name="connsiteX138" fmla="*/ 364331 w 561975"/>
              <a:gd name="connsiteY138" fmla="*/ 1035844 h 1054894"/>
              <a:gd name="connsiteX0" fmla="*/ 364331 w 561975"/>
              <a:gd name="connsiteY0" fmla="*/ 1035844 h 1054894"/>
              <a:gd name="connsiteX1" fmla="*/ 354806 w 561975"/>
              <a:gd name="connsiteY1" fmla="*/ 997744 h 1054894"/>
              <a:gd name="connsiteX2" fmla="*/ 352425 w 561975"/>
              <a:gd name="connsiteY2" fmla="*/ 988219 h 1054894"/>
              <a:gd name="connsiteX3" fmla="*/ 347662 w 561975"/>
              <a:gd name="connsiteY3" fmla="*/ 981075 h 1054894"/>
              <a:gd name="connsiteX4" fmla="*/ 342900 w 561975"/>
              <a:gd name="connsiteY4" fmla="*/ 971550 h 1054894"/>
              <a:gd name="connsiteX5" fmla="*/ 335756 w 561975"/>
              <a:gd name="connsiteY5" fmla="*/ 966787 h 1054894"/>
              <a:gd name="connsiteX6" fmla="*/ 319087 w 561975"/>
              <a:gd name="connsiteY6" fmla="*/ 950119 h 1054894"/>
              <a:gd name="connsiteX7" fmla="*/ 304800 w 561975"/>
              <a:gd name="connsiteY7" fmla="*/ 928687 h 1054894"/>
              <a:gd name="connsiteX8" fmla="*/ 300037 w 561975"/>
              <a:gd name="connsiteY8" fmla="*/ 921544 h 1054894"/>
              <a:gd name="connsiteX9" fmla="*/ 292894 w 561975"/>
              <a:gd name="connsiteY9" fmla="*/ 902494 h 1054894"/>
              <a:gd name="connsiteX10" fmla="*/ 290512 w 561975"/>
              <a:gd name="connsiteY10" fmla="*/ 890587 h 1054894"/>
              <a:gd name="connsiteX11" fmla="*/ 288131 w 561975"/>
              <a:gd name="connsiteY11" fmla="*/ 883444 h 1054894"/>
              <a:gd name="connsiteX12" fmla="*/ 290512 w 561975"/>
              <a:gd name="connsiteY12" fmla="*/ 821531 h 1054894"/>
              <a:gd name="connsiteX13" fmla="*/ 295275 w 561975"/>
              <a:gd name="connsiteY13" fmla="*/ 814387 h 1054894"/>
              <a:gd name="connsiteX14" fmla="*/ 297656 w 561975"/>
              <a:gd name="connsiteY14" fmla="*/ 804862 h 1054894"/>
              <a:gd name="connsiteX15" fmla="*/ 302419 w 561975"/>
              <a:gd name="connsiteY15" fmla="*/ 797719 h 1054894"/>
              <a:gd name="connsiteX16" fmla="*/ 314325 w 561975"/>
              <a:gd name="connsiteY16" fmla="*/ 781050 h 1054894"/>
              <a:gd name="connsiteX17" fmla="*/ 319087 w 561975"/>
              <a:gd name="connsiteY17" fmla="*/ 771525 h 1054894"/>
              <a:gd name="connsiteX18" fmla="*/ 323850 w 561975"/>
              <a:gd name="connsiteY18" fmla="*/ 759619 h 1054894"/>
              <a:gd name="connsiteX19" fmla="*/ 342900 w 561975"/>
              <a:gd name="connsiteY19" fmla="*/ 711994 h 1054894"/>
              <a:gd name="connsiteX20" fmla="*/ 366712 w 561975"/>
              <a:gd name="connsiteY20" fmla="*/ 635794 h 1054894"/>
              <a:gd name="connsiteX21" fmla="*/ 395287 w 561975"/>
              <a:gd name="connsiteY21" fmla="*/ 588168 h 1054894"/>
              <a:gd name="connsiteX22" fmla="*/ 400050 w 561975"/>
              <a:gd name="connsiteY22" fmla="*/ 528637 h 1054894"/>
              <a:gd name="connsiteX23" fmla="*/ 404812 w 561975"/>
              <a:gd name="connsiteY23" fmla="*/ 507206 h 1054894"/>
              <a:gd name="connsiteX24" fmla="*/ 407194 w 561975"/>
              <a:gd name="connsiteY24" fmla="*/ 490537 h 1054894"/>
              <a:gd name="connsiteX25" fmla="*/ 421481 w 561975"/>
              <a:gd name="connsiteY25" fmla="*/ 459581 h 1054894"/>
              <a:gd name="connsiteX26" fmla="*/ 426244 w 561975"/>
              <a:gd name="connsiteY26" fmla="*/ 452437 h 1054894"/>
              <a:gd name="connsiteX27" fmla="*/ 431006 w 561975"/>
              <a:gd name="connsiteY27" fmla="*/ 442912 h 1054894"/>
              <a:gd name="connsiteX28" fmla="*/ 442912 w 561975"/>
              <a:gd name="connsiteY28" fmla="*/ 426244 h 1054894"/>
              <a:gd name="connsiteX29" fmla="*/ 450056 w 561975"/>
              <a:gd name="connsiteY29" fmla="*/ 414337 h 1054894"/>
              <a:gd name="connsiteX30" fmla="*/ 461962 w 561975"/>
              <a:gd name="connsiteY30" fmla="*/ 407194 h 1054894"/>
              <a:gd name="connsiteX31" fmla="*/ 469106 w 561975"/>
              <a:gd name="connsiteY31" fmla="*/ 402431 h 1054894"/>
              <a:gd name="connsiteX32" fmla="*/ 485775 w 561975"/>
              <a:gd name="connsiteY32" fmla="*/ 388144 h 1054894"/>
              <a:gd name="connsiteX33" fmla="*/ 495300 w 561975"/>
              <a:gd name="connsiteY33" fmla="*/ 383381 h 1054894"/>
              <a:gd name="connsiteX34" fmla="*/ 502444 w 561975"/>
              <a:gd name="connsiteY34" fmla="*/ 376237 h 1054894"/>
              <a:gd name="connsiteX35" fmla="*/ 516731 w 561975"/>
              <a:gd name="connsiteY35" fmla="*/ 366712 h 1054894"/>
              <a:gd name="connsiteX36" fmla="*/ 526256 w 561975"/>
              <a:gd name="connsiteY36" fmla="*/ 359569 h 1054894"/>
              <a:gd name="connsiteX37" fmla="*/ 540544 w 561975"/>
              <a:gd name="connsiteY37" fmla="*/ 345281 h 1054894"/>
              <a:gd name="connsiteX38" fmla="*/ 542925 w 561975"/>
              <a:gd name="connsiteY38" fmla="*/ 335756 h 1054894"/>
              <a:gd name="connsiteX39" fmla="*/ 535781 w 561975"/>
              <a:gd name="connsiteY39" fmla="*/ 309562 h 1054894"/>
              <a:gd name="connsiteX40" fmla="*/ 538162 w 561975"/>
              <a:gd name="connsiteY40" fmla="*/ 266700 h 1054894"/>
              <a:gd name="connsiteX41" fmla="*/ 552450 w 561975"/>
              <a:gd name="connsiteY41" fmla="*/ 242887 h 1054894"/>
              <a:gd name="connsiteX42" fmla="*/ 557212 w 561975"/>
              <a:gd name="connsiteY42" fmla="*/ 233362 h 1054894"/>
              <a:gd name="connsiteX43" fmla="*/ 561975 w 561975"/>
              <a:gd name="connsiteY43" fmla="*/ 226219 h 1054894"/>
              <a:gd name="connsiteX44" fmla="*/ 559594 w 561975"/>
              <a:gd name="connsiteY44" fmla="*/ 219075 h 1054894"/>
              <a:gd name="connsiteX45" fmla="*/ 545306 w 561975"/>
              <a:gd name="connsiteY45" fmla="*/ 216694 h 1054894"/>
              <a:gd name="connsiteX46" fmla="*/ 528637 w 561975"/>
              <a:gd name="connsiteY46" fmla="*/ 209550 h 1054894"/>
              <a:gd name="connsiteX47" fmla="*/ 521494 w 561975"/>
              <a:gd name="connsiteY47" fmla="*/ 200025 h 1054894"/>
              <a:gd name="connsiteX48" fmla="*/ 519112 w 561975"/>
              <a:gd name="connsiteY48" fmla="*/ 192881 h 1054894"/>
              <a:gd name="connsiteX49" fmla="*/ 514350 w 561975"/>
              <a:gd name="connsiteY49" fmla="*/ 183356 h 1054894"/>
              <a:gd name="connsiteX50" fmla="*/ 507206 w 561975"/>
              <a:gd name="connsiteY50" fmla="*/ 171450 h 1054894"/>
              <a:gd name="connsiteX51" fmla="*/ 502444 w 561975"/>
              <a:gd name="connsiteY51" fmla="*/ 161925 h 1054894"/>
              <a:gd name="connsiteX52" fmla="*/ 495300 w 561975"/>
              <a:gd name="connsiteY52" fmla="*/ 152400 h 1054894"/>
              <a:gd name="connsiteX53" fmla="*/ 488156 w 561975"/>
              <a:gd name="connsiteY53" fmla="*/ 135731 h 1054894"/>
              <a:gd name="connsiteX54" fmla="*/ 478631 w 561975"/>
              <a:gd name="connsiteY54" fmla="*/ 128587 h 1054894"/>
              <a:gd name="connsiteX55" fmla="*/ 471487 w 561975"/>
              <a:gd name="connsiteY55" fmla="*/ 119062 h 1054894"/>
              <a:gd name="connsiteX56" fmla="*/ 466725 w 561975"/>
              <a:gd name="connsiteY56" fmla="*/ 111919 h 1054894"/>
              <a:gd name="connsiteX57" fmla="*/ 452437 w 561975"/>
              <a:gd name="connsiteY57" fmla="*/ 88106 h 1054894"/>
              <a:gd name="connsiteX58" fmla="*/ 445294 w 561975"/>
              <a:gd name="connsiteY58" fmla="*/ 83344 h 1054894"/>
              <a:gd name="connsiteX59" fmla="*/ 431006 w 561975"/>
              <a:gd name="connsiteY59" fmla="*/ 73819 h 1054894"/>
              <a:gd name="connsiteX60" fmla="*/ 409575 w 561975"/>
              <a:gd name="connsiteY60" fmla="*/ 64294 h 1054894"/>
              <a:gd name="connsiteX61" fmla="*/ 383381 w 561975"/>
              <a:gd name="connsiteY61" fmla="*/ 57150 h 1054894"/>
              <a:gd name="connsiteX62" fmla="*/ 376237 w 561975"/>
              <a:gd name="connsiteY62" fmla="*/ 54769 h 1054894"/>
              <a:gd name="connsiteX63" fmla="*/ 316706 w 561975"/>
              <a:gd name="connsiteY63" fmla="*/ 47625 h 1054894"/>
              <a:gd name="connsiteX64" fmla="*/ 309562 w 561975"/>
              <a:gd name="connsiteY64" fmla="*/ 45244 h 1054894"/>
              <a:gd name="connsiteX65" fmla="*/ 292894 w 561975"/>
              <a:gd name="connsiteY65" fmla="*/ 40481 h 1054894"/>
              <a:gd name="connsiteX66" fmla="*/ 283369 w 561975"/>
              <a:gd name="connsiteY66" fmla="*/ 38100 h 1054894"/>
              <a:gd name="connsiteX67" fmla="*/ 261937 w 561975"/>
              <a:gd name="connsiteY67" fmla="*/ 30956 h 1054894"/>
              <a:gd name="connsiteX68" fmla="*/ 247650 w 561975"/>
              <a:gd name="connsiteY68" fmla="*/ 28575 h 1054894"/>
              <a:gd name="connsiteX69" fmla="*/ 214312 w 561975"/>
              <a:gd name="connsiteY69" fmla="*/ 19050 h 1054894"/>
              <a:gd name="connsiteX70" fmla="*/ 202406 w 561975"/>
              <a:gd name="connsiteY70" fmla="*/ 14287 h 1054894"/>
              <a:gd name="connsiteX71" fmla="*/ 176212 w 561975"/>
              <a:gd name="connsiteY71" fmla="*/ 9525 h 1054894"/>
              <a:gd name="connsiteX72" fmla="*/ 161925 w 561975"/>
              <a:gd name="connsiteY72" fmla="*/ 4762 h 1054894"/>
              <a:gd name="connsiteX73" fmla="*/ 130969 w 561975"/>
              <a:gd name="connsiteY73" fmla="*/ 2381 h 1054894"/>
              <a:gd name="connsiteX74" fmla="*/ 111919 w 561975"/>
              <a:gd name="connsiteY74" fmla="*/ 0 h 1054894"/>
              <a:gd name="connsiteX75" fmla="*/ 90487 w 561975"/>
              <a:gd name="connsiteY75" fmla="*/ 9525 h 1054894"/>
              <a:gd name="connsiteX76" fmla="*/ 80962 w 561975"/>
              <a:gd name="connsiteY76" fmla="*/ 23812 h 1054894"/>
              <a:gd name="connsiteX77" fmla="*/ 66675 w 561975"/>
              <a:gd name="connsiteY77" fmla="*/ 40481 h 1054894"/>
              <a:gd name="connsiteX78" fmla="*/ 52387 w 561975"/>
              <a:gd name="connsiteY78" fmla="*/ 42862 h 1054894"/>
              <a:gd name="connsiteX79" fmla="*/ 28575 w 561975"/>
              <a:gd name="connsiteY79" fmla="*/ 35719 h 1054894"/>
              <a:gd name="connsiteX80" fmla="*/ 21431 w 561975"/>
              <a:gd name="connsiteY80" fmla="*/ 26194 h 1054894"/>
              <a:gd name="connsiteX81" fmla="*/ 19050 w 561975"/>
              <a:gd name="connsiteY81" fmla="*/ 35719 h 1054894"/>
              <a:gd name="connsiteX82" fmla="*/ 23812 w 561975"/>
              <a:gd name="connsiteY82" fmla="*/ 69056 h 1054894"/>
              <a:gd name="connsiteX83" fmla="*/ 23812 w 561975"/>
              <a:gd name="connsiteY83" fmla="*/ 211931 h 1054894"/>
              <a:gd name="connsiteX84" fmla="*/ 21431 w 561975"/>
              <a:gd name="connsiteY84" fmla="*/ 228600 h 1054894"/>
              <a:gd name="connsiteX85" fmla="*/ 14287 w 561975"/>
              <a:gd name="connsiteY85" fmla="*/ 240506 h 1054894"/>
              <a:gd name="connsiteX86" fmla="*/ 4762 w 561975"/>
              <a:gd name="connsiteY86" fmla="*/ 266700 h 1054894"/>
              <a:gd name="connsiteX87" fmla="*/ 0 w 561975"/>
              <a:gd name="connsiteY87" fmla="*/ 273844 h 1054894"/>
              <a:gd name="connsiteX88" fmla="*/ 4762 w 561975"/>
              <a:gd name="connsiteY88" fmla="*/ 302419 h 1054894"/>
              <a:gd name="connsiteX89" fmla="*/ 11906 w 561975"/>
              <a:gd name="connsiteY89" fmla="*/ 307181 h 1054894"/>
              <a:gd name="connsiteX90" fmla="*/ 21431 w 561975"/>
              <a:gd name="connsiteY90" fmla="*/ 319087 h 1054894"/>
              <a:gd name="connsiteX91" fmla="*/ 23812 w 561975"/>
              <a:gd name="connsiteY91" fmla="*/ 330994 h 1054894"/>
              <a:gd name="connsiteX92" fmla="*/ 26194 w 561975"/>
              <a:gd name="connsiteY92" fmla="*/ 345281 h 1054894"/>
              <a:gd name="connsiteX93" fmla="*/ 30956 w 561975"/>
              <a:gd name="connsiteY93" fmla="*/ 361950 h 1054894"/>
              <a:gd name="connsiteX94" fmla="*/ 33337 w 561975"/>
              <a:gd name="connsiteY94" fmla="*/ 378619 h 1054894"/>
              <a:gd name="connsiteX95" fmla="*/ 38100 w 561975"/>
              <a:gd name="connsiteY95" fmla="*/ 397669 h 1054894"/>
              <a:gd name="connsiteX96" fmla="*/ 40481 w 561975"/>
              <a:gd name="connsiteY96" fmla="*/ 419100 h 1054894"/>
              <a:gd name="connsiteX97" fmla="*/ 42862 w 561975"/>
              <a:gd name="connsiteY97" fmla="*/ 459581 h 1054894"/>
              <a:gd name="connsiteX98" fmla="*/ 45244 w 561975"/>
              <a:gd name="connsiteY98" fmla="*/ 469106 h 1054894"/>
              <a:gd name="connsiteX99" fmla="*/ 47625 w 561975"/>
              <a:gd name="connsiteY99" fmla="*/ 481012 h 1054894"/>
              <a:gd name="connsiteX100" fmla="*/ 52387 w 561975"/>
              <a:gd name="connsiteY100" fmla="*/ 516731 h 1054894"/>
              <a:gd name="connsiteX101" fmla="*/ 54769 w 561975"/>
              <a:gd name="connsiteY101" fmla="*/ 583406 h 1054894"/>
              <a:gd name="connsiteX102" fmla="*/ 57150 w 561975"/>
              <a:gd name="connsiteY102" fmla="*/ 595312 h 1054894"/>
              <a:gd name="connsiteX103" fmla="*/ 100012 w 561975"/>
              <a:gd name="connsiteY103" fmla="*/ 602456 h 1054894"/>
              <a:gd name="connsiteX104" fmla="*/ 109537 w 561975"/>
              <a:gd name="connsiteY104" fmla="*/ 604837 h 1054894"/>
              <a:gd name="connsiteX105" fmla="*/ 123825 w 561975"/>
              <a:gd name="connsiteY105" fmla="*/ 614362 h 1054894"/>
              <a:gd name="connsiteX106" fmla="*/ 133350 w 561975"/>
              <a:gd name="connsiteY106" fmla="*/ 619125 h 1054894"/>
              <a:gd name="connsiteX107" fmla="*/ 142875 w 561975"/>
              <a:gd name="connsiteY107" fmla="*/ 626269 h 1054894"/>
              <a:gd name="connsiteX108" fmla="*/ 161925 w 561975"/>
              <a:gd name="connsiteY108" fmla="*/ 640556 h 1054894"/>
              <a:gd name="connsiteX109" fmla="*/ 166687 w 561975"/>
              <a:gd name="connsiteY109" fmla="*/ 647700 h 1054894"/>
              <a:gd name="connsiteX110" fmla="*/ 178594 w 561975"/>
              <a:gd name="connsiteY110" fmla="*/ 673894 h 1054894"/>
              <a:gd name="connsiteX111" fmla="*/ 180975 w 561975"/>
              <a:gd name="connsiteY111" fmla="*/ 681037 h 1054894"/>
              <a:gd name="connsiteX112" fmla="*/ 185737 w 561975"/>
              <a:gd name="connsiteY112" fmla="*/ 690562 h 1054894"/>
              <a:gd name="connsiteX113" fmla="*/ 190500 w 561975"/>
              <a:gd name="connsiteY113" fmla="*/ 714375 h 1054894"/>
              <a:gd name="connsiteX114" fmla="*/ 211931 w 561975"/>
              <a:gd name="connsiteY114" fmla="*/ 750094 h 1054894"/>
              <a:gd name="connsiteX115" fmla="*/ 233362 w 561975"/>
              <a:gd name="connsiteY115" fmla="*/ 771525 h 1054894"/>
              <a:gd name="connsiteX116" fmla="*/ 233362 w 561975"/>
              <a:gd name="connsiteY116" fmla="*/ 828675 h 1054894"/>
              <a:gd name="connsiteX117" fmla="*/ 230981 w 561975"/>
              <a:gd name="connsiteY117" fmla="*/ 838200 h 1054894"/>
              <a:gd name="connsiteX118" fmla="*/ 223837 w 561975"/>
              <a:gd name="connsiteY118" fmla="*/ 847725 h 1054894"/>
              <a:gd name="connsiteX119" fmla="*/ 211931 w 561975"/>
              <a:gd name="connsiteY119" fmla="*/ 878681 h 1054894"/>
              <a:gd name="connsiteX120" fmla="*/ 207169 w 561975"/>
              <a:gd name="connsiteY120" fmla="*/ 885825 h 1054894"/>
              <a:gd name="connsiteX121" fmla="*/ 200025 w 561975"/>
              <a:gd name="connsiteY121" fmla="*/ 890587 h 1054894"/>
              <a:gd name="connsiteX122" fmla="*/ 195262 w 561975"/>
              <a:gd name="connsiteY122" fmla="*/ 900112 h 1054894"/>
              <a:gd name="connsiteX123" fmla="*/ 188119 w 561975"/>
              <a:gd name="connsiteY123" fmla="*/ 921544 h 1054894"/>
              <a:gd name="connsiteX124" fmla="*/ 185737 w 561975"/>
              <a:gd name="connsiteY124" fmla="*/ 933450 h 1054894"/>
              <a:gd name="connsiteX125" fmla="*/ 190500 w 561975"/>
              <a:gd name="connsiteY125" fmla="*/ 973931 h 1054894"/>
              <a:gd name="connsiteX126" fmla="*/ 197644 w 561975"/>
              <a:gd name="connsiteY126" fmla="*/ 992981 h 1054894"/>
              <a:gd name="connsiteX127" fmla="*/ 202406 w 561975"/>
              <a:gd name="connsiteY127" fmla="*/ 1002506 h 1054894"/>
              <a:gd name="connsiteX128" fmla="*/ 211931 w 561975"/>
              <a:gd name="connsiteY128" fmla="*/ 1007269 h 1054894"/>
              <a:gd name="connsiteX129" fmla="*/ 238125 w 561975"/>
              <a:gd name="connsiteY129" fmla="*/ 1014412 h 1054894"/>
              <a:gd name="connsiteX130" fmla="*/ 252412 w 561975"/>
              <a:gd name="connsiteY130" fmla="*/ 1021556 h 1054894"/>
              <a:gd name="connsiteX131" fmla="*/ 264319 w 561975"/>
              <a:gd name="connsiteY131" fmla="*/ 1026319 h 1054894"/>
              <a:gd name="connsiteX132" fmla="*/ 276225 w 561975"/>
              <a:gd name="connsiteY132" fmla="*/ 1033462 h 1054894"/>
              <a:gd name="connsiteX133" fmla="*/ 290512 w 561975"/>
              <a:gd name="connsiteY133" fmla="*/ 1035844 h 1054894"/>
              <a:gd name="connsiteX134" fmla="*/ 302419 w 561975"/>
              <a:gd name="connsiteY134" fmla="*/ 1040606 h 1054894"/>
              <a:gd name="connsiteX135" fmla="*/ 314325 w 561975"/>
              <a:gd name="connsiteY135" fmla="*/ 1050131 h 1054894"/>
              <a:gd name="connsiteX136" fmla="*/ 328612 w 561975"/>
              <a:gd name="connsiteY136" fmla="*/ 1054894 h 1054894"/>
              <a:gd name="connsiteX137" fmla="*/ 364331 w 561975"/>
              <a:gd name="connsiteY137" fmla="*/ 1052512 h 1054894"/>
              <a:gd name="connsiteX138" fmla="*/ 364331 w 561975"/>
              <a:gd name="connsiteY138" fmla="*/ 1035844 h 1054894"/>
              <a:gd name="connsiteX0" fmla="*/ 364331 w 561975"/>
              <a:gd name="connsiteY0" fmla="*/ 1035844 h 1054894"/>
              <a:gd name="connsiteX1" fmla="*/ 354806 w 561975"/>
              <a:gd name="connsiteY1" fmla="*/ 997744 h 1054894"/>
              <a:gd name="connsiteX2" fmla="*/ 352425 w 561975"/>
              <a:gd name="connsiteY2" fmla="*/ 988219 h 1054894"/>
              <a:gd name="connsiteX3" fmla="*/ 347662 w 561975"/>
              <a:gd name="connsiteY3" fmla="*/ 981075 h 1054894"/>
              <a:gd name="connsiteX4" fmla="*/ 342900 w 561975"/>
              <a:gd name="connsiteY4" fmla="*/ 971550 h 1054894"/>
              <a:gd name="connsiteX5" fmla="*/ 335756 w 561975"/>
              <a:gd name="connsiteY5" fmla="*/ 966787 h 1054894"/>
              <a:gd name="connsiteX6" fmla="*/ 319087 w 561975"/>
              <a:gd name="connsiteY6" fmla="*/ 950119 h 1054894"/>
              <a:gd name="connsiteX7" fmla="*/ 304800 w 561975"/>
              <a:gd name="connsiteY7" fmla="*/ 928687 h 1054894"/>
              <a:gd name="connsiteX8" fmla="*/ 300037 w 561975"/>
              <a:gd name="connsiteY8" fmla="*/ 921544 h 1054894"/>
              <a:gd name="connsiteX9" fmla="*/ 292894 w 561975"/>
              <a:gd name="connsiteY9" fmla="*/ 902494 h 1054894"/>
              <a:gd name="connsiteX10" fmla="*/ 290512 w 561975"/>
              <a:gd name="connsiteY10" fmla="*/ 890587 h 1054894"/>
              <a:gd name="connsiteX11" fmla="*/ 288131 w 561975"/>
              <a:gd name="connsiteY11" fmla="*/ 883444 h 1054894"/>
              <a:gd name="connsiteX12" fmla="*/ 290512 w 561975"/>
              <a:gd name="connsiteY12" fmla="*/ 821531 h 1054894"/>
              <a:gd name="connsiteX13" fmla="*/ 295275 w 561975"/>
              <a:gd name="connsiteY13" fmla="*/ 814387 h 1054894"/>
              <a:gd name="connsiteX14" fmla="*/ 297656 w 561975"/>
              <a:gd name="connsiteY14" fmla="*/ 804862 h 1054894"/>
              <a:gd name="connsiteX15" fmla="*/ 302419 w 561975"/>
              <a:gd name="connsiteY15" fmla="*/ 797719 h 1054894"/>
              <a:gd name="connsiteX16" fmla="*/ 314325 w 561975"/>
              <a:gd name="connsiteY16" fmla="*/ 781050 h 1054894"/>
              <a:gd name="connsiteX17" fmla="*/ 319087 w 561975"/>
              <a:gd name="connsiteY17" fmla="*/ 771525 h 1054894"/>
              <a:gd name="connsiteX18" fmla="*/ 323850 w 561975"/>
              <a:gd name="connsiteY18" fmla="*/ 759619 h 1054894"/>
              <a:gd name="connsiteX19" fmla="*/ 340519 w 561975"/>
              <a:gd name="connsiteY19" fmla="*/ 716756 h 1054894"/>
              <a:gd name="connsiteX20" fmla="*/ 366712 w 561975"/>
              <a:gd name="connsiteY20" fmla="*/ 635794 h 1054894"/>
              <a:gd name="connsiteX21" fmla="*/ 395287 w 561975"/>
              <a:gd name="connsiteY21" fmla="*/ 588168 h 1054894"/>
              <a:gd name="connsiteX22" fmla="*/ 400050 w 561975"/>
              <a:gd name="connsiteY22" fmla="*/ 528637 h 1054894"/>
              <a:gd name="connsiteX23" fmla="*/ 404812 w 561975"/>
              <a:gd name="connsiteY23" fmla="*/ 507206 h 1054894"/>
              <a:gd name="connsiteX24" fmla="*/ 407194 w 561975"/>
              <a:gd name="connsiteY24" fmla="*/ 490537 h 1054894"/>
              <a:gd name="connsiteX25" fmla="*/ 421481 w 561975"/>
              <a:gd name="connsiteY25" fmla="*/ 459581 h 1054894"/>
              <a:gd name="connsiteX26" fmla="*/ 426244 w 561975"/>
              <a:gd name="connsiteY26" fmla="*/ 452437 h 1054894"/>
              <a:gd name="connsiteX27" fmla="*/ 431006 w 561975"/>
              <a:gd name="connsiteY27" fmla="*/ 442912 h 1054894"/>
              <a:gd name="connsiteX28" fmla="*/ 442912 w 561975"/>
              <a:gd name="connsiteY28" fmla="*/ 426244 h 1054894"/>
              <a:gd name="connsiteX29" fmla="*/ 450056 w 561975"/>
              <a:gd name="connsiteY29" fmla="*/ 414337 h 1054894"/>
              <a:gd name="connsiteX30" fmla="*/ 461962 w 561975"/>
              <a:gd name="connsiteY30" fmla="*/ 407194 h 1054894"/>
              <a:gd name="connsiteX31" fmla="*/ 469106 w 561975"/>
              <a:gd name="connsiteY31" fmla="*/ 402431 h 1054894"/>
              <a:gd name="connsiteX32" fmla="*/ 485775 w 561975"/>
              <a:gd name="connsiteY32" fmla="*/ 388144 h 1054894"/>
              <a:gd name="connsiteX33" fmla="*/ 495300 w 561975"/>
              <a:gd name="connsiteY33" fmla="*/ 383381 h 1054894"/>
              <a:gd name="connsiteX34" fmla="*/ 502444 w 561975"/>
              <a:gd name="connsiteY34" fmla="*/ 376237 h 1054894"/>
              <a:gd name="connsiteX35" fmla="*/ 516731 w 561975"/>
              <a:gd name="connsiteY35" fmla="*/ 366712 h 1054894"/>
              <a:gd name="connsiteX36" fmla="*/ 526256 w 561975"/>
              <a:gd name="connsiteY36" fmla="*/ 359569 h 1054894"/>
              <a:gd name="connsiteX37" fmla="*/ 540544 w 561975"/>
              <a:gd name="connsiteY37" fmla="*/ 345281 h 1054894"/>
              <a:gd name="connsiteX38" fmla="*/ 542925 w 561975"/>
              <a:gd name="connsiteY38" fmla="*/ 335756 h 1054894"/>
              <a:gd name="connsiteX39" fmla="*/ 535781 w 561975"/>
              <a:gd name="connsiteY39" fmla="*/ 309562 h 1054894"/>
              <a:gd name="connsiteX40" fmla="*/ 538162 w 561975"/>
              <a:gd name="connsiteY40" fmla="*/ 266700 h 1054894"/>
              <a:gd name="connsiteX41" fmla="*/ 552450 w 561975"/>
              <a:gd name="connsiteY41" fmla="*/ 242887 h 1054894"/>
              <a:gd name="connsiteX42" fmla="*/ 557212 w 561975"/>
              <a:gd name="connsiteY42" fmla="*/ 233362 h 1054894"/>
              <a:gd name="connsiteX43" fmla="*/ 561975 w 561975"/>
              <a:gd name="connsiteY43" fmla="*/ 226219 h 1054894"/>
              <a:gd name="connsiteX44" fmla="*/ 559594 w 561975"/>
              <a:gd name="connsiteY44" fmla="*/ 219075 h 1054894"/>
              <a:gd name="connsiteX45" fmla="*/ 545306 w 561975"/>
              <a:gd name="connsiteY45" fmla="*/ 216694 h 1054894"/>
              <a:gd name="connsiteX46" fmla="*/ 528637 w 561975"/>
              <a:gd name="connsiteY46" fmla="*/ 209550 h 1054894"/>
              <a:gd name="connsiteX47" fmla="*/ 521494 w 561975"/>
              <a:gd name="connsiteY47" fmla="*/ 200025 h 1054894"/>
              <a:gd name="connsiteX48" fmla="*/ 519112 w 561975"/>
              <a:gd name="connsiteY48" fmla="*/ 192881 h 1054894"/>
              <a:gd name="connsiteX49" fmla="*/ 514350 w 561975"/>
              <a:gd name="connsiteY49" fmla="*/ 183356 h 1054894"/>
              <a:gd name="connsiteX50" fmla="*/ 507206 w 561975"/>
              <a:gd name="connsiteY50" fmla="*/ 171450 h 1054894"/>
              <a:gd name="connsiteX51" fmla="*/ 502444 w 561975"/>
              <a:gd name="connsiteY51" fmla="*/ 161925 h 1054894"/>
              <a:gd name="connsiteX52" fmla="*/ 495300 w 561975"/>
              <a:gd name="connsiteY52" fmla="*/ 152400 h 1054894"/>
              <a:gd name="connsiteX53" fmla="*/ 488156 w 561975"/>
              <a:gd name="connsiteY53" fmla="*/ 135731 h 1054894"/>
              <a:gd name="connsiteX54" fmla="*/ 478631 w 561975"/>
              <a:gd name="connsiteY54" fmla="*/ 128587 h 1054894"/>
              <a:gd name="connsiteX55" fmla="*/ 471487 w 561975"/>
              <a:gd name="connsiteY55" fmla="*/ 119062 h 1054894"/>
              <a:gd name="connsiteX56" fmla="*/ 466725 w 561975"/>
              <a:gd name="connsiteY56" fmla="*/ 111919 h 1054894"/>
              <a:gd name="connsiteX57" fmla="*/ 452437 w 561975"/>
              <a:gd name="connsiteY57" fmla="*/ 88106 h 1054894"/>
              <a:gd name="connsiteX58" fmla="*/ 445294 w 561975"/>
              <a:gd name="connsiteY58" fmla="*/ 83344 h 1054894"/>
              <a:gd name="connsiteX59" fmla="*/ 431006 w 561975"/>
              <a:gd name="connsiteY59" fmla="*/ 73819 h 1054894"/>
              <a:gd name="connsiteX60" fmla="*/ 409575 w 561975"/>
              <a:gd name="connsiteY60" fmla="*/ 64294 h 1054894"/>
              <a:gd name="connsiteX61" fmla="*/ 383381 w 561975"/>
              <a:gd name="connsiteY61" fmla="*/ 57150 h 1054894"/>
              <a:gd name="connsiteX62" fmla="*/ 376237 w 561975"/>
              <a:gd name="connsiteY62" fmla="*/ 54769 h 1054894"/>
              <a:gd name="connsiteX63" fmla="*/ 316706 w 561975"/>
              <a:gd name="connsiteY63" fmla="*/ 47625 h 1054894"/>
              <a:gd name="connsiteX64" fmla="*/ 309562 w 561975"/>
              <a:gd name="connsiteY64" fmla="*/ 45244 h 1054894"/>
              <a:gd name="connsiteX65" fmla="*/ 292894 w 561975"/>
              <a:gd name="connsiteY65" fmla="*/ 40481 h 1054894"/>
              <a:gd name="connsiteX66" fmla="*/ 283369 w 561975"/>
              <a:gd name="connsiteY66" fmla="*/ 38100 h 1054894"/>
              <a:gd name="connsiteX67" fmla="*/ 261937 w 561975"/>
              <a:gd name="connsiteY67" fmla="*/ 30956 h 1054894"/>
              <a:gd name="connsiteX68" fmla="*/ 247650 w 561975"/>
              <a:gd name="connsiteY68" fmla="*/ 28575 h 1054894"/>
              <a:gd name="connsiteX69" fmla="*/ 214312 w 561975"/>
              <a:gd name="connsiteY69" fmla="*/ 19050 h 1054894"/>
              <a:gd name="connsiteX70" fmla="*/ 202406 w 561975"/>
              <a:gd name="connsiteY70" fmla="*/ 14287 h 1054894"/>
              <a:gd name="connsiteX71" fmla="*/ 176212 w 561975"/>
              <a:gd name="connsiteY71" fmla="*/ 9525 h 1054894"/>
              <a:gd name="connsiteX72" fmla="*/ 161925 w 561975"/>
              <a:gd name="connsiteY72" fmla="*/ 4762 h 1054894"/>
              <a:gd name="connsiteX73" fmla="*/ 130969 w 561975"/>
              <a:gd name="connsiteY73" fmla="*/ 2381 h 1054894"/>
              <a:gd name="connsiteX74" fmla="*/ 111919 w 561975"/>
              <a:gd name="connsiteY74" fmla="*/ 0 h 1054894"/>
              <a:gd name="connsiteX75" fmla="*/ 90487 w 561975"/>
              <a:gd name="connsiteY75" fmla="*/ 9525 h 1054894"/>
              <a:gd name="connsiteX76" fmla="*/ 80962 w 561975"/>
              <a:gd name="connsiteY76" fmla="*/ 23812 h 1054894"/>
              <a:gd name="connsiteX77" fmla="*/ 66675 w 561975"/>
              <a:gd name="connsiteY77" fmla="*/ 40481 h 1054894"/>
              <a:gd name="connsiteX78" fmla="*/ 52387 w 561975"/>
              <a:gd name="connsiteY78" fmla="*/ 42862 h 1054894"/>
              <a:gd name="connsiteX79" fmla="*/ 28575 w 561975"/>
              <a:gd name="connsiteY79" fmla="*/ 35719 h 1054894"/>
              <a:gd name="connsiteX80" fmla="*/ 21431 w 561975"/>
              <a:gd name="connsiteY80" fmla="*/ 26194 h 1054894"/>
              <a:gd name="connsiteX81" fmla="*/ 19050 w 561975"/>
              <a:gd name="connsiteY81" fmla="*/ 35719 h 1054894"/>
              <a:gd name="connsiteX82" fmla="*/ 23812 w 561975"/>
              <a:gd name="connsiteY82" fmla="*/ 69056 h 1054894"/>
              <a:gd name="connsiteX83" fmla="*/ 23812 w 561975"/>
              <a:gd name="connsiteY83" fmla="*/ 211931 h 1054894"/>
              <a:gd name="connsiteX84" fmla="*/ 21431 w 561975"/>
              <a:gd name="connsiteY84" fmla="*/ 228600 h 1054894"/>
              <a:gd name="connsiteX85" fmla="*/ 14287 w 561975"/>
              <a:gd name="connsiteY85" fmla="*/ 240506 h 1054894"/>
              <a:gd name="connsiteX86" fmla="*/ 4762 w 561975"/>
              <a:gd name="connsiteY86" fmla="*/ 266700 h 1054894"/>
              <a:gd name="connsiteX87" fmla="*/ 0 w 561975"/>
              <a:gd name="connsiteY87" fmla="*/ 273844 h 1054894"/>
              <a:gd name="connsiteX88" fmla="*/ 4762 w 561975"/>
              <a:gd name="connsiteY88" fmla="*/ 302419 h 1054894"/>
              <a:gd name="connsiteX89" fmla="*/ 11906 w 561975"/>
              <a:gd name="connsiteY89" fmla="*/ 307181 h 1054894"/>
              <a:gd name="connsiteX90" fmla="*/ 21431 w 561975"/>
              <a:gd name="connsiteY90" fmla="*/ 319087 h 1054894"/>
              <a:gd name="connsiteX91" fmla="*/ 23812 w 561975"/>
              <a:gd name="connsiteY91" fmla="*/ 330994 h 1054894"/>
              <a:gd name="connsiteX92" fmla="*/ 26194 w 561975"/>
              <a:gd name="connsiteY92" fmla="*/ 345281 h 1054894"/>
              <a:gd name="connsiteX93" fmla="*/ 30956 w 561975"/>
              <a:gd name="connsiteY93" fmla="*/ 361950 h 1054894"/>
              <a:gd name="connsiteX94" fmla="*/ 33337 w 561975"/>
              <a:gd name="connsiteY94" fmla="*/ 378619 h 1054894"/>
              <a:gd name="connsiteX95" fmla="*/ 38100 w 561975"/>
              <a:gd name="connsiteY95" fmla="*/ 397669 h 1054894"/>
              <a:gd name="connsiteX96" fmla="*/ 40481 w 561975"/>
              <a:gd name="connsiteY96" fmla="*/ 419100 h 1054894"/>
              <a:gd name="connsiteX97" fmla="*/ 42862 w 561975"/>
              <a:gd name="connsiteY97" fmla="*/ 459581 h 1054894"/>
              <a:gd name="connsiteX98" fmla="*/ 45244 w 561975"/>
              <a:gd name="connsiteY98" fmla="*/ 469106 h 1054894"/>
              <a:gd name="connsiteX99" fmla="*/ 47625 w 561975"/>
              <a:gd name="connsiteY99" fmla="*/ 481012 h 1054894"/>
              <a:gd name="connsiteX100" fmla="*/ 52387 w 561975"/>
              <a:gd name="connsiteY100" fmla="*/ 516731 h 1054894"/>
              <a:gd name="connsiteX101" fmla="*/ 54769 w 561975"/>
              <a:gd name="connsiteY101" fmla="*/ 583406 h 1054894"/>
              <a:gd name="connsiteX102" fmla="*/ 57150 w 561975"/>
              <a:gd name="connsiteY102" fmla="*/ 595312 h 1054894"/>
              <a:gd name="connsiteX103" fmla="*/ 100012 w 561975"/>
              <a:gd name="connsiteY103" fmla="*/ 602456 h 1054894"/>
              <a:gd name="connsiteX104" fmla="*/ 109537 w 561975"/>
              <a:gd name="connsiteY104" fmla="*/ 604837 h 1054894"/>
              <a:gd name="connsiteX105" fmla="*/ 123825 w 561975"/>
              <a:gd name="connsiteY105" fmla="*/ 614362 h 1054894"/>
              <a:gd name="connsiteX106" fmla="*/ 133350 w 561975"/>
              <a:gd name="connsiteY106" fmla="*/ 619125 h 1054894"/>
              <a:gd name="connsiteX107" fmla="*/ 142875 w 561975"/>
              <a:gd name="connsiteY107" fmla="*/ 626269 h 1054894"/>
              <a:gd name="connsiteX108" fmla="*/ 161925 w 561975"/>
              <a:gd name="connsiteY108" fmla="*/ 640556 h 1054894"/>
              <a:gd name="connsiteX109" fmla="*/ 166687 w 561975"/>
              <a:gd name="connsiteY109" fmla="*/ 647700 h 1054894"/>
              <a:gd name="connsiteX110" fmla="*/ 178594 w 561975"/>
              <a:gd name="connsiteY110" fmla="*/ 673894 h 1054894"/>
              <a:gd name="connsiteX111" fmla="*/ 180975 w 561975"/>
              <a:gd name="connsiteY111" fmla="*/ 681037 h 1054894"/>
              <a:gd name="connsiteX112" fmla="*/ 185737 w 561975"/>
              <a:gd name="connsiteY112" fmla="*/ 690562 h 1054894"/>
              <a:gd name="connsiteX113" fmla="*/ 190500 w 561975"/>
              <a:gd name="connsiteY113" fmla="*/ 714375 h 1054894"/>
              <a:gd name="connsiteX114" fmla="*/ 211931 w 561975"/>
              <a:gd name="connsiteY114" fmla="*/ 750094 h 1054894"/>
              <a:gd name="connsiteX115" fmla="*/ 233362 w 561975"/>
              <a:gd name="connsiteY115" fmla="*/ 771525 h 1054894"/>
              <a:gd name="connsiteX116" fmla="*/ 233362 w 561975"/>
              <a:gd name="connsiteY116" fmla="*/ 828675 h 1054894"/>
              <a:gd name="connsiteX117" fmla="*/ 230981 w 561975"/>
              <a:gd name="connsiteY117" fmla="*/ 838200 h 1054894"/>
              <a:gd name="connsiteX118" fmla="*/ 223837 w 561975"/>
              <a:gd name="connsiteY118" fmla="*/ 847725 h 1054894"/>
              <a:gd name="connsiteX119" fmla="*/ 211931 w 561975"/>
              <a:gd name="connsiteY119" fmla="*/ 878681 h 1054894"/>
              <a:gd name="connsiteX120" fmla="*/ 207169 w 561975"/>
              <a:gd name="connsiteY120" fmla="*/ 885825 h 1054894"/>
              <a:gd name="connsiteX121" fmla="*/ 200025 w 561975"/>
              <a:gd name="connsiteY121" fmla="*/ 890587 h 1054894"/>
              <a:gd name="connsiteX122" fmla="*/ 195262 w 561975"/>
              <a:gd name="connsiteY122" fmla="*/ 900112 h 1054894"/>
              <a:gd name="connsiteX123" fmla="*/ 188119 w 561975"/>
              <a:gd name="connsiteY123" fmla="*/ 921544 h 1054894"/>
              <a:gd name="connsiteX124" fmla="*/ 185737 w 561975"/>
              <a:gd name="connsiteY124" fmla="*/ 933450 h 1054894"/>
              <a:gd name="connsiteX125" fmla="*/ 190500 w 561975"/>
              <a:gd name="connsiteY125" fmla="*/ 973931 h 1054894"/>
              <a:gd name="connsiteX126" fmla="*/ 197644 w 561975"/>
              <a:gd name="connsiteY126" fmla="*/ 992981 h 1054894"/>
              <a:gd name="connsiteX127" fmla="*/ 202406 w 561975"/>
              <a:gd name="connsiteY127" fmla="*/ 1002506 h 1054894"/>
              <a:gd name="connsiteX128" fmla="*/ 211931 w 561975"/>
              <a:gd name="connsiteY128" fmla="*/ 1007269 h 1054894"/>
              <a:gd name="connsiteX129" fmla="*/ 238125 w 561975"/>
              <a:gd name="connsiteY129" fmla="*/ 1014412 h 1054894"/>
              <a:gd name="connsiteX130" fmla="*/ 252412 w 561975"/>
              <a:gd name="connsiteY130" fmla="*/ 1021556 h 1054894"/>
              <a:gd name="connsiteX131" fmla="*/ 264319 w 561975"/>
              <a:gd name="connsiteY131" fmla="*/ 1026319 h 1054894"/>
              <a:gd name="connsiteX132" fmla="*/ 276225 w 561975"/>
              <a:gd name="connsiteY132" fmla="*/ 1033462 h 1054894"/>
              <a:gd name="connsiteX133" fmla="*/ 290512 w 561975"/>
              <a:gd name="connsiteY133" fmla="*/ 1035844 h 1054894"/>
              <a:gd name="connsiteX134" fmla="*/ 302419 w 561975"/>
              <a:gd name="connsiteY134" fmla="*/ 1040606 h 1054894"/>
              <a:gd name="connsiteX135" fmla="*/ 314325 w 561975"/>
              <a:gd name="connsiteY135" fmla="*/ 1050131 h 1054894"/>
              <a:gd name="connsiteX136" fmla="*/ 328612 w 561975"/>
              <a:gd name="connsiteY136" fmla="*/ 1054894 h 1054894"/>
              <a:gd name="connsiteX137" fmla="*/ 364331 w 561975"/>
              <a:gd name="connsiteY137" fmla="*/ 1052512 h 1054894"/>
              <a:gd name="connsiteX138" fmla="*/ 364331 w 561975"/>
              <a:gd name="connsiteY138" fmla="*/ 1035844 h 1054894"/>
              <a:gd name="connsiteX0" fmla="*/ 364331 w 561975"/>
              <a:gd name="connsiteY0" fmla="*/ 1035844 h 1054894"/>
              <a:gd name="connsiteX1" fmla="*/ 354806 w 561975"/>
              <a:gd name="connsiteY1" fmla="*/ 997744 h 1054894"/>
              <a:gd name="connsiteX2" fmla="*/ 352425 w 561975"/>
              <a:gd name="connsiteY2" fmla="*/ 988219 h 1054894"/>
              <a:gd name="connsiteX3" fmla="*/ 347662 w 561975"/>
              <a:gd name="connsiteY3" fmla="*/ 981075 h 1054894"/>
              <a:gd name="connsiteX4" fmla="*/ 342900 w 561975"/>
              <a:gd name="connsiteY4" fmla="*/ 971550 h 1054894"/>
              <a:gd name="connsiteX5" fmla="*/ 335756 w 561975"/>
              <a:gd name="connsiteY5" fmla="*/ 966787 h 1054894"/>
              <a:gd name="connsiteX6" fmla="*/ 319087 w 561975"/>
              <a:gd name="connsiteY6" fmla="*/ 950119 h 1054894"/>
              <a:gd name="connsiteX7" fmla="*/ 304800 w 561975"/>
              <a:gd name="connsiteY7" fmla="*/ 928687 h 1054894"/>
              <a:gd name="connsiteX8" fmla="*/ 300037 w 561975"/>
              <a:gd name="connsiteY8" fmla="*/ 921544 h 1054894"/>
              <a:gd name="connsiteX9" fmla="*/ 292894 w 561975"/>
              <a:gd name="connsiteY9" fmla="*/ 902494 h 1054894"/>
              <a:gd name="connsiteX10" fmla="*/ 290512 w 561975"/>
              <a:gd name="connsiteY10" fmla="*/ 890587 h 1054894"/>
              <a:gd name="connsiteX11" fmla="*/ 288131 w 561975"/>
              <a:gd name="connsiteY11" fmla="*/ 883444 h 1054894"/>
              <a:gd name="connsiteX12" fmla="*/ 290512 w 561975"/>
              <a:gd name="connsiteY12" fmla="*/ 821531 h 1054894"/>
              <a:gd name="connsiteX13" fmla="*/ 295275 w 561975"/>
              <a:gd name="connsiteY13" fmla="*/ 814387 h 1054894"/>
              <a:gd name="connsiteX14" fmla="*/ 297656 w 561975"/>
              <a:gd name="connsiteY14" fmla="*/ 804862 h 1054894"/>
              <a:gd name="connsiteX15" fmla="*/ 302419 w 561975"/>
              <a:gd name="connsiteY15" fmla="*/ 797719 h 1054894"/>
              <a:gd name="connsiteX16" fmla="*/ 314325 w 561975"/>
              <a:gd name="connsiteY16" fmla="*/ 781050 h 1054894"/>
              <a:gd name="connsiteX17" fmla="*/ 319087 w 561975"/>
              <a:gd name="connsiteY17" fmla="*/ 771525 h 1054894"/>
              <a:gd name="connsiteX18" fmla="*/ 340519 w 561975"/>
              <a:gd name="connsiteY18" fmla="*/ 716756 h 1054894"/>
              <a:gd name="connsiteX19" fmla="*/ 366712 w 561975"/>
              <a:gd name="connsiteY19" fmla="*/ 635794 h 1054894"/>
              <a:gd name="connsiteX20" fmla="*/ 395287 w 561975"/>
              <a:gd name="connsiteY20" fmla="*/ 588168 h 1054894"/>
              <a:gd name="connsiteX21" fmla="*/ 400050 w 561975"/>
              <a:gd name="connsiteY21" fmla="*/ 528637 h 1054894"/>
              <a:gd name="connsiteX22" fmla="*/ 404812 w 561975"/>
              <a:gd name="connsiteY22" fmla="*/ 507206 h 1054894"/>
              <a:gd name="connsiteX23" fmla="*/ 407194 w 561975"/>
              <a:gd name="connsiteY23" fmla="*/ 490537 h 1054894"/>
              <a:gd name="connsiteX24" fmla="*/ 421481 w 561975"/>
              <a:gd name="connsiteY24" fmla="*/ 459581 h 1054894"/>
              <a:gd name="connsiteX25" fmla="*/ 426244 w 561975"/>
              <a:gd name="connsiteY25" fmla="*/ 452437 h 1054894"/>
              <a:gd name="connsiteX26" fmla="*/ 431006 w 561975"/>
              <a:gd name="connsiteY26" fmla="*/ 442912 h 1054894"/>
              <a:gd name="connsiteX27" fmla="*/ 442912 w 561975"/>
              <a:gd name="connsiteY27" fmla="*/ 426244 h 1054894"/>
              <a:gd name="connsiteX28" fmla="*/ 450056 w 561975"/>
              <a:gd name="connsiteY28" fmla="*/ 414337 h 1054894"/>
              <a:gd name="connsiteX29" fmla="*/ 461962 w 561975"/>
              <a:gd name="connsiteY29" fmla="*/ 407194 h 1054894"/>
              <a:gd name="connsiteX30" fmla="*/ 469106 w 561975"/>
              <a:gd name="connsiteY30" fmla="*/ 402431 h 1054894"/>
              <a:gd name="connsiteX31" fmla="*/ 485775 w 561975"/>
              <a:gd name="connsiteY31" fmla="*/ 388144 h 1054894"/>
              <a:gd name="connsiteX32" fmla="*/ 495300 w 561975"/>
              <a:gd name="connsiteY32" fmla="*/ 383381 h 1054894"/>
              <a:gd name="connsiteX33" fmla="*/ 502444 w 561975"/>
              <a:gd name="connsiteY33" fmla="*/ 376237 h 1054894"/>
              <a:gd name="connsiteX34" fmla="*/ 516731 w 561975"/>
              <a:gd name="connsiteY34" fmla="*/ 366712 h 1054894"/>
              <a:gd name="connsiteX35" fmla="*/ 526256 w 561975"/>
              <a:gd name="connsiteY35" fmla="*/ 359569 h 1054894"/>
              <a:gd name="connsiteX36" fmla="*/ 540544 w 561975"/>
              <a:gd name="connsiteY36" fmla="*/ 345281 h 1054894"/>
              <a:gd name="connsiteX37" fmla="*/ 542925 w 561975"/>
              <a:gd name="connsiteY37" fmla="*/ 335756 h 1054894"/>
              <a:gd name="connsiteX38" fmla="*/ 535781 w 561975"/>
              <a:gd name="connsiteY38" fmla="*/ 309562 h 1054894"/>
              <a:gd name="connsiteX39" fmla="*/ 538162 w 561975"/>
              <a:gd name="connsiteY39" fmla="*/ 266700 h 1054894"/>
              <a:gd name="connsiteX40" fmla="*/ 552450 w 561975"/>
              <a:gd name="connsiteY40" fmla="*/ 242887 h 1054894"/>
              <a:gd name="connsiteX41" fmla="*/ 557212 w 561975"/>
              <a:gd name="connsiteY41" fmla="*/ 233362 h 1054894"/>
              <a:gd name="connsiteX42" fmla="*/ 561975 w 561975"/>
              <a:gd name="connsiteY42" fmla="*/ 226219 h 1054894"/>
              <a:gd name="connsiteX43" fmla="*/ 559594 w 561975"/>
              <a:gd name="connsiteY43" fmla="*/ 219075 h 1054894"/>
              <a:gd name="connsiteX44" fmla="*/ 545306 w 561975"/>
              <a:gd name="connsiteY44" fmla="*/ 216694 h 1054894"/>
              <a:gd name="connsiteX45" fmla="*/ 528637 w 561975"/>
              <a:gd name="connsiteY45" fmla="*/ 209550 h 1054894"/>
              <a:gd name="connsiteX46" fmla="*/ 521494 w 561975"/>
              <a:gd name="connsiteY46" fmla="*/ 200025 h 1054894"/>
              <a:gd name="connsiteX47" fmla="*/ 519112 w 561975"/>
              <a:gd name="connsiteY47" fmla="*/ 192881 h 1054894"/>
              <a:gd name="connsiteX48" fmla="*/ 514350 w 561975"/>
              <a:gd name="connsiteY48" fmla="*/ 183356 h 1054894"/>
              <a:gd name="connsiteX49" fmla="*/ 507206 w 561975"/>
              <a:gd name="connsiteY49" fmla="*/ 171450 h 1054894"/>
              <a:gd name="connsiteX50" fmla="*/ 502444 w 561975"/>
              <a:gd name="connsiteY50" fmla="*/ 161925 h 1054894"/>
              <a:gd name="connsiteX51" fmla="*/ 495300 w 561975"/>
              <a:gd name="connsiteY51" fmla="*/ 152400 h 1054894"/>
              <a:gd name="connsiteX52" fmla="*/ 488156 w 561975"/>
              <a:gd name="connsiteY52" fmla="*/ 135731 h 1054894"/>
              <a:gd name="connsiteX53" fmla="*/ 478631 w 561975"/>
              <a:gd name="connsiteY53" fmla="*/ 128587 h 1054894"/>
              <a:gd name="connsiteX54" fmla="*/ 471487 w 561975"/>
              <a:gd name="connsiteY54" fmla="*/ 119062 h 1054894"/>
              <a:gd name="connsiteX55" fmla="*/ 466725 w 561975"/>
              <a:gd name="connsiteY55" fmla="*/ 111919 h 1054894"/>
              <a:gd name="connsiteX56" fmla="*/ 452437 w 561975"/>
              <a:gd name="connsiteY56" fmla="*/ 88106 h 1054894"/>
              <a:gd name="connsiteX57" fmla="*/ 445294 w 561975"/>
              <a:gd name="connsiteY57" fmla="*/ 83344 h 1054894"/>
              <a:gd name="connsiteX58" fmla="*/ 431006 w 561975"/>
              <a:gd name="connsiteY58" fmla="*/ 73819 h 1054894"/>
              <a:gd name="connsiteX59" fmla="*/ 409575 w 561975"/>
              <a:gd name="connsiteY59" fmla="*/ 64294 h 1054894"/>
              <a:gd name="connsiteX60" fmla="*/ 383381 w 561975"/>
              <a:gd name="connsiteY60" fmla="*/ 57150 h 1054894"/>
              <a:gd name="connsiteX61" fmla="*/ 376237 w 561975"/>
              <a:gd name="connsiteY61" fmla="*/ 54769 h 1054894"/>
              <a:gd name="connsiteX62" fmla="*/ 316706 w 561975"/>
              <a:gd name="connsiteY62" fmla="*/ 47625 h 1054894"/>
              <a:gd name="connsiteX63" fmla="*/ 309562 w 561975"/>
              <a:gd name="connsiteY63" fmla="*/ 45244 h 1054894"/>
              <a:gd name="connsiteX64" fmla="*/ 292894 w 561975"/>
              <a:gd name="connsiteY64" fmla="*/ 40481 h 1054894"/>
              <a:gd name="connsiteX65" fmla="*/ 283369 w 561975"/>
              <a:gd name="connsiteY65" fmla="*/ 38100 h 1054894"/>
              <a:gd name="connsiteX66" fmla="*/ 261937 w 561975"/>
              <a:gd name="connsiteY66" fmla="*/ 30956 h 1054894"/>
              <a:gd name="connsiteX67" fmla="*/ 247650 w 561975"/>
              <a:gd name="connsiteY67" fmla="*/ 28575 h 1054894"/>
              <a:gd name="connsiteX68" fmla="*/ 214312 w 561975"/>
              <a:gd name="connsiteY68" fmla="*/ 19050 h 1054894"/>
              <a:gd name="connsiteX69" fmla="*/ 202406 w 561975"/>
              <a:gd name="connsiteY69" fmla="*/ 14287 h 1054894"/>
              <a:gd name="connsiteX70" fmla="*/ 176212 w 561975"/>
              <a:gd name="connsiteY70" fmla="*/ 9525 h 1054894"/>
              <a:gd name="connsiteX71" fmla="*/ 161925 w 561975"/>
              <a:gd name="connsiteY71" fmla="*/ 4762 h 1054894"/>
              <a:gd name="connsiteX72" fmla="*/ 130969 w 561975"/>
              <a:gd name="connsiteY72" fmla="*/ 2381 h 1054894"/>
              <a:gd name="connsiteX73" fmla="*/ 111919 w 561975"/>
              <a:gd name="connsiteY73" fmla="*/ 0 h 1054894"/>
              <a:gd name="connsiteX74" fmla="*/ 90487 w 561975"/>
              <a:gd name="connsiteY74" fmla="*/ 9525 h 1054894"/>
              <a:gd name="connsiteX75" fmla="*/ 80962 w 561975"/>
              <a:gd name="connsiteY75" fmla="*/ 23812 h 1054894"/>
              <a:gd name="connsiteX76" fmla="*/ 66675 w 561975"/>
              <a:gd name="connsiteY76" fmla="*/ 40481 h 1054894"/>
              <a:gd name="connsiteX77" fmla="*/ 52387 w 561975"/>
              <a:gd name="connsiteY77" fmla="*/ 42862 h 1054894"/>
              <a:gd name="connsiteX78" fmla="*/ 28575 w 561975"/>
              <a:gd name="connsiteY78" fmla="*/ 35719 h 1054894"/>
              <a:gd name="connsiteX79" fmla="*/ 21431 w 561975"/>
              <a:gd name="connsiteY79" fmla="*/ 26194 h 1054894"/>
              <a:gd name="connsiteX80" fmla="*/ 19050 w 561975"/>
              <a:gd name="connsiteY80" fmla="*/ 35719 h 1054894"/>
              <a:gd name="connsiteX81" fmla="*/ 23812 w 561975"/>
              <a:gd name="connsiteY81" fmla="*/ 69056 h 1054894"/>
              <a:gd name="connsiteX82" fmla="*/ 23812 w 561975"/>
              <a:gd name="connsiteY82" fmla="*/ 211931 h 1054894"/>
              <a:gd name="connsiteX83" fmla="*/ 21431 w 561975"/>
              <a:gd name="connsiteY83" fmla="*/ 228600 h 1054894"/>
              <a:gd name="connsiteX84" fmla="*/ 14287 w 561975"/>
              <a:gd name="connsiteY84" fmla="*/ 240506 h 1054894"/>
              <a:gd name="connsiteX85" fmla="*/ 4762 w 561975"/>
              <a:gd name="connsiteY85" fmla="*/ 266700 h 1054894"/>
              <a:gd name="connsiteX86" fmla="*/ 0 w 561975"/>
              <a:gd name="connsiteY86" fmla="*/ 273844 h 1054894"/>
              <a:gd name="connsiteX87" fmla="*/ 4762 w 561975"/>
              <a:gd name="connsiteY87" fmla="*/ 302419 h 1054894"/>
              <a:gd name="connsiteX88" fmla="*/ 11906 w 561975"/>
              <a:gd name="connsiteY88" fmla="*/ 307181 h 1054894"/>
              <a:gd name="connsiteX89" fmla="*/ 21431 w 561975"/>
              <a:gd name="connsiteY89" fmla="*/ 319087 h 1054894"/>
              <a:gd name="connsiteX90" fmla="*/ 23812 w 561975"/>
              <a:gd name="connsiteY90" fmla="*/ 330994 h 1054894"/>
              <a:gd name="connsiteX91" fmla="*/ 26194 w 561975"/>
              <a:gd name="connsiteY91" fmla="*/ 345281 h 1054894"/>
              <a:gd name="connsiteX92" fmla="*/ 30956 w 561975"/>
              <a:gd name="connsiteY92" fmla="*/ 361950 h 1054894"/>
              <a:gd name="connsiteX93" fmla="*/ 33337 w 561975"/>
              <a:gd name="connsiteY93" fmla="*/ 378619 h 1054894"/>
              <a:gd name="connsiteX94" fmla="*/ 38100 w 561975"/>
              <a:gd name="connsiteY94" fmla="*/ 397669 h 1054894"/>
              <a:gd name="connsiteX95" fmla="*/ 40481 w 561975"/>
              <a:gd name="connsiteY95" fmla="*/ 419100 h 1054894"/>
              <a:gd name="connsiteX96" fmla="*/ 42862 w 561975"/>
              <a:gd name="connsiteY96" fmla="*/ 459581 h 1054894"/>
              <a:gd name="connsiteX97" fmla="*/ 45244 w 561975"/>
              <a:gd name="connsiteY97" fmla="*/ 469106 h 1054894"/>
              <a:gd name="connsiteX98" fmla="*/ 47625 w 561975"/>
              <a:gd name="connsiteY98" fmla="*/ 481012 h 1054894"/>
              <a:gd name="connsiteX99" fmla="*/ 52387 w 561975"/>
              <a:gd name="connsiteY99" fmla="*/ 516731 h 1054894"/>
              <a:gd name="connsiteX100" fmla="*/ 54769 w 561975"/>
              <a:gd name="connsiteY100" fmla="*/ 583406 h 1054894"/>
              <a:gd name="connsiteX101" fmla="*/ 57150 w 561975"/>
              <a:gd name="connsiteY101" fmla="*/ 595312 h 1054894"/>
              <a:gd name="connsiteX102" fmla="*/ 100012 w 561975"/>
              <a:gd name="connsiteY102" fmla="*/ 602456 h 1054894"/>
              <a:gd name="connsiteX103" fmla="*/ 109537 w 561975"/>
              <a:gd name="connsiteY103" fmla="*/ 604837 h 1054894"/>
              <a:gd name="connsiteX104" fmla="*/ 123825 w 561975"/>
              <a:gd name="connsiteY104" fmla="*/ 614362 h 1054894"/>
              <a:gd name="connsiteX105" fmla="*/ 133350 w 561975"/>
              <a:gd name="connsiteY105" fmla="*/ 619125 h 1054894"/>
              <a:gd name="connsiteX106" fmla="*/ 142875 w 561975"/>
              <a:gd name="connsiteY106" fmla="*/ 626269 h 1054894"/>
              <a:gd name="connsiteX107" fmla="*/ 161925 w 561975"/>
              <a:gd name="connsiteY107" fmla="*/ 640556 h 1054894"/>
              <a:gd name="connsiteX108" fmla="*/ 166687 w 561975"/>
              <a:gd name="connsiteY108" fmla="*/ 647700 h 1054894"/>
              <a:gd name="connsiteX109" fmla="*/ 178594 w 561975"/>
              <a:gd name="connsiteY109" fmla="*/ 673894 h 1054894"/>
              <a:gd name="connsiteX110" fmla="*/ 180975 w 561975"/>
              <a:gd name="connsiteY110" fmla="*/ 681037 h 1054894"/>
              <a:gd name="connsiteX111" fmla="*/ 185737 w 561975"/>
              <a:gd name="connsiteY111" fmla="*/ 690562 h 1054894"/>
              <a:gd name="connsiteX112" fmla="*/ 190500 w 561975"/>
              <a:gd name="connsiteY112" fmla="*/ 714375 h 1054894"/>
              <a:gd name="connsiteX113" fmla="*/ 211931 w 561975"/>
              <a:gd name="connsiteY113" fmla="*/ 750094 h 1054894"/>
              <a:gd name="connsiteX114" fmla="*/ 233362 w 561975"/>
              <a:gd name="connsiteY114" fmla="*/ 771525 h 1054894"/>
              <a:gd name="connsiteX115" fmla="*/ 233362 w 561975"/>
              <a:gd name="connsiteY115" fmla="*/ 828675 h 1054894"/>
              <a:gd name="connsiteX116" fmla="*/ 230981 w 561975"/>
              <a:gd name="connsiteY116" fmla="*/ 838200 h 1054894"/>
              <a:gd name="connsiteX117" fmla="*/ 223837 w 561975"/>
              <a:gd name="connsiteY117" fmla="*/ 847725 h 1054894"/>
              <a:gd name="connsiteX118" fmla="*/ 211931 w 561975"/>
              <a:gd name="connsiteY118" fmla="*/ 878681 h 1054894"/>
              <a:gd name="connsiteX119" fmla="*/ 207169 w 561975"/>
              <a:gd name="connsiteY119" fmla="*/ 885825 h 1054894"/>
              <a:gd name="connsiteX120" fmla="*/ 200025 w 561975"/>
              <a:gd name="connsiteY120" fmla="*/ 890587 h 1054894"/>
              <a:gd name="connsiteX121" fmla="*/ 195262 w 561975"/>
              <a:gd name="connsiteY121" fmla="*/ 900112 h 1054894"/>
              <a:gd name="connsiteX122" fmla="*/ 188119 w 561975"/>
              <a:gd name="connsiteY122" fmla="*/ 921544 h 1054894"/>
              <a:gd name="connsiteX123" fmla="*/ 185737 w 561975"/>
              <a:gd name="connsiteY123" fmla="*/ 933450 h 1054894"/>
              <a:gd name="connsiteX124" fmla="*/ 190500 w 561975"/>
              <a:gd name="connsiteY124" fmla="*/ 973931 h 1054894"/>
              <a:gd name="connsiteX125" fmla="*/ 197644 w 561975"/>
              <a:gd name="connsiteY125" fmla="*/ 992981 h 1054894"/>
              <a:gd name="connsiteX126" fmla="*/ 202406 w 561975"/>
              <a:gd name="connsiteY126" fmla="*/ 1002506 h 1054894"/>
              <a:gd name="connsiteX127" fmla="*/ 211931 w 561975"/>
              <a:gd name="connsiteY127" fmla="*/ 1007269 h 1054894"/>
              <a:gd name="connsiteX128" fmla="*/ 238125 w 561975"/>
              <a:gd name="connsiteY128" fmla="*/ 1014412 h 1054894"/>
              <a:gd name="connsiteX129" fmla="*/ 252412 w 561975"/>
              <a:gd name="connsiteY129" fmla="*/ 1021556 h 1054894"/>
              <a:gd name="connsiteX130" fmla="*/ 264319 w 561975"/>
              <a:gd name="connsiteY130" fmla="*/ 1026319 h 1054894"/>
              <a:gd name="connsiteX131" fmla="*/ 276225 w 561975"/>
              <a:gd name="connsiteY131" fmla="*/ 1033462 h 1054894"/>
              <a:gd name="connsiteX132" fmla="*/ 290512 w 561975"/>
              <a:gd name="connsiteY132" fmla="*/ 1035844 h 1054894"/>
              <a:gd name="connsiteX133" fmla="*/ 302419 w 561975"/>
              <a:gd name="connsiteY133" fmla="*/ 1040606 h 1054894"/>
              <a:gd name="connsiteX134" fmla="*/ 314325 w 561975"/>
              <a:gd name="connsiteY134" fmla="*/ 1050131 h 1054894"/>
              <a:gd name="connsiteX135" fmla="*/ 328612 w 561975"/>
              <a:gd name="connsiteY135" fmla="*/ 1054894 h 1054894"/>
              <a:gd name="connsiteX136" fmla="*/ 364331 w 561975"/>
              <a:gd name="connsiteY136" fmla="*/ 1052512 h 1054894"/>
              <a:gd name="connsiteX137" fmla="*/ 364331 w 561975"/>
              <a:gd name="connsiteY137" fmla="*/ 1035844 h 1054894"/>
              <a:gd name="connsiteX0" fmla="*/ 364331 w 561975"/>
              <a:gd name="connsiteY0" fmla="*/ 1035844 h 1054894"/>
              <a:gd name="connsiteX1" fmla="*/ 354806 w 561975"/>
              <a:gd name="connsiteY1" fmla="*/ 997744 h 1054894"/>
              <a:gd name="connsiteX2" fmla="*/ 352425 w 561975"/>
              <a:gd name="connsiteY2" fmla="*/ 988219 h 1054894"/>
              <a:gd name="connsiteX3" fmla="*/ 347662 w 561975"/>
              <a:gd name="connsiteY3" fmla="*/ 981075 h 1054894"/>
              <a:gd name="connsiteX4" fmla="*/ 342900 w 561975"/>
              <a:gd name="connsiteY4" fmla="*/ 971550 h 1054894"/>
              <a:gd name="connsiteX5" fmla="*/ 335756 w 561975"/>
              <a:gd name="connsiteY5" fmla="*/ 966787 h 1054894"/>
              <a:gd name="connsiteX6" fmla="*/ 319087 w 561975"/>
              <a:gd name="connsiteY6" fmla="*/ 950119 h 1054894"/>
              <a:gd name="connsiteX7" fmla="*/ 304800 w 561975"/>
              <a:gd name="connsiteY7" fmla="*/ 928687 h 1054894"/>
              <a:gd name="connsiteX8" fmla="*/ 300037 w 561975"/>
              <a:gd name="connsiteY8" fmla="*/ 921544 h 1054894"/>
              <a:gd name="connsiteX9" fmla="*/ 292894 w 561975"/>
              <a:gd name="connsiteY9" fmla="*/ 902494 h 1054894"/>
              <a:gd name="connsiteX10" fmla="*/ 290512 w 561975"/>
              <a:gd name="connsiteY10" fmla="*/ 890587 h 1054894"/>
              <a:gd name="connsiteX11" fmla="*/ 288131 w 561975"/>
              <a:gd name="connsiteY11" fmla="*/ 883444 h 1054894"/>
              <a:gd name="connsiteX12" fmla="*/ 290512 w 561975"/>
              <a:gd name="connsiteY12" fmla="*/ 821531 h 1054894"/>
              <a:gd name="connsiteX13" fmla="*/ 295275 w 561975"/>
              <a:gd name="connsiteY13" fmla="*/ 814387 h 1054894"/>
              <a:gd name="connsiteX14" fmla="*/ 297656 w 561975"/>
              <a:gd name="connsiteY14" fmla="*/ 804862 h 1054894"/>
              <a:gd name="connsiteX15" fmla="*/ 314325 w 561975"/>
              <a:gd name="connsiteY15" fmla="*/ 781050 h 1054894"/>
              <a:gd name="connsiteX16" fmla="*/ 319087 w 561975"/>
              <a:gd name="connsiteY16" fmla="*/ 771525 h 1054894"/>
              <a:gd name="connsiteX17" fmla="*/ 340519 w 561975"/>
              <a:gd name="connsiteY17" fmla="*/ 716756 h 1054894"/>
              <a:gd name="connsiteX18" fmla="*/ 366712 w 561975"/>
              <a:gd name="connsiteY18" fmla="*/ 635794 h 1054894"/>
              <a:gd name="connsiteX19" fmla="*/ 395287 w 561975"/>
              <a:gd name="connsiteY19" fmla="*/ 588168 h 1054894"/>
              <a:gd name="connsiteX20" fmla="*/ 400050 w 561975"/>
              <a:gd name="connsiteY20" fmla="*/ 528637 h 1054894"/>
              <a:gd name="connsiteX21" fmla="*/ 404812 w 561975"/>
              <a:gd name="connsiteY21" fmla="*/ 507206 h 1054894"/>
              <a:gd name="connsiteX22" fmla="*/ 407194 w 561975"/>
              <a:gd name="connsiteY22" fmla="*/ 490537 h 1054894"/>
              <a:gd name="connsiteX23" fmla="*/ 421481 w 561975"/>
              <a:gd name="connsiteY23" fmla="*/ 459581 h 1054894"/>
              <a:gd name="connsiteX24" fmla="*/ 426244 w 561975"/>
              <a:gd name="connsiteY24" fmla="*/ 452437 h 1054894"/>
              <a:gd name="connsiteX25" fmla="*/ 431006 w 561975"/>
              <a:gd name="connsiteY25" fmla="*/ 442912 h 1054894"/>
              <a:gd name="connsiteX26" fmla="*/ 442912 w 561975"/>
              <a:gd name="connsiteY26" fmla="*/ 426244 h 1054894"/>
              <a:gd name="connsiteX27" fmla="*/ 450056 w 561975"/>
              <a:gd name="connsiteY27" fmla="*/ 414337 h 1054894"/>
              <a:gd name="connsiteX28" fmla="*/ 461962 w 561975"/>
              <a:gd name="connsiteY28" fmla="*/ 407194 h 1054894"/>
              <a:gd name="connsiteX29" fmla="*/ 469106 w 561975"/>
              <a:gd name="connsiteY29" fmla="*/ 402431 h 1054894"/>
              <a:gd name="connsiteX30" fmla="*/ 485775 w 561975"/>
              <a:gd name="connsiteY30" fmla="*/ 388144 h 1054894"/>
              <a:gd name="connsiteX31" fmla="*/ 495300 w 561975"/>
              <a:gd name="connsiteY31" fmla="*/ 383381 h 1054894"/>
              <a:gd name="connsiteX32" fmla="*/ 502444 w 561975"/>
              <a:gd name="connsiteY32" fmla="*/ 376237 h 1054894"/>
              <a:gd name="connsiteX33" fmla="*/ 516731 w 561975"/>
              <a:gd name="connsiteY33" fmla="*/ 366712 h 1054894"/>
              <a:gd name="connsiteX34" fmla="*/ 526256 w 561975"/>
              <a:gd name="connsiteY34" fmla="*/ 359569 h 1054894"/>
              <a:gd name="connsiteX35" fmla="*/ 540544 w 561975"/>
              <a:gd name="connsiteY35" fmla="*/ 345281 h 1054894"/>
              <a:gd name="connsiteX36" fmla="*/ 542925 w 561975"/>
              <a:gd name="connsiteY36" fmla="*/ 335756 h 1054894"/>
              <a:gd name="connsiteX37" fmla="*/ 535781 w 561975"/>
              <a:gd name="connsiteY37" fmla="*/ 309562 h 1054894"/>
              <a:gd name="connsiteX38" fmla="*/ 538162 w 561975"/>
              <a:gd name="connsiteY38" fmla="*/ 266700 h 1054894"/>
              <a:gd name="connsiteX39" fmla="*/ 552450 w 561975"/>
              <a:gd name="connsiteY39" fmla="*/ 242887 h 1054894"/>
              <a:gd name="connsiteX40" fmla="*/ 557212 w 561975"/>
              <a:gd name="connsiteY40" fmla="*/ 233362 h 1054894"/>
              <a:gd name="connsiteX41" fmla="*/ 561975 w 561975"/>
              <a:gd name="connsiteY41" fmla="*/ 226219 h 1054894"/>
              <a:gd name="connsiteX42" fmla="*/ 559594 w 561975"/>
              <a:gd name="connsiteY42" fmla="*/ 219075 h 1054894"/>
              <a:gd name="connsiteX43" fmla="*/ 545306 w 561975"/>
              <a:gd name="connsiteY43" fmla="*/ 216694 h 1054894"/>
              <a:gd name="connsiteX44" fmla="*/ 528637 w 561975"/>
              <a:gd name="connsiteY44" fmla="*/ 209550 h 1054894"/>
              <a:gd name="connsiteX45" fmla="*/ 521494 w 561975"/>
              <a:gd name="connsiteY45" fmla="*/ 200025 h 1054894"/>
              <a:gd name="connsiteX46" fmla="*/ 519112 w 561975"/>
              <a:gd name="connsiteY46" fmla="*/ 192881 h 1054894"/>
              <a:gd name="connsiteX47" fmla="*/ 514350 w 561975"/>
              <a:gd name="connsiteY47" fmla="*/ 183356 h 1054894"/>
              <a:gd name="connsiteX48" fmla="*/ 507206 w 561975"/>
              <a:gd name="connsiteY48" fmla="*/ 171450 h 1054894"/>
              <a:gd name="connsiteX49" fmla="*/ 502444 w 561975"/>
              <a:gd name="connsiteY49" fmla="*/ 161925 h 1054894"/>
              <a:gd name="connsiteX50" fmla="*/ 495300 w 561975"/>
              <a:gd name="connsiteY50" fmla="*/ 152400 h 1054894"/>
              <a:gd name="connsiteX51" fmla="*/ 488156 w 561975"/>
              <a:gd name="connsiteY51" fmla="*/ 135731 h 1054894"/>
              <a:gd name="connsiteX52" fmla="*/ 478631 w 561975"/>
              <a:gd name="connsiteY52" fmla="*/ 128587 h 1054894"/>
              <a:gd name="connsiteX53" fmla="*/ 471487 w 561975"/>
              <a:gd name="connsiteY53" fmla="*/ 119062 h 1054894"/>
              <a:gd name="connsiteX54" fmla="*/ 466725 w 561975"/>
              <a:gd name="connsiteY54" fmla="*/ 111919 h 1054894"/>
              <a:gd name="connsiteX55" fmla="*/ 452437 w 561975"/>
              <a:gd name="connsiteY55" fmla="*/ 88106 h 1054894"/>
              <a:gd name="connsiteX56" fmla="*/ 445294 w 561975"/>
              <a:gd name="connsiteY56" fmla="*/ 83344 h 1054894"/>
              <a:gd name="connsiteX57" fmla="*/ 431006 w 561975"/>
              <a:gd name="connsiteY57" fmla="*/ 73819 h 1054894"/>
              <a:gd name="connsiteX58" fmla="*/ 409575 w 561975"/>
              <a:gd name="connsiteY58" fmla="*/ 64294 h 1054894"/>
              <a:gd name="connsiteX59" fmla="*/ 383381 w 561975"/>
              <a:gd name="connsiteY59" fmla="*/ 57150 h 1054894"/>
              <a:gd name="connsiteX60" fmla="*/ 376237 w 561975"/>
              <a:gd name="connsiteY60" fmla="*/ 54769 h 1054894"/>
              <a:gd name="connsiteX61" fmla="*/ 316706 w 561975"/>
              <a:gd name="connsiteY61" fmla="*/ 47625 h 1054894"/>
              <a:gd name="connsiteX62" fmla="*/ 309562 w 561975"/>
              <a:gd name="connsiteY62" fmla="*/ 45244 h 1054894"/>
              <a:gd name="connsiteX63" fmla="*/ 292894 w 561975"/>
              <a:gd name="connsiteY63" fmla="*/ 40481 h 1054894"/>
              <a:gd name="connsiteX64" fmla="*/ 283369 w 561975"/>
              <a:gd name="connsiteY64" fmla="*/ 38100 h 1054894"/>
              <a:gd name="connsiteX65" fmla="*/ 261937 w 561975"/>
              <a:gd name="connsiteY65" fmla="*/ 30956 h 1054894"/>
              <a:gd name="connsiteX66" fmla="*/ 247650 w 561975"/>
              <a:gd name="connsiteY66" fmla="*/ 28575 h 1054894"/>
              <a:gd name="connsiteX67" fmla="*/ 214312 w 561975"/>
              <a:gd name="connsiteY67" fmla="*/ 19050 h 1054894"/>
              <a:gd name="connsiteX68" fmla="*/ 202406 w 561975"/>
              <a:gd name="connsiteY68" fmla="*/ 14287 h 1054894"/>
              <a:gd name="connsiteX69" fmla="*/ 176212 w 561975"/>
              <a:gd name="connsiteY69" fmla="*/ 9525 h 1054894"/>
              <a:gd name="connsiteX70" fmla="*/ 161925 w 561975"/>
              <a:gd name="connsiteY70" fmla="*/ 4762 h 1054894"/>
              <a:gd name="connsiteX71" fmla="*/ 130969 w 561975"/>
              <a:gd name="connsiteY71" fmla="*/ 2381 h 1054894"/>
              <a:gd name="connsiteX72" fmla="*/ 111919 w 561975"/>
              <a:gd name="connsiteY72" fmla="*/ 0 h 1054894"/>
              <a:gd name="connsiteX73" fmla="*/ 90487 w 561975"/>
              <a:gd name="connsiteY73" fmla="*/ 9525 h 1054894"/>
              <a:gd name="connsiteX74" fmla="*/ 80962 w 561975"/>
              <a:gd name="connsiteY74" fmla="*/ 23812 h 1054894"/>
              <a:gd name="connsiteX75" fmla="*/ 66675 w 561975"/>
              <a:gd name="connsiteY75" fmla="*/ 40481 h 1054894"/>
              <a:gd name="connsiteX76" fmla="*/ 52387 w 561975"/>
              <a:gd name="connsiteY76" fmla="*/ 42862 h 1054894"/>
              <a:gd name="connsiteX77" fmla="*/ 28575 w 561975"/>
              <a:gd name="connsiteY77" fmla="*/ 35719 h 1054894"/>
              <a:gd name="connsiteX78" fmla="*/ 21431 w 561975"/>
              <a:gd name="connsiteY78" fmla="*/ 26194 h 1054894"/>
              <a:gd name="connsiteX79" fmla="*/ 19050 w 561975"/>
              <a:gd name="connsiteY79" fmla="*/ 35719 h 1054894"/>
              <a:gd name="connsiteX80" fmla="*/ 23812 w 561975"/>
              <a:gd name="connsiteY80" fmla="*/ 69056 h 1054894"/>
              <a:gd name="connsiteX81" fmla="*/ 23812 w 561975"/>
              <a:gd name="connsiteY81" fmla="*/ 211931 h 1054894"/>
              <a:gd name="connsiteX82" fmla="*/ 21431 w 561975"/>
              <a:gd name="connsiteY82" fmla="*/ 228600 h 1054894"/>
              <a:gd name="connsiteX83" fmla="*/ 14287 w 561975"/>
              <a:gd name="connsiteY83" fmla="*/ 240506 h 1054894"/>
              <a:gd name="connsiteX84" fmla="*/ 4762 w 561975"/>
              <a:gd name="connsiteY84" fmla="*/ 266700 h 1054894"/>
              <a:gd name="connsiteX85" fmla="*/ 0 w 561975"/>
              <a:gd name="connsiteY85" fmla="*/ 273844 h 1054894"/>
              <a:gd name="connsiteX86" fmla="*/ 4762 w 561975"/>
              <a:gd name="connsiteY86" fmla="*/ 302419 h 1054894"/>
              <a:gd name="connsiteX87" fmla="*/ 11906 w 561975"/>
              <a:gd name="connsiteY87" fmla="*/ 307181 h 1054894"/>
              <a:gd name="connsiteX88" fmla="*/ 21431 w 561975"/>
              <a:gd name="connsiteY88" fmla="*/ 319087 h 1054894"/>
              <a:gd name="connsiteX89" fmla="*/ 23812 w 561975"/>
              <a:gd name="connsiteY89" fmla="*/ 330994 h 1054894"/>
              <a:gd name="connsiteX90" fmla="*/ 26194 w 561975"/>
              <a:gd name="connsiteY90" fmla="*/ 345281 h 1054894"/>
              <a:gd name="connsiteX91" fmla="*/ 30956 w 561975"/>
              <a:gd name="connsiteY91" fmla="*/ 361950 h 1054894"/>
              <a:gd name="connsiteX92" fmla="*/ 33337 w 561975"/>
              <a:gd name="connsiteY92" fmla="*/ 378619 h 1054894"/>
              <a:gd name="connsiteX93" fmla="*/ 38100 w 561975"/>
              <a:gd name="connsiteY93" fmla="*/ 397669 h 1054894"/>
              <a:gd name="connsiteX94" fmla="*/ 40481 w 561975"/>
              <a:gd name="connsiteY94" fmla="*/ 419100 h 1054894"/>
              <a:gd name="connsiteX95" fmla="*/ 42862 w 561975"/>
              <a:gd name="connsiteY95" fmla="*/ 459581 h 1054894"/>
              <a:gd name="connsiteX96" fmla="*/ 45244 w 561975"/>
              <a:gd name="connsiteY96" fmla="*/ 469106 h 1054894"/>
              <a:gd name="connsiteX97" fmla="*/ 47625 w 561975"/>
              <a:gd name="connsiteY97" fmla="*/ 481012 h 1054894"/>
              <a:gd name="connsiteX98" fmla="*/ 52387 w 561975"/>
              <a:gd name="connsiteY98" fmla="*/ 516731 h 1054894"/>
              <a:gd name="connsiteX99" fmla="*/ 54769 w 561975"/>
              <a:gd name="connsiteY99" fmla="*/ 583406 h 1054894"/>
              <a:gd name="connsiteX100" fmla="*/ 57150 w 561975"/>
              <a:gd name="connsiteY100" fmla="*/ 595312 h 1054894"/>
              <a:gd name="connsiteX101" fmla="*/ 100012 w 561975"/>
              <a:gd name="connsiteY101" fmla="*/ 602456 h 1054894"/>
              <a:gd name="connsiteX102" fmla="*/ 109537 w 561975"/>
              <a:gd name="connsiteY102" fmla="*/ 604837 h 1054894"/>
              <a:gd name="connsiteX103" fmla="*/ 123825 w 561975"/>
              <a:gd name="connsiteY103" fmla="*/ 614362 h 1054894"/>
              <a:gd name="connsiteX104" fmla="*/ 133350 w 561975"/>
              <a:gd name="connsiteY104" fmla="*/ 619125 h 1054894"/>
              <a:gd name="connsiteX105" fmla="*/ 142875 w 561975"/>
              <a:gd name="connsiteY105" fmla="*/ 626269 h 1054894"/>
              <a:gd name="connsiteX106" fmla="*/ 161925 w 561975"/>
              <a:gd name="connsiteY106" fmla="*/ 640556 h 1054894"/>
              <a:gd name="connsiteX107" fmla="*/ 166687 w 561975"/>
              <a:gd name="connsiteY107" fmla="*/ 647700 h 1054894"/>
              <a:gd name="connsiteX108" fmla="*/ 178594 w 561975"/>
              <a:gd name="connsiteY108" fmla="*/ 673894 h 1054894"/>
              <a:gd name="connsiteX109" fmla="*/ 180975 w 561975"/>
              <a:gd name="connsiteY109" fmla="*/ 681037 h 1054894"/>
              <a:gd name="connsiteX110" fmla="*/ 185737 w 561975"/>
              <a:gd name="connsiteY110" fmla="*/ 690562 h 1054894"/>
              <a:gd name="connsiteX111" fmla="*/ 190500 w 561975"/>
              <a:gd name="connsiteY111" fmla="*/ 714375 h 1054894"/>
              <a:gd name="connsiteX112" fmla="*/ 211931 w 561975"/>
              <a:gd name="connsiteY112" fmla="*/ 750094 h 1054894"/>
              <a:gd name="connsiteX113" fmla="*/ 233362 w 561975"/>
              <a:gd name="connsiteY113" fmla="*/ 771525 h 1054894"/>
              <a:gd name="connsiteX114" fmla="*/ 233362 w 561975"/>
              <a:gd name="connsiteY114" fmla="*/ 828675 h 1054894"/>
              <a:gd name="connsiteX115" fmla="*/ 230981 w 561975"/>
              <a:gd name="connsiteY115" fmla="*/ 838200 h 1054894"/>
              <a:gd name="connsiteX116" fmla="*/ 223837 w 561975"/>
              <a:gd name="connsiteY116" fmla="*/ 847725 h 1054894"/>
              <a:gd name="connsiteX117" fmla="*/ 211931 w 561975"/>
              <a:gd name="connsiteY117" fmla="*/ 878681 h 1054894"/>
              <a:gd name="connsiteX118" fmla="*/ 207169 w 561975"/>
              <a:gd name="connsiteY118" fmla="*/ 885825 h 1054894"/>
              <a:gd name="connsiteX119" fmla="*/ 200025 w 561975"/>
              <a:gd name="connsiteY119" fmla="*/ 890587 h 1054894"/>
              <a:gd name="connsiteX120" fmla="*/ 195262 w 561975"/>
              <a:gd name="connsiteY120" fmla="*/ 900112 h 1054894"/>
              <a:gd name="connsiteX121" fmla="*/ 188119 w 561975"/>
              <a:gd name="connsiteY121" fmla="*/ 921544 h 1054894"/>
              <a:gd name="connsiteX122" fmla="*/ 185737 w 561975"/>
              <a:gd name="connsiteY122" fmla="*/ 933450 h 1054894"/>
              <a:gd name="connsiteX123" fmla="*/ 190500 w 561975"/>
              <a:gd name="connsiteY123" fmla="*/ 973931 h 1054894"/>
              <a:gd name="connsiteX124" fmla="*/ 197644 w 561975"/>
              <a:gd name="connsiteY124" fmla="*/ 992981 h 1054894"/>
              <a:gd name="connsiteX125" fmla="*/ 202406 w 561975"/>
              <a:gd name="connsiteY125" fmla="*/ 1002506 h 1054894"/>
              <a:gd name="connsiteX126" fmla="*/ 211931 w 561975"/>
              <a:gd name="connsiteY126" fmla="*/ 1007269 h 1054894"/>
              <a:gd name="connsiteX127" fmla="*/ 238125 w 561975"/>
              <a:gd name="connsiteY127" fmla="*/ 1014412 h 1054894"/>
              <a:gd name="connsiteX128" fmla="*/ 252412 w 561975"/>
              <a:gd name="connsiteY128" fmla="*/ 1021556 h 1054894"/>
              <a:gd name="connsiteX129" fmla="*/ 264319 w 561975"/>
              <a:gd name="connsiteY129" fmla="*/ 1026319 h 1054894"/>
              <a:gd name="connsiteX130" fmla="*/ 276225 w 561975"/>
              <a:gd name="connsiteY130" fmla="*/ 1033462 h 1054894"/>
              <a:gd name="connsiteX131" fmla="*/ 290512 w 561975"/>
              <a:gd name="connsiteY131" fmla="*/ 1035844 h 1054894"/>
              <a:gd name="connsiteX132" fmla="*/ 302419 w 561975"/>
              <a:gd name="connsiteY132" fmla="*/ 1040606 h 1054894"/>
              <a:gd name="connsiteX133" fmla="*/ 314325 w 561975"/>
              <a:gd name="connsiteY133" fmla="*/ 1050131 h 1054894"/>
              <a:gd name="connsiteX134" fmla="*/ 328612 w 561975"/>
              <a:gd name="connsiteY134" fmla="*/ 1054894 h 1054894"/>
              <a:gd name="connsiteX135" fmla="*/ 364331 w 561975"/>
              <a:gd name="connsiteY135" fmla="*/ 1052512 h 1054894"/>
              <a:gd name="connsiteX136" fmla="*/ 364331 w 561975"/>
              <a:gd name="connsiteY136" fmla="*/ 1035844 h 1054894"/>
              <a:gd name="connsiteX0" fmla="*/ 364331 w 561975"/>
              <a:gd name="connsiteY0" fmla="*/ 1035844 h 1054894"/>
              <a:gd name="connsiteX1" fmla="*/ 354806 w 561975"/>
              <a:gd name="connsiteY1" fmla="*/ 997744 h 1054894"/>
              <a:gd name="connsiteX2" fmla="*/ 352425 w 561975"/>
              <a:gd name="connsiteY2" fmla="*/ 988219 h 1054894"/>
              <a:gd name="connsiteX3" fmla="*/ 347662 w 561975"/>
              <a:gd name="connsiteY3" fmla="*/ 981075 h 1054894"/>
              <a:gd name="connsiteX4" fmla="*/ 342900 w 561975"/>
              <a:gd name="connsiteY4" fmla="*/ 971550 h 1054894"/>
              <a:gd name="connsiteX5" fmla="*/ 335756 w 561975"/>
              <a:gd name="connsiteY5" fmla="*/ 966787 h 1054894"/>
              <a:gd name="connsiteX6" fmla="*/ 319087 w 561975"/>
              <a:gd name="connsiteY6" fmla="*/ 950119 h 1054894"/>
              <a:gd name="connsiteX7" fmla="*/ 304800 w 561975"/>
              <a:gd name="connsiteY7" fmla="*/ 928687 h 1054894"/>
              <a:gd name="connsiteX8" fmla="*/ 300037 w 561975"/>
              <a:gd name="connsiteY8" fmla="*/ 921544 h 1054894"/>
              <a:gd name="connsiteX9" fmla="*/ 292894 w 561975"/>
              <a:gd name="connsiteY9" fmla="*/ 902494 h 1054894"/>
              <a:gd name="connsiteX10" fmla="*/ 290512 w 561975"/>
              <a:gd name="connsiteY10" fmla="*/ 890587 h 1054894"/>
              <a:gd name="connsiteX11" fmla="*/ 288131 w 561975"/>
              <a:gd name="connsiteY11" fmla="*/ 883444 h 1054894"/>
              <a:gd name="connsiteX12" fmla="*/ 290512 w 561975"/>
              <a:gd name="connsiteY12" fmla="*/ 821531 h 1054894"/>
              <a:gd name="connsiteX13" fmla="*/ 295275 w 561975"/>
              <a:gd name="connsiteY13" fmla="*/ 814387 h 1054894"/>
              <a:gd name="connsiteX14" fmla="*/ 297656 w 561975"/>
              <a:gd name="connsiteY14" fmla="*/ 804862 h 1054894"/>
              <a:gd name="connsiteX15" fmla="*/ 319087 w 561975"/>
              <a:gd name="connsiteY15" fmla="*/ 771525 h 1054894"/>
              <a:gd name="connsiteX16" fmla="*/ 340519 w 561975"/>
              <a:gd name="connsiteY16" fmla="*/ 716756 h 1054894"/>
              <a:gd name="connsiteX17" fmla="*/ 366712 w 561975"/>
              <a:gd name="connsiteY17" fmla="*/ 635794 h 1054894"/>
              <a:gd name="connsiteX18" fmla="*/ 395287 w 561975"/>
              <a:gd name="connsiteY18" fmla="*/ 588168 h 1054894"/>
              <a:gd name="connsiteX19" fmla="*/ 400050 w 561975"/>
              <a:gd name="connsiteY19" fmla="*/ 528637 h 1054894"/>
              <a:gd name="connsiteX20" fmla="*/ 404812 w 561975"/>
              <a:gd name="connsiteY20" fmla="*/ 507206 h 1054894"/>
              <a:gd name="connsiteX21" fmla="*/ 407194 w 561975"/>
              <a:gd name="connsiteY21" fmla="*/ 490537 h 1054894"/>
              <a:gd name="connsiteX22" fmla="*/ 421481 w 561975"/>
              <a:gd name="connsiteY22" fmla="*/ 459581 h 1054894"/>
              <a:gd name="connsiteX23" fmla="*/ 426244 w 561975"/>
              <a:gd name="connsiteY23" fmla="*/ 452437 h 1054894"/>
              <a:gd name="connsiteX24" fmla="*/ 431006 w 561975"/>
              <a:gd name="connsiteY24" fmla="*/ 442912 h 1054894"/>
              <a:gd name="connsiteX25" fmla="*/ 442912 w 561975"/>
              <a:gd name="connsiteY25" fmla="*/ 426244 h 1054894"/>
              <a:gd name="connsiteX26" fmla="*/ 450056 w 561975"/>
              <a:gd name="connsiteY26" fmla="*/ 414337 h 1054894"/>
              <a:gd name="connsiteX27" fmla="*/ 461962 w 561975"/>
              <a:gd name="connsiteY27" fmla="*/ 407194 h 1054894"/>
              <a:gd name="connsiteX28" fmla="*/ 469106 w 561975"/>
              <a:gd name="connsiteY28" fmla="*/ 402431 h 1054894"/>
              <a:gd name="connsiteX29" fmla="*/ 485775 w 561975"/>
              <a:gd name="connsiteY29" fmla="*/ 388144 h 1054894"/>
              <a:gd name="connsiteX30" fmla="*/ 495300 w 561975"/>
              <a:gd name="connsiteY30" fmla="*/ 383381 h 1054894"/>
              <a:gd name="connsiteX31" fmla="*/ 502444 w 561975"/>
              <a:gd name="connsiteY31" fmla="*/ 376237 h 1054894"/>
              <a:gd name="connsiteX32" fmla="*/ 516731 w 561975"/>
              <a:gd name="connsiteY32" fmla="*/ 366712 h 1054894"/>
              <a:gd name="connsiteX33" fmla="*/ 526256 w 561975"/>
              <a:gd name="connsiteY33" fmla="*/ 359569 h 1054894"/>
              <a:gd name="connsiteX34" fmla="*/ 540544 w 561975"/>
              <a:gd name="connsiteY34" fmla="*/ 345281 h 1054894"/>
              <a:gd name="connsiteX35" fmla="*/ 542925 w 561975"/>
              <a:gd name="connsiteY35" fmla="*/ 335756 h 1054894"/>
              <a:gd name="connsiteX36" fmla="*/ 535781 w 561975"/>
              <a:gd name="connsiteY36" fmla="*/ 309562 h 1054894"/>
              <a:gd name="connsiteX37" fmla="*/ 538162 w 561975"/>
              <a:gd name="connsiteY37" fmla="*/ 266700 h 1054894"/>
              <a:gd name="connsiteX38" fmla="*/ 552450 w 561975"/>
              <a:gd name="connsiteY38" fmla="*/ 242887 h 1054894"/>
              <a:gd name="connsiteX39" fmla="*/ 557212 w 561975"/>
              <a:gd name="connsiteY39" fmla="*/ 233362 h 1054894"/>
              <a:gd name="connsiteX40" fmla="*/ 561975 w 561975"/>
              <a:gd name="connsiteY40" fmla="*/ 226219 h 1054894"/>
              <a:gd name="connsiteX41" fmla="*/ 559594 w 561975"/>
              <a:gd name="connsiteY41" fmla="*/ 219075 h 1054894"/>
              <a:gd name="connsiteX42" fmla="*/ 545306 w 561975"/>
              <a:gd name="connsiteY42" fmla="*/ 216694 h 1054894"/>
              <a:gd name="connsiteX43" fmla="*/ 528637 w 561975"/>
              <a:gd name="connsiteY43" fmla="*/ 209550 h 1054894"/>
              <a:gd name="connsiteX44" fmla="*/ 521494 w 561975"/>
              <a:gd name="connsiteY44" fmla="*/ 200025 h 1054894"/>
              <a:gd name="connsiteX45" fmla="*/ 519112 w 561975"/>
              <a:gd name="connsiteY45" fmla="*/ 192881 h 1054894"/>
              <a:gd name="connsiteX46" fmla="*/ 514350 w 561975"/>
              <a:gd name="connsiteY46" fmla="*/ 183356 h 1054894"/>
              <a:gd name="connsiteX47" fmla="*/ 507206 w 561975"/>
              <a:gd name="connsiteY47" fmla="*/ 171450 h 1054894"/>
              <a:gd name="connsiteX48" fmla="*/ 502444 w 561975"/>
              <a:gd name="connsiteY48" fmla="*/ 161925 h 1054894"/>
              <a:gd name="connsiteX49" fmla="*/ 495300 w 561975"/>
              <a:gd name="connsiteY49" fmla="*/ 152400 h 1054894"/>
              <a:gd name="connsiteX50" fmla="*/ 488156 w 561975"/>
              <a:gd name="connsiteY50" fmla="*/ 135731 h 1054894"/>
              <a:gd name="connsiteX51" fmla="*/ 478631 w 561975"/>
              <a:gd name="connsiteY51" fmla="*/ 128587 h 1054894"/>
              <a:gd name="connsiteX52" fmla="*/ 471487 w 561975"/>
              <a:gd name="connsiteY52" fmla="*/ 119062 h 1054894"/>
              <a:gd name="connsiteX53" fmla="*/ 466725 w 561975"/>
              <a:gd name="connsiteY53" fmla="*/ 111919 h 1054894"/>
              <a:gd name="connsiteX54" fmla="*/ 452437 w 561975"/>
              <a:gd name="connsiteY54" fmla="*/ 88106 h 1054894"/>
              <a:gd name="connsiteX55" fmla="*/ 445294 w 561975"/>
              <a:gd name="connsiteY55" fmla="*/ 83344 h 1054894"/>
              <a:gd name="connsiteX56" fmla="*/ 431006 w 561975"/>
              <a:gd name="connsiteY56" fmla="*/ 73819 h 1054894"/>
              <a:gd name="connsiteX57" fmla="*/ 409575 w 561975"/>
              <a:gd name="connsiteY57" fmla="*/ 64294 h 1054894"/>
              <a:gd name="connsiteX58" fmla="*/ 383381 w 561975"/>
              <a:gd name="connsiteY58" fmla="*/ 57150 h 1054894"/>
              <a:gd name="connsiteX59" fmla="*/ 376237 w 561975"/>
              <a:gd name="connsiteY59" fmla="*/ 54769 h 1054894"/>
              <a:gd name="connsiteX60" fmla="*/ 316706 w 561975"/>
              <a:gd name="connsiteY60" fmla="*/ 47625 h 1054894"/>
              <a:gd name="connsiteX61" fmla="*/ 309562 w 561975"/>
              <a:gd name="connsiteY61" fmla="*/ 45244 h 1054894"/>
              <a:gd name="connsiteX62" fmla="*/ 292894 w 561975"/>
              <a:gd name="connsiteY62" fmla="*/ 40481 h 1054894"/>
              <a:gd name="connsiteX63" fmla="*/ 283369 w 561975"/>
              <a:gd name="connsiteY63" fmla="*/ 38100 h 1054894"/>
              <a:gd name="connsiteX64" fmla="*/ 261937 w 561975"/>
              <a:gd name="connsiteY64" fmla="*/ 30956 h 1054894"/>
              <a:gd name="connsiteX65" fmla="*/ 247650 w 561975"/>
              <a:gd name="connsiteY65" fmla="*/ 28575 h 1054894"/>
              <a:gd name="connsiteX66" fmla="*/ 214312 w 561975"/>
              <a:gd name="connsiteY66" fmla="*/ 19050 h 1054894"/>
              <a:gd name="connsiteX67" fmla="*/ 202406 w 561975"/>
              <a:gd name="connsiteY67" fmla="*/ 14287 h 1054894"/>
              <a:gd name="connsiteX68" fmla="*/ 176212 w 561975"/>
              <a:gd name="connsiteY68" fmla="*/ 9525 h 1054894"/>
              <a:gd name="connsiteX69" fmla="*/ 161925 w 561975"/>
              <a:gd name="connsiteY69" fmla="*/ 4762 h 1054894"/>
              <a:gd name="connsiteX70" fmla="*/ 130969 w 561975"/>
              <a:gd name="connsiteY70" fmla="*/ 2381 h 1054894"/>
              <a:gd name="connsiteX71" fmla="*/ 111919 w 561975"/>
              <a:gd name="connsiteY71" fmla="*/ 0 h 1054894"/>
              <a:gd name="connsiteX72" fmla="*/ 90487 w 561975"/>
              <a:gd name="connsiteY72" fmla="*/ 9525 h 1054894"/>
              <a:gd name="connsiteX73" fmla="*/ 80962 w 561975"/>
              <a:gd name="connsiteY73" fmla="*/ 23812 h 1054894"/>
              <a:gd name="connsiteX74" fmla="*/ 66675 w 561975"/>
              <a:gd name="connsiteY74" fmla="*/ 40481 h 1054894"/>
              <a:gd name="connsiteX75" fmla="*/ 52387 w 561975"/>
              <a:gd name="connsiteY75" fmla="*/ 42862 h 1054894"/>
              <a:gd name="connsiteX76" fmla="*/ 28575 w 561975"/>
              <a:gd name="connsiteY76" fmla="*/ 35719 h 1054894"/>
              <a:gd name="connsiteX77" fmla="*/ 21431 w 561975"/>
              <a:gd name="connsiteY77" fmla="*/ 26194 h 1054894"/>
              <a:gd name="connsiteX78" fmla="*/ 19050 w 561975"/>
              <a:gd name="connsiteY78" fmla="*/ 35719 h 1054894"/>
              <a:gd name="connsiteX79" fmla="*/ 23812 w 561975"/>
              <a:gd name="connsiteY79" fmla="*/ 69056 h 1054894"/>
              <a:gd name="connsiteX80" fmla="*/ 23812 w 561975"/>
              <a:gd name="connsiteY80" fmla="*/ 211931 h 1054894"/>
              <a:gd name="connsiteX81" fmla="*/ 21431 w 561975"/>
              <a:gd name="connsiteY81" fmla="*/ 228600 h 1054894"/>
              <a:gd name="connsiteX82" fmla="*/ 14287 w 561975"/>
              <a:gd name="connsiteY82" fmla="*/ 240506 h 1054894"/>
              <a:gd name="connsiteX83" fmla="*/ 4762 w 561975"/>
              <a:gd name="connsiteY83" fmla="*/ 266700 h 1054894"/>
              <a:gd name="connsiteX84" fmla="*/ 0 w 561975"/>
              <a:gd name="connsiteY84" fmla="*/ 273844 h 1054894"/>
              <a:gd name="connsiteX85" fmla="*/ 4762 w 561975"/>
              <a:gd name="connsiteY85" fmla="*/ 302419 h 1054894"/>
              <a:gd name="connsiteX86" fmla="*/ 11906 w 561975"/>
              <a:gd name="connsiteY86" fmla="*/ 307181 h 1054894"/>
              <a:gd name="connsiteX87" fmla="*/ 21431 w 561975"/>
              <a:gd name="connsiteY87" fmla="*/ 319087 h 1054894"/>
              <a:gd name="connsiteX88" fmla="*/ 23812 w 561975"/>
              <a:gd name="connsiteY88" fmla="*/ 330994 h 1054894"/>
              <a:gd name="connsiteX89" fmla="*/ 26194 w 561975"/>
              <a:gd name="connsiteY89" fmla="*/ 345281 h 1054894"/>
              <a:gd name="connsiteX90" fmla="*/ 30956 w 561975"/>
              <a:gd name="connsiteY90" fmla="*/ 361950 h 1054894"/>
              <a:gd name="connsiteX91" fmla="*/ 33337 w 561975"/>
              <a:gd name="connsiteY91" fmla="*/ 378619 h 1054894"/>
              <a:gd name="connsiteX92" fmla="*/ 38100 w 561975"/>
              <a:gd name="connsiteY92" fmla="*/ 397669 h 1054894"/>
              <a:gd name="connsiteX93" fmla="*/ 40481 w 561975"/>
              <a:gd name="connsiteY93" fmla="*/ 419100 h 1054894"/>
              <a:gd name="connsiteX94" fmla="*/ 42862 w 561975"/>
              <a:gd name="connsiteY94" fmla="*/ 459581 h 1054894"/>
              <a:gd name="connsiteX95" fmla="*/ 45244 w 561975"/>
              <a:gd name="connsiteY95" fmla="*/ 469106 h 1054894"/>
              <a:gd name="connsiteX96" fmla="*/ 47625 w 561975"/>
              <a:gd name="connsiteY96" fmla="*/ 481012 h 1054894"/>
              <a:gd name="connsiteX97" fmla="*/ 52387 w 561975"/>
              <a:gd name="connsiteY97" fmla="*/ 516731 h 1054894"/>
              <a:gd name="connsiteX98" fmla="*/ 54769 w 561975"/>
              <a:gd name="connsiteY98" fmla="*/ 583406 h 1054894"/>
              <a:gd name="connsiteX99" fmla="*/ 57150 w 561975"/>
              <a:gd name="connsiteY99" fmla="*/ 595312 h 1054894"/>
              <a:gd name="connsiteX100" fmla="*/ 100012 w 561975"/>
              <a:gd name="connsiteY100" fmla="*/ 602456 h 1054894"/>
              <a:gd name="connsiteX101" fmla="*/ 109537 w 561975"/>
              <a:gd name="connsiteY101" fmla="*/ 604837 h 1054894"/>
              <a:gd name="connsiteX102" fmla="*/ 123825 w 561975"/>
              <a:gd name="connsiteY102" fmla="*/ 614362 h 1054894"/>
              <a:gd name="connsiteX103" fmla="*/ 133350 w 561975"/>
              <a:gd name="connsiteY103" fmla="*/ 619125 h 1054894"/>
              <a:gd name="connsiteX104" fmla="*/ 142875 w 561975"/>
              <a:gd name="connsiteY104" fmla="*/ 626269 h 1054894"/>
              <a:gd name="connsiteX105" fmla="*/ 161925 w 561975"/>
              <a:gd name="connsiteY105" fmla="*/ 640556 h 1054894"/>
              <a:gd name="connsiteX106" fmla="*/ 166687 w 561975"/>
              <a:gd name="connsiteY106" fmla="*/ 647700 h 1054894"/>
              <a:gd name="connsiteX107" fmla="*/ 178594 w 561975"/>
              <a:gd name="connsiteY107" fmla="*/ 673894 h 1054894"/>
              <a:gd name="connsiteX108" fmla="*/ 180975 w 561975"/>
              <a:gd name="connsiteY108" fmla="*/ 681037 h 1054894"/>
              <a:gd name="connsiteX109" fmla="*/ 185737 w 561975"/>
              <a:gd name="connsiteY109" fmla="*/ 690562 h 1054894"/>
              <a:gd name="connsiteX110" fmla="*/ 190500 w 561975"/>
              <a:gd name="connsiteY110" fmla="*/ 714375 h 1054894"/>
              <a:gd name="connsiteX111" fmla="*/ 211931 w 561975"/>
              <a:gd name="connsiteY111" fmla="*/ 750094 h 1054894"/>
              <a:gd name="connsiteX112" fmla="*/ 233362 w 561975"/>
              <a:gd name="connsiteY112" fmla="*/ 771525 h 1054894"/>
              <a:gd name="connsiteX113" fmla="*/ 233362 w 561975"/>
              <a:gd name="connsiteY113" fmla="*/ 828675 h 1054894"/>
              <a:gd name="connsiteX114" fmla="*/ 230981 w 561975"/>
              <a:gd name="connsiteY114" fmla="*/ 838200 h 1054894"/>
              <a:gd name="connsiteX115" fmla="*/ 223837 w 561975"/>
              <a:gd name="connsiteY115" fmla="*/ 847725 h 1054894"/>
              <a:gd name="connsiteX116" fmla="*/ 211931 w 561975"/>
              <a:gd name="connsiteY116" fmla="*/ 878681 h 1054894"/>
              <a:gd name="connsiteX117" fmla="*/ 207169 w 561975"/>
              <a:gd name="connsiteY117" fmla="*/ 885825 h 1054894"/>
              <a:gd name="connsiteX118" fmla="*/ 200025 w 561975"/>
              <a:gd name="connsiteY118" fmla="*/ 890587 h 1054894"/>
              <a:gd name="connsiteX119" fmla="*/ 195262 w 561975"/>
              <a:gd name="connsiteY119" fmla="*/ 900112 h 1054894"/>
              <a:gd name="connsiteX120" fmla="*/ 188119 w 561975"/>
              <a:gd name="connsiteY120" fmla="*/ 921544 h 1054894"/>
              <a:gd name="connsiteX121" fmla="*/ 185737 w 561975"/>
              <a:gd name="connsiteY121" fmla="*/ 933450 h 1054894"/>
              <a:gd name="connsiteX122" fmla="*/ 190500 w 561975"/>
              <a:gd name="connsiteY122" fmla="*/ 973931 h 1054894"/>
              <a:gd name="connsiteX123" fmla="*/ 197644 w 561975"/>
              <a:gd name="connsiteY123" fmla="*/ 992981 h 1054894"/>
              <a:gd name="connsiteX124" fmla="*/ 202406 w 561975"/>
              <a:gd name="connsiteY124" fmla="*/ 1002506 h 1054894"/>
              <a:gd name="connsiteX125" fmla="*/ 211931 w 561975"/>
              <a:gd name="connsiteY125" fmla="*/ 1007269 h 1054894"/>
              <a:gd name="connsiteX126" fmla="*/ 238125 w 561975"/>
              <a:gd name="connsiteY126" fmla="*/ 1014412 h 1054894"/>
              <a:gd name="connsiteX127" fmla="*/ 252412 w 561975"/>
              <a:gd name="connsiteY127" fmla="*/ 1021556 h 1054894"/>
              <a:gd name="connsiteX128" fmla="*/ 264319 w 561975"/>
              <a:gd name="connsiteY128" fmla="*/ 1026319 h 1054894"/>
              <a:gd name="connsiteX129" fmla="*/ 276225 w 561975"/>
              <a:gd name="connsiteY129" fmla="*/ 1033462 h 1054894"/>
              <a:gd name="connsiteX130" fmla="*/ 290512 w 561975"/>
              <a:gd name="connsiteY130" fmla="*/ 1035844 h 1054894"/>
              <a:gd name="connsiteX131" fmla="*/ 302419 w 561975"/>
              <a:gd name="connsiteY131" fmla="*/ 1040606 h 1054894"/>
              <a:gd name="connsiteX132" fmla="*/ 314325 w 561975"/>
              <a:gd name="connsiteY132" fmla="*/ 1050131 h 1054894"/>
              <a:gd name="connsiteX133" fmla="*/ 328612 w 561975"/>
              <a:gd name="connsiteY133" fmla="*/ 1054894 h 1054894"/>
              <a:gd name="connsiteX134" fmla="*/ 364331 w 561975"/>
              <a:gd name="connsiteY134" fmla="*/ 1052512 h 1054894"/>
              <a:gd name="connsiteX135" fmla="*/ 364331 w 561975"/>
              <a:gd name="connsiteY135" fmla="*/ 1035844 h 1054894"/>
              <a:gd name="connsiteX0" fmla="*/ 364331 w 561975"/>
              <a:gd name="connsiteY0" fmla="*/ 1035844 h 1054894"/>
              <a:gd name="connsiteX1" fmla="*/ 354806 w 561975"/>
              <a:gd name="connsiteY1" fmla="*/ 997744 h 1054894"/>
              <a:gd name="connsiteX2" fmla="*/ 352425 w 561975"/>
              <a:gd name="connsiteY2" fmla="*/ 988219 h 1054894"/>
              <a:gd name="connsiteX3" fmla="*/ 347662 w 561975"/>
              <a:gd name="connsiteY3" fmla="*/ 981075 h 1054894"/>
              <a:gd name="connsiteX4" fmla="*/ 342900 w 561975"/>
              <a:gd name="connsiteY4" fmla="*/ 971550 h 1054894"/>
              <a:gd name="connsiteX5" fmla="*/ 335756 w 561975"/>
              <a:gd name="connsiteY5" fmla="*/ 966787 h 1054894"/>
              <a:gd name="connsiteX6" fmla="*/ 319087 w 561975"/>
              <a:gd name="connsiteY6" fmla="*/ 950119 h 1054894"/>
              <a:gd name="connsiteX7" fmla="*/ 304800 w 561975"/>
              <a:gd name="connsiteY7" fmla="*/ 928687 h 1054894"/>
              <a:gd name="connsiteX8" fmla="*/ 300037 w 561975"/>
              <a:gd name="connsiteY8" fmla="*/ 921544 h 1054894"/>
              <a:gd name="connsiteX9" fmla="*/ 292894 w 561975"/>
              <a:gd name="connsiteY9" fmla="*/ 902494 h 1054894"/>
              <a:gd name="connsiteX10" fmla="*/ 290512 w 561975"/>
              <a:gd name="connsiteY10" fmla="*/ 890587 h 1054894"/>
              <a:gd name="connsiteX11" fmla="*/ 288131 w 561975"/>
              <a:gd name="connsiteY11" fmla="*/ 883444 h 1054894"/>
              <a:gd name="connsiteX12" fmla="*/ 290512 w 561975"/>
              <a:gd name="connsiteY12" fmla="*/ 821531 h 1054894"/>
              <a:gd name="connsiteX13" fmla="*/ 295275 w 561975"/>
              <a:gd name="connsiteY13" fmla="*/ 814387 h 1054894"/>
              <a:gd name="connsiteX14" fmla="*/ 297656 w 561975"/>
              <a:gd name="connsiteY14" fmla="*/ 804862 h 1054894"/>
              <a:gd name="connsiteX15" fmla="*/ 319087 w 561975"/>
              <a:gd name="connsiteY15" fmla="*/ 754856 h 1054894"/>
              <a:gd name="connsiteX16" fmla="*/ 340519 w 561975"/>
              <a:gd name="connsiteY16" fmla="*/ 716756 h 1054894"/>
              <a:gd name="connsiteX17" fmla="*/ 366712 w 561975"/>
              <a:gd name="connsiteY17" fmla="*/ 635794 h 1054894"/>
              <a:gd name="connsiteX18" fmla="*/ 395287 w 561975"/>
              <a:gd name="connsiteY18" fmla="*/ 588168 h 1054894"/>
              <a:gd name="connsiteX19" fmla="*/ 400050 w 561975"/>
              <a:gd name="connsiteY19" fmla="*/ 528637 h 1054894"/>
              <a:gd name="connsiteX20" fmla="*/ 404812 w 561975"/>
              <a:gd name="connsiteY20" fmla="*/ 507206 h 1054894"/>
              <a:gd name="connsiteX21" fmla="*/ 407194 w 561975"/>
              <a:gd name="connsiteY21" fmla="*/ 490537 h 1054894"/>
              <a:gd name="connsiteX22" fmla="*/ 421481 w 561975"/>
              <a:gd name="connsiteY22" fmla="*/ 459581 h 1054894"/>
              <a:gd name="connsiteX23" fmla="*/ 426244 w 561975"/>
              <a:gd name="connsiteY23" fmla="*/ 452437 h 1054894"/>
              <a:gd name="connsiteX24" fmla="*/ 431006 w 561975"/>
              <a:gd name="connsiteY24" fmla="*/ 442912 h 1054894"/>
              <a:gd name="connsiteX25" fmla="*/ 442912 w 561975"/>
              <a:gd name="connsiteY25" fmla="*/ 426244 h 1054894"/>
              <a:gd name="connsiteX26" fmla="*/ 450056 w 561975"/>
              <a:gd name="connsiteY26" fmla="*/ 414337 h 1054894"/>
              <a:gd name="connsiteX27" fmla="*/ 461962 w 561975"/>
              <a:gd name="connsiteY27" fmla="*/ 407194 h 1054894"/>
              <a:gd name="connsiteX28" fmla="*/ 469106 w 561975"/>
              <a:gd name="connsiteY28" fmla="*/ 402431 h 1054894"/>
              <a:gd name="connsiteX29" fmla="*/ 485775 w 561975"/>
              <a:gd name="connsiteY29" fmla="*/ 388144 h 1054894"/>
              <a:gd name="connsiteX30" fmla="*/ 495300 w 561975"/>
              <a:gd name="connsiteY30" fmla="*/ 383381 h 1054894"/>
              <a:gd name="connsiteX31" fmla="*/ 502444 w 561975"/>
              <a:gd name="connsiteY31" fmla="*/ 376237 h 1054894"/>
              <a:gd name="connsiteX32" fmla="*/ 516731 w 561975"/>
              <a:gd name="connsiteY32" fmla="*/ 366712 h 1054894"/>
              <a:gd name="connsiteX33" fmla="*/ 526256 w 561975"/>
              <a:gd name="connsiteY33" fmla="*/ 359569 h 1054894"/>
              <a:gd name="connsiteX34" fmla="*/ 540544 w 561975"/>
              <a:gd name="connsiteY34" fmla="*/ 345281 h 1054894"/>
              <a:gd name="connsiteX35" fmla="*/ 542925 w 561975"/>
              <a:gd name="connsiteY35" fmla="*/ 335756 h 1054894"/>
              <a:gd name="connsiteX36" fmla="*/ 535781 w 561975"/>
              <a:gd name="connsiteY36" fmla="*/ 309562 h 1054894"/>
              <a:gd name="connsiteX37" fmla="*/ 538162 w 561975"/>
              <a:gd name="connsiteY37" fmla="*/ 266700 h 1054894"/>
              <a:gd name="connsiteX38" fmla="*/ 552450 w 561975"/>
              <a:gd name="connsiteY38" fmla="*/ 242887 h 1054894"/>
              <a:gd name="connsiteX39" fmla="*/ 557212 w 561975"/>
              <a:gd name="connsiteY39" fmla="*/ 233362 h 1054894"/>
              <a:gd name="connsiteX40" fmla="*/ 561975 w 561975"/>
              <a:gd name="connsiteY40" fmla="*/ 226219 h 1054894"/>
              <a:gd name="connsiteX41" fmla="*/ 559594 w 561975"/>
              <a:gd name="connsiteY41" fmla="*/ 219075 h 1054894"/>
              <a:gd name="connsiteX42" fmla="*/ 545306 w 561975"/>
              <a:gd name="connsiteY42" fmla="*/ 216694 h 1054894"/>
              <a:gd name="connsiteX43" fmla="*/ 528637 w 561975"/>
              <a:gd name="connsiteY43" fmla="*/ 209550 h 1054894"/>
              <a:gd name="connsiteX44" fmla="*/ 521494 w 561975"/>
              <a:gd name="connsiteY44" fmla="*/ 200025 h 1054894"/>
              <a:gd name="connsiteX45" fmla="*/ 519112 w 561975"/>
              <a:gd name="connsiteY45" fmla="*/ 192881 h 1054894"/>
              <a:gd name="connsiteX46" fmla="*/ 514350 w 561975"/>
              <a:gd name="connsiteY46" fmla="*/ 183356 h 1054894"/>
              <a:gd name="connsiteX47" fmla="*/ 507206 w 561975"/>
              <a:gd name="connsiteY47" fmla="*/ 171450 h 1054894"/>
              <a:gd name="connsiteX48" fmla="*/ 502444 w 561975"/>
              <a:gd name="connsiteY48" fmla="*/ 161925 h 1054894"/>
              <a:gd name="connsiteX49" fmla="*/ 495300 w 561975"/>
              <a:gd name="connsiteY49" fmla="*/ 152400 h 1054894"/>
              <a:gd name="connsiteX50" fmla="*/ 488156 w 561975"/>
              <a:gd name="connsiteY50" fmla="*/ 135731 h 1054894"/>
              <a:gd name="connsiteX51" fmla="*/ 478631 w 561975"/>
              <a:gd name="connsiteY51" fmla="*/ 128587 h 1054894"/>
              <a:gd name="connsiteX52" fmla="*/ 471487 w 561975"/>
              <a:gd name="connsiteY52" fmla="*/ 119062 h 1054894"/>
              <a:gd name="connsiteX53" fmla="*/ 466725 w 561975"/>
              <a:gd name="connsiteY53" fmla="*/ 111919 h 1054894"/>
              <a:gd name="connsiteX54" fmla="*/ 452437 w 561975"/>
              <a:gd name="connsiteY54" fmla="*/ 88106 h 1054894"/>
              <a:gd name="connsiteX55" fmla="*/ 445294 w 561975"/>
              <a:gd name="connsiteY55" fmla="*/ 83344 h 1054894"/>
              <a:gd name="connsiteX56" fmla="*/ 431006 w 561975"/>
              <a:gd name="connsiteY56" fmla="*/ 73819 h 1054894"/>
              <a:gd name="connsiteX57" fmla="*/ 409575 w 561975"/>
              <a:gd name="connsiteY57" fmla="*/ 64294 h 1054894"/>
              <a:gd name="connsiteX58" fmla="*/ 383381 w 561975"/>
              <a:gd name="connsiteY58" fmla="*/ 57150 h 1054894"/>
              <a:gd name="connsiteX59" fmla="*/ 376237 w 561975"/>
              <a:gd name="connsiteY59" fmla="*/ 54769 h 1054894"/>
              <a:gd name="connsiteX60" fmla="*/ 316706 w 561975"/>
              <a:gd name="connsiteY60" fmla="*/ 47625 h 1054894"/>
              <a:gd name="connsiteX61" fmla="*/ 309562 w 561975"/>
              <a:gd name="connsiteY61" fmla="*/ 45244 h 1054894"/>
              <a:gd name="connsiteX62" fmla="*/ 292894 w 561975"/>
              <a:gd name="connsiteY62" fmla="*/ 40481 h 1054894"/>
              <a:gd name="connsiteX63" fmla="*/ 283369 w 561975"/>
              <a:gd name="connsiteY63" fmla="*/ 38100 h 1054894"/>
              <a:gd name="connsiteX64" fmla="*/ 261937 w 561975"/>
              <a:gd name="connsiteY64" fmla="*/ 30956 h 1054894"/>
              <a:gd name="connsiteX65" fmla="*/ 247650 w 561975"/>
              <a:gd name="connsiteY65" fmla="*/ 28575 h 1054894"/>
              <a:gd name="connsiteX66" fmla="*/ 214312 w 561975"/>
              <a:gd name="connsiteY66" fmla="*/ 19050 h 1054894"/>
              <a:gd name="connsiteX67" fmla="*/ 202406 w 561975"/>
              <a:gd name="connsiteY67" fmla="*/ 14287 h 1054894"/>
              <a:gd name="connsiteX68" fmla="*/ 176212 w 561975"/>
              <a:gd name="connsiteY68" fmla="*/ 9525 h 1054894"/>
              <a:gd name="connsiteX69" fmla="*/ 161925 w 561975"/>
              <a:gd name="connsiteY69" fmla="*/ 4762 h 1054894"/>
              <a:gd name="connsiteX70" fmla="*/ 130969 w 561975"/>
              <a:gd name="connsiteY70" fmla="*/ 2381 h 1054894"/>
              <a:gd name="connsiteX71" fmla="*/ 111919 w 561975"/>
              <a:gd name="connsiteY71" fmla="*/ 0 h 1054894"/>
              <a:gd name="connsiteX72" fmla="*/ 90487 w 561975"/>
              <a:gd name="connsiteY72" fmla="*/ 9525 h 1054894"/>
              <a:gd name="connsiteX73" fmla="*/ 80962 w 561975"/>
              <a:gd name="connsiteY73" fmla="*/ 23812 h 1054894"/>
              <a:gd name="connsiteX74" fmla="*/ 66675 w 561975"/>
              <a:gd name="connsiteY74" fmla="*/ 40481 h 1054894"/>
              <a:gd name="connsiteX75" fmla="*/ 52387 w 561975"/>
              <a:gd name="connsiteY75" fmla="*/ 42862 h 1054894"/>
              <a:gd name="connsiteX76" fmla="*/ 28575 w 561975"/>
              <a:gd name="connsiteY76" fmla="*/ 35719 h 1054894"/>
              <a:gd name="connsiteX77" fmla="*/ 21431 w 561975"/>
              <a:gd name="connsiteY77" fmla="*/ 26194 h 1054894"/>
              <a:gd name="connsiteX78" fmla="*/ 19050 w 561975"/>
              <a:gd name="connsiteY78" fmla="*/ 35719 h 1054894"/>
              <a:gd name="connsiteX79" fmla="*/ 23812 w 561975"/>
              <a:gd name="connsiteY79" fmla="*/ 69056 h 1054894"/>
              <a:gd name="connsiteX80" fmla="*/ 23812 w 561975"/>
              <a:gd name="connsiteY80" fmla="*/ 211931 h 1054894"/>
              <a:gd name="connsiteX81" fmla="*/ 21431 w 561975"/>
              <a:gd name="connsiteY81" fmla="*/ 228600 h 1054894"/>
              <a:gd name="connsiteX82" fmla="*/ 14287 w 561975"/>
              <a:gd name="connsiteY82" fmla="*/ 240506 h 1054894"/>
              <a:gd name="connsiteX83" fmla="*/ 4762 w 561975"/>
              <a:gd name="connsiteY83" fmla="*/ 266700 h 1054894"/>
              <a:gd name="connsiteX84" fmla="*/ 0 w 561975"/>
              <a:gd name="connsiteY84" fmla="*/ 273844 h 1054894"/>
              <a:gd name="connsiteX85" fmla="*/ 4762 w 561975"/>
              <a:gd name="connsiteY85" fmla="*/ 302419 h 1054894"/>
              <a:gd name="connsiteX86" fmla="*/ 11906 w 561975"/>
              <a:gd name="connsiteY86" fmla="*/ 307181 h 1054894"/>
              <a:gd name="connsiteX87" fmla="*/ 21431 w 561975"/>
              <a:gd name="connsiteY87" fmla="*/ 319087 h 1054894"/>
              <a:gd name="connsiteX88" fmla="*/ 23812 w 561975"/>
              <a:gd name="connsiteY88" fmla="*/ 330994 h 1054894"/>
              <a:gd name="connsiteX89" fmla="*/ 26194 w 561975"/>
              <a:gd name="connsiteY89" fmla="*/ 345281 h 1054894"/>
              <a:gd name="connsiteX90" fmla="*/ 30956 w 561975"/>
              <a:gd name="connsiteY90" fmla="*/ 361950 h 1054894"/>
              <a:gd name="connsiteX91" fmla="*/ 33337 w 561975"/>
              <a:gd name="connsiteY91" fmla="*/ 378619 h 1054894"/>
              <a:gd name="connsiteX92" fmla="*/ 38100 w 561975"/>
              <a:gd name="connsiteY92" fmla="*/ 397669 h 1054894"/>
              <a:gd name="connsiteX93" fmla="*/ 40481 w 561975"/>
              <a:gd name="connsiteY93" fmla="*/ 419100 h 1054894"/>
              <a:gd name="connsiteX94" fmla="*/ 42862 w 561975"/>
              <a:gd name="connsiteY94" fmla="*/ 459581 h 1054894"/>
              <a:gd name="connsiteX95" fmla="*/ 45244 w 561975"/>
              <a:gd name="connsiteY95" fmla="*/ 469106 h 1054894"/>
              <a:gd name="connsiteX96" fmla="*/ 47625 w 561975"/>
              <a:gd name="connsiteY96" fmla="*/ 481012 h 1054894"/>
              <a:gd name="connsiteX97" fmla="*/ 52387 w 561975"/>
              <a:gd name="connsiteY97" fmla="*/ 516731 h 1054894"/>
              <a:gd name="connsiteX98" fmla="*/ 54769 w 561975"/>
              <a:gd name="connsiteY98" fmla="*/ 583406 h 1054894"/>
              <a:gd name="connsiteX99" fmla="*/ 57150 w 561975"/>
              <a:gd name="connsiteY99" fmla="*/ 595312 h 1054894"/>
              <a:gd name="connsiteX100" fmla="*/ 100012 w 561975"/>
              <a:gd name="connsiteY100" fmla="*/ 602456 h 1054894"/>
              <a:gd name="connsiteX101" fmla="*/ 109537 w 561975"/>
              <a:gd name="connsiteY101" fmla="*/ 604837 h 1054894"/>
              <a:gd name="connsiteX102" fmla="*/ 123825 w 561975"/>
              <a:gd name="connsiteY102" fmla="*/ 614362 h 1054894"/>
              <a:gd name="connsiteX103" fmla="*/ 133350 w 561975"/>
              <a:gd name="connsiteY103" fmla="*/ 619125 h 1054894"/>
              <a:gd name="connsiteX104" fmla="*/ 142875 w 561975"/>
              <a:gd name="connsiteY104" fmla="*/ 626269 h 1054894"/>
              <a:gd name="connsiteX105" fmla="*/ 161925 w 561975"/>
              <a:gd name="connsiteY105" fmla="*/ 640556 h 1054894"/>
              <a:gd name="connsiteX106" fmla="*/ 166687 w 561975"/>
              <a:gd name="connsiteY106" fmla="*/ 647700 h 1054894"/>
              <a:gd name="connsiteX107" fmla="*/ 178594 w 561975"/>
              <a:gd name="connsiteY107" fmla="*/ 673894 h 1054894"/>
              <a:gd name="connsiteX108" fmla="*/ 180975 w 561975"/>
              <a:gd name="connsiteY108" fmla="*/ 681037 h 1054894"/>
              <a:gd name="connsiteX109" fmla="*/ 185737 w 561975"/>
              <a:gd name="connsiteY109" fmla="*/ 690562 h 1054894"/>
              <a:gd name="connsiteX110" fmla="*/ 190500 w 561975"/>
              <a:gd name="connsiteY110" fmla="*/ 714375 h 1054894"/>
              <a:gd name="connsiteX111" fmla="*/ 211931 w 561975"/>
              <a:gd name="connsiteY111" fmla="*/ 750094 h 1054894"/>
              <a:gd name="connsiteX112" fmla="*/ 233362 w 561975"/>
              <a:gd name="connsiteY112" fmla="*/ 771525 h 1054894"/>
              <a:gd name="connsiteX113" fmla="*/ 233362 w 561975"/>
              <a:gd name="connsiteY113" fmla="*/ 828675 h 1054894"/>
              <a:gd name="connsiteX114" fmla="*/ 230981 w 561975"/>
              <a:gd name="connsiteY114" fmla="*/ 838200 h 1054894"/>
              <a:gd name="connsiteX115" fmla="*/ 223837 w 561975"/>
              <a:gd name="connsiteY115" fmla="*/ 847725 h 1054894"/>
              <a:gd name="connsiteX116" fmla="*/ 211931 w 561975"/>
              <a:gd name="connsiteY116" fmla="*/ 878681 h 1054894"/>
              <a:gd name="connsiteX117" fmla="*/ 207169 w 561975"/>
              <a:gd name="connsiteY117" fmla="*/ 885825 h 1054894"/>
              <a:gd name="connsiteX118" fmla="*/ 200025 w 561975"/>
              <a:gd name="connsiteY118" fmla="*/ 890587 h 1054894"/>
              <a:gd name="connsiteX119" fmla="*/ 195262 w 561975"/>
              <a:gd name="connsiteY119" fmla="*/ 900112 h 1054894"/>
              <a:gd name="connsiteX120" fmla="*/ 188119 w 561975"/>
              <a:gd name="connsiteY120" fmla="*/ 921544 h 1054894"/>
              <a:gd name="connsiteX121" fmla="*/ 185737 w 561975"/>
              <a:gd name="connsiteY121" fmla="*/ 933450 h 1054894"/>
              <a:gd name="connsiteX122" fmla="*/ 190500 w 561975"/>
              <a:gd name="connsiteY122" fmla="*/ 973931 h 1054894"/>
              <a:gd name="connsiteX123" fmla="*/ 197644 w 561975"/>
              <a:gd name="connsiteY123" fmla="*/ 992981 h 1054894"/>
              <a:gd name="connsiteX124" fmla="*/ 202406 w 561975"/>
              <a:gd name="connsiteY124" fmla="*/ 1002506 h 1054894"/>
              <a:gd name="connsiteX125" fmla="*/ 211931 w 561975"/>
              <a:gd name="connsiteY125" fmla="*/ 1007269 h 1054894"/>
              <a:gd name="connsiteX126" fmla="*/ 238125 w 561975"/>
              <a:gd name="connsiteY126" fmla="*/ 1014412 h 1054894"/>
              <a:gd name="connsiteX127" fmla="*/ 252412 w 561975"/>
              <a:gd name="connsiteY127" fmla="*/ 1021556 h 1054894"/>
              <a:gd name="connsiteX128" fmla="*/ 264319 w 561975"/>
              <a:gd name="connsiteY128" fmla="*/ 1026319 h 1054894"/>
              <a:gd name="connsiteX129" fmla="*/ 276225 w 561975"/>
              <a:gd name="connsiteY129" fmla="*/ 1033462 h 1054894"/>
              <a:gd name="connsiteX130" fmla="*/ 290512 w 561975"/>
              <a:gd name="connsiteY130" fmla="*/ 1035844 h 1054894"/>
              <a:gd name="connsiteX131" fmla="*/ 302419 w 561975"/>
              <a:gd name="connsiteY131" fmla="*/ 1040606 h 1054894"/>
              <a:gd name="connsiteX132" fmla="*/ 314325 w 561975"/>
              <a:gd name="connsiteY132" fmla="*/ 1050131 h 1054894"/>
              <a:gd name="connsiteX133" fmla="*/ 328612 w 561975"/>
              <a:gd name="connsiteY133" fmla="*/ 1054894 h 1054894"/>
              <a:gd name="connsiteX134" fmla="*/ 364331 w 561975"/>
              <a:gd name="connsiteY134" fmla="*/ 1052512 h 1054894"/>
              <a:gd name="connsiteX135" fmla="*/ 364331 w 561975"/>
              <a:gd name="connsiteY135" fmla="*/ 1035844 h 1054894"/>
              <a:gd name="connsiteX0" fmla="*/ 364331 w 561975"/>
              <a:gd name="connsiteY0" fmla="*/ 1035844 h 1054894"/>
              <a:gd name="connsiteX1" fmla="*/ 354806 w 561975"/>
              <a:gd name="connsiteY1" fmla="*/ 997744 h 1054894"/>
              <a:gd name="connsiteX2" fmla="*/ 352425 w 561975"/>
              <a:gd name="connsiteY2" fmla="*/ 988219 h 1054894"/>
              <a:gd name="connsiteX3" fmla="*/ 347662 w 561975"/>
              <a:gd name="connsiteY3" fmla="*/ 981075 h 1054894"/>
              <a:gd name="connsiteX4" fmla="*/ 342900 w 561975"/>
              <a:gd name="connsiteY4" fmla="*/ 971550 h 1054894"/>
              <a:gd name="connsiteX5" fmla="*/ 335756 w 561975"/>
              <a:gd name="connsiteY5" fmla="*/ 966787 h 1054894"/>
              <a:gd name="connsiteX6" fmla="*/ 319087 w 561975"/>
              <a:gd name="connsiteY6" fmla="*/ 950119 h 1054894"/>
              <a:gd name="connsiteX7" fmla="*/ 304800 w 561975"/>
              <a:gd name="connsiteY7" fmla="*/ 928687 h 1054894"/>
              <a:gd name="connsiteX8" fmla="*/ 300037 w 561975"/>
              <a:gd name="connsiteY8" fmla="*/ 921544 h 1054894"/>
              <a:gd name="connsiteX9" fmla="*/ 292894 w 561975"/>
              <a:gd name="connsiteY9" fmla="*/ 902494 h 1054894"/>
              <a:gd name="connsiteX10" fmla="*/ 290512 w 561975"/>
              <a:gd name="connsiteY10" fmla="*/ 890587 h 1054894"/>
              <a:gd name="connsiteX11" fmla="*/ 288131 w 561975"/>
              <a:gd name="connsiteY11" fmla="*/ 883444 h 1054894"/>
              <a:gd name="connsiteX12" fmla="*/ 290512 w 561975"/>
              <a:gd name="connsiteY12" fmla="*/ 821531 h 1054894"/>
              <a:gd name="connsiteX13" fmla="*/ 295275 w 561975"/>
              <a:gd name="connsiteY13" fmla="*/ 814387 h 1054894"/>
              <a:gd name="connsiteX14" fmla="*/ 297656 w 561975"/>
              <a:gd name="connsiteY14" fmla="*/ 804862 h 1054894"/>
              <a:gd name="connsiteX15" fmla="*/ 319087 w 561975"/>
              <a:gd name="connsiteY15" fmla="*/ 754856 h 1054894"/>
              <a:gd name="connsiteX16" fmla="*/ 335757 w 561975"/>
              <a:gd name="connsiteY16" fmla="*/ 709612 h 1054894"/>
              <a:gd name="connsiteX17" fmla="*/ 366712 w 561975"/>
              <a:gd name="connsiteY17" fmla="*/ 635794 h 1054894"/>
              <a:gd name="connsiteX18" fmla="*/ 395287 w 561975"/>
              <a:gd name="connsiteY18" fmla="*/ 588168 h 1054894"/>
              <a:gd name="connsiteX19" fmla="*/ 400050 w 561975"/>
              <a:gd name="connsiteY19" fmla="*/ 528637 h 1054894"/>
              <a:gd name="connsiteX20" fmla="*/ 404812 w 561975"/>
              <a:gd name="connsiteY20" fmla="*/ 507206 h 1054894"/>
              <a:gd name="connsiteX21" fmla="*/ 407194 w 561975"/>
              <a:gd name="connsiteY21" fmla="*/ 490537 h 1054894"/>
              <a:gd name="connsiteX22" fmla="*/ 421481 w 561975"/>
              <a:gd name="connsiteY22" fmla="*/ 459581 h 1054894"/>
              <a:gd name="connsiteX23" fmla="*/ 426244 w 561975"/>
              <a:gd name="connsiteY23" fmla="*/ 452437 h 1054894"/>
              <a:gd name="connsiteX24" fmla="*/ 431006 w 561975"/>
              <a:gd name="connsiteY24" fmla="*/ 442912 h 1054894"/>
              <a:gd name="connsiteX25" fmla="*/ 442912 w 561975"/>
              <a:gd name="connsiteY25" fmla="*/ 426244 h 1054894"/>
              <a:gd name="connsiteX26" fmla="*/ 450056 w 561975"/>
              <a:gd name="connsiteY26" fmla="*/ 414337 h 1054894"/>
              <a:gd name="connsiteX27" fmla="*/ 461962 w 561975"/>
              <a:gd name="connsiteY27" fmla="*/ 407194 h 1054894"/>
              <a:gd name="connsiteX28" fmla="*/ 469106 w 561975"/>
              <a:gd name="connsiteY28" fmla="*/ 402431 h 1054894"/>
              <a:gd name="connsiteX29" fmla="*/ 485775 w 561975"/>
              <a:gd name="connsiteY29" fmla="*/ 388144 h 1054894"/>
              <a:gd name="connsiteX30" fmla="*/ 495300 w 561975"/>
              <a:gd name="connsiteY30" fmla="*/ 383381 h 1054894"/>
              <a:gd name="connsiteX31" fmla="*/ 502444 w 561975"/>
              <a:gd name="connsiteY31" fmla="*/ 376237 h 1054894"/>
              <a:gd name="connsiteX32" fmla="*/ 516731 w 561975"/>
              <a:gd name="connsiteY32" fmla="*/ 366712 h 1054894"/>
              <a:gd name="connsiteX33" fmla="*/ 526256 w 561975"/>
              <a:gd name="connsiteY33" fmla="*/ 359569 h 1054894"/>
              <a:gd name="connsiteX34" fmla="*/ 540544 w 561975"/>
              <a:gd name="connsiteY34" fmla="*/ 345281 h 1054894"/>
              <a:gd name="connsiteX35" fmla="*/ 542925 w 561975"/>
              <a:gd name="connsiteY35" fmla="*/ 335756 h 1054894"/>
              <a:gd name="connsiteX36" fmla="*/ 535781 w 561975"/>
              <a:gd name="connsiteY36" fmla="*/ 309562 h 1054894"/>
              <a:gd name="connsiteX37" fmla="*/ 538162 w 561975"/>
              <a:gd name="connsiteY37" fmla="*/ 266700 h 1054894"/>
              <a:gd name="connsiteX38" fmla="*/ 552450 w 561975"/>
              <a:gd name="connsiteY38" fmla="*/ 242887 h 1054894"/>
              <a:gd name="connsiteX39" fmla="*/ 557212 w 561975"/>
              <a:gd name="connsiteY39" fmla="*/ 233362 h 1054894"/>
              <a:gd name="connsiteX40" fmla="*/ 561975 w 561975"/>
              <a:gd name="connsiteY40" fmla="*/ 226219 h 1054894"/>
              <a:gd name="connsiteX41" fmla="*/ 559594 w 561975"/>
              <a:gd name="connsiteY41" fmla="*/ 219075 h 1054894"/>
              <a:gd name="connsiteX42" fmla="*/ 545306 w 561975"/>
              <a:gd name="connsiteY42" fmla="*/ 216694 h 1054894"/>
              <a:gd name="connsiteX43" fmla="*/ 528637 w 561975"/>
              <a:gd name="connsiteY43" fmla="*/ 209550 h 1054894"/>
              <a:gd name="connsiteX44" fmla="*/ 521494 w 561975"/>
              <a:gd name="connsiteY44" fmla="*/ 200025 h 1054894"/>
              <a:gd name="connsiteX45" fmla="*/ 519112 w 561975"/>
              <a:gd name="connsiteY45" fmla="*/ 192881 h 1054894"/>
              <a:gd name="connsiteX46" fmla="*/ 514350 w 561975"/>
              <a:gd name="connsiteY46" fmla="*/ 183356 h 1054894"/>
              <a:gd name="connsiteX47" fmla="*/ 507206 w 561975"/>
              <a:gd name="connsiteY47" fmla="*/ 171450 h 1054894"/>
              <a:gd name="connsiteX48" fmla="*/ 502444 w 561975"/>
              <a:gd name="connsiteY48" fmla="*/ 161925 h 1054894"/>
              <a:gd name="connsiteX49" fmla="*/ 495300 w 561975"/>
              <a:gd name="connsiteY49" fmla="*/ 152400 h 1054894"/>
              <a:gd name="connsiteX50" fmla="*/ 488156 w 561975"/>
              <a:gd name="connsiteY50" fmla="*/ 135731 h 1054894"/>
              <a:gd name="connsiteX51" fmla="*/ 478631 w 561975"/>
              <a:gd name="connsiteY51" fmla="*/ 128587 h 1054894"/>
              <a:gd name="connsiteX52" fmla="*/ 471487 w 561975"/>
              <a:gd name="connsiteY52" fmla="*/ 119062 h 1054894"/>
              <a:gd name="connsiteX53" fmla="*/ 466725 w 561975"/>
              <a:gd name="connsiteY53" fmla="*/ 111919 h 1054894"/>
              <a:gd name="connsiteX54" fmla="*/ 452437 w 561975"/>
              <a:gd name="connsiteY54" fmla="*/ 88106 h 1054894"/>
              <a:gd name="connsiteX55" fmla="*/ 445294 w 561975"/>
              <a:gd name="connsiteY55" fmla="*/ 83344 h 1054894"/>
              <a:gd name="connsiteX56" fmla="*/ 431006 w 561975"/>
              <a:gd name="connsiteY56" fmla="*/ 73819 h 1054894"/>
              <a:gd name="connsiteX57" fmla="*/ 409575 w 561975"/>
              <a:gd name="connsiteY57" fmla="*/ 64294 h 1054894"/>
              <a:gd name="connsiteX58" fmla="*/ 383381 w 561975"/>
              <a:gd name="connsiteY58" fmla="*/ 57150 h 1054894"/>
              <a:gd name="connsiteX59" fmla="*/ 376237 w 561975"/>
              <a:gd name="connsiteY59" fmla="*/ 54769 h 1054894"/>
              <a:gd name="connsiteX60" fmla="*/ 316706 w 561975"/>
              <a:gd name="connsiteY60" fmla="*/ 47625 h 1054894"/>
              <a:gd name="connsiteX61" fmla="*/ 309562 w 561975"/>
              <a:gd name="connsiteY61" fmla="*/ 45244 h 1054894"/>
              <a:gd name="connsiteX62" fmla="*/ 292894 w 561975"/>
              <a:gd name="connsiteY62" fmla="*/ 40481 h 1054894"/>
              <a:gd name="connsiteX63" fmla="*/ 283369 w 561975"/>
              <a:gd name="connsiteY63" fmla="*/ 38100 h 1054894"/>
              <a:gd name="connsiteX64" fmla="*/ 261937 w 561975"/>
              <a:gd name="connsiteY64" fmla="*/ 30956 h 1054894"/>
              <a:gd name="connsiteX65" fmla="*/ 247650 w 561975"/>
              <a:gd name="connsiteY65" fmla="*/ 28575 h 1054894"/>
              <a:gd name="connsiteX66" fmla="*/ 214312 w 561975"/>
              <a:gd name="connsiteY66" fmla="*/ 19050 h 1054894"/>
              <a:gd name="connsiteX67" fmla="*/ 202406 w 561975"/>
              <a:gd name="connsiteY67" fmla="*/ 14287 h 1054894"/>
              <a:gd name="connsiteX68" fmla="*/ 176212 w 561975"/>
              <a:gd name="connsiteY68" fmla="*/ 9525 h 1054894"/>
              <a:gd name="connsiteX69" fmla="*/ 161925 w 561975"/>
              <a:gd name="connsiteY69" fmla="*/ 4762 h 1054894"/>
              <a:gd name="connsiteX70" fmla="*/ 130969 w 561975"/>
              <a:gd name="connsiteY70" fmla="*/ 2381 h 1054894"/>
              <a:gd name="connsiteX71" fmla="*/ 111919 w 561975"/>
              <a:gd name="connsiteY71" fmla="*/ 0 h 1054894"/>
              <a:gd name="connsiteX72" fmla="*/ 90487 w 561975"/>
              <a:gd name="connsiteY72" fmla="*/ 9525 h 1054894"/>
              <a:gd name="connsiteX73" fmla="*/ 80962 w 561975"/>
              <a:gd name="connsiteY73" fmla="*/ 23812 h 1054894"/>
              <a:gd name="connsiteX74" fmla="*/ 66675 w 561975"/>
              <a:gd name="connsiteY74" fmla="*/ 40481 h 1054894"/>
              <a:gd name="connsiteX75" fmla="*/ 52387 w 561975"/>
              <a:gd name="connsiteY75" fmla="*/ 42862 h 1054894"/>
              <a:gd name="connsiteX76" fmla="*/ 28575 w 561975"/>
              <a:gd name="connsiteY76" fmla="*/ 35719 h 1054894"/>
              <a:gd name="connsiteX77" fmla="*/ 21431 w 561975"/>
              <a:gd name="connsiteY77" fmla="*/ 26194 h 1054894"/>
              <a:gd name="connsiteX78" fmla="*/ 19050 w 561975"/>
              <a:gd name="connsiteY78" fmla="*/ 35719 h 1054894"/>
              <a:gd name="connsiteX79" fmla="*/ 23812 w 561975"/>
              <a:gd name="connsiteY79" fmla="*/ 69056 h 1054894"/>
              <a:gd name="connsiteX80" fmla="*/ 23812 w 561975"/>
              <a:gd name="connsiteY80" fmla="*/ 211931 h 1054894"/>
              <a:gd name="connsiteX81" fmla="*/ 21431 w 561975"/>
              <a:gd name="connsiteY81" fmla="*/ 228600 h 1054894"/>
              <a:gd name="connsiteX82" fmla="*/ 14287 w 561975"/>
              <a:gd name="connsiteY82" fmla="*/ 240506 h 1054894"/>
              <a:gd name="connsiteX83" fmla="*/ 4762 w 561975"/>
              <a:gd name="connsiteY83" fmla="*/ 266700 h 1054894"/>
              <a:gd name="connsiteX84" fmla="*/ 0 w 561975"/>
              <a:gd name="connsiteY84" fmla="*/ 273844 h 1054894"/>
              <a:gd name="connsiteX85" fmla="*/ 4762 w 561975"/>
              <a:gd name="connsiteY85" fmla="*/ 302419 h 1054894"/>
              <a:gd name="connsiteX86" fmla="*/ 11906 w 561975"/>
              <a:gd name="connsiteY86" fmla="*/ 307181 h 1054894"/>
              <a:gd name="connsiteX87" fmla="*/ 21431 w 561975"/>
              <a:gd name="connsiteY87" fmla="*/ 319087 h 1054894"/>
              <a:gd name="connsiteX88" fmla="*/ 23812 w 561975"/>
              <a:gd name="connsiteY88" fmla="*/ 330994 h 1054894"/>
              <a:gd name="connsiteX89" fmla="*/ 26194 w 561975"/>
              <a:gd name="connsiteY89" fmla="*/ 345281 h 1054894"/>
              <a:gd name="connsiteX90" fmla="*/ 30956 w 561975"/>
              <a:gd name="connsiteY90" fmla="*/ 361950 h 1054894"/>
              <a:gd name="connsiteX91" fmla="*/ 33337 w 561975"/>
              <a:gd name="connsiteY91" fmla="*/ 378619 h 1054894"/>
              <a:gd name="connsiteX92" fmla="*/ 38100 w 561975"/>
              <a:gd name="connsiteY92" fmla="*/ 397669 h 1054894"/>
              <a:gd name="connsiteX93" fmla="*/ 40481 w 561975"/>
              <a:gd name="connsiteY93" fmla="*/ 419100 h 1054894"/>
              <a:gd name="connsiteX94" fmla="*/ 42862 w 561975"/>
              <a:gd name="connsiteY94" fmla="*/ 459581 h 1054894"/>
              <a:gd name="connsiteX95" fmla="*/ 45244 w 561975"/>
              <a:gd name="connsiteY95" fmla="*/ 469106 h 1054894"/>
              <a:gd name="connsiteX96" fmla="*/ 47625 w 561975"/>
              <a:gd name="connsiteY96" fmla="*/ 481012 h 1054894"/>
              <a:gd name="connsiteX97" fmla="*/ 52387 w 561975"/>
              <a:gd name="connsiteY97" fmla="*/ 516731 h 1054894"/>
              <a:gd name="connsiteX98" fmla="*/ 54769 w 561975"/>
              <a:gd name="connsiteY98" fmla="*/ 583406 h 1054894"/>
              <a:gd name="connsiteX99" fmla="*/ 57150 w 561975"/>
              <a:gd name="connsiteY99" fmla="*/ 595312 h 1054894"/>
              <a:gd name="connsiteX100" fmla="*/ 100012 w 561975"/>
              <a:gd name="connsiteY100" fmla="*/ 602456 h 1054894"/>
              <a:gd name="connsiteX101" fmla="*/ 109537 w 561975"/>
              <a:gd name="connsiteY101" fmla="*/ 604837 h 1054894"/>
              <a:gd name="connsiteX102" fmla="*/ 123825 w 561975"/>
              <a:gd name="connsiteY102" fmla="*/ 614362 h 1054894"/>
              <a:gd name="connsiteX103" fmla="*/ 133350 w 561975"/>
              <a:gd name="connsiteY103" fmla="*/ 619125 h 1054894"/>
              <a:gd name="connsiteX104" fmla="*/ 142875 w 561975"/>
              <a:gd name="connsiteY104" fmla="*/ 626269 h 1054894"/>
              <a:gd name="connsiteX105" fmla="*/ 161925 w 561975"/>
              <a:gd name="connsiteY105" fmla="*/ 640556 h 1054894"/>
              <a:gd name="connsiteX106" fmla="*/ 166687 w 561975"/>
              <a:gd name="connsiteY106" fmla="*/ 647700 h 1054894"/>
              <a:gd name="connsiteX107" fmla="*/ 178594 w 561975"/>
              <a:gd name="connsiteY107" fmla="*/ 673894 h 1054894"/>
              <a:gd name="connsiteX108" fmla="*/ 180975 w 561975"/>
              <a:gd name="connsiteY108" fmla="*/ 681037 h 1054894"/>
              <a:gd name="connsiteX109" fmla="*/ 185737 w 561975"/>
              <a:gd name="connsiteY109" fmla="*/ 690562 h 1054894"/>
              <a:gd name="connsiteX110" fmla="*/ 190500 w 561975"/>
              <a:gd name="connsiteY110" fmla="*/ 714375 h 1054894"/>
              <a:gd name="connsiteX111" fmla="*/ 211931 w 561975"/>
              <a:gd name="connsiteY111" fmla="*/ 750094 h 1054894"/>
              <a:gd name="connsiteX112" fmla="*/ 233362 w 561975"/>
              <a:gd name="connsiteY112" fmla="*/ 771525 h 1054894"/>
              <a:gd name="connsiteX113" fmla="*/ 233362 w 561975"/>
              <a:gd name="connsiteY113" fmla="*/ 828675 h 1054894"/>
              <a:gd name="connsiteX114" fmla="*/ 230981 w 561975"/>
              <a:gd name="connsiteY114" fmla="*/ 838200 h 1054894"/>
              <a:gd name="connsiteX115" fmla="*/ 223837 w 561975"/>
              <a:gd name="connsiteY115" fmla="*/ 847725 h 1054894"/>
              <a:gd name="connsiteX116" fmla="*/ 211931 w 561975"/>
              <a:gd name="connsiteY116" fmla="*/ 878681 h 1054894"/>
              <a:gd name="connsiteX117" fmla="*/ 207169 w 561975"/>
              <a:gd name="connsiteY117" fmla="*/ 885825 h 1054894"/>
              <a:gd name="connsiteX118" fmla="*/ 200025 w 561975"/>
              <a:gd name="connsiteY118" fmla="*/ 890587 h 1054894"/>
              <a:gd name="connsiteX119" fmla="*/ 195262 w 561975"/>
              <a:gd name="connsiteY119" fmla="*/ 900112 h 1054894"/>
              <a:gd name="connsiteX120" fmla="*/ 188119 w 561975"/>
              <a:gd name="connsiteY120" fmla="*/ 921544 h 1054894"/>
              <a:gd name="connsiteX121" fmla="*/ 185737 w 561975"/>
              <a:gd name="connsiteY121" fmla="*/ 933450 h 1054894"/>
              <a:gd name="connsiteX122" fmla="*/ 190500 w 561975"/>
              <a:gd name="connsiteY122" fmla="*/ 973931 h 1054894"/>
              <a:gd name="connsiteX123" fmla="*/ 197644 w 561975"/>
              <a:gd name="connsiteY123" fmla="*/ 992981 h 1054894"/>
              <a:gd name="connsiteX124" fmla="*/ 202406 w 561975"/>
              <a:gd name="connsiteY124" fmla="*/ 1002506 h 1054894"/>
              <a:gd name="connsiteX125" fmla="*/ 211931 w 561975"/>
              <a:gd name="connsiteY125" fmla="*/ 1007269 h 1054894"/>
              <a:gd name="connsiteX126" fmla="*/ 238125 w 561975"/>
              <a:gd name="connsiteY126" fmla="*/ 1014412 h 1054894"/>
              <a:gd name="connsiteX127" fmla="*/ 252412 w 561975"/>
              <a:gd name="connsiteY127" fmla="*/ 1021556 h 1054894"/>
              <a:gd name="connsiteX128" fmla="*/ 264319 w 561975"/>
              <a:gd name="connsiteY128" fmla="*/ 1026319 h 1054894"/>
              <a:gd name="connsiteX129" fmla="*/ 276225 w 561975"/>
              <a:gd name="connsiteY129" fmla="*/ 1033462 h 1054894"/>
              <a:gd name="connsiteX130" fmla="*/ 290512 w 561975"/>
              <a:gd name="connsiteY130" fmla="*/ 1035844 h 1054894"/>
              <a:gd name="connsiteX131" fmla="*/ 302419 w 561975"/>
              <a:gd name="connsiteY131" fmla="*/ 1040606 h 1054894"/>
              <a:gd name="connsiteX132" fmla="*/ 314325 w 561975"/>
              <a:gd name="connsiteY132" fmla="*/ 1050131 h 1054894"/>
              <a:gd name="connsiteX133" fmla="*/ 328612 w 561975"/>
              <a:gd name="connsiteY133" fmla="*/ 1054894 h 1054894"/>
              <a:gd name="connsiteX134" fmla="*/ 364331 w 561975"/>
              <a:gd name="connsiteY134" fmla="*/ 1052512 h 1054894"/>
              <a:gd name="connsiteX135" fmla="*/ 364331 w 561975"/>
              <a:gd name="connsiteY135" fmla="*/ 1035844 h 1054894"/>
              <a:gd name="connsiteX0" fmla="*/ 364331 w 561975"/>
              <a:gd name="connsiteY0" fmla="*/ 1035844 h 1054894"/>
              <a:gd name="connsiteX1" fmla="*/ 354806 w 561975"/>
              <a:gd name="connsiteY1" fmla="*/ 997744 h 1054894"/>
              <a:gd name="connsiteX2" fmla="*/ 352425 w 561975"/>
              <a:gd name="connsiteY2" fmla="*/ 988219 h 1054894"/>
              <a:gd name="connsiteX3" fmla="*/ 347662 w 561975"/>
              <a:gd name="connsiteY3" fmla="*/ 981075 h 1054894"/>
              <a:gd name="connsiteX4" fmla="*/ 342900 w 561975"/>
              <a:gd name="connsiteY4" fmla="*/ 971550 h 1054894"/>
              <a:gd name="connsiteX5" fmla="*/ 335756 w 561975"/>
              <a:gd name="connsiteY5" fmla="*/ 966787 h 1054894"/>
              <a:gd name="connsiteX6" fmla="*/ 319087 w 561975"/>
              <a:gd name="connsiteY6" fmla="*/ 950119 h 1054894"/>
              <a:gd name="connsiteX7" fmla="*/ 304800 w 561975"/>
              <a:gd name="connsiteY7" fmla="*/ 928687 h 1054894"/>
              <a:gd name="connsiteX8" fmla="*/ 300037 w 561975"/>
              <a:gd name="connsiteY8" fmla="*/ 921544 h 1054894"/>
              <a:gd name="connsiteX9" fmla="*/ 292894 w 561975"/>
              <a:gd name="connsiteY9" fmla="*/ 902494 h 1054894"/>
              <a:gd name="connsiteX10" fmla="*/ 290512 w 561975"/>
              <a:gd name="connsiteY10" fmla="*/ 890587 h 1054894"/>
              <a:gd name="connsiteX11" fmla="*/ 288131 w 561975"/>
              <a:gd name="connsiteY11" fmla="*/ 883444 h 1054894"/>
              <a:gd name="connsiteX12" fmla="*/ 290512 w 561975"/>
              <a:gd name="connsiteY12" fmla="*/ 821531 h 1054894"/>
              <a:gd name="connsiteX13" fmla="*/ 297656 w 561975"/>
              <a:gd name="connsiteY13" fmla="*/ 804862 h 1054894"/>
              <a:gd name="connsiteX14" fmla="*/ 319087 w 561975"/>
              <a:gd name="connsiteY14" fmla="*/ 754856 h 1054894"/>
              <a:gd name="connsiteX15" fmla="*/ 335757 w 561975"/>
              <a:gd name="connsiteY15" fmla="*/ 709612 h 1054894"/>
              <a:gd name="connsiteX16" fmla="*/ 366712 w 561975"/>
              <a:gd name="connsiteY16" fmla="*/ 635794 h 1054894"/>
              <a:gd name="connsiteX17" fmla="*/ 395287 w 561975"/>
              <a:gd name="connsiteY17" fmla="*/ 588168 h 1054894"/>
              <a:gd name="connsiteX18" fmla="*/ 400050 w 561975"/>
              <a:gd name="connsiteY18" fmla="*/ 528637 h 1054894"/>
              <a:gd name="connsiteX19" fmla="*/ 404812 w 561975"/>
              <a:gd name="connsiteY19" fmla="*/ 507206 h 1054894"/>
              <a:gd name="connsiteX20" fmla="*/ 407194 w 561975"/>
              <a:gd name="connsiteY20" fmla="*/ 490537 h 1054894"/>
              <a:gd name="connsiteX21" fmla="*/ 421481 w 561975"/>
              <a:gd name="connsiteY21" fmla="*/ 459581 h 1054894"/>
              <a:gd name="connsiteX22" fmla="*/ 426244 w 561975"/>
              <a:gd name="connsiteY22" fmla="*/ 452437 h 1054894"/>
              <a:gd name="connsiteX23" fmla="*/ 431006 w 561975"/>
              <a:gd name="connsiteY23" fmla="*/ 442912 h 1054894"/>
              <a:gd name="connsiteX24" fmla="*/ 442912 w 561975"/>
              <a:gd name="connsiteY24" fmla="*/ 426244 h 1054894"/>
              <a:gd name="connsiteX25" fmla="*/ 450056 w 561975"/>
              <a:gd name="connsiteY25" fmla="*/ 414337 h 1054894"/>
              <a:gd name="connsiteX26" fmla="*/ 461962 w 561975"/>
              <a:gd name="connsiteY26" fmla="*/ 407194 h 1054894"/>
              <a:gd name="connsiteX27" fmla="*/ 469106 w 561975"/>
              <a:gd name="connsiteY27" fmla="*/ 402431 h 1054894"/>
              <a:gd name="connsiteX28" fmla="*/ 485775 w 561975"/>
              <a:gd name="connsiteY28" fmla="*/ 388144 h 1054894"/>
              <a:gd name="connsiteX29" fmla="*/ 495300 w 561975"/>
              <a:gd name="connsiteY29" fmla="*/ 383381 h 1054894"/>
              <a:gd name="connsiteX30" fmla="*/ 502444 w 561975"/>
              <a:gd name="connsiteY30" fmla="*/ 376237 h 1054894"/>
              <a:gd name="connsiteX31" fmla="*/ 516731 w 561975"/>
              <a:gd name="connsiteY31" fmla="*/ 366712 h 1054894"/>
              <a:gd name="connsiteX32" fmla="*/ 526256 w 561975"/>
              <a:gd name="connsiteY32" fmla="*/ 359569 h 1054894"/>
              <a:gd name="connsiteX33" fmla="*/ 540544 w 561975"/>
              <a:gd name="connsiteY33" fmla="*/ 345281 h 1054894"/>
              <a:gd name="connsiteX34" fmla="*/ 542925 w 561975"/>
              <a:gd name="connsiteY34" fmla="*/ 335756 h 1054894"/>
              <a:gd name="connsiteX35" fmla="*/ 535781 w 561975"/>
              <a:gd name="connsiteY35" fmla="*/ 309562 h 1054894"/>
              <a:gd name="connsiteX36" fmla="*/ 538162 w 561975"/>
              <a:gd name="connsiteY36" fmla="*/ 266700 h 1054894"/>
              <a:gd name="connsiteX37" fmla="*/ 552450 w 561975"/>
              <a:gd name="connsiteY37" fmla="*/ 242887 h 1054894"/>
              <a:gd name="connsiteX38" fmla="*/ 557212 w 561975"/>
              <a:gd name="connsiteY38" fmla="*/ 233362 h 1054894"/>
              <a:gd name="connsiteX39" fmla="*/ 561975 w 561975"/>
              <a:gd name="connsiteY39" fmla="*/ 226219 h 1054894"/>
              <a:gd name="connsiteX40" fmla="*/ 559594 w 561975"/>
              <a:gd name="connsiteY40" fmla="*/ 219075 h 1054894"/>
              <a:gd name="connsiteX41" fmla="*/ 545306 w 561975"/>
              <a:gd name="connsiteY41" fmla="*/ 216694 h 1054894"/>
              <a:gd name="connsiteX42" fmla="*/ 528637 w 561975"/>
              <a:gd name="connsiteY42" fmla="*/ 209550 h 1054894"/>
              <a:gd name="connsiteX43" fmla="*/ 521494 w 561975"/>
              <a:gd name="connsiteY43" fmla="*/ 200025 h 1054894"/>
              <a:gd name="connsiteX44" fmla="*/ 519112 w 561975"/>
              <a:gd name="connsiteY44" fmla="*/ 192881 h 1054894"/>
              <a:gd name="connsiteX45" fmla="*/ 514350 w 561975"/>
              <a:gd name="connsiteY45" fmla="*/ 183356 h 1054894"/>
              <a:gd name="connsiteX46" fmla="*/ 507206 w 561975"/>
              <a:gd name="connsiteY46" fmla="*/ 171450 h 1054894"/>
              <a:gd name="connsiteX47" fmla="*/ 502444 w 561975"/>
              <a:gd name="connsiteY47" fmla="*/ 161925 h 1054894"/>
              <a:gd name="connsiteX48" fmla="*/ 495300 w 561975"/>
              <a:gd name="connsiteY48" fmla="*/ 152400 h 1054894"/>
              <a:gd name="connsiteX49" fmla="*/ 488156 w 561975"/>
              <a:gd name="connsiteY49" fmla="*/ 135731 h 1054894"/>
              <a:gd name="connsiteX50" fmla="*/ 478631 w 561975"/>
              <a:gd name="connsiteY50" fmla="*/ 128587 h 1054894"/>
              <a:gd name="connsiteX51" fmla="*/ 471487 w 561975"/>
              <a:gd name="connsiteY51" fmla="*/ 119062 h 1054894"/>
              <a:gd name="connsiteX52" fmla="*/ 466725 w 561975"/>
              <a:gd name="connsiteY52" fmla="*/ 111919 h 1054894"/>
              <a:gd name="connsiteX53" fmla="*/ 452437 w 561975"/>
              <a:gd name="connsiteY53" fmla="*/ 88106 h 1054894"/>
              <a:gd name="connsiteX54" fmla="*/ 445294 w 561975"/>
              <a:gd name="connsiteY54" fmla="*/ 83344 h 1054894"/>
              <a:gd name="connsiteX55" fmla="*/ 431006 w 561975"/>
              <a:gd name="connsiteY55" fmla="*/ 73819 h 1054894"/>
              <a:gd name="connsiteX56" fmla="*/ 409575 w 561975"/>
              <a:gd name="connsiteY56" fmla="*/ 64294 h 1054894"/>
              <a:gd name="connsiteX57" fmla="*/ 383381 w 561975"/>
              <a:gd name="connsiteY57" fmla="*/ 57150 h 1054894"/>
              <a:gd name="connsiteX58" fmla="*/ 376237 w 561975"/>
              <a:gd name="connsiteY58" fmla="*/ 54769 h 1054894"/>
              <a:gd name="connsiteX59" fmla="*/ 316706 w 561975"/>
              <a:gd name="connsiteY59" fmla="*/ 47625 h 1054894"/>
              <a:gd name="connsiteX60" fmla="*/ 309562 w 561975"/>
              <a:gd name="connsiteY60" fmla="*/ 45244 h 1054894"/>
              <a:gd name="connsiteX61" fmla="*/ 292894 w 561975"/>
              <a:gd name="connsiteY61" fmla="*/ 40481 h 1054894"/>
              <a:gd name="connsiteX62" fmla="*/ 283369 w 561975"/>
              <a:gd name="connsiteY62" fmla="*/ 38100 h 1054894"/>
              <a:gd name="connsiteX63" fmla="*/ 261937 w 561975"/>
              <a:gd name="connsiteY63" fmla="*/ 30956 h 1054894"/>
              <a:gd name="connsiteX64" fmla="*/ 247650 w 561975"/>
              <a:gd name="connsiteY64" fmla="*/ 28575 h 1054894"/>
              <a:gd name="connsiteX65" fmla="*/ 214312 w 561975"/>
              <a:gd name="connsiteY65" fmla="*/ 19050 h 1054894"/>
              <a:gd name="connsiteX66" fmla="*/ 202406 w 561975"/>
              <a:gd name="connsiteY66" fmla="*/ 14287 h 1054894"/>
              <a:gd name="connsiteX67" fmla="*/ 176212 w 561975"/>
              <a:gd name="connsiteY67" fmla="*/ 9525 h 1054894"/>
              <a:gd name="connsiteX68" fmla="*/ 161925 w 561975"/>
              <a:gd name="connsiteY68" fmla="*/ 4762 h 1054894"/>
              <a:gd name="connsiteX69" fmla="*/ 130969 w 561975"/>
              <a:gd name="connsiteY69" fmla="*/ 2381 h 1054894"/>
              <a:gd name="connsiteX70" fmla="*/ 111919 w 561975"/>
              <a:gd name="connsiteY70" fmla="*/ 0 h 1054894"/>
              <a:gd name="connsiteX71" fmla="*/ 90487 w 561975"/>
              <a:gd name="connsiteY71" fmla="*/ 9525 h 1054894"/>
              <a:gd name="connsiteX72" fmla="*/ 80962 w 561975"/>
              <a:gd name="connsiteY72" fmla="*/ 23812 h 1054894"/>
              <a:gd name="connsiteX73" fmla="*/ 66675 w 561975"/>
              <a:gd name="connsiteY73" fmla="*/ 40481 h 1054894"/>
              <a:gd name="connsiteX74" fmla="*/ 52387 w 561975"/>
              <a:gd name="connsiteY74" fmla="*/ 42862 h 1054894"/>
              <a:gd name="connsiteX75" fmla="*/ 28575 w 561975"/>
              <a:gd name="connsiteY75" fmla="*/ 35719 h 1054894"/>
              <a:gd name="connsiteX76" fmla="*/ 21431 w 561975"/>
              <a:gd name="connsiteY76" fmla="*/ 26194 h 1054894"/>
              <a:gd name="connsiteX77" fmla="*/ 19050 w 561975"/>
              <a:gd name="connsiteY77" fmla="*/ 35719 h 1054894"/>
              <a:gd name="connsiteX78" fmla="*/ 23812 w 561975"/>
              <a:gd name="connsiteY78" fmla="*/ 69056 h 1054894"/>
              <a:gd name="connsiteX79" fmla="*/ 23812 w 561975"/>
              <a:gd name="connsiteY79" fmla="*/ 211931 h 1054894"/>
              <a:gd name="connsiteX80" fmla="*/ 21431 w 561975"/>
              <a:gd name="connsiteY80" fmla="*/ 228600 h 1054894"/>
              <a:gd name="connsiteX81" fmla="*/ 14287 w 561975"/>
              <a:gd name="connsiteY81" fmla="*/ 240506 h 1054894"/>
              <a:gd name="connsiteX82" fmla="*/ 4762 w 561975"/>
              <a:gd name="connsiteY82" fmla="*/ 266700 h 1054894"/>
              <a:gd name="connsiteX83" fmla="*/ 0 w 561975"/>
              <a:gd name="connsiteY83" fmla="*/ 273844 h 1054894"/>
              <a:gd name="connsiteX84" fmla="*/ 4762 w 561975"/>
              <a:gd name="connsiteY84" fmla="*/ 302419 h 1054894"/>
              <a:gd name="connsiteX85" fmla="*/ 11906 w 561975"/>
              <a:gd name="connsiteY85" fmla="*/ 307181 h 1054894"/>
              <a:gd name="connsiteX86" fmla="*/ 21431 w 561975"/>
              <a:gd name="connsiteY86" fmla="*/ 319087 h 1054894"/>
              <a:gd name="connsiteX87" fmla="*/ 23812 w 561975"/>
              <a:gd name="connsiteY87" fmla="*/ 330994 h 1054894"/>
              <a:gd name="connsiteX88" fmla="*/ 26194 w 561975"/>
              <a:gd name="connsiteY88" fmla="*/ 345281 h 1054894"/>
              <a:gd name="connsiteX89" fmla="*/ 30956 w 561975"/>
              <a:gd name="connsiteY89" fmla="*/ 361950 h 1054894"/>
              <a:gd name="connsiteX90" fmla="*/ 33337 w 561975"/>
              <a:gd name="connsiteY90" fmla="*/ 378619 h 1054894"/>
              <a:gd name="connsiteX91" fmla="*/ 38100 w 561975"/>
              <a:gd name="connsiteY91" fmla="*/ 397669 h 1054894"/>
              <a:gd name="connsiteX92" fmla="*/ 40481 w 561975"/>
              <a:gd name="connsiteY92" fmla="*/ 419100 h 1054894"/>
              <a:gd name="connsiteX93" fmla="*/ 42862 w 561975"/>
              <a:gd name="connsiteY93" fmla="*/ 459581 h 1054894"/>
              <a:gd name="connsiteX94" fmla="*/ 45244 w 561975"/>
              <a:gd name="connsiteY94" fmla="*/ 469106 h 1054894"/>
              <a:gd name="connsiteX95" fmla="*/ 47625 w 561975"/>
              <a:gd name="connsiteY95" fmla="*/ 481012 h 1054894"/>
              <a:gd name="connsiteX96" fmla="*/ 52387 w 561975"/>
              <a:gd name="connsiteY96" fmla="*/ 516731 h 1054894"/>
              <a:gd name="connsiteX97" fmla="*/ 54769 w 561975"/>
              <a:gd name="connsiteY97" fmla="*/ 583406 h 1054894"/>
              <a:gd name="connsiteX98" fmla="*/ 57150 w 561975"/>
              <a:gd name="connsiteY98" fmla="*/ 595312 h 1054894"/>
              <a:gd name="connsiteX99" fmla="*/ 100012 w 561975"/>
              <a:gd name="connsiteY99" fmla="*/ 602456 h 1054894"/>
              <a:gd name="connsiteX100" fmla="*/ 109537 w 561975"/>
              <a:gd name="connsiteY100" fmla="*/ 604837 h 1054894"/>
              <a:gd name="connsiteX101" fmla="*/ 123825 w 561975"/>
              <a:gd name="connsiteY101" fmla="*/ 614362 h 1054894"/>
              <a:gd name="connsiteX102" fmla="*/ 133350 w 561975"/>
              <a:gd name="connsiteY102" fmla="*/ 619125 h 1054894"/>
              <a:gd name="connsiteX103" fmla="*/ 142875 w 561975"/>
              <a:gd name="connsiteY103" fmla="*/ 626269 h 1054894"/>
              <a:gd name="connsiteX104" fmla="*/ 161925 w 561975"/>
              <a:gd name="connsiteY104" fmla="*/ 640556 h 1054894"/>
              <a:gd name="connsiteX105" fmla="*/ 166687 w 561975"/>
              <a:gd name="connsiteY105" fmla="*/ 647700 h 1054894"/>
              <a:gd name="connsiteX106" fmla="*/ 178594 w 561975"/>
              <a:gd name="connsiteY106" fmla="*/ 673894 h 1054894"/>
              <a:gd name="connsiteX107" fmla="*/ 180975 w 561975"/>
              <a:gd name="connsiteY107" fmla="*/ 681037 h 1054894"/>
              <a:gd name="connsiteX108" fmla="*/ 185737 w 561975"/>
              <a:gd name="connsiteY108" fmla="*/ 690562 h 1054894"/>
              <a:gd name="connsiteX109" fmla="*/ 190500 w 561975"/>
              <a:gd name="connsiteY109" fmla="*/ 714375 h 1054894"/>
              <a:gd name="connsiteX110" fmla="*/ 211931 w 561975"/>
              <a:gd name="connsiteY110" fmla="*/ 750094 h 1054894"/>
              <a:gd name="connsiteX111" fmla="*/ 233362 w 561975"/>
              <a:gd name="connsiteY111" fmla="*/ 771525 h 1054894"/>
              <a:gd name="connsiteX112" fmla="*/ 233362 w 561975"/>
              <a:gd name="connsiteY112" fmla="*/ 828675 h 1054894"/>
              <a:gd name="connsiteX113" fmla="*/ 230981 w 561975"/>
              <a:gd name="connsiteY113" fmla="*/ 838200 h 1054894"/>
              <a:gd name="connsiteX114" fmla="*/ 223837 w 561975"/>
              <a:gd name="connsiteY114" fmla="*/ 847725 h 1054894"/>
              <a:gd name="connsiteX115" fmla="*/ 211931 w 561975"/>
              <a:gd name="connsiteY115" fmla="*/ 878681 h 1054894"/>
              <a:gd name="connsiteX116" fmla="*/ 207169 w 561975"/>
              <a:gd name="connsiteY116" fmla="*/ 885825 h 1054894"/>
              <a:gd name="connsiteX117" fmla="*/ 200025 w 561975"/>
              <a:gd name="connsiteY117" fmla="*/ 890587 h 1054894"/>
              <a:gd name="connsiteX118" fmla="*/ 195262 w 561975"/>
              <a:gd name="connsiteY118" fmla="*/ 900112 h 1054894"/>
              <a:gd name="connsiteX119" fmla="*/ 188119 w 561975"/>
              <a:gd name="connsiteY119" fmla="*/ 921544 h 1054894"/>
              <a:gd name="connsiteX120" fmla="*/ 185737 w 561975"/>
              <a:gd name="connsiteY120" fmla="*/ 933450 h 1054894"/>
              <a:gd name="connsiteX121" fmla="*/ 190500 w 561975"/>
              <a:gd name="connsiteY121" fmla="*/ 973931 h 1054894"/>
              <a:gd name="connsiteX122" fmla="*/ 197644 w 561975"/>
              <a:gd name="connsiteY122" fmla="*/ 992981 h 1054894"/>
              <a:gd name="connsiteX123" fmla="*/ 202406 w 561975"/>
              <a:gd name="connsiteY123" fmla="*/ 1002506 h 1054894"/>
              <a:gd name="connsiteX124" fmla="*/ 211931 w 561975"/>
              <a:gd name="connsiteY124" fmla="*/ 1007269 h 1054894"/>
              <a:gd name="connsiteX125" fmla="*/ 238125 w 561975"/>
              <a:gd name="connsiteY125" fmla="*/ 1014412 h 1054894"/>
              <a:gd name="connsiteX126" fmla="*/ 252412 w 561975"/>
              <a:gd name="connsiteY126" fmla="*/ 1021556 h 1054894"/>
              <a:gd name="connsiteX127" fmla="*/ 264319 w 561975"/>
              <a:gd name="connsiteY127" fmla="*/ 1026319 h 1054894"/>
              <a:gd name="connsiteX128" fmla="*/ 276225 w 561975"/>
              <a:gd name="connsiteY128" fmla="*/ 1033462 h 1054894"/>
              <a:gd name="connsiteX129" fmla="*/ 290512 w 561975"/>
              <a:gd name="connsiteY129" fmla="*/ 1035844 h 1054894"/>
              <a:gd name="connsiteX130" fmla="*/ 302419 w 561975"/>
              <a:gd name="connsiteY130" fmla="*/ 1040606 h 1054894"/>
              <a:gd name="connsiteX131" fmla="*/ 314325 w 561975"/>
              <a:gd name="connsiteY131" fmla="*/ 1050131 h 1054894"/>
              <a:gd name="connsiteX132" fmla="*/ 328612 w 561975"/>
              <a:gd name="connsiteY132" fmla="*/ 1054894 h 1054894"/>
              <a:gd name="connsiteX133" fmla="*/ 364331 w 561975"/>
              <a:gd name="connsiteY133" fmla="*/ 1052512 h 1054894"/>
              <a:gd name="connsiteX134" fmla="*/ 364331 w 561975"/>
              <a:gd name="connsiteY134" fmla="*/ 1035844 h 1054894"/>
              <a:gd name="connsiteX0" fmla="*/ 364331 w 561975"/>
              <a:gd name="connsiteY0" fmla="*/ 1035844 h 1054894"/>
              <a:gd name="connsiteX1" fmla="*/ 354806 w 561975"/>
              <a:gd name="connsiteY1" fmla="*/ 997744 h 1054894"/>
              <a:gd name="connsiteX2" fmla="*/ 352425 w 561975"/>
              <a:gd name="connsiteY2" fmla="*/ 988219 h 1054894"/>
              <a:gd name="connsiteX3" fmla="*/ 347662 w 561975"/>
              <a:gd name="connsiteY3" fmla="*/ 981075 h 1054894"/>
              <a:gd name="connsiteX4" fmla="*/ 342900 w 561975"/>
              <a:gd name="connsiteY4" fmla="*/ 971550 h 1054894"/>
              <a:gd name="connsiteX5" fmla="*/ 335756 w 561975"/>
              <a:gd name="connsiteY5" fmla="*/ 966787 h 1054894"/>
              <a:gd name="connsiteX6" fmla="*/ 319087 w 561975"/>
              <a:gd name="connsiteY6" fmla="*/ 950119 h 1054894"/>
              <a:gd name="connsiteX7" fmla="*/ 304800 w 561975"/>
              <a:gd name="connsiteY7" fmla="*/ 928687 h 1054894"/>
              <a:gd name="connsiteX8" fmla="*/ 300037 w 561975"/>
              <a:gd name="connsiteY8" fmla="*/ 921544 h 1054894"/>
              <a:gd name="connsiteX9" fmla="*/ 292894 w 561975"/>
              <a:gd name="connsiteY9" fmla="*/ 902494 h 1054894"/>
              <a:gd name="connsiteX10" fmla="*/ 290512 w 561975"/>
              <a:gd name="connsiteY10" fmla="*/ 890587 h 1054894"/>
              <a:gd name="connsiteX11" fmla="*/ 288131 w 561975"/>
              <a:gd name="connsiteY11" fmla="*/ 883444 h 1054894"/>
              <a:gd name="connsiteX12" fmla="*/ 297656 w 561975"/>
              <a:gd name="connsiteY12" fmla="*/ 804862 h 1054894"/>
              <a:gd name="connsiteX13" fmla="*/ 319087 w 561975"/>
              <a:gd name="connsiteY13" fmla="*/ 754856 h 1054894"/>
              <a:gd name="connsiteX14" fmla="*/ 335757 w 561975"/>
              <a:gd name="connsiteY14" fmla="*/ 709612 h 1054894"/>
              <a:gd name="connsiteX15" fmla="*/ 366712 w 561975"/>
              <a:gd name="connsiteY15" fmla="*/ 635794 h 1054894"/>
              <a:gd name="connsiteX16" fmla="*/ 395287 w 561975"/>
              <a:gd name="connsiteY16" fmla="*/ 588168 h 1054894"/>
              <a:gd name="connsiteX17" fmla="*/ 400050 w 561975"/>
              <a:gd name="connsiteY17" fmla="*/ 528637 h 1054894"/>
              <a:gd name="connsiteX18" fmla="*/ 404812 w 561975"/>
              <a:gd name="connsiteY18" fmla="*/ 507206 h 1054894"/>
              <a:gd name="connsiteX19" fmla="*/ 407194 w 561975"/>
              <a:gd name="connsiteY19" fmla="*/ 490537 h 1054894"/>
              <a:gd name="connsiteX20" fmla="*/ 421481 w 561975"/>
              <a:gd name="connsiteY20" fmla="*/ 459581 h 1054894"/>
              <a:gd name="connsiteX21" fmla="*/ 426244 w 561975"/>
              <a:gd name="connsiteY21" fmla="*/ 452437 h 1054894"/>
              <a:gd name="connsiteX22" fmla="*/ 431006 w 561975"/>
              <a:gd name="connsiteY22" fmla="*/ 442912 h 1054894"/>
              <a:gd name="connsiteX23" fmla="*/ 442912 w 561975"/>
              <a:gd name="connsiteY23" fmla="*/ 426244 h 1054894"/>
              <a:gd name="connsiteX24" fmla="*/ 450056 w 561975"/>
              <a:gd name="connsiteY24" fmla="*/ 414337 h 1054894"/>
              <a:gd name="connsiteX25" fmla="*/ 461962 w 561975"/>
              <a:gd name="connsiteY25" fmla="*/ 407194 h 1054894"/>
              <a:gd name="connsiteX26" fmla="*/ 469106 w 561975"/>
              <a:gd name="connsiteY26" fmla="*/ 402431 h 1054894"/>
              <a:gd name="connsiteX27" fmla="*/ 485775 w 561975"/>
              <a:gd name="connsiteY27" fmla="*/ 388144 h 1054894"/>
              <a:gd name="connsiteX28" fmla="*/ 495300 w 561975"/>
              <a:gd name="connsiteY28" fmla="*/ 383381 h 1054894"/>
              <a:gd name="connsiteX29" fmla="*/ 502444 w 561975"/>
              <a:gd name="connsiteY29" fmla="*/ 376237 h 1054894"/>
              <a:gd name="connsiteX30" fmla="*/ 516731 w 561975"/>
              <a:gd name="connsiteY30" fmla="*/ 366712 h 1054894"/>
              <a:gd name="connsiteX31" fmla="*/ 526256 w 561975"/>
              <a:gd name="connsiteY31" fmla="*/ 359569 h 1054894"/>
              <a:gd name="connsiteX32" fmla="*/ 540544 w 561975"/>
              <a:gd name="connsiteY32" fmla="*/ 345281 h 1054894"/>
              <a:gd name="connsiteX33" fmla="*/ 542925 w 561975"/>
              <a:gd name="connsiteY33" fmla="*/ 335756 h 1054894"/>
              <a:gd name="connsiteX34" fmla="*/ 535781 w 561975"/>
              <a:gd name="connsiteY34" fmla="*/ 309562 h 1054894"/>
              <a:gd name="connsiteX35" fmla="*/ 538162 w 561975"/>
              <a:gd name="connsiteY35" fmla="*/ 266700 h 1054894"/>
              <a:gd name="connsiteX36" fmla="*/ 552450 w 561975"/>
              <a:gd name="connsiteY36" fmla="*/ 242887 h 1054894"/>
              <a:gd name="connsiteX37" fmla="*/ 557212 w 561975"/>
              <a:gd name="connsiteY37" fmla="*/ 233362 h 1054894"/>
              <a:gd name="connsiteX38" fmla="*/ 561975 w 561975"/>
              <a:gd name="connsiteY38" fmla="*/ 226219 h 1054894"/>
              <a:gd name="connsiteX39" fmla="*/ 559594 w 561975"/>
              <a:gd name="connsiteY39" fmla="*/ 219075 h 1054894"/>
              <a:gd name="connsiteX40" fmla="*/ 545306 w 561975"/>
              <a:gd name="connsiteY40" fmla="*/ 216694 h 1054894"/>
              <a:gd name="connsiteX41" fmla="*/ 528637 w 561975"/>
              <a:gd name="connsiteY41" fmla="*/ 209550 h 1054894"/>
              <a:gd name="connsiteX42" fmla="*/ 521494 w 561975"/>
              <a:gd name="connsiteY42" fmla="*/ 200025 h 1054894"/>
              <a:gd name="connsiteX43" fmla="*/ 519112 w 561975"/>
              <a:gd name="connsiteY43" fmla="*/ 192881 h 1054894"/>
              <a:gd name="connsiteX44" fmla="*/ 514350 w 561975"/>
              <a:gd name="connsiteY44" fmla="*/ 183356 h 1054894"/>
              <a:gd name="connsiteX45" fmla="*/ 507206 w 561975"/>
              <a:gd name="connsiteY45" fmla="*/ 171450 h 1054894"/>
              <a:gd name="connsiteX46" fmla="*/ 502444 w 561975"/>
              <a:gd name="connsiteY46" fmla="*/ 161925 h 1054894"/>
              <a:gd name="connsiteX47" fmla="*/ 495300 w 561975"/>
              <a:gd name="connsiteY47" fmla="*/ 152400 h 1054894"/>
              <a:gd name="connsiteX48" fmla="*/ 488156 w 561975"/>
              <a:gd name="connsiteY48" fmla="*/ 135731 h 1054894"/>
              <a:gd name="connsiteX49" fmla="*/ 478631 w 561975"/>
              <a:gd name="connsiteY49" fmla="*/ 128587 h 1054894"/>
              <a:gd name="connsiteX50" fmla="*/ 471487 w 561975"/>
              <a:gd name="connsiteY50" fmla="*/ 119062 h 1054894"/>
              <a:gd name="connsiteX51" fmla="*/ 466725 w 561975"/>
              <a:gd name="connsiteY51" fmla="*/ 111919 h 1054894"/>
              <a:gd name="connsiteX52" fmla="*/ 452437 w 561975"/>
              <a:gd name="connsiteY52" fmla="*/ 88106 h 1054894"/>
              <a:gd name="connsiteX53" fmla="*/ 445294 w 561975"/>
              <a:gd name="connsiteY53" fmla="*/ 83344 h 1054894"/>
              <a:gd name="connsiteX54" fmla="*/ 431006 w 561975"/>
              <a:gd name="connsiteY54" fmla="*/ 73819 h 1054894"/>
              <a:gd name="connsiteX55" fmla="*/ 409575 w 561975"/>
              <a:gd name="connsiteY55" fmla="*/ 64294 h 1054894"/>
              <a:gd name="connsiteX56" fmla="*/ 383381 w 561975"/>
              <a:gd name="connsiteY56" fmla="*/ 57150 h 1054894"/>
              <a:gd name="connsiteX57" fmla="*/ 376237 w 561975"/>
              <a:gd name="connsiteY57" fmla="*/ 54769 h 1054894"/>
              <a:gd name="connsiteX58" fmla="*/ 316706 w 561975"/>
              <a:gd name="connsiteY58" fmla="*/ 47625 h 1054894"/>
              <a:gd name="connsiteX59" fmla="*/ 309562 w 561975"/>
              <a:gd name="connsiteY59" fmla="*/ 45244 h 1054894"/>
              <a:gd name="connsiteX60" fmla="*/ 292894 w 561975"/>
              <a:gd name="connsiteY60" fmla="*/ 40481 h 1054894"/>
              <a:gd name="connsiteX61" fmla="*/ 283369 w 561975"/>
              <a:gd name="connsiteY61" fmla="*/ 38100 h 1054894"/>
              <a:gd name="connsiteX62" fmla="*/ 261937 w 561975"/>
              <a:gd name="connsiteY62" fmla="*/ 30956 h 1054894"/>
              <a:gd name="connsiteX63" fmla="*/ 247650 w 561975"/>
              <a:gd name="connsiteY63" fmla="*/ 28575 h 1054894"/>
              <a:gd name="connsiteX64" fmla="*/ 214312 w 561975"/>
              <a:gd name="connsiteY64" fmla="*/ 19050 h 1054894"/>
              <a:gd name="connsiteX65" fmla="*/ 202406 w 561975"/>
              <a:gd name="connsiteY65" fmla="*/ 14287 h 1054894"/>
              <a:gd name="connsiteX66" fmla="*/ 176212 w 561975"/>
              <a:gd name="connsiteY66" fmla="*/ 9525 h 1054894"/>
              <a:gd name="connsiteX67" fmla="*/ 161925 w 561975"/>
              <a:gd name="connsiteY67" fmla="*/ 4762 h 1054894"/>
              <a:gd name="connsiteX68" fmla="*/ 130969 w 561975"/>
              <a:gd name="connsiteY68" fmla="*/ 2381 h 1054894"/>
              <a:gd name="connsiteX69" fmla="*/ 111919 w 561975"/>
              <a:gd name="connsiteY69" fmla="*/ 0 h 1054894"/>
              <a:gd name="connsiteX70" fmla="*/ 90487 w 561975"/>
              <a:gd name="connsiteY70" fmla="*/ 9525 h 1054894"/>
              <a:gd name="connsiteX71" fmla="*/ 80962 w 561975"/>
              <a:gd name="connsiteY71" fmla="*/ 23812 h 1054894"/>
              <a:gd name="connsiteX72" fmla="*/ 66675 w 561975"/>
              <a:gd name="connsiteY72" fmla="*/ 40481 h 1054894"/>
              <a:gd name="connsiteX73" fmla="*/ 52387 w 561975"/>
              <a:gd name="connsiteY73" fmla="*/ 42862 h 1054894"/>
              <a:gd name="connsiteX74" fmla="*/ 28575 w 561975"/>
              <a:gd name="connsiteY74" fmla="*/ 35719 h 1054894"/>
              <a:gd name="connsiteX75" fmla="*/ 21431 w 561975"/>
              <a:gd name="connsiteY75" fmla="*/ 26194 h 1054894"/>
              <a:gd name="connsiteX76" fmla="*/ 19050 w 561975"/>
              <a:gd name="connsiteY76" fmla="*/ 35719 h 1054894"/>
              <a:gd name="connsiteX77" fmla="*/ 23812 w 561975"/>
              <a:gd name="connsiteY77" fmla="*/ 69056 h 1054894"/>
              <a:gd name="connsiteX78" fmla="*/ 23812 w 561975"/>
              <a:gd name="connsiteY78" fmla="*/ 211931 h 1054894"/>
              <a:gd name="connsiteX79" fmla="*/ 21431 w 561975"/>
              <a:gd name="connsiteY79" fmla="*/ 228600 h 1054894"/>
              <a:gd name="connsiteX80" fmla="*/ 14287 w 561975"/>
              <a:gd name="connsiteY80" fmla="*/ 240506 h 1054894"/>
              <a:gd name="connsiteX81" fmla="*/ 4762 w 561975"/>
              <a:gd name="connsiteY81" fmla="*/ 266700 h 1054894"/>
              <a:gd name="connsiteX82" fmla="*/ 0 w 561975"/>
              <a:gd name="connsiteY82" fmla="*/ 273844 h 1054894"/>
              <a:gd name="connsiteX83" fmla="*/ 4762 w 561975"/>
              <a:gd name="connsiteY83" fmla="*/ 302419 h 1054894"/>
              <a:gd name="connsiteX84" fmla="*/ 11906 w 561975"/>
              <a:gd name="connsiteY84" fmla="*/ 307181 h 1054894"/>
              <a:gd name="connsiteX85" fmla="*/ 21431 w 561975"/>
              <a:gd name="connsiteY85" fmla="*/ 319087 h 1054894"/>
              <a:gd name="connsiteX86" fmla="*/ 23812 w 561975"/>
              <a:gd name="connsiteY86" fmla="*/ 330994 h 1054894"/>
              <a:gd name="connsiteX87" fmla="*/ 26194 w 561975"/>
              <a:gd name="connsiteY87" fmla="*/ 345281 h 1054894"/>
              <a:gd name="connsiteX88" fmla="*/ 30956 w 561975"/>
              <a:gd name="connsiteY88" fmla="*/ 361950 h 1054894"/>
              <a:gd name="connsiteX89" fmla="*/ 33337 w 561975"/>
              <a:gd name="connsiteY89" fmla="*/ 378619 h 1054894"/>
              <a:gd name="connsiteX90" fmla="*/ 38100 w 561975"/>
              <a:gd name="connsiteY90" fmla="*/ 397669 h 1054894"/>
              <a:gd name="connsiteX91" fmla="*/ 40481 w 561975"/>
              <a:gd name="connsiteY91" fmla="*/ 419100 h 1054894"/>
              <a:gd name="connsiteX92" fmla="*/ 42862 w 561975"/>
              <a:gd name="connsiteY92" fmla="*/ 459581 h 1054894"/>
              <a:gd name="connsiteX93" fmla="*/ 45244 w 561975"/>
              <a:gd name="connsiteY93" fmla="*/ 469106 h 1054894"/>
              <a:gd name="connsiteX94" fmla="*/ 47625 w 561975"/>
              <a:gd name="connsiteY94" fmla="*/ 481012 h 1054894"/>
              <a:gd name="connsiteX95" fmla="*/ 52387 w 561975"/>
              <a:gd name="connsiteY95" fmla="*/ 516731 h 1054894"/>
              <a:gd name="connsiteX96" fmla="*/ 54769 w 561975"/>
              <a:gd name="connsiteY96" fmla="*/ 583406 h 1054894"/>
              <a:gd name="connsiteX97" fmla="*/ 57150 w 561975"/>
              <a:gd name="connsiteY97" fmla="*/ 595312 h 1054894"/>
              <a:gd name="connsiteX98" fmla="*/ 100012 w 561975"/>
              <a:gd name="connsiteY98" fmla="*/ 602456 h 1054894"/>
              <a:gd name="connsiteX99" fmla="*/ 109537 w 561975"/>
              <a:gd name="connsiteY99" fmla="*/ 604837 h 1054894"/>
              <a:gd name="connsiteX100" fmla="*/ 123825 w 561975"/>
              <a:gd name="connsiteY100" fmla="*/ 614362 h 1054894"/>
              <a:gd name="connsiteX101" fmla="*/ 133350 w 561975"/>
              <a:gd name="connsiteY101" fmla="*/ 619125 h 1054894"/>
              <a:gd name="connsiteX102" fmla="*/ 142875 w 561975"/>
              <a:gd name="connsiteY102" fmla="*/ 626269 h 1054894"/>
              <a:gd name="connsiteX103" fmla="*/ 161925 w 561975"/>
              <a:gd name="connsiteY103" fmla="*/ 640556 h 1054894"/>
              <a:gd name="connsiteX104" fmla="*/ 166687 w 561975"/>
              <a:gd name="connsiteY104" fmla="*/ 647700 h 1054894"/>
              <a:gd name="connsiteX105" fmla="*/ 178594 w 561975"/>
              <a:gd name="connsiteY105" fmla="*/ 673894 h 1054894"/>
              <a:gd name="connsiteX106" fmla="*/ 180975 w 561975"/>
              <a:gd name="connsiteY106" fmla="*/ 681037 h 1054894"/>
              <a:gd name="connsiteX107" fmla="*/ 185737 w 561975"/>
              <a:gd name="connsiteY107" fmla="*/ 690562 h 1054894"/>
              <a:gd name="connsiteX108" fmla="*/ 190500 w 561975"/>
              <a:gd name="connsiteY108" fmla="*/ 714375 h 1054894"/>
              <a:gd name="connsiteX109" fmla="*/ 211931 w 561975"/>
              <a:gd name="connsiteY109" fmla="*/ 750094 h 1054894"/>
              <a:gd name="connsiteX110" fmla="*/ 233362 w 561975"/>
              <a:gd name="connsiteY110" fmla="*/ 771525 h 1054894"/>
              <a:gd name="connsiteX111" fmla="*/ 233362 w 561975"/>
              <a:gd name="connsiteY111" fmla="*/ 828675 h 1054894"/>
              <a:gd name="connsiteX112" fmla="*/ 230981 w 561975"/>
              <a:gd name="connsiteY112" fmla="*/ 838200 h 1054894"/>
              <a:gd name="connsiteX113" fmla="*/ 223837 w 561975"/>
              <a:gd name="connsiteY113" fmla="*/ 847725 h 1054894"/>
              <a:gd name="connsiteX114" fmla="*/ 211931 w 561975"/>
              <a:gd name="connsiteY114" fmla="*/ 878681 h 1054894"/>
              <a:gd name="connsiteX115" fmla="*/ 207169 w 561975"/>
              <a:gd name="connsiteY115" fmla="*/ 885825 h 1054894"/>
              <a:gd name="connsiteX116" fmla="*/ 200025 w 561975"/>
              <a:gd name="connsiteY116" fmla="*/ 890587 h 1054894"/>
              <a:gd name="connsiteX117" fmla="*/ 195262 w 561975"/>
              <a:gd name="connsiteY117" fmla="*/ 900112 h 1054894"/>
              <a:gd name="connsiteX118" fmla="*/ 188119 w 561975"/>
              <a:gd name="connsiteY118" fmla="*/ 921544 h 1054894"/>
              <a:gd name="connsiteX119" fmla="*/ 185737 w 561975"/>
              <a:gd name="connsiteY119" fmla="*/ 933450 h 1054894"/>
              <a:gd name="connsiteX120" fmla="*/ 190500 w 561975"/>
              <a:gd name="connsiteY120" fmla="*/ 973931 h 1054894"/>
              <a:gd name="connsiteX121" fmla="*/ 197644 w 561975"/>
              <a:gd name="connsiteY121" fmla="*/ 992981 h 1054894"/>
              <a:gd name="connsiteX122" fmla="*/ 202406 w 561975"/>
              <a:gd name="connsiteY122" fmla="*/ 1002506 h 1054894"/>
              <a:gd name="connsiteX123" fmla="*/ 211931 w 561975"/>
              <a:gd name="connsiteY123" fmla="*/ 1007269 h 1054894"/>
              <a:gd name="connsiteX124" fmla="*/ 238125 w 561975"/>
              <a:gd name="connsiteY124" fmla="*/ 1014412 h 1054894"/>
              <a:gd name="connsiteX125" fmla="*/ 252412 w 561975"/>
              <a:gd name="connsiteY125" fmla="*/ 1021556 h 1054894"/>
              <a:gd name="connsiteX126" fmla="*/ 264319 w 561975"/>
              <a:gd name="connsiteY126" fmla="*/ 1026319 h 1054894"/>
              <a:gd name="connsiteX127" fmla="*/ 276225 w 561975"/>
              <a:gd name="connsiteY127" fmla="*/ 1033462 h 1054894"/>
              <a:gd name="connsiteX128" fmla="*/ 290512 w 561975"/>
              <a:gd name="connsiteY128" fmla="*/ 1035844 h 1054894"/>
              <a:gd name="connsiteX129" fmla="*/ 302419 w 561975"/>
              <a:gd name="connsiteY129" fmla="*/ 1040606 h 1054894"/>
              <a:gd name="connsiteX130" fmla="*/ 314325 w 561975"/>
              <a:gd name="connsiteY130" fmla="*/ 1050131 h 1054894"/>
              <a:gd name="connsiteX131" fmla="*/ 328612 w 561975"/>
              <a:gd name="connsiteY131" fmla="*/ 1054894 h 1054894"/>
              <a:gd name="connsiteX132" fmla="*/ 364331 w 561975"/>
              <a:gd name="connsiteY132" fmla="*/ 1052512 h 1054894"/>
              <a:gd name="connsiteX133" fmla="*/ 364331 w 561975"/>
              <a:gd name="connsiteY133" fmla="*/ 1035844 h 1054894"/>
              <a:gd name="connsiteX0" fmla="*/ 364331 w 561975"/>
              <a:gd name="connsiteY0" fmla="*/ 1035844 h 1054894"/>
              <a:gd name="connsiteX1" fmla="*/ 354806 w 561975"/>
              <a:gd name="connsiteY1" fmla="*/ 997744 h 1054894"/>
              <a:gd name="connsiteX2" fmla="*/ 352425 w 561975"/>
              <a:gd name="connsiteY2" fmla="*/ 988219 h 1054894"/>
              <a:gd name="connsiteX3" fmla="*/ 347662 w 561975"/>
              <a:gd name="connsiteY3" fmla="*/ 981075 h 1054894"/>
              <a:gd name="connsiteX4" fmla="*/ 342900 w 561975"/>
              <a:gd name="connsiteY4" fmla="*/ 971550 h 1054894"/>
              <a:gd name="connsiteX5" fmla="*/ 335756 w 561975"/>
              <a:gd name="connsiteY5" fmla="*/ 966787 h 1054894"/>
              <a:gd name="connsiteX6" fmla="*/ 319087 w 561975"/>
              <a:gd name="connsiteY6" fmla="*/ 950119 h 1054894"/>
              <a:gd name="connsiteX7" fmla="*/ 304800 w 561975"/>
              <a:gd name="connsiteY7" fmla="*/ 928687 h 1054894"/>
              <a:gd name="connsiteX8" fmla="*/ 300037 w 561975"/>
              <a:gd name="connsiteY8" fmla="*/ 921544 h 1054894"/>
              <a:gd name="connsiteX9" fmla="*/ 292894 w 561975"/>
              <a:gd name="connsiteY9" fmla="*/ 902494 h 1054894"/>
              <a:gd name="connsiteX10" fmla="*/ 288131 w 561975"/>
              <a:gd name="connsiteY10" fmla="*/ 883444 h 1054894"/>
              <a:gd name="connsiteX11" fmla="*/ 297656 w 561975"/>
              <a:gd name="connsiteY11" fmla="*/ 804862 h 1054894"/>
              <a:gd name="connsiteX12" fmla="*/ 319087 w 561975"/>
              <a:gd name="connsiteY12" fmla="*/ 754856 h 1054894"/>
              <a:gd name="connsiteX13" fmla="*/ 335757 w 561975"/>
              <a:gd name="connsiteY13" fmla="*/ 709612 h 1054894"/>
              <a:gd name="connsiteX14" fmla="*/ 366712 w 561975"/>
              <a:gd name="connsiteY14" fmla="*/ 635794 h 1054894"/>
              <a:gd name="connsiteX15" fmla="*/ 395287 w 561975"/>
              <a:gd name="connsiteY15" fmla="*/ 588168 h 1054894"/>
              <a:gd name="connsiteX16" fmla="*/ 400050 w 561975"/>
              <a:gd name="connsiteY16" fmla="*/ 528637 h 1054894"/>
              <a:gd name="connsiteX17" fmla="*/ 404812 w 561975"/>
              <a:gd name="connsiteY17" fmla="*/ 507206 h 1054894"/>
              <a:gd name="connsiteX18" fmla="*/ 407194 w 561975"/>
              <a:gd name="connsiteY18" fmla="*/ 490537 h 1054894"/>
              <a:gd name="connsiteX19" fmla="*/ 421481 w 561975"/>
              <a:gd name="connsiteY19" fmla="*/ 459581 h 1054894"/>
              <a:gd name="connsiteX20" fmla="*/ 426244 w 561975"/>
              <a:gd name="connsiteY20" fmla="*/ 452437 h 1054894"/>
              <a:gd name="connsiteX21" fmla="*/ 431006 w 561975"/>
              <a:gd name="connsiteY21" fmla="*/ 442912 h 1054894"/>
              <a:gd name="connsiteX22" fmla="*/ 442912 w 561975"/>
              <a:gd name="connsiteY22" fmla="*/ 426244 h 1054894"/>
              <a:gd name="connsiteX23" fmla="*/ 450056 w 561975"/>
              <a:gd name="connsiteY23" fmla="*/ 414337 h 1054894"/>
              <a:gd name="connsiteX24" fmla="*/ 461962 w 561975"/>
              <a:gd name="connsiteY24" fmla="*/ 407194 h 1054894"/>
              <a:gd name="connsiteX25" fmla="*/ 469106 w 561975"/>
              <a:gd name="connsiteY25" fmla="*/ 402431 h 1054894"/>
              <a:gd name="connsiteX26" fmla="*/ 485775 w 561975"/>
              <a:gd name="connsiteY26" fmla="*/ 388144 h 1054894"/>
              <a:gd name="connsiteX27" fmla="*/ 495300 w 561975"/>
              <a:gd name="connsiteY27" fmla="*/ 383381 h 1054894"/>
              <a:gd name="connsiteX28" fmla="*/ 502444 w 561975"/>
              <a:gd name="connsiteY28" fmla="*/ 376237 h 1054894"/>
              <a:gd name="connsiteX29" fmla="*/ 516731 w 561975"/>
              <a:gd name="connsiteY29" fmla="*/ 366712 h 1054894"/>
              <a:gd name="connsiteX30" fmla="*/ 526256 w 561975"/>
              <a:gd name="connsiteY30" fmla="*/ 359569 h 1054894"/>
              <a:gd name="connsiteX31" fmla="*/ 540544 w 561975"/>
              <a:gd name="connsiteY31" fmla="*/ 345281 h 1054894"/>
              <a:gd name="connsiteX32" fmla="*/ 542925 w 561975"/>
              <a:gd name="connsiteY32" fmla="*/ 335756 h 1054894"/>
              <a:gd name="connsiteX33" fmla="*/ 535781 w 561975"/>
              <a:gd name="connsiteY33" fmla="*/ 309562 h 1054894"/>
              <a:gd name="connsiteX34" fmla="*/ 538162 w 561975"/>
              <a:gd name="connsiteY34" fmla="*/ 266700 h 1054894"/>
              <a:gd name="connsiteX35" fmla="*/ 552450 w 561975"/>
              <a:gd name="connsiteY35" fmla="*/ 242887 h 1054894"/>
              <a:gd name="connsiteX36" fmla="*/ 557212 w 561975"/>
              <a:gd name="connsiteY36" fmla="*/ 233362 h 1054894"/>
              <a:gd name="connsiteX37" fmla="*/ 561975 w 561975"/>
              <a:gd name="connsiteY37" fmla="*/ 226219 h 1054894"/>
              <a:gd name="connsiteX38" fmla="*/ 559594 w 561975"/>
              <a:gd name="connsiteY38" fmla="*/ 219075 h 1054894"/>
              <a:gd name="connsiteX39" fmla="*/ 545306 w 561975"/>
              <a:gd name="connsiteY39" fmla="*/ 216694 h 1054894"/>
              <a:gd name="connsiteX40" fmla="*/ 528637 w 561975"/>
              <a:gd name="connsiteY40" fmla="*/ 209550 h 1054894"/>
              <a:gd name="connsiteX41" fmla="*/ 521494 w 561975"/>
              <a:gd name="connsiteY41" fmla="*/ 200025 h 1054894"/>
              <a:gd name="connsiteX42" fmla="*/ 519112 w 561975"/>
              <a:gd name="connsiteY42" fmla="*/ 192881 h 1054894"/>
              <a:gd name="connsiteX43" fmla="*/ 514350 w 561975"/>
              <a:gd name="connsiteY43" fmla="*/ 183356 h 1054894"/>
              <a:gd name="connsiteX44" fmla="*/ 507206 w 561975"/>
              <a:gd name="connsiteY44" fmla="*/ 171450 h 1054894"/>
              <a:gd name="connsiteX45" fmla="*/ 502444 w 561975"/>
              <a:gd name="connsiteY45" fmla="*/ 161925 h 1054894"/>
              <a:gd name="connsiteX46" fmla="*/ 495300 w 561975"/>
              <a:gd name="connsiteY46" fmla="*/ 152400 h 1054894"/>
              <a:gd name="connsiteX47" fmla="*/ 488156 w 561975"/>
              <a:gd name="connsiteY47" fmla="*/ 135731 h 1054894"/>
              <a:gd name="connsiteX48" fmla="*/ 478631 w 561975"/>
              <a:gd name="connsiteY48" fmla="*/ 128587 h 1054894"/>
              <a:gd name="connsiteX49" fmla="*/ 471487 w 561975"/>
              <a:gd name="connsiteY49" fmla="*/ 119062 h 1054894"/>
              <a:gd name="connsiteX50" fmla="*/ 466725 w 561975"/>
              <a:gd name="connsiteY50" fmla="*/ 111919 h 1054894"/>
              <a:gd name="connsiteX51" fmla="*/ 452437 w 561975"/>
              <a:gd name="connsiteY51" fmla="*/ 88106 h 1054894"/>
              <a:gd name="connsiteX52" fmla="*/ 445294 w 561975"/>
              <a:gd name="connsiteY52" fmla="*/ 83344 h 1054894"/>
              <a:gd name="connsiteX53" fmla="*/ 431006 w 561975"/>
              <a:gd name="connsiteY53" fmla="*/ 73819 h 1054894"/>
              <a:gd name="connsiteX54" fmla="*/ 409575 w 561975"/>
              <a:gd name="connsiteY54" fmla="*/ 64294 h 1054894"/>
              <a:gd name="connsiteX55" fmla="*/ 383381 w 561975"/>
              <a:gd name="connsiteY55" fmla="*/ 57150 h 1054894"/>
              <a:gd name="connsiteX56" fmla="*/ 376237 w 561975"/>
              <a:gd name="connsiteY56" fmla="*/ 54769 h 1054894"/>
              <a:gd name="connsiteX57" fmla="*/ 316706 w 561975"/>
              <a:gd name="connsiteY57" fmla="*/ 47625 h 1054894"/>
              <a:gd name="connsiteX58" fmla="*/ 309562 w 561975"/>
              <a:gd name="connsiteY58" fmla="*/ 45244 h 1054894"/>
              <a:gd name="connsiteX59" fmla="*/ 292894 w 561975"/>
              <a:gd name="connsiteY59" fmla="*/ 40481 h 1054894"/>
              <a:gd name="connsiteX60" fmla="*/ 283369 w 561975"/>
              <a:gd name="connsiteY60" fmla="*/ 38100 h 1054894"/>
              <a:gd name="connsiteX61" fmla="*/ 261937 w 561975"/>
              <a:gd name="connsiteY61" fmla="*/ 30956 h 1054894"/>
              <a:gd name="connsiteX62" fmla="*/ 247650 w 561975"/>
              <a:gd name="connsiteY62" fmla="*/ 28575 h 1054894"/>
              <a:gd name="connsiteX63" fmla="*/ 214312 w 561975"/>
              <a:gd name="connsiteY63" fmla="*/ 19050 h 1054894"/>
              <a:gd name="connsiteX64" fmla="*/ 202406 w 561975"/>
              <a:gd name="connsiteY64" fmla="*/ 14287 h 1054894"/>
              <a:gd name="connsiteX65" fmla="*/ 176212 w 561975"/>
              <a:gd name="connsiteY65" fmla="*/ 9525 h 1054894"/>
              <a:gd name="connsiteX66" fmla="*/ 161925 w 561975"/>
              <a:gd name="connsiteY66" fmla="*/ 4762 h 1054894"/>
              <a:gd name="connsiteX67" fmla="*/ 130969 w 561975"/>
              <a:gd name="connsiteY67" fmla="*/ 2381 h 1054894"/>
              <a:gd name="connsiteX68" fmla="*/ 111919 w 561975"/>
              <a:gd name="connsiteY68" fmla="*/ 0 h 1054894"/>
              <a:gd name="connsiteX69" fmla="*/ 90487 w 561975"/>
              <a:gd name="connsiteY69" fmla="*/ 9525 h 1054894"/>
              <a:gd name="connsiteX70" fmla="*/ 80962 w 561975"/>
              <a:gd name="connsiteY70" fmla="*/ 23812 h 1054894"/>
              <a:gd name="connsiteX71" fmla="*/ 66675 w 561975"/>
              <a:gd name="connsiteY71" fmla="*/ 40481 h 1054894"/>
              <a:gd name="connsiteX72" fmla="*/ 52387 w 561975"/>
              <a:gd name="connsiteY72" fmla="*/ 42862 h 1054894"/>
              <a:gd name="connsiteX73" fmla="*/ 28575 w 561975"/>
              <a:gd name="connsiteY73" fmla="*/ 35719 h 1054894"/>
              <a:gd name="connsiteX74" fmla="*/ 21431 w 561975"/>
              <a:gd name="connsiteY74" fmla="*/ 26194 h 1054894"/>
              <a:gd name="connsiteX75" fmla="*/ 19050 w 561975"/>
              <a:gd name="connsiteY75" fmla="*/ 35719 h 1054894"/>
              <a:gd name="connsiteX76" fmla="*/ 23812 w 561975"/>
              <a:gd name="connsiteY76" fmla="*/ 69056 h 1054894"/>
              <a:gd name="connsiteX77" fmla="*/ 23812 w 561975"/>
              <a:gd name="connsiteY77" fmla="*/ 211931 h 1054894"/>
              <a:gd name="connsiteX78" fmla="*/ 21431 w 561975"/>
              <a:gd name="connsiteY78" fmla="*/ 228600 h 1054894"/>
              <a:gd name="connsiteX79" fmla="*/ 14287 w 561975"/>
              <a:gd name="connsiteY79" fmla="*/ 240506 h 1054894"/>
              <a:gd name="connsiteX80" fmla="*/ 4762 w 561975"/>
              <a:gd name="connsiteY80" fmla="*/ 266700 h 1054894"/>
              <a:gd name="connsiteX81" fmla="*/ 0 w 561975"/>
              <a:gd name="connsiteY81" fmla="*/ 273844 h 1054894"/>
              <a:gd name="connsiteX82" fmla="*/ 4762 w 561975"/>
              <a:gd name="connsiteY82" fmla="*/ 302419 h 1054894"/>
              <a:gd name="connsiteX83" fmla="*/ 11906 w 561975"/>
              <a:gd name="connsiteY83" fmla="*/ 307181 h 1054894"/>
              <a:gd name="connsiteX84" fmla="*/ 21431 w 561975"/>
              <a:gd name="connsiteY84" fmla="*/ 319087 h 1054894"/>
              <a:gd name="connsiteX85" fmla="*/ 23812 w 561975"/>
              <a:gd name="connsiteY85" fmla="*/ 330994 h 1054894"/>
              <a:gd name="connsiteX86" fmla="*/ 26194 w 561975"/>
              <a:gd name="connsiteY86" fmla="*/ 345281 h 1054894"/>
              <a:gd name="connsiteX87" fmla="*/ 30956 w 561975"/>
              <a:gd name="connsiteY87" fmla="*/ 361950 h 1054894"/>
              <a:gd name="connsiteX88" fmla="*/ 33337 w 561975"/>
              <a:gd name="connsiteY88" fmla="*/ 378619 h 1054894"/>
              <a:gd name="connsiteX89" fmla="*/ 38100 w 561975"/>
              <a:gd name="connsiteY89" fmla="*/ 397669 h 1054894"/>
              <a:gd name="connsiteX90" fmla="*/ 40481 w 561975"/>
              <a:gd name="connsiteY90" fmla="*/ 419100 h 1054894"/>
              <a:gd name="connsiteX91" fmla="*/ 42862 w 561975"/>
              <a:gd name="connsiteY91" fmla="*/ 459581 h 1054894"/>
              <a:gd name="connsiteX92" fmla="*/ 45244 w 561975"/>
              <a:gd name="connsiteY92" fmla="*/ 469106 h 1054894"/>
              <a:gd name="connsiteX93" fmla="*/ 47625 w 561975"/>
              <a:gd name="connsiteY93" fmla="*/ 481012 h 1054894"/>
              <a:gd name="connsiteX94" fmla="*/ 52387 w 561975"/>
              <a:gd name="connsiteY94" fmla="*/ 516731 h 1054894"/>
              <a:gd name="connsiteX95" fmla="*/ 54769 w 561975"/>
              <a:gd name="connsiteY95" fmla="*/ 583406 h 1054894"/>
              <a:gd name="connsiteX96" fmla="*/ 57150 w 561975"/>
              <a:gd name="connsiteY96" fmla="*/ 595312 h 1054894"/>
              <a:gd name="connsiteX97" fmla="*/ 100012 w 561975"/>
              <a:gd name="connsiteY97" fmla="*/ 602456 h 1054894"/>
              <a:gd name="connsiteX98" fmla="*/ 109537 w 561975"/>
              <a:gd name="connsiteY98" fmla="*/ 604837 h 1054894"/>
              <a:gd name="connsiteX99" fmla="*/ 123825 w 561975"/>
              <a:gd name="connsiteY99" fmla="*/ 614362 h 1054894"/>
              <a:gd name="connsiteX100" fmla="*/ 133350 w 561975"/>
              <a:gd name="connsiteY100" fmla="*/ 619125 h 1054894"/>
              <a:gd name="connsiteX101" fmla="*/ 142875 w 561975"/>
              <a:gd name="connsiteY101" fmla="*/ 626269 h 1054894"/>
              <a:gd name="connsiteX102" fmla="*/ 161925 w 561975"/>
              <a:gd name="connsiteY102" fmla="*/ 640556 h 1054894"/>
              <a:gd name="connsiteX103" fmla="*/ 166687 w 561975"/>
              <a:gd name="connsiteY103" fmla="*/ 647700 h 1054894"/>
              <a:gd name="connsiteX104" fmla="*/ 178594 w 561975"/>
              <a:gd name="connsiteY104" fmla="*/ 673894 h 1054894"/>
              <a:gd name="connsiteX105" fmla="*/ 180975 w 561975"/>
              <a:gd name="connsiteY105" fmla="*/ 681037 h 1054894"/>
              <a:gd name="connsiteX106" fmla="*/ 185737 w 561975"/>
              <a:gd name="connsiteY106" fmla="*/ 690562 h 1054894"/>
              <a:gd name="connsiteX107" fmla="*/ 190500 w 561975"/>
              <a:gd name="connsiteY107" fmla="*/ 714375 h 1054894"/>
              <a:gd name="connsiteX108" fmla="*/ 211931 w 561975"/>
              <a:gd name="connsiteY108" fmla="*/ 750094 h 1054894"/>
              <a:gd name="connsiteX109" fmla="*/ 233362 w 561975"/>
              <a:gd name="connsiteY109" fmla="*/ 771525 h 1054894"/>
              <a:gd name="connsiteX110" fmla="*/ 233362 w 561975"/>
              <a:gd name="connsiteY110" fmla="*/ 828675 h 1054894"/>
              <a:gd name="connsiteX111" fmla="*/ 230981 w 561975"/>
              <a:gd name="connsiteY111" fmla="*/ 838200 h 1054894"/>
              <a:gd name="connsiteX112" fmla="*/ 223837 w 561975"/>
              <a:gd name="connsiteY112" fmla="*/ 847725 h 1054894"/>
              <a:gd name="connsiteX113" fmla="*/ 211931 w 561975"/>
              <a:gd name="connsiteY113" fmla="*/ 878681 h 1054894"/>
              <a:gd name="connsiteX114" fmla="*/ 207169 w 561975"/>
              <a:gd name="connsiteY114" fmla="*/ 885825 h 1054894"/>
              <a:gd name="connsiteX115" fmla="*/ 200025 w 561975"/>
              <a:gd name="connsiteY115" fmla="*/ 890587 h 1054894"/>
              <a:gd name="connsiteX116" fmla="*/ 195262 w 561975"/>
              <a:gd name="connsiteY116" fmla="*/ 900112 h 1054894"/>
              <a:gd name="connsiteX117" fmla="*/ 188119 w 561975"/>
              <a:gd name="connsiteY117" fmla="*/ 921544 h 1054894"/>
              <a:gd name="connsiteX118" fmla="*/ 185737 w 561975"/>
              <a:gd name="connsiteY118" fmla="*/ 933450 h 1054894"/>
              <a:gd name="connsiteX119" fmla="*/ 190500 w 561975"/>
              <a:gd name="connsiteY119" fmla="*/ 973931 h 1054894"/>
              <a:gd name="connsiteX120" fmla="*/ 197644 w 561975"/>
              <a:gd name="connsiteY120" fmla="*/ 992981 h 1054894"/>
              <a:gd name="connsiteX121" fmla="*/ 202406 w 561975"/>
              <a:gd name="connsiteY121" fmla="*/ 1002506 h 1054894"/>
              <a:gd name="connsiteX122" fmla="*/ 211931 w 561975"/>
              <a:gd name="connsiteY122" fmla="*/ 1007269 h 1054894"/>
              <a:gd name="connsiteX123" fmla="*/ 238125 w 561975"/>
              <a:gd name="connsiteY123" fmla="*/ 1014412 h 1054894"/>
              <a:gd name="connsiteX124" fmla="*/ 252412 w 561975"/>
              <a:gd name="connsiteY124" fmla="*/ 1021556 h 1054894"/>
              <a:gd name="connsiteX125" fmla="*/ 264319 w 561975"/>
              <a:gd name="connsiteY125" fmla="*/ 1026319 h 1054894"/>
              <a:gd name="connsiteX126" fmla="*/ 276225 w 561975"/>
              <a:gd name="connsiteY126" fmla="*/ 1033462 h 1054894"/>
              <a:gd name="connsiteX127" fmla="*/ 290512 w 561975"/>
              <a:gd name="connsiteY127" fmla="*/ 1035844 h 1054894"/>
              <a:gd name="connsiteX128" fmla="*/ 302419 w 561975"/>
              <a:gd name="connsiteY128" fmla="*/ 1040606 h 1054894"/>
              <a:gd name="connsiteX129" fmla="*/ 314325 w 561975"/>
              <a:gd name="connsiteY129" fmla="*/ 1050131 h 1054894"/>
              <a:gd name="connsiteX130" fmla="*/ 328612 w 561975"/>
              <a:gd name="connsiteY130" fmla="*/ 1054894 h 1054894"/>
              <a:gd name="connsiteX131" fmla="*/ 364331 w 561975"/>
              <a:gd name="connsiteY131" fmla="*/ 1052512 h 1054894"/>
              <a:gd name="connsiteX132" fmla="*/ 364331 w 561975"/>
              <a:gd name="connsiteY132" fmla="*/ 1035844 h 1054894"/>
              <a:gd name="connsiteX0" fmla="*/ 364331 w 561975"/>
              <a:gd name="connsiteY0" fmla="*/ 1035844 h 1054894"/>
              <a:gd name="connsiteX1" fmla="*/ 354806 w 561975"/>
              <a:gd name="connsiteY1" fmla="*/ 997744 h 1054894"/>
              <a:gd name="connsiteX2" fmla="*/ 352425 w 561975"/>
              <a:gd name="connsiteY2" fmla="*/ 988219 h 1054894"/>
              <a:gd name="connsiteX3" fmla="*/ 347662 w 561975"/>
              <a:gd name="connsiteY3" fmla="*/ 981075 h 1054894"/>
              <a:gd name="connsiteX4" fmla="*/ 342900 w 561975"/>
              <a:gd name="connsiteY4" fmla="*/ 971550 h 1054894"/>
              <a:gd name="connsiteX5" fmla="*/ 335756 w 561975"/>
              <a:gd name="connsiteY5" fmla="*/ 966787 h 1054894"/>
              <a:gd name="connsiteX6" fmla="*/ 319087 w 561975"/>
              <a:gd name="connsiteY6" fmla="*/ 950119 h 1054894"/>
              <a:gd name="connsiteX7" fmla="*/ 304800 w 561975"/>
              <a:gd name="connsiteY7" fmla="*/ 928687 h 1054894"/>
              <a:gd name="connsiteX8" fmla="*/ 300037 w 561975"/>
              <a:gd name="connsiteY8" fmla="*/ 921544 h 1054894"/>
              <a:gd name="connsiteX9" fmla="*/ 288131 w 561975"/>
              <a:gd name="connsiteY9" fmla="*/ 883444 h 1054894"/>
              <a:gd name="connsiteX10" fmla="*/ 297656 w 561975"/>
              <a:gd name="connsiteY10" fmla="*/ 804862 h 1054894"/>
              <a:gd name="connsiteX11" fmla="*/ 319087 w 561975"/>
              <a:gd name="connsiteY11" fmla="*/ 754856 h 1054894"/>
              <a:gd name="connsiteX12" fmla="*/ 335757 w 561975"/>
              <a:gd name="connsiteY12" fmla="*/ 709612 h 1054894"/>
              <a:gd name="connsiteX13" fmla="*/ 366712 w 561975"/>
              <a:gd name="connsiteY13" fmla="*/ 635794 h 1054894"/>
              <a:gd name="connsiteX14" fmla="*/ 395287 w 561975"/>
              <a:gd name="connsiteY14" fmla="*/ 588168 h 1054894"/>
              <a:gd name="connsiteX15" fmla="*/ 400050 w 561975"/>
              <a:gd name="connsiteY15" fmla="*/ 528637 h 1054894"/>
              <a:gd name="connsiteX16" fmla="*/ 404812 w 561975"/>
              <a:gd name="connsiteY16" fmla="*/ 507206 h 1054894"/>
              <a:gd name="connsiteX17" fmla="*/ 407194 w 561975"/>
              <a:gd name="connsiteY17" fmla="*/ 490537 h 1054894"/>
              <a:gd name="connsiteX18" fmla="*/ 421481 w 561975"/>
              <a:gd name="connsiteY18" fmla="*/ 459581 h 1054894"/>
              <a:gd name="connsiteX19" fmla="*/ 426244 w 561975"/>
              <a:gd name="connsiteY19" fmla="*/ 452437 h 1054894"/>
              <a:gd name="connsiteX20" fmla="*/ 431006 w 561975"/>
              <a:gd name="connsiteY20" fmla="*/ 442912 h 1054894"/>
              <a:gd name="connsiteX21" fmla="*/ 442912 w 561975"/>
              <a:gd name="connsiteY21" fmla="*/ 426244 h 1054894"/>
              <a:gd name="connsiteX22" fmla="*/ 450056 w 561975"/>
              <a:gd name="connsiteY22" fmla="*/ 414337 h 1054894"/>
              <a:gd name="connsiteX23" fmla="*/ 461962 w 561975"/>
              <a:gd name="connsiteY23" fmla="*/ 407194 h 1054894"/>
              <a:gd name="connsiteX24" fmla="*/ 469106 w 561975"/>
              <a:gd name="connsiteY24" fmla="*/ 402431 h 1054894"/>
              <a:gd name="connsiteX25" fmla="*/ 485775 w 561975"/>
              <a:gd name="connsiteY25" fmla="*/ 388144 h 1054894"/>
              <a:gd name="connsiteX26" fmla="*/ 495300 w 561975"/>
              <a:gd name="connsiteY26" fmla="*/ 383381 h 1054894"/>
              <a:gd name="connsiteX27" fmla="*/ 502444 w 561975"/>
              <a:gd name="connsiteY27" fmla="*/ 376237 h 1054894"/>
              <a:gd name="connsiteX28" fmla="*/ 516731 w 561975"/>
              <a:gd name="connsiteY28" fmla="*/ 366712 h 1054894"/>
              <a:gd name="connsiteX29" fmla="*/ 526256 w 561975"/>
              <a:gd name="connsiteY29" fmla="*/ 359569 h 1054894"/>
              <a:gd name="connsiteX30" fmla="*/ 540544 w 561975"/>
              <a:gd name="connsiteY30" fmla="*/ 345281 h 1054894"/>
              <a:gd name="connsiteX31" fmla="*/ 542925 w 561975"/>
              <a:gd name="connsiteY31" fmla="*/ 335756 h 1054894"/>
              <a:gd name="connsiteX32" fmla="*/ 535781 w 561975"/>
              <a:gd name="connsiteY32" fmla="*/ 309562 h 1054894"/>
              <a:gd name="connsiteX33" fmla="*/ 538162 w 561975"/>
              <a:gd name="connsiteY33" fmla="*/ 266700 h 1054894"/>
              <a:gd name="connsiteX34" fmla="*/ 552450 w 561975"/>
              <a:gd name="connsiteY34" fmla="*/ 242887 h 1054894"/>
              <a:gd name="connsiteX35" fmla="*/ 557212 w 561975"/>
              <a:gd name="connsiteY35" fmla="*/ 233362 h 1054894"/>
              <a:gd name="connsiteX36" fmla="*/ 561975 w 561975"/>
              <a:gd name="connsiteY36" fmla="*/ 226219 h 1054894"/>
              <a:gd name="connsiteX37" fmla="*/ 559594 w 561975"/>
              <a:gd name="connsiteY37" fmla="*/ 219075 h 1054894"/>
              <a:gd name="connsiteX38" fmla="*/ 545306 w 561975"/>
              <a:gd name="connsiteY38" fmla="*/ 216694 h 1054894"/>
              <a:gd name="connsiteX39" fmla="*/ 528637 w 561975"/>
              <a:gd name="connsiteY39" fmla="*/ 209550 h 1054894"/>
              <a:gd name="connsiteX40" fmla="*/ 521494 w 561975"/>
              <a:gd name="connsiteY40" fmla="*/ 200025 h 1054894"/>
              <a:gd name="connsiteX41" fmla="*/ 519112 w 561975"/>
              <a:gd name="connsiteY41" fmla="*/ 192881 h 1054894"/>
              <a:gd name="connsiteX42" fmla="*/ 514350 w 561975"/>
              <a:gd name="connsiteY42" fmla="*/ 183356 h 1054894"/>
              <a:gd name="connsiteX43" fmla="*/ 507206 w 561975"/>
              <a:gd name="connsiteY43" fmla="*/ 171450 h 1054894"/>
              <a:gd name="connsiteX44" fmla="*/ 502444 w 561975"/>
              <a:gd name="connsiteY44" fmla="*/ 161925 h 1054894"/>
              <a:gd name="connsiteX45" fmla="*/ 495300 w 561975"/>
              <a:gd name="connsiteY45" fmla="*/ 152400 h 1054894"/>
              <a:gd name="connsiteX46" fmla="*/ 488156 w 561975"/>
              <a:gd name="connsiteY46" fmla="*/ 135731 h 1054894"/>
              <a:gd name="connsiteX47" fmla="*/ 478631 w 561975"/>
              <a:gd name="connsiteY47" fmla="*/ 128587 h 1054894"/>
              <a:gd name="connsiteX48" fmla="*/ 471487 w 561975"/>
              <a:gd name="connsiteY48" fmla="*/ 119062 h 1054894"/>
              <a:gd name="connsiteX49" fmla="*/ 466725 w 561975"/>
              <a:gd name="connsiteY49" fmla="*/ 111919 h 1054894"/>
              <a:gd name="connsiteX50" fmla="*/ 452437 w 561975"/>
              <a:gd name="connsiteY50" fmla="*/ 88106 h 1054894"/>
              <a:gd name="connsiteX51" fmla="*/ 445294 w 561975"/>
              <a:gd name="connsiteY51" fmla="*/ 83344 h 1054894"/>
              <a:gd name="connsiteX52" fmla="*/ 431006 w 561975"/>
              <a:gd name="connsiteY52" fmla="*/ 73819 h 1054894"/>
              <a:gd name="connsiteX53" fmla="*/ 409575 w 561975"/>
              <a:gd name="connsiteY53" fmla="*/ 64294 h 1054894"/>
              <a:gd name="connsiteX54" fmla="*/ 383381 w 561975"/>
              <a:gd name="connsiteY54" fmla="*/ 57150 h 1054894"/>
              <a:gd name="connsiteX55" fmla="*/ 376237 w 561975"/>
              <a:gd name="connsiteY55" fmla="*/ 54769 h 1054894"/>
              <a:gd name="connsiteX56" fmla="*/ 316706 w 561975"/>
              <a:gd name="connsiteY56" fmla="*/ 47625 h 1054894"/>
              <a:gd name="connsiteX57" fmla="*/ 309562 w 561975"/>
              <a:gd name="connsiteY57" fmla="*/ 45244 h 1054894"/>
              <a:gd name="connsiteX58" fmla="*/ 292894 w 561975"/>
              <a:gd name="connsiteY58" fmla="*/ 40481 h 1054894"/>
              <a:gd name="connsiteX59" fmla="*/ 283369 w 561975"/>
              <a:gd name="connsiteY59" fmla="*/ 38100 h 1054894"/>
              <a:gd name="connsiteX60" fmla="*/ 261937 w 561975"/>
              <a:gd name="connsiteY60" fmla="*/ 30956 h 1054894"/>
              <a:gd name="connsiteX61" fmla="*/ 247650 w 561975"/>
              <a:gd name="connsiteY61" fmla="*/ 28575 h 1054894"/>
              <a:gd name="connsiteX62" fmla="*/ 214312 w 561975"/>
              <a:gd name="connsiteY62" fmla="*/ 19050 h 1054894"/>
              <a:gd name="connsiteX63" fmla="*/ 202406 w 561975"/>
              <a:gd name="connsiteY63" fmla="*/ 14287 h 1054894"/>
              <a:gd name="connsiteX64" fmla="*/ 176212 w 561975"/>
              <a:gd name="connsiteY64" fmla="*/ 9525 h 1054894"/>
              <a:gd name="connsiteX65" fmla="*/ 161925 w 561975"/>
              <a:gd name="connsiteY65" fmla="*/ 4762 h 1054894"/>
              <a:gd name="connsiteX66" fmla="*/ 130969 w 561975"/>
              <a:gd name="connsiteY66" fmla="*/ 2381 h 1054894"/>
              <a:gd name="connsiteX67" fmla="*/ 111919 w 561975"/>
              <a:gd name="connsiteY67" fmla="*/ 0 h 1054894"/>
              <a:gd name="connsiteX68" fmla="*/ 90487 w 561975"/>
              <a:gd name="connsiteY68" fmla="*/ 9525 h 1054894"/>
              <a:gd name="connsiteX69" fmla="*/ 80962 w 561975"/>
              <a:gd name="connsiteY69" fmla="*/ 23812 h 1054894"/>
              <a:gd name="connsiteX70" fmla="*/ 66675 w 561975"/>
              <a:gd name="connsiteY70" fmla="*/ 40481 h 1054894"/>
              <a:gd name="connsiteX71" fmla="*/ 52387 w 561975"/>
              <a:gd name="connsiteY71" fmla="*/ 42862 h 1054894"/>
              <a:gd name="connsiteX72" fmla="*/ 28575 w 561975"/>
              <a:gd name="connsiteY72" fmla="*/ 35719 h 1054894"/>
              <a:gd name="connsiteX73" fmla="*/ 21431 w 561975"/>
              <a:gd name="connsiteY73" fmla="*/ 26194 h 1054894"/>
              <a:gd name="connsiteX74" fmla="*/ 19050 w 561975"/>
              <a:gd name="connsiteY74" fmla="*/ 35719 h 1054894"/>
              <a:gd name="connsiteX75" fmla="*/ 23812 w 561975"/>
              <a:gd name="connsiteY75" fmla="*/ 69056 h 1054894"/>
              <a:gd name="connsiteX76" fmla="*/ 23812 w 561975"/>
              <a:gd name="connsiteY76" fmla="*/ 211931 h 1054894"/>
              <a:gd name="connsiteX77" fmla="*/ 21431 w 561975"/>
              <a:gd name="connsiteY77" fmla="*/ 228600 h 1054894"/>
              <a:gd name="connsiteX78" fmla="*/ 14287 w 561975"/>
              <a:gd name="connsiteY78" fmla="*/ 240506 h 1054894"/>
              <a:gd name="connsiteX79" fmla="*/ 4762 w 561975"/>
              <a:gd name="connsiteY79" fmla="*/ 266700 h 1054894"/>
              <a:gd name="connsiteX80" fmla="*/ 0 w 561975"/>
              <a:gd name="connsiteY80" fmla="*/ 273844 h 1054894"/>
              <a:gd name="connsiteX81" fmla="*/ 4762 w 561975"/>
              <a:gd name="connsiteY81" fmla="*/ 302419 h 1054894"/>
              <a:gd name="connsiteX82" fmla="*/ 11906 w 561975"/>
              <a:gd name="connsiteY82" fmla="*/ 307181 h 1054894"/>
              <a:gd name="connsiteX83" fmla="*/ 21431 w 561975"/>
              <a:gd name="connsiteY83" fmla="*/ 319087 h 1054894"/>
              <a:gd name="connsiteX84" fmla="*/ 23812 w 561975"/>
              <a:gd name="connsiteY84" fmla="*/ 330994 h 1054894"/>
              <a:gd name="connsiteX85" fmla="*/ 26194 w 561975"/>
              <a:gd name="connsiteY85" fmla="*/ 345281 h 1054894"/>
              <a:gd name="connsiteX86" fmla="*/ 30956 w 561975"/>
              <a:gd name="connsiteY86" fmla="*/ 361950 h 1054894"/>
              <a:gd name="connsiteX87" fmla="*/ 33337 w 561975"/>
              <a:gd name="connsiteY87" fmla="*/ 378619 h 1054894"/>
              <a:gd name="connsiteX88" fmla="*/ 38100 w 561975"/>
              <a:gd name="connsiteY88" fmla="*/ 397669 h 1054894"/>
              <a:gd name="connsiteX89" fmla="*/ 40481 w 561975"/>
              <a:gd name="connsiteY89" fmla="*/ 419100 h 1054894"/>
              <a:gd name="connsiteX90" fmla="*/ 42862 w 561975"/>
              <a:gd name="connsiteY90" fmla="*/ 459581 h 1054894"/>
              <a:gd name="connsiteX91" fmla="*/ 45244 w 561975"/>
              <a:gd name="connsiteY91" fmla="*/ 469106 h 1054894"/>
              <a:gd name="connsiteX92" fmla="*/ 47625 w 561975"/>
              <a:gd name="connsiteY92" fmla="*/ 481012 h 1054894"/>
              <a:gd name="connsiteX93" fmla="*/ 52387 w 561975"/>
              <a:gd name="connsiteY93" fmla="*/ 516731 h 1054894"/>
              <a:gd name="connsiteX94" fmla="*/ 54769 w 561975"/>
              <a:gd name="connsiteY94" fmla="*/ 583406 h 1054894"/>
              <a:gd name="connsiteX95" fmla="*/ 57150 w 561975"/>
              <a:gd name="connsiteY95" fmla="*/ 595312 h 1054894"/>
              <a:gd name="connsiteX96" fmla="*/ 100012 w 561975"/>
              <a:gd name="connsiteY96" fmla="*/ 602456 h 1054894"/>
              <a:gd name="connsiteX97" fmla="*/ 109537 w 561975"/>
              <a:gd name="connsiteY97" fmla="*/ 604837 h 1054894"/>
              <a:gd name="connsiteX98" fmla="*/ 123825 w 561975"/>
              <a:gd name="connsiteY98" fmla="*/ 614362 h 1054894"/>
              <a:gd name="connsiteX99" fmla="*/ 133350 w 561975"/>
              <a:gd name="connsiteY99" fmla="*/ 619125 h 1054894"/>
              <a:gd name="connsiteX100" fmla="*/ 142875 w 561975"/>
              <a:gd name="connsiteY100" fmla="*/ 626269 h 1054894"/>
              <a:gd name="connsiteX101" fmla="*/ 161925 w 561975"/>
              <a:gd name="connsiteY101" fmla="*/ 640556 h 1054894"/>
              <a:gd name="connsiteX102" fmla="*/ 166687 w 561975"/>
              <a:gd name="connsiteY102" fmla="*/ 647700 h 1054894"/>
              <a:gd name="connsiteX103" fmla="*/ 178594 w 561975"/>
              <a:gd name="connsiteY103" fmla="*/ 673894 h 1054894"/>
              <a:gd name="connsiteX104" fmla="*/ 180975 w 561975"/>
              <a:gd name="connsiteY104" fmla="*/ 681037 h 1054894"/>
              <a:gd name="connsiteX105" fmla="*/ 185737 w 561975"/>
              <a:gd name="connsiteY105" fmla="*/ 690562 h 1054894"/>
              <a:gd name="connsiteX106" fmla="*/ 190500 w 561975"/>
              <a:gd name="connsiteY106" fmla="*/ 714375 h 1054894"/>
              <a:gd name="connsiteX107" fmla="*/ 211931 w 561975"/>
              <a:gd name="connsiteY107" fmla="*/ 750094 h 1054894"/>
              <a:gd name="connsiteX108" fmla="*/ 233362 w 561975"/>
              <a:gd name="connsiteY108" fmla="*/ 771525 h 1054894"/>
              <a:gd name="connsiteX109" fmla="*/ 233362 w 561975"/>
              <a:gd name="connsiteY109" fmla="*/ 828675 h 1054894"/>
              <a:gd name="connsiteX110" fmla="*/ 230981 w 561975"/>
              <a:gd name="connsiteY110" fmla="*/ 838200 h 1054894"/>
              <a:gd name="connsiteX111" fmla="*/ 223837 w 561975"/>
              <a:gd name="connsiteY111" fmla="*/ 847725 h 1054894"/>
              <a:gd name="connsiteX112" fmla="*/ 211931 w 561975"/>
              <a:gd name="connsiteY112" fmla="*/ 878681 h 1054894"/>
              <a:gd name="connsiteX113" fmla="*/ 207169 w 561975"/>
              <a:gd name="connsiteY113" fmla="*/ 885825 h 1054894"/>
              <a:gd name="connsiteX114" fmla="*/ 200025 w 561975"/>
              <a:gd name="connsiteY114" fmla="*/ 890587 h 1054894"/>
              <a:gd name="connsiteX115" fmla="*/ 195262 w 561975"/>
              <a:gd name="connsiteY115" fmla="*/ 900112 h 1054894"/>
              <a:gd name="connsiteX116" fmla="*/ 188119 w 561975"/>
              <a:gd name="connsiteY116" fmla="*/ 921544 h 1054894"/>
              <a:gd name="connsiteX117" fmla="*/ 185737 w 561975"/>
              <a:gd name="connsiteY117" fmla="*/ 933450 h 1054894"/>
              <a:gd name="connsiteX118" fmla="*/ 190500 w 561975"/>
              <a:gd name="connsiteY118" fmla="*/ 973931 h 1054894"/>
              <a:gd name="connsiteX119" fmla="*/ 197644 w 561975"/>
              <a:gd name="connsiteY119" fmla="*/ 992981 h 1054894"/>
              <a:gd name="connsiteX120" fmla="*/ 202406 w 561975"/>
              <a:gd name="connsiteY120" fmla="*/ 1002506 h 1054894"/>
              <a:gd name="connsiteX121" fmla="*/ 211931 w 561975"/>
              <a:gd name="connsiteY121" fmla="*/ 1007269 h 1054894"/>
              <a:gd name="connsiteX122" fmla="*/ 238125 w 561975"/>
              <a:gd name="connsiteY122" fmla="*/ 1014412 h 1054894"/>
              <a:gd name="connsiteX123" fmla="*/ 252412 w 561975"/>
              <a:gd name="connsiteY123" fmla="*/ 1021556 h 1054894"/>
              <a:gd name="connsiteX124" fmla="*/ 264319 w 561975"/>
              <a:gd name="connsiteY124" fmla="*/ 1026319 h 1054894"/>
              <a:gd name="connsiteX125" fmla="*/ 276225 w 561975"/>
              <a:gd name="connsiteY125" fmla="*/ 1033462 h 1054894"/>
              <a:gd name="connsiteX126" fmla="*/ 290512 w 561975"/>
              <a:gd name="connsiteY126" fmla="*/ 1035844 h 1054894"/>
              <a:gd name="connsiteX127" fmla="*/ 302419 w 561975"/>
              <a:gd name="connsiteY127" fmla="*/ 1040606 h 1054894"/>
              <a:gd name="connsiteX128" fmla="*/ 314325 w 561975"/>
              <a:gd name="connsiteY128" fmla="*/ 1050131 h 1054894"/>
              <a:gd name="connsiteX129" fmla="*/ 328612 w 561975"/>
              <a:gd name="connsiteY129" fmla="*/ 1054894 h 1054894"/>
              <a:gd name="connsiteX130" fmla="*/ 364331 w 561975"/>
              <a:gd name="connsiteY130" fmla="*/ 1052512 h 1054894"/>
              <a:gd name="connsiteX131" fmla="*/ 364331 w 561975"/>
              <a:gd name="connsiteY131" fmla="*/ 1035844 h 1054894"/>
              <a:gd name="connsiteX0" fmla="*/ 364331 w 561975"/>
              <a:gd name="connsiteY0" fmla="*/ 1035844 h 1054894"/>
              <a:gd name="connsiteX1" fmla="*/ 354806 w 561975"/>
              <a:gd name="connsiteY1" fmla="*/ 997744 h 1054894"/>
              <a:gd name="connsiteX2" fmla="*/ 352425 w 561975"/>
              <a:gd name="connsiteY2" fmla="*/ 988219 h 1054894"/>
              <a:gd name="connsiteX3" fmla="*/ 347662 w 561975"/>
              <a:gd name="connsiteY3" fmla="*/ 981075 h 1054894"/>
              <a:gd name="connsiteX4" fmla="*/ 342900 w 561975"/>
              <a:gd name="connsiteY4" fmla="*/ 971550 h 1054894"/>
              <a:gd name="connsiteX5" fmla="*/ 335756 w 561975"/>
              <a:gd name="connsiteY5" fmla="*/ 966787 h 1054894"/>
              <a:gd name="connsiteX6" fmla="*/ 319087 w 561975"/>
              <a:gd name="connsiteY6" fmla="*/ 950119 h 1054894"/>
              <a:gd name="connsiteX7" fmla="*/ 304800 w 561975"/>
              <a:gd name="connsiteY7" fmla="*/ 928687 h 1054894"/>
              <a:gd name="connsiteX8" fmla="*/ 288131 w 561975"/>
              <a:gd name="connsiteY8" fmla="*/ 883444 h 1054894"/>
              <a:gd name="connsiteX9" fmla="*/ 297656 w 561975"/>
              <a:gd name="connsiteY9" fmla="*/ 804862 h 1054894"/>
              <a:gd name="connsiteX10" fmla="*/ 319087 w 561975"/>
              <a:gd name="connsiteY10" fmla="*/ 754856 h 1054894"/>
              <a:gd name="connsiteX11" fmla="*/ 335757 w 561975"/>
              <a:gd name="connsiteY11" fmla="*/ 709612 h 1054894"/>
              <a:gd name="connsiteX12" fmla="*/ 366712 w 561975"/>
              <a:gd name="connsiteY12" fmla="*/ 635794 h 1054894"/>
              <a:gd name="connsiteX13" fmla="*/ 395287 w 561975"/>
              <a:gd name="connsiteY13" fmla="*/ 588168 h 1054894"/>
              <a:gd name="connsiteX14" fmla="*/ 400050 w 561975"/>
              <a:gd name="connsiteY14" fmla="*/ 528637 h 1054894"/>
              <a:gd name="connsiteX15" fmla="*/ 404812 w 561975"/>
              <a:gd name="connsiteY15" fmla="*/ 507206 h 1054894"/>
              <a:gd name="connsiteX16" fmla="*/ 407194 w 561975"/>
              <a:gd name="connsiteY16" fmla="*/ 490537 h 1054894"/>
              <a:gd name="connsiteX17" fmla="*/ 421481 w 561975"/>
              <a:gd name="connsiteY17" fmla="*/ 459581 h 1054894"/>
              <a:gd name="connsiteX18" fmla="*/ 426244 w 561975"/>
              <a:gd name="connsiteY18" fmla="*/ 452437 h 1054894"/>
              <a:gd name="connsiteX19" fmla="*/ 431006 w 561975"/>
              <a:gd name="connsiteY19" fmla="*/ 442912 h 1054894"/>
              <a:gd name="connsiteX20" fmla="*/ 442912 w 561975"/>
              <a:gd name="connsiteY20" fmla="*/ 426244 h 1054894"/>
              <a:gd name="connsiteX21" fmla="*/ 450056 w 561975"/>
              <a:gd name="connsiteY21" fmla="*/ 414337 h 1054894"/>
              <a:gd name="connsiteX22" fmla="*/ 461962 w 561975"/>
              <a:gd name="connsiteY22" fmla="*/ 407194 h 1054894"/>
              <a:gd name="connsiteX23" fmla="*/ 469106 w 561975"/>
              <a:gd name="connsiteY23" fmla="*/ 402431 h 1054894"/>
              <a:gd name="connsiteX24" fmla="*/ 485775 w 561975"/>
              <a:gd name="connsiteY24" fmla="*/ 388144 h 1054894"/>
              <a:gd name="connsiteX25" fmla="*/ 495300 w 561975"/>
              <a:gd name="connsiteY25" fmla="*/ 383381 h 1054894"/>
              <a:gd name="connsiteX26" fmla="*/ 502444 w 561975"/>
              <a:gd name="connsiteY26" fmla="*/ 376237 h 1054894"/>
              <a:gd name="connsiteX27" fmla="*/ 516731 w 561975"/>
              <a:gd name="connsiteY27" fmla="*/ 366712 h 1054894"/>
              <a:gd name="connsiteX28" fmla="*/ 526256 w 561975"/>
              <a:gd name="connsiteY28" fmla="*/ 359569 h 1054894"/>
              <a:gd name="connsiteX29" fmla="*/ 540544 w 561975"/>
              <a:gd name="connsiteY29" fmla="*/ 345281 h 1054894"/>
              <a:gd name="connsiteX30" fmla="*/ 542925 w 561975"/>
              <a:gd name="connsiteY30" fmla="*/ 335756 h 1054894"/>
              <a:gd name="connsiteX31" fmla="*/ 535781 w 561975"/>
              <a:gd name="connsiteY31" fmla="*/ 309562 h 1054894"/>
              <a:gd name="connsiteX32" fmla="*/ 538162 w 561975"/>
              <a:gd name="connsiteY32" fmla="*/ 266700 h 1054894"/>
              <a:gd name="connsiteX33" fmla="*/ 552450 w 561975"/>
              <a:gd name="connsiteY33" fmla="*/ 242887 h 1054894"/>
              <a:gd name="connsiteX34" fmla="*/ 557212 w 561975"/>
              <a:gd name="connsiteY34" fmla="*/ 233362 h 1054894"/>
              <a:gd name="connsiteX35" fmla="*/ 561975 w 561975"/>
              <a:gd name="connsiteY35" fmla="*/ 226219 h 1054894"/>
              <a:gd name="connsiteX36" fmla="*/ 559594 w 561975"/>
              <a:gd name="connsiteY36" fmla="*/ 219075 h 1054894"/>
              <a:gd name="connsiteX37" fmla="*/ 545306 w 561975"/>
              <a:gd name="connsiteY37" fmla="*/ 216694 h 1054894"/>
              <a:gd name="connsiteX38" fmla="*/ 528637 w 561975"/>
              <a:gd name="connsiteY38" fmla="*/ 209550 h 1054894"/>
              <a:gd name="connsiteX39" fmla="*/ 521494 w 561975"/>
              <a:gd name="connsiteY39" fmla="*/ 200025 h 1054894"/>
              <a:gd name="connsiteX40" fmla="*/ 519112 w 561975"/>
              <a:gd name="connsiteY40" fmla="*/ 192881 h 1054894"/>
              <a:gd name="connsiteX41" fmla="*/ 514350 w 561975"/>
              <a:gd name="connsiteY41" fmla="*/ 183356 h 1054894"/>
              <a:gd name="connsiteX42" fmla="*/ 507206 w 561975"/>
              <a:gd name="connsiteY42" fmla="*/ 171450 h 1054894"/>
              <a:gd name="connsiteX43" fmla="*/ 502444 w 561975"/>
              <a:gd name="connsiteY43" fmla="*/ 161925 h 1054894"/>
              <a:gd name="connsiteX44" fmla="*/ 495300 w 561975"/>
              <a:gd name="connsiteY44" fmla="*/ 152400 h 1054894"/>
              <a:gd name="connsiteX45" fmla="*/ 488156 w 561975"/>
              <a:gd name="connsiteY45" fmla="*/ 135731 h 1054894"/>
              <a:gd name="connsiteX46" fmla="*/ 478631 w 561975"/>
              <a:gd name="connsiteY46" fmla="*/ 128587 h 1054894"/>
              <a:gd name="connsiteX47" fmla="*/ 471487 w 561975"/>
              <a:gd name="connsiteY47" fmla="*/ 119062 h 1054894"/>
              <a:gd name="connsiteX48" fmla="*/ 466725 w 561975"/>
              <a:gd name="connsiteY48" fmla="*/ 111919 h 1054894"/>
              <a:gd name="connsiteX49" fmla="*/ 452437 w 561975"/>
              <a:gd name="connsiteY49" fmla="*/ 88106 h 1054894"/>
              <a:gd name="connsiteX50" fmla="*/ 445294 w 561975"/>
              <a:gd name="connsiteY50" fmla="*/ 83344 h 1054894"/>
              <a:gd name="connsiteX51" fmla="*/ 431006 w 561975"/>
              <a:gd name="connsiteY51" fmla="*/ 73819 h 1054894"/>
              <a:gd name="connsiteX52" fmla="*/ 409575 w 561975"/>
              <a:gd name="connsiteY52" fmla="*/ 64294 h 1054894"/>
              <a:gd name="connsiteX53" fmla="*/ 383381 w 561975"/>
              <a:gd name="connsiteY53" fmla="*/ 57150 h 1054894"/>
              <a:gd name="connsiteX54" fmla="*/ 376237 w 561975"/>
              <a:gd name="connsiteY54" fmla="*/ 54769 h 1054894"/>
              <a:gd name="connsiteX55" fmla="*/ 316706 w 561975"/>
              <a:gd name="connsiteY55" fmla="*/ 47625 h 1054894"/>
              <a:gd name="connsiteX56" fmla="*/ 309562 w 561975"/>
              <a:gd name="connsiteY56" fmla="*/ 45244 h 1054894"/>
              <a:gd name="connsiteX57" fmla="*/ 292894 w 561975"/>
              <a:gd name="connsiteY57" fmla="*/ 40481 h 1054894"/>
              <a:gd name="connsiteX58" fmla="*/ 283369 w 561975"/>
              <a:gd name="connsiteY58" fmla="*/ 38100 h 1054894"/>
              <a:gd name="connsiteX59" fmla="*/ 261937 w 561975"/>
              <a:gd name="connsiteY59" fmla="*/ 30956 h 1054894"/>
              <a:gd name="connsiteX60" fmla="*/ 247650 w 561975"/>
              <a:gd name="connsiteY60" fmla="*/ 28575 h 1054894"/>
              <a:gd name="connsiteX61" fmla="*/ 214312 w 561975"/>
              <a:gd name="connsiteY61" fmla="*/ 19050 h 1054894"/>
              <a:gd name="connsiteX62" fmla="*/ 202406 w 561975"/>
              <a:gd name="connsiteY62" fmla="*/ 14287 h 1054894"/>
              <a:gd name="connsiteX63" fmla="*/ 176212 w 561975"/>
              <a:gd name="connsiteY63" fmla="*/ 9525 h 1054894"/>
              <a:gd name="connsiteX64" fmla="*/ 161925 w 561975"/>
              <a:gd name="connsiteY64" fmla="*/ 4762 h 1054894"/>
              <a:gd name="connsiteX65" fmla="*/ 130969 w 561975"/>
              <a:gd name="connsiteY65" fmla="*/ 2381 h 1054894"/>
              <a:gd name="connsiteX66" fmla="*/ 111919 w 561975"/>
              <a:gd name="connsiteY66" fmla="*/ 0 h 1054894"/>
              <a:gd name="connsiteX67" fmla="*/ 90487 w 561975"/>
              <a:gd name="connsiteY67" fmla="*/ 9525 h 1054894"/>
              <a:gd name="connsiteX68" fmla="*/ 80962 w 561975"/>
              <a:gd name="connsiteY68" fmla="*/ 23812 h 1054894"/>
              <a:gd name="connsiteX69" fmla="*/ 66675 w 561975"/>
              <a:gd name="connsiteY69" fmla="*/ 40481 h 1054894"/>
              <a:gd name="connsiteX70" fmla="*/ 52387 w 561975"/>
              <a:gd name="connsiteY70" fmla="*/ 42862 h 1054894"/>
              <a:gd name="connsiteX71" fmla="*/ 28575 w 561975"/>
              <a:gd name="connsiteY71" fmla="*/ 35719 h 1054894"/>
              <a:gd name="connsiteX72" fmla="*/ 21431 w 561975"/>
              <a:gd name="connsiteY72" fmla="*/ 26194 h 1054894"/>
              <a:gd name="connsiteX73" fmla="*/ 19050 w 561975"/>
              <a:gd name="connsiteY73" fmla="*/ 35719 h 1054894"/>
              <a:gd name="connsiteX74" fmla="*/ 23812 w 561975"/>
              <a:gd name="connsiteY74" fmla="*/ 69056 h 1054894"/>
              <a:gd name="connsiteX75" fmla="*/ 23812 w 561975"/>
              <a:gd name="connsiteY75" fmla="*/ 211931 h 1054894"/>
              <a:gd name="connsiteX76" fmla="*/ 21431 w 561975"/>
              <a:gd name="connsiteY76" fmla="*/ 228600 h 1054894"/>
              <a:gd name="connsiteX77" fmla="*/ 14287 w 561975"/>
              <a:gd name="connsiteY77" fmla="*/ 240506 h 1054894"/>
              <a:gd name="connsiteX78" fmla="*/ 4762 w 561975"/>
              <a:gd name="connsiteY78" fmla="*/ 266700 h 1054894"/>
              <a:gd name="connsiteX79" fmla="*/ 0 w 561975"/>
              <a:gd name="connsiteY79" fmla="*/ 273844 h 1054894"/>
              <a:gd name="connsiteX80" fmla="*/ 4762 w 561975"/>
              <a:gd name="connsiteY80" fmla="*/ 302419 h 1054894"/>
              <a:gd name="connsiteX81" fmla="*/ 11906 w 561975"/>
              <a:gd name="connsiteY81" fmla="*/ 307181 h 1054894"/>
              <a:gd name="connsiteX82" fmla="*/ 21431 w 561975"/>
              <a:gd name="connsiteY82" fmla="*/ 319087 h 1054894"/>
              <a:gd name="connsiteX83" fmla="*/ 23812 w 561975"/>
              <a:gd name="connsiteY83" fmla="*/ 330994 h 1054894"/>
              <a:gd name="connsiteX84" fmla="*/ 26194 w 561975"/>
              <a:gd name="connsiteY84" fmla="*/ 345281 h 1054894"/>
              <a:gd name="connsiteX85" fmla="*/ 30956 w 561975"/>
              <a:gd name="connsiteY85" fmla="*/ 361950 h 1054894"/>
              <a:gd name="connsiteX86" fmla="*/ 33337 w 561975"/>
              <a:gd name="connsiteY86" fmla="*/ 378619 h 1054894"/>
              <a:gd name="connsiteX87" fmla="*/ 38100 w 561975"/>
              <a:gd name="connsiteY87" fmla="*/ 397669 h 1054894"/>
              <a:gd name="connsiteX88" fmla="*/ 40481 w 561975"/>
              <a:gd name="connsiteY88" fmla="*/ 419100 h 1054894"/>
              <a:gd name="connsiteX89" fmla="*/ 42862 w 561975"/>
              <a:gd name="connsiteY89" fmla="*/ 459581 h 1054894"/>
              <a:gd name="connsiteX90" fmla="*/ 45244 w 561975"/>
              <a:gd name="connsiteY90" fmla="*/ 469106 h 1054894"/>
              <a:gd name="connsiteX91" fmla="*/ 47625 w 561975"/>
              <a:gd name="connsiteY91" fmla="*/ 481012 h 1054894"/>
              <a:gd name="connsiteX92" fmla="*/ 52387 w 561975"/>
              <a:gd name="connsiteY92" fmla="*/ 516731 h 1054894"/>
              <a:gd name="connsiteX93" fmla="*/ 54769 w 561975"/>
              <a:gd name="connsiteY93" fmla="*/ 583406 h 1054894"/>
              <a:gd name="connsiteX94" fmla="*/ 57150 w 561975"/>
              <a:gd name="connsiteY94" fmla="*/ 595312 h 1054894"/>
              <a:gd name="connsiteX95" fmla="*/ 100012 w 561975"/>
              <a:gd name="connsiteY95" fmla="*/ 602456 h 1054894"/>
              <a:gd name="connsiteX96" fmla="*/ 109537 w 561975"/>
              <a:gd name="connsiteY96" fmla="*/ 604837 h 1054894"/>
              <a:gd name="connsiteX97" fmla="*/ 123825 w 561975"/>
              <a:gd name="connsiteY97" fmla="*/ 614362 h 1054894"/>
              <a:gd name="connsiteX98" fmla="*/ 133350 w 561975"/>
              <a:gd name="connsiteY98" fmla="*/ 619125 h 1054894"/>
              <a:gd name="connsiteX99" fmla="*/ 142875 w 561975"/>
              <a:gd name="connsiteY99" fmla="*/ 626269 h 1054894"/>
              <a:gd name="connsiteX100" fmla="*/ 161925 w 561975"/>
              <a:gd name="connsiteY100" fmla="*/ 640556 h 1054894"/>
              <a:gd name="connsiteX101" fmla="*/ 166687 w 561975"/>
              <a:gd name="connsiteY101" fmla="*/ 647700 h 1054894"/>
              <a:gd name="connsiteX102" fmla="*/ 178594 w 561975"/>
              <a:gd name="connsiteY102" fmla="*/ 673894 h 1054894"/>
              <a:gd name="connsiteX103" fmla="*/ 180975 w 561975"/>
              <a:gd name="connsiteY103" fmla="*/ 681037 h 1054894"/>
              <a:gd name="connsiteX104" fmla="*/ 185737 w 561975"/>
              <a:gd name="connsiteY104" fmla="*/ 690562 h 1054894"/>
              <a:gd name="connsiteX105" fmla="*/ 190500 w 561975"/>
              <a:gd name="connsiteY105" fmla="*/ 714375 h 1054894"/>
              <a:gd name="connsiteX106" fmla="*/ 211931 w 561975"/>
              <a:gd name="connsiteY106" fmla="*/ 750094 h 1054894"/>
              <a:gd name="connsiteX107" fmla="*/ 233362 w 561975"/>
              <a:gd name="connsiteY107" fmla="*/ 771525 h 1054894"/>
              <a:gd name="connsiteX108" fmla="*/ 233362 w 561975"/>
              <a:gd name="connsiteY108" fmla="*/ 828675 h 1054894"/>
              <a:gd name="connsiteX109" fmla="*/ 230981 w 561975"/>
              <a:gd name="connsiteY109" fmla="*/ 838200 h 1054894"/>
              <a:gd name="connsiteX110" fmla="*/ 223837 w 561975"/>
              <a:gd name="connsiteY110" fmla="*/ 847725 h 1054894"/>
              <a:gd name="connsiteX111" fmla="*/ 211931 w 561975"/>
              <a:gd name="connsiteY111" fmla="*/ 878681 h 1054894"/>
              <a:gd name="connsiteX112" fmla="*/ 207169 w 561975"/>
              <a:gd name="connsiteY112" fmla="*/ 885825 h 1054894"/>
              <a:gd name="connsiteX113" fmla="*/ 200025 w 561975"/>
              <a:gd name="connsiteY113" fmla="*/ 890587 h 1054894"/>
              <a:gd name="connsiteX114" fmla="*/ 195262 w 561975"/>
              <a:gd name="connsiteY114" fmla="*/ 900112 h 1054894"/>
              <a:gd name="connsiteX115" fmla="*/ 188119 w 561975"/>
              <a:gd name="connsiteY115" fmla="*/ 921544 h 1054894"/>
              <a:gd name="connsiteX116" fmla="*/ 185737 w 561975"/>
              <a:gd name="connsiteY116" fmla="*/ 933450 h 1054894"/>
              <a:gd name="connsiteX117" fmla="*/ 190500 w 561975"/>
              <a:gd name="connsiteY117" fmla="*/ 973931 h 1054894"/>
              <a:gd name="connsiteX118" fmla="*/ 197644 w 561975"/>
              <a:gd name="connsiteY118" fmla="*/ 992981 h 1054894"/>
              <a:gd name="connsiteX119" fmla="*/ 202406 w 561975"/>
              <a:gd name="connsiteY119" fmla="*/ 1002506 h 1054894"/>
              <a:gd name="connsiteX120" fmla="*/ 211931 w 561975"/>
              <a:gd name="connsiteY120" fmla="*/ 1007269 h 1054894"/>
              <a:gd name="connsiteX121" fmla="*/ 238125 w 561975"/>
              <a:gd name="connsiteY121" fmla="*/ 1014412 h 1054894"/>
              <a:gd name="connsiteX122" fmla="*/ 252412 w 561975"/>
              <a:gd name="connsiteY122" fmla="*/ 1021556 h 1054894"/>
              <a:gd name="connsiteX123" fmla="*/ 264319 w 561975"/>
              <a:gd name="connsiteY123" fmla="*/ 1026319 h 1054894"/>
              <a:gd name="connsiteX124" fmla="*/ 276225 w 561975"/>
              <a:gd name="connsiteY124" fmla="*/ 1033462 h 1054894"/>
              <a:gd name="connsiteX125" fmla="*/ 290512 w 561975"/>
              <a:gd name="connsiteY125" fmla="*/ 1035844 h 1054894"/>
              <a:gd name="connsiteX126" fmla="*/ 302419 w 561975"/>
              <a:gd name="connsiteY126" fmla="*/ 1040606 h 1054894"/>
              <a:gd name="connsiteX127" fmla="*/ 314325 w 561975"/>
              <a:gd name="connsiteY127" fmla="*/ 1050131 h 1054894"/>
              <a:gd name="connsiteX128" fmla="*/ 328612 w 561975"/>
              <a:gd name="connsiteY128" fmla="*/ 1054894 h 1054894"/>
              <a:gd name="connsiteX129" fmla="*/ 364331 w 561975"/>
              <a:gd name="connsiteY129" fmla="*/ 1052512 h 1054894"/>
              <a:gd name="connsiteX130" fmla="*/ 364331 w 561975"/>
              <a:gd name="connsiteY130" fmla="*/ 1035844 h 1054894"/>
              <a:gd name="connsiteX0" fmla="*/ 364331 w 561975"/>
              <a:gd name="connsiteY0" fmla="*/ 1035844 h 1054894"/>
              <a:gd name="connsiteX1" fmla="*/ 354806 w 561975"/>
              <a:gd name="connsiteY1" fmla="*/ 997744 h 1054894"/>
              <a:gd name="connsiteX2" fmla="*/ 352425 w 561975"/>
              <a:gd name="connsiteY2" fmla="*/ 988219 h 1054894"/>
              <a:gd name="connsiteX3" fmla="*/ 347662 w 561975"/>
              <a:gd name="connsiteY3" fmla="*/ 981075 h 1054894"/>
              <a:gd name="connsiteX4" fmla="*/ 342900 w 561975"/>
              <a:gd name="connsiteY4" fmla="*/ 971550 h 1054894"/>
              <a:gd name="connsiteX5" fmla="*/ 335756 w 561975"/>
              <a:gd name="connsiteY5" fmla="*/ 966787 h 1054894"/>
              <a:gd name="connsiteX6" fmla="*/ 319087 w 561975"/>
              <a:gd name="connsiteY6" fmla="*/ 950119 h 1054894"/>
              <a:gd name="connsiteX7" fmla="*/ 304800 w 561975"/>
              <a:gd name="connsiteY7" fmla="*/ 928687 h 1054894"/>
              <a:gd name="connsiteX8" fmla="*/ 292893 w 561975"/>
              <a:gd name="connsiteY8" fmla="*/ 857250 h 1054894"/>
              <a:gd name="connsiteX9" fmla="*/ 297656 w 561975"/>
              <a:gd name="connsiteY9" fmla="*/ 804862 h 1054894"/>
              <a:gd name="connsiteX10" fmla="*/ 319087 w 561975"/>
              <a:gd name="connsiteY10" fmla="*/ 754856 h 1054894"/>
              <a:gd name="connsiteX11" fmla="*/ 335757 w 561975"/>
              <a:gd name="connsiteY11" fmla="*/ 709612 h 1054894"/>
              <a:gd name="connsiteX12" fmla="*/ 366712 w 561975"/>
              <a:gd name="connsiteY12" fmla="*/ 635794 h 1054894"/>
              <a:gd name="connsiteX13" fmla="*/ 395287 w 561975"/>
              <a:gd name="connsiteY13" fmla="*/ 588168 h 1054894"/>
              <a:gd name="connsiteX14" fmla="*/ 400050 w 561975"/>
              <a:gd name="connsiteY14" fmla="*/ 528637 h 1054894"/>
              <a:gd name="connsiteX15" fmla="*/ 404812 w 561975"/>
              <a:gd name="connsiteY15" fmla="*/ 507206 h 1054894"/>
              <a:gd name="connsiteX16" fmla="*/ 407194 w 561975"/>
              <a:gd name="connsiteY16" fmla="*/ 490537 h 1054894"/>
              <a:gd name="connsiteX17" fmla="*/ 421481 w 561975"/>
              <a:gd name="connsiteY17" fmla="*/ 459581 h 1054894"/>
              <a:gd name="connsiteX18" fmla="*/ 426244 w 561975"/>
              <a:gd name="connsiteY18" fmla="*/ 452437 h 1054894"/>
              <a:gd name="connsiteX19" fmla="*/ 431006 w 561975"/>
              <a:gd name="connsiteY19" fmla="*/ 442912 h 1054894"/>
              <a:gd name="connsiteX20" fmla="*/ 442912 w 561975"/>
              <a:gd name="connsiteY20" fmla="*/ 426244 h 1054894"/>
              <a:gd name="connsiteX21" fmla="*/ 450056 w 561975"/>
              <a:gd name="connsiteY21" fmla="*/ 414337 h 1054894"/>
              <a:gd name="connsiteX22" fmla="*/ 461962 w 561975"/>
              <a:gd name="connsiteY22" fmla="*/ 407194 h 1054894"/>
              <a:gd name="connsiteX23" fmla="*/ 469106 w 561975"/>
              <a:gd name="connsiteY23" fmla="*/ 402431 h 1054894"/>
              <a:gd name="connsiteX24" fmla="*/ 485775 w 561975"/>
              <a:gd name="connsiteY24" fmla="*/ 388144 h 1054894"/>
              <a:gd name="connsiteX25" fmla="*/ 495300 w 561975"/>
              <a:gd name="connsiteY25" fmla="*/ 383381 h 1054894"/>
              <a:gd name="connsiteX26" fmla="*/ 502444 w 561975"/>
              <a:gd name="connsiteY26" fmla="*/ 376237 h 1054894"/>
              <a:gd name="connsiteX27" fmla="*/ 516731 w 561975"/>
              <a:gd name="connsiteY27" fmla="*/ 366712 h 1054894"/>
              <a:gd name="connsiteX28" fmla="*/ 526256 w 561975"/>
              <a:gd name="connsiteY28" fmla="*/ 359569 h 1054894"/>
              <a:gd name="connsiteX29" fmla="*/ 540544 w 561975"/>
              <a:gd name="connsiteY29" fmla="*/ 345281 h 1054894"/>
              <a:gd name="connsiteX30" fmla="*/ 542925 w 561975"/>
              <a:gd name="connsiteY30" fmla="*/ 335756 h 1054894"/>
              <a:gd name="connsiteX31" fmla="*/ 535781 w 561975"/>
              <a:gd name="connsiteY31" fmla="*/ 309562 h 1054894"/>
              <a:gd name="connsiteX32" fmla="*/ 538162 w 561975"/>
              <a:gd name="connsiteY32" fmla="*/ 266700 h 1054894"/>
              <a:gd name="connsiteX33" fmla="*/ 552450 w 561975"/>
              <a:gd name="connsiteY33" fmla="*/ 242887 h 1054894"/>
              <a:gd name="connsiteX34" fmla="*/ 557212 w 561975"/>
              <a:gd name="connsiteY34" fmla="*/ 233362 h 1054894"/>
              <a:gd name="connsiteX35" fmla="*/ 561975 w 561975"/>
              <a:gd name="connsiteY35" fmla="*/ 226219 h 1054894"/>
              <a:gd name="connsiteX36" fmla="*/ 559594 w 561975"/>
              <a:gd name="connsiteY36" fmla="*/ 219075 h 1054894"/>
              <a:gd name="connsiteX37" fmla="*/ 545306 w 561975"/>
              <a:gd name="connsiteY37" fmla="*/ 216694 h 1054894"/>
              <a:gd name="connsiteX38" fmla="*/ 528637 w 561975"/>
              <a:gd name="connsiteY38" fmla="*/ 209550 h 1054894"/>
              <a:gd name="connsiteX39" fmla="*/ 521494 w 561975"/>
              <a:gd name="connsiteY39" fmla="*/ 200025 h 1054894"/>
              <a:gd name="connsiteX40" fmla="*/ 519112 w 561975"/>
              <a:gd name="connsiteY40" fmla="*/ 192881 h 1054894"/>
              <a:gd name="connsiteX41" fmla="*/ 514350 w 561975"/>
              <a:gd name="connsiteY41" fmla="*/ 183356 h 1054894"/>
              <a:gd name="connsiteX42" fmla="*/ 507206 w 561975"/>
              <a:gd name="connsiteY42" fmla="*/ 171450 h 1054894"/>
              <a:gd name="connsiteX43" fmla="*/ 502444 w 561975"/>
              <a:gd name="connsiteY43" fmla="*/ 161925 h 1054894"/>
              <a:gd name="connsiteX44" fmla="*/ 495300 w 561975"/>
              <a:gd name="connsiteY44" fmla="*/ 152400 h 1054894"/>
              <a:gd name="connsiteX45" fmla="*/ 488156 w 561975"/>
              <a:gd name="connsiteY45" fmla="*/ 135731 h 1054894"/>
              <a:gd name="connsiteX46" fmla="*/ 478631 w 561975"/>
              <a:gd name="connsiteY46" fmla="*/ 128587 h 1054894"/>
              <a:gd name="connsiteX47" fmla="*/ 471487 w 561975"/>
              <a:gd name="connsiteY47" fmla="*/ 119062 h 1054894"/>
              <a:gd name="connsiteX48" fmla="*/ 466725 w 561975"/>
              <a:gd name="connsiteY48" fmla="*/ 111919 h 1054894"/>
              <a:gd name="connsiteX49" fmla="*/ 452437 w 561975"/>
              <a:gd name="connsiteY49" fmla="*/ 88106 h 1054894"/>
              <a:gd name="connsiteX50" fmla="*/ 445294 w 561975"/>
              <a:gd name="connsiteY50" fmla="*/ 83344 h 1054894"/>
              <a:gd name="connsiteX51" fmla="*/ 431006 w 561975"/>
              <a:gd name="connsiteY51" fmla="*/ 73819 h 1054894"/>
              <a:gd name="connsiteX52" fmla="*/ 409575 w 561975"/>
              <a:gd name="connsiteY52" fmla="*/ 64294 h 1054894"/>
              <a:gd name="connsiteX53" fmla="*/ 383381 w 561975"/>
              <a:gd name="connsiteY53" fmla="*/ 57150 h 1054894"/>
              <a:gd name="connsiteX54" fmla="*/ 376237 w 561975"/>
              <a:gd name="connsiteY54" fmla="*/ 54769 h 1054894"/>
              <a:gd name="connsiteX55" fmla="*/ 316706 w 561975"/>
              <a:gd name="connsiteY55" fmla="*/ 47625 h 1054894"/>
              <a:gd name="connsiteX56" fmla="*/ 309562 w 561975"/>
              <a:gd name="connsiteY56" fmla="*/ 45244 h 1054894"/>
              <a:gd name="connsiteX57" fmla="*/ 292894 w 561975"/>
              <a:gd name="connsiteY57" fmla="*/ 40481 h 1054894"/>
              <a:gd name="connsiteX58" fmla="*/ 283369 w 561975"/>
              <a:gd name="connsiteY58" fmla="*/ 38100 h 1054894"/>
              <a:gd name="connsiteX59" fmla="*/ 261937 w 561975"/>
              <a:gd name="connsiteY59" fmla="*/ 30956 h 1054894"/>
              <a:gd name="connsiteX60" fmla="*/ 247650 w 561975"/>
              <a:gd name="connsiteY60" fmla="*/ 28575 h 1054894"/>
              <a:gd name="connsiteX61" fmla="*/ 214312 w 561975"/>
              <a:gd name="connsiteY61" fmla="*/ 19050 h 1054894"/>
              <a:gd name="connsiteX62" fmla="*/ 202406 w 561975"/>
              <a:gd name="connsiteY62" fmla="*/ 14287 h 1054894"/>
              <a:gd name="connsiteX63" fmla="*/ 176212 w 561975"/>
              <a:gd name="connsiteY63" fmla="*/ 9525 h 1054894"/>
              <a:gd name="connsiteX64" fmla="*/ 161925 w 561975"/>
              <a:gd name="connsiteY64" fmla="*/ 4762 h 1054894"/>
              <a:gd name="connsiteX65" fmla="*/ 130969 w 561975"/>
              <a:gd name="connsiteY65" fmla="*/ 2381 h 1054894"/>
              <a:gd name="connsiteX66" fmla="*/ 111919 w 561975"/>
              <a:gd name="connsiteY66" fmla="*/ 0 h 1054894"/>
              <a:gd name="connsiteX67" fmla="*/ 90487 w 561975"/>
              <a:gd name="connsiteY67" fmla="*/ 9525 h 1054894"/>
              <a:gd name="connsiteX68" fmla="*/ 80962 w 561975"/>
              <a:gd name="connsiteY68" fmla="*/ 23812 h 1054894"/>
              <a:gd name="connsiteX69" fmla="*/ 66675 w 561975"/>
              <a:gd name="connsiteY69" fmla="*/ 40481 h 1054894"/>
              <a:gd name="connsiteX70" fmla="*/ 52387 w 561975"/>
              <a:gd name="connsiteY70" fmla="*/ 42862 h 1054894"/>
              <a:gd name="connsiteX71" fmla="*/ 28575 w 561975"/>
              <a:gd name="connsiteY71" fmla="*/ 35719 h 1054894"/>
              <a:gd name="connsiteX72" fmla="*/ 21431 w 561975"/>
              <a:gd name="connsiteY72" fmla="*/ 26194 h 1054894"/>
              <a:gd name="connsiteX73" fmla="*/ 19050 w 561975"/>
              <a:gd name="connsiteY73" fmla="*/ 35719 h 1054894"/>
              <a:gd name="connsiteX74" fmla="*/ 23812 w 561975"/>
              <a:gd name="connsiteY74" fmla="*/ 69056 h 1054894"/>
              <a:gd name="connsiteX75" fmla="*/ 23812 w 561975"/>
              <a:gd name="connsiteY75" fmla="*/ 211931 h 1054894"/>
              <a:gd name="connsiteX76" fmla="*/ 21431 w 561975"/>
              <a:gd name="connsiteY76" fmla="*/ 228600 h 1054894"/>
              <a:gd name="connsiteX77" fmla="*/ 14287 w 561975"/>
              <a:gd name="connsiteY77" fmla="*/ 240506 h 1054894"/>
              <a:gd name="connsiteX78" fmla="*/ 4762 w 561975"/>
              <a:gd name="connsiteY78" fmla="*/ 266700 h 1054894"/>
              <a:gd name="connsiteX79" fmla="*/ 0 w 561975"/>
              <a:gd name="connsiteY79" fmla="*/ 273844 h 1054894"/>
              <a:gd name="connsiteX80" fmla="*/ 4762 w 561975"/>
              <a:gd name="connsiteY80" fmla="*/ 302419 h 1054894"/>
              <a:gd name="connsiteX81" fmla="*/ 11906 w 561975"/>
              <a:gd name="connsiteY81" fmla="*/ 307181 h 1054894"/>
              <a:gd name="connsiteX82" fmla="*/ 21431 w 561975"/>
              <a:gd name="connsiteY82" fmla="*/ 319087 h 1054894"/>
              <a:gd name="connsiteX83" fmla="*/ 23812 w 561975"/>
              <a:gd name="connsiteY83" fmla="*/ 330994 h 1054894"/>
              <a:gd name="connsiteX84" fmla="*/ 26194 w 561975"/>
              <a:gd name="connsiteY84" fmla="*/ 345281 h 1054894"/>
              <a:gd name="connsiteX85" fmla="*/ 30956 w 561975"/>
              <a:gd name="connsiteY85" fmla="*/ 361950 h 1054894"/>
              <a:gd name="connsiteX86" fmla="*/ 33337 w 561975"/>
              <a:gd name="connsiteY86" fmla="*/ 378619 h 1054894"/>
              <a:gd name="connsiteX87" fmla="*/ 38100 w 561975"/>
              <a:gd name="connsiteY87" fmla="*/ 397669 h 1054894"/>
              <a:gd name="connsiteX88" fmla="*/ 40481 w 561975"/>
              <a:gd name="connsiteY88" fmla="*/ 419100 h 1054894"/>
              <a:gd name="connsiteX89" fmla="*/ 42862 w 561975"/>
              <a:gd name="connsiteY89" fmla="*/ 459581 h 1054894"/>
              <a:gd name="connsiteX90" fmla="*/ 45244 w 561975"/>
              <a:gd name="connsiteY90" fmla="*/ 469106 h 1054894"/>
              <a:gd name="connsiteX91" fmla="*/ 47625 w 561975"/>
              <a:gd name="connsiteY91" fmla="*/ 481012 h 1054894"/>
              <a:gd name="connsiteX92" fmla="*/ 52387 w 561975"/>
              <a:gd name="connsiteY92" fmla="*/ 516731 h 1054894"/>
              <a:gd name="connsiteX93" fmla="*/ 54769 w 561975"/>
              <a:gd name="connsiteY93" fmla="*/ 583406 h 1054894"/>
              <a:gd name="connsiteX94" fmla="*/ 57150 w 561975"/>
              <a:gd name="connsiteY94" fmla="*/ 595312 h 1054894"/>
              <a:gd name="connsiteX95" fmla="*/ 100012 w 561975"/>
              <a:gd name="connsiteY95" fmla="*/ 602456 h 1054894"/>
              <a:gd name="connsiteX96" fmla="*/ 109537 w 561975"/>
              <a:gd name="connsiteY96" fmla="*/ 604837 h 1054894"/>
              <a:gd name="connsiteX97" fmla="*/ 123825 w 561975"/>
              <a:gd name="connsiteY97" fmla="*/ 614362 h 1054894"/>
              <a:gd name="connsiteX98" fmla="*/ 133350 w 561975"/>
              <a:gd name="connsiteY98" fmla="*/ 619125 h 1054894"/>
              <a:gd name="connsiteX99" fmla="*/ 142875 w 561975"/>
              <a:gd name="connsiteY99" fmla="*/ 626269 h 1054894"/>
              <a:gd name="connsiteX100" fmla="*/ 161925 w 561975"/>
              <a:gd name="connsiteY100" fmla="*/ 640556 h 1054894"/>
              <a:gd name="connsiteX101" fmla="*/ 166687 w 561975"/>
              <a:gd name="connsiteY101" fmla="*/ 647700 h 1054894"/>
              <a:gd name="connsiteX102" fmla="*/ 178594 w 561975"/>
              <a:gd name="connsiteY102" fmla="*/ 673894 h 1054894"/>
              <a:gd name="connsiteX103" fmla="*/ 180975 w 561975"/>
              <a:gd name="connsiteY103" fmla="*/ 681037 h 1054894"/>
              <a:gd name="connsiteX104" fmla="*/ 185737 w 561975"/>
              <a:gd name="connsiteY104" fmla="*/ 690562 h 1054894"/>
              <a:gd name="connsiteX105" fmla="*/ 190500 w 561975"/>
              <a:gd name="connsiteY105" fmla="*/ 714375 h 1054894"/>
              <a:gd name="connsiteX106" fmla="*/ 211931 w 561975"/>
              <a:gd name="connsiteY106" fmla="*/ 750094 h 1054894"/>
              <a:gd name="connsiteX107" fmla="*/ 233362 w 561975"/>
              <a:gd name="connsiteY107" fmla="*/ 771525 h 1054894"/>
              <a:gd name="connsiteX108" fmla="*/ 233362 w 561975"/>
              <a:gd name="connsiteY108" fmla="*/ 828675 h 1054894"/>
              <a:gd name="connsiteX109" fmla="*/ 230981 w 561975"/>
              <a:gd name="connsiteY109" fmla="*/ 838200 h 1054894"/>
              <a:gd name="connsiteX110" fmla="*/ 223837 w 561975"/>
              <a:gd name="connsiteY110" fmla="*/ 847725 h 1054894"/>
              <a:gd name="connsiteX111" fmla="*/ 211931 w 561975"/>
              <a:gd name="connsiteY111" fmla="*/ 878681 h 1054894"/>
              <a:gd name="connsiteX112" fmla="*/ 207169 w 561975"/>
              <a:gd name="connsiteY112" fmla="*/ 885825 h 1054894"/>
              <a:gd name="connsiteX113" fmla="*/ 200025 w 561975"/>
              <a:gd name="connsiteY113" fmla="*/ 890587 h 1054894"/>
              <a:gd name="connsiteX114" fmla="*/ 195262 w 561975"/>
              <a:gd name="connsiteY114" fmla="*/ 900112 h 1054894"/>
              <a:gd name="connsiteX115" fmla="*/ 188119 w 561975"/>
              <a:gd name="connsiteY115" fmla="*/ 921544 h 1054894"/>
              <a:gd name="connsiteX116" fmla="*/ 185737 w 561975"/>
              <a:gd name="connsiteY116" fmla="*/ 933450 h 1054894"/>
              <a:gd name="connsiteX117" fmla="*/ 190500 w 561975"/>
              <a:gd name="connsiteY117" fmla="*/ 973931 h 1054894"/>
              <a:gd name="connsiteX118" fmla="*/ 197644 w 561975"/>
              <a:gd name="connsiteY118" fmla="*/ 992981 h 1054894"/>
              <a:gd name="connsiteX119" fmla="*/ 202406 w 561975"/>
              <a:gd name="connsiteY119" fmla="*/ 1002506 h 1054894"/>
              <a:gd name="connsiteX120" fmla="*/ 211931 w 561975"/>
              <a:gd name="connsiteY120" fmla="*/ 1007269 h 1054894"/>
              <a:gd name="connsiteX121" fmla="*/ 238125 w 561975"/>
              <a:gd name="connsiteY121" fmla="*/ 1014412 h 1054894"/>
              <a:gd name="connsiteX122" fmla="*/ 252412 w 561975"/>
              <a:gd name="connsiteY122" fmla="*/ 1021556 h 1054894"/>
              <a:gd name="connsiteX123" fmla="*/ 264319 w 561975"/>
              <a:gd name="connsiteY123" fmla="*/ 1026319 h 1054894"/>
              <a:gd name="connsiteX124" fmla="*/ 276225 w 561975"/>
              <a:gd name="connsiteY124" fmla="*/ 1033462 h 1054894"/>
              <a:gd name="connsiteX125" fmla="*/ 290512 w 561975"/>
              <a:gd name="connsiteY125" fmla="*/ 1035844 h 1054894"/>
              <a:gd name="connsiteX126" fmla="*/ 302419 w 561975"/>
              <a:gd name="connsiteY126" fmla="*/ 1040606 h 1054894"/>
              <a:gd name="connsiteX127" fmla="*/ 314325 w 561975"/>
              <a:gd name="connsiteY127" fmla="*/ 1050131 h 1054894"/>
              <a:gd name="connsiteX128" fmla="*/ 328612 w 561975"/>
              <a:gd name="connsiteY128" fmla="*/ 1054894 h 1054894"/>
              <a:gd name="connsiteX129" fmla="*/ 364331 w 561975"/>
              <a:gd name="connsiteY129" fmla="*/ 1052512 h 1054894"/>
              <a:gd name="connsiteX130" fmla="*/ 364331 w 561975"/>
              <a:gd name="connsiteY130" fmla="*/ 1035844 h 1054894"/>
              <a:gd name="connsiteX0" fmla="*/ 364331 w 561975"/>
              <a:gd name="connsiteY0" fmla="*/ 1035844 h 1054894"/>
              <a:gd name="connsiteX1" fmla="*/ 354806 w 561975"/>
              <a:gd name="connsiteY1" fmla="*/ 997744 h 1054894"/>
              <a:gd name="connsiteX2" fmla="*/ 352425 w 561975"/>
              <a:gd name="connsiteY2" fmla="*/ 988219 h 1054894"/>
              <a:gd name="connsiteX3" fmla="*/ 347662 w 561975"/>
              <a:gd name="connsiteY3" fmla="*/ 981075 h 1054894"/>
              <a:gd name="connsiteX4" fmla="*/ 342900 w 561975"/>
              <a:gd name="connsiteY4" fmla="*/ 971550 h 1054894"/>
              <a:gd name="connsiteX5" fmla="*/ 335756 w 561975"/>
              <a:gd name="connsiteY5" fmla="*/ 966787 h 1054894"/>
              <a:gd name="connsiteX6" fmla="*/ 319087 w 561975"/>
              <a:gd name="connsiteY6" fmla="*/ 950119 h 1054894"/>
              <a:gd name="connsiteX7" fmla="*/ 304800 w 561975"/>
              <a:gd name="connsiteY7" fmla="*/ 928687 h 1054894"/>
              <a:gd name="connsiteX8" fmla="*/ 292893 w 561975"/>
              <a:gd name="connsiteY8" fmla="*/ 857250 h 1054894"/>
              <a:gd name="connsiteX9" fmla="*/ 297656 w 561975"/>
              <a:gd name="connsiteY9" fmla="*/ 804862 h 1054894"/>
              <a:gd name="connsiteX10" fmla="*/ 319087 w 561975"/>
              <a:gd name="connsiteY10" fmla="*/ 754856 h 1054894"/>
              <a:gd name="connsiteX11" fmla="*/ 335757 w 561975"/>
              <a:gd name="connsiteY11" fmla="*/ 709612 h 1054894"/>
              <a:gd name="connsiteX12" fmla="*/ 366712 w 561975"/>
              <a:gd name="connsiteY12" fmla="*/ 635794 h 1054894"/>
              <a:gd name="connsiteX13" fmla="*/ 395287 w 561975"/>
              <a:gd name="connsiteY13" fmla="*/ 588168 h 1054894"/>
              <a:gd name="connsiteX14" fmla="*/ 400050 w 561975"/>
              <a:gd name="connsiteY14" fmla="*/ 528637 h 1054894"/>
              <a:gd name="connsiteX15" fmla="*/ 404812 w 561975"/>
              <a:gd name="connsiteY15" fmla="*/ 507206 h 1054894"/>
              <a:gd name="connsiteX16" fmla="*/ 407194 w 561975"/>
              <a:gd name="connsiteY16" fmla="*/ 490537 h 1054894"/>
              <a:gd name="connsiteX17" fmla="*/ 421481 w 561975"/>
              <a:gd name="connsiteY17" fmla="*/ 459581 h 1054894"/>
              <a:gd name="connsiteX18" fmla="*/ 426244 w 561975"/>
              <a:gd name="connsiteY18" fmla="*/ 452437 h 1054894"/>
              <a:gd name="connsiteX19" fmla="*/ 431006 w 561975"/>
              <a:gd name="connsiteY19" fmla="*/ 442912 h 1054894"/>
              <a:gd name="connsiteX20" fmla="*/ 442912 w 561975"/>
              <a:gd name="connsiteY20" fmla="*/ 426244 h 1054894"/>
              <a:gd name="connsiteX21" fmla="*/ 450056 w 561975"/>
              <a:gd name="connsiteY21" fmla="*/ 414337 h 1054894"/>
              <a:gd name="connsiteX22" fmla="*/ 461962 w 561975"/>
              <a:gd name="connsiteY22" fmla="*/ 407194 h 1054894"/>
              <a:gd name="connsiteX23" fmla="*/ 469106 w 561975"/>
              <a:gd name="connsiteY23" fmla="*/ 402431 h 1054894"/>
              <a:gd name="connsiteX24" fmla="*/ 485775 w 561975"/>
              <a:gd name="connsiteY24" fmla="*/ 388144 h 1054894"/>
              <a:gd name="connsiteX25" fmla="*/ 495300 w 561975"/>
              <a:gd name="connsiteY25" fmla="*/ 383381 h 1054894"/>
              <a:gd name="connsiteX26" fmla="*/ 502444 w 561975"/>
              <a:gd name="connsiteY26" fmla="*/ 376237 h 1054894"/>
              <a:gd name="connsiteX27" fmla="*/ 516731 w 561975"/>
              <a:gd name="connsiteY27" fmla="*/ 366712 h 1054894"/>
              <a:gd name="connsiteX28" fmla="*/ 526256 w 561975"/>
              <a:gd name="connsiteY28" fmla="*/ 359569 h 1054894"/>
              <a:gd name="connsiteX29" fmla="*/ 540544 w 561975"/>
              <a:gd name="connsiteY29" fmla="*/ 345281 h 1054894"/>
              <a:gd name="connsiteX30" fmla="*/ 542925 w 561975"/>
              <a:gd name="connsiteY30" fmla="*/ 335756 h 1054894"/>
              <a:gd name="connsiteX31" fmla="*/ 535781 w 561975"/>
              <a:gd name="connsiteY31" fmla="*/ 309562 h 1054894"/>
              <a:gd name="connsiteX32" fmla="*/ 538162 w 561975"/>
              <a:gd name="connsiteY32" fmla="*/ 266700 h 1054894"/>
              <a:gd name="connsiteX33" fmla="*/ 552450 w 561975"/>
              <a:gd name="connsiteY33" fmla="*/ 242887 h 1054894"/>
              <a:gd name="connsiteX34" fmla="*/ 557212 w 561975"/>
              <a:gd name="connsiteY34" fmla="*/ 233362 h 1054894"/>
              <a:gd name="connsiteX35" fmla="*/ 561975 w 561975"/>
              <a:gd name="connsiteY35" fmla="*/ 226219 h 1054894"/>
              <a:gd name="connsiteX36" fmla="*/ 559594 w 561975"/>
              <a:gd name="connsiteY36" fmla="*/ 219075 h 1054894"/>
              <a:gd name="connsiteX37" fmla="*/ 545306 w 561975"/>
              <a:gd name="connsiteY37" fmla="*/ 216694 h 1054894"/>
              <a:gd name="connsiteX38" fmla="*/ 528637 w 561975"/>
              <a:gd name="connsiteY38" fmla="*/ 209550 h 1054894"/>
              <a:gd name="connsiteX39" fmla="*/ 521494 w 561975"/>
              <a:gd name="connsiteY39" fmla="*/ 200025 h 1054894"/>
              <a:gd name="connsiteX40" fmla="*/ 519112 w 561975"/>
              <a:gd name="connsiteY40" fmla="*/ 192881 h 1054894"/>
              <a:gd name="connsiteX41" fmla="*/ 514350 w 561975"/>
              <a:gd name="connsiteY41" fmla="*/ 183356 h 1054894"/>
              <a:gd name="connsiteX42" fmla="*/ 507206 w 561975"/>
              <a:gd name="connsiteY42" fmla="*/ 171450 h 1054894"/>
              <a:gd name="connsiteX43" fmla="*/ 502444 w 561975"/>
              <a:gd name="connsiteY43" fmla="*/ 161925 h 1054894"/>
              <a:gd name="connsiteX44" fmla="*/ 495300 w 561975"/>
              <a:gd name="connsiteY44" fmla="*/ 152400 h 1054894"/>
              <a:gd name="connsiteX45" fmla="*/ 488156 w 561975"/>
              <a:gd name="connsiteY45" fmla="*/ 135731 h 1054894"/>
              <a:gd name="connsiteX46" fmla="*/ 478631 w 561975"/>
              <a:gd name="connsiteY46" fmla="*/ 128587 h 1054894"/>
              <a:gd name="connsiteX47" fmla="*/ 471487 w 561975"/>
              <a:gd name="connsiteY47" fmla="*/ 119062 h 1054894"/>
              <a:gd name="connsiteX48" fmla="*/ 466725 w 561975"/>
              <a:gd name="connsiteY48" fmla="*/ 111919 h 1054894"/>
              <a:gd name="connsiteX49" fmla="*/ 452437 w 561975"/>
              <a:gd name="connsiteY49" fmla="*/ 88106 h 1054894"/>
              <a:gd name="connsiteX50" fmla="*/ 445294 w 561975"/>
              <a:gd name="connsiteY50" fmla="*/ 83344 h 1054894"/>
              <a:gd name="connsiteX51" fmla="*/ 431006 w 561975"/>
              <a:gd name="connsiteY51" fmla="*/ 73819 h 1054894"/>
              <a:gd name="connsiteX52" fmla="*/ 409575 w 561975"/>
              <a:gd name="connsiteY52" fmla="*/ 64294 h 1054894"/>
              <a:gd name="connsiteX53" fmla="*/ 383381 w 561975"/>
              <a:gd name="connsiteY53" fmla="*/ 57150 h 1054894"/>
              <a:gd name="connsiteX54" fmla="*/ 376237 w 561975"/>
              <a:gd name="connsiteY54" fmla="*/ 54769 h 1054894"/>
              <a:gd name="connsiteX55" fmla="*/ 316706 w 561975"/>
              <a:gd name="connsiteY55" fmla="*/ 47625 h 1054894"/>
              <a:gd name="connsiteX56" fmla="*/ 309562 w 561975"/>
              <a:gd name="connsiteY56" fmla="*/ 45244 h 1054894"/>
              <a:gd name="connsiteX57" fmla="*/ 292894 w 561975"/>
              <a:gd name="connsiteY57" fmla="*/ 40481 h 1054894"/>
              <a:gd name="connsiteX58" fmla="*/ 283369 w 561975"/>
              <a:gd name="connsiteY58" fmla="*/ 38100 h 1054894"/>
              <a:gd name="connsiteX59" fmla="*/ 261937 w 561975"/>
              <a:gd name="connsiteY59" fmla="*/ 30956 h 1054894"/>
              <a:gd name="connsiteX60" fmla="*/ 247650 w 561975"/>
              <a:gd name="connsiteY60" fmla="*/ 28575 h 1054894"/>
              <a:gd name="connsiteX61" fmla="*/ 214312 w 561975"/>
              <a:gd name="connsiteY61" fmla="*/ 19050 h 1054894"/>
              <a:gd name="connsiteX62" fmla="*/ 202406 w 561975"/>
              <a:gd name="connsiteY62" fmla="*/ 14287 h 1054894"/>
              <a:gd name="connsiteX63" fmla="*/ 176212 w 561975"/>
              <a:gd name="connsiteY63" fmla="*/ 9525 h 1054894"/>
              <a:gd name="connsiteX64" fmla="*/ 161925 w 561975"/>
              <a:gd name="connsiteY64" fmla="*/ 4762 h 1054894"/>
              <a:gd name="connsiteX65" fmla="*/ 130969 w 561975"/>
              <a:gd name="connsiteY65" fmla="*/ 2381 h 1054894"/>
              <a:gd name="connsiteX66" fmla="*/ 111919 w 561975"/>
              <a:gd name="connsiteY66" fmla="*/ 0 h 1054894"/>
              <a:gd name="connsiteX67" fmla="*/ 90487 w 561975"/>
              <a:gd name="connsiteY67" fmla="*/ 9525 h 1054894"/>
              <a:gd name="connsiteX68" fmla="*/ 80962 w 561975"/>
              <a:gd name="connsiteY68" fmla="*/ 23812 h 1054894"/>
              <a:gd name="connsiteX69" fmla="*/ 66675 w 561975"/>
              <a:gd name="connsiteY69" fmla="*/ 40481 h 1054894"/>
              <a:gd name="connsiteX70" fmla="*/ 52387 w 561975"/>
              <a:gd name="connsiteY70" fmla="*/ 42862 h 1054894"/>
              <a:gd name="connsiteX71" fmla="*/ 28575 w 561975"/>
              <a:gd name="connsiteY71" fmla="*/ 35719 h 1054894"/>
              <a:gd name="connsiteX72" fmla="*/ 21431 w 561975"/>
              <a:gd name="connsiteY72" fmla="*/ 26194 h 1054894"/>
              <a:gd name="connsiteX73" fmla="*/ 19050 w 561975"/>
              <a:gd name="connsiteY73" fmla="*/ 35719 h 1054894"/>
              <a:gd name="connsiteX74" fmla="*/ 23812 w 561975"/>
              <a:gd name="connsiteY74" fmla="*/ 69056 h 1054894"/>
              <a:gd name="connsiteX75" fmla="*/ 23812 w 561975"/>
              <a:gd name="connsiteY75" fmla="*/ 211931 h 1054894"/>
              <a:gd name="connsiteX76" fmla="*/ 21431 w 561975"/>
              <a:gd name="connsiteY76" fmla="*/ 228600 h 1054894"/>
              <a:gd name="connsiteX77" fmla="*/ 14287 w 561975"/>
              <a:gd name="connsiteY77" fmla="*/ 240506 h 1054894"/>
              <a:gd name="connsiteX78" fmla="*/ 4762 w 561975"/>
              <a:gd name="connsiteY78" fmla="*/ 266700 h 1054894"/>
              <a:gd name="connsiteX79" fmla="*/ 0 w 561975"/>
              <a:gd name="connsiteY79" fmla="*/ 273844 h 1054894"/>
              <a:gd name="connsiteX80" fmla="*/ 4762 w 561975"/>
              <a:gd name="connsiteY80" fmla="*/ 302419 h 1054894"/>
              <a:gd name="connsiteX81" fmla="*/ 11906 w 561975"/>
              <a:gd name="connsiteY81" fmla="*/ 307181 h 1054894"/>
              <a:gd name="connsiteX82" fmla="*/ 21431 w 561975"/>
              <a:gd name="connsiteY82" fmla="*/ 319087 h 1054894"/>
              <a:gd name="connsiteX83" fmla="*/ 23812 w 561975"/>
              <a:gd name="connsiteY83" fmla="*/ 330994 h 1054894"/>
              <a:gd name="connsiteX84" fmla="*/ 26194 w 561975"/>
              <a:gd name="connsiteY84" fmla="*/ 345281 h 1054894"/>
              <a:gd name="connsiteX85" fmla="*/ 30956 w 561975"/>
              <a:gd name="connsiteY85" fmla="*/ 361950 h 1054894"/>
              <a:gd name="connsiteX86" fmla="*/ 33337 w 561975"/>
              <a:gd name="connsiteY86" fmla="*/ 378619 h 1054894"/>
              <a:gd name="connsiteX87" fmla="*/ 38100 w 561975"/>
              <a:gd name="connsiteY87" fmla="*/ 397669 h 1054894"/>
              <a:gd name="connsiteX88" fmla="*/ 40481 w 561975"/>
              <a:gd name="connsiteY88" fmla="*/ 419100 h 1054894"/>
              <a:gd name="connsiteX89" fmla="*/ 42862 w 561975"/>
              <a:gd name="connsiteY89" fmla="*/ 459581 h 1054894"/>
              <a:gd name="connsiteX90" fmla="*/ 45244 w 561975"/>
              <a:gd name="connsiteY90" fmla="*/ 469106 h 1054894"/>
              <a:gd name="connsiteX91" fmla="*/ 47625 w 561975"/>
              <a:gd name="connsiteY91" fmla="*/ 481012 h 1054894"/>
              <a:gd name="connsiteX92" fmla="*/ 52387 w 561975"/>
              <a:gd name="connsiteY92" fmla="*/ 516731 h 1054894"/>
              <a:gd name="connsiteX93" fmla="*/ 54769 w 561975"/>
              <a:gd name="connsiteY93" fmla="*/ 583406 h 1054894"/>
              <a:gd name="connsiteX94" fmla="*/ 57150 w 561975"/>
              <a:gd name="connsiteY94" fmla="*/ 595312 h 1054894"/>
              <a:gd name="connsiteX95" fmla="*/ 100012 w 561975"/>
              <a:gd name="connsiteY95" fmla="*/ 602456 h 1054894"/>
              <a:gd name="connsiteX96" fmla="*/ 109537 w 561975"/>
              <a:gd name="connsiteY96" fmla="*/ 604837 h 1054894"/>
              <a:gd name="connsiteX97" fmla="*/ 123825 w 561975"/>
              <a:gd name="connsiteY97" fmla="*/ 614362 h 1054894"/>
              <a:gd name="connsiteX98" fmla="*/ 133350 w 561975"/>
              <a:gd name="connsiteY98" fmla="*/ 619125 h 1054894"/>
              <a:gd name="connsiteX99" fmla="*/ 142875 w 561975"/>
              <a:gd name="connsiteY99" fmla="*/ 626269 h 1054894"/>
              <a:gd name="connsiteX100" fmla="*/ 161925 w 561975"/>
              <a:gd name="connsiteY100" fmla="*/ 640556 h 1054894"/>
              <a:gd name="connsiteX101" fmla="*/ 166687 w 561975"/>
              <a:gd name="connsiteY101" fmla="*/ 647700 h 1054894"/>
              <a:gd name="connsiteX102" fmla="*/ 178594 w 561975"/>
              <a:gd name="connsiteY102" fmla="*/ 673894 h 1054894"/>
              <a:gd name="connsiteX103" fmla="*/ 180975 w 561975"/>
              <a:gd name="connsiteY103" fmla="*/ 681037 h 1054894"/>
              <a:gd name="connsiteX104" fmla="*/ 185737 w 561975"/>
              <a:gd name="connsiteY104" fmla="*/ 690562 h 1054894"/>
              <a:gd name="connsiteX105" fmla="*/ 190500 w 561975"/>
              <a:gd name="connsiteY105" fmla="*/ 714375 h 1054894"/>
              <a:gd name="connsiteX106" fmla="*/ 211931 w 561975"/>
              <a:gd name="connsiteY106" fmla="*/ 750094 h 1054894"/>
              <a:gd name="connsiteX107" fmla="*/ 233362 w 561975"/>
              <a:gd name="connsiteY107" fmla="*/ 771525 h 1054894"/>
              <a:gd name="connsiteX108" fmla="*/ 233362 w 561975"/>
              <a:gd name="connsiteY108" fmla="*/ 828675 h 1054894"/>
              <a:gd name="connsiteX109" fmla="*/ 230981 w 561975"/>
              <a:gd name="connsiteY109" fmla="*/ 838200 h 1054894"/>
              <a:gd name="connsiteX110" fmla="*/ 223837 w 561975"/>
              <a:gd name="connsiteY110" fmla="*/ 847725 h 1054894"/>
              <a:gd name="connsiteX111" fmla="*/ 211931 w 561975"/>
              <a:gd name="connsiteY111" fmla="*/ 878681 h 1054894"/>
              <a:gd name="connsiteX112" fmla="*/ 207169 w 561975"/>
              <a:gd name="connsiteY112" fmla="*/ 885825 h 1054894"/>
              <a:gd name="connsiteX113" fmla="*/ 200025 w 561975"/>
              <a:gd name="connsiteY113" fmla="*/ 890587 h 1054894"/>
              <a:gd name="connsiteX114" fmla="*/ 195262 w 561975"/>
              <a:gd name="connsiteY114" fmla="*/ 900112 h 1054894"/>
              <a:gd name="connsiteX115" fmla="*/ 188119 w 561975"/>
              <a:gd name="connsiteY115" fmla="*/ 921544 h 1054894"/>
              <a:gd name="connsiteX116" fmla="*/ 185737 w 561975"/>
              <a:gd name="connsiteY116" fmla="*/ 933450 h 1054894"/>
              <a:gd name="connsiteX117" fmla="*/ 190500 w 561975"/>
              <a:gd name="connsiteY117" fmla="*/ 973931 h 1054894"/>
              <a:gd name="connsiteX118" fmla="*/ 197644 w 561975"/>
              <a:gd name="connsiteY118" fmla="*/ 992981 h 1054894"/>
              <a:gd name="connsiteX119" fmla="*/ 202406 w 561975"/>
              <a:gd name="connsiteY119" fmla="*/ 1002506 h 1054894"/>
              <a:gd name="connsiteX120" fmla="*/ 211931 w 561975"/>
              <a:gd name="connsiteY120" fmla="*/ 1007269 h 1054894"/>
              <a:gd name="connsiteX121" fmla="*/ 238125 w 561975"/>
              <a:gd name="connsiteY121" fmla="*/ 1014412 h 1054894"/>
              <a:gd name="connsiteX122" fmla="*/ 252412 w 561975"/>
              <a:gd name="connsiteY122" fmla="*/ 1021556 h 1054894"/>
              <a:gd name="connsiteX123" fmla="*/ 264319 w 561975"/>
              <a:gd name="connsiteY123" fmla="*/ 1026319 h 1054894"/>
              <a:gd name="connsiteX124" fmla="*/ 276225 w 561975"/>
              <a:gd name="connsiteY124" fmla="*/ 1033462 h 1054894"/>
              <a:gd name="connsiteX125" fmla="*/ 290512 w 561975"/>
              <a:gd name="connsiteY125" fmla="*/ 1035844 h 1054894"/>
              <a:gd name="connsiteX126" fmla="*/ 302419 w 561975"/>
              <a:gd name="connsiteY126" fmla="*/ 1040606 h 1054894"/>
              <a:gd name="connsiteX127" fmla="*/ 314325 w 561975"/>
              <a:gd name="connsiteY127" fmla="*/ 1050131 h 1054894"/>
              <a:gd name="connsiteX128" fmla="*/ 328612 w 561975"/>
              <a:gd name="connsiteY128" fmla="*/ 1054894 h 1054894"/>
              <a:gd name="connsiteX129" fmla="*/ 364331 w 561975"/>
              <a:gd name="connsiteY129" fmla="*/ 1052512 h 1054894"/>
              <a:gd name="connsiteX130" fmla="*/ 364331 w 561975"/>
              <a:gd name="connsiteY130" fmla="*/ 1035844 h 1054894"/>
              <a:gd name="connsiteX0" fmla="*/ 364331 w 561975"/>
              <a:gd name="connsiteY0" fmla="*/ 1035844 h 1054894"/>
              <a:gd name="connsiteX1" fmla="*/ 354806 w 561975"/>
              <a:gd name="connsiteY1" fmla="*/ 997744 h 1054894"/>
              <a:gd name="connsiteX2" fmla="*/ 352425 w 561975"/>
              <a:gd name="connsiteY2" fmla="*/ 988219 h 1054894"/>
              <a:gd name="connsiteX3" fmla="*/ 347662 w 561975"/>
              <a:gd name="connsiteY3" fmla="*/ 981075 h 1054894"/>
              <a:gd name="connsiteX4" fmla="*/ 342900 w 561975"/>
              <a:gd name="connsiteY4" fmla="*/ 971550 h 1054894"/>
              <a:gd name="connsiteX5" fmla="*/ 335756 w 561975"/>
              <a:gd name="connsiteY5" fmla="*/ 966787 h 1054894"/>
              <a:gd name="connsiteX6" fmla="*/ 304800 w 561975"/>
              <a:gd name="connsiteY6" fmla="*/ 928687 h 1054894"/>
              <a:gd name="connsiteX7" fmla="*/ 292893 w 561975"/>
              <a:gd name="connsiteY7" fmla="*/ 857250 h 1054894"/>
              <a:gd name="connsiteX8" fmla="*/ 297656 w 561975"/>
              <a:gd name="connsiteY8" fmla="*/ 804862 h 1054894"/>
              <a:gd name="connsiteX9" fmla="*/ 319087 w 561975"/>
              <a:gd name="connsiteY9" fmla="*/ 754856 h 1054894"/>
              <a:gd name="connsiteX10" fmla="*/ 335757 w 561975"/>
              <a:gd name="connsiteY10" fmla="*/ 709612 h 1054894"/>
              <a:gd name="connsiteX11" fmla="*/ 366712 w 561975"/>
              <a:gd name="connsiteY11" fmla="*/ 635794 h 1054894"/>
              <a:gd name="connsiteX12" fmla="*/ 395287 w 561975"/>
              <a:gd name="connsiteY12" fmla="*/ 588168 h 1054894"/>
              <a:gd name="connsiteX13" fmla="*/ 400050 w 561975"/>
              <a:gd name="connsiteY13" fmla="*/ 528637 h 1054894"/>
              <a:gd name="connsiteX14" fmla="*/ 404812 w 561975"/>
              <a:gd name="connsiteY14" fmla="*/ 507206 h 1054894"/>
              <a:gd name="connsiteX15" fmla="*/ 407194 w 561975"/>
              <a:gd name="connsiteY15" fmla="*/ 490537 h 1054894"/>
              <a:gd name="connsiteX16" fmla="*/ 421481 w 561975"/>
              <a:gd name="connsiteY16" fmla="*/ 459581 h 1054894"/>
              <a:gd name="connsiteX17" fmla="*/ 426244 w 561975"/>
              <a:gd name="connsiteY17" fmla="*/ 452437 h 1054894"/>
              <a:gd name="connsiteX18" fmla="*/ 431006 w 561975"/>
              <a:gd name="connsiteY18" fmla="*/ 442912 h 1054894"/>
              <a:gd name="connsiteX19" fmla="*/ 442912 w 561975"/>
              <a:gd name="connsiteY19" fmla="*/ 426244 h 1054894"/>
              <a:gd name="connsiteX20" fmla="*/ 450056 w 561975"/>
              <a:gd name="connsiteY20" fmla="*/ 414337 h 1054894"/>
              <a:gd name="connsiteX21" fmla="*/ 461962 w 561975"/>
              <a:gd name="connsiteY21" fmla="*/ 407194 h 1054894"/>
              <a:gd name="connsiteX22" fmla="*/ 469106 w 561975"/>
              <a:gd name="connsiteY22" fmla="*/ 402431 h 1054894"/>
              <a:gd name="connsiteX23" fmla="*/ 485775 w 561975"/>
              <a:gd name="connsiteY23" fmla="*/ 388144 h 1054894"/>
              <a:gd name="connsiteX24" fmla="*/ 495300 w 561975"/>
              <a:gd name="connsiteY24" fmla="*/ 383381 h 1054894"/>
              <a:gd name="connsiteX25" fmla="*/ 502444 w 561975"/>
              <a:gd name="connsiteY25" fmla="*/ 376237 h 1054894"/>
              <a:gd name="connsiteX26" fmla="*/ 516731 w 561975"/>
              <a:gd name="connsiteY26" fmla="*/ 366712 h 1054894"/>
              <a:gd name="connsiteX27" fmla="*/ 526256 w 561975"/>
              <a:gd name="connsiteY27" fmla="*/ 359569 h 1054894"/>
              <a:gd name="connsiteX28" fmla="*/ 540544 w 561975"/>
              <a:gd name="connsiteY28" fmla="*/ 345281 h 1054894"/>
              <a:gd name="connsiteX29" fmla="*/ 542925 w 561975"/>
              <a:gd name="connsiteY29" fmla="*/ 335756 h 1054894"/>
              <a:gd name="connsiteX30" fmla="*/ 535781 w 561975"/>
              <a:gd name="connsiteY30" fmla="*/ 309562 h 1054894"/>
              <a:gd name="connsiteX31" fmla="*/ 538162 w 561975"/>
              <a:gd name="connsiteY31" fmla="*/ 266700 h 1054894"/>
              <a:gd name="connsiteX32" fmla="*/ 552450 w 561975"/>
              <a:gd name="connsiteY32" fmla="*/ 242887 h 1054894"/>
              <a:gd name="connsiteX33" fmla="*/ 557212 w 561975"/>
              <a:gd name="connsiteY33" fmla="*/ 233362 h 1054894"/>
              <a:gd name="connsiteX34" fmla="*/ 561975 w 561975"/>
              <a:gd name="connsiteY34" fmla="*/ 226219 h 1054894"/>
              <a:gd name="connsiteX35" fmla="*/ 559594 w 561975"/>
              <a:gd name="connsiteY35" fmla="*/ 219075 h 1054894"/>
              <a:gd name="connsiteX36" fmla="*/ 545306 w 561975"/>
              <a:gd name="connsiteY36" fmla="*/ 216694 h 1054894"/>
              <a:gd name="connsiteX37" fmla="*/ 528637 w 561975"/>
              <a:gd name="connsiteY37" fmla="*/ 209550 h 1054894"/>
              <a:gd name="connsiteX38" fmla="*/ 521494 w 561975"/>
              <a:gd name="connsiteY38" fmla="*/ 200025 h 1054894"/>
              <a:gd name="connsiteX39" fmla="*/ 519112 w 561975"/>
              <a:gd name="connsiteY39" fmla="*/ 192881 h 1054894"/>
              <a:gd name="connsiteX40" fmla="*/ 514350 w 561975"/>
              <a:gd name="connsiteY40" fmla="*/ 183356 h 1054894"/>
              <a:gd name="connsiteX41" fmla="*/ 507206 w 561975"/>
              <a:gd name="connsiteY41" fmla="*/ 171450 h 1054894"/>
              <a:gd name="connsiteX42" fmla="*/ 502444 w 561975"/>
              <a:gd name="connsiteY42" fmla="*/ 161925 h 1054894"/>
              <a:gd name="connsiteX43" fmla="*/ 495300 w 561975"/>
              <a:gd name="connsiteY43" fmla="*/ 152400 h 1054894"/>
              <a:gd name="connsiteX44" fmla="*/ 488156 w 561975"/>
              <a:gd name="connsiteY44" fmla="*/ 135731 h 1054894"/>
              <a:gd name="connsiteX45" fmla="*/ 478631 w 561975"/>
              <a:gd name="connsiteY45" fmla="*/ 128587 h 1054894"/>
              <a:gd name="connsiteX46" fmla="*/ 471487 w 561975"/>
              <a:gd name="connsiteY46" fmla="*/ 119062 h 1054894"/>
              <a:gd name="connsiteX47" fmla="*/ 466725 w 561975"/>
              <a:gd name="connsiteY47" fmla="*/ 111919 h 1054894"/>
              <a:gd name="connsiteX48" fmla="*/ 452437 w 561975"/>
              <a:gd name="connsiteY48" fmla="*/ 88106 h 1054894"/>
              <a:gd name="connsiteX49" fmla="*/ 445294 w 561975"/>
              <a:gd name="connsiteY49" fmla="*/ 83344 h 1054894"/>
              <a:gd name="connsiteX50" fmla="*/ 431006 w 561975"/>
              <a:gd name="connsiteY50" fmla="*/ 73819 h 1054894"/>
              <a:gd name="connsiteX51" fmla="*/ 409575 w 561975"/>
              <a:gd name="connsiteY51" fmla="*/ 64294 h 1054894"/>
              <a:gd name="connsiteX52" fmla="*/ 383381 w 561975"/>
              <a:gd name="connsiteY52" fmla="*/ 57150 h 1054894"/>
              <a:gd name="connsiteX53" fmla="*/ 376237 w 561975"/>
              <a:gd name="connsiteY53" fmla="*/ 54769 h 1054894"/>
              <a:gd name="connsiteX54" fmla="*/ 316706 w 561975"/>
              <a:gd name="connsiteY54" fmla="*/ 47625 h 1054894"/>
              <a:gd name="connsiteX55" fmla="*/ 309562 w 561975"/>
              <a:gd name="connsiteY55" fmla="*/ 45244 h 1054894"/>
              <a:gd name="connsiteX56" fmla="*/ 292894 w 561975"/>
              <a:gd name="connsiteY56" fmla="*/ 40481 h 1054894"/>
              <a:gd name="connsiteX57" fmla="*/ 283369 w 561975"/>
              <a:gd name="connsiteY57" fmla="*/ 38100 h 1054894"/>
              <a:gd name="connsiteX58" fmla="*/ 261937 w 561975"/>
              <a:gd name="connsiteY58" fmla="*/ 30956 h 1054894"/>
              <a:gd name="connsiteX59" fmla="*/ 247650 w 561975"/>
              <a:gd name="connsiteY59" fmla="*/ 28575 h 1054894"/>
              <a:gd name="connsiteX60" fmla="*/ 214312 w 561975"/>
              <a:gd name="connsiteY60" fmla="*/ 19050 h 1054894"/>
              <a:gd name="connsiteX61" fmla="*/ 202406 w 561975"/>
              <a:gd name="connsiteY61" fmla="*/ 14287 h 1054894"/>
              <a:gd name="connsiteX62" fmla="*/ 176212 w 561975"/>
              <a:gd name="connsiteY62" fmla="*/ 9525 h 1054894"/>
              <a:gd name="connsiteX63" fmla="*/ 161925 w 561975"/>
              <a:gd name="connsiteY63" fmla="*/ 4762 h 1054894"/>
              <a:gd name="connsiteX64" fmla="*/ 130969 w 561975"/>
              <a:gd name="connsiteY64" fmla="*/ 2381 h 1054894"/>
              <a:gd name="connsiteX65" fmla="*/ 111919 w 561975"/>
              <a:gd name="connsiteY65" fmla="*/ 0 h 1054894"/>
              <a:gd name="connsiteX66" fmla="*/ 90487 w 561975"/>
              <a:gd name="connsiteY66" fmla="*/ 9525 h 1054894"/>
              <a:gd name="connsiteX67" fmla="*/ 80962 w 561975"/>
              <a:gd name="connsiteY67" fmla="*/ 23812 h 1054894"/>
              <a:gd name="connsiteX68" fmla="*/ 66675 w 561975"/>
              <a:gd name="connsiteY68" fmla="*/ 40481 h 1054894"/>
              <a:gd name="connsiteX69" fmla="*/ 52387 w 561975"/>
              <a:gd name="connsiteY69" fmla="*/ 42862 h 1054894"/>
              <a:gd name="connsiteX70" fmla="*/ 28575 w 561975"/>
              <a:gd name="connsiteY70" fmla="*/ 35719 h 1054894"/>
              <a:gd name="connsiteX71" fmla="*/ 21431 w 561975"/>
              <a:gd name="connsiteY71" fmla="*/ 26194 h 1054894"/>
              <a:gd name="connsiteX72" fmla="*/ 19050 w 561975"/>
              <a:gd name="connsiteY72" fmla="*/ 35719 h 1054894"/>
              <a:gd name="connsiteX73" fmla="*/ 23812 w 561975"/>
              <a:gd name="connsiteY73" fmla="*/ 69056 h 1054894"/>
              <a:gd name="connsiteX74" fmla="*/ 23812 w 561975"/>
              <a:gd name="connsiteY74" fmla="*/ 211931 h 1054894"/>
              <a:gd name="connsiteX75" fmla="*/ 21431 w 561975"/>
              <a:gd name="connsiteY75" fmla="*/ 228600 h 1054894"/>
              <a:gd name="connsiteX76" fmla="*/ 14287 w 561975"/>
              <a:gd name="connsiteY76" fmla="*/ 240506 h 1054894"/>
              <a:gd name="connsiteX77" fmla="*/ 4762 w 561975"/>
              <a:gd name="connsiteY77" fmla="*/ 266700 h 1054894"/>
              <a:gd name="connsiteX78" fmla="*/ 0 w 561975"/>
              <a:gd name="connsiteY78" fmla="*/ 273844 h 1054894"/>
              <a:gd name="connsiteX79" fmla="*/ 4762 w 561975"/>
              <a:gd name="connsiteY79" fmla="*/ 302419 h 1054894"/>
              <a:gd name="connsiteX80" fmla="*/ 11906 w 561975"/>
              <a:gd name="connsiteY80" fmla="*/ 307181 h 1054894"/>
              <a:gd name="connsiteX81" fmla="*/ 21431 w 561975"/>
              <a:gd name="connsiteY81" fmla="*/ 319087 h 1054894"/>
              <a:gd name="connsiteX82" fmla="*/ 23812 w 561975"/>
              <a:gd name="connsiteY82" fmla="*/ 330994 h 1054894"/>
              <a:gd name="connsiteX83" fmla="*/ 26194 w 561975"/>
              <a:gd name="connsiteY83" fmla="*/ 345281 h 1054894"/>
              <a:gd name="connsiteX84" fmla="*/ 30956 w 561975"/>
              <a:gd name="connsiteY84" fmla="*/ 361950 h 1054894"/>
              <a:gd name="connsiteX85" fmla="*/ 33337 w 561975"/>
              <a:gd name="connsiteY85" fmla="*/ 378619 h 1054894"/>
              <a:gd name="connsiteX86" fmla="*/ 38100 w 561975"/>
              <a:gd name="connsiteY86" fmla="*/ 397669 h 1054894"/>
              <a:gd name="connsiteX87" fmla="*/ 40481 w 561975"/>
              <a:gd name="connsiteY87" fmla="*/ 419100 h 1054894"/>
              <a:gd name="connsiteX88" fmla="*/ 42862 w 561975"/>
              <a:gd name="connsiteY88" fmla="*/ 459581 h 1054894"/>
              <a:gd name="connsiteX89" fmla="*/ 45244 w 561975"/>
              <a:gd name="connsiteY89" fmla="*/ 469106 h 1054894"/>
              <a:gd name="connsiteX90" fmla="*/ 47625 w 561975"/>
              <a:gd name="connsiteY90" fmla="*/ 481012 h 1054894"/>
              <a:gd name="connsiteX91" fmla="*/ 52387 w 561975"/>
              <a:gd name="connsiteY91" fmla="*/ 516731 h 1054894"/>
              <a:gd name="connsiteX92" fmla="*/ 54769 w 561975"/>
              <a:gd name="connsiteY92" fmla="*/ 583406 h 1054894"/>
              <a:gd name="connsiteX93" fmla="*/ 57150 w 561975"/>
              <a:gd name="connsiteY93" fmla="*/ 595312 h 1054894"/>
              <a:gd name="connsiteX94" fmla="*/ 100012 w 561975"/>
              <a:gd name="connsiteY94" fmla="*/ 602456 h 1054894"/>
              <a:gd name="connsiteX95" fmla="*/ 109537 w 561975"/>
              <a:gd name="connsiteY95" fmla="*/ 604837 h 1054894"/>
              <a:gd name="connsiteX96" fmla="*/ 123825 w 561975"/>
              <a:gd name="connsiteY96" fmla="*/ 614362 h 1054894"/>
              <a:gd name="connsiteX97" fmla="*/ 133350 w 561975"/>
              <a:gd name="connsiteY97" fmla="*/ 619125 h 1054894"/>
              <a:gd name="connsiteX98" fmla="*/ 142875 w 561975"/>
              <a:gd name="connsiteY98" fmla="*/ 626269 h 1054894"/>
              <a:gd name="connsiteX99" fmla="*/ 161925 w 561975"/>
              <a:gd name="connsiteY99" fmla="*/ 640556 h 1054894"/>
              <a:gd name="connsiteX100" fmla="*/ 166687 w 561975"/>
              <a:gd name="connsiteY100" fmla="*/ 647700 h 1054894"/>
              <a:gd name="connsiteX101" fmla="*/ 178594 w 561975"/>
              <a:gd name="connsiteY101" fmla="*/ 673894 h 1054894"/>
              <a:gd name="connsiteX102" fmla="*/ 180975 w 561975"/>
              <a:gd name="connsiteY102" fmla="*/ 681037 h 1054894"/>
              <a:gd name="connsiteX103" fmla="*/ 185737 w 561975"/>
              <a:gd name="connsiteY103" fmla="*/ 690562 h 1054894"/>
              <a:gd name="connsiteX104" fmla="*/ 190500 w 561975"/>
              <a:gd name="connsiteY104" fmla="*/ 714375 h 1054894"/>
              <a:gd name="connsiteX105" fmla="*/ 211931 w 561975"/>
              <a:gd name="connsiteY105" fmla="*/ 750094 h 1054894"/>
              <a:gd name="connsiteX106" fmla="*/ 233362 w 561975"/>
              <a:gd name="connsiteY106" fmla="*/ 771525 h 1054894"/>
              <a:gd name="connsiteX107" fmla="*/ 233362 w 561975"/>
              <a:gd name="connsiteY107" fmla="*/ 828675 h 1054894"/>
              <a:gd name="connsiteX108" fmla="*/ 230981 w 561975"/>
              <a:gd name="connsiteY108" fmla="*/ 838200 h 1054894"/>
              <a:gd name="connsiteX109" fmla="*/ 223837 w 561975"/>
              <a:gd name="connsiteY109" fmla="*/ 847725 h 1054894"/>
              <a:gd name="connsiteX110" fmla="*/ 211931 w 561975"/>
              <a:gd name="connsiteY110" fmla="*/ 878681 h 1054894"/>
              <a:gd name="connsiteX111" fmla="*/ 207169 w 561975"/>
              <a:gd name="connsiteY111" fmla="*/ 885825 h 1054894"/>
              <a:gd name="connsiteX112" fmla="*/ 200025 w 561975"/>
              <a:gd name="connsiteY112" fmla="*/ 890587 h 1054894"/>
              <a:gd name="connsiteX113" fmla="*/ 195262 w 561975"/>
              <a:gd name="connsiteY113" fmla="*/ 900112 h 1054894"/>
              <a:gd name="connsiteX114" fmla="*/ 188119 w 561975"/>
              <a:gd name="connsiteY114" fmla="*/ 921544 h 1054894"/>
              <a:gd name="connsiteX115" fmla="*/ 185737 w 561975"/>
              <a:gd name="connsiteY115" fmla="*/ 933450 h 1054894"/>
              <a:gd name="connsiteX116" fmla="*/ 190500 w 561975"/>
              <a:gd name="connsiteY116" fmla="*/ 973931 h 1054894"/>
              <a:gd name="connsiteX117" fmla="*/ 197644 w 561975"/>
              <a:gd name="connsiteY117" fmla="*/ 992981 h 1054894"/>
              <a:gd name="connsiteX118" fmla="*/ 202406 w 561975"/>
              <a:gd name="connsiteY118" fmla="*/ 1002506 h 1054894"/>
              <a:gd name="connsiteX119" fmla="*/ 211931 w 561975"/>
              <a:gd name="connsiteY119" fmla="*/ 1007269 h 1054894"/>
              <a:gd name="connsiteX120" fmla="*/ 238125 w 561975"/>
              <a:gd name="connsiteY120" fmla="*/ 1014412 h 1054894"/>
              <a:gd name="connsiteX121" fmla="*/ 252412 w 561975"/>
              <a:gd name="connsiteY121" fmla="*/ 1021556 h 1054894"/>
              <a:gd name="connsiteX122" fmla="*/ 264319 w 561975"/>
              <a:gd name="connsiteY122" fmla="*/ 1026319 h 1054894"/>
              <a:gd name="connsiteX123" fmla="*/ 276225 w 561975"/>
              <a:gd name="connsiteY123" fmla="*/ 1033462 h 1054894"/>
              <a:gd name="connsiteX124" fmla="*/ 290512 w 561975"/>
              <a:gd name="connsiteY124" fmla="*/ 1035844 h 1054894"/>
              <a:gd name="connsiteX125" fmla="*/ 302419 w 561975"/>
              <a:gd name="connsiteY125" fmla="*/ 1040606 h 1054894"/>
              <a:gd name="connsiteX126" fmla="*/ 314325 w 561975"/>
              <a:gd name="connsiteY126" fmla="*/ 1050131 h 1054894"/>
              <a:gd name="connsiteX127" fmla="*/ 328612 w 561975"/>
              <a:gd name="connsiteY127" fmla="*/ 1054894 h 1054894"/>
              <a:gd name="connsiteX128" fmla="*/ 364331 w 561975"/>
              <a:gd name="connsiteY128" fmla="*/ 1052512 h 1054894"/>
              <a:gd name="connsiteX129" fmla="*/ 364331 w 561975"/>
              <a:gd name="connsiteY129" fmla="*/ 1035844 h 1054894"/>
              <a:gd name="connsiteX0" fmla="*/ 364331 w 561975"/>
              <a:gd name="connsiteY0" fmla="*/ 1035844 h 1054894"/>
              <a:gd name="connsiteX1" fmla="*/ 354806 w 561975"/>
              <a:gd name="connsiteY1" fmla="*/ 997744 h 1054894"/>
              <a:gd name="connsiteX2" fmla="*/ 352425 w 561975"/>
              <a:gd name="connsiteY2" fmla="*/ 988219 h 1054894"/>
              <a:gd name="connsiteX3" fmla="*/ 347662 w 561975"/>
              <a:gd name="connsiteY3" fmla="*/ 981075 h 1054894"/>
              <a:gd name="connsiteX4" fmla="*/ 342900 w 561975"/>
              <a:gd name="connsiteY4" fmla="*/ 971550 h 1054894"/>
              <a:gd name="connsiteX5" fmla="*/ 304800 w 561975"/>
              <a:gd name="connsiteY5" fmla="*/ 928687 h 1054894"/>
              <a:gd name="connsiteX6" fmla="*/ 292893 w 561975"/>
              <a:gd name="connsiteY6" fmla="*/ 857250 h 1054894"/>
              <a:gd name="connsiteX7" fmla="*/ 297656 w 561975"/>
              <a:gd name="connsiteY7" fmla="*/ 804862 h 1054894"/>
              <a:gd name="connsiteX8" fmla="*/ 319087 w 561975"/>
              <a:gd name="connsiteY8" fmla="*/ 754856 h 1054894"/>
              <a:gd name="connsiteX9" fmla="*/ 335757 w 561975"/>
              <a:gd name="connsiteY9" fmla="*/ 709612 h 1054894"/>
              <a:gd name="connsiteX10" fmla="*/ 366712 w 561975"/>
              <a:gd name="connsiteY10" fmla="*/ 635794 h 1054894"/>
              <a:gd name="connsiteX11" fmla="*/ 395287 w 561975"/>
              <a:gd name="connsiteY11" fmla="*/ 588168 h 1054894"/>
              <a:gd name="connsiteX12" fmla="*/ 400050 w 561975"/>
              <a:gd name="connsiteY12" fmla="*/ 528637 h 1054894"/>
              <a:gd name="connsiteX13" fmla="*/ 404812 w 561975"/>
              <a:gd name="connsiteY13" fmla="*/ 507206 h 1054894"/>
              <a:gd name="connsiteX14" fmla="*/ 407194 w 561975"/>
              <a:gd name="connsiteY14" fmla="*/ 490537 h 1054894"/>
              <a:gd name="connsiteX15" fmla="*/ 421481 w 561975"/>
              <a:gd name="connsiteY15" fmla="*/ 459581 h 1054894"/>
              <a:gd name="connsiteX16" fmla="*/ 426244 w 561975"/>
              <a:gd name="connsiteY16" fmla="*/ 452437 h 1054894"/>
              <a:gd name="connsiteX17" fmla="*/ 431006 w 561975"/>
              <a:gd name="connsiteY17" fmla="*/ 442912 h 1054894"/>
              <a:gd name="connsiteX18" fmla="*/ 442912 w 561975"/>
              <a:gd name="connsiteY18" fmla="*/ 426244 h 1054894"/>
              <a:gd name="connsiteX19" fmla="*/ 450056 w 561975"/>
              <a:gd name="connsiteY19" fmla="*/ 414337 h 1054894"/>
              <a:gd name="connsiteX20" fmla="*/ 461962 w 561975"/>
              <a:gd name="connsiteY20" fmla="*/ 407194 h 1054894"/>
              <a:gd name="connsiteX21" fmla="*/ 469106 w 561975"/>
              <a:gd name="connsiteY21" fmla="*/ 402431 h 1054894"/>
              <a:gd name="connsiteX22" fmla="*/ 485775 w 561975"/>
              <a:gd name="connsiteY22" fmla="*/ 388144 h 1054894"/>
              <a:gd name="connsiteX23" fmla="*/ 495300 w 561975"/>
              <a:gd name="connsiteY23" fmla="*/ 383381 h 1054894"/>
              <a:gd name="connsiteX24" fmla="*/ 502444 w 561975"/>
              <a:gd name="connsiteY24" fmla="*/ 376237 h 1054894"/>
              <a:gd name="connsiteX25" fmla="*/ 516731 w 561975"/>
              <a:gd name="connsiteY25" fmla="*/ 366712 h 1054894"/>
              <a:gd name="connsiteX26" fmla="*/ 526256 w 561975"/>
              <a:gd name="connsiteY26" fmla="*/ 359569 h 1054894"/>
              <a:gd name="connsiteX27" fmla="*/ 540544 w 561975"/>
              <a:gd name="connsiteY27" fmla="*/ 345281 h 1054894"/>
              <a:gd name="connsiteX28" fmla="*/ 542925 w 561975"/>
              <a:gd name="connsiteY28" fmla="*/ 335756 h 1054894"/>
              <a:gd name="connsiteX29" fmla="*/ 535781 w 561975"/>
              <a:gd name="connsiteY29" fmla="*/ 309562 h 1054894"/>
              <a:gd name="connsiteX30" fmla="*/ 538162 w 561975"/>
              <a:gd name="connsiteY30" fmla="*/ 266700 h 1054894"/>
              <a:gd name="connsiteX31" fmla="*/ 552450 w 561975"/>
              <a:gd name="connsiteY31" fmla="*/ 242887 h 1054894"/>
              <a:gd name="connsiteX32" fmla="*/ 557212 w 561975"/>
              <a:gd name="connsiteY32" fmla="*/ 233362 h 1054894"/>
              <a:gd name="connsiteX33" fmla="*/ 561975 w 561975"/>
              <a:gd name="connsiteY33" fmla="*/ 226219 h 1054894"/>
              <a:gd name="connsiteX34" fmla="*/ 559594 w 561975"/>
              <a:gd name="connsiteY34" fmla="*/ 219075 h 1054894"/>
              <a:gd name="connsiteX35" fmla="*/ 545306 w 561975"/>
              <a:gd name="connsiteY35" fmla="*/ 216694 h 1054894"/>
              <a:gd name="connsiteX36" fmla="*/ 528637 w 561975"/>
              <a:gd name="connsiteY36" fmla="*/ 209550 h 1054894"/>
              <a:gd name="connsiteX37" fmla="*/ 521494 w 561975"/>
              <a:gd name="connsiteY37" fmla="*/ 200025 h 1054894"/>
              <a:gd name="connsiteX38" fmla="*/ 519112 w 561975"/>
              <a:gd name="connsiteY38" fmla="*/ 192881 h 1054894"/>
              <a:gd name="connsiteX39" fmla="*/ 514350 w 561975"/>
              <a:gd name="connsiteY39" fmla="*/ 183356 h 1054894"/>
              <a:gd name="connsiteX40" fmla="*/ 507206 w 561975"/>
              <a:gd name="connsiteY40" fmla="*/ 171450 h 1054894"/>
              <a:gd name="connsiteX41" fmla="*/ 502444 w 561975"/>
              <a:gd name="connsiteY41" fmla="*/ 161925 h 1054894"/>
              <a:gd name="connsiteX42" fmla="*/ 495300 w 561975"/>
              <a:gd name="connsiteY42" fmla="*/ 152400 h 1054894"/>
              <a:gd name="connsiteX43" fmla="*/ 488156 w 561975"/>
              <a:gd name="connsiteY43" fmla="*/ 135731 h 1054894"/>
              <a:gd name="connsiteX44" fmla="*/ 478631 w 561975"/>
              <a:gd name="connsiteY44" fmla="*/ 128587 h 1054894"/>
              <a:gd name="connsiteX45" fmla="*/ 471487 w 561975"/>
              <a:gd name="connsiteY45" fmla="*/ 119062 h 1054894"/>
              <a:gd name="connsiteX46" fmla="*/ 466725 w 561975"/>
              <a:gd name="connsiteY46" fmla="*/ 111919 h 1054894"/>
              <a:gd name="connsiteX47" fmla="*/ 452437 w 561975"/>
              <a:gd name="connsiteY47" fmla="*/ 88106 h 1054894"/>
              <a:gd name="connsiteX48" fmla="*/ 445294 w 561975"/>
              <a:gd name="connsiteY48" fmla="*/ 83344 h 1054894"/>
              <a:gd name="connsiteX49" fmla="*/ 431006 w 561975"/>
              <a:gd name="connsiteY49" fmla="*/ 73819 h 1054894"/>
              <a:gd name="connsiteX50" fmla="*/ 409575 w 561975"/>
              <a:gd name="connsiteY50" fmla="*/ 64294 h 1054894"/>
              <a:gd name="connsiteX51" fmla="*/ 383381 w 561975"/>
              <a:gd name="connsiteY51" fmla="*/ 57150 h 1054894"/>
              <a:gd name="connsiteX52" fmla="*/ 376237 w 561975"/>
              <a:gd name="connsiteY52" fmla="*/ 54769 h 1054894"/>
              <a:gd name="connsiteX53" fmla="*/ 316706 w 561975"/>
              <a:gd name="connsiteY53" fmla="*/ 47625 h 1054894"/>
              <a:gd name="connsiteX54" fmla="*/ 309562 w 561975"/>
              <a:gd name="connsiteY54" fmla="*/ 45244 h 1054894"/>
              <a:gd name="connsiteX55" fmla="*/ 292894 w 561975"/>
              <a:gd name="connsiteY55" fmla="*/ 40481 h 1054894"/>
              <a:gd name="connsiteX56" fmla="*/ 283369 w 561975"/>
              <a:gd name="connsiteY56" fmla="*/ 38100 h 1054894"/>
              <a:gd name="connsiteX57" fmla="*/ 261937 w 561975"/>
              <a:gd name="connsiteY57" fmla="*/ 30956 h 1054894"/>
              <a:gd name="connsiteX58" fmla="*/ 247650 w 561975"/>
              <a:gd name="connsiteY58" fmla="*/ 28575 h 1054894"/>
              <a:gd name="connsiteX59" fmla="*/ 214312 w 561975"/>
              <a:gd name="connsiteY59" fmla="*/ 19050 h 1054894"/>
              <a:gd name="connsiteX60" fmla="*/ 202406 w 561975"/>
              <a:gd name="connsiteY60" fmla="*/ 14287 h 1054894"/>
              <a:gd name="connsiteX61" fmla="*/ 176212 w 561975"/>
              <a:gd name="connsiteY61" fmla="*/ 9525 h 1054894"/>
              <a:gd name="connsiteX62" fmla="*/ 161925 w 561975"/>
              <a:gd name="connsiteY62" fmla="*/ 4762 h 1054894"/>
              <a:gd name="connsiteX63" fmla="*/ 130969 w 561975"/>
              <a:gd name="connsiteY63" fmla="*/ 2381 h 1054894"/>
              <a:gd name="connsiteX64" fmla="*/ 111919 w 561975"/>
              <a:gd name="connsiteY64" fmla="*/ 0 h 1054894"/>
              <a:gd name="connsiteX65" fmla="*/ 90487 w 561975"/>
              <a:gd name="connsiteY65" fmla="*/ 9525 h 1054894"/>
              <a:gd name="connsiteX66" fmla="*/ 80962 w 561975"/>
              <a:gd name="connsiteY66" fmla="*/ 23812 h 1054894"/>
              <a:gd name="connsiteX67" fmla="*/ 66675 w 561975"/>
              <a:gd name="connsiteY67" fmla="*/ 40481 h 1054894"/>
              <a:gd name="connsiteX68" fmla="*/ 52387 w 561975"/>
              <a:gd name="connsiteY68" fmla="*/ 42862 h 1054894"/>
              <a:gd name="connsiteX69" fmla="*/ 28575 w 561975"/>
              <a:gd name="connsiteY69" fmla="*/ 35719 h 1054894"/>
              <a:gd name="connsiteX70" fmla="*/ 21431 w 561975"/>
              <a:gd name="connsiteY70" fmla="*/ 26194 h 1054894"/>
              <a:gd name="connsiteX71" fmla="*/ 19050 w 561975"/>
              <a:gd name="connsiteY71" fmla="*/ 35719 h 1054894"/>
              <a:gd name="connsiteX72" fmla="*/ 23812 w 561975"/>
              <a:gd name="connsiteY72" fmla="*/ 69056 h 1054894"/>
              <a:gd name="connsiteX73" fmla="*/ 23812 w 561975"/>
              <a:gd name="connsiteY73" fmla="*/ 211931 h 1054894"/>
              <a:gd name="connsiteX74" fmla="*/ 21431 w 561975"/>
              <a:gd name="connsiteY74" fmla="*/ 228600 h 1054894"/>
              <a:gd name="connsiteX75" fmla="*/ 14287 w 561975"/>
              <a:gd name="connsiteY75" fmla="*/ 240506 h 1054894"/>
              <a:gd name="connsiteX76" fmla="*/ 4762 w 561975"/>
              <a:gd name="connsiteY76" fmla="*/ 266700 h 1054894"/>
              <a:gd name="connsiteX77" fmla="*/ 0 w 561975"/>
              <a:gd name="connsiteY77" fmla="*/ 273844 h 1054894"/>
              <a:gd name="connsiteX78" fmla="*/ 4762 w 561975"/>
              <a:gd name="connsiteY78" fmla="*/ 302419 h 1054894"/>
              <a:gd name="connsiteX79" fmla="*/ 11906 w 561975"/>
              <a:gd name="connsiteY79" fmla="*/ 307181 h 1054894"/>
              <a:gd name="connsiteX80" fmla="*/ 21431 w 561975"/>
              <a:gd name="connsiteY80" fmla="*/ 319087 h 1054894"/>
              <a:gd name="connsiteX81" fmla="*/ 23812 w 561975"/>
              <a:gd name="connsiteY81" fmla="*/ 330994 h 1054894"/>
              <a:gd name="connsiteX82" fmla="*/ 26194 w 561975"/>
              <a:gd name="connsiteY82" fmla="*/ 345281 h 1054894"/>
              <a:gd name="connsiteX83" fmla="*/ 30956 w 561975"/>
              <a:gd name="connsiteY83" fmla="*/ 361950 h 1054894"/>
              <a:gd name="connsiteX84" fmla="*/ 33337 w 561975"/>
              <a:gd name="connsiteY84" fmla="*/ 378619 h 1054894"/>
              <a:gd name="connsiteX85" fmla="*/ 38100 w 561975"/>
              <a:gd name="connsiteY85" fmla="*/ 397669 h 1054894"/>
              <a:gd name="connsiteX86" fmla="*/ 40481 w 561975"/>
              <a:gd name="connsiteY86" fmla="*/ 419100 h 1054894"/>
              <a:gd name="connsiteX87" fmla="*/ 42862 w 561975"/>
              <a:gd name="connsiteY87" fmla="*/ 459581 h 1054894"/>
              <a:gd name="connsiteX88" fmla="*/ 45244 w 561975"/>
              <a:gd name="connsiteY88" fmla="*/ 469106 h 1054894"/>
              <a:gd name="connsiteX89" fmla="*/ 47625 w 561975"/>
              <a:gd name="connsiteY89" fmla="*/ 481012 h 1054894"/>
              <a:gd name="connsiteX90" fmla="*/ 52387 w 561975"/>
              <a:gd name="connsiteY90" fmla="*/ 516731 h 1054894"/>
              <a:gd name="connsiteX91" fmla="*/ 54769 w 561975"/>
              <a:gd name="connsiteY91" fmla="*/ 583406 h 1054894"/>
              <a:gd name="connsiteX92" fmla="*/ 57150 w 561975"/>
              <a:gd name="connsiteY92" fmla="*/ 595312 h 1054894"/>
              <a:gd name="connsiteX93" fmla="*/ 100012 w 561975"/>
              <a:gd name="connsiteY93" fmla="*/ 602456 h 1054894"/>
              <a:gd name="connsiteX94" fmla="*/ 109537 w 561975"/>
              <a:gd name="connsiteY94" fmla="*/ 604837 h 1054894"/>
              <a:gd name="connsiteX95" fmla="*/ 123825 w 561975"/>
              <a:gd name="connsiteY95" fmla="*/ 614362 h 1054894"/>
              <a:gd name="connsiteX96" fmla="*/ 133350 w 561975"/>
              <a:gd name="connsiteY96" fmla="*/ 619125 h 1054894"/>
              <a:gd name="connsiteX97" fmla="*/ 142875 w 561975"/>
              <a:gd name="connsiteY97" fmla="*/ 626269 h 1054894"/>
              <a:gd name="connsiteX98" fmla="*/ 161925 w 561975"/>
              <a:gd name="connsiteY98" fmla="*/ 640556 h 1054894"/>
              <a:gd name="connsiteX99" fmla="*/ 166687 w 561975"/>
              <a:gd name="connsiteY99" fmla="*/ 647700 h 1054894"/>
              <a:gd name="connsiteX100" fmla="*/ 178594 w 561975"/>
              <a:gd name="connsiteY100" fmla="*/ 673894 h 1054894"/>
              <a:gd name="connsiteX101" fmla="*/ 180975 w 561975"/>
              <a:gd name="connsiteY101" fmla="*/ 681037 h 1054894"/>
              <a:gd name="connsiteX102" fmla="*/ 185737 w 561975"/>
              <a:gd name="connsiteY102" fmla="*/ 690562 h 1054894"/>
              <a:gd name="connsiteX103" fmla="*/ 190500 w 561975"/>
              <a:gd name="connsiteY103" fmla="*/ 714375 h 1054894"/>
              <a:gd name="connsiteX104" fmla="*/ 211931 w 561975"/>
              <a:gd name="connsiteY104" fmla="*/ 750094 h 1054894"/>
              <a:gd name="connsiteX105" fmla="*/ 233362 w 561975"/>
              <a:gd name="connsiteY105" fmla="*/ 771525 h 1054894"/>
              <a:gd name="connsiteX106" fmla="*/ 233362 w 561975"/>
              <a:gd name="connsiteY106" fmla="*/ 828675 h 1054894"/>
              <a:gd name="connsiteX107" fmla="*/ 230981 w 561975"/>
              <a:gd name="connsiteY107" fmla="*/ 838200 h 1054894"/>
              <a:gd name="connsiteX108" fmla="*/ 223837 w 561975"/>
              <a:gd name="connsiteY108" fmla="*/ 847725 h 1054894"/>
              <a:gd name="connsiteX109" fmla="*/ 211931 w 561975"/>
              <a:gd name="connsiteY109" fmla="*/ 878681 h 1054894"/>
              <a:gd name="connsiteX110" fmla="*/ 207169 w 561975"/>
              <a:gd name="connsiteY110" fmla="*/ 885825 h 1054894"/>
              <a:gd name="connsiteX111" fmla="*/ 200025 w 561975"/>
              <a:gd name="connsiteY111" fmla="*/ 890587 h 1054894"/>
              <a:gd name="connsiteX112" fmla="*/ 195262 w 561975"/>
              <a:gd name="connsiteY112" fmla="*/ 900112 h 1054894"/>
              <a:gd name="connsiteX113" fmla="*/ 188119 w 561975"/>
              <a:gd name="connsiteY113" fmla="*/ 921544 h 1054894"/>
              <a:gd name="connsiteX114" fmla="*/ 185737 w 561975"/>
              <a:gd name="connsiteY114" fmla="*/ 933450 h 1054894"/>
              <a:gd name="connsiteX115" fmla="*/ 190500 w 561975"/>
              <a:gd name="connsiteY115" fmla="*/ 973931 h 1054894"/>
              <a:gd name="connsiteX116" fmla="*/ 197644 w 561975"/>
              <a:gd name="connsiteY116" fmla="*/ 992981 h 1054894"/>
              <a:gd name="connsiteX117" fmla="*/ 202406 w 561975"/>
              <a:gd name="connsiteY117" fmla="*/ 1002506 h 1054894"/>
              <a:gd name="connsiteX118" fmla="*/ 211931 w 561975"/>
              <a:gd name="connsiteY118" fmla="*/ 1007269 h 1054894"/>
              <a:gd name="connsiteX119" fmla="*/ 238125 w 561975"/>
              <a:gd name="connsiteY119" fmla="*/ 1014412 h 1054894"/>
              <a:gd name="connsiteX120" fmla="*/ 252412 w 561975"/>
              <a:gd name="connsiteY120" fmla="*/ 1021556 h 1054894"/>
              <a:gd name="connsiteX121" fmla="*/ 264319 w 561975"/>
              <a:gd name="connsiteY121" fmla="*/ 1026319 h 1054894"/>
              <a:gd name="connsiteX122" fmla="*/ 276225 w 561975"/>
              <a:gd name="connsiteY122" fmla="*/ 1033462 h 1054894"/>
              <a:gd name="connsiteX123" fmla="*/ 290512 w 561975"/>
              <a:gd name="connsiteY123" fmla="*/ 1035844 h 1054894"/>
              <a:gd name="connsiteX124" fmla="*/ 302419 w 561975"/>
              <a:gd name="connsiteY124" fmla="*/ 1040606 h 1054894"/>
              <a:gd name="connsiteX125" fmla="*/ 314325 w 561975"/>
              <a:gd name="connsiteY125" fmla="*/ 1050131 h 1054894"/>
              <a:gd name="connsiteX126" fmla="*/ 328612 w 561975"/>
              <a:gd name="connsiteY126" fmla="*/ 1054894 h 1054894"/>
              <a:gd name="connsiteX127" fmla="*/ 364331 w 561975"/>
              <a:gd name="connsiteY127" fmla="*/ 1052512 h 1054894"/>
              <a:gd name="connsiteX128" fmla="*/ 364331 w 561975"/>
              <a:gd name="connsiteY128" fmla="*/ 1035844 h 1054894"/>
              <a:gd name="connsiteX0" fmla="*/ 364331 w 561975"/>
              <a:gd name="connsiteY0" fmla="*/ 1035844 h 1054894"/>
              <a:gd name="connsiteX1" fmla="*/ 354806 w 561975"/>
              <a:gd name="connsiteY1" fmla="*/ 997744 h 1054894"/>
              <a:gd name="connsiteX2" fmla="*/ 352425 w 561975"/>
              <a:gd name="connsiteY2" fmla="*/ 988219 h 1054894"/>
              <a:gd name="connsiteX3" fmla="*/ 342900 w 561975"/>
              <a:gd name="connsiteY3" fmla="*/ 971550 h 1054894"/>
              <a:gd name="connsiteX4" fmla="*/ 304800 w 561975"/>
              <a:gd name="connsiteY4" fmla="*/ 928687 h 1054894"/>
              <a:gd name="connsiteX5" fmla="*/ 292893 w 561975"/>
              <a:gd name="connsiteY5" fmla="*/ 857250 h 1054894"/>
              <a:gd name="connsiteX6" fmla="*/ 297656 w 561975"/>
              <a:gd name="connsiteY6" fmla="*/ 804862 h 1054894"/>
              <a:gd name="connsiteX7" fmla="*/ 319087 w 561975"/>
              <a:gd name="connsiteY7" fmla="*/ 754856 h 1054894"/>
              <a:gd name="connsiteX8" fmla="*/ 335757 w 561975"/>
              <a:gd name="connsiteY8" fmla="*/ 709612 h 1054894"/>
              <a:gd name="connsiteX9" fmla="*/ 366712 w 561975"/>
              <a:gd name="connsiteY9" fmla="*/ 635794 h 1054894"/>
              <a:gd name="connsiteX10" fmla="*/ 395287 w 561975"/>
              <a:gd name="connsiteY10" fmla="*/ 588168 h 1054894"/>
              <a:gd name="connsiteX11" fmla="*/ 400050 w 561975"/>
              <a:gd name="connsiteY11" fmla="*/ 528637 h 1054894"/>
              <a:gd name="connsiteX12" fmla="*/ 404812 w 561975"/>
              <a:gd name="connsiteY12" fmla="*/ 507206 h 1054894"/>
              <a:gd name="connsiteX13" fmla="*/ 407194 w 561975"/>
              <a:gd name="connsiteY13" fmla="*/ 490537 h 1054894"/>
              <a:gd name="connsiteX14" fmla="*/ 421481 w 561975"/>
              <a:gd name="connsiteY14" fmla="*/ 459581 h 1054894"/>
              <a:gd name="connsiteX15" fmla="*/ 426244 w 561975"/>
              <a:gd name="connsiteY15" fmla="*/ 452437 h 1054894"/>
              <a:gd name="connsiteX16" fmla="*/ 431006 w 561975"/>
              <a:gd name="connsiteY16" fmla="*/ 442912 h 1054894"/>
              <a:gd name="connsiteX17" fmla="*/ 442912 w 561975"/>
              <a:gd name="connsiteY17" fmla="*/ 426244 h 1054894"/>
              <a:gd name="connsiteX18" fmla="*/ 450056 w 561975"/>
              <a:gd name="connsiteY18" fmla="*/ 414337 h 1054894"/>
              <a:gd name="connsiteX19" fmla="*/ 461962 w 561975"/>
              <a:gd name="connsiteY19" fmla="*/ 407194 h 1054894"/>
              <a:gd name="connsiteX20" fmla="*/ 469106 w 561975"/>
              <a:gd name="connsiteY20" fmla="*/ 402431 h 1054894"/>
              <a:gd name="connsiteX21" fmla="*/ 485775 w 561975"/>
              <a:gd name="connsiteY21" fmla="*/ 388144 h 1054894"/>
              <a:gd name="connsiteX22" fmla="*/ 495300 w 561975"/>
              <a:gd name="connsiteY22" fmla="*/ 383381 h 1054894"/>
              <a:gd name="connsiteX23" fmla="*/ 502444 w 561975"/>
              <a:gd name="connsiteY23" fmla="*/ 376237 h 1054894"/>
              <a:gd name="connsiteX24" fmla="*/ 516731 w 561975"/>
              <a:gd name="connsiteY24" fmla="*/ 366712 h 1054894"/>
              <a:gd name="connsiteX25" fmla="*/ 526256 w 561975"/>
              <a:gd name="connsiteY25" fmla="*/ 359569 h 1054894"/>
              <a:gd name="connsiteX26" fmla="*/ 540544 w 561975"/>
              <a:gd name="connsiteY26" fmla="*/ 345281 h 1054894"/>
              <a:gd name="connsiteX27" fmla="*/ 542925 w 561975"/>
              <a:gd name="connsiteY27" fmla="*/ 335756 h 1054894"/>
              <a:gd name="connsiteX28" fmla="*/ 535781 w 561975"/>
              <a:gd name="connsiteY28" fmla="*/ 309562 h 1054894"/>
              <a:gd name="connsiteX29" fmla="*/ 538162 w 561975"/>
              <a:gd name="connsiteY29" fmla="*/ 266700 h 1054894"/>
              <a:gd name="connsiteX30" fmla="*/ 552450 w 561975"/>
              <a:gd name="connsiteY30" fmla="*/ 242887 h 1054894"/>
              <a:gd name="connsiteX31" fmla="*/ 557212 w 561975"/>
              <a:gd name="connsiteY31" fmla="*/ 233362 h 1054894"/>
              <a:gd name="connsiteX32" fmla="*/ 561975 w 561975"/>
              <a:gd name="connsiteY32" fmla="*/ 226219 h 1054894"/>
              <a:gd name="connsiteX33" fmla="*/ 559594 w 561975"/>
              <a:gd name="connsiteY33" fmla="*/ 219075 h 1054894"/>
              <a:gd name="connsiteX34" fmla="*/ 545306 w 561975"/>
              <a:gd name="connsiteY34" fmla="*/ 216694 h 1054894"/>
              <a:gd name="connsiteX35" fmla="*/ 528637 w 561975"/>
              <a:gd name="connsiteY35" fmla="*/ 209550 h 1054894"/>
              <a:gd name="connsiteX36" fmla="*/ 521494 w 561975"/>
              <a:gd name="connsiteY36" fmla="*/ 200025 h 1054894"/>
              <a:gd name="connsiteX37" fmla="*/ 519112 w 561975"/>
              <a:gd name="connsiteY37" fmla="*/ 192881 h 1054894"/>
              <a:gd name="connsiteX38" fmla="*/ 514350 w 561975"/>
              <a:gd name="connsiteY38" fmla="*/ 183356 h 1054894"/>
              <a:gd name="connsiteX39" fmla="*/ 507206 w 561975"/>
              <a:gd name="connsiteY39" fmla="*/ 171450 h 1054894"/>
              <a:gd name="connsiteX40" fmla="*/ 502444 w 561975"/>
              <a:gd name="connsiteY40" fmla="*/ 161925 h 1054894"/>
              <a:gd name="connsiteX41" fmla="*/ 495300 w 561975"/>
              <a:gd name="connsiteY41" fmla="*/ 152400 h 1054894"/>
              <a:gd name="connsiteX42" fmla="*/ 488156 w 561975"/>
              <a:gd name="connsiteY42" fmla="*/ 135731 h 1054894"/>
              <a:gd name="connsiteX43" fmla="*/ 478631 w 561975"/>
              <a:gd name="connsiteY43" fmla="*/ 128587 h 1054894"/>
              <a:gd name="connsiteX44" fmla="*/ 471487 w 561975"/>
              <a:gd name="connsiteY44" fmla="*/ 119062 h 1054894"/>
              <a:gd name="connsiteX45" fmla="*/ 466725 w 561975"/>
              <a:gd name="connsiteY45" fmla="*/ 111919 h 1054894"/>
              <a:gd name="connsiteX46" fmla="*/ 452437 w 561975"/>
              <a:gd name="connsiteY46" fmla="*/ 88106 h 1054894"/>
              <a:gd name="connsiteX47" fmla="*/ 445294 w 561975"/>
              <a:gd name="connsiteY47" fmla="*/ 83344 h 1054894"/>
              <a:gd name="connsiteX48" fmla="*/ 431006 w 561975"/>
              <a:gd name="connsiteY48" fmla="*/ 73819 h 1054894"/>
              <a:gd name="connsiteX49" fmla="*/ 409575 w 561975"/>
              <a:gd name="connsiteY49" fmla="*/ 64294 h 1054894"/>
              <a:gd name="connsiteX50" fmla="*/ 383381 w 561975"/>
              <a:gd name="connsiteY50" fmla="*/ 57150 h 1054894"/>
              <a:gd name="connsiteX51" fmla="*/ 376237 w 561975"/>
              <a:gd name="connsiteY51" fmla="*/ 54769 h 1054894"/>
              <a:gd name="connsiteX52" fmla="*/ 316706 w 561975"/>
              <a:gd name="connsiteY52" fmla="*/ 47625 h 1054894"/>
              <a:gd name="connsiteX53" fmla="*/ 309562 w 561975"/>
              <a:gd name="connsiteY53" fmla="*/ 45244 h 1054894"/>
              <a:gd name="connsiteX54" fmla="*/ 292894 w 561975"/>
              <a:gd name="connsiteY54" fmla="*/ 40481 h 1054894"/>
              <a:gd name="connsiteX55" fmla="*/ 283369 w 561975"/>
              <a:gd name="connsiteY55" fmla="*/ 38100 h 1054894"/>
              <a:gd name="connsiteX56" fmla="*/ 261937 w 561975"/>
              <a:gd name="connsiteY56" fmla="*/ 30956 h 1054894"/>
              <a:gd name="connsiteX57" fmla="*/ 247650 w 561975"/>
              <a:gd name="connsiteY57" fmla="*/ 28575 h 1054894"/>
              <a:gd name="connsiteX58" fmla="*/ 214312 w 561975"/>
              <a:gd name="connsiteY58" fmla="*/ 19050 h 1054894"/>
              <a:gd name="connsiteX59" fmla="*/ 202406 w 561975"/>
              <a:gd name="connsiteY59" fmla="*/ 14287 h 1054894"/>
              <a:gd name="connsiteX60" fmla="*/ 176212 w 561975"/>
              <a:gd name="connsiteY60" fmla="*/ 9525 h 1054894"/>
              <a:gd name="connsiteX61" fmla="*/ 161925 w 561975"/>
              <a:gd name="connsiteY61" fmla="*/ 4762 h 1054894"/>
              <a:gd name="connsiteX62" fmla="*/ 130969 w 561975"/>
              <a:gd name="connsiteY62" fmla="*/ 2381 h 1054894"/>
              <a:gd name="connsiteX63" fmla="*/ 111919 w 561975"/>
              <a:gd name="connsiteY63" fmla="*/ 0 h 1054894"/>
              <a:gd name="connsiteX64" fmla="*/ 90487 w 561975"/>
              <a:gd name="connsiteY64" fmla="*/ 9525 h 1054894"/>
              <a:gd name="connsiteX65" fmla="*/ 80962 w 561975"/>
              <a:gd name="connsiteY65" fmla="*/ 23812 h 1054894"/>
              <a:gd name="connsiteX66" fmla="*/ 66675 w 561975"/>
              <a:gd name="connsiteY66" fmla="*/ 40481 h 1054894"/>
              <a:gd name="connsiteX67" fmla="*/ 52387 w 561975"/>
              <a:gd name="connsiteY67" fmla="*/ 42862 h 1054894"/>
              <a:gd name="connsiteX68" fmla="*/ 28575 w 561975"/>
              <a:gd name="connsiteY68" fmla="*/ 35719 h 1054894"/>
              <a:gd name="connsiteX69" fmla="*/ 21431 w 561975"/>
              <a:gd name="connsiteY69" fmla="*/ 26194 h 1054894"/>
              <a:gd name="connsiteX70" fmla="*/ 19050 w 561975"/>
              <a:gd name="connsiteY70" fmla="*/ 35719 h 1054894"/>
              <a:gd name="connsiteX71" fmla="*/ 23812 w 561975"/>
              <a:gd name="connsiteY71" fmla="*/ 69056 h 1054894"/>
              <a:gd name="connsiteX72" fmla="*/ 23812 w 561975"/>
              <a:gd name="connsiteY72" fmla="*/ 211931 h 1054894"/>
              <a:gd name="connsiteX73" fmla="*/ 21431 w 561975"/>
              <a:gd name="connsiteY73" fmla="*/ 228600 h 1054894"/>
              <a:gd name="connsiteX74" fmla="*/ 14287 w 561975"/>
              <a:gd name="connsiteY74" fmla="*/ 240506 h 1054894"/>
              <a:gd name="connsiteX75" fmla="*/ 4762 w 561975"/>
              <a:gd name="connsiteY75" fmla="*/ 266700 h 1054894"/>
              <a:gd name="connsiteX76" fmla="*/ 0 w 561975"/>
              <a:gd name="connsiteY76" fmla="*/ 273844 h 1054894"/>
              <a:gd name="connsiteX77" fmla="*/ 4762 w 561975"/>
              <a:gd name="connsiteY77" fmla="*/ 302419 h 1054894"/>
              <a:gd name="connsiteX78" fmla="*/ 11906 w 561975"/>
              <a:gd name="connsiteY78" fmla="*/ 307181 h 1054894"/>
              <a:gd name="connsiteX79" fmla="*/ 21431 w 561975"/>
              <a:gd name="connsiteY79" fmla="*/ 319087 h 1054894"/>
              <a:gd name="connsiteX80" fmla="*/ 23812 w 561975"/>
              <a:gd name="connsiteY80" fmla="*/ 330994 h 1054894"/>
              <a:gd name="connsiteX81" fmla="*/ 26194 w 561975"/>
              <a:gd name="connsiteY81" fmla="*/ 345281 h 1054894"/>
              <a:gd name="connsiteX82" fmla="*/ 30956 w 561975"/>
              <a:gd name="connsiteY82" fmla="*/ 361950 h 1054894"/>
              <a:gd name="connsiteX83" fmla="*/ 33337 w 561975"/>
              <a:gd name="connsiteY83" fmla="*/ 378619 h 1054894"/>
              <a:gd name="connsiteX84" fmla="*/ 38100 w 561975"/>
              <a:gd name="connsiteY84" fmla="*/ 397669 h 1054894"/>
              <a:gd name="connsiteX85" fmla="*/ 40481 w 561975"/>
              <a:gd name="connsiteY85" fmla="*/ 419100 h 1054894"/>
              <a:gd name="connsiteX86" fmla="*/ 42862 w 561975"/>
              <a:gd name="connsiteY86" fmla="*/ 459581 h 1054894"/>
              <a:gd name="connsiteX87" fmla="*/ 45244 w 561975"/>
              <a:gd name="connsiteY87" fmla="*/ 469106 h 1054894"/>
              <a:gd name="connsiteX88" fmla="*/ 47625 w 561975"/>
              <a:gd name="connsiteY88" fmla="*/ 481012 h 1054894"/>
              <a:gd name="connsiteX89" fmla="*/ 52387 w 561975"/>
              <a:gd name="connsiteY89" fmla="*/ 516731 h 1054894"/>
              <a:gd name="connsiteX90" fmla="*/ 54769 w 561975"/>
              <a:gd name="connsiteY90" fmla="*/ 583406 h 1054894"/>
              <a:gd name="connsiteX91" fmla="*/ 57150 w 561975"/>
              <a:gd name="connsiteY91" fmla="*/ 595312 h 1054894"/>
              <a:gd name="connsiteX92" fmla="*/ 100012 w 561975"/>
              <a:gd name="connsiteY92" fmla="*/ 602456 h 1054894"/>
              <a:gd name="connsiteX93" fmla="*/ 109537 w 561975"/>
              <a:gd name="connsiteY93" fmla="*/ 604837 h 1054894"/>
              <a:gd name="connsiteX94" fmla="*/ 123825 w 561975"/>
              <a:gd name="connsiteY94" fmla="*/ 614362 h 1054894"/>
              <a:gd name="connsiteX95" fmla="*/ 133350 w 561975"/>
              <a:gd name="connsiteY95" fmla="*/ 619125 h 1054894"/>
              <a:gd name="connsiteX96" fmla="*/ 142875 w 561975"/>
              <a:gd name="connsiteY96" fmla="*/ 626269 h 1054894"/>
              <a:gd name="connsiteX97" fmla="*/ 161925 w 561975"/>
              <a:gd name="connsiteY97" fmla="*/ 640556 h 1054894"/>
              <a:gd name="connsiteX98" fmla="*/ 166687 w 561975"/>
              <a:gd name="connsiteY98" fmla="*/ 647700 h 1054894"/>
              <a:gd name="connsiteX99" fmla="*/ 178594 w 561975"/>
              <a:gd name="connsiteY99" fmla="*/ 673894 h 1054894"/>
              <a:gd name="connsiteX100" fmla="*/ 180975 w 561975"/>
              <a:gd name="connsiteY100" fmla="*/ 681037 h 1054894"/>
              <a:gd name="connsiteX101" fmla="*/ 185737 w 561975"/>
              <a:gd name="connsiteY101" fmla="*/ 690562 h 1054894"/>
              <a:gd name="connsiteX102" fmla="*/ 190500 w 561975"/>
              <a:gd name="connsiteY102" fmla="*/ 714375 h 1054894"/>
              <a:gd name="connsiteX103" fmla="*/ 211931 w 561975"/>
              <a:gd name="connsiteY103" fmla="*/ 750094 h 1054894"/>
              <a:gd name="connsiteX104" fmla="*/ 233362 w 561975"/>
              <a:gd name="connsiteY104" fmla="*/ 771525 h 1054894"/>
              <a:gd name="connsiteX105" fmla="*/ 233362 w 561975"/>
              <a:gd name="connsiteY105" fmla="*/ 828675 h 1054894"/>
              <a:gd name="connsiteX106" fmla="*/ 230981 w 561975"/>
              <a:gd name="connsiteY106" fmla="*/ 838200 h 1054894"/>
              <a:gd name="connsiteX107" fmla="*/ 223837 w 561975"/>
              <a:gd name="connsiteY107" fmla="*/ 847725 h 1054894"/>
              <a:gd name="connsiteX108" fmla="*/ 211931 w 561975"/>
              <a:gd name="connsiteY108" fmla="*/ 878681 h 1054894"/>
              <a:gd name="connsiteX109" fmla="*/ 207169 w 561975"/>
              <a:gd name="connsiteY109" fmla="*/ 885825 h 1054894"/>
              <a:gd name="connsiteX110" fmla="*/ 200025 w 561975"/>
              <a:gd name="connsiteY110" fmla="*/ 890587 h 1054894"/>
              <a:gd name="connsiteX111" fmla="*/ 195262 w 561975"/>
              <a:gd name="connsiteY111" fmla="*/ 900112 h 1054894"/>
              <a:gd name="connsiteX112" fmla="*/ 188119 w 561975"/>
              <a:gd name="connsiteY112" fmla="*/ 921544 h 1054894"/>
              <a:gd name="connsiteX113" fmla="*/ 185737 w 561975"/>
              <a:gd name="connsiteY113" fmla="*/ 933450 h 1054894"/>
              <a:gd name="connsiteX114" fmla="*/ 190500 w 561975"/>
              <a:gd name="connsiteY114" fmla="*/ 973931 h 1054894"/>
              <a:gd name="connsiteX115" fmla="*/ 197644 w 561975"/>
              <a:gd name="connsiteY115" fmla="*/ 992981 h 1054894"/>
              <a:gd name="connsiteX116" fmla="*/ 202406 w 561975"/>
              <a:gd name="connsiteY116" fmla="*/ 1002506 h 1054894"/>
              <a:gd name="connsiteX117" fmla="*/ 211931 w 561975"/>
              <a:gd name="connsiteY117" fmla="*/ 1007269 h 1054894"/>
              <a:gd name="connsiteX118" fmla="*/ 238125 w 561975"/>
              <a:gd name="connsiteY118" fmla="*/ 1014412 h 1054894"/>
              <a:gd name="connsiteX119" fmla="*/ 252412 w 561975"/>
              <a:gd name="connsiteY119" fmla="*/ 1021556 h 1054894"/>
              <a:gd name="connsiteX120" fmla="*/ 264319 w 561975"/>
              <a:gd name="connsiteY120" fmla="*/ 1026319 h 1054894"/>
              <a:gd name="connsiteX121" fmla="*/ 276225 w 561975"/>
              <a:gd name="connsiteY121" fmla="*/ 1033462 h 1054894"/>
              <a:gd name="connsiteX122" fmla="*/ 290512 w 561975"/>
              <a:gd name="connsiteY122" fmla="*/ 1035844 h 1054894"/>
              <a:gd name="connsiteX123" fmla="*/ 302419 w 561975"/>
              <a:gd name="connsiteY123" fmla="*/ 1040606 h 1054894"/>
              <a:gd name="connsiteX124" fmla="*/ 314325 w 561975"/>
              <a:gd name="connsiteY124" fmla="*/ 1050131 h 1054894"/>
              <a:gd name="connsiteX125" fmla="*/ 328612 w 561975"/>
              <a:gd name="connsiteY125" fmla="*/ 1054894 h 1054894"/>
              <a:gd name="connsiteX126" fmla="*/ 364331 w 561975"/>
              <a:gd name="connsiteY126" fmla="*/ 1052512 h 1054894"/>
              <a:gd name="connsiteX127" fmla="*/ 364331 w 561975"/>
              <a:gd name="connsiteY127" fmla="*/ 1035844 h 1054894"/>
              <a:gd name="connsiteX0" fmla="*/ 364331 w 561975"/>
              <a:gd name="connsiteY0" fmla="*/ 1035844 h 1054894"/>
              <a:gd name="connsiteX1" fmla="*/ 354806 w 561975"/>
              <a:gd name="connsiteY1" fmla="*/ 997744 h 1054894"/>
              <a:gd name="connsiteX2" fmla="*/ 342900 w 561975"/>
              <a:gd name="connsiteY2" fmla="*/ 971550 h 1054894"/>
              <a:gd name="connsiteX3" fmla="*/ 304800 w 561975"/>
              <a:gd name="connsiteY3" fmla="*/ 928687 h 1054894"/>
              <a:gd name="connsiteX4" fmla="*/ 292893 w 561975"/>
              <a:gd name="connsiteY4" fmla="*/ 857250 h 1054894"/>
              <a:gd name="connsiteX5" fmla="*/ 297656 w 561975"/>
              <a:gd name="connsiteY5" fmla="*/ 804862 h 1054894"/>
              <a:gd name="connsiteX6" fmla="*/ 319087 w 561975"/>
              <a:gd name="connsiteY6" fmla="*/ 754856 h 1054894"/>
              <a:gd name="connsiteX7" fmla="*/ 335757 w 561975"/>
              <a:gd name="connsiteY7" fmla="*/ 709612 h 1054894"/>
              <a:gd name="connsiteX8" fmla="*/ 366712 w 561975"/>
              <a:gd name="connsiteY8" fmla="*/ 635794 h 1054894"/>
              <a:gd name="connsiteX9" fmla="*/ 395287 w 561975"/>
              <a:gd name="connsiteY9" fmla="*/ 588168 h 1054894"/>
              <a:gd name="connsiteX10" fmla="*/ 400050 w 561975"/>
              <a:gd name="connsiteY10" fmla="*/ 528637 h 1054894"/>
              <a:gd name="connsiteX11" fmla="*/ 404812 w 561975"/>
              <a:gd name="connsiteY11" fmla="*/ 507206 h 1054894"/>
              <a:gd name="connsiteX12" fmla="*/ 407194 w 561975"/>
              <a:gd name="connsiteY12" fmla="*/ 490537 h 1054894"/>
              <a:gd name="connsiteX13" fmla="*/ 421481 w 561975"/>
              <a:gd name="connsiteY13" fmla="*/ 459581 h 1054894"/>
              <a:gd name="connsiteX14" fmla="*/ 426244 w 561975"/>
              <a:gd name="connsiteY14" fmla="*/ 452437 h 1054894"/>
              <a:gd name="connsiteX15" fmla="*/ 431006 w 561975"/>
              <a:gd name="connsiteY15" fmla="*/ 442912 h 1054894"/>
              <a:gd name="connsiteX16" fmla="*/ 442912 w 561975"/>
              <a:gd name="connsiteY16" fmla="*/ 426244 h 1054894"/>
              <a:gd name="connsiteX17" fmla="*/ 450056 w 561975"/>
              <a:gd name="connsiteY17" fmla="*/ 414337 h 1054894"/>
              <a:gd name="connsiteX18" fmla="*/ 461962 w 561975"/>
              <a:gd name="connsiteY18" fmla="*/ 407194 h 1054894"/>
              <a:gd name="connsiteX19" fmla="*/ 469106 w 561975"/>
              <a:gd name="connsiteY19" fmla="*/ 402431 h 1054894"/>
              <a:gd name="connsiteX20" fmla="*/ 485775 w 561975"/>
              <a:gd name="connsiteY20" fmla="*/ 388144 h 1054894"/>
              <a:gd name="connsiteX21" fmla="*/ 495300 w 561975"/>
              <a:gd name="connsiteY21" fmla="*/ 383381 h 1054894"/>
              <a:gd name="connsiteX22" fmla="*/ 502444 w 561975"/>
              <a:gd name="connsiteY22" fmla="*/ 376237 h 1054894"/>
              <a:gd name="connsiteX23" fmla="*/ 516731 w 561975"/>
              <a:gd name="connsiteY23" fmla="*/ 366712 h 1054894"/>
              <a:gd name="connsiteX24" fmla="*/ 526256 w 561975"/>
              <a:gd name="connsiteY24" fmla="*/ 359569 h 1054894"/>
              <a:gd name="connsiteX25" fmla="*/ 540544 w 561975"/>
              <a:gd name="connsiteY25" fmla="*/ 345281 h 1054894"/>
              <a:gd name="connsiteX26" fmla="*/ 542925 w 561975"/>
              <a:gd name="connsiteY26" fmla="*/ 335756 h 1054894"/>
              <a:gd name="connsiteX27" fmla="*/ 535781 w 561975"/>
              <a:gd name="connsiteY27" fmla="*/ 309562 h 1054894"/>
              <a:gd name="connsiteX28" fmla="*/ 538162 w 561975"/>
              <a:gd name="connsiteY28" fmla="*/ 266700 h 1054894"/>
              <a:gd name="connsiteX29" fmla="*/ 552450 w 561975"/>
              <a:gd name="connsiteY29" fmla="*/ 242887 h 1054894"/>
              <a:gd name="connsiteX30" fmla="*/ 557212 w 561975"/>
              <a:gd name="connsiteY30" fmla="*/ 233362 h 1054894"/>
              <a:gd name="connsiteX31" fmla="*/ 561975 w 561975"/>
              <a:gd name="connsiteY31" fmla="*/ 226219 h 1054894"/>
              <a:gd name="connsiteX32" fmla="*/ 559594 w 561975"/>
              <a:gd name="connsiteY32" fmla="*/ 219075 h 1054894"/>
              <a:gd name="connsiteX33" fmla="*/ 545306 w 561975"/>
              <a:gd name="connsiteY33" fmla="*/ 216694 h 1054894"/>
              <a:gd name="connsiteX34" fmla="*/ 528637 w 561975"/>
              <a:gd name="connsiteY34" fmla="*/ 209550 h 1054894"/>
              <a:gd name="connsiteX35" fmla="*/ 521494 w 561975"/>
              <a:gd name="connsiteY35" fmla="*/ 200025 h 1054894"/>
              <a:gd name="connsiteX36" fmla="*/ 519112 w 561975"/>
              <a:gd name="connsiteY36" fmla="*/ 192881 h 1054894"/>
              <a:gd name="connsiteX37" fmla="*/ 514350 w 561975"/>
              <a:gd name="connsiteY37" fmla="*/ 183356 h 1054894"/>
              <a:gd name="connsiteX38" fmla="*/ 507206 w 561975"/>
              <a:gd name="connsiteY38" fmla="*/ 171450 h 1054894"/>
              <a:gd name="connsiteX39" fmla="*/ 502444 w 561975"/>
              <a:gd name="connsiteY39" fmla="*/ 161925 h 1054894"/>
              <a:gd name="connsiteX40" fmla="*/ 495300 w 561975"/>
              <a:gd name="connsiteY40" fmla="*/ 152400 h 1054894"/>
              <a:gd name="connsiteX41" fmla="*/ 488156 w 561975"/>
              <a:gd name="connsiteY41" fmla="*/ 135731 h 1054894"/>
              <a:gd name="connsiteX42" fmla="*/ 478631 w 561975"/>
              <a:gd name="connsiteY42" fmla="*/ 128587 h 1054894"/>
              <a:gd name="connsiteX43" fmla="*/ 471487 w 561975"/>
              <a:gd name="connsiteY43" fmla="*/ 119062 h 1054894"/>
              <a:gd name="connsiteX44" fmla="*/ 466725 w 561975"/>
              <a:gd name="connsiteY44" fmla="*/ 111919 h 1054894"/>
              <a:gd name="connsiteX45" fmla="*/ 452437 w 561975"/>
              <a:gd name="connsiteY45" fmla="*/ 88106 h 1054894"/>
              <a:gd name="connsiteX46" fmla="*/ 445294 w 561975"/>
              <a:gd name="connsiteY46" fmla="*/ 83344 h 1054894"/>
              <a:gd name="connsiteX47" fmla="*/ 431006 w 561975"/>
              <a:gd name="connsiteY47" fmla="*/ 73819 h 1054894"/>
              <a:gd name="connsiteX48" fmla="*/ 409575 w 561975"/>
              <a:gd name="connsiteY48" fmla="*/ 64294 h 1054894"/>
              <a:gd name="connsiteX49" fmla="*/ 383381 w 561975"/>
              <a:gd name="connsiteY49" fmla="*/ 57150 h 1054894"/>
              <a:gd name="connsiteX50" fmla="*/ 376237 w 561975"/>
              <a:gd name="connsiteY50" fmla="*/ 54769 h 1054894"/>
              <a:gd name="connsiteX51" fmla="*/ 316706 w 561975"/>
              <a:gd name="connsiteY51" fmla="*/ 47625 h 1054894"/>
              <a:gd name="connsiteX52" fmla="*/ 309562 w 561975"/>
              <a:gd name="connsiteY52" fmla="*/ 45244 h 1054894"/>
              <a:gd name="connsiteX53" fmla="*/ 292894 w 561975"/>
              <a:gd name="connsiteY53" fmla="*/ 40481 h 1054894"/>
              <a:gd name="connsiteX54" fmla="*/ 283369 w 561975"/>
              <a:gd name="connsiteY54" fmla="*/ 38100 h 1054894"/>
              <a:gd name="connsiteX55" fmla="*/ 261937 w 561975"/>
              <a:gd name="connsiteY55" fmla="*/ 30956 h 1054894"/>
              <a:gd name="connsiteX56" fmla="*/ 247650 w 561975"/>
              <a:gd name="connsiteY56" fmla="*/ 28575 h 1054894"/>
              <a:gd name="connsiteX57" fmla="*/ 214312 w 561975"/>
              <a:gd name="connsiteY57" fmla="*/ 19050 h 1054894"/>
              <a:gd name="connsiteX58" fmla="*/ 202406 w 561975"/>
              <a:gd name="connsiteY58" fmla="*/ 14287 h 1054894"/>
              <a:gd name="connsiteX59" fmla="*/ 176212 w 561975"/>
              <a:gd name="connsiteY59" fmla="*/ 9525 h 1054894"/>
              <a:gd name="connsiteX60" fmla="*/ 161925 w 561975"/>
              <a:gd name="connsiteY60" fmla="*/ 4762 h 1054894"/>
              <a:gd name="connsiteX61" fmla="*/ 130969 w 561975"/>
              <a:gd name="connsiteY61" fmla="*/ 2381 h 1054894"/>
              <a:gd name="connsiteX62" fmla="*/ 111919 w 561975"/>
              <a:gd name="connsiteY62" fmla="*/ 0 h 1054894"/>
              <a:gd name="connsiteX63" fmla="*/ 90487 w 561975"/>
              <a:gd name="connsiteY63" fmla="*/ 9525 h 1054894"/>
              <a:gd name="connsiteX64" fmla="*/ 80962 w 561975"/>
              <a:gd name="connsiteY64" fmla="*/ 23812 h 1054894"/>
              <a:gd name="connsiteX65" fmla="*/ 66675 w 561975"/>
              <a:gd name="connsiteY65" fmla="*/ 40481 h 1054894"/>
              <a:gd name="connsiteX66" fmla="*/ 52387 w 561975"/>
              <a:gd name="connsiteY66" fmla="*/ 42862 h 1054894"/>
              <a:gd name="connsiteX67" fmla="*/ 28575 w 561975"/>
              <a:gd name="connsiteY67" fmla="*/ 35719 h 1054894"/>
              <a:gd name="connsiteX68" fmla="*/ 21431 w 561975"/>
              <a:gd name="connsiteY68" fmla="*/ 26194 h 1054894"/>
              <a:gd name="connsiteX69" fmla="*/ 19050 w 561975"/>
              <a:gd name="connsiteY69" fmla="*/ 35719 h 1054894"/>
              <a:gd name="connsiteX70" fmla="*/ 23812 w 561975"/>
              <a:gd name="connsiteY70" fmla="*/ 69056 h 1054894"/>
              <a:gd name="connsiteX71" fmla="*/ 23812 w 561975"/>
              <a:gd name="connsiteY71" fmla="*/ 211931 h 1054894"/>
              <a:gd name="connsiteX72" fmla="*/ 21431 w 561975"/>
              <a:gd name="connsiteY72" fmla="*/ 228600 h 1054894"/>
              <a:gd name="connsiteX73" fmla="*/ 14287 w 561975"/>
              <a:gd name="connsiteY73" fmla="*/ 240506 h 1054894"/>
              <a:gd name="connsiteX74" fmla="*/ 4762 w 561975"/>
              <a:gd name="connsiteY74" fmla="*/ 266700 h 1054894"/>
              <a:gd name="connsiteX75" fmla="*/ 0 w 561975"/>
              <a:gd name="connsiteY75" fmla="*/ 273844 h 1054894"/>
              <a:gd name="connsiteX76" fmla="*/ 4762 w 561975"/>
              <a:gd name="connsiteY76" fmla="*/ 302419 h 1054894"/>
              <a:gd name="connsiteX77" fmla="*/ 11906 w 561975"/>
              <a:gd name="connsiteY77" fmla="*/ 307181 h 1054894"/>
              <a:gd name="connsiteX78" fmla="*/ 21431 w 561975"/>
              <a:gd name="connsiteY78" fmla="*/ 319087 h 1054894"/>
              <a:gd name="connsiteX79" fmla="*/ 23812 w 561975"/>
              <a:gd name="connsiteY79" fmla="*/ 330994 h 1054894"/>
              <a:gd name="connsiteX80" fmla="*/ 26194 w 561975"/>
              <a:gd name="connsiteY80" fmla="*/ 345281 h 1054894"/>
              <a:gd name="connsiteX81" fmla="*/ 30956 w 561975"/>
              <a:gd name="connsiteY81" fmla="*/ 361950 h 1054894"/>
              <a:gd name="connsiteX82" fmla="*/ 33337 w 561975"/>
              <a:gd name="connsiteY82" fmla="*/ 378619 h 1054894"/>
              <a:gd name="connsiteX83" fmla="*/ 38100 w 561975"/>
              <a:gd name="connsiteY83" fmla="*/ 397669 h 1054894"/>
              <a:gd name="connsiteX84" fmla="*/ 40481 w 561975"/>
              <a:gd name="connsiteY84" fmla="*/ 419100 h 1054894"/>
              <a:gd name="connsiteX85" fmla="*/ 42862 w 561975"/>
              <a:gd name="connsiteY85" fmla="*/ 459581 h 1054894"/>
              <a:gd name="connsiteX86" fmla="*/ 45244 w 561975"/>
              <a:gd name="connsiteY86" fmla="*/ 469106 h 1054894"/>
              <a:gd name="connsiteX87" fmla="*/ 47625 w 561975"/>
              <a:gd name="connsiteY87" fmla="*/ 481012 h 1054894"/>
              <a:gd name="connsiteX88" fmla="*/ 52387 w 561975"/>
              <a:gd name="connsiteY88" fmla="*/ 516731 h 1054894"/>
              <a:gd name="connsiteX89" fmla="*/ 54769 w 561975"/>
              <a:gd name="connsiteY89" fmla="*/ 583406 h 1054894"/>
              <a:gd name="connsiteX90" fmla="*/ 57150 w 561975"/>
              <a:gd name="connsiteY90" fmla="*/ 595312 h 1054894"/>
              <a:gd name="connsiteX91" fmla="*/ 100012 w 561975"/>
              <a:gd name="connsiteY91" fmla="*/ 602456 h 1054894"/>
              <a:gd name="connsiteX92" fmla="*/ 109537 w 561975"/>
              <a:gd name="connsiteY92" fmla="*/ 604837 h 1054894"/>
              <a:gd name="connsiteX93" fmla="*/ 123825 w 561975"/>
              <a:gd name="connsiteY93" fmla="*/ 614362 h 1054894"/>
              <a:gd name="connsiteX94" fmla="*/ 133350 w 561975"/>
              <a:gd name="connsiteY94" fmla="*/ 619125 h 1054894"/>
              <a:gd name="connsiteX95" fmla="*/ 142875 w 561975"/>
              <a:gd name="connsiteY95" fmla="*/ 626269 h 1054894"/>
              <a:gd name="connsiteX96" fmla="*/ 161925 w 561975"/>
              <a:gd name="connsiteY96" fmla="*/ 640556 h 1054894"/>
              <a:gd name="connsiteX97" fmla="*/ 166687 w 561975"/>
              <a:gd name="connsiteY97" fmla="*/ 647700 h 1054894"/>
              <a:gd name="connsiteX98" fmla="*/ 178594 w 561975"/>
              <a:gd name="connsiteY98" fmla="*/ 673894 h 1054894"/>
              <a:gd name="connsiteX99" fmla="*/ 180975 w 561975"/>
              <a:gd name="connsiteY99" fmla="*/ 681037 h 1054894"/>
              <a:gd name="connsiteX100" fmla="*/ 185737 w 561975"/>
              <a:gd name="connsiteY100" fmla="*/ 690562 h 1054894"/>
              <a:gd name="connsiteX101" fmla="*/ 190500 w 561975"/>
              <a:gd name="connsiteY101" fmla="*/ 714375 h 1054894"/>
              <a:gd name="connsiteX102" fmla="*/ 211931 w 561975"/>
              <a:gd name="connsiteY102" fmla="*/ 750094 h 1054894"/>
              <a:gd name="connsiteX103" fmla="*/ 233362 w 561975"/>
              <a:gd name="connsiteY103" fmla="*/ 771525 h 1054894"/>
              <a:gd name="connsiteX104" fmla="*/ 233362 w 561975"/>
              <a:gd name="connsiteY104" fmla="*/ 828675 h 1054894"/>
              <a:gd name="connsiteX105" fmla="*/ 230981 w 561975"/>
              <a:gd name="connsiteY105" fmla="*/ 838200 h 1054894"/>
              <a:gd name="connsiteX106" fmla="*/ 223837 w 561975"/>
              <a:gd name="connsiteY106" fmla="*/ 847725 h 1054894"/>
              <a:gd name="connsiteX107" fmla="*/ 211931 w 561975"/>
              <a:gd name="connsiteY107" fmla="*/ 878681 h 1054894"/>
              <a:gd name="connsiteX108" fmla="*/ 207169 w 561975"/>
              <a:gd name="connsiteY108" fmla="*/ 885825 h 1054894"/>
              <a:gd name="connsiteX109" fmla="*/ 200025 w 561975"/>
              <a:gd name="connsiteY109" fmla="*/ 890587 h 1054894"/>
              <a:gd name="connsiteX110" fmla="*/ 195262 w 561975"/>
              <a:gd name="connsiteY110" fmla="*/ 900112 h 1054894"/>
              <a:gd name="connsiteX111" fmla="*/ 188119 w 561975"/>
              <a:gd name="connsiteY111" fmla="*/ 921544 h 1054894"/>
              <a:gd name="connsiteX112" fmla="*/ 185737 w 561975"/>
              <a:gd name="connsiteY112" fmla="*/ 933450 h 1054894"/>
              <a:gd name="connsiteX113" fmla="*/ 190500 w 561975"/>
              <a:gd name="connsiteY113" fmla="*/ 973931 h 1054894"/>
              <a:gd name="connsiteX114" fmla="*/ 197644 w 561975"/>
              <a:gd name="connsiteY114" fmla="*/ 992981 h 1054894"/>
              <a:gd name="connsiteX115" fmla="*/ 202406 w 561975"/>
              <a:gd name="connsiteY115" fmla="*/ 1002506 h 1054894"/>
              <a:gd name="connsiteX116" fmla="*/ 211931 w 561975"/>
              <a:gd name="connsiteY116" fmla="*/ 1007269 h 1054894"/>
              <a:gd name="connsiteX117" fmla="*/ 238125 w 561975"/>
              <a:gd name="connsiteY117" fmla="*/ 1014412 h 1054894"/>
              <a:gd name="connsiteX118" fmla="*/ 252412 w 561975"/>
              <a:gd name="connsiteY118" fmla="*/ 1021556 h 1054894"/>
              <a:gd name="connsiteX119" fmla="*/ 264319 w 561975"/>
              <a:gd name="connsiteY119" fmla="*/ 1026319 h 1054894"/>
              <a:gd name="connsiteX120" fmla="*/ 276225 w 561975"/>
              <a:gd name="connsiteY120" fmla="*/ 1033462 h 1054894"/>
              <a:gd name="connsiteX121" fmla="*/ 290512 w 561975"/>
              <a:gd name="connsiteY121" fmla="*/ 1035844 h 1054894"/>
              <a:gd name="connsiteX122" fmla="*/ 302419 w 561975"/>
              <a:gd name="connsiteY122" fmla="*/ 1040606 h 1054894"/>
              <a:gd name="connsiteX123" fmla="*/ 314325 w 561975"/>
              <a:gd name="connsiteY123" fmla="*/ 1050131 h 1054894"/>
              <a:gd name="connsiteX124" fmla="*/ 328612 w 561975"/>
              <a:gd name="connsiteY124" fmla="*/ 1054894 h 1054894"/>
              <a:gd name="connsiteX125" fmla="*/ 364331 w 561975"/>
              <a:gd name="connsiteY125" fmla="*/ 1052512 h 1054894"/>
              <a:gd name="connsiteX126" fmla="*/ 364331 w 561975"/>
              <a:gd name="connsiteY126" fmla="*/ 1035844 h 1054894"/>
              <a:gd name="connsiteX0" fmla="*/ 364331 w 561975"/>
              <a:gd name="connsiteY0" fmla="*/ 1035844 h 1054894"/>
              <a:gd name="connsiteX1" fmla="*/ 342900 w 561975"/>
              <a:gd name="connsiteY1" fmla="*/ 971550 h 1054894"/>
              <a:gd name="connsiteX2" fmla="*/ 304800 w 561975"/>
              <a:gd name="connsiteY2" fmla="*/ 928687 h 1054894"/>
              <a:gd name="connsiteX3" fmla="*/ 292893 w 561975"/>
              <a:gd name="connsiteY3" fmla="*/ 857250 h 1054894"/>
              <a:gd name="connsiteX4" fmla="*/ 297656 w 561975"/>
              <a:gd name="connsiteY4" fmla="*/ 804862 h 1054894"/>
              <a:gd name="connsiteX5" fmla="*/ 319087 w 561975"/>
              <a:gd name="connsiteY5" fmla="*/ 754856 h 1054894"/>
              <a:gd name="connsiteX6" fmla="*/ 335757 w 561975"/>
              <a:gd name="connsiteY6" fmla="*/ 709612 h 1054894"/>
              <a:gd name="connsiteX7" fmla="*/ 366712 w 561975"/>
              <a:gd name="connsiteY7" fmla="*/ 635794 h 1054894"/>
              <a:gd name="connsiteX8" fmla="*/ 395287 w 561975"/>
              <a:gd name="connsiteY8" fmla="*/ 588168 h 1054894"/>
              <a:gd name="connsiteX9" fmla="*/ 400050 w 561975"/>
              <a:gd name="connsiteY9" fmla="*/ 528637 h 1054894"/>
              <a:gd name="connsiteX10" fmla="*/ 404812 w 561975"/>
              <a:gd name="connsiteY10" fmla="*/ 507206 h 1054894"/>
              <a:gd name="connsiteX11" fmla="*/ 407194 w 561975"/>
              <a:gd name="connsiteY11" fmla="*/ 490537 h 1054894"/>
              <a:gd name="connsiteX12" fmla="*/ 421481 w 561975"/>
              <a:gd name="connsiteY12" fmla="*/ 459581 h 1054894"/>
              <a:gd name="connsiteX13" fmla="*/ 426244 w 561975"/>
              <a:gd name="connsiteY13" fmla="*/ 452437 h 1054894"/>
              <a:gd name="connsiteX14" fmla="*/ 431006 w 561975"/>
              <a:gd name="connsiteY14" fmla="*/ 442912 h 1054894"/>
              <a:gd name="connsiteX15" fmla="*/ 442912 w 561975"/>
              <a:gd name="connsiteY15" fmla="*/ 426244 h 1054894"/>
              <a:gd name="connsiteX16" fmla="*/ 450056 w 561975"/>
              <a:gd name="connsiteY16" fmla="*/ 414337 h 1054894"/>
              <a:gd name="connsiteX17" fmla="*/ 461962 w 561975"/>
              <a:gd name="connsiteY17" fmla="*/ 407194 h 1054894"/>
              <a:gd name="connsiteX18" fmla="*/ 469106 w 561975"/>
              <a:gd name="connsiteY18" fmla="*/ 402431 h 1054894"/>
              <a:gd name="connsiteX19" fmla="*/ 485775 w 561975"/>
              <a:gd name="connsiteY19" fmla="*/ 388144 h 1054894"/>
              <a:gd name="connsiteX20" fmla="*/ 495300 w 561975"/>
              <a:gd name="connsiteY20" fmla="*/ 383381 h 1054894"/>
              <a:gd name="connsiteX21" fmla="*/ 502444 w 561975"/>
              <a:gd name="connsiteY21" fmla="*/ 376237 h 1054894"/>
              <a:gd name="connsiteX22" fmla="*/ 516731 w 561975"/>
              <a:gd name="connsiteY22" fmla="*/ 366712 h 1054894"/>
              <a:gd name="connsiteX23" fmla="*/ 526256 w 561975"/>
              <a:gd name="connsiteY23" fmla="*/ 359569 h 1054894"/>
              <a:gd name="connsiteX24" fmla="*/ 540544 w 561975"/>
              <a:gd name="connsiteY24" fmla="*/ 345281 h 1054894"/>
              <a:gd name="connsiteX25" fmla="*/ 542925 w 561975"/>
              <a:gd name="connsiteY25" fmla="*/ 335756 h 1054894"/>
              <a:gd name="connsiteX26" fmla="*/ 535781 w 561975"/>
              <a:gd name="connsiteY26" fmla="*/ 309562 h 1054894"/>
              <a:gd name="connsiteX27" fmla="*/ 538162 w 561975"/>
              <a:gd name="connsiteY27" fmla="*/ 266700 h 1054894"/>
              <a:gd name="connsiteX28" fmla="*/ 552450 w 561975"/>
              <a:gd name="connsiteY28" fmla="*/ 242887 h 1054894"/>
              <a:gd name="connsiteX29" fmla="*/ 557212 w 561975"/>
              <a:gd name="connsiteY29" fmla="*/ 233362 h 1054894"/>
              <a:gd name="connsiteX30" fmla="*/ 561975 w 561975"/>
              <a:gd name="connsiteY30" fmla="*/ 226219 h 1054894"/>
              <a:gd name="connsiteX31" fmla="*/ 559594 w 561975"/>
              <a:gd name="connsiteY31" fmla="*/ 219075 h 1054894"/>
              <a:gd name="connsiteX32" fmla="*/ 545306 w 561975"/>
              <a:gd name="connsiteY32" fmla="*/ 216694 h 1054894"/>
              <a:gd name="connsiteX33" fmla="*/ 528637 w 561975"/>
              <a:gd name="connsiteY33" fmla="*/ 209550 h 1054894"/>
              <a:gd name="connsiteX34" fmla="*/ 521494 w 561975"/>
              <a:gd name="connsiteY34" fmla="*/ 200025 h 1054894"/>
              <a:gd name="connsiteX35" fmla="*/ 519112 w 561975"/>
              <a:gd name="connsiteY35" fmla="*/ 192881 h 1054894"/>
              <a:gd name="connsiteX36" fmla="*/ 514350 w 561975"/>
              <a:gd name="connsiteY36" fmla="*/ 183356 h 1054894"/>
              <a:gd name="connsiteX37" fmla="*/ 507206 w 561975"/>
              <a:gd name="connsiteY37" fmla="*/ 171450 h 1054894"/>
              <a:gd name="connsiteX38" fmla="*/ 502444 w 561975"/>
              <a:gd name="connsiteY38" fmla="*/ 161925 h 1054894"/>
              <a:gd name="connsiteX39" fmla="*/ 495300 w 561975"/>
              <a:gd name="connsiteY39" fmla="*/ 152400 h 1054894"/>
              <a:gd name="connsiteX40" fmla="*/ 488156 w 561975"/>
              <a:gd name="connsiteY40" fmla="*/ 135731 h 1054894"/>
              <a:gd name="connsiteX41" fmla="*/ 478631 w 561975"/>
              <a:gd name="connsiteY41" fmla="*/ 128587 h 1054894"/>
              <a:gd name="connsiteX42" fmla="*/ 471487 w 561975"/>
              <a:gd name="connsiteY42" fmla="*/ 119062 h 1054894"/>
              <a:gd name="connsiteX43" fmla="*/ 466725 w 561975"/>
              <a:gd name="connsiteY43" fmla="*/ 111919 h 1054894"/>
              <a:gd name="connsiteX44" fmla="*/ 452437 w 561975"/>
              <a:gd name="connsiteY44" fmla="*/ 88106 h 1054894"/>
              <a:gd name="connsiteX45" fmla="*/ 445294 w 561975"/>
              <a:gd name="connsiteY45" fmla="*/ 83344 h 1054894"/>
              <a:gd name="connsiteX46" fmla="*/ 431006 w 561975"/>
              <a:gd name="connsiteY46" fmla="*/ 73819 h 1054894"/>
              <a:gd name="connsiteX47" fmla="*/ 409575 w 561975"/>
              <a:gd name="connsiteY47" fmla="*/ 64294 h 1054894"/>
              <a:gd name="connsiteX48" fmla="*/ 383381 w 561975"/>
              <a:gd name="connsiteY48" fmla="*/ 57150 h 1054894"/>
              <a:gd name="connsiteX49" fmla="*/ 376237 w 561975"/>
              <a:gd name="connsiteY49" fmla="*/ 54769 h 1054894"/>
              <a:gd name="connsiteX50" fmla="*/ 316706 w 561975"/>
              <a:gd name="connsiteY50" fmla="*/ 47625 h 1054894"/>
              <a:gd name="connsiteX51" fmla="*/ 309562 w 561975"/>
              <a:gd name="connsiteY51" fmla="*/ 45244 h 1054894"/>
              <a:gd name="connsiteX52" fmla="*/ 292894 w 561975"/>
              <a:gd name="connsiteY52" fmla="*/ 40481 h 1054894"/>
              <a:gd name="connsiteX53" fmla="*/ 283369 w 561975"/>
              <a:gd name="connsiteY53" fmla="*/ 38100 h 1054894"/>
              <a:gd name="connsiteX54" fmla="*/ 261937 w 561975"/>
              <a:gd name="connsiteY54" fmla="*/ 30956 h 1054894"/>
              <a:gd name="connsiteX55" fmla="*/ 247650 w 561975"/>
              <a:gd name="connsiteY55" fmla="*/ 28575 h 1054894"/>
              <a:gd name="connsiteX56" fmla="*/ 214312 w 561975"/>
              <a:gd name="connsiteY56" fmla="*/ 19050 h 1054894"/>
              <a:gd name="connsiteX57" fmla="*/ 202406 w 561975"/>
              <a:gd name="connsiteY57" fmla="*/ 14287 h 1054894"/>
              <a:gd name="connsiteX58" fmla="*/ 176212 w 561975"/>
              <a:gd name="connsiteY58" fmla="*/ 9525 h 1054894"/>
              <a:gd name="connsiteX59" fmla="*/ 161925 w 561975"/>
              <a:gd name="connsiteY59" fmla="*/ 4762 h 1054894"/>
              <a:gd name="connsiteX60" fmla="*/ 130969 w 561975"/>
              <a:gd name="connsiteY60" fmla="*/ 2381 h 1054894"/>
              <a:gd name="connsiteX61" fmla="*/ 111919 w 561975"/>
              <a:gd name="connsiteY61" fmla="*/ 0 h 1054894"/>
              <a:gd name="connsiteX62" fmla="*/ 90487 w 561975"/>
              <a:gd name="connsiteY62" fmla="*/ 9525 h 1054894"/>
              <a:gd name="connsiteX63" fmla="*/ 80962 w 561975"/>
              <a:gd name="connsiteY63" fmla="*/ 23812 h 1054894"/>
              <a:gd name="connsiteX64" fmla="*/ 66675 w 561975"/>
              <a:gd name="connsiteY64" fmla="*/ 40481 h 1054894"/>
              <a:gd name="connsiteX65" fmla="*/ 52387 w 561975"/>
              <a:gd name="connsiteY65" fmla="*/ 42862 h 1054894"/>
              <a:gd name="connsiteX66" fmla="*/ 28575 w 561975"/>
              <a:gd name="connsiteY66" fmla="*/ 35719 h 1054894"/>
              <a:gd name="connsiteX67" fmla="*/ 21431 w 561975"/>
              <a:gd name="connsiteY67" fmla="*/ 26194 h 1054894"/>
              <a:gd name="connsiteX68" fmla="*/ 19050 w 561975"/>
              <a:gd name="connsiteY68" fmla="*/ 35719 h 1054894"/>
              <a:gd name="connsiteX69" fmla="*/ 23812 w 561975"/>
              <a:gd name="connsiteY69" fmla="*/ 69056 h 1054894"/>
              <a:gd name="connsiteX70" fmla="*/ 23812 w 561975"/>
              <a:gd name="connsiteY70" fmla="*/ 211931 h 1054894"/>
              <a:gd name="connsiteX71" fmla="*/ 21431 w 561975"/>
              <a:gd name="connsiteY71" fmla="*/ 228600 h 1054894"/>
              <a:gd name="connsiteX72" fmla="*/ 14287 w 561975"/>
              <a:gd name="connsiteY72" fmla="*/ 240506 h 1054894"/>
              <a:gd name="connsiteX73" fmla="*/ 4762 w 561975"/>
              <a:gd name="connsiteY73" fmla="*/ 266700 h 1054894"/>
              <a:gd name="connsiteX74" fmla="*/ 0 w 561975"/>
              <a:gd name="connsiteY74" fmla="*/ 273844 h 1054894"/>
              <a:gd name="connsiteX75" fmla="*/ 4762 w 561975"/>
              <a:gd name="connsiteY75" fmla="*/ 302419 h 1054894"/>
              <a:gd name="connsiteX76" fmla="*/ 11906 w 561975"/>
              <a:gd name="connsiteY76" fmla="*/ 307181 h 1054894"/>
              <a:gd name="connsiteX77" fmla="*/ 21431 w 561975"/>
              <a:gd name="connsiteY77" fmla="*/ 319087 h 1054894"/>
              <a:gd name="connsiteX78" fmla="*/ 23812 w 561975"/>
              <a:gd name="connsiteY78" fmla="*/ 330994 h 1054894"/>
              <a:gd name="connsiteX79" fmla="*/ 26194 w 561975"/>
              <a:gd name="connsiteY79" fmla="*/ 345281 h 1054894"/>
              <a:gd name="connsiteX80" fmla="*/ 30956 w 561975"/>
              <a:gd name="connsiteY80" fmla="*/ 361950 h 1054894"/>
              <a:gd name="connsiteX81" fmla="*/ 33337 w 561975"/>
              <a:gd name="connsiteY81" fmla="*/ 378619 h 1054894"/>
              <a:gd name="connsiteX82" fmla="*/ 38100 w 561975"/>
              <a:gd name="connsiteY82" fmla="*/ 397669 h 1054894"/>
              <a:gd name="connsiteX83" fmla="*/ 40481 w 561975"/>
              <a:gd name="connsiteY83" fmla="*/ 419100 h 1054894"/>
              <a:gd name="connsiteX84" fmla="*/ 42862 w 561975"/>
              <a:gd name="connsiteY84" fmla="*/ 459581 h 1054894"/>
              <a:gd name="connsiteX85" fmla="*/ 45244 w 561975"/>
              <a:gd name="connsiteY85" fmla="*/ 469106 h 1054894"/>
              <a:gd name="connsiteX86" fmla="*/ 47625 w 561975"/>
              <a:gd name="connsiteY86" fmla="*/ 481012 h 1054894"/>
              <a:gd name="connsiteX87" fmla="*/ 52387 w 561975"/>
              <a:gd name="connsiteY87" fmla="*/ 516731 h 1054894"/>
              <a:gd name="connsiteX88" fmla="*/ 54769 w 561975"/>
              <a:gd name="connsiteY88" fmla="*/ 583406 h 1054894"/>
              <a:gd name="connsiteX89" fmla="*/ 57150 w 561975"/>
              <a:gd name="connsiteY89" fmla="*/ 595312 h 1054894"/>
              <a:gd name="connsiteX90" fmla="*/ 100012 w 561975"/>
              <a:gd name="connsiteY90" fmla="*/ 602456 h 1054894"/>
              <a:gd name="connsiteX91" fmla="*/ 109537 w 561975"/>
              <a:gd name="connsiteY91" fmla="*/ 604837 h 1054894"/>
              <a:gd name="connsiteX92" fmla="*/ 123825 w 561975"/>
              <a:gd name="connsiteY92" fmla="*/ 614362 h 1054894"/>
              <a:gd name="connsiteX93" fmla="*/ 133350 w 561975"/>
              <a:gd name="connsiteY93" fmla="*/ 619125 h 1054894"/>
              <a:gd name="connsiteX94" fmla="*/ 142875 w 561975"/>
              <a:gd name="connsiteY94" fmla="*/ 626269 h 1054894"/>
              <a:gd name="connsiteX95" fmla="*/ 161925 w 561975"/>
              <a:gd name="connsiteY95" fmla="*/ 640556 h 1054894"/>
              <a:gd name="connsiteX96" fmla="*/ 166687 w 561975"/>
              <a:gd name="connsiteY96" fmla="*/ 647700 h 1054894"/>
              <a:gd name="connsiteX97" fmla="*/ 178594 w 561975"/>
              <a:gd name="connsiteY97" fmla="*/ 673894 h 1054894"/>
              <a:gd name="connsiteX98" fmla="*/ 180975 w 561975"/>
              <a:gd name="connsiteY98" fmla="*/ 681037 h 1054894"/>
              <a:gd name="connsiteX99" fmla="*/ 185737 w 561975"/>
              <a:gd name="connsiteY99" fmla="*/ 690562 h 1054894"/>
              <a:gd name="connsiteX100" fmla="*/ 190500 w 561975"/>
              <a:gd name="connsiteY100" fmla="*/ 714375 h 1054894"/>
              <a:gd name="connsiteX101" fmla="*/ 211931 w 561975"/>
              <a:gd name="connsiteY101" fmla="*/ 750094 h 1054894"/>
              <a:gd name="connsiteX102" fmla="*/ 233362 w 561975"/>
              <a:gd name="connsiteY102" fmla="*/ 771525 h 1054894"/>
              <a:gd name="connsiteX103" fmla="*/ 233362 w 561975"/>
              <a:gd name="connsiteY103" fmla="*/ 828675 h 1054894"/>
              <a:gd name="connsiteX104" fmla="*/ 230981 w 561975"/>
              <a:gd name="connsiteY104" fmla="*/ 838200 h 1054894"/>
              <a:gd name="connsiteX105" fmla="*/ 223837 w 561975"/>
              <a:gd name="connsiteY105" fmla="*/ 847725 h 1054894"/>
              <a:gd name="connsiteX106" fmla="*/ 211931 w 561975"/>
              <a:gd name="connsiteY106" fmla="*/ 878681 h 1054894"/>
              <a:gd name="connsiteX107" fmla="*/ 207169 w 561975"/>
              <a:gd name="connsiteY107" fmla="*/ 885825 h 1054894"/>
              <a:gd name="connsiteX108" fmla="*/ 200025 w 561975"/>
              <a:gd name="connsiteY108" fmla="*/ 890587 h 1054894"/>
              <a:gd name="connsiteX109" fmla="*/ 195262 w 561975"/>
              <a:gd name="connsiteY109" fmla="*/ 900112 h 1054894"/>
              <a:gd name="connsiteX110" fmla="*/ 188119 w 561975"/>
              <a:gd name="connsiteY110" fmla="*/ 921544 h 1054894"/>
              <a:gd name="connsiteX111" fmla="*/ 185737 w 561975"/>
              <a:gd name="connsiteY111" fmla="*/ 933450 h 1054894"/>
              <a:gd name="connsiteX112" fmla="*/ 190500 w 561975"/>
              <a:gd name="connsiteY112" fmla="*/ 973931 h 1054894"/>
              <a:gd name="connsiteX113" fmla="*/ 197644 w 561975"/>
              <a:gd name="connsiteY113" fmla="*/ 992981 h 1054894"/>
              <a:gd name="connsiteX114" fmla="*/ 202406 w 561975"/>
              <a:gd name="connsiteY114" fmla="*/ 1002506 h 1054894"/>
              <a:gd name="connsiteX115" fmla="*/ 211931 w 561975"/>
              <a:gd name="connsiteY115" fmla="*/ 1007269 h 1054894"/>
              <a:gd name="connsiteX116" fmla="*/ 238125 w 561975"/>
              <a:gd name="connsiteY116" fmla="*/ 1014412 h 1054894"/>
              <a:gd name="connsiteX117" fmla="*/ 252412 w 561975"/>
              <a:gd name="connsiteY117" fmla="*/ 1021556 h 1054894"/>
              <a:gd name="connsiteX118" fmla="*/ 264319 w 561975"/>
              <a:gd name="connsiteY118" fmla="*/ 1026319 h 1054894"/>
              <a:gd name="connsiteX119" fmla="*/ 276225 w 561975"/>
              <a:gd name="connsiteY119" fmla="*/ 1033462 h 1054894"/>
              <a:gd name="connsiteX120" fmla="*/ 290512 w 561975"/>
              <a:gd name="connsiteY120" fmla="*/ 1035844 h 1054894"/>
              <a:gd name="connsiteX121" fmla="*/ 302419 w 561975"/>
              <a:gd name="connsiteY121" fmla="*/ 1040606 h 1054894"/>
              <a:gd name="connsiteX122" fmla="*/ 314325 w 561975"/>
              <a:gd name="connsiteY122" fmla="*/ 1050131 h 1054894"/>
              <a:gd name="connsiteX123" fmla="*/ 328612 w 561975"/>
              <a:gd name="connsiteY123" fmla="*/ 1054894 h 1054894"/>
              <a:gd name="connsiteX124" fmla="*/ 364331 w 561975"/>
              <a:gd name="connsiteY124" fmla="*/ 1052512 h 1054894"/>
              <a:gd name="connsiteX125" fmla="*/ 364331 w 561975"/>
              <a:gd name="connsiteY125" fmla="*/ 1035844 h 1054894"/>
              <a:gd name="connsiteX0" fmla="*/ 364331 w 561975"/>
              <a:gd name="connsiteY0" fmla="*/ 1035844 h 1054894"/>
              <a:gd name="connsiteX1" fmla="*/ 321469 w 561975"/>
              <a:gd name="connsiteY1" fmla="*/ 971550 h 1054894"/>
              <a:gd name="connsiteX2" fmla="*/ 304800 w 561975"/>
              <a:gd name="connsiteY2" fmla="*/ 928687 h 1054894"/>
              <a:gd name="connsiteX3" fmla="*/ 292893 w 561975"/>
              <a:gd name="connsiteY3" fmla="*/ 857250 h 1054894"/>
              <a:gd name="connsiteX4" fmla="*/ 297656 w 561975"/>
              <a:gd name="connsiteY4" fmla="*/ 804862 h 1054894"/>
              <a:gd name="connsiteX5" fmla="*/ 319087 w 561975"/>
              <a:gd name="connsiteY5" fmla="*/ 754856 h 1054894"/>
              <a:gd name="connsiteX6" fmla="*/ 335757 w 561975"/>
              <a:gd name="connsiteY6" fmla="*/ 709612 h 1054894"/>
              <a:gd name="connsiteX7" fmla="*/ 366712 w 561975"/>
              <a:gd name="connsiteY7" fmla="*/ 635794 h 1054894"/>
              <a:gd name="connsiteX8" fmla="*/ 395287 w 561975"/>
              <a:gd name="connsiteY8" fmla="*/ 588168 h 1054894"/>
              <a:gd name="connsiteX9" fmla="*/ 400050 w 561975"/>
              <a:gd name="connsiteY9" fmla="*/ 528637 h 1054894"/>
              <a:gd name="connsiteX10" fmla="*/ 404812 w 561975"/>
              <a:gd name="connsiteY10" fmla="*/ 507206 h 1054894"/>
              <a:gd name="connsiteX11" fmla="*/ 407194 w 561975"/>
              <a:gd name="connsiteY11" fmla="*/ 490537 h 1054894"/>
              <a:gd name="connsiteX12" fmla="*/ 421481 w 561975"/>
              <a:gd name="connsiteY12" fmla="*/ 459581 h 1054894"/>
              <a:gd name="connsiteX13" fmla="*/ 426244 w 561975"/>
              <a:gd name="connsiteY13" fmla="*/ 452437 h 1054894"/>
              <a:gd name="connsiteX14" fmla="*/ 431006 w 561975"/>
              <a:gd name="connsiteY14" fmla="*/ 442912 h 1054894"/>
              <a:gd name="connsiteX15" fmla="*/ 442912 w 561975"/>
              <a:gd name="connsiteY15" fmla="*/ 426244 h 1054894"/>
              <a:gd name="connsiteX16" fmla="*/ 450056 w 561975"/>
              <a:gd name="connsiteY16" fmla="*/ 414337 h 1054894"/>
              <a:gd name="connsiteX17" fmla="*/ 461962 w 561975"/>
              <a:gd name="connsiteY17" fmla="*/ 407194 h 1054894"/>
              <a:gd name="connsiteX18" fmla="*/ 469106 w 561975"/>
              <a:gd name="connsiteY18" fmla="*/ 402431 h 1054894"/>
              <a:gd name="connsiteX19" fmla="*/ 485775 w 561975"/>
              <a:gd name="connsiteY19" fmla="*/ 388144 h 1054894"/>
              <a:gd name="connsiteX20" fmla="*/ 495300 w 561975"/>
              <a:gd name="connsiteY20" fmla="*/ 383381 h 1054894"/>
              <a:gd name="connsiteX21" fmla="*/ 502444 w 561975"/>
              <a:gd name="connsiteY21" fmla="*/ 376237 h 1054894"/>
              <a:gd name="connsiteX22" fmla="*/ 516731 w 561975"/>
              <a:gd name="connsiteY22" fmla="*/ 366712 h 1054894"/>
              <a:gd name="connsiteX23" fmla="*/ 526256 w 561975"/>
              <a:gd name="connsiteY23" fmla="*/ 359569 h 1054894"/>
              <a:gd name="connsiteX24" fmla="*/ 540544 w 561975"/>
              <a:gd name="connsiteY24" fmla="*/ 345281 h 1054894"/>
              <a:gd name="connsiteX25" fmla="*/ 542925 w 561975"/>
              <a:gd name="connsiteY25" fmla="*/ 335756 h 1054894"/>
              <a:gd name="connsiteX26" fmla="*/ 535781 w 561975"/>
              <a:gd name="connsiteY26" fmla="*/ 309562 h 1054894"/>
              <a:gd name="connsiteX27" fmla="*/ 538162 w 561975"/>
              <a:gd name="connsiteY27" fmla="*/ 266700 h 1054894"/>
              <a:gd name="connsiteX28" fmla="*/ 552450 w 561975"/>
              <a:gd name="connsiteY28" fmla="*/ 242887 h 1054894"/>
              <a:gd name="connsiteX29" fmla="*/ 557212 w 561975"/>
              <a:gd name="connsiteY29" fmla="*/ 233362 h 1054894"/>
              <a:gd name="connsiteX30" fmla="*/ 561975 w 561975"/>
              <a:gd name="connsiteY30" fmla="*/ 226219 h 1054894"/>
              <a:gd name="connsiteX31" fmla="*/ 559594 w 561975"/>
              <a:gd name="connsiteY31" fmla="*/ 219075 h 1054894"/>
              <a:gd name="connsiteX32" fmla="*/ 545306 w 561975"/>
              <a:gd name="connsiteY32" fmla="*/ 216694 h 1054894"/>
              <a:gd name="connsiteX33" fmla="*/ 528637 w 561975"/>
              <a:gd name="connsiteY33" fmla="*/ 209550 h 1054894"/>
              <a:gd name="connsiteX34" fmla="*/ 521494 w 561975"/>
              <a:gd name="connsiteY34" fmla="*/ 200025 h 1054894"/>
              <a:gd name="connsiteX35" fmla="*/ 519112 w 561975"/>
              <a:gd name="connsiteY35" fmla="*/ 192881 h 1054894"/>
              <a:gd name="connsiteX36" fmla="*/ 514350 w 561975"/>
              <a:gd name="connsiteY36" fmla="*/ 183356 h 1054894"/>
              <a:gd name="connsiteX37" fmla="*/ 507206 w 561975"/>
              <a:gd name="connsiteY37" fmla="*/ 171450 h 1054894"/>
              <a:gd name="connsiteX38" fmla="*/ 502444 w 561975"/>
              <a:gd name="connsiteY38" fmla="*/ 161925 h 1054894"/>
              <a:gd name="connsiteX39" fmla="*/ 495300 w 561975"/>
              <a:gd name="connsiteY39" fmla="*/ 152400 h 1054894"/>
              <a:gd name="connsiteX40" fmla="*/ 488156 w 561975"/>
              <a:gd name="connsiteY40" fmla="*/ 135731 h 1054894"/>
              <a:gd name="connsiteX41" fmla="*/ 478631 w 561975"/>
              <a:gd name="connsiteY41" fmla="*/ 128587 h 1054894"/>
              <a:gd name="connsiteX42" fmla="*/ 471487 w 561975"/>
              <a:gd name="connsiteY42" fmla="*/ 119062 h 1054894"/>
              <a:gd name="connsiteX43" fmla="*/ 466725 w 561975"/>
              <a:gd name="connsiteY43" fmla="*/ 111919 h 1054894"/>
              <a:gd name="connsiteX44" fmla="*/ 452437 w 561975"/>
              <a:gd name="connsiteY44" fmla="*/ 88106 h 1054894"/>
              <a:gd name="connsiteX45" fmla="*/ 445294 w 561975"/>
              <a:gd name="connsiteY45" fmla="*/ 83344 h 1054894"/>
              <a:gd name="connsiteX46" fmla="*/ 431006 w 561975"/>
              <a:gd name="connsiteY46" fmla="*/ 73819 h 1054894"/>
              <a:gd name="connsiteX47" fmla="*/ 409575 w 561975"/>
              <a:gd name="connsiteY47" fmla="*/ 64294 h 1054894"/>
              <a:gd name="connsiteX48" fmla="*/ 383381 w 561975"/>
              <a:gd name="connsiteY48" fmla="*/ 57150 h 1054894"/>
              <a:gd name="connsiteX49" fmla="*/ 376237 w 561975"/>
              <a:gd name="connsiteY49" fmla="*/ 54769 h 1054894"/>
              <a:gd name="connsiteX50" fmla="*/ 316706 w 561975"/>
              <a:gd name="connsiteY50" fmla="*/ 47625 h 1054894"/>
              <a:gd name="connsiteX51" fmla="*/ 309562 w 561975"/>
              <a:gd name="connsiteY51" fmla="*/ 45244 h 1054894"/>
              <a:gd name="connsiteX52" fmla="*/ 292894 w 561975"/>
              <a:gd name="connsiteY52" fmla="*/ 40481 h 1054894"/>
              <a:gd name="connsiteX53" fmla="*/ 283369 w 561975"/>
              <a:gd name="connsiteY53" fmla="*/ 38100 h 1054894"/>
              <a:gd name="connsiteX54" fmla="*/ 261937 w 561975"/>
              <a:gd name="connsiteY54" fmla="*/ 30956 h 1054894"/>
              <a:gd name="connsiteX55" fmla="*/ 247650 w 561975"/>
              <a:gd name="connsiteY55" fmla="*/ 28575 h 1054894"/>
              <a:gd name="connsiteX56" fmla="*/ 214312 w 561975"/>
              <a:gd name="connsiteY56" fmla="*/ 19050 h 1054894"/>
              <a:gd name="connsiteX57" fmla="*/ 202406 w 561975"/>
              <a:gd name="connsiteY57" fmla="*/ 14287 h 1054894"/>
              <a:gd name="connsiteX58" fmla="*/ 176212 w 561975"/>
              <a:gd name="connsiteY58" fmla="*/ 9525 h 1054894"/>
              <a:gd name="connsiteX59" fmla="*/ 161925 w 561975"/>
              <a:gd name="connsiteY59" fmla="*/ 4762 h 1054894"/>
              <a:gd name="connsiteX60" fmla="*/ 130969 w 561975"/>
              <a:gd name="connsiteY60" fmla="*/ 2381 h 1054894"/>
              <a:gd name="connsiteX61" fmla="*/ 111919 w 561975"/>
              <a:gd name="connsiteY61" fmla="*/ 0 h 1054894"/>
              <a:gd name="connsiteX62" fmla="*/ 90487 w 561975"/>
              <a:gd name="connsiteY62" fmla="*/ 9525 h 1054894"/>
              <a:gd name="connsiteX63" fmla="*/ 80962 w 561975"/>
              <a:gd name="connsiteY63" fmla="*/ 23812 h 1054894"/>
              <a:gd name="connsiteX64" fmla="*/ 66675 w 561975"/>
              <a:gd name="connsiteY64" fmla="*/ 40481 h 1054894"/>
              <a:gd name="connsiteX65" fmla="*/ 52387 w 561975"/>
              <a:gd name="connsiteY65" fmla="*/ 42862 h 1054894"/>
              <a:gd name="connsiteX66" fmla="*/ 28575 w 561975"/>
              <a:gd name="connsiteY66" fmla="*/ 35719 h 1054894"/>
              <a:gd name="connsiteX67" fmla="*/ 21431 w 561975"/>
              <a:gd name="connsiteY67" fmla="*/ 26194 h 1054894"/>
              <a:gd name="connsiteX68" fmla="*/ 19050 w 561975"/>
              <a:gd name="connsiteY68" fmla="*/ 35719 h 1054894"/>
              <a:gd name="connsiteX69" fmla="*/ 23812 w 561975"/>
              <a:gd name="connsiteY69" fmla="*/ 69056 h 1054894"/>
              <a:gd name="connsiteX70" fmla="*/ 23812 w 561975"/>
              <a:gd name="connsiteY70" fmla="*/ 211931 h 1054894"/>
              <a:gd name="connsiteX71" fmla="*/ 21431 w 561975"/>
              <a:gd name="connsiteY71" fmla="*/ 228600 h 1054894"/>
              <a:gd name="connsiteX72" fmla="*/ 14287 w 561975"/>
              <a:gd name="connsiteY72" fmla="*/ 240506 h 1054894"/>
              <a:gd name="connsiteX73" fmla="*/ 4762 w 561975"/>
              <a:gd name="connsiteY73" fmla="*/ 266700 h 1054894"/>
              <a:gd name="connsiteX74" fmla="*/ 0 w 561975"/>
              <a:gd name="connsiteY74" fmla="*/ 273844 h 1054894"/>
              <a:gd name="connsiteX75" fmla="*/ 4762 w 561975"/>
              <a:gd name="connsiteY75" fmla="*/ 302419 h 1054894"/>
              <a:gd name="connsiteX76" fmla="*/ 11906 w 561975"/>
              <a:gd name="connsiteY76" fmla="*/ 307181 h 1054894"/>
              <a:gd name="connsiteX77" fmla="*/ 21431 w 561975"/>
              <a:gd name="connsiteY77" fmla="*/ 319087 h 1054894"/>
              <a:gd name="connsiteX78" fmla="*/ 23812 w 561975"/>
              <a:gd name="connsiteY78" fmla="*/ 330994 h 1054894"/>
              <a:gd name="connsiteX79" fmla="*/ 26194 w 561975"/>
              <a:gd name="connsiteY79" fmla="*/ 345281 h 1054894"/>
              <a:gd name="connsiteX80" fmla="*/ 30956 w 561975"/>
              <a:gd name="connsiteY80" fmla="*/ 361950 h 1054894"/>
              <a:gd name="connsiteX81" fmla="*/ 33337 w 561975"/>
              <a:gd name="connsiteY81" fmla="*/ 378619 h 1054894"/>
              <a:gd name="connsiteX82" fmla="*/ 38100 w 561975"/>
              <a:gd name="connsiteY82" fmla="*/ 397669 h 1054894"/>
              <a:gd name="connsiteX83" fmla="*/ 40481 w 561975"/>
              <a:gd name="connsiteY83" fmla="*/ 419100 h 1054894"/>
              <a:gd name="connsiteX84" fmla="*/ 42862 w 561975"/>
              <a:gd name="connsiteY84" fmla="*/ 459581 h 1054894"/>
              <a:gd name="connsiteX85" fmla="*/ 45244 w 561975"/>
              <a:gd name="connsiteY85" fmla="*/ 469106 h 1054894"/>
              <a:gd name="connsiteX86" fmla="*/ 47625 w 561975"/>
              <a:gd name="connsiteY86" fmla="*/ 481012 h 1054894"/>
              <a:gd name="connsiteX87" fmla="*/ 52387 w 561975"/>
              <a:gd name="connsiteY87" fmla="*/ 516731 h 1054894"/>
              <a:gd name="connsiteX88" fmla="*/ 54769 w 561975"/>
              <a:gd name="connsiteY88" fmla="*/ 583406 h 1054894"/>
              <a:gd name="connsiteX89" fmla="*/ 57150 w 561975"/>
              <a:gd name="connsiteY89" fmla="*/ 595312 h 1054894"/>
              <a:gd name="connsiteX90" fmla="*/ 100012 w 561975"/>
              <a:gd name="connsiteY90" fmla="*/ 602456 h 1054894"/>
              <a:gd name="connsiteX91" fmla="*/ 109537 w 561975"/>
              <a:gd name="connsiteY91" fmla="*/ 604837 h 1054894"/>
              <a:gd name="connsiteX92" fmla="*/ 123825 w 561975"/>
              <a:gd name="connsiteY92" fmla="*/ 614362 h 1054894"/>
              <a:gd name="connsiteX93" fmla="*/ 133350 w 561975"/>
              <a:gd name="connsiteY93" fmla="*/ 619125 h 1054894"/>
              <a:gd name="connsiteX94" fmla="*/ 142875 w 561975"/>
              <a:gd name="connsiteY94" fmla="*/ 626269 h 1054894"/>
              <a:gd name="connsiteX95" fmla="*/ 161925 w 561975"/>
              <a:gd name="connsiteY95" fmla="*/ 640556 h 1054894"/>
              <a:gd name="connsiteX96" fmla="*/ 166687 w 561975"/>
              <a:gd name="connsiteY96" fmla="*/ 647700 h 1054894"/>
              <a:gd name="connsiteX97" fmla="*/ 178594 w 561975"/>
              <a:gd name="connsiteY97" fmla="*/ 673894 h 1054894"/>
              <a:gd name="connsiteX98" fmla="*/ 180975 w 561975"/>
              <a:gd name="connsiteY98" fmla="*/ 681037 h 1054894"/>
              <a:gd name="connsiteX99" fmla="*/ 185737 w 561975"/>
              <a:gd name="connsiteY99" fmla="*/ 690562 h 1054894"/>
              <a:gd name="connsiteX100" fmla="*/ 190500 w 561975"/>
              <a:gd name="connsiteY100" fmla="*/ 714375 h 1054894"/>
              <a:gd name="connsiteX101" fmla="*/ 211931 w 561975"/>
              <a:gd name="connsiteY101" fmla="*/ 750094 h 1054894"/>
              <a:gd name="connsiteX102" fmla="*/ 233362 w 561975"/>
              <a:gd name="connsiteY102" fmla="*/ 771525 h 1054894"/>
              <a:gd name="connsiteX103" fmla="*/ 233362 w 561975"/>
              <a:gd name="connsiteY103" fmla="*/ 828675 h 1054894"/>
              <a:gd name="connsiteX104" fmla="*/ 230981 w 561975"/>
              <a:gd name="connsiteY104" fmla="*/ 838200 h 1054894"/>
              <a:gd name="connsiteX105" fmla="*/ 223837 w 561975"/>
              <a:gd name="connsiteY105" fmla="*/ 847725 h 1054894"/>
              <a:gd name="connsiteX106" fmla="*/ 211931 w 561975"/>
              <a:gd name="connsiteY106" fmla="*/ 878681 h 1054894"/>
              <a:gd name="connsiteX107" fmla="*/ 207169 w 561975"/>
              <a:gd name="connsiteY107" fmla="*/ 885825 h 1054894"/>
              <a:gd name="connsiteX108" fmla="*/ 200025 w 561975"/>
              <a:gd name="connsiteY108" fmla="*/ 890587 h 1054894"/>
              <a:gd name="connsiteX109" fmla="*/ 195262 w 561975"/>
              <a:gd name="connsiteY109" fmla="*/ 900112 h 1054894"/>
              <a:gd name="connsiteX110" fmla="*/ 188119 w 561975"/>
              <a:gd name="connsiteY110" fmla="*/ 921544 h 1054894"/>
              <a:gd name="connsiteX111" fmla="*/ 185737 w 561975"/>
              <a:gd name="connsiteY111" fmla="*/ 933450 h 1054894"/>
              <a:gd name="connsiteX112" fmla="*/ 190500 w 561975"/>
              <a:gd name="connsiteY112" fmla="*/ 973931 h 1054894"/>
              <a:gd name="connsiteX113" fmla="*/ 197644 w 561975"/>
              <a:gd name="connsiteY113" fmla="*/ 992981 h 1054894"/>
              <a:gd name="connsiteX114" fmla="*/ 202406 w 561975"/>
              <a:gd name="connsiteY114" fmla="*/ 1002506 h 1054894"/>
              <a:gd name="connsiteX115" fmla="*/ 211931 w 561975"/>
              <a:gd name="connsiteY115" fmla="*/ 1007269 h 1054894"/>
              <a:gd name="connsiteX116" fmla="*/ 238125 w 561975"/>
              <a:gd name="connsiteY116" fmla="*/ 1014412 h 1054894"/>
              <a:gd name="connsiteX117" fmla="*/ 252412 w 561975"/>
              <a:gd name="connsiteY117" fmla="*/ 1021556 h 1054894"/>
              <a:gd name="connsiteX118" fmla="*/ 264319 w 561975"/>
              <a:gd name="connsiteY118" fmla="*/ 1026319 h 1054894"/>
              <a:gd name="connsiteX119" fmla="*/ 276225 w 561975"/>
              <a:gd name="connsiteY119" fmla="*/ 1033462 h 1054894"/>
              <a:gd name="connsiteX120" fmla="*/ 290512 w 561975"/>
              <a:gd name="connsiteY120" fmla="*/ 1035844 h 1054894"/>
              <a:gd name="connsiteX121" fmla="*/ 302419 w 561975"/>
              <a:gd name="connsiteY121" fmla="*/ 1040606 h 1054894"/>
              <a:gd name="connsiteX122" fmla="*/ 314325 w 561975"/>
              <a:gd name="connsiteY122" fmla="*/ 1050131 h 1054894"/>
              <a:gd name="connsiteX123" fmla="*/ 328612 w 561975"/>
              <a:gd name="connsiteY123" fmla="*/ 1054894 h 1054894"/>
              <a:gd name="connsiteX124" fmla="*/ 364331 w 561975"/>
              <a:gd name="connsiteY124" fmla="*/ 1052512 h 1054894"/>
              <a:gd name="connsiteX125" fmla="*/ 364331 w 561975"/>
              <a:gd name="connsiteY125" fmla="*/ 1035844 h 1054894"/>
              <a:gd name="connsiteX0" fmla="*/ 364331 w 561975"/>
              <a:gd name="connsiteY0" fmla="*/ 1035844 h 1054894"/>
              <a:gd name="connsiteX1" fmla="*/ 321469 w 561975"/>
              <a:gd name="connsiteY1" fmla="*/ 971550 h 1054894"/>
              <a:gd name="connsiteX2" fmla="*/ 295275 w 561975"/>
              <a:gd name="connsiteY2" fmla="*/ 931068 h 1054894"/>
              <a:gd name="connsiteX3" fmla="*/ 292893 w 561975"/>
              <a:gd name="connsiteY3" fmla="*/ 857250 h 1054894"/>
              <a:gd name="connsiteX4" fmla="*/ 297656 w 561975"/>
              <a:gd name="connsiteY4" fmla="*/ 804862 h 1054894"/>
              <a:gd name="connsiteX5" fmla="*/ 319087 w 561975"/>
              <a:gd name="connsiteY5" fmla="*/ 754856 h 1054894"/>
              <a:gd name="connsiteX6" fmla="*/ 335757 w 561975"/>
              <a:gd name="connsiteY6" fmla="*/ 709612 h 1054894"/>
              <a:gd name="connsiteX7" fmla="*/ 366712 w 561975"/>
              <a:gd name="connsiteY7" fmla="*/ 635794 h 1054894"/>
              <a:gd name="connsiteX8" fmla="*/ 395287 w 561975"/>
              <a:gd name="connsiteY8" fmla="*/ 588168 h 1054894"/>
              <a:gd name="connsiteX9" fmla="*/ 400050 w 561975"/>
              <a:gd name="connsiteY9" fmla="*/ 528637 h 1054894"/>
              <a:gd name="connsiteX10" fmla="*/ 404812 w 561975"/>
              <a:gd name="connsiteY10" fmla="*/ 507206 h 1054894"/>
              <a:gd name="connsiteX11" fmla="*/ 407194 w 561975"/>
              <a:gd name="connsiteY11" fmla="*/ 490537 h 1054894"/>
              <a:gd name="connsiteX12" fmla="*/ 421481 w 561975"/>
              <a:gd name="connsiteY12" fmla="*/ 459581 h 1054894"/>
              <a:gd name="connsiteX13" fmla="*/ 426244 w 561975"/>
              <a:gd name="connsiteY13" fmla="*/ 452437 h 1054894"/>
              <a:gd name="connsiteX14" fmla="*/ 431006 w 561975"/>
              <a:gd name="connsiteY14" fmla="*/ 442912 h 1054894"/>
              <a:gd name="connsiteX15" fmla="*/ 442912 w 561975"/>
              <a:gd name="connsiteY15" fmla="*/ 426244 h 1054894"/>
              <a:gd name="connsiteX16" fmla="*/ 450056 w 561975"/>
              <a:gd name="connsiteY16" fmla="*/ 414337 h 1054894"/>
              <a:gd name="connsiteX17" fmla="*/ 461962 w 561975"/>
              <a:gd name="connsiteY17" fmla="*/ 407194 h 1054894"/>
              <a:gd name="connsiteX18" fmla="*/ 469106 w 561975"/>
              <a:gd name="connsiteY18" fmla="*/ 402431 h 1054894"/>
              <a:gd name="connsiteX19" fmla="*/ 485775 w 561975"/>
              <a:gd name="connsiteY19" fmla="*/ 388144 h 1054894"/>
              <a:gd name="connsiteX20" fmla="*/ 495300 w 561975"/>
              <a:gd name="connsiteY20" fmla="*/ 383381 h 1054894"/>
              <a:gd name="connsiteX21" fmla="*/ 502444 w 561975"/>
              <a:gd name="connsiteY21" fmla="*/ 376237 h 1054894"/>
              <a:gd name="connsiteX22" fmla="*/ 516731 w 561975"/>
              <a:gd name="connsiteY22" fmla="*/ 366712 h 1054894"/>
              <a:gd name="connsiteX23" fmla="*/ 526256 w 561975"/>
              <a:gd name="connsiteY23" fmla="*/ 359569 h 1054894"/>
              <a:gd name="connsiteX24" fmla="*/ 540544 w 561975"/>
              <a:gd name="connsiteY24" fmla="*/ 345281 h 1054894"/>
              <a:gd name="connsiteX25" fmla="*/ 542925 w 561975"/>
              <a:gd name="connsiteY25" fmla="*/ 335756 h 1054894"/>
              <a:gd name="connsiteX26" fmla="*/ 535781 w 561975"/>
              <a:gd name="connsiteY26" fmla="*/ 309562 h 1054894"/>
              <a:gd name="connsiteX27" fmla="*/ 538162 w 561975"/>
              <a:gd name="connsiteY27" fmla="*/ 266700 h 1054894"/>
              <a:gd name="connsiteX28" fmla="*/ 552450 w 561975"/>
              <a:gd name="connsiteY28" fmla="*/ 242887 h 1054894"/>
              <a:gd name="connsiteX29" fmla="*/ 557212 w 561975"/>
              <a:gd name="connsiteY29" fmla="*/ 233362 h 1054894"/>
              <a:gd name="connsiteX30" fmla="*/ 561975 w 561975"/>
              <a:gd name="connsiteY30" fmla="*/ 226219 h 1054894"/>
              <a:gd name="connsiteX31" fmla="*/ 559594 w 561975"/>
              <a:gd name="connsiteY31" fmla="*/ 219075 h 1054894"/>
              <a:gd name="connsiteX32" fmla="*/ 545306 w 561975"/>
              <a:gd name="connsiteY32" fmla="*/ 216694 h 1054894"/>
              <a:gd name="connsiteX33" fmla="*/ 528637 w 561975"/>
              <a:gd name="connsiteY33" fmla="*/ 209550 h 1054894"/>
              <a:gd name="connsiteX34" fmla="*/ 521494 w 561975"/>
              <a:gd name="connsiteY34" fmla="*/ 200025 h 1054894"/>
              <a:gd name="connsiteX35" fmla="*/ 519112 w 561975"/>
              <a:gd name="connsiteY35" fmla="*/ 192881 h 1054894"/>
              <a:gd name="connsiteX36" fmla="*/ 514350 w 561975"/>
              <a:gd name="connsiteY36" fmla="*/ 183356 h 1054894"/>
              <a:gd name="connsiteX37" fmla="*/ 507206 w 561975"/>
              <a:gd name="connsiteY37" fmla="*/ 171450 h 1054894"/>
              <a:gd name="connsiteX38" fmla="*/ 502444 w 561975"/>
              <a:gd name="connsiteY38" fmla="*/ 161925 h 1054894"/>
              <a:gd name="connsiteX39" fmla="*/ 495300 w 561975"/>
              <a:gd name="connsiteY39" fmla="*/ 152400 h 1054894"/>
              <a:gd name="connsiteX40" fmla="*/ 488156 w 561975"/>
              <a:gd name="connsiteY40" fmla="*/ 135731 h 1054894"/>
              <a:gd name="connsiteX41" fmla="*/ 478631 w 561975"/>
              <a:gd name="connsiteY41" fmla="*/ 128587 h 1054894"/>
              <a:gd name="connsiteX42" fmla="*/ 471487 w 561975"/>
              <a:gd name="connsiteY42" fmla="*/ 119062 h 1054894"/>
              <a:gd name="connsiteX43" fmla="*/ 466725 w 561975"/>
              <a:gd name="connsiteY43" fmla="*/ 111919 h 1054894"/>
              <a:gd name="connsiteX44" fmla="*/ 452437 w 561975"/>
              <a:gd name="connsiteY44" fmla="*/ 88106 h 1054894"/>
              <a:gd name="connsiteX45" fmla="*/ 445294 w 561975"/>
              <a:gd name="connsiteY45" fmla="*/ 83344 h 1054894"/>
              <a:gd name="connsiteX46" fmla="*/ 431006 w 561975"/>
              <a:gd name="connsiteY46" fmla="*/ 73819 h 1054894"/>
              <a:gd name="connsiteX47" fmla="*/ 409575 w 561975"/>
              <a:gd name="connsiteY47" fmla="*/ 64294 h 1054894"/>
              <a:gd name="connsiteX48" fmla="*/ 383381 w 561975"/>
              <a:gd name="connsiteY48" fmla="*/ 57150 h 1054894"/>
              <a:gd name="connsiteX49" fmla="*/ 376237 w 561975"/>
              <a:gd name="connsiteY49" fmla="*/ 54769 h 1054894"/>
              <a:gd name="connsiteX50" fmla="*/ 316706 w 561975"/>
              <a:gd name="connsiteY50" fmla="*/ 47625 h 1054894"/>
              <a:gd name="connsiteX51" fmla="*/ 309562 w 561975"/>
              <a:gd name="connsiteY51" fmla="*/ 45244 h 1054894"/>
              <a:gd name="connsiteX52" fmla="*/ 292894 w 561975"/>
              <a:gd name="connsiteY52" fmla="*/ 40481 h 1054894"/>
              <a:gd name="connsiteX53" fmla="*/ 283369 w 561975"/>
              <a:gd name="connsiteY53" fmla="*/ 38100 h 1054894"/>
              <a:gd name="connsiteX54" fmla="*/ 261937 w 561975"/>
              <a:gd name="connsiteY54" fmla="*/ 30956 h 1054894"/>
              <a:gd name="connsiteX55" fmla="*/ 247650 w 561975"/>
              <a:gd name="connsiteY55" fmla="*/ 28575 h 1054894"/>
              <a:gd name="connsiteX56" fmla="*/ 214312 w 561975"/>
              <a:gd name="connsiteY56" fmla="*/ 19050 h 1054894"/>
              <a:gd name="connsiteX57" fmla="*/ 202406 w 561975"/>
              <a:gd name="connsiteY57" fmla="*/ 14287 h 1054894"/>
              <a:gd name="connsiteX58" fmla="*/ 176212 w 561975"/>
              <a:gd name="connsiteY58" fmla="*/ 9525 h 1054894"/>
              <a:gd name="connsiteX59" fmla="*/ 161925 w 561975"/>
              <a:gd name="connsiteY59" fmla="*/ 4762 h 1054894"/>
              <a:gd name="connsiteX60" fmla="*/ 130969 w 561975"/>
              <a:gd name="connsiteY60" fmla="*/ 2381 h 1054894"/>
              <a:gd name="connsiteX61" fmla="*/ 111919 w 561975"/>
              <a:gd name="connsiteY61" fmla="*/ 0 h 1054894"/>
              <a:gd name="connsiteX62" fmla="*/ 90487 w 561975"/>
              <a:gd name="connsiteY62" fmla="*/ 9525 h 1054894"/>
              <a:gd name="connsiteX63" fmla="*/ 80962 w 561975"/>
              <a:gd name="connsiteY63" fmla="*/ 23812 h 1054894"/>
              <a:gd name="connsiteX64" fmla="*/ 66675 w 561975"/>
              <a:gd name="connsiteY64" fmla="*/ 40481 h 1054894"/>
              <a:gd name="connsiteX65" fmla="*/ 52387 w 561975"/>
              <a:gd name="connsiteY65" fmla="*/ 42862 h 1054894"/>
              <a:gd name="connsiteX66" fmla="*/ 28575 w 561975"/>
              <a:gd name="connsiteY66" fmla="*/ 35719 h 1054894"/>
              <a:gd name="connsiteX67" fmla="*/ 21431 w 561975"/>
              <a:gd name="connsiteY67" fmla="*/ 26194 h 1054894"/>
              <a:gd name="connsiteX68" fmla="*/ 19050 w 561975"/>
              <a:gd name="connsiteY68" fmla="*/ 35719 h 1054894"/>
              <a:gd name="connsiteX69" fmla="*/ 23812 w 561975"/>
              <a:gd name="connsiteY69" fmla="*/ 69056 h 1054894"/>
              <a:gd name="connsiteX70" fmla="*/ 23812 w 561975"/>
              <a:gd name="connsiteY70" fmla="*/ 211931 h 1054894"/>
              <a:gd name="connsiteX71" fmla="*/ 21431 w 561975"/>
              <a:gd name="connsiteY71" fmla="*/ 228600 h 1054894"/>
              <a:gd name="connsiteX72" fmla="*/ 14287 w 561975"/>
              <a:gd name="connsiteY72" fmla="*/ 240506 h 1054894"/>
              <a:gd name="connsiteX73" fmla="*/ 4762 w 561975"/>
              <a:gd name="connsiteY73" fmla="*/ 266700 h 1054894"/>
              <a:gd name="connsiteX74" fmla="*/ 0 w 561975"/>
              <a:gd name="connsiteY74" fmla="*/ 273844 h 1054894"/>
              <a:gd name="connsiteX75" fmla="*/ 4762 w 561975"/>
              <a:gd name="connsiteY75" fmla="*/ 302419 h 1054894"/>
              <a:gd name="connsiteX76" fmla="*/ 11906 w 561975"/>
              <a:gd name="connsiteY76" fmla="*/ 307181 h 1054894"/>
              <a:gd name="connsiteX77" fmla="*/ 21431 w 561975"/>
              <a:gd name="connsiteY77" fmla="*/ 319087 h 1054894"/>
              <a:gd name="connsiteX78" fmla="*/ 23812 w 561975"/>
              <a:gd name="connsiteY78" fmla="*/ 330994 h 1054894"/>
              <a:gd name="connsiteX79" fmla="*/ 26194 w 561975"/>
              <a:gd name="connsiteY79" fmla="*/ 345281 h 1054894"/>
              <a:gd name="connsiteX80" fmla="*/ 30956 w 561975"/>
              <a:gd name="connsiteY80" fmla="*/ 361950 h 1054894"/>
              <a:gd name="connsiteX81" fmla="*/ 33337 w 561975"/>
              <a:gd name="connsiteY81" fmla="*/ 378619 h 1054894"/>
              <a:gd name="connsiteX82" fmla="*/ 38100 w 561975"/>
              <a:gd name="connsiteY82" fmla="*/ 397669 h 1054894"/>
              <a:gd name="connsiteX83" fmla="*/ 40481 w 561975"/>
              <a:gd name="connsiteY83" fmla="*/ 419100 h 1054894"/>
              <a:gd name="connsiteX84" fmla="*/ 42862 w 561975"/>
              <a:gd name="connsiteY84" fmla="*/ 459581 h 1054894"/>
              <a:gd name="connsiteX85" fmla="*/ 45244 w 561975"/>
              <a:gd name="connsiteY85" fmla="*/ 469106 h 1054894"/>
              <a:gd name="connsiteX86" fmla="*/ 47625 w 561975"/>
              <a:gd name="connsiteY86" fmla="*/ 481012 h 1054894"/>
              <a:gd name="connsiteX87" fmla="*/ 52387 w 561975"/>
              <a:gd name="connsiteY87" fmla="*/ 516731 h 1054894"/>
              <a:gd name="connsiteX88" fmla="*/ 54769 w 561975"/>
              <a:gd name="connsiteY88" fmla="*/ 583406 h 1054894"/>
              <a:gd name="connsiteX89" fmla="*/ 57150 w 561975"/>
              <a:gd name="connsiteY89" fmla="*/ 595312 h 1054894"/>
              <a:gd name="connsiteX90" fmla="*/ 100012 w 561975"/>
              <a:gd name="connsiteY90" fmla="*/ 602456 h 1054894"/>
              <a:gd name="connsiteX91" fmla="*/ 109537 w 561975"/>
              <a:gd name="connsiteY91" fmla="*/ 604837 h 1054894"/>
              <a:gd name="connsiteX92" fmla="*/ 123825 w 561975"/>
              <a:gd name="connsiteY92" fmla="*/ 614362 h 1054894"/>
              <a:gd name="connsiteX93" fmla="*/ 133350 w 561975"/>
              <a:gd name="connsiteY93" fmla="*/ 619125 h 1054894"/>
              <a:gd name="connsiteX94" fmla="*/ 142875 w 561975"/>
              <a:gd name="connsiteY94" fmla="*/ 626269 h 1054894"/>
              <a:gd name="connsiteX95" fmla="*/ 161925 w 561975"/>
              <a:gd name="connsiteY95" fmla="*/ 640556 h 1054894"/>
              <a:gd name="connsiteX96" fmla="*/ 166687 w 561975"/>
              <a:gd name="connsiteY96" fmla="*/ 647700 h 1054894"/>
              <a:gd name="connsiteX97" fmla="*/ 178594 w 561975"/>
              <a:gd name="connsiteY97" fmla="*/ 673894 h 1054894"/>
              <a:gd name="connsiteX98" fmla="*/ 180975 w 561975"/>
              <a:gd name="connsiteY98" fmla="*/ 681037 h 1054894"/>
              <a:gd name="connsiteX99" fmla="*/ 185737 w 561975"/>
              <a:gd name="connsiteY99" fmla="*/ 690562 h 1054894"/>
              <a:gd name="connsiteX100" fmla="*/ 190500 w 561975"/>
              <a:gd name="connsiteY100" fmla="*/ 714375 h 1054894"/>
              <a:gd name="connsiteX101" fmla="*/ 211931 w 561975"/>
              <a:gd name="connsiteY101" fmla="*/ 750094 h 1054894"/>
              <a:gd name="connsiteX102" fmla="*/ 233362 w 561975"/>
              <a:gd name="connsiteY102" fmla="*/ 771525 h 1054894"/>
              <a:gd name="connsiteX103" fmla="*/ 233362 w 561975"/>
              <a:gd name="connsiteY103" fmla="*/ 828675 h 1054894"/>
              <a:gd name="connsiteX104" fmla="*/ 230981 w 561975"/>
              <a:gd name="connsiteY104" fmla="*/ 838200 h 1054894"/>
              <a:gd name="connsiteX105" fmla="*/ 223837 w 561975"/>
              <a:gd name="connsiteY105" fmla="*/ 847725 h 1054894"/>
              <a:gd name="connsiteX106" fmla="*/ 211931 w 561975"/>
              <a:gd name="connsiteY106" fmla="*/ 878681 h 1054894"/>
              <a:gd name="connsiteX107" fmla="*/ 207169 w 561975"/>
              <a:gd name="connsiteY107" fmla="*/ 885825 h 1054894"/>
              <a:gd name="connsiteX108" fmla="*/ 200025 w 561975"/>
              <a:gd name="connsiteY108" fmla="*/ 890587 h 1054894"/>
              <a:gd name="connsiteX109" fmla="*/ 195262 w 561975"/>
              <a:gd name="connsiteY109" fmla="*/ 900112 h 1054894"/>
              <a:gd name="connsiteX110" fmla="*/ 188119 w 561975"/>
              <a:gd name="connsiteY110" fmla="*/ 921544 h 1054894"/>
              <a:gd name="connsiteX111" fmla="*/ 185737 w 561975"/>
              <a:gd name="connsiteY111" fmla="*/ 933450 h 1054894"/>
              <a:gd name="connsiteX112" fmla="*/ 190500 w 561975"/>
              <a:gd name="connsiteY112" fmla="*/ 973931 h 1054894"/>
              <a:gd name="connsiteX113" fmla="*/ 197644 w 561975"/>
              <a:gd name="connsiteY113" fmla="*/ 992981 h 1054894"/>
              <a:gd name="connsiteX114" fmla="*/ 202406 w 561975"/>
              <a:gd name="connsiteY114" fmla="*/ 1002506 h 1054894"/>
              <a:gd name="connsiteX115" fmla="*/ 211931 w 561975"/>
              <a:gd name="connsiteY115" fmla="*/ 1007269 h 1054894"/>
              <a:gd name="connsiteX116" fmla="*/ 238125 w 561975"/>
              <a:gd name="connsiteY116" fmla="*/ 1014412 h 1054894"/>
              <a:gd name="connsiteX117" fmla="*/ 252412 w 561975"/>
              <a:gd name="connsiteY117" fmla="*/ 1021556 h 1054894"/>
              <a:gd name="connsiteX118" fmla="*/ 264319 w 561975"/>
              <a:gd name="connsiteY118" fmla="*/ 1026319 h 1054894"/>
              <a:gd name="connsiteX119" fmla="*/ 276225 w 561975"/>
              <a:gd name="connsiteY119" fmla="*/ 1033462 h 1054894"/>
              <a:gd name="connsiteX120" fmla="*/ 290512 w 561975"/>
              <a:gd name="connsiteY120" fmla="*/ 1035844 h 1054894"/>
              <a:gd name="connsiteX121" fmla="*/ 302419 w 561975"/>
              <a:gd name="connsiteY121" fmla="*/ 1040606 h 1054894"/>
              <a:gd name="connsiteX122" fmla="*/ 314325 w 561975"/>
              <a:gd name="connsiteY122" fmla="*/ 1050131 h 1054894"/>
              <a:gd name="connsiteX123" fmla="*/ 328612 w 561975"/>
              <a:gd name="connsiteY123" fmla="*/ 1054894 h 1054894"/>
              <a:gd name="connsiteX124" fmla="*/ 364331 w 561975"/>
              <a:gd name="connsiteY124" fmla="*/ 1052512 h 1054894"/>
              <a:gd name="connsiteX125" fmla="*/ 364331 w 561975"/>
              <a:gd name="connsiteY125" fmla="*/ 1035844 h 1054894"/>
              <a:gd name="connsiteX0" fmla="*/ 364331 w 561975"/>
              <a:gd name="connsiteY0" fmla="*/ 1035844 h 1054894"/>
              <a:gd name="connsiteX1" fmla="*/ 321469 w 561975"/>
              <a:gd name="connsiteY1" fmla="*/ 971550 h 1054894"/>
              <a:gd name="connsiteX2" fmla="*/ 295275 w 561975"/>
              <a:gd name="connsiteY2" fmla="*/ 931068 h 1054894"/>
              <a:gd name="connsiteX3" fmla="*/ 292893 w 561975"/>
              <a:gd name="connsiteY3" fmla="*/ 857250 h 1054894"/>
              <a:gd name="connsiteX4" fmla="*/ 297656 w 561975"/>
              <a:gd name="connsiteY4" fmla="*/ 804862 h 1054894"/>
              <a:gd name="connsiteX5" fmla="*/ 319087 w 561975"/>
              <a:gd name="connsiteY5" fmla="*/ 754856 h 1054894"/>
              <a:gd name="connsiteX6" fmla="*/ 335757 w 561975"/>
              <a:gd name="connsiteY6" fmla="*/ 709612 h 1054894"/>
              <a:gd name="connsiteX7" fmla="*/ 366712 w 561975"/>
              <a:gd name="connsiteY7" fmla="*/ 635794 h 1054894"/>
              <a:gd name="connsiteX8" fmla="*/ 395287 w 561975"/>
              <a:gd name="connsiteY8" fmla="*/ 588168 h 1054894"/>
              <a:gd name="connsiteX9" fmla="*/ 400050 w 561975"/>
              <a:gd name="connsiteY9" fmla="*/ 528637 h 1054894"/>
              <a:gd name="connsiteX10" fmla="*/ 404812 w 561975"/>
              <a:gd name="connsiteY10" fmla="*/ 507206 h 1054894"/>
              <a:gd name="connsiteX11" fmla="*/ 407194 w 561975"/>
              <a:gd name="connsiteY11" fmla="*/ 490537 h 1054894"/>
              <a:gd name="connsiteX12" fmla="*/ 421481 w 561975"/>
              <a:gd name="connsiteY12" fmla="*/ 459581 h 1054894"/>
              <a:gd name="connsiteX13" fmla="*/ 426244 w 561975"/>
              <a:gd name="connsiteY13" fmla="*/ 452437 h 1054894"/>
              <a:gd name="connsiteX14" fmla="*/ 431006 w 561975"/>
              <a:gd name="connsiteY14" fmla="*/ 442912 h 1054894"/>
              <a:gd name="connsiteX15" fmla="*/ 442912 w 561975"/>
              <a:gd name="connsiteY15" fmla="*/ 426244 h 1054894"/>
              <a:gd name="connsiteX16" fmla="*/ 450056 w 561975"/>
              <a:gd name="connsiteY16" fmla="*/ 414337 h 1054894"/>
              <a:gd name="connsiteX17" fmla="*/ 461962 w 561975"/>
              <a:gd name="connsiteY17" fmla="*/ 407194 h 1054894"/>
              <a:gd name="connsiteX18" fmla="*/ 469106 w 561975"/>
              <a:gd name="connsiteY18" fmla="*/ 402431 h 1054894"/>
              <a:gd name="connsiteX19" fmla="*/ 485775 w 561975"/>
              <a:gd name="connsiteY19" fmla="*/ 388144 h 1054894"/>
              <a:gd name="connsiteX20" fmla="*/ 495300 w 561975"/>
              <a:gd name="connsiteY20" fmla="*/ 383381 h 1054894"/>
              <a:gd name="connsiteX21" fmla="*/ 502444 w 561975"/>
              <a:gd name="connsiteY21" fmla="*/ 376237 h 1054894"/>
              <a:gd name="connsiteX22" fmla="*/ 516731 w 561975"/>
              <a:gd name="connsiteY22" fmla="*/ 366712 h 1054894"/>
              <a:gd name="connsiteX23" fmla="*/ 526256 w 561975"/>
              <a:gd name="connsiteY23" fmla="*/ 359569 h 1054894"/>
              <a:gd name="connsiteX24" fmla="*/ 540544 w 561975"/>
              <a:gd name="connsiteY24" fmla="*/ 345281 h 1054894"/>
              <a:gd name="connsiteX25" fmla="*/ 542925 w 561975"/>
              <a:gd name="connsiteY25" fmla="*/ 335756 h 1054894"/>
              <a:gd name="connsiteX26" fmla="*/ 535781 w 561975"/>
              <a:gd name="connsiteY26" fmla="*/ 309562 h 1054894"/>
              <a:gd name="connsiteX27" fmla="*/ 538162 w 561975"/>
              <a:gd name="connsiteY27" fmla="*/ 266700 h 1054894"/>
              <a:gd name="connsiteX28" fmla="*/ 552450 w 561975"/>
              <a:gd name="connsiteY28" fmla="*/ 242887 h 1054894"/>
              <a:gd name="connsiteX29" fmla="*/ 557212 w 561975"/>
              <a:gd name="connsiteY29" fmla="*/ 233362 h 1054894"/>
              <a:gd name="connsiteX30" fmla="*/ 561975 w 561975"/>
              <a:gd name="connsiteY30" fmla="*/ 226219 h 1054894"/>
              <a:gd name="connsiteX31" fmla="*/ 559594 w 561975"/>
              <a:gd name="connsiteY31" fmla="*/ 219075 h 1054894"/>
              <a:gd name="connsiteX32" fmla="*/ 545306 w 561975"/>
              <a:gd name="connsiteY32" fmla="*/ 216694 h 1054894"/>
              <a:gd name="connsiteX33" fmla="*/ 528637 w 561975"/>
              <a:gd name="connsiteY33" fmla="*/ 209550 h 1054894"/>
              <a:gd name="connsiteX34" fmla="*/ 521494 w 561975"/>
              <a:gd name="connsiteY34" fmla="*/ 200025 h 1054894"/>
              <a:gd name="connsiteX35" fmla="*/ 519112 w 561975"/>
              <a:gd name="connsiteY35" fmla="*/ 192881 h 1054894"/>
              <a:gd name="connsiteX36" fmla="*/ 514350 w 561975"/>
              <a:gd name="connsiteY36" fmla="*/ 183356 h 1054894"/>
              <a:gd name="connsiteX37" fmla="*/ 507206 w 561975"/>
              <a:gd name="connsiteY37" fmla="*/ 171450 h 1054894"/>
              <a:gd name="connsiteX38" fmla="*/ 502444 w 561975"/>
              <a:gd name="connsiteY38" fmla="*/ 161925 h 1054894"/>
              <a:gd name="connsiteX39" fmla="*/ 495300 w 561975"/>
              <a:gd name="connsiteY39" fmla="*/ 152400 h 1054894"/>
              <a:gd name="connsiteX40" fmla="*/ 488156 w 561975"/>
              <a:gd name="connsiteY40" fmla="*/ 135731 h 1054894"/>
              <a:gd name="connsiteX41" fmla="*/ 478631 w 561975"/>
              <a:gd name="connsiteY41" fmla="*/ 128587 h 1054894"/>
              <a:gd name="connsiteX42" fmla="*/ 471487 w 561975"/>
              <a:gd name="connsiteY42" fmla="*/ 119062 h 1054894"/>
              <a:gd name="connsiteX43" fmla="*/ 466725 w 561975"/>
              <a:gd name="connsiteY43" fmla="*/ 111919 h 1054894"/>
              <a:gd name="connsiteX44" fmla="*/ 452437 w 561975"/>
              <a:gd name="connsiteY44" fmla="*/ 88106 h 1054894"/>
              <a:gd name="connsiteX45" fmla="*/ 445294 w 561975"/>
              <a:gd name="connsiteY45" fmla="*/ 83344 h 1054894"/>
              <a:gd name="connsiteX46" fmla="*/ 431006 w 561975"/>
              <a:gd name="connsiteY46" fmla="*/ 73819 h 1054894"/>
              <a:gd name="connsiteX47" fmla="*/ 409575 w 561975"/>
              <a:gd name="connsiteY47" fmla="*/ 64294 h 1054894"/>
              <a:gd name="connsiteX48" fmla="*/ 383381 w 561975"/>
              <a:gd name="connsiteY48" fmla="*/ 57150 h 1054894"/>
              <a:gd name="connsiteX49" fmla="*/ 376237 w 561975"/>
              <a:gd name="connsiteY49" fmla="*/ 54769 h 1054894"/>
              <a:gd name="connsiteX50" fmla="*/ 316706 w 561975"/>
              <a:gd name="connsiteY50" fmla="*/ 47625 h 1054894"/>
              <a:gd name="connsiteX51" fmla="*/ 309562 w 561975"/>
              <a:gd name="connsiteY51" fmla="*/ 45244 h 1054894"/>
              <a:gd name="connsiteX52" fmla="*/ 292894 w 561975"/>
              <a:gd name="connsiteY52" fmla="*/ 40481 h 1054894"/>
              <a:gd name="connsiteX53" fmla="*/ 283369 w 561975"/>
              <a:gd name="connsiteY53" fmla="*/ 38100 h 1054894"/>
              <a:gd name="connsiteX54" fmla="*/ 261937 w 561975"/>
              <a:gd name="connsiteY54" fmla="*/ 30956 h 1054894"/>
              <a:gd name="connsiteX55" fmla="*/ 247650 w 561975"/>
              <a:gd name="connsiteY55" fmla="*/ 28575 h 1054894"/>
              <a:gd name="connsiteX56" fmla="*/ 214312 w 561975"/>
              <a:gd name="connsiteY56" fmla="*/ 19050 h 1054894"/>
              <a:gd name="connsiteX57" fmla="*/ 202406 w 561975"/>
              <a:gd name="connsiteY57" fmla="*/ 14287 h 1054894"/>
              <a:gd name="connsiteX58" fmla="*/ 176212 w 561975"/>
              <a:gd name="connsiteY58" fmla="*/ 9525 h 1054894"/>
              <a:gd name="connsiteX59" fmla="*/ 161925 w 561975"/>
              <a:gd name="connsiteY59" fmla="*/ 4762 h 1054894"/>
              <a:gd name="connsiteX60" fmla="*/ 130969 w 561975"/>
              <a:gd name="connsiteY60" fmla="*/ 2381 h 1054894"/>
              <a:gd name="connsiteX61" fmla="*/ 111919 w 561975"/>
              <a:gd name="connsiteY61" fmla="*/ 0 h 1054894"/>
              <a:gd name="connsiteX62" fmla="*/ 90487 w 561975"/>
              <a:gd name="connsiteY62" fmla="*/ 9525 h 1054894"/>
              <a:gd name="connsiteX63" fmla="*/ 80962 w 561975"/>
              <a:gd name="connsiteY63" fmla="*/ 23812 h 1054894"/>
              <a:gd name="connsiteX64" fmla="*/ 66675 w 561975"/>
              <a:gd name="connsiteY64" fmla="*/ 40481 h 1054894"/>
              <a:gd name="connsiteX65" fmla="*/ 52387 w 561975"/>
              <a:gd name="connsiteY65" fmla="*/ 42862 h 1054894"/>
              <a:gd name="connsiteX66" fmla="*/ 28575 w 561975"/>
              <a:gd name="connsiteY66" fmla="*/ 35719 h 1054894"/>
              <a:gd name="connsiteX67" fmla="*/ 21431 w 561975"/>
              <a:gd name="connsiteY67" fmla="*/ 26194 h 1054894"/>
              <a:gd name="connsiteX68" fmla="*/ 19050 w 561975"/>
              <a:gd name="connsiteY68" fmla="*/ 35719 h 1054894"/>
              <a:gd name="connsiteX69" fmla="*/ 23812 w 561975"/>
              <a:gd name="connsiteY69" fmla="*/ 69056 h 1054894"/>
              <a:gd name="connsiteX70" fmla="*/ 23812 w 561975"/>
              <a:gd name="connsiteY70" fmla="*/ 211931 h 1054894"/>
              <a:gd name="connsiteX71" fmla="*/ 21431 w 561975"/>
              <a:gd name="connsiteY71" fmla="*/ 228600 h 1054894"/>
              <a:gd name="connsiteX72" fmla="*/ 14287 w 561975"/>
              <a:gd name="connsiteY72" fmla="*/ 240506 h 1054894"/>
              <a:gd name="connsiteX73" fmla="*/ 4762 w 561975"/>
              <a:gd name="connsiteY73" fmla="*/ 266700 h 1054894"/>
              <a:gd name="connsiteX74" fmla="*/ 0 w 561975"/>
              <a:gd name="connsiteY74" fmla="*/ 273844 h 1054894"/>
              <a:gd name="connsiteX75" fmla="*/ 4762 w 561975"/>
              <a:gd name="connsiteY75" fmla="*/ 302419 h 1054894"/>
              <a:gd name="connsiteX76" fmla="*/ 11906 w 561975"/>
              <a:gd name="connsiteY76" fmla="*/ 307181 h 1054894"/>
              <a:gd name="connsiteX77" fmla="*/ 21431 w 561975"/>
              <a:gd name="connsiteY77" fmla="*/ 319087 h 1054894"/>
              <a:gd name="connsiteX78" fmla="*/ 23812 w 561975"/>
              <a:gd name="connsiteY78" fmla="*/ 330994 h 1054894"/>
              <a:gd name="connsiteX79" fmla="*/ 26194 w 561975"/>
              <a:gd name="connsiteY79" fmla="*/ 345281 h 1054894"/>
              <a:gd name="connsiteX80" fmla="*/ 30956 w 561975"/>
              <a:gd name="connsiteY80" fmla="*/ 361950 h 1054894"/>
              <a:gd name="connsiteX81" fmla="*/ 33337 w 561975"/>
              <a:gd name="connsiteY81" fmla="*/ 378619 h 1054894"/>
              <a:gd name="connsiteX82" fmla="*/ 38100 w 561975"/>
              <a:gd name="connsiteY82" fmla="*/ 397669 h 1054894"/>
              <a:gd name="connsiteX83" fmla="*/ 40481 w 561975"/>
              <a:gd name="connsiteY83" fmla="*/ 419100 h 1054894"/>
              <a:gd name="connsiteX84" fmla="*/ 42862 w 561975"/>
              <a:gd name="connsiteY84" fmla="*/ 459581 h 1054894"/>
              <a:gd name="connsiteX85" fmla="*/ 45244 w 561975"/>
              <a:gd name="connsiteY85" fmla="*/ 469106 h 1054894"/>
              <a:gd name="connsiteX86" fmla="*/ 47625 w 561975"/>
              <a:gd name="connsiteY86" fmla="*/ 481012 h 1054894"/>
              <a:gd name="connsiteX87" fmla="*/ 52387 w 561975"/>
              <a:gd name="connsiteY87" fmla="*/ 516731 h 1054894"/>
              <a:gd name="connsiteX88" fmla="*/ 54769 w 561975"/>
              <a:gd name="connsiteY88" fmla="*/ 583406 h 1054894"/>
              <a:gd name="connsiteX89" fmla="*/ 57150 w 561975"/>
              <a:gd name="connsiteY89" fmla="*/ 595312 h 1054894"/>
              <a:gd name="connsiteX90" fmla="*/ 100012 w 561975"/>
              <a:gd name="connsiteY90" fmla="*/ 602456 h 1054894"/>
              <a:gd name="connsiteX91" fmla="*/ 109537 w 561975"/>
              <a:gd name="connsiteY91" fmla="*/ 604837 h 1054894"/>
              <a:gd name="connsiteX92" fmla="*/ 123825 w 561975"/>
              <a:gd name="connsiteY92" fmla="*/ 614362 h 1054894"/>
              <a:gd name="connsiteX93" fmla="*/ 133350 w 561975"/>
              <a:gd name="connsiteY93" fmla="*/ 619125 h 1054894"/>
              <a:gd name="connsiteX94" fmla="*/ 142875 w 561975"/>
              <a:gd name="connsiteY94" fmla="*/ 626269 h 1054894"/>
              <a:gd name="connsiteX95" fmla="*/ 161925 w 561975"/>
              <a:gd name="connsiteY95" fmla="*/ 640556 h 1054894"/>
              <a:gd name="connsiteX96" fmla="*/ 166687 w 561975"/>
              <a:gd name="connsiteY96" fmla="*/ 647700 h 1054894"/>
              <a:gd name="connsiteX97" fmla="*/ 178594 w 561975"/>
              <a:gd name="connsiteY97" fmla="*/ 673894 h 1054894"/>
              <a:gd name="connsiteX98" fmla="*/ 180975 w 561975"/>
              <a:gd name="connsiteY98" fmla="*/ 681037 h 1054894"/>
              <a:gd name="connsiteX99" fmla="*/ 185737 w 561975"/>
              <a:gd name="connsiteY99" fmla="*/ 690562 h 1054894"/>
              <a:gd name="connsiteX100" fmla="*/ 190500 w 561975"/>
              <a:gd name="connsiteY100" fmla="*/ 714375 h 1054894"/>
              <a:gd name="connsiteX101" fmla="*/ 211931 w 561975"/>
              <a:gd name="connsiteY101" fmla="*/ 750094 h 1054894"/>
              <a:gd name="connsiteX102" fmla="*/ 233362 w 561975"/>
              <a:gd name="connsiteY102" fmla="*/ 771525 h 1054894"/>
              <a:gd name="connsiteX103" fmla="*/ 233362 w 561975"/>
              <a:gd name="connsiteY103" fmla="*/ 828675 h 1054894"/>
              <a:gd name="connsiteX104" fmla="*/ 230981 w 561975"/>
              <a:gd name="connsiteY104" fmla="*/ 838200 h 1054894"/>
              <a:gd name="connsiteX105" fmla="*/ 223837 w 561975"/>
              <a:gd name="connsiteY105" fmla="*/ 847725 h 1054894"/>
              <a:gd name="connsiteX106" fmla="*/ 211931 w 561975"/>
              <a:gd name="connsiteY106" fmla="*/ 878681 h 1054894"/>
              <a:gd name="connsiteX107" fmla="*/ 207169 w 561975"/>
              <a:gd name="connsiteY107" fmla="*/ 885825 h 1054894"/>
              <a:gd name="connsiteX108" fmla="*/ 200025 w 561975"/>
              <a:gd name="connsiteY108" fmla="*/ 890587 h 1054894"/>
              <a:gd name="connsiteX109" fmla="*/ 195262 w 561975"/>
              <a:gd name="connsiteY109" fmla="*/ 900112 h 1054894"/>
              <a:gd name="connsiteX110" fmla="*/ 188119 w 561975"/>
              <a:gd name="connsiteY110" fmla="*/ 921544 h 1054894"/>
              <a:gd name="connsiteX111" fmla="*/ 185737 w 561975"/>
              <a:gd name="connsiteY111" fmla="*/ 933450 h 1054894"/>
              <a:gd name="connsiteX112" fmla="*/ 190500 w 561975"/>
              <a:gd name="connsiteY112" fmla="*/ 973931 h 1054894"/>
              <a:gd name="connsiteX113" fmla="*/ 197644 w 561975"/>
              <a:gd name="connsiteY113" fmla="*/ 992981 h 1054894"/>
              <a:gd name="connsiteX114" fmla="*/ 202406 w 561975"/>
              <a:gd name="connsiteY114" fmla="*/ 1002506 h 1054894"/>
              <a:gd name="connsiteX115" fmla="*/ 211931 w 561975"/>
              <a:gd name="connsiteY115" fmla="*/ 1007269 h 1054894"/>
              <a:gd name="connsiteX116" fmla="*/ 238125 w 561975"/>
              <a:gd name="connsiteY116" fmla="*/ 1014412 h 1054894"/>
              <a:gd name="connsiteX117" fmla="*/ 252412 w 561975"/>
              <a:gd name="connsiteY117" fmla="*/ 1021556 h 1054894"/>
              <a:gd name="connsiteX118" fmla="*/ 264319 w 561975"/>
              <a:gd name="connsiteY118" fmla="*/ 1026319 h 1054894"/>
              <a:gd name="connsiteX119" fmla="*/ 276225 w 561975"/>
              <a:gd name="connsiteY119" fmla="*/ 1033462 h 1054894"/>
              <a:gd name="connsiteX120" fmla="*/ 290512 w 561975"/>
              <a:gd name="connsiteY120" fmla="*/ 1035844 h 1054894"/>
              <a:gd name="connsiteX121" fmla="*/ 302419 w 561975"/>
              <a:gd name="connsiteY121" fmla="*/ 1040606 h 1054894"/>
              <a:gd name="connsiteX122" fmla="*/ 314325 w 561975"/>
              <a:gd name="connsiteY122" fmla="*/ 1050131 h 1054894"/>
              <a:gd name="connsiteX123" fmla="*/ 328612 w 561975"/>
              <a:gd name="connsiteY123" fmla="*/ 1054894 h 1054894"/>
              <a:gd name="connsiteX124" fmla="*/ 364331 w 561975"/>
              <a:gd name="connsiteY124" fmla="*/ 1035844 h 1054894"/>
              <a:gd name="connsiteX0" fmla="*/ 364331 w 561975"/>
              <a:gd name="connsiteY0" fmla="*/ 1035844 h 1054894"/>
              <a:gd name="connsiteX1" fmla="*/ 321469 w 561975"/>
              <a:gd name="connsiteY1" fmla="*/ 971550 h 1054894"/>
              <a:gd name="connsiteX2" fmla="*/ 295275 w 561975"/>
              <a:gd name="connsiteY2" fmla="*/ 931068 h 1054894"/>
              <a:gd name="connsiteX3" fmla="*/ 292893 w 561975"/>
              <a:gd name="connsiteY3" fmla="*/ 857250 h 1054894"/>
              <a:gd name="connsiteX4" fmla="*/ 297656 w 561975"/>
              <a:gd name="connsiteY4" fmla="*/ 804862 h 1054894"/>
              <a:gd name="connsiteX5" fmla="*/ 319087 w 561975"/>
              <a:gd name="connsiteY5" fmla="*/ 754856 h 1054894"/>
              <a:gd name="connsiteX6" fmla="*/ 335757 w 561975"/>
              <a:gd name="connsiteY6" fmla="*/ 709612 h 1054894"/>
              <a:gd name="connsiteX7" fmla="*/ 366712 w 561975"/>
              <a:gd name="connsiteY7" fmla="*/ 635794 h 1054894"/>
              <a:gd name="connsiteX8" fmla="*/ 395287 w 561975"/>
              <a:gd name="connsiteY8" fmla="*/ 588168 h 1054894"/>
              <a:gd name="connsiteX9" fmla="*/ 400050 w 561975"/>
              <a:gd name="connsiteY9" fmla="*/ 528637 h 1054894"/>
              <a:gd name="connsiteX10" fmla="*/ 404812 w 561975"/>
              <a:gd name="connsiteY10" fmla="*/ 507206 h 1054894"/>
              <a:gd name="connsiteX11" fmla="*/ 407194 w 561975"/>
              <a:gd name="connsiteY11" fmla="*/ 490537 h 1054894"/>
              <a:gd name="connsiteX12" fmla="*/ 421481 w 561975"/>
              <a:gd name="connsiteY12" fmla="*/ 459581 h 1054894"/>
              <a:gd name="connsiteX13" fmla="*/ 426244 w 561975"/>
              <a:gd name="connsiteY13" fmla="*/ 452437 h 1054894"/>
              <a:gd name="connsiteX14" fmla="*/ 431006 w 561975"/>
              <a:gd name="connsiteY14" fmla="*/ 442912 h 1054894"/>
              <a:gd name="connsiteX15" fmla="*/ 442912 w 561975"/>
              <a:gd name="connsiteY15" fmla="*/ 426244 h 1054894"/>
              <a:gd name="connsiteX16" fmla="*/ 450056 w 561975"/>
              <a:gd name="connsiteY16" fmla="*/ 414337 h 1054894"/>
              <a:gd name="connsiteX17" fmla="*/ 461962 w 561975"/>
              <a:gd name="connsiteY17" fmla="*/ 407194 h 1054894"/>
              <a:gd name="connsiteX18" fmla="*/ 469106 w 561975"/>
              <a:gd name="connsiteY18" fmla="*/ 402431 h 1054894"/>
              <a:gd name="connsiteX19" fmla="*/ 485775 w 561975"/>
              <a:gd name="connsiteY19" fmla="*/ 388144 h 1054894"/>
              <a:gd name="connsiteX20" fmla="*/ 495300 w 561975"/>
              <a:gd name="connsiteY20" fmla="*/ 383381 h 1054894"/>
              <a:gd name="connsiteX21" fmla="*/ 502444 w 561975"/>
              <a:gd name="connsiteY21" fmla="*/ 376237 h 1054894"/>
              <a:gd name="connsiteX22" fmla="*/ 516731 w 561975"/>
              <a:gd name="connsiteY22" fmla="*/ 366712 h 1054894"/>
              <a:gd name="connsiteX23" fmla="*/ 526256 w 561975"/>
              <a:gd name="connsiteY23" fmla="*/ 359569 h 1054894"/>
              <a:gd name="connsiteX24" fmla="*/ 540544 w 561975"/>
              <a:gd name="connsiteY24" fmla="*/ 345281 h 1054894"/>
              <a:gd name="connsiteX25" fmla="*/ 542925 w 561975"/>
              <a:gd name="connsiteY25" fmla="*/ 335756 h 1054894"/>
              <a:gd name="connsiteX26" fmla="*/ 535781 w 561975"/>
              <a:gd name="connsiteY26" fmla="*/ 309562 h 1054894"/>
              <a:gd name="connsiteX27" fmla="*/ 538162 w 561975"/>
              <a:gd name="connsiteY27" fmla="*/ 266700 h 1054894"/>
              <a:gd name="connsiteX28" fmla="*/ 552450 w 561975"/>
              <a:gd name="connsiteY28" fmla="*/ 242887 h 1054894"/>
              <a:gd name="connsiteX29" fmla="*/ 557212 w 561975"/>
              <a:gd name="connsiteY29" fmla="*/ 233362 h 1054894"/>
              <a:gd name="connsiteX30" fmla="*/ 561975 w 561975"/>
              <a:gd name="connsiteY30" fmla="*/ 226219 h 1054894"/>
              <a:gd name="connsiteX31" fmla="*/ 559594 w 561975"/>
              <a:gd name="connsiteY31" fmla="*/ 219075 h 1054894"/>
              <a:gd name="connsiteX32" fmla="*/ 545306 w 561975"/>
              <a:gd name="connsiteY32" fmla="*/ 216694 h 1054894"/>
              <a:gd name="connsiteX33" fmla="*/ 528637 w 561975"/>
              <a:gd name="connsiteY33" fmla="*/ 209550 h 1054894"/>
              <a:gd name="connsiteX34" fmla="*/ 521494 w 561975"/>
              <a:gd name="connsiteY34" fmla="*/ 200025 h 1054894"/>
              <a:gd name="connsiteX35" fmla="*/ 519112 w 561975"/>
              <a:gd name="connsiteY35" fmla="*/ 192881 h 1054894"/>
              <a:gd name="connsiteX36" fmla="*/ 514350 w 561975"/>
              <a:gd name="connsiteY36" fmla="*/ 183356 h 1054894"/>
              <a:gd name="connsiteX37" fmla="*/ 507206 w 561975"/>
              <a:gd name="connsiteY37" fmla="*/ 171450 h 1054894"/>
              <a:gd name="connsiteX38" fmla="*/ 502444 w 561975"/>
              <a:gd name="connsiteY38" fmla="*/ 161925 h 1054894"/>
              <a:gd name="connsiteX39" fmla="*/ 495300 w 561975"/>
              <a:gd name="connsiteY39" fmla="*/ 152400 h 1054894"/>
              <a:gd name="connsiteX40" fmla="*/ 488156 w 561975"/>
              <a:gd name="connsiteY40" fmla="*/ 135731 h 1054894"/>
              <a:gd name="connsiteX41" fmla="*/ 478631 w 561975"/>
              <a:gd name="connsiteY41" fmla="*/ 128587 h 1054894"/>
              <a:gd name="connsiteX42" fmla="*/ 471487 w 561975"/>
              <a:gd name="connsiteY42" fmla="*/ 119062 h 1054894"/>
              <a:gd name="connsiteX43" fmla="*/ 466725 w 561975"/>
              <a:gd name="connsiteY43" fmla="*/ 111919 h 1054894"/>
              <a:gd name="connsiteX44" fmla="*/ 452437 w 561975"/>
              <a:gd name="connsiteY44" fmla="*/ 88106 h 1054894"/>
              <a:gd name="connsiteX45" fmla="*/ 445294 w 561975"/>
              <a:gd name="connsiteY45" fmla="*/ 83344 h 1054894"/>
              <a:gd name="connsiteX46" fmla="*/ 431006 w 561975"/>
              <a:gd name="connsiteY46" fmla="*/ 73819 h 1054894"/>
              <a:gd name="connsiteX47" fmla="*/ 409575 w 561975"/>
              <a:gd name="connsiteY47" fmla="*/ 64294 h 1054894"/>
              <a:gd name="connsiteX48" fmla="*/ 383381 w 561975"/>
              <a:gd name="connsiteY48" fmla="*/ 57150 h 1054894"/>
              <a:gd name="connsiteX49" fmla="*/ 376237 w 561975"/>
              <a:gd name="connsiteY49" fmla="*/ 54769 h 1054894"/>
              <a:gd name="connsiteX50" fmla="*/ 316706 w 561975"/>
              <a:gd name="connsiteY50" fmla="*/ 47625 h 1054894"/>
              <a:gd name="connsiteX51" fmla="*/ 309562 w 561975"/>
              <a:gd name="connsiteY51" fmla="*/ 45244 h 1054894"/>
              <a:gd name="connsiteX52" fmla="*/ 292894 w 561975"/>
              <a:gd name="connsiteY52" fmla="*/ 40481 h 1054894"/>
              <a:gd name="connsiteX53" fmla="*/ 283369 w 561975"/>
              <a:gd name="connsiteY53" fmla="*/ 38100 h 1054894"/>
              <a:gd name="connsiteX54" fmla="*/ 261937 w 561975"/>
              <a:gd name="connsiteY54" fmla="*/ 30956 h 1054894"/>
              <a:gd name="connsiteX55" fmla="*/ 247650 w 561975"/>
              <a:gd name="connsiteY55" fmla="*/ 28575 h 1054894"/>
              <a:gd name="connsiteX56" fmla="*/ 214312 w 561975"/>
              <a:gd name="connsiteY56" fmla="*/ 19050 h 1054894"/>
              <a:gd name="connsiteX57" fmla="*/ 202406 w 561975"/>
              <a:gd name="connsiteY57" fmla="*/ 14287 h 1054894"/>
              <a:gd name="connsiteX58" fmla="*/ 176212 w 561975"/>
              <a:gd name="connsiteY58" fmla="*/ 9525 h 1054894"/>
              <a:gd name="connsiteX59" fmla="*/ 161925 w 561975"/>
              <a:gd name="connsiteY59" fmla="*/ 4762 h 1054894"/>
              <a:gd name="connsiteX60" fmla="*/ 130969 w 561975"/>
              <a:gd name="connsiteY60" fmla="*/ 2381 h 1054894"/>
              <a:gd name="connsiteX61" fmla="*/ 111919 w 561975"/>
              <a:gd name="connsiteY61" fmla="*/ 0 h 1054894"/>
              <a:gd name="connsiteX62" fmla="*/ 90487 w 561975"/>
              <a:gd name="connsiteY62" fmla="*/ 9525 h 1054894"/>
              <a:gd name="connsiteX63" fmla="*/ 80962 w 561975"/>
              <a:gd name="connsiteY63" fmla="*/ 23812 h 1054894"/>
              <a:gd name="connsiteX64" fmla="*/ 66675 w 561975"/>
              <a:gd name="connsiteY64" fmla="*/ 40481 h 1054894"/>
              <a:gd name="connsiteX65" fmla="*/ 52387 w 561975"/>
              <a:gd name="connsiteY65" fmla="*/ 42862 h 1054894"/>
              <a:gd name="connsiteX66" fmla="*/ 28575 w 561975"/>
              <a:gd name="connsiteY66" fmla="*/ 35719 h 1054894"/>
              <a:gd name="connsiteX67" fmla="*/ 21431 w 561975"/>
              <a:gd name="connsiteY67" fmla="*/ 26194 h 1054894"/>
              <a:gd name="connsiteX68" fmla="*/ 19050 w 561975"/>
              <a:gd name="connsiteY68" fmla="*/ 35719 h 1054894"/>
              <a:gd name="connsiteX69" fmla="*/ 23812 w 561975"/>
              <a:gd name="connsiteY69" fmla="*/ 69056 h 1054894"/>
              <a:gd name="connsiteX70" fmla="*/ 23812 w 561975"/>
              <a:gd name="connsiteY70" fmla="*/ 211931 h 1054894"/>
              <a:gd name="connsiteX71" fmla="*/ 21431 w 561975"/>
              <a:gd name="connsiteY71" fmla="*/ 228600 h 1054894"/>
              <a:gd name="connsiteX72" fmla="*/ 14287 w 561975"/>
              <a:gd name="connsiteY72" fmla="*/ 240506 h 1054894"/>
              <a:gd name="connsiteX73" fmla="*/ 4762 w 561975"/>
              <a:gd name="connsiteY73" fmla="*/ 266700 h 1054894"/>
              <a:gd name="connsiteX74" fmla="*/ 0 w 561975"/>
              <a:gd name="connsiteY74" fmla="*/ 273844 h 1054894"/>
              <a:gd name="connsiteX75" fmla="*/ 4762 w 561975"/>
              <a:gd name="connsiteY75" fmla="*/ 302419 h 1054894"/>
              <a:gd name="connsiteX76" fmla="*/ 11906 w 561975"/>
              <a:gd name="connsiteY76" fmla="*/ 307181 h 1054894"/>
              <a:gd name="connsiteX77" fmla="*/ 21431 w 561975"/>
              <a:gd name="connsiteY77" fmla="*/ 319087 h 1054894"/>
              <a:gd name="connsiteX78" fmla="*/ 23812 w 561975"/>
              <a:gd name="connsiteY78" fmla="*/ 330994 h 1054894"/>
              <a:gd name="connsiteX79" fmla="*/ 26194 w 561975"/>
              <a:gd name="connsiteY79" fmla="*/ 345281 h 1054894"/>
              <a:gd name="connsiteX80" fmla="*/ 30956 w 561975"/>
              <a:gd name="connsiteY80" fmla="*/ 361950 h 1054894"/>
              <a:gd name="connsiteX81" fmla="*/ 33337 w 561975"/>
              <a:gd name="connsiteY81" fmla="*/ 378619 h 1054894"/>
              <a:gd name="connsiteX82" fmla="*/ 38100 w 561975"/>
              <a:gd name="connsiteY82" fmla="*/ 397669 h 1054894"/>
              <a:gd name="connsiteX83" fmla="*/ 40481 w 561975"/>
              <a:gd name="connsiteY83" fmla="*/ 419100 h 1054894"/>
              <a:gd name="connsiteX84" fmla="*/ 42862 w 561975"/>
              <a:gd name="connsiteY84" fmla="*/ 459581 h 1054894"/>
              <a:gd name="connsiteX85" fmla="*/ 45244 w 561975"/>
              <a:gd name="connsiteY85" fmla="*/ 469106 h 1054894"/>
              <a:gd name="connsiteX86" fmla="*/ 47625 w 561975"/>
              <a:gd name="connsiteY86" fmla="*/ 481012 h 1054894"/>
              <a:gd name="connsiteX87" fmla="*/ 52387 w 561975"/>
              <a:gd name="connsiteY87" fmla="*/ 516731 h 1054894"/>
              <a:gd name="connsiteX88" fmla="*/ 54769 w 561975"/>
              <a:gd name="connsiteY88" fmla="*/ 583406 h 1054894"/>
              <a:gd name="connsiteX89" fmla="*/ 57150 w 561975"/>
              <a:gd name="connsiteY89" fmla="*/ 595312 h 1054894"/>
              <a:gd name="connsiteX90" fmla="*/ 100012 w 561975"/>
              <a:gd name="connsiteY90" fmla="*/ 602456 h 1054894"/>
              <a:gd name="connsiteX91" fmla="*/ 109537 w 561975"/>
              <a:gd name="connsiteY91" fmla="*/ 604837 h 1054894"/>
              <a:gd name="connsiteX92" fmla="*/ 123825 w 561975"/>
              <a:gd name="connsiteY92" fmla="*/ 614362 h 1054894"/>
              <a:gd name="connsiteX93" fmla="*/ 133350 w 561975"/>
              <a:gd name="connsiteY93" fmla="*/ 619125 h 1054894"/>
              <a:gd name="connsiteX94" fmla="*/ 142875 w 561975"/>
              <a:gd name="connsiteY94" fmla="*/ 626269 h 1054894"/>
              <a:gd name="connsiteX95" fmla="*/ 161925 w 561975"/>
              <a:gd name="connsiteY95" fmla="*/ 640556 h 1054894"/>
              <a:gd name="connsiteX96" fmla="*/ 166687 w 561975"/>
              <a:gd name="connsiteY96" fmla="*/ 647700 h 1054894"/>
              <a:gd name="connsiteX97" fmla="*/ 178594 w 561975"/>
              <a:gd name="connsiteY97" fmla="*/ 673894 h 1054894"/>
              <a:gd name="connsiteX98" fmla="*/ 180975 w 561975"/>
              <a:gd name="connsiteY98" fmla="*/ 681037 h 1054894"/>
              <a:gd name="connsiteX99" fmla="*/ 185737 w 561975"/>
              <a:gd name="connsiteY99" fmla="*/ 690562 h 1054894"/>
              <a:gd name="connsiteX100" fmla="*/ 190500 w 561975"/>
              <a:gd name="connsiteY100" fmla="*/ 714375 h 1054894"/>
              <a:gd name="connsiteX101" fmla="*/ 211931 w 561975"/>
              <a:gd name="connsiteY101" fmla="*/ 750094 h 1054894"/>
              <a:gd name="connsiteX102" fmla="*/ 233362 w 561975"/>
              <a:gd name="connsiteY102" fmla="*/ 771525 h 1054894"/>
              <a:gd name="connsiteX103" fmla="*/ 233362 w 561975"/>
              <a:gd name="connsiteY103" fmla="*/ 828675 h 1054894"/>
              <a:gd name="connsiteX104" fmla="*/ 230981 w 561975"/>
              <a:gd name="connsiteY104" fmla="*/ 838200 h 1054894"/>
              <a:gd name="connsiteX105" fmla="*/ 223837 w 561975"/>
              <a:gd name="connsiteY105" fmla="*/ 847725 h 1054894"/>
              <a:gd name="connsiteX106" fmla="*/ 211931 w 561975"/>
              <a:gd name="connsiteY106" fmla="*/ 878681 h 1054894"/>
              <a:gd name="connsiteX107" fmla="*/ 207169 w 561975"/>
              <a:gd name="connsiteY107" fmla="*/ 885825 h 1054894"/>
              <a:gd name="connsiteX108" fmla="*/ 200025 w 561975"/>
              <a:gd name="connsiteY108" fmla="*/ 890587 h 1054894"/>
              <a:gd name="connsiteX109" fmla="*/ 195262 w 561975"/>
              <a:gd name="connsiteY109" fmla="*/ 900112 h 1054894"/>
              <a:gd name="connsiteX110" fmla="*/ 188119 w 561975"/>
              <a:gd name="connsiteY110" fmla="*/ 921544 h 1054894"/>
              <a:gd name="connsiteX111" fmla="*/ 185737 w 561975"/>
              <a:gd name="connsiteY111" fmla="*/ 933450 h 1054894"/>
              <a:gd name="connsiteX112" fmla="*/ 190500 w 561975"/>
              <a:gd name="connsiteY112" fmla="*/ 973931 h 1054894"/>
              <a:gd name="connsiteX113" fmla="*/ 197644 w 561975"/>
              <a:gd name="connsiteY113" fmla="*/ 992981 h 1054894"/>
              <a:gd name="connsiteX114" fmla="*/ 202406 w 561975"/>
              <a:gd name="connsiteY114" fmla="*/ 1002506 h 1054894"/>
              <a:gd name="connsiteX115" fmla="*/ 211931 w 561975"/>
              <a:gd name="connsiteY115" fmla="*/ 1007269 h 1054894"/>
              <a:gd name="connsiteX116" fmla="*/ 238125 w 561975"/>
              <a:gd name="connsiteY116" fmla="*/ 1014412 h 1054894"/>
              <a:gd name="connsiteX117" fmla="*/ 252412 w 561975"/>
              <a:gd name="connsiteY117" fmla="*/ 1021556 h 1054894"/>
              <a:gd name="connsiteX118" fmla="*/ 264319 w 561975"/>
              <a:gd name="connsiteY118" fmla="*/ 1026319 h 1054894"/>
              <a:gd name="connsiteX119" fmla="*/ 276225 w 561975"/>
              <a:gd name="connsiteY119" fmla="*/ 1033462 h 1054894"/>
              <a:gd name="connsiteX120" fmla="*/ 290512 w 561975"/>
              <a:gd name="connsiteY120" fmla="*/ 1035844 h 1054894"/>
              <a:gd name="connsiteX121" fmla="*/ 302419 w 561975"/>
              <a:gd name="connsiteY121" fmla="*/ 1040606 h 1054894"/>
              <a:gd name="connsiteX122" fmla="*/ 314325 w 561975"/>
              <a:gd name="connsiteY122" fmla="*/ 1050131 h 1054894"/>
              <a:gd name="connsiteX123" fmla="*/ 328612 w 561975"/>
              <a:gd name="connsiteY123" fmla="*/ 1054894 h 1054894"/>
              <a:gd name="connsiteX124" fmla="*/ 364331 w 561975"/>
              <a:gd name="connsiteY124" fmla="*/ 1035844 h 1054894"/>
              <a:gd name="connsiteX0" fmla="*/ 364331 w 561975"/>
              <a:gd name="connsiteY0" fmla="*/ 1035844 h 1054931"/>
              <a:gd name="connsiteX1" fmla="*/ 321469 w 561975"/>
              <a:gd name="connsiteY1" fmla="*/ 971550 h 1054931"/>
              <a:gd name="connsiteX2" fmla="*/ 295275 w 561975"/>
              <a:gd name="connsiteY2" fmla="*/ 931068 h 1054931"/>
              <a:gd name="connsiteX3" fmla="*/ 292893 w 561975"/>
              <a:gd name="connsiteY3" fmla="*/ 857250 h 1054931"/>
              <a:gd name="connsiteX4" fmla="*/ 297656 w 561975"/>
              <a:gd name="connsiteY4" fmla="*/ 804862 h 1054931"/>
              <a:gd name="connsiteX5" fmla="*/ 319087 w 561975"/>
              <a:gd name="connsiteY5" fmla="*/ 754856 h 1054931"/>
              <a:gd name="connsiteX6" fmla="*/ 335757 w 561975"/>
              <a:gd name="connsiteY6" fmla="*/ 709612 h 1054931"/>
              <a:gd name="connsiteX7" fmla="*/ 366712 w 561975"/>
              <a:gd name="connsiteY7" fmla="*/ 635794 h 1054931"/>
              <a:gd name="connsiteX8" fmla="*/ 395287 w 561975"/>
              <a:gd name="connsiteY8" fmla="*/ 588168 h 1054931"/>
              <a:gd name="connsiteX9" fmla="*/ 400050 w 561975"/>
              <a:gd name="connsiteY9" fmla="*/ 528637 h 1054931"/>
              <a:gd name="connsiteX10" fmla="*/ 404812 w 561975"/>
              <a:gd name="connsiteY10" fmla="*/ 507206 h 1054931"/>
              <a:gd name="connsiteX11" fmla="*/ 407194 w 561975"/>
              <a:gd name="connsiteY11" fmla="*/ 490537 h 1054931"/>
              <a:gd name="connsiteX12" fmla="*/ 421481 w 561975"/>
              <a:gd name="connsiteY12" fmla="*/ 459581 h 1054931"/>
              <a:gd name="connsiteX13" fmla="*/ 426244 w 561975"/>
              <a:gd name="connsiteY13" fmla="*/ 452437 h 1054931"/>
              <a:gd name="connsiteX14" fmla="*/ 431006 w 561975"/>
              <a:gd name="connsiteY14" fmla="*/ 442912 h 1054931"/>
              <a:gd name="connsiteX15" fmla="*/ 442912 w 561975"/>
              <a:gd name="connsiteY15" fmla="*/ 426244 h 1054931"/>
              <a:gd name="connsiteX16" fmla="*/ 450056 w 561975"/>
              <a:gd name="connsiteY16" fmla="*/ 414337 h 1054931"/>
              <a:gd name="connsiteX17" fmla="*/ 461962 w 561975"/>
              <a:gd name="connsiteY17" fmla="*/ 407194 h 1054931"/>
              <a:gd name="connsiteX18" fmla="*/ 469106 w 561975"/>
              <a:gd name="connsiteY18" fmla="*/ 402431 h 1054931"/>
              <a:gd name="connsiteX19" fmla="*/ 485775 w 561975"/>
              <a:gd name="connsiteY19" fmla="*/ 388144 h 1054931"/>
              <a:gd name="connsiteX20" fmla="*/ 495300 w 561975"/>
              <a:gd name="connsiteY20" fmla="*/ 383381 h 1054931"/>
              <a:gd name="connsiteX21" fmla="*/ 502444 w 561975"/>
              <a:gd name="connsiteY21" fmla="*/ 376237 h 1054931"/>
              <a:gd name="connsiteX22" fmla="*/ 516731 w 561975"/>
              <a:gd name="connsiteY22" fmla="*/ 366712 h 1054931"/>
              <a:gd name="connsiteX23" fmla="*/ 526256 w 561975"/>
              <a:gd name="connsiteY23" fmla="*/ 359569 h 1054931"/>
              <a:gd name="connsiteX24" fmla="*/ 540544 w 561975"/>
              <a:gd name="connsiteY24" fmla="*/ 345281 h 1054931"/>
              <a:gd name="connsiteX25" fmla="*/ 542925 w 561975"/>
              <a:gd name="connsiteY25" fmla="*/ 335756 h 1054931"/>
              <a:gd name="connsiteX26" fmla="*/ 535781 w 561975"/>
              <a:gd name="connsiteY26" fmla="*/ 309562 h 1054931"/>
              <a:gd name="connsiteX27" fmla="*/ 538162 w 561975"/>
              <a:gd name="connsiteY27" fmla="*/ 266700 h 1054931"/>
              <a:gd name="connsiteX28" fmla="*/ 552450 w 561975"/>
              <a:gd name="connsiteY28" fmla="*/ 242887 h 1054931"/>
              <a:gd name="connsiteX29" fmla="*/ 557212 w 561975"/>
              <a:gd name="connsiteY29" fmla="*/ 233362 h 1054931"/>
              <a:gd name="connsiteX30" fmla="*/ 561975 w 561975"/>
              <a:gd name="connsiteY30" fmla="*/ 226219 h 1054931"/>
              <a:gd name="connsiteX31" fmla="*/ 559594 w 561975"/>
              <a:gd name="connsiteY31" fmla="*/ 219075 h 1054931"/>
              <a:gd name="connsiteX32" fmla="*/ 545306 w 561975"/>
              <a:gd name="connsiteY32" fmla="*/ 216694 h 1054931"/>
              <a:gd name="connsiteX33" fmla="*/ 528637 w 561975"/>
              <a:gd name="connsiteY33" fmla="*/ 209550 h 1054931"/>
              <a:gd name="connsiteX34" fmla="*/ 521494 w 561975"/>
              <a:gd name="connsiteY34" fmla="*/ 200025 h 1054931"/>
              <a:gd name="connsiteX35" fmla="*/ 519112 w 561975"/>
              <a:gd name="connsiteY35" fmla="*/ 192881 h 1054931"/>
              <a:gd name="connsiteX36" fmla="*/ 514350 w 561975"/>
              <a:gd name="connsiteY36" fmla="*/ 183356 h 1054931"/>
              <a:gd name="connsiteX37" fmla="*/ 507206 w 561975"/>
              <a:gd name="connsiteY37" fmla="*/ 171450 h 1054931"/>
              <a:gd name="connsiteX38" fmla="*/ 502444 w 561975"/>
              <a:gd name="connsiteY38" fmla="*/ 161925 h 1054931"/>
              <a:gd name="connsiteX39" fmla="*/ 495300 w 561975"/>
              <a:gd name="connsiteY39" fmla="*/ 152400 h 1054931"/>
              <a:gd name="connsiteX40" fmla="*/ 488156 w 561975"/>
              <a:gd name="connsiteY40" fmla="*/ 135731 h 1054931"/>
              <a:gd name="connsiteX41" fmla="*/ 478631 w 561975"/>
              <a:gd name="connsiteY41" fmla="*/ 128587 h 1054931"/>
              <a:gd name="connsiteX42" fmla="*/ 471487 w 561975"/>
              <a:gd name="connsiteY42" fmla="*/ 119062 h 1054931"/>
              <a:gd name="connsiteX43" fmla="*/ 466725 w 561975"/>
              <a:gd name="connsiteY43" fmla="*/ 111919 h 1054931"/>
              <a:gd name="connsiteX44" fmla="*/ 452437 w 561975"/>
              <a:gd name="connsiteY44" fmla="*/ 88106 h 1054931"/>
              <a:gd name="connsiteX45" fmla="*/ 445294 w 561975"/>
              <a:gd name="connsiteY45" fmla="*/ 83344 h 1054931"/>
              <a:gd name="connsiteX46" fmla="*/ 431006 w 561975"/>
              <a:gd name="connsiteY46" fmla="*/ 73819 h 1054931"/>
              <a:gd name="connsiteX47" fmla="*/ 409575 w 561975"/>
              <a:gd name="connsiteY47" fmla="*/ 64294 h 1054931"/>
              <a:gd name="connsiteX48" fmla="*/ 383381 w 561975"/>
              <a:gd name="connsiteY48" fmla="*/ 57150 h 1054931"/>
              <a:gd name="connsiteX49" fmla="*/ 376237 w 561975"/>
              <a:gd name="connsiteY49" fmla="*/ 54769 h 1054931"/>
              <a:gd name="connsiteX50" fmla="*/ 316706 w 561975"/>
              <a:gd name="connsiteY50" fmla="*/ 47625 h 1054931"/>
              <a:gd name="connsiteX51" fmla="*/ 309562 w 561975"/>
              <a:gd name="connsiteY51" fmla="*/ 45244 h 1054931"/>
              <a:gd name="connsiteX52" fmla="*/ 292894 w 561975"/>
              <a:gd name="connsiteY52" fmla="*/ 40481 h 1054931"/>
              <a:gd name="connsiteX53" fmla="*/ 283369 w 561975"/>
              <a:gd name="connsiteY53" fmla="*/ 38100 h 1054931"/>
              <a:gd name="connsiteX54" fmla="*/ 261937 w 561975"/>
              <a:gd name="connsiteY54" fmla="*/ 30956 h 1054931"/>
              <a:gd name="connsiteX55" fmla="*/ 247650 w 561975"/>
              <a:gd name="connsiteY55" fmla="*/ 28575 h 1054931"/>
              <a:gd name="connsiteX56" fmla="*/ 214312 w 561975"/>
              <a:gd name="connsiteY56" fmla="*/ 19050 h 1054931"/>
              <a:gd name="connsiteX57" fmla="*/ 202406 w 561975"/>
              <a:gd name="connsiteY57" fmla="*/ 14287 h 1054931"/>
              <a:gd name="connsiteX58" fmla="*/ 176212 w 561975"/>
              <a:gd name="connsiteY58" fmla="*/ 9525 h 1054931"/>
              <a:gd name="connsiteX59" fmla="*/ 161925 w 561975"/>
              <a:gd name="connsiteY59" fmla="*/ 4762 h 1054931"/>
              <a:gd name="connsiteX60" fmla="*/ 130969 w 561975"/>
              <a:gd name="connsiteY60" fmla="*/ 2381 h 1054931"/>
              <a:gd name="connsiteX61" fmla="*/ 111919 w 561975"/>
              <a:gd name="connsiteY61" fmla="*/ 0 h 1054931"/>
              <a:gd name="connsiteX62" fmla="*/ 90487 w 561975"/>
              <a:gd name="connsiteY62" fmla="*/ 9525 h 1054931"/>
              <a:gd name="connsiteX63" fmla="*/ 80962 w 561975"/>
              <a:gd name="connsiteY63" fmla="*/ 23812 h 1054931"/>
              <a:gd name="connsiteX64" fmla="*/ 66675 w 561975"/>
              <a:gd name="connsiteY64" fmla="*/ 40481 h 1054931"/>
              <a:gd name="connsiteX65" fmla="*/ 52387 w 561975"/>
              <a:gd name="connsiteY65" fmla="*/ 42862 h 1054931"/>
              <a:gd name="connsiteX66" fmla="*/ 28575 w 561975"/>
              <a:gd name="connsiteY66" fmla="*/ 35719 h 1054931"/>
              <a:gd name="connsiteX67" fmla="*/ 21431 w 561975"/>
              <a:gd name="connsiteY67" fmla="*/ 26194 h 1054931"/>
              <a:gd name="connsiteX68" fmla="*/ 19050 w 561975"/>
              <a:gd name="connsiteY68" fmla="*/ 35719 h 1054931"/>
              <a:gd name="connsiteX69" fmla="*/ 23812 w 561975"/>
              <a:gd name="connsiteY69" fmla="*/ 69056 h 1054931"/>
              <a:gd name="connsiteX70" fmla="*/ 23812 w 561975"/>
              <a:gd name="connsiteY70" fmla="*/ 211931 h 1054931"/>
              <a:gd name="connsiteX71" fmla="*/ 21431 w 561975"/>
              <a:gd name="connsiteY71" fmla="*/ 228600 h 1054931"/>
              <a:gd name="connsiteX72" fmla="*/ 14287 w 561975"/>
              <a:gd name="connsiteY72" fmla="*/ 240506 h 1054931"/>
              <a:gd name="connsiteX73" fmla="*/ 4762 w 561975"/>
              <a:gd name="connsiteY73" fmla="*/ 266700 h 1054931"/>
              <a:gd name="connsiteX74" fmla="*/ 0 w 561975"/>
              <a:gd name="connsiteY74" fmla="*/ 273844 h 1054931"/>
              <a:gd name="connsiteX75" fmla="*/ 4762 w 561975"/>
              <a:gd name="connsiteY75" fmla="*/ 302419 h 1054931"/>
              <a:gd name="connsiteX76" fmla="*/ 11906 w 561975"/>
              <a:gd name="connsiteY76" fmla="*/ 307181 h 1054931"/>
              <a:gd name="connsiteX77" fmla="*/ 21431 w 561975"/>
              <a:gd name="connsiteY77" fmla="*/ 319087 h 1054931"/>
              <a:gd name="connsiteX78" fmla="*/ 23812 w 561975"/>
              <a:gd name="connsiteY78" fmla="*/ 330994 h 1054931"/>
              <a:gd name="connsiteX79" fmla="*/ 26194 w 561975"/>
              <a:gd name="connsiteY79" fmla="*/ 345281 h 1054931"/>
              <a:gd name="connsiteX80" fmla="*/ 30956 w 561975"/>
              <a:gd name="connsiteY80" fmla="*/ 361950 h 1054931"/>
              <a:gd name="connsiteX81" fmla="*/ 33337 w 561975"/>
              <a:gd name="connsiteY81" fmla="*/ 378619 h 1054931"/>
              <a:gd name="connsiteX82" fmla="*/ 38100 w 561975"/>
              <a:gd name="connsiteY82" fmla="*/ 397669 h 1054931"/>
              <a:gd name="connsiteX83" fmla="*/ 40481 w 561975"/>
              <a:gd name="connsiteY83" fmla="*/ 419100 h 1054931"/>
              <a:gd name="connsiteX84" fmla="*/ 42862 w 561975"/>
              <a:gd name="connsiteY84" fmla="*/ 459581 h 1054931"/>
              <a:gd name="connsiteX85" fmla="*/ 45244 w 561975"/>
              <a:gd name="connsiteY85" fmla="*/ 469106 h 1054931"/>
              <a:gd name="connsiteX86" fmla="*/ 47625 w 561975"/>
              <a:gd name="connsiteY86" fmla="*/ 481012 h 1054931"/>
              <a:gd name="connsiteX87" fmla="*/ 52387 w 561975"/>
              <a:gd name="connsiteY87" fmla="*/ 516731 h 1054931"/>
              <a:gd name="connsiteX88" fmla="*/ 54769 w 561975"/>
              <a:gd name="connsiteY88" fmla="*/ 583406 h 1054931"/>
              <a:gd name="connsiteX89" fmla="*/ 57150 w 561975"/>
              <a:gd name="connsiteY89" fmla="*/ 595312 h 1054931"/>
              <a:gd name="connsiteX90" fmla="*/ 100012 w 561975"/>
              <a:gd name="connsiteY90" fmla="*/ 602456 h 1054931"/>
              <a:gd name="connsiteX91" fmla="*/ 109537 w 561975"/>
              <a:gd name="connsiteY91" fmla="*/ 604837 h 1054931"/>
              <a:gd name="connsiteX92" fmla="*/ 123825 w 561975"/>
              <a:gd name="connsiteY92" fmla="*/ 614362 h 1054931"/>
              <a:gd name="connsiteX93" fmla="*/ 133350 w 561975"/>
              <a:gd name="connsiteY93" fmla="*/ 619125 h 1054931"/>
              <a:gd name="connsiteX94" fmla="*/ 142875 w 561975"/>
              <a:gd name="connsiteY94" fmla="*/ 626269 h 1054931"/>
              <a:gd name="connsiteX95" fmla="*/ 161925 w 561975"/>
              <a:gd name="connsiteY95" fmla="*/ 640556 h 1054931"/>
              <a:gd name="connsiteX96" fmla="*/ 166687 w 561975"/>
              <a:gd name="connsiteY96" fmla="*/ 647700 h 1054931"/>
              <a:gd name="connsiteX97" fmla="*/ 178594 w 561975"/>
              <a:gd name="connsiteY97" fmla="*/ 673894 h 1054931"/>
              <a:gd name="connsiteX98" fmla="*/ 180975 w 561975"/>
              <a:gd name="connsiteY98" fmla="*/ 681037 h 1054931"/>
              <a:gd name="connsiteX99" fmla="*/ 185737 w 561975"/>
              <a:gd name="connsiteY99" fmla="*/ 690562 h 1054931"/>
              <a:gd name="connsiteX100" fmla="*/ 190500 w 561975"/>
              <a:gd name="connsiteY100" fmla="*/ 714375 h 1054931"/>
              <a:gd name="connsiteX101" fmla="*/ 211931 w 561975"/>
              <a:gd name="connsiteY101" fmla="*/ 750094 h 1054931"/>
              <a:gd name="connsiteX102" fmla="*/ 233362 w 561975"/>
              <a:gd name="connsiteY102" fmla="*/ 771525 h 1054931"/>
              <a:gd name="connsiteX103" fmla="*/ 233362 w 561975"/>
              <a:gd name="connsiteY103" fmla="*/ 828675 h 1054931"/>
              <a:gd name="connsiteX104" fmla="*/ 230981 w 561975"/>
              <a:gd name="connsiteY104" fmla="*/ 838200 h 1054931"/>
              <a:gd name="connsiteX105" fmla="*/ 223837 w 561975"/>
              <a:gd name="connsiteY105" fmla="*/ 847725 h 1054931"/>
              <a:gd name="connsiteX106" fmla="*/ 211931 w 561975"/>
              <a:gd name="connsiteY106" fmla="*/ 878681 h 1054931"/>
              <a:gd name="connsiteX107" fmla="*/ 207169 w 561975"/>
              <a:gd name="connsiteY107" fmla="*/ 885825 h 1054931"/>
              <a:gd name="connsiteX108" fmla="*/ 200025 w 561975"/>
              <a:gd name="connsiteY108" fmla="*/ 890587 h 1054931"/>
              <a:gd name="connsiteX109" fmla="*/ 195262 w 561975"/>
              <a:gd name="connsiteY109" fmla="*/ 900112 h 1054931"/>
              <a:gd name="connsiteX110" fmla="*/ 188119 w 561975"/>
              <a:gd name="connsiteY110" fmla="*/ 921544 h 1054931"/>
              <a:gd name="connsiteX111" fmla="*/ 185737 w 561975"/>
              <a:gd name="connsiteY111" fmla="*/ 933450 h 1054931"/>
              <a:gd name="connsiteX112" fmla="*/ 190500 w 561975"/>
              <a:gd name="connsiteY112" fmla="*/ 973931 h 1054931"/>
              <a:gd name="connsiteX113" fmla="*/ 197644 w 561975"/>
              <a:gd name="connsiteY113" fmla="*/ 992981 h 1054931"/>
              <a:gd name="connsiteX114" fmla="*/ 202406 w 561975"/>
              <a:gd name="connsiteY114" fmla="*/ 1002506 h 1054931"/>
              <a:gd name="connsiteX115" fmla="*/ 211931 w 561975"/>
              <a:gd name="connsiteY115" fmla="*/ 1007269 h 1054931"/>
              <a:gd name="connsiteX116" fmla="*/ 238125 w 561975"/>
              <a:gd name="connsiteY116" fmla="*/ 1014412 h 1054931"/>
              <a:gd name="connsiteX117" fmla="*/ 252412 w 561975"/>
              <a:gd name="connsiteY117" fmla="*/ 1021556 h 1054931"/>
              <a:gd name="connsiteX118" fmla="*/ 264319 w 561975"/>
              <a:gd name="connsiteY118" fmla="*/ 1026319 h 1054931"/>
              <a:gd name="connsiteX119" fmla="*/ 276225 w 561975"/>
              <a:gd name="connsiteY119" fmla="*/ 1033462 h 1054931"/>
              <a:gd name="connsiteX120" fmla="*/ 290512 w 561975"/>
              <a:gd name="connsiteY120" fmla="*/ 1035844 h 1054931"/>
              <a:gd name="connsiteX121" fmla="*/ 302419 w 561975"/>
              <a:gd name="connsiteY121" fmla="*/ 1040606 h 1054931"/>
              <a:gd name="connsiteX122" fmla="*/ 328612 w 561975"/>
              <a:gd name="connsiteY122" fmla="*/ 1054894 h 1054931"/>
              <a:gd name="connsiteX123" fmla="*/ 364331 w 561975"/>
              <a:gd name="connsiteY123" fmla="*/ 1035844 h 1054931"/>
              <a:gd name="connsiteX0" fmla="*/ 364331 w 561975"/>
              <a:gd name="connsiteY0" fmla="*/ 1035844 h 1054894"/>
              <a:gd name="connsiteX1" fmla="*/ 321469 w 561975"/>
              <a:gd name="connsiteY1" fmla="*/ 971550 h 1054894"/>
              <a:gd name="connsiteX2" fmla="*/ 295275 w 561975"/>
              <a:gd name="connsiteY2" fmla="*/ 931068 h 1054894"/>
              <a:gd name="connsiteX3" fmla="*/ 292893 w 561975"/>
              <a:gd name="connsiteY3" fmla="*/ 857250 h 1054894"/>
              <a:gd name="connsiteX4" fmla="*/ 297656 w 561975"/>
              <a:gd name="connsiteY4" fmla="*/ 804862 h 1054894"/>
              <a:gd name="connsiteX5" fmla="*/ 319087 w 561975"/>
              <a:gd name="connsiteY5" fmla="*/ 754856 h 1054894"/>
              <a:gd name="connsiteX6" fmla="*/ 335757 w 561975"/>
              <a:gd name="connsiteY6" fmla="*/ 709612 h 1054894"/>
              <a:gd name="connsiteX7" fmla="*/ 366712 w 561975"/>
              <a:gd name="connsiteY7" fmla="*/ 635794 h 1054894"/>
              <a:gd name="connsiteX8" fmla="*/ 395287 w 561975"/>
              <a:gd name="connsiteY8" fmla="*/ 588168 h 1054894"/>
              <a:gd name="connsiteX9" fmla="*/ 400050 w 561975"/>
              <a:gd name="connsiteY9" fmla="*/ 528637 h 1054894"/>
              <a:gd name="connsiteX10" fmla="*/ 404812 w 561975"/>
              <a:gd name="connsiteY10" fmla="*/ 507206 h 1054894"/>
              <a:gd name="connsiteX11" fmla="*/ 407194 w 561975"/>
              <a:gd name="connsiteY11" fmla="*/ 490537 h 1054894"/>
              <a:gd name="connsiteX12" fmla="*/ 421481 w 561975"/>
              <a:gd name="connsiteY12" fmla="*/ 459581 h 1054894"/>
              <a:gd name="connsiteX13" fmla="*/ 426244 w 561975"/>
              <a:gd name="connsiteY13" fmla="*/ 452437 h 1054894"/>
              <a:gd name="connsiteX14" fmla="*/ 431006 w 561975"/>
              <a:gd name="connsiteY14" fmla="*/ 442912 h 1054894"/>
              <a:gd name="connsiteX15" fmla="*/ 442912 w 561975"/>
              <a:gd name="connsiteY15" fmla="*/ 426244 h 1054894"/>
              <a:gd name="connsiteX16" fmla="*/ 450056 w 561975"/>
              <a:gd name="connsiteY16" fmla="*/ 414337 h 1054894"/>
              <a:gd name="connsiteX17" fmla="*/ 461962 w 561975"/>
              <a:gd name="connsiteY17" fmla="*/ 407194 h 1054894"/>
              <a:gd name="connsiteX18" fmla="*/ 469106 w 561975"/>
              <a:gd name="connsiteY18" fmla="*/ 402431 h 1054894"/>
              <a:gd name="connsiteX19" fmla="*/ 485775 w 561975"/>
              <a:gd name="connsiteY19" fmla="*/ 388144 h 1054894"/>
              <a:gd name="connsiteX20" fmla="*/ 495300 w 561975"/>
              <a:gd name="connsiteY20" fmla="*/ 383381 h 1054894"/>
              <a:gd name="connsiteX21" fmla="*/ 502444 w 561975"/>
              <a:gd name="connsiteY21" fmla="*/ 376237 h 1054894"/>
              <a:gd name="connsiteX22" fmla="*/ 516731 w 561975"/>
              <a:gd name="connsiteY22" fmla="*/ 366712 h 1054894"/>
              <a:gd name="connsiteX23" fmla="*/ 526256 w 561975"/>
              <a:gd name="connsiteY23" fmla="*/ 359569 h 1054894"/>
              <a:gd name="connsiteX24" fmla="*/ 540544 w 561975"/>
              <a:gd name="connsiteY24" fmla="*/ 345281 h 1054894"/>
              <a:gd name="connsiteX25" fmla="*/ 542925 w 561975"/>
              <a:gd name="connsiteY25" fmla="*/ 335756 h 1054894"/>
              <a:gd name="connsiteX26" fmla="*/ 535781 w 561975"/>
              <a:gd name="connsiteY26" fmla="*/ 309562 h 1054894"/>
              <a:gd name="connsiteX27" fmla="*/ 538162 w 561975"/>
              <a:gd name="connsiteY27" fmla="*/ 266700 h 1054894"/>
              <a:gd name="connsiteX28" fmla="*/ 552450 w 561975"/>
              <a:gd name="connsiteY28" fmla="*/ 242887 h 1054894"/>
              <a:gd name="connsiteX29" fmla="*/ 557212 w 561975"/>
              <a:gd name="connsiteY29" fmla="*/ 233362 h 1054894"/>
              <a:gd name="connsiteX30" fmla="*/ 561975 w 561975"/>
              <a:gd name="connsiteY30" fmla="*/ 226219 h 1054894"/>
              <a:gd name="connsiteX31" fmla="*/ 559594 w 561975"/>
              <a:gd name="connsiteY31" fmla="*/ 219075 h 1054894"/>
              <a:gd name="connsiteX32" fmla="*/ 545306 w 561975"/>
              <a:gd name="connsiteY32" fmla="*/ 216694 h 1054894"/>
              <a:gd name="connsiteX33" fmla="*/ 528637 w 561975"/>
              <a:gd name="connsiteY33" fmla="*/ 209550 h 1054894"/>
              <a:gd name="connsiteX34" fmla="*/ 521494 w 561975"/>
              <a:gd name="connsiteY34" fmla="*/ 200025 h 1054894"/>
              <a:gd name="connsiteX35" fmla="*/ 519112 w 561975"/>
              <a:gd name="connsiteY35" fmla="*/ 192881 h 1054894"/>
              <a:gd name="connsiteX36" fmla="*/ 514350 w 561975"/>
              <a:gd name="connsiteY36" fmla="*/ 183356 h 1054894"/>
              <a:gd name="connsiteX37" fmla="*/ 507206 w 561975"/>
              <a:gd name="connsiteY37" fmla="*/ 171450 h 1054894"/>
              <a:gd name="connsiteX38" fmla="*/ 502444 w 561975"/>
              <a:gd name="connsiteY38" fmla="*/ 161925 h 1054894"/>
              <a:gd name="connsiteX39" fmla="*/ 495300 w 561975"/>
              <a:gd name="connsiteY39" fmla="*/ 152400 h 1054894"/>
              <a:gd name="connsiteX40" fmla="*/ 488156 w 561975"/>
              <a:gd name="connsiteY40" fmla="*/ 135731 h 1054894"/>
              <a:gd name="connsiteX41" fmla="*/ 478631 w 561975"/>
              <a:gd name="connsiteY41" fmla="*/ 128587 h 1054894"/>
              <a:gd name="connsiteX42" fmla="*/ 471487 w 561975"/>
              <a:gd name="connsiteY42" fmla="*/ 119062 h 1054894"/>
              <a:gd name="connsiteX43" fmla="*/ 466725 w 561975"/>
              <a:gd name="connsiteY43" fmla="*/ 111919 h 1054894"/>
              <a:gd name="connsiteX44" fmla="*/ 452437 w 561975"/>
              <a:gd name="connsiteY44" fmla="*/ 88106 h 1054894"/>
              <a:gd name="connsiteX45" fmla="*/ 445294 w 561975"/>
              <a:gd name="connsiteY45" fmla="*/ 83344 h 1054894"/>
              <a:gd name="connsiteX46" fmla="*/ 431006 w 561975"/>
              <a:gd name="connsiteY46" fmla="*/ 73819 h 1054894"/>
              <a:gd name="connsiteX47" fmla="*/ 409575 w 561975"/>
              <a:gd name="connsiteY47" fmla="*/ 64294 h 1054894"/>
              <a:gd name="connsiteX48" fmla="*/ 383381 w 561975"/>
              <a:gd name="connsiteY48" fmla="*/ 57150 h 1054894"/>
              <a:gd name="connsiteX49" fmla="*/ 376237 w 561975"/>
              <a:gd name="connsiteY49" fmla="*/ 54769 h 1054894"/>
              <a:gd name="connsiteX50" fmla="*/ 316706 w 561975"/>
              <a:gd name="connsiteY50" fmla="*/ 47625 h 1054894"/>
              <a:gd name="connsiteX51" fmla="*/ 309562 w 561975"/>
              <a:gd name="connsiteY51" fmla="*/ 45244 h 1054894"/>
              <a:gd name="connsiteX52" fmla="*/ 292894 w 561975"/>
              <a:gd name="connsiteY52" fmla="*/ 40481 h 1054894"/>
              <a:gd name="connsiteX53" fmla="*/ 283369 w 561975"/>
              <a:gd name="connsiteY53" fmla="*/ 38100 h 1054894"/>
              <a:gd name="connsiteX54" fmla="*/ 261937 w 561975"/>
              <a:gd name="connsiteY54" fmla="*/ 30956 h 1054894"/>
              <a:gd name="connsiteX55" fmla="*/ 247650 w 561975"/>
              <a:gd name="connsiteY55" fmla="*/ 28575 h 1054894"/>
              <a:gd name="connsiteX56" fmla="*/ 214312 w 561975"/>
              <a:gd name="connsiteY56" fmla="*/ 19050 h 1054894"/>
              <a:gd name="connsiteX57" fmla="*/ 202406 w 561975"/>
              <a:gd name="connsiteY57" fmla="*/ 14287 h 1054894"/>
              <a:gd name="connsiteX58" fmla="*/ 176212 w 561975"/>
              <a:gd name="connsiteY58" fmla="*/ 9525 h 1054894"/>
              <a:gd name="connsiteX59" fmla="*/ 161925 w 561975"/>
              <a:gd name="connsiteY59" fmla="*/ 4762 h 1054894"/>
              <a:gd name="connsiteX60" fmla="*/ 130969 w 561975"/>
              <a:gd name="connsiteY60" fmla="*/ 2381 h 1054894"/>
              <a:gd name="connsiteX61" fmla="*/ 111919 w 561975"/>
              <a:gd name="connsiteY61" fmla="*/ 0 h 1054894"/>
              <a:gd name="connsiteX62" fmla="*/ 90487 w 561975"/>
              <a:gd name="connsiteY62" fmla="*/ 9525 h 1054894"/>
              <a:gd name="connsiteX63" fmla="*/ 80962 w 561975"/>
              <a:gd name="connsiteY63" fmla="*/ 23812 h 1054894"/>
              <a:gd name="connsiteX64" fmla="*/ 66675 w 561975"/>
              <a:gd name="connsiteY64" fmla="*/ 40481 h 1054894"/>
              <a:gd name="connsiteX65" fmla="*/ 52387 w 561975"/>
              <a:gd name="connsiteY65" fmla="*/ 42862 h 1054894"/>
              <a:gd name="connsiteX66" fmla="*/ 28575 w 561975"/>
              <a:gd name="connsiteY66" fmla="*/ 35719 h 1054894"/>
              <a:gd name="connsiteX67" fmla="*/ 21431 w 561975"/>
              <a:gd name="connsiteY67" fmla="*/ 26194 h 1054894"/>
              <a:gd name="connsiteX68" fmla="*/ 19050 w 561975"/>
              <a:gd name="connsiteY68" fmla="*/ 35719 h 1054894"/>
              <a:gd name="connsiteX69" fmla="*/ 23812 w 561975"/>
              <a:gd name="connsiteY69" fmla="*/ 69056 h 1054894"/>
              <a:gd name="connsiteX70" fmla="*/ 23812 w 561975"/>
              <a:gd name="connsiteY70" fmla="*/ 211931 h 1054894"/>
              <a:gd name="connsiteX71" fmla="*/ 21431 w 561975"/>
              <a:gd name="connsiteY71" fmla="*/ 228600 h 1054894"/>
              <a:gd name="connsiteX72" fmla="*/ 14287 w 561975"/>
              <a:gd name="connsiteY72" fmla="*/ 240506 h 1054894"/>
              <a:gd name="connsiteX73" fmla="*/ 4762 w 561975"/>
              <a:gd name="connsiteY73" fmla="*/ 266700 h 1054894"/>
              <a:gd name="connsiteX74" fmla="*/ 0 w 561975"/>
              <a:gd name="connsiteY74" fmla="*/ 273844 h 1054894"/>
              <a:gd name="connsiteX75" fmla="*/ 4762 w 561975"/>
              <a:gd name="connsiteY75" fmla="*/ 302419 h 1054894"/>
              <a:gd name="connsiteX76" fmla="*/ 11906 w 561975"/>
              <a:gd name="connsiteY76" fmla="*/ 307181 h 1054894"/>
              <a:gd name="connsiteX77" fmla="*/ 21431 w 561975"/>
              <a:gd name="connsiteY77" fmla="*/ 319087 h 1054894"/>
              <a:gd name="connsiteX78" fmla="*/ 23812 w 561975"/>
              <a:gd name="connsiteY78" fmla="*/ 330994 h 1054894"/>
              <a:gd name="connsiteX79" fmla="*/ 26194 w 561975"/>
              <a:gd name="connsiteY79" fmla="*/ 345281 h 1054894"/>
              <a:gd name="connsiteX80" fmla="*/ 30956 w 561975"/>
              <a:gd name="connsiteY80" fmla="*/ 361950 h 1054894"/>
              <a:gd name="connsiteX81" fmla="*/ 33337 w 561975"/>
              <a:gd name="connsiteY81" fmla="*/ 378619 h 1054894"/>
              <a:gd name="connsiteX82" fmla="*/ 38100 w 561975"/>
              <a:gd name="connsiteY82" fmla="*/ 397669 h 1054894"/>
              <a:gd name="connsiteX83" fmla="*/ 40481 w 561975"/>
              <a:gd name="connsiteY83" fmla="*/ 419100 h 1054894"/>
              <a:gd name="connsiteX84" fmla="*/ 42862 w 561975"/>
              <a:gd name="connsiteY84" fmla="*/ 459581 h 1054894"/>
              <a:gd name="connsiteX85" fmla="*/ 45244 w 561975"/>
              <a:gd name="connsiteY85" fmla="*/ 469106 h 1054894"/>
              <a:gd name="connsiteX86" fmla="*/ 47625 w 561975"/>
              <a:gd name="connsiteY86" fmla="*/ 481012 h 1054894"/>
              <a:gd name="connsiteX87" fmla="*/ 52387 w 561975"/>
              <a:gd name="connsiteY87" fmla="*/ 516731 h 1054894"/>
              <a:gd name="connsiteX88" fmla="*/ 54769 w 561975"/>
              <a:gd name="connsiteY88" fmla="*/ 583406 h 1054894"/>
              <a:gd name="connsiteX89" fmla="*/ 57150 w 561975"/>
              <a:gd name="connsiteY89" fmla="*/ 595312 h 1054894"/>
              <a:gd name="connsiteX90" fmla="*/ 100012 w 561975"/>
              <a:gd name="connsiteY90" fmla="*/ 602456 h 1054894"/>
              <a:gd name="connsiteX91" fmla="*/ 109537 w 561975"/>
              <a:gd name="connsiteY91" fmla="*/ 604837 h 1054894"/>
              <a:gd name="connsiteX92" fmla="*/ 123825 w 561975"/>
              <a:gd name="connsiteY92" fmla="*/ 614362 h 1054894"/>
              <a:gd name="connsiteX93" fmla="*/ 133350 w 561975"/>
              <a:gd name="connsiteY93" fmla="*/ 619125 h 1054894"/>
              <a:gd name="connsiteX94" fmla="*/ 142875 w 561975"/>
              <a:gd name="connsiteY94" fmla="*/ 626269 h 1054894"/>
              <a:gd name="connsiteX95" fmla="*/ 161925 w 561975"/>
              <a:gd name="connsiteY95" fmla="*/ 640556 h 1054894"/>
              <a:gd name="connsiteX96" fmla="*/ 166687 w 561975"/>
              <a:gd name="connsiteY96" fmla="*/ 647700 h 1054894"/>
              <a:gd name="connsiteX97" fmla="*/ 178594 w 561975"/>
              <a:gd name="connsiteY97" fmla="*/ 673894 h 1054894"/>
              <a:gd name="connsiteX98" fmla="*/ 180975 w 561975"/>
              <a:gd name="connsiteY98" fmla="*/ 681037 h 1054894"/>
              <a:gd name="connsiteX99" fmla="*/ 185737 w 561975"/>
              <a:gd name="connsiteY99" fmla="*/ 690562 h 1054894"/>
              <a:gd name="connsiteX100" fmla="*/ 190500 w 561975"/>
              <a:gd name="connsiteY100" fmla="*/ 714375 h 1054894"/>
              <a:gd name="connsiteX101" fmla="*/ 211931 w 561975"/>
              <a:gd name="connsiteY101" fmla="*/ 750094 h 1054894"/>
              <a:gd name="connsiteX102" fmla="*/ 233362 w 561975"/>
              <a:gd name="connsiteY102" fmla="*/ 771525 h 1054894"/>
              <a:gd name="connsiteX103" fmla="*/ 233362 w 561975"/>
              <a:gd name="connsiteY103" fmla="*/ 828675 h 1054894"/>
              <a:gd name="connsiteX104" fmla="*/ 230981 w 561975"/>
              <a:gd name="connsiteY104" fmla="*/ 838200 h 1054894"/>
              <a:gd name="connsiteX105" fmla="*/ 223837 w 561975"/>
              <a:gd name="connsiteY105" fmla="*/ 847725 h 1054894"/>
              <a:gd name="connsiteX106" fmla="*/ 211931 w 561975"/>
              <a:gd name="connsiteY106" fmla="*/ 878681 h 1054894"/>
              <a:gd name="connsiteX107" fmla="*/ 207169 w 561975"/>
              <a:gd name="connsiteY107" fmla="*/ 885825 h 1054894"/>
              <a:gd name="connsiteX108" fmla="*/ 200025 w 561975"/>
              <a:gd name="connsiteY108" fmla="*/ 890587 h 1054894"/>
              <a:gd name="connsiteX109" fmla="*/ 195262 w 561975"/>
              <a:gd name="connsiteY109" fmla="*/ 900112 h 1054894"/>
              <a:gd name="connsiteX110" fmla="*/ 188119 w 561975"/>
              <a:gd name="connsiteY110" fmla="*/ 921544 h 1054894"/>
              <a:gd name="connsiteX111" fmla="*/ 185737 w 561975"/>
              <a:gd name="connsiteY111" fmla="*/ 933450 h 1054894"/>
              <a:gd name="connsiteX112" fmla="*/ 190500 w 561975"/>
              <a:gd name="connsiteY112" fmla="*/ 973931 h 1054894"/>
              <a:gd name="connsiteX113" fmla="*/ 197644 w 561975"/>
              <a:gd name="connsiteY113" fmla="*/ 992981 h 1054894"/>
              <a:gd name="connsiteX114" fmla="*/ 202406 w 561975"/>
              <a:gd name="connsiteY114" fmla="*/ 1002506 h 1054894"/>
              <a:gd name="connsiteX115" fmla="*/ 211931 w 561975"/>
              <a:gd name="connsiteY115" fmla="*/ 1007269 h 1054894"/>
              <a:gd name="connsiteX116" fmla="*/ 238125 w 561975"/>
              <a:gd name="connsiteY116" fmla="*/ 1014412 h 1054894"/>
              <a:gd name="connsiteX117" fmla="*/ 252412 w 561975"/>
              <a:gd name="connsiteY117" fmla="*/ 1021556 h 1054894"/>
              <a:gd name="connsiteX118" fmla="*/ 264319 w 561975"/>
              <a:gd name="connsiteY118" fmla="*/ 1026319 h 1054894"/>
              <a:gd name="connsiteX119" fmla="*/ 276225 w 561975"/>
              <a:gd name="connsiteY119" fmla="*/ 1033462 h 1054894"/>
              <a:gd name="connsiteX120" fmla="*/ 290512 w 561975"/>
              <a:gd name="connsiteY120" fmla="*/ 1035844 h 1054894"/>
              <a:gd name="connsiteX121" fmla="*/ 328612 w 561975"/>
              <a:gd name="connsiteY121" fmla="*/ 1054894 h 1054894"/>
              <a:gd name="connsiteX122" fmla="*/ 364331 w 561975"/>
              <a:gd name="connsiteY122" fmla="*/ 1035844 h 1054894"/>
              <a:gd name="connsiteX0" fmla="*/ 364331 w 561975"/>
              <a:gd name="connsiteY0" fmla="*/ 1035844 h 1054894"/>
              <a:gd name="connsiteX1" fmla="*/ 321469 w 561975"/>
              <a:gd name="connsiteY1" fmla="*/ 971550 h 1054894"/>
              <a:gd name="connsiteX2" fmla="*/ 295275 w 561975"/>
              <a:gd name="connsiteY2" fmla="*/ 931068 h 1054894"/>
              <a:gd name="connsiteX3" fmla="*/ 292893 w 561975"/>
              <a:gd name="connsiteY3" fmla="*/ 857250 h 1054894"/>
              <a:gd name="connsiteX4" fmla="*/ 297656 w 561975"/>
              <a:gd name="connsiteY4" fmla="*/ 804862 h 1054894"/>
              <a:gd name="connsiteX5" fmla="*/ 319087 w 561975"/>
              <a:gd name="connsiteY5" fmla="*/ 754856 h 1054894"/>
              <a:gd name="connsiteX6" fmla="*/ 335757 w 561975"/>
              <a:gd name="connsiteY6" fmla="*/ 709612 h 1054894"/>
              <a:gd name="connsiteX7" fmla="*/ 366712 w 561975"/>
              <a:gd name="connsiteY7" fmla="*/ 635794 h 1054894"/>
              <a:gd name="connsiteX8" fmla="*/ 395287 w 561975"/>
              <a:gd name="connsiteY8" fmla="*/ 588168 h 1054894"/>
              <a:gd name="connsiteX9" fmla="*/ 400050 w 561975"/>
              <a:gd name="connsiteY9" fmla="*/ 528637 h 1054894"/>
              <a:gd name="connsiteX10" fmla="*/ 404812 w 561975"/>
              <a:gd name="connsiteY10" fmla="*/ 507206 h 1054894"/>
              <a:gd name="connsiteX11" fmla="*/ 407194 w 561975"/>
              <a:gd name="connsiteY11" fmla="*/ 490537 h 1054894"/>
              <a:gd name="connsiteX12" fmla="*/ 421481 w 561975"/>
              <a:gd name="connsiteY12" fmla="*/ 459581 h 1054894"/>
              <a:gd name="connsiteX13" fmla="*/ 426244 w 561975"/>
              <a:gd name="connsiteY13" fmla="*/ 452437 h 1054894"/>
              <a:gd name="connsiteX14" fmla="*/ 431006 w 561975"/>
              <a:gd name="connsiteY14" fmla="*/ 442912 h 1054894"/>
              <a:gd name="connsiteX15" fmla="*/ 442912 w 561975"/>
              <a:gd name="connsiteY15" fmla="*/ 426244 h 1054894"/>
              <a:gd name="connsiteX16" fmla="*/ 450056 w 561975"/>
              <a:gd name="connsiteY16" fmla="*/ 414337 h 1054894"/>
              <a:gd name="connsiteX17" fmla="*/ 461962 w 561975"/>
              <a:gd name="connsiteY17" fmla="*/ 407194 h 1054894"/>
              <a:gd name="connsiteX18" fmla="*/ 469106 w 561975"/>
              <a:gd name="connsiteY18" fmla="*/ 402431 h 1054894"/>
              <a:gd name="connsiteX19" fmla="*/ 485775 w 561975"/>
              <a:gd name="connsiteY19" fmla="*/ 388144 h 1054894"/>
              <a:gd name="connsiteX20" fmla="*/ 495300 w 561975"/>
              <a:gd name="connsiteY20" fmla="*/ 383381 h 1054894"/>
              <a:gd name="connsiteX21" fmla="*/ 502444 w 561975"/>
              <a:gd name="connsiteY21" fmla="*/ 376237 h 1054894"/>
              <a:gd name="connsiteX22" fmla="*/ 516731 w 561975"/>
              <a:gd name="connsiteY22" fmla="*/ 366712 h 1054894"/>
              <a:gd name="connsiteX23" fmla="*/ 526256 w 561975"/>
              <a:gd name="connsiteY23" fmla="*/ 359569 h 1054894"/>
              <a:gd name="connsiteX24" fmla="*/ 540544 w 561975"/>
              <a:gd name="connsiteY24" fmla="*/ 345281 h 1054894"/>
              <a:gd name="connsiteX25" fmla="*/ 542925 w 561975"/>
              <a:gd name="connsiteY25" fmla="*/ 335756 h 1054894"/>
              <a:gd name="connsiteX26" fmla="*/ 535781 w 561975"/>
              <a:gd name="connsiteY26" fmla="*/ 309562 h 1054894"/>
              <a:gd name="connsiteX27" fmla="*/ 538162 w 561975"/>
              <a:gd name="connsiteY27" fmla="*/ 266700 h 1054894"/>
              <a:gd name="connsiteX28" fmla="*/ 552450 w 561975"/>
              <a:gd name="connsiteY28" fmla="*/ 242887 h 1054894"/>
              <a:gd name="connsiteX29" fmla="*/ 557212 w 561975"/>
              <a:gd name="connsiteY29" fmla="*/ 233362 h 1054894"/>
              <a:gd name="connsiteX30" fmla="*/ 561975 w 561975"/>
              <a:gd name="connsiteY30" fmla="*/ 226219 h 1054894"/>
              <a:gd name="connsiteX31" fmla="*/ 559594 w 561975"/>
              <a:gd name="connsiteY31" fmla="*/ 219075 h 1054894"/>
              <a:gd name="connsiteX32" fmla="*/ 545306 w 561975"/>
              <a:gd name="connsiteY32" fmla="*/ 216694 h 1054894"/>
              <a:gd name="connsiteX33" fmla="*/ 528637 w 561975"/>
              <a:gd name="connsiteY33" fmla="*/ 209550 h 1054894"/>
              <a:gd name="connsiteX34" fmla="*/ 521494 w 561975"/>
              <a:gd name="connsiteY34" fmla="*/ 200025 h 1054894"/>
              <a:gd name="connsiteX35" fmla="*/ 519112 w 561975"/>
              <a:gd name="connsiteY35" fmla="*/ 192881 h 1054894"/>
              <a:gd name="connsiteX36" fmla="*/ 514350 w 561975"/>
              <a:gd name="connsiteY36" fmla="*/ 183356 h 1054894"/>
              <a:gd name="connsiteX37" fmla="*/ 507206 w 561975"/>
              <a:gd name="connsiteY37" fmla="*/ 171450 h 1054894"/>
              <a:gd name="connsiteX38" fmla="*/ 502444 w 561975"/>
              <a:gd name="connsiteY38" fmla="*/ 161925 h 1054894"/>
              <a:gd name="connsiteX39" fmla="*/ 495300 w 561975"/>
              <a:gd name="connsiteY39" fmla="*/ 152400 h 1054894"/>
              <a:gd name="connsiteX40" fmla="*/ 488156 w 561975"/>
              <a:gd name="connsiteY40" fmla="*/ 135731 h 1054894"/>
              <a:gd name="connsiteX41" fmla="*/ 478631 w 561975"/>
              <a:gd name="connsiteY41" fmla="*/ 128587 h 1054894"/>
              <a:gd name="connsiteX42" fmla="*/ 471487 w 561975"/>
              <a:gd name="connsiteY42" fmla="*/ 119062 h 1054894"/>
              <a:gd name="connsiteX43" fmla="*/ 466725 w 561975"/>
              <a:gd name="connsiteY43" fmla="*/ 111919 h 1054894"/>
              <a:gd name="connsiteX44" fmla="*/ 452437 w 561975"/>
              <a:gd name="connsiteY44" fmla="*/ 88106 h 1054894"/>
              <a:gd name="connsiteX45" fmla="*/ 445294 w 561975"/>
              <a:gd name="connsiteY45" fmla="*/ 83344 h 1054894"/>
              <a:gd name="connsiteX46" fmla="*/ 431006 w 561975"/>
              <a:gd name="connsiteY46" fmla="*/ 73819 h 1054894"/>
              <a:gd name="connsiteX47" fmla="*/ 409575 w 561975"/>
              <a:gd name="connsiteY47" fmla="*/ 64294 h 1054894"/>
              <a:gd name="connsiteX48" fmla="*/ 383381 w 561975"/>
              <a:gd name="connsiteY48" fmla="*/ 57150 h 1054894"/>
              <a:gd name="connsiteX49" fmla="*/ 376237 w 561975"/>
              <a:gd name="connsiteY49" fmla="*/ 54769 h 1054894"/>
              <a:gd name="connsiteX50" fmla="*/ 316706 w 561975"/>
              <a:gd name="connsiteY50" fmla="*/ 47625 h 1054894"/>
              <a:gd name="connsiteX51" fmla="*/ 309562 w 561975"/>
              <a:gd name="connsiteY51" fmla="*/ 45244 h 1054894"/>
              <a:gd name="connsiteX52" fmla="*/ 292894 w 561975"/>
              <a:gd name="connsiteY52" fmla="*/ 40481 h 1054894"/>
              <a:gd name="connsiteX53" fmla="*/ 283369 w 561975"/>
              <a:gd name="connsiteY53" fmla="*/ 38100 h 1054894"/>
              <a:gd name="connsiteX54" fmla="*/ 261937 w 561975"/>
              <a:gd name="connsiteY54" fmla="*/ 30956 h 1054894"/>
              <a:gd name="connsiteX55" fmla="*/ 247650 w 561975"/>
              <a:gd name="connsiteY55" fmla="*/ 28575 h 1054894"/>
              <a:gd name="connsiteX56" fmla="*/ 214312 w 561975"/>
              <a:gd name="connsiteY56" fmla="*/ 19050 h 1054894"/>
              <a:gd name="connsiteX57" fmla="*/ 202406 w 561975"/>
              <a:gd name="connsiteY57" fmla="*/ 14287 h 1054894"/>
              <a:gd name="connsiteX58" fmla="*/ 176212 w 561975"/>
              <a:gd name="connsiteY58" fmla="*/ 9525 h 1054894"/>
              <a:gd name="connsiteX59" fmla="*/ 161925 w 561975"/>
              <a:gd name="connsiteY59" fmla="*/ 4762 h 1054894"/>
              <a:gd name="connsiteX60" fmla="*/ 130969 w 561975"/>
              <a:gd name="connsiteY60" fmla="*/ 2381 h 1054894"/>
              <a:gd name="connsiteX61" fmla="*/ 111919 w 561975"/>
              <a:gd name="connsiteY61" fmla="*/ 0 h 1054894"/>
              <a:gd name="connsiteX62" fmla="*/ 90487 w 561975"/>
              <a:gd name="connsiteY62" fmla="*/ 9525 h 1054894"/>
              <a:gd name="connsiteX63" fmla="*/ 80962 w 561975"/>
              <a:gd name="connsiteY63" fmla="*/ 23812 h 1054894"/>
              <a:gd name="connsiteX64" fmla="*/ 66675 w 561975"/>
              <a:gd name="connsiteY64" fmla="*/ 40481 h 1054894"/>
              <a:gd name="connsiteX65" fmla="*/ 52387 w 561975"/>
              <a:gd name="connsiteY65" fmla="*/ 42862 h 1054894"/>
              <a:gd name="connsiteX66" fmla="*/ 28575 w 561975"/>
              <a:gd name="connsiteY66" fmla="*/ 35719 h 1054894"/>
              <a:gd name="connsiteX67" fmla="*/ 21431 w 561975"/>
              <a:gd name="connsiteY67" fmla="*/ 26194 h 1054894"/>
              <a:gd name="connsiteX68" fmla="*/ 19050 w 561975"/>
              <a:gd name="connsiteY68" fmla="*/ 35719 h 1054894"/>
              <a:gd name="connsiteX69" fmla="*/ 23812 w 561975"/>
              <a:gd name="connsiteY69" fmla="*/ 69056 h 1054894"/>
              <a:gd name="connsiteX70" fmla="*/ 23812 w 561975"/>
              <a:gd name="connsiteY70" fmla="*/ 211931 h 1054894"/>
              <a:gd name="connsiteX71" fmla="*/ 21431 w 561975"/>
              <a:gd name="connsiteY71" fmla="*/ 228600 h 1054894"/>
              <a:gd name="connsiteX72" fmla="*/ 14287 w 561975"/>
              <a:gd name="connsiteY72" fmla="*/ 240506 h 1054894"/>
              <a:gd name="connsiteX73" fmla="*/ 4762 w 561975"/>
              <a:gd name="connsiteY73" fmla="*/ 266700 h 1054894"/>
              <a:gd name="connsiteX74" fmla="*/ 0 w 561975"/>
              <a:gd name="connsiteY74" fmla="*/ 273844 h 1054894"/>
              <a:gd name="connsiteX75" fmla="*/ 4762 w 561975"/>
              <a:gd name="connsiteY75" fmla="*/ 302419 h 1054894"/>
              <a:gd name="connsiteX76" fmla="*/ 11906 w 561975"/>
              <a:gd name="connsiteY76" fmla="*/ 307181 h 1054894"/>
              <a:gd name="connsiteX77" fmla="*/ 21431 w 561975"/>
              <a:gd name="connsiteY77" fmla="*/ 319087 h 1054894"/>
              <a:gd name="connsiteX78" fmla="*/ 23812 w 561975"/>
              <a:gd name="connsiteY78" fmla="*/ 330994 h 1054894"/>
              <a:gd name="connsiteX79" fmla="*/ 26194 w 561975"/>
              <a:gd name="connsiteY79" fmla="*/ 345281 h 1054894"/>
              <a:gd name="connsiteX80" fmla="*/ 30956 w 561975"/>
              <a:gd name="connsiteY80" fmla="*/ 361950 h 1054894"/>
              <a:gd name="connsiteX81" fmla="*/ 33337 w 561975"/>
              <a:gd name="connsiteY81" fmla="*/ 378619 h 1054894"/>
              <a:gd name="connsiteX82" fmla="*/ 38100 w 561975"/>
              <a:gd name="connsiteY82" fmla="*/ 397669 h 1054894"/>
              <a:gd name="connsiteX83" fmla="*/ 40481 w 561975"/>
              <a:gd name="connsiteY83" fmla="*/ 419100 h 1054894"/>
              <a:gd name="connsiteX84" fmla="*/ 42862 w 561975"/>
              <a:gd name="connsiteY84" fmla="*/ 459581 h 1054894"/>
              <a:gd name="connsiteX85" fmla="*/ 45244 w 561975"/>
              <a:gd name="connsiteY85" fmla="*/ 469106 h 1054894"/>
              <a:gd name="connsiteX86" fmla="*/ 47625 w 561975"/>
              <a:gd name="connsiteY86" fmla="*/ 481012 h 1054894"/>
              <a:gd name="connsiteX87" fmla="*/ 52387 w 561975"/>
              <a:gd name="connsiteY87" fmla="*/ 516731 h 1054894"/>
              <a:gd name="connsiteX88" fmla="*/ 54769 w 561975"/>
              <a:gd name="connsiteY88" fmla="*/ 583406 h 1054894"/>
              <a:gd name="connsiteX89" fmla="*/ 57150 w 561975"/>
              <a:gd name="connsiteY89" fmla="*/ 595312 h 1054894"/>
              <a:gd name="connsiteX90" fmla="*/ 100012 w 561975"/>
              <a:gd name="connsiteY90" fmla="*/ 602456 h 1054894"/>
              <a:gd name="connsiteX91" fmla="*/ 109537 w 561975"/>
              <a:gd name="connsiteY91" fmla="*/ 604837 h 1054894"/>
              <a:gd name="connsiteX92" fmla="*/ 123825 w 561975"/>
              <a:gd name="connsiteY92" fmla="*/ 614362 h 1054894"/>
              <a:gd name="connsiteX93" fmla="*/ 133350 w 561975"/>
              <a:gd name="connsiteY93" fmla="*/ 619125 h 1054894"/>
              <a:gd name="connsiteX94" fmla="*/ 142875 w 561975"/>
              <a:gd name="connsiteY94" fmla="*/ 626269 h 1054894"/>
              <a:gd name="connsiteX95" fmla="*/ 161925 w 561975"/>
              <a:gd name="connsiteY95" fmla="*/ 640556 h 1054894"/>
              <a:gd name="connsiteX96" fmla="*/ 166687 w 561975"/>
              <a:gd name="connsiteY96" fmla="*/ 647700 h 1054894"/>
              <a:gd name="connsiteX97" fmla="*/ 178594 w 561975"/>
              <a:gd name="connsiteY97" fmla="*/ 673894 h 1054894"/>
              <a:gd name="connsiteX98" fmla="*/ 180975 w 561975"/>
              <a:gd name="connsiteY98" fmla="*/ 681037 h 1054894"/>
              <a:gd name="connsiteX99" fmla="*/ 185737 w 561975"/>
              <a:gd name="connsiteY99" fmla="*/ 690562 h 1054894"/>
              <a:gd name="connsiteX100" fmla="*/ 190500 w 561975"/>
              <a:gd name="connsiteY100" fmla="*/ 714375 h 1054894"/>
              <a:gd name="connsiteX101" fmla="*/ 211931 w 561975"/>
              <a:gd name="connsiteY101" fmla="*/ 750094 h 1054894"/>
              <a:gd name="connsiteX102" fmla="*/ 233362 w 561975"/>
              <a:gd name="connsiteY102" fmla="*/ 771525 h 1054894"/>
              <a:gd name="connsiteX103" fmla="*/ 233362 w 561975"/>
              <a:gd name="connsiteY103" fmla="*/ 828675 h 1054894"/>
              <a:gd name="connsiteX104" fmla="*/ 230981 w 561975"/>
              <a:gd name="connsiteY104" fmla="*/ 838200 h 1054894"/>
              <a:gd name="connsiteX105" fmla="*/ 223837 w 561975"/>
              <a:gd name="connsiteY105" fmla="*/ 847725 h 1054894"/>
              <a:gd name="connsiteX106" fmla="*/ 211931 w 561975"/>
              <a:gd name="connsiteY106" fmla="*/ 878681 h 1054894"/>
              <a:gd name="connsiteX107" fmla="*/ 207169 w 561975"/>
              <a:gd name="connsiteY107" fmla="*/ 885825 h 1054894"/>
              <a:gd name="connsiteX108" fmla="*/ 200025 w 561975"/>
              <a:gd name="connsiteY108" fmla="*/ 890587 h 1054894"/>
              <a:gd name="connsiteX109" fmla="*/ 195262 w 561975"/>
              <a:gd name="connsiteY109" fmla="*/ 900112 h 1054894"/>
              <a:gd name="connsiteX110" fmla="*/ 188119 w 561975"/>
              <a:gd name="connsiteY110" fmla="*/ 921544 h 1054894"/>
              <a:gd name="connsiteX111" fmla="*/ 185737 w 561975"/>
              <a:gd name="connsiteY111" fmla="*/ 933450 h 1054894"/>
              <a:gd name="connsiteX112" fmla="*/ 190500 w 561975"/>
              <a:gd name="connsiteY112" fmla="*/ 973931 h 1054894"/>
              <a:gd name="connsiteX113" fmla="*/ 197644 w 561975"/>
              <a:gd name="connsiteY113" fmla="*/ 992981 h 1054894"/>
              <a:gd name="connsiteX114" fmla="*/ 202406 w 561975"/>
              <a:gd name="connsiteY114" fmla="*/ 1002506 h 1054894"/>
              <a:gd name="connsiteX115" fmla="*/ 211931 w 561975"/>
              <a:gd name="connsiteY115" fmla="*/ 1007269 h 1054894"/>
              <a:gd name="connsiteX116" fmla="*/ 238125 w 561975"/>
              <a:gd name="connsiteY116" fmla="*/ 1014412 h 1054894"/>
              <a:gd name="connsiteX117" fmla="*/ 252412 w 561975"/>
              <a:gd name="connsiteY117" fmla="*/ 1021556 h 1054894"/>
              <a:gd name="connsiteX118" fmla="*/ 264319 w 561975"/>
              <a:gd name="connsiteY118" fmla="*/ 1026319 h 1054894"/>
              <a:gd name="connsiteX119" fmla="*/ 290512 w 561975"/>
              <a:gd name="connsiteY119" fmla="*/ 1035844 h 1054894"/>
              <a:gd name="connsiteX120" fmla="*/ 328612 w 561975"/>
              <a:gd name="connsiteY120" fmla="*/ 1054894 h 1054894"/>
              <a:gd name="connsiteX121" fmla="*/ 364331 w 561975"/>
              <a:gd name="connsiteY121" fmla="*/ 1035844 h 1054894"/>
              <a:gd name="connsiteX0" fmla="*/ 364331 w 561975"/>
              <a:gd name="connsiteY0" fmla="*/ 1035844 h 1045637"/>
              <a:gd name="connsiteX1" fmla="*/ 321469 w 561975"/>
              <a:gd name="connsiteY1" fmla="*/ 971550 h 1045637"/>
              <a:gd name="connsiteX2" fmla="*/ 295275 w 561975"/>
              <a:gd name="connsiteY2" fmla="*/ 931068 h 1045637"/>
              <a:gd name="connsiteX3" fmla="*/ 292893 w 561975"/>
              <a:gd name="connsiteY3" fmla="*/ 857250 h 1045637"/>
              <a:gd name="connsiteX4" fmla="*/ 297656 w 561975"/>
              <a:gd name="connsiteY4" fmla="*/ 804862 h 1045637"/>
              <a:gd name="connsiteX5" fmla="*/ 319087 w 561975"/>
              <a:gd name="connsiteY5" fmla="*/ 754856 h 1045637"/>
              <a:gd name="connsiteX6" fmla="*/ 335757 w 561975"/>
              <a:gd name="connsiteY6" fmla="*/ 709612 h 1045637"/>
              <a:gd name="connsiteX7" fmla="*/ 366712 w 561975"/>
              <a:gd name="connsiteY7" fmla="*/ 635794 h 1045637"/>
              <a:gd name="connsiteX8" fmla="*/ 395287 w 561975"/>
              <a:gd name="connsiteY8" fmla="*/ 588168 h 1045637"/>
              <a:gd name="connsiteX9" fmla="*/ 400050 w 561975"/>
              <a:gd name="connsiteY9" fmla="*/ 528637 h 1045637"/>
              <a:gd name="connsiteX10" fmla="*/ 404812 w 561975"/>
              <a:gd name="connsiteY10" fmla="*/ 507206 h 1045637"/>
              <a:gd name="connsiteX11" fmla="*/ 407194 w 561975"/>
              <a:gd name="connsiteY11" fmla="*/ 490537 h 1045637"/>
              <a:gd name="connsiteX12" fmla="*/ 421481 w 561975"/>
              <a:gd name="connsiteY12" fmla="*/ 459581 h 1045637"/>
              <a:gd name="connsiteX13" fmla="*/ 426244 w 561975"/>
              <a:gd name="connsiteY13" fmla="*/ 452437 h 1045637"/>
              <a:gd name="connsiteX14" fmla="*/ 431006 w 561975"/>
              <a:gd name="connsiteY14" fmla="*/ 442912 h 1045637"/>
              <a:gd name="connsiteX15" fmla="*/ 442912 w 561975"/>
              <a:gd name="connsiteY15" fmla="*/ 426244 h 1045637"/>
              <a:gd name="connsiteX16" fmla="*/ 450056 w 561975"/>
              <a:gd name="connsiteY16" fmla="*/ 414337 h 1045637"/>
              <a:gd name="connsiteX17" fmla="*/ 461962 w 561975"/>
              <a:gd name="connsiteY17" fmla="*/ 407194 h 1045637"/>
              <a:gd name="connsiteX18" fmla="*/ 469106 w 561975"/>
              <a:gd name="connsiteY18" fmla="*/ 402431 h 1045637"/>
              <a:gd name="connsiteX19" fmla="*/ 485775 w 561975"/>
              <a:gd name="connsiteY19" fmla="*/ 388144 h 1045637"/>
              <a:gd name="connsiteX20" fmla="*/ 495300 w 561975"/>
              <a:gd name="connsiteY20" fmla="*/ 383381 h 1045637"/>
              <a:gd name="connsiteX21" fmla="*/ 502444 w 561975"/>
              <a:gd name="connsiteY21" fmla="*/ 376237 h 1045637"/>
              <a:gd name="connsiteX22" fmla="*/ 516731 w 561975"/>
              <a:gd name="connsiteY22" fmla="*/ 366712 h 1045637"/>
              <a:gd name="connsiteX23" fmla="*/ 526256 w 561975"/>
              <a:gd name="connsiteY23" fmla="*/ 359569 h 1045637"/>
              <a:gd name="connsiteX24" fmla="*/ 540544 w 561975"/>
              <a:gd name="connsiteY24" fmla="*/ 345281 h 1045637"/>
              <a:gd name="connsiteX25" fmla="*/ 542925 w 561975"/>
              <a:gd name="connsiteY25" fmla="*/ 335756 h 1045637"/>
              <a:gd name="connsiteX26" fmla="*/ 535781 w 561975"/>
              <a:gd name="connsiteY26" fmla="*/ 309562 h 1045637"/>
              <a:gd name="connsiteX27" fmla="*/ 538162 w 561975"/>
              <a:gd name="connsiteY27" fmla="*/ 266700 h 1045637"/>
              <a:gd name="connsiteX28" fmla="*/ 552450 w 561975"/>
              <a:gd name="connsiteY28" fmla="*/ 242887 h 1045637"/>
              <a:gd name="connsiteX29" fmla="*/ 557212 w 561975"/>
              <a:gd name="connsiteY29" fmla="*/ 233362 h 1045637"/>
              <a:gd name="connsiteX30" fmla="*/ 561975 w 561975"/>
              <a:gd name="connsiteY30" fmla="*/ 226219 h 1045637"/>
              <a:gd name="connsiteX31" fmla="*/ 559594 w 561975"/>
              <a:gd name="connsiteY31" fmla="*/ 219075 h 1045637"/>
              <a:gd name="connsiteX32" fmla="*/ 545306 w 561975"/>
              <a:gd name="connsiteY32" fmla="*/ 216694 h 1045637"/>
              <a:gd name="connsiteX33" fmla="*/ 528637 w 561975"/>
              <a:gd name="connsiteY33" fmla="*/ 209550 h 1045637"/>
              <a:gd name="connsiteX34" fmla="*/ 521494 w 561975"/>
              <a:gd name="connsiteY34" fmla="*/ 200025 h 1045637"/>
              <a:gd name="connsiteX35" fmla="*/ 519112 w 561975"/>
              <a:gd name="connsiteY35" fmla="*/ 192881 h 1045637"/>
              <a:gd name="connsiteX36" fmla="*/ 514350 w 561975"/>
              <a:gd name="connsiteY36" fmla="*/ 183356 h 1045637"/>
              <a:gd name="connsiteX37" fmla="*/ 507206 w 561975"/>
              <a:gd name="connsiteY37" fmla="*/ 171450 h 1045637"/>
              <a:gd name="connsiteX38" fmla="*/ 502444 w 561975"/>
              <a:gd name="connsiteY38" fmla="*/ 161925 h 1045637"/>
              <a:gd name="connsiteX39" fmla="*/ 495300 w 561975"/>
              <a:gd name="connsiteY39" fmla="*/ 152400 h 1045637"/>
              <a:gd name="connsiteX40" fmla="*/ 488156 w 561975"/>
              <a:gd name="connsiteY40" fmla="*/ 135731 h 1045637"/>
              <a:gd name="connsiteX41" fmla="*/ 478631 w 561975"/>
              <a:gd name="connsiteY41" fmla="*/ 128587 h 1045637"/>
              <a:gd name="connsiteX42" fmla="*/ 471487 w 561975"/>
              <a:gd name="connsiteY42" fmla="*/ 119062 h 1045637"/>
              <a:gd name="connsiteX43" fmla="*/ 466725 w 561975"/>
              <a:gd name="connsiteY43" fmla="*/ 111919 h 1045637"/>
              <a:gd name="connsiteX44" fmla="*/ 452437 w 561975"/>
              <a:gd name="connsiteY44" fmla="*/ 88106 h 1045637"/>
              <a:gd name="connsiteX45" fmla="*/ 445294 w 561975"/>
              <a:gd name="connsiteY45" fmla="*/ 83344 h 1045637"/>
              <a:gd name="connsiteX46" fmla="*/ 431006 w 561975"/>
              <a:gd name="connsiteY46" fmla="*/ 73819 h 1045637"/>
              <a:gd name="connsiteX47" fmla="*/ 409575 w 561975"/>
              <a:gd name="connsiteY47" fmla="*/ 64294 h 1045637"/>
              <a:gd name="connsiteX48" fmla="*/ 383381 w 561975"/>
              <a:gd name="connsiteY48" fmla="*/ 57150 h 1045637"/>
              <a:gd name="connsiteX49" fmla="*/ 376237 w 561975"/>
              <a:gd name="connsiteY49" fmla="*/ 54769 h 1045637"/>
              <a:gd name="connsiteX50" fmla="*/ 316706 w 561975"/>
              <a:gd name="connsiteY50" fmla="*/ 47625 h 1045637"/>
              <a:gd name="connsiteX51" fmla="*/ 309562 w 561975"/>
              <a:gd name="connsiteY51" fmla="*/ 45244 h 1045637"/>
              <a:gd name="connsiteX52" fmla="*/ 292894 w 561975"/>
              <a:gd name="connsiteY52" fmla="*/ 40481 h 1045637"/>
              <a:gd name="connsiteX53" fmla="*/ 283369 w 561975"/>
              <a:gd name="connsiteY53" fmla="*/ 38100 h 1045637"/>
              <a:gd name="connsiteX54" fmla="*/ 261937 w 561975"/>
              <a:gd name="connsiteY54" fmla="*/ 30956 h 1045637"/>
              <a:gd name="connsiteX55" fmla="*/ 247650 w 561975"/>
              <a:gd name="connsiteY55" fmla="*/ 28575 h 1045637"/>
              <a:gd name="connsiteX56" fmla="*/ 214312 w 561975"/>
              <a:gd name="connsiteY56" fmla="*/ 19050 h 1045637"/>
              <a:gd name="connsiteX57" fmla="*/ 202406 w 561975"/>
              <a:gd name="connsiteY57" fmla="*/ 14287 h 1045637"/>
              <a:gd name="connsiteX58" fmla="*/ 176212 w 561975"/>
              <a:gd name="connsiteY58" fmla="*/ 9525 h 1045637"/>
              <a:gd name="connsiteX59" fmla="*/ 161925 w 561975"/>
              <a:gd name="connsiteY59" fmla="*/ 4762 h 1045637"/>
              <a:gd name="connsiteX60" fmla="*/ 130969 w 561975"/>
              <a:gd name="connsiteY60" fmla="*/ 2381 h 1045637"/>
              <a:gd name="connsiteX61" fmla="*/ 111919 w 561975"/>
              <a:gd name="connsiteY61" fmla="*/ 0 h 1045637"/>
              <a:gd name="connsiteX62" fmla="*/ 90487 w 561975"/>
              <a:gd name="connsiteY62" fmla="*/ 9525 h 1045637"/>
              <a:gd name="connsiteX63" fmla="*/ 80962 w 561975"/>
              <a:gd name="connsiteY63" fmla="*/ 23812 h 1045637"/>
              <a:gd name="connsiteX64" fmla="*/ 66675 w 561975"/>
              <a:gd name="connsiteY64" fmla="*/ 40481 h 1045637"/>
              <a:gd name="connsiteX65" fmla="*/ 52387 w 561975"/>
              <a:gd name="connsiteY65" fmla="*/ 42862 h 1045637"/>
              <a:gd name="connsiteX66" fmla="*/ 28575 w 561975"/>
              <a:gd name="connsiteY66" fmla="*/ 35719 h 1045637"/>
              <a:gd name="connsiteX67" fmla="*/ 21431 w 561975"/>
              <a:gd name="connsiteY67" fmla="*/ 26194 h 1045637"/>
              <a:gd name="connsiteX68" fmla="*/ 19050 w 561975"/>
              <a:gd name="connsiteY68" fmla="*/ 35719 h 1045637"/>
              <a:gd name="connsiteX69" fmla="*/ 23812 w 561975"/>
              <a:gd name="connsiteY69" fmla="*/ 69056 h 1045637"/>
              <a:gd name="connsiteX70" fmla="*/ 23812 w 561975"/>
              <a:gd name="connsiteY70" fmla="*/ 211931 h 1045637"/>
              <a:gd name="connsiteX71" fmla="*/ 21431 w 561975"/>
              <a:gd name="connsiteY71" fmla="*/ 228600 h 1045637"/>
              <a:gd name="connsiteX72" fmla="*/ 14287 w 561975"/>
              <a:gd name="connsiteY72" fmla="*/ 240506 h 1045637"/>
              <a:gd name="connsiteX73" fmla="*/ 4762 w 561975"/>
              <a:gd name="connsiteY73" fmla="*/ 266700 h 1045637"/>
              <a:gd name="connsiteX74" fmla="*/ 0 w 561975"/>
              <a:gd name="connsiteY74" fmla="*/ 273844 h 1045637"/>
              <a:gd name="connsiteX75" fmla="*/ 4762 w 561975"/>
              <a:gd name="connsiteY75" fmla="*/ 302419 h 1045637"/>
              <a:gd name="connsiteX76" fmla="*/ 11906 w 561975"/>
              <a:gd name="connsiteY76" fmla="*/ 307181 h 1045637"/>
              <a:gd name="connsiteX77" fmla="*/ 21431 w 561975"/>
              <a:gd name="connsiteY77" fmla="*/ 319087 h 1045637"/>
              <a:gd name="connsiteX78" fmla="*/ 23812 w 561975"/>
              <a:gd name="connsiteY78" fmla="*/ 330994 h 1045637"/>
              <a:gd name="connsiteX79" fmla="*/ 26194 w 561975"/>
              <a:gd name="connsiteY79" fmla="*/ 345281 h 1045637"/>
              <a:gd name="connsiteX80" fmla="*/ 30956 w 561975"/>
              <a:gd name="connsiteY80" fmla="*/ 361950 h 1045637"/>
              <a:gd name="connsiteX81" fmla="*/ 33337 w 561975"/>
              <a:gd name="connsiteY81" fmla="*/ 378619 h 1045637"/>
              <a:gd name="connsiteX82" fmla="*/ 38100 w 561975"/>
              <a:gd name="connsiteY82" fmla="*/ 397669 h 1045637"/>
              <a:gd name="connsiteX83" fmla="*/ 40481 w 561975"/>
              <a:gd name="connsiteY83" fmla="*/ 419100 h 1045637"/>
              <a:gd name="connsiteX84" fmla="*/ 42862 w 561975"/>
              <a:gd name="connsiteY84" fmla="*/ 459581 h 1045637"/>
              <a:gd name="connsiteX85" fmla="*/ 45244 w 561975"/>
              <a:gd name="connsiteY85" fmla="*/ 469106 h 1045637"/>
              <a:gd name="connsiteX86" fmla="*/ 47625 w 561975"/>
              <a:gd name="connsiteY86" fmla="*/ 481012 h 1045637"/>
              <a:gd name="connsiteX87" fmla="*/ 52387 w 561975"/>
              <a:gd name="connsiteY87" fmla="*/ 516731 h 1045637"/>
              <a:gd name="connsiteX88" fmla="*/ 54769 w 561975"/>
              <a:gd name="connsiteY88" fmla="*/ 583406 h 1045637"/>
              <a:gd name="connsiteX89" fmla="*/ 57150 w 561975"/>
              <a:gd name="connsiteY89" fmla="*/ 595312 h 1045637"/>
              <a:gd name="connsiteX90" fmla="*/ 100012 w 561975"/>
              <a:gd name="connsiteY90" fmla="*/ 602456 h 1045637"/>
              <a:gd name="connsiteX91" fmla="*/ 109537 w 561975"/>
              <a:gd name="connsiteY91" fmla="*/ 604837 h 1045637"/>
              <a:gd name="connsiteX92" fmla="*/ 123825 w 561975"/>
              <a:gd name="connsiteY92" fmla="*/ 614362 h 1045637"/>
              <a:gd name="connsiteX93" fmla="*/ 133350 w 561975"/>
              <a:gd name="connsiteY93" fmla="*/ 619125 h 1045637"/>
              <a:gd name="connsiteX94" fmla="*/ 142875 w 561975"/>
              <a:gd name="connsiteY94" fmla="*/ 626269 h 1045637"/>
              <a:gd name="connsiteX95" fmla="*/ 161925 w 561975"/>
              <a:gd name="connsiteY95" fmla="*/ 640556 h 1045637"/>
              <a:gd name="connsiteX96" fmla="*/ 166687 w 561975"/>
              <a:gd name="connsiteY96" fmla="*/ 647700 h 1045637"/>
              <a:gd name="connsiteX97" fmla="*/ 178594 w 561975"/>
              <a:gd name="connsiteY97" fmla="*/ 673894 h 1045637"/>
              <a:gd name="connsiteX98" fmla="*/ 180975 w 561975"/>
              <a:gd name="connsiteY98" fmla="*/ 681037 h 1045637"/>
              <a:gd name="connsiteX99" fmla="*/ 185737 w 561975"/>
              <a:gd name="connsiteY99" fmla="*/ 690562 h 1045637"/>
              <a:gd name="connsiteX100" fmla="*/ 190500 w 561975"/>
              <a:gd name="connsiteY100" fmla="*/ 714375 h 1045637"/>
              <a:gd name="connsiteX101" fmla="*/ 211931 w 561975"/>
              <a:gd name="connsiteY101" fmla="*/ 750094 h 1045637"/>
              <a:gd name="connsiteX102" fmla="*/ 233362 w 561975"/>
              <a:gd name="connsiteY102" fmla="*/ 771525 h 1045637"/>
              <a:gd name="connsiteX103" fmla="*/ 233362 w 561975"/>
              <a:gd name="connsiteY103" fmla="*/ 828675 h 1045637"/>
              <a:gd name="connsiteX104" fmla="*/ 230981 w 561975"/>
              <a:gd name="connsiteY104" fmla="*/ 838200 h 1045637"/>
              <a:gd name="connsiteX105" fmla="*/ 223837 w 561975"/>
              <a:gd name="connsiteY105" fmla="*/ 847725 h 1045637"/>
              <a:gd name="connsiteX106" fmla="*/ 211931 w 561975"/>
              <a:gd name="connsiteY106" fmla="*/ 878681 h 1045637"/>
              <a:gd name="connsiteX107" fmla="*/ 207169 w 561975"/>
              <a:gd name="connsiteY107" fmla="*/ 885825 h 1045637"/>
              <a:gd name="connsiteX108" fmla="*/ 200025 w 561975"/>
              <a:gd name="connsiteY108" fmla="*/ 890587 h 1045637"/>
              <a:gd name="connsiteX109" fmla="*/ 195262 w 561975"/>
              <a:gd name="connsiteY109" fmla="*/ 900112 h 1045637"/>
              <a:gd name="connsiteX110" fmla="*/ 188119 w 561975"/>
              <a:gd name="connsiteY110" fmla="*/ 921544 h 1045637"/>
              <a:gd name="connsiteX111" fmla="*/ 185737 w 561975"/>
              <a:gd name="connsiteY111" fmla="*/ 933450 h 1045637"/>
              <a:gd name="connsiteX112" fmla="*/ 190500 w 561975"/>
              <a:gd name="connsiteY112" fmla="*/ 973931 h 1045637"/>
              <a:gd name="connsiteX113" fmla="*/ 197644 w 561975"/>
              <a:gd name="connsiteY113" fmla="*/ 992981 h 1045637"/>
              <a:gd name="connsiteX114" fmla="*/ 202406 w 561975"/>
              <a:gd name="connsiteY114" fmla="*/ 1002506 h 1045637"/>
              <a:gd name="connsiteX115" fmla="*/ 211931 w 561975"/>
              <a:gd name="connsiteY115" fmla="*/ 1007269 h 1045637"/>
              <a:gd name="connsiteX116" fmla="*/ 238125 w 561975"/>
              <a:gd name="connsiteY116" fmla="*/ 1014412 h 1045637"/>
              <a:gd name="connsiteX117" fmla="*/ 252412 w 561975"/>
              <a:gd name="connsiteY117" fmla="*/ 1021556 h 1045637"/>
              <a:gd name="connsiteX118" fmla="*/ 264319 w 561975"/>
              <a:gd name="connsiteY118" fmla="*/ 1026319 h 1045637"/>
              <a:gd name="connsiteX119" fmla="*/ 290512 w 561975"/>
              <a:gd name="connsiteY119" fmla="*/ 1035844 h 1045637"/>
              <a:gd name="connsiteX120" fmla="*/ 328612 w 561975"/>
              <a:gd name="connsiteY120" fmla="*/ 1045369 h 1045637"/>
              <a:gd name="connsiteX121" fmla="*/ 364331 w 561975"/>
              <a:gd name="connsiteY121" fmla="*/ 1035844 h 1045637"/>
              <a:gd name="connsiteX0" fmla="*/ 364331 w 561975"/>
              <a:gd name="connsiteY0" fmla="*/ 1035844 h 1045637"/>
              <a:gd name="connsiteX1" fmla="*/ 321469 w 561975"/>
              <a:gd name="connsiteY1" fmla="*/ 971550 h 1045637"/>
              <a:gd name="connsiteX2" fmla="*/ 295275 w 561975"/>
              <a:gd name="connsiteY2" fmla="*/ 931068 h 1045637"/>
              <a:gd name="connsiteX3" fmla="*/ 292893 w 561975"/>
              <a:gd name="connsiteY3" fmla="*/ 857250 h 1045637"/>
              <a:gd name="connsiteX4" fmla="*/ 297656 w 561975"/>
              <a:gd name="connsiteY4" fmla="*/ 804862 h 1045637"/>
              <a:gd name="connsiteX5" fmla="*/ 319087 w 561975"/>
              <a:gd name="connsiteY5" fmla="*/ 754856 h 1045637"/>
              <a:gd name="connsiteX6" fmla="*/ 335757 w 561975"/>
              <a:gd name="connsiteY6" fmla="*/ 709612 h 1045637"/>
              <a:gd name="connsiteX7" fmla="*/ 366712 w 561975"/>
              <a:gd name="connsiteY7" fmla="*/ 635794 h 1045637"/>
              <a:gd name="connsiteX8" fmla="*/ 395287 w 561975"/>
              <a:gd name="connsiteY8" fmla="*/ 588168 h 1045637"/>
              <a:gd name="connsiteX9" fmla="*/ 400050 w 561975"/>
              <a:gd name="connsiteY9" fmla="*/ 528637 h 1045637"/>
              <a:gd name="connsiteX10" fmla="*/ 404812 w 561975"/>
              <a:gd name="connsiteY10" fmla="*/ 507206 h 1045637"/>
              <a:gd name="connsiteX11" fmla="*/ 407194 w 561975"/>
              <a:gd name="connsiteY11" fmla="*/ 490537 h 1045637"/>
              <a:gd name="connsiteX12" fmla="*/ 421481 w 561975"/>
              <a:gd name="connsiteY12" fmla="*/ 459581 h 1045637"/>
              <a:gd name="connsiteX13" fmla="*/ 426244 w 561975"/>
              <a:gd name="connsiteY13" fmla="*/ 452437 h 1045637"/>
              <a:gd name="connsiteX14" fmla="*/ 431006 w 561975"/>
              <a:gd name="connsiteY14" fmla="*/ 442912 h 1045637"/>
              <a:gd name="connsiteX15" fmla="*/ 442912 w 561975"/>
              <a:gd name="connsiteY15" fmla="*/ 426244 h 1045637"/>
              <a:gd name="connsiteX16" fmla="*/ 450056 w 561975"/>
              <a:gd name="connsiteY16" fmla="*/ 414337 h 1045637"/>
              <a:gd name="connsiteX17" fmla="*/ 461962 w 561975"/>
              <a:gd name="connsiteY17" fmla="*/ 407194 h 1045637"/>
              <a:gd name="connsiteX18" fmla="*/ 469106 w 561975"/>
              <a:gd name="connsiteY18" fmla="*/ 402431 h 1045637"/>
              <a:gd name="connsiteX19" fmla="*/ 485775 w 561975"/>
              <a:gd name="connsiteY19" fmla="*/ 388144 h 1045637"/>
              <a:gd name="connsiteX20" fmla="*/ 495300 w 561975"/>
              <a:gd name="connsiteY20" fmla="*/ 383381 h 1045637"/>
              <a:gd name="connsiteX21" fmla="*/ 502444 w 561975"/>
              <a:gd name="connsiteY21" fmla="*/ 376237 h 1045637"/>
              <a:gd name="connsiteX22" fmla="*/ 516731 w 561975"/>
              <a:gd name="connsiteY22" fmla="*/ 366712 h 1045637"/>
              <a:gd name="connsiteX23" fmla="*/ 526256 w 561975"/>
              <a:gd name="connsiteY23" fmla="*/ 359569 h 1045637"/>
              <a:gd name="connsiteX24" fmla="*/ 540544 w 561975"/>
              <a:gd name="connsiteY24" fmla="*/ 345281 h 1045637"/>
              <a:gd name="connsiteX25" fmla="*/ 542925 w 561975"/>
              <a:gd name="connsiteY25" fmla="*/ 335756 h 1045637"/>
              <a:gd name="connsiteX26" fmla="*/ 535781 w 561975"/>
              <a:gd name="connsiteY26" fmla="*/ 309562 h 1045637"/>
              <a:gd name="connsiteX27" fmla="*/ 538162 w 561975"/>
              <a:gd name="connsiteY27" fmla="*/ 266700 h 1045637"/>
              <a:gd name="connsiteX28" fmla="*/ 552450 w 561975"/>
              <a:gd name="connsiteY28" fmla="*/ 242887 h 1045637"/>
              <a:gd name="connsiteX29" fmla="*/ 557212 w 561975"/>
              <a:gd name="connsiteY29" fmla="*/ 233362 h 1045637"/>
              <a:gd name="connsiteX30" fmla="*/ 561975 w 561975"/>
              <a:gd name="connsiteY30" fmla="*/ 226219 h 1045637"/>
              <a:gd name="connsiteX31" fmla="*/ 559594 w 561975"/>
              <a:gd name="connsiteY31" fmla="*/ 219075 h 1045637"/>
              <a:gd name="connsiteX32" fmla="*/ 545306 w 561975"/>
              <a:gd name="connsiteY32" fmla="*/ 216694 h 1045637"/>
              <a:gd name="connsiteX33" fmla="*/ 528637 w 561975"/>
              <a:gd name="connsiteY33" fmla="*/ 209550 h 1045637"/>
              <a:gd name="connsiteX34" fmla="*/ 521494 w 561975"/>
              <a:gd name="connsiteY34" fmla="*/ 200025 h 1045637"/>
              <a:gd name="connsiteX35" fmla="*/ 519112 w 561975"/>
              <a:gd name="connsiteY35" fmla="*/ 192881 h 1045637"/>
              <a:gd name="connsiteX36" fmla="*/ 514350 w 561975"/>
              <a:gd name="connsiteY36" fmla="*/ 183356 h 1045637"/>
              <a:gd name="connsiteX37" fmla="*/ 507206 w 561975"/>
              <a:gd name="connsiteY37" fmla="*/ 171450 h 1045637"/>
              <a:gd name="connsiteX38" fmla="*/ 502444 w 561975"/>
              <a:gd name="connsiteY38" fmla="*/ 161925 h 1045637"/>
              <a:gd name="connsiteX39" fmla="*/ 495300 w 561975"/>
              <a:gd name="connsiteY39" fmla="*/ 152400 h 1045637"/>
              <a:gd name="connsiteX40" fmla="*/ 488156 w 561975"/>
              <a:gd name="connsiteY40" fmla="*/ 135731 h 1045637"/>
              <a:gd name="connsiteX41" fmla="*/ 478631 w 561975"/>
              <a:gd name="connsiteY41" fmla="*/ 128587 h 1045637"/>
              <a:gd name="connsiteX42" fmla="*/ 471487 w 561975"/>
              <a:gd name="connsiteY42" fmla="*/ 119062 h 1045637"/>
              <a:gd name="connsiteX43" fmla="*/ 466725 w 561975"/>
              <a:gd name="connsiteY43" fmla="*/ 111919 h 1045637"/>
              <a:gd name="connsiteX44" fmla="*/ 452437 w 561975"/>
              <a:gd name="connsiteY44" fmla="*/ 88106 h 1045637"/>
              <a:gd name="connsiteX45" fmla="*/ 445294 w 561975"/>
              <a:gd name="connsiteY45" fmla="*/ 83344 h 1045637"/>
              <a:gd name="connsiteX46" fmla="*/ 431006 w 561975"/>
              <a:gd name="connsiteY46" fmla="*/ 73819 h 1045637"/>
              <a:gd name="connsiteX47" fmla="*/ 409575 w 561975"/>
              <a:gd name="connsiteY47" fmla="*/ 64294 h 1045637"/>
              <a:gd name="connsiteX48" fmla="*/ 383381 w 561975"/>
              <a:gd name="connsiteY48" fmla="*/ 57150 h 1045637"/>
              <a:gd name="connsiteX49" fmla="*/ 376237 w 561975"/>
              <a:gd name="connsiteY49" fmla="*/ 54769 h 1045637"/>
              <a:gd name="connsiteX50" fmla="*/ 316706 w 561975"/>
              <a:gd name="connsiteY50" fmla="*/ 47625 h 1045637"/>
              <a:gd name="connsiteX51" fmla="*/ 309562 w 561975"/>
              <a:gd name="connsiteY51" fmla="*/ 45244 h 1045637"/>
              <a:gd name="connsiteX52" fmla="*/ 292894 w 561975"/>
              <a:gd name="connsiteY52" fmla="*/ 40481 h 1045637"/>
              <a:gd name="connsiteX53" fmla="*/ 283369 w 561975"/>
              <a:gd name="connsiteY53" fmla="*/ 38100 h 1045637"/>
              <a:gd name="connsiteX54" fmla="*/ 261937 w 561975"/>
              <a:gd name="connsiteY54" fmla="*/ 30956 h 1045637"/>
              <a:gd name="connsiteX55" fmla="*/ 247650 w 561975"/>
              <a:gd name="connsiteY55" fmla="*/ 28575 h 1045637"/>
              <a:gd name="connsiteX56" fmla="*/ 214312 w 561975"/>
              <a:gd name="connsiteY56" fmla="*/ 19050 h 1045637"/>
              <a:gd name="connsiteX57" fmla="*/ 202406 w 561975"/>
              <a:gd name="connsiteY57" fmla="*/ 14287 h 1045637"/>
              <a:gd name="connsiteX58" fmla="*/ 176212 w 561975"/>
              <a:gd name="connsiteY58" fmla="*/ 9525 h 1045637"/>
              <a:gd name="connsiteX59" fmla="*/ 161925 w 561975"/>
              <a:gd name="connsiteY59" fmla="*/ 4762 h 1045637"/>
              <a:gd name="connsiteX60" fmla="*/ 130969 w 561975"/>
              <a:gd name="connsiteY60" fmla="*/ 2381 h 1045637"/>
              <a:gd name="connsiteX61" fmla="*/ 111919 w 561975"/>
              <a:gd name="connsiteY61" fmla="*/ 0 h 1045637"/>
              <a:gd name="connsiteX62" fmla="*/ 90487 w 561975"/>
              <a:gd name="connsiteY62" fmla="*/ 9525 h 1045637"/>
              <a:gd name="connsiteX63" fmla="*/ 80962 w 561975"/>
              <a:gd name="connsiteY63" fmla="*/ 23812 h 1045637"/>
              <a:gd name="connsiteX64" fmla="*/ 66675 w 561975"/>
              <a:gd name="connsiteY64" fmla="*/ 40481 h 1045637"/>
              <a:gd name="connsiteX65" fmla="*/ 52387 w 561975"/>
              <a:gd name="connsiteY65" fmla="*/ 42862 h 1045637"/>
              <a:gd name="connsiteX66" fmla="*/ 28575 w 561975"/>
              <a:gd name="connsiteY66" fmla="*/ 35719 h 1045637"/>
              <a:gd name="connsiteX67" fmla="*/ 21431 w 561975"/>
              <a:gd name="connsiteY67" fmla="*/ 26194 h 1045637"/>
              <a:gd name="connsiteX68" fmla="*/ 19050 w 561975"/>
              <a:gd name="connsiteY68" fmla="*/ 35719 h 1045637"/>
              <a:gd name="connsiteX69" fmla="*/ 23812 w 561975"/>
              <a:gd name="connsiteY69" fmla="*/ 69056 h 1045637"/>
              <a:gd name="connsiteX70" fmla="*/ 23812 w 561975"/>
              <a:gd name="connsiteY70" fmla="*/ 211931 h 1045637"/>
              <a:gd name="connsiteX71" fmla="*/ 21431 w 561975"/>
              <a:gd name="connsiteY71" fmla="*/ 228600 h 1045637"/>
              <a:gd name="connsiteX72" fmla="*/ 14287 w 561975"/>
              <a:gd name="connsiteY72" fmla="*/ 240506 h 1045637"/>
              <a:gd name="connsiteX73" fmla="*/ 4762 w 561975"/>
              <a:gd name="connsiteY73" fmla="*/ 266700 h 1045637"/>
              <a:gd name="connsiteX74" fmla="*/ 0 w 561975"/>
              <a:gd name="connsiteY74" fmla="*/ 273844 h 1045637"/>
              <a:gd name="connsiteX75" fmla="*/ 4762 w 561975"/>
              <a:gd name="connsiteY75" fmla="*/ 302419 h 1045637"/>
              <a:gd name="connsiteX76" fmla="*/ 11906 w 561975"/>
              <a:gd name="connsiteY76" fmla="*/ 307181 h 1045637"/>
              <a:gd name="connsiteX77" fmla="*/ 21431 w 561975"/>
              <a:gd name="connsiteY77" fmla="*/ 319087 h 1045637"/>
              <a:gd name="connsiteX78" fmla="*/ 23812 w 561975"/>
              <a:gd name="connsiteY78" fmla="*/ 330994 h 1045637"/>
              <a:gd name="connsiteX79" fmla="*/ 26194 w 561975"/>
              <a:gd name="connsiteY79" fmla="*/ 345281 h 1045637"/>
              <a:gd name="connsiteX80" fmla="*/ 30956 w 561975"/>
              <a:gd name="connsiteY80" fmla="*/ 361950 h 1045637"/>
              <a:gd name="connsiteX81" fmla="*/ 33337 w 561975"/>
              <a:gd name="connsiteY81" fmla="*/ 378619 h 1045637"/>
              <a:gd name="connsiteX82" fmla="*/ 38100 w 561975"/>
              <a:gd name="connsiteY82" fmla="*/ 397669 h 1045637"/>
              <a:gd name="connsiteX83" fmla="*/ 40481 w 561975"/>
              <a:gd name="connsiteY83" fmla="*/ 419100 h 1045637"/>
              <a:gd name="connsiteX84" fmla="*/ 42862 w 561975"/>
              <a:gd name="connsiteY84" fmla="*/ 459581 h 1045637"/>
              <a:gd name="connsiteX85" fmla="*/ 45244 w 561975"/>
              <a:gd name="connsiteY85" fmla="*/ 469106 h 1045637"/>
              <a:gd name="connsiteX86" fmla="*/ 47625 w 561975"/>
              <a:gd name="connsiteY86" fmla="*/ 481012 h 1045637"/>
              <a:gd name="connsiteX87" fmla="*/ 52387 w 561975"/>
              <a:gd name="connsiteY87" fmla="*/ 516731 h 1045637"/>
              <a:gd name="connsiteX88" fmla="*/ 54769 w 561975"/>
              <a:gd name="connsiteY88" fmla="*/ 583406 h 1045637"/>
              <a:gd name="connsiteX89" fmla="*/ 57150 w 561975"/>
              <a:gd name="connsiteY89" fmla="*/ 595312 h 1045637"/>
              <a:gd name="connsiteX90" fmla="*/ 100012 w 561975"/>
              <a:gd name="connsiteY90" fmla="*/ 602456 h 1045637"/>
              <a:gd name="connsiteX91" fmla="*/ 109537 w 561975"/>
              <a:gd name="connsiteY91" fmla="*/ 604837 h 1045637"/>
              <a:gd name="connsiteX92" fmla="*/ 123825 w 561975"/>
              <a:gd name="connsiteY92" fmla="*/ 614362 h 1045637"/>
              <a:gd name="connsiteX93" fmla="*/ 133350 w 561975"/>
              <a:gd name="connsiteY93" fmla="*/ 619125 h 1045637"/>
              <a:gd name="connsiteX94" fmla="*/ 142875 w 561975"/>
              <a:gd name="connsiteY94" fmla="*/ 626269 h 1045637"/>
              <a:gd name="connsiteX95" fmla="*/ 161925 w 561975"/>
              <a:gd name="connsiteY95" fmla="*/ 640556 h 1045637"/>
              <a:gd name="connsiteX96" fmla="*/ 166687 w 561975"/>
              <a:gd name="connsiteY96" fmla="*/ 647700 h 1045637"/>
              <a:gd name="connsiteX97" fmla="*/ 178594 w 561975"/>
              <a:gd name="connsiteY97" fmla="*/ 673894 h 1045637"/>
              <a:gd name="connsiteX98" fmla="*/ 180975 w 561975"/>
              <a:gd name="connsiteY98" fmla="*/ 681037 h 1045637"/>
              <a:gd name="connsiteX99" fmla="*/ 185737 w 561975"/>
              <a:gd name="connsiteY99" fmla="*/ 690562 h 1045637"/>
              <a:gd name="connsiteX100" fmla="*/ 190500 w 561975"/>
              <a:gd name="connsiteY100" fmla="*/ 714375 h 1045637"/>
              <a:gd name="connsiteX101" fmla="*/ 211931 w 561975"/>
              <a:gd name="connsiteY101" fmla="*/ 750094 h 1045637"/>
              <a:gd name="connsiteX102" fmla="*/ 233362 w 561975"/>
              <a:gd name="connsiteY102" fmla="*/ 771525 h 1045637"/>
              <a:gd name="connsiteX103" fmla="*/ 233362 w 561975"/>
              <a:gd name="connsiteY103" fmla="*/ 828675 h 1045637"/>
              <a:gd name="connsiteX104" fmla="*/ 230981 w 561975"/>
              <a:gd name="connsiteY104" fmla="*/ 838200 h 1045637"/>
              <a:gd name="connsiteX105" fmla="*/ 223837 w 561975"/>
              <a:gd name="connsiteY105" fmla="*/ 847725 h 1045637"/>
              <a:gd name="connsiteX106" fmla="*/ 211931 w 561975"/>
              <a:gd name="connsiteY106" fmla="*/ 878681 h 1045637"/>
              <a:gd name="connsiteX107" fmla="*/ 207169 w 561975"/>
              <a:gd name="connsiteY107" fmla="*/ 885825 h 1045637"/>
              <a:gd name="connsiteX108" fmla="*/ 200025 w 561975"/>
              <a:gd name="connsiteY108" fmla="*/ 890587 h 1045637"/>
              <a:gd name="connsiteX109" fmla="*/ 195262 w 561975"/>
              <a:gd name="connsiteY109" fmla="*/ 900112 h 1045637"/>
              <a:gd name="connsiteX110" fmla="*/ 188119 w 561975"/>
              <a:gd name="connsiteY110" fmla="*/ 921544 h 1045637"/>
              <a:gd name="connsiteX111" fmla="*/ 185737 w 561975"/>
              <a:gd name="connsiteY111" fmla="*/ 933450 h 1045637"/>
              <a:gd name="connsiteX112" fmla="*/ 190500 w 561975"/>
              <a:gd name="connsiteY112" fmla="*/ 973931 h 1045637"/>
              <a:gd name="connsiteX113" fmla="*/ 197644 w 561975"/>
              <a:gd name="connsiteY113" fmla="*/ 992981 h 1045637"/>
              <a:gd name="connsiteX114" fmla="*/ 202406 w 561975"/>
              <a:gd name="connsiteY114" fmla="*/ 1002506 h 1045637"/>
              <a:gd name="connsiteX115" fmla="*/ 211931 w 561975"/>
              <a:gd name="connsiteY115" fmla="*/ 1007269 h 1045637"/>
              <a:gd name="connsiteX116" fmla="*/ 238125 w 561975"/>
              <a:gd name="connsiteY116" fmla="*/ 1014412 h 1045637"/>
              <a:gd name="connsiteX117" fmla="*/ 252412 w 561975"/>
              <a:gd name="connsiteY117" fmla="*/ 1021556 h 1045637"/>
              <a:gd name="connsiteX118" fmla="*/ 290512 w 561975"/>
              <a:gd name="connsiteY118" fmla="*/ 1035844 h 1045637"/>
              <a:gd name="connsiteX119" fmla="*/ 328612 w 561975"/>
              <a:gd name="connsiteY119" fmla="*/ 1045369 h 1045637"/>
              <a:gd name="connsiteX120" fmla="*/ 364331 w 561975"/>
              <a:gd name="connsiteY120" fmla="*/ 1035844 h 1045637"/>
              <a:gd name="connsiteX0" fmla="*/ 364331 w 561975"/>
              <a:gd name="connsiteY0" fmla="*/ 1035844 h 1045637"/>
              <a:gd name="connsiteX1" fmla="*/ 321469 w 561975"/>
              <a:gd name="connsiteY1" fmla="*/ 971550 h 1045637"/>
              <a:gd name="connsiteX2" fmla="*/ 295275 w 561975"/>
              <a:gd name="connsiteY2" fmla="*/ 931068 h 1045637"/>
              <a:gd name="connsiteX3" fmla="*/ 292893 w 561975"/>
              <a:gd name="connsiteY3" fmla="*/ 857250 h 1045637"/>
              <a:gd name="connsiteX4" fmla="*/ 297656 w 561975"/>
              <a:gd name="connsiteY4" fmla="*/ 804862 h 1045637"/>
              <a:gd name="connsiteX5" fmla="*/ 319087 w 561975"/>
              <a:gd name="connsiteY5" fmla="*/ 754856 h 1045637"/>
              <a:gd name="connsiteX6" fmla="*/ 335757 w 561975"/>
              <a:gd name="connsiteY6" fmla="*/ 709612 h 1045637"/>
              <a:gd name="connsiteX7" fmla="*/ 366712 w 561975"/>
              <a:gd name="connsiteY7" fmla="*/ 635794 h 1045637"/>
              <a:gd name="connsiteX8" fmla="*/ 395287 w 561975"/>
              <a:gd name="connsiteY8" fmla="*/ 588168 h 1045637"/>
              <a:gd name="connsiteX9" fmla="*/ 400050 w 561975"/>
              <a:gd name="connsiteY9" fmla="*/ 528637 h 1045637"/>
              <a:gd name="connsiteX10" fmla="*/ 404812 w 561975"/>
              <a:gd name="connsiteY10" fmla="*/ 507206 h 1045637"/>
              <a:gd name="connsiteX11" fmla="*/ 407194 w 561975"/>
              <a:gd name="connsiteY11" fmla="*/ 490537 h 1045637"/>
              <a:gd name="connsiteX12" fmla="*/ 421481 w 561975"/>
              <a:gd name="connsiteY12" fmla="*/ 459581 h 1045637"/>
              <a:gd name="connsiteX13" fmla="*/ 426244 w 561975"/>
              <a:gd name="connsiteY13" fmla="*/ 452437 h 1045637"/>
              <a:gd name="connsiteX14" fmla="*/ 431006 w 561975"/>
              <a:gd name="connsiteY14" fmla="*/ 442912 h 1045637"/>
              <a:gd name="connsiteX15" fmla="*/ 442912 w 561975"/>
              <a:gd name="connsiteY15" fmla="*/ 426244 h 1045637"/>
              <a:gd name="connsiteX16" fmla="*/ 450056 w 561975"/>
              <a:gd name="connsiteY16" fmla="*/ 414337 h 1045637"/>
              <a:gd name="connsiteX17" fmla="*/ 461962 w 561975"/>
              <a:gd name="connsiteY17" fmla="*/ 407194 h 1045637"/>
              <a:gd name="connsiteX18" fmla="*/ 469106 w 561975"/>
              <a:gd name="connsiteY18" fmla="*/ 402431 h 1045637"/>
              <a:gd name="connsiteX19" fmla="*/ 485775 w 561975"/>
              <a:gd name="connsiteY19" fmla="*/ 388144 h 1045637"/>
              <a:gd name="connsiteX20" fmla="*/ 495300 w 561975"/>
              <a:gd name="connsiteY20" fmla="*/ 383381 h 1045637"/>
              <a:gd name="connsiteX21" fmla="*/ 502444 w 561975"/>
              <a:gd name="connsiteY21" fmla="*/ 376237 h 1045637"/>
              <a:gd name="connsiteX22" fmla="*/ 516731 w 561975"/>
              <a:gd name="connsiteY22" fmla="*/ 366712 h 1045637"/>
              <a:gd name="connsiteX23" fmla="*/ 526256 w 561975"/>
              <a:gd name="connsiteY23" fmla="*/ 359569 h 1045637"/>
              <a:gd name="connsiteX24" fmla="*/ 540544 w 561975"/>
              <a:gd name="connsiteY24" fmla="*/ 345281 h 1045637"/>
              <a:gd name="connsiteX25" fmla="*/ 542925 w 561975"/>
              <a:gd name="connsiteY25" fmla="*/ 335756 h 1045637"/>
              <a:gd name="connsiteX26" fmla="*/ 535781 w 561975"/>
              <a:gd name="connsiteY26" fmla="*/ 309562 h 1045637"/>
              <a:gd name="connsiteX27" fmla="*/ 538162 w 561975"/>
              <a:gd name="connsiteY27" fmla="*/ 266700 h 1045637"/>
              <a:gd name="connsiteX28" fmla="*/ 552450 w 561975"/>
              <a:gd name="connsiteY28" fmla="*/ 242887 h 1045637"/>
              <a:gd name="connsiteX29" fmla="*/ 557212 w 561975"/>
              <a:gd name="connsiteY29" fmla="*/ 233362 h 1045637"/>
              <a:gd name="connsiteX30" fmla="*/ 561975 w 561975"/>
              <a:gd name="connsiteY30" fmla="*/ 226219 h 1045637"/>
              <a:gd name="connsiteX31" fmla="*/ 559594 w 561975"/>
              <a:gd name="connsiteY31" fmla="*/ 219075 h 1045637"/>
              <a:gd name="connsiteX32" fmla="*/ 545306 w 561975"/>
              <a:gd name="connsiteY32" fmla="*/ 216694 h 1045637"/>
              <a:gd name="connsiteX33" fmla="*/ 528637 w 561975"/>
              <a:gd name="connsiteY33" fmla="*/ 209550 h 1045637"/>
              <a:gd name="connsiteX34" fmla="*/ 521494 w 561975"/>
              <a:gd name="connsiteY34" fmla="*/ 200025 h 1045637"/>
              <a:gd name="connsiteX35" fmla="*/ 519112 w 561975"/>
              <a:gd name="connsiteY35" fmla="*/ 192881 h 1045637"/>
              <a:gd name="connsiteX36" fmla="*/ 514350 w 561975"/>
              <a:gd name="connsiteY36" fmla="*/ 183356 h 1045637"/>
              <a:gd name="connsiteX37" fmla="*/ 507206 w 561975"/>
              <a:gd name="connsiteY37" fmla="*/ 171450 h 1045637"/>
              <a:gd name="connsiteX38" fmla="*/ 502444 w 561975"/>
              <a:gd name="connsiteY38" fmla="*/ 161925 h 1045637"/>
              <a:gd name="connsiteX39" fmla="*/ 495300 w 561975"/>
              <a:gd name="connsiteY39" fmla="*/ 152400 h 1045637"/>
              <a:gd name="connsiteX40" fmla="*/ 488156 w 561975"/>
              <a:gd name="connsiteY40" fmla="*/ 135731 h 1045637"/>
              <a:gd name="connsiteX41" fmla="*/ 478631 w 561975"/>
              <a:gd name="connsiteY41" fmla="*/ 128587 h 1045637"/>
              <a:gd name="connsiteX42" fmla="*/ 471487 w 561975"/>
              <a:gd name="connsiteY42" fmla="*/ 119062 h 1045637"/>
              <a:gd name="connsiteX43" fmla="*/ 466725 w 561975"/>
              <a:gd name="connsiteY43" fmla="*/ 111919 h 1045637"/>
              <a:gd name="connsiteX44" fmla="*/ 452437 w 561975"/>
              <a:gd name="connsiteY44" fmla="*/ 88106 h 1045637"/>
              <a:gd name="connsiteX45" fmla="*/ 445294 w 561975"/>
              <a:gd name="connsiteY45" fmla="*/ 83344 h 1045637"/>
              <a:gd name="connsiteX46" fmla="*/ 431006 w 561975"/>
              <a:gd name="connsiteY46" fmla="*/ 73819 h 1045637"/>
              <a:gd name="connsiteX47" fmla="*/ 409575 w 561975"/>
              <a:gd name="connsiteY47" fmla="*/ 64294 h 1045637"/>
              <a:gd name="connsiteX48" fmla="*/ 383381 w 561975"/>
              <a:gd name="connsiteY48" fmla="*/ 57150 h 1045637"/>
              <a:gd name="connsiteX49" fmla="*/ 376237 w 561975"/>
              <a:gd name="connsiteY49" fmla="*/ 54769 h 1045637"/>
              <a:gd name="connsiteX50" fmla="*/ 316706 w 561975"/>
              <a:gd name="connsiteY50" fmla="*/ 47625 h 1045637"/>
              <a:gd name="connsiteX51" fmla="*/ 309562 w 561975"/>
              <a:gd name="connsiteY51" fmla="*/ 45244 h 1045637"/>
              <a:gd name="connsiteX52" fmla="*/ 292894 w 561975"/>
              <a:gd name="connsiteY52" fmla="*/ 40481 h 1045637"/>
              <a:gd name="connsiteX53" fmla="*/ 283369 w 561975"/>
              <a:gd name="connsiteY53" fmla="*/ 38100 h 1045637"/>
              <a:gd name="connsiteX54" fmla="*/ 261937 w 561975"/>
              <a:gd name="connsiteY54" fmla="*/ 30956 h 1045637"/>
              <a:gd name="connsiteX55" fmla="*/ 247650 w 561975"/>
              <a:gd name="connsiteY55" fmla="*/ 28575 h 1045637"/>
              <a:gd name="connsiteX56" fmla="*/ 214312 w 561975"/>
              <a:gd name="connsiteY56" fmla="*/ 19050 h 1045637"/>
              <a:gd name="connsiteX57" fmla="*/ 202406 w 561975"/>
              <a:gd name="connsiteY57" fmla="*/ 14287 h 1045637"/>
              <a:gd name="connsiteX58" fmla="*/ 176212 w 561975"/>
              <a:gd name="connsiteY58" fmla="*/ 9525 h 1045637"/>
              <a:gd name="connsiteX59" fmla="*/ 161925 w 561975"/>
              <a:gd name="connsiteY59" fmla="*/ 4762 h 1045637"/>
              <a:gd name="connsiteX60" fmla="*/ 130969 w 561975"/>
              <a:gd name="connsiteY60" fmla="*/ 2381 h 1045637"/>
              <a:gd name="connsiteX61" fmla="*/ 111919 w 561975"/>
              <a:gd name="connsiteY61" fmla="*/ 0 h 1045637"/>
              <a:gd name="connsiteX62" fmla="*/ 90487 w 561975"/>
              <a:gd name="connsiteY62" fmla="*/ 9525 h 1045637"/>
              <a:gd name="connsiteX63" fmla="*/ 80962 w 561975"/>
              <a:gd name="connsiteY63" fmla="*/ 23812 h 1045637"/>
              <a:gd name="connsiteX64" fmla="*/ 66675 w 561975"/>
              <a:gd name="connsiteY64" fmla="*/ 40481 h 1045637"/>
              <a:gd name="connsiteX65" fmla="*/ 52387 w 561975"/>
              <a:gd name="connsiteY65" fmla="*/ 42862 h 1045637"/>
              <a:gd name="connsiteX66" fmla="*/ 28575 w 561975"/>
              <a:gd name="connsiteY66" fmla="*/ 35719 h 1045637"/>
              <a:gd name="connsiteX67" fmla="*/ 21431 w 561975"/>
              <a:gd name="connsiteY67" fmla="*/ 26194 h 1045637"/>
              <a:gd name="connsiteX68" fmla="*/ 19050 w 561975"/>
              <a:gd name="connsiteY68" fmla="*/ 35719 h 1045637"/>
              <a:gd name="connsiteX69" fmla="*/ 23812 w 561975"/>
              <a:gd name="connsiteY69" fmla="*/ 69056 h 1045637"/>
              <a:gd name="connsiteX70" fmla="*/ 23812 w 561975"/>
              <a:gd name="connsiteY70" fmla="*/ 211931 h 1045637"/>
              <a:gd name="connsiteX71" fmla="*/ 21431 w 561975"/>
              <a:gd name="connsiteY71" fmla="*/ 228600 h 1045637"/>
              <a:gd name="connsiteX72" fmla="*/ 14287 w 561975"/>
              <a:gd name="connsiteY72" fmla="*/ 240506 h 1045637"/>
              <a:gd name="connsiteX73" fmla="*/ 4762 w 561975"/>
              <a:gd name="connsiteY73" fmla="*/ 266700 h 1045637"/>
              <a:gd name="connsiteX74" fmla="*/ 0 w 561975"/>
              <a:gd name="connsiteY74" fmla="*/ 273844 h 1045637"/>
              <a:gd name="connsiteX75" fmla="*/ 4762 w 561975"/>
              <a:gd name="connsiteY75" fmla="*/ 302419 h 1045637"/>
              <a:gd name="connsiteX76" fmla="*/ 11906 w 561975"/>
              <a:gd name="connsiteY76" fmla="*/ 307181 h 1045637"/>
              <a:gd name="connsiteX77" fmla="*/ 21431 w 561975"/>
              <a:gd name="connsiteY77" fmla="*/ 319087 h 1045637"/>
              <a:gd name="connsiteX78" fmla="*/ 23812 w 561975"/>
              <a:gd name="connsiteY78" fmla="*/ 330994 h 1045637"/>
              <a:gd name="connsiteX79" fmla="*/ 26194 w 561975"/>
              <a:gd name="connsiteY79" fmla="*/ 345281 h 1045637"/>
              <a:gd name="connsiteX80" fmla="*/ 30956 w 561975"/>
              <a:gd name="connsiteY80" fmla="*/ 361950 h 1045637"/>
              <a:gd name="connsiteX81" fmla="*/ 33337 w 561975"/>
              <a:gd name="connsiteY81" fmla="*/ 378619 h 1045637"/>
              <a:gd name="connsiteX82" fmla="*/ 38100 w 561975"/>
              <a:gd name="connsiteY82" fmla="*/ 397669 h 1045637"/>
              <a:gd name="connsiteX83" fmla="*/ 40481 w 561975"/>
              <a:gd name="connsiteY83" fmla="*/ 419100 h 1045637"/>
              <a:gd name="connsiteX84" fmla="*/ 42862 w 561975"/>
              <a:gd name="connsiteY84" fmla="*/ 459581 h 1045637"/>
              <a:gd name="connsiteX85" fmla="*/ 45244 w 561975"/>
              <a:gd name="connsiteY85" fmla="*/ 469106 h 1045637"/>
              <a:gd name="connsiteX86" fmla="*/ 47625 w 561975"/>
              <a:gd name="connsiteY86" fmla="*/ 481012 h 1045637"/>
              <a:gd name="connsiteX87" fmla="*/ 52387 w 561975"/>
              <a:gd name="connsiteY87" fmla="*/ 516731 h 1045637"/>
              <a:gd name="connsiteX88" fmla="*/ 54769 w 561975"/>
              <a:gd name="connsiteY88" fmla="*/ 583406 h 1045637"/>
              <a:gd name="connsiteX89" fmla="*/ 57150 w 561975"/>
              <a:gd name="connsiteY89" fmla="*/ 595312 h 1045637"/>
              <a:gd name="connsiteX90" fmla="*/ 100012 w 561975"/>
              <a:gd name="connsiteY90" fmla="*/ 602456 h 1045637"/>
              <a:gd name="connsiteX91" fmla="*/ 109537 w 561975"/>
              <a:gd name="connsiteY91" fmla="*/ 604837 h 1045637"/>
              <a:gd name="connsiteX92" fmla="*/ 123825 w 561975"/>
              <a:gd name="connsiteY92" fmla="*/ 614362 h 1045637"/>
              <a:gd name="connsiteX93" fmla="*/ 133350 w 561975"/>
              <a:gd name="connsiteY93" fmla="*/ 619125 h 1045637"/>
              <a:gd name="connsiteX94" fmla="*/ 142875 w 561975"/>
              <a:gd name="connsiteY94" fmla="*/ 626269 h 1045637"/>
              <a:gd name="connsiteX95" fmla="*/ 161925 w 561975"/>
              <a:gd name="connsiteY95" fmla="*/ 640556 h 1045637"/>
              <a:gd name="connsiteX96" fmla="*/ 166687 w 561975"/>
              <a:gd name="connsiteY96" fmla="*/ 647700 h 1045637"/>
              <a:gd name="connsiteX97" fmla="*/ 178594 w 561975"/>
              <a:gd name="connsiteY97" fmla="*/ 673894 h 1045637"/>
              <a:gd name="connsiteX98" fmla="*/ 180975 w 561975"/>
              <a:gd name="connsiteY98" fmla="*/ 681037 h 1045637"/>
              <a:gd name="connsiteX99" fmla="*/ 185737 w 561975"/>
              <a:gd name="connsiteY99" fmla="*/ 690562 h 1045637"/>
              <a:gd name="connsiteX100" fmla="*/ 190500 w 561975"/>
              <a:gd name="connsiteY100" fmla="*/ 714375 h 1045637"/>
              <a:gd name="connsiteX101" fmla="*/ 211931 w 561975"/>
              <a:gd name="connsiteY101" fmla="*/ 750094 h 1045637"/>
              <a:gd name="connsiteX102" fmla="*/ 233362 w 561975"/>
              <a:gd name="connsiteY102" fmla="*/ 771525 h 1045637"/>
              <a:gd name="connsiteX103" fmla="*/ 233362 w 561975"/>
              <a:gd name="connsiteY103" fmla="*/ 828675 h 1045637"/>
              <a:gd name="connsiteX104" fmla="*/ 230981 w 561975"/>
              <a:gd name="connsiteY104" fmla="*/ 838200 h 1045637"/>
              <a:gd name="connsiteX105" fmla="*/ 223837 w 561975"/>
              <a:gd name="connsiteY105" fmla="*/ 847725 h 1045637"/>
              <a:gd name="connsiteX106" fmla="*/ 211931 w 561975"/>
              <a:gd name="connsiteY106" fmla="*/ 878681 h 1045637"/>
              <a:gd name="connsiteX107" fmla="*/ 207169 w 561975"/>
              <a:gd name="connsiteY107" fmla="*/ 885825 h 1045637"/>
              <a:gd name="connsiteX108" fmla="*/ 200025 w 561975"/>
              <a:gd name="connsiteY108" fmla="*/ 890587 h 1045637"/>
              <a:gd name="connsiteX109" fmla="*/ 195262 w 561975"/>
              <a:gd name="connsiteY109" fmla="*/ 900112 h 1045637"/>
              <a:gd name="connsiteX110" fmla="*/ 188119 w 561975"/>
              <a:gd name="connsiteY110" fmla="*/ 921544 h 1045637"/>
              <a:gd name="connsiteX111" fmla="*/ 185737 w 561975"/>
              <a:gd name="connsiteY111" fmla="*/ 933450 h 1045637"/>
              <a:gd name="connsiteX112" fmla="*/ 190500 w 561975"/>
              <a:gd name="connsiteY112" fmla="*/ 973931 h 1045637"/>
              <a:gd name="connsiteX113" fmla="*/ 197644 w 561975"/>
              <a:gd name="connsiteY113" fmla="*/ 992981 h 1045637"/>
              <a:gd name="connsiteX114" fmla="*/ 202406 w 561975"/>
              <a:gd name="connsiteY114" fmla="*/ 1002506 h 1045637"/>
              <a:gd name="connsiteX115" fmla="*/ 211931 w 561975"/>
              <a:gd name="connsiteY115" fmla="*/ 1007269 h 1045637"/>
              <a:gd name="connsiteX116" fmla="*/ 238125 w 561975"/>
              <a:gd name="connsiteY116" fmla="*/ 1014412 h 1045637"/>
              <a:gd name="connsiteX117" fmla="*/ 290512 w 561975"/>
              <a:gd name="connsiteY117" fmla="*/ 1035844 h 1045637"/>
              <a:gd name="connsiteX118" fmla="*/ 328612 w 561975"/>
              <a:gd name="connsiteY118" fmla="*/ 1045369 h 1045637"/>
              <a:gd name="connsiteX119" fmla="*/ 364331 w 561975"/>
              <a:gd name="connsiteY119" fmla="*/ 1035844 h 1045637"/>
              <a:gd name="connsiteX0" fmla="*/ 364331 w 561975"/>
              <a:gd name="connsiteY0" fmla="*/ 1035844 h 1045637"/>
              <a:gd name="connsiteX1" fmla="*/ 321469 w 561975"/>
              <a:gd name="connsiteY1" fmla="*/ 971550 h 1045637"/>
              <a:gd name="connsiteX2" fmla="*/ 295275 w 561975"/>
              <a:gd name="connsiteY2" fmla="*/ 931068 h 1045637"/>
              <a:gd name="connsiteX3" fmla="*/ 292893 w 561975"/>
              <a:gd name="connsiteY3" fmla="*/ 857250 h 1045637"/>
              <a:gd name="connsiteX4" fmla="*/ 297656 w 561975"/>
              <a:gd name="connsiteY4" fmla="*/ 804862 h 1045637"/>
              <a:gd name="connsiteX5" fmla="*/ 319087 w 561975"/>
              <a:gd name="connsiteY5" fmla="*/ 754856 h 1045637"/>
              <a:gd name="connsiteX6" fmla="*/ 335757 w 561975"/>
              <a:gd name="connsiteY6" fmla="*/ 709612 h 1045637"/>
              <a:gd name="connsiteX7" fmla="*/ 366712 w 561975"/>
              <a:gd name="connsiteY7" fmla="*/ 635794 h 1045637"/>
              <a:gd name="connsiteX8" fmla="*/ 395287 w 561975"/>
              <a:gd name="connsiteY8" fmla="*/ 588168 h 1045637"/>
              <a:gd name="connsiteX9" fmla="*/ 400050 w 561975"/>
              <a:gd name="connsiteY9" fmla="*/ 528637 h 1045637"/>
              <a:gd name="connsiteX10" fmla="*/ 404812 w 561975"/>
              <a:gd name="connsiteY10" fmla="*/ 507206 h 1045637"/>
              <a:gd name="connsiteX11" fmla="*/ 407194 w 561975"/>
              <a:gd name="connsiteY11" fmla="*/ 490537 h 1045637"/>
              <a:gd name="connsiteX12" fmla="*/ 421481 w 561975"/>
              <a:gd name="connsiteY12" fmla="*/ 459581 h 1045637"/>
              <a:gd name="connsiteX13" fmla="*/ 426244 w 561975"/>
              <a:gd name="connsiteY13" fmla="*/ 452437 h 1045637"/>
              <a:gd name="connsiteX14" fmla="*/ 431006 w 561975"/>
              <a:gd name="connsiteY14" fmla="*/ 442912 h 1045637"/>
              <a:gd name="connsiteX15" fmla="*/ 442912 w 561975"/>
              <a:gd name="connsiteY15" fmla="*/ 426244 h 1045637"/>
              <a:gd name="connsiteX16" fmla="*/ 450056 w 561975"/>
              <a:gd name="connsiteY16" fmla="*/ 414337 h 1045637"/>
              <a:gd name="connsiteX17" fmla="*/ 461962 w 561975"/>
              <a:gd name="connsiteY17" fmla="*/ 407194 h 1045637"/>
              <a:gd name="connsiteX18" fmla="*/ 469106 w 561975"/>
              <a:gd name="connsiteY18" fmla="*/ 402431 h 1045637"/>
              <a:gd name="connsiteX19" fmla="*/ 485775 w 561975"/>
              <a:gd name="connsiteY19" fmla="*/ 388144 h 1045637"/>
              <a:gd name="connsiteX20" fmla="*/ 495300 w 561975"/>
              <a:gd name="connsiteY20" fmla="*/ 383381 h 1045637"/>
              <a:gd name="connsiteX21" fmla="*/ 502444 w 561975"/>
              <a:gd name="connsiteY21" fmla="*/ 376237 h 1045637"/>
              <a:gd name="connsiteX22" fmla="*/ 516731 w 561975"/>
              <a:gd name="connsiteY22" fmla="*/ 366712 h 1045637"/>
              <a:gd name="connsiteX23" fmla="*/ 526256 w 561975"/>
              <a:gd name="connsiteY23" fmla="*/ 359569 h 1045637"/>
              <a:gd name="connsiteX24" fmla="*/ 540544 w 561975"/>
              <a:gd name="connsiteY24" fmla="*/ 345281 h 1045637"/>
              <a:gd name="connsiteX25" fmla="*/ 542925 w 561975"/>
              <a:gd name="connsiteY25" fmla="*/ 335756 h 1045637"/>
              <a:gd name="connsiteX26" fmla="*/ 535781 w 561975"/>
              <a:gd name="connsiteY26" fmla="*/ 309562 h 1045637"/>
              <a:gd name="connsiteX27" fmla="*/ 538162 w 561975"/>
              <a:gd name="connsiteY27" fmla="*/ 266700 h 1045637"/>
              <a:gd name="connsiteX28" fmla="*/ 552450 w 561975"/>
              <a:gd name="connsiteY28" fmla="*/ 242887 h 1045637"/>
              <a:gd name="connsiteX29" fmla="*/ 557212 w 561975"/>
              <a:gd name="connsiteY29" fmla="*/ 233362 h 1045637"/>
              <a:gd name="connsiteX30" fmla="*/ 561975 w 561975"/>
              <a:gd name="connsiteY30" fmla="*/ 226219 h 1045637"/>
              <a:gd name="connsiteX31" fmla="*/ 559594 w 561975"/>
              <a:gd name="connsiteY31" fmla="*/ 219075 h 1045637"/>
              <a:gd name="connsiteX32" fmla="*/ 545306 w 561975"/>
              <a:gd name="connsiteY32" fmla="*/ 216694 h 1045637"/>
              <a:gd name="connsiteX33" fmla="*/ 528637 w 561975"/>
              <a:gd name="connsiteY33" fmla="*/ 209550 h 1045637"/>
              <a:gd name="connsiteX34" fmla="*/ 521494 w 561975"/>
              <a:gd name="connsiteY34" fmla="*/ 200025 h 1045637"/>
              <a:gd name="connsiteX35" fmla="*/ 519112 w 561975"/>
              <a:gd name="connsiteY35" fmla="*/ 192881 h 1045637"/>
              <a:gd name="connsiteX36" fmla="*/ 514350 w 561975"/>
              <a:gd name="connsiteY36" fmla="*/ 183356 h 1045637"/>
              <a:gd name="connsiteX37" fmla="*/ 507206 w 561975"/>
              <a:gd name="connsiteY37" fmla="*/ 171450 h 1045637"/>
              <a:gd name="connsiteX38" fmla="*/ 502444 w 561975"/>
              <a:gd name="connsiteY38" fmla="*/ 161925 h 1045637"/>
              <a:gd name="connsiteX39" fmla="*/ 495300 w 561975"/>
              <a:gd name="connsiteY39" fmla="*/ 152400 h 1045637"/>
              <a:gd name="connsiteX40" fmla="*/ 488156 w 561975"/>
              <a:gd name="connsiteY40" fmla="*/ 135731 h 1045637"/>
              <a:gd name="connsiteX41" fmla="*/ 478631 w 561975"/>
              <a:gd name="connsiteY41" fmla="*/ 128587 h 1045637"/>
              <a:gd name="connsiteX42" fmla="*/ 471487 w 561975"/>
              <a:gd name="connsiteY42" fmla="*/ 119062 h 1045637"/>
              <a:gd name="connsiteX43" fmla="*/ 466725 w 561975"/>
              <a:gd name="connsiteY43" fmla="*/ 111919 h 1045637"/>
              <a:gd name="connsiteX44" fmla="*/ 452437 w 561975"/>
              <a:gd name="connsiteY44" fmla="*/ 88106 h 1045637"/>
              <a:gd name="connsiteX45" fmla="*/ 445294 w 561975"/>
              <a:gd name="connsiteY45" fmla="*/ 83344 h 1045637"/>
              <a:gd name="connsiteX46" fmla="*/ 431006 w 561975"/>
              <a:gd name="connsiteY46" fmla="*/ 73819 h 1045637"/>
              <a:gd name="connsiteX47" fmla="*/ 409575 w 561975"/>
              <a:gd name="connsiteY47" fmla="*/ 64294 h 1045637"/>
              <a:gd name="connsiteX48" fmla="*/ 383381 w 561975"/>
              <a:gd name="connsiteY48" fmla="*/ 57150 h 1045637"/>
              <a:gd name="connsiteX49" fmla="*/ 376237 w 561975"/>
              <a:gd name="connsiteY49" fmla="*/ 54769 h 1045637"/>
              <a:gd name="connsiteX50" fmla="*/ 316706 w 561975"/>
              <a:gd name="connsiteY50" fmla="*/ 47625 h 1045637"/>
              <a:gd name="connsiteX51" fmla="*/ 309562 w 561975"/>
              <a:gd name="connsiteY51" fmla="*/ 45244 h 1045637"/>
              <a:gd name="connsiteX52" fmla="*/ 292894 w 561975"/>
              <a:gd name="connsiteY52" fmla="*/ 40481 h 1045637"/>
              <a:gd name="connsiteX53" fmla="*/ 283369 w 561975"/>
              <a:gd name="connsiteY53" fmla="*/ 38100 h 1045637"/>
              <a:gd name="connsiteX54" fmla="*/ 261937 w 561975"/>
              <a:gd name="connsiteY54" fmla="*/ 30956 h 1045637"/>
              <a:gd name="connsiteX55" fmla="*/ 247650 w 561975"/>
              <a:gd name="connsiteY55" fmla="*/ 28575 h 1045637"/>
              <a:gd name="connsiteX56" fmla="*/ 214312 w 561975"/>
              <a:gd name="connsiteY56" fmla="*/ 19050 h 1045637"/>
              <a:gd name="connsiteX57" fmla="*/ 202406 w 561975"/>
              <a:gd name="connsiteY57" fmla="*/ 14287 h 1045637"/>
              <a:gd name="connsiteX58" fmla="*/ 176212 w 561975"/>
              <a:gd name="connsiteY58" fmla="*/ 9525 h 1045637"/>
              <a:gd name="connsiteX59" fmla="*/ 161925 w 561975"/>
              <a:gd name="connsiteY59" fmla="*/ 4762 h 1045637"/>
              <a:gd name="connsiteX60" fmla="*/ 130969 w 561975"/>
              <a:gd name="connsiteY60" fmla="*/ 2381 h 1045637"/>
              <a:gd name="connsiteX61" fmla="*/ 111919 w 561975"/>
              <a:gd name="connsiteY61" fmla="*/ 0 h 1045637"/>
              <a:gd name="connsiteX62" fmla="*/ 90487 w 561975"/>
              <a:gd name="connsiteY62" fmla="*/ 9525 h 1045637"/>
              <a:gd name="connsiteX63" fmla="*/ 80962 w 561975"/>
              <a:gd name="connsiteY63" fmla="*/ 23812 h 1045637"/>
              <a:gd name="connsiteX64" fmla="*/ 66675 w 561975"/>
              <a:gd name="connsiteY64" fmla="*/ 40481 h 1045637"/>
              <a:gd name="connsiteX65" fmla="*/ 52387 w 561975"/>
              <a:gd name="connsiteY65" fmla="*/ 42862 h 1045637"/>
              <a:gd name="connsiteX66" fmla="*/ 28575 w 561975"/>
              <a:gd name="connsiteY66" fmla="*/ 35719 h 1045637"/>
              <a:gd name="connsiteX67" fmla="*/ 21431 w 561975"/>
              <a:gd name="connsiteY67" fmla="*/ 26194 h 1045637"/>
              <a:gd name="connsiteX68" fmla="*/ 19050 w 561975"/>
              <a:gd name="connsiteY68" fmla="*/ 35719 h 1045637"/>
              <a:gd name="connsiteX69" fmla="*/ 23812 w 561975"/>
              <a:gd name="connsiteY69" fmla="*/ 69056 h 1045637"/>
              <a:gd name="connsiteX70" fmla="*/ 23812 w 561975"/>
              <a:gd name="connsiteY70" fmla="*/ 211931 h 1045637"/>
              <a:gd name="connsiteX71" fmla="*/ 21431 w 561975"/>
              <a:gd name="connsiteY71" fmla="*/ 228600 h 1045637"/>
              <a:gd name="connsiteX72" fmla="*/ 14287 w 561975"/>
              <a:gd name="connsiteY72" fmla="*/ 240506 h 1045637"/>
              <a:gd name="connsiteX73" fmla="*/ 4762 w 561975"/>
              <a:gd name="connsiteY73" fmla="*/ 266700 h 1045637"/>
              <a:gd name="connsiteX74" fmla="*/ 0 w 561975"/>
              <a:gd name="connsiteY74" fmla="*/ 273844 h 1045637"/>
              <a:gd name="connsiteX75" fmla="*/ 4762 w 561975"/>
              <a:gd name="connsiteY75" fmla="*/ 302419 h 1045637"/>
              <a:gd name="connsiteX76" fmla="*/ 11906 w 561975"/>
              <a:gd name="connsiteY76" fmla="*/ 307181 h 1045637"/>
              <a:gd name="connsiteX77" fmla="*/ 21431 w 561975"/>
              <a:gd name="connsiteY77" fmla="*/ 319087 h 1045637"/>
              <a:gd name="connsiteX78" fmla="*/ 23812 w 561975"/>
              <a:gd name="connsiteY78" fmla="*/ 330994 h 1045637"/>
              <a:gd name="connsiteX79" fmla="*/ 26194 w 561975"/>
              <a:gd name="connsiteY79" fmla="*/ 345281 h 1045637"/>
              <a:gd name="connsiteX80" fmla="*/ 30956 w 561975"/>
              <a:gd name="connsiteY80" fmla="*/ 361950 h 1045637"/>
              <a:gd name="connsiteX81" fmla="*/ 33337 w 561975"/>
              <a:gd name="connsiteY81" fmla="*/ 378619 h 1045637"/>
              <a:gd name="connsiteX82" fmla="*/ 38100 w 561975"/>
              <a:gd name="connsiteY82" fmla="*/ 397669 h 1045637"/>
              <a:gd name="connsiteX83" fmla="*/ 40481 w 561975"/>
              <a:gd name="connsiteY83" fmla="*/ 419100 h 1045637"/>
              <a:gd name="connsiteX84" fmla="*/ 42862 w 561975"/>
              <a:gd name="connsiteY84" fmla="*/ 459581 h 1045637"/>
              <a:gd name="connsiteX85" fmla="*/ 45244 w 561975"/>
              <a:gd name="connsiteY85" fmla="*/ 469106 h 1045637"/>
              <a:gd name="connsiteX86" fmla="*/ 47625 w 561975"/>
              <a:gd name="connsiteY86" fmla="*/ 481012 h 1045637"/>
              <a:gd name="connsiteX87" fmla="*/ 52387 w 561975"/>
              <a:gd name="connsiteY87" fmla="*/ 516731 h 1045637"/>
              <a:gd name="connsiteX88" fmla="*/ 54769 w 561975"/>
              <a:gd name="connsiteY88" fmla="*/ 583406 h 1045637"/>
              <a:gd name="connsiteX89" fmla="*/ 57150 w 561975"/>
              <a:gd name="connsiteY89" fmla="*/ 595312 h 1045637"/>
              <a:gd name="connsiteX90" fmla="*/ 100012 w 561975"/>
              <a:gd name="connsiteY90" fmla="*/ 602456 h 1045637"/>
              <a:gd name="connsiteX91" fmla="*/ 109537 w 561975"/>
              <a:gd name="connsiteY91" fmla="*/ 604837 h 1045637"/>
              <a:gd name="connsiteX92" fmla="*/ 123825 w 561975"/>
              <a:gd name="connsiteY92" fmla="*/ 614362 h 1045637"/>
              <a:gd name="connsiteX93" fmla="*/ 133350 w 561975"/>
              <a:gd name="connsiteY93" fmla="*/ 619125 h 1045637"/>
              <a:gd name="connsiteX94" fmla="*/ 142875 w 561975"/>
              <a:gd name="connsiteY94" fmla="*/ 626269 h 1045637"/>
              <a:gd name="connsiteX95" fmla="*/ 161925 w 561975"/>
              <a:gd name="connsiteY95" fmla="*/ 640556 h 1045637"/>
              <a:gd name="connsiteX96" fmla="*/ 166687 w 561975"/>
              <a:gd name="connsiteY96" fmla="*/ 647700 h 1045637"/>
              <a:gd name="connsiteX97" fmla="*/ 178594 w 561975"/>
              <a:gd name="connsiteY97" fmla="*/ 673894 h 1045637"/>
              <a:gd name="connsiteX98" fmla="*/ 180975 w 561975"/>
              <a:gd name="connsiteY98" fmla="*/ 681037 h 1045637"/>
              <a:gd name="connsiteX99" fmla="*/ 185737 w 561975"/>
              <a:gd name="connsiteY99" fmla="*/ 690562 h 1045637"/>
              <a:gd name="connsiteX100" fmla="*/ 190500 w 561975"/>
              <a:gd name="connsiteY100" fmla="*/ 714375 h 1045637"/>
              <a:gd name="connsiteX101" fmla="*/ 211931 w 561975"/>
              <a:gd name="connsiteY101" fmla="*/ 750094 h 1045637"/>
              <a:gd name="connsiteX102" fmla="*/ 233362 w 561975"/>
              <a:gd name="connsiteY102" fmla="*/ 771525 h 1045637"/>
              <a:gd name="connsiteX103" fmla="*/ 233362 w 561975"/>
              <a:gd name="connsiteY103" fmla="*/ 828675 h 1045637"/>
              <a:gd name="connsiteX104" fmla="*/ 230981 w 561975"/>
              <a:gd name="connsiteY104" fmla="*/ 838200 h 1045637"/>
              <a:gd name="connsiteX105" fmla="*/ 223837 w 561975"/>
              <a:gd name="connsiteY105" fmla="*/ 847725 h 1045637"/>
              <a:gd name="connsiteX106" fmla="*/ 211931 w 561975"/>
              <a:gd name="connsiteY106" fmla="*/ 878681 h 1045637"/>
              <a:gd name="connsiteX107" fmla="*/ 207169 w 561975"/>
              <a:gd name="connsiteY107" fmla="*/ 885825 h 1045637"/>
              <a:gd name="connsiteX108" fmla="*/ 200025 w 561975"/>
              <a:gd name="connsiteY108" fmla="*/ 890587 h 1045637"/>
              <a:gd name="connsiteX109" fmla="*/ 195262 w 561975"/>
              <a:gd name="connsiteY109" fmla="*/ 900112 h 1045637"/>
              <a:gd name="connsiteX110" fmla="*/ 188119 w 561975"/>
              <a:gd name="connsiteY110" fmla="*/ 921544 h 1045637"/>
              <a:gd name="connsiteX111" fmla="*/ 185737 w 561975"/>
              <a:gd name="connsiteY111" fmla="*/ 933450 h 1045637"/>
              <a:gd name="connsiteX112" fmla="*/ 190500 w 561975"/>
              <a:gd name="connsiteY112" fmla="*/ 973931 h 1045637"/>
              <a:gd name="connsiteX113" fmla="*/ 197644 w 561975"/>
              <a:gd name="connsiteY113" fmla="*/ 992981 h 1045637"/>
              <a:gd name="connsiteX114" fmla="*/ 202406 w 561975"/>
              <a:gd name="connsiteY114" fmla="*/ 1002506 h 1045637"/>
              <a:gd name="connsiteX115" fmla="*/ 211931 w 561975"/>
              <a:gd name="connsiteY115" fmla="*/ 1007269 h 1045637"/>
              <a:gd name="connsiteX116" fmla="*/ 240506 w 561975"/>
              <a:gd name="connsiteY116" fmla="*/ 1019175 h 1045637"/>
              <a:gd name="connsiteX117" fmla="*/ 290512 w 561975"/>
              <a:gd name="connsiteY117" fmla="*/ 1035844 h 1045637"/>
              <a:gd name="connsiteX118" fmla="*/ 328612 w 561975"/>
              <a:gd name="connsiteY118" fmla="*/ 1045369 h 1045637"/>
              <a:gd name="connsiteX119" fmla="*/ 364331 w 561975"/>
              <a:gd name="connsiteY119" fmla="*/ 1035844 h 1045637"/>
              <a:gd name="connsiteX0" fmla="*/ 364331 w 561975"/>
              <a:gd name="connsiteY0" fmla="*/ 1035844 h 1050131"/>
              <a:gd name="connsiteX1" fmla="*/ 321469 w 561975"/>
              <a:gd name="connsiteY1" fmla="*/ 971550 h 1050131"/>
              <a:gd name="connsiteX2" fmla="*/ 295275 w 561975"/>
              <a:gd name="connsiteY2" fmla="*/ 931068 h 1050131"/>
              <a:gd name="connsiteX3" fmla="*/ 292893 w 561975"/>
              <a:gd name="connsiteY3" fmla="*/ 857250 h 1050131"/>
              <a:gd name="connsiteX4" fmla="*/ 297656 w 561975"/>
              <a:gd name="connsiteY4" fmla="*/ 804862 h 1050131"/>
              <a:gd name="connsiteX5" fmla="*/ 319087 w 561975"/>
              <a:gd name="connsiteY5" fmla="*/ 754856 h 1050131"/>
              <a:gd name="connsiteX6" fmla="*/ 335757 w 561975"/>
              <a:gd name="connsiteY6" fmla="*/ 709612 h 1050131"/>
              <a:gd name="connsiteX7" fmla="*/ 366712 w 561975"/>
              <a:gd name="connsiteY7" fmla="*/ 635794 h 1050131"/>
              <a:gd name="connsiteX8" fmla="*/ 395287 w 561975"/>
              <a:gd name="connsiteY8" fmla="*/ 588168 h 1050131"/>
              <a:gd name="connsiteX9" fmla="*/ 400050 w 561975"/>
              <a:gd name="connsiteY9" fmla="*/ 528637 h 1050131"/>
              <a:gd name="connsiteX10" fmla="*/ 404812 w 561975"/>
              <a:gd name="connsiteY10" fmla="*/ 507206 h 1050131"/>
              <a:gd name="connsiteX11" fmla="*/ 407194 w 561975"/>
              <a:gd name="connsiteY11" fmla="*/ 490537 h 1050131"/>
              <a:gd name="connsiteX12" fmla="*/ 421481 w 561975"/>
              <a:gd name="connsiteY12" fmla="*/ 459581 h 1050131"/>
              <a:gd name="connsiteX13" fmla="*/ 426244 w 561975"/>
              <a:gd name="connsiteY13" fmla="*/ 452437 h 1050131"/>
              <a:gd name="connsiteX14" fmla="*/ 431006 w 561975"/>
              <a:gd name="connsiteY14" fmla="*/ 442912 h 1050131"/>
              <a:gd name="connsiteX15" fmla="*/ 442912 w 561975"/>
              <a:gd name="connsiteY15" fmla="*/ 426244 h 1050131"/>
              <a:gd name="connsiteX16" fmla="*/ 450056 w 561975"/>
              <a:gd name="connsiteY16" fmla="*/ 414337 h 1050131"/>
              <a:gd name="connsiteX17" fmla="*/ 461962 w 561975"/>
              <a:gd name="connsiteY17" fmla="*/ 407194 h 1050131"/>
              <a:gd name="connsiteX18" fmla="*/ 469106 w 561975"/>
              <a:gd name="connsiteY18" fmla="*/ 402431 h 1050131"/>
              <a:gd name="connsiteX19" fmla="*/ 485775 w 561975"/>
              <a:gd name="connsiteY19" fmla="*/ 388144 h 1050131"/>
              <a:gd name="connsiteX20" fmla="*/ 495300 w 561975"/>
              <a:gd name="connsiteY20" fmla="*/ 383381 h 1050131"/>
              <a:gd name="connsiteX21" fmla="*/ 502444 w 561975"/>
              <a:gd name="connsiteY21" fmla="*/ 376237 h 1050131"/>
              <a:gd name="connsiteX22" fmla="*/ 516731 w 561975"/>
              <a:gd name="connsiteY22" fmla="*/ 366712 h 1050131"/>
              <a:gd name="connsiteX23" fmla="*/ 526256 w 561975"/>
              <a:gd name="connsiteY23" fmla="*/ 359569 h 1050131"/>
              <a:gd name="connsiteX24" fmla="*/ 540544 w 561975"/>
              <a:gd name="connsiteY24" fmla="*/ 345281 h 1050131"/>
              <a:gd name="connsiteX25" fmla="*/ 542925 w 561975"/>
              <a:gd name="connsiteY25" fmla="*/ 335756 h 1050131"/>
              <a:gd name="connsiteX26" fmla="*/ 535781 w 561975"/>
              <a:gd name="connsiteY26" fmla="*/ 309562 h 1050131"/>
              <a:gd name="connsiteX27" fmla="*/ 538162 w 561975"/>
              <a:gd name="connsiteY27" fmla="*/ 266700 h 1050131"/>
              <a:gd name="connsiteX28" fmla="*/ 552450 w 561975"/>
              <a:gd name="connsiteY28" fmla="*/ 242887 h 1050131"/>
              <a:gd name="connsiteX29" fmla="*/ 557212 w 561975"/>
              <a:gd name="connsiteY29" fmla="*/ 233362 h 1050131"/>
              <a:gd name="connsiteX30" fmla="*/ 561975 w 561975"/>
              <a:gd name="connsiteY30" fmla="*/ 226219 h 1050131"/>
              <a:gd name="connsiteX31" fmla="*/ 559594 w 561975"/>
              <a:gd name="connsiteY31" fmla="*/ 219075 h 1050131"/>
              <a:gd name="connsiteX32" fmla="*/ 545306 w 561975"/>
              <a:gd name="connsiteY32" fmla="*/ 216694 h 1050131"/>
              <a:gd name="connsiteX33" fmla="*/ 528637 w 561975"/>
              <a:gd name="connsiteY33" fmla="*/ 209550 h 1050131"/>
              <a:gd name="connsiteX34" fmla="*/ 521494 w 561975"/>
              <a:gd name="connsiteY34" fmla="*/ 200025 h 1050131"/>
              <a:gd name="connsiteX35" fmla="*/ 519112 w 561975"/>
              <a:gd name="connsiteY35" fmla="*/ 192881 h 1050131"/>
              <a:gd name="connsiteX36" fmla="*/ 514350 w 561975"/>
              <a:gd name="connsiteY36" fmla="*/ 183356 h 1050131"/>
              <a:gd name="connsiteX37" fmla="*/ 507206 w 561975"/>
              <a:gd name="connsiteY37" fmla="*/ 171450 h 1050131"/>
              <a:gd name="connsiteX38" fmla="*/ 502444 w 561975"/>
              <a:gd name="connsiteY38" fmla="*/ 161925 h 1050131"/>
              <a:gd name="connsiteX39" fmla="*/ 495300 w 561975"/>
              <a:gd name="connsiteY39" fmla="*/ 152400 h 1050131"/>
              <a:gd name="connsiteX40" fmla="*/ 488156 w 561975"/>
              <a:gd name="connsiteY40" fmla="*/ 135731 h 1050131"/>
              <a:gd name="connsiteX41" fmla="*/ 478631 w 561975"/>
              <a:gd name="connsiteY41" fmla="*/ 128587 h 1050131"/>
              <a:gd name="connsiteX42" fmla="*/ 471487 w 561975"/>
              <a:gd name="connsiteY42" fmla="*/ 119062 h 1050131"/>
              <a:gd name="connsiteX43" fmla="*/ 466725 w 561975"/>
              <a:gd name="connsiteY43" fmla="*/ 111919 h 1050131"/>
              <a:gd name="connsiteX44" fmla="*/ 452437 w 561975"/>
              <a:gd name="connsiteY44" fmla="*/ 88106 h 1050131"/>
              <a:gd name="connsiteX45" fmla="*/ 445294 w 561975"/>
              <a:gd name="connsiteY45" fmla="*/ 83344 h 1050131"/>
              <a:gd name="connsiteX46" fmla="*/ 431006 w 561975"/>
              <a:gd name="connsiteY46" fmla="*/ 73819 h 1050131"/>
              <a:gd name="connsiteX47" fmla="*/ 409575 w 561975"/>
              <a:gd name="connsiteY47" fmla="*/ 64294 h 1050131"/>
              <a:gd name="connsiteX48" fmla="*/ 383381 w 561975"/>
              <a:gd name="connsiteY48" fmla="*/ 57150 h 1050131"/>
              <a:gd name="connsiteX49" fmla="*/ 376237 w 561975"/>
              <a:gd name="connsiteY49" fmla="*/ 54769 h 1050131"/>
              <a:gd name="connsiteX50" fmla="*/ 316706 w 561975"/>
              <a:gd name="connsiteY50" fmla="*/ 47625 h 1050131"/>
              <a:gd name="connsiteX51" fmla="*/ 309562 w 561975"/>
              <a:gd name="connsiteY51" fmla="*/ 45244 h 1050131"/>
              <a:gd name="connsiteX52" fmla="*/ 292894 w 561975"/>
              <a:gd name="connsiteY52" fmla="*/ 40481 h 1050131"/>
              <a:gd name="connsiteX53" fmla="*/ 283369 w 561975"/>
              <a:gd name="connsiteY53" fmla="*/ 38100 h 1050131"/>
              <a:gd name="connsiteX54" fmla="*/ 261937 w 561975"/>
              <a:gd name="connsiteY54" fmla="*/ 30956 h 1050131"/>
              <a:gd name="connsiteX55" fmla="*/ 247650 w 561975"/>
              <a:gd name="connsiteY55" fmla="*/ 28575 h 1050131"/>
              <a:gd name="connsiteX56" fmla="*/ 214312 w 561975"/>
              <a:gd name="connsiteY56" fmla="*/ 19050 h 1050131"/>
              <a:gd name="connsiteX57" fmla="*/ 202406 w 561975"/>
              <a:gd name="connsiteY57" fmla="*/ 14287 h 1050131"/>
              <a:gd name="connsiteX58" fmla="*/ 176212 w 561975"/>
              <a:gd name="connsiteY58" fmla="*/ 9525 h 1050131"/>
              <a:gd name="connsiteX59" fmla="*/ 161925 w 561975"/>
              <a:gd name="connsiteY59" fmla="*/ 4762 h 1050131"/>
              <a:gd name="connsiteX60" fmla="*/ 130969 w 561975"/>
              <a:gd name="connsiteY60" fmla="*/ 2381 h 1050131"/>
              <a:gd name="connsiteX61" fmla="*/ 111919 w 561975"/>
              <a:gd name="connsiteY61" fmla="*/ 0 h 1050131"/>
              <a:gd name="connsiteX62" fmla="*/ 90487 w 561975"/>
              <a:gd name="connsiteY62" fmla="*/ 9525 h 1050131"/>
              <a:gd name="connsiteX63" fmla="*/ 80962 w 561975"/>
              <a:gd name="connsiteY63" fmla="*/ 23812 h 1050131"/>
              <a:gd name="connsiteX64" fmla="*/ 66675 w 561975"/>
              <a:gd name="connsiteY64" fmla="*/ 40481 h 1050131"/>
              <a:gd name="connsiteX65" fmla="*/ 52387 w 561975"/>
              <a:gd name="connsiteY65" fmla="*/ 42862 h 1050131"/>
              <a:gd name="connsiteX66" fmla="*/ 28575 w 561975"/>
              <a:gd name="connsiteY66" fmla="*/ 35719 h 1050131"/>
              <a:gd name="connsiteX67" fmla="*/ 21431 w 561975"/>
              <a:gd name="connsiteY67" fmla="*/ 26194 h 1050131"/>
              <a:gd name="connsiteX68" fmla="*/ 19050 w 561975"/>
              <a:gd name="connsiteY68" fmla="*/ 35719 h 1050131"/>
              <a:gd name="connsiteX69" fmla="*/ 23812 w 561975"/>
              <a:gd name="connsiteY69" fmla="*/ 69056 h 1050131"/>
              <a:gd name="connsiteX70" fmla="*/ 23812 w 561975"/>
              <a:gd name="connsiteY70" fmla="*/ 211931 h 1050131"/>
              <a:gd name="connsiteX71" fmla="*/ 21431 w 561975"/>
              <a:gd name="connsiteY71" fmla="*/ 228600 h 1050131"/>
              <a:gd name="connsiteX72" fmla="*/ 14287 w 561975"/>
              <a:gd name="connsiteY72" fmla="*/ 240506 h 1050131"/>
              <a:gd name="connsiteX73" fmla="*/ 4762 w 561975"/>
              <a:gd name="connsiteY73" fmla="*/ 266700 h 1050131"/>
              <a:gd name="connsiteX74" fmla="*/ 0 w 561975"/>
              <a:gd name="connsiteY74" fmla="*/ 273844 h 1050131"/>
              <a:gd name="connsiteX75" fmla="*/ 4762 w 561975"/>
              <a:gd name="connsiteY75" fmla="*/ 302419 h 1050131"/>
              <a:gd name="connsiteX76" fmla="*/ 11906 w 561975"/>
              <a:gd name="connsiteY76" fmla="*/ 307181 h 1050131"/>
              <a:gd name="connsiteX77" fmla="*/ 21431 w 561975"/>
              <a:gd name="connsiteY77" fmla="*/ 319087 h 1050131"/>
              <a:gd name="connsiteX78" fmla="*/ 23812 w 561975"/>
              <a:gd name="connsiteY78" fmla="*/ 330994 h 1050131"/>
              <a:gd name="connsiteX79" fmla="*/ 26194 w 561975"/>
              <a:gd name="connsiteY79" fmla="*/ 345281 h 1050131"/>
              <a:gd name="connsiteX80" fmla="*/ 30956 w 561975"/>
              <a:gd name="connsiteY80" fmla="*/ 361950 h 1050131"/>
              <a:gd name="connsiteX81" fmla="*/ 33337 w 561975"/>
              <a:gd name="connsiteY81" fmla="*/ 378619 h 1050131"/>
              <a:gd name="connsiteX82" fmla="*/ 38100 w 561975"/>
              <a:gd name="connsiteY82" fmla="*/ 397669 h 1050131"/>
              <a:gd name="connsiteX83" fmla="*/ 40481 w 561975"/>
              <a:gd name="connsiteY83" fmla="*/ 419100 h 1050131"/>
              <a:gd name="connsiteX84" fmla="*/ 42862 w 561975"/>
              <a:gd name="connsiteY84" fmla="*/ 459581 h 1050131"/>
              <a:gd name="connsiteX85" fmla="*/ 45244 w 561975"/>
              <a:gd name="connsiteY85" fmla="*/ 469106 h 1050131"/>
              <a:gd name="connsiteX86" fmla="*/ 47625 w 561975"/>
              <a:gd name="connsiteY86" fmla="*/ 481012 h 1050131"/>
              <a:gd name="connsiteX87" fmla="*/ 52387 w 561975"/>
              <a:gd name="connsiteY87" fmla="*/ 516731 h 1050131"/>
              <a:gd name="connsiteX88" fmla="*/ 54769 w 561975"/>
              <a:gd name="connsiteY88" fmla="*/ 583406 h 1050131"/>
              <a:gd name="connsiteX89" fmla="*/ 57150 w 561975"/>
              <a:gd name="connsiteY89" fmla="*/ 595312 h 1050131"/>
              <a:gd name="connsiteX90" fmla="*/ 100012 w 561975"/>
              <a:gd name="connsiteY90" fmla="*/ 602456 h 1050131"/>
              <a:gd name="connsiteX91" fmla="*/ 109537 w 561975"/>
              <a:gd name="connsiteY91" fmla="*/ 604837 h 1050131"/>
              <a:gd name="connsiteX92" fmla="*/ 123825 w 561975"/>
              <a:gd name="connsiteY92" fmla="*/ 614362 h 1050131"/>
              <a:gd name="connsiteX93" fmla="*/ 133350 w 561975"/>
              <a:gd name="connsiteY93" fmla="*/ 619125 h 1050131"/>
              <a:gd name="connsiteX94" fmla="*/ 142875 w 561975"/>
              <a:gd name="connsiteY94" fmla="*/ 626269 h 1050131"/>
              <a:gd name="connsiteX95" fmla="*/ 161925 w 561975"/>
              <a:gd name="connsiteY95" fmla="*/ 640556 h 1050131"/>
              <a:gd name="connsiteX96" fmla="*/ 166687 w 561975"/>
              <a:gd name="connsiteY96" fmla="*/ 647700 h 1050131"/>
              <a:gd name="connsiteX97" fmla="*/ 178594 w 561975"/>
              <a:gd name="connsiteY97" fmla="*/ 673894 h 1050131"/>
              <a:gd name="connsiteX98" fmla="*/ 180975 w 561975"/>
              <a:gd name="connsiteY98" fmla="*/ 681037 h 1050131"/>
              <a:gd name="connsiteX99" fmla="*/ 185737 w 561975"/>
              <a:gd name="connsiteY99" fmla="*/ 690562 h 1050131"/>
              <a:gd name="connsiteX100" fmla="*/ 190500 w 561975"/>
              <a:gd name="connsiteY100" fmla="*/ 714375 h 1050131"/>
              <a:gd name="connsiteX101" fmla="*/ 211931 w 561975"/>
              <a:gd name="connsiteY101" fmla="*/ 750094 h 1050131"/>
              <a:gd name="connsiteX102" fmla="*/ 233362 w 561975"/>
              <a:gd name="connsiteY102" fmla="*/ 771525 h 1050131"/>
              <a:gd name="connsiteX103" fmla="*/ 233362 w 561975"/>
              <a:gd name="connsiteY103" fmla="*/ 828675 h 1050131"/>
              <a:gd name="connsiteX104" fmla="*/ 230981 w 561975"/>
              <a:gd name="connsiteY104" fmla="*/ 838200 h 1050131"/>
              <a:gd name="connsiteX105" fmla="*/ 223837 w 561975"/>
              <a:gd name="connsiteY105" fmla="*/ 847725 h 1050131"/>
              <a:gd name="connsiteX106" fmla="*/ 211931 w 561975"/>
              <a:gd name="connsiteY106" fmla="*/ 878681 h 1050131"/>
              <a:gd name="connsiteX107" fmla="*/ 207169 w 561975"/>
              <a:gd name="connsiteY107" fmla="*/ 885825 h 1050131"/>
              <a:gd name="connsiteX108" fmla="*/ 200025 w 561975"/>
              <a:gd name="connsiteY108" fmla="*/ 890587 h 1050131"/>
              <a:gd name="connsiteX109" fmla="*/ 195262 w 561975"/>
              <a:gd name="connsiteY109" fmla="*/ 900112 h 1050131"/>
              <a:gd name="connsiteX110" fmla="*/ 188119 w 561975"/>
              <a:gd name="connsiteY110" fmla="*/ 921544 h 1050131"/>
              <a:gd name="connsiteX111" fmla="*/ 185737 w 561975"/>
              <a:gd name="connsiteY111" fmla="*/ 933450 h 1050131"/>
              <a:gd name="connsiteX112" fmla="*/ 190500 w 561975"/>
              <a:gd name="connsiteY112" fmla="*/ 973931 h 1050131"/>
              <a:gd name="connsiteX113" fmla="*/ 197644 w 561975"/>
              <a:gd name="connsiteY113" fmla="*/ 992981 h 1050131"/>
              <a:gd name="connsiteX114" fmla="*/ 202406 w 561975"/>
              <a:gd name="connsiteY114" fmla="*/ 1002506 h 1050131"/>
              <a:gd name="connsiteX115" fmla="*/ 211931 w 561975"/>
              <a:gd name="connsiteY115" fmla="*/ 1007269 h 1050131"/>
              <a:gd name="connsiteX116" fmla="*/ 240506 w 561975"/>
              <a:gd name="connsiteY116" fmla="*/ 1019175 h 1050131"/>
              <a:gd name="connsiteX117" fmla="*/ 290512 w 561975"/>
              <a:gd name="connsiteY117" fmla="*/ 1035844 h 1050131"/>
              <a:gd name="connsiteX118" fmla="*/ 328612 w 561975"/>
              <a:gd name="connsiteY118" fmla="*/ 1050131 h 1050131"/>
              <a:gd name="connsiteX119" fmla="*/ 364331 w 561975"/>
              <a:gd name="connsiteY119" fmla="*/ 1035844 h 1050131"/>
              <a:gd name="connsiteX0" fmla="*/ 364331 w 561975"/>
              <a:gd name="connsiteY0" fmla="*/ 1035844 h 1050131"/>
              <a:gd name="connsiteX1" fmla="*/ 321469 w 561975"/>
              <a:gd name="connsiteY1" fmla="*/ 971550 h 1050131"/>
              <a:gd name="connsiteX2" fmla="*/ 295275 w 561975"/>
              <a:gd name="connsiteY2" fmla="*/ 931068 h 1050131"/>
              <a:gd name="connsiteX3" fmla="*/ 292893 w 561975"/>
              <a:gd name="connsiteY3" fmla="*/ 857250 h 1050131"/>
              <a:gd name="connsiteX4" fmla="*/ 297656 w 561975"/>
              <a:gd name="connsiteY4" fmla="*/ 804862 h 1050131"/>
              <a:gd name="connsiteX5" fmla="*/ 319087 w 561975"/>
              <a:gd name="connsiteY5" fmla="*/ 754856 h 1050131"/>
              <a:gd name="connsiteX6" fmla="*/ 335757 w 561975"/>
              <a:gd name="connsiteY6" fmla="*/ 709612 h 1050131"/>
              <a:gd name="connsiteX7" fmla="*/ 366712 w 561975"/>
              <a:gd name="connsiteY7" fmla="*/ 635794 h 1050131"/>
              <a:gd name="connsiteX8" fmla="*/ 395287 w 561975"/>
              <a:gd name="connsiteY8" fmla="*/ 588168 h 1050131"/>
              <a:gd name="connsiteX9" fmla="*/ 400050 w 561975"/>
              <a:gd name="connsiteY9" fmla="*/ 528637 h 1050131"/>
              <a:gd name="connsiteX10" fmla="*/ 404812 w 561975"/>
              <a:gd name="connsiteY10" fmla="*/ 507206 h 1050131"/>
              <a:gd name="connsiteX11" fmla="*/ 407194 w 561975"/>
              <a:gd name="connsiteY11" fmla="*/ 490537 h 1050131"/>
              <a:gd name="connsiteX12" fmla="*/ 421481 w 561975"/>
              <a:gd name="connsiteY12" fmla="*/ 459581 h 1050131"/>
              <a:gd name="connsiteX13" fmla="*/ 426244 w 561975"/>
              <a:gd name="connsiteY13" fmla="*/ 452437 h 1050131"/>
              <a:gd name="connsiteX14" fmla="*/ 431006 w 561975"/>
              <a:gd name="connsiteY14" fmla="*/ 442912 h 1050131"/>
              <a:gd name="connsiteX15" fmla="*/ 442912 w 561975"/>
              <a:gd name="connsiteY15" fmla="*/ 426244 h 1050131"/>
              <a:gd name="connsiteX16" fmla="*/ 450056 w 561975"/>
              <a:gd name="connsiteY16" fmla="*/ 414337 h 1050131"/>
              <a:gd name="connsiteX17" fmla="*/ 461962 w 561975"/>
              <a:gd name="connsiteY17" fmla="*/ 407194 h 1050131"/>
              <a:gd name="connsiteX18" fmla="*/ 469106 w 561975"/>
              <a:gd name="connsiteY18" fmla="*/ 402431 h 1050131"/>
              <a:gd name="connsiteX19" fmla="*/ 485775 w 561975"/>
              <a:gd name="connsiteY19" fmla="*/ 388144 h 1050131"/>
              <a:gd name="connsiteX20" fmla="*/ 495300 w 561975"/>
              <a:gd name="connsiteY20" fmla="*/ 383381 h 1050131"/>
              <a:gd name="connsiteX21" fmla="*/ 502444 w 561975"/>
              <a:gd name="connsiteY21" fmla="*/ 376237 h 1050131"/>
              <a:gd name="connsiteX22" fmla="*/ 516731 w 561975"/>
              <a:gd name="connsiteY22" fmla="*/ 366712 h 1050131"/>
              <a:gd name="connsiteX23" fmla="*/ 526256 w 561975"/>
              <a:gd name="connsiteY23" fmla="*/ 359569 h 1050131"/>
              <a:gd name="connsiteX24" fmla="*/ 540544 w 561975"/>
              <a:gd name="connsiteY24" fmla="*/ 345281 h 1050131"/>
              <a:gd name="connsiteX25" fmla="*/ 542925 w 561975"/>
              <a:gd name="connsiteY25" fmla="*/ 335756 h 1050131"/>
              <a:gd name="connsiteX26" fmla="*/ 535781 w 561975"/>
              <a:gd name="connsiteY26" fmla="*/ 309562 h 1050131"/>
              <a:gd name="connsiteX27" fmla="*/ 538162 w 561975"/>
              <a:gd name="connsiteY27" fmla="*/ 266700 h 1050131"/>
              <a:gd name="connsiteX28" fmla="*/ 552450 w 561975"/>
              <a:gd name="connsiteY28" fmla="*/ 242887 h 1050131"/>
              <a:gd name="connsiteX29" fmla="*/ 557212 w 561975"/>
              <a:gd name="connsiteY29" fmla="*/ 233362 h 1050131"/>
              <a:gd name="connsiteX30" fmla="*/ 561975 w 561975"/>
              <a:gd name="connsiteY30" fmla="*/ 226219 h 1050131"/>
              <a:gd name="connsiteX31" fmla="*/ 559594 w 561975"/>
              <a:gd name="connsiteY31" fmla="*/ 219075 h 1050131"/>
              <a:gd name="connsiteX32" fmla="*/ 545306 w 561975"/>
              <a:gd name="connsiteY32" fmla="*/ 216694 h 1050131"/>
              <a:gd name="connsiteX33" fmla="*/ 528637 w 561975"/>
              <a:gd name="connsiteY33" fmla="*/ 209550 h 1050131"/>
              <a:gd name="connsiteX34" fmla="*/ 521494 w 561975"/>
              <a:gd name="connsiteY34" fmla="*/ 200025 h 1050131"/>
              <a:gd name="connsiteX35" fmla="*/ 519112 w 561975"/>
              <a:gd name="connsiteY35" fmla="*/ 192881 h 1050131"/>
              <a:gd name="connsiteX36" fmla="*/ 514350 w 561975"/>
              <a:gd name="connsiteY36" fmla="*/ 183356 h 1050131"/>
              <a:gd name="connsiteX37" fmla="*/ 507206 w 561975"/>
              <a:gd name="connsiteY37" fmla="*/ 171450 h 1050131"/>
              <a:gd name="connsiteX38" fmla="*/ 502444 w 561975"/>
              <a:gd name="connsiteY38" fmla="*/ 161925 h 1050131"/>
              <a:gd name="connsiteX39" fmla="*/ 495300 w 561975"/>
              <a:gd name="connsiteY39" fmla="*/ 152400 h 1050131"/>
              <a:gd name="connsiteX40" fmla="*/ 488156 w 561975"/>
              <a:gd name="connsiteY40" fmla="*/ 135731 h 1050131"/>
              <a:gd name="connsiteX41" fmla="*/ 478631 w 561975"/>
              <a:gd name="connsiteY41" fmla="*/ 128587 h 1050131"/>
              <a:gd name="connsiteX42" fmla="*/ 471487 w 561975"/>
              <a:gd name="connsiteY42" fmla="*/ 119062 h 1050131"/>
              <a:gd name="connsiteX43" fmla="*/ 466725 w 561975"/>
              <a:gd name="connsiteY43" fmla="*/ 111919 h 1050131"/>
              <a:gd name="connsiteX44" fmla="*/ 452437 w 561975"/>
              <a:gd name="connsiteY44" fmla="*/ 88106 h 1050131"/>
              <a:gd name="connsiteX45" fmla="*/ 445294 w 561975"/>
              <a:gd name="connsiteY45" fmla="*/ 83344 h 1050131"/>
              <a:gd name="connsiteX46" fmla="*/ 431006 w 561975"/>
              <a:gd name="connsiteY46" fmla="*/ 73819 h 1050131"/>
              <a:gd name="connsiteX47" fmla="*/ 409575 w 561975"/>
              <a:gd name="connsiteY47" fmla="*/ 64294 h 1050131"/>
              <a:gd name="connsiteX48" fmla="*/ 383381 w 561975"/>
              <a:gd name="connsiteY48" fmla="*/ 57150 h 1050131"/>
              <a:gd name="connsiteX49" fmla="*/ 376237 w 561975"/>
              <a:gd name="connsiteY49" fmla="*/ 54769 h 1050131"/>
              <a:gd name="connsiteX50" fmla="*/ 316706 w 561975"/>
              <a:gd name="connsiteY50" fmla="*/ 47625 h 1050131"/>
              <a:gd name="connsiteX51" fmla="*/ 309562 w 561975"/>
              <a:gd name="connsiteY51" fmla="*/ 45244 h 1050131"/>
              <a:gd name="connsiteX52" fmla="*/ 292894 w 561975"/>
              <a:gd name="connsiteY52" fmla="*/ 40481 h 1050131"/>
              <a:gd name="connsiteX53" fmla="*/ 283369 w 561975"/>
              <a:gd name="connsiteY53" fmla="*/ 38100 h 1050131"/>
              <a:gd name="connsiteX54" fmla="*/ 261937 w 561975"/>
              <a:gd name="connsiteY54" fmla="*/ 30956 h 1050131"/>
              <a:gd name="connsiteX55" fmla="*/ 247650 w 561975"/>
              <a:gd name="connsiteY55" fmla="*/ 28575 h 1050131"/>
              <a:gd name="connsiteX56" fmla="*/ 214312 w 561975"/>
              <a:gd name="connsiteY56" fmla="*/ 19050 h 1050131"/>
              <a:gd name="connsiteX57" fmla="*/ 202406 w 561975"/>
              <a:gd name="connsiteY57" fmla="*/ 14287 h 1050131"/>
              <a:gd name="connsiteX58" fmla="*/ 176212 w 561975"/>
              <a:gd name="connsiteY58" fmla="*/ 9525 h 1050131"/>
              <a:gd name="connsiteX59" fmla="*/ 161925 w 561975"/>
              <a:gd name="connsiteY59" fmla="*/ 4762 h 1050131"/>
              <a:gd name="connsiteX60" fmla="*/ 130969 w 561975"/>
              <a:gd name="connsiteY60" fmla="*/ 2381 h 1050131"/>
              <a:gd name="connsiteX61" fmla="*/ 111919 w 561975"/>
              <a:gd name="connsiteY61" fmla="*/ 0 h 1050131"/>
              <a:gd name="connsiteX62" fmla="*/ 90487 w 561975"/>
              <a:gd name="connsiteY62" fmla="*/ 9525 h 1050131"/>
              <a:gd name="connsiteX63" fmla="*/ 80962 w 561975"/>
              <a:gd name="connsiteY63" fmla="*/ 23812 h 1050131"/>
              <a:gd name="connsiteX64" fmla="*/ 66675 w 561975"/>
              <a:gd name="connsiteY64" fmla="*/ 40481 h 1050131"/>
              <a:gd name="connsiteX65" fmla="*/ 52387 w 561975"/>
              <a:gd name="connsiteY65" fmla="*/ 42862 h 1050131"/>
              <a:gd name="connsiteX66" fmla="*/ 28575 w 561975"/>
              <a:gd name="connsiteY66" fmla="*/ 35719 h 1050131"/>
              <a:gd name="connsiteX67" fmla="*/ 21431 w 561975"/>
              <a:gd name="connsiteY67" fmla="*/ 26194 h 1050131"/>
              <a:gd name="connsiteX68" fmla="*/ 19050 w 561975"/>
              <a:gd name="connsiteY68" fmla="*/ 35719 h 1050131"/>
              <a:gd name="connsiteX69" fmla="*/ 23812 w 561975"/>
              <a:gd name="connsiteY69" fmla="*/ 69056 h 1050131"/>
              <a:gd name="connsiteX70" fmla="*/ 23812 w 561975"/>
              <a:gd name="connsiteY70" fmla="*/ 211931 h 1050131"/>
              <a:gd name="connsiteX71" fmla="*/ 21431 w 561975"/>
              <a:gd name="connsiteY71" fmla="*/ 228600 h 1050131"/>
              <a:gd name="connsiteX72" fmla="*/ 14287 w 561975"/>
              <a:gd name="connsiteY72" fmla="*/ 240506 h 1050131"/>
              <a:gd name="connsiteX73" fmla="*/ 4762 w 561975"/>
              <a:gd name="connsiteY73" fmla="*/ 266700 h 1050131"/>
              <a:gd name="connsiteX74" fmla="*/ 0 w 561975"/>
              <a:gd name="connsiteY74" fmla="*/ 273844 h 1050131"/>
              <a:gd name="connsiteX75" fmla="*/ 4762 w 561975"/>
              <a:gd name="connsiteY75" fmla="*/ 302419 h 1050131"/>
              <a:gd name="connsiteX76" fmla="*/ 11906 w 561975"/>
              <a:gd name="connsiteY76" fmla="*/ 307181 h 1050131"/>
              <a:gd name="connsiteX77" fmla="*/ 21431 w 561975"/>
              <a:gd name="connsiteY77" fmla="*/ 319087 h 1050131"/>
              <a:gd name="connsiteX78" fmla="*/ 23812 w 561975"/>
              <a:gd name="connsiteY78" fmla="*/ 330994 h 1050131"/>
              <a:gd name="connsiteX79" fmla="*/ 26194 w 561975"/>
              <a:gd name="connsiteY79" fmla="*/ 345281 h 1050131"/>
              <a:gd name="connsiteX80" fmla="*/ 30956 w 561975"/>
              <a:gd name="connsiteY80" fmla="*/ 361950 h 1050131"/>
              <a:gd name="connsiteX81" fmla="*/ 33337 w 561975"/>
              <a:gd name="connsiteY81" fmla="*/ 378619 h 1050131"/>
              <a:gd name="connsiteX82" fmla="*/ 38100 w 561975"/>
              <a:gd name="connsiteY82" fmla="*/ 397669 h 1050131"/>
              <a:gd name="connsiteX83" fmla="*/ 40481 w 561975"/>
              <a:gd name="connsiteY83" fmla="*/ 419100 h 1050131"/>
              <a:gd name="connsiteX84" fmla="*/ 42862 w 561975"/>
              <a:gd name="connsiteY84" fmla="*/ 459581 h 1050131"/>
              <a:gd name="connsiteX85" fmla="*/ 45244 w 561975"/>
              <a:gd name="connsiteY85" fmla="*/ 469106 h 1050131"/>
              <a:gd name="connsiteX86" fmla="*/ 47625 w 561975"/>
              <a:gd name="connsiteY86" fmla="*/ 481012 h 1050131"/>
              <a:gd name="connsiteX87" fmla="*/ 52387 w 561975"/>
              <a:gd name="connsiteY87" fmla="*/ 516731 h 1050131"/>
              <a:gd name="connsiteX88" fmla="*/ 54769 w 561975"/>
              <a:gd name="connsiteY88" fmla="*/ 583406 h 1050131"/>
              <a:gd name="connsiteX89" fmla="*/ 57150 w 561975"/>
              <a:gd name="connsiteY89" fmla="*/ 595312 h 1050131"/>
              <a:gd name="connsiteX90" fmla="*/ 100012 w 561975"/>
              <a:gd name="connsiteY90" fmla="*/ 602456 h 1050131"/>
              <a:gd name="connsiteX91" fmla="*/ 109537 w 561975"/>
              <a:gd name="connsiteY91" fmla="*/ 604837 h 1050131"/>
              <a:gd name="connsiteX92" fmla="*/ 123825 w 561975"/>
              <a:gd name="connsiteY92" fmla="*/ 614362 h 1050131"/>
              <a:gd name="connsiteX93" fmla="*/ 133350 w 561975"/>
              <a:gd name="connsiteY93" fmla="*/ 619125 h 1050131"/>
              <a:gd name="connsiteX94" fmla="*/ 142875 w 561975"/>
              <a:gd name="connsiteY94" fmla="*/ 626269 h 1050131"/>
              <a:gd name="connsiteX95" fmla="*/ 161925 w 561975"/>
              <a:gd name="connsiteY95" fmla="*/ 640556 h 1050131"/>
              <a:gd name="connsiteX96" fmla="*/ 166687 w 561975"/>
              <a:gd name="connsiteY96" fmla="*/ 647700 h 1050131"/>
              <a:gd name="connsiteX97" fmla="*/ 178594 w 561975"/>
              <a:gd name="connsiteY97" fmla="*/ 673894 h 1050131"/>
              <a:gd name="connsiteX98" fmla="*/ 180975 w 561975"/>
              <a:gd name="connsiteY98" fmla="*/ 681037 h 1050131"/>
              <a:gd name="connsiteX99" fmla="*/ 185737 w 561975"/>
              <a:gd name="connsiteY99" fmla="*/ 690562 h 1050131"/>
              <a:gd name="connsiteX100" fmla="*/ 190500 w 561975"/>
              <a:gd name="connsiteY100" fmla="*/ 714375 h 1050131"/>
              <a:gd name="connsiteX101" fmla="*/ 211931 w 561975"/>
              <a:gd name="connsiteY101" fmla="*/ 750094 h 1050131"/>
              <a:gd name="connsiteX102" fmla="*/ 233362 w 561975"/>
              <a:gd name="connsiteY102" fmla="*/ 771525 h 1050131"/>
              <a:gd name="connsiteX103" fmla="*/ 233362 w 561975"/>
              <a:gd name="connsiteY103" fmla="*/ 828675 h 1050131"/>
              <a:gd name="connsiteX104" fmla="*/ 230981 w 561975"/>
              <a:gd name="connsiteY104" fmla="*/ 838200 h 1050131"/>
              <a:gd name="connsiteX105" fmla="*/ 223837 w 561975"/>
              <a:gd name="connsiteY105" fmla="*/ 847725 h 1050131"/>
              <a:gd name="connsiteX106" fmla="*/ 211931 w 561975"/>
              <a:gd name="connsiteY106" fmla="*/ 878681 h 1050131"/>
              <a:gd name="connsiteX107" fmla="*/ 207169 w 561975"/>
              <a:gd name="connsiteY107" fmla="*/ 885825 h 1050131"/>
              <a:gd name="connsiteX108" fmla="*/ 200025 w 561975"/>
              <a:gd name="connsiteY108" fmla="*/ 890587 h 1050131"/>
              <a:gd name="connsiteX109" fmla="*/ 195262 w 561975"/>
              <a:gd name="connsiteY109" fmla="*/ 900112 h 1050131"/>
              <a:gd name="connsiteX110" fmla="*/ 188119 w 561975"/>
              <a:gd name="connsiteY110" fmla="*/ 921544 h 1050131"/>
              <a:gd name="connsiteX111" fmla="*/ 185737 w 561975"/>
              <a:gd name="connsiteY111" fmla="*/ 933450 h 1050131"/>
              <a:gd name="connsiteX112" fmla="*/ 190500 w 561975"/>
              <a:gd name="connsiteY112" fmla="*/ 973931 h 1050131"/>
              <a:gd name="connsiteX113" fmla="*/ 197644 w 561975"/>
              <a:gd name="connsiteY113" fmla="*/ 992981 h 1050131"/>
              <a:gd name="connsiteX114" fmla="*/ 202406 w 561975"/>
              <a:gd name="connsiteY114" fmla="*/ 1002506 h 1050131"/>
              <a:gd name="connsiteX115" fmla="*/ 211931 w 561975"/>
              <a:gd name="connsiteY115" fmla="*/ 1007269 h 1050131"/>
              <a:gd name="connsiteX116" fmla="*/ 240506 w 561975"/>
              <a:gd name="connsiteY116" fmla="*/ 1019175 h 1050131"/>
              <a:gd name="connsiteX117" fmla="*/ 278606 w 561975"/>
              <a:gd name="connsiteY117" fmla="*/ 1023938 h 1050131"/>
              <a:gd name="connsiteX118" fmla="*/ 328612 w 561975"/>
              <a:gd name="connsiteY118" fmla="*/ 1050131 h 1050131"/>
              <a:gd name="connsiteX119" fmla="*/ 364331 w 561975"/>
              <a:gd name="connsiteY119" fmla="*/ 1035844 h 1050131"/>
              <a:gd name="connsiteX0" fmla="*/ 364331 w 561975"/>
              <a:gd name="connsiteY0" fmla="*/ 1035844 h 1050131"/>
              <a:gd name="connsiteX1" fmla="*/ 321469 w 561975"/>
              <a:gd name="connsiteY1" fmla="*/ 971550 h 1050131"/>
              <a:gd name="connsiteX2" fmla="*/ 295275 w 561975"/>
              <a:gd name="connsiteY2" fmla="*/ 931068 h 1050131"/>
              <a:gd name="connsiteX3" fmla="*/ 292893 w 561975"/>
              <a:gd name="connsiteY3" fmla="*/ 857250 h 1050131"/>
              <a:gd name="connsiteX4" fmla="*/ 297656 w 561975"/>
              <a:gd name="connsiteY4" fmla="*/ 804862 h 1050131"/>
              <a:gd name="connsiteX5" fmla="*/ 319087 w 561975"/>
              <a:gd name="connsiteY5" fmla="*/ 754856 h 1050131"/>
              <a:gd name="connsiteX6" fmla="*/ 335757 w 561975"/>
              <a:gd name="connsiteY6" fmla="*/ 709612 h 1050131"/>
              <a:gd name="connsiteX7" fmla="*/ 366712 w 561975"/>
              <a:gd name="connsiteY7" fmla="*/ 635794 h 1050131"/>
              <a:gd name="connsiteX8" fmla="*/ 395287 w 561975"/>
              <a:gd name="connsiteY8" fmla="*/ 588168 h 1050131"/>
              <a:gd name="connsiteX9" fmla="*/ 400050 w 561975"/>
              <a:gd name="connsiteY9" fmla="*/ 528637 h 1050131"/>
              <a:gd name="connsiteX10" fmla="*/ 404812 w 561975"/>
              <a:gd name="connsiteY10" fmla="*/ 507206 h 1050131"/>
              <a:gd name="connsiteX11" fmla="*/ 407194 w 561975"/>
              <a:gd name="connsiteY11" fmla="*/ 490537 h 1050131"/>
              <a:gd name="connsiteX12" fmla="*/ 421481 w 561975"/>
              <a:gd name="connsiteY12" fmla="*/ 459581 h 1050131"/>
              <a:gd name="connsiteX13" fmla="*/ 426244 w 561975"/>
              <a:gd name="connsiteY13" fmla="*/ 452437 h 1050131"/>
              <a:gd name="connsiteX14" fmla="*/ 431006 w 561975"/>
              <a:gd name="connsiteY14" fmla="*/ 442912 h 1050131"/>
              <a:gd name="connsiteX15" fmla="*/ 442912 w 561975"/>
              <a:gd name="connsiteY15" fmla="*/ 426244 h 1050131"/>
              <a:gd name="connsiteX16" fmla="*/ 450056 w 561975"/>
              <a:gd name="connsiteY16" fmla="*/ 414337 h 1050131"/>
              <a:gd name="connsiteX17" fmla="*/ 461962 w 561975"/>
              <a:gd name="connsiteY17" fmla="*/ 407194 h 1050131"/>
              <a:gd name="connsiteX18" fmla="*/ 469106 w 561975"/>
              <a:gd name="connsiteY18" fmla="*/ 402431 h 1050131"/>
              <a:gd name="connsiteX19" fmla="*/ 485775 w 561975"/>
              <a:gd name="connsiteY19" fmla="*/ 388144 h 1050131"/>
              <a:gd name="connsiteX20" fmla="*/ 495300 w 561975"/>
              <a:gd name="connsiteY20" fmla="*/ 383381 h 1050131"/>
              <a:gd name="connsiteX21" fmla="*/ 502444 w 561975"/>
              <a:gd name="connsiteY21" fmla="*/ 376237 h 1050131"/>
              <a:gd name="connsiteX22" fmla="*/ 516731 w 561975"/>
              <a:gd name="connsiteY22" fmla="*/ 366712 h 1050131"/>
              <a:gd name="connsiteX23" fmla="*/ 526256 w 561975"/>
              <a:gd name="connsiteY23" fmla="*/ 359569 h 1050131"/>
              <a:gd name="connsiteX24" fmla="*/ 540544 w 561975"/>
              <a:gd name="connsiteY24" fmla="*/ 345281 h 1050131"/>
              <a:gd name="connsiteX25" fmla="*/ 542925 w 561975"/>
              <a:gd name="connsiteY25" fmla="*/ 335756 h 1050131"/>
              <a:gd name="connsiteX26" fmla="*/ 535781 w 561975"/>
              <a:gd name="connsiteY26" fmla="*/ 309562 h 1050131"/>
              <a:gd name="connsiteX27" fmla="*/ 538162 w 561975"/>
              <a:gd name="connsiteY27" fmla="*/ 266700 h 1050131"/>
              <a:gd name="connsiteX28" fmla="*/ 552450 w 561975"/>
              <a:gd name="connsiteY28" fmla="*/ 242887 h 1050131"/>
              <a:gd name="connsiteX29" fmla="*/ 557212 w 561975"/>
              <a:gd name="connsiteY29" fmla="*/ 233362 h 1050131"/>
              <a:gd name="connsiteX30" fmla="*/ 561975 w 561975"/>
              <a:gd name="connsiteY30" fmla="*/ 226219 h 1050131"/>
              <a:gd name="connsiteX31" fmla="*/ 559594 w 561975"/>
              <a:gd name="connsiteY31" fmla="*/ 219075 h 1050131"/>
              <a:gd name="connsiteX32" fmla="*/ 545306 w 561975"/>
              <a:gd name="connsiteY32" fmla="*/ 216694 h 1050131"/>
              <a:gd name="connsiteX33" fmla="*/ 528637 w 561975"/>
              <a:gd name="connsiteY33" fmla="*/ 209550 h 1050131"/>
              <a:gd name="connsiteX34" fmla="*/ 521494 w 561975"/>
              <a:gd name="connsiteY34" fmla="*/ 200025 h 1050131"/>
              <a:gd name="connsiteX35" fmla="*/ 519112 w 561975"/>
              <a:gd name="connsiteY35" fmla="*/ 192881 h 1050131"/>
              <a:gd name="connsiteX36" fmla="*/ 514350 w 561975"/>
              <a:gd name="connsiteY36" fmla="*/ 183356 h 1050131"/>
              <a:gd name="connsiteX37" fmla="*/ 507206 w 561975"/>
              <a:gd name="connsiteY37" fmla="*/ 171450 h 1050131"/>
              <a:gd name="connsiteX38" fmla="*/ 502444 w 561975"/>
              <a:gd name="connsiteY38" fmla="*/ 161925 h 1050131"/>
              <a:gd name="connsiteX39" fmla="*/ 495300 w 561975"/>
              <a:gd name="connsiteY39" fmla="*/ 152400 h 1050131"/>
              <a:gd name="connsiteX40" fmla="*/ 488156 w 561975"/>
              <a:gd name="connsiteY40" fmla="*/ 135731 h 1050131"/>
              <a:gd name="connsiteX41" fmla="*/ 478631 w 561975"/>
              <a:gd name="connsiteY41" fmla="*/ 128587 h 1050131"/>
              <a:gd name="connsiteX42" fmla="*/ 471487 w 561975"/>
              <a:gd name="connsiteY42" fmla="*/ 119062 h 1050131"/>
              <a:gd name="connsiteX43" fmla="*/ 466725 w 561975"/>
              <a:gd name="connsiteY43" fmla="*/ 111919 h 1050131"/>
              <a:gd name="connsiteX44" fmla="*/ 452437 w 561975"/>
              <a:gd name="connsiteY44" fmla="*/ 88106 h 1050131"/>
              <a:gd name="connsiteX45" fmla="*/ 445294 w 561975"/>
              <a:gd name="connsiteY45" fmla="*/ 83344 h 1050131"/>
              <a:gd name="connsiteX46" fmla="*/ 431006 w 561975"/>
              <a:gd name="connsiteY46" fmla="*/ 73819 h 1050131"/>
              <a:gd name="connsiteX47" fmla="*/ 409575 w 561975"/>
              <a:gd name="connsiteY47" fmla="*/ 64294 h 1050131"/>
              <a:gd name="connsiteX48" fmla="*/ 383381 w 561975"/>
              <a:gd name="connsiteY48" fmla="*/ 57150 h 1050131"/>
              <a:gd name="connsiteX49" fmla="*/ 376237 w 561975"/>
              <a:gd name="connsiteY49" fmla="*/ 54769 h 1050131"/>
              <a:gd name="connsiteX50" fmla="*/ 316706 w 561975"/>
              <a:gd name="connsiteY50" fmla="*/ 47625 h 1050131"/>
              <a:gd name="connsiteX51" fmla="*/ 309562 w 561975"/>
              <a:gd name="connsiteY51" fmla="*/ 45244 h 1050131"/>
              <a:gd name="connsiteX52" fmla="*/ 292894 w 561975"/>
              <a:gd name="connsiteY52" fmla="*/ 40481 h 1050131"/>
              <a:gd name="connsiteX53" fmla="*/ 283369 w 561975"/>
              <a:gd name="connsiteY53" fmla="*/ 38100 h 1050131"/>
              <a:gd name="connsiteX54" fmla="*/ 261937 w 561975"/>
              <a:gd name="connsiteY54" fmla="*/ 30956 h 1050131"/>
              <a:gd name="connsiteX55" fmla="*/ 247650 w 561975"/>
              <a:gd name="connsiteY55" fmla="*/ 28575 h 1050131"/>
              <a:gd name="connsiteX56" fmla="*/ 214312 w 561975"/>
              <a:gd name="connsiteY56" fmla="*/ 19050 h 1050131"/>
              <a:gd name="connsiteX57" fmla="*/ 202406 w 561975"/>
              <a:gd name="connsiteY57" fmla="*/ 14287 h 1050131"/>
              <a:gd name="connsiteX58" fmla="*/ 176212 w 561975"/>
              <a:gd name="connsiteY58" fmla="*/ 9525 h 1050131"/>
              <a:gd name="connsiteX59" fmla="*/ 161925 w 561975"/>
              <a:gd name="connsiteY59" fmla="*/ 4762 h 1050131"/>
              <a:gd name="connsiteX60" fmla="*/ 130969 w 561975"/>
              <a:gd name="connsiteY60" fmla="*/ 2381 h 1050131"/>
              <a:gd name="connsiteX61" fmla="*/ 111919 w 561975"/>
              <a:gd name="connsiteY61" fmla="*/ 0 h 1050131"/>
              <a:gd name="connsiteX62" fmla="*/ 90487 w 561975"/>
              <a:gd name="connsiteY62" fmla="*/ 9525 h 1050131"/>
              <a:gd name="connsiteX63" fmla="*/ 80962 w 561975"/>
              <a:gd name="connsiteY63" fmla="*/ 23812 h 1050131"/>
              <a:gd name="connsiteX64" fmla="*/ 66675 w 561975"/>
              <a:gd name="connsiteY64" fmla="*/ 40481 h 1050131"/>
              <a:gd name="connsiteX65" fmla="*/ 52387 w 561975"/>
              <a:gd name="connsiteY65" fmla="*/ 42862 h 1050131"/>
              <a:gd name="connsiteX66" fmla="*/ 28575 w 561975"/>
              <a:gd name="connsiteY66" fmla="*/ 35719 h 1050131"/>
              <a:gd name="connsiteX67" fmla="*/ 21431 w 561975"/>
              <a:gd name="connsiteY67" fmla="*/ 26194 h 1050131"/>
              <a:gd name="connsiteX68" fmla="*/ 19050 w 561975"/>
              <a:gd name="connsiteY68" fmla="*/ 35719 h 1050131"/>
              <a:gd name="connsiteX69" fmla="*/ 23812 w 561975"/>
              <a:gd name="connsiteY69" fmla="*/ 69056 h 1050131"/>
              <a:gd name="connsiteX70" fmla="*/ 23812 w 561975"/>
              <a:gd name="connsiteY70" fmla="*/ 211931 h 1050131"/>
              <a:gd name="connsiteX71" fmla="*/ 21431 w 561975"/>
              <a:gd name="connsiteY71" fmla="*/ 228600 h 1050131"/>
              <a:gd name="connsiteX72" fmla="*/ 14287 w 561975"/>
              <a:gd name="connsiteY72" fmla="*/ 240506 h 1050131"/>
              <a:gd name="connsiteX73" fmla="*/ 4762 w 561975"/>
              <a:gd name="connsiteY73" fmla="*/ 266700 h 1050131"/>
              <a:gd name="connsiteX74" fmla="*/ 0 w 561975"/>
              <a:gd name="connsiteY74" fmla="*/ 273844 h 1050131"/>
              <a:gd name="connsiteX75" fmla="*/ 4762 w 561975"/>
              <a:gd name="connsiteY75" fmla="*/ 302419 h 1050131"/>
              <a:gd name="connsiteX76" fmla="*/ 11906 w 561975"/>
              <a:gd name="connsiteY76" fmla="*/ 307181 h 1050131"/>
              <a:gd name="connsiteX77" fmla="*/ 21431 w 561975"/>
              <a:gd name="connsiteY77" fmla="*/ 319087 h 1050131"/>
              <a:gd name="connsiteX78" fmla="*/ 23812 w 561975"/>
              <a:gd name="connsiteY78" fmla="*/ 330994 h 1050131"/>
              <a:gd name="connsiteX79" fmla="*/ 26194 w 561975"/>
              <a:gd name="connsiteY79" fmla="*/ 345281 h 1050131"/>
              <a:gd name="connsiteX80" fmla="*/ 30956 w 561975"/>
              <a:gd name="connsiteY80" fmla="*/ 361950 h 1050131"/>
              <a:gd name="connsiteX81" fmla="*/ 33337 w 561975"/>
              <a:gd name="connsiteY81" fmla="*/ 378619 h 1050131"/>
              <a:gd name="connsiteX82" fmla="*/ 38100 w 561975"/>
              <a:gd name="connsiteY82" fmla="*/ 397669 h 1050131"/>
              <a:gd name="connsiteX83" fmla="*/ 40481 w 561975"/>
              <a:gd name="connsiteY83" fmla="*/ 419100 h 1050131"/>
              <a:gd name="connsiteX84" fmla="*/ 42862 w 561975"/>
              <a:gd name="connsiteY84" fmla="*/ 459581 h 1050131"/>
              <a:gd name="connsiteX85" fmla="*/ 45244 w 561975"/>
              <a:gd name="connsiteY85" fmla="*/ 469106 h 1050131"/>
              <a:gd name="connsiteX86" fmla="*/ 47625 w 561975"/>
              <a:gd name="connsiteY86" fmla="*/ 481012 h 1050131"/>
              <a:gd name="connsiteX87" fmla="*/ 52387 w 561975"/>
              <a:gd name="connsiteY87" fmla="*/ 516731 h 1050131"/>
              <a:gd name="connsiteX88" fmla="*/ 54769 w 561975"/>
              <a:gd name="connsiteY88" fmla="*/ 583406 h 1050131"/>
              <a:gd name="connsiteX89" fmla="*/ 57150 w 561975"/>
              <a:gd name="connsiteY89" fmla="*/ 595312 h 1050131"/>
              <a:gd name="connsiteX90" fmla="*/ 100012 w 561975"/>
              <a:gd name="connsiteY90" fmla="*/ 602456 h 1050131"/>
              <a:gd name="connsiteX91" fmla="*/ 109537 w 561975"/>
              <a:gd name="connsiteY91" fmla="*/ 604837 h 1050131"/>
              <a:gd name="connsiteX92" fmla="*/ 123825 w 561975"/>
              <a:gd name="connsiteY92" fmla="*/ 614362 h 1050131"/>
              <a:gd name="connsiteX93" fmla="*/ 133350 w 561975"/>
              <a:gd name="connsiteY93" fmla="*/ 619125 h 1050131"/>
              <a:gd name="connsiteX94" fmla="*/ 142875 w 561975"/>
              <a:gd name="connsiteY94" fmla="*/ 626269 h 1050131"/>
              <a:gd name="connsiteX95" fmla="*/ 161925 w 561975"/>
              <a:gd name="connsiteY95" fmla="*/ 640556 h 1050131"/>
              <a:gd name="connsiteX96" fmla="*/ 166687 w 561975"/>
              <a:gd name="connsiteY96" fmla="*/ 647700 h 1050131"/>
              <a:gd name="connsiteX97" fmla="*/ 178594 w 561975"/>
              <a:gd name="connsiteY97" fmla="*/ 673894 h 1050131"/>
              <a:gd name="connsiteX98" fmla="*/ 180975 w 561975"/>
              <a:gd name="connsiteY98" fmla="*/ 681037 h 1050131"/>
              <a:gd name="connsiteX99" fmla="*/ 185737 w 561975"/>
              <a:gd name="connsiteY99" fmla="*/ 690562 h 1050131"/>
              <a:gd name="connsiteX100" fmla="*/ 190500 w 561975"/>
              <a:gd name="connsiteY100" fmla="*/ 714375 h 1050131"/>
              <a:gd name="connsiteX101" fmla="*/ 211931 w 561975"/>
              <a:gd name="connsiteY101" fmla="*/ 750094 h 1050131"/>
              <a:gd name="connsiteX102" fmla="*/ 233362 w 561975"/>
              <a:gd name="connsiteY102" fmla="*/ 771525 h 1050131"/>
              <a:gd name="connsiteX103" fmla="*/ 233362 w 561975"/>
              <a:gd name="connsiteY103" fmla="*/ 828675 h 1050131"/>
              <a:gd name="connsiteX104" fmla="*/ 230981 w 561975"/>
              <a:gd name="connsiteY104" fmla="*/ 838200 h 1050131"/>
              <a:gd name="connsiteX105" fmla="*/ 223837 w 561975"/>
              <a:gd name="connsiteY105" fmla="*/ 847725 h 1050131"/>
              <a:gd name="connsiteX106" fmla="*/ 211931 w 561975"/>
              <a:gd name="connsiteY106" fmla="*/ 878681 h 1050131"/>
              <a:gd name="connsiteX107" fmla="*/ 207169 w 561975"/>
              <a:gd name="connsiteY107" fmla="*/ 885825 h 1050131"/>
              <a:gd name="connsiteX108" fmla="*/ 200025 w 561975"/>
              <a:gd name="connsiteY108" fmla="*/ 890587 h 1050131"/>
              <a:gd name="connsiteX109" fmla="*/ 195262 w 561975"/>
              <a:gd name="connsiteY109" fmla="*/ 900112 h 1050131"/>
              <a:gd name="connsiteX110" fmla="*/ 188119 w 561975"/>
              <a:gd name="connsiteY110" fmla="*/ 921544 h 1050131"/>
              <a:gd name="connsiteX111" fmla="*/ 185737 w 561975"/>
              <a:gd name="connsiteY111" fmla="*/ 933450 h 1050131"/>
              <a:gd name="connsiteX112" fmla="*/ 190500 w 561975"/>
              <a:gd name="connsiteY112" fmla="*/ 973931 h 1050131"/>
              <a:gd name="connsiteX113" fmla="*/ 197644 w 561975"/>
              <a:gd name="connsiteY113" fmla="*/ 992981 h 1050131"/>
              <a:gd name="connsiteX114" fmla="*/ 202406 w 561975"/>
              <a:gd name="connsiteY114" fmla="*/ 1002506 h 1050131"/>
              <a:gd name="connsiteX115" fmla="*/ 211931 w 561975"/>
              <a:gd name="connsiteY115" fmla="*/ 1007269 h 1050131"/>
              <a:gd name="connsiteX116" fmla="*/ 240506 w 561975"/>
              <a:gd name="connsiteY116" fmla="*/ 1019175 h 1050131"/>
              <a:gd name="connsiteX117" fmla="*/ 278606 w 561975"/>
              <a:gd name="connsiteY117" fmla="*/ 1023938 h 1050131"/>
              <a:gd name="connsiteX118" fmla="*/ 321468 w 561975"/>
              <a:gd name="connsiteY118" fmla="*/ 1050131 h 1050131"/>
              <a:gd name="connsiteX119" fmla="*/ 364331 w 561975"/>
              <a:gd name="connsiteY119" fmla="*/ 1035844 h 1050131"/>
              <a:gd name="connsiteX0" fmla="*/ 364331 w 561975"/>
              <a:gd name="connsiteY0" fmla="*/ 1035844 h 1050131"/>
              <a:gd name="connsiteX1" fmla="*/ 321469 w 561975"/>
              <a:gd name="connsiteY1" fmla="*/ 971550 h 1050131"/>
              <a:gd name="connsiteX2" fmla="*/ 295275 w 561975"/>
              <a:gd name="connsiteY2" fmla="*/ 931068 h 1050131"/>
              <a:gd name="connsiteX3" fmla="*/ 292893 w 561975"/>
              <a:gd name="connsiteY3" fmla="*/ 857250 h 1050131"/>
              <a:gd name="connsiteX4" fmla="*/ 297656 w 561975"/>
              <a:gd name="connsiteY4" fmla="*/ 804862 h 1050131"/>
              <a:gd name="connsiteX5" fmla="*/ 319087 w 561975"/>
              <a:gd name="connsiteY5" fmla="*/ 754856 h 1050131"/>
              <a:gd name="connsiteX6" fmla="*/ 335757 w 561975"/>
              <a:gd name="connsiteY6" fmla="*/ 709612 h 1050131"/>
              <a:gd name="connsiteX7" fmla="*/ 366712 w 561975"/>
              <a:gd name="connsiteY7" fmla="*/ 635794 h 1050131"/>
              <a:gd name="connsiteX8" fmla="*/ 395287 w 561975"/>
              <a:gd name="connsiteY8" fmla="*/ 588168 h 1050131"/>
              <a:gd name="connsiteX9" fmla="*/ 400050 w 561975"/>
              <a:gd name="connsiteY9" fmla="*/ 528637 h 1050131"/>
              <a:gd name="connsiteX10" fmla="*/ 404812 w 561975"/>
              <a:gd name="connsiteY10" fmla="*/ 507206 h 1050131"/>
              <a:gd name="connsiteX11" fmla="*/ 407194 w 561975"/>
              <a:gd name="connsiteY11" fmla="*/ 490537 h 1050131"/>
              <a:gd name="connsiteX12" fmla="*/ 421481 w 561975"/>
              <a:gd name="connsiteY12" fmla="*/ 459581 h 1050131"/>
              <a:gd name="connsiteX13" fmla="*/ 426244 w 561975"/>
              <a:gd name="connsiteY13" fmla="*/ 452437 h 1050131"/>
              <a:gd name="connsiteX14" fmla="*/ 431006 w 561975"/>
              <a:gd name="connsiteY14" fmla="*/ 442912 h 1050131"/>
              <a:gd name="connsiteX15" fmla="*/ 442912 w 561975"/>
              <a:gd name="connsiteY15" fmla="*/ 426244 h 1050131"/>
              <a:gd name="connsiteX16" fmla="*/ 450056 w 561975"/>
              <a:gd name="connsiteY16" fmla="*/ 414337 h 1050131"/>
              <a:gd name="connsiteX17" fmla="*/ 461962 w 561975"/>
              <a:gd name="connsiteY17" fmla="*/ 407194 h 1050131"/>
              <a:gd name="connsiteX18" fmla="*/ 469106 w 561975"/>
              <a:gd name="connsiteY18" fmla="*/ 402431 h 1050131"/>
              <a:gd name="connsiteX19" fmla="*/ 485775 w 561975"/>
              <a:gd name="connsiteY19" fmla="*/ 388144 h 1050131"/>
              <a:gd name="connsiteX20" fmla="*/ 495300 w 561975"/>
              <a:gd name="connsiteY20" fmla="*/ 383381 h 1050131"/>
              <a:gd name="connsiteX21" fmla="*/ 502444 w 561975"/>
              <a:gd name="connsiteY21" fmla="*/ 376237 h 1050131"/>
              <a:gd name="connsiteX22" fmla="*/ 516731 w 561975"/>
              <a:gd name="connsiteY22" fmla="*/ 366712 h 1050131"/>
              <a:gd name="connsiteX23" fmla="*/ 526256 w 561975"/>
              <a:gd name="connsiteY23" fmla="*/ 359569 h 1050131"/>
              <a:gd name="connsiteX24" fmla="*/ 540544 w 561975"/>
              <a:gd name="connsiteY24" fmla="*/ 345281 h 1050131"/>
              <a:gd name="connsiteX25" fmla="*/ 542925 w 561975"/>
              <a:gd name="connsiteY25" fmla="*/ 335756 h 1050131"/>
              <a:gd name="connsiteX26" fmla="*/ 535781 w 561975"/>
              <a:gd name="connsiteY26" fmla="*/ 309562 h 1050131"/>
              <a:gd name="connsiteX27" fmla="*/ 538162 w 561975"/>
              <a:gd name="connsiteY27" fmla="*/ 266700 h 1050131"/>
              <a:gd name="connsiteX28" fmla="*/ 552450 w 561975"/>
              <a:gd name="connsiteY28" fmla="*/ 242887 h 1050131"/>
              <a:gd name="connsiteX29" fmla="*/ 557212 w 561975"/>
              <a:gd name="connsiteY29" fmla="*/ 233362 h 1050131"/>
              <a:gd name="connsiteX30" fmla="*/ 561975 w 561975"/>
              <a:gd name="connsiteY30" fmla="*/ 226219 h 1050131"/>
              <a:gd name="connsiteX31" fmla="*/ 559594 w 561975"/>
              <a:gd name="connsiteY31" fmla="*/ 219075 h 1050131"/>
              <a:gd name="connsiteX32" fmla="*/ 545306 w 561975"/>
              <a:gd name="connsiteY32" fmla="*/ 216694 h 1050131"/>
              <a:gd name="connsiteX33" fmla="*/ 528637 w 561975"/>
              <a:gd name="connsiteY33" fmla="*/ 209550 h 1050131"/>
              <a:gd name="connsiteX34" fmla="*/ 521494 w 561975"/>
              <a:gd name="connsiteY34" fmla="*/ 200025 h 1050131"/>
              <a:gd name="connsiteX35" fmla="*/ 519112 w 561975"/>
              <a:gd name="connsiteY35" fmla="*/ 192881 h 1050131"/>
              <a:gd name="connsiteX36" fmla="*/ 514350 w 561975"/>
              <a:gd name="connsiteY36" fmla="*/ 183356 h 1050131"/>
              <a:gd name="connsiteX37" fmla="*/ 507206 w 561975"/>
              <a:gd name="connsiteY37" fmla="*/ 171450 h 1050131"/>
              <a:gd name="connsiteX38" fmla="*/ 502444 w 561975"/>
              <a:gd name="connsiteY38" fmla="*/ 161925 h 1050131"/>
              <a:gd name="connsiteX39" fmla="*/ 495300 w 561975"/>
              <a:gd name="connsiteY39" fmla="*/ 152400 h 1050131"/>
              <a:gd name="connsiteX40" fmla="*/ 488156 w 561975"/>
              <a:gd name="connsiteY40" fmla="*/ 135731 h 1050131"/>
              <a:gd name="connsiteX41" fmla="*/ 478631 w 561975"/>
              <a:gd name="connsiteY41" fmla="*/ 128587 h 1050131"/>
              <a:gd name="connsiteX42" fmla="*/ 471487 w 561975"/>
              <a:gd name="connsiteY42" fmla="*/ 119062 h 1050131"/>
              <a:gd name="connsiteX43" fmla="*/ 466725 w 561975"/>
              <a:gd name="connsiteY43" fmla="*/ 111919 h 1050131"/>
              <a:gd name="connsiteX44" fmla="*/ 452437 w 561975"/>
              <a:gd name="connsiteY44" fmla="*/ 88106 h 1050131"/>
              <a:gd name="connsiteX45" fmla="*/ 445294 w 561975"/>
              <a:gd name="connsiteY45" fmla="*/ 83344 h 1050131"/>
              <a:gd name="connsiteX46" fmla="*/ 431006 w 561975"/>
              <a:gd name="connsiteY46" fmla="*/ 73819 h 1050131"/>
              <a:gd name="connsiteX47" fmla="*/ 409575 w 561975"/>
              <a:gd name="connsiteY47" fmla="*/ 64294 h 1050131"/>
              <a:gd name="connsiteX48" fmla="*/ 383381 w 561975"/>
              <a:gd name="connsiteY48" fmla="*/ 57150 h 1050131"/>
              <a:gd name="connsiteX49" fmla="*/ 376237 w 561975"/>
              <a:gd name="connsiteY49" fmla="*/ 54769 h 1050131"/>
              <a:gd name="connsiteX50" fmla="*/ 316706 w 561975"/>
              <a:gd name="connsiteY50" fmla="*/ 47625 h 1050131"/>
              <a:gd name="connsiteX51" fmla="*/ 309562 w 561975"/>
              <a:gd name="connsiteY51" fmla="*/ 45244 h 1050131"/>
              <a:gd name="connsiteX52" fmla="*/ 292894 w 561975"/>
              <a:gd name="connsiteY52" fmla="*/ 40481 h 1050131"/>
              <a:gd name="connsiteX53" fmla="*/ 283369 w 561975"/>
              <a:gd name="connsiteY53" fmla="*/ 38100 h 1050131"/>
              <a:gd name="connsiteX54" fmla="*/ 261937 w 561975"/>
              <a:gd name="connsiteY54" fmla="*/ 30956 h 1050131"/>
              <a:gd name="connsiteX55" fmla="*/ 247650 w 561975"/>
              <a:gd name="connsiteY55" fmla="*/ 28575 h 1050131"/>
              <a:gd name="connsiteX56" fmla="*/ 214312 w 561975"/>
              <a:gd name="connsiteY56" fmla="*/ 19050 h 1050131"/>
              <a:gd name="connsiteX57" fmla="*/ 202406 w 561975"/>
              <a:gd name="connsiteY57" fmla="*/ 14287 h 1050131"/>
              <a:gd name="connsiteX58" fmla="*/ 176212 w 561975"/>
              <a:gd name="connsiteY58" fmla="*/ 9525 h 1050131"/>
              <a:gd name="connsiteX59" fmla="*/ 161925 w 561975"/>
              <a:gd name="connsiteY59" fmla="*/ 4762 h 1050131"/>
              <a:gd name="connsiteX60" fmla="*/ 130969 w 561975"/>
              <a:gd name="connsiteY60" fmla="*/ 2381 h 1050131"/>
              <a:gd name="connsiteX61" fmla="*/ 111919 w 561975"/>
              <a:gd name="connsiteY61" fmla="*/ 0 h 1050131"/>
              <a:gd name="connsiteX62" fmla="*/ 90487 w 561975"/>
              <a:gd name="connsiteY62" fmla="*/ 9525 h 1050131"/>
              <a:gd name="connsiteX63" fmla="*/ 80962 w 561975"/>
              <a:gd name="connsiteY63" fmla="*/ 23812 h 1050131"/>
              <a:gd name="connsiteX64" fmla="*/ 66675 w 561975"/>
              <a:gd name="connsiteY64" fmla="*/ 40481 h 1050131"/>
              <a:gd name="connsiteX65" fmla="*/ 52387 w 561975"/>
              <a:gd name="connsiteY65" fmla="*/ 42862 h 1050131"/>
              <a:gd name="connsiteX66" fmla="*/ 28575 w 561975"/>
              <a:gd name="connsiteY66" fmla="*/ 35719 h 1050131"/>
              <a:gd name="connsiteX67" fmla="*/ 21431 w 561975"/>
              <a:gd name="connsiteY67" fmla="*/ 26194 h 1050131"/>
              <a:gd name="connsiteX68" fmla="*/ 19050 w 561975"/>
              <a:gd name="connsiteY68" fmla="*/ 35719 h 1050131"/>
              <a:gd name="connsiteX69" fmla="*/ 23812 w 561975"/>
              <a:gd name="connsiteY69" fmla="*/ 69056 h 1050131"/>
              <a:gd name="connsiteX70" fmla="*/ 23812 w 561975"/>
              <a:gd name="connsiteY70" fmla="*/ 211931 h 1050131"/>
              <a:gd name="connsiteX71" fmla="*/ 21431 w 561975"/>
              <a:gd name="connsiteY71" fmla="*/ 228600 h 1050131"/>
              <a:gd name="connsiteX72" fmla="*/ 14287 w 561975"/>
              <a:gd name="connsiteY72" fmla="*/ 240506 h 1050131"/>
              <a:gd name="connsiteX73" fmla="*/ 4762 w 561975"/>
              <a:gd name="connsiteY73" fmla="*/ 266700 h 1050131"/>
              <a:gd name="connsiteX74" fmla="*/ 0 w 561975"/>
              <a:gd name="connsiteY74" fmla="*/ 273844 h 1050131"/>
              <a:gd name="connsiteX75" fmla="*/ 4762 w 561975"/>
              <a:gd name="connsiteY75" fmla="*/ 302419 h 1050131"/>
              <a:gd name="connsiteX76" fmla="*/ 11906 w 561975"/>
              <a:gd name="connsiteY76" fmla="*/ 307181 h 1050131"/>
              <a:gd name="connsiteX77" fmla="*/ 21431 w 561975"/>
              <a:gd name="connsiteY77" fmla="*/ 319087 h 1050131"/>
              <a:gd name="connsiteX78" fmla="*/ 23812 w 561975"/>
              <a:gd name="connsiteY78" fmla="*/ 330994 h 1050131"/>
              <a:gd name="connsiteX79" fmla="*/ 26194 w 561975"/>
              <a:gd name="connsiteY79" fmla="*/ 345281 h 1050131"/>
              <a:gd name="connsiteX80" fmla="*/ 30956 w 561975"/>
              <a:gd name="connsiteY80" fmla="*/ 361950 h 1050131"/>
              <a:gd name="connsiteX81" fmla="*/ 33337 w 561975"/>
              <a:gd name="connsiteY81" fmla="*/ 378619 h 1050131"/>
              <a:gd name="connsiteX82" fmla="*/ 38100 w 561975"/>
              <a:gd name="connsiteY82" fmla="*/ 397669 h 1050131"/>
              <a:gd name="connsiteX83" fmla="*/ 40481 w 561975"/>
              <a:gd name="connsiteY83" fmla="*/ 419100 h 1050131"/>
              <a:gd name="connsiteX84" fmla="*/ 42862 w 561975"/>
              <a:gd name="connsiteY84" fmla="*/ 459581 h 1050131"/>
              <a:gd name="connsiteX85" fmla="*/ 45244 w 561975"/>
              <a:gd name="connsiteY85" fmla="*/ 469106 h 1050131"/>
              <a:gd name="connsiteX86" fmla="*/ 47625 w 561975"/>
              <a:gd name="connsiteY86" fmla="*/ 481012 h 1050131"/>
              <a:gd name="connsiteX87" fmla="*/ 52387 w 561975"/>
              <a:gd name="connsiteY87" fmla="*/ 516731 h 1050131"/>
              <a:gd name="connsiteX88" fmla="*/ 54769 w 561975"/>
              <a:gd name="connsiteY88" fmla="*/ 583406 h 1050131"/>
              <a:gd name="connsiteX89" fmla="*/ 57150 w 561975"/>
              <a:gd name="connsiteY89" fmla="*/ 595312 h 1050131"/>
              <a:gd name="connsiteX90" fmla="*/ 100012 w 561975"/>
              <a:gd name="connsiteY90" fmla="*/ 602456 h 1050131"/>
              <a:gd name="connsiteX91" fmla="*/ 109537 w 561975"/>
              <a:gd name="connsiteY91" fmla="*/ 604837 h 1050131"/>
              <a:gd name="connsiteX92" fmla="*/ 123825 w 561975"/>
              <a:gd name="connsiteY92" fmla="*/ 614362 h 1050131"/>
              <a:gd name="connsiteX93" fmla="*/ 133350 w 561975"/>
              <a:gd name="connsiteY93" fmla="*/ 619125 h 1050131"/>
              <a:gd name="connsiteX94" fmla="*/ 142875 w 561975"/>
              <a:gd name="connsiteY94" fmla="*/ 626269 h 1050131"/>
              <a:gd name="connsiteX95" fmla="*/ 161925 w 561975"/>
              <a:gd name="connsiteY95" fmla="*/ 640556 h 1050131"/>
              <a:gd name="connsiteX96" fmla="*/ 166687 w 561975"/>
              <a:gd name="connsiteY96" fmla="*/ 647700 h 1050131"/>
              <a:gd name="connsiteX97" fmla="*/ 178594 w 561975"/>
              <a:gd name="connsiteY97" fmla="*/ 673894 h 1050131"/>
              <a:gd name="connsiteX98" fmla="*/ 180975 w 561975"/>
              <a:gd name="connsiteY98" fmla="*/ 681037 h 1050131"/>
              <a:gd name="connsiteX99" fmla="*/ 185737 w 561975"/>
              <a:gd name="connsiteY99" fmla="*/ 690562 h 1050131"/>
              <a:gd name="connsiteX100" fmla="*/ 190500 w 561975"/>
              <a:gd name="connsiteY100" fmla="*/ 714375 h 1050131"/>
              <a:gd name="connsiteX101" fmla="*/ 211931 w 561975"/>
              <a:gd name="connsiteY101" fmla="*/ 750094 h 1050131"/>
              <a:gd name="connsiteX102" fmla="*/ 233362 w 561975"/>
              <a:gd name="connsiteY102" fmla="*/ 771525 h 1050131"/>
              <a:gd name="connsiteX103" fmla="*/ 233362 w 561975"/>
              <a:gd name="connsiteY103" fmla="*/ 828675 h 1050131"/>
              <a:gd name="connsiteX104" fmla="*/ 230981 w 561975"/>
              <a:gd name="connsiteY104" fmla="*/ 838200 h 1050131"/>
              <a:gd name="connsiteX105" fmla="*/ 223837 w 561975"/>
              <a:gd name="connsiteY105" fmla="*/ 847725 h 1050131"/>
              <a:gd name="connsiteX106" fmla="*/ 211931 w 561975"/>
              <a:gd name="connsiteY106" fmla="*/ 878681 h 1050131"/>
              <a:gd name="connsiteX107" fmla="*/ 207169 w 561975"/>
              <a:gd name="connsiteY107" fmla="*/ 885825 h 1050131"/>
              <a:gd name="connsiteX108" fmla="*/ 200025 w 561975"/>
              <a:gd name="connsiteY108" fmla="*/ 890587 h 1050131"/>
              <a:gd name="connsiteX109" fmla="*/ 195262 w 561975"/>
              <a:gd name="connsiteY109" fmla="*/ 900112 h 1050131"/>
              <a:gd name="connsiteX110" fmla="*/ 188119 w 561975"/>
              <a:gd name="connsiteY110" fmla="*/ 921544 h 1050131"/>
              <a:gd name="connsiteX111" fmla="*/ 185737 w 561975"/>
              <a:gd name="connsiteY111" fmla="*/ 933450 h 1050131"/>
              <a:gd name="connsiteX112" fmla="*/ 190500 w 561975"/>
              <a:gd name="connsiteY112" fmla="*/ 973931 h 1050131"/>
              <a:gd name="connsiteX113" fmla="*/ 197644 w 561975"/>
              <a:gd name="connsiteY113" fmla="*/ 992981 h 1050131"/>
              <a:gd name="connsiteX114" fmla="*/ 202406 w 561975"/>
              <a:gd name="connsiteY114" fmla="*/ 1002506 h 1050131"/>
              <a:gd name="connsiteX115" fmla="*/ 240506 w 561975"/>
              <a:gd name="connsiteY115" fmla="*/ 1019175 h 1050131"/>
              <a:gd name="connsiteX116" fmla="*/ 278606 w 561975"/>
              <a:gd name="connsiteY116" fmla="*/ 1023938 h 1050131"/>
              <a:gd name="connsiteX117" fmla="*/ 321468 w 561975"/>
              <a:gd name="connsiteY117" fmla="*/ 1050131 h 1050131"/>
              <a:gd name="connsiteX118" fmla="*/ 364331 w 561975"/>
              <a:gd name="connsiteY118" fmla="*/ 1035844 h 1050131"/>
              <a:gd name="connsiteX0" fmla="*/ 364331 w 561975"/>
              <a:gd name="connsiteY0" fmla="*/ 1035844 h 1050131"/>
              <a:gd name="connsiteX1" fmla="*/ 321469 w 561975"/>
              <a:gd name="connsiteY1" fmla="*/ 971550 h 1050131"/>
              <a:gd name="connsiteX2" fmla="*/ 295275 w 561975"/>
              <a:gd name="connsiteY2" fmla="*/ 931068 h 1050131"/>
              <a:gd name="connsiteX3" fmla="*/ 292893 w 561975"/>
              <a:gd name="connsiteY3" fmla="*/ 857250 h 1050131"/>
              <a:gd name="connsiteX4" fmla="*/ 297656 w 561975"/>
              <a:gd name="connsiteY4" fmla="*/ 804862 h 1050131"/>
              <a:gd name="connsiteX5" fmla="*/ 319087 w 561975"/>
              <a:gd name="connsiteY5" fmla="*/ 754856 h 1050131"/>
              <a:gd name="connsiteX6" fmla="*/ 335757 w 561975"/>
              <a:gd name="connsiteY6" fmla="*/ 709612 h 1050131"/>
              <a:gd name="connsiteX7" fmla="*/ 366712 w 561975"/>
              <a:gd name="connsiteY7" fmla="*/ 635794 h 1050131"/>
              <a:gd name="connsiteX8" fmla="*/ 395287 w 561975"/>
              <a:gd name="connsiteY8" fmla="*/ 588168 h 1050131"/>
              <a:gd name="connsiteX9" fmla="*/ 400050 w 561975"/>
              <a:gd name="connsiteY9" fmla="*/ 528637 h 1050131"/>
              <a:gd name="connsiteX10" fmla="*/ 404812 w 561975"/>
              <a:gd name="connsiteY10" fmla="*/ 507206 h 1050131"/>
              <a:gd name="connsiteX11" fmla="*/ 407194 w 561975"/>
              <a:gd name="connsiteY11" fmla="*/ 490537 h 1050131"/>
              <a:gd name="connsiteX12" fmla="*/ 421481 w 561975"/>
              <a:gd name="connsiteY12" fmla="*/ 459581 h 1050131"/>
              <a:gd name="connsiteX13" fmla="*/ 426244 w 561975"/>
              <a:gd name="connsiteY13" fmla="*/ 452437 h 1050131"/>
              <a:gd name="connsiteX14" fmla="*/ 431006 w 561975"/>
              <a:gd name="connsiteY14" fmla="*/ 442912 h 1050131"/>
              <a:gd name="connsiteX15" fmla="*/ 442912 w 561975"/>
              <a:gd name="connsiteY15" fmla="*/ 426244 h 1050131"/>
              <a:gd name="connsiteX16" fmla="*/ 450056 w 561975"/>
              <a:gd name="connsiteY16" fmla="*/ 414337 h 1050131"/>
              <a:gd name="connsiteX17" fmla="*/ 461962 w 561975"/>
              <a:gd name="connsiteY17" fmla="*/ 407194 h 1050131"/>
              <a:gd name="connsiteX18" fmla="*/ 469106 w 561975"/>
              <a:gd name="connsiteY18" fmla="*/ 402431 h 1050131"/>
              <a:gd name="connsiteX19" fmla="*/ 485775 w 561975"/>
              <a:gd name="connsiteY19" fmla="*/ 388144 h 1050131"/>
              <a:gd name="connsiteX20" fmla="*/ 495300 w 561975"/>
              <a:gd name="connsiteY20" fmla="*/ 383381 h 1050131"/>
              <a:gd name="connsiteX21" fmla="*/ 502444 w 561975"/>
              <a:gd name="connsiteY21" fmla="*/ 376237 h 1050131"/>
              <a:gd name="connsiteX22" fmla="*/ 516731 w 561975"/>
              <a:gd name="connsiteY22" fmla="*/ 366712 h 1050131"/>
              <a:gd name="connsiteX23" fmla="*/ 526256 w 561975"/>
              <a:gd name="connsiteY23" fmla="*/ 359569 h 1050131"/>
              <a:gd name="connsiteX24" fmla="*/ 540544 w 561975"/>
              <a:gd name="connsiteY24" fmla="*/ 345281 h 1050131"/>
              <a:gd name="connsiteX25" fmla="*/ 542925 w 561975"/>
              <a:gd name="connsiteY25" fmla="*/ 335756 h 1050131"/>
              <a:gd name="connsiteX26" fmla="*/ 535781 w 561975"/>
              <a:gd name="connsiteY26" fmla="*/ 309562 h 1050131"/>
              <a:gd name="connsiteX27" fmla="*/ 538162 w 561975"/>
              <a:gd name="connsiteY27" fmla="*/ 266700 h 1050131"/>
              <a:gd name="connsiteX28" fmla="*/ 552450 w 561975"/>
              <a:gd name="connsiteY28" fmla="*/ 242887 h 1050131"/>
              <a:gd name="connsiteX29" fmla="*/ 557212 w 561975"/>
              <a:gd name="connsiteY29" fmla="*/ 233362 h 1050131"/>
              <a:gd name="connsiteX30" fmla="*/ 561975 w 561975"/>
              <a:gd name="connsiteY30" fmla="*/ 226219 h 1050131"/>
              <a:gd name="connsiteX31" fmla="*/ 559594 w 561975"/>
              <a:gd name="connsiteY31" fmla="*/ 219075 h 1050131"/>
              <a:gd name="connsiteX32" fmla="*/ 545306 w 561975"/>
              <a:gd name="connsiteY32" fmla="*/ 216694 h 1050131"/>
              <a:gd name="connsiteX33" fmla="*/ 528637 w 561975"/>
              <a:gd name="connsiteY33" fmla="*/ 209550 h 1050131"/>
              <a:gd name="connsiteX34" fmla="*/ 521494 w 561975"/>
              <a:gd name="connsiteY34" fmla="*/ 200025 h 1050131"/>
              <a:gd name="connsiteX35" fmla="*/ 519112 w 561975"/>
              <a:gd name="connsiteY35" fmla="*/ 192881 h 1050131"/>
              <a:gd name="connsiteX36" fmla="*/ 514350 w 561975"/>
              <a:gd name="connsiteY36" fmla="*/ 183356 h 1050131"/>
              <a:gd name="connsiteX37" fmla="*/ 507206 w 561975"/>
              <a:gd name="connsiteY37" fmla="*/ 171450 h 1050131"/>
              <a:gd name="connsiteX38" fmla="*/ 502444 w 561975"/>
              <a:gd name="connsiteY38" fmla="*/ 161925 h 1050131"/>
              <a:gd name="connsiteX39" fmla="*/ 495300 w 561975"/>
              <a:gd name="connsiteY39" fmla="*/ 152400 h 1050131"/>
              <a:gd name="connsiteX40" fmla="*/ 488156 w 561975"/>
              <a:gd name="connsiteY40" fmla="*/ 135731 h 1050131"/>
              <a:gd name="connsiteX41" fmla="*/ 478631 w 561975"/>
              <a:gd name="connsiteY41" fmla="*/ 128587 h 1050131"/>
              <a:gd name="connsiteX42" fmla="*/ 471487 w 561975"/>
              <a:gd name="connsiteY42" fmla="*/ 119062 h 1050131"/>
              <a:gd name="connsiteX43" fmla="*/ 466725 w 561975"/>
              <a:gd name="connsiteY43" fmla="*/ 111919 h 1050131"/>
              <a:gd name="connsiteX44" fmla="*/ 452437 w 561975"/>
              <a:gd name="connsiteY44" fmla="*/ 88106 h 1050131"/>
              <a:gd name="connsiteX45" fmla="*/ 445294 w 561975"/>
              <a:gd name="connsiteY45" fmla="*/ 83344 h 1050131"/>
              <a:gd name="connsiteX46" fmla="*/ 431006 w 561975"/>
              <a:gd name="connsiteY46" fmla="*/ 73819 h 1050131"/>
              <a:gd name="connsiteX47" fmla="*/ 409575 w 561975"/>
              <a:gd name="connsiteY47" fmla="*/ 64294 h 1050131"/>
              <a:gd name="connsiteX48" fmla="*/ 383381 w 561975"/>
              <a:gd name="connsiteY48" fmla="*/ 57150 h 1050131"/>
              <a:gd name="connsiteX49" fmla="*/ 376237 w 561975"/>
              <a:gd name="connsiteY49" fmla="*/ 54769 h 1050131"/>
              <a:gd name="connsiteX50" fmla="*/ 316706 w 561975"/>
              <a:gd name="connsiteY50" fmla="*/ 47625 h 1050131"/>
              <a:gd name="connsiteX51" fmla="*/ 309562 w 561975"/>
              <a:gd name="connsiteY51" fmla="*/ 45244 h 1050131"/>
              <a:gd name="connsiteX52" fmla="*/ 292894 w 561975"/>
              <a:gd name="connsiteY52" fmla="*/ 40481 h 1050131"/>
              <a:gd name="connsiteX53" fmla="*/ 283369 w 561975"/>
              <a:gd name="connsiteY53" fmla="*/ 38100 h 1050131"/>
              <a:gd name="connsiteX54" fmla="*/ 261937 w 561975"/>
              <a:gd name="connsiteY54" fmla="*/ 30956 h 1050131"/>
              <a:gd name="connsiteX55" fmla="*/ 247650 w 561975"/>
              <a:gd name="connsiteY55" fmla="*/ 28575 h 1050131"/>
              <a:gd name="connsiteX56" fmla="*/ 214312 w 561975"/>
              <a:gd name="connsiteY56" fmla="*/ 19050 h 1050131"/>
              <a:gd name="connsiteX57" fmla="*/ 202406 w 561975"/>
              <a:gd name="connsiteY57" fmla="*/ 14287 h 1050131"/>
              <a:gd name="connsiteX58" fmla="*/ 176212 w 561975"/>
              <a:gd name="connsiteY58" fmla="*/ 9525 h 1050131"/>
              <a:gd name="connsiteX59" fmla="*/ 161925 w 561975"/>
              <a:gd name="connsiteY59" fmla="*/ 4762 h 1050131"/>
              <a:gd name="connsiteX60" fmla="*/ 130969 w 561975"/>
              <a:gd name="connsiteY60" fmla="*/ 2381 h 1050131"/>
              <a:gd name="connsiteX61" fmla="*/ 111919 w 561975"/>
              <a:gd name="connsiteY61" fmla="*/ 0 h 1050131"/>
              <a:gd name="connsiteX62" fmla="*/ 90487 w 561975"/>
              <a:gd name="connsiteY62" fmla="*/ 9525 h 1050131"/>
              <a:gd name="connsiteX63" fmla="*/ 80962 w 561975"/>
              <a:gd name="connsiteY63" fmla="*/ 23812 h 1050131"/>
              <a:gd name="connsiteX64" fmla="*/ 66675 w 561975"/>
              <a:gd name="connsiteY64" fmla="*/ 40481 h 1050131"/>
              <a:gd name="connsiteX65" fmla="*/ 52387 w 561975"/>
              <a:gd name="connsiteY65" fmla="*/ 42862 h 1050131"/>
              <a:gd name="connsiteX66" fmla="*/ 28575 w 561975"/>
              <a:gd name="connsiteY66" fmla="*/ 35719 h 1050131"/>
              <a:gd name="connsiteX67" fmla="*/ 21431 w 561975"/>
              <a:gd name="connsiteY67" fmla="*/ 26194 h 1050131"/>
              <a:gd name="connsiteX68" fmla="*/ 19050 w 561975"/>
              <a:gd name="connsiteY68" fmla="*/ 35719 h 1050131"/>
              <a:gd name="connsiteX69" fmla="*/ 23812 w 561975"/>
              <a:gd name="connsiteY69" fmla="*/ 69056 h 1050131"/>
              <a:gd name="connsiteX70" fmla="*/ 23812 w 561975"/>
              <a:gd name="connsiteY70" fmla="*/ 211931 h 1050131"/>
              <a:gd name="connsiteX71" fmla="*/ 21431 w 561975"/>
              <a:gd name="connsiteY71" fmla="*/ 228600 h 1050131"/>
              <a:gd name="connsiteX72" fmla="*/ 14287 w 561975"/>
              <a:gd name="connsiteY72" fmla="*/ 240506 h 1050131"/>
              <a:gd name="connsiteX73" fmla="*/ 4762 w 561975"/>
              <a:gd name="connsiteY73" fmla="*/ 266700 h 1050131"/>
              <a:gd name="connsiteX74" fmla="*/ 0 w 561975"/>
              <a:gd name="connsiteY74" fmla="*/ 273844 h 1050131"/>
              <a:gd name="connsiteX75" fmla="*/ 4762 w 561975"/>
              <a:gd name="connsiteY75" fmla="*/ 302419 h 1050131"/>
              <a:gd name="connsiteX76" fmla="*/ 11906 w 561975"/>
              <a:gd name="connsiteY76" fmla="*/ 307181 h 1050131"/>
              <a:gd name="connsiteX77" fmla="*/ 21431 w 561975"/>
              <a:gd name="connsiteY77" fmla="*/ 319087 h 1050131"/>
              <a:gd name="connsiteX78" fmla="*/ 23812 w 561975"/>
              <a:gd name="connsiteY78" fmla="*/ 330994 h 1050131"/>
              <a:gd name="connsiteX79" fmla="*/ 26194 w 561975"/>
              <a:gd name="connsiteY79" fmla="*/ 345281 h 1050131"/>
              <a:gd name="connsiteX80" fmla="*/ 30956 w 561975"/>
              <a:gd name="connsiteY80" fmla="*/ 361950 h 1050131"/>
              <a:gd name="connsiteX81" fmla="*/ 33337 w 561975"/>
              <a:gd name="connsiteY81" fmla="*/ 378619 h 1050131"/>
              <a:gd name="connsiteX82" fmla="*/ 38100 w 561975"/>
              <a:gd name="connsiteY82" fmla="*/ 397669 h 1050131"/>
              <a:gd name="connsiteX83" fmla="*/ 40481 w 561975"/>
              <a:gd name="connsiteY83" fmla="*/ 419100 h 1050131"/>
              <a:gd name="connsiteX84" fmla="*/ 42862 w 561975"/>
              <a:gd name="connsiteY84" fmla="*/ 459581 h 1050131"/>
              <a:gd name="connsiteX85" fmla="*/ 45244 w 561975"/>
              <a:gd name="connsiteY85" fmla="*/ 469106 h 1050131"/>
              <a:gd name="connsiteX86" fmla="*/ 47625 w 561975"/>
              <a:gd name="connsiteY86" fmla="*/ 481012 h 1050131"/>
              <a:gd name="connsiteX87" fmla="*/ 52387 w 561975"/>
              <a:gd name="connsiteY87" fmla="*/ 516731 h 1050131"/>
              <a:gd name="connsiteX88" fmla="*/ 54769 w 561975"/>
              <a:gd name="connsiteY88" fmla="*/ 583406 h 1050131"/>
              <a:gd name="connsiteX89" fmla="*/ 57150 w 561975"/>
              <a:gd name="connsiteY89" fmla="*/ 595312 h 1050131"/>
              <a:gd name="connsiteX90" fmla="*/ 100012 w 561975"/>
              <a:gd name="connsiteY90" fmla="*/ 602456 h 1050131"/>
              <a:gd name="connsiteX91" fmla="*/ 109537 w 561975"/>
              <a:gd name="connsiteY91" fmla="*/ 604837 h 1050131"/>
              <a:gd name="connsiteX92" fmla="*/ 123825 w 561975"/>
              <a:gd name="connsiteY92" fmla="*/ 614362 h 1050131"/>
              <a:gd name="connsiteX93" fmla="*/ 133350 w 561975"/>
              <a:gd name="connsiteY93" fmla="*/ 619125 h 1050131"/>
              <a:gd name="connsiteX94" fmla="*/ 142875 w 561975"/>
              <a:gd name="connsiteY94" fmla="*/ 626269 h 1050131"/>
              <a:gd name="connsiteX95" fmla="*/ 161925 w 561975"/>
              <a:gd name="connsiteY95" fmla="*/ 640556 h 1050131"/>
              <a:gd name="connsiteX96" fmla="*/ 166687 w 561975"/>
              <a:gd name="connsiteY96" fmla="*/ 647700 h 1050131"/>
              <a:gd name="connsiteX97" fmla="*/ 178594 w 561975"/>
              <a:gd name="connsiteY97" fmla="*/ 673894 h 1050131"/>
              <a:gd name="connsiteX98" fmla="*/ 180975 w 561975"/>
              <a:gd name="connsiteY98" fmla="*/ 681037 h 1050131"/>
              <a:gd name="connsiteX99" fmla="*/ 185737 w 561975"/>
              <a:gd name="connsiteY99" fmla="*/ 690562 h 1050131"/>
              <a:gd name="connsiteX100" fmla="*/ 190500 w 561975"/>
              <a:gd name="connsiteY100" fmla="*/ 714375 h 1050131"/>
              <a:gd name="connsiteX101" fmla="*/ 211931 w 561975"/>
              <a:gd name="connsiteY101" fmla="*/ 750094 h 1050131"/>
              <a:gd name="connsiteX102" fmla="*/ 233362 w 561975"/>
              <a:gd name="connsiteY102" fmla="*/ 771525 h 1050131"/>
              <a:gd name="connsiteX103" fmla="*/ 233362 w 561975"/>
              <a:gd name="connsiteY103" fmla="*/ 828675 h 1050131"/>
              <a:gd name="connsiteX104" fmla="*/ 230981 w 561975"/>
              <a:gd name="connsiteY104" fmla="*/ 838200 h 1050131"/>
              <a:gd name="connsiteX105" fmla="*/ 223837 w 561975"/>
              <a:gd name="connsiteY105" fmla="*/ 847725 h 1050131"/>
              <a:gd name="connsiteX106" fmla="*/ 211931 w 561975"/>
              <a:gd name="connsiteY106" fmla="*/ 878681 h 1050131"/>
              <a:gd name="connsiteX107" fmla="*/ 207169 w 561975"/>
              <a:gd name="connsiteY107" fmla="*/ 885825 h 1050131"/>
              <a:gd name="connsiteX108" fmla="*/ 200025 w 561975"/>
              <a:gd name="connsiteY108" fmla="*/ 890587 h 1050131"/>
              <a:gd name="connsiteX109" fmla="*/ 195262 w 561975"/>
              <a:gd name="connsiteY109" fmla="*/ 900112 h 1050131"/>
              <a:gd name="connsiteX110" fmla="*/ 188119 w 561975"/>
              <a:gd name="connsiteY110" fmla="*/ 921544 h 1050131"/>
              <a:gd name="connsiteX111" fmla="*/ 185737 w 561975"/>
              <a:gd name="connsiteY111" fmla="*/ 933450 h 1050131"/>
              <a:gd name="connsiteX112" fmla="*/ 190500 w 561975"/>
              <a:gd name="connsiteY112" fmla="*/ 973931 h 1050131"/>
              <a:gd name="connsiteX113" fmla="*/ 197644 w 561975"/>
              <a:gd name="connsiteY113" fmla="*/ 992981 h 1050131"/>
              <a:gd name="connsiteX114" fmla="*/ 240506 w 561975"/>
              <a:gd name="connsiteY114" fmla="*/ 1019175 h 1050131"/>
              <a:gd name="connsiteX115" fmla="*/ 278606 w 561975"/>
              <a:gd name="connsiteY115" fmla="*/ 1023938 h 1050131"/>
              <a:gd name="connsiteX116" fmla="*/ 321468 w 561975"/>
              <a:gd name="connsiteY116" fmla="*/ 1050131 h 1050131"/>
              <a:gd name="connsiteX117" fmla="*/ 364331 w 561975"/>
              <a:gd name="connsiteY117" fmla="*/ 1035844 h 1050131"/>
              <a:gd name="connsiteX0" fmla="*/ 364331 w 561975"/>
              <a:gd name="connsiteY0" fmla="*/ 1035844 h 1050131"/>
              <a:gd name="connsiteX1" fmla="*/ 321469 w 561975"/>
              <a:gd name="connsiteY1" fmla="*/ 971550 h 1050131"/>
              <a:gd name="connsiteX2" fmla="*/ 295275 w 561975"/>
              <a:gd name="connsiteY2" fmla="*/ 931068 h 1050131"/>
              <a:gd name="connsiteX3" fmla="*/ 292893 w 561975"/>
              <a:gd name="connsiteY3" fmla="*/ 857250 h 1050131"/>
              <a:gd name="connsiteX4" fmla="*/ 297656 w 561975"/>
              <a:gd name="connsiteY4" fmla="*/ 804862 h 1050131"/>
              <a:gd name="connsiteX5" fmla="*/ 319087 w 561975"/>
              <a:gd name="connsiteY5" fmla="*/ 754856 h 1050131"/>
              <a:gd name="connsiteX6" fmla="*/ 335757 w 561975"/>
              <a:gd name="connsiteY6" fmla="*/ 709612 h 1050131"/>
              <a:gd name="connsiteX7" fmla="*/ 366712 w 561975"/>
              <a:gd name="connsiteY7" fmla="*/ 635794 h 1050131"/>
              <a:gd name="connsiteX8" fmla="*/ 395287 w 561975"/>
              <a:gd name="connsiteY8" fmla="*/ 588168 h 1050131"/>
              <a:gd name="connsiteX9" fmla="*/ 400050 w 561975"/>
              <a:gd name="connsiteY9" fmla="*/ 528637 h 1050131"/>
              <a:gd name="connsiteX10" fmla="*/ 404812 w 561975"/>
              <a:gd name="connsiteY10" fmla="*/ 507206 h 1050131"/>
              <a:gd name="connsiteX11" fmla="*/ 407194 w 561975"/>
              <a:gd name="connsiteY11" fmla="*/ 490537 h 1050131"/>
              <a:gd name="connsiteX12" fmla="*/ 421481 w 561975"/>
              <a:gd name="connsiteY12" fmla="*/ 459581 h 1050131"/>
              <a:gd name="connsiteX13" fmla="*/ 426244 w 561975"/>
              <a:gd name="connsiteY13" fmla="*/ 452437 h 1050131"/>
              <a:gd name="connsiteX14" fmla="*/ 431006 w 561975"/>
              <a:gd name="connsiteY14" fmla="*/ 442912 h 1050131"/>
              <a:gd name="connsiteX15" fmla="*/ 442912 w 561975"/>
              <a:gd name="connsiteY15" fmla="*/ 426244 h 1050131"/>
              <a:gd name="connsiteX16" fmla="*/ 450056 w 561975"/>
              <a:gd name="connsiteY16" fmla="*/ 414337 h 1050131"/>
              <a:gd name="connsiteX17" fmla="*/ 461962 w 561975"/>
              <a:gd name="connsiteY17" fmla="*/ 407194 h 1050131"/>
              <a:gd name="connsiteX18" fmla="*/ 469106 w 561975"/>
              <a:gd name="connsiteY18" fmla="*/ 402431 h 1050131"/>
              <a:gd name="connsiteX19" fmla="*/ 485775 w 561975"/>
              <a:gd name="connsiteY19" fmla="*/ 388144 h 1050131"/>
              <a:gd name="connsiteX20" fmla="*/ 495300 w 561975"/>
              <a:gd name="connsiteY20" fmla="*/ 383381 h 1050131"/>
              <a:gd name="connsiteX21" fmla="*/ 502444 w 561975"/>
              <a:gd name="connsiteY21" fmla="*/ 376237 h 1050131"/>
              <a:gd name="connsiteX22" fmla="*/ 516731 w 561975"/>
              <a:gd name="connsiteY22" fmla="*/ 366712 h 1050131"/>
              <a:gd name="connsiteX23" fmla="*/ 526256 w 561975"/>
              <a:gd name="connsiteY23" fmla="*/ 359569 h 1050131"/>
              <a:gd name="connsiteX24" fmla="*/ 540544 w 561975"/>
              <a:gd name="connsiteY24" fmla="*/ 345281 h 1050131"/>
              <a:gd name="connsiteX25" fmla="*/ 542925 w 561975"/>
              <a:gd name="connsiteY25" fmla="*/ 335756 h 1050131"/>
              <a:gd name="connsiteX26" fmla="*/ 535781 w 561975"/>
              <a:gd name="connsiteY26" fmla="*/ 309562 h 1050131"/>
              <a:gd name="connsiteX27" fmla="*/ 538162 w 561975"/>
              <a:gd name="connsiteY27" fmla="*/ 266700 h 1050131"/>
              <a:gd name="connsiteX28" fmla="*/ 552450 w 561975"/>
              <a:gd name="connsiteY28" fmla="*/ 242887 h 1050131"/>
              <a:gd name="connsiteX29" fmla="*/ 557212 w 561975"/>
              <a:gd name="connsiteY29" fmla="*/ 233362 h 1050131"/>
              <a:gd name="connsiteX30" fmla="*/ 561975 w 561975"/>
              <a:gd name="connsiteY30" fmla="*/ 226219 h 1050131"/>
              <a:gd name="connsiteX31" fmla="*/ 559594 w 561975"/>
              <a:gd name="connsiteY31" fmla="*/ 219075 h 1050131"/>
              <a:gd name="connsiteX32" fmla="*/ 545306 w 561975"/>
              <a:gd name="connsiteY32" fmla="*/ 216694 h 1050131"/>
              <a:gd name="connsiteX33" fmla="*/ 528637 w 561975"/>
              <a:gd name="connsiteY33" fmla="*/ 209550 h 1050131"/>
              <a:gd name="connsiteX34" fmla="*/ 521494 w 561975"/>
              <a:gd name="connsiteY34" fmla="*/ 200025 h 1050131"/>
              <a:gd name="connsiteX35" fmla="*/ 519112 w 561975"/>
              <a:gd name="connsiteY35" fmla="*/ 192881 h 1050131"/>
              <a:gd name="connsiteX36" fmla="*/ 514350 w 561975"/>
              <a:gd name="connsiteY36" fmla="*/ 183356 h 1050131"/>
              <a:gd name="connsiteX37" fmla="*/ 507206 w 561975"/>
              <a:gd name="connsiteY37" fmla="*/ 171450 h 1050131"/>
              <a:gd name="connsiteX38" fmla="*/ 502444 w 561975"/>
              <a:gd name="connsiteY38" fmla="*/ 161925 h 1050131"/>
              <a:gd name="connsiteX39" fmla="*/ 495300 w 561975"/>
              <a:gd name="connsiteY39" fmla="*/ 152400 h 1050131"/>
              <a:gd name="connsiteX40" fmla="*/ 488156 w 561975"/>
              <a:gd name="connsiteY40" fmla="*/ 135731 h 1050131"/>
              <a:gd name="connsiteX41" fmla="*/ 478631 w 561975"/>
              <a:gd name="connsiteY41" fmla="*/ 128587 h 1050131"/>
              <a:gd name="connsiteX42" fmla="*/ 471487 w 561975"/>
              <a:gd name="connsiteY42" fmla="*/ 119062 h 1050131"/>
              <a:gd name="connsiteX43" fmla="*/ 466725 w 561975"/>
              <a:gd name="connsiteY43" fmla="*/ 111919 h 1050131"/>
              <a:gd name="connsiteX44" fmla="*/ 452437 w 561975"/>
              <a:gd name="connsiteY44" fmla="*/ 88106 h 1050131"/>
              <a:gd name="connsiteX45" fmla="*/ 445294 w 561975"/>
              <a:gd name="connsiteY45" fmla="*/ 83344 h 1050131"/>
              <a:gd name="connsiteX46" fmla="*/ 431006 w 561975"/>
              <a:gd name="connsiteY46" fmla="*/ 73819 h 1050131"/>
              <a:gd name="connsiteX47" fmla="*/ 409575 w 561975"/>
              <a:gd name="connsiteY47" fmla="*/ 64294 h 1050131"/>
              <a:gd name="connsiteX48" fmla="*/ 383381 w 561975"/>
              <a:gd name="connsiteY48" fmla="*/ 57150 h 1050131"/>
              <a:gd name="connsiteX49" fmla="*/ 376237 w 561975"/>
              <a:gd name="connsiteY49" fmla="*/ 54769 h 1050131"/>
              <a:gd name="connsiteX50" fmla="*/ 316706 w 561975"/>
              <a:gd name="connsiteY50" fmla="*/ 47625 h 1050131"/>
              <a:gd name="connsiteX51" fmla="*/ 309562 w 561975"/>
              <a:gd name="connsiteY51" fmla="*/ 45244 h 1050131"/>
              <a:gd name="connsiteX52" fmla="*/ 292894 w 561975"/>
              <a:gd name="connsiteY52" fmla="*/ 40481 h 1050131"/>
              <a:gd name="connsiteX53" fmla="*/ 283369 w 561975"/>
              <a:gd name="connsiteY53" fmla="*/ 38100 h 1050131"/>
              <a:gd name="connsiteX54" fmla="*/ 261937 w 561975"/>
              <a:gd name="connsiteY54" fmla="*/ 30956 h 1050131"/>
              <a:gd name="connsiteX55" fmla="*/ 247650 w 561975"/>
              <a:gd name="connsiteY55" fmla="*/ 28575 h 1050131"/>
              <a:gd name="connsiteX56" fmla="*/ 214312 w 561975"/>
              <a:gd name="connsiteY56" fmla="*/ 19050 h 1050131"/>
              <a:gd name="connsiteX57" fmla="*/ 202406 w 561975"/>
              <a:gd name="connsiteY57" fmla="*/ 14287 h 1050131"/>
              <a:gd name="connsiteX58" fmla="*/ 176212 w 561975"/>
              <a:gd name="connsiteY58" fmla="*/ 9525 h 1050131"/>
              <a:gd name="connsiteX59" fmla="*/ 161925 w 561975"/>
              <a:gd name="connsiteY59" fmla="*/ 4762 h 1050131"/>
              <a:gd name="connsiteX60" fmla="*/ 130969 w 561975"/>
              <a:gd name="connsiteY60" fmla="*/ 2381 h 1050131"/>
              <a:gd name="connsiteX61" fmla="*/ 111919 w 561975"/>
              <a:gd name="connsiteY61" fmla="*/ 0 h 1050131"/>
              <a:gd name="connsiteX62" fmla="*/ 90487 w 561975"/>
              <a:gd name="connsiteY62" fmla="*/ 9525 h 1050131"/>
              <a:gd name="connsiteX63" fmla="*/ 80962 w 561975"/>
              <a:gd name="connsiteY63" fmla="*/ 23812 h 1050131"/>
              <a:gd name="connsiteX64" fmla="*/ 66675 w 561975"/>
              <a:gd name="connsiteY64" fmla="*/ 40481 h 1050131"/>
              <a:gd name="connsiteX65" fmla="*/ 52387 w 561975"/>
              <a:gd name="connsiteY65" fmla="*/ 42862 h 1050131"/>
              <a:gd name="connsiteX66" fmla="*/ 28575 w 561975"/>
              <a:gd name="connsiteY66" fmla="*/ 35719 h 1050131"/>
              <a:gd name="connsiteX67" fmla="*/ 21431 w 561975"/>
              <a:gd name="connsiteY67" fmla="*/ 26194 h 1050131"/>
              <a:gd name="connsiteX68" fmla="*/ 19050 w 561975"/>
              <a:gd name="connsiteY68" fmla="*/ 35719 h 1050131"/>
              <a:gd name="connsiteX69" fmla="*/ 23812 w 561975"/>
              <a:gd name="connsiteY69" fmla="*/ 69056 h 1050131"/>
              <a:gd name="connsiteX70" fmla="*/ 23812 w 561975"/>
              <a:gd name="connsiteY70" fmla="*/ 211931 h 1050131"/>
              <a:gd name="connsiteX71" fmla="*/ 21431 w 561975"/>
              <a:gd name="connsiteY71" fmla="*/ 228600 h 1050131"/>
              <a:gd name="connsiteX72" fmla="*/ 14287 w 561975"/>
              <a:gd name="connsiteY72" fmla="*/ 240506 h 1050131"/>
              <a:gd name="connsiteX73" fmla="*/ 4762 w 561975"/>
              <a:gd name="connsiteY73" fmla="*/ 266700 h 1050131"/>
              <a:gd name="connsiteX74" fmla="*/ 0 w 561975"/>
              <a:gd name="connsiteY74" fmla="*/ 273844 h 1050131"/>
              <a:gd name="connsiteX75" fmla="*/ 4762 w 561975"/>
              <a:gd name="connsiteY75" fmla="*/ 302419 h 1050131"/>
              <a:gd name="connsiteX76" fmla="*/ 11906 w 561975"/>
              <a:gd name="connsiteY76" fmla="*/ 307181 h 1050131"/>
              <a:gd name="connsiteX77" fmla="*/ 21431 w 561975"/>
              <a:gd name="connsiteY77" fmla="*/ 319087 h 1050131"/>
              <a:gd name="connsiteX78" fmla="*/ 23812 w 561975"/>
              <a:gd name="connsiteY78" fmla="*/ 330994 h 1050131"/>
              <a:gd name="connsiteX79" fmla="*/ 26194 w 561975"/>
              <a:gd name="connsiteY79" fmla="*/ 345281 h 1050131"/>
              <a:gd name="connsiteX80" fmla="*/ 30956 w 561975"/>
              <a:gd name="connsiteY80" fmla="*/ 361950 h 1050131"/>
              <a:gd name="connsiteX81" fmla="*/ 33337 w 561975"/>
              <a:gd name="connsiteY81" fmla="*/ 378619 h 1050131"/>
              <a:gd name="connsiteX82" fmla="*/ 38100 w 561975"/>
              <a:gd name="connsiteY82" fmla="*/ 397669 h 1050131"/>
              <a:gd name="connsiteX83" fmla="*/ 40481 w 561975"/>
              <a:gd name="connsiteY83" fmla="*/ 419100 h 1050131"/>
              <a:gd name="connsiteX84" fmla="*/ 42862 w 561975"/>
              <a:gd name="connsiteY84" fmla="*/ 459581 h 1050131"/>
              <a:gd name="connsiteX85" fmla="*/ 45244 w 561975"/>
              <a:gd name="connsiteY85" fmla="*/ 469106 h 1050131"/>
              <a:gd name="connsiteX86" fmla="*/ 47625 w 561975"/>
              <a:gd name="connsiteY86" fmla="*/ 481012 h 1050131"/>
              <a:gd name="connsiteX87" fmla="*/ 52387 w 561975"/>
              <a:gd name="connsiteY87" fmla="*/ 516731 h 1050131"/>
              <a:gd name="connsiteX88" fmla="*/ 54769 w 561975"/>
              <a:gd name="connsiteY88" fmla="*/ 583406 h 1050131"/>
              <a:gd name="connsiteX89" fmla="*/ 57150 w 561975"/>
              <a:gd name="connsiteY89" fmla="*/ 595312 h 1050131"/>
              <a:gd name="connsiteX90" fmla="*/ 100012 w 561975"/>
              <a:gd name="connsiteY90" fmla="*/ 602456 h 1050131"/>
              <a:gd name="connsiteX91" fmla="*/ 109537 w 561975"/>
              <a:gd name="connsiteY91" fmla="*/ 604837 h 1050131"/>
              <a:gd name="connsiteX92" fmla="*/ 123825 w 561975"/>
              <a:gd name="connsiteY92" fmla="*/ 614362 h 1050131"/>
              <a:gd name="connsiteX93" fmla="*/ 133350 w 561975"/>
              <a:gd name="connsiteY93" fmla="*/ 619125 h 1050131"/>
              <a:gd name="connsiteX94" fmla="*/ 142875 w 561975"/>
              <a:gd name="connsiteY94" fmla="*/ 626269 h 1050131"/>
              <a:gd name="connsiteX95" fmla="*/ 161925 w 561975"/>
              <a:gd name="connsiteY95" fmla="*/ 640556 h 1050131"/>
              <a:gd name="connsiteX96" fmla="*/ 166687 w 561975"/>
              <a:gd name="connsiteY96" fmla="*/ 647700 h 1050131"/>
              <a:gd name="connsiteX97" fmla="*/ 178594 w 561975"/>
              <a:gd name="connsiteY97" fmla="*/ 673894 h 1050131"/>
              <a:gd name="connsiteX98" fmla="*/ 180975 w 561975"/>
              <a:gd name="connsiteY98" fmla="*/ 681037 h 1050131"/>
              <a:gd name="connsiteX99" fmla="*/ 185737 w 561975"/>
              <a:gd name="connsiteY99" fmla="*/ 690562 h 1050131"/>
              <a:gd name="connsiteX100" fmla="*/ 190500 w 561975"/>
              <a:gd name="connsiteY100" fmla="*/ 714375 h 1050131"/>
              <a:gd name="connsiteX101" fmla="*/ 211931 w 561975"/>
              <a:gd name="connsiteY101" fmla="*/ 750094 h 1050131"/>
              <a:gd name="connsiteX102" fmla="*/ 233362 w 561975"/>
              <a:gd name="connsiteY102" fmla="*/ 771525 h 1050131"/>
              <a:gd name="connsiteX103" fmla="*/ 233362 w 561975"/>
              <a:gd name="connsiteY103" fmla="*/ 828675 h 1050131"/>
              <a:gd name="connsiteX104" fmla="*/ 230981 w 561975"/>
              <a:gd name="connsiteY104" fmla="*/ 838200 h 1050131"/>
              <a:gd name="connsiteX105" fmla="*/ 223837 w 561975"/>
              <a:gd name="connsiteY105" fmla="*/ 847725 h 1050131"/>
              <a:gd name="connsiteX106" fmla="*/ 211931 w 561975"/>
              <a:gd name="connsiteY106" fmla="*/ 878681 h 1050131"/>
              <a:gd name="connsiteX107" fmla="*/ 207169 w 561975"/>
              <a:gd name="connsiteY107" fmla="*/ 885825 h 1050131"/>
              <a:gd name="connsiteX108" fmla="*/ 200025 w 561975"/>
              <a:gd name="connsiteY108" fmla="*/ 890587 h 1050131"/>
              <a:gd name="connsiteX109" fmla="*/ 195262 w 561975"/>
              <a:gd name="connsiteY109" fmla="*/ 900112 h 1050131"/>
              <a:gd name="connsiteX110" fmla="*/ 188119 w 561975"/>
              <a:gd name="connsiteY110" fmla="*/ 921544 h 1050131"/>
              <a:gd name="connsiteX111" fmla="*/ 185737 w 561975"/>
              <a:gd name="connsiteY111" fmla="*/ 933450 h 1050131"/>
              <a:gd name="connsiteX112" fmla="*/ 197644 w 561975"/>
              <a:gd name="connsiteY112" fmla="*/ 992981 h 1050131"/>
              <a:gd name="connsiteX113" fmla="*/ 240506 w 561975"/>
              <a:gd name="connsiteY113" fmla="*/ 1019175 h 1050131"/>
              <a:gd name="connsiteX114" fmla="*/ 278606 w 561975"/>
              <a:gd name="connsiteY114" fmla="*/ 1023938 h 1050131"/>
              <a:gd name="connsiteX115" fmla="*/ 321468 w 561975"/>
              <a:gd name="connsiteY115" fmla="*/ 1050131 h 1050131"/>
              <a:gd name="connsiteX116" fmla="*/ 364331 w 561975"/>
              <a:gd name="connsiteY116" fmla="*/ 1035844 h 1050131"/>
              <a:gd name="connsiteX0" fmla="*/ 364331 w 561975"/>
              <a:gd name="connsiteY0" fmla="*/ 1035844 h 1050131"/>
              <a:gd name="connsiteX1" fmla="*/ 321469 w 561975"/>
              <a:gd name="connsiteY1" fmla="*/ 971550 h 1050131"/>
              <a:gd name="connsiteX2" fmla="*/ 295275 w 561975"/>
              <a:gd name="connsiteY2" fmla="*/ 931068 h 1050131"/>
              <a:gd name="connsiteX3" fmla="*/ 292893 w 561975"/>
              <a:gd name="connsiteY3" fmla="*/ 857250 h 1050131"/>
              <a:gd name="connsiteX4" fmla="*/ 297656 w 561975"/>
              <a:gd name="connsiteY4" fmla="*/ 804862 h 1050131"/>
              <a:gd name="connsiteX5" fmla="*/ 319087 w 561975"/>
              <a:gd name="connsiteY5" fmla="*/ 754856 h 1050131"/>
              <a:gd name="connsiteX6" fmla="*/ 335757 w 561975"/>
              <a:gd name="connsiteY6" fmla="*/ 709612 h 1050131"/>
              <a:gd name="connsiteX7" fmla="*/ 366712 w 561975"/>
              <a:gd name="connsiteY7" fmla="*/ 635794 h 1050131"/>
              <a:gd name="connsiteX8" fmla="*/ 395287 w 561975"/>
              <a:gd name="connsiteY8" fmla="*/ 588168 h 1050131"/>
              <a:gd name="connsiteX9" fmla="*/ 400050 w 561975"/>
              <a:gd name="connsiteY9" fmla="*/ 528637 h 1050131"/>
              <a:gd name="connsiteX10" fmla="*/ 404812 w 561975"/>
              <a:gd name="connsiteY10" fmla="*/ 507206 h 1050131"/>
              <a:gd name="connsiteX11" fmla="*/ 407194 w 561975"/>
              <a:gd name="connsiteY11" fmla="*/ 490537 h 1050131"/>
              <a:gd name="connsiteX12" fmla="*/ 421481 w 561975"/>
              <a:gd name="connsiteY12" fmla="*/ 459581 h 1050131"/>
              <a:gd name="connsiteX13" fmla="*/ 426244 w 561975"/>
              <a:gd name="connsiteY13" fmla="*/ 452437 h 1050131"/>
              <a:gd name="connsiteX14" fmla="*/ 431006 w 561975"/>
              <a:gd name="connsiteY14" fmla="*/ 442912 h 1050131"/>
              <a:gd name="connsiteX15" fmla="*/ 442912 w 561975"/>
              <a:gd name="connsiteY15" fmla="*/ 426244 h 1050131"/>
              <a:gd name="connsiteX16" fmla="*/ 450056 w 561975"/>
              <a:gd name="connsiteY16" fmla="*/ 414337 h 1050131"/>
              <a:gd name="connsiteX17" fmla="*/ 461962 w 561975"/>
              <a:gd name="connsiteY17" fmla="*/ 407194 h 1050131"/>
              <a:gd name="connsiteX18" fmla="*/ 469106 w 561975"/>
              <a:gd name="connsiteY18" fmla="*/ 402431 h 1050131"/>
              <a:gd name="connsiteX19" fmla="*/ 485775 w 561975"/>
              <a:gd name="connsiteY19" fmla="*/ 388144 h 1050131"/>
              <a:gd name="connsiteX20" fmla="*/ 495300 w 561975"/>
              <a:gd name="connsiteY20" fmla="*/ 383381 h 1050131"/>
              <a:gd name="connsiteX21" fmla="*/ 502444 w 561975"/>
              <a:gd name="connsiteY21" fmla="*/ 376237 h 1050131"/>
              <a:gd name="connsiteX22" fmla="*/ 516731 w 561975"/>
              <a:gd name="connsiteY22" fmla="*/ 366712 h 1050131"/>
              <a:gd name="connsiteX23" fmla="*/ 526256 w 561975"/>
              <a:gd name="connsiteY23" fmla="*/ 359569 h 1050131"/>
              <a:gd name="connsiteX24" fmla="*/ 540544 w 561975"/>
              <a:gd name="connsiteY24" fmla="*/ 345281 h 1050131"/>
              <a:gd name="connsiteX25" fmla="*/ 542925 w 561975"/>
              <a:gd name="connsiteY25" fmla="*/ 335756 h 1050131"/>
              <a:gd name="connsiteX26" fmla="*/ 535781 w 561975"/>
              <a:gd name="connsiteY26" fmla="*/ 309562 h 1050131"/>
              <a:gd name="connsiteX27" fmla="*/ 538162 w 561975"/>
              <a:gd name="connsiteY27" fmla="*/ 266700 h 1050131"/>
              <a:gd name="connsiteX28" fmla="*/ 552450 w 561975"/>
              <a:gd name="connsiteY28" fmla="*/ 242887 h 1050131"/>
              <a:gd name="connsiteX29" fmla="*/ 557212 w 561975"/>
              <a:gd name="connsiteY29" fmla="*/ 233362 h 1050131"/>
              <a:gd name="connsiteX30" fmla="*/ 561975 w 561975"/>
              <a:gd name="connsiteY30" fmla="*/ 226219 h 1050131"/>
              <a:gd name="connsiteX31" fmla="*/ 559594 w 561975"/>
              <a:gd name="connsiteY31" fmla="*/ 219075 h 1050131"/>
              <a:gd name="connsiteX32" fmla="*/ 545306 w 561975"/>
              <a:gd name="connsiteY32" fmla="*/ 216694 h 1050131"/>
              <a:gd name="connsiteX33" fmla="*/ 528637 w 561975"/>
              <a:gd name="connsiteY33" fmla="*/ 209550 h 1050131"/>
              <a:gd name="connsiteX34" fmla="*/ 521494 w 561975"/>
              <a:gd name="connsiteY34" fmla="*/ 200025 h 1050131"/>
              <a:gd name="connsiteX35" fmla="*/ 519112 w 561975"/>
              <a:gd name="connsiteY35" fmla="*/ 192881 h 1050131"/>
              <a:gd name="connsiteX36" fmla="*/ 514350 w 561975"/>
              <a:gd name="connsiteY36" fmla="*/ 183356 h 1050131"/>
              <a:gd name="connsiteX37" fmla="*/ 507206 w 561975"/>
              <a:gd name="connsiteY37" fmla="*/ 171450 h 1050131"/>
              <a:gd name="connsiteX38" fmla="*/ 502444 w 561975"/>
              <a:gd name="connsiteY38" fmla="*/ 161925 h 1050131"/>
              <a:gd name="connsiteX39" fmla="*/ 495300 w 561975"/>
              <a:gd name="connsiteY39" fmla="*/ 152400 h 1050131"/>
              <a:gd name="connsiteX40" fmla="*/ 488156 w 561975"/>
              <a:gd name="connsiteY40" fmla="*/ 135731 h 1050131"/>
              <a:gd name="connsiteX41" fmla="*/ 478631 w 561975"/>
              <a:gd name="connsiteY41" fmla="*/ 128587 h 1050131"/>
              <a:gd name="connsiteX42" fmla="*/ 471487 w 561975"/>
              <a:gd name="connsiteY42" fmla="*/ 119062 h 1050131"/>
              <a:gd name="connsiteX43" fmla="*/ 466725 w 561975"/>
              <a:gd name="connsiteY43" fmla="*/ 111919 h 1050131"/>
              <a:gd name="connsiteX44" fmla="*/ 452437 w 561975"/>
              <a:gd name="connsiteY44" fmla="*/ 88106 h 1050131"/>
              <a:gd name="connsiteX45" fmla="*/ 445294 w 561975"/>
              <a:gd name="connsiteY45" fmla="*/ 83344 h 1050131"/>
              <a:gd name="connsiteX46" fmla="*/ 431006 w 561975"/>
              <a:gd name="connsiteY46" fmla="*/ 73819 h 1050131"/>
              <a:gd name="connsiteX47" fmla="*/ 409575 w 561975"/>
              <a:gd name="connsiteY47" fmla="*/ 64294 h 1050131"/>
              <a:gd name="connsiteX48" fmla="*/ 383381 w 561975"/>
              <a:gd name="connsiteY48" fmla="*/ 57150 h 1050131"/>
              <a:gd name="connsiteX49" fmla="*/ 376237 w 561975"/>
              <a:gd name="connsiteY49" fmla="*/ 54769 h 1050131"/>
              <a:gd name="connsiteX50" fmla="*/ 316706 w 561975"/>
              <a:gd name="connsiteY50" fmla="*/ 47625 h 1050131"/>
              <a:gd name="connsiteX51" fmla="*/ 309562 w 561975"/>
              <a:gd name="connsiteY51" fmla="*/ 45244 h 1050131"/>
              <a:gd name="connsiteX52" fmla="*/ 292894 w 561975"/>
              <a:gd name="connsiteY52" fmla="*/ 40481 h 1050131"/>
              <a:gd name="connsiteX53" fmla="*/ 283369 w 561975"/>
              <a:gd name="connsiteY53" fmla="*/ 38100 h 1050131"/>
              <a:gd name="connsiteX54" fmla="*/ 261937 w 561975"/>
              <a:gd name="connsiteY54" fmla="*/ 30956 h 1050131"/>
              <a:gd name="connsiteX55" fmla="*/ 247650 w 561975"/>
              <a:gd name="connsiteY55" fmla="*/ 28575 h 1050131"/>
              <a:gd name="connsiteX56" fmla="*/ 214312 w 561975"/>
              <a:gd name="connsiteY56" fmla="*/ 19050 h 1050131"/>
              <a:gd name="connsiteX57" fmla="*/ 202406 w 561975"/>
              <a:gd name="connsiteY57" fmla="*/ 14287 h 1050131"/>
              <a:gd name="connsiteX58" fmla="*/ 176212 w 561975"/>
              <a:gd name="connsiteY58" fmla="*/ 9525 h 1050131"/>
              <a:gd name="connsiteX59" fmla="*/ 161925 w 561975"/>
              <a:gd name="connsiteY59" fmla="*/ 4762 h 1050131"/>
              <a:gd name="connsiteX60" fmla="*/ 130969 w 561975"/>
              <a:gd name="connsiteY60" fmla="*/ 2381 h 1050131"/>
              <a:gd name="connsiteX61" fmla="*/ 111919 w 561975"/>
              <a:gd name="connsiteY61" fmla="*/ 0 h 1050131"/>
              <a:gd name="connsiteX62" fmla="*/ 90487 w 561975"/>
              <a:gd name="connsiteY62" fmla="*/ 9525 h 1050131"/>
              <a:gd name="connsiteX63" fmla="*/ 80962 w 561975"/>
              <a:gd name="connsiteY63" fmla="*/ 23812 h 1050131"/>
              <a:gd name="connsiteX64" fmla="*/ 66675 w 561975"/>
              <a:gd name="connsiteY64" fmla="*/ 40481 h 1050131"/>
              <a:gd name="connsiteX65" fmla="*/ 52387 w 561975"/>
              <a:gd name="connsiteY65" fmla="*/ 42862 h 1050131"/>
              <a:gd name="connsiteX66" fmla="*/ 28575 w 561975"/>
              <a:gd name="connsiteY66" fmla="*/ 35719 h 1050131"/>
              <a:gd name="connsiteX67" fmla="*/ 21431 w 561975"/>
              <a:gd name="connsiteY67" fmla="*/ 26194 h 1050131"/>
              <a:gd name="connsiteX68" fmla="*/ 19050 w 561975"/>
              <a:gd name="connsiteY68" fmla="*/ 35719 h 1050131"/>
              <a:gd name="connsiteX69" fmla="*/ 23812 w 561975"/>
              <a:gd name="connsiteY69" fmla="*/ 69056 h 1050131"/>
              <a:gd name="connsiteX70" fmla="*/ 23812 w 561975"/>
              <a:gd name="connsiteY70" fmla="*/ 211931 h 1050131"/>
              <a:gd name="connsiteX71" fmla="*/ 21431 w 561975"/>
              <a:gd name="connsiteY71" fmla="*/ 228600 h 1050131"/>
              <a:gd name="connsiteX72" fmla="*/ 14287 w 561975"/>
              <a:gd name="connsiteY72" fmla="*/ 240506 h 1050131"/>
              <a:gd name="connsiteX73" fmla="*/ 4762 w 561975"/>
              <a:gd name="connsiteY73" fmla="*/ 266700 h 1050131"/>
              <a:gd name="connsiteX74" fmla="*/ 0 w 561975"/>
              <a:gd name="connsiteY74" fmla="*/ 273844 h 1050131"/>
              <a:gd name="connsiteX75" fmla="*/ 4762 w 561975"/>
              <a:gd name="connsiteY75" fmla="*/ 302419 h 1050131"/>
              <a:gd name="connsiteX76" fmla="*/ 11906 w 561975"/>
              <a:gd name="connsiteY76" fmla="*/ 307181 h 1050131"/>
              <a:gd name="connsiteX77" fmla="*/ 21431 w 561975"/>
              <a:gd name="connsiteY77" fmla="*/ 319087 h 1050131"/>
              <a:gd name="connsiteX78" fmla="*/ 23812 w 561975"/>
              <a:gd name="connsiteY78" fmla="*/ 330994 h 1050131"/>
              <a:gd name="connsiteX79" fmla="*/ 26194 w 561975"/>
              <a:gd name="connsiteY79" fmla="*/ 345281 h 1050131"/>
              <a:gd name="connsiteX80" fmla="*/ 30956 w 561975"/>
              <a:gd name="connsiteY80" fmla="*/ 361950 h 1050131"/>
              <a:gd name="connsiteX81" fmla="*/ 33337 w 561975"/>
              <a:gd name="connsiteY81" fmla="*/ 378619 h 1050131"/>
              <a:gd name="connsiteX82" fmla="*/ 38100 w 561975"/>
              <a:gd name="connsiteY82" fmla="*/ 397669 h 1050131"/>
              <a:gd name="connsiteX83" fmla="*/ 40481 w 561975"/>
              <a:gd name="connsiteY83" fmla="*/ 419100 h 1050131"/>
              <a:gd name="connsiteX84" fmla="*/ 42862 w 561975"/>
              <a:gd name="connsiteY84" fmla="*/ 459581 h 1050131"/>
              <a:gd name="connsiteX85" fmla="*/ 45244 w 561975"/>
              <a:gd name="connsiteY85" fmla="*/ 469106 h 1050131"/>
              <a:gd name="connsiteX86" fmla="*/ 47625 w 561975"/>
              <a:gd name="connsiteY86" fmla="*/ 481012 h 1050131"/>
              <a:gd name="connsiteX87" fmla="*/ 52387 w 561975"/>
              <a:gd name="connsiteY87" fmla="*/ 516731 h 1050131"/>
              <a:gd name="connsiteX88" fmla="*/ 54769 w 561975"/>
              <a:gd name="connsiteY88" fmla="*/ 583406 h 1050131"/>
              <a:gd name="connsiteX89" fmla="*/ 57150 w 561975"/>
              <a:gd name="connsiteY89" fmla="*/ 595312 h 1050131"/>
              <a:gd name="connsiteX90" fmla="*/ 100012 w 561975"/>
              <a:gd name="connsiteY90" fmla="*/ 602456 h 1050131"/>
              <a:gd name="connsiteX91" fmla="*/ 109537 w 561975"/>
              <a:gd name="connsiteY91" fmla="*/ 604837 h 1050131"/>
              <a:gd name="connsiteX92" fmla="*/ 123825 w 561975"/>
              <a:gd name="connsiteY92" fmla="*/ 614362 h 1050131"/>
              <a:gd name="connsiteX93" fmla="*/ 133350 w 561975"/>
              <a:gd name="connsiteY93" fmla="*/ 619125 h 1050131"/>
              <a:gd name="connsiteX94" fmla="*/ 142875 w 561975"/>
              <a:gd name="connsiteY94" fmla="*/ 626269 h 1050131"/>
              <a:gd name="connsiteX95" fmla="*/ 161925 w 561975"/>
              <a:gd name="connsiteY95" fmla="*/ 640556 h 1050131"/>
              <a:gd name="connsiteX96" fmla="*/ 166687 w 561975"/>
              <a:gd name="connsiteY96" fmla="*/ 647700 h 1050131"/>
              <a:gd name="connsiteX97" fmla="*/ 178594 w 561975"/>
              <a:gd name="connsiteY97" fmla="*/ 673894 h 1050131"/>
              <a:gd name="connsiteX98" fmla="*/ 180975 w 561975"/>
              <a:gd name="connsiteY98" fmla="*/ 681037 h 1050131"/>
              <a:gd name="connsiteX99" fmla="*/ 185737 w 561975"/>
              <a:gd name="connsiteY99" fmla="*/ 690562 h 1050131"/>
              <a:gd name="connsiteX100" fmla="*/ 190500 w 561975"/>
              <a:gd name="connsiteY100" fmla="*/ 714375 h 1050131"/>
              <a:gd name="connsiteX101" fmla="*/ 211931 w 561975"/>
              <a:gd name="connsiteY101" fmla="*/ 750094 h 1050131"/>
              <a:gd name="connsiteX102" fmla="*/ 233362 w 561975"/>
              <a:gd name="connsiteY102" fmla="*/ 771525 h 1050131"/>
              <a:gd name="connsiteX103" fmla="*/ 233362 w 561975"/>
              <a:gd name="connsiteY103" fmla="*/ 828675 h 1050131"/>
              <a:gd name="connsiteX104" fmla="*/ 230981 w 561975"/>
              <a:gd name="connsiteY104" fmla="*/ 838200 h 1050131"/>
              <a:gd name="connsiteX105" fmla="*/ 223837 w 561975"/>
              <a:gd name="connsiteY105" fmla="*/ 847725 h 1050131"/>
              <a:gd name="connsiteX106" fmla="*/ 211931 w 561975"/>
              <a:gd name="connsiteY106" fmla="*/ 878681 h 1050131"/>
              <a:gd name="connsiteX107" fmla="*/ 207169 w 561975"/>
              <a:gd name="connsiteY107" fmla="*/ 885825 h 1050131"/>
              <a:gd name="connsiteX108" fmla="*/ 200025 w 561975"/>
              <a:gd name="connsiteY108" fmla="*/ 890587 h 1050131"/>
              <a:gd name="connsiteX109" fmla="*/ 195262 w 561975"/>
              <a:gd name="connsiteY109" fmla="*/ 900112 h 1050131"/>
              <a:gd name="connsiteX110" fmla="*/ 188119 w 561975"/>
              <a:gd name="connsiteY110" fmla="*/ 921544 h 1050131"/>
              <a:gd name="connsiteX111" fmla="*/ 185737 w 561975"/>
              <a:gd name="connsiteY111" fmla="*/ 933450 h 1050131"/>
              <a:gd name="connsiteX112" fmla="*/ 200025 w 561975"/>
              <a:gd name="connsiteY112" fmla="*/ 1002506 h 1050131"/>
              <a:gd name="connsiteX113" fmla="*/ 240506 w 561975"/>
              <a:gd name="connsiteY113" fmla="*/ 1019175 h 1050131"/>
              <a:gd name="connsiteX114" fmla="*/ 278606 w 561975"/>
              <a:gd name="connsiteY114" fmla="*/ 1023938 h 1050131"/>
              <a:gd name="connsiteX115" fmla="*/ 321468 w 561975"/>
              <a:gd name="connsiteY115" fmla="*/ 1050131 h 1050131"/>
              <a:gd name="connsiteX116" fmla="*/ 364331 w 561975"/>
              <a:gd name="connsiteY116" fmla="*/ 1035844 h 1050131"/>
              <a:gd name="connsiteX0" fmla="*/ 364331 w 561975"/>
              <a:gd name="connsiteY0" fmla="*/ 1035844 h 1050131"/>
              <a:gd name="connsiteX1" fmla="*/ 321469 w 561975"/>
              <a:gd name="connsiteY1" fmla="*/ 971550 h 1050131"/>
              <a:gd name="connsiteX2" fmla="*/ 295275 w 561975"/>
              <a:gd name="connsiteY2" fmla="*/ 931068 h 1050131"/>
              <a:gd name="connsiteX3" fmla="*/ 292893 w 561975"/>
              <a:gd name="connsiteY3" fmla="*/ 857250 h 1050131"/>
              <a:gd name="connsiteX4" fmla="*/ 297656 w 561975"/>
              <a:gd name="connsiteY4" fmla="*/ 804862 h 1050131"/>
              <a:gd name="connsiteX5" fmla="*/ 319087 w 561975"/>
              <a:gd name="connsiteY5" fmla="*/ 754856 h 1050131"/>
              <a:gd name="connsiteX6" fmla="*/ 335757 w 561975"/>
              <a:gd name="connsiteY6" fmla="*/ 709612 h 1050131"/>
              <a:gd name="connsiteX7" fmla="*/ 366712 w 561975"/>
              <a:gd name="connsiteY7" fmla="*/ 635794 h 1050131"/>
              <a:gd name="connsiteX8" fmla="*/ 395287 w 561975"/>
              <a:gd name="connsiteY8" fmla="*/ 588168 h 1050131"/>
              <a:gd name="connsiteX9" fmla="*/ 400050 w 561975"/>
              <a:gd name="connsiteY9" fmla="*/ 528637 h 1050131"/>
              <a:gd name="connsiteX10" fmla="*/ 404812 w 561975"/>
              <a:gd name="connsiteY10" fmla="*/ 507206 h 1050131"/>
              <a:gd name="connsiteX11" fmla="*/ 407194 w 561975"/>
              <a:gd name="connsiteY11" fmla="*/ 490537 h 1050131"/>
              <a:gd name="connsiteX12" fmla="*/ 421481 w 561975"/>
              <a:gd name="connsiteY12" fmla="*/ 459581 h 1050131"/>
              <a:gd name="connsiteX13" fmla="*/ 426244 w 561975"/>
              <a:gd name="connsiteY13" fmla="*/ 452437 h 1050131"/>
              <a:gd name="connsiteX14" fmla="*/ 431006 w 561975"/>
              <a:gd name="connsiteY14" fmla="*/ 442912 h 1050131"/>
              <a:gd name="connsiteX15" fmla="*/ 442912 w 561975"/>
              <a:gd name="connsiteY15" fmla="*/ 426244 h 1050131"/>
              <a:gd name="connsiteX16" fmla="*/ 450056 w 561975"/>
              <a:gd name="connsiteY16" fmla="*/ 414337 h 1050131"/>
              <a:gd name="connsiteX17" fmla="*/ 461962 w 561975"/>
              <a:gd name="connsiteY17" fmla="*/ 407194 h 1050131"/>
              <a:gd name="connsiteX18" fmla="*/ 469106 w 561975"/>
              <a:gd name="connsiteY18" fmla="*/ 402431 h 1050131"/>
              <a:gd name="connsiteX19" fmla="*/ 485775 w 561975"/>
              <a:gd name="connsiteY19" fmla="*/ 388144 h 1050131"/>
              <a:gd name="connsiteX20" fmla="*/ 495300 w 561975"/>
              <a:gd name="connsiteY20" fmla="*/ 383381 h 1050131"/>
              <a:gd name="connsiteX21" fmla="*/ 502444 w 561975"/>
              <a:gd name="connsiteY21" fmla="*/ 376237 h 1050131"/>
              <a:gd name="connsiteX22" fmla="*/ 516731 w 561975"/>
              <a:gd name="connsiteY22" fmla="*/ 366712 h 1050131"/>
              <a:gd name="connsiteX23" fmla="*/ 526256 w 561975"/>
              <a:gd name="connsiteY23" fmla="*/ 359569 h 1050131"/>
              <a:gd name="connsiteX24" fmla="*/ 540544 w 561975"/>
              <a:gd name="connsiteY24" fmla="*/ 345281 h 1050131"/>
              <a:gd name="connsiteX25" fmla="*/ 542925 w 561975"/>
              <a:gd name="connsiteY25" fmla="*/ 335756 h 1050131"/>
              <a:gd name="connsiteX26" fmla="*/ 535781 w 561975"/>
              <a:gd name="connsiteY26" fmla="*/ 309562 h 1050131"/>
              <a:gd name="connsiteX27" fmla="*/ 538162 w 561975"/>
              <a:gd name="connsiteY27" fmla="*/ 266700 h 1050131"/>
              <a:gd name="connsiteX28" fmla="*/ 552450 w 561975"/>
              <a:gd name="connsiteY28" fmla="*/ 242887 h 1050131"/>
              <a:gd name="connsiteX29" fmla="*/ 557212 w 561975"/>
              <a:gd name="connsiteY29" fmla="*/ 233362 h 1050131"/>
              <a:gd name="connsiteX30" fmla="*/ 561975 w 561975"/>
              <a:gd name="connsiteY30" fmla="*/ 226219 h 1050131"/>
              <a:gd name="connsiteX31" fmla="*/ 559594 w 561975"/>
              <a:gd name="connsiteY31" fmla="*/ 219075 h 1050131"/>
              <a:gd name="connsiteX32" fmla="*/ 545306 w 561975"/>
              <a:gd name="connsiteY32" fmla="*/ 216694 h 1050131"/>
              <a:gd name="connsiteX33" fmla="*/ 528637 w 561975"/>
              <a:gd name="connsiteY33" fmla="*/ 209550 h 1050131"/>
              <a:gd name="connsiteX34" fmla="*/ 521494 w 561975"/>
              <a:gd name="connsiteY34" fmla="*/ 200025 h 1050131"/>
              <a:gd name="connsiteX35" fmla="*/ 519112 w 561975"/>
              <a:gd name="connsiteY35" fmla="*/ 192881 h 1050131"/>
              <a:gd name="connsiteX36" fmla="*/ 514350 w 561975"/>
              <a:gd name="connsiteY36" fmla="*/ 183356 h 1050131"/>
              <a:gd name="connsiteX37" fmla="*/ 507206 w 561975"/>
              <a:gd name="connsiteY37" fmla="*/ 171450 h 1050131"/>
              <a:gd name="connsiteX38" fmla="*/ 502444 w 561975"/>
              <a:gd name="connsiteY38" fmla="*/ 161925 h 1050131"/>
              <a:gd name="connsiteX39" fmla="*/ 495300 w 561975"/>
              <a:gd name="connsiteY39" fmla="*/ 152400 h 1050131"/>
              <a:gd name="connsiteX40" fmla="*/ 488156 w 561975"/>
              <a:gd name="connsiteY40" fmla="*/ 135731 h 1050131"/>
              <a:gd name="connsiteX41" fmla="*/ 478631 w 561975"/>
              <a:gd name="connsiteY41" fmla="*/ 128587 h 1050131"/>
              <a:gd name="connsiteX42" fmla="*/ 471487 w 561975"/>
              <a:gd name="connsiteY42" fmla="*/ 119062 h 1050131"/>
              <a:gd name="connsiteX43" fmla="*/ 466725 w 561975"/>
              <a:gd name="connsiteY43" fmla="*/ 111919 h 1050131"/>
              <a:gd name="connsiteX44" fmla="*/ 452437 w 561975"/>
              <a:gd name="connsiteY44" fmla="*/ 88106 h 1050131"/>
              <a:gd name="connsiteX45" fmla="*/ 445294 w 561975"/>
              <a:gd name="connsiteY45" fmla="*/ 83344 h 1050131"/>
              <a:gd name="connsiteX46" fmla="*/ 431006 w 561975"/>
              <a:gd name="connsiteY46" fmla="*/ 73819 h 1050131"/>
              <a:gd name="connsiteX47" fmla="*/ 409575 w 561975"/>
              <a:gd name="connsiteY47" fmla="*/ 64294 h 1050131"/>
              <a:gd name="connsiteX48" fmla="*/ 383381 w 561975"/>
              <a:gd name="connsiteY48" fmla="*/ 57150 h 1050131"/>
              <a:gd name="connsiteX49" fmla="*/ 376237 w 561975"/>
              <a:gd name="connsiteY49" fmla="*/ 54769 h 1050131"/>
              <a:gd name="connsiteX50" fmla="*/ 316706 w 561975"/>
              <a:gd name="connsiteY50" fmla="*/ 47625 h 1050131"/>
              <a:gd name="connsiteX51" fmla="*/ 309562 w 561975"/>
              <a:gd name="connsiteY51" fmla="*/ 45244 h 1050131"/>
              <a:gd name="connsiteX52" fmla="*/ 292894 w 561975"/>
              <a:gd name="connsiteY52" fmla="*/ 40481 h 1050131"/>
              <a:gd name="connsiteX53" fmla="*/ 283369 w 561975"/>
              <a:gd name="connsiteY53" fmla="*/ 38100 h 1050131"/>
              <a:gd name="connsiteX54" fmla="*/ 261937 w 561975"/>
              <a:gd name="connsiteY54" fmla="*/ 30956 h 1050131"/>
              <a:gd name="connsiteX55" fmla="*/ 247650 w 561975"/>
              <a:gd name="connsiteY55" fmla="*/ 28575 h 1050131"/>
              <a:gd name="connsiteX56" fmla="*/ 214312 w 561975"/>
              <a:gd name="connsiteY56" fmla="*/ 19050 h 1050131"/>
              <a:gd name="connsiteX57" fmla="*/ 202406 w 561975"/>
              <a:gd name="connsiteY57" fmla="*/ 14287 h 1050131"/>
              <a:gd name="connsiteX58" fmla="*/ 176212 w 561975"/>
              <a:gd name="connsiteY58" fmla="*/ 9525 h 1050131"/>
              <a:gd name="connsiteX59" fmla="*/ 161925 w 561975"/>
              <a:gd name="connsiteY59" fmla="*/ 4762 h 1050131"/>
              <a:gd name="connsiteX60" fmla="*/ 130969 w 561975"/>
              <a:gd name="connsiteY60" fmla="*/ 2381 h 1050131"/>
              <a:gd name="connsiteX61" fmla="*/ 111919 w 561975"/>
              <a:gd name="connsiteY61" fmla="*/ 0 h 1050131"/>
              <a:gd name="connsiteX62" fmla="*/ 90487 w 561975"/>
              <a:gd name="connsiteY62" fmla="*/ 9525 h 1050131"/>
              <a:gd name="connsiteX63" fmla="*/ 80962 w 561975"/>
              <a:gd name="connsiteY63" fmla="*/ 23812 h 1050131"/>
              <a:gd name="connsiteX64" fmla="*/ 66675 w 561975"/>
              <a:gd name="connsiteY64" fmla="*/ 40481 h 1050131"/>
              <a:gd name="connsiteX65" fmla="*/ 52387 w 561975"/>
              <a:gd name="connsiteY65" fmla="*/ 42862 h 1050131"/>
              <a:gd name="connsiteX66" fmla="*/ 28575 w 561975"/>
              <a:gd name="connsiteY66" fmla="*/ 35719 h 1050131"/>
              <a:gd name="connsiteX67" fmla="*/ 21431 w 561975"/>
              <a:gd name="connsiteY67" fmla="*/ 26194 h 1050131"/>
              <a:gd name="connsiteX68" fmla="*/ 19050 w 561975"/>
              <a:gd name="connsiteY68" fmla="*/ 35719 h 1050131"/>
              <a:gd name="connsiteX69" fmla="*/ 23812 w 561975"/>
              <a:gd name="connsiteY69" fmla="*/ 69056 h 1050131"/>
              <a:gd name="connsiteX70" fmla="*/ 23812 w 561975"/>
              <a:gd name="connsiteY70" fmla="*/ 211931 h 1050131"/>
              <a:gd name="connsiteX71" fmla="*/ 21431 w 561975"/>
              <a:gd name="connsiteY71" fmla="*/ 228600 h 1050131"/>
              <a:gd name="connsiteX72" fmla="*/ 14287 w 561975"/>
              <a:gd name="connsiteY72" fmla="*/ 240506 h 1050131"/>
              <a:gd name="connsiteX73" fmla="*/ 4762 w 561975"/>
              <a:gd name="connsiteY73" fmla="*/ 266700 h 1050131"/>
              <a:gd name="connsiteX74" fmla="*/ 0 w 561975"/>
              <a:gd name="connsiteY74" fmla="*/ 273844 h 1050131"/>
              <a:gd name="connsiteX75" fmla="*/ 4762 w 561975"/>
              <a:gd name="connsiteY75" fmla="*/ 302419 h 1050131"/>
              <a:gd name="connsiteX76" fmla="*/ 11906 w 561975"/>
              <a:gd name="connsiteY76" fmla="*/ 307181 h 1050131"/>
              <a:gd name="connsiteX77" fmla="*/ 21431 w 561975"/>
              <a:gd name="connsiteY77" fmla="*/ 319087 h 1050131"/>
              <a:gd name="connsiteX78" fmla="*/ 23812 w 561975"/>
              <a:gd name="connsiteY78" fmla="*/ 330994 h 1050131"/>
              <a:gd name="connsiteX79" fmla="*/ 26194 w 561975"/>
              <a:gd name="connsiteY79" fmla="*/ 345281 h 1050131"/>
              <a:gd name="connsiteX80" fmla="*/ 30956 w 561975"/>
              <a:gd name="connsiteY80" fmla="*/ 361950 h 1050131"/>
              <a:gd name="connsiteX81" fmla="*/ 33337 w 561975"/>
              <a:gd name="connsiteY81" fmla="*/ 378619 h 1050131"/>
              <a:gd name="connsiteX82" fmla="*/ 38100 w 561975"/>
              <a:gd name="connsiteY82" fmla="*/ 397669 h 1050131"/>
              <a:gd name="connsiteX83" fmla="*/ 40481 w 561975"/>
              <a:gd name="connsiteY83" fmla="*/ 419100 h 1050131"/>
              <a:gd name="connsiteX84" fmla="*/ 42862 w 561975"/>
              <a:gd name="connsiteY84" fmla="*/ 459581 h 1050131"/>
              <a:gd name="connsiteX85" fmla="*/ 45244 w 561975"/>
              <a:gd name="connsiteY85" fmla="*/ 469106 h 1050131"/>
              <a:gd name="connsiteX86" fmla="*/ 47625 w 561975"/>
              <a:gd name="connsiteY86" fmla="*/ 481012 h 1050131"/>
              <a:gd name="connsiteX87" fmla="*/ 52387 w 561975"/>
              <a:gd name="connsiteY87" fmla="*/ 516731 h 1050131"/>
              <a:gd name="connsiteX88" fmla="*/ 54769 w 561975"/>
              <a:gd name="connsiteY88" fmla="*/ 583406 h 1050131"/>
              <a:gd name="connsiteX89" fmla="*/ 57150 w 561975"/>
              <a:gd name="connsiteY89" fmla="*/ 595312 h 1050131"/>
              <a:gd name="connsiteX90" fmla="*/ 100012 w 561975"/>
              <a:gd name="connsiteY90" fmla="*/ 602456 h 1050131"/>
              <a:gd name="connsiteX91" fmla="*/ 109537 w 561975"/>
              <a:gd name="connsiteY91" fmla="*/ 604837 h 1050131"/>
              <a:gd name="connsiteX92" fmla="*/ 123825 w 561975"/>
              <a:gd name="connsiteY92" fmla="*/ 614362 h 1050131"/>
              <a:gd name="connsiteX93" fmla="*/ 133350 w 561975"/>
              <a:gd name="connsiteY93" fmla="*/ 619125 h 1050131"/>
              <a:gd name="connsiteX94" fmla="*/ 142875 w 561975"/>
              <a:gd name="connsiteY94" fmla="*/ 626269 h 1050131"/>
              <a:gd name="connsiteX95" fmla="*/ 161925 w 561975"/>
              <a:gd name="connsiteY95" fmla="*/ 640556 h 1050131"/>
              <a:gd name="connsiteX96" fmla="*/ 166687 w 561975"/>
              <a:gd name="connsiteY96" fmla="*/ 647700 h 1050131"/>
              <a:gd name="connsiteX97" fmla="*/ 178594 w 561975"/>
              <a:gd name="connsiteY97" fmla="*/ 673894 h 1050131"/>
              <a:gd name="connsiteX98" fmla="*/ 180975 w 561975"/>
              <a:gd name="connsiteY98" fmla="*/ 681037 h 1050131"/>
              <a:gd name="connsiteX99" fmla="*/ 185737 w 561975"/>
              <a:gd name="connsiteY99" fmla="*/ 690562 h 1050131"/>
              <a:gd name="connsiteX100" fmla="*/ 190500 w 561975"/>
              <a:gd name="connsiteY100" fmla="*/ 714375 h 1050131"/>
              <a:gd name="connsiteX101" fmla="*/ 211931 w 561975"/>
              <a:gd name="connsiteY101" fmla="*/ 750094 h 1050131"/>
              <a:gd name="connsiteX102" fmla="*/ 233362 w 561975"/>
              <a:gd name="connsiteY102" fmla="*/ 771525 h 1050131"/>
              <a:gd name="connsiteX103" fmla="*/ 233362 w 561975"/>
              <a:gd name="connsiteY103" fmla="*/ 828675 h 1050131"/>
              <a:gd name="connsiteX104" fmla="*/ 230981 w 561975"/>
              <a:gd name="connsiteY104" fmla="*/ 838200 h 1050131"/>
              <a:gd name="connsiteX105" fmla="*/ 223837 w 561975"/>
              <a:gd name="connsiteY105" fmla="*/ 847725 h 1050131"/>
              <a:gd name="connsiteX106" fmla="*/ 211931 w 561975"/>
              <a:gd name="connsiteY106" fmla="*/ 878681 h 1050131"/>
              <a:gd name="connsiteX107" fmla="*/ 207169 w 561975"/>
              <a:gd name="connsiteY107" fmla="*/ 885825 h 1050131"/>
              <a:gd name="connsiteX108" fmla="*/ 200025 w 561975"/>
              <a:gd name="connsiteY108" fmla="*/ 890587 h 1050131"/>
              <a:gd name="connsiteX109" fmla="*/ 195262 w 561975"/>
              <a:gd name="connsiteY109" fmla="*/ 900112 h 1050131"/>
              <a:gd name="connsiteX110" fmla="*/ 188119 w 561975"/>
              <a:gd name="connsiteY110" fmla="*/ 921544 h 1050131"/>
              <a:gd name="connsiteX111" fmla="*/ 185737 w 561975"/>
              <a:gd name="connsiteY111" fmla="*/ 933450 h 1050131"/>
              <a:gd name="connsiteX112" fmla="*/ 200025 w 561975"/>
              <a:gd name="connsiteY112" fmla="*/ 1002506 h 1050131"/>
              <a:gd name="connsiteX113" fmla="*/ 278606 w 561975"/>
              <a:gd name="connsiteY113" fmla="*/ 1023938 h 1050131"/>
              <a:gd name="connsiteX114" fmla="*/ 321468 w 561975"/>
              <a:gd name="connsiteY114" fmla="*/ 1050131 h 1050131"/>
              <a:gd name="connsiteX115" fmla="*/ 364331 w 561975"/>
              <a:gd name="connsiteY115" fmla="*/ 1035844 h 1050131"/>
              <a:gd name="connsiteX0" fmla="*/ 364331 w 561975"/>
              <a:gd name="connsiteY0" fmla="*/ 1035844 h 1050131"/>
              <a:gd name="connsiteX1" fmla="*/ 321469 w 561975"/>
              <a:gd name="connsiteY1" fmla="*/ 971550 h 1050131"/>
              <a:gd name="connsiteX2" fmla="*/ 295275 w 561975"/>
              <a:gd name="connsiteY2" fmla="*/ 931068 h 1050131"/>
              <a:gd name="connsiteX3" fmla="*/ 292893 w 561975"/>
              <a:gd name="connsiteY3" fmla="*/ 857250 h 1050131"/>
              <a:gd name="connsiteX4" fmla="*/ 297656 w 561975"/>
              <a:gd name="connsiteY4" fmla="*/ 804862 h 1050131"/>
              <a:gd name="connsiteX5" fmla="*/ 319087 w 561975"/>
              <a:gd name="connsiteY5" fmla="*/ 754856 h 1050131"/>
              <a:gd name="connsiteX6" fmla="*/ 335757 w 561975"/>
              <a:gd name="connsiteY6" fmla="*/ 709612 h 1050131"/>
              <a:gd name="connsiteX7" fmla="*/ 366712 w 561975"/>
              <a:gd name="connsiteY7" fmla="*/ 635794 h 1050131"/>
              <a:gd name="connsiteX8" fmla="*/ 395287 w 561975"/>
              <a:gd name="connsiteY8" fmla="*/ 588168 h 1050131"/>
              <a:gd name="connsiteX9" fmla="*/ 400050 w 561975"/>
              <a:gd name="connsiteY9" fmla="*/ 528637 h 1050131"/>
              <a:gd name="connsiteX10" fmla="*/ 404812 w 561975"/>
              <a:gd name="connsiteY10" fmla="*/ 507206 h 1050131"/>
              <a:gd name="connsiteX11" fmla="*/ 407194 w 561975"/>
              <a:gd name="connsiteY11" fmla="*/ 490537 h 1050131"/>
              <a:gd name="connsiteX12" fmla="*/ 421481 w 561975"/>
              <a:gd name="connsiteY12" fmla="*/ 459581 h 1050131"/>
              <a:gd name="connsiteX13" fmla="*/ 426244 w 561975"/>
              <a:gd name="connsiteY13" fmla="*/ 452437 h 1050131"/>
              <a:gd name="connsiteX14" fmla="*/ 431006 w 561975"/>
              <a:gd name="connsiteY14" fmla="*/ 442912 h 1050131"/>
              <a:gd name="connsiteX15" fmla="*/ 442912 w 561975"/>
              <a:gd name="connsiteY15" fmla="*/ 426244 h 1050131"/>
              <a:gd name="connsiteX16" fmla="*/ 450056 w 561975"/>
              <a:gd name="connsiteY16" fmla="*/ 414337 h 1050131"/>
              <a:gd name="connsiteX17" fmla="*/ 461962 w 561975"/>
              <a:gd name="connsiteY17" fmla="*/ 407194 h 1050131"/>
              <a:gd name="connsiteX18" fmla="*/ 469106 w 561975"/>
              <a:gd name="connsiteY18" fmla="*/ 402431 h 1050131"/>
              <a:gd name="connsiteX19" fmla="*/ 485775 w 561975"/>
              <a:gd name="connsiteY19" fmla="*/ 388144 h 1050131"/>
              <a:gd name="connsiteX20" fmla="*/ 495300 w 561975"/>
              <a:gd name="connsiteY20" fmla="*/ 383381 h 1050131"/>
              <a:gd name="connsiteX21" fmla="*/ 502444 w 561975"/>
              <a:gd name="connsiteY21" fmla="*/ 376237 h 1050131"/>
              <a:gd name="connsiteX22" fmla="*/ 516731 w 561975"/>
              <a:gd name="connsiteY22" fmla="*/ 366712 h 1050131"/>
              <a:gd name="connsiteX23" fmla="*/ 526256 w 561975"/>
              <a:gd name="connsiteY23" fmla="*/ 359569 h 1050131"/>
              <a:gd name="connsiteX24" fmla="*/ 540544 w 561975"/>
              <a:gd name="connsiteY24" fmla="*/ 345281 h 1050131"/>
              <a:gd name="connsiteX25" fmla="*/ 542925 w 561975"/>
              <a:gd name="connsiteY25" fmla="*/ 335756 h 1050131"/>
              <a:gd name="connsiteX26" fmla="*/ 535781 w 561975"/>
              <a:gd name="connsiteY26" fmla="*/ 309562 h 1050131"/>
              <a:gd name="connsiteX27" fmla="*/ 538162 w 561975"/>
              <a:gd name="connsiteY27" fmla="*/ 266700 h 1050131"/>
              <a:gd name="connsiteX28" fmla="*/ 552450 w 561975"/>
              <a:gd name="connsiteY28" fmla="*/ 242887 h 1050131"/>
              <a:gd name="connsiteX29" fmla="*/ 557212 w 561975"/>
              <a:gd name="connsiteY29" fmla="*/ 233362 h 1050131"/>
              <a:gd name="connsiteX30" fmla="*/ 561975 w 561975"/>
              <a:gd name="connsiteY30" fmla="*/ 226219 h 1050131"/>
              <a:gd name="connsiteX31" fmla="*/ 559594 w 561975"/>
              <a:gd name="connsiteY31" fmla="*/ 219075 h 1050131"/>
              <a:gd name="connsiteX32" fmla="*/ 545306 w 561975"/>
              <a:gd name="connsiteY32" fmla="*/ 216694 h 1050131"/>
              <a:gd name="connsiteX33" fmla="*/ 528637 w 561975"/>
              <a:gd name="connsiteY33" fmla="*/ 209550 h 1050131"/>
              <a:gd name="connsiteX34" fmla="*/ 521494 w 561975"/>
              <a:gd name="connsiteY34" fmla="*/ 200025 h 1050131"/>
              <a:gd name="connsiteX35" fmla="*/ 519112 w 561975"/>
              <a:gd name="connsiteY35" fmla="*/ 192881 h 1050131"/>
              <a:gd name="connsiteX36" fmla="*/ 514350 w 561975"/>
              <a:gd name="connsiteY36" fmla="*/ 183356 h 1050131"/>
              <a:gd name="connsiteX37" fmla="*/ 507206 w 561975"/>
              <a:gd name="connsiteY37" fmla="*/ 171450 h 1050131"/>
              <a:gd name="connsiteX38" fmla="*/ 502444 w 561975"/>
              <a:gd name="connsiteY38" fmla="*/ 161925 h 1050131"/>
              <a:gd name="connsiteX39" fmla="*/ 495300 w 561975"/>
              <a:gd name="connsiteY39" fmla="*/ 152400 h 1050131"/>
              <a:gd name="connsiteX40" fmla="*/ 488156 w 561975"/>
              <a:gd name="connsiteY40" fmla="*/ 135731 h 1050131"/>
              <a:gd name="connsiteX41" fmla="*/ 478631 w 561975"/>
              <a:gd name="connsiteY41" fmla="*/ 128587 h 1050131"/>
              <a:gd name="connsiteX42" fmla="*/ 471487 w 561975"/>
              <a:gd name="connsiteY42" fmla="*/ 119062 h 1050131"/>
              <a:gd name="connsiteX43" fmla="*/ 466725 w 561975"/>
              <a:gd name="connsiteY43" fmla="*/ 111919 h 1050131"/>
              <a:gd name="connsiteX44" fmla="*/ 452437 w 561975"/>
              <a:gd name="connsiteY44" fmla="*/ 88106 h 1050131"/>
              <a:gd name="connsiteX45" fmla="*/ 445294 w 561975"/>
              <a:gd name="connsiteY45" fmla="*/ 83344 h 1050131"/>
              <a:gd name="connsiteX46" fmla="*/ 431006 w 561975"/>
              <a:gd name="connsiteY46" fmla="*/ 73819 h 1050131"/>
              <a:gd name="connsiteX47" fmla="*/ 409575 w 561975"/>
              <a:gd name="connsiteY47" fmla="*/ 64294 h 1050131"/>
              <a:gd name="connsiteX48" fmla="*/ 383381 w 561975"/>
              <a:gd name="connsiteY48" fmla="*/ 57150 h 1050131"/>
              <a:gd name="connsiteX49" fmla="*/ 376237 w 561975"/>
              <a:gd name="connsiteY49" fmla="*/ 54769 h 1050131"/>
              <a:gd name="connsiteX50" fmla="*/ 316706 w 561975"/>
              <a:gd name="connsiteY50" fmla="*/ 47625 h 1050131"/>
              <a:gd name="connsiteX51" fmla="*/ 309562 w 561975"/>
              <a:gd name="connsiteY51" fmla="*/ 45244 h 1050131"/>
              <a:gd name="connsiteX52" fmla="*/ 292894 w 561975"/>
              <a:gd name="connsiteY52" fmla="*/ 40481 h 1050131"/>
              <a:gd name="connsiteX53" fmla="*/ 283369 w 561975"/>
              <a:gd name="connsiteY53" fmla="*/ 38100 h 1050131"/>
              <a:gd name="connsiteX54" fmla="*/ 261937 w 561975"/>
              <a:gd name="connsiteY54" fmla="*/ 30956 h 1050131"/>
              <a:gd name="connsiteX55" fmla="*/ 247650 w 561975"/>
              <a:gd name="connsiteY55" fmla="*/ 28575 h 1050131"/>
              <a:gd name="connsiteX56" fmla="*/ 214312 w 561975"/>
              <a:gd name="connsiteY56" fmla="*/ 19050 h 1050131"/>
              <a:gd name="connsiteX57" fmla="*/ 202406 w 561975"/>
              <a:gd name="connsiteY57" fmla="*/ 14287 h 1050131"/>
              <a:gd name="connsiteX58" fmla="*/ 176212 w 561975"/>
              <a:gd name="connsiteY58" fmla="*/ 9525 h 1050131"/>
              <a:gd name="connsiteX59" fmla="*/ 161925 w 561975"/>
              <a:gd name="connsiteY59" fmla="*/ 4762 h 1050131"/>
              <a:gd name="connsiteX60" fmla="*/ 130969 w 561975"/>
              <a:gd name="connsiteY60" fmla="*/ 2381 h 1050131"/>
              <a:gd name="connsiteX61" fmla="*/ 111919 w 561975"/>
              <a:gd name="connsiteY61" fmla="*/ 0 h 1050131"/>
              <a:gd name="connsiteX62" fmla="*/ 90487 w 561975"/>
              <a:gd name="connsiteY62" fmla="*/ 9525 h 1050131"/>
              <a:gd name="connsiteX63" fmla="*/ 80962 w 561975"/>
              <a:gd name="connsiteY63" fmla="*/ 23812 h 1050131"/>
              <a:gd name="connsiteX64" fmla="*/ 66675 w 561975"/>
              <a:gd name="connsiteY64" fmla="*/ 40481 h 1050131"/>
              <a:gd name="connsiteX65" fmla="*/ 52387 w 561975"/>
              <a:gd name="connsiteY65" fmla="*/ 42862 h 1050131"/>
              <a:gd name="connsiteX66" fmla="*/ 28575 w 561975"/>
              <a:gd name="connsiteY66" fmla="*/ 35719 h 1050131"/>
              <a:gd name="connsiteX67" fmla="*/ 21431 w 561975"/>
              <a:gd name="connsiteY67" fmla="*/ 26194 h 1050131"/>
              <a:gd name="connsiteX68" fmla="*/ 19050 w 561975"/>
              <a:gd name="connsiteY68" fmla="*/ 35719 h 1050131"/>
              <a:gd name="connsiteX69" fmla="*/ 23812 w 561975"/>
              <a:gd name="connsiteY69" fmla="*/ 69056 h 1050131"/>
              <a:gd name="connsiteX70" fmla="*/ 23812 w 561975"/>
              <a:gd name="connsiteY70" fmla="*/ 211931 h 1050131"/>
              <a:gd name="connsiteX71" fmla="*/ 21431 w 561975"/>
              <a:gd name="connsiteY71" fmla="*/ 228600 h 1050131"/>
              <a:gd name="connsiteX72" fmla="*/ 14287 w 561975"/>
              <a:gd name="connsiteY72" fmla="*/ 240506 h 1050131"/>
              <a:gd name="connsiteX73" fmla="*/ 4762 w 561975"/>
              <a:gd name="connsiteY73" fmla="*/ 266700 h 1050131"/>
              <a:gd name="connsiteX74" fmla="*/ 0 w 561975"/>
              <a:gd name="connsiteY74" fmla="*/ 273844 h 1050131"/>
              <a:gd name="connsiteX75" fmla="*/ 4762 w 561975"/>
              <a:gd name="connsiteY75" fmla="*/ 302419 h 1050131"/>
              <a:gd name="connsiteX76" fmla="*/ 11906 w 561975"/>
              <a:gd name="connsiteY76" fmla="*/ 307181 h 1050131"/>
              <a:gd name="connsiteX77" fmla="*/ 21431 w 561975"/>
              <a:gd name="connsiteY77" fmla="*/ 319087 h 1050131"/>
              <a:gd name="connsiteX78" fmla="*/ 23812 w 561975"/>
              <a:gd name="connsiteY78" fmla="*/ 330994 h 1050131"/>
              <a:gd name="connsiteX79" fmla="*/ 26194 w 561975"/>
              <a:gd name="connsiteY79" fmla="*/ 345281 h 1050131"/>
              <a:gd name="connsiteX80" fmla="*/ 30956 w 561975"/>
              <a:gd name="connsiteY80" fmla="*/ 361950 h 1050131"/>
              <a:gd name="connsiteX81" fmla="*/ 33337 w 561975"/>
              <a:gd name="connsiteY81" fmla="*/ 378619 h 1050131"/>
              <a:gd name="connsiteX82" fmla="*/ 38100 w 561975"/>
              <a:gd name="connsiteY82" fmla="*/ 397669 h 1050131"/>
              <a:gd name="connsiteX83" fmla="*/ 40481 w 561975"/>
              <a:gd name="connsiteY83" fmla="*/ 419100 h 1050131"/>
              <a:gd name="connsiteX84" fmla="*/ 42862 w 561975"/>
              <a:gd name="connsiteY84" fmla="*/ 459581 h 1050131"/>
              <a:gd name="connsiteX85" fmla="*/ 45244 w 561975"/>
              <a:gd name="connsiteY85" fmla="*/ 469106 h 1050131"/>
              <a:gd name="connsiteX86" fmla="*/ 47625 w 561975"/>
              <a:gd name="connsiteY86" fmla="*/ 481012 h 1050131"/>
              <a:gd name="connsiteX87" fmla="*/ 52387 w 561975"/>
              <a:gd name="connsiteY87" fmla="*/ 516731 h 1050131"/>
              <a:gd name="connsiteX88" fmla="*/ 54769 w 561975"/>
              <a:gd name="connsiteY88" fmla="*/ 583406 h 1050131"/>
              <a:gd name="connsiteX89" fmla="*/ 57150 w 561975"/>
              <a:gd name="connsiteY89" fmla="*/ 595312 h 1050131"/>
              <a:gd name="connsiteX90" fmla="*/ 100012 w 561975"/>
              <a:gd name="connsiteY90" fmla="*/ 602456 h 1050131"/>
              <a:gd name="connsiteX91" fmla="*/ 109537 w 561975"/>
              <a:gd name="connsiteY91" fmla="*/ 604837 h 1050131"/>
              <a:gd name="connsiteX92" fmla="*/ 123825 w 561975"/>
              <a:gd name="connsiteY92" fmla="*/ 614362 h 1050131"/>
              <a:gd name="connsiteX93" fmla="*/ 133350 w 561975"/>
              <a:gd name="connsiteY93" fmla="*/ 619125 h 1050131"/>
              <a:gd name="connsiteX94" fmla="*/ 142875 w 561975"/>
              <a:gd name="connsiteY94" fmla="*/ 626269 h 1050131"/>
              <a:gd name="connsiteX95" fmla="*/ 161925 w 561975"/>
              <a:gd name="connsiteY95" fmla="*/ 640556 h 1050131"/>
              <a:gd name="connsiteX96" fmla="*/ 166687 w 561975"/>
              <a:gd name="connsiteY96" fmla="*/ 647700 h 1050131"/>
              <a:gd name="connsiteX97" fmla="*/ 178594 w 561975"/>
              <a:gd name="connsiteY97" fmla="*/ 673894 h 1050131"/>
              <a:gd name="connsiteX98" fmla="*/ 180975 w 561975"/>
              <a:gd name="connsiteY98" fmla="*/ 681037 h 1050131"/>
              <a:gd name="connsiteX99" fmla="*/ 185737 w 561975"/>
              <a:gd name="connsiteY99" fmla="*/ 690562 h 1050131"/>
              <a:gd name="connsiteX100" fmla="*/ 190500 w 561975"/>
              <a:gd name="connsiteY100" fmla="*/ 714375 h 1050131"/>
              <a:gd name="connsiteX101" fmla="*/ 211931 w 561975"/>
              <a:gd name="connsiteY101" fmla="*/ 750094 h 1050131"/>
              <a:gd name="connsiteX102" fmla="*/ 233362 w 561975"/>
              <a:gd name="connsiteY102" fmla="*/ 771525 h 1050131"/>
              <a:gd name="connsiteX103" fmla="*/ 233362 w 561975"/>
              <a:gd name="connsiteY103" fmla="*/ 828675 h 1050131"/>
              <a:gd name="connsiteX104" fmla="*/ 230981 w 561975"/>
              <a:gd name="connsiteY104" fmla="*/ 838200 h 1050131"/>
              <a:gd name="connsiteX105" fmla="*/ 223837 w 561975"/>
              <a:gd name="connsiteY105" fmla="*/ 847725 h 1050131"/>
              <a:gd name="connsiteX106" fmla="*/ 211931 w 561975"/>
              <a:gd name="connsiteY106" fmla="*/ 878681 h 1050131"/>
              <a:gd name="connsiteX107" fmla="*/ 207169 w 561975"/>
              <a:gd name="connsiteY107" fmla="*/ 885825 h 1050131"/>
              <a:gd name="connsiteX108" fmla="*/ 200025 w 561975"/>
              <a:gd name="connsiteY108" fmla="*/ 890587 h 1050131"/>
              <a:gd name="connsiteX109" fmla="*/ 195262 w 561975"/>
              <a:gd name="connsiteY109" fmla="*/ 900112 h 1050131"/>
              <a:gd name="connsiteX110" fmla="*/ 188119 w 561975"/>
              <a:gd name="connsiteY110" fmla="*/ 921544 h 1050131"/>
              <a:gd name="connsiteX111" fmla="*/ 185737 w 561975"/>
              <a:gd name="connsiteY111" fmla="*/ 933450 h 1050131"/>
              <a:gd name="connsiteX112" fmla="*/ 200025 w 561975"/>
              <a:gd name="connsiteY112" fmla="*/ 1002506 h 1050131"/>
              <a:gd name="connsiteX113" fmla="*/ 247650 w 561975"/>
              <a:gd name="connsiteY113" fmla="*/ 1016795 h 1050131"/>
              <a:gd name="connsiteX114" fmla="*/ 278606 w 561975"/>
              <a:gd name="connsiteY114" fmla="*/ 1023938 h 1050131"/>
              <a:gd name="connsiteX115" fmla="*/ 321468 w 561975"/>
              <a:gd name="connsiteY115" fmla="*/ 1050131 h 1050131"/>
              <a:gd name="connsiteX116" fmla="*/ 364331 w 561975"/>
              <a:gd name="connsiteY116" fmla="*/ 1035844 h 1050131"/>
              <a:gd name="connsiteX0" fmla="*/ 364331 w 561975"/>
              <a:gd name="connsiteY0" fmla="*/ 1035844 h 1050131"/>
              <a:gd name="connsiteX1" fmla="*/ 321469 w 561975"/>
              <a:gd name="connsiteY1" fmla="*/ 971550 h 1050131"/>
              <a:gd name="connsiteX2" fmla="*/ 295275 w 561975"/>
              <a:gd name="connsiteY2" fmla="*/ 931068 h 1050131"/>
              <a:gd name="connsiteX3" fmla="*/ 292893 w 561975"/>
              <a:gd name="connsiteY3" fmla="*/ 857250 h 1050131"/>
              <a:gd name="connsiteX4" fmla="*/ 297656 w 561975"/>
              <a:gd name="connsiteY4" fmla="*/ 804862 h 1050131"/>
              <a:gd name="connsiteX5" fmla="*/ 319087 w 561975"/>
              <a:gd name="connsiteY5" fmla="*/ 754856 h 1050131"/>
              <a:gd name="connsiteX6" fmla="*/ 335757 w 561975"/>
              <a:gd name="connsiteY6" fmla="*/ 709612 h 1050131"/>
              <a:gd name="connsiteX7" fmla="*/ 366712 w 561975"/>
              <a:gd name="connsiteY7" fmla="*/ 635794 h 1050131"/>
              <a:gd name="connsiteX8" fmla="*/ 395287 w 561975"/>
              <a:gd name="connsiteY8" fmla="*/ 588168 h 1050131"/>
              <a:gd name="connsiteX9" fmla="*/ 400050 w 561975"/>
              <a:gd name="connsiteY9" fmla="*/ 528637 h 1050131"/>
              <a:gd name="connsiteX10" fmla="*/ 404812 w 561975"/>
              <a:gd name="connsiteY10" fmla="*/ 507206 h 1050131"/>
              <a:gd name="connsiteX11" fmla="*/ 407194 w 561975"/>
              <a:gd name="connsiteY11" fmla="*/ 490537 h 1050131"/>
              <a:gd name="connsiteX12" fmla="*/ 421481 w 561975"/>
              <a:gd name="connsiteY12" fmla="*/ 459581 h 1050131"/>
              <a:gd name="connsiteX13" fmla="*/ 426244 w 561975"/>
              <a:gd name="connsiteY13" fmla="*/ 452437 h 1050131"/>
              <a:gd name="connsiteX14" fmla="*/ 431006 w 561975"/>
              <a:gd name="connsiteY14" fmla="*/ 442912 h 1050131"/>
              <a:gd name="connsiteX15" fmla="*/ 442912 w 561975"/>
              <a:gd name="connsiteY15" fmla="*/ 426244 h 1050131"/>
              <a:gd name="connsiteX16" fmla="*/ 450056 w 561975"/>
              <a:gd name="connsiteY16" fmla="*/ 414337 h 1050131"/>
              <a:gd name="connsiteX17" fmla="*/ 461962 w 561975"/>
              <a:gd name="connsiteY17" fmla="*/ 407194 h 1050131"/>
              <a:gd name="connsiteX18" fmla="*/ 469106 w 561975"/>
              <a:gd name="connsiteY18" fmla="*/ 402431 h 1050131"/>
              <a:gd name="connsiteX19" fmla="*/ 485775 w 561975"/>
              <a:gd name="connsiteY19" fmla="*/ 388144 h 1050131"/>
              <a:gd name="connsiteX20" fmla="*/ 495300 w 561975"/>
              <a:gd name="connsiteY20" fmla="*/ 383381 h 1050131"/>
              <a:gd name="connsiteX21" fmla="*/ 502444 w 561975"/>
              <a:gd name="connsiteY21" fmla="*/ 376237 h 1050131"/>
              <a:gd name="connsiteX22" fmla="*/ 516731 w 561975"/>
              <a:gd name="connsiteY22" fmla="*/ 366712 h 1050131"/>
              <a:gd name="connsiteX23" fmla="*/ 526256 w 561975"/>
              <a:gd name="connsiteY23" fmla="*/ 359569 h 1050131"/>
              <a:gd name="connsiteX24" fmla="*/ 540544 w 561975"/>
              <a:gd name="connsiteY24" fmla="*/ 345281 h 1050131"/>
              <a:gd name="connsiteX25" fmla="*/ 542925 w 561975"/>
              <a:gd name="connsiteY25" fmla="*/ 335756 h 1050131"/>
              <a:gd name="connsiteX26" fmla="*/ 535781 w 561975"/>
              <a:gd name="connsiteY26" fmla="*/ 309562 h 1050131"/>
              <a:gd name="connsiteX27" fmla="*/ 538162 w 561975"/>
              <a:gd name="connsiteY27" fmla="*/ 266700 h 1050131"/>
              <a:gd name="connsiteX28" fmla="*/ 552450 w 561975"/>
              <a:gd name="connsiteY28" fmla="*/ 242887 h 1050131"/>
              <a:gd name="connsiteX29" fmla="*/ 557212 w 561975"/>
              <a:gd name="connsiteY29" fmla="*/ 233362 h 1050131"/>
              <a:gd name="connsiteX30" fmla="*/ 561975 w 561975"/>
              <a:gd name="connsiteY30" fmla="*/ 226219 h 1050131"/>
              <a:gd name="connsiteX31" fmla="*/ 559594 w 561975"/>
              <a:gd name="connsiteY31" fmla="*/ 219075 h 1050131"/>
              <a:gd name="connsiteX32" fmla="*/ 545306 w 561975"/>
              <a:gd name="connsiteY32" fmla="*/ 216694 h 1050131"/>
              <a:gd name="connsiteX33" fmla="*/ 528637 w 561975"/>
              <a:gd name="connsiteY33" fmla="*/ 209550 h 1050131"/>
              <a:gd name="connsiteX34" fmla="*/ 521494 w 561975"/>
              <a:gd name="connsiteY34" fmla="*/ 200025 h 1050131"/>
              <a:gd name="connsiteX35" fmla="*/ 519112 w 561975"/>
              <a:gd name="connsiteY35" fmla="*/ 192881 h 1050131"/>
              <a:gd name="connsiteX36" fmla="*/ 514350 w 561975"/>
              <a:gd name="connsiteY36" fmla="*/ 183356 h 1050131"/>
              <a:gd name="connsiteX37" fmla="*/ 507206 w 561975"/>
              <a:gd name="connsiteY37" fmla="*/ 171450 h 1050131"/>
              <a:gd name="connsiteX38" fmla="*/ 502444 w 561975"/>
              <a:gd name="connsiteY38" fmla="*/ 161925 h 1050131"/>
              <a:gd name="connsiteX39" fmla="*/ 495300 w 561975"/>
              <a:gd name="connsiteY39" fmla="*/ 152400 h 1050131"/>
              <a:gd name="connsiteX40" fmla="*/ 488156 w 561975"/>
              <a:gd name="connsiteY40" fmla="*/ 135731 h 1050131"/>
              <a:gd name="connsiteX41" fmla="*/ 478631 w 561975"/>
              <a:gd name="connsiteY41" fmla="*/ 128587 h 1050131"/>
              <a:gd name="connsiteX42" fmla="*/ 471487 w 561975"/>
              <a:gd name="connsiteY42" fmla="*/ 119062 h 1050131"/>
              <a:gd name="connsiteX43" fmla="*/ 466725 w 561975"/>
              <a:gd name="connsiteY43" fmla="*/ 111919 h 1050131"/>
              <a:gd name="connsiteX44" fmla="*/ 452437 w 561975"/>
              <a:gd name="connsiteY44" fmla="*/ 88106 h 1050131"/>
              <a:gd name="connsiteX45" fmla="*/ 445294 w 561975"/>
              <a:gd name="connsiteY45" fmla="*/ 83344 h 1050131"/>
              <a:gd name="connsiteX46" fmla="*/ 431006 w 561975"/>
              <a:gd name="connsiteY46" fmla="*/ 73819 h 1050131"/>
              <a:gd name="connsiteX47" fmla="*/ 409575 w 561975"/>
              <a:gd name="connsiteY47" fmla="*/ 64294 h 1050131"/>
              <a:gd name="connsiteX48" fmla="*/ 383381 w 561975"/>
              <a:gd name="connsiteY48" fmla="*/ 57150 h 1050131"/>
              <a:gd name="connsiteX49" fmla="*/ 376237 w 561975"/>
              <a:gd name="connsiteY49" fmla="*/ 54769 h 1050131"/>
              <a:gd name="connsiteX50" fmla="*/ 316706 w 561975"/>
              <a:gd name="connsiteY50" fmla="*/ 47625 h 1050131"/>
              <a:gd name="connsiteX51" fmla="*/ 309562 w 561975"/>
              <a:gd name="connsiteY51" fmla="*/ 45244 h 1050131"/>
              <a:gd name="connsiteX52" fmla="*/ 292894 w 561975"/>
              <a:gd name="connsiteY52" fmla="*/ 40481 h 1050131"/>
              <a:gd name="connsiteX53" fmla="*/ 283369 w 561975"/>
              <a:gd name="connsiteY53" fmla="*/ 38100 h 1050131"/>
              <a:gd name="connsiteX54" fmla="*/ 261937 w 561975"/>
              <a:gd name="connsiteY54" fmla="*/ 30956 h 1050131"/>
              <a:gd name="connsiteX55" fmla="*/ 247650 w 561975"/>
              <a:gd name="connsiteY55" fmla="*/ 28575 h 1050131"/>
              <a:gd name="connsiteX56" fmla="*/ 214312 w 561975"/>
              <a:gd name="connsiteY56" fmla="*/ 19050 h 1050131"/>
              <a:gd name="connsiteX57" fmla="*/ 202406 w 561975"/>
              <a:gd name="connsiteY57" fmla="*/ 14287 h 1050131"/>
              <a:gd name="connsiteX58" fmla="*/ 176212 w 561975"/>
              <a:gd name="connsiteY58" fmla="*/ 9525 h 1050131"/>
              <a:gd name="connsiteX59" fmla="*/ 161925 w 561975"/>
              <a:gd name="connsiteY59" fmla="*/ 4762 h 1050131"/>
              <a:gd name="connsiteX60" fmla="*/ 130969 w 561975"/>
              <a:gd name="connsiteY60" fmla="*/ 2381 h 1050131"/>
              <a:gd name="connsiteX61" fmla="*/ 111919 w 561975"/>
              <a:gd name="connsiteY61" fmla="*/ 0 h 1050131"/>
              <a:gd name="connsiteX62" fmla="*/ 90487 w 561975"/>
              <a:gd name="connsiteY62" fmla="*/ 9525 h 1050131"/>
              <a:gd name="connsiteX63" fmla="*/ 80962 w 561975"/>
              <a:gd name="connsiteY63" fmla="*/ 23812 h 1050131"/>
              <a:gd name="connsiteX64" fmla="*/ 66675 w 561975"/>
              <a:gd name="connsiteY64" fmla="*/ 40481 h 1050131"/>
              <a:gd name="connsiteX65" fmla="*/ 52387 w 561975"/>
              <a:gd name="connsiteY65" fmla="*/ 42862 h 1050131"/>
              <a:gd name="connsiteX66" fmla="*/ 28575 w 561975"/>
              <a:gd name="connsiteY66" fmla="*/ 35719 h 1050131"/>
              <a:gd name="connsiteX67" fmla="*/ 21431 w 561975"/>
              <a:gd name="connsiteY67" fmla="*/ 26194 h 1050131"/>
              <a:gd name="connsiteX68" fmla="*/ 19050 w 561975"/>
              <a:gd name="connsiteY68" fmla="*/ 35719 h 1050131"/>
              <a:gd name="connsiteX69" fmla="*/ 23812 w 561975"/>
              <a:gd name="connsiteY69" fmla="*/ 69056 h 1050131"/>
              <a:gd name="connsiteX70" fmla="*/ 23812 w 561975"/>
              <a:gd name="connsiteY70" fmla="*/ 211931 h 1050131"/>
              <a:gd name="connsiteX71" fmla="*/ 21431 w 561975"/>
              <a:gd name="connsiteY71" fmla="*/ 228600 h 1050131"/>
              <a:gd name="connsiteX72" fmla="*/ 14287 w 561975"/>
              <a:gd name="connsiteY72" fmla="*/ 240506 h 1050131"/>
              <a:gd name="connsiteX73" fmla="*/ 4762 w 561975"/>
              <a:gd name="connsiteY73" fmla="*/ 266700 h 1050131"/>
              <a:gd name="connsiteX74" fmla="*/ 0 w 561975"/>
              <a:gd name="connsiteY74" fmla="*/ 273844 h 1050131"/>
              <a:gd name="connsiteX75" fmla="*/ 4762 w 561975"/>
              <a:gd name="connsiteY75" fmla="*/ 302419 h 1050131"/>
              <a:gd name="connsiteX76" fmla="*/ 11906 w 561975"/>
              <a:gd name="connsiteY76" fmla="*/ 307181 h 1050131"/>
              <a:gd name="connsiteX77" fmla="*/ 21431 w 561975"/>
              <a:gd name="connsiteY77" fmla="*/ 319087 h 1050131"/>
              <a:gd name="connsiteX78" fmla="*/ 23812 w 561975"/>
              <a:gd name="connsiteY78" fmla="*/ 330994 h 1050131"/>
              <a:gd name="connsiteX79" fmla="*/ 26194 w 561975"/>
              <a:gd name="connsiteY79" fmla="*/ 345281 h 1050131"/>
              <a:gd name="connsiteX80" fmla="*/ 30956 w 561975"/>
              <a:gd name="connsiteY80" fmla="*/ 361950 h 1050131"/>
              <a:gd name="connsiteX81" fmla="*/ 33337 w 561975"/>
              <a:gd name="connsiteY81" fmla="*/ 378619 h 1050131"/>
              <a:gd name="connsiteX82" fmla="*/ 38100 w 561975"/>
              <a:gd name="connsiteY82" fmla="*/ 397669 h 1050131"/>
              <a:gd name="connsiteX83" fmla="*/ 40481 w 561975"/>
              <a:gd name="connsiteY83" fmla="*/ 419100 h 1050131"/>
              <a:gd name="connsiteX84" fmla="*/ 42862 w 561975"/>
              <a:gd name="connsiteY84" fmla="*/ 459581 h 1050131"/>
              <a:gd name="connsiteX85" fmla="*/ 45244 w 561975"/>
              <a:gd name="connsiteY85" fmla="*/ 469106 h 1050131"/>
              <a:gd name="connsiteX86" fmla="*/ 47625 w 561975"/>
              <a:gd name="connsiteY86" fmla="*/ 481012 h 1050131"/>
              <a:gd name="connsiteX87" fmla="*/ 52387 w 561975"/>
              <a:gd name="connsiteY87" fmla="*/ 516731 h 1050131"/>
              <a:gd name="connsiteX88" fmla="*/ 54769 w 561975"/>
              <a:gd name="connsiteY88" fmla="*/ 583406 h 1050131"/>
              <a:gd name="connsiteX89" fmla="*/ 57150 w 561975"/>
              <a:gd name="connsiteY89" fmla="*/ 595312 h 1050131"/>
              <a:gd name="connsiteX90" fmla="*/ 100012 w 561975"/>
              <a:gd name="connsiteY90" fmla="*/ 602456 h 1050131"/>
              <a:gd name="connsiteX91" fmla="*/ 109537 w 561975"/>
              <a:gd name="connsiteY91" fmla="*/ 604837 h 1050131"/>
              <a:gd name="connsiteX92" fmla="*/ 123825 w 561975"/>
              <a:gd name="connsiteY92" fmla="*/ 614362 h 1050131"/>
              <a:gd name="connsiteX93" fmla="*/ 133350 w 561975"/>
              <a:gd name="connsiteY93" fmla="*/ 619125 h 1050131"/>
              <a:gd name="connsiteX94" fmla="*/ 142875 w 561975"/>
              <a:gd name="connsiteY94" fmla="*/ 626269 h 1050131"/>
              <a:gd name="connsiteX95" fmla="*/ 161925 w 561975"/>
              <a:gd name="connsiteY95" fmla="*/ 640556 h 1050131"/>
              <a:gd name="connsiteX96" fmla="*/ 166687 w 561975"/>
              <a:gd name="connsiteY96" fmla="*/ 647700 h 1050131"/>
              <a:gd name="connsiteX97" fmla="*/ 178594 w 561975"/>
              <a:gd name="connsiteY97" fmla="*/ 673894 h 1050131"/>
              <a:gd name="connsiteX98" fmla="*/ 180975 w 561975"/>
              <a:gd name="connsiteY98" fmla="*/ 681037 h 1050131"/>
              <a:gd name="connsiteX99" fmla="*/ 185737 w 561975"/>
              <a:gd name="connsiteY99" fmla="*/ 690562 h 1050131"/>
              <a:gd name="connsiteX100" fmla="*/ 190500 w 561975"/>
              <a:gd name="connsiteY100" fmla="*/ 714375 h 1050131"/>
              <a:gd name="connsiteX101" fmla="*/ 211931 w 561975"/>
              <a:gd name="connsiteY101" fmla="*/ 750094 h 1050131"/>
              <a:gd name="connsiteX102" fmla="*/ 233362 w 561975"/>
              <a:gd name="connsiteY102" fmla="*/ 771525 h 1050131"/>
              <a:gd name="connsiteX103" fmla="*/ 233362 w 561975"/>
              <a:gd name="connsiteY103" fmla="*/ 828675 h 1050131"/>
              <a:gd name="connsiteX104" fmla="*/ 230981 w 561975"/>
              <a:gd name="connsiteY104" fmla="*/ 838200 h 1050131"/>
              <a:gd name="connsiteX105" fmla="*/ 223837 w 561975"/>
              <a:gd name="connsiteY105" fmla="*/ 847725 h 1050131"/>
              <a:gd name="connsiteX106" fmla="*/ 211931 w 561975"/>
              <a:gd name="connsiteY106" fmla="*/ 878681 h 1050131"/>
              <a:gd name="connsiteX107" fmla="*/ 207169 w 561975"/>
              <a:gd name="connsiteY107" fmla="*/ 885825 h 1050131"/>
              <a:gd name="connsiteX108" fmla="*/ 200025 w 561975"/>
              <a:gd name="connsiteY108" fmla="*/ 890587 h 1050131"/>
              <a:gd name="connsiteX109" fmla="*/ 195262 w 561975"/>
              <a:gd name="connsiteY109" fmla="*/ 900112 h 1050131"/>
              <a:gd name="connsiteX110" fmla="*/ 188119 w 561975"/>
              <a:gd name="connsiteY110" fmla="*/ 921544 h 1050131"/>
              <a:gd name="connsiteX111" fmla="*/ 185737 w 561975"/>
              <a:gd name="connsiteY111" fmla="*/ 933450 h 1050131"/>
              <a:gd name="connsiteX112" fmla="*/ 200025 w 561975"/>
              <a:gd name="connsiteY112" fmla="*/ 1002506 h 1050131"/>
              <a:gd name="connsiteX113" fmla="*/ 242888 w 561975"/>
              <a:gd name="connsiteY113" fmla="*/ 1012033 h 1050131"/>
              <a:gd name="connsiteX114" fmla="*/ 278606 w 561975"/>
              <a:gd name="connsiteY114" fmla="*/ 1023938 h 1050131"/>
              <a:gd name="connsiteX115" fmla="*/ 321468 w 561975"/>
              <a:gd name="connsiteY115" fmla="*/ 1050131 h 1050131"/>
              <a:gd name="connsiteX116" fmla="*/ 364331 w 561975"/>
              <a:gd name="connsiteY116" fmla="*/ 1035844 h 1050131"/>
              <a:gd name="connsiteX0" fmla="*/ 364331 w 561975"/>
              <a:gd name="connsiteY0" fmla="*/ 1035844 h 1050131"/>
              <a:gd name="connsiteX1" fmla="*/ 321469 w 561975"/>
              <a:gd name="connsiteY1" fmla="*/ 971550 h 1050131"/>
              <a:gd name="connsiteX2" fmla="*/ 295275 w 561975"/>
              <a:gd name="connsiteY2" fmla="*/ 931068 h 1050131"/>
              <a:gd name="connsiteX3" fmla="*/ 292893 w 561975"/>
              <a:gd name="connsiteY3" fmla="*/ 857250 h 1050131"/>
              <a:gd name="connsiteX4" fmla="*/ 297656 w 561975"/>
              <a:gd name="connsiteY4" fmla="*/ 804862 h 1050131"/>
              <a:gd name="connsiteX5" fmla="*/ 319087 w 561975"/>
              <a:gd name="connsiteY5" fmla="*/ 754856 h 1050131"/>
              <a:gd name="connsiteX6" fmla="*/ 335757 w 561975"/>
              <a:gd name="connsiteY6" fmla="*/ 709612 h 1050131"/>
              <a:gd name="connsiteX7" fmla="*/ 366712 w 561975"/>
              <a:gd name="connsiteY7" fmla="*/ 635794 h 1050131"/>
              <a:gd name="connsiteX8" fmla="*/ 395287 w 561975"/>
              <a:gd name="connsiteY8" fmla="*/ 588168 h 1050131"/>
              <a:gd name="connsiteX9" fmla="*/ 400050 w 561975"/>
              <a:gd name="connsiteY9" fmla="*/ 528637 h 1050131"/>
              <a:gd name="connsiteX10" fmla="*/ 404812 w 561975"/>
              <a:gd name="connsiteY10" fmla="*/ 507206 h 1050131"/>
              <a:gd name="connsiteX11" fmla="*/ 407194 w 561975"/>
              <a:gd name="connsiteY11" fmla="*/ 490537 h 1050131"/>
              <a:gd name="connsiteX12" fmla="*/ 421481 w 561975"/>
              <a:gd name="connsiteY12" fmla="*/ 459581 h 1050131"/>
              <a:gd name="connsiteX13" fmla="*/ 426244 w 561975"/>
              <a:gd name="connsiteY13" fmla="*/ 452437 h 1050131"/>
              <a:gd name="connsiteX14" fmla="*/ 431006 w 561975"/>
              <a:gd name="connsiteY14" fmla="*/ 442912 h 1050131"/>
              <a:gd name="connsiteX15" fmla="*/ 442912 w 561975"/>
              <a:gd name="connsiteY15" fmla="*/ 426244 h 1050131"/>
              <a:gd name="connsiteX16" fmla="*/ 450056 w 561975"/>
              <a:gd name="connsiteY16" fmla="*/ 414337 h 1050131"/>
              <a:gd name="connsiteX17" fmla="*/ 461962 w 561975"/>
              <a:gd name="connsiteY17" fmla="*/ 407194 h 1050131"/>
              <a:gd name="connsiteX18" fmla="*/ 469106 w 561975"/>
              <a:gd name="connsiteY18" fmla="*/ 402431 h 1050131"/>
              <a:gd name="connsiteX19" fmla="*/ 485775 w 561975"/>
              <a:gd name="connsiteY19" fmla="*/ 388144 h 1050131"/>
              <a:gd name="connsiteX20" fmla="*/ 495300 w 561975"/>
              <a:gd name="connsiteY20" fmla="*/ 383381 h 1050131"/>
              <a:gd name="connsiteX21" fmla="*/ 502444 w 561975"/>
              <a:gd name="connsiteY21" fmla="*/ 376237 h 1050131"/>
              <a:gd name="connsiteX22" fmla="*/ 516731 w 561975"/>
              <a:gd name="connsiteY22" fmla="*/ 366712 h 1050131"/>
              <a:gd name="connsiteX23" fmla="*/ 526256 w 561975"/>
              <a:gd name="connsiteY23" fmla="*/ 359569 h 1050131"/>
              <a:gd name="connsiteX24" fmla="*/ 540544 w 561975"/>
              <a:gd name="connsiteY24" fmla="*/ 345281 h 1050131"/>
              <a:gd name="connsiteX25" fmla="*/ 542925 w 561975"/>
              <a:gd name="connsiteY25" fmla="*/ 335756 h 1050131"/>
              <a:gd name="connsiteX26" fmla="*/ 535781 w 561975"/>
              <a:gd name="connsiteY26" fmla="*/ 309562 h 1050131"/>
              <a:gd name="connsiteX27" fmla="*/ 538162 w 561975"/>
              <a:gd name="connsiteY27" fmla="*/ 266700 h 1050131"/>
              <a:gd name="connsiteX28" fmla="*/ 552450 w 561975"/>
              <a:gd name="connsiteY28" fmla="*/ 242887 h 1050131"/>
              <a:gd name="connsiteX29" fmla="*/ 557212 w 561975"/>
              <a:gd name="connsiteY29" fmla="*/ 233362 h 1050131"/>
              <a:gd name="connsiteX30" fmla="*/ 561975 w 561975"/>
              <a:gd name="connsiteY30" fmla="*/ 226219 h 1050131"/>
              <a:gd name="connsiteX31" fmla="*/ 559594 w 561975"/>
              <a:gd name="connsiteY31" fmla="*/ 219075 h 1050131"/>
              <a:gd name="connsiteX32" fmla="*/ 545306 w 561975"/>
              <a:gd name="connsiteY32" fmla="*/ 216694 h 1050131"/>
              <a:gd name="connsiteX33" fmla="*/ 528637 w 561975"/>
              <a:gd name="connsiteY33" fmla="*/ 209550 h 1050131"/>
              <a:gd name="connsiteX34" fmla="*/ 521494 w 561975"/>
              <a:gd name="connsiteY34" fmla="*/ 200025 h 1050131"/>
              <a:gd name="connsiteX35" fmla="*/ 519112 w 561975"/>
              <a:gd name="connsiteY35" fmla="*/ 192881 h 1050131"/>
              <a:gd name="connsiteX36" fmla="*/ 514350 w 561975"/>
              <a:gd name="connsiteY36" fmla="*/ 183356 h 1050131"/>
              <a:gd name="connsiteX37" fmla="*/ 507206 w 561975"/>
              <a:gd name="connsiteY37" fmla="*/ 171450 h 1050131"/>
              <a:gd name="connsiteX38" fmla="*/ 502444 w 561975"/>
              <a:gd name="connsiteY38" fmla="*/ 161925 h 1050131"/>
              <a:gd name="connsiteX39" fmla="*/ 495300 w 561975"/>
              <a:gd name="connsiteY39" fmla="*/ 152400 h 1050131"/>
              <a:gd name="connsiteX40" fmla="*/ 488156 w 561975"/>
              <a:gd name="connsiteY40" fmla="*/ 135731 h 1050131"/>
              <a:gd name="connsiteX41" fmla="*/ 478631 w 561975"/>
              <a:gd name="connsiteY41" fmla="*/ 128587 h 1050131"/>
              <a:gd name="connsiteX42" fmla="*/ 471487 w 561975"/>
              <a:gd name="connsiteY42" fmla="*/ 119062 h 1050131"/>
              <a:gd name="connsiteX43" fmla="*/ 466725 w 561975"/>
              <a:gd name="connsiteY43" fmla="*/ 111919 h 1050131"/>
              <a:gd name="connsiteX44" fmla="*/ 452437 w 561975"/>
              <a:gd name="connsiteY44" fmla="*/ 88106 h 1050131"/>
              <a:gd name="connsiteX45" fmla="*/ 445294 w 561975"/>
              <a:gd name="connsiteY45" fmla="*/ 83344 h 1050131"/>
              <a:gd name="connsiteX46" fmla="*/ 431006 w 561975"/>
              <a:gd name="connsiteY46" fmla="*/ 73819 h 1050131"/>
              <a:gd name="connsiteX47" fmla="*/ 409575 w 561975"/>
              <a:gd name="connsiteY47" fmla="*/ 64294 h 1050131"/>
              <a:gd name="connsiteX48" fmla="*/ 383381 w 561975"/>
              <a:gd name="connsiteY48" fmla="*/ 57150 h 1050131"/>
              <a:gd name="connsiteX49" fmla="*/ 376237 w 561975"/>
              <a:gd name="connsiteY49" fmla="*/ 54769 h 1050131"/>
              <a:gd name="connsiteX50" fmla="*/ 316706 w 561975"/>
              <a:gd name="connsiteY50" fmla="*/ 47625 h 1050131"/>
              <a:gd name="connsiteX51" fmla="*/ 309562 w 561975"/>
              <a:gd name="connsiteY51" fmla="*/ 45244 h 1050131"/>
              <a:gd name="connsiteX52" fmla="*/ 292894 w 561975"/>
              <a:gd name="connsiteY52" fmla="*/ 40481 h 1050131"/>
              <a:gd name="connsiteX53" fmla="*/ 283369 w 561975"/>
              <a:gd name="connsiteY53" fmla="*/ 38100 h 1050131"/>
              <a:gd name="connsiteX54" fmla="*/ 261937 w 561975"/>
              <a:gd name="connsiteY54" fmla="*/ 30956 h 1050131"/>
              <a:gd name="connsiteX55" fmla="*/ 247650 w 561975"/>
              <a:gd name="connsiteY55" fmla="*/ 28575 h 1050131"/>
              <a:gd name="connsiteX56" fmla="*/ 214312 w 561975"/>
              <a:gd name="connsiteY56" fmla="*/ 19050 h 1050131"/>
              <a:gd name="connsiteX57" fmla="*/ 202406 w 561975"/>
              <a:gd name="connsiteY57" fmla="*/ 14287 h 1050131"/>
              <a:gd name="connsiteX58" fmla="*/ 176212 w 561975"/>
              <a:gd name="connsiteY58" fmla="*/ 9525 h 1050131"/>
              <a:gd name="connsiteX59" fmla="*/ 161925 w 561975"/>
              <a:gd name="connsiteY59" fmla="*/ 4762 h 1050131"/>
              <a:gd name="connsiteX60" fmla="*/ 130969 w 561975"/>
              <a:gd name="connsiteY60" fmla="*/ 2381 h 1050131"/>
              <a:gd name="connsiteX61" fmla="*/ 111919 w 561975"/>
              <a:gd name="connsiteY61" fmla="*/ 0 h 1050131"/>
              <a:gd name="connsiteX62" fmla="*/ 90487 w 561975"/>
              <a:gd name="connsiteY62" fmla="*/ 9525 h 1050131"/>
              <a:gd name="connsiteX63" fmla="*/ 80962 w 561975"/>
              <a:gd name="connsiteY63" fmla="*/ 23812 h 1050131"/>
              <a:gd name="connsiteX64" fmla="*/ 66675 w 561975"/>
              <a:gd name="connsiteY64" fmla="*/ 40481 h 1050131"/>
              <a:gd name="connsiteX65" fmla="*/ 52387 w 561975"/>
              <a:gd name="connsiteY65" fmla="*/ 42862 h 1050131"/>
              <a:gd name="connsiteX66" fmla="*/ 28575 w 561975"/>
              <a:gd name="connsiteY66" fmla="*/ 35719 h 1050131"/>
              <a:gd name="connsiteX67" fmla="*/ 21431 w 561975"/>
              <a:gd name="connsiteY67" fmla="*/ 26194 h 1050131"/>
              <a:gd name="connsiteX68" fmla="*/ 19050 w 561975"/>
              <a:gd name="connsiteY68" fmla="*/ 35719 h 1050131"/>
              <a:gd name="connsiteX69" fmla="*/ 23812 w 561975"/>
              <a:gd name="connsiteY69" fmla="*/ 69056 h 1050131"/>
              <a:gd name="connsiteX70" fmla="*/ 23812 w 561975"/>
              <a:gd name="connsiteY70" fmla="*/ 211931 h 1050131"/>
              <a:gd name="connsiteX71" fmla="*/ 21431 w 561975"/>
              <a:gd name="connsiteY71" fmla="*/ 228600 h 1050131"/>
              <a:gd name="connsiteX72" fmla="*/ 14287 w 561975"/>
              <a:gd name="connsiteY72" fmla="*/ 240506 h 1050131"/>
              <a:gd name="connsiteX73" fmla="*/ 4762 w 561975"/>
              <a:gd name="connsiteY73" fmla="*/ 266700 h 1050131"/>
              <a:gd name="connsiteX74" fmla="*/ 0 w 561975"/>
              <a:gd name="connsiteY74" fmla="*/ 273844 h 1050131"/>
              <a:gd name="connsiteX75" fmla="*/ 4762 w 561975"/>
              <a:gd name="connsiteY75" fmla="*/ 302419 h 1050131"/>
              <a:gd name="connsiteX76" fmla="*/ 11906 w 561975"/>
              <a:gd name="connsiteY76" fmla="*/ 307181 h 1050131"/>
              <a:gd name="connsiteX77" fmla="*/ 21431 w 561975"/>
              <a:gd name="connsiteY77" fmla="*/ 319087 h 1050131"/>
              <a:gd name="connsiteX78" fmla="*/ 23812 w 561975"/>
              <a:gd name="connsiteY78" fmla="*/ 330994 h 1050131"/>
              <a:gd name="connsiteX79" fmla="*/ 26194 w 561975"/>
              <a:gd name="connsiteY79" fmla="*/ 345281 h 1050131"/>
              <a:gd name="connsiteX80" fmla="*/ 30956 w 561975"/>
              <a:gd name="connsiteY80" fmla="*/ 361950 h 1050131"/>
              <a:gd name="connsiteX81" fmla="*/ 33337 w 561975"/>
              <a:gd name="connsiteY81" fmla="*/ 378619 h 1050131"/>
              <a:gd name="connsiteX82" fmla="*/ 38100 w 561975"/>
              <a:gd name="connsiteY82" fmla="*/ 397669 h 1050131"/>
              <a:gd name="connsiteX83" fmla="*/ 40481 w 561975"/>
              <a:gd name="connsiteY83" fmla="*/ 419100 h 1050131"/>
              <a:gd name="connsiteX84" fmla="*/ 42862 w 561975"/>
              <a:gd name="connsiteY84" fmla="*/ 459581 h 1050131"/>
              <a:gd name="connsiteX85" fmla="*/ 45244 w 561975"/>
              <a:gd name="connsiteY85" fmla="*/ 469106 h 1050131"/>
              <a:gd name="connsiteX86" fmla="*/ 47625 w 561975"/>
              <a:gd name="connsiteY86" fmla="*/ 481012 h 1050131"/>
              <a:gd name="connsiteX87" fmla="*/ 52387 w 561975"/>
              <a:gd name="connsiteY87" fmla="*/ 516731 h 1050131"/>
              <a:gd name="connsiteX88" fmla="*/ 54769 w 561975"/>
              <a:gd name="connsiteY88" fmla="*/ 583406 h 1050131"/>
              <a:gd name="connsiteX89" fmla="*/ 57150 w 561975"/>
              <a:gd name="connsiteY89" fmla="*/ 595312 h 1050131"/>
              <a:gd name="connsiteX90" fmla="*/ 100012 w 561975"/>
              <a:gd name="connsiteY90" fmla="*/ 602456 h 1050131"/>
              <a:gd name="connsiteX91" fmla="*/ 109537 w 561975"/>
              <a:gd name="connsiteY91" fmla="*/ 604837 h 1050131"/>
              <a:gd name="connsiteX92" fmla="*/ 123825 w 561975"/>
              <a:gd name="connsiteY92" fmla="*/ 614362 h 1050131"/>
              <a:gd name="connsiteX93" fmla="*/ 133350 w 561975"/>
              <a:gd name="connsiteY93" fmla="*/ 619125 h 1050131"/>
              <a:gd name="connsiteX94" fmla="*/ 142875 w 561975"/>
              <a:gd name="connsiteY94" fmla="*/ 626269 h 1050131"/>
              <a:gd name="connsiteX95" fmla="*/ 161925 w 561975"/>
              <a:gd name="connsiteY95" fmla="*/ 640556 h 1050131"/>
              <a:gd name="connsiteX96" fmla="*/ 166687 w 561975"/>
              <a:gd name="connsiteY96" fmla="*/ 647700 h 1050131"/>
              <a:gd name="connsiteX97" fmla="*/ 178594 w 561975"/>
              <a:gd name="connsiteY97" fmla="*/ 673894 h 1050131"/>
              <a:gd name="connsiteX98" fmla="*/ 180975 w 561975"/>
              <a:gd name="connsiteY98" fmla="*/ 681037 h 1050131"/>
              <a:gd name="connsiteX99" fmla="*/ 185737 w 561975"/>
              <a:gd name="connsiteY99" fmla="*/ 690562 h 1050131"/>
              <a:gd name="connsiteX100" fmla="*/ 190500 w 561975"/>
              <a:gd name="connsiteY100" fmla="*/ 714375 h 1050131"/>
              <a:gd name="connsiteX101" fmla="*/ 211931 w 561975"/>
              <a:gd name="connsiteY101" fmla="*/ 750094 h 1050131"/>
              <a:gd name="connsiteX102" fmla="*/ 233362 w 561975"/>
              <a:gd name="connsiteY102" fmla="*/ 771525 h 1050131"/>
              <a:gd name="connsiteX103" fmla="*/ 233362 w 561975"/>
              <a:gd name="connsiteY103" fmla="*/ 828675 h 1050131"/>
              <a:gd name="connsiteX104" fmla="*/ 230981 w 561975"/>
              <a:gd name="connsiteY104" fmla="*/ 838200 h 1050131"/>
              <a:gd name="connsiteX105" fmla="*/ 223837 w 561975"/>
              <a:gd name="connsiteY105" fmla="*/ 847725 h 1050131"/>
              <a:gd name="connsiteX106" fmla="*/ 211931 w 561975"/>
              <a:gd name="connsiteY106" fmla="*/ 878681 h 1050131"/>
              <a:gd name="connsiteX107" fmla="*/ 207169 w 561975"/>
              <a:gd name="connsiteY107" fmla="*/ 885825 h 1050131"/>
              <a:gd name="connsiteX108" fmla="*/ 200025 w 561975"/>
              <a:gd name="connsiteY108" fmla="*/ 890587 h 1050131"/>
              <a:gd name="connsiteX109" fmla="*/ 195262 w 561975"/>
              <a:gd name="connsiteY109" fmla="*/ 900112 h 1050131"/>
              <a:gd name="connsiteX110" fmla="*/ 188119 w 561975"/>
              <a:gd name="connsiteY110" fmla="*/ 921544 h 1050131"/>
              <a:gd name="connsiteX111" fmla="*/ 200025 w 561975"/>
              <a:gd name="connsiteY111" fmla="*/ 1002506 h 1050131"/>
              <a:gd name="connsiteX112" fmla="*/ 242888 w 561975"/>
              <a:gd name="connsiteY112" fmla="*/ 1012033 h 1050131"/>
              <a:gd name="connsiteX113" fmla="*/ 278606 w 561975"/>
              <a:gd name="connsiteY113" fmla="*/ 1023938 h 1050131"/>
              <a:gd name="connsiteX114" fmla="*/ 321468 w 561975"/>
              <a:gd name="connsiteY114" fmla="*/ 1050131 h 1050131"/>
              <a:gd name="connsiteX115" fmla="*/ 364331 w 561975"/>
              <a:gd name="connsiteY115" fmla="*/ 1035844 h 1050131"/>
              <a:gd name="connsiteX0" fmla="*/ 364331 w 561975"/>
              <a:gd name="connsiteY0" fmla="*/ 1035844 h 1050131"/>
              <a:gd name="connsiteX1" fmla="*/ 321469 w 561975"/>
              <a:gd name="connsiteY1" fmla="*/ 971550 h 1050131"/>
              <a:gd name="connsiteX2" fmla="*/ 295275 w 561975"/>
              <a:gd name="connsiteY2" fmla="*/ 931068 h 1050131"/>
              <a:gd name="connsiteX3" fmla="*/ 292893 w 561975"/>
              <a:gd name="connsiteY3" fmla="*/ 857250 h 1050131"/>
              <a:gd name="connsiteX4" fmla="*/ 297656 w 561975"/>
              <a:gd name="connsiteY4" fmla="*/ 804862 h 1050131"/>
              <a:gd name="connsiteX5" fmla="*/ 319087 w 561975"/>
              <a:gd name="connsiteY5" fmla="*/ 754856 h 1050131"/>
              <a:gd name="connsiteX6" fmla="*/ 335757 w 561975"/>
              <a:gd name="connsiteY6" fmla="*/ 709612 h 1050131"/>
              <a:gd name="connsiteX7" fmla="*/ 366712 w 561975"/>
              <a:gd name="connsiteY7" fmla="*/ 635794 h 1050131"/>
              <a:gd name="connsiteX8" fmla="*/ 395287 w 561975"/>
              <a:gd name="connsiteY8" fmla="*/ 588168 h 1050131"/>
              <a:gd name="connsiteX9" fmla="*/ 400050 w 561975"/>
              <a:gd name="connsiteY9" fmla="*/ 528637 h 1050131"/>
              <a:gd name="connsiteX10" fmla="*/ 404812 w 561975"/>
              <a:gd name="connsiteY10" fmla="*/ 507206 h 1050131"/>
              <a:gd name="connsiteX11" fmla="*/ 407194 w 561975"/>
              <a:gd name="connsiteY11" fmla="*/ 490537 h 1050131"/>
              <a:gd name="connsiteX12" fmla="*/ 421481 w 561975"/>
              <a:gd name="connsiteY12" fmla="*/ 459581 h 1050131"/>
              <a:gd name="connsiteX13" fmla="*/ 426244 w 561975"/>
              <a:gd name="connsiteY13" fmla="*/ 452437 h 1050131"/>
              <a:gd name="connsiteX14" fmla="*/ 431006 w 561975"/>
              <a:gd name="connsiteY14" fmla="*/ 442912 h 1050131"/>
              <a:gd name="connsiteX15" fmla="*/ 442912 w 561975"/>
              <a:gd name="connsiteY15" fmla="*/ 426244 h 1050131"/>
              <a:gd name="connsiteX16" fmla="*/ 450056 w 561975"/>
              <a:gd name="connsiteY16" fmla="*/ 414337 h 1050131"/>
              <a:gd name="connsiteX17" fmla="*/ 461962 w 561975"/>
              <a:gd name="connsiteY17" fmla="*/ 407194 h 1050131"/>
              <a:gd name="connsiteX18" fmla="*/ 469106 w 561975"/>
              <a:gd name="connsiteY18" fmla="*/ 402431 h 1050131"/>
              <a:gd name="connsiteX19" fmla="*/ 485775 w 561975"/>
              <a:gd name="connsiteY19" fmla="*/ 388144 h 1050131"/>
              <a:gd name="connsiteX20" fmla="*/ 495300 w 561975"/>
              <a:gd name="connsiteY20" fmla="*/ 383381 h 1050131"/>
              <a:gd name="connsiteX21" fmla="*/ 502444 w 561975"/>
              <a:gd name="connsiteY21" fmla="*/ 376237 h 1050131"/>
              <a:gd name="connsiteX22" fmla="*/ 516731 w 561975"/>
              <a:gd name="connsiteY22" fmla="*/ 366712 h 1050131"/>
              <a:gd name="connsiteX23" fmla="*/ 526256 w 561975"/>
              <a:gd name="connsiteY23" fmla="*/ 359569 h 1050131"/>
              <a:gd name="connsiteX24" fmla="*/ 540544 w 561975"/>
              <a:gd name="connsiteY24" fmla="*/ 345281 h 1050131"/>
              <a:gd name="connsiteX25" fmla="*/ 542925 w 561975"/>
              <a:gd name="connsiteY25" fmla="*/ 335756 h 1050131"/>
              <a:gd name="connsiteX26" fmla="*/ 535781 w 561975"/>
              <a:gd name="connsiteY26" fmla="*/ 309562 h 1050131"/>
              <a:gd name="connsiteX27" fmla="*/ 538162 w 561975"/>
              <a:gd name="connsiteY27" fmla="*/ 266700 h 1050131"/>
              <a:gd name="connsiteX28" fmla="*/ 552450 w 561975"/>
              <a:gd name="connsiteY28" fmla="*/ 242887 h 1050131"/>
              <a:gd name="connsiteX29" fmla="*/ 557212 w 561975"/>
              <a:gd name="connsiteY29" fmla="*/ 233362 h 1050131"/>
              <a:gd name="connsiteX30" fmla="*/ 561975 w 561975"/>
              <a:gd name="connsiteY30" fmla="*/ 226219 h 1050131"/>
              <a:gd name="connsiteX31" fmla="*/ 559594 w 561975"/>
              <a:gd name="connsiteY31" fmla="*/ 219075 h 1050131"/>
              <a:gd name="connsiteX32" fmla="*/ 545306 w 561975"/>
              <a:gd name="connsiteY32" fmla="*/ 216694 h 1050131"/>
              <a:gd name="connsiteX33" fmla="*/ 528637 w 561975"/>
              <a:gd name="connsiteY33" fmla="*/ 209550 h 1050131"/>
              <a:gd name="connsiteX34" fmla="*/ 521494 w 561975"/>
              <a:gd name="connsiteY34" fmla="*/ 200025 h 1050131"/>
              <a:gd name="connsiteX35" fmla="*/ 519112 w 561975"/>
              <a:gd name="connsiteY35" fmla="*/ 192881 h 1050131"/>
              <a:gd name="connsiteX36" fmla="*/ 514350 w 561975"/>
              <a:gd name="connsiteY36" fmla="*/ 183356 h 1050131"/>
              <a:gd name="connsiteX37" fmla="*/ 507206 w 561975"/>
              <a:gd name="connsiteY37" fmla="*/ 171450 h 1050131"/>
              <a:gd name="connsiteX38" fmla="*/ 502444 w 561975"/>
              <a:gd name="connsiteY38" fmla="*/ 161925 h 1050131"/>
              <a:gd name="connsiteX39" fmla="*/ 495300 w 561975"/>
              <a:gd name="connsiteY39" fmla="*/ 152400 h 1050131"/>
              <a:gd name="connsiteX40" fmla="*/ 488156 w 561975"/>
              <a:gd name="connsiteY40" fmla="*/ 135731 h 1050131"/>
              <a:gd name="connsiteX41" fmla="*/ 478631 w 561975"/>
              <a:gd name="connsiteY41" fmla="*/ 128587 h 1050131"/>
              <a:gd name="connsiteX42" fmla="*/ 471487 w 561975"/>
              <a:gd name="connsiteY42" fmla="*/ 119062 h 1050131"/>
              <a:gd name="connsiteX43" fmla="*/ 466725 w 561975"/>
              <a:gd name="connsiteY43" fmla="*/ 111919 h 1050131"/>
              <a:gd name="connsiteX44" fmla="*/ 452437 w 561975"/>
              <a:gd name="connsiteY44" fmla="*/ 88106 h 1050131"/>
              <a:gd name="connsiteX45" fmla="*/ 445294 w 561975"/>
              <a:gd name="connsiteY45" fmla="*/ 83344 h 1050131"/>
              <a:gd name="connsiteX46" fmla="*/ 431006 w 561975"/>
              <a:gd name="connsiteY46" fmla="*/ 73819 h 1050131"/>
              <a:gd name="connsiteX47" fmla="*/ 409575 w 561975"/>
              <a:gd name="connsiteY47" fmla="*/ 64294 h 1050131"/>
              <a:gd name="connsiteX48" fmla="*/ 383381 w 561975"/>
              <a:gd name="connsiteY48" fmla="*/ 57150 h 1050131"/>
              <a:gd name="connsiteX49" fmla="*/ 376237 w 561975"/>
              <a:gd name="connsiteY49" fmla="*/ 54769 h 1050131"/>
              <a:gd name="connsiteX50" fmla="*/ 316706 w 561975"/>
              <a:gd name="connsiteY50" fmla="*/ 47625 h 1050131"/>
              <a:gd name="connsiteX51" fmla="*/ 309562 w 561975"/>
              <a:gd name="connsiteY51" fmla="*/ 45244 h 1050131"/>
              <a:gd name="connsiteX52" fmla="*/ 292894 w 561975"/>
              <a:gd name="connsiteY52" fmla="*/ 40481 h 1050131"/>
              <a:gd name="connsiteX53" fmla="*/ 283369 w 561975"/>
              <a:gd name="connsiteY53" fmla="*/ 38100 h 1050131"/>
              <a:gd name="connsiteX54" fmla="*/ 261937 w 561975"/>
              <a:gd name="connsiteY54" fmla="*/ 30956 h 1050131"/>
              <a:gd name="connsiteX55" fmla="*/ 247650 w 561975"/>
              <a:gd name="connsiteY55" fmla="*/ 28575 h 1050131"/>
              <a:gd name="connsiteX56" fmla="*/ 214312 w 561975"/>
              <a:gd name="connsiteY56" fmla="*/ 19050 h 1050131"/>
              <a:gd name="connsiteX57" fmla="*/ 202406 w 561975"/>
              <a:gd name="connsiteY57" fmla="*/ 14287 h 1050131"/>
              <a:gd name="connsiteX58" fmla="*/ 176212 w 561975"/>
              <a:gd name="connsiteY58" fmla="*/ 9525 h 1050131"/>
              <a:gd name="connsiteX59" fmla="*/ 161925 w 561975"/>
              <a:gd name="connsiteY59" fmla="*/ 4762 h 1050131"/>
              <a:gd name="connsiteX60" fmla="*/ 130969 w 561975"/>
              <a:gd name="connsiteY60" fmla="*/ 2381 h 1050131"/>
              <a:gd name="connsiteX61" fmla="*/ 111919 w 561975"/>
              <a:gd name="connsiteY61" fmla="*/ 0 h 1050131"/>
              <a:gd name="connsiteX62" fmla="*/ 90487 w 561975"/>
              <a:gd name="connsiteY62" fmla="*/ 9525 h 1050131"/>
              <a:gd name="connsiteX63" fmla="*/ 80962 w 561975"/>
              <a:gd name="connsiteY63" fmla="*/ 23812 h 1050131"/>
              <a:gd name="connsiteX64" fmla="*/ 66675 w 561975"/>
              <a:gd name="connsiteY64" fmla="*/ 40481 h 1050131"/>
              <a:gd name="connsiteX65" fmla="*/ 52387 w 561975"/>
              <a:gd name="connsiteY65" fmla="*/ 42862 h 1050131"/>
              <a:gd name="connsiteX66" fmla="*/ 28575 w 561975"/>
              <a:gd name="connsiteY66" fmla="*/ 35719 h 1050131"/>
              <a:gd name="connsiteX67" fmla="*/ 21431 w 561975"/>
              <a:gd name="connsiteY67" fmla="*/ 26194 h 1050131"/>
              <a:gd name="connsiteX68" fmla="*/ 19050 w 561975"/>
              <a:gd name="connsiteY68" fmla="*/ 35719 h 1050131"/>
              <a:gd name="connsiteX69" fmla="*/ 23812 w 561975"/>
              <a:gd name="connsiteY69" fmla="*/ 69056 h 1050131"/>
              <a:gd name="connsiteX70" fmla="*/ 23812 w 561975"/>
              <a:gd name="connsiteY70" fmla="*/ 211931 h 1050131"/>
              <a:gd name="connsiteX71" fmla="*/ 21431 w 561975"/>
              <a:gd name="connsiteY71" fmla="*/ 228600 h 1050131"/>
              <a:gd name="connsiteX72" fmla="*/ 14287 w 561975"/>
              <a:gd name="connsiteY72" fmla="*/ 240506 h 1050131"/>
              <a:gd name="connsiteX73" fmla="*/ 4762 w 561975"/>
              <a:gd name="connsiteY73" fmla="*/ 266700 h 1050131"/>
              <a:gd name="connsiteX74" fmla="*/ 0 w 561975"/>
              <a:gd name="connsiteY74" fmla="*/ 273844 h 1050131"/>
              <a:gd name="connsiteX75" fmla="*/ 4762 w 561975"/>
              <a:gd name="connsiteY75" fmla="*/ 302419 h 1050131"/>
              <a:gd name="connsiteX76" fmla="*/ 11906 w 561975"/>
              <a:gd name="connsiteY76" fmla="*/ 307181 h 1050131"/>
              <a:gd name="connsiteX77" fmla="*/ 21431 w 561975"/>
              <a:gd name="connsiteY77" fmla="*/ 319087 h 1050131"/>
              <a:gd name="connsiteX78" fmla="*/ 23812 w 561975"/>
              <a:gd name="connsiteY78" fmla="*/ 330994 h 1050131"/>
              <a:gd name="connsiteX79" fmla="*/ 26194 w 561975"/>
              <a:gd name="connsiteY79" fmla="*/ 345281 h 1050131"/>
              <a:gd name="connsiteX80" fmla="*/ 30956 w 561975"/>
              <a:gd name="connsiteY80" fmla="*/ 361950 h 1050131"/>
              <a:gd name="connsiteX81" fmla="*/ 33337 w 561975"/>
              <a:gd name="connsiteY81" fmla="*/ 378619 h 1050131"/>
              <a:gd name="connsiteX82" fmla="*/ 38100 w 561975"/>
              <a:gd name="connsiteY82" fmla="*/ 397669 h 1050131"/>
              <a:gd name="connsiteX83" fmla="*/ 40481 w 561975"/>
              <a:gd name="connsiteY83" fmla="*/ 419100 h 1050131"/>
              <a:gd name="connsiteX84" fmla="*/ 42862 w 561975"/>
              <a:gd name="connsiteY84" fmla="*/ 459581 h 1050131"/>
              <a:gd name="connsiteX85" fmla="*/ 45244 w 561975"/>
              <a:gd name="connsiteY85" fmla="*/ 469106 h 1050131"/>
              <a:gd name="connsiteX86" fmla="*/ 47625 w 561975"/>
              <a:gd name="connsiteY86" fmla="*/ 481012 h 1050131"/>
              <a:gd name="connsiteX87" fmla="*/ 52387 w 561975"/>
              <a:gd name="connsiteY87" fmla="*/ 516731 h 1050131"/>
              <a:gd name="connsiteX88" fmla="*/ 54769 w 561975"/>
              <a:gd name="connsiteY88" fmla="*/ 583406 h 1050131"/>
              <a:gd name="connsiteX89" fmla="*/ 57150 w 561975"/>
              <a:gd name="connsiteY89" fmla="*/ 595312 h 1050131"/>
              <a:gd name="connsiteX90" fmla="*/ 100012 w 561975"/>
              <a:gd name="connsiteY90" fmla="*/ 602456 h 1050131"/>
              <a:gd name="connsiteX91" fmla="*/ 109537 w 561975"/>
              <a:gd name="connsiteY91" fmla="*/ 604837 h 1050131"/>
              <a:gd name="connsiteX92" fmla="*/ 123825 w 561975"/>
              <a:gd name="connsiteY92" fmla="*/ 614362 h 1050131"/>
              <a:gd name="connsiteX93" fmla="*/ 133350 w 561975"/>
              <a:gd name="connsiteY93" fmla="*/ 619125 h 1050131"/>
              <a:gd name="connsiteX94" fmla="*/ 142875 w 561975"/>
              <a:gd name="connsiteY94" fmla="*/ 626269 h 1050131"/>
              <a:gd name="connsiteX95" fmla="*/ 161925 w 561975"/>
              <a:gd name="connsiteY95" fmla="*/ 640556 h 1050131"/>
              <a:gd name="connsiteX96" fmla="*/ 166687 w 561975"/>
              <a:gd name="connsiteY96" fmla="*/ 647700 h 1050131"/>
              <a:gd name="connsiteX97" fmla="*/ 178594 w 561975"/>
              <a:gd name="connsiteY97" fmla="*/ 673894 h 1050131"/>
              <a:gd name="connsiteX98" fmla="*/ 180975 w 561975"/>
              <a:gd name="connsiteY98" fmla="*/ 681037 h 1050131"/>
              <a:gd name="connsiteX99" fmla="*/ 185737 w 561975"/>
              <a:gd name="connsiteY99" fmla="*/ 690562 h 1050131"/>
              <a:gd name="connsiteX100" fmla="*/ 190500 w 561975"/>
              <a:gd name="connsiteY100" fmla="*/ 714375 h 1050131"/>
              <a:gd name="connsiteX101" fmla="*/ 211931 w 561975"/>
              <a:gd name="connsiteY101" fmla="*/ 750094 h 1050131"/>
              <a:gd name="connsiteX102" fmla="*/ 233362 w 561975"/>
              <a:gd name="connsiteY102" fmla="*/ 771525 h 1050131"/>
              <a:gd name="connsiteX103" fmla="*/ 233362 w 561975"/>
              <a:gd name="connsiteY103" fmla="*/ 828675 h 1050131"/>
              <a:gd name="connsiteX104" fmla="*/ 230981 w 561975"/>
              <a:gd name="connsiteY104" fmla="*/ 838200 h 1050131"/>
              <a:gd name="connsiteX105" fmla="*/ 223837 w 561975"/>
              <a:gd name="connsiteY105" fmla="*/ 847725 h 1050131"/>
              <a:gd name="connsiteX106" fmla="*/ 211931 w 561975"/>
              <a:gd name="connsiteY106" fmla="*/ 878681 h 1050131"/>
              <a:gd name="connsiteX107" fmla="*/ 207169 w 561975"/>
              <a:gd name="connsiteY107" fmla="*/ 885825 h 1050131"/>
              <a:gd name="connsiteX108" fmla="*/ 200025 w 561975"/>
              <a:gd name="connsiteY108" fmla="*/ 890587 h 1050131"/>
              <a:gd name="connsiteX109" fmla="*/ 195262 w 561975"/>
              <a:gd name="connsiteY109" fmla="*/ 900112 h 1050131"/>
              <a:gd name="connsiteX110" fmla="*/ 200025 w 561975"/>
              <a:gd name="connsiteY110" fmla="*/ 1002506 h 1050131"/>
              <a:gd name="connsiteX111" fmla="*/ 242888 w 561975"/>
              <a:gd name="connsiteY111" fmla="*/ 1012033 h 1050131"/>
              <a:gd name="connsiteX112" fmla="*/ 278606 w 561975"/>
              <a:gd name="connsiteY112" fmla="*/ 1023938 h 1050131"/>
              <a:gd name="connsiteX113" fmla="*/ 321468 w 561975"/>
              <a:gd name="connsiteY113" fmla="*/ 1050131 h 1050131"/>
              <a:gd name="connsiteX114" fmla="*/ 364331 w 561975"/>
              <a:gd name="connsiteY114" fmla="*/ 1035844 h 1050131"/>
              <a:gd name="connsiteX0" fmla="*/ 364331 w 561975"/>
              <a:gd name="connsiteY0" fmla="*/ 1035844 h 1050131"/>
              <a:gd name="connsiteX1" fmla="*/ 321469 w 561975"/>
              <a:gd name="connsiteY1" fmla="*/ 971550 h 1050131"/>
              <a:gd name="connsiteX2" fmla="*/ 295275 w 561975"/>
              <a:gd name="connsiteY2" fmla="*/ 931068 h 1050131"/>
              <a:gd name="connsiteX3" fmla="*/ 292893 w 561975"/>
              <a:gd name="connsiteY3" fmla="*/ 857250 h 1050131"/>
              <a:gd name="connsiteX4" fmla="*/ 297656 w 561975"/>
              <a:gd name="connsiteY4" fmla="*/ 804862 h 1050131"/>
              <a:gd name="connsiteX5" fmla="*/ 319087 w 561975"/>
              <a:gd name="connsiteY5" fmla="*/ 754856 h 1050131"/>
              <a:gd name="connsiteX6" fmla="*/ 335757 w 561975"/>
              <a:gd name="connsiteY6" fmla="*/ 709612 h 1050131"/>
              <a:gd name="connsiteX7" fmla="*/ 366712 w 561975"/>
              <a:gd name="connsiteY7" fmla="*/ 635794 h 1050131"/>
              <a:gd name="connsiteX8" fmla="*/ 395287 w 561975"/>
              <a:gd name="connsiteY8" fmla="*/ 588168 h 1050131"/>
              <a:gd name="connsiteX9" fmla="*/ 400050 w 561975"/>
              <a:gd name="connsiteY9" fmla="*/ 528637 h 1050131"/>
              <a:gd name="connsiteX10" fmla="*/ 404812 w 561975"/>
              <a:gd name="connsiteY10" fmla="*/ 507206 h 1050131"/>
              <a:gd name="connsiteX11" fmla="*/ 407194 w 561975"/>
              <a:gd name="connsiteY11" fmla="*/ 490537 h 1050131"/>
              <a:gd name="connsiteX12" fmla="*/ 421481 w 561975"/>
              <a:gd name="connsiteY12" fmla="*/ 459581 h 1050131"/>
              <a:gd name="connsiteX13" fmla="*/ 426244 w 561975"/>
              <a:gd name="connsiteY13" fmla="*/ 452437 h 1050131"/>
              <a:gd name="connsiteX14" fmla="*/ 431006 w 561975"/>
              <a:gd name="connsiteY14" fmla="*/ 442912 h 1050131"/>
              <a:gd name="connsiteX15" fmla="*/ 442912 w 561975"/>
              <a:gd name="connsiteY15" fmla="*/ 426244 h 1050131"/>
              <a:gd name="connsiteX16" fmla="*/ 450056 w 561975"/>
              <a:gd name="connsiteY16" fmla="*/ 414337 h 1050131"/>
              <a:gd name="connsiteX17" fmla="*/ 461962 w 561975"/>
              <a:gd name="connsiteY17" fmla="*/ 407194 h 1050131"/>
              <a:gd name="connsiteX18" fmla="*/ 469106 w 561975"/>
              <a:gd name="connsiteY18" fmla="*/ 402431 h 1050131"/>
              <a:gd name="connsiteX19" fmla="*/ 485775 w 561975"/>
              <a:gd name="connsiteY19" fmla="*/ 388144 h 1050131"/>
              <a:gd name="connsiteX20" fmla="*/ 495300 w 561975"/>
              <a:gd name="connsiteY20" fmla="*/ 383381 h 1050131"/>
              <a:gd name="connsiteX21" fmla="*/ 502444 w 561975"/>
              <a:gd name="connsiteY21" fmla="*/ 376237 h 1050131"/>
              <a:gd name="connsiteX22" fmla="*/ 516731 w 561975"/>
              <a:gd name="connsiteY22" fmla="*/ 366712 h 1050131"/>
              <a:gd name="connsiteX23" fmla="*/ 526256 w 561975"/>
              <a:gd name="connsiteY23" fmla="*/ 359569 h 1050131"/>
              <a:gd name="connsiteX24" fmla="*/ 540544 w 561975"/>
              <a:gd name="connsiteY24" fmla="*/ 345281 h 1050131"/>
              <a:gd name="connsiteX25" fmla="*/ 542925 w 561975"/>
              <a:gd name="connsiteY25" fmla="*/ 335756 h 1050131"/>
              <a:gd name="connsiteX26" fmla="*/ 535781 w 561975"/>
              <a:gd name="connsiteY26" fmla="*/ 309562 h 1050131"/>
              <a:gd name="connsiteX27" fmla="*/ 538162 w 561975"/>
              <a:gd name="connsiteY27" fmla="*/ 266700 h 1050131"/>
              <a:gd name="connsiteX28" fmla="*/ 552450 w 561975"/>
              <a:gd name="connsiteY28" fmla="*/ 242887 h 1050131"/>
              <a:gd name="connsiteX29" fmla="*/ 557212 w 561975"/>
              <a:gd name="connsiteY29" fmla="*/ 233362 h 1050131"/>
              <a:gd name="connsiteX30" fmla="*/ 561975 w 561975"/>
              <a:gd name="connsiteY30" fmla="*/ 226219 h 1050131"/>
              <a:gd name="connsiteX31" fmla="*/ 559594 w 561975"/>
              <a:gd name="connsiteY31" fmla="*/ 219075 h 1050131"/>
              <a:gd name="connsiteX32" fmla="*/ 545306 w 561975"/>
              <a:gd name="connsiteY32" fmla="*/ 216694 h 1050131"/>
              <a:gd name="connsiteX33" fmla="*/ 528637 w 561975"/>
              <a:gd name="connsiteY33" fmla="*/ 209550 h 1050131"/>
              <a:gd name="connsiteX34" fmla="*/ 521494 w 561975"/>
              <a:gd name="connsiteY34" fmla="*/ 200025 h 1050131"/>
              <a:gd name="connsiteX35" fmla="*/ 519112 w 561975"/>
              <a:gd name="connsiteY35" fmla="*/ 192881 h 1050131"/>
              <a:gd name="connsiteX36" fmla="*/ 514350 w 561975"/>
              <a:gd name="connsiteY36" fmla="*/ 183356 h 1050131"/>
              <a:gd name="connsiteX37" fmla="*/ 507206 w 561975"/>
              <a:gd name="connsiteY37" fmla="*/ 171450 h 1050131"/>
              <a:gd name="connsiteX38" fmla="*/ 502444 w 561975"/>
              <a:gd name="connsiteY38" fmla="*/ 161925 h 1050131"/>
              <a:gd name="connsiteX39" fmla="*/ 495300 w 561975"/>
              <a:gd name="connsiteY39" fmla="*/ 152400 h 1050131"/>
              <a:gd name="connsiteX40" fmla="*/ 488156 w 561975"/>
              <a:gd name="connsiteY40" fmla="*/ 135731 h 1050131"/>
              <a:gd name="connsiteX41" fmla="*/ 478631 w 561975"/>
              <a:gd name="connsiteY41" fmla="*/ 128587 h 1050131"/>
              <a:gd name="connsiteX42" fmla="*/ 471487 w 561975"/>
              <a:gd name="connsiteY42" fmla="*/ 119062 h 1050131"/>
              <a:gd name="connsiteX43" fmla="*/ 466725 w 561975"/>
              <a:gd name="connsiteY43" fmla="*/ 111919 h 1050131"/>
              <a:gd name="connsiteX44" fmla="*/ 452437 w 561975"/>
              <a:gd name="connsiteY44" fmla="*/ 88106 h 1050131"/>
              <a:gd name="connsiteX45" fmla="*/ 445294 w 561975"/>
              <a:gd name="connsiteY45" fmla="*/ 83344 h 1050131"/>
              <a:gd name="connsiteX46" fmla="*/ 431006 w 561975"/>
              <a:gd name="connsiteY46" fmla="*/ 73819 h 1050131"/>
              <a:gd name="connsiteX47" fmla="*/ 409575 w 561975"/>
              <a:gd name="connsiteY47" fmla="*/ 64294 h 1050131"/>
              <a:gd name="connsiteX48" fmla="*/ 383381 w 561975"/>
              <a:gd name="connsiteY48" fmla="*/ 57150 h 1050131"/>
              <a:gd name="connsiteX49" fmla="*/ 376237 w 561975"/>
              <a:gd name="connsiteY49" fmla="*/ 54769 h 1050131"/>
              <a:gd name="connsiteX50" fmla="*/ 316706 w 561975"/>
              <a:gd name="connsiteY50" fmla="*/ 47625 h 1050131"/>
              <a:gd name="connsiteX51" fmla="*/ 309562 w 561975"/>
              <a:gd name="connsiteY51" fmla="*/ 45244 h 1050131"/>
              <a:gd name="connsiteX52" fmla="*/ 292894 w 561975"/>
              <a:gd name="connsiteY52" fmla="*/ 40481 h 1050131"/>
              <a:gd name="connsiteX53" fmla="*/ 283369 w 561975"/>
              <a:gd name="connsiteY53" fmla="*/ 38100 h 1050131"/>
              <a:gd name="connsiteX54" fmla="*/ 261937 w 561975"/>
              <a:gd name="connsiteY54" fmla="*/ 30956 h 1050131"/>
              <a:gd name="connsiteX55" fmla="*/ 247650 w 561975"/>
              <a:gd name="connsiteY55" fmla="*/ 28575 h 1050131"/>
              <a:gd name="connsiteX56" fmla="*/ 214312 w 561975"/>
              <a:gd name="connsiteY56" fmla="*/ 19050 h 1050131"/>
              <a:gd name="connsiteX57" fmla="*/ 202406 w 561975"/>
              <a:gd name="connsiteY57" fmla="*/ 14287 h 1050131"/>
              <a:gd name="connsiteX58" fmla="*/ 176212 w 561975"/>
              <a:gd name="connsiteY58" fmla="*/ 9525 h 1050131"/>
              <a:gd name="connsiteX59" fmla="*/ 161925 w 561975"/>
              <a:gd name="connsiteY59" fmla="*/ 4762 h 1050131"/>
              <a:gd name="connsiteX60" fmla="*/ 130969 w 561975"/>
              <a:gd name="connsiteY60" fmla="*/ 2381 h 1050131"/>
              <a:gd name="connsiteX61" fmla="*/ 111919 w 561975"/>
              <a:gd name="connsiteY61" fmla="*/ 0 h 1050131"/>
              <a:gd name="connsiteX62" fmla="*/ 90487 w 561975"/>
              <a:gd name="connsiteY62" fmla="*/ 9525 h 1050131"/>
              <a:gd name="connsiteX63" fmla="*/ 80962 w 561975"/>
              <a:gd name="connsiteY63" fmla="*/ 23812 h 1050131"/>
              <a:gd name="connsiteX64" fmla="*/ 66675 w 561975"/>
              <a:gd name="connsiteY64" fmla="*/ 40481 h 1050131"/>
              <a:gd name="connsiteX65" fmla="*/ 52387 w 561975"/>
              <a:gd name="connsiteY65" fmla="*/ 42862 h 1050131"/>
              <a:gd name="connsiteX66" fmla="*/ 28575 w 561975"/>
              <a:gd name="connsiteY66" fmla="*/ 35719 h 1050131"/>
              <a:gd name="connsiteX67" fmla="*/ 21431 w 561975"/>
              <a:gd name="connsiteY67" fmla="*/ 26194 h 1050131"/>
              <a:gd name="connsiteX68" fmla="*/ 19050 w 561975"/>
              <a:gd name="connsiteY68" fmla="*/ 35719 h 1050131"/>
              <a:gd name="connsiteX69" fmla="*/ 23812 w 561975"/>
              <a:gd name="connsiteY69" fmla="*/ 69056 h 1050131"/>
              <a:gd name="connsiteX70" fmla="*/ 23812 w 561975"/>
              <a:gd name="connsiteY70" fmla="*/ 211931 h 1050131"/>
              <a:gd name="connsiteX71" fmla="*/ 21431 w 561975"/>
              <a:gd name="connsiteY71" fmla="*/ 228600 h 1050131"/>
              <a:gd name="connsiteX72" fmla="*/ 14287 w 561975"/>
              <a:gd name="connsiteY72" fmla="*/ 240506 h 1050131"/>
              <a:gd name="connsiteX73" fmla="*/ 4762 w 561975"/>
              <a:gd name="connsiteY73" fmla="*/ 266700 h 1050131"/>
              <a:gd name="connsiteX74" fmla="*/ 0 w 561975"/>
              <a:gd name="connsiteY74" fmla="*/ 273844 h 1050131"/>
              <a:gd name="connsiteX75" fmla="*/ 4762 w 561975"/>
              <a:gd name="connsiteY75" fmla="*/ 302419 h 1050131"/>
              <a:gd name="connsiteX76" fmla="*/ 11906 w 561975"/>
              <a:gd name="connsiteY76" fmla="*/ 307181 h 1050131"/>
              <a:gd name="connsiteX77" fmla="*/ 21431 w 561975"/>
              <a:gd name="connsiteY77" fmla="*/ 319087 h 1050131"/>
              <a:gd name="connsiteX78" fmla="*/ 23812 w 561975"/>
              <a:gd name="connsiteY78" fmla="*/ 330994 h 1050131"/>
              <a:gd name="connsiteX79" fmla="*/ 26194 w 561975"/>
              <a:gd name="connsiteY79" fmla="*/ 345281 h 1050131"/>
              <a:gd name="connsiteX80" fmla="*/ 30956 w 561975"/>
              <a:gd name="connsiteY80" fmla="*/ 361950 h 1050131"/>
              <a:gd name="connsiteX81" fmla="*/ 33337 w 561975"/>
              <a:gd name="connsiteY81" fmla="*/ 378619 h 1050131"/>
              <a:gd name="connsiteX82" fmla="*/ 38100 w 561975"/>
              <a:gd name="connsiteY82" fmla="*/ 397669 h 1050131"/>
              <a:gd name="connsiteX83" fmla="*/ 40481 w 561975"/>
              <a:gd name="connsiteY83" fmla="*/ 419100 h 1050131"/>
              <a:gd name="connsiteX84" fmla="*/ 42862 w 561975"/>
              <a:gd name="connsiteY84" fmla="*/ 459581 h 1050131"/>
              <a:gd name="connsiteX85" fmla="*/ 45244 w 561975"/>
              <a:gd name="connsiteY85" fmla="*/ 469106 h 1050131"/>
              <a:gd name="connsiteX86" fmla="*/ 47625 w 561975"/>
              <a:gd name="connsiteY86" fmla="*/ 481012 h 1050131"/>
              <a:gd name="connsiteX87" fmla="*/ 52387 w 561975"/>
              <a:gd name="connsiteY87" fmla="*/ 516731 h 1050131"/>
              <a:gd name="connsiteX88" fmla="*/ 54769 w 561975"/>
              <a:gd name="connsiteY88" fmla="*/ 583406 h 1050131"/>
              <a:gd name="connsiteX89" fmla="*/ 57150 w 561975"/>
              <a:gd name="connsiteY89" fmla="*/ 595312 h 1050131"/>
              <a:gd name="connsiteX90" fmla="*/ 100012 w 561975"/>
              <a:gd name="connsiteY90" fmla="*/ 602456 h 1050131"/>
              <a:gd name="connsiteX91" fmla="*/ 109537 w 561975"/>
              <a:gd name="connsiteY91" fmla="*/ 604837 h 1050131"/>
              <a:gd name="connsiteX92" fmla="*/ 123825 w 561975"/>
              <a:gd name="connsiteY92" fmla="*/ 614362 h 1050131"/>
              <a:gd name="connsiteX93" fmla="*/ 133350 w 561975"/>
              <a:gd name="connsiteY93" fmla="*/ 619125 h 1050131"/>
              <a:gd name="connsiteX94" fmla="*/ 142875 w 561975"/>
              <a:gd name="connsiteY94" fmla="*/ 626269 h 1050131"/>
              <a:gd name="connsiteX95" fmla="*/ 161925 w 561975"/>
              <a:gd name="connsiteY95" fmla="*/ 640556 h 1050131"/>
              <a:gd name="connsiteX96" fmla="*/ 166687 w 561975"/>
              <a:gd name="connsiteY96" fmla="*/ 647700 h 1050131"/>
              <a:gd name="connsiteX97" fmla="*/ 178594 w 561975"/>
              <a:gd name="connsiteY97" fmla="*/ 673894 h 1050131"/>
              <a:gd name="connsiteX98" fmla="*/ 180975 w 561975"/>
              <a:gd name="connsiteY98" fmla="*/ 681037 h 1050131"/>
              <a:gd name="connsiteX99" fmla="*/ 185737 w 561975"/>
              <a:gd name="connsiteY99" fmla="*/ 690562 h 1050131"/>
              <a:gd name="connsiteX100" fmla="*/ 190500 w 561975"/>
              <a:gd name="connsiteY100" fmla="*/ 714375 h 1050131"/>
              <a:gd name="connsiteX101" fmla="*/ 211931 w 561975"/>
              <a:gd name="connsiteY101" fmla="*/ 750094 h 1050131"/>
              <a:gd name="connsiteX102" fmla="*/ 233362 w 561975"/>
              <a:gd name="connsiteY102" fmla="*/ 771525 h 1050131"/>
              <a:gd name="connsiteX103" fmla="*/ 233362 w 561975"/>
              <a:gd name="connsiteY103" fmla="*/ 828675 h 1050131"/>
              <a:gd name="connsiteX104" fmla="*/ 230981 w 561975"/>
              <a:gd name="connsiteY104" fmla="*/ 838200 h 1050131"/>
              <a:gd name="connsiteX105" fmla="*/ 223837 w 561975"/>
              <a:gd name="connsiteY105" fmla="*/ 847725 h 1050131"/>
              <a:gd name="connsiteX106" fmla="*/ 211931 w 561975"/>
              <a:gd name="connsiteY106" fmla="*/ 878681 h 1050131"/>
              <a:gd name="connsiteX107" fmla="*/ 207169 w 561975"/>
              <a:gd name="connsiteY107" fmla="*/ 885825 h 1050131"/>
              <a:gd name="connsiteX108" fmla="*/ 200025 w 561975"/>
              <a:gd name="connsiteY108" fmla="*/ 890587 h 1050131"/>
              <a:gd name="connsiteX109" fmla="*/ 200025 w 561975"/>
              <a:gd name="connsiteY109" fmla="*/ 1002506 h 1050131"/>
              <a:gd name="connsiteX110" fmla="*/ 242888 w 561975"/>
              <a:gd name="connsiteY110" fmla="*/ 1012033 h 1050131"/>
              <a:gd name="connsiteX111" fmla="*/ 278606 w 561975"/>
              <a:gd name="connsiteY111" fmla="*/ 1023938 h 1050131"/>
              <a:gd name="connsiteX112" fmla="*/ 321468 w 561975"/>
              <a:gd name="connsiteY112" fmla="*/ 1050131 h 1050131"/>
              <a:gd name="connsiteX113" fmla="*/ 364331 w 561975"/>
              <a:gd name="connsiteY113" fmla="*/ 1035844 h 1050131"/>
              <a:gd name="connsiteX0" fmla="*/ 364331 w 561975"/>
              <a:gd name="connsiteY0" fmla="*/ 1035844 h 1050131"/>
              <a:gd name="connsiteX1" fmla="*/ 321469 w 561975"/>
              <a:gd name="connsiteY1" fmla="*/ 971550 h 1050131"/>
              <a:gd name="connsiteX2" fmla="*/ 295275 w 561975"/>
              <a:gd name="connsiteY2" fmla="*/ 931068 h 1050131"/>
              <a:gd name="connsiteX3" fmla="*/ 292893 w 561975"/>
              <a:gd name="connsiteY3" fmla="*/ 857250 h 1050131"/>
              <a:gd name="connsiteX4" fmla="*/ 297656 w 561975"/>
              <a:gd name="connsiteY4" fmla="*/ 804862 h 1050131"/>
              <a:gd name="connsiteX5" fmla="*/ 319087 w 561975"/>
              <a:gd name="connsiteY5" fmla="*/ 754856 h 1050131"/>
              <a:gd name="connsiteX6" fmla="*/ 335757 w 561975"/>
              <a:gd name="connsiteY6" fmla="*/ 709612 h 1050131"/>
              <a:gd name="connsiteX7" fmla="*/ 366712 w 561975"/>
              <a:gd name="connsiteY7" fmla="*/ 635794 h 1050131"/>
              <a:gd name="connsiteX8" fmla="*/ 395287 w 561975"/>
              <a:gd name="connsiteY8" fmla="*/ 588168 h 1050131"/>
              <a:gd name="connsiteX9" fmla="*/ 400050 w 561975"/>
              <a:gd name="connsiteY9" fmla="*/ 528637 h 1050131"/>
              <a:gd name="connsiteX10" fmla="*/ 404812 w 561975"/>
              <a:gd name="connsiteY10" fmla="*/ 507206 h 1050131"/>
              <a:gd name="connsiteX11" fmla="*/ 407194 w 561975"/>
              <a:gd name="connsiteY11" fmla="*/ 490537 h 1050131"/>
              <a:gd name="connsiteX12" fmla="*/ 421481 w 561975"/>
              <a:gd name="connsiteY12" fmla="*/ 459581 h 1050131"/>
              <a:gd name="connsiteX13" fmla="*/ 426244 w 561975"/>
              <a:gd name="connsiteY13" fmla="*/ 452437 h 1050131"/>
              <a:gd name="connsiteX14" fmla="*/ 431006 w 561975"/>
              <a:gd name="connsiteY14" fmla="*/ 442912 h 1050131"/>
              <a:gd name="connsiteX15" fmla="*/ 442912 w 561975"/>
              <a:gd name="connsiteY15" fmla="*/ 426244 h 1050131"/>
              <a:gd name="connsiteX16" fmla="*/ 450056 w 561975"/>
              <a:gd name="connsiteY16" fmla="*/ 414337 h 1050131"/>
              <a:gd name="connsiteX17" fmla="*/ 461962 w 561975"/>
              <a:gd name="connsiteY17" fmla="*/ 407194 h 1050131"/>
              <a:gd name="connsiteX18" fmla="*/ 469106 w 561975"/>
              <a:gd name="connsiteY18" fmla="*/ 402431 h 1050131"/>
              <a:gd name="connsiteX19" fmla="*/ 485775 w 561975"/>
              <a:gd name="connsiteY19" fmla="*/ 388144 h 1050131"/>
              <a:gd name="connsiteX20" fmla="*/ 495300 w 561975"/>
              <a:gd name="connsiteY20" fmla="*/ 383381 h 1050131"/>
              <a:gd name="connsiteX21" fmla="*/ 502444 w 561975"/>
              <a:gd name="connsiteY21" fmla="*/ 376237 h 1050131"/>
              <a:gd name="connsiteX22" fmla="*/ 516731 w 561975"/>
              <a:gd name="connsiteY22" fmla="*/ 366712 h 1050131"/>
              <a:gd name="connsiteX23" fmla="*/ 526256 w 561975"/>
              <a:gd name="connsiteY23" fmla="*/ 359569 h 1050131"/>
              <a:gd name="connsiteX24" fmla="*/ 540544 w 561975"/>
              <a:gd name="connsiteY24" fmla="*/ 345281 h 1050131"/>
              <a:gd name="connsiteX25" fmla="*/ 542925 w 561975"/>
              <a:gd name="connsiteY25" fmla="*/ 335756 h 1050131"/>
              <a:gd name="connsiteX26" fmla="*/ 535781 w 561975"/>
              <a:gd name="connsiteY26" fmla="*/ 309562 h 1050131"/>
              <a:gd name="connsiteX27" fmla="*/ 538162 w 561975"/>
              <a:gd name="connsiteY27" fmla="*/ 266700 h 1050131"/>
              <a:gd name="connsiteX28" fmla="*/ 552450 w 561975"/>
              <a:gd name="connsiteY28" fmla="*/ 242887 h 1050131"/>
              <a:gd name="connsiteX29" fmla="*/ 557212 w 561975"/>
              <a:gd name="connsiteY29" fmla="*/ 233362 h 1050131"/>
              <a:gd name="connsiteX30" fmla="*/ 561975 w 561975"/>
              <a:gd name="connsiteY30" fmla="*/ 226219 h 1050131"/>
              <a:gd name="connsiteX31" fmla="*/ 559594 w 561975"/>
              <a:gd name="connsiteY31" fmla="*/ 219075 h 1050131"/>
              <a:gd name="connsiteX32" fmla="*/ 545306 w 561975"/>
              <a:gd name="connsiteY32" fmla="*/ 216694 h 1050131"/>
              <a:gd name="connsiteX33" fmla="*/ 528637 w 561975"/>
              <a:gd name="connsiteY33" fmla="*/ 209550 h 1050131"/>
              <a:gd name="connsiteX34" fmla="*/ 521494 w 561975"/>
              <a:gd name="connsiteY34" fmla="*/ 200025 h 1050131"/>
              <a:gd name="connsiteX35" fmla="*/ 519112 w 561975"/>
              <a:gd name="connsiteY35" fmla="*/ 192881 h 1050131"/>
              <a:gd name="connsiteX36" fmla="*/ 514350 w 561975"/>
              <a:gd name="connsiteY36" fmla="*/ 183356 h 1050131"/>
              <a:gd name="connsiteX37" fmla="*/ 507206 w 561975"/>
              <a:gd name="connsiteY37" fmla="*/ 171450 h 1050131"/>
              <a:gd name="connsiteX38" fmla="*/ 502444 w 561975"/>
              <a:gd name="connsiteY38" fmla="*/ 161925 h 1050131"/>
              <a:gd name="connsiteX39" fmla="*/ 495300 w 561975"/>
              <a:gd name="connsiteY39" fmla="*/ 152400 h 1050131"/>
              <a:gd name="connsiteX40" fmla="*/ 488156 w 561975"/>
              <a:gd name="connsiteY40" fmla="*/ 135731 h 1050131"/>
              <a:gd name="connsiteX41" fmla="*/ 478631 w 561975"/>
              <a:gd name="connsiteY41" fmla="*/ 128587 h 1050131"/>
              <a:gd name="connsiteX42" fmla="*/ 471487 w 561975"/>
              <a:gd name="connsiteY42" fmla="*/ 119062 h 1050131"/>
              <a:gd name="connsiteX43" fmla="*/ 466725 w 561975"/>
              <a:gd name="connsiteY43" fmla="*/ 111919 h 1050131"/>
              <a:gd name="connsiteX44" fmla="*/ 452437 w 561975"/>
              <a:gd name="connsiteY44" fmla="*/ 88106 h 1050131"/>
              <a:gd name="connsiteX45" fmla="*/ 445294 w 561975"/>
              <a:gd name="connsiteY45" fmla="*/ 83344 h 1050131"/>
              <a:gd name="connsiteX46" fmla="*/ 431006 w 561975"/>
              <a:gd name="connsiteY46" fmla="*/ 73819 h 1050131"/>
              <a:gd name="connsiteX47" fmla="*/ 409575 w 561975"/>
              <a:gd name="connsiteY47" fmla="*/ 64294 h 1050131"/>
              <a:gd name="connsiteX48" fmla="*/ 383381 w 561975"/>
              <a:gd name="connsiteY48" fmla="*/ 57150 h 1050131"/>
              <a:gd name="connsiteX49" fmla="*/ 376237 w 561975"/>
              <a:gd name="connsiteY49" fmla="*/ 54769 h 1050131"/>
              <a:gd name="connsiteX50" fmla="*/ 316706 w 561975"/>
              <a:gd name="connsiteY50" fmla="*/ 47625 h 1050131"/>
              <a:gd name="connsiteX51" fmla="*/ 309562 w 561975"/>
              <a:gd name="connsiteY51" fmla="*/ 45244 h 1050131"/>
              <a:gd name="connsiteX52" fmla="*/ 292894 w 561975"/>
              <a:gd name="connsiteY52" fmla="*/ 40481 h 1050131"/>
              <a:gd name="connsiteX53" fmla="*/ 283369 w 561975"/>
              <a:gd name="connsiteY53" fmla="*/ 38100 h 1050131"/>
              <a:gd name="connsiteX54" fmla="*/ 261937 w 561975"/>
              <a:gd name="connsiteY54" fmla="*/ 30956 h 1050131"/>
              <a:gd name="connsiteX55" fmla="*/ 247650 w 561975"/>
              <a:gd name="connsiteY55" fmla="*/ 28575 h 1050131"/>
              <a:gd name="connsiteX56" fmla="*/ 214312 w 561975"/>
              <a:gd name="connsiteY56" fmla="*/ 19050 h 1050131"/>
              <a:gd name="connsiteX57" fmla="*/ 202406 w 561975"/>
              <a:gd name="connsiteY57" fmla="*/ 14287 h 1050131"/>
              <a:gd name="connsiteX58" fmla="*/ 176212 w 561975"/>
              <a:gd name="connsiteY58" fmla="*/ 9525 h 1050131"/>
              <a:gd name="connsiteX59" fmla="*/ 161925 w 561975"/>
              <a:gd name="connsiteY59" fmla="*/ 4762 h 1050131"/>
              <a:gd name="connsiteX60" fmla="*/ 130969 w 561975"/>
              <a:gd name="connsiteY60" fmla="*/ 2381 h 1050131"/>
              <a:gd name="connsiteX61" fmla="*/ 111919 w 561975"/>
              <a:gd name="connsiteY61" fmla="*/ 0 h 1050131"/>
              <a:gd name="connsiteX62" fmla="*/ 90487 w 561975"/>
              <a:gd name="connsiteY62" fmla="*/ 9525 h 1050131"/>
              <a:gd name="connsiteX63" fmla="*/ 80962 w 561975"/>
              <a:gd name="connsiteY63" fmla="*/ 23812 h 1050131"/>
              <a:gd name="connsiteX64" fmla="*/ 66675 w 561975"/>
              <a:gd name="connsiteY64" fmla="*/ 40481 h 1050131"/>
              <a:gd name="connsiteX65" fmla="*/ 52387 w 561975"/>
              <a:gd name="connsiteY65" fmla="*/ 42862 h 1050131"/>
              <a:gd name="connsiteX66" fmla="*/ 28575 w 561975"/>
              <a:gd name="connsiteY66" fmla="*/ 35719 h 1050131"/>
              <a:gd name="connsiteX67" fmla="*/ 21431 w 561975"/>
              <a:gd name="connsiteY67" fmla="*/ 26194 h 1050131"/>
              <a:gd name="connsiteX68" fmla="*/ 19050 w 561975"/>
              <a:gd name="connsiteY68" fmla="*/ 35719 h 1050131"/>
              <a:gd name="connsiteX69" fmla="*/ 23812 w 561975"/>
              <a:gd name="connsiteY69" fmla="*/ 69056 h 1050131"/>
              <a:gd name="connsiteX70" fmla="*/ 23812 w 561975"/>
              <a:gd name="connsiteY70" fmla="*/ 211931 h 1050131"/>
              <a:gd name="connsiteX71" fmla="*/ 21431 w 561975"/>
              <a:gd name="connsiteY71" fmla="*/ 228600 h 1050131"/>
              <a:gd name="connsiteX72" fmla="*/ 14287 w 561975"/>
              <a:gd name="connsiteY72" fmla="*/ 240506 h 1050131"/>
              <a:gd name="connsiteX73" fmla="*/ 4762 w 561975"/>
              <a:gd name="connsiteY73" fmla="*/ 266700 h 1050131"/>
              <a:gd name="connsiteX74" fmla="*/ 0 w 561975"/>
              <a:gd name="connsiteY74" fmla="*/ 273844 h 1050131"/>
              <a:gd name="connsiteX75" fmla="*/ 4762 w 561975"/>
              <a:gd name="connsiteY75" fmla="*/ 302419 h 1050131"/>
              <a:gd name="connsiteX76" fmla="*/ 11906 w 561975"/>
              <a:gd name="connsiteY76" fmla="*/ 307181 h 1050131"/>
              <a:gd name="connsiteX77" fmla="*/ 21431 w 561975"/>
              <a:gd name="connsiteY77" fmla="*/ 319087 h 1050131"/>
              <a:gd name="connsiteX78" fmla="*/ 23812 w 561975"/>
              <a:gd name="connsiteY78" fmla="*/ 330994 h 1050131"/>
              <a:gd name="connsiteX79" fmla="*/ 26194 w 561975"/>
              <a:gd name="connsiteY79" fmla="*/ 345281 h 1050131"/>
              <a:gd name="connsiteX80" fmla="*/ 30956 w 561975"/>
              <a:gd name="connsiteY80" fmla="*/ 361950 h 1050131"/>
              <a:gd name="connsiteX81" fmla="*/ 33337 w 561975"/>
              <a:gd name="connsiteY81" fmla="*/ 378619 h 1050131"/>
              <a:gd name="connsiteX82" fmla="*/ 38100 w 561975"/>
              <a:gd name="connsiteY82" fmla="*/ 397669 h 1050131"/>
              <a:gd name="connsiteX83" fmla="*/ 40481 w 561975"/>
              <a:gd name="connsiteY83" fmla="*/ 419100 h 1050131"/>
              <a:gd name="connsiteX84" fmla="*/ 42862 w 561975"/>
              <a:gd name="connsiteY84" fmla="*/ 459581 h 1050131"/>
              <a:gd name="connsiteX85" fmla="*/ 45244 w 561975"/>
              <a:gd name="connsiteY85" fmla="*/ 469106 h 1050131"/>
              <a:gd name="connsiteX86" fmla="*/ 47625 w 561975"/>
              <a:gd name="connsiteY86" fmla="*/ 481012 h 1050131"/>
              <a:gd name="connsiteX87" fmla="*/ 52387 w 561975"/>
              <a:gd name="connsiteY87" fmla="*/ 516731 h 1050131"/>
              <a:gd name="connsiteX88" fmla="*/ 54769 w 561975"/>
              <a:gd name="connsiteY88" fmla="*/ 583406 h 1050131"/>
              <a:gd name="connsiteX89" fmla="*/ 57150 w 561975"/>
              <a:gd name="connsiteY89" fmla="*/ 595312 h 1050131"/>
              <a:gd name="connsiteX90" fmla="*/ 100012 w 561975"/>
              <a:gd name="connsiteY90" fmla="*/ 602456 h 1050131"/>
              <a:gd name="connsiteX91" fmla="*/ 109537 w 561975"/>
              <a:gd name="connsiteY91" fmla="*/ 604837 h 1050131"/>
              <a:gd name="connsiteX92" fmla="*/ 123825 w 561975"/>
              <a:gd name="connsiteY92" fmla="*/ 614362 h 1050131"/>
              <a:gd name="connsiteX93" fmla="*/ 133350 w 561975"/>
              <a:gd name="connsiteY93" fmla="*/ 619125 h 1050131"/>
              <a:gd name="connsiteX94" fmla="*/ 142875 w 561975"/>
              <a:gd name="connsiteY94" fmla="*/ 626269 h 1050131"/>
              <a:gd name="connsiteX95" fmla="*/ 161925 w 561975"/>
              <a:gd name="connsiteY95" fmla="*/ 640556 h 1050131"/>
              <a:gd name="connsiteX96" fmla="*/ 166687 w 561975"/>
              <a:gd name="connsiteY96" fmla="*/ 647700 h 1050131"/>
              <a:gd name="connsiteX97" fmla="*/ 178594 w 561975"/>
              <a:gd name="connsiteY97" fmla="*/ 673894 h 1050131"/>
              <a:gd name="connsiteX98" fmla="*/ 180975 w 561975"/>
              <a:gd name="connsiteY98" fmla="*/ 681037 h 1050131"/>
              <a:gd name="connsiteX99" fmla="*/ 185737 w 561975"/>
              <a:gd name="connsiteY99" fmla="*/ 690562 h 1050131"/>
              <a:gd name="connsiteX100" fmla="*/ 190500 w 561975"/>
              <a:gd name="connsiteY100" fmla="*/ 714375 h 1050131"/>
              <a:gd name="connsiteX101" fmla="*/ 211931 w 561975"/>
              <a:gd name="connsiteY101" fmla="*/ 750094 h 1050131"/>
              <a:gd name="connsiteX102" fmla="*/ 233362 w 561975"/>
              <a:gd name="connsiteY102" fmla="*/ 771525 h 1050131"/>
              <a:gd name="connsiteX103" fmla="*/ 233362 w 561975"/>
              <a:gd name="connsiteY103" fmla="*/ 828675 h 1050131"/>
              <a:gd name="connsiteX104" fmla="*/ 230981 w 561975"/>
              <a:gd name="connsiteY104" fmla="*/ 838200 h 1050131"/>
              <a:gd name="connsiteX105" fmla="*/ 223837 w 561975"/>
              <a:gd name="connsiteY105" fmla="*/ 847725 h 1050131"/>
              <a:gd name="connsiteX106" fmla="*/ 211931 w 561975"/>
              <a:gd name="connsiteY106" fmla="*/ 878681 h 1050131"/>
              <a:gd name="connsiteX107" fmla="*/ 207169 w 561975"/>
              <a:gd name="connsiteY107" fmla="*/ 885825 h 1050131"/>
              <a:gd name="connsiteX108" fmla="*/ 200025 w 561975"/>
              <a:gd name="connsiteY108" fmla="*/ 1002506 h 1050131"/>
              <a:gd name="connsiteX109" fmla="*/ 242888 w 561975"/>
              <a:gd name="connsiteY109" fmla="*/ 1012033 h 1050131"/>
              <a:gd name="connsiteX110" fmla="*/ 278606 w 561975"/>
              <a:gd name="connsiteY110" fmla="*/ 1023938 h 1050131"/>
              <a:gd name="connsiteX111" fmla="*/ 321468 w 561975"/>
              <a:gd name="connsiteY111" fmla="*/ 1050131 h 1050131"/>
              <a:gd name="connsiteX112" fmla="*/ 364331 w 561975"/>
              <a:gd name="connsiteY112" fmla="*/ 1035844 h 1050131"/>
              <a:gd name="connsiteX0" fmla="*/ 364331 w 561975"/>
              <a:gd name="connsiteY0" fmla="*/ 1035844 h 1050131"/>
              <a:gd name="connsiteX1" fmla="*/ 321469 w 561975"/>
              <a:gd name="connsiteY1" fmla="*/ 971550 h 1050131"/>
              <a:gd name="connsiteX2" fmla="*/ 295275 w 561975"/>
              <a:gd name="connsiteY2" fmla="*/ 931068 h 1050131"/>
              <a:gd name="connsiteX3" fmla="*/ 292893 w 561975"/>
              <a:gd name="connsiteY3" fmla="*/ 857250 h 1050131"/>
              <a:gd name="connsiteX4" fmla="*/ 297656 w 561975"/>
              <a:gd name="connsiteY4" fmla="*/ 804862 h 1050131"/>
              <a:gd name="connsiteX5" fmla="*/ 319087 w 561975"/>
              <a:gd name="connsiteY5" fmla="*/ 754856 h 1050131"/>
              <a:gd name="connsiteX6" fmla="*/ 335757 w 561975"/>
              <a:gd name="connsiteY6" fmla="*/ 709612 h 1050131"/>
              <a:gd name="connsiteX7" fmla="*/ 366712 w 561975"/>
              <a:gd name="connsiteY7" fmla="*/ 635794 h 1050131"/>
              <a:gd name="connsiteX8" fmla="*/ 395287 w 561975"/>
              <a:gd name="connsiteY8" fmla="*/ 588168 h 1050131"/>
              <a:gd name="connsiteX9" fmla="*/ 400050 w 561975"/>
              <a:gd name="connsiteY9" fmla="*/ 528637 h 1050131"/>
              <a:gd name="connsiteX10" fmla="*/ 404812 w 561975"/>
              <a:gd name="connsiteY10" fmla="*/ 507206 h 1050131"/>
              <a:gd name="connsiteX11" fmla="*/ 407194 w 561975"/>
              <a:gd name="connsiteY11" fmla="*/ 490537 h 1050131"/>
              <a:gd name="connsiteX12" fmla="*/ 421481 w 561975"/>
              <a:gd name="connsiteY12" fmla="*/ 459581 h 1050131"/>
              <a:gd name="connsiteX13" fmla="*/ 426244 w 561975"/>
              <a:gd name="connsiteY13" fmla="*/ 452437 h 1050131"/>
              <a:gd name="connsiteX14" fmla="*/ 431006 w 561975"/>
              <a:gd name="connsiteY14" fmla="*/ 442912 h 1050131"/>
              <a:gd name="connsiteX15" fmla="*/ 442912 w 561975"/>
              <a:gd name="connsiteY15" fmla="*/ 426244 h 1050131"/>
              <a:gd name="connsiteX16" fmla="*/ 450056 w 561975"/>
              <a:gd name="connsiteY16" fmla="*/ 414337 h 1050131"/>
              <a:gd name="connsiteX17" fmla="*/ 461962 w 561975"/>
              <a:gd name="connsiteY17" fmla="*/ 407194 h 1050131"/>
              <a:gd name="connsiteX18" fmla="*/ 469106 w 561975"/>
              <a:gd name="connsiteY18" fmla="*/ 402431 h 1050131"/>
              <a:gd name="connsiteX19" fmla="*/ 485775 w 561975"/>
              <a:gd name="connsiteY19" fmla="*/ 388144 h 1050131"/>
              <a:gd name="connsiteX20" fmla="*/ 495300 w 561975"/>
              <a:gd name="connsiteY20" fmla="*/ 383381 h 1050131"/>
              <a:gd name="connsiteX21" fmla="*/ 502444 w 561975"/>
              <a:gd name="connsiteY21" fmla="*/ 376237 h 1050131"/>
              <a:gd name="connsiteX22" fmla="*/ 516731 w 561975"/>
              <a:gd name="connsiteY22" fmla="*/ 366712 h 1050131"/>
              <a:gd name="connsiteX23" fmla="*/ 526256 w 561975"/>
              <a:gd name="connsiteY23" fmla="*/ 359569 h 1050131"/>
              <a:gd name="connsiteX24" fmla="*/ 540544 w 561975"/>
              <a:gd name="connsiteY24" fmla="*/ 345281 h 1050131"/>
              <a:gd name="connsiteX25" fmla="*/ 542925 w 561975"/>
              <a:gd name="connsiteY25" fmla="*/ 335756 h 1050131"/>
              <a:gd name="connsiteX26" fmla="*/ 535781 w 561975"/>
              <a:gd name="connsiteY26" fmla="*/ 309562 h 1050131"/>
              <a:gd name="connsiteX27" fmla="*/ 538162 w 561975"/>
              <a:gd name="connsiteY27" fmla="*/ 266700 h 1050131"/>
              <a:gd name="connsiteX28" fmla="*/ 552450 w 561975"/>
              <a:gd name="connsiteY28" fmla="*/ 242887 h 1050131"/>
              <a:gd name="connsiteX29" fmla="*/ 557212 w 561975"/>
              <a:gd name="connsiteY29" fmla="*/ 233362 h 1050131"/>
              <a:gd name="connsiteX30" fmla="*/ 561975 w 561975"/>
              <a:gd name="connsiteY30" fmla="*/ 226219 h 1050131"/>
              <a:gd name="connsiteX31" fmla="*/ 559594 w 561975"/>
              <a:gd name="connsiteY31" fmla="*/ 219075 h 1050131"/>
              <a:gd name="connsiteX32" fmla="*/ 545306 w 561975"/>
              <a:gd name="connsiteY32" fmla="*/ 216694 h 1050131"/>
              <a:gd name="connsiteX33" fmla="*/ 528637 w 561975"/>
              <a:gd name="connsiteY33" fmla="*/ 209550 h 1050131"/>
              <a:gd name="connsiteX34" fmla="*/ 521494 w 561975"/>
              <a:gd name="connsiteY34" fmla="*/ 200025 h 1050131"/>
              <a:gd name="connsiteX35" fmla="*/ 519112 w 561975"/>
              <a:gd name="connsiteY35" fmla="*/ 192881 h 1050131"/>
              <a:gd name="connsiteX36" fmla="*/ 514350 w 561975"/>
              <a:gd name="connsiteY36" fmla="*/ 183356 h 1050131"/>
              <a:gd name="connsiteX37" fmla="*/ 507206 w 561975"/>
              <a:gd name="connsiteY37" fmla="*/ 171450 h 1050131"/>
              <a:gd name="connsiteX38" fmla="*/ 502444 w 561975"/>
              <a:gd name="connsiteY38" fmla="*/ 161925 h 1050131"/>
              <a:gd name="connsiteX39" fmla="*/ 495300 w 561975"/>
              <a:gd name="connsiteY39" fmla="*/ 152400 h 1050131"/>
              <a:gd name="connsiteX40" fmla="*/ 488156 w 561975"/>
              <a:gd name="connsiteY40" fmla="*/ 135731 h 1050131"/>
              <a:gd name="connsiteX41" fmla="*/ 478631 w 561975"/>
              <a:gd name="connsiteY41" fmla="*/ 128587 h 1050131"/>
              <a:gd name="connsiteX42" fmla="*/ 471487 w 561975"/>
              <a:gd name="connsiteY42" fmla="*/ 119062 h 1050131"/>
              <a:gd name="connsiteX43" fmla="*/ 466725 w 561975"/>
              <a:gd name="connsiteY43" fmla="*/ 111919 h 1050131"/>
              <a:gd name="connsiteX44" fmla="*/ 452437 w 561975"/>
              <a:gd name="connsiteY44" fmla="*/ 88106 h 1050131"/>
              <a:gd name="connsiteX45" fmla="*/ 445294 w 561975"/>
              <a:gd name="connsiteY45" fmla="*/ 83344 h 1050131"/>
              <a:gd name="connsiteX46" fmla="*/ 431006 w 561975"/>
              <a:gd name="connsiteY46" fmla="*/ 73819 h 1050131"/>
              <a:gd name="connsiteX47" fmla="*/ 409575 w 561975"/>
              <a:gd name="connsiteY47" fmla="*/ 64294 h 1050131"/>
              <a:gd name="connsiteX48" fmla="*/ 383381 w 561975"/>
              <a:gd name="connsiteY48" fmla="*/ 57150 h 1050131"/>
              <a:gd name="connsiteX49" fmla="*/ 376237 w 561975"/>
              <a:gd name="connsiteY49" fmla="*/ 54769 h 1050131"/>
              <a:gd name="connsiteX50" fmla="*/ 316706 w 561975"/>
              <a:gd name="connsiteY50" fmla="*/ 47625 h 1050131"/>
              <a:gd name="connsiteX51" fmla="*/ 309562 w 561975"/>
              <a:gd name="connsiteY51" fmla="*/ 45244 h 1050131"/>
              <a:gd name="connsiteX52" fmla="*/ 292894 w 561975"/>
              <a:gd name="connsiteY52" fmla="*/ 40481 h 1050131"/>
              <a:gd name="connsiteX53" fmla="*/ 283369 w 561975"/>
              <a:gd name="connsiteY53" fmla="*/ 38100 h 1050131"/>
              <a:gd name="connsiteX54" fmla="*/ 261937 w 561975"/>
              <a:gd name="connsiteY54" fmla="*/ 30956 h 1050131"/>
              <a:gd name="connsiteX55" fmla="*/ 247650 w 561975"/>
              <a:gd name="connsiteY55" fmla="*/ 28575 h 1050131"/>
              <a:gd name="connsiteX56" fmla="*/ 214312 w 561975"/>
              <a:gd name="connsiteY56" fmla="*/ 19050 h 1050131"/>
              <a:gd name="connsiteX57" fmla="*/ 202406 w 561975"/>
              <a:gd name="connsiteY57" fmla="*/ 14287 h 1050131"/>
              <a:gd name="connsiteX58" fmla="*/ 176212 w 561975"/>
              <a:gd name="connsiteY58" fmla="*/ 9525 h 1050131"/>
              <a:gd name="connsiteX59" fmla="*/ 161925 w 561975"/>
              <a:gd name="connsiteY59" fmla="*/ 4762 h 1050131"/>
              <a:gd name="connsiteX60" fmla="*/ 130969 w 561975"/>
              <a:gd name="connsiteY60" fmla="*/ 2381 h 1050131"/>
              <a:gd name="connsiteX61" fmla="*/ 111919 w 561975"/>
              <a:gd name="connsiteY61" fmla="*/ 0 h 1050131"/>
              <a:gd name="connsiteX62" fmla="*/ 90487 w 561975"/>
              <a:gd name="connsiteY62" fmla="*/ 9525 h 1050131"/>
              <a:gd name="connsiteX63" fmla="*/ 80962 w 561975"/>
              <a:gd name="connsiteY63" fmla="*/ 23812 h 1050131"/>
              <a:gd name="connsiteX64" fmla="*/ 66675 w 561975"/>
              <a:gd name="connsiteY64" fmla="*/ 40481 h 1050131"/>
              <a:gd name="connsiteX65" fmla="*/ 52387 w 561975"/>
              <a:gd name="connsiteY65" fmla="*/ 42862 h 1050131"/>
              <a:gd name="connsiteX66" fmla="*/ 28575 w 561975"/>
              <a:gd name="connsiteY66" fmla="*/ 35719 h 1050131"/>
              <a:gd name="connsiteX67" fmla="*/ 21431 w 561975"/>
              <a:gd name="connsiteY67" fmla="*/ 26194 h 1050131"/>
              <a:gd name="connsiteX68" fmla="*/ 19050 w 561975"/>
              <a:gd name="connsiteY68" fmla="*/ 35719 h 1050131"/>
              <a:gd name="connsiteX69" fmla="*/ 23812 w 561975"/>
              <a:gd name="connsiteY69" fmla="*/ 69056 h 1050131"/>
              <a:gd name="connsiteX70" fmla="*/ 23812 w 561975"/>
              <a:gd name="connsiteY70" fmla="*/ 211931 h 1050131"/>
              <a:gd name="connsiteX71" fmla="*/ 21431 w 561975"/>
              <a:gd name="connsiteY71" fmla="*/ 228600 h 1050131"/>
              <a:gd name="connsiteX72" fmla="*/ 14287 w 561975"/>
              <a:gd name="connsiteY72" fmla="*/ 240506 h 1050131"/>
              <a:gd name="connsiteX73" fmla="*/ 4762 w 561975"/>
              <a:gd name="connsiteY73" fmla="*/ 266700 h 1050131"/>
              <a:gd name="connsiteX74" fmla="*/ 0 w 561975"/>
              <a:gd name="connsiteY74" fmla="*/ 273844 h 1050131"/>
              <a:gd name="connsiteX75" fmla="*/ 4762 w 561975"/>
              <a:gd name="connsiteY75" fmla="*/ 302419 h 1050131"/>
              <a:gd name="connsiteX76" fmla="*/ 11906 w 561975"/>
              <a:gd name="connsiteY76" fmla="*/ 307181 h 1050131"/>
              <a:gd name="connsiteX77" fmla="*/ 21431 w 561975"/>
              <a:gd name="connsiteY77" fmla="*/ 319087 h 1050131"/>
              <a:gd name="connsiteX78" fmla="*/ 23812 w 561975"/>
              <a:gd name="connsiteY78" fmla="*/ 330994 h 1050131"/>
              <a:gd name="connsiteX79" fmla="*/ 26194 w 561975"/>
              <a:gd name="connsiteY79" fmla="*/ 345281 h 1050131"/>
              <a:gd name="connsiteX80" fmla="*/ 30956 w 561975"/>
              <a:gd name="connsiteY80" fmla="*/ 361950 h 1050131"/>
              <a:gd name="connsiteX81" fmla="*/ 33337 w 561975"/>
              <a:gd name="connsiteY81" fmla="*/ 378619 h 1050131"/>
              <a:gd name="connsiteX82" fmla="*/ 38100 w 561975"/>
              <a:gd name="connsiteY82" fmla="*/ 397669 h 1050131"/>
              <a:gd name="connsiteX83" fmla="*/ 40481 w 561975"/>
              <a:gd name="connsiteY83" fmla="*/ 419100 h 1050131"/>
              <a:gd name="connsiteX84" fmla="*/ 42862 w 561975"/>
              <a:gd name="connsiteY84" fmla="*/ 459581 h 1050131"/>
              <a:gd name="connsiteX85" fmla="*/ 45244 w 561975"/>
              <a:gd name="connsiteY85" fmla="*/ 469106 h 1050131"/>
              <a:gd name="connsiteX86" fmla="*/ 47625 w 561975"/>
              <a:gd name="connsiteY86" fmla="*/ 481012 h 1050131"/>
              <a:gd name="connsiteX87" fmla="*/ 52387 w 561975"/>
              <a:gd name="connsiteY87" fmla="*/ 516731 h 1050131"/>
              <a:gd name="connsiteX88" fmla="*/ 54769 w 561975"/>
              <a:gd name="connsiteY88" fmla="*/ 583406 h 1050131"/>
              <a:gd name="connsiteX89" fmla="*/ 57150 w 561975"/>
              <a:gd name="connsiteY89" fmla="*/ 595312 h 1050131"/>
              <a:gd name="connsiteX90" fmla="*/ 100012 w 561975"/>
              <a:gd name="connsiteY90" fmla="*/ 602456 h 1050131"/>
              <a:gd name="connsiteX91" fmla="*/ 109537 w 561975"/>
              <a:gd name="connsiteY91" fmla="*/ 604837 h 1050131"/>
              <a:gd name="connsiteX92" fmla="*/ 123825 w 561975"/>
              <a:gd name="connsiteY92" fmla="*/ 614362 h 1050131"/>
              <a:gd name="connsiteX93" fmla="*/ 133350 w 561975"/>
              <a:gd name="connsiteY93" fmla="*/ 619125 h 1050131"/>
              <a:gd name="connsiteX94" fmla="*/ 142875 w 561975"/>
              <a:gd name="connsiteY94" fmla="*/ 626269 h 1050131"/>
              <a:gd name="connsiteX95" fmla="*/ 161925 w 561975"/>
              <a:gd name="connsiteY95" fmla="*/ 640556 h 1050131"/>
              <a:gd name="connsiteX96" fmla="*/ 166687 w 561975"/>
              <a:gd name="connsiteY96" fmla="*/ 647700 h 1050131"/>
              <a:gd name="connsiteX97" fmla="*/ 178594 w 561975"/>
              <a:gd name="connsiteY97" fmla="*/ 673894 h 1050131"/>
              <a:gd name="connsiteX98" fmla="*/ 180975 w 561975"/>
              <a:gd name="connsiteY98" fmla="*/ 681037 h 1050131"/>
              <a:gd name="connsiteX99" fmla="*/ 185737 w 561975"/>
              <a:gd name="connsiteY99" fmla="*/ 690562 h 1050131"/>
              <a:gd name="connsiteX100" fmla="*/ 190500 w 561975"/>
              <a:gd name="connsiteY100" fmla="*/ 714375 h 1050131"/>
              <a:gd name="connsiteX101" fmla="*/ 211931 w 561975"/>
              <a:gd name="connsiteY101" fmla="*/ 750094 h 1050131"/>
              <a:gd name="connsiteX102" fmla="*/ 233362 w 561975"/>
              <a:gd name="connsiteY102" fmla="*/ 771525 h 1050131"/>
              <a:gd name="connsiteX103" fmla="*/ 233362 w 561975"/>
              <a:gd name="connsiteY103" fmla="*/ 828675 h 1050131"/>
              <a:gd name="connsiteX104" fmla="*/ 230981 w 561975"/>
              <a:gd name="connsiteY104" fmla="*/ 838200 h 1050131"/>
              <a:gd name="connsiteX105" fmla="*/ 223837 w 561975"/>
              <a:gd name="connsiteY105" fmla="*/ 847725 h 1050131"/>
              <a:gd name="connsiteX106" fmla="*/ 211931 w 561975"/>
              <a:gd name="connsiteY106" fmla="*/ 878681 h 1050131"/>
              <a:gd name="connsiteX107" fmla="*/ 200025 w 561975"/>
              <a:gd name="connsiteY107" fmla="*/ 1002506 h 1050131"/>
              <a:gd name="connsiteX108" fmla="*/ 242888 w 561975"/>
              <a:gd name="connsiteY108" fmla="*/ 1012033 h 1050131"/>
              <a:gd name="connsiteX109" fmla="*/ 278606 w 561975"/>
              <a:gd name="connsiteY109" fmla="*/ 1023938 h 1050131"/>
              <a:gd name="connsiteX110" fmla="*/ 321468 w 561975"/>
              <a:gd name="connsiteY110" fmla="*/ 1050131 h 1050131"/>
              <a:gd name="connsiteX111" fmla="*/ 364331 w 561975"/>
              <a:gd name="connsiteY111" fmla="*/ 1035844 h 1050131"/>
              <a:gd name="connsiteX0" fmla="*/ 364331 w 561975"/>
              <a:gd name="connsiteY0" fmla="*/ 1035844 h 1050131"/>
              <a:gd name="connsiteX1" fmla="*/ 321469 w 561975"/>
              <a:gd name="connsiteY1" fmla="*/ 971550 h 1050131"/>
              <a:gd name="connsiteX2" fmla="*/ 295275 w 561975"/>
              <a:gd name="connsiteY2" fmla="*/ 931068 h 1050131"/>
              <a:gd name="connsiteX3" fmla="*/ 292893 w 561975"/>
              <a:gd name="connsiteY3" fmla="*/ 857250 h 1050131"/>
              <a:gd name="connsiteX4" fmla="*/ 297656 w 561975"/>
              <a:gd name="connsiteY4" fmla="*/ 804862 h 1050131"/>
              <a:gd name="connsiteX5" fmla="*/ 319087 w 561975"/>
              <a:gd name="connsiteY5" fmla="*/ 754856 h 1050131"/>
              <a:gd name="connsiteX6" fmla="*/ 335757 w 561975"/>
              <a:gd name="connsiteY6" fmla="*/ 709612 h 1050131"/>
              <a:gd name="connsiteX7" fmla="*/ 366712 w 561975"/>
              <a:gd name="connsiteY7" fmla="*/ 635794 h 1050131"/>
              <a:gd name="connsiteX8" fmla="*/ 395287 w 561975"/>
              <a:gd name="connsiteY8" fmla="*/ 588168 h 1050131"/>
              <a:gd name="connsiteX9" fmla="*/ 400050 w 561975"/>
              <a:gd name="connsiteY9" fmla="*/ 528637 h 1050131"/>
              <a:gd name="connsiteX10" fmla="*/ 404812 w 561975"/>
              <a:gd name="connsiteY10" fmla="*/ 507206 h 1050131"/>
              <a:gd name="connsiteX11" fmla="*/ 407194 w 561975"/>
              <a:gd name="connsiteY11" fmla="*/ 490537 h 1050131"/>
              <a:gd name="connsiteX12" fmla="*/ 421481 w 561975"/>
              <a:gd name="connsiteY12" fmla="*/ 459581 h 1050131"/>
              <a:gd name="connsiteX13" fmla="*/ 426244 w 561975"/>
              <a:gd name="connsiteY13" fmla="*/ 452437 h 1050131"/>
              <a:gd name="connsiteX14" fmla="*/ 431006 w 561975"/>
              <a:gd name="connsiteY14" fmla="*/ 442912 h 1050131"/>
              <a:gd name="connsiteX15" fmla="*/ 442912 w 561975"/>
              <a:gd name="connsiteY15" fmla="*/ 426244 h 1050131"/>
              <a:gd name="connsiteX16" fmla="*/ 450056 w 561975"/>
              <a:gd name="connsiteY16" fmla="*/ 414337 h 1050131"/>
              <a:gd name="connsiteX17" fmla="*/ 461962 w 561975"/>
              <a:gd name="connsiteY17" fmla="*/ 407194 h 1050131"/>
              <a:gd name="connsiteX18" fmla="*/ 469106 w 561975"/>
              <a:gd name="connsiteY18" fmla="*/ 402431 h 1050131"/>
              <a:gd name="connsiteX19" fmla="*/ 485775 w 561975"/>
              <a:gd name="connsiteY19" fmla="*/ 388144 h 1050131"/>
              <a:gd name="connsiteX20" fmla="*/ 495300 w 561975"/>
              <a:gd name="connsiteY20" fmla="*/ 383381 h 1050131"/>
              <a:gd name="connsiteX21" fmla="*/ 502444 w 561975"/>
              <a:gd name="connsiteY21" fmla="*/ 376237 h 1050131"/>
              <a:gd name="connsiteX22" fmla="*/ 516731 w 561975"/>
              <a:gd name="connsiteY22" fmla="*/ 366712 h 1050131"/>
              <a:gd name="connsiteX23" fmla="*/ 526256 w 561975"/>
              <a:gd name="connsiteY23" fmla="*/ 359569 h 1050131"/>
              <a:gd name="connsiteX24" fmla="*/ 540544 w 561975"/>
              <a:gd name="connsiteY24" fmla="*/ 345281 h 1050131"/>
              <a:gd name="connsiteX25" fmla="*/ 542925 w 561975"/>
              <a:gd name="connsiteY25" fmla="*/ 335756 h 1050131"/>
              <a:gd name="connsiteX26" fmla="*/ 535781 w 561975"/>
              <a:gd name="connsiteY26" fmla="*/ 309562 h 1050131"/>
              <a:gd name="connsiteX27" fmla="*/ 538162 w 561975"/>
              <a:gd name="connsiteY27" fmla="*/ 266700 h 1050131"/>
              <a:gd name="connsiteX28" fmla="*/ 552450 w 561975"/>
              <a:gd name="connsiteY28" fmla="*/ 242887 h 1050131"/>
              <a:gd name="connsiteX29" fmla="*/ 557212 w 561975"/>
              <a:gd name="connsiteY29" fmla="*/ 233362 h 1050131"/>
              <a:gd name="connsiteX30" fmla="*/ 561975 w 561975"/>
              <a:gd name="connsiteY30" fmla="*/ 226219 h 1050131"/>
              <a:gd name="connsiteX31" fmla="*/ 559594 w 561975"/>
              <a:gd name="connsiteY31" fmla="*/ 219075 h 1050131"/>
              <a:gd name="connsiteX32" fmla="*/ 545306 w 561975"/>
              <a:gd name="connsiteY32" fmla="*/ 216694 h 1050131"/>
              <a:gd name="connsiteX33" fmla="*/ 528637 w 561975"/>
              <a:gd name="connsiteY33" fmla="*/ 209550 h 1050131"/>
              <a:gd name="connsiteX34" fmla="*/ 521494 w 561975"/>
              <a:gd name="connsiteY34" fmla="*/ 200025 h 1050131"/>
              <a:gd name="connsiteX35" fmla="*/ 519112 w 561975"/>
              <a:gd name="connsiteY35" fmla="*/ 192881 h 1050131"/>
              <a:gd name="connsiteX36" fmla="*/ 514350 w 561975"/>
              <a:gd name="connsiteY36" fmla="*/ 183356 h 1050131"/>
              <a:gd name="connsiteX37" fmla="*/ 507206 w 561975"/>
              <a:gd name="connsiteY37" fmla="*/ 171450 h 1050131"/>
              <a:gd name="connsiteX38" fmla="*/ 502444 w 561975"/>
              <a:gd name="connsiteY38" fmla="*/ 161925 h 1050131"/>
              <a:gd name="connsiteX39" fmla="*/ 495300 w 561975"/>
              <a:gd name="connsiteY39" fmla="*/ 152400 h 1050131"/>
              <a:gd name="connsiteX40" fmla="*/ 488156 w 561975"/>
              <a:gd name="connsiteY40" fmla="*/ 135731 h 1050131"/>
              <a:gd name="connsiteX41" fmla="*/ 478631 w 561975"/>
              <a:gd name="connsiteY41" fmla="*/ 128587 h 1050131"/>
              <a:gd name="connsiteX42" fmla="*/ 471487 w 561975"/>
              <a:gd name="connsiteY42" fmla="*/ 119062 h 1050131"/>
              <a:gd name="connsiteX43" fmla="*/ 466725 w 561975"/>
              <a:gd name="connsiteY43" fmla="*/ 111919 h 1050131"/>
              <a:gd name="connsiteX44" fmla="*/ 452437 w 561975"/>
              <a:gd name="connsiteY44" fmla="*/ 88106 h 1050131"/>
              <a:gd name="connsiteX45" fmla="*/ 445294 w 561975"/>
              <a:gd name="connsiteY45" fmla="*/ 83344 h 1050131"/>
              <a:gd name="connsiteX46" fmla="*/ 431006 w 561975"/>
              <a:gd name="connsiteY46" fmla="*/ 73819 h 1050131"/>
              <a:gd name="connsiteX47" fmla="*/ 409575 w 561975"/>
              <a:gd name="connsiteY47" fmla="*/ 64294 h 1050131"/>
              <a:gd name="connsiteX48" fmla="*/ 383381 w 561975"/>
              <a:gd name="connsiteY48" fmla="*/ 57150 h 1050131"/>
              <a:gd name="connsiteX49" fmla="*/ 376237 w 561975"/>
              <a:gd name="connsiteY49" fmla="*/ 54769 h 1050131"/>
              <a:gd name="connsiteX50" fmla="*/ 316706 w 561975"/>
              <a:gd name="connsiteY50" fmla="*/ 47625 h 1050131"/>
              <a:gd name="connsiteX51" fmla="*/ 309562 w 561975"/>
              <a:gd name="connsiteY51" fmla="*/ 45244 h 1050131"/>
              <a:gd name="connsiteX52" fmla="*/ 292894 w 561975"/>
              <a:gd name="connsiteY52" fmla="*/ 40481 h 1050131"/>
              <a:gd name="connsiteX53" fmla="*/ 283369 w 561975"/>
              <a:gd name="connsiteY53" fmla="*/ 38100 h 1050131"/>
              <a:gd name="connsiteX54" fmla="*/ 261937 w 561975"/>
              <a:gd name="connsiteY54" fmla="*/ 30956 h 1050131"/>
              <a:gd name="connsiteX55" fmla="*/ 247650 w 561975"/>
              <a:gd name="connsiteY55" fmla="*/ 28575 h 1050131"/>
              <a:gd name="connsiteX56" fmla="*/ 214312 w 561975"/>
              <a:gd name="connsiteY56" fmla="*/ 19050 h 1050131"/>
              <a:gd name="connsiteX57" fmla="*/ 202406 w 561975"/>
              <a:gd name="connsiteY57" fmla="*/ 14287 h 1050131"/>
              <a:gd name="connsiteX58" fmla="*/ 176212 w 561975"/>
              <a:gd name="connsiteY58" fmla="*/ 9525 h 1050131"/>
              <a:gd name="connsiteX59" fmla="*/ 161925 w 561975"/>
              <a:gd name="connsiteY59" fmla="*/ 4762 h 1050131"/>
              <a:gd name="connsiteX60" fmla="*/ 130969 w 561975"/>
              <a:gd name="connsiteY60" fmla="*/ 2381 h 1050131"/>
              <a:gd name="connsiteX61" fmla="*/ 111919 w 561975"/>
              <a:gd name="connsiteY61" fmla="*/ 0 h 1050131"/>
              <a:gd name="connsiteX62" fmla="*/ 90487 w 561975"/>
              <a:gd name="connsiteY62" fmla="*/ 9525 h 1050131"/>
              <a:gd name="connsiteX63" fmla="*/ 80962 w 561975"/>
              <a:gd name="connsiteY63" fmla="*/ 23812 h 1050131"/>
              <a:gd name="connsiteX64" fmla="*/ 66675 w 561975"/>
              <a:gd name="connsiteY64" fmla="*/ 40481 h 1050131"/>
              <a:gd name="connsiteX65" fmla="*/ 52387 w 561975"/>
              <a:gd name="connsiteY65" fmla="*/ 42862 h 1050131"/>
              <a:gd name="connsiteX66" fmla="*/ 28575 w 561975"/>
              <a:gd name="connsiteY66" fmla="*/ 35719 h 1050131"/>
              <a:gd name="connsiteX67" fmla="*/ 21431 w 561975"/>
              <a:gd name="connsiteY67" fmla="*/ 26194 h 1050131"/>
              <a:gd name="connsiteX68" fmla="*/ 19050 w 561975"/>
              <a:gd name="connsiteY68" fmla="*/ 35719 h 1050131"/>
              <a:gd name="connsiteX69" fmla="*/ 23812 w 561975"/>
              <a:gd name="connsiteY69" fmla="*/ 69056 h 1050131"/>
              <a:gd name="connsiteX70" fmla="*/ 23812 w 561975"/>
              <a:gd name="connsiteY70" fmla="*/ 211931 h 1050131"/>
              <a:gd name="connsiteX71" fmla="*/ 21431 w 561975"/>
              <a:gd name="connsiteY71" fmla="*/ 228600 h 1050131"/>
              <a:gd name="connsiteX72" fmla="*/ 14287 w 561975"/>
              <a:gd name="connsiteY72" fmla="*/ 240506 h 1050131"/>
              <a:gd name="connsiteX73" fmla="*/ 4762 w 561975"/>
              <a:gd name="connsiteY73" fmla="*/ 266700 h 1050131"/>
              <a:gd name="connsiteX74" fmla="*/ 0 w 561975"/>
              <a:gd name="connsiteY74" fmla="*/ 273844 h 1050131"/>
              <a:gd name="connsiteX75" fmla="*/ 4762 w 561975"/>
              <a:gd name="connsiteY75" fmla="*/ 302419 h 1050131"/>
              <a:gd name="connsiteX76" fmla="*/ 11906 w 561975"/>
              <a:gd name="connsiteY76" fmla="*/ 307181 h 1050131"/>
              <a:gd name="connsiteX77" fmla="*/ 21431 w 561975"/>
              <a:gd name="connsiteY77" fmla="*/ 319087 h 1050131"/>
              <a:gd name="connsiteX78" fmla="*/ 23812 w 561975"/>
              <a:gd name="connsiteY78" fmla="*/ 330994 h 1050131"/>
              <a:gd name="connsiteX79" fmla="*/ 26194 w 561975"/>
              <a:gd name="connsiteY79" fmla="*/ 345281 h 1050131"/>
              <a:gd name="connsiteX80" fmla="*/ 30956 w 561975"/>
              <a:gd name="connsiteY80" fmla="*/ 361950 h 1050131"/>
              <a:gd name="connsiteX81" fmla="*/ 33337 w 561975"/>
              <a:gd name="connsiteY81" fmla="*/ 378619 h 1050131"/>
              <a:gd name="connsiteX82" fmla="*/ 38100 w 561975"/>
              <a:gd name="connsiteY82" fmla="*/ 397669 h 1050131"/>
              <a:gd name="connsiteX83" fmla="*/ 40481 w 561975"/>
              <a:gd name="connsiteY83" fmla="*/ 419100 h 1050131"/>
              <a:gd name="connsiteX84" fmla="*/ 42862 w 561975"/>
              <a:gd name="connsiteY84" fmla="*/ 459581 h 1050131"/>
              <a:gd name="connsiteX85" fmla="*/ 45244 w 561975"/>
              <a:gd name="connsiteY85" fmla="*/ 469106 h 1050131"/>
              <a:gd name="connsiteX86" fmla="*/ 47625 w 561975"/>
              <a:gd name="connsiteY86" fmla="*/ 481012 h 1050131"/>
              <a:gd name="connsiteX87" fmla="*/ 52387 w 561975"/>
              <a:gd name="connsiteY87" fmla="*/ 516731 h 1050131"/>
              <a:gd name="connsiteX88" fmla="*/ 54769 w 561975"/>
              <a:gd name="connsiteY88" fmla="*/ 583406 h 1050131"/>
              <a:gd name="connsiteX89" fmla="*/ 57150 w 561975"/>
              <a:gd name="connsiteY89" fmla="*/ 595312 h 1050131"/>
              <a:gd name="connsiteX90" fmla="*/ 100012 w 561975"/>
              <a:gd name="connsiteY90" fmla="*/ 602456 h 1050131"/>
              <a:gd name="connsiteX91" fmla="*/ 109537 w 561975"/>
              <a:gd name="connsiteY91" fmla="*/ 604837 h 1050131"/>
              <a:gd name="connsiteX92" fmla="*/ 123825 w 561975"/>
              <a:gd name="connsiteY92" fmla="*/ 614362 h 1050131"/>
              <a:gd name="connsiteX93" fmla="*/ 133350 w 561975"/>
              <a:gd name="connsiteY93" fmla="*/ 619125 h 1050131"/>
              <a:gd name="connsiteX94" fmla="*/ 142875 w 561975"/>
              <a:gd name="connsiteY94" fmla="*/ 626269 h 1050131"/>
              <a:gd name="connsiteX95" fmla="*/ 161925 w 561975"/>
              <a:gd name="connsiteY95" fmla="*/ 640556 h 1050131"/>
              <a:gd name="connsiteX96" fmla="*/ 166687 w 561975"/>
              <a:gd name="connsiteY96" fmla="*/ 647700 h 1050131"/>
              <a:gd name="connsiteX97" fmla="*/ 178594 w 561975"/>
              <a:gd name="connsiteY97" fmla="*/ 673894 h 1050131"/>
              <a:gd name="connsiteX98" fmla="*/ 180975 w 561975"/>
              <a:gd name="connsiteY98" fmla="*/ 681037 h 1050131"/>
              <a:gd name="connsiteX99" fmla="*/ 185737 w 561975"/>
              <a:gd name="connsiteY99" fmla="*/ 690562 h 1050131"/>
              <a:gd name="connsiteX100" fmla="*/ 190500 w 561975"/>
              <a:gd name="connsiteY100" fmla="*/ 714375 h 1050131"/>
              <a:gd name="connsiteX101" fmla="*/ 211931 w 561975"/>
              <a:gd name="connsiteY101" fmla="*/ 750094 h 1050131"/>
              <a:gd name="connsiteX102" fmla="*/ 233362 w 561975"/>
              <a:gd name="connsiteY102" fmla="*/ 771525 h 1050131"/>
              <a:gd name="connsiteX103" fmla="*/ 233362 w 561975"/>
              <a:gd name="connsiteY103" fmla="*/ 828675 h 1050131"/>
              <a:gd name="connsiteX104" fmla="*/ 230981 w 561975"/>
              <a:gd name="connsiteY104" fmla="*/ 838200 h 1050131"/>
              <a:gd name="connsiteX105" fmla="*/ 223837 w 561975"/>
              <a:gd name="connsiteY105" fmla="*/ 847725 h 1050131"/>
              <a:gd name="connsiteX106" fmla="*/ 211931 w 561975"/>
              <a:gd name="connsiteY106" fmla="*/ 878681 h 1050131"/>
              <a:gd name="connsiteX107" fmla="*/ 204787 w 561975"/>
              <a:gd name="connsiteY107" fmla="*/ 942976 h 1050131"/>
              <a:gd name="connsiteX108" fmla="*/ 200025 w 561975"/>
              <a:gd name="connsiteY108" fmla="*/ 1002506 h 1050131"/>
              <a:gd name="connsiteX109" fmla="*/ 242888 w 561975"/>
              <a:gd name="connsiteY109" fmla="*/ 1012033 h 1050131"/>
              <a:gd name="connsiteX110" fmla="*/ 278606 w 561975"/>
              <a:gd name="connsiteY110" fmla="*/ 1023938 h 1050131"/>
              <a:gd name="connsiteX111" fmla="*/ 321468 w 561975"/>
              <a:gd name="connsiteY111" fmla="*/ 1050131 h 1050131"/>
              <a:gd name="connsiteX112" fmla="*/ 364331 w 561975"/>
              <a:gd name="connsiteY112" fmla="*/ 1035844 h 1050131"/>
              <a:gd name="connsiteX0" fmla="*/ 364331 w 561975"/>
              <a:gd name="connsiteY0" fmla="*/ 1035844 h 1050131"/>
              <a:gd name="connsiteX1" fmla="*/ 321469 w 561975"/>
              <a:gd name="connsiteY1" fmla="*/ 971550 h 1050131"/>
              <a:gd name="connsiteX2" fmla="*/ 295275 w 561975"/>
              <a:gd name="connsiteY2" fmla="*/ 931068 h 1050131"/>
              <a:gd name="connsiteX3" fmla="*/ 292893 w 561975"/>
              <a:gd name="connsiteY3" fmla="*/ 857250 h 1050131"/>
              <a:gd name="connsiteX4" fmla="*/ 297656 w 561975"/>
              <a:gd name="connsiteY4" fmla="*/ 804862 h 1050131"/>
              <a:gd name="connsiteX5" fmla="*/ 319087 w 561975"/>
              <a:gd name="connsiteY5" fmla="*/ 754856 h 1050131"/>
              <a:gd name="connsiteX6" fmla="*/ 335757 w 561975"/>
              <a:gd name="connsiteY6" fmla="*/ 709612 h 1050131"/>
              <a:gd name="connsiteX7" fmla="*/ 366712 w 561975"/>
              <a:gd name="connsiteY7" fmla="*/ 635794 h 1050131"/>
              <a:gd name="connsiteX8" fmla="*/ 395287 w 561975"/>
              <a:gd name="connsiteY8" fmla="*/ 588168 h 1050131"/>
              <a:gd name="connsiteX9" fmla="*/ 400050 w 561975"/>
              <a:gd name="connsiteY9" fmla="*/ 528637 h 1050131"/>
              <a:gd name="connsiteX10" fmla="*/ 404812 w 561975"/>
              <a:gd name="connsiteY10" fmla="*/ 507206 h 1050131"/>
              <a:gd name="connsiteX11" fmla="*/ 407194 w 561975"/>
              <a:gd name="connsiteY11" fmla="*/ 490537 h 1050131"/>
              <a:gd name="connsiteX12" fmla="*/ 421481 w 561975"/>
              <a:gd name="connsiteY12" fmla="*/ 459581 h 1050131"/>
              <a:gd name="connsiteX13" fmla="*/ 426244 w 561975"/>
              <a:gd name="connsiteY13" fmla="*/ 452437 h 1050131"/>
              <a:gd name="connsiteX14" fmla="*/ 431006 w 561975"/>
              <a:gd name="connsiteY14" fmla="*/ 442912 h 1050131"/>
              <a:gd name="connsiteX15" fmla="*/ 442912 w 561975"/>
              <a:gd name="connsiteY15" fmla="*/ 426244 h 1050131"/>
              <a:gd name="connsiteX16" fmla="*/ 450056 w 561975"/>
              <a:gd name="connsiteY16" fmla="*/ 414337 h 1050131"/>
              <a:gd name="connsiteX17" fmla="*/ 461962 w 561975"/>
              <a:gd name="connsiteY17" fmla="*/ 407194 h 1050131"/>
              <a:gd name="connsiteX18" fmla="*/ 469106 w 561975"/>
              <a:gd name="connsiteY18" fmla="*/ 402431 h 1050131"/>
              <a:gd name="connsiteX19" fmla="*/ 485775 w 561975"/>
              <a:gd name="connsiteY19" fmla="*/ 388144 h 1050131"/>
              <a:gd name="connsiteX20" fmla="*/ 495300 w 561975"/>
              <a:gd name="connsiteY20" fmla="*/ 383381 h 1050131"/>
              <a:gd name="connsiteX21" fmla="*/ 502444 w 561975"/>
              <a:gd name="connsiteY21" fmla="*/ 376237 h 1050131"/>
              <a:gd name="connsiteX22" fmla="*/ 516731 w 561975"/>
              <a:gd name="connsiteY22" fmla="*/ 366712 h 1050131"/>
              <a:gd name="connsiteX23" fmla="*/ 526256 w 561975"/>
              <a:gd name="connsiteY23" fmla="*/ 359569 h 1050131"/>
              <a:gd name="connsiteX24" fmla="*/ 540544 w 561975"/>
              <a:gd name="connsiteY24" fmla="*/ 345281 h 1050131"/>
              <a:gd name="connsiteX25" fmla="*/ 542925 w 561975"/>
              <a:gd name="connsiteY25" fmla="*/ 335756 h 1050131"/>
              <a:gd name="connsiteX26" fmla="*/ 535781 w 561975"/>
              <a:gd name="connsiteY26" fmla="*/ 309562 h 1050131"/>
              <a:gd name="connsiteX27" fmla="*/ 538162 w 561975"/>
              <a:gd name="connsiteY27" fmla="*/ 266700 h 1050131"/>
              <a:gd name="connsiteX28" fmla="*/ 552450 w 561975"/>
              <a:gd name="connsiteY28" fmla="*/ 242887 h 1050131"/>
              <a:gd name="connsiteX29" fmla="*/ 557212 w 561975"/>
              <a:gd name="connsiteY29" fmla="*/ 233362 h 1050131"/>
              <a:gd name="connsiteX30" fmla="*/ 561975 w 561975"/>
              <a:gd name="connsiteY30" fmla="*/ 226219 h 1050131"/>
              <a:gd name="connsiteX31" fmla="*/ 559594 w 561975"/>
              <a:gd name="connsiteY31" fmla="*/ 219075 h 1050131"/>
              <a:gd name="connsiteX32" fmla="*/ 545306 w 561975"/>
              <a:gd name="connsiteY32" fmla="*/ 216694 h 1050131"/>
              <a:gd name="connsiteX33" fmla="*/ 528637 w 561975"/>
              <a:gd name="connsiteY33" fmla="*/ 209550 h 1050131"/>
              <a:gd name="connsiteX34" fmla="*/ 521494 w 561975"/>
              <a:gd name="connsiteY34" fmla="*/ 200025 h 1050131"/>
              <a:gd name="connsiteX35" fmla="*/ 519112 w 561975"/>
              <a:gd name="connsiteY35" fmla="*/ 192881 h 1050131"/>
              <a:gd name="connsiteX36" fmla="*/ 514350 w 561975"/>
              <a:gd name="connsiteY36" fmla="*/ 183356 h 1050131"/>
              <a:gd name="connsiteX37" fmla="*/ 507206 w 561975"/>
              <a:gd name="connsiteY37" fmla="*/ 171450 h 1050131"/>
              <a:gd name="connsiteX38" fmla="*/ 502444 w 561975"/>
              <a:gd name="connsiteY38" fmla="*/ 161925 h 1050131"/>
              <a:gd name="connsiteX39" fmla="*/ 495300 w 561975"/>
              <a:gd name="connsiteY39" fmla="*/ 152400 h 1050131"/>
              <a:gd name="connsiteX40" fmla="*/ 488156 w 561975"/>
              <a:gd name="connsiteY40" fmla="*/ 135731 h 1050131"/>
              <a:gd name="connsiteX41" fmla="*/ 478631 w 561975"/>
              <a:gd name="connsiteY41" fmla="*/ 128587 h 1050131"/>
              <a:gd name="connsiteX42" fmla="*/ 471487 w 561975"/>
              <a:gd name="connsiteY42" fmla="*/ 119062 h 1050131"/>
              <a:gd name="connsiteX43" fmla="*/ 466725 w 561975"/>
              <a:gd name="connsiteY43" fmla="*/ 111919 h 1050131"/>
              <a:gd name="connsiteX44" fmla="*/ 452437 w 561975"/>
              <a:gd name="connsiteY44" fmla="*/ 88106 h 1050131"/>
              <a:gd name="connsiteX45" fmla="*/ 445294 w 561975"/>
              <a:gd name="connsiteY45" fmla="*/ 83344 h 1050131"/>
              <a:gd name="connsiteX46" fmla="*/ 431006 w 561975"/>
              <a:gd name="connsiteY46" fmla="*/ 73819 h 1050131"/>
              <a:gd name="connsiteX47" fmla="*/ 409575 w 561975"/>
              <a:gd name="connsiteY47" fmla="*/ 64294 h 1050131"/>
              <a:gd name="connsiteX48" fmla="*/ 383381 w 561975"/>
              <a:gd name="connsiteY48" fmla="*/ 57150 h 1050131"/>
              <a:gd name="connsiteX49" fmla="*/ 376237 w 561975"/>
              <a:gd name="connsiteY49" fmla="*/ 54769 h 1050131"/>
              <a:gd name="connsiteX50" fmla="*/ 316706 w 561975"/>
              <a:gd name="connsiteY50" fmla="*/ 47625 h 1050131"/>
              <a:gd name="connsiteX51" fmla="*/ 309562 w 561975"/>
              <a:gd name="connsiteY51" fmla="*/ 45244 h 1050131"/>
              <a:gd name="connsiteX52" fmla="*/ 292894 w 561975"/>
              <a:gd name="connsiteY52" fmla="*/ 40481 h 1050131"/>
              <a:gd name="connsiteX53" fmla="*/ 283369 w 561975"/>
              <a:gd name="connsiteY53" fmla="*/ 38100 h 1050131"/>
              <a:gd name="connsiteX54" fmla="*/ 261937 w 561975"/>
              <a:gd name="connsiteY54" fmla="*/ 30956 h 1050131"/>
              <a:gd name="connsiteX55" fmla="*/ 247650 w 561975"/>
              <a:gd name="connsiteY55" fmla="*/ 28575 h 1050131"/>
              <a:gd name="connsiteX56" fmla="*/ 214312 w 561975"/>
              <a:gd name="connsiteY56" fmla="*/ 19050 h 1050131"/>
              <a:gd name="connsiteX57" fmla="*/ 202406 w 561975"/>
              <a:gd name="connsiteY57" fmla="*/ 14287 h 1050131"/>
              <a:gd name="connsiteX58" fmla="*/ 176212 w 561975"/>
              <a:gd name="connsiteY58" fmla="*/ 9525 h 1050131"/>
              <a:gd name="connsiteX59" fmla="*/ 161925 w 561975"/>
              <a:gd name="connsiteY59" fmla="*/ 4762 h 1050131"/>
              <a:gd name="connsiteX60" fmla="*/ 130969 w 561975"/>
              <a:gd name="connsiteY60" fmla="*/ 2381 h 1050131"/>
              <a:gd name="connsiteX61" fmla="*/ 111919 w 561975"/>
              <a:gd name="connsiteY61" fmla="*/ 0 h 1050131"/>
              <a:gd name="connsiteX62" fmla="*/ 90487 w 561975"/>
              <a:gd name="connsiteY62" fmla="*/ 9525 h 1050131"/>
              <a:gd name="connsiteX63" fmla="*/ 80962 w 561975"/>
              <a:gd name="connsiteY63" fmla="*/ 23812 h 1050131"/>
              <a:gd name="connsiteX64" fmla="*/ 66675 w 561975"/>
              <a:gd name="connsiteY64" fmla="*/ 40481 h 1050131"/>
              <a:gd name="connsiteX65" fmla="*/ 52387 w 561975"/>
              <a:gd name="connsiteY65" fmla="*/ 42862 h 1050131"/>
              <a:gd name="connsiteX66" fmla="*/ 28575 w 561975"/>
              <a:gd name="connsiteY66" fmla="*/ 35719 h 1050131"/>
              <a:gd name="connsiteX67" fmla="*/ 21431 w 561975"/>
              <a:gd name="connsiteY67" fmla="*/ 26194 h 1050131"/>
              <a:gd name="connsiteX68" fmla="*/ 19050 w 561975"/>
              <a:gd name="connsiteY68" fmla="*/ 35719 h 1050131"/>
              <a:gd name="connsiteX69" fmla="*/ 23812 w 561975"/>
              <a:gd name="connsiteY69" fmla="*/ 69056 h 1050131"/>
              <a:gd name="connsiteX70" fmla="*/ 23812 w 561975"/>
              <a:gd name="connsiteY70" fmla="*/ 211931 h 1050131"/>
              <a:gd name="connsiteX71" fmla="*/ 21431 w 561975"/>
              <a:gd name="connsiteY71" fmla="*/ 228600 h 1050131"/>
              <a:gd name="connsiteX72" fmla="*/ 14287 w 561975"/>
              <a:gd name="connsiteY72" fmla="*/ 240506 h 1050131"/>
              <a:gd name="connsiteX73" fmla="*/ 4762 w 561975"/>
              <a:gd name="connsiteY73" fmla="*/ 266700 h 1050131"/>
              <a:gd name="connsiteX74" fmla="*/ 0 w 561975"/>
              <a:gd name="connsiteY74" fmla="*/ 273844 h 1050131"/>
              <a:gd name="connsiteX75" fmla="*/ 4762 w 561975"/>
              <a:gd name="connsiteY75" fmla="*/ 302419 h 1050131"/>
              <a:gd name="connsiteX76" fmla="*/ 11906 w 561975"/>
              <a:gd name="connsiteY76" fmla="*/ 307181 h 1050131"/>
              <a:gd name="connsiteX77" fmla="*/ 21431 w 561975"/>
              <a:gd name="connsiteY77" fmla="*/ 319087 h 1050131"/>
              <a:gd name="connsiteX78" fmla="*/ 23812 w 561975"/>
              <a:gd name="connsiteY78" fmla="*/ 330994 h 1050131"/>
              <a:gd name="connsiteX79" fmla="*/ 26194 w 561975"/>
              <a:gd name="connsiteY79" fmla="*/ 345281 h 1050131"/>
              <a:gd name="connsiteX80" fmla="*/ 30956 w 561975"/>
              <a:gd name="connsiteY80" fmla="*/ 361950 h 1050131"/>
              <a:gd name="connsiteX81" fmla="*/ 33337 w 561975"/>
              <a:gd name="connsiteY81" fmla="*/ 378619 h 1050131"/>
              <a:gd name="connsiteX82" fmla="*/ 38100 w 561975"/>
              <a:gd name="connsiteY82" fmla="*/ 397669 h 1050131"/>
              <a:gd name="connsiteX83" fmla="*/ 40481 w 561975"/>
              <a:gd name="connsiteY83" fmla="*/ 419100 h 1050131"/>
              <a:gd name="connsiteX84" fmla="*/ 42862 w 561975"/>
              <a:gd name="connsiteY84" fmla="*/ 459581 h 1050131"/>
              <a:gd name="connsiteX85" fmla="*/ 45244 w 561975"/>
              <a:gd name="connsiteY85" fmla="*/ 469106 h 1050131"/>
              <a:gd name="connsiteX86" fmla="*/ 47625 w 561975"/>
              <a:gd name="connsiteY86" fmla="*/ 481012 h 1050131"/>
              <a:gd name="connsiteX87" fmla="*/ 52387 w 561975"/>
              <a:gd name="connsiteY87" fmla="*/ 516731 h 1050131"/>
              <a:gd name="connsiteX88" fmla="*/ 54769 w 561975"/>
              <a:gd name="connsiteY88" fmla="*/ 583406 h 1050131"/>
              <a:gd name="connsiteX89" fmla="*/ 57150 w 561975"/>
              <a:gd name="connsiteY89" fmla="*/ 595312 h 1050131"/>
              <a:gd name="connsiteX90" fmla="*/ 100012 w 561975"/>
              <a:gd name="connsiteY90" fmla="*/ 602456 h 1050131"/>
              <a:gd name="connsiteX91" fmla="*/ 109537 w 561975"/>
              <a:gd name="connsiteY91" fmla="*/ 604837 h 1050131"/>
              <a:gd name="connsiteX92" fmla="*/ 123825 w 561975"/>
              <a:gd name="connsiteY92" fmla="*/ 614362 h 1050131"/>
              <a:gd name="connsiteX93" fmla="*/ 133350 w 561975"/>
              <a:gd name="connsiteY93" fmla="*/ 619125 h 1050131"/>
              <a:gd name="connsiteX94" fmla="*/ 142875 w 561975"/>
              <a:gd name="connsiteY94" fmla="*/ 626269 h 1050131"/>
              <a:gd name="connsiteX95" fmla="*/ 161925 w 561975"/>
              <a:gd name="connsiteY95" fmla="*/ 640556 h 1050131"/>
              <a:gd name="connsiteX96" fmla="*/ 166687 w 561975"/>
              <a:gd name="connsiteY96" fmla="*/ 647700 h 1050131"/>
              <a:gd name="connsiteX97" fmla="*/ 178594 w 561975"/>
              <a:gd name="connsiteY97" fmla="*/ 673894 h 1050131"/>
              <a:gd name="connsiteX98" fmla="*/ 180975 w 561975"/>
              <a:gd name="connsiteY98" fmla="*/ 681037 h 1050131"/>
              <a:gd name="connsiteX99" fmla="*/ 185737 w 561975"/>
              <a:gd name="connsiteY99" fmla="*/ 690562 h 1050131"/>
              <a:gd name="connsiteX100" fmla="*/ 190500 w 561975"/>
              <a:gd name="connsiteY100" fmla="*/ 714375 h 1050131"/>
              <a:gd name="connsiteX101" fmla="*/ 211931 w 561975"/>
              <a:gd name="connsiteY101" fmla="*/ 750094 h 1050131"/>
              <a:gd name="connsiteX102" fmla="*/ 233362 w 561975"/>
              <a:gd name="connsiteY102" fmla="*/ 771525 h 1050131"/>
              <a:gd name="connsiteX103" fmla="*/ 233362 w 561975"/>
              <a:gd name="connsiteY103" fmla="*/ 828675 h 1050131"/>
              <a:gd name="connsiteX104" fmla="*/ 230981 w 561975"/>
              <a:gd name="connsiteY104" fmla="*/ 838200 h 1050131"/>
              <a:gd name="connsiteX105" fmla="*/ 223837 w 561975"/>
              <a:gd name="connsiteY105" fmla="*/ 847725 h 1050131"/>
              <a:gd name="connsiteX106" fmla="*/ 211931 w 561975"/>
              <a:gd name="connsiteY106" fmla="*/ 878681 h 1050131"/>
              <a:gd name="connsiteX107" fmla="*/ 180975 w 561975"/>
              <a:gd name="connsiteY107" fmla="*/ 945357 h 1050131"/>
              <a:gd name="connsiteX108" fmla="*/ 200025 w 561975"/>
              <a:gd name="connsiteY108" fmla="*/ 1002506 h 1050131"/>
              <a:gd name="connsiteX109" fmla="*/ 242888 w 561975"/>
              <a:gd name="connsiteY109" fmla="*/ 1012033 h 1050131"/>
              <a:gd name="connsiteX110" fmla="*/ 278606 w 561975"/>
              <a:gd name="connsiteY110" fmla="*/ 1023938 h 1050131"/>
              <a:gd name="connsiteX111" fmla="*/ 321468 w 561975"/>
              <a:gd name="connsiteY111" fmla="*/ 1050131 h 1050131"/>
              <a:gd name="connsiteX112" fmla="*/ 364331 w 561975"/>
              <a:gd name="connsiteY112" fmla="*/ 1035844 h 1050131"/>
              <a:gd name="connsiteX0" fmla="*/ 364331 w 561975"/>
              <a:gd name="connsiteY0" fmla="*/ 1035844 h 1050131"/>
              <a:gd name="connsiteX1" fmla="*/ 321469 w 561975"/>
              <a:gd name="connsiteY1" fmla="*/ 971550 h 1050131"/>
              <a:gd name="connsiteX2" fmla="*/ 295275 w 561975"/>
              <a:gd name="connsiteY2" fmla="*/ 931068 h 1050131"/>
              <a:gd name="connsiteX3" fmla="*/ 292893 w 561975"/>
              <a:gd name="connsiteY3" fmla="*/ 857250 h 1050131"/>
              <a:gd name="connsiteX4" fmla="*/ 297656 w 561975"/>
              <a:gd name="connsiteY4" fmla="*/ 804862 h 1050131"/>
              <a:gd name="connsiteX5" fmla="*/ 319087 w 561975"/>
              <a:gd name="connsiteY5" fmla="*/ 754856 h 1050131"/>
              <a:gd name="connsiteX6" fmla="*/ 335757 w 561975"/>
              <a:gd name="connsiteY6" fmla="*/ 709612 h 1050131"/>
              <a:gd name="connsiteX7" fmla="*/ 366712 w 561975"/>
              <a:gd name="connsiteY7" fmla="*/ 635794 h 1050131"/>
              <a:gd name="connsiteX8" fmla="*/ 395287 w 561975"/>
              <a:gd name="connsiteY8" fmla="*/ 588168 h 1050131"/>
              <a:gd name="connsiteX9" fmla="*/ 400050 w 561975"/>
              <a:gd name="connsiteY9" fmla="*/ 528637 h 1050131"/>
              <a:gd name="connsiteX10" fmla="*/ 404812 w 561975"/>
              <a:gd name="connsiteY10" fmla="*/ 507206 h 1050131"/>
              <a:gd name="connsiteX11" fmla="*/ 407194 w 561975"/>
              <a:gd name="connsiteY11" fmla="*/ 490537 h 1050131"/>
              <a:gd name="connsiteX12" fmla="*/ 421481 w 561975"/>
              <a:gd name="connsiteY12" fmla="*/ 459581 h 1050131"/>
              <a:gd name="connsiteX13" fmla="*/ 426244 w 561975"/>
              <a:gd name="connsiteY13" fmla="*/ 452437 h 1050131"/>
              <a:gd name="connsiteX14" fmla="*/ 431006 w 561975"/>
              <a:gd name="connsiteY14" fmla="*/ 442912 h 1050131"/>
              <a:gd name="connsiteX15" fmla="*/ 442912 w 561975"/>
              <a:gd name="connsiteY15" fmla="*/ 426244 h 1050131"/>
              <a:gd name="connsiteX16" fmla="*/ 450056 w 561975"/>
              <a:gd name="connsiteY16" fmla="*/ 414337 h 1050131"/>
              <a:gd name="connsiteX17" fmla="*/ 461962 w 561975"/>
              <a:gd name="connsiteY17" fmla="*/ 407194 h 1050131"/>
              <a:gd name="connsiteX18" fmla="*/ 469106 w 561975"/>
              <a:gd name="connsiteY18" fmla="*/ 402431 h 1050131"/>
              <a:gd name="connsiteX19" fmla="*/ 485775 w 561975"/>
              <a:gd name="connsiteY19" fmla="*/ 388144 h 1050131"/>
              <a:gd name="connsiteX20" fmla="*/ 495300 w 561975"/>
              <a:gd name="connsiteY20" fmla="*/ 383381 h 1050131"/>
              <a:gd name="connsiteX21" fmla="*/ 502444 w 561975"/>
              <a:gd name="connsiteY21" fmla="*/ 376237 h 1050131"/>
              <a:gd name="connsiteX22" fmla="*/ 516731 w 561975"/>
              <a:gd name="connsiteY22" fmla="*/ 366712 h 1050131"/>
              <a:gd name="connsiteX23" fmla="*/ 526256 w 561975"/>
              <a:gd name="connsiteY23" fmla="*/ 359569 h 1050131"/>
              <a:gd name="connsiteX24" fmla="*/ 540544 w 561975"/>
              <a:gd name="connsiteY24" fmla="*/ 345281 h 1050131"/>
              <a:gd name="connsiteX25" fmla="*/ 542925 w 561975"/>
              <a:gd name="connsiteY25" fmla="*/ 335756 h 1050131"/>
              <a:gd name="connsiteX26" fmla="*/ 535781 w 561975"/>
              <a:gd name="connsiteY26" fmla="*/ 309562 h 1050131"/>
              <a:gd name="connsiteX27" fmla="*/ 538162 w 561975"/>
              <a:gd name="connsiteY27" fmla="*/ 266700 h 1050131"/>
              <a:gd name="connsiteX28" fmla="*/ 552450 w 561975"/>
              <a:gd name="connsiteY28" fmla="*/ 242887 h 1050131"/>
              <a:gd name="connsiteX29" fmla="*/ 557212 w 561975"/>
              <a:gd name="connsiteY29" fmla="*/ 233362 h 1050131"/>
              <a:gd name="connsiteX30" fmla="*/ 561975 w 561975"/>
              <a:gd name="connsiteY30" fmla="*/ 226219 h 1050131"/>
              <a:gd name="connsiteX31" fmla="*/ 559594 w 561975"/>
              <a:gd name="connsiteY31" fmla="*/ 219075 h 1050131"/>
              <a:gd name="connsiteX32" fmla="*/ 545306 w 561975"/>
              <a:gd name="connsiteY32" fmla="*/ 216694 h 1050131"/>
              <a:gd name="connsiteX33" fmla="*/ 528637 w 561975"/>
              <a:gd name="connsiteY33" fmla="*/ 209550 h 1050131"/>
              <a:gd name="connsiteX34" fmla="*/ 521494 w 561975"/>
              <a:gd name="connsiteY34" fmla="*/ 200025 h 1050131"/>
              <a:gd name="connsiteX35" fmla="*/ 519112 w 561975"/>
              <a:gd name="connsiteY35" fmla="*/ 192881 h 1050131"/>
              <a:gd name="connsiteX36" fmla="*/ 514350 w 561975"/>
              <a:gd name="connsiteY36" fmla="*/ 183356 h 1050131"/>
              <a:gd name="connsiteX37" fmla="*/ 507206 w 561975"/>
              <a:gd name="connsiteY37" fmla="*/ 171450 h 1050131"/>
              <a:gd name="connsiteX38" fmla="*/ 502444 w 561975"/>
              <a:gd name="connsiteY38" fmla="*/ 161925 h 1050131"/>
              <a:gd name="connsiteX39" fmla="*/ 495300 w 561975"/>
              <a:gd name="connsiteY39" fmla="*/ 152400 h 1050131"/>
              <a:gd name="connsiteX40" fmla="*/ 488156 w 561975"/>
              <a:gd name="connsiteY40" fmla="*/ 135731 h 1050131"/>
              <a:gd name="connsiteX41" fmla="*/ 478631 w 561975"/>
              <a:gd name="connsiteY41" fmla="*/ 128587 h 1050131"/>
              <a:gd name="connsiteX42" fmla="*/ 471487 w 561975"/>
              <a:gd name="connsiteY42" fmla="*/ 119062 h 1050131"/>
              <a:gd name="connsiteX43" fmla="*/ 466725 w 561975"/>
              <a:gd name="connsiteY43" fmla="*/ 111919 h 1050131"/>
              <a:gd name="connsiteX44" fmla="*/ 452437 w 561975"/>
              <a:gd name="connsiteY44" fmla="*/ 88106 h 1050131"/>
              <a:gd name="connsiteX45" fmla="*/ 445294 w 561975"/>
              <a:gd name="connsiteY45" fmla="*/ 83344 h 1050131"/>
              <a:gd name="connsiteX46" fmla="*/ 431006 w 561975"/>
              <a:gd name="connsiteY46" fmla="*/ 73819 h 1050131"/>
              <a:gd name="connsiteX47" fmla="*/ 409575 w 561975"/>
              <a:gd name="connsiteY47" fmla="*/ 64294 h 1050131"/>
              <a:gd name="connsiteX48" fmla="*/ 383381 w 561975"/>
              <a:gd name="connsiteY48" fmla="*/ 57150 h 1050131"/>
              <a:gd name="connsiteX49" fmla="*/ 376237 w 561975"/>
              <a:gd name="connsiteY49" fmla="*/ 54769 h 1050131"/>
              <a:gd name="connsiteX50" fmla="*/ 316706 w 561975"/>
              <a:gd name="connsiteY50" fmla="*/ 47625 h 1050131"/>
              <a:gd name="connsiteX51" fmla="*/ 309562 w 561975"/>
              <a:gd name="connsiteY51" fmla="*/ 45244 h 1050131"/>
              <a:gd name="connsiteX52" fmla="*/ 292894 w 561975"/>
              <a:gd name="connsiteY52" fmla="*/ 40481 h 1050131"/>
              <a:gd name="connsiteX53" fmla="*/ 283369 w 561975"/>
              <a:gd name="connsiteY53" fmla="*/ 38100 h 1050131"/>
              <a:gd name="connsiteX54" fmla="*/ 261937 w 561975"/>
              <a:gd name="connsiteY54" fmla="*/ 30956 h 1050131"/>
              <a:gd name="connsiteX55" fmla="*/ 247650 w 561975"/>
              <a:gd name="connsiteY55" fmla="*/ 28575 h 1050131"/>
              <a:gd name="connsiteX56" fmla="*/ 214312 w 561975"/>
              <a:gd name="connsiteY56" fmla="*/ 19050 h 1050131"/>
              <a:gd name="connsiteX57" fmla="*/ 202406 w 561975"/>
              <a:gd name="connsiteY57" fmla="*/ 14287 h 1050131"/>
              <a:gd name="connsiteX58" fmla="*/ 176212 w 561975"/>
              <a:gd name="connsiteY58" fmla="*/ 9525 h 1050131"/>
              <a:gd name="connsiteX59" fmla="*/ 161925 w 561975"/>
              <a:gd name="connsiteY59" fmla="*/ 4762 h 1050131"/>
              <a:gd name="connsiteX60" fmla="*/ 130969 w 561975"/>
              <a:gd name="connsiteY60" fmla="*/ 2381 h 1050131"/>
              <a:gd name="connsiteX61" fmla="*/ 111919 w 561975"/>
              <a:gd name="connsiteY61" fmla="*/ 0 h 1050131"/>
              <a:gd name="connsiteX62" fmla="*/ 90487 w 561975"/>
              <a:gd name="connsiteY62" fmla="*/ 9525 h 1050131"/>
              <a:gd name="connsiteX63" fmla="*/ 80962 w 561975"/>
              <a:gd name="connsiteY63" fmla="*/ 23812 h 1050131"/>
              <a:gd name="connsiteX64" fmla="*/ 66675 w 561975"/>
              <a:gd name="connsiteY64" fmla="*/ 40481 h 1050131"/>
              <a:gd name="connsiteX65" fmla="*/ 52387 w 561975"/>
              <a:gd name="connsiteY65" fmla="*/ 42862 h 1050131"/>
              <a:gd name="connsiteX66" fmla="*/ 28575 w 561975"/>
              <a:gd name="connsiteY66" fmla="*/ 35719 h 1050131"/>
              <a:gd name="connsiteX67" fmla="*/ 21431 w 561975"/>
              <a:gd name="connsiteY67" fmla="*/ 26194 h 1050131"/>
              <a:gd name="connsiteX68" fmla="*/ 19050 w 561975"/>
              <a:gd name="connsiteY68" fmla="*/ 35719 h 1050131"/>
              <a:gd name="connsiteX69" fmla="*/ 23812 w 561975"/>
              <a:gd name="connsiteY69" fmla="*/ 69056 h 1050131"/>
              <a:gd name="connsiteX70" fmla="*/ 23812 w 561975"/>
              <a:gd name="connsiteY70" fmla="*/ 211931 h 1050131"/>
              <a:gd name="connsiteX71" fmla="*/ 21431 w 561975"/>
              <a:gd name="connsiteY71" fmla="*/ 228600 h 1050131"/>
              <a:gd name="connsiteX72" fmla="*/ 14287 w 561975"/>
              <a:gd name="connsiteY72" fmla="*/ 240506 h 1050131"/>
              <a:gd name="connsiteX73" fmla="*/ 4762 w 561975"/>
              <a:gd name="connsiteY73" fmla="*/ 266700 h 1050131"/>
              <a:gd name="connsiteX74" fmla="*/ 0 w 561975"/>
              <a:gd name="connsiteY74" fmla="*/ 273844 h 1050131"/>
              <a:gd name="connsiteX75" fmla="*/ 4762 w 561975"/>
              <a:gd name="connsiteY75" fmla="*/ 302419 h 1050131"/>
              <a:gd name="connsiteX76" fmla="*/ 11906 w 561975"/>
              <a:gd name="connsiteY76" fmla="*/ 307181 h 1050131"/>
              <a:gd name="connsiteX77" fmla="*/ 21431 w 561975"/>
              <a:gd name="connsiteY77" fmla="*/ 319087 h 1050131"/>
              <a:gd name="connsiteX78" fmla="*/ 23812 w 561975"/>
              <a:gd name="connsiteY78" fmla="*/ 330994 h 1050131"/>
              <a:gd name="connsiteX79" fmla="*/ 26194 w 561975"/>
              <a:gd name="connsiteY79" fmla="*/ 345281 h 1050131"/>
              <a:gd name="connsiteX80" fmla="*/ 30956 w 561975"/>
              <a:gd name="connsiteY80" fmla="*/ 361950 h 1050131"/>
              <a:gd name="connsiteX81" fmla="*/ 33337 w 561975"/>
              <a:gd name="connsiteY81" fmla="*/ 378619 h 1050131"/>
              <a:gd name="connsiteX82" fmla="*/ 38100 w 561975"/>
              <a:gd name="connsiteY82" fmla="*/ 397669 h 1050131"/>
              <a:gd name="connsiteX83" fmla="*/ 40481 w 561975"/>
              <a:gd name="connsiteY83" fmla="*/ 419100 h 1050131"/>
              <a:gd name="connsiteX84" fmla="*/ 42862 w 561975"/>
              <a:gd name="connsiteY84" fmla="*/ 459581 h 1050131"/>
              <a:gd name="connsiteX85" fmla="*/ 45244 w 561975"/>
              <a:gd name="connsiteY85" fmla="*/ 469106 h 1050131"/>
              <a:gd name="connsiteX86" fmla="*/ 47625 w 561975"/>
              <a:gd name="connsiteY86" fmla="*/ 481012 h 1050131"/>
              <a:gd name="connsiteX87" fmla="*/ 52387 w 561975"/>
              <a:gd name="connsiteY87" fmla="*/ 516731 h 1050131"/>
              <a:gd name="connsiteX88" fmla="*/ 54769 w 561975"/>
              <a:gd name="connsiteY88" fmla="*/ 583406 h 1050131"/>
              <a:gd name="connsiteX89" fmla="*/ 57150 w 561975"/>
              <a:gd name="connsiteY89" fmla="*/ 595312 h 1050131"/>
              <a:gd name="connsiteX90" fmla="*/ 100012 w 561975"/>
              <a:gd name="connsiteY90" fmla="*/ 602456 h 1050131"/>
              <a:gd name="connsiteX91" fmla="*/ 109537 w 561975"/>
              <a:gd name="connsiteY91" fmla="*/ 604837 h 1050131"/>
              <a:gd name="connsiteX92" fmla="*/ 123825 w 561975"/>
              <a:gd name="connsiteY92" fmla="*/ 614362 h 1050131"/>
              <a:gd name="connsiteX93" fmla="*/ 133350 w 561975"/>
              <a:gd name="connsiteY93" fmla="*/ 619125 h 1050131"/>
              <a:gd name="connsiteX94" fmla="*/ 142875 w 561975"/>
              <a:gd name="connsiteY94" fmla="*/ 626269 h 1050131"/>
              <a:gd name="connsiteX95" fmla="*/ 161925 w 561975"/>
              <a:gd name="connsiteY95" fmla="*/ 640556 h 1050131"/>
              <a:gd name="connsiteX96" fmla="*/ 166687 w 561975"/>
              <a:gd name="connsiteY96" fmla="*/ 647700 h 1050131"/>
              <a:gd name="connsiteX97" fmla="*/ 178594 w 561975"/>
              <a:gd name="connsiteY97" fmla="*/ 673894 h 1050131"/>
              <a:gd name="connsiteX98" fmla="*/ 180975 w 561975"/>
              <a:gd name="connsiteY98" fmla="*/ 681037 h 1050131"/>
              <a:gd name="connsiteX99" fmla="*/ 185737 w 561975"/>
              <a:gd name="connsiteY99" fmla="*/ 690562 h 1050131"/>
              <a:gd name="connsiteX100" fmla="*/ 190500 w 561975"/>
              <a:gd name="connsiteY100" fmla="*/ 714375 h 1050131"/>
              <a:gd name="connsiteX101" fmla="*/ 211931 w 561975"/>
              <a:gd name="connsiteY101" fmla="*/ 750094 h 1050131"/>
              <a:gd name="connsiteX102" fmla="*/ 233362 w 561975"/>
              <a:gd name="connsiteY102" fmla="*/ 771525 h 1050131"/>
              <a:gd name="connsiteX103" fmla="*/ 233362 w 561975"/>
              <a:gd name="connsiteY103" fmla="*/ 828675 h 1050131"/>
              <a:gd name="connsiteX104" fmla="*/ 230981 w 561975"/>
              <a:gd name="connsiteY104" fmla="*/ 838200 h 1050131"/>
              <a:gd name="connsiteX105" fmla="*/ 223837 w 561975"/>
              <a:gd name="connsiteY105" fmla="*/ 847725 h 1050131"/>
              <a:gd name="connsiteX106" fmla="*/ 211931 w 561975"/>
              <a:gd name="connsiteY106" fmla="*/ 878681 h 1050131"/>
              <a:gd name="connsiteX107" fmla="*/ 200025 w 561975"/>
              <a:gd name="connsiteY107" fmla="*/ 904876 h 1050131"/>
              <a:gd name="connsiteX108" fmla="*/ 180975 w 561975"/>
              <a:gd name="connsiteY108" fmla="*/ 945357 h 1050131"/>
              <a:gd name="connsiteX109" fmla="*/ 200025 w 561975"/>
              <a:gd name="connsiteY109" fmla="*/ 1002506 h 1050131"/>
              <a:gd name="connsiteX110" fmla="*/ 242888 w 561975"/>
              <a:gd name="connsiteY110" fmla="*/ 1012033 h 1050131"/>
              <a:gd name="connsiteX111" fmla="*/ 278606 w 561975"/>
              <a:gd name="connsiteY111" fmla="*/ 1023938 h 1050131"/>
              <a:gd name="connsiteX112" fmla="*/ 321468 w 561975"/>
              <a:gd name="connsiteY112" fmla="*/ 1050131 h 1050131"/>
              <a:gd name="connsiteX113" fmla="*/ 364331 w 561975"/>
              <a:gd name="connsiteY113" fmla="*/ 1035844 h 1050131"/>
              <a:gd name="connsiteX0" fmla="*/ 364331 w 561975"/>
              <a:gd name="connsiteY0" fmla="*/ 1035844 h 1050131"/>
              <a:gd name="connsiteX1" fmla="*/ 321469 w 561975"/>
              <a:gd name="connsiteY1" fmla="*/ 971550 h 1050131"/>
              <a:gd name="connsiteX2" fmla="*/ 295275 w 561975"/>
              <a:gd name="connsiteY2" fmla="*/ 931068 h 1050131"/>
              <a:gd name="connsiteX3" fmla="*/ 292893 w 561975"/>
              <a:gd name="connsiteY3" fmla="*/ 857250 h 1050131"/>
              <a:gd name="connsiteX4" fmla="*/ 297656 w 561975"/>
              <a:gd name="connsiteY4" fmla="*/ 804862 h 1050131"/>
              <a:gd name="connsiteX5" fmla="*/ 319087 w 561975"/>
              <a:gd name="connsiteY5" fmla="*/ 754856 h 1050131"/>
              <a:gd name="connsiteX6" fmla="*/ 335757 w 561975"/>
              <a:gd name="connsiteY6" fmla="*/ 709612 h 1050131"/>
              <a:gd name="connsiteX7" fmla="*/ 366712 w 561975"/>
              <a:gd name="connsiteY7" fmla="*/ 635794 h 1050131"/>
              <a:gd name="connsiteX8" fmla="*/ 395287 w 561975"/>
              <a:gd name="connsiteY8" fmla="*/ 588168 h 1050131"/>
              <a:gd name="connsiteX9" fmla="*/ 400050 w 561975"/>
              <a:gd name="connsiteY9" fmla="*/ 528637 h 1050131"/>
              <a:gd name="connsiteX10" fmla="*/ 404812 w 561975"/>
              <a:gd name="connsiteY10" fmla="*/ 507206 h 1050131"/>
              <a:gd name="connsiteX11" fmla="*/ 407194 w 561975"/>
              <a:gd name="connsiteY11" fmla="*/ 490537 h 1050131"/>
              <a:gd name="connsiteX12" fmla="*/ 421481 w 561975"/>
              <a:gd name="connsiteY12" fmla="*/ 459581 h 1050131"/>
              <a:gd name="connsiteX13" fmla="*/ 426244 w 561975"/>
              <a:gd name="connsiteY13" fmla="*/ 452437 h 1050131"/>
              <a:gd name="connsiteX14" fmla="*/ 431006 w 561975"/>
              <a:gd name="connsiteY14" fmla="*/ 442912 h 1050131"/>
              <a:gd name="connsiteX15" fmla="*/ 442912 w 561975"/>
              <a:gd name="connsiteY15" fmla="*/ 426244 h 1050131"/>
              <a:gd name="connsiteX16" fmla="*/ 450056 w 561975"/>
              <a:gd name="connsiteY16" fmla="*/ 414337 h 1050131"/>
              <a:gd name="connsiteX17" fmla="*/ 461962 w 561975"/>
              <a:gd name="connsiteY17" fmla="*/ 407194 h 1050131"/>
              <a:gd name="connsiteX18" fmla="*/ 469106 w 561975"/>
              <a:gd name="connsiteY18" fmla="*/ 402431 h 1050131"/>
              <a:gd name="connsiteX19" fmla="*/ 485775 w 561975"/>
              <a:gd name="connsiteY19" fmla="*/ 388144 h 1050131"/>
              <a:gd name="connsiteX20" fmla="*/ 495300 w 561975"/>
              <a:gd name="connsiteY20" fmla="*/ 383381 h 1050131"/>
              <a:gd name="connsiteX21" fmla="*/ 502444 w 561975"/>
              <a:gd name="connsiteY21" fmla="*/ 376237 h 1050131"/>
              <a:gd name="connsiteX22" fmla="*/ 516731 w 561975"/>
              <a:gd name="connsiteY22" fmla="*/ 366712 h 1050131"/>
              <a:gd name="connsiteX23" fmla="*/ 526256 w 561975"/>
              <a:gd name="connsiteY23" fmla="*/ 359569 h 1050131"/>
              <a:gd name="connsiteX24" fmla="*/ 540544 w 561975"/>
              <a:gd name="connsiteY24" fmla="*/ 345281 h 1050131"/>
              <a:gd name="connsiteX25" fmla="*/ 542925 w 561975"/>
              <a:gd name="connsiteY25" fmla="*/ 335756 h 1050131"/>
              <a:gd name="connsiteX26" fmla="*/ 535781 w 561975"/>
              <a:gd name="connsiteY26" fmla="*/ 309562 h 1050131"/>
              <a:gd name="connsiteX27" fmla="*/ 538162 w 561975"/>
              <a:gd name="connsiteY27" fmla="*/ 266700 h 1050131"/>
              <a:gd name="connsiteX28" fmla="*/ 552450 w 561975"/>
              <a:gd name="connsiteY28" fmla="*/ 242887 h 1050131"/>
              <a:gd name="connsiteX29" fmla="*/ 557212 w 561975"/>
              <a:gd name="connsiteY29" fmla="*/ 233362 h 1050131"/>
              <a:gd name="connsiteX30" fmla="*/ 561975 w 561975"/>
              <a:gd name="connsiteY30" fmla="*/ 226219 h 1050131"/>
              <a:gd name="connsiteX31" fmla="*/ 559594 w 561975"/>
              <a:gd name="connsiteY31" fmla="*/ 219075 h 1050131"/>
              <a:gd name="connsiteX32" fmla="*/ 545306 w 561975"/>
              <a:gd name="connsiteY32" fmla="*/ 216694 h 1050131"/>
              <a:gd name="connsiteX33" fmla="*/ 528637 w 561975"/>
              <a:gd name="connsiteY33" fmla="*/ 209550 h 1050131"/>
              <a:gd name="connsiteX34" fmla="*/ 521494 w 561975"/>
              <a:gd name="connsiteY34" fmla="*/ 200025 h 1050131"/>
              <a:gd name="connsiteX35" fmla="*/ 519112 w 561975"/>
              <a:gd name="connsiteY35" fmla="*/ 192881 h 1050131"/>
              <a:gd name="connsiteX36" fmla="*/ 514350 w 561975"/>
              <a:gd name="connsiteY36" fmla="*/ 183356 h 1050131"/>
              <a:gd name="connsiteX37" fmla="*/ 507206 w 561975"/>
              <a:gd name="connsiteY37" fmla="*/ 171450 h 1050131"/>
              <a:gd name="connsiteX38" fmla="*/ 502444 w 561975"/>
              <a:gd name="connsiteY38" fmla="*/ 161925 h 1050131"/>
              <a:gd name="connsiteX39" fmla="*/ 495300 w 561975"/>
              <a:gd name="connsiteY39" fmla="*/ 152400 h 1050131"/>
              <a:gd name="connsiteX40" fmla="*/ 488156 w 561975"/>
              <a:gd name="connsiteY40" fmla="*/ 135731 h 1050131"/>
              <a:gd name="connsiteX41" fmla="*/ 478631 w 561975"/>
              <a:gd name="connsiteY41" fmla="*/ 128587 h 1050131"/>
              <a:gd name="connsiteX42" fmla="*/ 471487 w 561975"/>
              <a:gd name="connsiteY42" fmla="*/ 119062 h 1050131"/>
              <a:gd name="connsiteX43" fmla="*/ 466725 w 561975"/>
              <a:gd name="connsiteY43" fmla="*/ 111919 h 1050131"/>
              <a:gd name="connsiteX44" fmla="*/ 452437 w 561975"/>
              <a:gd name="connsiteY44" fmla="*/ 88106 h 1050131"/>
              <a:gd name="connsiteX45" fmla="*/ 445294 w 561975"/>
              <a:gd name="connsiteY45" fmla="*/ 83344 h 1050131"/>
              <a:gd name="connsiteX46" fmla="*/ 431006 w 561975"/>
              <a:gd name="connsiteY46" fmla="*/ 73819 h 1050131"/>
              <a:gd name="connsiteX47" fmla="*/ 409575 w 561975"/>
              <a:gd name="connsiteY47" fmla="*/ 64294 h 1050131"/>
              <a:gd name="connsiteX48" fmla="*/ 383381 w 561975"/>
              <a:gd name="connsiteY48" fmla="*/ 57150 h 1050131"/>
              <a:gd name="connsiteX49" fmla="*/ 376237 w 561975"/>
              <a:gd name="connsiteY49" fmla="*/ 54769 h 1050131"/>
              <a:gd name="connsiteX50" fmla="*/ 316706 w 561975"/>
              <a:gd name="connsiteY50" fmla="*/ 47625 h 1050131"/>
              <a:gd name="connsiteX51" fmla="*/ 309562 w 561975"/>
              <a:gd name="connsiteY51" fmla="*/ 45244 h 1050131"/>
              <a:gd name="connsiteX52" fmla="*/ 292894 w 561975"/>
              <a:gd name="connsiteY52" fmla="*/ 40481 h 1050131"/>
              <a:gd name="connsiteX53" fmla="*/ 283369 w 561975"/>
              <a:gd name="connsiteY53" fmla="*/ 38100 h 1050131"/>
              <a:gd name="connsiteX54" fmla="*/ 261937 w 561975"/>
              <a:gd name="connsiteY54" fmla="*/ 30956 h 1050131"/>
              <a:gd name="connsiteX55" fmla="*/ 247650 w 561975"/>
              <a:gd name="connsiteY55" fmla="*/ 28575 h 1050131"/>
              <a:gd name="connsiteX56" fmla="*/ 214312 w 561975"/>
              <a:gd name="connsiteY56" fmla="*/ 19050 h 1050131"/>
              <a:gd name="connsiteX57" fmla="*/ 202406 w 561975"/>
              <a:gd name="connsiteY57" fmla="*/ 14287 h 1050131"/>
              <a:gd name="connsiteX58" fmla="*/ 176212 w 561975"/>
              <a:gd name="connsiteY58" fmla="*/ 9525 h 1050131"/>
              <a:gd name="connsiteX59" fmla="*/ 161925 w 561975"/>
              <a:gd name="connsiteY59" fmla="*/ 4762 h 1050131"/>
              <a:gd name="connsiteX60" fmla="*/ 130969 w 561975"/>
              <a:gd name="connsiteY60" fmla="*/ 2381 h 1050131"/>
              <a:gd name="connsiteX61" fmla="*/ 111919 w 561975"/>
              <a:gd name="connsiteY61" fmla="*/ 0 h 1050131"/>
              <a:gd name="connsiteX62" fmla="*/ 90487 w 561975"/>
              <a:gd name="connsiteY62" fmla="*/ 9525 h 1050131"/>
              <a:gd name="connsiteX63" fmla="*/ 80962 w 561975"/>
              <a:gd name="connsiteY63" fmla="*/ 23812 h 1050131"/>
              <a:gd name="connsiteX64" fmla="*/ 66675 w 561975"/>
              <a:gd name="connsiteY64" fmla="*/ 40481 h 1050131"/>
              <a:gd name="connsiteX65" fmla="*/ 52387 w 561975"/>
              <a:gd name="connsiteY65" fmla="*/ 42862 h 1050131"/>
              <a:gd name="connsiteX66" fmla="*/ 28575 w 561975"/>
              <a:gd name="connsiteY66" fmla="*/ 35719 h 1050131"/>
              <a:gd name="connsiteX67" fmla="*/ 21431 w 561975"/>
              <a:gd name="connsiteY67" fmla="*/ 26194 h 1050131"/>
              <a:gd name="connsiteX68" fmla="*/ 19050 w 561975"/>
              <a:gd name="connsiteY68" fmla="*/ 35719 h 1050131"/>
              <a:gd name="connsiteX69" fmla="*/ 23812 w 561975"/>
              <a:gd name="connsiteY69" fmla="*/ 69056 h 1050131"/>
              <a:gd name="connsiteX70" fmla="*/ 23812 w 561975"/>
              <a:gd name="connsiteY70" fmla="*/ 211931 h 1050131"/>
              <a:gd name="connsiteX71" fmla="*/ 21431 w 561975"/>
              <a:gd name="connsiteY71" fmla="*/ 228600 h 1050131"/>
              <a:gd name="connsiteX72" fmla="*/ 14287 w 561975"/>
              <a:gd name="connsiteY72" fmla="*/ 240506 h 1050131"/>
              <a:gd name="connsiteX73" fmla="*/ 4762 w 561975"/>
              <a:gd name="connsiteY73" fmla="*/ 266700 h 1050131"/>
              <a:gd name="connsiteX74" fmla="*/ 0 w 561975"/>
              <a:gd name="connsiteY74" fmla="*/ 273844 h 1050131"/>
              <a:gd name="connsiteX75" fmla="*/ 4762 w 561975"/>
              <a:gd name="connsiteY75" fmla="*/ 302419 h 1050131"/>
              <a:gd name="connsiteX76" fmla="*/ 11906 w 561975"/>
              <a:gd name="connsiteY76" fmla="*/ 307181 h 1050131"/>
              <a:gd name="connsiteX77" fmla="*/ 21431 w 561975"/>
              <a:gd name="connsiteY77" fmla="*/ 319087 h 1050131"/>
              <a:gd name="connsiteX78" fmla="*/ 23812 w 561975"/>
              <a:gd name="connsiteY78" fmla="*/ 330994 h 1050131"/>
              <a:gd name="connsiteX79" fmla="*/ 26194 w 561975"/>
              <a:gd name="connsiteY79" fmla="*/ 345281 h 1050131"/>
              <a:gd name="connsiteX80" fmla="*/ 30956 w 561975"/>
              <a:gd name="connsiteY80" fmla="*/ 361950 h 1050131"/>
              <a:gd name="connsiteX81" fmla="*/ 33337 w 561975"/>
              <a:gd name="connsiteY81" fmla="*/ 378619 h 1050131"/>
              <a:gd name="connsiteX82" fmla="*/ 38100 w 561975"/>
              <a:gd name="connsiteY82" fmla="*/ 397669 h 1050131"/>
              <a:gd name="connsiteX83" fmla="*/ 40481 w 561975"/>
              <a:gd name="connsiteY83" fmla="*/ 419100 h 1050131"/>
              <a:gd name="connsiteX84" fmla="*/ 42862 w 561975"/>
              <a:gd name="connsiteY84" fmla="*/ 459581 h 1050131"/>
              <a:gd name="connsiteX85" fmla="*/ 45244 w 561975"/>
              <a:gd name="connsiteY85" fmla="*/ 469106 h 1050131"/>
              <a:gd name="connsiteX86" fmla="*/ 47625 w 561975"/>
              <a:gd name="connsiteY86" fmla="*/ 481012 h 1050131"/>
              <a:gd name="connsiteX87" fmla="*/ 52387 w 561975"/>
              <a:gd name="connsiteY87" fmla="*/ 516731 h 1050131"/>
              <a:gd name="connsiteX88" fmla="*/ 54769 w 561975"/>
              <a:gd name="connsiteY88" fmla="*/ 583406 h 1050131"/>
              <a:gd name="connsiteX89" fmla="*/ 57150 w 561975"/>
              <a:gd name="connsiteY89" fmla="*/ 595312 h 1050131"/>
              <a:gd name="connsiteX90" fmla="*/ 100012 w 561975"/>
              <a:gd name="connsiteY90" fmla="*/ 602456 h 1050131"/>
              <a:gd name="connsiteX91" fmla="*/ 109537 w 561975"/>
              <a:gd name="connsiteY91" fmla="*/ 604837 h 1050131"/>
              <a:gd name="connsiteX92" fmla="*/ 123825 w 561975"/>
              <a:gd name="connsiteY92" fmla="*/ 614362 h 1050131"/>
              <a:gd name="connsiteX93" fmla="*/ 133350 w 561975"/>
              <a:gd name="connsiteY93" fmla="*/ 619125 h 1050131"/>
              <a:gd name="connsiteX94" fmla="*/ 142875 w 561975"/>
              <a:gd name="connsiteY94" fmla="*/ 626269 h 1050131"/>
              <a:gd name="connsiteX95" fmla="*/ 161925 w 561975"/>
              <a:gd name="connsiteY95" fmla="*/ 640556 h 1050131"/>
              <a:gd name="connsiteX96" fmla="*/ 166687 w 561975"/>
              <a:gd name="connsiteY96" fmla="*/ 647700 h 1050131"/>
              <a:gd name="connsiteX97" fmla="*/ 178594 w 561975"/>
              <a:gd name="connsiteY97" fmla="*/ 673894 h 1050131"/>
              <a:gd name="connsiteX98" fmla="*/ 180975 w 561975"/>
              <a:gd name="connsiteY98" fmla="*/ 681037 h 1050131"/>
              <a:gd name="connsiteX99" fmla="*/ 185737 w 561975"/>
              <a:gd name="connsiteY99" fmla="*/ 690562 h 1050131"/>
              <a:gd name="connsiteX100" fmla="*/ 190500 w 561975"/>
              <a:gd name="connsiteY100" fmla="*/ 714375 h 1050131"/>
              <a:gd name="connsiteX101" fmla="*/ 211931 w 561975"/>
              <a:gd name="connsiteY101" fmla="*/ 750094 h 1050131"/>
              <a:gd name="connsiteX102" fmla="*/ 233362 w 561975"/>
              <a:gd name="connsiteY102" fmla="*/ 771525 h 1050131"/>
              <a:gd name="connsiteX103" fmla="*/ 233362 w 561975"/>
              <a:gd name="connsiteY103" fmla="*/ 828675 h 1050131"/>
              <a:gd name="connsiteX104" fmla="*/ 230981 w 561975"/>
              <a:gd name="connsiteY104" fmla="*/ 838200 h 1050131"/>
              <a:gd name="connsiteX105" fmla="*/ 223837 w 561975"/>
              <a:gd name="connsiteY105" fmla="*/ 847725 h 1050131"/>
              <a:gd name="connsiteX106" fmla="*/ 211931 w 561975"/>
              <a:gd name="connsiteY106" fmla="*/ 878681 h 1050131"/>
              <a:gd name="connsiteX107" fmla="*/ 188119 w 561975"/>
              <a:gd name="connsiteY107" fmla="*/ 907257 h 1050131"/>
              <a:gd name="connsiteX108" fmla="*/ 180975 w 561975"/>
              <a:gd name="connsiteY108" fmla="*/ 945357 h 1050131"/>
              <a:gd name="connsiteX109" fmla="*/ 200025 w 561975"/>
              <a:gd name="connsiteY109" fmla="*/ 1002506 h 1050131"/>
              <a:gd name="connsiteX110" fmla="*/ 242888 w 561975"/>
              <a:gd name="connsiteY110" fmla="*/ 1012033 h 1050131"/>
              <a:gd name="connsiteX111" fmla="*/ 278606 w 561975"/>
              <a:gd name="connsiteY111" fmla="*/ 1023938 h 1050131"/>
              <a:gd name="connsiteX112" fmla="*/ 321468 w 561975"/>
              <a:gd name="connsiteY112" fmla="*/ 1050131 h 1050131"/>
              <a:gd name="connsiteX113" fmla="*/ 364331 w 561975"/>
              <a:gd name="connsiteY113" fmla="*/ 1035844 h 1050131"/>
              <a:gd name="connsiteX0" fmla="*/ 364331 w 561975"/>
              <a:gd name="connsiteY0" fmla="*/ 1035844 h 1050131"/>
              <a:gd name="connsiteX1" fmla="*/ 321469 w 561975"/>
              <a:gd name="connsiteY1" fmla="*/ 971550 h 1050131"/>
              <a:gd name="connsiteX2" fmla="*/ 295275 w 561975"/>
              <a:gd name="connsiteY2" fmla="*/ 931068 h 1050131"/>
              <a:gd name="connsiteX3" fmla="*/ 292893 w 561975"/>
              <a:gd name="connsiteY3" fmla="*/ 857250 h 1050131"/>
              <a:gd name="connsiteX4" fmla="*/ 297656 w 561975"/>
              <a:gd name="connsiteY4" fmla="*/ 804862 h 1050131"/>
              <a:gd name="connsiteX5" fmla="*/ 319087 w 561975"/>
              <a:gd name="connsiteY5" fmla="*/ 754856 h 1050131"/>
              <a:gd name="connsiteX6" fmla="*/ 335757 w 561975"/>
              <a:gd name="connsiteY6" fmla="*/ 709612 h 1050131"/>
              <a:gd name="connsiteX7" fmla="*/ 366712 w 561975"/>
              <a:gd name="connsiteY7" fmla="*/ 635794 h 1050131"/>
              <a:gd name="connsiteX8" fmla="*/ 395287 w 561975"/>
              <a:gd name="connsiteY8" fmla="*/ 588168 h 1050131"/>
              <a:gd name="connsiteX9" fmla="*/ 400050 w 561975"/>
              <a:gd name="connsiteY9" fmla="*/ 528637 h 1050131"/>
              <a:gd name="connsiteX10" fmla="*/ 404812 w 561975"/>
              <a:gd name="connsiteY10" fmla="*/ 507206 h 1050131"/>
              <a:gd name="connsiteX11" fmla="*/ 407194 w 561975"/>
              <a:gd name="connsiteY11" fmla="*/ 490537 h 1050131"/>
              <a:gd name="connsiteX12" fmla="*/ 421481 w 561975"/>
              <a:gd name="connsiteY12" fmla="*/ 459581 h 1050131"/>
              <a:gd name="connsiteX13" fmla="*/ 426244 w 561975"/>
              <a:gd name="connsiteY13" fmla="*/ 452437 h 1050131"/>
              <a:gd name="connsiteX14" fmla="*/ 431006 w 561975"/>
              <a:gd name="connsiteY14" fmla="*/ 442912 h 1050131"/>
              <a:gd name="connsiteX15" fmla="*/ 442912 w 561975"/>
              <a:gd name="connsiteY15" fmla="*/ 426244 h 1050131"/>
              <a:gd name="connsiteX16" fmla="*/ 450056 w 561975"/>
              <a:gd name="connsiteY16" fmla="*/ 414337 h 1050131"/>
              <a:gd name="connsiteX17" fmla="*/ 461962 w 561975"/>
              <a:gd name="connsiteY17" fmla="*/ 407194 h 1050131"/>
              <a:gd name="connsiteX18" fmla="*/ 469106 w 561975"/>
              <a:gd name="connsiteY18" fmla="*/ 402431 h 1050131"/>
              <a:gd name="connsiteX19" fmla="*/ 485775 w 561975"/>
              <a:gd name="connsiteY19" fmla="*/ 388144 h 1050131"/>
              <a:gd name="connsiteX20" fmla="*/ 495300 w 561975"/>
              <a:gd name="connsiteY20" fmla="*/ 383381 h 1050131"/>
              <a:gd name="connsiteX21" fmla="*/ 502444 w 561975"/>
              <a:gd name="connsiteY21" fmla="*/ 376237 h 1050131"/>
              <a:gd name="connsiteX22" fmla="*/ 516731 w 561975"/>
              <a:gd name="connsiteY22" fmla="*/ 366712 h 1050131"/>
              <a:gd name="connsiteX23" fmla="*/ 526256 w 561975"/>
              <a:gd name="connsiteY23" fmla="*/ 359569 h 1050131"/>
              <a:gd name="connsiteX24" fmla="*/ 540544 w 561975"/>
              <a:gd name="connsiteY24" fmla="*/ 345281 h 1050131"/>
              <a:gd name="connsiteX25" fmla="*/ 542925 w 561975"/>
              <a:gd name="connsiteY25" fmla="*/ 335756 h 1050131"/>
              <a:gd name="connsiteX26" fmla="*/ 535781 w 561975"/>
              <a:gd name="connsiteY26" fmla="*/ 309562 h 1050131"/>
              <a:gd name="connsiteX27" fmla="*/ 538162 w 561975"/>
              <a:gd name="connsiteY27" fmla="*/ 266700 h 1050131"/>
              <a:gd name="connsiteX28" fmla="*/ 552450 w 561975"/>
              <a:gd name="connsiteY28" fmla="*/ 242887 h 1050131"/>
              <a:gd name="connsiteX29" fmla="*/ 557212 w 561975"/>
              <a:gd name="connsiteY29" fmla="*/ 233362 h 1050131"/>
              <a:gd name="connsiteX30" fmla="*/ 561975 w 561975"/>
              <a:gd name="connsiteY30" fmla="*/ 226219 h 1050131"/>
              <a:gd name="connsiteX31" fmla="*/ 559594 w 561975"/>
              <a:gd name="connsiteY31" fmla="*/ 219075 h 1050131"/>
              <a:gd name="connsiteX32" fmla="*/ 545306 w 561975"/>
              <a:gd name="connsiteY32" fmla="*/ 216694 h 1050131"/>
              <a:gd name="connsiteX33" fmla="*/ 528637 w 561975"/>
              <a:gd name="connsiteY33" fmla="*/ 209550 h 1050131"/>
              <a:gd name="connsiteX34" fmla="*/ 521494 w 561975"/>
              <a:gd name="connsiteY34" fmla="*/ 200025 h 1050131"/>
              <a:gd name="connsiteX35" fmla="*/ 519112 w 561975"/>
              <a:gd name="connsiteY35" fmla="*/ 192881 h 1050131"/>
              <a:gd name="connsiteX36" fmla="*/ 514350 w 561975"/>
              <a:gd name="connsiteY36" fmla="*/ 183356 h 1050131"/>
              <a:gd name="connsiteX37" fmla="*/ 507206 w 561975"/>
              <a:gd name="connsiteY37" fmla="*/ 171450 h 1050131"/>
              <a:gd name="connsiteX38" fmla="*/ 502444 w 561975"/>
              <a:gd name="connsiteY38" fmla="*/ 161925 h 1050131"/>
              <a:gd name="connsiteX39" fmla="*/ 495300 w 561975"/>
              <a:gd name="connsiteY39" fmla="*/ 152400 h 1050131"/>
              <a:gd name="connsiteX40" fmla="*/ 488156 w 561975"/>
              <a:gd name="connsiteY40" fmla="*/ 135731 h 1050131"/>
              <a:gd name="connsiteX41" fmla="*/ 478631 w 561975"/>
              <a:gd name="connsiteY41" fmla="*/ 128587 h 1050131"/>
              <a:gd name="connsiteX42" fmla="*/ 471487 w 561975"/>
              <a:gd name="connsiteY42" fmla="*/ 119062 h 1050131"/>
              <a:gd name="connsiteX43" fmla="*/ 466725 w 561975"/>
              <a:gd name="connsiteY43" fmla="*/ 111919 h 1050131"/>
              <a:gd name="connsiteX44" fmla="*/ 452437 w 561975"/>
              <a:gd name="connsiteY44" fmla="*/ 88106 h 1050131"/>
              <a:gd name="connsiteX45" fmla="*/ 445294 w 561975"/>
              <a:gd name="connsiteY45" fmla="*/ 83344 h 1050131"/>
              <a:gd name="connsiteX46" fmla="*/ 431006 w 561975"/>
              <a:gd name="connsiteY46" fmla="*/ 73819 h 1050131"/>
              <a:gd name="connsiteX47" fmla="*/ 409575 w 561975"/>
              <a:gd name="connsiteY47" fmla="*/ 64294 h 1050131"/>
              <a:gd name="connsiteX48" fmla="*/ 383381 w 561975"/>
              <a:gd name="connsiteY48" fmla="*/ 57150 h 1050131"/>
              <a:gd name="connsiteX49" fmla="*/ 376237 w 561975"/>
              <a:gd name="connsiteY49" fmla="*/ 54769 h 1050131"/>
              <a:gd name="connsiteX50" fmla="*/ 316706 w 561975"/>
              <a:gd name="connsiteY50" fmla="*/ 47625 h 1050131"/>
              <a:gd name="connsiteX51" fmla="*/ 309562 w 561975"/>
              <a:gd name="connsiteY51" fmla="*/ 45244 h 1050131"/>
              <a:gd name="connsiteX52" fmla="*/ 292894 w 561975"/>
              <a:gd name="connsiteY52" fmla="*/ 40481 h 1050131"/>
              <a:gd name="connsiteX53" fmla="*/ 283369 w 561975"/>
              <a:gd name="connsiteY53" fmla="*/ 38100 h 1050131"/>
              <a:gd name="connsiteX54" fmla="*/ 261937 w 561975"/>
              <a:gd name="connsiteY54" fmla="*/ 30956 h 1050131"/>
              <a:gd name="connsiteX55" fmla="*/ 247650 w 561975"/>
              <a:gd name="connsiteY55" fmla="*/ 28575 h 1050131"/>
              <a:gd name="connsiteX56" fmla="*/ 214312 w 561975"/>
              <a:gd name="connsiteY56" fmla="*/ 19050 h 1050131"/>
              <a:gd name="connsiteX57" fmla="*/ 202406 w 561975"/>
              <a:gd name="connsiteY57" fmla="*/ 14287 h 1050131"/>
              <a:gd name="connsiteX58" fmla="*/ 176212 w 561975"/>
              <a:gd name="connsiteY58" fmla="*/ 9525 h 1050131"/>
              <a:gd name="connsiteX59" fmla="*/ 161925 w 561975"/>
              <a:gd name="connsiteY59" fmla="*/ 4762 h 1050131"/>
              <a:gd name="connsiteX60" fmla="*/ 130969 w 561975"/>
              <a:gd name="connsiteY60" fmla="*/ 2381 h 1050131"/>
              <a:gd name="connsiteX61" fmla="*/ 111919 w 561975"/>
              <a:gd name="connsiteY61" fmla="*/ 0 h 1050131"/>
              <a:gd name="connsiteX62" fmla="*/ 90487 w 561975"/>
              <a:gd name="connsiteY62" fmla="*/ 9525 h 1050131"/>
              <a:gd name="connsiteX63" fmla="*/ 80962 w 561975"/>
              <a:gd name="connsiteY63" fmla="*/ 23812 h 1050131"/>
              <a:gd name="connsiteX64" fmla="*/ 66675 w 561975"/>
              <a:gd name="connsiteY64" fmla="*/ 40481 h 1050131"/>
              <a:gd name="connsiteX65" fmla="*/ 52387 w 561975"/>
              <a:gd name="connsiteY65" fmla="*/ 42862 h 1050131"/>
              <a:gd name="connsiteX66" fmla="*/ 28575 w 561975"/>
              <a:gd name="connsiteY66" fmla="*/ 35719 h 1050131"/>
              <a:gd name="connsiteX67" fmla="*/ 21431 w 561975"/>
              <a:gd name="connsiteY67" fmla="*/ 26194 h 1050131"/>
              <a:gd name="connsiteX68" fmla="*/ 19050 w 561975"/>
              <a:gd name="connsiteY68" fmla="*/ 35719 h 1050131"/>
              <a:gd name="connsiteX69" fmla="*/ 23812 w 561975"/>
              <a:gd name="connsiteY69" fmla="*/ 69056 h 1050131"/>
              <a:gd name="connsiteX70" fmla="*/ 23812 w 561975"/>
              <a:gd name="connsiteY70" fmla="*/ 211931 h 1050131"/>
              <a:gd name="connsiteX71" fmla="*/ 21431 w 561975"/>
              <a:gd name="connsiteY71" fmla="*/ 228600 h 1050131"/>
              <a:gd name="connsiteX72" fmla="*/ 14287 w 561975"/>
              <a:gd name="connsiteY72" fmla="*/ 240506 h 1050131"/>
              <a:gd name="connsiteX73" fmla="*/ 4762 w 561975"/>
              <a:gd name="connsiteY73" fmla="*/ 266700 h 1050131"/>
              <a:gd name="connsiteX74" fmla="*/ 0 w 561975"/>
              <a:gd name="connsiteY74" fmla="*/ 273844 h 1050131"/>
              <a:gd name="connsiteX75" fmla="*/ 4762 w 561975"/>
              <a:gd name="connsiteY75" fmla="*/ 302419 h 1050131"/>
              <a:gd name="connsiteX76" fmla="*/ 11906 w 561975"/>
              <a:gd name="connsiteY76" fmla="*/ 307181 h 1050131"/>
              <a:gd name="connsiteX77" fmla="*/ 21431 w 561975"/>
              <a:gd name="connsiteY77" fmla="*/ 319087 h 1050131"/>
              <a:gd name="connsiteX78" fmla="*/ 23812 w 561975"/>
              <a:gd name="connsiteY78" fmla="*/ 330994 h 1050131"/>
              <a:gd name="connsiteX79" fmla="*/ 26194 w 561975"/>
              <a:gd name="connsiteY79" fmla="*/ 345281 h 1050131"/>
              <a:gd name="connsiteX80" fmla="*/ 30956 w 561975"/>
              <a:gd name="connsiteY80" fmla="*/ 361950 h 1050131"/>
              <a:gd name="connsiteX81" fmla="*/ 33337 w 561975"/>
              <a:gd name="connsiteY81" fmla="*/ 378619 h 1050131"/>
              <a:gd name="connsiteX82" fmla="*/ 38100 w 561975"/>
              <a:gd name="connsiteY82" fmla="*/ 397669 h 1050131"/>
              <a:gd name="connsiteX83" fmla="*/ 40481 w 561975"/>
              <a:gd name="connsiteY83" fmla="*/ 419100 h 1050131"/>
              <a:gd name="connsiteX84" fmla="*/ 42862 w 561975"/>
              <a:gd name="connsiteY84" fmla="*/ 459581 h 1050131"/>
              <a:gd name="connsiteX85" fmla="*/ 45244 w 561975"/>
              <a:gd name="connsiteY85" fmla="*/ 469106 h 1050131"/>
              <a:gd name="connsiteX86" fmla="*/ 47625 w 561975"/>
              <a:gd name="connsiteY86" fmla="*/ 481012 h 1050131"/>
              <a:gd name="connsiteX87" fmla="*/ 52387 w 561975"/>
              <a:gd name="connsiteY87" fmla="*/ 516731 h 1050131"/>
              <a:gd name="connsiteX88" fmla="*/ 54769 w 561975"/>
              <a:gd name="connsiteY88" fmla="*/ 583406 h 1050131"/>
              <a:gd name="connsiteX89" fmla="*/ 57150 w 561975"/>
              <a:gd name="connsiteY89" fmla="*/ 595312 h 1050131"/>
              <a:gd name="connsiteX90" fmla="*/ 100012 w 561975"/>
              <a:gd name="connsiteY90" fmla="*/ 602456 h 1050131"/>
              <a:gd name="connsiteX91" fmla="*/ 109537 w 561975"/>
              <a:gd name="connsiteY91" fmla="*/ 604837 h 1050131"/>
              <a:gd name="connsiteX92" fmla="*/ 123825 w 561975"/>
              <a:gd name="connsiteY92" fmla="*/ 614362 h 1050131"/>
              <a:gd name="connsiteX93" fmla="*/ 133350 w 561975"/>
              <a:gd name="connsiteY93" fmla="*/ 619125 h 1050131"/>
              <a:gd name="connsiteX94" fmla="*/ 142875 w 561975"/>
              <a:gd name="connsiteY94" fmla="*/ 626269 h 1050131"/>
              <a:gd name="connsiteX95" fmla="*/ 161925 w 561975"/>
              <a:gd name="connsiteY95" fmla="*/ 640556 h 1050131"/>
              <a:gd name="connsiteX96" fmla="*/ 166687 w 561975"/>
              <a:gd name="connsiteY96" fmla="*/ 647700 h 1050131"/>
              <a:gd name="connsiteX97" fmla="*/ 178594 w 561975"/>
              <a:gd name="connsiteY97" fmla="*/ 673894 h 1050131"/>
              <a:gd name="connsiteX98" fmla="*/ 180975 w 561975"/>
              <a:gd name="connsiteY98" fmla="*/ 681037 h 1050131"/>
              <a:gd name="connsiteX99" fmla="*/ 185737 w 561975"/>
              <a:gd name="connsiteY99" fmla="*/ 690562 h 1050131"/>
              <a:gd name="connsiteX100" fmla="*/ 190500 w 561975"/>
              <a:gd name="connsiteY100" fmla="*/ 714375 h 1050131"/>
              <a:gd name="connsiteX101" fmla="*/ 211931 w 561975"/>
              <a:gd name="connsiteY101" fmla="*/ 750094 h 1050131"/>
              <a:gd name="connsiteX102" fmla="*/ 233362 w 561975"/>
              <a:gd name="connsiteY102" fmla="*/ 771525 h 1050131"/>
              <a:gd name="connsiteX103" fmla="*/ 233362 w 561975"/>
              <a:gd name="connsiteY103" fmla="*/ 828675 h 1050131"/>
              <a:gd name="connsiteX104" fmla="*/ 230981 w 561975"/>
              <a:gd name="connsiteY104" fmla="*/ 838200 h 1050131"/>
              <a:gd name="connsiteX105" fmla="*/ 211931 w 561975"/>
              <a:gd name="connsiteY105" fmla="*/ 878681 h 1050131"/>
              <a:gd name="connsiteX106" fmla="*/ 188119 w 561975"/>
              <a:gd name="connsiteY106" fmla="*/ 907257 h 1050131"/>
              <a:gd name="connsiteX107" fmla="*/ 180975 w 561975"/>
              <a:gd name="connsiteY107" fmla="*/ 945357 h 1050131"/>
              <a:gd name="connsiteX108" fmla="*/ 200025 w 561975"/>
              <a:gd name="connsiteY108" fmla="*/ 1002506 h 1050131"/>
              <a:gd name="connsiteX109" fmla="*/ 242888 w 561975"/>
              <a:gd name="connsiteY109" fmla="*/ 1012033 h 1050131"/>
              <a:gd name="connsiteX110" fmla="*/ 278606 w 561975"/>
              <a:gd name="connsiteY110" fmla="*/ 1023938 h 1050131"/>
              <a:gd name="connsiteX111" fmla="*/ 321468 w 561975"/>
              <a:gd name="connsiteY111" fmla="*/ 1050131 h 1050131"/>
              <a:gd name="connsiteX112" fmla="*/ 364331 w 561975"/>
              <a:gd name="connsiteY112" fmla="*/ 1035844 h 1050131"/>
              <a:gd name="connsiteX0" fmla="*/ 364331 w 561975"/>
              <a:gd name="connsiteY0" fmla="*/ 1035844 h 1050131"/>
              <a:gd name="connsiteX1" fmla="*/ 321469 w 561975"/>
              <a:gd name="connsiteY1" fmla="*/ 971550 h 1050131"/>
              <a:gd name="connsiteX2" fmla="*/ 295275 w 561975"/>
              <a:gd name="connsiteY2" fmla="*/ 931068 h 1050131"/>
              <a:gd name="connsiteX3" fmla="*/ 292893 w 561975"/>
              <a:gd name="connsiteY3" fmla="*/ 857250 h 1050131"/>
              <a:gd name="connsiteX4" fmla="*/ 297656 w 561975"/>
              <a:gd name="connsiteY4" fmla="*/ 804862 h 1050131"/>
              <a:gd name="connsiteX5" fmla="*/ 319087 w 561975"/>
              <a:gd name="connsiteY5" fmla="*/ 754856 h 1050131"/>
              <a:gd name="connsiteX6" fmla="*/ 335757 w 561975"/>
              <a:gd name="connsiteY6" fmla="*/ 709612 h 1050131"/>
              <a:gd name="connsiteX7" fmla="*/ 366712 w 561975"/>
              <a:gd name="connsiteY7" fmla="*/ 635794 h 1050131"/>
              <a:gd name="connsiteX8" fmla="*/ 395287 w 561975"/>
              <a:gd name="connsiteY8" fmla="*/ 588168 h 1050131"/>
              <a:gd name="connsiteX9" fmla="*/ 400050 w 561975"/>
              <a:gd name="connsiteY9" fmla="*/ 528637 h 1050131"/>
              <a:gd name="connsiteX10" fmla="*/ 404812 w 561975"/>
              <a:gd name="connsiteY10" fmla="*/ 507206 h 1050131"/>
              <a:gd name="connsiteX11" fmla="*/ 407194 w 561975"/>
              <a:gd name="connsiteY11" fmla="*/ 490537 h 1050131"/>
              <a:gd name="connsiteX12" fmla="*/ 421481 w 561975"/>
              <a:gd name="connsiteY12" fmla="*/ 459581 h 1050131"/>
              <a:gd name="connsiteX13" fmla="*/ 426244 w 561975"/>
              <a:gd name="connsiteY13" fmla="*/ 452437 h 1050131"/>
              <a:gd name="connsiteX14" fmla="*/ 431006 w 561975"/>
              <a:gd name="connsiteY14" fmla="*/ 442912 h 1050131"/>
              <a:gd name="connsiteX15" fmla="*/ 442912 w 561975"/>
              <a:gd name="connsiteY15" fmla="*/ 426244 h 1050131"/>
              <a:gd name="connsiteX16" fmla="*/ 450056 w 561975"/>
              <a:gd name="connsiteY16" fmla="*/ 414337 h 1050131"/>
              <a:gd name="connsiteX17" fmla="*/ 461962 w 561975"/>
              <a:gd name="connsiteY17" fmla="*/ 407194 h 1050131"/>
              <a:gd name="connsiteX18" fmla="*/ 469106 w 561975"/>
              <a:gd name="connsiteY18" fmla="*/ 402431 h 1050131"/>
              <a:gd name="connsiteX19" fmla="*/ 485775 w 561975"/>
              <a:gd name="connsiteY19" fmla="*/ 388144 h 1050131"/>
              <a:gd name="connsiteX20" fmla="*/ 495300 w 561975"/>
              <a:gd name="connsiteY20" fmla="*/ 383381 h 1050131"/>
              <a:gd name="connsiteX21" fmla="*/ 502444 w 561975"/>
              <a:gd name="connsiteY21" fmla="*/ 376237 h 1050131"/>
              <a:gd name="connsiteX22" fmla="*/ 516731 w 561975"/>
              <a:gd name="connsiteY22" fmla="*/ 366712 h 1050131"/>
              <a:gd name="connsiteX23" fmla="*/ 526256 w 561975"/>
              <a:gd name="connsiteY23" fmla="*/ 359569 h 1050131"/>
              <a:gd name="connsiteX24" fmla="*/ 540544 w 561975"/>
              <a:gd name="connsiteY24" fmla="*/ 345281 h 1050131"/>
              <a:gd name="connsiteX25" fmla="*/ 542925 w 561975"/>
              <a:gd name="connsiteY25" fmla="*/ 335756 h 1050131"/>
              <a:gd name="connsiteX26" fmla="*/ 535781 w 561975"/>
              <a:gd name="connsiteY26" fmla="*/ 309562 h 1050131"/>
              <a:gd name="connsiteX27" fmla="*/ 538162 w 561975"/>
              <a:gd name="connsiteY27" fmla="*/ 266700 h 1050131"/>
              <a:gd name="connsiteX28" fmla="*/ 552450 w 561975"/>
              <a:gd name="connsiteY28" fmla="*/ 242887 h 1050131"/>
              <a:gd name="connsiteX29" fmla="*/ 557212 w 561975"/>
              <a:gd name="connsiteY29" fmla="*/ 233362 h 1050131"/>
              <a:gd name="connsiteX30" fmla="*/ 561975 w 561975"/>
              <a:gd name="connsiteY30" fmla="*/ 226219 h 1050131"/>
              <a:gd name="connsiteX31" fmla="*/ 559594 w 561975"/>
              <a:gd name="connsiteY31" fmla="*/ 219075 h 1050131"/>
              <a:gd name="connsiteX32" fmla="*/ 545306 w 561975"/>
              <a:gd name="connsiteY32" fmla="*/ 216694 h 1050131"/>
              <a:gd name="connsiteX33" fmla="*/ 528637 w 561975"/>
              <a:gd name="connsiteY33" fmla="*/ 209550 h 1050131"/>
              <a:gd name="connsiteX34" fmla="*/ 521494 w 561975"/>
              <a:gd name="connsiteY34" fmla="*/ 200025 h 1050131"/>
              <a:gd name="connsiteX35" fmla="*/ 519112 w 561975"/>
              <a:gd name="connsiteY35" fmla="*/ 192881 h 1050131"/>
              <a:gd name="connsiteX36" fmla="*/ 514350 w 561975"/>
              <a:gd name="connsiteY36" fmla="*/ 183356 h 1050131"/>
              <a:gd name="connsiteX37" fmla="*/ 507206 w 561975"/>
              <a:gd name="connsiteY37" fmla="*/ 171450 h 1050131"/>
              <a:gd name="connsiteX38" fmla="*/ 502444 w 561975"/>
              <a:gd name="connsiteY38" fmla="*/ 161925 h 1050131"/>
              <a:gd name="connsiteX39" fmla="*/ 495300 w 561975"/>
              <a:gd name="connsiteY39" fmla="*/ 152400 h 1050131"/>
              <a:gd name="connsiteX40" fmla="*/ 488156 w 561975"/>
              <a:gd name="connsiteY40" fmla="*/ 135731 h 1050131"/>
              <a:gd name="connsiteX41" fmla="*/ 478631 w 561975"/>
              <a:gd name="connsiteY41" fmla="*/ 128587 h 1050131"/>
              <a:gd name="connsiteX42" fmla="*/ 471487 w 561975"/>
              <a:gd name="connsiteY42" fmla="*/ 119062 h 1050131"/>
              <a:gd name="connsiteX43" fmla="*/ 466725 w 561975"/>
              <a:gd name="connsiteY43" fmla="*/ 111919 h 1050131"/>
              <a:gd name="connsiteX44" fmla="*/ 452437 w 561975"/>
              <a:gd name="connsiteY44" fmla="*/ 88106 h 1050131"/>
              <a:gd name="connsiteX45" fmla="*/ 445294 w 561975"/>
              <a:gd name="connsiteY45" fmla="*/ 83344 h 1050131"/>
              <a:gd name="connsiteX46" fmla="*/ 431006 w 561975"/>
              <a:gd name="connsiteY46" fmla="*/ 73819 h 1050131"/>
              <a:gd name="connsiteX47" fmla="*/ 409575 w 561975"/>
              <a:gd name="connsiteY47" fmla="*/ 64294 h 1050131"/>
              <a:gd name="connsiteX48" fmla="*/ 383381 w 561975"/>
              <a:gd name="connsiteY48" fmla="*/ 57150 h 1050131"/>
              <a:gd name="connsiteX49" fmla="*/ 376237 w 561975"/>
              <a:gd name="connsiteY49" fmla="*/ 54769 h 1050131"/>
              <a:gd name="connsiteX50" fmla="*/ 316706 w 561975"/>
              <a:gd name="connsiteY50" fmla="*/ 47625 h 1050131"/>
              <a:gd name="connsiteX51" fmla="*/ 309562 w 561975"/>
              <a:gd name="connsiteY51" fmla="*/ 45244 h 1050131"/>
              <a:gd name="connsiteX52" fmla="*/ 292894 w 561975"/>
              <a:gd name="connsiteY52" fmla="*/ 40481 h 1050131"/>
              <a:gd name="connsiteX53" fmla="*/ 283369 w 561975"/>
              <a:gd name="connsiteY53" fmla="*/ 38100 h 1050131"/>
              <a:gd name="connsiteX54" fmla="*/ 261937 w 561975"/>
              <a:gd name="connsiteY54" fmla="*/ 30956 h 1050131"/>
              <a:gd name="connsiteX55" fmla="*/ 247650 w 561975"/>
              <a:gd name="connsiteY55" fmla="*/ 28575 h 1050131"/>
              <a:gd name="connsiteX56" fmla="*/ 214312 w 561975"/>
              <a:gd name="connsiteY56" fmla="*/ 19050 h 1050131"/>
              <a:gd name="connsiteX57" fmla="*/ 202406 w 561975"/>
              <a:gd name="connsiteY57" fmla="*/ 14287 h 1050131"/>
              <a:gd name="connsiteX58" fmla="*/ 176212 w 561975"/>
              <a:gd name="connsiteY58" fmla="*/ 9525 h 1050131"/>
              <a:gd name="connsiteX59" fmla="*/ 161925 w 561975"/>
              <a:gd name="connsiteY59" fmla="*/ 4762 h 1050131"/>
              <a:gd name="connsiteX60" fmla="*/ 130969 w 561975"/>
              <a:gd name="connsiteY60" fmla="*/ 2381 h 1050131"/>
              <a:gd name="connsiteX61" fmla="*/ 111919 w 561975"/>
              <a:gd name="connsiteY61" fmla="*/ 0 h 1050131"/>
              <a:gd name="connsiteX62" fmla="*/ 90487 w 561975"/>
              <a:gd name="connsiteY62" fmla="*/ 9525 h 1050131"/>
              <a:gd name="connsiteX63" fmla="*/ 80962 w 561975"/>
              <a:gd name="connsiteY63" fmla="*/ 23812 h 1050131"/>
              <a:gd name="connsiteX64" fmla="*/ 66675 w 561975"/>
              <a:gd name="connsiteY64" fmla="*/ 40481 h 1050131"/>
              <a:gd name="connsiteX65" fmla="*/ 52387 w 561975"/>
              <a:gd name="connsiteY65" fmla="*/ 42862 h 1050131"/>
              <a:gd name="connsiteX66" fmla="*/ 28575 w 561975"/>
              <a:gd name="connsiteY66" fmla="*/ 35719 h 1050131"/>
              <a:gd name="connsiteX67" fmla="*/ 21431 w 561975"/>
              <a:gd name="connsiteY67" fmla="*/ 26194 h 1050131"/>
              <a:gd name="connsiteX68" fmla="*/ 19050 w 561975"/>
              <a:gd name="connsiteY68" fmla="*/ 35719 h 1050131"/>
              <a:gd name="connsiteX69" fmla="*/ 23812 w 561975"/>
              <a:gd name="connsiteY69" fmla="*/ 69056 h 1050131"/>
              <a:gd name="connsiteX70" fmla="*/ 23812 w 561975"/>
              <a:gd name="connsiteY70" fmla="*/ 211931 h 1050131"/>
              <a:gd name="connsiteX71" fmla="*/ 21431 w 561975"/>
              <a:gd name="connsiteY71" fmla="*/ 228600 h 1050131"/>
              <a:gd name="connsiteX72" fmla="*/ 14287 w 561975"/>
              <a:gd name="connsiteY72" fmla="*/ 240506 h 1050131"/>
              <a:gd name="connsiteX73" fmla="*/ 4762 w 561975"/>
              <a:gd name="connsiteY73" fmla="*/ 266700 h 1050131"/>
              <a:gd name="connsiteX74" fmla="*/ 0 w 561975"/>
              <a:gd name="connsiteY74" fmla="*/ 273844 h 1050131"/>
              <a:gd name="connsiteX75" fmla="*/ 4762 w 561975"/>
              <a:gd name="connsiteY75" fmla="*/ 302419 h 1050131"/>
              <a:gd name="connsiteX76" fmla="*/ 11906 w 561975"/>
              <a:gd name="connsiteY76" fmla="*/ 307181 h 1050131"/>
              <a:gd name="connsiteX77" fmla="*/ 21431 w 561975"/>
              <a:gd name="connsiteY77" fmla="*/ 319087 h 1050131"/>
              <a:gd name="connsiteX78" fmla="*/ 23812 w 561975"/>
              <a:gd name="connsiteY78" fmla="*/ 330994 h 1050131"/>
              <a:gd name="connsiteX79" fmla="*/ 26194 w 561975"/>
              <a:gd name="connsiteY79" fmla="*/ 345281 h 1050131"/>
              <a:gd name="connsiteX80" fmla="*/ 30956 w 561975"/>
              <a:gd name="connsiteY80" fmla="*/ 361950 h 1050131"/>
              <a:gd name="connsiteX81" fmla="*/ 33337 w 561975"/>
              <a:gd name="connsiteY81" fmla="*/ 378619 h 1050131"/>
              <a:gd name="connsiteX82" fmla="*/ 38100 w 561975"/>
              <a:gd name="connsiteY82" fmla="*/ 397669 h 1050131"/>
              <a:gd name="connsiteX83" fmla="*/ 40481 w 561975"/>
              <a:gd name="connsiteY83" fmla="*/ 419100 h 1050131"/>
              <a:gd name="connsiteX84" fmla="*/ 42862 w 561975"/>
              <a:gd name="connsiteY84" fmla="*/ 459581 h 1050131"/>
              <a:gd name="connsiteX85" fmla="*/ 45244 w 561975"/>
              <a:gd name="connsiteY85" fmla="*/ 469106 h 1050131"/>
              <a:gd name="connsiteX86" fmla="*/ 47625 w 561975"/>
              <a:gd name="connsiteY86" fmla="*/ 481012 h 1050131"/>
              <a:gd name="connsiteX87" fmla="*/ 52387 w 561975"/>
              <a:gd name="connsiteY87" fmla="*/ 516731 h 1050131"/>
              <a:gd name="connsiteX88" fmla="*/ 54769 w 561975"/>
              <a:gd name="connsiteY88" fmla="*/ 583406 h 1050131"/>
              <a:gd name="connsiteX89" fmla="*/ 57150 w 561975"/>
              <a:gd name="connsiteY89" fmla="*/ 595312 h 1050131"/>
              <a:gd name="connsiteX90" fmla="*/ 100012 w 561975"/>
              <a:gd name="connsiteY90" fmla="*/ 602456 h 1050131"/>
              <a:gd name="connsiteX91" fmla="*/ 109537 w 561975"/>
              <a:gd name="connsiteY91" fmla="*/ 604837 h 1050131"/>
              <a:gd name="connsiteX92" fmla="*/ 123825 w 561975"/>
              <a:gd name="connsiteY92" fmla="*/ 614362 h 1050131"/>
              <a:gd name="connsiteX93" fmla="*/ 133350 w 561975"/>
              <a:gd name="connsiteY93" fmla="*/ 619125 h 1050131"/>
              <a:gd name="connsiteX94" fmla="*/ 142875 w 561975"/>
              <a:gd name="connsiteY94" fmla="*/ 626269 h 1050131"/>
              <a:gd name="connsiteX95" fmla="*/ 161925 w 561975"/>
              <a:gd name="connsiteY95" fmla="*/ 640556 h 1050131"/>
              <a:gd name="connsiteX96" fmla="*/ 166687 w 561975"/>
              <a:gd name="connsiteY96" fmla="*/ 647700 h 1050131"/>
              <a:gd name="connsiteX97" fmla="*/ 178594 w 561975"/>
              <a:gd name="connsiteY97" fmla="*/ 673894 h 1050131"/>
              <a:gd name="connsiteX98" fmla="*/ 180975 w 561975"/>
              <a:gd name="connsiteY98" fmla="*/ 681037 h 1050131"/>
              <a:gd name="connsiteX99" fmla="*/ 185737 w 561975"/>
              <a:gd name="connsiteY99" fmla="*/ 690562 h 1050131"/>
              <a:gd name="connsiteX100" fmla="*/ 190500 w 561975"/>
              <a:gd name="connsiteY100" fmla="*/ 714375 h 1050131"/>
              <a:gd name="connsiteX101" fmla="*/ 211931 w 561975"/>
              <a:gd name="connsiteY101" fmla="*/ 750094 h 1050131"/>
              <a:gd name="connsiteX102" fmla="*/ 233362 w 561975"/>
              <a:gd name="connsiteY102" fmla="*/ 771525 h 1050131"/>
              <a:gd name="connsiteX103" fmla="*/ 233362 w 561975"/>
              <a:gd name="connsiteY103" fmla="*/ 828675 h 1050131"/>
              <a:gd name="connsiteX104" fmla="*/ 211931 w 561975"/>
              <a:gd name="connsiteY104" fmla="*/ 878681 h 1050131"/>
              <a:gd name="connsiteX105" fmla="*/ 188119 w 561975"/>
              <a:gd name="connsiteY105" fmla="*/ 907257 h 1050131"/>
              <a:gd name="connsiteX106" fmla="*/ 180975 w 561975"/>
              <a:gd name="connsiteY106" fmla="*/ 945357 h 1050131"/>
              <a:gd name="connsiteX107" fmla="*/ 200025 w 561975"/>
              <a:gd name="connsiteY107" fmla="*/ 1002506 h 1050131"/>
              <a:gd name="connsiteX108" fmla="*/ 242888 w 561975"/>
              <a:gd name="connsiteY108" fmla="*/ 1012033 h 1050131"/>
              <a:gd name="connsiteX109" fmla="*/ 278606 w 561975"/>
              <a:gd name="connsiteY109" fmla="*/ 1023938 h 1050131"/>
              <a:gd name="connsiteX110" fmla="*/ 321468 w 561975"/>
              <a:gd name="connsiteY110" fmla="*/ 1050131 h 1050131"/>
              <a:gd name="connsiteX111" fmla="*/ 364331 w 561975"/>
              <a:gd name="connsiteY111" fmla="*/ 1035844 h 1050131"/>
              <a:gd name="connsiteX0" fmla="*/ 364331 w 561975"/>
              <a:gd name="connsiteY0" fmla="*/ 1035844 h 1050131"/>
              <a:gd name="connsiteX1" fmla="*/ 321469 w 561975"/>
              <a:gd name="connsiteY1" fmla="*/ 971550 h 1050131"/>
              <a:gd name="connsiteX2" fmla="*/ 295275 w 561975"/>
              <a:gd name="connsiteY2" fmla="*/ 931068 h 1050131"/>
              <a:gd name="connsiteX3" fmla="*/ 292893 w 561975"/>
              <a:gd name="connsiteY3" fmla="*/ 857250 h 1050131"/>
              <a:gd name="connsiteX4" fmla="*/ 297656 w 561975"/>
              <a:gd name="connsiteY4" fmla="*/ 804862 h 1050131"/>
              <a:gd name="connsiteX5" fmla="*/ 319087 w 561975"/>
              <a:gd name="connsiteY5" fmla="*/ 754856 h 1050131"/>
              <a:gd name="connsiteX6" fmla="*/ 335757 w 561975"/>
              <a:gd name="connsiteY6" fmla="*/ 709612 h 1050131"/>
              <a:gd name="connsiteX7" fmla="*/ 366712 w 561975"/>
              <a:gd name="connsiteY7" fmla="*/ 635794 h 1050131"/>
              <a:gd name="connsiteX8" fmla="*/ 395287 w 561975"/>
              <a:gd name="connsiteY8" fmla="*/ 588168 h 1050131"/>
              <a:gd name="connsiteX9" fmla="*/ 400050 w 561975"/>
              <a:gd name="connsiteY9" fmla="*/ 528637 h 1050131"/>
              <a:gd name="connsiteX10" fmla="*/ 404812 w 561975"/>
              <a:gd name="connsiteY10" fmla="*/ 507206 h 1050131"/>
              <a:gd name="connsiteX11" fmla="*/ 407194 w 561975"/>
              <a:gd name="connsiteY11" fmla="*/ 490537 h 1050131"/>
              <a:gd name="connsiteX12" fmla="*/ 421481 w 561975"/>
              <a:gd name="connsiteY12" fmla="*/ 459581 h 1050131"/>
              <a:gd name="connsiteX13" fmla="*/ 426244 w 561975"/>
              <a:gd name="connsiteY13" fmla="*/ 452437 h 1050131"/>
              <a:gd name="connsiteX14" fmla="*/ 431006 w 561975"/>
              <a:gd name="connsiteY14" fmla="*/ 442912 h 1050131"/>
              <a:gd name="connsiteX15" fmla="*/ 442912 w 561975"/>
              <a:gd name="connsiteY15" fmla="*/ 426244 h 1050131"/>
              <a:gd name="connsiteX16" fmla="*/ 450056 w 561975"/>
              <a:gd name="connsiteY16" fmla="*/ 414337 h 1050131"/>
              <a:gd name="connsiteX17" fmla="*/ 461962 w 561975"/>
              <a:gd name="connsiteY17" fmla="*/ 407194 h 1050131"/>
              <a:gd name="connsiteX18" fmla="*/ 469106 w 561975"/>
              <a:gd name="connsiteY18" fmla="*/ 402431 h 1050131"/>
              <a:gd name="connsiteX19" fmla="*/ 485775 w 561975"/>
              <a:gd name="connsiteY19" fmla="*/ 388144 h 1050131"/>
              <a:gd name="connsiteX20" fmla="*/ 495300 w 561975"/>
              <a:gd name="connsiteY20" fmla="*/ 383381 h 1050131"/>
              <a:gd name="connsiteX21" fmla="*/ 502444 w 561975"/>
              <a:gd name="connsiteY21" fmla="*/ 376237 h 1050131"/>
              <a:gd name="connsiteX22" fmla="*/ 516731 w 561975"/>
              <a:gd name="connsiteY22" fmla="*/ 366712 h 1050131"/>
              <a:gd name="connsiteX23" fmla="*/ 526256 w 561975"/>
              <a:gd name="connsiteY23" fmla="*/ 359569 h 1050131"/>
              <a:gd name="connsiteX24" fmla="*/ 540544 w 561975"/>
              <a:gd name="connsiteY24" fmla="*/ 345281 h 1050131"/>
              <a:gd name="connsiteX25" fmla="*/ 542925 w 561975"/>
              <a:gd name="connsiteY25" fmla="*/ 335756 h 1050131"/>
              <a:gd name="connsiteX26" fmla="*/ 535781 w 561975"/>
              <a:gd name="connsiteY26" fmla="*/ 309562 h 1050131"/>
              <a:gd name="connsiteX27" fmla="*/ 538162 w 561975"/>
              <a:gd name="connsiteY27" fmla="*/ 266700 h 1050131"/>
              <a:gd name="connsiteX28" fmla="*/ 552450 w 561975"/>
              <a:gd name="connsiteY28" fmla="*/ 242887 h 1050131"/>
              <a:gd name="connsiteX29" fmla="*/ 557212 w 561975"/>
              <a:gd name="connsiteY29" fmla="*/ 233362 h 1050131"/>
              <a:gd name="connsiteX30" fmla="*/ 561975 w 561975"/>
              <a:gd name="connsiteY30" fmla="*/ 226219 h 1050131"/>
              <a:gd name="connsiteX31" fmla="*/ 559594 w 561975"/>
              <a:gd name="connsiteY31" fmla="*/ 219075 h 1050131"/>
              <a:gd name="connsiteX32" fmla="*/ 545306 w 561975"/>
              <a:gd name="connsiteY32" fmla="*/ 216694 h 1050131"/>
              <a:gd name="connsiteX33" fmla="*/ 528637 w 561975"/>
              <a:gd name="connsiteY33" fmla="*/ 209550 h 1050131"/>
              <a:gd name="connsiteX34" fmla="*/ 521494 w 561975"/>
              <a:gd name="connsiteY34" fmla="*/ 200025 h 1050131"/>
              <a:gd name="connsiteX35" fmla="*/ 519112 w 561975"/>
              <a:gd name="connsiteY35" fmla="*/ 192881 h 1050131"/>
              <a:gd name="connsiteX36" fmla="*/ 514350 w 561975"/>
              <a:gd name="connsiteY36" fmla="*/ 183356 h 1050131"/>
              <a:gd name="connsiteX37" fmla="*/ 507206 w 561975"/>
              <a:gd name="connsiteY37" fmla="*/ 171450 h 1050131"/>
              <a:gd name="connsiteX38" fmla="*/ 502444 w 561975"/>
              <a:gd name="connsiteY38" fmla="*/ 161925 h 1050131"/>
              <a:gd name="connsiteX39" fmla="*/ 495300 w 561975"/>
              <a:gd name="connsiteY39" fmla="*/ 152400 h 1050131"/>
              <a:gd name="connsiteX40" fmla="*/ 488156 w 561975"/>
              <a:gd name="connsiteY40" fmla="*/ 135731 h 1050131"/>
              <a:gd name="connsiteX41" fmla="*/ 478631 w 561975"/>
              <a:gd name="connsiteY41" fmla="*/ 128587 h 1050131"/>
              <a:gd name="connsiteX42" fmla="*/ 471487 w 561975"/>
              <a:gd name="connsiteY42" fmla="*/ 119062 h 1050131"/>
              <a:gd name="connsiteX43" fmla="*/ 466725 w 561975"/>
              <a:gd name="connsiteY43" fmla="*/ 111919 h 1050131"/>
              <a:gd name="connsiteX44" fmla="*/ 452437 w 561975"/>
              <a:gd name="connsiteY44" fmla="*/ 88106 h 1050131"/>
              <a:gd name="connsiteX45" fmla="*/ 445294 w 561975"/>
              <a:gd name="connsiteY45" fmla="*/ 83344 h 1050131"/>
              <a:gd name="connsiteX46" fmla="*/ 431006 w 561975"/>
              <a:gd name="connsiteY46" fmla="*/ 73819 h 1050131"/>
              <a:gd name="connsiteX47" fmla="*/ 409575 w 561975"/>
              <a:gd name="connsiteY47" fmla="*/ 64294 h 1050131"/>
              <a:gd name="connsiteX48" fmla="*/ 383381 w 561975"/>
              <a:gd name="connsiteY48" fmla="*/ 57150 h 1050131"/>
              <a:gd name="connsiteX49" fmla="*/ 376237 w 561975"/>
              <a:gd name="connsiteY49" fmla="*/ 54769 h 1050131"/>
              <a:gd name="connsiteX50" fmla="*/ 316706 w 561975"/>
              <a:gd name="connsiteY50" fmla="*/ 47625 h 1050131"/>
              <a:gd name="connsiteX51" fmla="*/ 309562 w 561975"/>
              <a:gd name="connsiteY51" fmla="*/ 45244 h 1050131"/>
              <a:gd name="connsiteX52" fmla="*/ 292894 w 561975"/>
              <a:gd name="connsiteY52" fmla="*/ 40481 h 1050131"/>
              <a:gd name="connsiteX53" fmla="*/ 283369 w 561975"/>
              <a:gd name="connsiteY53" fmla="*/ 38100 h 1050131"/>
              <a:gd name="connsiteX54" fmla="*/ 261937 w 561975"/>
              <a:gd name="connsiteY54" fmla="*/ 30956 h 1050131"/>
              <a:gd name="connsiteX55" fmla="*/ 247650 w 561975"/>
              <a:gd name="connsiteY55" fmla="*/ 28575 h 1050131"/>
              <a:gd name="connsiteX56" fmla="*/ 214312 w 561975"/>
              <a:gd name="connsiteY56" fmla="*/ 19050 h 1050131"/>
              <a:gd name="connsiteX57" fmla="*/ 202406 w 561975"/>
              <a:gd name="connsiteY57" fmla="*/ 14287 h 1050131"/>
              <a:gd name="connsiteX58" fmla="*/ 176212 w 561975"/>
              <a:gd name="connsiteY58" fmla="*/ 9525 h 1050131"/>
              <a:gd name="connsiteX59" fmla="*/ 161925 w 561975"/>
              <a:gd name="connsiteY59" fmla="*/ 4762 h 1050131"/>
              <a:gd name="connsiteX60" fmla="*/ 130969 w 561975"/>
              <a:gd name="connsiteY60" fmla="*/ 2381 h 1050131"/>
              <a:gd name="connsiteX61" fmla="*/ 111919 w 561975"/>
              <a:gd name="connsiteY61" fmla="*/ 0 h 1050131"/>
              <a:gd name="connsiteX62" fmla="*/ 90487 w 561975"/>
              <a:gd name="connsiteY62" fmla="*/ 9525 h 1050131"/>
              <a:gd name="connsiteX63" fmla="*/ 80962 w 561975"/>
              <a:gd name="connsiteY63" fmla="*/ 23812 h 1050131"/>
              <a:gd name="connsiteX64" fmla="*/ 66675 w 561975"/>
              <a:gd name="connsiteY64" fmla="*/ 40481 h 1050131"/>
              <a:gd name="connsiteX65" fmla="*/ 52387 w 561975"/>
              <a:gd name="connsiteY65" fmla="*/ 42862 h 1050131"/>
              <a:gd name="connsiteX66" fmla="*/ 28575 w 561975"/>
              <a:gd name="connsiteY66" fmla="*/ 35719 h 1050131"/>
              <a:gd name="connsiteX67" fmla="*/ 21431 w 561975"/>
              <a:gd name="connsiteY67" fmla="*/ 26194 h 1050131"/>
              <a:gd name="connsiteX68" fmla="*/ 19050 w 561975"/>
              <a:gd name="connsiteY68" fmla="*/ 35719 h 1050131"/>
              <a:gd name="connsiteX69" fmla="*/ 23812 w 561975"/>
              <a:gd name="connsiteY69" fmla="*/ 69056 h 1050131"/>
              <a:gd name="connsiteX70" fmla="*/ 23812 w 561975"/>
              <a:gd name="connsiteY70" fmla="*/ 211931 h 1050131"/>
              <a:gd name="connsiteX71" fmla="*/ 21431 w 561975"/>
              <a:gd name="connsiteY71" fmla="*/ 228600 h 1050131"/>
              <a:gd name="connsiteX72" fmla="*/ 14287 w 561975"/>
              <a:gd name="connsiteY72" fmla="*/ 240506 h 1050131"/>
              <a:gd name="connsiteX73" fmla="*/ 4762 w 561975"/>
              <a:gd name="connsiteY73" fmla="*/ 266700 h 1050131"/>
              <a:gd name="connsiteX74" fmla="*/ 0 w 561975"/>
              <a:gd name="connsiteY74" fmla="*/ 273844 h 1050131"/>
              <a:gd name="connsiteX75" fmla="*/ 4762 w 561975"/>
              <a:gd name="connsiteY75" fmla="*/ 302419 h 1050131"/>
              <a:gd name="connsiteX76" fmla="*/ 11906 w 561975"/>
              <a:gd name="connsiteY76" fmla="*/ 307181 h 1050131"/>
              <a:gd name="connsiteX77" fmla="*/ 21431 w 561975"/>
              <a:gd name="connsiteY77" fmla="*/ 319087 h 1050131"/>
              <a:gd name="connsiteX78" fmla="*/ 23812 w 561975"/>
              <a:gd name="connsiteY78" fmla="*/ 330994 h 1050131"/>
              <a:gd name="connsiteX79" fmla="*/ 26194 w 561975"/>
              <a:gd name="connsiteY79" fmla="*/ 345281 h 1050131"/>
              <a:gd name="connsiteX80" fmla="*/ 30956 w 561975"/>
              <a:gd name="connsiteY80" fmla="*/ 361950 h 1050131"/>
              <a:gd name="connsiteX81" fmla="*/ 33337 w 561975"/>
              <a:gd name="connsiteY81" fmla="*/ 378619 h 1050131"/>
              <a:gd name="connsiteX82" fmla="*/ 38100 w 561975"/>
              <a:gd name="connsiteY82" fmla="*/ 397669 h 1050131"/>
              <a:gd name="connsiteX83" fmla="*/ 40481 w 561975"/>
              <a:gd name="connsiteY83" fmla="*/ 419100 h 1050131"/>
              <a:gd name="connsiteX84" fmla="*/ 42862 w 561975"/>
              <a:gd name="connsiteY84" fmla="*/ 459581 h 1050131"/>
              <a:gd name="connsiteX85" fmla="*/ 45244 w 561975"/>
              <a:gd name="connsiteY85" fmla="*/ 469106 h 1050131"/>
              <a:gd name="connsiteX86" fmla="*/ 47625 w 561975"/>
              <a:gd name="connsiteY86" fmla="*/ 481012 h 1050131"/>
              <a:gd name="connsiteX87" fmla="*/ 52387 w 561975"/>
              <a:gd name="connsiteY87" fmla="*/ 516731 h 1050131"/>
              <a:gd name="connsiteX88" fmla="*/ 54769 w 561975"/>
              <a:gd name="connsiteY88" fmla="*/ 583406 h 1050131"/>
              <a:gd name="connsiteX89" fmla="*/ 57150 w 561975"/>
              <a:gd name="connsiteY89" fmla="*/ 595312 h 1050131"/>
              <a:gd name="connsiteX90" fmla="*/ 100012 w 561975"/>
              <a:gd name="connsiteY90" fmla="*/ 602456 h 1050131"/>
              <a:gd name="connsiteX91" fmla="*/ 109537 w 561975"/>
              <a:gd name="connsiteY91" fmla="*/ 604837 h 1050131"/>
              <a:gd name="connsiteX92" fmla="*/ 123825 w 561975"/>
              <a:gd name="connsiteY92" fmla="*/ 614362 h 1050131"/>
              <a:gd name="connsiteX93" fmla="*/ 133350 w 561975"/>
              <a:gd name="connsiteY93" fmla="*/ 619125 h 1050131"/>
              <a:gd name="connsiteX94" fmla="*/ 142875 w 561975"/>
              <a:gd name="connsiteY94" fmla="*/ 626269 h 1050131"/>
              <a:gd name="connsiteX95" fmla="*/ 161925 w 561975"/>
              <a:gd name="connsiteY95" fmla="*/ 640556 h 1050131"/>
              <a:gd name="connsiteX96" fmla="*/ 166687 w 561975"/>
              <a:gd name="connsiteY96" fmla="*/ 647700 h 1050131"/>
              <a:gd name="connsiteX97" fmla="*/ 178594 w 561975"/>
              <a:gd name="connsiteY97" fmla="*/ 673894 h 1050131"/>
              <a:gd name="connsiteX98" fmla="*/ 180975 w 561975"/>
              <a:gd name="connsiteY98" fmla="*/ 681037 h 1050131"/>
              <a:gd name="connsiteX99" fmla="*/ 185737 w 561975"/>
              <a:gd name="connsiteY99" fmla="*/ 690562 h 1050131"/>
              <a:gd name="connsiteX100" fmla="*/ 190500 w 561975"/>
              <a:gd name="connsiteY100" fmla="*/ 714375 h 1050131"/>
              <a:gd name="connsiteX101" fmla="*/ 211931 w 561975"/>
              <a:gd name="connsiteY101" fmla="*/ 750094 h 1050131"/>
              <a:gd name="connsiteX102" fmla="*/ 233362 w 561975"/>
              <a:gd name="connsiteY102" fmla="*/ 771525 h 1050131"/>
              <a:gd name="connsiteX103" fmla="*/ 233362 w 561975"/>
              <a:gd name="connsiteY103" fmla="*/ 828675 h 1050131"/>
              <a:gd name="connsiteX104" fmla="*/ 211931 w 561975"/>
              <a:gd name="connsiteY104" fmla="*/ 878681 h 1050131"/>
              <a:gd name="connsiteX105" fmla="*/ 188119 w 561975"/>
              <a:gd name="connsiteY105" fmla="*/ 907257 h 1050131"/>
              <a:gd name="connsiteX106" fmla="*/ 180975 w 561975"/>
              <a:gd name="connsiteY106" fmla="*/ 945357 h 1050131"/>
              <a:gd name="connsiteX107" fmla="*/ 200025 w 561975"/>
              <a:gd name="connsiteY107" fmla="*/ 1002506 h 1050131"/>
              <a:gd name="connsiteX108" fmla="*/ 242888 w 561975"/>
              <a:gd name="connsiteY108" fmla="*/ 1012033 h 1050131"/>
              <a:gd name="connsiteX109" fmla="*/ 278606 w 561975"/>
              <a:gd name="connsiteY109" fmla="*/ 1023938 h 1050131"/>
              <a:gd name="connsiteX110" fmla="*/ 321468 w 561975"/>
              <a:gd name="connsiteY110" fmla="*/ 1050131 h 1050131"/>
              <a:gd name="connsiteX111" fmla="*/ 364331 w 561975"/>
              <a:gd name="connsiteY111" fmla="*/ 1035844 h 1050131"/>
              <a:gd name="connsiteX0" fmla="*/ 364331 w 561975"/>
              <a:gd name="connsiteY0" fmla="*/ 1035844 h 1050131"/>
              <a:gd name="connsiteX1" fmla="*/ 321469 w 561975"/>
              <a:gd name="connsiteY1" fmla="*/ 971550 h 1050131"/>
              <a:gd name="connsiteX2" fmla="*/ 295275 w 561975"/>
              <a:gd name="connsiteY2" fmla="*/ 931068 h 1050131"/>
              <a:gd name="connsiteX3" fmla="*/ 292893 w 561975"/>
              <a:gd name="connsiteY3" fmla="*/ 857250 h 1050131"/>
              <a:gd name="connsiteX4" fmla="*/ 297656 w 561975"/>
              <a:gd name="connsiteY4" fmla="*/ 804862 h 1050131"/>
              <a:gd name="connsiteX5" fmla="*/ 319087 w 561975"/>
              <a:gd name="connsiteY5" fmla="*/ 754856 h 1050131"/>
              <a:gd name="connsiteX6" fmla="*/ 335757 w 561975"/>
              <a:gd name="connsiteY6" fmla="*/ 709612 h 1050131"/>
              <a:gd name="connsiteX7" fmla="*/ 366712 w 561975"/>
              <a:gd name="connsiteY7" fmla="*/ 635794 h 1050131"/>
              <a:gd name="connsiteX8" fmla="*/ 395287 w 561975"/>
              <a:gd name="connsiteY8" fmla="*/ 588168 h 1050131"/>
              <a:gd name="connsiteX9" fmla="*/ 400050 w 561975"/>
              <a:gd name="connsiteY9" fmla="*/ 528637 h 1050131"/>
              <a:gd name="connsiteX10" fmla="*/ 404812 w 561975"/>
              <a:gd name="connsiteY10" fmla="*/ 507206 h 1050131"/>
              <a:gd name="connsiteX11" fmla="*/ 407194 w 561975"/>
              <a:gd name="connsiteY11" fmla="*/ 490537 h 1050131"/>
              <a:gd name="connsiteX12" fmla="*/ 421481 w 561975"/>
              <a:gd name="connsiteY12" fmla="*/ 459581 h 1050131"/>
              <a:gd name="connsiteX13" fmla="*/ 426244 w 561975"/>
              <a:gd name="connsiteY13" fmla="*/ 452437 h 1050131"/>
              <a:gd name="connsiteX14" fmla="*/ 431006 w 561975"/>
              <a:gd name="connsiteY14" fmla="*/ 442912 h 1050131"/>
              <a:gd name="connsiteX15" fmla="*/ 442912 w 561975"/>
              <a:gd name="connsiteY15" fmla="*/ 426244 h 1050131"/>
              <a:gd name="connsiteX16" fmla="*/ 450056 w 561975"/>
              <a:gd name="connsiteY16" fmla="*/ 414337 h 1050131"/>
              <a:gd name="connsiteX17" fmla="*/ 461962 w 561975"/>
              <a:gd name="connsiteY17" fmla="*/ 407194 h 1050131"/>
              <a:gd name="connsiteX18" fmla="*/ 469106 w 561975"/>
              <a:gd name="connsiteY18" fmla="*/ 402431 h 1050131"/>
              <a:gd name="connsiteX19" fmla="*/ 485775 w 561975"/>
              <a:gd name="connsiteY19" fmla="*/ 388144 h 1050131"/>
              <a:gd name="connsiteX20" fmla="*/ 495300 w 561975"/>
              <a:gd name="connsiteY20" fmla="*/ 383381 h 1050131"/>
              <a:gd name="connsiteX21" fmla="*/ 502444 w 561975"/>
              <a:gd name="connsiteY21" fmla="*/ 376237 h 1050131"/>
              <a:gd name="connsiteX22" fmla="*/ 516731 w 561975"/>
              <a:gd name="connsiteY22" fmla="*/ 366712 h 1050131"/>
              <a:gd name="connsiteX23" fmla="*/ 526256 w 561975"/>
              <a:gd name="connsiteY23" fmla="*/ 359569 h 1050131"/>
              <a:gd name="connsiteX24" fmla="*/ 540544 w 561975"/>
              <a:gd name="connsiteY24" fmla="*/ 345281 h 1050131"/>
              <a:gd name="connsiteX25" fmla="*/ 542925 w 561975"/>
              <a:gd name="connsiteY25" fmla="*/ 335756 h 1050131"/>
              <a:gd name="connsiteX26" fmla="*/ 535781 w 561975"/>
              <a:gd name="connsiteY26" fmla="*/ 309562 h 1050131"/>
              <a:gd name="connsiteX27" fmla="*/ 538162 w 561975"/>
              <a:gd name="connsiteY27" fmla="*/ 266700 h 1050131"/>
              <a:gd name="connsiteX28" fmla="*/ 552450 w 561975"/>
              <a:gd name="connsiteY28" fmla="*/ 242887 h 1050131"/>
              <a:gd name="connsiteX29" fmla="*/ 557212 w 561975"/>
              <a:gd name="connsiteY29" fmla="*/ 233362 h 1050131"/>
              <a:gd name="connsiteX30" fmla="*/ 561975 w 561975"/>
              <a:gd name="connsiteY30" fmla="*/ 226219 h 1050131"/>
              <a:gd name="connsiteX31" fmla="*/ 559594 w 561975"/>
              <a:gd name="connsiteY31" fmla="*/ 219075 h 1050131"/>
              <a:gd name="connsiteX32" fmla="*/ 545306 w 561975"/>
              <a:gd name="connsiteY32" fmla="*/ 216694 h 1050131"/>
              <a:gd name="connsiteX33" fmla="*/ 528637 w 561975"/>
              <a:gd name="connsiteY33" fmla="*/ 209550 h 1050131"/>
              <a:gd name="connsiteX34" fmla="*/ 521494 w 561975"/>
              <a:gd name="connsiteY34" fmla="*/ 200025 h 1050131"/>
              <a:gd name="connsiteX35" fmla="*/ 519112 w 561975"/>
              <a:gd name="connsiteY35" fmla="*/ 192881 h 1050131"/>
              <a:gd name="connsiteX36" fmla="*/ 514350 w 561975"/>
              <a:gd name="connsiteY36" fmla="*/ 183356 h 1050131"/>
              <a:gd name="connsiteX37" fmla="*/ 507206 w 561975"/>
              <a:gd name="connsiteY37" fmla="*/ 171450 h 1050131"/>
              <a:gd name="connsiteX38" fmla="*/ 502444 w 561975"/>
              <a:gd name="connsiteY38" fmla="*/ 161925 h 1050131"/>
              <a:gd name="connsiteX39" fmla="*/ 495300 w 561975"/>
              <a:gd name="connsiteY39" fmla="*/ 152400 h 1050131"/>
              <a:gd name="connsiteX40" fmla="*/ 488156 w 561975"/>
              <a:gd name="connsiteY40" fmla="*/ 135731 h 1050131"/>
              <a:gd name="connsiteX41" fmla="*/ 478631 w 561975"/>
              <a:gd name="connsiteY41" fmla="*/ 128587 h 1050131"/>
              <a:gd name="connsiteX42" fmla="*/ 471487 w 561975"/>
              <a:gd name="connsiteY42" fmla="*/ 119062 h 1050131"/>
              <a:gd name="connsiteX43" fmla="*/ 466725 w 561975"/>
              <a:gd name="connsiteY43" fmla="*/ 111919 h 1050131"/>
              <a:gd name="connsiteX44" fmla="*/ 452437 w 561975"/>
              <a:gd name="connsiteY44" fmla="*/ 88106 h 1050131"/>
              <a:gd name="connsiteX45" fmla="*/ 445294 w 561975"/>
              <a:gd name="connsiteY45" fmla="*/ 83344 h 1050131"/>
              <a:gd name="connsiteX46" fmla="*/ 431006 w 561975"/>
              <a:gd name="connsiteY46" fmla="*/ 73819 h 1050131"/>
              <a:gd name="connsiteX47" fmla="*/ 409575 w 561975"/>
              <a:gd name="connsiteY47" fmla="*/ 64294 h 1050131"/>
              <a:gd name="connsiteX48" fmla="*/ 383381 w 561975"/>
              <a:gd name="connsiteY48" fmla="*/ 57150 h 1050131"/>
              <a:gd name="connsiteX49" fmla="*/ 376237 w 561975"/>
              <a:gd name="connsiteY49" fmla="*/ 54769 h 1050131"/>
              <a:gd name="connsiteX50" fmla="*/ 316706 w 561975"/>
              <a:gd name="connsiteY50" fmla="*/ 47625 h 1050131"/>
              <a:gd name="connsiteX51" fmla="*/ 309562 w 561975"/>
              <a:gd name="connsiteY51" fmla="*/ 45244 h 1050131"/>
              <a:gd name="connsiteX52" fmla="*/ 292894 w 561975"/>
              <a:gd name="connsiteY52" fmla="*/ 40481 h 1050131"/>
              <a:gd name="connsiteX53" fmla="*/ 283369 w 561975"/>
              <a:gd name="connsiteY53" fmla="*/ 38100 h 1050131"/>
              <a:gd name="connsiteX54" fmla="*/ 261937 w 561975"/>
              <a:gd name="connsiteY54" fmla="*/ 30956 h 1050131"/>
              <a:gd name="connsiteX55" fmla="*/ 247650 w 561975"/>
              <a:gd name="connsiteY55" fmla="*/ 28575 h 1050131"/>
              <a:gd name="connsiteX56" fmla="*/ 214312 w 561975"/>
              <a:gd name="connsiteY56" fmla="*/ 19050 h 1050131"/>
              <a:gd name="connsiteX57" fmla="*/ 202406 w 561975"/>
              <a:gd name="connsiteY57" fmla="*/ 14287 h 1050131"/>
              <a:gd name="connsiteX58" fmla="*/ 176212 w 561975"/>
              <a:gd name="connsiteY58" fmla="*/ 9525 h 1050131"/>
              <a:gd name="connsiteX59" fmla="*/ 161925 w 561975"/>
              <a:gd name="connsiteY59" fmla="*/ 4762 h 1050131"/>
              <a:gd name="connsiteX60" fmla="*/ 130969 w 561975"/>
              <a:gd name="connsiteY60" fmla="*/ 2381 h 1050131"/>
              <a:gd name="connsiteX61" fmla="*/ 111919 w 561975"/>
              <a:gd name="connsiteY61" fmla="*/ 0 h 1050131"/>
              <a:gd name="connsiteX62" fmla="*/ 90487 w 561975"/>
              <a:gd name="connsiteY62" fmla="*/ 9525 h 1050131"/>
              <a:gd name="connsiteX63" fmla="*/ 80962 w 561975"/>
              <a:gd name="connsiteY63" fmla="*/ 23812 h 1050131"/>
              <a:gd name="connsiteX64" fmla="*/ 66675 w 561975"/>
              <a:gd name="connsiteY64" fmla="*/ 40481 h 1050131"/>
              <a:gd name="connsiteX65" fmla="*/ 52387 w 561975"/>
              <a:gd name="connsiteY65" fmla="*/ 42862 h 1050131"/>
              <a:gd name="connsiteX66" fmla="*/ 28575 w 561975"/>
              <a:gd name="connsiteY66" fmla="*/ 35719 h 1050131"/>
              <a:gd name="connsiteX67" fmla="*/ 21431 w 561975"/>
              <a:gd name="connsiteY67" fmla="*/ 26194 h 1050131"/>
              <a:gd name="connsiteX68" fmla="*/ 19050 w 561975"/>
              <a:gd name="connsiteY68" fmla="*/ 35719 h 1050131"/>
              <a:gd name="connsiteX69" fmla="*/ 23812 w 561975"/>
              <a:gd name="connsiteY69" fmla="*/ 69056 h 1050131"/>
              <a:gd name="connsiteX70" fmla="*/ 23812 w 561975"/>
              <a:gd name="connsiteY70" fmla="*/ 211931 h 1050131"/>
              <a:gd name="connsiteX71" fmla="*/ 21431 w 561975"/>
              <a:gd name="connsiteY71" fmla="*/ 228600 h 1050131"/>
              <a:gd name="connsiteX72" fmla="*/ 14287 w 561975"/>
              <a:gd name="connsiteY72" fmla="*/ 240506 h 1050131"/>
              <a:gd name="connsiteX73" fmla="*/ 4762 w 561975"/>
              <a:gd name="connsiteY73" fmla="*/ 266700 h 1050131"/>
              <a:gd name="connsiteX74" fmla="*/ 0 w 561975"/>
              <a:gd name="connsiteY74" fmla="*/ 273844 h 1050131"/>
              <a:gd name="connsiteX75" fmla="*/ 4762 w 561975"/>
              <a:gd name="connsiteY75" fmla="*/ 302419 h 1050131"/>
              <a:gd name="connsiteX76" fmla="*/ 11906 w 561975"/>
              <a:gd name="connsiteY76" fmla="*/ 307181 h 1050131"/>
              <a:gd name="connsiteX77" fmla="*/ 21431 w 561975"/>
              <a:gd name="connsiteY77" fmla="*/ 319087 h 1050131"/>
              <a:gd name="connsiteX78" fmla="*/ 23812 w 561975"/>
              <a:gd name="connsiteY78" fmla="*/ 330994 h 1050131"/>
              <a:gd name="connsiteX79" fmla="*/ 26194 w 561975"/>
              <a:gd name="connsiteY79" fmla="*/ 345281 h 1050131"/>
              <a:gd name="connsiteX80" fmla="*/ 30956 w 561975"/>
              <a:gd name="connsiteY80" fmla="*/ 361950 h 1050131"/>
              <a:gd name="connsiteX81" fmla="*/ 33337 w 561975"/>
              <a:gd name="connsiteY81" fmla="*/ 378619 h 1050131"/>
              <a:gd name="connsiteX82" fmla="*/ 38100 w 561975"/>
              <a:gd name="connsiteY82" fmla="*/ 397669 h 1050131"/>
              <a:gd name="connsiteX83" fmla="*/ 40481 w 561975"/>
              <a:gd name="connsiteY83" fmla="*/ 419100 h 1050131"/>
              <a:gd name="connsiteX84" fmla="*/ 42862 w 561975"/>
              <a:gd name="connsiteY84" fmla="*/ 459581 h 1050131"/>
              <a:gd name="connsiteX85" fmla="*/ 45244 w 561975"/>
              <a:gd name="connsiteY85" fmla="*/ 469106 h 1050131"/>
              <a:gd name="connsiteX86" fmla="*/ 47625 w 561975"/>
              <a:gd name="connsiteY86" fmla="*/ 481012 h 1050131"/>
              <a:gd name="connsiteX87" fmla="*/ 52387 w 561975"/>
              <a:gd name="connsiteY87" fmla="*/ 516731 h 1050131"/>
              <a:gd name="connsiteX88" fmla="*/ 54769 w 561975"/>
              <a:gd name="connsiteY88" fmla="*/ 583406 h 1050131"/>
              <a:gd name="connsiteX89" fmla="*/ 57150 w 561975"/>
              <a:gd name="connsiteY89" fmla="*/ 595312 h 1050131"/>
              <a:gd name="connsiteX90" fmla="*/ 100012 w 561975"/>
              <a:gd name="connsiteY90" fmla="*/ 602456 h 1050131"/>
              <a:gd name="connsiteX91" fmla="*/ 109537 w 561975"/>
              <a:gd name="connsiteY91" fmla="*/ 604837 h 1050131"/>
              <a:gd name="connsiteX92" fmla="*/ 123825 w 561975"/>
              <a:gd name="connsiteY92" fmla="*/ 614362 h 1050131"/>
              <a:gd name="connsiteX93" fmla="*/ 133350 w 561975"/>
              <a:gd name="connsiteY93" fmla="*/ 619125 h 1050131"/>
              <a:gd name="connsiteX94" fmla="*/ 142875 w 561975"/>
              <a:gd name="connsiteY94" fmla="*/ 626269 h 1050131"/>
              <a:gd name="connsiteX95" fmla="*/ 161925 w 561975"/>
              <a:gd name="connsiteY95" fmla="*/ 640556 h 1050131"/>
              <a:gd name="connsiteX96" fmla="*/ 166687 w 561975"/>
              <a:gd name="connsiteY96" fmla="*/ 647700 h 1050131"/>
              <a:gd name="connsiteX97" fmla="*/ 178594 w 561975"/>
              <a:gd name="connsiteY97" fmla="*/ 673894 h 1050131"/>
              <a:gd name="connsiteX98" fmla="*/ 180975 w 561975"/>
              <a:gd name="connsiteY98" fmla="*/ 681037 h 1050131"/>
              <a:gd name="connsiteX99" fmla="*/ 185737 w 561975"/>
              <a:gd name="connsiteY99" fmla="*/ 690562 h 1050131"/>
              <a:gd name="connsiteX100" fmla="*/ 190500 w 561975"/>
              <a:gd name="connsiteY100" fmla="*/ 714375 h 1050131"/>
              <a:gd name="connsiteX101" fmla="*/ 211931 w 561975"/>
              <a:gd name="connsiteY101" fmla="*/ 750094 h 1050131"/>
              <a:gd name="connsiteX102" fmla="*/ 233362 w 561975"/>
              <a:gd name="connsiteY102" fmla="*/ 771525 h 1050131"/>
              <a:gd name="connsiteX103" fmla="*/ 233362 w 561975"/>
              <a:gd name="connsiteY103" fmla="*/ 828675 h 1050131"/>
              <a:gd name="connsiteX104" fmla="*/ 211931 w 561975"/>
              <a:gd name="connsiteY104" fmla="*/ 878681 h 1050131"/>
              <a:gd name="connsiteX105" fmla="*/ 188119 w 561975"/>
              <a:gd name="connsiteY105" fmla="*/ 900114 h 1050131"/>
              <a:gd name="connsiteX106" fmla="*/ 180975 w 561975"/>
              <a:gd name="connsiteY106" fmla="*/ 945357 h 1050131"/>
              <a:gd name="connsiteX107" fmla="*/ 200025 w 561975"/>
              <a:gd name="connsiteY107" fmla="*/ 1002506 h 1050131"/>
              <a:gd name="connsiteX108" fmla="*/ 242888 w 561975"/>
              <a:gd name="connsiteY108" fmla="*/ 1012033 h 1050131"/>
              <a:gd name="connsiteX109" fmla="*/ 278606 w 561975"/>
              <a:gd name="connsiteY109" fmla="*/ 1023938 h 1050131"/>
              <a:gd name="connsiteX110" fmla="*/ 321468 w 561975"/>
              <a:gd name="connsiteY110" fmla="*/ 1050131 h 1050131"/>
              <a:gd name="connsiteX111" fmla="*/ 364331 w 561975"/>
              <a:gd name="connsiteY111" fmla="*/ 1035844 h 1050131"/>
              <a:gd name="connsiteX0" fmla="*/ 364331 w 561975"/>
              <a:gd name="connsiteY0" fmla="*/ 1035844 h 1050131"/>
              <a:gd name="connsiteX1" fmla="*/ 321469 w 561975"/>
              <a:gd name="connsiteY1" fmla="*/ 971550 h 1050131"/>
              <a:gd name="connsiteX2" fmla="*/ 295275 w 561975"/>
              <a:gd name="connsiteY2" fmla="*/ 931068 h 1050131"/>
              <a:gd name="connsiteX3" fmla="*/ 292893 w 561975"/>
              <a:gd name="connsiteY3" fmla="*/ 857250 h 1050131"/>
              <a:gd name="connsiteX4" fmla="*/ 297656 w 561975"/>
              <a:gd name="connsiteY4" fmla="*/ 804862 h 1050131"/>
              <a:gd name="connsiteX5" fmla="*/ 319087 w 561975"/>
              <a:gd name="connsiteY5" fmla="*/ 754856 h 1050131"/>
              <a:gd name="connsiteX6" fmla="*/ 335757 w 561975"/>
              <a:gd name="connsiteY6" fmla="*/ 709612 h 1050131"/>
              <a:gd name="connsiteX7" fmla="*/ 366712 w 561975"/>
              <a:gd name="connsiteY7" fmla="*/ 635794 h 1050131"/>
              <a:gd name="connsiteX8" fmla="*/ 395287 w 561975"/>
              <a:gd name="connsiteY8" fmla="*/ 588168 h 1050131"/>
              <a:gd name="connsiteX9" fmla="*/ 400050 w 561975"/>
              <a:gd name="connsiteY9" fmla="*/ 528637 h 1050131"/>
              <a:gd name="connsiteX10" fmla="*/ 404812 w 561975"/>
              <a:gd name="connsiteY10" fmla="*/ 507206 h 1050131"/>
              <a:gd name="connsiteX11" fmla="*/ 407194 w 561975"/>
              <a:gd name="connsiteY11" fmla="*/ 490537 h 1050131"/>
              <a:gd name="connsiteX12" fmla="*/ 421481 w 561975"/>
              <a:gd name="connsiteY12" fmla="*/ 459581 h 1050131"/>
              <a:gd name="connsiteX13" fmla="*/ 426244 w 561975"/>
              <a:gd name="connsiteY13" fmla="*/ 452437 h 1050131"/>
              <a:gd name="connsiteX14" fmla="*/ 431006 w 561975"/>
              <a:gd name="connsiteY14" fmla="*/ 442912 h 1050131"/>
              <a:gd name="connsiteX15" fmla="*/ 442912 w 561975"/>
              <a:gd name="connsiteY15" fmla="*/ 426244 h 1050131"/>
              <a:gd name="connsiteX16" fmla="*/ 450056 w 561975"/>
              <a:gd name="connsiteY16" fmla="*/ 414337 h 1050131"/>
              <a:gd name="connsiteX17" fmla="*/ 461962 w 561975"/>
              <a:gd name="connsiteY17" fmla="*/ 407194 h 1050131"/>
              <a:gd name="connsiteX18" fmla="*/ 469106 w 561975"/>
              <a:gd name="connsiteY18" fmla="*/ 402431 h 1050131"/>
              <a:gd name="connsiteX19" fmla="*/ 485775 w 561975"/>
              <a:gd name="connsiteY19" fmla="*/ 388144 h 1050131"/>
              <a:gd name="connsiteX20" fmla="*/ 495300 w 561975"/>
              <a:gd name="connsiteY20" fmla="*/ 383381 h 1050131"/>
              <a:gd name="connsiteX21" fmla="*/ 502444 w 561975"/>
              <a:gd name="connsiteY21" fmla="*/ 376237 h 1050131"/>
              <a:gd name="connsiteX22" fmla="*/ 516731 w 561975"/>
              <a:gd name="connsiteY22" fmla="*/ 366712 h 1050131"/>
              <a:gd name="connsiteX23" fmla="*/ 526256 w 561975"/>
              <a:gd name="connsiteY23" fmla="*/ 359569 h 1050131"/>
              <a:gd name="connsiteX24" fmla="*/ 540544 w 561975"/>
              <a:gd name="connsiteY24" fmla="*/ 345281 h 1050131"/>
              <a:gd name="connsiteX25" fmla="*/ 542925 w 561975"/>
              <a:gd name="connsiteY25" fmla="*/ 335756 h 1050131"/>
              <a:gd name="connsiteX26" fmla="*/ 535781 w 561975"/>
              <a:gd name="connsiteY26" fmla="*/ 309562 h 1050131"/>
              <a:gd name="connsiteX27" fmla="*/ 538162 w 561975"/>
              <a:gd name="connsiteY27" fmla="*/ 266700 h 1050131"/>
              <a:gd name="connsiteX28" fmla="*/ 552450 w 561975"/>
              <a:gd name="connsiteY28" fmla="*/ 242887 h 1050131"/>
              <a:gd name="connsiteX29" fmla="*/ 557212 w 561975"/>
              <a:gd name="connsiteY29" fmla="*/ 233362 h 1050131"/>
              <a:gd name="connsiteX30" fmla="*/ 561975 w 561975"/>
              <a:gd name="connsiteY30" fmla="*/ 226219 h 1050131"/>
              <a:gd name="connsiteX31" fmla="*/ 559594 w 561975"/>
              <a:gd name="connsiteY31" fmla="*/ 219075 h 1050131"/>
              <a:gd name="connsiteX32" fmla="*/ 545306 w 561975"/>
              <a:gd name="connsiteY32" fmla="*/ 216694 h 1050131"/>
              <a:gd name="connsiteX33" fmla="*/ 528637 w 561975"/>
              <a:gd name="connsiteY33" fmla="*/ 209550 h 1050131"/>
              <a:gd name="connsiteX34" fmla="*/ 521494 w 561975"/>
              <a:gd name="connsiteY34" fmla="*/ 200025 h 1050131"/>
              <a:gd name="connsiteX35" fmla="*/ 519112 w 561975"/>
              <a:gd name="connsiteY35" fmla="*/ 192881 h 1050131"/>
              <a:gd name="connsiteX36" fmla="*/ 514350 w 561975"/>
              <a:gd name="connsiteY36" fmla="*/ 183356 h 1050131"/>
              <a:gd name="connsiteX37" fmla="*/ 507206 w 561975"/>
              <a:gd name="connsiteY37" fmla="*/ 171450 h 1050131"/>
              <a:gd name="connsiteX38" fmla="*/ 502444 w 561975"/>
              <a:gd name="connsiteY38" fmla="*/ 161925 h 1050131"/>
              <a:gd name="connsiteX39" fmla="*/ 495300 w 561975"/>
              <a:gd name="connsiteY39" fmla="*/ 152400 h 1050131"/>
              <a:gd name="connsiteX40" fmla="*/ 488156 w 561975"/>
              <a:gd name="connsiteY40" fmla="*/ 135731 h 1050131"/>
              <a:gd name="connsiteX41" fmla="*/ 478631 w 561975"/>
              <a:gd name="connsiteY41" fmla="*/ 128587 h 1050131"/>
              <a:gd name="connsiteX42" fmla="*/ 471487 w 561975"/>
              <a:gd name="connsiteY42" fmla="*/ 119062 h 1050131"/>
              <a:gd name="connsiteX43" fmla="*/ 466725 w 561975"/>
              <a:gd name="connsiteY43" fmla="*/ 111919 h 1050131"/>
              <a:gd name="connsiteX44" fmla="*/ 452437 w 561975"/>
              <a:gd name="connsiteY44" fmla="*/ 88106 h 1050131"/>
              <a:gd name="connsiteX45" fmla="*/ 445294 w 561975"/>
              <a:gd name="connsiteY45" fmla="*/ 83344 h 1050131"/>
              <a:gd name="connsiteX46" fmla="*/ 431006 w 561975"/>
              <a:gd name="connsiteY46" fmla="*/ 73819 h 1050131"/>
              <a:gd name="connsiteX47" fmla="*/ 409575 w 561975"/>
              <a:gd name="connsiteY47" fmla="*/ 64294 h 1050131"/>
              <a:gd name="connsiteX48" fmla="*/ 383381 w 561975"/>
              <a:gd name="connsiteY48" fmla="*/ 57150 h 1050131"/>
              <a:gd name="connsiteX49" fmla="*/ 376237 w 561975"/>
              <a:gd name="connsiteY49" fmla="*/ 54769 h 1050131"/>
              <a:gd name="connsiteX50" fmla="*/ 316706 w 561975"/>
              <a:gd name="connsiteY50" fmla="*/ 47625 h 1050131"/>
              <a:gd name="connsiteX51" fmla="*/ 309562 w 561975"/>
              <a:gd name="connsiteY51" fmla="*/ 45244 h 1050131"/>
              <a:gd name="connsiteX52" fmla="*/ 292894 w 561975"/>
              <a:gd name="connsiteY52" fmla="*/ 40481 h 1050131"/>
              <a:gd name="connsiteX53" fmla="*/ 283369 w 561975"/>
              <a:gd name="connsiteY53" fmla="*/ 38100 h 1050131"/>
              <a:gd name="connsiteX54" fmla="*/ 261937 w 561975"/>
              <a:gd name="connsiteY54" fmla="*/ 30956 h 1050131"/>
              <a:gd name="connsiteX55" fmla="*/ 247650 w 561975"/>
              <a:gd name="connsiteY55" fmla="*/ 28575 h 1050131"/>
              <a:gd name="connsiteX56" fmla="*/ 214312 w 561975"/>
              <a:gd name="connsiteY56" fmla="*/ 19050 h 1050131"/>
              <a:gd name="connsiteX57" fmla="*/ 202406 w 561975"/>
              <a:gd name="connsiteY57" fmla="*/ 14287 h 1050131"/>
              <a:gd name="connsiteX58" fmla="*/ 176212 w 561975"/>
              <a:gd name="connsiteY58" fmla="*/ 9525 h 1050131"/>
              <a:gd name="connsiteX59" fmla="*/ 161925 w 561975"/>
              <a:gd name="connsiteY59" fmla="*/ 4762 h 1050131"/>
              <a:gd name="connsiteX60" fmla="*/ 130969 w 561975"/>
              <a:gd name="connsiteY60" fmla="*/ 2381 h 1050131"/>
              <a:gd name="connsiteX61" fmla="*/ 111919 w 561975"/>
              <a:gd name="connsiteY61" fmla="*/ 0 h 1050131"/>
              <a:gd name="connsiteX62" fmla="*/ 90487 w 561975"/>
              <a:gd name="connsiteY62" fmla="*/ 9525 h 1050131"/>
              <a:gd name="connsiteX63" fmla="*/ 80962 w 561975"/>
              <a:gd name="connsiteY63" fmla="*/ 23812 h 1050131"/>
              <a:gd name="connsiteX64" fmla="*/ 66675 w 561975"/>
              <a:gd name="connsiteY64" fmla="*/ 40481 h 1050131"/>
              <a:gd name="connsiteX65" fmla="*/ 52387 w 561975"/>
              <a:gd name="connsiteY65" fmla="*/ 42862 h 1050131"/>
              <a:gd name="connsiteX66" fmla="*/ 28575 w 561975"/>
              <a:gd name="connsiteY66" fmla="*/ 35719 h 1050131"/>
              <a:gd name="connsiteX67" fmla="*/ 21431 w 561975"/>
              <a:gd name="connsiteY67" fmla="*/ 26194 h 1050131"/>
              <a:gd name="connsiteX68" fmla="*/ 19050 w 561975"/>
              <a:gd name="connsiteY68" fmla="*/ 35719 h 1050131"/>
              <a:gd name="connsiteX69" fmla="*/ 23812 w 561975"/>
              <a:gd name="connsiteY69" fmla="*/ 69056 h 1050131"/>
              <a:gd name="connsiteX70" fmla="*/ 23812 w 561975"/>
              <a:gd name="connsiteY70" fmla="*/ 211931 h 1050131"/>
              <a:gd name="connsiteX71" fmla="*/ 21431 w 561975"/>
              <a:gd name="connsiteY71" fmla="*/ 228600 h 1050131"/>
              <a:gd name="connsiteX72" fmla="*/ 14287 w 561975"/>
              <a:gd name="connsiteY72" fmla="*/ 240506 h 1050131"/>
              <a:gd name="connsiteX73" fmla="*/ 4762 w 561975"/>
              <a:gd name="connsiteY73" fmla="*/ 266700 h 1050131"/>
              <a:gd name="connsiteX74" fmla="*/ 0 w 561975"/>
              <a:gd name="connsiteY74" fmla="*/ 273844 h 1050131"/>
              <a:gd name="connsiteX75" fmla="*/ 4762 w 561975"/>
              <a:gd name="connsiteY75" fmla="*/ 302419 h 1050131"/>
              <a:gd name="connsiteX76" fmla="*/ 11906 w 561975"/>
              <a:gd name="connsiteY76" fmla="*/ 307181 h 1050131"/>
              <a:gd name="connsiteX77" fmla="*/ 21431 w 561975"/>
              <a:gd name="connsiteY77" fmla="*/ 319087 h 1050131"/>
              <a:gd name="connsiteX78" fmla="*/ 23812 w 561975"/>
              <a:gd name="connsiteY78" fmla="*/ 330994 h 1050131"/>
              <a:gd name="connsiteX79" fmla="*/ 26194 w 561975"/>
              <a:gd name="connsiteY79" fmla="*/ 345281 h 1050131"/>
              <a:gd name="connsiteX80" fmla="*/ 30956 w 561975"/>
              <a:gd name="connsiteY80" fmla="*/ 361950 h 1050131"/>
              <a:gd name="connsiteX81" fmla="*/ 33337 w 561975"/>
              <a:gd name="connsiteY81" fmla="*/ 378619 h 1050131"/>
              <a:gd name="connsiteX82" fmla="*/ 38100 w 561975"/>
              <a:gd name="connsiteY82" fmla="*/ 397669 h 1050131"/>
              <a:gd name="connsiteX83" fmla="*/ 40481 w 561975"/>
              <a:gd name="connsiteY83" fmla="*/ 419100 h 1050131"/>
              <a:gd name="connsiteX84" fmla="*/ 42862 w 561975"/>
              <a:gd name="connsiteY84" fmla="*/ 459581 h 1050131"/>
              <a:gd name="connsiteX85" fmla="*/ 45244 w 561975"/>
              <a:gd name="connsiteY85" fmla="*/ 469106 h 1050131"/>
              <a:gd name="connsiteX86" fmla="*/ 47625 w 561975"/>
              <a:gd name="connsiteY86" fmla="*/ 481012 h 1050131"/>
              <a:gd name="connsiteX87" fmla="*/ 52387 w 561975"/>
              <a:gd name="connsiteY87" fmla="*/ 516731 h 1050131"/>
              <a:gd name="connsiteX88" fmla="*/ 54769 w 561975"/>
              <a:gd name="connsiteY88" fmla="*/ 583406 h 1050131"/>
              <a:gd name="connsiteX89" fmla="*/ 57150 w 561975"/>
              <a:gd name="connsiteY89" fmla="*/ 595312 h 1050131"/>
              <a:gd name="connsiteX90" fmla="*/ 100012 w 561975"/>
              <a:gd name="connsiteY90" fmla="*/ 602456 h 1050131"/>
              <a:gd name="connsiteX91" fmla="*/ 109537 w 561975"/>
              <a:gd name="connsiteY91" fmla="*/ 604837 h 1050131"/>
              <a:gd name="connsiteX92" fmla="*/ 123825 w 561975"/>
              <a:gd name="connsiteY92" fmla="*/ 614362 h 1050131"/>
              <a:gd name="connsiteX93" fmla="*/ 133350 w 561975"/>
              <a:gd name="connsiteY93" fmla="*/ 619125 h 1050131"/>
              <a:gd name="connsiteX94" fmla="*/ 142875 w 561975"/>
              <a:gd name="connsiteY94" fmla="*/ 626269 h 1050131"/>
              <a:gd name="connsiteX95" fmla="*/ 161925 w 561975"/>
              <a:gd name="connsiteY95" fmla="*/ 640556 h 1050131"/>
              <a:gd name="connsiteX96" fmla="*/ 166687 w 561975"/>
              <a:gd name="connsiteY96" fmla="*/ 647700 h 1050131"/>
              <a:gd name="connsiteX97" fmla="*/ 178594 w 561975"/>
              <a:gd name="connsiteY97" fmla="*/ 673894 h 1050131"/>
              <a:gd name="connsiteX98" fmla="*/ 180975 w 561975"/>
              <a:gd name="connsiteY98" fmla="*/ 681037 h 1050131"/>
              <a:gd name="connsiteX99" fmla="*/ 185737 w 561975"/>
              <a:gd name="connsiteY99" fmla="*/ 690562 h 1050131"/>
              <a:gd name="connsiteX100" fmla="*/ 190500 w 561975"/>
              <a:gd name="connsiteY100" fmla="*/ 714375 h 1050131"/>
              <a:gd name="connsiteX101" fmla="*/ 211931 w 561975"/>
              <a:gd name="connsiteY101" fmla="*/ 750094 h 1050131"/>
              <a:gd name="connsiteX102" fmla="*/ 233362 w 561975"/>
              <a:gd name="connsiteY102" fmla="*/ 771525 h 1050131"/>
              <a:gd name="connsiteX103" fmla="*/ 233362 w 561975"/>
              <a:gd name="connsiteY103" fmla="*/ 828675 h 1050131"/>
              <a:gd name="connsiteX104" fmla="*/ 211931 w 561975"/>
              <a:gd name="connsiteY104" fmla="*/ 878681 h 1050131"/>
              <a:gd name="connsiteX105" fmla="*/ 188119 w 561975"/>
              <a:gd name="connsiteY105" fmla="*/ 900114 h 1050131"/>
              <a:gd name="connsiteX106" fmla="*/ 180975 w 561975"/>
              <a:gd name="connsiteY106" fmla="*/ 945357 h 1050131"/>
              <a:gd name="connsiteX107" fmla="*/ 200025 w 561975"/>
              <a:gd name="connsiteY107" fmla="*/ 1002506 h 1050131"/>
              <a:gd name="connsiteX108" fmla="*/ 242888 w 561975"/>
              <a:gd name="connsiteY108" fmla="*/ 1012033 h 1050131"/>
              <a:gd name="connsiteX109" fmla="*/ 278606 w 561975"/>
              <a:gd name="connsiteY109" fmla="*/ 1023938 h 1050131"/>
              <a:gd name="connsiteX110" fmla="*/ 321468 w 561975"/>
              <a:gd name="connsiteY110" fmla="*/ 1050131 h 1050131"/>
              <a:gd name="connsiteX111" fmla="*/ 364331 w 561975"/>
              <a:gd name="connsiteY111" fmla="*/ 1035844 h 1050131"/>
              <a:gd name="connsiteX0" fmla="*/ 364331 w 561975"/>
              <a:gd name="connsiteY0" fmla="*/ 1035844 h 1050131"/>
              <a:gd name="connsiteX1" fmla="*/ 321469 w 561975"/>
              <a:gd name="connsiteY1" fmla="*/ 971550 h 1050131"/>
              <a:gd name="connsiteX2" fmla="*/ 295275 w 561975"/>
              <a:gd name="connsiteY2" fmla="*/ 931068 h 1050131"/>
              <a:gd name="connsiteX3" fmla="*/ 292893 w 561975"/>
              <a:gd name="connsiteY3" fmla="*/ 857250 h 1050131"/>
              <a:gd name="connsiteX4" fmla="*/ 297656 w 561975"/>
              <a:gd name="connsiteY4" fmla="*/ 804862 h 1050131"/>
              <a:gd name="connsiteX5" fmla="*/ 319087 w 561975"/>
              <a:gd name="connsiteY5" fmla="*/ 754856 h 1050131"/>
              <a:gd name="connsiteX6" fmla="*/ 335757 w 561975"/>
              <a:gd name="connsiteY6" fmla="*/ 709612 h 1050131"/>
              <a:gd name="connsiteX7" fmla="*/ 366712 w 561975"/>
              <a:gd name="connsiteY7" fmla="*/ 635794 h 1050131"/>
              <a:gd name="connsiteX8" fmla="*/ 395287 w 561975"/>
              <a:gd name="connsiteY8" fmla="*/ 588168 h 1050131"/>
              <a:gd name="connsiteX9" fmla="*/ 400050 w 561975"/>
              <a:gd name="connsiteY9" fmla="*/ 528637 h 1050131"/>
              <a:gd name="connsiteX10" fmla="*/ 404812 w 561975"/>
              <a:gd name="connsiteY10" fmla="*/ 507206 h 1050131"/>
              <a:gd name="connsiteX11" fmla="*/ 407194 w 561975"/>
              <a:gd name="connsiteY11" fmla="*/ 490537 h 1050131"/>
              <a:gd name="connsiteX12" fmla="*/ 421481 w 561975"/>
              <a:gd name="connsiteY12" fmla="*/ 459581 h 1050131"/>
              <a:gd name="connsiteX13" fmla="*/ 426244 w 561975"/>
              <a:gd name="connsiteY13" fmla="*/ 452437 h 1050131"/>
              <a:gd name="connsiteX14" fmla="*/ 431006 w 561975"/>
              <a:gd name="connsiteY14" fmla="*/ 442912 h 1050131"/>
              <a:gd name="connsiteX15" fmla="*/ 442912 w 561975"/>
              <a:gd name="connsiteY15" fmla="*/ 426244 h 1050131"/>
              <a:gd name="connsiteX16" fmla="*/ 450056 w 561975"/>
              <a:gd name="connsiteY16" fmla="*/ 414337 h 1050131"/>
              <a:gd name="connsiteX17" fmla="*/ 461962 w 561975"/>
              <a:gd name="connsiteY17" fmla="*/ 407194 h 1050131"/>
              <a:gd name="connsiteX18" fmla="*/ 469106 w 561975"/>
              <a:gd name="connsiteY18" fmla="*/ 402431 h 1050131"/>
              <a:gd name="connsiteX19" fmla="*/ 485775 w 561975"/>
              <a:gd name="connsiteY19" fmla="*/ 388144 h 1050131"/>
              <a:gd name="connsiteX20" fmla="*/ 495300 w 561975"/>
              <a:gd name="connsiteY20" fmla="*/ 383381 h 1050131"/>
              <a:gd name="connsiteX21" fmla="*/ 502444 w 561975"/>
              <a:gd name="connsiteY21" fmla="*/ 376237 h 1050131"/>
              <a:gd name="connsiteX22" fmla="*/ 516731 w 561975"/>
              <a:gd name="connsiteY22" fmla="*/ 366712 h 1050131"/>
              <a:gd name="connsiteX23" fmla="*/ 526256 w 561975"/>
              <a:gd name="connsiteY23" fmla="*/ 359569 h 1050131"/>
              <a:gd name="connsiteX24" fmla="*/ 540544 w 561975"/>
              <a:gd name="connsiteY24" fmla="*/ 345281 h 1050131"/>
              <a:gd name="connsiteX25" fmla="*/ 542925 w 561975"/>
              <a:gd name="connsiteY25" fmla="*/ 335756 h 1050131"/>
              <a:gd name="connsiteX26" fmla="*/ 535781 w 561975"/>
              <a:gd name="connsiteY26" fmla="*/ 309562 h 1050131"/>
              <a:gd name="connsiteX27" fmla="*/ 538162 w 561975"/>
              <a:gd name="connsiteY27" fmla="*/ 266700 h 1050131"/>
              <a:gd name="connsiteX28" fmla="*/ 552450 w 561975"/>
              <a:gd name="connsiteY28" fmla="*/ 242887 h 1050131"/>
              <a:gd name="connsiteX29" fmla="*/ 557212 w 561975"/>
              <a:gd name="connsiteY29" fmla="*/ 233362 h 1050131"/>
              <a:gd name="connsiteX30" fmla="*/ 561975 w 561975"/>
              <a:gd name="connsiteY30" fmla="*/ 226219 h 1050131"/>
              <a:gd name="connsiteX31" fmla="*/ 559594 w 561975"/>
              <a:gd name="connsiteY31" fmla="*/ 219075 h 1050131"/>
              <a:gd name="connsiteX32" fmla="*/ 545306 w 561975"/>
              <a:gd name="connsiteY32" fmla="*/ 216694 h 1050131"/>
              <a:gd name="connsiteX33" fmla="*/ 528637 w 561975"/>
              <a:gd name="connsiteY33" fmla="*/ 209550 h 1050131"/>
              <a:gd name="connsiteX34" fmla="*/ 521494 w 561975"/>
              <a:gd name="connsiteY34" fmla="*/ 200025 h 1050131"/>
              <a:gd name="connsiteX35" fmla="*/ 519112 w 561975"/>
              <a:gd name="connsiteY35" fmla="*/ 192881 h 1050131"/>
              <a:gd name="connsiteX36" fmla="*/ 514350 w 561975"/>
              <a:gd name="connsiteY36" fmla="*/ 183356 h 1050131"/>
              <a:gd name="connsiteX37" fmla="*/ 507206 w 561975"/>
              <a:gd name="connsiteY37" fmla="*/ 171450 h 1050131"/>
              <a:gd name="connsiteX38" fmla="*/ 502444 w 561975"/>
              <a:gd name="connsiteY38" fmla="*/ 161925 h 1050131"/>
              <a:gd name="connsiteX39" fmla="*/ 495300 w 561975"/>
              <a:gd name="connsiteY39" fmla="*/ 152400 h 1050131"/>
              <a:gd name="connsiteX40" fmla="*/ 488156 w 561975"/>
              <a:gd name="connsiteY40" fmla="*/ 135731 h 1050131"/>
              <a:gd name="connsiteX41" fmla="*/ 478631 w 561975"/>
              <a:gd name="connsiteY41" fmla="*/ 128587 h 1050131"/>
              <a:gd name="connsiteX42" fmla="*/ 471487 w 561975"/>
              <a:gd name="connsiteY42" fmla="*/ 119062 h 1050131"/>
              <a:gd name="connsiteX43" fmla="*/ 466725 w 561975"/>
              <a:gd name="connsiteY43" fmla="*/ 111919 h 1050131"/>
              <a:gd name="connsiteX44" fmla="*/ 452437 w 561975"/>
              <a:gd name="connsiteY44" fmla="*/ 88106 h 1050131"/>
              <a:gd name="connsiteX45" fmla="*/ 445294 w 561975"/>
              <a:gd name="connsiteY45" fmla="*/ 83344 h 1050131"/>
              <a:gd name="connsiteX46" fmla="*/ 431006 w 561975"/>
              <a:gd name="connsiteY46" fmla="*/ 73819 h 1050131"/>
              <a:gd name="connsiteX47" fmla="*/ 409575 w 561975"/>
              <a:gd name="connsiteY47" fmla="*/ 64294 h 1050131"/>
              <a:gd name="connsiteX48" fmla="*/ 383381 w 561975"/>
              <a:gd name="connsiteY48" fmla="*/ 57150 h 1050131"/>
              <a:gd name="connsiteX49" fmla="*/ 376237 w 561975"/>
              <a:gd name="connsiteY49" fmla="*/ 54769 h 1050131"/>
              <a:gd name="connsiteX50" fmla="*/ 316706 w 561975"/>
              <a:gd name="connsiteY50" fmla="*/ 47625 h 1050131"/>
              <a:gd name="connsiteX51" fmla="*/ 309562 w 561975"/>
              <a:gd name="connsiteY51" fmla="*/ 45244 h 1050131"/>
              <a:gd name="connsiteX52" fmla="*/ 292894 w 561975"/>
              <a:gd name="connsiteY52" fmla="*/ 40481 h 1050131"/>
              <a:gd name="connsiteX53" fmla="*/ 283369 w 561975"/>
              <a:gd name="connsiteY53" fmla="*/ 38100 h 1050131"/>
              <a:gd name="connsiteX54" fmla="*/ 261937 w 561975"/>
              <a:gd name="connsiteY54" fmla="*/ 30956 h 1050131"/>
              <a:gd name="connsiteX55" fmla="*/ 247650 w 561975"/>
              <a:gd name="connsiteY55" fmla="*/ 28575 h 1050131"/>
              <a:gd name="connsiteX56" fmla="*/ 214312 w 561975"/>
              <a:gd name="connsiteY56" fmla="*/ 19050 h 1050131"/>
              <a:gd name="connsiteX57" fmla="*/ 202406 w 561975"/>
              <a:gd name="connsiteY57" fmla="*/ 14287 h 1050131"/>
              <a:gd name="connsiteX58" fmla="*/ 176212 w 561975"/>
              <a:gd name="connsiteY58" fmla="*/ 9525 h 1050131"/>
              <a:gd name="connsiteX59" fmla="*/ 161925 w 561975"/>
              <a:gd name="connsiteY59" fmla="*/ 4762 h 1050131"/>
              <a:gd name="connsiteX60" fmla="*/ 130969 w 561975"/>
              <a:gd name="connsiteY60" fmla="*/ 2381 h 1050131"/>
              <a:gd name="connsiteX61" fmla="*/ 111919 w 561975"/>
              <a:gd name="connsiteY61" fmla="*/ 0 h 1050131"/>
              <a:gd name="connsiteX62" fmla="*/ 90487 w 561975"/>
              <a:gd name="connsiteY62" fmla="*/ 9525 h 1050131"/>
              <a:gd name="connsiteX63" fmla="*/ 80962 w 561975"/>
              <a:gd name="connsiteY63" fmla="*/ 23812 h 1050131"/>
              <a:gd name="connsiteX64" fmla="*/ 66675 w 561975"/>
              <a:gd name="connsiteY64" fmla="*/ 40481 h 1050131"/>
              <a:gd name="connsiteX65" fmla="*/ 52387 w 561975"/>
              <a:gd name="connsiteY65" fmla="*/ 42862 h 1050131"/>
              <a:gd name="connsiteX66" fmla="*/ 28575 w 561975"/>
              <a:gd name="connsiteY66" fmla="*/ 35719 h 1050131"/>
              <a:gd name="connsiteX67" fmla="*/ 21431 w 561975"/>
              <a:gd name="connsiteY67" fmla="*/ 26194 h 1050131"/>
              <a:gd name="connsiteX68" fmla="*/ 19050 w 561975"/>
              <a:gd name="connsiteY68" fmla="*/ 35719 h 1050131"/>
              <a:gd name="connsiteX69" fmla="*/ 23812 w 561975"/>
              <a:gd name="connsiteY69" fmla="*/ 69056 h 1050131"/>
              <a:gd name="connsiteX70" fmla="*/ 23812 w 561975"/>
              <a:gd name="connsiteY70" fmla="*/ 211931 h 1050131"/>
              <a:gd name="connsiteX71" fmla="*/ 21431 w 561975"/>
              <a:gd name="connsiteY71" fmla="*/ 228600 h 1050131"/>
              <a:gd name="connsiteX72" fmla="*/ 14287 w 561975"/>
              <a:gd name="connsiteY72" fmla="*/ 240506 h 1050131"/>
              <a:gd name="connsiteX73" fmla="*/ 4762 w 561975"/>
              <a:gd name="connsiteY73" fmla="*/ 266700 h 1050131"/>
              <a:gd name="connsiteX74" fmla="*/ 0 w 561975"/>
              <a:gd name="connsiteY74" fmla="*/ 273844 h 1050131"/>
              <a:gd name="connsiteX75" fmla="*/ 4762 w 561975"/>
              <a:gd name="connsiteY75" fmla="*/ 302419 h 1050131"/>
              <a:gd name="connsiteX76" fmla="*/ 11906 w 561975"/>
              <a:gd name="connsiteY76" fmla="*/ 307181 h 1050131"/>
              <a:gd name="connsiteX77" fmla="*/ 21431 w 561975"/>
              <a:gd name="connsiteY77" fmla="*/ 319087 h 1050131"/>
              <a:gd name="connsiteX78" fmla="*/ 23812 w 561975"/>
              <a:gd name="connsiteY78" fmla="*/ 330994 h 1050131"/>
              <a:gd name="connsiteX79" fmla="*/ 26194 w 561975"/>
              <a:gd name="connsiteY79" fmla="*/ 345281 h 1050131"/>
              <a:gd name="connsiteX80" fmla="*/ 30956 w 561975"/>
              <a:gd name="connsiteY80" fmla="*/ 361950 h 1050131"/>
              <a:gd name="connsiteX81" fmla="*/ 33337 w 561975"/>
              <a:gd name="connsiteY81" fmla="*/ 378619 h 1050131"/>
              <a:gd name="connsiteX82" fmla="*/ 38100 w 561975"/>
              <a:gd name="connsiteY82" fmla="*/ 397669 h 1050131"/>
              <a:gd name="connsiteX83" fmla="*/ 40481 w 561975"/>
              <a:gd name="connsiteY83" fmla="*/ 419100 h 1050131"/>
              <a:gd name="connsiteX84" fmla="*/ 42862 w 561975"/>
              <a:gd name="connsiteY84" fmla="*/ 459581 h 1050131"/>
              <a:gd name="connsiteX85" fmla="*/ 45244 w 561975"/>
              <a:gd name="connsiteY85" fmla="*/ 469106 h 1050131"/>
              <a:gd name="connsiteX86" fmla="*/ 47625 w 561975"/>
              <a:gd name="connsiteY86" fmla="*/ 481012 h 1050131"/>
              <a:gd name="connsiteX87" fmla="*/ 52387 w 561975"/>
              <a:gd name="connsiteY87" fmla="*/ 516731 h 1050131"/>
              <a:gd name="connsiteX88" fmla="*/ 54769 w 561975"/>
              <a:gd name="connsiteY88" fmla="*/ 583406 h 1050131"/>
              <a:gd name="connsiteX89" fmla="*/ 57150 w 561975"/>
              <a:gd name="connsiteY89" fmla="*/ 595312 h 1050131"/>
              <a:gd name="connsiteX90" fmla="*/ 100012 w 561975"/>
              <a:gd name="connsiteY90" fmla="*/ 602456 h 1050131"/>
              <a:gd name="connsiteX91" fmla="*/ 109537 w 561975"/>
              <a:gd name="connsiteY91" fmla="*/ 604837 h 1050131"/>
              <a:gd name="connsiteX92" fmla="*/ 123825 w 561975"/>
              <a:gd name="connsiteY92" fmla="*/ 614362 h 1050131"/>
              <a:gd name="connsiteX93" fmla="*/ 133350 w 561975"/>
              <a:gd name="connsiteY93" fmla="*/ 619125 h 1050131"/>
              <a:gd name="connsiteX94" fmla="*/ 142875 w 561975"/>
              <a:gd name="connsiteY94" fmla="*/ 626269 h 1050131"/>
              <a:gd name="connsiteX95" fmla="*/ 161925 w 561975"/>
              <a:gd name="connsiteY95" fmla="*/ 640556 h 1050131"/>
              <a:gd name="connsiteX96" fmla="*/ 166687 w 561975"/>
              <a:gd name="connsiteY96" fmla="*/ 647700 h 1050131"/>
              <a:gd name="connsiteX97" fmla="*/ 178594 w 561975"/>
              <a:gd name="connsiteY97" fmla="*/ 673894 h 1050131"/>
              <a:gd name="connsiteX98" fmla="*/ 180975 w 561975"/>
              <a:gd name="connsiteY98" fmla="*/ 681037 h 1050131"/>
              <a:gd name="connsiteX99" fmla="*/ 185737 w 561975"/>
              <a:gd name="connsiteY99" fmla="*/ 690562 h 1050131"/>
              <a:gd name="connsiteX100" fmla="*/ 190500 w 561975"/>
              <a:gd name="connsiteY100" fmla="*/ 714375 h 1050131"/>
              <a:gd name="connsiteX101" fmla="*/ 211931 w 561975"/>
              <a:gd name="connsiteY101" fmla="*/ 750094 h 1050131"/>
              <a:gd name="connsiteX102" fmla="*/ 233362 w 561975"/>
              <a:gd name="connsiteY102" fmla="*/ 771525 h 1050131"/>
              <a:gd name="connsiteX103" fmla="*/ 233362 w 561975"/>
              <a:gd name="connsiteY103" fmla="*/ 828675 h 1050131"/>
              <a:gd name="connsiteX104" fmla="*/ 211931 w 561975"/>
              <a:gd name="connsiteY104" fmla="*/ 878681 h 1050131"/>
              <a:gd name="connsiteX105" fmla="*/ 188119 w 561975"/>
              <a:gd name="connsiteY105" fmla="*/ 900114 h 1050131"/>
              <a:gd name="connsiteX106" fmla="*/ 180975 w 561975"/>
              <a:gd name="connsiteY106" fmla="*/ 945357 h 1050131"/>
              <a:gd name="connsiteX107" fmla="*/ 200025 w 561975"/>
              <a:gd name="connsiteY107" fmla="*/ 1002506 h 1050131"/>
              <a:gd name="connsiteX108" fmla="*/ 242888 w 561975"/>
              <a:gd name="connsiteY108" fmla="*/ 1012033 h 1050131"/>
              <a:gd name="connsiteX109" fmla="*/ 278606 w 561975"/>
              <a:gd name="connsiteY109" fmla="*/ 1023938 h 1050131"/>
              <a:gd name="connsiteX110" fmla="*/ 321468 w 561975"/>
              <a:gd name="connsiteY110" fmla="*/ 1050131 h 1050131"/>
              <a:gd name="connsiteX111" fmla="*/ 364331 w 561975"/>
              <a:gd name="connsiteY111" fmla="*/ 1035844 h 1050131"/>
              <a:gd name="connsiteX0" fmla="*/ 364331 w 561975"/>
              <a:gd name="connsiteY0" fmla="*/ 1035844 h 1050131"/>
              <a:gd name="connsiteX1" fmla="*/ 321469 w 561975"/>
              <a:gd name="connsiteY1" fmla="*/ 971550 h 1050131"/>
              <a:gd name="connsiteX2" fmla="*/ 295275 w 561975"/>
              <a:gd name="connsiteY2" fmla="*/ 931068 h 1050131"/>
              <a:gd name="connsiteX3" fmla="*/ 292893 w 561975"/>
              <a:gd name="connsiteY3" fmla="*/ 857250 h 1050131"/>
              <a:gd name="connsiteX4" fmla="*/ 297656 w 561975"/>
              <a:gd name="connsiteY4" fmla="*/ 804862 h 1050131"/>
              <a:gd name="connsiteX5" fmla="*/ 319087 w 561975"/>
              <a:gd name="connsiteY5" fmla="*/ 754856 h 1050131"/>
              <a:gd name="connsiteX6" fmla="*/ 335757 w 561975"/>
              <a:gd name="connsiteY6" fmla="*/ 709612 h 1050131"/>
              <a:gd name="connsiteX7" fmla="*/ 366712 w 561975"/>
              <a:gd name="connsiteY7" fmla="*/ 635794 h 1050131"/>
              <a:gd name="connsiteX8" fmla="*/ 395287 w 561975"/>
              <a:gd name="connsiteY8" fmla="*/ 588168 h 1050131"/>
              <a:gd name="connsiteX9" fmla="*/ 400050 w 561975"/>
              <a:gd name="connsiteY9" fmla="*/ 528637 h 1050131"/>
              <a:gd name="connsiteX10" fmla="*/ 404812 w 561975"/>
              <a:gd name="connsiteY10" fmla="*/ 507206 h 1050131"/>
              <a:gd name="connsiteX11" fmla="*/ 407194 w 561975"/>
              <a:gd name="connsiteY11" fmla="*/ 490537 h 1050131"/>
              <a:gd name="connsiteX12" fmla="*/ 421481 w 561975"/>
              <a:gd name="connsiteY12" fmla="*/ 459581 h 1050131"/>
              <a:gd name="connsiteX13" fmla="*/ 426244 w 561975"/>
              <a:gd name="connsiteY13" fmla="*/ 452437 h 1050131"/>
              <a:gd name="connsiteX14" fmla="*/ 431006 w 561975"/>
              <a:gd name="connsiteY14" fmla="*/ 442912 h 1050131"/>
              <a:gd name="connsiteX15" fmla="*/ 442912 w 561975"/>
              <a:gd name="connsiteY15" fmla="*/ 426244 h 1050131"/>
              <a:gd name="connsiteX16" fmla="*/ 450056 w 561975"/>
              <a:gd name="connsiteY16" fmla="*/ 414337 h 1050131"/>
              <a:gd name="connsiteX17" fmla="*/ 461962 w 561975"/>
              <a:gd name="connsiteY17" fmla="*/ 407194 h 1050131"/>
              <a:gd name="connsiteX18" fmla="*/ 469106 w 561975"/>
              <a:gd name="connsiteY18" fmla="*/ 402431 h 1050131"/>
              <a:gd name="connsiteX19" fmla="*/ 485775 w 561975"/>
              <a:gd name="connsiteY19" fmla="*/ 388144 h 1050131"/>
              <a:gd name="connsiteX20" fmla="*/ 495300 w 561975"/>
              <a:gd name="connsiteY20" fmla="*/ 383381 h 1050131"/>
              <a:gd name="connsiteX21" fmla="*/ 502444 w 561975"/>
              <a:gd name="connsiteY21" fmla="*/ 376237 h 1050131"/>
              <a:gd name="connsiteX22" fmla="*/ 516731 w 561975"/>
              <a:gd name="connsiteY22" fmla="*/ 366712 h 1050131"/>
              <a:gd name="connsiteX23" fmla="*/ 526256 w 561975"/>
              <a:gd name="connsiteY23" fmla="*/ 359569 h 1050131"/>
              <a:gd name="connsiteX24" fmla="*/ 540544 w 561975"/>
              <a:gd name="connsiteY24" fmla="*/ 345281 h 1050131"/>
              <a:gd name="connsiteX25" fmla="*/ 542925 w 561975"/>
              <a:gd name="connsiteY25" fmla="*/ 335756 h 1050131"/>
              <a:gd name="connsiteX26" fmla="*/ 535781 w 561975"/>
              <a:gd name="connsiteY26" fmla="*/ 309562 h 1050131"/>
              <a:gd name="connsiteX27" fmla="*/ 538162 w 561975"/>
              <a:gd name="connsiteY27" fmla="*/ 266700 h 1050131"/>
              <a:gd name="connsiteX28" fmla="*/ 552450 w 561975"/>
              <a:gd name="connsiteY28" fmla="*/ 242887 h 1050131"/>
              <a:gd name="connsiteX29" fmla="*/ 557212 w 561975"/>
              <a:gd name="connsiteY29" fmla="*/ 233362 h 1050131"/>
              <a:gd name="connsiteX30" fmla="*/ 561975 w 561975"/>
              <a:gd name="connsiteY30" fmla="*/ 226219 h 1050131"/>
              <a:gd name="connsiteX31" fmla="*/ 559594 w 561975"/>
              <a:gd name="connsiteY31" fmla="*/ 219075 h 1050131"/>
              <a:gd name="connsiteX32" fmla="*/ 545306 w 561975"/>
              <a:gd name="connsiteY32" fmla="*/ 216694 h 1050131"/>
              <a:gd name="connsiteX33" fmla="*/ 528637 w 561975"/>
              <a:gd name="connsiteY33" fmla="*/ 209550 h 1050131"/>
              <a:gd name="connsiteX34" fmla="*/ 521494 w 561975"/>
              <a:gd name="connsiteY34" fmla="*/ 200025 h 1050131"/>
              <a:gd name="connsiteX35" fmla="*/ 519112 w 561975"/>
              <a:gd name="connsiteY35" fmla="*/ 192881 h 1050131"/>
              <a:gd name="connsiteX36" fmla="*/ 514350 w 561975"/>
              <a:gd name="connsiteY36" fmla="*/ 183356 h 1050131"/>
              <a:gd name="connsiteX37" fmla="*/ 507206 w 561975"/>
              <a:gd name="connsiteY37" fmla="*/ 171450 h 1050131"/>
              <a:gd name="connsiteX38" fmla="*/ 502444 w 561975"/>
              <a:gd name="connsiteY38" fmla="*/ 161925 h 1050131"/>
              <a:gd name="connsiteX39" fmla="*/ 495300 w 561975"/>
              <a:gd name="connsiteY39" fmla="*/ 152400 h 1050131"/>
              <a:gd name="connsiteX40" fmla="*/ 488156 w 561975"/>
              <a:gd name="connsiteY40" fmla="*/ 135731 h 1050131"/>
              <a:gd name="connsiteX41" fmla="*/ 478631 w 561975"/>
              <a:gd name="connsiteY41" fmla="*/ 128587 h 1050131"/>
              <a:gd name="connsiteX42" fmla="*/ 471487 w 561975"/>
              <a:gd name="connsiteY42" fmla="*/ 119062 h 1050131"/>
              <a:gd name="connsiteX43" fmla="*/ 466725 w 561975"/>
              <a:gd name="connsiteY43" fmla="*/ 111919 h 1050131"/>
              <a:gd name="connsiteX44" fmla="*/ 452437 w 561975"/>
              <a:gd name="connsiteY44" fmla="*/ 88106 h 1050131"/>
              <a:gd name="connsiteX45" fmla="*/ 445294 w 561975"/>
              <a:gd name="connsiteY45" fmla="*/ 83344 h 1050131"/>
              <a:gd name="connsiteX46" fmla="*/ 431006 w 561975"/>
              <a:gd name="connsiteY46" fmla="*/ 73819 h 1050131"/>
              <a:gd name="connsiteX47" fmla="*/ 409575 w 561975"/>
              <a:gd name="connsiteY47" fmla="*/ 64294 h 1050131"/>
              <a:gd name="connsiteX48" fmla="*/ 383381 w 561975"/>
              <a:gd name="connsiteY48" fmla="*/ 57150 h 1050131"/>
              <a:gd name="connsiteX49" fmla="*/ 376237 w 561975"/>
              <a:gd name="connsiteY49" fmla="*/ 54769 h 1050131"/>
              <a:gd name="connsiteX50" fmla="*/ 316706 w 561975"/>
              <a:gd name="connsiteY50" fmla="*/ 47625 h 1050131"/>
              <a:gd name="connsiteX51" fmla="*/ 309562 w 561975"/>
              <a:gd name="connsiteY51" fmla="*/ 45244 h 1050131"/>
              <a:gd name="connsiteX52" fmla="*/ 292894 w 561975"/>
              <a:gd name="connsiteY52" fmla="*/ 40481 h 1050131"/>
              <a:gd name="connsiteX53" fmla="*/ 283369 w 561975"/>
              <a:gd name="connsiteY53" fmla="*/ 38100 h 1050131"/>
              <a:gd name="connsiteX54" fmla="*/ 261937 w 561975"/>
              <a:gd name="connsiteY54" fmla="*/ 30956 h 1050131"/>
              <a:gd name="connsiteX55" fmla="*/ 247650 w 561975"/>
              <a:gd name="connsiteY55" fmla="*/ 28575 h 1050131"/>
              <a:gd name="connsiteX56" fmla="*/ 214312 w 561975"/>
              <a:gd name="connsiteY56" fmla="*/ 19050 h 1050131"/>
              <a:gd name="connsiteX57" fmla="*/ 202406 w 561975"/>
              <a:gd name="connsiteY57" fmla="*/ 14287 h 1050131"/>
              <a:gd name="connsiteX58" fmla="*/ 176212 w 561975"/>
              <a:gd name="connsiteY58" fmla="*/ 9525 h 1050131"/>
              <a:gd name="connsiteX59" fmla="*/ 161925 w 561975"/>
              <a:gd name="connsiteY59" fmla="*/ 4762 h 1050131"/>
              <a:gd name="connsiteX60" fmla="*/ 130969 w 561975"/>
              <a:gd name="connsiteY60" fmla="*/ 2381 h 1050131"/>
              <a:gd name="connsiteX61" fmla="*/ 111919 w 561975"/>
              <a:gd name="connsiteY61" fmla="*/ 0 h 1050131"/>
              <a:gd name="connsiteX62" fmla="*/ 90487 w 561975"/>
              <a:gd name="connsiteY62" fmla="*/ 9525 h 1050131"/>
              <a:gd name="connsiteX63" fmla="*/ 80962 w 561975"/>
              <a:gd name="connsiteY63" fmla="*/ 23812 h 1050131"/>
              <a:gd name="connsiteX64" fmla="*/ 66675 w 561975"/>
              <a:gd name="connsiteY64" fmla="*/ 40481 h 1050131"/>
              <a:gd name="connsiteX65" fmla="*/ 52387 w 561975"/>
              <a:gd name="connsiteY65" fmla="*/ 42862 h 1050131"/>
              <a:gd name="connsiteX66" fmla="*/ 28575 w 561975"/>
              <a:gd name="connsiteY66" fmla="*/ 35719 h 1050131"/>
              <a:gd name="connsiteX67" fmla="*/ 21431 w 561975"/>
              <a:gd name="connsiteY67" fmla="*/ 26194 h 1050131"/>
              <a:gd name="connsiteX68" fmla="*/ 19050 w 561975"/>
              <a:gd name="connsiteY68" fmla="*/ 35719 h 1050131"/>
              <a:gd name="connsiteX69" fmla="*/ 23812 w 561975"/>
              <a:gd name="connsiteY69" fmla="*/ 69056 h 1050131"/>
              <a:gd name="connsiteX70" fmla="*/ 23812 w 561975"/>
              <a:gd name="connsiteY70" fmla="*/ 211931 h 1050131"/>
              <a:gd name="connsiteX71" fmla="*/ 21431 w 561975"/>
              <a:gd name="connsiteY71" fmla="*/ 228600 h 1050131"/>
              <a:gd name="connsiteX72" fmla="*/ 14287 w 561975"/>
              <a:gd name="connsiteY72" fmla="*/ 240506 h 1050131"/>
              <a:gd name="connsiteX73" fmla="*/ 4762 w 561975"/>
              <a:gd name="connsiteY73" fmla="*/ 266700 h 1050131"/>
              <a:gd name="connsiteX74" fmla="*/ 0 w 561975"/>
              <a:gd name="connsiteY74" fmla="*/ 273844 h 1050131"/>
              <a:gd name="connsiteX75" fmla="*/ 4762 w 561975"/>
              <a:gd name="connsiteY75" fmla="*/ 302419 h 1050131"/>
              <a:gd name="connsiteX76" fmla="*/ 11906 w 561975"/>
              <a:gd name="connsiteY76" fmla="*/ 307181 h 1050131"/>
              <a:gd name="connsiteX77" fmla="*/ 21431 w 561975"/>
              <a:gd name="connsiteY77" fmla="*/ 319087 h 1050131"/>
              <a:gd name="connsiteX78" fmla="*/ 23812 w 561975"/>
              <a:gd name="connsiteY78" fmla="*/ 330994 h 1050131"/>
              <a:gd name="connsiteX79" fmla="*/ 26194 w 561975"/>
              <a:gd name="connsiteY79" fmla="*/ 345281 h 1050131"/>
              <a:gd name="connsiteX80" fmla="*/ 30956 w 561975"/>
              <a:gd name="connsiteY80" fmla="*/ 361950 h 1050131"/>
              <a:gd name="connsiteX81" fmla="*/ 33337 w 561975"/>
              <a:gd name="connsiteY81" fmla="*/ 378619 h 1050131"/>
              <a:gd name="connsiteX82" fmla="*/ 38100 w 561975"/>
              <a:gd name="connsiteY82" fmla="*/ 397669 h 1050131"/>
              <a:gd name="connsiteX83" fmla="*/ 40481 w 561975"/>
              <a:gd name="connsiteY83" fmla="*/ 419100 h 1050131"/>
              <a:gd name="connsiteX84" fmla="*/ 42862 w 561975"/>
              <a:gd name="connsiteY84" fmla="*/ 459581 h 1050131"/>
              <a:gd name="connsiteX85" fmla="*/ 45244 w 561975"/>
              <a:gd name="connsiteY85" fmla="*/ 469106 h 1050131"/>
              <a:gd name="connsiteX86" fmla="*/ 47625 w 561975"/>
              <a:gd name="connsiteY86" fmla="*/ 481012 h 1050131"/>
              <a:gd name="connsiteX87" fmla="*/ 52387 w 561975"/>
              <a:gd name="connsiteY87" fmla="*/ 516731 h 1050131"/>
              <a:gd name="connsiteX88" fmla="*/ 54769 w 561975"/>
              <a:gd name="connsiteY88" fmla="*/ 583406 h 1050131"/>
              <a:gd name="connsiteX89" fmla="*/ 57150 w 561975"/>
              <a:gd name="connsiteY89" fmla="*/ 595312 h 1050131"/>
              <a:gd name="connsiteX90" fmla="*/ 100012 w 561975"/>
              <a:gd name="connsiteY90" fmla="*/ 602456 h 1050131"/>
              <a:gd name="connsiteX91" fmla="*/ 109537 w 561975"/>
              <a:gd name="connsiteY91" fmla="*/ 604837 h 1050131"/>
              <a:gd name="connsiteX92" fmla="*/ 123825 w 561975"/>
              <a:gd name="connsiteY92" fmla="*/ 614362 h 1050131"/>
              <a:gd name="connsiteX93" fmla="*/ 133350 w 561975"/>
              <a:gd name="connsiteY93" fmla="*/ 619125 h 1050131"/>
              <a:gd name="connsiteX94" fmla="*/ 142875 w 561975"/>
              <a:gd name="connsiteY94" fmla="*/ 626269 h 1050131"/>
              <a:gd name="connsiteX95" fmla="*/ 161925 w 561975"/>
              <a:gd name="connsiteY95" fmla="*/ 640556 h 1050131"/>
              <a:gd name="connsiteX96" fmla="*/ 166687 w 561975"/>
              <a:gd name="connsiteY96" fmla="*/ 647700 h 1050131"/>
              <a:gd name="connsiteX97" fmla="*/ 178594 w 561975"/>
              <a:gd name="connsiteY97" fmla="*/ 673894 h 1050131"/>
              <a:gd name="connsiteX98" fmla="*/ 180975 w 561975"/>
              <a:gd name="connsiteY98" fmla="*/ 681037 h 1050131"/>
              <a:gd name="connsiteX99" fmla="*/ 185737 w 561975"/>
              <a:gd name="connsiteY99" fmla="*/ 690562 h 1050131"/>
              <a:gd name="connsiteX100" fmla="*/ 190500 w 561975"/>
              <a:gd name="connsiteY100" fmla="*/ 714375 h 1050131"/>
              <a:gd name="connsiteX101" fmla="*/ 233362 w 561975"/>
              <a:gd name="connsiteY101" fmla="*/ 771525 h 1050131"/>
              <a:gd name="connsiteX102" fmla="*/ 233362 w 561975"/>
              <a:gd name="connsiteY102" fmla="*/ 828675 h 1050131"/>
              <a:gd name="connsiteX103" fmla="*/ 211931 w 561975"/>
              <a:gd name="connsiteY103" fmla="*/ 878681 h 1050131"/>
              <a:gd name="connsiteX104" fmla="*/ 188119 w 561975"/>
              <a:gd name="connsiteY104" fmla="*/ 900114 h 1050131"/>
              <a:gd name="connsiteX105" fmla="*/ 180975 w 561975"/>
              <a:gd name="connsiteY105" fmla="*/ 945357 h 1050131"/>
              <a:gd name="connsiteX106" fmla="*/ 200025 w 561975"/>
              <a:gd name="connsiteY106" fmla="*/ 1002506 h 1050131"/>
              <a:gd name="connsiteX107" fmla="*/ 242888 w 561975"/>
              <a:gd name="connsiteY107" fmla="*/ 1012033 h 1050131"/>
              <a:gd name="connsiteX108" fmla="*/ 278606 w 561975"/>
              <a:gd name="connsiteY108" fmla="*/ 1023938 h 1050131"/>
              <a:gd name="connsiteX109" fmla="*/ 321468 w 561975"/>
              <a:gd name="connsiteY109" fmla="*/ 1050131 h 1050131"/>
              <a:gd name="connsiteX110" fmla="*/ 364331 w 561975"/>
              <a:gd name="connsiteY110" fmla="*/ 1035844 h 1050131"/>
              <a:gd name="connsiteX0" fmla="*/ 364331 w 561975"/>
              <a:gd name="connsiteY0" fmla="*/ 1035844 h 1050131"/>
              <a:gd name="connsiteX1" fmla="*/ 321469 w 561975"/>
              <a:gd name="connsiteY1" fmla="*/ 971550 h 1050131"/>
              <a:gd name="connsiteX2" fmla="*/ 295275 w 561975"/>
              <a:gd name="connsiteY2" fmla="*/ 931068 h 1050131"/>
              <a:gd name="connsiteX3" fmla="*/ 292893 w 561975"/>
              <a:gd name="connsiteY3" fmla="*/ 857250 h 1050131"/>
              <a:gd name="connsiteX4" fmla="*/ 297656 w 561975"/>
              <a:gd name="connsiteY4" fmla="*/ 804862 h 1050131"/>
              <a:gd name="connsiteX5" fmla="*/ 319087 w 561975"/>
              <a:gd name="connsiteY5" fmla="*/ 754856 h 1050131"/>
              <a:gd name="connsiteX6" fmla="*/ 335757 w 561975"/>
              <a:gd name="connsiteY6" fmla="*/ 709612 h 1050131"/>
              <a:gd name="connsiteX7" fmla="*/ 366712 w 561975"/>
              <a:gd name="connsiteY7" fmla="*/ 635794 h 1050131"/>
              <a:gd name="connsiteX8" fmla="*/ 395287 w 561975"/>
              <a:gd name="connsiteY8" fmla="*/ 588168 h 1050131"/>
              <a:gd name="connsiteX9" fmla="*/ 400050 w 561975"/>
              <a:gd name="connsiteY9" fmla="*/ 528637 h 1050131"/>
              <a:gd name="connsiteX10" fmla="*/ 404812 w 561975"/>
              <a:gd name="connsiteY10" fmla="*/ 507206 h 1050131"/>
              <a:gd name="connsiteX11" fmla="*/ 407194 w 561975"/>
              <a:gd name="connsiteY11" fmla="*/ 490537 h 1050131"/>
              <a:gd name="connsiteX12" fmla="*/ 421481 w 561975"/>
              <a:gd name="connsiteY12" fmla="*/ 459581 h 1050131"/>
              <a:gd name="connsiteX13" fmla="*/ 426244 w 561975"/>
              <a:gd name="connsiteY13" fmla="*/ 452437 h 1050131"/>
              <a:gd name="connsiteX14" fmla="*/ 431006 w 561975"/>
              <a:gd name="connsiteY14" fmla="*/ 442912 h 1050131"/>
              <a:gd name="connsiteX15" fmla="*/ 442912 w 561975"/>
              <a:gd name="connsiteY15" fmla="*/ 426244 h 1050131"/>
              <a:gd name="connsiteX16" fmla="*/ 450056 w 561975"/>
              <a:gd name="connsiteY16" fmla="*/ 414337 h 1050131"/>
              <a:gd name="connsiteX17" fmla="*/ 461962 w 561975"/>
              <a:gd name="connsiteY17" fmla="*/ 407194 h 1050131"/>
              <a:gd name="connsiteX18" fmla="*/ 469106 w 561975"/>
              <a:gd name="connsiteY18" fmla="*/ 402431 h 1050131"/>
              <a:gd name="connsiteX19" fmla="*/ 485775 w 561975"/>
              <a:gd name="connsiteY19" fmla="*/ 388144 h 1050131"/>
              <a:gd name="connsiteX20" fmla="*/ 495300 w 561975"/>
              <a:gd name="connsiteY20" fmla="*/ 383381 h 1050131"/>
              <a:gd name="connsiteX21" fmla="*/ 502444 w 561975"/>
              <a:gd name="connsiteY21" fmla="*/ 376237 h 1050131"/>
              <a:gd name="connsiteX22" fmla="*/ 516731 w 561975"/>
              <a:gd name="connsiteY22" fmla="*/ 366712 h 1050131"/>
              <a:gd name="connsiteX23" fmla="*/ 526256 w 561975"/>
              <a:gd name="connsiteY23" fmla="*/ 359569 h 1050131"/>
              <a:gd name="connsiteX24" fmla="*/ 540544 w 561975"/>
              <a:gd name="connsiteY24" fmla="*/ 345281 h 1050131"/>
              <a:gd name="connsiteX25" fmla="*/ 542925 w 561975"/>
              <a:gd name="connsiteY25" fmla="*/ 335756 h 1050131"/>
              <a:gd name="connsiteX26" fmla="*/ 535781 w 561975"/>
              <a:gd name="connsiteY26" fmla="*/ 309562 h 1050131"/>
              <a:gd name="connsiteX27" fmla="*/ 538162 w 561975"/>
              <a:gd name="connsiteY27" fmla="*/ 266700 h 1050131"/>
              <a:gd name="connsiteX28" fmla="*/ 552450 w 561975"/>
              <a:gd name="connsiteY28" fmla="*/ 242887 h 1050131"/>
              <a:gd name="connsiteX29" fmla="*/ 557212 w 561975"/>
              <a:gd name="connsiteY29" fmla="*/ 233362 h 1050131"/>
              <a:gd name="connsiteX30" fmla="*/ 561975 w 561975"/>
              <a:gd name="connsiteY30" fmla="*/ 226219 h 1050131"/>
              <a:gd name="connsiteX31" fmla="*/ 559594 w 561975"/>
              <a:gd name="connsiteY31" fmla="*/ 219075 h 1050131"/>
              <a:gd name="connsiteX32" fmla="*/ 545306 w 561975"/>
              <a:gd name="connsiteY32" fmla="*/ 216694 h 1050131"/>
              <a:gd name="connsiteX33" fmla="*/ 528637 w 561975"/>
              <a:gd name="connsiteY33" fmla="*/ 209550 h 1050131"/>
              <a:gd name="connsiteX34" fmla="*/ 521494 w 561975"/>
              <a:gd name="connsiteY34" fmla="*/ 200025 h 1050131"/>
              <a:gd name="connsiteX35" fmla="*/ 519112 w 561975"/>
              <a:gd name="connsiteY35" fmla="*/ 192881 h 1050131"/>
              <a:gd name="connsiteX36" fmla="*/ 514350 w 561975"/>
              <a:gd name="connsiteY36" fmla="*/ 183356 h 1050131"/>
              <a:gd name="connsiteX37" fmla="*/ 507206 w 561975"/>
              <a:gd name="connsiteY37" fmla="*/ 171450 h 1050131"/>
              <a:gd name="connsiteX38" fmla="*/ 502444 w 561975"/>
              <a:gd name="connsiteY38" fmla="*/ 161925 h 1050131"/>
              <a:gd name="connsiteX39" fmla="*/ 495300 w 561975"/>
              <a:gd name="connsiteY39" fmla="*/ 152400 h 1050131"/>
              <a:gd name="connsiteX40" fmla="*/ 488156 w 561975"/>
              <a:gd name="connsiteY40" fmla="*/ 135731 h 1050131"/>
              <a:gd name="connsiteX41" fmla="*/ 478631 w 561975"/>
              <a:gd name="connsiteY41" fmla="*/ 128587 h 1050131"/>
              <a:gd name="connsiteX42" fmla="*/ 471487 w 561975"/>
              <a:gd name="connsiteY42" fmla="*/ 119062 h 1050131"/>
              <a:gd name="connsiteX43" fmla="*/ 466725 w 561975"/>
              <a:gd name="connsiteY43" fmla="*/ 111919 h 1050131"/>
              <a:gd name="connsiteX44" fmla="*/ 452437 w 561975"/>
              <a:gd name="connsiteY44" fmla="*/ 88106 h 1050131"/>
              <a:gd name="connsiteX45" fmla="*/ 445294 w 561975"/>
              <a:gd name="connsiteY45" fmla="*/ 83344 h 1050131"/>
              <a:gd name="connsiteX46" fmla="*/ 431006 w 561975"/>
              <a:gd name="connsiteY46" fmla="*/ 73819 h 1050131"/>
              <a:gd name="connsiteX47" fmla="*/ 409575 w 561975"/>
              <a:gd name="connsiteY47" fmla="*/ 64294 h 1050131"/>
              <a:gd name="connsiteX48" fmla="*/ 383381 w 561975"/>
              <a:gd name="connsiteY48" fmla="*/ 57150 h 1050131"/>
              <a:gd name="connsiteX49" fmla="*/ 376237 w 561975"/>
              <a:gd name="connsiteY49" fmla="*/ 54769 h 1050131"/>
              <a:gd name="connsiteX50" fmla="*/ 316706 w 561975"/>
              <a:gd name="connsiteY50" fmla="*/ 47625 h 1050131"/>
              <a:gd name="connsiteX51" fmla="*/ 309562 w 561975"/>
              <a:gd name="connsiteY51" fmla="*/ 45244 h 1050131"/>
              <a:gd name="connsiteX52" fmla="*/ 292894 w 561975"/>
              <a:gd name="connsiteY52" fmla="*/ 40481 h 1050131"/>
              <a:gd name="connsiteX53" fmla="*/ 283369 w 561975"/>
              <a:gd name="connsiteY53" fmla="*/ 38100 h 1050131"/>
              <a:gd name="connsiteX54" fmla="*/ 261937 w 561975"/>
              <a:gd name="connsiteY54" fmla="*/ 30956 h 1050131"/>
              <a:gd name="connsiteX55" fmla="*/ 247650 w 561975"/>
              <a:gd name="connsiteY55" fmla="*/ 28575 h 1050131"/>
              <a:gd name="connsiteX56" fmla="*/ 214312 w 561975"/>
              <a:gd name="connsiteY56" fmla="*/ 19050 h 1050131"/>
              <a:gd name="connsiteX57" fmla="*/ 202406 w 561975"/>
              <a:gd name="connsiteY57" fmla="*/ 14287 h 1050131"/>
              <a:gd name="connsiteX58" fmla="*/ 176212 w 561975"/>
              <a:gd name="connsiteY58" fmla="*/ 9525 h 1050131"/>
              <a:gd name="connsiteX59" fmla="*/ 161925 w 561975"/>
              <a:gd name="connsiteY59" fmla="*/ 4762 h 1050131"/>
              <a:gd name="connsiteX60" fmla="*/ 130969 w 561975"/>
              <a:gd name="connsiteY60" fmla="*/ 2381 h 1050131"/>
              <a:gd name="connsiteX61" fmla="*/ 111919 w 561975"/>
              <a:gd name="connsiteY61" fmla="*/ 0 h 1050131"/>
              <a:gd name="connsiteX62" fmla="*/ 90487 w 561975"/>
              <a:gd name="connsiteY62" fmla="*/ 9525 h 1050131"/>
              <a:gd name="connsiteX63" fmla="*/ 80962 w 561975"/>
              <a:gd name="connsiteY63" fmla="*/ 23812 h 1050131"/>
              <a:gd name="connsiteX64" fmla="*/ 66675 w 561975"/>
              <a:gd name="connsiteY64" fmla="*/ 40481 h 1050131"/>
              <a:gd name="connsiteX65" fmla="*/ 52387 w 561975"/>
              <a:gd name="connsiteY65" fmla="*/ 42862 h 1050131"/>
              <a:gd name="connsiteX66" fmla="*/ 28575 w 561975"/>
              <a:gd name="connsiteY66" fmla="*/ 35719 h 1050131"/>
              <a:gd name="connsiteX67" fmla="*/ 21431 w 561975"/>
              <a:gd name="connsiteY67" fmla="*/ 26194 h 1050131"/>
              <a:gd name="connsiteX68" fmla="*/ 19050 w 561975"/>
              <a:gd name="connsiteY68" fmla="*/ 35719 h 1050131"/>
              <a:gd name="connsiteX69" fmla="*/ 23812 w 561975"/>
              <a:gd name="connsiteY69" fmla="*/ 69056 h 1050131"/>
              <a:gd name="connsiteX70" fmla="*/ 23812 w 561975"/>
              <a:gd name="connsiteY70" fmla="*/ 211931 h 1050131"/>
              <a:gd name="connsiteX71" fmla="*/ 21431 w 561975"/>
              <a:gd name="connsiteY71" fmla="*/ 228600 h 1050131"/>
              <a:gd name="connsiteX72" fmla="*/ 14287 w 561975"/>
              <a:gd name="connsiteY72" fmla="*/ 240506 h 1050131"/>
              <a:gd name="connsiteX73" fmla="*/ 4762 w 561975"/>
              <a:gd name="connsiteY73" fmla="*/ 266700 h 1050131"/>
              <a:gd name="connsiteX74" fmla="*/ 0 w 561975"/>
              <a:gd name="connsiteY74" fmla="*/ 273844 h 1050131"/>
              <a:gd name="connsiteX75" fmla="*/ 4762 w 561975"/>
              <a:gd name="connsiteY75" fmla="*/ 302419 h 1050131"/>
              <a:gd name="connsiteX76" fmla="*/ 11906 w 561975"/>
              <a:gd name="connsiteY76" fmla="*/ 307181 h 1050131"/>
              <a:gd name="connsiteX77" fmla="*/ 21431 w 561975"/>
              <a:gd name="connsiteY77" fmla="*/ 319087 h 1050131"/>
              <a:gd name="connsiteX78" fmla="*/ 23812 w 561975"/>
              <a:gd name="connsiteY78" fmla="*/ 330994 h 1050131"/>
              <a:gd name="connsiteX79" fmla="*/ 26194 w 561975"/>
              <a:gd name="connsiteY79" fmla="*/ 345281 h 1050131"/>
              <a:gd name="connsiteX80" fmla="*/ 30956 w 561975"/>
              <a:gd name="connsiteY80" fmla="*/ 361950 h 1050131"/>
              <a:gd name="connsiteX81" fmla="*/ 33337 w 561975"/>
              <a:gd name="connsiteY81" fmla="*/ 378619 h 1050131"/>
              <a:gd name="connsiteX82" fmla="*/ 38100 w 561975"/>
              <a:gd name="connsiteY82" fmla="*/ 397669 h 1050131"/>
              <a:gd name="connsiteX83" fmla="*/ 40481 w 561975"/>
              <a:gd name="connsiteY83" fmla="*/ 419100 h 1050131"/>
              <a:gd name="connsiteX84" fmla="*/ 42862 w 561975"/>
              <a:gd name="connsiteY84" fmla="*/ 459581 h 1050131"/>
              <a:gd name="connsiteX85" fmla="*/ 45244 w 561975"/>
              <a:gd name="connsiteY85" fmla="*/ 469106 h 1050131"/>
              <a:gd name="connsiteX86" fmla="*/ 47625 w 561975"/>
              <a:gd name="connsiteY86" fmla="*/ 481012 h 1050131"/>
              <a:gd name="connsiteX87" fmla="*/ 52387 w 561975"/>
              <a:gd name="connsiteY87" fmla="*/ 516731 h 1050131"/>
              <a:gd name="connsiteX88" fmla="*/ 54769 w 561975"/>
              <a:gd name="connsiteY88" fmla="*/ 583406 h 1050131"/>
              <a:gd name="connsiteX89" fmla="*/ 57150 w 561975"/>
              <a:gd name="connsiteY89" fmla="*/ 595312 h 1050131"/>
              <a:gd name="connsiteX90" fmla="*/ 100012 w 561975"/>
              <a:gd name="connsiteY90" fmla="*/ 602456 h 1050131"/>
              <a:gd name="connsiteX91" fmla="*/ 109537 w 561975"/>
              <a:gd name="connsiteY91" fmla="*/ 604837 h 1050131"/>
              <a:gd name="connsiteX92" fmla="*/ 123825 w 561975"/>
              <a:gd name="connsiteY92" fmla="*/ 614362 h 1050131"/>
              <a:gd name="connsiteX93" fmla="*/ 133350 w 561975"/>
              <a:gd name="connsiteY93" fmla="*/ 619125 h 1050131"/>
              <a:gd name="connsiteX94" fmla="*/ 142875 w 561975"/>
              <a:gd name="connsiteY94" fmla="*/ 626269 h 1050131"/>
              <a:gd name="connsiteX95" fmla="*/ 161925 w 561975"/>
              <a:gd name="connsiteY95" fmla="*/ 640556 h 1050131"/>
              <a:gd name="connsiteX96" fmla="*/ 166687 w 561975"/>
              <a:gd name="connsiteY96" fmla="*/ 647700 h 1050131"/>
              <a:gd name="connsiteX97" fmla="*/ 178594 w 561975"/>
              <a:gd name="connsiteY97" fmla="*/ 673894 h 1050131"/>
              <a:gd name="connsiteX98" fmla="*/ 180975 w 561975"/>
              <a:gd name="connsiteY98" fmla="*/ 681037 h 1050131"/>
              <a:gd name="connsiteX99" fmla="*/ 185737 w 561975"/>
              <a:gd name="connsiteY99" fmla="*/ 690562 h 1050131"/>
              <a:gd name="connsiteX100" fmla="*/ 190500 w 561975"/>
              <a:gd name="connsiteY100" fmla="*/ 714375 h 1050131"/>
              <a:gd name="connsiteX101" fmla="*/ 233362 w 561975"/>
              <a:gd name="connsiteY101" fmla="*/ 771525 h 1050131"/>
              <a:gd name="connsiteX102" fmla="*/ 233362 w 561975"/>
              <a:gd name="connsiteY102" fmla="*/ 828675 h 1050131"/>
              <a:gd name="connsiteX103" fmla="*/ 223837 w 561975"/>
              <a:gd name="connsiteY103" fmla="*/ 833438 h 1050131"/>
              <a:gd name="connsiteX104" fmla="*/ 211931 w 561975"/>
              <a:gd name="connsiteY104" fmla="*/ 878681 h 1050131"/>
              <a:gd name="connsiteX105" fmla="*/ 188119 w 561975"/>
              <a:gd name="connsiteY105" fmla="*/ 900114 h 1050131"/>
              <a:gd name="connsiteX106" fmla="*/ 180975 w 561975"/>
              <a:gd name="connsiteY106" fmla="*/ 945357 h 1050131"/>
              <a:gd name="connsiteX107" fmla="*/ 200025 w 561975"/>
              <a:gd name="connsiteY107" fmla="*/ 1002506 h 1050131"/>
              <a:gd name="connsiteX108" fmla="*/ 242888 w 561975"/>
              <a:gd name="connsiteY108" fmla="*/ 1012033 h 1050131"/>
              <a:gd name="connsiteX109" fmla="*/ 278606 w 561975"/>
              <a:gd name="connsiteY109" fmla="*/ 1023938 h 1050131"/>
              <a:gd name="connsiteX110" fmla="*/ 321468 w 561975"/>
              <a:gd name="connsiteY110" fmla="*/ 1050131 h 1050131"/>
              <a:gd name="connsiteX111" fmla="*/ 364331 w 561975"/>
              <a:gd name="connsiteY111" fmla="*/ 1035844 h 1050131"/>
              <a:gd name="connsiteX0" fmla="*/ 364331 w 561975"/>
              <a:gd name="connsiteY0" fmla="*/ 1035844 h 1050131"/>
              <a:gd name="connsiteX1" fmla="*/ 321469 w 561975"/>
              <a:gd name="connsiteY1" fmla="*/ 971550 h 1050131"/>
              <a:gd name="connsiteX2" fmla="*/ 295275 w 561975"/>
              <a:gd name="connsiteY2" fmla="*/ 931068 h 1050131"/>
              <a:gd name="connsiteX3" fmla="*/ 292893 w 561975"/>
              <a:gd name="connsiteY3" fmla="*/ 857250 h 1050131"/>
              <a:gd name="connsiteX4" fmla="*/ 297656 w 561975"/>
              <a:gd name="connsiteY4" fmla="*/ 804862 h 1050131"/>
              <a:gd name="connsiteX5" fmla="*/ 319087 w 561975"/>
              <a:gd name="connsiteY5" fmla="*/ 754856 h 1050131"/>
              <a:gd name="connsiteX6" fmla="*/ 335757 w 561975"/>
              <a:gd name="connsiteY6" fmla="*/ 709612 h 1050131"/>
              <a:gd name="connsiteX7" fmla="*/ 366712 w 561975"/>
              <a:gd name="connsiteY7" fmla="*/ 635794 h 1050131"/>
              <a:gd name="connsiteX8" fmla="*/ 395287 w 561975"/>
              <a:gd name="connsiteY8" fmla="*/ 588168 h 1050131"/>
              <a:gd name="connsiteX9" fmla="*/ 400050 w 561975"/>
              <a:gd name="connsiteY9" fmla="*/ 528637 h 1050131"/>
              <a:gd name="connsiteX10" fmla="*/ 404812 w 561975"/>
              <a:gd name="connsiteY10" fmla="*/ 507206 h 1050131"/>
              <a:gd name="connsiteX11" fmla="*/ 407194 w 561975"/>
              <a:gd name="connsiteY11" fmla="*/ 490537 h 1050131"/>
              <a:gd name="connsiteX12" fmla="*/ 421481 w 561975"/>
              <a:gd name="connsiteY12" fmla="*/ 459581 h 1050131"/>
              <a:gd name="connsiteX13" fmla="*/ 426244 w 561975"/>
              <a:gd name="connsiteY13" fmla="*/ 452437 h 1050131"/>
              <a:gd name="connsiteX14" fmla="*/ 431006 w 561975"/>
              <a:gd name="connsiteY14" fmla="*/ 442912 h 1050131"/>
              <a:gd name="connsiteX15" fmla="*/ 442912 w 561975"/>
              <a:gd name="connsiteY15" fmla="*/ 426244 h 1050131"/>
              <a:gd name="connsiteX16" fmla="*/ 450056 w 561975"/>
              <a:gd name="connsiteY16" fmla="*/ 414337 h 1050131"/>
              <a:gd name="connsiteX17" fmla="*/ 461962 w 561975"/>
              <a:gd name="connsiteY17" fmla="*/ 407194 h 1050131"/>
              <a:gd name="connsiteX18" fmla="*/ 469106 w 561975"/>
              <a:gd name="connsiteY18" fmla="*/ 402431 h 1050131"/>
              <a:gd name="connsiteX19" fmla="*/ 485775 w 561975"/>
              <a:gd name="connsiteY19" fmla="*/ 388144 h 1050131"/>
              <a:gd name="connsiteX20" fmla="*/ 495300 w 561975"/>
              <a:gd name="connsiteY20" fmla="*/ 383381 h 1050131"/>
              <a:gd name="connsiteX21" fmla="*/ 502444 w 561975"/>
              <a:gd name="connsiteY21" fmla="*/ 376237 h 1050131"/>
              <a:gd name="connsiteX22" fmla="*/ 516731 w 561975"/>
              <a:gd name="connsiteY22" fmla="*/ 366712 h 1050131"/>
              <a:gd name="connsiteX23" fmla="*/ 526256 w 561975"/>
              <a:gd name="connsiteY23" fmla="*/ 359569 h 1050131"/>
              <a:gd name="connsiteX24" fmla="*/ 540544 w 561975"/>
              <a:gd name="connsiteY24" fmla="*/ 345281 h 1050131"/>
              <a:gd name="connsiteX25" fmla="*/ 542925 w 561975"/>
              <a:gd name="connsiteY25" fmla="*/ 335756 h 1050131"/>
              <a:gd name="connsiteX26" fmla="*/ 535781 w 561975"/>
              <a:gd name="connsiteY26" fmla="*/ 309562 h 1050131"/>
              <a:gd name="connsiteX27" fmla="*/ 538162 w 561975"/>
              <a:gd name="connsiteY27" fmla="*/ 266700 h 1050131"/>
              <a:gd name="connsiteX28" fmla="*/ 552450 w 561975"/>
              <a:gd name="connsiteY28" fmla="*/ 242887 h 1050131"/>
              <a:gd name="connsiteX29" fmla="*/ 557212 w 561975"/>
              <a:gd name="connsiteY29" fmla="*/ 233362 h 1050131"/>
              <a:gd name="connsiteX30" fmla="*/ 561975 w 561975"/>
              <a:gd name="connsiteY30" fmla="*/ 226219 h 1050131"/>
              <a:gd name="connsiteX31" fmla="*/ 559594 w 561975"/>
              <a:gd name="connsiteY31" fmla="*/ 219075 h 1050131"/>
              <a:gd name="connsiteX32" fmla="*/ 545306 w 561975"/>
              <a:gd name="connsiteY32" fmla="*/ 216694 h 1050131"/>
              <a:gd name="connsiteX33" fmla="*/ 528637 w 561975"/>
              <a:gd name="connsiteY33" fmla="*/ 209550 h 1050131"/>
              <a:gd name="connsiteX34" fmla="*/ 521494 w 561975"/>
              <a:gd name="connsiteY34" fmla="*/ 200025 h 1050131"/>
              <a:gd name="connsiteX35" fmla="*/ 519112 w 561975"/>
              <a:gd name="connsiteY35" fmla="*/ 192881 h 1050131"/>
              <a:gd name="connsiteX36" fmla="*/ 514350 w 561975"/>
              <a:gd name="connsiteY36" fmla="*/ 183356 h 1050131"/>
              <a:gd name="connsiteX37" fmla="*/ 507206 w 561975"/>
              <a:gd name="connsiteY37" fmla="*/ 171450 h 1050131"/>
              <a:gd name="connsiteX38" fmla="*/ 502444 w 561975"/>
              <a:gd name="connsiteY38" fmla="*/ 161925 h 1050131"/>
              <a:gd name="connsiteX39" fmla="*/ 495300 w 561975"/>
              <a:gd name="connsiteY39" fmla="*/ 152400 h 1050131"/>
              <a:gd name="connsiteX40" fmla="*/ 488156 w 561975"/>
              <a:gd name="connsiteY40" fmla="*/ 135731 h 1050131"/>
              <a:gd name="connsiteX41" fmla="*/ 478631 w 561975"/>
              <a:gd name="connsiteY41" fmla="*/ 128587 h 1050131"/>
              <a:gd name="connsiteX42" fmla="*/ 471487 w 561975"/>
              <a:gd name="connsiteY42" fmla="*/ 119062 h 1050131"/>
              <a:gd name="connsiteX43" fmla="*/ 466725 w 561975"/>
              <a:gd name="connsiteY43" fmla="*/ 111919 h 1050131"/>
              <a:gd name="connsiteX44" fmla="*/ 452437 w 561975"/>
              <a:gd name="connsiteY44" fmla="*/ 88106 h 1050131"/>
              <a:gd name="connsiteX45" fmla="*/ 445294 w 561975"/>
              <a:gd name="connsiteY45" fmla="*/ 83344 h 1050131"/>
              <a:gd name="connsiteX46" fmla="*/ 431006 w 561975"/>
              <a:gd name="connsiteY46" fmla="*/ 73819 h 1050131"/>
              <a:gd name="connsiteX47" fmla="*/ 409575 w 561975"/>
              <a:gd name="connsiteY47" fmla="*/ 64294 h 1050131"/>
              <a:gd name="connsiteX48" fmla="*/ 383381 w 561975"/>
              <a:gd name="connsiteY48" fmla="*/ 57150 h 1050131"/>
              <a:gd name="connsiteX49" fmla="*/ 376237 w 561975"/>
              <a:gd name="connsiteY49" fmla="*/ 54769 h 1050131"/>
              <a:gd name="connsiteX50" fmla="*/ 316706 w 561975"/>
              <a:gd name="connsiteY50" fmla="*/ 47625 h 1050131"/>
              <a:gd name="connsiteX51" fmla="*/ 309562 w 561975"/>
              <a:gd name="connsiteY51" fmla="*/ 45244 h 1050131"/>
              <a:gd name="connsiteX52" fmla="*/ 292894 w 561975"/>
              <a:gd name="connsiteY52" fmla="*/ 40481 h 1050131"/>
              <a:gd name="connsiteX53" fmla="*/ 283369 w 561975"/>
              <a:gd name="connsiteY53" fmla="*/ 38100 h 1050131"/>
              <a:gd name="connsiteX54" fmla="*/ 261937 w 561975"/>
              <a:gd name="connsiteY54" fmla="*/ 30956 h 1050131"/>
              <a:gd name="connsiteX55" fmla="*/ 247650 w 561975"/>
              <a:gd name="connsiteY55" fmla="*/ 28575 h 1050131"/>
              <a:gd name="connsiteX56" fmla="*/ 214312 w 561975"/>
              <a:gd name="connsiteY56" fmla="*/ 19050 h 1050131"/>
              <a:gd name="connsiteX57" fmla="*/ 202406 w 561975"/>
              <a:gd name="connsiteY57" fmla="*/ 14287 h 1050131"/>
              <a:gd name="connsiteX58" fmla="*/ 176212 w 561975"/>
              <a:gd name="connsiteY58" fmla="*/ 9525 h 1050131"/>
              <a:gd name="connsiteX59" fmla="*/ 161925 w 561975"/>
              <a:gd name="connsiteY59" fmla="*/ 4762 h 1050131"/>
              <a:gd name="connsiteX60" fmla="*/ 130969 w 561975"/>
              <a:gd name="connsiteY60" fmla="*/ 2381 h 1050131"/>
              <a:gd name="connsiteX61" fmla="*/ 111919 w 561975"/>
              <a:gd name="connsiteY61" fmla="*/ 0 h 1050131"/>
              <a:gd name="connsiteX62" fmla="*/ 90487 w 561975"/>
              <a:gd name="connsiteY62" fmla="*/ 9525 h 1050131"/>
              <a:gd name="connsiteX63" fmla="*/ 80962 w 561975"/>
              <a:gd name="connsiteY63" fmla="*/ 23812 h 1050131"/>
              <a:gd name="connsiteX64" fmla="*/ 66675 w 561975"/>
              <a:gd name="connsiteY64" fmla="*/ 40481 h 1050131"/>
              <a:gd name="connsiteX65" fmla="*/ 52387 w 561975"/>
              <a:gd name="connsiteY65" fmla="*/ 42862 h 1050131"/>
              <a:gd name="connsiteX66" fmla="*/ 28575 w 561975"/>
              <a:gd name="connsiteY66" fmla="*/ 35719 h 1050131"/>
              <a:gd name="connsiteX67" fmla="*/ 21431 w 561975"/>
              <a:gd name="connsiteY67" fmla="*/ 26194 h 1050131"/>
              <a:gd name="connsiteX68" fmla="*/ 19050 w 561975"/>
              <a:gd name="connsiteY68" fmla="*/ 35719 h 1050131"/>
              <a:gd name="connsiteX69" fmla="*/ 23812 w 561975"/>
              <a:gd name="connsiteY69" fmla="*/ 69056 h 1050131"/>
              <a:gd name="connsiteX70" fmla="*/ 23812 w 561975"/>
              <a:gd name="connsiteY70" fmla="*/ 211931 h 1050131"/>
              <a:gd name="connsiteX71" fmla="*/ 21431 w 561975"/>
              <a:gd name="connsiteY71" fmla="*/ 228600 h 1050131"/>
              <a:gd name="connsiteX72" fmla="*/ 14287 w 561975"/>
              <a:gd name="connsiteY72" fmla="*/ 240506 h 1050131"/>
              <a:gd name="connsiteX73" fmla="*/ 4762 w 561975"/>
              <a:gd name="connsiteY73" fmla="*/ 266700 h 1050131"/>
              <a:gd name="connsiteX74" fmla="*/ 0 w 561975"/>
              <a:gd name="connsiteY74" fmla="*/ 273844 h 1050131"/>
              <a:gd name="connsiteX75" fmla="*/ 4762 w 561975"/>
              <a:gd name="connsiteY75" fmla="*/ 302419 h 1050131"/>
              <a:gd name="connsiteX76" fmla="*/ 11906 w 561975"/>
              <a:gd name="connsiteY76" fmla="*/ 307181 h 1050131"/>
              <a:gd name="connsiteX77" fmla="*/ 21431 w 561975"/>
              <a:gd name="connsiteY77" fmla="*/ 319087 h 1050131"/>
              <a:gd name="connsiteX78" fmla="*/ 23812 w 561975"/>
              <a:gd name="connsiteY78" fmla="*/ 330994 h 1050131"/>
              <a:gd name="connsiteX79" fmla="*/ 26194 w 561975"/>
              <a:gd name="connsiteY79" fmla="*/ 345281 h 1050131"/>
              <a:gd name="connsiteX80" fmla="*/ 30956 w 561975"/>
              <a:gd name="connsiteY80" fmla="*/ 361950 h 1050131"/>
              <a:gd name="connsiteX81" fmla="*/ 33337 w 561975"/>
              <a:gd name="connsiteY81" fmla="*/ 378619 h 1050131"/>
              <a:gd name="connsiteX82" fmla="*/ 38100 w 561975"/>
              <a:gd name="connsiteY82" fmla="*/ 397669 h 1050131"/>
              <a:gd name="connsiteX83" fmla="*/ 40481 w 561975"/>
              <a:gd name="connsiteY83" fmla="*/ 419100 h 1050131"/>
              <a:gd name="connsiteX84" fmla="*/ 42862 w 561975"/>
              <a:gd name="connsiteY84" fmla="*/ 459581 h 1050131"/>
              <a:gd name="connsiteX85" fmla="*/ 45244 w 561975"/>
              <a:gd name="connsiteY85" fmla="*/ 469106 h 1050131"/>
              <a:gd name="connsiteX86" fmla="*/ 47625 w 561975"/>
              <a:gd name="connsiteY86" fmla="*/ 481012 h 1050131"/>
              <a:gd name="connsiteX87" fmla="*/ 52387 w 561975"/>
              <a:gd name="connsiteY87" fmla="*/ 516731 h 1050131"/>
              <a:gd name="connsiteX88" fmla="*/ 54769 w 561975"/>
              <a:gd name="connsiteY88" fmla="*/ 583406 h 1050131"/>
              <a:gd name="connsiteX89" fmla="*/ 57150 w 561975"/>
              <a:gd name="connsiteY89" fmla="*/ 595312 h 1050131"/>
              <a:gd name="connsiteX90" fmla="*/ 100012 w 561975"/>
              <a:gd name="connsiteY90" fmla="*/ 602456 h 1050131"/>
              <a:gd name="connsiteX91" fmla="*/ 109537 w 561975"/>
              <a:gd name="connsiteY91" fmla="*/ 604837 h 1050131"/>
              <a:gd name="connsiteX92" fmla="*/ 123825 w 561975"/>
              <a:gd name="connsiteY92" fmla="*/ 614362 h 1050131"/>
              <a:gd name="connsiteX93" fmla="*/ 133350 w 561975"/>
              <a:gd name="connsiteY93" fmla="*/ 619125 h 1050131"/>
              <a:gd name="connsiteX94" fmla="*/ 142875 w 561975"/>
              <a:gd name="connsiteY94" fmla="*/ 626269 h 1050131"/>
              <a:gd name="connsiteX95" fmla="*/ 161925 w 561975"/>
              <a:gd name="connsiteY95" fmla="*/ 640556 h 1050131"/>
              <a:gd name="connsiteX96" fmla="*/ 166687 w 561975"/>
              <a:gd name="connsiteY96" fmla="*/ 647700 h 1050131"/>
              <a:gd name="connsiteX97" fmla="*/ 178594 w 561975"/>
              <a:gd name="connsiteY97" fmla="*/ 673894 h 1050131"/>
              <a:gd name="connsiteX98" fmla="*/ 180975 w 561975"/>
              <a:gd name="connsiteY98" fmla="*/ 681037 h 1050131"/>
              <a:gd name="connsiteX99" fmla="*/ 185737 w 561975"/>
              <a:gd name="connsiteY99" fmla="*/ 690562 h 1050131"/>
              <a:gd name="connsiteX100" fmla="*/ 190500 w 561975"/>
              <a:gd name="connsiteY100" fmla="*/ 714375 h 1050131"/>
              <a:gd name="connsiteX101" fmla="*/ 233362 w 561975"/>
              <a:gd name="connsiteY101" fmla="*/ 771525 h 1050131"/>
              <a:gd name="connsiteX102" fmla="*/ 233362 w 561975"/>
              <a:gd name="connsiteY102" fmla="*/ 828675 h 1050131"/>
              <a:gd name="connsiteX103" fmla="*/ 211931 w 561975"/>
              <a:gd name="connsiteY103" fmla="*/ 878681 h 1050131"/>
              <a:gd name="connsiteX104" fmla="*/ 188119 w 561975"/>
              <a:gd name="connsiteY104" fmla="*/ 900114 h 1050131"/>
              <a:gd name="connsiteX105" fmla="*/ 180975 w 561975"/>
              <a:gd name="connsiteY105" fmla="*/ 945357 h 1050131"/>
              <a:gd name="connsiteX106" fmla="*/ 200025 w 561975"/>
              <a:gd name="connsiteY106" fmla="*/ 1002506 h 1050131"/>
              <a:gd name="connsiteX107" fmla="*/ 242888 w 561975"/>
              <a:gd name="connsiteY107" fmla="*/ 1012033 h 1050131"/>
              <a:gd name="connsiteX108" fmla="*/ 278606 w 561975"/>
              <a:gd name="connsiteY108" fmla="*/ 1023938 h 1050131"/>
              <a:gd name="connsiteX109" fmla="*/ 321468 w 561975"/>
              <a:gd name="connsiteY109" fmla="*/ 1050131 h 1050131"/>
              <a:gd name="connsiteX110" fmla="*/ 364331 w 561975"/>
              <a:gd name="connsiteY110" fmla="*/ 1035844 h 1050131"/>
              <a:gd name="connsiteX0" fmla="*/ 364331 w 561975"/>
              <a:gd name="connsiteY0" fmla="*/ 1035844 h 1050131"/>
              <a:gd name="connsiteX1" fmla="*/ 321469 w 561975"/>
              <a:gd name="connsiteY1" fmla="*/ 971550 h 1050131"/>
              <a:gd name="connsiteX2" fmla="*/ 295275 w 561975"/>
              <a:gd name="connsiteY2" fmla="*/ 931068 h 1050131"/>
              <a:gd name="connsiteX3" fmla="*/ 292893 w 561975"/>
              <a:gd name="connsiteY3" fmla="*/ 857250 h 1050131"/>
              <a:gd name="connsiteX4" fmla="*/ 297656 w 561975"/>
              <a:gd name="connsiteY4" fmla="*/ 804862 h 1050131"/>
              <a:gd name="connsiteX5" fmla="*/ 319087 w 561975"/>
              <a:gd name="connsiteY5" fmla="*/ 754856 h 1050131"/>
              <a:gd name="connsiteX6" fmla="*/ 335757 w 561975"/>
              <a:gd name="connsiteY6" fmla="*/ 709612 h 1050131"/>
              <a:gd name="connsiteX7" fmla="*/ 366712 w 561975"/>
              <a:gd name="connsiteY7" fmla="*/ 635794 h 1050131"/>
              <a:gd name="connsiteX8" fmla="*/ 395287 w 561975"/>
              <a:gd name="connsiteY8" fmla="*/ 588168 h 1050131"/>
              <a:gd name="connsiteX9" fmla="*/ 400050 w 561975"/>
              <a:gd name="connsiteY9" fmla="*/ 528637 h 1050131"/>
              <a:gd name="connsiteX10" fmla="*/ 404812 w 561975"/>
              <a:gd name="connsiteY10" fmla="*/ 507206 h 1050131"/>
              <a:gd name="connsiteX11" fmla="*/ 407194 w 561975"/>
              <a:gd name="connsiteY11" fmla="*/ 490537 h 1050131"/>
              <a:gd name="connsiteX12" fmla="*/ 421481 w 561975"/>
              <a:gd name="connsiteY12" fmla="*/ 459581 h 1050131"/>
              <a:gd name="connsiteX13" fmla="*/ 426244 w 561975"/>
              <a:gd name="connsiteY13" fmla="*/ 452437 h 1050131"/>
              <a:gd name="connsiteX14" fmla="*/ 431006 w 561975"/>
              <a:gd name="connsiteY14" fmla="*/ 442912 h 1050131"/>
              <a:gd name="connsiteX15" fmla="*/ 442912 w 561975"/>
              <a:gd name="connsiteY15" fmla="*/ 426244 h 1050131"/>
              <a:gd name="connsiteX16" fmla="*/ 450056 w 561975"/>
              <a:gd name="connsiteY16" fmla="*/ 414337 h 1050131"/>
              <a:gd name="connsiteX17" fmla="*/ 461962 w 561975"/>
              <a:gd name="connsiteY17" fmla="*/ 407194 h 1050131"/>
              <a:gd name="connsiteX18" fmla="*/ 469106 w 561975"/>
              <a:gd name="connsiteY18" fmla="*/ 402431 h 1050131"/>
              <a:gd name="connsiteX19" fmla="*/ 485775 w 561975"/>
              <a:gd name="connsiteY19" fmla="*/ 388144 h 1050131"/>
              <a:gd name="connsiteX20" fmla="*/ 495300 w 561975"/>
              <a:gd name="connsiteY20" fmla="*/ 383381 h 1050131"/>
              <a:gd name="connsiteX21" fmla="*/ 502444 w 561975"/>
              <a:gd name="connsiteY21" fmla="*/ 376237 h 1050131"/>
              <a:gd name="connsiteX22" fmla="*/ 516731 w 561975"/>
              <a:gd name="connsiteY22" fmla="*/ 366712 h 1050131"/>
              <a:gd name="connsiteX23" fmla="*/ 526256 w 561975"/>
              <a:gd name="connsiteY23" fmla="*/ 359569 h 1050131"/>
              <a:gd name="connsiteX24" fmla="*/ 540544 w 561975"/>
              <a:gd name="connsiteY24" fmla="*/ 345281 h 1050131"/>
              <a:gd name="connsiteX25" fmla="*/ 542925 w 561975"/>
              <a:gd name="connsiteY25" fmla="*/ 335756 h 1050131"/>
              <a:gd name="connsiteX26" fmla="*/ 535781 w 561975"/>
              <a:gd name="connsiteY26" fmla="*/ 309562 h 1050131"/>
              <a:gd name="connsiteX27" fmla="*/ 538162 w 561975"/>
              <a:gd name="connsiteY27" fmla="*/ 266700 h 1050131"/>
              <a:gd name="connsiteX28" fmla="*/ 552450 w 561975"/>
              <a:gd name="connsiteY28" fmla="*/ 242887 h 1050131"/>
              <a:gd name="connsiteX29" fmla="*/ 557212 w 561975"/>
              <a:gd name="connsiteY29" fmla="*/ 233362 h 1050131"/>
              <a:gd name="connsiteX30" fmla="*/ 561975 w 561975"/>
              <a:gd name="connsiteY30" fmla="*/ 226219 h 1050131"/>
              <a:gd name="connsiteX31" fmla="*/ 559594 w 561975"/>
              <a:gd name="connsiteY31" fmla="*/ 219075 h 1050131"/>
              <a:gd name="connsiteX32" fmla="*/ 545306 w 561975"/>
              <a:gd name="connsiteY32" fmla="*/ 216694 h 1050131"/>
              <a:gd name="connsiteX33" fmla="*/ 528637 w 561975"/>
              <a:gd name="connsiteY33" fmla="*/ 209550 h 1050131"/>
              <a:gd name="connsiteX34" fmla="*/ 521494 w 561975"/>
              <a:gd name="connsiteY34" fmla="*/ 200025 h 1050131"/>
              <a:gd name="connsiteX35" fmla="*/ 519112 w 561975"/>
              <a:gd name="connsiteY35" fmla="*/ 192881 h 1050131"/>
              <a:gd name="connsiteX36" fmla="*/ 514350 w 561975"/>
              <a:gd name="connsiteY36" fmla="*/ 183356 h 1050131"/>
              <a:gd name="connsiteX37" fmla="*/ 507206 w 561975"/>
              <a:gd name="connsiteY37" fmla="*/ 171450 h 1050131"/>
              <a:gd name="connsiteX38" fmla="*/ 502444 w 561975"/>
              <a:gd name="connsiteY38" fmla="*/ 161925 h 1050131"/>
              <a:gd name="connsiteX39" fmla="*/ 495300 w 561975"/>
              <a:gd name="connsiteY39" fmla="*/ 152400 h 1050131"/>
              <a:gd name="connsiteX40" fmla="*/ 488156 w 561975"/>
              <a:gd name="connsiteY40" fmla="*/ 135731 h 1050131"/>
              <a:gd name="connsiteX41" fmla="*/ 478631 w 561975"/>
              <a:gd name="connsiteY41" fmla="*/ 128587 h 1050131"/>
              <a:gd name="connsiteX42" fmla="*/ 471487 w 561975"/>
              <a:gd name="connsiteY42" fmla="*/ 119062 h 1050131"/>
              <a:gd name="connsiteX43" fmla="*/ 466725 w 561975"/>
              <a:gd name="connsiteY43" fmla="*/ 111919 h 1050131"/>
              <a:gd name="connsiteX44" fmla="*/ 452437 w 561975"/>
              <a:gd name="connsiteY44" fmla="*/ 88106 h 1050131"/>
              <a:gd name="connsiteX45" fmla="*/ 445294 w 561975"/>
              <a:gd name="connsiteY45" fmla="*/ 83344 h 1050131"/>
              <a:gd name="connsiteX46" fmla="*/ 431006 w 561975"/>
              <a:gd name="connsiteY46" fmla="*/ 73819 h 1050131"/>
              <a:gd name="connsiteX47" fmla="*/ 409575 w 561975"/>
              <a:gd name="connsiteY47" fmla="*/ 64294 h 1050131"/>
              <a:gd name="connsiteX48" fmla="*/ 383381 w 561975"/>
              <a:gd name="connsiteY48" fmla="*/ 57150 h 1050131"/>
              <a:gd name="connsiteX49" fmla="*/ 376237 w 561975"/>
              <a:gd name="connsiteY49" fmla="*/ 54769 h 1050131"/>
              <a:gd name="connsiteX50" fmla="*/ 316706 w 561975"/>
              <a:gd name="connsiteY50" fmla="*/ 47625 h 1050131"/>
              <a:gd name="connsiteX51" fmla="*/ 309562 w 561975"/>
              <a:gd name="connsiteY51" fmla="*/ 45244 h 1050131"/>
              <a:gd name="connsiteX52" fmla="*/ 292894 w 561975"/>
              <a:gd name="connsiteY52" fmla="*/ 40481 h 1050131"/>
              <a:gd name="connsiteX53" fmla="*/ 283369 w 561975"/>
              <a:gd name="connsiteY53" fmla="*/ 38100 h 1050131"/>
              <a:gd name="connsiteX54" fmla="*/ 261937 w 561975"/>
              <a:gd name="connsiteY54" fmla="*/ 30956 h 1050131"/>
              <a:gd name="connsiteX55" fmla="*/ 247650 w 561975"/>
              <a:gd name="connsiteY55" fmla="*/ 28575 h 1050131"/>
              <a:gd name="connsiteX56" fmla="*/ 214312 w 561975"/>
              <a:gd name="connsiteY56" fmla="*/ 19050 h 1050131"/>
              <a:gd name="connsiteX57" fmla="*/ 202406 w 561975"/>
              <a:gd name="connsiteY57" fmla="*/ 14287 h 1050131"/>
              <a:gd name="connsiteX58" fmla="*/ 176212 w 561975"/>
              <a:gd name="connsiteY58" fmla="*/ 9525 h 1050131"/>
              <a:gd name="connsiteX59" fmla="*/ 161925 w 561975"/>
              <a:gd name="connsiteY59" fmla="*/ 4762 h 1050131"/>
              <a:gd name="connsiteX60" fmla="*/ 130969 w 561975"/>
              <a:gd name="connsiteY60" fmla="*/ 2381 h 1050131"/>
              <a:gd name="connsiteX61" fmla="*/ 111919 w 561975"/>
              <a:gd name="connsiteY61" fmla="*/ 0 h 1050131"/>
              <a:gd name="connsiteX62" fmla="*/ 90487 w 561975"/>
              <a:gd name="connsiteY62" fmla="*/ 9525 h 1050131"/>
              <a:gd name="connsiteX63" fmla="*/ 80962 w 561975"/>
              <a:gd name="connsiteY63" fmla="*/ 23812 h 1050131"/>
              <a:gd name="connsiteX64" fmla="*/ 66675 w 561975"/>
              <a:gd name="connsiteY64" fmla="*/ 40481 h 1050131"/>
              <a:gd name="connsiteX65" fmla="*/ 52387 w 561975"/>
              <a:gd name="connsiteY65" fmla="*/ 42862 h 1050131"/>
              <a:gd name="connsiteX66" fmla="*/ 28575 w 561975"/>
              <a:gd name="connsiteY66" fmla="*/ 35719 h 1050131"/>
              <a:gd name="connsiteX67" fmla="*/ 21431 w 561975"/>
              <a:gd name="connsiteY67" fmla="*/ 26194 h 1050131"/>
              <a:gd name="connsiteX68" fmla="*/ 19050 w 561975"/>
              <a:gd name="connsiteY68" fmla="*/ 35719 h 1050131"/>
              <a:gd name="connsiteX69" fmla="*/ 23812 w 561975"/>
              <a:gd name="connsiteY69" fmla="*/ 69056 h 1050131"/>
              <a:gd name="connsiteX70" fmla="*/ 23812 w 561975"/>
              <a:gd name="connsiteY70" fmla="*/ 211931 h 1050131"/>
              <a:gd name="connsiteX71" fmla="*/ 21431 w 561975"/>
              <a:gd name="connsiteY71" fmla="*/ 228600 h 1050131"/>
              <a:gd name="connsiteX72" fmla="*/ 14287 w 561975"/>
              <a:gd name="connsiteY72" fmla="*/ 240506 h 1050131"/>
              <a:gd name="connsiteX73" fmla="*/ 4762 w 561975"/>
              <a:gd name="connsiteY73" fmla="*/ 266700 h 1050131"/>
              <a:gd name="connsiteX74" fmla="*/ 0 w 561975"/>
              <a:gd name="connsiteY74" fmla="*/ 273844 h 1050131"/>
              <a:gd name="connsiteX75" fmla="*/ 4762 w 561975"/>
              <a:gd name="connsiteY75" fmla="*/ 302419 h 1050131"/>
              <a:gd name="connsiteX76" fmla="*/ 11906 w 561975"/>
              <a:gd name="connsiteY76" fmla="*/ 307181 h 1050131"/>
              <a:gd name="connsiteX77" fmla="*/ 21431 w 561975"/>
              <a:gd name="connsiteY77" fmla="*/ 319087 h 1050131"/>
              <a:gd name="connsiteX78" fmla="*/ 23812 w 561975"/>
              <a:gd name="connsiteY78" fmla="*/ 330994 h 1050131"/>
              <a:gd name="connsiteX79" fmla="*/ 26194 w 561975"/>
              <a:gd name="connsiteY79" fmla="*/ 345281 h 1050131"/>
              <a:gd name="connsiteX80" fmla="*/ 30956 w 561975"/>
              <a:gd name="connsiteY80" fmla="*/ 361950 h 1050131"/>
              <a:gd name="connsiteX81" fmla="*/ 33337 w 561975"/>
              <a:gd name="connsiteY81" fmla="*/ 378619 h 1050131"/>
              <a:gd name="connsiteX82" fmla="*/ 38100 w 561975"/>
              <a:gd name="connsiteY82" fmla="*/ 397669 h 1050131"/>
              <a:gd name="connsiteX83" fmla="*/ 40481 w 561975"/>
              <a:gd name="connsiteY83" fmla="*/ 419100 h 1050131"/>
              <a:gd name="connsiteX84" fmla="*/ 42862 w 561975"/>
              <a:gd name="connsiteY84" fmla="*/ 459581 h 1050131"/>
              <a:gd name="connsiteX85" fmla="*/ 45244 w 561975"/>
              <a:gd name="connsiteY85" fmla="*/ 469106 h 1050131"/>
              <a:gd name="connsiteX86" fmla="*/ 47625 w 561975"/>
              <a:gd name="connsiteY86" fmla="*/ 481012 h 1050131"/>
              <a:gd name="connsiteX87" fmla="*/ 52387 w 561975"/>
              <a:gd name="connsiteY87" fmla="*/ 516731 h 1050131"/>
              <a:gd name="connsiteX88" fmla="*/ 54769 w 561975"/>
              <a:gd name="connsiteY88" fmla="*/ 583406 h 1050131"/>
              <a:gd name="connsiteX89" fmla="*/ 57150 w 561975"/>
              <a:gd name="connsiteY89" fmla="*/ 595312 h 1050131"/>
              <a:gd name="connsiteX90" fmla="*/ 100012 w 561975"/>
              <a:gd name="connsiteY90" fmla="*/ 602456 h 1050131"/>
              <a:gd name="connsiteX91" fmla="*/ 109537 w 561975"/>
              <a:gd name="connsiteY91" fmla="*/ 604837 h 1050131"/>
              <a:gd name="connsiteX92" fmla="*/ 123825 w 561975"/>
              <a:gd name="connsiteY92" fmla="*/ 614362 h 1050131"/>
              <a:gd name="connsiteX93" fmla="*/ 133350 w 561975"/>
              <a:gd name="connsiteY93" fmla="*/ 619125 h 1050131"/>
              <a:gd name="connsiteX94" fmla="*/ 142875 w 561975"/>
              <a:gd name="connsiteY94" fmla="*/ 626269 h 1050131"/>
              <a:gd name="connsiteX95" fmla="*/ 161925 w 561975"/>
              <a:gd name="connsiteY95" fmla="*/ 640556 h 1050131"/>
              <a:gd name="connsiteX96" fmla="*/ 166687 w 561975"/>
              <a:gd name="connsiteY96" fmla="*/ 647700 h 1050131"/>
              <a:gd name="connsiteX97" fmla="*/ 178594 w 561975"/>
              <a:gd name="connsiteY97" fmla="*/ 673894 h 1050131"/>
              <a:gd name="connsiteX98" fmla="*/ 180975 w 561975"/>
              <a:gd name="connsiteY98" fmla="*/ 681037 h 1050131"/>
              <a:gd name="connsiteX99" fmla="*/ 185737 w 561975"/>
              <a:gd name="connsiteY99" fmla="*/ 690562 h 1050131"/>
              <a:gd name="connsiteX100" fmla="*/ 190500 w 561975"/>
              <a:gd name="connsiteY100" fmla="*/ 714375 h 1050131"/>
              <a:gd name="connsiteX101" fmla="*/ 233362 w 561975"/>
              <a:gd name="connsiteY101" fmla="*/ 771525 h 1050131"/>
              <a:gd name="connsiteX102" fmla="*/ 235744 w 561975"/>
              <a:gd name="connsiteY102" fmla="*/ 819150 h 1050131"/>
              <a:gd name="connsiteX103" fmla="*/ 211931 w 561975"/>
              <a:gd name="connsiteY103" fmla="*/ 878681 h 1050131"/>
              <a:gd name="connsiteX104" fmla="*/ 188119 w 561975"/>
              <a:gd name="connsiteY104" fmla="*/ 900114 h 1050131"/>
              <a:gd name="connsiteX105" fmla="*/ 180975 w 561975"/>
              <a:gd name="connsiteY105" fmla="*/ 945357 h 1050131"/>
              <a:gd name="connsiteX106" fmla="*/ 200025 w 561975"/>
              <a:gd name="connsiteY106" fmla="*/ 1002506 h 1050131"/>
              <a:gd name="connsiteX107" fmla="*/ 242888 w 561975"/>
              <a:gd name="connsiteY107" fmla="*/ 1012033 h 1050131"/>
              <a:gd name="connsiteX108" fmla="*/ 278606 w 561975"/>
              <a:gd name="connsiteY108" fmla="*/ 1023938 h 1050131"/>
              <a:gd name="connsiteX109" fmla="*/ 321468 w 561975"/>
              <a:gd name="connsiteY109" fmla="*/ 1050131 h 1050131"/>
              <a:gd name="connsiteX110" fmla="*/ 364331 w 561975"/>
              <a:gd name="connsiteY110" fmla="*/ 1035844 h 1050131"/>
              <a:gd name="connsiteX0" fmla="*/ 364331 w 561975"/>
              <a:gd name="connsiteY0" fmla="*/ 1035844 h 1050131"/>
              <a:gd name="connsiteX1" fmla="*/ 321469 w 561975"/>
              <a:gd name="connsiteY1" fmla="*/ 971550 h 1050131"/>
              <a:gd name="connsiteX2" fmla="*/ 295275 w 561975"/>
              <a:gd name="connsiteY2" fmla="*/ 931068 h 1050131"/>
              <a:gd name="connsiteX3" fmla="*/ 292893 w 561975"/>
              <a:gd name="connsiteY3" fmla="*/ 857250 h 1050131"/>
              <a:gd name="connsiteX4" fmla="*/ 297656 w 561975"/>
              <a:gd name="connsiteY4" fmla="*/ 804862 h 1050131"/>
              <a:gd name="connsiteX5" fmla="*/ 319087 w 561975"/>
              <a:gd name="connsiteY5" fmla="*/ 754856 h 1050131"/>
              <a:gd name="connsiteX6" fmla="*/ 335757 w 561975"/>
              <a:gd name="connsiteY6" fmla="*/ 709612 h 1050131"/>
              <a:gd name="connsiteX7" fmla="*/ 366712 w 561975"/>
              <a:gd name="connsiteY7" fmla="*/ 635794 h 1050131"/>
              <a:gd name="connsiteX8" fmla="*/ 395287 w 561975"/>
              <a:gd name="connsiteY8" fmla="*/ 588168 h 1050131"/>
              <a:gd name="connsiteX9" fmla="*/ 400050 w 561975"/>
              <a:gd name="connsiteY9" fmla="*/ 528637 h 1050131"/>
              <a:gd name="connsiteX10" fmla="*/ 404812 w 561975"/>
              <a:gd name="connsiteY10" fmla="*/ 507206 h 1050131"/>
              <a:gd name="connsiteX11" fmla="*/ 407194 w 561975"/>
              <a:gd name="connsiteY11" fmla="*/ 490537 h 1050131"/>
              <a:gd name="connsiteX12" fmla="*/ 421481 w 561975"/>
              <a:gd name="connsiteY12" fmla="*/ 459581 h 1050131"/>
              <a:gd name="connsiteX13" fmla="*/ 426244 w 561975"/>
              <a:gd name="connsiteY13" fmla="*/ 452437 h 1050131"/>
              <a:gd name="connsiteX14" fmla="*/ 431006 w 561975"/>
              <a:gd name="connsiteY14" fmla="*/ 442912 h 1050131"/>
              <a:gd name="connsiteX15" fmla="*/ 442912 w 561975"/>
              <a:gd name="connsiteY15" fmla="*/ 426244 h 1050131"/>
              <a:gd name="connsiteX16" fmla="*/ 450056 w 561975"/>
              <a:gd name="connsiteY16" fmla="*/ 414337 h 1050131"/>
              <a:gd name="connsiteX17" fmla="*/ 461962 w 561975"/>
              <a:gd name="connsiteY17" fmla="*/ 407194 h 1050131"/>
              <a:gd name="connsiteX18" fmla="*/ 469106 w 561975"/>
              <a:gd name="connsiteY18" fmla="*/ 402431 h 1050131"/>
              <a:gd name="connsiteX19" fmla="*/ 485775 w 561975"/>
              <a:gd name="connsiteY19" fmla="*/ 388144 h 1050131"/>
              <a:gd name="connsiteX20" fmla="*/ 495300 w 561975"/>
              <a:gd name="connsiteY20" fmla="*/ 383381 h 1050131"/>
              <a:gd name="connsiteX21" fmla="*/ 502444 w 561975"/>
              <a:gd name="connsiteY21" fmla="*/ 376237 h 1050131"/>
              <a:gd name="connsiteX22" fmla="*/ 516731 w 561975"/>
              <a:gd name="connsiteY22" fmla="*/ 366712 h 1050131"/>
              <a:gd name="connsiteX23" fmla="*/ 526256 w 561975"/>
              <a:gd name="connsiteY23" fmla="*/ 359569 h 1050131"/>
              <a:gd name="connsiteX24" fmla="*/ 540544 w 561975"/>
              <a:gd name="connsiteY24" fmla="*/ 345281 h 1050131"/>
              <a:gd name="connsiteX25" fmla="*/ 542925 w 561975"/>
              <a:gd name="connsiteY25" fmla="*/ 335756 h 1050131"/>
              <a:gd name="connsiteX26" fmla="*/ 535781 w 561975"/>
              <a:gd name="connsiteY26" fmla="*/ 309562 h 1050131"/>
              <a:gd name="connsiteX27" fmla="*/ 538162 w 561975"/>
              <a:gd name="connsiteY27" fmla="*/ 266700 h 1050131"/>
              <a:gd name="connsiteX28" fmla="*/ 552450 w 561975"/>
              <a:gd name="connsiteY28" fmla="*/ 242887 h 1050131"/>
              <a:gd name="connsiteX29" fmla="*/ 557212 w 561975"/>
              <a:gd name="connsiteY29" fmla="*/ 233362 h 1050131"/>
              <a:gd name="connsiteX30" fmla="*/ 561975 w 561975"/>
              <a:gd name="connsiteY30" fmla="*/ 226219 h 1050131"/>
              <a:gd name="connsiteX31" fmla="*/ 559594 w 561975"/>
              <a:gd name="connsiteY31" fmla="*/ 219075 h 1050131"/>
              <a:gd name="connsiteX32" fmla="*/ 545306 w 561975"/>
              <a:gd name="connsiteY32" fmla="*/ 216694 h 1050131"/>
              <a:gd name="connsiteX33" fmla="*/ 528637 w 561975"/>
              <a:gd name="connsiteY33" fmla="*/ 209550 h 1050131"/>
              <a:gd name="connsiteX34" fmla="*/ 521494 w 561975"/>
              <a:gd name="connsiteY34" fmla="*/ 200025 h 1050131"/>
              <a:gd name="connsiteX35" fmla="*/ 519112 w 561975"/>
              <a:gd name="connsiteY35" fmla="*/ 192881 h 1050131"/>
              <a:gd name="connsiteX36" fmla="*/ 514350 w 561975"/>
              <a:gd name="connsiteY36" fmla="*/ 183356 h 1050131"/>
              <a:gd name="connsiteX37" fmla="*/ 507206 w 561975"/>
              <a:gd name="connsiteY37" fmla="*/ 171450 h 1050131"/>
              <a:gd name="connsiteX38" fmla="*/ 502444 w 561975"/>
              <a:gd name="connsiteY38" fmla="*/ 161925 h 1050131"/>
              <a:gd name="connsiteX39" fmla="*/ 495300 w 561975"/>
              <a:gd name="connsiteY39" fmla="*/ 152400 h 1050131"/>
              <a:gd name="connsiteX40" fmla="*/ 488156 w 561975"/>
              <a:gd name="connsiteY40" fmla="*/ 135731 h 1050131"/>
              <a:gd name="connsiteX41" fmla="*/ 478631 w 561975"/>
              <a:gd name="connsiteY41" fmla="*/ 128587 h 1050131"/>
              <a:gd name="connsiteX42" fmla="*/ 471487 w 561975"/>
              <a:gd name="connsiteY42" fmla="*/ 119062 h 1050131"/>
              <a:gd name="connsiteX43" fmla="*/ 466725 w 561975"/>
              <a:gd name="connsiteY43" fmla="*/ 111919 h 1050131"/>
              <a:gd name="connsiteX44" fmla="*/ 452437 w 561975"/>
              <a:gd name="connsiteY44" fmla="*/ 88106 h 1050131"/>
              <a:gd name="connsiteX45" fmla="*/ 445294 w 561975"/>
              <a:gd name="connsiteY45" fmla="*/ 83344 h 1050131"/>
              <a:gd name="connsiteX46" fmla="*/ 431006 w 561975"/>
              <a:gd name="connsiteY46" fmla="*/ 73819 h 1050131"/>
              <a:gd name="connsiteX47" fmla="*/ 409575 w 561975"/>
              <a:gd name="connsiteY47" fmla="*/ 64294 h 1050131"/>
              <a:gd name="connsiteX48" fmla="*/ 383381 w 561975"/>
              <a:gd name="connsiteY48" fmla="*/ 57150 h 1050131"/>
              <a:gd name="connsiteX49" fmla="*/ 376237 w 561975"/>
              <a:gd name="connsiteY49" fmla="*/ 54769 h 1050131"/>
              <a:gd name="connsiteX50" fmla="*/ 316706 w 561975"/>
              <a:gd name="connsiteY50" fmla="*/ 47625 h 1050131"/>
              <a:gd name="connsiteX51" fmla="*/ 309562 w 561975"/>
              <a:gd name="connsiteY51" fmla="*/ 45244 h 1050131"/>
              <a:gd name="connsiteX52" fmla="*/ 292894 w 561975"/>
              <a:gd name="connsiteY52" fmla="*/ 40481 h 1050131"/>
              <a:gd name="connsiteX53" fmla="*/ 283369 w 561975"/>
              <a:gd name="connsiteY53" fmla="*/ 38100 h 1050131"/>
              <a:gd name="connsiteX54" fmla="*/ 261937 w 561975"/>
              <a:gd name="connsiteY54" fmla="*/ 30956 h 1050131"/>
              <a:gd name="connsiteX55" fmla="*/ 247650 w 561975"/>
              <a:gd name="connsiteY55" fmla="*/ 28575 h 1050131"/>
              <a:gd name="connsiteX56" fmla="*/ 214312 w 561975"/>
              <a:gd name="connsiteY56" fmla="*/ 19050 h 1050131"/>
              <a:gd name="connsiteX57" fmla="*/ 202406 w 561975"/>
              <a:gd name="connsiteY57" fmla="*/ 14287 h 1050131"/>
              <a:gd name="connsiteX58" fmla="*/ 176212 w 561975"/>
              <a:gd name="connsiteY58" fmla="*/ 9525 h 1050131"/>
              <a:gd name="connsiteX59" fmla="*/ 161925 w 561975"/>
              <a:gd name="connsiteY59" fmla="*/ 4762 h 1050131"/>
              <a:gd name="connsiteX60" fmla="*/ 130969 w 561975"/>
              <a:gd name="connsiteY60" fmla="*/ 2381 h 1050131"/>
              <a:gd name="connsiteX61" fmla="*/ 111919 w 561975"/>
              <a:gd name="connsiteY61" fmla="*/ 0 h 1050131"/>
              <a:gd name="connsiteX62" fmla="*/ 90487 w 561975"/>
              <a:gd name="connsiteY62" fmla="*/ 9525 h 1050131"/>
              <a:gd name="connsiteX63" fmla="*/ 80962 w 561975"/>
              <a:gd name="connsiteY63" fmla="*/ 23812 h 1050131"/>
              <a:gd name="connsiteX64" fmla="*/ 66675 w 561975"/>
              <a:gd name="connsiteY64" fmla="*/ 40481 h 1050131"/>
              <a:gd name="connsiteX65" fmla="*/ 52387 w 561975"/>
              <a:gd name="connsiteY65" fmla="*/ 42862 h 1050131"/>
              <a:gd name="connsiteX66" fmla="*/ 28575 w 561975"/>
              <a:gd name="connsiteY66" fmla="*/ 35719 h 1050131"/>
              <a:gd name="connsiteX67" fmla="*/ 21431 w 561975"/>
              <a:gd name="connsiteY67" fmla="*/ 26194 h 1050131"/>
              <a:gd name="connsiteX68" fmla="*/ 19050 w 561975"/>
              <a:gd name="connsiteY68" fmla="*/ 35719 h 1050131"/>
              <a:gd name="connsiteX69" fmla="*/ 23812 w 561975"/>
              <a:gd name="connsiteY69" fmla="*/ 69056 h 1050131"/>
              <a:gd name="connsiteX70" fmla="*/ 23812 w 561975"/>
              <a:gd name="connsiteY70" fmla="*/ 211931 h 1050131"/>
              <a:gd name="connsiteX71" fmla="*/ 21431 w 561975"/>
              <a:gd name="connsiteY71" fmla="*/ 228600 h 1050131"/>
              <a:gd name="connsiteX72" fmla="*/ 14287 w 561975"/>
              <a:gd name="connsiteY72" fmla="*/ 240506 h 1050131"/>
              <a:gd name="connsiteX73" fmla="*/ 4762 w 561975"/>
              <a:gd name="connsiteY73" fmla="*/ 266700 h 1050131"/>
              <a:gd name="connsiteX74" fmla="*/ 0 w 561975"/>
              <a:gd name="connsiteY74" fmla="*/ 273844 h 1050131"/>
              <a:gd name="connsiteX75" fmla="*/ 4762 w 561975"/>
              <a:gd name="connsiteY75" fmla="*/ 302419 h 1050131"/>
              <a:gd name="connsiteX76" fmla="*/ 11906 w 561975"/>
              <a:gd name="connsiteY76" fmla="*/ 307181 h 1050131"/>
              <a:gd name="connsiteX77" fmla="*/ 21431 w 561975"/>
              <a:gd name="connsiteY77" fmla="*/ 319087 h 1050131"/>
              <a:gd name="connsiteX78" fmla="*/ 23812 w 561975"/>
              <a:gd name="connsiteY78" fmla="*/ 330994 h 1050131"/>
              <a:gd name="connsiteX79" fmla="*/ 26194 w 561975"/>
              <a:gd name="connsiteY79" fmla="*/ 345281 h 1050131"/>
              <a:gd name="connsiteX80" fmla="*/ 30956 w 561975"/>
              <a:gd name="connsiteY80" fmla="*/ 361950 h 1050131"/>
              <a:gd name="connsiteX81" fmla="*/ 33337 w 561975"/>
              <a:gd name="connsiteY81" fmla="*/ 378619 h 1050131"/>
              <a:gd name="connsiteX82" fmla="*/ 38100 w 561975"/>
              <a:gd name="connsiteY82" fmla="*/ 397669 h 1050131"/>
              <a:gd name="connsiteX83" fmla="*/ 40481 w 561975"/>
              <a:gd name="connsiteY83" fmla="*/ 419100 h 1050131"/>
              <a:gd name="connsiteX84" fmla="*/ 42862 w 561975"/>
              <a:gd name="connsiteY84" fmla="*/ 459581 h 1050131"/>
              <a:gd name="connsiteX85" fmla="*/ 45244 w 561975"/>
              <a:gd name="connsiteY85" fmla="*/ 469106 h 1050131"/>
              <a:gd name="connsiteX86" fmla="*/ 47625 w 561975"/>
              <a:gd name="connsiteY86" fmla="*/ 481012 h 1050131"/>
              <a:gd name="connsiteX87" fmla="*/ 52387 w 561975"/>
              <a:gd name="connsiteY87" fmla="*/ 516731 h 1050131"/>
              <a:gd name="connsiteX88" fmla="*/ 54769 w 561975"/>
              <a:gd name="connsiteY88" fmla="*/ 583406 h 1050131"/>
              <a:gd name="connsiteX89" fmla="*/ 57150 w 561975"/>
              <a:gd name="connsiteY89" fmla="*/ 595312 h 1050131"/>
              <a:gd name="connsiteX90" fmla="*/ 100012 w 561975"/>
              <a:gd name="connsiteY90" fmla="*/ 602456 h 1050131"/>
              <a:gd name="connsiteX91" fmla="*/ 109537 w 561975"/>
              <a:gd name="connsiteY91" fmla="*/ 604837 h 1050131"/>
              <a:gd name="connsiteX92" fmla="*/ 123825 w 561975"/>
              <a:gd name="connsiteY92" fmla="*/ 614362 h 1050131"/>
              <a:gd name="connsiteX93" fmla="*/ 133350 w 561975"/>
              <a:gd name="connsiteY93" fmla="*/ 619125 h 1050131"/>
              <a:gd name="connsiteX94" fmla="*/ 142875 w 561975"/>
              <a:gd name="connsiteY94" fmla="*/ 626269 h 1050131"/>
              <a:gd name="connsiteX95" fmla="*/ 161925 w 561975"/>
              <a:gd name="connsiteY95" fmla="*/ 640556 h 1050131"/>
              <a:gd name="connsiteX96" fmla="*/ 166687 w 561975"/>
              <a:gd name="connsiteY96" fmla="*/ 647700 h 1050131"/>
              <a:gd name="connsiteX97" fmla="*/ 178594 w 561975"/>
              <a:gd name="connsiteY97" fmla="*/ 673894 h 1050131"/>
              <a:gd name="connsiteX98" fmla="*/ 180975 w 561975"/>
              <a:gd name="connsiteY98" fmla="*/ 681037 h 1050131"/>
              <a:gd name="connsiteX99" fmla="*/ 185737 w 561975"/>
              <a:gd name="connsiteY99" fmla="*/ 690562 h 1050131"/>
              <a:gd name="connsiteX100" fmla="*/ 190500 w 561975"/>
              <a:gd name="connsiteY100" fmla="*/ 714375 h 1050131"/>
              <a:gd name="connsiteX101" fmla="*/ 235743 w 561975"/>
              <a:gd name="connsiteY101" fmla="*/ 766763 h 1050131"/>
              <a:gd name="connsiteX102" fmla="*/ 235744 w 561975"/>
              <a:gd name="connsiteY102" fmla="*/ 819150 h 1050131"/>
              <a:gd name="connsiteX103" fmla="*/ 211931 w 561975"/>
              <a:gd name="connsiteY103" fmla="*/ 878681 h 1050131"/>
              <a:gd name="connsiteX104" fmla="*/ 188119 w 561975"/>
              <a:gd name="connsiteY104" fmla="*/ 900114 h 1050131"/>
              <a:gd name="connsiteX105" fmla="*/ 180975 w 561975"/>
              <a:gd name="connsiteY105" fmla="*/ 945357 h 1050131"/>
              <a:gd name="connsiteX106" fmla="*/ 200025 w 561975"/>
              <a:gd name="connsiteY106" fmla="*/ 1002506 h 1050131"/>
              <a:gd name="connsiteX107" fmla="*/ 242888 w 561975"/>
              <a:gd name="connsiteY107" fmla="*/ 1012033 h 1050131"/>
              <a:gd name="connsiteX108" fmla="*/ 278606 w 561975"/>
              <a:gd name="connsiteY108" fmla="*/ 1023938 h 1050131"/>
              <a:gd name="connsiteX109" fmla="*/ 321468 w 561975"/>
              <a:gd name="connsiteY109" fmla="*/ 1050131 h 1050131"/>
              <a:gd name="connsiteX110" fmla="*/ 364331 w 561975"/>
              <a:gd name="connsiteY110" fmla="*/ 1035844 h 1050131"/>
              <a:gd name="connsiteX0" fmla="*/ 364331 w 561975"/>
              <a:gd name="connsiteY0" fmla="*/ 1035844 h 1050131"/>
              <a:gd name="connsiteX1" fmla="*/ 321469 w 561975"/>
              <a:gd name="connsiteY1" fmla="*/ 971550 h 1050131"/>
              <a:gd name="connsiteX2" fmla="*/ 295275 w 561975"/>
              <a:gd name="connsiteY2" fmla="*/ 931068 h 1050131"/>
              <a:gd name="connsiteX3" fmla="*/ 292893 w 561975"/>
              <a:gd name="connsiteY3" fmla="*/ 857250 h 1050131"/>
              <a:gd name="connsiteX4" fmla="*/ 297656 w 561975"/>
              <a:gd name="connsiteY4" fmla="*/ 804862 h 1050131"/>
              <a:gd name="connsiteX5" fmla="*/ 319087 w 561975"/>
              <a:gd name="connsiteY5" fmla="*/ 754856 h 1050131"/>
              <a:gd name="connsiteX6" fmla="*/ 335757 w 561975"/>
              <a:gd name="connsiteY6" fmla="*/ 709612 h 1050131"/>
              <a:gd name="connsiteX7" fmla="*/ 366712 w 561975"/>
              <a:gd name="connsiteY7" fmla="*/ 635794 h 1050131"/>
              <a:gd name="connsiteX8" fmla="*/ 395287 w 561975"/>
              <a:gd name="connsiteY8" fmla="*/ 588168 h 1050131"/>
              <a:gd name="connsiteX9" fmla="*/ 400050 w 561975"/>
              <a:gd name="connsiteY9" fmla="*/ 528637 h 1050131"/>
              <a:gd name="connsiteX10" fmla="*/ 404812 w 561975"/>
              <a:gd name="connsiteY10" fmla="*/ 507206 h 1050131"/>
              <a:gd name="connsiteX11" fmla="*/ 407194 w 561975"/>
              <a:gd name="connsiteY11" fmla="*/ 490537 h 1050131"/>
              <a:gd name="connsiteX12" fmla="*/ 421481 w 561975"/>
              <a:gd name="connsiteY12" fmla="*/ 459581 h 1050131"/>
              <a:gd name="connsiteX13" fmla="*/ 426244 w 561975"/>
              <a:gd name="connsiteY13" fmla="*/ 452437 h 1050131"/>
              <a:gd name="connsiteX14" fmla="*/ 431006 w 561975"/>
              <a:gd name="connsiteY14" fmla="*/ 442912 h 1050131"/>
              <a:gd name="connsiteX15" fmla="*/ 442912 w 561975"/>
              <a:gd name="connsiteY15" fmla="*/ 426244 h 1050131"/>
              <a:gd name="connsiteX16" fmla="*/ 450056 w 561975"/>
              <a:gd name="connsiteY16" fmla="*/ 414337 h 1050131"/>
              <a:gd name="connsiteX17" fmla="*/ 461962 w 561975"/>
              <a:gd name="connsiteY17" fmla="*/ 407194 h 1050131"/>
              <a:gd name="connsiteX18" fmla="*/ 469106 w 561975"/>
              <a:gd name="connsiteY18" fmla="*/ 402431 h 1050131"/>
              <a:gd name="connsiteX19" fmla="*/ 485775 w 561975"/>
              <a:gd name="connsiteY19" fmla="*/ 388144 h 1050131"/>
              <a:gd name="connsiteX20" fmla="*/ 495300 w 561975"/>
              <a:gd name="connsiteY20" fmla="*/ 383381 h 1050131"/>
              <a:gd name="connsiteX21" fmla="*/ 502444 w 561975"/>
              <a:gd name="connsiteY21" fmla="*/ 376237 h 1050131"/>
              <a:gd name="connsiteX22" fmla="*/ 516731 w 561975"/>
              <a:gd name="connsiteY22" fmla="*/ 366712 h 1050131"/>
              <a:gd name="connsiteX23" fmla="*/ 526256 w 561975"/>
              <a:gd name="connsiteY23" fmla="*/ 359569 h 1050131"/>
              <a:gd name="connsiteX24" fmla="*/ 540544 w 561975"/>
              <a:gd name="connsiteY24" fmla="*/ 345281 h 1050131"/>
              <a:gd name="connsiteX25" fmla="*/ 542925 w 561975"/>
              <a:gd name="connsiteY25" fmla="*/ 335756 h 1050131"/>
              <a:gd name="connsiteX26" fmla="*/ 535781 w 561975"/>
              <a:gd name="connsiteY26" fmla="*/ 309562 h 1050131"/>
              <a:gd name="connsiteX27" fmla="*/ 538162 w 561975"/>
              <a:gd name="connsiteY27" fmla="*/ 266700 h 1050131"/>
              <a:gd name="connsiteX28" fmla="*/ 552450 w 561975"/>
              <a:gd name="connsiteY28" fmla="*/ 242887 h 1050131"/>
              <a:gd name="connsiteX29" fmla="*/ 557212 w 561975"/>
              <a:gd name="connsiteY29" fmla="*/ 233362 h 1050131"/>
              <a:gd name="connsiteX30" fmla="*/ 561975 w 561975"/>
              <a:gd name="connsiteY30" fmla="*/ 226219 h 1050131"/>
              <a:gd name="connsiteX31" fmla="*/ 559594 w 561975"/>
              <a:gd name="connsiteY31" fmla="*/ 219075 h 1050131"/>
              <a:gd name="connsiteX32" fmla="*/ 545306 w 561975"/>
              <a:gd name="connsiteY32" fmla="*/ 216694 h 1050131"/>
              <a:gd name="connsiteX33" fmla="*/ 528637 w 561975"/>
              <a:gd name="connsiteY33" fmla="*/ 209550 h 1050131"/>
              <a:gd name="connsiteX34" fmla="*/ 521494 w 561975"/>
              <a:gd name="connsiteY34" fmla="*/ 200025 h 1050131"/>
              <a:gd name="connsiteX35" fmla="*/ 519112 w 561975"/>
              <a:gd name="connsiteY35" fmla="*/ 192881 h 1050131"/>
              <a:gd name="connsiteX36" fmla="*/ 514350 w 561975"/>
              <a:gd name="connsiteY36" fmla="*/ 183356 h 1050131"/>
              <a:gd name="connsiteX37" fmla="*/ 507206 w 561975"/>
              <a:gd name="connsiteY37" fmla="*/ 171450 h 1050131"/>
              <a:gd name="connsiteX38" fmla="*/ 502444 w 561975"/>
              <a:gd name="connsiteY38" fmla="*/ 161925 h 1050131"/>
              <a:gd name="connsiteX39" fmla="*/ 495300 w 561975"/>
              <a:gd name="connsiteY39" fmla="*/ 152400 h 1050131"/>
              <a:gd name="connsiteX40" fmla="*/ 488156 w 561975"/>
              <a:gd name="connsiteY40" fmla="*/ 135731 h 1050131"/>
              <a:gd name="connsiteX41" fmla="*/ 478631 w 561975"/>
              <a:gd name="connsiteY41" fmla="*/ 128587 h 1050131"/>
              <a:gd name="connsiteX42" fmla="*/ 471487 w 561975"/>
              <a:gd name="connsiteY42" fmla="*/ 119062 h 1050131"/>
              <a:gd name="connsiteX43" fmla="*/ 466725 w 561975"/>
              <a:gd name="connsiteY43" fmla="*/ 111919 h 1050131"/>
              <a:gd name="connsiteX44" fmla="*/ 452437 w 561975"/>
              <a:gd name="connsiteY44" fmla="*/ 88106 h 1050131"/>
              <a:gd name="connsiteX45" fmla="*/ 445294 w 561975"/>
              <a:gd name="connsiteY45" fmla="*/ 83344 h 1050131"/>
              <a:gd name="connsiteX46" fmla="*/ 431006 w 561975"/>
              <a:gd name="connsiteY46" fmla="*/ 73819 h 1050131"/>
              <a:gd name="connsiteX47" fmla="*/ 409575 w 561975"/>
              <a:gd name="connsiteY47" fmla="*/ 64294 h 1050131"/>
              <a:gd name="connsiteX48" fmla="*/ 383381 w 561975"/>
              <a:gd name="connsiteY48" fmla="*/ 57150 h 1050131"/>
              <a:gd name="connsiteX49" fmla="*/ 376237 w 561975"/>
              <a:gd name="connsiteY49" fmla="*/ 54769 h 1050131"/>
              <a:gd name="connsiteX50" fmla="*/ 316706 w 561975"/>
              <a:gd name="connsiteY50" fmla="*/ 47625 h 1050131"/>
              <a:gd name="connsiteX51" fmla="*/ 309562 w 561975"/>
              <a:gd name="connsiteY51" fmla="*/ 45244 h 1050131"/>
              <a:gd name="connsiteX52" fmla="*/ 292894 w 561975"/>
              <a:gd name="connsiteY52" fmla="*/ 40481 h 1050131"/>
              <a:gd name="connsiteX53" fmla="*/ 283369 w 561975"/>
              <a:gd name="connsiteY53" fmla="*/ 38100 h 1050131"/>
              <a:gd name="connsiteX54" fmla="*/ 261937 w 561975"/>
              <a:gd name="connsiteY54" fmla="*/ 30956 h 1050131"/>
              <a:gd name="connsiteX55" fmla="*/ 247650 w 561975"/>
              <a:gd name="connsiteY55" fmla="*/ 28575 h 1050131"/>
              <a:gd name="connsiteX56" fmla="*/ 214312 w 561975"/>
              <a:gd name="connsiteY56" fmla="*/ 19050 h 1050131"/>
              <a:gd name="connsiteX57" fmla="*/ 202406 w 561975"/>
              <a:gd name="connsiteY57" fmla="*/ 14287 h 1050131"/>
              <a:gd name="connsiteX58" fmla="*/ 176212 w 561975"/>
              <a:gd name="connsiteY58" fmla="*/ 9525 h 1050131"/>
              <a:gd name="connsiteX59" fmla="*/ 161925 w 561975"/>
              <a:gd name="connsiteY59" fmla="*/ 4762 h 1050131"/>
              <a:gd name="connsiteX60" fmla="*/ 130969 w 561975"/>
              <a:gd name="connsiteY60" fmla="*/ 2381 h 1050131"/>
              <a:gd name="connsiteX61" fmla="*/ 111919 w 561975"/>
              <a:gd name="connsiteY61" fmla="*/ 0 h 1050131"/>
              <a:gd name="connsiteX62" fmla="*/ 90487 w 561975"/>
              <a:gd name="connsiteY62" fmla="*/ 9525 h 1050131"/>
              <a:gd name="connsiteX63" fmla="*/ 80962 w 561975"/>
              <a:gd name="connsiteY63" fmla="*/ 23812 h 1050131"/>
              <a:gd name="connsiteX64" fmla="*/ 66675 w 561975"/>
              <a:gd name="connsiteY64" fmla="*/ 40481 h 1050131"/>
              <a:gd name="connsiteX65" fmla="*/ 52387 w 561975"/>
              <a:gd name="connsiteY65" fmla="*/ 42862 h 1050131"/>
              <a:gd name="connsiteX66" fmla="*/ 28575 w 561975"/>
              <a:gd name="connsiteY66" fmla="*/ 35719 h 1050131"/>
              <a:gd name="connsiteX67" fmla="*/ 21431 w 561975"/>
              <a:gd name="connsiteY67" fmla="*/ 26194 h 1050131"/>
              <a:gd name="connsiteX68" fmla="*/ 19050 w 561975"/>
              <a:gd name="connsiteY68" fmla="*/ 35719 h 1050131"/>
              <a:gd name="connsiteX69" fmla="*/ 23812 w 561975"/>
              <a:gd name="connsiteY69" fmla="*/ 69056 h 1050131"/>
              <a:gd name="connsiteX70" fmla="*/ 23812 w 561975"/>
              <a:gd name="connsiteY70" fmla="*/ 211931 h 1050131"/>
              <a:gd name="connsiteX71" fmla="*/ 21431 w 561975"/>
              <a:gd name="connsiteY71" fmla="*/ 228600 h 1050131"/>
              <a:gd name="connsiteX72" fmla="*/ 14287 w 561975"/>
              <a:gd name="connsiteY72" fmla="*/ 240506 h 1050131"/>
              <a:gd name="connsiteX73" fmla="*/ 4762 w 561975"/>
              <a:gd name="connsiteY73" fmla="*/ 266700 h 1050131"/>
              <a:gd name="connsiteX74" fmla="*/ 0 w 561975"/>
              <a:gd name="connsiteY74" fmla="*/ 273844 h 1050131"/>
              <a:gd name="connsiteX75" fmla="*/ 4762 w 561975"/>
              <a:gd name="connsiteY75" fmla="*/ 302419 h 1050131"/>
              <a:gd name="connsiteX76" fmla="*/ 11906 w 561975"/>
              <a:gd name="connsiteY76" fmla="*/ 307181 h 1050131"/>
              <a:gd name="connsiteX77" fmla="*/ 21431 w 561975"/>
              <a:gd name="connsiteY77" fmla="*/ 319087 h 1050131"/>
              <a:gd name="connsiteX78" fmla="*/ 23812 w 561975"/>
              <a:gd name="connsiteY78" fmla="*/ 330994 h 1050131"/>
              <a:gd name="connsiteX79" fmla="*/ 26194 w 561975"/>
              <a:gd name="connsiteY79" fmla="*/ 345281 h 1050131"/>
              <a:gd name="connsiteX80" fmla="*/ 30956 w 561975"/>
              <a:gd name="connsiteY80" fmla="*/ 361950 h 1050131"/>
              <a:gd name="connsiteX81" fmla="*/ 33337 w 561975"/>
              <a:gd name="connsiteY81" fmla="*/ 378619 h 1050131"/>
              <a:gd name="connsiteX82" fmla="*/ 38100 w 561975"/>
              <a:gd name="connsiteY82" fmla="*/ 397669 h 1050131"/>
              <a:gd name="connsiteX83" fmla="*/ 40481 w 561975"/>
              <a:gd name="connsiteY83" fmla="*/ 419100 h 1050131"/>
              <a:gd name="connsiteX84" fmla="*/ 42862 w 561975"/>
              <a:gd name="connsiteY84" fmla="*/ 459581 h 1050131"/>
              <a:gd name="connsiteX85" fmla="*/ 45244 w 561975"/>
              <a:gd name="connsiteY85" fmla="*/ 469106 h 1050131"/>
              <a:gd name="connsiteX86" fmla="*/ 47625 w 561975"/>
              <a:gd name="connsiteY86" fmla="*/ 481012 h 1050131"/>
              <a:gd name="connsiteX87" fmla="*/ 52387 w 561975"/>
              <a:gd name="connsiteY87" fmla="*/ 516731 h 1050131"/>
              <a:gd name="connsiteX88" fmla="*/ 54769 w 561975"/>
              <a:gd name="connsiteY88" fmla="*/ 583406 h 1050131"/>
              <a:gd name="connsiteX89" fmla="*/ 57150 w 561975"/>
              <a:gd name="connsiteY89" fmla="*/ 595312 h 1050131"/>
              <a:gd name="connsiteX90" fmla="*/ 100012 w 561975"/>
              <a:gd name="connsiteY90" fmla="*/ 602456 h 1050131"/>
              <a:gd name="connsiteX91" fmla="*/ 109537 w 561975"/>
              <a:gd name="connsiteY91" fmla="*/ 604837 h 1050131"/>
              <a:gd name="connsiteX92" fmla="*/ 123825 w 561975"/>
              <a:gd name="connsiteY92" fmla="*/ 614362 h 1050131"/>
              <a:gd name="connsiteX93" fmla="*/ 133350 w 561975"/>
              <a:gd name="connsiteY93" fmla="*/ 619125 h 1050131"/>
              <a:gd name="connsiteX94" fmla="*/ 142875 w 561975"/>
              <a:gd name="connsiteY94" fmla="*/ 626269 h 1050131"/>
              <a:gd name="connsiteX95" fmla="*/ 161925 w 561975"/>
              <a:gd name="connsiteY95" fmla="*/ 640556 h 1050131"/>
              <a:gd name="connsiteX96" fmla="*/ 166687 w 561975"/>
              <a:gd name="connsiteY96" fmla="*/ 647700 h 1050131"/>
              <a:gd name="connsiteX97" fmla="*/ 178594 w 561975"/>
              <a:gd name="connsiteY97" fmla="*/ 673894 h 1050131"/>
              <a:gd name="connsiteX98" fmla="*/ 180975 w 561975"/>
              <a:gd name="connsiteY98" fmla="*/ 681037 h 1050131"/>
              <a:gd name="connsiteX99" fmla="*/ 185737 w 561975"/>
              <a:gd name="connsiteY99" fmla="*/ 690562 h 1050131"/>
              <a:gd name="connsiteX100" fmla="*/ 235743 w 561975"/>
              <a:gd name="connsiteY100" fmla="*/ 766763 h 1050131"/>
              <a:gd name="connsiteX101" fmla="*/ 235744 w 561975"/>
              <a:gd name="connsiteY101" fmla="*/ 819150 h 1050131"/>
              <a:gd name="connsiteX102" fmla="*/ 211931 w 561975"/>
              <a:gd name="connsiteY102" fmla="*/ 878681 h 1050131"/>
              <a:gd name="connsiteX103" fmla="*/ 188119 w 561975"/>
              <a:gd name="connsiteY103" fmla="*/ 900114 h 1050131"/>
              <a:gd name="connsiteX104" fmla="*/ 180975 w 561975"/>
              <a:gd name="connsiteY104" fmla="*/ 945357 h 1050131"/>
              <a:gd name="connsiteX105" fmla="*/ 200025 w 561975"/>
              <a:gd name="connsiteY105" fmla="*/ 1002506 h 1050131"/>
              <a:gd name="connsiteX106" fmla="*/ 242888 w 561975"/>
              <a:gd name="connsiteY106" fmla="*/ 1012033 h 1050131"/>
              <a:gd name="connsiteX107" fmla="*/ 278606 w 561975"/>
              <a:gd name="connsiteY107" fmla="*/ 1023938 h 1050131"/>
              <a:gd name="connsiteX108" fmla="*/ 321468 w 561975"/>
              <a:gd name="connsiteY108" fmla="*/ 1050131 h 1050131"/>
              <a:gd name="connsiteX109" fmla="*/ 364331 w 561975"/>
              <a:gd name="connsiteY109" fmla="*/ 1035844 h 1050131"/>
              <a:gd name="connsiteX0" fmla="*/ 364331 w 561975"/>
              <a:gd name="connsiteY0" fmla="*/ 1035844 h 1050131"/>
              <a:gd name="connsiteX1" fmla="*/ 321469 w 561975"/>
              <a:gd name="connsiteY1" fmla="*/ 971550 h 1050131"/>
              <a:gd name="connsiteX2" fmla="*/ 295275 w 561975"/>
              <a:gd name="connsiteY2" fmla="*/ 931068 h 1050131"/>
              <a:gd name="connsiteX3" fmla="*/ 292893 w 561975"/>
              <a:gd name="connsiteY3" fmla="*/ 857250 h 1050131"/>
              <a:gd name="connsiteX4" fmla="*/ 297656 w 561975"/>
              <a:gd name="connsiteY4" fmla="*/ 804862 h 1050131"/>
              <a:gd name="connsiteX5" fmla="*/ 319087 w 561975"/>
              <a:gd name="connsiteY5" fmla="*/ 754856 h 1050131"/>
              <a:gd name="connsiteX6" fmla="*/ 335757 w 561975"/>
              <a:gd name="connsiteY6" fmla="*/ 709612 h 1050131"/>
              <a:gd name="connsiteX7" fmla="*/ 366712 w 561975"/>
              <a:gd name="connsiteY7" fmla="*/ 635794 h 1050131"/>
              <a:gd name="connsiteX8" fmla="*/ 395287 w 561975"/>
              <a:gd name="connsiteY8" fmla="*/ 588168 h 1050131"/>
              <a:gd name="connsiteX9" fmla="*/ 400050 w 561975"/>
              <a:gd name="connsiteY9" fmla="*/ 528637 h 1050131"/>
              <a:gd name="connsiteX10" fmla="*/ 404812 w 561975"/>
              <a:gd name="connsiteY10" fmla="*/ 507206 h 1050131"/>
              <a:gd name="connsiteX11" fmla="*/ 407194 w 561975"/>
              <a:gd name="connsiteY11" fmla="*/ 490537 h 1050131"/>
              <a:gd name="connsiteX12" fmla="*/ 421481 w 561975"/>
              <a:gd name="connsiteY12" fmla="*/ 459581 h 1050131"/>
              <a:gd name="connsiteX13" fmla="*/ 426244 w 561975"/>
              <a:gd name="connsiteY13" fmla="*/ 452437 h 1050131"/>
              <a:gd name="connsiteX14" fmla="*/ 431006 w 561975"/>
              <a:gd name="connsiteY14" fmla="*/ 442912 h 1050131"/>
              <a:gd name="connsiteX15" fmla="*/ 442912 w 561975"/>
              <a:gd name="connsiteY15" fmla="*/ 426244 h 1050131"/>
              <a:gd name="connsiteX16" fmla="*/ 450056 w 561975"/>
              <a:gd name="connsiteY16" fmla="*/ 414337 h 1050131"/>
              <a:gd name="connsiteX17" fmla="*/ 461962 w 561975"/>
              <a:gd name="connsiteY17" fmla="*/ 407194 h 1050131"/>
              <a:gd name="connsiteX18" fmla="*/ 469106 w 561975"/>
              <a:gd name="connsiteY18" fmla="*/ 402431 h 1050131"/>
              <a:gd name="connsiteX19" fmla="*/ 485775 w 561975"/>
              <a:gd name="connsiteY19" fmla="*/ 388144 h 1050131"/>
              <a:gd name="connsiteX20" fmla="*/ 495300 w 561975"/>
              <a:gd name="connsiteY20" fmla="*/ 383381 h 1050131"/>
              <a:gd name="connsiteX21" fmla="*/ 502444 w 561975"/>
              <a:gd name="connsiteY21" fmla="*/ 376237 h 1050131"/>
              <a:gd name="connsiteX22" fmla="*/ 516731 w 561975"/>
              <a:gd name="connsiteY22" fmla="*/ 366712 h 1050131"/>
              <a:gd name="connsiteX23" fmla="*/ 526256 w 561975"/>
              <a:gd name="connsiteY23" fmla="*/ 359569 h 1050131"/>
              <a:gd name="connsiteX24" fmla="*/ 540544 w 561975"/>
              <a:gd name="connsiteY24" fmla="*/ 345281 h 1050131"/>
              <a:gd name="connsiteX25" fmla="*/ 542925 w 561975"/>
              <a:gd name="connsiteY25" fmla="*/ 335756 h 1050131"/>
              <a:gd name="connsiteX26" fmla="*/ 535781 w 561975"/>
              <a:gd name="connsiteY26" fmla="*/ 309562 h 1050131"/>
              <a:gd name="connsiteX27" fmla="*/ 538162 w 561975"/>
              <a:gd name="connsiteY27" fmla="*/ 266700 h 1050131"/>
              <a:gd name="connsiteX28" fmla="*/ 552450 w 561975"/>
              <a:gd name="connsiteY28" fmla="*/ 242887 h 1050131"/>
              <a:gd name="connsiteX29" fmla="*/ 557212 w 561975"/>
              <a:gd name="connsiteY29" fmla="*/ 233362 h 1050131"/>
              <a:gd name="connsiteX30" fmla="*/ 561975 w 561975"/>
              <a:gd name="connsiteY30" fmla="*/ 226219 h 1050131"/>
              <a:gd name="connsiteX31" fmla="*/ 559594 w 561975"/>
              <a:gd name="connsiteY31" fmla="*/ 219075 h 1050131"/>
              <a:gd name="connsiteX32" fmla="*/ 545306 w 561975"/>
              <a:gd name="connsiteY32" fmla="*/ 216694 h 1050131"/>
              <a:gd name="connsiteX33" fmla="*/ 528637 w 561975"/>
              <a:gd name="connsiteY33" fmla="*/ 209550 h 1050131"/>
              <a:gd name="connsiteX34" fmla="*/ 521494 w 561975"/>
              <a:gd name="connsiteY34" fmla="*/ 200025 h 1050131"/>
              <a:gd name="connsiteX35" fmla="*/ 519112 w 561975"/>
              <a:gd name="connsiteY35" fmla="*/ 192881 h 1050131"/>
              <a:gd name="connsiteX36" fmla="*/ 514350 w 561975"/>
              <a:gd name="connsiteY36" fmla="*/ 183356 h 1050131"/>
              <a:gd name="connsiteX37" fmla="*/ 507206 w 561975"/>
              <a:gd name="connsiteY37" fmla="*/ 171450 h 1050131"/>
              <a:gd name="connsiteX38" fmla="*/ 502444 w 561975"/>
              <a:gd name="connsiteY38" fmla="*/ 161925 h 1050131"/>
              <a:gd name="connsiteX39" fmla="*/ 495300 w 561975"/>
              <a:gd name="connsiteY39" fmla="*/ 152400 h 1050131"/>
              <a:gd name="connsiteX40" fmla="*/ 488156 w 561975"/>
              <a:gd name="connsiteY40" fmla="*/ 135731 h 1050131"/>
              <a:gd name="connsiteX41" fmla="*/ 478631 w 561975"/>
              <a:gd name="connsiteY41" fmla="*/ 128587 h 1050131"/>
              <a:gd name="connsiteX42" fmla="*/ 471487 w 561975"/>
              <a:gd name="connsiteY42" fmla="*/ 119062 h 1050131"/>
              <a:gd name="connsiteX43" fmla="*/ 466725 w 561975"/>
              <a:gd name="connsiteY43" fmla="*/ 111919 h 1050131"/>
              <a:gd name="connsiteX44" fmla="*/ 452437 w 561975"/>
              <a:gd name="connsiteY44" fmla="*/ 88106 h 1050131"/>
              <a:gd name="connsiteX45" fmla="*/ 445294 w 561975"/>
              <a:gd name="connsiteY45" fmla="*/ 83344 h 1050131"/>
              <a:gd name="connsiteX46" fmla="*/ 431006 w 561975"/>
              <a:gd name="connsiteY46" fmla="*/ 73819 h 1050131"/>
              <a:gd name="connsiteX47" fmla="*/ 409575 w 561975"/>
              <a:gd name="connsiteY47" fmla="*/ 64294 h 1050131"/>
              <a:gd name="connsiteX48" fmla="*/ 383381 w 561975"/>
              <a:gd name="connsiteY48" fmla="*/ 57150 h 1050131"/>
              <a:gd name="connsiteX49" fmla="*/ 376237 w 561975"/>
              <a:gd name="connsiteY49" fmla="*/ 54769 h 1050131"/>
              <a:gd name="connsiteX50" fmla="*/ 316706 w 561975"/>
              <a:gd name="connsiteY50" fmla="*/ 47625 h 1050131"/>
              <a:gd name="connsiteX51" fmla="*/ 309562 w 561975"/>
              <a:gd name="connsiteY51" fmla="*/ 45244 h 1050131"/>
              <a:gd name="connsiteX52" fmla="*/ 292894 w 561975"/>
              <a:gd name="connsiteY52" fmla="*/ 40481 h 1050131"/>
              <a:gd name="connsiteX53" fmla="*/ 283369 w 561975"/>
              <a:gd name="connsiteY53" fmla="*/ 38100 h 1050131"/>
              <a:gd name="connsiteX54" fmla="*/ 261937 w 561975"/>
              <a:gd name="connsiteY54" fmla="*/ 30956 h 1050131"/>
              <a:gd name="connsiteX55" fmla="*/ 247650 w 561975"/>
              <a:gd name="connsiteY55" fmla="*/ 28575 h 1050131"/>
              <a:gd name="connsiteX56" fmla="*/ 214312 w 561975"/>
              <a:gd name="connsiteY56" fmla="*/ 19050 h 1050131"/>
              <a:gd name="connsiteX57" fmla="*/ 202406 w 561975"/>
              <a:gd name="connsiteY57" fmla="*/ 14287 h 1050131"/>
              <a:gd name="connsiteX58" fmla="*/ 176212 w 561975"/>
              <a:gd name="connsiteY58" fmla="*/ 9525 h 1050131"/>
              <a:gd name="connsiteX59" fmla="*/ 161925 w 561975"/>
              <a:gd name="connsiteY59" fmla="*/ 4762 h 1050131"/>
              <a:gd name="connsiteX60" fmla="*/ 130969 w 561975"/>
              <a:gd name="connsiteY60" fmla="*/ 2381 h 1050131"/>
              <a:gd name="connsiteX61" fmla="*/ 111919 w 561975"/>
              <a:gd name="connsiteY61" fmla="*/ 0 h 1050131"/>
              <a:gd name="connsiteX62" fmla="*/ 90487 w 561975"/>
              <a:gd name="connsiteY62" fmla="*/ 9525 h 1050131"/>
              <a:gd name="connsiteX63" fmla="*/ 80962 w 561975"/>
              <a:gd name="connsiteY63" fmla="*/ 23812 h 1050131"/>
              <a:gd name="connsiteX64" fmla="*/ 66675 w 561975"/>
              <a:gd name="connsiteY64" fmla="*/ 40481 h 1050131"/>
              <a:gd name="connsiteX65" fmla="*/ 52387 w 561975"/>
              <a:gd name="connsiteY65" fmla="*/ 42862 h 1050131"/>
              <a:gd name="connsiteX66" fmla="*/ 28575 w 561975"/>
              <a:gd name="connsiteY66" fmla="*/ 35719 h 1050131"/>
              <a:gd name="connsiteX67" fmla="*/ 21431 w 561975"/>
              <a:gd name="connsiteY67" fmla="*/ 26194 h 1050131"/>
              <a:gd name="connsiteX68" fmla="*/ 19050 w 561975"/>
              <a:gd name="connsiteY68" fmla="*/ 35719 h 1050131"/>
              <a:gd name="connsiteX69" fmla="*/ 23812 w 561975"/>
              <a:gd name="connsiteY69" fmla="*/ 69056 h 1050131"/>
              <a:gd name="connsiteX70" fmla="*/ 23812 w 561975"/>
              <a:gd name="connsiteY70" fmla="*/ 211931 h 1050131"/>
              <a:gd name="connsiteX71" fmla="*/ 21431 w 561975"/>
              <a:gd name="connsiteY71" fmla="*/ 228600 h 1050131"/>
              <a:gd name="connsiteX72" fmla="*/ 14287 w 561975"/>
              <a:gd name="connsiteY72" fmla="*/ 240506 h 1050131"/>
              <a:gd name="connsiteX73" fmla="*/ 4762 w 561975"/>
              <a:gd name="connsiteY73" fmla="*/ 266700 h 1050131"/>
              <a:gd name="connsiteX74" fmla="*/ 0 w 561975"/>
              <a:gd name="connsiteY74" fmla="*/ 273844 h 1050131"/>
              <a:gd name="connsiteX75" fmla="*/ 4762 w 561975"/>
              <a:gd name="connsiteY75" fmla="*/ 302419 h 1050131"/>
              <a:gd name="connsiteX76" fmla="*/ 11906 w 561975"/>
              <a:gd name="connsiteY76" fmla="*/ 307181 h 1050131"/>
              <a:gd name="connsiteX77" fmla="*/ 21431 w 561975"/>
              <a:gd name="connsiteY77" fmla="*/ 319087 h 1050131"/>
              <a:gd name="connsiteX78" fmla="*/ 23812 w 561975"/>
              <a:gd name="connsiteY78" fmla="*/ 330994 h 1050131"/>
              <a:gd name="connsiteX79" fmla="*/ 26194 w 561975"/>
              <a:gd name="connsiteY79" fmla="*/ 345281 h 1050131"/>
              <a:gd name="connsiteX80" fmla="*/ 30956 w 561975"/>
              <a:gd name="connsiteY80" fmla="*/ 361950 h 1050131"/>
              <a:gd name="connsiteX81" fmla="*/ 33337 w 561975"/>
              <a:gd name="connsiteY81" fmla="*/ 378619 h 1050131"/>
              <a:gd name="connsiteX82" fmla="*/ 38100 w 561975"/>
              <a:gd name="connsiteY82" fmla="*/ 397669 h 1050131"/>
              <a:gd name="connsiteX83" fmla="*/ 40481 w 561975"/>
              <a:gd name="connsiteY83" fmla="*/ 419100 h 1050131"/>
              <a:gd name="connsiteX84" fmla="*/ 42862 w 561975"/>
              <a:gd name="connsiteY84" fmla="*/ 459581 h 1050131"/>
              <a:gd name="connsiteX85" fmla="*/ 45244 w 561975"/>
              <a:gd name="connsiteY85" fmla="*/ 469106 h 1050131"/>
              <a:gd name="connsiteX86" fmla="*/ 47625 w 561975"/>
              <a:gd name="connsiteY86" fmla="*/ 481012 h 1050131"/>
              <a:gd name="connsiteX87" fmla="*/ 52387 w 561975"/>
              <a:gd name="connsiteY87" fmla="*/ 516731 h 1050131"/>
              <a:gd name="connsiteX88" fmla="*/ 54769 w 561975"/>
              <a:gd name="connsiteY88" fmla="*/ 583406 h 1050131"/>
              <a:gd name="connsiteX89" fmla="*/ 57150 w 561975"/>
              <a:gd name="connsiteY89" fmla="*/ 595312 h 1050131"/>
              <a:gd name="connsiteX90" fmla="*/ 100012 w 561975"/>
              <a:gd name="connsiteY90" fmla="*/ 602456 h 1050131"/>
              <a:gd name="connsiteX91" fmla="*/ 109537 w 561975"/>
              <a:gd name="connsiteY91" fmla="*/ 604837 h 1050131"/>
              <a:gd name="connsiteX92" fmla="*/ 123825 w 561975"/>
              <a:gd name="connsiteY92" fmla="*/ 614362 h 1050131"/>
              <a:gd name="connsiteX93" fmla="*/ 133350 w 561975"/>
              <a:gd name="connsiteY93" fmla="*/ 619125 h 1050131"/>
              <a:gd name="connsiteX94" fmla="*/ 142875 w 561975"/>
              <a:gd name="connsiteY94" fmla="*/ 626269 h 1050131"/>
              <a:gd name="connsiteX95" fmla="*/ 161925 w 561975"/>
              <a:gd name="connsiteY95" fmla="*/ 640556 h 1050131"/>
              <a:gd name="connsiteX96" fmla="*/ 166687 w 561975"/>
              <a:gd name="connsiteY96" fmla="*/ 647700 h 1050131"/>
              <a:gd name="connsiteX97" fmla="*/ 178594 w 561975"/>
              <a:gd name="connsiteY97" fmla="*/ 673894 h 1050131"/>
              <a:gd name="connsiteX98" fmla="*/ 180975 w 561975"/>
              <a:gd name="connsiteY98" fmla="*/ 681037 h 1050131"/>
              <a:gd name="connsiteX99" fmla="*/ 185737 w 561975"/>
              <a:gd name="connsiteY99" fmla="*/ 690562 h 1050131"/>
              <a:gd name="connsiteX100" fmla="*/ 207169 w 561975"/>
              <a:gd name="connsiteY100" fmla="*/ 719138 h 1050131"/>
              <a:gd name="connsiteX101" fmla="*/ 235743 w 561975"/>
              <a:gd name="connsiteY101" fmla="*/ 766763 h 1050131"/>
              <a:gd name="connsiteX102" fmla="*/ 235744 w 561975"/>
              <a:gd name="connsiteY102" fmla="*/ 819150 h 1050131"/>
              <a:gd name="connsiteX103" fmla="*/ 211931 w 561975"/>
              <a:gd name="connsiteY103" fmla="*/ 878681 h 1050131"/>
              <a:gd name="connsiteX104" fmla="*/ 188119 w 561975"/>
              <a:gd name="connsiteY104" fmla="*/ 900114 h 1050131"/>
              <a:gd name="connsiteX105" fmla="*/ 180975 w 561975"/>
              <a:gd name="connsiteY105" fmla="*/ 945357 h 1050131"/>
              <a:gd name="connsiteX106" fmla="*/ 200025 w 561975"/>
              <a:gd name="connsiteY106" fmla="*/ 1002506 h 1050131"/>
              <a:gd name="connsiteX107" fmla="*/ 242888 w 561975"/>
              <a:gd name="connsiteY107" fmla="*/ 1012033 h 1050131"/>
              <a:gd name="connsiteX108" fmla="*/ 278606 w 561975"/>
              <a:gd name="connsiteY108" fmla="*/ 1023938 h 1050131"/>
              <a:gd name="connsiteX109" fmla="*/ 321468 w 561975"/>
              <a:gd name="connsiteY109" fmla="*/ 1050131 h 1050131"/>
              <a:gd name="connsiteX110" fmla="*/ 364331 w 561975"/>
              <a:gd name="connsiteY110" fmla="*/ 1035844 h 1050131"/>
              <a:gd name="connsiteX0" fmla="*/ 364331 w 561975"/>
              <a:gd name="connsiteY0" fmla="*/ 1035844 h 1050131"/>
              <a:gd name="connsiteX1" fmla="*/ 321469 w 561975"/>
              <a:gd name="connsiteY1" fmla="*/ 971550 h 1050131"/>
              <a:gd name="connsiteX2" fmla="*/ 295275 w 561975"/>
              <a:gd name="connsiteY2" fmla="*/ 931068 h 1050131"/>
              <a:gd name="connsiteX3" fmla="*/ 292893 w 561975"/>
              <a:gd name="connsiteY3" fmla="*/ 857250 h 1050131"/>
              <a:gd name="connsiteX4" fmla="*/ 297656 w 561975"/>
              <a:gd name="connsiteY4" fmla="*/ 804862 h 1050131"/>
              <a:gd name="connsiteX5" fmla="*/ 319087 w 561975"/>
              <a:gd name="connsiteY5" fmla="*/ 754856 h 1050131"/>
              <a:gd name="connsiteX6" fmla="*/ 335757 w 561975"/>
              <a:gd name="connsiteY6" fmla="*/ 709612 h 1050131"/>
              <a:gd name="connsiteX7" fmla="*/ 366712 w 561975"/>
              <a:gd name="connsiteY7" fmla="*/ 635794 h 1050131"/>
              <a:gd name="connsiteX8" fmla="*/ 395287 w 561975"/>
              <a:gd name="connsiteY8" fmla="*/ 588168 h 1050131"/>
              <a:gd name="connsiteX9" fmla="*/ 400050 w 561975"/>
              <a:gd name="connsiteY9" fmla="*/ 528637 h 1050131"/>
              <a:gd name="connsiteX10" fmla="*/ 404812 w 561975"/>
              <a:gd name="connsiteY10" fmla="*/ 507206 h 1050131"/>
              <a:gd name="connsiteX11" fmla="*/ 407194 w 561975"/>
              <a:gd name="connsiteY11" fmla="*/ 490537 h 1050131"/>
              <a:gd name="connsiteX12" fmla="*/ 421481 w 561975"/>
              <a:gd name="connsiteY12" fmla="*/ 459581 h 1050131"/>
              <a:gd name="connsiteX13" fmla="*/ 426244 w 561975"/>
              <a:gd name="connsiteY13" fmla="*/ 452437 h 1050131"/>
              <a:gd name="connsiteX14" fmla="*/ 431006 w 561975"/>
              <a:gd name="connsiteY14" fmla="*/ 442912 h 1050131"/>
              <a:gd name="connsiteX15" fmla="*/ 442912 w 561975"/>
              <a:gd name="connsiteY15" fmla="*/ 426244 h 1050131"/>
              <a:gd name="connsiteX16" fmla="*/ 450056 w 561975"/>
              <a:gd name="connsiteY16" fmla="*/ 414337 h 1050131"/>
              <a:gd name="connsiteX17" fmla="*/ 461962 w 561975"/>
              <a:gd name="connsiteY17" fmla="*/ 407194 h 1050131"/>
              <a:gd name="connsiteX18" fmla="*/ 469106 w 561975"/>
              <a:gd name="connsiteY18" fmla="*/ 402431 h 1050131"/>
              <a:gd name="connsiteX19" fmla="*/ 485775 w 561975"/>
              <a:gd name="connsiteY19" fmla="*/ 388144 h 1050131"/>
              <a:gd name="connsiteX20" fmla="*/ 495300 w 561975"/>
              <a:gd name="connsiteY20" fmla="*/ 383381 h 1050131"/>
              <a:gd name="connsiteX21" fmla="*/ 502444 w 561975"/>
              <a:gd name="connsiteY21" fmla="*/ 376237 h 1050131"/>
              <a:gd name="connsiteX22" fmla="*/ 516731 w 561975"/>
              <a:gd name="connsiteY22" fmla="*/ 366712 h 1050131"/>
              <a:gd name="connsiteX23" fmla="*/ 526256 w 561975"/>
              <a:gd name="connsiteY23" fmla="*/ 359569 h 1050131"/>
              <a:gd name="connsiteX24" fmla="*/ 540544 w 561975"/>
              <a:gd name="connsiteY24" fmla="*/ 345281 h 1050131"/>
              <a:gd name="connsiteX25" fmla="*/ 542925 w 561975"/>
              <a:gd name="connsiteY25" fmla="*/ 335756 h 1050131"/>
              <a:gd name="connsiteX26" fmla="*/ 535781 w 561975"/>
              <a:gd name="connsiteY26" fmla="*/ 309562 h 1050131"/>
              <a:gd name="connsiteX27" fmla="*/ 538162 w 561975"/>
              <a:gd name="connsiteY27" fmla="*/ 266700 h 1050131"/>
              <a:gd name="connsiteX28" fmla="*/ 552450 w 561975"/>
              <a:gd name="connsiteY28" fmla="*/ 242887 h 1050131"/>
              <a:gd name="connsiteX29" fmla="*/ 557212 w 561975"/>
              <a:gd name="connsiteY29" fmla="*/ 233362 h 1050131"/>
              <a:gd name="connsiteX30" fmla="*/ 561975 w 561975"/>
              <a:gd name="connsiteY30" fmla="*/ 226219 h 1050131"/>
              <a:gd name="connsiteX31" fmla="*/ 559594 w 561975"/>
              <a:gd name="connsiteY31" fmla="*/ 219075 h 1050131"/>
              <a:gd name="connsiteX32" fmla="*/ 545306 w 561975"/>
              <a:gd name="connsiteY32" fmla="*/ 216694 h 1050131"/>
              <a:gd name="connsiteX33" fmla="*/ 528637 w 561975"/>
              <a:gd name="connsiteY33" fmla="*/ 209550 h 1050131"/>
              <a:gd name="connsiteX34" fmla="*/ 521494 w 561975"/>
              <a:gd name="connsiteY34" fmla="*/ 200025 h 1050131"/>
              <a:gd name="connsiteX35" fmla="*/ 519112 w 561975"/>
              <a:gd name="connsiteY35" fmla="*/ 192881 h 1050131"/>
              <a:gd name="connsiteX36" fmla="*/ 514350 w 561975"/>
              <a:gd name="connsiteY36" fmla="*/ 183356 h 1050131"/>
              <a:gd name="connsiteX37" fmla="*/ 507206 w 561975"/>
              <a:gd name="connsiteY37" fmla="*/ 171450 h 1050131"/>
              <a:gd name="connsiteX38" fmla="*/ 502444 w 561975"/>
              <a:gd name="connsiteY38" fmla="*/ 161925 h 1050131"/>
              <a:gd name="connsiteX39" fmla="*/ 495300 w 561975"/>
              <a:gd name="connsiteY39" fmla="*/ 152400 h 1050131"/>
              <a:gd name="connsiteX40" fmla="*/ 488156 w 561975"/>
              <a:gd name="connsiteY40" fmla="*/ 135731 h 1050131"/>
              <a:gd name="connsiteX41" fmla="*/ 478631 w 561975"/>
              <a:gd name="connsiteY41" fmla="*/ 128587 h 1050131"/>
              <a:gd name="connsiteX42" fmla="*/ 471487 w 561975"/>
              <a:gd name="connsiteY42" fmla="*/ 119062 h 1050131"/>
              <a:gd name="connsiteX43" fmla="*/ 466725 w 561975"/>
              <a:gd name="connsiteY43" fmla="*/ 111919 h 1050131"/>
              <a:gd name="connsiteX44" fmla="*/ 452437 w 561975"/>
              <a:gd name="connsiteY44" fmla="*/ 88106 h 1050131"/>
              <a:gd name="connsiteX45" fmla="*/ 445294 w 561975"/>
              <a:gd name="connsiteY45" fmla="*/ 83344 h 1050131"/>
              <a:gd name="connsiteX46" fmla="*/ 431006 w 561975"/>
              <a:gd name="connsiteY46" fmla="*/ 73819 h 1050131"/>
              <a:gd name="connsiteX47" fmla="*/ 409575 w 561975"/>
              <a:gd name="connsiteY47" fmla="*/ 64294 h 1050131"/>
              <a:gd name="connsiteX48" fmla="*/ 383381 w 561975"/>
              <a:gd name="connsiteY48" fmla="*/ 57150 h 1050131"/>
              <a:gd name="connsiteX49" fmla="*/ 376237 w 561975"/>
              <a:gd name="connsiteY49" fmla="*/ 54769 h 1050131"/>
              <a:gd name="connsiteX50" fmla="*/ 316706 w 561975"/>
              <a:gd name="connsiteY50" fmla="*/ 47625 h 1050131"/>
              <a:gd name="connsiteX51" fmla="*/ 309562 w 561975"/>
              <a:gd name="connsiteY51" fmla="*/ 45244 h 1050131"/>
              <a:gd name="connsiteX52" fmla="*/ 292894 w 561975"/>
              <a:gd name="connsiteY52" fmla="*/ 40481 h 1050131"/>
              <a:gd name="connsiteX53" fmla="*/ 283369 w 561975"/>
              <a:gd name="connsiteY53" fmla="*/ 38100 h 1050131"/>
              <a:gd name="connsiteX54" fmla="*/ 261937 w 561975"/>
              <a:gd name="connsiteY54" fmla="*/ 30956 h 1050131"/>
              <a:gd name="connsiteX55" fmla="*/ 247650 w 561975"/>
              <a:gd name="connsiteY55" fmla="*/ 28575 h 1050131"/>
              <a:gd name="connsiteX56" fmla="*/ 214312 w 561975"/>
              <a:gd name="connsiteY56" fmla="*/ 19050 h 1050131"/>
              <a:gd name="connsiteX57" fmla="*/ 202406 w 561975"/>
              <a:gd name="connsiteY57" fmla="*/ 14287 h 1050131"/>
              <a:gd name="connsiteX58" fmla="*/ 176212 w 561975"/>
              <a:gd name="connsiteY58" fmla="*/ 9525 h 1050131"/>
              <a:gd name="connsiteX59" fmla="*/ 161925 w 561975"/>
              <a:gd name="connsiteY59" fmla="*/ 4762 h 1050131"/>
              <a:gd name="connsiteX60" fmla="*/ 130969 w 561975"/>
              <a:gd name="connsiteY60" fmla="*/ 2381 h 1050131"/>
              <a:gd name="connsiteX61" fmla="*/ 111919 w 561975"/>
              <a:gd name="connsiteY61" fmla="*/ 0 h 1050131"/>
              <a:gd name="connsiteX62" fmla="*/ 90487 w 561975"/>
              <a:gd name="connsiteY62" fmla="*/ 9525 h 1050131"/>
              <a:gd name="connsiteX63" fmla="*/ 80962 w 561975"/>
              <a:gd name="connsiteY63" fmla="*/ 23812 h 1050131"/>
              <a:gd name="connsiteX64" fmla="*/ 66675 w 561975"/>
              <a:gd name="connsiteY64" fmla="*/ 40481 h 1050131"/>
              <a:gd name="connsiteX65" fmla="*/ 52387 w 561975"/>
              <a:gd name="connsiteY65" fmla="*/ 42862 h 1050131"/>
              <a:gd name="connsiteX66" fmla="*/ 28575 w 561975"/>
              <a:gd name="connsiteY66" fmla="*/ 35719 h 1050131"/>
              <a:gd name="connsiteX67" fmla="*/ 21431 w 561975"/>
              <a:gd name="connsiteY67" fmla="*/ 26194 h 1050131"/>
              <a:gd name="connsiteX68" fmla="*/ 19050 w 561975"/>
              <a:gd name="connsiteY68" fmla="*/ 35719 h 1050131"/>
              <a:gd name="connsiteX69" fmla="*/ 23812 w 561975"/>
              <a:gd name="connsiteY69" fmla="*/ 69056 h 1050131"/>
              <a:gd name="connsiteX70" fmla="*/ 23812 w 561975"/>
              <a:gd name="connsiteY70" fmla="*/ 211931 h 1050131"/>
              <a:gd name="connsiteX71" fmla="*/ 21431 w 561975"/>
              <a:gd name="connsiteY71" fmla="*/ 228600 h 1050131"/>
              <a:gd name="connsiteX72" fmla="*/ 14287 w 561975"/>
              <a:gd name="connsiteY72" fmla="*/ 240506 h 1050131"/>
              <a:gd name="connsiteX73" fmla="*/ 4762 w 561975"/>
              <a:gd name="connsiteY73" fmla="*/ 266700 h 1050131"/>
              <a:gd name="connsiteX74" fmla="*/ 0 w 561975"/>
              <a:gd name="connsiteY74" fmla="*/ 273844 h 1050131"/>
              <a:gd name="connsiteX75" fmla="*/ 4762 w 561975"/>
              <a:gd name="connsiteY75" fmla="*/ 302419 h 1050131"/>
              <a:gd name="connsiteX76" fmla="*/ 11906 w 561975"/>
              <a:gd name="connsiteY76" fmla="*/ 307181 h 1050131"/>
              <a:gd name="connsiteX77" fmla="*/ 21431 w 561975"/>
              <a:gd name="connsiteY77" fmla="*/ 319087 h 1050131"/>
              <a:gd name="connsiteX78" fmla="*/ 23812 w 561975"/>
              <a:gd name="connsiteY78" fmla="*/ 330994 h 1050131"/>
              <a:gd name="connsiteX79" fmla="*/ 26194 w 561975"/>
              <a:gd name="connsiteY79" fmla="*/ 345281 h 1050131"/>
              <a:gd name="connsiteX80" fmla="*/ 30956 w 561975"/>
              <a:gd name="connsiteY80" fmla="*/ 361950 h 1050131"/>
              <a:gd name="connsiteX81" fmla="*/ 33337 w 561975"/>
              <a:gd name="connsiteY81" fmla="*/ 378619 h 1050131"/>
              <a:gd name="connsiteX82" fmla="*/ 38100 w 561975"/>
              <a:gd name="connsiteY82" fmla="*/ 397669 h 1050131"/>
              <a:gd name="connsiteX83" fmla="*/ 40481 w 561975"/>
              <a:gd name="connsiteY83" fmla="*/ 419100 h 1050131"/>
              <a:gd name="connsiteX84" fmla="*/ 42862 w 561975"/>
              <a:gd name="connsiteY84" fmla="*/ 459581 h 1050131"/>
              <a:gd name="connsiteX85" fmla="*/ 45244 w 561975"/>
              <a:gd name="connsiteY85" fmla="*/ 469106 h 1050131"/>
              <a:gd name="connsiteX86" fmla="*/ 47625 w 561975"/>
              <a:gd name="connsiteY86" fmla="*/ 481012 h 1050131"/>
              <a:gd name="connsiteX87" fmla="*/ 52387 w 561975"/>
              <a:gd name="connsiteY87" fmla="*/ 516731 h 1050131"/>
              <a:gd name="connsiteX88" fmla="*/ 54769 w 561975"/>
              <a:gd name="connsiteY88" fmla="*/ 583406 h 1050131"/>
              <a:gd name="connsiteX89" fmla="*/ 57150 w 561975"/>
              <a:gd name="connsiteY89" fmla="*/ 595312 h 1050131"/>
              <a:gd name="connsiteX90" fmla="*/ 100012 w 561975"/>
              <a:gd name="connsiteY90" fmla="*/ 602456 h 1050131"/>
              <a:gd name="connsiteX91" fmla="*/ 109537 w 561975"/>
              <a:gd name="connsiteY91" fmla="*/ 604837 h 1050131"/>
              <a:gd name="connsiteX92" fmla="*/ 123825 w 561975"/>
              <a:gd name="connsiteY92" fmla="*/ 614362 h 1050131"/>
              <a:gd name="connsiteX93" fmla="*/ 133350 w 561975"/>
              <a:gd name="connsiteY93" fmla="*/ 619125 h 1050131"/>
              <a:gd name="connsiteX94" fmla="*/ 142875 w 561975"/>
              <a:gd name="connsiteY94" fmla="*/ 626269 h 1050131"/>
              <a:gd name="connsiteX95" fmla="*/ 161925 w 561975"/>
              <a:gd name="connsiteY95" fmla="*/ 640556 h 1050131"/>
              <a:gd name="connsiteX96" fmla="*/ 166687 w 561975"/>
              <a:gd name="connsiteY96" fmla="*/ 647700 h 1050131"/>
              <a:gd name="connsiteX97" fmla="*/ 178594 w 561975"/>
              <a:gd name="connsiteY97" fmla="*/ 673894 h 1050131"/>
              <a:gd name="connsiteX98" fmla="*/ 180975 w 561975"/>
              <a:gd name="connsiteY98" fmla="*/ 681037 h 1050131"/>
              <a:gd name="connsiteX99" fmla="*/ 185737 w 561975"/>
              <a:gd name="connsiteY99" fmla="*/ 690562 h 1050131"/>
              <a:gd name="connsiteX100" fmla="*/ 202406 w 561975"/>
              <a:gd name="connsiteY100" fmla="*/ 738188 h 1050131"/>
              <a:gd name="connsiteX101" fmla="*/ 235743 w 561975"/>
              <a:gd name="connsiteY101" fmla="*/ 766763 h 1050131"/>
              <a:gd name="connsiteX102" fmla="*/ 235744 w 561975"/>
              <a:gd name="connsiteY102" fmla="*/ 819150 h 1050131"/>
              <a:gd name="connsiteX103" fmla="*/ 211931 w 561975"/>
              <a:gd name="connsiteY103" fmla="*/ 878681 h 1050131"/>
              <a:gd name="connsiteX104" fmla="*/ 188119 w 561975"/>
              <a:gd name="connsiteY104" fmla="*/ 900114 h 1050131"/>
              <a:gd name="connsiteX105" fmla="*/ 180975 w 561975"/>
              <a:gd name="connsiteY105" fmla="*/ 945357 h 1050131"/>
              <a:gd name="connsiteX106" fmla="*/ 200025 w 561975"/>
              <a:gd name="connsiteY106" fmla="*/ 1002506 h 1050131"/>
              <a:gd name="connsiteX107" fmla="*/ 242888 w 561975"/>
              <a:gd name="connsiteY107" fmla="*/ 1012033 h 1050131"/>
              <a:gd name="connsiteX108" fmla="*/ 278606 w 561975"/>
              <a:gd name="connsiteY108" fmla="*/ 1023938 h 1050131"/>
              <a:gd name="connsiteX109" fmla="*/ 321468 w 561975"/>
              <a:gd name="connsiteY109" fmla="*/ 1050131 h 1050131"/>
              <a:gd name="connsiteX110" fmla="*/ 364331 w 561975"/>
              <a:gd name="connsiteY110" fmla="*/ 1035844 h 1050131"/>
              <a:gd name="connsiteX0" fmla="*/ 364331 w 561975"/>
              <a:gd name="connsiteY0" fmla="*/ 1035844 h 1050131"/>
              <a:gd name="connsiteX1" fmla="*/ 321469 w 561975"/>
              <a:gd name="connsiteY1" fmla="*/ 971550 h 1050131"/>
              <a:gd name="connsiteX2" fmla="*/ 295275 w 561975"/>
              <a:gd name="connsiteY2" fmla="*/ 931068 h 1050131"/>
              <a:gd name="connsiteX3" fmla="*/ 292893 w 561975"/>
              <a:gd name="connsiteY3" fmla="*/ 857250 h 1050131"/>
              <a:gd name="connsiteX4" fmla="*/ 297656 w 561975"/>
              <a:gd name="connsiteY4" fmla="*/ 804862 h 1050131"/>
              <a:gd name="connsiteX5" fmla="*/ 319087 w 561975"/>
              <a:gd name="connsiteY5" fmla="*/ 754856 h 1050131"/>
              <a:gd name="connsiteX6" fmla="*/ 335757 w 561975"/>
              <a:gd name="connsiteY6" fmla="*/ 709612 h 1050131"/>
              <a:gd name="connsiteX7" fmla="*/ 366712 w 561975"/>
              <a:gd name="connsiteY7" fmla="*/ 635794 h 1050131"/>
              <a:gd name="connsiteX8" fmla="*/ 395287 w 561975"/>
              <a:gd name="connsiteY8" fmla="*/ 588168 h 1050131"/>
              <a:gd name="connsiteX9" fmla="*/ 400050 w 561975"/>
              <a:gd name="connsiteY9" fmla="*/ 528637 h 1050131"/>
              <a:gd name="connsiteX10" fmla="*/ 404812 w 561975"/>
              <a:gd name="connsiteY10" fmla="*/ 507206 h 1050131"/>
              <a:gd name="connsiteX11" fmla="*/ 407194 w 561975"/>
              <a:gd name="connsiteY11" fmla="*/ 490537 h 1050131"/>
              <a:gd name="connsiteX12" fmla="*/ 421481 w 561975"/>
              <a:gd name="connsiteY12" fmla="*/ 459581 h 1050131"/>
              <a:gd name="connsiteX13" fmla="*/ 426244 w 561975"/>
              <a:gd name="connsiteY13" fmla="*/ 452437 h 1050131"/>
              <a:gd name="connsiteX14" fmla="*/ 431006 w 561975"/>
              <a:gd name="connsiteY14" fmla="*/ 442912 h 1050131"/>
              <a:gd name="connsiteX15" fmla="*/ 442912 w 561975"/>
              <a:gd name="connsiteY15" fmla="*/ 426244 h 1050131"/>
              <a:gd name="connsiteX16" fmla="*/ 450056 w 561975"/>
              <a:gd name="connsiteY16" fmla="*/ 414337 h 1050131"/>
              <a:gd name="connsiteX17" fmla="*/ 461962 w 561975"/>
              <a:gd name="connsiteY17" fmla="*/ 407194 h 1050131"/>
              <a:gd name="connsiteX18" fmla="*/ 469106 w 561975"/>
              <a:gd name="connsiteY18" fmla="*/ 402431 h 1050131"/>
              <a:gd name="connsiteX19" fmla="*/ 485775 w 561975"/>
              <a:gd name="connsiteY19" fmla="*/ 388144 h 1050131"/>
              <a:gd name="connsiteX20" fmla="*/ 495300 w 561975"/>
              <a:gd name="connsiteY20" fmla="*/ 383381 h 1050131"/>
              <a:gd name="connsiteX21" fmla="*/ 502444 w 561975"/>
              <a:gd name="connsiteY21" fmla="*/ 376237 h 1050131"/>
              <a:gd name="connsiteX22" fmla="*/ 516731 w 561975"/>
              <a:gd name="connsiteY22" fmla="*/ 366712 h 1050131"/>
              <a:gd name="connsiteX23" fmla="*/ 526256 w 561975"/>
              <a:gd name="connsiteY23" fmla="*/ 359569 h 1050131"/>
              <a:gd name="connsiteX24" fmla="*/ 540544 w 561975"/>
              <a:gd name="connsiteY24" fmla="*/ 345281 h 1050131"/>
              <a:gd name="connsiteX25" fmla="*/ 542925 w 561975"/>
              <a:gd name="connsiteY25" fmla="*/ 335756 h 1050131"/>
              <a:gd name="connsiteX26" fmla="*/ 535781 w 561975"/>
              <a:gd name="connsiteY26" fmla="*/ 309562 h 1050131"/>
              <a:gd name="connsiteX27" fmla="*/ 538162 w 561975"/>
              <a:gd name="connsiteY27" fmla="*/ 266700 h 1050131"/>
              <a:gd name="connsiteX28" fmla="*/ 552450 w 561975"/>
              <a:gd name="connsiteY28" fmla="*/ 242887 h 1050131"/>
              <a:gd name="connsiteX29" fmla="*/ 557212 w 561975"/>
              <a:gd name="connsiteY29" fmla="*/ 233362 h 1050131"/>
              <a:gd name="connsiteX30" fmla="*/ 561975 w 561975"/>
              <a:gd name="connsiteY30" fmla="*/ 226219 h 1050131"/>
              <a:gd name="connsiteX31" fmla="*/ 559594 w 561975"/>
              <a:gd name="connsiteY31" fmla="*/ 219075 h 1050131"/>
              <a:gd name="connsiteX32" fmla="*/ 545306 w 561975"/>
              <a:gd name="connsiteY32" fmla="*/ 216694 h 1050131"/>
              <a:gd name="connsiteX33" fmla="*/ 528637 w 561975"/>
              <a:gd name="connsiteY33" fmla="*/ 209550 h 1050131"/>
              <a:gd name="connsiteX34" fmla="*/ 521494 w 561975"/>
              <a:gd name="connsiteY34" fmla="*/ 200025 h 1050131"/>
              <a:gd name="connsiteX35" fmla="*/ 519112 w 561975"/>
              <a:gd name="connsiteY35" fmla="*/ 192881 h 1050131"/>
              <a:gd name="connsiteX36" fmla="*/ 514350 w 561975"/>
              <a:gd name="connsiteY36" fmla="*/ 183356 h 1050131"/>
              <a:gd name="connsiteX37" fmla="*/ 507206 w 561975"/>
              <a:gd name="connsiteY37" fmla="*/ 171450 h 1050131"/>
              <a:gd name="connsiteX38" fmla="*/ 502444 w 561975"/>
              <a:gd name="connsiteY38" fmla="*/ 161925 h 1050131"/>
              <a:gd name="connsiteX39" fmla="*/ 495300 w 561975"/>
              <a:gd name="connsiteY39" fmla="*/ 152400 h 1050131"/>
              <a:gd name="connsiteX40" fmla="*/ 488156 w 561975"/>
              <a:gd name="connsiteY40" fmla="*/ 135731 h 1050131"/>
              <a:gd name="connsiteX41" fmla="*/ 478631 w 561975"/>
              <a:gd name="connsiteY41" fmla="*/ 128587 h 1050131"/>
              <a:gd name="connsiteX42" fmla="*/ 471487 w 561975"/>
              <a:gd name="connsiteY42" fmla="*/ 119062 h 1050131"/>
              <a:gd name="connsiteX43" fmla="*/ 466725 w 561975"/>
              <a:gd name="connsiteY43" fmla="*/ 111919 h 1050131"/>
              <a:gd name="connsiteX44" fmla="*/ 452437 w 561975"/>
              <a:gd name="connsiteY44" fmla="*/ 88106 h 1050131"/>
              <a:gd name="connsiteX45" fmla="*/ 445294 w 561975"/>
              <a:gd name="connsiteY45" fmla="*/ 83344 h 1050131"/>
              <a:gd name="connsiteX46" fmla="*/ 431006 w 561975"/>
              <a:gd name="connsiteY46" fmla="*/ 73819 h 1050131"/>
              <a:gd name="connsiteX47" fmla="*/ 409575 w 561975"/>
              <a:gd name="connsiteY47" fmla="*/ 64294 h 1050131"/>
              <a:gd name="connsiteX48" fmla="*/ 383381 w 561975"/>
              <a:gd name="connsiteY48" fmla="*/ 57150 h 1050131"/>
              <a:gd name="connsiteX49" fmla="*/ 376237 w 561975"/>
              <a:gd name="connsiteY49" fmla="*/ 54769 h 1050131"/>
              <a:gd name="connsiteX50" fmla="*/ 316706 w 561975"/>
              <a:gd name="connsiteY50" fmla="*/ 47625 h 1050131"/>
              <a:gd name="connsiteX51" fmla="*/ 309562 w 561975"/>
              <a:gd name="connsiteY51" fmla="*/ 45244 h 1050131"/>
              <a:gd name="connsiteX52" fmla="*/ 292894 w 561975"/>
              <a:gd name="connsiteY52" fmla="*/ 40481 h 1050131"/>
              <a:gd name="connsiteX53" fmla="*/ 283369 w 561975"/>
              <a:gd name="connsiteY53" fmla="*/ 38100 h 1050131"/>
              <a:gd name="connsiteX54" fmla="*/ 261937 w 561975"/>
              <a:gd name="connsiteY54" fmla="*/ 30956 h 1050131"/>
              <a:gd name="connsiteX55" fmla="*/ 247650 w 561975"/>
              <a:gd name="connsiteY55" fmla="*/ 28575 h 1050131"/>
              <a:gd name="connsiteX56" fmla="*/ 214312 w 561975"/>
              <a:gd name="connsiteY56" fmla="*/ 19050 h 1050131"/>
              <a:gd name="connsiteX57" fmla="*/ 202406 w 561975"/>
              <a:gd name="connsiteY57" fmla="*/ 14287 h 1050131"/>
              <a:gd name="connsiteX58" fmla="*/ 176212 w 561975"/>
              <a:gd name="connsiteY58" fmla="*/ 9525 h 1050131"/>
              <a:gd name="connsiteX59" fmla="*/ 161925 w 561975"/>
              <a:gd name="connsiteY59" fmla="*/ 4762 h 1050131"/>
              <a:gd name="connsiteX60" fmla="*/ 130969 w 561975"/>
              <a:gd name="connsiteY60" fmla="*/ 2381 h 1050131"/>
              <a:gd name="connsiteX61" fmla="*/ 111919 w 561975"/>
              <a:gd name="connsiteY61" fmla="*/ 0 h 1050131"/>
              <a:gd name="connsiteX62" fmla="*/ 90487 w 561975"/>
              <a:gd name="connsiteY62" fmla="*/ 9525 h 1050131"/>
              <a:gd name="connsiteX63" fmla="*/ 80962 w 561975"/>
              <a:gd name="connsiteY63" fmla="*/ 23812 h 1050131"/>
              <a:gd name="connsiteX64" fmla="*/ 66675 w 561975"/>
              <a:gd name="connsiteY64" fmla="*/ 40481 h 1050131"/>
              <a:gd name="connsiteX65" fmla="*/ 52387 w 561975"/>
              <a:gd name="connsiteY65" fmla="*/ 42862 h 1050131"/>
              <a:gd name="connsiteX66" fmla="*/ 28575 w 561975"/>
              <a:gd name="connsiteY66" fmla="*/ 35719 h 1050131"/>
              <a:gd name="connsiteX67" fmla="*/ 21431 w 561975"/>
              <a:gd name="connsiteY67" fmla="*/ 26194 h 1050131"/>
              <a:gd name="connsiteX68" fmla="*/ 19050 w 561975"/>
              <a:gd name="connsiteY68" fmla="*/ 35719 h 1050131"/>
              <a:gd name="connsiteX69" fmla="*/ 23812 w 561975"/>
              <a:gd name="connsiteY69" fmla="*/ 69056 h 1050131"/>
              <a:gd name="connsiteX70" fmla="*/ 23812 w 561975"/>
              <a:gd name="connsiteY70" fmla="*/ 211931 h 1050131"/>
              <a:gd name="connsiteX71" fmla="*/ 21431 w 561975"/>
              <a:gd name="connsiteY71" fmla="*/ 228600 h 1050131"/>
              <a:gd name="connsiteX72" fmla="*/ 14287 w 561975"/>
              <a:gd name="connsiteY72" fmla="*/ 240506 h 1050131"/>
              <a:gd name="connsiteX73" fmla="*/ 4762 w 561975"/>
              <a:gd name="connsiteY73" fmla="*/ 266700 h 1050131"/>
              <a:gd name="connsiteX74" fmla="*/ 0 w 561975"/>
              <a:gd name="connsiteY74" fmla="*/ 273844 h 1050131"/>
              <a:gd name="connsiteX75" fmla="*/ 4762 w 561975"/>
              <a:gd name="connsiteY75" fmla="*/ 302419 h 1050131"/>
              <a:gd name="connsiteX76" fmla="*/ 11906 w 561975"/>
              <a:gd name="connsiteY76" fmla="*/ 307181 h 1050131"/>
              <a:gd name="connsiteX77" fmla="*/ 21431 w 561975"/>
              <a:gd name="connsiteY77" fmla="*/ 319087 h 1050131"/>
              <a:gd name="connsiteX78" fmla="*/ 23812 w 561975"/>
              <a:gd name="connsiteY78" fmla="*/ 330994 h 1050131"/>
              <a:gd name="connsiteX79" fmla="*/ 26194 w 561975"/>
              <a:gd name="connsiteY79" fmla="*/ 345281 h 1050131"/>
              <a:gd name="connsiteX80" fmla="*/ 30956 w 561975"/>
              <a:gd name="connsiteY80" fmla="*/ 361950 h 1050131"/>
              <a:gd name="connsiteX81" fmla="*/ 33337 w 561975"/>
              <a:gd name="connsiteY81" fmla="*/ 378619 h 1050131"/>
              <a:gd name="connsiteX82" fmla="*/ 38100 w 561975"/>
              <a:gd name="connsiteY82" fmla="*/ 397669 h 1050131"/>
              <a:gd name="connsiteX83" fmla="*/ 40481 w 561975"/>
              <a:gd name="connsiteY83" fmla="*/ 419100 h 1050131"/>
              <a:gd name="connsiteX84" fmla="*/ 42862 w 561975"/>
              <a:gd name="connsiteY84" fmla="*/ 459581 h 1050131"/>
              <a:gd name="connsiteX85" fmla="*/ 45244 w 561975"/>
              <a:gd name="connsiteY85" fmla="*/ 469106 h 1050131"/>
              <a:gd name="connsiteX86" fmla="*/ 47625 w 561975"/>
              <a:gd name="connsiteY86" fmla="*/ 481012 h 1050131"/>
              <a:gd name="connsiteX87" fmla="*/ 52387 w 561975"/>
              <a:gd name="connsiteY87" fmla="*/ 516731 h 1050131"/>
              <a:gd name="connsiteX88" fmla="*/ 54769 w 561975"/>
              <a:gd name="connsiteY88" fmla="*/ 583406 h 1050131"/>
              <a:gd name="connsiteX89" fmla="*/ 57150 w 561975"/>
              <a:gd name="connsiteY89" fmla="*/ 595312 h 1050131"/>
              <a:gd name="connsiteX90" fmla="*/ 100012 w 561975"/>
              <a:gd name="connsiteY90" fmla="*/ 602456 h 1050131"/>
              <a:gd name="connsiteX91" fmla="*/ 109537 w 561975"/>
              <a:gd name="connsiteY91" fmla="*/ 604837 h 1050131"/>
              <a:gd name="connsiteX92" fmla="*/ 123825 w 561975"/>
              <a:gd name="connsiteY92" fmla="*/ 614362 h 1050131"/>
              <a:gd name="connsiteX93" fmla="*/ 133350 w 561975"/>
              <a:gd name="connsiteY93" fmla="*/ 619125 h 1050131"/>
              <a:gd name="connsiteX94" fmla="*/ 142875 w 561975"/>
              <a:gd name="connsiteY94" fmla="*/ 626269 h 1050131"/>
              <a:gd name="connsiteX95" fmla="*/ 161925 w 561975"/>
              <a:gd name="connsiteY95" fmla="*/ 640556 h 1050131"/>
              <a:gd name="connsiteX96" fmla="*/ 166687 w 561975"/>
              <a:gd name="connsiteY96" fmla="*/ 647700 h 1050131"/>
              <a:gd name="connsiteX97" fmla="*/ 178594 w 561975"/>
              <a:gd name="connsiteY97" fmla="*/ 673894 h 1050131"/>
              <a:gd name="connsiteX98" fmla="*/ 180975 w 561975"/>
              <a:gd name="connsiteY98" fmla="*/ 681037 h 1050131"/>
              <a:gd name="connsiteX99" fmla="*/ 185737 w 561975"/>
              <a:gd name="connsiteY99" fmla="*/ 690562 h 1050131"/>
              <a:gd name="connsiteX100" fmla="*/ 202406 w 561975"/>
              <a:gd name="connsiteY100" fmla="*/ 738188 h 1050131"/>
              <a:gd name="connsiteX101" fmla="*/ 235743 w 561975"/>
              <a:gd name="connsiteY101" fmla="*/ 766763 h 1050131"/>
              <a:gd name="connsiteX102" fmla="*/ 235744 w 561975"/>
              <a:gd name="connsiteY102" fmla="*/ 816769 h 1050131"/>
              <a:gd name="connsiteX103" fmla="*/ 211931 w 561975"/>
              <a:gd name="connsiteY103" fmla="*/ 878681 h 1050131"/>
              <a:gd name="connsiteX104" fmla="*/ 188119 w 561975"/>
              <a:gd name="connsiteY104" fmla="*/ 900114 h 1050131"/>
              <a:gd name="connsiteX105" fmla="*/ 180975 w 561975"/>
              <a:gd name="connsiteY105" fmla="*/ 945357 h 1050131"/>
              <a:gd name="connsiteX106" fmla="*/ 200025 w 561975"/>
              <a:gd name="connsiteY106" fmla="*/ 1002506 h 1050131"/>
              <a:gd name="connsiteX107" fmla="*/ 242888 w 561975"/>
              <a:gd name="connsiteY107" fmla="*/ 1012033 h 1050131"/>
              <a:gd name="connsiteX108" fmla="*/ 278606 w 561975"/>
              <a:gd name="connsiteY108" fmla="*/ 1023938 h 1050131"/>
              <a:gd name="connsiteX109" fmla="*/ 321468 w 561975"/>
              <a:gd name="connsiteY109" fmla="*/ 1050131 h 1050131"/>
              <a:gd name="connsiteX110" fmla="*/ 364331 w 561975"/>
              <a:gd name="connsiteY110" fmla="*/ 1035844 h 1050131"/>
              <a:gd name="connsiteX0" fmla="*/ 364331 w 561975"/>
              <a:gd name="connsiteY0" fmla="*/ 1035844 h 1050131"/>
              <a:gd name="connsiteX1" fmla="*/ 321469 w 561975"/>
              <a:gd name="connsiteY1" fmla="*/ 971550 h 1050131"/>
              <a:gd name="connsiteX2" fmla="*/ 295275 w 561975"/>
              <a:gd name="connsiteY2" fmla="*/ 931068 h 1050131"/>
              <a:gd name="connsiteX3" fmla="*/ 292893 w 561975"/>
              <a:gd name="connsiteY3" fmla="*/ 857250 h 1050131"/>
              <a:gd name="connsiteX4" fmla="*/ 297656 w 561975"/>
              <a:gd name="connsiteY4" fmla="*/ 804862 h 1050131"/>
              <a:gd name="connsiteX5" fmla="*/ 319087 w 561975"/>
              <a:gd name="connsiteY5" fmla="*/ 754856 h 1050131"/>
              <a:gd name="connsiteX6" fmla="*/ 335757 w 561975"/>
              <a:gd name="connsiteY6" fmla="*/ 709612 h 1050131"/>
              <a:gd name="connsiteX7" fmla="*/ 366712 w 561975"/>
              <a:gd name="connsiteY7" fmla="*/ 635794 h 1050131"/>
              <a:gd name="connsiteX8" fmla="*/ 395287 w 561975"/>
              <a:gd name="connsiteY8" fmla="*/ 588168 h 1050131"/>
              <a:gd name="connsiteX9" fmla="*/ 400050 w 561975"/>
              <a:gd name="connsiteY9" fmla="*/ 528637 h 1050131"/>
              <a:gd name="connsiteX10" fmla="*/ 404812 w 561975"/>
              <a:gd name="connsiteY10" fmla="*/ 507206 h 1050131"/>
              <a:gd name="connsiteX11" fmla="*/ 407194 w 561975"/>
              <a:gd name="connsiteY11" fmla="*/ 490537 h 1050131"/>
              <a:gd name="connsiteX12" fmla="*/ 421481 w 561975"/>
              <a:gd name="connsiteY12" fmla="*/ 459581 h 1050131"/>
              <a:gd name="connsiteX13" fmla="*/ 426244 w 561975"/>
              <a:gd name="connsiteY13" fmla="*/ 452437 h 1050131"/>
              <a:gd name="connsiteX14" fmla="*/ 431006 w 561975"/>
              <a:gd name="connsiteY14" fmla="*/ 442912 h 1050131"/>
              <a:gd name="connsiteX15" fmla="*/ 442912 w 561975"/>
              <a:gd name="connsiteY15" fmla="*/ 426244 h 1050131"/>
              <a:gd name="connsiteX16" fmla="*/ 450056 w 561975"/>
              <a:gd name="connsiteY16" fmla="*/ 414337 h 1050131"/>
              <a:gd name="connsiteX17" fmla="*/ 461962 w 561975"/>
              <a:gd name="connsiteY17" fmla="*/ 407194 h 1050131"/>
              <a:gd name="connsiteX18" fmla="*/ 469106 w 561975"/>
              <a:gd name="connsiteY18" fmla="*/ 402431 h 1050131"/>
              <a:gd name="connsiteX19" fmla="*/ 485775 w 561975"/>
              <a:gd name="connsiteY19" fmla="*/ 388144 h 1050131"/>
              <a:gd name="connsiteX20" fmla="*/ 495300 w 561975"/>
              <a:gd name="connsiteY20" fmla="*/ 383381 h 1050131"/>
              <a:gd name="connsiteX21" fmla="*/ 502444 w 561975"/>
              <a:gd name="connsiteY21" fmla="*/ 376237 h 1050131"/>
              <a:gd name="connsiteX22" fmla="*/ 516731 w 561975"/>
              <a:gd name="connsiteY22" fmla="*/ 366712 h 1050131"/>
              <a:gd name="connsiteX23" fmla="*/ 526256 w 561975"/>
              <a:gd name="connsiteY23" fmla="*/ 359569 h 1050131"/>
              <a:gd name="connsiteX24" fmla="*/ 540544 w 561975"/>
              <a:gd name="connsiteY24" fmla="*/ 345281 h 1050131"/>
              <a:gd name="connsiteX25" fmla="*/ 542925 w 561975"/>
              <a:gd name="connsiteY25" fmla="*/ 335756 h 1050131"/>
              <a:gd name="connsiteX26" fmla="*/ 535781 w 561975"/>
              <a:gd name="connsiteY26" fmla="*/ 309562 h 1050131"/>
              <a:gd name="connsiteX27" fmla="*/ 538162 w 561975"/>
              <a:gd name="connsiteY27" fmla="*/ 266700 h 1050131"/>
              <a:gd name="connsiteX28" fmla="*/ 552450 w 561975"/>
              <a:gd name="connsiteY28" fmla="*/ 242887 h 1050131"/>
              <a:gd name="connsiteX29" fmla="*/ 557212 w 561975"/>
              <a:gd name="connsiteY29" fmla="*/ 233362 h 1050131"/>
              <a:gd name="connsiteX30" fmla="*/ 561975 w 561975"/>
              <a:gd name="connsiteY30" fmla="*/ 226219 h 1050131"/>
              <a:gd name="connsiteX31" fmla="*/ 559594 w 561975"/>
              <a:gd name="connsiteY31" fmla="*/ 219075 h 1050131"/>
              <a:gd name="connsiteX32" fmla="*/ 545306 w 561975"/>
              <a:gd name="connsiteY32" fmla="*/ 216694 h 1050131"/>
              <a:gd name="connsiteX33" fmla="*/ 528637 w 561975"/>
              <a:gd name="connsiteY33" fmla="*/ 209550 h 1050131"/>
              <a:gd name="connsiteX34" fmla="*/ 521494 w 561975"/>
              <a:gd name="connsiteY34" fmla="*/ 200025 h 1050131"/>
              <a:gd name="connsiteX35" fmla="*/ 519112 w 561975"/>
              <a:gd name="connsiteY35" fmla="*/ 192881 h 1050131"/>
              <a:gd name="connsiteX36" fmla="*/ 514350 w 561975"/>
              <a:gd name="connsiteY36" fmla="*/ 183356 h 1050131"/>
              <a:gd name="connsiteX37" fmla="*/ 507206 w 561975"/>
              <a:gd name="connsiteY37" fmla="*/ 171450 h 1050131"/>
              <a:gd name="connsiteX38" fmla="*/ 502444 w 561975"/>
              <a:gd name="connsiteY38" fmla="*/ 161925 h 1050131"/>
              <a:gd name="connsiteX39" fmla="*/ 495300 w 561975"/>
              <a:gd name="connsiteY39" fmla="*/ 152400 h 1050131"/>
              <a:gd name="connsiteX40" fmla="*/ 488156 w 561975"/>
              <a:gd name="connsiteY40" fmla="*/ 135731 h 1050131"/>
              <a:gd name="connsiteX41" fmla="*/ 478631 w 561975"/>
              <a:gd name="connsiteY41" fmla="*/ 128587 h 1050131"/>
              <a:gd name="connsiteX42" fmla="*/ 471487 w 561975"/>
              <a:gd name="connsiteY42" fmla="*/ 119062 h 1050131"/>
              <a:gd name="connsiteX43" fmla="*/ 466725 w 561975"/>
              <a:gd name="connsiteY43" fmla="*/ 111919 h 1050131"/>
              <a:gd name="connsiteX44" fmla="*/ 452437 w 561975"/>
              <a:gd name="connsiteY44" fmla="*/ 88106 h 1050131"/>
              <a:gd name="connsiteX45" fmla="*/ 445294 w 561975"/>
              <a:gd name="connsiteY45" fmla="*/ 83344 h 1050131"/>
              <a:gd name="connsiteX46" fmla="*/ 431006 w 561975"/>
              <a:gd name="connsiteY46" fmla="*/ 73819 h 1050131"/>
              <a:gd name="connsiteX47" fmla="*/ 409575 w 561975"/>
              <a:gd name="connsiteY47" fmla="*/ 64294 h 1050131"/>
              <a:gd name="connsiteX48" fmla="*/ 383381 w 561975"/>
              <a:gd name="connsiteY48" fmla="*/ 57150 h 1050131"/>
              <a:gd name="connsiteX49" fmla="*/ 376237 w 561975"/>
              <a:gd name="connsiteY49" fmla="*/ 54769 h 1050131"/>
              <a:gd name="connsiteX50" fmla="*/ 316706 w 561975"/>
              <a:gd name="connsiteY50" fmla="*/ 47625 h 1050131"/>
              <a:gd name="connsiteX51" fmla="*/ 309562 w 561975"/>
              <a:gd name="connsiteY51" fmla="*/ 45244 h 1050131"/>
              <a:gd name="connsiteX52" fmla="*/ 292894 w 561975"/>
              <a:gd name="connsiteY52" fmla="*/ 40481 h 1050131"/>
              <a:gd name="connsiteX53" fmla="*/ 283369 w 561975"/>
              <a:gd name="connsiteY53" fmla="*/ 38100 h 1050131"/>
              <a:gd name="connsiteX54" fmla="*/ 261937 w 561975"/>
              <a:gd name="connsiteY54" fmla="*/ 30956 h 1050131"/>
              <a:gd name="connsiteX55" fmla="*/ 247650 w 561975"/>
              <a:gd name="connsiteY55" fmla="*/ 28575 h 1050131"/>
              <a:gd name="connsiteX56" fmla="*/ 214312 w 561975"/>
              <a:gd name="connsiteY56" fmla="*/ 19050 h 1050131"/>
              <a:gd name="connsiteX57" fmla="*/ 202406 w 561975"/>
              <a:gd name="connsiteY57" fmla="*/ 14287 h 1050131"/>
              <a:gd name="connsiteX58" fmla="*/ 176212 w 561975"/>
              <a:gd name="connsiteY58" fmla="*/ 9525 h 1050131"/>
              <a:gd name="connsiteX59" fmla="*/ 161925 w 561975"/>
              <a:gd name="connsiteY59" fmla="*/ 4762 h 1050131"/>
              <a:gd name="connsiteX60" fmla="*/ 130969 w 561975"/>
              <a:gd name="connsiteY60" fmla="*/ 2381 h 1050131"/>
              <a:gd name="connsiteX61" fmla="*/ 111919 w 561975"/>
              <a:gd name="connsiteY61" fmla="*/ 0 h 1050131"/>
              <a:gd name="connsiteX62" fmla="*/ 90487 w 561975"/>
              <a:gd name="connsiteY62" fmla="*/ 9525 h 1050131"/>
              <a:gd name="connsiteX63" fmla="*/ 80962 w 561975"/>
              <a:gd name="connsiteY63" fmla="*/ 23812 h 1050131"/>
              <a:gd name="connsiteX64" fmla="*/ 66675 w 561975"/>
              <a:gd name="connsiteY64" fmla="*/ 40481 h 1050131"/>
              <a:gd name="connsiteX65" fmla="*/ 52387 w 561975"/>
              <a:gd name="connsiteY65" fmla="*/ 42862 h 1050131"/>
              <a:gd name="connsiteX66" fmla="*/ 28575 w 561975"/>
              <a:gd name="connsiteY66" fmla="*/ 35719 h 1050131"/>
              <a:gd name="connsiteX67" fmla="*/ 21431 w 561975"/>
              <a:gd name="connsiteY67" fmla="*/ 26194 h 1050131"/>
              <a:gd name="connsiteX68" fmla="*/ 19050 w 561975"/>
              <a:gd name="connsiteY68" fmla="*/ 35719 h 1050131"/>
              <a:gd name="connsiteX69" fmla="*/ 23812 w 561975"/>
              <a:gd name="connsiteY69" fmla="*/ 69056 h 1050131"/>
              <a:gd name="connsiteX70" fmla="*/ 23812 w 561975"/>
              <a:gd name="connsiteY70" fmla="*/ 211931 h 1050131"/>
              <a:gd name="connsiteX71" fmla="*/ 21431 w 561975"/>
              <a:gd name="connsiteY71" fmla="*/ 228600 h 1050131"/>
              <a:gd name="connsiteX72" fmla="*/ 14287 w 561975"/>
              <a:gd name="connsiteY72" fmla="*/ 240506 h 1050131"/>
              <a:gd name="connsiteX73" fmla="*/ 4762 w 561975"/>
              <a:gd name="connsiteY73" fmla="*/ 266700 h 1050131"/>
              <a:gd name="connsiteX74" fmla="*/ 0 w 561975"/>
              <a:gd name="connsiteY74" fmla="*/ 273844 h 1050131"/>
              <a:gd name="connsiteX75" fmla="*/ 4762 w 561975"/>
              <a:gd name="connsiteY75" fmla="*/ 302419 h 1050131"/>
              <a:gd name="connsiteX76" fmla="*/ 11906 w 561975"/>
              <a:gd name="connsiteY76" fmla="*/ 307181 h 1050131"/>
              <a:gd name="connsiteX77" fmla="*/ 21431 w 561975"/>
              <a:gd name="connsiteY77" fmla="*/ 319087 h 1050131"/>
              <a:gd name="connsiteX78" fmla="*/ 23812 w 561975"/>
              <a:gd name="connsiteY78" fmla="*/ 330994 h 1050131"/>
              <a:gd name="connsiteX79" fmla="*/ 26194 w 561975"/>
              <a:gd name="connsiteY79" fmla="*/ 345281 h 1050131"/>
              <a:gd name="connsiteX80" fmla="*/ 30956 w 561975"/>
              <a:gd name="connsiteY80" fmla="*/ 361950 h 1050131"/>
              <a:gd name="connsiteX81" fmla="*/ 33337 w 561975"/>
              <a:gd name="connsiteY81" fmla="*/ 378619 h 1050131"/>
              <a:gd name="connsiteX82" fmla="*/ 38100 w 561975"/>
              <a:gd name="connsiteY82" fmla="*/ 397669 h 1050131"/>
              <a:gd name="connsiteX83" fmla="*/ 40481 w 561975"/>
              <a:gd name="connsiteY83" fmla="*/ 419100 h 1050131"/>
              <a:gd name="connsiteX84" fmla="*/ 42862 w 561975"/>
              <a:gd name="connsiteY84" fmla="*/ 459581 h 1050131"/>
              <a:gd name="connsiteX85" fmla="*/ 45244 w 561975"/>
              <a:gd name="connsiteY85" fmla="*/ 469106 h 1050131"/>
              <a:gd name="connsiteX86" fmla="*/ 47625 w 561975"/>
              <a:gd name="connsiteY86" fmla="*/ 481012 h 1050131"/>
              <a:gd name="connsiteX87" fmla="*/ 52387 w 561975"/>
              <a:gd name="connsiteY87" fmla="*/ 516731 h 1050131"/>
              <a:gd name="connsiteX88" fmla="*/ 54769 w 561975"/>
              <a:gd name="connsiteY88" fmla="*/ 583406 h 1050131"/>
              <a:gd name="connsiteX89" fmla="*/ 57150 w 561975"/>
              <a:gd name="connsiteY89" fmla="*/ 595312 h 1050131"/>
              <a:gd name="connsiteX90" fmla="*/ 100012 w 561975"/>
              <a:gd name="connsiteY90" fmla="*/ 602456 h 1050131"/>
              <a:gd name="connsiteX91" fmla="*/ 109537 w 561975"/>
              <a:gd name="connsiteY91" fmla="*/ 604837 h 1050131"/>
              <a:gd name="connsiteX92" fmla="*/ 123825 w 561975"/>
              <a:gd name="connsiteY92" fmla="*/ 614362 h 1050131"/>
              <a:gd name="connsiteX93" fmla="*/ 133350 w 561975"/>
              <a:gd name="connsiteY93" fmla="*/ 619125 h 1050131"/>
              <a:gd name="connsiteX94" fmla="*/ 142875 w 561975"/>
              <a:gd name="connsiteY94" fmla="*/ 626269 h 1050131"/>
              <a:gd name="connsiteX95" fmla="*/ 161925 w 561975"/>
              <a:gd name="connsiteY95" fmla="*/ 640556 h 1050131"/>
              <a:gd name="connsiteX96" fmla="*/ 166687 w 561975"/>
              <a:gd name="connsiteY96" fmla="*/ 647700 h 1050131"/>
              <a:gd name="connsiteX97" fmla="*/ 178594 w 561975"/>
              <a:gd name="connsiteY97" fmla="*/ 673894 h 1050131"/>
              <a:gd name="connsiteX98" fmla="*/ 180975 w 561975"/>
              <a:gd name="connsiteY98" fmla="*/ 681037 h 1050131"/>
              <a:gd name="connsiteX99" fmla="*/ 185737 w 561975"/>
              <a:gd name="connsiteY99" fmla="*/ 690562 h 1050131"/>
              <a:gd name="connsiteX100" fmla="*/ 202406 w 561975"/>
              <a:gd name="connsiteY100" fmla="*/ 738188 h 1050131"/>
              <a:gd name="connsiteX101" fmla="*/ 235743 w 561975"/>
              <a:gd name="connsiteY101" fmla="*/ 766763 h 1050131"/>
              <a:gd name="connsiteX102" fmla="*/ 235744 w 561975"/>
              <a:gd name="connsiteY102" fmla="*/ 816769 h 1050131"/>
              <a:gd name="connsiteX103" fmla="*/ 211931 w 561975"/>
              <a:gd name="connsiteY103" fmla="*/ 878681 h 1050131"/>
              <a:gd name="connsiteX104" fmla="*/ 188119 w 561975"/>
              <a:gd name="connsiteY104" fmla="*/ 900114 h 1050131"/>
              <a:gd name="connsiteX105" fmla="*/ 180975 w 561975"/>
              <a:gd name="connsiteY105" fmla="*/ 945357 h 1050131"/>
              <a:gd name="connsiteX106" fmla="*/ 200025 w 561975"/>
              <a:gd name="connsiteY106" fmla="*/ 1002506 h 1050131"/>
              <a:gd name="connsiteX107" fmla="*/ 242888 w 561975"/>
              <a:gd name="connsiteY107" fmla="*/ 1012033 h 1050131"/>
              <a:gd name="connsiteX108" fmla="*/ 278606 w 561975"/>
              <a:gd name="connsiteY108" fmla="*/ 1023938 h 1050131"/>
              <a:gd name="connsiteX109" fmla="*/ 321468 w 561975"/>
              <a:gd name="connsiteY109" fmla="*/ 1050131 h 1050131"/>
              <a:gd name="connsiteX110" fmla="*/ 364331 w 561975"/>
              <a:gd name="connsiteY110" fmla="*/ 1035844 h 1050131"/>
              <a:gd name="connsiteX0" fmla="*/ 364331 w 561975"/>
              <a:gd name="connsiteY0" fmla="*/ 1035844 h 1050131"/>
              <a:gd name="connsiteX1" fmla="*/ 321469 w 561975"/>
              <a:gd name="connsiteY1" fmla="*/ 971550 h 1050131"/>
              <a:gd name="connsiteX2" fmla="*/ 295275 w 561975"/>
              <a:gd name="connsiteY2" fmla="*/ 931068 h 1050131"/>
              <a:gd name="connsiteX3" fmla="*/ 292893 w 561975"/>
              <a:gd name="connsiteY3" fmla="*/ 857250 h 1050131"/>
              <a:gd name="connsiteX4" fmla="*/ 297656 w 561975"/>
              <a:gd name="connsiteY4" fmla="*/ 804862 h 1050131"/>
              <a:gd name="connsiteX5" fmla="*/ 319087 w 561975"/>
              <a:gd name="connsiteY5" fmla="*/ 754856 h 1050131"/>
              <a:gd name="connsiteX6" fmla="*/ 335757 w 561975"/>
              <a:gd name="connsiteY6" fmla="*/ 709612 h 1050131"/>
              <a:gd name="connsiteX7" fmla="*/ 366712 w 561975"/>
              <a:gd name="connsiteY7" fmla="*/ 635794 h 1050131"/>
              <a:gd name="connsiteX8" fmla="*/ 395287 w 561975"/>
              <a:gd name="connsiteY8" fmla="*/ 588168 h 1050131"/>
              <a:gd name="connsiteX9" fmla="*/ 400050 w 561975"/>
              <a:gd name="connsiteY9" fmla="*/ 528637 h 1050131"/>
              <a:gd name="connsiteX10" fmla="*/ 404812 w 561975"/>
              <a:gd name="connsiteY10" fmla="*/ 507206 h 1050131"/>
              <a:gd name="connsiteX11" fmla="*/ 407194 w 561975"/>
              <a:gd name="connsiteY11" fmla="*/ 490537 h 1050131"/>
              <a:gd name="connsiteX12" fmla="*/ 421481 w 561975"/>
              <a:gd name="connsiteY12" fmla="*/ 459581 h 1050131"/>
              <a:gd name="connsiteX13" fmla="*/ 426244 w 561975"/>
              <a:gd name="connsiteY13" fmla="*/ 452437 h 1050131"/>
              <a:gd name="connsiteX14" fmla="*/ 431006 w 561975"/>
              <a:gd name="connsiteY14" fmla="*/ 442912 h 1050131"/>
              <a:gd name="connsiteX15" fmla="*/ 442912 w 561975"/>
              <a:gd name="connsiteY15" fmla="*/ 426244 h 1050131"/>
              <a:gd name="connsiteX16" fmla="*/ 450056 w 561975"/>
              <a:gd name="connsiteY16" fmla="*/ 414337 h 1050131"/>
              <a:gd name="connsiteX17" fmla="*/ 461962 w 561975"/>
              <a:gd name="connsiteY17" fmla="*/ 407194 h 1050131"/>
              <a:gd name="connsiteX18" fmla="*/ 469106 w 561975"/>
              <a:gd name="connsiteY18" fmla="*/ 402431 h 1050131"/>
              <a:gd name="connsiteX19" fmla="*/ 485775 w 561975"/>
              <a:gd name="connsiteY19" fmla="*/ 388144 h 1050131"/>
              <a:gd name="connsiteX20" fmla="*/ 495300 w 561975"/>
              <a:gd name="connsiteY20" fmla="*/ 383381 h 1050131"/>
              <a:gd name="connsiteX21" fmla="*/ 502444 w 561975"/>
              <a:gd name="connsiteY21" fmla="*/ 376237 h 1050131"/>
              <a:gd name="connsiteX22" fmla="*/ 516731 w 561975"/>
              <a:gd name="connsiteY22" fmla="*/ 366712 h 1050131"/>
              <a:gd name="connsiteX23" fmla="*/ 526256 w 561975"/>
              <a:gd name="connsiteY23" fmla="*/ 359569 h 1050131"/>
              <a:gd name="connsiteX24" fmla="*/ 540544 w 561975"/>
              <a:gd name="connsiteY24" fmla="*/ 345281 h 1050131"/>
              <a:gd name="connsiteX25" fmla="*/ 542925 w 561975"/>
              <a:gd name="connsiteY25" fmla="*/ 335756 h 1050131"/>
              <a:gd name="connsiteX26" fmla="*/ 535781 w 561975"/>
              <a:gd name="connsiteY26" fmla="*/ 309562 h 1050131"/>
              <a:gd name="connsiteX27" fmla="*/ 538162 w 561975"/>
              <a:gd name="connsiteY27" fmla="*/ 266700 h 1050131"/>
              <a:gd name="connsiteX28" fmla="*/ 552450 w 561975"/>
              <a:gd name="connsiteY28" fmla="*/ 242887 h 1050131"/>
              <a:gd name="connsiteX29" fmla="*/ 557212 w 561975"/>
              <a:gd name="connsiteY29" fmla="*/ 233362 h 1050131"/>
              <a:gd name="connsiteX30" fmla="*/ 561975 w 561975"/>
              <a:gd name="connsiteY30" fmla="*/ 226219 h 1050131"/>
              <a:gd name="connsiteX31" fmla="*/ 559594 w 561975"/>
              <a:gd name="connsiteY31" fmla="*/ 219075 h 1050131"/>
              <a:gd name="connsiteX32" fmla="*/ 545306 w 561975"/>
              <a:gd name="connsiteY32" fmla="*/ 216694 h 1050131"/>
              <a:gd name="connsiteX33" fmla="*/ 528637 w 561975"/>
              <a:gd name="connsiteY33" fmla="*/ 209550 h 1050131"/>
              <a:gd name="connsiteX34" fmla="*/ 521494 w 561975"/>
              <a:gd name="connsiteY34" fmla="*/ 200025 h 1050131"/>
              <a:gd name="connsiteX35" fmla="*/ 519112 w 561975"/>
              <a:gd name="connsiteY35" fmla="*/ 192881 h 1050131"/>
              <a:gd name="connsiteX36" fmla="*/ 514350 w 561975"/>
              <a:gd name="connsiteY36" fmla="*/ 183356 h 1050131"/>
              <a:gd name="connsiteX37" fmla="*/ 507206 w 561975"/>
              <a:gd name="connsiteY37" fmla="*/ 171450 h 1050131"/>
              <a:gd name="connsiteX38" fmla="*/ 502444 w 561975"/>
              <a:gd name="connsiteY38" fmla="*/ 161925 h 1050131"/>
              <a:gd name="connsiteX39" fmla="*/ 495300 w 561975"/>
              <a:gd name="connsiteY39" fmla="*/ 152400 h 1050131"/>
              <a:gd name="connsiteX40" fmla="*/ 488156 w 561975"/>
              <a:gd name="connsiteY40" fmla="*/ 135731 h 1050131"/>
              <a:gd name="connsiteX41" fmla="*/ 478631 w 561975"/>
              <a:gd name="connsiteY41" fmla="*/ 128587 h 1050131"/>
              <a:gd name="connsiteX42" fmla="*/ 471487 w 561975"/>
              <a:gd name="connsiteY42" fmla="*/ 119062 h 1050131"/>
              <a:gd name="connsiteX43" fmla="*/ 466725 w 561975"/>
              <a:gd name="connsiteY43" fmla="*/ 111919 h 1050131"/>
              <a:gd name="connsiteX44" fmla="*/ 452437 w 561975"/>
              <a:gd name="connsiteY44" fmla="*/ 88106 h 1050131"/>
              <a:gd name="connsiteX45" fmla="*/ 445294 w 561975"/>
              <a:gd name="connsiteY45" fmla="*/ 83344 h 1050131"/>
              <a:gd name="connsiteX46" fmla="*/ 431006 w 561975"/>
              <a:gd name="connsiteY46" fmla="*/ 73819 h 1050131"/>
              <a:gd name="connsiteX47" fmla="*/ 409575 w 561975"/>
              <a:gd name="connsiteY47" fmla="*/ 64294 h 1050131"/>
              <a:gd name="connsiteX48" fmla="*/ 383381 w 561975"/>
              <a:gd name="connsiteY48" fmla="*/ 57150 h 1050131"/>
              <a:gd name="connsiteX49" fmla="*/ 376237 w 561975"/>
              <a:gd name="connsiteY49" fmla="*/ 54769 h 1050131"/>
              <a:gd name="connsiteX50" fmla="*/ 316706 w 561975"/>
              <a:gd name="connsiteY50" fmla="*/ 47625 h 1050131"/>
              <a:gd name="connsiteX51" fmla="*/ 309562 w 561975"/>
              <a:gd name="connsiteY51" fmla="*/ 45244 h 1050131"/>
              <a:gd name="connsiteX52" fmla="*/ 292894 w 561975"/>
              <a:gd name="connsiteY52" fmla="*/ 40481 h 1050131"/>
              <a:gd name="connsiteX53" fmla="*/ 283369 w 561975"/>
              <a:gd name="connsiteY53" fmla="*/ 38100 h 1050131"/>
              <a:gd name="connsiteX54" fmla="*/ 261937 w 561975"/>
              <a:gd name="connsiteY54" fmla="*/ 30956 h 1050131"/>
              <a:gd name="connsiteX55" fmla="*/ 247650 w 561975"/>
              <a:gd name="connsiteY55" fmla="*/ 28575 h 1050131"/>
              <a:gd name="connsiteX56" fmla="*/ 214312 w 561975"/>
              <a:gd name="connsiteY56" fmla="*/ 19050 h 1050131"/>
              <a:gd name="connsiteX57" fmla="*/ 202406 w 561975"/>
              <a:gd name="connsiteY57" fmla="*/ 14287 h 1050131"/>
              <a:gd name="connsiteX58" fmla="*/ 176212 w 561975"/>
              <a:gd name="connsiteY58" fmla="*/ 9525 h 1050131"/>
              <a:gd name="connsiteX59" fmla="*/ 161925 w 561975"/>
              <a:gd name="connsiteY59" fmla="*/ 4762 h 1050131"/>
              <a:gd name="connsiteX60" fmla="*/ 130969 w 561975"/>
              <a:gd name="connsiteY60" fmla="*/ 2381 h 1050131"/>
              <a:gd name="connsiteX61" fmla="*/ 111919 w 561975"/>
              <a:gd name="connsiteY61" fmla="*/ 0 h 1050131"/>
              <a:gd name="connsiteX62" fmla="*/ 90487 w 561975"/>
              <a:gd name="connsiteY62" fmla="*/ 9525 h 1050131"/>
              <a:gd name="connsiteX63" fmla="*/ 80962 w 561975"/>
              <a:gd name="connsiteY63" fmla="*/ 23812 h 1050131"/>
              <a:gd name="connsiteX64" fmla="*/ 66675 w 561975"/>
              <a:gd name="connsiteY64" fmla="*/ 40481 h 1050131"/>
              <a:gd name="connsiteX65" fmla="*/ 52387 w 561975"/>
              <a:gd name="connsiteY65" fmla="*/ 42862 h 1050131"/>
              <a:gd name="connsiteX66" fmla="*/ 28575 w 561975"/>
              <a:gd name="connsiteY66" fmla="*/ 35719 h 1050131"/>
              <a:gd name="connsiteX67" fmla="*/ 21431 w 561975"/>
              <a:gd name="connsiteY67" fmla="*/ 26194 h 1050131"/>
              <a:gd name="connsiteX68" fmla="*/ 19050 w 561975"/>
              <a:gd name="connsiteY68" fmla="*/ 35719 h 1050131"/>
              <a:gd name="connsiteX69" fmla="*/ 23812 w 561975"/>
              <a:gd name="connsiteY69" fmla="*/ 69056 h 1050131"/>
              <a:gd name="connsiteX70" fmla="*/ 23812 w 561975"/>
              <a:gd name="connsiteY70" fmla="*/ 211931 h 1050131"/>
              <a:gd name="connsiteX71" fmla="*/ 21431 w 561975"/>
              <a:gd name="connsiteY71" fmla="*/ 228600 h 1050131"/>
              <a:gd name="connsiteX72" fmla="*/ 14287 w 561975"/>
              <a:gd name="connsiteY72" fmla="*/ 240506 h 1050131"/>
              <a:gd name="connsiteX73" fmla="*/ 4762 w 561975"/>
              <a:gd name="connsiteY73" fmla="*/ 266700 h 1050131"/>
              <a:gd name="connsiteX74" fmla="*/ 0 w 561975"/>
              <a:gd name="connsiteY74" fmla="*/ 273844 h 1050131"/>
              <a:gd name="connsiteX75" fmla="*/ 4762 w 561975"/>
              <a:gd name="connsiteY75" fmla="*/ 302419 h 1050131"/>
              <a:gd name="connsiteX76" fmla="*/ 11906 w 561975"/>
              <a:gd name="connsiteY76" fmla="*/ 307181 h 1050131"/>
              <a:gd name="connsiteX77" fmla="*/ 21431 w 561975"/>
              <a:gd name="connsiteY77" fmla="*/ 319087 h 1050131"/>
              <a:gd name="connsiteX78" fmla="*/ 23812 w 561975"/>
              <a:gd name="connsiteY78" fmla="*/ 330994 h 1050131"/>
              <a:gd name="connsiteX79" fmla="*/ 26194 w 561975"/>
              <a:gd name="connsiteY79" fmla="*/ 345281 h 1050131"/>
              <a:gd name="connsiteX80" fmla="*/ 30956 w 561975"/>
              <a:gd name="connsiteY80" fmla="*/ 361950 h 1050131"/>
              <a:gd name="connsiteX81" fmla="*/ 33337 w 561975"/>
              <a:gd name="connsiteY81" fmla="*/ 378619 h 1050131"/>
              <a:gd name="connsiteX82" fmla="*/ 38100 w 561975"/>
              <a:gd name="connsiteY82" fmla="*/ 397669 h 1050131"/>
              <a:gd name="connsiteX83" fmla="*/ 40481 w 561975"/>
              <a:gd name="connsiteY83" fmla="*/ 419100 h 1050131"/>
              <a:gd name="connsiteX84" fmla="*/ 42862 w 561975"/>
              <a:gd name="connsiteY84" fmla="*/ 459581 h 1050131"/>
              <a:gd name="connsiteX85" fmla="*/ 45244 w 561975"/>
              <a:gd name="connsiteY85" fmla="*/ 469106 h 1050131"/>
              <a:gd name="connsiteX86" fmla="*/ 47625 w 561975"/>
              <a:gd name="connsiteY86" fmla="*/ 481012 h 1050131"/>
              <a:gd name="connsiteX87" fmla="*/ 52387 w 561975"/>
              <a:gd name="connsiteY87" fmla="*/ 516731 h 1050131"/>
              <a:gd name="connsiteX88" fmla="*/ 54769 w 561975"/>
              <a:gd name="connsiteY88" fmla="*/ 583406 h 1050131"/>
              <a:gd name="connsiteX89" fmla="*/ 57150 w 561975"/>
              <a:gd name="connsiteY89" fmla="*/ 595312 h 1050131"/>
              <a:gd name="connsiteX90" fmla="*/ 100012 w 561975"/>
              <a:gd name="connsiteY90" fmla="*/ 602456 h 1050131"/>
              <a:gd name="connsiteX91" fmla="*/ 109537 w 561975"/>
              <a:gd name="connsiteY91" fmla="*/ 604837 h 1050131"/>
              <a:gd name="connsiteX92" fmla="*/ 123825 w 561975"/>
              <a:gd name="connsiteY92" fmla="*/ 614362 h 1050131"/>
              <a:gd name="connsiteX93" fmla="*/ 133350 w 561975"/>
              <a:gd name="connsiteY93" fmla="*/ 619125 h 1050131"/>
              <a:gd name="connsiteX94" fmla="*/ 142875 w 561975"/>
              <a:gd name="connsiteY94" fmla="*/ 626269 h 1050131"/>
              <a:gd name="connsiteX95" fmla="*/ 161925 w 561975"/>
              <a:gd name="connsiteY95" fmla="*/ 640556 h 1050131"/>
              <a:gd name="connsiteX96" fmla="*/ 166687 w 561975"/>
              <a:gd name="connsiteY96" fmla="*/ 647700 h 1050131"/>
              <a:gd name="connsiteX97" fmla="*/ 178594 w 561975"/>
              <a:gd name="connsiteY97" fmla="*/ 673894 h 1050131"/>
              <a:gd name="connsiteX98" fmla="*/ 180975 w 561975"/>
              <a:gd name="connsiteY98" fmla="*/ 681037 h 1050131"/>
              <a:gd name="connsiteX99" fmla="*/ 202406 w 561975"/>
              <a:gd name="connsiteY99" fmla="*/ 738188 h 1050131"/>
              <a:gd name="connsiteX100" fmla="*/ 235743 w 561975"/>
              <a:gd name="connsiteY100" fmla="*/ 766763 h 1050131"/>
              <a:gd name="connsiteX101" fmla="*/ 235744 w 561975"/>
              <a:gd name="connsiteY101" fmla="*/ 816769 h 1050131"/>
              <a:gd name="connsiteX102" fmla="*/ 211931 w 561975"/>
              <a:gd name="connsiteY102" fmla="*/ 878681 h 1050131"/>
              <a:gd name="connsiteX103" fmla="*/ 188119 w 561975"/>
              <a:gd name="connsiteY103" fmla="*/ 900114 h 1050131"/>
              <a:gd name="connsiteX104" fmla="*/ 180975 w 561975"/>
              <a:gd name="connsiteY104" fmla="*/ 945357 h 1050131"/>
              <a:gd name="connsiteX105" fmla="*/ 200025 w 561975"/>
              <a:gd name="connsiteY105" fmla="*/ 1002506 h 1050131"/>
              <a:gd name="connsiteX106" fmla="*/ 242888 w 561975"/>
              <a:gd name="connsiteY106" fmla="*/ 1012033 h 1050131"/>
              <a:gd name="connsiteX107" fmla="*/ 278606 w 561975"/>
              <a:gd name="connsiteY107" fmla="*/ 1023938 h 1050131"/>
              <a:gd name="connsiteX108" fmla="*/ 321468 w 561975"/>
              <a:gd name="connsiteY108" fmla="*/ 1050131 h 1050131"/>
              <a:gd name="connsiteX109" fmla="*/ 364331 w 561975"/>
              <a:gd name="connsiteY109" fmla="*/ 1035844 h 1050131"/>
              <a:gd name="connsiteX0" fmla="*/ 364331 w 561975"/>
              <a:gd name="connsiteY0" fmla="*/ 1035844 h 1050131"/>
              <a:gd name="connsiteX1" fmla="*/ 321469 w 561975"/>
              <a:gd name="connsiteY1" fmla="*/ 971550 h 1050131"/>
              <a:gd name="connsiteX2" fmla="*/ 295275 w 561975"/>
              <a:gd name="connsiteY2" fmla="*/ 931068 h 1050131"/>
              <a:gd name="connsiteX3" fmla="*/ 292893 w 561975"/>
              <a:gd name="connsiteY3" fmla="*/ 857250 h 1050131"/>
              <a:gd name="connsiteX4" fmla="*/ 297656 w 561975"/>
              <a:gd name="connsiteY4" fmla="*/ 804862 h 1050131"/>
              <a:gd name="connsiteX5" fmla="*/ 319087 w 561975"/>
              <a:gd name="connsiteY5" fmla="*/ 754856 h 1050131"/>
              <a:gd name="connsiteX6" fmla="*/ 335757 w 561975"/>
              <a:gd name="connsiteY6" fmla="*/ 709612 h 1050131"/>
              <a:gd name="connsiteX7" fmla="*/ 366712 w 561975"/>
              <a:gd name="connsiteY7" fmla="*/ 635794 h 1050131"/>
              <a:gd name="connsiteX8" fmla="*/ 395287 w 561975"/>
              <a:gd name="connsiteY8" fmla="*/ 588168 h 1050131"/>
              <a:gd name="connsiteX9" fmla="*/ 400050 w 561975"/>
              <a:gd name="connsiteY9" fmla="*/ 528637 h 1050131"/>
              <a:gd name="connsiteX10" fmla="*/ 404812 w 561975"/>
              <a:gd name="connsiteY10" fmla="*/ 507206 h 1050131"/>
              <a:gd name="connsiteX11" fmla="*/ 407194 w 561975"/>
              <a:gd name="connsiteY11" fmla="*/ 490537 h 1050131"/>
              <a:gd name="connsiteX12" fmla="*/ 421481 w 561975"/>
              <a:gd name="connsiteY12" fmla="*/ 459581 h 1050131"/>
              <a:gd name="connsiteX13" fmla="*/ 426244 w 561975"/>
              <a:gd name="connsiteY13" fmla="*/ 452437 h 1050131"/>
              <a:gd name="connsiteX14" fmla="*/ 431006 w 561975"/>
              <a:gd name="connsiteY14" fmla="*/ 442912 h 1050131"/>
              <a:gd name="connsiteX15" fmla="*/ 442912 w 561975"/>
              <a:gd name="connsiteY15" fmla="*/ 426244 h 1050131"/>
              <a:gd name="connsiteX16" fmla="*/ 450056 w 561975"/>
              <a:gd name="connsiteY16" fmla="*/ 414337 h 1050131"/>
              <a:gd name="connsiteX17" fmla="*/ 461962 w 561975"/>
              <a:gd name="connsiteY17" fmla="*/ 407194 h 1050131"/>
              <a:gd name="connsiteX18" fmla="*/ 469106 w 561975"/>
              <a:gd name="connsiteY18" fmla="*/ 402431 h 1050131"/>
              <a:gd name="connsiteX19" fmla="*/ 485775 w 561975"/>
              <a:gd name="connsiteY19" fmla="*/ 388144 h 1050131"/>
              <a:gd name="connsiteX20" fmla="*/ 495300 w 561975"/>
              <a:gd name="connsiteY20" fmla="*/ 383381 h 1050131"/>
              <a:gd name="connsiteX21" fmla="*/ 502444 w 561975"/>
              <a:gd name="connsiteY21" fmla="*/ 376237 h 1050131"/>
              <a:gd name="connsiteX22" fmla="*/ 516731 w 561975"/>
              <a:gd name="connsiteY22" fmla="*/ 366712 h 1050131"/>
              <a:gd name="connsiteX23" fmla="*/ 526256 w 561975"/>
              <a:gd name="connsiteY23" fmla="*/ 359569 h 1050131"/>
              <a:gd name="connsiteX24" fmla="*/ 540544 w 561975"/>
              <a:gd name="connsiteY24" fmla="*/ 345281 h 1050131"/>
              <a:gd name="connsiteX25" fmla="*/ 542925 w 561975"/>
              <a:gd name="connsiteY25" fmla="*/ 335756 h 1050131"/>
              <a:gd name="connsiteX26" fmla="*/ 535781 w 561975"/>
              <a:gd name="connsiteY26" fmla="*/ 309562 h 1050131"/>
              <a:gd name="connsiteX27" fmla="*/ 538162 w 561975"/>
              <a:gd name="connsiteY27" fmla="*/ 266700 h 1050131"/>
              <a:gd name="connsiteX28" fmla="*/ 552450 w 561975"/>
              <a:gd name="connsiteY28" fmla="*/ 242887 h 1050131"/>
              <a:gd name="connsiteX29" fmla="*/ 557212 w 561975"/>
              <a:gd name="connsiteY29" fmla="*/ 233362 h 1050131"/>
              <a:gd name="connsiteX30" fmla="*/ 561975 w 561975"/>
              <a:gd name="connsiteY30" fmla="*/ 226219 h 1050131"/>
              <a:gd name="connsiteX31" fmla="*/ 559594 w 561975"/>
              <a:gd name="connsiteY31" fmla="*/ 219075 h 1050131"/>
              <a:gd name="connsiteX32" fmla="*/ 545306 w 561975"/>
              <a:gd name="connsiteY32" fmla="*/ 216694 h 1050131"/>
              <a:gd name="connsiteX33" fmla="*/ 528637 w 561975"/>
              <a:gd name="connsiteY33" fmla="*/ 209550 h 1050131"/>
              <a:gd name="connsiteX34" fmla="*/ 521494 w 561975"/>
              <a:gd name="connsiteY34" fmla="*/ 200025 h 1050131"/>
              <a:gd name="connsiteX35" fmla="*/ 519112 w 561975"/>
              <a:gd name="connsiteY35" fmla="*/ 192881 h 1050131"/>
              <a:gd name="connsiteX36" fmla="*/ 514350 w 561975"/>
              <a:gd name="connsiteY36" fmla="*/ 183356 h 1050131"/>
              <a:gd name="connsiteX37" fmla="*/ 507206 w 561975"/>
              <a:gd name="connsiteY37" fmla="*/ 171450 h 1050131"/>
              <a:gd name="connsiteX38" fmla="*/ 502444 w 561975"/>
              <a:gd name="connsiteY38" fmla="*/ 161925 h 1050131"/>
              <a:gd name="connsiteX39" fmla="*/ 495300 w 561975"/>
              <a:gd name="connsiteY39" fmla="*/ 152400 h 1050131"/>
              <a:gd name="connsiteX40" fmla="*/ 488156 w 561975"/>
              <a:gd name="connsiteY40" fmla="*/ 135731 h 1050131"/>
              <a:gd name="connsiteX41" fmla="*/ 478631 w 561975"/>
              <a:gd name="connsiteY41" fmla="*/ 128587 h 1050131"/>
              <a:gd name="connsiteX42" fmla="*/ 471487 w 561975"/>
              <a:gd name="connsiteY42" fmla="*/ 119062 h 1050131"/>
              <a:gd name="connsiteX43" fmla="*/ 466725 w 561975"/>
              <a:gd name="connsiteY43" fmla="*/ 111919 h 1050131"/>
              <a:gd name="connsiteX44" fmla="*/ 452437 w 561975"/>
              <a:gd name="connsiteY44" fmla="*/ 88106 h 1050131"/>
              <a:gd name="connsiteX45" fmla="*/ 445294 w 561975"/>
              <a:gd name="connsiteY45" fmla="*/ 83344 h 1050131"/>
              <a:gd name="connsiteX46" fmla="*/ 431006 w 561975"/>
              <a:gd name="connsiteY46" fmla="*/ 73819 h 1050131"/>
              <a:gd name="connsiteX47" fmla="*/ 409575 w 561975"/>
              <a:gd name="connsiteY47" fmla="*/ 64294 h 1050131"/>
              <a:gd name="connsiteX48" fmla="*/ 383381 w 561975"/>
              <a:gd name="connsiteY48" fmla="*/ 57150 h 1050131"/>
              <a:gd name="connsiteX49" fmla="*/ 376237 w 561975"/>
              <a:gd name="connsiteY49" fmla="*/ 54769 h 1050131"/>
              <a:gd name="connsiteX50" fmla="*/ 316706 w 561975"/>
              <a:gd name="connsiteY50" fmla="*/ 47625 h 1050131"/>
              <a:gd name="connsiteX51" fmla="*/ 309562 w 561975"/>
              <a:gd name="connsiteY51" fmla="*/ 45244 h 1050131"/>
              <a:gd name="connsiteX52" fmla="*/ 292894 w 561975"/>
              <a:gd name="connsiteY52" fmla="*/ 40481 h 1050131"/>
              <a:gd name="connsiteX53" fmla="*/ 283369 w 561975"/>
              <a:gd name="connsiteY53" fmla="*/ 38100 h 1050131"/>
              <a:gd name="connsiteX54" fmla="*/ 261937 w 561975"/>
              <a:gd name="connsiteY54" fmla="*/ 30956 h 1050131"/>
              <a:gd name="connsiteX55" fmla="*/ 247650 w 561975"/>
              <a:gd name="connsiteY55" fmla="*/ 28575 h 1050131"/>
              <a:gd name="connsiteX56" fmla="*/ 214312 w 561975"/>
              <a:gd name="connsiteY56" fmla="*/ 19050 h 1050131"/>
              <a:gd name="connsiteX57" fmla="*/ 202406 w 561975"/>
              <a:gd name="connsiteY57" fmla="*/ 14287 h 1050131"/>
              <a:gd name="connsiteX58" fmla="*/ 176212 w 561975"/>
              <a:gd name="connsiteY58" fmla="*/ 9525 h 1050131"/>
              <a:gd name="connsiteX59" fmla="*/ 161925 w 561975"/>
              <a:gd name="connsiteY59" fmla="*/ 4762 h 1050131"/>
              <a:gd name="connsiteX60" fmla="*/ 130969 w 561975"/>
              <a:gd name="connsiteY60" fmla="*/ 2381 h 1050131"/>
              <a:gd name="connsiteX61" fmla="*/ 111919 w 561975"/>
              <a:gd name="connsiteY61" fmla="*/ 0 h 1050131"/>
              <a:gd name="connsiteX62" fmla="*/ 90487 w 561975"/>
              <a:gd name="connsiteY62" fmla="*/ 9525 h 1050131"/>
              <a:gd name="connsiteX63" fmla="*/ 80962 w 561975"/>
              <a:gd name="connsiteY63" fmla="*/ 23812 h 1050131"/>
              <a:gd name="connsiteX64" fmla="*/ 66675 w 561975"/>
              <a:gd name="connsiteY64" fmla="*/ 40481 h 1050131"/>
              <a:gd name="connsiteX65" fmla="*/ 52387 w 561975"/>
              <a:gd name="connsiteY65" fmla="*/ 42862 h 1050131"/>
              <a:gd name="connsiteX66" fmla="*/ 28575 w 561975"/>
              <a:gd name="connsiteY66" fmla="*/ 35719 h 1050131"/>
              <a:gd name="connsiteX67" fmla="*/ 21431 w 561975"/>
              <a:gd name="connsiteY67" fmla="*/ 26194 h 1050131"/>
              <a:gd name="connsiteX68" fmla="*/ 19050 w 561975"/>
              <a:gd name="connsiteY68" fmla="*/ 35719 h 1050131"/>
              <a:gd name="connsiteX69" fmla="*/ 23812 w 561975"/>
              <a:gd name="connsiteY69" fmla="*/ 69056 h 1050131"/>
              <a:gd name="connsiteX70" fmla="*/ 23812 w 561975"/>
              <a:gd name="connsiteY70" fmla="*/ 211931 h 1050131"/>
              <a:gd name="connsiteX71" fmla="*/ 21431 w 561975"/>
              <a:gd name="connsiteY71" fmla="*/ 228600 h 1050131"/>
              <a:gd name="connsiteX72" fmla="*/ 14287 w 561975"/>
              <a:gd name="connsiteY72" fmla="*/ 240506 h 1050131"/>
              <a:gd name="connsiteX73" fmla="*/ 4762 w 561975"/>
              <a:gd name="connsiteY73" fmla="*/ 266700 h 1050131"/>
              <a:gd name="connsiteX74" fmla="*/ 0 w 561975"/>
              <a:gd name="connsiteY74" fmla="*/ 273844 h 1050131"/>
              <a:gd name="connsiteX75" fmla="*/ 4762 w 561975"/>
              <a:gd name="connsiteY75" fmla="*/ 302419 h 1050131"/>
              <a:gd name="connsiteX76" fmla="*/ 11906 w 561975"/>
              <a:gd name="connsiteY76" fmla="*/ 307181 h 1050131"/>
              <a:gd name="connsiteX77" fmla="*/ 21431 w 561975"/>
              <a:gd name="connsiteY77" fmla="*/ 319087 h 1050131"/>
              <a:gd name="connsiteX78" fmla="*/ 23812 w 561975"/>
              <a:gd name="connsiteY78" fmla="*/ 330994 h 1050131"/>
              <a:gd name="connsiteX79" fmla="*/ 26194 w 561975"/>
              <a:gd name="connsiteY79" fmla="*/ 345281 h 1050131"/>
              <a:gd name="connsiteX80" fmla="*/ 30956 w 561975"/>
              <a:gd name="connsiteY80" fmla="*/ 361950 h 1050131"/>
              <a:gd name="connsiteX81" fmla="*/ 33337 w 561975"/>
              <a:gd name="connsiteY81" fmla="*/ 378619 h 1050131"/>
              <a:gd name="connsiteX82" fmla="*/ 38100 w 561975"/>
              <a:gd name="connsiteY82" fmla="*/ 397669 h 1050131"/>
              <a:gd name="connsiteX83" fmla="*/ 40481 w 561975"/>
              <a:gd name="connsiteY83" fmla="*/ 419100 h 1050131"/>
              <a:gd name="connsiteX84" fmla="*/ 42862 w 561975"/>
              <a:gd name="connsiteY84" fmla="*/ 459581 h 1050131"/>
              <a:gd name="connsiteX85" fmla="*/ 45244 w 561975"/>
              <a:gd name="connsiteY85" fmla="*/ 469106 h 1050131"/>
              <a:gd name="connsiteX86" fmla="*/ 47625 w 561975"/>
              <a:gd name="connsiteY86" fmla="*/ 481012 h 1050131"/>
              <a:gd name="connsiteX87" fmla="*/ 52387 w 561975"/>
              <a:gd name="connsiteY87" fmla="*/ 516731 h 1050131"/>
              <a:gd name="connsiteX88" fmla="*/ 54769 w 561975"/>
              <a:gd name="connsiteY88" fmla="*/ 583406 h 1050131"/>
              <a:gd name="connsiteX89" fmla="*/ 57150 w 561975"/>
              <a:gd name="connsiteY89" fmla="*/ 595312 h 1050131"/>
              <a:gd name="connsiteX90" fmla="*/ 100012 w 561975"/>
              <a:gd name="connsiteY90" fmla="*/ 602456 h 1050131"/>
              <a:gd name="connsiteX91" fmla="*/ 109537 w 561975"/>
              <a:gd name="connsiteY91" fmla="*/ 604837 h 1050131"/>
              <a:gd name="connsiteX92" fmla="*/ 123825 w 561975"/>
              <a:gd name="connsiteY92" fmla="*/ 614362 h 1050131"/>
              <a:gd name="connsiteX93" fmla="*/ 133350 w 561975"/>
              <a:gd name="connsiteY93" fmla="*/ 619125 h 1050131"/>
              <a:gd name="connsiteX94" fmla="*/ 142875 w 561975"/>
              <a:gd name="connsiteY94" fmla="*/ 626269 h 1050131"/>
              <a:gd name="connsiteX95" fmla="*/ 161925 w 561975"/>
              <a:gd name="connsiteY95" fmla="*/ 640556 h 1050131"/>
              <a:gd name="connsiteX96" fmla="*/ 166687 w 561975"/>
              <a:gd name="connsiteY96" fmla="*/ 647700 h 1050131"/>
              <a:gd name="connsiteX97" fmla="*/ 178594 w 561975"/>
              <a:gd name="connsiteY97" fmla="*/ 673894 h 1050131"/>
              <a:gd name="connsiteX98" fmla="*/ 202406 w 561975"/>
              <a:gd name="connsiteY98" fmla="*/ 738188 h 1050131"/>
              <a:gd name="connsiteX99" fmla="*/ 235743 w 561975"/>
              <a:gd name="connsiteY99" fmla="*/ 766763 h 1050131"/>
              <a:gd name="connsiteX100" fmla="*/ 235744 w 561975"/>
              <a:gd name="connsiteY100" fmla="*/ 816769 h 1050131"/>
              <a:gd name="connsiteX101" fmla="*/ 211931 w 561975"/>
              <a:gd name="connsiteY101" fmla="*/ 878681 h 1050131"/>
              <a:gd name="connsiteX102" fmla="*/ 188119 w 561975"/>
              <a:gd name="connsiteY102" fmla="*/ 900114 h 1050131"/>
              <a:gd name="connsiteX103" fmla="*/ 180975 w 561975"/>
              <a:gd name="connsiteY103" fmla="*/ 945357 h 1050131"/>
              <a:gd name="connsiteX104" fmla="*/ 200025 w 561975"/>
              <a:gd name="connsiteY104" fmla="*/ 1002506 h 1050131"/>
              <a:gd name="connsiteX105" fmla="*/ 242888 w 561975"/>
              <a:gd name="connsiteY105" fmla="*/ 1012033 h 1050131"/>
              <a:gd name="connsiteX106" fmla="*/ 278606 w 561975"/>
              <a:gd name="connsiteY106" fmla="*/ 1023938 h 1050131"/>
              <a:gd name="connsiteX107" fmla="*/ 321468 w 561975"/>
              <a:gd name="connsiteY107" fmla="*/ 1050131 h 1050131"/>
              <a:gd name="connsiteX108" fmla="*/ 364331 w 561975"/>
              <a:gd name="connsiteY108" fmla="*/ 1035844 h 1050131"/>
              <a:gd name="connsiteX0" fmla="*/ 364331 w 561975"/>
              <a:gd name="connsiteY0" fmla="*/ 1035844 h 1050131"/>
              <a:gd name="connsiteX1" fmla="*/ 321469 w 561975"/>
              <a:gd name="connsiteY1" fmla="*/ 971550 h 1050131"/>
              <a:gd name="connsiteX2" fmla="*/ 295275 w 561975"/>
              <a:gd name="connsiteY2" fmla="*/ 931068 h 1050131"/>
              <a:gd name="connsiteX3" fmla="*/ 292893 w 561975"/>
              <a:gd name="connsiteY3" fmla="*/ 857250 h 1050131"/>
              <a:gd name="connsiteX4" fmla="*/ 297656 w 561975"/>
              <a:gd name="connsiteY4" fmla="*/ 804862 h 1050131"/>
              <a:gd name="connsiteX5" fmla="*/ 319087 w 561975"/>
              <a:gd name="connsiteY5" fmla="*/ 754856 h 1050131"/>
              <a:gd name="connsiteX6" fmla="*/ 335757 w 561975"/>
              <a:gd name="connsiteY6" fmla="*/ 709612 h 1050131"/>
              <a:gd name="connsiteX7" fmla="*/ 366712 w 561975"/>
              <a:gd name="connsiteY7" fmla="*/ 635794 h 1050131"/>
              <a:gd name="connsiteX8" fmla="*/ 395287 w 561975"/>
              <a:gd name="connsiteY8" fmla="*/ 588168 h 1050131"/>
              <a:gd name="connsiteX9" fmla="*/ 400050 w 561975"/>
              <a:gd name="connsiteY9" fmla="*/ 528637 h 1050131"/>
              <a:gd name="connsiteX10" fmla="*/ 404812 w 561975"/>
              <a:gd name="connsiteY10" fmla="*/ 507206 h 1050131"/>
              <a:gd name="connsiteX11" fmla="*/ 407194 w 561975"/>
              <a:gd name="connsiteY11" fmla="*/ 490537 h 1050131"/>
              <a:gd name="connsiteX12" fmla="*/ 421481 w 561975"/>
              <a:gd name="connsiteY12" fmla="*/ 459581 h 1050131"/>
              <a:gd name="connsiteX13" fmla="*/ 426244 w 561975"/>
              <a:gd name="connsiteY13" fmla="*/ 452437 h 1050131"/>
              <a:gd name="connsiteX14" fmla="*/ 431006 w 561975"/>
              <a:gd name="connsiteY14" fmla="*/ 442912 h 1050131"/>
              <a:gd name="connsiteX15" fmla="*/ 442912 w 561975"/>
              <a:gd name="connsiteY15" fmla="*/ 426244 h 1050131"/>
              <a:gd name="connsiteX16" fmla="*/ 450056 w 561975"/>
              <a:gd name="connsiteY16" fmla="*/ 414337 h 1050131"/>
              <a:gd name="connsiteX17" fmla="*/ 461962 w 561975"/>
              <a:gd name="connsiteY17" fmla="*/ 407194 h 1050131"/>
              <a:gd name="connsiteX18" fmla="*/ 469106 w 561975"/>
              <a:gd name="connsiteY18" fmla="*/ 402431 h 1050131"/>
              <a:gd name="connsiteX19" fmla="*/ 485775 w 561975"/>
              <a:gd name="connsiteY19" fmla="*/ 388144 h 1050131"/>
              <a:gd name="connsiteX20" fmla="*/ 495300 w 561975"/>
              <a:gd name="connsiteY20" fmla="*/ 383381 h 1050131"/>
              <a:gd name="connsiteX21" fmla="*/ 502444 w 561975"/>
              <a:gd name="connsiteY21" fmla="*/ 376237 h 1050131"/>
              <a:gd name="connsiteX22" fmla="*/ 516731 w 561975"/>
              <a:gd name="connsiteY22" fmla="*/ 366712 h 1050131"/>
              <a:gd name="connsiteX23" fmla="*/ 526256 w 561975"/>
              <a:gd name="connsiteY23" fmla="*/ 359569 h 1050131"/>
              <a:gd name="connsiteX24" fmla="*/ 540544 w 561975"/>
              <a:gd name="connsiteY24" fmla="*/ 345281 h 1050131"/>
              <a:gd name="connsiteX25" fmla="*/ 542925 w 561975"/>
              <a:gd name="connsiteY25" fmla="*/ 335756 h 1050131"/>
              <a:gd name="connsiteX26" fmla="*/ 535781 w 561975"/>
              <a:gd name="connsiteY26" fmla="*/ 309562 h 1050131"/>
              <a:gd name="connsiteX27" fmla="*/ 538162 w 561975"/>
              <a:gd name="connsiteY27" fmla="*/ 266700 h 1050131"/>
              <a:gd name="connsiteX28" fmla="*/ 552450 w 561975"/>
              <a:gd name="connsiteY28" fmla="*/ 242887 h 1050131"/>
              <a:gd name="connsiteX29" fmla="*/ 557212 w 561975"/>
              <a:gd name="connsiteY29" fmla="*/ 233362 h 1050131"/>
              <a:gd name="connsiteX30" fmla="*/ 561975 w 561975"/>
              <a:gd name="connsiteY30" fmla="*/ 226219 h 1050131"/>
              <a:gd name="connsiteX31" fmla="*/ 559594 w 561975"/>
              <a:gd name="connsiteY31" fmla="*/ 219075 h 1050131"/>
              <a:gd name="connsiteX32" fmla="*/ 545306 w 561975"/>
              <a:gd name="connsiteY32" fmla="*/ 216694 h 1050131"/>
              <a:gd name="connsiteX33" fmla="*/ 528637 w 561975"/>
              <a:gd name="connsiteY33" fmla="*/ 209550 h 1050131"/>
              <a:gd name="connsiteX34" fmla="*/ 521494 w 561975"/>
              <a:gd name="connsiteY34" fmla="*/ 200025 h 1050131"/>
              <a:gd name="connsiteX35" fmla="*/ 519112 w 561975"/>
              <a:gd name="connsiteY35" fmla="*/ 192881 h 1050131"/>
              <a:gd name="connsiteX36" fmla="*/ 514350 w 561975"/>
              <a:gd name="connsiteY36" fmla="*/ 183356 h 1050131"/>
              <a:gd name="connsiteX37" fmla="*/ 507206 w 561975"/>
              <a:gd name="connsiteY37" fmla="*/ 171450 h 1050131"/>
              <a:gd name="connsiteX38" fmla="*/ 502444 w 561975"/>
              <a:gd name="connsiteY38" fmla="*/ 161925 h 1050131"/>
              <a:gd name="connsiteX39" fmla="*/ 495300 w 561975"/>
              <a:gd name="connsiteY39" fmla="*/ 152400 h 1050131"/>
              <a:gd name="connsiteX40" fmla="*/ 488156 w 561975"/>
              <a:gd name="connsiteY40" fmla="*/ 135731 h 1050131"/>
              <a:gd name="connsiteX41" fmla="*/ 478631 w 561975"/>
              <a:gd name="connsiteY41" fmla="*/ 128587 h 1050131"/>
              <a:gd name="connsiteX42" fmla="*/ 471487 w 561975"/>
              <a:gd name="connsiteY42" fmla="*/ 119062 h 1050131"/>
              <a:gd name="connsiteX43" fmla="*/ 466725 w 561975"/>
              <a:gd name="connsiteY43" fmla="*/ 111919 h 1050131"/>
              <a:gd name="connsiteX44" fmla="*/ 452437 w 561975"/>
              <a:gd name="connsiteY44" fmla="*/ 88106 h 1050131"/>
              <a:gd name="connsiteX45" fmla="*/ 445294 w 561975"/>
              <a:gd name="connsiteY45" fmla="*/ 83344 h 1050131"/>
              <a:gd name="connsiteX46" fmla="*/ 431006 w 561975"/>
              <a:gd name="connsiteY46" fmla="*/ 73819 h 1050131"/>
              <a:gd name="connsiteX47" fmla="*/ 409575 w 561975"/>
              <a:gd name="connsiteY47" fmla="*/ 64294 h 1050131"/>
              <a:gd name="connsiteX48" fmla="*/ 383381 w 561975"/>
              <a:gd name="connsiteY48" fmla="*/ 57150 h 1050131"/>
              <a:gd name="connsiteX49" fmla="*/ 376237 w 561975"/>
              <a:gd name="connsiteY49" fmla="*/ 54769 h 1050131"/>
              <a:gd name="connsiteX50" fmla="*/ 316706 w 561975"/>
              <a:gd name="connsiteY50" fmla="*/ 47625 h 1050131"/>
              <a:gd name="connsiteX51" fmla="*/ 309562 w 561975"/>
              <a:gd name="connsiteY51" fmla="*/ 45244 h 1050131"/>
              <a:gd name="connsiteX52" fmla="*/ 292894 w 561975"/>
              <a:gd name="connsiteY52" fmla="*/ 40481 h 1050131"/>
              <a:gd name="connsiteX53" fmla="*/ 283369 w 561975"/>
              <a:gd name="connsiteY53" fmla="*/ 38100 h 1050131"/>
              <a:gd name="connsiteX54" fmla="*/ 261937 w 561975"/>
              <a:gd name="connsiteY54" fmla="*/ 30956 h 1050131"/>
              <a:gd name="connsiteX55" fmla="*/ 247650 w 561975"/>
              <a:gd name="connsiteY55" fmla="*/ 28575 h 1050131"/>
              <a:gd name="connsiteX56" fmla="*/ 214312 w 561975"/>
              <a:gd name="connsiteY56" fmla="*/ 19050 h 1050131"/>
              <a:gd name="connsiteX57" fmla="*/ 202406 w 561975"/>
              <a:gd name="connsiteY57" fmla="*/ 14287 h 1050131"/>
              <a:gd name="connsiteX58" fmla="*/ 176212 w 561975"/>
              <a:gd name="connsiteY58" fmla="*/ 9525 h 1050131"/>
              <a:gd name="connsiteX59" fmla="*/ 161925 w 561975"/>
              <a:gd name="connsiteY59" fmla="*/ 4762 h 1050131"/>
              <a:gd name="connsiteX60" fmla="*/ 130969 w 561975"/>
              <a:gd name="connsiteY60" fmla="*/ 2381 h 1050131"/>
              <a:gd name="connsiteX61" fmla="*/ 111919 w 561975"/>
              <a:gd name="connsiteY61" fmla="*/ 0 h 1050131"/>
              <a:gd name="connsiteX62" fmla="*/ 90487 w 561975"/>
              <a:gd name="connsiteY62" fmla="*/ 9525 h 1050131"/>
              <a:gd name="connsiteX63" fmla="*/ 80962 w 561975"/>
              <a:gd name="connsiteY63" fmla="*/ 23812 h 1050131"/>
              <a:gd name="connsiteX64" fmla="*/ 66675 w 561975"/>
              <a:gd name="connsiteY64" fmla="*/ 40481 h 1050131"/>
              <a:gd name="connsiteX65" fmla="*/ 52387 w 561975"/>
              <a:gd name="connsiteY65" fmla="*/ 42862 h 1050131"/>
              <a:gd name="connsiteX66" fmla="*/ 28575 w 561975"/>
              <a:gd name="connsiteY66" fmla="*/ 35719 h 1050131"/>
              <a:gd name="connsiteX67" fmla="*/ 21431 w 561975"/>
              <a:gd name="connsiteY67" fmla="*/ 26194 h 1050131"/>
              <a:gd name="connsiteX68" fmla="*/ 19050 w 561975"/>
              <a:gd name="connsiteY68" fmla="*/ 35719 h 1050131"/>
              <a:gd name="connsiteX69" fmla="*/ 23812 w 561975"/>
              <a:gd name="connsiteY69" fmla="*/ 69056 h 1050131"/>
              <a:gd name="connsiteX70" fmla="*/ 23812 w 561975"/>
              <a:gd name="connsiteY70" fmla="*/ 211931 h 1050131"/>
              <a:gd name="connsiteX71" fmla="*/ 21431 w 561975"/>
              <a:gd name="connsiteY71" fmla="*/ 228600 h 1050131"/>
              <a:gd name="connsiteX72" fmla="*/ 14287 w 561975"/>
              <a:gd name="connsiteY72" fmla="*/ 240506 h 1050131"/>
              <a:gd name="connsiteX73" fmla="*/ 4762 w 561975"/>
              <a:gd name="connsiteY73" fmla="*/ 266700 h 1050131"/>
              <a:gd name="connsiteX74" fmla="*/ 0 w 561975"/>
              <a:gd name="connsiteY74" fmla="*/ 273844 h 1050131"/>
              <a:gd name="connsiteX75" fmla="*/ 4762 w 561975"/>
              <a:gd name="connsiteY75" fmla="*/ 302419 h 1050131"/>
              <a:gd name="connsiteX76" fmla="*/ 11906 w 561975"/>
              <a:gd name="connsiteY76" fmla="*/ 307181 h 1050131"/>
              <a:gd name="connsiteX77" fmla="*/ 21431 w 561975"/>
              <a:gd name="connsiteY77" fmla="*/ 319087 h 1050131"/>
              <a:gd name="connsiteX78" fmla="*/ 23812 w 561975"/>
              <a:gd name="connsiteY78" fmla="*/ 330994 h 1050131"/>
              <a:gd name="connsiteX79" fmla="*/ 26194 w 561975"/>
              <a:gd name="connsiteY79" fmla="*/ 345281 h 1050131"/>
              <a:gd name="connsiteX80" fmla="*/ 30956 w 561975"/>
              <a:gd name="connsiteY80" fmla="*/ 361950 h 1050131"/>
              <a:gd name="connsiteX81" fmla="*/ 33337 w 561975"/>
              <a:gd name="connsiteY81" fmla="*/ 378619 h 1050131"/>
              <a:gd name="connsiteX82" fmla="*/ 38100 w 561975"/>
              <a:gd name="connsiteY82" fmla="*/ 397669 h 1050131"/>
              <a:gd name="connsiteX83" fmla="*/ 40481 w 561975"/>
              <a:gd name="connsiteY83" fmla="*/ 419100 h 1050131"/>
              <a:gd name="connsiteX84" fmla="*/ 42862 w 561975"/>
              <a:gd name="connsiteY84" fmla="*/ 459581 h 1050131"/>
              <a:gd name="connsiteX85" fmla="*/ 45244 w 561975"/>
              <a:gd name="connsiteY85" fmla="*/ 469106 h 1050131"/>
              <a:gd name="connsiteX86" fmla="*/ 47625 w 561975"/>
              <a:gd name="connsiteY86" fmla="*/ 481012 h 1050131"/>
              <a:gd name="connsiteX87" fmla="*/ 52387 w 561975"/>
              <a:gd name="connsiteY87" fmla="*/ 516731 h 1050131"/>
              <a:gd name="connsiteX88" fmla="*/ 54769 w 561975"/>
              <a:gd name="connsiteY88" fmla="*/ 583406 h 1050131"/>
              <a:gd name="connsiteX89" fmla="*/ 57150 w 561975"/>
              <a:gd name="connsiteY89" fmla="*/ 595312 h 1050131"/>
              <a:gd name="connsiteX90" fmla="*/ 100012 w 561975"/>
              <a:gd name="connsiteY90" fmla="*/ 602456 h 1050131"/>
              <a:gd name="connsiteX91" fmla="*/ 109537 w 561975"/>
              <a:gd name="connsiteY91" fmla="*/ 604837 h 1050131"/>
              <a:gd name="connsiteX92" fmla="*/ 123825 w 561975"/>
              <a:gd name="connsiteY92" fmla="*/ 614362 h 1050131"/>
              <a:gd name="connsiteX93" fmla="*/ 133350 w 561975"/>
              <a:gd name="connsiteY93" fmla="*/ 619125 h 1050131"/>
              <a:gd name="connsiteX94" fmla="*/ 142875 w 561975"/>
              <a:gd name="connsiteY94" fmla="*/ 626269 h 1050131"/>
              <a:gd name="connsiteX95" fmla="*/ 161925 w 561975"/>
              <a:gd name="connsiteY95" fmla="*/ 640556 h 1050131"/>
              <a:gd name="connsiteX96" fmla="*/ 166687 w 561975"/>
              <a:gd name="connsiteY96" fmla="*/ 647700 h 1050131"/>
              <a:gd name="connsiteX97" fmla="*/ 178594 w 561975"/>
              <a:gd name="connsiteY97" fmla="*/ 673894 h 1050131"/>
              <a:gd name="connsiteX98" fmla="*/ 207168 w 561975"/>
              <a:gd name="connsiteY98" fmla="*/ 738188 h 1050131"/>
              <a:gd name="connsiteX99" fmla="*/ 235743 w 561975"/>
              <a:gd name="connsiteY99" fmla="*/ 766763 h 1050131"/>
              <a:gd name="connsiteX100" fmla="*/ 235744 w 561975"/>
              <a:gd name="connsiteY100" fmla="*/ 816769 h 1050131"/>
              <a:gd name="connsiteX101" fmla="*/ 211931 w 561975"/>
              <a:gd name="connsiteY101" fmla="*/ 878681 h 1050131"/>
              <a:gd name="connsiteX102" fmla="*/ 188119 w 561975"/>
              <a:gd name="connsiteY102" fmla="*/ 900114 h 1050131"/>
              <a:gd name="connsiteX103" fmla="*/ 180975 w 561975"/>
              <a:gd name="connsiteY103" fmla="*/ 945357 h 1050131"/>
              <a:gd name="connsiteX104" fmla="*/ 200025 w 561975"/>
              <a:gd name="connsiteY104" fmla="*/ 1002506 h 1050131"/>
              <a:gd name="connsiteX105" fmla="*/ 242888 w 561975"/>
              <a:gd name="connsiteY105" fmla="*/ 1012033 h 1050131"/>
              <a:gd name="connsiteX106" fmla="*/ 278606 w 561975"/>
              <a:gd name="connsiteY106" fmla="*/ 1023938 h 1050131"/>
              <a:gd name="connsiteX107" fmla="*/ 321468 w 561975"/>
              <a:gd name="connsiteY107" fmla="*/ 1050131 h 1050131"/>
              <a:gd name="connsiteX108" fmla="*/ 364331 w 561975"/>
              <a:gd name="connsiteY108" fmla="*/ 1035844 h 1050131"/>
              <a:gd name="connsiteX0" fmla="*/ 364331 w 561975"/>
              <a:gd name="connsiteY0" fmla="*/ 1035844 h 1050131"/>
              <a:gd name="connsiteX1" fmla="*/ 321469 w 561975"/>
              <a:gd name="connsiteY1" fmla="*/ 971550 h 1050131"/>
              <a:gd name="connsiteX2" fmla="*/ 295275 w 561975"/>
              <a:gd name="connsiteY2" fmla="*/ 931068 h 1050131"/>
              <a:gd name="connsiteX3" fmla="*/ 292893 w 561975"/>
              <a:gd name="connsiteY3" fmla="*/ 857250 h 1050131"/>
              <a:gd name="connsiteX4" fmla="*/ 297656 w 561975"/>
              <a:gd name="connsiteY4" fmla="*/ 804862 h 1050131"/>
              <a:gd name="connsiteX5" fmla="*/ 319087 w 561975"/>
              <a:gd name="connsiteY5" fmla="*/ 754856 h 1050131"/>
              <a:gd name="connsiteX6" fmla="*/ 335757 w 561975"/>
              <a:gd name="connsiteY6" fmla="*/ 709612 h 1050131"/>
              <a:gd name="connsiteX7" fmla="*/ 366712 w 561975"/>
              <a:gd name="connsiteY7" fmla="*/ 635794 h 1050131"/>
              <a:gd name="connsiteX8" fmla="*/ 395287 w 561975"/>
              <a:gd name="connsiteY8" fmla="*/ 588168 h 1050131"/>
              <a:gd name="connsiteX9" fmla="*/ 400050 w 561975"/>
              <a:gd name="connsiteY9" fmla="*/ 528637 h 1050131"/>
              <a:gd name="connsiteX10" fmla="*/ 404812 w 561975"/>
              <a:gd name="connsiteY10" fmla="*/ 507206 h 1050131"/>
              <a:gd name="connsiteX11" fmla="*/ 407194 w 561975"/>
              <a:gd name="connsiteY11" fmla="*/ 490537 h 1050131"/>
              <a:gd name="connsiteX12" fmla="*/ 421481 w 561975"/>
              <a:gd name="connsiteY12" fmla="*/ 459581 h 1050131"/>
              <a:gd name="connsiteX13" fmla="*/ 426244 w 561975"/>
              <a:gd name="connsiteY13" fmla="*/ 452437 h 1050131"/>
              <a:gd name="connsiteX14" fmla="*/ 431006 w 561975"/>
              <a:gd name="connsiteY14" fmla="*/ 442912 h 1050131"/>
              <a:gd name="connsiteX15" fmla="*/ 442912 w 561975"/>
              <a:gd name="connsiteY15" fmla="*/ 426244 h 1050131"/>
              <a:gd name="connsiteX16" fmla="*/ 450056 w 561975"/>
              <a:gd name="connsiteY16" fmla="*/ 414337 h 1050131"/>
              <a:gd name="connsiteX17" fmla="*/ 461962 w 561975"/>
              <a:gd name="connsiteY17" fmla="*/ 407194 h 1050131"/>
              <a:gd name="connsiteX18" fmla="*/ 469106 w 561975"/>
              <a:gd name="connsiteY18" fmla="*/ 402431 h 1050131"/>
              <a:gd name="connsiteX19" fmla="*/ 485775 w 561975"/>
              <a:gd name="connsiteY19" fmla="*/ 388144 h 1050131"/>
              <a:gd name="connsiteX20" fmla="*/ 495300 w 561975"/>
              <a:gd name="connsiteY20" fmla="*/ 383381 h 1050131"/>
              <a:gd name="connsiteX21" fmla="*/ 502444 w 561975"/>
              <a:gd name="connsiteY21" fmla="*/ 376237 h 1050131"/>
              <a:gd name="connsiteX22" fmla="*/ 516731 w 561975"/>
              <a:gd name="connsiteY22" fmla="*/ 366712 h 1050131"/>
              <a:gd name="connsiteX23" fmla="*/ 526256 w 561975"/>
              <a:gd name="connsiteY23" fmla="*/ 359569 h 1050131"/>
              <a:gd name="connsiteX24" fmla="*/ 540544 w 561975"/>
              <a:gd name="connsiteY24" fmla="*/ 345281 h 1050131"/>
              <a:gd name="connsiteX25" fmla="*/ 542925 w 561975"/>
              <a:gd name="connsiteY25" fmla="*/ 335756 h 1050131"/>
              <a:gd name="connsiteX26" fmla="*/ 535781 w 561975"/>
              <a:gd name="connsiteY26" fmla="*/ 309562 h 1050131"/>
              <a:gd name="connsiteX27" fmla="*/ 538162 w 561975"/>
              <a:gd name="connsiteY27" fmla="*/ 266700 h 1050131"/>
              <a:gd name="connsiteX28" fmla="*/ 552450 w 561975"/>
              <a:gd name="connsiteY28" fmla="*/ 242887 h 1050131"/>
              <a:gd name="connsiteX29" fmla="*/ 557212 w 561975"/>
              <a:gd name="connsiteY29" fmla="*/ 233362 h 1050131"/>
              <a:gd name="connsiteX30" fmla="*/ 561975 w 561975"/>
              <a:gd name="connsiteY30" fmla="*/ 226219 h 1050131"/>
              <a:gd name="connsiteX31" fmla="*/ 559594 w 561975"/>
              <a:gd name="connsiteY31" fmla="*/ 219075 h 1050131"/>
              <a:gd name="connsiteX32" fmla="*/ 545306 w 561975"/>
              <a:gd name="connsiteY32" fmla="*/ 216694 h 1050131"/>
              <a:gd name="connsiteX33" fmla="*/ 528637 w 561975"/>
              <a:gd name="connsiteY33" fmla="*/ 209550 h 1050131"/>
              <a:gd name="connsiteX34" fmla="*/ 521494 w 561975"/>
              <a:gd name="connsiteY34" fmla="*/ 200025 h 1050131"/>
              <a:gd name="connsiteX35" fmla="*/ 519112 w 561975"/>
              <a:gd name="connsiteY35" fmla="*/ 192881 h 1050131"/>
              <a:gd name="connsiteX36" fmla="*/ 514350 w 561975"/>
              <a:gd name="connsiteY36" fmla="*/ 183356 h 1050131"/>
              <a:gd name="connsiteX37" fmla="*/ 507206 w 561975"/>
              <a:gd name="connsiteY37" fmla="*/ 171450 h 1050131"/>
              <a:gd name="connsiteX38" fmla="*/ 502444 w 561975"/>
              <a:gd name="connsiteY38" fmla="*/ 161925 h 1050131"/>
              <a:gd name="connsiteX39" fmla="*/ 495300 w 561975"/>
              <a:gd name="connsiteY39" fmla="*/ 152400 h 1050131"/>
              <a:gd name="connsiteX40" fmla="*/ 488156 w 561975"/>
              <a:gd name="connsiteY40" fmla="*/ 135731 h 1050131"/>
              <a:gd name="connsiteX41" fmla="*/ 478631 w 561975"/>
              <a:gd name="connsiteY41" fmla="*/ 128587 h 1050131"/>
              <a:gd name="connsiteX42" fmla="*/ 471487 w 561975"/>
              <a:gd name="connsiteY42" fmla="*/ 119062 h 1050131"/>
              <a:gd name="connsiteX43" fmla="*/ 466725 w 561975"/>
              <a:gd name="connsiteY43" fmla="*/ 111919 h 1050131"/>
              <a:gd name="connsiteX44" fmla="*/ 452437 w 561975"/>
              <a:gd name="connsiteY44" fmla="*/ 88106 h 1050131"/>
              <a:gd name="connsiteX45" fmla="*/ 445294 w 561975"/>
              <a:gd name="connsiteY45" fmla="*/ 83344 h 1050131"/>
              <a:gd name="connsiteX46" fmla="*/ 431006 w 561975"/>
              <a:gd name="connsiteY46" fmla="*/ 73819 h 1050131"/>
              <a:gd name="connsiteX47" fmla="*/ 409575 w 561975"/>
              <a:gd name="connsiteY47" fmla="*/ 64294 h 1050131"/>
              <a:gd name="connsiteX48" fmla="*/ 383381 w 561975"/>
              <a:gd name="connsiteY48" fmla="*/ 57150 h 1050131"/>
              <a:gd name="connsiteX49" fmla="*/ 376237 w 561975"/>
              <a:gd name="connsiteY49" fmla="*/ 54769 h 1050131"/>
              <a:gd name="connsiteX50" fmla="*/ 316706 w 561975"/>
              <a:gd name="connsiteY50" fmla="*/ 47625 h 1050131"/>
              <a:gd name="connsiteX51" fmla="*/ 309562 w 561975"/>
              <a:gd name="connsiteY51" fmla="*/ 45244 h 1050131"/>
              <a:gd name="connsiteX52" fmla="*/ 292894 w 561975"/>
              <a:gd name="connsiteY52" fmla="*/ 40481 h 1050131"/>
              <a:gd name="connsiteX53" fmla="*/ 283369 w 561975"/>
              <a:gd name="connsiteY53" fmla="*/ 38100 h 1050131"/>
              <a:gd name="connsiteX54" fmla="*/ 261937 w 561975"/>
              <a:gd name="connsiteY54" fmla="*/ 30956 h 1050131"/>
              <a:gd name="connsiteX55" fmla="*/ 247650 w 561975"/>
              <a:gd name="connsiteY55" fmla="*/ 28575 h 1050131"/>
              <a:gd name="connsiteX56" fmla="*/ 214312 w 561975"/>
              <a:gd name="connsiteY56" fmla="*/ 19050 h 1050131"/>
              <a:gd name="connsiteX57" fmla="*/ 202406 w 561975"/>
              <a:gd name="connsiteY57" fmla="*/ 14287 h 1050131"/>
              <a:gd name="connsiteX58" fmla="*/ 176212 w 561975"/>
              <a:gd name="connsiteY58" fmla="*/ 9525 h 1050131"/>
              <a:gd name="connsiteX59" fmla="*/ 161925 w 561975"/>
              <a:gd name="connsiteY59" fmla="*/ 4762 h 1050131"/>
              <a:gd name="connsiteX60" fmla="*/ 130969 w 561975"/>
              <a:gd name="connsiteY60" fmla="*/ 2381 h 1050131"/>
              <a:gd name="connsiteX61" fmla="*/ 111919 w 561975"/>
              <a:gd name="connsiteY61" fmla="*/ 0 h 1050131"/>
              <a:gd name="connsiteX62" fmla="*/ 90487 w 561975"/>
              <a:gd name="connsiteY62" fmla="*/ 9525 h 1050131"/>
              <a:gd name="connsiteX63" fmla="*/ 80962 w 561975"/>
              <a:gd name="connsiteY63" fmla="*/ 23812 h 1050131"/>
              <a:gd name="connsiteX64" fmla="*/ 66675 w 561975"/>
              <a:gd name="connsiteY64" fmla="*/ 40481 h 1050131"/>
              <a:gd name="connsiteX65" fmla="*/ 52387 w 561975"/>
              <a:gd name="connsiteY65" fmla="*/ 42862 h 1050131"/>
              <a:gd name="connsiteX66" fmla="*/ 28575 w 561975"/>
              <a:gd name="connsiteY66" fmla="*/ 35719 h 1050131"/>
              <a:gd name="connsiteX67" fmla="*/ 21431 w 561975"/>
              <a:gd name="connsiteY67" fmla="*/ 26194 h 1050131"/>
              <a:gd name="connsiteX68" fmla="*/ 19050 w 561975"/>
              <a:gd name="connsiteY68" fmla="*/ 35719 h 1050131"/>
              <a:gd name="connsiteX69" fmla="*/ 23812 w 561975"/>
              <a:gd name="connsiteY69" fmla="*/ 69056 h 1050131"/>
              <a:gd name="connsiteX70" fmla="*/ 23812 w 561975"/>
              <a:gd name="connsiteY70" fmla="*/ 211931 h 1050131"/>
              <a:gd name="connsiteX71" fmla="*/ 21431 w 561975"/>
              <a:gd name="connsiteY71" fmla="*/ 228600 h 1050131"/>
              <a:gd name="connsiteX72" fmla="*/ 14287 w 561975"/>
              <a:gd name="connsiteY72" fmla="*/ 240506 h 1050131"/>
              <a:gd name="connsiteX73" fmla="*/ 4762 w 561975"/>
              <a:gd name="connsiteY73" fmla="*/ 266700 h 1050131"/>
              <a:gd name="connsiteX74" fmla="*/ 0 w 561975"/>
              <a:gd name="connsiteY74" fmla="*/ 273844 h 1050131"/>
              <a:gd name="connsiteX75" fmla="*/ 4762 w 561975"/>
              <a:gd name="connsiteY75" fmla="*/ 302419 h 1050131"/>
              <a:gd name="connsiteX76" fmla="*/ 11906 w 561975"/>
              <a:gd name="connsiteY76" fmla="*/ 307181 h 1050131"/>
              <a:gd name="connsiteX77" fmla="*/ 21431 w 561975"/>
              <a:gd name="connsiteY77" fmla="*/ 319087 h 1050131"/>
              <a:gd name="connsiteX78" fmla="*/ 23812 w 561975"/>
              <a:gd name="connsiteY78" fmla="*/ 330994 h 1050131"/>
              <a:gd name="connsiteX79" fmla="*/ 26194 w 561975"/>
              <a:gd name="connsiteY79" fmla="*/ 345281 h 1050131"/>
              <a:gd name="connsiteX80" fmla="*/ 30956 w 561975"/>
              <a:gd name="connsiteY80" fmla="*/ 361950 h 1050131"/>
              <a:gd name="connsiteX81" fmla="*/ 33337 w 561975"/>
              <a:gd name="connsiteY81" fmla="*/ 378619 h 1050131"/>
              <a:gd name="connsiteX82" fmla="*/ 38100 w 561975"/>
              <a:gd name="connsiteY82" fmla="*/ 397669 h 1050131"/>
              <a:gd name="connsiteX83" fmla="*/ 40481 w 561975"/>
              <a:gd name="connsiteY83" fmla="*/ 419100 h 1050131"/>
              <a:gd name="connsiteX84" fmla="*/ 42862 w 561975"/>
              <a:gd name="connsiteY84" fmla="*/ 459581 h 1050131"/>
              <a:gd name="connsiteX85" fmla="*/ 45244 w 561975"/>
              <a:gd name="connsiteY85" fmla="*/ 469106 h 1050131"/>
              <a:gd name="connsiteX86" fmla="*/ 47625 w 561975"/>
              <a:gd name="connsiteY86" fmla="*/ 481012 h 1050131"/>
              <a:gd name="connsiteX87" fmla="*/ 52387 w 561975"/>
              <a:gd name="connsiteY87" fmla="*/ 516731 h 1050131"/>
              <a:gd name="connsiteX88" fmla="*/ 54769 w 561975"/>
              <a:gd name="connsiteY88" fmla="*/ 583406 h 1050131"/>
              <a:gd name="connsiteX89" fmla="*/ 57150 w 561975"/>
              <a:gd name="connsiteY89" fmla="*/ 595312 h 1050131"/>
              <a:gd name="connsiteX90" fmla="*/ 100012 w 561975"/>
              <a:gd name="connsiteY90" fmla="*/ 602456 h 1050131"/>
              <a:gd name="connsiteX91" fmla="*/ 109537 w 561975"/>
              <a:gd name="connsiteY91" fmla="*/ 604837 h 1050131"/>
              <a:gd name="connsiteX92" fmla="*/ 123825 w 561975"/>
              <a:gd name="connsiteY92" fmla="*/ 614362 h 1050131"/>
              <a:gd name="connsiteX93" fmla="*/ 133350 w 561975"/>
              <a:gd name="connsiteY93" fmla="*/ 619125 h 1050131"/>
              <a:gd name="connsiteX94" fmla="*/ 142875 w 561975"/>
              <a:gd name="connsiteY94" fmla="*/ 626269 h 1050131"/>
              <a:gd name="connsiteX95" fmla="*/ 161925 w 561975"/>
              <a:gd name="connsiteY95" fmla="*/ 640556 h 1050131"/>
              <a:gd name="connsiteX96" fmla="*/ 166687 w 561975"/>
              <a:gd name="connsiteY96" fmla="*/ 647700 h 1050131"/>
              <a:gd name="connsiteX97" fmla="*/ 178594 w 561975"/>
              <a:gd name="connsiteY97" fmla="*/ 673894 h 1050131"/>
              <a:gd name="connsiteX98" fmla="*/ 207168 w 561975"/>
              <a:gd name="connsiteY98" fmla="*/ 738188 h 1050131"/>
              <a:gd name="connsiteX99" fmla="*/ 235743 w 561975"/>
              <a:gd name="connsiteY99" fmla="*/ 766763 h 1050131"/>
              <a:gd name="connsiteX100" fmla="*/ 235744 w 561975"/>
              <a:gd name="connsiteY100" fmla="*/ 816769 h 1050131"/>
              <a:gd name="connsiteX101" fmla="*/ 211931 w 561975"/>
              <a:gd name="connsiteY101" fmla="*/ 878681 h 1050131"/>
              <a:gd name="connsiteX102" fmla="*/ 188119 w 561975"/>
              <a:gd name="connsiteY102" fmla="*/ 900114 h 1050131"/>
              <a:gd name="connsiteX103" fmla="*/ 180975 w 561975"/>
              <a:gd name="connsiteY103" fmla="*/ 945357 h 1050131"/>
              <a:gd name="connsiteX104" fmla="*/ 200025 w 561975"/>
              <a:gd name="connsiteY104" fmla="*/ 1002506 h 1050131"/>
              <a:gd name="connsiteX105" fmla="*/ 242888 w 561975"/>
              <a:gd name="connsiteY105" fmla="*/ 1012033 h 1050131"/>
              <a:gd name="connsiteX106" fmla="*/ 278606 w 561975"/>
              <a:gd name="connsiteY106" fmla="*/ 1023938 h 1050131"/>
              <a:gd name="connsiteX107" fmla="*/ 321468 w 561975"/>
              <a:gd name="connsiteY107" fmla="*/ 1050131 h 1050131"/>
              <a:gd name="connsiteX108" fmla="*/ 364331 w 561975"/>
              <a:gd name="connsiteY108" fmla="*/ 1035844 h 1050131"/>
              <a:gd name="connsiteX0" fmla="*/ 364331 w 561975"/>
              <a:gd name="connsiteY0" fmla="*/ 1035844 h 1050131"/>
              <a:gd name="connsiteX1" fmla="*/ 321469 w 561975"/>
              <a:gd name="connsiteY1" fmla="*/ 971550 h 1050131"/>
              <a:gd name="connsiteX2" fmla="*/ 295275 w 561975"/>
              <a:gd name="connsiteY2" fmla="*/ 931068 h 1050131"/>
              <a:gd name="connsiteX3" fmla="*/ 292893 w 561975"/>
              <a:gd name="connsiteY3" fmla="*/ 857250 h 1050131"/>
              <a:gd name="connsiteX4" fmla="*/ 297656 w 561975"/>
              <a:gd name="connsiteY4" fmla="*/ 804862 h 1050131"/>
              <a:gd name="connsiteX5" fmla="*/ 319087 w 561975"/>
              <a:gd name="connsiteY5" fmla="*/ 754856 h 1050131"/>
              <a:gd name="connsiteX6" fmla="*/ 335757 w 561975"/>
              <a:gd name="connsiteY6" fmla="*/ 709612 h 1050131"/>
              <a:gd name="connsiteX7" fmla="*/ 366712 w 561975"/>
              <a:gd name="connsiteY7" fmla="*/ 635794 h 1050131"/>
              <a:gd name="connsiteX8" fmla="*/ 395287 w 561975"/>
              <a:gd name="connsiteY8" fmla="*/ 588168 h 1050131"/>
              <a:gd name="connsiteX9" fmla="*/ 400050 w 561975"/>
              <a:gd name="connsiteY9" fmla="*/ 528637 h 1050131"/>
              <a:gd name="connsiteX10" fmla="*/ 404812 w 561975"/>
              <a:gd name="connsiteY10" fmla="*/ 507206 h 1050131"/>
              <a:gd name="connsiteX11" fmla="*/ 407194 w 561975"/>
              <a:gd name="connsiteY11" fmla="*/ 490537 h 1050131"/>
              <a:gd name="connsiteX12" fmla="*/ 421481 w 561975"/>
              <a:gd name="connsiteY12" fmla="*/ 459581 h 1050131"/>
              <a:gd name="connsiteX13" fmla="*/ 426244 w 561975"/>
              <a:gd name="connsiteY13" fmla="*/ 452437 h 1050131"/>
              <a:gd name="connsiteX14" fmla="*/ 431006 w 561975"/>
              <a:gd name="connsiteY14" fmla="*/ 442912 h 1050131"/>
              <a:gd name="connsiteX15" fmla="*/ 442912 w 561975"/>
              <a:gd name="connsiteY15" fmla="*/ 426244 h 1050131"/>
              <a:gd name="connsiteX16" fmla="*/ 450056 w 561975"/>
              <a:gd name="connsiteY16" fmla="*/ 414337 h 1050131"/>
              <a:gd name="connsiteX17" fmla="*/ 461962 w 561975"/>
              <a:gd name="connsiteY17" fmla="*/ 407194 h 1050131"/>
              <a:gd name="connsiteX18" fmla="*/ 469106 w 561975"/>
              <a:gd name="connsiteY18" fmla="*/ 402431 h 1050131"/>
              <a:gd name="connsiteX19" fmla="*/ 485775 w 561975"/>
              <a:gd name="connsiteY19" fmla="*/ 388144 h 1050131"/>
              <a:gd name="connsiteX20" fmla="*/ 495300 w 561975"/>
              <a:gd name="connsiteY20" fmla="*/ 383381 h 1050131"/>
              <a:gd name="connsiteX21" fmla="*/ 502444 w 561975"/>
              <a:gd name="connsiteY21" fmla="*/ 376237 h 1050131"/>
              <a:gd name="connsiteX22" fmla="*/ 516731 w 561975"/>
              <a:gd name="connsiteY22" fmla="*/ 366712 h 1050131"/>
              <a:gd name="connsiteX23" fmla="*/ 526256 w 561975"/>
              <a:gd name="connsiteY23" fmla="*/ 359569 h 1050131"/>
              <a:gd name="connsiteX24" fmla="*/ 540544 w 561975"/>
              <a:gd name="connsiteY24" fmla="*/ 345281 h 1050131"/>
              <a:gd name="connsiteX25" fmla="*/ 542925 w 561975"/>
              <a:gd name="connsiteY25" fmla="*/ 335756 h 1050131"/>
              <a:gd name="connsiteX26" fmla="*/ 535781 w 561975"/>
              <a:gd name="connsiteY26" fmla="*/ 309562 h 1050131"/>
              <a:gd name="connsiteX27" fmla="*/ 538162 w 561975"/>
              <a:gd name="connsiteY27" fmla="*/ 266700 h 1050131"/>
              <a:gd name="connsiteX28" fmla="*/ 552450 w 561975"/>
              <a:gd name="connsiteY28" fmla="*/ 242887 h 1050131"/>
              <a:gd name="connsiteX29" fmla="*/ 557212 w 561975"/>
              <a:gd name="connsiteY29" fmla="*/ 233362 h 1050131"/>
              <a:gd name="connsiteX30" fmla="*/ 561975 w 561975"/>
              <a:gd name="connsiteY30" fmla="*/ 226219 h 1050131"/>
              <a:gd name="connsiteX31" fmla="*/ 559594 w 561975"/>
              <a:gd name="connsiteY31" fmla="*/ 219075 h 1050131"/>
              <a:gd name="connsiteX32" fmla="*/ 545306 w 561975"/>
              <a:gd name="connsiteY32" fmla="*/ 216694 h 1050131"/>
              <a:gd name="connsiteX33" fmla="*/ 528637 w 561975"/>
              <a:gd name="connsiteY33" fmla="*/ 209550 h 1050131"/>
              <a:gd name="connsiteX34" fmla="*/ 521494 w 561975"/>
              <a:gd name="connsiteY34" fmla="*/ 200025 h 1050131"/>
              <a:gd name="connsiteX35" fmla="*/ 519112 w 561975"/>
              <a:gd name="connsiteY35" fmla="*/ 192881 h 1050131"/>
              <a:gd name="connsiteX36" fmla="*/ 514350 w 561975"/>
              <a:gd name="connsiteY36" fmla="*/ 183356 h 1050131"/>
              <a:gd name="connsiteX37" fmla="*/ 507206 w 561975"/>
              <a:gd name="connsiteY37" fmla="*/ 171450 h 1050131"/>
              <a:gd name="connsiteX38" fmla="*/ 502444 w 561975"/>
              <a:gd name="connsiteY38" fmla="*/ 161925 h 1050131"/>
              <a:gd name="connsiteX39" fmla="*/ 495300 w 561975"/>
              <a:gd name="connsiteY39" fmla="*/ 152400 h 1050131"/>
              <a:gd name="connsiteX40" fmla="*/ 488156 w 561975"/>
              <a:gd name="connsiteY40" fmla="*/ 135731 h 1050131"/>
              <a:gd name="connsiteX41" fmla="*/ 478631 w 561975"/>
              <a:gd name="connsiteY41" fmla="*/ 128587 h 1050131"/>
              <a:gd name="connsiteX42" fmla="*/ 471487 w 561975"/>
              <a:gd name="connsiteY42" fmla="*/ 119062 h 1050131"/>
              <a:gd name="connsiteX43" fmla="*/ 466725 w 561975"/>
              <a:gd name="connsiteY43" fmla="*/ 111919 h 1050131"/>
              <a:gd name="connsiteX44" fmla="*/ 452437 w 561975"/>
              <a:gd name="connsiteY44" fmla="*/ 88106 h 1050131"/>
              <a:gd name="connsiteX45" fmla="*/ 445294 w 561975"/>
              <a:gd name="connsiteY45" fmla="*/ 83344 h 1050131"/>
              <a:gd name="connsiteX46" fmla="*/ 431006 w 561975"/>
              <a:gd name="connsiteY46" fmla="*/ 73819 h 1050131"/>
              <a:gd name="connsiteX47" fmla="*/ 409575 w 561975"/>
              <a:gd name="connsiteY47" fmla="*/ 64294 h 1050131"/>
              <a:gd name="connsiteX48" fmla="*/ 383381 w 561975"/>
              <a:gd name="connsiteY48" fmla="*/ 57150 h 1050131"/>
              <a:gd name="connsiteX49" fmla="*/ 376237 w 561975"/>
              <a:gd name="connsiteY49" fmla="*/ 54769 h 1050131"/>
              <a:gd name="connsiteX50" fmla="*/ 316706 w 561975"/>
              <a:gd name="connsiteY50" fmla="*/ 47625 h 1050131"/>
              <a:gd name="connsiteX51" fmla="*/ 309562 w 561975"/>
              <a:gd name="connsiteY51" fmla="*/ 45244 h 1050131"/>
              <a:gd name="connsiteX52" fmla="*/ 292894 w 561975"/>
              <a:gd name="connsiteY52" fmla="*/ 40481 h 1050131"/>
              <a:gd name="connsiteX53" fmla="*/ 283369 w 561975"/>
              <a:gd name="connsiteY53" fmla="*/ 38100 h 1050131"/>
              <a:gd name="connsiteX54" fmla="*/ 261937 w 561975"/>
              <a:gd name="connsiteY54" fmla="*/ 30956 h 1050131"/>
              <a:gd name="connsiteX55" fmla="*/ 247650 w 561975"/>
              <a:gd name="connsiteY55" fmla="*/ 28575 h 1050131"/>
              <a:gd name="connsiteX56" fmla="*/ 214312 w 561975"/>
              <a:gd name="connsiteY56" fmla="*/ 19050 h 1050131"/>
              <a:gd name="connsiteX57" fmla="*/ 202406 w 561975"/>
              <a:gd name="connsiteY57" fmla="*/ 14287 h 1050131"/>
              <a:gd name="connsiteX58" fmla="*/ 176212 w 561975"/>
              <a:gd name="connsiteY58" fmla="*/ 9525 h 1050131"/>
              <a:gd name="connsiteX59" fmla="*/ 161925 w 561975"/>
              <a:gd name="connsiteY59" fmla="*/ 4762 h 1050131"/>
              <a:gd name="connsiteX60" fmla="*/ 130969 w 561975"/>
              <a:gd name="connsiteY60" fmla="*/ 2381 h 1050131"/>
              <a:gd name="connsiteX61" fmla="*/ 111919 w 561975"/>
              <a:gd name="connsiteY61" fmla="*/ 0 h 1050131"/>
              <a:gd name="connsiteX62" fmla="*/ 90487 w 561975"/>
              <a:gd name="connsiteY62" fmla="*/ 9525 h 1050131"/>
              <a:gd name="connsiteX63" fmla="*/ 80962 w 561975"/>
              <a:gd name="connsiteY63" fmla="*/ 23812 h 1050131"/>
              <a:gd name="connsiteX64" fmla="*/ 66675 w 561975"/>
              <a:gd name="connsiteY64" fmla="*/ 40481 h 1050131"/>
              <a:gd name="connsiteX65" fmla="*/ 52387 w 561975"/>
              <a:gd name="connsiteY65" fmla="*/ 42862 h 1050131"/>
              <a:gd name="connsiteX66" fmla="*/ 28575 w 561975"/>
              <a:gd name="connsiteY66" fmla="*/ 35719 h 1050131"/>
              <a:gd name="connsiteX67" fmla="*/ 21431 w 561975"/>
              <a:gd name="connsiteY67" fmla="*/ 26194 h 1050131"/>
              <a:gd name="connsiteX68" fmla="*/ 19050 w 561975"/>
              <a:gd name="connsiteY68" fmla="*/ 35719 h 1050131"/>
              <a:gd name="connsiteX69" fmla="*/ 23812 w 561975"/>
              <a:gd name="connsiteY69" fmla="*/ 69056 h 1050131"/>
              <a:gd name="connsiteX70" fmla="*/ 23812 w 561975"/>
              <a:gd name="connsiteY70" fmla="*/ 211931 h 1050131"/>
              <a:gd name="connsiteX71" fmla="*/ 21431 w 561975"/>
              <a:gd name="connsiteY71" fmla="*/ 228600 h 1050131"/>
              <a:gd name="connsiteX72" fmla="*/ 14287 w 561975"/>
              <a:gd name="connsiteY72" fmla="*/ 240506 h 1050131"/>
              <a:gd name="connsiteX73" fmla="*/ 4762 w 561975"/>
              <a:gd name="connsiteY73" fmla="*/ 266700 h 1050131"/>
              <a:gd name="connsiteX74" fmla="*/ 0 w 561975"/>
              <a:gd name="connsiteY74" fmla="*/ 273844 h 1050131"/>
              <a:gd name="connsiteX75" fmla="*/ 4762 w 561975"/>
              <a:gd name="connsiteY75" fmla="*/ 302419 h 1050131"/>
              <a:gd name="connsiteX76" fmla="*/ 11906 w 561975"/>
              <a:gd name="connsiteY76" fmla="*/ 307181 h 1050131"/>
              <a:gd name="connsiteX77" fmla="*/ 21431 w 561975"/>
              <a:gd name="connsiteY77" fmla="*/ 319087 h 1050131"/>
              <a:gd name="connsiteX78" fmla="*/ 23812 w 561975"/>
              <a:gd name="connsiteY78" fmla="*/ 330994 h 1050131"/>
              <a:gd name="connsiteX79" fmla="*/ 26194 w 561975"/>
              <a:gd name="connsiteY79" fmla="*/ 345281 h 1050131"/>
              <a:gd name="connsiteX80" fmla="*/ 30956 w 561975"/>
              <a:gd name="connsiteY80" fmla="*/ 361950 h 1050131"/>
              <a:gd name="connsiteX81" fmla="*/ 33337 w 561975"/>
              <a:gd name="connsiteY81" fmla="*/ 378619 h 1050131"/>
              <a:gd name="connsiteX82" fmla="*/ 38100 w 561975"/>
              <a:gd name="connsiteY82" fmla="*/ 397669 h 1050131"/>
              <a:gd name="connsiteX83" fmla="*/ 40481 w 561975"/>
              <a:gd name="connsiteY83" fmla="*/ 419100 h 1050131"/>
              <a:gd name="connsiteX84" fmla="*/ 42862 w 561975"/>
              <a:gd name="connsiteY84" fmla="*/ 459581 h 1050131"/>
              <a:gd name="connsiteX85" fmla="*/ 45244 w 561975"/>
              <a:gd name="connsiteY85" fmla="*/ 469106 h 1050131"/>
              <a:gd name="connsiteX86" fmla="*/ 47625 w 561975"/>
              <a:gd name="connsiteY86" fmla="*/ 481012 h 1050131"/>
              <a:gd name="connsiteX87" fmla="*/ 52387 w 561975"/>
              <a:gd name="connsiteY87" fmla="*/ 516731 h 1050131"/>
              <a:gd name="connsiteX88" fmla="*/ 54769 w 561975"/>
              <a:gd name="connsiteY88" fmla="*/ 583406 h 1050131"/>
              <a:gd name="connsiteX89" fmla="*/ 57150 w 561975"/>
              <a:gd name="connsiteY89" fmla="*/ 595312 h 1050131"/>
              <a:gd name="connsiteX90" fmla="*/ 100012 w 561975"/>
              <a:gd name="connsiteY90" fmla="*/ 602456 h 1050131"/>
              <a:gd name="connsiteX91" fmla="*/ 109537 w 561975"/>
              <a:gd name="connsiteY91" fmla="*/ 604837 h 1050131"/>
              <a:gd name="connsiteX92" fmla="*/ 123825 w 561975"/>
              <a:gd name="connsiteY92" fmla="*/ 614362 h 1050131"/>
              <a:gd name="connsiteX93" fmla="*/ 133350 w 561975"/>
              <a:gd name="connsiteY93" fmla="*/ 619125 h 1050131"/>
              <a:gd name="connsiteX94" fmla="*/ 142875 w 561975"/>
              <a:gd name="connsiteY94" fmla="*/ 626269 h 1050131"/>
              <a:gd name="connsiteX95" fmla="*/ 161925 w 561975"/>
              <a:gd name="connsiteY95" fmla="*/ 640556 h 1050131"/>
              <a:gd name="connsiteX96" fmla="*/ 166687 w 561975"/>
              <a:gd name="connsiteY96" fmla="*/ 647700 h 1050131"/>
              <a:gd name="connsiteX97" fmla="*/ 178594 w 561975"/>
              <a:gd name="connsiteY97" fmla="*/ 685801 h 1050131"/>
              <a:gd name="connsiteX98" fmla="*/ 207168 w 561975"/>
              <a:gd name="connsiteY98" fmla="*/ 738188 h 1050131"/>
              <a:gd name="connsiteX99" fmla="*/ 235743 w 561975"/>
              <a:gd name="connsiteY99" fmla="*/ 766763 h 1050131"/>
              <a:gd name="connsiteX100" fmla="*/ 235744 w 561975"/>
              <a:gd name="connsiteY100" fmla="*/ 816769 h 1050131"/>
              <a:gd name="connsiteX101" fmla="*/ 211931 w 561975"/>
              <a:gd name="connsiteY101" fmla="*/ 878681 h 1050131"/>
              <a:gd name="connsiteX102" fmla="*/ 188119 w 561975"/>
              <a:gd name="connsiteY102" fmla="*/ 900114 h 1050131"/>
              <a:gd name="connsiteX103" fmla="*/ 180975 w 561975"/>
              <a:gd name="connsiteY103" fmla="*/ 945357 h 1050131"/>
              <a:gd name="connsiteX104" fmla="*/ 200025 w 561975"/>
              <a:gd name="connsiteY104" fmla="*/ 1002506 h 1050131"/>
              <a:gd name="connsiteX105" fmla="*/ 242888 w 561975"/>
              <a:gd name="connsiteY105" fmla="*/ 1012033 h 1050131"/>
              <a:gd name="connsiteX106" fmla="*/ 278606 w 561975"/>
              <a:gd name="connsiteY106" fmla="*/ 1023938 h 1050131"/>
              <a:gd name="connsiteX107" fmla="*/ 321468 w 561975"/>
              <a:gd name="connsiteY107" fmla="*/ 1050131 h 1050131"/>
              <a:gd name="connsiteX108" fmla="*/ 364331 w 561975"/>
              <a:gd name="connsiteY108" fmla="*/ 1035844 h 1050131"/>
              <a:gd name="connsiteX0" fmla="*/ 364331 w 561975"/>
              <a:gd name="connsiteY0" fmla="*/ 1035844 h 1050131"/>
              <a:gd name="connsiteX1" fmla="*/ 321469 w 561975"/>
              <a:gd name="connsiteY1" fmla="*/ 971550 h 1050131"/>
              <a:gd name="connsiteX2" fmla="*/ 295275 w 561975"/>
              <a:gd name="connsiteY2" fmla="*/ 931068 h 1050131"/>
              <a:gd name="connsiteX3" fmla="*/ 292893 w 561975"/>
              <a:gd name="connsiteY3" fmla="*/ 857250 h 1050131"/>
              <a:gd name="connsiteX4" fmla="*/ 297656 w 561975"/>
              <a:gd name="connsiteY4" fmla="*/ 804862 h 1050131"/>
              <a:gd name="connsiteX5" fmla="*/ 319087 w 561975"/>
              <a:gd name="connsiteY5" fmla="*/ 754856 h 1050131"/>
              <a:gd name="connsiteX6" fmla="*/ 335757 w 561975"/>
              <a:gd name="connsiteY6" fmla="*/ 709612 h 1050131"/>
              <a:gd name="connsiteX7" fmla="*/ 366712 w 561975"/>
              <a:gd name="connsiteY7" fmla="*/ 635794 h 1050131"/>
              <a:gd name="connsiteX8" fmla="*/ 395287 w 561975"/>
              <a:gd name="connsiteY8" fmla="*/ 588168 h 1050131"/>
              <a:gd name="connsiteX9" fmla="*/ 400050 w 561975"/>
              <a:gd name="connsiteY9" fmla="*/ 528637 h 1050131"/>
              <a:gd name="connsiteX10" fmla="*/ 404812 w 561975"/>
              <a:gd name="connsiteY10" fmla="*/ 507206 h 1050131"/>
              <a:gd name="connsiteX11" fmla="*/ 407194 w 561975"/>
              <a:gd name="connsiteY11" fmla="*/ 490537 h 1050131"/>
              <a:gd name="connsiteX12" fmla="*/ 421481 w 561975"/>
              <a:gd name="connsiteY12" fmla="*/ 459581 h 1050131"/>
              <a:gd name="connsiteX13" fmla="*/ 426244 w 561975"/>
              <a:gd name="connsiteY13" fmla="*/ 452437 h 1050131"/>
              <a:gd name="connsiteX14" fmla="*/ 431006 w 561975"/>
              <a:gd name="connsiteY14" fmla="*/ 442912 h 1050131"/>
              <a:gd name="connsiteX15" fmla="*/ 442912 w 561975"/>
              <a:gd name="connsiteY15" fmla="*/ 426244 h 1050131"/>
              <a:gd name="connsiteX16" fmla="*/ 450056 w 561975"/>
              <a:gd name="connsiteY16" fmla="*/ 414337 h 1050131"/>
              <a:gd name="connsiteX17" fmla="*/ 461962 w 561975"/>
              <a:gd name="connsiteY17" fmla="*/ 407194 h 1050131"/>
              <a:gd name="connsiteX18" fmla="*/ 469106 w 561975"/>
              <a:gd name="connsiteY18" fmla="*/ 402431 h 1050131"/>
              <a:gd name="connsiteX19" fmla="*/ 485775 w 561975"/>
              <a:gd name="connsiteY19" fmla="*/ 388144 h 1050131"/>
              <a:gd name="connsiteX20" fmla="*/ 495300 w 561975"/>
              <a:gd name="connsiteY20" fmla="*/ 383381 h 1050131"/>
              <a:gd name="connsiteX21" fmla="*/ 502444 w 561975"/>
              <a:gd name="connsiteY21" fmla="*/ 376237 h 1050131"/>
              <a:gd name="connsiteX22" fmla="*/ 516731 w 561975"/>
              <a:gd name="connsiteY22" fmla="*/ 366712 h 1050131"/>
              <a:gd name="connsiteX23" fmla="*/ 526256 w 561975"/>
              <a:gd name="connsiteY23" fmla="*/ 359569 h 1050131"/>
              <a:gd name="connsiteX24" fmla="*/ 540544 w 561975"/>
              <a:gd name="connsiteY24" fmla="*/ 345281 h 1050131"/>
              <a:gd name="connsiteX25" fmla="*/ 542925 w 561975"/>
              <a:gd name="connsiteY25" fmla="*/ 335756 h 1050131"/>
              <a:gd name="connsiteX26" fmla="*/ 535781 w 561975"/>
              <a:gd name="connsiteY26" fmla="*/ 309562 h 1050131"/>
              <a:gd name="connsiteX27" fmla="*/ 538162 w 561975"/>
              <a:gd name="connsiteY27" fmla="*/ 266700 h 1050131"/>
              <a:gd name="connsiteX28" fmla="*/ 552450 w 561975"/>
              <a:gd name="connsiteY28" fmla="*/ 242887 h 1050131"/>
              <a:gd name="connsiteX29" fmla="*/ 557212 w 561975"/>
              <a:gd name="connsiteY29" fmla="*/ 233362 h 1050131"/>
              <a:gd name="connsiteX30" fmla="*/ 561975 w 561975"/>
              <a:gd name="connsiteY30" fmla="*/ 226219 h 1050131"/>
              <a:gd name="connsiteX31" fmla="*/ 559594 w 561975"/>
              <a:gd name="connsiteY31" fmla="*/ 219075 h 1050131"/>
              <a:gd name="connsiteX32" fmla="*/ 545306 w 561975"/>
              <a:gd name="connsiteY32" fmla="*/ 216694 h 1050131"/>
              <a:gd name="connsiteX33" fmla="*/ 528637 w 561975"/>
              <a:gd name="connsiteY33" fmla="*/ 209550 h 1050131"/>
              <a:gd name="connsiteX34" fmla="*/ 521494 w 561975"/>
              <a:gd name="connsiteY34" fmla="*/ 200025 h 1050131"/>
              <a:gd name="connsiteX35" fmla="*/ 519112 w 561975"/>
              <a:gd name="connsiteY35" fmla="*/ 192881 h 1050131"/>
              <a:gd name="connsiteX36" fmla="*/ 514350 w 561975"/>
              <a:gd name="connsiteY36" fmla="*/ 183356 h 1050131"/>
              <a:gd name="connsiteX37" fmla="*/ 507206 w 561975"/>
              <a:gd name="connsiteY37" fmla="*/ 171450 h 1050131"/>
              <a:gd name="connsiteX38" fmla="*/ 502444 w 561975"/>
              <a:gd name="connsiteY38" fmla="*/ 161925 h 1050131"/>
              <a:gd name="connsiteX39" fmla="*/ 495300 w 561975"/>
              <a:gd name="connsiteY39" fmla="*/ 152400 h 1050131"/>
              <a:gd name="connsiteX40" fmla="*/ 488156 w 561975"/>
              <a:gd name="connsiteY40" fmla="*/ 135731 h 1050131"/>
              <a:gd name="connsiteX41" fmla="*/ 478631 w 561975"/>
              <a:gd name="connsiteY41" fmla="*/ 128587 h 1050131"/>
              <a:gd name="connsiteX42" fmla="*/ 471487 w 561975"/>
              <a:gd name="connsiteY42" fmla="*/ 119062 h 1050131"/>
              <a:gd name="connsiteX43" fmla="*/ 466725 w 561975"/>
              <a:gd name="connsiteY43" fmla="*/ 111919 h 1050131"/>
              <a:gd name="connsiteX44" fmla="*/ 452437 w 561975"/>
              <a:gd name="connsiteY44" fmla="*/ 88106 h 1050131"/>
              <a:gd name="connsiteX45" fmla="*/ 445294 w 561975"/>
              <a:gd name="connsiteY45" fmla="*/ 83344 h 1050131"/>
              <a:gd name="connsiteX46" fmla="*/ 431006 w 561975"/>
              <a:gd name="connsiteY46" fmla="*/ 73819 h 1050131"/>
              <a:gd name="connsiteX47" fmla="*/ 409575 w 561975"/>
              <a:gd name="connsiteY47" fmla="*/ 64294 h 1050131"/>
              <a:gd name="connsiteX48" fmla="*/ 383381 w 561975"/>
              <a:gd name="connsiteY48" fmla="*/ 57150 h 1050131"/>
              <a:gd name="connsiteX49" fmla="*/ 376237 w 561975"/>
              <a:gd name="connsiteY49" fmla="*/ 54769 h 1050131"/>
              <a:gd name="connsiteX50" fmla="*/ 316706 w 561975"/>
              <a:gd name="connsiteY50" fmla="*/ 47625 h 1050131"/>
              <a:gd name="connsiteX51" fmla="*/ 309562 w 561975"/>
              <a:gd name="connsiteY51" fmla="*/ 45244 h 1050131"/>
              <a:gd name="connsiteX52" fmla="*/ 292894 w 561975"/>
              <a:gd name="connsiteY52" fmla="*/ 40481 h 1050131"/>
              <a:gd name="connsiteX53" fmla="*/ 283369 w 561975"/>
              <a:gd name="connsiteY53" fmla="*/ 38100 h 1050131"/>
              <a:gd name="connsiteX54" fmla="*/ 261937 w 561975"/>
              <a:gd name="connsiteY54" fmla="*/ 30956 h 1050131"/>
              <a:gd name="connsiteX55" fmla="*/ 247650 w 561975"/>
              <a:gd name="connsiteY55" fmla="*/ 28575 h 1050131"/>
              <a:gd name="connsiteX56" fmla="*/ 214312 w 561975"/>
              <a:gd name="connsiteY56" fmla="*/ 19050 h 1050131"/>
              <a:gd name="connsiteX57" fmla="*/ 202406 w 561975"/>
              <a:gd name="connsiteY57" fmla="*/ 14287 h 1050131"/>
              <a:gd name="connsiteX58" fmla="*/ 176212 w 561975"/>
              <a:gd name="connsiteY58" fmla="*/ 9525 h 1050131"/>
              <a:gd name="connsiteX59" fmla="*/ 161925 w 561975"/>
              <a:gd name="connsiteY59" fmla="*/ 4762 h 1050131"/>
              <a:gd name="connsiteX60" fmla="*/ 130969 w 561975"/>
              <a:gd name="connsiteY60" fmla="*/ 2381 h 1050131"/>
              <a:gd name="connsiteX61" fmla="*/ 111919 w 561975"/>
              <a:gd name="connsiteY61" fmla="*/ 0 h 1050131"/>
              <a:gd name="connsiteX62" fmla="*/ 90487 w 561975"/>
              <a:gd name="connsiteY62" fmla="*/ 9525 h 1050131"/>
              <a:gd name="connsiteX63" fmla="*/ 80962 w 561975"/>
              <a:gd name="connsiteY63" fmla="*/ 23812 h 1050131"/>
              <a:gd name="connsiteX64" fmla="*/ 66675 w 561975"/>
              <a:gd name="connsiteY64" fmla="*/ 40481 h 1050131"/>
              <a:gd name="connsiteX65" fmla="*/ 52387 w 561975"/>
              <a:gd name="connsiteY65" fmla="*/ 42862 h 1050131"/>
              <a:gd name="connsiteX66" fmla="*/ 28575 w 561975"/>
              <a:gd name="connsiteY66" fmla="*/ 35719 h 1050131"/>
              <a:gd name="connsiteX67" fmla="*/ 21431 w 561975"/>
              <a:gd name="connsiteY67" fmla="*/ 26194 h 1050131"/>
              <a:gd name="connsiteX68" fmla="*/ 19050 w 561975"/>
              <a:gd name="connsiteY68" fmla="*/ 35719 h 1050131"/>
              <a:gd name="connsiteX69" fmla="*/ 23812 w 561975"/>
              <a:gd name="connsiteY69" fmla="*/ 69056 h 1050131"/>
              <a:gd name="connsiteX70" fmla="*/ 23812 w 561975"/>
              <a:gd name="connsiteY70" fmla="*/ 211931 h 1050131"/>
              <a:gd name="connsiteX71" fmla="*/ 21431 w 561975"/>
              <a:gd name="connsiteY71" fmla="*/ 228600 h 1050131"/>
              <a:gd name="connsiteX72" fmla="*/ 14287 w 561975"/>
              <a:gd name="connsiteY72" fmla="*/ 240506 h 1050131"/>
              <a:gd name="connsiteX73" fmla="*/ 4762 w 561975"/>
              <a:gd name="connsiteY73" fmla="*/ 266700 h 1050131"/>
              <a:gd name="connsiteX74" fmla="*/ 0 w 561975"/>
              <a:gd name="connsiteY74" fmla="*/ 273844 h 1050131"/>
              <a:gd name="connsiteX75" fmla="*/ 4762 w 561975"/>
              <a:gd name="connsiteY75" fmla="*/ 302419 h 1050131"/>
              <a:gd name="connsiteX76" fmla="*/ 11906 w 561975"/>
              <a:gd name="connsiteY76" fmla="*/ 307181 h 1050131"/>
              <a:gd name="connsiteX77" fmla="*/ 21431 w 561975"/>
              <a:gd name="connsiteY77" fmla="*/ 319087 h 1050131"/>
              <a:gd name="connsiteX78" fmla="*/ 23812 w 561975"/>
              <a:gd name="connsiteY78" fmla="*/ 330994 h 1050131"/>
              <a:gd name="connsiteX79" fmla="*/ 26194 w 561975"/>
              <a:gd name="connsiteY79" fmla="*/ 345281 h 1050131"/>
              <a:gd name="connsiteX80" fmla="*/ 30956 w 561975"/>
              <a:gd name="connsiteY80" fmla="*/ 361950 h 1050131"/>
              <a:gd name="connsiteX81" fmla="*/ 33337 w 561975"/>
              <a:gd name="connsiteY81" fmla="*/ 378619 h 1050131"/>
              <a:gd name="connsiteX82" fmla="*/ 38100 w 561975"/>
              <a:gd name="connsiteY82" fmla="*/ 397669 h 1050131"/>
              <a:gd name="connsiteX83" fmla="*/ 40481 w 561975"/>
              <a:gd name="connsiteY83" fmla="*/ 419100 h 1050131"/>
              <a:gd name="connsiteX84" fmla="*/ 42862 w 561975"/>
              <a:gd name="connsiteY84" fmla="*/ 459581 h 1050131"/>
              <a:gd name="connsiteX85" fmla="*/ 45244 w 561975"/>
              <a:gd name="connsiteY85" fmla="*/ 469106 h 1050131"/>
              <a:gd name="connsiteX86" fmla="*/ 47625 w 561975"/>
              <a:gd name="connsiteY86" fmla="*/ 481012 h 1050131"/>
              <a:gd name="connsiteX87" fmla="*/ 52387 w 561975"/>
              <a:gd name="connsiteY87" fmla="*/ 516731 h 1050131"/>
              <a:gd name="connsiteX88" fmla="*/ 54769 w 561975"/>
              <a:gd name="connsiteY88" fmla="*/ 583406 h 1050131"/>
              <a:gd name="connsiteX89" fmla="*/ 57150 w 561975"/>
              <a:gd name="connsiteY89" fmla="*/ 595312 h 1050131"/>
              <a:gd name="connsiteX90" fmla="*/ 100012 w 561975"/>
              <a:gd name="connsiteY90" fmla="*/ 602456 h 1050131"/>
              <a:gd name="connsiteX91" fmla="*/ 109537 w 561975"/>
              <a:gd name="connsiteY91" fmla="*/ 604837 h 1050131"/>
              <a:gd name="connsiteX92" fmla="*/ 123825 w 561975"/>
              <a:gd name="connsiteY92" fmla="*/ 614362 h 1050131"/>
              <a:gd name="connsiteX93" fmla="*/ 133350 w 561975"/>
              <a:gd name="connsiteY93" fmla="*/ 619125 h 1050131"/>
              <a:gd name="connsiteX94" fmla="*/ 142875 w 561975"/>
              <a:gd name="connsiteY94" fmla="*/ 626269 h 1050131"/>
              <a:gd name="connsiteX95" fmla="*/ 161925 w 561975"/>
              <a:gd name="connsiteY95" fmla="*/ 640556 h 1050131"/>
              <a:gd name="connsiteX96" fmla="*/ 178594 w 561975"/>
              <a:gd name="connsiteY96" fmla="*/ 685801 h 1050131"/>
              <a:gd name="connsiteX97" fmla="*/ 207168 w 561975"/>
              <a:gd name="connsiteY97" fmla="*/ 738188 h 1050131"/>
              <a:gd name="connsiteX98" fmla="*/ 235743 w 561975"/>
              <a:gd name="connsiteY98" fmla="*/ 766763 h 1050131"/>
              <a:gd name="connsiteX99" fmla="*/ 235744 w 561975"/>
              <a:gd name="connsiteY99" fmla="*/ 816769 h 1050131"/>
              <a:gd name="connsiteX100" fmla="*/ 211931 w 561975"/>
              <a:gd name="connsiteY100" fmla="*/ 878681 h 1050131"/>
              <a:gd name="connsiteX101" fmla="*/ 188119 w 561975"/>
              <a:gd name="connsiteY101" fmla="*/ 900114 h 1050131"/>
              <a:gd name="connsiteX102" fmla="*/ 180975 w 561975"/>
              <a:gd name="connsiteY102" fmla="*/ 945357 h 1050131"/>
              <a:gd name="connsiteX103" fmla="*/ 200025 w 561975"/>
              <a:gd name="connsiteY103" fmla="*/ 1002506 h 1050131"/>
              <a:gd name="connsiteX104" fmla="*/ 242888 w 561975"/>
              <a:gd name="connsiteY104" fmla="*/ 1012033 h 1050131"/>
              <a:gd name="connsiteX105" fmla="*/ 278606 w 561975"/>
              <a:gd name="connsiteY105" fmla="*/ 1023938 h 1050131"/>
              <a:gd name="connsiteX106" fmla="*/ 321468 w 561975"/>
              <a:gd name="connsiteY106" fmla="*/ 1050131 h 1050131"/>
              <a:gd name="connsiteX107" fmla="*/ 364331 w 561975"/>
              <a:gd name="connsiteY107" fmla="*/ 1035844 h 1050131"/>
              <a:gd name="connsiteX0" fmla="*/ 364331 w 561975"/>
              <a:gd name="connsiteY0" fmla="*/ 1035844 h 1050131"/>
              <a:gd name="connsiteX1" fmla="*/ 321469 w 561975"/>
              <a:gd name="connsiteY1" fmla="*/ 971550 h 1050131"/>
              <a:gd name="connsiteX2" fmla="*/ 295275 w 561975"/>
              <a:gd name="connsiteY2" fmla="*/ 931068 h 1050131"/>
              <a:gd name="connsiteX3" fmla="*/ 292893 w 561975"/>
              <a:gd name="connsiteY3" fmla="*/ 857250 h 1050131"/>
              <a:gd name="connsiteX4" fmla="*/ 297656 w 561975"/>
              <a:gd name="connsiteY4" fmla="*/ 804862 h 1050131"/>
              <a:gd name="connsiteX5" fmla="*/ 319087 w 561975"/>
              <a:gd name="connsiteY5" fmla="*/ 754856 h 1050131"/>
              <a:gd name="connsiteX6" fmla="*/ 335757 w 561975"/>
              <a:gd name="connsiteY6" fmla="*/ 709612 h 1050131"/>
              <a:gd name="connsiteX7" fmla="*/ 366712 w 561975"/>
              <a:gd name="connsiteY7" fmla="*/ 635794 h 1050131"/>
              <a:gd name="connsiteX8" fmla="*/ 395287 w 561975"/>
              <a:gd name="connsiteY8" fmla="*/ 588168 h 1050131"/>
              <a:gd name="connsiteX9" fmla="*/ 400050 w 561975"/>
              <a:gd name="connsiteY9" fmla="*/ 528637 h 1050131"/>
              <a:gd name="connsiteX10" fmla="*/ 404812 w 561975"/>
              <a:gd name="connsiteY10" fmla="*/ 507206 h 1050131"/>
              <a:gd name="connsiteX11" fmla="*/ 407194 w 561975"/>
              <a:gd name="connsiteY11" fmla="*/ 490537 h 1050131"/>
              <a:gd name="connsiteX12" fmla="*/ 421481 w 561975"/>
              <a:gd name="connsiteY12" fmla="*/ 459581 h 1050131"/>
              <a:gd name="connsiteX13" fmla="*/ 426244 w 561975"/>
              <a:gd name="connsiteY13" fmla="*/ 452437 h 1050131"/>
              <a:gd name="connsiteX14" fmla="*/ 431006 w 561975"/>
              <a:gd name="connsiteY14" fmla="*/ 442912 h 1050131"/>
              <a:gd name="connsiteX15" fmla="*/ 442912 w 561975"/>
              <a:gd name="connsiteY15" fmla="*/ 426244 h 1050131"/>
              <a:gd name="connsiteX16" fmla="*/ 450056 w 561975"/>
              <a:gd name="connsiteY16" fmla="*/ 414337 h 1050131"/>
              <a:gd name="connsiteX17" fmla="*/ 461962 w 561975"/>
              <a:gd name="connsiteY17" fmla="*/ 407194 h 1050131"/>
              <a:gd name="connsiteX18" fmla="*/ 469106 w 561975"/>
              <a:gd name="connsiteY18" fmla="*/ 402431 h 1050131"/>
              <a:gd name="connsiteX19" fmla="*/ 485775 w 561975"/>
              <a:gd name="connsiteY19" fmla="*/ 388144 h 1050131"/>
              <a:gd name="connsiteX20" fmla="*/ 495300 w 561975"/>
              <a:gd name="connsiteY20" fmla="*/ 383381 h 1050131"/>
              <a:gd name="connsiteX21" fmla="*/ 502444 w 561975"/>
              <a:gd name="connsiteY21" fmla="*/ 376237 h 1050131"/>
              <a:gd name="connsiteX22" fmla="*/ 516731 w 561975"/>
              <a:gd name="connsiteY22" fmla="*/ 366712 h 1050131"/>
              <a:gd name="connsiteX23" fmla="*/ 526256 w 561975"/>
              <a:gd name="connsiteY23" fmla="*/ 359569 h 1050131"/>
              <a:gd name="connsiteX24" fmla="*/ 540544 w 561975"/>
              <a:gd name="connsiteY24" fmla="*/ 345281 h 1050131"/>
              <a:gd name="connsiteX25" fmla="*/ 542925 w 561975"/>
              <a:gd name="connsiteY25" fmla="*/ 335756 h 1050131"/>
              <a:gd name="connsiteX26" fmla="*/ 535781 w 561975"/>
              <a:gd name="connsiteY26" fmla="*/ 309562 h 1050131"/>
              <a:gd name="connsiteX27" fmla="*/ 538162 w 561975"/>
              <a:gd name="connsiteY27" fmla="*/ 266700 h 1050131"/>
              <a:gd name="connsiteX28" fmla="*/ 552450 w 561975"/>
              <a:gd name="connsiteY28" fmla="*/ 242887 h 1050131"/>
              <a:gd name="connsiteX29" fmla="*/ 557212 w 561975"/>
              <a:gd name="connsiteY29" fmla="*/ 233362 h 1050131"/>
              <a:gd name="connsiteX30" fmla="*/ 561975 w 561975"/>
              <a:gd name="connsiteY30" fmla="*/ 226219 h 1050131"/>
              <a:gd name="connsiteX31" fmla="*/ 559594 w 561975"/>
              <a:gd name="connsiteY31" fmla="*/ 219075 h 1050131"/>
              <a:gd name="connsiteX32" fmla="*/ 545306 w 561975"/>
              <a:gd name="connsiteY32" fmla="*/ 216694 h 1050131"/>
              <a:gd name="connsiteX33" fmla="*/ 528637 w 561975"/>
              <a:gd name="connsiteY33" fmla="*/ 209550 h 1050131"/>
              <a:gd name="connsiteX34" fmla="*/ 521494 w 561975"/>
              <a:gd name="connsiteY34" fmla="*/ 200025 h 1050131"/>
              <a:gd name="connsiteX35" fmla="*/ 519112 w 561975"/>
              <a:gd name="connsiteY35" fmla="*/ 192881 h 1050131"/>
              <a:gd name="connsiteX36" fmla="*/ 514350 w 561975"/>
              <a:gd name="connsiteY36" fmla="*/ 183356 h 1050131"/>
              <a:gd name="connsiteX37" fmla="*/ 507206 w 561975"/>
              <a:gd name="connsiteY37" fmla="*/ 171450 h 1050131"/>
              <a:gd name="connsiteX38" fmla="*/ 502444 w 561975"/>
              <a:gd name="connsiteY38" fmla="*/ 161925 h 1050131"/>
              <a:gd name="connsiteX39" fmla="*/ 495300 w 561975"/>
              <a:gd name="connsiteY39" fmla="*/ 152400 h 1050131"/>
              <a:gd name="connsiteX40" fmla="*/ 488156 w 561975"/>
              <a:gd name="connsiteY40" fmla="*/ 135731 h 1050131"/>
              <a:gd name="connsiteX41" fmla="*/ 478631 w 561975"/>
              <a:gd name="connsiteY41" fmla="*/ 128587 h 1050131"/>
              <a:gd name="connsiteX42" fmla="*/ 471487 w 561975"/>
              <a:gd name="connsiteY42" fmla="*/ 119062 h 1050131"/>
              <a:gd name="connsiteX43" fmla="*/ 466725 w 561975"/>
              <a:gd name="connsiteY43" fmla="*/ 111919 h 1050131"/>
              <a:gd name="connsiteX44" fmla="*/ 452437 w 561975"/>
              <a:gd name="connsiteY44" fmla="*/ 88106 h 1050131"/>
              <a:gd name="connsiteX45" fmla="*/ 445294 w 561975"/>
              <a:gd name="connsiteY45" fmla="*/ 83344 h 1050131"/>
              <a:gd name="connsiteX46" fmla="*/ 431006 w 561975"/>
              <a:gd name="connsiteY46" fmla="*/ 73819 h 1050131"/>
              <a:gd name="connsiteX47" fmla="*/ 409575 w 561975"/>
              <a:gd name="connsiteY47" fmla="*/ 64294 h 1050131"/>
              <a:gd name="connsiteX48" fmla="*/ 383381 w 561975"/>
              <a:gd name="connsiteY48" fmla="*/ 57150 h 1050131"/>
              <a:gd name="connsiteX49" fmla="*/ 376237 w 561975"/>
              <a:gd name="connsiteY49" fmla="*/ 54769 h 1050131"/>
              <a:gd name="connsiteX50" fmla="*/ 316706 w 561975"/>
              <a:gd name="connsiteY50" fmla="*/ 47625 h 1050131"/>
              <a:gd name="connsiteX51" fmla="*/ 309562 w 561975"/>
              <a:gd name="connsiteY51" fmla="*/ 45244 h 1050131"/>
              <a:gd name="connsiteX52" fmla="*/ 292894 w 561975"/>
              <a:gd name="connsiteY52" fmla="*/ 40481 h 1050131"/>
              <a:gd name="connsiteX53" fmla="*/ 283369 w 561975"/>
              <a:gd name="connsiteY53" fmla="*/ 38100 h 1050131"/>
              <a:gd name="connsiteX54" fmla="*/ 261937 w 561975"/>
              <a:gd name="connsiteY54" fmla="*/ 30956 h 1050131"/>
              <a:gd name="connsiteX55" fmla="*/ 247650 w 561975"/>
              <a:gd name="connsiteY55" fmla="*/ 28575 h 1050131"/>
              <a:gd name="connsiteX56" fmla="*/ 214312 w 561975"/>
              <a:gd name="connsiteY56" fmla="*/ 19050 h 1050131"/>
              <a:gd name="connsiteX57" fmla="*/ 202406 w 561975"/>
              <a:gd name="connsiteY57" fmla="*/ 14287 h 1050131"/>
              <a:gd name="connsiteX58" fmla="*/ 176212 w 561975"/>
              <a:gd name="connsiteY58" fmla="*/ 9525 h 1050131"/>
              <a:gd name="connsiteX59" fmla="*/ 161925 w 561975"/>
              <a:gd name="connsiteY59" fmla="*/ 4762 h 1050131"/>
              <a:gd name="connsiteX60" fmla="*/ 130969 w 561975"/>
              <a:gd name="connsiteY60" fmla="*/ 2381 h 1050131"/>
              <a:gd name="connsiteX61" fmla="*/ 111919 w 561975"/>
              <a:gd name="connsiteY61" fmla="*/ 0 h 1050131"/>
              <a:gd name="connsiteX62" fmla="*/ 90487 w 561975"/>
              <a:gd name="connsiteY62" fmla="*/ 9525 h 1050131"/>
              <a:gd name="connsiteX63" fmla="*/ 80962 w 561975"/>
              <a:gd name="connsiteY63" fmla="*/ 23812 h 1050131"/>
              <a:gd name="connsiteX64" fmla="*/ 66675 w 561975"/>
              <a:gd name="connsiteY64" fmla="*/ 40481 h 1050131"/>
              <a:gd name="connsiteX65" fmla="*/ 52387 w 561975"/>
              <a:gd name="connsiteY65" fmla="*/ 42862 h 1050131"/>
              <a:gd name="connsiteX66" fmla="*/ 28575 w 561975"/>
              <a:gd name="connsiteY66" fmla="*/ 35719 h 1050131"/>
              <a:gd name="connsiteX67" fmla="*/ 21431 w 561975"/>
              <a:gd name="connsiteY67" fmla="*/ 26194 h 1050131"/>
              <a:gd name="connsiteX68" fmla="*/ 19050 w 561975"/>
              <a:gd name="connsiteY68" fmla="*/ 35719 h 1050131"/>
              <a:gd name="connsiteX69" fmla="*/ 23812 w 561975"/>
              <a:gd name="connsiteY69" fmla="*/ 69056 h 1050131"/>
              <a:gd name="connsiteX70" fmla="*/ 23812 w 561975"/>
              <a:gd name="connsiteY70" fmla="*/ 211931 h 1050131"/>
              <a:gd name="connsiteX71" fmla="*/ 21431 w 561975"/>
              <a:gd name="connsiteY71" fmla="*/ 228600 h 1050131"/>
              <a:gd name="connsiteX72" fmla="*/ 14287 w 561975"/>
              <a:gd name="connsiteY72" fmla="*/ 240506 h 1050131"/>
              <a:gd name="connsiteX73" fmla="*/ 4762 w 561975"/>
              <a:gd name="connsiteY73" fmla="*/ 266700 h 1050131"/>
              <a:gd name="connsiteX74" fmla="*/ 0 w 561975"/>
              <a:gd name="connsiteY74" fmla="*/ 273844 h 1050131"/>
              <a:gd name="connsiteX75" fmla="*/ 4762 w 561975"/>
              <a:gd name="connsiteY75" fmla="*/ 302419 h 1050131"/>
              <a:gd name="connsiteX76" fmla="*/ 11906 w 561975"/>
              <a:gd name="connsiteY76" fmla="*/ 307181 h 1050131"/>
              <a:gd name="connsiteX77" fmla="*/ 21431 w 561975"/>
              <a:gd name="connsiteY77" fmla="*/ 319087 h 1050131"/>
              <a:gd name="connsiteX78" fmla="*/ 23812 w 561975"/>
              <a:gd name="connsiteY78" fmla="*/ 330994 h 1050131"/>
              <a:gd name="connsiteX79" fmla="*/ 26194 w 561975"/>
              <a:gd name="connsiteY79" fmla="*/ 345281 h 1050131"/>
              <a:gd name="connsiteX80" fmla="*/ 30956 w 561975"/>
              <a:gd name="connsiteY80" fmla="*/ 361950 h 1050131"/>
              <a:gd name="connsiteX81" fmla="*/ 33337 w 561975"/>
              <a:gd name="connsiteY81" fmla="*/ 378619 h 1050131"/>
              <a:gd name="connsiteX82" fmla="*/ 38100 w 561975"/>
              <a:gd name="connsiteY82" fmla="*/ 397669 h 1050131"/>
              <a:gd name="connsiteX83" fmla="*/ 40481 w 561975"/>
              <a:gd name="connsiteY83" fmla="*/ 419100 h 1050131"/>
              <a:gd name="connsiteX84" fmla="*/ 42862 w 561975"/>
              <a:gd name="connsiteY84" fmla="*/ 459581 h 1050131"/>
              <a:gd name="connsiteX85" fmla="*/ 45244 w 561975"/>
              <a:gd name="connsiteY85" fmla="*/ 469106 h 1050131"/>
              <a:gd name="connsiteX86" fmla="*/ 47625 w 561975"/>
              <a:gd name="connsiteY86" fmla="*/ 481012 h 1050131"/>
              <a:gd name="connsiteX87" fmla="*/ 52387 w 561975"/>
              <a:gd name="connsiteY87" fmla="*/ 516731 h 1050131"/>
              <a:gd name="connsiteX88" fmla="*/ 54769 w 561975"/>
              <a:gd name="connsiteY88" fmla="*/ 583406 h 1050131"/>
              <a:gd name="connsiteX89" fmla="*/ 57150 w 561975"/>
              <a:gd name="connsiteY89" fmla="*/ 595312 h 1050131"/>
              <a:gd name="connsiteX90" fmla="*/ 100012 w 561975"/>
              <a:gd name="connsiteY90" fmla="*/ 602456 h 1050131"/>
              <a:gd name="connsiteX91" fmla="*/ 109537 w 561975"/>
              <a:gd name="connsiteY91" fmla="*/ 604837 h 1050131"/>
              <a:gd name="connsiteX92" fmla="*/ 123825 w 561975"/>
              <a:gd name="connsiteY92" fmla="*/ 614362 h 1050131"/>
              <a:gd name="connsiteX93" fmla="*/ 133350 w 561975"/>
              <a:gd name="connsiteY93" fmla="*/ 619125 h 1050131"/>
              <a:gd name="connsiteX94" fmla="*/ 161925 w 561975"/>
              <a:gd name="connsiteY94" fmla="*/ 640556 h 1050131"/>
              <a:gd name="connsiteX95" fmla="*/ 178594 w 561975"/>
              <a:gd name="connsiteY95" fmla="*/ 685801 h 1050131"/>
              <a:gd name="connsiteX96" fmla="*/ 207168 w 561975"/>
              <a:gd name="connsiteY96" fmla="*/ 738188 h 1050131"/>
              <a:gd name="connsiteX97" fmla="*/ 235743 w 561975"/>
              <a:gd name="connsiteY97" fmla="*/ 766763 h 1050131"/>
              <a:gd name="connsiteX98" fmla="*/ 235744 w 561975"/>
              <a:gd name="connsiteY98" fmla="*/ 816769 h 1050131"/>
              <a:gd name="connsiteX99" fmla="*/ 211931 w 561975"/>
              <a:gd name="connsiteY99" fmla="*/ 878681 h 1050131"/>
              <a:gd name="connsiteX100" fmla="*/ 188119 w 561975"/>
              <a:gd name="connsiteY100" fmla="*/ 900114 h 1050131"/>
              <a:gd name="connsiteX101" fmla="*/ 180975 w 561975"/>
              <a:gd name="connsiteY101" fmla="*/ 945357 h 1050131"/>
              <a:gd name="connsiteX102" fmla="*/ 200025 w 561975"/>
              <a:gd name="connsiteY102" fmla="*/ 1002506 h 1050131"/>
              <a:gd name="connsiteX103" fmla="*/ 242888 w 561975"/>
              <a:gd name="connsiteY103" fmla="*/ 1012033 h 1050131"/>
              <a:gd name="connsiteX104" fmla="*/ 278606 w 561975"/>
              <a:gd name="connsiteY104" fmla="*/ 1023938 h 1050131"/>
              <a:gd name="connsiteX105" fmla="*/ 321468 w 561975"/>
              <a:gd name="connsiteY105" fmla="*/ 1050131 h 1050131"/>
              <a:gd name="connsiteX106" fmla="*/ 364331 w 561975"/>
              <a:gd name="connsiteY106" fmla="*/ 1035844 h 1050131"/>
              <a:gd name="connsiteX0" fmla="*/ 364331 w 561975"/>
              <a:gd name="connsiteY0" fmla="*/ 1035844 h 1050131"/>
              <a:gd name="connsiteX1" fmla="*/ 321469 w 561975"/>
              <a:gd name="connsiteY1" fmla="*/ 971550 h 1050131"/>
              <a:gd name="connsiteX2" fmla="*/ 295275 w 561975"/>
              <a:gd name="connsiteY2" fmla="*/ 931068 h 1050131"/>
              <a:gd name="connsiteX3" fmla="*/ 292893 w 561975"/>
              <a:gd name="connsiteY3" fmla="*/ 857250 h 1050131"/>
              <a:gd name="connsiteX4" fmla="*/ 297656 w 561975"/>
              <a:gd name="connsiteY4" fmla="*/ 804862 h 1050131"/>
              <a:gd name="connsiteX5" fmla="*/ 319087 w 561975"/>
              <a:gd name="connsiteY5" fmla="*/ 754856 h 1050131"/>
              <a:gd name="connsiteX6" fmla="*/ 335757 w 561975"/>
              <a:gd name="connsiteY6" fmla="*/ 709612 h 1050131"/>
              <a:gd name="connsiteX7" fmla="*/ 366712 w 561975"/>
              <a:gd name="connsiteY7" fmla="*/ 635794 h 1050131"/>
              <a:gd name="connsiteX8" fmla="*/ 395287 w 561975"/>
              <a:gd name="connsiteY8" fmla="*/ 588168 h 1050131"/>
              <a:gd name="connsiteX9" fmla="*/ 400050 w 561975"/>
              <a:gd name="connsiteY9" fmla="*/ 528637 h 1050131"/>
              <a:gd name="connsiteX10" fmla="*/ 404812 w 561975"/>
              <a:gd name="connsiteY10" fmla="*/ 507206 h 1050131"/>
              <a:gd name="connsiteX11" fmla="*/ 407194 w 561975"/>
              <a:gd name="connsiteY11" fmla="*/ 490537 h 1050131"/>
              <a:gd name="connsiteX12" fmla="*/ 421481 w 561975"/>
              <a:gd name="connsiteY12" fmla="*/ 459581 h 1050131"/>
              <a:gd name="connsiteX13" fmla="*/ 426244 w 561975"/>
              <a:gd name="connsiteY13" fmla="*/ 452437 h 1050131"/>
              <a:gd name="connsiteX14" fmla="*/ 431006 w 561975"/>
              <a:gd name="connsiteY14" fmla="*/ 442912 h 1050131"/>
              <a:gd name="connsiteX15" fmla="*/ 442912 w 561975"/>
              <a:gd name="connsiteY15" fmla="*/ 426244 h 1050131"/>
              <a:gd name="connsiteX16" fmla="*/ 450056 w 561975"/>
              <a:gd name="connsiteY16" fmla="*/ 414337 h 1050131"/>
              <a:gd name="connsiteX17" fmla="*/ 461962 w 561975"/>
              <a:gd name="connsiteY17" fmla="*/ 407194 h 1050131"/>
              <a:gd name="connsiteX18" fmla="*/ 469106 w 561975"/>
              <a:gd name="connsiteY18" fmla="*/ 402431 h 1050131"/>
              <a:gd name="connsiteX19" fmla="*/ 485775 w 561975"/>
              <a:gd name="connsiteY19" fmla="*/ 388144 h 1050131"/>
              <a:gd name="connsiteX20" fmla="*/ 495300 w 561975"/>
              <a:gd name="connsiteY20" fmla="*/ 383381 h 1050131"/>
              <a:gd name="connsiteX21" fmla="*/ 502444 w 561975"/>
              <a:gd name="connsiteY21" fmla="*/ 376237 h 1050131"/>
              <a:gd name="connsiteX22" fmla="*/ 516731 w 561975"/>
              <a:gd name="connsiteY22" fmla="*/ 366712 h 1050131"/>
              <a:gd name="connsiteX23" fmla="*/ 526256 w 561975"/>
              <a:gd name="connsiteY23" fmla="*/ 359569 h 1050131"/>
              <a:gd name="connsiteX24" fmla="*/ 540544 w 561975"/>
              <a:gd name="connsiteY24" fmla="*/ 345281 h 1050131"/>
              <a:gd name="connsiteX25" fmla="*/ 542925 w 561975"/>
              <a:gd name="connsiteY25" fmla="*/ 335756 h 1050131"/>
              <a:gd name="connsiteX26" fmla="*/ 535781 w 561975"/>
              <a:gd name="connsiteY26" fmla="*/ 309562 h 1050131"/>
              <a:gd name="connsiteX27" fmla="*/ 538162 w 561975"/>
              <a:gd name="connsiteY27" fmla="*/ 266700 h 1050131"/>
              <a:gd name="connsiteX28" fmla="*/ 552450 w 561975"/>
              <a:gd name="connsiteY28" fmla="*/ 242887 h 1050131"/>
              <a:gd name="connsiteX29" fmla="*/ 557212 w 561975"/>
              <a:gd name="connsiteY29" fmla="*/ 233362 h 1050131"/>
              <a:gd name="connsiteX30" fmla="*/ 561975 w 561975"/>
              <a:gd name="connsiteY30" fmla="*/ 226219 h 1050131"/>
              <a:gd name="connsiteX31" fmla="*/ 559594 w 561975"/>
              <a:gd name="connsiteY31" fmla="*/ 219075 h 1050131"/>
              <a:gd name="connsiteX32" fmla="*/ 545306 w 561975"/>
              <a:gd name="connsiteY32" fmla="*/ 216694 h 1050131"/>
              <a:gd name="connsiteX33" fmla="*/ 528637 w 561975"/>
              <a:gd name="connsiteY33" fmla="*/ 209550 h 1050131"/>
              <a:gd name="connsiteX34" fmla="*/ 521494 w 561975"/>
              <a:gd name="connsiteY34" fmla="*/ 200025 h 1050131"/>
              <a:gd name="connsiteX35" fmla="*/ 519112 w 561975"/>
              <a:gd name="connsiteY35" fmla="*/ 192881 h 1050131"/>
              <a:gd name="connsiteX36" fmla="*/ 514350 w 561975"/>
              <a:gd name="connsiteY36" fmla="*/ 183356 h 1050131"/>
              <a:gd name="connsiteX37" fmla="*/ 507206 w 561975"/>
              <a:gd name="connsiteY37" fmla="*/ 171450 h 1050131"/>
              <a:gd name="connsiteX38" fmla="*/ 502444 w 561975"/>
              <a:gd name="connsiteY38" fmla="*/ 161925 h 1050131"/>
              <a:gd name="connsiteX39" fmla="*/ 495300 w 561975"/>
              <a:gd name="connsiteY39" fmla="*/ 152400 h 1050131"/>
              <a:gd name="connsiteX40" fmla="*/ 488156 w 561975"/>
              <a:gd name="connsiteY40" fmla="*/ 135731 h 1050131"/>
              <a:gd name="connsiteX41" fmla="*/ 478631 w 561975"/>
              <a:gd name="connsiteY41" fmla="*/ 128587 h 1050131"/>
              <a:gd name="connsiteX42" fmla="*/ 471487 w 561975"/>
              <a:gd name="connsiteY42" fmla="*/ 119062 h 1050131"/>
              <a:gd name="connsiteX43" fmla="*/ 466725 w 561975"/>
              <a:gd name="connsiteY43" fmla="*/ 111919 h 1050131"/>
              <a:gd name="connsiteX44" fmla="*/ 452437 w 561975"/>
              <a:gd name="connsiteY44" fmla="*/ 88106 h 1050131"/>
              <a:gd name="connsiteX45" fmla="*/ 445294 w 561975"/>
              <a:gd name="connsiteY45" fmla="*/ 83344 h 1050131"/>
              <a:gd name="connsiteX46" fmla="*/ 431006 w 561975"/>
              <a:gd name="connsiteY46" fmla="*/ 73819 h 1050131"/>
              <a:gd name="connsiteX47" fmla="*/ 409575 w 561975"/>
              <a:gd name="connsiteY47" fmla="*/ 64294 h 1050131"/>
              <a:gd name="connsiteX48" fmla="*/ 383381 w 561975"/>
              <a:gd name="connsiteY48" fmla="*/ 57150 h 1050131"/>
              <a:gd name="connsiteX49" fmla="*/ 376237 w 561975"/>
              <a:gd name="connsiteY49" fmla="*/ 54769 h 1050131"/>
              <a:gd name="connsiteX50" fmla="*/ 316706 w 561975"/>
              <a:gd name="connsiteY50" fmla="*/ 47625 h 1050131"/>
              <a:gd name="connsiteX51" fmla="*/ 309562 w 561975"/>
              <a:gd name="connsiteY51" fmla="*/ 45244 h 1050131"/>
              <a:gd name="connsiteX52" fmla="*/ 292894 w 561975"/>
              <a:gd name="connsiteY52" fmla="*/ 40481 h 1050131"/>
              <a:gd name="connsiteX53" fmla="*/ 283369 w 561975"/>
              <a:gd name="connsiteY53" fmla="*/ 38100 h 1050131"/>
              <a:gd name="connsiteX54" fmla="*/ 261937 w 561975"/>
              <a:gd name="connsiteY54" fmla="*/ 30956 h 1050131"/>
              <a:gd name="connsiteX55" fmla="*/ 247650 w 561975"/>
              <a:gd name="connsiteY55" fmla="*/ 28575 h 1050131"/>
              <a:gd name="connsiteX56" fmla="*/ 214312 w 561975"/>
              <a:gd name="connsiteY56" fmla="*/ 19050 h 1050131"/>
              <a:gd name="connsiteX57" fmla="*/ 202406 w 561975"/>
              <a:gd name="connsiteY57" fmla="*/ 14287 h 1050131"/>
              <a:gd name="connsiteX58" fmla="*/ 176212 w 561975"/>
              <a:gd name="connsiteY58" fmla="*/ 9525 h 1050131"/>
              <a:gd name="connsiteX59" fmla="*/ 161925 w 561975"/>
              <a:gd name="connsiteY59" fmla="*/ 4762 h 1050131"/>
              <a:gd name="connsiteX60" fmla="*/ 130969 w 561975"/>
              <a:gd name="connsiteY60" fmla="*/ 2381 h 1050131"/>
              <a:gd name="connsiteX61" fmla="*/ 111919 w 561975"/>
              <a:gd name="connsiteY61" fmla="*/ 0 h 1050131"/>
              <a:gd name="connsiteX62" fmla="*/ 90487 w 561975"/>
              <a:gd name="connsiteY62" fmla="*/ 9525 h 1050131"/>
              <a:gd name="connsiteX63" fmla="*/ 80962 w 561975"/>
              <a:gd name="connsiteY63" fmla="*/ 23812 h 1050131"/>
              <a:gd name="connsiteX64" fmla="*/ 66675 w 561975"/>
              <a:gd name="connsiteY64" fmla="*/ 40481 h 1050131"/>
              <a:gd name="connsiteX65" fmla="*/ 52387 w 561975"/>
              <a:gd name="connsiteY65" fmla="*/ 42862 h 1050131"/>
              <a:gd name="connsiteX66" fmla="*/ 28575 w 561975"/>
              <a:gd name="connsiteY66" fmla="*/ 35719 h 1050131"/>
              <a:gd name="connsiteX67" fmla="*/ 21431 w 561975"/>
              <a:gd name="connsiteY67" fmla="*/ 26194 h 1050131"/>
              <a:gd name="connsiteX68" fmla="*/ 19050 w 561975"/>
              <a:gd name="connsiteY68" fmla="*/ 35719 h 1050131"/>
              <a:gd name="connsiteX69" fmla="*/ 23812 w 561975"/>
              <a:gd name="connsiteY69" fmla="*/ 69056 h 1050131"/>
              <a:gd name="connsiteX70" fmla="*/ 23812 w 561975"/>
              <a:gd name="connsiteY70" fmla="*/ 211931 h 1050131"/>
              <a:gd name="connsiteX71" fmla="*/ 21431 w 561975"/>
              <a:gd name="connsiteY71" fmla="*/ 228600 h 1050131"/>
              <a:gd name="connsiteX72" fmla="*/ 14287 w 561975"/>
              <a:gd name="connsiteY72" fmla="*/ 240506 h 1050131"/>
              <a:gd name="connsiteX73" fmla="*/ 4762 w 561975"/>
              <a:gd name="connsiteY73" fmla="*/ 266700 h 1050131"/>
              <a:gd name="connsiteX74" fmla="*/ 0 w 561975"/>
              <a:gd name="connsiteY74" fmla="*/ 273844 h 1050131"/>
              <a:gd name="connsiteX75" fmla="*/ 4762 w 561975"/>
              <a:gd name="connsiteY75" fmla="*/ 302419 h 1050131"/>
              <a:gd name="connsiteX76" fmla="*/ 11906 w 561975"/>
              <a:gd name="connsiteY76" fmla="*/ 307181 h 1050131"/>
              <a:gd name="connsiteX77" fmla="*/ 21431 w 561975"/>
              <a:gd name="connsiteY77" fmla="*/ 319087 h 1050131"/>
              <a:gd name="connsiteX78" fmla="*/ 23812 w 561975"/>
              <a:gd name="connsiteY78" fmla="*/ 330994 h 1050131"/>
              <a:gd name="connsiteX79" fmla="*/ 26194 w 561975"/>
              <a:gd name="connsiteY79" fmla="*/ 345281 h 1050131"/>
              <a:gd name="connsiteX80" fmla="*/ 30956 w 561975"/>
              <a:gd name="connsiteY80" fmla="*/ 361950 h 1050131"/>
              <a:gd name="connsiteX81" fmla="*/ 33337 w 561975"/>
              <a:gd name="connsiteY81" fmla="*/ 378619 h 1050131"/>
              <a:gd name="connsiteX82" fmla="*/ 38100 w 561975"/>
              <a:gd name="connsiteY82" fmla="*/ 397669 h 1050131"/>
              <a:gd name="connsiteX83" fmla="*/ 40481 w 561975"/>
              <a:gd name="connsiteY83" fmla="*/ 419100 h 1050131"/>
              <a:gd name="connsiteX84" fmla="*/ 42862 w 561975"/>
              <a:gd name="connsiteY84" fmla="*/ 459581 h 1050131"/>
              <a:gd name="connsiteX85" fmla="*/ 45244 w 561975"/>
              <a:gd name="connsiteY85" fmla="*/ 469106 h 1050131"/>
              <a:gd name="connsiteX86" fmla="*/ 47625 w 561975"/>
              <a:gd name="connsiteY86" fmla="*/ 481012 h 1050131"/>
              <a:gd name="connsiteX87" fmla="*/ 52387 w 561975"/>
              <a:gd name="connsiteY87" fmla="*/ 516731 h 1050131"/>
              <a:gd name="connsiteX88" fmla="*/ 54769 w 561975"/>
              <a:gd name="connsiteY88" fmla="*/ 583406 h 1050131"/>
              <a:gd name="connsiteX89" fmla="*/ 57150 w 561975"/>
              <a:gd name="connsiteY89" fmla="*/ 595312 h 1050131"/>
              <a:gd name="connsiteX90" fmla="*/ 100012 w 561975"/>
              <a:gd name="connsiteY90" fmla="*/ 602456 h 1050131"/>
              <a:gd name="connsiteX91" fmla="*/ 109537 w 561975"/>
              <a:gd name="connsiteY91" fmla="*/ 604837 h 1050131"/>
              <a:gd name="connsiteX92" fmla="*/ 123825 w 561975"/>
              <a:gd name="connsiteY92" fmla="*/ 614362 h 1050131"/>
              <a:gd name="connsiteX93" fmla="*/ 161925 w 561975"/>
              <a:gd name="connsiteY93" fmla="*/ 640556 h 1050131"/>
              <a:gd name="connsiteX94" fmla="*/ 178594 w 561975"/>
              <a:gd name="connsiteY94" fmla="*/ 685801 h 1050131"/>
              <a:gd name="connsiteX95" fmla="*/ 207168 w 561975"/>
              <a:gd name="connsiteY95" fmla="*/ 738188 h 1050131"/>
              <a:gd name="connsiteX96" fmla="*/ 235743 w 561975"/>
              <a:gd name="connsiteY96" fmla="*/ 766763 h 1050131"/>
              <a:gd name="connsiteX97" fmla="*/ 235744 w 561975"/>
              <a:gd name="connsiteY97" fmla="*/ 816769 h 1050131"/>
              <a:gd name="connsiteX98" fmla="*/ 211931 w 561975"/>
              <a:gd name="connsiteY98" fmla="*/ 878681 h 1050131"/>
              <a:gd name="connsiteX99" fmla="*/ 188119 w 561975"/>
              <a:gd name="connsiteY99" fmla="*/ 900114 h 1050131"/>
              <a:gd name="connsiteX100" fmla="*/ 180975 w 561975"/>
              <a:gd name="connsiteY100" fmla="*/ 945357 h 1050131"/>
              <a:gd name="connsiteX101" fmla="*/ 200025 w 561975"/>
              <a:gd name="connsiteY101" fmla="*/ 1002506 h 1050131"/>
              <a:gd name="connsiteX102" fmla="*/ 242888 w 561975"/>
              <a:gd name="connsiteY102" fmla="*/ 1012033 h 1050131"/>
              <a:gd name="connsiteX103" fmla="*/ 278606 w 561975"/>
              <a:gd name="connsiteY103" fmla="*/ 1023938 h 1050131"/>
              <a:gd name="connsiteX104" fmla="*/ 321468 w 561975"/>
              <a:gd name="connsiteY104" fmla="*/ 1050131 h 1050131"/>
              <a:gd name="connsiteX105" fmla="*/ 364331 w 561975"/>
              <a:gd name="connsiteY105" fmla="*/ 1035844 h 1050131"/>
              <a:gd name="connsiteX0" fmla="*/ 364331 w 561975"/>
              <a:gd name="connsiteY0" fmla="*/ 1035844 h 1050131"/>
              <a:gd name="connsiteX1" fmla="*/ 321469 w 561975"/>
              <a:gd name="connsiteY1" fmla="*/ 971550 h 1050131"/>
              <a:gd name="connsiteX2" fmla="*/ 295275 w 561975"/>
              <a:gd name="connsiteY2" fmla="*/ 931068 h 1050131"/>
              <a:gd name="connsiteX3" fmla="*/ 292893 w 561975"/>
              <a:gd name="connsiteY3" fmla="*/ 857250 h 1050131"/>
              <a:gd name="connsiteX4" fmla="*/ 297656 w 561975"/>
              <a:gd name="connsiteY4" fmla="*/ 804862 h 1050131"/>
              <a:gd name="connsiteX5" fmla="*/ 319087 w 561975"/>
              <a:gd name="connsiteY5" fmla="*/ 754856 h 1050131"/>
              <a:gd name="connsiteX6" fmla="*/ 335757 w 561975"/>
              <a:gd name="connsiteY6" fmla="*/ 709612 h 1050131"/>
              <a:gd name="connsiteX7" fmla="*/ 366712 w 561975"/>
              <a:gd name="connsiteY7" fmla="*/ 635794 h 1050131"/>
              <a:gd name="connsiteX8" fmla="*/ 395287 w 561975"/>
              <a:gd name="connsiteY8" fmla="*/ 588168 h 1050131"/>
              <a:gd name="connsiteX9" fmla="*/ 400050 w 561975"/>
              <a:gd name="connsiteY9" fmla="*/ 528637 h 1050131"/>
              <a:gd name="connsiteX10" fmla="*/ 404812 w 561975"/>
              <a:gd name="connsiteY10" fmla="*/ 507206 h 1050131"/>
              <a:gd name="connsiteX11" fmla="*/ 407194 w 561975"/>
              <a:gd name="connsiteY11" fmla="*/ 490537 h 1050131"/>
              <a:gd name="connsiteX12" fmla="*/ 421481 w 561975"/>
              <a:gd name="connsiteY12" fmla="*/ 459581 h 1050131"/>
              <a:gd name="connsiteX13" fmla="*/ 426244 w 561975"/>
              <a:gd name="connsiteY13" fmla="*/ 452437 h 1050131"/>
              <a:gd name="connsiteX14" fmla="*/ 431006 w 561975"/>
              <a:gd name="connsiteY14" fmla="*/ 442912 h 1050131"/>
              <a:gd name="connsiteX15" fmla="*/ 442912 w 561975"/>
              <a:gd name="connsiteY15" fmla="*/ 426244 h 1050131"/>
              <a:gd name="connsiteX16" fmla="*/ 450056 w 561975"/>
              <a:gd name="connsiteY16" fmla="*/ 414337 h 1050131"/>
              <a:gd name="connsiteX17" fmla="*/ 461962 w 561975"/>
              <a:gd name="connsiteY17" fmla="*/ 407194 h 1050131"/>
              <a:gd name="connsiteX18" fmla="*/ 469106 w 561975"/>
              <a:gd name="connsiteY18" fmla="*/ 402431 h 1050131"/>
              <a:gd name="connsiteX19" fmla="*/ 485775 w 561975"/>
              <a:gd name="connsiteY19" fmla="*/ 388144 h 1050131"/>
              <a:gd name="connsiteX20" fmla="*/ 495300 w 561975"/>
              <a:gd name="connsiteY20" fmla="*/ 383381 h 1050131"/>
              <a:gd name="connsiteX21" fmla="*/ 502444 w 561975"/>
              <a:gd name="connsiteY21" fmla="*/ 376237 h 1050131"/>
              <a:gd name="connsiteX22" fmla="*/ 516731 w 561975"/>
              <a:gd name="connsiteY22" fmla="*/ 366712 h 1050131"/>
              <a:gd name="connsiteX23" fmla="*/ 526256 w 561975"/>
              <a:gd name="connsiteY23" fmla="*/ 359569 h 1050131"/>
              <a:gd name="connsiteX24" fmla="*/ 540544 w 561975"/>
              <a:gd name="connsiteY24" fmla="*/ 345281 h 1050131"/>
              <a:gd name="connsiteX25" fmla="*/ 542925 w 561975"/>
              <a:gd name="connsiteY25" fmla="*/ 335756 h 1050131"/>
              <a:gd name="connsiteX26" fmla="*/ 535781 w 561975"/>
              <a:gd name="connsiteY26" fmla="*/ 309562 h 1050131"/>
              <a:gd name="connsiteX27" fmla="*/ 538162 w 561975"/>
              <a:gd name="connsiteY27" fmla="*/ 266700 h 1050131"/>
              <a:gd name="connsiteX28" fmla="*/ 552450 w 561975"/>
              <a:gd name="connsiteY28" fmla="*/ 242887 h 1050131"/>
              <a:gd name="connsiteX29" fmla="*/ 557212 w 561975"/>
              <a:gd name="connsiteY29" fmla="*/ 233362 h 1050131"/>
              <a:gd name="connsiteX30" fmla="*/ 561975 w 561975"/>
              <a:gd name="connsiteY30" fmla="*/ 226219 h 1050131"/>
              <a:gd name="connsiteX31" fmla="*/ 559594 w 561975"/>
              <a:gd name="connsiteY31" fmla="*/ 219075 h 1050131"/>
              <a:gd name="connsiteX32" fmla="*/ 545306 w 561975"/>
              <a:gd name="connsiteY32" fmla="*/ 216694 h 1050131"/>
              <a:gd name="connsiteX33" fmla="*/ 528637 w 561975"/>
              <a:gd name="connsiteY33" fmla="*/ 209550 h 1050131"/>
              <a:gd name="connsiteX34" fmla="*/ 521494 w 561975"/>
              <a:gd name="connsiteY34" fmla="*/ 200025 h 1050131"/>
              <a:gd name="connsiteX35" fmla="*/ 519112 w 561975"/>
              <a:gd name="connsiteY35" fmla="*/ 192881 h 1050131"/>
              <a:gd name="connsiteX36" fmla="*/ 514350 w 561975"/>
              <a:gd name="connsiteY36" fmla="*/ 183356 h 1050131"/>
              <a:gd name="connsiteX37" fmla="*/ 507206 w 561975"/>
              <a:gd name="connsiteY37" fmla="*/ 171450 h 1050131"/>
              <a:gd name="connsiteX38" fmla="*/ 502444 w 561975"/>
              <a:gd name="connsiteY38" fmla="*/ 161925 h 1050131"/>
              <a:gd name="connsiteX39" fmla="*/ 495300 w 561975"/>
              <a:gd name="connsiteY39" fmla="*/ 152400 h 1050131"/>
              <a:gd name="connsiteX40" fmla="*/ 488156 w 561975"/>
              <a:gd name="connsiteY40" fmla="*/ 135731 h 1050131"/>
              <a:gd name="connsiteX41" fmla="*/ 478631 w 561975"/>
              <a:gd name="connsiteY41" fmla="*/ 128587 h 1050131"/>
              <a:gd name="connsiteX42" fmla="*/ 471487 w 561975"/>
              <a:gd name="connsiteY42" fmla="*/ 119062 h 1050131"/>
              <a:gd name="connsiteX43" fmla="*/ 466725 w 561975"/>
              <a:gd name="connsiteY43" fmla="*/ 111919 h 1050131"/>
              <a:gd name="connsiteX44" fmla="*/ 452437 w 561975"/>
              <a:gd name="connsiteY44" fmla="*/ 88106 h 1050131"/>
              <a:gd name="connsiteX45" fmla="*/ 445294 w 561975"/>
              <a:gd name="connsiteY45" fmla="*/ 83344 h 1050131"/>
              <a:gd name="connsiteX46" fmla="*/ 431006 w 561975"/>
              <a:gd name="connsiteY46" fmla="*/ 73819 h 1050131"/>
              <a:gd name="connsiteX47" fmla="*/ 409575 w 561975"/>
              <a:gd name="connsiteY47" fmla="*/ 64294 h 1050131"/>
              <a:gd name="connsiteX48" fmla="*/ 383381 w 561975"/>
              <a:gd name="connsiteY48" fmla="*/ 57150 h 1050131"/>
              <a:gd name="connsiteX49" fmla="*/ 376237 w 561975"/>
              <a:gd name="connsiteY49" fmla="*/ 54769 h 1050131"/>
              <a:gd name="connsiteX50" fmla="*/ 316706 w 561975"/>
              <a:gd name="connsiteY50" fmla="*/ 47625 h 1050131"/>
              <a:gd name="connsiteX51" fmla="*/ 309562 w 561975"/>
              <a:gd name="connsiteY51" fmla="*/ 45244 h 1050131"/>
              <a:gd name="connsiteX52" fmla="*/ 292894 w 561975"/>
              <a:gd name="connsiteY52" fmla="*/ 40481 h 1050131"/>
              <a:gd name="connsiteX53" fmla="*/ 283369 w 561975"/>
              <a:gd name="connsiteY53" fmla="*/ 38100 h 1050131"/>
              <a:gd name="connsiteX54" fmla="*/ 261937 w 561975"/>
              <a:gd name="connsiteY54" fmla="*/ 30956 h 1050131"/>
              <a:gd name="connsiteX55" fmla="*/ 247650 w 561975"/>
              <a:gd name="connsiteY55" fmla="*/ 28575 h 1050131"/>
              <a:gd name="connsiteX56" fmla="*/ 214312 w 561975"/>
              <a:gd name="connsiteY56" fmla="*/ 19050 h 1050131"/>
              <a:gd name="connsiteX57" fmla="*/ 202406 w 561975"/>
              <a:gd name="connsiteY57" fmla="*/ 14287 h 1050131"/>
              <a:gd name="connsiteX58" fmla="*/ 176212 w 561975"/>
              <a:gd name="connsiteY58" fmla="*/ 9525 h 1050131"/>
              <a:gd name="connsiteX59" fmla="*/ 161925 w 561975"/>
              <a:gd name="connsiteY59" fmla="*/ 4762 h 1050131"/>
              <a:gd name="connsiteX60" fmla="*/ 130969 w 561975"/>
              <a:gd name="connsiteY60" fmla="*/ 2381 h 1050131"/>
              <a:gd name="connsiteX61" fmla="*/ 111919 w 561975"/>
              <a:gd name="connsiteY61" fmla="*/ 0 h 1050131"/>
              <a:gd name="connsiteX62" fmla="*/ 90487 w 561975"/>
              <a:gd name="connsiteY62" fmla="*/ 9525 h 1050131"/>
              <a:gd name="connsiteX63" fmla="*/ 80962 w 561975"/>
              <a:gd name="connsiteY63" fmla="*/ 23812 h 1050131"/>
              <a:gd name="connsiteX64" fmla="*/ 66675 w 561975"/>
              <a:gd name="connsiteY64" fmla="*/ 40481 h 1050131"/>
              <a:gd name="connsiteX65" fmla="*/ 52387 w 561975"/>
              <a:gd name="connsiteY65" fmla="*/ 42862 h 1050131"/>
              <a:gd name="connsiteX66" fmla="*/ 28575 w 561975"/>
              <a:gd name="connsiteY66" fmla="*/ 35719 h 1050131"/>
              <a:gd name="connsiteX67" fmla="*/ 21431 w 561975"/>
              <a:gd name="connsiteY67" fmla="*/ 26194 h 1050131"/>
              <a:gd name="connsiteX68" fmla="*/ 19050 w 561975"/>
              <a:gd name="connsiteY68" fmla="*/ 35719 h 1050131"/>
              <a:gd name="connsiteX69" fmla="*/ 23812 w 561975"/>
              <a:gd name="connsiteY69" fmla="*/ 69056 h 1050131"/>
              <a:gd name="connsiteX70" fmla="*/ 23812 w 561975"/>
              <a:gd name="connsiteY70" fmla="*/ 211931 h 1050131"/>
              <a:gd name="connsiteX71" fmla="*/ 21431 w 561975"/>
              <a:gd name="connsiteY71" fmla="*/ 228600 h 1050131"/>
              <a:gd name="connsiteX72" fmla="*/ 14287 w 561975"/>
              <a:gd name="connsiteY72" fmla="*/ 240506 h 1050131"/>
              <a:gd name="connsiteX73" fmla="*/ 4762 w 561975"/>
              <a:gd name="connsiteY73" fmla="*/ 266700 h 1050131"/>
              <a:gd name="connsiteX74" fmla="*/ 0 w 561975"/>
              <a:gd name="connsiteY74" fmla="*/ 273844 h 1050131"/>
              <a:gd name="connsiteX75" fmla="*/ 4762 w 561975"/>
              <a:gd name="connsiteY75" fmla="*/ 302419 h 1050131"/>
              <a:gd name="connsiteX76" fmla="*/ 11906 w 561975"/>
              <a:gd name="connsiteY76" fmla="*/ 307181 h 1050131"/>
              <a:gd name="connsiteX77" fmla="*/ 21431 w 561975"/>
              <a:gd name="connsiteY77" fmla="*/ 319087 h 1050131"/>
              <a:gd name="connsiteX78" fmla="*/ 23812 w 561975"/>
              <a:gd name="connsiteY78" fmla="*/ 330994 h 1050131"/>
              <a:gd name="connsiteX79" fmla="*/ 26194 w 561975"/>
              <a:gd name="connsiteY79" fmla="*/ 345281 h 1050131"/>
              <a:gd name="connsiteX80" fmla="*/ 30956 w 561975"/>
              <a:gd name="connsiteY80" fmla="*/ 361950 h 1050131"/>
              <a:gd name="connsiteX81" fmla="*/ 33337 w 561975"/>
              <a:gd name="connsiteY81" fmla="*/ 378619 h 1050131"/>
              <a:gd name="connsiteX82" fmla="*/ 38100 w 561975"/>
              <a:gd name="connsiteY82" fmla="*/ 397669 h 1050131"/>
              <a:gd name="connsiteX83" fmla="*/ 40481 w 561975"/>
              <a:gd name="connsiteY83" fmla="*/ 419100 h 1050131"/>
              <a:gd name="connsiteX84" fmla="*/ 42862 w 561975"/>
              <a:gd name="connsiteY84" fmla="*/ 459581 h 1050131"/>
              <a:gd name="connsiteX85" fmla="*/ 45244 w 561975"/>
              <a:gd name="connsiteY85" fmla="*/ 469106 h 1050131"/>
              <a:gd name="connsiteX86" fmla="*/ 47625 w 561975"/>
              <a:gd name="connsiteY86" fmla="*/ 481012 h 1050131"/>
              <a:gd name="connsiteX87" fmla="*/ 52387 w 561975"/>
              <a:gd name="connsiteY87" fmla="*/ 516731 h 1050131"/>
              <a:gd name="connsiteX88" fmla="*/ 54769 w 561975"/>
              <a:gd name="connsiteY88" fmla="*/ 583406 h 1050131"/>
              <a:gd name="connsiteX89" fmla="*/ 57150 w 561975"/>
              <a:gd name="connsiteY89" fmla="*/ 595312 h 1050131"/>
              <a:gd name="connsiteX90" fmla="*/ 100012 w 561975"/>
              <a:gd name="connsiteY90" fmla="*/ 602456 h 1050131"/>
              <a:gd name="connsiteX91" fmla="*/ 109537 w 561975"/>
              <a:gd name="connsiteY91" fmla="*/ 604837 h 1050131"/>
              <a:gd name="connsiteX92" fmla="*/ 161925 w 561975"/>
              <a:gd name="connsiteY92" fmla="*/ 640556 h 1050131"/>
              <a:gd name="connsiteX93" fmla="*/ 178594 w 561975"/>
              <a:gd name="connsiteY93" fmla="*/ 685801 h 1050131"/>
              <a:gd name="connsiteX94" fmla="*/ 207168 w 561975"/>
              <a:gd name="connsiteY94" fmla="*/ 738188 h 1050131"/>
              <a:gd name="connsiteX95" fmla="*/ 235743 w 561975"/>
              <a:gd name="connsiteY95" fmla="*/ 766763 h 1050131"/>
              <a:gd name="connsiteX96" fmla="*/ 235744 w 561975"/>
              <a:gd name="connsiteY96" fmla="*/ 816769 h 1050131"/>
              <a:gd name="connsiteX97" fmla="*/ 211931 w 561975"/>
              <a:gd name="connsiteY97" fmla="*/ 878681 h 1050131"/>
              <a:gd name="connsiteX98" fmla="*/ 188119 w 561975"/>
              <a:gd name="connsiteY98" fmla="*/ 900114 h 1050131"/>
              <a:gd name="connsiteX99" fmla="*/ 180975 w 561975"/>
              <a:gd name="connsiteY99" fmla="*/ 945357 h 1050131"/>
              <a:gd name="connsiteX100" fmla="*/ 200025 w 561975"/>
              <a:gd name="connsiteY100" fmla="*/ 1002506 h 1050131"/>
              <a:gd name="connsiteX101" fmla="*/ 242888 w 561975"/>
              <a:gd name="connsiteY101" fmla="*/ 1012033 h 1050131"/>
              <a:gd name="connsiteX102" fmla="*/ 278606 w 561975"/>
              <a:gd name="connsiteY102" fmla="*/ 1023938 h 1050131"/>
              <a:gd name="connsiteX103" fmla="*/ 321468 w 561975"/>
              <a:gd name="connsiteY103" fmla="*/ 1050131 h 1050131"/>
              <a:gd name="connsiteX104" fmla="*/ 364331 w 561975"/>
              <a:gd name="connsiteY104" fmla="*/ 1035844 h 1050131"/>
              <a:gd name="connsiteX0" fmla="*/ 364331 w 561975"/>
              <a:gd name="connsiteY0" fmla="*/ 1035844 h 1050131"/>
              <a:gd name="connsiteX1" fmla="*/ 321469 w 561975"/>
              <a:gd name="connsiteY1" fmla="*/ 971550 h 1050131"/>
              <a:gd name="connsiteX2" fmla="*/ 295275 w 561975"/>
              <a:gd name="connsiteY2" fmla="*/ 931068 h 1050131"/>
              <a:gd name="connsiteX3" fmla="*/ 292893 w 561975"/>
              <a:gd name="connsiteY3" fmla="*/ 857250 h 1050131"/>
              <a:gd name="connsiteX4" fmla="*/ 297656 w 561975"/>
              <a:gd name="connsiteY4" fmla="*/ 804862 h 1050131"/>
              <a:gd name="connsiteX5" fmla="*/ 319087 w 561975"/>
              <a:gd name="connsiteY5" fmla="*/ 754856 h 1050131"/>
              <a:gd name="connsiteX6" fmla="*/ 335757 w 561975"/>
              <a:gd name="connsiteY6" fmla="*/ 709612 h 1050131"/>
              <a:gd name="connsiteX7" fmla="*/ 366712 w 561975"/>
              <a:gd name="connsiteY7" fmla="*/ 635794 h 1050131"/>
              <a:gd name="connsiteX8" fmla="*/ 395287 w 561975"/>
              <a:gd name="connsiteY8" fmla="*/ 588168 h 1050131"/>
              <a:gd name="connsiteX9" fmla="*/ 400050 w 561975"/>
              <a:gd name="connsiteY9" fmla="*/ 528637 h 1050131"/>
              <a:gd name="connsiteX10" fmla="*/ 404812 w 561975"/>
              <a:gd name="connsiteY10" fmla="*/ 507206 h 1050131"/>
              <a:gd name="connsiteX11" fmla="*/ 407194 w 561975"/>
              <a:gd name="connsiteY11" fmla="*/ 490537 h 1050131"/>
              <a:gd name="connsiteX12" fmla="*/ 421481 w 561975"/>
              <a:gd name="connsiteY12" fmla="*/ 459581 h 1050131"/>
              <a:gd name="connsiteX13" fmla="*/ 426244 w 561975"/>
              <a:gd name="connsiteY13" fmla="*/ 452437 h 1050131"/>
              <a:gd name="connsiteX14" fmla="*/ 431006 w 561975"/>
              <a:gd name="connsiteY14" fmla="*/ 442912 h 1050131"/>
              <a:gd name="connsiteX15" fmla="*/ 442912 w 561975"/>
              <a:gd name="connsiteY15" fmla="*/ 426244 h 1050131"/>
              <a:gd name="connsiteX16" fmla="*/ 450056 w 561975"/>
              <a:gd name="connsiteY16" fmla="*/ 414337 h 1050131"/>
              <a:gd name="connsiteX17" fmla="*/ 461962 w 561975"/>
              <a:gd name="connsiteY17" fmla="*/ 407194 h 1050131"/>
              <a:gd name="connsiteX18" fmla="*/ 469106 w 561975"/>
              <a:gd name="connsiteY18" fmla="*/ 402431 h 1050131"/>
              <a:gd name="connsiteX19" fmla="*/ 485775 w 561975"/>
              <a:gd name="connsiteY19" fmla="*/ 388144 h 1050131"/>
              <a:gd name="connsiteX20" fmla="*/ 495300 w 561975"/>
              <a:gd name="connsiteY20" fmla="*/ 383381 h 1050131"/>
              <a:gd name="connsiteX21" fmla="*/ 502444 w 561975"/>
              <a:gd name="connsiteY21" fmla="*/ 376237 h 1050131"/>
              <a:gd name="connsiteX22" fmla="*/ 516731 w 561975"/>
              <a:gd name="connsiteY22" fmla="*/ 366712 h 1050131"/>
              <a:gd name="connsiteX23" fmla="*/ 526256 w 561975"/>
              <a:gd name="connsiteY23" fmla="*/ 359569 h 1050131"/>
              <a:gd name="connsiteX24" fmla="*/ 540544 w 561975"/>
              <a:gd name="connsiteY24" fmla="*/ 345281 h 1050131"/>
              <a:gd name="connsiteX25" fmla="*/ 542925 w 561975"/>
              <a:gd name="connsiteY25" fmla="*/ 335756 h 1050131"/>
              <a:gd name="connsiteX26" fmla="*/ 535781 w 561975"/>
              <a:gd name="connsiteY26" fmla="*/ 309562 h 1050131"/>
              <a:gd name="connsiteX27" fmla="*/ 538162 w 561975"/>
              <a:gd name="connsiteY27" fmla="*/ 266700 h 1050131"/>
              <a:gd name="connsiteX28" fmla="*/ 552450 w 561975"/>
              <a:gd name="connsiteY28" fmla="*/ 242887 h 1050131"/>
              <a:gd name="connsiteX29" fmla="*/ 557212 w 561975"/>
              <a:gd name="connsiteY29" fmla="*/ 233362 h 1050131"/>
              <a:gd name="connsiteX30" fmla="*/ 561975 w 561975"/>
              <a:gd name="connsiteY30" fmla="*/ 226219 h 1050131"/>
              <a:gd name="connsiteX31" fmla="*/ 559594 w 561975"/>
              <a:gd name="connsiteY31" fmla="*/ 219075 h 1050131"/>
              <a:gd name="connsiteX32" fmla="*/ 545306 w 561975"/>
              <a:gd name="connsiteY32" fmla="*/ 216694 h 1050131"/>
              <a:gd name="connsiteX33" fmla="*/ 528637 w 561975"/>
              <a:gd name="connsiteY33" fmla="*/ 209550 h 1050131"/>
              <a:gd name="connsiteX34" fmla="*/ 521494 w 561975"/>
              <a:gd name="connsiteY34" fmla="*/ 200025 h 1050131"/>
              <a:gd name="connsiteX35" fmla="*/ 519112 w 561975"/>
              <a:gd name="connsiteY35" fmla="*/ 192881 h 1050131"/>
              <a:gd name="connsiteX36" fmla="*/ 514350 w 561975"/>
              <a:gd name="connsiteY36" fmla="*/ 183356 h 1050131"/>
              <a:gd name="connsiteX37" fmla="*/ 507206 w 561975"/>
              <a:gd name="connsiteY37" fmla="*/ 171450 h 1050131"/>
              <a:gd name="connsiteX38" fmla="*/ 502444 w 561975"/>
              <a:gd name="connsiteY38" fmla="*/ 161925 h 1050131"/>
              <a:gd name="connsiteX39" fmla="*/ 495300 w 561975"/>
              <a:gd name="connsiteY39" fmla="*/ 152400 h 1050131"/>
              <a:gd name="connsiteX40" fmla="*/ 488156 w 561975"/>
              <a:gd name="connsiteY40" fmla="*/ 135731 h 1050131"/>
              <a:gd name="connsiteX41" fmla="*/ 478631 w 561975"/>
              <a:gd name="connsiteY41" fmla="*/ 128587 h 1050131"/>
              <a:gd name="connsiteX42" fmla="*/ 471487 w 561975"/>
              <a:gd name="connsiteY42" fmla="*/ 119062 h 1050131"/>
              <a:gd name="connsiteX43" fmla="*/ 466725 w 561975"/>
              <a:gd name="connsiteY43" fmla="*/ 111919 h 1050131"/>
              <a:gd name="connsiteX44" fmla="*/ 452437 w 561975"/>
              <a:gd name="connsiteY44" fmla="*/ 88106 h 1050131"/>
              <a:gd name="connsiteX45" fmla="*/ 445294 w 561975"/>
              <a:gd name="connsiteY45" fmla="*/ 83344 h 1050131"/>
              <a:gd name="connsiteX46" fmla="*/ 431006 w 561975"/>
              <a:gd name="connsiteY46" fmla="*/ 73819 h 1050131"/>
              <a:gd name="connsiteX47" fmla="*/ 409575 w 561975"/>
              <a:gd name="connsiteY47" fmla="*/ 64294 h 1050131"/>
              <a:gd name="connsiteX48" fmla="*/ 383381 w 561975"/>
              <a:gd name="connsiteY48" fmla="*/ 57150 h 1050131"/>
              <a:gd name="connsiteX49" fmla="*/ 376237 w 561975"/>
              <a:gd name="connsiteY49" fmla="*/ 54769 h 1050131"/>
              <a:gd name="connsiteX50" fmla="*/ 316706 w 561975"/>
              <a:gd name="connsiteY50" fmla="*/ 47625 h 1050131"/>
              <a:gd name="connsiteX51" fmla="*/ 309562 w 561975"/>
              <a:gd name="connsiteY51" fmla="*/ 45244 h 1050131"/>
              <a:gd name="connsiteX52" fmla="*/ 292894 w 561975"/>
              <a:gd name="connsiteY52" fmla="*/ 40481 h 1050131"/>
              <a:gd name="connsiteX53" fmla="*/ 283369 w 561975"/>
              <a:gd name="connsiteY53" fmla="*/ 38100 h 1050131"/>
              <a:gd name="connsiteX54" fmla="*/ 261937 w 561975"/>
              <a:gd name="connsiteY54" fmla="*/ 30956 h 1050131"/>
              <a:gd name="connsiteX55" fmla="*/ 247650 w 561975"/>
              <a:gd name="connsiteY55" fmla="*/ 28575 h 1050131"/>
              <a:gd name="connsiteX56" fmla="*/ 214312 w 561975"/>
              <a:gd name="connsiteY56" fmla="*/ 19050 h 1050131"/>
              <a:gd name="connsiteX57" fmla="*/ 202406 w 561975"/>
              <a:gd name="connsiteY57" fmla="*/ 14287 h 1050131"/>
              <a:gd name="connsiteX58" fmla="*/ 176212 w 561975"/>
              <a:gd name="connsiteY58" fmla="*/ 9525 h 1050131"/>
              <a:gd name="connsiteX59" fmla="*/ 161925 w 561975"/>
              <a:gd name="connsiteY59" fmla="*/ 4762 h 1050131"/>
              <a:gd name="connsiteX60" fmla="*/ 130969 w 561975"/>
              <a:gd name="connsiteY60" fmla="*/ 2381 h 1050131"/>
              <a:gd name="connsiteX61" fmla="*/ 111919 w 561975"/>
              <a:gd name="connsiteY61" fmla="*/ 0 h 1050131"/>
              <a:gd name="connsiteX62" fmla="*/ 90487 w 561975"/>
              <a:gd name="connsiteY62" fmla="*/ 9525 h 1050131"/>
              <a:gd name="connsiteX63" fmla="*/ 80962 w 561975"/>
              <a:gd name="connsiteY63" fmla="*/ 23812 h 1050131"/>
              <a:gd name="connsiteX64" fmla="*/ 66675 w 561975"/>
              <a:gd name="connsiteY64" fmla="*/ 40481 h 1050131"/>
              <a:gd name="connsiteX65" fmla="*/ 52387 w 561975"/>
              <a:gd name="connsiteY65" fmla="*/ 42862 h 1050131"/>
              <a:gd name="connsiteX66" fmla="*/ 28575 w 561975"/>
              <a:gd name="connsiteY66" fmla="*/ 35719 h 1050131"/>
              <a:gd name="connsiteX67" fmla="*/ 21431 w 561975"/>
              <a:gd name="connsiteY67" fmla="*/ 26194 h 1050131"/>
              <a:gd name="connsiteX68" fmla="*/ 19050 w 561975"/>
              <a:gd name="connsiteY68" fmla="*/ 35719 h 1050131"/>
              <a:gd name="connsiteX69" fmla="*/ 23812 w 561975"/>
              <a:gd name="connsiteY69" fmla="*/ 69056 h 1050131"/>
              <a:gd name="connsiteX70" fmla="*/ 23812 w 561975"/>
              <a:gd name="connsiteY70" fmla="*/ 211931 h 1050131"/>
              <a:gd name="connsiteX71" fmla="*/ 21431 w 561975"/>
              <a:gd name="connsiteY71" fmla="*/ 228600 h 1050131"/>
              <a:gd name="connsiteX72" fmla="*/ 14287 w 561975"/>
              <a:gd name="connsiteY72" fmla="*/ 240506 h 1050131"/>
              <a:gd name="connsiteX73" fmla="*/ 4762 w 561975"/>
              <a:gd name="connsiteY73" fmla="*/ 266700 h 1050131"/>
              <a:gd name="connsiteX74" fmla="*/ 0 w 561975"/>
              <a:gd name="connsiteY74" fmla="*/ 273844 h 1050131"/>
              <a:gd name="connsiteX75" fmla="*/ 4762 w 561975"/>
              <a:gd name="connsiteY75" fmla="*/ 302419 h 1050131"/>
              <a:gd name="connsiteX76" fmla="*/ 11906 w 561975"/>
              <a:gd name="connsiteY76" fmla="*/ 307181 h 1050131"/>
              <a:gd name="connsiteX77" fmla="*/ 21431 w 561975"/>
              <a:gd name="connsiteY77" fmla="*/ 319087 h 1050131"/>
              <a:gd name="connsiteX78" fmla="*/ 23812 w 561975"/>
              <a:gd name="connsiteY78" fmla="*/ 330994 h 1050131"/>
              <a:gd name="connsiteX79" fmla="*/ 26194 w 561975"/>
              <a:gd name="connsiteY79" fmla="*/ 345281 h 1050131"/>
              <a:gd name="connsiteX80" fmla="*/ 30956 w 561975"/>
              <a:gd name="connsiteY80" fmla="*/ 361950 h 1050131"/>
              <a:gd name="connsiteX81" fmla="*/ 33337 w 561975"/>
              <a:gd name="connsiteY81" fmla="*/ 378619 h 1050131"/>
              <a:gd name="connsiteX82" fmla="*/ 38100 w 561975"/>
              <a:gd name="connsiteY82" fmla="*/ 397669 h 1050131"/>
              <a:gd name="connsiteX83" fmla="*/ 40481 w 561975"/>
              <a:gd name="connsiteY83" fmla="*/ 419100 h 1050131"/>
              <a:gd name="connsiteX84" fmla="*/ 42862 w 561975"/>
              <a:gd name="connsiteY84" fmla="*/ 459581 h 1050131"/>
              <a:gd name="connsiteX85" fmla="*/ 45244 w 561975"/>
              <a:gd name="connsiteY85" fmla="*/ 469106 h 1050131"/>
              <a:gd name="connsiteX86" fmla="*/ 47625 w 561975"/>
              <a:gd name="connsiteY86" fmla="*/ 481012 h 1050131"/>
              <a:gd name="connsiteX87" fmla="*/ 52387 w 561975"/>
              <a:gd name="connsiteY87" fmla="*/ 516731 h 1050131"/>
              <a:gd name="connsiteX88" fmla="*/ 54769 w 561975"/>
              <a:gd name="connsiteY88" fmla="*/ 583406 h 1050131"/>
              <a:gd name="connsiteX89" fmla="*/ 57150 w 561975"/>
              <a:gd name="connsiteY89" fmla="*/ 595312 h 1050131"/>
              <a:gd name="connsiteX90" fmla="*/ 100012 w 561975"/>
              <a:gd name="connsiteY90" fmla="*/ 602456 h 1050131"/>
              <a:gd name="connsiteX91" fmla="*/ 161925 w 561975"/>
              <a:gd name="connsiteY91" fmla="*/ 640556 h 1050131"/>
              <a:gd name="connsiteX92" fmla="*/ 178594 w 561975"/>
              <a:gd name="connsiteY92" fmla="*/ 685801 h 1050131"/>
              <a:gd name="connsiteX93" fmla="*/ 207168 w 561975"/>
              <a:gd name="connsiteY93" fmla="*/ 738188 h 1050131"/>
              <a:gd name="connsiteX94" fmla="*/ 235743 w 561975"/>
              <a:gd name="connsiteY94" fmla="*/ 766763 h 1050131"/>
              <a:gd name="connsiteX95" fmla="*/ 235744 w 561975"/>
              <a:gd name="connsiteY95" fmla="*/ 816769 h 1050131"/>
              <a:gd name="connsiteX96" fmla="*/ 211931 w 561975"/>
              <a:gd name="connsiteY96" fmla="*/ 878681 h 1050131"/>
              <a:gd name="connsiteX97" fmla="*/ 188119 w 561975"/>
              <a:gd name="connsiteY97" fmla="*/ 900114 h 1050131"/>
              <a:gd name="connsiteX98" fmla="*/ 180975 w 561975"/>
              <a:gd name="connsiteY98" fmla="*/ 945357 h 1050131"/>
              <a:gd name="connsiteX99" fmla="*/ 200025 w 561975"/>
              <a:gd name="connsiteY99" fmla="*/ 1002506 h 1050131"/>
              <a:gd name="connsiteX100" fmla="*/ 242888 w 561975"/>
              <a:gd name="connsiteY100" fmla="*/ 1012033 h 1050131"/>
              <a:gd name="connsiteX101" fmla="*/ 278606 w 561975"/>
              <a:gd name="connsiteY101" fmla="*/ 1023938 h 1050131"/>
              <a:gd name="connsiteX102" fmla="*/ 321468 w 561975"/>
              <a:gd name="connsiteY102" fmla="*/ 1050131 h 1050131"/>
              <a:gd name="connsiteX103" fmla="*/ 364331 w 561975"/>
              <a:gd name="connsiteY103" fmla="*/ 1035844 h 1050131"/>
              <a:gd name="connsiteX0" fmla="*/ 364331 w 561975"/>
              <a:gd name="connsiteY0" fmla="*/ 1035844 h 1050131"/>
              <a:gd name="connsiteX1" fmla="*/ 321469 w 561975"/>
              <a:gd name="connsiteY1" fmla="*/ 971550 h 1050131"/>
              <a:gd name="connsiteX2" fmla="*/ 295275 w 561975"/>
              <a:gd name="connsiteY2" fmla="*/ 931068 h 1050131"/>
              <a:gd name="connsiteX3" fmla="*/ 292893 w 561975"/>
              <a:gd name="connsiteY3" fmla="*/ 857250 h 1050131"/>
              <a:gd name="connsiteX4" fmla="*/ 297656 w 561975"/>
              <a:gd name="connsiteY4" fmla="*/ 804862 h 1050131"/>
              <a:gd name="connsiteX5" fmla="*/ 319087 w 561975"/>
              <a:gd name="connsiteY5" fmla="*/ 754856 h 1050131"/>
              <a:gd name="connsiteX6" fmla="*/ 335757 w 561975"/>
              <a:gd name="connsiteY6" fmla="*/ 709612 h 1050131"/>
              <a:gd name="connsiteX7" fmla="*/ 366712 w 561975"/>
              <a:gd name="connsiteY7" fmla="*/ 635794 h 1050131"/>
              <a:gd name="connsiteX8" fmla="*/ 395287 w 561975"/>
              <a:gd name="connsiteY8" fmla="*/ 588168 h 1050131"/>
              <a:gd name="connsiteX9" fmla="*/ 400050 w 561975"/>
              <a:gd name="connsiteY9" fmla="*/ 528637 h 1050131"/>
              <a:gd name="connsiteX10" fmla="*/ 404812 w 561975"/>
              <a:gd name="connsiteY10" fmla="*/ 507206 h 1050131"/>
              <a:gd name="connsiteX11" fmla="*/ 407194 w 561975"/>
              <a:gd name="connsiteY11" fmla="*/ 490537 h 1050131"/>
              <a:gd name="connsiteX12" fmla="*/ 421481 w 561975"/>
              <a:gd name="connsiteY12" fmla="*/ 459581 h 1050131"/>
              <a:gd name="connsiteX13" fmla="*/ 426244 w 561975"/>
              <a:gd name="connsiteY13" fmla="*/ 452437 h 1050131"/>
              <a:gd name="connsiteX14" fmla="*/ 431006 w 561975"/>
              <a:gd name="connsiteY14" fmla="*/ 442912 h 1050131"/>
              <a:gd name="connsiteX15" fmla="*/ 442912 w 561975"/>
              <a:gd name="connsiteY15" fmla="*/ 426244 h 1050131"/>
              <a:gd name="connsiteX16" fmla="*/ 450056 w 561975"/>
              <a:gd name="connsiteY16" fmla="*/ 414337 h 1050131"/>
              <a:gd name="connsiteX17" fmla="*/ 461962 w 561975"/>
              <a:gd name="connsiteY17" fmla="*/ 407194 h 1050131"/>
              <a:gd name="connsiteX18" fmla="*/ 469106 w 561975"/>
              <a:gd name="connsiteY18" fmla="*/ 402431 h 1050131"/>
              <a:gd name="connsiteX19" fmla="*/ 485775 w 561975"/>
              <a:gd name="connsiteY19" fmla="*/ 388144 h 1050131"/>
              <a:gd name="connsiteX20" fmla="*/ 495300 w 561975"/>
              <a:gd name="connsiteY20" fmla="*/ 383381 h 1050131"/>
              <a:gd name="connsiteX21" fmla="*/ 502444 w 561975"/>
              <a:gd name="connsiteY21" fmla="*/ 376237 h 1050131"/>
              <a:gd name="connsiteX22" fmla="*/ 516731 w 561975"/>
              <a:gd name="connsiteY22" fmla="*/ 366712 h 1050131"/>
              <a:gd name="connsiteX23" fmla="*/ 526256 w 561975"/>
              <a:gd name="connsiteY23" fmla="*/ 359569 h 1050131"/>
              <a:gd name="connsiteX24" fmla="*/ 540544 w 561975"/>
              <a:gd name="connsiteY24" fmla="*/ 345281 h 1050131"/>
              <a:gd name="connsiteX25" fmla="*/ 542925 w 561975"/>
              <a:gd name="connsiteY25" fmla="*/ 335756 h 1050131"/>
              <a:gd name="connsiteX26" fmla="*/ 535781 w 561975"/>
              <a:gd name="connsiteY26" fmla="*/ 309562 h 1050131"/>
              <a:gd name="connsiteX27" fmla="*/ 538162 w 561975"/>
              <a:gd name="connsiteY27" fmla="*/ 266700 h 1050131"/>
              <a:gd name="connsiteX28" fmla="*/ 552450 w 561975"/>
              <a:gd name="connsiteY28" fmla="*/ 242887 h 1050131"/>
              <a:gd name="connsiteX29" fmla="*/ 557212 w 561975"/>
              <a:gd name="connsiteY29" fmla="*/ 233362 h 1050131"/>
              <a:gd name="connsiteX30" fmla="*/ 561975 w 561975"/>
              <a:gd name="connsiteY30" fmla="*/ 226219 h 1050131"/>
              <a:gd name="connsiteX31" fmla="*/ 559594 w 561975"/>
              <a:gd name="connsiteY31" fmla="*/ 219075 h 1050131"/>
              <a:gd name="connsiteX32" fmla="*/ 545306 w 561975"/>
              <a:gd name="connsiteY32" fmla="*/ 216694 h 1050131"/>
              <a:gd name="connsiteX33" fmla="*/ 528637 w 561975"/>
              <a:gd name="connsiteY33" fmla="*/ 209550 h 1050131"/>
              <a:gd name="connsiteX34" fmla="*/ 521494 w 561975"/>
              <a:gd name="connsiteY34" fmla="*/ 200025 h 1050131"/>
              <a:gd name="connsiteX35" fmla="*/ 519112 w 561975"/>
              <a:gd name="connsiteY35" fmla="*/ 192881 h 1050131"/>
              <a:gd name="connsiteX36" fmla="*/ 514350 w 561975"/>
              <a:gd name="connsiteY36" fmla="*/ 183356 h 1050131"/>
              <a:gd name="connsiteX37" fmla="*/ 507206 w 561975"/>
              <a:gd name="connsiteY37" fmla="*/ 171450 h 1050131"/>
              <a:gd name="connsiteX38" fmla="*/ 502444 w 561975"/>
              <a:gd name="connsiteY38" fmla="*/ 161925 h 1050131"/>
              <a:gd name="connsiteX39" fmla="*/ 495300 w 561975"/>
              <a:gd name="connsiteY39" fmla="*/ 152400 h 1050131"/>
              <a:gd name="connsiteX40" fmla="*/ 488156 w 561975"/>
              <a:gd name="connsiteY40" fmla="*/ 135731 h 1050131"/>
              <a:gd name="connsiteX41" fmla="*/ 478631 w 561975"/>
              <a:gd name="connsiteY41" fmla="*/ 128587 h 1050131"/>
              <a:gd name="connsiteX42" fmla="*/ 471487 w 561975"/>
              <a:gd name="connsiteY42" fmla="*/ 119062 h 1050131"/>
              <a:gd name="connsiteX43" fmla="*/ 466725 w 561975"/>
              <a:gd name="connsiteY43" fmla="*/ 111919 h 1050131"/>
              <a:gd name="connsiteX44" fmla="*/ 452437 w 561975"/>
              <a:gd name="connsiteY44" fmla="*/ 88106 h 1050131"/>
              <a:gd name="connsiteX45" fmla="*/ 445294 w 561975"/>
              <a:gd name="connsiteY45" fmla="*/ 83344 h 1050131"/>
              <a:gd name="connsiteX46" fmla="*/ 431006 w 561975"/>
              <a:gd name="connsiteY46" fmla="*/ 73819 h 1050131"/>
              <a:gd name="connsiteX47" fmla="*/ 409575 w 561975"/>
              <a:gd name="connsiteY47" fmla="*/ 64294 h 1050131"/>
              <a:gd name="connsiteX48" fmla="*/ 383381 w 561975"/>
              <a:gd name="connsiteY48" fmla="*/ 57150 h 1050131"/>
              <a:gd name="connsiteX49" fmla="*/ 376237 w 561975"/>
              <a:gd name="connsiteY49" fmla="*/ 54769 h 1050131"/>
              <a:gd name="connsiteX50" fmla="*/ 316706 w 561975"/>
              <a:gd name="connsiteY50" fmla="*/ 47625 h 1050131"/>
              <a:gd name="connsiteX51" fmla="*/ 309562 w 561975"/>
              <a:gd name="connsiteY51" fmla="*/ 45244 h 1050131"/>
              <a:gd name="connsiteX52" fmla="*/ 292894 w 561975"/>
              <a:gd name="connsiteY52" fmla="*/ 40481 h 1050131"/>
              <a:gd name="connsiteX53" fmla="*/ 283369 w 561975"/>
              <a:gd name="connsiteY53" fmla="*/ 38100 h 1050131"/>
              <a:gd name="connsiteX54" fmla="*/ 261937 w 561975"/>
              <a:gd name="connsiteY54" fmla="*/ 30956 h 1050131"/>
              <a:gd name="connsiteX55" fmla="*/ 247650 w 561975"/>
              <a:gd name="connsiteY55" fmla="*/ 28575 h 1050131"/>
              <a:gd name="connsiteX56" fmla="*/ 214312 w 561975"/>
              <a:gd name="connsiteY56" fmla="*/ 19050 h 1050131"/>
              <a:gd name="connsiteX57" fmla="*/ 202406 w 561975"/>
              <a:gd name="connsiteY57" fmla="*/ 14287 h 1050131"/>
              <a:gd name="connsiteX58" fmla="*/ 176212 w 561975"/>
              <a:gd name="connsiteY58" fmla="*/ 9525 h 1050131"/>
              <a:gd name="connsiteX59" fmla="*/ 161925 w 561975"/>
              <a:gd name="connsiteY59" fmla="*/ 4762 h 1050131"/>
              <a:gd name="connsiteX60" fmla="*/ 130969 w 561975"/>
              <a:gd name="connsiteY60" fmla="*/ 2381 h 1050131"/>
              <a:gd name="connsiteX61" fmla="*/ 111919 w 561975"/>
              <a:gd name="connsiteY61" fmla="*/ 0 h 1050131"/>
              <a:gd name="connsiteX62" fmla="*/ 90487 w 561975"/>
              <a:gd name="connsiteY62" fmla="*/ 9525 h 1050131"/>
              <a:gd name="connsiteX63" fmla="*/ 80962 w 561975"/>
              <a:gd name="connsiteY63" fmla="*/ 23812 h 1050131"/>
              <a:gd name="connsiteX64" fmla="*/ 66675 w 561975"/>
              <a:gd name="connsiteY64" fmla="*/ 40481 h 1050131"/>
              <a:gd name="connsiteX65" fmla="*/ 52387 w 561975"/>
              <a:gd name="connsiteY65" fmla="*/ 42862 h 1050131"/>
              <a:gd name="connsiteX66" fmla="*/ 28575 w 561975"/>
              <a:gd name="connsiteY66" fmla="*/ 35719 h 1050131"/>
              <a:gd name="connsiteX67" fmla="*/ 21431 w 561975"/>
              <a:gd name="connsiteY67" fmla="*/ 26194 h 1050131"/>
              <a:gd name="connsiteX68" fmla="*/ 19050 w 561975"/>
              <a:gd name="connsiteY68" fmla="*/ 35719 h 1050131"/>
              <a:gd name="connsiteX69" fmla="*/ 23812 w 561975"/>
              <a:gd name="connsiteY69" fmla="*/ 69056 h 1050131"/>
              <a:gd name="connsiteX70" fmla="*/ 23812 w 561975"/>
              <a:gd name="connsiteY70" fmla="*/ 211931 h 1050131"/>
              <a:gd name="connsiteX71" fmla="*/ 21431 w 561975"/>
              <a:gd name="connsiteY71" fmla="*/ 228600 h 1050131"/>
              <a:gd name="connsiteX72" fmla="*/ 14287 w 561975"/>
              <a:gd name="connsiteY72" fmla="*/ 240506 h 1050131"/>
              <a:gd name="connsiteX73" fmla="*/ 4762 w 561975"/>
              <a:gd name="connsiteY73" fmla="*/ 266700 h 1050131"/>
              <a:gd name="connsiteX74" fmla="*/ 0 w 561975"/>
              <a:gd name="connsiteY74" fmla="*/ 273844 h 1050131"/>
              <a:gd name="connsiteX75" fmla="*/ 4762 w 561975"/>
              <a:gd name="connsiteY75" fmla="*/ 302419 h 1050131"/>
              <a:gd name="connsiteX76" fmla="*/ 11906 w 561975"/>
              <a:gd name="connsiteY76" fmla="*/ 307181 h 1050131"/>
              <a:gd name="connsiteX77" fmla="*/ 21431 w 561975"/>
              <a:gd name="connsiteY77" fmla="*/ 319087 h 1050131"/>
              <a:gd name="connsiteX78" fmla="*/ 23812 w 561975"/>
              <a:gd name="connsiteY78" fmla="*/ 330994 h 1050131"/>
              <a:gd name="connsiteX79" fmla="*/ 26194 w 561975"/>
              <a:gd name="connsiteY79" fmla="*/ 345281 h 1050131"/>
              <a:gd name="connsiteX80" fmla="*/ 30956 w 561975"/>
              <a:gd name="connsiteY80" fmla="*/ 361950 h 1050131"/>
              <a:gd name="connsiteX81" fmla="*/ 33337 w 561975"/>
              <a:gd name="connsiteY81" fmla="*/ 378619 h 1050131"/>
              <a:gd name="connsiteX82" fmla="*/ 38100 w 561975"/>
              <a:gd name="connsiteY82" fmla="*/ 397669 h 1050131"/>
              <a:gd name="connsiteX83" fmla="*/ 40481 w 561975"/>
              <a:gd name="connsiteY83" fmla="*/ 419100 h 1050131"/>
              <a:gd name="connsiteX84" fmla="*/ 42862 w 561975"/>
              <a:gd name="connsiteY84" fmla="*/ 459581 h 1050131"/>
              <a:gd name="connsiteX85" fmla="*/ 45244 w 561975"/>
              <a:gd name="connsiteY85" fmla="*/ 469106 h 1050131"/>
              <a:gd name="connsiteX86" fmla="*/ 47625 w 561975"/>
              <a:gd name="connsiteY86" fmla="*/ 481012 h 1050131"/>
              <a:gd name="connsiteX87" fmla="*/ 52387 w 561975"/>
              <a:gd name="connsiteY87" fmla="*/ 516731 h 1050131"/>
              <a:gd name="connsiteX88" fmla="*/ 54769 w 561975"/>
              <a:gd name="connsiteY88" fmla="*/ 583406 h 1050131"/>
              <a:gd name="connsiteX89" fmla="*/ 57150 w 561975"/>
              <a:gd name="connsiteY89" fmla="*/ 595312 h 1050131"/>
              <a:gd name="connsiteX90" fmla="*/ 100012 w 561975"/>
              <a:gd name="connsiteY90" fmla="*/ 602456 h 1050131"/>
              <a:gd name="connsiteX91" fmla="*/ 161925 w 561975"/>
              <a:gd name="connsiteY91" fmla="*/ 642937 h 1050131"/>
              <a:gd name="connsiteX92" fmla="*/ 178594 w 561975"/>
              <a:gd name="connsiteY92" fmla="*/ 685801 h 1050131"/>
              <a:gd name="connsiteX93" fmla="*/ 207168 w 561975"/>
              <a:gd name="connsiteY93" fmla="*/ 738188 h 1050131"/>
              <a:gd name="connsiteX94" fmla="*/ 235743 w 561975"/>
              <a:gd name="connsiteY94" fmla="*/ 766763 h 1050131"/>
              <a:gd name="connsiteX95" fmla="*/ 235744 w 561975"/>
              <a:gd name="connsiteY95" fmla="*/ 816769 h 1050131"/>
              <a:gd name="connsiteX96" fmla="*/ 211931 w 561975"/>
              <a:gd name="connsiteY96" fmla="*/ 878681 h 1050131"/>
              <a:gd name="connsiteX97" fmla="*/ 188119 w 561975"/>
              <a:gd name="connsiteY97" fmla="*/ 900114 h 1050131"/>
              <a:gd name="connsiteX98" fmla="*/ 180975 w 561975"/>
              <a:gd name="connsiteY98" fmla="*/ 945357 h 1050131"/>
              <a:gd name="connsiteX99" fmla="*/ 200025 w 561975"/>
              <a:gd name="connsiteY99" fmla="*/ 1002506 h 1050131"/>
              <a:gd name="connsiteX100" fmla="*/ 242888 w 561975"/>
              <a:gd name="connsiteY100" fmla="*/ 1012033 h 1050131"/>
              <a:gd name="connsiteX101" fmla="*/ 278606 w 561975"/>
              <a:gd name="connsiteY101" fmla="*/ 1023938 h 1050131"/>
              <a:gd name="connsiteX102" fmla="*/ 321468 w 561975"/>
              <a:gd name="connsiteY102" fmla="*/ 1050131 h 1050131"/>
              <a:gd name="connsiteX103" fmla="*/ 364331 w 561975"/>
              <a:gd name="connsiteY103" fmla="*/ 1035844 h 1050131"/>
              <a:gd name="connsiteX0" fmla="*/ 364331 w 561975"/>
              <a:gd name="connsiteY0" fmla="*/ 1035844 h 1050131"/>
              <a:gd name="connsiteX1" fmla="*/ 321469 w 561975"/>
              <a:gd name="connsiteY1" fmla="*/ 971550 h 1050131"/>
              <a:gd name="connsiteX2" fmla="*/ 295275 w 561975"/>
              <a:gd name="connsiteY2" fmla="*/ 931068 h 1050131"/>
              <a:gd name="connsiteX3" fmla="*/ 292893 w 561975"/>
              <a:gd name="connsiteY3" fmla="*/ 857250 h 1050131"/>
              <a:gd name="connsiteX4" fmla="*/ 297656 w 561975"/>
              <a:gd name="connsiteY4" fmla="*/ 804862 h 1050131"/>
              <a:gd name="connsiteX5" fmla="*/ 319087 w 561975"/>
              <a:gd name="connsiteY5" fmla="*/ 754856 h 1050131"/>
              <a:gd name="connsiteX6" fmla="*/ 335757 w 561975"/>
              <a:gd name="connsiteY6" fmla="*/ 709612 h 1050131"/>
              <a:gd name="connsiteX7" fmla="*/ 366712 w 561975"/>
              <a:gd name="connsiteY7" fmla="*/ 635794 h 1050131"/>
              <a:gd name="connsiteX8" fmla="*/ 395287 w 561975"/>
              <a:gd name="connsiteY8" fmla="*/ 588168 h 1050131"/>
              <a:gd name="connsiteX9" fmla="*/ 400050 w 561975"/>
              <a:gd name="connsiteY9" fmla="*/ 528637 h 1050131"/>
              <a:gd name="connsiteX10" fmla="*/ 404812 w 561975"/>
              <a:gd name="connsiteY10" fmla="*/ 507206 h 1050131"/>
              <a:gd name="connsiteX11" fmla="*/ 421481 w 561975"/>
              <a:gd name="connsiteY11" fmla="*/ 459581 h 1050131"/>
              <a:gd name="connsiteX12" fmla="*/ 426244 w 561975"/>
              <a:gd name="connsiteY12" fmla="*/ 452437 h 1050131"/>
              <a:gd name="connsiteX13" fmla="*/ 431006 w 561975"/>
              <a:gd name="connsiteY13" fmla="*/ 442912 h 1050131"/>
              <a:gd name="connsiteX14" fmla="*/ 442912 w 561975"/>
              <a:gd name="connsiteY14" fmla="*/ 426244 h 1050131"/>
              <a:gd name="connsiteX15" fmla="*/ 450056 w 561975"/>
              <a:gd name="connsiteY15" fmla="*/ 414337 h 1050131"/>
              <a:gd name="connsiteX16" fmla="*/ 461962 w 561975"/>
              <a:gd name="connsiteY16" fmla="*/ 407194 h 1050131"/>
              <a:gd name="connsiteX17" fmla="*/ 469106 w 561975"/>
              <a:gd name="connsiteY17" fmla="*/ 402431 h 1050131"/>
              <a:gd name="connsiteX18" fmla="*/ 485775 w 561975"/>
              <a:gd name="connsiteY18" fmla="*/ 388144 h 1050131"/>
              <a:gd name="connsiteX19" fmla="*/ 495300 w 561975"/>
              <a:gd name="connsiteY19" fmla="*/ 383381 h 1050131"/>
              <a:gd name="connsiteX20" fmla="*/ 502444 w 561975"/>
              <a:gd name="connsiteY20" fmla="*/ 376237 h 1050131"/>
              <a:gd name="connsiteX21" fmla="*/ 516731 w 561975"/>
              <a:gd name="connsiteY21" fmla="*/ 366712 h 1050131"/>
              <a:gd name="connsiteX22" fmla="*/ 526256 w 561975"/>
              <a:gd name="connsiteY22" fmla="*/ 359569 h 1050131"/>
              <a:gd name="connsiteX23" fmla="*/ 540544 w 561975"/>
              <a:gd name="connsiteY23" fmla="*/ 345281 h 1050131"/>
              <a:gd name="connsiteX24" fmla="*/ 542925 w 561975"/>
              <a:gd name="connsiteY24" fmla="*/ 335756 h 1050131"/>
              <a:gd name="connsiteX25" fmla="*/ 535781 w 561975"/>
              <a:gd name="connsiteY25" fmla="*/ 309562 h 1050131"/>
              <a:gd name="connsiteX26" fmla="*/ 538162 w 561975"/>
              <a:gd name="connsiteY26" fmla="*/ 266700 h 1050131"/>
              <a:gd name="connsiteX27" fmla="*/ 552450 w 561975"/>
              <a:gd name="connsiteY27" fmla="*/ 242887 h 1050131"/>
              <a:gd name="connsiteX28" fmla="*/ 557212 w 561975"/>
              <a:gd name="connsiteY28" fmla="*/ 233362 h 1050131"/>
              <a:gd name="connsiteX29" fmla="*/ 561975 w 561975"/>
              <a:gd name="connsiteY29" fmla="*/ 226219 h 1050131"/>
              <a:gd name="connsiteX30" fmla="*/ 559594 w 561975"/>
              <a:gd name="connsiteY30" fmla="*/ 219075 h 1050131"/>
              <a:gd name="connsiteX31" fmla="*/ 545306 w 561975"/>
              <a:gd name="connsiteY31" fmla="*/ 216694 h 1050131"/>
              <a:gd name="connsiteX32" fmla="*/ 528637 w 561975"/>
              <a:gd name="connsiteY32" fmla="*/ 209550 h 1050131"/>
              <a:gd name="connsiteX33" fmla="*/ 521494 w 561975"/>
              <a:gd name="connsiteY33" fmla="*/ 200025 h 1050131"/>
              <a:gd name="connsiteX34" fmla="*/ 519112 w 561975"/>
              <a:gd name="connsiteY34" fmla="*/ 192881 h 1050131"/>
              <a:gd name="connsiteX35" fmla="*/ 514350 w 561975"/>
              <a:gd name="connsiteY35" fmla="*/ 183356 h 1050131"/>
              <a:gd name="connsiteX36" fmla="*/ 507206 w 561975"/>
              <a:gd name="connsiteY36" fmla="*/ 171450 h 1050131"/>
              <a:gd name="connsiteX37" fmla="*/ 502444 w 561975"/>
              <a:gd name="connsiteY37" fmla="*/ 161925 h 1050131"/>
              <a:gd name="connsiteX38" fmla="*/ 495300 w 561975"/>
              <a:gd name="connsiteY38" fmla="*/ 152400 h 1050131"/>
              <a:gd name="connsiteX39" fmla="*/ 488156 w 561975"/>
              <a:gd name="connsiteY39" fmla="*/ 135731 h 1050131"/>
              <a:gd name="connsiteX40" fmla="*/ 478631 w 561975"/>
              <a:gd name="connsiteY40" fmla="*/ 128587 h 1050131"/>
              <a:gd name="connsiteX41" fmla="*/ 471487 w 561975"/>
              <a:gd name="connsiteY41" fmla="*/ 119062 h 1050131"/>
              <a:gd name="connsiteX42" fmla="*/ 466725 w 561975"/>
              <a:gd name="connsiteY42" fmla="*/ 111919 h 1050131"/>
              <a:gd name="connsiteX43" fmla="*/ 452437 w 561975"/>
              <a:gd name="connsiteY43" fmla="*/ 88106 h 1050131"/>
              <a:gd name="connsiteX44" fmla="*/ 445294 w 561975"/>
              <a:gd name="connsiteY44" fmla="*/ 83344 h 1050131"/>
              <a:gd name="connsiteX45" fmla="*/ 431006 w 561975"/>
              <a:gd name="connsiteY45" fmla="*/ 73819 h 1050131"/>
              <a:gd name="connsiteX46" fmla="*/ 409575 w 561975"/>
              <a:gd name="connsiteY46" fmla="*/ 64294 h 1050131"/>
              <a:gd name="connsiteX47" fmla="*/ 383381 w 561975"/>
              <a:gd name="connsiteY47" fmla="*/ 57150 h 1050131"/>
              <a:gd name="connsiteX48" fmla="*/ 376237 w 561975"/>
              <a:gd name="connsiteY48" fmla="*/ 54769 h 1050131"/>
              <a:gd name="connsiteX49" fmla="*/ 316706 w 561975"/>
              <a:gd name="connsiteY49" fmla="*/ 47625 h 1050131"/>
              <a:gd name="connsiteX50" fmla="*/ 309562 w 561975"/>
              <a:gd name="connsiteY50" fmla="*/ 45244 h 1050131"/>
              <a:gd name="connsiteX51" fmla="*/ 292894 w 561975"/>
              <a:gd name="connsiteY51" fmla="*/ 40481 h 1050131"/>
              <a:gd name="connsiteX52" fmla="*/ 283369 w 561975"/>
              <a:gd name="connsiteY52" fmla="*/ 38100 h 1050131"/>
              <a:gd name="connsiteX53" fmla="*/ 261937 w 561975"/>
              <a:gd name="connsiteY53" fmla="*/ 30956 h 1050131"/>
              <a:gd name="connsiteX54" fmla="*/ 247650 w 561975"/>
              <a:gd name="connsiteY54" fmla="*/ 28575 h 1050131"/>
              <a:gd name="connsiteX55" fmla="*/ 214312 w 561975"/>
              <a:gd name="connsiteY55" fmla="*/ 19050 h 1050131"/>
              <a:gd name="connsiteX56" fmla="*/ 202406 w 561975"/>
              <a:gd name="connsiteY56" fmla="*/ 14287 h 1050131"/>
              <a:gd name="connsiteX57" fmla="*/ 176212 w 561975"/>
              <a:gd name="connsiteY57" fmla="*/ 9525 h 1050131"/>
              <a:gd name="connsiteX58" fmla="*/ 161925 w 561975"/>
              <a:gd name="connsiteY58" fmla="*/ 4762 h 1050131"/>
              <a:gd name="connsiteX59" fmla="*/ 130969 w 561975"/>
              <a:gd name="connsiteY59" fmla="*/ 2381 h 1050131"/>
              <a:gd name="connsiteX60" fmla="*/ 111919 w 561975"/>
              <a:gd name="connsiteY60" fmla="*/ 0 h 1050131"/>
              <a:gd name="connsiteX61" fmla="*/ 90487 w 561975"/>
              <a:gd name="connsiteY61" fmla="*/ 9525 h 1050131"/>
              <a:gd name="connsiteX62" fmla="*/ 80962 w 561975"/>
              <a:gd name="connsiteY62" fmla="*/ 23812 h 1050131"/>
              <a:gd name="connsiteX63" fmla="*/ 66675 w 561975"/>
              <a:gd name="connsiteY63" fmla="*/ 40481 h 1050131"/>
              <a:gd name="connsiteX64" fmla="*/ 52387 w 561975"/>
              <a:gd name="connsiteY64" fmla="*/ 42862 h 1050131"/>
              <a:gd name="connsiteX65" fmla="*/ 28575 w 561975"/>
              <a:gd name="connsiteY65" fmla="*/ 35719 h 1050131"/>
              <a:gd name="connsiteX66" fmla="*/ 21431 w 561975"/>
              <a:gd name="connsiteY66" fmla="*/ 26194 h 1050131"/>
              <a:gd name="connsiteX67" fmla="*/ 19050 w 561975"/>
              <a:gd name="connsiteY67" fmla="*/ 35719 h 1050131"/>
              <a:gd name="connsiteX68" fmla="*/ 23812 w 561975"/>
              <a:gd name="connsiteY68" fmla="*/ 69056 h 1050131"/>
              <a:gd name="connsiteX69" fmla="*/ 23812 w 561975"/>
              <a:gd name="connsiteY69" fmla="*/ 211931 h 1050131"/>
              <a:gd name="connsiteX70" fmla="*/ 21431 w 561975"/>
              <a:gd name="connsiteY70" fmla="*/ 228600 h 1050131"/>
              <a:gd name="connsiteX71" fmla="*/ 14287 w 561975"/>
              <a:gd name="connsiteY71" fmla="*/ 240506 h 1050131"/>
              <a:gd name="connsiteX72" fmla="*/ 4762 w 561975"/>
              <a:gd name="connsiteY72" fmla="*/ 266700 h 1050131"/>
              <a:gd name="connsiteX73" fmla="*/ 0 w 561975"/>
              <a:gd name="connsiteY73" fmla="*/ 273844 h 1050131"/>
              <a:gd name="connsiteX74" fmla="*/ 4762 w 561975"/>
              <a:gd name="connsiteY74" fmla="*/ 302419 h 1050131"/>
              <a:gd name="connsiteX75" fmla="*/ 11906 w 561975"/>
              <a:gd name="connsiteY75" fmla="*/ 307181 h 1050131"/>
              <a:gd name="connsiteX76" fmla="*/ 21431 w 561975"/>
              <a:gd name="connsiteY76" fmla="*/ 319087 h 1050131"/>
              <a:gd name="connsiteX77" fmla="*/ 23812 w 561975"/>
              <a:gd name="connsiteY77" fmla="*/ 330994 h 1050131"/>
              <a:gd name="connsiteX78" fmla="*/ 26194 w 561975"/>
              <a:gd name="connsiteY78" fmla="*/ 345281 h 1050131"/>
              <a:gd name="connsiteX79" fmla="*/ 30956 w 561975"/>
              <a:gd name="connsiteY79" fmla="*/ 361950 h 1050131"/>
              <a:gd name="connsiteX80" fmla="*/ 33337 w 561975"/>
              <a:gd name="connsiteY80" fmla="*/ 378619 h 1050131"/>
              <a:gd name="connsiteX81" fmla="*/ 38100 w 561975"/>
              <a:gd name="connsiteY81" fmla="*/ 397669 h 1050131"/>
              <a:gd name="connsiteX82" fmla="*/ 40481 w 561975"/>
              <a:gd name="connsiteY82" fmla="*/ 419100 h 1050131"/>
              <a:gd name="connsiteX83" fmla="*/ 42862 w 561975"/>
              <a:gd name="connsiteY83" fmla="*/ 459581 h 1050131"/>
              <a:gd name="connsiteX84" fmla="*/ 45244 w 561975"/>
              <a:gd name="connsiteY84" fmla="*/ 469106 h 1050131"/>
              <a:gd name="connsiteX85" fmla="*/ 47625 w 561975"/>
              <a:gd name="connsiteY85" fmla="*/ 481012 h 1050131"/>
              <a:gd name="connsiteX86" fmla="*/ 52387 w 561975"/>
              <a:gd name="connsiteY86" fmla="*/ 516731 h 1050131"/>
              <a:gd name="connsiteX87" fmla="*/ 54769 w 561975"/>
              <a:gd name="connsiteY87" fmla="*/ 583406 h 1050131"/>
              <a:gd name="connsiteX88" fmla="*/ 57150 w 561975"/>
              <a:gd name="connsiteY88" fmla="*/ 595312 h 1050131"/>
              <a:gd name="connsiteX89" fmla="*/ 100012 w 561975"/>
              <a:gd name="connsiteY89" fmla="*/ 602456 h 1050131"/>
              <a:gd name="connsiteX90" fmla="*/ 161925 w 561975"/>
              <a:gd name="connsiteY90" fmla="*/ 642937 h 1050131"/>
              <a:gd name="connsiteX91" fmla="*/ 178594 w 561975"/>
              <a:gd name="connsiteY91" fmla="*/ 685801 h 1050131"/>
              <a:gd name="connsiteX92" fmla="*/ 207168 w 561975"/>
              <a:gd name="connsiteY92" fmla="*/ 738188 h 1050131"/>
              <a:gd name="connsiteX93" fmla="*/ 235743 w 561975"/>
              <a:gd name="connsiteY93" fmla="*/ 766763 h 1050131"/>
              <a:gd name="connsiteX94" fmla="*/ 235744 w 561975"/>
              <a:gd name="connsiteY94" fmla="*/ 816769 h 1050131"/>
              <a:gd name="connsiteX95" fmla="*/ 211931 w 561975"/>
              <a:gd name="connsiteY95" fmla="*/ 878681 h 1050131"/>
              <a:gd name="connsiteX96" fmla="*/ 188119 w 561975"/>
              <a:gd name="connsiteY96" fmla="*/ 900114 h 1050131"/>
              <a:gd name="connsiteX97" fmla="*/ 180975 w 561975"/>
              <a:gd name="connsiteY97" fmla="*/ 945357 h 1050131"/>
              <a:gd name="connsiteX98" fmla="*/ 200025 w 561975"/>
              <a:gd name="connsiteY98" fmla="*/ 1002506 h 1050131"/>
              <a:gd name="connsiteX99" fmla="*/ 242888 w 561975"/>
              <a:gd name="connsiteY99" fmla="*/ 1012033 h 1050131"/>
              <a:gd name="connsiteX100" fmla="*/ 278606 w 561975"/>
              <a:gd name="connsiteY100" fmla="*/ 1023938 h 1050131"/>
              <a:gd name="connsiteX101" fmla="*/ 321468 w 561975"/>
              <a:gd name="connsiteY101" fmla="*/ 1050131 h 1050131"/>
              <a:gd name="connsiteX102" fmla="*/ 364331 w 561975"/>
              <a:gd name="connsiteY102" fmla="*/ 1035844 h 1050131"/>
              <a:gd name="connsiteX0" fmla="*/ 364331 w 561975"/>
              <a:gd name="connsiteY0" fmla="*/ 1035844 h 1050131"/>
              <a:gd name="connsiteX1" fmla="*/ 321469 w 561975"/>
              <a:gd name="connsiteY1" fmla="*/ 971550 h 1050131"/>
              <a:gd name="connsiteX2" fmla="*/ 295275 w 561975"/>
              <a:gd name="connsiteY2" fmla="*/ 931068 h 1050131"/>
              <a:gd name="connsiteX3" fmla="*/ 292893 w 561975"/>
              <a:gd name="connsiteY3" fmla="*/ 857250 h 1050131"/>
              <a:gd name="connsiteX4" fmla="*/ 297656 w 561975"/>
              <a:gd name="connsiteY4" fmla="*/ 804862 h 1050131"/>
              <a:gd name="connsiteX5" fmla="*/ 319087 w 561975"/>
              <a:gd name="connsiteY5" fmla="*/ 754856 h 1050131"/>
              <a:gd name="connsiteX6" fmla="*/ 335757 w 561975"/>
              <a:gd name="connsiteY6" fmla="*/ 709612 h 1050131"/>
              <a:gd name="connsiteX7" fmla="*/ 366712 w 561975"/>
              <a:gd name="connsiteY7" fmla="*/ 635794 h 1050131"/>
              <a:gd name="connsiteX8" fmla="*/ 395287 w 561975"/>
              <a:gd name="connsiteY8" fmla="*/ 588168 h 1050131"/>
              <a:gd name="connsiteX9" fmla="*/ 400050 w 561975"/>
              <a:gd name="connsiteY9" fmla="*/ 528637 h 1050131"/>
              <a:gd name="connsiteX10" fmla="*/ 404812 w 561975"/>
              <a:gd name="connsiteY10" fmla="*/ 507206 h 1050131"/>
              <a:gd name="connsiteX11" fmla="*/ 421481 w 561975"/>
              <a:gd name="connsiteY11" fmla="*/ 459581 h 1050131"/>
              <a:gd name="connsiteX12" fmla="*/ 426244 w 561975"/>
              <a:gd name="connsiteY12" fmla="*/ 452437 h 1050131"/>
              <a:gd name="connsiteX13" fmla="*/ 442912 w 561975"/>
              <a:gd name="connsiteY13" fmla="*/ 426244 h 1050131"/>
              <a:gd name="connsiteX14" fmla="*/ 450056 w 561975"/>
              <a:gd name="connsiteY14" fmla="*/ 414337 h 1050131"/>
              <a:gd name="connsiteX15" fmla="*/ 461962 w 561975"/>
              <a:gd name="connsiteY15" fmla="*/ 407194 h 1050131"/>
              <a:gd name="connsiteX16" fmla="*/ 469106 w 561975"/>
              <a:gd name="connsiteY16" fmla="*/ 402431 h 1050131"/>
              <a:gd name="connsiteX17" fmla="*/ 485775 w 561975"/>
              <a:gd name="connsiteY17" fmla="*/ 388144 h 1050131"/>
              <a:gd name="connsiteX18" fmla="*/ 495300 w 561975"/>
              <a:gd name="connsiteY18" fmla="*/ 383381 h 1050131"/>
              <a:gd name="connsiteX19" fmla="*/ 502444 w 561975"/>
              <a:gd name="connsiteY19" fmla="*/ 376237 h 1050131"/>
              <a:gd name="connsiteX20" fmla="*/ 516731 w 561975"/>
              <a:gd name="connsiteY20" fmla="*/ 366712 h 1050131"/>
              <a:gd name="connsiteX21" fmla="*/ 526256 w 561975"/>
              <a:gd name="connsiteY21" fmla="*/ 359569 h 1050131"/>
              <a:gd name="connsiteX22" fmla="*/ 540544 w 561975"/>
              <a:gd name="connsiteY22" fmla="*/ 345281 h 1050131"/>
              <a:gd name="connsiteX23" fmla="*/ 542925 w 561975"/>
              <a:gd name="connsiteY23" fmla="*/ 335756 h 1050131"/>
              <a:gd name="connsiteX24" fmla="*/ 535781 w 561975"/>
              <a:gd name="connsiteY24" fmla="*/ 309562 h 1050131"/>
              <a:gd name="connsiteX25" fmla="*/ 538162 w 561975"/>
              <a:gd name="connsiteY25" fmla="*/ 266700 h 1050131"/>
              <a:gd name="connsiteX26" fmla="*/ 552450 w 561975"/>
              <a:gd name="connsiteY26" fmla="*/ 242887 h 1050131"/>
              <a:gd name="connsiteX27" fmla="*/ 557212 w 561975"/>
              <a:gd name="connsiteY27" fmla="*/ 233362 h 1050131"/>
              <a:gd name="connsiteX28" fmla="*/ 561975 w 561975"/>
              <a:gd name="connsiteY28" fmla="*/ 226219 h 1050131"/>
              <a:gd name="connsiteX29" fmla="*/ 559594 w 561975"/>
              <a:gd name="connsiteY29" fmla="*/ 219075 h 1050131"/>
              <a:gd name="connsiteX30" fmla="*/ 545306 w 561975"/>
              <a:gd name="connsiteY30" fmla="*/ 216694 h 1050131"/>
              <a:gd name="connsiteX31" fmla="*/ 528637 w 561975"/>
              <a:gd name="connsiteY31" fmla="*/ 209550 h 1050131"/>
              <a:gd name="connsiteX32" fmla="*/ 521494 w 561975"/>
              <a:gd name="connsiteY32" fmla="*/ 200025 h 1050131"/>
              <a:gd name="connsiteX33" fmla="*/ 519112 w 561975"/>
              <a:gd name="connsiteY33" fmla="*/ 192881 h 1050131"/>
              <a:gd name="connsiteX34" fmla="*/ 514350 w 561975"/>
              <a:gd name="connsiteY34" fmla="*/ 183356 h 1050131"/>
              <a:gd name="connsiteX35" fmla="*/ 507206 w 561975"/>
              <a:gd name="connsiteY35" fmla="*/ 171450 h 1050131"/>
              <a:gd name="connsiteX36" fmla="*/ 502444 w 561975"/>
              <a:gd name="connsiteY36" fmla="*/ 161925 h 1050131"/>
              <a:gd name="connsiteX37" fmla="*/ 495300 w 561975"/>
              <a:gd name="connsiteY37" fmla="*/ 152400 h 1050131"/>
              <a:gd name="connsiteX38" fmla="*/ 488156 w 561975"/>
              <a:gd name="connsiteY38" fmla="*/ 135731 h 1050131"/>
              <a:gd name="connsiteX39" fmla="*/ 478631 w 561975"/>
              <a:gd name="connsiteY39" fmla="*/ 128587 h 1050131"/>
              <a:gd name="connsiteX40" fmla="*/ 471487 w 561975"/>
              <a:gd name="connsiteY40" fmla="*/ 119062 h 1050131"/>
              <a:gd name="connsiteX41" fmla="*/ 466725 w 561975"/>
              <a:gd name="connsiteY41" fmla="*/ 111919 h 1050131"/>
              <a:gd name="connsiteX42" fmla="*/ 452437 w 561975"/>
              <a:gd name="connsiteY42" fmla="*/ 88106 h 1050131"/>
              <a:gd name="connsiteX43" fmla="*/ 445294 w 561975"/>
              <a:gd name="connsiteY43" fmla="*/ 83344 h 1050131"/>
              <a:gd name="connsiteX44" fmla="*/ 431006 w 561975"/>
              <a:gd name="connsiteY44" fmla="*/ 73819 h 1050131"/>
              <a:gd name="connsiteX45" fmla="*/ 409575 w 561975"/>
              <a:gd name="connsiteY45" fmla="*/ 64294 h 1050131"/>
              <a:gd name="connsiteX46" fmla="*/ 383381 w 561975"/>
              <a:gd name="connsiteY46" fmla="*/ 57150 h 1050131"/>
              <a:gd name="connsiteX47" fmla="*/ 376237 w 561975"/>
              <a:gd name="connsiteY47" fmla="*/ 54769 h 1050131"/>
              <a:gd name="connsiteX48" fmla="*/ 316706 w 561975"/>
              <a:gd name="connsiteY48" fmla="*/ 47625 h 1050131"/>
              <a:gd name="connsiteX49" fmla="*/ 309562 w 561975"/>
              <a:gd name="connsiteY49" fmla="*/ 45244 h 1050131"/>
              <a:gd name="connsiteX50" fmla="*/ 292894 w 561975"/>
              <a:gd name="connsiteY50" fmla="*/ 40481 h 1050131"/>
              <a:gd name="connsiteX51" fmla="*/ 283369 w 561975"/>
              <a:gd name="connsiteY51" fmla="*/ 38100 h 1050131"/>
              <a:gd name="connsiteX52" fmla="*/ 261937 w 561975"/>
              <a:gd name="connsiteY52" fmla="*/ 30956 h 1050131"/>
              <a:gd name="connsiteX53" fmla="*/ 247650 w 561975"/>
              <a:gd name="connsiteY53" fmla="*/ 28575 h 1050131"/>
              <a:gd name="connsiteX54" fmla="*/ 214312 w 561975"/>
              <a:gd name="connsiteY54" fmla="*/ 19050 h 1050131"/>
              <a:gd name="connsiteX55" fmla="*/ 202406 w 561975"/>
              <a:gd name="connsiteY55" fmla="*/ 14287 h 1050131"/>
              <a:gd name="connsiteX56" fmla="*/ 176212 w 561975"/>
              <a:gd name="connsiteY56" fmla="*/ 9525 h 1050131"/>
              <a:gd name="connsiteX57" fmla="*/ 161925 w 561975"/>
              <a:gd name="connsiteY57" fmla="*/ 4762 h 1050131"/>
              <a:gd name="connsiteX58" fmla="*/ 130969 w 561975"/>
              <a:gd name="connsiteY58" fmla="*/ 2381 h 1050131"/>
              <a:gd name="connsiteX59" fmla="*/ 111919 w 561975"/>
              <a:gd name="connsiteY59" fmla="*/ 0 h 1050131"/>
              <a:gd name="connsiteX60" fmla="*/ 90487 w 561975"/>
              <a:gd name="connsiteY60" fmla="*/ 9525 h 1050131"/>
              <a:gd name="connsiteX61" fmla="*/ 80962 w 561975"/>
              <a:gd name="connsiteY61" fmla="*/ 23812 h 1050131"/>
              <a:gd name="connsiteX62" fmla="*/ 66675 w 561975"/>
              <a:gd name="connsiteY62" fmla="*/ 40481 h 1050131"/>
              <a:gd name="connsiteX63" fmla="*/ 52387 w 561975"/>
              <a:gd name="connsiteY63" fmla="*/ 42862 h 1050131"/>
              <a:gd name="connsiteX64" fmla="*/ 28575 w 561975"/>
              <a:gd name="connsiteY64" fmla="*/ 35719 h 1050131"/>
              <a:gd name="connsiteX65" fmla="*/ 21431 w 561975"/>
              <a:gd name="connsiteY65" fmla="*/ 26194 h 1050131"/>
              <a:gd name="connsiteX66" fmla="*/ 19050 w 561975"/>
              <a:gd name="connsiteY66" fmla="*/ 35719 h 1050131"/>
              <a:gd name="connsiteX67" fmla="*/ 23812 w 561975"/>
              <a:gd name="connsiteY67" fmla="*/ 69056 h 1050131"/>
              <a:gd name="connsiteX68" fmla="*/ 23812 w 561975"/>
              <a:gd name="connsiteY68" fmla="*/ 211931 h 1050131"/>
              <a:gd name="connsiteX69" fmla="*/ 21431 w 561975"/>
              <a:gd name="connsiteY69" fmla="*/ 228600 h 1050131"/>
              <a:gd name="connsiteX70" fmla="*/ 14287 w 561975"/>
              <a:gd name="connsiteY70" fmla="*/ 240506 h 1050131"/>
              <a:gd name="connsiteX71" fmla="*/ 4762 w 561975"/>
              <a:gd name="connsiteY71" fmla="*/ 266700 h 1050131"/>
              <a:gd name="connsiteX72" fmla="*/ 0 w 561975"/>
              <a:gd name="connsiteY72" fmla="*/ 273844 h 1050131"/>
              <a:gd name="connsiteX73" fmla="*/ 4762 w 561975"/>
              <a:gd name="connsiteY73" fmla="*/ 302419 h 1050131"/>
              <a:gd name="connsiteX74" fmla="*/ 11906 w 561975"/>
              <a:gd name="connsiteY74" fmla="*/ 307181 h 1050131"/>
              <a:gd name="connsiteX75" fmla="*/ 21431 w 561975"/>
              <a:gd name="connsiteY75" fmla="*/ 319087 h 1050131"/>
              <a:gd name="connsiteX76" fmla="*/ 23812 w 561975"/>
              <a:gd name="connsiteY76" fmla="*/ 330994 h 1050131"/>
              <a:gd name="connsiteX77" fmla="*/ 26194 w 561975"/>
              <a:gd name="connsiteY77" fmla="*/ 345281 h 1050131"/>
              <a:gd name="connsiteX78" fmla="*/ 30956 w 561975"/>
              <a:gd name="connsiteY78" fmla="*/ 361950 h 1050131"/>
              <a:gd name="connsiteX79" fmla="*/ 33337 w 561975"/>
              <a:gd name="connsiteY79" fmla="*/ 378619 h 1050131"/>
              <a:gd name="connsiteX80" fmla="*/ 38100 w 561975"/>
              <a:gd name="connsiteY80" fmla="*/ 397669 h 1050131"/>
              <a:gd name="connsiteX81" fmla="*/ 40481 w 561975"/>
              <a:gd name="connsiteY81" fmla="*/ 419100 h 1050131"/>
              <a:gd name="connsiteX82" fmla="*/ 42862 w 561975"/>
              <a:gd name="connsiteY82" fmla="*/ 459581 h 1050131"/>
              <a:gd name="connsiteX83" fmla="*/ 45244 w 561975"/>
              <a:gd name="connsiteY83" fmla="*/ 469106 h 1050131"/>
              <a:gd name="connsiteX84" fmla="*/ 47625 w 561975"/>
              <a:gd name="connsiteY84" fmla="*/ 481012 h 1050131"/>
              <a:gd name="connsiteX85" fmla="*/ 52387 w 561975"/>
              <a:gd name="connsiteY85" fmla="*/ 516731 h 1050131"/>
              <a:gd name="connsiteX86" fmla="*/ 54769 w 561975"/>
              <a:gd name="connsiteY86" fmla="*/ 583406 h 1050131"/>
              <a:gd name="connsiteX87" fmla="*/ 57150 w 561975"/>
              <a:gd name="connsiteY87" fmla="*/ 595312 h 1050131"/>
              <a:gd name="connsiteX88" fmla="*/ 100012 w 561975"/>
              <a:gd name="connsiteY88" fmla="*/ 602456 h 1050131"/>
              <a:gd name="connsiteX89" fmla="*/ 161925 w 561975"/>
              <a:gd name="connsiteY89" fmla="*/ 642937 h 1050131"/>
              <a:gd name="connsiteX90" fmla="*/ 178594 w 561975"/>
              <a:gd name="connsiteY90" fmla="*/ 685801 h 1050131"/>
              <a:gd name="connsiteX91" fmla="*/ 207168 w 561975"/>
              <a:gd name="connsiteY91" fmla="*/ 738188 h 1050131"/>
              <a:gd name="connsiteX92" fmla="*/ 235743 w 561975"/>
              <a:gd name="connsiteY92" fmla="*/ 766763 h 1050131"/>
              <a:gd name="connsiteX93" fmla="*/ 235744 w 561975"/>
              <a:gd name="connsiteY93" fmla="*/ 816769 h 1050131"/>
              <a:gd name="connsiteX94" fmla="*/ 211931 w 561975"/>
              <a:gd name="connsiteY94" fmla="*/ 878681 h 1050131"/>
              <a:gd name="connsiteX95" fmla="*/ 188119 w 561975"/>
              <a:gd name="connsiteY95" fmla="*/ 900114 h 1050131"/>
              <a:gd name="connsiteX96" fmla="*/ 180975 w 561975"/>
              <a:gd name="connsiteY96" fmla="*/ 945357 h 1050131"/>
              <a:gd name="connsiteX97" fmla="*/ 200025 w 561975"/>
              <a:gd name="connsiteY97" fmla="*/ 1002506 h 1050131"/>
              <a:gd name="connsiteX98" fmla="*/ 242888 w 561975"/>
              <a:gd name="connsiteY98" fmla="*/ 1012033 h 1050131"/>
              <a:gd name="connsiteX99" fmla="*/ 278606 w 561975"/>
              <a:gd name="connsiteY99" fmla="*/ 1023938 h 1050131"/>
              <a:gd name="connsiteX100" fmla="*/ 321468 w 561975"/>
              <a:gd name="connsiteY100" fmla="*/ 1050131 h 1050131"/>
              <a:gd name="connsiteX101" fmla="*/ 364331 w 561975"/>
              <a:gd name="connsiteY101" fmla="*/ 1035844 h 1050131"/>
              <a:gd name="connsiteX0" fmla="*/ 364331 w 561975"/>
              <a:gd name="connsiteY0" fmla="*/ 1035844 h 1050131"/>
              <a:gd name="connsiteX1" fmla="*/ 321469 w 561975"/>
              <a:gd name="connsiteY1" fmla="*/ 971550 h 1050131"/>
              <a:gd name="connsiteX2" fmla="*/ 295275 w 561975"/>
              <a:gd name="connsiteY2" fmla="*/ 931068 h 1050131"/>
              <a:gd name="connsiteX3" fmla="*/ 292893 w 561975"/>
              <a:gd name="connsiteY3" fmla="*/ 857250 h 1050131"/>
              <a:gd name="connsiteX4" fmla="*/ 297656 w 561975"/>
              <a:gd name="connsiteY4" fmla="*/ 804862 h 1050131"/>
              <a:gd name="connsiteX5" fmla="*/ 319087 w 561975"/>
              <a:gd name="connsiteY5" fmla="*/ 754856 h 1050131"/>
              <a:gd name="connsiteX6" fmla="*/ 335757 w 561975"/>
              <a:gd name="connsiteY6" fmla="*/ 709612 h 1050131"/>
              <a:gd name="connsiteX7" fmla="*/ 366712 w 561975"/>
              <a:gd name="connsiteY7" fmla="*/ 635794 h 1050131"/>
              <a:gd name="connsiteX8" fmla="*/ 395287 w 561975"/>
              <a:gd name="connsiteY8" fmla="*/ 588168 h 1050131"/>
              <a:gd name="connsiteX9" fmla="*/ 400050 w 561975"/>
              <a:gd name="connsiteY9" fmla="*/ 528637 h 1050131"/>
              <a:gd name="connsiteX10" fmla="*/ 404812 w 561975"/>
              <a:gd name="connsiteY10" fmla="*/ 507206 h 1050131"/>
              <a:gd name="connsiteX11" fmla="*/ 421481 w 561975"/>
              <a:gd name="connsiteY11" fmla="*/ 459581 h 1050131"/>
              <a:gd name="connsiteX12" fmla="*/ 442912 w 561975"/>
              <a:gd name="connsiteY12" fmla="*/ 426244 h 1050131"/>
              <a:gd name="connsiteX13" fmla="*/ 450056 w 561975"/>
              <a:gd name="connsiteY13" fmla="*/ 414337 h 1050131"/>
              <a:gd name="connsiteX14" fmla="*/ 461962 w 561975"/>
              <a:gd name="connsiteY14" fmla="*/ 407194 h 1050131"/>
              <a:gd name="connsiteX15" fmla="*/ 469106 w 561975"/>
              <a:gd name="connsiteY15" fmla="*/ 402431 h 1050131"/>
              <a:gd name="connsiteX16" fmla="*/ 485775 w 561975"/>
              <a:gd name="connsiteY16" fmla="*/ 388144 h 1050131"/>
              <a:gd name="connsiteX17" fmla="*/ 495300 w 561975"/>
              <a:gd name="connsiteY17" fmla="*/ 383381 h 1050131"/>
              <a:gd name="connsiteX18" fmla="*/ 502444 w 561975"/>
              <a:gd name="connsiteY18" fmla="*/ 376237 h 1050131"/>
              <a:gd name="connsiteX19" fmla="*/ 516731 w 561975"/>
              <a:gd name="connsiteY19" fmla="*/ 366712 h 1050131"/>
              <a:gd name="connsiteX20" fmla="*/ 526256 w 561975"/>
              <a:gd name="connsiteY20" fmla="*/ 359569 h 1050131"/>
              <a:gd name="connsiteX21" fmla="*/ 540544 w 561975"/>
              <a:gd name="connsiteY21" fmla="*/ 345281 h 1050131"/>
              <a:gd name="connsiteX22" fmla="*/ 542925 w 561975"/>
              <a:gd name="connsiteY22" fmla="*/ 335756 h 1050131"/>
              <a:gd name="connsiteX23" fmla="*/ 535781 w 561975"/>
              <a:gd name="connsiteY23" fmla="*/ 309562 h 1050131"/>
              <a:gd name="connsiteX24" fmla="*/ 538162 w 561975"/>
              <a:gd name="connsiteY24" fmla="*/ 266700 h 1050131"/>
              <a:gd name="connsiteX25" fmla="*/ 552450 w 561975"/>
              <a:gd name="connsiteY25" fmla="*/ 242887 h 1050131"/>
              <a:gd name="connsiteX26" fmla="*/ 557212 w 561975"/>
              <a:gd name="connsiteY26" fmla="*/ 233362 h 1050131"/>
              <a:gd name="connsiteX27" fmla="*/ 561975 w 561975"/>
              <a:gd name="connsiteY27" fmla="*/ 226219 h 1050131"/>
              <a:gd name="connsiteX28" fmla="*/ 559594 w 561975"/>
              <a:gd name="connsiteY28" fmla="*/ 219075 h 1050131"/>
              <a:gd name="connsiteX29" fmla="*/ 545306 w 561975"/>
              <a:gd name="connsiteY29" fmla="*/ 216694 h 1050131"/>
              <a:gd name="connsiteX30" fmla="*/ 528637 w 561975"/>
              <a:gd name="connsiteY30" fmla="*/ 209550 h 1050131"/>
              <a:gd name="connsiteX31" fmla="*/ 521494 w 561975"/>
              <a:gd name="connsiteY31" fmla="*/ 200025 h 1050131"/>
              <a:gd name="connsiteX32" fmla="*/ 519112 w 561975"/>
              <a:gd name="connsiteY32" fmla="*/ 192881 h 1050131"/>
              <a:gd name="connsiteX33" fmla="*/ 514350 w 561975"/>
              <a:gd name="connsiteY33" fmla="*/ 183356 h 1050131"/>
              <a:gd name="connsiteX34" fmla="*/ 507206 w 561975"/>
              <a:gd name="connsiteY34" fmla="*/ 171450 h 1050131"/>
              <a:gd name="connsiteX35" fmla="*/ 502444 w 561975"/>
              <a:gd name="connsiteY35" fmla="*/ 161925 h 1050131"/>
              <a:gd name="connsiteX36" fmla="*/ 495300 w 561975"/>
              <a:gd name="connsiteY36" fmla="*/ 152400 h 1050131"/>
              <a:gd name="connsiteX37" fmla="*/ 488156 w 561975"/>
              <a:gd name="connsiteY37" fmla="*/ 135731 h 1050131"/>
              <a:gd name="connsiteX38" fmla="*/ 478631 w 561975"/>
              <a:gd name="connsiteY38" fmla="*/ 128587 h 1050131"/>
              <a:gd name="connsiteX39" fmla="*/ 471487 w 561975"/>
              <a:gd name="connsiteY39" fmla="*/ 119062 h 1050131"/>
              <a:gd name="connsiteX40" fmla="*/ 466725 w 561975"/>
              <a:gd name="connsiteY40" fmla="*/ 111919 h 1050131"/>
              <a:gd name="connsiteX41" fmla="*/ 452437 w 561975"/>
              <a:gd name="connsiteY41" fmla="*/ 88106 h 1050131"/>
              <a:gd name="connsiteX42" fmla="*/ 445294 w 561975"/>
              <a:gd name="connsiteY42" fmla="*/ 83344 h 1050131"/>
              <a:gd name="connsiteX43" fmla="*/ 431006 w 561975"/>
              <a:gd name="connsiteY43" fmla="*/ 73819 h 1050131"/>
              <a:gd name="connsiteX44" fmla="*/ 409575 w 561975"/>
              <a:gd name="connsiteY44" fmla="*/ 64294 h 1050131"/>
              <a:gd name="connsiteX45" fmla="*/ 383381 w 561975"/>
              <a:gd name="connsiteY45" fmla="*/ 57150 h 1050131"/>
              <a:gd name="connsiteX46" fmla="*/ 376237 w 561975"/>
              <a:gd name="connsiteY46" fmla="*/ 54769 h 1050131"/>
              <a:gd name="connsiteX47" fmla="*/ 316706 w 561975"/>
              <a:gd name="connsiteY47" fmla="*/ 47625 h 1050131"/>
              <a:gd name="connsiteX48" fmla="*/ 309562 w 561975"/>
              <a:gd name="connsiteY48" fmla="*/ 45244 h 1050131"/>
              <a:gd name="connsiteX49" fmla="*/ 292894 w 561975"/>
              <a:gd name="connsiteY49" fmla="*/ 40481 h 1050131"/>
              <a:gd name="connsiteX50" fmla="*/ 283369 w 561975"/>
              <a:gd name="connsiteY50" fmla="*/ 38100 h 1050131"/>
              <a:gd name="connsiteX51" fmla="*/ 261937 w 561975"/>
              <a:gd name="connsiteY51" fmla="*/ 30956 h 1050131"/>
              <a:gd name="connsiteX52" fmla="*/ 247650 w 561975"/>
              <a:gd name="connsiteY52" fmla="*/ 28575 h 1050131"/>
              <a:gd name="connsiteX53" fmla="*/ 214312 w 561975"/>
              <a:gd name="connsiteY53" fmla="*/ 19050 h 1050131"/>
              <a:gd name="connsiteX54" fmla="*/ 202406 w 561975"/>
              <a:gd name="connsiteY54" fmla="*/ 14287 h 1050131"/>
              <a:gd name="connsiteX55" fmla="*/ 176212 w 561975"/>
              <a:gd name="connsiteY55" fmla="*/ 9525 h 1050131"/>
              <a:gd name="connsiteX56" fmla="*/ 161925 w 561975"/>
              <a:gd name="connsiteY56" fmla="*/ 4762 h 1050131"/>
              <a:gd name="connsiteX57" fmla="*/ 130969 w 561975"/>
              <a:gd name="connsiteY57" fmla="*/ 2381 h 1050131"/>
              <a:gd name="connsiteX58" fmla="*/ 111919 w 561975"/>
              <a:gd name="connsiteY58" fmla="*/ 0 h 1050131"/>
              <a:gd name="connsiteX59" fmla="*/ 90487 w 561975"/>
              <a:gd name="connsiteY59" fmla="*/ 9525 h 1050131"/>
              <a:gd name="connsiteX60" fmla="*/ 80962 w 561975"/>
              <a:gd name="connsiteY60" fmla="*/ 23812 h 1050131"/>
              <a:gd name="connsiteX61" fmla="*/ 66675 w 561975"/>
              <a:gd name="connsiteY61" fmla="*/ 40481 h 1050131"/>
              <a:gd name="connsiteX62" fmla="*/ 52387 w 561975"/>
              <a:gd name="connsiteY62" fmla="*/ 42862 h 1050131"/>
              <a:gd name="connsiteX63" fmla="*/ 28575 w 561975"/>
              <a:gd name="connsiteY63" fmla="*/ 35719 h 1050131"/>
              <a:gd name="connsiteX64" fmla="*/ 21431 w 561975"/>
              <a:gd name="connsiteY64" fmla="*/ 26194 h 1050131"/>
              <a:gd name="connsiteX65" fmla="*/ 19050 w 561975"/>
              <a:gd name="connsiteY65" fmla="*/ 35719 h 1050131"/>
              <a:gd name="connsiteX66" fmla="*/ 23812 w 561975"/>
              <a:gd name="connsiteY66" fmla="*/ 69056 h 1050131"/>
              <a:gd name="connsiteX67" fmla="*/ 23812 w 561975"/>
              <a:gd name="connsiteY67" fmla="*/ 211931 h 1050131"/>
              <a:gd name="connsiteX68" fmla="*/ 21431 w 561975"/>
              <a:gd name="connsiteY68" fmla="*/ 228600 h 1050131"/>
              <a:gd name="connsiteX69" fmla="*/ 14287 w 561975"/>
              <a:gd name="connsiteY69" fmla="*/ 240506 h 1050131"/>
              <a:gd name="connsiteX70" fmla="*/ 4762 w 561975"/>
              <a:gd name="connsiteY70" fmla="*/ 266700 h 1050131"/>
              <a:gd name="connsiteX71" fmla="*/ 0 w 561975"/>
              <a:gd name="connsiteY71" fmla="*/ 273844 h 1050131"/>
              <a:gd name="connsiteX72" fmla="*/ 4762 w 561975"/>
              <a:gd name="connsiteY72" fmla="*/ 302419 h 1050131"/>
              <a:gd name="connsiteX73" fmla="*/ 11906 w 561975"/>
              <a:gd name="connsiteY73" fmla="*/ 307181 h 1050131"/>
              <a:gd name="connsiteX74" fmla="*/ 21431 w 561975"/>
              <a:gd name="connsiteY74" fmla="*/ 319087 h 1050131"/>
              <a:gd name="connsiteX75" fmla="*/ 23812 w 561975"/>
              <a:gd name="connsiteY75" fmla="*/ 330994 h 1050131"/>
              <a:gd name="connsiteX76" fmla="*/ 26194 w 561975"/>
              <a:gd name="connsiteY76" fmla="*/ 345281 h 1050131"/>
              <a:gd name="connsiteX77" fmla="*/ 30956 w 561975"/>
              <a:gd name="connsiteY77" fmla="*/ 361950 h 1050131"/>
              <a:gd name="connsiteX78" fmla="*/ 33337 w 561975"/>
              <a:gd name="connsiteY78" fmla="*/ 378619 h 1050131"/>
              <a:gd name="connsiteX79" fmla="*/ 38100 w 561975"/>
              <a:gd name="connsiteY79" fmla="*/ 397669 h 1050131"/>
              <a:gd name="connsiteX80" fmla="*/ 40481 w 561975"/>
              <a:gd name="connsiteY80" fmla="*/ 419100 h 1050131"/>
              <a:gd name="connsiteX81" fmla="*/ 42862 w 561975"/>
              <a:gd name="connsiteY81" fmla="*/ 459581 h 1050131"/>
              <a:gd name="connsiteX82" fmla="*/ 45244 w 561975"/>
              <a:gd name="connsiteY82" fmla="*/ 469106 h 1050131"/>
              <a:gd name="connsiteX83" fmla="*/ 47625 w 561975"/>
              <a:gd name="connsiteY83" fmla="*/ 481012 h 1050131"/>
              <a:gd name="connsiteX84" fmla="*/ 52387 w 561975"/>
              <a:gd name="connsiteY84" fmla="*/ 516731 h 1050131"/>
              <a:gd name="connsiteX85" fmla="*/ 54769 w 561975"/>
              <a:gd name="connsiteY85" fmla="*/ 583406 h 1050131"/>
              <a:gd name="connsiteX86" fmla="*/ 57150 w 561975"/>
              <a:gd name="connsiteY86" fmla="*/ 595312 h 1050131"/>
              <a:gd name="connsiteX87" fmla="*/ 100012 w 561975"/>
              <a:gd name="connsiteY87" fmla="*/ 602456 h 1050131"/>
              <a:gd name="connsiteX88" fmla="*/ 161925 w 561975"/>
              <a:gd name="connsiteY88" fmla="*/ 642937 h 1050131"/>
              <a:gd name="connsiteX89" fmla="*/ 178594 w 561975"/>
              <a:gd name="connsiteY89" fmla="*/ 685801 h 1050131"/>
              <a:gd name="connsiteX90" fmla="*/ 207168 w 561975"/>
              <a:gd name="connsiteY90" fmla="*/ 738188 h 1050131"/>
              <a:gd name="connsiteX91" fmla="*/ 235743 w 561975"/>
              <a:gd name="connsiteY91" fmla="*/ 766763 h 1050131"/>
              <a:gd name="connsiteX92" fmla="*/ 235744 w 561975"/>
              <a:gd name="connsiteY92" fmla="*/ 816769 h 1050131"/>
              <a:gd name="connsiteX93" fmla="*/ 211931 w 561975"/>
              <a:gd name="connsiteY93" fmla="*/ 878681 h 1050131"/>
              <a:gd name="connsiteX94" fmla="*/ 188119 w 561975"/>
              <a:gd name="connsiteY94" fmla="*/ 900114 h 1050131"/>
              <a:gd name="connsiteX95" fmla="*/ 180975 w 561975"/>
              <a:gd name="connsiteY95" fmla="*/ 945357 h 1050131"/>
              <a:gd name="connsiteX96" fmla="*/ 200025 w 561975"/>
              <a:gd name="connsiteY96" fmla="*/ 1002506 h 1050131"/>
              <a:gd name="connsiteX97" fmla="*/ 242888 w 561975"/>
              <a:gd name="connsiteY97" fmla="*/ 1012033 h 1050131"/>
              <a:gd name="connsiteX98" fmla="*/ 278606 w 561975"/>
              <a:gd name="connsiteY98" fmla="*/ 1023938 h 1050131"/>
              <a:gd name="connsiteX99" fmla="*/ 321468 w 561975"/>
              <a:gd name="connsiteY99" fmla="*/ 1050131 h 1050131"/>
              <a:gd name="connsiteX100" fmla="*/ 364331 w 561975"/>
              <a:gd name="connsiteY100" fmla="*/ 1035844 h 1050131"/>
              <a:gd name="connsiteX0" fmla="*/ 364331 w 561975"/>
              <a:gd name="connsiteY0" fmla="*/ 1035844 h 1050131"/>
              <a:gd name="connsiteX1" fmla="*/ 321469 w 561975"/>
              <a:gd name="connsiteY1" fmla="*/ 971550 h 1050131"/>
              <a:gd name="connsiteX2" fmla="*/ 295275 w 561975"/>
              <a:gd name="connsiteY2" fmla="*/ 931068 h 1050131"/>
              <a:gd name="connsiteX3" fmla="*/ 292893 w 561975"/>
              <a:gd name="connsiteY3" fmla="*/ 857250 h 1050131"/>
              <a:gd name="connsiteX4" fmla="*/ 297656 w 561975"/>
              <a:gd name="connsiteY4" fmla="*/ 804862 h 1050131"/>
              <a:gd name="connsiteX5" fmla="*/ 319087 w 561975"/>
              <a:gd name="connsiteY5" fmla="*/ 754856 h 1050131"/>
              <a:gd name="connsiteX6" fmla="*/ 335757 w 561975"/>
              <a:gd name="connsiteY6" fmla="*/ 709612 h 1050131"/>
              <a:gd name="connsiteX7" fmla="*/ 366712 w 561975"/>
              <a:gd name="connsiteY7" fmla="*/ 635794 h 1050131"/>
              <a:gd name="connsiteX8" fmla="*/ 395287 w 561975"/>
              <a:gd name="connsiteY8" fmla="*/ 588168 h 1050131"/>
              <a:gd name="connsiteX9" fmla="*/ 400050 w 561975"/>
              <a:gd name="connsiteY9" fmla="*/ 528637 h 1050131"/>
              <a:gd name="connsiteX10" fmla="*/ 404812 w 561975"/>
              <a:gd name="connsiteY10" fmla="*/ 507206 h 1050131"/>
              <a:gd name="connsiteX11" fmla="*/ 421481 w 561975"/>
              <a:gd name="connsiteY11" fmla="*/ 459581 h 1050131"/>
              <a:gd name="connsiteX12" fmla="*/ 442912 w 561975"/>
              <a:gd name="connsiteY12" fmla="*/ 426244 h 1050131"/>
              <a:gd name="connsiteX13" fmla="*/ 461962 w 561975"/>
              <a:gd name="connsiteY13" fmla="*/ 407194 h 1050131"/>
              <a:gd name="connsiteX14" fmla="*/ 469106 w 561975"/>
              <a:gd name="connsiteY14" fmla="*/ 402431 h 1050131"/>
              <a:gd name="connsiteX15" fmla="*/ 485775 w 561975"/>
              <a:gd name="connsiteY15" fmla="*/ 388144 h 1050131"/>
              <a:gd name="connsiteX16" fmla="*/ 495300 w 561975"/>
              <a:gd name="connsiteY16" fmla="*/ 383381 h 1050131"/>
              <a:gd name="connsiteX17" fmla="*/ 502444 w 561975"/>
              <a:gd name="connsiteY17" fmla="*/ 376237 h 1050131"/>
              <a:gd name="connsiteX18" fmla="*/ 516731 w 561975"/>
              <a:gd name="connsiteY18" fmla="*/ 366712 h 1050131"/>
              <a:gd name="connsiteX19" fmla="*/ 526256 w 561975"/>
              <a:gd name="connsiteY19" fmla="*/ 359569 h 1050131"/>
              <a:gd name="connsiteX20" fmla="*/ 540544 w 561975"/>
              <a:gd name="connsiteY20" fmla="*/ 345281 h 1050131"/>
              <a:gd name="connsiteX21" fmla="*/ 542925 w 561975"/>
              <a:gd name="connsiteY21" fmla="*/ 335756 h 1050131"/>
              <a:gd name="connsiteX22" fmla="*/ 535781 w 561975"/>
              <a:gd name="connsiteY22" fmla="*/ 309562 h 1050131"/>
              <a:gd name="connsiteX23" fmla="*/ 538162 w 561975"/>
              <a:gd name="connsiteY23" fmla="*/ 266700 h 1050131"/>
              <a:gd name="connsiteX24" fmla="*/ 552450 w 561975"/>
              <a:gd name="connsiteY24" fmla="*/ 242887 h 1050131"/>
              <a:gd name="connsiteX25" fmla="*/ 557212 w 561975"/>
              <a:gd name="connsiteY25" fmla="*/ 233362 h 1050131"/>
              <a:gd name="connsiteX26" fmla="*/ 561975 w 561975"/>
              <a:gd name="connsiteY26" fmla="*/ 226219 h 1050131"/>
              <a:gd name="connsiteX27" fmla="*/ 559594 w 561975"/>
              <a:gd name="connsiteY27" fmla="*/ 219075 h 1050131"/>
              <a:gd name="connsiteX28" fmla="*/ 545306 w 561975"/>
              <a:gd name="connsiteY28" fmla="*/ 216694 h 1050131"/>
              <a:gd name="connsiteX29" fmla="*/ 528637 w 561975"/>
              <a:gd name="connsiteY29" fmla="*/ 209550 h 1050131"/>
              <a:gd name="connsiteX30" fmla="*/ 521494 w 561975"/>
              <a:gd name="connsiteY30" fmla="*/ 200025 h 1050131"/>
              <a:gd name="connsiteX31" fmla="*/ 519112 w 561975"/>
              <a:gd name="connsiteY31" fmla="*/ 192881 h 1050131"/>
              <a:gd name="connsiteX32" fmla="*/ 514350 w 561975"/>
              <a:gd name="connsiteY32" fmla="*/ 183356 h 1050131"/>
              <a:gd name="connsiteX33" fmla="*/ 507206 w 561975"/>
              <a:gd name="connsiteY33" fmla="*/ 171450 h 1050131"/>
              <a:gd name="connsiteX34" fmla="*/ 502444 w 561975"/>
              <a:gd name="connsiteY34" fmla="*/ 161925 h 1050131"/>
              <a:gd name="connsiteX35" fmla="*/ 495300 w 561975"/>
              <a:gd name="connsiteY35" fmla="*/ 152400 h 1050131"/>
              <a:gd name="connsiteX36" fmla="*/ 488156 w 561975"/>
              <a:gd name="connsiteY36" fmla="*/ 135731 h 1050131"/>
              <a:gd name="connsiteX37" fmla="*/ 478631 w 561975"/>
              <a:gd name="connsiteY37" fmla="*/ 128587 h 1050131"/>
              <a:gd name="connsiteX38" fmla="*/ 471487 w 561975"/>
              <a:gd name="connsiteY38" fmla="*/ 119062 h 1050131"/>
              <a:gd name="connsiteX39" fmla="*/ 466725 w 561975"/>
              <a:gd name="connsiteY39" fmla="*/ 111919 h 1050131"/>
              <a:gd name="connsiteX40" fmla="*/ 452437 w 561975"/>
              <a:gd name="connsiteY40" fmla="*/ 88106 h 1050131"/>
              <a:gd name="connsiteX41" fmla="*/ 445294 w 561975"/>
              <a:gd name="connsiteY41" fmla="*/ 83344 h 1050131"/>
              <a:gd name="connsiteX42" fmla="*/ 431006 w 561975"/>
              <a:gd name="connsiteY42" fmla="*/ 73819 h 1050131"/>
              <a:gd name="connsiteX43" fmla="*/ 409575 w 561975"/>
              <a:gd name="connsiteY43" fmla="*/ 64294 h 1050131"/>
              <a:gd name="connsiteX44" fmla="*/ 383381 w 561975"/>
              <a:gd name="connsiteY44" fmla="*/ 57150 h 1050131"/>
              <a:gd name="connsiteX45" fmla="*/ 376237 w 561975"/>
              <a:gd name="connsiteY45" fmla="*/ 54769 h 1050131"/>
              <a:gd name="connsiteX46" fmla="*/ 316706 w 561975"/>
              <a:gd name="connsiteY46" fmla="*/ 47625 h 1050131"/>
              <a:gd name="connsiteX47" fmla="*/ 309562 w 561975"/>
              <a:gd name="connsiteY47" fmla="*/ 45244 h 1050131"/>
              <a:gd name="connsiteX48" fmla="*/ 292894 w 561975"/>
              <a:gd name="connsiteY48" fmla="*/ 40481 h 1050131"/>
              <a:gd name="connsiteX49" fmla="*/ 283369 w 561975"/>
              <a:gd name="connsiteY49" fmla="*/ 38100 h 1050131"/>
              <a:gd name="connsiteX50" fmla="*/ 261937 w 561975"/>
              <a:gd name="connsiteY50" fmla="*/ 30956 h 1050131"/>
              <a:gd name="connsiteX51" fmla="*/ 247650 w 561975"/>
              <a:gd name="connsiteY51" fmla="*/ 28575 h 1050131"/>
              <a:gd name="connsiteX52" fmla="*/ 214312 w 561975"/>
              <a:gd name="connsiteY52" fmla="*/ 19050 h 1050131"/>
              <a:gd name="connsiteX53" fmla="*/ 202406 w 561975"/>
              <a:gd name="connsiteY53" fmla="*/ 14287 h 1050131"/>
              <a:gd name="connsiteX54" fmla="*/ 176212 w 561975"/>
              <a:gd name="connsiteY54" fmla="*/ 9525 h 1050131"/>
              <a:gd name="connsiteX55" fmla="*/ 161925 w 561975"/>
              <a:gd name="connsiteY55" fmla="*/ 4762 h 1050131"/>
              <a:gd name="connsiteX56" fmla="*/ 130969 w 561975"/>
              <a:gd name="connsiteY56" fmla="*/ 2381 h 1050131"/>
              <a:gd name="connsiteX57" fmla="*/ 111919 w 561975"/>
              <a:gd name="connsiteY57" fmla="*/ 0 h 1050131"/>
              <a:gd name="connsiteX58" fmla="*/ 90487 w 561975"/>
              <a:gd name="connsiteY58" fmla="*/ 9525 h 1050131"/>
              <a:gd name="connsiteX59" fmla="*/ 80962 w 561975"/>
              <a:gd name="connsiteY59" fmla="*/ 23812 h 1050131"/>
              <a:gd name="connsiteX60" fmla="*/ 66675 w 561975"/>
              <a:gd name="connsiteY60" fmla="*/ 40481 h 1050131"/>
              <a:gd name="connsiteX61" fmla="*/ 52387 w 561975"/>
              <a:gd name="connsiteY61" fmla="*/ 42862 h 1050131"/>
              <a:gd name="connsiteX62" fmla="*/ 28575 w 561975"/>
              <a:gd name="connsiteY62" fmla="*/ 35719 h 1050131"/>
              <a:gd name="connsiteX63" fmla="*/ 21431 w 561975"/>
              <a:gd name="connsiteY63" fmla="*/ 26194 h 1050131"/>
              <a:gd name="connsiteX64" fmla="*/ 19050 w 561975"/>
              <a:gd name="connsiteY64" fmla="*/ 35719 h 1050131"/>
              <a:gd name="connsiteX65" fmla="*/ 23812 w 561975"/>
              <a:gd name="connsiteY65" fmla="*/ 69056 h 1050131"/>
              <a:gd name="connsiteX66" fmla="*/ 23812 w 561975"/>
              <a:gd name="connsiteY66" fmla="*/ 211931 h 1050131"/>
              <a:gd name="connsiteX67" fmla="*/ 21431 w 561975"/>
              <a:gd name="connsiteY67" fmla="*/ 228600 h 1050131"/>
              <a:gd name="connsiteX68" fmla="*/ 14287 w 561975"/>
              <a:gd name="connsiteY68" fmla="*/ 240506 h 1050131"/>
              <a:gd name="connsiteX69" fmla="*/ 4762 w 561975"/>
              <a:gd name="connsiteY69" fmla="*/ 266700 h 1050131"/>
              <a:gd name="connsiteX70" fmla="*/ 0 w 561975"/>
              <a:gd name="connsiteY70" fmla="*/ 273844 h 1050131"/>
              <a:gd name="connsiteX71" fmla="*/ 4762 w 561975"/>
              <a:gd name="connsiteY71" fmla="*/ 302419 h 1050131"/>
              <a:gd name="connsiteX72" fmla="*/ 11906 w 561975"/>
              <a:gd name="connsiteY72" fmla="*/ 307181 h 1050131"/>
              <a:gd name="connsiteX73" fmla="*/ 21431 w 561975"/>
              <a:gd name="connsiteY73" fmla="*/ 319087 h 1050131"/>
              <a:gd name="connsiteX74" fmla="*/ 23812 w 561975"/>
              <a:gd name="connsiteY74" fmla="*/ 330994 h 1050131"/>
              <a:gd name="connsiteX75" fmla="*/ 26194 w 561975"/>
              <a:gd name="connsiteY75" fmla="*/ 345281 h 1050131"/>
              <a:gd name="connsiteX76" fmla="*/ 30956 w 561975"/>
              <a:gd name="connsiteY76" fmla="*/ 361950 h 1050131"/>
              <a:gd name="connsiteX77" fmla="*/ 33337 w 561975"/>
              <a:gd name="connsiteY77" fmla="*/ 378619 h 1050131"/>
              <a:gd name="connsiteX78" fmla="*/ 38100 w 561975"/>
              <a:gd name="connsiteY78" fmla="*/ 397669 h 1050131"/>
              <a:gd name="connsiteX79" fmla="*/ 40481 w 561975"/>
              <a:gd name="connsiteY79" fmla="*/ 419100 h 1050131"/>
              <a:gd name="connsiteX80" fmla="*/ 42862 w 561975"/>
              <a:gd name="connsiteY80" fmla="*/ 459581 h 1050131"/>
              <a:gd name="connsiteX81" fmla="*/ 45244 w 561975"/>
              <a:gd name="connsiteY81" fmla="*/ 469106 h 1050131"/>
              <a:gd name="connsiteX82" fmla="*/ 47625 w 561975"/>
              <a:gd name="connsiteY82" fmla="*/ 481012 h 1050131"/>
              <a:gd name="connsiteX83" fmla="*/ 52387 w 561975"/>
              <a:gd name="connsiteY83" fmla="*/ 516731 h 1050131"/>
              <a:gd name="connsiteX84" fmla="*/ 54769 w 561975"/>
              <a:gd name="connsiteY84" fmla="*/ 583406 h 1050131"/>
              <a:gd name="connsiteX85" fmla="*/ 57150 w 561975"/>
              <a:gd name="connsiteY85" fmla="*/ 595312 h 1050131"/>
              <a:gd name="connsiteX86" fmla="*/ 100012 w 561975"/>
              <a:gd name="connsiteY86" fmla="*/ 602456 h 1050131"/>
              <a:gd name="connsiteX87" fmla="*/ 161925 w 561975"/>
              <a:gd name="connsiteY87" fmla="*/ 642937 h 1050131"/>
              <a:gd name="connsiteX88" fmla="*/ 178594 w 561975"/>
              <a:gd name="connsiteY88" fmla="*/ 685801 h 1050131"/>
              <a:gd name="connsiteX89" fmla="*/ 207168 w 561975"/>
              <a:gd name="connsiteY89" fmla="*/ 738188 h 1050131"/>
              <a:gd name="connsiteX90" fmla="*/ 235743 w 561975"/>
              <a:gd name="connsiteY90" fmla="*/ 766763 h 1050131"/>
              <a:gd name="connsiteX91" fmla="*/ 235744 w 561975"/>
              <a:gd name="connsiteY91" fmla="*/ 816769 h 1050131"/>
              <a:gd name="connsiteX92" fmla="*/ 211931 w 561975"/>
              <a:gd name="connsiteY92" fmla="*/ 878681 h 1050131"/>
              <a:gd name="connsiteX93" fmla="*/ 188119 w 561975"/>
              <a:gd name="connsiteY93" fmla="*/ 900114 h 1050131"/>
              <a:gd name="connsiteX94" fmla="*/ 180975 w 561975"/>
              <a:gd name="connsiteY94" fmla="*/ 945357 h 1050131"/>
              <a:gd name="connsiteX95" fmla="*/ 200025 w 561975"/>
              <a:gd name="connsiteY95" fmla="*/ 1002506 h 1050131"/>
              <a:gd name="connsiteX96" fmla="*/ 242888 w 561975"/>
              <a:gd name="connsiteY96" fmla="*/ 1012033 h 1050131"/>
              <a:gd name="connsiteX97" fmla="*/ 278606 w 561975"/>
              <a:gd name="connsiteY97" fmla="*/ 1023938 h 1050131"/>
              <a:gd name="connsiteX98" fmla="*/ 321468 w 561975"/>
              <a:gd name="connsiteY98" fmla="*/ 1050131 h 1050131"/>
              <a:gd name="connsiteX99" fmla="*/ 364331 w 561975"/>
              <a:gd name="connsiteY99" fmla="*/ 1035844 h 1050131"/>
              <a:gd name="connsiteX0" fmla="*/ 364331 w 561975"/>
              <a:gd name="connsiteY0" fmla="*/ 1035844 h 1050131"/>
              <a:gd name="connsiteX1" fmla="*/ 321469 w 561975"/>
              <a:gd name="connsiteY1" fmla="*/ 971550 h 1050131"/>
              <a:gd name="connsiteX2" fmla="*/ 295275 w 561975"/>
              <a:gd name="connsiteY2" fmla="*/ 931068 h 1050131"/>
              <a:gd name="connsiteX3" fmla="*/ 292893 w 561975"/>
              <a:gd name="connsiteY3" fmla="*/ 857250 h 1050131"/>
              <a:gd name="connsiteX4" fmla="*/ 297656 w 561975"/>
              <a:gd name="connsiteY4" fmla="*/ 804862 h 1050131"/>
              <a:gd name="connsiteX5" fmla="*/ 319087 w 561975"/>
              <a:gd name="connsiteY5" fmla="*/ 754856 h 1050131"/>
              <a:gd name="connsiteX6" fmla="*/ 335757 w 561975"/>
              <a:gd name="connsiteY6" fmla="*/ 709612 h 1050131"/>
              <a:gd name="connsiteX7" fmla="*/ 366712 w 561975"/>
              <a:gd name="connsiteY7" fmla="*/ 635794 h 1050131"/>
              <a:gd name="connsiteX8" fmla="*/ 395287 w 561975"/>
              <a:gd name="connsiteY8" fmla="*/ 588168 h 1050131"/>
              <a:gd name="connsiteX9" fmla="*/ 400050 w 561975"/>
              <a:gd name="connsiteY9" fmla="*/ 528637 h 1050131"/>
              <a:gd name="connsiteX10" fmla="*/ 404812 w 561975"/>
              <a:gd name="connsiteY10" fmla="*/ 507206 h 1050131"/>
              <a:gd name="connsiteX11" fmla="*/ 421481 w 561975"/>
              <a:gd name="connsiteY11" fmla="*/ 459581 h 1050131"/>
              <a:gd name="connsiteX12" fmla="*/ 442912 w 561975"/>
              <a:gd name="connsiteY12" fmla="*/ 426244 h 1050131"/>
              <a:gd name="connsiteX13" fmla="*/ 461962 w 561975"/>
              <a:gd name="connsiteY13" fmla="*/ 407194 h 1050131"/>
              <a:gd name="connsiteX14" fmla="*/ 485775 w 561975"/>
              <a:gd name="connsiteY14" fmla="*/ 388144 h 1050131"/>
              <a:gd name="connsiteX15" fmla="*/ 495300 w 561975"/>
              <a:gd name="connsiteY15" fmla="*/ 383381 h 1050131"/>
              <a:gd name="connsiteX16" fmla="*/ 502444 w 561975"/>
              <a:gd name="connsiteY16" fmla="*/ 376237 h 1050131"/>
              <a:gd name="connsiteX17" fmla="*/ 516731 w 561975"/>
              <a:gd name="connsiteY17" fmla="*/ 366712 h 1050131"/>
              <a:gd name="connsiteX18" fmla="*/ 526256 w 561975"/>
              <a:gd name="connsiteY18" fmla="*/ 359569 h 1050131"/>
              <a:gd name="connsiteX19" fmla="*/ 540544 w 561975"/>
              <a:gd name="connsiteY19" fmla="*/ 345281 h 1050131"/>
              <a:gd name="connsiteX20" fmla="*/ 542925 w 561975"/>
              <a:gd name="connsiteY20" fmla="*/ 335756 h 1050131"/>
              <a:gd name="connsiteX21" fmla="*/ 535781 w 561975"/>
              <a:gd name="connsiteY21" fmla="*/ 309562 h 1050131"/>
              <a:gd name="connsiteX22" fmla="*/ 538162 w 561975"/>
              <a:gd name="connsiteY22" fmla="*/ 266700 h 1050131"/>
              <a:gd name="connsiteX23" fmla="*/ 552450 w 561975"/>
              <a:gd name="connsiteY23" fmla="*/ 242887 h 1050131"/>
              <a:gd name="connsiteX24" fmla="*/ 557212 w 561975"/>
              <a:gd name="connsiteY24" fmla="*/ 233362 h 1050131"/>
              <a:gd name="connsiteX25" fmla="*/ 561975 w 561975"/>
              <a:gd name="connsiteY25" fmla="*/ 226219 h 1050131"/>
              <a:gd name="connsiteX26" fmla="*/ 559594 w 561975"/>
              <a:gd name="connsiteY26" fmla="*/ 219075 h 1050131"/>
              <a:gd name="connsiteX27" fmla="*/ 545306 w 561975"/>
              <a:gd name="connsiteY27" fmla="*/ 216694 h 1050131"/>
              <a:gd name="connsiteX28" fmla="*/ 528637 w 561975"/>
              <a:gd name="connsiteY28" fmla="*/ 209550 h 1050131"/>
              <a:gd name="connsiteX29" fmla="*/ 521494 w 561975"/>
              <a:gd name="connsiteY29" fmla="*/ 200025 h 1050131"/>
              <a:gd name="connsiteX30" fmla="*/ 519112 w 561975"/>
              <a:gd name="connsiteY30" fmla="*/ 192881 h 1050131"/>
              <a:gd name="connsiteX31" fmla="*/ 514350 w 561975"/>
              <a:gd name="connsiteY31" fmla="*/ 183356 h 1050131"/>
              <a:gd name="connsiteX32" fmla="*/ 507206 w 561975"/>
              <a:gd name="connsiteY32" fmla="*/ 171450 h 1050131"/>
              <a:gd name="connsiteX33" fmla="*/ 502444 w 561975"/>
              <a:gd name="connsiteY33" fmla="*/ 161925 h 1050131"/>
              <a:gd name="connsiteX34" fmla="*/ 495300 w 561975"/>
              <a:gd name="connsiteY34" fmla="*/ 152400 h 1050131"/>
              <a:gd name="connsiteX35" fmla="*/ 488156 w 561975"/>
              <a:gd name="connsiteY35" fmla="*/ 135731 h 1050131"/>
              <a:gd name="connsiteX36" fmla="*/ 478631 w 561975"/>
              <a:gd name="connsiteY36" fmla="*/ 128587 h 1050131"/>
              <a:gd name="connsiteX37" fmla="*/ 471487 w 561975"/>
              <a:gd name="connsiteY37" fmla="*/ 119062 h 1050131"/>
              <a:gd name="connsiteX38" fmla="*/ 466725 w 561975"/>
              <a:gd name="connsiteY38" fmla="*/ 111919 h 1050131"/>
              <a:gd name="connsiteX39" fmla="*/ 452437 w 561975"/>
              <a:gd name="connsiteY39" fmla="*/ 88106 h 1050131"/>
              <a:gd name="connsiteX40" fmla="*/ 445294 w 561975"/>
              <a:gd name="connsiteY40" fmla="*/ 83344 h 1050131"/>
              <a:gd name="connsiteX41" fmla="*/ 431006 w 561975"/>
              <a:gd name="connsiteY41" fmla="*/ 73819 h 1050131"/>
              <a:gd name="connsiteX42" fmla="*/ 409575 w 561975"/>
              <a:gd name="connsiteY42" fmla="*/ 64294 h 1050131"/>
              <a:gd name="connsiteX43" fmla="*/ 383381 w 561975"/>
              <a:gd name="connsiteY43" fmla="*/ 57150 h 1050131"/>
              <a:gd name="connsiteX44" fmla="*/ 376237 w 561975"/>
              <a:gd name="connsiteY44" fmla="*/ 54769 h 1050131"/>
              <a:gd name="connsiteX45" fmla="*/ 316706 w 561975"/>
              <a:gd name="connsiteY45" fmla="*/ 47625 h 1050131"/>
              <a:gd name="connsiteX46" fmla="*/ 309562 w 561975"/>
              <a:gd name="connsiteY46" fmla="*/ 45244 h 1050131"/>
              <a:gd name="connsiteX47" fmla="*/ 292894 w 561975"/>
              <a:gd name="connsiteY47" fmla="*/ 40481 h 1050131"/>
              <a:gd name="connsiteX48" fmla="*/ 283369 w 561975"/>
              <a:gd name="connsiteY48" fmla="*/ 38100 h 1050131"/>
              <a:gd name="connsiteX49" fmla="*/ 261937 w 561975"/>
              <a:gd name="connsiteY49" fmla="*/ 30956 h 1050131"/>
              <a:gd name="connsiteX50" fmla="*/ 247650 w 561975"/>
              <a:gd name="connsiteY50" fmla="*/ 28575 h 1050131"/>
              <a:gd name="connsiteX51" fmla="*/ 214312 w 561975"/>
              <a:gd name="connsiteY51" fmla="*/ 19050 h 1050131"/>
              <a:gd name="connsiteX52" fmla="*/ 202406 w 561975"/>
              <a:gd name="connsiteY52" fmla="*/ 14287 h 1050131"/>
              <a:gd name="connsiteX53" fmla="*/ 176212 w 561975"/>
              <a:gd name="connsiteY53" fmla="*/ 9525 h 1050131"/>
              <a:gd name="connsiteX54" fmla="*/ 161925 w 561975"/>
              <a:gd name="connsiteY54" fmla="*/ 4762 h 1050131"/>
              <a:gd name="connsiteX55" fmla="*/ 130969 w 561975"/>
              <a:gd name="connsiteY55" fmla="*/ 2381 h 1050131"/>
              <a:gd name="connsiteX56" fmla="*/ 111919 w 561975"/>
              <a:gd name="connsiteY56" fmla="*/ 0 h 1050131"/>
              <a:gd name="connsiteX57" fmla="*/ 90487 w 561975"/>
              <a:gd name="connsiteY57" fmla="*/ 9525 h 1050131"/>
              <a:gd name="connsiteX58" fmla="*/ 80962 w 561975"/>
              <a:gd name="connsiteY58" fmla="*/ 23812 h 1050131"/>
              <a:gd name="connsiteX59" fmla="*/ 66675 w 561975"/>
              <a:gd name="connsiteY59" fmla="*/ 40481 h 1050131"/>
              <a:gd name="connsiteX60" fmla="*/ 52387 w 561975"/>
              <a:gd name="connsiteY60" fmla="*/ 42862 h 1050131"/>
              <a:gd name="connsiteX61" fmla="*/ 28575 w 561975"/>
              <a:gd name="connsiteY61" fmla="*/ 35719 h 1050131"/>
              <a:gd name="connsiteX62" fmla="*/ 21431 w 561975"/>
              <a:gd name="connsiteY62" fmla="*/ 26194 h 1050131"/>
              <a:gd name="connsiteX63" fmla="*/ 19050 w 561975"/>
              <a:gd name="connsiteY63" fmla="*/ 35719 h 1050131"/>
              <a:gd name="connsiteX64" fmla="*/ 23812 w 561975"/>
              <a:gd name="connsiteY64" fmla="*/ 69056 h 1050131"/>
              <a:gd name="connsiteX65" fmla="*/ 23812 w 561975"/>
              <a:gd name="connsiteY65" fmla="*/ 211931 h 1050131"/>
              <a:gd name="connsiteX66" fmla="*/ 21431 w 561975"/>
              <a:gd name="connsiteY66" fmla="*/ 228600 h 1050131"/>
              <a:gd name="connsiteX67" fmla="*/ 14287 w 561975"/>
              <a:gd name="connsiteY67" fmla="*/ 240506 h 1050131"/>
              <a:gd name="connsiteX68" fmla="*/ 4762 w 561975"/>
              <a:gd name="connsiteY68" fmla="*/ 266700 h 1050131"/>
              <a:gd name="connsiteX69" fmla="*/ 0 w 561975"/>
              <a:gd name="connsiteY69" fmla="*/ 273844 h 1050131"/>
              <a:gd name="connsiteX70" fmla="*/ 4762 w 561975"/>
              <a:gd name="connsiteY70" fmla="*/ 302419 h 1050131"/>
              <a:gd name="connsiteX71" fmla="*/ 11906 w 561975"/>
              <a:gd name="connsiteY71" fmla="*/ 307181 h 1050131"/>
              <a:gd name="connsiteX72" fmla="*/ 21431 w 561975"/>
              <a:gd name="connsiteY72" fmla="*/ 319087 h 1050131"/>
              <a:gd name="connsiteX73" fmla="*/ 23812 w 561975"/>
              <a:gd name="connsiteY73" fmla="*/ 330994 h 1050131"/>
              <a:gd name="connsiteX74" fmla="*/ 26194 w 561975"/>
              <a:gd name="connsiteY74" fmla="*/ 345281 h 1050131"/>
              <a:gd name="connsiteX75" fmla="*/ 30956 w 561975"/>
              <a:gd name="connsiteY75" fmla="*/ 361950 h 1050131"/>
              <a:gd name="connsiteX76" fmla="*/ 33337 w 561975"/>
              <a:gd name="connsiteY76" fmla="*/ 378619 h 1050131"/>
              <a:gd name="connsiteX77" fmla="*/ 38100 w 561975"/>
              <a:gd name="connsiteY77" fmla="*/ 397669 h 1050131"/>
              <a:gd name="connsiteX78" fmla="*/ 40481 w 561975"/>
              <a:gd name="connsiteY78" fmla="*/ 419100 h 1050131"/>
              <a:gd name="connsiteX79" fmla="*/ 42862 w 561975"/>
              <a:gd name="connsiteY79" fmla="*/ 459581 h 1050131"/>
              <a:gd name="connsiteX80" fmla="*/ 45244 w 561975"/>
              <a:gd name="connsiteY80" fmla="*/ 469106 h 1050131"/>
              <a:gd name="connsiteX81" fmla="*/ 47625 w 561975"/>
              <a:gd name="connsiteY81" fmla="*/ 481012 h 1050131"/>
              <a:gd name="connsiteX82" fmla="*/ 52387 w 561975"/>
              <a:gd name="connsiteY82" fmla="*/ 516731 h 1050131"/>
              <a:gd name="connsiteX83" fmla="*/ 54769 w 561975"/>
              <a:gd name="connsiteY83" fmla="*/ 583406 h 1050131"/>
              <a:gd name="connsiteX84" fmla="*/ 57150 w 561975"/>
              <a:gd name="connsiteY84" fmla="*/ 595312 h 1050131"/>
              <a:gd name="connsiteX85" fmla="*/ 100012 w 561975"/>
              <a:gd name="connsiteY85" fmla="*/ 602456 h 1050131"/>
              <a:gd name="connsiteX86" fmla="*/ 161925 w 561975"/>
              <a:gd name="connsiteY86" fmla="*/ 642937 h 1050131"/>
              <a:gd name="connsiteX87" fmla="*/ 178594 w 561975"/>
              <a:gd name="connsiteY87" fmla="*/ 685801 h 1050131"/>
              <a:gd name="connsiteX88" fmla="*/ 207168 w 561975"/>
              <a:gd name="connsiteY88" fmla="*/ 738188 h 1050131"/>
              <a:gd name="connsiteX89" fmla="*/ 235743 w 561975"/>
              <a:gd name="connsiteY89" fmla="*/ 766763 h 1050131"/>
              <a:gd name="connsiteX90" fmla="*/ 235744 w 561975"/>
              <a:gd name="connsiteY90" fmla="*/ 816769 h 1050131"/>
              <a:gd name="connsiteX91" fmla="*/ 211931 w 561975"/>
              <a:gd name="connsiteY91" fmla="*/ 878681 h 1050131"/>
              <a:gd name="connsiteX92" fmla="*/ 188119 w 561975"/>
              <a:gd name="connsiteY92" fmla="*/ 900114 h 1050131"/>
              <a:gd name="connsiteX93" fmla="*/ 180975 w 561975"/>
              <a:gd name="connsiteY93" fmla="*/ 945357 h 1050131"/>
              <a:gd name="connsiteX94" fmla="*/ 200025 w 561975"/>
              <a:gd name="connsiteY94" fmla="*/ 1002506 h 1050131"/>
              <a:gd name="connsiteX95" fmla="*/ 242888 w 561975"/>
              <a:gd name="connsiteY95" fmla="*/ 1012033 h 1050131"/>
              <a:gd name="connsiteX96" fmla="*/ 278606 w 561975"/>
              <a:gd name="connsiteY96" fmla="*/ 1023938 h 1050131"/>
              <a:gd name="connsiteX97" fmla="*/ 321468 w 561975"/>
              <a:gd name="connsiteY97" fmla="*/ 1050131 h 1050131"/>
              <a:gd name="connsiteX98" fmla="*/ 364331 w 561975"/>
              <a:gd name="connsiteY98" fmla="*/ 1035844 h 1050131"/>
              <a:gd name="connsiteX0" fmla="*/ 364331 w 561975"/>
              <a:gd name="connsiteY0" fmla="*/ 1035844 h 1050131"/>
              <a:gd name="connsiteX1" fmla="*/ 321469 w 561975"/>
              <a:gd name="connsiteY1" fmla="*/ 971550 h 1050131"/>
              <a:gd name="connsiteX2" fmla="*/ 295275 w 561975"/>
              <a:gd name="connsiteY2" fmla="*/ 931068 h 1050131"/>
              <a:gd name="connsiteX3" fmla="*/ 292893 w 561975"/>
              <a:gd name="connsiteY3" fmla="*/ 857250 h 1050131"/>
              <a:gd name="connsiteX4" fmla="*/ 297656 w 561975"/>
              <a:gd name="connsiteY4" fmla="*/ 804862 h 1050131"/>
              <a:gd name="connsiteX5" fmla="*/ 319087 w 561975"/>
              <a:gd name="connsiteY5" fmla="*/ 754856 h 1050131"/>
              <a:gd name="connsiteX6" fmla="*/ 335757 w 561975"/>
              <a:gd name="connsiteY6" fmla="*/ 709612 h 1050131"/>
              <a:gd name="connsiteX7" fmla="*/ 366712 w 561975"/>
              <a:gd name="connsiteY7" fmla="*/ 635794 h 1050131"/>
              <a:gd name="connsiteX8" fmla="*/ 395287 w 561975"/>
              <a:gd name="connsiteY8" fmla="*/ 588168 h 1050131"/>
              <a:gd name="connsiteX9" fmla="*/ 400050 w 561975"/>
              <a:gd name="connsiteY9" fmla="*/ 528637 h 1050131"/>
              <a:gd name="connsiteX10" fmla="*/ 404812 w 561975"/>
              <a:gd name="connsiteY10" fmla="*/ 507206 h 1050131"/>
              <a:gd name="connsiteX11" fmla="*/ 421481 w 561975"/>
              <a:gd name="connsiteY11" fmla="*/ 459581 h 1050131"/>
              <a:gd name="connsiteX12" fmla="*/ 442912 w 561975"/>
              <a:gd name="connsiteY12" fmla="*/ 426244 h 1050131"/>
              <a:gd name="connsiteX13" fmla="*/ 485775 w 561975"/>
              <a:gd name="connsiteY13" fmla="*/ 388144 h 1050131"/>
              <a:gd name="connsiteX14" fmla="*/ 495300 w 561975"/>
              <a:gd name="connsiteY14" fmla="*/ 383381 h 1050131"/>
              <a:gd name="connsiteX15" fmla="*/ 502444 w 561975"/>
              <a:gd name="connsiteY15" fmla="*/ 376237 h 1050131"/>
              <a:gd name="connsiteX16" fmla="*/ 516731 w 561975"/>
              <a:gd name="connsiteY16" fmla="*/ 366712 h 1050131"/>
              <a:gd name="connsiteX17" fmla="*/ 526256 w 561975"/>
              <a:gd name="connsiteY17" fmla="*/ 359569 h 1050131"/>
              <a:gd name="connsiteX18" fmla="*/ 540544 w 561975"/>
              <a:gd name="connsiteY18" fmla="*/ 345281 h 1050131"/>
              <a:gd name="connsiteX19" fmla="*/ 542925 w 561975"/>
              <a:gd name="connsiteY19" fmla="*/ 335756 h 1050131"/>
              <a:gd name="connsiteX20" fmla="*/ 535781 w 561975"/>
              <a:gd name="connsiteY20" fmla="*/ 309562 h 1050131"/>
              <a:gd name="connsiteX21" fmla="*/ 538162 w 561975"/>
              <a:gd name="connsiteY21" fmla="*/ 266700 h 1050131"/>
              <a:gd name="connsiteX22" fmla="*/ 552450 w 561975"/>
              <a:gd name="connsiteY22" fmla="*/ 242887 h 1050131"/>
              <a:gd name="connsiteX23" fmla="*/ 557212 w 561975"/>
              <a:gd name="connsiteY23" fmla="*/ 233362 h 1050131"/>
              <a:gd name="connsiteX24" fmla="*/ 561975 w 561975"/>
              <a:gd name="connsiteY24" fmla="*/ 226219 h 1050131"/>
              <a:gd name="connsiteX25" fmla="*/ 559594 w 561975"/>
              <a:gd name="connsiteY25" fmla="*/ 219075 h 1050131"/>
              <a:gd name="connsiteX26" fmla="*/ 545306 w 561975"/>
              <a:gd name="connsiteY26" fmla="*/ 216694 h 1050131"/>
              <a:gd name="connsiteX27" fmla="*/ 528637 w 561975"/>
              <a:gd name="connsiteY27" fmla="*/ 209550 h 1050131"/>
              <a:gd name="connsiteX28" fmla="*/ 521494 w 561975"/>
              <a:gd name="connsiteY28" fmla="*/ 200025 h 1050131"/>
              <a:gd name="connsiteX29" fmla="*/ 519112 w 561975"/>
              <a:gd name="connsiteY29" fmla="*/ 192881 h 1050131"/>
              <a:gd name="connsiteX30" fmla="*/ 514350 w 561975"/>
              <a:gd name="connsiteY30" fmla="*/ 183356 h 1050131"/>
              <a:gd name="connsiteX31" fmla="*/ 507206 w 561975"/>
              <a:gd name="connsiteY31" fmla="*/ 171450 h 1050131"/>
              <a:gd name="connsiteX32" fmla="*/ 502444 w 561975"/>
              <a:gd name="connsiteY32" fmla="*/ 161925 h 1050131"/>
              <a:gd name="connsiteX33" fmla="*/ 495300 w 561975"/>
              <a:gd name="connsiteY33" fmla="*/ 152400 h 1050131"/>
              <a:gd name="connsiteX34" fmla="*/ 488156 w 561975"/>
              <a:gd name="connsiteY34" fmla="*/ 135731 h 1050131"/>
              <a:gd name="connsiteX35" fmla="*/ 478631 w 561975"/>
              <a:gd name="connsiteY35" fmla="*/ 128587 h 1050131"/>
              <a:gd name="connsiteX36" fmla="*/ 471487 w 561975"/>
              <a:gd name="connsiteY36" fmla="*/ 119062 h 1050131"/>
              <a:gd name="connsiteX37" fmla="*/ 466725 w 561975"/>
              <a:gd name="connsiteY37" fmla="*/ 111919 h 1050131"/>
              <a:gd name="connsiteX38" fmla="*/ 452437 w 561975"/>
              <a:gd name="connsiteY38" fmla="*/ 88106 h 1050131"/>
              <a:gd name="connsiteX39" fmla="*/ 445294 w 561975"/>
              <a:gd name="connsiteY39" fmla="*/ 83344 h 1050131"/>
              <a:gd name="connsiteX40" fmla="*/ 431006 w 561975"/>
              <a:gd name="connsiteY40" fmla="*/ 73819 h 1050131"/>
              <a:gd name="connsiteX41" fmla="*/ 409575 w 561975"/>
              <a:gd name="connsiteY41" fmla="*/ 64294 h 1050131"/>
              <a:gd name="connsiteX42" fmla="*/ 383381 w 561975"/>
              <a:gd name="connsiteY42" fmla="*/ 57150 h 1050131"/>
              <a:gd name="connsiteX43" fmla="*/ 376237 w 561975"/>
              <a:gd name="connsiteY43" fmla="*/ 54769 h 1050131"/>
              <a:gd name="connsiteX44" fmla="*/ 316706 w 561975"/>
              <a:gd name="connsiteY44" fmla="*/ 47625 h 1050131"/>
              <a:gd name="connsiteX45" fmla="*/ 309562 w 561975"/>
              <a:gd name="connsiteY45" fmla="*/ 45244 h 1050131"/>
              <a:gd name="connsiteX46" fmla="*/ 292894 w 561975"/>
              <a:gd name="connsiteY46" fmla="*/ 40481 h 1050131"/>
              <a:gd name="connsiteX47" fmla="*/ 283369 w 561975"/>
              <a:gd name="connsiteY47" fmla="*/ 38100 h 1050131"/>
              <a:gd name="connsiteX48" fmla="*/ 261937 w 561975"/>
              <a:gd name="connsiteY48" fmla="*/ 30956 h 1050131"/>
              <a:gd name="connsiteX49" fmla="*/ 247650 w 561975"/>
              <a:gd name="connsiteY49" fmla="*/ 28575 h 1050131"/>
              <a:gd name="connsiteX50" fmla="*/ 214312 w 561975"/>
              <a:gd name="connsiteY50" fmla="*/ 19050 h 1050131"/>
              <a:gd name="connsiteX51" fmla="*/ 202406 w 561975"/>
              <a:gd name="connsiteY51" fmla="*/ 14287 h 1050131"/>
              <a:gd name="connsiteX52" fmla="*/ 176212 w 561975"/>
              <a:gd name="connsiteY52" fmla="*/ 9525 h 1050131"/>
              <a:gd name="connsiteX53" fmla="*/ 161925 w 561975"/>
              <a:gd name="connsiteY53" fmla="*/ 4762 h 1050131"/>
              <a:gd name="connsiteX54" fmla="*/ 130969 w 561975"/>
              <a:gd name="connsiteY54" fmla="*/ 2381 h 1050131"/>
              <a:gd name="connsiteX55" fmla="*/ 111919 w 561975"/>
              <a:gd name="connsiteY55" fmla="*/ 0 h 1050131"/>
              <a:gd name="connsiteX56" fmla="*/ 90487 w 561975"/>
              <a:gd name="connsiteY56" fmla="*/ 9525 h 1050131"/>
              <a:gd name="connsiteX57" fmla="*/ 80962 w 561975"/>
              <a:gd name="connsiteY57" fmla="*/ 23812 h 1050131"/>
              <a:gd name="connsiteX58" fmla="*/ 66675 w 561975"/>
              <a:gd name="connsiteY58" fmla="*/ 40481 h 1050131"/>
              <a:gd name="connsiteX59" fmla="*/ 52387 w 561975"/>
              <a:gd name="connsiteY59" fmla="*/ 42862 h 1050131"/>
              <a:gd name="connsiteX60" fmla="*/ 28575 w 561975"/>
              <a:gd name="connsiteY60" fmla="*/ 35719 h 1050131"/>
              <a:gd name="connsiteX61" fmla="*/ 21431 w 561975"/>
              <a:gd name="connsiteY61" fmla="*/ 26194 h 1050131"/>
              <a:gd name="connsiteX62" fmla="*/ 19050 w 561975"/>
              <a:gd name="connsiteY62" fmla="*/ 35719 h 1050131"/>
              <a:gd name="connsiteX63" fmla="*/ 23812 w 561975"/>
              <a:gd name="connsiteY63" fmla="*/ 69056 h 1050131"/>
              <a:gd name="connsiteX64" fmla="*/ 23812 w 561975"/>
              <a:gd name="connsiteY64" fmla="*/ 211931 h 1050131"/>
              <a:gd name="connsiteX65" fmla="*/ 21431 w 561975"/>
              <a:gd name="connsiteY65" fmla="*/ 228600 h 1050131"/>
              <a:gd name="connsiteX66" fmla="*/ 14287 w 561975"/>
              <a:gd name="connsiteY66" fmla="*/ 240506 h 1050131"/>
              <a:gd name="connsiteX67" fmla="*/ 4762 w 561975"/>
              <a:gd name="connsiteY67" fmla="*/ 266700 h 1050131"/>
              <a:gd name="connsiteX68" fmla="*/ 0 w 561975"/>
              <a:gd name="connsiteY68" fmla="*/ 273844 h 1050131"/>
              <a:gd name="connsiteX69" fmla="*/ 4762 w 561975"/>
              <a:gd name="connsiteY69" fmla="*/ 302419 h 1050131"/>
              <a:gd name="connsiteX70" fmla="*/ 11906 w 561975"/>
              <a:gd name="connsiteY70" fmla="*/ 307181 h 1050131"/>
              <a:gd name="connsiteX71" fmla="*/ 21431 w 561975"/>
              <a:gd name="connsiteY71" fmla="*/ 319087 h 1050131"/>
              <a:gd name="connsiteX72" fmla="*/ 23812 w 561975"/>
              <a:gd name="connsiteY72" fmla="*/ 330994 h 1050131"/>
              <a:gd name="connsiteX73" fmla="*/ 26194 w 561975"/>
              <a:gd name="connsiteY73" fmla="*/ 345281 h 1050131"/>
              <a:gd name="connsiteX74" fmla="*/ 30956 w 561975"/>
              <a:gd name="connsiteY74" fmla="*/ 361950 h 1050131"/>
              <a:gd name="connsiteX75" fmla="*/ 33337 w 561975"/>
              <a:gd name="connsiteY75" fmla="*/ 378619 h 1050131"/>
              <a:gd name="connsiteX76" fmla="*/ 38100 w 561975"/>
              <a:gd name="connsiteY76" fmla="*/ 397669 h 1050131"/>
              <a:gd name="connsiteX77" fmla="*/ 40481 w 561975"/>
              <a:gd name="connsiteY77" fmla="*/ 419100 h 1050131"/>
              <a:gd name="connsiteX78" fmla="*/ 42862 w 561975"/>
              <a:gd name="connsiteY78" fmla="*/ 459581 h 1050131"/>
              <a:gd name="connsiteX79" fmla="*/ 45244 w 561975"/>
              <a:gd name="connsiteY79" fmla="*/ 469106 h 1050131"/>
              <a:gd name="connsiteX80" fmla="*/ 47625 w 561975"/>
              <a:gd name="connsiteY80" fmla="*/ 481012 h 1050131"/>
              <a:gd name="connsiteX81" fmla="*/ 52387 w 561975"/>
              <a:gd name="connsiteY81" fmla="*/ 516731 h 1050131"/>
              <a:gd name="connsiteX82" fmla="*/ 54769 w 561975"/>
              <a:gd name="connsiteY82" fmla="*/ 583406 h 1050131"/>
              <a:gd name="connsiteX83" fmla="*/ 57150 w 561975"/>
              <a:gd name="connsiteY83" fmla="*/ 595312 h 1050131"/>
              <a:gd name="connsiteX84" fmla="*/ 100012 w 561975"/>
              <a:gd name="connsiteY84" fmla="*/ 602456 h 1050131"/>
              <a:gd name="connsiteX85" fmla="*/ 161925 w 561975"/>
              <a:gd name="connsiteY85" fmla="*/ 642937 h 1050131"/>
              <a:gd name="connsiteX86" fmla="*/ 178594 w 561975"/>
              <a:gd name="connsiteY86" fmla="*/ 685801 h 1050131"/>
              <a:gd name="connsiteX87" fmla="*/ 207168 w 561975"/>
              <a:gd name="connsiteY87" fmla="*/ 738188 h 1050131"/>
              <a:gd name="connsiteX88" fmla="*/ 235743 w 561975"/>
              <a:gd name="connsiteY88" fmla="*/ 766763 h 1050131"/>
              <a:gd name="connsiteX89" fmla="*/ 235744 w 561975"/>
              <a:gd name="connsiteY89" fmla="*/ 816769 h 1050131"/>
              <a:gd name="connsiteX90" fmla="*/ 211931 w 561975"/>
              <a:gd name="connsiteY90" fmla="*/ 878681 h 1050131"/>
              <a:gd name="connsiteX91" fmla="*/ 188119 w 561975"/>
              <a:gd name="connsiteY91" fmla="*/ 900114 h 1050131"/>
              <a:gd name="connsiteX92" fmla="*/ 180975 w 561975"/>
              <a:gd name="connsiteY92" fmla="*/ 945357 h 1050131"/>
              <a:gd name="connsiteX93" fmla="*/ 200025 w 561975"/>
              <a:gd name="connsiteY93" fmla="*/ 1002506 h 1050131"/>
              <a:gd name="connsiteX94" fmla="*/ 242888 w 561975"/>
              <a:gd name="connsiteY94" fmla="*/ 1012033 h 1050131"/>
              <a:gd name="connsiteX95" fmla="*/ 278606 w 561975"/>
              <a:gd name="connsiteY95" fmla="*/ 1023938 h 1050131"/>
              <a:gd name="connsiteX96" fmla="*/ 321468 w 561975"/>
              <a:gd name="connsiteY96" fmla="*/ 1050131 h 1050131"/>
              <a:gd name="connsiteX97" fmla="*/ 364331 w 561975"/>
              <a:gd name="connsiteY97" fmla="*/ 1035844 h 1050131"/>
              <a:gd name="connsiteX0" fmla="*/ 364331 w 561975"/>
              <a:gd name="connsiteY0" fmla="*/ 1035844 h 1050131"/>
              <a:gd name="connsiteX1" fmla="*/ 321469 w 561975"/>
              <a:gd name="connsiteY1" fmla="*/ 971550 h 1050131"/>
              <a:gd name="connsiteX2" fmla="*/ 295275 w 561975"/>
              <a:gd name="connsiteY2" fmla="*/ 931068 h 1050131"/>
              <a:gd name="connsiteX3" fmla="*/ 292893 w 561975"/>
              <a:gd name="connsiteY3" fmla="*/ 857250 h 1050131"/>
              <a:gd name="connsiteX4" fmla="*/ 297656 w 561975"/>
              <a:gd name="connsiteY4" fmla="*/ 804862 h 1050131"/>
              <a:gd name="connsiteX5" fmla="*/ 319087 w 561975"/>
              <a:gd name="connsiteY5" fmla="*/ 754856 h 1050131"/>
              <a:gd name="connsiteX6" fmla="*/ 335757 w 561975"/>
              <a:gd name="connsiteY6" fmla="*/ 709612 h 1050131"/>
              <a:gd name="connsiteX7" fmla="*/ 366712 w 561975"/>
              <a:gd name="connsiteY7" fmla="*/ 635794 h 1050131"/>
              <a:gd name="connsiteX8" fmla="*/ 395287 w 561975"/>
              <a:gd name="connsiteY8" fmla="*/ 588168 h 1050131"/>
              <a:gd name="connsiteX9" fmla="*/ 400050 w 561975"/>
              <a:gd name="connsiteY9" fmla="*/ 528637 h 1050131"/>
              <a:gd name="connsiteX10" fmla="*/ 404812 w 561975"/>
              <a:gd name="connsiteY10" fmla="*/ 507206 h 1050131"/>
              <a:gd name="connsiteX11" fmla="*/ 421481 w 561975"/>
              <a:gd name="connsiteY11" fmla="*/ 459581 h 1050131"/>
              <a:gd name="connsiteX12" fmla="*/ 442912 w 561975"/>
              <a:gd name="connsiteY12" fmla="*/ 426244 h 1050131"/>
              <a:gd name="connsiteX13" fmla="*/ 485775 w 561975"/>
              <a:gd name="connsiteY13" fmla="*/ 388144 h 1050131"/>
              <a:gd name="connsiteX14" fmla="*/ 495300 w 561975"/>
              <a:gd name="connsiteY14" fmla="*/ 383381 h 1050131"/>
              <a:gd name="connsiteX15" fmla="*/ 516731 w 561975"/>
              <a:gd name="connsiteY15" fmla="*/ 366712 h 1050131"/>
              <a:gd name="connsiteX16" fmla="*/ 526256 w 561975"/>
              <a:gd name="connsiteY16" fmla="*/ 359569 h 1050131"/>
              <a:gd name="connsiteX17" fmla="*/ 540544 w 561975"/>
              <a:gd name="connsiteY17" fmla="*/ 345281 h 1050131"/>
              <a:gd name="connsiteX18" fmla="*/ 542925 w 561975"/>
              <a:gd name="connsiteY18" fmla="*/ 335756 h 1050131"/>
              <a:gd name="connsiteX19" fmla="*/ 535781 w 561975"/>
              <a:gd name="connsiteY19" fmla="*/ 309562 h 1050131"/>
              <a:gd name="connsiteX20" fmla="*/ 538162 w 561975"/>
              <a:gd name="connsiteY20" fmla="*/ 266700 h 1050131"/>
              <a:gd name="connsiteX21" fmla="*/ 552450 w 561975"/>
              <a:gd name="connsiteY21" fmla="*/ 242887 h 1050131"/>
              <a:gd name="connsiteX22" fmla="*/ 557212 w 561975"/>
              <a:gd name="connsiteY22" fmla="*/ 233362 h 1050131"/>
              <a:gd name="connsiteX23" fmla="*/ 561975 w 561975"/>
              <a:gd name="connsiteY23" fmla="*/ 226219 h 1050131"/>
              <a:gd name="connsiteX24" fmla="*/ 559594 w 561975"/>
              <a:gd name="connsiteY24" fmla="*/ 219075 h 1050131"/>
              <a:gd name="connsiteX25" fmla="*/ 545306 w 561975"/>
              <a:gd name="connsiteY25" fmla="*/ 216694 h 1050131"/>
              <a:gd name="connsiteX26" fmla="*/ 528637 w 561975"/>
              <a:gd name="connsiteY26" fmla="*/ 209550 h 1050131"/>
              <a:gd name="connsiteX27" fmla="*/ 521494 w 561975"/>
              <a:gd name="connsiteY27" fmla="*/ 200025 h 1050131"/>
              <a:gd name="connsiteX28" fmla="*/ 519112 w 561975"/>
              <a:gd name="connsiteY28" fmla="*/ 192881 h 1050131"/>
              <a:gd name="connsiteX29" fmla="*/ 514350 w 561975"/>
              <a:gd name="connsiteY29" fmla="*/ 183356 h 1050131"/>
              <a:gd name="connsiteX30" fmla="*/ 507206 w 561975"/>
              <a:gd name="connsiteY30" fmla="*/ 171450 h 1050131"/>
              <a:gd name="connsiteX31" fmla="*/ 502444 w 561975"/>
              <a:gd name="connsiteY31" fmla="*/ 161925 h 1050131"/>
              <a:gd name="connsiteX32" fmla="*/ 495300 w 561975"/>
              <a:gd name="connsiteY32" fmla="*/ 152400 h 1050131"/>
              <a:gd name="connsiteX33" fmla="*/ 488156 w 561975"/>
              <a:gd name="connsiteY33" fmla="*/ 135731 h 1050131"/>
              <a:gd name="connsiteX34" fmla="*/ 478631 w 561975"/>
              <a:gd name="connsiteY34" fmla="*/ 128587 h 1050131"/>
              <a:gd name="connsiteX35" fmla="*/ 471487 w 561975"/>
              <a:gd name="connsiteY35" fmla="*/ 119062 h 1050131"/>
              <a:gd name="connsiteX36" fmla="*/ 466725 w 561975"/>
              <a:gd name="connsiteY36" fmla="*/ 111919 h 1050131"/>
              <a:gd name="connsiteX37" fmla="*/ 452437 w 561975"/>
              <a:gd name="connsiteY37" fmla="*/ 88106 h 1050131"/>
              <a:gd name="connsiteX38" fmla="*/ 445294 w 561975"/>
              <a:gd name="connsiteY38" fmla="*/ 83344 h 1050131"/>
              <a:gd name="connsiteX39" fmla="*/ 431006 w 561975"/>
              <a:gd name="connsiteY39" fmla="*/ 73819 h 1050131"/>
              <a:gd name="connsiteX40" fmla="*/ 409575 w 561975"/>
              <a:gd name="connsiteY40" fmla="*/ 64294 h 1050131"/>
              <a:gd name="connsiteX41" fmla="*/ 383381 w 561975"/>
              <a:gd name="connsiteY41" fmla="*/ 57150 h 1050131"/>
              <a:gd name="connsiteX42" fmla="*/ 376237 w 561975"/>
              <a:gd name="connsiteY42" fmla="*/ 54769 h 1050131"/>
              <a:gd name="connsiteX43" fmla="*/ 316706 w 561975"/>
              <a:gd name="connsiteY43" fmla="*/ 47625 h 1050131"/>
              <a:gd name="connsiteX44" fmla="*/ 309562 w 561975"/>
              <a:gd name="connsiteY44" fmla="*/ 45244 h 1050131"/>
              <a:gd name="connsiteX45" fmla="*/ 292894 w 561975"/>
              <a:gd name="connsiteY45" fmla="*/ 40481 h 1050131"/>
              <a:gd name="connsiteX46" fmla="*/ 283369 w 561975"/>
              <a:gd name="connsiteY46" fmla="*/ 38100 h 1050131"/>
              <a:gd name="connsiteX47" fmla="*/ 261937 w 561975"/>
              <a:gd name="connsiteY47" fmla="*/ 30956 h 1050131"/>
              <a:gd name="connsiteX48" fmla="*/ 247650 w 561975"/>
              <a:gd name="connsiteY48" fmla="*/ 28575 h 1050131"/>
              <a:gd name="connsiteX49" fmla="*/ 214312 w 561975"/>
              <a:gd name="connsiteY49" fmla="*/ 19050 h 1050131"/>
              <a:gd name="connsiteX50" fmla="*/ 202406 w 561975"/>
              <a:gd name="connsiteY50" fmla="*/ 14287 h 1050131"/>
              <a:gd name="connsiteX51" fmla="*/ 176212 w 561975"/>
              <a:gd name="connsiteY51" fmla="*/ 9525 h 1050131"/>
              <a:gd name="connsiteX52" fmla="*/ 161925 w 561975"/>
              <a:gd name="connsiteY52" fmla="*/ 4762 h 1050131"/>
              <a:gd name="connsiteX53" fmla="*/ 130969 w 561975"/>
              <a:gd name="connsiteY53" fmla="*/ 2381 h 1050131"/>
              <a:gd name="connsiteX54" fmla="*/ 111919 w 561975"/>
              <a:gd name="connsiteY54" fmla="*/ 0 h 1050131"/>
              <a:gd name="connsiteX55" fmla="*/ 90487 w 561975"/>
              <a:gd name="connsiteY55" fmla="*/ 9525 h 1050131"/>
              <a:gd name="connsiteX56" fmla="*/ 80962 w 561975"/>
              <a:gd name="connsiteY56" fmla="*/ 23812 h 1050131"/>
              <a:gd name="connsiteX57" fmla="*/ 66675 w 561975"/>
              <a:gd name="connsiteY57" fmla="*/ 40481 h 1050131"/>
              <a:gd name="connsiteX58" fmla="*/ 52387 w 561975"/>
              <a:gd name="connsiteY58" fmla="*/ 42862 h 1050131"/>
              <a:gd name="connsiteX59" fmla="*/ 28575 w 561975"/>
              <a:gd name="connsiteY59" fmla="*/ 35719 h 1050131"/>
              <a:gd name="connsiteX60" fmla="*/ 21431 w 561975"/>
              <a:gd name="connsiteY60" fmla="*/ 26194 h 1050131"/>
              <a:gd name="connsiteX61" fmla="*/ 19050 w 561975"/>
              <a:gd name="connsiteY61" fmla="*/ 35719 h 1050131"/>
              <a:gd name="connsiteX62" fmla="*/ 23812 w 561975"/>
              <a:gd name="connsiteY62" fmla="*/ 69056 h 1050131"/>
              <a:gd name="connsiteX63" fmla="*/ 23812 w 561975"/>
              <a:gd name="connsiteY63" fmla="*/ 211931 h 1050131"/>
              <a:gd name="connsiteX64" fmla="*/ 21431 w 561975"/>
              <a:gd name="connsiteY64" fmla="*/ 228600 h 1050131"/>
              <a:gd name="connsiteX65" fmla="*/ 14287 w 561975"/>
              <a:gd name="connsiteY65" fmla="*/ 240506 h 1050131"/>
              <a:gd name="connsiteX66" fmla="*/ 4762 w 561975"/>
              <a:gd name="connsiteY66" fmla="*/ 266700 h 1050131"/>
              <a:gd name="connsiteX67" fmla="*/ 0 w 561975"/>
              <a:gd name="connsiteY67" fmla="*/ 273844 h 1050131"/>
              <a:gd name="connsiteX68" fmla="*/ 4762 w 561975"/>
              <a:gd name="connsiteY68" fmla="*/ 302419 h 1050131"/>
              <a:gd name="connsiteX69" fmla="*/ 11906 w 561975"/>
              <a:gd name="connsiteY69" fmla="*/ 307181 h 1050131"/>
              <a:gd name="connsiteX70" fmla="*/ 21431 w 561975"/>
              <a:gd name="connsiteY70" fmla="*/ 319087 h 1050131"/>
              <a:gd name="connsiteX71" fmla="*/ 23812 w 561975"/>
              <a:gd name="connsiteY71" fmla="*/ 330994 h 1050131"/>
              <a:gd name="connsiteX72" fmla="*/ 26194 w 561975"/>
              <a:gd name="connsiteY72" fmla="*/ 345281 h 1050131"/>
              <a:gd name="connsiteX73" fmla="*/ 30956 w 561975"/>
              <a:gd name="connsiteY73" fmla="*/ 361950 h 1050131"/>
              <a:gd name="connsiteX74" fmla="*/ 33337 w 561975"/>
              <a:gd name="connsiteY74" fmla="*/ 378619 h 1050131"/>
              <a:gd name="connsiteX75" fmla="*/ 38100 w 561975"/>
              <a:gd name="connsiteY75" fmla="*/ 397669 h 1050131"/>
              <a:gd name="connsiteX76" fmla="*/ 40481 w 561975"/>
              <a:gd name="connsiteY76" fmla="*/ 419100 h 1050131"/>
              <a:gd name="connsiteX77" fmla="*/ 42862 w 561975"/>
              <a:gd name="connsiteY77" fmla="*/ 459581 h 1050131"/>
              <a:gd name="connsiteX78" fmla="*/ 45244 w 561975"/>
              <a:gd name="connsiteY78" fmla="*/ 469106 h 1050131"/>
              <a:gd name="connsiteX79" fmla="*/ 47625 w 561975"/>
              <a:gd name="connsiteY79" fmla="*/ 481012 h 1050131"/>
              <a:gd name="connsiteX80" fmla="*/ 52387 w 561975"/>
              <a:gd name="connsiteY80" fmla="*/ 516731 h 1050131"/>
              <a:gd name="connsiteX81" fmla="*/ 54769 w 561975"/>
              <a:gd name="connsiteY81" fmla="*/ 583406 h 1050131"/>
              <a:gd name="connsiteX82" fmla="*/ 57150 w 561975"/>
              <a:gd name="connsiteY82" fmla="*/ 595312 h 1050131"/>
              <a:gd name="connsiteX83" fmla="*/ 100012 w 561975"/>
              <a:gd name="connsiteY83" fmla="*/ 602456 h 1050131"/>
              <a:gd name="connsiteX84" fmla="*/ 161925 w 561975"/>
              <a:gd name="connsiteY84" fmla="*/ 642937 h 1050131"/>
              <a:gd name="connsiteX85" fmla="*/ 178594 w 561975"/>
              <a:gd name="connsiteY85" fmla="*/ 685801 h 1050131"/>
              <a:gd name="connsiteX86" fmla="*/ 207168 w 561975"/>
              <a:gd name="connsiteY86" fmla="*/ 738188 h 1050131"/>
              <a:gd name="connsiteX87" fmla="*/ 235743 w 561975"/>
              <a:gd name="connsiteY87" fmla="*/ 766763 h 1050131"/>
              <a:gd name="connsiteX88" fmla="*/ 235744 w 561975"/>
              <a:gd name="connsiteY88" fmla="*/ 816769 h 1050131"/>
              <a:gd name="connsiteX89" fmla="*/ 211931 w 561975"/>
              <a:gd name="connsiteY89" fmla="*/ 878681 h 1050131"/>
              <a:gd name="connsiteX90" fmla="*/ 188119 w 561975"/>
              <a:gd name="connsiteY90" fmla="*/ 900114 h 1050131"/>
              <a:gd name="connsiteX91" fmla="*/ 180975 w 561975"/>
              <a:gd name="connsiteY91" fmla="*/ 945357 h 1050131"/>
              <a:gd name="connsiteX92" fmla="*/ 200025 w 561975"/>
              <a:gd name="connsiteY92" fmla="*/ 1002506 h 1050131"/>
              <a:gd name="connsiteX93" fmla="*/ 242888 w 561975"/>
              <a:gd name="connsiteY93" fmla="*/ 1012033 h 1050131"/>
              <a:gd name="connsiteX94" fmla="*/ 278606 w 561975"/>
              <a:gd name="connsiteY94" fmla="*/ 1023938 h 1050131"/>
              <a:gd name="connsiteX95" fmla="*/ 321468 w 561975"/>
              <a:gd name="connsiteY95" fmla="*/ 1050131 h 1050131"/>
              <a:gd name="connsiteX96" fmla="*/ 364331 w 561975"/>
              <a:gd name="connsiteY96" fmla="*/ 1035844 h 1050131"/>
              <a:gd name="connsiteX0" fmla="*/ 364331 w 561975"/>
              <a:gd name="connsiteY0" fmla="*/ 1035844 h 1050131"/>
              <a:gd name="connsiteX1" fmla="*/ 321469 w 561975"/>
              <a:gd name="connsiteY1" fmla="*/ 971550 h 1050131"/>
              <a:gd name="connsiteX2" fmla="*/ 295275 w 561975"/>
              <a:gd name="connsiteY2" fmla="*/ 931068 h 1050131"/>
              <a:gd name="connsiteX3" fmla="*/ 292893 w 561975"/>
              <a:gd name="connsiteY3" fmla="*/ 857250 h 1050131"/>
              <a:gd name="connsiteX4" fmla="*/ 297656 w 561975"/>
              <a:gd name="connsiteY4" fmla="*/ 804862 h 1050131"/>
              <a:gd name="connsiteX5" fmla="*/ 319087 w 561975"/>
              <a:gd name="connsiteY5" fmla="*/ 754856 h 1050131"/>
              <a:gd name="connsiteX6" fmla="*/ 335757 w 561975"/>
              <a:gd name="connsiteY6" fmla="*/ 709612 h 1050131"/>
              <a:gd name="connsiteX7" fmla="*/ 366712 w 561975"/>
              <a:gd name="connsiteY7" fmla="*/ 635794 h 1050131"/>
              <a:gd name="connsiteX8" fmla="*/ 395287 w 561975"/>
              <a:gd name="connsiteY8" fmla="*/ 588168 h 1050131"/>
              <a:gd name="connsiteX9" fmla="*/ 400050 w 561975"/>
              <a:gd name="connsiteY9" fmla="*/ 528637 h 1050131"/>
              <a:gd name="connsiteX10" fmla="*/ 404812 w 561975"/>
              <a:gd name="connsiteY10" fmla="*/ 507206 h 1050131"/>
              <a:gd name="connsiteX11" fmla="*/ 421481 w 561975"/>
              <a:gd name="connsiteY11" fmla="*/ 459581 h 1050131"/>
              <a:gd name="connsiteX12" fmla="*/ 442912 w 561975"/>
              <a:gd name="connsiteY12" fmla="*/ 426244 h 1050131"/>
              <a:gd name="connsiteX13" fmla="*/ 485775 w 561975"/>
              <a:gd name="connsiteY13" fmla="*/ 388144 h 1050131"/>
              <a:gd name="connsiteX14" fmla="*/ 516731 w 561975"/>
              <a:gd name="connsiteY14" fmla="*/ 366712 h 1050131"/>
              <a:gd name="connsiteX15" fmla="*/ 526256 w 561975"/>
              <a:gd name="connsiteY15" fmla="*/ 359569 h 1050131"/>
              <a:gd name="connsiteX16" fmla="*/ 540544 w 561975"/>
              <a:gd name="connsiteY16" fmla="*/ 345281 h 1050131"/>
              <a:gd name="connsiteX17" fmla="*/ 542925 w 561975"/>
              <a:gd name="connsiteY17" fmla="*/ 335756 h 1050131"/>
              <a:gd name="connsiteX18" fmla="*/ 535781 w 561975"/>
              <a:gd name="connsiteY18" fmla="*/ 309562 h 1050131"/>
              <a:gd name="connsiteX19" fmla="*/ 538162 w 561975"/>
              <a:gd name="connsiteY19" fmla="*/ 266700 h 1050131"/>
              <a:gd name="connsiteX20" fmla="*/ 552450 w 561975"/>
              <a:gd name="connsiteY20" fmla="*/ 242887 h 1050131"/>
              <a:gd name="connsiteX21" fmla="*/ 557212 w 561975"/>
              <a:gd name="connsiteY21" fmla="*/ 233362 h 1050131"/>
              <a:gd name="connsiteX22" fmla="*/ 561975 w 561975"/>
              <a:gd name="connsiteY22" fmla="*/ 226219 h 1050131"/>
              <a:gd name="connsiteX23" fmla="*/ 559594 w 561975"/>
              <a:gd name="connsiteY23" fmla="*/ 219075 h 1050131"/>
              <a:gd name="connsiteX24" fmla="*/ 545306 w 561975"/>
              <a:gd name="connsiteY24" fmla="*/ 216694 h 1050131"/>
              <a:gd name="connsiteX25" fmla="*/ 528637 w 561975"/>
              <a:gd name="connsiteY25" fmla="*/ 209550 h 1050131"/>
              <a:gd name="connsiteX26" fmla="*/ 521494 w 561975"/>
              <a:gd name="connsiteY26" fmla="*/ 200025 h 1050131"/>
              <a:gd name="connsiteX27" fmla="*/ 519112 w 561975"/>
              <a:gd name="connsiteY27" fmla="*/ 192881 h 1050131"/>
              <a:gd name="connsiteX28" fmla="*/ 514350 w 561975"/>
              <a:gd name="connsiteY28" fmla="*/ 183356 h 1050131"/>
              <a:gd name="connsiteX29" fmla="*/ 507206 w 561975"/>
              <a:gd name="connsiteY29" fmla="*/ 171450 h 1050131"/>
              <a:gd name="connsiteX30" fmla="*/ 502444 w 561975"/>
              <a:gd name="connsiteY30" fmla="*/ 161925 h 1050131"/>
              <a:gd name="connsiteX31" fmla="*/ 495300 w 561975"/>
              <a:gd name="connsiteY31" fmla="*/ 152400 h 1050131"/>
              <a:gd name="connsiteX32" fmla="*/ 488156 w 561975"/>
              <a:gd name="connsiteY32" fmla="*/ 135731 h 1050131"/>
              <a:gd name="connsiteX33" fmla="*/ 478631 w 561975"/>
              <a:gd name="connsiteY33" fmla="*/ 128587 h 1050131"/>
              <a:gd name="connsiteX34" fmla="*/ 471487 w 561975"/>
              <a:gd name="connsiteY34" fmla="*/ 119062 h 1050131"/>
              <a:gd name="connsiteX35" fmla="*/ 466725 w 561975"/>
              <a:gd name="connsiteY35" fmla="*/ 111919 h 1050131"/>
              <a:gd name="connsiteX36" fmla="*/ 452437 w 561975"/>
              <a:gd name="connsiteY36" fmla="*/ 88106 h 1050131"/>
              <a:gd name="connsiteX37" fmla="*/ 445294 w 561975"/>
              <a:gd name="connsiteY37" fmla="*/ 83344 h 1050131"/>
              <a:gd name="connsiteX38" fmla="*/ 431006 w 561975"/>
              <a:gd name="connsiteY38" fmla="*/ 73819 h 1050131"/>
              <a:gd name="connsiteX39" fmla="*/ 409575 w 561975"/>
              <a:gd name="connsiteY39" fmla="*/ 64294 h 1050131"/>
              <a:gd name="connsiteX40" fmla="*/ 383381 w 561975"/>
              <a:gd name="connsiteY40" fmla="*/ 57150 h 1050131"/>
              <a:gd name="connsiteX41" fmla="*/ 376237 w 561975"/>
              <a:gd name="connsiteY41" fmla="*/ 54769 h 1050131"/>
              <a:gd name="connsiteX42" fmla="*/ 316706 w 561975"/>
              <a:gd name="connsiteY42" fmla="*/ 47625 h 1050131"/>
              <a:gd name="connsiteX43" fmla="*/ 309562 w 561975"/>
              <a:gd name="connsiteY43" fmla="*/ 45244 h 1050131"/>
              <a:gd name="connsiteX44" fmla="*/ 292894 w 561975"/>
              <a:gd name="connsiteY44" fmla="*/ 40481 h 1050131"/>
              <a:gd name="connsiteX45" fmla="*/ 283369 w 561975"/>
              <a:gd name="connsiteY45" fmla="*/ 38100 h 1050131"/>
              <a:gd name="connsiteX46" fmla="*/ 261937 w 561975"/>
              <a:gd name="connsiteY46" fmla="*/ 30956 h 1050131"/>
              <a:gd name="connsiteX47" fmla="*/ 247650 w 561975"/>
              <a:gd name="connsiteY47" fmla="*/ 28575 h 1050131"/>
              <a:gd name="connsiteX48" fmla="*/ 214312 w 561975"/>
              <a:gd name="connsiteY48" fmla="*/ 19050 h 1050131"/>
              <a:gd name="connsiteX49" fmla="*/ 202406 w 561975"/>
              <a:gd name="connsiteY49" fmla="*/ 14287 h 1050131"/>
              <a:gd name="connsiteX50" fmla="*/ 176212 w 561975"/>
              <a:gd name="connsiteY50" fmla="*/ 9525 h 1050131"/>
              <a:gd name="connsiteX51" fmla="*/ 161925 w 561975"/>
              <a:gd name="connsiteY51" fmla="*/ 4762 h 1050131"/>
              <a:gd name="connsiteX52" fmla="*/ 130969 w 561975"/>
              <a:gd name="connsiteY52" fmla="*/ 2381 h 1050131"/>
              <a:gd name="connsiteX53" fmla="*/ 111919 w 561975"/>
              <a:gd name="connsiteY53" fmla="*/ 0 h 1050131"/>
              <a:gd name="connsiteX54" fmla="*/ 90487 w 561975"/>
              <a:gd name="connsiteY54" fmla="*/ 9525 h 1050131"/>
              <a:gd name="connsiteX55" fmla="*/ 80962 w 561975"/>
              <a:gd name="connsiteY55" fmla="*/ 23812 h 1050131"/>
              <a:gd name="connsiteX56" fmla="*/ 66675 w 561975"/>
              <a:gd name="connsiteY56" fmla="*/ 40481 h 1050131"/>
              <a:gd name="connsiteX57" fmla="*/ 52387 w 561975"/>
              <a:gd name="connsiteY57" fmla="*/ 42862 h 1050131"/>
              <a:gd name="connsiteX58" fmla="*/ 28575 w 561975"/>
              <a:gd name="connsiteY58" fmla="*/ 35719 h 1050131"/>
              <a:gd name="connsiteX59" fmla="*/ 21431 w 561975"/>
              <a:gd name="connsiteY59" fmla="*/ 26194 h 1050131"/>
              <a:gd name="connsiteX60" fmla="*/ 19050 w 561975"/>
              <a:gd name="connsiteY60" fmla="*/ 35719 h 1050131"/>
              <a:gd name="connsiteX61" fmla="*/ 23812 w 561975"/>
              <a:gd name="connsiteY61" fmla="*/ 69056 h 1050131"/>
              <a:gd name="connsiteX62" fmla="*/ 23812 w 561975"/>
              <a:gd name="connsiteY62" fmla="*/ 211931 h 1050131"/>
              <a:gd name="connsiteX63" fmla="*/ 21431 w 561975"/>
              <a:gd name="connsiteY63" fmla="*/ 228600 h 1050131"/>
              <a:gd name="connsiteX64" fmla="*/ 14287 w 561975"/>
              <a:gd name="connsiteY64" fmla="*/ 240506 h 1050131"/>
              <a:gd name="connsiteX65" fmla="*/ 4762 w 561975"/>
              <a:gd name="connsiteY65" fmla="*/ 266700 h 1050131"/>
              <a:gd name="connsiteX66" fmla="*/ 0 w 561975"/>
              <a:gd name="connsiteY66" fmla="*/ 273844 h 1050131"/>
              <a:gd name="connsiteX67" fmla="*/ 4762 w 561975"/>
              <a:gd name="connsiteY67" fmla="*/ 302419 h 1050131"/>
              <a:gd name="connsiteX68" fmla="*/ 11906 w 561975"/>
              <a:gd name="connsiteY68" fmla="*/ 307181 h 1050131"/>
              <a:gd name="connsiteX69" fmla="*/ 21431 w 561975"/>
              <a:gd name="connsiteY69" fmla="*/ 319087 h 1050131"/>
              <a:gd name="connsiteX70" fmla="*/ 23812 w 561975"/>
              <a:gd name="connsiteY70" fmla="*/ 330994 h 1050131"/>
              <a:gd name="connsiteX71" fmla="*/ 26194 w 561975"/>
              <a:gd name="connsiteY71" fmla="*/ 345281 h 1050131"/>
              <a:gd name="connsiteX72" fmla="*/ 30956 w 561975"/>
              <a:gd name="connsiteY72" fmla="*/ 361950 h 1050131"/>
              <a:gd name="connsiteX73" fmla="*/ 33337 w 561975"/>
              <a:gd name="connsiteY73" fmla="*/ 378619 h 1050131"/>
              <a:gd name="connsiteX74" fmla="*/ 38100 w 561975"/>
              <a:gd name="connsiteY74" fmla="*/ 397669 h 1050131"/>
              <a:gd name="connsiteX75" fmla="*/ 40481 w 561975"/>
              <a:gd name="connsiteY75" fmla="*/ 419100 h 1050131"/>
              <a:gd name="connsiteX76" fmla="*/ 42862 w 561975"/>
              <a:gd name="connsiteY76" fmla="*/ 459581 h 1050131"/>
              <a:gd name="connsiteX77" fmla="*/ 45244 w 561975"/>
              <a:gd name="connsiteY77" fmla="*/ 469106 h 1050131"/>
              <a:gd name="connsiteX78" fmla="*/ 47625 w 561975"/>
              <a:gd name="connsiteY78" fmla="*/ 481012 h 1050131"/>
              <a:gd name="connsiteX79" fmla="*/ 52387 w 561975"/>
              <a:gd name="connsiteY79" fmla="*/ 516731 h 1050131"/>
              <a:gd name="connsiteX80" fmla="*/ 54769 w 561975"/>
              <a:gd name="connsiteY80" fmla="*/ 583406 h 1050131"/>
              <a:gd name="connsiteX81" fmla="*/ 57150 w 561975"/>
              <a:gd name="connsiteY81" fmla="*/ 595312 h 1050131"/>
              <a:gd name="connsiteX82" fmla="*/ 100012 w 561975"/>
              <a:gd name="connsiteY82" fmla="*/ 602456 h 1050131"/>
              <a:gd name="connsiteX83" fmla="*/ 161925 w 561975"/>
              <a:gd name="connsiteY83" fmla="*/ 642937 h 1050131"/>
              <a:gd name="connsiteX84" fmla="*/ 178594 w 561975"/>
              <a:gd name="connsiteY84" fmla="*/ 685801 h 1050131"/>
              <a:gd name="connsiteX85" fmla="*/ 207168 w 561975"/>
              <a:gd name="connsiteY85" fmla="*/ 738188 h 1050131"/>
              <a:gd name="connsiteX86" fmla="*/ 235743 w 561975"/>
              <a:gd name="connsiteY86" fmla="*/ 766763 h 1050131"/>
              <a:gd name="connsiteX87" fmla="*/ 235744 w 561975"/>
              <a:gd name="connsiteY87" fmla="*/ 816769 h 1050131"/>
              <a:gd name="connsiteX88" fmla="*/ 211931 w 561975"/>
              <a:gd name="connsiteY88" fmla="*/ 878681 h 1050131"/>
              <a:gd name="connsiteX89" fmla="*/ 188119 w 561975"/>
              <a:gd name="connsiteY89" fmla="*/ 900114 h 1050131"/>
              <a:gd name="connsiteX90" fmla="*/ 180975 w 561975"/>
              <a:gd name="connsiteY90" fmla="*/ 945357 h 1050131"/>
              <a:gd name="connsiteX91" fmla="*/ 200025 w 561975"/>
              <a:gd name="connsiteY91" fmla="*/ 1002506 h 1050131"/>
              <a:gd name="connsiteX92" fmla="*/ 242888 w 561975"/>
              <a:gd name="connsiteY92" fmla="*/ 1012033 h 1050131"/>
              <a:gd name="connsiteX93" fmla="*/ 278606 w 561975"/>
              <a:gd name="connsiteY93" fmla="*/ 1023938 h 1050131"/>
              <a:gd name="connsiteX94" fmla="*/ 321468 w 561975"/>
              <a:gd name="connsiteY94" fmla="*/ 1050131 h 1050131"/>
              <a:gd name="connsiteX95" fmla="*/ 364331 w 561975"/>
              <a:gd name="connsiteY95" fmla="*/ 1035844 h 1050131"/>
              <a:gd name="connsiteX0" fmla="*/ 364331 w 561975"/>
              <a:gd name="connsiteY0" fmla="*/ 1035844 h 1050131"/>
              <a:gd name="connsiteX1" fmla="*/ 321469 w 561975"/>
              <a:gd name="connsiteY1" fmla="*/ 971550 h 1050131"/>
              <a:gd name="connsiteX2" fmla="*/ 295275 w 561975"/>
              <a:gd name="connsiteY2" fmla="*/ 931068 h 1050131"/>
              <a:gd name="connsiteX3" fmla="*/ 292893 w 561975"/>
              <a:gd name="connsiteY3" fmla="*/ 857250 h 1050131"/>
              <a:gd name="connsiteX4" fmla="*/ 297656 w 561975"/>
              <a:gd name="connsiteY4" fmla="*/ 804862 h 1050131"/>
              <a:gd name="connsiteX5" fmla="*/ 319087 w 561975"/>
              <a:gd name="connsiteY5" fmla="*/ 754856 h 1050131"/>
              <a:gd name="connsiteX6" fmla="*/ 335757 w 561975"/>
              <a:gd name="connsiteY6" fmla="*/ 709612 h 1050131"/>
              <a:gd name="connsiteX7" fmla="*/ 366712 w 561975"/>
              <a:gd name="connsiteY7" fmla="*/ 635794 h 1050131"/>
              <a:gd name="connsiteX8" fmla="*/ 395287 w 561975"/>
              <a:gd name="connsiteY8" fmla="*/ 588168 h 1050131"/>
              <a:gd name="connsiteX9" fmla="*/ 400050 w 561975"/>
              <a:gd name="connsiteY9" fmla="*/ 528637 h 1050131"/>
              <a:gd name="connsiteX10" fmla="*/ 404812 w 561975"/>
              <a:gd name="connsiteY10" fmla="*/ 507206 h 1050131"/>
              <a:gd name="connsiteX11" fmla="*/ 421481 w 561975"/>
              <a:gd name="connsiteY11" fmla="*/ 459581 h 1050131"/>
              <a:gd name="connsiteX12" fmla="*/ 442912 w 561975"/>
              <a:gd name="connsiteY12" fmla="*/ 426244 h 1050131"/>
              <a:gd name="connsiteX13" fmla="*/ 485775 w 561975"/>
              <a:gd name="connsiteY13" fmla="*/ 388144 h 1050131"/>
              <a:gd name="connsiteX14" fmla="*/ 516731 w 561975"/>
              <a:gd name="connsiteY14" fmla="*/ 366712 h 1050131"/>
              <a:gd name="connsiteX15" fmla="*/ 540544 w 561975"/>
              <a:gd name="connsiteY15" fmla="*/ 345281 h 1050131"/>
              <a:gd name="connsiteX16" fmla="*/ 542925 w 561975"/>
              <a:gd name="connsiteY16" fmla="*/ 335756 h 1050131"/>
              <a:gd name="connsiteX17" fmla="*/ 535781 w 561975"/>
              <a:gd name="connsiteY17" fmla="*/ 309562 h 1050131"/>
              <a:gd name="connsiteX18" fmla="*/ 538162 w 561975"/>
              <a:gd name="connsiteY18" fmla="*/ 266700 h 1050131"/>
              <a:gd name="connsiteX19" fmla="*/ 552450 w 561975"/>
              <a:gd name="connsiteY19" fmla="*/ 242887 h 1050131"/>
              <a:gd name="connsiteX20" fmla="*/ 557212 w 561975"/>
              <a:gd name="connsiteY20" fmla="*/ 233362 h 1050131"/>
              <a:gd name="connsiteX21" fmla="*/ 561975 w 561975"/>
              <a:gd name="connsiteY21" fmla="*/ 226219 h 1050131"/>
              <a:gd name="connsiteX22" fmla="*/ 559594 w 561975"/>
              <a:gd name="connsiteY22" fmla="*/ 219075 h 1050131"/>
              <a:gd name="connsiteX23" fmla="*/ 545306 w 561975"/>
              <a:gd name="connsiteY23" fmla="*/ 216694 h 1050131"/>
              <a:gd name="connsiteX24" fmla="*/ 528637 w 561975"/>
              <a:gd name="connsiteY24" fmla="*/ 209550 h 1050131"/>
              <a:gd name="connsiteX25" fmla="*/ 521494 w 561975"/>
              <a:gd name="connsiteY25" fmla="*/ 200025 h 1050131"/>
              <a:gd name="connsiteX26" fmla="*/ 519112 w 561975"/>
              <a:gd name="connsiteY26" fmla="*/ 192881 h 1050131"/>
              <a:gd name="connsiteX27" fmla="*/ 514350 w 561975"/>
              <a:gd name="connsiteY27" fmla="*/ 183356 h 1050131"/>
              <a:gd name="connsiteX28" fmla="*/ 507206 w 561975"/>
              <a:gd name="connsiteY28" fmla="*/ 171450 h 1050131"/>
              <a:gd name="connsiteX29" fmla="*/ 502444 w 561975"/>
              <a:gd name="connsiteY29" fmla="*/ 161925 h 1050131"/>
              <a:gd name="connsiteX30" fmla="*/ 495300 w 561975"/>
              <a:gd name="connsiteY30" fmla="*/ 152400 h 1050131"/>
              <a:gd name="connsiteX31" fmla="*/ 488156 w 561975"/>
              <a:gd name="connsiteY31" fmla="*/ 135731 h 1050131"/>
              <a:gd name="connsiteX32" fmla="*/ 478631 w 561975"/>
              <a:gd name="connsiteY32" fmla="*/ 128587 h 1050131"/>
              <a:gd name="connsiteX33" fmla="*/ 471487 w 561975"/>
              <a:gd name="connsiteY33" fmla="*/ 119062 h 1050131"/>
              <a:gd name="connsiteX34" fmla="*/ 466725 w 561975"/>
              <a:gd name="connsiteY34" fmla="*/ 111919 h 1050131"/>
              <a:gd name="connsiteX35" fmla="*/ 452437 w 561975"/>
              <a:gd name="connsiteY35" fmla="*/ 88106 h 1050131"/>
              <a:gd name="connsiteX36" fmla="*/ 445294 w 561975"/>
              <a:gd name="connsiteY36" fmla="*/ 83344 h 1050131"/>
              <a:gd name="connsiteX37" fmla="*/ 431006 w 561975"/>
              <a:gd name="connsiteY37" fmla="*/ 73819 h 1050131"/>
              <a:gd name="connsiteX38" fmla="*/ 409575 w 561975"/>
              <a:gd name="connsiteY38" fmla="*/ 64294 h 1050131"/>
              <a:gd name="connsiteX39" fmla="*/ 383381 w 561975"/>
              <a:gd name="connsiteY39" fmla="*/ 57150 h 1050131"/>
              <a:gd name="connsiteX40" fmla="*/ 376237 w 561975"/>
              <a:gd name="connsiteY40" fmla="*/ 54769 h 1050131"/>
              <a:gd name="connsiteX41" fmla="*/ 316706 w 561975"/>
              <a:gd name="connsiteY41" fmla="*/ 47625 h 1050131"/>
              <a:gd name="connsiteX42" fmla="*/ 309562 w 561975"/>
              <a:gd name="connsiteY42" fmla="*/ 45244 h 1050131"/>
              <a:gd name="connsiteX43" fmla="*/ 292894 w 561975"/>
              <a:gd name="connsiteY43" fmla="*/ 40481 h 1050131"/>
              <a:gd name="connsiteX44" fmla="*/ 283369 w 561975"/>
              <a:gd name="connsiteY44" fmla="*/ 38100 h 1050131"/>
              <a:gd name="connsiteX45" fmla="*/ 261937 w 561975"/>
              <a:gd name="connsiteY45" fmla="*/ 30956 h 1050131"/>
              <a:gd name="connsiteX46" fmla="*/ 247650 w 561975"/>
              <a:gd name="connsiteY46" fmla="*/ 28575 h 1050131"/>
              <a:gd name="connsiteX47" fmla="*/ 214312 w 561975"/>
              <a:gd name="connsiteY47" fmla="*/ 19050 h 1050131"/>
              <a:gd name="connsiteX48" fmla="*/ 202406 w 561975"/>
              <a:gd name="connsiteY48" fmla="*/ 14287 h 1050131"/>
              <a:gd name="connsiteX49" fmla="*/ 176212 w 561975"/>
              <a:gd name="connsiteY49" fmla="*/ 9525 h 1050131"/>
              <a:gd name="connsiteX50" fmla="*/ 161925 w 561975"/>
              <a:gd name="connsiteY50" fmla="*/ 4762 h 1050131"/>
              <a:gd name="connsiteX51" fmla="*/ 130969 w 561975"/>
              <a:gd name="connsiteY51" fmla="*/ 2381 h 1050131"/>
              <a:gd name="connsiteX52" fmla="*/ 111919 w 561975"/>
              <a:gd name="connsiteY52" fmla="*/ 0 h 1050131"/>
              <a:gd name="connsiteX53" fmla="*/ 90487 w 561975"/>
              <a:gd name="connsiteY53" fmla="*/ 9525 h 1050131"/>
              <a:gd name="connsiteX54" fmla="*/ 80962 w 561975"/>
              <a:gd name="connsiteY54" fmla="*/ 23812 h 1050131"/>
              <a:gd name="connsiteX55" fmla="*/ 66675 w 561975"/>
              <a:gd name="connsiteY55" fmla="*/ 40481 h 1050131"/>
              <a:gd name="connsiteX56" fmla="*/ 52387 w 561975"/>
              <a:gd name="connsiteY56" fmla="*/ 42862 h 1050131"/>
              <a:gd name="connsiteX57" fmla="*/ 28575 w 561975"/>
              <a:gd name="connsiteY57" fmla="*/ 35719 h 1050131"/>
              <a:gd name="connsiteX58" fmla="*/ 21431 w 561975"/>
              <a:gd name="connsiteY58" fmla="*/ 26194 h 1050131"/>
              <a:gd name="connsiteX59" fmla="*/ 19050 w 561975"/>
              <a:gd name="connsiteY59" fmla="*/ 35719 h 1050131"/>
              <a:gd name="connsiteX60" fmla="*/ 23812 w 561975"/>
              <a:gd name="connsiteY60" fmla="*/ 69056 h 1050131"/>
              <a:gd name="connsiteX61" fmla="*/ 23812 w 561975"/>
              <a:gd name="connsiteY61" fmla="*/ 211931 h 1050131"/>
              <a:gd name="connsiteX62" fmla="*/ 21431 w 561975"/>
              <a:gd name="connsiteY62" fmla="*/ 228600 h 1050131"/>
              <a:gd name="connsiteX63" fmla="*/ 14287 w 561975"/>
              <a:gd name="connsiteY63" fmla="*/ 240506 h 1050131"/>
              <a:gd name="connsiteX64" fmla="*/ 4762 w 561975"/>
              <a:gd name="connsiteY64" fmla="*/ 266700 h 1050131"/>
              <a:gd name="connsiteX65" fmla="*/ 0 w 561975"/>
              <a:gd name="connsiteY65" fmla="*/ 273844 h 1050131"/>
              <a:gd name="connsiteX66" fmla="*/ 4762 w 561975"/>
              <a:gd name="connsiteY66" fmla="*/ 302419 h 1050131"/>
              <a:gd name="connsiteX67" fmla="*/ 11906 w 561975"/>
              <a:gd name="connsiteY67" fmla="*/ 307181 h 1050131"/>
              <a:gd name="connsiteX68" fmla="*/ 21431 w 561975"/>
              <a:gd name="connsiteY68" fmla="*/ 319087 h 1050131"/>
              <a:gd name="connsiteX69" fmla="*/ 23812 w 561975"/>
              <a:gd name="connsiteY69" fmla="*/ 330994 h 1050131"/>
              <a:gd name="connsiteX70" fmla="*/ 26194 w 561975"/>
              <a:gd name="connsiteY70" fmla="*/ 345281 h 1050131"/>
              <a:gd name="connsiteX71" fmla="*/ 30956 w 561975"/>
              <a:gd name="connsiteY71" fmla="*/ 361950 h 1050131"/>
              <a:gd name="connsiteX72" fmla="*/ 33337 w 561975"/>
              <a:gd name="connsiteY72" fmla="*/ 378619 h 1050131"/>
              <a:gd name="connsiteX73" fmla="*/ 38100 w 561975"/>
              <a:gd name="connsiteY73" fmla="*/ 397669 h 1050131"/>
              <a:gd name="connsiteX74" fmla="*/ 40481 w 561975"/>
              <a:gd name="connsiteY74" fmla="*/ 419100 h 1050131"/>
              <a:gd name="connsiteX75" fmla="*/ 42862 w 561975"/>
              <a:gd name="connsiteY75" fmla="*/ 459581 h 1050131"/>
              <a:gd name="connsiteX76" fmla="*/ 45244 w 561975"/>
              <a:gd name="connsiteY76" fmla="*/ 469106 h 1050131"/>
              <a:gd name="connsiteX77" fmla="*/ 47625 w 561975"/>
              <a:gd name="connsiteY77" fmla="*/ 481012 h 1050131"/>
              <a:gd name="connsiteX78" fmla="*/ 52387 w 561975"/>
              <a:gd name="connsiteY78" fmla="*/ 516731 h 1050131"/>
              <a:gd name="connsiteX79" fmla="*/ 54769 w 561975"/>
              <a:gd name="connsiteY79" fmla="*/ 583406 h 1050131"/>
              <a:gd name="connsiteX80" fmla="*/ 57150 w 561975"/>
              <a:gd name="connsiteY80" fmla="*/ 595312 h 1050131"/>
              <a:gd name="connsiteX81" fmla="*/ 100012 w 561975"/>
              <a:gd name="connsiteY81" fmla="*/ 602456 h 1050131"/>
              <a:gd name="connsiteX82" fmla="*/ 161925 w 561975"/>
              <a:gd name="connsiteY82" fmla="*/ 642937 h 1050131"/>
              <a:gd name="connsiteX83" fmla="*/ 178594 w 561975"/>
              <a:gd name="connsiteY83" fmla="*/ 685801 h 1050131"/>
              <a:gd name="connsiteX84" fmla="*/ 207168 w 561975"/>
              <a:gd name="connsiteY84" fmla="*/ 738188 h 1050131"/>
              <a:gd name="connsiteX85" fmla="*/ 235743 w 561975"/>
              <a:gd name="connsiteY85" fmla="*/ 766763 h 1050131"/>
              <a:gd name="connsiteX86" fmla="*/ 235744 w 561975"/>
              <a:gd name="connsiteY86" fmla="*/ 816769 h 1050131"/>
              <a:gd name="connsiteX87" fmla="*/ 211931 w 561975"/>
              <a:gd name="connsiteY87" fmla="*/ 878681 h 1050131"/>
              <a:gd name="connsiteX88" fmla="*/ 188119 w 561975"/>
              <a:gd name="connsiteY88" fmla="*/ 900114 h 1050131"/>
              <a:gd name="connsiteX89" fmla="*/ 180975 w 561975"/>
              <a:gd name="connsiteY89" fmla="*/ 945357 h 1050131"/>
              <a:gd name="connsiteX90" fmla="*/ 200025 w 561975"/>
              <a:gd name="connsiteY90" fmla="*/ 1002506 h 1050131"/>
              <a:gd name="connsiteX91" fmla="*/ 242888 w 561975"/>
              <a:gd name="connsiteY91" fmla="*/ 1012033 h 1050131"/>
              <a:gd name="connsiteX92" fmla="*/ 278606 w 561975"/>
              <a:gd name="connsiteY92" fmla="*/ 1023938 h 1050131"/>
              <a:gd name="connsiteX93" fmla="*/ 321468 w 561975"/>
              <a:gd name="connsiteY93" fmla="*/ 1050131 h 1050131"/>
              <a:gd name="connsiteX94" fmla="*/ 364331 w 561975"/>
              <a:gd name="connsiteY94" fmla="*/ 1035844 h 1050131"/>
              <a:gd name="connsiteX0" fmla="*/ 364331 w 561975"/>
              <a:gd name="connsiteY0" fmla="*/ 1035844 h 1050131"/>
              <a:gd name="connsiteX1" fmla="*/ 321469 w 561975"/>
              <a:gd name="connsiteY1" fmla="*/ 971550 h 1050131"/>
              <a:gd name="connsiteX2" fmla="*/ 295275 w 561975"/>
              <a:gd name="connsiteY2" fmla="*/ 931068 h 1050131"/>
              <a:gd name="connsiteX3" fmla="*/ 292893 w 561975"/>
              <a:gd name="connsiteY3" fmla="*/ 857250 h 1050131"/>
              <a:gd name="connsiteX4" fmla="*/ 297656 w 561975"/>
              <a:gd name="connsiteY4" fmla="*/ 804862 h 1050131"/>
              <a:gd name="connsiteX5" fmla="*/ 319087 w 561975"/>
              <a:gd name="connsiteY5" fmla="*/ 754856 h 1050131"/>
              <a:gd name="connsiteX6" fmla="*/ 335757 w 561975"/>
              <a:gd name="connsiteY6" fmla="*/ 709612 h 1050131"/>
              <a:gd name="connsiteX7" fmla="*/ 366712 w 561975"/>
              <a:gd name="connsiteY7" fmla="*/ 635794 h 1050131"/>
              <a:gd name="connsiteX8" fmla="*/ 395287 w 561975"/>
              <a:gd name="connsiteY8" fmla="*/ 588168 h 1050131"/>
              <a:gd name="connsiteX9" fmla="*/ 400050 w 561975"/>
              <a:gd name="connsiteY9" fmla="*/ 528637 h 1050131"/>
              <a:gd name="connsiteX10" fmla="*/ 404812 w 561975"/>
              <a:gd name="connsiteY10" fmla="*/ 507206 h 1050131"/>
              <a:gd name="connsiteX11" fmla="*/ 421481 w 561975"/>
              <a:gd name="connsiteY11" fmla="*/ 459581 h 1050131"/>
              <a:gd name="connsiteX12" fmla="*/ 442912 w 561975"/>
              <a:gd name="connsiteY12" fmla="*/ 426244 h 1050131"/>
              <a:gd name="connsiteX13" fmla="*/ 485775 w 561975"/>
              <a:gd name="connsiteY13" fmla="*/ 388144 h 1050131"/>
              <a:gd name="connsiteX14" fmla="*/ 514350 w 561975"/>
              <a:gd name="connsiteY14" fmla="*/ 364330 h 1050131"/>
              <a:gd name="connsiteX15" fmla="*/ 540544 w 561975"/>
              <a:gd name="connsiteY15" fmla="*/ 345281 h 1050131"/>
              <a:gd name="connsiteX16" fmla="*/ 542925 w 561975"/>
              <a:gd name="connsiteY16" fmla="*/ 335756 h 1050131"/>
              <a:gd name="connsiteX17" fmla="*/ 535781 w 561975"/>
              <a:gd name="connsiteY17" fmla="*/ 309562 h 1050131"/>
              <a:gd name="connsiteX18" fmla="*/ 538162 w 561975"/>
              <a:gd name="connsiteY18" fmla="*/ 266700 h 1050131"/>
              <a:gd name="connsiteX19" fmla="*/ 552450 w 561975"/>
              <a:gd name="connsiteY19" fmla="*/ 242887 h 1050131"/>
              <a:gd name="connsiteX20" fmla="*/ 557212 w 561975"/>
              <a:gd name="connsiteY20" fmla="*/ 233362 h 1050131"/>
              <a:gd name="connsiteX21" fmla="*/ 561975 w 561975"/>
              <a:gd name="connsiteY21" fmla="*/ 226219 h 1050131"/>
              <a:gd name="connsiteX22" fmla="*/ 559594 w 561975"/>
              <a:gd name="connsiteY22" fmla="*/ 219075 h 1050131"/>
              <a:gd name="connsiteX23" fmla="*/ 545306 w 561975"/>
              <a:gd name="connsiteY23" fmla="*/ 216694 h 1050131"/>
              <a:gd name="connsiteX24" fmla="*/ 528637 w 561975"/>
              <a:gd name="connsiteY24" fmla="*/ 209550 h 1050131"/>
              <a:gd name="connsiteX25" fmla="*/ 521494 w 561975"/>
              <a:gd name="connsiteY25" fmla="*/ 200025 h 1050131"/>
              <a:gd name="connsiteX26" fmla="*/ 519112 w 561975"/>
              <a:gd name="connsiteY26" fmla="*/ 192881 h 1050131"/>
              <a:gd name="connsiteX27" fmla="*/ 514350 w 561975"/>
              <a:gd name="connsiteY27" fmla="*/ 183356 h 1050131"/>
              <a:gd name="connsiteX28" fmla="*/ 507206 w 561975"/>
              <a:gd name="connsiteY28" fmla="*/ 171450 h 1050131"/>
              <a:gd name="connsiteX29" fmla="*/ 502444 w 561975"/>
              <a:gd name="connsiteY29" fmla="*/ 161925 h 1050131"/>
              <a:gd name="connsiteX30" fmla="*/ 495300 w 561975"/>
              <a:gd name="connsiteY30" fmla="*/ 152400 h 1050131"/>
              <a:gd name="connsiteX31" fmla="*/ 488156 w 561975"/>
              <a:gd name="connsiteY31" fmla="*/ 135731 h 1050131"/>
              <a:gd name="connsiteX32" fmla="*/ 478631 w 561975"/>
              <a:gd name="connsiteY32" fmla="*/ 128587 h 1050131"/>
              <a:gd name="connsiteX33" fmla="*/ 471487 w 561975"/>
              <a:gd name="connsiteY33" fmla="*/ 119062 h 1050131"/>
              <a:gd name="connsiteX34" fmla="*/ 466725 w 561975"/>
              <a:gd name="connsiteY34" fmla="*/ 111919 h 1050131"/>
              <a:gd name="connsiteX35" fmla="*/ 452437 w 561975"/>
              <a:gd name="connsiteY35" fmla="*/ 88106 h 1050131"/>
              <a:gd name="connsiteX36" fmla="*/ 445294 w 561975"/>
              <a:gd name="connsiteY36" fmla="*/ 83344 h 1050131"/>
              <a:gd name="connsiteX37" fmla="*/ 431006 w 561975"/>
              <a:gd name="connsiteY37" fmla="*/ 73819 h 1050131"/>
              <a:gd name="connsiteX38" fmla="*/ 409575 w 561975"/>
              <a:gd name="connsiteY38" fmla="*/ 64294 h 1050131"/>
              <a:gd name="connsiteX39" fmla="*/ 383381 w 561975"/>
              <a:gd name="connsiteY39" fmla="*/ 57150 h 1050131"/>
              <a:gd name="connsiteX40" fmla="*/ 376237 w 561975"/>
              <a:gd name="connsiteY40" fmla="*/ 54769 h 1050131"/>
              <a:gd name="connsiteX41" fmla="*/ 316706 w 561975"/>
              <a:gd name="connsiteY41" fmla="*/ 47625 h 1050131"/>
              <a:gd name="connsiteX42" fmla="*/ 309562 w 561975"/>
              <a:gd name="connsiteY42" fmla="*/ 45244 h 1050131"/>
              <a:gd name="connsiteX43" fmla="*/ 292894 w 561975"/>
              <a:gd name="connsiteY43" fmla="*/ 40481 h 1050131"/>
              <a:gd name="connsiteX44" fmla="*/ 283369 w 561975"/>
              <a:gd name="connsiteY44" fmla="*/ 38100 h 1050131"/>
              <a:gd name="connsiteX45" fmla="*/ 261937 w 561975"/>
              <a:gd name="connsiteY45" fmla="*/ 30956 h 1050131"/>
              <a:gd name="connsiteX46" fmla="*/ 247650 w 561975"/>
              <a:gd name="connsiteY46" fmla="*/ 28575 h 1050131"/>
              <a:gd name="connsiteX47" fmla="*/ 214312 w 561975"/>
              <a:gd name="connsiteY47" fmla="*/ 19050 h 1050131"/>
              <a:gd name="connsiteX48" fmla="*/ 202406 w 561975"/>
              <a:gd name="connsiteY48" fmla="*/ 14287 h 1050131"/>
              <a:gd name="connsiteX49" fmla="*/ 176212 w 561975"/>
              <a:gd name="connsiteY49" fmla="*/ 9525 h 1050131"/>
              <a:gd name="connsiteX50" fmla="*/ 161925 w 561975"/>
              <a:gd name="connsiteY50" fmla="*/ 4762 h 1050131"/>
              <a:gd name="connsiteX51" fmla="*/ 130969 w 561975"/>
              <a:gd name="connsiteY51" fmla="*/ 2381 h 1050131"/>
              <a:gd name="connsiteX52" fmla="*/ 111919 w 561975"/>
              <a:gd name="connsiteY52" fmla="*/ 0 h 1050131"/>
              <a:gd name="connsiteX53" fmla="*/ 90487 w 561975"/>
              <a:gd name="connsiteY53" fmla="*/ 9525 h 1050131"/>
              <a:gd name="connsiteX54" fmla="*/ 80962 w 561975"/>
              <a:gd name="connsiteY54" fmla="*/ 23812 h 1050131"/>
              <a:gd name="connsiteX55" fmla="*/ 66675 w 561975"/>
              <a:gd name="connsiteY55" fmla="*/ 40481 h 1050131"/>
              <a:gd name="connsiteX56" fmla="*/ 52387 w 561975"/>
              <a:gd name="connsiteY56" fmla="*/ 42862 h 1050131"/>
              <a:gd name="connsiteX57" fmla="*/ 28575 w 561975"/>
              <a:gd name="connsiteY57" fmla="*/ 35719 h 1050131"/>
              <a:gd name="connsiteX58" fmla="*/ 21431 w 561975"/>
              <a:gd name="connsiteY58" fmla="*/ 26194 h 1050131"/>
              <a:gd name="connsiteX59" fmla="*/ 19050 w 561975"/>
              <a:gd name="connsiteY59" fmla="*/ 35719 h 1050131"/>
              <a:gd name="connsiteX60" fmla="*/ 23812 w 561975"/>
              <a:gd name="connsiteY60" fmla="*/ 69056 h 1050131"/>
              <a:gd name="connsiteX61" fmla="*/ 23812 w 561975"/>
              <a:gd name="connsiteY61" fmla="*/ 211931 h 1050131"/>
              <a:gd name="connsiteX62" fmla="*/ 21431 w 561975"/>
              <a:gd name="connsiteY62" fmla="*/ 228600 h 1050131"/>
              <a:gd name="connsiteX63" fmla="*/ 14287 w 561975"/>
              <a:gd name="connsiteY63" fmla="*/ 240506 h 1050131"/>
              <a:gd name="connsiteX64" fmla="*/ 4762 w 561975"/>
              <a:gd name="connsiteY64" fmla="*/ 266700 h 1050131"/>
              <a:gd name="connsiteX65" fmla="*/ 0 w 561975"/>
              <a:gd name="connsiteY65" fmla="*/ 273844 h 1050131"/>
              <a:gd name="connsiteX66" fmla="*/ 4762 w 561975"/>
              <a:gd name="connsiteY66" fmla="*/ 302419 h 1050131"/>
              <a:gd name="connsiteX67" fmla="*/ 11906 w 561975"/>
              <a:gd name="connsiteY67" fmla="*/ 307181 h 1050131"/>
              <a:gd name="connsiteX68" fmla="*/ 21431 w 561975"/>
              <a:gd name="connsiteY68" fmla="*/ 319087 h 1050131"/>
              <a:gd name="connsiteX69" fmla="*/ 23812 w 561975"/>
              <a:gd name="connsiteY69" fmla="*/ 330994 h 1050131"/>
              <a:gd name="connsiteX70" fmla="*/ 26194 w 561975"/>
              <a:gd name="connsiteY70" fmla="*/ 345281 h 1050131"/>
              <a:gd name="connsiteX71" fmla="*/ 30956 w 561975"/>
              <a:gd name="connsiteY71" fmla="*/ 361950 h 1050131"/>
              <a:gd name="connsiteX72" fmla="*/ 33337 w 561975"/>
              <a:gd name="connsiteY72" fmla="*/ 378619 h 1050131"/>
              <a:gd name="connsiteX73" fmla="*/ 38100 w 561975"/>
              <a:gd name="connsiteY73" fmla="*/ 397669 h 1050131"/>
              <a:gd name="connsiteX74" fmla="*/ 40481 w 561975"/>
              <a:gd name="connsiteY74" fmla="*/ 419100 h 1050131"/>
              <a:gd name="connsiteX75" fmla="*/ 42862 w 561975"/>
              <a:gd name="connsiteY75" fmla="*/ 459581 h 1050131"/>
              <a:gd name="connsiteX76" fmla="*/ 45244 w 561975"/>
              <a:gd name="connsiteY76" fmla="*/ 469106 h 1050131"/>
              <a:gd name="connsiteX77" fmla="*/ 47625 w 561975"/>
              <a:gd name="connsiteY77" fmla="*/ 481012 h 1050131"/>
              <a:gd name="connsiteX78" fmla="*/ 52387 w 561975"/>
              <a:gd name="connsiteY78" fmla="*/ 516731 h 1050131"/>
              <a:gd name="connsiteX79" fmla="*/ 54769 w 561975"/>
              <a:gd name="connsiteY79" fmla="*/ 583406 h 1050131"/>
              <a:gd name="connsiteX80" fmla="*/ 57150 w 561975"/>
              <a:gd name="connsiteY80" fmla="*/ 595312 h 1050131"/>
              <a:gd name="connsiteX81" fmla="*/ 100012 w 561975"/>
              <a:gd name="connsiteY81" fmla="*/ 602456 h 1050131"/>
              <a:gd name="connsiteX82" fmla="*/ 161925 w 561975"/>
              <a:gd name="connsiteY82" fmla="*/ 642937 h 1050131"/>
              <a:gd name="connsiteX83" fmla="*/ 178594 w 561975"/>
              <a:gd name="connsiteY83" fmla="*/ 685801 h 1050131"/>
              <a:gd name="connsiteX84" fmla="*/ 207168 w 561975"/>
              <a:gd name="connsiteY84" fmla="*/ 738188 h 1050131"/>
              <a:gd name="connsiteX85" fmla="*/ 235743 w 561975"/>
              <a:gd name="connsiteY85" fmla="*/ 766763 h 1050131"/>
              <a:gd name="connsiteX86" fmla="*/ 235744 w 561975"/>
              <a:gd name="connsiteY86" fmla="*/ 816769 h 1050131"/>
              <a:gd name="connsiteX87" fmla="*/ 211931 w 561975"/>
              <a:gd name="connsiteY87" fmla="*/ 878681 h 1050131"/>
              <a:gd name="connsiteX88" fmla="*/ 188119 w 561975"/>
              <a:gd name="connsiteY88" fmla="*/ 900114 h 1050131"/>
              <a:gd name="connsiteX89" fmla="*/ 180975 w 561975"/>
              <a:gd name="connsiteY89" fmla="*/ 945357 h 1050131"/>
              <a:gd name="connsiteX90" fmla="*/ 200025 w 561975"/>
              <a:gd name="connsiteY90" fmla="*/ 1002506 h 1050131"/>
              <a:gd name="connsiteX91" fmla="*/ 242888 w 561975"/>
              <a:gd name="connsiteY91" fmla="*/ 1012033 h 1050131"/>
              <a:gd name="connsiteX92" fmla="*/ 278606 w 561975"/>
              <a:gd name="connsiteY92" fmla="*/ 1023938 h 1050131"/>
              <a:gd name="connsiteX93" fmla="*/ 321468 w 561975"/>
              <a:gd name="connsiteY93" fmla="*/ 1050131 h 1050131"/>
              <a:gd name="connsiteX94" fmla="*/ 364331 w 561975"/>
              <a:gd name="connsiteY94" fmla="*/ 1035844 h 1050131"/>
              <a:gd name="connsiteX0" fmla="*/ 364331 w 561975"/>
              <a:gd name="connsiteY0" fmla="*/ 1035844 h 1050131"/>
              <a:gd name="connsiteX1" fmla="*/ 321469 w 561975"/>
              <a:gd name="connsiteY1" fmla="*/ 971550 h 1050131"/>
              <a:gd name="connsiteX2" fmla="*/ 295275 w 561975"/>
              <a:gd name="connsiteY2" fmla="*/ 931068 h 1050131"/>
              <a:gd name="connsiteX3" fmla="*/ 292893 w 561975"/>
              <a:gd name="connsiteY3" fmla="*/ 857250 h 1050131"/>
              <a:gd name="connsiteX4" fmla="*/ 297656 w 561975"/>
              <a:gd name="connsiteY4" fmla="*/ 804862 h 1050131"/>
              <a:gd name="connsiteX5" fmla="*/ 319087 w 561975"/>
              <a:gd name="connsiteY5" fmla="*/ 754856 h 1050131"/>
              <a:gd name="connsiteX6" fmla="*/ 335757 w 561975"/>
              <a:gd name="connsiteY6" fmla="*/ 709612 h 1050131"/>
              <a:gd name="connsiteX7" fmla="*/ 366712 w 561975"/>
              <a:gd name="connsiteY7" fmla="*/ 635794 h 1050131"/>
              <a:gd name="connsiteX8" fmla="*/ 395287 w 561975"/>
              <a:gd name="connsiteY8" fmla="*/ 588168 h 1050131"/>
              <a:gd name="connsiteX9" fmla="*/ 400050 w 561975"/>
              <a:gd name="connsiteY9" fmla="*/ 528637 h 1050131"/>
              <a:gd name="connsiteX10" fmla="*/ 404812 w 561975"/>
              <a:gd name="connsiteY10" fmla="*/ 507206 h 1050131"/>
              <a:gd name="connsiteX11" fmla="*/ 421481 w 561975"/>
              <a:gd name="connsiteY11" fmla="*/ 459581 h 1050131"/>
              <a:gd name="connsiteX12" fmla="*/ 442912 w 561975"/>
              <a:gd name="connsiteY12" fmla="*/ 426244 h 1050131"/>
              <a:gd name="connsiteX13" fmla="*/ 485775 w 561975"/>
              <a:gd name="connsiteY13" fmla="*/ 388144 h 1050131"/>
              <a:gd name="connsiteX14" fmla="*/ 514350 w 561975"/>
              <a:gd name="connsiteY14" fmla="*/ 364330 h 1050131"/>
              <a:gd name="connsiteX15" fmla="*/ 540544 w 561975"/>
              <a:gd name="connsiteY15" fmla="*/ 345281 h 1050131"/>
              <a:gd name="connsiteX16" fmla="*/ 535781 w 561975"/>
              <a:gd name="connsiteY16" fmla="*/ 309562 h 1050131"/>
              <a:gd name="connsiteX17" fmla="*/ 538162 w 561975"/>
              <a:gd name="connsiteY17" fmla="*/ 266700 h 1050131"/>
              <a:gd name="connsiteX18" fmla="*/ 552450 w 561975"/>
              <a:gd name="connsiteY18" fmla="*/ 242887 h 1050131"/>
              <a:gd name="connsiteX19" fmla="*/ 557212 w 561975"/>
              <a:gd name="connsiteY19" fmla="*/ 233362 h 1050131"/>
              <a:gd name="connsiteX20" fmla="*/ 561975 w 561975"/>
              <a:gd name="connsiteY20" fmla="*/ 226219 h 1050131"/>
              <a:gd name="connsiteX21" fmla="*/ 559594 w 561975"/>
              <a:gd name="connsiteY21" fmla="*/ 219075 h 1050131"/>
              <a:gd name="connsiteX22" fmla="*/ 545306 w 561975"/>
              <a:gd name="connsiteY22" fmla="*/ 216694 h 1050131"/>
              <a:gd name="connsiteX23" fmla="*/ 528637 w 561975"/>
              <a:gd name="connsiteY23" fmla="*/ 209550 h 1050131"/>
              <a:gd name="connsiteX24" fmla="*/ 521494 w 561975"/>
              <a:gd name="connsiteY24" fmla="*/ 200025 h 1050131"/>
              <a:gd name="connsiteX25" fmla="*/ 519112 w 561975"/>
              <a:gd name="connsiteY25" fmla="*/ 192881 h 1050131"/>
              <a:gd name="connsiteX26" fmla="*/ 514350 w 561975"/>
              <a:gd name="connsiteY26" fmla="*/ 183356 h 1050131"/>
              <a:gd name="connsiteX27" fmla="*/ 507206 w 561975"/>
              <a:gd name="connsiteY27" fmla="*/ 171450 h 1050131"/>
              <a:gd name="connsiteX28" fmla="*/ 502444 w 561975"/>
              <a:gd name="connsiteY28" fmla="*/ 161925 h 1050131"/>
              <a:gd name="connsiteX29" fmla="*/ 495300 w 561975"/>
              <a:gd name="connsiteY29" fmla="*/ 152400 h 1050131"/>
              <a:gd name="connsiteX30" fmla="*/ 488156 w 561975"/>
              <a:gd name="connsiteY30" fmla="*/ 135731 h 1050131"/>
              <a:gd name="connsiteX31" fmla="*/ 478631 w 561975"/>
              <a:gd name="connsiteY31" fmla="*/ 128587 h 1050131"/>
              <a:gd name="connsiteX32" fmla="*/ 471487 w 561975"/>
              <a:gd name="connsiteY32" fmla="*/ 119062 h 1050131"/>
              <a:gd name="connsiteX33" fmla="*/ 466725 w 561975"/>
              <a:gd name="connsiteY33" fmla="*/ 111919 h 1050131"/>
              <a:gd name="connsiteX34" fmla="*/ 452437 w 561975"/>
              <a:gd name="connsiteY34" fmla="*/ 88106 h 1050131"/>
              <a:gd name="connsiteX35" fmla="*/ 445294 w 561975"/>
              <a:gd name="connsiteY35" fmla="*/ 83344 h 1050131"/>
              <a:gd name="connsiteX36" fmla="*/ 431006 w 561975"/>
              <a:gd name="connsiteY36" fmla="*/ 73819 h 1050131"/>
              <a:gd name="connsiteX37" fmla="*/ 409575 w 561975"/>
              <a:gd name="connsiteY37" fmla="*/ 64294 h 1050131"/>
              <a:gd name="connsiteX38" fmla="*/ 383381 w 561975"/>
              <a:gd name="connsiteY38" fmla="*/ 57150 h 1050131"/>
              <a:gd name="connsiteX39" fmla="*/ 376237 w 561975"/>
              <a:gd name="connsiteY39" fmla="*/ 54769 h 1050131"/>
              <a:gd name="connsiteX40" fmla="*/ 316706 w 561975"/>
              <a:gd name="connsiteY40" fmla="*/ 47625 h 1050131"/>
              <a:gd name="connsiteX41" fmla="*/ 309562 w 561975"/>
              <a:gd name="connsiteY41" fmla="*/ 45244 h 1050131"/>
              <a:gd name="connsiteX42" fmla="*/ 292894 w 561975"/>
              <a:gd name="connsiteY42" fmla="*/ 40481 h 1050131"/>
              <a:gd name="connsiteX43" fmla="*/ 283369 w 561975"/>
              <a:gd name="connsiteY43" fmla="*/ 38100 h 1050131"/>
              <a:gd name="connsiteX44" fmla="*/ 261937 w 561975"/>
              <a:gd name="connsiteY44" fmla="*/ 30956 h 1050131"/>
              <a:gd name="connsiteX45" fmla="*/ 247650 w 561975"/>
              <a:gd name="connsiteY45" fmla="*/ 28575 h 1050131"/>
              <a:gd name="connsiteX46" fmla="*/ 214312 w 561975"/>
              <a:gd name="connsiteY46" fmla="*/ 19050 h 1050131"/>
              <a:gd name="connsiteX47" fmla="*/ 202406 w 561975"/>
              <a:gd name="connsiteY47" fmla="*/ 14287 h 1050131"/>
              <a:gd name="connsiteX48" fmla="*/ 176212 w 561975"/>
              <a:gd name="connsiteY48" fmla="*/ 9525 h 1050131"/>
              <a:gd name="connsiteX49" fmla="*/ 161925 w 561975"/>
              <a:gd name="connsiteY49" fmla="*/ 4762 h 1050131"/>
              <a:gd name="connsiteX50" fmla="*/ 130969 w 561975"/>
              <a:gd name="connsiteY50" fmla="*/ 2381 h 1050131"/>
              <a:gd name="connsiteX51" fmla="*/ 111919 w 561975"/>
              <a:gd name="connsiteY51" fmla="*/ 0 h 1050131"/>
              <a:gd name="connsiteX52" fmla="*/ 90487 w 561975"/>
              <a:gd name="connsiteY52" fmla="*/ 9525 h 1050131"/>
              <a:gd name="connsiteX53" fmla="*/ 80962 w 561975"/>
              <a:gd name="connsiteY53" fmla="*/ 23812 h 1050131"/>
              <a:gd name="connsiteX54" fmla="*/ 66675 w 561975"/>
              <a:gd name="connsiteY54" fmla="*/ 40481 h 1050131"/>
              <a:gd name="connsiteX55" fmla="*/ 52387 w 561975"/>
              <a:gd name="connsiteY55" fmla="*/ 42862 h 1050131"/>
              <a:gd name="connsiteX56" fmla="*/ 28575 w 561975"/>
              <a:gd name="connsiteY56" fmla="*/ 35719 h 1050131"/>
              <a:gd name="connsiteX57" fmla="*/ 21431 w 561975"/>
              <a:gd name="connsiteY57" fmla="*/ 26194 h 1050131"/>
              <a:gd name="connsiteX58" fmla="*/ 19050 w 561975"/>
              <a:gd name="connsiteY58" fmla="*/ 35719 h 1050131"/>
              <a:gd name="connsiteX59" fmla="*/ 23812 w 561975"/>
              <a:gd name="connsiteY59" fmla="*/ 69056 h 1050131"/>
              <a:gd name="connsiteX60" fmla="*/ 23812 w 561975"/>
              <a:gd name="connsiteY60" fmla="*/ 211931 h 1050131"/>
              <a:gd name="connsiteX61" fmla="*/ 21431 w 561975"/>
              <a:gd name="connsiteY61" fmla="*/ 228600 h 1050131"/>
              <a:gd name="connsiteX62" fmla="*/ 14287 w 561975"/>
              <a:gd name="connsiteY62" fmla="*/ 240506 h 1050131"/>
              <a:gd name="connsiteX63" fmla="*/ 4762 w 561975"/>
              <a:gd name="connsiteY63" fmla="*/ 266700 h 1050131"/>
              <a:gd name="connsiteX64" fmla="*/ 0 w 561975"/>
              <a:gd name="connsiteY64" fmla="*/ 273844 h 1050131"/>
              <a:gd name="connsiteX65" fmla="*/ 4762 w 561975"/>
              <a:gd name="connsiteY65" fmla="*/ 302419 h 1050131"/>
              <a:gd name="connsiteX66" fmla="*/ 11906 w 561975"/>
              <a:gd name="connsiteY66" fmla="*/ 307181 h 1050131"/>
              <a:gd name="connsiteX67" fmla="*/ 21431 w 561975"/>
              <a:gd name="connsiteY67" fmla="*/ 319087 h 1050131"/>
              <a:gd name="connsiteX68" fmla="*/ 23812 w 561975"/>
              <a:gd name="connsiteY68" fmla="*/ 330994 h 1050131"/>
              <a:gd name="connsiteX69" fmla="*/ 26194 w 561975"/>
              <a:gd name="connsiteY69" fmla="*/ 345281 h 1050131"/>
              <a:gd name="connsiteX70" fmla="*/ 30956 w 561975"/>
              <a:gd name="connsiteY70" fmla="*/ 361950 h 1050131"/>
              <a:gd name="connsiteX71" fmla="*/ 33337 w 561975"/>
              <a:gd name="connsiteY71" fmla="*/ 378619 h 1050131"/>
              <a:gd name="connsiteX72" fmla="*/ 38100 w 561975"/>
              <a:gd name="connsiteY72" fmla="*/ 397669 h 1050131"/>
              <a:gd name="connsiteX73" fmla="*/ 40481 w 561975"/>
              <a:gd name="connsiteY73" fmla="*/ 419100 h 1050131"/>
              <a:gd name="connsiteX74" fmla="*/ 42862 w 561975"/>
              <a:gd name="connsiteY74" fmla="*/ 459581 h 1050131"/>
              <a:gd name="connsiteX75" fmla="*/ 45244 w 561975"/>
              <a:gd name="connsiteY75" fmla="*/ 469106 h 1050131"/>
              <a:gd name="connsiteX76" fmla="*/ 47625 w 561975"/>
              <a:gd name="connsiteY76" fmla="*/ 481012 h 1050131"/>
              <a:gd name="connsiteX77" fmla="*/ 52387 w 561975"/>
              <a:gd name="connsiteY77" fmla="*/ 516731 h 1050131"/>
              <a:gd name="connsiteX78" fmla="*/ 54769 w 561975"/>
              <a:gd name="connsiteY78" fmla="*/ 583406 h 1050131"/>
              <a:gd name="connsiteX79" fmla="*/ 57150 w 561975"/>
              <a:gd name="connsiteY79" fmla="*/ 595312 h 1050131"/>
              <a:gd name="connsiteX80" fmla="*/ 100012 w 561975"/>
              <a:gd name="connsiteY80" fmla="*/ 602456 h 1050131"/>
              <a:gd name="connsiteX81" fmla="*/ 161925 w 561975"/>
              <a:gd name="connsiteY81" fmla="*/ 642937 h 1050131"/>
              <a:gd name="connsiteX82" fmla="*/ 178594 w 561975"/>
              <a:gd name="connsiteY82" fmla="*/ 685801 h 1050131"/>
              <a:gd name="connsiteX83" fmla="*/ 207168 w 561975"/>
              <a:gd name="connsiteY83" fmla="*/ 738188 h 1050131"/>
              <a:gd name="connsiteX84" fmla="*/ 235743 w 561975"/>
              <a:gd name="connsiteY84" fmla="*/ 766763 h 1050131"/>
              <a:gd name="connsiteX85" fmla="*/ 235744 w 561975"/>
              <a:gd name="connsiteY85" fmla="*/ 816769 h 1050131"/>
              <a:gd name="connsiteX86" fmla="*/ 211931 w 561975"/>
              <a:gd name="connsiteY86" fmla="*/ 878681 h 1050131"/>
              <a:gd name="connsiteX87" fmla="*/ 188119 w 561975"/>
              <a:gd name="connsiteY87" fmla="*/ 900114 h 1050131"/>
              <a:gd name="connsiteX88" fmla="*/ 180975 w 561975"/>
              <a:gd name="connsiteY88" fmla="*/ 945357 h 1050131"/>
              <a:gd name="connsiteX89" fmla="*/ 200025 w 561975"/>
              <a:gd name="connsiteY89" fmla="*/ 1002506 h 1050131"/>
              <a:gd name="connsiteX90" fmla="*/ 242888 w 561975"/>
              <a:gd name="connsiteY90" fmla="*/ 1012033 h 1050131"/>
              <a:gd name="connsiteX91" fmla="*/ 278606 w 561975"/>
              <a:gd name="connsiteY91" fmla="*/ 1023938 h 1050131"/>
              <a:gd name="connsiteX92" fmla="*/ 321468 w 561975"/>
              <a:gd name="connsiteY92" fmla="*/ 1050131 h 1050131"/>
              <a:gd name="connsiteX93" fmla="*/ 364331 w 561975"/>
              <a:gd name="connsiteY93" fmla="*/ 1035844 h 1050131"/>
              <a:gd name="connsiteX0" fmla="*/ 364331 w 561975"/>
              <a:gd name="connsiteY0" fmla="*/ 1035844 h 1050131"/>
              <a:gd name="connsiteX1" fmla="*/ 321469 w 561975"/>
              <a:gd name="connsiteY1" fmla="*/ 971550 h 1050131"/>
              <a:gd name="connsiteX2" fmla="*/ 295275 w 561975"/>
              <a:gd name="connsiteY2" fmla="*/ 931068 h 1050131"/>
              <a:gd name="connsiteX3" fmla="*/ 292893 w 561975"/>
              <a:gd name="connsiteY3" fmla="*/ 857250 h 1050131"/>
              <a:gd name="connsiteX4" fmla="*/ 297656 w 561975"/>
              <a:gd name="connsiteY4" fmla="*/ 804862 h 1050131"/>
              <a:gd name="connsiteX5" fmla="*/ 319087 w 561975"/>
              <a:gd name="connsiteY5" fmla="*/ 754856 h 1050131"/>
              <a:gd name="connsiteX6" fmla="*/ 335757 w 561975"/>
              <a:gd name="connsiteY6" fmla="*/ 709612 h 1050131"/>
              <a:gd name="connsiteX7" fmla="*/ 366712 w 561975"/>
              <a:gd name="connsiteY7" fmla="*/ 635794 h 1050131"/>
              <a:gd name="connsiteX8" fmla="*/ 395287 w 561975"/>
              <a:gd name="connsiteY8" fmla="*/ 588168 h 1050131"/>
              <a:gd name="connsiteX9" fmla="*/ 400050 w 561975"/>
              <a:gd name="connsiteY9" fmla="*/ 528637 h 1050131"/>
              <a:gd name="connsiteX10" fmla="*/ 404812 w 561975"/>
              <a:gd name="connsiteY10" fmla="*/ 507206 h 1050131"/>
              <a:gd name="connsiteX11" fmla="*/ 421481 w 561975"/>
              <a:gd name="connsiteY11" fmla="*/ 459581 h 1050131"/>
              <a:gd name="connsiteX12" fmla="*/ 442912 w 561975"/>
              <a:gd name="connsiteY12" fmla="*/ 426244 h 1050131"/>
              <a:gd name="connsiteX13" fmla="*/ 485775 w 561975"/>
              <a:gd name="connsiteY13" fmla="*/ 388144 h 1050131"/>
              <a:gd name="connsiteX14" fmla="*/ 514350 w 561975"/>
              <a:gd name="connsiteY14" fmla="*/ 364330 h 1050131"/>
              <a:gd name="connsiteX15" fmla="*/ 542925 w 561975"/>
              <a:gd name="connsiteY15" fmla="*/ 338138 h 1050131"/>
              <a:gd name="connsiteX16" fmla="*/ 535781 w 561975"/>
              <a:gd name="connsiteY16" fmla="*/ 309562 h 1050131"/>
              <a:gd name="connsiteX17" fmla="*/ 538162 w 561975"/>
              <a:gd name="connsiteY17" fmla="*/ 266700 h 1050131"/>
              <a:gd name="connsiteX18" fmla="*/ 552450 w 561975"/>
              <a:gd name="connsiteY18" fmla="*/ 242887 h 1050131"/>
              <a:gd name="connsiteX19" fmla="*/ 557212 w 561975"/>
              <a:gd name="connsiteY19" fmla="*/ 233362 h 1050131"/>
              <a:gd name="connsiteX20" fmla="*/ 561975 w 561975"/>
              <a:gd name="connsiteY20" fmla="*/ 226219 h 1050131"/>
              <a:gd name="connsiteX21" fmla="*/ 559594 w 561975"/>
              <a:gd name="connsiteY21" fmla="*/ 219075 h 1050131"/>
              <a:gd name="connsiteX22" fmla="*/ 545306 w 561975"/>
              <a:gd name="connsiteY22" fmla="*/ 216694 h 1050131"/>
              <a:gd name="connsiteX23" fmla="*/ 528637 w 561975"/>
              <a:gd name="connsiteY23" fmla="*/ 209550 h 1050131"/>
              <a:gd name="connsiteX24" fmla="*/ 521494 w 561975"/>
              <a:gd name="connsiteY24" fmla="*/ 200025 h 1050131"/>
              <a:gd name="connsiteX25" fmla="*/ 519112 w 561975"/>
              <a:gd name="connsiteY25" fmla="*/ 192881 h 1050131"/>
              <a:gd name="connsiteX26" fmla="*/ 514350 w 561975"/>
              <a:gd name="connsiteY26" fmla="*/ 183356 h 1050131"/>
              <a:gd name="connsiteX27" fmla="*/ 507206 w 561975"/>
              <a:gd name="connsiteY27" fmla="*/ 171450 h 1050131"/>
              <a:gd name="connsiteX28" fmla="*/ 502444 w 561975"/>
              <a:gd name="connsiteY28" fmla="*/ 161925 h 1050131"/>
              <a:gd name="connsiteX29" fmla="*/ 495300 w 561975"/>
              <a:gd name="connsiteY29" fmla="*/ 152400 h 1050131"/>
              <a:gd name="connsiteX30" fmla="*/ 488156 w 561975"/>
              <a:gd name="connsiteY30" fmla="*/ 135731 h 1050131"/>
              <a:gd name="connsiteX31" fmla="*/ 478631 w 561975"/>
              <a:gd name="connsiteY31" fmla="*/ 128587 h 1050131"/>
              <a:gd name="connsiteX32" fmla="*/ 471487 w 561975"/>
              <a:gd name="connsiteY32" fmla="*/ 119062 h 1050131"/>
              <a:gd name="connsiteX33" fmla="*/ 466725 w 561975"/>
              <a:gd name="connsiteY33" fmla="*/ 111919 h 1050131"/>
              <a:gd name="connsiteX34" fmla="*/ 452437 w 561975"/>
              <a:gd name="connsiteY34" fmla="*/ 88106 h 1050131"/>
              <a:gd name="connsiteX35" fmla="*/ 445294 w 561975"/>
              <a:gd name="connsiteY35" fmla="*/ 83344 h 1050131"/>
              <a:gd name="connsiteX36" fmla="*/ 431006 w 561975"/>
              <a:gd name="connsiteY36" fmla="*/ 73819 h 1050131"/>
              <a:gd name="connsiteX37" fmla="*/ 409575 w 561975"/>
              <a:gd name="connsiteY37" fmla="*/ 64294 h 1050131"/>
              <a:gd name="connsiteX38" fmla="*/ 383381 w 561975"/>
              <a:gd name="connsiteY38" fmla="*/ 57150 h 1050131"/>
              <a:gd name="connsiteX39" fmla="*/ 376237 w 561975"/>
              <a:gd name="connsiteY39" fmla="*/ 54769 h 1050131"/>
              <a:gd name="connsiteX40" fmla="*/ 316706 w 561975"/>
              <a:gd name="connsiteY40" fmla="*/ 47625 h 1050131"/>
              <a:gd name="connsiteX41" fmla="*/ 309562 w 561975"/>
              <a:gd name="connsiteY41" fmla="*/ 45244 h 1050131"/>
              <a:gd name="connsiteX42" fmla="*/ 292894 w 561975"/>
              <a:gd name="connsiteY42" fmla="*/ 40481 h 1050131"/>
              <a:gd name="connsiteX43" fmla="*/ 283369 w 561975"/>
              <a:gd name="connsiteY43" fmla="*/ 38100 h 1050131"/>
              <a:gd name="connsiteX44" fmla="*/ 261937 w 561975"/>
              <a:gd name="connsiteY44" fmla="*/ 30956 h 1050131"/>
              <a:gd name="connsiteX45" fmla="*/ 247650 w 561975"/>
              <a:gd name="connsiteY45" fmla="*/ 28575 h 1050131"/>
              <a:gd name="connsiteX46" fmla="*/ 214312 w 561975"/>
              <a:gd name="connsiteY46" fmla="*/ 19050 h 1050131"/>
              <a:gd name="connsiteX47" fmla="*/ 202406 w 561975"/>
              <a:gd name="connsiteY47" fmla="*/ 14287 h 1050131"/>
              <a:gd name="connsiteX48" fmla="*/ 176212 w 561975"/>
              <a:gd name="connsiteY48" fmla="*/ 9525 h 1050131"/>
              <a:gd name="connsiteX49" fmla="*/ 161925 w 561975"/>
              <a:gd name="connsiteY49" fmla="*/ 4762 h 1050131"/>
              <a:gd name="connsiteX50" fmla="*/ 130969 w 561975"/>
              <a:gd name="connsiteY50" fmla="*/ 2381 h 1050131"/>
              <a:gd name="connsiteX51" fmla="*/ 111919 w 561975"/>
              <a:gd name="connsiteY51" fmla="*/ 0 h 1050131"/>
              <a:gd name="connsiteX52" fmla="*/ 90487 w 561975"/>
              <a:gd name="connsiteY52" fmla="*/ 9525 h 1050131"/>
              <a:gd name="connsiteX53" fmla="*/ 80962 w 561975"/>
              <a:gd name="connsiteY53" fmla="*/ 23812 h 1050131"/>
              <a:gd name="connsiteX54" fmla="*/ 66675 w 561975"/>
              <a:gd name="connsiteY54" fmla="*/ 40481 h 1050131"/>
              <a:gd name="connsiteX55" fmla="*/ 52387 w 561975"/>
              <a:gd name="connsiteY55" fmla="*/ 42862 h 1050131"/>
              <a:gd name="connsiteX56" fmla="*/ 28575 w 561975"/>
              <a:gd name="connsiteY56" fmla="*/ 35719 h 1050131"/>
              <a:gd name="connsiteX57" fmla="*/ 21431 w 561975"/>
              <a:gd name="connsiteY57" fmla="*/ 26194 h 1050131"/>
              <a:gd name="connsiteX58" fmla="*/ 19050 w 561975"/>
              <a:gd name="connsiteY58" fmla="*/ 35719 h 1050131"/>
              <a:gd name="connsiteX59" fmla="*/ 23812 w 561975"/>
              <a:gd name="connsiteY59" fmla="*/ 69056 h 1050131"/>
              <a:gd name="connsiteX60" fmla="*/ 23812 w 561975"/>
              <a:gd name="connsiteY60" fmla="*/ 211931 h 1050131"/>
              <a:gd name="connsiteX61" fmla="*/ 21431 w 561975"/>
              <a:gd name="connsiteY61" fmla="*/ 228600 h 1050131"/>
              <a:gd name="connsiteX62" fmla="*/ 14287 w 561975"/>
              <a:gd name="connsiteY62" fmla="*/ 240506 h 1050131"/>
              <a:gd name="connsiteX63" fmla="*/ 4762 w 561975"/>
              <a:gd name="connsiteY63" fmla="*/ 266700 h 1050131"/>
              <a:gd name="connsiteX64" fmla="*/ 0 w 561975"/>
              <a:gd name="connsiteY64" fmla="*/ 273844 h 1050131"/>
              <a:gd name="connsiteX65" fmla="*/ 4762 w 561975"/>
              <a:gd name="connsiteY65" fmla="*/ 302419 h 1050131"/>
              <a:gd name="connsiteX66" fmla="*/ 11906 w 561975"/>
              <a:gd name="connsiteY66" fmla="*/ 307181 h 1050131"/>
              <a:gd name="connsiteX67" fmla="*/ 21431 w 561975"/>
              <a:gd name="connsiteY67" fmla="*/ 319087 h 1050131"/>
              <a:gd name="connsiteX68" fmla="*/ 23812 w 561975"/>
              <a:gd name="connsiteY68" fmla="*/ 330994 h 1050131"/>
              <a:gd name="connsiteX69" fmla="*/ 26194 w 561975"/>
              <a:gd name="connsiteY69" fmla="*/ 345281 h 1050131"/>
              <a:gd name="connsiteX70" fmla="*/ 30956 w 561975"/>
              <a:gd name="connsiteY70" fmla="*/ 361950 h 1050131"/>
              <a:gd name="connsiteX71" fmla="*/ 33337 w 561975"/>
              <a:gd name="connsiteY71" fmla="*/ 378619 h 1050131"/>
              <a:gd name="connsiteX72" fmla="*/ 38100 w 561975"/>
              <a:gd name="connsiteY72" fmla="*/ 397669 h 1050131"/>
              <a:gd name="connsiteX73" fmla="*/ 40481 w 561975"/>
              <a:gd name="connsiteY73" fmla="*/ 419100 h 1050131"/>
              <a:gd name="connsiteX74" fmla="*/ 42862 w 561975"/>
              <a:gd name="connsiteY74" fmla="*/ 459581 h 1050131"/>
              <a:gd name="connsiteX75" fmla="*/ 45244 w 561975"/>
              <a:gd name="connsiteY75" fmla="*/ 469106 h 1050131"/>
              <a:gd name="connsiteX76" fmla="*/ 47625 w 561975"/>
              <a:gd name="connsiteY76" fmla="*/ 481012 h 1050131"/>
              <a:gd name="connsiteX77" fmla="*/ 52387 w 561975"/>
              <a:gd name="connsiteY77" fmla="*/ 516731 h 1050131"/>
              <a:gd name="connsiteX78" fmla="*/ 54769 w 561975"/>
              <a:gd name="connsiteY78" fmla="*/ 583406 h 1050131"/>
              <a:gd name="connsiteX79" fmla="*/ 57150 w 561975"/>
              <a:gd name="connsiteY79" fmla="*/ 595312 h 1050131"/>
              <a:gd name="connsiteX80" fmla="*/ 100012 w 561975"/>
              <a:gd name="connsiteY80" fmla="*/ 602456 h 1050131"/>
              <a:gd name="connsiteX81" fmla="*/ 161925 w 561975"/>
              <a:gd name="connsiteY81" fmla="*/ 642937 h 1050131"/>
              <a:gd name="connsiteX82" fmla="*/ 178594 w 561975"/>
              <a:gd name="connsiteY82" fmla="*/ 685801 h 1050131"/>
              <a:gd name="connsiteX83" fmla="*/ 207168 w 561975"/>
              <a:gd name="connsiteY83" fmla="*/ 738188 h 1050131"/>
              <a:gd name="connsiteX84" fmla="*/ 235743 w 561975"/>
              <a:gd name="connsiteY84" fmla="*/ 766763 h 1050131"/>
              <a:gd name="connsiteX85" fmla="*/ 235744 w 561975"/>
              <a:gd name="connsiteY85" fmla="*/ 816769 h 1050131"/>
              <a:gd name="connsiteX86" fmla="*/ 211931 w 561975"/>
              <a:gd name="connsiteY86" fmla="*/ 878681 h 1050131"/>
              <a:gd name="connsiteX87" fmla="*/ 188119 w 561975"/>
              <a:gd name="connsiteY87" fmla="*/ 900114 h 1050131"/>
              <a:gd name="connsiteX88" fmla="*/ 180975 w 561975"/>
              <a:gd name="connsiteY88" fmla="*/ 945357 h 1050131"/>
              <a:gd name="connsiteX89" fmla="*/ 200025 w 561975"/>
              <a:gd name="connsiteY89" fmla="*/ 1002506 h 1050131"/>
              <a:gd name="connsiteX90" fmla="*/ 242888 w 561975"/>
              <a:gd name="connsiteY90" fmla="*/ 1012033 h 1050131"/>
              <a:gd name="connsiteX91" fmla="*/ 278606 w 561975"/>
              <a:gd name="connsiteY91" fmla="*/ 1023938 h 1050131"/>
              <a:gd name="connsiteX92" fmla="*/ 321468 w 561975"/>
              <a:gd name="connsiteY92" fmla="*/ 1050131 h 1050131"/>
              <a:gd name="connsiteX93" fmla="*/ 364331 w 561975"/>
              <a:gd name="connsiteY93" fmla="*/ 1035844 h 1050131"/>
              <a:gd name="connsiteX0" fmla="*/ 364331 w 561975"/>
              <a:gd name="connsiteY0" fmla="*/ 1035844 h 1050131"/>
              <a:gd name="connsiteX1" fmla="*/ 321469 w 561975"/>
              <a:gd name="connsiteY1" fmla="*/ 971550 h 1050131"/>
              <a:gd name="connsiteX2" fmla="*/ 295275 w 561975"/>
              <a:gd name="connsiteY2" fmla="*/ 931068 h 1050131"/>
              <a:gd name="connsiteX3" fmla="*/ 292893 w 561975"/>
              <a:gd name="connsiteY3" fmla="*/ 857250 h 1050131"/>
              <a:gd name="connsiteX4" fmla="*/ 297656 w 561975"/>
              <a:gd name="connsiteY4" fmla="*/ 804862 h 1050131"/>
              <a:gd name="connsiteX5" fmla="*/ 319087 w 561975"/>
              <a:gd name="connsiteY5" fmla="*/ 754856 h 1050131"/>
              <a:gd name="connsiteX6" fmla="*/ 335757 w 561975"/>
              <a:gd name="connsiteY6" fmla="*/ 709612 h 1050131"/>
              <a:gd name="connsiteX7" fmla="*/ 366712 w 561975"/>
              <a:gd name="connsiteY7" fmla="*/ 635794 h 1050131"/>
              <a:gd name="connsiteX8" fmla="*/ 395287 w 561975"/>
              <a:gd name="connsiteY8" fmla="*/ 588168 h 1050131"/>
              <a:gd name="connsiteX9" fmla="*/ 400050 w 561975"/>
              <a:gd name="connsiteY9" fmla="*/ 528637 h 1050131"/>
              <a:gd name="connsiteX10" fmla="*/ 404812 w 561975"/>
              <a:gd name="connsiteY10" fmla="*/ 507206 h 1050131"/>
              <a:gd name="connsiteX11" fmla="*/ 421481 w 561975"/>
              <a:gd name="connsiteY11" fmla="*/ 459581 h 1050131"/>
              <a:gd name="connsiteX12" fmla="*/ 442912 w 561975"/>
              <a:gd name="connsiteY12" fmla="*/ 426244 h 1050131"/>
              <a:gd name="connsiteX13" fmla="*/ 485775 w 561975"/>
              <a:gd name="connsiteY13" fmla="*/ 388144 h 1050131"/>
              <a:gd name="connsiteX14" fmla="*/ 514350 w 561975"/>
              <a:gd name="connsiteY14" fmla="*/ 364330 h 1050131"/>
              <a:gd name="connsiteX15" fmla="*/ 542925 w 561975"/>
              <a:gd name="connsiteY15" fmla="*/ 338138 h 1050131"/>
              <a:gd name="connsiteX16" fmla="*/ 533399 w 561975"/>
              <a:gd name="connsiteY16" fmla="*/ 307180 h 1050131"/>
              <a:gd name="connsiteX17" fmla="*/ 538162 w 561975"/>
              <a:gd name="connsiteY17" fmla="*/ 266700 h 1050131"/>
              <a:gd name="connsiteX18" fmla="*/ 552450 w 561975"/>
              <a:gd name="connsiteY18" fmla="*/ 242887 h 1050131"/>
              <a:gd name="connsiteX19" fmla="*/ 557212 w 561975"/>
              <a:gd name="connsiteY19" fmla="*/ 233362 h 1050131"/>
              <a:gd name="connsiteX20" fmla="*/ 561975 w 561975"/>
              <a:gd name="connsiteY20" fmla="*/ 226219 h 1050131"/>
              <a:gd name="connsiteX21" fmla="*/ 559594 w 561975"/>
              <a:gd name="connsiteY21" fmla="*/ 219075 h 1050131"/>
              <a:gd name="connsiteX22" fmla="*/ 545306 w 561975"/>
              <a:gd name="connsiteY22" fmla="*/ 216694 h 1050131"/>
              <a:gd name="connsiteX23" fmla="*/ 528637 w 561975"/>
              <a:gd name="connsiteY23" fmla="*/ 209550 h 1050131"/>
              <a:gd name="connsiteX24" fmla="*/ 521494 w 561975"/>
              <a:gd name="connsiteY24" fmla="*/ 200025 h 1050131"/>
              <a:gd name="connsiteX25" fmla="*/ 519112 w 561975"/>
              <a:gd name="connsiteY25" fmla="*/ 192881 h 1050131"/>
              <a:gd name="connsiteX26" fmla="*/ 514350 w 561975"/>
              <a:gd name="connsiteY26" fmla="*/ 183356 h 1050131"/>
              <a:gd name="connsiteX27" fmla="*/ 507206 w 561975"/>
              <a:gd name="connsiteY27" fmla="*/ 171450 h 1050131"/>
              <a:gd name="connsiteX28" fmla="*/ 502444 w 561975"/>
              <a:gd name="connsiteY28" fmla="*/ 161925 h 1050131"/>
              <a:gd name="connsiteX29" fmla="*/ 495300 w 561975"/>
              <a:gd name="connsiteY29" fmla="*/ 152400 h 1050131"/>
              <a:gd name="connsiteX30" fmla="*/ 488156 w 561975"/>
              <a:gd name="connsiteY30" fmla="*/ 135731 h 1050131"/>
              <a:gd name="connsiteX31" fmla="*/ 478631 w 561975"/>
              <a:gd name="connsiteY31" fmla="*/ 128587 h 1050131"/>
              <a:gd name="connsiteX32" fmla="*/ 471487 w 561975"/>
              <a:gd name="connsiteY32" fmla="*/ 119062 h 1050131"/>
              <a:gd name="connsiteX33" fmla="*/ 466725 w 561975"/>
              <a:gd name="connsiteY33" fmla="*/ 111919 h 1050131"/>
              <a:gd name="connsiteX34" fmla="*/ 452437 w 561975"/>
              <a:gd name="connsiteY34" fmla="*/ 88106 h 1050131"/>
              <a:gd name="connsiteX35" fmla="*/ 445294 w 561975"/>
              <a:gd name="connsiteY35" fmla="*/ 83344 h 1050131"/>
              <a:gd name="connsiteX36" fmla="*/ 431006 w 561975"/>
              <a:gd name="connsiteY36" fmla="*/ 73819 h 1050131"/>
              <a:gd name="connsiteX37" fmla="*/ 409575 w 561975"/>
              <a:gd name="connsiteY37" fmla="*/ 64294 h 1050131"/>
              <a:gd name="connsiteX38" fmla="*/ 383381 w 561975"/>
              <a:gd name="connsiteY38" fmla="*/ 57150 h 1050131"/>
              <a:gd name="connsiteX39" fmla="*/ 376237 w 561975"/>
              <a:gd name="connsiteY39" fmla="*/ 54769 h 1050131"/>
              <a:gd name="connsiteX40" fmla="*/ 316706 w 561975"/>
              <a:gd name="connsiteY40" fmla="*/ 47625 h 1050131"/>
              <a:gd name="connsiteX41" fmla="*/ 309562 w 561975"/>
              <a:gd name="connsiteY41" fmla="*/ 45244 h 1050131"/>
              <a:gd name="connsiteX42" fmla="*/ 292894 w 561975"/>
              <a:gd name="connsiteY42" fmla="*/ 40481 h 1050131"/>
              <a:gd name="connsiteX43" fmla="*/ 283369 w 561975"/>
              <a:gd name="connsiteY43" fmla="*/ 38100 h 1050131"/>
              <a:gd name="connsiteX44" fmla="*/ 261937 w 561975"/>
              <a:gd name="connsiteY44" fmla="*/ 30956 h 1050131"/>
              <a:gd name="connsiteX45" fmla="*/ 247650 w 561975"/>
              <a:gd name="connsiteY45" fmla="*/ 28575 h 1050131"/>
              <a:gd name="connsiteX46" fmla="*/ 214312 w 561975"/>
              <a:gd name="connsiteY46" fmla="*/ 19050 h 1050131"/>
              <a:gd name="connsiteX47" fmla="*/ 202406 w 561975"/>
              <a:gd name="connsiteY47" fmla="*/ 14287 h 1050131"/>
              <a:gd name="connsiteX48" fmla="*/ 176212 w 561975"/>
              <a:gd name="connsiteY48" fmla="*/ 9525 h 1050131"/>
              <a:gd name="connsiteX49" fmla="*/ 161925 w 561975"/>
              <a:gd name="connsiteY49" fmla="*/ 4762 h 1050131"/>
              <a:gd name="connsiteX50" fmla="*/ 130969 w 561975"/>
              <a:gd name="connsiteY50" fmla="*/ 2381 h 1050131"/>
              <a:gd name="connsiteX51" fmla="*/ 111919 w 561975"/>
              <a:gd name="connsiteY51" fmla="*/ 0 h 1050131"/>
              <a:gd name="connsiteX52" fmla="*/ 90487 w 561975"/>
              <a:gd name="connsiteY52" fmla="*/ 9525 h 1050131"/>
              <a:gd name="connsiteX53" fmla="*/ 80962 w 561975"/>
              <a:gd name="connsiteY53" fmla="*/ 23812 h 1050131"/>
              <a:gd name="connsiteX54" fmla="*/ 66675 w 561975"/>
              <a:gd name="connsiteY54" fmla="*/ 40481 h 1050131"/>
              <a:gd name="connsiteX55" fmla="*/ 52387 w 561975"/>
              <a:gd name="connsiteY55" fmla="*/ 42862 h 1050131"/>
              <a:gd name="connsiteX56" fmla="*/ 28575 w 561975"/>
              <a:gd name="connsiteY56" fmla="*/ 35719 h 1050131"/>
              <a:gd name="connsiteX57" fmla="*/ 21431 w 561975"/>
              <a:gd name="connsiteY57" fmla="*/ 26194 h 1050131"/>
              <a:gd name="connsiteX58" fmla="*/ 19050 w 561975"/>
              <a:gd name="connsiteY58" fmla="*/ 35719 h 1050131"/>
              <a:gd name="connsiteX59" fmla="*/ 23812 w 561975"/>
              <a:gd name="connsiteY59" fmla="*/ 69056 h 1050131"/>
              <a:gd name="connsiteX60" fmla="*/ 23812 w 561975"/>
              <a:gd name="connsiteY60" fmla="*/ 211931 h 1050131"/>
              <a:gd name="connsiteX61" fmla="*/ 21431 w 561975"/>
              <a:gd name="connsiteY61" fmla="*/ 228600 h 1050131"/>
              <a:gd name="connsiteX62" fmla="*/ 14287 w 561975"/>
              <a:gd name="connsiteY62" fmla="*/ 240506 h 1050131"/>
              <a:gd name="connsiteX63" fmla="*/ 4762 w 561975"/>
              <a:gd name="connsiteY63" fmla="*/ 266700 h 1050131"/>
              <a:gd name="connsiteX64" fmla="*/ 0 w 561975"/>
              <a:gd name="connsiteY64" fmla="*/ 273844 h 1050131"/>
              <a:gd name="connsiteX65" fmla="*/ 4762 w 561975"/>
              <a:gd name="connsiteY65" fmla="*/ 302419 h 1050131"/>
              <a:gd name="connsiteX66" fmla="*/ 11906 w 561975"/>
              <a:gd name="connsiteY66" fmla="*/ 307181 h 1050131"/>
              <a:gd name="connsiteX67" fmla="*/ 21431 w 561975"/>
              <a:gd name="connsiteY67" fmla="*/ 319087 h 1050131"/>
              <a:gd name="connsiteX68" fmla="*/ 23812 w 561975"/>
              <a:gd name="connsiteY68" fmla="*/ 330994 h 1050131"/>
              <a:gd name="connsiteX69" fmla="*/ 26194 w 561975"/>
              <a:gd name="connsiteY69" fmla="*/ 345281 h 1050131"/>
              <a:gd name="connsiteX70" fmla="*/ 30956 w 561975"/>
              <a:gd name="connsiteY70" fmla="*/ 361950 h 1050131"/>
              <a:gd name="connsiteX71" fmla="*/ 33337 w 561975"/>
              <a:gd name="connsiteY71" fmla="*/ 378619 h 1050131"/>
              <a:gd name="connsiteX72" fmla="*/ 38100 w 561975"/>
              <a:gd name="connsiteY72" fmla="*/ 397669 h 1050131"/>
              <a:gd name="connsiteX73" fmla="*/ 40481 w 561975"/>
              <a:gd name="connsiteY73" fmla="*/ 419100 h 1050131"/>
              <a:gd name="connsiteX74" fmla="*/ 42862 w 561975"/>
              <a:gd name="connsiteY74" fmla="*/ 459581 h 1050131"/>
              <a:gd name="connsiteX75" fmla="*/ 45244 w 561975"/>
              <a:gd name="connsiteY75" fmla="*/ 469106 h 1050131"/>
              <a:gd name="connsiteX76" fmla="*/ 47625 w 561975"/>
              <a:gd name="connsiteY76" fmla="*/ 481012 h 1050131"/>
              <a:gd name="connsiteX77" fmla="*/ 52387 w 561975"/>
              <a:gd name="connsiteY77" fmla="*/ 516731 h 1050131"/>
              <a:gd name="connsiteX78" fmla="*/ 54769 w 561975"/>
              <a:gd name="connsiteY78" fmla="*/ 583406 h 1050131"/>
              <a:gd name="connsiteX79" fmla="*/ 57150 w 561975"/>
              <a:gd name="connsiteY79" fmla="*/ 595312 h 1050131"/>
              <a:gd name="connsiteX80" fmla="*/ 100012 w 561975"/>
              <a:gd name="connsiteY80" fmla="*/ 602456 h 1050131"/>
              <a:gd name="connsiteX81" fmla="*/ 161925 w 561975"/>
              <a:gd name="connsiteY81" fmla="*/ 642937 h 1050131"/>
              <a:gd name="connsiteX82" fmla="*/ 178594 w 561975"/>
              <a:gd name="connsiteY82" fmla="*/ 685801 h 1050131"/>
              <a:gd name="connsiteX83" fmla="*/ 207168 w 561975"/>
              <a:gd name="connsiteY83" fmla="*/ 738188 h 1050131"/>
              <a:gd name="connsiteX84" fmla="*/ 235743 w 561975"/>
              <a:gd name="connsiteY84" fmla="*/ 766763 h 1050131"/>
              <a:gd name="connsiteX85" fmla="*/ 235744 w 561975"/>
              <a:gd name="connsiteY85" fmla="*/ 816769 h 1050131"/>
              <a:gd name="connsiteX86" fmla="*/ 211931 w 561975"/>
              <a:gd name="connsiteY86" fmla="*/ 878681 h 1050131"/>
              <a:gd name="connsiteX87" fmla="*/ 188119 w 561975"/>
              <a:gd name="connsiteY87" fmla="*/ 900114 h 1050131"/>
              <a:gd name="connsiteX88" fmla="*/ 180975 w 561975"/>
              <a:gd name="connsiteY88" fmla="*/ 945357 h 1050131"/>
              <a:gd name="connsiteX89" fmla="*/ 200025 w 561975"/>
              <a:gd name="connsiteY89" fmla="*/ 1002506 h 1050131"/>
              <a:gd name="connsiteX90" fmla="*/ 242888 w 561975"/>
              <a:gd name="connsiteY90" fmla="*/ 1012033 h 1050131"/>
              <a:gd name="connsiteX91" fmla="*/ 278606 w 561975"/>
              <a:gd name="connsiteY91" fmla="*/ 1023938 h 1050131"/>
              <a:gd name="connsiteX92" fmla="*/ 321468 w 561975"/>
              <a:gd name="connsiteY92" fmla="*/ 1050131 h 1050131"/>
              <a:gd name="connsiteX93" fmla="*/ 364331 w 561975"/>
              <a:gd name="connsiteY93" fmla="*/ 1035844 h 1050131"/>
              <a:gd name="connsiteX0" fmla="*/ 364331 w 561975"/>
              <a:gd name="connsiteY0" fmla="*/ 1035844 h 1050131"/>
              <a:gd name="connsiteX1" fmla="*/ 321469 w 561975"/>
              <a:gd name="connsiteY1" fmla="*/ 971550 h 1050131"/>
              <a:gd name="connsiteX2" fmla="*/ 295275 w 561975"/>
              <a:gd name="connsiteY2" fmla="*/ 931068 h 1050131"/>
              <a:gd name="connsiteX3" fmla="*/ 292893 w 561975"/>
              <a:gd name="connsiteY3" fmla="*/ 857250 h 1050131"/>
              <a:gd name="connsiteX4" fmla="*/ 297656 w 561975"/>
              <a:gd name="connsiteY4" fmla="*/ 804862 h 1050131"/>
              <a:gd name="connsiteX5" fmla="*/ 319087 w 561975"/>
              <a:gd name="connsiteY5" fmla="*/ 754856 h 1050131"/>
              <a:gd name="connsiteX6" fmla="*/ 335757 w 561975"/>
              <a:gd name="connsiteY6" fmla="*/ 709612 h 1050131"/>
              <a:gd name="connsiteX7" fmla="*/ 366712 w 561975"/>
              <a:gd name="connsiteY7" fmla="*/ 635794 h 1050131"/>
              <a:gd name="connsiteX8" fmla="*/ 395287 w 561975"/>
              <a:gd name="connsiteY8" fmla="*/ 588168 h 1050131"/>
              <a:gd name="connsiteX9" fmla="*/ 400050 w 561975"/>
              <a:gd name="connsiteY9" fmla="*/ 528637 h 1050131"/>
              <a:gd name="connsiteX10" fmla="*/ 404812 w 561975"/>
              <a:gd name="connsiteY10" fmla="*/ 507206 h 1050131"/>
              <a:gd name="connsiteX11" fmla="*/ 421481 w 561975"/>
              <a:gd name="connsiteY11" fmla="*/ 459581 h 1050131"/>
              <a:gd name="connsiteX12" fmla="*/ 442912 w 561975"/>
              <a:gd name="connsiteY12" fmla="*/ 426244 h 1050131"/>
              <a:gd name="connsiteX13" fmla="*/ 485775 w 561975"/>
              <a:gd name="connsiteY13" fmla="*/ 388144 h 1050131"/>
              <a:gd name="connsiteX14" fmla="*/ 514350 w 561975"/>
              <a:gd name="connsiteY14" fmla="*/ 364330 h 1050131"/>
              <a:gd name="connsiteX15" fmla="*/ 542925 w 561975"/>
              <a:gd name="connsiteY15" fmla="*/ 338138 h 1050131"/>
              <a:gd name="connsiteX16" fmla="*/ 533399 w 561975"/>
              <a:gd name="connsiteY16" fmla="*/ 307180 h 1050131"/>
              <a:gd name="connsiteX17" fmla="*/ 538162 w 561975"/>
              <a:gd name="connsiteY17" fmla="*/ 266700 h 1050131"/>
              <a:gd name="connsiteX18" fmla="*/ 557212 w 561975"/>
              <a:gd name="connsiteY18" fmla="*/ 233362 h 1050131"/>
              <a:gd name="connsiteX19" fmla="*/ 561975 w 561975"/>
              <a:gd name="connsiteY19" fmla="*/ 226219 h 1050131"/>
              <a:gd name="connsiteX20" fmla="*/ 559594 w 561975"/>
              <a:gd name="connsiteY20" fmla="*/ 219075 h 1050131"/>
              <a:gd name="connsiteX21" fmla="*/ 545306 w 561975"/>
              <a:gd name="connsiteY21" fmla="*/ 216694 h 1050131"/>
              <a:gd name="connsiteX22" fmla="*/ 528637 w 561975"/>
              <a:gd name="connsiteY22" fmla="*/ 209550 h 1050131"/>
              <a:gd name="connsiteX23" fmla="*/ 521494 w 561975"/>
              <a:gd name="connsiteY23" fmla="*/ 200025 h 1050131"/>
              <a:gd name="connsiteX24" fmla="*/ 519112 w 561975"/>
              <a:gd name="connsiteY24" fmla="*/ 192881 h 1050131"/>
              <a:gd name="connsiteX25" fmla="*/ 514350 w 561975"/>
              <a:gd name="connsiteY25" fmla="*/ 183356 h 1050131"/>
              <a:gd name="connsiteX26" fmla="*/ 507206 w 561975"/>
              <a:gd name="connsiteY26" fmla="*/ 171450 h 1050131"/>
              <a:gd name="connsiteX27" fmla="*/ 502444 w 561975"/>
              <a:gd name="connsiteY27" fmla="*/ 161925 h 1050131"/>
              <a:gd name="connsiteX28" fmla="*/ 495300 w 561975"/>
              <a:gd name="connsiteY28" fmla="*/ 152400 h 1050131"/>
              <a:gd name="connsiteX29" fmla="*/ 488156 w 561975"/>
              <a:gd name="connsiteY29" fmla="*/ 135731 h 1050131"/>
              <a:gd name="connsiteX30" fmla="*/ 478631 w 561975"/>
              <a:gd name="connsiteY30" fmla="*/ 128587 h 1050131"/>
              <a:gd name="connsiteX31" fmla="*/ 471487 w 561975"/>
              <a:gd name="connsiteY31" fmla="*/ 119062 h 1050131"/>
              <a:gd name="connsiteX32" fmla="*/ 466725 w 561975"/>
              <a:gd name="connsiteY32" fmla="*/ 111919 h 1050131"/>
              <a:gd name="connsiteX33" fmla="*/ 452437 w 561975"/>
              <a:gd name="connsiteY33" fmla="*/ 88106 h 1050131"/>
              <a:gd name="connsiteX34" fmla="*/ 445294 w 561975"/>
              <a:gd name="connsiteY34" fmla="*/ 83344 h 1050131"/>
              <a:gd name="connsiteX35" fmla="*/ 431006 w 561975"/>
              <a:gd name="connsiteY35" fmla="*/ 73819 h 1050131"/>
              <a:gd name="connsiteX36" fmla="*/ 409575 w 561975"/>
              <a:gd name="connsiteY36" fmla="*/ 64294 h 1050131"/>
              <a:gd name="connsiteX37" fmla="*/ 383381 w 561975"/>
              <a:gd name="connsiteY37" fmla="*/ 57150 h 1050131"/>
              <a:gd name="connsiteX38" fmla="*/ 376237 w 561975"/>
              <a:gd name="connsiteY38" fmla="*/ 54769 h 1050131"/>
              <a:gd name="connsiteX39" fmla="*/ 316706 w 561975"/>
              <a:gd name="connsiteY39" fmla="*/ 47625 h 1050131"/>
              <a:gd name="connsiteX40" fmla="*/ 309562 w 561975"/>
              <a:gd name="connsiteY40" fmla="*/ 45244 h 1050131"/>
              <a:gd name="connsiteX41" fmla="*/ 292894 w 561975"/>
              <a:gd name="connsiteY41" fmla="*/ 40481 h 1050131"/>
              <a:gd name="connsiteX42" fmla="*/ 283369 w 561975"/>
              <a:gd name="connsiteY42" fmla="*/ 38100 h 1050131"/>
              <a:gd name="connsiteX43" fmla="*/ 261937 w 561975"/>
              <a:gd name="connsiteY43" fmla="*/ 30956 h 1050131"/>
              <a:gd name="connsiteX44" fmla="*/ 247650 w 561975"/>
              <a:gd name="connsiteY44" fmla="*/ 28575 h 1050131"/>
              <a:gd name="connsiteX45" fmla="*/ 214312 w 561975"/>
              <a:gd name="connsiteY45" fmla="*/ 19050 h 1050131"/>
              <a:gd name="connsiteX46" fmla="*/ 202406 w 561975"/>
              <a:gd name="connsiteY46" fmla="*/ 14287 h 1050131"/>
              <a:gd name="connsiteX47" fmla="*/ 176212 w 561975"/>
              <a:gd name="connsiteY47" fmla="*/ 9525 h 1050131"/>
              <a:gd name="connsiteX48" fmla="*/ 161925 w 561975"/>
              <a:gd name="connsiteY48" fmla="*/ 4762 h 1050131"/>
              <a:gd name="connsiteX49" fmla="*/ 130969 w 561975"/>
              <a:gd name="connsiteY49" fmla="*/ 2381 h 1050131"/>
              <a:gd name="connsiteX50" fmla="*/ 111919 w 561975"/>
              <a:gd name="connsiteY50" fmla="*/ 0 h 1050131"/>
              <a:gd name="connsiteX51" fmla="*/ 90487 w 561975"/>
              <a:gd name="connsiteY51" fmla="*/ 9525 h 1050131"/>
              <a:gd name="connsiteX52" fmla="*/ 80962 w 561975"/>
              <a:gd name="connsiteY52" fmla="*/ 23812 h 1050131"/>
              <a:gd name="connsiteX53" fmla="*/ 66675 w 561975"/>
              <a:gd name="connsiteY53" fmla="*/ 40481 h 1050131"/>
              <a:gd name="connsiteX54" fmla="*/ 52387 w 561975"/>
              <a:gd name="connsiteY54" fmla="*/ 42862 h 1050131"/>
              <a:gd name="connsiteX55" fmla="*/ 28575 w 561975"/>
              <a:gd name="connsiteY55" fmla="*/ 35719 h 1050131"/>
              <a:gd name="connsiteX56" fmla="*/ 21431 w 561975"/>
              <a:gd name="connsiteY56" fmla="*/ 26194 h 1050131"/>
              <a:gd name="connsiteX57" fmla="*/ 19050 w 561975"/>
              <a:gd name="connsiteY57" fmla="*/ 35719 h 1050131"/>
              <a:gd name="connsiteX58" fmla="*/ 23812 w 561975"/>
              <a:gd name="connsiteY58" fmla="*/ 69056 h 1050131"/>
              <a:gd name="connsiteX59" fmla="*/ 23812 w 561975"/>
              <a:gd name="connsiteY59" fmla="*/ 211931 h 1050131"/>
              <a:gd name="connsiteX60" fmla="*/ 21431 w 561975"/>
              <a:gd name="connsiteY60" fmla="*/ 228600 h 1050131"/>
              <a:gd name="connsiteX61" fmla="*/ 14287 w 561975"/>
              <a:gd name="connsiteY61" fmla="*/ 240506 h 1050131"/>
              <a:gd name="connsiteX62" fmla="*/ 4762 w 561975"/>
              <a:gd name="connsiteY62" fmla="*/ 266700 h 1050131"/>
              <a:gd name="connsiteX63" fmla="*/ 0 w 561975"/>
              <a:gd name="connsiteY63" fmla="*/ 273844 h 1050131"/>
              <a:gd name="connsiteX64" fmla="*/ 4762 w 561975"/>
              <a:gd name="connsiteY64" fmla="*/ 302419 h 1050131"/>
              <a:gd name="connsiteX65" fmla="*/ 11906 w 561975"/>
              <a:gd name="connsiteY65" fmla="*/ 307181 h 1050131"/>
              <a:gd name="connsiteX66" fmla="*/ 21431 w 561975"/>
              <a:gd name="connsiteY66" fmla="*/ 319087 h 1050131"/>
              <a:gd name="connsiteX67" fmla="*/ 23812 w 561975"/>
              <a:gd name="connsiteY67" fmla="*/ 330994 h 1050131"/>
              <a:gd name="connsiteX68" fmla="*/ 26194 w 561975"/>
              <a:gd name="connsiteY68" fmla="*/ 345281 h 1050131"/>
              <a:gd name="connsiteX69" fmla="*/ 30956 w 561975"/>
              <a:gd name="connsiteY69" fmla="*/ 361950 h 1050131"/>
              <a:gd name="connsiteX70" fmla="*/ 33337 w 561975"/>
              <a:gd name="connsiteY70" fmla="*/ 378619 h 1050131"/>
              <a:gd name="connsiteX71" fmla="*/ 38100 w 561975"/>
              <a:gd name="connsiteY71" fmla="*/ 397669 h 1050131"/>
              <a:gd name="connsiteX72" fmla="*/ 40481 w 561975"/>
              <a:gd name="connsiteY72" fmla="*/ 419100 h 1050131"/>
              <a:gd name="connsiteX73" fmla="*/ 42862 w 561975"/>
              <a:gd name="connsiteY73" fmla="*/ 459581 h 1050131"/>
              <a:gd name="connsiteX74" fmla="*/ 45244 w 561975"/>
              <a:gd name="connsiteY74" fmla="*/ 469106 h 1050131"/>
              <a:gd name="connsiteX75" fmla="*/ 47625 w 561975"/>
              <a:gd name="connsiteY75" fmla="*/ 481012 h 1050131"/>
              <a:gd name="connsiteX76" fmla="*/ 52387 w 561975"/>
              <a:gd name="connsiteY76" fmla="*/ 516731 h 1050131"/>
              <a:gd name="connsiteX77" fmla="*/ 54769 w 561975"/>
              <a:gd name="connsiteY77" fmla="*/ 583406 h 1050131"/>
              <a:gd name="connsiteX78" fmla="*/ 57150 w 561975"/>
              <a:gd name="connsiteY78" fmla="*/ 595312 h 1050131"/>
              <a:gd name="connsiteX79" fmla="*/ 100012 w 561975"/>
              <a:gd name="connsiteY79" fmla="*/ 602456 h 1050131"/>
              <a:gd name="connsiteX80" fmla="*/ 161925 w 561975"/>
              <a:gd name="connsiteY80" fmla="*/ 642937 h 1050131"/>
              <a:gd name="connsiteX81" fmla="*/ 178594 w 561975"/>
              <a:gd name="connsiteY81" fmla="*/ 685801 h 1050131"/>
              <a:gd name="connsiteX82" fmla="*/ 207168 w 561975"/>
              <a:gd name="connsiteY82" fmla="*/ 738188 h 1050131"/>
              <a:gd name="connsiteX83" fmla="*/ 235743 w 561975"/>
              <a:gd name="connsiteY83" fmla="*/ 766763 h 1050131"/>
              <a:gd name="connsiteX84" fmla="*/ 235744 w 561975"/>
              <a:gd name="connsiteY84" fmla="*/ 816769 h 1050131"/>
              <a:gd name="connsiteX85" fmla="*/ 211931 w 561975"/>
              <a:gd name="connsiteY85" fmla="*/ 878681 h 1050131"/>
              <a:gd name="connsiteX86" fmla="*/ 188119 w 561975"/>
              <a:gd name="connsiteY86" fmla="*/ 900114 h 1050131"/>
              <a:gd name="connsiteX87" fmla="*/ 180975 w 561975"/>
              <a:gd name="connsiteY87" fmla="*/ 945357 h 1050131"/>
              <a:gd name="connsiteX88" fmla="*/ 200025 w 561975"/>
              <a:gd name="connsiteY88" fmla="*/ 1002506 h 1050131"/>
              <a:gd name="connsiteX89" fmla="*/ 242888 w 561975"/>
              <a:gd name="connsiteY89" fmla="*/ 1012033 h 1050131"/>
              <a:gd name="connsiteX90" fmla="*/ 278606 w 561975"/>
              <a:gd name="connsiteY90" fmla="*/ 1023938 h 1050131"/>
              <a:gd name="connsiteX91" fmla="*/ 321468 w 561975"/>
              <a:gd name="connsiteY91" fmla="*/ 1050131 h 1050131"/>
              <a:gd name="connsiteX92" fmla="*/ 364331 w 561975"/>
              <a:gd name="connsiteY92" fmla="*/ 1035844 h 1050131"/>
              <a:gd name="connsiteX0" fmla="*/ 364331 w 560656"/>
              <a:gd name="connsiteY0" fmla="*/ 1035844 h 1050131"/>
              <a:gd name="connsiteX1" fmla="*/ 321469 w 560656"/>
              <a:gd name="connsiteY1" fmla="*/ 971550 h 1050131"/>
              <a:gd name="connsiteX2" fmla="*/ 295275 w 560656"/>
              <a:gd name="connsiteY2" fmla="*/ 931068 h 1050131"/>
              <a:gd name="connsiteX3" fmla="*/ 292893 w 560656"/>
              <a:gd name="connsiteY3" fmla="*/ 857250 h 1050131"/>
              <a:gd name="connsiteX4" fmla="*/ 297656 w 560656"/>
              <a:gd name="connsiteY4" fmla="*/ 804862 h 1050131"/>
              <a:gd name="connsiteX5" fmla="*/ 319087 w 560656"/>
              <a:gd name="connsiteY5" fmla="*/ 754856 h 1050131"/>
              <a:gd name="connsiteX6" fmla="*/ 335757 w 560656"/>
              <a:gd name="connsiteY6" fmla="*/ 709612 h 1050131"/>
              <a:gd name="connsiteX7" fmla="*/ 366712 w 560656"/>
              <a:gd name="connsiteY7" fmla="*/ 635794 h 1050131"/>
              <a:gd name="connsiteX8" fmla="*/ 395287 w 560656"/>
              <a:gd name="connsiteY8" fmla="*/ 588168 h 1050131"/>
              <a:gd name="connsiteX9" fmla="*/ 400050 w 560656"/>
              <a:gd name="connsiteY9" fmla="*/ 528637 h 1050131"/>
              <a:gd name="connsiteX10" fmla="*/ 404812 w 560656"/>
              <a:gd name="connsiteY10" fmla="*/ 507206 h 1050131"/>
              <a:gd name="connsiteX11" fmla="*/ 421481 w 560656"/>
              <a:gd name="connsiteY11" fmla="*/ 459581 h 1050131"/>
              <a:gd name="connsiteX12" fmla="*/ 442912 w 560656"/>
              <a:gd name="connsiteY12" fmla="*/ 426244 h 1050131"/>
              <a:gd name="connsiteX13" fmla="*/ 485775 w 560656"/>
              <a:gd name="connsiteY13" fmla="*/ 388144 h 1050131"/>
              <a:gd name="connsiteX14" fmla="*/ 514350 w 560656"/>
              <a:gd name="connsiteY14" fmla="*/ 364330 h 1050131"/>
              <a:gd name="connsiteX15" fmla="*/ 542925 w 560656"/>
              <a:gd name="connsiteY15" fmla="*/ 338138 h 1050131"/>
              <a:gd name="connsiteX16" fmla="*/ 533399 w 560656"/>
              <a:gd name="connsiteY16" fmla="*/ 307180 h 1050131"/>
              <a:gd name="connsiteX17" fmla="*/ 538162 w 560656"/>
              <a:gd name="connsiteY17" fmla="*/ 266700 h 1050131"/>
              <a:gd name="connsiteX18" fmla="*/ 557212 w 560656"/>
              <a:gd name="connsiteY18" fmla="*/ 233362 h 1050131"/>
              <a:gd name="connsiteX19" fmla="*/ 559594 w 560656"/>
              <a:gd name="connsiteY19" fmla="*/ 219075 h 1050131"/>
              <a:gd name="connsiteX20" fmla="*/ 545306 w 560656"/>
              <a:gd name="connsiteY20" fmla="*/ 216694 h 1050131"/>
              <a:gd name="connsiteX21" fmla="*/ 528637 w 560656"/>
              <a:gd name="connsiteY21" fmla="*/ 209550 h 1050131"/>
              <a:gd name="connsiteX22" fmla="*/ 521494 w 560656"/>
              <a:gd name="connsiteY22" fmla="*/ 200025 h 1050131"/>
              <a:gd name="connsiteX23" fmla="*/ 519112 w 560656"/>
              <a:gd name="connsiteY23" fmla="*/ 192881 h 1050131"/>
              <a:gd name="connsiteX24" fmla="*/ 514350 w 560656"/>
              <a:gd name="connsiteY24" fmla="*/ 183356 h 1050131"/>
              <a:gd name="connsiteX25" fmla="*/ 507206 w 560656"/>
              <a:gd name="connsiteY25" fmla="*/ 171450 h 1050131"/>
              <a:gd name="connsiteX26" fmla="*/ 502444 w 560656"/>
              <a:gd name="connsiteY26" fmla="*/ 161925 h 1050131"/>
              <a:gd name="connsiteX27" fmla="*/ 495300 w 560656"/>
              <a:gd name="connsiteY27" fmla="*/ 152400 h 1050131"/>
              <a:gd name="connsiteX28" fmla="*/ 488156 w 560656"/>
              <a:gd name="connsiteY28" fmla="*/ 135731 h 1050131"/>
              <a:gd name="connsiteX29" fmla="*/ 478631 w 560656"/>
              <a:gd name="connsiteY29" fmla="*/ 128587 h 1050131"/>
              <a:gd name="connsiteX30" fmla="*/ 471487 w 560656"/>
              <a:gd name="connsiteY30" fmla="*/ 119062 h 1050131"/>
              <a:gd name="connsiteX31" fmla="*/ 466725 w 560656"/>
              <a:gd name="connsiteY31" fmla="*/ 111919 h 1050131"/>
              <a:gd name="connsiteX32" fmla="*/ 452437 w 560656"/>
              <a:gd name="connsiteY32" fmla="*/ 88106 h 1050131"/>
              <a:gd name="connsiteX33" fmla="*/ 445294 w 560656"/>
              <a:gd name="connsiteY33" fmla="*/ 83344 h 1050131"/>
              <a:gd name="connsiteX34" fmla="*/ 431006 w 560656"/>
              <a:gd name="connsiteY34" fmla="*/ 73819 h 1050131"/>
              <a:gd name="connsiteX35" fmla="*/ 409575 w 560656"/>
              <a:gd name="connsiteY35" fmla="*/ 64294 h 1050131"/>
              <a:gd name="connsiteX36" fmla="*/ 383381 w 560656"/>
              <a:gd name="connsiteY36" fmla="*/ 57150 h 1050131"/>
              <a:gd name="connsiteX37" fmla="*/ 376237 w 560656"/>
              <a:gd name="connsiteY37" fmla="*/ 54769 h 1050131"/>
              <a:gd name="connsiteX38" fmla="*/ 316706 w 560656"/>
              <a:gd name="connsiteY38" fmla="*/ 47625 h 1050131"/>
              <a:gd name="connsiteX39" fmla="*/ 309562 w 560656"/>
              <a:gd name="connsiteY39" fmla="*/ 45244 h 1050131"/>
              <a:gd name="connsiteX40" fmla="*/ 292894 w 560656"/>
              <a:gd name="connsiteY40" fmla="*/ 40481 h 1050131"/>
              <a:gd name="connsiteX41" fmla="*/ 283369 w 560656"/>
              <a:gd name="connsiteY41" fmla="*/ 38100 h 1050131"/>
              <a:gd name="connsiteX42" fmla="*/ 261937 w 560656"/>
              <a:gd name="connsiteY42" fmla="*/ 30956 h 1050131"/>
              <a:gd name="connsiteX43" fmla="*/ 247650 w 560656"/>
              <a:gd name="connsiteY43" fmla="*/ 28575 h 1050131"/>
              <a:gd name="connsiteX44" fmla="*/ 214312 w 560656"/>
              <a:gd name="connsiteY44" fmla="*/ 19050 h 1050131"/>
              <a:gd name="connsiteX45" fmla="*/ 202406 w 560656"/>
              <a:gd name="connsiteY45" fmla="*/ 14287 h 1050131"/>
              <a:gd name="connsiteX46" fmla="*/ 176212 w 560656"/>
              <a:gd name="connsiteY46" fmla="*/ 9525 h 1050131"/>
              <a:gd name="connsiteX47" fmla="*/ 161925 w 560656"/>
              <a:gd name="connsiteY47" fmla="*/ 4762 h 1050131"/>
              <a:gd name="connsiteX48" fmla="*/ 130969 w 560656"/>
              <a:gd name="connsiteY48" fmla="*/ 2381 h 1050131"/>
              <a:gd name="connsiteX49" fmla="*/ 111919 w 560656"/>
              <a:gd name="connsiteY49" fmla="*/ 0 h 1050131"/>
              <a:gd name="connsiteX50" fmla="*/ 90487 w 560656"/>
              <a:gd name="connsiteY50" fmla="*/ 9525 h 1050131"/>
              <a:gd name="connsiteX51" fmla="*/ 80962 w 560656"/>
              <a:gd name="connsiteY51" fmla="*/ 23812 h 1050131"/>
              <a:gd name="connsiteX52" fmla="*/ 66675 w 560656"/>
              <a:gd name="connsiteY52" fmla="*/ 40481 h 1050131"/>
              <a:gd name="connsiteX53" fmla="*/ 52387 w 560656"/>
              <a:gd name="connsiteY53" fmla="*/ 42862 h 1050131"/>
              <a:gd name="connsiteX54" fmla="*/ 28575 w 560656"/>
              <a:gd name="connsiteY54" fmla="*/ 35719 h 1050131"/>
              <a:gd name="connsiteX55" fmla="*/ 21431 w 560656"/>
              <a:gd name="connsiteY55" fmla="*/ 26194 h 1050131"/>
              <a:gd name="connsiteX56" fmla="*/ 19050 w 560656"/>
              <a:gd name="connsiteY56" fmla="*/ 35719 h 1050131"/>
              <a:gd name="connsiteX57" fmla="*/ 23812 w 560656"/>
              <a:gd name="connsiteY57" fmla="*/ 69056 h 1050131"/>
              <a:gd name="connsiteX58" fmla="*/ 23812 w 560656"/>
              <a:gd name="connsiteY58" fmla="*/ 211931 h 1050131"/>
              <a:gd name="connsiteX59" fmla="*/ 21431 w 560656"/>
              <a:gd name="connsiteY59" fmla="*/ 228600 h 1050131"/>
              <a:gd name="connsiteX60" fmla="*/ 14287 w 560656"/>
              <a:gd name="connsiteY60" fmla="*/ 240506 h 1050131"/>
              <a:gd name="connsiteX61" fmla="*/ 4762 w 560656"/>
              <a:gd name="connsiteY61" fmla="*/ 266700 h 1050131"/>
              <a:gd name="connsiteX62" fmla="*/ 0 w 560656"/>
              <a:gd name="connsiteY62" fmla="*/ 273844 h 1050131"/>
              <a:gd name="connsiteX63" fmla="*/ 4762 w 560656"/>
              <a:gd name="connsiteY63" fmla="*/ 302419 h 1050131"/>
              <a:gd name="connsiteX64" fmla="*/ 11906 w 560656"/>
              <a:gd name="connsiteY64" fmla="*/ 307181 h 1050131"/>
              <a:gd name="connsiteX65" fmla="*/ 21431 w 560656"/>
              <a:gd name="connsiteY65" fmla="*/ 319087 h 1050131"/>
              <a:gd name="connsiteX66" fmla="*/ 23812 w 560656"/>
              <a:gd name="connsiteY66" fmla="*/ 330994 h 1050131"/>
              <a:gd name="connsiteX67" fmla="*/ 26194 w 560656"/>
              <a:gd name="connsiteY67" fmla="*/ 345281 h 1050131"/>
              <a:gd name="connsiteX68" fmla="*/ 30956 w 560656"/>
              <a:gd name="connsiteY68" fmla="*/ 361950 h 1050131"/>
              <a:gd name="connsiteX69" fmla="*/ 33337 w 560656"/>
              <a:gd name="connsiteY69" fmla="*/ 378619 h 1050131"/>
              <a:gd name="connsiteX70" fmla="*/ 38100 w 560656"/>
              <a:gd name="connsiteY70" fmla="*/ 397669 h 1050131"/>
              <a:gd name="connsiteX71" fmla="*/ 40481 w 560656"/>
              <a:gd name="connsiteY71" fmla="*/ 419100 h 1050131"/>
              <a:gd name="connsiteX72" fmla="*/ 42862 w 560656"/>
              <a:gd name="connsiteY72" fmla="*/ 459581 h 1050131"/>
              <a:gd name="connsiteX73" fmla="*/ 45244 w 560656"/>
              <a:gd name="connsiteY73" fmla="*/ 469106 h 1050131"/>
              <a:gd name="connsiteX74" fmla="*/ 47625 w 560656"/>
              <a:gd name="connsiteY74" fmla="*/ 481012 h 1050131"/>
              <a:gd name="connsiteX75" fmla="*/ 52387 w 560656"/>
              <a:gd name="connsiteY75" fmla="*/ 516731 h 1050131"/>
              <a:gd name="connsiteX76" fmla="*/ 54769 w 560656"/>
              <a:gd name="connsiteY76" fmla="*/ 583406 h 1050131"/>
              <a:gd name="connsiteX77" fmla="*/ 57150 w 560656"/>
              <a:gd name="connsiteY77" fmla="*/ 595312 h 1050131"/>
              <a:gd name="connsiteX78" fmla="*/ 100012 w 560656"/>
              <a:gd name="connsiteY78" fmla="*/ 602456 h 1050131"/>
              <a:gd name="connsiteX79" fmla="*/ 161925 w 560656"/>
              <a:gd name="connsiteY79" fmla="*/ 642937 h 1050131"/>
              <a:gd name="connsiteX80" fmla="*/ 178594 w 560656"/>
              <a:gd name="connsiteY80" fmla="*/ 685801 h 1050131"/>
              <a:gd name="connsiteX81" fmla="*/ 207168 w 560656"/>
              <a:gd name="connsiteY81" fmla="*/ 738188 h 1050131"/>
              <a:gd name="connsiteX82" fmla="*/ 235743 w 560656"/>
              <a:gd name="connsiteY82" fmla="*/ 766763 h 1050131"/>
              <a:gd name="connsiteX83" fmla="*/ 235744 w 560656"/>
              <a:gd name="connsiteY83" fmla="*/ 816769 h 1050131"/>
              <a:gd name="connsiteX84" fmla="*/ 211931 w 560656"/>
              <a:gd name="connsiteY84" fmla="*/ 878681 h 1050131"/>
              <a:gd name="connsiteX85" fmla="*/ 188119 w 560656"/>
              <a:gd name="connsiteY85" fmla="*/ 900114 h 1050131"/>
              <a:gd name="connsiteX86" fmla="*/ 180975 w 560656"/>
              <a:gd name="connsiteY86" fmla="*/ 945357 h 1050131"/>
              <a:gd name="connsiteX87" fmla="*/ 200025 w 560656"/>
              <a:gd name="connsiteY87" fmla="*/ 1002506 h 1050131"/>
              <a:gd name="connsiteX88" fmla="*/ 242888 w 560656"/>
              <a:gd name="connsiteY88" fmla="*/ 1012033 h 1050131"/>
              <a:gd name="connsiteX89" fmla="*/ 278606 w 560656"/>
              <a:gd name="connsiteY89" fmla="*/ 1023938 h 1050131"/>
              <a:gd name="connsiteX90" fmla="*/ 321468 w 560656"/>
              <a:gd name="connsiteY90" fmla="*/ 1050131 h 1050131"/>
              <a:gd name="connsiteX91" fmla="*/ 364331 w 560656"/>
              <a:gd name="connsiteY91" fmla="*/ 1035844 h 1050131"/>
              <a:gd name="connsiteX0" fmla="*/ 364331 w 560656"/>
              <a:gd name="connsiteY0" fmla="*/ 1035844 h 1050131"/>
              <a:gd name="connsiteX1" fmla="*/ 321469 w 560656"/>
              <a:gd name="connsiteY1" fmla="*/ 971550 h 1050131"/>
              <a:gd name="connsiteX2" fmla="*/ 295275 w 560656"/>
              <a:gd name="connsiteY2" fmla="*/ 931068 h 1050131"/>
              <a:gd name="connsiteX3" fmla="*/ 292893 w 560656"/>
              <a:gd name="connsiteY3" fmla="*/ 857250 h 1050131"/>
              <a:gd name="connsiteX4" fmla="*/ 297656 w 560656"/>
              <a:gd name="connsiteY4" fmla="*/ 804862 h 1050131"/>
              <a:gd name="connsiteX5" fmla="*/ 319087 w 560656"/>
              <a:gd name="connsiteY5" fmla="*/ 754856 h 1050131"/>
              <a:gd name="connsiteX6" fmla="*/ 335757 w 560656"/>
              <a:gd name="connsiteY6" fmla="*/ 709612 h 1050131"/>
              <a:gd name="connsiteX7" fmla="*/ 366712 w 560656"/>
              <a:gd name="connsiteY7" fmla="*/ 635794 h 1050131"/>
              <a:gd name="connsiteX8" fmla="*/ 395287 w 560656"/>
              <a:gd name="connsiteY8" fmla="*/ 588168 h 1050131"/>
              <a:gd name="connsiteX9" fmla="*/ 400050 w 560656"/>
              <a:gd name="connsiteY9" fmla="*/ 528637 h 1050131"/>
              <a:gd name="connsiteX10" fmla="*/ 404812 w 560656"/>
              <a:gd name="connsiteY10" fmla="*/ 507206 h 1050131"/>
              <a:gd name="connsiteX11" fmla="*/ 421481 w 560656"/>
              <a:gd name="connsiteY11" fmla="*/ 459581 h 1050131"/>
              <a:gd name="connsiteX12" fmla="*/ 442912 w 560656"/>
              <a:gd name="connsiteY12" fmla="*/ 426244 h 1050131"/>
              <a:gd name="connsiteX13" fmla="*/ 485775 w 560656"/>
              <a:gd name="connsiteY13" fmla="*/ 388144 h 1050131"/>
              <a:gd name="connsiteX14" fmla="*/ 514350 w 560656"/>
              <a:gd name="connsiteY14" fmla="*/ 364330 h 1050131"/>
              <a:gd name="connsiteX15" fmla="*/ 542925 w 560656"/>
              <a:gd name="connsiteY15" fmla="*/ 338138 h 1050131"/>
              <a:gd name="connsiteX16" fmla="*/ 533399 w 560656"/>
              <a:gd name="connsiteY16" fmla="*/ 307180 h 1050131"/>
              <a:gd name="connsiteX17" fmla="*/ 538162 w 560656"/>
              <a:gd name="connsiteY17" fmla="*/ 266700 h 1050131"/>
              <a:gd name="connsiteX18" fmla="*/ 557212 w 560656"/>
              <a:gd name="connsiteY18" fmla="*/ 233362 h 1050131"/>
              <a:gd name="connsiteX19" fmla="*/ 559594 w 560656"/>
              <a:gd name="connsiteY19" fmla="*/ 219075 h 1050131"/>
              <a:gd name="connsiteX20" fmla="*/ 545306 w 560656"/>
              <a:gd name="connsiteY20" fmla="*/ 216694 h 1050131"/>
              <a:gd name="connsiteX21" fmla="*/ 521494 w 560656"/>
              <a:gd name="connsiteY21" fmla="*/ 200025 h 1050131"/>
              <a:gd name="connsiteX22" fmla="*/ 519112 w 560656"/>
              <a:gd name="connsiteY22" fmla="*/ 192881 h 1050131"/>
              <a:gd name="connsiteX23" fmla="*/ 514350 w 560656"/>
              <a:gd name="connsiteY23" fmla="*/ 183356 h 1050131"/>
              <a:gd name="connsiteX24" fmla="*/ 507206 w 560656"/>
              <a:gd name="connsiteY24" fmla="*/ 171450 h 1050131"/>
              <a:gd name="connsiteX25" fmla="*/ 502444 w 560656"/>
              <a:gd name="connsiteY25" fmla="*/ 161925 h 1050131"/>
              <a:gd name="connsiteX26" fmla="*/ 495300 w 560656"/>
              <a:gd name="connsiteY26" fmla="*/ 152400 h 1050131"/>
              <a:gd name="connsiteX27" fmla="*/ 488156 w 560656"/>
              <a:gd name="connsiteY27" fmla="*/ 135731 h 1050131"/>
              <a:gd name="connsiteX28" fmla="*/ 478631 w 560656"/>
              <a:gd name="connsiteY28" fmla="*/ 128587 h 1050131"/>
              <a:gd name="connsiteX29" fmla="*/ 471487 w 560656"/>
              <a:gd name="connsiteY29" fmla="*/ 119062 h 1050131"/>
              <a:gd name="connsiteX30" fmla="*/ 466725 w 560656"/>
              <a:gd name="connsiteY30" fmla="*/ 111919 h 1050131"/>
              <a:gd name="connsiteX31" fmla="*/ 452437 w 560656"/>
              <a:gd name="connsiteY31" fmla="*/ 88106 h 1050131"/>
              <a:gd name="connsiteX32" fmla="*/ 445294 w 560656"/>
              <a:gd name="connsiteY32" fmla="*/ 83344 h 1050131"/>
              <a:gd name="connsiteX33" fmla="*/ 431006 w 560656"/>
              <a:gd name="connsiteY33" fmla="*/ 73819 h 1050131"/>
              <a:gd name="connsiteX34" fmla="*/ 409575 w 560656"/>
              <a:gd name="connsiteY34" fmla="*/ 64294 h 1050131"/>
              <a:gd name="connsiteX35" fmla="*/ 383381 w 560656"/>
              <a:gd name="connsiteY35" fmla="*/ 57150 h 1050131"/>
              <a:gd name="connsiteX36" fmla="*/ 376237 w 560656"/>
              <a:gd name="connsiteY36" fmla="*/ 54769 h 1050131"/>
              <a:gd name="connsiteX37" fmla="*/ 316706 w 560656"/>
              <a:gd name="connsiteY37" fmla="*/ 47625 h 1050131"/>
              <a:gd name="connsiteX38" fmla="*/ 309562 w 560656"/>
              <a:gd name="connsiteY38" fmla="*/ 45244 h 1050131"/>
              <a:gd name="connsiteX39" fmla="*/ 292894 w 560656"/>
              <a:gd name="connsiteY39" fmla="*/ 40481 h 1050131"/>
              <a:gd name="connsiteX40" fmla="*/ 283369 w 560656"/>
              <a:gd name="connsiteY40" fmla="*/ 38100 h 1050131"/>
              <a:gd name="connsiteX41" fmla="*/ 261937 w 560656"/>
              <a:gd name="connsiteY41" fmla="*/ 30956 h 1050131"/>
              <a:gd name="connsiteX42" fmla="*/ 247650 w 560656"/>
              <a:gd name="connsiteY42" fmla="*/ 28575 h 1050131"/>
              <a:gd name="connsiteX43" fmla="*/ 214312 w 560656"/>
              <a:gd name="connsiteY43" fmla="*/ 19050 h 1050131"/>
              <a:gd name="connsiteX44" fmla="*/ 202406 w 560656"/>
              <a:gd name="connsiteY44" fmla="*/ 14287 h 1050131"/>
              <a:gd name="connsiteX45" fmla="*/ 176212 w 560656"/>
              <a:gd name="connsiteY45" fmla="*/ 9525 h 1050131"/>
              <a:gd name="connsiteX46" fmla="*/ 161925 w 560656"/>
              <a:gd name="connsiteY46" fmla="*/ 4762 h 1050131"/>
              <a:gd name="connsiteX47" fmla="*/ 130969 w 560656"/>
              <a:gd name="connsiteY47" fmla="*/ 2381 h 1050131"/>
              <a:gd name="connsiteX48" fmla="*/ 111919 w 560656"/>
              <a:gd name="connsiteY48" fmla="*/ 0 h 1050131"/>
              <a:gd name="connsiteX49" fmla="*/ 90487 w 560656"/>
              <a:gd name="connsiteY49" fmla="*/ 9525 h 1050131"/>
              <a:gd name="connsiteX50" fmla="*/ 80962 w 560656"/>
              <a:gd name="connsiteY50" fmla="*/ 23812 h 1050131"/>
              <a:gd name="connsiteX51" fmla="*/ 66675 w 560656"/>
              <a:gd name="connsiteY51" fmla="*/ 40481 h 1050131"/>
              <a:gd name="connsiteX52" fmla="*/ 52387 w 560656"/>
              <a:gd name="connsiteY52" fmla="*/ 42862 h 1050131"/>
              <a:gd name="connsiteX53" fmla="*/ 28575 w 560656"/>
              <a:gd name="connsiteY53" fmla="*/ 35719 h 1050131"/>
              <a:gd name="connsiteX54" fmla="*/ 21431 w 560656"/>
              <a:gd name="connsiteY54" fmla="*/ 26194 h 1050131"/>
              <a:gd name="connsiteX55" fmla="*/ 19050 w 560656"/>
              <a:gd name="connsiteY55" fmla="*/ 35719 h 1050131"/>
              <a:gd name="connsiteX56" fmla="*/ 23812 w 560656"/>
              <a:gd name="connsiteY56" fmla="*/ 69056 h 1050131"/>
              <a:gd name="connsiteX57" fmla="*/ 23812 w 560656"/>
              <a:gd name="connsiteY57" fmla="*/ 211931 h 1050131"/>
              <a:gd name="connsiteX58" fmla="*/ 21431 w 560656"/>
              <a:gd name="connsiteY58" fmla="*/ 228600 h 1050131"/>
              <a:gd name="connsiteX59" fmla="*/ 14287 w 560656"/>
              <a:gd name="connsiteY59" fmla="*/ 240506 h 1050131"/>
              <a:gd name="connsiteX60" fmla="*/ 4762 w 560656"/>
              <a:gd name="connsiteY60" fmla="*/ 266700 h 1050131"/>
              <a:gd name="connsiteX61" fmla="*/ 0 w 560656"/>
              <a:gd name="connsiteY61" fmla="*/ 273844 h 1050131"/>
              <a:gd name="connsiteX62" fmla="*/ 4762 w 560656"/>
              <a:gd name="connsiteY62" fmla="*/ 302419 h 1050131"/>
              <a:gd name="connsiteX63" fmla="*/ 11906 w 560656"/>
              <a:gd name="connsiteY63" fmla="*/ 307181 h 1050131"/>
              <a:gd name="connsiteX64" fmla="*/ 21431 w 560656"/>
              <a:gd name="connsiteY64" fmla="*/ 319087 h 1050131"/>
              <a:gd name="connsiteX65" fmla="*/ 23812 w 560656"/>
              <a:gd name="connsiteY65" fmla="*/ 330994 h 1050131"/>
              <a:gd name="connsiteX66" fmla="*/ 26194 w 560656"/>
              <a:gd name="connsiteY66" fmla="*/ 345281 h 1050131"/>
              <a:gd name="connsiteX67" fmla="*/ 30956 w 560656"/>
              <a:gd name="connsiteY67" fmla="*/ 361950 h 1050131"/>
              <a:gd name="connsiteX68" fmla="*/ 33337 w 560656"/>
              <a:gd name="connsiteY68" fmla="*/ 378619 h 1050131"/>
              <a:gd name="connsiteX69" fmla="*/ 38100 w 560656"/>
              <a:gd name="connsiteY69" fmla="*/ 397669 h 1050131"/>
              <a:gd name="connsiteX70" fmla="*/ 40481 w 560656"/>
              <a:gd name="connsiteY70" fmla="*/ 419100 h 1050131"/>
              <a:gd name="connsiteX71" fmla="*/ 42862 w 560656"/>
              <a:gd name="connsiteY71" fmla="*/ 459581 h 1050131"/>
              <a:gd name="connsiteX72" fmla="*/ 45244 w 560656"/>
              <a:gd name="connsiteY72" fmla="*/ 469106 h 1050131"/>
              <a:gd name="connsiteX73" fmla="*/ 47625 w 560656"/>
              <a:gd name="connsiteY73" fmla="*/ 481012 h 1050131"/>
              <a:gd name="connsiteX74" fmla="*/ 52387 w 560656"/>
              <a:gd name="connsiteY74" fmla="*/ 516731 h 1050131"/>
              <a:gd name="connsiteX75" fmla="*/ 54769 w 560656"/>
              <a:gd name="connsiteY75" fmla="*/ 583406 h 1050131"/>
              <a:gd name="connsiteX76" fmla="*/ 57150 w 560656"/>
              <a:gd name="connsiteY76" fmla="*/ 595312 h 1050131"/>
              <a:gd name="connsiteX77" fmla="*/ 100012 w 560656"/>
              <a:gd name="connsiteY77" fmla="*/ 602456 h 1050131"/>
              <a:gd name="connsiteX78" fmla="*/ 161925 w 560656"/>
              <a:gd name="connsiteY78" fmla="*/ 642937 h 1050131"/>
              <a:gd name="connsiteX79" fmla="*/ 178594 w 560656"/>
              <a:gd name="connsiteY79" fmla="*/ 685801 h 1050131"/>
              <a:gd name="connsiteX80" fmla="*/ 207168 w 560656"/>
              <a:gd name="connsiteY80" fmla="*/ 738188 h 1050131"/>
              <a:gd name="connsiteX81" fmla="*/ 235743 w 560656"/>
              <a:gd name="connsiteY81" fmla="*/ 766763 h 1050131"/>
              <a:gd name="connsiteX82" fmla="*/ 235744 w 560656"/>
              <a:gd name="connsiteY82" fmla="*/ 816769 h 1050131"/>
              <a:gd name="connsiteX83" fmla="*/ 211931 w 560656"/>
              <a:gd name="connsiteY83" fmla="*/ 878681 h 1050131"/>
              <a:gd name="connsiteX84" fmla="*/ 188119 w 560656"/>
              <a:gd name="connsiteY84" fmla="*/ 900114 h 1050131"/>
              <a:gd name="connsiteX85" fmla="*/ 180975 w 560656"/>
              <a:gd name="connsiteY85" fmla="*/ 945357 h 1050131"/>
              <a:gd name="connsiteX86" fmla="*/ 200025 w 560656"/>
              <a:gd name="connsiteY86" fmla="*/ 1002506 h 1050131"/>
              <a:gd name="connsiteX87" fmla="*/ 242888 w 560656"/>
              <a:gd name="connsiteY87" fmla="*/ 1012033 h 1050131"/>
              <a:gd name="connsiteX88" fmla="*/ 278606 w 560656"/>
              <a:gd name="connsiteY88" fmla="*/ 1023938 h 1050131"/>
              <a:gd name="connsiteX89" fmla="*/ 321468 w 560656"/>
              <a:gd name="connsiteY89" fmla="*/ 1050131 h 1050131"/>
              <a:gd name="connsiteX90" fmla="*/ 364331 w 560656"/>
              <a:gd name="connsiteY90" fmla="*/ 1035844 h 1050131"/>
              <a:gd name="connsiteX0" fmla="*/ 364331 w 562417"/>
              <a:gd name="connsiteY0" fmla="*/ 1035844 h 1050131"/>
              <a:gd name="connsiteX1" fmla="*/ 321469 w 562417"/>
              <a:gd name="connsiteY1" fmla="*/ 971550 h 1050131"/>
              <a:gd name="connsiteX2" fmla="*/ 295275 w 562417"/>
              <a:gd name="connsiteY2" fmla="*/ 931068 h 1050131"/>
              <a:gd name="connsiteX3" fmla="*/ 292893 w 562417"/>
              <a:gd name="connsiteY3" fmla="*/ 857250 h 1050131"/>
              <a:gd name="connsiteX4" fmla="*/ 297656 w 562417"/>
              <a:gd name="connsiteY4" fmla="*/ 804862 h 1050131"/>
              <a:gd name="connsiteX5" fmla="*/ 319087 w 562417"/>
              <a:gd name="connsiteY5" fmla="*/ 754856 h 1050131"/>
              <a:gd name="connsiteX6" fmla="*/ 335757 w 562417"/>
              <a:gd name="connsiteY6" fmla="*/ 709612 h 1050131"/>
              <a:gd name="connsiteX7" fmla="*/ 366712 w 562417"/>
              <a:gd name="connsiteY7" fmla="*/ 635794 h 1050131"/>
              <a:gd name="connsiteX8" fmla="*/ 395287 w 562417"/>
              <a:gd name="connsiteY8" fmla="*/ 588168 h 1050131"/>
              <a:gd name="connsiteX9" fmla="*/ 400050 w 562417"/>
              <a:gd name="connsiteY9" fmla="*/ 528637 h 1050131"/>
              <a:gd name="connsiteX10" fmla="*/ 404812 w 562417"/>
              <a:gd name="connsiteY10" fmla="*/ 507206 h 1050131"/>
              <a:gd name="connsiteX11" fmla="*/ 421481 w 562417"/>
              <a:gd name="connsiteY11" fmla="*/ 459581 h 1050131"/>
              <a:gd name="connsiteX12" fmla="*/ 442912 w 562417"/>
              <a:gd name="connsiteY12" fmla="*/ 426244 h 1050131"/>
              <a:gd name="connsiteX13" fmla="*/ 485775 w 562417"/>
              <a:gd name="connsiteY13" fmla="*/ 388144 h 1050131"/>
              <a:gd name="connsiteX14" fmla="*/ 514350 w 562417"/>
              <a:gd name="connsiteY14" fmla="*/ 364330 h 1050131"/>
              <a:gd name="connsiteX15" fmla="*/ 542925 w 562417"/>
              <a:gd name="connsiteY15" fmla="*/ 338138 h 1050131"/>
              <a:gd name="connsiteX16" fmla="*/ 533399 w 562417"/>
              <a:gd name="connsiteY16" fmla="*/ 307180 h 1050131"/>
              <a:gd name="connsiteX17" fmla="*/ 538162 w 562417"/>
              <a:gd name="connsiteY17" fmla="*/ 266700 h 1050131"/>
              <a:gd name="connsiteX18" fmla="*/ 557212 w 562417"/>
              <a:gd name="connsiteY18" fmla="*/ 233362 h 1050131"/>
              <a:gd name="connsiteX19" fmla="*/ 559594 w 562417"/>
              <a:gd name="connsiteY19" fmla="*/ 219075 h 1050131"/>
              <a:gd name="connsiteX20" fmla="*/ 521494 w 562417"/>
              <a:gd name="connsiteY20" fmla="*/ 200025 h 1050131"/>
              <a:gd name="connsiteX21" fmla="*/ 519112 w 562417"/>
              <a:gd name="connsiteY21" fmla="*/ 192881 h 1050131"/>
              <a:gd name="connsiteX22" fmla="*/ 514350 w 562417"/>
              <a:gd name="connsiteY22" fmla="*/ 183356 h 1050131"/>
              <a:gd name="connsiteX23" fmla="*/ 507206 w 562417"/>
              <a:gd name="connsiteY23" fmla="*/ 171450 h 1050131"/>
              <a:gd name="connsiteX24" fmla="*/ 502444 w 562417"/>
              <a:gd name="connsiteY24" fmla="*/ 161925 h 1050131"/>
              <a:gd name="connsiteX25" fmla="*/ 495300 w 562417"/>
              <a:gd name="connsiteY25" fmla="*/ 152400 h 1050131"/>
              <a:gd name="connsiteX26" fmla="*/ 488156 w 562417"/>
              <a:gd name="connsiteY26" fmla="*/ 135731 h 1050131"/>
              <a:gd name="connsiteX27" fmla="*/ 478631 w 562417"/>
              <a:gd name="connsiteY27" fmla="*/ 128587 h 1050131"/>
              <a:gd name="connsiteX28" fmla="*/ 471487 w 562417"/>
              <a:gd name="connsiteY28" fmla="*/ 119062 h 1050131"/>
              <a:gd name="connsiteX29" fmla="*/ 466725 w 562417"/>
              <a:gd name="connsiteY29" fmla="*/ 111919 h 1050131"/>
              <a:gd name="connsiteX30" fmla="*/ 452437 w 562417"/>
              <a:gd name="connsiteY30" fmla="*/ 88106 h 1050131"/>
              <a:gd name="connsiteX31" fmla="*/ 445294 w 562417"/>
              <a:gd name="connsiteY31" fmla="*/ 83344 h 1050131"/>
              <a:gd name="connsiteX32" fmla="*/ 431006 w 562417"/>
              <a:gd name="connsiteY32" fmla="*/ 73819 h 1050131"/>
              <a:gd name="connsiteX33" fmla="*/ 409575 w 562417"/>
              <a:gd name="connsiteY33" fmla="*/ 64294 h 1050131"/>
              <a:gd name="connsiteX34" fmla="*/ 383381 w 562417"/>
              <a:gd name="connsiteY34" fmla="*/ 57150 h 1050131"/>
              <a:gd name="connsiteX35" fmla="*/ 376237 w 562417"/>
              <a:gd name="connsiteY35" fmla="*/ 54769 h 1050131"/>
              <a:gd name="connsiteX36" fmla="*/ 316706 w 562417"/>
              <a:gd name="connsiteY36" fmla="*/ 47625 h 1050131"/>
              <a:gd name="connsiteX37" fmla="*/ 309562 w 562417"/>
              <a:gd name="connsiteY37" fmla="*/ 45244 h 1050131"/>
              <a:gd name="connsiteX38" fmla="*/ 292894 w 562417"/>
              <a:gd name="connsiteY38" fmla="*/ 40481 h 1050131"/>
              <a:gd name="connsiteX39" fmla="*/ 283369 w 562417"/>
              <a:gd name="connsiteY39" fmla="*/ 38100 h 1050131"/>
              <a:gd name="connsiteX40" fmla="*/ 261937 w 562417"/>
              <a:gd name="connsiteY40" fmla="*/ 30956 h 1050131"/>
              <a:gd name="connsiteX41" fmla="*/ 247650 w 562417"/>
              <a:gd name="connsiteY41" fmla="*/ 28575 h 1050131"/>
              <a:gd name="connsiteX42" fmla="*/ 214312 w 562417"/>
              <a:gd name="connsiteY42" fmla="*/ 19050 h 1050131"/>
              <a:gd name="connsiteX43" fmla="*/ 202406 w 562417"/>
              <a:gd name="connsiteY43" fmla="*/ 14287 h 1050131"/>
              <a:gd name="connsiteX44" fmla="*/ 176212 w 562417"/>
              <a:gd name="connsiteY44" fmla="*/ 9525 h 1050131"/>
              <a:gd name="connsiteX45" fmla="*/ 161925 w 562417"/>
              <a:gd name="connsiteY45" fmla="*/ 4762 h 1050131"/>
              <a:gd name="connsiteX46" fmla="*/ 130969 w 562417"/>
              <a:gd name="connsiteY46" fmla="*/ 2381 h 1050131"/>
              <a:gd name="connsiteX47" fmla="*/ 111919 w 562417"/>
              <a:gd name="connsiteY47" fmla="*/ 0 h 1050131"/>
              <a:gd name="connsiteX48" fmla="*/ 90487 w 562417"/>
              <a:gd name="connsiteY48" fmla="*/ 9525 h 1050131"/>
              <a:gd name="connsiteX49" fmla="*/ 80962 w 562417"/>
              <a:gd name="connsiteY49" fmla="*/ 23812 h 1050131"/>
              <a:gd name="connsiteX50" fmla="*/ 66675 w 562417"/>
              <a:gd name="connsiteY50" fmla="*/ 40481 h 1050131"/>
              <a:gd name="connsiteX51" fmla="*/ 52387 w 562417"/>
              <a:gd name="connsiteY51" fmla="*/ 42862 h 1050131"/>
              <a:gd name="connsiteX52" fmla="*/ 28575 w 562417"/>
              <a:gd name="connsiteY52" fmla="*/ 35719 h 1050131"/>
              <a:gd name="connsiteX53" fmla="*/ 21431 w 562417"/>
              <a:gd name="connsiteY53" fmla="*/ 26194 h 1050131"/>
              <a:gd name="connsiteX54" fmla="*/ 19050 w 562417"/>
              <a:gd name="connsiteY54" fmla="*/ 35719 h 1050131"/>
              <a:gd name="connsiteX55" fmla="*/ 23812 w 562417"/>
              <a:gd name="connsiteY55" fmla="*/ 69056 h 1050131"/>
              <a:gd name="connsiteX56" fmla="*/ 23812 w 562417"/>
              <a:gd name="connsiteY56" fmla="*/ 211931 h 1050131"/>
              <a:gd name="connsiteX57" fmla="*/ 21431 w 562417"/>
              <a:gd name="connsiteY57" fmla="*/ 228600 h 1050131"/>
              <a:gd name="connsiteX58" fmla="*/ 14287 w 562417"/>
              <a:gd name="connsiteY58" fmla="*/ 240506 h 1050131"/>
              <a:gd name="connsiteX59" fmla="*/ 4762 w 562417"/>
              <a:gd name="connsiteY59" fmla="*/ 266700 h 1050131"/>
              <a:gd name="connsiteX60" fmla="*/ 0 w 562417"/>
              <a:gd name="connsiteY60" fmla="*/ 273844 h 1050131"/>
              <a:gd name="connsiteX61" fmla="*/ 4762 w 562417"/>
              <a:gd name="connsiteY61" fmla="*/ 302419 h 1050131"/>
              <a:gd name="connsiteX62" fmla="*/ 11906 w 562417"/>
              <a:gd name="connsiteY62" fmla="*/ 307181 h 1050131"/>
              <a:gd name="connsiteX63" fmla="*/ 21431 w 562417"/>
              <a:gd name="connsiteY63" fmla="*/ 319087 h 1050131"/>
              <a:gd name="connsiteX64" fmla="*/ 23812 w 562417"/>
              <a:gd name="connsiteY64" fmla="*/ 330994 h 1050131"/>
              <a:gd name="connsiteX65" fmla="*/ 26194 w 562417"/>
              <a:gd name="connsiteY65" fmla="*/ 345281 h 1050131"/>
              <a:gd name="connsiteX66" fmla="*/ 30956 w 562417"/>
              <a:gd name="connsiteY66" fmla="*/ 361950 h 1050131"/>
              <a:gd name="connsiteX67" fmla="*/ 33337 w 562417"/>
              <a:gd name="connsiteY67" fmla="*/ 378619 h 1050131"/>
              <a:gd name="connsiteX68" fmla="*/ 38100 w 562417"/>
              <a:gd name="connsiteY68" fmla="*/ 397669 h 1050131"/>
              <a:gd name="connsiteX69" fmla="*/ 40481 w 562417"/>
              <a:gd name="connsiteY69" fmla="*/ 419100 h 1050131"/>
              <a:gd name="connsiteX70" fmla="*/ 42862 w 562417"/>
              <a:gd name="connsiteY70" fmla="*/ 459581 h 1050131"/>
              <a:gd name="connsiteX71" fmla="*/ 45244 w 562417"/>
              <a:gd name="connsiteY71" fmla="*/ 469106 h 1050131"/>
              <a:gd name="connsiteX72" fmla="*/ 47625 w 562417"/>
              <a:gd name="connsiteY72" fmla="*/ 481012 h 1050131"/>
              <a:gd name="connsiteX73" fmla="*/ 52387 w 562417"/>
              <a:gd name="connsiteY73" fmla="*/ 516731 h 1050131"/>
              <a:gd name="connsiteX74" fmla="*/ 54769 w 562417"/>
              <a:gd name="connsiteY74" fmla="*/ 583406 h 1050131"/>
              <a:gd name="connsiteX75" fmla="*/ 57150 w 562417"/>
              <a:gd name="connsiteY75" fmla="*/ 595312 h 1050131"/>
              <a:gd name="connsiteX76" fmla="*/ 100012 w 562417"/>
              <a:gd name="connsiteY76" fmla="*/ 602456 h 1050131"/>
              <a:gd name="connsiteX77" fmla="*/ 161925 w 562417"/>
              <a:gd name="connsiteY77" fmla="*/ 642937 h 1050131"/>
              <a:gd name="connsiteX78" fmla="*/ 178594 w 562417"/>
              <a:gd name="connsiteY78" fmla="*/ 685801 h 1050131"/>
              <a:gd name="connsiteX79" fmla="*/ 207168 w 562417"/>
              <a:gd name="connsiteY79" fmla="*/ 738188 h 1050131"/>
              <a:gd name="connsiteX80" fmla="*/ 235743 w 562417"/>
              <a:gd name="connsiteY80" fmla="*/ 766763 h 1050131"/>
              <a:gd name="connsiteX81" fmla="*/ 235744 w 562417"/>
              <a:gd name="connsiteY81" fmla="*/ 816769 h 1050131"/>
              <a:gd name="connsiteX82" fmla="*/ 211931 w 562417"/>
              <a:gd name="connsiteY82" fmla="*/ 878681 h 1050131"/>
              <a:gd name="connsiteX83" fmla="*/ 188119 w 562417"/>
              <a:gd name="connsiteY83" fmla="*/ 900114 h 1050131"/>
              <a:gd name="connsiteX84" fmla="*/ 180975 w 562417"/>
              <a:gd name="connsiteY84" fmla="*/ 945357 h 1050131"/>
              <a:gd name="connsiteX85" fmla="*/ 200025 w 562417"/>
              <a:gd name="connsiteY85" fmla="*/ 1002506 h 1050131"/>
              <a:gd name="connsiteX86" fmla="*/ 242888 w 562417"/>
              <a:gd name="connsiteY86" fmla="*/ 1012033 h 1050131"/>
              <a:gd name="connsiteX87" fmla="*/ 278606 w 562417"/>
              <a:gd name="connsiteY87" fmla="*/ 1023938 h 1050131"/>
              <a:gd name="connsiteX88" fmla="*/ 321468 w 562417"/>
              <a:gd name="connsiteY88" fmla="*/ 1050131 h 1050131"/>
              <a:gd name="connsiteX89" fmla="*/ 364331 w 562417"/>
              <a:gd name="connsiteY89" fmla="*/ 1035844 h 1050131"/>
              <a:gd name="connsiteX0" fmla="*/ 364331 w 559859"/>
              <a:gd name="connsiteY0" fmla="*/ 1035844 h 1050131"/>
              <a:gd name="connsiteX1" fmla="*/ 321469 w 559859"/>
              <a:gd name="connsiteY1" fmla="*/ 971550 h 1050131"/>
              <a:gd name="connsiteX2" fmla="*/ 295275 w 559859"/>
              <a:gd name="connsiteY2" fmla="*/ 931068 h 1050131"/>
              <a:gd name="connsiteX3" fmla="*/ 292893 w 559859"/>
              <a:gd name="connsiteY3" fmla="*/ 857250 h 1050131"/>
              <a:gd name="connsiteX4" fmla="*/ 297656 w 559859"/>
              <a:gd name="connsiteY4" fmla="*/ 804862 h 1050131"/>
              <a:gd name="connsiteX5" fmla="*/ 319087 w 559859"/>
              <a:gd name="connsiteY5" fmla="*/ 754856 h 1050131"/>
              <a:gd name="connsiteX6" fmla="*/ 335757 w 559859"/>
              <a:gd name="connsiteY6" fmla="*/ 709612 h 1050131"/>
              <a:gd name="connsiteX7" fmla="*/ 366712 w 559859"/>
              <a:gd name="connsiteY7" fmla="*/ 635794 h 1050131"/>
              <a:gd name="connsiteX8" fmla="*/ 395287 w 559859"/>
              <a:gd name="connsiteY8" fmla="*/ 588168 h 1050131"/>
              <a:gd name="connsiteX9" fmla="*/ 400050 w 559859"/>
              <a:gd name="connsiteY9" fmla="*/ 528637 h 1050131"/>
              <a:gd name="connsiteX10" fmla="*/ 404812 w 559859"/>
              <a:gd name="connsiteY10" fmla="*/ 507206 h 1050131"/>
              <a:gd name="connsiteX11" fmla="*/ 421481 w 559859"/>
              <a:gd name="connsiteY11" fmla="*/ 459581 h 1050131"/>
              <a:gd name="connsiteX12" fmla="*/ 442912 w 559859"/>
              <a:gd name="connsiteY12" fmla="*/ 426244 h 1050131"/>
              <a:gd name="connsiteX13" fmla="*/ 485775 w 559859"/>
              <a:gd name="connsiteY13" fmla="*/ 388144 h 1050131"/>
              <a:gd name="connsiteX14" fmla="*/ 514350 w 559859"/>
              <a:gd name="connsiteY14" fmla="*/ 364330 h 1050131"/>
              <a:gd name="connsiteX15" fmla="*/ 542925 w 559859"/>
              <a:gd name="connsiteY15" fmla="*/ 338138 h 1050131"/>
              <a:gd name="connsiteX16" fmla="*/ 533399 w 559859"/>
              <a:gd name="connsiteY16" fmla="*/ 307180 h 1050131"/>
              <a:gd name="connsiteX17" fmla="*/ 538162 w 559859"/>
              <a:gd name="connsiteY17" fmla="*/ 266700 h 1050131"/>
              <a:gd name="connsiteX18" fmla="*/ 559594 w 559859"/>
              <a:gd name="connsiteY18" fmla="*/ 219075 h 1050131"/>
              <a:gd name="connsiteX19" fmla="*/ 521494 w 559859"/>
              <a:gd name="connsiteY19" fmla="*/ 200025 h 1050131"/>
              <a:gd name="connsiteX20" fmla="*/ 519112 w 559859"/>
              <a:gd name="connsiteY20" fmla="*/ 192881 h 1050131"/>
              <a:gd name="connsiteX21" fmla="*/ 514350 w 559859"/>
              <a:gd name="connsiteY21" fmla="*/ 183356 h 1050131"/>
              <a:gd name="connsiteX22" fmla="*/ 507206 w 559859"/>
              <a:gd name="connsiteY22" fmla="*/ 171450 h 1050131"/>
              <a:gd name="connsiteX23" fmla="*/ 502444 w 559859"/>
              <a:gd name="connsiteY23" fmla="*/ 161925 h 1050131"/>
              <a:gd name="connsiteX24" fmla="*/ 495300 w 559859"/>
              <a:gd name="connsiteY24" fmla="*/ 152400 h 1050131"/>
              <a:gd name="connsiteX25" fmla="*/ 488156 w 559859"/>
              <a:gd name="connsiteY25" fmla="*/ 135731 h 1050131"/>
              <a:gd name="connsiteX26" fmla="*/ 478631 w 559859"/>
              <a:gd name="connsiteY26" fmla="*/ 128587 h 1050131"/>
              <a:gd name="connsiteX27" fmla="*/ 471487 w 559859"/>
              <a:gd name="connsiteY27" fmla="*/ 119062 h 1050131"/>
              <a:gd name="connsiteX28" fmla="*/ 466725 w 559859"/>
              <a:gd name="connsiteY28" fmla="*/ 111919 h 1050131"/>
              <a:gd name="connsiteX29" fmla="*/ 452437 w 559859"/>
              <a:gd name="connsiteY29" fmla="*/ 88106 h 1050131"/>
              <a:gd name="connsiteX30" fmla="*/ 445294 w 559859"/>
              <a:gd name="connsiteY30" fmla="*/ 83344 h 1050131"/>
              <a:gd name="connsiteX31" fmla="*/ 431006 w 559859"/>
              <a:gd name="connsiteY31" fmla="*/ 73819 h 1050131"/>
              <a:gd name="connsiteX32" fmla="*/ 409575 w 559859"/>
              <a:gd name="connsiteY32" fmla="*/ 64294 h 1050131"/>
              <a:gd name="connsiteX33" fmla="*/ 383381 w 559859"/>
              <a:gd name="connsiteY33" fmla="*/ 57150 h 1050131"/>
              <a:gd name="connsiteX34" fmla="*/ 376237 w 559859"/>
              <a:gd name="connsiteY34" fmla="*/ 54769 h 1050131"/>
              <a:gd name="connsiteX35" fmla="*/ 316706 w 559859"/>
              <a:gd name="connsiteY35" fmla="*/ 47625 h 1050131"/>
              <a:gd name="connsiteX36" fmla="*/ 309562 w 559859"/>
              <a:gd name="connsiteY36" fmla="*/ 45244 h 1050131"/>
              <a:gd name="connsiteX37" fmla="*/ 292894 w 559859"/>
              <a:gd name="connsiteY37" fmla="*/ 40481 h 1050131"/>
              <a:gd name="connsiteX38" fmla="*/ 283369 w 559859"/>
              <a:gd name="connsiteY38" fmla="*/ 38100 h 1050131"/>
              <a:gd name="connsiteX39" fmla="*/ 261937 w 559859"/>
              <a:gd name="connsiteY39" fmla="*/ 30956 h 1050131"/>
              <a:gd name="connsiteX40" fmla="*/ 247650 w 559859"/>
              <a:gd name="connsiteY40" fmla="*/ 28575 h 1050131"/>
              <a:gd name="connsiteX41" fmla="*/ 214312 w 559859"/>
              <a:gd name="connsiteY41" fmla="*/ 19050 h 1050131"/>
              <a:gd name="connsiteX42" fmla="*/ 202406 w 559859"/>
              <a:gd name="connsiteY42" fmla="*/ 14287 h 1050131"/>
              <a:gd name="connsiteX43" fmla="*/ 176212 w 559859"/>
              <a:gd name="connsiteY43" fmla="*/ 9525 h 1050131"/>
              <a:gd name="connsiteX44" fmla="*/ 161925 w 559859"/>
              <a:gd name="connsiteY44" fmla="*/ 4762 h 1050131"/>
              <a:gd name="connsiteX45" fmla="*/ 130969 w 559859"/>
              <a:gd name="connsiteY45" fmla="*/ 2381 h 1050131"/>
              <a:gd name="connsiteX46" fmla="*/ 111919 w 559859"/>
              <a:gd name="connsiteY46" fmla="*/ 0 h 1050131"/>
              <a:gd name="connsiteX47" fmla="*/ 90487 w 559859"/>
              <a:gd name="connsiteY47" fmla="*/ 9525 h 1050131"/>
              <a:gd name="connsiteX48" fmla="*/ 80962 w 559859"/>
              <a:gd name="connsiteY48" fmla="*/ 23812 h 1050131"/>
              <a:gd name="connsiteX49" fmla="*/ 66675 w 559859"/>
              <a:gd name="connsiteY49" fmla="*/ 40481 h 1050131"/>
              <a:gd name="connsiteX50" fmla="*/ 52387 w 559859"/>
              <a:gd name="connsiteY50" fmla="*/ 42862 h 1050131"/>
              <a:gd name="connsiteX51" fmla="*/ 28575 w 559859"/>
              <a:gd name="connsiteY51" fmla="*/ 35719 h 1050131"/>
              <a:gd name="connsiteX52" fmla="*/ 21431 w 559859"/>
              <a:gd name="connsiteY52" fmla="*/ 26194 h 1050131"/>
              <a:gd name="connsiteX53" fmla="*/ 19050 w 559859"/>
              <a:gd name="connsiteY53" fmla="*/ 35719 h 1050131"/>
              <a:gd name="connsiteX54" fmla="*/ 23812 w 559859"/>
              <a:gd name="connsiteY54" fmla="*/ 69056 h 1050131"/>
              <a:gd name="connsiteX55" fmla="*/ 23812 w 559859"/>
              <a:gd name="connsiteY55" fmla="*/ 211931 h 1050131"/>
              <a:gd name="connsiteX56" fmla="*/ 21431 w 559859"/>
              <a:gd name="connsiteY56" fmla="*/ 228600 h 1050131"/>
              <a:gd name="connsiteX57" fmla="*/ 14287 w 559859"/>
              <a:gd name="connsiteY57" fmla="*/ 240506 h 1050131"/>
              <a:gd name="connsiteX58" fmla="*/ 4762 w 559859"/>
              <a:gd name="connsiteY58" fmla="*/ 266700 h 1050131"/>
              <a:gd name="connsiteX59" fmla="*/ 0 w 559859"/>
              <a:gd name="connsiteY59" fmla="*/ 273844 h 1050131"/>
              <a:gd name="connsiteX60" fmla="*/ 4762 w 559859"/>
              <a:gd name="connsiteY60" fmla="*/ 302419 h 1050131"/>
              <a:gd name="connsiteX61" fmla="*/ 11906 w 559859"/>
              <a:gd name="connsiteY61" fmla="*/ 307181 h 1050131"/>
              <a:gd name="connsiteX62" fmla="*/ 21431 w 559859"/>
              <a:gd name="connsiteY62" fmla="*/ 319087 h 1050131"/>
              <a:gd name="connsiteX63" fmla="*/ 23812 w 559859"/>
              <a:gd name="connsiteY63" fmla="*/ 330994 h 1050131"/>
              <a:gd name="connsiteX64" fmla="*/ 26194 w 559859"/>
              <a:gd name="connsiteY64" fmla="*/ 345281 h 1050131"/>
              <a:gd name="connsiteX65" fmla="*/ 30956 w 559859"/>
              <a:gd name="connsiteY65" fmla="*/ 361950 h 1050131"/>
              <a:gd name="connsiteX66" fmla="*/ 33337 w 559859"/>
              <a:gd name="connsiteY66" fmla="*/ 378619 h 1050131"/>
              <a:gd name="connsiteX67" fmla="*/ 38100 w 559859"/>
              <a:gd name="connsiteY67" fmla="*/ 397669 h 1050131"/>
              <a:gd name="connsiteX68" fmla="*/ 40481 w 559859"/>
              <a:gd name="connsiteY68" fmla="*/ 419100 h 1050131"/>
              <a:gd name="connsiteX69" fmla="*/ 42862 w 559859"/>
              <a:gd name="connsiteY69" fmla="*/ 459581 h 1050131"/>
              <a:gd name="connsiteX70" fmla="*/ 45244 w 559859"/>
              <a:gd name="connsiteY70" fmla="*/ 469106 h 1050131"/>
              <a:gd name="connsiteX71" fmla="*/ 47625 w 559859"/>
              <a:gd name="connsiteY71" fmla="*/ 481012 h 1050131"/>
              <a:gd name="connsiteX72" fmla="*/ 52387 w 559859"/>
              <a:gd name="connsiteY72" fmla="*/ 516731 h 1050131"/>
              <a:gd name="connsiteX73" fmla="*/ 54769 w 559859"/>
              <a:gd name="connsiteY73" fmla="*/ 583406 h 1050131"/>
              <a:gd name="connsiteX74" fmla="*/ 57150 w 559859"/>
              <a:gd name="connsiteY74" fmla="*/ 595312 h 1050131"/>
              <a:gd name="connsiteX75" fmla="*/ 100012 w 559859"/>
              <a:gd name="connsiteY75" fmla="*/ 602456 h 1050131"/>
              <a:gd name="connsiteX76" fmla="*/ 161925 w 559859"/>
              <a:gd name="connsiteY76" fmla="*/ 642937 h 1050131"/>
              <a:gd name="connsiteX77" fmla="*/ 178594 w 559859"/>
              <a:gd name="connsiteY77" fmla="*/ 685801 h 1050131"/>
              <a:gd name="connsiteX78" fmla="*/ 207168 w 559859"/>
              <a:gd name="connsiteY78" fmla="*/ 738188 h 1050131"/>
              <a:gd name="connsiteX79" fmla="*/ 235743 w 559859"/>
              <a:gd name="connsiteY79" fmla="*/ 766763 h 1050131"/>
              <a:gd name="connsiteX80" fmla="*/ 235744 w 559859"/>
              <a:gd name="connsiteY80" fmla="*/ 816769 h 1050131"/>
              <a:gd name="connsiteX81" fmla="*/ 211931 w 559859"/>
              <a:gd name="connsiteY81" fmla="*/ 878681 h 1050131"/>
              <a:gd name="connsiteX82" fmla="*/ 188119 w 559859"/>
              <a:gd name="connsiteY82" fmla="*/ 900114 h 1050131"/>
              <a:gd name="connsiteX83" fmla="*/ 180975 w 559859"/>
              <a:gd name="connsiteY83" fmla="*/ 945357 h 1050131"/>
              <a:gd name="connsiteX84" fmla="*/ 200025 w 559859"/>
              <a:gd name="connsiteY84" fmla="*/ 1002506 h 1050131"/>
              <a:gd name="connsiteX85" fmla="*/ 242888 w 559859"/>
              <a:gd name="connsiteY85" fmla="*/ 1012033 h 1050131"/>
              <a:gd name="connsiteX86" fmla="*/ 278606 w 559859"/>
              <a:gd name="connsiteY86" fmla="*/ 1023938 h 1050131"/>
              <a:gd name="connsiteX87" fmla="*/ 321468 w 559859"/>
              <a:gd name="connsiteY87" fmla="*/ 1050131 h 1050131"/>
              <a:gd name="connsiteX88" fmla="*/ 364331 w 559859"/>
              <a:gd name="connsiteY88" fmla="*/ 1035844 h 1050131"/>
              <a:gd name="connsiteX0" fmla="*/ 364331 w 559930"/>
              <a:gd name="connsiteY0" fmla="*/ 1035844 h 1050131"/>
              <a:gd name="connsiteX1" fmla="*/ 321469 w 559930"/>
              <a:gd name="connsiteY1" fmla="*/ 971550 h 1050131"/>
              <a:gd name="connsiteX2" fmla="*/ 295275 w 559930"/>
              <a:gd name="connsiteY2" fmla="*/ 931068 h 1050131"/>
              <a:gd name="connsiteX3" fmla="*/ 292893 w 559930"/>
              <a:gd name="connsiteY3" fmla="*/ 857250 h 1050131"/>
              <a:gd name="connsiteX4" fmla="*/ 297656 w 559930"/>
              <a:gd name="connsiteY4" fmla="*/ 804862 h 1050131"/>
              <a:gd name="connsiteX5" fmla="*/ 319087 w 559930"/>
              <a:gd name="connsiteY5" fmla="*/ 754856 h 1050131"/>
              <a:gd name="connsiteX6" fmla="*/ 335757 w 559930"/>
              <a:gd name="connsiteY6" fmla="*/ 709612 h 1050131"/>
              <a:gd name="connsiteX7" fmla="*/ 366712 w 559930"/>
              <a:gd name="connsiteY7" fmla="*/ 635794 h 1050131"/>
              <a:gd name="connsiteX8" fmla="*/ 395287 w 559930"/>
              <a:gd name="connsiteY8" fmla="*/ 588168 h 1050131"/>
              <a:gd name="connsiteX9" fmla="*/ 400050 w 559930"/>
              <a:gd name="connsiteY9" fmla="*/ 528637 h 1050131"/>
              <a:gd name="connsiteX10" fmla="*/ 404812 w 559930"/>
              <a:gd name="connsiteY10" fmla="*/ 507206 h 1050131"/>
              <a:gd name="connsiteX11" fmla="*/ 421481 w 559930"/>
              <a:gd name="connsiteY11" fmla="*/ 459581 h 1050131"/>
              <a:gd name="connsiteX12" fmla="*/ 442912 w 559930"/>
              <a:gd name="connsiteY12" fmla="*/ 426244 h 1050131"/>
              <a:gd name="connsiteX13" fmla="*/ 485775 w 559930"/>
              <a:gd name="connsiteY13" fmla="*/ 388144 h 1050131"/>
              <a:gd name="connsiteX14" fmla="*/ 514350 w 559930"/>
              <a:gd name="connsiteY14" fmla="*/ 364330 h 1050131"/>
              <a:gd name="connsiteX15" fmla="*/ 542925 w 559930"/>
              <a:gd name="connsiteY15" fmla="*/ 338138 h 1050131"/>
              <a:gd name="connsiteX16" fmla="*/ 533399 w 559930"/>
              <a:gd name="connsiteY16" fmla="*/ 307180 h 1050131"/>
              <a:gd name="connsiteX17" fmla="*/ 538162 w 559930"/>
              <a:gd name="connsiteY17" fmla="*/ 266700 h 1050131"/>
              <a:gd name="connsiteX18" fmla="*/ 559594 w 559930"/>
              <a:gd name="connsiteY18" fmla="*/ 219075 h 1050131"/>
              <a:gd name="connsiteX19" fmla="*/ 519112 w 559930"/>
              <a:gd name="connsiteY19" fmla="*/ 192881 h 1050131"/>
              <a:gd name="connsiteX20" fmla="*/ 514350 w 559930"/>
              <a:gd name="connsiteY20" fmla="*/ 183356 h 1050131"/>
              <a:gd name="connsiteX21" fmla="*/ 507206 w 559930"/>
              <a:gd name="connsiteY21" fmla="*/ 171450 h 1050131"/>
              <a:gd name="connsiteX22" fmla="*/ 502444 w 559930"/>
              <a:gd name="connsiteY22" fmla="*/ 161925 h 1050131"/>
              <a:gd name="connsiteX23" fmla="*/ 495300 w 559930"/>
              <a:gd name="connsiteY23" fmla="*/ 152400 h 1050131"/>
              <a:gd name="connsiteX24" fmla="*/ 488156 w 559930"/>
              <a:gd name="connsiteY24" fmla="*/ 135731 h 1050131"/>
              <a:gd name="connsiteX25" fmla="*/ 478631 w 559930"/>
              <a:gd name="connsiteY25" fmla="*/ 128587 h 1050131"/>
              <a:gd name="connsiteX26" fmla="*/ 471487 w 559930"/>
              <a:gd name="connsiteY26" fmla="*/ 119062 h 1050131"/>
              <a:gd name="connsiteX27" fmla="*/ 466725 w 559930"/>
              <a:gd name="connsiteY27" fmla="*/ 111919 h 1050131"/>
              <a:gd name="connsiteX28" fmla="*/ 452437 w 559930"/>
              <a:gd name="connsiteY28" fmla="*/ 88106 h 1050131"/>
              <a:gd name="connsiteX29" fmla="*/ 445294 w 559930"/>
              <a:gd name="connsiteY29" fmla="*/ 83344 h 1050131"/>
              <a:gd name="connsiteX30" fmla="*/ 431006 w 559930"/>
              <a:gd name="connsiteY30" fmla="*/ 73819 h 1050131"/>
              <a:gd name="connsiteX31" fmla="*/ 409575 w 559930"/>
              <a:gd name="connsiteY31" fmla="*/ 64294 h 1050131"/>
              <a:gd name="connsiteX32" fmla="*/ 383381 w 559930"/>
              <a:gd name="connsiteY32" fmla="*/ 57150 h 1050131"/>
              <a:gd name="connsiteX33" fmla="*/ 376237 w 559930"/>
              <a:gd name="connsiteY33" fmla="*/ 54769 h 1050131"/>
              <a:gd name="connsiteX34" fmla="*/ 316706 w 559930"/>
              <a:gd name="connsiteY34" fmla="*/ 47625 h 1050131"/>
              <a:gd name="connsiteX35" fmla="*/ 309562 w 559930"/>
              <a:gd name="connsiteY35" fmla="*/ 45244 h 1050131"/>
              <a:gd name="connsiteX36" fmla="*/ 292894 w 559930"/>
              <a:gd name="connsiteY36" fmla="*/ 40481 h 1050131"/>
              <a:gd name="connsiteX37" fmla="*/ 283369 w 559930"/>
              <a:gd name="connsiteY37" fmla="*/ 38100 h 1050131"/>
              <a:gd name="connsiteX38" fmla="*/ 261937 w 559930"/>
              <a:gd name="connsiteY38" fmla="*/ 30956 h 1050131"/>
              <a:gd name="connsiteX39" fmla="*/ 247650 w 559930"/>
              <a:gd name="connsiteY39" fmla="*/ 28575 h 1050131"/>
              <a:gd name="connsiteX40" fmla="*/ 214312 w 559930"/>
              <a:gd name="connsiteY40" fmla="*/ 19050 h 1050131"/>
              <a:gd name="connsiteX41" fmla="*/ 202406 w 559930"/>
              <a:gd name="connsiteY41" fmla="*/ 14287 h 1050131"/>
              <a:gd name="connsiteX42" fmla="*/ 176212 w 559930"/>
              <a:gd name="connsiteY42" fmla="*/ 9525 h 1050131"/>
              <a:gd name="connsiteX43" fmla="*/ 161925 w 559930"/>
              <a:gd name="connsiteY43" fmla="*/ 4762 h 1050131"/>
              <a:gd name="connsiteX44" fmla="*/ 130969 w 559930"/>
              <a:gd name="connsiteY44" fmla="*/ 2381 h 1050131"/>
              <a:gd name="connsiteX45" fmla="*/ 111919 w 559930"/>
              <a:gd name="connsiteY45" fmla="*/ 0 h 1050131"/>
              <a:gd name="connsiteX46" fmla="*/ 90487 w 559930"/>
              <a:gd name="connsiteY46" fmla="*/ 9525 h 1050131"/>
              <a:gd name="connsiteX47" fmla="*/ 80962 w 559930"/>
              <a:gd name="connsiteY47" fmla="*/ 23812 h 1050131"/>
              <a:gd name="connsiteX48" fmla="*/ 66675 w 559930"/>
              <a:gd name="connsiteY48" fmla="*/ 40481 h 1050131"/>
              <a:gd name="connsiteX49" fmla="*/ 52387 w 559930"/>
              <a:gd name="connsiteY49" fmla="*/ 42862 h 1050131"/>
              <a:gd name="connsiteX50" fmla="*/ 28575 w 559930"/>
              <a:gd name="connsiteY50" fmla="*/ 35719 h 1050131"/>
              <a:gd name="connsiteX51" fmla="*/ 21431 w 559930"/>
              <a:gd name="connsiteY51" fmla="*/ 26194 h 1050131"/>
              <a:gd name="connsiteX52" fmla="*/ 19050 w 559930"/>
              <a:gd name="connsiteY52" fmla="*/ 35719 h 1050131"/>
              <a:gd name="connsiteX53" fmla="*/ 23812 w 559930"/>
              <a:gd name="connsiteY53" fmla="*/ 69056 h 1050131"/>
              <a:gd name="connsiteX54" fmla="*/ 23812 w 559930"/>
              <a:gd name="connsiteY54" fmla="*/ 211931 h 1050131"/>
              <a:gd name="connsiteX55" fmla="*/ 21431 w 559930"/>
              <a:gd name="connsiteY55" fmla="*/ 228600 h 1050131"/>
              <a:gd name="connsiteX56" fmla="*/ 14287 w 559930"/>
              <a:gd name="connsiteY56" fmla="*/ 240506 h 1050131"/>
              <a:gd name="connsiteX57" fmla="*/ 4762 w 559930"/>
              <a:gd name="connsiteY57" fmla="*/ 266700 h 1050131"/>
              <a:gd name="connsiteX58" fmla="*/ 0 w 559930"/>
              <a:gd name="connsiteY58" fmla="*/ 273844 h 1050131"/>
              <a:gd name="connsiteX59" fmla="*/ 4762 w 559930"/>
              <a:gd name="connsiteY59" fmla="*/ 302419 h 1050131"/>
              <a:gd name="connsiteX60" fmla="*/ 11906 w 559930"/>
              <a:gd name="connsiteY60" fmla="*/ 307181 h 1050131"/>
              <a:gd name="connsiteX61" fmla="*/ 21431 w 559930"/>
              <a:gd name="connsiteY61" fmla="*/ 319087 h 1050131"/>
              <a:gd name="connsiteX62" fmla="*/ 23812 w 559930"/>
              <a:gd name="connsiteY62" fmla="*/ 330994 h 1050131"/>
              <a:gd name="connsiteX63" fmla="*/ 26194 w 559930"/>
              <a:gd name="connsiteY63" fmla="*/ 345281 h 1050131"/>
              <a:gd name="connsiteX64" fmla="*/ 30956 w 559930"/>
              <a:gd name="connsiteY64" fmla="*/ 361950 h 1050131"/>
              <a:gd name="connsiteX65" fmla="*/ 33337 w 559930"/>
              <a:gd name="connsiteY65" fmla="*/ 378619 h 1050131"/>
              <a:gd name="connsiteX66" fmla="*/ 38100 w 559930"/>
              <a:gd name="connsiteY66" fmla="*/ 397669 h 1050131"/>
              <a:gd name="connsiteX67" fmla="*/ 40481 w 559930"/>
              <a:gd name="connsiteY67" fmla="*/ 419100 h 1050131"/>
              <a:gd name="connsiteX68" fmla="*/ 42862 w 559930"/>
              <a:gd name="connsiteY68" fmla="*/ 459581 h 1050131"/>
              <a:gd name="connsiteX69" fmla="*/ 45244 w 559930"/>
              <a:gd name="connsiteY69" fmla="*/ 469106 h 1050131"/>
              <a:gd name="connsiteX70" fmla="*/ 47625 w 559930"/>
              <a:gd name="connsiteY70" fmla="*/ 481012 h 1050131"/>
              <a:gd name="connsiteX71" fmla="*/ 52387 w 559930"/>
              <a:gd name="connsiteY71" fmla="*/ 516731 h 1050131"/>
              <a:gd name="connsiteX72" fmla="*/ 54769 w 559930"/>
              <a:gd name="connsiteY72" fmla="*/ 583406 h 1050131"/>
              <a:gd name="connsiteX73" fmla="*/ 57150 w 559930"/>
              <a:gd name="connsiteY73" fmla="*/ 595312 h 1050131"/>
              <a:gd name="connsiteX74" fmla="*/ 100012 w 559930"/>
              <a:gd name="connsiteY74" fmla="*/ 602456 h 1050131"/>
              <a:gd name="connsiteX75" fmla="*/ 161925 w 559930"/>
              <a:gd name="connsiteY75" fmla="*/ 642937 h 1050131"/>
              <a:gd name="connsiteX76" fmla="*/ 178594 w 559930"/>
              <a:gd name="connsiteY76" fmla="*/ 685801 h 1050131"/>
              <a:gd name="connsiteX77" fmla="*/ 207168 w 559930"/>
              <a:gd name="connsiteY77" fmla="*/ 738188 h 1050131"/>
              <a:gd name="connsiteX78" fmla="*/ 235743 w 559930"/>
              <a:gd name="connsiteY78" fmla="*/ 766763 h 1050131"/>
              <a:gd name="connsiteX79" fmla="*/ 235744 w 559930"/>
              <a:gd name="connsiteY79" fmla="*/ 816769 h 1050131"/>
              <a:gd name="connsiteX80" fmla="*/ 211931 w 559930"/>
              <a:gd name="connsiteY80" fmla="*/ 878681 h 1050131"/>
              <a:gd name="connsiteX81" fmla="*/ 188119 w 559930"/>
              <a:gd name="connsiteY81" fmla="*/ 900114 h 1050131"/>
              <a:gd name="connsiteX82" fmla="*/ 180975 w 559930"/>
              <a:gd name="connsiteY82" fmla="*/ 945357 h 1050131"/>
              <a:gd name="connsiteX83" fmla="*/ 200025 w 559930"/>
              <a:gd name="connsiteY83" fmla="*/ 1002506 h 1050131"/>
              <a:gd name="connsiteX84" fmla="*/ 242888 w 559930"/>
              <a:gd name="connsiteY84" fmla="*/ 1012033 h 1050131"/>
              <a:gd name="connsiteX85" fmla="*/ 278606 w 559930"/>
              <a:gd name="connsiteY85" fmla="*/ 1023938 h 1050131"/>
              <a:gd name="connsiteX86" fmla="*/ 321468 w 559930"/>
              <a:gd name="connsiteY86" fmla="*/ 1050131 h 1050131"/>
              <a:gd name="connsiteX87" fmla="*/ 364331 w 559930"/>
              <a:gd name="connsiteY87" fmla="*/ 1035844 h 1050131"/>
              <a:gd name="connsiteX0" fmla="*/ 364331 w 560089"/>
              <a:gd name="connsiteY0" fmla="*/ 1035844 h 1050131"/>
              <a:gd name="connsiteX1" fmla="*/ 321469 w 560089"/>
              <a:gd name="connsiteY1" fmla="*/ 971550 h 1050131"/>
              <a:gd name="connsiteX2" fmla="*/ 295275 w 560089"/>
              <a:gd name="connsiteY2" fmla="*/ 931068 h 1050131"/>
              <a:gd name="connsiteX3" fmla="*/ 292893 w 560089"/>
              <a:gd name="connsiteY3" fmla="*/ 857250 h 1050131"/>
              <a:gd name="connsiteX4" fmla="*/ 297656 w 560089"/>
              <a:gd name="connsiteY4" fmla="*/ 804862 h 1050131"/>
              <a:gd name="connsiteX5" fmla="*/ 319087 w 560089"/>
              <a:gd name="connsiteY5" fmla="*/ 754856 h 1050131"/>
              <a:gd name="connsiteX6" fmla="*/ 335757 w 560089"/>
              <a:gd name="connsiteY6" fmla="*/ 709612 h 1050131"/>
              <a:gd name="connsiteX7" fmla="*/ 366712 w 560089"/>
              <a:gd name="connsiteY7" fmla="*/ 635794 h 1050131"/>
              <a:gd name="connsiteX8" fmla="*/ 395287 w 560089"/>
              <a:gd name="connsiteY8" fmla="*/ 588168 h 1050131"/>
              <a:gd name="connsiteX9" fmla="*/ 400050 w 560089"/>
              <a:gd name="connsiteY9" fmla="*/ 528637 h 1050131"/>
              <a:gd name="connsiteX10" fmla="*/ 404812 w 560089"/>
              <a:gd name="connsiteY10" fmla="*/ 507206 h 1050131"/>
              <a:gd name="connsiteX11" fmla="*/ 421481 w 560089"/>
              <a:gd name="connsiteY11" fmla="*/ 459581 h 1050131"/>
              <a:gd name="connsiteX12" fmla="*/ 442912 w 560089"/>
              <a:gd name="connsiteY12" fmla="*/ 426244 h 1050131"/>
              <a:gd name="connsiteX13" fmla="*/ 485775 w 560089"/>
              <a:gd name="connsiteY13" fmla="*/ 388144 h 1050131"/>
              <a:gd name="connsiteX14" fmla="*/ 514350 w 560089"/>
              <a:gd name="connsiteY14" fmla="*/ 364330 h 1050131"/>
              <a:gd name="connsiteX15" fmla="*/ 542925 w 560089"/>
              <a:gd name="connsiteY15" fmla="*/ 338138 h 1050131"/>
              <a:gd name="connsiteX16" fmla="*/ 533399 w 560089"/>
              <a:gd name="connsiteY16" fmla="*/ 307180 h 1050131"/>
              <a:gd name="connsiteX17" fmla="*/ 538162 w 560089"/>
              <a:gd name="connsiteY17" fmla="*/ 266700 h 1050131"/>
              <a:gd name="connsiteX18" fmla="*/ 559594 w 560089"/>
              <a:gd name="connsiteY18" fmla="*/ 219075 h 1050131"/>
              <a:gd name="connsiteX19" fmla="*/ 514350 w 560089"/>
              <a:gd name="connsiteY19" fmla="*/ 183356 h 1050131"/>
              <a:gd name="connsiteX20" fmla="*/ 507206 w 560089"/>
              <a:gd name="connsiteY20" fmla="*/ 171450 h 1050131"/>
              <a:gd name="connsiteX21" fmla="*/ 502444 w 560089"/>
              <a:gd name="connsiteY21" fmla="*/ 161925 h 1050131"/>
              <a:gd name="connsiteX22" fmla="*/ 495300 w 560089"/>
              <a:gd name="connsiteY22" fmla="*/ 152400 h 1050131"/>
              <a:gd name="connsiteX23" fmla="*/ 488156 w 560089"/>
              <a:gd name="connsiteY23" fmla="*/ 135731 h 1050131"/>
              <a:gd name="connsiteX24" fmla="*/ 478631 w 560089"/>
              <a:gd name="connsiteY24" fmla="*/ 128587 h 1050131"/>
              <a:gd name="connsiteX25" fmla="*/ 471487 w 560089"/>
              <a:gd name="connsiteY25" fmla="*/ 119062 h 1050131"/>
              <a:gd name="connsiteX26" fmla="*/ 466725 w 560089"/>
              <a:gd name="connsiteY26" fmla="*/ 111919 h 1050131"/>
              <a:gd name="connsiteX27" fmla="*/ 452437 w 560089"/>
              <a:gd name="connsiteY27" fmla="*/ 88106 h 1050131"/>
              <a:gd name="connsiteX28" fmla="*/ 445294 w 560089"/>
              <a:gd name="connsiteY28" fmla="*/ 83344 h 1050131"/>
              <a:gd name="connsiteX29" fmla="*/ 431006 w 560089"/>
              <a:gd name="connsiteY29" fmla="*/ 73819 h 1050131"/>
              <a:gd name="connsiteX30" fmla="*/ 409575 w 560089"/>
              <a:gd name="connsiteY30" fmla="*/ 64294 h 1050131"/>
              <a:gd name="connsiteX31" fmla="*/ 383381 w 560089"/>
              <a:gd name="connsiteY31" fmla="*/ 57150 h 1050131"/>
              <a:gd name="connsiteX32" fmla="*/ 376237 w 560089"/>
              <a:gd name="connsiteY32" fmla="*/ 54769 h 1050131"/>
              <a:gd name="connsiteX33" fmla="*/ 316706 w 560089"/>
              <a:gd name="connsiteY33" fmla="*/ 47625 h 1050131"/>
              <a:gd name="connsiteX34" fmla="*/ 309562 w 560089"/>
              <a:gd name="connsiteY34" fmla="*/ 45244 h 1050131"/>
              <a:gd name="connsiteX35" fmla="*/ 292894 w 560089"/>
              <a:gd name="connsiteY35" fmla="*/ 40481 h 1050131"/>
              <a:gd name="connsiteX36" fmla="*/ 283369 w 560089"/>
              <a:gd name="connsiteY36" fmla="*/ 38100 h 1050131"/>
              <a:gd name="connsiteX37" fmla="*/ 261937 w 560089"/>
              <a:gd name="connsiteY37" fmla="*/ 30956 h 1050131"/>
              <a:gd name="connsiteX38" fmla="*/ 247650 w 560089"/>
              <a:gd name="connsiteY38" fmla="*/ 28575 h 1050131"/>
              <a:gd name="connsiteX39" fmla="*/ 214312 w 560089"/>
              <a:gd name="connsiteY39" fmla="*/ 19050 h 1050131"/>
              <a:gd name="connsiteX40" fmla="*/ 202406 w 560089"/>
              <a:gd name="connsiteY40" fmla="*/ 14287 h 1050131"/>
              <a:gd name="connsiteX41" fmla="*/ 176212 w 560089"/>
              <a:gd name="connsiteY41" fmla="*/ 9525 h 1050131"/>
              <a:gd name="connsiteX42" fmla="*/ 161925 w 560089"/>
              <a:gd name="connsiteY42" fmla="*/ 4762 h 1050131"/>
              <a:gd name="connsiteX43" fmla="*/ 130969 w 560089"/>
              <a:gd name="connsiteY43" fmla="*/ 2381 h 1050131"/>
              <a:gd name="connsiteX44" fmla="*/ 111919 w 560089"/>
              <a:gd name="connsiteY44" fmla="*/ 0 h 1050131"/>
              <a:gd name="connsiteX45" fmla="*/ 90487 w 560089"/>
              <a:gd name="connsiteY45" fmla="*/ 9525 h 1050131"/>
              <a:gd name="connsiteX46" fmla="*/ 80962 w 560089"/>
              <a:gd name="connsiteY46" fmla="*/ 23812 h 1050131"/>
              <a:gd name="connsiteX47" fmla="*/ 66675 w 560089"/>
              <a:gd name="connsiteY47" fmla="*/ 40481 h 1050131"/>
              <a:gd name="connsiteX48" fmla="*/ 52387 w 560089"/>
              <a:gd name="connsiteY48" fmla="*/ 42862 h 1050131"/>
              <a:gd name="connsiteX49" fmla="*/ 28575 w 560089"/>
              <a:gd name="connsiteY49" fmla="*/ 35719 h 1050131"/>
              <a:gd name="connsiteX50" fmla="*/ 21431 w 560089"/>
              <a:gd name="connsiteY50" fmla="*/ 26194 h 1050131"/>
              <a:gd name="connsiteX51" fmla="*/ 19050 w 560089"/>
              <a:gd name="connsiteY51" fmla="*/ 35719 h 1050131"/>
              <a:gd name="connsiteX52" fmla="*/ 23812 w 560089"/>
              <a:gd name="connsiteY52" fmla="*/ 69056 h 1050131"/>
              <a:gd name="connsiteX53" fmla="*/ 23812 w 560089"/>
              <a:gd name="connsiteY53" fmla="*/ 211931 h 1050131"/>
              <a:gd name="connsiteX54" fmla="*/ 21431 w 560089"/>
              <a:gd name="connsiteY54" fmla="*/ 228600 h 1050131"/>
              <a:gd name="connsiteX55" fmla="*/ 14287 w 560089"/>
              <a:gd name="connsiteY55" fmla="*/ 240506 h 1050131"/>
              <a:gd name="connsiteX56" fmla="*/ 4762 w 560089"/>
              <a:gd name="connsiteY56" fmla="*/ 266700 h 1050131"/>
              <a:gd name="connsiteX57" fmla="*/ 0 w 560089"/>
              <a:gd name="connsiteY57" fmla="*/ 273844 h 1050131"/>
              <a:gd name="connsiteX58" fmla="*/ 4762 w 560089"/>
              <a:gd name="connsiteY58" fmla="*/ 302419 h 1050131"/>
              <a:gd name="connsiteX59" fmla="*/ 11906 w 560089"/>
              <a:gd name="connsiteY59" fmla="*/ 307181 h 1050131"/>
              <a:gd name="connsiteX60" fmla="*/ 21431 w 560089"/>
              <a:gd name="connsiteY60" fmla="*/ 319087 h 1050131"/>
              <a:gd name="connsiteX61" fmla="*/ 23812 w 560089"/>
              <a:gd name="connsiteY61" fmla="*/ 330994 h 1050131"/>
              <a:gd name="connsiteX62" fmla="*/ 26194 w 560089"/>
              <a:gd name="connsiteY62" fmla="*/ 345281 h 1050131"/>
              <a:gd name="connsiteX63" fmla="*/ 30956 w 560089"/>
              <a:gd name="connsiteY63" fmla="*/ 361950 h 1050131"/>
              <a:gd name="connsiteX64" fmla="*/ 33337 w 560089"/>
              <a:gd name="connsiteY64" fmla="*/ 378619 h 1050131"/>
              <a:gd name="connsiteX65" fmla="*/ 38100 w 560089"/>
              <a:gd name="connsiteY65" fmla="*/ 397669 h 1050131"/>
              <a:gd name="connsiteX66" fmla="*/ 40481 w 560089"/>
              <a:gd name="connsiteY66" fmla="*/ 419100 h 1050131"/>
              <a:gd name="connsiteX67" fmla="*/ 42862 w 560089"/>
              <a:gd name="connsiteY67" fmla="*/ 459581 h 1050131"/>
              <a:gd name="connsiteX68" fmla="*/ 45244 w 560089"/>
              <a:gd name="connsiteY68" fmla="*/ 469106 h 1050131"/>
              <a:gd name="connsiteX69" fmla="*/ 47625 w 560089"/>
              <a:gd name="connsiteY69" fmla="*/ 481012 h 1050131"/>
              <a:gd name="connsiteX70" fmla="*/ 52387 w 560089"/>
              <a:gd name="connsiteY70" fmla="*/ 516731 h 1050131"/>
              <a:gd name="connsiteX71" fmla="*/ 54769 w 560089"/>
              <a:gd name="connsiteY71" fmla="*/ 583406 h 1050131"/>
              <a:gd name="connsiteX72" fmla="*/ 57150 w 560089"/>
              <a:gd name="connsiteY72" fmla="*/ 595312 h 1050131"/>
              <a:gd name="connsiteX73" fmla="*/ 100012 w 560089"/>
              <a:gd name="connsiteY73" fmla="*/ 602456 h 1050131"/>
              <a:gd name="connsiteX74" fmla="*/ 161925 w 560089"/>
              <a:gd name="connsiteY74" fmla="*/ 642937 h 1050131"/>
              <a:gd name="connsiteX75" fmla="*/ 178594 w 560089"/>
              <a:gd name="connsiteY75" fmla="*/ 685801 h 1050131"/>
              <a:gd name="connsiteX76" fmla="*/ 207168 w 560089"/>
              <a:gd name="connsiteY76" fmla="*/ 738188 h 1050131"/>
              <a:gd name="connsiteX77" fmla="*/ 235743 w 560089"/>
              <a:gd name="connsiteY77" fmla="*/ 766763 h 1050131"/>
              <a:gd name="connsiteX78" fmla="*/ 235744 w 560089"/>
              <a:gd name="connsiteY78" fmla="*/ 816769 h 1050131"/>
              <a:gd name="connsiteX79" fmla="*/ 211931 w 560089"/>
              <a:gd name="connsiteY79" fmla="*/ 878681 h 1050131"/>
              <a:gd name="connsiteX80" fmla="*/ 188119 w 560089"/>
              <a:gd name="connsiteY80" fmla="*/ 900114 h 1050131"/>
              <a:gd name="connsiteX81" fmla="*/ 180975 w 560089"/>
              <a:gd name="connsiteY81" fmla="*/ 945357 h 1050131"/>
              <a:gd name="connsiteX82" fmla="*/ 200025 w 560089"/>
              <a:gd name="connsiteY82" fmla="*/ 1002506 h 1050131"/>
              <a:gd name="connsiteX83" fmla="*/ 242888 w 560089"/>
              <a:gd name="connsiteY83" fmla="*/ 1012033 h 1050131"/>
              <a:gd name="connsiteX84" fmla="*/ 278606 w 560089"/>
              <a:gd name="connsiteY84" fmla="*/ 1023938 h 1050131"/>
              <a:gd name="connsiteX85" fmla="*/ 321468 w 560089"/>
              <a:gd name="connsiteY85" fmla="*/ 1050131 h 1050131"/>
              <a:gd name="connsiteX86" fmla="*/ 364331 w 560089"/>
              <a:gd name="connsiteY86" fmla="*/ 1035844 h 1050131"/>
              <a:gd name="connsiteX0" fmla="*/ 364331 w 560089"/>
              <a:gd name="connsiteY0" fmla="*/ 1035844 h 1050131"/>
              <a:gd name="connsiteX1" fmla="*/ 321469 w 560089"/>
              <a:gd name="connsiteY1" fmla="*/ 971550 h 1050131"/>
              <a:gd name="connsiteX2" fmla="*/ 295275 w 560089"/>
              <a:gd name="connsiteY2" fmla="*/ 931068 h 1050131"/>
              <a:gd name="connsiteX3" fmla="*/ 292893 w 560089"/>
              <a:gd name="connsiteY3" fmla="*/ 857250 h 1050131"/>
              <a:gd name="connsiteX4" fmla="*/ 297656 w 560089"/>
              <a:gd name="connsiteY4" fmla="*/ 804862 h 1050131"/>
              <a:gd name="connsiteX5" fmla="*/ 319087 w 560089"/>
              <a:gd name="connsiteY5" fmla="*/ 754856 h 1050131"/>
              <a:gd name="connsiteX6" fmla="*/ 335757 w 560089"/>
              <a:gd name="connsiteY6" fmla="*/ 709612 h 1050131"/>
              <a:gd name="connsiteX7" fmla="*/ 366712 w 560089"/>
              <a:gd name="connsiteY7" fmla="*/ 635794 h 1050131"/>
              <a:gd name="connsiteX8" fmla="*/ 395287 w 560089"/>
              <a:gd name="connsiteY8" fmla="*/ 588168 h 1050131"/>
              <a:gd name="connsiteX9" fmla="*/ 400050 w 560089"/>
              <a:gd name="connsiteY9" fmla="*/ 528637 h 1050131"/>
              <a:gd name="connsiteX10" fmla="*/ 404812 w 560089"/>
              <a:gd name="connsiteY10" fmla="*/ 507206 h 1050131"/>
              <a:gd name="connsiteX11" fmla="*/ 421481 w 560089"/>
              <a:gd name="connsiteY11" fmla="*/ 459581 h 1050131"/>
              <a:gd name="connsiteX12" fmla="*/ 442912 w 560089"/>
              <a:gd name="connsiteY12" fmla="*/ 426244 h 1050131"/>
              <a:gd name="connsiteX13" fmla="*/ 485775 w 560089"/>
              <a:gd name="connsiteY13" fmla="*/ 388144 h 1050131"/>
              <a:gd name="connsiteX14" fmla="*/ 514350 w 560089"/>
              <a:gd name="connsiteY14" fmla="*/ 364330 h 1050131"/>
              <a:gd name="connsiteX15" fmla="*/ 542925 w 560089"/>
              <a:gd name="connsiteY15" fmla="*/ 338138 h 1050131"/>
              <a:gd name="connsiteX16" fmla="*/ 533399 w 560089"/>
              <a:gd name="connsiteY16" fmla="*/ 307180 h 1050131"/>
              <a:gd name="connsiteX17" fmla="*/ 538162 w 560089"/>
              <a:gd name="connsiteY17" fmla="*/ 266700 h 1050131"/>
              <a:gd name="connsiteX18" fmla="*/ 559594 w 560089"/>
              <a:gd name="connsiteY18" fmla="*/ 219075 h 1050131"/>
              <a:gd name="connsiteX19" fmla="*/ 514350 w 560089"/>
              <a:gd name="connsiteY19" fmla="*/ 183356 h 1050131"/>
              <a:gd name="connsiteX20" fmla="*/ 502444 w 560089"/>
              <a:gd name="connsiteY20" fmla="*/ 161925 h 1050131"/>
              <a:gd name="connsiteX21" fmla="*/ 495300 w 560089"/>
              <a:gd name="connsiteY21" fmla="*/ 152400 h 1050131"/>
              <a:gd name="connsiteX22" fmla="*/ 488156 w 560089"/>
              <a:gd name="connsiteY22" fmla="*/ 135731 h 1050131"/>
              <a:gd name="connsiteX23" fmla="*/ 478631 w 560089"/>
              <a:gd name="connsiteY23" fmla="*/ 128587 h 1050131"/>
              <a:gd name="connsiteX24" fmla="*/ 471487 w 560089"/>
              <a:gd name="connsiteY24" fmla="*/ 119062 h 1050131"/>
              <a:gd name="connsiteX25" fmla="*/ 466725 w 560089"/>
              <a:gd name="connsiteY25" fmla="*/ 111919 h 1050131"/>
              <a:gd name="connsiteX26" fmla="*/ 452437 w 560089"/>
              <a:gd name="connsiteY26" fmla="*/ 88106 h 1050131"/>
              <a:gd name="connsiteX27" fmla="*/ 445294 w 560089"/>
              <a:gd name="connsiteY27" fmla="*/ 83344 h 1050131"/>
              <a:gd name="connsiteX28" fmla="*/ 431006 w 560089"/>
              <a:gd name="connsiteY28" fmla="*/ 73819 h 1050131"/>
              <a:gd name="connsiteX29" fmla="*/ 409575 w 560089"/>
              <a:gd name="connsiteY29" fmla="*/ 64294 h 1050131"/>
              <a:gd name="connsiteX30" fmla="*/ 383381 w 560089"/>
              <a:gd name="connsiteY30" fmla="*/ 57150 h 1050131"/>
              <a:gd name="connsiteX31" fmla="*/ 376237 w 560089"/>
              <a:gd name="connsiteY31" fmla="*/ 54769 h 1050131"/>
              <a:gd name="connsiteX32" fmla="*/ 316706 w 560089"/>
              <a:gd name="connsiteY32" fmla="*/ 47625 h 1050131"/>
              <a:gd name="connsiteX33" fmla="*/ 309562 w 560089"/>
              <a:gd name="connsiteY33" fmla="*/ 45244 h 1050131"/>
              <a:gd name="connsiteX34" fmla="*/ 292894 w 560089"/>
              <a:gd name="connsiteY34" fmla="*/ 40481 h 1050131"/>
              <a:gd name="connsiteX35" fmla="*/ 283369 w 560089"/>
              <a:gd name="connsiteY35" fmla="*/ 38100 h 1050131"/>
              <a:gd name="connsiteX36" fmla="*/ 261937 w 560089"/>
              <a:gd name="connsiteY36" fmla="*/ 30956 h 1050131"/>
              <a:gd name="connsiteX37" fmla="*/ 247650 w 560089"/>
              <a:gd name="connsiteY37" fmla="*/ 28575 h 1050131"/>
              <a:gd name="connsiteX38" fmla="*/ 214312 w 560089"/>
              <a:gd name="connsiteY38" fmla="*/ 19050 h 1050131"/>
              <a:gd name="connsiteX39" fmla="*/ 202406 w 560089"/>
              <a:gd name="connsiteY39" fmla="*/ 14287 h 1050131"/>
              <a:gd name="connsiteX40" fmla="*/ 176212 w 560089"/>
              <a:gd name="connsiteY40" fmla="*/ 9525 h 1050131"/>
              <a:gd name="connsiteX41" fmla="*/ 161925 w 560089"/>
              <a:gd name="connsiteY41" fmla="*/ 4762 h 1050131"/>
              <a:gd name="connsiteX42" fmla="*/ 130969 w 560089"/>
              <a:gd name="connsiteY42" fmla="*/ 2381 h 1050131"/>
              <a:gd name="connsiteX43" fmla="*/ 111919 w 560089"/>
              <a:gd name="connsiteY43" fmla="*/ 0 h 1050131"/>
              <a:gd name="connsiteX44" fmla="*/ 90487 w 560089"/>
              <a:gd name="connsiteY44" fmla="*/ 9525 h 1050131"/>
              <a:gd name="connsiteX45" fmla="*/ 80962 w 560089"/>
              <a:gd name="connsiteY45" fmla="*/ 23812 h 1050131"/>
              <a:gd name="connsiteX46" fmla="*/ 66675 w 560089"/>
              <a:gd name="connsiteY46" fmla="*/ 40481 h 1050131"/>
              <a:gd name="connsiteX47" fmla="*/ 52387 w 560089"/>
              <a:gd name="connsiteY47" fmla="*/ 42862 h 1050131"/>
              <a:gd name="connsiteX48" fmla="*/ 28575 w 560089"/>
              <a:gd name="connsiteY48" fmla="*/ 35719 h 1050131"/>
              <a:gd name="connsiteX49" fmla="*/ 21431 w 560089"/>
              <a:gd name="connsiteY49" fmla="*/ 26194 h 1050131"/>
              <a:gd name="connsiteX50" fmla="*/ 19050 w 560089"/>
              <a:gd name="connsiteY50" fmla="*/ 35719 h 1050131"/>
              <a:gd name="connsiteX51" fmla="*/ 23812 w 560089"/>
              <a:gd name="connsiteY51" fmla="*/ 69056 h 1050131"/>
              <a:gd name="connsiteX52" fmla="*/ 23812 w 560089"/>
              <a:gd name="connsiteY52" fmla="*/ 211931 h 1050131"/>
              <a:gd name="connsiteX53" fmla="*/ 21431 w 560089"/>
              <a:gd name="connsiteY53" fmla="*/ 228600 h 1050131"/>
              <a:gd name="connsiteX54" fmla="*/ 14287 w 560089"/>
              <a:gd name="connsiteY54" fmla="*/ 240506 h 1050131"/>
              <a:gd name="connsiteX55" fmla="*/ 4762 w 560089"/>
              <a:gd name="connsiteY55" fmla="*/ 266700 h 1050131"/>
              <a:gd name="connsiteX56" fmla="*/ 0 w 560089"/>
              <a:gd name="connsiteY56" fmla="*/ 273844 h 1050131"/>
              <a:gd name="connsiteX57" fmla="*/ 4762 w 560089"/>
              <a:gd name="connsiteY57" fmla="*/ 302419 h 1050131"/>
              <a:gd name="connsiteX58" fmla="*/ 11906 w 560089"/>
              <a:gd name="connsiteY58" fmla="*/ 307181 h 1050131"/>
              <a:gd name="connsiteX59" fmla="*/ 21431 w 560089"/>
              <a:gd name="connsiteY59" fmla="*/ 319087 h 1050131"/>
              <a:gd name="connsiteX60" fmla="*/ 23812 w 560089"/>
              <a:gd name="connsiteY60" fmla="*/ 330994 h 1050131"/>
              <a:gd name="connsiteX61" fmla="*/ 26194 w 560089"/>
              <a:gd name="connsiteY61" fmla="*/ 345281 h 1050131"/>
              <a:gd name="connsiteX62" fmla="*/ 30956 w 560089"/>
              <a:gd name="connsiteY62" fmla="*/ 361950 h 1050131"/>
              <a:gd name="connsiteX63" fmla="*/ 33337 w 560089"/>
              <a:gd name="connsiteY63" fmla="*/ 378619 h 1050131"/>
              <a:gd name="connsiteX64" fmla="*/ 38100 w 560089"/>
              <a:gd name="connsiteY64" fmla="*/ 397669 h 1050131"/>
              <a:gd name="connsiteX65" fmla="*/ 40481 w 560089"/>
              <a:gd name="connsiteY65" fmla="*/ 419100 h 1050131"/>
              <a:gd name="connsiteX66" fmla="*/ 42862 w 560089"/>
              <a:gd name="connsiteY66" fmla="*/ 459581 h 1050131"/>
              <a:gd name="connsiteX67" fmla="*/ 45244 w 560089"/>
              <a:gd name="connsiteY67" fmla="*/ 469106 h 1050131"/>
              <a:gd name="connsiteX68" fmla="*/ 47625 w 560089"/>
              <a:gd name="connsiteY68" fmla="*/ 481012 h 1050131"/>
              <a:gd name="connsiteX69" fmla="*/ 52387 w 560089"/>
              <a:gd name="connsiteY69" fmla="*/ 516731 h 1050131"/>
              <a:gd name="connsiteX70" fmla="*/ 54769 w 560089"/>
              <a:gd name="connsiteY70" fmla="*/ 583406 h 1050131"/>
              <a:gd name="connsiteX71" fmla="*/ 57150 w 560089"/>
              <a:gd name="connsiteY71" fmla="*/ 595312 h 1050131"/>
              <a:gd name="connsiteX72" fmla="*/ 100012 w 560089"/>
              <a:gd name="connsiteY72" fmla="*/ 602456 h 1050131"/>
              <a:gd name="connsiteX73" fmla="*/ 161925 w 560089"/>
              <a:gd name="connsiteY73" fmla="*/ 642937 h 1050131"/>
              <a:gd name="connsiteX74" fmla="*/ 178594 w 560089"/>
              <a:gd name="connsiteY74" fmla="*/ 685801 h 1050131"/>
              <a:gd name="connsiteX75" fmla="*/ 207168 w 560089"/>
              <a:gd name="connsiteY75" fmla="*/ 738188 h 1050131"/>
              <a:gd name="connsiteX76" fmla="*/ 235743 w 560089"/>
              <a:gd name="connsiteY76" fmla="*/ 766763 h 1050131"/>
              <a:gd name="connsiteX77" fmla="*/ 235744 w 560089"/>
              <a:gd name="connsiteY77" fmla="*/ 816769 h 1050131"/>
              <a:gd name="connsiteX78" fmla="*/ 211931 w 560089"/>
              <a:gd name="connsiteY78" fmla="*/ 878681 h 1050131"/>
              <a:gd name="connsiteX79" fmla="*/ 188119 w 560089"/>
              <a:gd name="connsiteY79" fmla="*/ 900114 h 1050131"/>
              <a:gd name="connsiteX80" fmla="*/ 180975 w 560089"/>
              <a:gd name="connsiteY80" fmla="*/ 945357 h 1050131"/>
              <a:gd name="connsiteX81" fmla="*/ 200025 w 560089"/>
              <a:gd name="connsiteY81" fmla="*/ 1002506 h 1050131"/>
              <a:gd name="connsiteX82" fmla="*/ 242888 w 560089"/>
              <a:gd name="connsiteY82" fmla="*/ 1012033 h 1050131"/>
              <a:gd name="connsiteX83" fmla="*/ 278606 w 560089"/>
              <a:gd name="connsiteY83" fmla="*/ 1023938 h 1050131"/>
              <a:gd name="connsiteX84" fmla="*/ 321468 w 560089"/>
              <a:gd name="connsiteY84" fmla="*/ 1050131 h 1050131"/>
              <a:gd name="connsiteX85" fmla="*/ 364331 w 560089"/>
              <a:gd name="connsiteY85" fmla="*/ 1035844 h 1050131"/>
              <a:gd name="connsiteX0" fmla="*/ 364331 w 559689"/>
              <a:gd name="connsiteY0" fmla="*/ 1035844 h 1050131"/>
              <a:gd name="connsiteX1" fmla="*/ 321469 w 559689"/>
              <a:gd name="connsiteY1" fmla="*/ 971550 h 1050131"/>
              <a:gd name="connsiteX2" fmla="*/ 295275 w 559689"/>
              <a:gd name="connsiteY2" fmla="*/ 931068 h 1050131"/>
              <a:gd name="connsiteX3" fmla="*/ 292893 w 559689"/>
              <a:gd name="connsiteY3" fmla="*/ 857250 h 1050131"/>
              <a:gd name="connsiteX4" fmla="*/ 297656 w 559689"/>
              <a:gd name="connsiteY4" fmla="*/ 804862 h 1050131"/>
              <a:gd name="connsiteX5" fmla="*/ 319087 w 559689"/>
              <a:gd name="connsiteY5" fmla="*/ 754856 h 1050131"/>
              <a:gd name="connsiteX6" fmla="*/ 335757 w 559689"/>
              <a:gd name="connsiteY6" fmla="*/ 709612 h 1050131"/>
              <a:gd name="connsiteX7" fmla="*/ 366712 w 559689"/>
              <a:gd name="connsiteY7" fmla="*/ 635794 h 1050131"/>
              <a:gd name="connsiteX8" fmla="*/ 395287 w 559689"/>
              <a:gd name="connsiteY8" fmla="*/ 588168 h 1050131"/>
              <a:gd name="connsiteX9" fmla="*/ 400050 w 559689"/>
              <a:gd name="connsiteY9" fmla="*/ 528637 h 1050131"/>
              <a:gd name="connsiteX10" fmla="*/ 404812 w 559689"/>
              <a:gd name="connsiteY10" fmla="*/ 507206 h 1050131"/>
              <a:gd name="connsiteX11" fmla="*/ 421481 w 559689"/>
              <a:gd name="connsiteY11" fmla="*/ 459581 h 1050131"/>
              <a:gd name="connsiteX12" fmla="*/ 442912 w 559689"/>
              <a:gd name="connsiteY12" fmla="*/ 426244 h 1050131"/>
              <a:gd name="connsiteX13" fmla="*/ 485775 w 559689"/>
              <a:gd name="connsiteY13" fmla="*/ 388144 h 1050131"/>
              <a:gd name="connsiteX14" fmla="*/ 514350 w 559689"/>
              <a:gd name="connsiteY14" fmla="*/ 364330 h 1050131"/>
              <a:gd name="connsiteX15" fmla="*/ 542925 w 559689"/>
              <a:gd name="connsiteY15" fmla="*/ 338138 h 1050131"/>
              <a:gd name="connsiteX16" fmla="*/ 533399 w 559689"/>
              <a:gd name="connsiteY16" fmla="*/ 307180 h 1050131"/>
              <a:gd name="connsiteX17" fmla="*/ 538162 w 559689"/>
              <a:gd name="connsiteY17" fmla="*/ 266700 h 1050131"/>
              <a:gd name="connsiteX18" fmla="*/ 559594 w 559689"/>
              <a:gd name="connsiteY18" fmla="*/ 219075 h 1050131"/>
              <a:gd name="connsiteX19" fmla="*/ 528636 w 559689"/>
              <a:gd name="connsiteY19" fmla="*/ 195263 h 1050131"/>
              <a:gd name="connsiteX20" fmla="*/ 514350 w 559689"/>
              <a:gd name="connsiteY20" fmla="*/ 183356 h 1050131"/>
              <a:gd name="connsiteX21" fmla="*/ 502444 w 559689"/>
              <a:gd name="connsiteY21" fmla="*/ 161925 h 1050131"/>
              <a:gd name="connsiteX22" fmla="*/ 495300 w 559689"/>
              <a:gd name="connsiteY22" fmla="*/ 152400 h 1050131"/>
              <a:gd name="connsiteX23" fmla="*/ 488156 w 559689"/>
              <a:gd name="connsiteY23" fmla="*/ 135731 h 1050131"/>
              <a:gd name="connsiteX24" fmla="*/ 478631 w 559689"/>
              <a:gd name="connsiteY24" fmla="*/ 128587 h 1050131"/>
              <a:gd name="connsiteX25" fmla="*/ 471487 w 559689"/>
              <a:gd name="connsiteY25" fmla="*/ 119062 h 1050131"/>
              <a:gd name="connsiteX26" fmla="*/ 466725 w 559689"/>
              <a:gd name="connsiteY26" fmla="*/ 111919 h 1050131"/>
              <a:gd name="connsiteX27" fmla="*/ 452437 w 559689"/>
              <a:gd name="connsiteY27" fmla="*/ 88106 h 1050131"/>
              <a:gd name="connsiteX28" fmla="*/ 445294 w 559689"/>
              <a:gd name="connsiteY28" fmla="*/ 83344 h 1050131"/>
              <a:gd name="connsiteX29" fmla="*/ 431006 w 559689"/>
              <a:gd name="connsiteY29" fmla="*/ 73819 h 1050131"/>
              <a:gd name="connsiteX30" fmla="*/ 409575 w 559689"/>
              <a:gd name="connsiteY30" fmla="*/ 64294 h 1050131"/>
              <a:gd name="connsiteX31" fmla="*/ 383381 w 559689"/>
              <a:gd name="connsiteY31" fmla="*/ 57150 h 1050131"/>
              <a:gd name="connsiteX32" fmla="*/ 376237 w 559689"/>
              <a:gd name="connsiteY32" fmla="*/ 54769 h 1050131"/>
              <a:gd name="connsiteX33" fmla="*/ 316706 w 559689"/>
              <a:gd name="connsiteY33" fmla="*/ 47625 h 1050131"/>
              <a:gd name="connsiteX34" fmla="*/ 309562 w 559689"/>
              <a:gd name="connsiteY34" fmla="*/ 45244 h 1050131"/>
              <a:gd name="connsiteX35" fmla="*/ 292894 w 559689"/>
              <a:gd name="connsiteY35" fmla="*/ 40481 h 1050131"/>
              <a:gd name="connsiteX36" fmla="*/ 283369 w 559689"/>
              <a:gd name="connsiteY36" fmla="*/ 38100 h 1050131"/>
              <a:gd name="connsiteX37" fmla="*/ 261937 w 559689"/>
              <a:gd name="connsiteY37" fmla="*/ 30956 h 1050131"/>
              <a:gd name="connsiteX38" fmla="*/ 247650 w 559689"/>
              <a:gd name="connsiteY38" fmla="*/ 28575 h 1050131"/>
              <a:gd name="connsiteX39" fmla="*/ 214312 w 559689"/>
              <a:gd name="connsiteY39" fmla="*/ 19050 h 1050131"/>
              <a:gd name="connsiteX40" fmla="*/ 202406 w 559689"/>
              <a:gd name="connsiteY40" fmla="*/ 14287 h 1050131"/>
              <a:gd name="connsiteX41" fmla="*/ 176212 w 559689"/>
              <a:gd name="connsiteY41" fmla="*/ 9525 h 1050131"/>
              <a:gd name="connsiteX42" fmla="*/ 161925 w 559689"/>
              <a:gd name="connsiteY42" fmla="*/ 4762 h 1050131"/>
              <a:gd name="connsiteX43" fmla="*/ 130969 w 559689"/>
              <a:gd name="connsiteY43" fmla="*/ 2381 h 1050131"/>
              <a:gd name="connsiteX44" fmla="*/ 111919 w 559689"/>
              <a:gd name="connsiteY44" fmla="*/ 0 h 1050131"/>
              <a:gd name="connsiteX45" fmla="*/ 90487 w 559689"/>
              <a:gd name="connsiteY45" fmla="*/ 9525 h 1050131"/>
              <a:gd name="connsiteX46" fmla="*/ 80962 w 559689"/>
              <a:gd name="connsiteY46" fmla="*/ 23812 h 1050131"/>
              <a:gd name="connsiteX47" fmla="*/ 66675 w 559689"/>
              <a:gd name="connsiteY47" fmla="*/ 40481 h 1050131"/>
              <a:gd name="connsiteX48" fmla="*/ 52387 w 559689"/>
              <a:gd name="connsiteY48" fmla="*/ 42862 h 1050131"/>
              <a:gd name="connsiteX49" fmla="*/ 28575 w 559689"/>
              <a:gd name="connsiteY49" fmla="*/ 35719 h 1050131"/>
              <a:gd name="connsiteX50" fmla="*/ 21431 w 559689"/>
              <a:gd name="connsiteY50" fmla="*/ 26194 h 1050131"/>
              <a:gd name="connsiteX51" fmla="*/ 19050 w 559689"/>
              <a:gd name="connsiteY51" fmla="*/ 35719 h 1050131"/>
              <a:gd name="connsiteX52" fmla="*/ 23812 w 559689"/>
              <a:gd name="connsiteY52" fmla="*/ 69056 h 1050131"/>
              <a:gd name="connsiteX53" fmla="*/ 23812 w 559689"/>
              <a:gd name="connsiteY53" fmla="*/ 211931 h 1050131"/>
              <a:gd name="connsiteX54" fmla="*/ 21431 w 559689"/>
              <a:gd name="connsiteY54" fmla="*/ 228600 h 1050131"/>
              <a:gd name="connsiteX55" fmla="*/ 14287 w 559689"/>
              <a:gd name="connsiteY55" fmla="*/ 240506 h 1050131"/>
              <a:gd name="connsiteX56" fmla="*/ 4762 w 559689"/>
              <a:gd name="connsiteY56" fmla="*/ 266700 h 1050131"/>
              <a:gd name="connsiteX57" fmla="*/ 0 w 559689"/>
              <a:gd name="connsiteY57" fmla="*/ 273844 h 1050131"/>
              <a:gd name="connsiteX58" fmla="*/ 4762 w 559689"/>
              <a:gd name="connsiteY58" fmla="*/ 302419 h 1050131"/>
              <a:gd name="connsiteX59" fmla="*/ 11906 w 559689"/>
              <a:gd name="connsiteY59" fmla="*/ 307181 h 1050131"/>
              <a:gd name="connsiteX60" fmla="*/ 21431 w 559689"/>
              <a:gd name="connsiteY60" fmla="*/ 319087 h 1050131"/>
              <a:gd name="connsiteX61" fmla="*/ 23812 w 559689"/>
              <a:gd name="connsiteY61" fmla="*/ 330994 h 1050131"/>
              <a:gd name="connsiteX62" fmla="*/ 26194 w 559689"/>
              <a:gd name="connsiteY62" fmla="*/ 345281 h 1050131"/>
              <a:gd name="connsiteX63" fmla="*/ 30956 w 559689"/>
              <a:gd name="connsiteY63" fmla="*/ 361950 h 1050131"/>
              <a:gd name="connsiteX64" fmla="*/ 33337 w 559689"/>
              <a:gd name="connsiteY64" fmla="*/ 378619 h 1050131"/>
              <a:gd name="connsiteX65" fmla="*/ 38100 w 559689"/>
              <a:gd name="connsiteY65" fmla="*/ 397669 h 1050131"/>
              <a:gd name="connsiteX66" fmla="*/ 40481 w 559689"/>
              <a:gd name="connsiteY66" fmla="*/ 419100 h 1050131"/>
              <a:gd name="connsiteX67" fmla="*/ 42862 w 559689"/>
              <a:gd name="connsiteY67" fmla="*/ 459581 h 1050131"/>
              <a:gd name="connsiteX68" fmla="*/ 45244 w 559689"/>
              <a:gd name="connsiteY68" fmla="*/ 469106 h 1050131"/>
              <a:gd name="connsiteX69" fmla="*/ 47625 w 559689"/>
              <a:gd name="connsiteY69" fmla="*/ 481012 h 1050131"/>
              <a:gd name="connsiteX70" fmla="*/ 52387 w 559689"/>
              <a:gd name="connsiteY70" fmla="*/ 516731 h 1050131"/>
              <a:gd name="connsiteX71" fmla="*/ 54769 w 559689"/>
              <a:gd name="connsiteY71" fmla="*/ 583406 h 1050131"/>
              <a:gd name="connsiteX72" fmla="*/ 57150 w 559689"/>
              <a:gd name="connsiteY72" fmla="*/ 595312 h 1050131"/>
              <a:gd name="connsiteX73" fmla="*/ 100012 w 559689"/>
              <a:gd name="connsiteY73" fmla="*/ 602456 h 1050131"/>
              <a:gd name="connsiteX74" fmla="*/ 161925 w 559689"/>
              <a:gd name="connsiteY74" fmla="*/ 642937 h 1050131"/>
              <a:gd name="connsiteX75" fmla="*/ 178594 w 559689"/>
              <a:gd name="connsiteY75" fmla="*/ 685801 h 1050131"/>
              <a:gd name="connsiteX76" fmla="*/ 207168 w 559689"/>
              <a:gd name="connsiteY76" fmla="*/ 738188 h 1050131"/>
              <a:gd name="connsiteX77" fmla="*/ 235743 w 559689"/>
              <a:gd name="connsiteY77" fmla="*/ 766763 h 1050131"/>
              <a:gd name="connsiteX78" fmla="*/ 235744 w 559689"/>
              <a:gd name="connsiteY78" fmla="*/ 816769 h 1050131"/>
              <a:gd name="connsiteX79" fmla="*/ 211931 w 559689"/>
              <a:gd name="connsiteY79" fmla="*/ 878681 h 1050131"/>
              <a:gd name="connsiteX80" fmla="*/ 188119 w 559689"/>
              <a:gd name="connsiteY80" fmla="*/ 900114 h 1050131"/>
              <a:gd name="connsiteX81" fmla="*/ 180975 w 559689"/>
              <a:gd name="connsiteY81" fmla="*/ 945357 h 1050131"/>
              <a:gd name="connsiteX82" fmla="*/ 200025 w 559689"/>
              <a:gd name="connsiteY82" fmla="*/ 1002506 h 1050131"/>
              <a:gd name="connsiteX83" fmla="*/ 242888 w 559689"/>
              <a:gd name="connsiteY83" fmla="*/ 1012033 h 1050131"/>
              <a:gd name="connsiteX84" fmla="*/ 278606 w 559689"/>
              <a:gd name="connsiteY84" fmla="*/ 1023938 h 1050131"/>
              <a:gd name="connsiteX85" fmla="*/ 321468 w 559689"/>
              <a:gd name="connsiteY85" fmla="*/ 1050131 h 1050131"/>
              <a:gd name="connsiteX86" fmla="*/ 364331 w 559689"/>
              <a:gd name="connsiteY86" fmla="*/ 1035844 h 1050131"/>
              <a:gd name="connsiteX0" fmla="*/ 364331 w 559619"/>
              <a:gd name="connsiteY0" fmla="*/ 1035844 h 1050131"/>
              <a:gd name="connsiteX1" fmla="*/ 321469 w 559619"/>
              <a:gd name="connsiteY1" fmla="*/ 971550 h 1050131"/>
              <a:gd name="connsiteX2" fmla="*/ 295275 w 559619"/>
              <a:gd name="connsiteY2" fmla="*/ 931068 h 1050131"/>
              <a:gd name="connsiteX3" fmla="*/ 292893 w 559619"/>
              <a:gd name="connsiteY3" fmla="*/ 857250 h 1050131"/>
              <a:gd name="connsiteX4" fmla="*/ 297656 w 559619"/>
              <a:gd name="connsiteY4" fmla="*/ 804862 h 1050131"/>
              <a:gd name="connsiteX5" fmla="*/ 319087 w 559619"/>
              <a:gd name="connsiteY5" fmla="*/ 754856 h 1050131"/>
              <a:gd name="connsiteX6" fmla="*/ 335757 w 559619"/>
              <a:gd name="connsiteY6" fmla="*/ 709612 h 1050131"/>
              <a:gd name="connsiteX7" fmla="*/ 366712 w 559619"/>
              <a:gd name="connsiteY7" fmla="*/ 635794 h 1050131"/>
              <a:gd name="connsiteX8" fmla="*/ 395287 w 559619"/>
              <a:gd name="connsiteY8" fmla="*/ 588168 h 1050131"/>
              <a:gd name="connsiteX9" fmla="*/ 400050 w 559619"/>
              <a:gd name="connsiteY9" fmla="*/ 528637 h 1050131"/>
              <a:gd name="connsiteX10" fmla="*/ 404812 w 559619"/>
              <a:gd name="connsiteY10" fmla="*/ 507206 h 1050131"/>
              <a:gd name="connsiteX11" fmla="*/ 421481 w 559619"/>
              <a:gd name="connsiteY11" fmla="*/ 459581 h 1050131"/>
              <a:gd name="connsiteX12" fmla="*/ 442912 w 559619"/>
              <a:gd name="connsiteY12" fmla="*/ 426244 h 1050131"/>
              <a:gd name="connsiteX13" fmla="*/ 485775 w 559619"/>
              <a:gd name="connsiteY13" fmla="*/ 388144 h 1050131"/>
              <a:gd name="connsiteX14" fmla="*/ 514350 w 559619"/>
              <a:gd name="connsiteY14" fmla="*/ 364330 h 1050131"/>
              <a:gd name="connsiteX15" fmla="*/ 542925 w 559619"/>
              <a:gd name="connsiteY15" fmla="*/ 338138 h 1050131"/>
              <a:gd name="connsiteX16" fmla="*/ 533399 w 559619"/>
              <a:gd name="connsiteY16" fmla="*/ 307180 h 1050131"/>
              <a:gd name="connsiteX17" fmla="*/ 538162 w 559619"/>
              <a:gd name="connsiteY17" fmla="*/ 266700 h 1050131"/>
              <a:gd name="connsiteX18" fmla="*/ 559594 w 559619"/>
              <a:gd name="connsiteY18" fmla="*/ 219075 h 1050131"/>
              <a:gd name="connsiteX19" fmla="*/ 533399 w 559619"/>
              <a:gd name="connsiteY19" fmla="*/ 214313 h 1050131"/>
              <a:gd name="connsiteX20" fmla="*/ 514350 w 559619"/>
              <a:gd name="connsiteY20" fmla="*/ 183356 h 1050131"/>
              <a:gd name="connsiteX21" fmla="*/ 502444 w 559619"/>
              <a:gd name="connsiteY21" fmla="*/ 161925 h 1050131"/>
              <a:gd name="connsiteX22" fmla="*/ 495300 w 559619"/>
              <a:gd name="connsiteY22" fmla="*/ 152400 h 1050131"/>
              <a:gd name="connsiteX23" fmla="*/ 488156 w 559619"/>
              <a:gd name="connsiteY23" fmla="*/ 135731 h 1050131"/>
              <a:gd name="connsiteX24" fmla="*/ 478631 w 559619"/>
              <a:gd name="connsiteY24" fmla="*/ 128587 h 1050131"/>
              <a:gd name="connsiteX25" fmla="*/ 471487 w 559619"/>
              <a:gd name="connsiteY25" fmla="*/ 119062 h 1050131"/>
              <a:gd name="connsiteX26" fmla="*/ 466725 w 559619"/>
              <a:gd name="connsiteY26" fmla="*/ 111919 h 1050131"/>
              <a:gd name="connsiteX27" fmla="*/ 452437 w 559619"/>
              <a:gd name="connsiteY27" fmla="*/ 88106 h 1050131"/>
              <a:gd name="connsiteX28" fmla="*/ 445294 w 559619"/>
              <a:gd name="connsiteY28" fmla="*/ 83344 h 1050131"/>
              <a:gd name="connsiteX29" fmla="*/ 431006 w 559619"/>
              <a:gd name="connsiteY29" fmla="*/ 73819 h 1050131"/>
              <a:gd name="connsiteX30" fmla="*/ 409575 w 559619"/>
              <a:gd name="connsiteY30" fmla="*/ 64294 h 1050131"/>
              <a:gd name="connsiteX31" fmla="*/ 383381 w 559619"/>
              <a:gd name="connsiteY31" fmla="*/ 57150 h 1050131"/>
              <a:gd name="connsiteX32" fmla="*/ 376237 w 559619"/>
              <a:gd name="connsiteY32" fmla="*/ 54769 h 1050131"/>
              <a:gd name="connsiteX33" fmla="*/ 316706 w 559619"/>
              <a:gd name="connsiteY33" fmla="*/ 47625 h 1050131"/>
              <a:gd name="connsiteX34" fmla="*/ 309562 w 559619"/>
              <a:gd name="connsiteY34" fmla="*/ 45244 h 1050131"/>
              <a:gd name="connsiteX35" fmla="*/ 292894 w 559619"/>
              <a:gd name="connsiteY35" fmla="*/ 40481 h 1050131"/>
              <a:gd name="connsiteX36" fmla="*/ 283369 w 559619"/>
              <a:gd name="connsiteY36" fmla="*/ 38100 h 1050131"/>
              <a:gd name="connsiteX37" fmla="*/ 261937 w 559619"/>
              <a:gd name="connsiteY37" fmla="*/ 30956 h 1050131"/>
              <a:gd name="connsiteX38" fmla="*/ 247650 w 559619"/>
              <a:gd name="connsiteY38" fmla="*/ 28575 h 1050131"/>
              <a:gd name="connsiteX39" fmla="*/ 214312 w 559619"/>
              <a:gd name="connsiteY39" fmla="*/ 19050 h 1050131"/>
              <a:gd name="connsiteX40" fmla="*/ 202406 w 559619"/>
              <a:gd name="connsiteY40" fmla="*/ 14287 h 1050131"/>
              <a:gd name="connsiteX41" fmla="*/ 176212 w 559619"/>
              <a:gd name="connsiteY41" fmla="*/ 9525 h 1050131"/>
              <a:gd name="connsiteX42" fmla="*/ 161925 w 559619"/>
              <a:gd name="connsiteY42" fmla="*/ 4762 h 1050131"/>
              <a:gd name="connsiteX43" fmla="*/ 130969 w 559619"/>
              <a:gd name="connsiteY43" fmla="*/ 2381 h 1050131"/>
              <a:gd name="connsiteX44" fmla="*/ 111919 w 559619"/>
              <a:gd name="connsiteY44" fmla="*/ 0 h 1050131"/>
              <a:gd name="connsiteX45" fmla="*/ 90487 w 559619"/>
              <a:gd name="connsiteY45" fmla="*/ 9525 h 1050131"/>
              <a:gd name="connsiteX46" fmla="*/ 80962 w 559619"/>
              <a:gd name="connsiteY46" fmla="*/ 23812 h 1050131"/>
              <a:gd name="connsiteX47" fmla="*/ 66675 w 559619"/>
              <a:gd name="connsiteY47" fmla="*/ 40481 h 1050131"/>
              <a:gd name="connsiteX48" fmla="*/ 52387 w 559619"/>
              <a:gd name="connsiteY48" fmla="*/ 42862 h 1050131"/>
              <a:gd name="connsiteX49" fmla="*/ 28575 w 559619"/>
              <a:gd name="connsiteY49" fmla="*/ 35719 h 1050131"/>
              <a:gd name="connsiteX50" fmla="*/ 21431 w 559619"/>
              <a:gd name="connsiteY50" fmla="*/ 26194 h 1050131"/>
              <a:gd name="connsiteX51" fmla="*/ 19050 w 559619"/>
              <a:gd name="connsiteY51" fmla="*/ 35719 h 1050131"/>
              <a:gd name="connsiteX52" fmla="*/ 23812 w 559619"/>
              <a:gd name="connsiteY52" fmla="*/ 69056 h 1050131"/>
              <a:gd name="connsiteX53" fmla="*/ 23812 w 559619"/>
              <a:gd name="connsiteY53" fmla="*/ 211931 h 1050131"/>
              <a:gd name="connsiteX54" fmla="*/ 21431 w 559619"/>
              <a:gd name="connsiteY54" fmla="*/ 228600 h 1050131"/>
              <a:gd name="connsiteX55" fmla="*/ 14287 w 559619"/>
              <a:gd name="connsiteY55" fmla="*/ 240506 h 1050131"/>
              <a:gd name="connsiteX56" fmla="*/ 4762 w 559619"/>
              <a:gd name="connsiteY56" fmla="*/ 266700 h 1050131"/>
              <a:gd name="connsiteX57" fmla="*/ 0 w 559619"/>
              <a:gd name="connsiteY57" fmla="*/ 273844 h 1050131"/>
              <a:gd name="connsiteX58" fmla="*/ 4762 w 559619"/>
              <a:gd name="connsiteY58" fmla="*/ 302419 h 1050131"/>
              <a:gd name="connsiteX59" fmla="*/ 11906 w 559619"/>
              <a:gd name="connsiteY59" fmla="*/ 307181 h 1050131"/>
              <a:gd name="connsiteX60" fmla="*/ 21431 w 559619"/>
              <a:gd name="connsiteY60" fmla="*/ 319087 h 1050131"/>
              <a:gd name="connsiteX61" fmla="*/ 23812 w 559619"/>
              <a:gd name="connsiteY61" fmla="*/ 330994 h 1050131"/>
              <a:gd name="connsiteX62" fmla="*/ 26194 w 559619"/>
              <a:gd name="connsiteY62" fmla="*/ 345281 h 1050131"/>
              <a:gd name="connsiteX63" fmla="*/ 30956 w 559619"/>
              <a:gd name="connsiteY63" fmla="*/ 361950 h 1050131"/>
              <a:gd name="connsiteX64" fmla="*/ 33337 w 559619"/>
              <a:gd name="connsiteY64" fmla="*/ 378619 h 1050131"/>
              <a:gd name="connsiteX65" fmla="*/ 38100 w 559619"/>
              <a:gd name="connsiteY65" fmla="*/ 397669 h 1050131"/>
              <a:gd name="connsiteX66" fmla="*/ 40481 w 559619"/>
              <a:gd name="connsiteY66" fmla="*/ 419100 h 1050131"/>
              <a:gd name="connsiteX67" fmla="*/ 42862 w 559619"/>
              <a:gd name="connsiteY67" fmla="*/ 459581 h 1050131"/>
              <a:gd name="connsiteX68" fmla="*/ 45244 w 559619"/>
              <a:gd name="connsiteY68" fmla="*/ 469106 h 1050131"/>
              <a:gd name="connsiteX69" fmla="*/ 47625 w 559619"/>
              <a:gd name="connsiteY69" fmla="*/ 481012 h 1050131"/>
              <a:gd name="connsiteX70" fmla="*/ 52387 w 559619"/>
              <a:gd name="connsiteY70" fmla="*/ 516731 h 1050131"/>
              <a:gd name="connsiteX71" fmla="*/ 54769 w 559619"/>
              <a:gd name="connsiteY71" fmla="*/ 583406 h 1050131"/>
              <a:gd name="connsiteX72" fmla="*/ 57150 w 559619"/>
              <a:gd name="connsiteY72" fmla="*/ 595312 h 1050131"/>
              <a:gd name="connsiteX73" fmla="*/ 100012 w 559619"/>
              <a:gd name="connsiteY73" fmla="*/ 602456 h 1050131"/>
              <a:gd name="connsiteX74" fmla="*/ 161925 w 559619"/>
              <a:gd name="connsiteY74" fmla="*/ 642937 h 1050131"/>
              <a:gd name="connsiteX75" fmla="*/ 178594 w 559619"/>
              <a:gd name="connsiteY75" fmla="*/ 685801 h 1050131"/>
              <a:gd name="connsiteX76" fmla="*/ 207168 w 559619"/>
              <a:gd name="connsiteY76" fmla="*/ 738188 h 1050131"/>
              <a:gd name="connsiteX77" fmla="*/ 235743 w 559619"/>
              <a:gd name="connsiteY77" fmla="*/ 766763 h 1050131"/>
              <a:gd name="connsiteX78" fmla="*/ 235744 w 559619"/>
              <a:gd name="connsiteY78" fmla="*/ 816769 h 1050131"/>
              <a:gd name="connsiteX79" fmla="*/ 211931 w 559619"/>
              <a:gd name="connsiteY79" fmla="*/ 878681 h 1050131"/>
              <a:gd name="connsiteX80" fmla="*/ 188119 w 559619"/>
              <a:gd name="connsiteY80" fmla="*/ 900114 h 1050131"/>
              <a:gd name="connsiteX81" fmla="*/ 180975 w 559619"/>
              <a:gd name="connsiteY81" fmla="*/ 945357 h 1050131"/>
              <a:gd name="connsiteX82" fmla="*/ 200025 w 559619"/>
              <a:gd name="connsiteY82" fmla="*/ 1002506 h 1050131"/>
              <a:gd name="connsiteX83" fmla="*/ 242888 w 559619"/>
              <a:gd name="connsiteY83" fmla="*/ 1012033 h 1050131"/>
              <a:gd name="connsiteX84" fmla="*/ 278606 w 559619"/>
              <a:gd name="connsiteY84" fmla="*/ 1023938 h 1050131"/>
              <a:gd name="connsiteX85" fmla="*/ 321468 w 559619"/>
              <a:gd name="connsiteY85" fmla="*/ 1050131 h 1050131"/>
              <a:gd name="connsiteX86" fmla="*/ 364331 w 559619"/>
              <a:gd name="connsiteY86" fmla="*/ 1035844 h 1050131"/>
              <a:gd name="connsiteX0" fmla="*/ 364331 w 559619"/>
              <a:gd name="connsiteY0" fmla="*/ 1035844 h 1050131"/>
              <a:gd name="connsiteX1" fmla="*/ 321469 w 559619"/>
              <a:gd name="connsiteY1" fmla="*/ 971550 h 1050131"/>
              <a:gd name="connsiteX2" fmla="*/ 295275 w 559619"/>
              <a:gd name="connsiteY2" fmla="*/ 931068 h 1050131"/>
              <a:gd name="connsiteX3" fmla="*/ 292893 w 559619"/>
              <a:gd name="connsiteY3" fmla="*/ 857250 h 1050131"/>
              <a:gd name="connsiteX4" fmla="*/ 297656 w 559619"/>
              <a:gd name="connsiteY4" fmla="*/ 804862 h 1050131"/>
              <a:gd name="connsiteX5" fmla="*/ 319087 w 559619"/>
              <a:gd name="connsiteY5" fmla="*/ 754856 h 1050131"/>
              <a:gd name="connsiteX6" fmla="*/ 335757 w 559619"/>
              <a:gd name="connsiteY6" fmla="*/ 709612 h 1050131"/>
              <a:gd name="connsiteX7" fmla="*/ 366712 w 559619"/>
              <a:gd name="connsiteY7" fmla="*/ 635794 h 1050131"/>
              <a:gd name="connsiteX8" fmla="*/ 395287 w 559619"/>
              <a:gd name="connsiteY8" fmla="*/ 588168 h 1050131"/>
              <a:gd name="connsiteX9" fmla="*/ 400050 w 559619"/>
              <a:gd name="connsiteY9" fmla="*/ 528637 h 1050131"/>
              <a:gd name="connsiteX10" fmla="*/ 404812 w 559619"/>
              <a:gd name="connsiteY10" fmla="*/ 507206 h 1050131"/>
              <a:gd name="connsiteX11" fmla="*/ 421481 w 559619"/>
              <a:gd name="connsiteY11" fmla="*/ 459581 h 1050131"/>
              <a:gd name="connsiteX12" fmla="*/ 442912 w 559619"/>
              <a:gd name="connsiteY12" fmla="*/ 426244 h 1050131"/>
              <a:gd name="connsiteX13" fmla="*/ 485775 w 559619"/>
              <a:gd name="connsiteY13" fmla="*/ 388144 h 1050131"/>
              <a:gd name="connsiteX14" fmla="*/ 514350 w 559619"/>
              <a:gd name="connsiteY14" fmla="*/ 364330 h 1050131"/>
              <a:gd name="connsiteX15" fmla="*/ 542925 w 559619"/>
              <a:gd name="connsiteY15" fmla="*/ 338138 h 1050131"/>
              <a:gd name="connsiteX16" fmla="*/ 533399 w 559619"/>
              <a:gd name="connsiteY16" fmla="*/ 307180 h 1050131"/>
              <a:gd name="connsiteX17" fmla="*/ 538162 w 559619"/>
              <a:gd name="connsiteY17" fmla="*/ 266700 h 1050131"/>
              <a:gd name="connsiteX18" fmla="*/ 559594 w 559619"/>
              <a:gd name="connsiteY18" fmla="*/ 219075 h 1050131"/>
              <a:gd name="connsiteX19" fmla="*/ 533399 w 559619"/>
              <a:gd name="connsiteY19" fmla="*/ 214313 h 1050131"/>
              <a:gd name="connsiteX20" fmla="*/ 514350 w 559619"/>
              <a:gd name="connsiteY20" fmla="*/ 183356 h 1050131"/>
              <a:gd name="connsiteX21" fmla="*/ 495300 w 559619"/>
              <a:gd name="connsiteY21" fmla="*/ 152400 h 1050131"/>
              <a:gd name="connsiteX22" fmla="*/ 488156 w 559619"/>
              <a:gd name="connsiteY22" fmla="*/ 135731 h 1050131"/>
              <a:gd name="connsiteX23" fmla="*/ 478631 w 559619"/>
              <a:gd name="connsiteY23" fmla="*/ 128587 h 1050131"/>
              <a:gd name="connsiteX24" fmla="*/ 471487 w 559619"/>
              <a:gd name="connsiteY24" fmla="*/ 119062 h 1050131"/>
              <a:gd name="connsiteX25" fmla="*/ 466725 w 559619"/>
              <a:gd name="connsiteY25" fmla="*/ 111919 h 1050131"/>
              <a:gd name="connsiteX26" fmla="*/ 452437 w 559619"/>
              <a:gd name="connsiteY26" fmla="*/ 88106 h 1050131"/>
              <a:gd name="connsiteX27" fmla="*/ 445294 w 559619"/>
              <a:gd name="connsiteY27" fmla="*/ 83344 h 1050131"/>
              <a:gd name="connsiteX28" fmla="*/ 431006 w 559619"/>
              <a:gd name="connsiteY28" fmla="*/ 73819 h 1050131"/>
              <a:gd name="connsiteX29" fmla="*/ 409575 w 559619"/>
              <a:gd name="connsiteY29" fmla="*/ 64294 h 1050131"/>
              <a:gd name="connsiteX30" fmla="*/ 383381 w 559619"/>
              <a:gd name="connsiteY30" fmla="*/ 57150 h 1050131"/>
              <a:gd name="connsiteX31" fmla="*/ 376237 w 559619"/>
              <a:gd name="connsiteY31" fmla="*/ 54769 h 1050131"/>
              <a:gd name="connsiteX32" fmla="*/ 316706 w 559619"/>
              <a:gd name="connsiteY32" fmla="*/ 47625 h 1050131"/>
              <a:gd name="connsiteX33" fmla="*/ 309562 w 559619"/>
              <a:gd name="connsiteY33" fmla="*/ 45244 h 1050131"/>
              <a:gd name="connsiteX34" fmla="*/ 292894 w 559619"/>
              <a:gd name="connsiteY34" fmla="*/ 40481 h 1050131"/>
              <a:gd name="connsiteX35" fmla="*/ 283369 w 559619"/>
              <a:gd name="connsiteY35" fmla="*/ 38100 h 1050131"/>
              <a:gd name="connsiteX36" fmla="*/ 261937 w 559619"/>
              <a:gd name="connsiteY36" fmla="*/ 30956 h 1050131"/>
              <a:gd name="connsiteX37" fmla="*/ 247650 w 559619"/>
              <a:gd name="connsiteY37" fmla="*/ 28575 h 1050131"/>
              <a:gd name="connsiteX38" fmla="*/ 214312 w 559619"/>
              <a:gd name="connsiteY38" fmla="*/ 19050 h 1050131"/>
              <a:gd name="connsiteX39" fmla="*/ 202406 w 559619"/>
              <a:gd name="connsiteY39" fmla="*/ 14287 h 1050131"/>
              <a:gd name="connsiteX40" fmla="*/ 176212 w 559619"/>
              <a:gd name="connsiteY40" fmla="*/ 9525 h 1050131"/>
              <a:gd name="connsiteX41" fmla="*/ 161925 w 559619"/>
              <a:gd name="connsiteY41" fmla="*/ 4762 h 1050131"/>
              <a:gd name="connsiteX42" fmla="*/ 130969 w 559619"/>
              <a:gd name="connsiteY42" fmla="*/ 2381 h 1050131"/>
              <a:gd name="connsiteX43" fmla="*/ 111919 w 559619"/>
              <a:gd name="connsiteY43" fmla="*/ 0 h 1050131"/>
              <a:gd name="connsiteX44" fmla="*/ 90487 w 559619"/>
              <a:gd name="connsiteY44" fmla="*/ 9525 h 1050131"/>
              <a:gd name="connsiteX45" fmla="*/ 80962 w 559619"/>
              <a:gd name="connsiteY45" fmla="*/ 23812 h 1050131"/>
              <a:gd name="connsiteX46" fmla="*/ 66675 w 559619"/>
              <a:gd name="connsiteY46" fmla="*/ 40481 h 1050131"/>
              <a:gd name="connsiteX47" fmla="*/ 52387 w 559619"/>
              <a:gd name="connsiteY47" fmla="*/ 42862 h 1050131"/>
              <a:gd name="connsiteX48" fmla="*/ 28575 w 559619"/>
              <a:gd name="connsiteY48" fmla="*/ 35719 h 1050131"/>
              <a:gd name="connsiteX49" fmla="*/ 21431 w 559619"/>
              <a:gd name="connsiteY49" fmla="*/ 26194 h 1050131"/>
              <a:gd name="connsiteX50" fmla="*/ 19050 w 559619"/>
              <a:gd name="connsiteY50" fmla="*/ 35719 h 1050131"/>
              <a:gd name="connsiteX51" fmla="*/ 23812 w 559619"/>
              <a:gd name="connsiteY51" fmla="*/ 69056 h 1050131"/>
              <a:gd name="connsiteX52" fmla="*/ 23812 w 559619"/>
              <a:gd name="connsiteY52" fmla="*/ 211931 h 1050131"/>
              <a:gd name="connsiteX53" fmla="*/ 21431 w 559619"/>
              <a:gd name="connsiteY53" fmla="*/ 228600 h 1050131"/>
              <a:gd name="connsiteX54" fmla="*/ 14287 w 559619"/>
              <a:gd name="connsiteY54" fmla="*/ 240506 h 1050131"/>
              <a:gd name="connsiteX55" fmla="*/ 4762 w 559619"/>
              <a:gd name="connsiteY55" fmla="*/ 266700 h 1050131"/>
              <a:gd name="connsiteX56" fmla="*/ 0 w 559619"/>
              <a:gd name="connsiteY56" fmla="*/ 273844 h 1050131"/>
              <a:gd name="connsiteX57" fmla="*/ 4762 w 559619"/>
              <a:gd name="connsiteY57" fmla="*/ 302419 h 1050131"/>
              <a:gd name="connsiteX58" fmla="*/ 11906 w 559619"/>
              <a:gd name="connsiteY58" fmla="*/ 307181 h 1050131"/>
              <a:gd name="connsiteX59" fmla="*/ 21431 w 559619"/>
              <a:gd name="connsiteY59" fmla="*/ 319087 h 1050131"/>
              <a:gd name="connsiteX60" fmla="*/ 23812 w 559619"/>
              <a:gd name="connsiteY60" fmla="*/ 330994 h 1050131"/>
              <a:gd name="connsiteX61" fmla="*/ 26194 w 559619"/>
              <a:gd name="connsiteY61" fmla="*/ 345281 h 1050131"/>
              <a:gd name="connsiteX62" fmla="*/ 30956 w 559619"/>
              <a:gd name="connsiteY62" fmla="*/ 361950 h 1050131"/>
              <a:gd name="connsiteX63" fmla="*/ 33337 w 559619"/>
              <a:gd name="connsiteY63" fmla="*/ 378619 h 1050131"/>
              <a:gd name="connsiteX64" fmla="*/ 38100 w 559619"/>
              <a:gd name="connsiteY64" fmla="*/ 397669 h 1050131"/>
              <a:gd name="connsiteX65" fmla="*/ 40481 w 559619"/>
              <a:gd name="connsiteY65" fmla="*/ 419100 h 1050131"/>
              <a:gd name="connsiteX66" fmla="*/ 42862 w 559619"/>
              <a:gd name="connsiteY66" fmla="*/ 459581 h 1050131"/>
              <a:gd name="connsiteX67" fmla="*/ 45244 w 559619"/>
              <a:gd name="connsiteY67" fmla="*/ 469106 h 1050131"/>
              <a:gd name="connsiteX68" fmla="*/ 47625 w 559619"/>
              <a:gd name="connsiteY68" fmla="*/ 481012 h 1050131"/>
              <a:gd name="connsiteX69" fmla="*/ 52387 w 559619"/>
              <a:gd name="connsiteY69" fmla="*/ 516731 h 1050131"/>
              <a:gd name="connsiteX70" fmla="*/ 54769 w 559619"/>
              <a:gd name="connsiteY70" fmla="*/ 583406 h 1050131"/>
              <a:gd name="connsiteX71" fmla="*/ 57150 w 559619"/>
              <a:gd name="connsiteY71" fmla="*/ 595312 h 1050131"/>
              <a:gd name="connsiteX72" fmla="*/ 100012 w 559619"/>
              <a:gd name="connsiteY72" fmla="*/ 602456 h 1050131"/>
              <a:gd name="connsiteX73" fmla="*/ 161925 w 559619"/>
              <a:gd name="connsiteY73" fmla="*/ 642937 h 1050131"/>
              <a:gd name="connsiteX74" fmla="*/ 178594 w 559619"/>
              <a:gd name="connsiteY74" fmla="*/ 685801 h 1050131"/>
              <a:gd name="connsiteX75" fmla="*/ 207168 w 559619"/>
              <a:gd name="connsiteY75" fmla="*/ 738188 h 1050131"/>
              <a:gd name="connsiteX76" fmla="*/ 235743 w 559619"/>
              <a:gd name="connsiteY76" fmla="*/ 766763 h 1050131"/>
              <a:gd name="connsiteX77" fmla="*/ 235744 w 559619"/>
              <a:gd name="connsiteY77" fmla="*/ 816769 h 1050131"/>
              <a:gd name="connsiteX78" fmla="*/ 211931 w 559619"/>
              <a:gd name="connsiteY78" fmla="*/ 878681 h 1050131"/>
              <a:gd name="connsiteX79" fmla="*/ 188119 w 559619"/>
              <a:gd name="connsiteY79" fmla="*/ 900114 h 1050131"/>
              <a:gd name="connsiteX80" fmla="*/ 180975 w 559619"/>
              <a:gd name="connsiteY80" fmla="*/ 945357 h 1050131"/>
              <a:gd name="connsiteX81" fmla="*/ 200025 w 559619"/>
              <a:gd name="connsiteY81" fmla="*/ 1002506 h 1050131"/>
              <a:gd name="connsiteX82" fmla="*/ 242888 w 559619"/>
              <a:gd name="connsiteY82" fmla="*/ 1012033 h 1050131"/>
              <a:gd name="connsiteX83" fmla="*/ 278606 w 559619"/>
              <a:gd name="connsiteY83" fmla="*/ 1023938 h 1050131"/>
              <a:gd name="connsiteX84" fmla="*/ 321468 w 559619"/>
              <a:gd name="connsiteY84" fmla="*/ 1050131 h 1050131"/>
              <a:gd name="connsiteX85" fmla="*/ 364331 w 559619"/>
              <a:gd name="connsiteY85" fmla="*/ 1035844 h 1050131"/>
              <a:gd name="connsiteX0" fmla="*/ 364331 w 559619"/>
              <a:gd name="connsiteY0" fmla="*/ 1035844 h 1050131"/>
              <a:gd name="connsiteX1" fmla="*/ 321469 w 559619"/>
              <a:gd name="connsiteY1" fmla="*/ 971550 h 1050131"/>
              <a:gd name="connsiteX2" fmla="*/ 295275 w 559619"/>
              <a:gd name="connsiteY2" fmla="*/ 931068 h 1050131"/>
              <a:gd name="connsiteX3" fmla="*/ 292893 w 559619"/>
              <a:gd name="connsiteY3" fmla="*/ 857250 h 1050131"/>
              <a:gd name="connsiteX4" fmla="*/ 297656 w 559619"/>
              <a:gd name="connsiteY4" fmla="*/ 804862 h 1050131"/>
              <a:gd name="connsiteX5" fmla="*/ 319087 w 559619"/>
              <a:gd name="connsiteY5" fmla="*/ 754856 h 1050131"/>
              <a:gd name="connsiteX6" fmla="*/ 335757 w 559619"/>
              <a:gd name="connsiteY6" fmla="*/ 709612 h 1050131"/>
              <a:gd name="connsiteX7" fmla="*/ 366712 w 559619"/>
              <a:gd name="connsiteY7" fmla="*/ 635794 h 1050131"/>
              <a:gd name="connsiteX8" fmla="*/ 395287 w 559619"/>
              <a:gd name="connsiteY8" fmla="*/ 588168 h 1050131"/>
              <a:gd name="connsiteX9" fmla="*/ 400050 w 559619"/>
              <a:gd name="connsiteY9" fmla="*/ 528637 h 1050131"/>
              <a:gd name="connsiteX10" fmla="*/ 404812 w 559619"/>
              <a:gd name="connsiteY10" fmla="*/ 507206 h 1050131"/>
              <a:gd name="connsiteX11" fmla="*/ 421481 w 559619"/>
              <a:gd name="connsiteY11" fmla="*/ 459581 h 1050131"/>
              <a:gd name="connsiteX12" fmla="*/ 442912 w 559619"/>
              <a:gd name="connsiteY12" fmla="*/ 426244 h 1050131"/>
              <a:gd name="connsiteX13" fmla="*/ 485775 w 559619"/>
              <a:gd name="connsiteY13" fmla="*/ 388144 h 1050131"/>
              <a:gd name="connsiteX14" fmla="*/ 514350 w 559619"/>
              <a:gd name="connsiteY14" fmla="*/ 364330 h 1050131"/>
              <a:gd name="connsiteX15" fmla="*/ 542925 w 559619"/>
              <a:gd name="connsiteY15" fmla="*/ 338138 h 1050131"/>
              <a:gd name="connsiteX16" fmla="*/ 533399 w 559619"/>
              <a:gd name="connsiteY16" fmla="*/ 307180 h 1050131"/>
              <a:gd name="connsiteX17" fmla="*/ 538162 w 559619"/>
              <a:gd name="connsiteY17" fmla="*/ 266700 h 1050131"/>
              <a:gd name="connsiteX18" fmla="*/ 559594 w 559619"/>
              <a:gd name="connsiteY18" fmla="*/ 219075 h 1050131"/>
              <a:gd name="connsiteX19" fmla="*/ 533399 w 559619"/>
              <a:gd name="connsiteY19" fmla="*/ 214313 h 1050131"/>
              <a:gd name="connsiteX20" fmla="*/ 514350 w 559619"/>
              <a:gd name="connsiteY20" fmla="*/ 183356 h 1050131"/>
              <a:gd name="connsiteX21" fmla="*/ 495300 w 559619"/>
              <a:gd name="connsiteY21" fmla="*/ 152400 h 1050131"/>
              <a:gd name="connsiteX22" fmla="*/ 478631 w 559619"/>
              <a:gd name="connsiteY22" fmla="*/ 128587 h 1050131"/>
              <a:gd name="connsiteX23" fmla="*/ 471487 w 559619"/>
              <a:gd name="connsiteY23" fmla="*/ 119062 h 1050131"/>
              <a:gd name="connsiteX24" fmla="*/ 466725 w 559619"/>
              <a:gd name="connsiteY24" fmla="*/ 111919 h 1050131"/>
              <a:gd name="connsiteX25" fmla="*/ 452437 w 559619"/>
              <a:gd name="connsiteY25" fmla="*/ 88106 h 1050131"/>
              <a:gd name="connsiteX26" fmla="*/ 445294 w 559619"/>
              <a:gd name="connsiteY26" fmla="*/ 83344 h 1050131"/>
              <a:gd name="connsiteX27" fmla="*/ 431006 w 559619"/>
              <a:gd name="connsiteY27" fmla="*/ 73819 h 1050131"/>
              <a:gd name="connsiteX28" fmla="*/ 409575 w 559619"/>
              <a:gd name="connsiteY28" fmla="*/ 64294 h 1050131"/>
              <a:gd name="connsiteX29" fmla="*/ 383381 w 559619"/>
              <a:gd name="connsiteY29" fmla="*/ 57150 h 1050131"/>
              <a:gd name="connsiteX30" fmla="*/ 376237 w 559619"/>
              <a:gd name="connsiteY30" fmla="*/ 54769 h 1050131"/>
              <a:gd name="connsiteX31" fmla="*/ 316706 w 559619"/>
              <a:gd name="connsiteY31" fmla="*/ 47625 h 1050131"/>
              <a:gd name="connsiteX32" fmla="*/ 309562 w 559619"/>
              <a:gd name="connsiteY32" fmla="*/ 45244 h 1050131"/>
              <a:gd name="connsiteX33" fmla="*/ 292894 w 559619"/>
              <a:gd name="connsiteY33" fmla="*/ 40481 h 1050131"/>
              <a:gd name="connsiteX34" fmla="*/ 283369 w 559619"/>
              <a:gd name="connsiteY34" fmla="*/ 38100 h 1050131"/>
              <a:gd name="connsiteX35" fmla="*/ 261937 w 559619"/>
              <a:gd name="connsiteY35" fmla="*/ 30956 h 1050131"/>
              <a:gd name="connsiteX36" fmla="*/ 247650 w 559619"/>
              <a:gd name="connsiteY36" fmla="*/ 28575 h 1050131"/>
              <a:gd name="connsiteX37" fmla="*/ 214312 w 559619"/>
              <a:gd name="connsiteY37" fmla="*/ 19050 h 1050131"/>
              <a:gd name="connsiteX38" fmla="*/ 202406 w 559619"/>
              <a:gd name="connsiteY38" fmla="*/ 14287 h 1050131"/>
              <a:gd name="connsiteX39" fmla="*/ 176212 w 559619"/>
              <a:gd name="connsiteY39" fmla="*/ 9525 h 1050131"/>
              <a:gd name="connsiteX40" fmla="*/ 161925 w 559619"/>
              <a:gd name="connsiteY40" fmla="*/ 4762 h 1050131"/>
              <a:gd name="connsiteX41" fmla="*/ 130969 w 559619"/>
              <a:gd name="connsiteY41" fmla="*/ 2381 h 1050131"/>
              <a:gd name="connsiteX42" fmla="*/ 111919 w 559619"/>
              <a:gd name="connsiteY42" fmla="*/ 0 h 1050131"/>
              <a:gd name="connsiteX43" fmla="*/ 90487 w 559619"/>
              <a:gd name="connsiteY43" fmla="*/ 9525 h 1050131"/>
              <a:gd name="connsiteX44" fmla="*/ 80962 w 559619"/>
              <a:gd name="connsiteY44" fmla="*/ 23812 h 1050131"/>
              <a:gd name="connsiteX45" fmla="*/ 66675 w 559619"/>
              <a:gd name="connsiteY45" fmla="*/ 40481 h 1050131"/>
              <a:gd name="connsiteX46" fmla="*/ 52387 w 559619"/>
              <a:gd name="connsiteY46" fmla="*/ 42862 h 1050131"/>
              <a:gd name="connsiteX47" fmla="*/ 28575 w 559619"/>
              <a:gd name="connsiteY47" fmla="*/ 35719 h 1050131"/>
              <a:gd name="connsiteX48" fmla="*/ 21431 w 559619"/>
              <a:gd name="connsiteY48" fmla="*/ 26194 h 1050131"/>
              <a:gd name="connsiteX49" fmla="*/ 19050 w 559619"/>
              <a:gd name="connsiteY49" fmla="*/ 35719 h 1050131"/>
              <a:gd name="connsiteX50" fmla="*/ 23812 w 559619"/>
              <a:gd name="connsiteY50" fmla="*/ 69056 h 1050131"/>
              <a:gd name="connsiteX51" fmla="*/ 23812 w 559619"/>
              <a:gd name="connsiteY51" fmla="*/ 211931 h 1050131"/>
              <a:gd name="connsiteX52" fmla="*/ 21431 w 559619"/>
              <a:gd name="connsiteY52" fmla="*/ 228600 h 1050131"/>
              <a:gd name="connsiteX53" fmla="*/ 14287 w 559619"/>
              <a:gd name="connsiteY53" fmla="*/ 240506 h 1050131"/>
              <a:gd name="connsiteX54" fmla="*/ 4762 w 559619"/>
              <a:gd name="connsiteY54" fmla="*/ 266700 h 1050131"/>
              <a:gd name="connsiteX55" fmla="*/ 0 w 559619"/>
              <a:gd name="connsiteY55" fmla="*/ 273844 h 1050131"/>
              <a:gd name="connsiteX56" fmla="*/ 4762 w 559619"/>
              <a:gd name="connsiteY56" fmla="*/ 302419 h 1050131"/>
              <a:gd name="connsiteX57" fmla="*/ 11906 w 559619"/>
              <a:gd name="connsiteY57" fmla="*/ 307181 h 1050131"/>
              <a:gd name="connsiteX58" fmla="*/ 21431 w 559619"/>
              <a:gd name="connsiteY58" fmla="*/ 319087 h 1050131"/>
              <a:gd name="connsiteX59" fmla="*/ 23812 w 559619"/>
              <a:gd name="connsiteY59" fmla="*/ 330994 h 1050131"/>
              <a:gd name="connsiteX60" fmla="*/ 26194 w 559619"/>
              <a:gd name="connsiteY60" fmla="*/ 345281 h 1050131"/>
              <a:gd name="connsiteX61" fmla="*/ 30956 w 559619"/>
              <a:gd name="connsiteY61" fmla="*/ 361950 h 1050131"/>
              <a:gd name="connsiteX62" fmla="*/ 33337 w 559619"/>
              <a:gd name="connsiteY62" fmla="*/ 378619 h 1050131"/>
              <a:gd name="connsiteX63" fmla="*/ 38100 w 559619"/>
              <a:gd name="connsiteY63" fmla="*/ 397669 h 1050131"/>
              <a:gd name="connsiteX64" fmla="*/ 40481 w 559619"/>
              <a:gd name="connsiteY64" fmla="*/ 419100 h 1050131"/>
              <a:gd name="connsiteX65" fmla="*/ 42862 w 559619"/>
              <a:gd name="connsiteY65" fmla="*/ 459581 h 1050131"/>
              <a:gd name="connsiteX66" fmla="*/ 45244 w 559619"/>
              <a:gd name="connsiteY66" fmla="*/ 469106 h 1050131"/>
              <a:gd name="connsiteX67" fmla="*/ 47625 w 559619"/>
              <a:gd name="connsiteY67" fmla="*/ 481012 h 1050131"/>
              <a:gd name="connsiteX68" fmla="*/ 52387 w 559619"/>
              <a:gd name="connsiteY68" fmla="*/ 516731 h 1050131"/>
              <a:gd name="connsiteX69" fmla="*/ 54769 w 559619"/>
              <a:gd name="connsiteY69" fmla="*/ 583406 h 1050131"/>
              <a:gd name="connsiteX70" fmla="*/ 57150 w 559619"/>
              <a:gd name="connsiteY70" fmla="*/ 595312 h 1050131"/>
              <a:gd name="connsiteX71" fmla="*/ 100012 w 559619"/>
              <a:gd name="connsiteY71" fmla="*/ 602456 h 1050131"/>
              <a:gd name="connsiteX72" fmla="*/ 161925 w 559619"/>
              <a:gd name="connsiteY72" fmla="*/ 642937 h 1050131"/>
              <a:gd name="connsiteX73" fmla="*/ 178594 w 559619"/>
              <a:gd name="connsiteY73" fmla="*/ 685801 h 1050131"/>
              <a:gd name="connsiteX74" fmla="*/ 207168 w 559619"/>
              <a:gd name="connsiteY74" fmla="*/ 738188 h 1050131"/>
              <a:gd name="connsiteX75" fmla="*/ 235743 w 559619"/>
              <a:gd name="connsiteY75" fmla="*/ 766763 h 1050131"/>
              <a:gd name="connsiteX76" fmla="*/ 235744 w 559619"/>
              <a:gd name="connsiteY76" fmla="*/ 816769 h 1050131"/>
              <a:gd name="connsiteX77" fmla="*/ 211931 w 559619"/>
              <a:gd name="connsiteY77" fmla="*/ 878681 h 1050131"/>
              <a:gd name="connsiteX78" fmla="*/ 188119 w 559619"/>
              <a:gd name="connsiteY78" fmla="*/ 900114 h 1050131"/>
              <a:gd name="connsiteX79" fmla="*/ 180975 w 559619"/>
              <a:gd name="connsiteY79" fmla="*/ 945357 h 1050131"/>
              <a:gd name="connsiteX80" fmla="*/ 200025 w 559619"/>
              <a:gd name="connsiteY80" fmla="*/ 1002506 h 1050131"/>
              <a:gd name="connsiteX81" fmla="*/ 242888 w 559619"/>
              <a:gd name="connsiteY81" fmla="*/ 1012033 h 1050131"/>
              <a:gd name="connsiteX82" fmla="*/ 278606 w 559619"/>
              <a:gd name="connsiteY82" fmla="*/ 1023938 h 1050131"/>
              <a:gd name="connsiteX83" fmla="*/ 321468 w 559619"/>
              <a:gd name="connsiteY83" fmla="*/ 1050131 h 1050131"/>
              <a:gd name="connsiteX84" fmla="*/ 364331 w 559619"/>
              <a:gd name="connsiteY84" fmla="*/ 1035844 h 1050131"/>
              <a:gd name="connsiteX0" fmla="*/ 364331 w 559619"/>
              <a:gd name="connsiteY0" fmla="*/ 1035844 h 1050131"/>
              <a:gd name="connsiteX1" fmla="*/ 321469 w 559619"/>
              <a:gd name="connsiteY1" fmla="*/ 971550 h 1050131"/>
              <a:gd name="connsiteX2" fmla="*/ 295275 w 559619"/>
              <a:gd name="connsiteY2" fmla="*/ 931068 h 1050131"/>
              <a:gd name="connsiteX3" fmla="*/ 292893 w 559619"/>
              <a:gd name="connsiteY3" fmla="*/ 857250 h 1050131"/>
              <a:gd name="connsiteX4" fmla="*/ 297656 w 559619"/>
              <a:gd name="connsiteY4" fmla="*/ 804862 h 1050131"/>
              <a:gd name="connsiteX5" fmla="*/ 319087 w 559619"/>
              <a:gd name="connsiteY5" fmla="*/ 754856 h 1050131"/>
              <a:gd name="connsiteX6" fmla="*/ 335757 w 559619"/>
              <a:gd name="connsiteY6" fmla="*/ 709612 h 1050131"/>
              <a:gd name="connsiteX7" fmla="*/ 366712 w 559619"/>
              <a:gd name="connsiteY7" fmla="*/ 635794 h 1050131"/>
              <a:gd name="connsiteX8" fmla="*/ 395287 w 559619"/>
              <a:gd name="connsiteY8" fmla="*/ 588168 h 1050131"/>
              <a:gd name="connsiteX9" fmla="*/ 400050 w 559619"/>
              <a:gd name="connsiteY9" fmla="*/ 528637 h 1050131"/>
              <a:gd name="connsiteX10" fmla="*/ 404812 w 559619"/>
              <a:gd name="connsiteY10" fmla="*/ 507206 h 1050131"/>
              <a:gd name="connsiteX11" fmla="*/ 421481 w 559619"/>
              <a:gd name="connsiteY11" fmla="*/ 459581 h 1050131"/>
              <a:gd name="connsiteX12" fmla="*/ 442912 w 559619"/>
              <a:gd name="connsiteY12" fmla="*/ 426244 h 1050131"/>
              <a:gd name="connsiteX13" fmla="*/ 485775 w 559619"/>
              <a:gd name="connsiteY13" fmla="*/ 388144 h 1050131"/>
              <a:gd name="connsiteX14" fmla="*/ 514350 w 559619"/>
              <a:gd name="connsiteY14" fmla="*/ 364330 h 1050131"/>
              <a:gd name="connsiteX15" fmla="*/ 542925 w 559619"/>
              <a:gd name="connsiteY15" fmla="*/ 338138 h 1050131"/>
              <a:gd name="connsiteX16" fmla="*/ 533399 w 559619"/>
              <a:gd name="connsiteY16" fmla="*/ 307180 h 1050131"/>
              <a:gd name="connsiteX17" fmla="*/ 538162 w 559619"/>
              <a:gd name="connsiteY17" fmla="*/ 266700 h 1050131"/>
              <a:gd name="connsiteX18" fmla="*/ 559594 w 559619"/>
              <a:gd name="connsiteY18" fmla="*/ 219075 h 1050131"/>
              <a:gd name="connsiteX19" fmla="*/ 533399 w 559619"/>
              <a:gd name="connsiteY19" fmla="*/ 214313 h 1050131"/>
              <a:gd name="connsiteX20" fmla="*/ 514350 w 559619"/>
              <a:gd name="connsiteY20" fmla="*/ 183356 h 1050131"/>
              <a:gd name="connsiteX21" fmla="*/ 495300 w 559619"/>
              <a:gd name="connsiteY21" fmla="*/ 152400 h 1050131"/>
              <a:gd name="connsiteX22" fmla="*/ 478631 w 559619"/>
              <a:gd name="connsiteY22" fmla="*/ 128587 h 1050131"/>
              <a:gd name="connsiteX23" fmla="*/ 466725 w 559619"/>
              <a:gd name="connsiteY23" fmla="*/ 111919 h 1050131"/>
              <a:gd name="connsiteX24" fmla="*/ 452437 w 559619"/>
              <a:gd name="connsiteY24" fmla="*/ 88106 h 1050131"/>
              <a:gd name="connsiteX25" fmla="*/ 445294 w 559619"/>
              <a:gd name="connsiteY25" fmla="*/ 83344 h 1050131"/>
              <a:gd name="connsiteX26" fmla="*/ 431006 w 559619"/>
              <a:gd name="connsiteY26" fmla="*/ 73819 h 1050131"/>
              <a:gd name="connsiteX27" fmla="*/ 409575 w 559619"/>
              <a:gd name="connsiteY27" fmla="*/ 64294 h 1050131"/>
              <a:gd name="connsiteX28" fmla="*/ 383381 w 559619"/>
              <a:gd name="connsiteY28" fmla="*/ 57150 h 1050131"/>
              <a:gd name="connsiteX29" fmla="*/ 376237 w 559619"/>
              <a:gd name="connsiteY29" fmla="*/ 54769 h 1050131"/>
              <a:gd name="connsiteX30" fmla="*/ 316706 w 559619"/>
              <a:gd name="connsiteY30" fmla="*/ 47625 h 1050131"/>
              <a:gd name="connsiteX31" fmla="*/ 309562 w 559619"/>
              <a:gd name="connsiteY31" fmla="*/ 45244 h 1050131"/>
              <a:gd name="connsiteX32" fmla="*/ 292894 w 559619"/>
              <a:gd name="connsiteY32" fmla="*/ 40481 h 1050131"/>
              <a:gd name="connsiteX33" fmla="*/ 283369 w 559619"/>
              <a:gd name="connsiteY33" fmla="*/ 38100 h 1050131"/>
              <a:gd name="connsiteX34" fmla="*/ 261937 w 559619"/>
              <a:gd name="connsiteY34" fmla="*/ 30956 h 1050131"/>
              <a:gd name="connsiteX35" fmla="*/ 247650 w 559619"/>
              <a:gd name="connsiteY35" fmla="*/ 28575 h 1050131"/>
              <a:gd name="connsiteX36" fmla="*/ 214312 w 559619"/>
              <a:gd name="connsiteY36" fmla="*/ 19050 h 1050131"/>
              <a:gd name="connsiteX37" fmla="*/ 202406 w 559619"/>
              <a:gd name="connsiteY37" fmla="*/ 14287 h 1050131"/>
              <a:gd name="connsiteX38" fmla="*/ 176212 w 559619"/>
              <a:gd name="connsiteY38" fmla="*/ 9525 h 1050131"/>
              <a:gd name="connsiteX39" fmla="*/ 161925 w 559619"/>
              <a:gd name="connsiteY39" fmla="*/ 4762 h 1050131"/>
              <a:gd name="connsiteX40" fmla="*/ 130969 w 559619"/>
              <a:gd name="connsiteY40" fmla="*/ 2381 h 1050131"/>
              <a:gd name="connsiteX41" fmla="*/ 111919 w 559619"/>
              <a:gd name="connsiteY41" fmla="*/ 0 h 1050131"/>
              <a:gd name="connsiteX42" fmla="*/ 90487 w 559619"/>
              <a:gd name="connsiteY42" fmla="*/ 9525 h 1050131"/>
              <a:gd name="connsiteX43" fmla="*/ 80962 w 559619"/>
              <a:gd name="connsiteY43" fmla="*/ 23812 h 1050131"/>
              <a:gd name="connsiteX44" fmla="*/ 66675 w 559619"/>
              <a:gd name="connsiteY44" fmla="*/ 40481 h 1050131"/>
              <a:gd name="connsiteX45" fmla="*/ 52387 w 559619"/>
              <a:gd name="connsiteY45" fmla="*/ 42862 h 1050131"/>
              <a:gd name="connsiteX46" fmla="*/ 28575 w 559619"/>
              <a:gd name="connsiteY46" fmla="*/ 35719 h 1050131"/>
              <a:gd name="connsiteX47" fmla="*/ 21431 w 559619"/>
              <a:gd name="connsiteY47" fmla="*/ 26194 h 1050131"/>
              <a:gd name="connsiteX48" fmla="*/ 19050 w 559619"/>
              <a:gd name="connsiteY48" fmla="*/ 35719 h 1050131"/>
              <a:gd name="connsiteX49" fmla="*/ 23812 w 559619"/>
              <a:gd name="connsiteY49" fmla="*/ 69056 h 1050131"/>
              <a:gd name="connsiteX50" fmla="*/ 23812 w 559619"/>
              <a:gd name="connsiteY50" fmla="*/ 211931 h 1050131"/>
              <a:gd name="connsiteX51" fmla="*/ 21431 w 559619"/>
              <a:gd name="connsiteY51" fmla="*/ 228600 h 1050131"/>
              <a:gd name="connsiteX52" fmla="*/ 14287 w 559619"/>
              <a:gd name="connsiteY52" fmla="*/ 240506 h 1050131"/>
              <a:gd name="connsiteX53" fmla="*/ 4762 w 559619"/>
              <a:gd name="connsiteY53" fmla="*/ 266700 h 1050131"/>
              <a:gd name="connsiteX54" fmla="*/ 0 w 559619"/>
              <a:gd name="connsiteY54" fmla="*/ 273844 h 1050131"/>
              <a:gd name="connsiteX55" fmla="*/ 4762 w 559619"/>
              <a:gd name="connsiteY55" fmla="*/ 302419 h 1050131"/>
              <a:gd name="connsiteX56" fmla="*/ 11906 w 559619"/>
              <a:gd name="connsiteY56" fmla="*/ 307181 h 1050131"/>
              <a:gd name="connsiteX57" fmla="*/ 21431 w 559619"/>
              <a:gd name="connsiteY57" fmla="*/ 319087 h 1050131"/>
              <a:gd name="connsiteX58" fmla="*/ 23812 w 559619"/>
              <a:gd name="connsiteY58" fmla="*/ 330994 h 1050131"/>
              <a:gd name="connsiteX59" fmla="*/ 26194 w 559619"/>
              <a:gd name="connsiteY59" fmla="*/ 345281 h 1050131"/>
              <a:gd name="connsiteX60" fmla="*/ 30956 w 559619"/>
              <a:gd name="connsiteY60" fmla="*/ 361950 h 1050131"/>
              <a:gd name="connsiteX61" fmla="*/ 33337 w 559619"/>
              <a:gd name="connsiteY61" fmla="*/ 378619 h 1050131"/>
              <a:gd name="connsiteX62" fmla="*/ 38100 w 559619"/>
              <a:gd name="connsiteY62" fmla="*/ 397669 h 1050131"/>
              <a:gd name="connsiteX63" fmla="*/ 40481 w 559619"/>
              <a:gd name="connsiteY63" fmla="*/ 419100 h 1050131"/>
              <a:gd name="connsiteX64" fmla="*/ 42862 w 559619"/>
              <a:gd name="connsiteY64" fmla="*/ 459581 h 1050131"/>
              <a:gd name="connsiteX65" fmla="*/ 45244 w 559619"/>
              <a:gd name="connsiteY65" fmla="*/ 469106 h 1050131"/>
              <a:gd name="connsiteX66" fmla="*/ 47625 w 559619"/>
              <a:gd name="connsiteY66" fmla="*/ 481012 h 1050131"/>
              <a:gd name="connsiteX67" fmla="*/ 52387 w 559619"/>
              <a:gd name="connsiteY67" fmla="*/ 516731 h 1050131"/>
              <a:gd name="connsiteX68" fmla="*/ 54769 w 559619"/>
              <a:gd name="connsiteY68" fmla="*/ 583406 h 1050131"/>
              <a:gd name="connsiteX69" fmla="*/ 57150 w 559619"/>
              <a:gd name="connsiteY69" fmla="*/ 595312 h 1050131"/>
              <a:gd name="connsiteX70" fmla="*/ 100012 w 559619"/>
              <a:gd name="connsiteY70" fmla="*/ 602456 h 1050131"/>
              <a:gd name="connsiteX71" fmla="*/ 161925 w 559619"/>
              <a:gd name="connsiteY71" fmla="*/ 642937 h 1050131"/>
              <a:gd name="connsiteX72" fmla="*/ 178594 w 559619"/>
              <a:gd name="connsiteY72" fmla="*/ 685801 h 1050131"/>
              <a:gd name="connsiteX73" fmla="*/ 207168 w 559619"/>
              <a:gd name="connsiteY73" fmla="*/ 738188 h 1050131"/>
              <a:gd name="connsiteX74" fmla="*/ 235743 w 559619"/>
              <a:gd name="connsiteY74" fmla="*/ 766763 h 1050131"/>
              <a:gd name="connsiteX75" fmla="*/ 235744 w 559619"/>
              <a:gd name="connsiteY75" fmla="*/ 816769 h 1050131"/>
              <a:gd name="connsiteX76" fmla="*/ 211931 w 559619"/>
              <a:gd name="connsiteY76" fmla="*/ 878681 h 1050131"/>
              <a:gd name="connsiteX77" fmla="*/ 188119 w 559619"/>
              <a:gd name="connsiteY77" fmla="*/ 900114 h 1050131"/>
              <a:gd name="connsiteX78" fmla="*/ 180975 w 559619"/>
              <a:gd name="connsiteY78" fmla="*/ 945357 h 1050131"/>
              <a:gd name="connsiteX79" fmla="*/ 200025 w 559619"/>
              <a:gd name="connsiteY79" fmla="*/ 1002506 h 1050131"/>
              <a:gd name="connsiteX80" fmla="*/ 242888 w 559619"/>
              <a:gd name="connsiteY80" fmla="*/ 1012033 h 1050131"/>
              <a:gd name="connsiteX81" fmla="*/ 278606 w 559619"/>
              <a:gd name="connsiteY81" fmla="*/ 1023938 h 1050131"/>
              <a:gd name="connsiteX82" fmla="*/ 321468 w 559619"/>
              <a:gd name="connsiteY82" fmla="*/ 1050131 h 1050131"/>
              <a:gd name="connsiteX83" fmla="*/ 364331 w 559619"/>
              <a:gd name="connsiteY83" fmla="*/ 1035844 h 1050131"/>
              <a:gd name="connsiteX0" fmla="*/ 364331 w 559619"/>
              <a:gd name="connsiteY0" fmla="*/ 1035844 h 1050131"/>
              <a:gd name="connsiteX1" fmla="*/ 321469 w 559619"/>
              <a:gd name="connsiteY1" fmla="*/ 971550 h 1050131"/>
              <a:gd name="connsiteX2" fmla="*/ 295275 w 559619"/>
              <a:gd name="connsiteY2" fmla="*/ 931068 h 1050131"/>
              <a:gd name="connsiteX3" fmla="*/ 292893 w 559619"/>
              <a:gd name="connsiteY3" fmla="*/ 857250 h 1050131"/>
              <a:gd name="connsiteX4" fmla="*/ 297656 w 559619"/>
              <a:gd name="connsiteY4" fmla="*/ 804862 h 1050131"/>
              <a:gd name="connsiteX5" fmla="*/ 319087 w 559619"/>
              <a:gd name="connsiteY5" fmla="*/ 754856 h 1050131"/>
              <a:gd name="connsiteX6" fmla="*/ 335757 w 559619"/>
              <a:gd name="connsiteY6" fmla="*/ 709612 h 1050131"/>
              <a:gd name="connsiteX7" fmla="*/ 366712 w 559619"/>
              <a:gd name="connsiteY7" fmla="*/ 635794 h 1050131"/>
              <a:gd name="connsiteX8" fmla="*/ 395287 w 559619"/>
              <a:gd name="connsiteY8" fmla="*/ 588168 h 1050131"/>
              <a:gd name="connsiteX9" fmla="*/ 400050 w 559619"/>
              <a:gd name="connsiteY9" fmla="*/ 528637 h 1050131"/>
              <a:gd name="connsiteX10" fmla="*/ 404812 w 559619"/>
              <a:gd name="connsiteY10" fmla="*/ 507206 h 1050131"/>
              <a:gd name="connsiteX11" fmla="*/ 421481 w 559619"/>
              <a:gd name="connsiteY11" fmla="*/ 459581 h 1050131"/>
              <a:gd name="connsiteX12" fmla="*/ 442912 w 559619"/>
              <a:gd name="connsiteY12" fmla="*/ 426244 h 1050131"/>
              <a:gd name="connsiteX13" fmla="*/ 485775 w 559619"/>
              <a:gd name="connsiteY13" fmla="*/ 388144 h 1050131"/>
              <a:gd name="connsiteX14" fmla="*/ 514350 w 559619"/>
              <a:gd name="connsiteY14" fmla="*/ 364330 h 1050131"/>
              <a:gd name="connsiteX15" fmla="*/ 542925 w 559619"/>
              <a:gd name="connsiteY15" fmla="*/ 338138 h 1050131"/>
              <a:gd name="connsiteX16" fmla="*/ 533399 w 559619"/>
              <a:gd name="connsiteY16" fmla="*/ 307180 h 1050131"/>
              <a:gd name="connsiteX17" fmla="*/ 538162 w 559619"/>
              <a:gd name="connsiteY17" fmla="*/ 266700 h 1050131"/>
              <a:gd name="connsiteX18" fmla="*/ 559594 w 559619"/>
              <a:gd name="connsiteY18" fmla="*/ 219075 h 1050131"/>
              <a:gd name="connsiteX19" fmla="*/ 533399 w 559619"/>
              <a:gd name="connsiteY19" fmla="*/ 214313 h 1050131"/>
              <a:gd name="connsiteX20" fmla="*/ 514350 w 559619"/>
              <a:gd name="connsiteY20" fmla="*/ 183356 h 1050131"/>
              <a:gd name="connsiteX21" fmla="*/ 495300 w 559619"/>
              <a:gd name="connsiteY21" fmla="*/ 152400 h 1050131"/>
              <a:gd name="connsiteX22" fmla="*/ 466725 w 559619"/>
              <a:gd name="connsiteY22" fmla="*/ 111919 h 1050131"/>
              <a:gd name="connsiteX23" fmla="*/ 452437 w 559619"/>
              <a:gd name="connsiteY23" fmla="*/ 88106 h 1050131"/>
              <a:gd name="connsiteX24" fmla="*/ 445294 w 559619"/>
              <a:gd name="connsiteY24" fmla="*/ 83344 h 1050131"/>
              <a:gd name="connsiteX25" fmla="*/ 431006 w 559619"/>
              <a:gd name="connsiteY25" fmla="*/ 73819 h 1050131"/>
              <a:gd name="connsiteX26" fmla="*/ 409575 w 559619"/>
              <a:gd name="connsiteY26" fmla="*/ 64294 h 1050131"/>
              <a:gd name="connsiteX27" fmla="*/ 383381 w 559619"/>
              <a:gd name="connsiteY27" fmla="*/ 57150 h 1050131"/>
              <a:gd name="connsiteX28" fmla="*/ 376237 w 559619"/>
              <a:gd name="connsiteY28" fmla="*/ 54769 h 1050131"/>
              <a:gd name="connsiteX29" fmla="*/ 316706 w 559619"/>
              <a:gd name="connsiteY29" fmla="*/ 47625 h 1050131"/>
              <a:gd name="connsiteX30" fmla="*/ 309562 w 559619"/>
              <a:gd name="connsiteY30" fmla="*/ 45244 h 1050131"/>
              <a:gd name="connsiteX31" fmla="*/ 292894 w 559619"/>
              <a:gd name="connsiteY31" fmla="*/ 40481 h 1050131"/>
              <a:gd name="connsiteX32" fmla="*/ 283369 w 559619"/>
              <a:gd name="connsiteY32" fmla="*/ 38100 h 1050131"/>
              <a:gd name="connsiteX33" fmla="*/ 261937 w 559619"/>
              <a:gd name="connsiteY33" fmla="*/ 30956 h 1050131"/>
              <a:gd name="connsiteX34" fmla="*/ 247650 w 559619"/>
              <a:gd name="connsiteY34" fmla="*/ 28575 h 1050131"/>
              <a:gd name="connsiteX35" fmla="*/ 214312 w 559619"/>
              <a:gd name="connsiteY35" fmla="*/ 19050 h 1050131"/>
              <a:gd name="connsiteX36" fmla="*/ 202406 w 559619"/>
              <a:gd name="connsiteY36" fmla="*/ 14287 h 1050131"/>
              <a:gd name="connsiteX37" fmla="*/ 176212 w 559619"/>
              <a:gd name="connsiteY37" fmla="*/ 9525 h 1050131"/>
              <a:gd name="connsiteX38" fmla="*/ 161925 w 559619"/>
              <a:gd name="connsiteY38" fmla="*/ 4762 h 1050131"/>
              <a:gd name="connsiteX39" fmla="*/ 130969 w 559619"/>
              <a:gd name="connsiteY39" fmla="*/ 2381 h 1050131"/>
              <a:gd name="connsiteX40" fmla="*/ 111919 w 559619"/>
              <a:gd name="connsiteY40" fmla="*/ 0 h 1050131"/>
              <a:gd name="connsiteX41" fmla="*/ 90487 w 559619"/>
              <a:gd name="connsiteY41" fmla="*/ 9525 h 1050131"/>
              <a:gd name="connsiteX42" fmla="*/ 80962 w 559619"/>
              <a:gd name="connsiteY42" fmla="*/ 23812 h 1050131"/>
              <a:gd name="connsiteX43" fmla="*/ 66675 w 559619"/>
              <a:gd name="connsiteY43" fmla="*/ 40481 h 1050131"/>
              <a:gd name="connsiteX44" fmla="*/ 52387 w 559619"/>
              <a:gd name="connsiteY44" fmla="*/ 42862 h 1050131"/>
              <a:gd name="connsiteX45" fmla="*/ 28575 w 559619"/>
              <a:gd name="connsiteY45" fmla="*/ 35719 h 1050131"/>
              <a:gd name="connsiteX46" fmla="*/ 21431 w 559619"/>
              <a:gd name="connsiteY46" fmla="*/ 26194 h 1050131"/>
              <a:gd name="connsiteX47" fmla="*/ 19050 w 559619"/>
              <a:gd name="connsiteY47" fmla="*/ 35719 h 1050131"/>
              <a:gd name="connsiteX48" fmla="*/ 23812 w 559619"/>
              <a:gd name="connsiteY48" fmla="*/ 69056 h 1050131"/>
              <a:gd name="connsiteX49" fmla="*/ 23812 w 559619"/>
              <a:gd name="connsiteY49" fmla="*/ 211931 h 1050131"/>
              <a:gd name="connsiteX50" fmla="*/ 21431 w 559619"/>
              <a:gd name="connsiteY50" fmla="*/ 228600 h 1050131"/>
              <a:gd name="connsiteX51" fmla="*/ 14287 w 559619"/>
              <a:gd name="connsiteY51" fmla="*/ 240506 h 1050131"/>
              <a:gd name="connsiteX52" fmla="*/ 4762 w 559619"/>
              <a:gd name="connsiteY52" fmla="*/ 266700 h 1050131"/>
              <a:gd name="connsiteX53" fmla="*/ 0 w 559619"/>
              <a:gd name="connsiteY53" fmla="*/ 273844 h 1050131"/>
              <a:gd name="connsiteX54" fmla="*/ 4762 w 559619"/>
              <a:gd name="connsiteY54" fmla="*/ 302419 h 1050131"/>
              <a:gd name="connsiteX55" fmla="*/ 11906 w 559619"/>
              <a:gd name="connsiteY55" fmla="*/ 307181 h 1050131"/>
              <a:gd name="connsiteX56" fmla="*/ 21431 w 559619"/>
              <a:gd name="connsiteY56" fmla="*/ 319087 h 1050131"/>
              <a:gd name="connsiteX57" fmla="*/ 23812 w 559619"/>
              <a:gd name="connsiteY57" fmla="*/ 330994 h 1050131"/>
              <a:gd name="connsiteX58" fmla="*/ 26194 w 559619"/>
              <a:gd name="connsiteY58" fmla="*/ 345281 h 1050131"/>
              <a:gd name="connsiteX59" fmla="*/ 30956 w 559619"/>
              <a:gd name="connsiteY59" fmla="*/ 361950 h 1050131"/>
              <a:gd name="connsiteX60" fmla="*/ 33337 w 559619"/>
              <a:gd name="connsiteY60" fmla="*/ 378619 h 1050131"/>
              <a:gd name="connsiteX61" fmla="*/ 38100 w 559619"/>
              <a:gd name="connsiteY61" fmla="*/ 397669 h 1050131"/>
              <a:gd name="connsiteX62" fmla="*/ 40481 w 559619"/>
              <a:gd name="connsiteY62" fmla="*/ 419100 h 1050131"/>
              <a:gd name="connsiteX63" fmla="*/ 42862 w 559619"/>
              <a:gd name="connsiteY63" fmla="*/ 459581 h 1050131"/>
              <a:gd name="connsiteX64" fmla="*/ 45244 w 559619"/>
              <a:gd name="connsiteY64" fmla="*/ 469106 h 1050131"/>
              <a:gd name="connsiteX65" fmla="*/ 47625 w 559619"/>
              <a:gd name="connsiteY65" fmla="*/ 481012 h 1050131"/>
              <a:gd name="connsiteX66" fmla="*/ 52387 w 559619"/>
              <a:gd name="connsiteY66" fmla="*/ 516731 h 1050131"/>
              <a:gd name="connsiteX67" fmla="*/ 54769 w 559619"/>
              <a:gd name="connsiteY67" fmla="*/ 583406 h 1050131"/>
              <a:gd name="connsiteX68" fmla="*/ 57150 w 559619"/>
              <a:gd name="connsiteY68" fmla="*/ 595312 h 1050131"/>
              <a:gd name="connsiteX69" fmla="*/ 100012 w 559619"/>
              <a:gd name="connsiteY69" fmla="*/ 602456 h 1050131"/>
              <a:gd name="connsiteX70" fmla="*/ 161925 w 559619"/>
              <a:gd name="connsiteY70" fmla="*/ 642937 h 1050131"/>
              <a:gd name="connsiteX71" fmla="*/ 178594 w 559619"/>
              <a:gd name="connsiteY71" fmla="*/ 685801 h 1050131"/>
              <a:gd name="connsiteX72" fmla="*/ 207168 w 559619"/>
              <a:gd name="connsiteY72" fmla="*/ 738188 h 1050131"/>
              <a:gd name="connsiteX73" fmla="*/ 235743 w 559619"/>
              <a:gd name="connsiteY73" fmla="*/ 766763 h 1050131"/>
              <a:gd name="connsiteX74" fmla="*/ 235744 w 559619"/>
              <a:gd name="connsiteY74" fmla="*/ 816769 h 1050131"/>
              <a:gd name="connsiteX75" fmla="*/ 211931 w 559619"/>
              <a:gd name="connsiteY75" fmla="*/ 878681 h 1050131"/>
              <a:gd name="connsiteX76" fmla="*/ 188119 w 559619"/>
              <a:gd name="connsiteY76" fmla="*/ 900114 h 1050131"/>
              <a:gd name="connsiteX77" fmla="*/ 180975 w 559619"/>
              <a:gd name="connsiteY77" fmla="*/ 945357 h 1050131"/>
              <a:gd name="connsiteX78" fmla="*/ 200025 w 559619"/>
              <a:gd name="connsiteY78" fmla="*/ 1002506 h 1050131"/>
              <a:gd name="connsiteX79" fmla="*/ 242888 w 559619"/>
              <a:gd name="connsiteY79" fmla="*/ 1012033 h 1050131"/>
              <a:gd name="connsiteX80" fmla="*/ 278606 w 559619"/>
              <a:gd name="connsiteY80" fmla="*/ 1023938 h 1050131"/>
              <a:gd name="connsiteX81" fmla="*/ 321468 w 559619"/>
              <a:gd name="connsiteY81" fmla="*/ 1050131 h 1050131"/>
              <a:gd name="connsiteX82" fmla="*/ 364331 w 559619"/>
              <a:gd name="connsiteY82" fmla="*/ 1035844 h 1050131"/>
              <a:gd name="connsiteX0" fmla="*/ 364331 w 559619"/>
              <a:gd name="connsiteY0" fmla="*/ 1035844 h 1050131"/>
              <a:gd name="connsiteX1" fmla="*/ 321469 w 559619"/>
              <a:gd name="connsiteY1" fmla="*/ 971550 h 1050131"/>
              <a:gd name="connsiteX2" fmla="*/ 295275 w 559619"/>
              <a:gd name="connsiteY2" fmla="*/ 931068 h 1050131"/>
              <a:gd name="connsiteX3" fmla="*/ 292893 w 559619"/>
              <a:gd name="connsiteY3" fmla="*/ 857250 h 1050131"/>
              <a:gd name="connsiteX4" fmla="*/ 297656 w 559619"/>
              <a:gd name="connsiteY4" fmla="*/ 804862 h 1050131"/>
              <a:gd name="connsiteX5" fmla="*/ 319087 w 559619"/>
              <a:gd name="connsiteY5" fmla="*/ 754856 h 1050131"/>
              <a:gd name="connsiteX6" fmla="*/ 335757 w 559619"/>
              <a:gd name="connsiteY6" fmla="*/ 709612 h 1050131"/>
              <a:gd name="connsiteX7" fmla="*/ 366712 w 559619"/>
              <a:gd name="connsiteY7" fmla="*/ 635794 h 1050131"/>
              <a:gd name="connsiteX8" fmla="*/ 395287 w 559619"/>
              <a:gd name="connsiteY8" fmla="*/ 588168 h 1050131"/>
              <a:gd name="connsiteX9" fmla="*/ 400050 w 559619"/>
              <a:gd name="connsiteY9" fmla="*/ 528637 h 1050131"/>
              <a:gd name="connsiteX10" fmla="*/ 404812 w 559619"/>
              <a:gd name="connsiteY10" fmla="*/ 507206 h 1050131"/>
              <a:gd name="connsiteX11" fmla="*/ 421481 w 559619"/>
              <a:gd name="connsiteY11" fmla="*/ 459581 h 1050131"/>
              <a:gd name="connsiteX12" fmla="*/ 442912 w 559619"/>
              <a:gd name="connsiteY12" fmla="*/ 426244 h 1050131"/>
              <a:gd name="connsiteX13" fmla="*/ 485775 w 559619"/>
              <a:gd name="connsiteY13" fmla="*/ 388144 h 1050131"/>
              <a:gd name="connsiteX14" fmla="*/ 514350 w 559619"/>
              <a:gd name="connsiteY14" fmla="*/ 364330 h 1050131"/>
              <a:gd name="connsiteX15" fmla="*/ 542925 w 559619"/>
              <a:gd name="connsiteY15" fmla="*/ 338138 h 1050131"/>
              <a:gd name="connsiteX16" fmla="*/ 533399 w 559619"/>
              <a:gd name="connsiteY16" fmla="*/ 307180 h 1050131"/>
              <a:gd name="connsiteX17" fmla="*/ 538162 w 559619"/>
              <a:gd name="connsiteY17" fmla="*/ 266700 h 1050131"/>
              <a:gd name="connsiteX18" fmla="*/ 559594 w 559619"/>
              <a:gd name="connsiteY18" fmla="*/ 219075 h 1050131"/>
              <a:gd name="connsiteX19" fmla="*/ 533399 w 559619"/>
              <a:gd name="connsiteY19" fmla="*/ 214313 h 1050131"/>
              <a:gd name="connsiteX20" fmla="*/ 514350 w 559619"/>
              <a:gd name="connsiteY20" fmla="*/ 183356 h 1050131"/>
              <a:gd name="connsiteX21" fmla="*/ 495300 w 559619"/>
              <a:gd name="connsiteY21" fmla="*/ 152400 h 1050131"/>
              <a:gd name="connsiteX22" fmla="*/ 466725 w 559619"/>
              <a:gd name="connsiteY22" fmla="*/ 111919 h 1050131"/>
              <a:gd name="connsiteX23" fmla="*/ 452437 w 559619"/>
              <a:gd name="connsiteY23" fmla="*/ 88106 h 1050131"/>
              <a:gd name="connsiteX24" fmla="*/ 431006 w 559619"/>
              <a:gd name="connsiteY24" fmla="*/ 73819 h 1050131"/>
              <a:gd name="connsiteX25" fmla="*/ 409575 w 559619"/>
              <a:gd name="connsiteY25" fmla="*/ 64294 h 1050131"/>
              <a:gd name="connsiteX26" fmla="*/ 383381 w 559619"/>
              <a:gd name="connsiteY26" fmla="*/ 57150 h 1050131"/>
              <a:gd name="connsiteX27" fmla="*/ 376237 w 559619"/>
              <a:gd name="connsiteY27" fmla="*/ 54769 h 1050131"/>
              <a:gd name="connsiteX28" fmla="*/ 316706 w 559619"/>
              <a:gd name="connsiteY28" fmla="*/ 47625 h 1050131"/>
              <a:gd name="connsiteX29" fmla="*/ 309562 w 559619"/>
              <a:gd name="connsiteY29" fmla="*/ 45244 h 1050131"/>
              <a:gd name="connsiteX30" fmla="*/ 292894 w 559619"/>
              <a:gd name="connsiteY30" fmla="*/ 40481 h 1050131"/>
              <a:gd name="connsiteX31" fmla="*/ 283369 w 559619"/>
              <a:gd name="connsiteY31" fmla="*/ 38100 h 1050131"/>
              <a:gd name="connsiteX32" fmla="*/ 261937 w 559619"/>
              <a:gd name="connsiteY32" fmla="*/ 30956 h 1050131"/>
              <a:gd name="connsiteX33" fmla="*/ 247650 w 559619"/>
              <a:gd name="connsiteY33" fmla="*/ 28575 h 1050131"/>
              <a:gd name="connsiteX34" fmla="*/ 214312 w 559619"/>
              <a:gd name="connsiteY34" fmla="*/ 19050 h 1050131"/>
              <a:gd name="connsiteX35" fmla="*/ 202406 w 559619"/>
              <a:gd name="connsiteY35" fmla="*/ 14287 h 1050131"/>
              <a:gd name="connsiteX36" fmla="*/ 176212 w 559619"/>
              <a:gd name="connsiteY36" fmla="*/ 9525 h 1050131"/>
              <a:gd name="connsiteX37" fmla="*/ 161925 w 559619"/>
              <a:gd name="connsiteY37" fmla="*/ 4762 h 1050131"/>
              <a:gd name="connsiteX38" fmla="*/ 130969 w 559619"/>
              <a:gd name="connsiteY38" fmla="*/ 2381 h 1050131"/>
              <a:gd name="connsiteX39" fmla="*/ 111919 w 559619"/>
              <a:gd name="connsiteY39" fmla="*/ 0 h 1050131"/>
              <a:gd name="connsiteX40" fmla="*/ 90487 w 559619"/>
              <a:gd name="connsiteY40" fmla="*/ 9525 h 1050131"/>
              <a:gd name="connsiteX41" fmla="*/ 80962 w 559619"/>
              <a:gd name="connsiteY41" fmla="*/ 23812 h 1050131"/>
              <a:gd name="connsiteX42" fmla="*/ 66675 w 559619"/>
              <a:gd name="connsiteY42" fmla="*/ 40481 h 1050131"/>
              <a:gd name="connsiteX43" fmla="*/ 52387 w 559619"/>
              <a:gd name="connsiteY43" fmla="*/ 42862 h 1050131"/>
              <a:gd name="connsiteX44" fmla="*/ 28575 w 559619"/>
              <a:gd name="connsiteY44" fmla="*/ 35719 h 1050131"/>
              <a:gd name="connsiteX45" fmla="*/ 21431 w 559619"/>
              <a:gd name="connsiteY45" fmla="*/ 26194 h 1050131"/>
              <a:gd name="connsiteX46" fmla="*/ 19050 w 559619"/>
              <a:gd name="connsiteY46" fmla="*/ 35719 h 1050131"/>
              <a:gd name="connsiteX47" fmla="*/ 23812 w 559619"/>
              <a:gd name="connsiteY47" fmla="*/ 69056 h 1050131"/>
              <a:gd name="connsiteX48" fmla="*/ 23812 w 559619"/>
              <a:gd name="connsiteY48" fmla="*/ 211931 h 1050131"/>
              <a:gd name="connsiteX49" fmla="*/ 21431 w 559619"/>
              <a:gd name="connsiteY49" fmla="*/ 228600 h 1050131"/>
              <a:gd name="connsiteX50" fmla="*/ 14287 w 559619"/>
              <a:gd name="connsiteY50" fmla="*/ 240506 h 1050131"/>
              <a:gd name="connsiteX51" fmla="*/ 4762 w 559619"/>
              <a:gd name="connsiteY51" fmla="*/ 266700 h 1050131"/>
              <a:gd name="connsiteX52" fmla="*/ 0 w 559619"/>
              <a:gd name="connsiteY52" fmla="*/ 273844 h 1050131"/>
              <a:gd name="connsiteX53" fmla="*/ 4762 w 559619"/>
              <a:gd name="connsiteY53" fmla="*/ 302419 h 1050131"/>
              <a:gd name="connsiteX54" fmla="*/ 11906 w 559619"/>
              <a:gd name="connsiteY54" fmla="*/ 307181 h 1050131"/>
              <a:gd name="connsiteX55" fmla="*/ 21431 w 559619"/>
              <a:gd name="connsiteY55" fmla="*/ 319087 h 1050131"/>
              <a:gd name="connsiteX56" fmla="*/ 23812 w 559619"/>
              <a:gd name="connsiteY56" fmla="*/ 330994 h 1050131"/>
              <a:gd name="connsiteX57" fmla="*/ 26194 w 559619"/>
              <a:gd name="connsiteY57" fmla="*/ 345281 h 1050131"/>
              <a:gd name="connsiteX58" fmla="*/ 30956 w 559619"/>
              <a:gd name="connsiteY58" fmla="*/ 361950 h 1050131"/>
              <a:gd name="connsiteX59" fmla="*/ 33337 w 559619"/>
              <a:gd name="connsiteY59" fmla="*/ 378619 h 1050131"/>
              <a:gd name="connsiteX60" fmla="*/ 38100 w 559619"/>
              <a:gd name="connsiteY60" fmla="*/ 397669 h 1050131"/>
              <a:gd name="connsiteX61" fmla="*/ 40481 w 559619"/>
              <a:gd name="connsiteY61" fmla="*/ 419100 h 1050131"/>
              <a:gd name="connsiteX62" fmla="*/ 42862 w 559619"/>
              <a:gd name="connsiteY62" fmla="*/ 459581 h 1050131"/>
              <a:gd name="connsiteX63" fmla="*/ 45244 w 559619"/>
              <a:gd name="connsiteY63" fmla="*/ 469106 h 1050131"/>
              <a:gd name="connsiteX64" fmla="*/ 47625 w 559619"/>
              <a:gd name="connsiteY64" fmla="*/ 481012 h 1050131"/>
              <a:gd name="connsiteX65" fmla="*/ 52387 w 559619"/>
              <a:gd name="connsiteY65" fmla="*/ 516731 h 1050131"/>
              <a:gd name="connsiteX66" fmla="*/ 54769 w 559619"/>
              <a:gd name="connsiteY66" fmla="*/ 583406 h 1050131"/>
              <a:gd name="connsiteX67" fmla="*/ 57150 w 559619"/>
              <a:gd name="connsiteY67" fmla="*/ 595312 h 1050131"/>
              <a:gd name="connsiteX68" fmla="*/ 100012 w 559619"/>
              <a:gd name="connsiteY68" fmla="*/ 602456 h 1050131"/>
              <a:gd name="connsiteX69" fmla="*/ 161925 w 559619"/>
              <a:gd name="connsiteY69" fmla="*/ 642937 h 1050131"/>
              <a:gd name="connsiteX70" fmla="*/ 178594 w 559619"/>
              <a:gd name="connsiteY70" fmla="*/ 685801 h 1050131"/>
              <a:gd name="connsiteX71" fmla="*/ 207168 w 559619"/>
              <a:gd name="connsiteY71" fmla="*/ 738188 h 1050131"/>
              <a:gd name="connsiteX72" fmla="*/ 235743 w 559619"/>
              <a:gd name="connsiteY72" fmla="*/ 766763 h 1050131"/>
              <a:gd name="connsiteX73" fmla="*/ 235744 w 559619"/>
              <a:gd name="connsiteY73" fmla="*/ 816769 h 1050131"/>
              <a:gd name="connsiteX74" fmla="*/ 211931 w 559619"/>
              <a:gd name="connsiteY74" fmla="*/ 878681 h 1050131"/>
              <a:gd name="connsiteX75" fmla="*/ 188119 w 559619"/>
              <a:gd name="connsiteY75" fmla="*/ 900114 h 1050131"/>
              <a:gd name="connsiteX76" fmla="*/ 180975 w 559619"/>
              <a:gd name="connsiteY76" fmla="*/ 945357 h 1050131"/>
              <a:gd name="connsiteX77" fmla="*/ 200025 w 559619"/>
              <a:gd name="connsiteY77" fmla="*/ 1002506 h 1050131"/>
              <a:gd name="connsiteX78" fmla="*/ 242888 w 559619"/>
              <a:gd name="connsiteY78" fmla="*/ 1012033 h 1050131"/>
              <a:gd name="connsiteX79" fmla="*/ 278606 w 559619"/>
              <a:gd name="connsiteY79" fmla="*/ 1023938 h 1050131"/>
              <a:gd name="connsiteX80" fmla="*/ 321468 w 559619"/>
              <a:gd name="connsiteY80" fmla="*/ 1050131 h 1050131"/>
              <a:gd name="connsiteX81" fmla="*/ 364331 w 559619"/>
              <a:gd name="connsiteY81" fmla="*/ 1035844 h 1050131"/>
              <a:gd name="connsiteX0" fmla="*/ 364331 w 559619"/>
              <a:gd name="connsiteY0" fmla="*/ 1035844 h 1050131"/>
              <a:gd name="connsiteX1" fmla="*/ 321469 w 559619"/>
              <a:gd name="connsiteY1" fmla="*/ 971550 h 1050131"/>
              <a:gd name="connsiteX2" fmla="*/ 295275 w 559619"/>
              <a:gd name="connsiteY2" fmla="*/ 931068 h 1050131"/>
              <a:gd name="connsiteX3" fmla="*/ 292893 w 559619"/>
              <a:gd name="connsiteY3" fmla="*/ 857250 h 1050131"/>
              <a:gd name="connsiteX4" fmla="*/ 297656 w 559619"/>
              <a:gd name="connsiteY4" fmla="*/ 804862 h 1050131"/>
              <a:gd name="connsiteX5" fmla="*/ 319087 w 559619"/>
              <a:gd name="connsiteY5" fmla="*/ 754856 h 1050131"/>
              <a:gd name="connsiteX6" fmla="*/ 335757 w 559619"/>
              <a:gd name="connsiteY6" fmla="*/ 709612 h 1050131"/>
              <a:gd name="connsiteX7" fmla="*/ 366712 w 559619"/>
              <a:gd name="connsiteY7" fmla="*/ 635794 h 1050131"/>
              <a:gd name="connsiteX8" fmla="*/ 395287 w 559619"/>
              <a:gd name="connsiteY8" fmla="*/ 588168 h 1050131"/>
              <a:gd name="connsiteX9" fmla="*/ 400050 w 559619"/>
              <a:gd name="connsiteY9" fmla="*/ 528637 h 1050131"/>
              <a:gd name="connsiteX10" fmla="*/ 404812 w 559619"/>
              <a:gd name="connsiteY10" fmla="*/ 507206 h 1050131"/>
              <a:gd name="connsiteX11" fmla="*/ 421481 w 559619"/>
              <a:gd name="connsiteY11" fmla="*/ 459581 h 1050131"/>
              <a:gd name="connsiteX12" fmla="*/ 442912 w 559619"/>
              <a:gd name="connsiteY12" fmla="*/ 426244 h 1050131"/>
              <a:gd name="connsiteX13" fmla="*/ 485775 w 559619"/>
              <a:gd name="connsiteY13" fmla="*/ 388144 h 1050131"/>
              <a:gd name="connsiteX14" fmla="*/ 514350 w 559619"/>
              <a:gd name="connsiteY14" fmla="*/ 364330 h 1050131"/>
              <a:gd name="connsiteX15" fmla="*/ 542925 w 559619"/>
              <a:gd name="connsiteY15" fmla="*/ 338138 h 1050131"/>
              <a:gd name="connsiteX16" fmla="*/ 533399 w 559619"/>
              <a:gd name="connsiteY16" fmla="*/ 307180 h 1050131"/>
              <a:gd name="connsiteX17" fmla="*/ 538162 w 559619"/>
              <a:gd name="connsiteY17" fmla="*/ 266700 h 1050131"/>
              <a:gd name="connsiteX18" fmla="*/ 559594 w 559619"/>
              <a:gd name="connsiteY18" fmla="*/ 219075 h 1050131"/>
              <a:gd name="connsiteX19" fmla="*/ 533399 w 559619"/>
              <a:gd name="connsiteY19" fmla="*/ 214313 h 1050131"/>
              <a:gd name="connsiteX20" fmla="*/ 514350 w 559619"/>
              <a:gd name="connsiteY20" fmla="*/ 183356 h 1050131"/>
              <a:gd name="connsiteX21" fmla="*/ 495300 w 559619"/>
              <a:gd name="connsiteY21" fmla="*/ 152400 h 1050131"/>
              <a:gd name="connsiteX22" fmla="*/ 466725 w 559619"/>
              <a:gd name="connsiteY22" fmla="*/ 111919 h 1050131"/>
              <a:gd name="connsiteX23" fmla="*/ 452437 w 559619"/>
              <a:gd name="connsiteY23" fmla="*/ 88106 h 1050131"/>
              <a:gd name="connsiteX24" fmla="*/ 409575 w 559619"/>
              <a:gd name="connsiteY24" fmla="*/ 64294 h 1050131"/>
              <a:gd name="connsiteX25" fmla="*/ 383381 w 559619"/>
              <a:gd name="connsiteY25" fmla="*/ 57150 h 1050131"/>
              <a:gd name="connsiteX26" fmla="*/ 376237 w 559619"/>
              <a:gd name="connsiteY26" fmla="*/ 54769 h 1050131"/>
              <a:gd name="connsiteX27" fmla="*/ 316706 w 559619"/>
              <a:gd name="connsiteY27" fmla="*/ 47625 h 1050131"/>
              <a:gd name="connsiteX28" fmla="*/ 309562 w 559619"/>
              <a:gd name="connsiteY28" fmla="*/ 45244 h 1050131"/>
              <a:gd name="connsiteX29" fmla="*/ 292894 w 559619"/>
              <a:gd name="connsiteY29" fmla="*/ 40481 h 1050131"/>
              <a:gd name="connsiteX30" fmla="*/ 283369 w 559619"/>
              <a:gd name="connsiteY30" fmla="*/ 38100 h 1050131"/>
              <a:gd name="connsiteX31" fmla="*/ 261937 w 559619"/>
              <a:gd name="connsiteY31" fmla="*/ 30956 h 1050131"/>
              <a:gd name="connsiteX32" fmla="*/ 247650 w 559619"/>
              <a:gd name="connsiteY32" fmla="*/ 28575 h 1050131"/>
              <a:gd name="connsiteX33" fmla="*/ 214312 w 559619"/>
              <a:gd name="connsiteY33" fmla="*/ 19050 h 1050131"/>
              <a:gd name="connsiteX34" fmla="*/ 202406 w 559619"/>
              <a:gd name="connsiteY34" fmla="*/ 14287 h 1050131"/>
              <a:gd name="connsiteX35" fmla="*/ 176212 w 559619"/>
              <a:gd name="connsiteY35" fmla="*/ 9525 h 1050131"/>
              <a:gd name="connsiteX36" fmla="*/ 161925 w 559619"/>
              <a:gd name="connsiteY36" fmla="*/ 4762 h 1050131"/>
              <a:gd name="connsiteX37" fmla="*/ 130969 w 559619"/>
              <a:gd name="connsiteY37" fmla="*/ 2381 h 1050131"/>
              <a:gd name="connsiteX38" fmla="*/ 111919 w 559619"/>
              <a:gd name="connsiteY38" fmla="*/ 0 h 1050131"/>
              <a:gd name="connsiteX39" fmla="*/ 90487 w 559619"/>
              <a:gd name="connsiteY39" fmla="*/ 9525 h 1050131"/>
              <a:gd name="connsiteX40" fmla="*/ 80962 w 559619"/>
              <a:gd name="connsiteY40" fmla="*/ 23812 h 1050131"/>
              <a:gd name="connsiteX41" fmla="*/ 66675 w 559619"/>
              <a:gd name="connsiteY41" fmla="*/ 40481 h 1050131"/>
              <a:gd name="connsiteX42" fmla="*/ 52387 w 559619"/>
              <a:gd name="connsiteY42" fmla="*/ 42862 h 1050131"/>
              <a:gd name="connsiteX43" fmla="*/ 28575 w 559619"/>
              <a:gd name="connsiteY43" fmla="*/ 35719 h 1050131"/>
              <a:gd name="connsiteX44" fmla="*/ 21431 w 559619"/>
              <a:gd name="connsiteY44" fmla="*/ 26194 h 1050131"/>
              <a:gd name="connsiteX45" fmla="*/ 19050 w 559619"/>
              <a:gd name="connsiteY45" fmla="*/ 35719 h 1050131"/>
              <a:gd name="connsiteX46" fmla="*/ 23812 w 559619"/>
              <a:gd name="connsiteY46" fmla="*/ 69056 h 1050131"/>
              <a:gd name="connsiteX47" fmla="*/ 23812 w 559619"/>
              <a:gd name="connsiteY47" fmla="*/ 211931 h 1050131"/>
              <a:gd name="connsiteX48" fmla="*/ 21431 w 559619"/>
              <a:gd name="connsiteY48" fmla="*/ 228600 h 1050131"/>
              <a:gd name="connsiteX49" fmla="*/ 14287 w 559619"/>
              <a:gd name="connsiteY49" fmla="*/ 240506 h 1050131"/>
              <a:gd name="connsiteX50" fmla="*/ 4762 w 559619"/>
              <a:gd name="connsiteY50" fmla="*/ 266700 h 1050131"/>
              <a:gd name="connsiteX51" fmla="*/ 0 w 559619"/>
              <a:gd name="connsiteY51" fmla="*/ 273844 h 1050131"/>
              <a:gd name="connsiteX52" fmla="*/ 4762 w 559619"/>
              <a:gd name="connsiteY52" fmla="*/ 302419 h 1050131"/>
              <a:gd name="connsiteX53" fmla="*/ 11906 w 559619"/>
              <a:gd name="connsiteY53" fmla="*/ 307181 h 1050131"/>
              <a:gd name="connsiteX54" fmla="*/ 21431 w 559619"/>
              <a:gd name="connsiteY54" fmla="*/ 319087 h 1050131"/>
              <a:gd name="connsiteX55" fmla="*/ 23812 w 559619"/>
              <a:gd name="connsiteY55" fmla="*/ 330994 h 1050131"/>
              <a:gd name="connsiteX56" fmla="*/ 26194 w 559619"/>
              <a:gd name="connsiteY56" fmla="*/ 345281 h 1050131"/>
              <a:gd name="connsiteX57" fmla="*/ 30956 w 559619"/>
              <a:gd name="connsiteY57" fmla="*/ 361950 h 1050131"/>
              <a:gd name="connsiteX58" fmla="*/ 33337 w 559619"/>
              <a:gd name="connsiteY58" fmla="*/ 378619 h 1050131"/>
              <a:gd name="connsiteX59" fmla="*/ 38100 w 559619"/>
              <a:gd name="connsiteY59" fmla="*/ 397669 h 1050131"/>
              <a:gd name="connsiteX60" fmla="*/ 40481 w 559619"/>
              <a:gd name="connsiteY60" fmla="*/ 419100 h 1050131"/>
              <a:gd name="connsiteX61" fmla="*/ 42862 w 559619"/>
              <a:gd name="connsiteY61" fmla="*/ 459581 h 1050131"/>
              <a:gd name="connsiteX62" fmla="*/ 45244 w 559619"/>
              <a:gd name="connsiteY62" fmla="*/ 469106 h 1050131"/>
              <a:gd name="connsiteX63" fmla="*/ 47625 w 559619"/>
              <a:gd name="connsiteY63" fmla="*/ 481012 h 1050131"/>
              <a:gd name="connsiteX64" fmla="*/ 52387 w 559619"/>
              <a:gd name="connsiteY64" fmla="*/ 516731 h 1050131"/>
              <a:gd name="connsiteX65" fmla="*/ 54769 w 559619"/>
              <a:gd name="connsiteY65" fmla="*/ 583406 h 1050131"/>
              <a:gd name="connsiteX66" fmla="*/ 57150 w 559619"/>
              <a:gd name="connsiteY66" fmla="*/ 595312 h 1050131"/>
              <a:gd name="connsiteX67" fmla="*/ 100012 w 559619"/>
              <a:gd name="connsiteY67" fmla="*/ 602456 h 1050131"/>
              <a:gd name="connsiteX68" fmla="*/ 161925 w 559619"/>
              <a:gd name="connsiteY68" fmla="*/ 642937 h 1050131"/>
              <a:gd name="connsiteX69" fmla="*/ 178594 w 559619"/>
              <a:gd name="connsiteY69" fmla="*/ 685801 h 1050131"/>
              <a:gd name="connsiteX70" fmla="*/ 207168 w 559619"/>
              <a:gd name="connsiteY70" fmla="*/ 738188 h 1050131"/>
              <a:gd name="connsiteX71" fmla="*/ 235743 w 559619"/>
              <a:gd name="connsiteY71" fmla="*/ 766763 h 1050131"/>
              <a:gd name="connsiteX72" fmla="*/ 235744 w 559619"/>
              <a:gd name="connsiteY72" fmla="*/ 816769 h 1050131"/>
              <a:gd name="connsiteX73" fmla="*/ 211931 w 559619"/>
              <a:gd name="connsiteY73" fmla="*/ 878681 h 1050131"/>
              <a:gd name="connsiteX74" fmla="*/ 188119 w 559619"/>
              <a:gd name="connsiteY74" fmla="*/ 900114 h 1050131"/>
              <a:gd name="connsiteX75" fmla="*/ 180975 w 559619"/>
              <a:gd name="connsiteY75" fmla="*/ 945357 h 1050131"/>
              <a:gd name="connsiteX76" fmla="*/ 200025 w 559619"/>
              <a:gd name="connsiteY76" fmla="*/ 1002506 h 1050131"/>
              <a:gd name="connsiteX77" fmla="*/ 242888 w 559619"/>
              <a:gd name="connsiteY77" fmla="*/ 1012033 h 1050131"/>
              <a:gd name="connsiteX78" fmla="*/ 278606 w 559619"/>
              <a:gd name="connsiteY78" fmla="*/ 1023938 h 1050131"/>
              <a:gd name="connsiteX79" fmla="*/ 321468 w 559619"/>
              <a:gd name="connsiteY79" fmla="*/ 1050131 h 1050131"/>
              <a:gd name="connsiteX80" fmla="*/ 364331 w 559619"/>
              <a:gd name="connsiteY80" fmla="*/ 1035844 h 1050131"/>
              <a:gd name="connsiteX0" fmla="*/ 364331 w 559619"/>
              <a:gd name="connsiteY0" fmla="*/ 1035844 h 1050131"/>
              <a:gd name="connsiteX1" fmla="*/ 321469 w 559619"/>
              <a:gd name="connsiteY1" fmla="*/ 971550 h 1050131"/>
              <a:gd name="connsiteX2" fmla="*/ 295275 w 559619"/>
              <a:gd name="connsiteY2" fmla="*/ 931068 h 1050131"/>
              <a:gd name="connsiteX3" fmla="*/ 292893 w 559619"/>
              <a:gd name="connsiteY3" fmla="*/ 857250 h 1050131"/>
              <a:gd name="connsiteX4" fmla="*/ 297656 w 559619"/>
              <a:gd name="connsiteY4" fmla="*/ 804862 h 1050131"/>
              <a:gd name="connsiteX5" fmla="*/ 319087 w 559619"/>
              <a:gd name="connsiteY5" fmla="*/ 754856 h 1050131"/>
              <a:gd name="connsiteX6" fmla="*/ 335757 w 559619"/>
              <a:gd name="connsiteY6" fmla="*/ 709612 h 1050131"/>
              <a:gd name="connsiteX7" fmla="*/ 366712 w 559619"/>
              <a:gd name="connsiteY7" fmla="*/ 635794 h 1050131"/>
              <a:gd name="connsiteX8" fmla="*/ 395287 w 559619"/>
              <a:gd name="connsiteY8" fmla="*/ 588168 h 1050131"/>
              <a:gd name="connsiteX9" fmla="*/ 400050 w 559619"/>
              <a:gd name="connsiteY9" fmla="*/ 528637 h 1050131"/>
              <a:gd name="connsiteX10" fmla="*/ 404812 w 559619"/>
              <a:gd name="connsiteY10" fmla="*/ 507206 h 1050131"/>
              <a:gd name="connsiteX11" fmla="*/ 421481 w 559619"/>
              <a:gd name="connsiteY11" fmla="*/ 459581 h 1050131"/>
              <a:gd name="connsiteX12" fmla="*/ 442912 w 559619"/>
              <a:gd name="connsiteY12" fmla="*/ 426244 h 1050131"/>
              <a:gd name="connsiteX13" fmla="*/ 485775 w 559619"/>
              <a:gd name="connsiteY13" fmla="*/ 388144 h 1050131"/>
              <a:gd name="connsiteX14" fmla="*/ 514350 w 559619"/>
              <a:gd name="connsiteY14" fmla="*/ 364330 h 1050131"/>
              <a:gd name="connsiteX15" fmla="*/ 542925 w 559619"/>
              <a:gd name="connsiteY15" fmla="*/ 338138 h 1050131"/>
              <a:gd name="connsiteX16" fmla="*/ 533399 w 559619"/>
              <a:gd name="connsiteY16" fmla="*/ 307180 h 1050131"/>
              <a:gd name="connsiteX17" fmla="*/ 538162 w 559619"/>
              <a:gd name="connsiteY17" fmla="*/ 266700 h 1050131"/>
              <a:gd name="connsiteX18" fmla="*/ 559594 w 559619"/>
              <a:gd name="connsiteY18" fmla="*/ 219075 h 1050131"/>
              <a:gd name="connsiteX19" fmla="*/ 533399 w 559619"/>
              <a:gd name="connsiteY19" fmla="*/ 214313 h 1050131"/>
              <a:gd name="connsiteX20" fmla="*/ 514350 w 559619"/>
              <a:gd name="connsiteY20" fmla="*/ 183356 h 1050131"/>
              <a:gd name="connsiteX21" fmla="*/ 495300 w 559619"/>
              <a:gd name="connsiteY21" fmla="*/ 152400 h 1050131"/>
              <a:gd name="connsiteX22" fmla="*/ 466725 w 559619"/>
              <a:gd name="connsiteY22" fmla="*/ 111919 h 1050131"/>
              <a:gd name="connsiteX23" fmla="*/ 452437 w 559619"/>
              <a:gd name="connsiteY23" fmla="*/ 88106 h 1050131"/>
              <a:gd name="connsiteX24" fmla="*/ 409575 w 559619"/>
              <a:gd name="connsiteY24" fmla="*/ 64294 h 1050131"/>
              <a:gd name="connsiteX25" fmla="*/ 383381 w 559619"/>
              <a:gd name="connsiteY25" fmla="*/ 57150 h 1050131"/>
              <a:gd name="connsiteX26" fmla="*/ 316706 w 559619"/>
              <a:gd name="connsiteY26" fmla="*/ 47625 h 1050131"/>
              <a:gd name="connsiteX27" fmla="*/ 309562 w 559619"/>
              <a:gd name="connsiteY27" fmla="*/ 45244 h 1050131"/>
              <a:gd name="connsiteX28" fmla="*/ 292894 w 559619"/>
              <a:gd name="connsiteY28" fmla="*/ 40481 h 1050131"/>
              <a:gd name="connsiteX29" fmla="*/ 283369 w 559619"/>
              <a:gd name="connsiteY29" fmla="*/ 38100 h 1050131"/>
              <a:gd name="connsiteX30" fmla="*/ 261937 w 559619"/>
              <a:gd name="connsiteY30" fmla="*/ 30956 h 1050131"/>
              <a:gd name="connsiteX31" fmla="*/ 247650 w 559619"/>
              <a:gd name="connsiteY31" fmla="*/ 28575 h 1050131"/>
              <a:gd name="connsiteX32" fmla="*/ 214312 w 559619"/>
              <a:gd name="connsiteY32" fmla="*/ 19050 h 1050131"/>
              <a:gd name="connsiteX33" fmla="*/ 202406 w 559619"/>
              <a:gd name="connsiteY33" fmla="*/ 14287 h 1050131"/>
              <a:gd name="connsiteX34" fmla="*/ 176212 w 559619"/>
              <a:gd name="connsiteY34" fmla="*/ 9525 h 1050131"/>
              <a:gd name="connsiteX35" fmla="*/ 161925 w 559619"/>
              <a:gd name="connsiteY35" fmla="*/ 4762 h 1050131"/>
              <a:gd name="connsiteX36" fmla="*/ 130969 w 559619"/>
              <a:gd name="connsiteY36" fmla="*/ 2381 h 1050131"/>
              <a:gd name="connsiteX37" fmla="*/ 111919 w 559619"/>
              <a:gd name="connsiteY37" fmla="*/ 0 h 1050131"/>
              <a:gd name="connsiteX38" fmla="*/ 90487 w 559619"/>
              <a:gd name="connsiteY38" fmla="*/ 9525 h 1050131"/>
              <a:gd name="connsiteX39" fmla="*/ 80962 w 559619"/>
              <a:gd name="connsiteY39" fmla="*/ 23812 h 1050131"/>
              <a:gd name="connsiteX40" fmla="*/ 66675 w 559619"/>
              <a:gd name="connsiteY40" fmla="*/ 40481 h 1050131"/>
              <a:gd name="connsiteX41" fmla="*/ 52387 w 559619"/>
              <a:gd name="connsiteY41" fmla="*/ 42862 h 1050131"/>
              <a:gd name="connsiteX42" fmla="*/ 28575 w 559619"/>
              <a:gd name="connsiteY42" fmla="*/ 35719 h 1050131"/>
              <a:gd name="connsiteX43" fmla="*/ 21431 w 559619"/>
              <a:gd name="connsiteY43" fmla="*/ 26194 h 1050131"/>
              <a:gd name="connsiteX44" fmla="*/ 19050 w 559619"/>
              <a:gd name="connsiteY44" fmla="*/ 35719 h 1050131"/>
              <a:gd name="connsiteX45" fmla="*/ 23812 w 559619"/>
              <a:gd name="connsiteY45" fmla="*/ 69056 h 1050131"/>
              <a:gd name="connsiteX46" fmla="*/ 23812 w 559619"/>
              <a:gd name="connsiteY46" fmla="*/ 211931 h 1050131"/>
              <a:gd name="connsiteX47" fmla="*/ 21431 w 559619"/>
              <a:gd name="connsiteY47" fmla="*/ 228600 h 1050131"/>
              <a:gd name="connsiteX48" fmla="*/ 14287 w 559619"/>
              <a:gd name="connsiteY48" fmla="*/ 240506 h 1050131"/>
              <a:gd name="connsiteX49" fmla="*/ 4762 w 559619"/>
              <a:gd name="connsiteY49" fmla="*/ 266700 h 1050131"/>
              <a:gd name="connsiteX50" fmla="*/ 0 w 559619"/>
              <a:gd name="connsiteY50" fmla="*/ 273844 h 1050131"/>
              <a:gd name="connsiteX51" fmla="*/ 4762 w 559619"/>
              <a:gd name="connsiteY51" fmla="*/ 302419 h 1050131"/>
              <a:gd name="connsiteX52" fmla="*/ 11906 w 559619"/>
              <a:gd name="connsiteY52" fmla="*/ 307181 h 1050131"/>
              <a:gd name="connsiteX53" fmla="*/ 21431 w 559619"/>
              <a:gd name="connsiteY53" fmla="*/ 319087 h 1050131"/>
              <a:gd name="connsiteX54" fmla="*/ 23812 w 559619"/>
              <a:gd name="connsiteY54" fmla="*/ 330994 h 1050131"/>
              <a:gd name="connsiteX55" fmla="*/ 26194 w 559619"/>
              <a:gd name="connsiteY55" fmla="*/ 345281 h 1050131"/>
              <a:gd name="connsiteX56" fmla="*/ 30956 w 559619"/>
              <a:gd name="connsiteY56" fmla="*/ 361950 h 1050131"/>
              <a:gd name="connsiteX57" fmla="*/ 33337 w 559619"/>
              <a:gd name="connsiteY57" fmla="*/ 378619 h 1050131"/>
              <a:gd name="connsiteX58" fmla="*/ 38100 w 559619"/>
              <a:gd name="connsiteY58" fmla="*/ 397669 h 1050131"/>
              <a:gd name="connsiteX59" fmla="*/ 40481 w 559619"/>
              <a:gd name="connsiteY59" fmla="*/ 419100 h 1050131"/>
              <a:gd name="connsiteX60" fmla="*/ 42862 w 559619"/>
              <a:gd name="connsiteY60" fmla="*/ 459581 h 1050131"/>
              <a:gd name="connsiteX61" fmla="*/ 45244 w 559619"/>
              <a:gd name="connsiteY61" fmla="*/ 469106 h 1050131"/>
              <a:gd name="connsiteX62" fmla="*/ 47625 w 559619"/>
              <a:gd name="connsiteY62" fmla="*/ 481012 h 1050131"/>
              <a:gd name="connsiteX63" fmla="*/ 52387 w 559619"/>
              <a:gd name="connsiteY63" fmla="*/ 516731 h 1050131"/>
              <a:gd name="connsiteX64" fmla="*/ 54769 w 559619"/>
              <a:gd name="connsiteY64" fmla="*/ 583406 h 1050131"/>
              <a:gd name="connsiteX65" fmla="*/ 57150 w 559619"/>
              <a:gd name="connsiteY65" fmla="*/ 595312 h 1050131"/>
              <a:gd name="connsiteX66" fmla="*/ 100012 w 559619"/>
              <a:gd name="connsiteY66" fmla="*/ 602456 h 1050131"/>
              <a:gd name="connsiteX67" fmla="*/ 161925 w 559619"/>
              <a:gd name="connsiteY67" fmla="*/ 642937 h 1050131"/>
              <a:gd name="connsiteX68" fmla="*/ 178594 w 559619"/>
              <a:gd name="connsiteY68" fmla="*/ 685801 h 1050131"/>
              <a:gd name="connsiteX69" fmla="*/ 207168 w 559619"/>
              <a:gd name="connsiteY69" fmla="*/ 738188 h 1050131"/>
              <a:gd name="connsiteX70" fmla="*/ 235743 w 559619"/>
              <a:gd name="connsiteY70" fmla="*/ 766763 h 1050131"/>
              <a:gd name="connsiteX71" fmla="*/ 235744 w 559619"/>
              <a:gd name="connsiteY71" fmla="*/ 816769 h 1050131"/>
              <a:gd name="connsiteX72" fmla="*/ 211931 w 559619"/>
              <a:gd name="connsiteY72" fmla="*/ 878681 h 1050131"/>
              <a:gd name="connsiteX73" fmla="*/ 188119 w 559619"/>
              <a:gd name="connsiteY73" fmla="*/ 900114 h 1050131"/>
              <a:gd name="connsiteX74" fmla="*/ 180975 w 559619"/>
              <a:gd name="connsiteY74" fmla="*/ 945357 h 1050131"/>
              <a:gd name="connsiteX75" fmla="*/ 200025 w 559619"/>
              <a:gd name="connsiteY75" fmla="*/ 1002506 h 1050131"/>
              <a:gd name="connsiteX76" fmla="*/ 242888 w 559619"/>
              <a:gd name="connsiteY76" fmla="*/ 1012033 h 1050131"/>
              <a:gd name="connsiteX77" fmla="*/ 278606 w 559619"/>
              <a:gd name="connsiteY77" fmla="*/ 1023938 h 1050131"/>
              <a:gd name="connsiteX78" fmla="*/ 321468 w 559619"/>
              <a:gd name="connsiteY78" fmla="*/ 1050131 h 1050131"/>
              <a:gd name="connsiteX79" fmla="*/ 364331 w 559619"/>
              <a:gd name="connsiteY79" fmla="*/ 1035844 h 1050131"/>
              <a:gd name="connsiteX0" fmla="*/ 364331 w 559619"/>
              <a:gd name="connsiteY0" fmla="*/ 1035844 h 1050131"/>
              <a:gd name="connsiteX1" fmla="*/ 321469 w 559619"/>
              <a:gd name="connsiteY1" fmla="*/ 971550 h 1050131"/>
              <a:gd name="connsiteX2" fmla="*/ 295275 w 559619"/>
              <a:gd name="connsiteY2" fmla="*/ 931068 h 1050131"/>
              <a:gd name="connsiteX3" fmla="*/ 292893 w 559619"/>
              <a:gd name="connsiteY3" fmla="*/ 857250 h 1050131"/>
              <a:gd name="connsiteX4" fmla="*/ 297656 w 559619"/>
              <a:gd name="connsiteY4" fmla="*/ 804862 h 1050131"/>
              <a:gd name="connsiteX5" fmla="*/ 319087 w 559619"/>
              <a:gd name="connsiteY5" fmla="*/ 754856 h 1050131"/>
              <a:gd name="connsiteX6" fmla="*/ 335757 w 559619"/>
              <a:gd name="connsiteY6" fmla="*/ 709612 h 1050131"/>
              <a:gd name="connsiteX7" fmla="*/ 366712 w 559619"/>
              <a:gd name="connsiteY7" fmla="*/ 635794 h 1050131"/>
              <a:gd name="connsiteX8" fmla="*/ 395287 w 559619"/>
              <a:gd name="connsiteY8" fmla="*/ 588168 h 1050131"/>
              <a:gd name="connsiteX9" fmla="*/ 400050 w 559619"/>
              <a:gd name="connsiteY9" fmla="*/ 528637 h 1050131"/>
              <a:gd name="connsiteX10" fmla="*/ 404812 w 559619"/>
              <a:gd name="connsiteY10" fmla="*/ 507206 h 1050131"/>
              <a:gd name="connsiteX11" fmla="*/ 421481 w 559619"/>
              <a:gd name="connsiteY11" fmla="*/ 459581 h 1050131"/>
              <a:gd name="connsiteX12" fmla="*/ 442912 w 559619"/>
              <a:gd name="connsiteY12" fmla="*/ 426244 h 1050131"/>
              <a:gd name="connsiteX13" fmla="*/ 485775 w 559619"/>
              <a:gd name="connsiteY13" fmla="*/ 388144 h 1050131"/>
              <a:gd name="connsiteX14" fmla="*/ 514350 w 559619"/>
              <a:gd name="connsiteY14" fmla="*/ 364330 h 1050131"/>
              <a:gd name="connsiteX15" fmla="*/ 542925 w 559619"/>
              <a:gd name="connsiteY15" fmla="*/ 338138 h 1050131"/>
              <a:gd name="connsiteX16" fmla="*/ 533399 w 559619"/>
              <a:gd name="connsiteY16" fmla="*/ 307180 h 1050131"/>
              <a:gd name="connsiteX17" fmla="*/ 538162 w 559619"/>
              <a:gd name="connsiteY17" fmla="*/ 266700 h 1050131"/>
              <a:gd name="connsiteX18" fmla="*/ 559594 w 559619"/>
              <a:gd name="connsiteY18" fmla="*/ 219075 h 1050131"/>
              <a:gd name="connsiteX19" fmla="*/ 533399 w 559619"/>
              <a:gd name="connsiteY19" fmla="*/ 214313 h 1050131"/>
              <a:gd name="connsiteX20" fmla="*/ 514350 w 559619"/>
              <a:gd name="connsiteY20" fmla="*/ 183356 h 1050131"/>
              <a:gd name="connsiteX21" fmla="*/ 495300 w 559619"/>
              <a:gd name="connsiteY21" fmla="*/ 152400 h 1050131"/>
              <a:gd name="connsiteX22" fmla="*/ 466725 w 559619"/>
              <a:gd name="connsiteY22" fmla="*/ 111919 h 1050131"/>
              <a:gd name="connsiteX23" fmla="*/ 452437 w 559619"/>
              <a:gd name="connsiteY23" fmla="*/ 88106 h 1050131"/>
              <a:gd name="connsiteX24" fmla="*/ 409575 w 559619"/>
              <a:gd name="connsiteY24" fmla="*/ 64294 h 1050131"/>
              <a:gd name="connsiteX25" fmla="*/ 316706 w 559619"/>
              <a:gd name="connsiteY25" fmla="*/ 47625 h 1050131"/>
              <a:gd name="connsiteX26" fmla="*/ 309562 w 559619"/>
              <a:gd name="connsiteY26" fmla="*/ 45244 h 1050131"/>
              <a:gd name="connsiteX27" fmla="*/ 292894 w 559619"/>
              <a:gd name="connsiteY27" fmla="*/ 40481 h 1050131"/>
              <a:gd name="connsiteX28" fmla="*/ 283369 w 559619"/>
              <a:gd name="connsiteY28" fmla="*/ 38100 h 1050131"/>
              <a:gd name="connsiteX29" fmla="*/ 261937 w 559619"/>
              <a:gd name="connsiteY29" fmla="*/ 30956 h 1050131"/>
              <a:gd name="connsiteX30" fmla="*/ 247650 w 559619"/>
              <a:gd name="connsiteY30" fmla="*/ 28575 h 1050131"/>
              <a:gd name="connsiteX31" fmla="*/ 214312 w 559619"/>
              <a:gd name="connsiteY31" fmla="*/ 19050 h 1050131"/>
              <a:gd name="connsiteX32" fmla="*/ 202406 w 559619"/>
              <a:gd name="connsiteY32" fmla="*/ 14287 h 1050131"/>
              <a:gd name="connsiteX33" fmla="*/ 176212 w 559619"/>
              <a:gd name="connsiteY33" fmla="*/ 9525 h 1050131"/>
              <a:gd name="connsiteX34" fmla="*/ 161925 w 559619"/>
              <a:gd name="connsiteY34" fmla="*/ 4762 h 1050131"/>
              <a:gd name="connsiteX35" fmla="*/ 130969 w 559619"/>
              <a:gd name="connsiteY35" fmla="*/ 2381 h 1050131"/>
              <a:gd name="connsiteX36" fmla="*/ 111919 w 559619"/>
              <a:gd name="connsiteY36" fmla="*/ 0 h 1050131"/>
              <a:gd name="connsiteX37" fmla="*/ 90487 w 559619"/>
              <a:gd name="connsiteY37" fmla="*/ 9525 h 1050131"/>
              <a:gd name="connsiteX38" fmla="*/ 80962 w 559619"/>
              <a:gd name="connsiteY38" fmla="*/ 23812 h 1050131"/>
              <a:gd name="connsiteX39" fmla="*/ 66675 w 559619"/>
              <a:gd name="connsiteY39" fmla="*/ 40481 h 1050131"/>
              <a:gd name="connsiteX40" fmla="*/ 52387 w 559619"/>
              <a:gd name="connsiteY40" fmla="*/ 42862 h 1050131"/>
              <a:gd name="connsiteX41" fmla="*/ 28575 w 559619"/>
              <a:gd name="connsiteY41" fmla="*/ 35719 h 1050131"/>
              <a:gd name="connsiteX42" fmla="*/ 21431 w 559619"/>
              <a:gd name="connsiteY42" fmla="*/ 26194 h 1050131"/>
              <a:gd name="connsiteX43" fmla="*/ 19050 w 559619"/>
              <a:gd name="connsiteY43" fmla="*/ 35719 h 1050131"/>
              <a:gd name="connsiteX44" fmla="*/ 23812 w 559619"/>
              <a:gd name="connsiteY44" fmla="*/ 69056 h 1050131"/>
              <a:gd name="connsiteX45" fmla="*/ 23812 w 559619"/>
              <a:gd name="connsiteY45" fmla="*/ 211931 h 1050131"/>
              <a:gd name="connsiteX46" fmla="*/ 21431 w 559619"/>
              <a:gd name="connsiteY46" fmla="*/ 228600 h 1050131"/>
              <a:gd name="connsiteX47" fmla="*/ 14287 w 559619"/>
              <a:gd name="connsiteY47" fmla="*/ 240506 h 1050131"/>
              <a:gd name="connsiteX48" fmla="*/ 4762 w 559619"/>
              <a:gd name="connsiteY48" fmla="*/ 266700 h 1050131"/>
              <a:gd name="connsiteX49" fmla="*/ 0 w 559619"/>
              <a:gd name="connsiteY49" fmla="*/ 273844 h 1050131"/>
              <a:gd name="connsiteX50" fmla="*/ 4762 w 559619"/>
              <a:gd name="connsiteY50" fmla="*/ 302419 h 1050131"/>
              <a:gd name="connsiteX51" fmla="*/ 11906 w 559619"/>
              <a:gd name="connsiteY51" fmla="*/ 307181 h 1050131"/>
              <a:gd name="connsiteX52" fmla="*/ 21431 w 559619"/>
              <a:gd name="connsiteY52" fmla="*/ 319087 h 1050131"/>
              <a:gd name="connsiteX53" fmla="*/ 23812 w 559619"/>
              <a:gd name="connsiteY53" fmla="*/ 330994 h 1050131"/>
              <a:gd name="connsiteX54" fmla="*/ 26194 w 559619"/>
              <a:gd name="connsiteY54" fmla="*/ 345281 h 1050131"/>
              <a:gd name="connsiteX55" fmla="*/ 30956 w 559619"/>
              <a:gd name="connsiteY55" fmla="*/ 361950 h 1050131"/>
              <a:gd name="connsiteX56" fmla="*/ 33337 w 559619"/>
              <a:gd name="connsiteY56" fmla="*/ 378619 h 1050131"/>
              <a:gd name="connsiteX57" fmla="*/ 38100 w 559619"/>
              <a:gd name="connsiteY57" fmla="*/ 397669 h 1050131"/>
              <a:gd name="connsiteX58" fmla="*/ 40481 w 559619"/>
              <a:gd name="connsiteY58" fmla="*/ 419100 h 1050131"/>
              <a:gd name="connsiteX59" fmla="*/ 42862 w 559619"/>
              <a:gd name="connsiteY59" fmla="*/ 459581 h 1050131"/>
              <a:gd name="connsiteX60" fmla="*/ 45244 w 559619"/>
              <a:gd name="connsiteY60" fmla="*/ 469106 h 1050131"/>
              <a:gd name="connsiteX61" fmla="*/ 47625 w 559619"/>
              <a:gd name="connsiteY61" fmla="*/ 481012 h 1050131"/>
              <a:gd name="connsiteX62" fmla="*/ 52387 w 559619"/>
              <a:gd name="connsiteY62" fmla="*/ 516731 h 1050131"/>
              <a:gd name="connsiteX63" fmla="*/ 54769 w 559619"/>
              <a:gd name="connsiteY63" fmla="*/ 583406 h 1050131"/>
              <a:gd name="connsiteX64" fmla="*/ 57150 w 559619"/>
              <a:gd name="connsiteY64" fmla="*/ 595312 h 1050131"/>
              <a:gd name="connsiteX65" fmla="*/ 100012 w 559619"/>
              <a:gd name="connsiteY65" fmla="*/ 602456 h 1050131"/>
              <a:gd name="connsiteX66" fmla="*/ 161925 w 559619"/>
              <a:gd name="connsiteY66" fmla="*/ 642937 h 1050131"/>
              <a:gd name="connsiteX67" fmla="*/ 178594 w 559619"/>
              <a:gd name="connsiteY67" fmla="*/ 685801 h 1050131"/>
              <a:gd name="connsiteX68" fmla="*/ 207168 w 559619"/>
              <a:gd name="connsiteY68" fmla="*/ 738188 h 1050131"/>
              <a:gd name="connsiteX69" fmla="*/ 235743 w 559619"/>
              <a:gd name="connsiteY69" fmla="*/ 766763 h 1050131"/>
              <a:gd name="connsiteX70" fmla="*/ 235744 w 559619"/>
              <a:gd name="connsiteY70" fmla="*/ 816769 h 1050131"/>
              <a:gd name="connsiteX71" fmla="*/ 211931 w 559619"/>
              <a:gd name="connsiteY71" fmla="*/ 878681 h 1050131"/>
              <a:gd name="connsiteX72" fmla="*/ 188119 w 559619"/>
              <a:gd name="connsiteY72" fmla="*/ 900114 h 1050131"/>
              <a:gd name="connsiteX73" fmla="*/ 180975 w 559619"/>
              <a:gd name="connsiteY73" fmla="*/ 945357 h 1050131"/>
              <a:gd name="connsiteX74" fmla="*/ 200025 w 559619"/>
              <a:gd name="connsiteY74" fmla="*/ 1002506 h 1050131"/>
              <a:gd name="connsiteX75" fmla="*/ 242888 w 559619"/>
              <a:gd name="connsiteY75" fmla="*/ 1012033 h 1050131"/>
              <a:gd name="connsiteX76" fmla="*/ 278606 w 559619"/>
              <a:gd name="connsiteY76" fmla="*/ 1023938 h 1050131"/>
              <a:gd name="connsiteX77" fmla="*/ 321468 w 559619"/>
              <a:gd name="connsiteY77" fmla="*/ 1050131 h 1050131"/>
              <a:gd name="connsiteX78" fmla="*/ 364331 w 559619"/>
              <a:gd name="connsiteY78" fmla="*/ 1035844 h 1050131"/>
              <a:gd name="connsiteX0" fmla="*/ 364331 w 559619"/>
              <a:gd name="connsiteY0" fmla="*/ 1035844 h 1050131"/>
              <a:gd name="connsiteX1" fmla="*/ 321469 w 559619"/>
              <a:gd name="connsiteY1" fmla="*/ 971550 h 1050131"/>
              <a:gd name="connsiteX2" fmla="*/ 295275 w 559619"/>
              <a:gd name="connsiteY2" fmla="*/ 931068 h 1050131"/>
              <a:gd name="connsiteX3" fmla="*/ 292893 w 559619"/>
              <a:gd name="connsiteY3" fmla="*/ 857250 h 1050131"/>
              <a:gd name="connsiteX4" fmla="*/ 297656 w 559619"/>
              <a:gd name="connsiteY4" fmla="*/ 804862 h 1050131"/>
              <a:gd name="connsiteX5" fmla="*/ 319087 w 559619"/>
              <a:gd name="connsiteY5" fmla="*/ 754856 h 1050131"/>
              <a:gd name="connsiteX6" fmla="*/ 335757 w 559619"/>
              <a:gd name="connsiteY6" fmla="*/ 709612 h 1050131"/>
              <a:gd name="connsiteX7" fmla="*/ 366712 w 559619"/>
              <a:gd name="connsiteY7" fmla="*/ 635794 h 1050131"/>
              <a:gd name="connsiteX8" fmla="*/ 395287 w 559619"/>
              <a:gd name="connsiteY8" fmla="*/ 588168 h 1050131"/>
              <a:gd name="connsiteX9" fmla="*/ 400050 w 559619"/>
              <a:gd name="connsiteY9" fmla="*/ 528637 h 1050131"/>
              <a:gd name="connsiteX10" fmla="*/ 404812 w 559619"/>
              <a:gd name="connsiteY10" fmla="*/ 507206 h 1050131"/>
              <a:gd name="connsiteX11" fmla="*/ 421481 w 559619"/>
              <a:gd name="connsiteY11" fmla="*/ 459581 h 1050131"/>
              <a:gd name="connsiteX12" fmla="*/ 442912 w 559619"/>
              <a:gd name="connsiteY12" fmla="*/ 426244 h 1050131"/>
              <a:gd name="connsiteX13" fmla="*/ 485775 w 559619"/>
              <a:gd name="connsiteY13" fmla="*/ 388144 h 1050131"/>
              <a:gd name="connsiteX14" fmla="*/ 514350 w 559619"/>
              <a:gd name="connsiteY14" fmla="*/ 364330 h 1050131"/>
              <a:gd name="connsiteX15" fmla="*/ 542925 w 559619"/>
              <a:gd name="connsiteY15" fmla="*/ 338138 h 1050131"/>
              <a:gd name="connsiteX16" fmla="*/ 533399 w 559619"/>
              <a:gd name="connsiteY16" fmla="*/ 307180 h 1050131"/>
              <a:gd name="connsiteX17" fmla="*/ 538162 w 559619"/>
              <a:gd name="connsiteY17" fmla="*/ 266700 h 1050131"/>
              <a:gd name="connsiteX18" fmla="*/ 559594 w 559619"/>
              <a:gd name="connsiteY18" fmla="*/ 219075 h 1050131"/>
              <a:gd name="connsiteX19" fmla="*/ 533399 w 559619"/>
              <a:gd name="connsiteY19" fmla="*/ 214313 h 1050131"/>
              <a:gd name="connsiteX20" fmla="*/ 514350 w 559619"/>
              <a:gd name="connsiteY20" fmla="*/ 183356 h 1050131"/>
              <a:gd name="connsiteX21" fmla="*/ 495300 w 559619"/>
              <a:gd name="connsiteY21" fmla="*/ 152400 h 1050131"/>
              <a:gd name="connsiteX22" fmla="*/ 452437 w 559619"/>
              <a:gd name="connsiteY22" fmla="*/ 88106 h 1050131"/>
              <a:gd name="connsiteX23" fmla="*/ 409575 w 559619"/>
              <a:gd name="connsiteY23" fmla="*/ 64294 h 1050131"/>
              <a:gd name="connsiteX24" fmla="*/ 316706 w 559619"/>
              <a:gd name="connsiteY24" fmla="*/ 47625 h 1050131"/>
              <a:gd name="connsiteX25" fmla="*/ 309562 w 559619"/>
              <a:gd name="connsiteY25" fmla="*/ 45244 h 1050131"/>
              <a:gd name="connsiteX26" fmla="*/ 292894 w 559619"/>
              <a:gd name="connsiteY26" fmla="*/ 40481 h 1050131"/>
              <a:gd name="connsiteX27" fmla="*/ 283369 w 559619"/>
              <a:gd name="connsiteY27" fmla="*/ 38100 h 1050131"/>
              <a:gd name="connsiteX28" fmla="*/ 261937 w 559619"/>
              <a:gd name="connsiteY28" fmla="*/ 30956 h 1050131"/>
              <a:gd name="connsiteX29" fmla="*/ 247650 w 559619"/>
              <a:gd name="connsiteY29" fmla="*/ 28575 h 1050131"/>
              <a:gd name="connsiteX30" fmla="*/ 214312 w 559619"/>
              <a:gd name="connsiteY30" fmla="*/ 19050 h 1050131"/>
              <a:gd name="connsiteX31" fmla="*/ 202406 w 559619"/>
              <a:gd name="connsiteY31" fmla="*/ 14287 h 1050131"/>
              <a:gd name="connsiteX32" fmla="*/ 176212 w 559619"/>
              <a:gd name="connsiteY32" fmla="*/ 9525 h 1050131"/>
              <a:gd name="connsiteX33" fmla="*/ 161925 w 559619"/>
              <a:gd name="connsiteY33" fmla="*/ 4762 h 1050131"/>
              <a:gd name="connsiteX34" fmla="*/ 130969 w 559619"/>
              <a:gd name="connsiteY34" fmla="*/ 2381 h 1050131"/>
              <a:gd name="connsiteX35" fmla="*/ 111919 w 559619"/>
              <a:gd name="connsiteY35" fmla="*/ 0 h 1050131"/>
              <a:gd name="connsiteX36" fmla="*/ 90487 w 559619"/>
              <a:gd name="connsiteY36" fmla="*/ 9525 h 1050131"/>
              <a:gd name="connsiteX37" fmla="*/ 80962 w 559619"/>
              <a:gd name="connsiteY37" fmla="*/ 23812 h 1050131"/>
              <a:gd name="connsiteX38" fmla="*/ 66675 w 559619"/>
              <a:gd name="connsiteY38" fmla="*/ 40481 h 1050131"/>
              <a:gd name="connsiteX39" fmla="*/ 52387 w 559619"/>
              <a:gd name="connsiteY39" fmla="*/ 42862 h 1050131"/>
              <a:gd name="connsiteX40" fmla="*/ 28575 w 559619"/>
              <a:gd name="connsiteY40" fmla="*/ 35719 h 1050131"/>
              <a:gd name="connsiteX41" fmla="*/ 21431 w 559619"/>
              <a:gd name="connsiteY41" fmla="*/ 26194 h 1050131"/>
              <a:gd name="connsiteX42" fmla="*/ 19050 w 559619"/>
              <a:gd name="connsiteY42" fmla="*/ 35719 h 1050131"/>
              <a:gd name="connsiteX43" fmla="*/ 23812 w 559619"/>
              <a:gd name="connsiteY43" fmla="*/ 69056 h 1050131"/>
              <a:gd name="connsiteX44" fmla="*/ 23812 w 559619"/>
              <a:gd name="connsiteY44" fmla="*/ 211931 h 1050131"/>
              <a:gd name="connsiteX45" fmla="*/ 21431 w 559619"/>
              <a:gd name="connsiteY45" fmla="*/ 228600 h 1050131"/>
              <a:gd name="connsiteX46" fmla="*/ 14287 w 559619"/>
              <a:gd name="connsiteY46" fmla="*/ 240506 h 1050131"/>
              <a:gd name="connsiteX47" fmla="*/ 4762 w 559619"/>
              <a:gd name="connsiteY47" fmla="*/ 266700 h 1050131"/>
              <a:gd name="connsiteX48" fmla="*/ 0 w 559619"/>
              <a:gd name="connsiteY48" fmla="*/ 273844 h 1050131"/>
              <a:gd name="connsiteX49" fmla="*/ 4762 w 559619"/>
              <a:gd name="connsiteY49" fmla="*/ 302419 h 1050131"/>
              <a:gd name="connsiteX50" fmla="*/ 11906 w 559619"/>
              <a:gd name="connsiteY50" fmla="*/ 307181 h 1050131"/>
              <a:gd name="connsiteX51" fmla="*/ 21431 w 559619"/>
              <a:gd name="connsiteY51" fmla="*/ 319087 h 1050131"/>
              <a:gd name="connsiteX52" fmla="*/ 23812 w 559619"/>
              <a:gd name="connsiteY52" fmla="*/ 330994 h 1050131"/>
              <a:gd name="connsiteX53" fmla="*/ 26194 w 559619"/>
              <a:gd name="connsiteY53" fmla="*/ 345281 h 1050131"/>
              <a:gd name="connsiteX54" fmla="*/ 30956 w 559619"/>
              <a:gd name="connsiteY54" fmla="*/ 361950 h 1050131"/>
              <a:gd name="connsiteX55" fmla="*/ 33337 w 559619"/>
              <a:gd name="connsiteY55" fmla="*/ 378619 h 1050131"/>
              <a:gd name="connsiteX56" fmla="*/ 38100 w 559619"/>
              <a:gd name="connsiteY56" fmla="*/ 397669 h 1050131"/>
              <a:gd name="connsiteX57" fmla="*/ 40481 w 559619"/>
              <a:gd name="connsiteY57" fmla="*/ 419100 h 1050131"/>
              <a:gd name="connsiteX58" fmla="*/ 42862 w 559619"/>
              <a:gd name="connsiteY58" fmla="*/ 459581 h 1050131"/>
              <a:gd name="connsiteX59" fmla="*/ 45244 w 559619"/>
              <a:gd name="connsiteY59" fmla="*/ 469106 h 1050131"/>
              <a:gd name="connsiteX60" fmla="*/ 47625 w 559619"/>
              <a:gd name="connsiteY60" fmla="*/ 481012 h 1050131"/>
              <a:gd name="connsiteX61" fmla="*/ 52387 w 559619"/>
              <a:gd name="connsiteY61" fmla="*/ 516731 h 1050131"/>
              <a:gd name="connsiteX62" fmla="*/ 54769 w 559619"/>
              <a:gd name="connsiteY62" fmla="*/ 583406 h 1050131"/>
              <a:gd name="connsiteX63" fmla="*/ 57150 w 559619"/>
              <a:gd name="connsiteY63" fmla="*/ 595312 h 1050131"/>
              <a:gd name="connsiteX64" fmla="*/ 100012 w 559619"/>
              <a:gd name="connsiteY64" fmla="*/ 602456 h 1050131"/>
              <a:gd name="connsiteX65" fmla="*/ 161925 w 559619"/>
              <a:gd name="connsiteY65" fmla="*/ 642937 h 1050131"/>
              <a:gd name="connsiteX66" fmla="*/ 178594 w 559619"/>
              <a:gd name="connsiteY66" fmla="*/ 685801 h 1050131"/>
              <a:gd name="connsiteX67" fmla="*/ 207168 w 559619"/>
              <a:gd name="connsiteY67" fmla="*/ 738188 h 1050131"/>
              <a:gd name="connsiteX68" fmla="*/ 235743 w 559619"/>
              <a:gd name="connsiteY68" fmla="*/ 766763 h 1050131"/>
              <a:gd name="connsiteX69" fmla="*/ 235744 w 559619"/>
              <a:gd name="connsiteY69" fmla="*/ 816769 h 1050131"/>
              <a:gd name="connsiteX70" fmla="*/ 211931 w 559619"/>
              <a:gd name="connsiteY70" fmla="*/ 878681 h 1050131"/>
              <a:gd name="connsiteX71" fmla="*/ 188119 w 559619"/>
              <a:gd name="connsiteY71" fmla="*/ 900114 h 1050131"/>
              <a:gd name="connsiteX72" fmla="*/ 180975 w 559619"/>
              <a:gd name="connsiteY72" fmla="*/ 945357 h 1050131"/>
              <a:gd name="connsiteX73" fmla="*/ 200025 w 559619"/>
              <a:gd name="connsiteY73" fmla="*/ 1002506 h 1050131"/>
              <a:gd name="connsiteX74" fmla="*/ 242888 w 559619"/>
              <a:gd name="connsiteY74" fmla="*/ 1012033 h 1050131"/>
              <a:gd name="connsiteX75" fmla="*/ 278606 w 559619"/>
              <a:gd name="connsiteY75" fmla="*/ 1023938 h 1050131"/>
              <a:gd name="connsiteX76" fmla="*/ 321468 w 559619"/>
              <a:gd name="connsiteY76" fmla="*/ 1050131 h 1050131"/>
              <a:gd name="connsiteX77" fmla="*/ 364331 w 559619"/>
              <a:gd name="connsiteY77" fmla="*/ 1035844 h 1050131"/>
              <a:gd name="connsiteX0" fmla="*/ 364331 w 559619"/>
              <a:gd name="connsiteY0" fmla="*/ 1035844 h 1050131"/>
              <a:gd name="connsiteX1" fmla="*/ 321469 w 559619"/>
              <a:gd name="connsiteY1" fmla="*/ 971550 h 1050131"/>
              <a:gd name="connsiteX2" fmla="*/ 295275 w 559619"/>
              <a:gd name="connsiteY2" fmla="*/ 931068 h 1050131"/>
              <a:gd name="connsiteX3" fmla="*/ 292893 w 559619"/>
              <a:gd name="connsiteY3" fmla="*/ 857250 h 1050131"/>
              <a:gd name="connsiteX4" fmla="*/ 297656 w 559619"/>
              <a:gd name="connsiteY4" fmla="*/ 804862 h 1050131"/>
              <a:gd name="connsiteX5" fmla="*/ 319087 w 559619"/>
              <a:gd name="connsiteY5" fmla="*/ 754856 h 1050131"/>
              <a:gd name="connsiteX6" fmla="*/ 335757 w 559619"/>
              <a:gd name="connsiteY6" fmla="*/ 709612 h 1050131"/>
              <a:gd name="connsiteX7" fmla="*/ 366712 w 559619"/>
              <a:gd name="connsiteY7" fmla="*/ 635794 h 1050131"/>
              <a:gd name="connsiteX8" fmla="*/ 395287 w 559619"/>
              <a:gd name="connsiteY8" fmla="*/ 588168 h 1050131"/>
              <a:gd name="connsiteX9" fmla="*/ 400050 w 559619"/>
              <a:gd name="connsiteY9" fmla="*/ 528637 h 1050131"/>
              <a:gd name="connsiteX10" fmla="*/ 404812 w 559619"/>
              <a:gd name="connsiteY10" fmla="*/ 507206 h 1050131"/>
              <a:gd name="connsiteX11" fmla="*/ 421481 w 559619"/>
              <a:gd name="connsiteY11" fmla="*/ 459581 h 1050131"/>
              <a:gd name="connsiteX12" fmla="*/ 442912 w 559619"/>
              <a:gd name="connsiteY12" fmla="*/ 426244 h 1050131"/>
              <a:gd name="connsiteX13" fmla="*/ 485775 w 559619"/>
              <a:gd name="connsiteY13" fmla="*/ 388144 h 1050131"/>
              <a:gd name="connsiteX14" fmla="*/ 514350 w 559619"/>
              <a:gd name="connsiteY14" fmla="*/ 364330 h 1050131"/>
              <a:gd name="connsiteX15" fmla="*/ 542925 w 559619"/>
              <a:gd name="connsiteY15" fmla="*/ 338138 h 1050131"/>
              <a:gd name="connsiteX16" fmla="*/ 533399 w 559619"/>
              <a:gd name="connsiteY16" fmla="*/ 307180 h 1050131"/>
              <a:gd name="connsiteX17" fmla="*/ 538162 w 559619"/>
              <a:gd name="connsiteY17" fmla="*/ 266700 h 1050131"/>
              <a:gd name="connsiteX18" fmla="*/ 559594 w 559619"/>
              <a:gd name="connsiteY18" fmla="*/ 219075 h 1050131"/>
              <a:gd name="connsiteX19" fmla="*/ 533399 w 559619"/>
              <a:gd name="connsiteY19" fmla="*/ 214313 h 1050131"/>
              <a:gd name="connsiteX20" fmla="*/ 514350 w 559619"/>
              <a:gd name="connsiteY20" fmla="*/ 183356 h 1050131"/>
              <a:gd name="connsiteX21" fmla="*/ 495300 w 559619"/>
              <a:gd name="connsiteY21" fmla="*/ 152400 h 1050131"/>
              <a:gd name="connsiteX22" fmla="*/ 452437 w 559619"/>
              <a:gd name="connsiteY22" fmla="*/ 97631 h 1050131"/>
              <a:gd name="connsiteX23" fmla="*/ 409575 w 559619"/>
              <a:gd name="connsiteY23" fmla="*/ 64294 h 1050131"/>
              <a:gd name="connsiteX24" fmla="*/ 316706 w 559619"/>
              <a:gd name="connsiteY24" fmla="*/ 47625 h 1050131"/>
              <a:gd name="connsiteX25" fmla="*/ 309562 w 559619"/>
              <a:gd name="connsiteY25" fmla="*/ 45244 h 1050131"/>
              <a:gd name="connsiteX26" fmla="*/ 292894 w 559619"/>
              <a:gd name="connsiteY26" fmla="*/ 40481 h 1050131"/>
              <a:gd name="connsiteX27" fmla="*/ 283369 w 559619"/>
              <a:gd name="connsiteY27" fmla="*/ 38100 h 1050131"/>
              <a:gd name="connsiteX28" fmla="*/ 261937 w 559619"/>
              <a:gd name="connsiteY28" fmla="*/ 30956 h 1050131"/>
              <a:gd name="connsiteX29" fmla="*/ 247650 w 559619"/>
              <a:gd name="connsiteY29" fmla="*/ 28575 h 1050131"/>
              <a:gd name="connsiteX30" fmla="*/ 214312 w 559619"/>
              <a:gd name="connsiteY30" fmla="*/ 19050 h 1050131"/>
              <a:gd name="connsiteX31" fmla="*/ 202406 w 559619"/>
              <a:gd name="connsiteY31" fmla="*/ 14287 h 1050131"/>
              <a:gd name="connsiteX32" fmla="*/ 176212 w 559619"/>
              <a:gd name="connsiteY32" fmla="*/ 9525 h 1050131"/>
              <a:gd name="connsiteX33" fmla="*/ 161925 w 559619"/>
              <a:gd name="connsiteY33" fmla="*/ 4762 h 1050131"/>
              <a:gd name="connsiteX34" fmla="*/ 130969 w 559619"/>
              <a:gd name="connsiteY34" fmla="*/ 2381 h 1050131"/>
              <a:gd name="connsiteX35" fmla="*/ 111919 w 559619"/>
              <a:gd name="connsiteY35" fmla="*/ 0 h 1050131"/>
              <a:gd name="connsiteX36" fmla="*/ 90487 w 559619"/>
              <a:gd name="connsiteY36" fmla="*/ 9525 h 1050131"/>
              <a:gd name="connsiteX37" fmla="*/ 80962 w 559619"/>
              <a:gd name="connsiteY37" fmla="*/ 23812 h 1050131"/>
              <a:gd name="connsiteX38" fmla="*/ 66675 w 559619"/>
              <a:gd name="connsiteY38" fmla="*/ 40481 h 1050131"/>
              <a:gd name="connsiteX39" fmla="*/ 52387 w 559619"/>
              <a:gd name="connsiteY39" fmla="*/ 42862 h 1050131"/>
              <a:gd name="connsiteX40" fmla="*/ 28575 w 559619"/>
              <a:gd name="connsiteY40" fmla="*/ 35719 h 1050131"/>
              <a:gd name="connsiteX41" fmla="*/ 21431 w 559619"/>
              <a:gd name="connsiteY41" fmla="*/ 26194 h 1050131"/>
              <a:gd name="connsiteX42" fmla="*/ 19050 w 559619"/>
              <a:gd name="connsiteY42" fmla="*/ 35719 h 1050131"/>
              <a:gd name="connsiteX43" fmla="*/ 23812 w 559619"/>
              <a:gd name="connsiteY43" fmla="*/ 69056 h 1050131"/>
              <a:gd name="connsiteX44" fmla="*/ 23812 w 559619"/>
              <a:gd name="connsiteY44" fmla="*/ 211931 h 1050131"/>
              <a:gd name="connsiteX45" fmla="*/ 21431 w 559619"/>
              <a:gd name="connsiteY45" fmla="*/ 228600 h 1050131"/>
              <a:gd name="connsiteX46" fmla="*/ 14287 w 559619"/>
              <a:gd name="connsiteY46" fmla="*/ 240506 h 1050131"/>
              <a:gd name="connsiteX47" fmla="*/ 4762 w 559619"/>
              <a:gd name="connsiteY47" fmla="*/ 266700 h 1050131"/>
              <a:gd name="connsiteX48" fmla="*/ 0 w 559619"/>
              <a:gd name="connsiteY48" fmla="*/ 273844 h 1050131"/>
              <a:gd name="connsiteX49" fmla="*/ 4762 w 559619"/>
              <a:gd name="connsiteY49" fmla="*/ 302419 h 1050131"/>
              <a:gd name="connsiteX50" fmla="*/ 11906 w 559619"/>
              <a:gd name="connsiteY50" fmla="*/ 307181 h 1050131"/>
              <a:gd name="connsiteX51" fmla="*/ 21431 w 559619"/>
              <a:gd name="connsiteY51" fmla="*/ 319087 h 1050131"/>
              <a:gd name="connsiteX52" fmla="*/ 23812 w 559619"/>
              <a:gd name="connsiteY52" fmla="*/ 330994 h 1050131"/>
              <a:gd name="connsiteX53" fmla="*/ 26194 w 559619"/>
              <a:gd name="connsiteY53" fmla="*/ 345281 h 1050131"/>
              <a:gd name="connsiteX54" fmla="*/ 30956 w 559619"/>
              <a:gd name="connsiteY54" fmla="*/ 361950 h 1050131"/>
              <a:gd name="connsiteX55" fmla="*/ 33337 w 559619"/>
              <a:gd name="connsiteY55" fmla="*/ 378619 h 1050131"/>
              <a:gd name="connsiteX56" fmla="*/ 38100 w 559619"/>
              <a:gd name="connsiteY56" fmla="*/ 397669 h 1050131"/>
              <a:gd name="connsiteX57" fmla="*/ 40481 w 559619"/>
              <a:gd name="connsiteY57" fmla="*/ 419100 h 1050131"/>
              <a:gd name="connsiteX58" fmla="*/ 42862 w 559619"/>
              <a:gd name="connsiteY58" fmla="*/ 459581 h 1050131"/>
              <a:gd name="connsiteX59" fmla="*/ 45244 w 559619"/>
              <a:gd name="connsiteY59" fmla="*/ 469106 h 1050131"/>
              <a:gd name="connsiteX60" fmla="*/ 47625 w 559619"/>
              <a:gd name="connsiteY60" fmla="*/ 481012 h 1050131"/>
              <a:gd name="connsiteX61" fmla="*/ 52387 w 559619"/>
              <a:gd name="connsiteY61" fmla="*/ 516731 h 1050131"/>
              <a:gd name="connsiteX62" fmla="*/ 54769 w 559619"/>
              <a:gd name="connsiteY62" fmla="*/ 583406 h 1050131"/>
              <a:gd name="connsiteX63" fmla="*/ 57150 w 559619"/>
              <a:gd name="connsiteY63" fmla="*/ 595312 h 1050131"/>
              <a:gd name="connsiteX64" fmla="*/ 100012 w 559619"/>
              <a:gd name="connsiteY64" fmla="*/ 602456 h 1050131"/>
              <a:gd name="connsiteX65" fmla="*/ 161925 w 559619"/>
              <a:gd name="connsiteY65" fmla="*/ 642937 h 1050131"/>
              <a:gd name="connsiteX66" fmla="*/ 178594 w 559619"/>
              <a:gd name="connsiteY66" fmla="*/ 685801 h 1050131"/>
              <a:gd name="connsiteX67" fmla="*/ 207168 w 559619"/>
              <a:gd name="connsiteY67" fmla="*/ 738188 h 1050131"/>
              <a:gd name="connsiteX68" fmla="*/ 235743 w 559619"/>
              <a:gd name="connsiteY68" fmla="*/ 766763 h 1050131"/>
              <a:gd name="connsiteX69" fmla="*/ 235744 w 559619"/>
              <a:gd name="connsiteY69" fmla="*/ 816769 h 1050131"/>
              <a:gd name="connsiteX70" fmla="*/ 211931 w 559619"/>
              <a:gd name="connsiteY70" fmla="*/ 878681 h 1050131"/>
              <a:gd name="connsiteX71" fmla="*/ 188119 w 559619"/>
              <a:gd name="connsiteY71" fmla="*/ 900114 h 1050131"/>
              <a:gd name="connsiteX72" fmla="*/ 180975 w 559619"/>
              <a:gd name="connsiteY72" fmla="*/ 945357 h 1050131"/>
              <a:gd name="connsiteX73" fmla="*/ 200025 w 559619"/>
              <a:gd name="connsiteY73" fmla="*/ 1002506 h 1050131"/>
              <a:gd name="connsiteX74" fmla="*/ 242888 w 559619"/>
              <a:gd name="connsiteY74" fmla="*/ 1012033 h 1050131"/>
              <a:gd name="connsiteX75" fmla="*/ 278606 w 559619"/>
              <a:gd name="connsiteY75" fmla="*/ 1023938 h 1050131"/>
              <a:gd name="connsiteX76" fmla="*/ 321468 w 559619"/>
              <a:gd name="connsiteY76" fmla="*/ 1050131 h 1050131"/>
              <a:gd name="connsiteX77" fmla="*/ 364331 w 559619"/>
              <a:gd name="connsiteY77" fmla="*/ 1035844 h 1050131"/>
              <a:gd name="connsiteX0" fmla="*/ 364331 w 559619"/>
              <a:gd name="connsiteY0" fmla="*/ 1035844 h 1050131"/>
              <a:gd name="connsiteX1" fmla="*/ 321469 w 559619"/>
              <a:gd name="connsiteY1" fmla="*/ 971550 h 1050131"/>
              <a:gd name="connsiteX2" fmla="*/ 295275 w 559619"/>
              <a:gd name="connsiteY2" fmla="*/ 931068 h 1050131"/>
              <a:gd name="connsiteX3" fmla="*/ 292893 w 559619"/>
              <a:gd name="connsiteY3" fmla="*/ 857250 h 1050131"/>
              <a:gd name="connsiteX4" fmla="*/ 297656 w 559619"/>
              <a:gd name="connsiteY4" fmla="*/ 804862 h 1050131"/>
              <a:gd name="connsiteX5" fmla="*/ 319087 w 559619"/>
              <a:gd name="connsiteY5" fmla="*/ 754856 h 1050131"/>
              <a:gd name="connsiteX6" fmla="*/ 335757 w 559619"/>
              <a:gd name="connsiteY6" fmla="*/ 709612 h 1050131"/>
              <a:gd name="connsiteX7" fmla="*/ 366712 w 559619"/>
              <a:gd name="connsiteY7" fmla="*/ 635794 h 1050131"/>
              <a:gd name="connsiteX8" fmla="*/ 395287 w 559619"/>
              <a:gd name="connsiteY8" fmla="*/ 588168 h 1050131"/>
              <a:gd name="connsiteX9" fmla="*/ 400050 w 559619"/>
              <a:gd name="connsiteY9" fmla="*/ 528637 h 1050131"/>
              <a:gd name="connsiteX10" fmla="*/ 404812 w 559619"/>
              <a:gd name="connsiteY10" fmla="*/ 507206 h 1050131"/>
              <a:gd name="connsiteX11" fmla="*/ 421481 w 559619"/>
              <a:gd name="connsiteY11" fmla="*/ 459581 h 1050131"/>
              <a:gd name="connsiteX12" fmla="*/ 442912 w 559619"/>
              <a:gd name="connsiteY12" fmla="*/ 426244 h 1050131"/>
              <a:gd name="connsiteX13" fmla="*/ 485775 w 559619"/>
              <a:gd name="connsiteY13" fmla="*/ 388144 h 1050131"/>
              <a:gd name="connsiteX14" fmla="*/ 514350 w 559619"/>
              <a:gd name="connsiteY14" fmla="*/ 364330 h 1050131"/>
              <a:gd name="connsiteX15" fmla="*/ 542925 w 559619"/>
              <a:gd name="connsiteY15" fmla="*/ 338138 h 1050131"/>
              <a:gd name="connsiteX16" fmla="*/ 533399 w 559619"/>
              <a:gd name="connsiteY16" fmla="*/ 307180 h 1050131"/>
              <a:gd name="connsiteX17" fmla="*/ 538162 w 559619"/>
              <a:gd name="connsiteY17" fmla="*/ 266700 h 1050131"/>
              <a:gd name="connsiteX18" fmla="*/ 559594 w 559619"/>
              <a:gd name="connsiteY18" fmla="*/ 219075 h 1050131"/>
              <a:gd name="connsiteX19" fmla="*/ 533399 w 559619"/>
              <a:gd name="connsiteY19" fmla="*/ 214313 h 1050131"/>
              <a:gd name="connsiteX20" fmla="*/ 514350 w 559619"/>
              <a:gd name="connsiteY20" fmla="*/ 183356 h 1050131"/>
              <a:gd name="connsiteX21" fmla="*/ 495300 w 559619"/>
              <a:gd name="connsiteY21" fmla="*/ 152400 h 1050131"/>
              <a:gd name="connsiteX22" fmla="*/ 452437 w 559619"/>
              <a:gd name="connsiteY22" fmla="*/ 90487 h 1050131"/>
              <a:gd name="connsiteX23" fmla="*/ 409575 w 559619"/>
              <a:gd name="connsiteY23" fmla="*/ 64294 h 1050131"/>
              <a:gd name="connsiteX24" fmla="*/ 316706 w 559619"/>
              <a:gd name="connsiteY24" fmla="*/ 47625 h 1050131"/>
              <a:gd name="connsiteX25" fmla="*/ 309562 w 559619"/>
              <a:gd name="connsiteY25" fmla="*/ 45244 h 1050131"/>
              <a:gd name="connsiteX26" fmla="*/ 292894 w 559619"/>
              <a:gd name="connsiteY26" fmla="*/ 40481 h 1050131"/>
              <a:gd name="connsiteX27" fmla="*/ 283369 w 559619"/>
              <a:gd name="connsiteY27" fmla="*/ 38100 h 1050131"/>
              <a:gd name="connsiteX28" fmla="*/ 261937 w 559619"/>
              <a:gd name="connsiteY28" fmla="*/ 30956 h 1050131"/>
              <a:gd name="connsiteX29" fmla="*/ 247650 w 559619"/>
              <a:gd name="connsiteY29" fmla="*/ 28575 h 1050131"/>
              <a:gd name="connsiteX30" fmla="*/ 214312 w 559619"/>
              <a:gd name="connsiteY30" fmla="*/ 19050 h 1050131"/>
              <a:gd name="connsiteX31" fmla="*/ 202406 w 559619"/>
              <a:gd name="connsiteY31" fmla="*/ 14287 h 1050131"/>
              <a:gd name="connsiteX32" fmla="*/ 176212 w 559619"/>
              <a:gd name="connsiteY32" fmla="*/ 9525 h 1050131"/>
              <a:gd name="connsiteX33" fmla="*/ 161925 w 559619"/>
              <a:gd name="connsiteY33" fmla="*/ 4762 h 1050131"/>
              <a:gd name="connsiteX34" fmla="*/ 130969 w 559619"/>
              <a:gd name="connsiteY34" fmla="*/ 2381 h 1050131"/>
              <a:gd name="connsiteX35" fmla="*/ 111919 w 559619"/>
              <a:gd name="connsiteY35" fmla="*/ 0 h 1050131"/>
              <a:gd name="connsiteX36" fmla="*/ 90487 w 559619"/>
              <a:gd name="connsiteY36" fmla="*/ 9525 h 1050131"/>
              <a:gd name="connsiteX37" fmla="*/ 80962 w 559619"/>
              <a:gd name="connsiteY37" fmla="*/ 23812 h 1050131"/>
              <a:gd name="connsiteX38" fmla="*/ 66675 w 559619"/>
              <a:gd name="connsiteY38" fmla="*/ 40481 h 1050131"/>
              <a:gd name="connsiteX39" fmla="*/ 52387 w 559619"/>
              <a:gd name="connsiteY39" fmla="*/ 42862 h 1050131"/>
              <a:gd name="connsiteX40" fmla="*/ 28575 w 559619"/>
              <a:gd name="connsiteY40" fmla="*/ 35719 h 1050131"/>
              <a:gd name="connsiteX41" fmla="*/ 21431 w 559619"/>
              <a:gd name="connsiteY41" fmla="*/ 26194 h 1050131"/>
              <a:gd name="connsiteX42" fmla="*/ 19050 w 559619"/>
              <a:gd name="connsiteY42" fmla="*/ 35719 h 1050131"/>
              <a:gd name="connsiteX43" fmla="*/ 23812 w 559619"/>
              <a:gd name="connsiteY43" fmla="*/ 69056 h 1050131"/>
              <a:gd name="connsiteX44" fmla="*/ 23812 w 559619"/>
              <a:gd name="connsiteY44" fmla="*/ 211931 h 1050131"/>
              <a:gd name="connsiteX45" fmla="*/ 21431 w 559619"/>
              <a:gd name="connsiteY45" fmla="*/ 228600 h 1050131"/>
              <a:gd name="connsiteX46" fmla="*/ 14287 w 559619"/>
              <a:gd name="connsiteY46" fmla="*/ 240506 h 1050131"/>
              <a:gd name="connsiteX47" fmla="*/ 4762 w 559619"/>
              <a:gd name="connsiteY47" fmla="*/ 266700 h 1050131"/>
              <a:gd name="connsiteX48" fmla="*/ 0 w 559619"/>
              <a:gd name="connsiteY48" fmla="*/ 273844 h 1050131"/>
              <a:gd name="connsiteX49" fmla="*/ 4762 w 559619"/>
              <a:gd name="connsiteY49" fmla="*/ 302419 h 1050131"/>
              <a:gd name="connsiteX50" fmla="*/ 11906 w 559619"/>
              <a:gd name="connsiteY50" fmla="*/ 307181 h 1050131"/>
              <a:gd name="connsiteX51" fmla="*/ 21431 w 559619"/>
              <a:gd name="connsiteY51" fmla="*/ 319087 h 1050131"/>
              <a:gd name="connsiteX52" fmla="*/ 23812 w 559619"/>
              <a:gd name="connsiteY52" fmla="*/ 330994 h 1050131"/>
              <a:gd name="connsiteX53" fmla="*/ 26194 w 559619"/>
              <a:gd name="connsiteY53" fmla="*/ 345281 h 1050131"/>
              <a:gd name="connsiteX54" fmla="*/ 30956 w 559619"/>
              <a:gd name="connsiteY54" fmla="*/ 361950 h 1050131"/>
              <a:gd name="connsiteX55" fmla="*/ 33337 w 559619"/>
              <a:gd name="connsiteY55" fmla="*/ 378619 h 1050131"/>
              <a:gd name="connsiteX56" fmla="*/ 38100 w 559619"/>
              <a:gd name="connsiteY56" fmla="*/ 397669 h 1050131"/>
              <a:gd name="connsiteX57" fmla="*/ 40481 w 559619"/>
              <a:gd name="connsiteY57" fmla="*/ 419100 h 1050131"/>
              <a:gd name="connsiteX58" fmla="*/ 42862 w 559619"/>
              <a:gd name="connsiteY58" fmla="*/ 459581 h 1050131"/>
              <a:gd name="connsiteX59" fmla="*/ 45244 w 559619"/>
              <a:gd name="connsiteY59" fmla="*/ 469106 h 1050131"/>
              <a:gd name="connsiteX60" fmla="*/ 47625 w 559619"/>
              <a:gd name="connsiteY60" fmla="*/ 481012 h 1050131"/>
              <a:gd name="connsiteX61" fmla="*/ 52387 w 559619"/>
              <a:gd name="connsiteY61" fmla="*/ 516731 h 1050131"/>
              <a:gd name="connsiteX62" fmla="*/ 54769 w 559619"/>
              <a:gd name="connsiteY62" fmla="*/ 583406 h 1050131"/>
              <a:gd name="connsiteX63" fmla="*/ 57150 w 559619"/>
              <a:gd name="connsiteY63" fmla="*/ 595312 h 1050131"/>
              <a:gd name="connsiteX64" fmla="*/ 100012 w 559619"/>
              <a:gd name="connsiteY64" fmla="*/ 602456 h 1050131"/>
              <a:gd name="connsiteX65" fmla="*/ 161925 w 559619"/>
              <a:gd name="connsiteY65" fmla="*/ 642937 h 1050131"/>
              <a:gd name="connsiteX66" fmla="*/ 178594 w 559619"/>
              <a:gd name="connsiteY66" fmla="*/ 685801 h 1050131"/>
              <a:gd name="connsiteX67" fmla="*/ 207168 w 559619"/>
              <a:gd name="connsiteY67" fmla="*/ 738188 h 1050131"/>
              <a:gd name="connsiteX68" fmla="*/ 235743 w 559619"/>
              <a:gd name="connsiteY68" fmla="*/ 766763 h 1050131"/>
              <a:gd name="connsiteX69" fmla="*/ 235744 w 559619"/>
              <a:gd name="connsiteY69" fmla="*/ 816769 h 1050131"/>
              <a:gd name="connsiteX70" fmla="*/ 211931 w 559619"/>
              <a:gd name="connsiteY70" fmla="*/ 878681 h 1050131"/>
              <a:gd name="connsiteX71" fmla="*/ 188119 w 559619"/>
              <a:gd name="connsiteY71" fmla="*/ 900114 h 1050131"/>
              <a:gd name="connsiteX72" fmla="*/ 180975 w 559619"/>
              <a:gd name="connsiteY72" fmla="*/ 945357 h 1050131"/>
              <a:gd name="connsiteX73" fmla="*/ 200025 w 559619"/>
              <a:gd name="connsiteY73" fmla="*/ 1002506 h 1050131"/>
              <a:gd name="connsiteX74" fmla="*/ 242888 w 559619"/>
              <a:gd name="connsiteY74" fmla="*/ 1012033 h 1050131"/>
              <a:gd name="connsiteX75" fmla="*/ 278606 w 559619"/>
              <a:gd name="connsiteY75" fmla="*/ 1023938 h 1050131"/>
              <a:gd name="connsiteX76" fmla="*/ 321468 w 559619"/>
              <a:gd name="connsiteY76" fmla="*/ 1050131 h 1050131"/>
              <a:gd name="connsiteX77" fmla="*/ 364331 w 559619"/>
              <a:gd name="connsiteY77" fmla="*/ 1035844 h 1050131"/>
              <a:gd name="connsiteX0" fmla="*/ 364331 w 559619"/>
              <a:gd name="connsiteY0" fmla="*/ 1035844 h 1050131"/>
              <a:gd name="connsiteX1" fmla="*/ 321469 w 559619"/>
              <a:gd name="connsiteY1" fmla="*/ 971550 h 1050131"/>
              <a:gd name="connsiteX2" fmla="*/ 295275 w 559619"/>
              <a:gd name="connsiteY2" fmla="*/ 931068 h 1050131"/>
              <a:gd name="connsiteX3" fmla="*/ 292893 w 559619"/>
              <a:gd name="connsiteY3" fmla="*/ 857250 h 1050131"/>
              <a:gd name="connsiteX4" fmla="*/ 297656 w 559619"/>
              <a:gd name="connsiteY4" fmla="*/ 804862 h 1050131"/>
              <a:gd name="connsiteX5" fmla="*/ 319087 w 559619"/>
              <a:gd name="connsiteY5" fmla="*/ 754856 h 1050131"/>
              <a:gd name="connsiteX6" fmla="*/ 335757 w 559619"/>
              <a:gd name="connsiteY6" fmla="*/ 709612 h 1050131"/>
              <a:gd name="connsiteX7" fmla="*/ 366712 w 559619"/>
              <a:gd name="connsiteY7" fmla="*/ 635794 h 1050131"/>
              <a:gd name="connsiteX8" fmla="*/ 395287 w 559619"/>
              <a:gd name="connsiteY8" fmla="*/ 588168 h 1050131"/>
              <a:gd name="connsiteX9" fmla="*/ 400050 w 559619"/>
              <a:gd name="connsiteY9" fmla="*/ 528637 h 1050131"/>
              <a:gd name="connsiteX10" fmla="*/ 404812 w 559619"/>
              <a:gd name="connsiteY10" fmla="*/ 507206 h 1050131"/>
              <a:gd name="connsiteX11" fmla="*/ 421481 w 559619"/>
              <a:gd name="connsiteY11" fmla="*/ 459581 h 1050131"/>
              <a:gd name="connsiteX12" fmla="*/ 442912 w 559619"/>
              <a:gd name="connsiteY12" fmla="*/ 426244 h 1050131"/>
              <a:gd name="connsiteX13" fmla="*/ 485775 w 559619"/>
              <a:gd name="connsiteY13" fmla="*/ 388144 h 1050131"/>
              <a:gd name="connsiteX14" fmla="*/ 514350 w 559619"/>
              <a:gd name="connsiteY14" fmla="*/ 364330 h 1050131"/>
              <a:gd name="connsiteX15" fmla="*/ 542925 w 559619"/>
              <a:gd name="connsiteY15" fmla="*/ 338138 h 1050131"/>
              <a:gd name="connsiteX16" fmla="*/ 533399 w 559619"/>
              <a:gd name="connsiteY16" fmla="*/ 307180 h 1050131"/>
              <a:gd name="connsiteX17" fmla="*/ 538162 w 559619"/>
              <a:gd name="connsiteY17" fmla="*/ 266700 h 1050131"/>
              <a:gd name="connsiteX18" fmla="*/ 559594 w 559619"/>
              <a:gd name="connsiteY18" fmla="*/ 219075 h 1050131"/>
              <a:gd name="connsiteX19" fmla="*/ 533399 w 559619"/>
              <a:gd name="connsiteY19" fmla="*/ 214313 h 1050131"/>
              <a:gd name="connsiteX20" fmla="*/ 514350 w 559619"/>
              <a:gd name="connsiteY20" fmla="*/ 183356 h 1050131"/>
              <a:gd name="connsiteX21" fmla="*/ 495300 w 559619"/>
              <a:gd name="connsiteY21" fmla="*/ 152400 h 1050131"/>
              <a:gd name="connsiteX22" fmla="*/ 452437 w 559619"/>
              <a:gd name="connsiteY22" fmla="*/ 90487 h 1050131"/>
              <a:gd name="connsiteX23" fmla="*/ 409575 w 559619"/>
              <a:gd name="connsiteY23" fmla="*/ 64294 h 1050131"/>
              <a:gd name="connsiteX24" fmla="*/ 316706 w 559619"/>
              <a:gd name="connsiteY24" fmla="*/ 47625 h 1050131"/>
              <a:gd name="connsiteX25" fmla="*/ 309562 w 559619"/>
              <a:gd name="connsiteY25" fmla="*/ 45244 h 1050131"/>
              <a:gd name="connsiteX26" fmla="*/ 292894 w 559619"/>
              <a:gd name="connsiteY26" fmla="*/ 40481 h 1050131"/>
              <a:gd name="connsiteX27" fmla="*/ 283369 w 559619"/>
              <a:gd name="connsiteY27" fmla="*/ 38100 h 1050131"/>
              <a:gd name="connsiteX28" fmla="*/ 247650 w 559619"/>
              <a:gd name="connsiteY28" fmla="*/ 28575 h 1050131"/>
              <a:gd name="connsiteX29" fmla="*/ 214312 w 559619"/>
              <a:gd name="connsiteY29" fmla="*/ 19050 h 1050131"/>
              <a:gd name="connsiteX30" fmla="*/ 202406 w 559619"/>
              <a:gd name="connsiteY30" fmla="*/ 14287 h 1050131"/>
              <a:gd name="connsiteX31" fmla="*/ 176212 w 559619"/>
              <a:gd name="connsiteY31" fmla="*/ 9525 h 1050131"/>
              <a:gd name="connsiteX32" fmla="*/ 161925 w 559619"/>
              <a:gd name="connsiteY32" fmla="*/ 4762 h 1050131"/>
              <a:gd name="connsiteX33" fmla="*/ 130969 w 559619"/>
              <a:gd name="connsiteY33" fmla="*/ 2381 h 1050131"/>
              <a:gd name="connsiteX34" fmla="*/ 111919 w 559619"/>
              <a:gd name="connsiteY34" fmla="*/ 0 h 1050131"/>
              <a:gd name="connsiteX35" fmla="*/ 90487 w 559619"/>
              <a:gd name="connsiteY35" fmla="*/ 9525 h 1050131"/>
              <a:gd name="connsiteX36" fmla="*/ 80962 w 559619"/>
              <a:gd name="connsiteY36" fmla="*/ 23812 h 1050131"/>
              <a:gd name="connsiteX37" fmla="*/ 66675 w 559619"/>
              <a:gd name="connsiteY37" fmla="*/ 40481 h 1050131"/>
              <a:gd name="connsiteX38" fmla="*/ 52387 w 559619"/>
              <a:gd name="connsiteY38" fmla="*/ 42862 h 1050131"/>
              <a:gd name="connsiteX39" fmla="*/ 28575 w 559619"/>
              <a:gd name="connsiteY39" fmla="*/ 35719 h 1050131"/>
              <a:gd name="connsiteX40" fmla="*/ 21431 w 559619"/>
              <a:gd name="connsiteY40" fmla="*/ 26194 h 1050131"/>
              <a:gd name="connsiteX41" fmla="*/ 19050 w 559619"/>
              <a:gd name="connsiteY41" fmla="*/ 35719 h 1050131"/>
              <a:gd name="connsiteX42" fmla="*/ 23812 w 559619"/>
              <a:gd name="connsiteY42" fmla="*/ 69056 h 1050131"/>
              <a:gd name="connsiteX43" fmla="*/ 23812 w 559619"/>
              <a:gd name="connsiteY43" fmla="*/ 211931 h 1050131"/>
              <a:gd name="connsiteX44" fmla="*/ 21431 w 559619"/>
              <a:gd name="connsiteY44" fmla="*/ 228600 h 1050131"/>
              <a:gd name="connsiteX45" fmla="*/ 14287 w 559619"/>
              <a:gd name="connsiteY45" fmla="*/ 240506 h 1050131"/>
              <a:gd name="connsiteX46" fmla="*/ 4762 w 559619"/>
              <a:gd name="connsiteY46" fmla="*/ 266700 h 1050131"/>
              <a:gd name="connsiteX47" fmla="*/ 0 w 559619"/>
              <a:gd name="connsiteY47" fmla="*/ 273844 h 1050131"/>
              <a:gd name="connsiteX48" fmla="*/ 4762 w 559619"/>
              <a:gd name="connsiteY48" fmla="*/ 302419 h 1050131"/>
              <a:gd name="connsiteX49" fmla="*/ 11906 w 559619"/>
              <a:gd name="connsiteY49" fmla="*/ 307181 h 1050131"/>
              <a:gd name="connsiteX50" fmla="*/ 21431 w 559619"/>
              <a:gd name="connsiteY50" fmla="*/ 319087 h 1050131"/>
              <a:gd name="connsiteX51" fmla="*/ 23812 w 559619"/>
              <a:gd name="connsiteY51" fmla="*/ 330994 h 1050131"/>
              <a:gd name="connsiteX52" fmla="*/ 26194 w 559619"/>
              <a:gd name="connsiteY52" fmla="*/ 345281 h 1050131"/>
              <a:gd name="connsiteX53" fmla="*/ 30956 w 559619"/>
              <a:gd name="connsiteY53" fmla="*/ 361950 h 1050131"/>
              <a:gd name="connsiteX54" fmla="*/ 33337 w 559619"/>
              <a:gd name="connsiteY54" fmla="*/ 378619 h 1050131"/>
              <a:gd name="connsiteX55" fmla="*/ 38100 w 559619"/>
              <a:gd name="connsiteY55" fmla="*/ 397669 h 1050131"/>
              <a:gd name="connsiteX56" fmla="*/ 40481 w 559619"/>
              <a:gd name="connsiteY56" fmla="*/ 419100 h 1050131"/>
              <a:gd name="connsiteX57" fmla="*/ 42862 w 559619"/>
              <a:gd name="connsiteY57" fmla="*/ 459581 h 1050131"/>
              <a:gd name="connsiteX58" fmla="*/ 45244 w 559619"/>
              <a:gd name="connsiteY58" fmla="*/ 469106 h 1050131"/>
              <a:gd name="connsiteX59" fmla="*/ 47625 w 559619"/>
              <a:gd name="connsiteY59" fmla="*/ 481012 h 1050131"/>
              <a:gd name="connsiteX60" fmla="*/ 52387 w 559619"/>
              <a:gd name="connsiteY60" fmla="*/ 516731 h 1050131"/>
              <a:gd name="connsiteX61" fmla="*/ 54769 w 559619"/>
              <a:gd name="connsiteY61" fmla="*/ 583406 h 1050131"/>
              <a:gd name="connsiteX62" fmla="*/ 57150 w 559619"/>
              <a:gd name="connsiteY62" fmla="*/ 595312 h 1050131"/>
              <a:gd name="connsiteX63" fmla="*/ 100012 w 559619"/>
              <a:gd name="connsiteY63" fmla="*/ 602456 h 1050131"/>
              <a:gd name="connsiteX64" fmla="*/ 161925 w 559619"/>
              <a:gd name="connsiteY64" fmla="*/ 642937 h 1050131"/>
              <a:gd name="connsiteX65" fmla="*/ 178594 w 559619"/>
              <a:gd name="connsiteY65" fmla="*/ 685801 h 1050131"/>
              <a:gd name="connsiteX66" fmla="*/ 207168 w 559619"/>
              <a:gd name="connsiteY66" fmla="*/ 738188 h 1050131"/>
              <a:gd name="connsiteX67" fmla="*/ 235743 w 559619"/>
              <a:gd name="connsiteY67" fmla="*/ 766763 h 1050131"/>
              <a:gd name="connsiteX68" fmla="*/ 235744 w 559619"/>
              <a:gd name="connsiteY68" fmla="*/ 816769 h 1050131"/>
              <a:gd name="connsiteX69" fmla="*/ 211931 w 559619"/>
              <a:gd name="connsiteY69" fmla="*/ 878681 h 1050131"/>
              <a:gd name="connsiteX70" fmla="*/ 188119 w 559619"/>
              <a:gd name="connsiteY70" fmla="*/ 900114 h 1050131"/>
              <a:gd name="connsiteX71" fmla="*/ 180975 w 559619"/>
              <a:gd name="connsiteY71" fmla="*/ 945357 h 1050131"/>
              <a:gd name="connsiteX72" fmla="*/ 200025 w 559619"/>
              <a:gd name="connsiteY72" fmla="*/ 1002506 h 1050131"/>
              <a:gd name="connsiteX73" fmla="*/ 242888 w 559619"/>
              <a:gd name="connsiteY73" fmla="*/ 1012033 h 1050131"/>
              <a:gd name="connsiteX74" fmla="*/ 278606 w 559619"/>
              <a:gd name="connsiteY74" fmla="*/ 1023938 h 1050131"/>
              <a:gd name="connsiteX75" fmla="*/ 321468 w 559619"/>
              <a:gd name="connsiteY75" fmla="*/ 1050131 h 1050131"/>
              <a:gd name="connsiteX76" fmla="*/ 364331 w 559619"/>
              <a:gd name="connsiteY76" fmla="*/ 1035844 h 1050131"/>
              <a:gd name="connsiteX0" fmla="*/ 364331 w 559619"/>
              <a:gd name="connsiteY0" fmla="*/ 1035844 h 1050131"/>
              <a:gd name="connsiteX1" fmla="*/ 321469 w 559619"/>
              <a:gd name="connsiteY1" fmla="*/ 971550 h 1050131"/>
              <a:gd name="connsiteX2" fmla="*/ 295275 w 559619"/>
              <a:gd name="connsiteY2" fmla="*/ 931068 h 1050131"/>
              <a:gd name="connsiteX3" fmla="*/ 292893 w 559619"/>
              <a:gd name="connsiteY3" fmla="*/ 857250 h 1050131"/>
              <a:gd name="connsiteX4" fmla="*/ 297656 w 559619"/>
              <a:gd name="connsiteY4" fmla="*/ 804862 h 1050131"/>
              <a:gd name="connsiteX5" fmla="*/ 319087 w 559619"/>
              <a:gd name="connsiteY5" fmla="*/ 754856 h 1050131"/>
              <a:gd name="connsiteX6" fmla="*/ 335757 w 559619"/>
              <a:gd name="connsiteY6" fmla="*/ 709612 h 1050131"/>
              <a:gd name="connsiteX7" fmla="*/ 366712 w 559619"/>
              <a:gd name="connsiteY7" fmla="*/ 635794 h 1050131"/>
              <a:gd name="connsiteX8" fmla="*/ 395287 w 559619"/>
              <a:gd name="connsiteY8" fmla="*/ 588168 h 1050131"/>
              <a:gd name="connsiteX9" fmla="*/ 400050 w 559619"/>
              <a:gd name="connsiteY9" fmla="*/ 528637 h 1050131"/>
              <a:gd name="connsiteX10" fmla="*/ 404812 w 559619"/>
              <a:gd name="connsiteY10" fmla="*/ 507206 h 1050131"/>
              <a:gd name="connsiteX11" fmla="*/ 421481 w 559619"/>
              <a:gd name="connsiteY11" fmla="*/ 459581 h 1050131"/>
              <a:gd name="connsiteX12" fmla="*/ 442912 w 559619"/>
              <a:gd name="connsiteY12" fmla="*/ 426244 h 1050131"/>
              <a:gd name="connsiteX13" fmla="*/ 485775 w 559619"/>
              <a:gd name="connsiteY13" fmla="*/ 388144 h 1050131"/>
              <a:gd name="connsiteX14" fmla="*/ 514350 w 559619"/>
              <a:gd name="connsiteY14" fmla="*/ 364330 h 1050131"/>
              <a:gd name="connsiteX15" fmla="*/ 542925 w 559619"/>
              <a:gd name="connsiteY15" fmla="*/ 338138 h 1050131"/>
              <a:gd name="connsiteX16" fmla="*/ 533399 w 559619"/>
              <a:gd name="connsiteY16" fmla="*/ 307180 h 1050131"/>
              <a:gd name="connsiteX17" fmla="*/ 538162 w 559619"/>
              <a:gd name="connsiteY17" fmla="*/ 266700 h 1050131"/>
              <a:gd name="connsiteX18" fmla="*/ 559594 w 559619"/>
              <a:gd name="connsiteY18" fmla="*/ 219075 h 1050131"/>
              <a:gd name="connsiteX19" fmla="*/ 533399 w 559619"/>
              <a:gd name="connsiteY19" fmla="*/ 214313 h 1050131"/>
              <a:gd name="connsiteX20" fmla="*/ 514350 w 559619"/>
              <a:gd name="connsiteY20" fmla="*/ 183356 h 1050131"/>
              <a:gd name="connsiteX21" fmla="*/ 495300 w 559619"/>
              <a:gd name="connsiteY21" fmla="*/ 152400 h 1050131"/>
              <a:gd name="connsiteX22" fmla="*/ 452437 w 559619"/>
              <a:gd name="connsiteY22" fmla="*/ 90487 h 1050131"/>
              <a:gd name="connsiteX23" fmla="*/ 409575 w 559619"/>
              <a:gd name="connsiteY23" fmla="*/ 64294 h 1050131"/>
              <a:gd name="connsiteX24" fmla="*/ 316706 w 559619"/>
              <a:gd name="connsiteY24" fmla="*/ 47625 h 1050131"/>
              <a:gd name="connsiteX25" fmla="*/ 309562 w 559619"/>
              <a:gd name="connsiteY25" fmla="*/ 45244 h 1050131"/>
              <a:gd name="connsiteX26" fmla="*/ 292894 w 559619"/>
              <a:gd name="connsiteY26" fmla="*/ 40481 h 1050131"/>
              <a:gd name="connsiteX27" fmla="*/ 247650 w 559619"/>
              <a:gd name="connsiteY27" fmla="*/ 28575 h 1050131"/>
              <a:gd name="connsiteX28" fmla="*/ 214312 w 559619"/>
              <a:gd name="connsiteY28" fmla="*/ 19050 h 1050131"/>
              <a:gd name="connsiteX29" fmla="*/ 202406 w 559619"/>
              <a:gd name="connsiteY29" fmla="*/ 14287 h 1050131"/>
              <a:gd name="connsiteX30" fmla="*/ 176212 w 559619"/>
              <a:gd name="connsiteY30" fmla="*/ 9525 h 1050131"/>
              <a:gd name="connsiteX31" fmla="*/ 161925 w 559619"/>
              <a:gd name="connsiteY31" fmla="*/ 4762 h 1050131"/>
              <a:gd name="connsiteX32" fmla="*/ 130969 w 559619"/>
              <a:gd name="connsiteY32" fmla="*/ 2381 h 1050131"/>
              <a:gd name="connsiteX33" fmla="*/ 111919 w 559619"/>
              <a:gd name="connsiteY33" fmla="*/ 0 h 1050131"/>
              <a:gd name="connsiteX34" fmla="*/ 90487 w 559619"/>
              <a:gd name="connsiteY34" fmla="*/ 9525 h 1050131"/>
              <a:gd name="connsiteX35" fmla="*/ 80962 w 559619"/>
              <a:gd name="connsiteY35" fmla="*/ 23812 h 1050131"/>
              <a:gd name="connsiteX36" fmla="*/ 66675 w 559619"/>
              <a:gd name="connsiteY36" fmla="*/ 40481 h 1050131"/>
              <a:gd name="connsiteX37" fmla="*/ 52387 w 559619"/>
              <a:gd name="connsiteY37" fmla="*/ 42862 h 1050131"/>
              <a:gd name="connsiteX38" fmla="*/ 28575 w 559619"/>
              <a:gd name="connsiteY38" fmla="*/ 35719 h 1050131"/>
              <a:gd name="connsiteX39" fmla="*/ 21431 w 559619"/>
              <a:gd name="connsiteY39" fmla="*/ 26194 h 1050131"/>
              <a:gd name="connsiteX40" fmla="*/ 19050 w 559619"/>
              <a:gd name="connsiteY40" fmla="*/ 35719 h 1050131"/>
              <a:gd name="connsiteX41" fmla="*/ 23812 w 559619"/>
              <a:gd name="connsiteY41" fmla="*/ 69056 h 1050131"/>
              <a:gd name="connsiteX42" fmla="*/ 23812 w 559619"/>
              <a:gd name="connsiteY42" fmla="*/ 211931 h 1050131"/>
              <a:gd name="connsiteX43" fmla="*/ 21431 w 559619"/>
              <a:gd name="connsiteY43" fmla="*/ 228600 h 1050131"/>
              <a:gd name="connsiteX44" fmla="*/ 14287 w 559619"/>
              <a:gd name="connsiteY44" fmla="*/ 240506 h 1050131"/>
              <a:gd name="connsiteX45" fmla="*/ 4762 w 559619"/>
              <a:gd name="connsiteY45" fmla="*/ 266700 h 1050131"/>
              <a:gd name="connsiteX46" fmla="*/ 0 w 559619"/>
              <a:gd name="connsiteY46" fmla="*/ 273844 h 1050131"/>
              <a:gd name="connsiteX47" fmla="*/ 4762 w 559619"/>
              <a:gd name="connsiteY47" fmla="*/ 302419 h 1050131"/>
              <a:gd name="connsiteX48" fmla="*/ 11906 w 559619"/>
              <a:gd name="connsiteY48" fmla="*/ 307181 h 1050131"/>
              <a:gd name="connsiteX49" fmla="*/ 21431 w 559619"/>
              <a:gd name="connsiteY49" fmla="*/ 319087 h 1050131"/>
              <a:gd name="connsiteX50" fmla="*/ 23812 w 559619"/>
              <a:gd name="connsiteY50" fmla="*/ 330994 h 1050131"/>
              <a:gd name="connsiteX51" fmla="*/ 26194 w 559619"/>
              <a:gd name="connsiteY51" fmla="*/ 345281 h 1050131"/>
              <a:gd name="connsiteX52" fmla="*/ 30956 w 559619"/>
              <a:gd name="connsiteY52" fmla="*/ 361950 h 1050131"/>
              <a:gd name="connsiteX53" fmla="*/ 33337 w 559619"/>
              <a:gd name="connsiteY53" fmla="*/ 378619 h 1050131"/>
              <a:gd name="connsiteX54" fmla="*/ 38100 w 559619"/>
              <a:gd name="connsiteY54" fmla="*/ 397669 h 1050131"/>
              <a:gd name="connsiteX55" fmla="*/ 40481 w 559619"/>
              <a:gd name="connsiteY55" fmla="*/ 419100 h 1050131"/>
              <a:gd name="connsiteX56" fmla="*/ 42862 w 559619"/>
              <a:gd name="connsiteY56" fmla="*/ 459581 h 1050131"/>
              <a:gd name="connsiteX57" fmla="*/ 45244 w 559619"/>
              <a:gd name="connsiteY57" fmla="*/ 469106 h 1050131"/>
              <a:gd name="connsiteX58" fmla="*/ 47625 w 559619"/>
              <a:gd name="connsiteY58" fmla="*/ 481012 h 1050131"/>
              <a:gd name="connsiteX59" fmla="*/ 52387 w 559619"/>
              <a:gd name="connsiteY59" fmla="*/ 516731 h 1050131"/>
              <a:gd name="connsiteX60" fmla="*/ 54769 w 559619"/>
              <a:gd name="connsiteY60" fmla="*/ 583406 h 1050131"/>
              <a:gd name="connsiteX61" fmla="*/ 57150 w 559619"/>
              <a:gd name="connsiteY61" fmla="*/ 595312 h 1050131"/>
              <a:gd name="connsiteX62" fmla="*/ 100012 w 559619"/>
              <a:gd name="connsiteY62" fmla="*/ 602456 h 1050131"/>
              <a:gd name="connsiteX63" fmla="*/ 161925 w 559619"/>
              <a:gd name="connsiteY63" fmla="*/ 642937 h 1050131"/>
              <a:gd name="connsiteX64" fmla="*/ 178594 w 559619"/>
              <a:gd name="connsiteY64" fmla="*/ 685801 h 1050131"/>
              <a:gd name="connsiteX65" fmla="*/ 207168 w 559619"/>
              <a:gd name="connsiteY65" fmla="*/ 738188 h 1050131"/>
              <a:gd name="connsiteX66" fmla="*/ 235743 w 559619"/>
              <a:gd name="connsiteY66" fmla="*/ 766763 h 1050131"/>
              <a:gd name="connsiteX67" fmla="*/ 235744 w 559619"/>
              <a:gd name="connsiteY67" fmla="*/ 816769 h 1050131"/>
              <a:gd name="connsiteX68" fmla="*/ 211931 w 559619"/>
              <a:gd name="connsiteY68" fmla="*/ 878681 h 1050131"/>
              <a:gd name="connsiteX69" fmla="*/ 188119 w 559619"/>
              <a:gd name="connsiteY69" fmla="*/ 900114 h 1050131"/>
              <a:gd name="connsiteX70" fmla="*/ 180975 w 559619"/>
              <a:gd name="connsiteY70" fmla="*/ 945357 h 1050131"/>
              <a:gd name="connsiteX71" fmla="*/ 200025 w 559619"/>
              <a:gd name="connsiteY71" fmla="*/ 1002506 h 1050131"/>
              <a:gd name="connsiteX72" fmla="*/ 242888 w 559619"/>
              <a:gd name="connsiteY72" fmla="*/ 1012033 h 1050131"/>
              <a:gd name="connsiteX73" fmla="*/ 278606 w 559619"/>
              <a:gd name="connsiteY73" fmla="*/ 1023938 h 1050131"/>
              <a:gd name="connsiteX74" fmla="*/ 321468 w 559619"/>
              <a:gd name="connsiteY74" fmla="*/ 1050131 h 1050131"/>
              <a:gd name="connsiteX75" fmla="*/ 364331 w 559619"/>
              <a:gd name="connsiteY75" fmla="*/ 1035844 h 1050131"/>
              <a:gd name="connsiteX0" fmla="*/ 364331 w 559619"/>
              <a:gd name="connsiteY0" fmla="*/ 1035844 h 1050131"/>
              <a:gd name="connsiteX1" fmla="*/ 321469 w 559619"/>
              <a:gd name="connsiteY1" fmla="*/ 971550 h 1050131"/>
              <a:gd name="connsiteX2" fmla="*/ 295275 w 559619"/>
              <a:gd name="connsiteY2" fmla="*/ 931068 h 1050131"/>
              <a:gd name="connsiteX3" fmla="*/ 292893 w 559619"/>
              <a:gd name="connsiteY3" fmla="*/ 857250 h 1050131"/>
              <a:gd name="connsiteX4" fmla="*/ 297656 w 559619"/>
              <a:gd name="connsiteY4" fmla="*/ 804862 h 1050131"/>
              <a:gd name="connsiteX5" fmla="*/ 319087 w 559619"/>
              <a:gd name="connsiteY5" fmla="*/ 754856 h 1050131"/>
              <a:gd name="connsiteX6" fmla="*/ 335757 w 559619"/>
              <a:gd name="connsiteY6" fmla="*/ 709612 h 1050131"/>
              <a:gd name="connsiteX7" fmla="*/ 366712 w 559619"/>
              <a:gd name="connsiteY7" fmla="*/ 635794 h 1050131"/>
              <a:gd name="connsiteX8" fmla="*/ 395287 w 559619"/>
              <a:gd name="connsiteY8" fmla="*/ 588168 h 1050131"/>
              <a:gd name="connsiteX9" fmla="*/ 400050 w 559619"/>
              <a:gd name="connsiteY9" fmla="*/ 528637 h 1050131"/>
              <a:gd name="connsiteX10" fmla="*/ 404812 w 559619"/>
              <a:gd name="connsiteY10" fmla="*/ 507206 h 1050131"/>
              <a:gd name="connsiteX11" fmla="*/ 421481 w 559619"/>
              <a:gd name="connsiteY11" fmla="*/ 459581 h 1050131"/>
              <a:gd name="connsiteX12" fmla="*/ 442912 w 559619"/>
              <a:gd name="connsiteY12" fmla="*/ 426244 h 1050131"/>
              <a:gd name="connsiteX13" fmla="*/ 485775 w 559619"/>
              <a:gd name="connsiteY13" fmla="*/ 388144 h 1050131"/>
              <a:gd name="connsiteX14" fmla="*/ 514350 w 559619"/>
              <a:gd name="connsiteY14" fmla="*/ 364330 h 1050131"/>
              <a:gd name="connsiteX15" fmla="*/ 542925 w 559619"/>
              <a:gd name="connsiteY15" fmla="*/ 338138 h 1050131"/>
              <a:gd name="connsiteX16" fmla="*/ 533399 w 559619"/>
              <a:gd name="connsiteY16" fmla="*/ 307180 h 1050131"/>
              <a:gd name="connsiteX17" fmla="*/ 538162 w 559619"/>
              <a:gd name="connsiteY17" fmla="*/ 266700 h 1050131"/>
              <a:gd name="connsiteX18" fmla="*/ 559594 w 559619"/>
              <a:gd name="connsiteY18" fmla="*/ 219075 h 1050131"/>
              <a:gd name="connsiteX19" fmla="*/ 533399 w 559619"/>
              <a:gd name="connsiteY19" fmla="*/ 214313 h 1050131"/>
              <a:gd name="connsiteX20" fmla="*/ 514350 w 559619"/>
              <a:gd name="connsiteY20" fmla="*/ 183356 h 1050131"/>
              <a:gd name="connsiteX21" fmla="*/ 495300 w 559619"/>
              <a:gd name="connsiteY21" fmla="*/ 152400 h 1050131"/>
              <a:gd name="connsiteX22" fmla="*/ 452437 w 559619"/>
              <a:gd name="connsiteY22" fmla="*/ 90487 h 1050131"/>
              <a:gd name="connsiteX23" fmla="*/ 409575 w 559619"/>
              <a:gd name="connsiteY23" fmla="*/ 64294 h 1050131"/>
              <a:gd name="connsiteX24" fmla="*/ 316706 w 559619"/>
              <a:gd name="connsiteY24" fmla="*/ 47625 h 1050131"/>
              <a:gd name="connsiteX25" fmla="*/ 309562 w 559619"/>
              <a:gd name="connsiteY25" fmla="*/ 45244 h 1050131"/>
              <a:gd name="connsiteX26" fmla="*/ 247650 w 559619"/>
              <a:gd name="connsiteY26" fmla="*/ 28575 h 1050131"/>
              <a:gd name="connsiteX27" fmla="*/ 214312 w 559619"/>
              <a:gd name="connsiteY27" fmla="*/ 19050 h 1050131"/>
              <a:gd name="connsiteX28" fmla="*/ 202406 w 559619"/>
              <a:gd name="connsiteY28" fmla="*/ 14287 h 1050131"/>
              <a:gd name="connsiteX29" fmla="*/ 176212 w 559619"/>
              <a:gd name="connsiteY29" fmla="*/ 9525 h 1050131"/>
              <a:gd name="connsiteX30" fmla="*/ 161925 w 559619"/>
              <a:gd name="connsiteY30" fmla="*/ 4762 h 1050131"/>
              <a:gd name="connsiteX31" fmla="*/ 130969 w 559619"/>
              <a:gd name="connsiteY31" fmla="*/ 2381 h 1050131"/>
              <a:gd name="connsiteX32" fmla="*/ 111919 w 559619"/>
              <a:gd name="connsiteY32" fmla="*/ 0 h 1050131"/>
              <a:gd name="connsiteX33" fmla="*/ 90487 w 559619"/>
              <a:gd name="connsiteY33" fmla="*/ 9525 h 1050131"/>
              <a:gd name="connsiteX34" fmla="*/ 80962 w 559619"/>
              <a:gd name="connsiteY34" fmla="*/ 23812 h 1050131"/>
              <a:gd name="connsiteX35" fmla="*/ 66675 w 559619"/>
              <a:gd name="connsiteY35" fmla="*/ 40481 h 1050131"/>
              <a:gd name="connsiteX36" fmla="*/ 52387 w 559619"/>
              <a:gd name="connsiteY36" fmla="*/ 42862 h 1050131"/>
              <a:gd name="connsiteX37" fmla="*/ 28575 w 559619"/>
              <a:gd name="connsiteY37" fmla="*/ 35719 h 1050131"/>
              <a:gd name="connsiteX38" fmla="*/ 21431 w 559619"/>
              <a:gd name="connsiteY38" fmla="*/ 26194 h 1050131"/>
              <a:gd name="connsiteX39" fmla="*/ 19050 w 559619"/>
              <a:gd name="connsiteY39" fmla="*/ 35719 h 1050131"/>
              <a:gd name="connsiteX40" fmla="*/ 23812 w 559619"/>
              <a:gd name="connsiteY40" fmla="*/ 69056 h 1050131"/>
              <a:gd name="connsiteX41" fmla="*/ 23812 w 559619"/>
              <a:gd name="connsiteY41" fmla="*/ 211931 h 1050131"/>
              <a:gd name="connsiteX42" fmla="*/ 21431 w 559619"/>
              <a:gd name="connsiteY42" fmla="*/ 228600 h 1050131"/>
              <a:gd name="connsiteX43" fmla="*/ 14287 w 559619"/>
              <a:gd name="connsiteY43" fmla="*/ 240506 h 1050131"/>
              <a:gd name="connsiteX44" fmla="*/ 4762 w 559619"/>
              <a:gd name="connsiteY44" fmla="*/ 266700 h 1050131"/>
              <a:gd name="connsiteX45" fmla="*/ 0 w 559619"/>
              <a:gd name="connsiteY45" fmla="*/ 273844 h 1050131"/>
              <a:gd name="connsiteX46" fmla="*/ 4762 w 559619"/>
              <a:gd name="connsiteY46" fmla="*/ 302419 h 1050131"/>
              <a:gd name="connsiteX47" fmla="*/ 11906 w 559619"/>
              <a:gd name="connsiteY47" fmla="*/ 307181 h 1050131"/>
              <a:gd name="connsiteX48" fmla="*/ 21431 w 559619"/>
              <a:gd name="connsiteY48" fmla="*/ 319087 h 1050131"/>
              <a:gd name="connsiteX49" fmla="*/ 23812 w 559619"/>
              <a:gd name="connsiteY49" fmla="*/ 330994 h 1050131"/>
              <a:gd name="connsiteX50" fmla="*/ 26194 w 559619"/>
              <a:gd name="connsiteY50" fmla="*/ 345281 h 1050131"/>
              <a:gd name="connsiteX51" fmla="*/ 30956 w 559619"/>
              <a:gd name="connsiteY51" fmla="*/ 361950 h 1050131"/>
              <a:gd name="connsiteX52" fmla="*/ 33337 w 559619"/>
              <a:gd name="connsiteY52" fmla="*/ 378619 h 1050131"/>
              <a:gd name="connsiteX53" fmla="*/ 38100 w 559619"/>
              <a:gd name="connsiteY53" fmla="*/ 397669 h 1050131"/>
              <a:gd name="connsiteX54" fmla="*/ 40481 w 559619"/>
              <a:gd name="connsiteY54" fmla="*/ 419100 h 1050131"/>
              <a:gd name="connsiteX55" fmla="*/ 42862 w 559619"/>
              <a:gd name="connsiteY55" fmla="*/ 459581 h 1050131"/>
              <a:gd name="connsiteX56" fmla="*/ 45244 w 559619"/>
              <a:gd name="connsiteY56" fmla="*/ 469106 h 1050131"/>
              <a:gd name="connsiteX57" fmla="*/ 47625 w 559619"/>
              <a:gd name="connsiteY57" fmla="*/ 481012 h 1050131"/>
              <a:gd name="connsiteX58" fmla="*/ 52387 w 559619"/>
              <a:gd name="connsiteY58" fmla="*/ 516731 h 1050131"/>
              <a:gd name="connsiteX59" fmla="*/ 54769 w 559619"/>
              <a:gd name="connsiteY59" fmla="*/ 583406 h 1050131"/>
              <a:gd name="connsiteX60" fmla="*/ 57150 w 559619"/>
              <a:gd name="connsiteY60" fmla="*/ 595312 h 1050131"/>
              <a:gd name="connsiteX61" fmla="*/ 100012 w 559619"/>
              <a:gd name="connsiteY61" fmla="*/ 602456 h 1050131"/>
              <a:gd name="connsiteX62" fmla="*/ 161925 w 559619"/>
              <a:gd name="connsiteY62" fmla="*/ 642937 h 1050131"/>
              <a:gd name="connsiteX63" fmla="*/ 178594 w 559619"/>
              <a:gd name="connsiteY63" fmla="*/ 685801 h 1050131"/>
              <a:gd name="connsiteX64" fmla="*/ 207168 w 559619"/>
              <a:gd name="connsiteY64" fmla="*/ 738188 h 1050131"/>
              <a:gd name="connsiteX65" fmla="*/ 235743 w 559619"/>
              <a:gd name="connsiteY65" fmla="*/ 766763 h 1050131"/>
              <a:gd name="connsiteX66" fmla="*/ 235744 w 559619"/>
              <a:gd name="connsiteY66" fmla="*/ 816769 h 1050131"/>
              <a:gd name="connsiteX67" fmla="*/ 211931 w 559619"/>
              <a:gd name="connsiteY67" fmla="*/ 878681 h 1050131"/>
              <a:gd name="connsiteX68" fmla="*/ 188119 w 559619"/>
              <a:gd name="connsiteY68" fmla="*/ 900114 h 1050131"/>
              <a:gd name="connsiteX69" fmla="*/ 180975 w 559619"/>
              <a:gd name="connsiteY69" fmla="*/ 945357 h 1050131"/>
              <a:gd name="connsiteX70" fmla="*/ 200025 w 559619"/>
              <a:gd name="connsiteY70" fmla="*/ 1002506 h 1050131"/>
              <a:gd name="connsiteX71" fmla="*/ 242888 w 559619"/>
              <a:gd name="connsiteY71" fmla="*/ 1012033 h 1050131"/>
              <a:gd name="connsiteX72" fmla="*/ 278606 w 559619"/>
              <a:gd name="connsiteY72" fmla="*/ 1023938 h 1050131"/>
              <a:gd name="connsiteX73" fmla="*/ 321468 w 559619"/>
              <a:gd name="connsiteY73" fmla="*/ 1050131 h 1050131"/>
              <a:gd name="connsiteX74" fmla="*/ 364331 w 559619"/>
              <a:gd name="connsiteY74" fmla="*/ 1035844 h 1050131"/>
              <a:gd name="connsiteX0" fmla="*/ 364331 w 559619"/>
              <a:gd name="connsiteY0" fmla="*/ 1035844 h 1050131"/>
              <a:gd name="connsiteX1" fmla="*/ 321469 w 559619"/>
              <a:gd name="connsiteY1" fmla="*/ 971550 h 1050131"/>
              <a:gd name="connsiteX2" fmla="*/ 295275 w 559619"/>
              <a:gd name="connsiteY2" fmla="*/ 931068 h 1050131"/>
              <a:gd name="connsiteX3" fmla="*/ 292893 w 559619"/>
              <a:gd name="connsiteY3" fmla="*/ 857250 h 1050131"/>
              <a:gd name="connsiteX4" fmla="*/ 297656 w 559619"/>
              <a:gd name="connsiteY4" fmla="*/ 804862 h 1050131"/>
              <a:gd name="connsiteX5" fmla="*/ 319087 w 559619"/>
              <a:gd name="connsiteY5" fmla="*/ 754856 h 1050131"/>
              <a:gd name="connsiteX6" fmla="*/ 335757 w 559619"/>
              <a:gd name="connsiteY6" fmla="*/ 709612 h 1050131"/>
              <a:gd name="connsiteX7" fmla="*/ 366712 w 559619"/>
              <a:gd name="connsiteY7" fmla="*/ 635794 h 1050131"/>
              <a:gd name="connsiteX8" fmla="*/ 395287 w 559619"/>
              <a:gd name="connsiteY8" fmla="*/ 588168 h 1050131"/>
              <a:gd name="connsiteX9" fmla="*/ 400050 w 559619"/>
              <a:gd name="connsiteY9" fmla="*/ 528637 h 1050131"/>
              <a:gd name="connsiteX10" fmla="*/ 404812 w 559619"/>
              <a:gd name="connsiteY10" fmla="*/ 507206 h 1050131"/>
              <a:gd name="connsiteX11" fmla="*/ 421481 w 559619"/>
              <a:gd name="connsiteY11" fmla="*/ 459581 h 1050131"/>
              <a:gd name="connsiteX12" fmla="*/ 442912 w 559619"/>
              <a:gd name="connsiteY12" fmla="*/ 426244 h 1050131"/>
              <a:gd name="connsiteX13" fmla="*/ 485775 w 559619"/>
              <a:gd name="connsiteY13" fmla="*/ 388144 h 1050131"/>
              <a:gd name="connsiteX14" fmla="*/ 514350 w 559619"/>
              <a:gd name="connsiteY14" fmla="*/ 364330 h 1050131"/>
              <a:gd name="connsiteX15" fmla="*/ 542925 w 559619"/>
              <a:gd name="connsiteY15" fmla="*/ 338138 h 1050131"/>
              <a:gd name="connsiteX16" fmla="*/ 533399 w 559619"/>
              <a:gd name="connsiteY16" fmla="*/ 307180 h 1050131"/>
              <a:gd name="connsiteX17" fmla="*/ 538162 w 559619"/>
              <a:gd name="connsiteY17" fmla="*/ 266700 h 1050131"/>
              <a:gd name="connsiteX18" fmla="*/ 559594 w 559619"/>
              <a:gd name="connsiteY18" fmla="*/ 219075 h 1050131"/>
              <a:gd name="connsiteX19" fmla="*/ 533399 w 559619"/>
              <a:gd name="connsiteY19" fmla="*/ 214313 h 1050131"/>
              <a:gd name="connsiteX20" fmla="*/ 514350 w 559619"/>
              <a:gd name="connsiteY20" fmla="*/ 183356 h 1050131"/>
              <a:gd name="connsiteX21" fmla="*/ 495300 w 559619"/>
              <a:gd name="connsiteY21" fmla="*/ 152400 h 1050131"/>
              <a:gd name="connsiteX22" fmla="*/ 452437 w 559619"/>
              <a:gd name="connsiteY22" fmla="*/ 90487 h 1050131"/>
              <a:gd name="connsiteX23" fmla="*/ 409575 w 559619"/>
              <a:gd name="connsiteY23" fmla="*/ 64294 h 1050131"/>
              <a:gd name="connsiteX24" fmla="*/ 316706 w 559619"/>
              <a:gd name="connsiteY24" fmla="*/ 47625 h 1050131"/>
              <a:gd name="connsiteX25" fmla="*/ 247650 w 559619"/>
              <a:gd name="connsiteY25" fmla="*/ 28575 h 1050131"/>
              <a:gd name="connsiteX26" fmla="*/ 214312 w 559619"/>
              <a:gd name="connsiteY26" fmla="*/ 19050 h 1050131"/>
              <a:gd name="connsiteX27" fmla="*/ 202406 w 559619"/>
              <a:gd name="connsiteY27" fmla="*/ 14287 h 1050131"/>
              <a:gd name="connsiteX28" fmla="*/ 176212 w 559619"/>
              <a:gd name="connsiteY28" fmla="*/ 9525 h 1050131"/>
              <a:gd name="connsiteX29" fmla="*/ 161925 w 559619"/>
              <a:gd name="connsiteY29" fmla="*/ 4762 h 1050131"/>
              <a:gd name="connsiteX30" fmla="*/ 130969 w 559619"/>
              <a:gd name="connsiteY30" fmla="*/ 2381 h 1050131"/>
              <a:gd name="connsiteX31" fmla="*/ 111919 w 559619"/>
              <a:gd name="connsiteY31" fmla="*/ 0 h 1050131"/>
              <a:gd name="connsiteX32" fmla="*/ 90487 w 559619"/>
              <a:gd name="connsiteY32" fmla="*/ 9525 h 1050131"/>
              <a:gd name="connsiteX33" fmla="*/ 80962 w 559619"/>
              <a:gd name="connsiteY33" fmla="*/ 23812 h 1050131"/>
              <a:gd name="connsiteX34" fmla="*/ 66675 w 559619"/>
              <a:gd name="connsiteY34" fmla="*/ 40481 h 1050131"/>
              <a:gd name="connsiteX35" fmla="*/ 52387 w 559619"/>
              <a:gd name="connsiteY35" fmla="*/ 42862 h 1050131"/>
              <a:gd name="connsiteX36" fmla="*/ 28575 w 559619"/>
              <a:gd name="connsiteY36" fmla="*/ 35719 h 1050131"/>
              <a:gd name="connsiteX37" fmla="*/ 21431 w 559619"/>
              <a:gd name="connsiteY37" fmla="*/ 26194 h 1050131"/>
              <a:gd name="connsiteX38" fmla="*/ 19050 w 559619"/>
              <a:gd name="connsiteY38" fmla="*/ 35719 h 1050131"/>
              <a:gd name="connsiteX39" fmla="*/ 23812 w 559619"/>
              <a:gd name="connsiteY39" fmla="*/ 69056 h 1050131"/>
              <a:gd name="connsiteX40" fmla="*/ 23812 w 559619"/>
              <a:gd name="connsiteY40" fmla="*/ 211931 h 1050131"/>
              <a:gd name="connsiteX41" fmla="*/ 21431 w 559619"/>
              <a:gd name="connsiteY41" fmla="*/ 228600 h 1050131"/>
              <a:gd name="connsiteX42" fmla="*/ 14287 w 559619"/>
              <a:gd name="connsiteY42" fmla="*/ 240506 h 1050131"/>
              <a:gd name="connsiteX43" fmla="*/ 4762 w 559619"/>
              <a:gd name="connsiteY43" fmla="*/ 266700 h 1050131"/>
              <a:gd name="connsiteX44" fmla="*/ 0 w 559619"/>
              <a:gd name="connsiteY44" fmla="*/ 273844 h 1050131"/>
              <a:gd name="connsiteX45" fmla="*/ 4762 w 559619"/>
              <a:gd name="connsiteY45" fmla="*/ 302419 h 1050131"/>
              <a:gd name="connsiteX46" fmla="*/ 11906 w 559619"/>
              <a:gd name="connsiteY46" fmla="*/ 307181 h 1050131"/>
              <a:gd name="connsiteX47" fmla="*/ 21431 w 559619"/>
              <a:gd name="connsiteY47" fmla="*/ 319087 h 1050131"/>
              <a:gd name="connsiteX48" fmla="*/ 23812 w 559619"/>
              <a:gd name="connsiteY48" fmla="*/ 330994 h 1050131"/>
              <a:gd name="connsiteX49" fmla="*/ 26194 w 559619"/>
              <a:gd name="connsiteY49" fmla="*/ 345281 h 1050131"/>
              <a:gd name="connsiteX50" fmla="*/ 30956 w 559619"/>
              <a:gd name="connsiteY50" fmla="*/ 361950 h 1050131"/>
              <a:gd name="connsiteX51" fmla="*/ 33337 w 559619"/>
              <a:gd name="connsiteY51" fmla="*/ 378619 h 1050131"/>
              <a:gd name="connsiteX52" fmla="*/ 38100 w 559619"/>
              <a:gd name="connsiteY52" fmla="*/ 397669 h 1050131"/>
              <a:gd name="connsiteX53" fmla="*/ 40481 w 559619"/>
              <a:gd name="connsiteY53" fmla="*/ 419100 h 1050131"/>
              <a:gd name="connsiteX54" fmla="*/ 42862 w 559619"/>
              <a:gd name="connsiteY54" fmla="*/ 459581 h 1050131"/>
              <a:gd name="connsiteX55" fmla="*/ 45244 w 559619"/>
              <a:gd name="connsiteY55" fmla="*/ 469106 h 1050131"/>
              <a:gd name="connsiteX56" fmla="*/ 47625 w 559619"/>
              <a:gd name="connsiteY56" fmla="*/ 481012 h 1050131"/>
              <a:gd name="connsiteX57" fmla="*/ 52387 w 559619"/>
              <a:gd name="connsiteY57" fmla="*/ 516731 h 1050131"/>
              <a:gd name="connsiteX58" fmla="*/ 54769 w 559619"/>
              <a:gd name="connsiteY58" fmla="*/ 583406 h 1050131"/>
              <a:gd name="connsiteX59" fmla="*/ 57150 w 559619"/>
              <a:gd name="connsiteY59" fmla="*/ 595312 h 1050131"/>
              <a:gd name="connsiteX60" fmla="*/ 100012 w 559619"/>
              <a:gd name="connsiteY60" fmla="*/ 602456 h 1050131"/>
              <a:gd name="connsiteX61" fmla="*/ 161925 w 559619"/>
              <a:gd name="connsiteY61" fmla="*/ 642937 h 1050131"/>
              <a:gd name="connsiteX62" fmla="*/ 178594 w 559619"/>
              <a:gd name="connsiteY62" fmla="*/ 685801 h 1050131"/>
              <a:gd name="connsiteX63" fmla="*/ 207168 w 559619"/>
              <a:gd name="connsiteY63" fmla="*/ 738188 h 1050131"/>
              <a:gd name="connsiteX64" fmla="*/ 235743 w 559619"/>
              <a:gd name="connsiteY64" fmla="*/ 766763 h 1050131"/>
              <a:gd name="connsiteX65" fmla="*/ 235744 w 559619"/>
              <a:gd name="connsiteY65" fmla="*/ 816769 h 1050131"/>
              <a:gd name="connsiteX66" fmla="*/ 211931 w 559619"/>
              <a:gd name="connsiteY66" fmla="*/ 878681 h 1050131"/>
              <a:gd name="connsiteX67" fmla="*/ 188119 w 559619"/>
              <a:gd name="connsiteY67" fmla="*/ 900114 h 1050131"/>
              <a:gd name="connsiteX68" fmla="*/ 180975 w 559619"/>
              <a:gd name="connsiteY68" fmla="*/ 945357 h 1050131"/>
              <a:gd name="connsiteX69" fmla="*/ 200025 w 559619"/>
              <a:gd name="connsiteY69" fmla="*/ 1002506 h 1050131"/>
              <a:gd name="connsiteX70" fmla="*/ 242888 w 559619"/>
              <a:gd name="connsiteY70" fmla="*/ 1012033 h 1050131"/>
              <a:gd name="connsiteX71" fmla="*/ 278606 w 559619"/>
              <a:gd name="connsiteY71" fmla="*/ 1023938 h 1050131"/>
              <a:gd name="connsiteX72" fmla="*/ 321468 w 559619"/>
              <a:gd name="connsiteY72" fmla="*/ 1050131 h 1050131"/>
              <a:gd name="connsiteX73" fmla="*/ 364331 w 559619"/>
              <a:gd name="connsiteY73" fmla="*/ 1035844 h 1050131"/>
              <a:gd name="connsiteX0" fmla="*/ 364331 w 559619"/>
              <a:gd name="connsiteY0" fmla="*/ 1035844 h 1050131"/>
              <a:gd name="connsiteX1" fmla="*/ 321469 w 559619"/>
              <a:gd name="connsiteY1" fmla="*/ 971550 h 1050131"/>
              <a:gd name="connsiteX2" fmla="*/ 295275 w 559619"/>
              <a:gd name="connsiteY2" fmla="*/ 931068 h 1050131"/>
              <a:gd name="connsiteX3" fmla="*/ 292893 w 559619"/>
              <a:gd name="connsiteY3" fmla="*/ 857250 h 1050131"/>
              <a:gd name="connsiteX4" fmla="*/ 297656 w 559619"/>
              <a:gd name="connsiteY4" fmla="*/ 804862 h 1050131"/>
              <a:gd name="connsiteX5" fmla="*/ 319087 w 559619"/>
              <a:gd name="connsiteY5" fmla="*/ 754856 h 1050131"/>
              <a:gd name="connsiteX6" fmla="*/ 335757 w 559619"/>
              <a:gd name="connsiteY6" fmla="*/ 709612 h 1050131"/>
              <a:gd name="connsiteX7" fmla="*/ 366712 w 559619"/>
              <a:gd name="connsiteY7" fmla="*/ 635794 h 1050131"/>
              <a:gd name="connsiteX8" fmla="*/ 395287 w 559619"/>
              <a:gd name="connsiteY8" fmla="*/ 588168 h 1050131"/>
              <a:gd name="connsiteX9" fmla="*/ 400050 w 559619"/>
              <a:gd name="connsiteY9" fmla="*/ 528637 h 1050131"/>
              <a:gd name="connsiteX10" fmla="*/ 404812 w 559619"/>
              <a:gd name="connsiteY10" fmla="*/ 507206 h 1050131"/>
              <a:gd name="connsiteX11" fmla="*/ 421481 w 559619"/>
              <a:gd name="connsiteY11" fmla="*/ 459581 h 1050131"/>
              <a:gd name="connsiteX12" fmla="*/ 442912 w 559619"/>
              <a:gd name="connsiteY12" fmla="*/ 426244 h 1050131"/>
              <a:gd name="connsiteX13" fmla="*/ 485775 w 559619"/>
              <a:gd name="connsiteY13" fmla="*/ 388144 h 1050131"/>
              <a:gd name="connsiteX14" fmla="*/ 514350 w 559619"/>
              <a:gd name="connsiteY14" fmla="*/ 364330 h 1050131"/>
              <a:gd name="connsiteX15" fmla="*/ 542925 w 559619"/>
              <a:gd name="connsiteY15" fmla="*/ 338138 h 1050131"/>
              <a:gd name="connsiteX16" fmla="*/ 533399 w 559619"/>
              <a:gd name="connsiteY16" fmla="*/ 307180 h 1050131"/>
              <a:gd name="connsiteX17" fmla="*/ 538162 w 559619"/>
              <a:gd name="connsiteY17" fmla="*/ 266700 h 1050131"/>
              <a:gd name="connsiteX18" fmla="*/ 559594 w 559619"/>
              <a:gd name="connsiteY18" fmla="*/ 219075 h 1050131"/>
              <a:gd name="connsiteX19" fmla="*/ 533399 w 559619"/>
              <a:gd name="connsiteY19" fmla="*/ 214313 h 1050131"/>
              <a:gd name="connsiteX20" fmla="*/ 514350 w 559619"/>
              <a:gd name="connsiteY20" fmla="*/ 183356 h 1050131"/>
              <a:gd name="connsiteX21" fmla="*/ 495300 w 559619"/>
              <a:gd name="connsiteY21" fmla="*/ 152400 h 1050131"/>
              <a:gd name="connsiteX22" fmla="*/ 452437 w 559619"/>
              <a:gd name="connsiteY22" fmla="*/ 90487 h 1050131"/>
              <a:gd name="connsiteX23" fmla="*/ 409575 w 559619"/>
              <a:gd name="connsiteY23" fmla="*/ 64294 h 1050131"/>
              <a:gd name="connsiteX24" fmla="*/ 321469 w 559619"/>
              <a:gd name="connsiteY24" fmla="*/ 42863 h 1050131"/>
              <a:gd name="connsiteX25" fmla="*/ 247650 w 559619"/>
              <a:gd name="connsiteY25" fmla="*/ 28575 h 1050131"/>
              <a:gd name="connsiteX26" fmla="*/ 214312 w 559619"/>
              <a:gd name="connsiteY26" fmla="*/ 19050 h 1050131"/>
              <a:gd name="connsiteX27" fmla="*/ 202406 w 559619"/>
              <a:gd name="connsiteY27" fmla="*/ 14287 h 1050131"/>
              <a:gd name="connsiteX28" fmla="*/ 176212 w 559619"/>
              <a:gd name="connsiteY28" fmla="*/ 9525 h 1050131"/>
              <a:gd name="connsiteX29" fmla="*/ 161925 w 559619"/>
              <a:gd name="connsiteY29" fmla="*/ 4762 h 1050131"/>
              <a:gd name="connsiteX30" fmla="*/ 130969 w 559619"/>
              <a:gd name="connsiteY30" fmla="*/ 2381 h 1050131"/>
              <a:gd name="connsiteX31" fmla="*/ 111919 w 559619"/>
              <a:gd name="connsiteY31" fmla="*/ 0 h 1050131"/>
              <a:gd name="connsiteX32" fmla="*/ 90487 w 559619"/>
              <a:gd name="connsiteY32" fmla="*/ 9525 h 1050131"/>
              <a:gd name="connsiteX33" fmla="*/ 80962 w 559619"/>
              <a:gd name="connsiteY33" fmla="*/ 23812 h 1050131"/>
              <a:gd name="connsiteX34" fmla="*/ 66675 w 559619"/>
              <a:gd name="connsiteY34" fmla="*/ 40481 h 1050131"/>
              <a:gd name="connsiteX35" fmla="*/ 52387 w 559619"/>
              <a:gd name="connsiteY35" fmla="*/ 42862 h 1050131"/>
              <a:gd name="connsiteX36" fmla="*/ 28575 w 559619"/>
              <a:gd name="connsiteY36" fmla="*/ 35719 h 1050131"/>
              <a:gd name="connsiteX37" fmla="*/ 21431 w 559619"/>
              <a:gd name="connsiteY37" fmla="*/ 26194 h 1050131"/>
              <a:gd name="connsiteX38" fmla="*/ 19050 w 559619"/>
              <a:gd name="connsiteY38" fmla="*/ 35719 h 1050131"/>
              <a:gd name="connsiteX39" fmla="*/ 23812 w 559619"/>
              <a:gd name="connsiteY39" fmla="*/ 69056 h 1050131"/>
              <a:gd name="connsiteX40" fmla="*/ 23812 w 559619"/>
              <a:gd name="connsiteY40" fmla="*/ 211931 h 1050131"/>
              <a:gd name="connsiteX41" fmla="*/ 21431 w 559619"/>
              <a:gd name="connsiteY41" fmla="*/ 228600 h 1050131"/>
              <a:gd name="connsiteX42" fmla="*/ 14287 w 559619"/>
              <a:gd name="connsiteY42" fmla="*/ 240506 h 1050131"/>
              <a:gd name="connsiteX43" fmla="*/ 4762 w 559619"/>
              <a:gd name="connsiteY43" fmla="*/ 266700 h 1050131"/>
              <a:gd name="connsiteX44" fmla="*/ 0 w 559619"/>
              <a:gd name="connsiteY44" fmla="*/ 273844 h 1050131"/>
              <a:gd name="connsiteX45" fmla="*/ 4762 w 559619"/>
              <a:gd name="connsiteY45" fmla="*/ 302419 h 1050131"/>
              <a:gd name="connsiteX46" fmla="*/ 11906 w 559619"/>
              <a:gd name="connsiteY46" fmla="*/ 307181 h 1050131"/>
              <a:gd name="connsiteX47" fmla="*/ 21431 w 559619"/>
              <a:gd name="connsiteY47" fmla="*/ 319087 h 1050131"/>
              <a:gd name="connsiteX48" fmla="*/ 23812 w 559619"/>
              <a:gd name="connsiteY48" fmla="*/ 330994 h 1050131"/>
              <a:gd name="connsiteX49" fmla="*/ 26194 w 559619"/>
              <a:gd name="connsiteY49" fmla="*/ 345281 h 1050131"/>
              <a:gd name="connsiteX50" fmla="*/ 30956 w 559619"/>
              <a:gd name="connsiteY50" fmla="*/ 361950 h 1050131"/>
              <a:gd name="connsiteX51" fmla="*/ 33337 w 559619"/>
              <a:gd name="connsiteY51" fmla="*/ 378619 h 1050131"/>
              <a:gd name="connsiteX52" fmla="*/ 38100 w 559619"/>
              <a:gd name="connsiteY52" fmla="*/ 397669 h 1050131"/>
              <a:gd name="connsiteX53" fmla="*/ 40481 w 559619"/>
              <a:gd name="connsiteY53" fmla="*/ 419100 h 1050131"/>
              <a:gd name="connsiteX54" fmla="*/ 42862 w 559619"/>
              <a:gd name="connsiteY54" fmla="*/ 459581 h 1050131"/>
              <a:gd name="connsiteX55" fmla="*/ 45244 w 559619"/>
              <a:gd name="connsiteY55" fmla="*/ 469106 h 1050131"/>
              <a:gd name="connsiteX56" fmla="*/ 47625 w 559619"/>
              <a:gd name="connsiteY56" fmla="*/ 481012 h 1050131"/>
              <a:gd name="connsiteX57" fmla="*/ 52387 w 559619"/>
              <a:gd name="connsiteY57" fmla="*/ 516731 h 1050131"/>
              <a:gd name="connsiteX58" fmla="*/ 54769 w 559619"/>
              <a:gd name="connsiteY58" fmla="*/ 583406 h 1050131"/>
              <a:gd name="connsiteX59" fmla="*/ 57150 w 559619"/>
              <a:gd name="connsiteY59" fmla="*/ 595312 h 1050131"/>
              <a:gd name="connsiteX60" fmla="*/ 100012 w 559619"/>
              <a:gd name="connsiteY60" fmla="*/ 602456 h 1050131"/>
              <a:gd name="connsiteX61" fmla="*/ 161925 w 559619"/>
              <a:gd name="connsiteY61" fmla="*/ 642937 h 1050131"/>
              <a:gd name="connsiteX62" fmla="*/ 178594 w 559619"/>
              <a:gd name="connsiteY62" fmla="*/ 685801 h 1050131"/>
              <a:gd name="connsiteX63" fmla="*/ 207168 w 559619"/>
              <a:gd name="connsiteY63" fmla="*/ 738188 h 1050131"/>
              <a:gd name="connsiteX64" fmla="*/ 235743 w 559619"/>
              <a:gd name="connsiteY64" fmla="*/ 766763 h 1050131"/>
              <a:gd name="connsiteX65" fmla="*/ 235744 w 559619"/>
              <a:gd name="connsiteY65" fmla="*/ 816769 h 1050131"/>
              <a:gd name="connsiteX66" fmla="*/ 211931 w 559619"/>
              <a:gd name="connsiteY66" fmla="*/ 878681 h 1050131"/>
              <a:gd name="connsiteX67" fmla="*/ 188119 w 559619"/>
              <a:gd name="connsiteY67" fmla="*/ 900114 h 1050131"/>
              <a:gd name="connsiteX68" fmla="*/ 180975 w 559619"/>
              <a:gd name="connsiteY68" fmla="*/ 945357 h 1050131"/>
              <a:gd name="connsiteX69" fmla="*/ 200025 w 559619"/>
              <a:gd name="connsiteY69" fmla="*/ 1002506 h 1050131"/>
              <a:gd name="connsiteX70" fmla="*/ 242888 w 559619"/>
              <a:gd name="connsiteY70" fmla="*/ 1012033 h 1050131"/>
              <a:gd name="connsiteX71" fmla="*/ 278606 w 559619"/>
              <a:gd name="connsiteY71" fmla="*/ 1023938 h 1050131"/>
              <a:gd name="connsiteX72" fmla="*/ 321468 w 559619"/>
              <a:gd name="connsiteY72" fmla="*/ 1050131 h 1050131"/>
              <a:gd name="connsiteX73" fmla="*/ 364331 w 559619"/>
              <a:gd name="connsiteY73" fmla="*/ 1035844 h 1050131"/>
              <a:gd name="connsiteX0" fmla="*/ 364331 w 559619"/>
              <a:gd name="connsiteY0" fmla="*/ 1035844 h 1050131"/>
              <a:gd name="connsiteX1" fmla="*/ 321469 w 559619"/>
              <a:gd name="connsiteY1" fmla="*/ 971550 h 1050131"/>
              <a:gd name="connsiteX2" fmla="*/ 295275 w 559619"/>
              <a:gd name="connsiteY2" fmla="*/ 931068 h 1050131"/>
              <a:gd name="connsiteX3" fmla="*/ 292893 w 559619"/>
              <a:gd name="connsiteY3" fmla="*/ 857250 h 1050131"/>
              <a:gd name="connsiteX4" fmla="*/ 297656 w 559619"/>
              <a:gd name="connsiteY4" fmla="*/ 804862 h 1050131"/>
              <a:gd name="connsiteX5" fmla="*/ 319087 w 559619"/>
              <a:gd name="connsiteY5" fmla="*/ 754856 h 1050131"/>
              <a:gd name="connsiteX6" fmla="*/ 335757 w 559619"/>
              <a:gd name="connsiteY6" fmla="*/ 709612 h 1050131"/>
              <a:gd name="connsiteX7" fmla="*/ 366712 w 559619"/>
              <a:gd name="connsiteY7" fmla="*/ 635794 h 1050131"/>
              <a:gd name="connsiteX8" fmla="*/ 395287 w 559619"/>
              <a:gd name="connsiteY8" fmla="*/ 588168 h 1050131"/>
              <a:gd name="connsiteX9" fmla="*/ 400050 w 559619"/>
              <a:gd name="connsiteY9" fmla="*/ 528637 h 1050131"/>
              <a:gd name="connsiteX10" fmla="*/ 404812 w 559619"/>
              <a:gd name="connsiteY10" fmla="*/ 507206 h 1050131"/>
              <a:gd name="connsiteX11" fmla="*/ 421481 w 559619"/>
              <a:gd name="connsiteY11" fmla="*/ 459581 h 1050131"/>
              <a:gd name="connsiteX12" fmla="*/ 442912 w 559619"/>
              <a:gd name="connsiteY12" fmla="*/ 426244 h 1050131"/>
              <a:gd name="connsiteX13" fmla="*/ 485775 w 559619"/>
              <a:gd name="connsiteY13" fmla="*/ 388144 h 1050131"/>
              <a:gd name="connsiteX14" fmla="*/ 514350 w 559619"/>
              <a:gd name="connsiteY14" fmla="*/ 364330 h 1050131"/>
              <a:gd name="connsiteX15" fmla="*/ 542925 w 559619"/>
              <a:gd name="connsiteY15" fmla="*/ 338138 h 1050131"/>
              <a:gd name="connsiteX16" fmla="*/ 533399 w 559619"/>
              <a:gd name="connsiteY16" fmla="*/ 307180 h 1050131"/>
              <a:gd name="connsiteX17" fmla="*/ 538162 w 559619"/>
              <a:gd name="connsiteY17" fmla="*/ 266700 h 1050131"/>
              <a:gd name="connsiteX18" fmla="*/ 559594 w 559619"/>
              <a:gd name="connsiteY18" fmla="*/ 219075 h 1050131"/>
              <a:gd name="connsiteX19" fmla="*/ 533399 w 559619"/>
              <a:gd name="connsiteY19" fmla="*/ 214313 h 1050131"/>
              <a:gd name="connsiteX20" fmla="*/ 514350 w 559619"/>
              <a:gd name="connsiteY20" fmla="*/ 183356 h 1050131"/>
              <a:gd name="connsiteX21" fmla="*/ 495300 w 559619"/>
              <a:gd name="connsiteY21" fmla="*/ 152400 h 1050131"/>
              <a:gd name="connsiteX22" fmla="*/ 452437 w 559619"/>
              <a:gd name="connsiteY22" fmla="*/ 90487 h 1050131"/>
              <a:gd name="connsiteX23" fmla="*/ 409575 w 559619"/>
              <a:gd name="connsiteY23" fmla="*/ 64294 h 1050131"/>
              <a:gd name="connsiteX24" fmla="*/ 321469 w 559619"/>
              <a:gd name="connsiteY24" fmla="*/ 42863 h 1050131"/>
              <a:gd name="connsiteX25" fmla="*/ 261938 w 559619"/>
              <a:gd name="connsiteY25" fmla="*/ 23812 h 1050131"/>
              <a:gd name="connsiteX26" fmla="*/ 214312 w 559619"/>
              <a:gd name="connsiteY26" fmla="*/ 19050 h 1050131"/>
              <a:gd name="connsiteX27" fmla="*/ 202406 w 559619"/>
              <a:gd name="connsiteY27" fmla="*/ 14287 h 1050131"/>
              <a:gd name="connsiteX28" fmla="*/ 176212 w 559619"/>
              <a:gd name="connsiteY28" fmla="*/ 9525 h 1050131"/>
              <a:gd name="connsiteX29" fmla="*/ 161925 w 559619"/>
              <a:gd name="connsiteY29" fmla="*/ 4762 h 1050131"/>
              <a:gd name="connsiteX30" fmla="*/ 130969 w 559619"/>
              <a:gd name="connsiteY30" fmla="*/ 2381 h 1050131"/>
              <a:gd name="connsiteX31" fmla="*/ 111919 w 559619"/>
              <a:gd name="connsiteY31" fmla="*/ 0 h 1050131"/>
              <a:gd name="connsiteX32" fmla="*/ 90487 w 559619"/>
              <a:gd name="connsiteY32" fmla="*/ 9525 h 1050131"/>
              <a:gd name="connsiteX33" fmla="*/ 80962 w 559619"/>
              <a:gd name="connsiteY33" fmla="*/ 23812 h 1050131"/>
              <a:gd name="connsiteX34" fmla="*/ 66675 w 559619"/>
              <a:gd name="connsiteY34" fmla="*/ 40481 h 1050131"/>
              <a:gd name="connsiteX35" fmla="*/ 52387 w 559619"/>
              <a:gd name="connsiteY35" fmla="*/ 42862 h 1050131"/>
              <a:gd name="connsiteX36" fmla="*/ 28575 w 559619"/>
              <a:gd name="connsiteY36" fmla="*/ 35719 h 1050131"/>
              <a:gd name="connsiteX37" fmla="*/ 21431 w 559619"/>
              <a:gd name="connsiteY37" fmla="*/ 26194 h 1050131"/>
              <a:gd name="connsiteX38" fmla="*/ 19050 w 559619"/>
              <a:gd name="connsiteY38" fmla="*/ 35719 h 1050131"/>
              <a:gd name="connsiteX39" fmla="*/ 23812 w 559619"/>
              <a:gd name="connsiteY39" fmla="*/ 69056 h 1050131"/>
              <a:gd name="connsiteX40" fmla="*/ 23812 w 559619"/>
              <a:gd name="connsiteY40" fmla="*/ 211931 h 1050131"/>
              <a:gd name="connsiteX41" fmla="*/ 21431 w 559619"/>
              <a:gd name="connsiteY41" fmla="*/ 228600 h 1050131"/>
              <a:gd name="connsiteX42" fmla="*/ 14287 w 559619"/>
              <a:gd name="connsiteY42" fmla="*/ 240506 h 1050131"/>
              <a:gd name="connsiteX43" fmla="*/ 4762 w 559619"/>
              <a:gd name="connsiteY43" fmla="*/ 266700 h 1050131"/>
              <a:gd name="connsiteX44" fmla="*/ 0 w 559619"/>
              <a:gd name="connsiteY44" fmla="*/ 273844 h 1050131"/>
              <a:gd name="connsiteX45" fmla="*/ 4762 w 559619"/>
              <a:gd name="connsiteY45" fmla="*/ 302419 h 1050131"/>
              <a:gd name="connsiteX46" fmla="*/ 11906 w 559619"/>
              <a:gd name="connsiteY46" fmla="*/ 307181 h 1050131"/>
              <a:gd name="connsiteX47" fmla="*/ 21431 w 559619"/>
              <a:gd name="connsiteY47" fmla="*/ 319087 h 1050131"/>
              <a:gd name="connsiteX48" fmla="*/ 23812 w 559619"/>
              <a:gd name="connsiteY48" fmla="*/ 330994 h 1050131"/>
              <a:gd name="connsiteX49" fmla="*/ 26194 w 559619"/>
              <a:gd name="connsiteY49" fmla="*/ 345281 h 1050131"/>
              <a:gd name="connsiteX50" fmla="*/ 30956 w 559619"/>
              <a:gd name="connsiteY50" fmla="*/ 361950 h 1050131"/>
              <a:gd name="connsiteX51" fmla="*/ 33337 w 559619"/>
              <a:gd name="connsiteY51" fmla="*/ 378619 h 1050131"/>
              <a:gd name="connsiteX52" fmla="*/ 38100 w 559619"/>
              <a:gd name="connsiteY52" fmla="*/ 397669 h 1050131"/>
              <a:gd name="connsiteX53" fmla="*/ 40481 w 559619"/>
              <a:gd name="connsiteY53" fmla="*/ 419100 h 1050131"/>
              <a:gd name="connsiteX54" fmla="*/ 42862 w 559619"/>
              <a:gd name="connsiteY54" fmla="*/ 459581 h 1050131"/>
              <a:gd name="connsiteX55" fmla="*/ 45244 w 559619"/>
              <a:gd name="connsiteY55" fmla="*/ 469106 h 1050131"/>
              <a:gd name="connsiteX56" fmla="*/ 47625 w 559619"/>
              <a:gd name="connsiteY56" fmla="*/ 481012 h 1050131"/>
              <a:gd name="connsiteX57" fmla="*/ 52387 w 559619"/>
              <a:gd name="connsiteY57" fmla="*/ 516731 h 1050131"/>
              <a:gd name="connsiteX58" fmla="*/ 54769 w 559619"/>
              <a:gd name="connsiteY58" fmla="*/ 583406 h 1050131"/>
              <a:gd name="connsiteX59" fmla="*/ 57150 w 559619"/>
              <a:gd name="connsiteY59" fmla="*/ 595312 h 1050131"/>
              <a:gd name="connsiteX60" fmla="*/ 100012 w 559619"/>
              <a:gd name="connsiteY60" fmla="*/ 602456 h 1050131"/>
              <a:gd name="connsiteX61" fmla="*/ 161925 w 559619"/>
              <a:gd name="connsiteY61" fmla="*/ 642937 h 1050131"/>
              <a:gd name="connsiteX62" fmla="*/ 178594 w 559619"/>
              <a:gd name="connsiteY62" fmla="*/ 685801 h 1050131"/>
              <a:gd name="connsiteX63" fmla="*/ 207168 w 559619"/>
              <a:gd name="connsiteY63" fmla="*/ 738188 h 1050131"/>
              <a:gd name="connsiteX64" fmla="*/ 235743 w 559619"/>
              <a:gd name="connsiteY64" fmla="*/ 766763 h 1050131"/>
              <a:gd name="connsiteX65" fmla="*/ 235744 w 559619"/>
              <a:gd name="connsiteY65" fmla="*/ 816769 h 1050131"/>
              <a:gd name="connsiteX66" fmla="*/ 211931 w 559619"/>
              <a:gd name="connsiteY66" fmla="*/ 878681 h 1050131"/>
              <a:gd name="connsiteX67" fmla="*/ 188119 w 559619"/>
              <a:gd name="connsiteY67" fmla="*/ 900114 h 1050131"/>
              <a:gd name="connsiteX68" fmla="*/ 180975 w 559619"/>
              <a:gd name="connsiteY68" fmla="*/ 945357 h 1050131"/>
              <a:gd name="connsiteX69" fmla="*/ 200025 w 559619"/>
              <a:gd name="connsiteY69" fmla="*/ 1002506 h 1050131"/>
              <a:gd name="connsiteX70" fmla="*/ 242888 w 559619"/>
              <a:gd name="connsiteY70" fmla="*/ 1012033 h 1050131"/>
              <a:gd name="connsiteX71" fmla="*/ 278606 w 559619"/>
              <a:gd name="connsiteY71" fmla="*/ 1023938 h 1050131"/>
              <a:gd name="connsiteX72" fmla="*/ 321468 w 559619"/>
              <a:gd name="connsiteY72" fmla="*/ 1050131 h 1050131"/>
              <a:gd name="connsiteX73" fmla="*/ 364331 w 559619"/>
              <a:gd name="connsiteY73" fmla="*/ 1035844 h 1050131"/>
              <a:gd name="connsiteX0" fmla="*/ 364331 w 559619"/>
              <a:gd name="connsiteY0" fmla="*/ 1035844 h 1050131"/>
              <a:gd name="connsiteX1" fmla="*/ 321469 w 559619"/>
              <a:gd name="connsiteY1" fmla="*/ 971550 h 1050131"/>
              <a:gd name="connsiteX2" fmla="*/ 295275 w 559619"/>
              <a:gd name="connsiteY2" fmla="*/ 931068 h 1050131"/>
              <a:gd name="connsiteX3" fmla="*/ 292893 w 559619"/>
              <a:gd name="connsiteY3" fmla="*/ 857250 h 1050131"/>
              <a:gd name="connsiteX4" fmla="*/ 297656 w 559619"/>
              <a:gd name="connsiteY4" fmla="*/ 804862 h 1050131"/>
              <a:gd name="connsiteX5" fmla="*/ 319087 w 559619"/>
              <a:gd name="connsiteY5" fmla="*/ 754856 h 1050131"/>
              <a:gd name="connsiteX6" fmla="*/ 335757 w 559619"/>
              <a:gd name="connsiteY6" fmla="*/ 709612 h 1050131"/>
              <a:gd name="connsiteX7" fmla="*/ 366712 w 559619"/>
              <a:gd name="connsiteY7" fmla="*/ 635794 h 1050131"/>
              <a:gd name="connsiteX8" fmla="*/ 395287 w 559619"/>
              <a:gd name="connsiteY8" fmla="*/ 588168 h 1050131"/>
              <a:gd name="connsiteX9" fmla="*/ 400050 w 559619"/>
              <a:gd name="connsiteY9" fmla="*/ 528637 h 1050131"/>
              <a:gd name="connsiteX10" fmla="*/ 404812 w 559619"/>
              <a:gd name="connsiteY10" fmla="*/ 507206 h 1050131"/>
              <a:gd name="connsiteX11" fmla="*/ 421481 w 559619"/>
              <a:gd name="connsiteY11" fmla="*/ 459581 h 1050131"/>
              <a:gd name="connsiteX12" fmla="*/ 442912 w 559619"/>
              <a:gd name="connsiteY12" fmla="*/ 426244 h 1050131"/>
              <a:gd name="connsiteX13" fmla="*/ 485775 w 559619"/>
              <a:gd name="connsiteY13" fmla="*/ 388144 h 1050131"/>
              <a:gd name="connsiteX14" fmla="*/ 514350 w 559619"/>
              <a:gd name="connsiteY14" fmla="*/ 364330 h 1050131"/>
              <a:gd name="connsiteX15" fmla="*/ 542925 w 559619"/>
              <a:gd name="connsiteY15" fmla="*/ 338138 h 1050131"/>
              <a:gd name="connsiteX16" fmla="*/ 533399 w 559619"/>
              <a:gd name="connsiteY16" fmla="*/ 307180 h 1050131"/>
              <a:gd name="connsiteX17" fmla="*/ 538162 w 559619"/>
              <a:gd name="connsiteY17" fmla="*/ 266700 h 1050131"/>
              <a:gd name="connsiteX18" fmla="*/ 559594 w 559619"/>
              <a:gd name="connsiteY18" fmla="*/ 219075 h 1050131"/>
              <a:gd name="connsiteX19" fmla="*/ 533399 w 559619"/>
              <a:gd name="connsiteY19" fmla="*/ 214313 h 1050131"/>
              <a:gd name="connsiteX20" fmla="*/ 514350 w 559619"/>
              <a:gd name="connsiteY20" fmla="*/ 183356 h 1050131"/>
              <a:gd name="connsiteX21" fmla="*/ 495300 w 559619"/>
              <a:gd name="connsiteY21" fmla="*/ 152400 h 1050131"/>
              <a:gd name="connsiteX22" fmla="*/ 452437 w 559619"/>
              <a:gd name="connsiteY22" fmla="*/ 90487 h 1050131"/>
              <a:gd name="connsiteX23" fmla="*/ 409575 w 559619"/>
              <a:gd name="connsiteY23" fmla="*/ 64294 h 1050131"/>
              <a:gd name="connsiteX24" fmla="*/ 321469 w 559619"/>
              <a:gd name="connsiteY24" fmla="*/ 42863 h 1050131"/>
              <a:gd name="connsiteX25" fmla="*/ 261938 w 559619"/>
              <a:gd name="connsiteY25" fmla="*/ 23812 h 1050131"/>
              <a:gd name="connsiteX26" fmla="*/ 214312 w 559619"/>
              <a:gd name="connsiteY26" fmla="*/ 19050 h 1050131"/>
              <a:gd name="connsiteX27" fmla="*/ 176212 w 559619"/>
              <a:gd name="connsiteY27" fmla="*/ 9525 h 1050131"/>
              <a:gd name="connsiteX28" fmla="*/ 161925 w 559619"/>
              <a:gd name="connsiteY28" fmla="*/ 4762 h 1050131"/>
              <a:gd name="connsiteX29" fmla="*/ 130969 w 559619"/>
              <a:gd name="connsiteY29" fmla="*/ 2381 h 1050131"/>
              <a:gd name="connsiteX30" fmla="*/ 111919 w 559619"/>
              <a:gd name="connsiteY30" fmla="*/ 0 h 1050131"/>
              <a:gd name="connsiteX31" fmla="*/ 90487 w 559619"/>
              <a:gd name="connsiteY31" fmla="*/ 9525 h 1050131"/>
              <a:gd name="connsiteX32" fmla="*/ 80962 w 559619"/>
              <a:gd name="connsiteY32" fmla="*/ 23812 h 1050131"/>
              <a:gd name="connsiteX33" fmla="*/ 66675 w 559619"/>
              <a:gd name="connsiteY33" fmla="*/ 40481 h 1050131"/>
              <a:gd name="connsiteX34" fmla="*/ 52387 w 559619"/>
              <a:gd name="connsiteY34" fmla="*/ 42862 h 1050131"/>
              <a:gd name="connsiteX35" fmla="*/ 28575 w 559619"/>
              <a:gd name="connsiteY35" fmla="*/ 35719 h 1050131"/>
              <a:gd name="connsiteX36" fmla="*/ 21431 w 559619"/>
              <a:gd name="connsiteY36" fmla="*/ 26194 h 1050131"/>
              <a:gd name="connsiteX37" fmla="*/ 19050 w 559619"/>
              <a:gd name="connsiteY37" fmla="*/ 35719 h 1050131"/>
              <a:gd name="connsiteX38" fmla="*/ 23812 w 559619"/>
              <a:gd name="connsiteY38" fmla="*/ 69056 h 1050131"/>
              <a:gd name="connsiteX39" fmla="*/ 23812 w 559619"/>
              <a:gd name="connsiteY39" fmla="*/ 211931 h 1050131"/>
              <a:gd name="connsiteX40" fmla="*/ 21431 w 559619"/>
              <a:gd name="connsiteY40" fmla="*/ 228600 h 1050131"/>
              <a:gd name="connsiteX41" fmla="*/ 14287 w 559619"/>
              <a:gd name="connsiteY41" fmla="*/ 240506 h 1050131"/>
              <a:gd name="connsiteX42" fmla="*/ 4762 w 559619"/>
              <a:gd name="connsiteY42" fmla="*/ 266700 h 1050131"/>
              <a:gd name="connsiteX43" fmla="*/ 0 w 559619"/>
              <a:gd name="connsiteY43" fmla="*/ 273844 h 1050131"/>
              <a:gd name="connsiteX44" fmla="*/ 4762 w 559619"/>
              <a:gd name="connsiteY44" fmla="*/ 302419 h 1050131"/>
              <a:gd name="connsiteX45" fmla="*/ 11906 w 559619"/>
              <a:gd name="connsiteY45" fmla="*/ 307181 h 1050131"/>
              <a:gd name="connsiteX46" fmla="*/ 21431 w 559619"/>
              <a:gd name="connsiteY46" fmla="*/ 319087 h 1050131"/>
              <a:gd name="connsiteX47" fmla="*/ 23812 w 559619"/>
              <a:gd name="connsiteY47" fmla="*/ 330994 h 1050131"/>
              <a:gd name="connsiteX48" fmla="*/ 26194 w 559619"/>
              <a:gd name="connsiteY48" fmla="*/ 345281 h 1050131"/>
              <a:gd name="connsiteX49" fmla="*/ 30956 w 559619"/>
              <a:gd name="connsiteY49" fmla="*/ 361950 h 1050131"/>
              <a:gd name="connsiteX50" fmla="*/ 33337 w 559619"/>
              <a:gd name="connsiteY50" fmla="*/ 378619 h 1050131"/>
              <a:gd name="connsiteX51" fmla="*/ 38100 w 559619"/>
              <a:gd name="connsiteY51" fmla="*/ 397669 h 1050131"/>
              <a:gd name="connsiteX52" fmla="*/ 40481 w 559619"/>
              <a:gd name="connsiteY52" fmla="*/ 419100 h 1050131"/>
              <a:gd name="connsiteX53" fmla="*/ 42862 w 559619"/>
              <a:gd name="connsiteY53" fmla="*/ 459581 h 1050131"/>
              <a:gd name="connsiteX54" fmla="*/ 45244 w 559619"/>
              <a:gd name="connsiteY54" fmla="*/ 469106 h 1050131"/>
              <a:gd name="connsiteX55" fmla="*/ 47625 w 559619"/>
              <a:gd name="connsiteY55" fmla="*/ 481012 h 1050131"/>
              <a:gd name="connsiteX56" fmla="*/ 52387 w 559619"/>
              <a:gd name="connsiteY56" fmla="*/ 516731 h 1050131"/>
              <a:gd name="connsiteX57" fmla="*/ 54769 w 559619"/>
              <a:gd name="connsiteY57" fmla="*/ 583406 h 1050131"/>
              <a:gd name="connsiteX58" fmla="*/ 57150 w 559619"/>
              <a:gd name="connsiteY58" fmla="*/ 595312 h 1050131"/>
              <a:gd name="connsiteX59" fmla="*/ 100012 w 559619"/>
              <a:gd name="connsiteY59" fmla="*/ 602456 h 1050131"/>
              <a:gd name="connsiteX60" fmla="*/ 161925 w 559619"/>
              <a:gd name="connsiteY60" fmla="*/ 642937 h 1050131"/>
              <a:gd name="connsiteX61" fmla="*/ 178594 w 559619"/>
              <a:gd name="connsiteY61" fmla="*/ 685801 h 1050131"/>
              <a:gd name="connsiteX62" fmla="*/ 207168 w 559619"/>
              <a:gd name="connsiteY62" fmla="*/ 738188 h 1050131"/>
              <a:gd name="connsiteX63" fmla="*/ 235743 w 559619"/>
              <a:gd name="connsiteY63" fmla="*/ 766763 h 1050131"/>
              <a:gd name="connsiteX64" fmla="*/ 235744 w 559619"/>
              <a:gd name="connsiteY64" fmla="*/ 816769 h 1050131"/>
              <a:gd name="connsiteX65" fmla="*/ 211931 w 559619"/>
              <a:gd name="connsiteY65" fmla="*/ 878681 h 1050131"/>
              <a:gd name="connsiteX66" fmla="*/ 188119 w 559619"/>
              <a:gd name="connsiteY66" fmla="*/ 900114 h 1050131"/>
              <a:gd name="connsiteX67" fmla="*/ 180975 w 559619"/>
              <a:gd name="connsiteY67" fmla="*/ 945357 h 1050131"/>
              <a:gd name="connsiteX68" fmla="*/ 200025 w 559619"/>
              <a:gd name="connsiteY68" fmla="*/ 1002506 h 1050131"/>
              <a:gd name="connsiteX69" fmla="*/ 242888 w 559619"/>
              <a:gd name="connsiteY69" fmla="*/ 1012033 h 1050131"/>
              <a:gd name="connsiteX70" fmla="*/ 278606 w 559619"/>
              <a:gd name="connsiteY70" fmla="*/ 1023938 h 1050131"/>
              <a:gd name="connsiteX71" fmla="*/ 321468 w 559619"/>
              <a:gd name="connsiteY71" fmla="*/ 1050131 h 1050131"/>
              <a:gd name="connsiteX72" fmla="*/ 364331 w 559619"/>
              <a:gd name="connsiteY72" fmla="*/ 1035844 h 1050131"/>
              <a:gd name="connsiteX0" fmla="*/ 364331 w 559619"/>
              <a:gd name="connsiteY0" fmla="*/ 1035844 h 1050131"/>
              <a:gd name="connsiteX1" fmla="*/ 321469 w 559619"/>
              <a:gd name="connsiteY1" fmla="*/ 971550 h 1050131"/>
              <a:gd name="connsiteX2" fmla="*/ 295275 w 559619"/>
              <a:gd name="connsiteY2" fmla="*/ 931068 h 1050131"/>
              <a:gd name="connsiteX3" fmla="*/ 292893 w 559619"/>
              <a:gd name="connsiteY3" fmla="*/ 857250 h 1050131"/>
              <a:gd name="connsiteX4" fmla="*/ 297656 w 559619"/>
              <a:gd name="connsiteY4" fmla="*/ 804862 h 1050131"/>
              <a:gd name="connsiteX5" fmla="*/ 319087 w 559619"/>
              <a:gd name="connsiteY5" fmla="*/ 754856 h 1050131"/>
              <a:gd name="connsiteX6" fmla="*/ 335757 w 559619"/>
              <a:gd name="connsiteY6" fmla="*/ 709612 h 1050131"/>
              <a:gd name="connsiteX7" fmla="*/ 366712 w 559619"/>
              <a:gd name="connsiteY7" fmla="*/ 635794 h 1050131"/>
              <a:gd name="connsiteX8" fmla="*/ 395287 w 559619"/>
              <a:gd name="connsiteY8" fmla="*/ 588168 h 1050131"/>
              <a:gd name="connsiteX9" fmla="*/ 400050 w 559619"/>
              <a:gd name="connsiteY9" fmla="*/ 528637 h 1050131"/>
              <a:gd name="connsiteX10" fmla="*/ 404812 w 559619"/>
              <a:gd name="connsiteY10" fmla="*/ 507206 h 1050131"/>
              <a:gd name="connsiteX11" fmla="*/ 421481 w 559619"/>
              <a:gd name="connsiteY11" fmla="*/ 459581 h 1050131"/>
              <a:gd name="connsiteX12" fmla="*/ 442912 w 559619"/>
              <a:gd name="connsiteY12" fmla="*/ 426244 h 1050131"/>
              <a:gd name="connsiteX13" fmla="*/ 485775 w 559619"/>
              <a:gd name="connsiteY13" fmla="*/ 388144 h 1050131"/>
              <a:gd name="connsiteX14" fmla="*/ 514350 w 559619"/>
              <a:gd name="connsiteY14" fmla="*/ 364330 h 1050131"/>
              <a:gd name="connsiteX15" fmla="*/ 542925 w 559619"/>
              <a:gd name="connsiteY15" fmla="*/ 338138 h 1050131"/>
              <a:gd name="connsiteX16" fmla="*/ 533399 w 559619"/>
              <a:gd name="connsiteY16" fmla="*/ 307180 h 1050131"/>
              <a:gd name="connsiteX17" fmla="*/ 538162 w 559619"/>
              <a:gd name="connsiteY17" fmla="*/ 266700 h 1050131"/>
              <a:gd name="connsiteX18" fmla="*/ 559594 w 559619"/>
              <a:gd name="connsiteY18" fmla="*/ 219075 h 1050131"/>
              <a:gd name="connsiteX19" fmla="*/ 533399 w 559619"/>
              <a:gd name="connsiteY19" fmla="*/ 214313 h 1050131"/>
              <a:gd name="connsiteX20" fmla="*/ 514350 w 559619"/>
              <a:gd name="connsiteY20" fmla="*/ 183356 h 1050131"/>
              <a:gd name="connsiteX21" fmla="*/ 495300 w 559619"/>
              <a:gd name="connsiteY21" fmla="*/ 152400 h 1050131"/>
              <a:gd name="connsiteX22" fmla="*/ 452437 w 559619"/>
              <a:gd name="connsiteY22" fmla="*/ 90487 h 1050131"/>
              <a:gd name="connsiteX23" fmla="*/ 409575 w 559619"/>
              <a:gd name="connsiteY23" fmla="*/ 64294 h 1050131"/>
              <a:gd name="connsiteX24" fmla="*/ 321469 w 559619"/>
              <a:gd name="connsiteY24" fmla="*/ 42863 h 1050131"/>
              <a:gd name="connsiteX25" fmla="*/ 261938 w 559619"/>
              <a:gd name="connsiteY25" fmla="*/ 23812 h 1050131"/>
              <a:gd name="connsiteX26" fmla="*/ 214312 w 559619"/>
              <a:gd name="connsiteY26" fmla="*/ 19050 h 1050131"/>
              <a:gd name="connsiteX27" fmla="*/ 161925 w 559619"/>
              <a:gd name="connsiteY27" fmla="*/ 4762 h 1050131"/>
              <a:gd name="connsiteX28" fmla="*/ 130969 w 559619"/>
              <a:gd name="connsiteY28" fmla="*/ 2381 h 1050131"/>
              <a:gd name="connsiteX29" fmla="*/ 111919 w 559619"/>
              <a:gd name="connsiteY29" fmla="*/ 0 h 1050131"/>
              <a:gd name="connsiteX30" fmla="*/ 90487 w 559619"/>
              <a:gd name="connsiteY30" fmla="*/ 9525 h 1050131"/>
              <a:gd name="connsiteX31" fmla="*/ 80962 w 559619"/>
              <a:gd name="connsiteY31" fmla="*/ 23812 h 1050131"/>
              <a:gd name="connsiteX32" fmla="*/ 66675 w 559619"/>
              <a:gd name="connsiteY32" fmla="*/ 40481 h 1050131"/>
              <a:gd name="connsiteX33" fmla="*/ 52387 w 559619"/>
              <a:gd name="connsiteY33" fmla="*/ 42862 h 1050131"/>
              <a:gd name="connsiteX34" fmla="*/ 28575 w 559619"/>
              <a:gd name="connsiteY34" fmla="*/ 35719 h 1050131"/>
              <a:gd name="connsiteX35" fmla="*/ 21431 w 559619"/>
              <a:gd name="connsiteY35" fmla="*/ 26194 h 1050131"/>
              <a:gd name="connsiteX36" fmla="*/ 19050 w 559619"/>
              <a:gd name="connsiteY36" fmla="*/ 35719 h 1050131"/>
              <a:gd name="connsiteX37" fmla="*/ 23812 w 559619"/>
              <a:gd name="connsiteY37" fmla="*/ 69056 h 1050131"/>
              <a:gd name="connsiteX38" fmla="*/ 23812 w 559619"/>
              <a:gd name="connsiteY38" fmla="*/ 211931 h 1050131"/>
              <a:gd name="connsiteX39" fmla="*/ 21431 w 559619"/>
              <a:gd name="connsiteY39" fmla="*/ 228600 h 1050131"/>
              <a:gd name="connsiteX40" fmla="*/ 14287 w 559619"/>
              <a:gd name="connsiteY40" fmla="*/ 240506 h 1050131"/>
              <a:gd name="connsiteX41" fmla="*/ 4762 w 559619"/>
              <a:gd name="connsiteY41" fmla="*/ 266700 h 1050131"/>
              <a:gd name="connsiteX42" fmla="*/ 0 w 559619"/>
              <a:gd name="connsiteY42" fmla="*/ 273844 h 1050131"/>
              <a:gd name="connsiteX43" fmla="*/ 4762 w 559619"/>
              <a:gd name="connsiteY43" fmla="*/ 302419 h 1050131"/>
              <a:gd name="connsiteX44" fmla="*/ 11906 w 559619"/>
              <a:gd name="connsiteY44" fmla="*/ 307181 h 1050131"/>
              <a:gd name="connsiteX45" fmla="*/ 21431 w 559619"/>
              <a:gd name="connsiteY45" fmla="*/ 319087 h 1050131"/>
              <a:gd name="connsiteX46" fmla="*/ 23812 w 559619"/>
              <a:gd name="connsiteY46" fmla="*/ 330994 h 1050131"/>
              <a:gd name="connsiteX47" fmla="*/ 26194 w 559619"/>
              <a:gd name="connsiteY47" fmla="*/ 345281 h 1050131"/>
              <a:gd name="connsiteX48" fmla="*/ 30956 w 559619"/>
              <a:gd name="connsiteY48" fmla="*/ 361950 h 1050131"/>
              <a:gd name="connsiteX49" fmla="*/ 33337 w 559619"/>
              <a:gd name="connsiteY49" fmla="*/ 378619 h 1050131"/>
              <a:gd name="connsiteX50" fmla="*/ 38100 w 559619"/>
              <a:gd name="connsiteY50" fmla="*/ 397669 h 1050131"/>
              <a:gd name="connsiteX51" fmla="*/ 40481 w 559619"/>
              <a:gd name="connsiteY51" fmla="*/ 419100 h 1050131"/>
              <a:gd name="connsiteX52" fmla="*/ 42862 w 559619"/>
              <a:gd name="connsiteY52" fmla="*/ 459581 h 1050131"/>
              <a:gd name="connsiteX53" fmla="*/ 45244 w 559619"/>
              <a:gd name="connsiteY53" fmla="*/ 469106 h 1050131"/>
              <a:gd name="connsiteX54" fmla="*/ 47625 w 559619"/>
              <a:gd name="connsiteY54" fmla="*/ 481012 h 1050131"/>
              <a:gd name="connsiteX55" fmla="*/ 52387 w 559619"/>
              <a:gd name="connsiteY55" fmla="*/ 516731 h 1050131"/>
              <a:gd name="connsiteX56" fmla="*/ 54769 w 559619"/>
              <a:gd name="connsiteY56" fmla="*/ 583406 h 1050131"/>
              <a:gd name="connsiteX57" fmla="*/ 57150 w 559619"/>
              <a:gd name="connsiteY57" fmla="*/ 595312 h 1050131"/>
              <a:gd name="connsiteX58" fmla="*/ 100012 w 559619"/>
              <a:gd name="connsiteY58" fmla="*/ 602456 h 1050131"/>
              <a:gd name="connsiteX59" fmla="*/ 161925 w 559619"/>
              <a:gd name="connsiteY59" fmla="*/ 642937 h 1050131"/>
              <a:gd name="connsiteX60" fmla="*/ 178594 w 559619"/>
              <a:gd name="connsiteY60" fmla="*/ 685801 h 1050131"/>
              <a:gd name="connsiteX61" fmla="*/ 207168 w 559619"/>
              <a:gd name="connsiteY61" fmla="*/ 738188 h 1050131"/>
              <a:gd name="connsiteX62" fmla="*/ 235743 w 559619"/>
              <a:gd name="connsiteY62" fmla="*/ 766763 h 1050131"/>
              <a:gd name="connsiteX63" fmla="*/ 235744 w 559619"/>
              <a:gd name="connsiteY63" fmla="*/ 816769 h 1050131"/>
              <a:gd name="connsiteX64" fmla="*/ 211931 w 559619"/>
              <a:gd name="connsiteY64" fmla="*/ 878681 h 1050131"/>
              <a:gd name="connsiteX65" fmla="*/ 188119 w 559619"/>
              <a:gd name="connsiteY65" fmla="*/ 900114 h 1050131"/>
              <a:gd name="connsiteX66" fmla="*/ 180975 w 559619"/>
              <a:gd name="connsiteY66" fmla="*/ 945357 h 1050131"/>
              <a:gd name="connsiteX67" fmla="*/ 200025 w 559619"/>
              <a:gd name="connsiteY67" fmla="*/ 1002506 h 1050131"/>
              <a:gd name="connsiteX68" fmla="*/ 242888 w 559619"/>
              <a:gd name="connsiteY68" fmla="*/ 1012033 h 1050131"/>
              <a:gd name="connsiteX69" fmla="*/ 278606 w 559619"/>
              <a:gd name="connsiteY69" fmla="*/ 1023938 h 1050131"/>
              <a:gd name="connsiteX70" fmla="*/ 321468 w 559619"/>
              <a:gd name="connsiteY70" fmla="*/ 1050131 h 1050131"/>
              <a:gd name="connsiteX71" fmla="*/ 364331 w 559619"/>
              <a:gd name="connsiteY71" fmla="*/ 1035844 h 1050131"/>
              <a:gd name="connsiteX0" fmla="*/ 364331 w 559619"/>
              <a:gd name="connsiteY0" fmla="*/ 1035997 h 1050284"/>
              <a:gd name="connsiteX1" fmla="*/ 321469 w 559619"/>
              <a:gd name="connsiteY1" fmla="*/ 971703 h 1050284"/>
              <a:gd name="connsiteX2" fmla="*/ 295275 w 559619"/>
              <a:gd name="connsiteY2" fmla="*/ 931221 h 1050284"/>
              <a:gd name="connsiteX3" fmla="*/ 292893 w 559619"/>
              <a:gd name="connsiteY3" fmla="*/ 857403 h 1050284"/>
              <a:gd name="connsiteX4" fmla="*/ 297656 w 559619"/>
              <a:gd name="connsiteY4" fmla="*/ 805015 h 1050284"/>
              <a:gd name="connsiteX5" fmla="*/ 319087 w 559619"/>
              <a:gd name="connsiteY5" fmla="*/ 755009 h 1050284"/>
              <a:gd name="connsiteX6" fmla="*/ 335757 w 559619"/>
              <a:gd name="connsiteY6" fmla="*/ 709765 h 1050284"/>
              <a:gd name="connsiteX7" fmla="*/ 366712 w 559619"/>
              <a:gd name="connsiteY7" fmla="*/ 635947 h 1050284"/>
              <a:gd name="connsiteX8" fmla="*/ 395287 w 559619"/>
              <a:gd name="connsiteY8" fmla="*/ 588321 h 1050284"/>
              <a:gd name="connsiteX9" fmla="*/ 400050 w 559619"/>
              <a:gd name="connsiteY9" fmla="*/ 528790 h 1050284"/>
              <a:gd name="connsiteX10" fmla="*/ 404812 w 559619"/>
              <a:gd name="connsiteY10" fmla="*/ 507359 h 1050284"/>
              <a:gd name="connsiteX11" fmla="*/ 421481 w 559619"/>
              <a:gd name="connsiteY11" fmla="*/ 459734 h 1050284"/>
              <a:gd name="connsiteX12" fmla="*/ 442912 w 559619"/>
              <a:gd name="connsiteY12" fmla="*/ 426397 h 1050284"/>
              <a:gd name="connsiteX13" fmla="*/ 485775 w 559619"/>
              <a:gd name="connsiteY13" fmla="*/ 388297 h 1050284"/>
              <a:gd name="connsiteX14" fmla="*/ 514350 w 559619"/>
              <a:gd name="connsiteY14" fmla="*/ 364483 h 1050284"/>
              <a:gd name="connsiteX15" fmla="*/ 542925 w 559619"/>
              <a:gd name="connsiteY15" fmla="*/ 338291 h 1050284"/>
              <a:gd name="connsiteX16" fmla="*/ 533399 w 559619"/>
              <a:gd name="connsiteY16" fmla="*/ 307333 h 1050284"/>
              <a:gd name="connsiteX17" fmla="*/ 538162 w 559619"/>
              <a:gd name="connsiteY17" fmla="*/ 266853 h 1050284"/>
              <a:gd name="connsiteX18" fmla="*/ 559594 w 559619"/>
              <a:gd name="connsiteY18" fmla="*/ 219228 h 1050284"/>
              <a:gd name="connsiteX19" fmla="*/ 533399 w 559619"/>
              <a:gd name="connsiteY19" fmla="*/ 214466 h 1050284"/>
              <a:gd name="connsiteX20" fmla="*/ 514350 w 559619"/>
              <a:gd name="connsiteY20" fmla="*/ 183509 h 1050284"/>
              <a:gd name="connsiteX21" fmla="*/ 495300 w 559619"/>
              <a:gd name="connsiteY21" fmla="*/ 152553 h 1050284"/>
              <a:gd name="connsiteX22" fmla="*/ 452437 w 559619"/>
              <a:gd name="connsiteY22" fmla="*/ 90640 h 1050284"/>
              <a:gd name="connsiteX23" fmla="*/ 409575 w 559619"/>
              <a:gd name="connsiteY23" fmla="*/ 64447 h 1050284"/>
              <a:gd name="connsiteX24" fmla="*/ 321469 w 559619"/>
              <a:gd name="connsiteY24" fmla="*/ 43016 h 1050284"/>
              <a:gd name="connsiteX25" fmla="*/ 261938 w 559619"/>
              <a:gd name="connsiteY25" fmla="*/ 23965 h 1050284"/>
              <a:gd name="connsiteX26" fmla="*/ 214312 w 559619"/>
              <a:gd name="connsiteY26" fmla="*/ 19203 h 1050284"/>
              <a:gd name="connsiteX27" fmla="*/ 161925 w 559619"/>
              <a:gd name="connsiteY27" fmla="*/ 4915 h 1050284"/>
              <a:gd name="connsiteX28" fmla="*/ 111919 w 559619"/>
              <a:gd name="connsiteY28" fmla="*/ 153 h 1050284"/>
              <a:gd name="connsiteX29" fmla="*/ 90487 w 559619"/>
              <a:gd name="connsiteY29" fmla="*/ 9678 h 1050284"/>
              <a:gd name="connsiteX30" fmla="*/ 80962 w 559619"/>
              <a:gd name="connsiteY30" fmla="*/ 23965 h 1050284"/>
              <a:gd name="connsiteX31" fmla="*/ 66675 w 559619"/>
              <a:gd name="connsiteY31" fmla="*/ 40634 h 1050284"/>
              <a:gd name="connsiteX32" fmla="*/ 52387 w 559619"/>
              <a:gd name="connsiteY32" fmla="*/ 43015 h 1050284"/>
              <a:gd name="connsiteX33" fmla="*/ 28575 w 559619"/>
              <a:gd name="connsiteY33" fmla="*/ 35872 h 1050284"/>
              <a:gd name="connsiteX34" fmla="*/ 21431 w 559619"/>
              <a:gd name="connsiteY34" fmla="*/ 26347 h 1050284"/>
              <a:gd name="connsiteX35" fmla="*/ 19050 w 559619"/>
              <a:gd name="connsiteY35" fmla="*/ 35872 h 1050284"/>
              <a:gd name="connsiteX36" fmla="*/ 23812 w 559619"/>
              <a:gd name="connsiteY36" fmla="*/ 69209 h 1050284"/>
              <a:gd name="connsiteX37" fmla="*/ 23812 w 559619"/>
              <a:gd name="connsiteY37" fmla="*/ 212084 h 1050284"/>
              <a:gd name="connsiteX38" fmla="*/ 21431 w 559619"/>
              <a:gd name="connsiteY38" fmla="*/ 228753 h 1050284"/>
              <a:gd name="connsiteX39" fmla="*/ 14287 w 559619"/>
              <a:gd name="connsiteY39" fmla="*/ 240659 h 1050284"/>
              <a:gd name="connsiteX40" fmla="*/ 4762 w 559619"/>
              <a:gd name="connsiteY40" fmla="*/ 266853 h 1050284"/>
              <a:gd name="connsiteX41" fmla="*/ 0 w 559619"/>
              <a:gd name="connsiteY41" fmla="*/ 273997 h 1050284"/>
              <a:gd name="connsiteX42" fmla="*/ 4762 w 559619"/>
              <a:gd name="connsiteY42" fmla="*/ 302572 h 1050284"/>
              <a:gd name="connsiteX43" fmla="*/ 11906 w 559619"/>
              <a:gd name="connsiteY43" fmla="*/ 307334 h 1050284"/>
              <a:gd name="connsiteX44" fmla="*/ 21431 w 559619"/>
              <a:gd name="connsiteY44" fmla="*/ 319240 h 1050284"/>
              <a:gd name="connsiteX45" fmla="*/ 23812 w 559619"/>
              <a:gd name="connsiteY45" fmla="*/ 331147 h 1050284"/>
              <a:gd name="connsiteX46" fmla="*/ 26194 w 559619"/>
              <a:gd name="connsiteY46" fmla="*/ 345434 h 1050284"/>
              <a:gd name="connsiteX47" fmla="*/ 30956 w 559619"/>
              <a:gd name="connsiteY47" fmla="*/ 362103 h 1050284"/>
              <a:gd name="connsiteX48" fmla="*/ 33337 w 559619"/>
              <a:gd name="connsiteY48" fmla="*/ 378772 h 1050284"/>
              <a:gd name="connsiteX49" fmla="*/ 38100 w 559619"/>
              <a:gd name="connsiteY49" fmla="*/ 397822 h 1050284"/>
              <a:gd name="connsiteX50" fmla="*/ 40481 w 559619"/>
              <a:gd name="connsiteY50" fmla="*/ 419253 h 1050284"/>
              <a:gd name="connsiteX51" fmla="*/ 42862 w 559619"/>
              <a:gd name="connsiteY51" fmla="*/ 459734 h 1050284"/>
              <a:gd name="connsiteX52" fmla="*/ 45244 w 559619"/>
              <a:gd name="connsiteY52" fmla="*/ 469259 h 1050284"/>
              <a:gd name="connsiteX53" fmla="*/ 47625 w 559619"/>
              <a:gd name="connsiteY53" fmla="*/ 481165 h 1050284"/>
              <a:gd name="connsiteX54" fmla="*/ 52387 w 559619"/>
              <a:gd name="connsiteY54" fmla="*/ 516884 h 1050284"/>
              <a:gd name="connsiteX55" fmla="*/ 54769 w 559619"/>
              <a:gd name="connsiteY55" fmla="*/ 583559 h 1050284"/>
              <a:gd name="connsiteX56" fmla="*/ 57150 w 559619"/>
              <a:gd name="connsiteY56" fmla="*/ 595465 h 1050284"/>
              <a:gd name="connsiteX57" fmla="*/ 100012 w 559619"/>
              <a:gd name="connsiteY57" fmla="*/ 602609 h 1050284"/>
              <a:gd name="connsiteX58" fmla="*/ 161925 w 559619"/>
              <a:gd name="connsiteY58" fmla="*/ 643090 h 1050284"/>
              <a:gd name="connsiteX59" fmla="*/ 178594 w 559619"/>
              <a:gd name="connsiteY59" fmla="*/ 685954 h 1050284"/>
              <a:gd name="connsiteX60" fmla="*/ 207168 w 559619"/>
              <a:gd name="connsiteY60" fmla="*/ 738341 h 1050284"/>
              <a:gd name="connsiteX61" fmla="*/ 235743 w 559619"/>
              <a:gd name="connsiteY61" fmla="*/ 766916 h 1050284"/>
              <a:gd name="connsiteX62" fmla="*/ 235744 w 559619"/>
              <a:gd name="connsiteY62" fmla="*/ 816922 h 1050284"/>
              <a:gd name="connsiteX63" fmla="*/ 211931 w 559619"/>
              <a:gd name="connsiteY63" fmla="*/ 878834 h 1050284"/>
              <a:gd name="connsiteX64" fmla="*/ 188119 w 559619"/>
              <a:gd name="connsiteY64" fmla="*/ 900267 h 1050284"/>
              <a:gd name="connsiteX65" fmla="*/ 180975 w 559619"/>
              <a:gd name="connsiteY65" fmla="*/ 945510 h 1050284"/>
              <a:gd name="connsiteX66" fmla="*/ 200025 w 559619"/>
              <a:gd name="connsiteY66" fmla="*/ 1002659 h 1050284"/>
              <a:gd name="connsiteX67" fmla="*/ 242888 w 559619"/>
              <a:gd name="connsiteY67" fmla="*/ 1012186 h 1050284"/>
              <a:gd name="connsiteX68" fmla="*/ 278606 w 559619"/>
              <a:gd name="connsiteY68" fmla="*/ 1024091 h 1050284"/>
              <a:gd name="connsiteX69" fmla="*/ 321468 w 559619"/>
              <a:gd name="connsiteY69" fmla="*/ 1050284 h 1050284"/>
              <a:gd name="connsiteX70" fmla="*/ 364331 w 559619"/>
              <a:gd name="connsiteY70" fmla="*/ 1035997 h 1050284"/>
              <a:gd name="connsiteX0" fmla="*/ 364331 w 559619"/>
              <a:gd name="connsiteY0" fmla="*/ 1031505 h 1045792"/>
              <a:gd name="connsiteX1" fmla="*/ 321469 w 559619"/>
              <a:gd name="connsiteY1" fmla="*/ 967211 h 1045792"/>
              <a:gd name="connsiteX2" fmla="*/ 295275 w 559619"/>
              <a:gd name="connsiteY2" fmla="*/ 926729 h 1045792"/>
              <a:gd name="connsiteX3" fmla="*/ 292893 w 559619"/>
              <a:gd name="connsiteY3" fmla="*/ 852911 h 1045792"/>
              <a:gd name="connsiteX4" fmla="*/ 297656 w 559619"/>
              <a:gd name="connsiteY4" fmla="*/ 800523 h 1045792"/>
              <a:gd name="connsiteX5" fmla="*/ 319087 w 559619"/>
              <a:gd name="connsiteY5" fmla="*/ 750517 h 1045792"/>
              <a:gd name="connsiteX6" fmla="*/ 335757 w 559619"/>
              <a:gd name="connsiteY6" fmla="*/ 705273 h 1045792"/>
              <a:gd name="connsiteX7" fmla="*/ 366712 w 559619"/>
              <a:gd name="connsiteY7" fmla="*/ 631455 h 1045792"/>
              <a:gd name="connsiteX8" fmla="*/ 395287 w 559619"/>
              <a:gd name="connsiteY8" fmla="*/ 583829 h 1045792"/>
              <a:gd name="connsiteX9" fmla="*/ 400050 w 559619"/>
              <a:gd name="connsiteY9" fmla="*/ 524298 h 1045792"/>
              <a:gd name="connsiteX10" fmla="*/ 404812 w 559619"/>
              <a:gd name="connsiteY10" fmla="*/ 502867 h 1045792"/>
              <a:gd name="connsiteX11" fmla="*/ 421481 w 559619"/>
              <a:gd name="connsiteY11" fmla="*/ 455242 h 1045792"/>
              <a:gd name="connsiteX12" fmla="*/ 442912 w 559619"/>
              <a:gd name="connsiteY12" fmla="*/ 421905 h 1045792"/>
              <a:gd name="connsiteX13" fmla="*/ 485775 w 559619"/>
              <a:gd name="connsiteY13" fmla="*/ 383805 h 1045792"/>
              <a:gd name="connsiteX14" fmla="*/ 514350 w 559619"/>
              <a:gd name="connsiteY14" fmla="*/ 359991 h 1045792"/>
              <a:gd name="connsiteX15" fmla="*/ 542925 w 559619"/>
              <a:gd name="connsiteY15" fmla="*/ 333799 h 1045792"/>
              <a:gd name="connsiteX16" fmla="*/ 533399 w 559619"/>
              <a:gd name="connsiteY16" fmla="*/ 302841 h 1045792"/>
              <a:gd name="connsiteX17" fmla="*/ 538162 w 559619"/>
              <a:gd name="connsiteY17" fmla="*/ 262361 h 1045792"/>
              <a:gd name="connsiteX18" fmla="*/ 559594 w 559619"/>
              <a:gd name="connsiteY18" fmla="*/ 214736 h 1045792"/>
              <a:gd name="connsiteX19" fmla="*/ 533399 w 559619"/>
              <a:gd name="connsiteY19" fmla="*/ 209974 h 1045792"/>
              <a:gd name="connsiteX20" fmla="*/ 514350 w 559619"/>
              <a:gd name="connsiteY20" fmla="*/ 179017 h 1045792"/>
              <a:gd name="connsiteX21" fmla="*/ 495300 w 559619"/>
              <a:gd name="connsiteY21" fmla="*/ 148061 h 1045792"/>
              <a:gd name="connsiteX22" fmla="*/ 452437 w 559619"/>
              <a:gd name="connsiteY22" fmla="*/ 86148 h 1045792"/>
              <a:gd name="connsiteX23" fmla="*/ 409575 w 559619"/>
              <a:gd name="connsiteY23" fmla="*/ 59955 h 1045792"/>
              <a:gd name="connsiteX24" fmla="*/ 321469 w 559619"/>
              <a:gd name="connsiteY24" fmla="*/ 38524 h 1045792"/>
              <a:gd name="connsiteX25" fmla="*/ 261938 w 559619"/>
              <a:gd name="connsiteY25" fmla="*/ 19473 h 1045792"/>
              <a:gd name="connsiteX26" fmla="*/ 214312 w 559619"/>
              <a:gd name="connsiteY26" fmla="*/ 14711 h 1045792"/>
              <a:gd name="connsiteX27" fmla="*/ 161925 w 559619"/>
              <a:gd name="connsiteY27" fmla="*/ 423 h 1045792"/>
              <a:gd name="connsiteX28" fmla="*/ 90487 w 559619"/>
              <a:gd name="connsiteY28" fmla="*/ 5186 h 1045792"/>
              <a:gd name="connsiteX29" fmla="*/ 80962 w 559619"/>
              <a:gd name="connsiteY29" fmla="*/ 19473 h 1045792"/>
              <a:gd name="connsiteX30" fmla="*/ 66675 w 559619"/>
              <a:gd name="connsiteY30" fmla="*/ 36142 h 1045792"/>
              <a:gd name="connsiteX31" fmla="*/ 52387 w 559619"/>
              <a:gd name="connsiteY31" fmla="*/ 38523 h 1045792"/>
              <a:gd name="connsiteX32" fmla="*/ 28575 w 559619"/>
              <a:gd name="connsiteY32" fmla="*/ 31380 h 1045792"/>
              <a:gd name="connsiteX33" fmla="*/ 21431 w 559619"/>
              <a:gd name="connsiteY33" fmla="*/ 21855 h 1045792"/>
              <a:gd name="connsiteX34" fmla="*/ 19050 w 559619"/>
              <a:gd name="connsiteY34" fmla="*/ 31380 h 1045792"/>
              <a:gd name="connsiteX35" fmla="*/ 23812 w 559619"/>
              <a:gd name="connsiteY35" fmla="*/ 64717 h 1045792"/>
              <a:gd name="connsiteX36" fmla="*/ 23812 w 559619"/>
              <a:gd name="connsiteY36" fmla="*/ 207592 h 1045792"/>
              <a:gd name="connsiteX37" fmla="*/ 21431 w 559619"/>
              <a:gd name="connsiteY37" fmla="*/ 224261 h 1045792"/>
              <a:gd name="connsiteX38" fmla="*/ 14287 w 559619"/>
              <a:gd name="connsiteY38" fmla="*/ 236167 h 1045792"/>
              <a:gd name="connsiteX39" fmla="*/ 4762 w 559619"/>
              <a:gd name="connsiteY39" fmla="*/ 262361 h 1045792"/>
              <a:gd name="connsiteX40" fmla="*/ 0 w 559619"/>
              <a:gd name="connsiteY40" fmla="*/ 269505 h 1045792"/>
              <a:gd name="connsiteX41" fmla="*/ 4762 w 559619"/>
              <a:gd name="connsiteY41" fmla="*/ 298080 h 1045792"/>
              <a:gd name="connsiteX42" fmla="*/ 11906 w 559619"/>
              <a:gd name="connsiteY42" fmla="*/ 302842 h 1045792"/>
              <a:gd name="connsiteX43" fmla="*/ 21431 w 559619"/>
              <a:gd name="connsiteY43" fmla="*/ 314748 h 1045792"/>
              <a:gd name="connsiteX44" fmla="*/ 23812 w 559619"/>
              <a:gd name="connsiteY44" fmla="*/ 326655 h 1045792"/>
              <a:gd name="connsiteX45" fmla="*/ 26194 w 559619"/>
              <a:gd name="connsiteY45" fmla="*/ 340942 h 1045792"/>
              <a:gd name="connsiteX46" fmla="*/ 30956 w 559619"/>
              <a:gd name="connsiteY46" fmla="*/ 357611 h 1045792"/>
              <a:gd name="connsiteX47" fmla="*/ 33337 w 559619"/>
              <a:gd name="connsiteY47" fmla="*/ 374280 h 1045792"/>
              <a:gd name="connsiteX48" fmla="*/ 38100 w 559619"/>
              <a:gd name="connsiteY48" fmla="*/ 393330 h 1045792"/>
              <a:gd name="connsiteX49" fmla="*/ 40481 w 559619"/>
              <a:gd name="connsiteY49" fmla="*/ 414761 h 1045792"/>
              <a:gd name="connsiteX50" fmla="*/ 42862 w 559619"/>
              <a:gd name="connsiteY50" fmla="*/ 455242 h 1045792"/>
              <a:gd name="connsiteX51" fmla="*/ 45244 w 559619"/>
              <a:gd name="connsiteY51" fmla="*/ 464767 h 1045792"/>
              <a:gd name="connsiteX52" fmla="*/ 47625 w 559619"/>
              <a:gd name="connsiteY52" fmla="*/ 476673 h 1045792"/>
              <a:gd name="connsiteX53" fmla="*/ 52387 w 559619"/>
              <a:gd name="connsiteY53" fmla="*/ 512392 h 1045792"/>
              <a:gd name="connsiteX54" fmla="*/ 54769 w 559619"/>
              <a:gd name="connsiteY54" fmla="*/ 579067 h 1045792"/>
              <a:gd name="connsiteX55" fmla="*/ 57150 w 559619"/>
              <a:gd name="connsiteY55" fmla="*/ 590973 h 1045792"/>
              <a:gd name="connsiteX56" fmla="*/ 100012 w 559619"/>
              <a:gd name="connsiteY56" fmla="*/ 598117 h 1045792"/>
              <a:gd name="connsiteX57" fmla="*/ 161925 w 559619"/>
              <a:gd name="connsiteY57" fmla="*/ 638598 h 1045792"/>
              <a:gd name="connsiteX58" fmla="*/ 178594 w 559619"/>
              <a:gd name="connsiteY58" fmla="*/ 681462 h 1045792"/>
              <a:gd name="connsiteX59" fmla="*/ 207168 w 559619"/>
              <a:gd name="connsiteY59" fmla="*/ 733849 h 1045792"/>
              <a:gd name="connsiteX60" fmla="*/ 235743 w 559619"/>
              <a:gd name="connsiteY60" fmla="*/ 762424 h 1045792"/>
              <a:gd name="connsiteX61" fmla="*/ 235744 w 559619"/>
              <a:gd name="connsiteY61" fmla="*/ 812430 h 1045792"/>
              <a:gd name="connsiteX62" fmla="*/ 211931 w 559619"/>
              <a:gd name="connsiteY62" fmla="*/ 874342 h 1045792"/>
              <a:gd name="connsiteX63" fmla="*/ 188119 w 559619"/>
              <a:gd name="connsiteY63" fmla="*/ 895775 h 1045792"/>
              <a:gd name="connsiteX64" fmla="*/ 180975 w 559619"/>
              <a:gd name="connsiteY64" fmla="*/ 941018 h 1045792"/>
              <a:gd name="connsiteX65" fmla="*/ 200025 w 559619"/>
              <a:gd name="connsiteY65" fmla="*/ 998167 h 1045792"/>
              <a:gd name="connsiteX66" fmla="*/ 242888 w 559619"/>
              <a:gd name="connsiteY66" fmla="*/ 1007694 h 1045792"/>
              <a:gd name="connsiteX67" fmla="*/ 278606 w 559619"/>
              <a:gd name="connsiteY67" fmla="*/ 1019599 h 1045792"/>
              <a:gd name="connsiteX68" fmla="*/ 321468 w 559619"/>
              <a:gd name="connsiteY68" fmla="*/ 1045792 h 1045792"/>
              <a:gd name="connsiteX69" fmla="*/ 364331 w 559619"/>
              <a:gd name="connsiteY69" fmla="*/ 1031505 h 1045792"/>
              <a:gd name="connsiteX0" fmla="*/ 364331 w 559619"/>
              <a:gd name="connsiteY0" fmla="*/ 1031879 h 1046166"/>
              <a:gd name="connsiteX1" fmla="*/ 321469 w 559619"/>
              <a:gd name="connsiteY1" fmla="*/ 967585 h 1046166"/>
              <a:gd name="connsiteX2" fmla="*/ 295275 w 559619"/>
              <a:gd name="connsiteY2" fmla="*/ 927103 h 1046166"/>
              <a:gd name="connsiteX3" fmla="*/ 292893 w 559619"/>
              <a:gd name="connsiteY3" fmla="*/ 853285 h 1046166"/>
              <a:gd name="connsiteX4" fmla="*/ 297656 w 559619"/>
              <a:gd name="connsiteY4" fmla="*/ 800897 h 1046166"/>
              <a:gd name="connsiteX5" fmla="*/ 319087 w 559619"/>
              <a:gd name="connsiteY5" fmla="*/ 750891 h 1046166"/>
              <a:gd name="connsiteX6" fmla="*/ 335757 w 559619"/>
              <a:gd name="connsiteY6" fmla="*/ 705647 h 1046166"/>
              <a:gd name="connsiteX7" fmla="*/ 366712 w 559619"/>
              <a:gd name="connsiteY7" fmla="*/ 631829 h 1046166"/>
              <a:gd name="connsiteX8" fmla="*/ 395287 w 559619"/>
              <a:gd name="connsiteY8" fmla="*/ 584203 h 1046166"/>
              <a:gd name="connsiteX9" fmla="*/ 400050 w 559619"/>
              <a:gd name="connsiteY9" fmla="*/ 524672 h 1046166"/>
              <a:gd name="connsiteX10" fmla="*/ 404812 w 559619"/>
              <a:gd name="connsiteY10" fmla="*/ 503241 h 1046166"/>
              <a:gd name="connsiteX11" fmla="*/ 421481 w 559619"/>
              <a:gd name="connsiteY11" fmla="*/ 455616 h 1046166"/>
              <a:gd name="connsiteX12" fmla="*/ 442912 w 559619"/>
              <a:gd name="connsiteY12" fmla="*/ 422279 h 1046166"/>
              <a:gd name="connsiteX13" fmla="*/ 485775 w 559619"/>
              <a:gd name="connsiteY13" fmla="*/ 384179 h 1046166"/>
              <a:gd name="connsiteX14" fmla="*/ 514350 w 559619"/>
              <a:gd name="connsiteY14" fmla="*/ 360365 h 1046166"/>
              <a:gd name="connsiteX15" fmla="*/ 542925 w 559619"/>
              <a:gd name="connsiteY15" fmla="*/ 334173 h 1046166"/>
              <a:gd name="connsiteX16" fmla="*/ 533399 w 559619"/>
              <a:gd name="connsiteY16" fmla="*/ 303215 h 1046166"/>
              <a:gd name="connsiteX17" fmla="*/ 538162 w 559619"/>
              <a:gd name="connsiteY17" fmla="*/ 262735 h 1046166"/>
              <a:gd name="connsiteX18" fmla="*/ 559594 w 559619"/>
              <a:gd name="connsiteY18" fmla="*/ 215110 h 1046166"/>
              <a:gd name="connsiteX19" fmla="*/ 533399 w 559619"/>
              <a:gd name="connsiteY19" fmla="*/ 210348 h 1046166"/>
              <a:gd name="connsiteX20" fmla="*/ 514350 w 559619"/>
              <a:gd name="connsiteY20" fmla="*/ 179391 h 1046166"/>
              <a:gd name="connsiteX21" fmla="*/ 495300 w 559619"/>
              <a:gd name="connsiteY21" fmla="*/ 148435 h 1046166"/>
              <a:gd name="connsiteX22" fmla="*/ 452437 w 559619"/>
              <a:gd name="connsiteY22" fmla="*/ 86522 h 1046166"/>
              <a:gd name="connsiteX23" fmla="*/ 409575 w 559619"/>
              <a:gd name="connsiteY23" fmla="*/ 60329 h 1046166"/>
              <a:gd name="connsiteX24" fmla="*/ 321469 w 559619"/>
              <a:gd name="connsiteY24" fmla="*/ 38898 h 1046166"/>
              <a:gd name="connsiteX25" fmla="*/ 261938 w 559619"/>
              <a:gd name="connsiteY25" fmla="*/ 19847 h 1046166"/>
              <a:gd name="connsiteX26" fmla="*/ 214312 w 559619"/>
              <a:gd name="connsiteY26" fmla="*/ 15085 h 1046166"/>
              <a:gd name="connsiteX27" fmla="*/ 161925 w 559619"/>
              <a:gd name="connsiteY27" fmla="*/ 797 h 1046166"/>
              <a:gd name="connsiteX28" fmla="*/ 90487 w 559619"/>
              <a:gd name="connsiteY28" fmla="*/ 5560 h 1046166"/>
              <a:gd name="connsiteX29" fmla="*/ 66675 w 559619"/>
              <a:gd name="connsiteY29" fmla="*/ 36516 h 1046166"/>
              <a:gd name="connsiteX30" fmla="*/ 52387 w 559619"/>
              <a:gd name="connsiteY30" fmla="*/ 38897 h 1046166"/>
              <a:gd name="connsiteX31" fmla="*/ 28575 w 559619"/>
              <a:gd name="connsiteY31" fmla="*/ 31754 h 1046166"/>
              <a:gd name="connsiteX32" fmla="*/ 21431 w 559619"/>
              <a:gd name="connsiteY32" fmla="*/ 22229 h 1046166"/>
              <a:gd name="connsiteX33" fmla="*/ 19050 w 559619"/>
              <a:gd name="connsiteY33" fmla="*/ 31754 h 1046166"/>
              <a:gd name="connsiteX34" fmla="*/ 23812 w 559619"/>
              <a:gd name="connsiteY34" fmla="*/ 65091 h 1046166"/>
              <a:gd name="connsiteX35" fmla="*/ 23812 w 559619"/>
              <a:gd name="connsiteY35" fmla="*/ 207966 h 1046166"/>
              <a:gd name="connsiteX36" fmla="*/ 21431 w 559619"/>
              <a:gd name="connsiteY36" fmla="*/ 224635 h 1046166"/>
              <a:gd name="connsiteX37" fmla="*/ 14287 w 559619"/>
              <a:gd name="connsiteY37" fmla="*/ 236541 h 1046166"/>
              <a:gd name="connsiteX38" fmla="*/ 4762 w 559619"/>
              <a:gd name="connsiteY38" fmla="*/ 262735 h 1046166"/>
              <a:gd name="connsiteX39" fmla="*/ 0 w 559619"/>
              <a:gd name="connsiteY39" fmla="*/ 269879 h 1046166"/>
              <a:gd name="connsiteX40" fmla="*/ 4762 w 559619"/>
              <a:gd name="connsiteY40" fmla="*/ 298454 h 1046166"/>
              <a:gd name="connsiteX41" fmla="*/ 11906 w 559619"/>
              <a:gd name="connsiteY41" fmla="*/ 303216 h 1046166"/>
              <a:gd name="connsiteX42" fmla="*/ 21431 w 559619"/>
              <a:gd name="connsiteY42" fmla="*/ 315122 h 1046166"/>
              <a:gd name="connsiteX43" fmla="*/ 23812 w 559619"/>
              <a:gd name="connsiteY43" fmla="*/ 327029 h 1046166"/>
              <a:gd name="connsiteX44" fmla="*/ 26194 w 559619"/>
              <a:gd name="connsiteY44" fmla="*/ 341316 h 1046166"/>
              <a:gd name="connsiteX45" fmla="*/ 30956 w 559619"/>
              <a:gd name="connsiteY45" fmla="*/ 357985 h 1046166"/>
              <a:gd name="connsiteX46" fmla="*/ 33337 w 559619"/>
              <a:gd name="connsiteY46" fmla="*/ 374654 h 1046166"/>
              <a:gd name="connsiteX47" fmla="*/ 38100 w 559619"/>
              <a:gd name="connsiteY47" fmla="*/ 393704 h 1046166"/>
              <a:gd name="connsiteX48" fmla="*/ 40481 w 559619"/>
              <a:gd name="connsiteY48" fmla="*/ 415135 h 1046166"/>
              <a:gd name="connsiteX49" fmla="*/ 42862 w 559619"/>
              <a:gd name="connsiteY49" fmla="*/ 455616 h 1046166"/>
              <a:gd name="connsiteX50" fmla="*/ 45244 w 559619"/>
              <a:gd name="connsiteY50" fmla="*/ 465141 h 1046166"/>
              <a:gd name="connsiteX51" fmla="*/ 47625 w 559619"/>
              <a:gd name="connsiteY51" fmla="*/ 477047 h 1046166"/>
              <a:gd name="connsiteX52" fmla="*/ 52387 w 559619"/>
              <a:gd name="connsiteY52" fmla="*/ 512766 h 1046166"/>
              <a:gd name="connsiteX53" fmla="*/ 54769 w 559619"/>
              <a:gd name="connsiteY53" fmla="*/ 579441 h 1046166"/>
              <a:gd name="connsiteX54" fmla="*/ 57150 w 559619"/>
              <a:gd name="connsiteY54" fmla="*/ 591347 h 1046166"/>
              <a:gd name="connsiteX55" fmla="*/ 100012 w 559619"/>
              <a:gd name="connsiteY55" fmla="*/ 598491 h 1046166"/>
              <a:gd name="connsiteX56" fmla="*/ 161925 w 559619"/>
              <a:gd name="connsiteY56" fmla="*/ 638972 h 1046166"/>
              <a:gd name="connsiteX57" fmla="*/ 178594 w 559619"/>
              <a:gd name="connsiteY57" fmla="*/ 681836 h 1046166"/>
              <a:gd name="connsiteX58" fmla="*/ 207168 w 559619"/>
              <a:gd name="connsiteY58" fmla="*/ 734223 h 1046166"/>
              <a:gd name="connsiteX59" fmla="*/ 235743 w 559619"/>
              <a:gd name="connsiteY59" fmla="*/ 762798 h 1046166"/>
              <a:gd name="connsiteX60" fmla="*/ 235744 w 559619"/>
              <a:gd name="connsiteY60" fmla="*/ 812804 h 1046166"/>
              <a:gd name="connsiteX61" fmla="*/ 211931 w 559619"/>
              <a:gd name="connsiteY61" fmla="*/ 874716 h 1046166"/>
              <a:gd name="connsiteX62" fmla="*/ 188119 w 559619"/>
              <a:gd name="connsiteY62" fmla="*/ 896149 h 1046166"/>
              <a:gd name="connsiteX63" fmla="*/ 180975 w 559619"/>
              <a:gd name="connsiteY63" fmla="*/ 941392 h 1046166"/>
              <a:gd name="connsiteX64" fmla="*/ 200025 w 559619"/>
              <a:gd name="connsiteY64" fmla="*/ 998541 h 1046166"/>
              <a:gd name="connsiteX65" fmla="*/ 242888 w 559619"/>
              <a:gd name="connsiteY65" fmla="*/ 1008068 h 1046166"/>
              <a:gd name="connsiteX66" fmla="*/ 278606 w 559619"/>
              <a:gd name="connsiteY66" fmla="*/ 1019973 h 1046166"/>
              <a:gd name="connsiteX67" fmla="*/ 321468 w 559619"/>
              <a:gd name="connsiteY67" fmla="*/ 1046166 h 1046166"/>
              <a:gd name="connsiteX68" fmla="*/ 364331 w 559619"/>
              <a:gd name="connsiteY68" fmla="*/ 1031879 h 1046166"/>
              <a:gd name="connsiteX0" fmla="*/ 364331 w 559619"/>
              <a:gd name="connsiteY0" fmla="*/ 1031963 h 1046250"/>
              <a:gd name="connsiteX1" fmla="*/ 321469 w 559619"/>
              <a:gd name="connsiteY1" fmla="*/ 967669 h 1046250"/>
              <a:gd name="connsiteX2" fmla="*/ 295275 w 559619"/>
              <a:gd name="connsiteY2" fmla="*/ 927187 h 1046250"/>
              <a:gd name="connsiteX3" fmla="*/ 292893 w 559619"/>
              <a:gd name="connsiteY3" fmla="*/ 853369 h 1046250"/>
              <a:gd name="connsiteX4" fmla="*/ 297656 w 559619"/>
              <a:gd name="connsiteY4" fmla="*/ 800981 h 1046250"/>
              <a:gd name="connsiteX5" fmla="*/ 319087 w 559619"/>
              <a:gd name="connsiteY5" fmla="*/ 750975 h 1046250"/>
              <a:gd name="connsiteX6" fmla="*/ 335757 w 559619"/>
              <a:gd name="connsiteY6" fmla="*/ 705731 h 1046250"/>
              <a:gd name="connsiteX7" fmla="*/ 366712 w 559619"/>
              <a:gd name="connsiteY7" fmla="*/ 631913 h 1046250"/>
              <a:gd name="connsiteX8" fmla="*/ 395287 w 559619"/>
              <a:gd name="connsiteY8" fmla="*/ 584287 h 1046250"/>
              <a:gd name="connsiteX9" fmla="*/ 400050 w 559619"/>
              <a:gd name="connsiteY9" fmla="*/ 524756 h 1046250"/>
              <a:gd name="connsiteX10" fmla="*/ 404812 w 559619"/>
              <a:gd name="connsiteY10" fmla="*/ 503325 h 1046250"/>
              <a:gd name="connsiteX11" fmla="*/ 421481 w 559619"/>
              <a:gd name="connsiteY11" fmla="*/ 455700 h 1046250"/>
              <a:gd name="connsiteX12" fmla="*/ 442912 w 559619"/>
              <a:gd name="connsiteY12" fmla="*/ 422363 h 1046250"/>
              <a:gd name="connsiteX13" fmla="*/ 485775 w 559619"/>
              <a:gd name="connsiteY13" fmla="*/ 384263 h 1046250"/>
              <a:gd name="connsiteX14" fmla="*/ 514350 w 559619"/>
              <a:gd name="connsiteY14" fmla="*/ 360449 h 1046250"/>
              <a:gd name="connsiteX15" fmla="*/ 542925 w 559619"/>
              <a:gd name="connsiteY15" fmla="*/ 334257 h 1046250"/>
              <a:gd name="connsiteX16" fmla="*/ 533399 w 559619"/>
              <a:gd name="connsiteY16" fmla="*/ 303299 h 1046250"/>
              <a:gd name="connsiteX17" fmla="*/ 538162 w 559619"/>
              <a:gd name="connsiteY17" fmla="*/ 262819 h 1046250"/>
              <a:gd name="connsiteX18" fmla="*/ 559594 w 559619"/>
              <a:gd name="connsiteY18" fmla="*/ 215194 h 1046250"/>
              <a:gd name="connsiteX19" fmla="*/ 533399 w 559619"/>
              <a:gd name="connsiteY19" fmla="*/ 210432 h 1046250"/>
              <a:gd name="connsiteX20" fmla="*/ 514350 w 559619"/>
              <a:gd name="connsiteY20" fmla="*/ 179475 h 1046250"/>
              <a:gd name="connsiteX21" fmla="*/ 495300 w 559619"/>
              <a:gd name="connsiteY21" fmla="*/ 148519 h 1046250"/>
              <a:gd name="connsiteX22" fmla="*/ 452437 w 559619"/>
              <a:gd name="connsiteY22" fmla="*/ 86606 h 1046250"/>
              <a:gd name="connsiteX23" fmla="*/ 409575 w 559619"/>
              <a:gd name="connsiteY23" fmla="*/ 60413 h 1046250"/>
              <a:gd name="connsiteX24" fmla="*/ 321469 w 559619"/>
              <a:gd name="connsiteY24" fmla="*/ 38982 h 1046250"/>
              <a:gd name="connsiteX25" fmla="*/ 261938 w 559619"/>
              <a:gd name="connsiteY25" fmla="*/ 19931 h 1046250"/>
              <a:gd name="connsiteX26" fmla="*/ 214312 w 559619"/>
              <a:gd name="connsiteY26" fmla="*/ 15169 h 1046250"/>
              <a:gd name="connsiteX27" fmla="*/ 161925 w 559619"/>
              <a:gd name="connsiteY27" fmla="*/ 881 h 1046250"/>
              <a:gd name="connsiteX28" fmla="*/ 90487 w 559619"/>
              <a:gd name="connsiteY28" fmla="*/ 5644 h 1046250"/>
              <a:gd name="connsiteX29" fmla="*/ 52387 w 559619"/>
              <a:gd name="connsiteY29" fmla="*/ 38981 h 1046250"/>
              <a:gd name="connsiteX30" fmla="*/ 28575 w 559619"/>
              <a:gd name="connsiteY30" fmla="*/ 31838 h 1046250"/>
              <a:gd name="connsiteX31" fmla="*/ 21431 w 559619"/>
              <a:gd name="connsiteY31" fmla="*/ 22313 h 1046250"/>
              <a:gd name="connsiteX32" fmla="*/ 19050 w 559619"/>
              <a:gd name="connsiteY32" fmla="*/ 31838 h 1046250"/>
              <a:gd name="connsiteX33" fmla="*/ 23812 w 559619"/>
              <a:gd name="connsiteY33" fmla="*/ 65175 h 1046250"/>
              <a:gd name="connsiteX34" fmla="*/ 23812 w 559619"/>
              <a:gd name="connsiteY34" fmla="*/ 208050 h 1046250"/>
              <a:gd name="connsiteX35" fmla="*/ 21431 w 559619"/>
              <a:gd name="connsiteY35" fmla="*/ 224719 h 1046250"/>
              <a:gd name="connsiteX36" fmla="*/ 14287 w 559619"/>
              <a:gd name="connsiteY36" fmla="*/ 236625 h 1046250"/>
              <a:gd name="connsiteX37" fmla="*/ 4762 w 559619"/>
              <a:gd name="connsiteY37" fmla="*/ 262819 h 1046250"/>
              <a:gd name="connsiteX38" fmla="*/ 0 w 559619"/>
              <a:gd name="connsiteY38" fmla="*/ 269963 h 1046250"/>
              <a:gd name="connsiteX39" fmla="*/ 4762 w 559619"/>
              <a:gd name="connsiteY39" fmla="*/ 298538 h 1046250"/>
              <a:gd name="connsiteX40" fmla="*/ 11906 w 559619"/>
              <a:gd name="connsiteY40" fmla="*/ 303300 h 1046250"/>
              <a:gd name="connsiteX41" fmla="*/ 21431 w 559619"/>
              <a:gd name="connsiteY41" fmla="*/ 315206 h 1046250"/>
              <a:gd name="connsiteX42" fmla="*/ 23812 w 559619"/>
              <a:gd name="connsiteY42" fmla="*/ 327113 h 1046250"/>
              <a:gd name="connsiteX43" fmla="*/ 26194 w 559619"/>
              <a:gd name="connsiteY43" fmla="*/ 341400 h 1046250"/>
              <a:gd name="connsiteX44" fmla="*/ 30956 w 559619"/>
              <a:gd name="connsiteY44" fmla="*/ 358069 h 1046250"/>
              <a:gd name="connsiteX45" fmla="*/ 33337 w 559619"/>
              <a:gd name="connsiteY45" fmla="*/ 374738 h 1046250"/>
              <a:gd name="connsiteX46" fmla="*/ 38100 w 559619"/>
              <a:gd name="connsiteY46" fmla="*/ 393788 h 1046250"/>
              <a:gd name="connsiteX47" fmla="*/ 40481 w 559619"/>
              <a:gd name="connsiteY47" fmla="*/ 415219 h 1046250"/>
              <a:gd name="connsiteX48" fmla="*/ 42862 w 559619"/>
              <a:gd name="connsiteY48" fmla="*/ 455700 h 1046250"/>
              <a:gd name="connsiteX49" fmla="*/ 45244 w 559619"/>
              <a:gd name="connsiteY49" fmla="*/ 465225 h 1046250"/>
              <a:gd name="connsiteX50" fmla="*/ 47625 w 559619"/>
              <a:gd name="connsiteY50" fmla="*/ 477131 h 1046250"/>
              <a:gd name="connsiteX51" fmla="*/ 52387 w 559619"/>
              <a:gd name="connsiteY51" fmla="*/ 512850 h 1046250"/>
              <a:gd name="connsiteX52" fmla="*/ 54769 w 559619"/>
              <a:gd name="connsiteY52" fmla="*/ 579525 h 1046250"/>
              <a:gd name="connsiteX53" fmla="*/ 57150 w 559619"/>
              <a:gd name="connsiteY53" fmla="*/ 591431 h 1046250"/>
              <a:gd name="connsiteX54" fmla="*/ 100012 w 559619"/>
              <a:gd name="connsiteY54" fmla="*/ 598575 h 1046250"/>
              <a:gd name="connsiteX55" fmla="*/ 161925 w 559619"/>
              <a:gd name="connsiteY55" fmla="*/ 639056 h 1046250"/>
              <a:gd name="connsiteX56" fmla="*/ 178594 w 559619"/>
              <a:gd name="connsiteY56" fmla="*/ 681920 h 1046250"/>
              <a:gd name="connsiteX57" fmla="*/ 207168 w 559619"/>
              <a:gd name="connsiteY57" fmla="*/ 734307 h 1046250"/>
              <a:gd name="connsiteX58" fmla="*/ 235743 w 559619"/>
              <a:gd name="connsiteY58" fmla="*/ 762882 h 1046250"/>
              <a:gd name="connsiteX59" fmla="*/ 235744 w 559619"/>
              <a:gd name="connsiteY59" fmla="*/ 812888 h 1046250"/>
              <a:gd name="connsiteX60" fmla="*/ 211931 w 559619"/>
              <a:gd name="connsiteY60" fmla="*/ 874800 h 1046250"/>
              <a:gd name="connsiteX61" fmla="*/ 188119 w 559619"/>
              <a:gd name="connsiteY61" fmla="*/ 896233 h 1046250"/>
              <a:gd name="connsiteX62" fmla="*/ 180975 w 559619"/>
              <a:gd name="connsiteY62" fmla="*/ 941476 h 1046250"/>
              <a:gd name="connsiteX63" fmla="*/ 200025 w 559619"/>
              <a:gd name="connsiteY63" fmla="*/ 998625 h 1046250"/>
              <a:gd name="connsiteX64" fmla="*/ 242888 w 559619"/>
              <a:gd name="connsiteY64" fmla="*/ 1008152 h 1046250"/>
              <a:gd name="connsiteX65" fmla="*/ 278606 w 559619"/>
              <a:gd name="connsiteY65" fmla="*/ 1020057 h 1046250"/>
              <a:gd name="connsiteX66" fmla="*/ 321468 w 559619"/>
              <a:gd name="connsiteY66" fmla="*/ 1046250 h 1046250"/>
              <a:gd name="connsiteX67" fmla="*/ 364331 w 559619"/>
              <a:gd name="connsiteY67" fmla="*/ 1031963 h 1046250"/>
              <a:gd name="connsiteX0" fmla="*/ 364331 w 559619"/>
              <a:gd name="connsiteY0" fmla="*/ 1036287 h 1050574"/>
              <a:gd name="connsiteX1" fmla="*/ 321469 w 559619"/>
              <a:gd name="connsiteY1" fmla="*/ 971993 h 1050574"/>
              <a:gd name="connsiteX2" fmla="*/ 295275 w 559619"/>
              <a:gd name="connsiteY2" fmla="*/ 931511 h 1050574"/>
              <a:gd name="connsiteX3" fmla="*/ 292893 w 559619"/>
              <a:gd name="connsiteY3" fmla="*/ 857693 h 1050574"/>
              <a:gd name="connsiteX4" fmla="*/ 297656 w 559619"/>
              <a:gd name="connsiteY4" fmla="*/ 805305 h 1050574"/>
              <a:gd name="connsiteX5" fmla="*/ 319087 w 559619"/>
              <a:gd name="connsiteY5" fmla="*/ 755299 h 1050574"/>
              <a:gd name="connsiteX6" fmla="*/ 335757 w 559619"/>
              <a:gd name="connsiteY6" fmla="*/ 710055 h 1050574"/>
              <a:gd name="connsiteX7" fmla="*/ 366712 w 559619"/>
              <a:gd name="connsiteY7" fmla="*/ 636237 h 1050574"/>
              <a:gd name="connsiteX8" fmla="*/ 395287 w 559619"/>
              <a:gd name="connsiteY8" fmla="*/ 588611 h 1050574"/>
              <a:gd name="connsiteX9" fmla="*/ 400050 w 559619"/>
              <a:gd name="connsiteY9" fmla="*/ 529080 h 1050574"/>
              <a:gd name="connsiteX10" fmla="*/ 404812 w 559619"/>
              <a:gd name="connsiteY10" fmla="*/ 507649 h 1050574"/>
              <a:gd name="connsiteX11" fmla="*/ 421481 w 559619"/>
              <a:gd name="connsiteY11" fmla="*/ 460024 h 1050574"/>
              <a:gd name="connsiteX12" fmla="*/ 442912 w 559619"/>
              <a:gd name="connsiteY12" fmla="*/ 426687 h 1050574"/>
              <a:gd name="connsiteX13" fmla="*/ 485775 w 559619"/>
              <a:gd name="connsiteY13" fmla="*/ 388587 h 1050574"/>
              <a:gd name="connsiteX14" fmla="*/ 514350 w 559619"/>
              <a:gd name="connsiteY14" fmla="*/ 364773 h 1050574"/>
              <a:gd name="connsiteX15" fmla="*/ 542925 w 559619"/>
              <a:gd name="connsiteY15" fmla="*/ 338581 h 1050574"/>
              <a:gd name="connsiteX16" fmla="*/ 533399 w 559619"/>
              <a:gd name="connsiteY16" fmla="*/ 307623 h 1050574"/>
              <a:gd name="connsiteX17" fmla="*/ 538162 w 559619"/>
              <a:gd name="connsiteY17" fmla="*/ 267143 h 1050574"/>
              <a:gd name="connsiteX18" fmla="*/ 559594 w 559619"/>
              <a:gd name="connsiteY18" fmla="*/ 219518 h 1050574"/>
              <a:gd name="connsiteX19" fmla="*/ 533399 w 559619"/>
              <a:gd name="connsiteY19" fmla="*/ 214756 h 1050574"/>
              <a:gd name="connsiteX20" fmla="*/ 514350 w 559619"/>
              <a:gd name="connsiteY20" fmla="*/ 183799 h 1050574"/>
              <a:gd name="connsiteX21" fmla="*/ 495300 w 559619"/>
              <a:gd name="connsiteY21" fmla="*/ 152843 h 1050574"/>
              <a:gd name="connsiteX22" fmla="*/ 452437 w 559619"/>
              <a:gd name="connsiteY22" fmla="*/ 90930 h 1050574"/>
              <a:gd name="connsiteX23" fmla="*/ 409575 w 559619"/>
              <a:gd name="connsiteY23" fmla="*/ 64737 h 1050574"/>
              <a:gd name="connsiteX24" fmla="*/ 321469 w 559619"/>
              <a:gd name="connsiteY24" fmla="*/ 43306 h 1050574"/>
              <a:gd name="connsiteX25" fmla="*/ 261938 w 559619"/>
              <a:gd name="connsiteY25" fmla="*/ 24255 h 1050574"/>
              <a:gd name="connsiteX26" fmla="*/ 214312 w 559619"/>
              <a:gd name="connsiteY26" fmla="*/ 19493 h 1050574"/>
              <a:gd name="connsiteX27" fmla="*/ 161925 w 559619"/>
              <a:gd name="connsiteY27" fmla="*/ 5205 h 1050574"/>
              <a:gd name="connsiteX28" fmla="*/ 107156 w 559619"/>
              <a:gd name="connsiteY28" fmla="*/ 2824 h 1050574"/>
              <a:gd name="connsiteX29" fmla="*/ 52387 w 559619"/>
              <a:gd name="connsiteY29" fmla="*/ 43305 h 1050574"/>
              <a:gd name="connsiteX30" fmla="*/ 28575 w 559619"/>
              <a:gd name="connsiteY30" fmla="*/ 36162 h 1050574"/>
              <a:gd name="connsiteX31" fmla="*/ 21431 w 559619"/>
              <a:gd name="connsiteY31" fmla="*/ 26637 h 1050574"/>
              <a:gd name="connsiteX32" fmla="*/ 19050 w 559619"/>
              <a:gd name="connsiteY32" fmla="*/ 36162 h 1050574"/>
              <a:gd name="connsiteX33" fmla="*/ 23812 w 559619"/>
              <a:gd name="connsiteY33" fmla="*/ 69499 h 1050574"/>
              <a:gd name="connsiteX34" fmla="*/ 23812 w 559619"/>
              <a:gd name="connsiteY34" fmla="*/ 212374 h 1050574"/>
              <a:gd name="connsiteX35" fmla="*/ 21431 w 559619"/>
              <a:gd name="connsiteY35" fmla="*/ 229043 h 1050574"/>
              <a:gd name="connsiteX36" fmla="*/ 14287 w 559619"/>
              <a:gd name="connsiteY36" fmla="*/ 240949 h 1050574"/>
              <a:gd name="connsiteX37" fmla="*/ 4762 w 559619"/>
              <a:gd name="connsiteY37" fmla="*/ 267143 h 1050574"/>
              <a:gd name="connsiteX38" fmla="*/ 0 w 559619"/>
              <a:gd name="connsiteY38" fmla="*/ 274287 h 1050574"/>
              <a:gd name="connsiteX39" fmla="*/ 4762 w 559619"/>
              <a:gd name="connsiteY39" fmla="*/ 302862 h 1050574"/>
              <a:gd name="connsiteX40" fmla="*/ 11906 w 559619"/>
              <a:gd name="connsiteY40" fmla="*/ 307624 h 1050574"/>
              <a:gd name="connsiteX41" fmla="*/ 21431 w 559619"/>
              <a:gd name="connsiteY41" fmla="*/ 319530 h 1050574"/>
              <a:gd name="connsiteX42" fmla="*/ 23812 w 559619"/>
              <a:gd name="connsiteY42" fmla="*/ 331437 h 1050574"/>
              <a:gd name="connsiteX43" fmla="*/ 26194 w 559619"/>
              <a:gd name="connsiteY43" fmla="*/ 345724 h 1050574"/>
              <a:gd name="connsiteX44" fmla="*/ 30956 w 559619"/>
              <a:gd name="connsiteY44" fmla="*/ 362393 h 1050574"/>
              <a:gd name="connsiteX45" fmla="*/ 33337 w 559619"/>
              <a:gd name="connsiteY45" fmla="*/ 379062 h 1050574"/>
              <a:gd name="connsiteX46" fmla="*/ 38100 w 559619"/>
              <a:gd name="connsiteY46" fmla="*/ 398112 h 1050574"/>
              <a:gd name="connsiteX47" fmla="*/ 40481 w 559619"/>
              <a:gd name="connsiteY47" fmla="*/ 419543 h 1050574"/>
              <a:gd name="connsiteX48" fmla="*/ 42862 w 559619"/>
              <a:gd name="connsiteY48" fmla="*/ 460024 h 1050574"/>
              <a:gd name="connsiteX49" fmla="*/ 45244 w 559619"/>
              <a:gd name="connsiteY49" fmla="*/ 469549 h 1050574"/>
              <a:gd name="connsiteX50" fmla="*/ 47625 w 559619"/>
              <a:gd name="connsiteY50" fmla="*/ 481455 h 1050574"/>
              <a:gd name="connsiteX51" fmla="*/ 52387 w 559619"/>
              <a:gd name="connsiteY51" fmla="*/ 517174 h 1050574"/>
              <a:gd name="connsiteX52" fmla="*/ 54769 w 559619"/>
              <a:gd name="connsiteY52" fmla="*/ 583849 h 1050574"/>
              <a:gd name="connsiteX53" fmla="*/ 57150 w 559619"/>
              <a:gd name="connsiteY53" fmla="*/ 595755 h 1050574"/>
              <a:gd name="connsiteX54" fmla="*/ 100012 w 559619"/>
              <a:gd name="connsiteY54" fmla="*/ 602899 h 1050574"/>
              <a:gd name="connsiteX55" fmla="*/ 161925 w 559619"/>
              <a:gd name="connsiteY55" fmla="*/ 643380 h 1050574"/>
              <a:gd name="connsiteX56" fmla="*/ 178594 w 559619"/>
              <a:gd name="connsiteY56" fmla="*/ 686244 h 1050574"/>
              <a:gd name="connsiteX57" fmla="*/ 207168 w 559619"/>
              <a:gd name="connsiteY57" fmla="*/ 738631 h 1050574"/>
              <a:gd name="connsiteX58" fmla="*/ 235743 w 559619"/>
              <a:gd name="connsiteY58" fmla="*/ 767206 h 1050574"/>
              <a:gd name="connsiteX59" fmla="*/ 235744 w 559619"/>
              <a:gd name="connsiteY59" fmla="*/ 817212 h 1050574"/>
              <a:gd name="connsiteX60" fmla="*/ 211931 w 559619"/>
              <a:gd name="connsiteY60" fmla="*/ 879124 h 1050574"/>
              <a:gd name="connsiteX61" fmla="*/ 188119 w 559619"/>
              <a:gd name="connsiteY61" fmla="*/ 900557 h 1050574"/>
              <a:gd name="connsiteX62" fmla="*/ 180975 w 559619"/>
              <a:gd name="connsiteY62" fmla="*/ 945800 h 1050574"/>
              <a:gd name="connsiteX63" fmla="*/ 200025 w 559619"/>
              <a:gd name="connsiteY63" fmla="*/ 1002949 h 1050574"/>
              <a:gd name="connsiteX64" fmla="*/ 242888 w 559619"/>
              <a:gd name="connsiteY64" fmla="*/ 1012476 h 1050574"/>
              <a:gd name="connsiteX65" fmla="*/ 278606 w 559619"/>
              <a:gd name="connsiteY65" fmla="*/ 1024381 h 1050574"/>
              <a:gd name="connsiteX66" fmla="*/ 321468 w 559619"/>
              <a:gd name="connsiteY66" fmla="*/ 1050574 h 1050574"/>
              <a:gd name="connsiteX67" fmla="*/ 364331 w 559619"/>
              <a:gd name="connsiteY67" fmla="*/ 1036287 h 1050574"/>
              <a:gd name="connsiteX0" fmla="*/ 364331 w 559619"/>
              <a:gd name="connsiteY0" fmla="*/ 1036111 h 1050398"/>
              <a:gd name="connsiteX1" fmla="*/ 321469 w 559619"/>
              <a:gd name="connsiteY1" fmla="*/ 971817 h 1050398"/>
              <a:gd name="connsiteX2" fmla="*/ 295275 w 559619"/>
              <a:gd name="connsiteY2" fmla="*/ 931335 h 1050398"/>
              <a:gd name="connsiteX3" fmla="*/ 292893 w 559619"/>
              <a:gd name="connsiteY3" fmla="*/ 857517 h 1050398"/>
              <a:gd name="connsiteX4" fmla="*/ 297656 w 559619"/>
              <a:gd name="connsiteY4" fmla="*/ 805129 h 1050398"/>
              <a:gd name="connsiteX5" fmla="*/ 319087 w 559619"/>
              <a:gd name="connsiteY5" fmla="*/ 755123 h 1050398"/>
              <a:gd name="connsiteX6" fmla="*/ 335757 w 559619"/>
              <a:gd name="connsiteY6" fmla="*/ 709879 h 1050398"/>
              <a:gd name="connsiteX7" fmla="*/ 366712 w 559619"/>
              <a:gd name="connsiteY7" fmla="*/ 636061 h 1050398"/>
              <a:gd name="connsiteX8" fmla="*/ 395287 w 559619"/>
              <a:gd name="connsiteY8" fmla="*/ 588435 h 1050398"/>
              <a:gd name="connsiteX9" fmla="*/ 400050 w 559619"/>
              <a:gd name="connsiteY9" fmla="*/ 528904 h 1050398"/>
              <a:gd name="connsiteX10" fmla="*/ 404812 w 559619"/>
              <a:gd name="connsiteY10" fmla="*/ 507473 h 1050398"/>
              <a:gd name="connsiteX11" fmla="*/ 421481 w 559619"/>
              <a:gd name="connsiteY11" fmla="*/ 459848 h 1050398"/>
              <a:gd name="connsiteX12" fmla="*/ 442912 w 559619"/>
              <a:gd name="connsiteY12" fmla="*/ 426511 h 1050398"/>
              <a:gd name="connsiteX13" fmla="*/ 485775 w 559619"/>
              <a:gd name="connsiteY13" fmla="*/ 388411 h 1050398"/>
              <a:gd name="connsiteX14" fmla="*/ 514350 w 559619"/>
              <a:gd name="connsiteY14" fmla="*/ 364597 h 1050398"/>
              <a:gd name="connsiteX15" fmla="*/ 542925 w 559619"/>
              <a:gd name="connsiteY15" fmla="*/ 338405 h 1050398"/>
              <a:gd name="connsiteX16" fmla="*/ 533399 w 559619"/>
              <a:gd name="connsiteY16" fmla="*/ 307447 h 1050398"/>
              <a:gd name="connsiteX17" fmla="*/ 538162 w 559619"/>
              <a:gd name="connsiteY17" fmla="*/ 266967 h 1050398"/>
              <a:gd name="connsiteX18" fmla="*/ 559594 w 559619"/>
              <a:gd name="connsiteY18" fmla="*/ 219342 h 1050398"/>
              <a:gd name="connsiteX19" fmla="*/ 533399 w 559619"/>
              <a:gd name="connsiteY19" fmla="*/ 214580 h 1050398"/>
              <a:gd name="connsiteX20" fmla="*/ 514350 w 559619"/>
              <a:gd name="connsiteY20" fmla="*/ 183623 h 1050398"/>
              <a:gd name="connsiteX21" fmla="*/ 495300 w 559619"/>
              <a:gd name="connsiteY21" fmla="*/ 152667 h 1050398"/>
              <a:gd name="connsiteX22" fmla="*/ 452437 w 559619"/>
              <a:gd name="connsiteY22" fmla="*/ 90754 h 1050398"/>
              <a:gd name="connsiteX23" fmla="*/ 409575 w 559619"/>
              <a:gd name="connsiteY23" fmla="*/ 64561 h 1050398"/>
              <a:gd name="connsiteX24" fmla="*/ 321469 w 559619"/>
              <a:gd name="connsiteY24" fmla="*/ 43130 h 1050398"/>
              <a:gd name="connsiteX25" fmla="*/ 261938 w 559619"/>
              <a:gd name="connsiteY25" fmla="*/ 24079 h 1050398"/>
              <a:gd name="connsiteX26" fmla="*/ 214312 w 559619"/>
              <a:gd name="connsiteY26" fmla="*/ 19317 h 1050398"/>
              <a:gd name="connsiteX27" fmla="*/ 161925 w 559619"/>
              <a:gd name="connsiteY27" fmla="*/ 5029 h 1050398"/>
              <a:gd name="connsiteX28" fmla="*/ 107156 w 559619"/>
              <a:gd name="connsiteY28" fmla="*/ 2648 h 1050398"/>
              <a:gd name="connsiteX29" fmla="*/ 57149 w 559619"/>
              <a:gd name="connsiteY29" fmla="*/ 40748 h 1050398"/>
              <a:gd name="connsiteX30" fmla="*/ 28575 w 559619"/>
              <a:gd name="connsiteY30" fmla="*/ 35986 h 1050398"/>
              <a:gd name="connsiteX31" fmla="*/ 21431 w 559619"/>
              <a:gd name="connsiteY31" fmla="*/ 26461 h 1050398"/>
              <a:gd name="connsiteX32" fmla="*/ 19050 w 559619"/>
              <a:gd name="connsiteY32" fmla="*/ 35986 h 1050398"/>
              <a:gd name="connsiteX33" fmla="*/ 23812 w 559619"/>
              <a:gd name="connsiteY33" fmla="*/ 69323 h 1050398"/>
              <a:gd name="connsiteX34" fmla="*/ 23812 w 559619"/>
              <a:gd name="connsiteY34" fmla="*/ 212198 h 1050398"/>
              <a:gd name="connsiteX35" fmla="*/ 21431 w 559619"/>
              <a:gd name="connsiteY35" fmla="*/ 228867 h 1050398"/>
              <a:gd name="connsiteX36" fmla="*/ 14287 w 559619"/>
              <a:gd name="connsiteY36" fmla="*/ 240773 h 1050398"/>
              <a:gd name="connsiteX37" fmla="*/ 4762 w 559619"/>
              <a:gd name="connsiteY37" fmla="*/ 266967 h 1050398"/>
              <a:gd name="connsiteX38" fmla="*/ 0 w 559619"/>
              <a:gd name="connsiteY38" fmla="*/ 274111 h 1050398"/>
              <a:gd name="connsiteX39" fmla="*/ 4762 w 559619"/>
              <a:gd name="connsiteY39" fmla="*/ 302686 h 1050398"/>
              <a:gd name="connsiteX40" fmla="*/ 11906 w 559619"/>
              <a:gd name="connsiteY40" fmla="*/ 307448 h 1050398"/>
              <a:gd name="connsiteX41" fmla="*/ 21431 w 559619"/>
              <a:gd name="connsiteY41" fmla="*/ 319354 h 1050398"/>
              <a:gd name="connsiteX42" fmla="*/ 23812 w 559619"/>
              <a:gd name="connsiteY42" fmla="*/ 331261 h 1050398"/>
              <a:gd name="connsiteX43" fmla="*/ 26194 w 559619"/>
              <a:gd name="connsiteY43" fmla="*/ 345548 h 1050398"/>
              <a:gd name="connsiteX44" fmla="*/ 30956 w 559619"/>
              <a:gd name="connsiteY44" fmla="*/ 362217 h 1050398"/>
              <a:gd name="connsiteX45" fmla="*/ 33337 w 559619"/>
              <a:gd name="connsiteY45" fmla="*/ 378886 h 1050398"/>
              <a:gd name="connsiteX46" fmla="*/ 38100 w 559619"/>
              <a:gd name="connsiteY46" fmla="*/ 397936 h 1050398"/>
              <a:gd name="connsiteX47" fmla="*/ 40481 w 559619"/>
              <a:gd name="connsiteY47" fmla="*/ 419367 h 1050398"/>
              <a:gd name="connsiteX48" fmla="*/ 42862 w 559619"/>
              <a:gd name="connsiteY48" fmla="*/ 459848 h 1050398"/>
              <a:gd name="connsiteX49" fmla="*/ 45244 w 559619"/>
              <a:gd name="connsiteY49" fmla="*/ 469373 h 1050398"/>
              <a:gd name="connsiteX50" fmla="*/ 47625 w 559619"/>
              <a:gd name="connsiteY50" fmla="*/ 481279 h 1050398"/>
              <a:gd name="connsiteX51" fmla="*/ 52387 w 559619"/>
              <a:gd name="connsiteY51" fmla="*/ 516998 h 1050398"/>
              <a:gd name="connsiteX52" fmla="*/ 54769 w 559619"/>
              <a:gd name="connsiteY52" fmla="*/ 583673 h 1050398"/>
              <a:gd name="connsiteX53" fmla="*/ 57150 w 559619"/>
              <a:gd name="connsiteY53" fmla="*/ 595579 h 1050398"/>
              <a:gd name="connsiteX54" fmla="*/ 100012 w 559619"/>
              <a:gd name="connsiteY54" fmla="*/ 602723 h 1050398"/>
              <a:gd name="connsiteX55" fmla="*/ 161925 w 559619"/>
              <a:gd name="connsiteY55" fmla="*/ 643204 h 1050398"/>
              <a:gd name="connsiteX56" fmla="*/ 178594 w 559619"/>
              <a:gd name="connsiteY56" fmla="*/ 686068 h 1050398"/>
              <a:gd name="connsiteX57" fmla="*/ 207168 w 559619"/>
              <a:gd name="connsiteY57" fmla="*/ 738455 h 1050398"/>
              <a:gd name="connsiteX58" fmla="*/ 235743 w 559619"/>
              <a:gd name="connsiteY58" fmla="*/ 767030 h 1050398"/>
              <a:gd name="connsiteX59" fmla="*/ 235744 w 559619"/>
              <a:gd name="connsiteY59" fmla="*/ 817036 h 1050398"/>
              <a:gd name="connsiteX60" fmla="*/ 211931 w 559619"/>
              <a:gd name="connsiteY60" fmla="*/ 878948 h 1050398"/>
              <a:gd name="connsiteX61" fmla="*/ 188119 w 559619"/>
              <a:gd name="connsiteY61" fmla="*/ 900381 h 1050398"/>
              <a:gd name="connsiteX62" fmla="*/ 180975 w 559619"/>
              <a:gd name="connsiteY62" fmla="*/ 945624 h 1050398"/>
              <a:gd name="connsiteX63" fmla="*/ 200025 w 559619"/>
              <a:gd name="connsiteY63" fmla="*/ 1002773 h 1050398"/>
              <a:gd name="connsiteX64" fmla="*/ 242888 w 559619"/>
              <a:gd name="connsiteY64" fmla="*/ 1012300 h 1050398"/>
              <a:gd name="connsiteX65" fmla="*/ 278606 w 559619"/>
              <a:gd name="connsiteY65" fmla="*/ 1024205 h 1050398"/>
              <a:gd name="connsiteX66" fmla="*/ 321468 w 559619"/>
              <a:gd name="connsiteY66" fmla="*/ 1050398 h 1050398"/>
              <a:gd name="connsiteX67" fmla="*/ 364331 w 559619"/>
              <a:gd name="connsiteY67" fmla="*/ 1036111 h 1050398"/>
              <a:gd name="connsiteX0" fmla="*/ 364331 w 559619"/>
              <a:gd name="connsiteY0" fmla="*/ 1036111 h 1050398"/>
              <a:gd name="connsiteX1" fmla="*/ 321469 w 559619"/>
              <a:gd name="connsiteY1" fmla="*/ 971817 h 1050398"/>
              <a:gd name="connsiteX2" fmla="*/ 295275 w 559619"/>
              <a:gd name="connsiteY2" fmla="*/ 931335 h 1050398"/>
              <a:gd name="connsiteX3" fmla="*/ 292893 w 559619"/>
              <a:gd name="connsiteY3" fmla="*/ 857517 h 1050398"/>
              <a:gd name="connsiteX4" fmla="*/ 297656 w 559619"/>
              <a:gd name="connsiteY4" fmla="*/ 805129 h 1050398"/>
              <a:gd name="connsiteX5" fmla="*/ 319087 w 559619"/>
              <a:gd name="connsiteY5" fmla="*/ 755123 h 1050398"/>
              <a:gd name="connsiteX6" fmla="*/ 335757 w 559619"/>
              <a:gd name="connsiteY6" fmla="*/ 709879 h 1050398"/>
              <a:gd name="connsiteX7" fmla="*/ 366712 w 559619"/>
              <a:gd name="connsiteY7" fmla="*/ 636061 h 1050398"/>
              <a:gd name="connsiteX8" fmla="*/ 395287 w 559619"/>
              <a:gd name="connsiteY8" fmla="*/ 588435 h 1050398"/>
              <a:gd name="connsiteX9" fmla="*/ 400050 w 559619"/>
              <a:gd name="connsiteY9" fmla="*/ 528904 h 1050398"/>
              <a:gd name="connsiteX10" fmla="*/ 404812 w 559619"/>
              <a:gd name="connsiteY10" fmla="*/ 507473 h 1050398"/>
              <a:gd name="connsiteX11" fmla="*/ 421481 w 559619"/>
              <a:gd name="connsiteY11" fmla="*/ 459848 h 1050398"/>
              <a:gd name="connsiteX12" fmla="*/ 442912 w 559619"/>
              <a:gd name="connsiteY12" fmla="*/ 426511 h 1050398"/>
              <a:gd name="connsiteX13" fmla="*/ 485775 w 559619"/>
              <a:gd name="connsiteY13" fmla="*/ 388411 h 1050398"/>
              <a:gd name="connsiteX14" fmla="*/ 514350 w 559619"/>
              <a:gd name="connsiteY14" fmla="*/ 364597 h 1050398"/>
              <a:gd name="connsiteX15" fmla="*/ 542925 w 559619"/>
              <a:gd name="connsiteY15" fmla="*/ 338405 h 1050398"/>
              <a:gd name="connsiteX16" fmla="*/ 533399 w 559619"/>
              <a:gd name="connsiteY16" fmla="*/ 307447 h 1050398"/>
              <a:gd name="connsiteX17" fmla="*/ 538162 w 559619"/>
              <a:gd name="connsiteY17" fmla="*/ 266967 h 1050398"/>
              <a:gd name="connsiteX18" fmla="*/ 559594 w 559619"/>
              <a:gd name="connsiteY18" fmla="*/ 219342 h 1050398"/>
              <a:gd name="connsiteX19" fmla="*/ 533399 w 559619"/>
              <a:gd name="connsiteY19" fmla="*/ 214580 h 1050398"/>
              <a:gd name="connsiteX20" fmla="*/ 514350 w 559619"/>
              <a:gd name="connsiteY20" fmla="*/ 183623 h 1050398"/>
              <a:gd name="connsiteX21" fmla="*/ 495300 w 559619"/>
              <a:gd name="connsiteY21" fmla="*/ 152667 h 1050398"/>
              <a:gd name="connsiteX22" fmla="*/ 452437 w 559619"/>
              <a:gd name="connsiteY22" fmla="*/ 90754 h 1050398"/>
              <a:gd name="connsiteX23" fmla="*/ 409575 w 559619"/>
              <a:gd name="connsiteY23" fmla="*/ 64561 h 1050398"/>
              <a:gd name="connsiteX24" fmla="*/ 321469 w 559619"/>
              <a:gd name="connsiteY24" fmla="*/ 43130 h 1050398"/>
              <a:gd name="connsiteX25" fmla="*/ 261938 w 559619"/>
              <a:gd name="connsiteY25" fmla="*/ 24079 h 1050398"/>
              <a:gd name="connsiteX26" fmla="*/ 214312 w 559619"/>
              <a:gd name="connsiteY26" fmla="*/ 19317 h 1050398"/>
              <a:gd name="connsiteX27" fmla="*/ 161925 w 559619"/>
              <a:gd name="connsiteY27" fmla="*/ 5029 h 1050398"/>
              <a:gd name="connsiteX28" fmla="*/ 104775 w 559619"/>
              <a:gd name="connsiteY28" fmla="*/ 2648 h 1050398"/>
              <a:gd name="connsiteX29" fmla="*/ 57149 w 559619"/>
              <a:gd name="connsiteY29" fmla="*/ 40748 h 1050398"/>
              <a:gd name="connsiteX30" fmla="*/ 28575 w 559619"/>
              <a:gd name="connsiteY30" fmla="*/ 35986 h 1050398"/>
              <a:gd name="connsiteX31" fmla="*/ 21431 w 559619"/>
              <a:gd name="connsiteY31" fmla="*/ 26461 h 1050398"/>
              <a:gd name="connsiteX32" fmla="*/ 19050 w 559619"/>
              <a:gd name="connsiteY32" fmla="*/ 35986 h 1050398"/>
              <a:gd name="connsiteX33" fmla="*/ 23812 w 559619"/>
              <a:gd name="connsiteY33" fmla="*/ 69323 h 1050398"/>
              <a:gd name="connsiteX34" fmla="*/ 23812 w 559619"/>
              <a:gd name="connsiteY34" fmla="*/ 212198 h 1050398"/>
              <a:gd name="connsiteX35" fmla="*/ 21431 w 559619"/>
              <a:gd name="connsiteY35" fmla="*/ 228867 h 1050398"/>
              <a:gd name="connsiteX36" fmla="*/ 14287 w 559619"/>
              <a:gd name="connsiteY36" fmla="*/ 240773 h 1050398"/>
              <a:gd name="connsiteX37" fmla="*/ 4762 w 559619"/>
              <a:gd name="connsiteY37" fmla="*/ 266967 h 1050398"/>
              <a:gd name="connsiteX38" fmla="*/ 0 w 559619"/>
              <a:gd name="connsiteY38" fmla="*/ 274111 h 1050398"/>
              <a:gd name="connsiteX39" fmla="*/ 4762 w 559619"/>
              <a:gd name="connsiteY39" fmla="*/ 302686 h 1050398"/>
              <a:gd name="connsiteX40" fmla="*/ 11906 w 559619"/>
              <a:gd name="connsiteY40" fmla="*/ 307448 h 1050398"/>
              <a:gd name="connsiteX41" fmla="*/ 21431 w 559619"/>
              <a:gd name="connsiteY41" fmla="*/ 319354 h 1050398"/>
              <a:gd name="connsiteX42" fmla="*/ 23812 w 559619"/>
              <a:gd name="connsiteY42" fmla="*/ 331261 h 1050398"/>
              <a:gd name="connsiteX43" fmla="*/ 26194 w 559619"/>
              <a:gd name="connsiteY43" fmla="*/ 345548 h 1050398"/>
              <a:gd name="connsiteX44" fmla="*/ 30956 w 559619"/>
              <a:gd name="connsiteY44" fmla="*/ 362217 h 1050398"/>
              <a:gd name="connsiteX45" fmla="*/ 33337 w 559619"/>
              <a:gd name="connsiteY45" fmla="*/ 378886 h 1050398"/>
              <a:gd name="connsiteX46" fmla="*/ 38100 w 559619"/>
              <a:gd name="connsiteY46" fmla="*/ 397936 h 1050398"/>
              <a:gd name="connsiteX47" fmla="*/ 40481 w 559619"/>
              <a:gd name="connsiteY47" fmla="*/ 419367 h 1050398"/>
              <a:gd name="connsiteX48" fmla="*/ 42862 w 559619"/>
              <a:gd name="connsiteY48" fmla="*/ 459848 h 1050398"/>
              <a:gd name="connsiteX49" fmla="*/ 45244 w 559619"/>
              <a:gd name="connsiteY49" fmla="*/ 469373 h 1050398"/>
              <a:gd name="connsiteX50" fmla="*/ 47625 w 559619"/>
              <a:gd name="connsiteY50" fmla="*/ 481279 h 1050398"/>
              <a:gd name="connsiteX51" fmla="*/ 52387 w 559619"/>
              <a:gd name="connsiteY51" fmla="*/ 516998 h 1050398"/>
              <a:gd name="connsiteX52" fmla="*/ 54769 w 559619"/>
              <a:gd name="connsiteY52" fmla="*/ 583673 h 1050398"/>
              <a:gd name="connsiteX53" fmla="*/ 57150 w 559619"/>
              <a:gd name="connsiteY53" fmla="*/ 595579 h 1050398"/>
              <a:gd name="connsiteX54" fmla="*/ 100012 w 559619"/>
              <a:gd name="connsiteY54" fmla="*/ 602723 h 1050398"/>
              <a:gd name="connsiteX55" fmla="*/ 161925 w 559619"/>
              <a:gd name="connsiteY55" fmla="*/ 643204 h 1050398"/>
              <a:gd name="connsiteX56" fmla="*/ 178594 w 559619"/>
              <a:gd name="connsiteY56" fmla="*/ 686068 h 1050398"/>
              <a:gd name="connsiteX57" fmla="*/ 207168 w 559619"/>
              <a:gd name="connsiteY57" fmla="*/ 738455 h 1050398"/>
              <a:gd name="connsiteX58" fmla="*/ 235743 w 559619"/>
              <a:gd name="connsiteY58" fmla="*/ 767030 h 1050398"/>
              <a:gd name="connsiteX59" fmla="*/ 235744 w 559619"/>
              <a:gd name="connsiteY59" fmla="*/ 817036 h 1050398"/>
              <a:gd name="connsiteX60" fmla="*/ 211931 w 559619"/>
              <a:gd name="connsiteY60" fmla="*/ 878948 h 1050398"/>
              <a:gd name="connsiteX61" fmla="*/ 188119 w 559619"/>
              <a:gd name="connsiteY61" fmla="*/ 900381 h 1050398"/>
              <a:gd name="connsiteX62" fmla="*/ 180975 w 559619"/>
              <a:gd name="connsiteY62" fmla="*/ 945624 h 1050398"/>
              <a:gd name="connsiteX63" fmla="*/ 200025 w 559619"/>
              <a:gd name="connsiteY63" fmla="*/ 1002773 h 1050398"/>
              <a:gd name="connsiteX64" fmla="*/ 242888 w 559619"/>
              <a:gd name="connsiteY64" fmla="*/ 1012300 h 1050398"/>
              <a:gd name="connsiteX65" fmla="*/ 278606 w 559619"/>
              <a:gd name="connsiteY65" fmla="*/ 1024205 h 1050398"/>
              <a:gd name="connsiteX66" fmla="*/ 321468 w 559619"/>
              <a:gd name="connsiteY66" fmla="*/ 1050398 h 1050398"/>
              <a:gd name="connsiteX67" fmla="*/ 364331 w 559619"/>
              <a:gd name="connsiteY67" fmla="*/ 1036111 h 1050398"/>
              <a:gd name="connsiteX0" fmla="*/ 364331 w 559619"/>
              <a:gd name="connsiteY0" fmla="*/ 1036111 h 1050398"/>
              <a:gd name="connsiteX1" fmla="*/ 321469 w 559619"/>
              <a:gd name="connsiteY1" fmla="*/ 971817 h 1050398"/>
              <a:gd name="connsiteX2" fmla="*/ 295275 w 559619"/>
              <a:gd name="connsiteY2" fmla="*/ 931335 h 1050398"/>
              <a:gd name="connsiteX3" fmla="*/ 292893 w 559619"/>
              <a:gd name="connsiteY3" fmla="*/ 857517 h 1050398"/>
              <a:gd name="connsiteX4" fmla="*/ 297656 w 559619"/>
              <a:gd name="connsiteY4" fmla="*/ 805129 h 1050398"/>
              <a:gd name="connsiteX5" fmla="*/ 319087 w 559619"/>
              <a:gd name="connsiteY5" fmla="*/ 755123 h 1050398"/>
              <a:gd name="connsiteX6" fmla="*/ 335757 w 559619"/>
              <a:gd name="connsiteY6" fmla="*/ 709879 h 1050398"/>
              <a:gd name="connsiteX7" fmla="*/ 366712 w 559619"/>
              <a:gd name="connsiteY7" fmla="*/ 636061 h 1050398"/>
              <a:gd name="connsiteX8" fmla="*/ 395287 w 559619"/>
              <a:gd name="connsiteY8" fmla="*/ 588435 h 1050398"/>
              <a:gd name="connsiteX9" fmla="*/ 400050 w 559619"/>
              <a:gd name="connsiteY9" fmla="*/ 528904 h 1050398"/>
              <a:gd name="connsiteX10" fmla="*/ 404812 w 559619"/>
              <a:gd name="connsiteY10" fmla="*/ 507473 h 1050398"/>
              <a:gd name="connsiteX11" fmla="*/ 421481 w 559619"/>
              <a:gd name="connsiteY11" fmla="*/ 459848 h 1050398"/>
              <a:gd name="connsiteX12" fmla="*/ 442912 w 559619"/>
              <a:gd name="connsiteY12" fmla="*/ 426511 h 1050398"/>
              <a:gd name="connsiteX13" fmla="*/ 485775 w 559619"/>
              <a:gd name="connsiteY13" fmla="*/ 388411 h 1050398"/>
              <a:gd name="connsiteX14" fmla="*/ 514350 w 559619"/>
              <a:gd name="connsiteY14" fmla="*/ 364597 h 1050398"/>
              <a:gd name="connsiteX15" fmla="*/ 542925 w 559619"/>
              <a:gd name="connsiteY15" fmla="*/ 338405 h 1050398"/>
              <a:gd name="connsiteX16" fmla="*/ 533399 w 559619"/>
              <a:gd name="connsiteY16" fmla="*/ 307447 h 1050398"/>
              <a:gd name="connsiteX17" fmla="*/ 538162 w 559619"/>
              <a:gd name="connsiteY17" fmla="*/ 266967 h 1050398"/>
              <a:gd name="connsiteX18" fmla="*/ 559594 w 559619"/>
              <a:gd name="connsiteY18" fmla="*/ 219342 h 1050398"/>
              <a:gd name="connsiteX19" fmla="*/ 533399 w 559619"/>
              <a:gd name="connsiteY19" fmla="*/ 214580 h 1050398"/>
              <a:gd name="connsiteX20" fmla="*/ 514350 w 559619"/>
              <a:gd name="connsiteY20" fmla="*/ 183623 h 1050398"/>
              <a:gd name="connsiteX21" fmla="*/ 495300 w 559619"/>
              <a:gd name="connsiteY21" fmla="*/ 152667 h 1050398"/>
              <a:gd name="connsiteX22" fmla="*/ 452437 w 559619"/>
              <a:gd name="connsiteY22" fmla="*/ 90754 h 1050398"/>
              <a:gd name="connsiteX23" fmla="*/ 409575 w 559619"/>
              <a:gd name="connsiteY23" fmla="*/ 64561 h 1050398"/>
              <a:gd name="connsiteX24" fmla="*/ 321469 w 559619"/>
              <a:gd name="connsiteY24" fmla="*/ 43130 h 1050398"/>
              <a:gd name="connsiteX25" fmla="*/ 261938 w 559619"/>
              <a:gd name="connsiteY25" fmla="*/ 24079 h 1050398"/>
              <a:gd name="connsiteX26" fmla="*/ 214312 w 559619"/>
              <a:gd name="connsiteY26" fmla="*/ 19317 h 1050398"/>
              <a:gd name="connsiteX27" fmla="*/ 161925 w 559619"/>
              <a:gd name="connsiteY27" fmla="*/ 5029 h 1050398"/>
              <a:gd name="connsiteX28" fmla="*/ 104775 w 559619"/>
              <a:gd name="connsiteY28" fmla="*/ 2648 h 1050398"/>
              <a:gd name="connsiteX29" fmla="*/ 57149 w 559619"/>
              <a:gd name="connsiteY29" fmla="*/ 40748 h 1050398"/>
              <a:gd name="connsiteX30" fmla="*/ 21431 w 559619"/>
              <a:gd name="connsiteY30" fmla="*/ 26461 h 1050398"/>
              <a:gd name="connsiteX31" fmla="*/ 19050 w 559619"/>
              <a:gd name="connsiteY31" fmla="*/ 35986 h 1050398"/>
              <a:gd name="connsiteX32" fmla="*/ 23812 w 559619"/>
              <a:gd name="connsiteY32" fmla="*/ 69323 h 1050398"/>
              <a:gd name="connsiteX33" fmla="*/ 23812 w 559619"/>
              <a:gd name="connsiteY33" fmla="*/ 212198 h 1050398"/>
              <a:gd name="connsiteX34" fmla="*/ 21431 w 559619"/>
              <a:gd name="connsiteY34" fmla="*/ 228867 h 1050398"/>
              <a:gd name="connsiteX35" fmla="*/ 14287 w 559619"/>
              <a:gd name="connsiteY35" fmla="*/ 240773 h 1050398"/>
              <a:gd name="connsiteX36" fmla="*/ 4762 w 559619"/>
              <a:gd name="connsiteY36" fmla="*/ 266967 h 1050398"/>
              <a:gd name="connsiteX37" fmla="*/ 0 w 559619"/>
              <a:gd name="connsiteY37" fmla="*/ 274111 h 1050398"/>
              <a:gd name="connsiteX38" fmla="*/ 4762 w 559619"/>
              <a:gd name="connsiteY38" fmla="*/ 302686 h 1050398"/>
              <a:gd name="connsiteX39" fmla="*/ 11906 w 559619"/>
              <a:gd name="connsiteY39" fmla="*/ 307448 h 1050398"/>
              <a:gd name="connsiteX40" fmla="*/ 21431 w 559619"/>
              <a:gd name="connsiteY40" fmla="*/ 319354 h 1050398"/>
              <a:gd name="connsiteX41" fmla="*/ 23812 w 559619"/>
              <a:gd name="connsiteY41" fmla="*/ 331261 h 1050398"/>
              <a:gd name="connsiteX42" fmla="*/ 26194 w 559619"/>
              <a:gd name="connsiteY42" fmla="*/ 345548 h 1050398"/>
              <a:gd name="connsiteX43" fmla="*/ 30956 w 559619"/>
              <a:gd name="connsiteY43" fmla="*/ 362217 h 1050398"/>
              <a:gd name="connsiteX44" fmla="*/ 33337 w 559619"/>
              <a:gd name="connsiteY44" fmla="*/ 378886 h 1050398"/>
              <a:gd name="connsiteX45" fmla="*/ 38100 w 559619"/>
              <a:gd name="connsiteY45" fmla="*/ 397936 h 1050398"/>
              <a:gd name="connsiteX46" fmla="*/ 40481 w 559619"/>
              <a:gd name="connsiteY46" fmla="*/ 419367 h 1050398"/>
              <a:gd name="connsiteX47" fmla="*/ 42862 w 559619"/>
              <a:gd name="connsiteY47" fmla="*/ 459848 h 1050398"/>
              <a:gd name="connsiteX48" fmla="*/ 45244 w 559619"/>
              <a:gd name="connsiteY48" fmla="*/ 469373 h 1050398"/>
              <a:gd name="connsiteX49" fmla="*/ 47625 w 559619"/>
              <a:gd name="connsiteY49" fmla="*/ 481279 h 1050398"/>
              <a:gd name="connsiteX50" fmla="*/ 52387 w 559619"/>
              <a:gd name="connsiteY50" fmla="*/ 516998 h 1050398"/>
              <a:gd name="connsiteX51" fmla="*/ 54769 w 559619"/>
              <a:gd name="connsiteY51" fmla="*/ 583673 h 1050398"/>
              <a:gd name="connsiteX52" fmla="*/ 57150 w 559619"/>
              <a:gd name="connsiteY52" fmla="*/ 595579 h 1050398"/>
              <a:gd name="connsiteX53" fmla="*/ 100012 w 559619"/>
              <a:gd name="connsiteY53" fmla="*/ 602723 h 1050398"/>
              <a:gd name="connsiteX54" fmla="*/ 161925 w 559619"/>
              <a:gd name="connsiteY54" fmla="*/ 643204 h 1050398"/>
              <a:gd name="connsiteX55" fmla="*/ 178594 w 559619"/>
              <a:gd name="connsiteY55" fmla="*/ 686068 h 1050398"/>
              <a:gd name="connsiteX56" fmla="*/ 207168 w 559619"/>
              <a:gd name="connsiteY56" fmla="*/ 738455 h 1050398"/>
              <a:gd name="connsiteX57" fmla="*/ 235743 w 559619"/>
              <a:gd name="connsiteY57" fmla="*/ 767030 h 1050398"/>
              <a:gd name="connsiteX58" fmla="*/ 235744 w 559619"/>
              <a:gd name="connsiteY58" fmla="*/ 817036 h 1050398"/>
              <a:gd name="connsiteX59" fmla="*/ 211931 w 559619"/>
              <a:gd name="connsiteY59" fmla="*/ 878948 h 1050398"/>
              <a:gd name="connsiteX60" fmla="*/ 188119 w 559619"/>
              <a:gd name="connsiteY60" fmla="*/ 900381 h 1050398"/>
              <a:gd name="connsiteX61" fmla="*/ 180975 w 559619"/>
              <a:gd name="connsiteY61" fmla="*/ 945624 h 1050398"/>
              <a:gd name="connsiteX62" fmla="*/ 200025 w 559619"/>
              <a:gd name="connsiteY62" fmla="*/ 1002773 h 1050398"/>
              <a:gd name="connsiteX63" fmla="*/ 242888 w 559619"/>
              <a:gd name="connsiteY63" fmla="*/ 1012300 h 1050398"/>
              <a:gd name="connsiteX64" fmla="*/ 278606 w 559619"/>
              <a:gd name="connsiteY64" fmla="*/ 1024205 h 1050398"/>
              <a:gd name="connsiteX65" fmla="*/ 321468 w 559619"/>
              <a:gd name="connsiteY65" fmla="*/ 1050398 h 1050398"/>
              <a:gd name="connsiteX66" fmla="*/ 364331 w 559619"/>
              <a:gd name="connsiteY66" fmla="*/ 1036111 h 1050398"/>
              <a:gd name="connsiteX0" fmla="*/ 364331 w 559619"/>
              <a:gd name="connsiteY0" fmla="*/ 1036287 h 1050574"/>
              <a:gd name="connsiteX1" fmla="*/ 321469 w 559619"/>
              <a:gd name="connsiteY1" fmla="*/ 971993 h 1050574"/>
              <a:gd name="connsiteX2" fmla="*/ 295275 w 559619"/>
              <a:gd name="connsiteY2" fmla="*/ 931511 h 1050574"/>
              <a:gd name="connsiteX3" fmla="*/ 292893 w 559619"/>
              <a:gd name="connsiteY3" fmla="*/ 857693 h 1050574"/>
              <a:gd name="connsiteX4" fmla="*/ 297656 w 559619"/>
              <a:gd name="connsiteY4" fmla="*/ 805305 h 1050574"/>
              <a:gd name="connsiteX5" fmla="*/ 319087 w 559619"/>
              <a:gd name="connsiteY5" fmla="*/ 755299 h 1050574"/>
              <a:gd name="connsiteX6" fmla="*/ 335757 w 559619"/>
              <a:gd name="connsiteY6" fmla="*/ 710055 h 1050574"/>
              <a:gd name="connsiteX7" fmla="*/ 366712 w 559619"/>
              <a:gd name="connsiteY7" fmla="*/ 636237 h 1050574"/>
              <a:gd name="connsiteX8" fmla="*/ 395287 w 559619"/>
              <a:gd name="connsiteY8" fmla="*/ 588611 h 1050574"/>
              <a:gd name="connsiteX9" fmla="*/ 400050 w 559619"/>
              <a:gd name="connsiteY9" fmla="*/ 529080 h 1050574"/>
              <a:gd name="connsiteX10" fmla="*/ 404812 w 559619"/>
              <a:gd name="connsiteY10" fmla="*/ 507649 h 1050574"/>
              <a:gd name="connsiteX11" fmla="*/ 421481 w 559619"/>
              <a:gd name="connsiteY11" fmla="*/ 460024 h 1050574"/>
              <a:gd name="connsiteX12" fmla="*/ 442912 w 559619"/>
              <a:gd name="connsiteY12" fmla="*/ 426687 h 1050574"/>
              <a:gd name="connsiteX13" fmla="*/ 485775 w 559619"/>
              <a:gd name="connsiteY13" fmla="*/ 388587 h 1050574"/>
              <a:gd name="connsiteX14" fmla="*/ 514350 w 559619"/>
              <a:gd name="connsiteY14" fmla="*/ 364773 h 1050574"/>
              <a:gd name="connsiteX15" fmla="*/ 542925 w 559619"/>
              <a:gd name="connsiteY15" fmla="*/ 338581 h 1050574"/>
              <a:gd name="connsiteX16" fmla="*/ 533399 w 559619"/>
              <a:gd name="connsiteY16" fmla="*/ 307623 h 1050574"/>
              <a:gd name="connsiteX17" fmla="*/ 538162 w 559619"/>
              <a:gd name="connsiteY17" fmla="*/ 267143 h 1050574"/>
              <a:gd name="connsiteX18" fmla="*/ 559594 w 559619"/>
              <a:gd name="connsiteY18" fmla="*/ 219518 h 1050574"/>
              <a:gd name="connsiteX19" fmla="*/ 533399 w 559619"/>
              <a:gd name="connsiteY19" fmla="*/ 214756 h 1050574"/>
              <a:gd name="connsiteX20" fmla="*/ 514350 w 559619"/>
              <a:gd name="connsiteY20" fmla="*/ 183799 h 1050574"/>
              <a:gd name="connsiteX21" fmla="*/ 495300 w 559619"/>
              <a:gd name="connsiteY21" fmla="*/ 152843 h 1050574"/>
              <a:gd name="connsiteX22" fmla="*/ 452437 w 559619"/>
              <a:gd name="connsiteY22" fmla="*/ 90930 h 1050574"/>
              <a:gd name="connsiteX23" fmla="*/ 409575 w 559619"/>
              <a:gd name="connsiteY23" fmla="*/ 64737 h 1050574"/>
              <a:gd name="connsiteX24" fmla="*/ 321469 w 559619"/>
              <a:gd name="connsiteY24" fmla="*/ 43306 h 1050574"/>
              <a:gd name="connsiteX25" fmla="*/ 261938 w 559619"/>
              <a:gd name="connsiteY25" fmla="*/ 24255 h 1050574"/>
              <a:gd name="connsiteX26" fmla="*/ 214312 w 559619"/>
              <a:gd name="connsiteY26" fmla="*/ 19493 h 1050574"/>
              <a:gd name="connsiteX27" fmla="*/ 161925 w 559619"/>
              <a:gd name="connsiteY27" fmla="*/ 5205 h 1050574"/>
              <a:gd name="connsiteX28" fmla="*/ 104775 w 559619"/>
              <a:gd name="connsiteY28" fmla="*/ 2824 h 1050574"/>
              <a:gd name="connsiteX29" fmla="*/ 57149 w 559619"/>
              <a:gd name="connsiteY29" fmla="*/ 43305 h 1050574"/>
              <a:gd name="connsiteX30" fmla="*/ 21431 w 559619"/>
              <a:gd name="connsiteY30" fmla="*/ 26637 h 1050574"/>
              <a:gd name="connsiteX31" fmla="*/ 19050 w 559619"/>
              <a:gd name="connsiteY31" fmla="*/ 36162 h 1050574"/>
              <a:gd name="connsiteX32" fmla="*/ 23812 w 559619"/>
              <a:gd name="connsiteY32" fmla="*/ 69499 h 1050574"/>
              <a:gd name="connsiteX33" fmla="*/ 23812 w 559619"/>
              <a:gd name="connsiteY33" fmla="*/ 212374 h 1050574"/>
              <a:gd name="connsiteX34" fmla="*/ 21431 w 559619"/>
              <a:gd name="connsiteY34" fmla="*/ 229043 h 1050574"/>
              <a:gd name="connsiteX35" fmla="*/ 14287 w 559619"/>
              <a:gd name="connsiteY35" fmla="*/ 240949 h 1050574"/>
              <a:gd name="connsiteX36" fmla="*/ 4762 w 559619"/>
              <a:gd name="connsiteY36" fmla="*/ 267143 h 1050574"/>
              <a:gd name="connsiteX37" fmla="*/ 0 w 559619"/>
              <a:gd name="connsiteY37" fmla="*/ 274287 h 1050574"/>
              <a:gd name="connsiteX38" fmla="*/ 4762 w 559619"/>
              <a:gd name="connsiteY38" fmla="*/ 302862 h 1050574"/>
              <a:gd name="connsiteX39" fmla="*/ 11906 w 559619"/>
              <a:gd name="connsiteY39" fmla="*/ 307624 h 1050574"/>
              <a:gd name="connsiteX40" fmla="*/ 21431 w 559619"/>
              <a:gd name="connsiteY40" fmla="*/ 319530 h 1050574"/>
              <a:gd name="connsiteX41" fmla="*/ 23812 w 559619"/>
              <a:gd name="connsiteY41" fmla="*/ 331437 h 1050574"/>
              <a:gd name="connsiteX42" fmla="*/ 26194 w 559619"/>
              <a:gd name="connsiteY42" fmla="*/ 345724 h 1050574"/>
              <a:gd name="connsiteX43" fmla="*/ 30956 w 559619"/>
              <a:gd name="connsiteY43" fmla="*/ 362393 h 1050574"/>
              <a:gd name="connsiteX44" fmla="*/ 33337 w 559619"/>
              <a:gd name="connsiteY44" fmla="*/ 379062 h 1050574"/>
              <a:gd name="connsiteX45" fmla="*/ 38100 w 559619"/>
              <a:gd name="connsiteY45" fmla="*/ 398112 h 1050574"/>
              <a:gd name="connsiteX46" fmla="*/ 40481 w 559619"/>
              <a:gd name="connsiteY46" fmla="*/ 419543 h 1050574"/>
              <a:gd name="connsiteX47" fmla="*/ 42862 w 559619"/>
              <a:gd name="connsiteY47" fmla="*/ 460024 h 1050574"/>
              <a:gd name="connsiteX48" fmla="*/ 45244 w 559619"/>
              <a:gd name="connsiteY48" fmla="*/ 469549 h 1050574"/>
              <a:gd name="connsiteX49" fmla="*/ 47625 w 559619"/>
              <a:gd name="connsiteY49" fmla="*/ 481455 h 1050574"/>
              <a:gd name="connsiteX50" fmla="*/ 52387 w 559619"/>
              <a:gd name="connsiteY50" fmla="*/ 517174 h 1050574"/>
              <a:gd name="connsiteX51" fmla="*/ 54769 w 559619"/>
              <a:gd name="connsiteY51" fmla="*/ 583849 h 1050574"/>
              <a:gd name="connsiteX52" fmla="*/ 57150 w 559619"/>
              <a:gd name="connsiteY52" fmla="*/ 595755 h 1050574"/>
              <a:gd name="connsiteX53" fmla="*/ 100012 w 559619"/>
              <a:gd name="connsiteY53" fmla="*/ 602899 h 1050574"/>
              <a:gd name="connsiteX54" fmla="*/ 161925 w 559619"/>
              <a:gd name="connsiteY54" fmla="*/ 643380 h 1050574"/>
              <a:gd name="connsiteX55" fmla="*/ 178594 w 559619"/>
              <a:gd name="connsiteY55" fmla="*/ 686244 h 1050574"/>
              <a:gd name="connsiteX56" fmla="*/ 207168 w 559619"/>
              <a:gd name="connsiteY56" fmla="*/ 738631 h 1050574"/>
              <a:gd name="connsiteX57" fmla="*/ 235743 w 559619"/>
              <a:gd name="connsiteY57" fmla="*/ 767206 h 1050574"/>
              <a:gd name="connsiteX58" fmla="*/ 235744 w 559619"/>
              <a:gd name="connsiteY58" fmla="*/ 817212 h 1050574"/>
              <a:gd name="connsiteX59" fmla="*/ 211931 w 559619"/>
              <a:gd name="connsiteY59" fmla="*/ 879124 h 1050574"/>
              <a:gd name="connsiteX60" fmla="*/ 188119 w 559619"/>
              <a:gd name="connsiteY60" fmla="*/ 900557 h 1050574"/>
              <a:gd name="connsiteX61" fmla="*/ 180975 w 559619"/>
              <a:gd name="connsiteY61" fmla="*/ 945800 h 1050574"/>
              <a:gd name="connsiteX62" fmla="*/ 200025 w 559619"/>
              <a:gd name="connsiteY62" fmla="*/ 1002949 h 1050574"/>
              <a:gd name="connsiteX63" fmla="*/ 242888 w 559619"/>
              <a:gd name="connsiteY63" fmla="*/ 1012476 h 1050574"/>
              <a:gd name="connsiteX64" fmla="*/ 278606 w 559619"/>
              <a:gd name="connsiteY64" fmla="*/ 1024381 h 1050574"/>
              <a:gd name="connsiteX65" fmla="*/ 321468 w 559619"/>
              <a:gd name="connsiteY65" fmla="*/ 1050574 h 1050574"/>
              <a:gd name="connsiteX66" fmla="*/ 364331 w 559619"/>
              <a:gd name="connsiteY66" fmla="*/ 1036287 h 1050574"/>
              <a:gd name="connsiteX0" fmla="*/ 364331 w 559619"/>
              <a:gd name="connsiteY0" fmla="*/ 1036287 h 1050574"/>
              <a:gd name="connsiteX1" fmla="*/ 321469 w 559619"/>
              <a:gd name="connsiteY1" fmla="*/ 971993 h 1050574"/>
              <a:gd name="connsiteX2" fmla="*/ 295275 w 559619"/>
              <a:gd name="connsiteY2" fmla="*/ 931511 h 1050574"/>
              <a:gd name="connsiteX3" fmla="*/ 292893 w 559619"/>
              <a:gd name="connsiteY3" fmla="*/ 857693 h 1050574"/>
              <a:gd name="connsiteX4" fmla="*/ 297656 w 559619"/>
              <a:gd name="connsiteY4" fmla="*/ 805305 h 1050574"/>
              <a:gd name="connsiteX5" fmla="*/ 319087 w 559619"/>
              <a:gd name="connsiteY5" fmla="*/ 755299 h 1050574"/>
              <a:gd name="connsiteX6" fmla="*/ 335757 w 559619"/>
              <a:gd name="connsiteY6" fmla="*/ 710055 h 1050574"/>
              <a:gd name="connsiteX7" fmla="*/ 366712 w 559619"/>
              <a:gd name="connsiteY7" fmla="*/ 636237 h 1050574"/>
              <a:gd name="connsiteX8" fmla="*/ 395287 w 559619"/>
              <a:gd name="connsiteY8" fmla="*/ 588611 h 1050574"/>
              <a:gd name="connsiteX9" fmla="*/ 400050 w 559619"/>
              <a:gd name="connsiteY9" fmla="*/ 529080 h 1050574"/>
              <a:gd name="connsiteX10" fmla="*/ 404812 w 559619"/>
              <a:gd name="connsiteY10" fmla="*/ 507649 h 1050574"/>
              <a:gd name="connsiteX11" fmla="*/ 421481 w 559619"/>
              <a:gd name="connsiteY11" fmla="*/ 460024 h 1050574"/>
              <a:gd name="connsiteX12" fmla="*/ 442912 w 559619"/>
              <a:gd name="connsiteY12" fmla="*/ 426687 h 1050574"/>
              <a:gd name="connsiteX13" fmla="*/ 485775 w 559619"/>
              <a:gd name="connsiteY13" fmla="*/ 388587 h 1050574"/>
              <a:gd name="connsiteX14" fmla="*/ 514350 w 559619"/>
              <a:gd name="connsiteY14" fmla="*/ 364773 h 1050574"/>
              <a:gd name="connsiteX15" fmla="*/ 542925 w 559619"/>
              <a:gd name="connsiteY15" fmla="*/ 338581 h 1050574"/>
              <a:gd name="connsiteX16" fmla="*/ 533399 w 559619"/>
              <a:gd name="connsiteY16" fmla="*/ 307623 h 1050574"/>
              <a:gd name="connsiteX17" fmla="*/ 538162 w 559619"/>
              <a:gd name="connsiteY17" fmla="*/ 267143 h 1050574"/>
              <a:gd name="connsiteX18" fmla="*/ 559594 w 559619"/>
              <a:gd name="connsiteY18" fmla="*/ 219518 h 1050574"/>
              <a:gd name="connsiteX19" fmla="*/ 533399 w 559619"/>
              <a:gd name="connsiteY19" fmla="*/ 214756 h 1050574"/>
              <a:gd name="connsiteX20" fmla="*/ 514350 w 559619"/>
              <a:gd name="connsiteY20" fmla="*/ 183799 h 1050574"/>
              <a:gd name="connsiteX21" fmla="*/ 495300 w 559619"/>
              <a:gd name="connsiteY21" fmla="*/ 152843 h 1050574"/>
              <a:gd name="connsiteX22" fmla="*/ 452437 w 559619"/>
              <a:gd name="connsiteY22" fmla="*/ 90930 h 1050574"/>
              <a:gd name="connsiteX23" fmla="*/ 409575 w 559619"/>
              <a:gd name="connsiteY23" fmla="*/ 64737 h 1050574"/>
              <a:gd name="connsiteX24" fmla="*/ 321469 w 559619"/>
              <a:gd name="connsiteY24" fmla="*/ 43306 h 1050574"/>
              <a:gd name="connsiteX25" fmla="*/ 261938 w 559619"/>
              <a:gd name="connsiteY25" fmla="*/ 24255 h 1050574"/>
              <a:gd name="connsiteX26" fmla="*/ 214312 w 559619"/>
              <a:gd name="connsiteY26" fmla="*/ 19493 h 1050574"/>
              <a:gd name="connsiteX27" fmla="*/ 161925 w 559619"/>
              <a:gd name="connsiteY27" fmla="*/ 5205 h 1050574"/>
              <a:gd name="connsiteX28" fmla="*/ 100012 w 559619"/>
              <a:gd name="connsiteY28" fmla="*/ 2824 h 1050574"/>
              <a:gd name="connsiteX29" fmla="*/ 57149 w 559619"/>
              <a:gd name="connsiteY29" fmla="*/ 43305 h 1050574"/>
              <a:gd name="connsiteX30" fmla="*/ 21431 w 559619"/>
              <a:gd name="connsiteY30" fmla="*/ 26637 h 1050574"/>
              <a:gd name="connsiteX31" fmla="*/ 19050 w 559619"/>
              <a:gd name="connsiteY31" fmla="*/ 36162 h 1050574"/>
              <a:gd name="connsiteX32" fmla="*/ 23812 w 559619"/>
              <a:gd name="connsiteY32" fmla="*/ 69499 h 1050574"/>
              <a:gd name="connsiteX33" fmla="*/ 23812 w 559619"/>
              <a:gd name="connsiteY33" fmla="*/ 212374 h 1050574"/>
              <a:gd name="connsiteX34" fmla="*/ 21431 w 559619"/>
              <a:gd name="connsiteY34" fmla="*/ 229043 h 1050574"/>
              <a:gd name="connsiteX35" fmla="*/ 14287 w 559619"/>
              <a:gd name="connsiteY35" fmla="*/ 240949 h 1050574"/>
              <a:gd name="connsiteX36" fmla="*/ 4762 w 559619"/>
              <a:gd name="connsiteY36" fmla="*/ 267143 h 1050574"/>
              <a:gd name="connsiteX37" fmla="*/ 0 w 559619"/>
              <a:gd name="connsiteY37" fmla="*/ 274287 h 1050574"/>
              <a:gd name="connsiteX38" fmla="*/ 4762 w 559619"/>
              <a:gd name="connsiteY38" fmla="*/ 302862 h 1050574"/>
              <a:gd name="connsiteX39" fmla="*/ 11906 w 559619"/>
              <a:gd name="connsiteY39" fmla="*/ 307624 h 1050574"/>
              <a:gd name="connsiteX40" fmla="*/ 21431 w 559619"/>
              <a:gd name="connsiteY40" fmla="*/ 319530 h 1050574"/>
              <a:gd name="connsiteX41" fmla="*/ 23812 w 559619"/>
              <a:gd name="connsiteY41" fmla="*/ 331437 h 1050574"/>
              <a:gd name="connsiteX42" fmla="*/ 26194 w 559619"/>
              <a:gd name="connsiteY42" fmla="*/ 345724 h 1050574"/>
              <a:gd name="connsiteX43" fmla="*/ 30956 w 559619"/>
              <a:gd name="connsiteY43" fmla="*/ 362393 h 1050574"/>
              <a:gd name="connsiteX44" fmla="*/ 33337 w 559619"/>
              <a:gd name="connsiteY44" fmla="*/ 379062 h 1050574"/>
              <a:gd name="connsiteX45" fmla="*/ 38100 w 559619"/>
              <a:gd name="connsiteY45" fmla="*/ 398112 h 1050574"/>
              <a:gd name="connsiteX46" fmla="*/ 40481 w 559619"/>
              <a:gd name="connsiteY46" fmla="*/ 419543 h 1050574"/>
              <a:gd name="connsiteX47" fmla="*/ 42862 w 559619"/>
              <a:gd name="connsiteY47" fmla="*/ 460024 h 1050574"/>
              <a:gd name="connsiteX48" fmla="*/ 45244 w 559619"/>
              <a:gd name="connsiteY48" fmla="*/ 469549 h 1050574"/>
              <a:gd name="connsiteX49" fmla="*/ 47625 w 559619"/>
              <a:gd name="connsiteY49" fmla="*/ 481455 h 1050574"/>
              <a:gd name="connsiteX50" fmla="*/ 52387 w 559619"/>
              <a:gd name="connsiteY50" fmla="*/ 517174 h 1050574"/>
              <a:gd name="connsiteX51" fmla="*/ 54769 w 559619"/>
              <a:gd name="connsiteY51" fmla="*/ 583849 h 1050574"/>
              <a:gd name="connsiteX52" fmla="*/ 57150 w 559619"/>
              <a:gd name="connsiteY52" fmla="*/ 595755 h 1050574"/>
              <a:gd name="connsiteX53" fmla="*/ 100012 w 559619"/>
              <a:gd name="connsiteY53" fmla="*/ 602899 h 1050574"/>
              <a:gd name="connsiteX54" fmla="*/ 161925 w 559619"/>
              <a:gd name="connsiteY54" fmla="*/ 643380 h 1050574"/>
              <a:gd name="connsiteX55" fmla="*/ 178594 w 559619"/>
              <a:gd name="connsiteY55" fmla="*/ 686244 h 1050574"/>
              <a:gd name="connsiteX56" fmla="*/ 207168 w 559619"/>
              <a:gd name="connsiteY56" fmla="*/ 738631 h 1050574"/>
              <a:gd name="connsiteX57" fmla="*/ 235743 w 559619"/>
              <a:gd name="connsiteY57" fmla="*/ 767206 h 1050574"/>
              <a:gd name="connsiteX58" fmla="*/ 235744 w 559619"/>
              <a:gd name="connsiteY58" fmla="*/ 817212 h 1050574"/>
              <a:gd name="connsiteX59" fmla="*/ 211931 w 559619"/>
              <a:gd name="connsiteY59" fmla="*/ 879124 h 1050574"/>
              <a:gd name="connsiteX60" fmla="*/ 188119 w 559619"/>
              <a:gd name="connsiteY60" fmla="*/ 900557 h 1050574"/>
              <a:gd name="connsiteX61" fmla="*/ 180975 w 559619"/>
              <a:gd name="connsiteY61" fmla="*/ 945800 h 1050574"/>
              <a:gd name="connsiteX62" fmla="*/ 200025 w 559619"/>
              <a:gd name="connsiteY62" fmla="*/ 1002949 h 1050574"/>
              <a:gd name="connsiteX63" fmla="*/ 242888 w 559619"/>
              <a:gd name="connsiteY63" fmla="*/ 1012476 h 1050574"/>
              <a:gd name="connsiteX64" fmla="*/ 278606 w 559619"/>
              <a:gd name="connsiteY64" fmla="*/ 1024381 h 1050574"/>
              <a:gd name="connsiteX65" fmla="*/ 321468 w 559619"/>
              <a:gd name="connsiteY65" fmla="*/ 1050574 h 1050574"/>
              <a:gd name="connsiteX66" fmla="*/ 364331 w 559619"/>
              <a:gd name="connsiteY66" fmla="*/ 1036287 h 1050574"/>
              <a:gd name="connsiteX0" fmla="*/ 364331 w 559619"/>
              <a:gd name="connsiteY0" fmla="*/ 1036287 h 1050574"/>
              <a:gd name="connsiteX1" fmla="*/ 321469 w 559619"/>
              <a:gd name="connsiteY1" fmla="*/ 971993 h 1050574"/>
              <a:gd name="connsiteX2" fmla="*/ 295275 w 559619"/>
              <a:gd name="connsiteY2" fmla="*/ 931511 h 1050574"/>
              <a:gd name="connsiteX3" fmla="*/ 292893 w 559619"/>
              <a:gd name="connsiteY3" fmla="*/ 857693 h 1050574"/>
              <a:gd name="connsiteX4" fmla="*/ 297656 w 559619"/>
              <a:gd name="connsiteY4" fmla="*/ 805305 h 1050574"/>
              <a:gd name="connsiteX5" fmla="*/ 319087 w 559619"/>
              <a:gd name="connsiteY5" fmla="*/ 755299 h 1050574"/>
              <a:gd name="connsiteX6" fmla="*/ 335757 w 559619"/>
              <a:gd name="connsiteY6" fmla="*/ 710055 h 1050574"/>
              <a:gd name="connsiteX7" fmla="*/ 366712 w 559619"/>
              <a:gd name="connsiteY7" fmla="*/ 636237 h 1050574"/>
              <a:gd name="connsiteX8" fmla="*/ 395287 w 559619"/>
              <a:gd name="connsiteY8" fmla="*/ 588611 h 1050574"/>
              <a:gd name="connsiteX9" fmla="*/ 400050 w 559619"/>
              <a:gd name="connsiteY9" fmla="*/ 529080 h 1050574"/>
              <a:gd name="connsiteX10" fmla="*/ 404812 w 559619"/>
              <a:gd name="connsiteY10" fmla="*/ 507649 h 1050574"/>
              <a:gd name="connsiteX11" fmla="*/ 421481 w 559619"/>
              <a:gd name="connsiteY11" fmla="*/ 460024 h 1050574"/>
              <a:gd name="connsiteX12" fmla="*/ 442912 w 559619"/>
              <a:gd name="connsiteY12" fmla="*/ 426687 h 1050574"/>
              <a:gd name="connsiteX13" fmla="*/ 485775 w 559619"/>
              <a:gd name="connsiteY13" fmla="*/ 388587 h 1050574"/>
              <a:gd name="connsiteX14" fmla="*/ 514350 w 559619"/>
              <a:gd name="connsiteY14" fmla="*/ 364773 h 1050574"/>
              <a:gd name="connsiteX15" fmla="*/ 542925 w 559619"/>
              <a:gd name="connsiteY15" fmla="*/ 338581 h 1050574"/>
              <a:gd name="connsiteX16" fmla="*/ 533399 w 559619"/>
              <a:gd name="connsiteY16" fmla="*/ 307623 h 1050574"/>
              <a:gd name="connsiteX17" fmla="*/ 538162 w 559619"/>
              <a:gd name="connsiteY17" fmla="*/ 267143 h 1050574"/>
              <a:gd name="connsiteX18" fmla="*/ 559594 w 559619"/>
              <a:gd name="connsiteY18" fmla="*/ 219518 h 1050574"/>
              <a:gd name="connsiteX19" fmla="*/ 533399 w 559619"/>
              <a:gd name="connsiteY19" fmla="*/ 214756 h 1050574"/>
              <a:gd name="connsiteX20" fmla="*/ 514350 w 559619"/>
              <a:gd name="connsiteY20" fmla="*/ 183799 h 1050574"/>
              <a:gd name="connsiteX21" fmla="*/ 495300 w 559619"/>
              <a:gd name="connsiteY21" fmla="*/ 152843 h 1050574"/>
              <a:gd name="connsiteX22" fmla="*/ 452437 w 559619"/>
              <a:gd name="connsiteY22" fmla="*/ 90930 h 1050574"/>
              <a:gd name="connsiteX23" fmla="*/ 409575 w 559619"/>
              <a:gd name="connsiteY23" fmla="*/ 64737 h 1050574"/>
              <a:gd name="connsiteX24" fmla="*/ 321469 w 559619"/>
              <a:gd name="connsiteY24" fmla="*/ 43306 h 1050574"/>
              <a:gd name="connsiteX25" fmla="*/ 261938 w 559619"/>
              <a:gd name="connsiteY25" fmla="*/ 24255 h 1050574"/>
              <a:gd name="connsiteX26" fmla="*/ 214312 w 559619"/>
              <a:gd name="connsiteY26" fmla="*/ 19493 h 1050574"/>
              <a:gd name="connsiteX27" fmla="*/ 161925 w 559619"/>
              <a:gd name="connsiteY27" fmla="*/ 5205 h 1050574"/>
              <a:gd name="connsiteX28" fmla="*/ 100012 w 559619"/>
              <a:gd name="connsiteY28" fmla="*/ 2824 h 1050574"/>
              <a:gd name="connsiteX29" fmla="*/ 57149 w 559619"/>
              <a:gd name="connsiteY29" fmla="*/ 43305 h 1050574"/>
              <a:gd name="connsiteX30" fmla="*/ 21431 w 559619"/>
              <a:gd name="connsiteY30" fmla="*/ 26637 h 1050574"/>
              <a:gd name="connsiteX31" fmla="*/ 23812 w 559619"/>
              <a:gd name="connsiteY31" fmla="*/ 69499 h 1050574"/>
              <a:gd name="connsiteX32" fmla="*/ 23812 w 559619"/>
              <a:gd name="connsiteY32" fmla="*/ 212374 h 1050574"/>
              <a:gd name="connsiteX33" fmla="*/ 21431 w 559619"/>
              <a:gd name="connsiteY33" fmla="*/ 229043 h 1050574"/>
              <a:gd name="connsiteX34" fmla="*/ 14287 w 559619"/>
              <a:gd name="connsiteY34" fmla="*/ 240949 h 1050574"/>
              <a:gd name="connsiteX35" fmla="*/ 4762 w 559619"/>
              <a:gd name="connsiteY35" fmla="*/ 267143 h 1050574"/>
              <a:gd name="connsiteX36" fmla="*/ 0 w 559619"/>
              <a:gd name="connsiteY36" fmla="*/ 274287 h 1050574"/>
              <a:gd name="connsiteX37" fmla="*/ 4762 w 559619"/>
              <a:gd name="connsiteY37" fmla="*/ 302862 h 1050574"/>
              <a:gd name="connsiteX38" fmla="*/ 11906 w 559619"/>
              <a:gd name="connsiteY38" fmla="*/ 307624 h 1050574"/>
              <a:gd name="connsiteX39" fmla="*/ 21431 w 559619"/>
              <a:gd name="connsiteY39" fmla="*/ 319530 h 1050574"/>
              <a:gd name="connsiteX40" fmla="*/ 23812 w 559619"/>
              <a:gd name="connsiteY40" fmla="*/ 331437 h 1050574"/>
              <a:gd name="connsiteX41" fmla="*/ 26194 w 559619"/>
              <a:gd name="connsiteY41" fmla="*/ 345724 h 1050574"/>
              <a:gd name="connsiteX42" fmla="*/ 30956 w 559619"/>
              <a:gd name="connsiteY42" fmla="*/ 362393 h 1050574"/>
              <a:gd name="connsiteX43" fmla="*/ 33337 w 559619"/>
              <a:gd name="connsiteY43" fmla="*/ 379062 h 1050574"/>
              <a:gd name="connsiteX44" fmla="*/ 38100 w 559619"/>
              <a:gd name="connsiteY44" fmla="*/ 398112 h 1050574"/>
              <a:gd name="connsiteX45" fmla="*/ 40481 w 559619"/>
              <a:gd name="connsiteY45" fmla="*/ 419543 h 1050574"/>
              <a:gd name="connsiteX46" fmla="*/ 42862 w 559619"/>
              <a:gd name="connsiteY46" fmla="*/ 460024 h 1050574"/>
              <a:gd name="connsiteX47" fmla="*/ 45244 w 559619"/>
              <a:gd name="connsiteY47" fmla="*/ 469549 h 1050574"/>
              <a:gd name="connsiteX48" fmla="*/ 47625 w 559619"/>
              <a:gd name="connsiteY48" fmla="*/ 481455 h 1050574"/>
              <a:gd name="connsiteX49" fmla="*/ 52387 w 559619"/>
              <a:gd name="connsiteY49" fmla="*/ 517174 h 1050574"/>
              <a:gd name="connsiteX50" fmla="*/ 54769 w 559619"/>
              <a:gd name="connsiteY50" fmla="*/ 583849 h 1050574"/>
              <a:gd name="connsiteX51" fmla="*/ 57150 w 559619"/>
              <a:gd name="connsiteY51" fmla="*/ 595755 h 1050574"/>
              <a:gd name="connsiteX52" fmla="*/ 100012 w 559619"/>
              <a:gd name="connsiteY52" fmla="*/ 602899 h 1050574"/>
              <a:gd name="connsiteX53" fmla="*/ 161925 w 559619"/>
              <a:gd name="connsiteY53" fmla="*/ 643380 h 1050574"/>
              <a:gd name="connsiteX54" fmla="*/ 178594 w 559619"/>
              <a:gd name="connsiteY54" fmla="*/ 686244 h 1050574"/>
              <a:gd name="connsiteX55" fmla="*/ 207168 w 559619"/>
              <a:gd name="connsiteY55" fmla="*/ 738631 h 1050574"/>
              <a:gd name="connsiteX56" fmla="*/ 235743 w 559619"/>
              <a:gd name="connsiteY56" fmla="*/ 767206 h 1050574"/>
              <a:gd name="connsiteX57" fmla="*/ 235744 w 559619"/>
              <a:gd name="connsiteY57" fmla="*/ 817212 h 1050574"/>
              <a:gd name="connsiteX58" fmla="*/ 211931 w 559619"/>
              <a:gd name="connsiteY58" fmla="*/ 879124 h 1050574"/>
              <a:gd name="connsiteX59" fmla="*/ 188119 w 559619"/>
              <a:gd name="connsiteY59" fmla="*/ 900557 h 1050574"/>
              <a:gd name="connsiteX60" fmla="*/ 180975 w 559619"/>
              <a:gd name="connsiteY60" fmla="*/ 945800 h 1050574"/>
              <a:gd name="connsiteX61" fmla="*/ 200025 w 559619"/>
              <a:gd name="connsiteY61" fmla="*/ 1002949 h 1050574"/>
              <a:gd name="connsiteX62" fmla="*/ 242888 w 559619"/>
              <a:gd name="connsiteY62" fmla="*/ 1012476 h 1050574"/>
              <a:gd name="connsiteX63" fmla="*/ 278606 w 559619"/>
              <a:gd name="connsiteY63" fmla="*/ 1024381 h 1050574"/>
              <a:gd name="connsiteX64" fmla="*/ 321468 w 559619"/>
              <a:gd name="connsiteY64" fmla="*/ 1050574 h 1050574"/>
              <a:gd name="connsiteX65" fmla="*/ 364331 w 559619"/>
              <a:gd name="connsiteY65" fmla="*/ 1036287 h 1050574"/>
              <a:gd name="connsiteX0" fmla="*/ 364331 w 559619"/>
              <a:gd name="connsiteY0" fmla="*/ 1036287 h 1050574"/>
              <a:gd name="connsiteX1" fmla="*/ 321469 w 559619"/>
              <a:gd name="connsiteY1" fmla="*/ 971993 h 1050574"/>
              <a:gd name="connsiteX2" fmla="*/ 295275 w 559619"/>
              <a:gd name="connsiteY2" fmla="*/ 931511 h 1050574"/>
              <a:gd name="connsiteX3" fmla="*/ 292893 w 559619"/>
              <a:gd name="connsiteY3" fmla="*/ 857693 h 1050574"/>
              <a:gd name="connsiteX4" fmla="*/ 297656 w 559619"/>
              <a:gd name="connsiteY4" fmla="*/ 805305 h 1050574"/>
              <a:gd name="connsiteX5" fmla="*/ 319087 w 559619"/>
              <a:gd name="connsiteY5" fmla="*/ 755299 h 1050574"/>
              <a:gd name="connsiteX6" fmla="*/ 335757 w 559619"/>
              <a:gd name="connsiteY6" fmla="*/ 710055 h 1050574"/>
              <a:gd name="connsiteX7" fmla="*/ 366712 w 559619"/>
              <a:gd name="connsiteY7" fmla="*/ 636237 h 1050574"/>
              <a:gd name="connsiteX8" fmla="*/ 395287 w 559619"/>
              <a:gd name="connsiteY8" fmla="*/ 588611 h 1050574"/>
              <a:gd name="connsiteX9" fmla="*/ 400050 w 559619"/>
              <a:gd name="connsiteY9" fmla="*/ 529080 h 1050574"/>
              <a:gd name="connsiteX10" fmla="*/ 404812 w 559619"/>
              <a:gd name="connsiteY10" fmla="*/ 507649 h 1050574"/>
              <a:gd name="connsiteX11" fmla="*/ 421481 w 559619"/>
              <a:gd name="connsiteY11" fmla="*/ 460024 h 1050574"/>
              <a:gd name="connsiteX12" fmla="*/ 442912 w 559619"/>
              <a:gd name="connsiteY12" fmla="*/ 426687 h 1050574"/>
              <a:gd name="connsiteX13" fmla="*/ 485775 w 559619"/>
              <a:gd name="connsiteY13" fmla="*/ 388587 h 1050574"/>
              <a:gd name="connsiteX14" fmla="*/ 514350 w 559619"/>
              <a:gd name="connsiteY14" fmla="*/ 364773 h 1050574"/>
              <a:gd name="connsiteX15" fmla="*/ 542925 w 559619"/>
              <a:gd name="connsiteY15" fmla="*/ 338581 h 1050574"/>
              <a:gd name="connsiteX16" fmla="*/ 533399 w 559619"/>
              <a:gd name="connsiteY16" fmla="*/ 307623 h 1050574"/>
              <a:gd name="connsiteX17" fmla="*/ 538162 w 559619"/>
              <a:gd name="connsiteY17" fmla="*/ 267143 h 1050574"/>
              <a:gd name="connsiteX18" fmla="*/ 559594 w 559619"/>
              <a:gd name="connsiteY18" fmla="*/ 219518 h 1050574"/>
              <a:gd name="connsiteX19" fmla="*/ 533399 w 559619"/>
              <a:gd name="connsiteY19" fmla="*/ 214756 h 1050574"/>
              <a:gd name="connsiteX20" fmla="*/ 514350 w 559619"/>
              <a:gd name="connsiteY20" fmla="*/ 183799 h 1050574"/>
              <a:gd name="connsiteX21" fmla="*/ 495300 w 559619"/>
              <a:gd name="connsiteY21" fmla="*/ 152843 h 1050574"/>
              <a:gd name="connsiteX22" fmla="*/ 452437 w 559619"/>
              <a:gd name="connsiteY22" fmla="*/ 90930 h 1050574"/>
              <a:gd name="connsiteX23" fmla="*/ 409575 w 559619"/>
              <a:gd name="connsiteY23" fmla="*/ 64737 h 1050574"/>
              <a:gd name="connsiteX24" fmla="*/ 321469 w 559619"/>
              <a:gd name="connsiteY24" fmla="*/ 43306 h 1050574"/>
              <a:gd name="connsiteX25" fmla="*/ 261938 w 559619"/>
              <a:gd name="connsiteY25" fmla="*/ 24255 h 1050574"/>
              <a:gd name="connsiteX26" fmla="*/ 214312 w 559619"/>
              <a:gd name="connsiteY26" fmla="*/ 19493 h 1050574"/>
              <a:gd name="connsiteX27" fmla="*/ 161925 w 559619"/>
              <a:gd name="connsiteY27" fmla="*/ 5205 h 1050574"/>
              <a:gd name="connsiteX28" fmla="*/ 100012 w 559619"/>
              <a:gd name="connsiteY28" fmla="*/ 2824 h 1050574"/>
              <a:gd name="connsiteX29" fmla="*/ 57149 w 559619"/>
              <a:gd name="connsiteY29" fmla="*/ 43305 h 1050574"/>
              <a:gd name="connsiteX30" fmla="*/ 21431 w 559619"/>
              <a:gd name="connsiteY30" fmla="*/ 26637 h 1050574"/>
              <a:gd name="connsiteX31" fmla="*/ 23812 w 559619"/>
              <a:gd name="connsiteY31" fmla="*/ 69499 h 1050574"/>
              <a:gd name="connsiteX32" fmla="*/ 23811 w 559619"/>
              <a:gd name="connsiteY32" fmla="*/ 133794 h 1050574"/>
              <a:gd name="connsiteX33" fmla="*/ 23812 w 559619"/>
              <a:gd name="connsiteY33" fmla="*/ 212374 h 1050574"/>
              <a:gd name="connsiteX34" fmla="*/ 21431 w 559619"/>
              <a:gd name="connsiteY34" fmla="*/ 229043 h 1050574"/>
              <a:gd name="connsiteX35" fmla="*/ 14287 w 559619"/>
              <a:gd name="connsiteY35" fmla="*/ 240949 h 1050574"/>
              <a:gd name="connsiteX36" fmla="*/ 4762 w 559619"/>
              <a:gd name="connsiteY36" fmla="*/ 267143 h 1050574"/>
              <a:gd name="connsiteX37" fmla="*/ 0 w 559619"/>
              <a:gd name="connsiteY37" fmla="*/ 274287 h 1050574"/>
              <a:gd name="connsiteX38" fmla="*/ 4762 w 559619"/>
              <a:gd name="connsiteY38" fmla="*/ 302862 h 1050574"/>
              <a:gd name="connsiteX39" fmla="*/ 11906 w 559619"/>
              <a:gd name="connsiteY39" fmla="*/ 307624 h 1050574"/>
              <a:gd name="connsiteX40" fmla="*/ 21431 w 559619"/>
              <a:gd name="connsiteY40" fmla="*/ 319530 h 1050574"/>
              <a:gd name="connsiteX41" fmla="*/ 23812 w 559619"/>
              <a:gd name="connsiteY41" fmla="*/ 331437 h 1050574"/>
              <a:gd name="connsiteX42" fmla="*/ 26194 w 559619"/>
              <a:gd name="connsiteY42" fmla="*/ 345724 h 1050574"/>
              <a:gd name="connsiteX43" fmla="*/ 30956 w 559619"/>
              <a:gd name="connsiteY43" fmla="*/ 362393 h 1050574"/>
              <a:gd name="connsiteX44" fmla="*/ 33337 w 559619"/>
              <a:gd name="connsiteY44" fmla="*/ 379062 h 1050574"/>
              <a:gd name="connsiteX45" fmla="*/ 38100 w 559619"/>
              <a:gd name="connsiteY45" fmla="*/ 398112 h 1050574"/>
              <a:gd name="connsiteX46" fmla="*/ 40481 w 559619"/>
              <a:gd name="connsiteY46" fmla="*/ 419543 h 1050574"/>
              <a:gd name="connsiteX47" fmla="*/ 42862 w 559619"/>
              <a:gd name="connsiteY47" fmla="*/ 460024 h 1050574"/>
              <a:gd name="connsiteX48" fmla="*/ 45244 w 559619"/>
              <a:gd name="connsiteY48" fmla="*/ 469549 h 1050574"/>
              <a:gd name="connsiteX49" fmla="*/ 47625 w 559619"/>
              <a:gd name="connsiteY49" fmla="*/ 481455 h 1050574"/>
              <a:gd name="connsiteX50" fmla="*/ 52387 w 559619"/>
              <a:gd name="connsiteY50" fmla="*/ 517174 h 1050574"/>
              <a:gd name="connsiteX51" fmla="*/ 54769 w 559619"/>
              <a:gd name="connsiteY51" fmla="*/ 583849 h 1050574"/>
              <a:gd name="connsiteX52" fmla="*/ 57150 w 559619"/>
              <a:gd name="connsiteY52" fmla="*/ 595755 h 1050574"/>
              <a:gd name="connsiteX53" fmla="*/ 100012 w 559619"/>
              <a:gd name="connsiteY53" fmla="*/ 602899 h 1050574"/>
              <a:gd name="connsiteX54" fmla="*/ 161925 w 559619"/>
              <a:gd name="connsiteY54" fmla="*/ 643380 h 1050574"/>
              <a:gd name="connsiteX55" fmla="*/ 178594 w 559619"/>
              <a:gd name="connsiteY55" fmla="*/ 686244 h 1050574"/>
              <a:gd name="connsiteX56" fmla="*/ 207168 w 559619"/>
              <a:gd name="connsiteY56" fmla="*/ 738631 h 1050574"/>
              <a:gd name="connsiteX57" fmla="*/ 235743 w 559619"/>
              <a:gd name="connsiteY57" fmla="*/ 767206 h 1050574"/>
              <a:gd name="connsiteX58" fmla="*/ 235744 w 559619"/>
              <a:gd name="connsiteY58" fmla="*/ 817212 h 1050574"/>
              <a:gd name="connsiteX59" fmla="*/ 211931 w 559619"/>
              <a:gd name="connsiteY59" fmla="*/ 879124 h 1050574"/>
              <a:gd name="connsiteX60" fmla="*/ 188119 w 559619"/>
              <a:gd name="connsiteY60" fmla="*/ 900557 h 1050574"/>
              <a:gd name="connsiteX61" fmla="*/ 180975 w 559619"/>
              <a:gd name="connsiteY61" fmla="*/ 945800 h 1050574"/>
              <a:gd name="connsiteX62" fmla="*/ 200025 w 559619"/>
              <a:gd name="connsiteY62" fmla="*/ 1002949 h 1050574"/>
              <a:gd name="connsiteX63" fmla="*/ 242888 w 559619"/>
              <a:gd name="connsiteY63" fmla="*/ 1012476 h 1050574"/>
              <a:gd name="connsiteX64" fmla="*/ 278606 w 559619"/>
              <a:gd name="connsiteY64" fmla="*/ 1024381 h 1050574"/>
              <a:gd name="connsiteX65" fmla="*/ 321468 w 559619"/>
              <a:gd name="connsiteY65" fmla="*/ 1050574 h 1050574"/>
              <a:gd name="connsiteX66" fmla="*/ 364331 w 559619"/>
              <a:gd name="connsiteY66" fmla="*/ 1036287 h 1050574"/>
              <a:gd name="connsiteX0" fmla="*/ 364331 w 559619"/>
              <a:gd name="connsiteY0" fmla="*/ 1036287 h 1050574"/>
              <a:gd name="connsiteX1" fmla="*/ 321469 w 559619"/>
              <a:gd name="connsiteY1" fmla="*/ 971993 h 1050574"/>
              <a:gd name="connsiteX2" fmla="*/ 295275 w 559619"/>
              <a:gd name="connsiteY2" fmla="*/ 931511 h 1050574"/>
              <a:gd name="connsiteX3" fmla="*/ 292893 w 559619"/>
              <a:gd name="connsiteY3" fmla="*/ 857693 h 1050574"/>
              <a:gd name="connsiteX4" fmla="*/ 297656 w 559619"/>
              <a:gd name="connsiteY4" fmla="*/ 805305 h 1050574"/>
              <a:gd name="connsiteX5" fmla="*/ 319087 w 559619"/>
              <a:gd name="connsiteY5" fmla="*/ 755299 h 1050574"/>
              <a:gd name="connsiteX6" fmla="*/ 335757 w 559619"/>
              <a:gd name="connsiteY6" fmla="*/ 710055 h 1050574"/>
              <a:gd name="connsiteX7" fmla="*/ 366712 w 559619"/>
              <a:gd name="connsiteY7" fmla="*/ 636237 h 1050574"/>
              <a:gd name="connsiteX8" fmla="*/ 395287 w 559619"/>
              <a:gd name="connsiteY8" fmla="*/ 588611 h 1050574"/>
              <a:gd name="connsiteX9" fmla="*/ 400050 w 559619"/>
              <a:gd name="connsiteY9" fmla="*/ 529080 h 1050574"/>
              <a:gd name="connsiteX10" fmla="*/ 404812 w 559619"/>
              <a:gd name="connsiteY10" fmla="*/ 507649 h 1050574"/>
              <a:gd name="connsiteX11" fmla="*/ 421481 w 559619"/>
              <a:gd name="connsiteY11" fmla="*/ 460024 h 1050574"/>
              <a:gd name="connsiteX12" fmla="*/ 442912 w 559619"/>
              <a:gd name="connsiteY12" fmla="*/ 426687 h 1050574"/>
              <a:gd name="connsiteX13" fmla="*/ 485775 w 559619"/>
              <a:gd name="connsiteY13" fmla="*/ 388587 h 1050574"/>
              <a:gd name="connsiteX14" fmla="*/ 514350 w 559619"/>
              <a:gd name="connsiteY14" fmla="*/ 364773 h 1050574"/>
              <a:gd name="connsiteX15" fmla="*/ 542925 w 559619"/>
              <a:gd name="connsiteY15" fmla="*/ 338581 h 1050574"/>
              <a:gd name="connsiteX16" fmla="*/ 533399 w 559619"/>
              <a:gd name="connsiteY16" fmla="*/ 307623 h 1050574"/>
              <a:gd name="connsiteX17" fmla="*/ 538162 w 559619"/>
              <a:gd name="connsiteY17" fmla="*/ 267143 h 1050574"/>
              <a:gd name="connsiteX18" fmla="*/ 559594 w 559619"/>
              <a:gd name="connsiteY18" fmla="*/ 219518 h 1050574"/>
              <a:gd name="connsiteX19" fmla="*/ 533399 w 559619"/>
              <a:gd name="connsiteY19" fmla="*/ 214756 h 1050574"/>
              <a:gd name="connsiteX20" fmla="*/ 514350 w 559619"/>
              <a:gd name="connsiteY20" fmla="*/ 183799 h 1050574"/>
              <a:gd name="connsiteX21" fmla="*/ 495300 w 559619"/>
              <a:gd name="connsiteY21" fmla="*/ 152843 h 1050574"/>
              <a:gd name="connsiteX22" fmla="*/ 452437 w 559619"/>
              <a:gd name="connsiteY22" fmla="*/ 90930 h 1050574"/>
              <a:gd name="connsiteX23" fmla="*/ 409575 w 559619"/>
              <a:gd name="connsiteY23" fmla="*/ 64737 h 1050574"/>
              <a:gd name="connsiteX24" fmla="*/ 321469 w 559619"/>
              <a:gd name="connsiteY24" fmla="*/ 43306 h 1050574"/>
              <a:gd name="connsiteX25" fmla="*/ 261938 w 559619"/>
              <a:gd name="connsiteY25" fmla="*/ 24255 h 1050574"/>
              <a:gd name="connsiteX26" fmla="*/ 214312 w 559619"/>
              <a:gd name="connsiteY26" fmla="*/ 19493 h 1050574"/>
              <a:gd name="connsiteX27" fmla="*/ 161925 w 559619"/>
              <a:gd name="connsiteY27" fmla="*/ 5205 h 1050574"/>
              <a:gd name="connsiteX28" fmla="*/ 100012 w 559619"/>
              <a:gd name="connsiteY28" fmla="*/ 2824 h 1050574"/>
              <a:gd name="connsiteX29" fmla="*/ 57149 w 559619"/>
              <a:gd name="connsiteY29" fmla="*/ 43305 h 1050574"/>
              <a:gd name="connsiteX30" fmla="*/ 21431 w 559619"/>
              <a:gd name="connsiteY30" fmla="*/ 26637 h 1050574"/>
              <a:gd name="connsiteX31" fmla="*/ 23812 w 559619"/>
              <a:gd name="connsiteY31" fmla="*/ 69499 h 1050574"/>
              <a:gd name="connsiteX32" fmla="*/ 28574 w 559619"/>
              <a:gd name="connsiteY32" fmla="*/ 133794 h 1050574"/>
              <a:gd name="connsiteX33" fmla="*/ 23812 w 559619"/>
              <a:gd name="connsiteY33" fmla="*/ 212374 h 1050574"/>
              <a:gd name="connsiteX34" fmla="*/ 21431 w 559619"/>
              <a:gd name="connsiteY34" fmla="*/ 229043 h 1050574"/>
              <a:gd name="connsiteX35" fmla="*/ 14287 w 559619"/>
              <a:gd name="connsiteY35" fmla="*/ 240949 h 1050574"/>
              <a:gd name="connsiteX36" fmla="*/ 4762 w 559619"/>
              <a:gd name="connsiteY36" fmla="*/ 267143 h 1050574"/>
              <a:gd name="connsiteX37" fmla="*/ 0 w 559619"/>
              <a:gd name="connsiteY37" fmla="*/ 274287 h 1050574"/>
              <a:gd name="connsiteX38" fmla="*/ 4762 w 559619"/>
              <a:gd name="connsiteY38" fmla="*/ 302862 h 1050574"/>
              <a:gd name="connsiteX39" fmla="*/ 11906 w 559619"/>
              <a:gd name="connsiteY39" fmla="*/ 307624 h 1050574"/>
              <a:gd name="connsiteX40" fmla="*/ 21431 w 559619"/>
              <a:gd name="connsiteY40" fmla="*/ 319530 h 1050574"/>
              <a:gd name="connsiteX41" fmla="*/ 23812 w 559619"/>
              <a:gd name="connsiteY41" fmla="*/ 331437 h 1050574"/>
              <a:gd name="connsiteX42" fmla="*/ 26194 w 559619"/>
              <a:gd name="connsiteY42" fmla="*/ 345724 h 1050574"/>
              <a:gd name="connsiteX43" fmla="*/ 30956 w 559619"/>
              <a:gd name="connsiteY43" fmla="*/ 362393 h 1050574"/>
              <a:gd name="connsiteX44" fmla="*/ 33337 w 559619"/>
              <a:gd name="connsiteY44" fmla="*/ 379062 h 1050574"/>
              <a:gd name="connsiteX45" fmla="*/ 38100 w 559619"/>
              <a:gd name="connsiteY45" fmla="*/ 398112 h 1050574"/>
              <a:gd name="connsiteX46" fmla="*/ 40481 w 559619"/>
              <a:gd name="connsiteY46" fmla="*/ 419543 h 1050574"/>
              <a:gd name="connsiteX47" fmla="*/ 42862 w 559619"/>
              <a:gd name="connsiteY47" fmla="*/ 460024 h 1050574"/>
              <a:gd name="connsiteX48" fmla="*/ 45244 w 559619"/>
              <a:gd name="connsiteY48" fmla="*/ 469549 h 1050574"/>
              <a:gd name="connsiteX49" fmla="*/ 47625 w 559619"/>
              <a:gd name="connsiteY49" fmla="*/ 481455 h 1050574"/>
              <a:gd name="connsiteX50" fmla="*/ 52387 w 559619"/>
              <a:gd name="connsiteY50" fmla="*/ 517174 h 1050574"/>
              <a:gd name="connsiteX51" fmla="*/ 54769 w 559619"/>
              <a:gd name="connsiteY51" fmla="*/ 583849 h 1050574"/>
              <a:gd name="connsiteX52" fmla="*/ 57150 w 559619"/>
              <a:gd name="connsiteY52" fmla="*/ 595755 h 1050574"/>
              <a:gd name="connsiteX53" fmla="*/ 100012 w 559619"/>
              <a:gd name="connsiteY53" fmla="*/ 602899 h 1050574"/>
              <a:gd name="connsiteX54" fmla="*/ 161925 w 559619"/>
              <a:gd name="connsiteY54" fmla="*/ 643380 h 1050574"/>
              <a:gd name="connsiteX55" fmla="*/ 178594 w 559619"/>
              <a:gd name="connsiteY55" fmla="*/ 686244 h 1050574"/>
              <a:gd name="connsiteX56" fmla="*/ 207168 w 559619"/>
              <a:gd name="connsiteY56" fmla="*/ 738631 h 1050574"/>
              <a:gd name="connsiteX57" fmla="*/ 235743 w 559619"/>
              <a:gd name="connsiteY57" fmla="*/ 767206 h 1050574"/>
              <a:gd name="connsiteX58" fmla="*/ 235744 w 559619"/>
              <a:gd name="connsiteY58" fmla="*/ 817212 h 1050574"/>
              <a:gd name="connsiteX59" fmla="*/ 211931 w 559619"/>
              <a:gd name="connsiteY59" fmla="*/ 879124 h 1050574"/>
              <a:gd name="connsiteX60" fmla="*/ 188119 w 559619"/>
              <a:gd name="connsiteY60" fmla="*/ 900557 h 1050574"/>
              <a:gd name="connsiteX61" fmla="*/ 180975 w 559619"/>
              <a:gd name="connsiteY61" fmla="*/ 945800 h 1050574"/>
              <a:gd name="connsiteX62" fmla="*/ 200025 w 559619"/>
              <a:gd name="connsiteY62" fmla="*/ 1002949 h 1050574"/>
              <a:gd name="connsiteX63" fmla="*/ 242888 w 559619"/>
              <a:gd name="connsiteY63" fmla="*/ 1012476 h 1050574"/>
              <a:gd name="connsiteX64" fmla="*/ 278606 w 559619"/>
              <a:gd name="connsiteY64" fmla="*/ 1024381 h 1050574"/>
              <a:gd name="connsiteX65" fmla="*/ 321468 w 559619"/>
              <a:gd name="connsiteY65" fmla="*/ 1050574 h 1050574"/>
              <a:gd name="connsiteX66" fmla="*/ 364331 w 559619"/>
              <a:gd name="connsiteY66" fmla="*/ 1036287 h 1050574"/>
              <a:gd name="connsiteX0" fmla="*/ 364331 w 559619"/>
              <a:gd name="connsiteY0" fmla="*/ 1036287 h 1050574"/>
              <a:gd name="connsiteX1" fmla="*/ 321469 w 559619"/>
              <a:gd name="connsiteY1" fmla="*/ 971993 h 1050574"/>
              <a:gd name="connsiteX2" fmla="*/ 295275 w 559619"/>
              <a:gd name="connsiteY2" fmla="*/ 931511 h 1050574"/>
              <a:gd name="connsiteX3" fmla="*/ 292893 w 559619"/>
              <a:gd name="connsiteY3" fmla="*/ 857693 h 1050574"/>
              <a:gd name="connsiteX4" fmla="*/ 297656 w 559619"/>
              <a:gd name="connsiteY4" fmla="*/ 805305 h 1050574"/>
              <a:gd name="connsiteX5" fmla="*/ 319087 w 559619"/>
              <a:gd name="connsiteY5" fmla="*/ 755299 h 1050574"/>
              <a:gd name="connsiteX6" fmla="*/ 335757 w 559619"/>
              <a:gd name="connsiteY6" fmla="*/ 710055 h 1050574"/>
              <a:gd name="connsiteX7" fmla="*/ 366712 w 559619"/>
              <a:gd name="connsiteY7" fmla="*/ 636237 h 1050574"/>
              <a:gd name="connsiteX8" fmla="*/ 395287 w 559619"/>
              <a:gd name="connsiteY8" fmla="*/ 588611 h 1050574"/>
              <a:gd name="connsiteX9" fmla="*/ 400050 w 559619"/>
              <a:gd name="connsiteY9" fmla="*/ 529080 h 1050574"/>
              <a:gd name="connsiteX10" fmla="*/ 404812 w 559619"/>
              <a:gd name="connsiteY10" fmla="*/ 507649 h 1050574"/>
              <a:gd name="connsiteX11" fmla="*/ 421481 w 559619"/>
              <a:gd name="connsiteY11" fmla="*/ 460024 h 1050574"/>
              <a:gd name="connsiteX12" fmla="*/ 442912 w 559619"/>
              <a:gd name="connsiteY12" fmla="*/ 426687 h 1050574"/>
              <a:gd name="connsiteX13" fmla="*/ 485775 w 559619"/>
              <a:gd name="connsiteY13" fmla="*/ 388587 h 1050574"/>
              <a:gd name="connsiteX14" fmla="*/ 514350 w 559619"/>
              <a:gd name="connsiteY14" fmla="*/ 364773 h 1050574"/>
              <a:gd name="connsiteX15" fmla="*/ 542925 w 559619"/>
              <a:gd name="connsiteY15" fmla="*/ 338581 h 1050574"/>
              <a:gd name="connsiteX16" fmla="*/ 533399 w 559619"/>
              <a:gd name="connsiteY16" fmla="*/ 307623 h 1050574"/>
              <a:gd name="connsiteX17" fmla="*/ 538162 w 559619"/>
              <a:gd name="connsiteY17" fmla="*/ 267143 h 1050574"/>
              <a:gd name="connsiteX18" fmla="*/ 559594 w 559619"/>
              <a:gd name="connsiteY18" fmla="*/ 219518 h 1050574"/>
              <a:gd name="connsiteX19" fmla="*/ 533399 w 559619"/>
              <a:gd name="connsiteY19" fmla="*/ 214756 h 1050574"/>
              <a:gd name="connsiteX20" fmla="*/ 514350 w 559619"/>
              <a:gd name="connsiteY20" fmla="*/ 183799 h 1050574"/>
              <a:gd name="connsiteX21" fmla="*/ 495300 w 559619"/>
              <a:gd name="connsiteY21" fmla="*/ 152843 h 1050574"/>
              <a:gd name="connsiteX22" fmla="*/ 452437 w 559619"/>
              <a:gd name="connsiteY22" fmla="*/ 90930 h 1050574"/>
              <a:gd name="connsiteX23" fmla="*/ 409575 w 559619"/>
              <a:gd name="connsiteY23" fmla="*/ 64737 h 1050574"/>
              <a:gd name="connsiteX24" fmla="*/ 321469 w 559619"/>
              <a:gd name="connsiteY24" fmla="*/ 43306 h 1050574"/>
              <a:gd name="connsiteX25" fmla="*/ 261938 w 559619"/>
              <a:gd name="connsiteY25" fmla="*/ 24255 h 1050574"/>
              <a:gd name="connsiteX26" fmla="*/ 214312 w 559619"/>
              <a:gd name="connsiteY26" fmla="*/ 19493 h 1050574"/>
              <a:gd name="connsiteX27" fmla="*/ 161925 w 559619"/>
              <a:gd name="connsiteY27" fmla="*/ 5205 h 1050574"/>
              <a:gd name="connsiteX28" fmla="*/ 100012 w 559619"/>
              <a:gd name="connsiteY28" fmla="*/ 2824 h 1050574"/>
              <a:gd name="connsiteX29" fmla="*/ 57149 w 559619"/>
              <a:gd name="connsiteY29" fmla="*/ 43305 h 1050574"/>
              <a:gd name="connsiteX30" fmla="*/ 21431 w 559619"/>
              <a:gd name="connsiteY30" fmla="*/ 26637 h 1050574"/>
              <a:gd name="connsiteX31" fmla="*/ 23812 w 559619"/>
              <a:gd name="connsiteY31" fmla="*/ 69499 h 1050574"/>
              <a:gd name="connsiteX32" fmla="*/ 28574 w 559619"/>
              <a:gd name="connsiteY32" fmla="*/ 133794 h 1050574"/>
              <a:gd name="connsiteX33" fmla="*/ 23812 w 559619"/>
              <a:gd name="connsiteY33" fmla="*/ 212374 h 1050574"/>
              <a:gd name="connsiteX34" fmla="*/ 21431 w 559619"/>
              <a:gd name="connsiteY34" fmla="*/ 229043 h 1050574"/>
              <a:gd name="connsiteX35" fmla="*/ 4762 w 559619"/>
              <a:gd name="connsiteY35" fmla="*/ 267143 h 1050574"/>
              <a:gd name="connsiteX36" fmla="*/ 0 w 559619"/>
              <a:gd name="connsiteY36" fmla="*/ 274287 h 1050574"/>
              <a:gd name="connsiteX37" fmla="*/ 4762 w 559619"/>
              <a:gd name="connsiteY37" fmla="*/ 302862 h 1050574"/>
              <a:gd name="connsiteX38" fmla="*/ 11906 w 559619"/>
              <a:gd name="connsiteY38" fmla="*/ 307624 h 1050574"/>
              <a:gd name="connsiteX39" fmla="*/ 21431 w 559619"/>
              <a:gd name="connsiteY39" fmla="*/ 319530 h 1050574"/>
              <a:gd name="connsiteX40" fmla="*/ 23812 w 559619"/>
              <a:gd name="connsiteY40" fmla="*/ 331437 h 1050574"/>
              <a:gd name="connsiteX41" fmla="*/ 26194 w 559619"/>
              <a:gd name="connsiteY41" fmla="*/ 345724 h 1050574"/>
              <a:gd name="connsiteX42" fmla="*/ 30956 w 559619"/>
              <a:gd name="connsiteY42" fmla="*/ 362393 h 1050574"/>
              <a:gd name="connsiteX43" fmla="*/ 33337 w 559619"/>
              <a:gd name="connsiteY43" fmla="*/ 379062 h 1050574"/>
              <a:gd name="connsiteX44" fmla="*/ 38100 w 559619"/>
              <a:gd name="connsiteY44" fmla="*/ 398112 h 1050574"/>
              <a:gd name="connsiteX45" fmla="*/ 40481 w 559619"/>
              <a:gd name="connsiteY45" fmla="*/ 419543 h 1050574"/>
              <a:gd name="connsiteX46" fmla="*/ 42862 w 559619"/>
              <a:gd name="connsiteY46" fmla="*/ 460024 h 1050574"/>
              <a:gd name="connsiteX47" fmla="*/ 45244 w 559619"/>
              <a:gd name="connsiteY47" fmla="*/ 469549 h 1050574"/>
              <a:gd name="connsiteX48" fmla="*/ 47625 w 559619"/>
              <a:gd name="connsiteY48" fmla="*/ 481455 h 1050574"/>
              <a:gd name="connsiteX49" fmla="*/ 52387 w 559619"/>
              <a:gd name="connsiteY49" fmla="*/ 517174 h 1050574"/>
              <a:gd name="connsiteX50" fmla="*/ 54769 w 559619"/>
              <a:gd name="connsiteY50" fmla="*/ 583849 h 1050574"/>
              <a:gd name="connsiteX51" fmla="*/ 57150 w 559619"/>
              <a:gd name="connsiteY51" fmla="*/ 595755 h 1050574"/>
              <a:gd name="connsiteX52" fmla="*/ 100012 w 559619"/>
              <a:gd name="connsiteY52" fmla="*/ 602899 h 1050574"/>
              <a:gd name="connsiteX53" fmla="*/ 161925 w 559619"/>
              <a:gd name="connsiteY53" fmla="*/ 643380 h 1050574"/>
              <a:gd name="connsiteX54" fmla="*/ 178594 w 559619"/>
              <a:gd name="connsiteY54" fmla="*/ 686244 h 1050574"/>
              <a:gd name="connsiteX55" fmla="*/ 207168 w 559619"/>
              <a:gd name="connsiteY55" fmla="*/ 738631 h 1050574"/>
              <a:gd name="connsiteX56" fmla="*/ 235743 w 559619"/>
              <a:gd name="connsiteY56" fmla="*/ 767206 h 1050574"/>
              <a:gd name="connsiteX57" fmla="*/ 235744 w 559619"/>
              <a:gd name="connsiteY57" fmla="*/ 817212 h 1050574"/>
              <a:gd name="connsiteX58" fmla="*/ 211931 w 559619"/>
              <a:gd name="connsiteY58" fmla="*/ 879124 h 1050574"/>
              <a:gd name="connsiteX59" fmla="*/ 188119 w 559619"/>
              <a:gd name="connsiteY59" fmla="*/ 900557 h 1050574"/>
              <a:gd name="connsiteX60" fmla="*/ 180975 w 559619"/>
              <a:gd name="connsiteY60" fmla="*/ 945800 h 1050574"/>
              <a:gd name="connsiteX61" fmla="*/ 200025 w 559619"/>
              <a:gd name="connsiteY61" fmla="*/ 1002949 h 1050574"/>
              <a:gd name="connsiteX62" fmla="*/ 242888 w 559619"/>
              <a:gd name="connsiteY62" fmla="*/ 1012476 h 1050574"/>
              <a:gd name="connsiteX63" fmla="*/ 278606 w 559619"/>
              <a:gd name="connsiteY63" fmla="*/ 1024381 h 1050574"/>
              <a:gd name="connsiteX64" fmla="*/ 321468 w 559619"/>
              <a:gd name="connsiteY64" fmla="*/ 1050574 h 1050574"/>
              <a:gd name="connsiteX65" fmla="*/ 364331 w 559619"/>
              <a:gd name="connsiteY65" fmla="*/ 1036287 h 1050574"/>
              <a:gd name="connsiteX0" fmla="*/ 364331 w 559619"/>
              <a:gd name="connsiteY0" fmla="*/ 1036287 h 1050574"/>
              <a:gd name="connsiteX1" fmla="*/ 321469 w 559619"/>
              <a:gd name="connsiteY1" fmla="*/ 971993 h 1050574"/>
              <a:gd name="connsiteX2" fmla="*/ 295275 w 559619"/>
              <a:gd name="connsiteY2" fmla="*/ 931511 h 1050574"/>
              <a:gd name="connsiteX3" fmla="*/ 292893 w 559619"/>
              <a:gd name="connsiteY3" fmla="*/ 857693 h 1050574"/>
              <a:gd name="connsiteX4" fmla="*/ 297656 w 559619"/>
              <a:gd name="connsiteY4" fmla="*/ 805305 h 1050574"/>
              <a:gd name="connsiteX5" fmla="*/ 319087 w 559619"/>
              <a:gd name="connsiteY5" fmla="*/ 755299 h 1050574"/>
              <a:gd name="connsiteX6" fmla="*/ 335757 w 559619"/>
              <a:gd name="connsiteY6" fmla="*/ 710055 h 1050574"/>
              <a:gd name="connsiteX7" fmla="*/ 366712 w 559619"/>
              <a:gd name="connsiteY7" fmla="*/ 636237 h 1050574"/>
              <a:gd name="connsiteX8" fmla="*/ 395287 w 559619"/>
              <a:gd name="connsiteY8" fmla="*/ 588611 h 1050574"/>
              <a:gd name="connsiteX9" fmla="*/ 400050 w 559619"/>
              <a:gd name="connsiteY9" fmla="*/ 529080 h 1050574"/>
              <a:gd name="connsiteX10" fmla="*/ 404812 w 559619"/>
              <a:gd name="connsiteY10" fmla="*/ 507649 h 1050574"/>
              <a:gd name="connsiteX11" fmla="*/ 421481 w 559619"/>
              <a:gd name="connsiteY11" fmla="*/ 460024 h 1050574"/>
              <a:gd name="connsiteX12" fmla="*/ 442912 w 559619"/>
              <a:gd name="connsiteY12" fmla="*/ 426687 h 1050574"/>
              <a:gd name="connsiteX13" fmla="*/ 485775 w 559619"/>
              <a:gd name="connsiteY13" fmla="*/ 388587 h 1050574"/>
              <a:gd name="connsiteX14" fmla="*/ 514350 w 559619"/>
              <a:gd name="connsiteY14" fmla="*/ 364773 h 1050574"/>
              <a:gd name="connsiteX15" fmla="*/ 542925 w 559619"/>
              <a:gd name="connsiteY15" fmla="*/ 338581 h 1050574"/>
              <a:gd name="connsiteX16" fmla="*/ 533399 w 559619"/>
              <a:gd name="connsiteY16" fmla="*/ 307623 h 1050574"/>
              <a:gd name="connsiteX17" fmla="*/ 538162 w 559619"/>
              <a:gd name="connsiteY17" fmla="*/ 267143 h 1050574"/>
              <a:gd name="connsiteX18" fmla="*/ 559594 w 559619"/>
              <a:gd name="connsiteY18" fmla="*/ 219518 h 1050574"/>
              <a:gd name="connsiteX19" fmla="*/ 533399 w 559619"/>
              <a:gd name="connsiteY19" fmla="*/ 214756 h 1050574"/>
              <a:gd name="connsiteX20" fmla="*/ 514350 w 559619"/>
              <a:gd name="connsiteY20" fmla="*/ 183799 h 1050574"/>
              <a:gd name="connsiteX21" fmla="*/ 495300 w 559619"/>
              <a:gd name="connsiteY21" fmla="*/ 152843 h 1050574"/>
              <a:gd name="connsiteX22" fmla="*/ 452437 w 559619"/>
              <a:gd name="connsiteY22" fmla="*/ 90930 h 1050574"/>
              <a:gd name="connsiteX23" fmla="*/ 409575 w 559619"/>
              <a:gd name="connsiteY23" fmla="*/ 64737 h 1050574"/>
              <a:gd name="connsiteX24" fmla="*/ 321469 w 559619"/>
              <a:gd name="connsiteY24" fmla="*/ 43306 h 1050574"/>
              <a:gd name="connsiteX25" fmla="*/ 261938 w 559619"/>
              <a:gd name="connsiteY25" fmla="*/ 24255 h 1050574"/>
              <a:gd name="connsiteX26" fmla="*/ 214312 w 559619"/>
              <a:gd name="connsiteY26" fmla="*/ 19493 h 1050574"/>
              <a:gd name="connsiteX27" fmla="*/ 161925 w 559619"/>
              <a:gd name="connsiteY27" fmla="*/ 5205 h 1050574"/>
              <a:gd name="connsiteX28" fmla="*/ 100012 w 559619"/>
              <a:gd name="connsiteY28" fmla="*/ 2824 h 1050574"/>
              <a:gd name="connsiteX29" fmla="*/ 57149 w 559619"/>
              <a:gd name="connsiteY29" fmla="*/ 43305 h 1050574"/>
              <a:gd name="connsiteX30" fmla="*/ 21431 w 559619"/>
              <a:gd name="connsiteY30" fmla="*/ 26637 h 1050574"/>
              <a:gd name="connsiteX31" fmla="*/ 23812 w 559619"/>
              <a:gd name="connsiteY31" fmla="*/ 69499 h 1050574"/>
              <a:gd name="connsiteX32" fmla="*/ 28574 w 559619"/>
              <a:gd name="connsiteY32" fmla="*/ 133794 h 1050574"/>
              <a:gd name="connsiteX33" fmla="*/ 23812 w 559619"/>
              <a:gd name="connsiteY33" fmla="*/ 212374 h 1050574"/>
              <a:gd name="connsiteX34" fmla="*/ 21431 w 559619"/>
              <a:gd name="connsiteY34" fmla="*/ 229043 h 1050574"/>
              <a:gd name="connsiteX35" fmla="*/ 14286 w 559619"/>
              <a:gd name="connsiteY35" fmla="*/ 243331 h 1050574"/>
              <a:gd name="connsiteX36" fmla="*/ 4762 w 559619"/>
              <a:gd name="connsiteY36" fmla="*/ 267143 h 1050574"/>
              <a:gd name="connsiteX37" fmla="*/ 0 w 559619"/>
              <a:gd name="connsiteY37" fmla="*/ 274287 h 1050574"/>
              <a:gd name="connsiteX38" fmla="*/ 4762 w 559619"/>
              <a:gd name="connsiteY38" fmla="*/ 302862 h 1050574"/>
              <a:gd name="connsiteX39" fmla="*/ 11906 w 559619"/>
              <a:gd name="connsiteY39" fmla="*/ 307624 h 1050574"/>
              <a:gd name="connsiteX40" fmla="*/ 21431 w 559619"/>
              <a:gd name="connsiteY40" fmla="*/ 319530 h 1050574"/>
              <a:gd name="connsiteX41" fmla="*/ 23812 w 559619"/>
              <a:gd name="connsiteY41" fmla="*/ 331437 h 1050574"/>
              <a:gd name="connsiteX42" fmla="*/ 26194 w 559619"/>
              <a:gd name="connsiteY42" fmla="*/ 345724 h 1050574"/>
              <a:gd name="connsiteX43" fmla="*/ 30956 w 559619"/>
              <a:gd name="connsiteY43" fmla="*/ 362393 h 1050574"/>
              <a:gd name="connsiteX44" fmla="*/ 33337 w 559619"/>
              <a:gd name="connsiteY44" fmla="*/ 379062 h 1050574"/>
              <a:gd name="connsiteX45" fmla="*/ 38100 w 559619"/>
              <a:gd name="connsiteY45" fmla="*/ 398112 h 1050574"/>
              <a:gd name="connsiteX46" fmla="*/ 40481 w 559619"/>
              <a:gd name="connsiteY46" fmla="*/ 419543 h 1050574"/>
              <a:gd name="connsiteX47" fmla="*/ 42862 w 559619"/>
              <a:gd name="connsiteY47" fmla="*/ 460024 h 1050574"/>
              <a:gd name="connsiteX48" fmla="*/ 45244 w 559619"/>
              <a:gd name="connsiteY48" fmla="*/ 469549 h 1050574"/>
              <a:gd name="connsiteX49" fmla="*/ 47625 w 559619"/>
              <a:gd name="connsiteY49" fmla="*/ 481455 h 1050574"/>
              <a:gd name="connsiteX50" fmla="*/ 52387 w 559619"/>
              <a:gd name="connsiteY50" fmla="*/ 517174 h 1050574"/>
              <a:gd name="connsiteX51" fmla="*/ 54769 w 559619"/>
              <a:gd name="connsiteY51" fmla="*/ 583849 h 1050574"/>
              <a:gd name="connsiteX52" fmla="*/ 57150 w 559619"/>
              <a:gd name="connsiteY52" fmla="*/ 595755 h 1050574"/>
              <a:gd name="connsiteX53" fmla="*/ 100012 w 559619"/>
              <a:gd name="connsiteY53" fmla="*/ 602899 h 1050574"/>
              <a:gd name="connsiteX54" fmla="*/ 161925 w 559619"/>
              <a:gd name="connsiteY54" fmla="*/ 643380 h 1050574"/>
              <a:gd name="connsiteX55" fmla="*/ 178594 w 559619"/>
              <a:gd name="connsiteY55" fmla="*/ 686244 h 1050574"/>
              <a:gd name="connsiteX56" fmla="*/ 207168 w 559619"/>
              <a:gd name="connsiteY56" fmla="*/ 738631 h 1050574"/>
              <a:gd name="connsiteX57" fmla="*/ 235743 w 559619"/>
              <a:gd name="connsiteY57" fmla="*/ 767206 h 1050574"/>
              <a:gd name="connsiteX58" fmla="*/ 235744 w 559619"/>
              <a:gd name="connsiteY58" fmla="*/ 817212 h 1050574"/>
              <a:gd name="connsiteX59" fmla="*/ 211931 w 559619"/>
              <a:gd name="connsiteY59" fmla="*/ 879124 h 1050574"/>
              <a:gd name="connsiteX60" fmla="*/ 188119 w 559619"/>
              <a:gd name="connsiteY60" fmla="*/ 900557 h 1050574"/>
              <a:gd name="connsiteX61" fmla="*/ 180975 w 559619"/>
              <a:gd name="connsiteY61" fmla="*/ 945800 h 1050574"/>
              <a:gd name="connsiteX62" fmla="*/ 200025 w 559619"/>
              <a:gd name="connsiteY62" fmla="*/ 1002949 h 1050574"/>
              <a:gd name="connsiteX63" fmla="*/ 242888 w 559619"/>
              <a:gd name="connsiteY63" fmla="*/ 1012476 h 1050574"/>
              <a:gd name="connsiteX64" fmla="*/ 278606 w 559619"/>
              <a:gd name="connsiteY64" fmla="*/ 1024381 h 1050574"/>
              <a:gd name="connsiteX65" fmla="*/ 321468 w 559619"/>
              <a:gd name="connsiteY65" fmla="*/ 1050574 h 1050574"/>
              <a:gd name="connsiteX66" fmla="*/ 364331 w 559619"/>
              <a:gd name="connsiteY66" fmla="*/ 1036287 h 1050574"/>
              <a:gd name="connsiteX0" fmla="*/ 364331 w 559619"/>
              <a:gd name="connsiteY0" fmla="*/ 1036287 h 1050574"/>
              <a:gd name="connsiteX1" fmla="*/ 321469 w 559619"/>
              <a:gd name="connsiteY1" fmla="*/ 971993 h 1050574"/>
              <a:gd name="connsiteX2" fmla="*/ 295275 w 559619"/>
              <a:gd name="connsiteY2" fmla="*/ 931511 h 1050574"/>
              <a:gd name="connsiteX3" fmla="*/ 292893 w 559619"/>
              <a:gd name="connsiteY3" fmla="*/ 857693 h 1050574"/>
              <a:gd name="connsiteX4" fmla="*/ 297656 w 559619"/>
              <a:gd name="connsiteY4" fmla="*/ 805305 h 1050574"/>
              <a:gd name="connsiteX5" fmla="*/ 319087 w 559619"/>
              <a:gd name="connsiteY5" fmla="*/ 755299 h 1050574"/>
              <a:gd name="connsiteX6" fmla="*/ 335757 w 559619"/>
              <a:gd name="connsiteY6" fmla="*/ 710055 h 1050574"/>
              <a:gd name="connsiteX7" fmla="*/ 366712 w 559619"/>
              <a:gd name="connsiteY7" fmla="*/ 636237 h 1050574"/>
              <a:gd name="connsiteX8" fmla="*/ 395287 w 559619"/>
              <a:gd name="connsiteY8" fmla="*/ 588611 h 1050574"/>
              <a:gd name="connsiteX9" fmla="*/ 400050 w 559619"/>
              <a:gd name="connsiteY9" fmla="*/ 529080 h 1050574"/>
              <a:gd name="connsiteX10" fmla="*/ 404812 w 559619"/>
              <a:gd name="connsiteY10" fmla="*/ 507649 h 1050574"/>
              <a:gd name="connsiteX11" fmla="*/ 421481 w 559619"/>
              <a:gd name="connsiteY11" fmla="*/ 460024 h 1050574"/>
              <a:gd name="connsiteX12" fmla="*/ 442912 w 559619"/>
              <a:gd name="connsiteY12" fmla="*/ 426687 h 1050574"/>
              <a:gd name="connsiteX13" fmla="*/ 485775 w 559619"/>
              <a:gd name="connsiteY13" fmla="*/ 388587 h 1050574"/>
              <a:gd name="connsiteX14" fmla="*/ 514350 w 559619"/>
              <a:gd name="connsiteY14" fmla="*/ 364773 h 1050574"/>
              <a:gd name="connsiteX15" fmla="*/ 542925 w 559619"/>
              <a:gd name="connsiteY15" fmla="*/ 338581 h 1050574"/>
              <a:gd name="connsiteX16" fmla="*/ 533399 w 559619"/>
              <a:gd name="connsiteY16" fmla="*/ 307623 h 1050574"/>
              <a:gd name="connsiteX17" fmla="*/ 538162 w 559619"/>
              <a:gd name="connsiteY17" fmla="*/ 267143 h 1050574"/>
              <a:gd name="connsiteX18" fmla="*/ 559594 w 559619"/>
              <a:gd name="connsiteY18" fmla="*/ 219518 h 1050574"/>
              <a:gd name="connsiteX19" fmla="*/ 533399 w 559619"/>
              <a:gd name="connsiteY19" fmla="*/ 214756 h 1050574"/>
              <a:gd name="connsiteX20" fmla="*/ 514350 w 559619"/>
              <a:gd name="connsiteY20" fmla="*/ 183799 h 1050574"/>
              <a:gd name="connsiteX21" fmla="*/ 495300 w 559619"/>
              <a:gd name="connsiteY21" fmla="*/ 152843 h 1050574"/>
              <a:gd name="connsiteX22" fmla="*/ 452437 w 559619"/>
              <a:gd name="connsiteY22" fmla="*/ 90930 h 1050574"/>
              <a:gd name="connsiteX23" fmla="*/ 409575 w 559619"/>
              <a:gd name="connsiteY23" fmla="*/ 64737 h 1050574"/>
              <a:gd name="connsiteX24" fmla="*/ 321469 w 559619"/>
              <a:gd name="connsiteY24" fmla="*/ 43306 h 1050574"/>
              <a:gd name="connsiteX25" fmla="*/ 261938 w 559619"/>
              <a:gd name="connsiteY25" fmla="*/ 24255 h 1050574"/>
              <a:gd name="connsiteX26" fmla="*/ 214312 w 559619"/>
              <a:gd name="connsiteY26" fmla="*/ 19493 h 1050574"/>
              <a:gd name="connsiteX27" fmla="*/ 161925 w 559619"/>
              <a:gd name="connsiteY27" fmla="*/ 5205 h 1050574"/>
              <a:gd name="connsiteX28" fmla="*/ 100012 w 559619"/>
              <a:gd name="connsiteY28" fmla="*/ 2824 h 1050574"/>
              <a:gd name="connsiteX29" fmla="*/ 57149 w 559619"/>
              <a:gd name="connsiteY29" fmla="*/ 43305 h 1050574"/>
              <a:gd name="connsiteX30" fmla="*/ 21431 w 559619"/>
              <a:gd name="connsiteY30" fmla="*/ 26637 h 1050574"/>
              <a:gd name="connsiteX31" fmla="*/ 23812 w 559619"/>
              <a:gd name="connsiteY31" fmla="*/ 69499 h 1050574"/>
              <a:gd name="connsiteX32" fmla="*/ 28574 w 559619"/>
              <a:gd name="connsiteY32" fmla="*/ 133794 h 1050574"/>
              <a:gd name="connsiteX33" fmla="*/ 23812 w 559619"/>
              <a:gd name="connsiteY33" fmla="*/ 212374 h 1050574"/>
              <a:gd name="connsiteX34" fmla="*/ 21431 w 559619"/>
              <a:gd name="connsiteY34" fmla="*/ 229043 h 1050574"/>
              <a:gd name="connsiteX35" fmla="*/ 4762 w 559619"/>
              <a:gd name="connsiteY35" fmla="*/ 267143 h 1050574"/>
              <a:gd name="connsiteX36" fmla="*/ 0 w 559619"/>
              <a:gd name="connsiteY36" fmla="*/ 274287 h 1050574"/>
              <a:gd name="connsiteX37" fmla="*/ 4762 w 559619"/>
              <a:gd name="connsiteY37" fmla="*/ 302862 h 1050574"/>
              <a:gd name="connsiteX38" fmla="*/ 11906 w 559619"/>
              <a:gd name="connsiteY38" fmla="*/ 307624 h 1050574"/>
              <a:gd name="connsiteX39" fmla="*/ 21431 w 559619"/>
              <a:gd name="connsiteY39" fmla="*/ 319530 h 1050574"/>
              <a:gd name="connsiteX40" fmla="*/ 23812 w 559619"/>
              <a:gd name="connsiteY40" fmla="*/ 331437 h 1050574"/>
              <a:gd name="connsiteX41" fmla="*/ 26194 w 559619"/>
              <a:gd name="connsiteY41" fmla="*/ 345724 h 1050574"/>
              <a:gd name="connsiteX42" fmla="*/ 30956 w 559619"/>
              <a:gd name="connsiteY42" fmla="*/ 362393 h 1050574"/>
              <a:gd name="connsiteX43" fmla="*/ 33337 w 559619"/>
              <a:gd name="connsiteY43" fmla="*/ 379062 h 1050574"/>
              <a:gd name="connsiteX44" fmla="*/ 38100 w 559619"/>
              <a:gd name="connsiteY44" fmla="*/ 398112 h 1050574"/>
              <a:gd name="connsiteX45" fmla="*/ 40481 w 559619"/>
              <a:gd name="connsiteY45" fmla="*/ 419543 h 1050574"/>
              <a:gd name="connsiteX46" fmla="*/ 42862 w 559619"/>
              <a:gd name="connsiteY46" fmla="*/ 460024 h 1050574"/>
              <a:gd name="connsiteX47" fmla="*/ 45244 w 559619"/>
              <a:gd name="connsiteY47" fmla="*/ 469549 h 1050574"/>
              <a:gd name="connsiteX48" fmla="*/ 47625 w 559619"/>
              <a:gd name="connsiteY48" fmla="*/ 481455 h 1050574"/>
              <a:gd name="connsiteX49" fmla="*/ 52387 w 559619"/>
              <a:gd name="connsiteY49" fmla="*/ 517174 h 1050574"/>
              <a:gd name="connsiteX50" fmla="*/ 54769 w 559619"/>
              <a:gd name="connsiteY50" fmla="*/ 583849 h 1050574"/>
              <a:gd name="connsiteX51" fmla="*/ 57150 w 559619"/>
              <a:gd name="connsiteY51" fmla="*/ 595755 h 1050574"/>
              <a:gd name="connsiteX52" fmla="*/ 100012 w 559619"/>
              <a:gd name="connsiteY52" fmla="*/ 602899 h 1050574"/>
              <a:gd name="connsiteX53" fmla="*/ 161925 w 559619"/>
              <a:gd name="connsiteY53" fmla="*/ 643380 h 1050574"/>
              <a:gd name="connsiteX54" fmla="*/ 178594 w 559619"/>
              <a:gd name="connsiteY54" fmla="*/ 686244 h 1050574"/>
              <a:gd name="connsiteX55" fmla="*/ 207168 w 559619"/>
              <a:gd name="connsiteY55" fmla="*/ 738631 h 1050574"/>
              <a:gd name="connsiteX56" fmla="*/ 235743 w 559619"/>
              <a:gd name="connsiteY56" fmla="*/ 767206 h 1050574"/>
              <a:gd name="connsiteX57" fmla="*/ 235744 w 559619"/>
              <a:gd name="connsiteY57" fmla="*/ 817212 h 1050574"/>
              <a:gd name="connsiteX58" fmla="*/ 211931 w 559619"/>
              <a:gd name="connsiteY58" fmla="*/ 879124 h 1050574"/>
              <a:gd name="connsiteX59" fmla="*/ 188119 w 559619"/>
              <a:gd name="connsiteY59" fmla="*/ 900557 h 1050574"/>
              <a:gd name="connsiteX60" fmla="*/ 180975 w 559619"/>
              <a:gd name="connsiteY60" fmla="*/ 945800 h 1050574"/>
              <a:gd name="connsiteX61" fmla="*/ 200025 w 559619"/>
              <a:gd name="connsiteY61" fmla="*/ 1002949 h 1050574"/>
              <a:gd name="connsiteX62" fmla="*/ 242888 w 559619"/>
              <a:gd name="connsiteY62" fmla="*/ 1012476 h 1050574"/>
              <a:gd name="connsiteX63" fmla="*/ 278606 w 559619"/>
              <a:gd name="connsiteY63" fmla="*/ 1024381 h 1050574"/>
              <a:gd name="connsiteX64" fmla="*/ 321468 w 559619"/>
              <a:gd name="connsiteY64" fmla="*/ 1050574 h 1050574"/>
              <a:gd name="connsiteX65" fmla="*/ 364331 w 559619"/>
              <a:gd name="connsiteY65" fmla="*/ 1036287 h 1050574"/>
              <a:gd name="connsiteX0" fmla="*/ 364331 w 559619"/>
              <a:gd name="connsiteY0" fmla="*/ 1036287 h 1050574"/>
              <a:gd name="connsiteX1" fmla="*/ 321469 w 559619"/>
              <a:gd name="connsiteY1" fmla="*/ 971993 h 1050574"/>
              <a:gd name="connsiteX2" fmla="*/ 295275 w 559619"/>
              <a:gd name="connsiteY2" fmla="*/ 931511 h 1050574"/>
              <a:gd name="connsiteX3" fmla="*/ 292893 w 559619"/>
              <a:gd name="connsiteY3" fmla="*/ 857693 h 1050574"/>
              <a:gd name="connsiteX4" fmla="*/ 297656 w 559619"/>
              <a:gd name="connsiteY4" fmla="*/ 805305 h 1050574"/>
              <a:gd name="connsiteX5" fmla="*/ 319087 w 559619"/>
              <a:gd name="connsiteY5" fmla="*/ 755299 h 1050574"/>
              <a:gd name="connsiteX6" fmla="*/ 335757 w 559619"/>
              <a:gd name="connsiteY6" fmla="*/ 710055 h 1050574"/>
              <a:gd name="connsiteX7" fmla="*/ 366712 w 559619"/>
              <a:gd name="connsiteY7" fmla="*/ 636237 h 1050574"/>
              <a:gd name="connsiteX8" fmla="*/ 395287 w 559619"/>
              <a:gd name="connsiteY8" fmla="*/ 588611 h 1050574"/>
              <a:gd name="connsiteX9" fmla="*/ 400050 w 559619"/>
              <a:gd name="connsiteY9" fmla="*/ 529080 h 1050574"/>
              <a:gd name="connsiteX10" fmla="*/ 404812 w 559619"/>
              <a:gd name="connsiteY10" fmla="*/ 507649 h 1050574"/>
              <a:gd name="connsiteX11" fmla="*/ 421481 w 559619"/>
              <a:gd name="connsiteY11" fmla="*/ 460024 h 1050574"/>
              <a:gd name="connsiteX12" fmla="*/ 442912 w 559619"/>
              <a:gd name="connsiteY12" fmla="*/ 426687 h 1050574"/>
              <a:gd name="connsiteX13" fmla="*/ 485775 w 559619"/>
              <a:gd name="connsiteY13" fmla="*/ 388587 h 1050574"/>
              <a:gd name="connsiteX14" fmla="*/ 514350 w 559619"/>
              <a:gd name="connsiteY14" fmla="*/ 364773 h 1050574"/>
              <a:gd name="connsiteX15" fmla="*/ 542925 w 559619"/>
              <a:gd name="connsiteY15" fmla="*/ 338581 h 1050574"/>
              <a:gd name="connsiteX16" fmla="*/ 533399 w 559619"/>
              <a:gd name="connsiteY16" fmla="*/ 307623 h 1050574"/>
              <a:gd name="connsiteX17" fmla="*/ 538162 w 559619"/>
              <a:gd name="connsiteY17" fmla="*/ 267143 h 1050574"/>
              <a:gd name="connsiteX18" fmla="*/ 559594 w 559619"/>
              <a:gd name="connsiteY18" fmla="*/ 219518 h 1050574"/>
              <a:gd name="connsiteX19" fmla="*/ 533399 w 559619"/>
              <a:gd name="connsiteY19" fmla="*/ 214756 h 1050574"/>
              <a:gd name="connsiteX20" fmla="*/ 514350 w 559619"/>
              <a:gd name="connsiteY20" fmla="*/ 183799 h 1050574"/>
              <a:gd name="connsiteX21" fmla="*/ 495300 w 559619"/>
              <a:gd name="connsiteY21" fmla="*/ 152843 h 1050574"/>
              <a:gd name="connsiteX22" fmla="*/ 452437 w 559619"/>
              <a:gd name="connsiteY22" fmla="*/ 90930 h 1050574"/>
              <a:gd name="connsiteX23" fmla="*/ 409575 w 559619"/>
              <a:gd name="connsiteY23" fmla="*/ 64737 h 1050574"/>
              <a:gd name="connsiteX24" fmla="*/ 321469 w 559619"/>
              <a:gd name="connsiteY24" fmla="*/ 43306 h 1050574"/>
              <a:gd name="connsiteX25" fmla="*/ 261938 w 559619"/>
              <a:gd name="connsiteY25" fmla="*/ 24255 h 1050574"/>
              <a:gd name="connsiteX26" fmla="*/ 214312 w 559619"/>
              <a:gd name="connsiteY26" fmla="*/ 19493 h 1050574"/>
              <a:gd name="connsiteX27" fmla="*/ 161925 w 559619"/>
              <a:gd name="connsiteY27" fmla="*/ 5205 h 1050574"/>
              <a:gd name="connsiteX28" fmla="*/ 100012 w 559619"/>
              <a:gd name="connsiteY28" fmla="*/ 2824 h 1050574"/>
              <a:gd name="connsiteX29" fmla="*/ 57149 w 559619"/>
              <a:gd name="connsiteY29" fmla="*/ 43305 h 1050574"/>
              <a:gd name="connsiteX30" fmla="*/ 21431 w 559619"/>
              <a:gd name="connsiteY30" fmla="*/ 26637 h 1050574"/>
              <a:gd name="connsiteX31" fmla="*/ 23812 w 559619"/>
              <a:gd name="connsiteY31" fmla="*/ 69499 h 1050574"/>
              <a:gd name="connsiteX32" fmla="*/ 28574 w 559619"/>
              <a:gd name="connsiteY32" fmla="*/ 133794 h 1050574"/>
              <a:gd name="connsiteX33" fmla="*/ 23812 w 559619"/>
              <a:gd name="connsiteY33" fmla="*/ 212374 h 1050574"/>
              <a:gd name="connsiteX34" fmla="*/ 4762 w 559619"/>
              <a:gd name="connsiteY34" fmla="*/ 267143 h 1050574"/>
              <a:gd name="connsiteX35" fmla="*/ 0 w 559619"/>
              <a:gd name="connsiteY35" fmla="*/ 274287 h 1050574"/>
              <a:gd name="connsiteX36" fmla="*/ 4762 w 559619"/>
              <a:gd name="connsiteY36" fmla="*/ 302862 h 1050574"/>
              <a:gd name="connsiteX37" fmla="*/ 11906 w 559619"/>
              <a:gd name="connsiteY37" fmla="*/ 307624 h 1050574"/>
              <a:gd name="connsiteX38" fmla="*/ 21431 w 559619"/>
              <a:gd name="connsiteY38" fmla="*/ 319530 h 1050574"/>
              <a:gd name="connsiteX39" fmla="*/ 23812 w 559619"/>
              <a:gd name="connsiteY39" fmla="*/ 331437 h 1050574"/>
              <a:gd name="connsiteX40" fmla="*/ 26194 w 559619"/>
              <a:gd name="connsiteY40" fmla="*/ 345724 h 1050574"/>
              <a:gd name="connsiteX41" fmla="*/ 30956 w 559619"/>
              <a:gd name="connsiteY41" fmla="*/ 362393 h 1050574"/>
              <a:gd name="connsiteX42" fmla="*/ 33337 w 559619"/>
              <a:gd name="connsiteY42" fmla="*/ 379062 h 1050574"/>
              <a:gd name="connsiteX43" fmla="*/ 38100 w 559619"/>
              <a:gd name="connsiteY43" fmla="*/ 398112 h 1050574"/>
              <a:gd name="connsiteX44" fmla="*/ 40481 w 559619"/>
              <a:gd name="connsiteY44" fmla="*/ 419543 h 1050574"/>
              <a:gd name="connsiteX45" fmla="*/ 42862 w 559619"/>
              <a:gd name="connsiteY45" fmla="*/ 460024 h 1050574"/>
              <a:gd name="connsiteX46" fmla="*/ 45244 w 559619"/>
              <a:gd name="connsiteY46" fmla="*/ 469549 h 1050574"/>
              <a:gd name="connsiteX47" fmla="*/ 47625 w 559619"/>
              <a:gd name="connsiteY47" fmla="*/ 481455 h 1050574"/>
              <a:gd name="connsiteX48" fmla="*/ 52387 w 559619"/>
              <a:gd name="connsiteY48" fmla="*/ 517174 h 1050574"/>
              <a:gd name="connsiteX49" fmla="*/ 54769 w 559619"/>
              <a:gd name="connsiteY49" fmla="*/ 583849 h 1050574"/>
              <a:gd name="connsiteX50" fmla="*/ 57150 w 559619"/>
              <a:gd name="connsiteY50" fmla="*/ 595755 h 1050574"/>
              <a:gd name="connsiteX51" fmla="*/ 100012 w 559619"/>
              <a:gd name="connsiteY51" fmla="*/ 602899 h 1050574"/>
              <a:gd name="connsiteX52" fmla="*/ 161925 w 559619"/>
              <a:gd name="connsiteY52" fmla="*/ 643380 h 1050574"/>
              <a:gd name="connsiteX53" fmla="*/ 178594 w 559619"/>
              <a:gd name="connsiteY53" fmla="*/ 686244 h 1050574"/>
              <a:gd name="connsiteX54" fmla="*/ 207168 w 559619"/>
              <a:gd name="connsiteY54" fmla="*/ 738631 h 1050574"/>
              <a:gd name="connsiteX55" fmla="*/ 235743 w 559619"/>
              <a:gd name="connsiteY55" fmla="*/ 767206 h 1050574"/>
              <a:gd name="connsiteX56" fmla="*/ 235744 w 559619"/>
              <a:gd name="connsiteY56" fmla="*/ 817212 h 1050574"/>
              <a:gd name="connsiteX57" fmla="*/ 211931 w 559619"/>
              <a:gd name="connsiteY57" fmla="*/ 879124 h 1050574"/>
              <a:gd name="connsiteX58" fmla="*/ 188119 w 559619"/>
              <a:gd name="connsiteY58" fmla="*/ 900557 h 1050574"/>
              <a:gd name="connsiteX59" fmla="*/ 180975 w 559619"/>
              <a:gd name="connsiteY59" fmla="*/ 945800 h 1050574"/>
              <a:gd name="connsiteX60" fmla="*/ 200025 w 559619"/>
              <a:gd name="connsiteY60" fmla="*/ 1002949 h 1050574"/>
              <a:gd name="connsiteX61" fmla="*/ 242888 w 559619"/>
              <a:gd name="connsiteY61" fmla="*/ 1012476 h 1050574"/>
              <a:gd name="connsiteX62" fmla="*/ 278606 w 559619"/>
              <a:gd name="connsiteY62" fmla="*/ 1024381 h 1050574"/>
              <a:gd name="connsiteX63" fmla="*/ 321468 w 559619"/>
              <a:gd name="connsiteY63" fmla="*/ 1050574 h 1050574"/>
              <a:gd name="connsiteX64" fmla="*/ 364331 w 559619"/>
              <a:gd name="connsiteY64" fmla="*/ 1036287 h 1050574"/>
              <a:gd name="connsiteX0" fmla="*/ 364331 w 559619"/>
              <a:gd name="connsiteY0" fmla="*/ 1036287 h 1050574"/>
              <a:gd name="connsiteX1" fmla="*/ 321469 w 559619"/>
              <a:gd name="connsiteY1" fmla="*/ 971993 h 1050574"/>
              <a:gd name="connsiteX2" fmla="*/ 295275 w 559619"/>
              <a:gd name="connsiteY2" fmla="*/ 931511 h 1050574"/>
              <a:gd name="connsiteX3" fmla="*/ 292893 w 559619"/>
              <a:gd name="connsiteY3" fmla="*/ 857693 h 1050574"/>
              <a:gd name="connsiteX4" fmla="*/ 297656 w 559619"/>
              <a:gd name="connsiteY4" fmla="*/ 805305 h 1050574"/>
              <a:gd name="connsiteX5" fmla="*/ 319087 w 559619"/>
              <a:gd name="connsiteY5" fmla="*/ 755299 h 1050574"/>
              <a:gd name="connsiteX6" fmla="*/ 335757 w 559619"/>
              <a:gd name="connsiteY6" fmla="*/ 710055 h 1050574"/>
              <a:gd name="connsiteX7" fmla="*/ 366712 w 559619"/>
              <a:gd name="connsiteY7" fmla="*/ 636237 h 1050574"/>
              <a:gd name="connsiteX8" fmla="*/ 395287 w 559619"/>
              <a:gd name="connsiteY8" fmla="*/ 588611 h 1050574"/>
              <a:gd name="connsiteX9" fmla="*/ 400050 w 559619"/>
              <a:gd name="connsiteY9" fmla="*/ 529080 h 1050574"/>
              <a:gd name="connsiteX10" fmla="*/ 404812 w 559619"/>
              <a:gd name="connsiteY10" fmla="*/ 507649 h 1050574"/>
              <a:gd name="connsiteX11" fmla="*/ 421481 w 559619"/>
              <a:gd name="connsiteY11" fmla="*/ 460024 h 1050574"/>
              <a:gd name="connsiteX12" fmla="*/ 442912 w 559619"/>
              <a:gd name="connsiteY12" fmla="*/ 426687 h 1050574"/>
              <a:gd name="connsiteX13" fmla="*/ 485775 w 559619"/>
              <a:gd name="connsiteY13" fmla="*/ 388587 h 1050574"/>
              <a:gd name="connsiteX14" fmla="*/ 514350 w 559619"/>
              <a:gd name="connsiteY14" fmla="*/ 364773 h 1050574"/>
              <a:gd name="connsiteX15" fmla="*/ 542925 w 559619"/>
              <a:gd name="connsiteY15" fmla="*/ 338581 h 1050574"/>
              <a:gd name="connsiteX16" fmla="*/ 533399 w 559619"/>
              <a:gd name="connsiteY16" fmla="*/ 307623 h 1050574"/>
              <a:gd name="connsiteX17" fmla="*/ 538162 w 559619"/>
              <a:gd name="connsiteY17" fmla="*/ 267143 h 1050574"/>
              <a:gd name="connsiteX18" fmla="*/ 559594 w 559619"/>
              <a:gd name="connsiteY18" fmla="*/ 219518 h 1050574"/>
              <a:gd name="connsiteX19" fmla="*/ 533399 w 559619"/>
              <a:gd name="connsiteY19" fmla="*/ 214756 h 1050574"/>
              <a:gd name="connsiteX20" fmla="*/ 514350 w 559619"/>
              <a:gd name="connsiteY20" fmla="*/ 183799 h 1050574"/>
              <a:gd name="connsiteX21" fmla="*/ 495300 w 559619"/>
              <a:gd name="connsiteY21" fmla="*/ 152843 h 1050574"/>
              <a:gd name="connsiteX22" fmla="*/ 452437 w 559619"/>
              <a:gd name="connsiteY22" fmla="*/ 90930 h 1050574"/>
              <a:gd name="connsiteX23" fmla="*/ 409575 w 559619"/>
              <a:gd name="connsiteY23" fmla="*/ 64737 h 1050574"/>
              <a:gd name="connsiteX24" fmla="*/ 321469 w 559619"/>
              <a:gd name="connsiteY24" fmla="*/ 43306 h 1050574"/>
              <a:gd name="connsiteX25" fmla="*/ 261938 w 559619"/>
              <a:gd name="connsiteY25" fmla="*/ 24255 h 1050574"/>
              <a:gd name="connsiteX26" fmla="*/ 214312 w 559619"/>
              <a:gd name="connsiteY26" fmla="*/ 19493 h 1050574"/>
              <a:gd name="connsiteX27" fmla="*/ 161925 w 559619"/>
              <a:gd name="connsiteY27" fmla="*/ 5205 h 1050574"/>
              <a:gd name="connsiteX28" fmla="*/ 100012 w 559619"/>
              <a:gd name="connsiteY28" fmla="*/ 2824 h 1050574"/>
              <a:gd name="connsiteX29" fmla="*/ 57149 w 559619"/>
              <a:gd name="connsiteY29" fmla="*/ 43305 h 1050574"/>
              <a:gd name="connsiteX30" fmla="*/ 21431 w 559619"/>
              <a:gd name="connsiteY30" fmla="*/ 26637 h 1050574"/>
              <a:gd name="connsiteX31" fmla="*/ 23812 w 559619"/>
              <a:gd name="connsiteY31" fmla="*/ 69499 h 1050574"/>
              <a:gd name="connsiteX32" fmla="*/ 28574 w 559619"/>
              <a:gd name="connsiteY32" fmla="*/ 133794 h 1050574"/>
              <a:gd name="connsiteX33" fmla="*/ 23812 w 559619"/>
              <a:gd name="connsiteY33" fmla="*/ 195706 h 1050574"/>
              <a:gd name="connsiteX34" fmla="*/ 4762 w 559619"/>
              <a:gd name="connsiteY34" fmla="*/ 267143 h 1050574"/>
              <a:gd name="connsiteX35" fmla="*/ 0 w 559619"/>
              <a:gd name="connsiteY35" fmla="*/ 274287 h 1050574"/>
              <a:gd name="connsiteX36" fmla="*/ 4762 w 559619"/>
              <a:gd name="connsiteY36" fmla="*/ 302862 h 1050574"/>
              <a:gd name="connsiteX37" fmla="*/ 11906 w 559619"/>
              <a:gd name="connsiteY37" fmla="*/ 307624 h 1050574"/>
              <a:gd name="connsiteX38" fmla="*/ 21431 w 559619"/>
              <a:gd name="connsiteY38" fmla="*/ 319530 h 1050574"/>
              <a:gd name="connsiteX39" fmla="*/ 23812 w 559619"/>
              <a:gd name="connsiteY39" fmla="*/ 331437 h 1050574"/>
              <a:gd name="connsiteX40" fmla="*/ 26194 w 559619"/>
              <a:gd name="connsiteY40" fmla="*/ 345724 h 1050574"/>
              <a:gd name="connsiteX41" fmla="*/ 30956 w 559619"/>
              <a:gd name="connsiteY41" fmla="*/ 362393 h 1050574"/>
              <a:gd name="connsiteX42" fmla="*/ 33337 w 559619"/>
              <a:gd name="connsiteY42" fmla="*/ 379062 h 1050574"/>
              <a:gd name="connsiteX43" fmla="*/ 38100 w 559619"/>
              <a:gd name="connsiteY43" fmla="*/ 398112 h 1050574"/>
              <a:gd name="connsiteX44" fmla="*/ 40481 w 559619"/>
              <a:gd name="connsiteY44" fmla="*/ 419543 h 1050574"/>
              <a:gd name="connsiteX45" fmla="*/ 42862 w 559619"/>
              <a:gd name="connsiteY45" fmla="*/ 460024 h 1050574"/>
              <a:gd name="connsiteX46" fmla="*/ 45244 w 559619"/>
              <a:gd name="connsiteY46" fmla="*/ 469549 h 1050574"/>
              <a:gd name="connsiteX47" fmla="*/ 47625 w 559619"/>
              <a:gd name="connsiteY47" fmla="*/ 481455 h 1050574"/>
              <a:gd name="connsiteX48" fmla="*/ 52387 w 559619"/>
              <a:gd name="connsiteY48" fmla="*/ 517174 h 1050574"/>
              <a:gd name="connsiteX49" fmla="*/ 54769 w 559619"/>
              <a:gd name="connsiteY49" fmla="*/ 583849 h 1050574"/>
              <a:gd name="connsiteX50" fmla="*/ 57150 w 559619"/>
              <a:gd name="connsiteY50" fmla="*/ 595755 h 1050574"/>
              <a:gd name="connsiteX51" fmla="*/ 100012 w 559619"/>
              <a:gd name="connsiteY51" fmla="*/ 602899 h 1050574"/>
              <a:gd name="connsiteX52" fmla="*/ 161925 w 559619"/>
              <a:gd name="connsiteY52" fmla="*/ 643380 h 1050574"/>
              <a:gd name="connsiteX53" fmla="*/ 178594 w 559619"/>
              <a:gd name="connsiteY53" fmla="*/ 686244 h 1050574"/>
              <a:gd name="connsiteX54" fmla="*/ 207168 w 559619"/>
              <a:gd name="connsiteY54" fmla="*/ 738631 h 1050574"/>
              <a:gd name="connsiteX55" fmla="*/ 235743 w 559619"/>
              <a:gd name="connsiteY55" fmla="*/ 767206 h 1050574"/>
              <a:gd name="connsiteX56" fmla="*/ 235744 w 559619"/>
              <a:gd name="connsiteY56" fmla="*/ 817212 h 1050574"/>
              <a:gd name="connsiteX57" fmla="*/ 211931 w 559619"/>
              <a:gd name="connsiteY57" fmla="*/ 879124 h 1050574"/>
              <a:gd name="connsiteX58" fmla="*/ 188119 w 559619"/>
              <a:gd name="connsiteY58" fmla="*/ 900557 h 1050574"/>
              <a:gd name="connsiteX59" fmla="*/ 180975 w 559619"/>
              <a:gd name="connsiteY59" fmla="*/ 945800 h 1050574"/>
              <a:gd name="connsiteX60" fmla="*/ 200025 w 559619"/>
              <a:gd name="connsiteY60" fmla="*/ 1002949 h 1050574"/>
              <a:gd name="connsiteX61" fmla="*/ 242888 w 559619"/>
              <a:gd name="connsiteY61" fmla="*/ 1012476 h 1050574"/>
              <a:gd name="connsiteX62" fmla="*/ 278606 w 559619"/>
              <a:gd name="connsiteY62" fmla="*/ 1024381 h 1050574"/>
              <a:gd name="connsiteX63" fmla="*/ 321468 w 559619"/>
              <a:gd name="connsiteY63" fmla="*/ 1050574 h 1050574"/>
              <a:gd name="connsiteX64" fmla="*/ 364331 w 559619"/>
              <a:gd name="connsiteY64" fmla="*/ 1036287 h 1050574"/>
              <a:gd name="connsiteX0" fmla="*/ 361284 w 556572"/>
              <a:gd name="connsiteY0" fmla="*/ 1036287 h 1050574"/>
              <a:gd name="connsiteX1" fmla="*/ 318422 w 556572"/>
              <a:gd name="connsiteY1" fmla="*/ 971993 h 1050574"/>
              <a:gd name="connsiteX2" fmla="*/ 292228 w 556572"/>
              <a:gd name="connsiteY2" fmla="*/ 931511 h 1050574"/>
              <a:gd name="connsiteX3" fmla="*/ 289846 w 556572"/>
              <a:gd name="connsiteY3" fmla="*/ 857693 h 1050574"/>
              <a:gd name="connsiteX4" fmla="*/ 294609 w 556572"/>
              <a:gd name="connsiteY4" fmla="*/ 805305 h 1050574"/>
              <a:gd name="connsiteX5" fmla="*/ 316040 w 556572"/>
              <a:gd name="connsiteY5" fmla="*/ 755299 h 1050574"/>
              <a:gd name="connsiteX6" fmla="*/ 332710 w 556572"/>
              <a:gd name="connsiteY6" fmla="*/ 710055 h 1050574"/>
              <a:gd name="connsiteX7" fmla="*/ 363665 w 556572"/>
              <a:gd name="connsiteY7" fmla="*/ 636237 h 1050574"/>
              <a:gd name="connsiteX8" fmla="*/ 392240 w 556572"/>
              <a:gd name="connsiteY8" fmla="*/ 588611 h 1050574"/>
              <a:gd name="connsiteX9" fmla="*/ 397003 w 556572"/>
              <a:gd name="connsiteY9" fmla="*/ 529080 h 1050574"/>
              <a:gd name="connsiteX10" fmla="*/ 401765 w 556572"/>
              <a:gd name="connsiteY10" fmla="*/ 507649 h 1050574"/>
              <a:gd name="connsiteX11" fmla="*/ 418434 w 556572"/>
              <a:gd name="connsiteY11" fmla="*/ 460024 h 1050574"/>
              <a:gd name="connsiteX12" fmla="*/ 439865 w 556572"/>
              <a:gd name="connsiteY12" fmla="*/ 426687 h 1050574"/>
              <a:gd name="connsiteX13" fmla="*/ 482728 w 556572"/>
              <a:gd name="connsiteY13" fmla="*/ 388587 h 1050574"/>
              <a:gd name="connsiteX14" fmla="*/ 511303 w 556572"/>
              <a:gd name="connsiteY14" fmla="*/ 364773 h 1050574"/>
              <a:gd name="connsiteX15" fmla="*/ 539878 w 556572"/>
              <a:gd name="connsiteY15" fmla="*/ 338581 h 1050574"/>
              <a:gd name="connsiteX16" fmla="*/ 530352 w 556572"/>
              <a:gd name="connsiteY16" fmla="*/ 307623 h 1050574"/>
              <a:gd name="connsiteX17" fmla="*/ 535115 w 556572"/>
              <a:gd name="connsiteY17" fmla="*/ 267143 h 1050574"/>
              <a:gd name="connsiteX18" fmla="*/ 556547 w 556572"/>
              <a:gd name="connsiteY18" fmla="*/ 219518 h 1050574"/>
              <a:gd name="connsiteX19" fmla="*/ 530352 w 556572"/>
              <a:gd name="connsiteY19" fmla="*/ 214756 h 1050574"/>
              <a:gd name="connsiteX20" fmla="*/ 511303 w 556572"/>
              <a:gd name="connsiteY20" fmla="*/ 183799 h 1050574"/>
              <a:gd name="connsiteX21" fmla="*/ 492253 w 556572"/>
              <a:gd name="connsiteY21" fmla="*/ 152843 h 1050574"/>
              <a:gd name="connsiteX22" fmla="*/ 449390 w 556572"/>
              <a:gd name="connsiteY22" fmla="*/ 90930 h 1050574"/>
              <a:gd name="connsiteX23" fmla="*/ 406528 w 556572"/>
              <a:gd name="connsiteY23" fmla="*/ 64737 h 1050574"/>
              <a:gd name="connsiteX24" fmla="*/ 318422 w 556572"/>
              <a:gd name="connsiteY24" fmla="*/ 43306 h 1050574"/>
              <a:gd name="connsiteX25" fmla="*/ 258891 w 556572"/>
              <a:gd name="connsiteY25" fmla="*/ 24255 h 1050574"/>
              <a:gd name="connsiteX26" fmla="*/ 211265 w 556572"/>
              <a:gd name="connsiteY26" fmla="*/ 19493 h 1050574"/>
              <a:gd name="connsiteX27" fmla="*/ 158878 w 556572"/>
              <a:gd name="connsiteY27" fmla="*/ 5205 h 1050574"/>
              <a:gd name="connsiteX28" fmla="*/ 96965 w 556572"/>
              <a:gd name="connsiteY28" fmla="*/ 2824 h 1050574"/>
              <a:gd name="connsiteX29" fmla="*/ 54102 w 556572"/>
              <a:gd name="connsiteY29" fmla="*/ 43305 h 1050574"/>
              <a:gd name="connsiteX30" fmla="*/ 18384 w 556572"/>
              <a:gd name="connsiteY30" fmla="*/ 26637 h 1050574"/>
              <a:gd name="connsiteX31" fmla="*/ 20765 w 556572"/>
              <a:gd name="connsiteY31" fmla="*/ 69499 h 1050574"/>
              <a:gd name="connsiteX32" fmla="*/ 25527 w 556572"/>
              <a:gd name="connsiteY32" fmla="*/ 133794 h 1050574"/>
              <a:gd name="connsiteX33" fmla="*/ 20765 w 556572"/>
              <a:gd name="connsiteY33" fmla="*/ 195706 h 1050574"/>
              <a:gd name="connsiteX34" fmla="*/ 1715 w 556572"/>
              <a:gd name="connsiteY34" fmla="*/ 267143 h 1050574"/>
              <a:gd name="connsiteX35" fmla="*/ 1715 w 556572"/>
              <a:gd name="connsiteY35" fmla="*/ 302862 h 1050574"/>
              <a:gd name="connsiteX36" fmla="*/ 8859 w 556572"/>
              <a:gd name="connsiteY36" fmla="*/ 307624 h 1050574"/>
              <a:gd name="connsiteX37" fmla="*/ 18384 w 556572"/>
              <a:gd name="connsiteY37" fmla="*/ 319530 h 1050574"/>
              <a:gd name="connsiteX38" fmla="*/ 20765 w 556572"/>
              <a:gd name="connsiteY38" fmla="*/ 331437 h 1050574"/>
              <a:gd name="connsiteX39" fmla="*/ 23147 w 556572"/>
              <a:gd name="connsiteY39" fmla="*/ 345724 h 1050574"/>
              <a:gd name="connsiteX40" fmla="*/ 27909 w 556572"/>
              <a:gd name="connsiteY40" fmla="*/ 362393 h 1050574"/>
              <a:gd name="connsiteX41" fmla="*/ 30290 w 556572"/>
              <a:gd name="connsiteY41" fmla="*/ 379062 h 1050574"/>
              <a:gd name="connsiteX42" fmla="*/ 35053 w 556572"/>
              <a:gd name="connsiteY42" fmla="*/ 398112 h 1050574"/>
              <a:gd name="connsiteX43" fmla="*/ 37434 w 556572"/>
              <a:gd name="connsiteY43" fmla="*/ 419543 h 1050574"/>
              <a:gd name="connsiteX44" fmla="*/ 39815 w 556572"/>
              <a:gd name="connsiteY44" fmla="*/ 460024 h 1050574"/>
              <a:gd name="connsiteX45" fmla="*/ 42197 w 556572"/>
              <a:gd name="connsiteY45" fmla="*/ 469549 h 1050574"/>
              <a:gd name="connsiteX46" fmla="*/ 44578 w 556572"/>
              <a:gd name="connsiteY46" fmla="*/ 481455 h 1050574"/>
              <a:gd name="connsiteX47" fmla="*/ 49340 w 556572"/>
              <a:gd name="connsiteY47" fmla="*/ 517174 h 1050574"/>
              <a:gd name="connsiteX48" fmla="*/ 51722 w 556572"/>
              <a:gd name="connsiteY48" fmla="*/ 583849 h 1050574"/>
              <a:gd name="connsiteX49" fmla="*/ 54103 w 556572"/>
              <a:gd name="connsiteY49" fmla="*/ 595755 h 1050574"/>
              <a:gd name="connsiteX50" fmla="*/ 96965 w 556572"/>
              <a:gd name="connsiteY50" fmla="*/ 602899 h 1050574"/>
              <a:gd name="connsiteX51" fmla="*/ 158878 w 556572"/>
              <a:gd name="connsiteY51" fmla="*/ 643380 h 1050574"/>
              <a:gd name="connsiteX52" fmla="*/ 175547 w 556572"/>
              <a:gd name="connsiteY52" fmla="*/ 686244 h 1050574"/>
              <a:gd name="connsiteX53" fmla="*/ 204121 w 556572"/>
              <a:gd name="connsiteY53" fmla="*/ 738631 h 1050574"/>
              <a:gd name="connsiteX54" fmla="*/ 232696 w 556572"/>
              <a:gd name="connsiteY54" fmla="*/ 767206 h 1050574"/>
              <a:gd name="connsiteX55" fmla="*/ 232697 w 556572"/>
              <a:gd name="connsiteY55" fmla="*/ 817212 h 1050574"/>
              <a:gd name="connsiteX56" fmla="*/ 208884 w 556572"/>
              <a:gd name="connsiteY56" fmla="*/ 879124 h 1050574"/>
              <a:gd name="connsiteX57" fmla="*/ 185072 w 556572"/>
              <a:gd name="connsiteY57" fmla="*/ 900557 h 1050574"/>
              <a:gd name="connsiteX58" fmla="*/ 177928 w 556572"/>
              <a:gd name="connsiteY58" fmla="*/ 945800 h 1050574"/>
              <a:gd name="connsiteX59" fmla="*/ 196978 w 556572"/>
              <a:gd name="connsiteY59" fmla="*/ 1002949 h 1050574"/>
              <a:gd name="connsiteX60" fmla="*/ 239841 w 556572"/>
              <a:gd name="connsiteY60" fmla="*/ 1012476 h 1050574"/>
              <a:gd name="connsiteX61" fmla="*/ 275559 w 556572"/>
              <a:gd name="connsiteY61" fmla="*/ 1024381 h 1050574"/>
              <a:gd name="connsiteX62" fmla="*/ 318421 w 556572"/>
              <a:gd name="connsiteY62" fmla="*/ 1050574 h 1050574"/>
              <a:gd name="connsiteX63" fmla="*/ 361284 w 556572"/>
              <a:gd name="connsiteY63" fmla="*/ 1036287 h 1050574"/>
              <a:gd name="connsiteX0" fmla="*/ 361284 w 556572"/>
              <a:gd name="connsiteY0" fmla="*/ 1036287 h 1050574"/>
              <a:gd name="connsiteX1" fmla="*/ 318422 w 556572"/>
              <a:gd name="connsiteY1" fmla="*/ 971993 h 1050574"/>
              <a:gd name="connsiteX2" fmla="*/ 292228 w 556572"/>
              <a:gd name="connsiteY2" fmla="*/ 931511 h 1050574"/>
              <a:gd name="connsiteX3" fmla="*/ 289846 w 556572"/>
              <a:gd name="connsiteY3" fmla="*/ 857693 h 1050574"/>
              <a:gd name="connsiteX4" fmla="*/ 294609 w 556572"/>
              <a:gd name="connsiteY4" fmla="*/ 805305 h 1050574"/>
              <a:gd name="connsiteX5" fmla="*/ 316040 w 556572"/>
              <a:gd name="connsiteY5" fmla="*/ 755299 h 1050574"/>
              <a:gd name="connsiteX6" fmla="*/ 332710 w 556572"/>
              <a:gd name="connsiteY6" fmla="*/ 710055 h 1050574"/>
              <a:gd name="connsiteX7" fmla="*/ 363665 w 556572"/>
              <a:gd name="connsiteY7" fmla="*/ 636237 h 1050574"/>
              <a:gd name="connsiteX8" fmla="*/ 392240 w 556572"/>
              <a:gd name="connsiteY8" fmla="*/ 588611 h 1050574"/>
              <a:gd name="connsiteX9" fmla="*/ 397003 w 556572"/>
              <a:gd name="connsiteY9" fmla="*/ 529080 h 1050574"/>
              <a:gd name="connsiteX10" fmla="*/ 401765 w 556572"/>
              <a:gd name="connsiteY10" fmla="*/ 507649 h 1050574"/>
              <a:gd name="connsiteX11" fmla="*/ 418434 w 556572"/>
              <a:gd name="connsiteY11" fmla="*/ 460024 h 1050574"/>
              <a:gd name="connsiteX12" fmla="*/ 439865 w 556572"/>
              <a:gd name="connsiteY12" fmla="*/ 426687 h 1050574"/>
              <a:gd name="connsiteX13" fmla="*/ 482728 w 556572"/>
              <a:gd name="connsiteY13" fmla="*/ 388587 h 1050574"/>
              <a:gd name="connsiteX14" fmla="*/ 511303 w 556572"/>
              <a:gd name="connsiteY14" fmla="*/ 364773 h 1050574"/>
              <a:gd name="connsiteX15" fmla="*/ 539878 w 556572"/>
              <a:gd name="connsiteY15" fmla="*/ 338581 h 1050574"/>
              <a:gd name="connsiteX16" fmla="*/ 530352 w 556572"/>
              <a:gd name="connsiteY16" fmla="*/ 307623 h 1050574"/>
              <a:gd name="connsiteX17" fmla="*/ 535115 w 556572"/>
              <a:gd name="connsiteY17" fmla="*/ 267143 h 1050574"/>
              <a:gd name="connsiteX18" fmla="*/ 556547 w 556572"/>
              <a:gd name="connsiteY18" fmla="*/ 219518 h 1050574"/>
              <a:gd name="connsiteX19" fmla="*/ 530352 w 556572"/>
              <a:gd name="connsiteY19" fmla="*/ 214756 h 1050574"/>
              <a:gd name="connsiteX20" fmla="*/ 511303 w 556572"/>
              <a:gd name="connsiteY20" fmla="*/ 183799 h 1050574"/>
              <a:gd name="connsiteX21" fmla="*/ 492253 w 556572"/>
              <a:gd name="connsiteY21" fmla="*/ 152843 h 1050574"/>
              <a:gd name="connsiteX22" fmla="*/ 449390 w 556572"/>
              <a:gd name="connsiteY22" fmla="*/ 90930 h 1050574"/>
              <a:gd name="connsiteX23" fmla="*/ 406528 w 556572"/>
              <a:gd name="connsiteY23" fmla="*/ 64737 h 1050574"/>
              <a:gd name="connsiteX24" fmla="*/ 318422 w 556572"/>
              <a:gd name="connsiteY24" fmla="*/ 43306 h 1050574"/>
              <a:gd name="connsiteX25" fmla="*/ 258891 w 556572"/>
              <a:gd name="connsiteY25" fmla="*/ 24255 h 1050574"/>
              <a:gd name="connsiteX26" fmla="*/ 211265 w 556572"/>
              <a:gd name="connsiteY26" fmla="*/ 19493 h 1050574"/>
              <a:gd name="connsiteX27" fmla="*/ 158878 w 556572"/>
              <a:gd name="connsiteY27" fmla="*/ 5205 h 1050574"/>
              <a:gd name="connsiteX28" fmla="*/ 96965 w 556572"/>
              <a:gd name="connsiteY28" fmla="*/ 2824 h 1050574"/>
              <a:gd name="connsiteX29" fmla="*/ 54102 w 556572"/>
              <a:gd name="connsiteY29" fmla="*/ 43305 h 1050574"/>
              <a:gd name="connsiteX30" fmla="*/ 18384 w 556572"/>
              <a:gd name="connsiteY30" fmla="*/ 26637 h 1050574"/>
              <a:gd name="connsiteX31" fmla="*/ 20765 w 556572"/>
              <a:gd name="connsiteY31" fmla="*/ 69499 h 1050574"/>
              <a:gd name="connsiteX32" fmla="*/ 25527 w 556572"/>
              <a:gd name="connsiteY32" fmla="*/ 133794 h 1050574"/>
              <a:gd name="connsiteX33" fmla="*/ 20765 w 556572"/>
              <a:gd name="connsiteY33" fmla="*/ 195706 h 1050574"/>
              <a:gd name="connsiteX34" fmla="*/ 1715 w 556572"/>
              <a:gd name="connsiteY34" fmla="*/ 257618 h 1050574"/>
              <a:gd name="connsiteX35" fmla="*/ 1715 w 556572"/>
              <a:gd name="connsiteY35" fmla="*/ 302862 h 1050574"/>
              <a:gd name="connsiteX36" fmla="*/ 8859 w 556572"/>
              <a:gd name="connsiteY36" fmla="*/ 307624 h 1050574"/>
              <a:gd name="connsiteX37" fmla="*/ 18384 w 556572"/>
              <a:gd name="connsiteY37" fmla="*/ 319530 h 1050574"/>
              <a:gd name="connsiteX38" fmla="*/ 20765 w 556572"/>
              <a:gd name="connsiteY38" fmla="*/ 331437 h 1050574"/>
              <a:gd name="connsiteX39" fmla="*/ 23147 w 556572"/>
              <a:gd name="connsiteY39" fmla="*/ 345724 h 1050574"/>
              <a:gd name="connsiteX40" fmla="*/ 27909 w 556572"/>
              <a:gd name="connsiteY40" fmla="*/ 362393 h 1050574"/>
              <a:gd name="connsiteX41" fmla="*/ 30290 w 556572"/>
              <a:gd name="connsiteY41" fmla="*/ 379062 h 1050574"/>
              <a:gd name="connsiteX42" fmla="*/ 35053 w 556572"/>
              <a:gd name="connsiteY42" fmla="*/ 398112 h 1050574"/>
              <a:gd name="connsiteX43" fmla="*/ 37434 w 556572"/>
              <a:gd name="connsiteY43" fmla="*/ 419543 h 1050574"/>
              <a:gd name="connsiteX44" fmla="*/ 39815 w 556572"/>
              <a:gd name="connsiteY44" fmla="*/ 460024 h 1050574"/>
              <a:gd name="connsiteX45" fmla="*/ 42197 w 556572"/>
              <a:gd name="connsiteY45" fmla="*/ 469549 h 1050574"/>
              <a:gd name="connsiteX46" fmla="*/ 44578 w 556572"/>
              <a:gd name="connsiteY46" fmla="*/ 481455 h 1050574"/>
              <a:gd name="connsiteX47" fmla="*/ 49340 w 556572"/>
              <a:gd name="connsiteY47" fmla="*/ 517174 h 1050574"/>
              <a:gd name="connsiteX48" fmla="*/ 51722 w 556572"/>
              <a:gd name="connsiteY48" fmla="*/ 583849 h 1050574"/>
              <a:gd name="connsiteX49" fmla="*/ 54103 w 556572"/>
              <a:gd name="connsiteY49" fmla="*/ 595755 h 1050574"/>
              <a:gd name="connsiteX50" fmla="*/ 96965 w 556572"/>
              <a:gd name="connsiteY50" fmla="*/ 602899 h 1050574"/>
              <a:gd name="connsiteX51" fmla="*/ 158878 w 556572"/>
              <a:gd name="connsiteY51" fmla="*/ 643380 h 1050574"/>
              <a:gd name="connsiteX52" fmla="*/ 175547 w 556572"/>
              <a:gd name="connsiteY52" fmla="*/ 686244 h 1050574"/>
              <a:gd name="connsiteX53" fmla="*/ 204121 w 556572"/>
              <a:gd name="connsiteY53" fmla="*/ 738631 h 1050574"/>
              <a:gd name="connsiteX54" fmla="*/ 232696 w 556572"/>
              <a:gd name="connsiteY54" fmla="*/ 767206 h 1050574"/>
              <a:gd name="connsiteX55" fmla="*/ 232697 w 556572"/>
              <a:gd name="connsiteY55" fmla="*/ 817212 h 1050574"/>
              <a:gd name="connsiteX56" fmla="*/ 208884 w 556572"/>
              <a:gd name="connsiteY56" fmla="*/ 879124 h 1050574"/>
              <a:gd name="connsiteX57" fmla="*/ 185072 w 556572"/>
              <a:gd name="connsiteY57" fmla="*/ 900557 h 1050574"/>
              <a:gd name="connsiteX58" fmla="*/ 177928 w 556572"/>
              <a:gd name="connsiteY58" fmla="*/ 945800 h 1050574"/>
              <a:gd name="connsiteX59" fmla="*/ 196978 w 556572"/>
              <a:gd name="connsiteY59" fmla="*/ 1002949 h 1050574"/>
              <a:gd name="connsiteX60" fmla="*/ 239841 w 556572"/>
              <a:gd name="connsiteY60" fmla="*/ 1012476 h 1050574"/>
              <a:gd name="connsiteX61" fmla="*/ 275559 w 556572"/>
              <a:gd name="connsiteY61" fmla="*/ 1024381 h 1050574"/>
              <a:gd name="connsiteX62" fmla="*/ 318421 w 556572"/>
              <a:gd name="connsiteY62" fmla="*/ 1050574 h 1050574"/>
              <a:gd name="connsiteX63" fmla="*/ 361284 w 556572"/>
              <a:gd name="connsiteY63" fmla="*/ 1036287 h 1050574"/>
              <a:gd name="connsiteX0" fmla="*/ 361284 w 556572"/>
              <a:gd name="connsiteY0" fmla="*/ 1036287 h 1050574"/>
              <a:gd name="connsiteX1" fmla="*/ 318422 w 556572"/>
              <a:gd name="connsiteY1" fmla="*/ 971993 h 1050574"/>
              <a:gd name="connsiteX2" fmla="*/ 292228 w 556572"/>
              <a:gd name="connsiteY2" fmla="*/ 931511 h 1050574"/>
              <a:gd name="connsiteX3" fmla="*/ 289846 w 556572"/>
              <a:gd name="connsiteY3" fmla="*/ 857693 h 1050574"/>
              <a:gd name="connsiteX4" fmla="*/ 294609 w 556572"/>
              <a:gd name="connsiteY4" fmla="*/ 805305 h 1050574"/>
              <a:gd name="connsiteX5" fmla="*/ 316040 w 556572"/>
              <a:gd name="connsiteY5" fmla="*/ 755299 h 1050574"/>
              <a:gd name="connsiteX6" fmla="*/ 332710 w 556572"/>
              <a:gd name="connsiteY6" fmla="*/ 710055 h 1050574"/>
              <a:gd name="connsiteX7" fmla="*/ 363665 w 556572"/>
              <a:gd name="connsiteY7" fmla="*/ 636237 h 1050574"/>
              <a:gd name="connsiteX8" fmla="*/ 392240 w 556572"/>
              <a:gd name="connsiteY8" fmla="*/ 588611 h 1050574"/>
              <a:gd name="connsiteX9" fmla="*/ 397003 w 556572"/>
              <a:gd name="connsiteY9" fmla="*/ 529080 h 1050574"/>
              <a:gd name="connsiteX10" fmla="*/ 401765 w 556572"/>
              <a:gd name="connsiteY10" fmla="*/ 507649 h 1050574"/>
              <a:gd name="connsiteX11" fmla="*/ 418434 w 556572"/>
              <a:gd name="connsiteY11" fmla="*/ 460024 h 1050574"/>
              <a:gd name="connsiteX12" fmla="*/ 439865 w 556572"/>
              <a:gd name="connsiteY12" fmla="*/ 426687 h 1050574"/>
              <a:gd name="connsiteX13" fmla="*/ 482728 w 556572"/>
              <a:gd name="connsiteY13" fmla="*/ 388587 h 1050574"/>
              <a:gd name="connsiteX14" fmla="*/ 511303 w 556572"/>
              <a:gd name="connsiteY14" fmla="*/ 364773 h 1050574"/>
              <a:gd name="connsiteX15" fmla="*/ 539878 w 556572"/>
              <a:gd name="connsiteY15" fmla="*/ 338581 h 1050574"/>
              <a:gd name="connsiteX16" fmla="*/ 530352 w 556572"/>
              <a:gd name="connsiteY16" fmla="*/ 307623 h 1050574"/>
              <a:gd name="connsiteX17" fmla="*/ 535115 w 556572"/>
              <a:gd name="connsiteY17" fmla="*/ 267143 h 1050574"/>
              <a:gd name="connsiteX18" fmla="*/ 556547 w 556572"/>
              <a:gd name="connsiteY18" fmla="*/ 219518 h 1050574"/>
              <a:gd name="connsiteX19" fmla="*/ 530352 w 556572"/>
              <a:gd name="connsiteY19" fmla="*/ 214756 h 1050574"/>
              <a:gd name="connsiteX20" fmla="*/ 511303 w 556572"/>
              <a:gd name="connsiteY20" fmla="*/ 183799 h 1050574"/>
              <a:gd name="connsiteX21" fmla="*/ 492253 w 556572"/>
              <a:gd name="connsiteY21" fmla="*/ 152843 h 1050574"/>
              <a:gd name="connsiteX22" fmla="*/ 449390 w 556572"/>
              <a:gd name="connsiteY22" fmla="*/ 90930 h 1050574"/>
              <a:gd name="connsiteX23" fmla="*/ 406528 w 556572"/>
              <a:gd name="connsiteY23" fmla="*/ 64737 h 1050574"/>
              <a:gd name="connsiteX24" fmla="*/ 318422 w 556572"/>
              <a:gd name="connsiteY24" fmla="*/ 43306 h 1050574"/>
              <a:gd name="connsiteX25" fmla="*/ 258891 w 556572"/>
              <a:gd name="connsiteY25" fmla="*/ 24255 h 1050574"/>
              <a:gd name="connsiteX26" fmla="*/ 211265 w 556572"/>
              <a:gd name="connsiteY26" fmla="*/ 19493 h 1050574"/>
              <a:gd name="connsiteX27" fmla="*/ 158878 w 556572"/>
              <a:gd name="connsiteY27" fmla="*/ 5205 h 1050574"/>
              <a:gd name="connsiteX28" fmla="*/ 96965 w 556572"/>
              <a:gd name="connsiteY28" fmla="*/ 2824 h 1050574"/>
              <a:gd name="connsiteX29" fmla="*/ 54102 w 556572"/>
              <a:gd name="connsiteY29" fmla="*/ 43305 h 1050574"/>
              <a:gd name="connsiteX30" fmla="*/ 18384 w 556572"/>
              <a:gd name="connsiteY30" fmla="*/ 26637 h 1050574"/>
              <a:gd name="connsiteX31" fmla="*/ 20765 w 556572"/>
              <a:gd name="connsiteY31" fmla="*/ 69499 h 1050574"/>
              <a:gd name="connsiteX32" fmla="*/ 27908 w 556572"/>
              <a:gd name="connsiteY32" fmla="*/ 133794 h 1050574"/>
              <a:gd name="connsiteX33" fmla="*/ 20765 w 556572"/>
              <a:gd name="connsiteY33" fmla="*/ 195706 h 1050574"/>
              <a:gd name="connsiteX34" fmla="*/ 1715 w 556572"/>
              <a:gd name="connsiteY34" fmla="*/ 257618 h 1050574"/>
              <a:gd name="connsiteX35" fmla="*/ 1715 w 556572"/>
              <a:gd name="connsiteY35" fmla="*/ 302862 h 1050574"/>
              <a:gd name="connsiteX36" fmla="*/ 8859 w 556572"/>
              <a:gd name="connsiteY36" fmla="*/ 307624 h 1050574"/>
              <a:gd name="connsiteX37" fmla="*/ 18384 w 556572"/>
              <a:gd name="connsiteY37" fmla="*/ 319530 h 1050574"/>
              <a:gd name="connsiteX38" fmla="*/ 20765 w 556572"/>
              <a:gd name="connsiteY38" fmla="*/ 331437 h 1050574"/>
              <a:gd name="connsiteX39" fmla="*/ 23147 w 556572"/>
              <a:gd name="connsiteY39" fmla="*/ 345724 h 1050574"/>
              <a:gd name="connsiteX40" fmla="*/ 27909 w 556572"/>
              <a:gd name="connsiteY40" fmla="*/ 362393 h 1050574"/>
              <a:gd name="connsiteX41" fmla="*/ 30290 w 556572"/>
              <a:gd name="connsiteY41" fmla="*/ 379062 h 1050574"/>
              <a:gd name="connsiteX42" fmla="*/ 35053 w 556572"/>
              <a:gd name="connsiteY42" fmla="*/ 398112 h 1050574"/>
              <a:gd name="connsiteX43" fmla="*/ 37434 w 556572"/>
              <a:gd name="connsiteY43" fmla="*/ 419543 h 1050574"/>
              <a:gd name="connsiteX44" fmla="*/ 39815 w 556572"/>
              <a:gd name="connsiteY44" fmla="*/ 460024 h 1050574"/>
              <a:gd name="connsiteX45" fmla="*/ 42197 w 556572"/>
              <a:gd name="connsiteY45" fmla="*/ 469549 h 1050574"/>
              <a:gd name="connsiteX46" fmla="*/ 44578 w 556572"/>
              <a:gd name="connsiteY46" fmla="*/ 481455 h 1050574"/>
              <a:gd name="connsiteX47" fmla="*/ 49340 w 556572"/>
              <a:gd name="connsiteY47" fmla="*/ 517174 h 1050574"/>
              <a:gd name="connsiteX48" fmla="*/ 51722 w 556572"/>
              <a:gd name="connsiteY48" fmla="*/ 583849 h 1050574"/>
              <a:gd name="connsiteX49" fmla="*/ 54103 w 556572"/>
              <a:gd name="connsiteY49" fmla="*/ 595755 h 1050574"/>
              <a:gd name="connsiteX50" fmla="*/ 96965 w 556572"/>
              <a:gd name="connsiteY50" fmla="*/ 602899 h 1050574"/>
              <a:gd name="connsiteX51" fmla="*/ 158878 w 556572"/>
              <a:gd name="connsiteY51" fmla="*/ 643380 h 1050574"/>
              <a:gd name="connsiteX52" fmla="*/ 175547 w 556572"/>
              <a:gd name="connsiteY52" fmla="*/ 686244 h 1050574"/>
              <a:gd name="connsiteX53" fmla="*/ 204121 w 556572"/>
              <a:gd name="connsiteY53" fmla="*/ 738631 h 1050574"/>
              <a:gd name="connsiteX54" fmla="*/ 232696 w 556572"/>
              <a:gd name="connsiteY54" fmla="*/ 767206 h 1050574"/>
              <a:gd name="connsiteX55" fmla="*/ 232697 w 556572"/>
              <a:gd name="connsiteY55" fmla="*/ 817212 h 1050574"/>
              <a:gd name="connsiteX56" fmla="*/ 208884 w 556572"/>
              <a:gd name="connsiteY56" fmla="*/ 879124 h 1050574"/>
              <a:gd name="connsiteX57" fmla="*/ 185072 w 556572"/>
              <a:gd name="connsiteY57" fmla="*/ 900557 h 1050574"/>
              <a:gd name="connsiteX58" fmla="*/ 177928 w 556572"/>
              <a:gd name="connsiteY58" fmla="*/ 945800 h 1050574"/>
              <a:gd name="connsiteX59" fmla="*/ 196978 w 556572"/>
              <a:gd name="connsiteY59" fmla="*/ 1002949 h 1050574"/>
              <a:gd name="connsiteX60" fmla="*/ 239841 w 556572"/>
              <a:gd name="connsiteY60" fmla="*/ 1012476 h 1050574"/>
              <a:gd name="connsiteX61" fmla="*/ 275559 w 556572"/>
              <a:gd name="connsiteY61" fmla="*/ 1024381 h 1050574"/>
              <a:gd name="connsiteX62" fmla="*/ 318421 w 556572"/>
              <a:gd name="connsiteY62" fmla="*/ 1050574 h 1050574"/>
              <a:gd name="connsiteX63" fmla="*/ 361284 w 556572"/>
              <a:gd name="connsiteY63" fmla="*/ 1036287 h 1050574"/>
              <a:gd name="connsiteX0" fmla="*/ 361284 w 556572"/>
              <a:gd name="connsiteY0" fmla="*/ 1036287 h 1050574"/>
              <a:gd name="connsiteX1" fmla="*/ 318422 w 556572"/>
              <a:gd name="connsiteY1" fmla="*/ 971993 h 1050574"/>
              <a:gd name="connsiteX2" fmla="*/ 292228 w 556572"/>
              <a:gd name="connsiteY2" fmla="*/ 931511 h 1050574"/>
              <a:gd name="connsiteX3" fmla="*/ 289846 w 556572"/>
              <a:gd name="connsiteY3" fmla="*/ 857693 h 1050574"/>
              <a:gd name="connsiteX4" fmla="*/ 294609 w 556572"/>
              <a:gd name="connsiteY4" fmla="*/ 805305 h 1050574"/>
              <a:gd name="connsiteX5" fmla="*/ 316040 w 556572"/>
              <a:gd name="connsiteY5" fmla="*/ 755299 h 1050574"/>
              <a:gd name="connsiteX6" fmla="*/ 332710 w 556572"/>
              <a:gd name="connsiteY6" fmla="*/ 710055 h 1050574"/>
              <a:gd name="connsiteX7" fmla="*/ 363665 w 556572"/>
              <a:gd name="connsiteY7" fmla="*/ 636237 h 1050574"/>
              <a:gd name="connsiteX8" fmla="*/ 392240 w 556572"/>
              <a:gd name="connsiteY8" fmla="*/ 588611 h 1050574"/>
              <a:gd name="connsiteX9" fmla="*/ 397003 w 556572"/>
              <a:gd name="connsiteY9" fmla="*/ 529080 h 1050574"/>
              <a:gd name="connsiteX10" fmla="*/ 401765 w 556572"/>
              <a:gd name="connsiteY10" fmla="*/ 507649 h 1050574"/>
              <a:gd name="connsiteX11" fmla="*/ 418434 w 556572"/>
              <a:gd name="connsiteY11" fmla="*/ 460024 h 1050574"/>
              <a:gd name="connsiteX12" fmla="*/ 439865 w 556572"/>
              <a:gd name="connsiteY12" fmla="*/ 426687 h 1050574"/>
              <a:gd name="connsiteX13" fmla="*/ 482728 w 556572"/>
              <a:gd name="connsiteY13" fmla="*/ 388587 h 1050574"/>
              <a:gd name="connsiteX14" fmla="*/ 511303 w 556572"/>
              <a:gd name="connsiteY14" fmla="*/ 364773 h 1050574"/>
              <a:gd name="connsiteX15" fmla="*/ 539878 w 556572"/>
              <a:gd name="connsiteY15" fmla="*/ 338581 h 1050574"/>
              <a:gd name="connsiteX16" fmla="*/ 530352 w 556572"/>
              <a:gd name="connsiteY16" fmla="*/ 307623 h 1050574"/>
              <a:gd name="connsiteX17" fmla="*/ 535115 w 556572"/>
              <a:gd name="connsiteY17" fmla="*/ 267143 h 1050574"/>
              <a:gd name="connsiteX18" fmla="*/ 556547 w 556572"/>
              <a:gd name="connsiteY18" fmla="*/ 219518 h 1050574"/>
              <a:gd name="connsiteX19" fmla="*/ 530352 w 556572"/>
              <a:gd name="connsiteY19" fmla="*/ 214756 h 1050574"/>
              <a:gd name="connsiteX20" fmla="*/ 511303 w 556572"/>
              <a:gd name="connsiteY20" fmla="*/ 183799 h 1050574"/>
              <a:gd name="connsiteX21" fmla="*/ 492253 w 556572"/>
              <a:gd name="connsiteY21" fmla="*/ 152843 h 1050574"/>
              <a:gd name="connsiteX22" fmla="*/ 449390 w 556572"/>
              <a:gd name="connsiteY22" fmla="*/ 90930 h 1050574"/>
              <a:gd name="connsiteX23" fmla="*/ 406528 w 556572"/>
              <a:gd name="connsiteY23" fmla="*/ 64737 h 1050574"/>
              <a:gd name="connsiteX24" fmla="*/ 318422 w 556572"/>
              <a:gd name="connsiteY24" fmla="*/ 43306 h 1050574"/>
              <a:gd name="connsiteX25" fmla="*/ 258891 w 556572"/>
              <a:gd name="connsiteY25" fmla="*/ 24255 h 1050574"/>
              <a:gd name="connsiteX26" fmla="*/ 211265 w 556572"/>
              <a:gd name="connsiteY26" fmla="*/ 19493 h 1050574"/>
              <a:gd name="connsiteX27" fmla="*/ 158878 w 556572"/>
              <a:gd name="connsiteY27" fmla="*/ 5205 h 1050574"/>
              <a:gd name="connsiteX28" fmla="*/ 96965 w 556572"/>
              <a:gd name="connsiteY28" fmla="*/ 2824 h 1050574"/>
              <a:gd name="connsiteX29" fmla="*/ 54102 w 556572"/>
              <a:gd name="connsiteY29" fmla="*/ 43305 h 1050574"/>
              <a:gd name="connsiteX30" fmla="*/ 18384 w 556572"/>
              <a:gd name="connsiteY30" fmla="*/ 26637 h 1050574"/>
              <a:gd name="connsiteX31" fmla="*/ 20765 w 556572"/>
              <a:gd name="connsiteY31" fmla="*/ 69499 h 1050574"/>
              <a:gd name="connsiteX32" fmla="*/ 27908 w 556572"/>
              <a:gd name="connsiteY32" fmla="*/ 133794 h 1050574"/>
              <a:gd name="connsiteX33" fmla="*/ 20765 w 556572"/>
              <a:gd name="connsiteY33" fmla="*/ 195706 h 1050574"/>
              <a:gd name="connsiteX34" fmla="*/ 1715 w 556572"/>
              <a:gd name="connsiteY34" fmla="*/ 243331 h 1050574"/>
              <a:gd name="connsiteX35" fmla="*/ 1715 w 556572"/>
              <a:gd name="connsiteY35" fmla="*/ 302862 h 1050574"/>
              <a:gd name="connsiteX36" fmla="*/ 8859 w 556572"/>
              <a:gd name="connsiteY36" fmla="*/ 307624 h 1050574"/>
              <a:gd name="connsiteX37" fmla="*/ 18384 w 556572"/>
              <a:gd name="connsiteY37" fmla="*/ 319530 h 1050574"/>
              <a:gd name="connsiteX38" fmla="*/ 20765 w 556572"/>
              <a:gd name="connsiteY38" fmla="*/ 331437 h 1050574"/>
              <a:gd name="connsiteX39" fmla="*/ 23147 w 556572"/>
              <a:gd name="connsiteY39" fmla="*/ 345724 h 1050574"/>
              <a:gd name="connsiteX40" fmla="*/ 27909 w 556572"/>
              <a:gd name="connsiteY40" fmla="*/ 362393 h 1050574"/>
              <a:gd name="connsiteX41" fmla="*/ 30290 w 556572"/>
              <a:gd name="connsiteY41" fmla="*/ 379062 h 1050574"/>
              <a:gd name="connsiteX42" fmla="*/ 35053 w 556572"/>
              <a:gd name="connsiteY42" fmla="*/ 398112 h 1050574"/>
              <a:gd name="connsiteX43" fmla="*/ 37434 w 556572"/>
              <a:gd name="connsiteY43" fmla="*/ 419543 h 1050574"/>
              <a:gd name="connsiteX44" fmla="*/ 39815 w 556572"/>
              <a:gd name="connsiteY44" fmla="*/ 460024 h 1050574"/>
              <a:gd name="connsiteX45" fmla="*/ 42197 w 556572"/>
              <a:gd name="connsiteY45" fmla="*/ 469549 h 1050574"/>
              <a:gd name="connsiteX46" fmla="*/ 44578 w 556572"/>
              <a:gd name="connsiteY46" fmla="*/ 481455 h 1050574"/>
              <a:gd name="connsiteX47" fmla="*/ 49340 w 556572"/>
              <a:gd name="connsiteY47" fmla="*/ 517174 h 1050574"/>
              <a:gd name="connsiteX48" fmla="*/ 51722 w 556572"/>
              <a:gd name="connsiteY48" fmla="*/ 583849 h 1050574"/>
              <a:gd name="connsiteX49" fmla="*/ 54103 w 556572"/>
              <a:gd name="connsiteY49" fmla="*/ 595755 h 1050574"/>
              <a:gd name="connsiteX50" fmla="*/ 96965 w 556572"/>
              <a:gd name="connsiteY50" fmla="*/ 602899 h 1050574"/>
              <a:gd name="connsiteX51" fmla="*/ 158878 w 556572"/>
              <a:gd name="connsiteY51" fmla="*/ 643380 h 1050574"/>
              <a:gd name="connsiteX52" fmla="*/ 175547 w 556572"/>
              <a:gd name="connsiteY52" fmla="*/ 686244 h 1050574"/>
              <a:gd name="connsiteX53" fmla="*/ 204121 w 556572"/>
              <a:gd name="connsiteY53" fmla="*/ 738631 h 1050574"/>
              <a:gd name="connsiteX54" fmla="*/ 232696 w 556572"/>
              <a:gd name="connsiteY54" fmla="*/ 767206 h 1050574"/>
              <a:gd name="connsiteX55" fmla="*/ 232697 w 556572"/>
              <a:gd name="connsiteY55" fmla="*/ 817212 h 1050574"/>
              <a:gd name="connsiteX56" fmla="*/ 208884 w 556572"/>
              <a:gd name="connsiteY56" fmla="*/ 879124 h 1050574"/>
              <a:gd name="connsiteX57" fmla="*/ 185072 w 556572"/>
              <a:gd name="connsiteY57" fmla="*/ 900557 h 1050574"/>
              <a:gd name="connsiteX58" fmla="*/ 177928 w 556572"/>
              <a:gd name="connsiteY58" fmla="*/ 945800 h 1050574"/>
              <a:gd name="connsiteX59" fmla="*/ 196978 w 556572"/>
              <a:gd name="connsiteY59" fmla="*/ 1002949 h 1050574"/>
              <a:gd name="connsiteX60" fmla="*/ 239841 w 556572"/>
              <a:gd name="connsiteY60" fmla="*/ 1012476 h 1050574"/>
              <a:gd name="connsiteX61" fmla="*/ 275559 w 556572"/>
              <a:gd name="connsiteY61" fmla="*/ 1024381 h 1050574"/>
              <a:gd name="connsiteX62" fmla="*/ 318421 w 556572"/>
              <a:gd name="connsiteY62" fmla="*/ 1050574 h 1050574"/>
              <a:gd name="connsiteX63" fmla="*/ 361284 w 556572"/>
              <a:gd name="connsiteY63" fmla="*/ 1036287 h 1050574"/>
              <a:gd name="connsiteX0" fmla="*/ 361803 w 557091"/>
              <a:gd name="connsiteY0" fmla="*/ 1036287 h 1050574"/>
              <a:gd name="connsiteX1" fmla="*/ 318941 w 557091"/>
              <a:gd name="connsiteY1" fmla="*/ 971993 h 1050574"/>
              <a:gd name="connsiteX2" fmla="*/ 292747 w 557091"/>
              <a:gd name="connsiteY2" fmla="*/ 931511 h 1050574"/>
              <a:gd name="connsiteX3" fmla="*/ 290365 w 557091"/>
              <a:gd name="connsiteY3" fmla="*/ 857693 h 1050574"/>
              <a:gd name="connsiteX4" fmla="*/ 295128 w 557091"/>
              <a:gd name="connsiteY4" fmla="*/ 805305 h 1050574"/>
              <a:gd name="connsiteX5" fmla="*/ 316559 w 557091"/>
              <a:gd name="connsiteY5" fmla="*/ 755299 h 1050574"/>
              <a:gd name="connsiteX6" fmla="*/ 333229 w 557091"/>
              <a:gd name="connsiteY6" fmla="*/ 710055 h 1050574"/>
              <a:gd name="connsiteX7" fmla="*/ 364184 w 557091"/>
              <a:gd name="connsiteY7" fmla="*/ 636237 h 1050574"/>
              <a:gd name="connsiteX8" fmla="*/ 392759 w 557091"/>
              <a:gd name="connsiteY8" fmla="*/ 588611 h 1050574"/>
              <a:gd name="connsiteX9" fmla="*/ 397522 w 557091"/>
              <a:gd name="connsiteY9" fmla="*/ 529080 h 1050574"/>
              <a:gd name="connsiteX10" fmla="*/ 402284 w 557091"/>
              <a:gd name="connsiteY10" fmla="*/ 507649 h 1050574"/>
              <a:gd name="connsiteX11" fmla="*/ 418953 w 557091"/>
              <a:gd name="connsiteY11" fmla="*/ 460024 h 1050574"/>
              <a:gd name="connsiteX12" fmla="*/ 440384 w 557091"/>
              <a:gd name="connsiteY12" fmla="*/ 426687 h 1050574"/>
              <a:gd name="connsiteX13" fmla="*/ 483247 w 557091"/>
              <a:gd name="connsiteY13" fmla="*/ 388587 h 1050574"/>
              <a:gd name="connsiteX14" fmla="*/ 511822 w 557091"/>
              <a:gd name="connsiteY14" fmla="*/ 364773 h 1050574"/>
              <a:gd name="connsiteX15" fmla="*/ 540397 w 557091"/>
              <a:gd name="connsiteY15" fmla="*/ 338581 h 1050574"/>
              <a:gd name="connsiteX16" fmla="*/ 530871 w 557091"/>
              <a:gd name="connsiteY16" fmla="*/ 307623 h 1050574"/>
              <a:gd name="connsiteX17" fmla="*/ 535634 w 557091"/>
              <a:gd name="connsiteY17" fmla="*/ 267143 h 1050574"/>
              <a:gd name="connsiteX18" fmla="*/ 557066 w 557091"/>
              <a:gd name="connsiteY18" fmla="*/ 219518 h 1050574"/>
              <a:gd name="connsiteX19" fmla="*/ 530871 w 557091"/>
              <a:gd name="connsiteY19" fmla="*/ 214756 h 1050574"/>
              <a:gd name="connsiteX20" fmla="*/ 511822 w 557091"/>
              <a:gd name="connsiteY20" fmla="*/ 183799 h 1050574"/>
              <a:gd name="connsiteX21" fmla="*/ 492772 w 557091"/>
              <a:gd name="connsiteY21" fmla="*/ 152843 h 1050574"/>
              <a:gd name="connsiteX22" fmla="*/ 449909 w 557091"/>
              <a:gd name="connsiteY22" fmla="*/ 90930 h 1050574"/>
              <a:gd name="connsiteX23" fmla="*/ 407047 w 557091"/>
              <a:gd name="connsiteY23" fmla="*/ 64737 h 1050574"/>
              <a:gd name="connsiteX24" fmla="*/ 318941 w 557091"/>
              <a:gd name="connsiteY24" fmla="*/ 43306 h 1050574"/>
              <a:gd name="connsiteX25" fmla="*/ 259410 w 557091"/>
              <a:gd name="connsiteY25" fmla="*/ 24255 h 1050574"/>
              <a:gd name="connsiteX26" fmla="*/ 211784 w 557091"/>
              <a:gd name="connsiteY26" fmla="*/ 19493 h 1050574"/>
              <a:gd name="connsiteX27" fmla="*/ 159397 w 557091"/>
              <a:gd name="connsiteY27" fmla="*/ 5205 h 1050574"/>
              <a:gd name="connsiteX28" fmla="*/ 97484 w 557091"/>
              <a:gd name="connsiteY28" fmla="*/ 2824 h 1050574"/>
              <a:gd name="connsiteX29" fmla="*/ 54621 w 557091"/>
              <a:gd name="connsiteY29" fmla="*/ 43305 h 1050574"/>
              <a:gd name="connsiteX30" fmla="*/ 18903 w 557091"/>
              <a:gd name="connsiteY30" fmla="*/ 26637 h 1050574"/>
              <a:gd name="connsiteX31" fmla="*/ 21284 w 557091"/>
              <a:gd name="connsiteY31" fmla="*/ 69499 h 1050574"/>
              <a:gd name="connsiteX32" fmla="*/ 28427 w 557091"/>
              <a:gd name="connsiteY32" fmla="*/ 133794 h 1050574"/>
              <a:gd name="connsiteX33" fmla="*/ 21284 w 557091"/>
              <a:gd name="connsiteY33" fmla="*/ 195706 h 1050574"/>
              <a:gd name="connsiteX34" fmla="*/ 2234 w 557091"/>
              <a:gd name="connsiteY34" fmla="*/ 243331 h 1050574"/>
              <a:gd name="connsiteX35" fmla="*/ 2234 w 557091"/>
              <a:gd name="connsiteY35" fmla="*/ 302862 h 1050574"/>
              <a:gd name="connsiteX36" fmla="*/ 18903 w 557091"/>
              <a:gd name="connsiteY36" fmla="*/ 319530 h 1050574"/>
              <a:gd name="connsiteX37" fmla="*/ 21284 w 557091"/>
              <a:gd name="connsiteY37" fmla="*/ 331437 h 1050574"/>
              <a:gd name="connsiteX38" fmla="*/ 23666 w 557091"/>
              <a:gd name="connsiteY38" fmla="*/ 345724 h 1050574"/>
              <a:gd name="connsiteX39" fmla="*/ 28428 w 557091"/>
              <a:gd name="connsiteY39" fmla="*/ 362393 h 1050574"/>
              <a:gd name="connsiteX40" fmla="*/ 30809 w 557091"/>
              <a:gd name="connsiteY40" fmla="*/ 379062 h 1050574"/>
              <a:gd name="connsiteX41" fmla="*/ 35572 w 557091"/>
              <a:gd name="connsiteY41" fmla="*/ 398112 h 1050574"/>
              <a:gd name="connsiteX42" fmla="*/ 37953 w 557091"/>
              <a:gd name="connsiteY42" fmla="*/ 419543 h 1050574"/>
              <a:gd name="connsiteX43" fmla="*/ 40334 w 557091"/>
              <a:gd name="connsiteY43" fmla="*/ 460024 h 1050574"/>
              <a:gd name="connsiteX44" fmla="*/ 42716 w 557091"/>
              <a:gd name="connsiteY44" fmla="*/ 469549 h 1050574"/>
              <a:gd name="connsiteX45" fmla="*/ 45097 w 557091"/>
              <a:gd name="connsiteY45" fmla="*/ 481455 h 1050574"/>
              <a:gd name="connsiteX46" fmla="*/ 49859 w 557091"/>
              <a:gd name="connsiteY46" fmla="*/ 517174 h 1050574"/>
              <a:gd name="connsiteX47" fmla="*/ 52241 w 557091"/>
              <a:gd name="connsiteY47" fmla="*/ 583849 h 1050574"/>
              <a:gd name="connsiteX48" fmla="*/ 54622 w 557091"/>
              <a:gd name="connsiteY48" fmla="*/ 595755 h 1050574"/>
              <a:gd name="connsiteX49" fmla="*/ 97484 w 557091"/>
              <a:gd name="connsiteY49" fmla="*/ 602899 h 1050574"/>
              <a:gd name="connsiteX50" fmla="*/ 159397 w 557091"/>
              <a:gd name="connsiteY50" fmla="*/ 643380 h 1050574"/>
              <a:gd name="connsiteX51" fmla="*/ 176066 w 557091"/>
              <a:gd name="connsiteY51" fmla="*/ 686244 h 1050574"/>
              <a:gd name="connsiteX52" fmla="*/ 204640 w 557091"/>
              <a:gd name="connsiteY52" fmla="*/ 738631 h 1050574"/>
              <a:gd name="connsiteX53" fmla="*/ 233215 w 557091"/>
              <a:gd name="connsiteY53" fmla="*/ 767206 h 1050574"/>
              <a:gd name="connsiteX54" fmla="*/ 233216 w 557091"/>
              <a:gd name="connsiteY54" fmla="*/ 817212 h 1050574"/>
              <a:gd name="connsiteX55" fmla="*/ 209403 w 557091"/>
              <a:gd name="connsiteY55" fmla="*/ 879124 h 1050574"/>
              <a:gd name="connsiteX56" fmla="*/ 185591 w 557091"/>
              <a:gd name="connsiteY56" fmla="*/ 900557 h 1050574"/>
              <a:gd name="connsiteX57" fmla="*/ 178447 w 557091"/>
              <a:gd name="connsiteY57" fmla="*/ 945800 h 1050574"/>
              <a:gd name="connsiteX58" fmla="*/ 197497 w 557091"/>
              <a:gd name="connsiteY58" fmla="*/ 1002949 h 1050574"/>
              <a:gd name="connsiteX59" fmla="*/ 240360 w 557091"/>
              <a:gd name="connsiteY59" fmla="*/ 1012476 h 1050574"/>
              <a:gd name="connsiteX60" fmla="*/ 276078 w 557091"/>
              <a:gd name="connsiteY60" fmla="*/ 1024381 h 1050574"/>
              <a:gd name="connsiteX61" fmla="*/ 318940 w 557091"/>
              <a:gd name="connsiteY61" fmla="*/ 1050574 h 1050574"/>
              <a:gd name="connsiteX62" fmla="*/ 361803 w 557091"/>
              <a:gd name="connsiteY62" fmla="*/ 1036287 h 1050574"/>
              <a:gd name="connsiteX0" fmla="*/ 359578 w 554866"/>
              <a:gd name="connsiteY0" fmla="*/ 1036287 h 1050574"/>
              <a:gd name="connsiteX1" fmla="*/ 316716 w 554866"/>
              <a:gd name="connsiteY1" fmla="*/ 971993 h 1050574"/>
              <a:gd name="connsiteX2" fmla="*/ 290522 w 554866"/>
              <a:gd name="connsiteY2" fmla="*/ 931511 h 1050574"/>
              <a:gd name="connsiteX3" fmla="*/ 288140 w 554866"/>
              <a:gd name="connsiteY3" fmla="*/ 857693 h 1050574"/>
              <a:gd name="connsiteX4" fmla="*/ 292903 w 554866"/>
              <a:gd name="connsiteY4" fmla="*/ 805305 h 1050574"/>
              <a:gd name="connsiteX5" fmla="*/ 314334 w 554866"/>
              <a:gd name="connsiteY5" fmla="*/ 755299 h 1050574"/>
              <a:gd name="connsiteX6" fmla="*/ 331004 w 554866"/>
              <a:gd name="connsiteY6" fmla="*/ 710055 h 1050574"/>
              <a:gd name="connsiteX7" fmla="*/ 361959 w 554866"/>
              <a:gd name="connsiteY7" fmla="*/ 636237 h 1050574"/>
              <a:gd name="connsiteX8" fmla="*/ 390534 w 554866"/>
              <a:gd name="connsiteY8" fmla="*/ 588611 h 1050574"/>
              <a:gd name="connsiteX9" fmla="*/ 395297 w 554866"/>
              <a:gd name="connsiteY9" fmla="*/ 529080 h 1050574"/>
              <a:gd name="connsiteX10" fmla="*/ 400059 w 554866"/>
              <a:gd name="connsiteY10" fmla="*/ 507649 h 1050574"/>
              <a:gd name="connsiteX11" fmla="*/ 416728 w 554866"/>
              <a:gd name="connsiteY11" fmla="*/ 460024 h 1050574"/>
              <a:gd name="connsiteX12" fmla="*/ 438159 w 554866"/>
              <a:gd name="connsiteY12" fmla="*/ 426687 h 1050574"/>
              <a:gd name="connsiteX13" fmla="*/ 481022 w 554866"/>
              <a:gd name="connsiteY13" fmla="*/ 388587 h 1050574"/>
              <a:gd name="connsiteX14" fmla="*/ 509597 w 554866"/>
              <a:gd name="connsiteY14" fmla="*/ 364773 h 1050574"/>
              <a:gd name="connsiteX15" fmla="*/ 538172 w 554866"/>
              <a:gd name="connsiteY15" fmla="*/ 338581 h 1050574"/>
              <a:gd name="connsiteX16" fmla="*/ 528646 w 554866"/>
              <a:gd name="connsiteY16" fmla="*/ 307623 h 1050574"/>
              <a:gd name="connsiteX17" fmla="*/ 533409 w 554866"/>
              <a:gd name="connsiteY17" fmla="*/ 267143 h 1050574"/>
              <a:gd name="connsiteX18" fmla="*/ 554841 w 554866"/>
              <a:gd name="connsiteY18" fmla="*/ 219518 h 1050574"/>
              <a:gd name="connsiteX19" fmla="*/ 528646 w 554866"/>
              <a:gd name="connsiteY19" fmla="*/ 214756 h 1050574"/>
              <a:gd name="connsiteX20" fmla="*/ 509597 w 554866"/>
              <a:gd name="connsiteY20" fmla="*/ 183799 h 1050574"/>
              <a:gd name="connsiteX21" fmla="*/ 490547 w 554866"/>
              <a:gd name="connsiteY21" fmla="*/ 152843 h 1050574"/>
              <a:gd name="connsiteX22" fmla="*/ 447684 w 554866"/>
              <a:gd name="connsiteY22" fmla="*/ 90930 h 1050574"/>
              <a:gd name="connsiteX23" fmla="*/ 404822 w 554866"/>
              <a:gd name="connsiteY23" fmla="*/ 64737 h 1050574"/>
              <a:gd name="connsiteX24" fmla="*/ 316716 w 554866"/>
              <a:gd name="connsiteY24" fmla="*/ 43306 h 1050574"/>
              <a:gd name="connsiteX25" fmla="*/ 257185 w 554866"/>
              <a:gd name="connsiteY25" fmla="*/ 24255 h 1050574"/>
              <a:gd name="connsiteX26" fmla="*/ 209559 w 554866"/>
              <a:gd name="connsiteY26" fmla="*/ 19493 h 1050574"/>
              <a:gd name="connsiteX27" fmla="*/ 157172 w 554866"/>
              <a:gd name="connsiteY27" fmla="*/ 5205 h 1050574"/>
              <a:gd name="connsiteX28" fmla="*/ 95259 w 554866"/>
              <a:gd name="connsiteY28" fmla="*/ 2824 h 1050574"/>
              <a:gd name="connsiteX29" fmla="*/ 52396 w 554866"/>
              <a:gd name="connsiteY29" fmla="*/ 43305 h 1050574"/>
              <a:gd name="connsiteX30" fmla="*/ 16678 w 554866"/>
              <a:gd name="connsiteY30" fmla="*/ 26637 h 1050574"/>
              <a:gd name="connsiteX31" fmla="*/ 19059 w 554866"/>
              <a:gd name="connsiteY31" fmla="*/ 69499 h 1050574"/>
              <a:gd name="connsiteX32" fmla="*/ 26202 w 554866"/>
              <a:gd name="connsiteY32" fmla="*/ 133794 h 1050574"/>
              <a:gd name="connsiteX33" fmla="*/ 19059 w 554866"/>
              <a:gd name="connsiteY33" fmla="*/ 195706 h 1050574"/>
              <a:gd name="connsiteX34" fmla="*/ 9 w 554866"/>
              <a:gd name="connsiteY34" fmla="*/ 243331 h 1050574"/>
              <a:gd name="connsiteX35" fmla="*/ 16678 w 554866"/>
              <a:gd name="connsiteY35" fmla="*/ 319530 h 1050574"/>
              <a:gd name="connsiteX36" fmla="*/ 19059 w 554866"/>
              <a:gd name="connsiteY36" fmla="*/ 331437 h 1050574"/>
              <a:gd name="connsiteX37" fmla="*/ 21441 w 554866"/>
              <a:gd name="connsiteY37" fmla="*/ 345724 h 1050574"/>
              <a:gd name="connsiteX38" fmla="*/ 26203 w 554866"/>
              <a:gd name="connsiteY38" fmla="*/ 362393 h 1050574"/>
              <a:gd name="connsiteX39" fmla="*/ 28584 w 554866"/>
              <a:gd name="connsiteY39" fmla="*/ 379062 h 1050574"/>
              <a:gd name="connsiteX40" fmla="*/ 33347 w 554866"/>
              <a:gd name="connsiteY40" fmla="*/ 398112 h 1050574"/>
              <a:gd name="connsiteX41" fmla="*/ 35728 w 554866"/>
              <a:gd name="connsiteY41" fmla="*/ 419543 h 1050574"/>
              <a:gd name="connsiteX42" fmla="*/ 38109 w 554866"/>
              <a:gd name="connsiteY42" fmla="*/ 460024 h 1050574"/>
              <a:gd name="connsiteX43" fmla="*/ 40491 w 554866"/>
              <a:gd name="connsiteY43" fmla="*/ 469549 h 1050574"/>
              <a:gd name="connsiteX44" fmla="*/ 42872 w 554866"/>
              <a:gd name="connsiteY44" fmla="*/ 481455 h 1050574"/>
              <a:gd name="connsiteX45" fmla="*/ 47634 w 554866"/>
              <a:gd name="connsiteY45" fmla="*/ 517174 h 1050574"/>
              <a:gd name="connsiteX46" fmla="*/ 50016 w 554866"/>
              <a:gd name="connsiteY46" fmla="*/ 583849 h 1050574"/>
              <a:gd name="connsiteX47" fmla="*/ 52397 w 554866"/>
              <a:gd name="connsiteY47" fmla="*/ 595755 h 1050574"/>
              <a:gd name="connsiteX48" fmla="*/ 95259 w 554866"/>
              <a:gd name="connsiteY48" fmla="*/ 602899 h 1050574"/>
              <a:gd name="connsiteX49" fmla="*/ 157172 w 554866"/>
              <a:gd name="connsiteY49" fmla="*/ 643380 h 1050574"/>
              <a:gd name="connsiteX50" fmla="*/ 173841 w 554866"/>
              <a:gd name="connsiteY50" fmla="*/ 686244 h 1050574"/>
              <a:gd name="connsiteX51" fmla="*/ 202415 w 554866"/>
              <a:gd name="connsiteY51" fmla="*/ 738631 h 1050574"/>
              <a:gd name="connsiteX52" fmla="*/ 230990 w 554866"/>
              <a:gd name="connsiteY52" fmla="*/ 767206 h 1050574"/>
              <a:gd name="connsiteX53" fmla="*/ 230991 w 554866"/>
              <a:gd name="connsiteY53" fmla="*/ 817212 h 1050574"/>
              <a:gd name="connsiteX54" fmla="*/ 207178 w 554866"/>
              <a:gd name="connsiteY54" fmla="*/ 879124 h 1050574"/>
              <a:gd name="connsiteX55" fmla="*/ 183366 w 554866"/>
              <a:gd name="connsiteY55" fmla="*/ 900557 h 1050574"/>
              <a:gd name="connsiteX56" fmla="*/ 176222 w 554866"/>
              <a:gd name="connsiteY56" fmla="*/ 945800 h 1050574"/>
              <a:gd name="connsiteX57" fmla="*/ 195272 w 554866"/>
              <a:gd name="connsiteY57" fmla="*/ 1002949 h 1050574"/>
              <a:gd name="connsiteX58" fmla="*/ 238135 w 554866"/>
              <a:gd name="connsiteY58" fmla="*/ 1012476 h 1050574"/>
              <a:gd name="connsiteX59" fmla="*/ 273853 w 554866"/>
              <a:gd name="connsiteY59" fmla="*/ 1024381 h 1050574"/>
              <a:gd name="connsiteX60" fmla="*/ 316715 w 554866"/>
              <a:gd name="connsiteY60" fmla="*/ 1050574 h 1050574"/>
              <a:gd name="connsiteX61" fmla="*/ 359578 w 554866"/>
              <a:gd name="connsiteY61" fmla="*/ 1036287 h 1050574"/>
              <a:gd name="connsiteX0" fmla="*/ 359578 w 554866"/>
              <a:gd name="connsiteY0" fmla="*/ 1036287 h 1050574"/>
              <a:gd name="connsiteX1" fmla="*/ 316716 w 554866"/>
              <a:gd name="connsiteY1" fmla="*/ 971993 h 1050574"/>
              <a:gd name="connsiteX2" fmla="*/ 290522 w 554866"/>
              <a:gd name="connsiteY2" fmla="*/ 931511 h 1050574"/>
              <a:gd name="connsiteX3" fmla="*/ 288140 w 554866"/>
              <a:gd name="connsiteY3" fmla="*/ 857693 h 1050574"/>
              <a:gd name="connsiteX4" fmla="*/ 292903 w 554866"/>
              <a:gd name="connsiteY4" fmla="*/ 805305 h 1050574"/>
              <a:gd name="connsiteX5" fmla="*/ 314334 w 554866"/>
              <a:gd name="connsiteY5" fmla="*/ 755299 h 1050574"/>
              <a:gd name="connsiteX6" fmla="*/ 331004 w 554866"/>
              <a:gd name="connsiteY6" fmla="*/ 710055 h 1050574"/>
              <a:gd name="connsiteX7" fmla="*/ 361959 w 554866"/>
              <a:gd name="connsiteY7" fmla="*/ 636237 h 1050574"/>
              <a:gd name="connsiteX8" fmla="*/ 390534 w 554866"/>
              <a:gd name="connsiteY8" fmla="*/ 588611 h 1050574"/>
              <a:gd name="connsiteX9" fmla="*/ 395297 w 554866"/>
              <a:gd name="connsiteY9" fmla="*/ 529080 h 1050574"/>
              <a:gd name="connsiteX10" fmla="*/ 400059 w 554866"/>
              <a:gd name="connsiteY10" fmla="*/ 507649 h 1050574"/>
              <a:gd name="connsiteX11" fmla="*/ 416728 w 554866"/>
              <a:gd name="connsiteY11" fmla="*/ 460024 h 1050574"/>
              <a:gd name="connsiteX12" fmla="*/ 438159 w 554866"/>
              <a:gd name="connsiteY12" fmla="*/ 426687 h 1050574"/>
              <a:gd name="connsiteX13" fmla="*/ 481022 w 554866"/>
              <a:gd name="connsiteY13" fmla="*/ 388587 h 1050574"/>
              <a:gd name="connsiteX14" fmla="*/ 509597 w 554866"/>
              <a:gd name="connsiteY14" fmla="*/ 364773 h 1050574"/>
              <a:gd name="connsiteX15" fmla="*/ 538172 w 554866"/>
              <a:gd name="connsiteY15" fmla="*/ 338581 h 1050574"/>
              <a:gd name="connsiteX16" fmla="*/ 528646 w 554866"/>
              <a:gd name="connsiteY16" fmla="*/ 307623 h 1050574"/>
              <a:gd name="connsiteX17" fmla="*/ 533409 w 554866"/>
              <a:gd name="connsiteY17" fmla="*/ 267143 h 1050574"/>
              <a:gd name="connsiteX18" fmla="*/ 554841 w 554866"/>
              <a:gd name="connsiteY18" fmla="*/ 219518 h 1050574"/>
              <a:gd name="connsiteX19" fmla="*/ 528646 w 554866"/>
              <a:gd name="connsiteY19" fmla="*/ 214756 h 1050574"/>
              <a:gd name="connsiteX20" fmla="*/ 509597 w 554866"/>
              <a:gd name="connsiteY20" fmla="*/ 183799 h 1050574"/>
              <a:gd name="connsiteX21" fmla="*/ 490547 w 554866"/>
              <a:gd name="connsiteY21" fmla="*/ 152843 h 1050574"/>
              <a:gd name="connsiteX22" fmla="*/ 447684 w 554866"/>
              <a:gd name="connsiteY22" fmla="*/ 90930 h 1050574"/>
              <a:gd name="connsiteX23" fmla="*/ 404822 w 554866"/>
              <a:gd name="connsiteY23" fmla="*/ 64737 h 1050574"/>
              <a:gd name="connsiteX24" fmla="*/ 316716 w 554866"/>
              <a:gd name="connsiteY24" fmla="*/ 43306 h 1050574"/>
              <a:gd name="connsiteX25" fmla="*/ 257185 w 554866"/>
              <a:gd name="connsiteY25" fmla="*/ 24255 h 1050574"/>
              <a:gd name="connsiteX26" fmla="*/ 209559 w 554866"/>
              <a:gd name="connsiteY26" fmla="*/ 19493 h 1050574"/>
              <a:gd name="connsiteX27" fmla="*/ 157172 w 554866"/>
              <a:gd name="connsiteY27" fmla="*/ 5205 h 1050574"/>
              <a:gd name="connsiteX28" fmla="*/ 95259 w 554866"/>
              <a:gd name="connsiteY28" fmla="*/ 2824 h 1050574"/>
              <a:gd name="connsiteX29" fmla="*/ 52396 w 554866"/>
              <a:gd name="connsiteY29" fmla="*/ 43305 h 1050574"/>
              <a:gd name="connsiteX30" fmla="*/ 16678 w 554866"/>
              <a:gd name="connsiteY30" fmla="*/ 26637 h 1050574"/>
              <a:gd name="connsiteX31" fmla="*/ 19059 w 554866"/>
              <a:gd name="connsiteY31" fmla="*/ 69499 h 1050574"/>
              <a:gd name="connsiteX32" fmla="*/ 26202 w 554866"/>
              <a:gd name="connsiteY32" fmla="*/ 133794 h 1050574"/>
              <a:gd name="connsiteX33" fmla="*/ 19059 w 554866"/>
              <a:gd name="connsiteY33" fmla="*/ 195706 h 1050574"/>
              <a:gd name="connsiteX34" fmla="*/ 9 w 554866"/>
              <a:gd name="connsiteY34" fmla="*/ 243331 h 1050574"/>
              <a:gd name="connsiteX35" fmla="*/ 16678 w 554866"/>
              <a:gd name="connsiteY35" fmla="*/ 319530 h 1050574"/>
              <a:gd name="connsiteX36" fmla="*/ 21441 w 554866"/>
              <a:gd name="connsiteY36" fmla="*/ 345724 h 1050574"/>
              <a:gd name="connsiteX37" fmla="*/ 26203 w 554866"/>
              <a:gd name="connsiteY37" fmla="*/ 362393 h 1050574"/>
              <a:gd name="connsiteX38" fmla="*/ 28584 w 554866"/>
              <a:gd name="connsiteY38" fmla="*/ 379062 h 1050574"/>
              <a:gd name="connsiteX39" fmla="*/ 33347 w 554866"/>
              <a:gd name="connsiteY39" fmla="*/ 398112 h 1050574"/>
              <a:gd name="connsiteX40" fmla="*/ 35728 w 554866"/>
              <a:gd name="connsiteY40" fmla="*/ 419543 h 1050574"/>
              <a:gd name="connsiteX41" fmla="*/ 38109 w 554866"/>
              <a:gd name="connsiteY41" fmla="*/ 460024 h 1050574"/>
              <a:gd name="connsiteX42" fmla="*/ 40491 w 554866"/>
              <a:gd name="connsiteY42" fmla="*/ 469549 h 1050574"/>
              <a:gd name="connsiteX43" fmla="*/ 42872 w 554866"/>
              <a:gd name="connsiteY43" fmla="*/ 481455 h 1050574"/>
              <a:gd name="connsiteX44" fmla="*/ 47634 w 554866"/>
              <a:gd name="connsiteY44" fmla="*/ 517174 h 1050574"/>
              <a:gd name="connsiteX45" fmla="*/ 50016 w 554866"/>
              <a:gd name="connsiteY45" fmla="*/ 583849 h 1050574"/>
              <a:gd name="connsiteX46" fmla="*/ 52397 w 554866"/>
              <a:gd name="connsiteY46" fmla="*/ 595755 h 1050574"/>
              <a:gd name="connsiteX47" fmla="*/ 95259 w 554866"/>
              <a:gd name="connsiteY47" fmla="*/ 602899 h 1050574"/>
              <a:gd name="connsiteX48" fmla="*/ 157172 w 554866"/>
              <a:gd name="connsiteY48" fmla="*/ 643380 h 1050574"/>
              <a:gd name="connsiteX49" fmla="*/ 173841 w 554866"/>
              <a:gd name="connsiteY49" fmla="*/ 686244 h 1050574"/>
              <a:gd name="connsiteX50" fmla="*/ 202415 w 554866"/>
              <a:gd name="connsiteY50" fmla="*/ 738631 h 1050574"/>
              <a:gd name="connsiteX51" fmla="*/ 230990 w 554866"/>
              <a:gd name="connsiteY51" fmla="*/ 767206 h 1050574"/>
              <a:gd name="connsiteX52" fmla="*/ 230991 w 554866"/>
              <a:gd name="connsiteY52" fmla="*/ 817212 h 1050574"/>
              <a:gd name="connsiteX53" fmla="*/ 207178 w 554866"/>
              <a:gd name="connsiteY53" fmla="*/ 879124 h 1050574"/>
              <a:gd name="connsiteX54" fmla="*/ 183366 w 554866"/>
              <a:gd name="connsiteY54" fmla="*/ 900557 h 1050574"/>
              <a:gd name="connsiteX55" fmla="*/ 176222 w 554866"/>
              <a:gd name="connsiteY55" fmla="*/ 945800 h 1050574"/>
              <a:gd name="connsiteX56" fmla="*/ 195272 w 554866"/>
              <a:gd name="connsiteY56" fmla="*/ 1002949 h 1050574"/>
              <a:gd name="connsiteX57" fmla="*/ 238135 w 554866"/>
              <a:gd name="connsiteY57" fmla="*/ 1012476 h 1050574"/>
              <a:gd name="connsiteX58" fmla="*/ 273853 w 554866"/>
              <a:gd name="connsiteY58" fmla="*/ 1024381 h 1050574"/>
              <a:gd name="connsiteX59" fmla="*/ 316715 w 554866"/>
              <a:gd name="connsiteY59" fmla="*/ 1050574 h 1050574"/>
              <a:gd name="connsiteX60" fmla="*/ 359578 w 554866"/>
              <a:gd name="connsiteY60" fmla="*/ 1036287 h 1050574"/>
              <a:gd name="connsiteX0" fmla="*/ 359578 w 554866"/>
              <a:gd name="connsiteY0" fmla="*/ 1036287 h 1050574"/>
              <a:gd name="connsiteX1" fmla="*/ 316716 w 554866"/>
              <a:gd name="connsiteY1" fmla="*/ 971993 h 1050574"/>
              <a:gd name="connsiteX2" fmla="*/ 290522 w 554866"/>
              <a:gd name="connsiteY2" fmla="*/ 931511 h 1050574"/>
              <a:gd name="connsiteX3" fmla="*/ 288140 w 554866"/>
              <a:gd name="connsiteY3" fmla="*/ 857693 h 1050574"/>
              <a:gd name="connsiteX4" fmla="*/ 292903 w 554866"/>
              <a:gd name="connsiteY4" fmla="*/ 805305 h 1050574"/>
              <a:gd name="connsiteX5" fmla="*/ 314334 w 554866"/>
              <a:gd name="connsiteY5" fmla="*/ 755299 h 1050574"/>
              <a:gd name="connsiteX6" fmla="*/ 331004 w 554866"/>
              <a:gd name="connsiteY6" fmla="*/ 710055 h 1050574"/>
              <a:gd name="connsiteX7" fmla="*/ 361959 w 554866"/>
              <a:gd name="connsiteY7" fmla="*/ 636237 h 1050574"/>
              <a:gd name="connsiteX8" fmla="*/ 390534 w 554866"/>
              <a:gd name="connsiteY8" fmla="*/ 588611 h 1050574"/>
              <a:gd name="connsiteX9" fmla="*/ 395297 w 554866"/>
              <a:gd name="connsiteY9" fmla="*/ 529080 h 1050574"/>
              <a:gd name="connsiteX10" fmla="*/ 400059 w 554866"/>
              <a:gd name="connsiteY10" fmla="*/ 507649 h 1050574"/>
              <a:gd name="connsiteX11" fmla="*/ 416728 w 554866"/>
              <a:gd name="connsiteY11" fmla="*/ 460024 h 1050574"/>
              <a:gd name="connsiteX12" fmla="*/ 438159 w 554866"/>
              <a:gd name="connsiteY12" fmla="*/ 426687 h 1050574"/>
              <a:gd name="connsiteX13" fmla="*/ 481022 w 554866"/>
              <a:gd name="connsiteY13" fmla="*/ 388587 h 1050574"/>
              <a:gd name="connsiteX14" fmla="*/ 509597 w 554866"/>
              <a:gd name="connsiteY14" fmla="*/ 364773 h 1050574"/>
              <a:gd name="connsiteX15" fmla="*/ 538172 w 554866"/>
              <a:gd name="connsiteY15" fmla="*/ 338581 h 1050574"/>
              <a:gd name="connsiteX16" fmla="*/ 528646 w 554866"/>
              <a:gd name="connsiteY16" fmla="*/ 307623 h 1050574"/>
              <a:gd name="connsiteX17" fmla="*/ 533409 w 554866"/>
              <a:gd name="connsiteY17" fmla="*/ 267143 h 1050574"/>
              <a:gd name="connsiteX18" fmla="*/ 554841 w 554866"/>
              <a:gd name="connsiteY18" fmla="*/ 219518 h 1050574"/>
              <a:gd name="connsiteX19" fmla="*/ 528646 w 554866"/>
              <a:gd name="connsiteY19" fmla="*/ 214756 h 1050574"/>
              <a:gd name="connsiteX20" fmla="*/ 509597 w 554866"/>
              <a:gd name="connsiteY20" fmla="*/ 183799 h 1050574"/>
              <a:gd name="connsiteX21" fmla="*/ 490547 w 554866"/>
              <a:gd name="connsiteY21" fmla="*/ 152843 h 1050574"/>
              <a:gd name="connsiteX22" fmla="*/ 447684 w 554866"/>
              <a:gd name="connsiteY22" fmla="*/ 90930 h 1050574"/>
              <a:gd name="connsiteX23" fmla="*/ 404822 w 554866"/>
              <a:gd name="connsiteY23" fmla="*/ 64737 h 1050574"/>
              <a:gd name="connsiteX24" fmla="*/ 316716 w 554866"/>
              <a:gd name="connsiteY24" fmla="*/ 43306 h 1050574"/>
              <a:gd name="connsiteX25" fmla="*/ 257185 w 554866"/>
              <a:gd name="connsiteY25" fmla="*/ 24255 h 1050574"/>
              <a:gd name="connsiteX26" fmla="*/ 209559 w 554866"/>
              <a:gd name="connsiteY26" fmla="*/ 19493 h 1050574"/>
              <a:gd name="connsiteX27" fmla="*/ 157172 w 554866"/>
              <a:gd name="connsiteY27" fmla="*/ 5205 h 1050574"/>
              <a:gd name="connsiteX28" fmla="*/ 95259 w 554866"/>
              <a:gd name="connsiteY28" fmla="*/ 2824 h 1050574"/>
              <a:gd name="connsiteX29" fmla="*/ 52396 w 554866"/>
              <a:gd name="connsiteY29" fmla="*/ 43305 h 1050574"/>
              <a:gd name="connsiteX30" fmla="*/ 16678 w 554866"/>
              <a:gd name="connsiteY30" fmla="*/ 26637 h 1050574"/>
              <a:gd name="connsiteX31" fmla="*/ 19059 w 554866"/>
              <a:gd name="connsiteY31" fmla="*/ 69499 h 1050574"/>
              <a:gd name="connsiteX32" fmla="*/ 26202 w 554866"/>
              <a:gd name="connsiteY32" fmla="*/ 133794 h 1050574"/>
              <a:gd name="connsiteX33" fmla="*/ 19059 w 554866"/>
              <a:gd name="connsiteY33" fmla="*/ 195706 h 1050574"/>
              <a:gd name="connsiteX34" fmla="*/ 9 w 554866"/>
              <a:gd name="connsiteY34" fmla="*/ 243331 h 1050574"/>
              <a:gd name="connsiteX35" fmla="*/ 16678 w 554866"/>
              <a:gd name="connsiteY35" fmla="*/ 319530 h 1050574"/>
              <a:gd name="connsiteX36" fmla="*/ 21441 w 554866"/>
              <a:gd name="connsiteY36" fmla="*/ 345724 h 1050574"/>
              <a:gd name="connsiteX37" fmla="*/ 26203 w 554866"/>
              <a:gd name="connsiteY37" fmla="*/ 362393 h 1050574"/>
              <a:gd name="connsiteX38" fmla="*/ 28584 w 554866"/>
              <a:gd name="connsiteY38" fmla="*/ 379062 h 1050574"/>
              <a:gd name="connsiteX39" fmla="*/ 35728 w 554866"/>
              <a:gd name="connsiteY39" fmla="*/ 419543 h 1050574"/>
              <a:gd name="connsiteX40" fmla="*/ 38109 w 554866"/>
              <a:gd name="connsiteY40" fmla="*/ 460024 h 1050574"/>
              <a:gd name="connsiteX41" fmla="*/ 40491 w 554866"/>
              <a:gd name="connsiteY41" fmla="*/ 469549 h 1050574"/>
              <a:gd name="connsiteX42" fmla="*/ 42872 w 554866"/>
              <a:gd name="connsiteY42" fmla="*/ 481455 h 1050574"/>
              <a:gd name="connsiteX43" fmla="*/ 47634 w 554866"/>
              <a:gd name="connsiteY43" fmla="*/ 517174 h 1050574"/>
              <a:gd name="connsiteX44" fmla="*/ 50016 w 554866"/>
              <a:gd name="connsiteY44" fmla="*/ 583849 h 1050574"/>
              <a:gd name="connsiteX45" fmla="*/ 52397 w 554866"/>
              <a:gd name="connsiteY45" fmla="*/ 595755 h 1050574"/>
              <a:gd name="connsiteX46" fmla="*/ 95259 w 554866"/>
              <a:gd name="connsiteY46" fmla="*/ 602899 h 1050574"/>
              <a:gd name="connsiteX47" fmla="*/ 157172 w 554866"/>
              <a:gd name="connsiteY47" fmla="*/ 643380 h 1050574"/>
              <a:gd name="connsiteX48" fmla="*/ 173841 w 554866"/>
              <a:gd name="connsiteY48" fmla="*/ 686244 h 1050574"/>
              <a:gd name="connsiteX49" fmla="*/ 202415 w 554866"/>
              <a:gd name="connsiteY49" fmla="*/ 738631 h 1050574"/>
              <a:gd name="connsiteX50" fmla="*/ 230990 w 554866"/>
              <a:gd name="connsiteY50" fmla="*/ 767206 h 1050574"/>
              <a:gd name="connsiteX51" fmla="*/ 230991 w 554866"/>
              <a:gd name="connsiteY51" fmla="*/ 817212 h 1050574"/>
              <a:gd name="connsiteX52" fmla="*/ 207178 w 554866"/>
              <a:gd name="connsiteY52" fmla="*/ 879124 h 1050574"/>
              <a:gd name="connsiteX53" fmla="*/ 183366 w 554866"/>
              <a:gd name="connsiteY53" fmla="*/ 900557 h 1050574"/>
              <a:gd name="connsiteX54" fmla="*/ 176222 w 554866"/>
              <a:gd name="connsiteY54" fmla="*/ 945800 h 1050574"/>
              <a:gd name="connsiteX55" fmla="*/ 195272 w 554866"/>
              <a:gd name="connsiteY55" fmla="*/ 1002949 h 1050574"/>
              <a:gd name="connsiteX56" fmla="*/ 238135 w 554866"/>
              <a:gd name="connsiteY56" fmla="*/ 1012476 h 1050574"/>
              <a:gd name="connsiteX57" fmla="*/ 273853 w 554866"/>
              <a:gd name="connsiteY57" fmla="*/ 1024381 h 1050574"/>
              <a:gd name="connsiteX58" fmla="*/ 316715 w 554866"/>
              <a:gd name="connsiteY58" fmla="*/ 1050574 h 1050574"/>
              <a:gd name="connsiteX59" fmla="*/ 359578 w 554866"/>
              <a:gd name="connsiteY59" fmla="*/ 1036287 h 1050574"/>
              <a:gd name="connsiteX0" fmla="*/ 359578 w 554866"/>
              <a:gd name="connsiteY0" fmla="*/ 1036287 h 1050574"/>
              <a:gd name="connsiteX1" fmla="*/ 316716 w 554866"/>
              <a:gd name="connsiteY1" fmla="*/ 971993 h 1050574"/>
              <a:gd name="connsiteX2" fmla="*/ 290522 w 554866"/>
              <a:gd name="connsiteY2" fmla="*/ 931511 h 1050574"/>
              <a:gd name="connsiteX3" fmla="*/ 288140 w 554866"/>
              <a:gd name="connsiteY3" fmla="*/ 857693 h 1050574"/>
              <a:gd name="connsiteX4" fmla="*/ 292903 w 554866"/>
              <a:gd name="connsiteY4" fmla="*/ 805305 h 1050574"/>
              <a:gd name="connsiteX5" fmla="*/ 314334 w 554866"/>
              <a:gd name="connsiteY5" fmla="*/ 755299 h 1050574"/>
              <a:gd name="connsiteX6" fmla="*/ 331004 w 554866"/>
              <a:gd name="connsiteY6" fmla="*/ 710055 h 1050574"/>
              <a:gd name="connsiteX7" fmla="*/ 361959 w 554866"/>
              <a:gd name="connsiteY7" fmla="*/ 636237 h 1050574"/>
              <a:gd name="connsiteX8" fmla="*/ 390534 w 554866"/>
              <a:gd name="connsiteY8" fmla="*/ 588611 h 1050574"/>
              <a:gd name="connsiteX9" fmla="*/ 395297 w 554866"/>
              <a:gd name="connsiteY9" fmla="*/ 529080 h 1050574"/>
              <a:gd name="connsiteX10" fmla="*/ 400059 w 554866"/>
              <a:gd name="connsiteY10" fmla="*/ 507649 h 1050574"/>
              <a:gd name="connsiteX11" fmla="*/ 416728 w 554866"/>
              <a:gd name="connsiteY11" fmla="*/ 460024 h 1050574"/>
              <a:gd name="connsiteX12" fmla="*/ 438159 w 554866"/>
              <a:gd name="connsiteY12" fmla="*/ 426687 h 1050574"/>
              <a:gd name="connsiteX13" fmla="*/ 481022 w 554866"/>
              <a:gd name="connsiteY13" fmla="*/ 388587 h 1050574"/>
              <a:gd name="connsiteX14" fmla="*/ 509597 w 554866"/>
              <a:gd name="connsiteY14" fmla="*/ 364773 h 1050574"/>
              <a:gd name="connsiteX15" fmla="*/ 538172 w 554866"/>
              <a:gd name="connsiteY15" fmla="*/ 338581 h 1050574"/>
              <a:gd name="connsiteX16" fmla="*/ 528646 w 554866"/>
              <a:gd name="connsiteY16" fmla="*/ 307623 h 1050574"/>
              <a:gd name="connsiteX17" fmla="*/ 533409 w 554866"/>
              <a:gd name="connsiteY17" fmla="*/ 267143 h 1050574"/>
              <a:gd name="connsiteX18" fmla="*/ 554841 w 554866"/>
              <a:gd name="connsiteY18" fmla="*/ 219518 h 1050574"/>
              <a:gd name="connsiteX19" fmla="*/ 528646 w 554866"/>
              <a:gd name="connsiteY19" fmla="*/ 214756 h 1050574"/>
              <a:gd name="connsiteX20" fmla="*/ 509597 w 554866"/>
              <a:gd name="connsiteY20" fmla="*/ 183799 h 1050574"/>
              <a:gd name="connsiteX21" fmla="*/ 490547 w 554866"/>
              <a:gd name="connsiteY21" fmla="*/ 152843 h 1050574"/>
              <a:gd name="connsiteX22" fmla="*/ 447684 w 554866"/>
              <a:gd name="connsiteY22" fmla="*/ 90930 h 1050574"/>
              <a:gd name="connsiteX23" fmla="*/ 404822 w 554866"/>
              <a:gd name="connsiteY23" fmla="*/ 64737 h 1050574"/>
              <a:gd name="connsiteX24" fmla="*/ 316716 w 554866"/>
              <a:gd name="connsiteY24" fmla="*/ 43306 h 1050574"/>
              <a:gd name="connsiteX25" fmla="*/ 257185 w 554866"/>
              <a:gd name="connsiteY25" fmla="*/ 24255 h 1050574"/>
              <a:gd name="connsiteX26" fmla="*/ 209559 w 554866"/>
              <a:gd name="connsiteY26" fmla="*/ 19493 h 1050574"/>
              <a:gd name="connsiteX27" fmla="*/ 157172 w 554866"/>
              <a:gd name="connsiteY27" fmla="*/ 5205 h 1050574"/>
              <a:gd name="connsiteX28" fmla="*/ 95259 w 554866"/>
              <a:gd name="connsiteY28" fmla="*/ 2824 h 1050574"/>
              <a:gd name="connsiteX29" fmla="*/ 52396 w 554866"/>
              <a:gd name="connsiteY29" fmla="*/ 43305 h 1050574"/>
              <a:gd name="connsiteX30" fmla="*/ 16678 w 554866"/>
              <a:gd name="connsiteY30" fmla="*/ 26637 h 1050574"/>
              <a:gd name="connsiteX31" fmla="*/ 19059 w 554866"/>
              <a:gd name="connsiteY31" fmla="*/ 69499 h 1050574"/>
              <a:gd name="connsiteX32" fmla="*/ 26202 w 554866"/>
              <a:gd name="connsiteY32" fmla="*/ 133794 h 1050574"/>
              <a:gd name="connsiteX33" fmla="*/ 19059 w 554866"/>
              <a:gd name="connsiteY33" fmla="*/ 195706 h 1050574"/>
              <a:gd name="connsiteX34" fmla="*/ 9 w 554866"/>
              <a:gd name="connsiteY34" fmla="*/ 243331 h 1050574"/>
              <a:gd name="connsiteX35" fmla="*/ 16678 w 554866"/>
              <a:gd name="connsiteY35" fmla="*/ 319530 h 1050574"/>
              <a:gd name="connsiteX36" fmla="*/ 21441 w 554866"/>
              <a:gd name="connsiteY36" fmla="*/ 345724 h 1050574"/>
              <a:gd name="connsiteX37" fmla="*/ 28584 w 554866"/>
              <a:gd name="connsiteY37" fmla="*/ 379062 h 1050574"/>
              <a:gd name="connsiteX38" fmla="*/ 35728 w 554866"/>
              <a:gd name="connsiteY38" fmla="*/ 419543 h 1050574"/>
              <a:gd name="connsiteX39" fmla="*/ 38109 w 554866"/>
              <a:gd name="connsiteY39" fmla="*/ 460024 h 1050574"/>
              <a:gd name="connsiteX40" fmla="*/ 40491 w 554866"/>
              <a:gd name="connsiteY40" fmla="*/ 469549 h 1050574"/>
              <a:gd name="connsiteX41" fmla="*/ 42872 w 554866"/>
              <a:gd name="connsiteY41" fmla="*/ 481455 h 1050574"/>
              <a:gd name="connsiteX42" fmla="*/ 47634 w 554866"/>
              <a:gd name="connsiteY42" fmla="*/ 517174 h 1050574"/>
              <a:gd name="connsiteX43" fmla="*/ 50016 w 554866"/>
              <a:gd name="connsiteY43" fmla="*/ 583849 h 1050574"/>
              <a:gd name="connsiteX44" fmla="*/ 52397 w 554866"/>
              <a:gd name="connsiteY44" fmla="*/ 595755 h 1050574"/>
              <a:gd name="connsiteX45" fmla="*/ 95259 w 554866"/>
              <a:gd name="connsiteY45" fmla="*/ 602899 h 1050574"/>
              <a:gd name="connsiteX46" fmla="*/ 157172 w 554866"/>
              <a:gd name="connsiteY46" fmla="*/ 643380 h 1050574"/>
              <a:gd name="connsiteX47" fmla="*/ 173841 w 554866"/>
              <a:gd name="connsiteY47" fmla="*/ 686244 h 1050574"/>
              <a:gd name="connsiteX48" fmla="*/ 202415 w 554866"/>
              <a:gd name="connsiteY48" fmla="*/ 738631 h 1050574"/>
              <a:gd name="connsiteX49" fmla="*/ 230990 w 554866"/>
              <a:gd name="connsiteY49" fmla="*/ 767206 h 1050574"/>
              <a:gd name="connsiteX50" fmla="*/ 230991 w 554866"/>
              <a:gd name="connsiteY50" fmla="*/ 817212 h 1050574"/>
              <a:gd name="connsiteX51" fmla="*/ 207178 w 554866"/>
              <a:gd name="connsiteY51" fmla="*/ 879124 h 1050574"/>
              <a:gd name="connsiteX52" fmla="*/ 183366 w 554866"/>
              <a:gd name="connsiteY52" fmla="*/ 900557 h 1050574"/>
              <a:gd name="connsiteX53" fmla="*/ 176222 w 554866"/>
              <a:gd name="connsiteY53" fmla="*/ 945800 h 1050574"/>
              <a:gd name="connsiteX54" fmla="*/ 195272 w 554866"/>
              <a:gd name="connsiteY54" fmla="*/ 1002949 h 1050574"/>
              <a:gd name="connsiteX55" fmla="*/ 238135 w 554866"/>
              <a:gd name="connsiteY55" fmla="*/ 1012476 h 1050574"/>
              <a:gd name="connsiteX56" fmla="*/ 273853 w 554866"/>
              <a:gd name="connsiteY56" fmla="*/ 1024381 h 1050574"/>
              <a:gd name="connsiteX57" fmla="*/ 316715 w 554866"/>
              <a:gd name="connsiteY57" fmla="*/ 1050574 h 1050574"/>
              <a:gd name="connsiteX58" fmla="*/ 359578 w 554866"/>
              <a:gd name="connsiteY58" fmla="*/ 1036287 h 1050574"/>
              <a:gd name="connsiteX0" fmla="*/ 359578 w 554866"/>
              <a:gd name="connsiteY0" fmla="*/ 1036287 h 1050574"/>
              <a:gd name="connsiteX1" fmla="*/ 316716 w 554866"/>
              <a:gd name="connsiteY1" fmla="*/ 971993 h 1050574"/>
              <a:gd name="connsiteX2" fmla="*/ 290522 w 554866"/>
              <a:gd name="connsiteY2" fmla="*/ 931511 h 1050574"/>
              <a:gd name="connsiteX3" fmla="*/ 288140 w 554866"/>
              <a:gd name="connsiteY3" fmla="*/ 857693 h 1050574"/>
              <a:gd name="connsiteX4" fmla="*/ 292903 w 554866"/>
              <a:gd name="connsiteY4" fmla="*/ 805305 h 1050574"/>
              <a:gd name="connsiteX5" fmla="*/ 314334 w 554866"/>
              <a:gd name="connsiteY5" fmla="*/ 755299 h 1050574"/>
              <a:gd name="connsiteX6" fmla="*/ 331004 w 554866"/>
              <a:gd name="connsiteY6" fmla="*/ 710055 h 1050574"/>
              <a:gd name="connsiteX7" fmla="*/ 361959 w 554866"/>
              <a:gd name="connsiteY7" fmla="*/ 636237 h 1050574"/>
              <a:gd name="connsiteX8" fmla="*/ 390534 w 554866"/>
              <a:gd name="connsiteY8" fmla="*/ 588611 h 1050574"/>
              <a:gd name="connsiteX9" fmla="*/ 395297 w 554866"/>
              <a:gd name="connsiteY9" fmla="*/ 529080 h 1050574"/>
              <a:gd name="connsiteX10" fmla="*/ 400059 w 554866"/>
              <a:gd name="connsiteY10" fmla="*/ 507649 h 1050574"/>
              <a:gd name="connsiteX11" fmla="*/ 416728 w 554866"/>
              <a:gd name="connsiteY11" fmla="*/ 460024 h 1050574"/>
              <a:gd name="connsiteX12" fmla="*/ 438159 w 554866"/>
              <a:gd name="connsiteY12" fmla="*/ 426687 h 1050574"/>
              <a:gd name="connsiteX13" fmla="*/ 481022 w 554866"/>
              <a:gd name="connsiteY13" fmla="*/ 388587 h 1050574"/>
              <a:gd name="connsiteX14" fmla="*/ 509597 w 554866"/>
              <a:gd name="connsiteY14" fmla="*/ 364773 h 1050574"/>
              <a:gd name="connsiteX15" fmla="*/ 538172 w 554866"/>
              <a:gd name="connsiteY15" fmla="*/ 338581 h 1050574"/>
              <a:gd name="connsiteX16" fmla="*/ 528646 w 554866"/>
              <a:gd name="connsiteY16" fmla="*/ 307623 h 1050574"/>
              <a:gd name="connsiteX17" fmla="*/ 533409 w 554866"/>
              <a:gd name="connsiteY17" fmla="*/ 267143 h 1050574"/>
              <a:gd name="connsiteX18" fmla="*/ 554841 w 554866"/>
              <a:gd name="connsiteY18" fmla="*/ 219518 h 1050574"/>
              <a:gd name="connsiteX19" fmla="*/ 528646 w 554866"/>
              <a:gd name="connsiteY19" fmla="*/ 214756 h 1050574"/>
              <a:gd name="connsiteX20" fmla="*/ 509597 w 554866"/>
              <a:gd name="connsiteY20" fmla="*/ 183799 h 1050574"/>
              <a:gd name="connsiteX21" fmla="*/ 490547 w 554866"/>
              <a:gd name="connsiteY21" fmla="*/ 152843 h 1050574"/>
              <a:gd name="connsiteX22" fmla="*/ 447684 w 554866"/>
              <a:gd name="connsiteY22" fmla="*/ 90930 h 1050574"/>
              <a:gd name="connsiteX23" fmla="*/ 404822 w 554866"/>
              <a:gd name="connsiteY23" fmla="*/ 64737 h 1050574"/>
              <a:gd name="connsiteX24" fmla="*/ 316716 w 554866"/>
              <a:gd name="connsiteY24" fmla="*/ 43306 h 1050574"/>
              <a:gd name="connsiteX25" fmla="*/ 257185 w 554866"/>
              <a:gd name="connsiteY25" fmla="*/ 24255 h 1050574"/>
              <a:gd name="connsiteX26" fmla="*/ 209559 w 554866"/>
              <a:gd name="connsiteY26" fmla="*/ 19493 h 1050574"/>
              <a:gd name="connsiteX27" fmla="*/ 157172 w 554866"/>
              <a:gd name="connsiteY27" fmla="*/ 5205 h 1050574"/>
              <a:gd name="connsiteX28" fmla="*/ 95259 w 554866"/>
              <a:gd name="connsiteY28" fmla="*/ 2824 h 1050574"/>
              <a:gd name="connsiteX29" fmla="*/ 52396 w 554866"/>
              <a:gd name="connsiteY29" fmla="*/ 43305 h 1050574"/>
              <a:gd name="connsiteX30" fmla="*/ 16678 w 554866"/>
              <a:gd name="connsiteY30" fmla="*/ 26637 h 1050574"/>
              <a:gd name="connsiteX31" fmla="*/ 19059 w 554866"/>
              <a:gd name="connsiteY31" fmla="*/ 69499 h 1050574"/>
              <a:gd name="connsiteX32" fmla="*/ 26202 w 554866"/>
              <a:gd name="connsiteY32" fmla="*/ 133794 h 1050574"/>
              <a:gd name="connsiteX33" fmla="*/ 19059 w 554866"/>
              <a:gd name="connsiteY33" fmla="*/ 195706 h 1050574"/>
              <a:gd name="connsiteX34" fmla="*/ 9 w 554866"/>
              <a:gd name="connsiteY34" fmla="*/ 243331 h 1050574"/>
              <a:gd name="connsiteX35" fmla="*/ 16678 w 554866"/>
              <a:gd name="connsiteY35" fmla="*/ 319530 h 1050574"/>
              <a:gd name="connsiteX36" fmla="*/ 28584 w 554866"/>
              <a:gd name="connsiteY36" fmla="*/ 379062 h 1050574"/>
              <a:gd name="connsiteX37" fmla="*/ 35728 w 554866"/>
              <a:gd name="connsiteY37" fmla="*/ 419543 h 1050574"/>
              <a:gd name="connsiteX38" fmla="*/ 38109 w 554866"/>
              <a:gd name="connsiteY38" fmla="*/ 460024 h 1050574"/>
              <a:gd name="connsiteX39" fmla="*/ 40491 w 554866"/>
              <a:gd name="connsiteY39" fmla="*/ 469549 h 1050574"/>
              <a:gd name="connsiteX40" fmla="*/ 42872 w 554866"/>
              <a:gd name="connsiteY40" fmla="*/ 481455 h 1050574"/>
              <a:gd name="connsiteX41" fmla="*/ 47634 w 554866"/>
              <a:gd name="connsiteY41" fmla="*/ 517174 h 1050574"/>
              <a:gd name="connsiteX42" fmla="*/ 50016 w 554866"/>
              <a:gd name="connsiteY42" fmla="*/ 583849 h 1050574"/>
              <a:gd name="connsiteX43" fmla="*/ 52397 w 554866"/>
              <a:gd name="connsiteY43" fmla="*/ 595755 h 1050574"/>
              <a:gd name="connsiteX44" fmla="*/ 95259 w 554866"/>
              <a:gd name="connsiteY44" fmla="*/ 602899 h 1050574"/>
              <a:gd name="connsiteX45" fmla="*/ 157172 w 554866"/>
              <a:gd name="connsiteY45" fmla="*/ 643380 h 1050574"/>
              <a:gd name="connsiteX46" fmla="*/ 173841 w 554866"/>
              <a:gd name="connsiteY46" fmla="*/ 686244 h 1050574"/>
              <a:gd name="connsiteX47" fmla="*/ 202415 w 554866"/>
              <a:gd name="connsiteY47" fmla="*/ 738631 h 1050574"/>
              <a:gd name="connsiteX48" fmla="*/ 230990 w 554866"/>
              <a:gd name="connsiteY48" fmla="*/ 767206 h 1050574"/>
              <a:gd name="connsiteX49" fmla="*/ 230991 w 554866"/>
              <a:gd name="connsiteY49" fmla="*/ 817212 h 1050574"/>
              <a:gd name="connsiteX50" fmla="*/ 207178 w 554866"/>
              <a:gd name="connsiteY50" fmla="*/ 879124 h 1050574"/>
              <a:gd name="connsiteX51" fmla="*/ 183366 w 554866"/>
              <a:gd name="connsiteY51" fmla="*/ 900557 h 1050574"/>
              <a:gd name="connsiteX52" fmla="*/ 176222 w 554866"/>
              <a:gd name="connsiteY52" fmla="*/ 945800 h 1050574"/>
              <a:gd name="connsiteX53" fmla="*/ 195272 w 554866"/>
              <a:gd name="connsiteY53" fmla="*/ 1002949 h 1050574"/>
              <a:gd name="connsiteX54" fmla="*/ 238135 w 554866"/>
              <a:gd name="connsiteY54" fmla="*/ 1012476 h 1050574"/>
              <a:gd name="connsiteX55" fmla="*/ 273853 w 554866"/>
              <a:gd name="connsiteY55" fmla="*/ 1024381 h 1050574"/>
              <a:gd name="connsiteX56" fmla="*/ 316715 w 554866"/>
              <a:gd name="connsiteY56" fmla="*/ 1050574 h 1050574"/>
              <a:gd name="connsiteX57" fmla="*/ 359578 w 554866"/>
              <a:gd name="connsiteY57" fmla="*/ 1036287 h 1050574"/>
              <a:gd name="connsiteX0" fmla="*/ 359664 w 554952"/>
              <a:gd name="connsiteY0" fmla="*/ 1036287 h 1050574"/>
              <a:gd name="connsiteX1" fmla="*/ 316802 w 554952"/>
              <a:gd name="connsiteY1" fmla="*/ 971993 h 1050574"/>
              <a:gd name="connsiteX2" fmla="*/ 290608 w 554952"/>
              <a:gd name="connsiteY2" fmla="*/ 931511 h 1050574"/>
              <a:gd name="connsiteX3" fmla="*/ 288226 w 554952"/>
              <a:gd name="connsiteY3" fmla="*/ 857693 h 1050574"/>
              <a:gd name="connsiteX4" fmla="*/ 292989 w 554952"/>
              <a:gd name="connsiteY4" fmla="*/ 805305 h 1050574"/>
              <a:gd name="connsiteX5" fmla="*/ 314420 w 554952"/>
              <a:gd name="connsiteY5" fmla="*/ 755299 h 1050574"/>
              <a:gd name="connsiteX6" fmla="*/ 331090 w 554952"/>
              <a:gd name="connsiteY6" fmla="*/ 710055 h 1050574"/>
              <a:gd name="connsiteX7" fmla="*/ 362045 w 554952"/>
              <a:gd name="connsiteY7" fmla="*/ 636237 h 1050574"/>
              <a:gd name="connsiteX8" fmla="*/ 390620 w 554952"/>
              <a:gd name="connsiteY8" fmla="*/ 588611 h 1050574"/>
              <a:gd name="connsiteX9" fmla="*/ 395383 w 554952"/>
              <a:gd name="connsiteY9" fmla="*/ 529080 h 1050574"/>
              <a:gd name="connsiteX10" fmla="*/ 400145 w 554952"/>
              <a:gd name="connsiteY10" fmla="*/ 507649 h 1050574"/>
              <a:gd name="connsiteX11" fmla="*/ 416814 w 554952"/>
              <a:gd name="connsiteY11" fmla="*/ 460024 h 1050574"/>
              <a:gd name="connsiteX12" fmla="*/ 438245 w 554952"/>
              <a:gd name="connsiteY12" fmla="*/ 426687 h 1050574"/>
              <a:gd name="connsiteX13" fmla="*/ 481108 w 554952"/>
              <a:gd name="connsiteY13" fmla="*/ 388587 h 1050574"/>
              <a:gd name="connsiteX14" fmla="*/ 509683 w 554952"/>
              <a:gd name="connsiteY14" fmla="*/ 364773 h 1050574"/>
              <a:gd name="connsiteX15" fmla="*/ 538258 w 554952"/>
              <a:gd name="connsiteY15" fmla="*/ 338581 h 1050574"/>
              <a:gd name="connsiteX16" fmla="*/ 528732 w 554952"/>
              <a:gd name="connsiteY16" fmla="*/ 307623 h 1050574"/>
              <a:gd name="connsiteX17" fmla="*/ 533495 w 554952"/>
              <a:gd name="connsiteY17" fmla="*/ 267143 h 1050574"/>
              <a:gd name="connsiteX18" fmla="*/ 554927 w 554952"/>
              <a:gd name="connsiteY18" fmla="*/ 219518 h 1050574"/>
              <a:gd name="connsiteX19" fmla="*/ 528732 w 554952"/>
              <a:gd name="connsiteY19" fmla="*/ 214756 h 1050574"/>
              <a:gd name="connsiteX20" fmla="*/ 509683 w 554952"/>
              <a:gd name="connsiteY20" fmla="*/ 183799 h 1050574"/>
              <a:gd name="connsiteX21" fmla="*/ 490633 w 554952"/>
              <a:gd name="connsiteY21" fmla="*/ 152843 h 1050574"/>
              <a:gd name="connsiteX22" fmla="*/ 447770 w 554952"/>
              <a:gd name="connsiteY22" fmla="*/ 90930 h 1050574"/>
              <a:gd name="connsiteX23" fmla="*/ 404908 w 554952"/>
              <a:gd name="connsiteY23" fmla="*/ 64737 h 1050574"/>
              <a:gd name="connsiteX24" fmla="*/ 316802 w 554952"/>
              <a:gd name="connsiteY24" fmla="*/ 43306 h 1050574"/>
              <a:gd name="connsiteX25" fmla="*/ 257271 w 554952"/>
              <a:gd name="connsiteY25" fmla="*/ 24255 h 1050574"/>
              <a:gd name="connsiteX26" fmla="*/ 209645 w 554952"/>
              <a:gd name="connsiteY26" fmla="*/ 19493 h 1050574"/>
              <a:gd name="connsiteX27" fmla="*/ 157258 w 554952"/>
              <a:gd name="connsiteY27" fmla="*/ 5205 h 1050574"/>
              <a:gd name="connsiteX28" fmla="*/ 95345 w 554952"/>
              <a:gd name="connsiteY28" fmla="*/ 2824 h 1050574"/>
              <a:gd name="connsiteX29" fmla="*/ 52482 w 554952"/>
              <a:gd name="connsiteY29" fmla="*/ 43305 h 1050574"/>
              <a:gd name="connsiteX30" fmla="*/ 16764 w 554952"/>
              <a:gd name="connsiteY30" fmla="*/ 26637 h 1050574"/>
              <a:gd name="connsiteX31" fmla="*/ 19145 w 554952"/>
              <a:gd name="connsiteY31" fmla="*/ 69499 h 1050574"/>
              <a:gd name="connsiteX32" fmla="*/ 26288 w 554952"/>
              <a:gd name="connsiteY32" fmla="*/ 133794 h 1050574"/>
              <a:gd name="connsiteX33" fmla="*/ 19145 w 554952"/>
              <a:gd name="connsiteY33" fmla="*/ 195706 h 1050574"/>
              <a:gd name="connsiteX34" fmla="*/ 95 w 554952"/>
              <a:gd name="connsiteY34" fmla="*/ 243331 h 1050574"/>
              <a:gd name="connsiteX35" fmla="*/ 12000 w 554952"/>
              <a:gd name="connsiteY35" fmla="*/ 288575 h 1050574"/>
              <a:gd name="connsiteX36" fmla="*/ 16764 w 554952"/>
              <a:gd name="connsiteY36" fmla="*/ 319530 h 1050574"/>
              <a:gd name="connsiteX37" fmla="*/ 28670 w 554952"/>
              <a:gd name="connsiteY37" fmla="*/ 379062 h 1050574"/>
              <a:gd name="connsiteX38" fmla="*/ 35814 w 554952"/>
              <a:gd name="connsiteY38" fmla="*/ 419543 h 1050574"/>
              <a:gd name="connsiteX39" fmla="*/ 38195 w 554952"/>
              <a:gd name="connsiteY39" fmla="*/ 460024 h 1050574"/>
              <a:gd name="connsiteX40" fmla="*/ 40577 w 554952"/>
              <a:gd name="connsiteY40" fmla="*/ 469549 h 1050574"/>
              <a:gd name="connsiteX41" fmla="*/ 42958 w 554952"/>
              <a:gd name="connsiteY41" fmla="*/ 481455 h 1050574"/>
              <a:gd name="connsiteX42" fmla="*/ 47720 w 554952"/>
              <a:gd name="connsiteY42" fmla="*/ 517174 h 1050574"/>
              <a:gd name="connsiteX43" fmla="*/ 50102 w 554952"/>
              <a:gd name="connsiteY43" fmla="*/ 583849 h 1050574"/>
              <a:gd name="connsiteX44" fmla="*/ 52483 w 554952"/>
              <a:gd name="connsiteY44" fmla="*/ 595755 h 1050574"/>
              <a:gd name="connsiteX45" fmla="*/ 95345 w 554952"/>
              <a:gd name="connsiteY45" fmla="*/ 602899 h 1050574"/>
              <a:gd name="connsiteX46" fmla="*/ 157258 w 554952"/>
              <a:gd name="connsiteY46" fmla="*/ 643380 h 1050574"/>
              <a:gd name="connsiteX47" fmla="*/ 173927 w 554952"/>
              <a:gd name="connsiteY47" fmla="*/ 686244 h 1050574"/>
              <a:gd name="connsiteX48" fmla="*/ 202501 w 554952"/>
              <a:gd name="connsiteY48" fmla="*/ 738631 h 1050574"/>
              <a:gd name="connsiteX49" fmla="*/ 231076 w 554952"/>
              <a:gd name="connsiteY49" fmla="*/ 767206 h 1050574"/>
              <a:gd name="connsiteX50" fmla="*/ 231077 w 554952"/>
              <a:gd name="connsiteY50" fmla="*/ 817212 h 1050574"/>
              <a:gd name="connsiteX51" fmla="*/ 207264 w 554952"/>
              <a:gd name="connsiteY51" fmla="*/ 879124 h 1050574"/>
              <a:gd name="connsiteX52" fmla="*/ 183452 w 554952"/>
              <a:gd name="connsiteY52" fmla="*/ 900557 h 1050574"/>
              <a:gd name="connsiteX53" fmla="*/ 176308 w 554952"/>
              <a:gd name="connsiteY53" fmla="*/ 945800 h 1050574"/>
              <a:gd name="connsiteX54" fmla="*/ 195358 w 554952"/>
              <a:gd name="connsiteY54" fmla="*/ 1002949 h 1050574"/>
              <a:gd name="connsiteX55" fmla="*/ 238221 w 554952"/>
              <a:gd name="connsiteY55" fmla="*/ 1012476 h 1050574"/>
              <a:gd name="connsiteX56" fmla="*/ 273939 w 554952"/>
              <a:gd name="connsiteY56" fmla="*/ 1024381 h 1050574"/>
              <a:gd name="connsiteX57" fmla="*/ 316801 w 554952"/>
              <a:gd name="connsiteY57" fmla="*/ 1050574 h 1050574"/>
              <a:gd name="connsiteX58" fmla="*/ 359664 w 554952"/>
              <a:gd name="connsiteY58" fmla="*/ 1036287 h 1050574"/>
              <a:gd name="connsiteX0" fmla="*/ 367460 w 562748"/>
              <a:gd name="connsiteY0" fmla="*/ 1036287 h 1050574"/>
              <a:gd name="connsiteX1" fmla="*/ 324598 w 562748"/>
              <a:gd name="connsiteY1" fmla="*/ 971993 h 1050574"/>
              <a:gd name="connsiteX2" fmla="*/ 298404 w 562748"/>
              <a:gd name="connsiteY2" fmla="*/ 931511 h 1050574"/>
              <a:gd name="connsiteX3" fmla="*/ 296022 w 562748"/>
              <a:gd name="connsiteY3" fmla="*/ 857693 h 1050574"/>
              <a:gd name="connsiteX4" fmla="*/ 300785 w 562748"/>
              <a:gd name="connsiteY4" fmla="*/ 805305 h 1050574"/>
              <a:gd name="connsiteX5" fmla="*/ 322216 w 562748"/>
              <a:gd name="connsiteY5" fmla="*/ 755299 h 1050574"/>
              <a:gd name="connsiteX6" fmla="*/ 338886 w 562748"/>
              <a:gd name="connsiteY6" fmla="*/ 710055 h 1050574"/>
              <a:gd name="connsiteX7" fmla="*/ 369841 w 562748"/>
              <a:gd name="connsiteY7" fmla="*/ 636237 h 1050574"/>
              <a:gd name="connsiteX8" fmla="*/ 398416 w 562748"/>
              <a:gd name="connsiteY8" fmla="*/ 588611 h 1050574"/>
              <a:gd name="connsiteX9" fmla="*/ 403179 w 562748"/>
              <a:gd name="connsiteY9" fmla="*/ 529080 h 1050574"/>
              <a:gd name="connsiteX10" fmla="*/ 407941 w 562748"/>
              <a:gd name="connsiteY10" fmla="*/ 507649 h 1050574"/>
              <a:gd name="connsiteX11" fmla="*/ 424610 w 562748"/>
              <a:gd name="connsiteY11" fmla="*/ 460024 h 1050574"/>
              <a:gd name="connsiteX12" fmla="*/ 446041 w 562748"/>
              <a:gd name="connsiteY12" fmla="*/ 426687 h 1050574"/>
              <a:gd name="connsiteX13" fmla="*/ 488904 w 562748"/>
              <a:gd name="connsiteY13" fmla="*/ 388587 h 1050574"/>
              <a:gd name="connsiteX14" fmla="*/ 517479 w 562748"/>
              <a:gd name="connsiteY14" fmla="*/ 364773 h 1050574"/>
              <a:gd name="connsiteX15" fmla="*/ 546054 w 562748"/>
              <a:gd name="connsiteY15" fmla="*/ 338581 h 1050574"/>
              <a:gd name="connsiteX16" fmla="*/ 536528 w 562748"/>
              <a:gd name="connsiteY16" fmla="*/ 307623 h 1050574"/>
              <a:gd name="connsiteX17" fmla="*/ 541291 w 562748"/>
              <a:gd name="connsiteY17" fmla="*/ 267143 h 1050574"/>
              <a:gd name="connsiteX18" fmla="*/ 562723 w 562748"/>
              <a:gd name="connsiteY18" fmla="*/ 219518 h 1050574"/>
              <a:gd name="connsiteX19" fmla="*/ 536528 w 562748"/>
              <a:gd name="connsiteY19" fmla="*/ 214756 h 1050574"/>
              <a:gd name="connsiteX20" fmla="*/ 517479 w 562748"/>
              <a:gd name="connsiteY20" fmla="*/ 183799 h 1050574"/>
              <a:gd name="connsiteX21" fmla="*/ 498429 w 562748"/>
              <a:gd name="connsiteY21" fmla="*/ 152843 h 1050574"/>
              <a:gd name="connsiteX22" fmla="*/ 455566 w 562748"/>
              <a:gd name="connsiteY22" fmla="*/ 90930 h 1050574"/>
              <a:gd name="connsiteX23" fmla="*/ 412704 w 562748"/>
              <a:gd name="connsiteY23" fmla="*/ 64737 h 1050574"/>
              <a:gd name="connsiteX24" fmla="*/ 324598 w 562748"/>
              <a:gd name="connsiteY24" fmla="*/ 43306 h 1050574"/>
              <a:gd name="connsiteX25" fmla="*/ 265067 w 562748"/>
              <a:gd name="connsiteY25" fmla="*/ 24255 h 1050574"/>
              <a:gd name="connsiteX26" fmla="*/ 217441 w 562748"/>
              <a:gd name="connsiteY26" fmla="*/ 19493 h 1050574"/>
              <a:gd name="connsiteX27" fmla="*/ 165054 w 562748"/>
              <a:gd name="connsiteY27" fmla="*/ 5205 h 1050574"/>
              <a:gd name="connsiteX28" fmla="*/ 103141 w 562748"/>
              <a:gd name="connsiteY28" fmla="*/ 2824 h 1050574"/>
              <a:gd name="connsiteX29" fmla="*/ 60278 w 562748"/>
              <a:gd name="connsiteY29" fmla="*/ 43305 h 1050574"/>
              <a:gd name="connsiteX30" fmla="*/ 24560 w 562748"/>
              <a:gd name="connsiteY30" fmla="*/ 26637 h 1050574"/>
              <a:gd name="connsiteX31" fmla="*/ 26941 w 562748"/>
              <a:gd name="connsiteY31" fmla="*/ 69499 h 1050574"/>
              <a:gd name="connsiteX32" fmla="*/ 34084 w 562748"/>
              <a:gd name="connsiteY32" fmla="*/ 133794 h 1050574"/>
              <a:gd name="connsiteX33" fmla="*/ 26941 w 562748"/>
              <a:gd name="connsiteY33" fmla="*/ 195706 h 1050574"/>
              <a:gd name="connsiteX34" fmla="*/ 7891 w 562748"/>
              <a:gd name="connsiteY34" fmla="*/ 243331 h 1050574"/>
              <a:gd name="connsiteX35" fmla="*/ 746 w 562748"/>
              <a:gd name="connsiteY35" fmla="*/ 276669 h 1050574"/>
              <a:gd name="connsiteX36" fmla="*/ 24560 w 562748"/>
              <a:gd name="connsiteY36" fmla="*/ 319530 h 1050574"/>
              <a:gd name="connsiteX37" fmla="*/ 36466 w 562748"/>
              <a:gd name="connsiteY37" fmla="*/ 379062 h 1050574"/>
              <a:gd name="connsiteX38" fmla="*/ 43610 w 562748"/>
              <a:gd name="connsiteY38" fmla="*/ 419543 h 1050574"/>
              <a:gd name="connsiteX39" fmla="*/ 45991 w 562748"/>
              <a:gd name="connsiteY39" fmla="*/ 460024 h 1050574"/>
              <a:gd name="connsiteX40" fmla="*/ 48373 w 562748"/>
              <a:gd name="connsiteY40" fmla="*/ 469549 h 1050574"/>
              <a:gd name="connsiteX41" fmla="*/ 50754 w 562748"/>
              <a:gd name="connsiteY41" fmla="*/ 481455 h 1050574"/>
              <a:gd name="connsiteX42" fmla="*/ 55516 w 562748"/>
              <a:gd name="connsiteY42" fmla="*/ 517174 h 1050574"/>
              <a:gd name="connsiteX43" fmla="*/ 57898 w 562748"/>
              <a:gd name="connsiteY43" fmla="*/ 583849 h 1050574"/>
              <a:gd name="connsiteX44" fmla="*/ 60279 w 562748"/>
              <a:gd name="connsiteY44" fmla="*/ 595755 h 1050574"/>
              <a:gd name="connsiteX45" fmla="*/ 103141 w 562748"/>
              <a:gd name="connsiteY45" fmla="*/ 602899 h 1050574"/>
              <a:gd name="connsiteX46" fmla="*/ 165054 w 562748"/>
              <a:gd name="connsiteY46" fmla="*/ 643380 h 1050574"/>
              <a:gd name="connsiteX47" fmla="*/ 181723 w 562748"/>
              <a:gd name="connsiteY47" fmla="*/ 686244 h 1050574"/>
              <a:gd name="connsiteX48" fmla="*/ 210297 w 562748"/>
              <a:gd name="connsiteY48" fmla="*/ 738631 h 1050574"/>
              <a:gd name="connsiteX49" fmla="*/ 238872 w 562748"/>
              <a:gd name="connsiteY49" fmla="*/ 767206 h 1050574"/>
              <a:gd name="connsiteX50" fmla="*/ 238873 w 562748"/>
              <a:gd name="connsiteY50" fmla="*/ 817212 h 1050574"/>
              <a:gd name="connsiteX51" fmla="*/ 215060 w 562748"/>
              <a:gd name="connsiteY51" fmla="*/ 879124 h 1050574"/>
              <a:gd name="connsiteX52" fmla="*/ 191248 w 562748"/>
              <a:gd name="connsiteY52" fmla="*/ 900557 h 1050574"/>
              <a:gd name="connsiteX53" fmla="*/ 184104 w 562748"/>
              <a:gd name="connsiteY53" fmla="*/ 945800 h 1050574"/>
              <a:gd name="connsiteX54" fmla="*/ 203154 w 562748"/>
              <a:gd name="connsiteY54" fmla="*/ 1002949 h 1050574"/>
              <a:gd name="connsiteX55" fmla="*/ 246017 w 562748"/>
              <a:gd name="connsiteY55" fmla="*/ 1012476 h 1050574"/>
              <a:gd name="connsiteX56" fmla="*/ 281735 w 562748"/>
              <a:gd name="connsiteY56" fmla="*/ 1024381 h 1050574"/>
              <a:gd name="connsiteX57" fmla="*/ 324597 w 562748"/>
              <a:gd name="connsiteY57" fmla="*/ 1050574 h 1050574"/>
              <a:gd name="connsiteX58" fmla="*/ 367460 w 562748"/>
              <a:gd name="connsiteY58" fmla="*/ 1036287 h 1050574"/>
              <a:gd name="connsiteX0" fmla="*/ 368236 w 563524"/>
              <a:gd name="connsiteY0" fmla="*/ 1036287 h 1050574"/>
              <a:gd name="connsiteX1" fmla="*/ 325374 w 563524"/>
              <a:gd name="connsiteY1" fmla="*/ 971993 h 1050574"/>
              <a:gd name="connsiteX2" fmla="*/ 299180 w 563524"/>
              <a:gd name="connsiteY2" fmla="*/ 931511 h 1050574"/>
              <a:gd name="connsiteX3" fmla="*/ 296798 w 563524"/>
              <a:gd name="connsiteY3" fmla="*/ 857693 h 1050574"/>
              <a:gd name="connsiteX4" fmla="*/ 301561 w 563524"/>
              <a:gd name="connsiteY4" fmla="*/ 805305 h 1050574"/>
              <a:gd name="connsiteX5" fmla="*/ 322992 w 563524"/>
              <a:gd name="connsiteY5" fmla="*/ 755299 h 1050574"/>
              <a:gd name="connsiteX6" fmla="*/ 339662 w 563524"/>
              <a:gd name="connsiteY6" fmla="*/ 710055 h 1050574"/>
              <a:gd name="connsiteX7" fmla="*/ 370617 w 563524"/>
              <a:gd name="connsiteY7" fmla="*/ 636237 h 1050574"/>
              <a:gd name="connsiteX8" fmla="*/ 399192 w 563524"/>
              <a:gd name="connsiteY8" fmla="*/ 588611 h 1050574"/>
              <a:gd name="connsiteX9" fmla="*/ 403955 w 563524"/>
              <a:gd name="connsiteY9" fmla="*/ 529080 h 1050574"/>
              <a:gd name="connsiteX10" fmla="*/ 408717 w 563524"/>
              <a:gd name="connsiteY10" fmla="*/ 507649 h 1050574"/>
              <a:gd name="connsiteX11" fmla="*/ 425386 w 563524"/>
              <a:gd name="connsiteY11" fmla="*/ 460024 h 1050574"/>
              <a:gd name="connsiteX12" fmla="*/ 446817 w 563524"/>
              <a:gd name="connsiteY12" fmla="*/ 426687 h 1050574"/>
              <a:gd name="connsiteX13" fmla="*/ 489680 w 563524"/>
              <a:gd name="connsiteY13" fmla="*/ 388587 h 1050574"/>
              <a:gd name="connsiteX14" fmla="*/ 518255 w 563524"/>
              <a:gd name="connsiteY14" fmla="*/ 364773 h 1050574"/>
              <a:gd name="connsiteX15" fmla="*/ 546830 w 563524"/>
              <a:gd name="connsiteY15" fmla="*/ 338581 h 1050574"/>
              <a:gd name="connsiteX16" fmla="*/ 537304 w 563524"/>
              <a:gd name="connsiteY16" fmla="*/ 307623 h 1050574"/>
              <a:gd name="connsiteX17" fmla="*/ 542067 w 563524"/>
              <a:gd name="connsiteY17" fmla="*/ 267143 h 1050574"/>
              <a:gd name="connsiteX18" fmla="*/ 563499 w 563524"/>
              <a:gd name="connsiteY18" fmla="*/ 219518 h 1050574"/>
              <a:gd name="connsiteX19" fmla="*/ 537304 w 563524"/>
              <a:gd name="connsiteY19" fmla="*/ 214756 h 1050574"/>
              <a:gd name="connsiteX20" fmla="*/ 518255 w 563524"/>
              <a:gd name="connsiteY20" fmla="*/ 183799 h 1050574"/>
              <a:gd name="connsiteX21" fmla="*/ 499205 w 563524"/>
              <a:gd name="connsiteY21" fmla="*/ 152843 h 1050574"/>
              <a:gd name="connsiteX22" fmla="*/ 456342 w 563524"/>
              <a:gd name="connsiteY22" fmla="*/ 90930 h 1050574"/>
              <a:gd name="connsiteX23" fmla="*/ 413480 w 563524"/>
              <a:gd name="connsiteY23" fmla="*/ 64737 h 1050574"/>
              <a:gd name="connsiteX24" fmla="*/ 325374 w 563524"/>
              <a:gd name="connsiteY24" fmla="*/ 43306 h 1050574"/>
              <a:gd name="connsiteX25" fmla="*/ 265843 w 563524"/>
              <a:gd name="connsiteY25" fmla="*/ 24255 h 1050574"/>
              <a:gd name="connsiteX26" fmla="*/ 218217 w 563524"/>
              <a:gd name="connsiteY26" fmla="*/ 19493 h 1050574"/>
              <a:gd name="connsiteX27" fmla="*/ 165830 w 563524"/>
              <a:gd name="connsiteY27" fmla="*/ 5205 h 1050574"/>
              <a:gd name="connsiteX28" fmla="*/ 103917 w 563524"/>
              <a:gd name="connsiteY28" fmla="*/ 2824 h 1050574"/>
              <a:gd name="connsiteX29" fmla="*/ 61054 w 563524"/>
              <a:gd name="connsiteY29" fmla="*/ 43305 h 1050574"/>
              <a:gd name="connsiteX30" fmla="*/ 25336 w 563524"/>
              <a:gd name="connsiteY30" fmla="*/ 26637 h 1050574"/>
              <a:gd name="connsiteX31" fmla="*/ 27717 w 563524"/>
              <a:gd name="connsiteY31" fmla="*/ 69499 h 1050574"/>
              <a:gd name="connsiteX32" fmla="*/ 34860 w 563524"/>
              <a:gd name="connsiteY32" fmla="*/ 133794 h 1050574"/>
              <a:gd name="connsiteX33" fmla="*/ 27717 w 563524"/>
              <a:gd name="connsiteY33" fmla="*/ 195706 h 1050574"/>
              <a:gd name="connsiteX34" fmla="*/ 8667 w 563524"/>
              <a:gd name="connsiteY34" fmla="*/ 243331 h 1050574"/>
              <a:gd name="connsiteX35" fmla="*/ 1522 w 563524"/>
              <a:gd name="connsiteY35" fmla="*/ 276669 h 1050574"/>
              <a:gd name="connsiteX36" fmla="*/ 37242 w 563524"/>
              <a:gd name="connsiteY36" fmla="*/ 379062 h 1050574"/>
              <a:gd name="connsiteX37" fmla="*/ 44386 w 563524"/>
              <a:gd name="connsiteY37" fmla="*/ 419543 h 1050574"/>
              <a:gd name="connsiteX38" fmla="*/ 46767 w 563524"/>
              <a:gd name="connsiteY38" fmla="*/ 460024 h 1050574"/>
              <a:gd name="connsiteX39" fmla="*/ 49149 w 563524"/>
              <a:gd name="connsiteY39" fmla="*/ 469549 h 1050574"/>
              <a:gd name="connsiteX40" fmla="*/ 51530 w 563524"/>
              <a:gd name="connsiteY40" fmla="*/ 481455 h 1050574"/>
              <a:gd name="connsiteX41" fmla="*/ 56292 w 563524"/>
              <a:gd name="connsiteY41" fmla="*/ 517174 h 1050574"/>
              <a:gd name="connsiteX42" fmla="*/ 58674 w 563524"/>
              <a:gd name="connsiteY42" fmla="*/ 583849 h 1050574"/>
              <a:gd name="connsiteX43" fmla="*/ 61055 w 563524"/>
              <a:gd name="connsiteY43" fmla="*/ 595755 h 1050574"/>
              <a:gd name="connsiteX44" fmla="*/ 103917 w 563524"/>
              <a:gd name="connsiteY44" fmla="*/ 602899 h 1050574"/>
              <a:gd name="connsiteX45" fmla="*/ 165830 w 563524"/>
              <a:gd name="connsiteY45" fmla="*/ 643380 h 1050574"/>
              <a:gd name="connsiteX46" fmla="*/ 182499 w 563524"/>
              <a:gd name="connsiteY46" fmla="*/ 686244 h 1050574"/>
              <a:gd name="connsiteX47" fmla="*/ 211073 w 563524"/>
              <a:gd name="connsiteY47" fmla="*/ 738631 h 1050574"/>
              <a:gd name="connsiteX48" fmla="*/ 239648 w 563524"/>
              <a:gd name="connsiteY48" fmla="*/ 767206 h 1050574"/>
              <a:gd name="connsiteX49" fmla="*/ 239649 w 563524"/>
              <a:gd name="connsiteY49" fmla="*/ 817212 h 1050574"/>
              <a:gd name="connsiteX50" fmla="*/ 215836 w 563524"/>
              <a:gd name="connsiteY50" fmla="*/ 879124 h 1050574"/>
              <a:gd name="connsiteX51" fmla="*/ 192024 w 563524"/>
              <a:gd name="connsiteY51" fmla="*/ 900557 h 1050574"/>
              <a:gd name="connsiteX52" fmla="*/ 184880 w 563524"/>
              <a:gd name="connsiteY52" fmla="*/ 945800 h 1050574"/>
              <a:gd name="connsiteX53" fmla="*/ 203930 w 563524"/>
              <a:gd name="connsiteY53" fmla="*/ 1002949 h 1050574"/>
              <a:gd name="connsiteX54" fmla="*/ 246793 w 563524"/>
              <a:gd name="connsiteY54" fmla="*/ 1012476 h 1050574"/>
              <a:gd name="connsiteX55" fmla="*/ 282511 w 563524"/>
              <a:gd name="connsiteY55" fmla="*/ 1024381 h 1050574"/>
              <a:gd name="connsiteX56" fmla="*/ 325373 w 563524"/>
              <a:gd name="connsiteY56" fmla="*/ 1050574 h 1050574"/>
              <a:gd name="connsiteX57" fmla="*/ 368236 w 563524"/>
              <a:gd name="connsiteY57" fmla="*/ 1036287 h 1050574"/>
              <a:gd name="connsiteX0" fmla="*/ 364247 w 559535"/>
              <a:gd name="connsiteY0" fmla="*/ 1036287 h 1050574"/>
              <a:gd name="connsiteX1" fmla="*/ 321385 w 559535"/>
              <a:gd name="connsiteY1" fmla="*/ 971993 h 1050574"/>
              <a:gd name="connsiteX2" fmla="*/ 295191 w 559535"/>
              <a:gd name="connsiteY2" fmla="*/ 931511 h 1050574"/>
              <a:gd name="connsiteX3" fmla="*/ 292809 w 559535"/>
              <a:gd name="connsiteY3" fmla="*/ 857693 h 1050574"/>
              <a:gd name="connsiteX4" fmla="*/ 297572 w 559535"/>
              <a:gd name="connsiteY4" fmla="*/ 805305 h 1050574"/>
              <a:gd name="connsiteX5" fmla="*/ 319003 w 559535"/>
              <a:gd name="connsiteY5" fmla="*/ 755299 h 1050574"/>
              <a:gd name="connsiteX6" fmla="*/ 335673 w 559535"/>
              <a:gd name="connsiteY6" fmla="*/ 710055 h 1050574"/>
              <a:gd name="connsiteX7" fmla="*/ 366628 w 559535"/>
              <a:gd name="connsiteY7" fmla="*/ 636237 h 1050574"/>
              <a:gd name="connsiteX8" fmla="*/ 395203 w 559535"/>
              <a:gd name="connsiteY8" fmla="*/ 588611 h 1050574"/>
              <a:gd name="connsiteX9" fmla="*/ 399966 w 559535"/>
              <a:gd name="connsiteY9" fmla="*/ 529080 h 1050574"/>
              <a:gd name="connsiteX10" fmla="*/ 404728 w 559535"/>
              <a:gd name="connsiteY10" fmla="*/ 507649 h 1050574"/>
              <a:gd name="connsiteX11" fmla="*/ 421397 w 559535"/>
              <a:gd name="connsiteY11" fmla="*/ 460024 h 1050574"/>
              <a:gd name="connsiteX12" fmla="*/ 442828 w 559535"/>
              <a:gd name="connsiteY12" fmla="*/ 426687 h 1050574"/>
              <a:gd name="connsiteX13" fmla="*/ 485691 w 559535"/>
              <a:gd name="connsiteY13" fmla="*/ 388587 h 1050574"/>
              <a:gd name="connsiteX14" fmla="*/ 514266 w 559535"/>
              <a:gd name="connsiteY14" fmla="*/ 364773 h 1050574"/>
              <a:gd name="connsiteX15" fmla="*/ 542841 w 559535"/>
              <a:gd name="connsiteY15" fmla="*/ 338581 h 1050574"/>
              <a:gd name="connsiteX16" fmla="*/ 533315 w 559535"/>
              <a:gd name="connsiteY16" fmla="*/ 307623 h 1050574"/>
              <a:gd name="connsiteX17" fmla="*/ 538078 w 559535"/>
              <a:gd name="connsiteY17" fmla="*/ 267143 h 1050574"/>
              <a:gd name="connsiteX18" fmla="*/ 559510 w 559535"/>
              <a:gd name="connsiteY18" fmla="*/ 219518 h 1050574"/>
              <a:gd name="connsiteX19" fmla="*/ 533315 w 559535"/>
              <a:gd name="connsiteY19" fmla="*/ 214756 h 1050574"/>
              <a:gd name="connsiteX20" fmla="*/ 514266 w 559535"/>
              <a:gd name="connsiteY20" fmla="*/ 183799 h 1050574"/>
              <a:gd name="connsiteX21" fmla="*/ 495216 w 559535"/>
              <a:gd name="connsiteY21" fmla="*/ 152843 h 1050574"/>
              <a:gd name="connsiteX22" fmla="*/ 452353 w 559535"/>
              <a:gd name="connsiteY22" fmla="*/ 90930 h 1050574"/>
              <a:gd name="connsiteX23" fmla="*/ 409491 w 559535"/>
              <a:gd name="connsiteY23" fmla="*/ 64737 h 1050574"/>
              <a:gd name="connsiteX24" fmla="*/ 321385 w 559535"/>
              <a:gd name="connsiteY24" fmla="*/ 43306 h 1050574"/>
              <a:gd name="connsiteX25" fmla="*/ 261854 w 559535"/>
              <a:gd name="connsiteY25" fmla="*/ 24255 h 1050574"/>
              <a:gd name="connsiteX26" fmla="*/ 214228 w 559535"/>
              <a:gd name="connsiteY26" fmla="*/ 19493 h 1050574"/>
              <a:gd name="connsiteX27" fmla="*/ 161841 w 559535"/>
              <a:gd name="connsiteY27" fmla="*/ 5205 h 1050574"/>
              <a:gd name="connsiteX28" fmla="*/ 99928 w 559535"/>
              <a:gd name="connsiteY28" fmla="*/ 2824 h 1050574"/>
              <a:gd name="connsiteX29" fmla="*/ 57065 w 559535"/>
              <a:gd name="connsiteY29" fmla="*/ 43305 h 1050574"/>
              <a:gd name="connsiteX30" fmla="*/ 21347 w 559535"/>
              <a:gd name="connsiteY30" fmla="*/ 26637 h 1050574"/>
              <a:gd name="connsiteX31" fmla="*/ 23728 w 559535"/>
              <a:gd name="connsiteY31" fmla="*/ 69499 h 1050574"/>
              <a:gd name="connsiteX32" fmla="*/ 30871 w 559535"/>
              <a:gd name="connsiteY32" fmla="*/ 133794 h 1050574"/>
              <a:gd name="connsiteX33" fmla="*/ 23728 w 559535"/>
              <a:gd name="connsiteY33" fmla="*/ 195706 h 1050574"/>
              <a:gd name="connsiteX34" fmla="*/ 4678 w 559535"/>
              <a:gd name="connsiteY34" fmla="*/ 243331 h 1050574"/>
              <a:gd name="connsiteX35" fmla="*/ 2296 w 559535"/>
              <a:gd name="connsiteY35" fmla="*/ 286194 h 1050574"/>
              <a:gd name="connsiteX36" fmla="*/ 33253 w 559535"/>
              <a:gd name="connsiteY36" fmla="*/ 379062 h 1050574"/>
              <a:gd name="connsiteX37" fmla="*/ 40397 w 559535"/>
              <a:gd name="connsiteY37" fmla="*/ 419543 h 1050574"/>
              <a:gd name="connsiteX38" fmla="*/ 42778 w 559535"/>
              <a:gd name="connsiteY38" fmla="*/ 460024 h 1050574"/>
              <a:gd name="connsiteX39" fmla="*/ 45160 w 559535"/>
              <a:gd name="connsiteY39" fmla="*/ 469549 h 1050574"/>
              <a:gd name="connsiteX40" fmla="*/ 47541 w 559535"/>
              <a:gd name="connsiteY40" fmla="*/ 481455 h 1050574"/>
              <a:gd name="connsiteX41" fmla="*/ 52303 w 559535"/>
              <a:gd name="connsiteY41" fmla="*/ 517174 h 1050574"/>
              <a:gd name="connsiteX42" fmla="*/ 54685 w 559535"/>
              <a:gd name="connsiteY42" fmla="*/ 583849 h 1050574"/>
              <a:gd name="connsiteX43" fmla="*/ 57066 w 559535"/>
              <a:gd name="connsiteY43" fmla="*/ 595755 h 1050574"/>
              <a:gd name="connsiteX44" fmla="*/ 99928 w 559535"/>
              <a:gd name="connsiteY44" fmla="*/ 602899 h 1050574"/>
              <a:gd name="connsiteX45" fmla="*/ 161841 w 559535"/>
              <a:gd name="connsiteY45" fmla="*/ 643380 h 1050574"/>
              <a:gd name="connsiteX46" fmla="*/ 178510 w 559535"/>
              <a:gd name="connsiteY46" fmla="*/ 686244 h 1050574"/>
              <a:gd name="connsiteX47" fmla="*/ 207084 w 559535"/>
              <a:gd name="connsiteY47" fmla="*/ 738631 h 1050574"/>
              <a:gd name="connsiteX48" fmla="*/ 235659 w 559535"/>
              <a:gd name="connsiteY48" fmla="*/ 767206 h 1050574"/>
              <a:gd name="connsiteX49" fmla="*/ 235660 w 559535"/>
              <a:gd name="connsiteY49" fmla="*/ 817212 h 1050574"/>
              <a:gd name="connsiteX50" fmla="*/ 211847 w 559535"/>
              <a:gd name="connsiteY50" fmla="*/ 879124 h 1050574"/>
              <a:gd name="connsiteX51" fmla="*/ 188035 w 559535"/>
              <a:gd name="connsiteY51" fmla="*/ 900557 h 1050574"/>
              <a:gd name="connsiteX52" fmla="*/ 180891 w 559535"/>
              <a:gd name="connsiteY52" fmla="*/ 945800 h 1050574"/>
              <a:gd name="connsiteX53" fmla="*/ 199941 w 559535"/>
              <a:gd name="connsiteY53" fmla="*/ 1002949 h 1050574"/>
              <a:gd name="connsiteX54" fmla="*/ 242804 w 559535"/>
              <a:gd name="connsiteY54" fmla="*/ 1012476 h 1050574"/>
              <a:gd name="connsiteX55" fmla="*/ 278522 w 559535"/>
              <a:gd name="connsiteY55" fmla="*/ 1024381 h 1050574"/>
              <a:gd name="connsiteX56" fmla="*/ 321384 w 559535"/>
              <a:gd name="connsiteY56" fmla="*/ 1050574 h 1050574"/>
              <a:gd name="connsiteX57" fmla="*/ 364247 w 559535"/>
              <a:gd name="connsiteY57" fmla="*/ 1036287 h 1050574"/>
              <a:gd name="connsiteX0" fmla="*/ 364247 w 559535"/>
              <a:gd name="connsiteY0" fmla="*/ 1036287 h 1050574"/>
              <a:gd name="connsiteX1" fmla="*/ 321385 w 559535"/>
              <a:gd name="connsiteY1" fmla="*/ 971993 h 1050574"/>
              <a:gd name="connsiteX2" fmla="*/ 295191 w 559535"/>
              <a:gd name="connsiteY2" fmla="*/ 931511 h 1050574"/>
              <a:gd name="connsiteX3" fmla="*/ 292809 w 559535"/>
              <a:gd name="connsiteY3" fmla="*/ 857693 h 1050574"/>
              <a:gd name="connsiteX4" fmla="*/ 297572 w 559535"/>
              <a:gd name="connsiteY4" fmla="*/ 805305 h 1050574"/>
              <a:gd name="connsiteX5" fmla="*/ 319003 w 559535"/>
              <a:gd name="connsiteY5" fmla="*/ 755299 h 1050574"/>
              <a:gd name="connsiteX6" fmla="*/ 335673 w 559535"/>
              <a:gd name="connsiteY6" fmla="*/ 710055 h 1050574"/>
              <a:gd name="connsiteX7" fmla="*/ 366628 w 559535"/>
              <a:gd name="connsiteY7" fmla="*/ 636237 h 1050574"/>
              <a:gd name="connsiteX8" fmla="*/ 395203 w 559535"/>
              <a:gd name="connsiteY8" fmla="*/ 588611 h 1050574"/>
              <a:gd name="connsiteX9" fmla="*/ 399966 w 559535"/>
              <a:gd name="connsiteY9" fmla="*/ 529080 h 1050574"/>
              <a:gd name="connsiteX10" fmla="*/ 404728 w 559535"/>
              <a:gd name="connsiteY10" fmla="*/ 507649 h 1050574"/>
              <a:gd name="connsiteX11" fmla="*/ 421397 w 559535"/>
              <a:gd name="connsiteY11" fmla="*/ 460024 h 1050574"/>
              <a:gd name="connsiteX12" fmla="*/ 442828 w 559535"/>
              <a:gd name="connsiteY12" fmla="*/ 426687 h 1050574"/>
              <a:gd name="connsiteX13" fmla="*/ 485691 w 559535"/>
              <a:gd name="connsiteY13" fmla="*/ 388587 h 1050574"/>
              <a:gd name="connsiteX14" fmla="*/ 514266 w 559535"/>
              <a:gd name="connsiteY14" fmla="*/ 364773 h 1050574"/>
              <a:gd name="connsiteX15" fmla="*/ 542841 w 559535"/>
              <a:gd name="connsiteY15" fmla="*/ 338581 h 1050574"/>
              <a:gd name="connsiteX16" fmla="*/ 533315 w 559535"/>
              <a:gd name="connsiteY16" fmla="*/ 307623 h 1050574"/>
              <a:gd name="connsiteX17" fmla="*/ 538078 w 559535"/>
              <a:gd name="connsiteY17" fmla="*/ 267143 h 1050574"/>
              <a:gd name="connsiteX18" fmla="*/ 559510 w 559535"/>
              <a:gd name="connsiteY18" fmla="*/ 219518 h 1050574"/>
              <a:gd name="connsiteX19" fmla="*/ 533315 w 559535"/>
              <a:gd name="connsiteY19" fmla="*/ 214756 h 1050574"/>
              <a:gd name="connsiteX20" fmla="*/ 514266 w 559535"/>
              <a:gd name="connsiteY20" fmla="*/ 183799 h 1050574"/>
              <a:gd name="connsiteX21" fmla="*/ 495216 w 559535"/>
              <a:gd name="connsiteY21" fmla="*/ 152843 h 1050574"/>
              <a:gd name="connsiteX22" fmla="*/ 452353 w 559535"/>
              <a:gd name="connsiteY22" fmla="*/ 90930 h 1050574"/>
              <a:gd name="connsiteX23" fmla="*/ 409491 w 559535"/>
              <a:gd name="connsiteY23" fmla="*/ 64737 h 1050574"/>
              <a:gd name="connsiteX24" fmla="*/ 321385 w 559535"/>
              <a:gd name="connsiteY24" fmla="*/ 43306 h 1050574"/>
              <a:gd name="connsiteX25" fmla="*/ 261854 w 559535"/>
              <a:gd name="connsiteY25" fmla="*/ 24255 h 1050574"/>
              <a:gd name="connsiteX26" fmla="*/ 214228 w 559535"/>
              <a:gd name="connsiteY26" fmla="*/ 19493 h 1050574"/>
              <a:gd name="connsiteX27" fmla="*/ 161841 w 559535"/>
              <a:gd name="connsiteY27" fmla="*/ 5205 h 1050574"/>
              <a:gd name="connsiteX28" fmla="*/ 99928 w 559535"/>
              <a:gd name="connsiteY28" fmla="*/ 2824 h 1050574"/>
              <a:gd name="connsiteX29" fmla="*/ 57065 w 559535"/>
              <a:gd name="connsiteY29" fmla="*/ 43305 h 1050574"/>
              <a:gd name="connsiteX30" fmla="*/ 21347 w 559535"/>
              <a:gd name="connsiteY30" fmla="*/ 26637 h 1050574"/>
              <a:gd name="connsiteX31" fmla="*/ 23728 w 559535"/>
              <a:gd name="connsiteY31" fmla="*/ 69499 h 1050574"/>
              <a:gd name="connsiteX32" fmla="*/ 30871 w 559535"/>
              <a:gd name="connsiteY32" fmla="*/ 133794 h 1050574"/>
              <a:gd name="connsiteX33" fmla="*/ 23728 w 559535"/>
              <a:gd name="connsiteY33" fmla="*/ 195706 h 1050574"/>
              <a:gd name="connsiteX34" fmla="*/ 4678 w 559535"/>
              <a:gd name="connsiteY34" fmla="*/ 243331 h 1050574"/>
              <a:gd name="connsiteX35" fmla="*/ 2296 w 559535"/>
              <a:gd name="connsiteY35" fmla="*/ 286194 h 1050574"/>
              <a:gd name="connsiteX36" fmla="*/ 33253 w 559535"/>
              <a:gd name="connsiteY36" fmla="*/ 379062 h 1050574"/>
              <a:gd name="connsiteX37" fmla="*/ 42778 w 559535"/>
              <a:gd name="connsiteY37" fmla="*/ 460024 h 1050574"/>
              <a:gd name="connsiteX38" fmla="*/ 45160 w 559535"/>
              <a:gd name="connsiteY38" fmla="*/ 469549 h 1050574"/>
              <a:gd name="connsiteX39" fmla="*/ 47541 w 559535"/>
              <a:gd name="connsiteY39" fmla="*/ 481455 h 1050574"/>
              <a:gd name="connsiteX40" fmla="*/ 52303 w 559535"/>
              <a:gd name="connsiteY40" fmla="*/ 517174 h 1050574"/>
              <a:gd name="connsiteX41" fmla="*/ 54685 w 559535"/>
              <a:gd name="connsiteY41" fmla="*/ 583849 h 1050574"/>
              <a:gd name="connsiteX42" fmla="*/ 57066 w 559535"/>
              <a:gd name="connsiteY42" fmla="*/ 595755 h 1050574"/>
              <a:gd name="connsiteX43" fmla="*/ 99928 w 559535"/>
              <a:gd name="connsiteY43" fmla="*/ 602899 h 1050574"/>
              <a:gd name="connsiteX44" fmla="*/ 161841 w 559535"/>
              <a:gd name="connsiteY44" fmla="*/ 643380 h 1050574"/>
              <a:gd name="connsiteX45" fmla="*/ 178510 w 559535"/>
              <a:gd name="connsiteY45" fmla="*/ 686244 h 1050574"/>
              <a:gd name="connsiteX46" fmla="*/ 207084 w 559535"/>
              <a:gd name="connsiteY46" fmla="*/ 738631 h 1050574"/>
              <a:gd name="connsiteX47" fmla="*/ 235659 w 559535"/>
              <a:gd name="connsiteY47" fmla="*/ 767206 h 1050574"/>
              <a:gd name="connsiteX48" fmla="*/ 235660 w 559535"/>
              <a:gd name="connsiteY48" fmla="*/ 817212 h 1050574"/>
              <a:gd name="connsiteX49" fmla="*/ 211847 w 559535"/>
              <a:gd name="connsiteY49" fmla="*/ 879124 h 1050574"/>
              <a:gd name="connsiteX50" fmla="*/ 188035 w 559535"/>
              <a:gd name="connsiteY50" fmla="*/ 900557 h 1050574"/>
              <a:gd name="connsiteX51" fmla="*/ 180891 w 559535"/>
              <a:gd name="connsiteY51" fmla="*/ 945800 h 1050574"/>
              <a:gd name="connsiteX52" fmla="*/ 199941 w 559535"/>
              <a:gd name="connsiteY52" fmla="*/ 1002949 h 1050574"/>
              <a:gd name="connsiteX53" fmla="*/ 242804 w 559535"/>
              <a:gd name="connsiteY53" fmla="*/ 1012476 h 1050574"/>
              <a:gd name="connsiteX54" fmla="*/ 278522 w 559535"/>
              <a:gd name="connsiteY54" fmla="*/ 1024381 h 1050574"/>
              <a:gd name="connsiteX55" fmla="*/ 321384 w 559535"/>
              <a:gd name="connsiteY55" fmla="*/ 1050574 h 1050574"/>
              <a:gd name="connsiteX56" fmla="*/ 364247 w 559535"/>
              <a:gd name="connsiteY56" fmla="*/ 1036287 h 1050574"/>
              <a:gd name="connsiteX0" fmla="*/ 364247 w 559535"/>
              <a:gd name="connsiteY0" fmla="*/ 1036287 h 1050574"/>
              <a:gd name="connsiteX1" fmla="*/ 321385 w 559535"/>
              <a:gd name="connsiteY1" fmla="*/ 971993 h 1050574"/>
              <a:gd name="connsiteX2" fmla="*/ 295191 w 559535"/>
              <a:gd name="connsiteY2" fmla="*/ 931511 h 1050574"/>
              <a:gd name="connsiteX3" fmla="*/ 292809 w 559535"/>
              <a:gd name="connsiteY3" fmla="*/ 857693 h 1050574"/>
              <a:gd name="connsiteX4" fmla="*/ 297572 w 559535"/>
              <a:gd name="connsiteY4" fmla="*/ 805305 h 1050574"/>
              <a:gd name="connsiteX5" fmla="*/ 319003 w 559535"/>
              <a:gd name="connsiteY5" fmla="*/ 755299 h 1050574"/>
              <a:gd name="connsiteX6" fmla="*/ 335673 w 559535"/>
              <a:gd name="connsiteY6" fmla="*/ 710055 h 1050574"/>
              <a:gd name="connsiteX7" fmla="*/ 366628 w 559535"/>
              <a:gd name="connsiteY7" fmla="*/ 636237 h 1050574"/>
              <a:gd name="connsiteX8" fmla="*/ 395203 w 559535"/>
              <a:gd name="connsiteY8" fmla="*/ 588611 h 1050574"/>
              <a:gd name="connsiteX9" fmla="*/ 399966 w 559535"/>
              <a:gd name="connsiteY9" fmla="*/ 529080 h 1050574"/>
              <a:gd name="connsiteX10" fmla="*/ 404728 w 559535"/>
              <a:gd name="connsiteY10" fmla="*/ 507649 h 1050574"/>
              <a:gd name="connsiteX11" fmla="*/ 421397 w 559535"/>
              <a:gd name="connsiteY11" fmla="*/ 460024 h 1050574"/>
              <a:gd name="connsiteX12" fmla="*/ 442828 w 559535"/>
              <a:gd name="connsiteY12" fmla="*/ 426687 h 1050574"/>
              <a:gd name="connsiteX13" fmla="*/ 485691 w 559535"/>
              <a:gd name="connsiteY13" fmla="*/ 388587 h 1050574"/>
              <a:gd name="connsiteX14" fmla="*/ 514266 w 559535"/>
              <a:gd name="connsiteY14" fmla="*/ 364773 h 1050574"/>
              <a:gd name="connsiteX15" fmla="*/ 542841 w 559535"/>
              <a:gd name="connsiteY15" fmla="*/ 338581 h 1050574"/>
              <a:gd name="connsiteX16" fmla="*/ 533315 w 559535"/>
              <a:gd name="connsiteY16" fmla="*/ 307623 h 1050574"/>
              <a:gd name="connsiteX17" fmla="*/ 538078 w 559535"/>
              <a:gd name="connsiteY17" fmla="*/ 267143 h 1050574"/>
              <a:gd name="connsiteX18" fmla="*/ 559510 w 559535"/>
              <a:gd name="connsiteY18" fmla="*/ 219518 h 1050574"/>
              <a:gd name="connsiteX19" fmla="*/ 533315 w 559535"/>
              <a:gd name="connsiteY19" fmla="*/ 214756 h 1050574"/>
              <a:gd name="connsiteX20" fmla="*/ 514266 w 559535"/>
              <a:gd name="connsiteY20" fmla="*/ 183799 h 1050574"/>
              <a:gd name="connsiteX21" fmla="*/ 495216 w 559535"/>
              <a:gd name="connsiteY21" fmla="*/ 152843 h 1050574"/>
              <a:gd name="connsiteX22" fmla="*/ 452353 w 559535"/>
              <a:gd name="connsiteY22" fmla="*/ 90930 h 1050574"/>
              <a:gd name="connsiteX23" fmla="*/ 409491 w 559535"/>
              <a:gd name="connsiteY23" fmla="*/ 64737 h 1050574"/>
              <a:gd name="connsiteX24" fmla="*/ 321385 w 559535"/>
              <a:gd name="connsiteY24" fmla="*/ 43306 h 1050574"/>
              <a:gd name="connsiteX25" fmla="*/ 261854 w 559535"/>
              <a:gd name="connsiteY25" fmla="*/ 24255 h 1050574"/>
              <a:gd name="connsiteX26" fmla="*/ 214228 w 559535"/>
              <a:gd name="connsiteY26" fmla="*/ 19493 h 1050574"/>
              <a:gd name="connsiteX27" fmla="*/ 161841 w 559535"/>
              <a:gd name="connsiteY27" fmla="*/ 5205 h 1050574"/>
              <a:gd name="connsiteX28" fmla="*/ 99928 w 559535"/>
              <a:gd name="connsiteY28" fmla="*/ 2824 h 1050574"/>
              <a:gd name="connsiteX29" fmla="*/ 57065 w 559535"/>
              <a:gd name="connsiteY29" fmla="*/ 43305 h 1050574"/>
              <a:gd name="connsiteX30" fmla="*/ 21347 w 559535"/>
              <a:gd name="connsiteY30" fmla="*/ 26637 h 1050574"/>
              <a:gd name="connsiteX31" fmla="*/ 23728 w 559535"/>
              <a:gd name="connsiteY31" fmla="*/ 69499 h 1050574"/>
              <a:gd name="connsiteX32" fmla="*/ 30871 w 559535"/>
              <a:gd name="connsiteY32" fmla="*/ 133794 h 1050574"/>
              <a:gd name="connsiteX33" fmla="*/ 23728 w 559535"/>
              <a:gd name="connsiteY33" fmla="*/ 195706 h 1050574"/>
              <a:gd name="connsiteX34" fmla="*/ 4678 w 559535"/>
              <a:gd name="connsiteY34" fmla="*/ 243331 h 1050574"/>
              <a:gd name="connsiteX35" fmla="*/ 2296 w 559535"/>
              <a:gd name="connsiteY35" fmla="*/ 286194 h 1050574"/>
              <a:gd name="connsiteX36" fmla="*/ 33253 w 559535"/>
              <a:gd name="connsiteY36" fmla="*/ 379062 h 1050574"/>
              <a:gd name="connsiteX37" fmla="*/ 42778 w 559535"/>
              <a:gd name="connsiteY37" fmla="*/ 460024 h 1050574"/>
              <a:gd name="connsiteX38" fmla="*/ 45160 w 559535"/>
              <a:gd name="connsiteY38" fmla="*/ 469549 h 1050574"/>
              <a:gd name="connsiteX39" fmla="*/ 52303 w 559535"/>
              <a:gd name="connsiteY39" fmla="*/ 517174 h 1050574"/>
              <a:gd name="connsiteX40" fmla="*/ 54685 w 559535"/>
              <a:gd name="connsiteY40" fmla="*/ 583849 h 1050574"/>
              <a:gd name="connsiteX41" fmla="*/ 57066 w 559535"/>
              <a:gd name="connsiteY41" fmla="*/ 595755 h 1050574"/>
              <a:gd name="connsiteX42" fmla="*/ 99928 w 559535"/>
              <a:gd name="connsiteY42" fmla="*/ 602899 h 1050574"/>
              <a:gd name="connsiteX43" fmla="*/ 161841 w 559535"/>
              <a:gd name="connsiteY43" fmla="*/ 643380 h 1050574"/>
              <a:gd name="connsiteX44" fmla="*/ 178510 w 559535"/>
              <a:gd name="connsiteY44" fmla="*/ 686244 h 1050574"/>
              <a:gd name="connsiteX45" fmla="*/ 207084 w 559535"/>
              <a:gd name="connsiteY45" fmla="*/ 738631 h 1050574"/>
              <a:gd name="connsiteX46" fmla="*/ 235659 w 559535"/>
              <a:gd name="connsiteY46" fmla="*/ 767206 h 1050574"/>
              <a:gd name="connsiteX47" fmla="*/ 235660 w 559535"/>
              <a:gd name="connsiteY47" fmla="*/ 817212 h 1050574"/>
              <a:gd name="connsiteX48" fmla="*/ 211847 w 559535"/>
              <a:gd name="connsiteY48" fmla="*/ 879124 h 1050574"/>
              <a:gd name="connsiteX49" fmla="*/ 188035 w 559535"/>
              <a:gd name="connsiteY49" fmla="*/ 900557 h 1050574"/>
              <a:gd name="connsiteX50" fmla="*/ 180891 w 559535"/>
              <a:gd name="connsiteY50" fmla="*/ 945800 h 1050574"/>
              <a:gd name="connsiteX51" fmla="*/ 199941 w 559535"/>
              <a:gd name="connsiteY51" fmla="*/ 1002949 h 1050574"/>
              <a:gd name="connsiteX52" fmla="*/ 242804 w 559535"/>
              <a:gd name="connsiteY52" fmla="*/ 1012476 h 1050574"/>
              <a:gd name="connsiteX53" fmla="*/ 278522 w 559535"/>
              <a:gd name="connsiteY53" fmla="*/ 1024381 h 1050574"/>
              <a:gd name="connsiteX54" fmla="*/ 321384 w 559535"/>
              <a:gd name="connsiteY54" fmla="*/ 1050574 h 1050574"/>
              <a:gd name="connsiteX55" fmla="*/ 364247 w 559535"/>
              <a:gd name="connsiteY55" fmla="*/ 1036287 h 1050574"/>
              <a:gd name="connsiteX0" fmla="*/ 364247 w 559535"/>
              <a:gd name="connsiteY0" fmla="*/ 1036287 h 1050574"/>
              <a:gd name="connsiteX1" fmla="*/ 321385 w 559535"/>
              <a:gd name="connsiteY1" fmla="*/ 971993 h 1050574"/>
              <a:gd name="connsiteX2" fmla="*/ 295191 w 559535"/>
              <a:gd name="connsiteY2" fmla="*/ 931511 h 1050574"/>
              <a:gd name="connsiteX3" fmla="*/ 292809 w 559535"/>
              <a:gd name="connsiteY3" fmla="*/ 857693 h 1050574"/>
              <a:gd name="connsiteX4" fmla="*/ 297572 w 559535"/>
              <a:gd name="connsiteY4" fmla="*/ 805305 h 1050574"/>
              <a:gd name="connsiteX5" fmla="*/ 319003 w 559535"/>
              <a:gd name="connsiteY5" fmla="*/ 755299 h 1050574"/>
              <a:gd name="connsiteX6" fmla="*/ 335673 w 559535"/>
              <a:gd name="connsiteY6" fmla="*/ 710055 h 1050574"/>
              <a:gd name="connsiteX7" fmla="*/ 366628 w 559535"/>
              <a:gd name="connsiteY7" fmla="*/ 636237 h 1050574"/>
              <a:gd name="connsiteX8" fmla="*/ 395203 w 559535"/>
              <a:gd name="connsiteY8" fmla="*/ 588611 h 1050574"/>
              <a:gd name="connsiteX9" fmla="*/ 399966 w 559535"/>
              <a:gd name="connsiteY9" fmla="*/ 529080 h 1050574"/>
              <a:gd name="connsiteX10" fmla="*/ 404728 w 559535"/>
              <a:gd name="connsiteY10" fmla="*/ 507649 h 1050574"/>
              <a:gd name="connsiteX11" fmla="*/ 421397 w 559535"/>
              <a:gd name="connsiteY11" fmla="*/ 460024 h 1050574"/>
              <a:gd name="connsiteX12" fmla="*/ 442828 w 559535"/>
              <a:gd name="connsiteY12" fmla="*/ 426687 h 1050574"/>
              <a:gd name="connsiteX13" fmla="*/ 485691 w 559535"/>
              <a:gd name="connsiteY13" fmla="*/ 388587 h 1050574"/>
              <a:gd name="connsiteX14" fmla="*/ 514266 w 559535"/>
              <a:gd name="connsiteY14" fmla="*/ 364773 h 1050574"/>
              <a:gd name="connsiteX15" fmla="*/ 542841 w 559535"/>
              <a:gd name="connsiteY15" fmla="*/ 338581 h 1050574"/>
              <a:gd name="connsiteX16" fmla="*/ 533315 w 559535"/>
              <a:gd name="connsiteY16" fmla="*/ 307623 h 1050574"/>
              <a:gd name="connsiteX17" fmla="*/ 538078 w 559535"/>
              <a:gd name="connsiteY17" fmla="*/ 267143 h 1050574"/>
              <a:gd name="connsiteX18" fmla="*/ 559510 w 559535"/>
              <a:gd name="connsiteY18" fmla="*/ 219518 h 1050574"/>
              <a:gd name="connsiteX19" fmla="*/ 533315 w 559535"/>
              <a:gd name="connsiteY19" fmla="*/ 214756 h 1050574"/>
              <a:gd name="connsiteX20" fmla="*/ 514266 w 559535"/>
              <a:gd name="connsiteY20" fmla="*/ 183799 h 1050574"/>
              <a:gd name="connsiteX21" fmla="*/ 495216 w 559535"/>
              <a:gd name="connsiteY21" fmla="*/ 152843 h 1050574"/>
              <a:gd name="connsiteX22" fmla="*/ 452353 w 559535"/>
              <a:gd name="connsiteY22" fmla="*/ 90930 h 1050574"/>
              <a:gd name="connsiteX23" fmla="*/ 409491 w 559535"/>
              <a:gd name="connsiteY23" fmla="*/ 64737 h 1050574"/>
              <a:gd name="connsiteX24" fmla="*/ 321385 w 559535"/>
              <a:gd name="connsiteY24" fmla="*/ 43306 h 1050574"/>
              <a:gd name="connsiteX25" fmla="*/ 261854 w 559535"/>
              <a:gd name="connsiteY25" fmla="*/ 24255 h 1050574"/>
              <a:gd name="connsiteX26" fmla="*/ 214228 w 559535"/>
              <a:gd name="connsiteY26" fmla="*/ 19493 h 1050574"/>
              <a:gd name="connsiteX27" fmla="*/ 161841 w 559535"/>
              <a:gd name="connsiteY27" fmla="*/ 5205 h 1050574"/>
              <a:gd name="connsiteX28" fmla="*/ 99928 w 559535"/>
              <a:gd name="connsiteY28" fmla="*/ 2824 h 1050574"/>
              <a:gd name="connsiteX29" fmla="*/ 57065 w 559535"/>
              <a:gd name="connsiteY29" fmla="*/ 43305 h 1050574"/>
              <a:gd name="connsiteX30" fmla="*/ 21347 w 559535"/>
              <a:gd name="connsiteY30" fmla="*/ 26637 h 1050574"/>
              <a:gd name="connsiteX31" fmla="*/ 23728 w 559535"/>
              <a:gd name="connsiteY31" fmla="*/ 69499 h 1050574"/>
              <a:gd name="connsiteX32" fmla="*/ 30871 w 559535"/>
              <a:gd name="connsiteY32" fmla="*/ 133794 h 1050574"/>
              <a:gd name="connsiteX33" fmla="*/ 23728 w 559535"/>
              <a:gd name="connsiteY33" fmla="*/ 195706 h 1050574"/>
              <a:gd name="connsiteX34" fmla="*/ 4678 w 559535"/>
              <a:gd name="connsiteY34" fmla="*/ 243331 h 1050574"/>
              <a:gd name="connsiteX35" fmla="*/ 2296 w 559535"/>
              <a:gd name="connsiteY35" fmla="*/ 286194 h 1050574"/>
              <a:gd name="connsiteX36" fmla="*/ 33253 w 559535"/>
              <a:gd name="connsiteY36" fmla="*/ 379062 h 1050574"/>
              <a:gd name="connsiteX37" fmla="*/ 42778 w 559535"/>
              <a:gd name="connsiteY37" fmla="*/ 460024 h 1050574"/>
              <a:gd name="connsiteX38" fmla="*/ 52303 w 559535"/>
              <a:gd name="connsiteY38" fmla="*/ 517174 h 1050574"/>
              <a:gd name="connsiteX39" fmla="*/ 54685 w 559535"/>
              <a:gd name="connsiteY39" fmla="*/ 583849 h 1050574"/>
              <a:gd name="connsiteX40" fmla="*/ 57066 w 559535"/>
              <a:gd name="connsiteY40" fmla="*/ 595755 h 1050574"/>
              <a:gd name="connsiteX41" fmla="*/ 99928 w 559535"/>
              <a:gd name="connsiteY41" fmla="*/ 602899 h 1050574"/>
              <a:gd name="connsiteX42" fmla="*/ 161841 w 559535"/>
              <a:gd name="connsiteY42" fmla="*/ 643380 h 1050574"/>
              <a:gd name="connsiteX43" fmla="*/ 178510 w 559535"/>
              <a:gd name="connsiteY43" fmla="*/ 686244 h 1050574"/>
              <a:gd name="connsiteX44" fmla="*/ 207084 w 559535"/>
              <a:gd name="connsiteY44" fmla="*/ 738631 h 1050574"/>
              <a:gd name="connsiteX45" fmla="*/ 235659 w 559535"/>
              <a:gd name="connsiteY45" fmla="*/ 767206 h 1050574"/>
              <a:gd name="connsiteX46" fmla="*/ 235660 w 559535"/>
              <a:gd name="connsiteY46" fmla="*/ 817212 h 1050574"/>
              <a:gd name="connsiteX47" fmla="*/ 211847 w 559535"/>
              <a:gd name="connsiteY47" fmla="*/ 879124 h 1050574"/>
              <a:gd name="connsiteX48" fmla="*/ 188035 w 559535"/>
              <a:gd name="connsiteY48" fmla="*/ 900557 h 1050574"/>
              <a:gd name="connsiteX49" fmla="*/ 180891 w 559535"/>
              <a:gd name="connsiteY49" fmla="*/ 945800 h 1050574"/>
              <a:gd name="connsiteX50" fmla="*/ 199941 w 559535"/>
              <a:gd name="connsiteY50" fmla="*/ 1002949 h 1050574"/>
              <a:gd name="connsiteX51" fmla="*/ 242804 w 559535"/>
              <a:gd name="connsiteY51" fmla="*/ 1012476 h 1050574"/>
              <a:gd name="connsiteX52" fmla="*/ 278522 w 559535"/>
              <a:gd name="connsiteY52" fmla="*/ 1024381 h 1050574"/>
              <a:gd name="connsiteX53" fmla="*/ 321384 w 559535"/>
              <a:gd name="connsiteY53" fmla="*/ 1050574 h 1050574"/>
              <a:gd name="connsiteX54" fmla="*/ 364247 w 559535"/>
              <a:gd name="connsiteY54" fmla="*/ 1036287 h 1050574"/>
              <a:gd name="connsiteX0" fmla="*/ 364247 w 559535"/>
              <a:gd name="connsiteY0" fmla="*/ 1036287 h 1050574"/>
              <a:gd name="connsiteX1" fmla="*/ 321385 w 559535"/>
              <a:gd name="connsiteY1" fmla="*/ 971993 h 1050574"/>
              <a:gd name="connsiteX2" fmla="*/ 295191 w 559535"/>
              <a:gd name="connsiteY2" fmla="*/ 931511 h 1050574"/>
              <a:gd name="connsiteX3" fmla="*/ 292809 w 559535"/>
              <a:gd name="connsiteY3" fmla="*/ 857693 h 1050574"/>
              <a:gd name="connsiteX4" fmla="*/ 297572 w 559535"/>
              <a:gd name="connsiteY4" fmla="*/ 805305 h 1050574"/>
              <a:gd name="connsiteX5" fmla="*/ 319003 w 559535"/>
              <a:gd name="connsiteY5" fmla="*/ 755299 h 1050574"/>
              <a:gd name="connsiteX6" fmla="*/ 335673 w 559535"/>
              <a:gd name="connsiteY6" fmla="*/ 710055 h 1050574"/>
              <a:gd name="connsiteX7" fmla="*/ 366628 w 559535"/>
              <a:gd name="connsiteY7" fmla="*/ 636237 h 1050574"/>
              <a:gd name="connsiteX8" fmla="*/ 395203 w 559535"/>
              <a:gd name="connsiteY8" fmla="*/ 588611 h 1050574"/>
              <a:gd name="connsiteX9" fmla="*/ 399966 w 559535"/>
              <a:gd name="connsiteY9" fmla="*/ 529080 h 1050574"/>
              <a:gd name="connsiteX10" fmla="*/ 404728 w 559535"/>
              <a:gd name="connsiteY10" fmla="*/ 507649 h 1050574"/>
              <a:gd name="connsiteX11" fmla="*/ 421397 w 559535"/>
              <a:gd name="connsiteY11" fmla="*/ 460024 h 1050574"/>
              <a:gd name="connsiteX12" fmla="*/ 442828 w 559535"/>
              <a:gd name="connsiteY12" fmla="*/ 426687 h 1050574"/>
              <a:gd name="connsiteX13" fmla="*/ 485691 w 559535"/>
              <a:gd name="connsiteY13" fmla="*/ 388587 h 1050574"/>
              <a:gd name="connsiteX14" fmla="*/ 514266 w 559535"/>
              <a:gd name="connsiteY14" fmla="*/ 364773 h 1050574"/>
              <a:gd name="connsiteX15" fmla="*/ 542841 w 559535"/>
              <a:gd name="connsiteY15" fmla="*/ 338581 h 1050574"/>
              <a:gd name="connsiteX16" fmla="*/ 533315 w 559535"/>
              <a:gd name="connsiteY16" fmla="*/ 307623 h 1050574"/>
              <a:gd name="connsiteX17" fmla="*/ 538078 w 559535"/>
              <a:gd name="connsiteY17" fmla="*/ 267143 h 1050574"/>
              <a:gd name="connsiteX18" fmla="*/ 559510 w 559535"/>
              <a:gd name="connsiteY18" fmla="*/ 219518 h 1050574"/>
              <a:gd name="connsiteX19" fmla="*/ 533315 w 559535"/>
              <a:gd name="connsiteY19" fmla="*/ 214756 h 1050574"/>
              <a:gd name="connsiteX20" fmla="*/ 514266 w 559535"/>
              <a:gd name="connsiteY20" fmla="*/ 183799 h 1050574"/>
              <a:gd name="connsiteX21" fmla="*/ 495216 w 559535"/>
              <a:gd name="connsiteY21" fmla="*/ 152843 h 1050574"/>
              <a:gd name="connsiteX22" fmla="*/ 452353 w 559535"/>
              <a:gd name="connsiteY22" fmla="*/ 90930 h 1050574"/>
              <a:gd name="connsiteX23" fmla="*/ 409491 w 559535"/>
              <a:gd name="connsiteY23" fmla="*/ 64737 h 1050574"/>
              <a:gd name="connsiteX24" fmla="*/ 321385 w 559535"/>
              <a:gd name="connsiteY24" fmla="*/ 43306 h 1050574"/>
              <a:gd name="connsiteX25" fmla="*/ 261854 w 559535"/>
              <a:gd name="connsiteY25" fmla="*/ 24255 h 1050574"/>
              <a:gd name="connsiteX26" fmla="*/ 214228 w 559535"/>
              <a:gd name="connsiteY26" fmla="*/ 19493 h 1050574"/>
              <a:gd name="connsiteX27" fmla="*/ 161841 w 559535"/>
              <a:gd name="connsiteY27" fmla="*/ 5205 h 1050574"/>
              <a:gd name="connsiteX28" fmla="*/ 99928 w 559535"/>
              <a:gd name="connsiteY28" fmla="*/ 2824 h 1050574"/>
              <a:gd name="connsiteX29" fmla="*/ 57065 w 559535"/>
              <a:gd name="connsiteY29" fmla="*/ 43305 h 1050574"/>
              <a:gd name="connsiteX30" fmla="*/ 21347 w 559535"/>
              <a:gd name="connsiteY30" fmla="*/ 26637 h 1050574"/>
              <a:gd name="connsiteX31" fmla="*/ 23728 w 559535"/>
              <a:gd name="connsiteY31" fmla="*/ 69499 h 1050574"/>
              <a:gd name="connsiteX32" fmla="*/ 30871 w 559535"/>
              <a:gd name="connsiteY32" fmla="*/ 133794 h 1050574"/>
              <a:gd name="connsiteX33" fmla="*/ 23728 w 559535"/>
              <a:gd name="connsiteY33" fmla="*/ 195706 h 1050574"/>
              <a:gd name="connsiteX34" fmla="*/ 4678 w 559535"/>
              <a:gd name="connsiteY34" fmla="*/ 243331 h 1050574"/>
              <a:gd name="connsiteX35" fmla="*/ 2296 w 559535"/>
              <a:gd name="connsiteY35" fmla="*/ 286194 h 1050574"/>
              <a:gd name="connsiteX36" fmla="*/ 33253 w 559535"/>
              <a:gd name="connsiteY36" fmla="*/ 379062 h 1050574"/>
              <a:gd name="connsiteX37" fmla="*/ 42778 w 559535"/>
              <a:gd name="connsiteY37" fmla="*/ 460024 h 1050574"/>
              <a:gd name="connsiteX38" fmla="*/ 52303 w 559535"/>
              <a:gd name="connsiteY38" fmla="*/ 517174 h 1050574"/>
              <a:gd name="connsiteX39" fmla="*/ 57066 w 559535"/>
              <a:gd name="connsiteY39" fmla="*/ 595755 h 1050574"/>
              <a:gd name="connsiteX40" fmla="*/ 99928 w 559535"/>
              <a:gd name="connsiteY40" fmla="*/ 602899 h 1050574"/>
              <a:gd name="connsiteX41" fmla="*/ 161841 w 559535"/>
              <a:gd name="connsiteY41" fmla="*/ 643380 h 1050574"/>
              <a:gd name="connsiteX42" fmla="*/ 178510 w 559535"/>
              <a:gd name="connsiteY42" fmla="*/ 686244 h 1050574"/>
              <a:gd name="connsiteX43" fmla="*/ 207084 w 559535"/>
              <a:gd name="connsiteY43" fmla="*/ 738631 h 1050574"/>
              <a:gd name="connsiteX44" fmla="*/ 235659 w 559535"/>
              <a:gd name="connsiteY44" fmla="*/ 767206 h 1050574"/>
              <a:gd name="connsiteX45" fmla="*/ 235660 w 559535"/>
              <a:gd name="connsiteY45" fmla="*/ 817212 h 1050574"/>
              <a:gd name="connsiteX46" fmla="*/ 211847 w 559535"/>
              <a:gd name="connsiteY46" fmla="*/ 879124 h 1050574"/>
              <a:gd name="connsiteX47" fmla="*/ 188035 w 559535"/>
              <a:gd name="connsiteY47" fmla="*/ 900557 h 1050574"/>
              <a:gd name="connsiteX48" fmla="*/ 180891 w 559535"/>
              <a:gd name="connsiteY48" fmla="*/ 945800 h 1050574"/>
              <a:gd name="connsiteX49" fmla="*/ 199941 w 559535"/>
              <a:gd name="connsiteY49" fmla="*/ 1002949 h 1050574"/>
              <a:gd name="connsiteX50" fmla="*/ 242804 w 559535"/>
              <a:gd name="connsiteY50" fmla="*/ 1012476 h 1050574"/>
              <a:gd name="connsiteX51" fmla="*/ 278522 w 559535"/>
              <a:gd name="connsiteY51" fmla="*/ 1024381 h 1050574"/>
              <a:gd name="connsiteX52" fmla="*/ 321384 w 559535"/>
              <a:gd name="connsiteY52" fmla="*/ 1050574 h 1050574"/>
              <a:gd name="connsiteX53" fmla="*/ 364247 w 559535"/>
              <a:gd name="connsiteY53" fmla="*/ 1036287 h 1050574"/>
              <a:gd name="connsiteX0" fmla="*/ 364247 w 559535"/>
              <a:gd name="connsiteY0" fmla="*/ 1036287 h 1050574"/>
              <a:gd name="connsiteX1" fmla="*/ 321385 w 559535"/>
              <a:gd name="connsiteY1" fmla="*/ 971993 h 1050574"/>
              <a:gd name="connsiteX2" fmla="*/ 295191 w 559535"/>
              <a:gd name="connsiteY2" fmla="*/ 931511 h 1050574"/>
              <a:gd name="connsiteX3" fmla="*/ 292809 w 559535"/>
              <a:gd name="connsiteY3" fmla="*/ 857693 h 1050574"/>
              <a:gd name="connsiteX4" fmla="*/ 297572 w 559535"/>
              <a:gd name="connsiteY4" fmla="*/ 805305 h 1050574"/>
              <a:gd name="connsiteX5" fmla="*/ 319003 w 559535"/>
              <a:gd name="connsiteY5" fmla="*/ 755299 h 1050574"/>
              <a:gd name="connsiteX6" fmla="*/ 335673 w 559535"/>
              <a:gd name="connsiteY6" fmla="*/ 710055 h 1050574"/>
              <a:gd name="connsiteX7" fmla="*/ 366628 w 559535"/>
              <a:gd name="connsiteY7" fmla="*/ 636237 h 1050574"/>
              <a:gd name="connsiteX8" fmla="*/ 395203 w 559535"/>
              <a:gd name="connsiteY8" fmla="*/ 588611 h 1050574"/>
              <a:gd name="connsiteX9" fmla="*/ 399966 w 559535"/>
              <a:gd name="connsiteY9" fmla="*/ 529080 h 1050574"/>
              <a:gd name="connsiteX10" fmla="*/ 404728 w 559535"/>
              <a:gd name="connsiteY10" fmla="*/ 507649 h 1050574"/>
              <a:gd name="connsiteX11" fmla="*/ 421397 w 559535"/>
              <a:gd name="connsiteY11" fmla="*/ 460024 h 1050574"/>
              <a:gd name="connsiteX12" fmla="*/ 442828 w 559535"/>
              <a:gd name="connsiteY12" fmla="*/ 426687 h 1050574"/>
              <a:gd name="connsiteX13" fmla="*/ 485691 w 559535"/>
              <a:gd name="connsiteY13" fmla="*/ 388587 h 1050574"/>
              <a:gd name="connsiteX14" fmla="*/ 514266 w 559535"/>
              <a:gd name="connsiteY14" fmla="*/ 364773 h 1050574"/>
              <a:gd name="connsiteX15" fmla="*/ 542841 w 559535"/>
              <a:gd name="connsiteY15" fmla="*/ 338581 h 1050574"/>
              <a:gd name="connsiteX16" fmla="*/ 533315 w 559535"/>
              <a:gd name="connsiteY16" fmla="*/ 307623 h 1050574"/>
              <a:gd name="connsiteX17" fmla="*/ 538078 w 559535"/>
              <a:gd name="connsiteY17" fmla="*/ 267143 h 1050574"/>
              <a:gd name="connsiteX18" fmla="*/ 559510 w 559535"/>
              <a:gd name="connsiteY18" fmla="*/ 219518 h 1050574"/>
              <a:gd name="connsiteX19" fmla="*/ 533315 w 559535"/>
              <a:gd name="connsiteY19" fmla="*/ 214756 h 1050574"/>
              <a:gd name="connsiteX20" fmla="*/ 514266 w 559535"/>
              <a:gd name="connsiteY20" fmla="*/ 183799 h 1050574"/>
              <a:gd name="connsiteX21" fmla="*/ 495216 w 559535"/>
              <a:gd name="connsiteY21" fmla="*/ 152843 h 1050574"/>
              <a:gd name="connsiteX22" fmla="*/ 452353 w 559535"/>
              <a:gd name="connsiteY22" fmla="*/ 90930 h 1050574"/>
              <a:gd name="connsiteX23" fmla="*/ 409491 w 559535"/>
              <a:gd name="connsiteY23" fmla="*/ 64737 h 1050574"/>
              <a:gd name="connsiteX24" fmla="*/ 321385 w 559535"/>
              <a:gd name="connsiteY24" fmla="*/ 43306 h 1050574"/>
              <a:gd name="connsiteX25" fmla="*/ 261854 w 559535"/>
              <a:gd name="connsiteY25" fmla="*/ 24255 h 1050574"/>
              <a:gd name="connsiteX26" fmla="*/ 214228 w 559535"/>
              <a:gd name="connsiteY26" fmla="*/ 19493 h 1050574"/>
              <a:gd name="connsiteX27" fmla="*/ 161841 w 559535"/>
              <a:gd name="connsiteY27" fmla="*/ 5205 h 1050574"/>
              <a:gd name="connsiteX28" fmla="*/ 99928 w 559535"/>
              <a:gd name="connsiteY28" fmla="*/ 2824 h 1050574"/>
              <a:gd name="connsiteX29" fmla="*/ 57065 w 559535"/>
              <a:gd name="connsiteY29" fmla="*/ 43305 h 1050574"/>
              <a:gd name="connsiteX30" fmla="*/ 21347 w 559535"/>
              <a:gd name="connsiteY30" fmla="*/ 26637 h 1050574"/>
              <a:gd name="connsiteX31" fmla="*/ 23728 w 559535"/>
              <a:gd name="connsiteY31" fmla="*/ 69499 h 1050574"/>
              <a:gd name="connsiteX32" fmla="*/ 30871 w 559535"/>
              <a:gd name="connsiteY32" fmla="*/ 133794 h 1050574"/>
              <a:gd name="connsiteX33" fmla="*/ 23728 w 559535"/>
              <a:gd name="connsiteY33" fmla="*/ 195706 h 1050574"/>
              <a:gd name="connsiteX34" fmla="*/ 4678 w 559535"/>
              <a:gd name="connsiteY34" fmla="*/ 243331 h 1050574"/>
              <a:gd name="connsiteX35" fmla="*/ 2296 w 559535"/>
              <a:gd name="connsiteY35" fmla="*/ 286194 h 1050574"/>
              <a:gd name="connsiteX36" fmla="*/ 33253 w 559535"/>
              <a:gd name="connsiteY36" fmla="*/ 379062 h 1050574"/>
              <a:gd name="connsiteX37" fmla="*/ 42778 w 559535"/>
              <a:gd name="connsiteY37" fmla="*/ 460024 h 1050574"/>
              <a:gd name="connsiteX38" fmla="*/ 52303 w 559535"/>
              <a:gd name="connsiteY38" fmla="*/ 517174 h 1050574"/>
              <a:gd name="connsiteX39" fmla="*/ 52301 w 559535"/>
              <a:gd name="connsiteY39" fmla="*/ 564800 h 1050574"/>
              <a:gd name="connsiteX40" fmla="*/ 57066 w 559535"/>
              <a:gd name="connsiteY40" fmla="*/ 595755 h 1050574"/>
              <a:gd name="connsiteX41" fmla="*/ 99928 w 559535"/>
              <a:gd name="connsiteY41" fmla="*/ 602899 h 1050574"/>
              <a:gd name="connsiteX42" fmla="*/ 161841 w 559535"/>
              <a:gd name="connsiteY42" fmla="*/ 643380 h 1050574"/>
              <a:gd name="connsiteX43" fmla="*/ 178510 w 559535"/>
              <a:gd name="connsiteY43" fmla="*/ 686244 h 1050574"/>
              <a:gd name="connsiteX44" fmla="*/ 207084 w 559535"/>
              <a:gd name="connsiteY44" fmla="*/ 738631 h 1050574"/>
              <a:gd name="connsiteX45" fmla="*/ 235659 w 559535"/>
              <a:gd name="connsiteY45" fmla="*/ 767206 h 1050574"/>
              <a:gd name="connsiteX46" fmla="*/ 235660 w 559535"/>
              <a:gd name="connsiteY46" fmla="*/ 817212 h 1050574"/>
              <a:gd name="connsiteX47" fmla="*/ 211847 w 559535"/>
              <a:gd name="connsiteY47" fmla="*/ 879124 h 1050574"/>
              <a:gd name="connsiteX48" fmla="*/ 188035 w 559535"/>
              <a:gd name="connsiteY48" fmla="*/ 900557 h 1050574"/>
              <a:gd name="connsiteX49" fmla="*/ 180891 w 559535"/>
              <a:gd name="connsiteY49" fmla="*/ 945800 h 1050574"/>
              <a:gd name="connsiteX50" fmla="*/ 199941 w 559535"/>
              <a:gd name="connsiteY50" fmla="*/ 1002949 h 1050574"/>
              <a:gd name="connsiteX51" fmla="*/ 242804 w 559535"/>
              <a:gd name="connsiteY51" fmla="*/ 1012476 h 1050574"/>
              <a:gd name="connsiteX52" fmla="*/ 278522 w 559535"/>
              <a:gd name="connsiteY52" fmla="*/ 1024381 h 1050574"/>
              <a:gd name="connsiteX53" fmla="*/ 321384 w 559535"/>
              <a:gd name="connsiteY53" fmla="*/ 1050574 h 1050574"/>
              <a:gd name="connsiteX54" fmla="*/ 364247 w 559535"/>
              <a:gd name="connsiteY54" fmla="*/ 1036287 h 1050574"/>
              <a:gd name="connsiteX0" fmla="*/ 364247 w 559535"/>
              <a:gd name="connsiteY0" fmla="*/ 1036287 h 1050574"/>
              <a:gd name="connsiteX1" fmla="*/ 321385 w 559535"/>
              <a:gd name="connsiteY1" fmla="*/ 971993 h 1050574"/>
              <a:gd name="connsiteX2" fmla="*/ 295191 w 559535"/>
              <a:gd name="connsiteY2" fmla="*/ 931511 h 1050574"/>
              <a:gd name="connsiteX3" fmla="*/ 292809 w 559535"/>
              <a:gd name="connsiteY3" fmla="*/ 857693 h 1050574"/>
              <a:gd name="connsiteX4" fmla="*/ 297572 w 559535"/>
              <a:gd name="connsiteY4" fmla="*/ 805305 h 1050574"/>
              <a:gd name="connsiteX5" fmla="*/ 319003 w 559535"/>
              <a:gd name="connsiteY5" fmla="*/ 755299 h 1050574"/>
              <a:gd name="connsiteX6" fmla="*/ 335673 w 559535"/>
              <a:gd name="connsiteY6" fmla="*/ 710055 h 1050574"/>
              <a:gd name="connsiteX7" fmla="*/ 366628 w 559535"/>
              <a:gd name="connsiteY7" fmla="*/ 636237 h 1050574"/>
              <a:gd name="connsiteX8" fmla="*/ 395203 w 559535"/>
              <a:gd name="connsiteY8" fmla="*/ 588611 h 1050574"/>
              <a:gd name="connsiteX9" fmla="*/ 399966 w 559535"/>
              <a:gd name="connsiteY9" fmla="*/ 529080 h 1050574"/>
              <a:gd name="connsiteX10" fmla="*/ 404728 w 559535"/>
              <a:gd name="connsiteY10" fmla="*/ 507649 h 1050574"/>
              <a:gd name="connsiteX11" fmla="*/ 421397 w 559535"/>
              <a:gd name="connsiteY11" fmla="*/ 460024 h 1050574"/>
              <a:gd name="connsiteX12" fmla="*/ 442828 w 559535"/>
              <a:gd name="connsiteY12" fmla="*/ 426687 h 1050574"/>
              <a:gd name="connsiteX13" fmla="*/ 485691 w 559535"/>
              <a:gd name="connsiteY13" fmla="*/ 388587 h 1050574"/>
              <a:gd name="connsiteX14" fmla="*/ 514266 w 559535"/>
              <a:gd name="connsiteY14" fmla="*/ 364773 h 1050574"/>
              <a:gd name="connsiteX15" fmla="*/ 542841 w 559535"/>
              <a:gd name="connsiteY15" fmla="*/ 338581 h 1050574"/>
              <a:gd name="connsiteX16" fmla="*/ 533315 w 559535"/>
              <a:gd name="connsiteY16" fmla="*/ 307623 h 1050574"/>
              <a:gd name="connsiteX17" fmla="*/ 538078 w 559535"/>
              <a:gd name="connsiteY17" fmla="*/ 267143 h 1050574"/>
              <a:gd name="connsiteX18" fmla="*/ 559510 w 559535"/>
              <a:gd name="connsiteY18" fmla="*/ 219518 h 1050574"/>
              <a:gd name="connsiteX19" fmla="*/ 533315 w 559535"/>
              <a:gd name="connsiteY19" fmla="*/ 214756 h 1050574"/>
              <a:gd name="connsiteX20" fmla="*/ 514266 w 559535"/>
              <a:gd name="connsiteY20" fmla="*/ 183799 h 1050574"/>
              <a:gd name="connsiteX21" fmla="*/ 495216 w 559535"/>
              <a:gd name="connsiteY21" fmla="*/ 152843 h 1050574"/>
              <a:gd name="connsiteX22" fmla="*/ 452353 w 559535"/>
              <a:gd name="connsiteY22" fmla="*/ 90930 h 1050574"/>
              <a:gd name="connsiteX23" fmla="*/ 409491 w 559535"/>
              <a:gd name="connsiteY23" fmla="*/ 64737 h 1050574"/>
              <a:gd name="connsiteX24" fmla="*/ 321385 w 559535"/>
              <a:gd name="connsiteY24" fmla="*/ 43306 h 1050574"/>
              <a:gd name="connsiteX25" fmla="*/ 261854 w 559535"/>
              <a:gd name="connsiteY25" fmla="*/ 24255 h 1050574"/>
              <a:gd name="connsiteX26" fmla="*/ 214228 w 559535"/>
              <a:gd name="connsiteY26" fmla="*/ 19493 h 1050574"/>
              <a:gd name="connsiteX27" fmla="*/ 161841 w 559535"/>
              <a:gd name="connsiteY27" fmla="*/ 5205 h 1050574"/>
              <a:gd name="connsiteX28" fmla="*/ 99928 w 559535"/>
              <a:gd name="connsiteY28" fmla="*/ 2824 h 1050574"/>
              <a:gd name="connsiteX29" fmla="*/ 57065 w 559535"/>
              <a:gd name="connsiteY29" fmla="*/ 43305 h 1050574"/>
              <a:gd name="connsiteX30" fmla="*/ 21347 w 559535"/>
              <a:gd name="connsiteY30" fmla="*/ 26637 h 1050574"/>
              <a:gd name="connsiteX31" fmla="*/ 23728 w 559535"/>
              <a:gd name="connsiteY31" fmla="*/ 69499 h 1050574"/>
              <a:gd name="connsiteX32" fmla="*/ 30871 w 559535"/>
              <a:gd name="connsiteY32" fmla="*/ 133794 h 1050574"/>
              <a:gd name="connsiteX33" fmla="*/ 23728 w 559535"/>
              <a:gd name="connsiteY33" fmla="*/ 195706 h 1050574"/>
              <a:gd name="connsiteX34" fmla="*/ 4678 w 559535"/>
              <a:gd name="connsiteY34" fmla="*/ 243331 h 1050574"/>
              <a:gd name="connsiteX35" fmla="*/ 2296 w 559535"/>
              <a:gd name="connsiteY35" fmla="*/ 286194 h 1050574"/>
              <a:gd name="connsiteX36" fmla="*/ 33253 w 559535"/>
              <a:gd name="connsiteY36" fmla="*/ 379062 h 1050574"/>
              <a:gd name="connsiteX37" fmla="*/ 42778 w 559535"/>
              <a:gd name="connsiteY37" fmla="*/ 460024 h 1050574"/>
              <a:gd name="connsiteX38" fmla="*/ 52303 w 559535"/>
              <a:gd name="connsiteY38" fmla="*/ 517174 h 1050574"/>
              <a:gd name="connsiteX39" fmla="*/ 59445 w 559535"/>
              <a:gd name="connsiteY39" fmla="*/ 564800 h 1050574"/>
              <a:gd name="connsiteX40" fmla="*/ 57066 w 559535"/>
              <a:gd name="connsiteY40" fmla="*/ 595755 h 1050574"/>
              <a:gd name="connsiteX41" fmla="*/ 99928 w 559535"/>
              <a:gd name="connsiteY41" fmla="*/ 602899 h 1050574"/>
              <a:gd name="connsiteX42" fmla="*/ 161841 w 559535"/>
              <a:gd name="connsiteY42" fmla="*/ 643380 h 1050574"/>
              <a:gd name="connsiteX43" fmla="*/ 178510 w 559535"/>
              <a:gd name="connsiteY43" fmla="*/ 686244 h 1050574"/>
              <a:gd name="connsiteX44" fmla="*/ 207084 w 559535"/>
              <a:gd name="connsiteY44" fmla="*/ 738631 h 1050574"/>
              <a:gd name="connsiteX45" fmla="*/ 235659 w 559535"/>
              <a:gd name="connsiteY45" fmla="*/ 767206 h 1050574"/>
              <a:gd name="connsiteX46" fmla="*/ 235660 w 559535"/>
              <a:gd name="connsiteY46" fmla="*/ 817212 h 1050574"/>
              <a:gd name="connsiteX47" fmla="*/ 211847 w 559535"/>
              <a:gd name="connsiteY47" fmla="*/ 879124 h 1050574"/>
              <a:gd name="connsiteX48" fmla="*/ 188035 w 559535"/>
              <a:gd name="connsiteY48" fmla="*/ 900557 h 1050574"/>
              <a:gd name="connsiteX49" fmla="*/ 180891 w 559535"/>
              <a:gd name="connsiteY49" fmla="*/ 945800 h 1050574"/>
              <a:gd name="connsiteX50" fmla="*/ 199941 w 559535"/>
              <a:gd name="connsiteY50" fmla="*/ 1002949 h 1050574"/>
              <a:gd name="connsiteX51" fmla="*/ 242804 w 559535"/>
              <a:gd name="connsiteY51" fmla="*/ 1012476 h 1050574"/>
              <a:gd name="connsiteX52" fmla="*/ 278522 w 559535"/>
              <a:gd name="connsiteY52" fmla="*/ 1024381 h 1050574"/>
              <a:gd name="connsiteX53" fmla="*/ 321384 w 559535"/>
              <a:gd name="connsiteY53" fmla="*/ 1050574 h 1050574"/>
              <a:gd name="connsiteX54" fmla="*/ 364247 w 559535"/>
              <a:gd name="connsiteY54" fmla="*/ 1036287 h 1050574"/>
              <a:gd name="connsiteX0" fmla="*/ 364247 w 559535"/>
              <a:gd name="connsiteY0" fmla="*/ 1036287 h 1050574"/>
              <a:gd name="connsiteX1" fmla="*/ 321385 w 559535"/>
              <a:gd name="connsiteY1" fmla="*/ 971993 h 1050574"/>
              <a:gd name="connsiteX2" fmla="*/ 295191 w 559535"/>
              <a:gd name="connsiteY2" fmla="*/ 931511 h 1050574"/>
              <a:gd name="connsiteX3" fmla="*/ 292809 w 559535"/>
              <a:gd name="connsiteY3" fmla="*/ 857693 h 1050574"/>
              <a:gd name="connsiteX4" fmla="*/ 297572 w 559535"/>
              <a:gd name="connsiteY4" fmla="*/ 805305 h 1050574"/>
              <a:gd name="connsiteX5" fmla="*/ 319003 w 559535"/>
              <a:gd name="connsiteY5" fmla="*/ 755299 h 1050574"/>
              <a:gd name="connsiteX6" fmla="*/ 335673 w 559535"/>
              <a:gd name="connsiteY6" fmla="*/ 710055 h 1050574"/>
              <a:gd name="connsiteX7" fmla="*/ 366628 w 559535"/>
              <a:gd name="connsiteY7" fmla="*/ 636237 h 1050574"/>
              <a:gd name="connsiteX8" fmla="*/ 395203 w 559535"/>
              <a:gd name="connsiteY8" fmla="*/ 588611 h 1050574"/>
              <a:gd name="connsiteX9" fmla="*/ 399966 w 559535"/>
              <a:gd name="connsiteY9" fmla="*/ 529080 h 1050574"/>
              <a:gd name="connsiteX10" fmla="*/ 404728 w 559535"/>
              <a:gd name="connsiteY10" fmla="*/ 507649 h 1050574"/>
              <a:gd name="connsiteX11" fmla="*/ 421397 w 559535"/>
              <a:gd name="connsiteY11" fmla="*/ 460024 h 1050574"/>
              <a:gd name="connsiteX12" fmla="*/ 442828 w 559535"/>
              <a:gd name="connsiteY12" fmla="*/ 426687 h 1050574"/>
              <a:gd name="connsiteX13" fmla="*/ 485691 w 559535"/>
              <a:gd name="connsiteY13" fmla="*/ 388587 h 1050574"/>
              <a:gd name="connsiteX14" fmla="*/ 514266 w 559535"/>
              <a:gd name="connsiteY14" fmla="*/ 364773 h 1050574"/>
              <a:gd name="connsiteX15" fmla="*/ 542841 w 559535"/>
              <a:gd name="connsiteY15" fmla="*/ 338581 h 1050574"/>
              <a:gd name="connsiteX16" fmla="*/ 533315 w 559535"/>
              <a:gd name="connsiteY16" fmla="*/ 307623 h 1050574"/>
              <a:gd name="connsiteX17" fmla="*/ 538078 w 559535"/>
              <a:gd name="connsiteY17" fmla="*/ 267143 h 1050574"/>
              <a:gd name="connsiteX18" fmla="*/ 559510 w 559535"/>
              <a:gd name="connsiteY18" fmla="*/ 219518 h 1050574"/>
              <a:gd name="connsiteX19" fmla="*/ 533315 w 559535"/>
              <a:gd name="connsiteY19" fmla="*/ 214756 h 1050574"/>
              <a:gd name="connsiteX20" fmla="*/ 514266 w 559535"/>
              <a:gd name="connsiteY20" fmla="*/ 183799 h 1050574"/>
              <a:gd name="connsiteX21" fmla="*/ 495216 w 559535"/>
              <a:gd name="connsiteY21" fmla="*/ 152843 h 1050574"/>
              <a:gd name="connsiteX22" fmla="*/ 452353 w 559535"/>
              <a:gd name="connsiteY22" fmla="*/ 90930 h 1050574"/>
              <a:gd name="connsiteX23" fmla="*/ 409491 w 559535"/>
              <a:gd name="connsiteY23" fmla="*/ 64737 h 1050574"/>
              <a:gd name="connsiteX24" fmla="*/ 321385 w 559535"/>
              <a:gd name="connsiteY24" fmla="*/ 43306 h 1050574"/>
              <a:gd name="connsiteX25" fmla="*/ 261854 w 559535"/>
              <a:gd name="connsiteY25" fmla="*/ 24255 h 1050574"/>
              <a:gd name="connsiteX26" fmla="*/ 214228 w 559535"/>
              <a:gd name="connsiteY26" fmla="*/ 19493 h 1050574"/>
              <a:gd name="connsiteX27" fmla="*/ 161841 w 559535"/>
              <a:gd name="connsiteY27" fmla="*/ 5205 h 1050574"/>
              <a:gd name="connsiteX28" fmla="*/ 99928 w 559535"/>
              <a:gd name="connsiteY28" fmla="*/ 2824 h 1050574"/>
              <a:gd name="connsiteX29" fmla="*/ 57065 w 559535"/>
              <a:gd name="connsiteY29" fmla="*/ 43305 h 1050574"/>
              <a:gd name="connsiteX30" fmla="*/ 21347 w 559535"/>
              <a:gd name="connsiteY30" fmla="*/ 26637 h 1050574"/>
              <a:gd name="connsiteX31" fmla="*/ 23728 w 559535"/>
              <a:gd name="connsiteY31" fmla="*/ 69499 h 1050574"/>
              <a:gd name="connsiteX32" fmla="*/ 30871 w 559535"/>
              <a:gd name="connsiteY32" fmla="*/ 133794 h 1050574"/>
              <a:gd name="connsiteX33" fmla="*/ 23728 w 559535"/>
              <a:gd name="connsiteY33" fmla="*/ 195706 h 1050574"/>
              <a:gd name="connsiteX34" fmla="*/ 4678 w 559535"/>
              <a:gd name="connsiteY34" fmla="*/ 243331 h 1050574"/>
              <a:gd name="connsiteX35" fmla="*/ 2296 w 559535"/>
              <a:gd name="connsiteY35" fmla="*/ 286194 h 1050574"/>
              <a:gd name="connsiteX36" fmla="*/ 33253 w 559535"/>
              <a:gd name="connsiteY36" fmla="*/ 379062 h 1050574"/>
              <a:gd name="connsiteX37" fmla="*/ 42776 w 559535"/>
              <a:gd name="connsiteY37" fmla="*/ 414781 h 1050574"/>
              <a:gd name="connsiteX38" fmla="*/ 42778 w 559535"/>
              <a:gd name="connsiteY38" fmla="*/ 460024 h 1050574"/>
              <a:gd name="connsiteX39" fmla="*/ 52303 w 559535"/>
              <a:gd name="connsiteY39" fmla="*/ 517174 h 1050574"/>
              <a:gd name="connsiteX40" fmla="*/ 59445 w 559535"/>
              <a:gd name="connsiteY40" fmla="*/ 564800 h 1050574"/>
              <a:gd name="connsiteX41" fmla="*/ 57066 w 559535"/>
              <a:gd name="connsiteY41" fmla="*/ 595755 h 1050574"/>
              <a:gd name="connsiteX42" fmla="*/ 99928 w 559535"/>
              <a:gd name="connsiteY42" fmla="*/ 602899 h 1050574"/>
              <a:gd name="connsiteX43" fmla="*/ 161841 w 559535"/>
              <a:gd name="connsiteY43" fmla="*/ 643380 h 1050574"/>
              <a:gd name="connsiteX44" fmla="*/ 178510 w 559535"/>
              <a:gd name="connsiteY44" fmla="*/ 686244 h 1050574"/>
              <a:gd name="connsiteX45" fmla="*/ 207084 w 559535"/>
              <a:gd name="connsiteY45" fmla="*/ 738631 h 1050574"/>
              <a:gd name="connsiteX46" fmla="*/ 235659 w 559535"/>
              <a:gd name="connsiteY46" fmla="*/ 767206 h 1050574"/>
              <a:gd name="connsiteX47" fmla="*/ 235660 w 559535"/>
              <a:gd name="connsiteY47" fmla="*/ 817212 h 1050574"/>
              <a:gd name="connsiteX48" fmla="*/ 211847 w 559535"/>
              <a:gd name="connsiteY48" fmla="*/ 879124 h 1050574"/>
              <a:gd name="connsiteX49" fmla="*/ 188035 w 559535"/>
              <a:gd name="connsiteY49" fmla="*/ 900557 h 1050574"/>
              <a:gd name="connsiteX50" fmla="*/ 180891 w 559535"/>
              <a:gd name="connsiteY50" fmla="*/ 945800 h 1050574"/>
              <a:gd name="connsiteX51" fmla="*/ 199941 w 559535"/>
              <a:gd name="connsiteY51" fmla="*/ 1002949 h 1050574"/>
              <a:gd name="connsiteX52" fmla="*/ 242804 w 559535"/>
              <a:gd name="connsiteY52" fmla="*/ 1012476 h 1050574"/>
              <a:gd name="connsiteX53" fmla="*/ 278522 w 559535"/>
              <a:gd name="connsiteY53" fmla="*/ 1024381 h 1050574"/>
              <a:gd name="connsiteX54" fmla="*/ 321384 w 559535"/>
              <a:gd name="connsiteY54" fmla="*/ 1050574 h 1050574"/>
              <a:gd name="connsiteX55" fmla="*/ 364247 w 559535"/>
              <a:gd name="connsiteY55" fmla="*/ 1036287 h 1050574"/>
              <a:gd name="connsiteX0" fmla="*/ 364247 w 559535"/>
              <a:gd name="connsiteY0" fmla="*/ 1036287 h 1050574"/>
              <a:gd name="connsiteX1" fmla="*/ 321385 w 559535"/>
              <a:gd name="connsiteY1" fmla="*/ 971993 h 1050574"/>
              <a:gd name="connsiteX2" fmla="*/ 295191 w 559535"/>
              <a:gd name="connsiteY2" fmla="*/ 931511 h 1050574"/>
              <a:gd name="connsiteX3" fmla="*/ 292809 w 559535"/>
              <a:gd name="connsiteY3" fmla="*/ 857693 h 1050574"/>
              <a:gd name="connsiteX4" fmla="*/ 297572 w 559535"/>
              <a:gd name="connsiteY4" fmla="*/ 805305 h 1050574"/>
              <a:gd name="connsiteX5" fmla="*/ 319003 w 559535"/>
              <a:gd name="connsiteY5" fmla="*/ 755299 h 1050574"/>
              <a:gd name="connsiteX6" fmla="*/ 335673 w 559535"/>
              <a:gd name="connsiteY6" fmla="*/ 710055 h 1050574"/>
              <a:gd name="connsiteX7" fmla="*/ 366628 w 559535"/>
              <a:gd name="connsiteY7" fmla="*/ 636237 h 1050574"/>
              <a:gd name="connsiteX8" fmla="*/ 395203 w 559535"/>
              <a:gd name="connsiteY8" fmla="*/ 588611 h 1050574"/>
              <a:gd name="connsiteX9" fmla="*/ 399966 w 559535"/>
              <a:gd name="connsiteY9" fmla="*/ 529080 h 1050574"/>
              <a:gd name="connsiteX10" fmla="*/ 404728 w 559535"/>
              <a:gd name="connsiteY10" fmla="*/ 507649 h 1050574"/>
              <a:gd name="connsiteX11" fmla="*/ 421397 w 559535"/>
              <a:gd name="connsiteY11" fmla="*/ 460024 h 1050574"/>
              <a:gd name="connsiteX12" fmla="*/ 442828 w 559535"/>
              <a:gd name="connsiteY12" fmla="*/ 426687 h 1050574"/>
              <a:gd name="connsiteX13" fmla="*/ 485691 w 559535"/>
              <a:gd name="connsiteY13" fmla="*/ 388587 h 1050574"/>
              <a:gd name="connsiteX14" fmla="*/ 514266 w 559535"/>
              <a:gd name="connsiteY14" fmla="*/ 364773 h 1050574"/>
              <a:gd name="connsiteX15" fmla="*/ 542841 w 559535"/>
              <a:gd name="connsiteY15" fmla="*/ 338581 h 1050574"/>
              <a:gd name="connsiteX16" fmla="*/ 533315 w 559535"/>
              <a:gd name="connsiteY16" fmla="*/ 307623 h 1050574"/>
              <a:gd name="connsiteX17" fmla="*/ 538078 w 559535"/>
              <a:gd name="connsiteY17" fmla="*/ 267143 h 1050574"/>
              <a:gd name="connsiteX18" fmla="*/ 559510 w 559535"/>
              <a:gd name="connsiteY18" fmla="*/ 219518 h 1050574"/>
              <a:gd name="connsiteX19" fmla="*/ 533315 w 559535"/>
              <a:gd name="connsiteY19" fmla="*/ 214756 h 1050574"/>
              <a:gd name="connsiteX20" fmla="*/ 514266 w 559535"/>
              <a:gd name="connsiteY20" fmla="*/ 183799 h 1050574"/>
              <a:gd name="connsiteX21" fmla="*/ 495216 w 559535"/>
              <a:gd name="connsiteY21" fmla="*/ 152843 h 1050574"/>
              <a:gd name="connsiteX22" fmla="*/ 452353 w 559535"/>
              <a:gd name="connsiteY22" fmla="*/ 90930 h 1050574"/>
              <a:gd name="connsiteX23" fmla="*/ 409491 w 559535"/>
              <a:gd name="connsiteY23" fmla="*/ 64737 h 1050574"/>
              <a:gd name="connsiteX24" fmla="*/ 321385 w 559535"/>
              <a:gd name="connsiteY24" fmla="*/ 43306 h 1050574"/>
              <a:gd name="connsiteX25" fmla="*/ 261854 w 559535"/>
              <a:gd name="connsiteY25" fmla="*/ 24255 h 1050574"/>
              <a:gd name="connsiteX26" fmla="*/ 214228 w 559535"/>
              <a:gd name="connsiteY26" fmla="*/ 19493 h 1050574"/>
              <a:gd name="connsiteX27" fmla="*/ 161841 w 559535"/>
              <a:gd name="connsiteY27" fmla="*/ 5205 h 1050574"/>
              <a:gd name="connsiteX28" fmla="*/ 99928 w 559535"/>
              <a:gd name="connsiteY28" fmla="*/ 2824 h 1050574"/>
              <a:gd name="connsiteX29" fmla="*/ 57065 w 559535"/>
              <a:gd name="connsiteY29" fmla="*/ 43305 h 1050574"/>
              <a:gd name="connsiteX30" fmla="*/ 21347 w 559535"/>
              <a:gd name="connsiteY30" fmla="*/ 26637 h 1050574"/>
              <a:gd name="connsiteX31" fmla="*/ 23728 w 559535"/>
              <a:gd name="connsiteY31" fmla="*/ 69499 h 1050574"/>
              <a:gd name="connsiteX32" fmla="*/ 30871 w 559535"/>
              <a:gd name="connsiteY32" fmla="*/ 133794 h 1050574"/>
              <a:gd name="connsiteX33" fmla="*/ 23728 w 559535"/>
              <a:gd name="connsiteY33" fmla="*/ 195706 h 1050574"/>
              <a:gd name="connsiteX34" fmla="*/ 4678 w 559535"/>
              <a:gd name="connsiteY34" fmla="*/ 243331 h 1050574"/>
              <a:gd name="connsiteX35" fmla="*/ 2296 w 559535"/>
              <a:gd name="connsiteY35" fmla="*/ 286194 h 1050574"/>
              <a:gd name="connsiteX36" fmla="*/ 33253 w 559535"/>
              <a:gd name="connsiteY36" fmla="*/ 379062 h 1050574"/>
              <a:gd name="connsiteX37" fmla="*/ 30870 w 559535"/>
              <a:gd name="connsiteY37" fmla="*/ 410019 h 1050574"/>
              <a:gd name="connsiteX38" fmla="*/ 42778 w 559535"/>
              <a:gd name="connsiteY38" fmla="*/ 460024 h 1050574"/>
              <a:gd name="connsiteX39" fmla="*/ 52303 w 559535"/>
              <a:gd name="connsiteY39" fmla="*/ 517174 h 1050574"/>
              <a:gd name="connsiteX40" fmla="*/ 59445 w 559535"/>
              <a:gd name="connsiteY40" fmla="*/ 564800 h 1050574"/>
              <a:gd name="connsiteX41" fmla="*/ 57066 w 559535"/>
              <a:gd name="connsiteY41" fmla="*/ 595755 h 1050574"/>
              <a:gd name="connsiteX42" fmla="*/ 99928 w 559535"/>
              <a:gd name="connsiteY42" fmla="*/ 602899 h 1050574"/>
              <a:gd name="connsiteX43" fmla="*/ 161841 w 559535"/>
              <a:gd name="connsiteY43" fmla="*/ 643380 h 1050574"/>
              <a:gd name="connsiteX44" fmla="*/ 178510 w 559535"/>
              <a:gd name="connsiteY44" fmla="*/ 686244 h 1050574"/>
              <a:gd name="connsiteX45" fmla="*/ 207084 w 559535"/>
              <a:gd name="connsiteY45" fmla="*/ 738631 h 1050574"/>
              <a:gd name="connsiteX46" fmla="*/ 235659 w 559535"/>
              <a:gd name="connsiteY46" fmla="*/ 767206 h 1050574"/>
              <a:gd name="connsiteX47" fmla="*/ 235660 w 559535"/>
              <a:gd name="connsiteY47" fmla="*/ 817212 h 1050574"/>
              <a:gd name="connsiteX48" fmla="*/ 211847 w 559535"/>
              <a:gd name="connsiteY48" fmla="*/ 879124 h 1050574"/>
              <a:gd name="connsiteX49" fmla="*/ 188035 w 559535"/>
              <a:gd name="connsiteY49" fmla="*/ 900557 h 1050574"/>
              <a:gd name="connsiteX50" fmla="*/ 180891 w 559535"/>
              <a:gd name="connsiteY50" fmla="*/ 945800 h 1050574"/>
              <a:gd name="connsiteX51" fmla="*/ 199941 w 559535"/>
              <a:gd name="connsiteY51" fmla="*/ 1002949 h 1050574"/>
              <a:gd name="connsiteX52" fmla="*/ 242804 w 559535"/>
              <a:gd name="connsiteY52" fmla="*/ 1012476 h 1050574"/>
              <a:gd name="connsiteX53" fmla="*/ 278522 w 559535"/>
              <a:gd name="connsiteY53" fmla="*/ 1024381 h 1050574"/>
              <a:gd name="connsiteX54" fmla="*/ 321384 w 559535"/>
              <a:gd name="connsiteY54" fmla="*/ 1050574 h 1050574"/>
              <a:gd name="connsiteX55" fmla="*/ 364247 w 559535"/>
              <a:gd name="connsiteY55" fmla="*/ 1036287 h 1050574"/>
              <a:gd name="connsiteX0" fmla="*/ 364070 w 559358"/>
              <a:gd name="connsiteY0" fmla="*/ 1036287 h 1050574"/>
              <a:gd name="connsiteX1" fmla="*/ 321208 w 559358"/>
              <a:gd name="connsiteY1" fmla="*/ 971993 h 1050574"/>
              <a:gd name="connsiteX2" fmla="*/ 295014 w 559358"/>
              <a:gd name="connsiteY2" fmla="*/ 931511 h 1050574"/>
              <a:gd name="connsiteX3" fmla="*/ 292632 w 559358"/>
              <a:gd name="connsiteY3" fmla="*/ 857693 h 1050574"/>
              <a:gd name="connsiteX4" fmla="*/ 297395 w 559358"/>
              <a:gd name="connsiteY4" fmla="*/ 805305 h 1050574"/>
              <a:gd name="connsiteX5" fmla="*/ 318826 w 559358"/>
              <a:gd name="connsiteY5" fmla="*/ 755299 h 1050574"/>
              <a:gd name="connsiteX6" fmla="*/ 335496 w 559358"/>
              <a:gd name="connsiteY6" fmla="*/ 710055 h 1050574"/>
              <a:gd name="connsiteX7" fmla="*/ 366451 w 559358"/>
              <a:gd name="connsiteY7" fmla="*/ 636237 h 1050574"/>
              <a:gd name="connsiteX8" fmla="*/ 395026 w 559358"/>
              <a:gd name="connsiteY8" fmla="*/ 588611 h 1050574"/>
              <a:gd name="connsiteX9" fmla="*/ 399789 w 559358"/>
              <a:gd name="connsiteY9" fmla="*/ 529080 h 1050574"/>
              <a:gd name="connsiteX10" fmla="*/ 404551 w 559358"/>
              <a:gd name="connsiteY10" fmla="*/ 507649 h 1050574"/>
              <a:gd name="connsiteX11" fmla="*/ 421220 w 559358"/>
              <a:gd name="connsiteY11" fmla="*/ 460024 h 1050574"/>
              <a:gd name="connsiteX12" fmla="*/ 442651 w 559358"/>
              <a:gd name="connsiteY12" fmla="*/ 426687 h 1050574"/>
              <a:gd name="connsiteX13" fmla="*/ 485514 w 559358"/>
              <a:gd name="connsiteY13" fmla="*/ 388587 h 1050574"/>
              <a:gd name="connsiteX14" fmla="*/ 514089 w 559358"/>
              <a:gd name="connsiteY14" fmla="*/ 364773 h 1050574"/>
              <a:gd name="connsiteX15" fmla="*/ 542664 w 559358"/>
              <a:gd name="connsiteY15" fmla="*/ 338581 h 1050574"/>
              <a:gd name="connsiteX16" fmla="*/ 533138 w 559358"/>
              <a:gd name="connsiteY16" fmla="*/ 307623 h 1050574"/>
              <a:gd name="connsiteX17" fmla="*/ 537901 w 559358"/>
              <a:gd name="connsiteY17" fmla="*/ 267143 h 1050574"/>
              <a:gd name="connsiteX18" fmla="*/ 559333 w 559358"/>
              <a:gd name="connsiteY18" fmla="*/ 219518 h 1050574"/>
              <a:gd name="connsiteX19" fmla="*/ 533138 w 559358"/>
              <a:gd name="connsiteY19" fmla="*/ 214756 h 1050574"/>
              <a:gd name="connsiteX20" fmla="*/ 514089 w 559358"/>
              <a:gd name="connsiteY20" fmla="*/ 183799 h 1050574"/>
              <a:gd name="connsiteX21" fmla="*/ 495039 w 559358"/>
              <a:gd name="connsiteY21" fmla="*/ 152843 h 1050574"/>
              <a:gd name="connsiteX22" fmla="*/ 452176 w 559358"/>
              <a:gd name="connsiteY22" fmla="*/ 90930 h 1050574"/>
              <a:gd name="connsiteX23" fmla="*/ 409314 w 559358"/>
              <a:gd name="connsiteY23" fmla="*/ 64737 h 1050574"/>
              <a:gd name="connsiteX24" fmla="*/ 321208 w 559358"/>
              <a:gd name="connsiteY24" fmla="*/ 43306 h 1050574"/>
              <a:gd name="connsiteX25" fmla="*/ 261677 w 559358"/>
              <a:gd name="connsiteY25" fmla="*/ 24255 h 1050574"/>
              <a:gd name="connsiteX26" fmla="*/ 214051 w 559358"/>
              <a:gd name="connsiteY26" fmla="*/ 19493 h 1050574"/>
              <a:gd name="connsiteX27" fmla="*/ 161664 w 559358"/>
              <a:gd name="connsiteY27" fmla="*/ 5205 h 1050574"/>
              <a:gd name="connsiteX28" fmla="*/ 99751 w 559358"/>
              <a:gd name="connsiteY28" fmla="*/ 2824 h 1050574"/>
              <a:gd name="connsiteX29" fmla="*/ 56888 w 559358"/>
              <a:gd name="connsiteY29" fmla="*/ 43305 h 1050574"/>
              <a:gd name="connsiteX30" fmla="*/ 21170 w 559358"/>
              <a:gd name="connsiteY30" fmla="*/ 26637 h 1050574"/>
              <a:gd name="connsiteX31" fmla="*/ 23551 w 559358"/>
              <a:gd name="connsiteY31" fmla="*/ 69499 h 1050574"/>
              <a:gd name="connsiteX32" fmla="*/ 30694 w 559358"/>
              <a:gd name="connsiteY32" fmla="*/ 133794 h 1050574"/>
              <a:gd name="connsiteX33" fmla="*/ 23551 w 559358"/>
              <a:gd name="connsiteY33" fmla="*/ 195706 h 1050574"/>
              <a:gd name="connsiteX34" fmla="*/ 4501 w 559358"/>
              <a:gd name="connsiteY34" fmla="*/ 243331 h 1050574"/>
              <a:gd name="connsiteX35" fmla="*/ 2119 w 559358"/>
              <a:gd name="connsiteY35" fmla="*/ 286194 h 1050574"/>
              <a:gd name="connsiteX36" fmla="*/ 30693 w 559358"/>
              <a:gd name="connsiteY36" fmla="*/ 410019 h 1050574"/>
              <a:gd name="connsiteX37" fmla="*/ 42601 w 559358"/>
              <a:gd name="connsiteY37" fmla="*/ 460024 h 1050574"/>
              <a:gd name="connsiteX38" fmla="*/ 52126 w 559358"/>
              <a:gd name="connsiteY38" fmla="*/ 517174 h 1050574"/>
              <a:gd name="connsiteX39" fmla="*/ 59268 w 559358"/>
              <a:gd name="connsiteY39" fmla="*/ 564800 h 1050574"/>
              <a:gd name="connsiteX40" fmla="*/ 56889 w 559358"/>
              <a:gd name="connsiteY40" fmla="*/ 595755 h 1050574"/>
              <a:gd name="connsiteX41" fmla="*/ 99751 w 559358"/>
              <a:gd name="connsiteY41" fmla="*/ 602899 h 1050574"/>
              <a:gd name="connsiteX42" fmla="*/ 161664 w 559358"/>
              <a:gd name="connsiteY42" fmla="*/ 643380 h 1050574"/>
              <a:gd name="connsiteX43" fmla="*/ 178333 w 559358"/>
              <a:gd name="connsiteY43" fmla="*/ 686244 h 1050574"/>
              <a:gd name="connsiteX44" fmla="*/ 206907 w 559358"/>
              <a:gd name="connsiteY44" fmla="*/ 738631 h 1050574"/>
              <a:gd name="connsiteX45" fmla="*/ 235482 w 559358"/>
              <a:gd name="connsiteY45" fmla="*/ 767206 h 1050574"/>
              <a:gd name="connsiteX46" fmla="*/ 235483 w 559358"/>
              <a:gd name="connsiteY46" fmla="*/ 817212 h 1050574"/>
              <a:gd name="connsiteX47" fmla="*/ 211670 w 559358"/>
              <a:gd name="connsiteY47" fmla="*/ 879124 h 1050574"/>
              <a:gd name="connsiteX48" fmla="*/ 187858 w 559358"/>
              <a:gd name="connsiteY48" fmla="*/ 900557 h 1050574"/>
              <a:gd name="connsiteX49" fmla="*/ 180714 w 559358"/>
              <a:gd name="connsiteY49" fmla="*/ 945800 h 1050574"/>
              <a:gd name="connsiteX50" fmla="*/ 199764 w 559358"/>
              <a:gd name="connsiteY50" fmla="*/ 1002949 h 1050574"/>
              <a:gd name="connsiteX51" fmla="*/ 242627 w 559358"/>
              <a:gd name="connsiteY51" fmla="*/ 1012476 h 1050574"/>
              <a:gd name="connsiteX52" fmla="*/ 278345 w 559358"/>
              <a:gd name="connsiteY52" fmla="*/ 1024381 h 1050574"/>
              <a:gd name="connsiteX53" fmla="*/ 321207 w 559358"/>
              <a:gd name="connsiteY53" fmla="*/ 1050574 h 1050574"/>
              <a:gd name="connsiteX54" fmla="*/ 364070 w 559358"/>
              <a:gd name="connsiteY54" fmla="*/ 1036287 h 1050574"/>
              <a:gd name="connsiteX0" fmla="*/ 363014 w 558302"/>
              <a:gd name="connsiteY0" fmla="*/ 1036287 h 1050574"/>
              <a:gd name="connsiteX1" fmla="*/ 320152 w 558302"/>
              <a:gd name="connsiteY1" fmla="*/ 971993 h 1050574"/>
              <a:gd name="connsiteX2" fmla="*/ 293958 w 558302"/>
              <a:gd name="connsiteY2" fmla="*/ 931511 h 1050574"/>
              <a:gd name="connsiteX3" fmla="*/ 291576 w 558302"/>
              <a:gd name="connsiteY3" fmla="*/ 857693 h 1050574"/>
              <a:gd name="connsiteX4" fmla="*/ 296339 w 558302"/>
              <a:gd name="connsiteY4" fmla="*/ 805305 h 1050574"/>
              <a:gd name="connsiteX5" fmla="*/ 317770 w 558302"/>
              <a:gd name="connsiteY5" fmla="*/ 755299 h 1050574"/>
              <a:gd name="connsiteX6" fmla="*/ 334440 w 558302"/>
              <a:gd name="connsiteY6" fmla="*/ 710055 h 1050574"/>
              <a:gd name="connsiteX7" fmla="*/ 365395 w 558302"/>
              <a:gd name="connsiteY7" fmla="*/ 636237 h 1050574"/>
              <a:gd name="connsiteX8" fmla="*/ 393970 w 558302"/>
              <a:gd name="connsiteY8" fmla="*/ 588611 h 1050574"/>
              <a:gd name="connsiteX9" fmla="*/ 398733 w 558302"/>
              <a:gd name="connsiteY9" fmla="*/ 529080 h 1050574"/>
              <a:gd name="connsiteX10" fmla="*/ 403495 w 558302"/>
              <a:gd name="connsiteY10" fmla="*/ 507649 h 1050574"/>
              <a:gd name="connsiteX11" fmla="*/ 420164 w 558302"/>
              <a:gd name="connsiteY11" fmla="*/ 460024 h 1050574"/>
              <a:gd name="connsiteX12" fmla="*/ 441595 w 558302"/>
              <a:gd name="connsiteY12" fmla="*/ 426687 h 1050574"/>
              <a:gd name="connsiteX13" fmla="*/ 484458 w 558302"/>
              <a:gd name="connsiteY13" fmla="*/ 388587 h 1050574"/>
              <a:gd name="connsiteX14" fmla="*/ 513033 w 558302"/>
              <a:gd name="connsiteY14" fmla="*/ 364773 h 1050574"/>
              <a:gd name="connsiteX15" fmla="*/ 541608 w 558302"/>
              <a:gd name="connsiteY15" fmla="*/ 338581 h 1050574"/>
              <a:gd name="connsiteX16" fmla="*/ 532082 w 558302"/>
              <a:gd name="connsiteY16" fmla="*/ 307623 h 1050574"/>
              <a:gd name="connsiteX17" fmla="*/ 536845 w 558302"/>
              <a:gd name="connsiteY17" fmla="*/ 267143 h 1050574"/>
              <a:gd name="connsiteX18" fmla="*/ 558277 w 558302"/>
              <a:gd name="connsiteY18" fmla="*/ 219518 h 1050574"/>
              <a:gd name="connsiteX19" fmla="*/ 532082 w 558302"/>
              <a:gd name="connsiteY19" fmla="*/ 214756 h 1050574"/>
              <a:gd name="connsiteX20" fmla="*/ 513033 w 558302"/>
              <a:gd name="connsiteY20" fmla="*/ 183799 h 1050574"/>
              <a:gd name="connsiteX21" fmla="*/ 493983 w 558302"/>
              <a:gd name="connsiteY21" fmla="*/ 152843 h 1050574"/>
              <a:gd name="connsiteX22" fmla="*/ 451120 w 558302"/>
              <a:gd name="connsiteY22" fmla="*/ 90930 h 1050574"/>
              <a:gd name="connsiteX23" fmla="*/ 408258 w 558302"/>
              <a:gd name="connsiteY23" fmla="*/ 64737 h 1050574"/>
              <a:gd name="connsiteX24" fmla="*/ 320152 w 558302"/>
              <a:gd name="connsiteY24" fmla="*/ 43306 h 1050574"/>
              <a:gd name="connsiteX25" fmla="*/ 260621 w 558302"/>
              <a:gd name="connsiteY25" fmla="*/ 24255 h 1050574"/>
              <a:gd name="connsiteX26" fmla="*/ 212995 w 558302"/>
              <a:gd name="connsiteY26" fmla="*/ 19493 h 1050574"/>
              <a:gd name="connsiteX27" fmla="*/ 160608 w 558302"/>
              <a:gd name="connsiteY27" fmla="*/ 5205 h 1050574"/>
              <a:gd name="connsiteX28" fmla="*/ 98695 w 558302"/>
              <a:gd name="connsiteY28" fmla="*/ 2824 h 1050574"/>
              <a:gd name="connsiteX29" fmla="*/ 55832 w 558302"/>
              <a:gd name="connsiteY29" fmla="*/ 43305 h 1050574"/>
              <a:gd name="connsiteX30" fmla="*/ 20114 w 558302"/>
              <a:gd name="connsiteY30" fmla="*/ 26637 h 1050574"/>
              <a:gd name="connsiteX31" fmla="*/ 22495 w 558302"/>
              <a:gd name="connsiteY31" fmla="*/ 69499 h 1050574"/>
              <a:gd name="connsiteX32" fmla="*/ 29638 w 558302"/>
              <a:gd name="connsiteY32" fmla="*/ 133794 h 1050574"/>
              <a:gd name="connsiteX33" fmla="*/ 22495 w 558302"/>
              <a:gd name="connsiteY33" fmla="*/ 195706 h 1050574"/>
              <a:gd name="connsiteX34" fmla="*/ 3445 w 558302"/>
              <a:gd name="connsiteY34" fmla="*/ 243331 h 1050574"/>
              <a:gd name="connsiteX35" fmla="*/ 1063 w 558302"/>
              <a:gd name="connsiteY35" fmla="*/ 286194 h 1050574"/>
              <a:gd name="connsiteX36" fmla="*/ 15349 w 558302"/>
              <a:gd name="connsiteY36" fmla="*/ 340963 h 1050574"/>
              <a:gd name="connsiteX37" fmla="*/ 29637 w 558302"/>
              <a:gd name="connsiteY37" fmla="*/ 410019 h 1050574"/>
              <a:gd name="connsiteX38" fmla="*/ 41545 w 558302"/>
              <a:gd name="connsiteY38" fmla="*/ 460024 h 1050574"/>
              <a:gd name="connsiteX39" fmla="*/ 51070 w 558302"/>
              <a:gd name="connsiteY39" fmla="*/ 517174 h 1050574"/>
              <a:gd name="connsiteX40" fmla="*/ 58212 w 558302"/>
              <a:gd name="connsiteY40" fmla="*/ 564800 h 1050574"/>
              <a:gd name="connsiteX41" fmla="*/ 55833 w 558302"/>
              <a:gd name="connsiteY41" fmla="*/ 595755 h 1050574"/>
              <a:gd name="connsiteX42" fmla="*/ 98695 w 558302"/>
              <a:gd name="connsiteY42" fmla="*/ 602899 h 1050574"/>
              <a:gd name="connsiteX43" fmla="*/ 160608 w 558302"/>
              <a:gd name="connsiteY43" fmla="*/ 643380 h 1050574"/>
              <a:gd name="connsiteX44" fmla="*/ 177277 w 558302"/>
              <a:gd name="connsiteY44" fmla="*/ 686244 h 1050574"/>
              <a:gd name="connsiteX45" fmla="*/ 205851 w 558302"/>
              <a:gd name="connsiteY45" fmla="*/ 738631 h 1050574"/>
              <a:gd name="connsiteX46" fmla="*/ 234426 w 558302"/>
              <a:gd name="connsiteY46" fmla="*/ 767206 h 1050574"/>
              <a:gd name="connsiteX47" fmla="*/ 234427 w 558302"/>
              <a:gd name="connsiteY47" fmla="*/ 817212 h 1050574"/>
              <a:gd name="connsiteX48" fmla="*/ 210614 w 558302"/>
              <a:gd name="connsiteY48" fmla="*/ 879124 h 1050574"/>
              <a:gd name="connsiteX49" fmla="*/ 186802 w 558302"/>
              <a:gd name="connsiteY49" fmla="*/ 900557 h 1050574"/>
              <a:gd name="connsiteX50" fmla="*/ 179658 w 558302"/>
              <a:gd name="connsiteY50" fmla="*/ 945800 h 1050574"/>
              <a:gd name="connsiteX51" fmla="*/ 198708 w 558302"/>
              <a:gd name="connsiteY51" fmla="*/ 1002949 h 1050574"/>
              <a:gd name="connsiteX52" fmla="*/ 241571 w 558302"/>
              <a:gd name="connsiteY52" fmla="*/ 1012476 h 1050574"/>
              <a:gd name="connsiteX53" fmla="*/ 277289 w 558302"/>
              <a:gd name="connsiteY53" fmla="*/ 1024381 h 1050574"/>
              <a:gd name="connsiteX54" fmla="*/ 320151 w 558302"/>
              <a:gd name="connsiteY54" fmla="*/ 1050574 h 1050574"/>
              <a:gd name="connsiteX55" fmla="*/ 363014 w 558302"/>
              <a:gd name="connsiteY55" fmla="*/ 1036287 h 1050574"/>
              <a:gd name="connsiteX0" fmla="*/ 363014 w 558302"/>
              <a:gd name="connsiteY0" fmla="*/ 1036287 h 1050574"/>
              <a:gd name="connsiteX1" fmla="*/ 320152 w 558302"/>
              <a:gd name="connsiteY1" fmla="*/ 971993 h 1050574"/>
              <a:gd name="connsiteX2" fmla="*/ 293958 w 558302"/>
              <a:gd name="connsiteY2" fmla="*/ 931511 h 1050574"/>
              <a:gd name="connsiteX3" fmla="*/ 291576 w 558302"/>
              <a:gd name="connsiteY3" fmla="*/ 857693 h 1050574"/>
              <a:gd name="connsiteX4" fmla="*/ 296339 w 558302"/>
              <a:gd name="connsiteY4" fmla="*/ 805305 h 1050574"/>
              <a:gd name="connsiteX5" fmla="*/ 317770 w 558302"/>
              <a:gd name="connsiteY5" fmla="*/ 755299 h 1050574"/>
              <a:gd name="connsiteX6" fmla="*/ 334440 w 558302"/>
              <a:gd name="connsiteY6" fmla="*/ 710055 h 1050574"/>
              <a:gd name="connsiteX7" fmla="*/ 365395 w 558302"/>
              <a:gd name="connsiteY7" fmla="*/ 636237 h 1050574"/>
              <a:gd name="connsiteX8" fmla="*/ 393970 w 558302"/>
              <a:gd name="connsiteY8" fmla="*/ 588611 h 1050574"/>
              <a:gd name="connsiteX9" fmla="*/ 398733 w 558302"/>
              <a:gd name="connsiteY9" fmla="*/ 529080 h 1050574"/>
              <a:gd name="connsiteX10" fmla="*/ 403495 w 558302"/>
              <a:gd name="connsiteY10" fmla="*/ 507649 h 1050574"/>
              <a:gd name="connsiteX11" fmla="*/ 420164 w 558302"/>
              <a:gd name="connsiteY11" fmla="*/ 460024 h 1050574"/>
              <a:gd name="connsiteX12" fmla="*/ 441595 w 558302"/>
              <a:gd name="connsiteY12" fmla="*/ 426687 h 1050574"/>
              <a:gd name="connsiteX13" fmla="*/ 484458 w 558302"/>
              <a:gd name="connsiteY13" fmla="*/ 388587 h 1050574"/>
              <a:gd name="connsiteX14" fmla="*/ 513033 w 558302"/>
              <a:gd name="connsiteY14" fmla="*/ 364773 h 1050574"/>
              <a:gd name="connsiteX15" fmla="*/ 541608 w 558302"/>
              <a:gd name="connsiteY15" fmla="*/ 338581 h 1050574"/>
              <a:gd name="connsiteX16" fmla="*/ 532082 w 558302"/>
              <a:gd name="connsiteY16" fmla="*/ 307623 h 1050574"/>
              <a:gd name="connsiteX17" fmla="*/ 536845 w 558302"/>
              <a:gd name="connsiteY17" fmla="*/ 267143 h 1050574"/>
              <a:gd name="connsiteX18" fmla="*/ 558277 w 558302"/>
              <a:gd name="connsiteY18" fmla="*/ 219518 h 1050574"/>
              <a:gd name="connsiteX19" fmla="*/ 532082 w 558302"/>
              <a:gd name="connsiteY19" fmla="*/ 214756 h 1050574"/>
              <a:gd name="connsiteX20" fmla="*/ 513033 w 558302"/>
              <a:gd name="connsiteY20" fmla="*/ 183799 h 1050574"/>
              <a:gd name="connsiteX21" fmla="*/ 493983 w 558302"/>
              <a:gd name="connsiteY21" fmla="*/ 152843 h 1050574"/>
              <a:gd name="connsiteX22" fmla="*/ 451120 w 558302"/>
              <a:gd name="connsiteY22" fmla="*/ 90930 h 1050574"/>
              <a:gd name="connsiteX23" fmla="*/ 408258 w 558302"/>
              <a:gd name="connsiteY23" fmla="*/ 64737 h 1050574"/>
              <a:gd name="connsiteX24" fmla="*/ 320152 w 558302"/>
              <a:gd name="connsiteY24" fmla="*/ 43306 h 1050574"/>
              <a:gd name="connsiteX25" fmla="*/ 260621 w 558302"/>
              <a:gd name="connsiteY25" fmla="*/ 24255 h 1050574"/>
              <a:gd name="connsiteX26" fmla="*/ 212995 w 558302"/>
              <a:gd name="connsiteY26" fmla="*/ 19493 h 1050574"/>
              <a:gd name="connsiteX27" fmla="*/ 160608 w 558302"/>
              <a:gd name="connsiteY27" fmla="*/ 5205 h 1050574"/>
              <a:gd name="connsiteX28" fmla="*/ 98695 w 558302"/>
              <a:gd name="connsiteY28" fmla="*/ 2824 h 1050574"/>
              <a:gd name="connsiteX29" fmla="*/ 55832 w 558302"/>
              <a:gd name="connsiteY29" fmla="*/ 43305 h 1050574"/>
              <a:gd name="connsiteX30" fmla="*/ 20114 w 558302"/>
              <a:gd name="connsiteY30" fmla="*/ 26637 h 1050574"/>
              <a:gd name="connsiteX31" fmla="*/ 22495 w 558302"/>
              <a:gd name="connsiteY31" fmla="*/ 69499 h 1050574"/>
              <a:gd name="connsiteX32" fmla="*/ 29638 w 558302"/>
              <a:gd name="connsiteY32" fmla="*/ 133794 h 1050574"/>
              <a:gd name="connsiteX33" fmla="*/ 22495 w 558302"/>
              <a:gd name="connsiteY33" fmla="*/ 195706 h 1050574"/>
              <a:gd name="connsiteX34" fmla="*/ 3445 w 558302"/>
              <a:gd name="connsiteY34" fmla="*/ 243331 h 1050574"/>
              <a:gd name="connsiteX35" fmla="*/ 1063 w 558302"/>
              <a:gd name="connsiteY35" fmla="*/ 286194 h 1050574"/>
              <a:gd name="connsiteX36" fmla="*/ 24874 w 558302"/>
              <a:gd name="connsiteY36" fmla="*/ 338581 h 1050574"/>
              <a:gd name="connsiteX37" fmla="*/ 29637 w 558302"/>
              <a:gd name="connsiteY37" fmla="*/ 410019 h 1050574"/>
              <a:gd name="connsiteX38" fmla="*/ 41545 w 558302"/>
              <a:gd name="connsiteY38" fmla="*/ 460024 h 1050574"/>
              <a:gd name="connsiteX39" fmla="*/ 51070 w 558302"/>
              <a:gd name="connsiteY39" fmla="*/ 517174 h 1050574"/>
              <a:gd name="connsiteX40" fmla="*/ 58212 w 558302"/>
              <a:gd name="connsiteY40" fmla="*/ 564800 h 1050574"/>
              <a:gd name="connsiteX41" fmla="*/ 55833 w 558302"/>
              <a:gd name="connsiteY41" fmla="*/ 595755 h 1050574"/>
              <a:gd name="connsiteX42" fmla="*/ 98695 w 558302"/>
              <a:gd name="connsiteY42" fmla="*/ 602899 h 1050574"/>
              <a:gd name="connsiteX43" fmla="*/ 160608 w 558302"/>
              <a:gd name="connsiteY43" fmla="*/ 643380 h 1050574"/>
              <a:gd name="connsiteX44" fmla="*/ 177277 w 558302"/>
              <a:gd name="connsiteY44" fmla="*/ 686244 h 1050574"/>
              <a:gd name="connsiteX45" fmla="*/ 205851 w 558302"/>
              <a:gd name="connsiteY45" fmla="*/ 738631 h 1050574"/>
              <a:gd name="connsiteX46" fmla="*/ 234426 w 558302"/>
              <a:gd name="connsiteY46" fmla="*/ 767206 h 1050574"/>
              <a:gd name="connsiteX47" fmla="*/ 234427 w 558302"/>
              <a:gd name="connsiteY47" fmla="*/ 817212 h 1050574"/>
              <a:gd name="connsiteX48" fmla="*/ 210614 w 558302"/>
              <a:gd name="connsiteY48" fmla="*/ 879124 h 1050574"/>
              <a:gd name="connsiteX49" fmla="*/ 186802 w 558302"/>
              <a:gd name="connsiteY49" fmla="*/ 900557 h 1050574"/>
              <a:gd name="connsiteX50" fmla="*/ 179658 w 558302"/>
              <a:gd name="connsiteY50" fmla="*/ 945800 h 1050574"/>
              <a:gd name="connsiteX51" fmla="*/ 198708 w 558302"/>
              <a:gd name="connsiteY51" fmla="*/ 1002949 h 1050574"/>
              <a:gd name="connsiteX52" fmla="*/ 241571 w 558302"/>
              <a:gd name="connsiteY52" fmla="*/ 1012476 h 1050574"/>
              <a:gd name="connsiteX53" fmla="*/ 277289 w 558302"/>
              <a:gd name="connsiteY53" fmla="*/ 1024381 h 1050574"/>
              <a:gd name="connsiteX54" fmla="*/ 320151 w 558302"/>
              <a:gd name="connsiteY54" fmla="*/ 1050574 h 1050574"/>
              <a:gd name="connsiteX55" fmla="*/ 363014 w 558302"/>
              <a:gd name="connsiteY55" fmla="*/ 1036287 h 1050574"/>
              <a:gd name="connsiteX0" fmla="*/ 363014 w 558302"/>
              <a:gd name="connsiteY0" fmla="*/ 1036287 h 1050574"/>
              <a:gd name="connsiteX1" fmla="*/ 320152 w 558302"/>
              <a:gd name="connsiteY1" fmla="*/ 971993 h 1050574"/>
              <a:gd name="connsiteX2" fmla="*/ 293958 w 558302"/>
              <a:gd name="connsiteY2" fmla="*/ 931511 h 1050574"/>
              <a:gd name="connsiteX3" fmla="*/ 291576 w 558302"/>
              <a:gd name="connsiteY3" fmla="*/ 857693 h 1050574"/>
              <a:gd name="connsiteX4" fmla="*/ 296339 w 558302"/>
              <a:gd name="connsiteY4" fmla="*/ 805305 h 1050574"/>
              <a:gd name="connsiteX5" fmla="*/ 317770 w 558302"/>
              <a:gd name="connsiteY5" fmla="*/ 755299 h 1050574"/>
              <a:gd name="connsiteX6" fmla="*/ 334440 w 558302"/>
              <a:gd name="connsiteY6" fmla="*/ 710055 h 1050574"/>
              <a:gd name="connsiteX7" fmla="*/ 365395 w 558302"/>
              <a:gd name="connsiteY7" fmla="*/ 636237 h 1050574"/>
              <a:gd name="connsiteX8" fmla="*/ 393970 w 558302"/>
              <a:gd name="connsiteY8" fmla="*/ 588611 h 1050574"/>
              <a:gd name="connsiteX9" fmla="*/ 398733 w 558302"/>
              <a:gd name="connsiteY9" fmla="*/ 529080 h 1050574"/>
              <a:gd name="connsiteX10" fmla="*/ 403495 w 558302"/>
              <a:gd name="connsiteY10" fmla="*/ 507649 h 1050574"/>
              <a:gd name="connsiteX11" fmla="*/ 420164 w 558302"/>
              <a:gd name="connsiteY11" fmla="*/ 460024 h 1050574"/>
              <a:gd name="connsiteX12" fmla="*/ 441595 w 558302"/>
              <a:gd name="connsiteY12" fmla="*/ 426687 h 1050574"/>
              <a:gd name="connsiteX13" fmla="*/ 484458 w 558302"/>
              <a:gd name="connsiteY13" fmla="*/ 388587 h 1050574"/>
              <a:gd name="connsiteX14" fmla="*/ 513033 w 558302"/>
              <a:gd name="connsiteY14" fmla="*/ 364773 h 1050574"/>
              <a:gd name="connsiteX15" fmla="*/ 541608 w 558302"/>
              <a:gd name="connsiteY15" fmla="*/ 338581 h 1050574"/>
              <a:gd name="connsiteX16" fmla="*/ 532082 w 558302"/>
              <a:gd name="connsiteY16" fmla="*/ 307623 h 1050574"/>
              <a:gd name="connsiteX17" fmla="*/ 536845 w 558302"/>
              <a:gd name="connsiteY17" fmla="*/ 267143 h 1050574"/>
              <a:gd name="connsiteX18" fmla="*/ 558277 w 558302"/>
              <a:gd name="connsiteY18" fmla="*/ 219518 h 1050574"/>
              <a:gd name="connsiteX19" fmla="*/ 532082 w 558302"/>
              <a:gd name="connsiteY19" fmla="*/ 214756 h 1050574"/>
              <a:gd name="connsiteX20" fmla="*/ 513033 w 558302"/>
              <a:gd name="connsiteY20" fmla="*/ 183799 h 1050574"/>
              <a:gd name="connsiteX21" fmla="*/ 493983 w 558302"/>
              <a:gd name="connsiteY21" fmla="*/ 152843 h 1050574"/>
              <a:gd name="connsiteX22" fmla="*/ 451120 w 558302"/>
              <a:gd name="connsiteY22" fmla="*/ 90930 h 1050574"/>
              <a:gd name="connsiteX23" fmla="*/ 408258 w 558302"/>
              <a:gd name="connsiteY23" fmla="*/ 64737 h 1050574"/>
              <a:gd name="connsiteX24" fmla="*/ 320152 w 558302"/>
              <a:gd name="connsiteY24" fmla="*/ 43306 h 1050574"/>
              <a:gd name="connsiteX25" fmla="*/ 260621 w 558302"/>
              <a:gd name="connsiteY25" fmla="*/ 24255 h 1050574"/>
              <a:gd name="connsiteX26" fmla="*/ 212995 w 558302"/>
              <a:gd name="connsiteY26" fmla="*/ 19493 h 1050574"/>
              <a:gd name="connsiteX27" fmla="*/ 160608 w 558302"/>
              <a:gd name="connsiteY27" fmla="*/ 5205 h 1050574"/>
              <a:gd name="connsiteX28" fmla="*/ 98695 w 558302"/>
              <a:gd name="connsiteY28" fmla="*/ 2824 h 1050574"/>
              <a:gd name="connsiteX29" fmla="*/ 55832 w 558302"/>
              <a:gd name="connsiteY29" fmla="*/ 43305 h 1050574"/>
              <a:gd name="connsiteX30" fmla="*/ 20114 w 558302"/>
              <a:gd name="connsiteY30" fmla="*/ 26637 h 1050574"/>
              <a:gd name="connsiteX31" fmla="*/ 22495 w 558302"/>
              <a:gd name="connsiteY31" fmla="*/ 69499 h 1050574"/>
              <a:gd name="connsiteX32" fmla="*/ 29638 w 558302"/>
              <a:gd name="connsiteY32" fmla="*/ 133794 h 1050574"/>
              <a:gd name="connsiteX33" fmla="*/ 22495 w 558302"/>
              <a:gd name="connsiteY33" fmla="*/ 195706 h 1050574"/>
              <a:gd name="connsiteX34" fmla="*/ 3445 w 558302"/>
              <a:gd name="connsiteY34" fmla="*/ 243331 h 1050574"/>
              <a:gd name="connsiteX35" fmla="*/ 1063 w 558302"/>
              <a:gd name="connsiteY35" fmla="*/ 286194 h 1050574"/>
              <a:gd name="connsiteX36" fmla="*/ 24874 w 558302"/>
              <a:gd name="connsiteY36" fmla="*/ 338581 h 1050574"/>
              <a:gd name="connsiteX37" fmla="*/ 41545 w 558302"/>
              <a:gd name="connsiteY37" fmla="*/ 460024 h 1050574"/>
              <a:gd name="connsiteX38" fmla="*/ 51070 w 558302"/>
              <a:gd name="connsiteY38" fmla="*/ 517174 h 1050574"/>
              <a:gd name="connsiteX39" fmla="*/ 58212 w 558302"/>
              <a:gd name="connsiteY39" fmla="*/ 564800 h 1050574"/>
              <a:gd name="connsiteX40" fmla="*/ 55833 w 558302"/>
              <a:gd name="connsiteY40" fmla="*/ 595755 h 1050574"/>
              <a:gd name="connsiteX41" fmla="*/ 98695 w 558302"/>
              <a:gd name="connsiteY41" fmla="*/ 602899 h 1050574"/>
              <a:gd name="connsiteX42" fmla="*/ 160608 w 558302"/>
              <a:gd name="connsiteY42" fmla="*/ 643380 h 1050574"/>
              <a:gd name="connsiteX43" fmla="*/ 177277 w 558302"/>
              <a:gd name="connsiteY43" fmla="*/ 686244 h 1050574"/>
              <a:gd name="connsiteX44" fmla="*/ 205851 w 558302"/>
              <a:gd name="connsiteY44" fmla="*/ 738631 h 1050574"/>
              <a:gd name="connsiteX45" fmla="*/ 234426 w 558302"/>
              <a:gd name="connsiteY45" fmla="*/ 767206 h 1050574"/>
              <a:gd name="connsiteX46" fmla="*/ 234427 w 558302"/>
              <a:gd name="connsiteY46" fmla="*/ 817212 h 1050574"/>
              <a:gd name="connsiteX47" fmla="*/ 210614 w 558302"/>
              <a:gd name="connsiteY47" fmla="*/ 879124 h 1050574"/>
              <a:gd name="connsiteX48" fmla="*/ 186802 w 558302"/>
              <a:gd name="connsiteY48" fmla="*/ 900557 h 1050574"/>
              <a:gd name="connsiteX49" fmla="*/ 179658 w 558302"/>
              <a:gd name="connsiteY49" fmla="*/ 945800 h 1050574"/>
              <a:gd name="connsiteX50" fmla="*/ 198708 w 558302"/>
              <a:gd name="connsiteY50" fmla="*/ 1002949 h 1050574"/>
              <a:gd name="connsiteX51" fmla="*/ 241571 w 558302"/>
              <a:gd name="connsiteY51" fmla="*/ 1012476 h 1050574"/>
              <a:gd name="connsiteX52" fmla="*/ 277289 w 558302"/>
              <a:gd name="connsiteY52" fmla="*/ 1024381 h 1050574"/>
              <a:gd name="connsiteX53" fmla="*/ 320151 w 558302"/>
              <a:gd name="connsiteY53" fmla="*/ 1050574 h 1050574"/>
              <a:gd name="connsiteX54" fmla="*/ 363014 w 558302"/>
              <a:gd name="connsiteY54" fmla="*/ 1036287 h 1050574"/>
              <a:gd name="connsiteX0" fmla="*/ 363014 w 558302"/>
              <a:gd name="connsiteY0" fmla="*/ 1036287 h 1050574"/>
              <a:gd name="connsiteX1" fmla="*/ 320152 w 558302"/>
              <a:gd name="connsiteY1" fmla="*/ 971993 h 1050574"/>
              <a:gd name="connsiteX2" fmla="*/ 293958 w 558302"/>
              <a:gd name="connsiteY2" fmla="*/ 931511 h 1050574"/>
              <a:gd name="connsiteX3" fmla="*/ 291576 w 558302"/>
              <a:gd name="connsiteY3" fmla="*/ 857693 h 1050574"/>
              <a:gd name="connsiteX4" fmla="*/ 296339 w 558302"/>
              <a:gd name="connsiteY4" fmla="*/ 805305 h 1050574"/>
              <a:gd name="connsiteX5" fmla="*/ 317770 w 558302"/>
              <a:gd name="connsiteY5" fmla="*/ 755299 h 1050574"/>
              <a:gd name="connsiteX6" fmla="*/ 334440 w 558302"/>
              <a:gd name="connsiteY6" fmla="*/ 710055 h 1050574"/>
              <a:gd name="connsiteX7" fmla="*/ 365395 w 558302"/>
              <a:gd name="connsiteY7" fmla="*/ 636237 h 1050574"/>
              <a:gd name="connsiteX8" fmla="*/ 393970 w 558302"/>
              <a:gd name="connsiteY8" fmla="*/ 588611 h 1050574"/>
              <a:gd name="connsiteX9" fmla="*/ 398733 w 558302"/>
              <a:gd name="connsiteY9" fmla="*/ 529080 h 1050574"/>
              <a:gd name="connsiteX10" fmla="*/ 403495 w 558302"/>
              <a:gd name="connsiteY10" fmla="*/ 507649 h 1050574"/>
              <a:gd name="connsiteX11" fmla="*/ 420164 w 558302"/>
              <a:gd name="connsiteY11" fmla="*/ 460024 h 1050574"/>
              <a:gd name="connsiteX12" fmla="*/ 441595 w 558302"/>
              <a:gd name="connsiteY12" fmla="*/ 426687 h 1050574"/>
              <a:gd name="connsiteX13" fmla="*/ 484458 w 558302"/>
              <a:gd name="connsiteY13" fmla="*/ 388587 h 1050574"/>
              <a:gd name="connsiteX14" fmla="*/ 513033 w 558302"/>
              <a:gd name="connsiteY14" fmla="*/ 364773 h 1050574"/>
              <a:gd name="connsiteX15" fmla="*/ 541608 w 558302"/>
              <a:gd name="connsiteY15" fmla="*/ 338581 h 1050574"/>
              <a:gd name="connsiteX16" fmla="*/ 532082 w 558302"/>
              <a:gd name="connsiteY16" fmla="*/ 307623 h 1050574"/>
              <a:gd name="connsiteX17" fmla="*/ 536845 w 558302"/>
              <a:gd name="connsiteY17" fmla="*/ 267143 h 1050574"/>
              <a:gd name="connsiteX18" fmla="*/ 558277 w 558302"/>
              <a:gd name="connsiteY18" fmla="*/ 219518 h 1050574"/>
              <a:gd name="connsiteX19" fmla="*/ 532082 w 558302"/>
              <a:gd name="connsiteY19" fmla="*/ 214756 h 1050574"/>
              <a:gd name="connsiteX20" fmla="*/ 513033 w 558302"/>
              <a:gd name="connsiteY20" fmla="*/ 183799 h 1050574"/>
              <a:gd name="connsiteX21" fmla="*/ 493983 w 558302"/>
              <a:gd name="connsiteY21" fmla="*/ 152843 h 1050574"/>
              <a:gd name="connsiteX22" fmla="*/ 451120 w 558302"/>
              <a:gd name="connsiteY22" fmla="*/ 90930 h 1050574"/>
              <a:gd name="connsiteX23" fmla="*/ 408258 w 558302"/>
              <a:gd name="connsiteY23" fmla="*/ 64737 h 1050574"/>
              <a:gd name="connsiteX24" fmla="*/ 320152 w 558302"/>
              <a:gd name="connsiteY24" fmla="*/ 43306 h 1050574"/>
              <a:gd name="connsiteX25" fmla="*/ 260621 w 558302"/>
              <a:gd name="connsiteY25" fmla="*/ 24255 h 1050574"/>
              <a:gd name="connsiteX26" fmla="*/ 212995 w 558302"/>
              <a:gd name="connsiteY26" fmla="*/ 19493 h 1050574"/>
              <a:gd name="connsiteX27" fmla="*/ 160608 w 558302"/>
              <a:gd name="connsiteY27" fmla="*/ 5205 h 1050574"/>
              <a:gd name="connsiteX28" fmla="*/ 98695 w 558302"/>
              <a:gd name="connsiteY28" fmla="*/ 2824 h 1050574"/>
              <a:gd name="connsiteX29" fmla="*/ 55832 w 558302"/>
              <a:gd name="connsiteY29" fmla="*/ 43305 h 1050574"/>
              <a:gd name="connsiteX30" fmla="*/ 20114 w 558302"/>
              <a:gd name="connsiteY30" fmla="*/ 26637 h 1050574"/>
              <a:gd name="connsiteX31" fmla="*/ 22495 w 558302"/>
              <a:gd name="connsiteY31" fmla="*/ 69499 h 1050574"/>
              <a:gd name="connsiteX32" fmla="*/ 29638 w 558302"/>
              <a:gd name="connsiteY32" fmla="*/ 133794 h 1050574"/>
              <a:gd name="connsiteX33" fmla="*/ 22495 w 558302"/>
              <a:gd name="connsiteY33" fmla="*/ 195706 h 1050574"/>
              <a:gd name="connsiteX34" fmla="*/ 3445 w 558302"/>
              <a:gd name="connsiteY34" fmla="*/ 243331 h 1050574"/>
              <a:gd name="connsiteX35" fmla="*/ 1063 w 558302"/>
              <a:gd name="connsiteY35" fmla="*/ 286194 h 1050574"/>
              <a:gd name="connsiteX36" fmla="*/ 20112 w 558302"/>
              <a:gd name="connsiteY36" fmla="*/ 350488 h 1050574"/>
              <a:gd name="connsiteX37" fmla="*/ 41545 w 558302"/>
              <a:gd name="connsiteY37" fmla="*/ 460024 h 1050574"/>
              <a:gd name="connsiteX38" fmla="*/ 51070 w 558302"/>
              <a:gd name="connsiteY38" fmla="*/ 517174 h 1050574"/>
              <a:gd name="connsiteX39" fmla="*/ 58212 w 558302"/>
              <a:gd name="connsiteY39" fmla="*/ 564800 h 1050574"/>
              <a:gd name="connsiteX40" fmla="*/ 55833 w 558302"/>
              <a:gd name="connsiteY40" fmla="*/ 595755 h 1050574"/>
              <a:gd name="connsiteX41" fmla="*/ 98695 w 558302"/>
              <a:gd name="connsiteY41" fmla="*/ 602899 h 1050574"/>
              <a:gd name="connsiteX42" fmla="*/ 160608 w 558302"/>
              <a:gd name="connsiteY42" fmla="*/ 643380 h 1050574"/>
              <a:gd name="connsiteX43" fmla="*/ 177277 w 558302"/>
              <a:gd name="connsiteY43" fmla="*/ 686244 h 1050574"/>
              <a:gd name="connsiteX44" fmla="*/ 205851 w 558302"/>
              <a:gd name="connsiteY44" fmla="*/ 738631 h 1050574"/>
              <a:gd name="connsiteX45" fmla="*/ 234426 w 558302"/>
              <a:gd name="connsiteY45" fmla="*/ 767206 h 1050574"/>
              <a:gd name="connsiteX46" fmla="*/ 234427 w 558302"/>
              <a:gd name="connsiteY46" fmla="*/ 817212 h 1050574"/>
              <a:gd name="connsiteX47" fmla="*/ 210614 w 558302"/>
              <a:gd name="connsiteY47" fmla="*/ 879124 h 1050574"/>
              <a:gd name="connsiteX48" fmla="*/ 186802 w 558302"/>
              <a:gd name="connsiteY48" fmla="*/ 900557 h 1050574"/>
              <a:gd name="connsiteX49" fmla="*/ 179658 w 558302"/>
              <a:gd name="connsiteY49" fmla="*/ 945800 h 1050574"/>
              <a:gd name="connsiteX50" fmla="*/ 198708 w 558302"/>
              <a:gd name="connsiteY50" fmla="*/ 1002949 h 1050574"/>
              <a:gd name="connsiteX51" fmla="*/ 241571 w 558302"/>
              <a:gd name="connsiteY51" fmla="*/ 1012476 h 1050574"/>
              <a:gd name="connsiteX52" fmla="*/ 277289 w 558302"/>
              <a:gd name="connsiteY52" fmla="*/ 1024381 h 1050574"/>
              <a:gd name="connsiteX53" fmla="*/ 320151 w 558302"/>
              <a:gd name="connsiteY53" fmla="*/ 1050574 h 1050574"/>
              <a:gd name="connsiteX54" fmla="*/ 363014 w 558302"/>
              <a:gd name="connsiteY54" fmla="*/ 1036287 h 1050574"/>
              <a:gd name="connsiteX0" fmla="*/ 363014 w 558302"/>
              <a:gd name="connsiteY0" fmla="*/ 1036287 h 1050574"/>
              <a:gd name="connsiteX1" fmla="*/ 320152 w 558302"/>
              <a:gd name="connsiteY1" fmla="*/ 971993 h 1050574"/>
              <a:gd name="connsiteX2" fmla="*/ 293958 w 558302"/>
              <a:gd name="connsiteY2" fmla="*/ 931511 h 1050574"/>
              <a:gd name="connsiteX3" fmla="*/ 291576 w 558302"/>
              <a:gd name="connsiteY3" fmla="*/ 857693 h 1050574"/>
              <a:gd name="connsiteX4" fmla="*/ 296339 w 558302"/>
              <a:gd name="connsiteY4" fmla="*/ 805305 h 1050574"/>
              <a:gd name="connsiteX5" fmla="*/ 317770 w 558302"/>
              <a:gd name="connsiteY5" fmla="*/ 755299 h 1050574"/>
              <a:gd name="connsiteX6" fmla="*/ 334440 w 558302"/>
              <a:gd name="connsiteY6" fmla="*/ 710055 h 1050574"/>
              <a:gd name="connsiteX7" fmla="*/ 365395 w 558302"/>
              <a:gd name="connsiteY7" fmla="*/ 636237 h 1050574"/>
              <a:gd name="connsiteX8" fmla="*/ 393970 w 558302"/>
              <a:gd name="connsiteY8" fmla="*/ 588611 h 1050574"/>
              <a:gd name="connsiteX9" fmla="*/ 398733 w 558302"/>
              <a:gd name="connsiteY9" fmla="*/ 529080 h 1050574"/>
              <a:gd name="connsiteX10" fmla="*/ 403495 w 558302"/>
              <a:gd name="connsiteY10" fmla="*/ 507649 h 1050574"/>
              <a:gd name="connsiteX11" fmla="*/ 420164 w 558302"/>
              <a:gd name="connsiteY11" fmla="*/ 460024 h 1050574"/>
              <a:gd name="connsiteX12" fmla="*/ 441595 w 558302"/>
              <a:gd name="connsiteY12" fmla="*/ 426687 h 1050574"/>
              <a:gd name="connsiteX13" fmla="*/ 484458 w 558302"/>
              <a:gd name="connsiteY13" fmla="*/ 388587 h 1050574"/>
              <a:gd name="connsiteX14" fmla="*/ 513033 w 558302"/>
              <a:gd name="connsiteY14" fmla="*/ 364773 h 1050574"/>
              <a:gd name="connsiteX15" fmla="*/ 541608 w 558302"/>
              <a:gd name="connsiteY15" fmla="*/ 338581 h 1050574"/>
              <a:gd name="connsiteX16" fmla="*/ 532082 w 558302"/>
              <a:gd name="connsiteY16" fmla="*/ 307623 h 1050574"/>
              <a:gd name="connsiteX17" fmla="*/ 536845 w 558302"/>
              <a:gd name="connsiteY17" fmla="*/ 267143 h 1050574"/>
              <a:gd name="connsiteX18" fmla="*/ 558277 w 558302"/>
              <a:gd name="connsiteY18" fmla="*/ 219518 h 1050574"/>
              <a:gd name="connsiteX19" fmla="*/ 532082 w 558302"/>
              <a:gd name="connsiteY19" fmla="*/ 214756 h 1050574"/>
              <a:gd name="connsiteX20" fmla="*/ 513033 w 558302"/>
              <a:gd name="connsiteY20" fmla="*/ 183799 h 1050574"/>
              <a:gd name="connsiteX21" fmla="*/ 493983 w 558302"/>
              <a:gd name="connsiteY21" fmla="*/ 152843 h 1050574"/>
              <a:gd name="connsiteX22" fmla="*/ 451120 w 558302"/>
              <a:gd name="connsiteY22" fmla="*/ 90930 h 1050574"/>
              <a:gd name="connsiteX23" fmla="*/ 408258 w 558302"/>
              <a:gd name="connsiteY23" fmla="*/ 64737 h 1050574"/>
              <a:gd name="connsiteX24" fmla="*/ 320152 w 558302"/>
              <a:gd name="connsiteY24" fmla="*/ 43306 h 1050574"/>
              <a:gd name="connsiteX25" fmla="*/ 260621 w 558302"/>
              <a:gd name="connsiteY25" fmla="*/ 24255 h 1050574"/>
              <a:gd name="connsiteX26" fmla="*/ 212995 w 558302"/>
              <a:gd name="connsiteY26" fmla="*/ 19493 h 1050574"/>
              <a:gd name="connsiteX27" fmla="*/ 160608 w 558302"/>
              <a:gd name="connsiteY27" fmla="*/ 5205 h 1050574"/>
              <a:gd name="connsiteX28" fmla="*/ 98695 w 558302"/>
              <a:gd name="connsiteY28" fmla="*/ 2824 h 1050574"/>
              <a:gd name="connsiteX29" fmla="*/ 55832 w 558302"/>
              <a:gd name="connsiteY29" fmla="*/ 43305 h 1050574"/>
              <a:gd name="connsiteX30" fmla="*/ 20114 w 558302"/>
              <a:gd name="connsiteY30" fmla="*/ 26637 h 1050574"/>
              <a:gd name="connsiteX31" fmla="*/ 22495 w 558302"/>
              <a:gd name="connsiteY31" fmla="*/ 69499 h 1050574"/>
              <a:gd name="connsiteX32" fmla="*/ 29638 w 558302"/>
              <a:gd name="connsiteY32" fmla="*/ 133794 h 1050574"/>
              <a:gd name="connsiteX33" fmla="*/ 22495 w 558302"/>
              <a:gd name="connsiteY33" fmla="*/ 195706 h 1050574"/>
              <a:gd name="connsiteX34" fmla="*/ 3445 w 558302"/>
              <a:gd name="connsiteY34" fmla="*/ 243331 h 1050574"/>
              <a:gd name="connsiteX35" fmla="*/ 1063 w 558302"/>
              <a:gd name="connsiteY35" fmla="*/ 286194 h 1050574"/>
              <a:gd name="connsiteX36" fmla="*/ 20112 w 558302"/>
              <a:gd name="connsiteY36" fmla="*/ 350488 h 1050574"/>
              <a:gd name="connsiteX37" fmla="*/ 41545 w 558302"/>
              <a:gd name="connsiteY37" fmla="*/ 460024 h 1050574"/>
              <a:gd name="connsiteX38" fmla="*/ 51070 w 558302"/>
              <a:gd name="connsiteY38" fmla="*/ 517174 h 1050574"/>
              <a:gd name="connsiteX39" fmla="*/ 58212 w 558302"/>
              <a:gd name="connsiteY39" fmla="*/ 564800 h 1050574"/>
              <a:gd name="connsiteX40" fmla="*/ 62977 w 558302"/>
              <a:gd name="connsiteY40" fmla="*/ 593374 h 1050574"/>
              <a:gd name="connsiteX41" fmla="*/ 98695 w 558302"/>
              <a:gd name="connsiteY41" fmla="*/ 602899 h 1050574"/>
              <a:gd name="connsiteX42" fmla="*/ 160608 w 558302"/>
              <a:gd name="connsiteY42" fmla="*/ 643380 h 1050574"/>
              <a:gd name="connsiteX43" fmla="*/ 177277 w 558302"/>
              <a:gd name="connsiteY43" fmla="*/ 686244 h 1050574"/>
              <a:gd name="connsiteX44" fmla="*/ 205851 w 558302"/>
              <a:gd name="connsiteY44" fmla="*/ 738631 h 1050574"/>
              <a:gd name="connsiteX45" fmla="*/ 234426 w 558302"/>
              <a:gd name="connsiteY45" fmla="*/ 767206 h 1050574"/>
              <a:gd name="connsiteX46" fmla="*/ 234427 w 558302"/>
              <a:gd name="connsiteY46" fmla="*/ 817212 h 1050574"/>
              <a:gd name="connsiteX47" fmla="*/ 210614 w 558302"/>
              <a:gd name="connsiteY47" fmla="*/ 879124 h 1050574"/>
              <a:gd name="connsiteX48" fmla="*/ 186802 w 558302"/>
              <a:gd name="connsiteY48" fmla="*/ 900557 h 1050574"/>
              <a:gd name="connsiteX49" fmla="*/ 179658 w 558302"/>
              <a:gd name="connsiteY49" fmla="*/ 945800 h 1050574"/>
              <a:gd name="connsiteX50" fmla="*/ 198708 w 558302"/>
              <a:gd name="connsiteY50" fmla="*/ 1002949 h 1050574"/>
              <a:gd name="connsiteX51" fmla="*/ 241571 w 558302"/>
              <a:gd name="connsiteY51" fmla="*/ 1012476 h 1050574"/>
              <a:gd name="connsiteX52" fmla="*/ 277289 w 558302"/>
              <a:gd name="connsiteY52" fmla="*/ 1024381 h 1050574"/>
              <a:gd name="connsiteX53" fmla="*/ 320151 w 558302"/>
              <a:gd name="connsiteY53" fmla="*/ 1050574 h 1050574"/>
              <a:gd name="connsiteX54" fmla="*/ 363014 w 558302"/>
              <a:gd name="connsiteY54" fmla="*/ 1036287 h 1050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558302" h="1050574">
                <a:moveTo>
                  <a:pt x="363014" y="1036287"/>
                </a:moveTo>
                <a:cubicBezTo>
                  <a:pt x="363014" y="1023190"/>
                  <a:pt x="331661" y="989456"/>
                  <a:pt x="320152" y="971993"/>
                </a:cubicBezTo>
                <a:cubicBezTo>
                  <a:pt x="308643" y="954530"/>
                  <a:pt x="298721" y="950561"/>
                  <a:pt x="293958" y="931511"/>
                </a:cubicBezTo>
                <a:cubicBezTo>
                  <a:pt x="289195" y="912461"/>
                  <a:pt x="292767" y="878330"/>
                  <a:pt x="291576" y="857693"/>
                </a:cubicBezTo>
                <a:cubicBezTo>
                  <a:pt x="290385" y="837056"/>
                  <a:pt x="291973" y="822371"/>
                  <a:pt x="296339" y="805305"/>
                </a:cubicBezTo>
                <a:cubicBezTo>
                  <a:pt x="300705" y="788239"/>
                  <a:pt x="311420" y="771174"/>
                  <a:pt x="317770" y="755299"/>
                </a:cubicBezTo>
                <a:cubicBezTo>
                  <a:pt x="324120" y="739424"/>
                  <a:pt x="326503" y="729899"/>
                  <a:pt x="334440" y="710055"/>
                </a:cubicBezTo>
                <a:cubicBezTo>
                  <a:pt x="342377" y="690211"/>
                  <a:pt x="355473" y="656478"/>
                  <a:pt x="365395" y="636237"/>
                </a:cubicBezTo>
                <a:cubicBezTo>
                  <a:pt x="375317" y="615996"/>
                  <a:pt x="388414" y="606470"/>
                  <a:pt x="393970" y="588611"/>
                </a:cubicBezTo>
                <a:cubicBezTo>
                  <a:pt x="400615" y="562039"/>
                  <a:pt x="397146" y="542574"/>
                  <a:pt x="398733" y="529080"/>
                </a:cubicBezTo>
                <a:cubicBezTo>
                  <a:pt x="400320" y="515586"/>
                  <a:pt x="399923" y="519158"/>
                  <a:pt x="403495" y="507649"/>
                </a:cubicBezTo>
                <a:cubicBezTo>
                  <a:pt x="407067" y="496140"/>
                  <a:pt x="413814" y="473518"/>
                  <a:pt x="420164" y="460024"/>
                </a:cubicBezTo>
                <a:cubicBezTo>
                  <a:pt x="426514" y="446530"/>
                  <a:pt x="430879" y="438593"/>
                  <a:pt x="441595" y="426687"/>
                </a:cubicBezTo>
                <a:cubicBezTo>
                  <a:pt x="452311" y="414781"/>
                  <a:pt x="472552" y="398906"/>
                  <a:pt x="484458" y="388587"/>
                </a:cubicBezTo>
                <a:cubicBezTo>
                  <a:pt x="496364" y="378268"/>
                  <a:pt x="503508" y="373107"/>
                  <a:pt x="513033" y="364773"/>
                </a:cubicBezTo>
                <a:cubicBezTo>
                  <a:pt x="522558" y="356439"/>
                  <a:pt x="538433" y="348106"/>
                  <a:pt x="541608" y="338581"/>
                </a:cubicBezTo>
                <a:cubicBezTo>
                  <a:pt x="544783" y="329056"/>
                  <a:pt x="532479" y="320720"/>
                  <a:pt x="532082" y="307623"/>
                </a:cubicBezTo>
                <a:cubicBezTo>
                  <a:pt x="532876" y="293336"/>
                  <a:pt x="532479" y="281827"/>
                  <a:pt x="536845" y="267143"/>
                </a:cubicBezTo>
                <a:cubicBezTo>
                  <a:pt x="541211" y="252459"/>
                  <a:pt x="559071" y="228249"/>
                  <a:pt x="558277" y="219518"/>
                </a:cubicBezTo>
                <a:cubicBezTo>
                  <a:pt x="557483" y="210787"/>
                  <a:pt x="539623" y="220709"/>
                  <a:pt x="532082" y="214756"/>
                </a:cubicBezTo>
                <a:cubicBezTo>
                  <a:pt x="524541" y="208803"/>
                  <a:pt x="519383" y="194118"/>
                  <a:pt x="513033" y="183799"/>
                </a:cubicBezTo>
                <a:cubicBezTo>
                  <a:pt x="506683" y="173480"/>
                  <a:pt x="504302" y="168321"/>
                  <a:pt x="493983" y="152843"/>
                </a:cubicBezTo>
                <a:cubicBezTo>
                  <a:pt x="483664" y="137365"/>
                  <a:pt x="465408" y="105614"/>
                  <a:pt x="451120" y="90930"/>
                </a:cubicBezTo>
                <a:cubicBezTo>
                  <a:pt x="436833" y="76246"/>
                  <a:pt x="419767" y="69896"/>
                  <a:pt x="408258" y="64737"/>
                </a:cubicBezTo>
                <a:cubicBezTo>
                  <a:pt x="385636" y="57990"/>
                  <a:pt x="344758" y="50053"/>
                  <a:pt x="320152" y="43306"/>
                </a:cubicBezTo>
                <a:cubicBezTo>
                  <a:pt x="295546" y="36559"/>
                  <a:pt x="277687" y="29018"/>
                  <a:pt x="260621" y="24255"/>
                </a:cubicBezTo>
                <a:cubicBezTo>
                  <a:pt x="235350" y="15831"/>
                  <a:pt x="232286" y="23351"/>
                  <a:pt x="212995" y="19493"/>
                </a:cubicBezTo>
                <a:cubicBezTo>
                  <a:pt x="196326" y="16318"/>
                  <a:pt x="179658" y="7983"/>
                  <a:pt x="160608" y="5205"/>
                </a:cubicBezTo>
                <a:cubicBezTo>
                  <a:pt x="141558" y="2427"/>
                  <a:pt x="116158" y="-3526"/>
                  <a:pt x="98695" y="2824"/>
                </a:cubicBezTo>
                <a:cubicBezTo>
                  <a:pt x="81232" y="9174"/>
                  <a:pt x="66151" y="38939"/>
                  <a:pt x="55832" y="43305"/>
                </a:cubicBezTo>
                <a:cubicBezTo>
                  <a:pt x="41941" y="47274"/>
                  <a:pt x="26464" y="27431"/>
                  <a:pt x="20114" y="26637"/>
                </a:cubicBezTo>
                <a:cubicBezTo>
                  <a:pt x="14558" y="31003"/>
                  <a:pt x="22098" y="38543"/>
                  <a:pt x="22495" y="69499"/>
                </a:cubicBezTo>
                <a:cubicBezTo>
                  <a:pt x="22892" y="87358"/>
                  <a:pt x="29638" y="109982"/>
                  <a:pt x="29638" y="133794"/>
                </a:cubicBezTo>
                <a:cubicBezTo>
                  <a:pt x="29638" y="157606"/>
                  <a:pt x="26860" y="177450"/>
                  <a:pt x="22495" y="195706"/>
                </a:cubicBezTo>
                <a:cubicBezTo>
                  <a:pt x="18130" y="213962"/>
                  <a:pt x="7017" y="228250"/>
                  <a:pt x="3445" y="243331"/>
                </a:cubicBezTo>
                <a:cubicBezTo>
                  <a:pt x="-127" y="258412"/>
                  <a:pt x="-921" y="269922"/>
                  <a:pt x="1063" y="286194"/>
                </a:cubicBezTo>
                <a:cubicBezTo>
                  <a:pt x="3047" y="302466"/>
                  <a:pt x="13365" y="321516"/>
                  <a:pt x="20112" y="350488"/>
                </a:cubicBezTo>
                <a:cubicBezTo>
                  <a:pt x="26859" y="379460"/>
                  <a:pt x="37179" y="430259"/>
                  <a:pt x="41545" y="460024"/>
                </a:cubicBezTo>
                <a:cubicBezTo>
                  <a:pt x="44720" y="483043"/>
                  <a:pt x="49085" y="496536"/>
                  <a:pt x="51070" y="517174"/>
                </a:cubicBezTo>
                <a:cubicBezTo>
                  <a:pt x="52657" y="534637"/>
                  <a:pt x="57418" y="551703"/>
                  <a:pt x="58212" y="564800"/>
                </a:cubicBezTo>
                <a:cubicBezTo>
                  <a:pt x="59006" y="577897"/>
                  <a:pt x="56230" y="587024"/>
                  <a:pt x="62977" y="593374"/>
                </a:cubicBezTo>
                <a:cubicBezTo>
                  <a:pt x="69724" y="599724"/>
                  <a:pt x="82423" y="594565"/>
                  <a:pt x="98695" y="602899"/>
                </a:cubicBezTo>
                <a:cubicBezTo>
                  <a:pt x="114967" y="611233"/>
                  <a:pt x="147511" y="629489"/>
                  <a:pt x="160608" y="643380"/>
                </a:cubicBezTo>
                <a:cubicBezTo>
                  <a:pt x="173705" y="657271"/>
                  <a:pt x="169737" y="670369"/>
                  <a:pt x="177277" y="686244"/>
                </a:cubicBezTo>
                <a:cubicBezTo>
                  <a:pt x="184818" y="702119"/>
                  <a:pt x="196326" y="723153"/>
                  <a:pt x="205851" y="738631"/>
                </a:cubicBezTo>
                <a:cubicBezTo>
                  <a:pt x="215376" y="754109"/>
                  <a:pt x="229663" y="754109"/>
                  <a:pt x="234426" y="767206"/>
                </a:cubicBezTo>
                <a:cubicBezTo>
                  <a:pt x="239189" y="780303"/>
                  <a:pt x="238396" y="798559"/>
                  <a:pt x="234427" y="817212"/>
                </a:cubicBezTo>
                <a:cubicBezTo>
                  <a:pt x="230458" y="835865"/>
                  <a:pt x="218551" y="865233"/>
                  <a:pt x="210614" y="879124"/>
                </a:cubicBezTo>
                <a:cubicBezTo>
                  <a:pt x="202677" y="893015"/>
                  <a:pt x="191961" y="889444"/>
                  <a:pt x="186802" y="900557"/>
                </a:cubicBezTo>
                <a:cubicBezTo>
                  <a:pt x="181643" y="911670"/>
                  <a:pt x="179658" y="929528"/>
                  <a:pt x="179658" y="945800"/>
                </a:cubicBezTo>
                <a:cubicBezTo>
                  <a:pt x="179658" y="962072"/>
                  <a:pt x="188389" y="991836"/>
                  <a:pt x="198708" y="1002949"/>
                </a:cubicBezTo>
                <a:cubicBezTo>
                  <a:pt x="209027" y="1014062"/>
                  <a:pt x="228474" y="1008904"/>
                  <a:pt x="241571" y="1012476"/>
                </a:cubicBezTo>
                <a:cubicBezTo>
                  <a:pt x="254668" y="1016048"/>
                  <a:pt x="264986" y="1018825"/>
                  <a:pt x="277289" y="1024381"/>
                </a:cubicBezTo>
                <a:cubicBezTo>
                  <a:pt x="289592" y="1029937"/>
                  <a:pt x="307848" y="1050574"/>
                  <a:pt x="320151" y="1050574"/>
                </a:cubicBezTo>
                <a:cubicBezTo>
                  <a:pt x="332454" y="1050574"/>
                  <a:pt x="363014" y="1049384"/>
                  <a:pt x="363014" y="1036287"/>
                </a:cubicBezTo>
                <a:close/>
              </a:path>
            </a:pathLst>
          </a:custGeom>
          <a:solidFill>
            <a:srgbClr val="00B0F0">
              <a:alpha val="29804"/>
            </a:srgb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 name="フリーフォーム: 図形 11">
            <a:extLst>
              <a:ext uri="{FF2B5EF4-FFF2-40B4-BE49-F238E27FC236}">
                <a16:creationId xmlns:a16="http://schemas.microsoft.com/office/drawing/2014/main" id="{982FEA88-B251-3F45-92A6-2AAFFA486816}"/>
              </a:ext>
            </a:extLst>
          </p:cNvPr>
          <p:cNvSpPr/>
          <p:nvPr/>
        </p:nvSpPr>
        <p:spPr>
          <a:xfrm>
            <a:off x="7276404" y="5276898"/>
            <a:ext cx="311997" cy="357233"/>
          </a:xfrm>
          <a:custGeom>
            <a:avLst/>
            <a:gdLst>
              <a:gd name="connsiteX0" fmla="*/ 95527 w 319364"/>
              <a:gd name="connsiteY0" fmla="*/ 365516 h 365516"/>
              <a:gd name="connsiteX1" fmla="*/ 121720 w 319364"/>
              <a:gd name="connsiteY1" fmla="*/ 336941 h 365516"/>
              <a:gd name="connsiteX2" fmla="*/ 131245 w 319364"/>
              <a:gd name="connsiteY2" fmla="*/ 327416 h 365516"/>
              <a:gd name="connsiteX3" fmla="*/ 143152 w 319364"/>
              <a:gd name="connsiteY3" fmla="*/ 313128 h 365516"/>
              <a:gd name="connsiteX4" fmla="*/ 152677 w 319364"/>
              <a:gd name="connsiteY4" fmla="*/ 308366 h 365516"/>
              <a:gd name="connsiteX5" fmla="*/ 169345 w 319364"/>
              <a:gd name="connsiteY5" fmla="*/ 298841 h 365516"/>
              <a:gd name="connsiteX6" fmla="*/ 190777 w 319364"/>
              <a:gd name="connsiteY6" fmla="*/ 282172 h 365516"/>
              <a:gd name="connsiteX7" fmla="*/ 214589 w 319364"/>
              <a:gd name="connsiteY7" fmla="*/ 267884 h 365516"/>
              <a:gd name="connsiteX8" fmla="*/ 221733 w 319364"/>
              <a:gd name="connsiteY8" fmla="*/ 263122 h 365516"/>
              <a:gd name="connsiteX9" fmla="*/ 236020 w 319364"/>
              <a:gd name="connsiteY9" fmla="*/ 255978 h 365516"/>
              <a:gd name="connsiteX10" fmla="*/ 247927 w 319364"/>
              <a:gd name="connsiteY10" fmla="*/ 248834 h 365516"/>
              <a:gd name="connsiteX11" fmla="*/ 257452 w 319364"/>
              <a:gd name="connsiteY11" fmla="*/ 241691 h 365516"/>
              <a:gd name="connsiteX12" fmla="*/ 264595 w 319364"/>
              <a:gd name="connsiteY12" fmla="*/ 239309 h 365516"/>
              <a:gd name="connsiteX13" fmla="*/ 274120 w 319364"/>
              <a:gd name="connsiteY13" fmla="*/ 234547 h 365516"/>
              <a:gd name="connsiteX14" fmla="*/ 286027 w 319364"/>
              <a:gd name="connsiteY14" fmla="*/ 229784 h 365516"/>
              <a:gd name="connsiteX15" fmla="*/ 302695 w 319364"/>
              <a:gd name="connsiteY15" fmla="*/ 220259 h 365516"/>
              <a:gd name="connsiteX16" fmla="*/ 309839 w 319364"/>
              <a:gd name="connsiteY16" fmla="*/ 215497 h 365516"/>
              <a:gd name="connsiteX17" fmla="*/ 319364 w 319364"/>
              <a:gd name="connsiteY17" fmla="*/ 210734 h 365516"/>
              <a:gd name="connsiteX18" fmla="*/ 312220 w 319364"/>
              <a:gd name="connsiteY18" fmla="*/ 198828 h 365516"/>
              <a:gd name="connsiteX19" fmla="*/ 297933 w 319364"/>
              <a:gd name="connsiteY19" fmla="*/ 194066 h 365516"/>
              <a:gd name="connsiteX20" fmla="*/ 286027 w 319364"/>
              <a:gd name="connsiteY20" fmla="*/ 184541 h 365516"/>
              <a:gd name="connsiteX21" fmla="*/ 276502 w 319364"/>
              <a:gd name="connsiteY21" fmla="*/ 179778 h 365516"/>
              <a:gd name="connsiteX22" fmla="*/ 269358 w 319364"/>
              <a:gd name="connsiteY22" fmla="*/ 172634 h 365516"/>
              <a:gd name="connsiteX23" fmla="*/ 250308 w 319364"/>
              <a:gd name="connsiteY23" fmla="*/ 155966 h 365516"/>
              <a:gd name="connsiteX24" fmla="*/ 240783 w 319364"/>
              <a:gd name="connsiteY24" fmla="*/ 139297 h 365516"/>
              <a:gd name="connsiteX25" fmla="*/ 231258 w 319364"/>
              <a:gd name="connsiteY25" fmla="*/ 120247 h 365516"/>
              <a:gd name="connsiteX26" fmla="*/ 221733 w 319364"/>
              <a:gd name="connsiteY26" fmla="*/ 113103 h 365516"/>
              <a:gd name="connsiteX27" fmla="*/ 207445 w 319364"/>
              <a:gd name="connsiteY27" fmla="*/ 98816 h 365516"/>
              <a:gd name="connsiteX28" fmla="*/ 195539 w 319364"/>
              <a:gd name="connsiteY28" fmla="*/ 84528 h 365516"/>
              <a:gd name="connsiteX29" fmla="*/ 188395 w 319364"/>
              <a:gd name="connsiteY29" fmla="*/ 75003 h 365516"/>
              <a:gd name="connsiteX30" fmla="*/ 174108 w 319364"/>
              <a:gd name="connsiteY30" fmla="*/ 60716 h 365516"/>
              <a:gd name="connsiteX31" fmla="*/ 166964 w 319364"/>
              <a:gd name="connsiteY31" fmla="*/ 46428 h 365516"/>
              <a:gd name="connsiteX32" fmla="*/ 159820 w 319364"/>
              <a:gd name="connsiteY32" fmla="*/ 39284 h 365516"/>
              <a:gd name="connsiteX33" fmla="*/ 155058 w 319364"/>
              <a:gd name="connsiteY33" fmla="*/ 32141 h 365516"/>
              <a:gd name="connsiteX34" fmla="*/ 147914 w 319364"/>
              <a:gd name="connsiteY34" fmla="*/ 24997 h 365516"/>
              <a:gd name="connsiteX35" fmla="*/ 126483 w 319364"/>
              <a:gd name="connsiteY35" fmla="*/ 3566 h 365516"/>
              <a:gd name="connsiteX36" fmla="*/ 100289 w 319364"/>
              <a:gd name="connsiteY36" fmla="*/ 5947 h 365516"/>
              <a:gd name="connsiteX37" fmla="*/ 93145 w 319364"/>
              <a:gd name="connsiteY37" fmla="*/ 8328 h 365516"/>
              <a:gd name="connsiteX38" fmla="*/ 81239 w 319364"/>
              <a:gd name="connsiteY38" fmla="*/ 10709 h 365516"/>
              <a:gd name="connsiteX39" fmla="*/ 66952 w 319364"/>
              <a:gd name="connsiteY39" fmla="*/ 8328 h 365516"/>
              <a:gd name="connsiteX40" fmla="*/ 45520 w 319364"/>
              <a:gd name="connsiteY40" fmla="*/ 1184 h 365516"/>
              <a:gd name="connsiteX41" fmla="*/ 47902 w 319364"/>
              <a:gd name="connsiteY41" fmla="*/ 22616 h 365516"/>
              <a:gd name="connsiteX42" fmla="*/ 52664 w 319364"/>
              <a:gd name="connsiteY42" fmla="*/ 32141 h 365516"/>
              <a:gd name="connsiteX43" fmla="*/ 52664 w 319364"/>
              <a:gd name="connsiteY43" fmla="*/ 55953 h 365516"/>
              <a:gd name="connsiteX44" fmla="*/ 45520 w 319364"/>
              <a:gd name="connsiteY44" fmla="*/ 60716 h 365516"/>
              <a:gd name="connsiteX45" fmla="*/ 31233 w 319364"/>
              <a:gd name="connsiteY45" fmla="*/ 63097 h 365516"/>
              <a:gd name="connsiteX46" fmla="*/ 26470 w 319364"/>
              <a:gd name="connsiteY46" fmla="*/ 72622 h 365516"/>
              <a:gd name="connsiteX47" fmla="*/ 24089 w 319364"/>
              <a:gd name="connsiteY47" fmla="*/ 96434 h 365516"/>
              <a:gd name="connsiteX48" fmla="*/ 2658 w 319364"/>
              <a:gd name="connsiteY48" fmla="*/ 105959 h 365516"/>
              <a:gd name="connsiteX49" fmla="*/ 277 w 319364"/>
              <a:gd name="connsiteY49" fmla="*/ 115484 h 365516"/>
              <a:gd name="connsiteX50" fmla="*/ 9802 w 319364"/>
              <a:gd name="connsiteY50" fmla="*/ 125009 h 365516"/>
              <a:gd name="connsiteX51" fmla="*/ 21708 w 319364"/>
              <a:gd name="connsiteY51" fmla="*/ 134534 h 365516"/>
              <a:gd name="connsiteX52" fmla="*/ 35995 w 319364"/>
              <a:gd name="connsiteY52" fmla="*/ 151203 h 365516"/>
              <a:gd name="connsiteX53" fmla="*/ 55045 w 319364"/>
              <a:gd name="connsiteY53" fmla="*/ 184541 h 365516"/>
              <a:gd name="connsiteX54" fmla="*/ 57427 w 319364"/>
              <a:gd name="connsiteY54" fmla="*/ 194066 h 365516"/>
              <a:gd name="connsiteX55" fmla="*/ 64570 w 319364"/>
              <a:gd name="connsiteY55" fmla="*/ 205972 h 365516"/>
              <a:gd name="connsiteX56" fmla="*/ 74095 w 319364"/>
              <a:gd name="connsiteY56" fmla="*/ 227403 h 365516"/>
              <a:gd name="connsiteX57" fmla="*/ 88383 w 319364"/>
              <a:gd name="connsiteY57" fmla="*/ 236928 h 365516"/>
              <a:gd name="connsiteX58" fmla="*/ 95527 w 319364"/>
              <a:gd name="connsiteY58" fmla="*/ 244072 h 365516"/>
              <a:gd name="connsiteX59" fmla="*/ 112195 w 319364"/>
              <a:gd name="connsiteY59" fmla="*/ 246453 h 365516"/>
              <a:gd name="connsiteX60" fmla="*/ 116958 w 319364"/>
              <a:gd name="connsiteY60" fmla="*/ 253597 h 365516"/>
              <a:gd name="connsiteX61" fmla="*/ 114577 w 319364"/>
              <a:gd name="connsiteY61" fmla="*/ 270266 h 365516"/>
              <a:gd name="connsiteX62" fmla="*/ 107433 w 319364"/>
              <a:gd name="connsiteY62" fmla="*/ 275028 h 365516"/>
              <a:gd name="connsiteX63" fmla="*/ 97908 w 319364"/>
              <a:gd name="connsiteY63" fmla="*/ 282172 h 365516"/>
              <a:gd name="connsiteX64" fmla="*/ 88383 w 319364"/>
              <a:gd name="connsiteY64" fmla="*/ 301222 h 365516"/>
              <a:gd name="connsiteX65" fmla="*/ 95527 w 319364"/>
              <a:gd name="connsiteY65" fmla="*/ 339322 h 365516"/>
              <a:gd name="connsiteX66" fmla="*/ 95527 w 319364"/>
              <a:gd name="connsiteY66" fmla="*/ 365516 h 365516"/>
              <a:gd name="connsiteX0" fmla="*/ 95527 w 319364"/>
              <a:gd name="connsiteY0" fmla="*/ 365516 h 365516"/>
              <a:gd name="connsiteX1" fmla="*/ 121720 w 319364"/>
              <a:gd name="connsiteY1" fmla="*/ 336941 h 365516"/>
              <a:gd name="connsiteX2" fmla="*/ 131245 w 319364"/>
              <a:gd name="connsiteY2" fmla="*/ 327416 h 365516"/>
              <a:gd name="connsiteX3" fmla="*/ 143152 w 319364"/>
              <a:gd name="connsiteY3" fmla="*/ 313128 h 365516"/>
              <a:gd name="connsiteX4" fmla="*/ 152677 w 319364"/>
              <a:gd name="connsiteY4" fmla="*/ 308366 h 365516"/>
              <a:gd name="connsiteX5" fmla="*/ 169345 w 319364"/>
              <a:gd name="connsiteY5" fmla="*/ 298841 h 365516"/>
              <a:gd name="connsiteX6" fmla="*/ 190777 w 319364"/>
              <a:gd name="connsiteY6" fmla="*/ 282172 h 365516"/>
              <a:gd name="connsiteX7" fmla="*/ 214589 w 319364"/>
              <a:gd name="connsiteY7" fmla="*/ 267884 h 365516"/>
              <a:gd name="connsiteX8" fmla="*/ 221733 w 319364"/>
              <a:gd name="connsiteY8" fmla="*/ 263122 h 365516"/>
              <a:gd name="connsiteX9" fmla="*/ 236020 w 319364"/>
              <a:gd name="connsiteY9" fmla="*/ 255978 h 365516"/>
              <a:gd name="connsiteX10" fmla="*/ 247927 w 319364"/>
              <a:gd name="connsiteY10" fmla="*/ 248834 h 365516"/>
              <a:gd name="connsiteX11" fmla="*/ 257452 w 319364"/>
              <a:gd name="connsiteY11" fmla="*/ 241691 h 365516"/>
              <a:gd name="connsiteX12" fmla="*/ 264595 w 319364"/>
              <a:gd name="connsiteY12" fmla="*/ 239309 h 365516"/>
              <a:gd name="connsiteX13" fmla="*/ 274120 w 319364"/>
              <a:gd name="connsiteY13" fmla="*/ 234547 h 365516"/>
              <a:gd name="connsiteX14" fmla="*/ 286027 w 319364"/>
              <a:gd name="connsiteY14" fmla="*/ 229784 h 365516"/>
              <a:gd name="connsiteX15" fmla="*/ 302695 w 319364"/>
              <a:gd name="connsiteY15" fmla="*/ 220259 h 365516"/>
              <a:gd name="connsiteX16" fmla="*/ 309839 w 319364"/>
              <a:gd name="connsiteY16" fmla="*/ 215497 h 365516"/>
              <a:gd name="connsiteX17" fmla="*/ 319364 w 319364"/>
              <a:gd name="connsiteY17" fmla="*/ 210734 h 365516"/>
              <a:gd name="connsiteX18" fmla="*/ 312220 w 319364"/>
              <a:gd name="connsiteY18" fmla="*/ 198828 h 365516"/>
              <a:gd name="connsiteX19" fmla="*/ 297933 w 319364"/>
              <a:gd name="connsiteY19" fmla="*/ 194066 h 365516"/>
              <a:gd name="connsiteX20" fmla="*/ 286027 w 319364"/>
              <a:gd name="connsiteY20" fmla="*/ 184541 h 365516"/>
              <a:gd name="connsiteX21" fmla="*/ 276502 w 319364"/>
              <a:gd name="connsiteY21" fmla="*/ 179778 h 365516"/>
              <a:gd name="connsiteX22" fmla="*/ 269358 w 319364"/>
              <a:gd name="connsiteY22" fmla="*/ 172634 h 365516"/>
              <a:gd name="connsiteX23" fmla="*/ 250308 w 319364"/>
              <a:gd name="connsiteY23" fmla="*/ 155966 h 365516"/>
              <a:gd name="connsiteX24" fmla="*/ 240783 w 319364"/>
              <a:gd name="connsiteY24" fmla="*/ 139297 h 365516"/>
              <a:gd name="connsiteX25" fmla="*/ 231258 w 319364"/>
              <a:gd name="connsiteY25" fmla="*/ 120247 h 365516"/>
              <a:gd name="connsiteX26" fmla="*/ 221733 w 319364"/>
              <a:gd name="connsiteY26" fmla="*/ 113103 h 365516"/>
              <a:gd name="connsiteX27" fmla="*/ 207445 w 319364"/>
              <a:gd name="connsiteY27" fmla="*/ 98816 h 365516"/>
              <a:gd name="connsiteX28" fmla="*/ 195539 w 319364"/>
              <a:gd name="connsiteY28" fmla="*/ 84528 h 365516"/>
              <a:gd name="connsiteX29" fmla="*/ 188395 w 319364"/>
              <a:gd name="connsiteY29" fmla="*/ 75003 h 365516"/>
              <a:gd name="connsiteX30" fmla="*/ 174108 w 319364"/>
              <a:gd name="connsiteY30" fmla="*/ 60716 h 365516"/>
              <a:gd name="connsiteX31" fmla="*/ 166964 w 319364"/>
              <a:gd name="connsiteY31" fmla="*/ 46428 h 365516"/>
              <a:gd name="connsiteX32" fmla="*/ 159820 w 319364"/>
              <a:gd name="connsiteY32" fmla="*/ 39284 h 365516"/>
              <a:gd name="connsiteX33" fmla="*/ 155058 w 319364"/>
              <a:gd name="connsiteY33" fmla="*/ 32141 h 365516"/>
              <a:gd name="connsiteX34" fmla="*/ 147914 w 319364"/>
              <a:gd name="connsiteY34" fmla="*/ 24997 h 365516"/>
              <a:gd name="connsiteX35" fmla="*/ 126483 w 319364"/>
              <a:gd name="connsiteY35" fmla="*/ 3566 h 365516"/>
              <a:gd name="connsiteX36" fmla="*/ 100289 w 319364"/>
              <a:gd name="connsiteY36" fmla="*/ 5947 h 365516"/>
              <a:gd name="connsiteX37" fmla="*/ 93145 w 319364"/>
              <a:gd name="connsiteY37" fmla="*/ 8328 h 365516"/>
              <a:gd name="connsiteX38" fmla="*/ 81239 w 319364"/>
              <a:gd name="connsiteY38" fmla="*/ 10709 h 365516"/>
              <a:gd name="connsiteX39" fmla="*/ 66952 w 319364"/>
              <a:gd name="connsiteY39" fmla="*/ 8328 h 365516"/>
              <a:gd name="connsiteX40" fmla="*/ 45520 w 319364"/>
              <a:gd name="connsiteY40" fmla="*/ 1184 h 365516"/>
              <a:gd name="connsiteX41" fmla="*/ 47902 w 319364"/>
              <a:gd name="connsiteY41" fmla="*/ 22616 h 365516"/>
              <a:gd name="connsiteX42" fmla="*/ 52664 w 319364"/>
              <a:gd name="connsiteY42" fmla="*/ 32141 h 365516"/>
              <a:gd name="connsiteX43" fmla="*/ 52664 w 319364"/>
              <a:gd name="connsiteY43" fmla="*/ 55953 h 365516"/>
              <a:gd name="connsiteX44" fmla="*/ 31233 w 319364"/>
              <a:gd name="connsiteY44" fmla="*/ 63097 h 365516"/>
              <a:gd name="connsiteX45" fmla="*/ 26470 w 319364"/>
              <a:gd name="connsiteY45" fmla="*/ 72622 h 365516"/>
              <a:gd name="connsiteX46" fmla="*/ 24089 w 319364"/>
              <a:gd name="connsiteY46" fmla="*/ 96434 h 365516"/>
              <a:gd name="connsiteX47" fmla="*/ 2658 w 319364"/>
              <a:gd name="connsiteY47" fmla="*/ 105959 h 365516"/>
              <a:gd name="connsiteX48" fmla="*/ 277 w 319364"/>
              <a:gd name="connsiteY48" fmla="*/ 115484 h 365516"/>
              <a:gd name="connsiteX49" fmla="*/ 9802 w 319364"/>
              <a:gd name="connsiteY49" fmla="*/ 125009 h 365516"/>
              <a:gd name="connsiteX50" fmla="*/ 21708 w 319364"/>
              <a:gd name="connsiteY50" fmla="*/ 134534 h 365516"/>
              <a:gd name="connsiteX51" fmla="*/ 35995 w 319364"/>
              <a:gd name="connsiteY51" fmla="*/ 151203 h 365516"/>
              <a:gd name="connsiteX52" fmla="*/ 55045 w 319364"/>
              <a:gd name="connsiteY52" fmla="*/ 184541 h 365516"/>
              <a:gd name="connsiteX53" fmla="*/ 57427 w 319364"/>
              <a:gd name="connsiteY53" fmla="*/ 194066 h 365516"/>
              <a:gd name="connsiteX54" fmla="*/ 64570 w 319364"/>
              <a:gd name="connsiteY54" fmla="*/ 205972 h 365516"/>
              <a:gd name="connsiteX55" fmla="*/ 74095 w 319364"/>
              <a:gd name="connsiteY55" fmla="*/ 227403 h 365516"/>
              <a:gd name="connsiteX56" fmla="*/ 88383 w 319364"/>
              <a:gd name="connsiteY56" fmla="*/ 236928 h 365516"/>
              <a:gd name="connsiteX57" fmla="*/ 95527 w 319364"/>
              <a:gd name="connsiteY57" fmla="*/ 244072 h 365516"/>
              <a:gd name="connsiteX58" fmla="*/ 112195 w 319364"/>
              <a:gd name="connsiteY58" fmla="*/ 246453 h 365516"/>
              <a:gd name="connsiteX59" fmla="*/ 116958 w 319364"/>
              <a:gd name="connsiteY59" fmla="*/ 253597 h 365516"/>
              <a:gd name="connsiteX60" fmla="*/ 114577 w 319364"/>
              <a:gd name="connsiteY60" fmla="*/ 270266 h 365516"/>
              <a:gd name="connsiteX61" fmla="*/ 107433 w 319364"/>
              <a:gd name="connsiteY61" fmla="*/ 275028 h 365516"/>
              <a:gd name="connsiteX62" fmla="*/ 97908 w 319364"/>
              <a:gd name="connsiteY62" fmla="*/ 282172 h 365516"/>
              <a:gd name="connsiteX63" fmla="*/ 88383 w 319364"/>
              <a:gd name="connsiteY63" fmla="*/ 301222 h 365516"/>
              <a:gd name="connsiteX64" fmla="*/ 95527 w 319364"/>
              <a:gd name="connsiteY64" fmla="*/ 339322 h 365516"/>
              <a:gd name="connsiteX65" fmla="*/ 95527 w 319364"/>
              <a:gd name="connsiteY65" fmla="*/ 365516 h 365516"/>
              <a:gd name="connsiteX0" fmla="*/ 95527 w 319364"/>
              <a:gd name="connsiteY0" fmla="*/ 365516 h 365516"/>
              <a:gd name="connsiteX1" fmla="*/ 121720 w 319364"/>
              <a:gd name="connsiteY1" fmla="*/ 336941 h 365516"/>
              <a:gd name="connsiteX2" fmla="*/ 131245 w 319364"/>
              <a:gd name="connsiteY2" fmla="*/ 327416 h 365516"/>
              <a:gd name="connsiteX3" fmla="*/ 143152 w 319364"/>
              <a:gd name="connsiteY3" fmla="*/ 313128 h 365516"/>
              <a:gd name="connsiteX4" fmla="*/ 152677 w 319364"/>
              <a:gd name="connsiteY4" fmla="*/ 308366 h 365516"/>
              <a:gd name="connsiteX5" fmla="*/ 169345 w 319364"/>
              <a:gd name="connsiteY5" fmla="*/ 298841 h 365516"/>
              <a:gd name="connsiteX6" fmla="*/ 190777 w 319364"/>
              <a:gd name="connsiteY6" fmla="*/ 282172 h 365516"/>
              <a:gd name="connsiteX7" fmla="*/ 214589 w 319364"/>
              <a:gd name="connsiteY7" fmla="*/ 267884 h 365516"/>
              <a:gd name="connsiteX8" fmla="*/ 221733 w 319364"/>
              <a:gd name="connsiteY8" fmla="*/ 263122 h 365516"/>
              <a:gd name="connsiteX9" fmla="*/ 236020 w 319364"/>
              <a:gd name="connsiteY9" fmla="*/ 255978 h 365516"/>
              <a:gd name="connsiteX10" fmla="*/ 247927 w 319364"/>
              <a:gd name="connsiteY10" fmla="*/ 248834 h 365516"/>
              <a:gd name="connsiteX11" fmla="*/ 257452 w 319364"/>
              <a:gd name="connsiteY11" fmla="*/ 241691 h 365516"/>
              <a:gd name="connsiteX12" fmla="*/ 264595 w 319364"/>
              <a:gd name="connsiteY12" fmla="*/ 239309 h 365516"/>
              <a:gd name="connsiteX13" fmla="*/ 274120 w 319364"/>
              <a:gd name="connsiteY13" fmla="*/ 234547 h 365516"/>
              <a:gd name="connsiteX14" fmla="*/ 286027 w 319364"/>
              <a:gd name="connsiteY14" fmla="*/ 229784 h 365516"/>
              <a:gd name="connsiteX15" fmla="*/ 302695 w 319364"/>
              <a:gd name="connsiteY15" fmla="*/ 220259 h 365516"/>
              <a:gd name="connsiteX16" fmla="*/ 309839 w 319364"/>
              <a:gd name="connsiteY16" fmla="*/ 215497 h 365516"/>
              <a:gd name="connsiteX17" fmla="*/ 319364 w 319364"/>
              <a:gd name="connsiteY17" fmla="*/ 210734 h 365516"/>
              <a:gd name="connsiteX18" fmla="*/ 312220 w 319364"/>
              <a:gd name="connsiteY18" fmla="*/ 198828 h 365516"/>
              <a:gd name="connsiteX19" fmla="*/ 297933 w 319364"/>
              <a:gd name="connsiteY19" fmla="*/ 194066 h 365516"/>
              <a:gd name="connsiteX20" fmla="*/ 286027 w 319364"/>
              <a:gd name="connsiteY20" fmla="*/ 184541 h 365516"/>
              <a:gd name="connsiteX21" fmla="*/ 276502 w 319364"/>
              <a:gd name="connsiteY21" fmla="*/ 179778 h 365516"/>
              <a:gd name="connsiteX22" fmla="*/ 269358 w 319364"/>
              <a:gd name="connsiteY22" fmla="*/ 172634 h 365516"/>
              <a:gd name="connsiteX23" fmla="*/ 250308 w 319364"/>
              <a:gd name="connsiteY23" fmla="*/ 155966 h 365516"/>
              <a:gd name="connsiteX24" fmla="*/ 240783 w 319364"/>
              <a:gd name="connsiteY24" fmla="*/ 139297 h 365516"/>
              <a:gd name="connsiteX25" fmla="*/ 231258 w 319364"/>
              <a:gd name="connsiteY25" fmla="*/ 120247 h 365516"/>
              <a:gd name="connsiteX26" fmla="*/ 221733 w 319364"/>
              <a:gd name="connsiteY26" fmla="*/ 113103 h 365516"/>
              <a:gd name="connsiteX27" fmla="*/ 207445 w 319364"/>
              <a:gd name="connsiteY27" fmla="*/ 98816 h 365516"/>
              <a:gd name="connsiteX28" fmla="*/ 195539 w 319364"/>
              <a:gd name="connsiteY28" fmla="*/ 84528 h 365516"/>
              <a:gd name="connsiteX29" fmla="*/ 188395 w 319364"/>
              <a:gd name="connsiteY29" fmla="*/ 75003 h 365516"/>
              <a:gd name="connsiteX30" fmla="*/ 174108 w 319364"/>
              <a:gd name="connsiteY30" fmla="*/ 60716 h 365516"/>
              <a:gd name="connsiteX31" fmla="*/ 159820 w 319364"/>
              <a:gd name="connsiteY31" fmla="*/ 39284 h 365516"/>
              <a:gd name="connsiteX32" fmla="*/ 155058 w 319364"/>
              <a:gd name="connsiteY32" fmla="*/ 32141 h 365516"/>
              <a:gd name="connsiteX33" fmla="*/ 147914 w 319364"/>
              <a:gd name="connsiteY33" fmla="*/ 24997 h 365516"/>
              <a:gd name="connsiteX34" fmla="*/ 126483 w 319364"/>
              <a:gd name="connsiteY34" fmla="*/ 3566 h 365516"/>
              <a:gd name="connsiteX35" fmla="*/ 100289 w 319364"/>
              <a:gd name="connsiteY35" fmla="*/ 5947 h 365516"/>
              <a:gd name="connsiteX36" fmla="*/ 93145 w 319364"/>
              <a:gd name="connsiteY36" fmla="*/ 8328 h 365516"/>
              <a:gd name="connsiteX37" fmla="*/ 81239 w 319364"/>
              <a:gd name="connsiteY37" fmla="*/ 10709 h 365516"/>
              <a:gd name="connsiteX38" fmla="*/ 66952 w 319364"/>
              <a:gd name="connsiteY38" fmla="*/ 8328 h 365516"/>
              <a:gd name="connsiteX39" fmla="*/ 45520 w 319364"/>
              <a:gd name="connsiteY39" fmla="*/ 1184 h 365516"/>
              <a:gd name="connsiteX40" fmla="*/ 47902 w 319364"/>
              <a:gd name="connsiteY40" fmla="*/ 22616 h 365516"/>
              <a:gd name="connsiteX41" fmla="*/ 52664 w 319364"/>
              <a:gd name="connsiteY41" fmla="*/ 32141 h 365516"/>
              <a:gd name="connsiteX42" fmla="*/ 52664 w 319364"/>
              <a:gd name="connsiteY42" fmla="*/ 55953 h 365516"/>
              <a:gd name="connsiteX43" fmla="*/ 31233 w 319364"/>
              <a:gd name="connsiteY43" fmla="*/ 63097 h 365516"/>
              <a:gd name="connsiteX44" fmla="*/ 26470 w 319364"/>
              <a:gd name="connsiteY44" fmla="*/ 72622 h 365516"/>
              <a:gd name="connsiteX45" fmla="*/ 24089 w 319364"/>
              <a:gd name="connsiteY45" fmla="*/ 96434 h 365516"/>
              <a:gd name="connsiteX46" fmla="*/ 2658 w 319364"/>
              <a:gd name="connsiteY46" fmla="*/ 105959 h 365516"/>
              <a:gd name="connsiteX47" fmla="*/ 277 w 319364"/>
              <a:gd name="connsiteY47" fmla="*/ 115484 h 365516"/>
              <a:gd name="connsiteX48" fmla="*/ 9802 w 319364"/>
              <a:gd name="connsiteY48" fmla="*/ 125009 h 365516"/>
              <a:gd name="connsiteX49" fmla="*/ 21708 w 319364"/>
              <a:gd name="connsiteY49" fmla="*/ 134534 h 365516"/>
              <a:gd name="connsiteX50" fmla="*/ 35995 w 319364"/>
              <a:gd name="connsiteY50" fmla="*/ 151203 h 365516"/>
              <a:gd name="connsiteX51" fmla="*/ 55045 w 319364"/>
              <a:gd name="connsiteY51" fmla="*/ 184541 h 365516"/>
              <a:gd name="connsiteX52" fmla="*/ 57427 w 319364"/>
              <a:gd name="connsiteY52" fmla="*/ 194066 h 365516"/>
              <a:gd name="connsiteX53" fmla="*/ 64570 w 319364"/>
              <a:gd name="connsiteY53" fmla="*/ 205972 h 365516"/>
              <a:gd name="connsiteX54" fmla="*/ 74095 w 319364"/>
              <a:gd name="connsiteY54" fmla="*/ 227403 h 365516"/>
              <a:gd name="connsiteX55" fmla="*/ 88383 w 319364"/>
              <a:gd name="connsiteY55" fmla="*/ 236928 h 365516"/>
              <a:gd name="connsiteX56" fmla="*/ 95527 w 319364"/>
              <a:gd name="connsiteY56" fmla="*/ 244072 h 365516"/>
              <a:gd name="connsiteX57" fmla="*/ 112195 w 319364"/>
              <a:gd name="connsiteY57" fmla="*/ 246453 h 365516"/>
              <a:gd name="connsiteX58" fmla="*/ 116958 w 319364"/>
              <a:gd name="connsiteY58" fmla="*/ 253597 h 365516"/>
              <a:gd name="connsiteX59" fmla="*/ 114577 w 319364"/>
              <a:gd name="connsiteY59" fmla="*/ 270266 h 365516"/>
              <a:gd name="connsiteX60" fmla="*/ 107433 w 319364"/>
              <a:gd name="connsiteY60" fmla="*/ 275028 h 365516"/>
              <a:gd name="connsiteX61" fmla="*/ 97908 w 319364"/>
              <a:gd name="connsiteY61" fmla="*/ 282172 h 365516"/>
              <a:gd name="connsiteX62" fmla="*/ 88383 w 319364"/>
              <a:gd name="connsiteY62" fmla="*/ 301222 h 365516"/>
              <a:gd name="connsiteX63" fmla="*/ 95527 w 319364"/>
              <a:gd name="connsiteY63" fmla="*/ 339322 h 365516"/>
              <a:gd name="connsiteX64" fmla="*/ 95527 w 319364"/>
              <a:gd name="connsiteY64" fmla="*/ 365516 h 365516"/>
              <a:gd name="connsiteX0" fmla="*/ 95527 w 319364"/>
              <a:gd name="connsiteY0" fmla="*/ 365516 h 365516"/>
              <a:gd name="connsiteX1" fmla="*/ 121720 w 319364"/>
              <a:gd name="connsiteY1" fmla="*/ 336941 h 365516"/>
              <a:gd name="connsiteX2" fmla="*/ 131245 w 319364"/>
              <a:gd name="connsiteY2" fmla="*/ 327416 h 365516"/>
              <a:gd name="connsiteX3" fmla="*/ 143152 w 319364"/>
              <a:gd name="connsiteY3" fmla="*/ 313128 h 365516"/>
              <a:gd name="connsiteX4" fmla="*/ 152677 w 319364"/>
              <a:gd name="connsiteY4" fmla="*/ 308366 h 365516"/>
              <a:gd name="connsiteX5" fmla="*/ 169345 w 319364"/>
              <a:gd name="connsiteY5" fmla="*/ 298841 h 365516"/>
              <a:gd name="connsiteX6" fmla="*/ 190777 w 319364"/>
              <a:gd name="connsiteY6" fmla="*/ 282172 h 365516"/>
              <a:gd name="connsiteX7" fmla="*/ 214589 w 319364"/>
              <a:gd name="connsiteY7" fmla="*/ 267884 h 365516"/>
              <a:gd name="connsiteX8" fmla="*/ 221733 w 319364"/>
              <a:gd name="connsiteY8" fmla="*/ 263122 h 365516"/>
              <a:gd name="connsiteX9" fmla="*/ 236020 w 319364"/>
              <a:gd name="connsiteY9" fmla="*/ 255978 h 365516"/>
              <a:gd name="connsiteX10" fmla="*/ 247927 w 319364"/>
              <a:gd name="connsiteY10" fmla="*/ 248834 h 365516"/>
              <a:gd name="connsiteX11" fmla="*/ 257452 w 319364"/>
              <a:gd name="connsiteY11" fmla="*/ 241691 h 365516"/>
              <a:gd name="connsiteX12" fmla="*/ 264595 w 319364"/>
              <a:gd name="connsiteY12" fmla="*/ 239309 h 365516"/>
              <a:gd name="connsiteX13" fmla="*/ 274120 w 319364"/>
              <a:gd name="connsiteY13" fmla="*/ 234547 h 365516"/>
              <a:gd name="connsiteX14" fmla="*/ 286027 w 319364"/>
              <a:gd name="connsiteY14" fmla="*/ 229784 h 365516"/>
              <a:gd name="connsiteX15" fmla="*/ 302695 w 319364"/>
              <a:gd name="connsiteY15" fmla="*/ 220259 h 365516"/>
              <a:gd name="connsiteX16" fmla="*/ 309839 w 319364"/>
              <a:gd name="connsiteY16" fmla="*/ 215497 h 365516"/>
              <a:gd name="connsiteX17" fmla="*/ 319364 w 319364"/>
              <a:gd name="connsiteY17" fmla="*/ 210734 h 365516"/>
              <a:gd name="connsiteX18" fmla="*/ 312220 w 319364"/>
              <a:gd name="connsiteY18" fmla="*/ 198828 h 365516"/>
              <a:gd name="connsiteX19" fmla="*/ 297933 w 319364"/>
              <a:gd name="connsiteY19" fmla="*/ 194066 h 365516"/>
              <a:gd name="connsiteX20" fmla="*/ 286027 w 319364"/>
              <a:gd name="connsiteY20" fmla="*/ 184541 h 365516"/>
              <a:gd name="connsiteX21" fmla="*/ 276502 w 319364"/>
              <a:gd name="connsiteY21" fmla="*/ 179778 h 365516"/>
              <a:gd name="connsiteX22" fmla="*/ 269358 w 319364"/>
              <a:gd name="connsiteY22" fmla="*/ 172634 h 365516"/>
              <a:gd name="connsiteX23" fmla="*/ 250308 w 319364"/>
              <a:gd name="connsiteY23" fmla="*/ 155966 h 365516"/>
              <a:gd name="connsiteX24" fmla="*/ 240783 w 319364"/>
              <a:gd name="connsiteY24" fmla="*/ 139297 h 365516"/>
              <a:gd name="connsiteX25" fmla="*/ 231258 w 319364"/>
              <a:gd name="connsiteY25" fmla="*/ 120247 h 365516"/>
              <a:gd name="connsiteX26" fmla="*/ 221733 w 319364"/>
              <a:gd name="connsiteY26" fmla="*/ 113103 h 365516"/>
              <a:gd name="connsiteX27" fmla="*/ 207445 w 319364"/>
              <a:gd name="connsiteY27" fmla="*/ 98816 h 365516"/>
              <a:gd name="connsiteX28" fmla="*/ 188395 w 319364"/>
              <a:gd name="connsiteY28" fmla="*/ 75003 h 365516"/>
              <a:gd name="connsiteX29" fmla="*/ 174108 w 319364"/>
              <a:gd name="connsiteY29" fmla="*/ 60716 h 365516"/>
              <a:gd name="connsiteX30" fmla="*/ 159820 w 319364"/>
              <a:gd name="connsiteY30" fmla="*/ 39284 h 365516"/>
              <a:gd name="connsiteX31" fmla="*/ 155058 w 319364"/>
              <a:gd name="connsiteY31" fmla="*/ 32141 h 365516"/>
              <a:gd name="connsiteX32" fmla="*/ 147914 w 319364"/>
              <a:gd name="connsiteY32" fmla="*/ 24997 h 365516"/>
              <a:gd name="connsiteX33" fmla="*/ 126483 w 319364"/>
              <a:gd name="connsiteY33" fmla="*/ 3566 h 365516"/>
              <a:gd name="connsiteX34" fmla="*/ 100289 w 319364"/>
              <a:gd name="connsiteY34" fmla="*/ 5947 h 365516"/>
              <a:gd name="connsiteX35" fmla="*/ 93145 w 319364"/>
              <a:gd name="connsiteY35" fmla="*/ 8328 h 365516"/>
              <a:gd name="connsiteX36" fmla="*/ 81239 w 319364"/>
              <a:gd name="connsiteY36" fmla="*/ 10709 h 365516"/>
              <a:gd name="connsiteX37" fmla="*/ 66952 w 319364"/>
              <a:gd name="connsiteY37" fmla="*/ 8328 h 365516"/>
              <a:gd name="connsiteX38" fmla="*/ 45520 w 319364"/>
              <a:gd name="connsiteY38" fmla="*/ 1184 h 365516"/>
              <a:gd name="connsiteX39" fmla="*/ 47902 w 319364"/>
              <a:gd name="connsiteY39" fmla="*/ 22616 h 365516"/>
              <a:gd name="connsiteX40" fmla="*/ 52664 w 319364"/>
              <a:gd name="connsiteY40" fmla="*/ 32141 h 365516"/>
              <a:gd name="connsiteX41" fmla="*/ 52664 w 319364"/>
              <a:gd name="connsiteY41" fmla="*/ 55953 h 365516"/>
              <a:gd name="connsiteX42" fmla="*/ 31233 w 319364"/>
              <a:gd name="connsiteY42" fmla="*/ 63097 h 365516"/>
              <a:gd name="connsiteX43" fmla="*/ 26470 w 319364"/>
              <a:gd name="connsiteY43" fmla="*/ 72622 h 365516"/>
              <a:gd name="connsiteX44" fmla="*/ 24089 w 319364"/>
              <a:gd name="connsiteY44" fmla="*/ 96434 h 365516"/>
              <a:gd name="connsiteX45" fmla="*/ 2658 w 319364"/>
              <a:gd name="connsiteY45" fmla="*/ 105959 h 365516"/>
              <a:gd name="connsiteX46" fmla="*/ 277 w 319364"/>
              <a:gd name="connsiteY46" fmla="*/ 115484 h 365516"/>
              <a:gd name="connsiteX47" fmla="*/ 9802 w 319364"/>
              <a:gd name="connsiteY47" fmla="*/ 125009 h 365516"/>
              <a:gd name="connsiteX48" fmla="*/ 21708 w 319364"/>
              <a:gd name="connsiteY48" fmla="*/ 134534 h 365516"/>
              <a:gd name="connsiteX49" fmla="*/ 35995 w 319364"/>
              <a:gd name="connsiteY49" fmla="*/ 151203 h 365516"/>
              <a:gd name="connsiteX50" fmla="*/ 55045 w 319364"/>
              <a:gd name="connsiteY50" fmla="*/ 184541 h 365516"/>
              <a:gd name="connsiteX51" fmla="*/ 57427 w 319364"/>
              <a:gd name="connsiteY51" fmla="*/ 194066 h 365516"/>
              <a:gd name="connsiteX52" fmla="*/ 64570 w 319364"/>
              <a:gd name="connsiteY52" fmla="*/ 205972 h 365516"/>
              <a:gd name="connsiteX53" fmla="*/ 74095 w 319364"/>
              <a:gd name="connsiteY53" fmla="*/ 227403 h 365516"/>
              <a:gd name="connsiteX54" fmla="*/ 88383 w 319364"/>
              <a:gd name="connsiteY54" fmla="*/ 236928 h 365516"/>
              <a:gd name="connsiteX55" fmla="*/ 95527 w 319364"/>
              <a:gd name="connsiteY55" fmla="*/ 244072 h 365516"/>
              <a:gd name="connsiteX56" fmla="*/ 112195 w 319364"/>
              <a:gd name="connsiteY56" fmla="*/ 246453 h 365516"/>
              <a:gd name="connsiteX57" fmla="*/ 116958 w 319364"/>
              <a:gd name="connsiteY57" fmla="*/ 253597 h 365516"/>
              <a:gd name="connsiteX58" fmla="*/ 114577 w 319364"/>
              <a:gd name="connsiteY58" fmla="*/ 270266 h 365516"/>
              <a:gd name="connsiteX59" fmla="*/ 107433 w 319364"/>
              <a:gd name="connsiteY59" fmla="*/ 275028 h 365516"/>
              <a:gd name="connsiteX60" fmla="*/ 97908 w 319364"/>
              <a:gd name="connsiteY60" fmla="*/ 282172 h 365516"/>
              <a:gd name="connsiteX61" fmla="*/ 88383 w 319364"/>
              <a:gd name="connsiteY61" fmla="*/ 301222 h 365516"/>
              <a:gd name="connsiteX62" fmla="*/ 95527 w 319364"/>
              <a:gd name="connsiteY62" fmla="*/ 339322 h 365516"/>
              <a:gd name="connsiteX63" fmla="*/ 95527 w 319364"/>
              <a:gd name="connsiteY63" fmla="*/ 365516 h 365516"/>
              <a:gd name="connsiteX0" fmla="*/ 95527 w 319364"/>
              <a:gd name="connsiteY0" fmla="*/ 365516 h 365516"/>
              <a:gd name="connsiteX1" fmla="*/ 121720 w 319364"/>
              <a:gd name="connsiteY1" fmla="*/ 336941 h 365516"/>
              <a:gd name="connsiteX2" fmla="*/ 131245 w 319364"/>
              <a:gd name="connsiteY2" fmla="*/ 327416 h 365516"/>
              <a:gd name="connsiteX3" fmla="*/ 143152 w 319364"/>
              <a:gd name="connsiteY3" fmla="*/ 313128 h 365516"/>
              <a:gd name="connsiteX4" fmla="*/ 152677 w 319364"/>
              <a:gd name="connsiteY4" fmla="*/ 308366 h 365516"/>
              <a:gd name="connsiteX5" fmla="*/ 169345 w 319364"/>
              <a:gd name="connsiteY5" fmla="*/ 298841 h 365516"/>
              <a:gd name="connsiteX6" fmla="*/ 190777 w 319364"/>
              <a:gd name="connsiteY6" fmla="*/ 282172 h 365516"/>
              <a:gd name="connsiteX7" fmla="*/ 214589 w 319364"/>
              <a:gd name="connsiteY7" fmla="*/ 267884 h 365516"/>
              <a:gd name="connsiteX8" fmla="*/ 221733 w 319364"/>
              <a:gd name="connsiteY8" fmla="*/ 263122 h 365516"/>
              <a:gd name="connsiteX9" fmla="*/ 236020 w 319364"/>
              <a:gd name="connsiteY9" fmla="*/ 255978 h 365516"/>
              <a:gd name="connsiteX10" fmla="*/ 247927 w 319364"/>
              <a:gd name="connsiteY10" fmla="*/ 248834 h 365516"/>
              <a:gd name="connsiteX11" fmla="*/ 257452 w 319364"/>
              <a:gd name="connsiteY11" fmla="*/ 241691 h 365516"/>
              <a:gd name="connsiteX12" fmla="*/ 264595 w 319364"/>
              <a:gd name="connsiteY12" fmla="*/ 239309 h 365516"/>
              <a:gd name="connsiteX13" fmla="*/ 274120 w 319364"/>
              <a:gd name="connsiteY13" fmla="*/ 234547 h 365516"/>
              <a:gd name="connsiteX14" fmla="*/ 286027 w 319364"/>
              <a:gd name="connsiteY14" fmla="*/ 229784 h 365516"/>
              <a:gd name="connsiteX15" fmla="*/ 302695 w 319364"/>
              <a:gd name="connsiteY15" fmla="*/ 220259 h 365516"/>
              <a:gd name="connsiteX16" fmla="*/ 309839 w 319364"/>
              <a:gd name="connsiteY16" fmla="*/ 215497 h 365516"/>
              <a:gd name="connsiteX17" fmla="*/ 319364 w 319364"/>
              <a:gd name="connsiteY17" fmla="*/ 210734 h 365516"/>
              <a:gd name="connsiteX18" fmla="*/ 312220 w 319364"/>
              <a:gd name="connsiteY18" fmla="*/ 198828 h 365516"/>
              <a:gd name="connsiteX19" fmla="*/ 297933 w 319364"/>
              <a:gd name="connsiteY19" fmla="*/ 194066 h 365516"/>
              <a:gd name="connsiteX20" fmla="*/ 286027 w 319364"/>
              <a:gd name="connsiteY20" fmla="*/ 184541 h 365516"/>
              <a:gd name="connsiteX21" fmla="*/ 276502 w 319364"/>
              <a:gd name="connsiteY21" fmla="*/ 179778 h 365516"/>
              <a:gd name="connsiteX22" fmla="*/ 269358 w 319364"/>
              <a:gd name="connsiteY22" fmla="*/ 172634 h 365516"/>
              <a:gd name="connsiteX23" fmla="*/ 250308 w 319364"/>
              <a:gd name="connsiteY23" fmla="*/ 155966 h 365516"/>
              <a:gd name="connsiteX24" fmla="*/ 240783 w 319364"/>
              <a:gd name="connsiteY24" fmla="*/ 139297 h 365516"/>
              <a:gd name="connsiteX25" fmla="*/ 231258 w 319364"/>
              <a:gd name="connsiteY25" fmla="*/ 120247 h 365516"/>
              <a:gd name="connsiteX26" fmla="*/ 221733 w 319364"/>
              <a:gd name="connsiteY26" fmla="*/ 113103 h 365516"/>
              <a:gd name="connsiteX27" fmla="*/ 207445 w 319364"/>
              <a:gd name="connsiteY27" fmla="*/ 98816 h 365516"/>
              <a:gd name="connsiteX28" fmla="*/ 174108 w 319364"/>
              <a:gd name="connsiteY28" fmla="*/ 60716 h 365516"/>
              <a:gd name="connsiteX29" fmla="*/ 159820 w 319364"/>
              <a:gd name="connsiteY29" fmla="*/ 39284 h 365516"/>
              <a:gd name="connsiteX30" fmla="*/ 155058 w 319364"/>
              <a:gd name="connsiteY30" fmla="*/ 32141 h 365516"/>
              <a:gd name="connsiteX31" fmla="*/ 147914 w 319364"/>
              <a:gd name="connsiteY31" fmla="*/ 24997 h 365516"/>
              <a:gd name="connsiteX32" fmla="*/ 126483 w 319364"/>
              <a:gd name="connsiteY32" fmla="*/ 3566 h 365516"/>
              <a:gd name="connsiteX33" fmla="*/ 100289 w 319364"/>
              <a:gd name="connsiteY33" fmla="*/ 5947 h 365516"/>
              <a:gd name="connsiteX34" fmla="*/ 93145 w 319364"/>
              <a:gd name="connsiteY34" fmla="*/ 8328 h 365516"/>
              <a:gd name="connsiteX35" fmla="*/ 81239 w 319364"/>
              <a:gd name="connsiteY35" fmla="*/ 10709 h 365516"/>
              <a:gd name="connsiteX36" fmla="*/ 66952 w 319364"/>
              <a:gd name="connsiteY36" fmla="*/ 8328 h 365516"/>
              <a:gd name="connsiteX37" fmla="*/ 45520 w 319364"/>
              <a:gd name="connsiteY37" fmla="*/ 1184 h 365516"/>
              <a:gd name="connsiteX38" fmla="*/ 47902 w 319364"/>
              <a:gd name="connsiteY38" fmla="*/ 22616 h 365516"/>
              <a:gd name="connsiteX39" fmla="*/ 52664 w 319364"/>
              <a:gd name="connsiteY39" fmla="*/ 32141 h 365516"/>
              <a:gd name="connsiteX40" fmla="*/ 52664 w 319364"/>
              <a:gd name="connsiteY40" fmla="*/ 55953 h 365516"/>
              <a:gd name="connsiteX41" fmla="*/ 31233 w 319364"/>
              <a:gd name="connsiteY41" fmla="*/ 63097 h 365516"/>
              <a:gd name="connsiteX42" fmla="*/ 26470 w 319364"/>
              <a:gd name="connsiteY42" fmla="*/ 72622 h 365516"/>
              <a:gd name="connsiteX43" fmla="*/ 24089 w 319364"/>
              <a:gd name="connsiteY43" fmla="*/ 96434 h 365516"/>
              <a:gd name="connsiteX44" fmla="*/ 2658 w 319364"/>
              <a:gd name="connsiteY44" fmla="*/ 105959 h 365516"/>
              <a:gd name="connsiteX45" fmla="*/ 277 w 319364"/>
              <a:gd name="connsiteY45" fmla="*/ 115484 h 365516"/>
              <a:gd name="connsiteX46" fmla="*/ 9802 w 319364"/>
              <a:gd name="connsiteY46" fmla="*/ 125009 h 365516"/>
              <a:gd name="connsiteX47" fmla="*/ 21708 w 319364"/>
              <a:gd name="connsiteY47" fmla="*/ 134534 h 365516"/>
              <a:gd name="connsiteX48" fmla="*/ 35995 w 319364"/>
              <a:gd name="connsiteY48" fmla="*/ 151203 h 365516"/>
              <a:gd name="connsiteX49" fmla="*/ 55045 w 319364"/>
              <a:gd name="connsiteY49" fmla="*/ 184541 h 365516"/>
              <a:gd name="connsiteX50" fmla="*/ 57427 w 319364"/>
              <a:gd name="connsiteY50" fmla="*/ 194066 h 365516"/>
              <a:gd name="connsiteX51" fmla="*/ 64570 w 319364"/>
              <a:gd name="connsiteY51" fmla="*/ 205972 h 365516"/>
              <a:gd name="connsiteX52" fmla="*/ 74095 w 319364"/>
              <a:gd name="connsiteY52" fmla="*/ 227403 h 365516"/>
              <a:gd name="connsiteX53" fmla="*/ 88383 w 319364"/>
              <a:gd name="connsiteY53" fmla="*/ 236928 h 365516"/>
              <a:gd name="connsiteX54" fmla="*/ 95527 w 319364"/>
              <a:gd name="connsiteY54" fmla="*/ 244072 h 365516"/>
              <a:gd name="connsiteX55" fmla="*/ 112195 w 319364"/>
              <a:gd name="connsiteY55" fmla="*/ 246453 h 365516"/>
              <a:gd name="connsiteX56" fmla="*/ 116958 w 319364"/>
              <a:gd name="connsiteY56" fmla="*/ 253597 h 365516"/>
              <a:gd name="connsiteX57" fmla="*/ 114577 w 319364"/>
              <a:gd name="connsiteY57" fmla="*/ 270266 h 365516"/>
              <a:gd name="connsiteX58" fmla="*/ 107433 w 319364"/>
              <a:gd name="connsiteY58" fmla="*/ 275028 h 365516"/>
              <a:gd name="connsiteX59" fmla="*/ 97908 w 319364"/>
              <a:gd name="connsiteY59" fmla="*/ 282172 h 365516"/>
              <a:gd name="connsiteX60" fmla="*/ 88383 w 319364"/>
              <a:gd name="connsiteY60" fmla="*/ 301222 h 365516"/>
              <a:gd name="connsiteX61" fmla="*/ 95527 w 319364"/>
              <a:gd name="connsiteY61" fmla="*/ 339322 h 365516"/>
              <a:gd name="connsiteX62" fmla="*/ 95527 w 319364"/>
              <a:gd name="connsiteY62" fmla="*/ 365516 h 365516"/>
              <a:gd name="connsiteX0" fmla="*/ 95527 w 319364"/>
              <a:gd name="connsiteY0" fmla="*/ 365516 h 365516"/>
              <a:gd name="connsiteX1" fmla="*/ 121720 w 319364"/>
              <a:gd name="connsiteY1" fmla="*/ 336941 h 365516"/>
              <a:gd name="connsiteX2" fmla="*/ 131245 w 319364"/>
              <a:gd name="connsiteY2" fmla="*/ 327416 h 365516"/>
              <a:gd name="connsiteX3" fmla="*/ 143152 w 319364"/>
              <a:gd name="connsiteY3" fmla="*/ 313128 h 365516"/>
              <a:gd name="connsiteX4" fmla="*/ 152677 w 319364"/>
              <a:gd name="connsiteY4" fmla="*/ 308366 h 365516"/>
              <a:gd name="connsiteX5" fmla="*/ 169345 w 319364"/>
              <a:gd name="connsiteY5" fmla="*/ 298841 h 365516"/>
              <a:gd name="connsiteX6" fmla="*/ 190777 w 319364"/>
              <a:gd name="connsiteY6" fmla="*/ 282172 h 365516"/>
              <a:gd name="connsiteX7" fmla="*/ 214589 w 319364"/>
              <a:gd name="connsiteY7" fmla="*/ 267884 h 365516"/>
              <a:gd name="connsiteX8" fmla="*/ 221733 w 319364"/>
              <a:gd name="connsiteY8" fmla="*/ 263122 h 365516"/>
              <a:gd name="connsiteX9" fmla="*/ 236020 w 319364"/>
              <a:gd name="connsiteY9" fmla="*/ 255978 h 365516"/>
              <a:gd name="connsiteX10" fmla="*/ 247927 w 319364"/>
              <a:gd name="connsiteY10" fmla="*/ 248834 h 365516"/>
              <a:gd name="connsiteX11" fmla="*/ 257452 w 319364"/>
              <a:gd name="connsiteY11" fmla="*/ 241691 h 365516"/>
              <a:gd name="connsiteX12" fmla="*/ 264595 w 319364"/>
              <a:gd name="connsiteY12" fmla="*/ 239309 h 365516"/>
              <a:gd name="connsiteX13" fmla="*/ 274120 w 319364"/>
              <a:gd name="connsiteY13" fmla="*/ 234547 h 365516"/>
              <a:gd name="connsiteX14" fmla="*/ 286027 w 319364"/>
              <a:gd name="connsiteY14" fmla="*/ 229784 h 365516"/>
              <a:gd name="connsiteX15" fmla="*/ 302695 w 319364"/>
              <a:gd name="connsiteY15" fmla="*/ 220259 h 365516"/>
              <a:gd name="connsiteX16" fmla="*/ 309839 w 319364"/>
              <a:gd name="connsiteY16" fmla="*/ 215497 h 365516"/>
              <a:gd name="connsiteX17" fmla="*/ 319364 w 319364"/>
              <a:gd name="connsiteY17" fmla="*/ 210734 h 365516"/>
              <a:gd name="connsiteX18" fmla="*/ 312220 w 319364"/>
              <a:gd name="connsiteY18" fmla="*/ 198828 h 365516"/>
              <a:gd name="connsiteX19" fmla="*/ 297933 w 319364"/>
              <a:gd name="connsiteY19" fmla="*/ 194066 h 365516"/>
              <a:gd name="connsiteX20" fmla="*/ 286027 w 319364"/>
              <a:gd name="connsiteY20" fmla="*/ 184541 h 365516"/>
              <a:gd name="connsiteX21" fmla="*/ 276502 w 319364"/>
              <a:gd name="connsiteY21" fmla="*/ 179778 h 365516"/>
              <a:gd name="connsiteX22" fmla="*/ 269358 w 319364"/>
              <a:gd name="connsiteY22" fmla="*/ 172634 h 365516"/>
              <a:gd name="connsiteX23" fmla="*/ 250308 w 319364"/>
              <a:gd name="connsiteY23" fmla="*/ 155966 h 365516"/>
              <a:gd name="connsiteX24" fmla="*/ 240783 w 319364"/>
              <a:gd name="connsiteY24" fmla="*/ 139297 h 365516"/>
              <a:gd name="connsiteX25" fmla="*/ 231258 w 319364"/>
              <a:gd name="connsiteY25" fmla="*/ 120247 h 365516"/>
              <a:gd name="connsiteX26" fmla="*/ 221733 w 319364"/>
              <a:gd name="connsiteY26" fmla="*/ 113103 h 365516"/>
              <a:gd name="connsiteX27" fmla="*/ 207445 w 319364"/>
              <a:gd name="connsiteY27" fmla="*/ 98816 h 365516"/>
              <a:gd name="connsiteX28" fmla="*/ 159820 w 319364"/>
              <a:gd name="connsiteY28" fmla="*/ 39284 h 365516"/>
              <a:gd name="connsiteX29" fmla="*/ 155058 w 319364"/>
              <a:gd name="connsiteY29" fmla="*/ 32141 h 365516"/>
              <a:gd name="connsiteX30" fmla="*/ 147914 w 319364"/>
              <a:gd name="connsiteY30" fmla="*/ 24997 h 365516"/>
              <a:gd name="connsiteX31" fmla="*/ 126483 w 319364"/>
              <a:gd name="connsiteY31" fmla="*/ 3566 h 365516"/>
              <a:gd name="connsiteX32" fmla="*/ 100289 w 319364"/>
              <a:gd name="connsiteY32" fmla="*/ 5947 h 365516"/>
              <a:gd name="connsiteX33" fmla="*/ 93145 w 319364"/>
              <a:gd name="connsiteY33" fmla="*/ 8328 h 365516"/>
              <a:gd name="connsiteX34" fmla="*/ 81239 w 319364"/>
              <a:gd name="connsiteY34" fmla="*/ 10709 h 365516"/>
              <a:gd name="connsiteX35" fmla="*/ 66952 w 319364"/>
              <a:gd name="connsiteY35" fmla="*/ 8328 h 365516"/>
              <a:gd name="connsiteX36" fmla="*/ 45520 w 319364"/>
              <a:gd name="connsiteY36" fmla="*/ 1184 h 365516"/>
              <a:gd name="connsiteX37" fmla="*/ 47902 w 319364"/>
              <a:gd name="connsiteY37" fmla="*/ 22616 h 365516"/>
              <a:gd name="connsiteX38" fmla="*/ 52664 w 319364"/>
              <a:gd name="connsiteY38" fmla="*/ 32141 h 365516"/>
              <a:gd name="connsiteX39" fmla="*/ 52664 w 319364"/>
              <a:gd name="connsiteY39" fmla="*/ 55953 h 365516"/>
              <a:gd name="connsiteX40" fmla="*/ 31233 w 319364"/>
              <a:gd name="connsiteY40" fmla="*/ 63097 h 365516"/>
              <a:gd name="connsiteX41" fmla="*/ 26470 w 319364"/>
              <a:gd name="connsiteY41" fmla="*/ 72622 h 365516"/>
              <a:gd name="connsiteX42" fmla="*/ 24089 w 319364"/>
              <a:gd name="connsiteY42" fmla="*/ 96434 h 365516"/>
              <a:gd name="connsiteX43" fmla="*/ 2658 w 319364"/>
              <a:gd name="connsiteY43" fmla="*/ 105959 h 365516"/>
              <a:gd name="connsiteX44" fmla="*/ 277 w 319364"/>
              <a:gd name="connsiteY44" fmla="*/ 115484 h 365516"/>
              <a:gd name="connsiteX45" fmla="*/ 9802 w 319364"/>
              <a:gd name="connsiteY45" fmla="*/ 125009 h 365516"/>
              <a:gd name="connsiteX46" fmla="*/ 21708 w 319364"/>
              <a:gd name="connsiteY46" fmla="*/ 134534 h 365516"/>
              <a:gd name="connsiteX47" fmla="*/ 35995 w 319364"/>
              <a:gd name="connsiteY47" fmla="*/ 151203 h 365516"/>
              <a:gd name="connsiteX48" fmla="*/ 55045 w 319364"/>
              <a:gd name="connsiteY48" fmla="*/ 184541 h 365516"/>
              <a:gd name="connsiteX49" fmla="*/ 57427 w 319364"/>
              <a:gd name="connsiteY49" fmla="*/ 194066 h 365516"/>
              <a:gd name="connsiteX50" fmla="*/ 64570 w 319364"/>
              <a:gd name="connsiteY50" fmla="*/ 205972 h 365516"/>
              <a:gd name="connsiteX51" fmla="*/ 74095 w 319364"/>
              <a:gd name="connsiteY51" fmla="*/ 227403 h 365516"/>
              <a:gd name="connsiteX52" fmla="*/ 88383 w 319364"/>
              <a:gd name="connsiteY52" fmla="*/ 236928 h 365516"/>
              <a:gd name="connsiteX53" fmla="*/ 95527 w 319364"/>
              <a:gd name="connsiteY53" fmla="*/ 244072 h 365516"/>
              <a:gd name="connsiteX54" fmla="*/ 112195 w 319364"/>
              <a:gd name="connsiteY54" fmla="*/ 246453 h 365516"/>
              <a:gd name="connsiteX55" fmla="*/ 116958 w 319364"/>
              <a:gd name="connsiteY55" fmla="*/ 253597 h 365516"/>
              <a:gd name="connsiteX56" fmla="*/ 114577 w 319364"/>
              <a:gd name="connsiteY56" fmla="*/ 270266 h 365516"/>
              <a:gd name="connsiteX57" fmla="*/ 107433 w 319364"/>
              <a:gd name="connsiteY57" fmla="*/ 275028 h 365516"/>
              <a:gd name="connsiteX58" fmla="*/ 97908 w 319364"/>
              <a:gd name="connsiteY58" fmla="*/ 282172 h 365516"/>
              <a:gd name="connsiteX59" fmla="*/ 88383 w 319364"/>
              <a:gd name="connsiteY59" fmla="*/ 301222 h 365516"/>
              <a:gd name="connsiteX60" fmla="*/ 95527 w 319364"/>
              <a:gd name="connsiteY60" fmla="*/ 339322 h 365516"/>
              <a:gd name="connsiteX61" fmla="*/ 95527 w 319364"/>
              <a:gd name="connsiteY61" fmla="*/ 365516 h 365516"/>
              <a:gd name="connsiteX0" fmla="*/ 95527 w 319364"/>
              <a:gd name="connsiteY0" fmla="*/ 365516 h 365516"/>
              <a:gd name="connsiteX1" fmla="*/ 121720 w 319364"/>
              <a:gd name="connsiteY1" fmla="*/ 336941 h 365516"/>
              <a:gd name="connsiteX2" fmla="*/ 131245 w 319364"/>
              <a:gd name="connsiteY2" fmla="*/ 327416 h 365516"/>
              <a:gd name="connsiteX3" fmla="*/ 143152 w 319364"/>
              <a:gd name="connsiteY3" fmla="*/ 313128 h 365516"/>
              <a:gd name="connsiteX4" fmla="*/ 152677 w 319364"/>
              <a:gd name="connsiteY4" fmla="*/ 308366 h 365516"/>
              <a:gd name="connsiteX5" fmla="*/ 169345 w 319364"/>
              <a:gd name="connsiteY5" fmla="*/ 298841 h 365516"/>
              <a:gd name="connsiteX6" fmla="*/ 190777 w 319364"/>
              <a:gd name="connsiteY6" fmla="*/ 282172 h 365516"/>
              <a:gd name="connsiteX7" fmla="*/ 214589 w 319364"/>
              <a:gd name="connsiteY7" fmla="*/ 267884 h 365516"/>
              <a:gd name="connsiteX8" fmla="*/ 221733 w 319364"/>
              <a:gd name="connsiteY8" fmla="*/ 263122 h 365516"/>
              <a:gd name="connsiteX9" fmla="*/ 236020 w 319364"/>
              <a:gd name="connsiteY9" fmla="*/ 255978 h 365516"/>
              <a:gd name="connsiteX10" fmla="*/ 247927 w 319364"/>
              <a:gd name="connsiteY10" fmla="*/ 248834 h 365516"/>
              <a:gd name="connsiteX11" fmla="*/ 257452 w 319364"/>
              <a:gd name="connsiteY11" fmla="*/ 241691 h 365516"/>
              <a:gd name="connsiteX12" fmla="*/ 264595 w 319364"/>
              <a:gd name="connsiteY12" fmla="*/ 239309 h 365516"/>
              <a:gd name="connsiteX13" fmla="*/ 274120 w 319364"/>
              <a:gd name="connsiteY13" fmla="*/ 234547 h 365516"/>
              <a:gd name="connsiteX14" fmla="*/ 286027 w 319364"/>
              <a:gd name="connsiteY14" fmla="*/ 229784 h 365516"/>
              <a:gd name="connsiteX15" fmla="*/ 302695 w 319364"/>
              <a:gd name="connsiteY15" fmla="*/ 220259 h 365516"/>
              <a:gd name="connsiteX16" fmla="*/ 309839 w 319364"/>
              <a:gd name="connsiteY16" fmla="*/ 215497 h 365516"/>
              <a:gd name="connsiteX17" fmla="*/ 319364 w 319364"/>
              <a:gd name="connsiteY17" fmla="*/ 210734 h 365516"/>
              <a:gd name="connsiteX18" fmla="*/ 312220 w 319364"/>
              <a:gd name="connsiteY18" fmla="*/ 198828 h 365516"/>
              <a:gd name="connsiteX19" fmla="*/ 297933 w 319364"/>
              <a:gd name="connsiteY19" fmla="*/ 194066 h 365516"/>
              <a:gd name="connsiteX20" fmla="*/ 286027 w 319364"/>
              <a:gd name="connsiteY20" fmla="*/ 184541 h 365516"/>
              <a:gd name="connsiteX21" fmla="*/ 276502 w 319364"/>
              <a:gd name="connsiteY21" fmla="*/ 179778 h 365516"/>
              <a:gd name="connsiteX22" fmla="*/ 269358 w 319364"/>
              <a:gd name="connsiteY22" fmla="*/ 172634 h 365516"/>
              <a:gd name="connsiteX23" fmla="*/ 250308 w 319364"/>
              <a:gd name="connsiteY23" fmla="*/ 155966 h 365516"/>
              <a:gd name="connsiteX24" fmla="*/ 240783 w 319364"/>
              <a:gd name="connsiteY24" fmla="*/ 139297 h 365516"/>
              <a:gd name="connsiteX25" fmla="*/ 231258 w 319364"/>
              <a:gd name="connsiteY25" fmla="*/ 120247 h 365516"/>
              <a:gd name="connsiteX26" fmla="*/ 221733 w 319364"/>
              <a:gd name="connsiteY26" fmla="*/ 113103 h 365516"/>
              <a:gd name="connsiteX27" fmla="*/ 207445 w 319364"/>
              <a:gd name="connsiteY27" fmla="*/ 98816 h 365516"/>
              <a:gd name="connsiteX28" fmla="*/ 159820 w 319364"/>
              <a:gd name="connsiteY28" fmla="*/ 39284 h 365516"/>
              <a:gd name="connsiteX29" fmla="*/ 147914 w 319364"/>
              <a:gd name="connsiteY29" fmla="*/ 24997 h 365516"/>
              <a:gd name="connsiteX30" fmla="*/ 126483 w 319364"/>
              <a:gd name="connsiteY30" fmla="*/ 3566 h 365516"/>
              <a:gd name="connsiteX31" fmla="*/ 100289 w 319364"/>
              <a:gd name="connsiteY31" fmla="*/ 5947 h 365516"/>
              <a:gd name="connsiteX32" fmla="*/ 93145 w 319364"/>
              <a:gd name="connsiteY32" fmla="*/ 8328 h 365516"/>
              <a:gd name="connsiteX33" fmla="*/ 81239 w 319364"/>
              <a:gd name="connsiteY33" fmla="*/ 10709 h 365516"/>
              <a:gd name="connsiteX34" fmla="*/ 66952 w 319364"/>
              <a:gd name="connsiteY34" fmla="*/ 8328 h 365516"/>
              <a:gd name="connsiteX35" fmla="*/ 45520 w 319364"/>
              <a:gd name="connsiteY35" fmla="*/ 1184 h 365516"/>
              <a:gd name="connsiteX36" fmla="*/ 47902 w 319364"/>
              <a:gd name="connsiteY36" fmla="*/ 22616 h 365516"/>
              <a:gd name="connsiteX37" fmla="*/ 52664 w 319364"/>
              <a:gd name="connsiteY37" fmla="*/ 32141 h 365516"/>
              <a:gd name="connsiteX38" fmla="*/ 52664 w 319364"/>
              <a:gd name="connsiteY38" fmla="*/ 55953 h 365516"/>
              <a:gd name="connsiteX39" fmla="*/ 31233 w 319364"/>
              <a:gd name="connsiteY39" fmla="*/ 63097 h 365516"/>
              <a:gd name="connsiteX40" fmla="*/ 26470 w 319364"/>
              <a:gd name="connsiteY40" fmla="*/ 72622 h 365516"/>
              <a:gd name="connsiteX41" fmla="*/ 24089 w 319364"/>
              <a:gd name="connsiteY41" fmla="*/ 96434 h 365516"/>
              <a:gd name="connsiteX42" fmla="*/ 2658 w 319364"/>
              <a:gd name="connsiteY42" fmla="*/ 105959 h 365516"/>
              <a:gd name="connsiteX43" fmla="*/ 277 w 319364"/>
              <a:gd name="connsiteY43" fmla="*/ 115484 h 365516"/>
              <a:gd name="connsiteX44" fmla="*/ 9802 w 319364"/>
              <a:gd name="connsiteY44" fmla="*/ 125009 h 365516"/>
              <a:gd name="connsiteX45" fmla="*/ 21708 w 319364"/>
              <a:gd name="connsiteY45" fmla="*/ 134534 h 365516"/>
              <a:gd name="connsiteX46" fmla="*/ 35995 w 319364"/>
              <a:gd name="connsiteY46" fmla="*/ 151203 h 365516"/>
              <a:gd name="connsiteX47" fmla="*/ 55045 w 319364"/>
              <a:gd name="connsiteY47" fmla="*/ 184541 h 365516"/>
              <a:gd name="connsiteX48" fmla="*/ 57427 w 319364"/>
              <a:gd name="connsiteY48" fmla="*/ 194066 h 365516"/>
              <a:gd name="connsiteX49" fmla="*/ 64570 w 319364"/>
              <a:gd name="connsiteY49" fmla="*/ 205972 h 365516"/>
              <a:gd name="connsiteX50" fmla="*/ 74095 w 319364"/>
              <a:gd name="connsiteY50" fmla="*/ 227403 h 365516"/>
              <a:gd name="connsiteX51" fmla="*/ 88383 w 319364"/>
              <a:gd name="connsiteY51" fmla="*/ 236928 h 365516"/>
              <a:gd name="connsiteX52" fmla="*/ 95527 w 319364"/>
              <a:gd name="connsiteY52" fmla="*/ 244072 h 365516"/>
              <a:gd name="connsiteX53" fmla="*/ 112195 w 319364"/>
              <a:gd name="connsiteY53" fmla="*/ 246453 h 365516"/>
              <a:gd name="connsiteX54" fmla="*/ 116958 w 319364"/>
              <a:gd name="connsiteY54" fmla="*/ 253597 h 365516"/>
              <a:gd name="connsiteX55" fmla="*/ 114577 w 319364"/>
              <a:gd name="connsiteY55" fmla="*/ 270266 h 365516"/>
              <a:gd name="connsiteX56" fmla="*/ 107433 w 319364"/>
              <a:gd name="connsiteY56" fmla="*/ 275028 h 365516"/>
              <a:gd name="connsiteX57" fmla="*/ 97908 w 319364"/>
              <a:gd name="connsiteY57" fmla="*/ 282172 h 365516"/>
              <a:gd name="connsiteX58" fmla="*/ 88383 w 319364"/>
              <a:gd name="connsiteY58" fmla="*/ 301222 h 365516"/>
              <a:gd name="connsiteX59" fmla="*/ 95527 w 319364"/>
              <a:gd name="connsiteY59" fmla="*/ 339322 h 365516"/>
              <a:gd name="connsiteX60" fmla="*/ 95527 w 319364"/>
              <a:gd name="connsiteY60" fmla="*/ 365516 h 365516"/>
              <a:gd name="connsiteX0" fmla="*/ 95527 w 319364"/>
              <a:gd name="connsiteY0" fmla="*/ 365516 h 365516"/>
              <a:gd name="connsiteX1" fmla="*/ 121720 w 319364"/>
              <a:gd name="connsiteY1" fmla="*/ 336941 h 365516"/>
              <a:gd name="connsiteX2" fmla="*/ 131245 w 319364"/>
              <a:gd name="connsiteY2" fmla="*/ 327416 h 365516"/>
              <a:gd name="connsiteX3" fmla="*/ 143152 w 319364"/>
              <a:gd name="connsiteY3" fmla="*/ 313128 h 365516"/>
              <a:gd name="connsiteX4" fmla="*/ 152677 w 319364"/>
              <a:gd name="connsiteY4" fmla="*/ 308366 h 365516"/>
              <a:gd name="connsiteX5" fmla="*/ 169345 w 319364"/>
              <a:gd name="connsiteY5" fmla="*/ 298841 h 365516"/>
              <a:gd name="connsiteX6" fmla="*/ 190777 w 319364"/>
              <a:gd name="connsiteY6" fmla="*/ 282172 h 365516"/>
              <a:gd name="connsiteX7" fmla="*/ 214589 w 319364"/>
              <a:gd name="connsiteY7" fmla="*/ 267884 h 365516"/>
              <a:gd name="connsiteX8" fmla="*/ 221733 w 319364"/>
              <a:gd name="connsiteY8" fmla="*/ 263122 h 365516"/>
              <a:gd name="connsiteX9" fmla="*/ 236020 w 319364"/>
              <a:gd name="connsiteY9" fmla="*/ 255978 h 365516"/>
              <a:gd name="connsiteX10" fmla="*/ 247927 w 319364"/>
              <a:gd name="connsiteY10" fmla="*/ 248834 h 365516"/>
              <a:gd name="connsiteX11" fmla="*/ 257452 w 319364"/>
              <a:gd name="connsiteY11" fmla="*/ 241691 h 365516"/>
              <a:gd name="connsiteX12" fmla="*/ 264595 w 319364"/>
              <a:gd name="connsiteY12" fmla="*/ 239309 h 365516"/>
              <a:gd name="connsiteX13" fmla="*/ 274120 w 319364"/>
              <a:gd name="connsiteY13" fmla="*/ 234547 h 365516"/>
              <a:gd name="connsiteX14" fmla="*/ 286027 w 319364"/>
              <a:gd name="connsiteY14" fmla="*/ 229784 h 365516"/>
              <a:gd name="connsiteX15" fmla="*/ 302695 w 319364"/>
              <a:gd name="connsiteY15" fmla="*/ 220259 h 365516"/>
              <a:gd name="connsiteX16" fmla="*/ 309839 w 319364"/>
              <a:gd name="connsiteY16" fmla="*/ 215497 h 365516"/>
              <a:gd name="connsiteX17" fmla="*/ 319364 w 319364"/>
              <a:gd name="connsiteY17" fmla="*/ 210734 h 365516"/>
              <a:gd name="connsiteX18" fmla="*/ 312220 w 319364"/>
              <a:gd name="connsiteY18" fmla="*/ 198828 h 365516"/>
              <a:gd name="connsiteX19" fmla="*/ 297933 w 319364"/>
              <a:gd name="connsiteY19" fmla="*/ 194066 h 365516"/>
              <a:gd name="connsiteX20" fmla="*/ 286027 w 319364"/>
              <a:gd name="connsiteY20" fmla="*/ 184541 h 365516"/>
              <a:gd name="connsiteX21" fmla="*/ 276502 w 319364"/>
              <a:gd name="connsiteY21" fmla="*/ 179778 h 365516"/>
              <a:gd name="connsiteX22" fmla="*/ 269358 w 319364"/>
              <a:gd name="connsiteY22" fmla="*/ 172634 h 365516"/>
              <a:gd name="connsiteX23" fmla="*/ 250308 w 319364"/>
              <a:gd name="connsiteY23" fmla="*/ 155966 h 365516"/>
              <a:gd name="connsiteX24" fmla="*/ 240783 w 319364"/>
              <a:gd name="connsiteY24" fmla="*/ 139297 h 365516"/>
              <a:gd name="connsiteX25" fmla="*/ 231258 w 319364"/>
              <a:gd name="connsiteY25" fmla="*/ 120247 h 365516"/>
              <a:gd name="connsiteX26" fmla="*/ 221733 w 319364"/>
              <a:gd name="connsiteY26" fmla="*/ 113103 h 365516"/>
              <a:gd name="connsiteX27" fmla="*/ 207445 w 319364"/>
              <a:gd name="connsiteY27" fmla="*/ 98816 h 365516"/>
              <a:gd name="connsiteX28" fmla="*/ 159820 w 319364"/>
              <a:gd name="connsiteY28" fmla="*/ 39284 h 365516"/>
              <a:gd name="connsiteX29" fmla="*/ 126483 w 319364"/>
              <a:gd name="connsiteY29" fmla="*/ 3566 h 365516"/>
              <a:gd name="connsiteX30" fmla="*/ 100289 w 319364"/>
              <a:gd name="connsiteY30" fmla="*/ 5947 h 365516"/>
              <a:gd name="connsiteX31" fmla="*/ 93145 w 319364"/>
              <a:gd name="connsiteY31" fmla="*/ 8328 h 365516"/>
              <a:gd name="connsiteX32" fmla="*/ 81239 w 319364"/>
              <a:gd name="connsiteY32" fmla="*/ 10709 h 365516"/>
              <a:gd name="connsiteX33" fmla="*/ 66952 w 319364"/>
              <a:gd name="connsiteY33" fmla="*/ 8328 h 365516"/>
              <a:gd name="connsiteX34" fmla="*/ 45520 w 319364"/>
              <a:gd name="connsiteY34" fmla="*/ 1184 h 365516"/>
              <a:gd name="connsiteX35" fmla="*/ 47902 w 319364"/>
              <a:gd name="connsiteY35" fmla="*/ 22616 h 365516"/>
              <a:gd name="connsiteX36" fmla="*/ 52664 w 319364"/>
              <a:gd name="connsiteY36" fmla="*/ 32141 h 365516"/>
              <a:gd name="connsiteX37" fmla="*/ 52664 w 319364"/>
              <a:gd name="connsiteY37" fmla="*/ 55953 h 365516"/>
              <a:gd name="connsiteX38" fmla="*/ 31233 w 319364"/>
              <a:gd name="connsiteY38" fmla="*/ 63097 h 365516"/>
              <a:gd name="connsiteX39" fmla="*/ 26470 w 319364"/>
              <a:gd name="connsiteY39" fmla="*/ 72622 h 365516"/>
              <a:gd name="connsiteX40" fmla="*/ 24089 w 319364"/>
              <a:gd name="connsiteY40" fmla="*/ 96434 h 365516"/>
              <a:gd name="connsiteX41" fmla="*/ 2658 w 319364"/>
              <a:gd name="connsiteY41" fmla="*/ 105959 h 365516"/>
              <a:gd name="connsiteX42" fmla="*/ 277 w 319364"/>
              <a:gd name="connsiteY42" fmla="*/ 115484 h 365516"/>
              <a:gd name="connsiteX43" fmla="*/ 9802 w 319364"/>
              <a:gd name="connsiteY43" fmla="*/ 125009 h 365516"/>
              <a:gd name="connsiteX44" fmla="*/ 21708 w 319364"/>
              <a:gd name="connsiteY44" fmla="*/ 134534 h 365516"/>
              <a:gd name="connsiteX45" fmla="*/ 35995 w 319364"/>
              <a:gd name="connsiteY45" fmla="*/ 151203 h 365516"/>
              <a:gd name="connsiteX46" fmla="*/ 55045 w 319364"/>
              <a:gd name="connsiteY46" fmla="*/ 184541 h 365516"/>
              <a:gd name="connsiteX47" fmla="*/ 57427 w 319364"/>
              <a:gd name="connsiteY47" fmla="*/ 194066 h 365516"/>
              <a:gd name="connsiteX48" fmla="*/ 64570 w 319364"/>
              <a:gd name="connsiteY48" fmla="*/ 205972 h 365516"/>
              <a:gd name="connsiteX49" fmla="*/ 74095 w 319364"/>
              <a:gd name="connsiteY49" fmla="*/ 227403 h 365516"/>
              <a:gd name="connsiteX50" fmla="*/ 88383 w 319364"/>
              <a:gd name="connsiteY50" fmla="*/ 236928 h 365516"/>
              <a:gd name="connsiteX51" fmla="*/ 95527 w 319364"/>
              <a:gd name="connsiteY51" fmla="*/ 244072 h 365516"/>
              <a:gd name="connsiteX52" fmla="*/ 112195 w 319364"/>
              <a:gd name="connsiteY52" fmla="*/ 246453 h 365516"/>
              <a:gd name="connsiteX53" fmla="*/ 116958 w 319364"/>
              <a:gd name="connsiteY53" fmla="*/ 253597 h 365516"/>
              <a:gd name="connsiteX54" fmla="*/ 114577 w 319364"/>
              <a:gd name="connsiteY54" fmla="*/ 270266 h 365516"/>
              <a:gd name="connsiteX55" fmla="*/ 107433 w 319364"/>
              <a:gd name="connsiteY55" fmla="*/ 275028 h 365516"/>
              <a:gd name="connsiteX56" fmla="*/ 97908 w 319364"/>
              <a:gd name="connsiteY56" fmla="*/ 282172 h 365516"/>
              <a:gd name="connsiteX57" fmla="*/ 88383 w 319364"/>
              <a:gd name="connsiteY57" fmla="*/ 301222 h 365516"/>
              <a:gd name="connsiteX58" fmla="*/ 95527 w 319364"/>
              <a:gd name="connsiteY58" fmla="*/ 339322 h 365516"/>
              <a:gd name="connsiteX59" fmla="*/ 95527 w 319364"/>
              <a:gd name="connsiteY59" fmla="*/ 365516 h 365516"/>
              <a:gd name="connsiteX0" fmla="*/ 95527 w 319364"/>
              <a:gd name="connsiteY0" fmla="*/ 365516 h 365516"/>
              <a:gd name="connsiteX1" fmla="*/ 121720 w 319364"/>
              <a:gd name="connsiteY1" fmla="*/ 336941 h 365516"/>
              <a:gd name="connsiteX2" fmla="*/ 131245 w 319364"/>
              <a:gd name="connsiteY2" fmla="*/ 327416 h 365516"/>
              <a:gd name="connsiteX3" fmla="*/ 143152 w 319364"/>
              <a:gd name="connsiteY3" fmla="*/ 313128 h 365516"/>
              <a:gd name="connsiteX4" fmla="*/ 152677 w 319364"/>
              <a:gd name="connsiteY4" fmla="*/ 308366 h 365516"/>
              <a:gd name="connsiteX5" fmla="*/ 169345 w 319364"/>
              <a:gd name="connsiteY5" fmla="*/ 298841 h 365516"/>
              <a:gd name="connsiteX6" fmla="*/ 190777 w 319364"/>
              <a:gd name="connsiteY6" fmla="*/ 282172 h 365516"/>
              <a:gd name="connsiteX7" fmla="*/ 214589 w 319364"/>
              <a:gd name="connsiteY7" fmla="*/ 267884 h 365516"/>
              <a:gd name="connsiteX8" fmla="*/ 221733 w 319364"/>
              <a:gd name="connsiteY8" fmla="*/ 263122 h 365516"/>
              <a:gd name="connsiteX9" fmla="*/ 236020 w 319364"/>
              <a:gd name="connsiteY9" fmla="*/ 255978 h 365516"/>
              <a:gd name="connsiteX10" fmla="*/ 247927 w 319364"/>
              <a:gd name="connsiteY10" fmla="*/ 248834 h 365516"/>
              <a:gd name="connsiteX11" fmla="*/ 257452 w 319364"/>
              <a:gd name="connsiteY11" fmla="*/ 241691 h 365516"/>
              <a:gd name="connsiteX12" fmla="*/ 264595 w 319364"/>
              <a:gd name="connsiteY12" fmla="*/ 239309 h 365516"/>
              <a:gd name="connsiteX13" fmla="*/ 274120 w 319364"/>
              <a:gd name="connsiteY13" fmla="*/ 234547 h 365516"/>
              <a:gd name="connsiteX14" fmla="*/ 286027 w 319364"/>
              <a:gd name="connsiteY14" fmla="*/ 229784 h 365516"/>
              <a:gd name="connsiteX15" fmla="*/ 302695 w 319364"/>
              <a:gd name="connsiteY15" fmla="*/ 220259 h 365516"/>
              <a:gd name="connsiteX16" fmla="*/ 309839 w 319364"/>
              <a:gd name="connsiteY16" fmla="*/ 215497 h 365516"/>
              <a:gd name="connsiteX17" fmla="*/ 319364 w 319364"/>
              <a:gd name="connsiteY17" fmla="*/ 210734 h 365516"/>
              <a:gd name="connsiteX18" fmla="*/ 312220 w 319364"/>
              <a:gd name="connsiteY18" fmla="*/ 198828 h 365516"/>
              <a:gd name="connsiteX19" fmla="*/ 297933 w 319364"/>
              <a:gd name="connsiteY19" fmla="*/ 194066 h 365516"/>
              <a:gd name="connsiteX20" fmla="*/ 286027 w 319364"/>
              <a:gd name="connsiteY20" fmla="*/ 184541 h 365516"/>
              <a:gd name="connsiteX21" fmla="*/ 276502 w 319364"/>
              <a:gd name="connsiteY21" fmla="*/ 179778 h 365516"/>
              <a:gd name="connsiteX22" fmla="*/ 269358 w 319364"/>
              <a:gd name="connsiteY22" fmla="*/ 172634 h 365516"/>
              <a:gd name="connsiteX23" fmla="*/ 250308 w 319364"/>
              <a:gd name="connsiteY23" fmla="*/ 155966 h 365516"/>
              <a:gd name="connsiteX24" fmla="*/ 240783 w 319364"/>
              <a:gd name="connsiteY24" fmla="*/ 139297 h 365516"/>
              <a:gd name="connsiteX25" fmla="*/ 221733 w 319364"/>
              <a:gd name="connsiteY25" fmla="*/ 113103 h 365516"/>
              <a:gd name="connsiteX26" fmla="*/ 207445 w 319364"/>
              <a:gd name="connsiteY26" fmla="*/ 98816 h 365516"/>
              <a:gd name="connsiteX27" fmla="*/ 159820 w 319364"/>
              <a:gd name="connsiteY27" fmla="*/ 39284 h 365516"/>
              <a:gd name="connsiteX28" fmla="*/ 126483 w 319364"/>
              <a:gd name="connsiteY28" fmla="*/ 3566 h 365516"/>
              <a:gd name="connsiteX29" fmla="*/ 100289 w 319364"/>
              <a:gd name="connsiteY29" fmla="*/ 5947 h 365516"/>
              <a:gd name="connsiteX30" fmla="*/ 93145 w 319364"/>
              <a:gd name="connsiteY30" fmla="*/ 8328 h 365516"/>
              <a:gd name="connsiteX31" fmla="*/ 81239 w 319364"/>
              <a:gd name="connsiteY31" fmla="*/ 10709 h 365516"/>
              <a:gd name="connsiteX32" fmla="*/ 66952 w 319364"/>
              <a:gd name="connsiteY32" fmla="*/ 8328 h 365516"/>
              <a:gd name="connsiteX33" fmla="*/ 45520 w 319364"/>
              <a:gd name="connsiteY33" fmla="*/ 1184 h 365516"/>
              <a:gd name="connsiteX34" fmla="*/ 47902 w 319364"/>
              <a:gd name="connsiteY34" fmla="*/ 22616 h 365516"/>
              <a:gd name="connsiteX35" fmla="*/ 52664 w 319364"/>
              <a:gd name="connsiteY35" fmla="*/ 32141 h 365516"/>
              <a:gd name="connsiteX36" fmla="*/ 52664 w 319364"/>
              <a:gd name="connsiteY36" fmla="*/ 55953 h 365516"/>
              <a:gd name="connsiteX37" fmla="*/ 31233 w 319364"/>
              <a:gd name="connsiteY37" fmla="*/ 63097 h 365516"/>
              <a:gd name="connsiteX38" fmla="*/ 26470 w 319364"/>
              <a:gd name="connsiteY38" fmla="*/ 72622 h 365516"/>
              <a:gd name="connsiteX39" fmla="*/ 24089 w 319364"/>
              <a:gd name="connsiteY39" fmla="*/ 96434 h 365516"/>
              <a:gd name="connsiteX40" fmla="*/ 2658 w 319364"/>
              <a:gd name="connsiteY40" fmla="*/ 105959 h 365516"/>
              <a:gd name="connsiteX41" fmla="*/ 277 w 319364"/>
              <a:gd name="connsiteY41" fmla="*/ 115484 h 365516"/>
              <a:gd name="connsiteX42" fmla="*/ 9802 w 319364"/>
              <a:gd name="connsiteY42" fmla="*/ 125009 h 365516"/>
              <a:gd name="connsiteX43" fmla="*/ 21708 w 319364"/>
              <a:gd name="connsiteY43" fmla="*/ 134534 h 365516"/>
              <a:gd name="connsiteX44" fmla="*/ 35995 w 319364"/>
              <a:gd name="connsiteY44" fmla="*/ 151203 h 365516"/>
              <a:gd name="connsiteX45" fmla="*/ 55045 w 319364"/>
              <a:gd name="connsiteY45" fmla="*/ 184541 h 365516"/>
              <a:gd name="connsiteX46" fmla="*/ 57427 w 319364"/>
              <a:gd name="connsiteY46" fmla="*/ 194066 h 365516"/>
              <a:gd name="connsiteX47" fmla="*/ 64570 w 319364"/>
              <a:gd name="connsiteY47" fmla="*/ 205972 h 365516"/>
              <a:gd name="connsiteX48" fmla="*/ 74095 w 319364"/>
              <a:gd name="connsiteY48" fmla="*/ 227403 h 365516"/>
              <a:gd name="connsiteX49" fmla="*/ 88383 w 319364"/>
              <a:gd name="connsiteY49" fmla="*/ 236928 h 365516"/>
              <a:gd name="connsiteX50" fmla="*/ 95527 w 319364"/>
              <a:gd name="connsiteY50" fmla="*/ 244072 h 365516"/>
              <a:gd name="connsiteX51" fmla="*/ 112195 w 319364"/>
              <a:gd name="connsiteY51" fmla="*/ 246453 h 365516"/>
              <a:gd name="connsiteX52" fmla="*/ 116958 w 319364"/>
              <a:gd name="connsiteY52" fmla="*/ 253597 h 365516"/>
              <a:gd name="connsiteX53" fmla="*/ 114577 w 319364"/>
              <a:gd name="connsiteY53" fmla="*/ 270266 h 365516"/>
              <a:gd name="connsiteX54" fmla="*/ 107433 w 319364"/>
              <a:gd name="connsiteY54" fmla="*/ 275028 h 365516"/>
              <a:gd name="connsiteX55" fmla="*/ 97908 w 319364"/>
              <a:gd name="connsiteY55" fmla="*/ 282172 h 365516"/>
              <a:gd name="connsiteX56" fmla="*/ 88383 w 319364"/>
              <a:gd name="connsiteY56" fmla="*/ 301222 h 365516"/>
              <a:gd name="connsiteX57" fmla="*/ 95527 w 319364"/>
              <a:gd name="connsiteY57" fmla="*/ 339322 h 365516"/>
              <a:gd name="connsiteX58" fmla="*/ 95527 w 319364"/>
              <a:gd name="connsiteY58" fmla="*/ 365516 h 365516"/>
              <a:gd name="connsiteX0" fmla="*/ 95527 w 319364"/>
              <a:gd name="connsiteY0" fmla="*/ 365516 h 365516"/>
              <a:gd name="connsiteX1" fmla="*/ 121720 w 319364"/>
              <a:gd name="connsiteY1" fmla="*/ 336941 h 365516"/>
              <a:gd name="connsiteX2" fmla="*/ 131245 w 319364"/>
              <a:gd name="connsiteY2" fmla="*/ 327416 h 365516"/>
              <a:gd name="connsiteX3" fmla="*/ 143152 w 319364"/>
              <a:gd name="connsiteY3" fmla="*/ 313128 h 365516"/>
              <a:gd name="connsiteX4" fmla="*/ 152677 w 319364"/>
              <a:gd name="connsiteY4" fmla="*/ 308366 h 365516"/>
              <a:gd name="connsiteX5" fmla="*/ 169345 w 319364"/>
              <a:gd name="connsiteY5" fmla="*/ 298841 h 365516"/>
              <a:gd name="connsiteX6" fmla="*/ 190777 w 319364"/>
              <a:gd name="connsiteY6" fmla="*/ 282172 h 365516"/>
              <a:gd name="connsiteX7" fmla="*/ 214589 w 319364"/>
              <a:gd name="connsiteY7" fmla="*/ 267884 h 365516"/>
              <a:gd name="connsiteX8" fmla="*/ 221733 w 319364"/>
              <a:gd name="connsiteY8" fmla="*/ 263122 h 365516"/>
              <a:gd name="connsiteX9" fmla="*/ 236020 w 319364"/>
              <a:gd name="connsiteY9" fmla="*/ 255978 h 365516"/>
              <a:gd name="connsiteX10" fmla="*/ 247927 w 319364"/>
              <a:gd name="connsiteY10" fmla="*/ 248834 h 365516"/>
              <a:gd name="connsiteX11" fmla="*/ 257452 w 319364"/>
              <a:gd name="connsiteY11" fmla="*/ 241691 h 365516"/>
              <a:gd name="connsiteX12" fmla="*/ 264595 w 319364"/>
              <a:gd name="connsiteY12" fmla="*/ 239309 h 365516"/>
              <a:gd name="connsiteX13" fmla="*/ 274120 w 319364"/>
              <a:gd name="connsiteY13" fmla="*/ 234547 h 365516"/>
              <a:gd name="connsiteX14" fmla="*/ 286027 w 319364"/>
              <a:gd name="connsiteY14" fmla="*/ 229784 h 365516"/>
              <a:gd name="connsiteX15" fmla="*/ 302695 w 319364"/>
              <a:gd name="connsiteY15" fmla="*/ 220259 h 365516"/>
              <a:gd name="connsiteX16" fmla="*/ 309839 w 319364"/>
              <a:gd name="connsiteY16" fmla="*/ 215497 h 365516"/>
              <a:gd name="connsiteX17" fmla="*/ 319364 w 319364"/>
              <a:gd name="connsiteY17" fmla="*/ 210734 h 365516"/>
              <a:gd name="connsiteX18" fmla="*/ 312220 w 319364"/>
              <a:gd name="connsiteY18" fmla="*/ 198828 h 365516"/>
              <a:gd name="connsiteX19" fmla="*/ 297933 w 319364"/>
              <a:gd name="connsiteY19" fmla="*/ 194066 h 365516"/>
              <a:gd name="connsiteX20" fmla="*/ 286027 w 319364"/>
              <a:gd name="connsiteY20" fmla="*/ 184541 h 365516"/>
              <a:gd name="connsiteX21" fmla="*/ 276502 w 319364"/>
              <a:gd name="connsiteY21" fmla="*/ 179778 h 365516"/>
              <a:gd name="connsiteX22" fmla="*/ 269358 w 319364"/>
              <a:gd name="connsiteY22" fmla="*/ 172634 h 365516"/>
              <a:gd name="connsiteX23" fmla="*/ 250308 w 319364"/>
              <a:gd name="connsiteY23" fmla="*/ 155966 h 365516"/>
              <a:gd name="connsiteX24" fmla="*/ 240783 w 319364"/>
              <a:gd name="connsiteY24" fmla="*/ 139297 h 365516"/>
              <a:gd name="connsiteX25" fmla="*/ 207445 w 319364"/>
              <a:gd name="connsiteY25" fmla="*/ 98816 h 365516"/>
              <a:gd name="connsiteX26" fmla="*/ 159820 w 319364"/>
              <a:gd name="connsiteY26" fmla="*/ 39284 h 365516"/>
              <a:gd name="connsiteX27" fmla="*/ 126483 w 319364"/>
              <a:gd name="connsiteY27" fmla="*/ 3566 h 365516"/>
              <a:gd name="connsiteX28" fmla="*/ 100289 w 319364"/>
              <a:gd name="connsiteY28" fmla="*/ 5947 h 365516"/>
              <a:gd name="connsiteX29" fmla="*/ 93145 w 319364"/>
              <a:gd name="connsiteY29" fmla="*/ 8328 h 365516"/>
              <a:gd name="connsiteX30" fmla="*/ 81239 w 319364"/>
              <a:gd name="connsiteY30" fmla="*/ 10709 h 365516"/>
              <a:gd name="connsiteX31" fmla="*/ 66952 w 319364"/>
              <a:gd name="connsiteY31" fmla="*/ 8328 h 365516"/>
              <a:gd name="connsiteX32" fmla="*/ 45520 w 319364"/>
              <a:gd name="connsiteY32" fmla="*/ 1184 h 365516"/>
              <a:gd name="connsiteX33" fmla="*/ 47902 w 319364"/>
              <a:gd name="connsiteY33" fmla="*/ 22616 h 365516"/>
              <a:gd name="connsiteX34" fmla="*/ 52664 w 319364"/>
              <a:gd name="connsiteY34" fmla="*/ 32141 h 365516"/>
              <a:gd name="connsiteX35" fmla="*/ 52664 w 319364"/>
              <a:gd name="connsiteY35" fmla="*/ 55953 h 365516"/>
              <a:gd name="connsiteX36" fmla="*/ 31233 w 319364"/>
              <a:gd name="connsiteY36" fmla="*/ 63097 h 365516"/>
              <a:gd name="connsiteX37" fmla="*/ 26470 w 319364"/>
              <a:gd name="connsiteY37" fmla="*/ 72622 h 365516"/>
              <a:gd name="connsiteX38" fmla="*/ 24089 w 319364"/>
              <a:gd name="connsiteY38" fmla="*/ 96434 h 365516"/>
              <a:gd name="connsiteX39" fmla="*/ 2658 w 319364"/>
              <a:gd name="connsiteY39" fmla="*/ 105959 h 365516"/>
              <a:gd name="connsiteX40" fmla="*/ 277 w 319364"/>
              <a:gd name="connsiteY40" fmla="*/ 115484 h 365516"/>
              <a:gd name="connsiteX41" fmla="*/ 9802 w 319364"/>
              <a:gd name="connsiteY41" fmla="*/ 125009 h 365516"/>
              <a:gd name="connsiteX42" fmla="*/ 21708 w 319364"/>
              <a:gd name="connsiteY42" fmla="*/ 134534 h 365516"/>
              <a:gd name="connsiteX43" fmla="*/ 35995 w 319364"/>
              <a:gd name="connsiteY43" fmla="*/ 151203 h 365516"/>
              <a:gd name="connsiteX44" fmla="*/ 55045 w 319364"/>
              <a:gd name="connsiteY44" fmla="*/ 184541 h 365516"/>
              <a:gd name="connsiteX45" fmla="*/ 57427 w 319364"/>
              <a:gd name="connsiteY45" fmla="*/ 194066 h 365516"/>
              <a:gd name="connsiteX46" fmla="*/ 64570 w 319364"/>
              <a:gd name="connsiteY46" fmla="*/ 205972 h 365516"/>
              <a:gd name="connsiteX47" fmla="*/ 74095 w 319364"/>
              <a:gd name="connsiteY47" fmla="*/ 227403 h 365516"/>
              <a:gd name="connsiteX48" fmla="*/ 88383 w 319364"/>
              <a:gd name="connsiteY48" fmla="*/ 236928 h 365516"/>
              <a:gd name="connsiteX49" fmla="*/ 95527 w 319364"/>
              <a:gd name="connsiteY49" fmla="*/ 244072 h 365516"/>
              <a:gd name="connsiteX50" fmla="*/ 112195 w 319364"/>
              <a:gd name="connsiteY50" fmla="*/ 246453 h 365516"/>
              <a:gd name="connsiteX51" fmla="*/ 116958 w 319364"/>
              <a:gd name="connsiteY51" fmla="*/ 253597 h 365516"/>
              <a:gd name="connsiteX52" fmla="*/ 114577 w 319364"/>
              <a:gd name="connsiteY52" fmla="*/ 270266 h 365516"/>
              <a:gd name="connsiteX53" fmla="*/ 107433 w 319364"/>
              <a:gd name="connsiteY53" fmla="*/ 275028 h 365516"/>
              <a:gd name="connsiteX54" fmla="*/ 97908 w 319364"/>
              <a:gd name="connsiteY54" fmla="*/ 282172 h 365516"/>
              <a:gd name="connsiteX55" fmla="*/ 88383 w 319364"/>
              <a:gd name="connsiteY55" fmla="*/ 301222 h 365516"/>
              <a:gd name="connsiteX56" fmla="*/ 95527 w 319364"/>
              <a:gd name="connsiteY56" fmla="*/ 339322 h 365516"/>
              <a:gd name="connsiteX57" fmla="*/ 95527 w 319364"/>
              <a:gd name="connsiteY57" fmla="*/ 365516 h 365516"/>
              <a:gd name="connsiteX0" fmla="*/ 95527 w 319364"/>
              <a:gd name="connsiteY0" fmla="*/ 365516 h 365516"/>
              <a:gd name="connsiteX1" fmla="*/ 121720 w 319364"/>
              <a:gd name="connsiteY1" fmla="*/ 336941 h 365516"/>
              <a:gd name="connsiteX2" fmla="*/ 131245 w 319364"/>
              <a:gd name="connsiteY2" fmla="*/ 327416 h 365516"/>
              <a:gd name="connsiteX3" fmla="*/ 143152 w 319364"/>
              <a:gd name="connsiteY3" fmla="*/ 313128 h 365516"/>
              <a:gd name="connsiteX4" fmla="*/ 152677 w 319364"/>
              <a:gd name="connsiteY4" fmla="*/ 308366 h 365516"/>
              <a:gd name="connsiteX5" fmla="*/ 169345 w 319364"/>
              <a:gd name="connsiteY5" fmla="*/ 298841 h 365516"/>
              <a:gd name="connsiteX6" fmla="*/ 190777 w 319364"/>
              <a:gd name="connsiteY6" fmla="*/ 282172 h 365516"/>
              <a:gd name="connsiteX7" fmla="*/ 214589 w 319364"/>
              <a:gd name="connsiteY7" fmla="*/ 267884 h 365516"/>
              <a:gd name="connsiteX8" fmla="*/ 221733 w 319364"/>
              <a:gd name="connsiteY8" fmla="*/ 263122 h 365516"/>
              <a:gd name="connsiteX9" fmla="*/ 236020 w 319364"/>
              <a:gd name="connsiteY9" fmla="*/ 255978 h 365516"/>
              <a:gd name="connsiteX10" fmla="*/ 247927 w 319364"/>
              <a:gd name="connsiteY10" fmla="*/ 248834 h 365516"/>
              <a:gd name="connsiteX11" fmla="*/ 257452 w 319364"/>
              <a:gd name="connsiteY11" fmla="*/ 241691 h 365516"/>
              <a:gd name="connsiteX12" fmla="*/ 264595 w 319364"/>
              <a:gd name="connsiteY12" fmla="*/ 239309 h 365516"/>
              <a:gd name="connsiteX13" fmla="*/ 274120 w 319364"/>
              <a:gd name="connsiteY13" fmla="*/ 234547 h 365516"/>
              <a:gd name="connsiteX14" fmla="*/ 286027 w 319364"/>
              <a:gd name="connsiteY14" fmla="*/ 229784 h 365516"/>
              <a:gd name="connsiteX15" fmla="*/ 302695 w 319364"/>
              <a:gd name="connsiteY15" fmla="*/ 220259 h 365516"/>
              <a:gd name="connsiteX16" fmla="*/ 309839 w 319364"/>
              <a:gd name="connsiteY16" fmla="*/ 215497 h 365516"/>
              <a:gd name="connsiteX17" fmla="*/ 319364 w 319364"/>
              <a:gd name="connsiteY17" fmla="*/ 210734 h 365516"/>
              <a:gd name="connsiteX18" fmla="*/ 312220 w 319364"/>
              <a:gd name="connsiteY18" fmla="*/ 198828 h 365516"/>
              <a:gd name="connsiteX19" fmla="*/ 297933 w 319364"/>
              <a:gd name="connsiteY19" fmla="*/ 194066 h 365516"/>
              <a:gd name="connsiteX20" fmla="*/ 286027 w 319364"/>
              <a:gd name="connsiteY20" fmla="*/ 184541 h 365516"/>
              <a:gd name="connsiteX21" fmla="*/ 276502 w 319364"/>
              <a:gd name="connsiteY21" fmla="*/ 179778 h 365516"/>
              <a:gd name="connsiteX22" fmla="*/ 269358 w 319364"/>
              <a:gd name="connsiteY22" fmla="*/ 172634 h 365516"/>
              <a:gd name="connsiteX23" fmla="*/ 240783 w 319364"/>
              <a:gd name="connsiteY23" fmla="*/ 139297 h 365516"/>
              <a:gd name="connsiteX24" fmla="*/ 207445 w 319364"/>
              <a:gd name="connsiteY24" fmla="*/ 98816 h 365516"/>
              <a:gd name="connsiteX25" fmla="*/ 159820 w 319364"/>
              <a:gd name="connsiteY25" fmla="*/ 39284 h 365516"/>
              <a:gd name="connsiteX26" fmla="*/ 126483 w 319364"/>
              <a:gd name="connsiteY26" fmla="*/ 3566 h 365516"/>
              <a:gd name="connsiteX27" fmla="*/ 100289 w 319364"/>
              <a:gd name="connsiteY27" fmla="*/ 5947 h 365516"/>
              <a:gd name="connsiteX28" fmla="*/ 93145 w 319364"/>
              <a:gd name="connsiteY28" fmla="*/ 8328 h 365516"/>
              <a:gd name="connsiteX29" fmla="*/ 81239 w 319364"/>
              <a:gd name="connsiteY29" fmla="*/ 10709 h 365516"/>
              <a:gd name="connsiteX30" fmla="*/ 66952 w 319364"/>
              <a:gd name="connsiteY30" fmla="*/ 8328 h 365516"/>
              <a:gd name="connsiteX31" fmla="*/ 45520 w 319364"/>
              <a:gd name="connsiteY31" fmla="*/ 1184 h 365516"/>
              <a:gd name="connsiteX32" fmla="*/ 47902 w 319364"/>
              <a:gd name="connsiteY32" fmla="*/ 22616 h 365516"/>
              <a:gd name="connsiteX33" fmla="*/ 52664 w 319364"/>
              <a:gd name="connsiteY33" fmla="*/ 32141 h 365516"/>
              <a:gd name="connsiteX34" fmla="*/ 52664 w 319364"/>
              <a:gd name="connsiteY34" fmla="*/ 55953 h 365516"/>
              <a:gd name="connsiteX35" fmla="*/ 31233 w 319364"/>
              <a:gd name="connsiteY35" fmla="*/ 63097 h 365516"/>
              <a:gd name="connsiteX36" fmla="*/ 26470 w 319364"/>
              <a:gd name="connsiteY36" fmla="*/ 72622 h 365516"/>
              <a:gd name="connsiteX37" fmla="*/ 24089 w 319364"/>
              <a:gd name="connsiteY37" fmla="*/ 96434 h 365516"/>
              <a:gd name="connsiteX38" fmla="*/ 2658 w 319364"/>
              <a:gd name="connsiteY38" fmla="*/ 105959 h 365516"/>
              <a:gd name="connsiteX39" fmla="*/ 277 w 319364"/>
              <a:gd name="connsiteY39" fmla="*/ 115484 h 365516"/>
              <a:gd name="connsiteX40" fmla="*/ 9802 w 319364"/>
              <a:gd name="connsiteY40" fmla="*/ 125009 h 365516"/>
              <a:gd name="connsiteX41" fmla="*/ 21708 w 319364"/>
              <a:gd name="connsiteY41" fmla="*/ 134534 h 365516"/>
              <a:gd name="connsiteX42" fmla="*/ 35995 w 319364"/>
              <a:gd name="connsiteY42" fmla="*/ 151203 h 365516"/>
              <a:gd name="connsiteX43" fmla="*/ 55045 w 319364"/>
              <a:gd name="connsiteY43" fmla="*/ 184541 h 365516"/>
              <a:gd name="connsiteX44" fmla="*/ 57427 w 319364"/>
              <a:gd name="connsiteY44" fmla="*/ 194066 h 365516"/>
              <a:gd name="connsiteX45" fmla="*/ 64570 w 319364"/>
              <a:gd name="connsiteY45" fmla="*/ 205972 h 365516"/>
              <a:gd name="connsiteX46" fmla="*/ 74095 w 319364"/>
              <a:gd name="connsiteY46" fmla="*/ 227403 h 365516"/>
              <a:gd name="connsiteX47" fmla="*/ 88383 w 319364"/>
              <a:gd name="connsiteY47" fmla="*/ 236928 h 365516"/>
              <a:gd name="connsiteX48" fmla="*/ 95527 w 319364"/>
              <a:gd name="connsiteY48" fmla="*/ 244072 h 365516"/>
              <a:gd name="connsiteX49" fmla="*/ 112195 w 319364"/>
              <a:gd name="connsiteY49" fmla="*/ 246453 h 365516"/>
              <a:gd name="connsiteX50" fmla="*/ 116958 w 319364"/>
              <a:gd name="connsiteY50" fmla="*/ 253597 h 365516"/>
              <a:gd name="connsiteX51" fmla="*/ 114577 w 319364"/>
              <a:gd name="connsiteY51" fmla="*/ 270266 h 365516"/>
              <a:gd name="connsiteX52" fmla="*/ 107433 w 319364"/>
              <a:gd name="connsiteY52" fmla="*/ 275028 h 365516"/>
              <a:gd name="connsiteX53" fmla="*/ 97908 w 319364"/>
              <a:gd name="connsiteY53" fmla="*/ 282172 h 365516"/>
              <a:gd name="connsiteX54" fmla="*/ 88383 w 319364"/>
              <a:gd name="connsiteY54" fmla="*/ 301222 h 365516"/>
              <a:gd name="connsiteX55" fmla="*/ 95527 w 319364"/>
              <a:gd name="connsiteY55" fmla="*/ 339322 h 365516"/>
              <a:gd name="connsiteX56" fmla="*/ 95527 w 319364"/>
              <a:gd name="connsiteY56" fmla="*/ 365516 h 365516"/>
              <a:gd name="connsiteX0" fmla="*/ 95527 w 319364"/>
              <a:gd name="connsiteY0" fmla="*/ 365516 h 365516"/>
              <a:gd name="connsiteX1" fmla="*/ 121720 w 319364"/>
              <a:gd name="connsiteY1" fmla="*/ 336941 h 365516"/>
              <a:gd name="connsiteX2" fmla="*/ 131245 w 319364"/>
              <a:gd name="connsiteY2" fmla="*/ 327416 h 365516"/>
              <a:gd name="connsiteX3" fmla="*/ 143152 w 319364"/>
              <a:gd name="connsiteY3" fmla="*/ 313128 h 365516"/>
              <a:gd name="connsiteX4" fmla="*/ 152677 w 319364"/>
              <a:gd name="connsiteY4" fmla="*/ 308366 h 365516"/>
              <a:gd name="connsiteX5" fmla="*/ 169345 w 319364"/>
              <a:gd name="connsiteY5" fmla="*/ 298841 h 365516"/>
              <a:gd name="connsiteX6" fmla="*/ 190777 w 319364"/>
              <a:gd name="connsiteY6" fmla="*/ 282172 h 365516"/>
              <a:gd name="connsiteX7" fmla="*/ 214589 w 319364"/>
              <a:gd name="connsiteY7" fmla="*/ 267884 h 365516"/>
              <a:gd name="connsiteX8" fmla="*/ 221733 w 319364"/>
              <a:gd name="connsiteY8" fmla="*/ 263122 h 365516"/>
              <a:gd name="connsiteX9" fmla="*/ 236020 w 319364"/>
              <a:gd name="connsiteY9" fmla="*/ 255978 h 365516"/>
              <a:gd name="connsiteX10" fmla="*/ 247927 w 319364"/>
              <a:gd name="connsiteY10" fmla="*/ 248834 h 365516"/>
              <a:gd name="connsiteX11" fmla="*/ 257452 w 319364"/>
              <a:gd name="connsiteY11" fmla="*/ 241691 h 365516"/>
              <a:gd name="connsiteX12" fmla="*/ 264595 w 319364"/>
              <a:gd name="connsiteY12" fmla="*/ 239309 h 365516"/>
              <a:gd name="connsiteX13" fmla="*/ 274120 w 319364"/>
              <a:gd name="connsiteY13" fmla="*/ 234547 h 365516"/>
              <a:gd name="connsiteX14" fmla="*/ 286027 w 319364"/>
              <a:gd name="connsiteY14" fmla="*/ 229784 h 365516"/>
              <a:gd name="connsiteX15" fmla="*/ 302695 w 319364"/>
              <a:gd name="connsiteY15" fmla="*/ 220259 h 365516"/>
              <a:gd name="connsiteX16" fmla="*/ 309839 w 319364"/>
              <a:gd name="connsiteY16" fmla="*/ 215497 h 365516"/>
              <a:gd name="connsiteX17" fmla="*/ 319364 w 319364"/>
              <a:gd name="connsiteY17" fmla="*/ 210734 h 365516"/>
              <a:gd name="connsiteX18" fmla="*/ 312220 w 319364"/>
              <a:gd name="connsiteY18" fmla="*/ 198828 h 365516"/>
              <a:gd name="connsiteX19" fmla="*/ 297933 w 319364"/>
              <a:gd name="connsiteY19" fmla="*/ 194066 h 365516"/>
              <a:gd name="connsiteX20" fmla="*/ 286027 w 319364"/>
              <a:gd name="connsiteY20" fmla="*/ 184541 h 365516"/>
              <a:gd name="connsiteX21" fmla="*/ 269358 w 319364"/>
              <a:gd name="connsiteY21" fmla="*/ 172634 h 365516"/>
              <a:gd name="connsiteX22" fmla="*/ 240783 w 319364"/>
              <a:gd name="connsiteY22" fmla="*/ 139297 h 365516"/>
              <a:gd name="connsiteX23" fmla="*/ 207445 w 319364"/>
              <a:gd name="connsiteY23" fmla="*/ 98816 h 365516"/>
              <a:gd name="connsiteX24" fmla="*/ 159820 w 319364"/>
              <a:gd name="connsiteY24" fmla="*/ 39284 h 365516"/>
              <a:gd name="connsiteX25" fmla="*/ 126483 w 319364"/>
              <a:gd name="connsiteY25" fmla="*/ 3566 h 365516"/>
              <a:gd name="connsiteX26" fmla="*/ 100289 w 319364"/>
              <a:gd name="connsiteY26" fmla="*/ 5947 h 365516"/>
              <a:gd name="connsiteX27" fmla="*/ 93145 w 319364"/>
              <a:gd name="connsiteY27" fmla="*/ 8328 h 365516"/>
              <a:gd name="connsiteX28" fmla="*/ 81239 w 319364"/>
              <a:gd name="connsiteY28" fmla="*/ 10709 h 365516"/>
              <a:gd name="connsiteX29" fmla="*/ 66952 w 319364"/>
              <a:gd name="connsiteY29" fmla="*/ 8328 h 365516"/>
              <a:gd name="connsiteX30" fmla="*/ 45520 w 319364"/>
              <a:gd name="connsiteY30" fmla="*/ 1184 h 365516"/>
              <a:gd name="connsiteX31" fmla="*/ 47902 w 319364"/>
              <a:gd name="connsiteY31" fmla="*/ 22616 h 365516"/>
              <a:gd name="connsiteX32" fmla="*/ 52664 w 319364"/>
              <a:gd name="connsiteY32" fmla="*/ 32141 h 365516"/>
              <a:gd name="connsiteX33" fmla="*/ 52664 w 319364"/>
              <a:gd name="connsiteY33" fmla="*/ 55953 h 365516"/>
              <a:gd name="connsiteX34" fmla="*/ 31233 w 319364"/>
              <a:gd name="connsiteY34" fmla="*/ 63097 h 365516"/>
              <a:gd name="connsiteX35" fmla="*/ 26470 w 319364"/>
              <a:gd name="connsiteY35" fmla="*/ 72622 h 365516"/>
              <a:gd name="connsiteX36" fmla="*/ 24089 w 319364"/>
              <a:gd name="connsiteY36" fmla="*/ 96434 h 365516"/>
              <a:gd name="connsiteX37" fmla="*/ 2658 w 319364"/>
              <a:gd name="connsiteY37" fmla="*/ 105959 h 365516"/>
              <a:gd name="connsiteX38" fmla="*/ 277 w 319364"/>
              <a:gd name="connsiteY38" fmla="*/ 115484 h 365516"/>
              <a:gd name="connsiteX39" fmla="*/ 9802 w 319364"/>
              <a:gd name="connsiteY39" fmla="*/ 125009 h 365516"/>
              <a:gd name="connsiteX40" fmla="*/ 21708 w 319364"/>
              <a:gd name="connsiteY40" fmla="*/ 134534 h 365516"/>
              <a:gd name="connsiteX41" fmla="*/ 35995 w 319364"/>
              <a:gd name="connsiteY41" fmla="*/ 151203 h 365516"/>
              <a:gd name="connsiteX42" fmla="*/ 55045 w 319364"/>
              <a:gd name="connsiteY42" fmla="*/ 184541 h 365516"/>
              <a:gd name="connsiteX43" fmla="*/ 57427 w 319364"/>
              <a:gd name="connsiteY43" fmla="*/ 194066 h 365516"/>
              <a:gd name="connsiteX44" fmla="*/ 64570 w 319364"/>
              <a:gd name="connsiteY44" fmla="*/ 205972 h 365516"/>
              <a:gd name="connsiteX45" fmla="*/ 74095 w 319364"/>
              <a:gd name="connsiteY45" fmla="*/ 227403 h 365516"/>
              <a:gd name="connsiteX46" fmla="*/ 88383 w 319364"/>
              <a:gd name="connsiteY46" fmla="*/ 236928 h 365516"/>
              <a:gd name="connsiteX47" fmla="*/ 95527 w 319364"/>
              <a:gd name="connsiteY47" fmla="*/ 244072 h 365516"/>
              <a:gd name="connsiteX48" fmla="*/ 112195 w 319364"/>
              <a:gd name="connsiteY48" fmla="*/ 246453 h 365516"/>
              <a:gd name="connsiteX49" fmla="*/ 116958 w 319364"/>
              <a:gd name="connsiteY49" fmla="*/ 253597 h 365516"/>
              <a:gd name="connsiteX50" fmla="*/ 114577 w 319364"/>
              <a:gd name="connsiteY50" fmla="*/ 270266 h 365516"/>
              <a:gd name="connsiteX51" fmla="*/ 107433 w 319364"/>
              <a:gd name="connsiteY51" fmla="*/ 275028 h 365516"/>
              <a:gd name="connsiteX52" fmla="*/ 97908 w 319364"/>
              <a:gd name="connsiteY52" fmla="*/ 282172 h 365516"/>
              <a:gd name="connsiteX53" fmla="*/ 88383 w 319364"/>
              <a:gd name="connsiteY53" fmla="*/ 301222 h 365516"/>
              <a:gd name="connsiteX54" fmla="*/ 95527 w 319364"/>
              <a:gd name="connsiteY54" fmla="*/ 339322 h 365516"/>
              <a:gd name="connsiteX55" fmla="*/ 95527 w 319364"/>
              <a:gd name="connsiteY55" fmla="*/ 365516 h 365516"/>
              <a:gd name="connsiteX0" fmla="*/ 95527 w 319364"/>
              <a:gd name="connsiteY0" fmla="*/ 365516 h 365516"/>
              <a:gd name="connsiteX1" fmla="*/ 121720 w 319364"/>
              <a:gd name="connsiteY1" fmla="*/ 336941 h 365516"/>
              <a:gd name="connsiteX2" fmla="*/ 131245 w 319364"/>
              <a:gd name="connsiteY2" fmla="*/ 327416 h 365516"/>
              <a:gd name="connsiteX3" fmla="*/ 143152 w 319364"/>
              <a:gd name="connsiteY3" fmla="*/ 313128 h 365516"/>
              <a:gd name="connsiteX4" fmla="*/ 152677 w 319364"/>
              <a:gd name="connsiteY4" fmla="*/ 308366 h 365516"/>
              <a:gd name="connsiteX5" fmla="*/ 169345 w 319364"/>
              <a:gd name="connsiteY5" fmla="*/ 298841 h 365516"/>
              <a:gd name="connsiteX6" fmla="*/ 190777 w 319364"/>
              <a:gd name="connsiteY6" fmla="*/ 282172 h 365516"/>
              <a:gd name="connsiteX7" fmla="*/ 214589 w 319364"/>
              <a:gd name="connsiteY7" fmla="*/ 267884 h 365516"/>
              <a:gd name="connsiteX8" fmla="*/ 221733 w 319364"/>
              <a:gd name="connsiteY8" fmla="*/ 263122 h 365516"/>
              <a:gd name="connsiteX9" fmla="*/ 236020 w 319364"/>
              <a:gd name="connsiteY9" fmla="*/ 255978 h 365516"/>
              <a:gd name="connsiteX10" fmla="*/ 247927 w 319364"/>
              <a:gd name="connsiteY10" fmla="*/ 248834 h 365516"/>
              <a:gd name="connsiteX11" fmla="*/ 257452 w 319364"/>
              <a:gd name="connsiteY11" fmla="*/ 241691 h 365516"/>
              <a:gd name="connsiteX12" fmla="*/ 264595 w 319364"/>
              <a:gd name="connsiteY12" fmla="*/ 239309 h 365516"/>
              <a:gd name="connsiteX13" fmla="*/ 274120 w 319364"/>
              <a:gd name="connsiteY13" fmla="*/ 234547 h 365516"/>
              <a:gd name="connsiteX14" fmla="*/ 286027 w 319364"/>
              <a:gd name="connsiteY14" fmla="*/ 229784 h 365516"/>
              <a:gd name="connsiteX15" fmla="*/ 302695 w 319364"/>
              <a:gd name="connsiteY15" fmla="*/ 220259 h 365516"/>
              <a:gd name="connsiteX16" fmla="*/ 309839 w 319364"/>
              <a:gd name="connsiteY16" fmla="*/ 215497 h 365516"/>
              <a:gd name="connsiteX17" fmla="*/ 319364 w 319364"/>
              <a:gd name="connsiteY17" fmla="*/ 210734 h 365516"/>
              <a:gd name="connsiteX18" fmla="*/ 312220 w 319364"/>
              <a:gd name="connsiteY18" fmla="*/ 198828 h 365516"/>
              <a:gd name="connsiteX19" fmla="*/ 297933 w 319364"/>
              <a:gd name="connsiteY19" fmla="*/ 194066 h 365516"/>
              <a:gd name="connsiteX20" fmla="*/ 269358 w 319364"/>
              <a:gd name="connsiteY20" fmla="*/ 172634 h 365516"/>
              <a:gd name="connsiteX21" fmla="*/ 240783 w 319364"/>
              <a:gd name="connsiteY21" fmla="*/ 139297 h 365516"/>
              <a:gd name="connsiteX22" fmla="*/ 207445 w 319364"/>
              <a:gd name="connsiteY22" fmla="*/ 98816 h 365516"/>
              <a:gd name="connsiteX23" fmla="*/ 159820 w 319364"/>
              <a:gd name="connsiteY23" fmla="*/ 39284 h 365516"/>
              <a:gd name="connsiteX24" fmla="*/ 126483 w 319364"/>
              <a:gd name="connsiteY24" fmla="*/ 3566 h 365516"/>
              <a:gd name="connsiteX25" fmla="*/ 100289 w 319364"/>
              <a:gd name="connsiteY25" fmla="*/ 5947 h 365516"/>
              <a:gd name="connsiteX26" fmla="*/ 93145 w 319364"/>
              <a:gd name="connsiteY26" fmla="*/ 8328 h 365516"/>
              <a:gd name="connsiteX27" fmla="*/ 81239 w 319364"/>
              <a:gd name="connsiteY27" fmla="*/ 10709 h 365516"/>
              <a:gd name="connsiteX28" fmla="*/ 66952 w 319364"/>
              <a:gd name="connsiteY28" fmla="*/ 8328 h 365516"/>
              <a:gd name="connsiteX29" fmla="*/ 45520 w 319364"/>
              <a:gd name="connsiteY29" fmla="*/ 1184 h 365516"/>
              <a:gd name="connsiteX30" fmla="*/ 47902 w 319364"/>
              <a:gd name="connsiteY30" fmla="*/ 22616 h 365516"/>
              <a:gd name="connsiteX31" fmla="*/ 52664 w 319364"/>
              <a:gd name="connsiteY31" fmla="*/ 32141 h 365516"/>
              <a:gd name="connsiteX32" fmla="*/ 52664 w 319364"/>
              <a:gd name="connsiteY32" fmla="*/ 55953 h 365516"/>
              <a:gd name="connsiteX33" fmla="*/ 31233 w 319364"/>
              <a:gd name="connsiteY33" fmla="*/ 63097 h 365516"/>
              <a:gd name="connsiteX34" fmla="*/ 26470 w 319364"/>
              <a:gd name="connsiteY34" fmla="*/ 72622 h 365516"/>
              <a:gd name="connsiteX35" fmla="*/ 24089 w 319364"/>
              <a:gd name="connsiteY35" fmla="*/ 96434 h 365516"/>
              <a:gd name="connsiteX36" fmla="*/ 2658 w 319364"/>
              <a:gd name="connsiteY36" fmla="*/ 105959 h 365516"/>
              <a:gd name="connsiteX37" fmla="*/ 277 w 319364"/>
              <a:gd name="connsiteY37" fmla="*/ 115484 h 365516"/>
              <a:gd name="connsiteX38" fmla="*/ 9802 w 319364"/>
              <a:gd name="connsiteY38" fmla="*/ 125009 h 365516"/>
              <a:gd name="connsiteX39" fmla="*/ 21708 w 319364"/>
              <a:gd name="connsiteY39" fmla="*/ 134534 h 365516"/>
              <a:gd name="connsiteX40" fmla="*/ 35995 w 319364"/>
              <a:gd name="connsiteY40" fmla="*/ 151203 h 365516"/>
              <a:gd name="connsiteX41" fmla="*/ 55045 w 319364"/>
              <a:gd name="connsiteY41" fmla="*/ 184541 h 365516"/>
              <a:gd name="connsiteX42" fmla="*/ 57427 w 319364"/>
              <a:gd name="connsiteY42" fmla="*/ 194066 h 365516"/>
              <a:gd name="connsiteX43" fmla="*/ 64570 w 319364"/>
              <a:gd name="connsiteY43" fmla="*/ 205972 h 365516"/>
              <a:gd name="connsiteX44" fmla="*/ 74095 w 319364"/>
              <a:gd name="connsiteY44" fmla="*/ 227403 h 365516"/>
              <a:gd name="connsiteX45" fmla="*/ 88383 w 319364"/>
              <a:gd name="connsiteY45" fmla="*/ 236928 h 365516"/>
              <a:gd name="connsiteX46" fmla="*/ 95527 w 319364"/>
              <a:gd name="connsiteY46" fmla="*/ 244072 h 365516"/>
              <a:gd name="connsiteX47" fmla="*/ 112195 w 319364"/>
              <a:gd name="connsiteY47" fmla="*/ 246453 h 365516"/>
              <a:gd name="connsiteX48" fmla="*/ 116958 w 319364"/>
              <a:gd name="connsiteY48" fmla="*/ 253597 h 365516"/>
              <a:gd name="connsiteX49" fmla="*/ 114577 w 319364"/>
              <a:gd name="connsiteY49" fmla="*/ 270266 h 365516"/>
              <a:gd name="connsiteX50" fmla="*/ 107433 w 319364"/>
              <a:gd name="connsiteY50" fmla="*/ 275028 h 365516"/>
              <a:gd name="connsiteX51" fmla="*/ 97908 w 319364"/>
              <a:gd name="connsiteY51" fmla="*/ 282172 h 365516"/>
              <a:gd name="connsiteX52" fmla="*/ 88383 w 319364"/>
              <a:gd name="connsiteY52" fmla="*/ 301222 h 365516"/>
              <a:gd name="connsiteX53" fmla="*/ 95527 w 319364"/>
              <a:gd name="connsiteY53" fmla="*/ 339322 h 365516"/>
              <a:gd name="connsiteX54" fmla="*/ 95527 w 319364"/>
              <a:gd name="connsiteY54" fmla="*/ 365516 h 365516"/>
              <a:gd name="connsiteX0" fmla="*/ 95527 w 319364"/>
              <a:gd name="connsiteY0" fmla="*/ 365516 h 365516"/>
              <a:gd name="connsiteX1" fmla="*/ 121720 w 319364"/>
              <a:gd name="connsiteY1" fmla="*/ 336941 h 365516"/>
              <a:gd name="connsiteX2" fmla="*/ 131245 w 319364"/>
              <a:gd name="connsiteY2" fmla="*/ 327416 h 365516"/>
              <a:gd name="connsiteX3" fmla="*/ 143152 w 319364"/>
              <a:gd name="connsiteY3" fmla="*/ 313128 h 365516"/>
              <a:gd name="connsiteX4" fmla="*/ 152677 w 319364"/>
              <a:gd name="connsiteY4" fmla="*/ 308366 h 365516"/>
              <a:gd name="connsiteX5" fmla="*/ 169345 w 319364"/>
              <a:gd name="connsiteY5" fmla="*/ 298841 h 365516"/>
              <a:gd name="connsiteX6" fmla="*/ 190777 w 319364"/>
              <a:gd name="connsiteY6" fmla="*/ 282172 h 365516"/>
              <a:gd name="connsiteX7" fmla="*/ 214589 w 319364"/>
              <a:gd name="connsiteY7" fmla="*/ 267884 h 365516"/>
              <a:gd name="connsiteX8" fmla="*/ 221733 w 319364"/>
              <a:gd name="connsiteY8" fmla="*/ 263122 h 365516"/>
              <a:gd name="connsiteX9" fmla="*/ 236020 w 319364"/>
              <a:gd name="connsiteY9" fmla="*/ 255978 h 365516"/>
              <a:gd name="connsiteX10" fmla="*/ 247927 w 319364"/>
              <a:gd name="connsiteY10" fmla="*/ 248834 h 365516"/>
              <a:gd name="connsiteX11" fmla="*/ 257452 w 319364"/>
              <a:gd name="connsiteY11" fmla="*/ 241691 h 365516"/>
              <a:gd name="connsiteX12" fmla="*/ 264595 w 319364"/>
              <a:gd name="connsiteY12" fmla="*/ 239309 h 365516"/>
              <a:gd name="connsiteX13" fmla="*/ 274120 w 319364"/>
              <a:gd name="connsiteY13" fmla="*/ 234547 h 365516"/>
              <a:gd name="connsiteX14" fmla="*/ 286027 w 319364"/>
              <a:gd name="connsiteY14" fmla="*/ 229784 h 365516"/>
              <a:gd name="connsiteX15" fmla="*/ 302695 w 319364"/>
              <a:gd name="connsiteY15" fmla="*/ 220259 h 365516"/>
              <a:gd name="connsiteX16" fmla="*/ 309839 w 319364"/>
              <a:gd name="connsiteY16" fmla="*/ 215497 h 365516"/>
              <a:gd name="connsiteX17" fmla="*/ 319364 w 319364"/>
              <a:gd name="connsiteY17" fmla="*/ 210734 h 365516"/>
              <a:gd name="connsiteX18" fmla="*/ 312220 w 319364"/>
              <a:gd name="connsiteY18" fmla="*/ 198828 h 365516"/>
              <a:gd name="connsiteX19" fmla="*/ 269358 w 319364"/>
              <a:gd name="connsiteY19" fmla="*/ 172634 h 365516"/>
              <a:gd name="connsiteX20" fmla="*/ 240783 w 319364"/>
              <a:gd name="connsiteY20" fmla="*/ 139297 h 365516"/>
              <a:gd name="connsiteX21" fmla="*/ 207445 w 319364"/>
              <a:gd name="connsiteY21" fmla="*/ 98816 h 365516"/>
              <a:gd name="connsiteX22" fmla="*/ 159820 w 319364"/>
              <a:gd name="connsiteY22" fmla="*/ 39284 h 365516"/>
              <a:gd name="connsiteX23" fmla="*/ 126483 w 319364"/>
              <a:gd name="connsiteY23" fmla="*/ 3566 h 365516"/>
              <a:gd name="connsiteX24" fmla="*/ 100289 w 319364"/>
              <a:gd name="connsiteY24" fmla="*/ 5947 h 365516"/>
              <a:gd name="connsiteX25" fmla="*/ 93145 w 319364"/>
              <a:gd name="connsiteY25" fmla="*/ 8328 h 365516"/>
              <a:gd name="connsiteX26" fmla="*/ 81239 w 319364"/>
              <a:gd name="connsiteY26" fmla="*/ 10709 h 365516"/>
              <a:gd name="connsiteX27" fmla="*/ 66952 w 319364"/>
              <a:gd name="connsiteY27" fmla="*/ 8328 h 365516"/>
              <a:gd name="connsiteX28" fmla="*/ 45520 w 319364"/>
              <a:gd name="connsiteY28" fmla="*/ 1184 h 365516"/>
              <a:gd name="connsiteX29" fmla="*/ 47902 w 319364"/>
              <a:gd name="connsiteY29" fmla="*/ 22616 h 365516"/>
              <a:gd name="connsiteX30" fmla="*/ 52664 w 319364"/>
              <a:gd name="connsiteY30" fmla="*/ 32141 h 365516"/>
              <a:gd name="connsiteX31" fmla="*/ 52664 w 319364"/>
              <a:gd name="connsiteY31" fmla="*/ 55953 h 365516"/>
              <a:gd name="connsiteX32" fmla="*/ 31233 w 319364"/>
              <a:gd name="connsiteY32" fmla="*/ 63097 h 365516"/>
              <a:gd name="connsiteX33" fmla="*/ 26470 w 319364"/>
              <a:gd name="connsiteY33" fmla="*/ 72622 h 365516"/>
              <a:gd name="connsiteX34" fmla="*/ 24089 w 319364"/>
              <a:gd name="connsiteY34" fmla="*/ 96434 h 365516"/>
              <a:gd name="connsiteX35" fmla="*/ 2658 w 319364"/>
              <a:gd name="connsiteY35" fmla="*/ 105959 h 365516"/>
              <a:gd name="connsiteX36" fmla="*/ 277 w 319364"/>
              <a:gd name="connsiteY36" fmla="*/ 115484 h 365516"/>
              <a:gd name="connsiteX37" fmla="*/ 9802 w 319364"/>
              <a:gd name="connsiteY37" fmla="*/ 125009 h 365516"/>
              <a:gd name="connsiteX38" fmla="*/ 21708 w 319364"/>
              <a:gd name="connsiteY38" fmla="*/ 134534 h 365516"/>
              <a:gd name="connsiteX39" fmla="*/ 35995 w 319364"/>
              <a:gd name="connsiteY39" fmla="*/ 151203 h 365516"/>
              <a:gd name="connsiteX40" fmla="*/ 55045 w 319364"/>
              <a:gd name="connsiteY40" fmla="*/ 184541 h 365516"/>
              <a:gd name="connsiteX41" fmla="*/ 57427 w 319364"/>
              <a:gd name="connsiteY41" fmla="*/ 194066 h 365516"/>
              <a:gd name="connsiteX42" fmla="*/ 64570 w 319364"/>
              <a:gd name="connsiteY42" fmla="*/ 205972 h 365516"/>
              <a:gd name="connsiteX43" fmla="*/ 74095 w 319364"/>
              <a:gd name="connsiteY43" fmla="*/ 227403 h 365516"/>
              <a:gd name="connsiteX44" fmla="*/ 88383 w 319364"/>
              <a:gd name="connsiteY44" fmla="*/ 236928 h 365516"/>
              <a:gd name="connsiteX45" fmla="*/ 95527 w 319364"/>
              <a:gd name="connsiteY45" fmla="*/ 244072 h 365516"/>
              <a:gd name="connsiteX46" fmla="*/ 112195 w 319364"/>
              <a:gd name="connsiteY46" fmla="*/ 246453 h 365516"/>
              <a:gd name="connsiteX47" fmla="*/ 116958 w 319364"/>
              <a:gd name="connsiteY47" fmla="*/ 253597 h 365516"/>
              <a:gd name="connsiteX48" fmla="*/ 114577 w 319364"/>
              <a:gd name="connsiteY48" fmla="*/ 270266 h 365516"/>
              <a:gd name="connsiteX49" fmla="*/ 107433 w 319364"/>
              <a:gd name="connsiteY49" fmla="*/ 275028 h 365516"/>
              <a:gd name="connsiteX50" fmla="*/ 97908 w 319364"/>
              <a:gd name="connsiteY50" fmla="*/ 282172 h 365516"/>
              <a:gd name="connsiteX51" fmla="*/ 88383 w 319364"/>
              <a:gd name="connsiteY51" fmla="*/ 301222 h 365516"/>
              <a:gd name="connsiteX52" fmla="*/ 95527 w 319364"/>
              <a:gd name="connsiteY52" fmla="*/ 339322 h 365516"/>
              <a:gd name="connsiteX53" fmla="*/ 95527 w 319364"/>
              <a:gd name="connsiteY53" fmla="*/ 365516 h 365516"/>
              <a:gd name="connsiteX0" fmla="*/ 95527 w 319364"/>
              <a:gd name="connsiteY0" fmla="*/ 365516 h 365516"/>
              <a:gd name="connsiteX1" fmla="*/ 121720 w 319364"/>
              <a:gd name="connsiteY1" fmla="*/ 336941 h 365516"/>
              <a:gd name="connsiteX2" fmla="*/ 131245 w 319364"/>
              <a:gd name="connsiteY2" fmla="*/ 327416 h 365516"/>
              <a:gd name="connsiteX3" fmla="*/ 143152 w 319364"/>
              <a:gd name="connsiteY3" fmla="*/ 313128 h 365516"/>
              <a:gd name="connsiteX4" fmla="*/ 152677 w 319364"/>
              <a:gd name="connsiteY4" fmla="*/ 308366 h 365516"/>
              <a:gd name="connsiteX5" fmla="*/ 169345 w 319364"/>
              <a:gd name="connsiteY5" fmla="*/ 298841 h 365516"/>
              <a:gd name="connsiteX6" fmla="*/ 190777 w 319364"/>
              <a:gd name="connsiteY6" fmla="*/ 282172 h 365516"/>
              <a:gd name="connsiteX7" fmla="*/ 214589 w 319364"/>
              <a:gd name="connsiteY7" fmla="*/ 267884 h 365516"/>
              <a:gd name="connsiteX8" fmla="*/ 221733 w 319364"/>
              <a:gd name="connsiteY8" fmla="*/ 263122 h 365516"/>
              <a:gd name="connsiteX9" fmla="*/ 236020 w 319364"/>
              <a:gd name="connsiteY9" fmla="*/ 255978 h 365516"/>
              <a:gd name="connsiteX10" fmla="*/ 247927 w 319364"/>
              <a:gd name="connsiteY10" fmla="*/ 248834 h 365516"/>
              <a:gd name="connsiteX11" fmla="*/ 257452 w 319364"/>
              <a:gd name="connsiteY11" fmla="*/ 241691 h 365516"/>
              <a:gd name="connsiteX12" fmla="*/ 264595 w 319364"/>
              <a:gd name="connsiteY12" fmla="*/ 239309 h 365516"/>
              <a:gd name="connsiteX13" fmla="*/ 274120 w 319364"/>
              <a:gd name="connsiteY13" fmla="*/ 234547 h 365516"/>
              <a:gd name="connsiteX14" fmla="*/ 286027 w 319364"/>
              <a:gd name="connsiteY14" fmla="*/ 229784 h 365516"/>
              <a:gd name="connsiteX15" fmla="*/ 302695 w 319364"/>
              <a:gd name="connsiteY15" fmla="*/ 220259 h 365516"/>
              <a:gd name="connsiteX16" fmla="*/ 309839 w 319364"/>
              <a:gd name="connsiteY16" fmla="*/ 215497 h 365516"/>
              <a:gd name="connsiteX17" fmla="*/ 319364 w 319364"/>
              <a:gd name="connsiteY17" fmla="*/ 210734 h 365516"/>
              <a:gd name="connsiteX18" fmla="*/ 312220 w 319364"/>
              <a:gd name="connsiteY18" fmla="*/ 198828 h 365516"/>
              <a:gd name="connsiteX19" fmla="*/ 269358 w 319364"/>
              <a:gd name="connsiteY19" fmla="*/ 172634 h 365516"/>
              <a:gd name="connsiteX20" fmla="*/ 207445 w 319364"/>
              <a:gd name="connsiteY20" fmla="*/ 98816 h 365516"/>
              <a:gd name="connsiteX21" fmla="*/ 159820 w 319364"/>
              <a:gd name="connsiteY21" fmla="*/ 39284 h 365516"/>
              <a:gd name="connsiteX22" fmla="*/ 126483 w 319364"/>
              <a:gd name="connsiteY22" fmla="*/ 3566 h 365516"/>
              <a:gd name="connsiteX23" fmla="*/ 100289 w 319364"/>
              <a:gd name="connsiteY23" fmla="*/ 5947 h 365516"/>
              <a:gd name="connsiteX24" fmla="*/ 93145 w 319364"/>
              <a:gd name="connsiteY24" fmla="*/ 8328 h 365516"/>
              <a:gd name="connsiteX25" fmla="*/ 81239 w 319364"/>
              <a:gd name="connsiteY25" fmla="*/ 10709 h 365516"/>
              <a:gd name="connsiteX26" fmla="*/ 66952 w 319364"/>
              <a:gd name="connsiteY26" fmla="*/ 8328 h 365516"/>
              <a:gd name="connsiteX27" fmla="*/ 45520 w 319364"/>
              <a:gd name="connsiteY27" fmla="*/ 1184 h 365516"/>
              <a:gd name="connsiteX28" fmla="*/ 47902 w 319364"/>
              <a:gd name="connsiteY28" fmla="*/ 22616 h 365516"/>
              <a:gd name="connsiteX29" fmla="*/ 52664 w 319364"/>
              <a:gd name="connsiteY29" fmla="*/ 32141 h 365516"/>
              <a:gd name="connsiteX30" fmla="*/ 52664 w 319364"/>
              <a:gd name="connsiteY30" fmla="*/ 55953 h 365516"/>
              <a:gd name="connsiteX31" fmla="*/ 31233 w 319364"/>
              <a:gd name="connsiteY31" fmla="*/ 63097 h 365516"/>
              <a:gd name="connsiteX32" fmla="*/ 26470 w 319364"/>
              <a:gd name="connsiteY32" fmla="*/ 72622 h 365516"/>
              <a:gd name="connsiteX33" fmla="*/ 24089 w 319364"/>
              <a:gd name="connsiteY33" fmla="*/ 96434 h 365516"/>
              <a:gd name="connsiteX34" fmla="*/ 2658 w 319364"/>
              <a:gd name="connsiteY34" fmla="*/ 105959 h 365516"/>
              <a:gd name="connsiteX35" fmla="*/ 277 w 319364"/>
              <a:gd name="connsiteY35" fmla="*/ 115484 h 365516"/>
              <a:gd name="connsiteX36" fmla="*/ 9802 w 319364"/>
              <a:gd name="connsiteY36" fmla="*/ 125009 h 365516"/>
              <a:gd name="connsiteX37" fmla="*/ 21708 w 319364"/>
              <a:gd name="connsiteY37" fmla="*/ 134534 h 365516"/>
              <a:gd name="connsiteX38" fmla="*/ 35995 w 319364"/>
              <a:gd name="connsiteY38" fmla="*/ 151203 h 365516"/>
              <a:gd name="connsiteX39" fmla="*/ 55045 w 319364"/>
              <a:gd name="connsiteY39" fmla="*/ 184541 h 365516"/>
              <a:gd name="connsiteX40" fmla="*/ 57427 w 319364"/>
              <a:gd name="connsiteY40" fmla="*/ 194066 h 365516"/>
              <a:gd name="connsiteX41" fmla="*/ 64570 w 319364"/>
              <a:gd name="connsiteY41" fmla="*/ 205972 h 365516"/>
              <a:gd name="connsiteX42" fmla="*/ 74095 w 319364"/>
              <a:gd name="connsiteY42" fmla="*/ 227403 h 365516"/>
              <a:gd name="connsiteX43" fmla="*/ 88383 w 319364"/>
              <a:gd name="connsiteY43" fmla="*/ 236928 h 365516"/>
              <a:gd name="connsiteX44" fmla="*/ 95527 w 319364"/>
              <a:gd name="connsiteY44" fmla="*/ 244072 h 365516"/>
              <a:gd name="connsiteX45" fmla="*/ 112195 w 319364"/>
              <a:gd name="connsiteY45" fmla="*/ 246453 h 365516"/>
              <a:gd name="connsiteX46" fmla="*/ 116958 w 319364"/>
              <a:gd name="connsiteY46" fmla="*/ 253597 h 365516"/>
              <a:gd name="connsiteX47" fmla="*/ 114577 w 319364"/>
              <a:gd name="connsiteY47" fmla="*/ 270266 h 365516"/>
              <a:gd name="connsiteX48" fmla="*/ 107433 w 319364"/>
              <a:gd name="connsiteY48" fmla="*/ 275028 h 365516"/>
              <a:gd name="connsiteX49" fmla="*/ 97908 w 319364"/>
              <a:gd name="connsiteY49" fmla="*/ 282172 h 365516"/>
              <a:gd name="connsiteX50" fmla="*/ 88383 w 319364"/>
              <a:gd name="connsiteY50" fmla="*/ 301222 h 365516"/>
              <a:gd name="connsiteX51" fmla="*/ 95527 w 319364"/>
              <a:gd name="connsiteY51" fmla="*/ 339322 h 365516"/>
              <a:gd name="connsiteX52" fmla="*/ 95527 w 319364"/>
              <a:gd name="connsiteY52" fmla="*/ 365516 h 365516"/>
              <a:gd name="connsiteX0" fmla="*/ 95527 w 319364"/>
              <a:gd name="connsiteY0" fmla="*/ 365516 h 365516"/>
              <a:gd name="connsiteX1" fmla="*/ 121720 w 319364"/>
              <a:gd name="connsiteY1" fmla="*/ 336941 h 365516"/>
              <a:gd name="connsiteX2" fmla="*/ 131245 w 319364"/>
              <a:gd name="connsiteY2" fmla="*/ 327416 h 365516"/>
              <a:gd name="connsiteX3" fmla="*/ 143152 w 319364"/>
              <a:gd name="connsiteY3" fmla="*/ 313128 h 365516"/>
              <a:gd name="connsiteX4" fmla="*/ 152677 w 319364"/>
              <a:gd name="connsiteY4" fmla="*/ 308366 h 365516"/>
              <a:gd name="connsiteX5" fmla="*/ 169345 w 319364"/>
              <a:gd name="connsiteY5" fmla="*/ 298841 h 365516"/>
              <a:gd name="connsiteX6" fmla="*/ 190777 w 319364"/>
              <a:gd name="connsiteY6" fmla="*/ 282172 h 365516"/>
              <a:gd name="connsiteX7" fmla="*/ 214589 w 319364"/>
              <a:gd name="connsiteY7" fmla="*/ 267884 h 365516"/>
              <a:gd name="connsiteX8" fmla="*/ 221733 w 319364"/>
              <a:gd name="connsiteY8" fmla="*/ 263122 h 365516"/>
              <a:gd name="connsiteX9" fmla="*/ 236020 w 319364"/>
              <a:gd name="connsiteY9" fmla="*/ 255978 h 365516"/>
              <a:gd name="connsiteX10" fmla="*/ 247927 w 319364"/>
              <a:gd name="connsiteY10" fmla="*/ 248834 h 365516"/>
              <a:gd name="connsiteX11" fmla="*/ 257452 w 319364"/>
              <a:gd name="connsiteY11" fmla="*/ 241691 h 365516"/>
              <a:gd name="connsiteX12" fmla="*/ 264595 w 319364"/>
              <a:gd name="connsiteY12" fmla="*/ 239309 h 365516"/>
              <a:gd name="connsiteX13" fmla="*/ 274120 w 319364"/>
              <a:gd name="connsiteY13" fmla="*/ 234547 h 365516"/>
              <a:gd name="connsiteX14" fmla="*/ 286027 w 319364"/>
              <a:gd name="connsiteY14" fmla="*/ 229784 h 365516"/>
              <a:gd name="connsiteX15" fmla="*/ 302695 w 319364"/>
              <a:gd name="connsiteY15" fmla="*/ 220259 h 365516"/>
              <a:gd name="connsiteX16" fmla="*/ 309839 w 319364"/>
              <a:gd name="connsiteY16" fmla="*/ 215497 h 365516"/>
              <a:gd name="connsiteX17" fmla="*/ 319364 w 319364"/>
              <a:gd name="connsiteY17" fmla="*/ 210734 h 365516"/>
              <a:gd name="connsiteX18" fmla="*/ 312220 w 319364"/>
              <a:gd name="connsiteY18" fmla="*/ 198828 h 365516"/>
              <a:gd name="connsiteX19" fmla="*/ 271739 w 319364"/>
              <a:gd name="connsiteY19" fmla="*/ 153584 h 365516"/>
              <a:gd name="connsiteX20" fmla="*/ 207445 w 319364"/>
              <a:gd name="connsiteY20" fmla="*/ 98816 h 365516"/>
              <a:gd name="connsiteX21" fmla="*/ 159820 w 319364"/>
              <a:gd name="connsiteY21" fmla="*/ 39284 h 365516"/>
              <a:gd name="connsiteX22" fmla="*/ 126483 w 319364"/>
              <a:gd name="connsiteY22" fmla="*/ 3566 h 365516"/>
              <a:gd name="connsiteX23" fmla="*/ 100289 w 319364"/>
              <a:gd name="connsiteY23" fmla="*/ 5947 h 365516"/>
              <a:gd name="connsiteX24" fmla="*/ 93145 w 319364"/>
              <a:gd name="connsiteY24" fmla="*/ 8328 h 365516"/>
              <a:gd name="connsiteX25" fmla="*/ 81239 w 319364"/>
              <a:gd name="connsiteY25" fmla="*/ 10709 h 365516"/>
              <a:gd name="connsiteX26" fmla="*/ 66952 w 319364"/>
              <a:gd name="connsiteY26" fmla="*/ 8328 h 365516"/>
              <a:gd name="connsiteX27" fmla="*/ 45520 w 319364"/>
              <a:gd name="connsiteY27" fmla="*/ 1184 h 365516"/>
              <a:gd name="connsiteX28" fmla="*/ 47902 w 319364"/>
              <a:gd name="connsiteY28" fmla="*/ 22616 h 365516"/>
              <a:gd name="connsiteX29" fmla="*/ 52664 w 319364"/>
              <a:gd name="connsiteY29" fmla="*/ 32141 h 365516"/>
              <a:gd name="connsiteX30" fmla="*/ 52664 w 319364"/>
              <a:gd name="connsiteY30" fmla="*/ 55953 h 365516"/>
              <a:gd name="connsiteX31" fmla="*/ 31233 w 319364"/>
              <a:gd name="connsiteY31" fmla="*/ 63097 h 365516"/>
              <a:gd name="connsiteX32" fmla="*/ 26470 w 319364"/>
              <a:gd name="connsiteY32" fmla="*/ 72622 h 365516"/>
              <a:gd name="connsiteX33" fmla="*/ 24089 w 319364"/>
              <a:gd name="connsiteY33" fmla="*/ 96434 h 365516"/>
              <a:gd name="connsiteX34" fmla="*/ 2658 w 319364"/>
              <a:gd name="connsiteY34" fmla="*/ 105959 h 365516"/>
              <a:gd name="connsiteX35" fmla="*/ 277 w 319364"/>
              <a:gd name="connsiteY35" fmla="*/ 115484 h 365516"/>
              <a:gd name="connsiteX36" fmla="*/ 9802 w 319364"/>
              <a:gd name="connsiteY36" fmla="*/ 125009 h 365516"/>
              <a:gd name="connsiteX37" fmla="*/ 21708 w 319364"/>
              <a:gd name="connsiteY37" fmla="*/ 134534 h 365516"/>
              <a:gd name="connsiteX38" fmla="*/ 35995 w 319364"/>
              <a:gd name="connsiteY38" fmla="*/ 151203 h 365516"/>
              <a:gd name="connsiteX39" fmla="*/ 55045 w 319364"/>
              <a:gd name="connsiteY39" fmla="*/ 184541 h 365516"/>
              <a:gd name="connsiteX40" fmla="*/ 57427 w 319364"/>
              <a:gd name="connsiteY40" fmla="*/ 194066 h 365516"/>
              <a:gd name="connsiteX41" fmla="*/ 64570 w 319364"/>
              <a:gd name="connsiteY41" fmla="*/ 205972 h 365516"/>
              <a:gd name="connsiteX42" fmla="*/ 74095 w 319364"/>
              <a:gd name="connsiteY42" fmla="*/ 227403 h 365516"/>
              <a:gd name="connsiteX43" fmla="*/ 88383 w 319364"/>
              <a:gd name="connsiteY43" fmla="*/ 236928 h 365516"/>
              <a:gd name="connsiteX44" fmla="*/ 95527 w 319364"/>
              <a:gd name="connsiteY44" fmla="*/ 244072 h 365516"/>
              <a:gd name="connsiteX45" fmla="*/ 112195 w 319364"/>
              <a:gd name="connsiteY45" fmla="*/ 246453 h 365516"/>
              <a:gd name="connsiteX46" fmla="*/ 116958 w 319364"/>
              <a:gd name="connsiteY46" fmla="*/ 253597 h 365516"/>
              <a:gd name="connsiteX47" fmla="*/ 114577 w 319364"/>
              <a:gd name="connsiteY47" fmla="*/ 270266 h 365516"/>
              <a:gd name="connsiteX48" fmla="*/ 107433 w 319364"/>
              <a:gd name="connsiteY48" fmla="*/ 275028 h 365516"/>
              <a:gd name="connsiteX49" fmla="*/ 97908 w 319364"/>
              <a:gd name="connsiteY49" fmla="*/ 282172 h 365516"/>
              <a:gd name="connsiteX50" fmla="*/ 88383 w 319364"/>
              <a:gd name="connsiteY50" fmla="*/ 301222 h 365516"/>
              <a:gd name="connsiteX51" fmla="*/ 95527 w 319364"/>
              <a:gd name="connsiteY51" fmla="*/ 339322 h 365516"/>
              <a:gd name="connsiteX52" fmla="*/ 95527 w 319364"/>
              <a:gd name="connsiteY52" fmla="*/ 365516 h 365516"/>
              <a:gd name="connsiteX0" fmla="*/ 95527 w 319364"/>
              <a:gd name="connsiteY0" fmla="*/ 365516 h 365516"/>
              <a:gd name="connsiteX1" fmla="*/ 121720 w 319364"/>
              <a:gd name="connsiteY1" fmla="*/ 336941 h 365516"/>
              <a:gd name="connsiteX2" fmla="*/ 131245 w 319364"/>
              <a:gd name="connsiteY2" fmla="*/ 327416 h 365516"/>
              <a:gd name="connsiteX3" fmla="*/ 143152 w 319364"/>
              <a:gd name="connsiteY3" fmla="*/ 313128 h 365516"/>
              <a:gd name="connsiteX4" fmla="*/ 152677 w 319364"/>
              <a:gd name="connsiteY4" fmla="*/ 308366 h 365516"/>
              <a:gd name="connsiteX5" fmla="*/ 169345 w 319364"/>
              <a:gd name="connsiteY5" fmla="*/ 298841 h 365516"/>
              <a:gd name="connsiteX6" fmla="*/ 190777 w 319364"/>
              <a:gd name="connsiteY6" fmla="*/ 282172 h 365516"/>
              <a:gd name="connsiteX7" fmla="*/ 214589 w 319364"/>
              <a:gd name="connsiteY7" fmla="*/ 267884 h 365516"/>
              <a:gd name="connsiteX8" fmla="*/ 221733 w 319364"/>
              <a:gd name="connsiteY8" fmla="*/ 263122 h 365516"/>
              <a:gd name="connsiteX9" fmla="*/ 236020 w 319364"/>
              <a:gd name="connsiteY9" fmla="*/ 255978 h 365516"/>
              <a:gd name="connsiteX10" fmla="*/ 247927 w 319364"/>
              <a:gd name="connsiteY10" fmla="*/ 248834 h 365516"/>
              <a:gd name="connsiteX11" fmla="*/ 257452 w 319364"/>
              <a:gd name="connsiteY11" fmla="*/ 241691 h 365516"/>
              <a:gd name="connsiteX12" fmla="*/ 264595 w 319364"/>
              <a:gd name="connsiteY12" fmla="*/ 239309 h 365516"/>
              <a:gd name="connsiteX13" fmla="*/ 274120 w 319364"/>
              <a:gd name="connsiteY13" fmla="*/ 234547 h 365516"/>
              <a:gd name="connsiteX14" fmla="*/ 286027 w 319364"/>
              <a:gd name="connsiteY14" fmla="*/ 229784 h 365516"/>
              <a:gd name="connsiteX15" fmla="*/ 302695 w 319364"/>
              <a:gd name="connsiteY15" fmla="*/ 220259 h 365516"/>
              <a:gd name="connsiteX16" fmla="*/ 309839 w 319364"/>
              <a:gd name="connsiteY16" fmla="*/ 215497 h 365516"/>
              <a:gd name="connsiteX17" fmla="*/ 319364 w 319364"/>
              <a:gd name="connsiteY17" fmla="*/ 210734 h 365516"/>
              <a:gd name="connsiteX18" fmla="*/ 312220 w 319364"/>
              <a:gd name="connsiteY18" fmla="*/ 198828 h 365516"/>
              <a:gd name="connsiteX19" fmla="*/ 271739 w 319364"/>
              <a:gd name="connsiteY19" fmla="*/ 153584 h 365516"/>
              <a:gd name="connsiteX20" fmla="*/ 212207 w 319364"/>
              <a:gd name="connsiteY20" fmla="*/ 82147 h 365516"/>
              <a:gd name="connsiteX21" fmla="*/ 159820 w 319364"/>
              <a:gd name="connsiteY21" fmla="*/ 39284 h 365516"/>
              <a:gd name="connsiteX22" fmla="*/ 126483 w 319364"/>
              <a:gd name="connsiteY22" fmla="*/ 3566 h 365516"/>
              <a:gd name="connsiteX23" fmla="*/ 100289 w 319364"/>
              <a:gd name="connsiteY23" fmla="*/ 5947 h 365516"/>
              <a:gd name="connsiteX24" fmla="*/ 93145 w 319364"/>
              <a:gd name="connsiteY24" fmla="*/ 8328 h 365516"/>
              <a:gd name="connsiteX25" fmla="*/ 81239 w 319364"/>
              <a:gd name="connsiteY25" fmla="*/ 10709 h 365516"/>
              <a:gd name="connsiteX26" fmla="*/ 66952 w 319364"/>
              <a:gd name="connsiteY26" fmla="*/ 8328 h 365516"/>
              <a:gd name="connsiteX27" fmla="*/ 45520 w 319364"/>
              <a:gd name="connsiteY27" fmla="*/ 1184 h 365516"/>
              <a:gd name="connsiteX28" fmla="*/ 47902 w 319364"/>
              <a:gd name="connsiteY28" fmla="*/ 22616 h 365516"/>
              <a:gd name="connsiteX29" fmla="*/ 52664 w 319364"/>
              <a:gd name="connsiteY29" fmla="*/ 32141 h 365516"/>
              <a:gd name="connsiteX30" fmla="*/ 52664 w 319364"/>
              <a:gd name="connsiteY30" fmla="*/ 55953 h 365516"/>
              <a:gd name="connsiteX31" fmla="*/ 31233 w 319364"/>
              <a:gd name="connsiteY31" fmla="*/ 63097 h 365516"/>
              <a:gd name="connsiteX32" fmla="*/ 26470 w 319364"/>
              <a:gd name="connsiteY32" fmla="*/ 72622 h 365516"/>
              <a:gd name="connsiteX33" fmla="*/ 24089 w 319364"/>
              <a:gd name="connsiteY33" fmla="*/ 96434 h 365516"/>
              <a:gd name="connsiteX34" fmla="*/ 2658 w 319364"/>
              <a:gd name="connsiteY34" fmla="*/ 105959 h 365516"/>
              <a:gd name="connsiteX35" fmla="*/ 277 w 319364"/>
              <a:gd name="connsiteY35" fmla="*/ 115484 h 365516"/>
              <a:gd name="connsiteX36" fmla="*/ 9802 w 319364"/>
              <a:gd name="connsiteY36" fmla="*/ 125009 h 365516"/>
              <a:gd name="connsiteX37" fmla="*/ 21708 w 319364"/>
              <a:gd name="connsiteY37" fmla="*/ 134534 h 365516"/>
              <a:gd name="connsiteX38" fmla="*/ 35995 w 319364"/>
              <a:gd name="connsiteY38" fmla="*/ 151203 h 365516"/>
              <a:gd name="connsiteX39" fmla="*/ 55045 w 319364"/>
              <a:gd name="connsiteY39" fmla="*/ 184541 h 365516"/>
              <a:gd name="connsiteX40" fmla="*/ 57427 w 319364"/>
              <a:gd name="connsiteY40" fmla="*/ 194066 h 365516"/>
              <a:gd name="connsiteX41" fmla="*/ 64570 w 319364"/>
              <a:gd name="connsiteY41" fmla="*/ 205972 h 365516"/>
              <a:gd name="connsiteX42" fmla="*/ 74095 w 319364"/>
              <a:gd name="connsiteY42" fmla="*/ 227403 h 365516"/>
              <a:gd name="connsiteX43" fmla="*/ 88383 w 319364"/>
              <a:gd name="connsiteY43" fmla="*/ 236928 h 365516"/>
              <a:gd name="connsiteX44" fmla="*/ 95527 w 319364"/>
              <a:gd name="connsiteY44" fmla="*/ 244072 h 365516"/>
              <a:gd name="connsiteX45" fmla="*/ 112195 w 319364"/>
              <a:gd name="connsiteY45" fmla="*/ 246453 h 365516"/>
              <a:gd name="connsiteX46" fmla="*/ 116958 w 319364"/>
              <a:gd name="connsiteY46" fmla="*/ 253597 h 365516"/>
              <a:gd name="connsiteX47" fmla="*/ 114577 w 319364"/>
              <a:gd name="connsiteY47" fmla="*/ 270266 h 365516"/>
              <a:gd name="connsiteX48" fmla="*/ 107433 w 319364"/>
              <a:gd name="connsiteY48" fmla="*/ 275028 h 365516"/>
              <a:gd name="connsiteX49" fmla="*/ 97908 w 319364"/>
              <a:gd name="connsiteY49" fmla="*/ 282172 h 365516"/>
              <a:gd name="connsiteX50" fmla="*/ 88383 w 319364"/>
              <a:gd name="connsiteY50" fmla="*/ 301222 h 365516"/>
              <a:gd name="connsiteX51" fmla="*/ 95527 w 319364"/>
              <a:gd name="connsiteY51" fmla="*/ 339322 h 365516"/>
              <a:gd name="connsiteX52" fmla="*/ 95527 w 319364"/>
              <a:gd name="connsiteY52" fmla="*/ 365516 h 365516"/>
              <a:gd name="connsiteX0" fmla="*/ 95527 w 320035"/>
              <a:gd name="connsiteY0" fmla="*/ 365516 h 365516"/>
              <a:gd name="connsiteX1" fmla="*/ 121720 w 320035"/>
              <a:gd name="connsiteY1" fmla="*/ 336941 h 365516"/>
              <a:gd name="connsiteX2" fmla="*/ 131245 w 320035"/>
              <a:gd name="connsiteY2" fmla="*/ 327416 h 365516"/>
              <a:gd name="connsiteX3" fmla="*/ 143152 w 320035"/>
              <a:gd name="connsiteY3" fmla="*/ 313128 h 365516"/>
              <a:gd name="connsiteX4" fmla="*/ 152677 w 320035"/>
              <a:gd name="connsiteY4" fmla="*/ 308366 h 365516"/>
              <a:gd name="connsiteX5" fmla="*/ 169345 w 320035"/>
              <a:gd name="connsiteY5" fmla="*/ 298841 h 365516"/>
              <a:gd name="connsiteX6" fmla="*/ 190777 w 320035"/>
              <a:gd name="connsiteY6" fmla="*/ 282172 h 365516"/>
              <a:gd name="connsiteX7" fmla="*/ 214589 w 320035"/>
              <a:gd name="connsiteY7" fmla="*/ 267884 h 365516"/>
              <a:gd name="connsiteX8" fmla="*/ 221733 w 320035"/>
              <a:gd name="connsiteY8" fmla="*/ 263122 h 365516"/>
              <a:gd name="connsiteX9" fmla="*/ 236020 w 320035"/>
              <a:gd name="connsiteY9" fmla="*/ 255978 h 365516"/>
              <a:gd name="connsiteX10" fmla="*/ 247927 w 320035"/>
              <a:gd name="connsiteY10" fmla="*/ 248834 h 365516"/>
              <a:gd name="connsiteX11" fmla="*/ 257452 w 320035"/>
              <a:gd name="connsiteY11" fmla="*/ 241691 h 365516"/>
              <a:gd name="connsiteX12" fmla="*/ 264595 w 320035"/>
              <a:gd name="connsiteY12" fmla="*/ 239309 h 365516"/>
              <a:gd name="connsiteX13" fmla="*/ 274120 w 320035"/>
              <a:gd name="connsiteY13" fmla="*/ 234547 h 365516"/>
              <a:gd name="connsiteX14" fmla="*/ 286027 w 320035"/>
              <a:gd name="connsiteY14" fmla="*/ 229784 h 365516"/>
              <a:gd name="connsiteX15" fmla="*/ 302695 w 320035"/>
              <a:gd name="connsiteY15" fmla="*/ 220259 h 365516"/>
              <a:gd name="connsiteX16" fmla="*/ 319364 w 320035"/>
              <a:gd name="connsiteY16" fmla="*/ 210734 h 365516"/>
              <a:gd name="connsiteX17" fmla="*/ 312220 w 320035"/>
              <a:gd name="connsiteY17" fmla="*/ 198828 h 365516"/>
              <a:gd name="connsiteX18" fmla="*/ 271739 w 320035"/>
              <a:gd name="connsiteY18" fmla="*/ 153584 h 365516"/>
              <a:gd name="connsiteX19" fmla="*/ 212207 w 320035"/>
              <a:gd name="connsiteY19" fmla="*/ 82147 h 365516"/>
              <a:gd name="connsiteX20" fmla="*/ 159820 w 320035"/>
              <a:gd name="connsiteY20" fmla="*/ 39284 h 365516"/>
              <a:gd name="connsiteX21" fmla="*/ 126483 w 320035"/>
              <a:gd name="connsiteY21" fmla="*/ 3566 h 365516"/>
              <a:gd name="connsiteX22" fmla="*/ 100289 w 320035"/>
              <a:gd name="connsiteY22" fmla="*/ 5947 h 365516"/>
              <a:gd name="connsiteX23" fmla="*/ 93145 w 320035"/>
              <a:gd name="connsiteY23" fmla="*/ 8328 h 365516"/>
              <a:gd name="connsiteX24" fmla="*/ 81239 w 320035"/>
              <a:gd name="connsiteY24" fmla="*/ 10709 h 365516"/>
              <a:gd name="connsiteX25" fmla="*/ 66952 w 320035"/>
              <a:gd name="connsiteY25" fmla="*/ 8328 h 365516"/>
              <a:gd name="connsiteX26" fmla="*/ 45520 w 320035"/>
              <a:gd name="connsiteY26" fmla="*/ 1184 h 365516"/>
              <a:gd name="connsiteX27" fmla="*/ 47902 w 320035"/>
              <a:gd name="connsiteY27" fmla="*/ 22616 h 365516"/>
              <a:gd name="connsiteX28" fmla="*/ 52664 w 320035"/>
              <a:gd name="connsiteY28" fmla="*/ 32141 h 365516"/>
              <a:gd name="connsiteX29" fmla="*/ 52664 w 320035"/>
              <a:gd name="connsiteY29" fmla="*/ 55953 h 365516"/>
              <a:gd name="connsiteX30" fmla="*/ 31233 w 320035"/>
              <a:gd name="connsiteY30" fmla="*/ 63097 h 365516"/>
              <a:gd name="connsiteX31" fmla="*/ 26470 w 320035"/>
              <a:gd name="connsiteY31" fmla="*/ 72622 h 365516"/>
              <a:gd name="connsiteX32" fmla="*/ 24089 w 320035"/>
              <a:gd name="connsiteY32" fmla="*/ 96434 h 365516"/>
              <a:gd name="connsiteX33" fmla="*/ 2658 w 320035"/>
              <a:gd name="connsiteY33" fmla="*/ 105959 h 365516"/>
              <a:gd name="connsiteX34" fmla="*/ 277 w 320035"/>
              <a:gd name="connsiteY34" fmla="*/ 115484 h 365516"/>
              <a:gd name="connsiteX35" fmla="*/ 9802 w 320035"/>
              <a:gd name="connsiteY35" fmla="*/ 125009 h 365516"/>
              <a:gd name="connsiteX36" fmla="*/ 21708 w 320035"/>
              <a:gd name="connsiteY36" fmla="*/ 134534 h 365516"/>
              <a:gd name="connsiteX37" fmla="*/ 35995 w 320035"/>
              <a:gd name="connsiteY37" fmla="*/ 151203 h 365516"/>
              <a:gd name="connsiteX38" fmla="*/ 55045 w 320035"/>
              <a:gd name="connsiteY38" fmla="*/ 184541 h 365516"/>
              <a:gd name="connsiteX39" fmla="*/ 57427 w 320035"/>
              <a:gd name="connsiteY39" fmla="*/ 194066 h 365516"/>
              <a:gd name="connsiteX40" fmla="*/ 64570 w 320035"/>
              <a:gd name="connsiteY40" fmla="*/ 205972 h 365516"/>
              <a:gd name="connsiteX41" fmla="*/ 74095 w 320035"/>
              <a:gd name="connsiteY41" fmla="*/ 227403 h 365516"/>
              <a:gd name="connsiteX42" fmla="*/ 88383 w 320035"/>
              <a:gd name="connsiteY42" fmla="*/ 236928 h 365516"/>
              <a:gd name="connsiteX43" fmla="*/ 95527 w 320035"/>
              <a:gd name="connsiteY43" fmla="*/ 244072 h 365516"/>
              <a:gd name="connsiteX44" fmla="*/ 112195 w 320035"/>
              <a:gd name="connsiteY44" fmla="*/ 246453 h 365516"/>
              <a:gd name="connsiteX45" fmla="*/ 116958 w 320035"/>
              <a:gd name="connsiteY45" fmla="*/ 253597 h 365516"/>
              <a:gd name="connsiteX46" fmla="*/ 114577 w 320035"/>
              <a:gd name="connsiteY46" fmla="*/ 270266 h 365516"/>
              <a:gd name="connsiteX47" fmla="*/ 107433 w 320035"/>
              <a:gd name="connsiteY47" fmla="*/ 275028 h 365516"/>
              <a:gd name="connsiteX48" fmla="*/ 97908 w 320035"/>
              <a:gd name="connsiteY48" fmla="*/ 282172 h 365516"/>
              <a:gd name="connsiteX49" fmla="*/ 88383 w 320035"/>
              <a:gd name="connsiteY49" fmla="*/ 301222 h 365516"/>
              <a:gd name="connsiteX50" fmla="*/ 95527 w 320035"/>
              <a:gd name="connsiteY50" fmla="*/ 339322 h 365516"/>
              <a:gd name="connsiteX51" fmla="*/ 95527 w 320035"/>
              <a:gd name="connsiteY51" fmla="*/ 365516 h 365516"/>
              <a:gd name="connsiteX0" fmla="*/ 95527 w 313631"/>
              <a:gd name="connsiteY0" fmla="*/ 365516 h 365516"/>
              <a:gd name="connsiteX1" fmla="*/ 121720 w 313631"/>
              <a:gd name="connsiteY1" fmla="*/ 336941 h 365516"/>
              <a:gd name="connsiteX2" fmla="*/ 131245 w 313631"/>
              <a:gd name="connsiteY2" fmla="*/ 327416 h 365516"/>
              <a:gd name="connsiteX3" fmla="*/ 143152 w 313631"/>
              <a:gd name="connsiteY3" fmla="*/ 313128 h 365516"/>
              <a:gd name="connsiteX4" fmla="*/ 152677 w 313631"/>
              <a:gd name="connsiteY4" fmla="*/ 308366 h 365516"/>
              <a:gd name="connsiteX5" fmla="*/ 169345 w 313631"/>
              <a:gd name="connsiteY5" fmla="*/ 298841 h 365516"/>
              <a:gd name="connsiteX6" fmla="*/ 190777 w 313631"/>
              <a:gd name="connsiteY6" fmla="*/ 282172 h 365516"/>
              <a:gd name="connsiteX7" fmla="*/ 214589 w 313631"/>
              <a:gd name="connsiteY7" fmla="*/ 267884 h 365516"/>
              <a:gd name="connsiteX8" fmla="*/ 221733 w 313631"/>
              <a:gd name="connsiteY8" fmla="*/ 263122 h 365516"/>
              <a:gd name="connsiteX9" fmla="*/ 236020 w 313631"/>
              <a:gd name="connsiteY9" fmla="*/ 255978 h 365516"/>
              <a:gd name="connsiteX10" fmla="*/ 247927 w 313631"/>
              <a:gd name="connsiteY10" fmla="*/ 248834 h 365516"/>
              <a:gd name="connsiteX11" fmla="*/ 257452 w 313631"/>
              <a:gd name="connsiteY11" fmla="*/ 241691 h 365516"/>
              <a:gd name="connsiteX12" fmla="*/ 264595 w 313631"/>
              <a:gd name="connsiteY12" fmla="*/ 239309 h 365516"/>
              <a:gd name="connsiteX13" fmla="*/ 274120 w 313631"/>
              <a:gd name="connsiteY13" fmla="*/ 234547 h 365516"/>
              <a:gd name="connsiteX14" fmla="*/ 286027 w 313631"/>
              <a:gd name="connsiteY14" fmla="*/ 229784 h 365516"/>
              <a:gd name="connsiteX15" fmla="*/ 302695 w 313631"/>
              <a:gd name="connsiteY15" fmla="*/ 220259 h 365516"/>
              <a:gd name="connsiteX16" fmla="*/ 312220 w 313631"/>
              <a:gd name="connsiteY16" fmla="*/ 198828 h 365516"/>
              <a:gd name="connsiteX17" fmla="*/ 271739 w 313631"/>
              <a:gd name="connsiteY17" fmla="*/ 153584 h 365516"/>
              <a:gd name="connsiteX18" fmla="*/ 212207 w 313631"/>
              <a:gd name="connsiteY18" fmla="*/ 82147 h 365516"/>
              <a:gd name="connsiteX19" fmla="*/ 159820 w 313631"/>
              <a:gd name="connsiteY19" fmla="*/ 39284 h 365516"/>
              <a:gd name="connsiteX20" fmla="*/ 126483 w 313631"/>
              <a:gd name="connsiteY20" fmla="*/ 3566 h 365516"/>
              <a:gd name="connsiteX21" fmla="*/ 100289 w 313631"/>
              <a:gd name="connsiteY21" fmla="*/ 5947 h 365516"/>
              <a:gd name="connsiteX22" fmla="*/ 93145 w 313631"/>
              <a:gd name="connsiteY22" fmla="*/ 8328 h 365516"/>
              <a:gd name="connsiteX23" fmla="*/ 81239 w 313631"/>
              <a:gd name="connsiteY23" fmla="*/ 10709 h 365516"/>
              <a:gd name="connsiteX24" fmla="*/ 66952 w 313631"/>
              <a:gd name="connsiteY24" fmla="*/ 8328 h 365516"/>
              <a:gd name="connsiteX25" fmla="*/ 45520 w 313631"/>
              <a:gd name="connsiteY25" fmla="*/ 1184 h 365516"/>
              <a:gd name="connsiteX26" fmla="*/ 47902 w 313631"/>
              <a:gd name="connsiteY26" fmla="*/ 22616 h 365516"/>
              <a:gd name="connsiteX27" fmla="*/ 52664 w 313631"/>
              <a:gd name="connsiteY27" fmla="*/ 32141 h 365516"/>
              <a:gd name="connsiteX28" fmla="*/ 52664 w 313631"/>
              <a:gd name="connsiteY28" fmla="*/ 55953 h 365516"/>
              <a:gd name="connsiteX29" fmla="*/ 31233 w 313631"/>
              <a:gd name="connsiteY29" fmla="*/ 63097 h 365516"/>
              <a:gd name="connsiteX30" fmla="*/ 26470 w 313631"/>
              <a:gd name="connsiteY30" fmla="*/ 72622 h 365516"/>
              <a:gd name="connsiteX31" fmla="*/ 24089 w 313631"/>
              <a:gd name="connsiteY31" fmla="*/ 96434 h 365516"/>
              <a:gd name="connsiteX32" fmla="*/ 2658 w 313631"/>
              <a:gd name="connsiteY32" fmla="*/ 105959 h 365516"/>
              <a:gd name="connsiteX33" fmla="*/ 277 w 313631"/>
              <a:gd name="connsiteY33" fmla="*/ 115484 h 365516"/>
              <a:gd name="connsiteX34" fmla="*/ 9802 w 313631"/>
              <a:gd name="connsiteY34" fmla="*/ 125009 h 365516"/>
              <a:gd name="connsiteX35" fmla="*/ 21708 w 313631"/>
              <a:gd name="connsiteY35" fmla="*/ 134534 h 365516"/>
              <a:gd name="connsiteX36" fmla="*/ 35995 w 313631"/>
              <a:gd name="connsiteY36" fmla="*/ 151203 h 365516"/>
              <a:gd name="connsiteX37" fmla="*/ 55045 w 313631"/>
              <a:gd name="connsiteY37" fmla="*/ 184541 h 365516"/>
              <a:gd name="connsiteX38" fmla="*/ 57427 w 313631"/>
              <a:gd name="connsiteY38" fmla="*/ 194066 h 365516"/>
              <a:gd name="connsiteX39" fmla="*/ 64570 w 313631"/>
              <a:gd name="connsiteY39" fmla="*/ 205972 h 365516"/>
              <a:gd name="connsiteX40" fmla="*/ 74095 w 313631"/>
              <a:gd name="connsiteY40" fmla="*/ 227403 h 365516"/>
              <a:gd name="connsiteX41" fmla="*/ 88383 w 313631"/>
              <a:gd name="connsiteY41" fmla="*/ 236928 h 365516"/>
              <a:gd name="connsiteX42" fmla="*/ 95527 w 313631"/>
              <a:gd name="connsiteY42" fmla="*/ 244072 h 365516"/>
              <a:gd name="connsiteX43" fmla="*/ 112195 w 313631"/>
              <a:gd name="connsiteY43" fmla="*/ 246453 h 365516"/>
              <a:gd name="connsiteX44" fmla="*/ 116958 w 313631"/>
              <a:gd name="connsiteY44" fmla="*/ 253597 h 365516"/>
              <a:gd name="connsiteX45" fmla="*/ 114577 w 313631"/>
              <a:gd name="connsiteY45" fmla="*/ 270266 h 365516"/>
              <a:gd name="connsiteX46" fmla="*/ 107433 w 313631"/>
              <a:gd name="connsiteY46" fmla="*/ 275028 h 365516"/>
              <a:gd name="connsiteX47" fmla="*/ 97908 w 313631"/>
              <a:gd name="connsiteY47" fmla="*/ 282172 h 365516"/>
              <a:gd name="connsiteX48" fmla="*/ 88383 w 313631"/>
              <a:gd name="connsiteY48" fmla="*/ 301222 h 365516"/>
              <a:gd name="connsiteX49" fmla="*/ 95527 w 313631"/>
              <a:gd name="connsiteY49" fmla="*/ 339322 h 365516"/>
              <a:gd name="connsiteX50" fmla="*/ 95527 w 313631"/>
              <a:gd name="connsiteY50" fmla="*/ 365516 h 365516"/>
              <a:gd name="connsiteX0" fmla="*/ 95527 w 312397"/>
              <a:gd name="connsiteY0" fmla="*/ 365516 h 365516"/>
              <a:gd name="connsiteX1" fmla="*/ 121720 w 312397"/>
              <a:gd name="connsiteY1" fmla="*/ 336941 h 365516"/>
              <a:gd name="connsiteX2" fmla="*/ 131245 w 312397"/>
              <a:gd name="connsiteY2" fmla="*/ 327416 h 365516"/>
              <a:gd name="connsiteX3" fmla="*/ 143152 w 312397"/>
              <a:gd name="connsiteY3" fmla="*/ 313128 h 365516"/>
              <a:gd name="connsiteX4" fmla="*/ 152677 w 312397"/>
              <a:gd name="connsiteY4" fmla="*/ 308366 h 365516"/>
              <a:gd name="connsiteX5" fmla="*/ 169345 w 312397"/>
              <a:gd name="connsiteY5" fmla="*/ 298841 h 365516"/>
              <a:gd name="connsiteX6" fmla="*/ 190777 w 312397"/>
              <a:gd name="connsiteY6" fmla="*/ 282172 h 365516"/>
              <a:gd name="connsiteX7" fmla="*/ 214589 w 312397"/>
              <a:gd name="connsiteY7" fmla="*/ 267884 h 365516"/>
              <a:gd name="connsiteX8" fmla="*/ 221733 w 312397"/>
              <a:gd name="connsiteY8" fmla="*/ 263122 h 365516"/>
              <a:gd name="connsiteX9" fmla="*/ 236020 w 312397"/>
              <a:gd name="connsiteY9" fmla="*/ 255978 h 365516"/>
              <a:gd name="connsiteX10" fmla="*/ 247927 w 312397"/>
              <a:gd name="connsiteY10" fmla="*/ 248834 h 365516"/>
              <a:gd name="connsiteX11" fmla="*/ 257452 w 312397"/>
              <a:gd name="connsiteY11" fmla="*/ 241691 h 365516"/>
              <a:gd name="connsiteX12" fmla="*/ 264595 w 312397"/>
              <a:gd name="connsiteY12" fmla="*/ 239309 h 365516"/>
              <a:gd name="connsiteX13" fmla="*/ 274120 w 312397"/>
              <a:gd name="connsiteY13" fmla="*/ 234547 h 365516"/>
              <a:gd name="connsiteX14" fmla="*/ 286027 w 312397"/>
              <a:gd name="connsiteY14" fmla="*/ 229784 h 365516"/>
              <a:gd name="connsiteX15" fmla="*/ 312220 w 312397"/>
              <a:gd name="connsiteY15" fmla="*/ 198828 h 365516"/>
              <a:gd name="connsiteX16" fmla="*/ 271739 w 312397"/>
              <a:gd name="connsiteY16" fmla="*/ 153584 h 365516"/>
              <a:gd name="connsiteX17" fmla="*/ 212207 w 312397"/>
              <a:gd name="connsiteY17" fmla="*/ 82147 h 365516"/>
              <a:gd name="connsiteX18" fmla="*/ 159820 w 312397"/>
              <a:gd name="connsiteY18" fmla="*/ 39284 h 365516"/>
              <a:gd name="connsiteX19" fmla="*/ 126483 w 312397"/>
              <a:gd name="connsiteY19" fmla="*/ 3566 h 365516"/>
              <a:gd name="connsiteX20" fmla="*/ 100289 w 312397"/>
              <a:gd name="connsiteY20" fmla="*/ 5947 h 365516"/>
              <a:gd name="connsiteX21" fmla="*/ 93145 w 312397"/>
              <a:gd name="connsiteY21" fmla="*/ 8328 h 365516"/>
              <a:gd name="connsiteX22" fmla="*/ 81239 w 312397"/>
              <a:gd name="connsiteY22" fmla="*/ 10709 h 365516"/>
              <a:gd name="connsiteX23" fmla="*/ 66952 w 312397"/>
              <a:gd name="connsiteY23" fmla="*/ 8328 h 365516"/>
              <a:gd name="connsiteX24" fmla="*/ 45520 w 312397"/>
              <a:gd name="connsiteY24" fmla="*/ 1184 h 365516"/>
              <a:gd name="connsiteX25" fmla="*/ 47902 w 312397"/>
              <a:gd name="connsiteY25" fmla="*/ 22616 h 365516"/>
              <a:gd name="connsiteX26" fmla="*/ 52664 w 312397"/>
              <a:gd name="connsiteY26" fmla="*/ 32141 h 365516"/>
              <a:gd name="connsiteX27" fmla="*/ 52664 w 312397"/>
              <a:gd name="connsiteY27" fmla="*/ 55953 h 365516"/>
              <a:gd name="connsiteX28" fmla="*/ 31233 w 312397"/>
              <a:gd name="connsiteY28" fmla="*/ 63097 h 365516"/>
              <a:gd name="connsiteX29" fmla="*/ 26470 w 312397"/>
              <a:gd name="connsiteY29" fmla="*/ 72622 h 365516"/>
              <a:gd name="connsiteX30" fmla="*/ 24089 w 312397"/>
              <a:gd name="connsiteY30" fmla="*/ 96434 h 365516"/>
              <a:gd name="connsiteX31" fmla="*/ 2658 w 312397"/>
              <a:gd name="connsiteY31" fmla="*/ 105959 h 365516"/>
              <a:gd name="connsiteX32" fmla="*/ 277 w 312397"/>
              <a:gd name="connsiteY32" fmla="*/ 115484 h 365516"/>
              <a:gd name="connsiteX33" fmla="*/ 9802 w 312397"/>
              <a:gd name="connsiteY33" fmla="*/ 125009 h 365516"/>
              <a:gd name="connsiteX34" fmla="*/ 21708 w 312397"/>
              <a:gd name="connsiteY34" fmla="*/ 134534 h 365516"/>
              <a:gd name="connsiteX35" fmla="*/ 35995 w 312397"/>
              <a:gd name="connsiteY35" fmla="*/ 151203 h 365516"/>
              <a:gd name="connsiteX36" fmla="*/ 55045 w 312397"/>
              <a:gd name="connsiteY36" fmla="*/ 184541 h 365516"/>
              <a:gd name="connsiteX37" fmla="*/ 57427 w 312397"/>
              <a:gd name="connsiteY37" fmla="*/ 194066 h 365516"/>
              <a:gd name="connsiteX38" fmla="*/ 64570 w 312397"/>
              <a:gd name="connsiteY38" fmla="*/ 205972 h 365516"/>
              <a:gd name="connsiteX39" fmla="*/ 74095 w 312397"/>
              <a:gd name="connsiteY39" fmla="*/ 227403 h 365516"/>
              <a:gd name="connsiteX40" fmla="*/ 88383 w 312397"/>
              <a:gd name="connsiteY40" fmla="*/ 236928 h 365516"/>
              <a:gd name="connsiteX41" fmla="*/ 95527 w 312397"/>
              <a:gd name="connsiteY41" fmla="*/ 244072 h 365516"/>
              <a:gd name="connsiteX42" fmla="*/ 112195 w 312397"/>
              <a:gd name="connsiteY42" fmla="*/ 246453 h 365516"/>
              <a:gd name="connsiteX43" fmla="*/ 116958 w 312397"/>
              <a:gd name="connsiteY43" fmla="*/ 253597 h 365516"/>
              <a:gd name="connsiteX44" fmla="*/ 114577 w 312397"/>
              <a:gd name="connsiteY44" fmla="*/ 270266 h 365516"/>
              <a:gd name="connsiteX45" fmla="*/ 107433 w 312397"/>
              <a:gd name="connsiteY45" fmla="*/ 275028 h 365516"/>
              <a:gd name="connsiteX46" fmla="*/ 97908 w 312397"/>
              <a:gd name="connsiteY46" fmla="*/ 282172 h 365516"/>
              <a:gd name="connsiteX47" fmla="*/ 88383 w 312397"/>
              <a:gd name="connsiteY47" fmla="*/ 301222 h 365516"/>
              <a:gd name="connsiteX48" fmla="*/ 95527 w 312397"/>
              <a:gd name="connsiteY48" fmla="*/ 339322 h 365516"/>
              <a:gd name="connsiteX49" fmla="*/ 95527 w 312397"/>
              <a:gd name="connsiteY49" fmla="*/ 365516 h 365516"/>
              <a:gd name="connsiteX0" fmla="*/ 95527 w 312223"/>
              <a:gd name="connsiteY0" fmla="*/ 365516 h 365516"/>
              <a:gd name="connsiteX1" fmla="*/ 121720 w 312223"/>
              <a:gd name="connsiteY1" fmla="*/ 336941 h 365516"/>
              <a:gd name="connsiteX2" fmla="*/ 131245 w 312223"/>
              <a:gd name="connsiteY2" fmla="*/ 327416 h 365516"/>
              <a:gd name="connsiteX3" fmla="*/ 143152 w 312223"/>
              <a:gd name="connsiteY3" fmla="*/ 313128 h 365516"/>
              <a:gd name="connsiteX4" fmla="*/ 152677 w 312223"/>
              <a:gd name="connsiteY4" fmla="*/ 308366 h 365516"/>
              <a:gd name="connsiteX5" fmla="*/ 169345 w 312223"/>
              <a:gd name="connsiteY5" fmla="*/ 298841 h 365516"/>
              <a:gd name="connsiteX6" fmla="*/ 190777 w 312223"/>
              <a:gd name="connsiteY6" fmla="*/ 282172 h 365516"/>
              <a:gd name="connsiteX7" fmla="*/ 214589 w 312223"/>
              <a:gd name="connsiteY7" fmla="*/ 267884 h 365516"/>
              <a:gd name="connsiteX8" fmla="*/ 221733 w 312223"/>
              <a:gd name="connsiteY8" fmla="*/ 263122 h 365516"/>
              <a:gd name="connsiteX9" fmla="*/ 236020 w 312223"/>
              <a:gd name="connsiteY9" fmla="*/ 255978 h 365516"/>
              <a:gd name="connsiteX10" fmla="*/ 247927 w 312223"/>
              <a:gd name="connsiteY10" fmla="*/ 248834 h 365516"/>
              <a:gd name="connsiteX11" fmla="*/ 257452 w 312223"/>
              <a:gd name="connsiteY11" fmla="*/ 241691 h 365516"/>
              <a:gd name="connsiteX12" fmla="*/ 264595 w 312223"/>
              <a:gd name="connsiteY12" fmla="*/ 239309 h 365516"/>
              <a:gd name="connsiteX13" fmla="*/ 274120 w 312223"/>
              <a:gd name="connsiteY13" fmla="*/ 234547 h 365516"/>
              <a:gd name="connsiteX14" fmla="*/ 312220 w 312223"/>
              <a:gd name="connsiteY14" fmla="*/ 198828 h 365516"/>
              <a:gd name="connsiteX15" fmla="*/ 271739 w 312223"/>
              <a:gd name="connsiteY15" fmla="*/ 153584 h 365516"/>
              <a:gd name="connsiteX16" fmla="*/ 212207 w 312223"/>
              <a:gd name="connsiteY16" fmla="*/ 82147 h 365516"/>
              <a:gd name="connsiteX17" fmla="*/ 159820 w 312223"/>
              <a:gd name="connsiteY17" fmla="*/ 39284 h 365516"/>
              <a:gd name="connsiteX18" fmla="*/ 126483 w 312223"/>
              <a:gd name="connsiteY18" fmla="*/ 3566 h 365516"/>
              <a:gd name="connsiteX19" fmla="*/ 100289 w 312223"/>
              <a:gd name="connsiteY19" fmla="*/ 5947 h 365516"/>
              <a:gd name="connsiteX20" fmla="*/ 93145 w 312223"/>
              <a:gd name="connsiteY20" fmla="*/ 8328 h 365516"/>
              <a:gd name="connsiteX21" fmla="*/ 81239 w 312223"/>
              <a:gd name="connsiteY21" fmla="*/ 10709 h 365516"/>
              <a:gd name="connsiteX22" fmla="*/ 66952 w 312223"/>
              <a:gd name="connsiteY22" fmla="*/ 8328 h 365516"/>
              <a:gd name="connsiteX23" fmla="*/ 45520 w 312223"/>
              <a:gd name="connsiteY23" fmla="*/ 1184 h 365516"/>
              <a:gd name="connsiteX24" fmla="*/ 47902 w 312223"/>
              <a:gd name="connsiteY24" fmla="*/ 22616 h 365516"/>
              <a:gd name="connsiteX25" fmla="*/ 52664 w 312223"/>
              <a:gd name="connsiteY25" fmla="*/ 32141 h 365516"/>
              <a:gd name="connsiteX26" fmla="*/ 52664 w 312223"/>
              <a:gd name="connsiteY26" fmla="*/ 55953 h 365516"/>
              <a:gd name="connsiteX27" fmla="*/ 31233 w 312223"/>
              <a:gd name="connsiteY27" fmla="*/ 63097 h 365516"/>
              <a:gd name="connsiteX28" fmla="*/ 26470 w 312223"/>
              <a:gd name="connsiteY28" fmla="*/ 72622 h 365516"/>
              <a:gd name="connsiteX29" fmla="*/ 24089 w 312223"/>
              <a:gd name="connsiteY29" fmla="*/ 96434 h 365516"/>
              <a:gd name="connsiteX30" fmla="*/ 2658 w 312223"/>
              <a:gd name="connsiteY30" fmla="*/ 105959 h 365516"/>
              <a:gd name="connsiteX31" fmla="*/ 277 w 312223"/>
              <a:gd name="connsiteY31" fmla="*/ 115484 h 365516"/>
              <a:gd name="connsiteX32" fmla="*/ 9802 w 312223"/>
              <a:gd name="connsiteY32" fmla="*/ 125009 h 365516"/>
              <a:gd name="connsiteX33" fmla="*/ 21708 w 312223"/>
              <a:gd name="connsiteY33" fmla="*/ 134534 h 365516"/>
              <a:gd name="connsiteX34" fmla="*/ 35995 w 312223"/>
              <a:gd name="connsiteY34" fmla="*/ 151203 h 365516"/>
              <a:gd name="connsiteX35" fmla="*/ 55045 w 312223"/>
              <a:gd name="connsiteY35" fmla="*/ 184541 h 365516"/>
              <a:gd name="connsiteX36" fmla="*/ 57427 w 312223"/>
              <a:gd name="connsiteY36" fmla="*/ 194066 h 365516"/>
              <a:gd name="connsiteX37" fmla="*/ 64570 w 312223"/>
              <a:gd name="connsiteY37" fmla="*/ 205972 h 365516"/>
              <a:gd name="connsiteX38" fmla="*/ 74095 w 312223"/>
              <a:gd name="connsiteY38" fmla="*/ 227403 h 365516"/>
              <a:gd name="connsiteX39" fmla="*/ 88383 w 312223"/>
              <a:gd name="connsiteY39" fmla="*/ 236928 h 365516"/>
              <a:gd name="connsiteX40" fmla="*/ 95527 w 312223"/>
              <a:gd name="connsiteY40" fmla="*/ 244072 h 365516"/>
              <a:gd name="connsiteX41" fmla="*/ 112195 w 312223"/>
              <a:gd name="connsiteY41" fmla="*/ 246453 h 365516"/>
              <a:gd name="connsiteX42" fmla="*/ 116958 w 312223"/>
              <a:gd name="connsiteY42" fmla="*/ 253597 h 365516"/>
              <a:gd name="connsiteX43" fmla="*/ 114577 w 312223"/>
              <a:gd name="connsiteY43" fmla="*/ 270266 h 365516"/>
              <a:gd name="connsiteX44" fmla="*/ 107433 w 312223"/>
              <a:gd name="connsiteY44" fmla="*/ 275028 h 365516"/>
              <a:gd name="connsiteX45" fmla="*/ 97908 w 312223"/>
              <a:gd name="connsiteY45" fmla="*/ 282172 h 365516"/>
              <a:gd name="connsiteX46" fmla="*/ 88383 w 312223"/>
              <a:gd name="connsiteY46" fmla="*/ 301222 h 365516"/>
              <a:gd name="connsiteX47" fmla="*/ 95527 w 312223"/>
              <a:gd name="connsiteY47" fmla="*/ 339322 h 365516"/>
              <a:gd name="connsiteX48" fmla="*/ 95527 w 312223"/>
              <a:gd name="connsiteY48" fmla="*/ 365516 h 365516"/>
              <a:gd name="connsiteX0" fmla="*/ 95527 w 312223"/>
              <a:gd name="connsiteY0" fmla="*/ 365516 h 365516"/>
              <a:gd name="connsiteX1" fmla="*/ 121720 w 312223"/>
              <a:gd name="connsiteY1" fmla="*/ 336941 h 365516"/>
              <a:gd name="connsiteX2" fmla="*/ 131245 w 312223"/>
              <a:gd name="connsiteY2" fmla="*/ 327416 h 365516"/>
              <a:gd name="connsiteX3" fmla="*/ 143152 w 312223"/>
              <a:gd name="connsiteY3" fmla="*/ 313128 h 365516"/>
              <a:gd name="connsiteX4" fmla="*/ 152677 w 312223"/>
              <a:gd name="connsiteY4" fmla="*/ 308366 h 365516"/>
              <a:gd name="connsiteX5" fmla="*/ 169345 w 312223"/>
              <a:gd name="connsiteY5" fmla="*/ 298841 h 365516"/>
              <a:gd name="connsiteX6" fmla="*/ 190777 w 312223"/>
              <a:gd name="connsiteY6" fmla="*/ 282172 h 365516"/>
              <a:gd name="connsiteX7" fmla="*/ 214589 w 312223"/>
              <a:gd name="connsiteY7" fmla="*/ 267884 h 365516"/>
              <a:gd name="connsiteX8" fmla="*/ 221733 w 312223"/>
              <a:gd name="connsiteY8" fmla="*/ 263122 h 365516"/>
              <a:gd name="connsiteX9" fmla="*/ 236020 w 312223"/>
              <a:gd name="connsiteY9" fmla="*/ 255978 h 365516"/>
              <a:gd name="connsiteX10" fmla="*/ 247927 w 312223"/>
              <a:gd name="connsiteY10" fmla="*/ 248834 h 365516"/>
              <a:gd name="connsiteX11" fmla="*/ 257452 w 312223"/>
              <a:gd name="connsiteY11" fmla="*/ 241691 h 365516"/>
              <a:gd name="connsiteX12" fmla="*/ 274120 w 312223"/>
              <a:gd name="connsiteY12" fmla="*/ 234547 h 365516"/>
              <a:gd name="connsiteX13" fmla="*/ 312220 w 312223"/>
              <a:gd name="connsiteY13" fmla="*/ 198828 h 365516"/>
              <a:gd name="connsiteX14" fmla="*/ 271739 w 312223"/>
              <a:gd name="connsiteY14" fmla="*/ 153584 h 365516"/>
              <a:gd name="connsiteX15" fmla="*/ 212207 w 312223"/>
              <a:gd name="connsiteY15" fmla="*/ 82147 h 365516"/>
              <a:gd name="connsiteX16" fmla="*/ 159820 w 312223"/>
              <a:gd name="connsiteY16" fmla="*/ 39284 h 365516"/>
              <a:gd name="connsiteX17" fmla="*/ 126483 w 312223"/>
              <a:gd name="connsiteY17" fmla="*/ 3566 h 365516"/>
              <a:gd name="connsiteX18" fmla="*/ 100289 w 312223"/>
              <a:gd name="connsiteY18" fmla="*/ 5947 h 365516"/>
              <a:gd name="connsiteX19" fmla="*/ 93145 w 312223"/>
              <a:gd name="connsiteY19" fmla="*/ 8328 h 365516"/>
              <a:gd name="connsiteX20" fmla="*/ 81239 w 312223"/>
              <a:gd name="connsiteY20" fmla="*/ 10709 h 365516"/>
              <a:gd name="connsiteX21" fmla="*/ 66952 w 312223"/>
              <a:gd name="connsiteY21" fmla="*/ 8328 h 365516"/>
              <a:gd name="connsiteX22" fmla="*/ 45520 w 312223"/>
              <a:gd name="connsiteY22" fmla="*/ 1184 h 365516"/>
              <a:gd name="connsiteX23" fmla="*/ 47902 w 312223"/>
              <a:gd name="connsiteY23" fmla="*/ 22616 h 365516"/>
              <a:gd name="connsiteX24" fmla="*/ 52664 w 312223"/>
              <a:gd name="connsiteY24" fmla="*/ 32141 h 365516"/>
              <a:gd name="connsiteX25" fmla="*/ 52664 w 312223"/>
              <a:gd name="connsiteY25" fmla="*/ 55953 h 365516"/>
              <a:gd name="connsiteX26" fmla="*/ 31233 w 312223"/>
              <a:gd name="connsiteY26" fmla="*/ 63097 h 365516"/>
              <a:gd name="connsiteX27" fmla="*/ 26470 w 312223"/>
              <a:gd name="connsiteY27" fmla="*/ 72622 h 365516"/>
              <a:gd name="connsiteX28" fmla="*/ 24089 w 312223"/>
              <a:gd name="connsiteY28" fmla="*/ 96434 h 365516"/>
              <a:gd name="connsiteX29" fmla="*/ 2658 w 312223"/>
              <a:gd name="connsiteY29" fmla="*/ 105959 h 365516"/>
              <a:gd name="connsiteX30" fmla="*/ 277 w 312223"/>
              <a:gd name="connsiteY30" fmla="*/ 115484 h 365516"/>
              <a:gd name="connsiteX31" fmla="*/ 9802 w 312223"/>
              <a:gd name="connsiteY31" fmla="*/ 125009 h 365516"/>
              <a:gd name="connsiteX32" fmla="*/ 21708 w 312223"/>
              <a:gd name="connsiteY32" fmla="*/ 134534 h 365516"/>
              <a:gd name="connsiteX33" fmla="*/ 35995 w 312223"/>
              <a:gd name="connsiteY33" fmla="*/ 151203 h 365516"/>
              <a:gd name="connsiteX34" fmla="*/ 55045 w 312223"/>
              <a:gd name="connsiteY34" fmla="*/ 184541 h 365516"/>
              <a:gd name="connsiteX35" fmla="*/ 57427 w 312223"/>
              <a:gd name="connsiteY35" fmla="*/ 194066 h 365516"/>
              <a:gd name="connsiteX36" fmla="*/ 64570 w 312223"/>
              <a:gd name="connsiteY36" fmla="*/ 205972 h 365516"/>
              <a:gd name="connsiteX37" fmla="*/ 74095 w 312223"/>
              <a:gd name="connsiteY37" fmla="*/ 227403 h 365516"/>
              <a:gd name="connsiteX38" fmla="*/ 88383 w 312223"/>
              <a:gd name="connsiteY38" fmla="*/ 236928 h 365516"/>
              <a:gd name="connsiteX39" fmla="*/ 95527 w 312223"/>
              <a:gd name="connsiteY39" fmla="*/ 244072 h 365516"/>
              <a:gd name="connsiteX40" fmla="*/ 112195 w 312223"/>
              <a:gd name="connsiteY40" fmla="*/ 246453 h 365516"/>
              <a:gd name="connsiteX41" fmla="*/ 116958 w 312223"/>
              <a:gd name="connsiteY41" fmla="*/ 253597 h 365516"/>
              <a:gd name="connsiteX42" fmla="*/ 114577 w 312223"/>
              <a:gd name="connsiteY42" fmla="*/ 270266 h 365516"/>
              <a:gd name="connsiteX43" fmla="*/ 107433 w 312223"/>
              <a:gd name="connsiteY43" fmla="*/ 275028 h 365516"/>
              <a:gd name="connsiteX44" fmla="*/ 97908 w 312223"/>
              <a:gd name="connsiteY44" fmla="*/ 282172 h 365516"/>
              <a:gd name="connsiteX45" fmla="*/ 88383 w 312223"/>
              <a:gd name="connsiteY45" fmla="*/ 301222 h 365516"/>
              <a:gd name="connsiteX46" fmla="*/ 95527 w 312223"/>
              <a:gd name="connsiteY46" fmla="*/ 339322 h 365516"/>
              <a:gd name="connsiteX47" fmla="*/ 95527 w 312223"/>
              <a:gd name="connsiteY47" fmla="*/ 365516 h 365516"/>
              <a:gd name="connsiteX0" fmla="*/ 95527 w 312223"/>
              <a:gd name="connsiteY0" fmla="*/ 365516 h 365516"/>
              <a:gd name="connsiteX1" fmla="*/ 121720 w 312223"/>
              <a:gd name="connsiteY1" fmla="*/ 336941 h 365516"/>
              <a:gd name="connsiteX2" fmla="*/ 131245 w 312223"/>
              <a:gd name="connsiteY2" fmla="*/ 327416 h 365516"/>
              <a:gd name="connsiteX3" fmla="*/ 143152 w 312223"/>
              <a:gd name="connsiteY3" fmla="*/ 313128 h 365516"/>
              <a:gd name="connsiteX4" fmla="*/ 152677 w 312223"/>
              <a:gd name="connsiteY4" fmla="*/ 308366 h 365516"/>
              <a:gd name="connsiteX5" fmla="*/ 169345 w 312223"/>
              <a:gd name="connsiteY5" fmla="*/ 298841 h 365516"/>
              <a:gd name="connsiteX6" fmla="*/ 190777 w 312223"/>
              <a:gd name="connsiteY6" fmla="*/ 282172 h 365516"/>
              <a:gd name="connsiteX7" fmla="*/ 214589 w 312223"/>
              <a:gd name="connsiteY7" fmla="*/ 267884 h 365516"/>
              <a:gd name="connsiteX8" fmla="*/ 221733 w 312223"/>
              <a:gd name="connsiteY8" fmla="*/ 263122 h 365516"/>
              <a:gd name="connsiteX9" fmla="*/ 236020 w 312223"/>
              <a:gd name="connsiteY9" fmla="*/ 255978 h 365516"/>
              <a:gd name="connsiteX10" fmla="*/ 257452 w 312223"/>
              <a:gd name="connsiteY10" fmla="*/ 241691 h 365516"/>
              <a:gd name="connsiteX11" fmla="*/ 274120 w 312223"/>
              <a:gd name="connsiteY11" fmla="*/ 234547 h 365516"/>
              <a:gd name="connsiteX12" fmla="*/ 312220 w 312223"/>
              <a:gd name="connsiteY12" fmla="*/ 198828 h 365516"/>
              <a:gd name="connsiteX13" fmla="*/ 271739 w 312223"/>
              <a:gd name="connsiteY13" fmla="*/ 153584 h 365516"/>
              <a:gd name="connsiteX14" fmla="*/ 212207 w 312223"/>
              <a:gd name="connsiteY14" fmla="*/ 82147 h 365516"/>
              <a:gd name="connsiteX15" fmla="*/ 159820 w 312223"/>
              <a:gd name="connsiteY15" fmla="*/ 39284 h 365516"/>
              <a:gd name="connsiteX16" fmla="*/ 126483 w 312223"/>
              <a:gd name="connsiteY16" fmla="*/ 3566 h 365516"/>
              <a:gd name="connsiteX17" fmla="*/ 100289 w 312223"/>
              <a:gd name="connsiteY17" fmla="*/ 5947 h 365516"/>
              <a:gd name="connsiteX18" fmla="*/ 93145 w 312223"/>
              <a:gd name="connsiteY18" fmla="*/ 8328 h 365516"/>
              <a:gd name="connsiteX19" fmla="*/ 81239 w 312223"/>
              <a:gd name="connsiteY19" fmla="*/ 10709 h 365516"/>
              <a:gd name="connsiteX20" fmla="*/ 66952 w 312223"/>
              <a:gd name="connsiteY20" fmla="*/ 8328 h 365516"/>
              <a:gd name="connsiteX21" fmla="*/ 45520 w 312223"/>
              <a:gd name="connsiteY21" fmla="*/ 1184 h 365516"/>
              <a:gd name="connsiteX22" fmla="*/ 47902 w 312223"/>
              <a:gd name="connsiteY22" fmla="*/ 22616 h 365516"/>
              <a:gd name="connsiteX23" fmla="*/ 52664 w 312223"/>
              <a:gd name="connsiteY23" fmla="*/ 32141 h 365516"/>
              <a:gd name="connsiteX24" fmla="*/ 52664 w 312223"/>
              <a:gd name="connsiteY24" fmla="*/ 55953 h 365516"/>
              <a:gd name="connsiteX25" fmla="*/ 31233 w 312223"/>
              <a:gd name="connsiteY25" fmla="*/ 63097 h 365516"/>
              <a:gd name="connsiteX26" fmla="*/ 26470 w 312223"/>
              <a:gd name="connsiteY26" fmla="*/ 72622 h 365516"/>
              <a:gd name="connsiteX27" fmla="*/ 24089 w 312223"/>
              <a:gd name="connsiteY27" fmla="*/ 96434 h 365516"/>
              <a:gd name="connsiteX28" fmla="*/ 2658 w 312223"/>
              <a:gd name="connsiteY28" fmla="*/ 105959 h 365516"/>
              <a:gd name="connsiteX29" fmla="*/ 277 w 312223"/>
              <a:gd name="connsiteY29" fmla="*/ 115484 h 365516"/>
              <a:gd name="connsiteX30" fmla="*/ 9802 w 312223"/>
              <a:gd name="connsiteY30" fmla="*/ 125009 h 365516"/>
              <a:gd name="connsiteX31" fmla="*/ 21708 w 312223"/>
              <a:gd name="connsiteY31" fmla="*/ 134534 h 365516"/>
              <a:gd name="connsiteX32" fmla="*/ 35995 w 312223"/>
              <a:gd name="connsiteY32" fmla="*/ 151203 h 365516"/>
              <a:gd name="connsiteX33" fmla="*/ 55045 w 312223"/>
              <a:gd name="connsiteY33" fmla="*/ 184541 h 365516"/>
              <a:gd name="connsiteX34" fmla="*/ 57427 w 312223"/>
              <a:gd name="connsiteY34" fmla="*/ 194066 h 365516"/>
              <a:gd name="connsiteX35" fmla="*/ 64570 w 312223"/>
              <a:gd name="connsiteY35" fmla="*/ 205972 h 365516"/>
              <a:gd name="connsiteX36" fmla="*/ 74095 w 312223"/>
              <a:gd name="connsiteY36" fmla="*/ 227403 h 365516"/>
              <a:gd name="connsiteX37" fmla="*/ 88383 w 312223"/>
              <a:gd name="connsiteY37" fmla="*/ 236928 h 365516"/>
              <a:gd name="connsiteX38" fmla="*/ 95527 w 312223"/>
              <a:gd name="connsiteY38" fmla="*/ 244072 h 365516"/>
              <a:gd name="connsiteX39" fmla="*/ 112195 w 312223"/>
              <a:gd name="connsiteY39" fmla="*/ 246453 h 365516"/>
              <a:gd name="connsiteX40" fmla="*/ 116958 w 312223"/>
              <a:gd name="connsiteY40" fmla="*/ 253597 h 365516"/>
              <a:gd name="connsiteX41" fmla="*/ 114577 w 312223"/>
              <a:gd name="connsiteY41" fmla="*/ 270266 h 365516"/>
              <a:gd name="connsiteX42" fmla="*/ 107433 w 312223"/>
              <a:gd name="connsiteY42" fmla="*/ 275028 h 365516"/>
              <a:gd name="connsiteX43" fmla="*/ 97908 w 312223"/>
              <a:gd name="connsiteY43" fmla="*/ 282172 h 365516"/>
              <a:gd name="connsiteX44" fmla="*/ 88383 w 312223"/>
              <a:gd name="connsiteY44" fmla="*/ 301222 h 365516"/>
              <a:gd name="connsiteX45" fmla="*/ 95527 w 312223"/>
              <a:gd name="connsiteY45" fmla="*/ 339322 h 365516"/>
              <a:gd name="connsiteX46" fmla="*/ 95527 w 312223"/>
              <a:gd name="connsiteY46" fmla="*/ 365516 h 365516"/>
              <a:gd name="connsiteX0" fmla="*/ 95527 w 312224"/>
              <a:gd name="connsiteY0" fmla="*/ 365516 h 365516"/>
              <a:gd name="connsiteX1" fmla="*/ 121720 w 312224"/>
              <a:gd name="connsiteY1" fmla="*/ 336941 h 365516"/>
              <a:gd name="connsiteX2" fmla="*/ 131245 w 312224"/>
              <a:gd name="connsiteY2" fmla="*/ 327416 h 365516"/>
              <a:gd name="connsiteX3" fmla="*/ 143152 w 312224"/>
              <a:gd name="connsiteY3" fmla="*/ 313128 h 365516"/>
              <a:gd name="connsiteX4" fmla="*/ 152677 w 312224"/>
              <a:gd name="connsiteY4" fmla="*/ 308366 h 365516"/>
              <a:gd name="connsiteX5" fmla="*/ 169345 w 312224"/>
              <a:gd name="connsiteY5" fmla="*/ 298841 h 365516"/>
              <a:gd name="connsiteX6" fmla="*/ 190777 w 312224"/>
              <a:gd name="connsiteY6" fmla="*/ 282172 h 365516"/>
              <a:gd name="connsiteX7" fmla="*/ 214589 w 312224"/>
              <a:gd name="connsiteY7" fmla="*/ 267884 h 365516"/>
              <a:gd name="connsiteX8" fmla="*/ 221733 w 312224"/>
              <a:gd name="connsiteY8" fmla="*/ 263122 h 365516"/>
              <a:gd name="connsiteX9" fmla="*/ 236020 w 312224"/>
              <a:gd name="connsiteY9" fmla="*/ 255978 h 365516"/>
              <a:gd name="connsiteX10" fmla="*/ 274120 w 312224"/>
              <a:gd name="connsiteY10" fmla="*/ 234547 h 365516"/>
              <a:gd name="connsiteX11" fmla="*/ 312220 w 312224"/>
              <a:gd name="connsiteY11" fmla="*/ 198828 h 365516"/>
              <a:gd name="connsiteX12" fmla="*/ 271739 w 312224"/>
              <a:gd name="connsiteY12" fmla="*/ 153584 h 365516"/>
              <a:gd name="connsiteX13" fmla="*/ 212207 w 312224"/>
              <a:gd name="connsiteY13" fmla="*/ 82147 h 365516"/>
              <a:gd name="connsiteX14" fmla="*/ 159820 w 312224"/>
              <a:gd name="connsiteY14" fmla="*/ 39284 h 365516"/>
              <a:gd name="connsiteX15" fmla="*/ 126483 w 312224"/>
              <a:gd name="connsiteY15" fmla="*/ 3566 h 365516"/>
              <a:gd name="connsiteX16" fmla="*/ 100289 w 312224"/>
              <a:gd name="connsiteY16" fmla="*/ 5947 h 365516"/>
              <a:gd name="connsiteX17" fmla="*/ 93145 w 312224"/>
              <a:gd name="connsiteY17" fmla="*/ 8328 h 365516"/>
              <a:gd name="connsiteX18" fmla="*/ 81239 w 312224"/>
              <a:gd name="connsiteY18" fmla="*/ 10709 h 365516"/>
              <a:gd name="connsiteX19" fmla="*/ 66952 w 312224"/>
              <a:gd name="connsiteY19" fmla="*/ 8328 h 365516"/>
              <a:gd name="connsiteX20" fmla="*/ 45520 w 312224"/>
              <a:gd name="connsiteY20" fmla="*/ 1184 h 365516"/>
              <a:gd name="connsiteX21" fmla="*/ 47902 w 312224"/>
              <a:gd name="connsiteY21" fmla="*/ 22616 h 365516"/>
              <a:gd name="connsiteX22" fmla="*/ 52664 w 312224"/>
              <a:gd name="connsiteY22" fmla="*/ 32141 h 365516"/>
              <a:gd name="connsiteX23" fmla="*/ 52664 w 312224"/>
              <a:gd name="connsiteY23" fmla="*/ 55953 h 365516"/>
              <a:gd name="connsiteX24" fmla="*/ 31233 w 312224"/>
              <a:gd name="connsiteY24" fmla="*/ 63097 h 365516"/>
              <a:gd name="connsiteX25" fmla="*/ 26470 w 312224"/>
              <a:gd name="connsiteY25" fmla="*/ 72622 h 365516"/>
              <a:gd name="connsiteX26" fmla="*/ 24089 w 312224"/>
              <a:gd name="connsiteY26" fmla="*/ 96434 h 365516"/>
              <a:gd name="connsiteX27" fmla="*/ 2658 w 312224"/>
              <a:gd name="connsiteY27" fmla="*/ 105959 h 365516"/>
              <a:gd name="connsiteX28" fmla="*/ 277 w 312224"/>
              <a:gd name="connsiteY28" fmla="*/ 115484 h 365516"/>
              <a:gd name="connsiteX29" fmla="*/ 9802 w 312224"/>
              <a:gd name="connsiteY29" fmla="*/ 125009 h 365516"/>
              <a:gd name="connsiteX30" fmla="*/ 21708 w 312224"/>
              <a:gd name="connsiteY30" fmla="*/ 134534 h 365516"/>
              <a:gd name="connsiteX31" fmla="*/ 35995 w 312224"/>
              <a:gd name="connsiteY31" fmla="*/ 151203 h 365516"/>
              <a:gd name="connsiteX32" fmla="*/ 55045 w 312224"/>
              <a:gd name="connsiteY32" fmla="*/ 184541 h 365516"/>
              <a:gd name="connsiteX33" fmla="*/ 57427 w 312224"/>
              <a:gd name="connsiteY33" fmla="*/ 194066 h 365516"/>
              <a:gd name="connsiteX34" fmla="*/ 64570 w 312224"/>
              <a:gd name="connsiteY34" fmla="*/ 205972 h 365516"/>
              <a:gd name="connsiteX35" fmla="*/ 74095 w 312224"/>
              <a:gd name="connsiteY35" fmla="*/ 227403 h 365516"/>
              <a:gd name="connsiteX36" fmla="*/ 88383 w 312224"/>
              <a:gd name="connsiteY36" fmla="*/ 236928 h 365516"/>
              <a:gd name="connsiteX37" fmla="*/ 95527 w 312224"/>
              <a:gd name="connsiteY37" fmla="*/ 244072 h 365516"/>
              <a:gd name="connsiteX38" fmla="*/ 112195 w 312224"/>
              <a:gd name="connsiteY38" fmla="*/ 246453 h 365516"/>
              <a:gd name="connsiteX39" fmla="*/ 116958 w 312224"/>
              <a:gd name="connsiteY39" fmla="*/ 253597 h 365516"/>
              <a:gd name="connsiteX40" fmla="*/ 114577 w 312224"/>
              <a:gd name="connsiteY40" fmla="*/ 270266 h 365516"/>
              <a:gd name="connsiteX41" fmla="*/ 107433 w 312224"/>
              <a:gd name="connsiteY41" fmla="*/ 275028 h 365516"/>
              <a:gd name="connsiteX42" fmla="*/ 97908 w 312224"/>
              <a:gd name="connsiteY42" fmla="*/ 282172 h 365516"/>
              <a:gd name="connsiteX43" fmla="*/ 88383 w 312224"/>
              <a:gd name="connsiteY43" fmla="*/ 301222 h 365516"/>
              <a:gd name="connsiteX44" fmla="*/ 95527 w 312224"/>
              <a:gd name="connsiteY44" fmla="*/ 339322 h 365516"/>
              <a:gd name="connsiteX45" fmla="*/ 95527 w 312224"/>
              <a:gd name="connsiteY45" fmla="*/ 365516 h 365516"/>
              <a:gd name="connsiteX0" fmla="*/ 95527 w 312224"/>
              <a:gd name="connsiteY0" fmla="*/ 365516 h 365516"/>
              <a:gd name="connsiteX1" fmla="*/ 121720 w 312224"/>
              <a:gd name="connsiteY1" fmla="*/ 336941 h 365516"/>
              <a:gd name="connsiteX2" fmla="*/ 131245 w 312224"/>
              <a:gd name="connsiteY2" fmla="*/ 327416 h 365516"/>
              <a:gd name="connsiteX3" fmla="*/ 143152 w 312224"/>
              <a:gd name="connsiteY3" fmla="*/ 313128 h 365516"/>
              <a:gd name="connsiteX4" fmla="*/ 152677 w 312224"/>
              <a:gd name="connsiteY4" fmla="*/ 308366 h 365516"/>
              <a:gd name="connsiteX5" fmla="*/ 169345 w 312224"/>
              <a:gd name="connsiteY5" fmla="*/ 298841 h 365516"/>
              <a:gd name="connsiteX6" fmla="*/ 190777 w 312224"/>
              <a:gd name="connsiteY6" fmla="*/ 282172 h 365516"/>
              <a:gd name="connsiteX7" fmla="*/ 214589 w 312224"/>
              <a:gd name="connsiteY7" fmla="*/ 267884 h 365516"/>
              <a:gd name="connsiteX8" fmla="*/ 221733 w 312224"/>
              <a:gd name="connsiteY8" fmla="*/ 263122 h 365516"/>
              <a:gd name="connsiteX9" fmla="*/ 274120 w 312224"/>
              <a:gd name="connsiteY9" fmla="*/ 234547 h 365516"/>
              <a:gd name="connsiteX10" fmla="*/ 312220 w 312224"/>
              <a:gd name="connsiteY10" fmla="*/ 198828 h 365516"/>
              <a:gd name="connsiteX11" fmla="*/ 271739 w 312224"/>
              <a:gd name="connsiteY11" fmla="*/ 153584 h 365516"/>
              <a:gd name="connsiteX12" fmla="*/ 212207 w 312224"/>
              <a:gd name="connsiteY12" fmla="*/ 82147 h 365516"/>
              <a:gd name="connsiteX13" fmla="*/ 159820 w 312224"/>
              <a:gd name="connsiteY13" fmla="*/ 39284 h 365516"/>
              <a:gd name="connsiteX14" fmla="*/ 126483 w 312224"/>
              <a:gd name="connsiteY14" fmla="*/ 3566 h 365516"/>
              <a:gd name="connsiteX15" fmla="*/ 100289 w 312224"/>
              <a:gd name="connsiteY15" fmla="*/ 5947 h 365516"/>
              <a:gd name="connsiteX16" fmla="*/ 93145 w 312224"/>
              <a:gd name="connsiteY16" fmla="*/ 8328 h 365516"/>
              <a:gd name="connsiteX17" fmla="*/ 81239 w 312224"/>
              <a:gd name="connsiteY17" fmla="*/ 10709 h 365516"/>
              <a:gd name="connsiteX18" fmla="*/ 66952 w 312224"/>
              <a:gd name="connsiteY18" fmla="*/ 8328 h 365516"/>
              <a:gd name="connsiteX19" fmla="*/ 45520 w 312224"/>
              <a:gd name="connsiteY19" fmla="*/ 1184 h 365516"/>
              <a:gd name="connsiteX20" fmla="*/ 47902 w 312224"/>
              <a:gd name="connsiteY20" fmla="*/ 22616 h 365516"/>
              <a:gd name="connsiteX21" fmla="*/ 52664 w 312224"/>
              <a:gd name="connsiteY21" fmla="*/ 32141 h 365516"/>
              <a:gd name="connsiteX22" fmla="*/ 52664 w 312224"/>
              <a:gd name="connsiteY22" fmla="*/ 55953 h 365516"/>
              <a:gd name="connsiteX23" fmla="*/ 31233 w 312224"/>
              <a:gd name="connsiteY23" fmla="*/ 63097 h 365516"/>
              <a:gd name="connsiteX24" fmla="*/ 26470 w 312224"/>
              <a:gd name="connsiteY24" fmla="*/ 72622 h 365516"/>
              <a:gd name="connsiteX25" fmla="*/ 24089 w 312224"/>
              <a:gd name="connsiteY25" fmla="*/ 96434 h 365516"/>
              <a:gd name="connsiteX26" fmla="*/ 2658 w 312224"/>
              <a:gd name="connsiteY26" fmla="*/ 105959 h 365516"/>
              <a:gd name="connsiteX27" fmla="*/ 277 w 312224"/>
              <a:gd name="connsiteY27" fmla="*/ 115484 h 365516"/>
              <a:gd name="connsiteX28" fmla="*/ 9802 w 312224"/>
              <a:gd name="connsiteY28" fmla="*/ 125009 h 365516"/>
              <a:gd name="connsiteX29" fmla="*/ 21708 w 312224"/>
              <a:gd name="connsiteY29" fmla="*/ 134534 h 365516"/>
              <a:gd name="connsiteX30" fmla="*/ 35995 w 312224"/>
              <a:gd name="connsiteY30" fmla="*/ 151203 h 365516"/>
              <a:gd name="connsiteX31" fmla="*/ 55045 w 312224"/>
              <a:gd name="connsiteY31" fmla="*/ 184541 h 365516"/>
              <a:gd name="connsiteX32" fmla="*/ 57427 w 312224"/>
              <a:gd name="connsiteY32" fmla="*/ 194066 h 365516"/>
              <a:gd name="connsiteX33" fmla="*/ 64570 w 312224"/>
              <a:gd name="connsiteY33" fmla="*/ 205972 h 365516"/>
              <a:gd name="connsiteX34" fmla="*/ 74095 w 312224"/>
              <a:gd name="connsiteY34" fmla="*/ 227403 h 365516"/>
              <a:gd name="connsiteX35" fmla="*/ 88383 w 312224"/>
              <a:gd name="connsiteY35" fmla="*/ 236928 h 365516"/>
              <a:gd name="connsiteX36" fmla="*/ 95527 w 312224"/>
              <a:gd name="connsiteY36" fmla="*/ 244072 h 365516"/>
              <a:gd name="connsiteX37" fmla="*/ 112195 w 312224"/>
              <a:gd name="connsiteY37" fmla="*/ 246453 h 365516"/>
              <a:gd name="connsiteX38" fmla="*/ 116958 w 312224"/>
              <a:gd name="connsiteY38" fmla="*/ 253597 h 365516"/>
              <a:gd name="connsiteX39" fmla="*/ 114577 w 312224"/>
              <a:gd name="connsiteY39" fmla="*/ 270266 h 365516"/>
              <a:gd name="connsiteX40" fmla="*/ 107433 w 312224"/>
              <a:gd name="connsiteY40" fmla="*/ 275028 h 365516"/>
              <a:gd name="connsiteX41" fmla="*/ 97908 w 312224"/>
              <a:gd name="connsiteY41" fmla="*/ 282172 h 365516"/>
              <a:gd name="connsiteX42" fmla="*/ 88383 w 312224"/>
              <a:gd name="connsiteY42" fmla="*/ 301222 h 365516"/>
              <a:gd name="connsiteX43" fmla="*/ 95527 w 312224"/>
              <a:gd name="connsiteY43" fmla="*/ 339322 h 365516"/>
              <a:gd name="connsiteX44" fmla="*/ 95527 w 312224"/>
              <a:gd name="connsiteY44" fmla="*/ 365516 h 365516"/>
              <a:gd name="connsiteX0" fmla="*/ 95527 w 312225"/>
              <a:gd name="connsiteY0" fmla="*/ 365516 h 365516"/>
              <a:gd name="connsiteX1" fmla="*/ 121720 w 312225"/>
              <a:gd name="connsiteY1" fmla="*/ 336941 h 365516"/>
              <a:gd name="connsiteX2" fmla="*/ 131245 w 312225"/>
              <a:gd name="connsiteY2" fmla="*/ 327416 h 365516"/>
              <a:gd name="connsiteX3" fmla="*/ 143152 w 312225"/>
              <a:gd name="connsiteY3" fmla="*/ 313128 h 365516"/>
              <a:gd name="connsiteX4" fmla="*/ 152677 w 312225"/>
              <a:gd name="connsiteY4" fmla="*/ 308366 h 365516"/>
              <a:gd name="connsiteX5" fmla="*/ 169345 w 312225"/>
              <a:gd name="connsiteY5" fmla="*/ 298841 h 365516"/>
              <a:gd name="connsiteX6" fmla="*/ 190777 w 312225"/>
              <a:gd name="connsiteY6" fmla="*/ 282172 h 365516"/>
              <a:gd name="connsiteX7" fmla="*/ 214589 w 312225"/>
              <a:gd name="connsiteY7" fmla="*/ 267884 h 365516"/>
              <a:gd name="connsiteX8" fmla="*/ 274120 w 312225"/>
              <a:gd name="connsiteY8" fmla="*/ 234547 h 365516"/>
              <a:gd name="connsiteX9" fmla="*/ 312220 w 312225"/>
              <a:gd name="connsiteY9" fmla="*/ 198828 h 365516"/>
              <a:gd name="connsiteX10" fmla="*/ 271739 w 312225"/>
              <a:gd name="connsiteY10" fmla="*/ 153584 h 365516"/>
              <a:gd name="connsiteX11" fmla="*/ 212207 w 312225"/>
              <a:gd name="connsiteY11" fmla="*/ 82147 h 365516"/>
              <a:gd name="connsiteX12" fmla="*/ 159820 w 312225"/>
              <a:gd name="connsiteY12" fmla="*/ 39284 h 365516"/>
              <a:gd name="connsiteX13" fmla="*/ 126483 w 312225"/>
              <a:gd name="connsiteY13" fmla="*/ 3566 h 365516"/>
              <a:gd name="connsiteX14" fmla="*/ 100289 w 312225"/>
              <a:gd name="connsiteY14" fmla="*/ 5947 h 365516"/>
              <a:gd name="connsiteX15" fmla="*/ 93145 w 312225"/>
              <a:gd name="connsiteY15" fmla="*/ 8328 h 365516"/>
              <a:gd name="connsiteX16" fmla="*/ 81239 w 312225"/>
              <a:gd name="connsiteY16" fmla="*/ 10709 h 365516"/>
              <a:gd name="connsiteX17" fmla="*/ 66952 w 312225"/>
              <a:gd name="connsiteY17" fmla="*/ 8328 h 365516"/>
              <a:gd name="connsiteX18" fmla="*/ 45520 w 312225"/>
              <a:gd name="connsiteY18" fmla="*/ 1184 h 365516"/>
              <a:gd name="connsiteX19" fmla="*/ 47902 w 312225"/>
              <a:gd name="connsiteY19" fmla="*/ 22616 h 365516"/>
              <a:gd name="connsiteX20" fmla="*/ 52664 w 312225"/>
              <a:gd name="connsiteY20" fmla="*/ 32141 h 365516"/>
              <a:gd name="connsiteX21" fmla="*/ 52664 w 312225"/>
              <a:gd name="connsiteY21" fmla="*/ 55953 h 365516"/>
              <a:gd name="connsiteX22" fmla="*/ 31233 w 312225"/>
              <a:gd name="connsiteY22" fmla="*/ 63097 h 365516"/>
              <a:gd name="connsiteX23" fmla="*/ 26470 w 312225"/>
              <a:gd name="connsiteY23" fmla="*/ 72622 h 365516"/>
              <a:gd name="connsiteX24" fmla="*/ 24089 w 312225"/>
              <a:gd name="connsiteY24" fmla="*/ 96434 h 365516"/>
              <a:gd name="connsiteX25" fmla="*/ 2658 w 312225"/>
              <a:gd name="connsiteY25" fmla="*/ 105959 h 365516"/>
              <a:gd name="connsiteX26" fmla="*/ 277 w 312225"/>
              <a:gd name="connsiteY26" fmla="*/ 115484 h 365516"/>
              <a:gd name="connsiteX27" fmla="*/ 9802 w 312225"/>
              <a:gd name="connsiteY27" fmla="*/ 125009 h 365516"/>
              <a:gd name="connsiteX28" fmla="*/ 21708 w 312225"/>
              <a:gd name="connsiteY28" fmla="*/ 134534 h 365516"/>
              <a:gd name="connsiteX29" fmla="*/ 35995 w 312225"/>
              <a:gd name="connsiteY29" fmla="*/ 151203 h 365516"/>
              <a:gd name="connsiteX30" fmla="*/ 55045 w 312225"/>
              <a:gd name="connsiteY30" fmla="*/ 184541 h 365516"/>
              <a:gd name="connsiteX31" fmla="*/ 57427 w 312225"/>
              <a:gd name="connsiteY31" fmla="*/ 194066 h 365516"/>
              <a:gd name="connsiteX32" fmla="*/ 64570 w 312225"/>
              <a:gd name="connsiteY32" fmla="*/ 205972 h 365516"/>
              <a:gd name="connsiteX33" fmla="*/ 74095 w 312225"/>
              <a:gd name="connsiteY33" fmla="*/ 227403 h 365516"/>
              <a:gd name="connsiteX34" fmla="*/ 88383 w 312225"/>
              <a:gd name="connsiteY34" fmla="*/ 236928 h 365516"/>
              <a:gd name="connsiteX35" fmla="*/ 95527 w 312225"/>
              <a:gd name="connsiteY35" fmla="*/ 244072 h 365516"/>
              <a:gd name="connsiteX36" fmla="*/ 112195 w 312225"/>
              <a:gd name="connsiteY36" fmla="*/ 246453 h 365516"/>
              <a:gd name="connsiteX37" fmla="*/ 116958 w 312225"/>
              <a:gd name="connsiteY37" fmla="*/ 253597 h 365516"/>
              <a:gd name="connsiteX38" fmla="*/ 114577 w 312225"/>
              <a:gd name="connsiteY38" fmla="*/ 270266 h 365516"/>
              <a:gd name="connsiteX39" fmla="*/ 107433 w 312225"/>
              <a:gd name="connsiteY39" fmla="*/ 275028 h 365516"/>
              <a:gd name="connsiteX40" fmla="*/ 97908 w 312225"/>
              <a:gd name="connsiteY40" fmla="*/ 282172 h 365516"/>
              <a:gd name="connsiteX41" fmla="*/ 88383 w 312225"/>
              <a:gd name="connsiteY41" fmla="*/ 301222 h 365516"/>
              <a:gd name="connsiteX42" fmla="*/ 95527 w 312225"/>
              <a:gd name="connsiteY42" fmla="*/ 339322 h 365516"/>
              <a:gd name="connsiteX43" fmla="*/ 95527 w 312225"/>
              <a:gd name="connsiteY43" fmla="*/ 365516 h 365516"/>
              <a:gd name="connsiteX0" fmla="*/ 95527 w 312225"/>
              <a:gd name="connsiteY0" fmla="*/ 365516 h 365516"/>
              <a:gd name="connsiteX1" fmla="*/ 121720 w 312225"/>
              <a:gd name="connsiteY1" fmla="*/ 336941 h 365516"/>
              <a:gd name="connsiteX2" fmla="*/ 131245 w 312225"/>
              <a:gd name="connsiteY2" fmla="*/ 327416 h 365516"/>
              <a:gd name="connsiteX3" fmla="*/ 143152 w 312225"/>
              <a:gd name="connsiteY3" fmla="*/ 313128 h 365516"/>
              <a:gd name="connsiteX4" fmla="*/ 152677 w 312225"/>
              <a:gd name="connsiteY4" fmla="*/ 308366 h 365516"/>
              <a:gd name="connsiteX5" fmla="*/ 190777 w 312225"/>
              <a:gd name="connsiteY5" fmla="*/ 282172 h 365516"/>
              <a:gd name="connsiteX6" fmla="*/ 214589 w 312225"/>
              <a:gd name="connsiteY6" fmla="*/ 267884 h 365516"/>
              <a:gd name="connsiteX7" fmla="*/ 274120 w 312225"/>
              <a:gd name="connsiteY7" fmla="*/ 234547 h 365516"/>
              <a:gd name="connsiteX8" fmla="*/ 312220 w 312225"/>
              <a:gd name="connsiteY8" fmla="*/ 198828 h 365516"/>
              <a:gd name="connsiteX9" fmla="*/ 271739 w 312225"/>
              <a:gd name="connsiteY9" fmla="*/ 153584 h 365516"/>
              <a:gd name="connsiteX10" fmla="*/ 212207 w 312225"/>
              <a:gd name="connsiteY10" fmla="*/ 82147 h 365516"/>
              <a:gd name="connsiteX11" fmla="*/ 159820 w 312225"/>
              <a:gd name="connsiteY11" fmla="*/ 39284 h 365516"/>
              <a:gd name="connsiteX12" fmla="*/ 126483 w 312225"/>
              <a:gd name="connsiteY12" fmla="*/ 3566 h 365516"/>
              <a:gd name="connsiteX13" fmla="*/ 100289 w 312225"/>
              <a:gd name="connsiteY13" fmla="*/ 5947 h 365516"/>
              <a:gd name="connsiteX14" fmla="*/ 93145 w 312225"/>
              <a:gd name="connsiteY14" fmla="*/ 8328 h 365516"/>
              <a:gd name="connsiteX15" fmla="*/ 81239 w 312225"/>
              <a:gd name="connsiteY15" fmla="*/ 10709 h 365516"/>
              <a:gd name="connsiteX16" fmla="*/ 66952 w 312225"/>
              <a:gd name="connsiteY16" fmla="*/ 8328 h 365516"/>
              <a:gd name="connsiteX17" fmla="*/ 45520 w 312225"/>
              <a:gd name="connsiteY17" fmla="*/ 1184 h 365516"/>
              <a:gd name="connsiteX18" fmla="*/ 47902 w 312225"/>
              <a:gd name="connsiteY18" fmla="*/ 22616 h 365516"/>
              <a:gd name="connsiteX19" fmla="*/ 52664 w 312225"/>
              <a:gd name="connsiteY19" fmla="*/ 32141 h 365516"/>
              <a:gd name="connsiteX20" fmla="*/ 52664 w 312225"/>
              <a:gd name="connsiteY20" fmla="*/ 55953 h 365516"/>
              <a:gd name="connsiteX21" fmla="*/ 31233 w 312225"/>
              <a:gd name="connsiteY21" fmla="*/ 63097 h 365516"/>
              <a:gd name="connsiteX22" fmla="*/ 26470 w 312225"/>
              <a:gd name="connsiteY22" fmla="*/ 72622 h 365516"/>
              <a:gd name="connsiteX23" fmla="*/ 24089 w 312225"/>
              <a:gd name="connsiteY23" fmla="*/ 96434 h 365516"/>
              <a:gd name="connsiteX24" fmla="*/ 2658 w 312225"/>
              <a:gd name="connsiteY24" fmla="*/ 105959 h 365516"/>
              <a:gd name="connsiteX25" fmla="*/ 277 w 312225"/>
              <a:gd name="connsiteY25" fmla="*/ 115484 h 365516"/>
              <a:gd name="connsiteX26" fmla="*/ 9802 w 312225"/>
              <a:gd name="connsiteY26" fmla="*/ 125009 h 365516"/>
              <a:gd name="connsiteX27" fmla="*/ 21708 w 312225"/>
              <a:gd name="connsiteY27" fmla="*/ 134534 h 365516"/>
              <a:gd name="connsiteX28" fmla="*/ 35995 w 312225"/>
              <a:gd name="connsiteY28" fmla="*/ 151203 h 365516"/>
              <a:gd name="connsiteX29" fmla="*/ 55045 w 312225"/>
              <a:gd name="connsiteY29" fmla="*/ 184541 h 365516"/>
              <a:gd name="connsiteX30" fmla="*/ 57427 w 312225"/>
              <a:gd name="connsiteY30" fmla="*/ 194066 h 365516"/>
              <a:gd name="connsiteX31" fmla="*/ 64570 w 312225"/>
              <a:gd name="connsiteY31" fmla="*/ 205972 h 365516"/>
              <a:gd name="connsiteX32" fmla="*/ 74095 w 312225"/>
              <a:gd name="connsiteY32" fmla="*/ 227403 h 365516"/>
              <a:gd name="connsiteX33" fmla="*/ 88383 w 312225"/>
              <a:gd name="connsiteY33" fmla="*/ 236928 h 365516"/>
              <a:gd name="connsiteX34" fmla="*/ 95527 w 312225"/>
              <a:gd name="connsiteY34" fmla="*/ 244072 h 365516"/>
              <a:gd name="connsiteX35" fmla="*/ 112195 w 312225"/>
              <a:gd name="connsiteY35" fmla="*/ 246453 h 365516"/>
              <a:gd name="connsiteX36" fmla="*/ 116958 w 312225"/>
              <a:gd name="connsiteY36" fmla="*/ 253597 h 365516"/>
              <a:gd name="connsiteX37" fmla="*/ 114577 w 312225"/>
              <a:gd name="connsiteY37" fmla="*/ 270266 h 365516"/>
              <a:gd name="connsiteX38" fmla="*/ 107433 w 312225"/>
              <a:gd name="connsiteY38" fmla="*/ 275028 h 365516"/>
              <a:gd name="connsiteX39" fmla="*/ 97908 w 312225"/>
              <a:gd name="connsiteY39" fmla="*/ 282172 h 365516"/>
              <a:gd name="connsiteX40" fmla="*/ 88383 w 312225"/>
              <a:gd name="connsiteY40" fmla="*/ 301222 h 365516"/>
              <a:gd name="connsiteX41" fmla="*/ 95527 w 312225"/>
              <a:gd name="connsiteY41" fmla="*/ 339322 h 365516"/>
              <a:gd name="connsiteX42" fmla="*/ 95527 w 312225"/>
              <a:gd name="connsiteY42" fmla="*/ 365516 h 365516"/>
              <a:gd name="connsiteX0" fmla="*/ 95527 w 312225"/>
              <a:gd name="connsiteY0" fmla="*/ 365516 h 365516"/>
              <a:gd name="connsiteX1" fmla="*/ 121720 w 312225"/>
              <a:gd name="connsiteY1" fmla="*/ 336941 h 365516"/>
              <a:gd name="connsiteX2" fmla="*/ 131245 w 312225"/>
              <a:gd name="connsiteY2" fmla="*/ 327416 h 365516"/>
              <a:gd name="connsiteX3" fmla="*/ 143152 w 312225"/>
              <a:gd name="connsiteY3" fmla="*/ 313128 h 365516"/>
              <a:gd name="connsiteX4" fmla="*/ 152677 w 312225"/>
              <a:gd name="connsiteY4" fmla="*/ 308366 h 365516"/>
              <a:gd name="connsiteX5" fmla="*/ 214589 w 312225"/>
              <a:gd name="connsiteY5" fmla="*/ 267884 h 365516"/>
              <a:gd name="connsiteX6" fmla="*/ 274120 w 312225"/>
              <a:gd name="connsiteY6" fmla="*/ 234547 h 365516"/>
              <a:gd name="connsiteX7" fmla="*/ 312220 w 312225"/>
              <a:gd name="connsiteY7" fmla="*/ 198828 h 365516"/>
              <a:gd name="connsiteX8" fmla="*/ 271739 w 312225"/>
              <a:gd name="connsiteY8" fmla="*/ 153584 h 365516"/>
              <a:gd name="connsiteX9" fmla="*/ 212207 w 312225"/>
              <a:gd name="connsiteY9" fmla="*/ 82147 h 365516"/>
              <a:gd name="connsiteX10" fmla="*/ 159820 w 312225"/>
              <a:gd name="connsiteY10" fmla="*/ 39284 h 365516"/>
              <a:gd name="connsiteX11" fmla="*/ 126483 w 312225"/>
              <a:gd name="connsiteY11" fmla="*/ 3566 h 365516"/>
              <a:gd name="connsiteX12" fmla="*/ 100289 w 312225"/>
              <a:gd name="connsiteY12" fmla="*/ 5947 h 365516"/>
              <a:gd name="connsiteX13" fmla="*/ 93145 w 312225"/>
              <a:gd name="connsiteY13" fmla="*/ 8328 h 365516"/>
              <a:gd name="connsiteX14" fmla="*/ 81239 w 312225"/>
              <a:gd name="connsiteY14" fmla="*/ 10709 h 365516"/>
              <a:gd name="connsiteX15" fmla="*/ 66952 w 312225"/>
              <a:gd name="connsiteY15" fmla="*/ 8328 h 365516"/>
              <a:gd name="connsiteX16" fmla="*/ 45520 w 312225"/>
              <a:gd name="connsiteY16" fmla="*/ 1184 h 365516"/>
              <a:gd name="connsiteX17" fmla="*/ 47902 w 312225"/>
              <a:gd name="connsiteY17" fmla="*/ 22616 h 365516"/>
              <a:gd name="connsiteX18" fmla="*/ 52664 w 312225"/>
              <a:gd name="connsiteY18" fmla="*/ 32141 h 365516"/>
              <a:gd name="connsiteX19" fmla="*/ 52664 w 312225"/>
              <a:gd name="connsiteY19" fmla="*/ 55953 h 365516"/>
              <a:gd name="connsiteX20" fmla="*/ 31233 w 312225"/>
              <a:gd name="connsiteY20" fmla="*/ 63097 h 365516"/>
              <a:gd name="connsiteX21" fmla="*/ 26470 w 312225"/>
              <a:gd name="connsiteY21" fmla="*/ 72622 h 365516"/>
              <a:gd name="connsiteX22" fmla="*/ 24089 w 312225"/>
              <a:gd name="connsiteY22" fmla="*/ 96434 h 365516"/>
              <a:gd name="connsiteX23" fmla="*/ 2658 w 312225"/>
              <a:gd name="connsiteY23" fmla="*/ 105959 h 365516"/>
              <a:gd name="connsiteX24" fmla="*/ 277 w 312225"/>
              <a:gd name="connsiteY24" fmla="*/ 115484 h 365516"/>
              <a:gd name="connsiteX25" fmla="*/ 9802 w 312225"/>
              <a:gd name="connsiteY25" fmla="*/ 125009 h 365516"/>
              <a:gd name="connsiteX26" fmla="*/ 21708 w 312225"/>
              <a:gd name="connsiteY26" fmla="*/ 134534 h 365516"/>
              <a:gd name="connsiteX27" fmla="*/ 35995 w 312225"/>
              <a:gd name="connsiteY27" fmla="*/ 151203 h 365516"/>
              <a:gd name="connsiteX28" fmla="*/ 55045 w 312225"/>
              <a:gd name="connsiteY28" fmla="*/ 184541 h 365516"/>
              <a:gd name="connsiteX29" fmla="*/ 57427 w 312225"/>
              <a:gd name="connsiteY29" fmla="*/ 194066 h 365516"/>
              <a:gd name="connsiteX30" fmla="*/ 64570 w 312225"/>
              <a:gd name="connsiteY30" fmla="*/ 205972 h 365516"/>
              <a:gd name="connsiteX31" fmla="*/ 74095 w 312225"/>
              <a:gd name="connsiteY31" fmla="*/ 227403 h 365516"/>
              <a:gd name="connsiteX32" fmla="*/ 88383 w 312225"/>
              <a:gd name="connsiteY32" fmla="*/ 236928 h 365516"/>
              <a:gd name="connsiteX33" fmla="*/ 95527 w 312225"/>
              <a:gd name="connsiteY33" fmla="*/ 244072 h 365516"/>
              <a:gd name="connsiteX34" fmla="*/ 112195 w 312225"/>
              <a:gd name="connsiteY34" fmla="*/ 246453 h 365516"/>
              <a:gd name="connsiteX35" fmla="*/ 116958 w 312225"/>
              <a:gd name="connsiteY35" fmla="*/ 253597 h 365516"/>
              <a:gd name="connsiteX36" fmla="*/ 114577 w 312225"/>
              <a:gd name="connsiteY36" fmla="*/ 270266 h 365516"/>
              <a:gd name="connsiteX37" fmla="*/ 107433 w 312225"/>
              <a:gd name="connsiteY37" fmla="*/ 275028 h 365516"/>
              <a:gd name="connsiteX38" fmla="*/ 97908 w 312225"/>
              <a:gd name="connsiteY38" fmla="*/ 282172 h 365516"/>
              <a:gd name="connsiteX39" fmla="*/ 88383 w 312225"/>
              <a:gd name="connsiteY39" fmla="*/ 301222 h 365516"/>
              <a:gd name="connsiteX40" fmla="*/ 95527 w 312225"/>
              <a:gd name="connsiteY40" fmla="*/ 339322 h 365516"/>
              <a:gd name="connsiteX41" fmla="*/ 95527 w 312225"/>
              <a:gd name="connsiteY41" fmla="*/ 365516 h 365516"/>
              <a:gd name="connsiteX0" fmla="*/ 95527 w 312225"/>
              <a:gd name="connsiteY0" fmla="*/ 365516 h 365516"/>
              <a:gd name="connsiteX1" fmla="*/ 121720 w 312225"/>
              <a:gd name="connsiteY1" fmla="*/ 336941 h 365516"/>
              <a:gd name="connsiteX2" fmla="*/ 131245 w 312225"/>
              <a:gd name="connsiteY2" fmla="*/ 327416 h 365516"/>
              <a:gd name="connsiteX3" fmla="*/ 152677 w 312225"/>
              <a:gd name="connsiteY3" fmla="*/ 308366 h 365516"/>
              <a:gd name="connsiteX4" fmla="*/ 214589 w 312225"/>
              <a:gd name="connsiteY4" fmla="*/ 267884 h 365516"/>
              <a:gd name="connsiteX5" fmla="*/ 274120 w 312225"/>
              <a:gd name="connsiteY5" fmla="*/ 234547 h 365516"/>
              <a:gd name="connsiteX6" fmla="*/ 312220 w 312225"/>
              <a:gd name="connsiteY6" fmla="*/ 198828 h 365516"/>
              <a:gd name="connsiteX7" fmla="*/ 271739 w 312225"/>
              <a:gd name="connsiteY7" fmla="*/ 153584 h 365516"/>
              <a:gd name="connsiteX8" fmla="*/ 212207 w 312225"/>
              <a:gd name="connsiteY8" fmla="*/ 82147 h 365516"/>
              <a:gd name="connsiteX9" fmla="*/ 159820 w 312225"/>
              <a:gd name="connsiteY9" fmla="*/ 39284 h 365516"/>
              <a:gd name="connsiteX10" fmla="*/ 126483 w 312225"/>
              <a:gd name="connsiteY10" fmla="*/ 3566 h 365516"/>
              <a:gd name="connsiteX11" fmla="*/ 100289 w 312225"/>
              <a:gd name="connsiteY11" fmla="*/ 5947 h 365516"/>
              <a:gd name="connsiteX12" fmla="*/ 93145 w 312225"/>
              <a:gd name="connsiteY12" fmla="*/ 8328 h 365516"/>
              <a:gd name="connsiteX13" fmla="*/ 81239 w 312225"/>
              <a:gd name="connsiteY13" fmla="*/ 10709 h 365516"/>
              <a:gd name="connsiteX14" fmla="*/ 66952 w 312225"/>
              <a:gd name="connsiteY14" fmla="*/ 8328 h 365516"/>
              <a:gd name="connsiteX15" fmla="*/ 45520 w 312225"/>
              <a:gd name="connsiteY15" fmla="*/ 1184 h 365516"/>
              <a:gd name="connsiteX16" fmla="*/ 47902 w 312225"/>
              <a:gd name="connsiteY16" fmla="*/ 22616 h 365516"/>
              <a:gd name="connsiteX17" fmla="*/ 52664 w 312225"/>
              <a:gd name="connsiteY17" fmla="*/ 32141 h 365516"/>
              <a:gd name="connsiteX18" fmla="*/ 52664 w 312225"/>
              <a:gd name="connsiteY18" fmla="*/ 55953 h 365516"/>
              <a:gd name="connsiteX19" fmla="*/ 31233 w 312225"/>
              <a:gd name="connsiteY19" fmla="*/ 63097 h 365516"/>
              <a:gd name="connsiteX20" fmla="*/ 26470 w 312225"/>
              <a:gd name="connsiteY20" fmla="*/ 72622 h 365516"/>
              <a:gd name="connsiteX21" fmla="*/ 24089 w 312225"/>
              <a:gd name="connsiteY21" fmla="*/ 96434 h 365516"/>
              <a:gd name="connsiteX22" fmla="*/ 2658 w 312225"/>
              <a:gd name="connsiteY22" fmla="*/ 105959 h 365516"/>
              <a:gd name="connsiteX23" fmla="*/ 277 w 312225"/>
              <a:gd name="connsiteY23" fmla="*/ 115484 h 365516"/>
              <a:gd name="connsiteX24" fmla="*/ 9802 w 312225"/>
              <a:gd name="connsiteY24" fmla="*/ 125009 h 365516"/>
              <a:gd name="connsiteX25" fmla="*/ 21708 w 312225"/>
              <a:gd name="connsiteY25" fmla="*/ 134534 h 365516"/>
              <a:gd name="connsiteX26" fmla="*/ 35995 w 312225"/>
              <a:gd name="connsiteY26" fmla="*/ 151203 h 365516"/>
              <a:gd name="connsiteX27" fmla="*/ 55045 w 312225"/>
              <a:gd name="connsiteY27" fmla="*/ 184541 h 365516"/>
              <a:gd name="connsiteX28" fmla="*/ 57427 w 312225"/>
              <a:gd name="connsiteY28" fmla="*/ 194066 h 365516"/>
              <a:gd name="connsiteX29" fmla="*/ 64570 w 312225"/>
              <a:gd name="connsiteY29" fmla="*/ 205972 h 365516"/>
              <a:gd name="connsiteX30" fmla="*/ 74095 w 312225"/>
              <a:gd name="connsiteY30" fmla="*/ 227403 h 365516"/>
              <a:gd name="connsiteX31" fmla="*/ 88383 w 312225"/>
              <a:gd name="connsiteY31" fmla="*/ 236928 h 365516"/>
              <a:gd name="connsiteX32" fmla="*/ 95527 w 312225"/>
              <a:gd name="connsiteY32" fmla="*/ 244072 h 365516"/>
              <a:gd name="connsiteX33" fmla="*/ 112195 w 312225"/>
              <a:gd name="connsiteY33" fmla="*/ 246453 h 365516"/>
              <a:gd name="connsiteX34" fmla="*/ 116958 w 312225"/>
              <a:gd name="connsiteY34" fmla="*/ 253597 h 365516"/>
              <a:gd name="connsiteX35" fmla="*/ 114577 w 312225"/>
              <a:gd name="connsiteY35" fmla="*/ 270266 h 365516"/>
              <a:gd name="connsiteX36" fmla="*/ 107433 w 312225"/>
              <a:gd name="connsiteY36" fmla="*/ 275028 h 365516"/>
              <a:gd name="connsiteX37" fmla="*/ 97908 w 312225"/>
              <a:gd name="connsiteY37" fmla="*/ 282172 h 365516"/>
              <a:gd name="connsiteX38" fmla="*/ 88383 w 312225"/>
              <a:gd name="connsiteY38" fmla="*/ 301222 h 365516"/>
              <a:gd name="connsiteX39" fmla="*/ 95527 w 312225"/>
              <a:gd name="connsiteY39" fmla="*/ 339322 h 365516"/>
              <a:gd name="connsiteX40" fmla="*/ 95527 w 312225"/>
              <a:gd name="connsiteY40" fmla="*/ 365516 h 365516"/>
              <a:gd name="connsiteX0" fmla="*/ 95527 w 312225"/>
              <a:gd name="connsiteY0" fmla="*/ 365516 h 365516"/>
              <a:gd name="connsiteX1" fmla="*/ 121720 w 312225"/>
              <a:gd name="connsiteY1" fmla="*/ 336941 h 365516"/>
              <a:gd name="connsiteX2" fmla="*/ 152677 w 312225"/>
              <a:gd name="connsiteY2" fmla="*/ 308366 h 365516"/>
              <a:gd name="connsiteX3" fmla="*/ 214589 w 312225"/>
              <a:gd name="connsiteY3" fmla="*/ 267884 h 365516"/>
              <a:gd name="connsiteX4" fmla="*/ 274120 w 312225"/>
              <a:gd name="connsiteY4" fmla="*/ 234547 h 365516"/>
              <a:gd name="connsiteX5" fmla="*/ 312220 w 312225"/>
              <a:gd name="connsiteY5" fmla="*/ 198828 h 365516"/>
              <a:gd name="connsiteX6" fmla="*/ 271739 w 312225"/>
              <a:gd name="connsiteY6" fmla="*/ 153584 h 365516"/>
              <a:gd name="connsiteX7" fmla="*/ 212207 w 312225"/>
              <a:gd name="connsiteY7" fmla="*/ 82147 h 365516"/>
              <a:gd name="connsiteX8" fmla="*/ 159820 w 312225"/>
              <a:gd name="connsiteY8" fmla="*/ 39284 h 365516"/>
              <a:gd name="connsiteX9" fmla="*/ 126483 w 312225"/>
              <a:gd name="connsiteY9" fmla="*/ 3566 h 365516"/>
              <a:gd name="connsiteX10" fmla="*/ 100289 w 312225"/>
              <a:gd name="connsiteY10" fmla="*/ 5947 h 365516"/>
              <a:gd name="connsiteX11" fmla="*/ 93145 w 312225"/>
              <a:gd name="connsiteY11" fmla="*/ 8328 h 365516"/>
              <a:gd name="connsiteX12" fmla="*/ 81239 w 312225"/>
              <a:gd name="connsiteY12" fmla="*/ 10709 h 365516"/>
              <a:gd name="connsiteX13" fmla="*/ 66952 w 312225"/>
              <a:gd name="connsiteY13" fmla="*/ 8328 h 365516"/>
              <a:gd name="connsiteX14" fmla="*/ 45520 w 312225"/>
              <a:gd name="connsiteY14" fmla="*/ 1184 h 365516"/>
              <a:gd name="connsiteX15" fmla="*/ 47902 w 312225"/>
              <a:gd name="connsiteY15" fmla="*/ 22616 h 365516"/>
              <a:gd name="connsiteX16" fmla="*/ 52664 w 312225"/>
              <a:gd name="connsiteY16" fmla="*/ 32141 h 365516"/>
              <a:gd name="connsiteX17" fmla="*/ 52664 w 312225"/>
              <a:gd name="connsiteY17" fmla="*/ 55953 h 365516"/>
              <a:gd name="connsiteX18" fmla="*/ 31233 w 312225"/>
              <a:gd name="connsiteY18" fmla="*/ 63097 h 365516"/>
              <a:gd name="connsiteX19" fmla="*/ 26470 w 312225"/>
              <a:gd name="connsiteY19" fmla="*/ 72622 h 365516"/>
              <a:gd name="connsiteX20" fmla="*/ 24089 w 312225"/>
              <a:gd name="connsiteY20" fmla="*/ 96434 h 365516"/>
              <a:gd name="connsiteX21" fmla="*/ 2658 w 312225"/>
              <a:gd name="connsiteY21" fmla="*/ 105959 h 365516"/>
              <a:gd name="connsiteX22" fmla="*/ 277 w 312225"/>
              <a:gd name="connsiteY22" fmla="*/ 115484 h 365516"/>
              <a:gd name="connsiteX23" fmla="*/ 9802 w 312225"/>
              <a:gd name="connsiteY23" fmla="*/ 125009 h 365516"/>
              <a:gd name="connsiteX24" fmla="*/ 21708 w 312225"/>
              <a:gd name="connsiteY24" fmla="*/ 134534 h 365516"/>
              <a:gd name="connsiteX25" fmla="*/ 35995 w 312225"/>
              <a:gd name="connsiteY25" fmla="*/ 151203 h 365516"/>
              <a:gd name="connsiteX26" fmla="*/ 55045 w 312225"/>
              <a:gd name="connsiteY26" fmla="*/ 184541 h 365516"/>
              <a:gd name="connsiteX27" fmla="*/ 57427 w 312225"/>
              <a:gd name="connsiteY27" fmla="*/ 194066 h 365516"/>
              <a:gd name="connsiteX28" fmla="*/ 64570 w 312225"/>
              <a:gd name="connsiteY28" fmla="*/ 205972 h 365516"/>
              <a:gd name="connsiteX29" fmla="*/ 74095 w 312225"/>
              <a:gd name="connsiteY29" fmla="*/ 227403 h 365516"/>
              <a:gd name="connsiteX30" fmla="*/ 88383 w 312225"/>
              <a:gd name="connsiteY30" fmla="*/ 236928 h 365516"/>
              <a:gd name="connsiteX31" fmla="*/ 95527 w 312225"/>
              <a:gd name="connsiteY31" fmla="*/ 244072 h 365516"/>
              <a:gd name="connsiteX32" fmla="*/ 112195 w 312225"/>
              <a:gd name="connsiteY32" fmla="*/ 246453 h 365516"/>
              <a:gd name="connsiteX33" fmla="*/ 116958 w 312225"/>
              <a:gd name="connsiteY33" fmla="*/ 253597 h 365516"/>
              <a:gd name="connsiteX34" fmla="*/ 114577 w 312225"/>
              <a:gd name="connsiteY34" fmla="*/ 270266 h 365516"/>
              <a:gd name="connsiteX35" fmla="*/ 107433 w 312225"/>
              <a:gd name="connsiteY35" fmla="*/ 275028 h 365516"/>
              <a:gd name="connsiteX36" fmla="*/ 97908 w 312225"/>
              <a:gd name="connsiteY36" fmla="*/ 282172 h 365516"/>
              <a:gd name="connsiteX37" fmla="*/ 88383 w 312225"/>
              <a:gd name="connsiteY37" fmla="*/ 301222 h 365516"/>
              <a:gd name="connsiteX38" fmla="*/ 95527 w 312225"/>
              <a:gd name="connsiteY38" fmla="*/ 339322 h 365516"/>
              <a:gd name="connsiteX39" fmla="*/ 95527 w 312225"/>
              <a:gd name="connsiteY39" fmla="*/ 365516 h 365516"/>
              <a:gd name="connsiteX0" fmla="*/ 95527 w 312225"/>
              <a:gd name="connsiteY0" fmla="*/ 365516 h 365516"/>
              <a:gd name="connsiteX1" fmla="*/ 152677 w 312225"/>
              <a:gd name="connsiteY1" fmla="*/ 308366 h 365516"/>
              <a:gd name="connsiteX2" fmla="*/ 214589 w 312225"/>
              <a:gd name="connsiteY2" fmla="*/ 267884 h 365516"/>
              <a:gd name="connsiteX3" fmla="*/ 274120 w 312225"/>
              <a:gd name="connsiteY3" fmla="*/ 234547 h 365516"/>
              <a:gd name="connsiteX4" fmla="*/ 312220 w 312225"/>
              <a:gd name="connsiteY4" fmla="*/ 198828 h 365516"/>
              <a:gd name="connsiteX5" fmla="*/ 271739 w 312225"/>
              <a:gd name="connsiteY5" fmla="*/ 153584 h 365516"/>
              <a:gd name="connsiteX6" fmla="*/ 212207 w 312225"/>
              <a:gd name="connsiteY6" fmla="*/ 82147 h 365516"/>
              <a:gd name="connsiteX7" fmla="*/ 159820 w 312225"/>
              <a:gd name="connsiteY7" fmla="*/ 39284 h 365516"/>
              <a:gd name="connsiteX8" fmla="*/ 126483 w 312225"/>
              <a:gd name="connsiteY8" fmla="*/ 3566 h 365516"/>
              <a:gd name="connsiteX9" fmla="*/ 100289 w 312225"/>
              <a:gd name="connsiteY9" fmla="*/ 5947 h 365516"/>
              <a:gd name="connsiteX10" fmla="*/ 93145 w 312225"/>
              <a:gd name="connsiteY10" fmla="*/ 8328 h 365516"/>
              <a:gd name="connsiteX11" fmla="*/ 81239 w 312225"/>
              <a:gd name="connsiteY11" fmla="*/ 10709 h 365516"/>
              <a:gd name="connsiteX12" fmla="*/ 66952 w 312225"/>
              <a:gd name="connsiteY12" fmla="*/ 8328 h 365516"/>
              <a:gd name="connsiteX13" fmla="*/ 45520 w 312225"/>
              <a:gd name="connsiteY13" fmla="*/ 1184 h 365516"/>
              <a:gd name="connsiteX14" fmla="*/ 47902 w 312225"/>
              <a:gd name="connsiteY14" fmla="*/ 22616 h 365516"/>
              <a:gd name="connsiteX15" fmla="*/ 52664 w 312225"/>
              <a:gd name="connsiteY15" fmla="*/ 32141 h 365516"/>
              <a:gd name="connsiteX16" fmla="*/ 52664 w 312225"/>
              <a:gd name="connsiteY16" fmla="*/ 55953 h 365516"/>
              <a:gd name="connsiteX17" fmla="*/ 31233 w 312225"/>
              <a:gd name="connsiteY17" fmla="*/ 63097 h 365516"/>
              <a:gd name="connsiteX18" fmla="*/ 26470 w 312225"/>
              <a:gd name="connsiteY18" fmla="*/ 72622 h 365516"/>
              <a:gd name="connsiteX19" fmla="*/ 24089 w 312225"/>
              <a:gd name="connsiteY19" fmla="*/ 96434 h 365516"/>
              <a:gd name="connsiteX20" fmla="*/ 2658 w 312225"/>
              <a:gd name="connsiteY20" fmla="*/ 105959 h 365516"/>
              <a:gd name="connsiteX21" fmla="*/ 277 w 312225"/>
              <a:gd name="connsiteY21" fmla="*/ 115484 h 365516"/>
              <a:gd name="connsiteX22" fmla="*/ 9802 w 312225"/>
              <a:gd name="connsiteY22" fmla="*/ 125009 h 365516"/>
              <a:gd name="connsiteX23" fmla="*/ 21708 w 312225"/>
              <a:gd name="connsiteY23" fmla="*/ 134534 h 365516"/>
              <a:gd name="connsiteX24" fmla="*/ 35995 w 312225"/>
              <a:gd name="connsiteY24" fmla="*/ 151203 h 365516"/>
              <a:gd name="connsiteX25" fmla="*/ 55045 w 312225"/>
              <a:gd name="connsiteY25" fmla="*/ 184541 h 365516"/>
              <a:gd name="connsiteX26" fmla="*/ 57427 w 312225"/>
              <a:gd name="connsiteY26" fmla="*/ 194066 h 365516"/>
              <a:gd name="connsiteX27" fmla="*/ 64570 w 312225"/>
              <a:gd name="connsiteY27" fmla="*/ 205972 h 365516"/>
              <a:gd name="connsiteX28" fmla="*/ 74095 w 312225"/>
              <a:gd name="connsiteY28" fmla="*/ 227403 h 365516"/>
              <a:gd name="connsiteX29" fmla="*/ 88383 w 312225"/>
              <a:gd name="connsiteY29" fmla="*/ 236928 h 365516"/>
              <a:gd name="connsiteX30" fmla="*/ 95527 w 312225"/>
              <a:gd name="connsiteY30" fmla="*/ 244072 h 365516"/>
              <a:gd name="connsiteX31" fmla="*/ 112195 w 312225"/>
              <a:gd name="connsiteY31" fmla="*/ 246453 h 365516"/>
              <a:gd name="connsiteX32" fmla="*/ 116958 w 312225"/>
              <a:gd name="connsiteY32" fmla="*/ 253597 h 365516"/>
              <a:gd name="connsiteX33" fmla="*/ 114577 w 312225"/>
              <a:gd name="connsiteY33" fmla="*/ 270266 h 365516"/>
              <a:gd name="connsiteX34" fmla="*/ 107433 w 312225"/>
              <a:gd name="connsiteY34" fmla="*/ 275028 h 365516"/>
              <a:gd name="connsiteX35" fmla="*/ 97908 w 312225"/>
              <a:gd name="connsiteY35" fmla="*/ 282172 h 365516"/>
              <a:gd name="connsiteX36" fmla="*/ 88383 w 312225"/>
              <a:gd name="connsiteY36" fmla="*/ 301222 h 365516"/>
              <a:gd name="connsiteX37" fmla="*/ 95527 w 312225"/>
              <a:gd name="connsiteY37" fmla="*/ 339322 h 365516"/>
              <a:gd name="connsiteX38" fmla="*/ 95527 w 312225"/>
              <a:gd name="connsiteY38" fmla="*/ 365516 h 365516"/>
              <a:gd name="connsiteX0" fmla="*/ 95527 w 312224"/>
              <a:gd name="connsiteY0" fmla="*/ 365516 h 365516"/>
              <a:gd name="connsiteX1" fmla="*/ 152677 w 312224"/>
              <a:gd name="connsiteY1" fmla="*/ 308366 h 365516"/>
              <a:gd name="connsiteX2" fmla="*/ 224114 w 312224"/>
              <a:gd name="connsiteY2" fmla="*/ 277409 h 365516"/>
              <a:gd name="connsiteX3" fmla="*/ 274120 w 312224"/>
              <a:gd name="connsiteY3" fmla="*/ 234547 h 365516"/>
              <a:gd name="connsiteX4" fmla="*/ 312220 w 312224"/>
              <a:gd name="connsiteY4" fmla="*/ 198828 h 365516"/>
              <a:gd name="connsiteX5" fmla="*/ 271739 w 312224"/>
              <a:gd name="connsiteY5" fmla="*/ 153584 h 365516"/>
              <a:gd name="connsiteX6" fmla="*/ 212207 w 312224"/>
              <a:gd name="connsiteY6" fmla="*/ 82147 h 365516"/>
              <a:gd name="connsiteX7" fmla="*/ 159820 w 312224"/>
              <a:gd name="connsiteY7" fmla="*/ 39284 h 365516"/>
              <a:gd name="connsiteX8" fmla="*/ 126483 w 312224"/>
              <a:gd name="connsiteY8" fmla="*/ 3566 h 365516"/>
              <a:gd name="connsiteX9" fmla="*/ 100289 w 312224"/>
              <a:gd name="connsiteY9" fmla="*/ 5947 h 365516"/>
              <a:gd name="connsiteX10" fmla="*/ 93145 w 312224"/>
              <a:gd name="connsiteY10" fmla="*/ 8328 h 365516"/>
              <a:gd name="connsiteX11" fmla="*/ 81239 w 312224"/>
              <a:gd name="connsiteY11" fmla="*/ 10709 h 365516"/>
              <a:gd name="connsiteX12" fmla="*/ 66952 w 312224"/>
              <a:gd name="connsiteY12" fmla="*/ 8328 h 365516"/>
              <a:gd name="connsiteX13" fmla="*/ 45520 w 312224"/>
              <a:gd name="connsiteY13" fmla="*/ 1184 h 365516"/>
              <a:gd name="connsiteX14" fmla="*/ 47902 w 312224"/>
              <a:gd name="connsiteY14" fmla="*/ 22616 h 365516"/>
              <a:gd name="connsiteX15" fmla="*/ 52664 w 312224"/>
              <a:gd name="connsiteY15" fmla="*/ 32141 h 365516"/>
              <a:gd name="connsiteX16" fmla="*/ 52664 w 312224"/>
              <a:gd name="connsiteY16" fmla="*/ 55953 h 365516"/>
              <a:gd name="connsiteX17" fmla="*/ 31233 w 312224"/>
              <a:gd name="connsiteY17" fmla="*/ 63097 h 365516"/>
              <a:gd name="connsiteX18" fmla="*/ 26470 w 312224"/>
              <a:gd name="connsiteY18" fmla="*/ 72622 h 365516"/>
              <a:gd name="connsiteX19" fmla="*/ 24089 w 312224"/>
              <a:gd name="connsiteY19" fmla="*/ 96434 h 365516"/>
              <a:gd name="connsiteX20" fmla="*/ 2658 w 312224"/>
              <a:gd name="connsiteY20" fmla="*/ 105959 h 365516"/>
              <a:gd name="connsiteX21" fmla="*/ 277 w 312224"/>
              <a:gd name="connsiteY21" fmla="*/ 115484 h 365516"/>
              <a:gd name="connsiteX22" fmla="*/ 9802 w 312224"/>
              <a:gd name="connsiteY22" fmla="*/ 125009 h 365516"/>
              <a:gd name="connsiteX23" fmla="*/ 21708 w 312224"/>
              <a:gd name="connsiteY23" fmla="*/ 134534 h 365516"/>
              <a:gd name="connsiteX24" fmla="*/ 35995 w 312224"/>
              <a:gd name="connsiteY24" fmla="*/ 151203 h 365516"/>
              <a:gd name="connsiteX25" fmla="*/ 55045 w 312224"/>
              <a:gd name="connsiteY25" fmla="*/ 184541 h 365516"/>
              <a:gd name="connsiteX26" fmla="*/ 57427 w 312224"/>
              <a:gd name="connsiteY26" fmla="*/ 194066 h 365516"/>
              <a:gd name="connsiteX27" fmla="*/ 64570 w 312224"/>
              <a:gd name="connsiteY27" fmla="*/ 205972 h 365516"/>
              <a:gd name="connsiteX28" fmla="*/ 74095 w 312224"/>
              <a:gd name="connsiteY28" fmla="*/ 227403 h 365516"/>
              <a:gd name="connsiteX29" fmla="*/ 88383 w 312224"/>
              <a:gd name="connsiteY29" fmla="*/ 236928 h 365516"/>
              <a:gd name="connsiteX30" fmla="*/ 95527 w 312224"/>
              <a:gd name="connsiteY30" fmla="*/ 244072 h 365516"/>
              <a:gd name="connsiteX31" fmla="*/ 112195 w 312224"/>
              <a:gd name="connsiteY31" fmla="*/ 246453 h 365516"/>
              <a:gd name="connsiteX32" fmla="*/ 116958 w 312224"/>
              <a:gd name="connsiteY32" fmla="*/ 253597 h 365516"/>
              <a:gd name="connsiteX33" fmla="*/ 114577 w 312224"/>
              <a:gd name="connsiteY33" fmla="*/ 270266 h 365516"/>
              <a:gd name="connsiteX34" fmla="*/ 107433 w 312224"/>
              <a:gd name="connsiteY34" fmla="*/ 275028 h 365516"/>
              <a:gd name="connsiteX35" fmla="*/ 97908 w 312224"/>
              <a:gd name="connsiteY35" fmla="*/ 282172 h 365516"/>
              <a:gd name="connsiteX36" fmla="*/ 88383 w 312224"/>
              <a:gd name="connsiteY36" fmla="*/ 301222 h 365516"/>
              <a:gd name="connsiteX37" fmla="*/ 95527 w 312224"/>
              <a:gd name="connsiteY37" fmla="*/ 339322 h 365516"/>
              <a:gd name="connsiteX38" fmla="*/ 95527 w 312224"/>
              <a:gd name="connsiteY38" fmla="*/ 365516 h 365516"/>
              <a:gd name="connsiteX0" fmla="*/ 95527 w 312224"/>
              <a:gd name="connsiteY0" fmla="*/ 365516 h 365516"/>
              <a:gd name="connsiteX1" fmla="*/ 152677 w 312224"/>
              <a:gd name="connsiteY1" fmla="*/ 308366 h 365516"/>
              <a:gd name="connsiteX2" fmla="*/ 224114 w 312224"/>
              <a:gd name="connsiteY2" fmla="*/ 277409 h 365516"/>
              <a:gd name="connsiteX3" fmla="*/ 274120 w 312224"/>
              <a:gd name="connsiteY3" fmla="*/ 234547 h 365516"/>
              <a:gd name="connsiteX4" fmla="*/ 312220 w 312224"/>
              <a:gd name="connsiteY4" fmla="*/ 198828 h 365516"/>
              <a:gd name="connsiteX5" fmla="*/ 271739 w 312224"/>
              <a:gd name="connsiteY5" fmla="*/ 153584 h 365516"/>
              <a:gd name="connsiteX6" fmla="*/ 212207 w 312224"/>
              <a:gd name="connsiteY6" fmla="*/ 82147 h 365516"/>
              <a:gd name="connsiteX7" fmla="*/ 159820 w 312224"/>
              <a:gd name="connsiteY7" fmla="*/ 39284 h 365516"/>
              <a:gd name="connsiteX8" fmla="*/ 126483 w 312224"/>
              <a:gd name="connsiteY8" fmla="*/ 3566 h 365516"/>
              <a:gd name="connsiteX9" fmla="*/ 100289 w 312224"/>
              <a:gd name="connsiteY9" fmla="*/ 5947 h 365516"/>
              <a:gd name="connsiteX10" fmla="*/ 93145 w 312224"/>
              <a:gd name="connsiteY10" fmla="*/ 8328 h 365516"/>
              <a:gd name="connsiteX11" fmla="*/ 81239 w 312224"/>
              <a:gd name="connsiteY11" fmla="*/ 10709 h 365516"/>
              <a:gd name="connsiteX12" fmla="*/ 66952 w 312224"/>
              <a:gd name="connsiteY12" fmla="*/ 8328 h 365516"/>
              <a:gd name="connsiteX13" fmla="*/ 45520 w 312224"/>
              <a:gd name="connsiteY13" fmla="*/ 1184 h 365516"/>
              <a:gd name="connsiteX14" fmla="*/ 47902 w 312224"/>
              <a:gd name="connsiteY14" fmla="*/ 22616 h 365516"/>
              <a:gd name="connsiteX15" fmla="*/ 52664 w 312224"/>
              <a:gd name="connsiteY15" fmla="*/ 32141 h 365516"/>
              <a:gd name="connsiteX16" fmla="*/ 52664 w 312224"/>
              <a:gd name="connsiteY16" fmla="*/ 55953 h 365516"/>
              <a:gd name="connsiteX17" fmla="*/ 31233 w 312224"/>
              <a:gd name="connsiteY17" fmla="*/ 63097 h 365516"/>
              <a:gd name="connsiteX18" fmla="*/ 26470 w 312224"/>
              <a:gd name="connsiteY18" fmla="*/ 72622 h 365516"/>
              <a:gd name="connsiteX19" fmla="*/ 24089 w 312224"/>
              <a:gd name="connsiteY19" fmla="*/ 96434 h 365516"/>
              <a:gd name="connsiteX20" fmla="*/ 2658 w 312224"/>
              <a:gd name="connsiteY20" fmla="*/ 105959 h 365516"/>
              <a:gd name="connsiteX21" fmla="*/ 277 w 312224"/>
              <a:gd name="connsiteY21" fmla="*/ 115484 h 365516"/>
              <a:gd name="connsiteX22" fmla="*/ 9802 w 312224"/>
              <a:gd name="connsiteY22" fmla="*/ 125009 h 365516"/>
              <a:gd name="connsiteX23" fmla="*/ 21708 w 312224"/>
              <a:gd name="connsiteY23" fmla="*/ 134534 h 365516"/>
              <a:gd name="connsiteX24" fmla="*/ 35995 w 312224"/>
              <a:gd name="connsiteY24" fmla="*/ 151203 h 365516"/>
              <a:gd name="connsiteX25" fmla="*/ 55045 w 312224"/>
              <a:gd name="connsiteY25" fmla="*/ 184541 h 365516"/>
              <a:gd name="connsiteX26" fmla="*/ 57427 w 312224"/>
              <a:gd name="connsiteY26" fmla="*/ 194066 h 365516"/>
              <a:gd name="connsiteX27" fmla="*/ 64570 w 312224"/>
              <a:gd name="connsiteY27" fmla="*/ 205972 h 365516"/>
              <a:gd name="connsiteX28" fmla="*/ 74095 w 312224"/>
              <a:gd name="connsiteY28" fmla="*/ 227403 h 365516"/>
              <a:gd name="connsiteX29" fmla="*/ 88383 w 312224"/>
              <a:gd name="connsiteY29" fmla="*/ 236928 h 365516"/>
              <a:gd name="connsiteX30" fmla="*/ 95527 w 312224"/>
              <a:gd name="connsiteY30" fmla="*/ 244072 h 365516"/>
              <a:gd name="connsiteX31" fmla="*/ 112195 w 312224"/>
              <a:gd name="connsiteY31" fmla="*/ 246453 h 365516"/>
              <a:gd name="connsiteX32" fmla="*/ 116958 w 312224"/>
              <a:gd name="connsiteY32" fmla="*/ 253597 h 365516"/>
              <a:gd name="connsiteX33" fmla="*/ 114577 w 312224"/>
              <a:gd name="connsiteY33" fmla="*/ 270266 h 365516"/>
              <a:gd name="connsiteX34" fmla="*/ 107433 w 312224"/>
              <a:gd name="connsiteY34" fmla="*/ 275028 h 365516"/>
              <a:gd name="connsiteX35" fmla="*/ 97908 w 312224"/>
              <a:gd name="connsiteY35" fmla="*/ 282172 h 365516"/>
              <a:gd name="connsiteX36" fmla="*/ 88383 w 312224"/>
              <a:gd name="connsiteY36" fmla="*/ 301222 h 365516"/>
              <a:gd name="connsiteX37" fmla="*/ 95527 w 312224"/>
              <a:gd name="connsiteY37" fmla="*/ 339322 h 365516"/>
              <a:gd name="connsiteX38" fmla="*/ 95527 w 312224"/>
              <a:gd name="connsiteY38" fmla="*/ 365516 h 365516"/>
              <a:gd name="connsiteX0" fmla="*/ 95527 w 312224"/>
              <a:gd name="connsiteY0" fmla="*/ 365516 h 365516"/>
              <a:gd name="connsiteX1" fmla="*/ 152677 w 312224"/>
              <a:gd name="connsiteY1" fmla="*/ 308366 h 365516"/>
              <a:gd name="connsiteX2" fmla="*/ 228876 w 312224"/>
              <a:gd name="connsiteY2" fmla="*/ 267884 h 365516"/>
              <a:gd name="connsiteX3" fmla="*/ 274120 w 312224"/>
              <a:gd name="connsiteY3" fmla="*/ 234547 h 365516"/>
              <a:gd name="connsiteX4" fmla="*/ 312220 w 312224"/>
              <a:gd name="connsiteY4" fmla="*/ 198828 h 365516"/>
              <a:gd name="connsiteX5" fmla="*/ 271739 w 312224"/>
              <a:gd name="connsiteY5" fmla="*/ 153584 h 365516"/>
              <a:gd name="connsiteX6" fmla="*/ 212207 w 312224"/>
              <a:gd name="connsiteY6" fmla="*/ 82147 h 365516"/>
              <a:gd name="connsiteX7" fmla="*/ 159820 w 312224"/>
              <a:gd name="connsiteY7" fmla="*/ 39284 h 365516"/>
              <a:gd name="connsiteX8" fmla="*/ 126483 w 312224"/>
              <a:gd name="connsiteY8" fmla="*/ 3566 h 365516"/>
              <a:gd name="connsiteX9" fmla="*/ 100289 w 312224"/>
              <a:gd name="connsiteY9" fmla="*/ 5947 h 365516"/>
              <a:gd name="connsiteX10" fmla="*/ 93145 w 312224"/>
              <a:gd name="connsiteY10" fmla="*/ 8328 h 365516"/>
              <a:gd name="connsiteX11" fmla="*/ 81239 w 312224"/>
              <a:gd name="connsiteY11" fmla="*/ 10709 h 365516"/>
              <a:gd name="connsiteX12" fmla="*/ 66952 w 312224"/>
              <a:gd name="connsiteY12" fmla="*/ 8328 h 365516"/>
              <a:gd name="connsiteX13" fmla="*/ 45520 w 312224"/>
              <a:gd name="connsiteY13" fmla="*/ 1184 h 365516"/>
              <a:gd name="connsiteX14" fmla="*/ 47902 w 312224"/>
              <a:gd name="connsiteY14" fmla="*/ 22616 h 365516"/>
              <a:gd name="connsiteX15" fmla="*/ 52664 w 312224"/>
              <a:gd name="connsiteY15" fmla="*/ 32141 h 365516"/>
              <a:gd name="connsiteX16" fmla="*/ 52664 w 312224"/>
              <a:gd name="connsiteY16" fmla="*/ 55953 h 365516"/>
              <a:gd name="connsiteX17" fmla="*/ 31233 w 312224"/>
              <a:gd name="connsiteY17" fmla="*/ 63097 h 365516"/>
              <a:gd name="connsiteX18" fmla="*/ 26470 w 312224"/>
              <a:gd name="connsiteY18" fmla="*/ 72622 h 365516"/>
              <a:gd name="connsiteX19" fmla="*/ 24089 w 312224"/>
              <a:gd name="connsiteY19" fmla="*/ 96434 h 365516"/>
              <a:gd name="connsiteX20" fmla="*/ 2658 w 312224"/>
              <a:gd name="connsiteY20" fmla="*/ 105959 h 365516"/>
              <a:gd name="connsiteX21" fmla="*/ 277 w 312224"/>
              <a:gd name="connsiteY21" fmla="*/ 115484 h 365516"/>
              <a:gd name="connsiteX22" fmla="*/ 9802 w 312224"/>
              <a:gd name="connsiteY22" fmla="*/ 125009 h 365516"/>
              <a:gd name="connsiteX23" fmla="*/ 21708 w 312224"/>
              <a:gd name="connsiteY23" fmla="*/ 134534 h 365516"/>
              <a:gd name="connsiteX24" fmla="*/ 35995 w 312224"/>
              <a:gd name="connsiteY24" fmla="*/ 151203 h 365516"/>
              <a:gd name="connsiteX25" fmla="*/ 55045 w 312224"/>
              <a:gd name="connsiteY25" fmla="*/ 184541 h 365516"/>
              <a:gd name="connsiteX26" fmla="*/ 57427 w 312224"/>
              <a:gd name="connsiteY26" fmla="*/ 194066 h 365516"/>
              <a:gd name="connsiteX27" fmla="*/ 64570 w 312224"/>
              <a:gd name="connsiteY27" fmla="*/ 205972 h 365516"/>
              <a:gd name="connsiteX28" fmla="*/ 74095 w 312224"/>
              <a:gd name="connsiteY28" fmla="*/ 227403 h 365516"/>
              <a:gd name="connsiteX29" fmla="*/ 88383 w 312224"/>
              <a:gd name="connsiteY29" fmla="*/ 236928 h 365516"/>
              <a:gd name="connsiteX30" fmla="*/ 95527 w 312224"/>
              <a:gd name="connsiteY30" fmla="*/ 244072 h 365516"/>
              <a:gd name="connsiteX31" fmla="*/ 112195 w 312224"/>
              <a:gd name="connsiteY31" fmla="*/ 246453 h 365516"/>
              <a:gd name="connsiteX32" fmla="*/ 116958 w 312224"/>
              <a:gd name="connsiteY32" fmla="*/ 253597 h 365516"/>
              <a:gd name="connsiteX33" fmla="*/ 114577 w 312224"/>
              <a:gd name="connsiteY33" fmla="*/ 270266 h 365516"/>
              <a:gd name="connsiteX34" fmla="*/ 107433 w 312224"/>
              <a:gd name="connsiteY34" fmla="*/ 275028 h 365516"/>
              <a:gd name="connsiteX35" fmla="*/ 97908 w 312224"/>
              <a:gd name="connsiteY35" fmla="*/ 282172 h 365516"/>
              <a:gd name="connsiteX36" fmla="*/ 88383 w 312224"/>
              <a:gd name="connsiteY36" fmla="*/ 301222 h 365516"/>
              <a:gd name="connsiteX37" fmla="*/ 95527 w 312224"/>
              <a:gd name="connsiteY37" fmla="*/ 339322 h 365516"/>
              <a:gd name="connsiteX38" fmla="*/ 95527 w 312224"/>
              <a:gd name="connsiteY38" fmla="*/ 365516 h 365516"/>
              <a:gd name="connsiteX0" fmla="*/ 95527 w 312224"/>
              <a:gd name="connsiteY0" fmla="*/ 365516 h 365516"/>
              <a:gd name="connsiteX1" fmla="*/ 157439 w 312224"/>
              <a:gd name="connsiteY1" fmla="*/ 313129 h 365516"/>
              <a:gd name="connsiteX2" fmla="*/ 228876 w 312224"/>
              <a:gd name="connsiteY2" fmla="*/ 267884 h 365516"/>
              <a:gd name="connsiteX3" fmla="*/ 274120 w 312224"/>
              <a:gd name="connsiteY3" fmla="*/ 234547 h 365516"/>
              <a:gd name="connsiteX4" fmla="*/ 312220 w 312224"/>
              <a:gd name="connsiteY4" fmla="*/ 198828 h 365516"/>
              <a:gd name="connsiteX5" fmla="*/ 271739 w 312224"/>
              <a:gd name="connsiteY5" fmla="*/ 153584 h 365516"/>
              <a:gd name="connsiteX6" fmla="*/ 212207 w 312224"/>
              <a:gd name="connsiteY6" fmla="*/ 82147 h 365516"/>
              <a:gd name="connsiteX7" fmla="*/ 159820 w 312224"/>
              <a:gd name="connsiteY7" fmla="*/ 39284 h 365516"/>
              <a:gd name="connsiteX8" fmla="*/ 126483 w 312224"/>
              <a:gd name="connsiteY8" fmla="*/ 3566 h 365516"/>
              <a:gd name="connsiteX9" fmla="*/ 100289 w 312224"/>
              <a:gd name="connsiteY9" fmla="*/ 5947 h 365516"/>
              <a:gd name="connsiteX10" fmla="*/ 93145 w 312224"/>
              <a:gd name="connsiteY10" fmla="*/ 8328 h 365516"/>
              <a:gd name="connsiteX11" fmla="*/ 81239 w 312224"/>
              <a:gd name="connsiteY11" fmla="*/ 10709 h 365516"/>
              <a:gd name="connsiteX12" fmla="*/ 66952 w 312224"/>
              <a:gd name="connsiteY12" fmla="*/ 8328 h 365516"/>
              <a:gd name="connsiteX13" fmla="*/ 45520 w 312224"/>
              <a:gd name="connsiteY13" fmla="*/ 1184 h 365516"/>
              <a:gd name="connsiteX14" fmla="*/ 47902 w 312224"/>
              <a:gd name="connsiteY14" fmla="*/ 22616 h 365516"/>
              <a:gd name="connsiteX15" fmla="*/ 52664 w 312224"/>
              <a:gd name="connsiteY15" fmla="*/ 32141 h 365516"/>
              <a:gd name="connsiteX16" fmla="*/ 52664 w 312224"/>
              <a:gd name="connsiteY16" fmla="*/ 55953 h 365516"/>
              <a:gd name="connsiteX17" fmla="*/ 31233 w 312224"/>
              <a:gd name="connsiteY17" fmla="*/ 63097 h 365516"/>
              <a:gd name="connsiteX18" fmla="*/ 26470 w 312224"/>
              <a:gd name="connsiteY18" fmla="*/ 72622 h 365516"/>
              <a:gd name="connsiteX19" fmla="*/ 24089 w 312224"/>
              <a:gd name="connsiteY19" fmla="*/ 96434 h 365516"/>
              <a:gd name="connsiteX20" fmla="*/ 2658 w 312224"/>
              <a:gd name="connsiteY20" fmla="*/ 105959 h 365516"/>
              <a:gd name="connsiteX21" fmla="*/ 277 w 312224"/>
              <a:gd name="connsiteY21" fmla="*/ 115484 h 365516"/>
              <a:gd name="connsiteX22" fmla="*/ 9802 w 312224"/>
              <a:gd name="connsiteY22" fmla="*/ 125009 h 365516"/>
              <a:gd name="connsiteX23" fmla="*/ 21708 w 312224"/>
              <a:gd name="connsiteY23" fmla="*/ 134534 h 365516"/>
              <a:gd name="connsiteX24" fmla="*/ 35995 w 312224"/>
              <a:gd name="connsiteY24" fmla="*/ 151203 h 365516"/>
              <a:gd name="connsiteX25" fmla="*/ 55045 w 312224"/>
              <a:gd name="connsiteY25" fmla="*/ 184541 h 365516"/>
              <a:gd name="connsiteX26" fmla="*/ 57427 w 312224"/>
              <a:gd name="connsiteY26" fmla="*/ 194066 h 365516"/>
              <a:gd name="connsiteX27" fmla="*/ 64570 w 312224"/>
              <a:gd name="connsiteY27" fmla="*/ 205972 h 365516"/>
              <a:gd name="connsiteX28" fmla="*/ 74095 w 312224"/>
              <a:gd name="connsiteY28" fmla="*/ 227403 h 365516"/>
              <a:gd name="connsiteX29" fmla="*/ 88383 w 312224"/>
              <a:gd name="connsiteY29" fmla="*/ 236928 h 365516"/>
              <a:gd name="connsiteX30" fmla="*/ 95527 w 312224"/>
              <a:gd name="connsiteY30" fmla="*/ 244072 h 365516"/>
              <a:gd name="connsiteX31" fmla="*/ 112195 w 312224"/>
              <a:gd name="connsiteY31" fmla="*/ 246453 h 365516"/>
              <a:gd name="connsiteX32" fmla="*/ 116958 w 312224"/>
              <a:gd name="connsiteY32" fmla="*/ 253597 h 365516"/>
              <a:gd name="connsiteX33" fmla="*/ 114577 w 312224"/>
              <a:gd name="connsiteY33" fmla="*/ 270266 h 365516"/>
              <a:gd name="connsiteX34" fmla="*/ 107433 w 312224"/>
              <a:gd name="connsiteY34" fmla="*/ 275028 h 365516"/>
              <a:gd name="connsiteX35" fmla="*/ 97908 w 312224"/>
              <a:gd name="connsiteY35" fmla="*/ 282172 h 365516"/>
              <a:gd name="connsiteX36" fmla="*/ 88383 w 312224"/>
              <a:gd name="connsiteY36" fmla="*/ 301222 h 365516"/>
              <a:gd name="connsiteX37" fmla="*/ 95527 w 312224"/>
              <a:gd name="connsiteY37" fmla="*/ 339322 h 365516"/>
              <a:gd name="connsiteX38" fmla="*/ 95527 w 312224"/>
              <a:gd name="connsiteY38" fmla="*/ 365516 h 365516"/>
              <a:gd name="connsiteX0" fmla="*/ 95527 w 312224"/>
              <a:gd name="connsiteY0" fmla="*/ 365516 h 365590"/>
              <a:gd name="connsiteX1" fmla="*/ 157439 w 312224"/>
              <a:gd name="connsiteY1" fmla="*/ 313129 h 365590"/>
              <a:gd name="connsiteX2" fmla="*/ 228876 w 312224"/>
              <a:gd name="connsiteY2" fmla="*/ 267884 h 365590"/>
              <a:gd name="connsiteX3" fmla="*/ 274120 w 312224"/>
              <a:gd name="connsiteY3" fmla="*/ 234547 h 365590"/>
              <a:gd name="connsiteX4" fmla="*/ 312220 w 312224"/>
              <a:gd name="connsiteY4" fmla="*/ 198828 h 365590"/>
              <a:gd name="connsiteX5" fmla="*/ 271739 w 312224"/>
              <a:gd name="connsiteY5" fmla="*/ 153584 h 365590"/>
              <a:gd name="connsiteX6" fmla="*/ 212207 w 312224"/>
              <a:gd name="connsiteY6" fmla="*/ 82147 h 365590"/>
              <a:gd name="connsiteX7" fmla="*/ 159820 w 312224"/>
              <a:gd name="connsiteY7" fmla="*/ 39284 h 365590"/>
              <a:gd name="connsiteX8" fmla="*/ 126483 w 312224"/>
              <a:gd name="connsiteY8" fmla="*/ 3566 h 365590"/>
              <a:gd name="connsiteX9" fmla="*/ 100289 w 312224"/>
              <a:gd name="connsiteY9" fmla="*/ 5947 h 365590"/>
              <a:gd name="connsiteX10" fmla="*/ 93145 w 312224"/>
              <a:gd name="connsiteY10" fmla="*/ 8328 h 365590"/>
              <a:gd name="connsiteX11" fmla="*/ 81239 w 312224"/>
              <a:gd name="connsiteY11" fmla="*/ 10709 h 365590"/>
              <a:gd name="connsiteX12" fmla="*/ 66952 w 312224"/>
              <a:gd name="connsiteY12" fmla="*/ 8328 h 365590"/>
              <a:gd name="connsiteX13" fmla="*/ 45520 w 312224"/>
              <a:gd name="connsiteY13" fmla="*/ 1184 h 365590"/>
              <a:gd name="connsiteX14" fmla="*/ 47902 w 312224"/>
              <a:gd name="connsiteY14" fmla="*/ 22616 h 365590"/>
              <a:gd name="connsiteX15" fmla="*/ 52664 w 312224"/>
              <a:gd name="connsiteY15" fmla="*/ 32141 h 365590"/>
              <a:gd name="connsiteX16" fmla="*/ 52664 w 312224"/>
              <a:gd name="connsiteY16" fmla="*/ 55953 h 365590"/>
              <a:gd name="connsiteX17" fmla="*/ 31233 w 312224"/>
              <a:gd name="connsiteY17" fmla="*/ 63097 h 365590"/>
              <a:gd name="connsiteX18" fmla="*/ 26470 w 312224"/>
              <a:gd name="connsiteY18" fmla="*/ 72622 h 365590"/>
              <a:gd name="connsiteX19" fmla="*/ 24089 w 312224"/>
              <a:gd name="connsiteY19" fmla="*/ 96434 h 365590"/>
              <a:gd name="connsiteX20" fmla="*/ 2658 w 312224"/>
              <a:gd name="connsiteY20" fmla="*/ 105959 h 365590"/>
              <a:gd name="connsiteX21" fmla="*/ 277 w 312224"/>
              <a:gd name="connsiteY21" fmla="*/ 115484 h 365590"/>
              <a:gd name="connsiteX22" fmla="*/ 9802 w 312224"/>
              <a:gd name="connsiteY22" fmla="*/ 125009 h 365590"/>
              <a:gd name="connsiteX23" fmla="*/ 21708 w 312224"/>
              <a:gd name="connsiteY23" fmla="*/ 134534 h 365590"/>
              <a:gd name="connsiteX24" fmla="*/ 35995 w 312224"/>
              <a:gd name="connsiteY24" fmla="*/ 151203 h 365590"/>
              <a:gd name="connsiteX25" fmla="*/ 55045 w 312224"/>
              <a:gd name="connsiteY25" fmla="*/ 184541 h 365590"/>
              <a:gd name="connsiteX26" fmla="*/ 57427 w 312224"/>
              <a:gd name="connsiteY26" fmla="*/ 194066 h 365590"/>
              <a:gd name="connsiteX27" fmla="*/ 64570 w 312224"/>
              <a:gd name="connsiteY27" fmla="*/ 205972 h 365590"/>
              <a:gd name="connsiteX28" fmla="*/ 74095 w 312224"/>
              <a:gd name="connsiteY28" fmla="*/ 227403 h 365590"/>
              <a:gd name="connsiteX29" fmla="*/ 88383 w 312224"/>
              <a:gd name="connsiteY29" fmla="*/ 236928 h 365590"/>
              <a:gd name="connsiteX30" fmla="*/ 95527 w 312224"/>
              <a:gd name="connsiteY30" fmla="*/ 244072 h 365590"/>
              <a:gd name="connsiteX31" fmla="*/ 112195 w 312224"/>
              <a:gd name="connsiteY31" fmla="*/ 246453 h 365590"/>
              <a:gd name="connsiteX32" fmla="*/ 116958 w 312224"/>
              <a:gd name="connsiteY32" fmla="*/ 253597 h 365590"/>
              <a:gd name="connsiteX33" fmla="*/ 114577 w 312224"/>
              <a:gd name="connsiteY33" fmla="*/ 270266 h 365590"/>
              <a:gd name="connsiteX34" fmla="*/ 107433 w 312224"/>
              <a:gd name="connsiteY34" fmla="*/ 275028 h 365590"/>
              <a:gd name="connsiteX35" fmla="*/ 97908 w 312224"/>
              <a:gd name="connsiteY35" fmla="*/ 282172 h 365590"/>
              <a:gd name="connsiteX36" fmla="*/ 88383 w 312224"/>
              <a:gd name="connsiteY36" fmla="*/ 301222 h 365590"/>
              <a:gd name="connsiteX37" fmla="*/ 95527 w 312224"/>
              <a:gd name="connsiteY37" fmla="*/ 365516 h 365590"/>
              <a:gd name="connsiteX0" fmla="*/ 97909 w 312224"/>
              <a:gd name="connsiteY0" fmla="*/ 355991 h 356084"/>
              <a:gd name="connsiteX1" fmla="*/ 157439 w 312224"/>
              <a:gd name="connsiteY1" fmla="*/ 313129 h 356084"/>
              <a:gd name="connsiteX2" fmla="*/ 228876 w 312224"/>
              <a:gd name="connsiteY2" fmla="*/ 267884 h 356084"/>
              <a:gd name="connsiteX3" fmla="*/ 274120 w 312224"/>
              <a:gd name="connsiteY3" fmla="*/ 234547 h 356084"/>
              <a:gd name="connsiteX4" fmla="*/ 312220 w 312224"/>
              <a:gd name="connsiteY4" fmla="*/ 198828 h 356084"/>
              <a:gd name="connsiteX5" fmla="*/ 271739 w 312224"/>
              <a:gd name="connsiteY5" fmla="*/ 153584 h 356084"/>
              <a:gd name="connsiteX6" fmla="*/ 212207 w 312224"/>
              <a:gd name="connsiteY6" fmla="*/ 82147 h 356084"/>
              <a:gd name="connsiteX7" fmla="*/ 159820 w 312224"/>
              <a:gd name="connsiteY7" fmla="*/ 39284 h 356084"/>
              <a:gd name="connsiteX8" fmla="*/ 126483 w 312224"/>
              <a:gd name="connsiteY8" fmla="*/ 3566 h 356084"/>
              <a:gd name="connsiteX9" fmla="*/ 100289 w 312224"/>
              <a:gd name="connsiteY9" fmla="*/ 5947 h 356084"/>
              <a:gd name="connsiteX10" fmla="*/ 93145 w 312224"/>
              <a:gd name="connsiteY10" fmla="*/ 8328 h 356084"/>
              <a:gd name="connsiteX11" fmla="*/ 81239 w 312224"/>
              <a:gd name="connsiteY11" fmla="*/ 10709 h 356084"/>
              <a:gd name="connsiteX12" fmla="*/ 66952 w 312224"/>
              <a:gd name="connsiteY12" fmla="*/ 8328 h 356084"/>
              <a:gd name="connsiteX13" fmla="*/ 45520 w 312224"/>
              <a:gd name="connsiteY13" fmla="*/ 1184 h 356084"/>
              <a:gd name="connsiteX14" fmla="*/ 47902 w 312224"/>
              <a:gd name="connsiteY14" fmla="*/ 22616 h 356084"/>
              <a:gd name="connsiteX15" fmla="*/ 52664 w 312224"/>
              <a:gd name="connsiteY15" fmla="*/ 32141 h 356084"/>
              <a:gd name="connsiteX16" fmla="*/ 52664 w 312224"/>
              <a:gd name="connsiteY16" fmla="*/ 55953 h 356084"/>
              <a:gd name="connsiteX17" fmla="*/ 31233 w 312224"/>
              <a:gd name="connsiteY17" fmla="*/ 63097 h 356084"/>
              <a:gd name="connsiteX18" fmla="*/ 26470 w 312224"/>
              <a:gd name="connsiteY18" fmla="*/ 72622 h 356084"/>
              <a:gd name="connsiteX19" fmla="*/ 24089 w 312224"/>
              <a:gd name="connsiteY19" fmla="*/ 96434 h 356084"/>
              <a:gd name="connsiteX20" fmla="*/ 2658 w 312224"/>
              <a:gd name="connsiteY20" fmla="*/ 105959 h 356084"/>
              <a:gd name="connsiteX21" fmla="*/ 277 w 312224"/>
              <a:gd name="connsiteY21" fmla="*/ 115484 h 356084"/>
              <a:gd name="connsiteX22" fmla="*/ 9802 w 312224"/>
              <a:gd name="connsiteY22" fmla="*/ 125009 h 356084"/>
              <a:gd name="connsiteX23" fmla="*/ 21708 w 312224"/>
              <a:gd name="connsiteY23" fmla="*/ 134534 h 356084"/>
              <a:gd name="connsiteX24" fmla="*/ 35995 w 312224"/>
              <a:gd name="connsiteY24" fmla="*/ 151203 h 356084"/>
              <a:gd name="connsiteX25" fmla="*/ 55045 w 312224"/>
              <a:gd name="connsiteY25" fmla="*/ 184541 h 356084"/>
              <a:gd name="connsiteX26" fmla="*/ 57427 w 312224"/>
              <a:gd name="connsiteY26" fmla="*/ 194066 h 356084"/>
              <a:gd name="connsiteX27" fmla="*/ 64570 w 312224"/>
              <a:gd name="connsiteY27" fmla="*/ 205972 h 356084"/>
              <a:gd name="connsiteX28" fmla="*/ 74095 w 312224"/>
              <a:gd name="connsiteY28" fmla="*/ 227403 h 356084"/>
              <a:gd name="connsiteX29" fmla="*/ 88383 w 312224"/>
              <a:gd name="connsiteY29" fmla="*/ 236928 h 356084"/>
              <a:gd name="connsiteX30" fmla="*/ 95527 w 312224"/>
              <a:gd name="connsiteY30" fmla="*/ 244072 h 356084"/>
              <a:gd name="connsiteX31" fmla="*/ 112195 w 312224"/>
              <a:gd name="connsiteY31" fmla="*/ 246453 h 356084"/>
              <a:gd name="connsiteX32" fmla="*/ 116958 w 312224"/>
              <a:gd name="connsiteY32" fmla="*/ 253597 h 356084"/>
              <a:gd name="connsiteX33" fmla="*/ 114577 w 312224"/>
              <a:gd name="connsiteY33" fmla="*/ 270266 h 356084"/>
              <a:gd name="connsiteX34" fmla="*/ 107433 w 312224"/>
              <a:gd name="connsiteY34" fmla="*/ 275028 h 356084"/>
              <a:gd name="connsiteX35" fmla="*/ 97908 w 312224"/>
              <a:gd name="connsiteY35" fmla="*/ 282172 h 356084"/>
              <a:gd name="connsiteX36" fmla="*/ 88383 w 312224"/>
              <a:gd name="connsiteY36" fmla="*/ 301222 h 356084"/>
              <a:gd name="connsiteX37" fmla="*/ 97909 w 312224"/>
              <a:gd name="connsiteY37" fmla="*/ 355991 h 356084"/>
              <a:gd name="connsiteX0" fmla="*/ 97909 w 312224"/>
              <a:gd name="connsiteY0" fmla="*/ 355991 h 356084"/>
              <a:gd name="connsiteX1" fmla="*/ 157439 w 312224"/>
              <a:gd name="connsiteY1" fmla="*/ 313129 h 356084"/>
              <a:gd name="connsiteX2" fmla="*/ 228876 w 312224"/>
              <a:gd name="connsiteY2" fmla="*/ 267884 h 356084"/>
              <a:gd name="connsiteX3" fmla="*/ 274120 w 312224"/>
              <a:gd name="connsiteY3" fmla="*/ 234547 h 356084"/>
              <a:gd name="connsiteX4" fmla="*/ 312220 w 312224"/>
              <a:gd name="connsiteY4" fmla="*/ 198828 h 356084"/>
              <a:gd name="connsiteX5" fmla="*/ 271739 w 312224"/>
              <a:gd name="connsiteY5" fmla="*/ 153584 h 356084"/>
              <a:gd name="connsiteX6" fmla="*/ 212207 w 312224"/>
              <a:gd name="connsiteY6" fmla="*/ 82147 h 356084"/>
              <a:gd name="connsiteX7" fmla="*/ 159820 w 312224"/>
              <a:gd name="connsiteY7" fmla="*/ 39284 h 356084"/>
              <a:gd name="connsiteX8" fmla="*/ 126483 w 312224"/>
              <a:gd name="connsiteY8" fmla="*/ 3566 h 356084"/>
              <a:gd name="connsiteX9" fmla="*/ 100289 w 312224"/>
              <a:gd name="connsiteY9" fmla="*/ 5947 h 356084"/>
              <a:gd name="connsiteX10" fmla="*/ 93145 w 312224"/>
              <a:gd name="connsiteY10" fmla="*/ 8328 h 356084"/>
              <a:gd name="connsiteX11" fmla="*/ 81239 w 312224"/>
              <a:gd name="connsiteY11" fmla="*/ 10709 h 356084"/>
              <a:gd name="connsiteX12" fmla="*/ 66952 w 312224"/>
              <a:gd name="connsiteY12" fmla="*/ 8328 h 356084"/>
              <a:gd name="connsiteX13" fmla="*/ 45520 w 312224"/>
              <a:gd name="connsiteY13" fmla="*/ 1184 h 356084"/>
              <a:gd name="connsiteX14" fmla="*/ 47902 w 312224"/>
              <a:gd name="connsiteY14" fmla="*/ 22616 h 356084"/>
              <a:gd name="connsiteX15" fmla="*/ 52664 w 312224"/>
              <a:gd name="connsiteY15" fmla="*/ 32141 h 356084"/>
              <a:gd name="connsiteX16" fmla="*/ 52664 w 312224"/>
              <a:gd name="connsiteY16" fmla="*/ 55953 h 356084"/>
              <a:gd name="connsiteX17" fmla="*/ 31233 w 312224"/>
              <a:gd name="connsiteY17" fmla="*/ 63097 h 356084"/>
              <a:gd name="connsiteX18" fmla="*/ 26470 w 312224"/>
              <a:gd name="connsiteY18" fmla="*/ 72622 h 356084"/>
              <a:gd name="connsiteX19" fmla="*/ 24089 w 312224"/>
              <a:gd name="connsiteY19" fmla="*/ 96434 h 356084"/>
              <a:gd name="connsiteX20" fmla="*/ 2658 w 312224"/>
              <a:gd name="connsiteY20" fmla="*/ 105959 h 356084"/>
              <a:gd name="connsiteX21" fmla="*/ 277 w 312224"/>
              <a:gd name="connsiteY21" fmla="*/ 115484 h 356084"/>
              <a:gd name="connsiteX22" fmla="*/ 9802 w 312224"/>
              <a:gd name="connsiteY22" fmla="*/ 125009 h 356084"/>
              <a:gd name="connsiteX23" fmla="*/ 21708 w 312224"/>
              <a:gd name="connsiteY23" fmla="*/ 134534 h 356084"/>
              <a:gd name="connsiteX24" fmla="*/ 35995 w 312224"/>
              <a:gd name="connsiteY24" fmla="*/ 151203 h 356084"/>
              <a:gd name="connsiteX25" fmla="*/ 55045 w 312224"/>
              <a:gd name="connsiteY25" fmla="*/ 184541 h 356084"/>
              <a:gd name="connsiteX26" fmla="*/ 57427 w 312224"/>
              <a:gd name="connsiteY26" fmla="*/ 194066 h 356084"/>
              <a:gd name="connsiteX27" fmla="*/ 64570 w 312224"/>
              <a:gd name="connsiteY27" fmla="*/ 205972 h 356084"/>
              <a:gd name="connsiteX28" fmla="*/ 74095 w 312224"/>
              <a:gd name="connsiteY28" fmla="*/ 227403 h 356084"/>
              <a:gd name="connsiteX29" fmla="*/ 88383 w 312224"/>
              <a:gd name="connsiteY29" fmla="*/ 236928 h 356084"/>
              <a:gd name="connsiteX30" fmla="*/ 95527 w 312224"/>
              <a:gd name="connsiteY30" fmla="*/ 244072 h 356084"/>
              <a:gd name="connsiteX31" fmla="*/ 112195 w 312224"/>
              <a:gd name="connsiteY31" fmla="*/ 246453 h 356084"/>
              <a:gd name="connsiteX32" fmla="*/ 116958 w 312224"/>
              <a:gd name="connsiteY32" fmla="*/ 253597 h 356084"/>
              <a:gd name="connsiteX33" fmla="*/ 114577 w 312224"/>
              <a:gd name="connsiteY33" fmla="*/ 270266 h 356084"/>
              <a:gd name="connsiteX34" fmla="*/ 107433 w 312224"/>
              <a:gd name="connsiteY34" fmla="*/ 275028 h 356084"/>
              <a:gd name="connsiteX35" fmla="*/ 88383 w 312224"/>
              <a:gd name="connsiteY35" fmla="*/ 301222 h 356084"/>
              <a:gd name="connsiteX36" fmla="*/ 97909 w 312224"/>
              <a:gd name="connsiteY36" fmla="*/ 355991 h 356084"/>
              <a:gd name="connsiteX0" fmla="*/ 97909 w 312224"/>
              <a:gd name="connsiteY0" fmla="*/ 355991 h 356084"/>
              <a:gd name="connsiteX1" fmla="*/ 157439 w 312224"/>
              <a:gd name="connsiteY1" fmla="*/ 313129 h 356084"/>
              <a:gd name="connsiteX2" fmla="*/ 228876 w 312224"/>
              <a:gd name="connsiteY2" fmla="*/ 267884 h 356084"/>
              <a:gd name="connsiteX3" fmla="*/ 274120 w 312224"/>
              <a:gd name="connsiteY3" fmla="*/ 234547 h 356084"/>
              <a:gd name="connsiteX4" fmla="*/ 312220 w 312224"/>
              <a:gd name="connsiteY4" fmla="*/ 198828 h 356084"/>
              <a:gd name="connsiteX5" fmla="*/ 271739 w 312224"/>
              <a:gd name="connsiteY5" fmla="*/ 153584 h 356084"/>
              <a:gd name="connsiteX6" fmla="*/ 212207 w 312224"/>
              <a:gd name="connsiteY6" fmla="*/ 82147 h 356084"/>
              <a:gd name="connsiteX7" fmla="*/ 159820 w 312224"/>
              <a:gd name="connsiteY7" fmla="*/ 39284 h 356084"/>
              <a:gd name="connsiteX8" fmla="*/ 126483 w 312224"/>
              <a:gd name="connsiteY8" fmla="*/ 3566 h 356084"/>
              <a:gd name="connsiteX9" fmla="*/ 100289 w 312224"/>
              <a:gd name="connsiteY9" fmla="*/ 5947 h 356084"/>
              <a:gd name="connsiteX10" fmla="*/ 93145 w 312224"/>
              <a:gd name="connsiteY10" fmla="*/ 8328 h 356084"/>
              <a:gd name="connsiteX11" fmla="*/ 81239 w 312224"/>
              <a:gd name="connsiteY11" fmla="*/ 10709 h 356084"/>
              <a:gd name="connsiteX12" fmla="*/ 66952 w 312224"/>
              <a:gd name="connsiteY12" fmla="*/ 8328 h 356084"/>
              <a:gd name="connsiteX13" fmla="*/ 45520 w 312224"/>
              <a:gd name="connsiteY13" fmla="*/ 1184 h 356084"/>
              <a:gd name="connsiteX14" fmla="*/ 47902 w 312224"/>
              <a:gd name="connsiteY14" fmla="*/ 22616 h 356084"/>
              <a:gd name="connsiteX15" fmla="*/ 52664 w 312224"/>
              <a:gd name="connsiteY15" fmla="*/ 32141 h 356084"/>
              <a:gd name="connsiteX16" fmla="*/ 52664 w 312224"/>
              <a:gd name="connsiteY16" fmla="*/ 55953 h 356084"/>
              <a:gd name="connsiteX17" fmla="*/ 31233 w 312224"/>
              <a:gd name="connsiteY17" fmla="*/ 63097 h 356084"/>
              <a:gd name="connsiteX18" fmla="*/ 26470 w 312224"/>
              <a:gd name="connsiteY18" fmla="*/ 72622 h 356084"/>
              <a:gd name="connsiteX19" fmla="*/ 24089 w 312224"/>
              <a:gd name="connsiteY19" fmla="*/ 96434 h 356084"/>
              <a:gd name="connsiteX20" fmla="*/ 2658 w 312224"/>
              <a:gd name="connsiteY20" fmla="*/ 105959 h 356084"/>
              <a:gd name="connsiteX21" fmla="*/ 277 w 312224"/>
              <a:gd name="connsiteY21" fmla="*/ 115484 h 356084"/>
              <a:gd name="connsiteX22" fmla="*/ 9802 w 312224"/>
              <a:gd name="connsiteY22" fmla="*/ 125009 h 356084"/>
              <a:gd name="connsiteX23" fmla="*/ 21708 w 312224"/>
              <a:gd name="connsiteY23" fmla="*/ 134534 h 356084"/>
              <a:gd name="connsiteX24" fmla="*/ 35995 w 312224"/>
              <a:gd name="connsiteY24" fmla="*/ 151203 h 356084"/>
              <a:gd name="connsiteX25" fmla="*/ 55045 w 312224"/>
              <a:gd name="connsiteY25" fmla="*/ 184541 h 356084"/>
              <a:gd name="connsiteX26" fmla="*/ 57427 w 312224"/>
              <a:gd name="connsiteY26" fmla="*/ 194066 h 356084"/>
              <a:gd name="connsiteX27" fmla="*/ 64570 w 312224"/>
              <a:gd name="connsiteY27" fmla="*/ 205972 h 356084"/>
              <a:gd name="connsiteX28" fmla="*/ 74095 w 312224"/>
              <a:gd name="connsiteY28" fmla="*/ 227403 h 356084"/>
              <a:gd name="connsiteX29" fmla="*/ 88383 w 312224"/>
              <a:gd name="connsiteY29" fmla="*/ 236928 h 356084"/>
              <a:gd name="connsiteX30" fmla="*/ 95527 w 312224"/>
              <a:gd name="connsiteY30" fmla="*/ 244072 h 356084"/>
              <a:gd name="connsiteX31" fmla="*/ 112195 w 312224"/>
              <a:gd name="connsiteY31" fmla="*/ 246453 h 356084"/>
              <a:gd name="connsiteX32" fmla="*/ 116958 w 312224"/>
              <a:gd name="connsiteY32" fmla="*/ 253597 h 356084"/>
              <a:gd name="connsiteX33" fmla="*/ 114577 w 312224"/>
              <a:gd name="connsiteY33" fmla="*/ 270266 h 356084"/>
              <a:gd name="connsiteX34" fmla="*/ 88383 w 312224"/>
              <a:gd name="connsiteY34" fmla="*/ 301222 h 356084"/>
              <a:gd name="connsiteX35" fmla="*/ 97909 w 312224"/>
              <a:gd name="connsiteY35" fmla="*/ 355991 h 356084"/>
              <a:gd name="connsiteX0" fmla="*/ 97909 w 312224"/>
              <a:gd name="connsiteY0" fmla="*/ 355991 h 356084"/>
              <a:gd name="connsiteX1" fmla="*/ 157439 w 312224"/>
              <a:gd name="connsiteY1" fmla="*/ 313129 h 356084"/>
              <a:gd name="connsiteX2" fmla="*/ 228876 w 312224"/>
              <a:gd name="connsiteY2" fmla="*/ 267884 h 356084"/>
              <a:gd name="connsiteX3" fmla="*/ 274120 w 312224"/>
              <a:gd name="connsiteY3" fmla="*/ 234547 h 356084"/>
              <a:gd name="connsiteX4" fmla="*/ 312220 w 312224"/>
              <a:gd name="connsiteY4" fmla="*/ 198828 h 356084"/>
              <a:gd name="connsiteX5" fmla="*/ 271739 w 312224"/>
              <a:gd name="connsiteY5" fmla="*/ 153584 h 356084"/>
              <a:gd name="connsiteX6" fmla="*/ 212207 w 312224"/>
              <a:gd name="connsiteY6" fmla="*/ 82147 h 356084"/>
              <a:gd name="connsiteX7" fmla="*/ 159820 w 312224"/>
              <a:gd name="connsiteY7" fmla="*/ 39284 h 356084"/>
              <a:gd name="connsiteX8" fmla="*/ 126483 w 312224"/>
              <a:gd name="connsiteY8" fmla="*/ 3566 h 356084"/>
              <a:gd name="connsiteX9" fmla="*/ 100289 w 312224"/>
              <a:gd name="connsiteY9" fmla="*/ 5947 h 356084"/>
              <a:gd name="connsiteX10" fmla="*/ 93145 w 312224"/>
              <a:gd name="connsiteY10" fmla="*/ 8328 h 356084"/>
              <a:gd name="connsiteX11" fmla="*/ 81239 w 312224"/>
              <a:gd name="connsiteY11" fmla="*/ 10709 h 356084"/>
              <a:gd name="connsiteX12" fmla="*/ 66952 w 312224"/>
              <a:gd name="connsiteY12" fmla="*/ 8328 h 356084"/>
              <a:gd name="connsiteX13" fmla="*/ 45520 w 312224"/>
              <a:gd name="connsiteY13" fmla="*/ 1184 h 356084"/>
              <a:gd name="connsiteX14" fmla="*/ 47902 w 312224"/>
              <a:gd name="connsiteY14" fmla="*/ 22616 h 356084"/>
              <a:gd name="connsiteX15" fmla="*/ 52664 w 312224"/>
              <a:gd name="connsiteY15" fmla="*/ 32141 h 356084"/>
              <a:gd name="connsiteX16" fmla="*/ 52664 w 312224"/>
              <a:gd name="connsiteY16" fmla="*/ 55953 h 356084"/>
              <a:gd name="connsiteX17" fmla="*/ 31233 w 312224"/>
              <a:gd name="connsiteY17" fmla="*/ 63097 h 356084"/>
              <a:gd name="connsiteX18" fmla="*/ 26470 w 312224"/>
              <a:gd name="connsiteY18" fmla="*/ 72622 h 356084"/>
              <a:gd name="connsiteX19" fmla="*/ 24089 w 312224"/>
              <a:gd name="connsiteY19" fmla="*/ 96434 h 356084"/>
              <a:gd name="connsiteX20" fmla="*/ 2658 w 312224"/>
              <a:gd name="connsiteY20" fmla="*/ 105959 h 356084"/>
              <a:gd name="connsiteX21" fmla="*/ 277 w 312224"/>
              <a:gd name="connsiteY21" fmla="*/ 115484 h 356084"/>
              <a:gd name="connsiteX22" fmla="*/ 9802 w 312224"/>
              <a:gd name="connsiteY22" fmla="*/ 125009 h 356084"/>
              <a:gd name="connsiteX23" fmla="*/ 21708 w 312224"/>
              <a:gd name="connsiteY23" fmla="*/ 134534 h 356084"/>
              <a:gd name="connsiteX24" fmla="*/ 35995 w 312224"/>
              <a:gd name="connsiteY24" fmla="*/ 151203 h 356084"/>
              <a:gd name="connsiteX25" fmla="*/ 55045 w 312224"/>
              <a:gd name="connsiteY25" fmla="*/ 184541 h 356084"/>
              <a:gd name="connsiteX26" fmla="*/ 57427 w 312224"/>
              <a:gd name="connsiteY26" fmla="*/ 194066 h 356084"/>
              <a:gd name="connsiteX27" fmla="*/ 64570 w 312224"/>
              <a:gd name="connsiteY27" fmla="*/ 205972 h 356084"/>
              <a:gd name="connsiteX28" fmla="*/ 74095 w 312224"/>
              <a:gd name="connsiteY28" fmla="*/ 227403 h 356084"/>
              <a:gd name="connsiteX29" fmla="*/ 88383 w 312224"/>
              <a:gd name="connsiteY29" fmla="*/ 236928 h 356084"/>
              <a:gd name="connsiteX30" fmla="*/ 95527 w 312224"/>
              <a:gd name="connsiteY30" fmla="*/ 244072 h 356084"/>
              <a:gd name="connsiteX31" fmla="*/ 112195 w 312224"/>
              <a:gd name="connsiteY31" fmla="*/ 246453 h 356084"/>
              <a:gd name="connsiteX32" fmla="*/ 116958 w 312224"/>
              <a:gd name="connsiteY32" fmla="*/ 253597 h 356084"/>
              <a:gd name="connsiteX33" fmla="*/ 88383 w 312224"/>
              <a:gd name="connsiteY33" fmla="*/ 301222 h 356084"/>
              <a:gd name="connsiteX34" fmla="*/ 97909 w 312224"/>
              <a:gd name="connsiteY34" fmla="*/ 355991 h 356084"/>
              <a:gd name="connsiteX0" fmla="*/ 97909 w 312224"/>
              <a:gd name="connsiteY0" fmla="*/ 355991 h 356084"/>
              <a:gd name="connsiteX1" fmla="*/ 157439 w 312224"/>
              <a:gd name="connsiteY1" fmla="*/ 313129 h 356084"/>
              <a:gd name="connsiteX2" fmla="*/ 228876 w 312224"/>
              <a:gd name="connsiteY2" fmla="*/ 267884 h 356084"/>
              <a:gd name="connsiteX3" fmla="*/ 274120 w 312224"/>
              <a:gd name="connsiteY3" fmla="*/ 234547 h 356084"/>
              <a:gd name="connsiteX4" fmla="*/ 312220 w 312224"/>
              <a:gd name="connsiteY4" fmla="*/ 198828 h 356084"/>
              <a:gd name="connsiteX5" fmla="*/ 271739 w 312224"/>
              <a:gd name="connsiteY5" fmla="*/ 153584 h 356084"/>
              <a:gd name="connsiteX6" fmla="*/ 212207 w 312224"/>
              <a:gd name="connsiteY6" fmla="*/ 82147 h 356084"/>
              <a:gd name="connsiteX7" fmla="*/ 159820 w 312224"/>
              <a:gd name="connsiteY7" fmla="*/ 39284 h 356084"/>
              <a:gd name="connsiteX8" fmla="*/ 126483 w 312224"/>
              <a:gd name="connsiteY8" fmla="*/ 3566 h 356084"/>
              <a:gd name="connsiteX9" fmla="*/ 100289 w 312224"/>
              <a:gd name="connsiteY9" fmla="*/ 5947 h 356084"/>
              <a:gd name="connsiteX10" fmla="*/ 93145 w 312224"/>
              <a:gd name="connsiteY10" fmla="*/ 8328 h 356084"/>
              <a:gd name="connsiteX11" fmla="*/ 81239 w 312224"/>
              <a:gd name="connsiteY11" fmla="*/ 10709 h 356084"/>
              <a:gd name="connsiteX12" fmla="*/ 66952 w 312224"/>
              <a:gd name="connsiteY12" fmla="*/ 8328 h 356084"/>
              <a:gd name="connsiteX13" fmla="*/ 45520 w 312224"/>
              <a:gd name="connsiteY13" fmla="*/ 1184 h 356084"/>
              <a:gd name="connsiteX14" fmla="*/ 47902 w 312224"/>
              <a:gd name="connsiteY14" fmla="*/ 22616 h 356084"/>
              <a:gd name="connsiteX15" fmla="*/ 52664 w 312224"/>
              <a:gd name="connsiteY15" fmla="*/ 32141 h 356084"/>
              <a:gd name="connsiteX16" fmla="*/ 52664 w 312224"/>
              <a:gd name="connsiteY16" fmla="*/ 55953 h 356084"/>
              <a:gd name="connsiteX17" fmla="*/ 31233 w 312224"/>
              <a:gd name="connsiteY17" fmla="*/ 63097 h 356084"/>
              <a:gd name="connsiteX18" fmla="*/ 26470 w 312224"/>
              <a:gd name="connsiteY18" fmla="*/ 72622 h 356084"/>
              <a:gd name="connsiteX19" fmla="*/ 24089 w 312224"/>
              <a:gd name="connsiteY19" fmla="*/ 96434 h 356084"/>
              <a:gd name="connsiteX20" fmla="*/ 2658 w 312224"/>
              <a:gd name="connsiteY20" fmla="*/ 105959 h 356084"/>
              <a:gd name="connsiteX21" fmla="*/ 277 w 312224"/>
              <a:gd name="connsiteY21" fmla="*/ 115484 h 356084"/>
              <a:gd name="connsiteX22" fmla="*/ 9802 w 312224"/>
              <a:gd name="connsiteY22" fmla="*/ 125009 h 356084"/>
              <a:gd name="connsiteX23" fmla="*/ 21708 w 312224"/>
              <a:gd name="connsiteY23" fmla="*/ 134534 h 356084"/>
              <a:gd name="connsiteX24" fmla="*/ 35995 w 312224"/>
              <a:gd name="connsiteY24" fmla="*/ 151203 h 356084"/>
              <a:gd name="connsiteX25" fmla="*/ 55045 w 312224"/>
              <a:gd name="connsiteY25" fmla="*/ 184541 h 356084"/>
              <a:gd name="connsiteX26" fmla="*/ 57427 w 312224"/>
              <a:gd name="connsiteY26" fmla="*/ 194066 h 356084"/>
              <a:gd name="connsiteX27" fmla="*/ 64570 w 312224"/>
              <a:gd name="connsiteY27" fmla="*/ 205972 h 356084"/>
              <a:gd name="connsiteX28" fmla="*/ 74095 w 312224"/>
              <a:gd name="connsiteY28" fmla="*/ 227403 h 356084"/>
              <a:gd name="connsiteX29" fmla="*/ 88383 w 312224"/>
              <a:gd name="connsiteY29" fmla="*/ 236928 h 356084"/>
              <a:gd name="connsiteX30" fmla="*/ 112195 w 312224"/>
              <a:gd name="connsiteY30" fmla="*/ 246453 h 356084"/>
              <a:gd name="connsiteX31" fmla="*/ 116958 w 312224"/>
              <a:gd name="connsiteY31" fmla="*/ 253597 h 356084"/>
              <a:gd name="connsiteX32" fmla="*/ 88383 w 312224"/>
              <a:gd name="connsiteY32" fmla="*/ 301222 h 356084"/>
              <a:gd name="connsiteX33" fmla="*/ 97909 w 312224"/>
              <a:gd name="connsiteY33" fmla="*/ 355991 h 356084"/>
              <a:gd name="connsiteX0" fmla="*/ 97909 w 312224"/>
              <a:gd name="connsiteY0" fmla="*/ 355991 h 356084"/>
              <a:gd name="connsiteX1" fmla="*/ 157439 w 312224"/>
              <a:gd name="connsiteY1" fmla="*/ 313129 h 356084"/>
              <a:gd name="connsiteX2" fmla="*/ 228876 w 312224"/>
              <a:gd name="connsiteY2" fmla="*/ 267884 h 356084"/>
              <a:gd name="connsiteX3" fmla="*/ 274120 w 312224"/>
              <a:gd name="connsiteY3" fmla="*/ 234547 h 356084"/>
              <a:gd name="connsiteX4" fmla="*/ 312220 w 312224"/>
              <a:gd name="connsiteY4" fmla="*/ 198828 h 356084"/>
              <a:gd name="connsiteX5" fmla="*/ 271739 w 312224"/>
              <a:gd name="connsiteY5" fmla="*/ 153584 h 356084"/>
              <a:gd name="connsiteX6" fmla="*/ 212207 w 312224"/>
              <a:gd name="connsiteY6" fmla="*/ 82147 h 356084"/>
              <a:gd name="connsiteX7" fmla="*/ 159820 w 312224"/>
              <a:gd name="connsiteY7" fmla="*/ 39284 h 356084"/>
              <a:gd name="connsiteX8" fmla="*/ 126483 w 312224"/>
              <a:gd name="connsiteY8" fmla="*/ 3566 h 356084"/>
              <a:gd name="connsiteX9" fmla="*/ 100289 w 312224"/>
              <a:gd name="connsiteY9" fmla="*/ 5947 h 356084"/>
              <a:gd name="connsiteX10" fmla="*/ 93145 w 312224"/>
              <a:gd name="connsiteY10" fmla="*/ 8328 h 356084"/>
              <a:gd name="connsiteX11" fmla="*/ 81239 w 312224"/>
              <a:gd name="connsiteY11" fmla="*/ 10709 h 356084"/>
              <a:gd name="connsiteX12" fmla="*/ 66952 w 312224"/>
              <a:gd name="connsiteY12" fmla="*/ 8328 h 356084"/>
              <a:gd name="connsiteX13" fmla="*/ 45520 w 312224"/>
              <a:gd name="connsiteY13" fmla="*/ 1184 h 356084"/>
              <a:gd name="connsiteX14" fmla="*/ 47902 w 312224"/>
              <a:gd name="connsiteY14" fmla="*/ 22616 h 356084"/>
              <a:gd name="connsiteX15" fmla="*/ 52664 w 312224"/>
              <a:gd name="connsiteY15" fmla="*/ 32141 h 356084"/>
              <a:gd name="connsiteX16" fmla="*/ 52664 w 312224"/>
              <a:gd name="connsiteY16" fmla="*/ 55953 h 356084"/>
              <a:gd name="connsiteX17" fmla="*/ 31233 w 312224"/>
              <a:gd name="connsiteY17" fmla="*/ 63097 h 356084"/>
              <a:gd name="connsiteX18" fmla="*/ 26470 w 312224"/>
              <a:gd name="connsiteY18" fmla="*/ 72622 h 356084"/>
              <a:gd name="connsiteX19" fmla="*/ 24089 w 312224"/>
              <a:gd name="connsiteY19" fmla="*/ 96434 h 356084"/>
              <a:gd name="connsiteX20" fmla="*/ 2658 w 312224"/>
              <a:gd name="connsiteY20" fmla="*/ 105959 h 356084"/>
              <a:gd name="connsiteX21" fmla="*/ 277 w 312224"/>
              <a:gd name="connsiteY21" fmla="*/ 115484 h 356084"/>
              <a:gd name="connsiteX22" fmla="*/ 9802 w 312224"/>
              <a:gd name="connsiteY22" fmla="*/ 125009 h 356084"/>
              <a:gd name="connsiteX23" fmla="*/ 21708 w 312224"/>
              <a:gd name="connsiteY23" fmla="*/ 134534 h 356084"/>
              <a:gd name="connsiteX24" fmla="*/ 35995 w 312224"/>
              <a:gd name="connsiteY24" fmla="*/ 151203 h 356084"/>
              <a:gd name="connsiteX25" fmla="*/ 55045 w 312224"/>
              <a:gd name="connsiteY25" fmla="*/ 184541 h 356084"/>
              <a:gd name="connsiteX26" fmla="*/ 57427 w 312224"/>
              <a:gd name="connsiteY26" fmla="*/ 194066 h 356084"/>
              <a:gd name="connsiteX27" fmla="*/ 64570 w 312224"/>
              <a:gd name="connsiteY27" fmla="*/ 205972 h 356084"/>
              <a:gd name="connsiteX28" fmla="*/ 74095 w 312224"/>
              <a:gd name="connsiteY28" fmla="*/ 227403 h 356084"/>
              <a:gd name="connsiteX29" fmla="*/ 88383 w 312224"/>
              <a:gd name="connsiteY29" fmla="*/ 236928 h 356084"/>
              <a:gd name="connsiteX30" fmla="*/ 112195 w 312224"/>
              <a:gd name="connsiteY30" fmla="*/ 246453 h 356084"/>
              <a:gd name="connsiteX31" fmla="*/ 88383 w 312224"/>
              <a:gd name="connsiteY31" fmla="*/ 301222 h 356084"/>
              <a:gd name="connsiteX32" fmla="*/ 97909 w 312224"/>
              <a:gd name="connsiteY32" fmla="*/ 355991 h 356084"/>
              <a:gd name="connsiteX0" fmla="*/ 97909 w 312224"/>
              <a:gd name="connsiteY0" fmla="*/ 355991 h 356084"/>
              <a:gd name="connsiteX1" fmla="*/ 157439 w 312224"/>
              <a:gd name="connsiteY1" fmla="*/ 313129 h 356084"/>
              <a:gd name="connsiteX2" fmla="*/ 228876 w 312224"/>
              <a:gd name="connsiteY2" fmla="*/ 267884 h 356084"/>
              <a:gd name="connsiteX3" fmla="*/ 274120 w 312224"/>
              <a:gd name="connsiteY3" fmla="*/ 234547 h 356084"/>
              <a:gd name="connsiteX4" fmla="*/ 312220 w 312224"/>
              <a:gd name="connsiteY4" fmla="*/ 198828 h 356084"/>
              <a:gd name="connsiteX5" fmla="*/ 271739 w 312224"/>
              <a:gd name="connsiteY5" fmla="*/ 153584 h 356084"/>
              <a:gd name="connsiteX6" fmla="*/ 212207 w 312224"/>
              <a:gd name="connsiteY6" fmla="*/ 82147 h 356084"/>
              <a:gd name="connsiteX7" fmla="*/ 159820 w 312224"/>
              <a:gd name="connsiteY7" fmla="*/ 39284 h 356084"/>
              <a:gd name="connsiteX8" fmla="*/ 126483 w 312224"/>
              <a:gd name="connsiteY8" fmla="*/ 3566 h 356084"/>
              <a:gd name="connsiteX9" fmla="*/ 100289 w 312224"/>
              <a:gd name="connsiteY9" fmla="*/ 5947 h 356084"/>
              <a:gd name="connsiteX10" fmla="*/ 93145 w 312224"/>
              <a:gd name="connsiteY10" fmla="*/ 8328 h 356084"/>
              <a:gd name="connsiteX11" fmla="*/ 81239 w 312224"/>
              <a:gd name="connsiteY11" fmla="*/ 10709 h 356084"/>
              <a:gd name="connsiteX12" fmla="*/ 66952 w 312224"/>
              <a:gd name="connsiteY12" fmla="*/ 8328 h 356084"/>
              <a:gd name="connsiteX13" fmla="*/ 45520 w 312224"/>
              <a:gd name="connsiteY13" fmla="*/ 1184 h 356084"/>
              <a:gd name="connsiteX14" fmla="*/ 47902 w 312224"/>
              <a:gd name="connsiteY14" fmla="*/ 22616 h 356084"/>
              <a:gd name="connsiteX15" fmla="*/ 52664 w 312224"/>
              <a:gd name="connsiteY15" fmla="*/ 32141 h 356084"/>
              <a:gd name="connsiteX16" fmla="*/ 52664 w 312224"/>
              <a:gd name="connsiteY16" fmla="*/ 55953 h 356084"/>
              <a:gd name="connsiteX17" fmla="*/ 31233 w 312224"/>
              <a:gd name="connsiteY17" fmla="*/ 63097 h 356084"/>
              <a:gd name="connsiteX18" fmla="*/ 26470 w 312224"/>
              <a:gd name="connsiteY18" fmla="*/ 72622 h 356084"/>
              <a:gd name="connsiteX19" fmla="*/ 24089 w 312224"/>
              <a:gd name="connsiteY19" fmla="*/ 96434 h 356084"/>
              <a:gd name="connsiteX20" fmla="*/ 2658 w 312224"/>
              <a:gd name="connsiteY20" fmla="*/ 105959 h 356084"/>
              <a:gd name="connsiteX21" fmla="*/ 277 w 312224"/>
              <a:gd name="connsiteY21" fmla="*/ 115484 h 356084"/>
              <a:gd name="connsiteX22" fmla="*/ 9802 w 312224"/>
              <a:gd name="connsiteY22" fmla="*/ 125009 h 356084"/>
              <a:gd name="connsiteX23" fmla="*/ 21708 w 312224"/>
              <a:gd name="connsiteY23" fmla="*/ 134534 h 356084"/>
              <a:gd name="connsiteX24" fmla="*/ 35995 w 312224"/>
              <a:gd name="connsiteY24" fmla="*/ 151203 h 356084"/>
              <a:gd name="connsiteX25" fmla="*/ 55045 w 312224"/>
              <a:gd name="connsiteY25" fmla="*/ 184541 h 356084"/>
              <a:gd name="connsiteX26" fmla="*/ 57427 w 312224"/>
              <a:gd name="connsiteY26" fmla="*/ 194066 h 356084"/>
              <a:gd name="connsiteX27" fmla="*/ 64570 w 312224"/>
              <a:gd name="connsiteY27" fmla="*/ 205972 h 356084"/>
              <a:gd name="connsiteX28" fmla="*/ 88383 w 312224"/>
              <a:gd name="connsiteY28" fmla="*/ 236928 h 356084"/>
              <a:gd name="connsiteX29" fmla="*/ 112195 w 312224"/>
              <a:gd name="connsiteY29" fmla="*/ 246453 h 356084"/>
              <a:gd name="connsiteX30" fmla="*/ 88383 w 312224"/>
              <a:gd name="connsiteY30" fmla="*/ 301222 h 356084"/>
              <a:gd name="connsiteX31" fmla="*/ 97909 w 312224"/>
              <a:gd name="connsiteY31" fmla="*/ 355991 h 356084"/>
              <a:gd name="connsiteX0" fmla="*/ 97909 w 312224"/>
              <a:gd name="connsiteY0" fmla="*/ 355991 h 356084"/>
              <a:gd name="connsiteX1" fmla="*/ 157439 w 312224"/>
              <a:gd name="connsiteY1" fmla="*/ 313129 h 356084"/>
              <a:gd name="connsiteX2" fmla="*/ 228876 w 312224"/>
              <a:gd name="connsiteY2" fmla="*/ 267884 h 356084"/>
              <a:gd name="connsiteX3" fmla="*/ 274120 w 312224"/>
              <a:gd name="connsiteY3" fmla="*/ 234547 h 356084"/>
              <a:gd name="connsiteX4" fmla="*/ 312220 w 312224"/>
              <a:gd name="connsiteY4" fmla="*/ 198828 h 356084"/>
              <a:gd name="connsiteX5" fmla="*/ 271739 w 312224"/>
              <a:gd name="connsiteY5" fmla="*/ 153584 h 356084"/>
              <a:gd name="connsiteX6" fmla="*/ 212207 w 312224"/>
              <a:gd name="connsiteY6" fmla="*/ 82147 h 356084"/>
              <a:gd name="connsiteX7" fmla="*/ 159820 w 312224"/>
              <a:gd name="connsiteY7" fmla="*/ 39284 h 356084"/>
              <a:gd name="connsiteX8" fmla="*/ 126483 w 312224"/>
              <a:gd name="connsiteY8" fmla="*/ 3566 h 356084"/>
              <a:gd name="connsiteX9" fmla="*/ 100289 w 312224"/>
              <a:gd name="connsiteY9" fmla="*/ 5947 h 356084"/>
              <a:gd name="connsiteX10" fmla="*/ 93145 w 312224"/>
              <a:gd name="connsiteY10" fmla="*/ 8328 h 356084"/>
              <a:gd name="connsiteX11" fmla="*/ 81239 w 312224"/>
              <a:gd name="connsiteY11" fmla="*/ 10709 h 356084"/>
              <a:gd name="connsiteX12" fmla="*/ 66952 w 312224"/>
              <a:gd name="connsiteY12" fmla="*/ 8328 h 356084"/>
              <a:gd name="connsiteX13" fmla="*/ 45520 w 312224"/>
              <a:gd name="connsiteY13" fmla="*/ 1184 h 356084"/>
              <a:gd name="connsiteX14" fmla="*/ 47902 w 312224"/>
              <a:gd name="connsiteY14" fmla="*/ 22616 h 356084"/>
              <a:gd name="connsiteX15" fmla="*/ 52664 w 312224"/>
              <a:gd name="connsiteY15" fmla="*/ 32141 h 356084"/>
              <a:gd name="connsiteX16" fmla="*/ 52664 w 312224"/>
              <a:gd name="connsiteY16" fmla="*/ 55953 h 356084"/>
              <a:gd name="connsiteX17" fmla="*/ 31233 w 312224"/>
              <a:gd name="connsiteY17" fmla="*/ 63097 h 356084"/>
              <a:gd name="connsiteX18" fmla="*/ 26470 w 312224"/>
              <a:gd name="connsiteY18" fmla="*/ 72622 h 356084"/>
              <a:gd name="connsiteX19" fmla="*/ 24089 w 312224"/>
              <a:gd name="connsiteY19" fmla="*/ 96434 h 356084"/>
              <a:gd name="connsiteX20" fmla="*/ 2658 w 312224"/>
              <a:gd name="connsiteY20" fmla="*/ 105959 h 356084"/>
              <a:gd name="connsiteX21" fmla="*/ 277 w 312224"/>
              <a:gd name="connsiteY21" fmla="*/ 115484 h 356084"/>
              <a:gd name="connsiteX22" fmla="*/ 9802 w 312224"/>
              <a:gd name="connsiteY22" fmla="*/ 125009 h 356084"/>
              <a:gd name="connsiteX23" fmla="*/ 21708 w 312224"/>
              <a:gd name="connsiteY23" fmla="*/ 134534 h 356084"/>
              <a:gd name="connsiteX24" fmla="*/ 35995 w 312224"/>
              <a:gd name="connsiteY24" fmla="*/ 151203 h 356084"/>
              <a:gd name="connsiteX25" fmla="*/ 55045 w 312224"/>
              <a:gd name="connsiteY25" fmla="*/ 184541 h 356084"/>
              <a:gd name="connsiteX26" fmla="*/ 57427 w 312224"/>
              <a:gd name="connsiteY26" fmla="*/ 194066 h 356084"/>
              <a:gd name="connsiteX27" fmla="*/ 88383 w 312224"/>
              <a:gd name="connsiteY27" fmla="*/ 236928 h 356084"/>
              <a:gd name="connsiteX28" fmla="*/ 112195 w 312224"/>
              <a:gd name="connsiteY28" fmla="*/ 246453 h 356084"/>
              <a:gd name="connsiteX29" fmla="*/ 88383 w 312224"/>
              <a:gd name="connsiteY29" fmla="*/ 301222 h 356084"/>
              <a:gd name="connsiteX30" fmla="*/ 97909 w 312224"/>
              <a:gd name="connsiteY30" fmla="*/ 355991 h 356084"/>
              <a:gd name="connsiteX0" fmla="*/ 97909 w 312224"/>
              <a:gd name="connsiteY0" fmla="*/ 355991 h 356084"/>
              <a:gd name="connsiteX1" fmla="*/ 157439 w 312224"/>
              <a:gd name="connsiteY1" fmla="*/ 313129 h 356084"/>
              <a:gd name="connsiteX2" fmla="*/ 228876 w 312224"/>
              <a:gd name="connsiteY2" fmla="*/ 267884 h 356084"/>
              <a:gd name="connsiteX3" fmla="*/ 274120 w 312224"/>
              <a:gd name="connsiteY3" fmla="*/ 234547 h 356084"/>
              <a:gd name="connsiteX4" fmla="*/ 312220 w 312224"/>
              <a:gd name="connsiteY4" fmla="*/ 198828 h 356084"/>
              <a:gd name="connsiteX5" fmla="*/ 271739 w 312224"/>
              <a:gd name="connsiteY5" fmla="*/ 153584 h 356084"/>
              <a:gd name="connsiteX6" fmla="*/ 212207 w 312224"/>
              <a:gd name="connsiteY6" fmla="*/ 82147 h 356084"/>
              <a:gd name="connsiteX7" fmla="*/ 159820 w 312224"/>
              <a:gd name="connsiteY7" fmla="*/ 39284 h 356084"/>
              <a:gd name="connsiteX8" fmla="*/ 126483 w 312224"/>
              <a:gd name="connsiteY8" fmla="*/ 3566 h 356084"/>
              <a:gd name="connsiteX9" fmla="*/ 100289 w 312224"/>
              <a:gd name="connsiteY9" fmla="*/ 5947 h 356084"/>
              <a:gd name="connsiteX10" fmla="*/ 93145 w 312224"/>
              <a:gd name="connsiteY10" fmla="*/ 8328 h 356084"/>
              <a:gd name="connsiteX11" fmla="*/ 81239 w 312224"/>
              <a:gd name="connsiteY11" fmla="*/ 10709 h 356084"/>
              <a:gd name="connsiteX12" fmla="*/ 66952 w 312224"/>
              <a:gd name="connsiteY12" fmla="*/ 8328 h 356084"/>
              <a:gd name="connsiteX13" fmla="*/ 45520 w 312224"/>
              <a:gd name="connsiteY13" fmla="*/ 1184 h 356084"/>
              <a:gd name="connsiteX14" fmla="*/ 47902 w 312224"/>
              <a:gd name="connsiteY14" fmla="*/ 22616 h 356084"/>
              <a:gd name="connsiteX15" fmla="*/ 52664 w 312224"/>
              <a:gd name="connsiteY15" fmla="*/ 32141 h 356084"/>
              <a:gd name="connsiteX16" fmla="*/ 52664 w 312224"/>
              <a:gd name="connsiteY16" fmla="*/ 55953 h 356084"/>
              <a:gd name="connsiteX17" fmla="*/ 31233 w 312224"/>
              <a:gd name="connsiteY17" fmla="*/ 63097 h 356084"/>
              <a:gd name="connsiteX18" fmla="*/ 26470 w 312224"/>
              <a:gd name="connsiteY18" fmla="*/ 72622 h 356084"/>
              <a:gd name="connsiteX19" fmla="*/ 24089 w 312224"/>
              <a:gd name="connsiteY19" fmla="*/ 96434 h 356084"/>
              <a:gd name="connsiteX20" fmla="*/ 2658 w 312224"/>
              <a:gd name="connsiteY20" fmla="*/ 105959 h 356084"/>
              <a:gd name="connsiteX21" fmla="*/ 277 w 312224"/>
              <a:gd name="connsiteY21" fmla="*/ 115484 h 356084"/>
              <a:gd name="connsiteX22" fmla="*/ 9802 w 312224"/>
              <a:gd name="connsiteY22" fmla="*/ 125009 h 356084"/>
              <a:gd name="connsiteX23" fmla="*/ 21708 w 312224"/>
              <a:gd name="connsiteY23" fmla="*/ 134534 h 356084"/>
              <a:gd name="connsiteX24" fmla="*/ 35995 w 312224"/>
              <a:gd name="connsiteY24" fmla="*/ 151203 h 356084"/>
              <a:gd name="connsiteX25" fmla="*/ 55045 w 312224"/>
              <a:gd name="connsiteY25" fmla="*/ 184541 h 356084"/>
              <a:gd name="connsiteX26" fmla="*/ 88383 w 312224"/>
              <a:gd name="connsiteY26" fmla="*/ 236928 h 356084"/>
              <a:gd name="connsiteX27" fmla="*/ 112195 w 312224"/>
              <a:gd name="connsiteY27" fmla="*/ 246453 h 356084"/>
              <a:gd name="connsiteX28" fmla="*/ 88383 w 312224"/>
              <a:gd name="connsiteY28" fmla="*/ 301222 h 356084"/>
              <a:gd name="connsiteX29" fmla="*/ 97909 w 312224"/>
              <a:gd name="connsiteY29" fmla="*/ 355991 h 356084"/>
              <a:gd name="connsiteX0" fmla="*/ 97909 w 312224"/>
              <a:gd name="connsiteY0" fmla="*/ 355991 h 356084"/>
              <a:gd name="connsiteX1" fmla="*/ 157439 w 312224"/>
              <a:gd name="connsiteY1" fmla="*/ 313129 h 356084"/>
              <a:gd name="connsiteX2" fmla="*/ 228876 w 312224"/>
              <a:gd name="connsiteY2" fmla="*/ 267884 h 356084"/>
              <a:gd name="connsiteX3" fmla="*/ 274120 w 312224"/>
              <a:gd name="connsiteY3" fmla="*/ 234547 h 356084"/>
              <a:gd name="connsiteX4" fmla="*/ 312220 w 312224"/>
              <a:gd name="connsiteY4" fmla="*/ 198828 h 356084"/>
              <a:gd name="connsiteX5" fmla="*/ 271739 w 312224"/>
              <a:gd name="connsiteY5" fmla="*/ 153584 h 356084"/>
              <a:gd name="connsiteX6" fmla="*/ 212207 w 312224"/>
              <a:gd name="connsiteY6" fmla="*/ 82147 h 356084"/>
              <a:gd name="connsiteX7" fmla="*/ 159820 w 312224"/>
              <a:gd name="connsiteY7" fmla="*/ 39284 h 356084"/>
              <a:gd name="connsiteX8" fmla="*/ 126483 w 312224"/>
              <a:gd name="connsiteY8" fmla="*/ 3566 h 356084"/>
              <a:gd name="connsiteX9" fmla="*/ 100289 w 312224"/>
              <a:gd name="connsiteY9" fmla="*/ 5947 h 356084"/>
              <a:gd name="connsiteX10" fmla="*/ 93145 w 312224"/>
              <a:gd name="connsiteY10" fmla="*/ 8328 h 356084"/>
              <a:gd name="connsiteX11" fmla="*/ 81239 w 312224"/>
              <a:gd name="connsiteY11" fmla="*/ 10709 h 356084"/>
              <a:gd name="connsiteX12" fmla="*/ 66952 w 312224"/>
              <a:gd name="connsiteY12" fmla="*/ 8328 h 356084"/>
              <a:gd name="connsiteX13" fmla="*/ 45520 w 312224"/>
              <a:gd name="connsiteY13" fmla="*/ 1184 h 356084"/>
              <a:gd name="connsiteX14" fmla="*/ 47902 w 312224"/>
              <a:gd name="connsiteY14" fmla="*/ 22616 h 356084"/>
              <a:gd name="connsiteX15" fmla="*/ 52664 w 312224"/>
              <a:gd name="connsiteY15" fmla="*/ 32141 h 356084"/>
              <a:gd name="connsiteX16" fmla="*/ 52664 w 312224"/>
              <a:gd name="connsiteY16" fmla="*/ 55953 h 356084"/>
              <a:gd name="connsiteX17" fmla="*/ 31233 w 312224"/>
              <a:gd name="connsiteY17" fmla="*/ 63097 h 356084"/>
              <a:gd name="connsiteX18" fmla="*/ 26470 w 312224"/>
              <a:gd name="connsiteY18" fmla="*/ 72622 h 356084"/>
              <a:gd name="connsiteX19" fmla="*/ 24089 w 312224"/>
              <a:gd name="connsiteY19" fmla="*/ 96434 h 356084"/>
              <a:gd name="connsiteX20" fmla="*/ 2658 w 312224"/>
              <a:gd name="connsiteY20" fmla="*/ 105959 h 356084"/>
              <a:gd name="connsiteX21" fmla="*/ 277 w 312224"/>
              <a:gd name="connsiteY21" fmla="*/ 115484 h 356084"/>
              <a:gd name="connsiteX22" fmla="*/ 9802 w 312224"/>
              <a:gd name="connsiteY22" fmla="*/ 125009 h 356084"/>
              <a:gd name="connsiteX23" fmla="*/ 35995 w 312224"/>
              <a:gd name="connsiteY23" fmla="*/ 151203 h 356084"/>
              <a:gd name="connsiteX24" fmla="*/ 55045 w 312224"/>
              <a:gd name="connsiteY24" fmla="*/ 184541 h 356084"/>
              <a:gd name="connsiteX25" fmla="*/ 88383 w 312224"/>
              <a:gd name="connsiteY25" fmla="*/ 236928 h 356084"/>
              <a:gd name="connsiteX26" fmla="*/ 112195 w 312224"/>
              <a:gd name="connsiteY26" fmla="*/ 246453 h 356084"/>
              <a:gd name="connsiteX27" fmla="*/ 88383 w 312224"/>
              <a:gd name="connsiteY27" fmla="*/ 301222 h 356084"/>
              <a:gd name="connsiteX28" fmla="*/ 97909 w 312224"/>
              <a:gd name="connsiteY28" fmla="*/ 355991 h 356084"/>
              <a:gd name="connsiteX0" fmla="*/ 99730 w 314045"/>
              <a:gd name="connsiteY0" fmla="*/ 355991 h 356084"/>
              <a:gd name="connsiteX1" fmla="*/ 159260 w 314045"/>
              <a:gd name="connsiteY1" fmla="*/ 313129 h 356084"/>
              <a:gd name="connsiteX2" fmla="*/ 230697 w 314045"/>
              <a:gd name="connsiteY2" fmla="*/ 267884 h 356084"/>
              <a:gd name="connsiteX3" fmla="*/ 275941 w 314045"/>
              <a:gd name="connsiteY3" fmla="*/ 234547 h 356084"/>
              <a:gd name="connsiteX4" fmla="*/ 314041 w 314045"/>
              <a:gd name="connsiteY4" fmla="*/ 198828 h 356084"/>
              <a:gd name="connsiteX5" fmla="*/ 273560 w 314045"/>
              <a:gd name="connsiteY5" fmla="*/ 153584 h 356084"/>
              <a:gd name="connsiteX6" fmla="*/ 214028 w 314045"/>
              <a:gd name="connsiteY6" fmla="*/ 82147 h 356084"/>
              <a:gd name="connsiteX7" fmla="*/ 161641 w 314045"/>
              <a:gd name="connsiteY7" fmla="*/ 39284 h 356084"/>
              <a:gd name="connsiteX8" fmla="*/ 128304 w 314045"/>
              <a:gd name="connsiteY8" fmla="*/ 3566 h 356084"/>
              <a:gd name="connsiteX9" fmla="*/ 102110 w 314045"/>
              <a:gd name="connsiteY9" fmla="*/ 5947 h 356084"/>
              <a:gd name="connsiteX10" fmla="*/ 94966 w 314045"/>
              <a:gd name="connsiteY10" fmla="*/ 8328 h 356084"/>
              <a:gd name="connsiteX11" fmla="*/ 83060 w 314045"/>
              <a:gd name="connsiteY11" fmla="*/ 10709 h 356084"/>
              <a:gd name="connsiteX12" fmla="*/ 68773 w 314045"/>
              <a:gd name="connsiteY12" fmla="*/ 8328 h 356084"/>
              <a:gd name="connsiteX13" fmla="*/ 47341 w 314045"/>
              <a:gd name="connsiteY13" fmla="*/ 1184 h 356084"/>
              <a:gd name="connsiteX14" fmla="*/ 49723 w 314045"/>
              <a:gd name="connsiteY14" fmla="*/ 22616 h 356084"/>
              <a:gd name="connsiteX15" fmla="*/ 54485 w 314045"/>
              <a:gd name="connsiteY15" fmla="*/ 32141 h 356084"/>
              <a:gd name="connsiteX16" fmla="*/ 54485 w 314045"/>
              <a:gd name="connsiteY16" fmla="*/ 55953 h 356084"/>
              <a:gd name="connsiteX17" fmla="*/ 33054 w 314045"/>
              <a:gd name="connsiteY17" fmla="*/ 63097 h 356084"/>
              <a:gd name="connsiteX18" fmla="*/ 28291 w 314045"/>
              <a:gd name="connsiteY18" fmla="*/ 72622 h 356084"/>
              <a:gd name="connsiteX19" fmla="*/ 25910 w 314045"/>
              <a:gd name="connsiteY19" fmla="*/ 96434 h 356084"/>
              <a:gd name="connsiteX20" fmla="*/ 4479 w 314045"/>
              <a:gd name="connsiteY20" fmla="*/ 105959 h 356084"/>
              <a:gd name="connsiteX21" fmla="*/ 2098 w 314045"/>
              <a:gd name="connsiteY21" fmla="*/ 115484 h 356084"/>
              <a:gd name="connsiteX22" fmla="*/ 37816 w 314045"/>
              <a:gd name="connsiteY22" fmla="*/ 151203 h 356084"/>
              <a:gd name="connsiteX23" fmla="*/ 56866 w 314045"/>
              <a:gd name="connsiteY23" fmla="*/ 184541 h 356084"/>
              <a:gd name="connsiteX24" fmla="*/ 90204 w 314045"/>
              <a:gd name="connsiteY24" fmla="*/ 236928 h 356084"/>
              <a:gd name="connsiteX25" fmla="*/ 114016 w 314045"/>
              <a:gd name="connsiteY25" fmla="*/ 246453 h 356084"/>
              <a:gd name="connsiteX26" fmla="*/ 90204 w 314045"/>
              <a:gd name="connsiteY26" fmla="*/ 301222 h 356084"/>
              <a:gd name="connsiteX27" fmla="*/ 99730 w 314045"/>
              <a:gd name="connsiteY27" fmla="*/ 355991 h 356084"/>
              <a:gd name="connsiteX0" fmla="*/ 95251 w 309566"/>
              <a:gd name="connsiteY0" fmla="*/ 355991 h 356084"/>
              <a:gd name="connsiteX1" fmla="*/ 154781 w 309566"/>
              <a:gd name="connsiteY1" fmla="*/ 313129 h 356084"/>
              <a:gd name="connsiteX2" fmla="*/ 226218 w 309566"/>
              <a:gd name="connsiteY2" fmla="*/ 267884 h 356084"/>
              <a:gd name="connsiteX3" fmla="*/ 271462 w 309566"/>
              <a:gd name="connsiteY3" fmla="*/ 234547 h 356084"/>
              <a:gd name="connsiteX4" fmla="*/ 309562 w 309566"/>
              <a:gd name="connsiteY4" fmla="*/ 198828 h 356084"/>
              <a:gd name="connsiteX5" fmla="*/ 269081 w 309566"/>
              <a:gd name="connsiteY5" fmla="*/ 153584 h 356084"/>
              <a:gd name="connsiteX6" fmla="*/ 209549 w 309566"/>
              <a:gd name="connsiteY6" fmla="*/ 82147 h 356084"/>
              <a:gd name="connsiteX7" fmla="*/ 157162 w 309566"/>
              <a:gd name="connsiteY7" fmla="*/ 39284 h 356084"/>
              <a:gd name="connsiteX8" fmla="*/ 123825 w 309566"/>
              <a:gd name="connsiteY8" fmla="*/ 3566 h 356084"/>
              <a:gd name="connsiteX9" fmla="*/ 97631 w 309566"/>
              <a:gd name="connsiteY9" fmla="*/ 5947 h 356084"/>
              <a:gd name="connsiteX10" fmla="*/ 90487 w 309566"/>
              <a:gd name="connsiteY10" fmla="*/ 8328 h 356084"/>
              <a:gd name="connsiteX11" fmla="*/ 78581 w 309566"/>
              <a:gd name="connsiteY11" fmla="*/ 10709 h 356084"/>
              <a:gd name="connsiteX12" fmla="*/ 64294 w 309566"/>
              <a:gd name="connsiteY12" fmla="*/ 8328 h 356084"/>
              <a:gd name="connsiteX13" fmla="*/ 42862 w 309566"/>
              <a:gd name="connsiteY13" fmla="*/ 1184 h 356084"/>
              <a:gd name="connsiteX14" fmla="*/ 45244 w 309566"/>
              <a:gd name="connsiteY14" fmla="*/ 22616 h 356084"/>
              <a:gd name="connsiteX15" fmla="*/ 50006 w 309566"/>
              <a:gd name="connsiteY15" fmla="*/ 32141 h 356084"/>
              <a:gd name="connsiteX16" fmla="*/ 50006 w 309566"/>
              <a:gd name="connsiteY16" fmla="*/ 55953 h 356084"/>
              <a:gd name="connsiteX17" fmla="*/ 28575 w 309566"/>
              <a:gd name="connsiteY17" fmla="*/ 63097 h 356084"/>
              <a:gd name="connsiteX18" fmla="*/ 23812 w 309566"/>
              <a:gd name="connsiteY18" fmla="*/ 72622 h 356084"/>
              <a:gd name="connsiteX19" fmla="*/ 21431 w 309566"/>
              <a:gd name="connsiteY19" fmla="*/ 96434 h 356084"/>
              <a:gd name="connsiteX20" fmla="*/ 0 w 309566"/>
              <a:gd name="connsiteY20" fmla="*/ 105959 h 356084"/>
              <a:gd name="connsiteX21" fmla="*/ 33337 w 309566"/>
              <a:gd name="connsiteY21" fmla="*/ 151203 h 356084"/>
              <a:gd name="connsiteX22" fmla="*/ 52387 w 309566"/>
              <a:gd name="connsiteY22" fmla="*/ 184541 h 356084"/>
              <a:gd name="connsiteX23" fmla="*/ 85725 w 309566"/>
              <a:gd name="connsiteY23" fmla="*/ 236928 h 356084"/>
              <a:gd name="connsiteX24" fmla="*/ 109537 w 309566"/>
              <a:gd name="connsiteY24" fmla="*/ 246453 h 356084"/>
              <a:gd name="connsiteX25" fmla="*/ 85725 w 309566"/>
              <a:gd name="connsiteY25" fmla="*/ 301222 h 356084"/>
              <a:gd name="connsiteX26" fmla="*/ 95251 w 309566"/>
              <a:gd name="connsiteY26" fmla="*/ 355991 h 356084"/>
              <a:gd name="connsiteX0" fmla="*/ 95337 w 309652"/>
              <a:gd name="connsiteY0" fmla="*/ 355991 h 356084"/>
              <a:gd name="connsiteX1" fmla="*/ 154867 w 309652"/>
              <a:gd name="connsiteY1" fmla="*/ 313129 h 356084"/>
              <a:gd name="connsiteX2" fmla="*/ 226304 w 309652"/>
              <a:gd name="connsiteY2" fmla="*/ 267884 h 356084"/>
              <a:gd name="connsiteX3" fmla="*/ 271548 w 309652"/>
              <a:gd name="connsiteY3" fmla="*/ 234547 h 356084"/>
              <a:gd name="connsiteX4" fmla="*/ 309648 w 309652"/>
              <a:gd name="connsiteY4" fmla="*/ 198828 h 356084"/>
              <a:gd name="connsiteX5" fmla="*/ 269167 w 309652"/>
              <a:gd name="connsiteY5" fmla="*/ 153584 h 356084"/>
              <a:gd name="connsiteX6" fmla="*/ 209635 w 309652"/>
              <a:gd name="connsiteY6" fmla="*/ 82147 h 356084"/>
              <a:gd name="connsiteX7" fmla="*/ 157248 w 309652"/>
              <a:gd name="connsiteY7" fmla="*/ 39284 h 356084"/>
              <a:gd name="connsiteX8" fmla="*/ 123911 w 309652"/>
              <a:gd name="connsiteY8" fmla="*/ 3566 h 356084"/>
              <a:gd name="connsiteX9" fmla="*/ 97717 w 309652"/>
              <a:gd name="connsiteY9" fmla="*/ 5947 h 356084"/>
              <a:gd name="connsiteX10" fmla="*/ 90573 w 309652"/>
              <a:gd name="connsiteY10" fmla="*/ 8328 h 356084"/>
              <a:gd name="connsiteX11" fmla="*/ 78667 w 309652"/>
              <a:gd name="connsiteY11" fmla="*/ 10709 h 356084"/>
              <a:gd name="connsiteX12" fmla="*/ 64380 w 309652"/>
              <a:gd name="connsiteY12" fmla="*/ 8328 h 356084"/>
              <a:gd name="connsiteX13" fmla="*/ 42948 w 309652"/>
              <a:gd name="connsiteY13" fmla="*/ 1184 h 356084"/>
              <a:gd name="connsiteX14" fmla="*/ 45330 w 309652"/>
              <a:gd name="connsiteY14" fmla="*/ 22616 h 356084"/>
              <a:gd name="connsiteX15" fmla="*/ 50092 w 309652"/>
              <a:gd name="connsiteY15" fmla="*/ 32141 h 356084"/>
              <a:gd name="connsiteX16" fmla="*/ 50092 w 309652"/>
              <a:gd name="connsiteY16" fmla="*/ 55953 h 356084"/>
              <a:gd name="connsiteX17" fmla="*/ 28661 w 309652"/>
              <a:gd name="connsiteY17" fmla="*/ 63097 h 356084"/>
              <a:gd name="connsiteX18" fmla="*/ 23898 w 309652"/>
              <a:gd name="connsiteY18" fmla="*/ 72622 h 356084"/>
              <a:gd name="connsiteX19" fmla="*/ 86 w 309652"/>
              <a:gd name="connsiteY19" fmla="*/ 105959 h 356084"/>
              <a:gd name="connsiteX20" fmla="*/ 33423 w 309652"/>
              <a:gd name="connsiteY20" fmla="*/ 151203 h 356084"/>
              <a:gd name="connsiteX21" fmla="*/ 52473 w 309652"/>
              <a:gd name="connsiteY21" fmla="*/ 184541 h 356084"/>
              <a:gd name="connsiteX22" fmla="*/ 85811 w 309652"/>
              <a:gd name="connsiteY22" fmla="*/ 236928 h 356084"/>
              <a:gd name="connsiteX23" fmla="*/ 109623 w 309652"/>
              <a:gd name="connsiteY23" fmla="*/ 246453 h 356084"/>
              <a:gd name="connsiteX24" fmla="*/ 85811 w 309652"/>
              <a:gd name="connsiteY24" fmla="*/ 301222 h 356084"/>
              <a:gd name="connsiteX25" fmla="*/ 95337 w 309652"/>
              <a:gd name="connsiteY25" fmla="*/ 355991 h 356084"/>
              <a:gd name="connsiteX0" fmla="*/ 95273 w 309588"/>
              <a:gd name="connsiteY0" fmla="*/ 355991 h 356084"/>
              <a:gd name="connsiteX1" fmla="*/ 154803 w 309588"/>
              <a:gd name="connsiteY1" fmla="*/ 313129 h 356084"/>
              <a:gd name="connsiteX2" fmla="*/ 226240 w 309588"/>
              <a:gd name="connsiteY2" fmla="*/ 267884 h 356084"/>
              <a:gd name="connsiteX3" fmla="*/ 271484 w 309588"/>
              <a:gd name="connsiteY3" fmla="*/ 234547 h 356084"/>
              <a:gd name="connsiteX4" fmla="*/ 309584 w 309588"/>
              <a:gd name="connsiteY4" fmla="*/ 198828 h 356084"/>
              <a:gd name="connsiteX5" fmla="*/ 269103 w 309588"/>
              <a:gd name="connsiteY5" fmla="*/ 153584 h 356084"/>
              <a:gd name="connsiteX6" fmla="*/ 209571 w 309588"/>
              <a:gd name="connsiteY6" fmla="*/ 82147 h 356084"/>
              <a:gd name="connsiteX7" fmla="*/ 157184 w 309588"/>
              <a:gd name="connsiteY7" fmla="*/ 39284 h 356084"/>
              <a:gd name="connsiteX8" fmla="*/ 123847 w 309588"/>
              <a:gd name="connsiteY8" fmla="*/ 3566 h 356084"/>
              <a:gd name="connsiteX9" fmla="*/ 97653 w 309588"/>
              <a:gd name="connsiteY9" fmla="*/ 5947 h 356084"/>
              <a:gd name="connsiteX10" fmla="*/ 90509 w 309588"/>
              <a:gd name="connsiteY10" fmla="*/ 8328 h 356084"/>
              <a:gd name="connsiteX11" fmla="*/ 78603 w 309588"/>
              <a:gd name="connsiteY11" fmla="*/ 10709 h 356084"/>
              <a:gd name="connsiteX12" fmla="*/ 64316 w 309588"/>
              <a:gd name="connsiteY12" fmla="*/ 8328 h 356084"/>
              <a:gd name="connsiteX13" fmla="*/ 42884 w 309588"/>
              <a:gd name="connsiteY13" fmla="*/ 1184 h 356084"/>
              <a:gd name="connsiteX14" fmla="*/ 45266 w 309588"/>
              <a:gd name="connsiteY14" fmla="*/ 22616 h 356084"/>
              <a:gd name="connsiteX15" fmla="*/ 50028 w 309588"/>
              <a:gd name="connsiteY15" fmla="*/ 32141 h 356084"/>
              <a:gd name="connsiteX16" fmla="*/ 50028 w 309588"/>
              <a:gd name="connsiteY16" fmla="*/ 55953 h 356084"/>
              <a:gd name="connsiteX17" fmla="*/ 28597 w 309588"/>
              <a:gd name="connsiteY17" fmla="*/ 63097 h 356084"/>
              <a:gd name="connsiteX18" fmla="*/ 22 w 309588"/>
              <a:gd name="connsiteY18" fmla="*/ 105959 h 356084"/>
              <a:gd name="connsiteX19" fmla="*/ 33359 w 309588"/>
              <a:gd name="connsiteY19" fmla="*/ 151203 h 356084"/>
              <a:gd name="connsiteX20" fmla="*/ 52409 w 309588"/>
              <a:gd name="connsiteY20" fmla="*/ 184541 h 356084"/>
              <a:gd name="connsiteX21" fmla="*/ 85747 w 309588"/>
              <a:gd name="connsiteY21" fmla="*/ 236928 h 356084"/>
              <a:gd name="connsiteX22" fmla="*/ 109559 w 309588"/>
              <a:gd name="connsiteY22" fmla="*/ 246453 h 356084"/>
              <a:gd name="connsiteX23" fmla="*/ 85747 w 309588"/>
              <a:gd name="connsiteY23" fmla="*/ 301222 h 356084"/>
              <a:gd name="connsiteX24" fmla="*/ 95273 w 309588"/>
              <a:gd name="connsiteY24" fmla="*/ 355991 h 356084"/>
              <a:gd name="connsiteX0" fmla="*/ 95447 w 309762"/>
              <a:gd name="connsiteY0" fmla="*/ 355991 h 356084"/>
              <a:gd name="connsiteX1" fmla="*/ 154977 w 309762"/>
              <a:gd name="connsiteY1" fmla="*/ 313129 h 356084"/>
              <a:gd name="connsiteX2" fmla="*/ 226414 w 309762"/>
              <a:gd name="connsiteY2" fmla="*/ 267884 h 356084"/>
              <a:gd name="connsiteX3" fmla="*/ 271658 w 309762"/>
              <a:gd name="connsiteY3" fmla="*/ 234547 h 356084"/>
              <a:gd name="connsiteX4" fmla="*/ 309758 w 309762"/>
              <a:gd name="connsiteY4" fmla="*/ 198828 h 356084"/>
              <a:gd name="connsiteX5" fmla="*/ 269277 w 309762"/>
              <a:gd name="connsiteY5" fmla="*/ 153584 h 356084"/>
              <a:gd name="connsiteX6" fmla="*/ 209745 w 309762"/>
              <a:gd name="connsiteY6" fmla="*/ 82147 h 356084"/>
              <a:gd name="connsiteX7" fmla="*/ 157358 w 309762"/>
              <a:gd name="connsiteY7" fmla="*/ 39284 h 356084"/>
              <a:gd name="connsiteX8" fmla="*/ 124021 w 309762"/>
              <a:gd name="connsiteY8" fmla="*/ 3566 h 356084"/>
              <a:gd name="connsiteX9" fmla="*/ 97827 w 309762"/>
              <a:gd name="connsiteY9" fmla="*/ 5947 h 356084"/>
              <a:gd name="connsiteX10" fmla="*/ 90683 w 309762"/>
              <a:gd name="connsiteY10" fmla="*/ 8328 h 356084"/>
              <a:gd name="connsiteX11" fmla="*/ 78777 w 309762"/>
              <a:gd name="connsiteY11" fmla="*/ 10709 h 356084"/>
              <a:gd name="connsiteX12" fmla="*/ 64490 w 309762"/>
              <a:gd name="connsiteY12" fmla="*/ 8328 h 356084"/>
              <a:gd name="connsiteX13" fmla="*/ 43058 w 309762"/>
              <a:gd name="connsiteY13" fmla="*/ 1184 h 356084"/>
              <a:gd name="connsiteX14" fmla="*/ 45440 w 309762"/>
              <a:gd name="connsiteY14" fmla="*/ 22616 h 356084"/>
              <a:gd name="connsiteX15" fmla="*/ 50202 w 309762"/>
              <a:gd name="connsiteY15" fmla="*/ 32141 h 356084"/>
              <a:gd name="connsiteX16" fmla="*/ 50202 w 309762"/>
              <a:gd name="connsiteY16" fmla="*/ 55953 h 356084"/>
              <a:gd name="connsiteX17" fmla="*/ 196 w 309762"/>
              <a:gd name="connsiteY17" fmla="*/ 105959 h 356084"/>
              <a:gd name="connsiteX18" fmla="*/ 33533 w 309762"/>
              <a:gd name="connsiteY18" fmla="*/ 151203 h 356084"/>
              <a:gd name="connsiteX19" fmla="*/ 52583 w 309762"/>
              <a:gd name="connsiteY19" fmla="*/ 184541 h 356084"/>
              <a:gd name="connsiteX20" fmla="*/ 85921 w 309762"/>
              <a:gd name="connsiteY20" fmla="*/ 236928 h 356084"/>
              <a:gd name="connsiteX21" fmla="*/ 109733 w 309762"/>
              <a:gd name="connsiteY21" fmla="*/ 246453 h 356084"/>
              <a:gd name="connsiteX22" fmla="*/ 85921 w 309762"/>
              <a:gd name="connsiteY22" fmla="*/ 301222 h 356084"/>
              <a:gd name="connsiteX23" fmla="*/ 95447 w 309762"/>
              <a:gd name="connsiteY23" fmla="*/ 355991 h 356084"/>
              <a:gd name="connsiteX0" fmla="*/ 95447 w 309762"/>
              <a:gd name="connsiteY0" fmla="*/ 355991 h 356084"/>
              <a:gd name="connsiteX1" fmla="*/ 154977 w 309762"/>
              <a:gd name="connsiteY1" fmla="*/ 313129 h 356084"/>
              <a:gd name="connsiteX2" fmla="*/ 226414 w 309762"/>
              <a:gd name="connsiteY2" fmla="*/ 267884 h 356084"/>
              <a:gd name="connsiteX3" fmla="*/ 271658 w 309762"/>
              <a:gd name="connsiteY3" fmla="*/ 234547 h 356084"/>
              <a:gd name="connsiteX4" fmla="*/ 309758 w 309762"/>
              <a:gd name="connsiteY4" fmla="*/ 198828 h 356084"/>
              <a:gd name="connsiteX5" fmla="*/ 269277 w 309762"/>
              <a:gd name="connsiteY5" fmla="*/ 153584 h 356084"/>
              <a:gd name="connsiteX6" fmla="*/ 209745 w 309762"/>
              <a:gd name="connsiteY6" fmla="*/ 82147 h 356084"/>
              <a:gd name="connsiteX7" fmla="*/ 157358 w 309762"/>
              <a:gd name="connsiteY7" fmla="*/ 39284 h 356084"/>
              <a:gd name="connsiteX8" fmla="*/ 124021 w 309762"/>
              <a:gd name="connsiteY8" fmla="*/ 3566 h 356084"/>
              <a:gd name="connsiteX9" fmla="*/ 97827 w 309762"/>
              <a:gd name="connsiteY9" fmla="*/ 5947 h 356084"/>
              <a:gd name="connsiteX10" fmla="*/ 90683 w 309762"/>
              <a:gd name="connsiteY10" fmla="*/ 8328 h 356084"/>
              <a:gd name="connsiteX11" fmla="*/ 78777 w 309762"/>
              <a:gd name="connsiteY11" fmla="*/ 10709 h 356084"/>
              <a:gd name="connsiteX12" fmla="*/ 64490 w 309762"/>
              <a:gd name="connsiteY12" fmla="*/ 8328 h 356084"/>
              <a:gd name="connsiteX13" fmla="*/ 43058 w 309762"/>
              <a:gd name="connsiteY13" fmla="*/ 1184 h 356084"/>
              <a:gd name="connsiteX14" fmla="*/ 45440 w 309762"/>
              <a:gd name="connsiteY14" fmla="*/ 22616 h 356084"/>
              <a:gd name="connsiteX15" fmla="*/ 50202 w 309762"/>
              <a:gd name="connsiteY15" fmla="*/ 32141 h 356084"/>
              <a:gd name="connsiteX16" fmla="*/ 196 w 309762"/>
              <a:gd name="connsiteY16" fmla="*/ 105959 h 356084"/>
              <a:gd name="connsiteX17" fmla="*/ 33533 w 309762"/>
              <a:gd name="connsiteY17" fmla="*/ 151203 h 356084"/>
              <a:gd name="connsiteX18" fmla="*/ 52583 w 309762"/>
              <a:gd name="connsiteY18" fmla="*/ 184541 h 356084"/>
              <a:gd name="connsiteX19" fmla="*/ 85921 w 309762"/>
              <a:gd name="connsiteY19" fmla="*/ 236928 h 356084"/>
              <a:gd name="connsiteX20" fmla="*/ 109733 w 309762"/>
              <a:gd name="connsiteY20" fmla="*/ 246453 h 356084"/>
              <a:gd name="connsiteX21" fmla="*/ 85921 w 309762"/>
              <a:gd name="connsiteY21" fmla="*/ 301222 h 356084"/>
              <a:gd name="connsiteX22" fmla="*/ 95447 w 309762"/>
              <a:gd name="connsiteY22" fmla="*/ 355991 h 356084"/>
              <a:gd name="connsiteX0" fmla="*/ 95357 w 309672"/>
              <a:gd name="connsiteY0" fmla="*/ 355991 h 356084"/>
              <a:gd name="connsiteX1" fmla="*/ 154887 w 309672"/>
              <a:gd name="connsiteY1" fmla="*/ 313129 h 356084"/>
              <a:gd name="connsiteX2" fmla="*/ 226324 w 309672"/>
              <a:gd name="connsiteY2" fmla="*/ 267884 h 356084"/>
              <a:gd name="connsiteX3" fmla="*/ 271568 w 309672"/>
              <a:gd name="connsiteY3" fmla="*/ 234547 h 356084"/>
              <a:gd name="connsiteX4" fmla="*/ 309668 w 309672"/>
              <a:gd name="connsiteY4" fmla="*/ 198828 h 356084"/>
              <a:gd name="connsiteX5" fmla="*/ 269187 w 309672"/>
              <a:gd name="connsiteY5" fmla="*/ 153584 h 356084"/>
              <a:gd name="connsiteX6" fmla="*/ 209655 w 309672"/>
              <a:gd name="connsiteY6" fmla="*/ 82147 h 356084"/>
              <a:gd name="connsiteX7" fmla="*/ 157268 w 309672"/>
              <a:gd name="connsiteY7" fmla="*/ 39284 h 356084"/>
              <a:gd name="connsiteX8" fmla="*/ 123931 w 309672"/>
              <a:gd name="connsiteY8" fmla="*/ 3566 h 356084"/>
              <a:gd name="connsiteX9" fmla="*/ 97737 w 309672"/>
              <a:gd name="connsiteY9" fmla="*/ 5947 h 356084"/>
              <a:gd name="connsiteX10" fmla="*/ 90593 w 309672"/>
              <a:gd name="connsiteY10" fmla="*/ 8328 h 356084"/>
              <a:gd name="connsiteX11" fmla="*/ 78687 w 309672"/>
              <a:gd name="connsiteY11" fmla="*/ 10709 h 356084"/>
              <a:gd name="connsiteX12" fmla="*/ 64400 w 309672"/>
              <a:gd name="connsiteY12" fmla="*/ 8328 h 356084"/>
              <a:gd name="connsiteX13" fmla="*/ 42968 w 309672"/>
              <a:gd name="connsiteY13" fmla="*/ 1184 h 356084"/>
              <a:gd name="connsiteX14" fmla="*/ 45350 w 309672"/>
              <a:gd name="connsiteY14" fmla="*/ 22616 h 356084"/>
              <a:gd name="connsiteX15" fmla="*/ 106 w 309672"/>
              <a:gd name="connsiteY15" fmla="*/ 105959 h 356084"/>
              <a:gd name="connsiteX16" fmla="*/ 33443 w 309672"/>
              <a:gd name="connsiteY16" fmla="*/ 151203 h 356084"/>
              <a:gd name="connsiteX17" fmla="*/ 52493 w 309672"/>
              <a:gd name="connsiteY17" fmla="*/ 184541 h 356084"/>
              <a:gd name="connsiteX18" fmla="*/ 85831 w 309672"/>
              <a:gd name="connsiteY18" fmla="*/ 236928 h 356084"/>
              <a:gd name="connsiteX19" fmla="*/ 109643 w 309672"/>
              <a:gd name="connsiteY19" fmla="*/ 246453 h 356084"/>
              <a:gd name="connsiteX20" fmla="*/ 85831 w 309672"/>
              <a:gd name="connsiteY20" fmla="*/ 301222 h 356084"/>
              <a:gd name="connsiteX21" fmla="*/ 95357 w 309672"/>
              <a:gd name="connsiteY21" fmla="*/ 355991 h 356084"/>
              <a:gd name="connsiteX0" fmla="*/ 95303 w 309618"/>
              <a:gd name="connsiteY0" fmla="*/ 355991 h 356084"/>
              <a:gd name="connsiteX1" fmla="*/ 154833 w 309618"/>
              <a:gd name="connsiteY1" fmla="*/ 313129 h 356084"/>
              <a:gd name="connsiteX2" fmla="*/ 226270 w 309618"/>
              <a:gd name="connsiteY2" fmla="*/ 267884 h 356084"/>
              <a:gd name="connsiteX3" fmla="*/ 271514 w 309618"/>
              <a:gd name="connsiteY3" fmla="*/ 234547 h 356084"/>
              <a:gd name="connsiteX4" fmla="*/ 309614 w 309618"/>
              <a:gd name="connsiteY4" fmla="*/ 198828 h 356084"/>
              <a:gd name="connsiteX5" fmla="*/ 269133 w 309618"/>
              <a:gd name="connsiteY5" fmla="*/ 153584 h 356084"/>
              <a:gd name="connsiteX6" fmla="*/ 209601 w 309618"/>
              <a:gd name="connsiteY6" fmla="*/ 82147 h 356084"/>
              <a:gd name="connsiteX7" fmla="*/ 157214 w 309618"/>
              <a:gd name="connsiteY7" fmla="*/ 39284 h 356084"/>
              <a:gd name="connsiteX8" fmla="*/ 123877 w 309618"/>
              <a:gd name="connsiteY8" fmla="*/ 3566 h 356084"/>
              <a:gd name="connsiteX9" fmla="*/ 97683 w 309618"/>
              <a:gd name="connsiteY9" fmla="*/ 5947 h 356084"/>
              <a:gd name="connsiteX10" fmla="*/ 90539 w 309618"/>
              <a:gd name="connsiteY10" fmla="*/ 8328 h 356084"/>
              <a:gd name="connsiteX11" fmla="*/ 78633 w 309618"/>
              <a:gd name="connsiteY11" fmla="*/ 10709 h 356084"/>
              <a:gd name="connsiteX12" fmla="*/ 64346 w 309618"/>
              <a:gd name="connsiteY12" fmla="*/ 8328 h 356084"/>
              <a:gd name="connsiteX13" fmla="*/ 42914 w 309618"/>
              <a:gd name="connsiteY13" fmla="*/ 1184 h 356084"/>
              <a:gd name="connsiteX14" fmla="*/ 45296 w 309618"/>
              <a:gd name="connsiteY14" fmla="*/ 22616 h 356084"/>
              <a:gd name="connsiteX15" fmla="*/ 26246 w 309618"/>
              <a:gd name="connsiteY15" fmla="*/ 55953 h 356084"/>
              <a:gd name="connsiteX16" fmla="*/ 52 w 309618"/>
              <a:gd name="connsiteY16" fmla="*/ 105959 h 356084"/>
              <a:gd name="connsiteX17" fmla="*/ 33389 w 309618"/>
              <a:gd name="connsiteY17" fmla="*/ 151203 h 356084"/>
              <a:gd name="connsiteX18" fmla="*/ 52439 w 309618"/>
              <a:gd name="connsiteY18" fmla="*/ 184541 h 356084"/>
              <a:gd name="connsiteX19" fmla="*/ 85777 w 309618"/>
              <a:gd name="connsiteY19" fmla="*/ 236928 h 356084"/>
              <a:gd name="connsiteX20" fmla="*/ 109589 w 309618"/>
              <a:gd name="connsiteY20" fmla="*/ 246453 h 356084"/>
              <a:gd name="connsiteX21" fmla="*/ 85777 w 309618"/>
              <a:gd name="connsiteY21" fmla="*/ 301222 h 356084"/>
              <a:gd name="connsiteX22" fmla="*/ 95303 w 309618"/>
              <a:gd name="connsiteY22" fmla="*/ 355991 h 356084"/>
              <a:gd name="connsiteX0" fmla="*/ 95303 w 309618"/>
              <a:gd name="connsiteY0" fmla="*/ 355991 h 356084"/>
              <a:gd name="connsiteX1" fmla="*/ 154833 w 309618"/>
              <a:gd name="connsiteY1" fmla="*/ 313129 h 356084"/>
              <a:gd name="connsiteX2" fmla="*/ 226270 w 309618"/>
              <a:gd name="connsiteY2" fmla="*/ 267884 h 356084"/>
              <a:gd name="connsiteX3" fmla="*/ 271514 w 309618"/>
              <a:gd name="connsiteY3" fmla="*/ 234547 h 356084"/>
              <a:gd name="connsiteX4" fmla="*/ 309614 w 309618"/>
              <a:gd name="connsiteY4" fmla="*/ 198828 h 356084"/>
              <a:gd name="connsiteX5" fmla="*/ 269133 w 309618"/>
              <a:gd name="connsiteY5" fmla="*/ 153584 h 356084"/>
              <a:gd name="connsiteX6" fmla="*/ 209601 w 309618"/>
              <a:gd name="connsiteY6" fmla="*/ 82147 h 356084"/>
              <a:gd name="connsiteX7" fmla="*/ 157214 w 309618"/>
              <a:gd name="connsiteY7" fmla="*/ 39284 h 356084"/>
              <a:gd name="connsiteX8" fmla="*/ 123877 w 309618"/>
              <a:gd name="connsiteY8" fmla="*/ 3566 h 356084"/>
              <a:gd name="connsiteX9" fmla="*/ 97683 w 309618"/>
              <a:gd name="connsiteY9" fmla="*/ 5947 h 356084"/>
              <a:gd name="connsiteX10" fmla="*/ 90539 w 309618"/>
              <a:gd name="connsiteY10" fmla="*/ 8328 h 356084"/>
              <a:gd name="connsiteX11" fmla="*/ 78633 w 309618"/>
              <a:gd name="connsiteY11" fmla="*/ 10709 h 356084"/>
              <a:gd name="connsiteX12" fmla="*/ 64346 w 309618"/>
              <a:gd name="connsiteY12" fmla="*/ 8328 h 356084"/>
              <a:gd name="connsiteX13" fmla="*/ 42914 w 309618"/>
              <a:gd name="connsiteY13" fmla="*/ 1184 h 356084"/>
              <a:gd name="connsiteX14" fmla="*/ 45296 w 309618"/>
              <a:gd name="connsiteY14" fmla="*/ 22616 h 356084"/>
              <a:gd name="connsiteX15" fmla="*/ 26246 w 309618"/>
              <a:gd name="connsiteY15" fmla="*/ 84528 h 356084"/>
              <a:gd name="connsiteX16" fmla="*/ 52 w 309618"/>
              <a:gd name="connsiteY16" fmla="*/ 105959 h 356084"/>
              <a:gd name="connsiteX17" fmla="*/ 33389 w 309618"/>
              <a:gd name="connsiteY17" fmla="*/ 151203 h 356084"/>
              <a:gd name="connsiteX18" fmla="*/ 52439 w 309618"/>
              <a:gd name="connsiteY18" fmla="*/ 184541 h 356084"/>
              <a:gd name="connsiteX19" fmla="*/ 85777 w 309618"/>
              <a:gd name="connsiteY19" fmla="*/ 236928 h 356084"/>
              <a:gd name="connsiteX20" fmla="*/ 109589 w 309618"/>
              <a:gd name="connsiteY20" fmla="*/ 246453 h 356084"/>
              <a:gd name="connsiteX21" fmla="*/ 85777 w 309618"/>
              <a:gd name="connsiteY21" fmla="*/ 301222 h 356084"/>
              <a:gd name="connsiteX22" fmla="*/ 95303 w 309618"/>
              <a:gd name="connsiteY22" fmla="*/ 355991 h 356084"/>
              <a:gd name="connsiteX0" fmla="*/ 95301 w 309616"/>
              <a:gd name="connsiteY0" fmla="*/ 355991 h 356084"/>
              <a:gd name="connsiteX1" fmla="*/ 154831 w 309616"/>
              <a:gd name="connsiteY1" fmla="*/ 313129 h 356084"/>
              <a:gd name="connsiteX2" fmla="*/ 226268 w 309616"/>
              <a:gd name="connsiteY2" fmla="*/ 267884 h 356084"/>
              <a:gd name="connsiteX3" fmla="*/ 271512 w 309616"/>
              <a:gd name="connsiteY3" fmla="*/ 234547 h 356084"/>
              <a:gd name="connsiteX4" fmla="*/ 309612 w 309616"/>
              <a:gd name="connsiteY4" fmla="*/ 198828 h 356084"/>
              <a:gd name="connsiteX5" fmla="*/ 269131 w 309616"/>
              <a:gd name="connsiteY5" fmla="*/ 153584 h 356084"/>
              <a:gd name="connsiteX6" fmla="*/ 209599 w 309616"/>
              <a:gd name="connsiteY6" fmla="*/ 82147 h 356084"/>
              <a:gd name="connsiteX7" fmla="*/ 157212 w 309616"/>
              <a:gd name="connsiteY7" fmla="*/ 39284 h 356084"/>
              <a:gd name="connsiteX8" fmla="*/ 123875 w 309616"/>
              <a:gd name="connsiteY8" fmla="*/ 3566 h 356084"/>
              <a:gd name="connsiteX9" fmla="*/ 97681 w 309616"/>
              <a:gd name="connsiteY9" fmla="*/ 5947 h 356084"/>
              <a:gd name="connsiteX10" fmla="*/ 90537 w 309616"/>
              <a:gd name="connsiteY10" fmla="*/ 8328 h 356084"/>
              <a:gd name="connsiteX11" fmla="*/ 78631 w 309616"/>
              <a:gd name="connsiteY11" fmla="*/ 10709 h 356084"/>
              <a:gd name="connsiteX12" fmla="*/ 64344 w 309616"/>
              <a:gd name="connsiteY12" fmla="*/ 8328 h 356084"/>
              <a:gd name="connsiteX13" fmla="*/ 42912 w 309616"/>
              <a:gd name="connsiteY13" fmla="*/ 1184 h 356084"/>
              <a:gd name="connsiteX14" fmla="*/ 45294 w 309616"/>
              <a:gd name="connsiteY14" fmla="*/ 22616 h 356084"/>
              <a:gd name="connsiteX15" fmla="*/ 40531 w 309616"/>
              <a:gd name="connsiteY15" fmla="*/ 51191 h 356084"/>
              <a:gd name="connsiteX16" fmla="*/ 26244 w 309616"/>
              <a:gd name="connsiteY16" fmla="*/ 84528 h 356084"/>
              <a:gd name="connsiteX17" fmla="*/ 50 w 309616"/>
              <a:gd name="connsiteY17" fmla="*/ 105959 h 356084"/>
              <a:gd name="connsiteX18" fmla="*/ 33387 w 309616"/>
              <a:gd name="connsiteY18" fmla="*/ 151203 h 356084"/>
              <a:gd name="connsiteX19" fmla="*/ 52437 w 309616"/>
              <a:gd name="connsiteY19" fmla="*/ 184541 h 356084"/>
              <a:gd name="connsiteX20" fmla="*/ 85775 w 309616"/>
              <a:gd name="connsiteY20" fmla="*/ 236928 h 356084"/>
              <a:gd name="connsiteX21" fmla="*/ 109587 w 309616"/>
              <a:gd name="connsiteY21" fmla="*/ 246453 h 356084"/>
              <a:gd name="connsiteX22" fmla="*/ 85775 w 309616"/>
              <a:gd name="connsiteY22" fmla="*/ 301222 h 356084"/>
              <a:gd name="connsiteX23" fmla="*/ 95301 w 309616"/>
              <a:gd name="connsiteY23" fmla="*/ 355991 h 356084"/>
              <a:gd name="connsiteX0" fmla="*/ 95301 w 309616"/>
              <a:gd name="connsiteY0" fmla="*/ 355991 h 356084"/>
              <a:gd name="connsiteX1" fmla="*/ 154831 w 309616"/>
              <a:gd name="connsiteY1" fmla="*/ 313129 h 356084"/>
              <a:gd name="connsiteX2" fmla="*/ 226268 w 309616"/>
              <a:gd name="connsiteY2" fmla="*/ 267884 h 356084"/>
              <a:gd name="connsiteX3" fmla="*/ 271512 w 309616"/>
              <a:gd name="connsiteY3" fmla="*/ 234547 h 356084"/>
              <a:gd name="connsiteX4" fmla="*/ 309612 w 309616"/>
              <a:gd name="connsiteY4" fmla="*/ 198828 h 356084"/>
              <a:gd name="connsiteX5" fmla="*/ 269131 w 309616"/>
              <a:gd name="connsiteY5" fmla="*/ 153584 h 356084"/>
              <a:gd name="connsiteX6" fmla="*/ 209599 w 309616"/>
              <a:gd name="connsiteY6" fmla="*/ 82147 h 356084"/>
              <a:gd name="connsiteX7" fmla="*/ 157212 w 309616"/>
              <a:gd name="connsiteY7" fmla="*/ 39284 h 356084"/>
              <a:gd name="connsiteX8" fmla="*/ 123875 w 309616"/>
              <a:gd name="connsiteY8" fmla="*/ 3566 h 356084"/>
              <a:gd name="connsiteX9" fmla="*/ 97681 w 309616"/>
              <a:gd name="connsiteY9" fmla="*/ 5947 h 356084"/>
              <a:gd name="connsiteX10" fmla="*/ 90537 w 309616"/>
              <a:gd name="connsiteY10" fmla="*/ 8328 h 356084"/>
              <a:gd name="connsiteX11" fmla="*/ 78631 w 309616"/>
              <a:gd name="connsiteY11" fmla="*/ 10709 h 356084"/>
              <a:gd name="connsiteX12" fmla="*/ 64344 w 309616"/>
              <a:gd name="connsiteY12" fmla="*/ 8328 h 356084"/>
              <a:gd name="connsiteX13" fmla="*/ 42912 w 309616"/>
              <a:gd name="connsiteY13" fmla="*/ 1184 h 356084"/>
              <a:gd name="connsiteX14" fmla="*/ 45294 w 309616"/>
              <a:gd name="connsiteY14" fmla="*/ 22616 h 356084"/>
              <a:gd name="connsiteX15" fmla="*/ 21481 w 309616"/>
              <a:gd name="connsiteY15" fmla="*/ 58334 h 356084"/>
              <a:gd name="connsiteX16" fmla="*/ 26244 w 309616"/>
              <a:gd name="connsiteY16" fmla="*/ 84528 h 356084"/>
              <a:gd name="connsiteX17" fmla="*/ 50 w 309616"/>
              <a:gd name="connsiteY17" fmla="*/ 105959 h 356084"/>
              <a:gd name="connsiteX18" fmla="*/ 33387 w 309616"/>
              <a:gd name="connsiteY18" fmla="*/ 151203 h 356084"/>
              <a:gd name="connsiteX19" fmla="*/ 52437 w 309616"/>
              <a:gd name="connsiteY19" fmla="*/ 184541 h 356084"/>
              <a:gd name="connsiteX20" fmla="*/ 85775 w 309616"/>
              <a:gd name="connsiteY20" fmla="*/ 236928 h 356084"/>
              <a:gd name="connsiteX21" fmla="*/ 109587 w 309616"/>
              <a:gd name="connsiteY21" fmla="*/ 246453 h 356084"/>
              <a:gd name="connsiteX22" fmla="*/ 85775 w 309616"/>
              <a:gd name="connsiteY22" fmla="*/ 301222 h 356084"/>
              <a:gd name="connsiteX23" fmla="*/ 95301 w 309616"/>
              <a:gd name="connsiteY23" fmla="*/ 355991 h 356084"/>
              <a:gd name="connsiteX0" fmla="*/ 95301 w 309616"/>
              <a:gd name="connsiteY0" fmla="*/ 356851 h 356944"/>
              <a:gd name="connsiteX1" fmla="*/ 154831 w 309616"/>
              <a:gd name="connsiteY1" fmla="*/ 313989 h 356944"/>
              <a:gd name="connsiteX2" fmla="*/ 226268 w 309616"/>
              <a:gd name="connsiteY2" fmla="*/ 268744 h 356944"/>
              <a:gd name="connsiteX3" fmla="*/ 271512 w 309616"/>
              <a:gd name="connsiteY3" fmla="*/ 235407 h 356944"/>
              <a:gd name="connsiteX4" fmla="*/ 309612 w 309616"/>
              <a:gd name="connsiteY4" fmla="*/ 199688 h 356944"/>
              <a:gd name="connsiteX5" fmla="*/ 269131 w 309616"/>
              <a:gd name="connsiteY5" fmla="*/ 154444 h 356944"/>
              <a:gd name="connsiteX6" fmla="*/ 209599 w 309616"/>
              <a:gd name="connsiteY6" fmla="*/ 83007 h 356944"/>
              <a:gd name="connsiteX7" fmla="*/ 157212 w 309616"/>
              <a:gd name="connsiteY7" fmla="*/ 40144 h 356944"/>
              <a:gd name="connsiteX8" fmla="*/ 123875 w 309616"/>
              <a:gd name="connsiteY8" fmla="*/ 4426 h 356944"/>
              <a:gd name="connsiteX9" fmla="*/ 97681 w 309616"/>
              <a:gd name="connsiteY9" fmla="*/ 6807 h 356944"/>
              <a:gd name="connsiteX10" fmla="*/ 90537 w 309616"/>
              <a:gd name="connsiteY10" fmla="*/ 9188 h 356944"/>
              <a:gd name="connsiteX11" fmla="*/ 78631 w 309616"/>
              <a:gd name="connsiteY11" fmla="*/ 11569 h 356944"/>
              <a:gd name="connsiteX12" fmla="*/ 64344 w 309616"/>
              <a:gd name="connsiteY12" fmla="*/ 9188 h 356944"/>
              <a:gd name="connsiteX13" fmla="*/ 42912 w 309616"/>
              <a:gd name="connsiteY13" fmla="*/ 2044 h 356944"/>
              <a:gd name="connsiteX14" fmla="*/ 45294 w 309616"/>
              <a:gd name="connsiteY14" fmla="*/ 49670 h 356944"/>
              <a:gd name="connsiteX15" fmla="*/ 21481 w 309616"/>
              <a:gd name="connsiteY15" fmla="*/ 59194 h 356944"/>
              <a:gd name="connsiteX16" fmla="*/ 26244 w 309616"/>
              <a:gd name="connsiteY16" fmla="*/ 85388 h 356944"/>
              <a:gd name="connsiteX17" fmla="*/ 50 w 309616"/>
              <a:gd name="connsiteY17" fmla="*/ 106819 h 356944"/>
              <a:gd name="connsiteX18" fmla="*/ 33387 w 309616"/>
              <a:gd name="connsiteY18" fmla="*/ 152063 h 356944"/>
              <a:gd name="connsiteX19" fmla="*/ 52437 w 309616"/>
              <a:gd name="connsiteY19" fmla="*/ 185401 h 356944"/>
              <a:gd name="connsiteX20" fmla="*/ 85775 w 309616"/>
              <a:gd name="connsiteY20" fmla="*/ 237788 h 356944"/>
              <a:gd name="connsiteX21" fmla="*/ 109587 w 309616"/>
              <a:gd name="connsiteY21" fmla="*/ 247313 h 356944"/>
              <a:gd name="connsiteX22" fmla="*/ 85775 w 309616"/>
              <a:gd name="connsiteY22" fmla="*/ 302082 h 356944"/>
              <a:gd name="connsiteX23" fmla="*/ 95301 w 309616"/>
              <a:gd name="connsiteY23" fmla="*/ 356851 h 356944"/>
              <a:gd name="connsiteX0" fmla="*/ 95301 w 309616"/>
              <a:gd name="connsiteY0" fmla="*/ 356394 h 356487"/>
              <a:gd name="connsiteX1" fmla="*/ 154831 w 309616"/>
              <a:gd name="connsiteY1" fmla="*/ 313532 h 356487"/>
              <a:gd name="connsiteX2" fmla="*/ 226268 w 309616"/>
              <a:gd name="connsiteY2" fmla="*/ 268287 h 356487"/>
              <a:gd name="connsiteX3" fmla="*/ 271512 w 309616"/>
              <a:gd name="connsiteY3" fmla="*/ 234950 h 356487"/>
              <a:gd name="connsiteX4" fmla="*/ 309612 w 309616"/>
              <a:gd name="connsiteY4" fmla="*/ 199231 h 356487"/>
              <a:gd name="connsiteX5" fmla="*/ 269131 w 309616"/>
              <a:gd name="connsiteY5" fmla="*/ 153987 h 356487"/>
              <a:gd name="connsiteX6" fmla="*/ 209599 w 309616"/>
              <a:gd name="connsiteY6" fmla="*/ 82550 h 356487"/>
              <a:gd name="connsiteX7" fmla="*/ 157212 w 309616"/>
              <a:gd name="connsiteY7" fmla="*/ 39687 h 356487"/>
              <a:gd name="connsiteX8" fmla="*/ 123875 w 309616"/>
              <a:gd name="connsiteY8" fmla="*/ 3969 h 356487"/>
              <a:gd name="connsiteX9" fmla="*/ 97681 w 309616"/>
              <a:gd name="connsiteY9" fmla="*/ 6350 h 356487"/>
              <a:gd name="connsiteX10" fmla="*/ 90537 w 309616"/>
              <a:gd name="connsiteY10" fmla="*/ 8731 h 356487"/>
              <a:gd name="connsiteX11" fmla="*/ 78631 w 309616"/>
              <a:gd name="connsiteY11" fmla="*/ 11112 h 356487"/>
              <a:gd name="connsiteX12" fmla="*/ 42912 w 309616"/>
              <a:gd name="connsiteY12" fmla="*/ 1587 h 356487"/>
              <a:gd name="connsiteX13" fmla="*/ 45294 w 309616"/>
              <a:gd name="connsiteY13" fmla="*/ 49213 h 356487"/>
              <a:gd name="connsiteX14" fmla="*/ 21481 w 309616"/>
              <a:gd name="connsiteY14" fmla="*/ 58737 h 356487"/>
              <a:gd name="connsiteX15" fmla="*/ 26244 w 309616"/>
              <a:gd name="connsiteY15" fmla="*/ 84931 h 356487"/>
              <a:gd name="connsiteX16" fmla="*/ 50 w 309616"/>
              <a:gd name="connsiteY16" fmla="*/ 106362 h 356487"/>
              <a:gd name="connsiteX17" fmla="*/ 33387 w 309616"/>
              <a:gd name="connsiteY17" fmla="*/ 151606 h 356487"/>
              <a:gd name="connsiteX18" fmla="*/ 52437 w 309616"/>
              <a:gd name="connsiteY18" fmla="*/ 184944 h 356487"/>
              <a:gd name="connsiteX19" fmla="*/ 85775 w 309616"/>
              <a:gd name="connsiteY19" fmla="*/ 237331 h 356487"/>
              <a:gd name="connsiteX20" fmla="*/ 109587 w 309616"/>
              <a:gd name="connsiteY20" fmla="*/ 246856 h 356487"/>
              <a:gd name="connsiteX21" fmla="*/ 85775 w 309616"/>
              <a:gd name="connsiteY21" fmla="*/ 301625 h 356487"/>
              <a:gd name="connsiteX22" fmla="*/ 95301 w 309616"/>
              <a:gd name="connsiteY22" fmla="*/ 356394 h 356487"/>
              <a:gd name="connsiteX0" fmla="*/ 95301 w 309616"/>
              <a:gd name="connsiteY0" fmla="*/ 356731 h 356824"/>
              <a:gd name="connsiteX1" fmla="*/ 154831 w 309616"/>
              <a:gd name="connsiteY1" fmla="*/ 313869 h 356824"/>
              <a:gd name="connsiteX2" fmla="*/ 226268 w 309616"/>
              <a:gd name="connsiteY2" fmla="*/ 268624 h 356824"/>
              <a:gd name="connsiteX3" fmla="*/ 271512 w 309616"/>
              <a:gd name="connsiteY3" fmla="*/ 235287 h 356824"/>
              <a:gd name="connsiteX4" fmla="*/ 309612 w 309616"/>
              <a:gd name="connsiteY4" fmla="*/ 199568 h 356824"/>
              <a:gd name="connsiteX5" fmla="*/ 269131 w 309616"/>
              <a:gd name="connsiteY5" fmla="*/ 154324 h 356824"/>
              <a:gd name="connsiteX6" fmla="*/ 209599 w 309616"/>
              <a:gd name="connsiteY6" fmla="*/ 82887 h 356824"/>
              <a:gd name="connsiteX7" fmla="*/ 157212 w 309616"/>
              <a:gd name="connsiteY7" fmla="*/ 40024 h 356824"/>
              <a:gd name="connsiteX8" fmla="*/ 123875 w 309616"/>
              <a:gd name="connsiteY8" fmla="*/ 4306 h 356824"/>
              <a:gd name="connsiteX9" fmla="*/ 97681 w 309616"/>
              <a:gd name="connsiteY9" fmla="*/ 6687 h 356824"/>
              <a:gd name="connsiteX10" fmla="*/ 90537 w 309616"/>
              <a:gd name="connsiteY10" fmla="*/ 9068 h 356824"/>
              <a:gd name="connsiteX11" fmla="*/ 42912 w 309616"/>
              <a:gd name="connsiteY11" fmla="*/ 1924 h 356824"/>
              <a:gd name="connsiteX12" fmla="*/ 45294 w 309616"/>
              <a:gd name="connsiteY12" fmla="*/ 49550 h 356824"/>
              <a:gd name="connsiteX13" fmla="*/ 21481 w 309616"/>
              <a:gd name="connsiteY13" fmla="*/ 59074 h 356824"/>
              <a:gd name="connsiteX14" fmla="*/ 26244 w 309616"/>
              <a:gd name="connsiteY14" fmla="*/ 85268 h 356824"/>
              <a:gd name="connsiteX15" fmla="*/ 50 w 309616"/>
              <a:gd name="connsiteY15" fmla="*/ 106699 h 356824"/>
              <a:gd name="connsiteX16" fmla="*/ 33387 w 309616"/>
              <a:gd name="connsiteY16" fmla="*/ 151943 h 356824"/>
              <a:gd name="connsiteX17" fmla="*/ 52437 w 309616"/>
              <a:gd name="connsiteY17" fmla="*/ 185281 h 356824"/>
              <a:gd name="connsiteX18" fmla="*/ 85775 w 309616"/>
              <a:gd name="connsiteY18" fmla="*/ 237668 h 356824"/>
              <a:gd name="connsiteX19" fmla="*/ 109587 w 309616"/>
              <a:gd name="connsiteY19" fmla="*/ 247193 h 356824"/>
              <a:gd name="connsiteX20" fmla="*/ 85775 w 309616"/>
              <a:gd name="connsiteY20" fmla="*/ 301962 h 356824"/>
              <a:gd name="connsiteX21" fmla="*/ 95301 w 309616"/>
              <a:gd name="connsiteY21" fmla="*/ 356731 h 356824"/>
              <a:gd name="connsiteX0" fmla="*/ 95301 w 309616"/>
              <a:gd name="connsiteY0" fmla="*/ 357139 h 357232"/>
              <a:gd name="connsiteX1" fmla="*/ 154831 w 309616"/>
              <a:gd name="connsiteY1" fmla="*/ 314277 h 357232"/>
              <a:gd name="connsiteX2" fmla="*/ 226268 w 309616"/>
              <a:gd name="connsiteY2" fmla="*/ 269032 h 357232"/>
              <a:gd name="connsiteX3" fmla="*/ 271512 w 309616"/>
              <a:gd name="connsiteY3" fmla="*/ 235695 h 357232"/>
              <a:gd name="connsiteX4" fmla="*/ 309612 w 309616"/>
              <a:gd name="connsiteY4" fmla="*/ 199976 h 357232"/>
              <a:gd name="connsiteX5" fmla="*/ 269131 w 309616"/>
              <a:gd name="connsiteY5" fmla="*/ 154732 h 357232"/>
              <a:gd name="connsiteX6" fmla="*/ 209599 w 309616"/>
              <a:gd name="connsiteY6" fmla="*/ 83295 h 357232"/>
              <a:gd name="connsiteX7" fmla="*/ 157212 w 309616"/>
              <a:gd name="connsiteY7" fmla="*/ 40432 h 357232"/>
              <a:gd name="connsiteX8" fmla="*/ 123875 w 309616"/>
              <a:gd name="connsiteY8" fmla="*/ 4714 h 357232"/>
              <a:gd name="connsiteX9" fmla="*/ 97681 w 309616"/>
              <a:gd name="connsiteY9" fmla="*/ 7095 h 357232"/>
              <a:gd name="connsiteX10" fmla="*/ 42912 w 309616"/>
              <a:gd name="connsiteY10" fmla="*/ 2332 h 357232"/>
              <a:gd name="connsiteX11" fmla="*/ 45294 w 309616"/>
              <a:gd name="connsiteY11" fmla="*/ 49958 h 357232"/>
              <a:gd name="connsiteX12" fmla="*/ 21481 w 309616"/>
              <a:gd name="connsiteY12" fmla="*/ 59482 h 357232"/>
              <a:gd name="connsiteX13" fmla="*/ 26244 w 309616"/>
              <a:gd name="connsiteY13" fmla="*/ 85676 h 357232"/>
              <a:gd name="connsiteX14" fmla="*/ 50 w 309616"/>
              <a:gd name="connsiteY14" fmla="*/ 107107 h 357232"/>
              <a:gd name="connsiteX15" fmla="*/ 33387 w 309616"/>
              <a:gd name="connsiteY15" fmla="*/ 152351 h 357232"/>
              <a:gd name="connsiteX16" fmla="*/ 52437 w 309616"/>
              <a:gd name="connsiteY16" fmla="*/ 185689 h 357232"/>
              <a:gd name="connsiteX17" fmla="*/ 85775 w 309616"/>
              <a:gd name="connsiteY17" fmla="*/ 238076 h 357232"/>
              <a:gd name="connsiteX18" fmla="*/ 109587 w 309616"/>
              <a:gd name="connsiteY18" fmla="*/ 247601 h 357232"/>
              <a:gd name="connsiteX19" fmla="*/ 85775 w 309616"/>
              <a:gd name="connsiteY19" fmla="*/ 302370 h 357232"/>
              <a:gd name="connsiteX20" fmla="*/ 95301 w 309616"/>
              <a:gd name="connsiteY20" fmla="*/ 357139 h 357232"/>
              <a:gd name="connsiteX0" fmla="*/ 95301 w 309616"/>
              <a:gd name="connsiteY0" fmla="*/ 359055 h 359148"/>
              <a:gd name="connsiteX1" fmla="*/ 154831 w 309616"/>
              <a:gd name="connsiteY1" fmla="*/ 316193 h 359148"/>
              <a:gd name="connsiteX2" fmla="*/ 226268 w 309616"/>
              <a:gd name="connsiteY2" fmla="*/ 270948 h 359148"/>
              <a:gd name="connsiteX3" fmla="*/ 271512 w 309616"/>
              <a:gd name="connsiteY3" fmla="*/ 237611 h 359148"/>
              <a:gd name="connsiteX4" fmla="*/ 309612 w 309616"/>
              <a:gd name="connsiteY4" fmla="*/ 201892 h 359148"/>
              <a:gd name="connsiteX5" fmla="*/ 269131 w 309616"/>
              <a:gd name="connsiteY5" fmla="*/ 156648 h 359148"/>
              <a:gd name="connsiteX6" fmla="*/ 209599 w 309616"/>
              <a:gd name="connsiteY6" fmla="*/ 85211 h 359148"/>
              <a:gd name="connsiteX7" fmla="*/ 157212 w 309616"/>
              <a:gd name="connsiteY7" fmla="*/ 42348 h 359148"/>
              <a:gd name="connsiteX8" fmla="*/ 123875 w 309616"/>
              <a:gd name="connsiteY8" fmla="*/ 6630 h 359148"/>
              <a:gd name="connsiteX9" fmla="*/ 42912 w 309616"/>
              <a:gd name="connsiteY9" fmla="*/ 4248 h 359148"/>
              <a:gd name="connsiteX10" fmla="*/ 45294 w 309616"/>
              <a:gd name="connsiteY10" fmla="*/ 51874 h 359148"/>
              <a:gd name="connsiteX11" fmla="*/ 21481 w 309616"/>
              <a:gd name="connsiteY11" fmla="*/ 61398 h 359148"/>
              <a:gd name="connsiteX12" fmla="*/ 26244 w 309616"/>
              <a:gd name="connsiteY12" fmla="*/ 87592 h 359148"/>
              <a:gd name="connsiteX13" fmla="*/ 50 w 309616"/>
              <a:gd name="connsiteY13" fmla="*/ 109023 h 359148"/>
              <a:gd name="connsiteX14" fmla="*/ 33387 w 309616"/>
              <a:gd name="connsiteY14" fmla="*/ 154267 h 359148"/>
              <a:gd name="connsiteX15" fmla="*/ 52437 w 309616"/>
              <a:gd name="connsiteY15" fmla="*/ 187605 h 359148"/>
              <a:gd name="connsiteX16" fmla="*/ 85775 w 309616"/>
              <a:gd name="connsiteY16" fmla="*/ 239992 h 359148"/>
              <a:gd name="connsiteX17" fmla="*/ 109587 w 309616"/>
              <a:gd name="connsiteY17" fmla="*/ 249517 h 359148"/>
              <a:gd name="connsiteX18" fmla="*/ 85775 w 309616"/>
              <a:gd name="connsiteY18" fmla="*/ 304286 h 359148"/>
              <a:gd name="connsiteX19" fmla="*/ 95301 w 309616"/>
              <a:gd name="connsiteY19" fmla="*/ 359055 h 359148"/>
              <a:gd name="connsiteX0" fmla="*/ 95301 w 309616"/>
              <a:gd name="connsiteY0" fmla="*/ 362307 h 362400"/>
              <a:gd name="connsiteX1" fmla="*/ 154831 w 309616"/>
              <a:gd name="connsiteY1" fmla="*/ 319445 h 362400"/>
              <a:gd name="connsiteX2" fmla="*/ 226268 w 309616"/>
              <a:gd name="connsiteY2" fmla="*/ 274200 h 362400"/>
              <a:gd name="connsiteX3" fmla="*/ 271512 w 309616"/>
              <a:gd name="connsiteY3" fmla="*/ 240863 h 362400"/>
              <a:gd name="connsiteX4" fmla="*/ 309612 w 309616"/>
              <a:gd name="connsiteY4" fmla="*/ 205144 h 362400"/>
              <a:gd name="connsiteX5" fmla="*/ 269131 w 309616"/>
              <a:gd name="connsiteY5" fmla="*/ 159900 h 362400"/>
              <a:gd name="connsiteX6" fmla="*/ 209599 w 309616"/>
              <a:gd name="connsiteY6" fmla="*/ 88463 h 362400"/>
              <a:gd name="connsiteX7" fmla="*/ 157212 w 309616"/>
              <a:gd name="connsiteY7" fmla="*/ 45600 h 362400"/>
              <a:gd name="connsiteX8" fmla="*/ 123875 w 309616"/>
              <a:gd name="connsiteY8" fmla="*/ 9882 h 362400"/>
              <a:gd name="connsiteX9" fmla="*/ 85775 w 309616"/>
              <a:gd name="connsiteY9" fmla="*/ 357 h 362400"/>
              <a:gd name="connsiteX10" fmla="*/ 42912 w 309616"/>
              <a:gd name="connsiteY10" fmla="*/ 7500 h 362400"/>
              <a:gd name="connsiteX11" fmla="*/ 45294 w 309616"/>
              <a:gd name="connsiteY11" fmla="*/ 55126 h 362400"/>
              <a:gd name="connsiteX12" fmla="*/ 21481 w 309616"/>
              <a:gd name="connsiteY12" fmla="*/ 64650 h 362400"/>
              <a:gd name="connsiteX13" fmla="*/ 26244 w 309616"/>
              <a:gd name="connsiteY13" fmla="*/ 90844 h 362400"/>
              <a:gd name="connsiteX14" fmla="*/ 50 w 309616"/>
              <a:gd name="connsiteY14" fmla="*/ 112275 h 362400"/>
              <a:gd name="connsiteX15" fmla="*/ 33387 w 309616"/>
              <a:gd name="connsiteY15" fmla="*/ 157519 h 362400"/>
              <a:gd name="connsiteX16" fmla="*/ 52437 w 309616"/>
              <a:gd name="connsiteY16" fmla="*/ 190857 h 362400"/>
              <a:gd name="connsiteX17" fmla="*/ 85775 w 309616"/>
              <a:gd name="connsiteY17" fmla="*/ 243244 h 362400"/>
              <a:gd name="connsiteX18" fmla="*/ 109587 w 309616"/>
              <a:gd name="connsiteY18" fmla="*/ 252769 h 362400"/>
              <a:gd name="connsiteX19" fmla="*/ 85775 w 309616"/>
              <a:gd name="connsiteY19" fmla="*/ 307538 h 362400"/>
              <a:gd name="connsiteX20" fmla="*/ 95301 w 309616"/>
              <a:gd name="connsiteY20" fmla="*/ 362307 h 362400"/>
              <a:gd name="connsiteX0" fmla="*/ 95301 w 309616"/>
              <a:gd name="connsiteY0" fmla="*/ 357140 h 357233"/>
              <a:gd name="connsiteX1" fmla="*/ 154831 w 309616"/>
              <a:gd name="connsiteY1" fmla="*/ 314278 h 357233"/>
              <a:gd name="connsiteX2" fmla="*/ 226268 w 309616"/>
              <a:gd name="connsiteY2" fmla="*/ 269033 h 357233"/>
              <a:gd name="connsiteX3" fmla="*/ 271512 w 309616"/>
              <a:gd name="connsiteY3" fmla="*/ 235696 h 357233"/>
              <a:gd name="connsiteX4" fmla="*/ 309612 w 309616"/>
              <a:gd name="connsiteY4" fmla="*/ 199977 h 357233"/>
              <a:gd name="connsiteX5" fmla="*/ 269131 w 309616"/>
              <a:gd name="connsiteY5" fmla="*/ 154733 h 357233"/>
              <a:gd name="connsiteX6" fmla="*/ 209599 w 309616"/>
              <a:gd name="connsiteY6" fmla="*/ 83296 h 357233"/>
              <a:gd name="connsiteX7" fmla="*/ 157212 w 309616"/>
              <a:gd name="connsiteY7" fmla="*/ 40433 h 357233"/>
              <a:gd name="connsiteX8" fmla="*/ 123875 w 309616"/>
              <a:gd name="connsiteY8" fmla="*/ 4715 h 357233"/>
              <a:gd name="connsiteX9" fmla="*/ 90537 w 309616"/>
              <a:gd name="connsiteY9" fmla="*/ 7096 h 357233"/>
              <a:gd name="connsiteX10" fmla="*/ 42912 w 309616"/>
              <a:gd name="connsiteY10" fmla="*/ 2333 h 357233"/>
              <a:gd name="connsiteX11" fmla="*/ 45294 w 309616"/>
              <a:gd name="connsiteY11" fmla="*/ 49959 h 357233"/>
              <a:gd name="connsiteX12" fmla="*/ 21481 w 309616"/>
              <a:gd name="connsiteY12" fmla="*/ 59483 h 357233"/>
              <a:gd name="connsiteX13" fmla="*/ 26244 w 309616"/>
              <a:gd name="connsiteY13" fmla="*/ 85677 h 357233"/>
              <a:gd name="connsiteX14" fmla="*/ 50 w 309616"/>
              <a:gd name="connsiteY14" fmla="*/ 107108 h 357233"/>
              <a:gd name="connsiteX15" fmla="*/ 33387 w 309616"/>
              <a:gd name="connsiteY15" fmla="*/ 152352 h 357233"/>
              <a:gd name="connsiteX16" fmla="*/ 52437 w 309616"/>
              <a:gd name="connsiteY16" fmla="*/ 185690 h 357233"/>
              <a:gd name="connsiteX17" fmla="*/ 85775 w 309616"/>
              <a:gd name="connsiteY17" fmla="*/ 238077 h 357233"/>
              <a:gd name="connsiteX18" fmla="*/ 109587 w 309616"/>
              <a:gd name="connsiteY18" fmla="*/ 247602 h 357233"/>
              <a:gd name="connsiteX19" fmla="*/ 85775 w 309616"/>
              <a:gd name="connsiteY19" fmla="*/ 302371 h 357233"/>
              <a:gd name="connsiteX20" fmla="*/ 95301 w 309616"/>
              <a:gd name="connsiteY20" fmla="*/ 357140 h 357233"/>
              <a:gd name="connsiteX0" fmla="*/ 95301 w 311997"/>
              <a:gd name="connsiteY0" fmla="*/ 357140 h 357233"/>
              <a:gd name="connsiteX1" fmla="*/ 154831 w 311997"/>
              <a:gd name="connsiteY1" fmla="*/ 314278 h 357233"/>
              <a:gd name="connsiteX2" fmla="*/ 226268 w 311997"/>
              <a:gd name="connsiteY2" fmla="*/ 269033 h 357233"/>
              <a:gd name="connsiteX3" fmla="*/ 271512 w 311997"/>
              <a:gd name="connsiteY3" fmla="*/ 235696 h 357233"/>
              <a:gd name="connsiteX4" fmla="*/ 311993 w 311997"/>
              <a:gd name="connsiteY4" fmla="*/ 209502 h 357233"/>
              <a:gd name="connsiteX5" fmla="*/ 269131 w 311997"/>
              <a:gd name="connsiteY5" fmla="*/ 154733 h 357233"/>
              <a:gd name="connsiteX6" fmla="*/ 209599 w 311997"/>
              <a:gd name="connsiteY6" fmla="*/ 83296 h 357233"/>
              <a:gd name="connsiteX7" fmla="*/ 157212 w 311997"/>
              <a:gd name="connsiteY7" fmla="*/ 40433 h 357233"/>
              <a:gd name="connsiteX8" fmla="*/ 123875 w 311997"/>
              <a:gd name="connsiteY8" fmla="*/ 4715 h 357233"/>
              <a:gd name="connsiteX9" fmla="*/ 90537 w 311997"/>
              <a:gd name="connsiteY9" fmla="*/ 7096 h 357233"/>
              <a:gd name="connsiteX10" fmla="*/ 42912 w 311997"/>
              <a:gd name="connsiteY10" fmla="*/ 2333 h 357233"/>
              <a:gd name="connsiteX11" fmla="*/ 45294 w 311997"/>
              <a:gd name="connsiteY11" fmla="*/ 49959 h 357233"/>
              <a:gd name="connsiteX12" fmla="*/ 21481 w 311997"/>
              <a:gd name="connsiteY12" fmla="*/ 59483 h 357233"/>
              <a:gd name="connsiteX13" fmla="*/ 26244 w 311997"/>
              <a:gd name="connsiteY13" fmla="*/ 85677 h 357233"/>
              <a:gd name="connsiteX14" fmla="*/ 50 w 311997"/>
              <a:gd name="connsiteY14" fmla="*/ 107108 h 357233"/>
              <a:gd name="connsiteX15" fmla="*/ 33387 w 311997"/>
              <a:gd name="connsiteY15" fmla="*/ 152352 h 357233"/>
              <a:gd name="connsiteX16" fmla="*/ 52437 w 311997"/>
              <a:gd name="connsiteY16" fmla="*/ 185690 h 357233"/>
              <a:gd name="connsiteX17" fmla="*/ 85775 w 311997"/>
              <a:gd name="connsiteY17" fmla="*/ 238077 h 357233"/>
              <a:gd name="connsiteX18" fmla="*/ 109587 w 311997"/>
              <a:gd name="connsiteY18" fmla="*/ 247602 h 357233"/>
              <a:gd name="connsiteX19" fmla="*/ 85775 w 311997"/>
              <a:gd name="connsiteY19" fmla="*/ 302371 h 357233"/>
              <a:gd name="connsiteX20" fmla="*/ 95301 w 311997"/>
              <a:gd name="connsiteY20" fmla="*/ 357140 h 357233"/>
              <a:gd name="connsiteX0" fmla="*/ 95301 w 311997"/>
              <a:gd name="connsiteY0" fmla="*/ 357140 h 357233"/>
              <a:gd name="connsiteX1" fmla="*/ 154831 w 311997"/>
              <a:gd name="connsiteY1" fmla="*/ 314278 h 357233"/>
              <a:gd name="connsiteX2" fmla="*/ 226268 w 311997"/>
              <a:gd name="connsiteY2" fmla="*/ 269033 h 357233"/>
              <a:gd name="connsiteX3" fmla="*/ 271512 w 311997"/>
              <a:gd name="connsiteY3" fmla="*/ 235696 h 357233"/>
              <a:gd name="connsiteX4" fmla="*/ 311993 w 311997"/>
              <a:gd name="connsiteY4" fmla="*/ 209502 h 357233"/>
              <a:gd name="connsiteX5" fmla="*/ 269131 w 311997"/>
              <a:gd name="connsiteY5" fmla="*/ 154733 h 357233"/>
              <a:gd name="connsiteX6" fmla="*/ 209599 w 311997"/>
              <a:gd name="connsiteY6" fmla="*/ 83296 h 357233"/>
              <a:gd name="connsiteX7" fmla="*/ 157212 w 311997"/>
              <a:gd name="connsiteY7" fmla="*/ 40433 h 357233"/>
              <a:gd name="connsiteX8" fmla="*/ 123875 w 311997"/>
              <a:gd name="connsiteY8" fmla="*/ 4715 h 357233"/>
              <a:gd name="connsiteX9" fmla="*/ 90537 w 311997"/>
              <a:gd name="connsiteY9" fmla="*/ 7096 h 357233"/>
              <a:gd name="connsiteX10" fmla="*/ 42912 w 311997"/>
              <a:gd name="connsiteY10" fmla="*/ 2333 h 357233"/>
              <a:gd name="connsiteX11" fmla="*/ 45294 w 311997"/>
              <a:gd name="connsiteY11" fmla="*/ 49959 h 357233"/>
              <a:gd name="connsiteX12" fmla="*/ 21481 w 311997"/>
              <a:gd name="connsiteY12" fmla="*/ 59483 h 357233"/>
              <a:gd name="connsiteX13" fmla="*/ 26244 w 311997"/>
              <a:gd name="connsiteY13" fmla="*/ 85677 h 357233"/>
              <a:gd name="connsiteX14" fmla="*/ 50 w 311997"/>
              <a:gd name="connsiteY14" fmla="*/ 107108 h 357233"/>
              <a:gd name="connsiteX15" fmla="*/ 33387 w 311997"/>
              <a:gd name="connsiteY15" fmla="*/ 152352 h 357233"/>
              <a:gd name="connsiteX16" fmla="*/ 52437 w 311997"/>
              <a:gd name="connsiteY16" fmla="*/ 185690 h 357233"/>
              <a:gd name="connsiteX17" fmla="*/ 85775 w 311997"/>
              <a:gd name="connsiteY17" fmla="*/ 238077 h 357233"/>
              <a:gd name="connsiteX18" fmla="*/ 109587 w 311997"/>
              <a:gd name="connsiteY18" fmla="*/ 247602 h 357233"/>
              <a:gd name="connsiteX19" fmla="*/ 85775 w 311997"/>
              <a:gd name="connsiteY19" fmla="*/ 302371 h 357233"/>
              <a:gd name="connsiteX20" fmla="*/ 95301 w 311997"/>
              <a:gd name="connsiteY20" fmla="*/ 357140 h 357233"/>
              <a:gd name="connsiteX0" fmla="*/ 95301 w 311997"/>
              <a:gd name="connsiteY0" fmla="*/ 357140 h 357233"/>
              <a:gd name="connsiteX1" fmla="*/ 154831 w 311997"/>
              <a:gd name="connsiteY1" fmla="*/ 314278 h 357233"/>
              <a:gd name="connsiteX2" fmla="*/ 226268 w 311997"/>
              <a:gd name="connsiteY2" fmla="*/ 269033 h 357233"/>
              <a:gd name="connsiteX3" fmla="*/ 271512 w 311997"/>
              <a:gd name="connsiteY3" fmla="*/ 238078 h 357233"/>
              <a:gd name="connsiteX4" fmla="*/ 311993 w 311997"/>
              <a:gd name="connsiteY4" fmla="*/ 209502 h 357233"/>
              <a:gd name="connsiteX5" fmla="*/ 269131 w 311997"/>
              <a:gd name="connsiteY5" fmla="*/ 154733 h 357233"/>
              <a:gd name="connsiteX6" fmla="*/ 209599 w 311997"/>
              <a:gd name="connsiteY6" fmla="*/ 83296 h 357233"/>
              <a:gd name="connsiteX7" fmla="*/ 157212 w 311997"/>
              <a:gd name="connsiteY7" fmla="*/ 40433 h 357233"/>
              <a:gd name="connsiteX8" fmla="*/ 123875 w 311997"/>
              <a:gd name="connsiteY8" fmla="*/ 4715 h 357233"/>
              <a:gd name="connsiteX9" fmla="*/ 90537 w 311997"/>
              <a:gd name="connsiteY9" fmla="*/ 7096 h 357233"/>
              <a:gd name="connsiteX10" fmla="*/ 42912 w 311997"/>
              <a:gd name="connsiteY10" fmla="*/ 2333 h 357233"/>
              <a:gd name="connsiteX11" fmla="*/ 45294 w 311997"/>
              <a:gd name="connsiteY11" fmla="*/ 49959 h 357233"/>
              <a:gd name="connsiteX12" fmla="*/ 21481 w 311997"/>
              <a:gd name="connsiteY12" fmla="*/ 59483 h 357233"/>
              <a:gd name="connsiteX13" fmla="*/ 26244 w 311997"/>
              <a:gd name="connsiteY13" fmla="*/ 85677 h 357233"/>
              <a:gd name="connsiteX14" fmla="*/ 50 w 311997"/>
              <a:gd name="connsiteY14" fmla="*/ 107108 h 357233"/>
              <a:gd name="connsiteX15" fmla="*/ 33387 w 311997"/>
              <a:gd name="connsiteY15" fmla="*/ 152352 h 357233"/>
              <a:gd name="connsiteX16" fmla="*/ 52437 w 311997"/>
              <a:gd name="connsiteY16" fmla="*/ 185690 h 357233"/>
              <a:gd name="connsiteX17" fmla="*/ 85775 w 311997"/>
              <a:gd name="connsiteY17" fmla="*/ 238077 h 357233"/>
              <a:gd name="connsiteX18" fmla="*/ 109587 w 311997"/>
              <a:gd name="connsiteY18" fmla="*/ 247602 h 357233"/>
              <a:gd name="connsiteX19" fmla="*/ 85775 w 311997"/>
              <a:gd name="connsiteY19" fmla="*/ 302371 h 357233"/>
              <a:gd name="connsiteX20" fmla="*/ 95301 w 311997"/>
              <a:gd name="connsiteY20" fmla="*/ 357140 h 357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11997" h="357233">
                <a:moveTo>
                  <a:pt x="95301" y="357140"/>
                </a:moveTo>
                <a:cubicBezTo>
                  <a:pt x="106810" y="359124"/>
                  <a:pt x="133003" y="328963"/>
                  <a:pt x="154831" y="314278"/>
                </a:cubicBezTo>
                <a:cubicBezTo>
                  <a:pt x="176659" y="299593"/>
                  <a:pt x="206821" y="281733"/>
                  <a:pt x="226268" y="269033"/>
                </a:cubicBezTo>
                <a:cubicBezTo>
                  <a:pt x="245715" y="256333"/>
                  <a:pt x="257225" y="248000"/>
                  <a:pt x="271512" y="238078"/>
                </a:cubicBezTo>
                <a:cubicBezTo>
                  <a:pt x="285800" y="228156"/>
                  <a:pt x="312390" y="223393"/>
                  <a:pt x="311993" y="209502"/>
                </a:cubicBezTo>
                <a:cubicBezTo>
                  <a:pt x="311596" y="195611"/>
                  <a:pt x="286197" y="175767"/>
                  <a:pt x="269131" y="154733"/>
                </a:cubicBezTo>
                <a:cubicBezTo>
                  <a:pt x="252065" y="133699"/>
                  <a:pt x="227855" y="105521"/>
                  <a:pt x="209599" y="83296"/>
                </a:cubicBezTo>
                <a:cubicBezTo>
                  <a:pt x="191343" y="61071"/>
                  <a:pt x="171499" y="53530"/>
                  <a:pt x="157212" y="40433"/>
                </a:cubicBezTo>
                <a:cubicBezTo>
                  <a:pt x="142925" y="27336"/>
                  <a:pt x="135781" y="12255"/>
                  <a:pt x="123875" y="4715"/>
                </a:cubicBezTo>
                <a:cubicBezTo>
                  <a:pt x="111969" y="-2825"/>
                  <a:pt x="104031" y="7493"/>
                  <a:pt x="90537" y="7096"/>
                </a:cubicBezTo>
                <a:cubicBezTo>
                  <a:pt x="77043" y="6699"/>
                  <a:pt x="50453" y="-4811"/>
                  <a:pt x="42912" y="2333"/>
                </a:cubicBezTo>
                <a:cubicBezTo>
                  <a:pt x="35372" y="9477"/>
                  <a:pt x="48866" y="40434"/>
                  <a:pt x="45294" y="49959"/>
                </a:cubicBezTo>
                <a:cubicBezTo>
                  <a:pt x="41722" y="59484"/>
                  <a:pt x="24656" y="49164"/>
                  <a:pt x="21481" y="59483"/>
                </a:cubicBezTo>
                <a:cubicBezTo>
                  <a:pt x="18306" y="69802"/>
                  <a:pt x="32991" y="76549"/>
                  <a:pt x="26244" y="85677"/>
                </a:cubicBezTo>
                <a:cubicBezTo>
                  <a:pt x="19497" y="94805"/>
                  <a:pt x="-1141" y="91233"/>
                  <a:pt x="50" y="107108"/>
                </a:cubicBezTo>
                <a:cubicBezTo>
                  <a:pt x="1241" y="122983"/>
                  <a:pt x="24656" y="139255"/>
                  <a:pt x="33387" y="152352"/>
                </a:cubicBezTo>
                <a:cubicBezTo>
                  <a:pt x="42118" y="165449"/>
                  <a:pt x="43706" y="171403"/>
                  <a:pt x="52437" y="185690"/>
                </a:cubicBezTo>
                <a:cubicBezTo>
                  <a:pt x="61168" y="199977"/>
                  <a:pt x="76250" y="227758"/>
                  <a:pt x="85775" y="238077"/>
                </a:cubicBezTo>
                <a:cubicBezTo>
                  <a:pt x="95300" y="248396"/>
                  <a:pt x="104825" y="244824"/>
                  <a:pt x="109587" y="247602"/>
                </a:cubicBezTo>
                <a:cubicBezTo>
                  <a:pt x="109587" y="258318"/>
                  <a:pt x="88156" y="284115"/>
                  <a:pt x="85775" y="302371"/>
                </a:cubicBezTo>
                <a:cubicBezTo>
                  <a:pt x="83394" y="320627"/>
                  <a:pt x="83792" y="355156"/>
                  <a:pt x="95301" y="357140"/>
                </a:cubicBezTo>
                <a:close/>
              </a:path>
            </a:pathLst>
          </a:custGeom>
          <a:solidFill>
            <a:srgbClr val="FFFF00">
              <a:alpha val="29804"/>
            </a:srgb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 name="フリーフォーム: 図形 12">
            <a:extLst>
              <a:ext uri="{FF2B5EF4-FFF2-40B4-BE49-F238E27FC236}">
                <a16:creationId xmlns:a16="http://schemas.microsoft.com/office/drawing/2014/main" id="{27359881-B4B5-2182-4B24-5E4503441975}"/>
              </a:ext>
            </a:extLst>
          </p:cNvPr>
          <p:cNvSpPr/>
          <p:nvPr/>
        </p:nvSpPr>
        <p:spPr>
          <a:xfrm>
            <a:off x="6141852" y="2090274"/>
            <a:ext cx="1158419" cy="2182043"/>
          </a:xfrm>
          <a:custGeom>
            <a:avLst/>
            <a:gdLst>
              <a:gd name="connsiteX0" fmla="*/ 86001 w 1148680"/>
              <a:gd name="connsiteY0" fmla="*/ 252412 h 2187443"/>
              <a:gd name="connsiteX1" fmla="*/ 90764 w 1148680"/>
              <a:gd name="connsiteY1" fmla="*/ 295275 h 2187443"/>
              <a:gd name="connsiteX2" fmla="*/ 76476 w 1148680"/>
              <a:gd name="connsiteY2" fmla="*/ 352425 h 2187443"/>
              <a:gd name="connsiteX3" fmla="*/ 57426 w 1148680"/>
              <a:gd name="connsiteY3" fmla="*/ 390525 h 2187443"/>
              <a:gd name="connsiteX4" fmla="*/ 47901 w 1148680"/>
              <a:gd name="connsiteY4" fmla="*/ 452437 h 2187443"/>
              <a:gd name="connsiteX5" fmla="*/ 28851 w 1148680"/>
              <a:gd name="connsiteY5" fmla="*/ 504825 h 2187443"/>
              <a:gd name="connsiteX6" fmla="*/ 14564 w 1148680"/>
              <a:gd name="connsiteY6" fmla="*/ 514350 h 2187443"/>
              <a:gd name="connsiteX7" fmla="*/ 276 w 1148680"/>
              <a:gd name="connsiteY7" fmla="*/ 542925 h 2187443"/>
              <a:gd name="connsiteX8" fmla="*/ 14564 w 1148680"/>
              <a:gd name="connsiteY8" fmla="*/ 552450 h 2187443"/>
              <a:gd name="connsiteX9" fmla="*/ 28851 w 1148680"/>
              <a:gd name="connsiteY9" fmla="*/ 566737 h 2187443"/>
              <a:gd name="connsiteX10" fmla="*/ 57426 w 1148680"/>
              <a:gd name="connsiteY10" fmla="*/ 581025 h 2187443"/>
              <a:gd name="connsiteX11" fmla="*/ 71714 w 1148680"/>
              <a:gd name="connsiteY11" fmla="*/ 647700 h 2187443"/>
              <a:gd name="connsiteX12" fmla="*/ 90764 w 1148680"/>
              <a:gd name="connsiteY12" fmla="*/ 652462 h 2187443"/>
              <a:gd name="connsiteX13" fmla="*/ 114576 w 1148680"/>
              <a:gd name="connsiteY13" fmla="*/ 666750 h 2187443"/>
              <a:gd name="connsiteX14" fmla="*/ 133626 w 1148680"/>
              <a:gd name="connsiteY14" fmla="*/ 676275 h 2187443"/>
              <a:gd name="connsiteX15" fmla="*/ 143151 w 1148680"/>
              <a:gd name="connsiteY15" fmla="*/ 695325 h 2187443"/>
              <a:gd name="connsiteX16" fmla="*/ 152676 w 1148680"/>
              <a:gd name="connsiteY16" fmla="*/ 709612 h 2187443"/>
              <a:gd name="connsiteX17" fmla="*/ 166964 w 1148680"/>
              <a:gd name="connsiteY17" fmla="*/ 733425 h 2187443"/>
              <a:gd name="connsiteX18" fmla="*/ 162201 w 1148680"/>
              <a:gd name="connsiteY18" fmla="*/ 857250 h 2187443"/>
              <a:gd name="connsiteX19" fmla="*/ 157439 w 1148680"/>
              <a:gd name="connsiteY19" fmla="*/ 871537 h 2187443"/>
              <a:gd name="connsiteX20" fmla="*/ 138389 w 1148680"/>
              <a:gd name="connsiteY20" fmla="*/ 885825 h 2187443"/>
              <a:gd name="connsiteX21" fmla="*/ 124101 w 1148680"/>
              <a:gd name="connsiteY21" fmla="*/ 909637 h 2187443"/>
              <a:gd name="connsiteX22" fmla="*/ 105051 w 1148680"/>
              <a:gd name="connsiteY22" fmla="*/ 947737 h 2187443"/>
              <a:gd name="connsiteX23" fmla="*/ 95526 w 1148680"/>
              <a:gd name="connsiteY23" fmla="*/ 962025 h 2187443"/>
              <a:gd name="connsiteX24" fmla="*/ 66951 w 1148680"/>
              <a:gd name="connsiteY24" fmla="*/ 995362 h 2187443"/>
              <a:gd name="connsiteX25" fmla="*/ 57426 w 1148680"/>
              <a:gd name="connsiteY25" fmla="*/ 1028700 h 2187443"/>
              <a:gd name="connsiteX26" fmla="*/ 52664 w 1148680"/>
              <a:gd name="connsiteY26" fmla="*/ 1042987 h 2187443"/>
              <a:gd name="connsiteX27" fmla="*/ 24089 w 1148680"/>
              <a:gd name="connsiteY27" fmla="*/ 1081087 h 2187443"/>
              <a:gd name="connsiteX28" fmla="*/ 14564 w 1148680"/>
              <a:gd name="connsiteY28" fmla="*/ 1095375 h 2187443"/>
              <a:gd name="connsiteX29" fmla="*/ 9801 w 1148680"/>
              <a:gd name="connsiteY29" fmla="*/ 1128712 h 2187443"/>
              <a:gd name="connsiteX30" fmla="*/ 5039 w 1148680"/>
              <a:gd name="connsiteY30" fmla="*/ 1147762 h 2187443"/>
              <a:gd name="connsiteX31" fmla="*/ 14564 w 1148680"/>
              <a:gd name="connsiteY31" fmla="*/ 1171575 h 2187443"/>
              <a:gd name="connsiteX32" fmla="*/ 28851 w 1148680"/>
              <a:gd name="connsiteY32" fmla="*/ 1200150 h 2187443"/>
              <a:gd name="connsiteX33" fmla="*/ 33614 w 1148680"/>
              <a:gd name="connsiteY33" fmla="*/ 1228725 h 2187443"/>
              <a:gd name="connsiteX34" fmla="*/ 43139 w 1148680"/>
              <a:gd name="connsiteY34" fmla="*/ 1252537 h 2187443"/>
              <a:gd name="connsiteX35" fmla="*/ 47901 w 1148680"/>
              <a:gd name="connsiteY35" fmla="*/ 1285875 h 2187443"/>
              <a:gd name="connsiteX36" fmla="*/ 86001 w 1148680"/>
              <a:gd name="connsiteY36" fmla="*/ 1304925 h 2187443"/>
              <a:gd name="connsiteX37" fmla="*/ 128864 w 1148680"/>
              <a:gd name="connsiteY37" fmla="*/ 1319212 h 2187443"/>
              <a:gd name="connsiteX38" fmla="*/ 181251 w 1148680"/>
              <a:gd name="connsiteY38" fmla="*/ 1357312 h 2187443"/>
              <a:gd name="connsiteX39" fmla="*/ 214589 w 1148680"/>
              <a:gd name="connsiteY39" fmla="*/ 1371600 h 2187443"/>
              <a:gd name="connsiteX40" fmla="*/ 252689 w 1148680"/>
              <a:gd name="connsiteY40" fmla="*/ 1395412 h 2187443"/>
              <a:gd name="connsiteX41" fmla="*/ 257451 w 1148680"/>
              <a:gd name="connsiteY41" fmla="*/ 1409700 h 2187443"/>
              <a:gd name="connsiteX42" fmla="*/ 266976 w 1148680"/>
              <a:gd name="connsiteY42" fmla="*/ 1423987 h 2187443"/>
              <a:gd name="connsiteX43" fmla="*/ 247926 w 1148680"/>
              <a:gd name="connsiteY43" fmla="*/ 1504950 h 2187443"/>
              <a:gd name="connsiteX44" fmla="*/ 224114 w 1148680"/>
              <a:gd name="connsiteY44" fmla="*/ 1566862 h 2187443"/>
              <a:gd name="connsiteX45" fmla="*/ 214589 w 1148680"/>
              <a:gd name="connsiteY45" fmla="*/ 1585912 h 2187443"/>
              <a:gd name="connsiteX46" fmla="*/ 214589 w 1148680"/>
              <a:gd name="connsiteY46" fmla="*/ 1714500 h 2187443"/>
              <a:gd name="connsiteX47" fmla="*/ 224114 w 1148680"/>
              <a:gd name="connsiteY47" fmla="*/ 1747837 h 2187443"/>
              <a:gd name="connsiteX48" fmla="*/ 233639 w 1148680"/>
              <a:gd name="connsiteY48" fmla="*/ 1790700 h 2187443"/>
              <a:gd name="connsiteX49" fmla="*/ 228876 w 1148680"/>
              <a:gd name="connsiteY49" fmla="*/ 1828800 h 2187443"/>
              <a:gd name="connsiteX50" fmla="*/ 171726 w 1148680"/>
              <a:gd name="connsiteY50" fmla="*/ 1862137 h 2187443"/>
              <a:gd name="connsiteX51" fmla="*/ 133626 w 1148680"/>
              <a:gd name="connsiteY51" fmla="*/ 1895475 h 2187443"/>
              <a:gd name="connsiteX52" fmla="*/ 119339 w 1148680"/>
              <a:gd name="connsiteY52" fmla="*/ 1905000 h 2187443"/>
              <a:gd name="connsiteX53" fmla="*/ 81239 w 1148680"/>
              <a:gd name="connsiteY53" fmla="*/ 1914525 h 2187443"/>
              <a:gd name="connsiteX54" fmla="*/ 86001 w 1148680"/>
              <a:gd name="connsiteY54" fmla="*/ 1952625 h 2187443"/>
              <a:gd name="connsiteX55" fmla="*/ 157439 w 1148680"/>
              <a:gd name="connsiteY55" fmla="*/ 1985962 h 2187443"/>
              <a:gd name="connsiteX56" fmla="*/ 162201 w 1148680"/>
              <a:gd name="connsiteY56" fmla="*/ 2024062 h 2187443"/>
              <a:gd name="connsiteX57" fmla="*/ 176489 w 1148680"/>
              <a:gd name="connsiteY57" fmla="*/ 2047875 h 2187443"/>
              <a:gd name="connsiteX58" fmla="*/ 181251 w 1148680"/>
              <a:gd name="connsiteY58" fmla="*/ 2066925 h 2187443"/>
              <a:gd name="connsiteX59" fmla="*/ 205064 w 1148680"/>
              <a:gd name="connsiteY59" fmla="*/ 2062162 h 2187443"/>
              <a:gd name="connsiteX60" fmla="*/ 224114 w 1148680"/>
              <a:gd name="connsiteY60" fmla="*/ 2057400 h 2187443"/>
              <a:gd name="connsiteX61" fmla="*/ 352701 w 1148680"/>
              <a:gd name="connsiteY61" fmla="*/ 2066925 h 2187443"/>
              <a:gd name="connsiteX62" fmla="*/ 371751 w 1148680"/>
              <a:gd name="connsiteY62" fmla="*/ 2076450 h 2187443"/>
              <a:gd name="connsiteX63" fmla="*/ 376514 w 1148680"/>
              <a:gd name="connsiteY63" fmla="*/ 2124075 h 2187443"/>
              <a:gd name="connsiteX64" fmla="*/ 390801 w 1148680"/>
              <a:gd name="connsiteY64" fmla="*/ 2162175 h 2187443"/>
              <a:gd name="connsiteX65" fmla="*/ 395564 w 1148680"/>
              <a:gd name="connsiteY65" fmla="*/ 2176462 h 2187443"/>
              <a:gd name="connsiteX66" fmla="*/ 433664 w 1148680"/>
              <a:gd name="connsiteY66" fmla="*/ 2185987 h 2187443"/>
              <a:gd name="connsiteX67" fmla="*/ 500339 w 1148680"/>
              <a:gd name="connsiteY67" fmla="*/ 2185987 h 2187443"/>
              <a:gd name="connsiteX68" fmla="*/ 524151 w 1148680"/>
              <a:gd name="connsiteY68" fmla="*/ 2176462 h 2187443"/>
              <a:gd name="connsiteX69" fmla="*/ 567014 w 1148680"/>
              <a:gd name="connsiteY69" fmla="*/ 2081212 h 2187443"/>
              <a:gd name="connsiteX70" fmla="*/ 586064 w 1148680"/>
              <a:gd name="connsiteY70" fmla="*/ 2076450 h 2187443"/>
              <a:gd name="connsiteX71" fmla="*/ 600351 w 1148680"/>
              <a:gd name="connsiteY71" fmla="*/ 2062162 h 2187443"/>
              <a:gd name="connsiteX72" fmla="*/ 605114 w 1148680"/>
              <a:gd name="connsiteY72" fmla="*/ 2047875 h 2187443"/>
              <a:gd name="connsiteX73" fmla="*/ 614639 w 1148680"/>
              <a:gd name="connsiteY73" fmla="*/ 2033587 h 2187443"/>
              <a:gd name="connsiteX74" fmla="*/ 619401 w 1148680"/>
              <a:gd name="connsiteY74" fmla="*/ 2014537 h 2187443"/>
              <a:gd name="connsiteX75" fmla="*/ 624164 w 1148680"/>
              <a:gd name="connsiteY75" fmla="*/ 1928812 h 2187443"/>
              <a:gd name="connsiteX76" fmla="*/ 638451 w 1148680"/>
              <a:gd name="connsiteY76" fmla="*/ 1924050 h 2187443"/>
              <a:gd name="connsiteX77" fmla="*/ 681314 w 1148680"/>
              <a:gd name="connsiteY77" fmla="*/ 1876425 h 2187443"/>
              <a:gd name="connsiteX78" fmla="*/ 686076 w 1148680"/>
              <a:gd name="connsiteY78" fmla="*/ 1847850 h 2187443"/>
              <a:gd name="connsiteX79" fmla="*/ 690839 w 1148680"/>
              <a:gd name="connsiteY79" fmla="*/ 1824037 h 2187443"/>
              <a:gd name="connsiteX80" fmla="*/ 695601 w 1148680"/>
              <a:gd name="connsiteY80" fmla="*/ 1781175 h 2187443"/>
              <a:gd name="connsiteX81" fmla="*/ 714651 w 1148680"/>
              <a:gd name="connsiteY81" fmla="*/ 1743075 h 2187443"/>
              <a:gd name="connsiteX82" fmla="*/ 728939 w 1148680"/>
              <a:gd name="connsiteY82" fmla="*/ 1704975 h 2187443"/>
              <a:gd name="connsiteX83" fmla="*/ 757514 w 1148680"/>
              <a:gd name="connsiteY83" fmla="*/ 1714500 h 2187443"/>
              <a:gd name="connsiteX84" fmla="*/ 771801 w 1148680"/>
              <a:gd name="connsiteY84" fmla="*/ 1747837 h 2187443"/>
              <a:gd name="connsiteX85" fmla="*/ 776564 w 1148680"/>
              <a:gd name="connsiteY85" fmla="*/ 1800225 h 2187443"/>
              <a:gd name="connsiteX86" fmla="*/ 781326 w 1148680"/>
              <a:gd name="connsiteY86" fmla="*/ 1776412 h 2187443"/>
              <a:gd name="connsiteX87" fmla="*/ 786089 w 1148680"/>
              <a:gd name="connsiteY87" fmla="*/ 1743075 h 2187443"/>
              <a:gd name="connsiteX88" fmla="*/ 800376 w 1148680"/>
              <a:gd name="connsiteY88" fmla="*/ 1733550 h 2187443"/>
              <a:gd name="connsiteX89" fmla="*/ 824189 w 1148680"/>
              <a:gd name="connsiteY89" fmla="*/ 1747837 h 2187443"/>
              <a:gd name="connsiteX90" fmla="*/ 838476 w 1148680"/>
              <a:gd name="connsiteY90" fmla="*/ 1752600 h 2187443"/>
              <a:gd name="connsiteX91" fmla="*/ 843239 w 1148680"/>
              <a:gd name="connsiteY91" fmla="*/ 1690687 h 2187443"/>
              <a:gd name="connsiteX92" fmla="*/ 886101 w 1148680"/>
              <a:gd name="connsiteY92" fmla="*/ 1695450 h 2187443"/>
              <a:gd name="connsiteX93" fmla="*/ 890864 w 1148680"/>
              <a:gd name="connsiteY93" fmla="*/ 1709737 h 2187443"/>
              <a:gd name="connsiteX94" fmla="*/ 924201 w 1148680"/>
              <a:gd name="connsiteY94" fmla="*/ 1733550 h 2187443"/>
              <a:gd name="connsiteX95" fmla="*/ 957539 w 1148680"/>
              <a:gd name="connsiteY95" fmla="*/ 1738312 h 2187443"/>
              <a:gd name="connsiteX96" fmla="*/ 995639 w 1148680"/>
              <a:gd name="connsiteY96" fmla="*/ 1733550 h 2187443"/>
              <a:gd name="connsiteX97" fmla="*/ 1000401 w 1148680"/>
              <a:gd name="connsiteY97" fmla="*/ 1657350 h 2187443"/>
              <a:gd name="connsiteX98" fmla="*/ 1014689 w 1148680"/>
              <a:gd name="connsiteY98" fmla="*/ 1638300 h 2187443"/>
              <a:gd name="connsiteX99" fmla="*/ 1014689 w 1148680"/>
              <a:gd name="connsiteY99" fmla="*/ 1600200 h 2187443"/>
              <a:gd name="connsiteX100" fmla="*/ 995639 w 1148680"/>
              <a:gd name="connsiteY100" fmla="*/ 1585912 h 2187443"/>
              <a:gd name="connsiteX101" fmla="*/ 971826 w 1148680"/>
              <a:gd name="connsiteY101" fmla="*/ 1547812 h 2187443"/>
              <a:gd name="connsiteX102" fmla="*/ 962301 w 1148680"/>
              <a:gd name="connsiteY102" fmla="*/ 1533525 h 2187443"/>
              <a:gd name="connsiteX103" fmla="*/ 948014 w 1148680"/>
              <a:gd name="connsiteY103" fmla="*/ 1528762 h 2187443"/>
              <a:gd name="connsiteX104" fmla="*/ 928964 w 1148680"/>
              <a:gd name="connsiteY104" fmla="*/ 1404937 h 2187443"/>
              <a:gd name="connsiteX105" fmla="*/ 919439 w 1148680"/>
              <a:gd name="connsiteY105" fmla="*/ 1362075 h 2187443"/>
              <a:gd name="connsiteX106" fmla="*/ 909914 w 1148680"/>
              <a:gd name="connsiteY106" fmla="*/ 1338262 h 2187443"/>
              <a:gd name="connsiteX107" fmla="*/ 900389 w 1148680"/>
              <a:gd name="connsiteY107" fmla="*/ 1304925 h 2187443"/>
              <a:gd name="connsiteX108" fmla="*/ 895626 w 1148680"/>
              <a:gd name="connsiteY108" fmla="*/ 1290637 h 2187443"/>
              <a:gd name="connsiteX109" fmla="*/ 905151 w 1148680"/>
              <a:gd name="connsiteY109" fmla="*/ 1223962 h 2187443"/>
              <a:gd name="connsiteX110" fmla="*/ 919439 w 1148680"/>
              <a:gd name="connsiteY110" fmla="*/ 1219200 h 2187443"/>
              <a:gd name="connsiteX111" fmla="*/ 938489 w 1148680"/>
              <a:gd name="connsiteY111" fmla="*/ 1209675 h 2187443"/>
              <a:gd name="connsiteX112" fmla="*/ 952776 w 1148680"/>
              <a:gd name="connsiteY112" fmla="*/ 1204912 h 2187443"/>
              <a:gd name="connsiteX113" fmla="*/ 967064 w 1148680"/>
              <a:gd name="connsiteY113" fmla="*/ 1195387 h 2187443"/>
              <a:gd name="connsiteX114" fmla="*/ 1000401 w 1148680"/>
              <a:gd name="connsiteY114" fmla="*/ 1185862 h 2187443"/>
              <a:gd name="connsiteX115" fmla="*/ 1019451 w 1148680"/>
              <a:gd name="connsiteY115" fmla="*/ 1171575 h 2187443"/>
              <a:gd name="connsiteX116" fmla="*/ 1038501 w 1148680"/>
              <a:gd name="connsiteY116" fmla="*/ 1143000 h 2187443"/>
              <a:gd name="connsiteX117" fmla="*/ 1067076 w 1148680"/>
              <a:gd name="connsiteY117" fmla="*/ 1123950 h 2187443"/>
              <a:gd name="connsiteX118" fmla="*/ 1095651 w 1148680"/>
              <a:gd name="connsiteY118" fmla="*/ 1114425 h 2187443"/>
              <a:gd name="connsiteX119" fmla="*/ 1128989 w 1148680"/>
              <a:gd name="connsiteY119" fmla="*/ 1090612 h 2187443"/>
              <a:gd name="connsiteX120" fmla="*/ 1143276 w 1148680"/>
              <a:gd name="connsiteY120" fmla="*/ 1076325 h 2187443"/>
              <a:gd name="connsiteX121" fmla="*/ 1138514 w 1148680"/>
              <a:gd name="connsiteY121" fmla="*/ 990600 h 2187443"/>
              <a:gd name="connsiteX122" fmla="*/ 1124226 w 1148680"/>
              <a:gd name="connsiteY122" fmla="*/ 971550 h 2187443"/>
              <a:gd name="connsiteX123" fmla="*/ 1105176 w 1148680"/>
              <a:gd name="connsiteY123" fmla="*/ 933450 h 2187443"/>
              <a:gd name="connsiteX124" fmla="*/ 1100414 w 1148680"/>
              <a:gd name="connsiteY124" fmla="*/ 909637 h 2187443"/>
              <a:gd name="connsiteX125" fmla="*/ 1071839 w 1148680"/>
              <a:gd name="connsiteY125" fmla="*/ 881062 h 2187443"/>
              <a:gd name="connsiteX126" fmla="*/ 1005164 w 1148680"/>
              <a:gd name="connsiteY126" fmla="*/ 857250 h 2187443"/>
              <a:gd name="connsiteX127" fmla="*/ 990876 w 1148680"/>
              <a:gd name="connsiteY127" fmla="*/ 862012 h 2187443"/>
              <a:gd name="connsiteX128" fmla="*/ 986114 w 1148680"/>
              <a:gd name="connsiteY128" fmla="*/ 876300 h 2187443"/>
              <a:gd name="connsiteX129" fmla="*/ 981351 w 1148680"/>
              <a:gd name="connsiteY129" fmla="*/ 914400 h 2187443"/>
              <a:gd name="connsiteX130" fmla="*/ 971826 w 1148680"/>
              <a:gd name="connsiteY130" fmla="*/ 928687 h 2187443"/>
              <a:gd name="connsiteX131" fmla="*/ 957539 w 1148680"/>
              <a:gd name="connsiteY131" fmla="*/ 947737 h 2187443"/>
              <a:gd name="connsiteX132" fmla="*/ 928964 w 1148680"/>
              <a:gd name="connsiteY132" fmla="*/ 962025 h 2187443"/>
              <a:gd name="connsiteX133" fmla="*/ 895626 w 1148680"/>
              <a:gd name="connsiteY133" fmla="*/ 919162 h 2187443"/>
              <a:gd name="connsiteX134" fmla="*/ 881339 w 1148680"/>
              <a:gd name="connsiteY134" fmla="*/ 904875 h 2187443"/>
              <a:gd name="connsiteX135" fmla="*/ 900389 w 1148680"/>
              <a:gd name="connsiteY135" fmla="*/ 852487 h 2187443"/>
              <a:gd name="connsiteX136" fmla="*/ 905151 w 1148680"/>
              <a:gd name="connsiteY136" fmla="*/ 833437 h 2187443"/>
              <a:gd name="connsiteX137" fmla="*/ 900389 w 1148680"/>
              <a:gd name="connsiteY137" fmla="*/ 819150 h 2187443"/>
              <a:gd name="connsiteX138" fmla="*/ 895626 w 1148680"/>
              <a:gd name="connsiteY138" fmla="*/ 800100 h 2187443"/>
              <a:gd name="connsiteX139" fmla="*/ 900389 w 1148680"/>
              <a:gd name="connsiteY139" fmla="*/ 776287 h 2187443"/>
              <a:gd name="connsiteX140" fmla="*/ 938489 w 1148680"/>
              <a:gd name="connsiteY140" fmla="*/ 752475 h 2187443"/>
              <a:gd name="connsiteX141" fmla="*/ 952776 w 1148680"/>
              <a:gd name="connsiteY141" fmla="*/ 738187 h 2187443"/>
              <a:gd name="connsiteX142" fmla="*/ 957539 w 1148680"/>
              <a:gd name="connsiteY142" fmla="*/ 723900 h 2187443"/>
              <a:gd name="connsiteX143" fmla="*/ 952776 w 1148680"/>
              <a:gd name="connsiteY143" fmla="*/ 600075 h 2187443"/>
              <a:gd name="connsiteX144" fmla="*/ 886101 w 1148680"/>
              <a:gd name="connsiteY144" fmla="*/ 600075 h 2187443"/>
              <a:gd name="connsiteX145" fmla="*/ 871814 w 1148680"/>
              <a:gd name="connsiteY145" fmla="*/ 585787 h 2187443"/>
              <a:gd name="connsiteX146" fmla="*/ 857526 w 1148680"/>
              <a:gd name="connsiteY146" fmla="*/ 576262 h 2187443"/>
              <a:gd name="connsiteX147" fmla="*/ 843239 w 1148680"/>
              <a:gd name="connsiteY147" fmla="*/ 557212 h 2187443"/>
              <a:gd name="connsiteX148" fmla="*/ 838476 w 1148680"/>
              <a:gd name="connsiteY148" fmla="*/ 542925 h 2187443"/>
              <a:gd name="connsiteX149" fmla="*/ 719414 w 1148680"/>
              <a:gd name="connsiteY149" fmla="*/ 538162 h 2187443"/>
              <a:gd name="connsiteX150" fmla="*/ 686076 w 1148680"/>
              <a:gd name="connsiteY150" fmla="*/ 509587 h 2187443"/>
              <a:gd name="connsiteX151" fmla="*/ 676551 w 1148680"/>
              <a:gd name="connsiteY151" fmla="*/ 495300 h 2187443"/>
              <a:gd name="connsiteX152" fmla="*/ 657501 w 1148680"/>
              <a:gd name="connsiteY152" fmla="*/ 447675 h 2187443"/>
              <a:gd name="connsiteX153" fmla="*/ 643214 w 1148680"/>
              <a:gd name="connsiteY153" fmla="*/ 409575 h 2187443"/>
              <a:gd name="connsiteX154" fmla="*/ 633689 w 1148680"/>
              <a:gd name="connsiteY154" fmla="*/ 385762 h 2187443"/>
              <a:gd name="connsiteX155" fmla="*/ 614639 w 1148680"/>
              <a:gd name="connsiteY155" fmla="*/ 357187 h 2187443"/>
              <a:gd name="connsiteX156" fmla="*/ 571776 w 1148680"/>
              <a:gd name="connsiteY156" fmla="*/ 328612 h 2187443"/>
              <a:gd name="connsiteX157" fmla="*/ 557489 w 1148680"/>
              <a:gd name="connsiteY157" fmla="*/ 319087 h 2187443"/>
              <a:gd name="connsiteX158" fmla="*/ 538439 w 1148680"/>
              <a:gd name="connsiteY158" fmla="*/ 304800 h 2187443"/>
              <a:gd name="connsiteX159" fmla="*/ 524151 w 1148680"/>
              <a:gd name="connsiteY159" fmla="*/ 300037 h 2187443"/>
              <a:gd name="connsiteX160" fmla="*/ 490814 w 1148680"/>
              <a:gd name="connsiteY160" fmla="*/ 280987 h 2187443"/>
              <a:gd name="connsiteX161" fmla="*/ 467001 w 1148680"/>
              <a:gd name="connsiteY161" fmla="*/ 271462 h 2187443"/>
              <a:gd name="connsiteX162" fmla="*/ 428901 w 1148680"/>
              <a:gd name="connsiteY162" fmla="*/ 247650 h 2187443"/>
              <a:gd name="connsiteX163" fmla="*/ 400326 w 1148680"/>
              <a:gd name="connsiteY163" fmla="*/ 209550 h 2187443"/>
              <a:gd name="connsiteX164" fmla="*/ 395564 w 1148680"/>
              <a:gd name="connsiteY164" fmla="*/ 38100 h 2187443"/>
              <a:gd name="connsiteX165" fmla="*/ 319364 w 1148680"/>
              <a:gd name="connsiteY165" fmla="*/ 19050 h 2187443"/>
              <a:gd name="connsiteX166" fmla="*/ 305076 w 1148680"/>
              <a:gd name="connsiteY166" fmla="*/ 9525 h 2187443"/>
              <a:gd name="connsiteX167" fmla="*/ 281264 w 1148680"/>
              <a:gd name="connsiteY167" fmla="*/ 0 h 2187443"/>
              <a:gd name="connsiteX168" fmla="*/ 262214 w 1148680"/>
              <a:gd name="connsiteY168" fmla="*/ 4762 h 2187443"/>
              <a:gd name="connsiteX169" fmla="*/ 252689 w 1148680"/>
              <a:gd name="connsiteY169" fmla="*/ 19050 h 2187443"/>
              <a:gd name="connsiteX170" fmla="*/ 238401 w 1148680"/>
              <a:gd name="connsiteY170" fmla="*/ 38100 h 2187443"/>
              <a:gd name="connsiteX171" fmla="*/ 224114 w 1148680"/>
              <a:gd name="connsiteY171" fmla="*/ 47625 h 2187443"/>
              <a:gd name="connsiteX172" fmla="*/ 166964 w 1148680"/>
              <a:gd name="connsiteY172" fmla="*/ 61912 h 2187443"/>
              <a:gd name="connsiteX173" fmla="*/ 152676 w 1148680"/>
              <a:gd name="connsiteY173" fmla="*/ 66675 h 2187443"/>
              <a:gd name="connsiteX174" fmla="*/ 147914 w 1148680"/>
              <a:gd name="connsiteY174" fmla="*/ 90487 h 2187443"/>
              <a:gd name="connsiteX175" fmla="*/ 138389 w 1148680"/>
              <a:gd name="connsiteY175" fmla="*/ 119062 h 2187443"/>
              <a:gd name="connsiteX176" fmla="*/ 124101 w 1148680"/>
              <a:gd name="connsiteY176" fmla="*/ 128587 h 2187443"/>
              <a:gd name="connsiteX177" fmla="*/ 95526 w 1148680"/>
              <a:gd name="connsiteY177" fmla="*/ 138112 h 2187443"/>
              <a:gd name="connsiteX178" fmla="*/ 86001 w 1148680"/>
              <a:gd name="connsiteY178" fmla="*/ 204787 h 2187443"/>
              <a:gd name="connsiteX179" fmla="*/ 86001 w 1148680"/>
              <a:gd name="connsiteY179" fmla="*/ 252412 h 2187443"/>
              <a:gd name="connsiteX0" fmla="*/ 86001 w 1148680"/>
              <a:gd name="connsiteY0" fmla="*/ 252412 h 2187443"/>
              <a:gd name="connsiteX1" fmla="*/ 90764 w 1148680"/>
              <a:gd name="connsiteY1" fmla="*/ 295275 h 2187443"/>
              <a:gd name="connsiteX2" fmla="*/ 76476 w 1148680"/>
              <a:gd name="connsiteY2" fmla="*/ 352425 h 2187443"/>
              <a:gd name="connsiteX3" fmla="*/ 57426 w 1148680"/>
              <a:gd name="connsiteY3" fmla="*/ 390525 h 2187443"/>
              <a:gd name="connsiteX4" fmla="*/ 47901 w 1148680"/>
              <a:gd name="connsiteY4" fmla="*/ 452437 h 2187443"/>
              <a:gd name="connsiteX5" fmla="*/ 28851 w 1148680"/>
              <a:gd name="connsiteY5" fmla="*/ 504825 h 2187443"/>
              <a:gd name="connsiteX6" fmla="*/ 14564 w 1148680"/>
              <a:gd name="connsiteY6" fmla="*/ 514350 h 2187443"/>
              <a:gd name="connsiteX7" fmla="*/ 276 w 1148680"/>
              <a:gd name="connsiteY7" fmla="*/ 542925 h 2187443"/>
              <a:gd name="connsiteX8" fmla="*/ 14564 w 1148680"/>
              <a:gd name="connsiteY8" fmla="*/ 552450 h 2187443"/>
              <a:gd name="connsiteX9" fmla="*/ 28851 w 1148680"/>
              <a:gd name="connsiteY9" fmla="*/ 566737 h 2187443"/>
              <a:gd name="connsiteX10" fmla="*/ 57426 w 1148680"/>
              <a:gd name="connsiteY10" fmla="*/ 581025 h 2187443"/>
              <a:gd name="connsiteX11" fmla="*/ 71714 w 1148680"/>
              <a:gd name="connsiteY11" fmla="*/ 647700 h 2187443"/>
              <a:gd name="connsiteX12" fmla="*/ 90764 w 1148680"/>
              <a:gd name="connsiteY12" fmla="*/ 652462 h 2187443"/>
              <a:gd name="connsiteX13" fmla="*/ 114576 w 1148680"/>
              <a:gd name="connsiteY13" fmla="*/ 666750 h 2187443"/>
              <a:gd name="connsiteX14" fmla="*/ 133626 w 1148680"/>
              <a:gd name="connsiteY14" fmla="*/ 676275 h 2187443"/>
              <a:gd name="connsiteX15" fmla="*/ 143151 w 1148680"/>
              <a:gd name="connsiteY15" fmla="*/ 695325 h 2187443"/>
              <a:gd name="connsiteX16" fmla="*/ 152676 w 1148680"/>
              <a:gd name="connsiteY16" fmla="*/ 709612 h 2187443"/>
              <a:gd name="connsiteX17" fmla="*/ 166964 w 1148680"/>
              <a:gd name="connsiteY17" fmla="*/ 733425 h 2187443"/>
              <a:gd name="connsiteX18" fmla="*/ 162201 w 1148680"/>
              <a:gd name="connsiteY18" fmla="*/ 857250 h 2187443"/>
              <a:gd name="connsiteX19" fmla="*/ 157439 w 1148680"/>
              <a:gd name="connsiteY19" fmla="*/ 871537 h 2187443"/>
              <a:gd name="connsiteX20" fmla="*/ 138389 w 1148680"/>
              <a:gd name="connsiteY20" fmla="*/ 885825 h 2187443"/>
              <a:gd name="connsiteX21" fmla="*/ 124101 w 1148680"/>
              <a:gd name="connsiteY21" fmla="*/ 909637 h 2187443"/>
              <a:gd name="connsiteX22" fmla="*/ 105051 w 1148680"/>
              <a:gd name="connsiteY22" fmla="*/ 947737 h 2187443"/>
              <a:gd name="connsiteX23" fmla="*/ 95526 w 1148680"/>
              <a:gd name="connsiteY23" fmla="*/ 962025 h 2187443"/>
              <a:gd name="connsiteX24" fmla="*/ 66951 w 1148680"/>
              <a:gd name="connsiteY24" fmla="*/ 995362 h 2187443"/>
              <a:gd name="connsiteX25" fmla="*/ 57426 w 1148680"/>
              <a:gd name="connsiteY25" fmla="*/ 1028700 h 2187443"/>
              <a:gd name="connsiteX26" fmla="*/ 52664 w 1148680"/>
              <a:gd name="connsiteY26" fmla="*/ 1042987 h 2187443"/>
              <a:gd name="connsiteX27" fmla="*/ 24089 w 1148680"/>
              <a:gd name="connsiteY27" fmla="*/ 1081087 h 2187443"/>
              <a:gd name="connsiteX28" fmla="*/ 14564 w 1148680"/>
              <a:gd name="connsiteY28" fmla="*/ 1095375 h 2187443"/>
              <a:gd name="connsiteX29" fmla="*/ 9801 w 1148680"/>
              <a:gd name="connsiteY29" fmla="*/ 1128712 h 2187443"/>
              <a:gd name="connsiteX30" fmla="*/ 5039 w 1148680"/>
              <a:gd name="connsiteY30" fmla="*/ 1147762 h 2187443"/>
              <a:gd name="connsiteX31" fmla="*/ 14564 w 1148680"/>
              <a:gd name="connsiteY31" fmla="*/ 1171575 h 2187443"/>
              <a:gd name="connsiteX32" fmla="*/ 28851 w 1148680"/>
              <a:gd name="connsiteY32" fmla="*/ 1200150 h 2187443"/>
              <a:gd name="connsiteX33" fmla="*/ 33614 w 1148680"/>
              <a:gd name="connsiteY33" fmla="*/ 1228725 h 2187443"/>
              <a:gd name="connsiteX34" fmla="*/ 43139 w 1148680"/>
              <a:gd name="connsiteY34" fmla="*/ 1252537 h 2187443"/>
              <a:gd name="connsiteX35" fmla="*/ 47901 w 1148680"/>
              <a:gd name="connsiteY35" fmla="*/ 1285875 h 2187443"/>
              <a:gd name="connsiteX36" fmla="*/ 86001 w 1148680"/>
              <a:gd name="connsiteY36" fmla="*/ 1304925 h 2187443"/>
              <a:gd name="connsiteX37" fmla="*/ 128864 w 1148680"/>
              <a:gd name="connsiteY37" fmla="*/ 1319212 h 2187443"/>
              <a:gd name="connsiteX38" fmla="*/ 181251 w 1148680"/>
              <a:gd name="connsiteY38" fmla="*/ 1357312 h 2187443"/>
              <a:gd name="connsiteX39" fmla="*/ 214589 w 1148680"/>
              <a:gd name="connsiteY39" fmla="*/ 1371600 h 2187443"/>
              <a:gd name="connsiteX40" fmla="*/ 252689 w 1148680"/>
              <a:gd name="connsiteY40" fmla="*/ 1395412 h 2187443"/>
              <a:gd name="connsiteX41" fmla="*/ 257451 w 1148680"/>
              <a:gd name="connsiteY41" fmla="*/ 1409700 h 2187443"/>
              <a:gd name="connsiteX42" fmla="*/ 266976 w 1148680"/>
              <a:gd name="connsiteY42" fmla="*/ 1423987 h 2187443"/>
              <a:gd name="connsiteX43" fmla="*/ 247926 w 1148680"/>
              <a:gd name="connsiteY43" fmla="*/ 1504950 h 2187443"/>
              <a:gd name="connsiteX44" fmla="*/ 224114 w 1148680"/>
              <a:gd name="connsiteY44" fmla="*/ 1566862 h 2187443"/>
              <a:gd name="connsiteX45" fmla="*/ 214589 w 1148680"/>
              <a:gd name="connsiteY45" fmla="*/ 1585912 h 2187443"/>
              <a:gd name="connsiteX46" fmla="*/ 214589 w 1148680"/>
              <a:gd name="connsiteY46" fmla="*/ 1714500 h 2187443"/>
              <a:gd name="connsiteX47" fmla="*/ 224114 w 1148680"/>
              <a:gd name="connsiteY47" fmla="*/ 1747837 h 2187443"/>
              <a:gd name="connsiteX48" fmla="*/ 233639 w 1148680"/>
              <a:gd name="connsiteY48" fmla="*/ 1790700 h 2187443"/>
              <a:gd name="connsiteX49" fmla="*/ 228876 w 1148680"/>
              <a:gd name="connsiteY49" fmla="*/ 1828800 h 2187443"/>
              <a:gd name="connsiteX50" fmla="*/ 171726 w 1148680"/>
              <a:gd name="connsiteY50" fmla="*/ 1862137 h 2187443"/>
              <a:gd name="connsiteX51" fmla="*/ 133626 w 1148680"/>
              <a:gd name="connsiteY51" fmla="*/ 1895475 h 2187443"/>
              <a:gd name="connsiteX52" fmla="*/ 119339 w 1148680"/>
              <a:gd name="connsiteY52" fmla="*/ 1905000 h 2187443"/>
              <a:gd name="connsiteX53" fmla="*/ 81239 w 1148680"/>
              <a:gd name="connsiteY53" fmla="*/ 1914525 h 2187443"/>
              <a:gd name="connsiteX54" fmla="*/ 86001 w 1148680"/>
              <a:gd name="connsiteY54" fmla="*/ 1952625 h 2187443"/>
              <a:gd name="connsiteX55" fmla="*/ 157439 w 1148680"/>
              <a:gd name="connsiteY55" fmla="*/ 1985962 h 2187443"/>
              <a:gd name="connsiteX56" fmla="*/ 162201 w 1148680"/>
              <a:gd name="connsiteY56" fmla="*/ 2024062 h 2187443"/>
              <a:gd name="connsiteX57" fmla="*/ 176489 w 1148680"/>
              <a:gd name="connsiteY57" fmla="*/ 2047875 h 2187443"/>
              <a:gd name="connsiteX58" fmla="*/ 181251 w 1148680"/>
              <a:gd name="connsiteY58" fmla="*/ 2066925 h 2187443"/>
              <a:gd name="connsiteX59" fmla="*/ 205064 w 1148680"/>
              <a:gd name="connsiteY59" fmla="*/ 2062162 h 2187443"/>
              <a:gd name="connsiteX60" fmla="*/ 224114 w 1148680"/>
              <a:gd name="connsiteY60" fmla="*/ 2057400 h 2187443"/>
              <a:gd name="connsiteX61" fmla="*/ 352701 w 1148680"/>
              <a:gd name="connsiteY61" fmla="*/ 2066925 h 2187443"/>
              <a:gd name="connsiteX62" fmla="*/ 371751 w 1148680"/>
              <a:gd name="connsiteY62" fmla="*/ 2076450 h 2187443"/>
              <a:gd name="connsiteX63" fmla="*/ 376514 w 1148680"/>
              <a:gd name="connsiteY63" fmla="*/ 2124075 h 2187443"/>
              <a:gd name="connsiteX64" fmla="*/ 390801 w 1148680"/>
              <a:gd name="connsiteY64" fmla="*/ 2162175 h 2187443"/>
              <a:gd name="connsiteX65" fmla="*/ 395564 w 1148680"/>
              <a:gd name="connsiteY65" fmla="*/ 2176462 h 2187443"/>
              <a:gd name="connsiteX66" fmla="*/ 433664 w 1148680"/>
              <a:gd name="connsiteY66" fmla="*/ 2185987 h 2187443"/>
              <a:gd name="connsiteX67" fmla="*/ 500339 w 1148680"/>
              <a:gd name="connsiteY67" fmla="*/ 2185987 h 2187443"/>
              <a:gd name="connsiteX68" fmla="*/ 524151 w 1148680"/>
              <a:gd name="connsiteY68" fmla="*/ 2176462 h 2187443"/>
              <a:gd name="connsiteX69" fmla="*/ 567014 w 1148680"/>
              <a:gd name="connsiteY69" fmla="*/ 2081212 h 2187443"/>
              <a:gd name="connsiteX70" fmla="*/ 586064 w 1148680"/>
              <a:gd name="connsiteY70" fmla="*/ 2076450 h 2187443"/>
              <a:gd name="connsiteX71" fmla="*/ 600351 w 1148680"/>
              <a:gd name="connsiteY71" fmla="*/ 2062162 h 2187443"/>
              <a:gd name="connsiteX72" fmla="*/ 605114 w 1148680"/>
              <a:gd name="connsiteY72" fmla="*/ 2047875 h 2187443"/>
              <a:gd name="connsiteX73" fmla="*/ 614639 w 1148680"/>
              <a:gd name="connsiteY73" fmla="*/ 2033587 h 2187443"/>
              <a:gd name="connsiteX74" fmla="*/ 619401 w 1148680"/>
              <a:gd name="connsiteY74" fmla="*/ 2014537 h 2187443"/>
              <a:gd name="connsiteX75" fmla="*/ 624164 w 1148680"/>
              <a:gd name="connsiteY75" fmla="*/ 1928812 h 2187443"/>
              <a:gd name="connsiteX76" fmla="*/ 638451 w 1148680"/>
              <a:gd name="connsiteY76" fmla="*/ 1924050 h 2187443"/>
              <a:gd name="connsiteX77" fmla="*/ 681314 w 1148680"/>
              <a:gd name="connsiteY77" fmla="*/ 1876425 h 2187443"/>
              <a:gd name="connsiteX78" fmla="*/ 686076 w 1148680"/>
              <a:gd name="connsiteY78" fmla="*/ 1847850 h 2187443"/>
              <a:gd name="connsiteX79" fmla="*/ 690839 w 1148680"/>
              <a:gd name="connsiteY79" fmla="*/ 1824037 h 2187443"/>
              <a:gd name="connsiteX80" fmla="*/ 695601 w 1148680"/>
              <a:gd name="connsiteY80" fmla="*/ 1781175 h 2187443"/>
              <a:gd name="connsiteX81" fmla="*/ 714651 w 1148680"/>
              <a:gd name="connsiteY81" fmla="*/ 1743075 h 2187443"/>
              <a:gd name="connsiteX82" fmla="*/ 728939 w 1148680"/>
              <a:gd name="connsiteY82" fmla="*/ 1704975 h 2187443"/>
              <a:gd name="connsiteX83" fmla="*/ 757514 w 1148680"/>
              <a:gd name="connsiteY83" fmla="*/ 1714500 h 2187443"/>
              <a:gd name="connsiteX84" fmla="*/ 771801 w 1148680"/>
              <a:gd name="connsiteY84" fmla="*/ 1747837 h 2187443"/>
              <a:gd name="connsiteX85" fmla="*/ 776564 w 1148680"/>
              <a:gd name="connsiteY85" fmla="*/ 1800225 h 2187443"/>
              <a:gd name="connsiteX86" fmla="*/ 781326 w 1148680"/>
              <a:gd name="connsiteY86" fmla="*/ 1776412 h 2187443"/>
              <a:gd name="connsiteX87" fmla="*/ 786089 w 1148680"/>
              <a:gd name="connsiteY87" fmla="*/ 1743075 h 2187443"/>
              <a:gd name="connsiteX88" fmla="*/ 800376 w 1148680"/>
              <a:gd name="connsiteY88" fmla="*/ 1733550 h 2187443"/>
              <a:gd name="connsiteX89" fmla="*/ 824189 w 1148680"/>
              <a:gd name="connsiteY89" fmla="*/ 1747837 h 2187443"/>
              <a:gd name="connsiteX90" fmla="*/ 838476 w 1148680"/>
              <a:gd name="connsiteY90" fmla="*/ 1752600 h 2187443"/>
              <a:gd name="connsiteX91" fmla="*/ 843239 w 1148680"/>
              <a:gd name="connsiteY91" fmla="*/ 1690687 h 2187443"/>
              <a:gd name="connsiteX92" fmla="*/ 886101 w 1148680"/>
              <a:gd name="connsiteY92" fmla="*/ 1695450 h 2187443"/>
              <a:gd name="connsiteX93" fmla="*/ 890864 w 1148680"/>
              <a:gd name="connsiteY93" fmla="*/ 1709737 h 2187443"/>
              <a:gd name="connsiteX94" fmla="*/ 924201 w 1148680"/>
              <a:gd name="connsiteY94" fmla="*/ 1733550 h 2187443"/>
              <a:gd name="connsiteX95" fmla="*/ 957539 w 1148680"/>
              <a:gd name="connsiteY95" fmla="*/ 1738312 h 2187443"/>
              <a:gd name="connsiteX96" fmla="*/ 995639 w 1148680"/>
              <a:gd name="connsiteY96" fmla="*/ 1733550 h 2187443"/>
              <a:gd name="connsiteX97" fmla="*/ 1000401 w 1148680"/>
              <a:gd name="connsiteY97" fmla="*/ 1657350 h 2187443"/>
              <a:gd name="connsiteX98" fmla="*/ 1014689 w 1148680"/>
              <a:gd name="connsiteY98" fmla="*/ 1638300 h 2187443"/>
              <a:gd name="connsiteX99" fmla="*/ 1014689 w 1148680"/>
              <a:gd name="connsiteY99" fmla="*/ 1600200 h 2187443"/>
              <a:gd name="connsiteX100" fmla="*/ 995639 w 1148680"/>
              <a:gd name="connsiteY100" fmla="*/ 1585912 h 2187443"/>
              <a:gd name="connsiteX101" fmla="*/ 971826 w 1148680"/>
              <a:gd name="connsiteY101" fmla="*/ 1547812 h 2187443"/>
              <a:gd name="connsiteX102" fmla="*/ 962301 w 1148680"/>
              <a:gd name="connsiteY102" fmla="*/ 1533525 h 2187443"/>
              <a:gd name="connsiteX103" fmla="*/ 948014 w 1148680"/>
              <a:gd name="connsiteY103" fmla="*/ 1528762 h 2187443"/>
              <a:gd name="connsiteX104" fmla="*/ 928964 w 1148680"/>
              <a:gd name="connsiteY104" fmla="*/ 1404937 h 2187443"/>
              <a:gd name="connsiteX105" fmla="*/ 919439 w 1148680"/>
              <a:gd name="connsiteY105" fmla="*/ 1362075 h 2187443"/>
              <a:gd name="connsiteX106" fmla="*/ 909914 w 1148680"/>
              <a:gd name="connsiteY106" fmla="*/ 1338262 h 2187443"/>
              <a:gd name="connsiteX107" fmla="*/ 900389 w 1148680"/>
              <a:gd name="connsiteY107" fmla="*/ 1304925 h 2187443"/>
              <a:gd name="connsiteX108" fmla="*/ 895626 w 1148680"/>
              <a:gd name="connsiteY108" fmla="*/ 1290637 h 2187443"/>
              <a:gd name="connsiteX109" fmla="*/ 905151 w 1148680"/>
              <a:gd name="connsiteY109" fmla="*/ 1223962 h 2187443"/>
              <a:gd name="connsiteX110" fmla="*/ 919439 w 1148680"/>
              <a:gd name="connsiteY110" fmla="*/ 1219200 h 2187443"/>
              <a:gd name="connsiteX111" fmla="*/ 938489 w 1148680"/>
              <a:gd name="connsiteY111" fmla="*/ 1209675 h 2187443"/>
              <a:gd name="connsiteX112" fmla="*/ 952776 w 1148680"/>
              <a:gd name="connsiteY112" fmla="*/ 1204912 h 2187443"/>
              <a:gd name="connsiteX113" fmla="*/ 967064 w 1148680"/>
              <a:gd name="connsiteY113" fmla="*/ 1195387 h 2187443"/>
              <a:gd name="connsiteX114" fmla="*/ 1000401 w 1148680"/>
              <a:gd name="connsiteY114" fmla="*/ 1185862 h 2187443"/>
              <a:gd name="connsiteX115" fmla="*/ 1019451 w 1148680"/>
              <a:gd name="connsiteY115" fmla="*/ 1171575 h 2187443"/>
              <a:gd name="connsiteX116" fmla="*/ 1038501 w 1148680"/>
              <a:gd name="connsiteY116" fmla="*/ 1143000 h 2187443"/>
              <a:gd name="connsiteX117" fmla="*/ 1067076 w 1148680"/>
              <a:gd name="connsiteY117" fmla="*/ 1123950 h 2187443"/>
              <a:gd name="connsiteX118" fmla="*/ 1095651 w 1148680"/>
              <a:gd name="connsiteY118" fmla="*/ 1114425 h 2187443"/>
              <a:gd name="connsiteX119" fmla="*/ 1128989 w 1148680"/>
              <a:gd name="connsiteY119" fmla="*/ 1090612 h 2187443"/>
              <a:gd name="connsiteX120" fmla="*/ 1143276 w 1148680"/>
              <a:gd name="connsiteY120" fmla="*/ 1076325 h 2187443"/>
              <a:gd name="connsiteX121" fmla="*/ 1138514 w 1148680"/>
              <a:gd name="connsiteY121" fmla="*/ 990600 h 2187443"/>
              <a:gd name="connsiteX122" fmla="*/ 1124226 w 1148680"/>
              <a:gd name="connsiteY122" fmla="*/ 971550 h 2187443"/>
              <a:gd name="connsiteX123" fmla="*/ 1105176 w 1148680"/>
              <a:gd name="connsiteY123" fmla="*/ 933450 h 2187443"/>
              <a:gd name="connsiteX124" fmla="*/ 1100414 w 1148680"/>
              <a:gd name="connsiteY124" fmla="*/ 909637 h 2187443"/>
              <a:gd name="connsiteX125" fmla="*/ 1071839 w 1148680"/>
              <a:gd name="connsiteY125" fmla="*/ 881062 h 2187443"/>
              <a:gd name="connsiteX126" fmla="*/ 1005164 w 1148680"/>
              <a:gd name="connsiteY126" fmla="*/ 857250 h 2187443"/>
              <a:gd name="connsiteX127" fmla="*/ 990876 w 1148680"/>
              <a:gd name="connsiteY127" fmla="*/ 862012 h 2187443"/>
              <a:gd name="connsiteX128" fmla="*/ 986114 w 1148680"/>
              <a:gd name="connsiteY128" fmla="*/ 876300 h 2187443"/>
              <a:gd name="connsiteX129" fmla="*/ 981351 w 1148680"/>
              <a:gd name="connsiteY129" fmla="*/ 914400 h 2187443"/>
              <a:gd name="connsiteX130" fmla="*/ 971826 w 1148680"/>
              <a:gd name="connsiteY130" fmla="*/ 928687 h 2187443"/>
              <a:gd name="connsiteX131" fmla="*/ 957539 w 1148680"/>
              <a:gd name="connsiteY131" fmla="*/ 947737 h 2187443"/>
              <a:gd name="connsiteX132" fmla="*/ 928964 w 1148680"/>
              <a:gd name="connsiteY132" fmla="*/ 962025 h 2187443"/>
              <a:gd name="connsiteX133" fmla="*/ 895626 w 1148680"/>
              <a:gd name="connsiteY133" fmla="*/ 919162 h 2187443"/>
              <a:gd name="connsiteX134" fmla="*/ 881339 w 1148680"/>
              <a:gd name="connsiteY134" fmla="*/ 904875 h 2187443"/>
              <a:gd name="connsiteX135" fmla="*/ 900389 w 1148680"/>
              <a:gd name="connsiteY135" fmla="*/ 852487 h 2187443"/>
              <a:gd name="connsiteX136" fmla="*/ 905151 w 1148680"/>
              <a:gd name="connsiteY136" fmla="*/ 833437 h 2187443"/>
              <a:gd name="connsiteX137" fmla="*/ 900389 w 1148680"/>
              <a:gd name="connsiteY137" fmla="*/ 819150 h 2187443"/>
              <a:gd name="connsiteX138" fmla="*/ 895626 w 1148680"/>
              <a:gd name="connsiteY138" fmla="*/ 800100 h 2187443"/>
              <a:gd name="connsiteX139" fmla="*/ 900389 w 1148680"/>
              <a:gd name="connsiteY139" fmla="*/ 776287 h 2187443"/>
              <a:gd name="connsiteX140" fmla="*/ 938489 w 1148680"/>
              <a:gd name="connsiteY140" fmla="*/ 752475 h 2187443"/>
              <a:gd name="connsiteX141" fmla="*/ 952776 w 1148680"/>
              <a:gd name="connsiteY141" fmla="*/ 738187 h 2187443"/>
              <a:gd name="connsiteX142" fmla="*/ 957539 w 1148680"/>
              <a:gd name="connsiteY142" fmla="*/ 723900 h 2187443"/>
              <a:gd name="connsiteX143" fmla="*/ 952776 w 1148680"/>
              <a:gd name="connsiteY143" fmla="*/ 600075 h 2187443"/>
              <a:gd name="connsiteX144" fmla="*/ 886101 w 1148680"/>
              <a:gd name="connsiteY144" fmla="*/ 600075 h 2187443"/>
              <a:gd name="connsiteX145" fmla="*/ 871814 w 1148680"/>
              <a:gd name="connsiteY145" fmla="*/ 585787 h 2187443"/>
              <a:gd name="connsiteX146" fmla="*/ 857526 w 1148680"/>
              <a:gd name="connsiteY146" fmla="*/ 576262 h 2187443"/>
              <a:gd name="connsiteX147" fmla="*/ 843239 w 1148680"/>
              <a:gd name="connsiteY147" fmla="*/ 557212 h 2187443"/>
              <a:gd name="connsiteX148" fmla="*/ 838476 w 1148680"/>
              <a:gd name="connsiteY148" fmla="*/ 542925 h 2187443"/>
              <a:gd name="connsiteX149" fmla="*/ 719414 w 1148680"/>
              <a:gd name="connsiteY149" fmla="*/ 538162 h 2187443"/>
              <a:gd name="connsiteX150" fmla="*/ 686076 w 1148680"/>
              <a:gd name="connsiteY150" fmla="*/ 509587 h 2187443"/>
              <a:gd name="connsiteX151" fmla="*/ 676551 w 1148680"/>
              <a:gd name="connsiteY151" fmla="*/ 495300 h 2187443"/>
              <a:gd name="connsiteX152" fmla="*/ 657501 w 1148680"/>
              <a:gd name="connsiteY152" fmla="*/ 447675 h 2187443"/>
              <a:gd name="connsiteX153" fmla="*/ 643214 w 1148680"/>
              <a:gd name="connsiteY153" fmla="*/ 409575 h 2187443"/>
              <a:gd name="connsiteX154" fmla="*/ 633689 w 1148680"/>
              <a:gd name="connsiteY154" fmla="*/ 385762 h 2187443"/>
              <a:gd name="connsiteX155" fmla="*/ 614639 w 1148680"/>
              <a:gd name="connsiteY155" fmla="*/ 357187 h 2187443"/>
              <a:gd name="connsiteX156" fmla="*/ 571776 w 1148680"/>
              <a:gd name="connsiteY156" fmla="*/ 328612 h 2187443"/>
              <a:gd name="connsiteX157" fmla="*/ 557489 w 1148680"/>
              <a:gd name="connsiteY157" fmla="*/ 319087 h 2187443"/>
              <a:gd name="connsiteX158" fmla="*/ 538439 w 1148680"/>
              <a:gd name="connsiteY158" fmla="*/ 304800 h 2187443"/>
              <a:gd name="connsiteX159" fmla="*/ 524151 w 1148680"/>
              <a:gd name="connsiteY159" fmla="*/ 300037 h 2187443"/>
              <a:gd name="connsiteX160" fmla="*/ 490814 w 1148680"/>
              <a:gd name="connsiteY160" fmla="*/ 280987 h 2187443"/>
              <a:gd name="connsiteX161" fmla="*/ 467001 w 1148680"/>
              <a:gd name="connsiteY161" fmla="*/ 271462 h 2187443"/>
              <a:gd name="connsiteX162" fmla="*/ 428901 w 1148680"/>
              <a:gd name="connsiteY162" fmla="*/ 247650 h 2187443"/>
              <a:gd name="connsiteX163" fmla="*/ 400326 w 1148680"/>
              <a:gd name="connsiteY163" fmla="*/ 157163 h 2187443"/>
              <a:gd name="connsiteX164" fmla="*/ 395564 w 1148680"/>
              <a:gd name="connsiteY164" fmla="*/ 38100 h 2187443"/>
              <a:gd name="connsiteX165" fmla="*/ 319364 w 1148680"/>
              <a:gd name="connsiteY165" fmla="*/ 19050 h 2187443"/>
              <a:gd name="connsiteX166" fmla="*/ 305076 w 1148680"/>
              <a:gd name="connsiteY166" fmla="*/ 9525 h 2187443"/>
              <a:gd name="connsiteX167" fmla="*/ 281264 w 1148680"/>
              <a:gd name="connsiteY167" fmla="*/ 0 h 2187443"/>
              <a:gd name="connsiteX168" fmla="*/ 262214 w 1148680"/>
              <a:gd name="connsiteY168" fmla="*/ 4762 h 2187443"/>
              <a:gd name="connsiteX169" fmla="*/ 252689 w 1148680"/>
              <a:gd name="connsiteY169" fmla="*/ 19050 h 2187443"/>
              <a:gd name="connsiteX170" fmla="*/ 238401 w 1148680"/>
              <a:gd name="connsiteY170" fmla="*/ 38100 h 2187443"/>
              <a:gd name="connsiteX171" fmla="*/ 224114 w 1148680"/>
              <a:gd name="connsiteY171" fmla="*/ 47625 h 2187443"/>
              <a:gd name="connsiteX172" fmla="*/ 166964 w 1148680"/>
              <a:gd name="connsiteY172" fmla="*/ 61912 h 2187443"/>
              <a:gd name="connsiteX173" fmla="*/ 152676 w 1148680"/>
              <a:gd name="connsiteY173" fmla="*/ 66675 h 2187443"/>
              <a:gd name="connsiteX174" fmla="*/ 147914 w 1148680"/>
              <a:gd name="connsiteY174" fmla="*/ 90487 h 2187443"/>
              <a:gd name="connsiteX175" fmla="*/ 138389 w 1148680"/>
              <a:gd name="connsiteY175" fmla="*/ 119062 h 2187443"/>
              <a:gd name="connsiteX176" fmla="*/ 124101 w 1148680"/>
              <a:gd name="connsiteY176" fmla="*/ 128587 h 2187443"/>
              <a:gd name="connsiteX177" fmla="*/ 95526 w 1148680"/>
              <a:gd name="connsiteY177" fmla="*/ 138112 h 2187443"/>
              <a:gd name="connsiteX178" fmla="*/ 86001 w 1148680"/>
              <a:gd name="connsiteY178" fmla="*/ 204787 h 2187443"/>
              <a:gd name="connsiteX179" fmla="*/ 86001 w 1148680"/>
              <a:gd name="connsiteY179" fmla="*/ 252412 h 2187443"/>
              <a:gd name="connsiteX0" fmla="*/ 86001 w 1148680"/>
              <a:gd name="connsiteY0" fmla="*/ 252412 h 2187443"/>
              <a:gd name="connsiteX1" fmla="*/ 90764 w 1148680"/>
              <a:gd name="connsiteY1" fmla="*/ 295275 h 2187443"/>
              <a:gd name="connsiteX2" fmla="*/ 76476 w 1148680"/>
              <a:gd name="connsiteY2" fmla="*/ 352425 h 2187443"/>
              <a:gd name="connsiteX3" fmla="*/ 57426 w 1148680"/>
              <a:gd name="connsiteY3" fmla="*/ 390525 h 2187443"/>
              <a:gd name="connsiteX4" fmla="*/ 47901 w 1148680"/>
              <a:gd name="connsiteY4" fmla="*/ 452437 h 2187443"/>
              <a:gd name="connsiteX5" fmla="*/ 28851 w 1148680"/>
              <a:gd name="connsiteY5" fmla="*/ 504825 h 2187443"/>
              <a:gd name="connsiteX6" fmla="*/ 14564 w 1148680"/>
              <a:gd name="connsiteY6" fmla="*/ 514350 h 2187443"/>
              <a:gd name="connsiteX7" fmla="*/ 276 w 1148680"/>
              <a:gd name="connsiteY7" fmla="*/ 542925 h 2187443"/>
              <a:gd name="connsiteX8" fmla="*/ 14564 w 1148680"/>
              <a:gd name="connsiteY8" fmla="*/ 552450 h 2187443"/>
              <a:gd name="connsiteX9" fmla="*/ 28851 w 1148680"/>
              <a:gd name="connsiteY9" fmla="*/ 566737 h 2187443"/>
              <a:gd name="connsiteX10" fmla="*/ 57426 w 1148680"/>
              <a:gd name="connsiteY10" fmla="*/ 581025 h 2187443"/>
              <a:gd name="connsiteX11" fmla="*/ 71714 w 1148680"/>
              <a:gd name="connsiteY11" fmla="*/ 647700 h 2187443"/>
              <a:gd name="connsiteX12" fmla="*/ 90764 w 1148680"/>
              <a:gd name="connsiteY12" fmla="*/ 652462 h 2187443"/>
              <a:gd name="connsiteX13" fmla="*/ 114576 w 1148680"/>
              <a:gd name="connsiteY13" fmla="*/ 666750 h 2187443"/>
              <a:gd name="connsiteX14" fmla="*/ 133626 w 1148680"/>
              <a:gd name="connsiteY14" fmla="*/ 676275 h 2187443"/>
              <a:gd name="connsiteX15" fmla="*/ 143151 w 1148680"/>
              <a:gd name="connsiteY15" fmla="*/ 695325 h 2187443"/>
              <a:gd name="connsiteX16" fmla="*/ 152676 w 1148680"/>
              <a:gd name="connsiteY16" fmla="*/ 709612 h 2187443"/>
              <a:gd name="connsiteX17" fmla="*/ 166964 w 1148680"/>
              <a:gd name="connsiteY17" fmla="*/ 733425 h 2187443"/>
              <a:gd name="connsiteX18" fmla="*/ 162201 w 1148680"/>
              <a:gd name="connsiteY18" fmla="*/ 857250 h 2187443"/>
              <a:gd name="connsiteX19" fmla="*/ 157439 w 1148680"/>
              <a:gd name="connsiteY19" fmla="*/ 871537 h 2187443"/>
              <a:gd name="connsiteX20" fmla="*/ 138389 w 1148680"/>
              <a:gd name="connsiteY20" fmla="*/ 885825 h 2187443"/>
              <a:gd name="connsiteX21" fmla="*/ 124101 w 1148680"/>
              <a:gd name="connsiteY21" fmla="*/ 909637 h 2187443"/>
              <a:gd name="connsiteX22" fmla="*/ 105051 w 1148680"/>
              <a:gd name="connsiteY22" fmla="*/ 947737 h 2187443"/>
              <a:gd name="connsiteX23" fmla="*/ 95526 w 1148680"/>
              <a:gd name="connsiteY23" fmla="*/ 962025 h 2187443"/>
              <a:gd name="connsiteX24" fmla="*/ 66951 w 1148680"/>
              <a:gd name="connsiteY24" fmla="*/ 995362 h 2187443"/>
              <a:gd name="connsiteX25" fmla="*/ 57426 w 1148680"/>
              <a:gd name="connsiteY25" fmla="*/ 1028700 h 2187443"/>
              <a:gd name="connsiteX26" fmla="*/ 52664 w 1148680"/>
              <a:gd name="connsiteY26" fmla="*/ 1042987 h 2187443"/>
              <a:gd name="connsiteX27" fmla="*/ 24089 w 1148680"/>
              <a:gd name="connsiteY27" fmla="*/ 1081087 h 2187443"/>
              <a:gd name="connsiteX28" fmla="*/ 14564 w 1148680"/>
              <a:gd name="connsiteY28" fmla="*/ 1095375 h 2187443"/>
              <a:gd name="connsiteX29" fmla="*/ 9801 w 1148680"/>
              <a:gd name="connsiteY29" fmla="*/ 1128712 h 2187443"/>
              <a:gd name="connsiteX30" fmla="*/ 5039 w 1148680"/>
              <a:gd name="connsiteY30" fmla="*/ 1147762 h 2187443"/>
              <a:gd name="connsiteX31" fmla="*/ 14564 w 1148680"/>
              <a:gd name="connsiteY31" fmla="*/ 1171575 h 2187443"/>
              <a:gd name="connsiteX32" fmla="*/ 28851 w 1148680"/>
              <a:gd name="connsiteY32" fmla="*/ 1200150 h 2187443"/>
              <a:gd name="connsiteX33" fmla="*/ 33614 w 1148680"/>
              <a:gd name="connsiteY33" fmla="*/ 1228725 h 2187443"/>
              <a:gd name="connsiteX34" fmla="*/ 43139 w 1148680"/>
              <a:gd name="connsiteY34" fmla="*/ 1252537 h 2187443"/>
              <a:gd name="connsiteX35" fmla="*/ 47901 w 1148680"/>
              <a:gd name="connsiteY35" fmla="*/ 1285875 h 2187443"/>
              <a:gd name="connsiteX36" fmla="*/ 86001 w 1148680"/>
              <a:gd name="connsiteY36" fmla="*/ 1304925 h 2187443"/>
              <a:gd name="connsiteX37" fmla="*/ 128864 w 1148680"/>
              <a:gd name="connsiteY37" fmla="*/ 1319212 h 2187443"/>
              <a:gd name="connsiteX38" fmla="*/ 181251 w 1148680"/>
              <a:gd name="connsiteY38" fmla="*/ 1357312 h 2187443"/>
              <a:gd name="connsiteX39" fmla="*/ 214589 w 1148680"/>
              <a:gd name="connsiteY39" fmla="*/ 1371600 h 2187443"/>
              <a:gd name="connsiteX40" fmla="*/ 252689 w 1148680"/>
              <a:gd name="connsiteY40" fmla="*/ 1395412 h 2187443"/>
              <a:gd name="connsiteX41" fmla="*/ 257451 w 1148680"/>
              <a:gd name="connsiteY41" fmla="*/ 1409700 h 2187443"/>
              <a:gd name="connsiteX42" fmla="*/ 266976 w 1148680"/>
              <a:gd name="connsiteY42" fmla="*/ 1423987 h 2187443"/>
              <a:gd name="connsiteX43" fmla="*/ 247926 w 1148680"/>
              <a:gd name="connsiteY43" fmla="*/ 1504950 h 2187443"/>
              <a:gd name="connsiteX44" fmla="*/ 224114 w 1148680"/>
              <a:gd name="connsiteY44" fmla="*/ 1566862 h 2187443"/>
              <a:gd name="connsiteX45" fmla="*/ 214589 w 1148680"/>
              <a:gd name="connsiteY45" fmla="*/ 1585912 h 2187443"/>
              <a:gd name="connsiteX46" fmla="*/ 214589 w 1148680"/>
              <a:gd name="connsiteY46" fmla="*/ 1714500 h 2187443"/>
              <a:gd name="connsiteX47" fmla="*/ 224114 w 1148680"/>
              <a:gd name="connsiteY47" fmla="*/ 1747837 h 2187443"/>
              <a:gd name="connsiteX48" fmla="*/ 233639 w 1148680"/>
              <a:gd name="connsiteY48" fmla="*/ 1790700 h 2187443"/>
              <a:gd name="connsiteX49" fmla="*/ 228876 w 1148680"/>
              <a:gd name="connsiteY49" fmla="*/ 1828800 h 2187443"/>
              <a:gd name="connsiteX50" fmla="*/ 171726 w 1148680"/>
              <a:gd name="connsiteY50" fmla="*/ 1862137 h 2187443"/>
              <a:gd name="connsiteX51" fmla="*/ 133626 w 1148680"/>
              <a:gd name="connsiteY51" fmla="*/ 1895475 h 2187443"/>
              <a:gd name="connsiteX52" fmla="*/ 119339 w 1148680"/>
              <a:gd name="connsiteY52" fmla="*/ 1905000 h 2187443"/>
              <a:gd name="connsiteX53" fmla="*/ 81239 w 1148680"/>
              <a:gd name="connsiteY53" fmla="*/ 1914525 h 2187443"/>
              <a:gd name="connsiteX54" fmla="*/ 86001 w 1148680"/>
              <a:gd name="connsiteY54" fmla="*/ 1952625 h 2187443"/>
              <a:gd name="connsiteX55" fmla="*/ 157439 w 1148680"/>
              <a:gd name="connsiteY55" fmla="*/ 1985962 h 2187443"/>
              <a:gd name="connsiteX56" fmla="*/ 162201 w 1148680"/>
              <a:gd name="connsiteY56" fmla="*/ 2024062 h 2187443"/>
              <a:gd name="connsiteX57" fmla="*/ 176489 w 1148680"/>
              <a:gd name="connsiteY57" fmla="*/ 2047875 h 2187443"/>
              <a:gd name="connsiteX58" fmla="*/ 181251 w 1148680"/>
              <a:gd name="connsiteY58" fmla="*/ 2066925 h 2187443"/>
              <a:gd name="connsiteX59" fmla="*/ 205064 w 1148680"/>
              <a:gd name="connsiteY59" fmla="*/ 2062162 h 2187443"/>
              <a:gd name="connsiteX60" fmla="*/ 224114 w 1148680"/>
              <a:gd name="connsiteY60" fmla="*/ 2057400 h 2187443"/>
              <a:gd name="connsiteX61" fmla="*/ 352701 w 1148680"/>
              <a:gd name="connsiteY61" fmla="*/ 2066925 h 2187443"/>
              <a:gd name="connsiteX62" fmla="*/ 371751 w 1148680"/>
              <a:gd name="connsiteY62" fmla="*/ 2076450 h 2187443"/>
              <a:gd name="connsiteX63" fmla="*/ 376514 w 1148680"/>
              <a:gd name="connsiteY63" fmla="*/ 2124075 h 2187443"/>
              <a:gd name="connsiteX64" fmla="*/ 390801 w 1148680"/>
              <a:gd name="connsiteY64" fmla="*/ 2162175 h 2187443"/>
              <a:gd name="connsiteX65" fmla="*/ 395564 w 1148680"/>
              <a:gd name="connsiteY65" fmla="*/ 2176462 h 2187443"/>
              <a:gd name="connsiteX66" fmla="*/ 433664 w 1148680"/>
              <a:gd name="connsiteY66" fmla="*/ 2185987 h 2187443"/>
              <a:gd name="connsiteX67" fmla="*/ 500339 w 1148680"/>
              <a:gd name="connsiteY67" fmla="*/ 2185987 h 2187443"/>
              <a:gd name="connsiteX68" fmla="*/ 524151 w 1148680"/>
              <a:gd name="connsiteY68" fmla="*/ 2176462 h 2187443"/>
              <a:gd name="connsiteX69" fmla="*/ 567014 w 1148680"/>
              <a:gd name="connsiteY69" fmla="*/ 2081212 h 2187443"/>
              <a:gd name="connsiteX70" fmla="*/ 586064 w 1148680"/>
              <a:gd name="connsiteY70" fmla="*/ 2076450 h 2187443"/>
              <a:gd name="connsiteX71" fmla="*/ 600351 w 1148680"/>
              <a:gd name="connsiteY71" fmla="*/ 2062162 h 2187443"/>
              <a:gd name="connsiteX72" fmla="*/ 605114 w 1148680"/>
              <a:gd name="connsiteY72" fmla="*/ 2047875 h 2187443"/>
              <a:gd name="connsiteX73" fmla="*/ 614639 w 1148680"/>
              <a:gd name="connsiteY73" fmla="*/ 2033587 h 2187443"/>
              <a:gd name="connsiteX74" fmla="*/ 619401 w 1148680"/>
              <a:gd name="connsiteY74" fmla="*/ 2014537 h 2187443"/>
              <a:gd name="connsiteX75" fmla="*/ 624164 w 1148680"/>
              <a:gd name="connsiteY75" fmla="*/ 1928812 h 2187443"/>
              <a:gd name="connsiteX76" fmla="*/ 638451 w 1148680"/>
              <a:gd name="connsiteY76" fmla="*/ 1924050 h 2187443"/>
              <a:gd name="connsiteX77" fmla="*/ 681314 w 1148680"/>
              <a:gd name="connsiteY77" fmla="*/ 1876425 h 2187443"/>
              <a:gd name="connsiteX78" fmla="*/ 686076 w 1148680"/>
              <a:gd name="connsiteY78" fmla="*/ 1847850 h 2187443"/>
              <a:gd name="connsiteX79" fmla="*/ 690839 w 1148680"/>
              <a:gd name="connsiteY79" fmla="*/ 1824037 h 2187443"/>
              <a:gd name="connsiteX80" fmla="*/ 695601 w 1148680"/>
              <a:gd name="connsiteY80" fmla="*/ 1781175 h 2187443"/>
              <a:gd name="connsiteX81" fmla="*/ 714651 w 1148680"/>
              <a:gd name="connsiteY81" fmla="*/ 1743075 h 2187443"/>
              <a:gd name="connsiteX82" fmla="*/ 728939 w 1148680"/>
              <a:gd name="connsiteY82" fmla="*/ 1704975 h 2187443"/>
              <a:gd name="connsiteX83" fmla="*/ 757514 w 1148680"/>
              <a:gd name="connsiteY83" fmla="*/ 1714500 h 2187443"/>
              <a:gd name="connsiteX84" fmla="*/ 771801 w 1148680"/>
              <a:gd name="connsiteY84" fmla="*/ 1747837 h 2187443"/>
              <a:gd name="connsiteX85" fmla="*/ 776564 w 1148680"/>
              <a:gd name="connsiteY85" fmla="*/ 1800225 h 2187443"/>
              <a:gd name="connsiteX86" fmla="*/ 781326 w 1148680"/>
              <a:gd name="connsiteY86" fmla="*/ 1776412 h 2187443"/>
              <a:gd name="connsiteX87" fmla="*/ 786089 w 1148680"/>
              <a:gd name="connsiteY87" fmla="*/ 1743075 h 2187443"/>
              <a:gd name="connsiteX88" fmla="*/ 800376 w 1148680"/>
              <a:gd name="connsiteY88" fmla="*/ 1733550 h 2187443"/>
              <a:gd name="connsiteX89" fmla="*/ 824189 w 1148680"/>
              <a:gd name="connsiteY89" fmla="*/ 1747837 h 2187443"/>
              <a:gd name="connsiteX90" fmla="*/ 838476 w 1148680"/>
              <a:gd name="connsiteY90" fmla="*/ 1752600 h 2187443"/>
              <a:gd name="connsiteX91" fmla="*/ 843239 w 1148680"/>
              <a:gd name="connsiteY91" fmla="*/ 1690687 h 2187443"/>
              <a:gd name="connsiteX92" fmla="*/ 886101 w 1148680"/>
              <a:gd name="connsiteY92" fmla="*/ 1695450 h 2187443"/>
              <a:gd name="connsiteX93" fmla="*/ 890864 w 1148680"/>
              <a:gd name="connsiteY93" fmla="*/ 1709737 h 2187443"/>
              <a:gd name="connsiteX94" fmla="*/ 924201 w 1148680"/>
              <a:gd name="connsiteY94" fmla="*/ 1733550 h 2187443"/>
              <a:gd name="connsiteX95" fmla="*/ 957539 w 1148680"/>
              <a:gd name="connsiteY95" fmla="*/ 1738312 h 2187443"/>
              <a:gd name="connsiteX96" fmla="*/ 995639 w 1148680"/>
              <a:gd name="connsiteY96" fmla="*/ 1733550 h 2187443"/>
              <a:gd name="connsiteX97" fmla="*/ 1000401 w 1148680"/>
              <a:gd name="connsiteY97" fmla="*/ 1657350 h 2187443"/>
              <a:gd name="connsiteX98" fmla="*/ 1014689 w 1148680"/>
              <a:gd name="connsiteY98" fmla="*/ 1638300 h 2187443"/>
              <a:gd name="connsiteX99" fmla="*/ 1014689 w 1148680"/>
              <a:gd name="connsiteY99" fmla="*/ 1600200 h 2187443"/>
              <a:gd name="connsiteX100" fmla="*/ 995639 w 1148680"/>
              <a:gd name="connsiteY100" fmla="*/ 1585912 h 2187443"/>
              <a:gd name="connsiteX101" fmla="*/ 971826 w 1148680"/>
              <a:gd name="connsiteY101" fmla="*/ 1547812 h 2187443"/>
              <a:gd name="connsiteX102" fmla="*/ 962301 w 1148680"/>
              <a:gd name="connsiteY102" fmla="*/ 1533525 h 2187443"/>
              <a:gd name="connsiteX103" fmla="*/ 948014 w 1148680"/>
              <a:gd name="connsiteY103" fmla="*/ 1528762 h 2187443"/>
              <a:gd name="connsiteX104" fmla="*/ 928964 w 1148680"/>
              <a:gd name="connsiteY104" fmla="*/ 1404937 h 2187443"/>
              <a:gd name="connsiteX105" fmla="*/ 919439 w 1148680"/>
              <a:gd name="connsiteY105" fmla="*/ 1362075 h 2187443"/>
              <a:gd name="connsiteX106" fmla="*/ 909914 w 1148680"/>
              <a:gd name="connsiteY106" fmla="*/ 1338262 h 2187443"/>
              <a:gd name="connsiteX107" fmla="*/ 900389 w 1148680"/>
              <a:gd name="connsiteY107" fmla="*/ 1304925 h 2187443"/>
              <a:gd name="connsiteX108" fmla="*/ 895626 w 1148680"/>
              <a:gd name="connsiteY108" fmla="*/ 1290637 h 2187443"/>
              <a:gd name="connsiteX109" fmla="*/ 905151 w 1148680"/>
              <a:gd name="connsiteY109" fmla="*/ 1223962 h 2187443"/>
              <a:gd name="connsiteX110" fmla="*/ 919439 w 1148680"/>
              <a:gd name="connsiteY110" fmla="*/ 1219200 h 2187443"/>
              <a:gd name="connsiteX111" fmla="*/ 938489 w 1148680"/>
              <a:gd name="connsiteY111" fmla="*/ 1209675 h 2187443"/>
              <a:gd name="connsiteX112" fmla="*/ 952776 w 1148680"/>
              <a:gd name="connsiteY112" fmla="*/ 1204912 h 2187443"/>
              <a:gd name="connsiteX113" fmla="*/ 967064 w 1148680"/>
              <a:gd name="connsiteY113" fmla="*/ 1195387 h 2187443"/>
              <a:gd name="connsiteX114" fmla="*/ 1000401 w 1148680"/>
              <a:gd name="connsiteY114" fmla="*/ 1185862 h 2187443"/>
              <a:gd name="connsiteX115" fmla="*/ 1019451 w 1148680"/>
              <a:gd name="connsiteY115" fmla="*/ 1171575 h 2187443"/>
              <a:gd name="connsiteX116" fmla="*/ 1038501 w 1148680"/>
              <a:gd name="connsiteY116" fmla="*/ 1143000 h 2187443"/>
              <a:gd name="connsiteX117" fmla="*/ 1067076 w 1148680"/>
              <a:gd name="connsiteY117" fmla="*/ 1123950 h 2187443"/>
              <a:gd name="connsiteX118" fmla="*/ 1095651 w 1148680"/>
              <a:gd name="connsiteY118" fmla="*/ 1114425 h 2187443"/>
              <a:gd name="connsiteX119" fmla="*/ 1128989 w 1148680"/>
              <a:gd name="connsiteY119" fmla="*/ 1090612 h 2187443"/>
              <a:gd name="connsiteX120" fmla="*/ 1143276 w 1148680"/>
              <a:gd name="connsiteY120" fmla="*/ 1076325 h 2187443"/>
              <a:gd name="connsiteX121" fmla="*/ 1138514 w 1148680"/>
              <a:gd name="connsiteY121" fmla="*/ 990600 h 2187443"/>
              <a:gd name="connsiteX122" fmla="*/ 1124226 w 1148680"/>
              <a:gd name="connsiteY122" fmla="*/ 971550 h 2187443"/>
              <a:gd name="connsiteX123" fmla="*/ 1105176 w 1148680"/>
              <a:gd name="connsiteY123" fmla="*/ 933450 h 2187443"/>
              <a:gd name="connsiteX124" fmla="*/ 1100414 w 1148680"/>
              <a:gd name="connsiteY124" fmla="*/ 909637 h 2187443"/>
              <a:gd name="connsiteX125" fmla="*/ 1071839 w 1148680"/>
              <a:gd name="connsiteY125" fmla="*/ 881062 h 2187443"/>
              <a:gd name="connsiteX126" fmla="*/ 1005164 w 1148680"/>
              <a:gd name="connsiteY126" fmla="*/ 857250 h 2187443"/>
              <a:gd name="connsiteX127" fmla="*/ 990876 w 1148680"/>
              <a:gd name="connsiteY127" fmla="*/ 862012 h 2187443"/>
              <a:gd name="connsiteX128" fmla="*/ 986114 w 1148680"/>
              <a:gd name="connsiteY128" fmla="*/ 876300 h 2187443"/>
              <a:gd name="connsiteX129" fmla="*/ 981351 w 1148680"/>
              <a:gd name="connsiteY129" fmla="*/ 914400 h 2187443"/>
              <a:gd name="connsiteX130" fmla="*/ 971826 w 1148680"/>
              <a:gd name="connsiteY130" fmla="*/ 928687 h 2187443"/>
              <a:gd name="connsiteX131" fmla="*/ 957539 w 1148680"/>
              <a:gd name="connsiteY131" fmla="*/ 947737 h 2187443"/>
              <a:gd name="connsiteX132" fmla="*/ 928964 w 1148680"/>
              <a:gd name="connsiteY132" fmla="*/ 962025 h 2187443"/>
              <a:gd name="connsiteX133" fmla="*/ 895626 w 1148680"/>
              <a:gd name="connsiteY133" fmla="*/ 919162 h 2187443"/>
              <a:gd name="connsiteX134" fmla="*/ 881339 w 1148680"/>
              <a:gd name="connsiteY134" fmla="*/ 904875 h 2187443"/>
              <a:gd name="connsiteX135" fmla="*/ 900389 w 1148680"/>
              <a:gd name="connsiteY135" fmla="*/ 852487 h 2187443"/>
              <a:gd name="connsiteX136" fmla="*/ 905151 w 1148680"/>
              <a:gd name="connsiteY136" fmla="*/ 833437 h 2187443"/>
              <a:gd name="connsiteX137" fmla="*/ 900389 w 1148680"/>
              <a:gd name="connsiteY137" fmla="*/ 819150 h 2187443"/>
              <a:gd name="connsiteX138" fmla="*/ 895626 w 1148680"/>
              <a:gd name="connsiteY138" fmla="*/ 800100 h 2187443"/>
              <a:gd name="connsiteX139" fmla="*/ 900389 w 1148680"/>
              <a:gd name="connsiteY139" fmla="*/ 776287 h 2187443"/>
              <a:gd name="connsiteX140" fmla="*/ 938489 w 1148680"/>
              <a:gd name="connsiteY140" fmla="*/ 752475 h 2187443"/>
              <a:gd name="connsiteX141" fmla="*/ 952776 w 1148680"/>
              <a:gd name="connsiteY141" fmla="*/ 738187 h 2187443"/>
              <a:gd name="connsiteX142" fmla="*/ 957539 w 1148680"/>
              <a:gd name="connsiteY142" fmla="*/ 723900 h 2187443"/>
              <a:gd name="connsiteX143" fmla="*/ 952776 w 1148680"/>
              <a:gd name="connsiteY143" fmla="*/ 600075 h 2187443"/>
              <a:gd name="connsiteX144" fmla="*/ 886101 w 1148680"/>
              <a:gd name="connsiteY144" fmla="*/ 600075 h 2187443"/>
              <a:gd name="connsiteX145" fmla="*/ 871814 w 1148680"/>
              <a:gd name="connsiteY145" fmla="*/ 585787 h 2187443"/>
              <a:gd name="connsiteX146" fmla="*/ 857526 w 1148680"/>
              <a:gd name="connsiteY146" fmla="*/ 576262 h 2187443"/>
              <a:gd name="connsiteX147" fmla="*/ 843239 w 1148680"/>
              <a:gd name="connsiteY147" fmla="*/ 557212 h 2187443"/>
              <a:gd name="connsiteX148" fmla="*/ 838476 w 1148680"/>
              <a:gd name="connsiteY148" fmla="*/ 542925 h 2187443"/>
              <a:gd name="connsiteX149" fmla="*/ 719414 w 1148680"/>
              <a:gd name="connsiteY149" fmla="*/ 538162 h 2187443"/>
              <a:gd name="connsiteX150" fmla="*/ 686076 w 1148680"/>
              <a:gd name="connsiteY150" fmla="*/ 509587 h 2187443"/>
              <a:gd name="connsiteX151" fmla="*/ 676551 w 1148680"/>
              <a:gd name="connsiteY151" fmla="*/ 495300 h 2187443"/>
              <a:gd name="connsiteX152" fmla="*/ 657501 w 1148680"/>
              <a:gd name="connsiteY152" fmla="*/ 447675 h 2187443"/>
              <a:gd name="connsiteX153" fmla="*/ 643214 w 1148680"/>
              <a:gd name="connsiteY153" fmla="*/ 409575 h 2187443"/>
              <a:gd name="connsiteX154" fmla="*/ 633689 w 1148680"/>
              <a:gd name="connsiteY154" fmla="*/ 385762 h 2187443"/>
              <a:gd name="connsiteX155" fmla="*/ 614639 w 1148680"/>
              <a:gd name="connsiteY155" fmla="*/ 357187 h 2187443"/>
              <a:gd name="connsiteX156" fmla="*/ 571776 w 1148680"/>
              <a:gd name="connsiteY156" fmla="*/ 328612 h 2187443"/>
              <a:gd name="connsiteX157" fmla="*/ 557489 w 1148680"/>
              <a:gd name="connsiteY157" fmla="*/ 319087 h 2187443"/>
              <a:gd name="connsiteX158" fmla="*/ 538439 w 1148680"/>
              <a:gd name="connsiteY158" fmla="*/ 304800 h 2187443"/>
              <a:gd name="connsiteX159" fmla="*/ 524151 w 1148680"/>
              <a:gd name="connsiteY159" fmla="*/ 300037 h 2187443"/>
              <a:gd name="connsiteX160" fmla="*/ 490814 w 1148680"/>
              <a:gd name="connsiteY160" fmla="*/ 280987 h 2187443"/>
              <a:gd name="connsiteX161" fmla="*/ 467001 w 1148680"/>
              <a:gd name="connsiteY161" fmla="*/ 271462 h 2187443"/>
              <a:gd name="connsiteX162" fmla="*/ 400326 w 1148680"/>
              <a:gd name="connsiteY162" fmla="*/ 157163 h 2187443"/>
              <a:gd name="connsiteX163" fmla="*/ 395564 w 1148680"/>
              <a:gd name="connsiteY163" fmla="*/ 38100 h 2187443"/>
              <a:gd name="connsiteX164" fmla="*/ 319364 w 1148680"/>
              <a:gd name="connsiteY164" fmla="*/ 19050 h 2187443"/>
              <a:gd name="connsiteX165" fmla="*/ 305076 w 1148680"/>
              <a:gd name="connsiteY165" fmla="*/ 9525 h 2187443"/>
              <a:gd name="connsiteX166" fmla="*/ 281264 w 1148680"/>
              <a:gd name="connsiteY166" fmla="*/ 0 h 2187443"/>
              <a:gd name="connsiteX167" fmla="*/ 262214 w 1148680"/>
              <a:gd name="connsiteY167" fmla="*/ 4762 h 2187443"/>
              <a:gd name="connsiteX168" fmla="*/ 252689 w 1148680"/>
              <a:gd name="connsiteY168" fmla="*/ 19050 h 2187443"/>
              <a:gd name="connsiteX169" fmla="*/ 238401 w 1148680"/>
              <a:gd name="connsiteY169" fmla="*/ 38100 h 2187443"/>
              <a:gd name="connsiteX170" fmla="*/ 224114 w 1148680"/>
              <a:gd name="connsiteY170" fmla="*/ 47625 h 2187443"/>
              <a:gd name="connsiteX171" fmla="*/ 166964 w 1148680"/>
              <a:gd name="connsiteY171" fmla="*/ 61912 h 2187443"/>
              <a:gd name="connsiteX172" fmla="*/ 152676 w 1148680"/>
              <a:gd name="connsiteY172" fmla="*/ 66675 h 2187443"/>
              <a:gd name="connsiteX173" fmla="*/ 147914 w 1148680"/>
              <a:gd name="connsiteY173" fmla="*/ 90487 h 2187443"/>
              <a:gd name="connsiteX174" fmla="*/ 138389 w 1148680"/>
              <a:gd name="connsiteY174" fmla="*/ 119062 h 2187443"/>
              <a:gd name="connsiteX175" fmla="*/ 124101 w 1148680"/>
              <a:gd name="connsiteY175" fmla="*/ 128587 h 2187443"/>
              <a:gd name="connsiteX176" fmla="*/ 95526 w 1148680"/>
              <a:gd name="connsiteY176" fmla="*/ 138112 h 2187443"/>
              <a:gd name="connsiteX177" fmla="*/ 86001 w 1148680"/>
              <a:gd name="connsiteY177" fmla="*/ 204787 h 2187443"/>
              <a:gd name="connsiteX178" fmla="*/ 86001 w 1148680"/>
              <a:gd name="connsiteY178" fmla="*/ 252412 h 2187443"/>
              <a:gd name="connsiteX0" fmla="*/ 86001 w 1148680"/>
              <a:gd name="connsiteY0" fmla="*/ 252412 h 2187443"/>
              <a:gd name="connsiteX1" fmla="*/ 90764 w 1148680"/>
              <a:gd name="connsiteY1" fmla="*/ 295275 h 2187443"/>
              <a:gd name="connsiteX2" fmla="*/ 76476 w 1148680"/>
              <a:gd name="connsiteY2" fmla="*/ 352425 h 2187443"/>
              <a:gd name="connsiteX3" fmla="*/ 57426 w 1148680"/>
              <a:gd name="connsiteY3" fmla="*/ 390525 h 2187443"/>
              <a:gd name="connsiteX4" fmla="*/ 47901 w 1148680"/>
              <a:gd name="connsiteY4" fmla="*/ 452437 h 2187443"/>
              <a:gd name="connsiteX5" fmla="*/ 28851 w 1148680"/>
              <a:gd name="connsiteY5" fmla="*/ 504825 h 2187443"/>
              <a:gd name="connsiteX6" fmla="*/ 14564 w 1148680"/>
              <a:gd name="connsiteY6" fmla="*/ 514350 h 2187443"/>
              <a:gd name="connsiteX7" fmla="*/ 276 w 1148680"/>
              <a:gd name="connsiteY7" fmla="*/ 542925 h 2187443"/>
              <a:gd name="connsiteX8" fmla="*/ 14564 w 1148680"/>
              <a:gd name="connsiteY8" fmla="*/ 552450 h 2187443"/>
              <a:gd name="connsiteX9" fmla="*/ 28851 w 1148680"/>
              <a:gd name="connsiteY9" fmla="*/ 566737 h 2187443"/>
              <a:gd name="connsiteX10" fmla="*/ 57426 w 1148680"/>
              <a:gd name="connsiteY10" fmla="*/ 581025 h 2187443"/>
              <a:gd name="connsiteX11" fmla="*/ 71714 w 1148680"/>
              <a:gd name="connsiteY11" fmla="*/ 647700 h 2187443"/>
              <a:gd name="connsiteX12" fmla="*/ 90764 w 1148680"/>
              <a:gd name="connsiteY12" fmla="*/ 652462 h 2187443"/>
              <a:gd name="connsiteX13" fmla="*/ 114576 w 1148680"/>
              <a:gd name="connsiteY13" fmla="*/ 666750 h 2187443"/>
              <a:gd name="connsiteX14" fmla="*/ 133626 w 1148680"/>
              <a:gd name="connsiteY14" fmla="*/ 676275 h 2187443"/>
              <a:gd name="connsiteX15" fmla="*/ 143151 w 1148680"/>
              <a:gd name="connsiteY15" fmla="*/ 695325 h 2187443"/>
              <a:gd name="connsiteX16" fmla="*/ 152676 w 1148680"/>
              <a:gd name="connsiteY16" fmla="*/ 709612 h 2187443"/>
              <a:gd name="connsiteX17" fmla="*/ 166964 w 1148680"/>
              <a:gd name="connsiteY17" fmla="*/ 733425 h 2187443"/>
              <a:gd name="connsiteX18" fmla="*/ 162201 w 1148680"/>
              <a:gd name="connsiteY18" fmla="*/ 857250 h 2187443"/>
              <a:gd name="connsiteX19" fmla="*/ 157439 w 1148680"/>
              <a:gd name="connsiteY19" fmla="*/ 871537 h 2187443"/>
              <a:gd name="connsiteX20" fmla="*/ 138389 w 1148680"/>
              <a:gd name="connsiteY20" fmla="*/ 885825 h 2187443"/>
              <a:gd name="connsiteX21" fmla="*/ 124101 w 1148680"/>
              <a:gd name="connsiteY21" fmla="*/ 909637 h 2187443"/>
              <a:gd name="connsiteX22" fmla="*/ 105051 w 1148680"/>
              <a:gd name="connsiteY22" fmla="*/ 947737 h 2187443"/>
              <a:gd name="connsiteX23" fmla="*/ 95526 w 1148680"/>
              <a:gd name="connsiteY23" fmla="*/ 962025 h 2187443"/>
              <a:gd name="connsiteX24" fmla="*/ 66951 w 1148680"/>
              <a:gd name="connsiteY24" fmla="*/ 995362 h 2187443"/>
              <a:gd name="connsiteX25" fmla="*/ 57426 w 1148680"/>
              <a:gd name="connsiteY25" fmla="*/ 1028700 h 2187443"/>
              <a:gd name="connsiteX26" fmla="*/ 52664 w 1148680"/>
              <a:gd name="connsiteY26" fmla="*/ 1042987 h 2187443"/>
              <a:gd name="connsiteX27" fmla="*/ 24089 w 1148680"/>
              <a:gd name="connsiteY27" fmla="*/ 1081087 h 2187443"/>
              <a:gd name="connsiteX28" fmla="*/ 14564 w 1148680"/>
              <a:gd name="connsiteY28" fmla="*/ 1095375 h 2187443"/>
              <a:gd name="connsiteX29" fmla="*/ 9801 w 1148680"/>
              <a:gd name="connsiteY29" fmla="*/ 1128712 h 2187443"/>
              <a:gd name="connsiteX30" fmla="*/ 5039 w 1148680"/>
              <a:gd name="connsiteY30" fmla="*/ 1147762 h 2187443"/>
              <a:gd name="connsiteX31" fmla="*/ 14564 w 1148680"/>
              <a:gd name="connsiteY31" fmla="*/ 1171575 h 2187443"/>
              <a:gd name="connsiteX32" fmla="*/ 28851 w 1148680"/>
              <a:gd name="connsiteY32" fmla="*/ 1200150 h 2187443"/>
              <a:gd name="connsiteX33" fmla="*/ 33614 w 1148680"/>
              <a:gd name="connsiteY33" fmla="*/ 1228725 h 2187443"/>
              <a:gd name="connsiteX34" fmla="*/ 43139 w 1148680"/>
              <a:gd name="connsiteY34" fmla="*/ 1252537 h 2187443"/>
              <a:gd name="connsiteX35" fmla="*/ 47901 w 1148680"/>
              <a:gd name="connsiteY35" fmla="*/ 1285875 h 2187443"/>
              <a:gd name="connsiteX36" fmla="*/ 86001 w 1148680"/>
              <a:gd name="connsiteY36" fmla="*/ 1304925 h 2187443"/>
              <a:gd name="connsiteX37" fmla="*/ 128864 w 1148680"/>
              <a:gd name="connsiteY37" fmla="*/ 1319212 h 2187443"/>
              <a:gd name="connsiteX38" fmla="*/ 181251 w 1148680"/>
              <a:gd name="connsiteY38" fmla="*/ 1357312 h 2187443"/>
              <a:gd name="connsiteX39" fmla="*/ 214589 w 1148680"/>
              <a:gd name="connsiteY39" fmla="*/ 1371600 h 2187443"/>
              <a:gd name="connsiteX40" fmla="*/ 252689 w 1148680"/>
              <a:gd name="connsiteY40" fmla="*/ 1395412 h 2187443"/>
              <a:gd name="connsiteX41" fmla="*/ 257451 w 1148680"/>
              <a:gd name="connsiteY41" fmla="*/ 1409700 h 2187443"/>
              <a:gd name="connsiteX42" fmla="*/ 266976 w 1148680"/>
              <a:gd name="connsiteY42" fmla="*/ 1423987 h 2187443"/>
              <a:gd name="connsiteX43" fmla="*/ 247926 w 1148680"/>
              <a:gd name="connsiteY43" fmla="*/ 1504950 h 2187443"/>
              <a:gd name="connsiteX44" fmla="*/ 224114 w 1148680"/>
              <a:gd name="connsiteY44" fmla="*/ 1566862 h 2187443"/>
              <a:gd name="connsiteX45" fmla="*/ 214589 w 1148680"/>
              <a:gd name="connsiteY45" fmla="*/ 1585912 h 2187443"/>
              <a:gd name="connsiteX46" fmla="*/ 214589 w 1148680"/>
              <a:gd name="connsiteY46" fmla="*/ 1714500 h 2187443"/>
              <a:gd name="connsiteX47" fmla="*/ 224114 w 1148680"/>
              <a:gd name="connsiteY47" fmla="*/ 1747837 h 2187443"/>
              <a:gd name="connsiteX48" fmla="*/ 233639 w 1148680"/>
              <a:gd name="connsiteY48" fmla="*/ 1790700 h 2187443"/>
              <a:gd name="connsiteX49" fmla="*/ 228876 w 1148680"/>
              <a:gd name="connsiteY49" fmla="*/ 1828800 h 2187443"/>
              <a:gd name="connsiteX50" fmla="*/ 171726 w 1148680"/>
              <a:gd name="connsiteY50" fmla="*/ 1862137 h 2187443"/>
              <a:gd name="connsiteX51" fmla="*/ 133626 w 1148680"/>
              <a:gd name="connsiteY51" fmla="*/ 1895475 h 2187443"/>
              <a:gd name="connsiteX52" fmla="*/ 119339 w 1148680"/>
              <a:gd name="connsiteY52" fmla="*/ 1905000 h 2187443"/>
              <a:gd name="connsiteX53" fmla="*/ 81239 w 1148680"/>
              <a:gd name="connsiteY53" fmla="*/ 1914525 h 2187443"/>
              <a:gd name="connsiteX54" fmla="*/ 86001 w 1148680"/>
              <a:gd name="connsiteY54" fmla="*/ 1952625 h 2187443"/>
              <a:gd name="connsiteX55" fmla="*/ 157439 w 1148680"/>
              <a:gd name="connsiteY55" fmla="*/ 1985962 h 2187443"/>
              <a:gd name="connsiteX56" fmla="*/ 162201 w 1148680"/>
              <a:gd name="connsiteY56" fmla="*/ 2024062 h 2187443"/>
              <a:gd name="connsiteX57" fmla="*/ 176489 w 1148680"/>
              <a:gd name="connsiteY57" fmla="*/ 2047875 h 2187443"/>
              <a:gd name="connsiteX58" fmla="*/ 181251 w 1148680"/>
              <a:gd name="connsiteY58" fmla="*/ 2066925 h 2187443"/>
              <a:gd name="connsiteX59" fmla="*/ 205064 w 1148680"/>
              <a:gd name="connsiteY59" fmla="*/ 2062162 h 2187443"/>
              <a:gd name="connsiteX60" fmla="*/ 224114 w 1148680"/>
              <a:gd name="connsiteY60" fmla="*/ 2057400 h 2187443"/>
              <a:gd name="connsiteX61" fmla="*/ 352701 w 1148680"/>
              <a:gd name="connsiteY61" fmla="*/ 2066925 h 2187443"/>
              <a:gd name="connsiteX62" fmla="*/ 371751 w 1148680"/>
              <a:gd name="connsiteY62" fmla="*/ 2076450 h 2187443"/>
              <a:gd name="connsiteX63" fmla="*/ 376514 w 1148680"/>
              <a:gd name="connsiteY63" fmla="*/ 2124075 h 2187443"/>
              <a:gd name="connsiteX64" fmla="*/ 390801 w 1148680"/>
              <a:gd name="connsiteY64" fmla="*/ 2162175 h 2187443"/>
              <a:gd name="connsiteX65" fmla="*/ 395564 w 1148680"/>
              <a:gd name="connsiteY65" fmla="*/ 2176462 h 2187443"/>
              <a:gd name="connsiteX66" fmla="*/ 433664 w 1148680"/>
              <a:gd name="connsiteY66" fmla="*/ 2185987 h 2187443"/>
              <a:gd name="connsiteX67" fmla="*/ 500339 w 1148680"/>
              <a:gd name="connsiteY67" fmla="*/ 2185987 h 2187443"/>
              <a:gd name="connsiteX68" fmla="*/ 524151 w 1148680"/>
              <a:gd name="connsiteY68" fmla="*/ 2176462 h 2187443"/>
              <a:gd name="connsiteX69" fmla="*/ 567014 w 1148680"/>
              <a:gd name="connsiteY69" fmla="*/ 2081212 h 2187443"/>
              <a:gd name="connsiteX70" fmla="*/ 586064 w 1148680"/>
              <a:gd name="connsiteY70" fmla="*/ 2076450 h 2187443"/>
              <a:gd name="connsiteX71" fmla="*/ 600351 w 1148680"/>
              <a:gd name="connsiteY71" fmla="*/ 2062162 h 2187443"/>
              <a:gd name="connsiteX72" fmla="*/ 605114 w 1148680"/>
              <a:gd name="connsiteY72" fmla="*/ 2047875 h 2187443"/>
              <a:gd name="connsiteX73" fmla="*/ 614639 w 1148680"/>
              <a:gd name="connsiteY73" fmla="*/ 2033587 h 2187443"/>
              <a:gd name="connsiteX74" fmla="*/ 619401 w 1148680"/>
              <a:gd name="connsiteY74" fmla="*/ 2014537 h 2187443"/>
              <a:gd name="connsiteX75" fmla="*/ 624164 w 1148680"/>
              <a:gd name="connsiteY75" fmla="*/ 1928812 h 2187443"/>
              <a:gd name="connsiteX76" fmla="*/ 638451 w 1148680"/>
              <a:gd name="connsiteY76" fmla="*/ 1924050 h 2187443"/>
              <a:gd name="connsiteX77" fmla="*/ 681314 w 1148680"/>
              <a:gd name="connsiteY77" fmla="*/ 1876425 h 2187443"/>
              <a:gd name="connsiteX78" fmla="*/ 686076 w 1148680"/>
              <a:gd name="connsiteY78" fmla="*/ 1847850 h 2187443"/>
              <a:gd name="connsiteX79" fmla="*/ 690839 w 1148680"/>
              <a:gd name="connsiteY79" fmla="*/ 1824037 h 2187443"/>
              <a:gd name="connsiteX80" fmla="*/ 695601 w 1148680"/>
              <a:gd name="connsiteY80" fmla="*/ 1781175 h 2187443"/>
              <a:gd name="connsiteX81" fmla="*/ 714651 w 1148680"/>
              <a:gd name="connsiteY81" fmla="*/ 1743075 h 2187443"/>
              <a:gd name="connsiteX82" fmla="*/ 728939 w 1148680"/>
              <a:gd name="connsiteY82" fmla="*/ 1704975 h 2187443"/>
              <a:gd name="connsiteX83" fmla="*/ 757514 w 1148680"/>
              <a:gd name="connsiteY83" fmla="*/ 1714500 h 2187443"/>
              <a:gd name="connsiteX84" fmla="*/ 771801 w 1148680"/>
              <a:gd name="connsiteY84" fmla="*/ 1747837 h 2187443"/>
              <a:gd name="connsiteX85" fmla="*/ 776564 w 1148680"/>
              <a:gd name="connsiteY85" fmla="*/ 1800225 h 2187443"/>
              <a:gd name="connsiteX86" fmla="*/ 781326 w 1148680"/>
              <a:gd name="connsiteY86" fmla="*/ 1776412 h 2187443"/>
              <a:gd name="connsiteX87" fmla="*/ 786089 w 1148680"/>
              <a:gd name="connsiteY87" fmla="*/ 1743075 h 2187443"/>
              <a:gd name="connsiteX88" fmla="*/ 800376 w 1148680"/>
              <a:gd name="connsiteY88" fmla="*/ 1733550 h 2187443"/>
              <a:gd name="connsiteX89" fmla="*/ 824189 w 1148680"/>
              <a:gd name="connsiteY89" fmla="*/ 1747837 h 2187443"/>
              <a:gd name="connsiteX90" fmla="*/ 838476 w 1148680"/>
              <a:gd name="connsiteY90" fmla="*/ 1752600 h 2187443"/>
              <a:gd name="connsiteX91" fmla="*/ 843239 w 1148680"/>
              <a:gd name="connsiteY91" fmla="*/ 1690687 h 2187443"/>
              <a:gd name="connsiteX92" fmla="*/ 886101 w 1148680"/>
              <a:gd name="connsiteY92" fmla="*/ 1695450 h 2187443"/>
              <a:gd name="connsiteX93" fmla="*/ 890864 w 1148680"/>
              <a:gd name="connsiteY93" fmla="*/ 1709737 h 2187443"/>
              <a:gd name="connsiteX94" fmla="*/ 924201 w 1148680"/>
              <a:gd name="connsiteY94" fmla="*/ 1733550 h 2187443"/>
              <a:gd name="connsiteX95" fmla="*/ 957539 w 1148680"/>
              <a:gd name="connsiteY95" fmla="*/ 1738312 h 2187443"/>
              <a:gd name="connsiteX96" fmla="*/ 995639 w 1148680"/>
              <a:gd name="connsiteY96" fmla="*/ 1733550 h 2187443"/>
              <a:gd name="connsiteX97" fmla="*/ 1000401 w 1148680"/>
              <a:gd name="connsiteY97" fmla="*/ 1657350 h 2187443"/>
              <a:gd name="connsiteX98" fmla="*/ 1014689 w 1148680"/>
              <a:gd name="connsiteY98" fmla="*/ 1638300 h 2187443"/>
              <a:gd name="connsiteX99" fmla="*/ 1014689 w 1148680"/>
              <a:gd name="connsiteY99" fmla="*/ 1600200 h 2187443"/>
              <a:gd name="connsiteX100" fmla="*/ 995639 w 1148680"/>
              <a:gd name="connsiteY100" fmla="*/ 1585912 h 2187443"/>
              <a:gd name="connsiteX101" fmla="*/ 971826 w 1148680"/>
              <a:gd name="connsiteY101" fmla="*/ 1547812 h 2187443"/>
              <a:gd name="connsiteX102" fmla="*/ 962301 w 1148680"/>
              <a:gd name="connsiteY102" fmla="*/ 1533525 h 2187443"/>
              <a:gd name="connsiteX103" fmla="*/ 948014 w 1148680"/>
              <a:gd name="connsiteY103" fmla="*/ 1528762 h 2187443"/>
              <a:gd name="connsiteX104" fmla="*/ 928964 w 1148680"/>
              <a:gd name="connsiteY104" fmla="*/ 1404937 h 2187443"/>
              <a:gd name="connsiteX105" fmla="*/ 919439 w 1148680"/>
              <a:gd name="connsiteY105" fmla="*/ 1362075 h 2187443"/>
              <a:gd name="connsiteX106" fmla="*/ 909914 w 1148680"/>
              <a:gd name="connsiteY106" fmla="*/ 1338262 h 2187443"/>
              <a:gd name="connsiteX107" fmla="*/ 900389 w 1148680"/>
              <a:gd name="connsiteY107" fmla="*/ 1304925 h 2187443"/>
              <a:gd name="connsiteX108" fmla="*/ 895626 w 1148680"/>
              <a:gd name="connsiteY108" fmla="*/ 1290637 h 2187443"/>
              <a:gd name="connsiteX109" fmla="*/ 905151 w 1148680"/>
              <a:gd name="connsiteY109" fmla="*/ 1223962 h 2187443"/>
              <a:gd name="connsiteX110" fmla="*/ 919439 w 1148680"/>
              <a:gd name="connsiteY110" fmla="*/ 1219200 h 2187443"/>
              <a:gd name="connsiteX111" fmla="*/ 938489 w 1148680"/>
              <a:gd name="connsiteY111" fmla="*/ 1209675 h 2187443"/>
              <a:gd name="connsiteX112" fmla="*/ 952776 w 1148680"/>
              <a:gd name="connsiteY112" fmla="*/ 1204912 h 2187443"/>
              <a:gd name="connsiteX113" fmla="*/ 967064 w 1148680"/>
              <a:gd name="connsiteY113" fmla="*/ 1195387 h 2187443"/>
              <a:gd name="connsiteX114" fmla="*/ 1000401 w 1148680"/>
              <a:gd name="connsiteY114" fmla="*/ 1185862 h 2187443"/>
              <a:gd name="connsiteX115" fmla="*/ 1019451 w 1148680"/>
              <a:gd name="connsiteY115" fmla="*/ 1171575 h 2187443"/>
              <a:gd name="connsiteX116" fmla="*/ 1038501 w 1148680"/>
              <a:gd name="connsiteY116" fmla="*/ 1143000 h 2187443"/>
              <a:gd name="connsiteX117" fmla="*/ 1067076 w 1148680"/>
              <a:gd name="connsiteY117" fmla="*/ 1123950 h 2187443"/>
              <a:gd name="connsiteX118" fmla="*/ 1095651 w 1148680"/>
              <a:gd name="connsiteY118" fmla="*/ 1114425 h 2187443"/>
              <a:gd name="connsiteX119" fmla="*/ 1128989 w 1148680"/>
              <a:gd name="connsiteY119" fmla="*/ 1090612 h 2187443"/>
              <a:gd name="connsiteX120" fmla="*/ 1143276 w 1148680"/>
              <a:gd name="connsiteY120" fmla="*/ 1076325 h 2187443"/>
              <a:gd name="connsiteX121" fmla="*/ 1138514 w 1148680"/>
              <a:gd name="connsiteY121" fmla="*/ 990600 h 2187443"/>
              <a:gd name="connsiteX122" fmla="*/ 1124226 w 1148680"/>
              <a:gd name="connsiteY122" fmla="*/ 971550 h 2187443"/>
              <a:gd name="connsiteX123" fmla="*/ 1105176 w 1148680"/>
              <a:gd name="connsiteY123" fmla="*/ 933450 h 2187443"/>
              <a:gd name="connsiteX124" fmla="*/ 1100414 w 1148680"/>
              <a:gd name="connsiteY124" fmla="*/ 909637 h 2187443"/>
              <a:gd name="connsiteX125" fmla="*/ 1071839 w 1148680"/>
              <a:gd name="connsiteY125" fmla="*/ 881062 h 2187443"/>
              <a:gd name="connsiteX126" fmla="*/ 1005164 w 1148680"/>
              <a:gd name="connsiteY126" fmla="*/ 857250 h 2187443"/>
              <a:gd name="connsiteX127" fmla="*/ 990876 w 1148680"/>
              <a:gd name="connsiteY127" fmla="*/ 862012 h 2187443"/>
              <a:gd name="connsiteX128" fmla="*/ 986114 w 1148680"/>
              <a:gd name="connsiteY128" fmla="*/ 876300 h 2187443"/>
              <a:gd name="connsiteX129" fmla="*/ 981351 w 1148680"/>
              <a:gd name="connsiteY129" fmla="*/ 914400 h 2187443"/>
              <a:gd name="connsiteX130" fmla="*/ 971826 w 1148680"/>
              <a:gd name="connsiteY130" fmla="*/ 928687 h 2187443"/>
              <a:gd name="connsiteX131" fmla="*/ 957539 w 1148680"/>
              <a:gd name="connsiteY131" fmla="*/ 947737 h 2187443"/>
              <a:gd name="connsiteX132" fmla="*/ 928964 w 1148680"/>
              <a:gd name="connsiteY132" fmla="*/ 962025 h 2187443"/>
              <a:gd name="connsiteX133" fmla="*/ 895626 w 1148680"/>
              <a:gd name="connsiteY133" fmla="*/ 919162 h 2187443"/>
              <a:gd name="connsiteX134" fmla="*/ 881339 w 1148680"/>
              <a:gd name="connsiteY134" fmla="*/ 904875 h 2187443"/>
              <a:gd name="connsiteX135" fmla="*/ 900389 w 1148680"/>
              <a:gd name="connsiteY135" fmla="*/ 852487 h 2187443"/>
              <a:gd name="connsiteX136" fmla="*/ 905151 w 1148680"/>
              <a:gd name="connsiteY136" fmla="*/ 833437 h 2187443"/>
              <a:gd name="connsiteX137" fmla="*/ 900389 w 1148680"/>
              <a:gd name="connsiteY137" fmla="*/ 819150 h 2187443"/>
              <a:gd name="connsiteX138" fmla="*/ 895626 w 1148680"/>
              <a:gd name="connsiteY138" fmla="*/ 800100 h 2187443"/>
              <a:gd name="connsiteX139" fmla="*/ 900389 w 1148680"/>
              <a:gd name="connsiteY139" fmla="*/ 776287 h 2187443"/>
              <a:gd name="connsiteX140" fmla="*/ 938489 w 1148680"/>
              <a:gd name="connsiteY140" fmla="*/ 752475 h 2187443"/>
              <a:gd name="connsiteX141" fmla="*/ 952776 w 1148680"/>
              <a:gd name="connsiteY141" fmla="*/ 738187 h 2187443"/>
              <a:gd name="connsiteX142" fmla="*/ 957539 w 1148680"/>
              <a:gd name="connsiteY142" fmla="*/ 723900 h 2187443"/>
              <a:gd name="connsiteX143" fmla="*/ 952776 w 1148680"/>
              <a:gd name="connsiteY143" fmla="*/ 600075 h 2187443"/>
              <a:gd name="connsiteX144" fmla="*/ 886101 w 1148680"/>
              <a:gd name="connsiteY144" fmla="*/ 600075 h 2187443"/>
              <a:gd name="connsiteX145" fmla="*/ 871814 w 1148680"/>
              <a:gd name="connsiteY145" fmla="*/ 585787 h 2187443"/>
              <a:gd name="connsiteX146" fmla="*/ 857526 w 1148680"/>
              <a:gd name="connsiteY146" fmla="*/ 576262 h 2187443"/>
              <a:gd name="connsiteX147" fmla="*/ 843239 w 1148680"/>
              <a:gd name="connsiteY147" fmla="*/ 557212 h 2187443"/>
              <a:gd name="connsiteX148" fmla="*/ 838476 w 1148680"/>
              <a:gd name="connsiteY148" fmla="*/ 542925 h 2187443"/>
              <a:gd name="connsiteX149" fmla="*/ 719414 w 1148680"/>
              <a:gd name="connsiteY149" fmla="*/ 538162 h 2187443"/>
              <a:gd name="connsiteX150" fmla="*/ 686076 w 1148680"/>
              <a:gd name="connsiteY150" fmla="*/ 509587 h 2187443"/>
              <a:gd name="connsiteX151" fmla="*/ 676551 w 1148680"/>
              <a:gd name="connsiteY151" fmla="*/ 495300 h 2187443"/>
              <a:gd name="connsiteX152" fmla="*/ 657501 w 1148680"/>
              <a:gd name="connsiteY152" fmla="*/ 447675 h 2187443"/>
              <a:gd name="connsiteX153" fmla="*/ 643214 w 1148680"/>
              <a:gd name="connsiteY153" fmla="*/ 409575 h 2187443"/>
              <a:gd name="connsiteX154" fmla="*/ 633689 w 1148680"/>
              <a:gd name="connsiteY154" fmla="*/ 385762 h 2187443"/>
              <a:gd name="connsiteX155" fmla="*/ 614639 w 1148680"/>
              <a:gd name="connsiteY155" fmla="*/ 357187 h 2187443"/>
              <a:gd name="connsiteX156" fmla="*/ 571776 w 1148680"/>
              <a:gd name="connsiteY156" fmla="*/ 328612 h 2187443"/>
              <a:gd name="connsiteX157" fmla="*/ 557489 w 1148680"/>
              <a:gd name="connsiteY157" fmla="*/ 319087 h 2187443"/>
              <a:gd name="connsiteX158" fmla="*/ 538439 w 1148680"/>
              <a:gd name="connsiteY158" fmla="*/ 304800 h 2187443"/>
              <a:gd name="connsiteX159" fmla="*/ 524151 w 1148680"/>
              <a:gd name="connsiteY159" fmla="*/ 300037 h 2187443"/>
              <a:gd name="connsiteX160" fmla="*/ 490814 w 1148680"/>
              <a:gd name="connsiteY160" fmla="*/ 280987 h 2187443"/>
              <a:gd name="connsiteX161" fmla="*/ 467001 w 1148680"/>
              <a:gd name="connsiteY161" fmla="*/ 271462 h 2187443"/>
              <a:gd name="connsiteX162" fmla="*/ 405088 w 1148680"/>
              <a:gd name="connsiteY162" fmla="*/ 180976 h 2187443"/>
              <a:gd name="connsiteX163" fmla="*/ 395564 w 1148680"/>
              <a:gd name="connsiteY163" fmla="*/ 38100 h 2187443"/>
              <a:gd name="connsiteX164" fmla="*/ 319364 w 1148680"/>
              <a:gd name="connsiteY164" fmla="*/ 19050 h 2187443"/>
              <a:gd name="connsiteX165" fmla="*/ 305076 w 1148680"/>
              <a:gd name="connsiteY165" fmla="*/ 9525 h 2187443"/>
              <a:gd name="connsiteX166" fmla="*/ 281264 w 1148680"/>
              <a:gd name="connsiteY166" fmla="*/ 0 h 2187443"/>
              <a:gd name="connsiteX167" fmla="*/ 262214 w 1148680"/>
              <a:gd name="connsiteY167" fmla="*/ 4762 h 2187443"/>
              <a:gd name="connsiteX168" fmla="*/ 252689 w 1148680"/>
              <a:gd name="connsiteY168" fmla="*/ 19050 h 2187443"/>
              <a:gd name="connsiteX169" fmla="*/ 238401 w 1148680"/>
              <a:gd name="connsiteY169" fmla="*/ 38100 h 2187443"/>
              <a:gd name="connsiteX170" fmla="*/ 224114 w 1148680"/>
              <a:gd name="connsiteY170" fmla="*/ 47625 h 2187443"/>
              <a:gd name="connsiteX171" fmla="*/ 166964 w 1148680"/>
              <a:gd name="connsiteY171" fmla="*/ 61912 h 2187443"/>
              <a:gd name="connsiteX172" fmla="*/ 152676 w 1148680"/>
              <a:gd name="connsiteY172" fmla="*/ 66675 h 2187443"/>
              <a:gd name="connsiteX173" fmla="*/ 147914 w 1148680"/>
              <a:gd name="connsiteY173" fmla="*/ 90487 h 2187443"/>
              <a:gd name="connsiteX174" fmla="*/ 138389 w 1148680"/>
              <a:gd name="connsiteY174" fmla="*/ 119062 h 2187443"/>
              <a:gd name="connsiteX175" fmla="*/ 124101 w 1148680"/>
              <a:gd name="connsiteY175" fmla="*/ 128587 h 2187443"/>
              <a:gd name="connsiteX176" fmla="*/ 95526 w 1148680"/>
              <a:gd name="connsiteY176" fmla="*/ 138112 h 2187443"/>
              <a:gd name="connsiteX177" fmla="*/ 86001 w 1148680"/>
              <a:gd name="connsiteY177" fmla="*/ 204787 h 2187443"/>
              <a:gd name="connsiteX178" fmla="*/ 86001 w 1148680"/>
              <a:gd name="connsiteY178" fmla="*/ 252412 h 2187443"/>
              <a:gd name="connsiteX0" fmla="*/ 86001 w 1148680"/>
              <a:gd name="connsiteY0" fmla="*/ 252412 h 2187443"/>
              <a:gd name="connsiteX1" fmla="*/ 90764 w 1148680"/>
              <a:gd name="connsiteY1" fmla="*/ 295275 h 2187443"/>
              <a:gd name="connsiteX2" fmla="*/ 76476 w 1148680"/>
              <a:gd name="connsiteY2" fmla="*/ 352425 h 2187443"/>
              <a:gd name="connsiteX3" fmla="*/ 57426 w 1148680"/>
              <a:gd name="connsiteY3" fmla="*/ 390525 h 2187443"/>
              <a:gd name="connsiteX4" fmla="*/ 47901 w 1148680"/>
              <a:gd name="connsiteY4" fmla="*/ 452437 h 2187443"/>
              <a:gd name="connsiteX5" fmla="*/ 28851 w 1148680"/>
              <a:gd name="connsiteY5" fmla="*/ 504825 h 2187443"/>
              <a:gd name="connsiteX6" fmla="*/ 14564 w 1148680"/>
              <a:gd name="connsiteY6" fmla="*/ 514350 h 2187443"/>
              <a:gd name="connsiteX7" fmla="*/ 276 w 1148680"/>
              <a:gd name="connsiteY7" fmla="*/ 542925 h 2187443"/>
              <a:gd name="connsiteX8" fmla="*/ 14564 w 1148680"/>
              <a:gd name="connsiteY8" fmla="*/ 552450 h 2187443"/>
              <a:gd name="connsiteX9" fmla="*/ 28851 w 1148680"/>
              <a:gd name="connsiteY9" fmla="*/ 566737 h 2187443"/>
              <a:gd name="connsiteX10" fmla="*/ 57426 w 1148680"/>
              <a:gd name="connsiteY10" fmla="*/ 581025 h 2187443"/>
              <a:gd name="connsiteX11" fmla="*/ 71714 w 1148680"/>
              <a:gd name="connsiteY11" fmla="*/ 647700 h 2187443"/>
              <a:gd name="connsiteX12" fmla="*/ 90764 w 1148680"/>
              <a:gd name="connsiteY12" fmla="*/ 652462 h 2187443"/>
              <a:gd name="connsiteX13" fmla="*/ 114576 w 1148680"/>
              <a:gd name="connsiteY13" fmla="*/ 666750 h 2187443"/>
              <a:gd name="connsiteX14" fmla="*/ 133626 w 1148680"/>
              <a:gd name="connsiteY14" fmla="*/ 676275 h 2187443"/>
              <a:gd name="connsiteX15" fmla="*/ 143151 w 1148680"/>
              <a:gd name="connsiteY15" fmla="*/ 695325 h 2187443"/>
              <a:gd name="connsiteX16" fmla="*/ 152676 w 1148680"/>
              <a:gd name="connsiteY16" fmla="*/ 709612 h 2187443"/>
              <a:gd name="connsiteX17" fmla="*/ 166964 w 1148680"/>
              <a:gd name="connsiteY17" fmla="*/ 733425 h 2187443"/>
              <a:gd name="connsiteX18" fmla="*/ 162201 w 1148680"/>
              <a:gd name="connsiteY18" fmla="*/ 857250 h 2187443"/>
              <a:gd name="connsiteX19" fmla="*/ 157439 w 1148680"/>
              <a:gd name="connsiteY19" fmla="*/ 871537 h 2187443"/>
              <a:gd name="connsiteX20" fmla="*/ 138389 w 1148680"/>
              <a:gd name="connsiteY20" fmla="*/ 885825 h 2187443"/>
              <a:gd name="connsiteX21" fmla="*/ 124101 w 1148680"/>
              <a:gd name="connsiteY21" fmla="*/ 909637 h 2187443"/>
              <a:gd name="connsiteX22" fmla="*/ 105051 w 1148680"/>
              <a:gd name="connsiteY22" fmla="*/ 947737 h 2187443"/>
              <a:gd name="connsiteX23" fmla="*/ 95526 w 1148680"/>
              <a:gd name="connsiteY23" fmla="*/ 962025 h 2187443"/>
              <a:gd name="connsiteX24" fmla="*/ 66951 w 1148680"/>
              <a:gd name="connsiteY24" fmla="*/ 995362 h 2187443"/>
              <a:gd name="connsiteX25" fmla="*/ 57426 w 1148680"/>
              <a:gd name="connsiteY25" fmla="*/ 1028700 h 2187443"/>
              <a:gd name="connsiteX26" fmla="*/ 52664 w 1148680"/>
              <a:gd name="connsiteY26" fmla="*/ 1042987 h 2187443"/>
              <a:gd name="connsiteX27" fmla="*/ 24089 w 1148680"/>
              <a:gd name="connsiteY27" fmla="*/ 1081087 h 2187443"/>
              <a:gd name="connsiteX28" fmla="*/ 14564 w 1148680"/>
              <a:gd name="connsiteY28" fmla="*/ 1095375 h 2187443"/>
              <a:gd name="connsiteX29" fmla="*/ 9801 w 1148680"/>
              <a:gd name="connsiteY29" fmla="*/ 1128712 h 2187443"/>
              <a:gd name="connsiteX30" fmla="*/ 5039 w 1148680"/>
              <a:gd name="connsiteY30" fmla="*/ 1147762 h 2187443"/>
              <a:gd name="connsiteX31" fmla="*/ 14564 w 1148680"/>
              <a:gd name="connsiteY31" fmla="*/ 1171575 h 2187443"/>
              <a:gd name="connsiteX32" fmla="*/ 28851 w 1148680"/>
              <a:gd name="connsiteY32" fmla="*/ 1200150 h 2187443"/>
              <a:gd name="connsiteX33" fmla="*/ 33614 w 1148680"/>
              <a:gd name="connsiteY33" fmla="*/ 1228725 h 2187443"/>
              <a:gd name="connsiteX34" fmla="*/ 43139 w 1148680"/>
              <a:gd name="connsiteY34" fmla="*/ 1252537 h 2187443"/>
              <a:gd name="connsiteX35" fmla="*/ 47901 w 1148680"/>
              <a:gd name="connsiteY35" fmla="*/ 1285875 h 2187443"/>
              <a:gd name="connsiteX36" fmla="*/ 86001 w 1148680"/>
              <a:gd name="connsiteY36" fmla="*/ 1304925 h 2187443"/>
              <a:gd name="connsiteX37" fmla="*/ 128864 w 1148680"/>
              <a:gd name="connsiteY37" fmla="*/ 1319212 h 2187443"/>
              <a:gd name="connsiteX38" fmla="*/ 181251 w 1148680"/>
              <a:gd name="connsiteY38" fmla="*/ 1357312 h 2187443"/>
              <a:gd name="connsiteX39" fmla="*/ 214589 w 1148680"/>
              <a:gd name="connsiteY39" fmla="*/ 1371600 h 2187443"/>
              <a:gd name="connsiteX40" fmla="*/ 252689 w 1148680"/>
              <a:gd name="connsiteY40" fmla="*/ 1395412 h 2187443"/>
              <a:gd name="connsiteX41" fmla="*/ 257451 w 1148680"/>
              <a:gd name="connsiteY41" fmla="*/ 1409700 h 2187443"/>
              <a:gd name="connsiteX42" fmla="*/ 266976 w 1148680"/>
              <a:gd name="connsiteY42" fmla="*/ 1423987 h 2187443"/>
              <a:gd name="connsiteX43" fmla="*/ 247926 w 1148680"/>
              <a:gd name="connsiteY43" fmla="*/ 1504950 h 2187443"/>
              <a:gd name="connsiteX44" fmla="*/ 224114 w 1148680"/>
              <a:gd name="connsiteY44" fmla="*/ 1566862 h 2187443"/>
              <a:gd name="connsiteX45" fmla="*/ 214589 w 1148680"/>
              <a:gd name="connsiteY45" fmla="*/ 1585912 h 2187443"/>
              <a:gd name="connsiteX46" fmla="*/ 214589 w 1148680"/>
              <a:gd name="connsiteY46" fmla="*/ 1714500 h 2187443"/>
              <a:gd name="connsiteX47" fmla="*/ 224114 w 1148680"/>
              <a:gd name="connsiteY47" fmla="*/ 1747837 h 2187443"/>
              <a:gd name="connsiteX48" fmla="*/ 233639 w 1148680"/>
              <a:gd name="connsiteY48" fmla="*/ 1790700 h 2187443"/>
              <a:gd name="connsiteX49" fmla="*/ 228876 w 1148680"/>
              <a:gd name="connsiteY49" fmla="*/ 1828800 h 2187443"/>
              <a:gd name="connsiteX50" fmla="*/ 171726 w 1148680"/>
              <a:gd name="connsiteY50" fmla="*/ 1862137 h 2187443"/>
              <a:gd name="connsiteX51" fmla="*/ 133626 w 1148680"/>
              <a:gd name="connsiteY51" fmla="*/ 1895475 h 2187443"/>
              <a:gd name="connsiteX52" fmla="*/ 119339 w 1148680"/>
              <a:gd name="connsiteY52" fmla="*/ 1905000 h 2187443"/>
              <a:gd name="connsiteX53" fmla="*/ 81239 w 1148680"/>
              <a:gd name="connsiteY53" fmla="*/ 1914525 h 2187443"/>
              <a:gd name="connsiteX54" fmla="*/ 86001 w 1148680"/>
              <a:gd name="connsiteY54" fmla="*/ 1952625 h 2187443"/>
              <a:gd name="connsiteX55" fmla="*/ 157439 w 1148680"/>
              <a:gd name="connsiteY55" fmla="*/ 1985962 h 2187443"/>
              <a:gd name="connsiteX56" fmla="*/ 162201 w 1148680"/>
              <a:gd name="connsiteY56" fmla="*/ 2024062 h 2187443"/>
              <a:gd name="connsiteX57" fmla="*/ 176489 w 1148680"/>
              <a:gd name="connsiteY57" fmla="*/ 2047875 h 2187443"/>
              <a:gd name="connsiteX58" fmla="*/ 181251 w 1148680"/>
              <a:gd name="connsiteY58" fmla="*/ 2066925 h 2187443"/>
              <a:gd name="connsiteX59" fmla="*/ 205064 w 1148680"/>
              <a:gd name="connsiteY59" fmla="*/ 2062162 h 2187443"/>
              <a:gd name="connsiteX60" fmla="*/ 224114 w 1148680"/>
              <a:gd name="connsiteY60" fmla="*/ 2057400 h 2187443"/>
              <a:gd name="connsiteX61" fmla="*/ 352701 w 1148680"/>
              <a:gd name="connsiteY61" fmla="*/ 2066925 h 2187443"/>
              <a:gd name="connsiteX62" fmla="*/ 371751 w 1148680"/>
              <a:gd name="connsiteY62" fmla="*/ 2076450 h 2187443"/>
              <a:gd name="connsiteX63" fmla="*/ 376514 w 1148680"/>
              <a:gd name="connsiteY63" fmla="*/ 2124075 h 2187443"/>
              <a:gd name="connsiteX64" fmla="*/ 390801 w 1148680"/>
              <a:gd name="connsiteY64" fmla="*/ 2162175 h 2187443"/>
              <a:gd name="connsiteX65" fmla="*/ 395564 w 1148680"/>
              <a:gd name="connsiteY65" fmla="*/ 2176462 h 2187443"/>
              <a:gd name="connsiteX66" fmla="*/ 433664 w 1148680"/>
              <a:gd name="connsiteY66" fmla="*/ 2185987 h 2187443"/>
              <a:gd name="connsiteX67" fmla="*/ 500339 w 1148680"/>
              <a:gd name="connsiteY67" fmla="*/ 2185987 h 2187443"/>
              <a:gd name="connsiteX68" fmla="*/ 524151 w 1148680"/>
              <a:gd name="connsiteY68" fmla="*/ 2176462 h 2187443"/>
              <a:gd name="connsiteX69" fmla="*/ 567014 w 1148680"/>
              <a:gd name="connsiteY69" fmla="*/ 2081212 h 2187443"/>
              <a:gd name="connsiteX70" fmla="*/ 586064 w 1148680"/>
              <a:gd name="connsiteY70" fmla="*/ 2076450 h 2187443"/>
              <a:gd name="connsiteX71" fmla="*/ 600351 w 1148680"/>
              <a:gd name="connsiteY71" fmla="*/ 2062162 h 2187443"/>
              <a:gd name="connsiteX72" fmla="*/ 605114 w 1148680"/>
              <a:gd name="connsiteY72" fmla="*/ 2047875 h 2187443"/>
              <a:gd name="connsiteX73" fmla="*/ 614639 w 1148680"/>
              <a:gd name="connsiteY73" fmla="*/ 2033587 h 2187443"/>
              <a:gd name="connsiteX74" fmla="*/ 619401 w 1148680"/>
              <a:gd name="connsiteY74" fmla="*/ 2014537 h 2187443"/>
              <a:gd name="connsiteX75" fmla="*/ 624164 w 1148680"/>
              <a:gd name="connsiteY75" fmla="*/ 1928812 h 2187443"/>
              <a:gd name="connsiteX76" fmla="*/ 638451 w 1148680"/>
              <a:gd name="connsiteY76" fmla="*/ 1924050 h 2187443"/>
              <a:gd name="connsiteX77" fmla="*/ 681314 w 1148680"/>
              <a:gd name="connsiteY77" fmla="*/ 1876425 h 2187443"/>
              <a:gd name="connsiteX78" fmla="*/ 686076 w 1148680"/>
              <a:gd name="connsiteY78" fmla="*/ 1847850 h 2187443"/>
              <a:gd name="connsiteX79" fmla="*/ 690839 w 1148680"/>
              <a:gd name="connsiteY79" fmla="*/ 1824037 h 2187443"/>
              <a:gd name="connsiteX80" fmla="*/ 695601 w 1148680"/>
              <a:gd name="connsiteY80" fmla="*/ 1781175 h 2187443"/>
              <a:gd name="connsiteX81" fmla="*/ 714651 w 1148680"/>
              <a:gd name="connsiteY81" fmla="*/ 1743075 h 2187443"/>
              <a:gd name="connsiteX82" fmla="*/ 728939 w 1148680"/>
              <a:gd name="connsiteY82" fmla="*/ 1704975 h 2187443"/>
              <a:gd name="connsiteX83" fmla="*/ 757514 w 1148680"/>
              <a:gd name="connsiteY83" fmla="*/ 1714500 h 2187443"/>
              <a:gd name="connsiteX84" fmla="*/ 771801 w 1148680"/>
              <a:gd name="connsiteY84" fmla="*/ 1747837 h 2187443"/>
              <a:gd name="connsiteX85" fmla="*/ 776564 w 1148680"/>
              <a:gd name="connsiteY85" fmla="*/ 1800225 h 2187443"/>
              <a:gd name="connsiteX86" fmla="*/ 781326 w 1148680"/>
              <a:gd name="connsiteY86" fmla="*/ 1776412 h 2187443"/>
              <a:gd name="connsiteX87" fmla="*/ 786089 w 1148680"/>
              <a:gd name="connsiteY87" fmla="*/ 1743075 h 2187443"/>
              <a:gd name="connsiteX88" fmla="*/ 800376 w 1148680"/>
              <a:gd name="connsiteY88" fmla="*/ 1733550 h 2187443"/>
              <a:gd name="connsiteX89" fmla="*/ 824189 w 1148680"/>
              <a:gd name="connsiteY89" fmla="*/ 1747837 h 2187443"/>
              <a:gd name="connsiteX90" fmla="*/ 838476 w 1148680"/>
              <a:gd name="connsiteY90" fmla="*/ 1752600 h 2187443"/>
              <a:gd name="connsiteX91" fmla="*/ 843239 w 1148680"/>
              <a:gd name="connsiteY91" fmla="*/ 1690687 h 2187443"/>
              <a:gd name="connsiteX92" fmla="*/ 886101 w 1148680"/>
              <a:gd name="connsiteY92" fmla="*/ 1695450 h 2187443"/>
              <a:gd name="connsiteX93" fmla="*/ 890864 w 1148680"/>
              <a:gd name="connsiteY93" fmla="*/ 1709737 h 2187443"/>
              <a:gd name="connsiteX94" fmla="*/ 924201 w 1148680"/>
              <a:gd name="connsiteY94" fmla="*/ 1733550 h 2187443"/>
              <a:gd name="connsiteX95" fmla="*/ 957539 w 1148680"/>
              <a:gd name="connsiteY95" fmla="*/ 1738312 h 2187443"/>
              <a:gd name="connsiteX96" fmla="*/ 995639 w 1148680"/>
              <a:gd name="connsiteY96" fmla="*/ 1733550 h 2187443"/>
              <a:gd name="connsiteX97" fmla="*/ 1000401 w 1148680"/>
              <a:gd name="connsiteY97" fmla="*/ 1657350 h 2187443"/>
              <a:gd name="connsiteX98" fmla="*/ 1014689 w 1148680"/>
              <a:gd name="connsiteY98" fmla="*/ 1638300 h 2187443"/>
              <a:gd name="connsiteX99" fmla="*/ 1014689 w 1148680"/>
              <a:gd name="connsiteY99" fmla="*/ 1600200 h 2187443"/>
              <a:gd name="connsiteX100" fmla="*/ 995639 w 1148680"/>
              <a:gd name="connsiteY100" fmla="*/ 1585912 h 2187443"/>
              <a:gd name="connsiteX101" fmla="*/ 971826 w 1148680"/>
              <a:gd name="connsiteY101" fmla="*/ 1547812 h 2187443"/>
              <a:gd name="connsiteX102" fmla="*/ 962301 w 1148680"/>
              <a:gd name="connsiteY102" fmla="*/ 1533525 h 2187443"/>
              <a:gd name="connsiteX103" fmla="*/ 948014 w 1148680"/>
              <a:gd name="connsiteY103" fmla="*/ 1528762 h 2187443"/>
              <a:gd name="connsiteX104" fmla="*/ 928964 w 1148680"/>
              <a:gd name="connsiteY104" fmla="*/ 1404937 h 2187443"/>
              <a:gd name="connsiteX105" fmla="*/ 919439 w 1148680"/>
              <a:gd name="connsiteY105" fmla="*/ 1362075 h 2187443"/>
              <a:gd name="connsiteX106" fmla="*/ 909914 w 1148680"/>
              <a:gd name="connsiteY106" fmla="*/ 1338262 h 2187443"/>
              <a:gd name="connsiteX107" fmla="*/ 900389 w 1148680"/>
              <a:gd name="connsiteY107" fmla="*/ 1304925 h 2187443"/>
              <a:gd name="connsiteX108" fmla="*/ 895626 w 1148680"/>
              <a:gd name="connsiteY108" fmla="*/ 1290637 h 2187443"/>
              <a:gd name="connsiteX109" fmla="*/ 905151 w 1148680"/>
              <a:gd name="connsiteY109" fmla="*/ 1223962 h 2187443"/>
              <a:gd name="connsiteX110" fmla="*/ 919439 w 1148680"/>
              <a:gd name="connsiteY110" fmla="*/ 1219200 h 2187443"/>
              <a:gd name="connsiteX111" fmla="*/ 938489 w 1148680"/>
              <a:gd name="connsiteY111" fmla="*/ 1209675 h 2187443"/>
              <a:gd name="connsiteX112" fmla="*/ 952776 w 1148680"/>
              <a:gd name="connsiteY112" fmla="*/ 1204912 h 2187443"/>
              <a:gd name="connsiteX113" fmla="*/ 967064 w 1148680"/>
              <a:gd name="connsiteY113" fmla="*/ 1195387 h 2187443"/>
              <a:gd name="connsiteX114" fmla="*/ 1000401 w 1148680"/>
              <a:gd name="connsiteY114" fmla="*/ 1185862 h 2187443"/>
              <a:gd name="connsiteX115" fmla="*/ 1019451 w 1148680"/>
              <a:gd name="connsiteY115" fmla="*/ 1171575 h 2187443"/>
              <a:gd name="connsiteX116" fmla="*/ 1038501 w 1148680"/>
              <a:gd name="connsiteY116" fmla="*/ 1143000 h 2187443"/>
              <a:gd name="connsiteX117" fmla="*/ 1067076 w 1148680"/>
              <a:gd name="connsiteY117" fmla="*/ 1123950 h 2187443"/>
              <a:gd name="connsiteX118" fmla="*/ 1095651 w 1148680"/>
              <a:gd name="connsiteY118" fmla="*/ 1114425 h 2187443"/>
              <a:gd name="connsiteX119" fmla="*/ 1128989 w 1148680"/>
              <a:gd name="connsiteY119" fmla="*/ 1090612 h 2187443"/>
              <a:gd name="connsiteX120" fmla="*/ 1143276 w 1148680"/>
              <a:gd name="connsiteY120" fmla="*/ 1076325 h 2187443"/>
              <a:gd name="connsiteX121" fmla="*/ 1138514 w 1148680"/>
              <a:gd name="connsiteY121" fmla="*/ 990600 h 2187443"/>
              <a:gd name="connsiteX122" fmla="*/ 1124226 w 1148680"/>
              <a:gd name="connsiteY122" fmla="*/ 971550 h 2187443"/>
              <a:gd name="connsiteX123" fmla="*/ 1105176 w 1148680"/>
              <a:gd name="connsiteY123" fmla="*/ 933450 h 2187443"/>
              <a:gd name="connsiteX124" fmla="*/ 1100414 w 1148680"/>
              <a:gd name="connsiteY124" fmla="*/ 909637 h 2187443"/>
              <a:gd name="connsiteX125" fmla="*/ 1071839 w 1148680"/>
              <a:gd name="connsiteY125" fmla="*/ 881062 h 2187443"/>
              <a:gd name="connsiteX126" fmla="*/ 1005164 w 1148680"/>
              <a:gd name="connsiteY126" fmla="*/ 857250 h 2187443"/>
              <a:gd name="connsiteX127" fmla="*/ 990876 w 1148680"/>
              <a:gd name="connsiteY127" fmla="*/ 862012 h 2187443"/>
              <a:gd name="connsiteX128" fmla="*/ 986114 w 1148680"/>
              <a:gd name="connsiteY128" fmla="*/ 876300 h 2187443"/>
              <a:gd name="connsiteX129" fmla="*/ 981351 w 1148680"/>
              <a:gd name="connsiteY129" fmla="*/ 914400 h 2187443"/>
              <a:gd name="connsiteX130" fmla="*/ 971826 w 1148680"/>
              <a:gd name="connsiteY130" fmla="*/ 928687 h 2187443"/>
              <a:gd name="connsiteX131" fmla="*/ 957539 w 1148680"/>
              <a:gd name="connsiteY131" fmla="*/ 947737 h 2187443"/>
              <a:gd name="connsiteX132" fmla="*/ 928964 w 1148680"/>
              <a:gd name="connsiteY132" fmla="*/ 962025 h 2187443"/>
              <a:gd name="connsiteX133" fmla="*/ 895626 w 1148680"/>
              <a:gd name="connsiteY133" fmla="*/ 919162 h 2187443"/>
              <a:gd name="connsiteX134" fmla="*/ 881339 w 1148680"/>
              <a:gd name="connsiteY134" fmla="*/ 904875 h 2187443"/>
              <a:gd name="connsiteX135" fmla="*/ 900389 w 1148680"/>
              <a:gd name="connsiteY135" fmla="*/ 852487 h 2187443"/>
              <a:gd name="connsiteX136" fmla="*/ 905151 w 1148680"/>
              <a:gd name="connsiteY136" fmla="*/ 833437 h 2187443"/>
              <a:gd name="connsiteX137" fmla="*/ 900389 w 1148680"/>
              <a:gd name="connsiteY137" fmla="*/ 819150 h 2187443"/>
              <a:gd name="connsiteX138" fmla="*/ 895626 w 1148680"/>
              <a:gd name="connsiteY138" fmla="*/ 800100 h 2187443"/>
              <a:gd name="connsiteX139" fmla="*/ 900389 w 1148680"/>
              <a:gd name="connsiteY139" fmla="*/ 776287 h 2187443"/>
              <a:gd name="connsiteX140" fmla="*/ 938489 w 1148680"/>
              <a:gd name="connsiteY140" fmla="*/ 752475 h 2187443"/>
              <a:gd name="connsiteX141" fmla="*/ 952776 w 1148680"/>
              <a:gd name="connsiteY141" fmla="*/ 738187 h 2187443"/>
              <a:gd name="connsiteX142" fmla="*/ 957539 w 1148680"/>
              <a:gd name="connsiteY142" fmla="*/ 723900 h 2187443"/>
              <a:gd name="connsiteX143" fmla="*/ 952776 w 1148680"/>
              <a:gd name="connsiteY143" fmla="*/ 600075 h 2187443"/>
              <a:gd name="connsiteX144" fmla="*/ 886101 w 1148680"/>
              <a:gd name="connsiteY144" fmla="*/ 600075 h 2187443"/>
              <a:gd name="connsiteX145" fmla="*/ 871814 w 1148680"/>
              <a:gd name="connsiteY145" fmla="*/ 585787 h 2187443"/>
              <a:gd name="connsiteX146" fmla="*/ 857526 w 1148680"/>
              <a:gd name="connsiteY146" fmla="*/ 576262 h 2187443"/>
              <a:gd name="connsiteX147" fmla="*/ 843239 w 1148680"/>
              <a:gd name="connsiteY147" fmla="*/ 557212 h 2187443"/>
              <a:gd name="connsiteX148" fmla="*/ 838476 w 1148680"/>
              <a:gd name="connsiteY148" fmla="*/ 542925 h 2187443"/>
              <a:gd name="connsiteX149" fmla="*/ 719414 w 1148680"/>
              <a:gd name="connsiteY149" fmla="*/ 538162 h 2187443"/>
              <a:gd name="connsiteX150" fmla="*/ 686076 w 1148680"/>
              <a:gd name="connsiteY150" fmla="*/ 509587 h 2187443"/>
              <a:gd name="connsiteX151" fmla="*/ 676551 w 1148680"/>
              <a:gd name="connsiteY151" fmla="*/ 495300 h 2187443"/>
              <a:gd name="connsiteX152" fmla="*/ 657501 w 1148680"/>
              <a:gd name="connsiteY152" fmla="*/ 447675 h 2187443"/>
              <a:gd name="connsiteX153" fmla="*/ 643214 w 1148680"/>
              <a:gd name="connsiteY153" fmla="*/ 409575 h 2187443"/>
              <a:gd name="connsiteX154" fmla="*/ 633689 w 1148680"/>
              <a:gd name="connsiteY154" fmla="*/ 385762 h 2187443"/>
              <a:gd name="connsiteX155" fmla="*/ 614639 w 1148680"/>
              <a:gd name="connsiteY155" fmla="*/ 357187 h 2187443"/>
              <a:gd name="connsiteX156" fmla="*/ 571776 w 1148680"/>
              <a:gd name="connsiteY156" fmla="*/ 328612 h 2187443"/>
              <a:gd name="connsiteX157" fmla="*/ 557489 w 1148680"/>
              <a:gd name="connsiteY157" fmla="*/ 319087 h 2187443"/>
              <a:gd name="connsiteX158" fmla="*/ 538439 w 1148680"/>
              <a:gd name="connsiteY158" fmla="*/ 304800 h 2187443"/>
              <a:gd name="connsiteX159" fmla="*/ 524151 w 1148680"/>
              <a:gd name="connsiteY159" fmla="*/ 300037 h 2187443"/>
              <a:gd name="connsiteX160" fmla="*/ 490814 w 1148680"/>
              <a:gd name="connsiteY160" fmla="*/ 280987 h 2187443"/>
              <a:gd name="connsiteX161" fmla="*/ 467001 w 1148680"/>
              <a:gd name="connsiteY161" fmla="*/ 271462 h 2187443"/>
              <a:gd name="connsiteX162" fmla="*/ 405088 w 1148680"/>
              <a:gd name="connsiteY162" fmla="*/ 180976 h 2187443"/>
              <a:gd name="connsiteX163" fmla="*/ 405089 w 1148680"/>
              <a:gd name="connsiteY163" fmla="*/ 52388 h 2187443"/>
              <a:gd name="connsiteX164" fmla="*/ 319364 w 1148680"/>
              <a:gd name="connsiteY164" fmla="*/ 19050 h 2187443"/>
              <a:gd name="connsiteX165" fmla="*/ 305076 w 1148680"/>
              <a:gd name="connsiteY165" fmla="*/ 9525 h 2187443"/>
              <a:gd name="connsiteX166" fmla="*/ 281264 w 1148680"/>
              <a:gd name="connsiteY166" fmla="*/ 0 h 2187443"/>
              <a:gd name="connsiteX167" fmla="*/ 262214 w 1148680"/>
              <a:gd name="connsiteY167" fmla="*/ 4762 h 2187443"/>
              <a:gd name="connsiteX168" fmla="*/ 252689 w 1148680"/>
              <a:gd name="connsiteY168" fmla="*/ 19050 h 2187443"/>
              <a:gd name="connsiteX169" fmla="*/ 238401 w 1148680"/>
              <a:gd name="connsiteY169" fmla="*/ 38100 h 2187443"/>
              <a:gd name="connsiteX170" fmla="*/ 224114 w 1148680"/>
              <a:gd name="connsiteY170" fmla="*/ 47625 h 2187443"/>
              <a:gd name="connsiteX171" fmla="*/ 166964 w 1148680"/>
              <a:gd name="connsiteY171" fmla="*/ 61912 h 2187443"/>
              <a:gd name="connsiteX172" fmla="*/ 152676 w 1148680"/>
              <a:gd name="connsiteY172" fmla="*/ 66675 h 2187443"/>
              <a:gd name="connsiteX173" fmla="*/ 147914 w 1148680"/>
              <a:gd name="connsiteY173" fmla="*/ 90487 h 2187443"/>
              <a:gd name="connsiteX174" fmla="*/ 138389 w 1148680"/>
              <a:gd name="connsiteY174" fmla="*/ 119062 h 2187443"/>
              <a:gd name="connsiteX175" fmla="*/ 124101 w 1148680"/>
              <a:gd name="connsiteY175" fmla="*/ 128587 h 2187443"/>
              <a:gd name="connsiteX176" fmla="*/ 95526 w 1148680"/>
              <a:gd name="connsiteY176" fmla="*/ 138112 h 2187443"/>
              <a:gd name="connsiteX177" fmla="*/ 86001 w 1148680"/>
              <a:gd name="connsiteY177" fmla="*/ 204787 h 2187443"/>
              <a:gd name="connsiteX178" fmla="*/ 86001 w 1148680"/>
              <a:gd name="connsiteY178" fmla="*/ 252412 h 2187443"/>
              <a:gd name="connsiteX0" fmla="*/ 86001 w 1148680"/>
              <a:gd name="connsiteY0" fmla="*/ 252412 h 2187443"/>
              <a:gd name="connsiteX1" fmla="*/ 90764 w 1148680"/>
              <a:gd name="connsiteY1" fmla="*/ 295275 h 2187443"/>
              <a:gd name="connsiteX2" fmla="*/ 76476 w 1148680"/>
              <a:gd name="connsiteY2" fmla="*/ 352425 h 2187443"/>
              <a:gd name="connsiteX3" fmla="*/ 57426 w 1148680"/>
              <a:gd name="connsiteY3" fmla="*/ 390525 h 2187443"/>
              <a:gd name="connsiteX4" fmla="*/ 47901 w 1148680"/>
              <a:gd name="connsiteY4" fmla="*/ 452437 h 2187443"/>
              <a:gd name="connsiteX5" fmla="*/ 28851 w 1148680"/>
              <a:gd name="connsiteY5" fmla="*/ 504825 h 2187443"/>
              <a:gd name="connsiteX6" fmla="*/ 14564 w 1148680"/>
              <a:gd name="connsiteY6" fmla="*/ 514350 h 2187443"/>
              <a:gd name="connsiteX7" fmla="*/ 276 w 1148680"/>
              <a:gd name="connsiteY7" fmla="*/ 542925 h 2187443"/>
              <a:gd name="connsiteX8" fmla="*/ 14564 w 1148680"/>
              <a:gd name="connsiteY8" fmla="*/ 552450 h 2187443"/>
              <a:gd name="connsiteX9" fmla="*/ 28851 w 1148680"/>
              <a:gd name="connsiteY9" fmla="*/ 566737 h 2187443"/>
              <a:gd name="connsiteX10" fmla="*/ 57426 w 1148680"/>
              <a:gd name="connsiteY10" fmla="*/ 581025 h 2187443"/>
              <a:gd name="connsiteX11" fmla="*/ 71714 w 1148680"/>
              <a:gd name="connsiteY11" fmla="*/ 647700 h 2187443"/>
              <a:gd name="connsiteX12" fmla="*/ 90764 w 1148680"/>
              <a:gd name="connsiteY12" fmla="*/ 652462 h 2187443"/>
              <a:gd name="connsiteX13" fmla="*/ 114576 w 1148680"/>
              <a:gd name="connsiteY13" fmla="*/ 666750 h 2187443"/>
              <a:gd name="connsiteX14" fmla="*/ 133626 w 1148680"/>
              <a:gd name="connsiteY14" fmla="*/ 676275 h 2187443"/>
              <a:gd name="connsiteX15" fmla="*/ 143151 w 1148680"/>
              <a:gd name="connsiteY15" fmla="*/ 695325 h 2187443"/>
              <a:gd name="connsiteX16" fmla="*/ 152676 w 1148680"/>
              <a:gd name="connsiteY16" fmla="*/ 709612 h 2187443"/>
              <a:gd name="connsiteX17" fmla="*/ 166964 w 1148680"/>
              <a:gd name="connsiteY17" fmla="*/ 733425 h 2187443"/>
              <a:gd name="connsiteX18" fmla="*/ 162201 w 1148680"/>
              <a:gd name="connsiteY18" fmla="*/ 857250 h 2187443"/>
              <a:gd name="connsiteX19" fmla="*/ 157439 w 1148680"/>
              <a:gd name="connsiteY19" fmla="*/ 871537 h 2187443"/>
              <a:gd name="connsiteX20" fmla="*/ 138389 w 1148680"/>
              <a:gd name="connsiteY20" fmla="*/ 885825 h 2187443"/>
              <a:gd name="connsiteX21" fmla="*/ 124101 w 1148680"/>
              <a:gd name="connsiteY21" fmla="*/ 909637 h 2187443"/>
              <a:gd name="connsiteX22" fmla="*/ 105051 w 1148680"/>
              <a:gd name="connsiteY22" fmla="*/ 947737 h 2187443"/>
              <a:gd name="connsiteX23" fmla="*/ 95526 w 1148680"/>
              <a:gd name="connsiteY23" fmla="*/ 962025 h 2187443"/>
              <a:gd name="connsiteX24" fmla="*/ 66951 w 1148680"/>
              <a:gd name="connsiteY24" fmla="*/ 995362 h 2187443"/>
              <a:gd name="connsiteX25" fmla="*/ 57426 w 1148680"/>
              <a:gd name="connsiteY25" fmla="*/ 1028700 h 2187443"/>
              <a:gd name="connsiteX26" fmla="*/ 52664 w 1148680"/>
              <a:gd name="connsiteY26" fmla="*/ 1042987 h 2187443"/>
              <a:gd name="connsiteX27" fmla="*/ 24089 w 1148680"/>
              <a:gd name="connsiteY27" fmla="*/ 1081087 h 2187443"/>
              <a:gd name="connsiteX28" fmla="*/ 14564 w 1148680"/>
              <a:gd name="connsiteY28" fmla="*/ 1095375 h 2187443"/>
              <a:gd name="connsiteX29" fmla="*/ 9801 w 1148680"/>
              <a:gd name="connsiteY29" fmla="*/ 1128712 h 2187443"/>
              <a:gd name="connsiteX30" fmla="*/ 5039 w 1148680"/>
              <a:gd name="connsiteY30" fmla="*/ 1147762 h 2187443"/>
              <a:gd name="connsiteX31" fmla="*/ 14564 w 1148680"/>
              <a:gd name="connsiteY31" fmla="*/ 1171575 h 2187443"/>
              <a:gd name="connsiteX32" fmla="*/ 28851 w 1148680"/>
              <a:gd name="connsiteY32" fmla="*/ 1200150 h 2187443"/>
              <a:gd name="connsiteX33" fmla="*/ 33614 w 1148680"/>
              <a:gd name="connsiteY33" fmla="*/ 1228725 h 2187443"/>
              <a:gd name="connsiteX34" fmla="*/ 43139 w 1148680"/>
              <a:gd name="connsiteY34" fmla="*/ 1252537 h 2187443"/>
              <a:gd name="connsiteX35" fmla="*/ 47901 w 1148680"/>
              <a:gd name="connsiteY35" fmla="*/ 1285875 h 2187443"/>
              <a:gd name="connsiteX36" fmla="*/ 86001 w 1148680"/>
              <a:gd name="connsiteY36" fmla="*/ 1304925 h 2187443"/>
              <a:gd name="connsiteX37" fmla="*/ 128864 w 1148680"/>
              <a:gd name="connsiteY37" fmla="*/ 1319212 h 2187443"/>
              <a:gd name="connsiteX38" fmla="*/ 181251 w 1148680"/>
              <a:gd name="connsiteY38" fmla="*/ 1357312 h 2187443"/>
              <a:gd name="connsiteX39" fmla="*/ 214589 w 1148680"/>
              <a:gd name="connsiteY39" fmla="*/ 1371600 h 2187443"/>
              <a:gd name="connsiteX40" fmla="*/ 252689 w 1148680"/>
              <a:gd name="connsiteY40" fmla="*/ 1395412 h 2187443"/>
              <a:gd name="connsiteX41" fmla="*/ 257451 w 1148680"/>
              <a:gd name="connsiteY41" fmla="*/ 1409700 h 2187443"/>
              <a:gd name="connsiteX42" fmla="*/ 266976 w 1148680"/>
              <a:gd name="connsiteY42" fmla="*/ 1423987 h 2187443"/>
              <a:gd name="connsiteX43" fmla="*/ 247926 w 1148680"/>
              <a:gd name="connsiteY43" fmla="*/ 1504950 h 2187443"/>
              <a:gd name="connsiteX44" fmla="*/ 224114 w 1148680"/>
              <a:gd name="connsiteY44" fmla="*/ 1566862 h 2187443"/>
              <a:gd name="connsiteX45" fmla="*/ 214589 w 1148680"/>
              <a:gd name="connsiteY45" fmla="*/ 1585912 h 2187443"/>
              <a:gd name="connsiteX46" fmla="*/ 214589 w 1148680"/>
              <a:gd name="connsiteY46" fmla="*/ 1714500 h 2187443"/>
              <a:gd name="connsiteX47" fmla="*/ 224114 w 1148680"/>
              <a:gd name="connsiteY47" fmla="*/ 1747837 h 2187443"/>
              <a:gd name="connsiteX48" fmla="*/ 233639 w 1148680"/>
              <a:gd name="connsiteY48" fmla="*/ 1790700 h 2187443"/>
              <a:gd name="connsiteX49" fmla="*/ 228876 w 1148680"/>
              <a:gd name="connsiteY49" fmla="*/ 1828800 h 2187443"/>
              <a:gd name="connsiteX50" fmla="*/ 171726 w 1148680"/>
              <a:gd name="connsiteY50" fmla="*/ 1862137 h 2187443"/>
              <a:gd name="connsiteX51" fmla="*/ 133626 w 1148680"/>
              <a:gd name="connsiteY51" fmla="*/ 1895475 h 2187443"/>
              <a:gd name="connsiteX52" fmla="*/ 119339 w 1148680"/>
              <a:gd name="connsiteY52" fmla="*/ 1905000 h 2187443"/>
              <a:gd name="connsiteX53" fmla="*/ 81239 w 1148680"/>
              <a:gd name="connsiteY53" fmla="*/ 1914525 h 2187443"/>
              <a:gd name="connsiteX54" fmla="*/ 86001 w 1148680"/>
              <a:gd name="connsiteY54" fmla="*/ 1952625 h 2187443"/>
              <a:gd name="connsiteX55" fmla="*/ 157439 w 1148680"/>
              <a:gd name="connsiteY55" fmla="*/ 1985962 h 2187443"/>
              <a:gd name="connsiteX56" fmla="*/ 162201 w 1148680"/>
              <a:gd name="connsiteY56" fmla="*/ 2024062 h 2187443"/>
              <a:gd name="connsiteX57" fmla="*/ 176489 w 1148680"/>
              <a:gd name="connsiteY57" fmla="*/ 2047875 h 2187443"/>
              <a:gd name="connsiteX58" fmla="*/ 181251 w 1148680"/>
              <a:gd name="connsiteY58" fmla="*/ 2066925 h 2187443"/>
              <a:gd name="connsiteX59" fmla="*/ 205064 w 1148680"/>
              <a:gd name="connsiteY59" fmla="*/ 2062162 h 2187443"/>
              <a:gd name="connsiteX60" fmla="*/ 224114 w 1148680"/>
              <a:gd name="connsiteY60" fmla="*/ 2057400 h 2187443"/>
              <a:gd name="connsiteX61" fmla="*/ 352701 w 1148680"/>
              <a:gd name="connsiteY61" fmla="*/ 2066925 h 2187443"/>
              <a:gd name="connsiteX62" fmla="*/ 371751 w 1148680"/>
              <a:gd name="connsiteY62" fmla="*/ 2076450 h 2187443"/>
              <a:gd name="connsiteX63" fmla="*/ 376514 w 1148680"/>
              <a:gd name="connsiteY63" fmla="*/ 2124075 h 2187443"/>
              <a:gd name="connsiteX64" fmla="*/ 390801 w 1148680"/>
              <a:gd name="connsiteY64" fmla="*/ 2162175 h 2187443"/>
              <a:gd name="connsiteX65" fmla="*/ 395564 w 1148680"/>
              <a:gd name="connsiteY65" fmla="*/ 2176462 h 2187443"/>
              <a:gd name="connsiteX66" fmla="*/ 433664 w 1148680"/>
              <a:gd name="connsiteY66" fmla="*/ 2185987 h 2187443"/>
              <a:gd name="connsiteX67" fmla="*/ 500339 w 1148680"/>
              <a:gd name="connsiteY67" fmla="*/ 2185987 h 2187443"/>
              <a:gd name="connsiteX68" fmla="*/ 524151 w 1148680"/>
              <a:gd name="connsiteY68" fmla="*/ 2176462 h 2187443"/>
              <a:gd name="connsiteX69" fmla="*/ 567014 w 1148680"/>
              <a:gd name="connsiteY69" fmla="*/ 2081212 h 2187443"/>
              <a:gd name="connsiteX70" fmla="*/ 586064 w 1148680"/>
              <a:gd name="connsiteY70" fmla="*/ 2076450 h 2187443"/>
              <a:gd name="connsiteX71" fmla="*/ 600351 w 1148680"/>
              <a:gd name="connsiteY71" fmla="*/ 2062162 h 2187443"/>
              <a:gd name="connsiteX72" fmla="*/ 605114 w 1148680"/>
              <a:gd name="connsiteY72" fmla="*/ 2047875 h 2187443"/>
              <a:gd name="connsiteX73" fmla="*/ 614639 w 1148680"/>
              <a:gd name="connsiteY73" fmla="*/ 2033587 h 2187443"/>
              <a:gd name="connsiteX74" fmla="*/ 619401 w 1148680"/>
              <a:gd name="connsiteY74" fmla="*/ 2014537 h 2187443"/>
              <a:gd name="connsiteX75" fmla="*/ 624164 w 1148680"/>
              <a:gd name="connsiteY75" fmla="*/ 1928812 h 2187443"/>
              <a:gd name="connsiteX76" fmla="*/ 638451 w 1148680"/>
              <a:gd name="connsiteY76" fmla="*/ 1924050 h 2187443"/>
              <a:gd name="connsiteX77" fmla="*/ 681314 w 1148680"/>
              <a:gd name="connsiteY77" fmla="*/ 1876425 h 2187443"/>
              <a:gd name="connsiteX78" fmla="*/ 686076 w 1148680"/>
              <a:gd name="connsiteY78" fmla="*/ 1847850 h 2187443"/>
              <a:gd name="connsiteX79" fmla="*/ 690839 w 1148680"/>
              <a:gd name="connsiteY79" fmla="*/ 1824037 h 2187443"/>
              <a:gd name="connsiteX80" fmla="*/ 695601 w 1148680"/>
              <a:gd name="connsiteY80" fmla="*/ 1781175 h 2187443"/>
              <a:gd name="connsiteX81" fmla="*/ 714651 w 1148680"/>
              <a:gd name="connsiteY81" fmla="*/ 1743075 h 2187443"/>
              <a:gd name="connsiteX82" fmla="*/ 728939 w 1148680"/>
              <a:gd name="connsiteY82" fmla="*/ 1704975 h 2187443"/>
              <a:gd name="connsiteX83" fmla="*/ 757514 w 1148680"/>
              <a:gd name="connsiteY83" fmla="*/ 1714500 h 2187443"/>
              <a:gd name="connsiteX84" fmla="*/ 771801 w 1148680"/>
              <a:gd name="connsiteY84" fmla="*/ 1747837 h 2187443"/>
              <a:gd name="connsiteX85" fmla="*/ 776564 w 1148680"/>
              <a:gd name="connsiteY85" fmla="*/ 1800225 h 2187443"/>
              <a:gd name="connsiteX86" fmla="*/ 781326 w 1148680"/>
              <a:gd name="connsiteY86" fmla="*/ 1776412 h 2187443"/>
              <a:gd name="connsiteX87" fmla="*/ 786089 w 1148680"/>
              <a:gd name="connsiteY87" fmla="*/ 1743075 h 2187443"/>
              <a:gd name="connsiteX88" fmla="*/ 800376 w 1148680"/>
              <a:gd name="connsiteY88" fmla="*/ 1733550 h 2187443"/>
              <a:gd name="connsiteX89" fmla="*/ 824189 w 1148680"/>
              <a:gd name="connsiteY89" fmla="*/ 1747837 h 2187443"/>
              <a:gd name="connsiteX90" fmla="*/ 838476 w 1148680"/>
              <a:gd name="connsiteY90" fmla="*/ 1752600 h 2187443"/>
              <a:gd name="connsiteX91" fmla="*/ 843239 w 1148680"/>
              <a:gd name="connsiteY91" fmla="*/ 1690687 h 2187443"/>
              <a:gd name="connsiteX92" fmla="*/ 886101 w 1148680"/>
              <a:gd name="connsiteY92" fmla="*/ 1695450 h 2187443"/>
              <a:gd name="connsiteX93" fmla="*/ 890864 w 1148680"/>
              <a:gd name="connsiteY93" fmla="*/ 1709737 h 2187443"/>
              <a:gd name="connsiteX94" fmla="*/ 924201 w 1148680"/>
              <a:gd name="connsiteY94" fmla="*/ 1733550 h 2187443"/>
              <a:gd name="connsiteX95" fmla="*/ 957539 w 1148680"/>
              <a:gd name="connsiteY95" fmla="*/ 1738312 h 2187443"/>
              <a:gd name="connsiteX96" fmla="*/ 995639 w 1148680"/>
              <a:gd name="connsiteY96" fmla="*/ 1733550 h 2187443"/>
              <a:gd name="connsiteX97" fmla="*/ 1000401 w 1148680"/>
              <a:gd name="connsiteY97" fmla="*/ 1657350 h 2187443"/>
              <a:gd name="connsiteX98" fmla="*/ 1014689 w 1148680"/>
              <a:gd name="connsiteY98" fmla="*/ 1638300 h 2187443"/>
              <a:gd name="connsiteX99" fmla="*/ 1014689 w 1148680"/>
              <a:gd name="connsiteY99" fmla="*/ 1600200 h 2187443"/>
              <a:gd name="connsiteX100" fmla="*/ 995639 w 1148680"/>
              <a:gd name="connsiteY100" fmla="*/ 1585912 h 2187443"/>
              <a:gd name="connsiteX101" fmla="*/ 971826 w 1148680"/>
              <a:gd name="connsiteY101" fmla="*/ 1547812 h 2187443"/>
              <a:gd name="connsiteX102" fmla="*/ 962301 w 1148680"/>
              <a:gd name="connsiteY102" fmla="*/ 1533525 h 2187443"/>
              <a:gd name="connsiteX103" fmla="*/ 948014 w 1148680"/>
              <a:gd name="connsiteY103" fmla="*/ 1528762 h 2187443"/>
              <a:gd name="connsiteX104" fmla="*/ 928964 w 1148680"/>
              <a:gd name="connsiteY104" fmla="*/ 1404937 h 2187443"/>
              <a:gd name="connsiteX105" fmla="*/ 919439 w 1148680"/>
              <a:gd name="connsiteY105" fmla="*/ 1362075 h 2187443"/>
              <a:gd name="connsiteX106" fmla="*/ 909914 w 1148680"/>
              <a:gd name="connsiteY106" fmla="*/ 1338262 h 2187443"/>
              <a:gd name="connsiteX107" fmla="*/ 900389 w 1148680"/>
              <a:gd name="connsiteY107" fmla="*/ 1304925 h 2187443"/>
              <a:gd name="connsiteX108" fmla="*/ 895626 w 1148680"/>
              <a:gd name="connsiteY108" fmla="*/ 1290637 h 2187443"/>
              <a:gd name="connsiteX109" fmla="*/ 905151 w 1148680"/>
              <a:gd name="connsiteY109" fmla="*/ 1223962 h 2187443"/>
              <a:gd name="connsiteX110" fmla="*/ 919439 w 1148680"/>
              <a:gd name="connsiteY110" fmla="*/ 1219200 h 2187443"/>
              <a:gd name="connsiteX111" fmla="*/ 938489 w 1148680"/>
              <a:gd name="connsiteY111" fmla="*/ 1209675 h 2187443"/>
              <a:gd name="connsiteX112" fmla="*/ 952776 w 1148680"/>
              <a:gd name="connsiteY112" fmla="*/ 1204912 h 2187443"/>
              <a:gd name="connsiteX113" fmla="*/ 967064 w 1148680"/>
              <a:gd name="connsiteY113" fmla="*/ 1195387 h 2187443"/>
              <a:gd name="connsiteX114" fmla="*/ 1000401 w 1148680"/>
              <a:gd name="connsiteY114" fmla="*/ 1185862 h 2187443"/>
              <a:gd name="connsiteX115" fmla="*/ 1019451 w 1148680"/>
              <a:gd name="connsiteY115" fmla="*/ 1171575 h 2187443"/>
              <a:gd name="connsiteX116" fmla="*/ 1038501 w 1148680"/>
              <a:gd name="connsiteY116" fmla="*/ 1143000 h 2187443"/>
              <a:gd name="connsiteX117" fmla="*/ 1067076 w 1148680"/>
              <a:gd name="connsiteY117" fmla="*/ 1123950 h 2187443"/>
              <a:gd name="connsiteX118" fmla="*/ 1095651 w 1148680"/>
              <a:gd name="connsiteY118" fmla="*/ 1114425 h 2187443"/>
              <a:gd name="connsiteX119" fmla="*/ 1128989 w 1148680"/>
              <a:gd name="connsiteY119" fmla="*/ 1090612 h 2187443"/>
              <a:gd name="connsiteX120" fmla="*/ 1143276 w 1148680"/>
              <a:gd name="connsiteY120" fmla="*/ 1076325 h 2187443"/>
              <a:gd name="connsiteX121" fmla="*/ 1138514 w 1148680"/>
              <a:gd name="connsiteY121" fmla="*/ 990600 h 2187443"/>
              <a:gd name="connsiteX122" fmla="*/ 1124226 w 1148680"/>
              <a:gd name="connsiteY122" fmla="*/ 971550 h 2187443"/>
              <a:gd name="connsiteX123" fmla="*/ 1105176 w 1148680"/>
              <a:gd name="connsiteY123" fmla="*/ 933450 h 2187443"/>
              <a:gd name="connsiteX124" fmla="*/ 1100414 w 1148680"/>
              <a:gd name="connsiteY124" fmla="*/ 909637 h 2187443"/>
              <a:gd name="connsiteX125" fmla="*/ 1071839 w 1148680"/>
              <a:gd name="connsiteY125" fmla="*/ 881062 h 2187443"/>
              <a:gd name="connsiteX126" fmla="*/ 1005164 w 1148680"/>
              <a:gd name="connsiteY126" fmla="*/ 857250 h 2187443"/>
              <a:gd name="connsiteX127" fmla="*/ 990876 w 1148680"/>
              <a:gd name="connsiteY127" fmla="*/ 862012 h 2187443"/>
              <a:gd name="connsiteX128" fmla="*/ 986114 w 1148680"/>
              <a:gd name="connsiteY128" fmla="*/ 876300 h 2187443"/>
              <a:gd name="connsiteX129" fmla="*/ 981351 w 1148680"/>
              <a:gd name="connsiteY129" fmla="*/ 914400 h 2187443"/>
              <a:gd name="connsiteX130" fmla="*/ 971826 w 1148680"/>
              <a:gd name="connsiteY130" fmla="*/ 928687 h 2187443"/>
              <a:gd name="connsiteX131" fmla="*/ 957539 w 1148680"/>
              <a:gd name="connsiteY131" fmla="*/ 947737 h 2187443"/>
              <a:gd name="connsiteX132" fmla="*/ 928964 w 1148680"/>
              <a:gd name="connsiteY132" fmla="*/ 962025 h 2187443"/>
              <a:gd name="connsiteX133" fmla="*/ 895626 w 1148680"/>
              <a:gd name="connsiteY133" fmla="*/ 919162 h 2187443"/>
              <a:gd name="connsiteX134" fmla="*/ 881339 w 1148680"/>
              <a:gd name="connsiteY134" fmla="*/ 904875 h 2187443"/>
              <a:gd name="connsiteX135" fmla="*/ 900389 w 1148680"/>
              <a:gd name="connsiteY135" fmla="*/ 852487 h 2187443"/>
              <a:gd name="connsiteX136" fmla="*/ 905151 w 1148680"/>
              <a:gd name="connsiteY136" fmla="*/ 833437 h 2187443"/>
              <a:gd name="connsiteX137" fmla="*/ 900389 w 1148680"/>
              <a:gd name="connsiteY137" fmla="*/ 819150 h 2187443"/>
              <a:gd name="connsiteX138" fmla="*/ 895626 w 1148680"/>
              <a:gd name="connsiteY138" fmla="*/ 800100 h 2187443"/>
              <a:gd name="connsiteX139" fmla="*/ 900389 w 1148680"/>
              <a:gd name="connsiteY139" fmla="*/ 776287 h 2187443"/>
              <a:gd name="connsiteX140" fmla="*/ 938489 w 1148680"/>
              <a:gd name="connsiteY140" fmla="*/ 752475 h 2187443"/>
              <a:gd name="connsiteX141" fmla="*/ 952776 w 1148680"/>
              <a:gd name="connsiteY141" fmla="*/ 738187 h 2187443"/>
              <a:gd name="connsiteX142" fmla="*/ 957539 w 1148680"/>
              <a:gd name="connsiteY142" fmla="*/ 723900 h 2187443"/>
              <a:gd name="connsiteX143" fmla="*/ 952776 w 1148680"/>
              <a:gd name="connsiteY143" fmla="*/ 600075 h 2187443"/>
              <a:gd name="connsiteX144" fmla="*/ 886101 w 1148680"/>
              <a:gd name="connsiteY144" fmla="*/ 600075 h 2187443"/>
              <a:gd name="connsiteX145" fmla="*/ 871814 w 1148680"/>
              <a:gd name="connsiteY145" fmla="*/ 585787 h 2187443"/>
              <a:gd name="connsiteX146" fmla="*/ 857526 w 1148680"/>
              <a:gd name="connsiteY146" fmla="*/ 576262 h 2187443"/>
              <a:gd name="connsiteX147" fmla="*/ 843239 w 1148680"/>
              <a:gd name="connsiteY147" fmla="*/ 557212 h 2187443"/>
              <a:gd name="connsiteX148" fmla="*/ 838476 w 1148680"/>
              <a:gd name="connsiteY148" fmla="*/ 542925 h 2187443"/>
              <a:gd name="connsiteX149" fmla="*/ 719414 w 1148680"/>
              <a:gd name="connsiteY149" fmla="*/ 538162 h 2187443"/>
              <a:gd name="connsiteX150" fmla="*/ 686076 w 1148680"/>
              <a:gd name="connsiteY150" fmla="*/ 509587 h 2187443"/>
              <a:gd name="connsiteX151" fmla="*/ 676551 w 1148680"/>
              <a:gd name="connsiteY151" fmla="*/ 495300 h 2187443"/>
              <a:gd name="connsiteX152" fmla="*/ 657501 w 1148680"/>
              <a:gd name="connsiteY152" fmla="*/ 447675 h 2187443"/>
              <a:gd name="connsiteX153" fmla="*/ 643214 w 1148680"/>
              <a:gd name="connsiteY153" fmla="*/ 409575 h 2187443"/>
              <a:gd name="connsiteX154" fmla="*/ 633689 w 1148680"/>
              <a:gd name="connsiteY154" fmla="*/ 385762 h 2187443"/>
              <a:gd name="connsiteX155" fmla="*/ 614639 w 1148680"/>
              <a:gd name="connsiteY155" fmla="*/ 357187 h 2187443"/>
              <a:gd name="connsiteX156" fmla="*/ 571776 w 1148680"/>
              <a:gd name="connsiteY156" fmla="*/ 328612 h 2187443"/>
              <a:gd name="connsiteX157" fmla="*/ 557489 w 1148680"/>
              <a:gd name="connsiteY157" fmla="*/ 319087 h 2187443"/>
              <a:gd name="connsiteX158" fmla="*/ 538439 w 1148680"/>
              <a:gd name="connsiteY158" fmla="*/ 304800 h 2187443"/>
              <a:gd name="connsiteX159" fmla="*/ 524151 w 1148680"/>
              <a:gd name="connsiteY159" fmla="*/ 300037 h 2187443"/>
              <a:gd name="connsiteX160" fmla="*/ 490814 w 1148680"/>
              <a:gd name="connsiteY160" fmla="*/ 280987 h 2187443"/>
              <a:gd name="connsiteX161" fmla="*/ 467001 w 1148680"/>
              <a:gd name="connsiteY161" fmla="*/ 271462 h 2187443"/>
              <a:gd name="connsiteX162" fmla="*/ 405088 w 1148680"/>
              <a:gd name="connsiteY162" fmla="*/ 180976 h 2187443"/>
              <a:gd name="connsiteX163" fmla="*/ 405089 w 1148680"/>
              <a:gd name="connsiteY163" fmla="*/ 52388 h 2187443"/>
              <a:gd name="connsiteX164" fmla="*/ 319364 w 1148680"/>
              <a:gd name="connsiteY164" fmla="*/ 19050 h 2187443"/>
              <a:gd name="connsiteX165" fmla="*/ 305076 w 1148680"/>
              <a:gd name="connsiteY165" fmla="*/ 9525 h 2187443"/>
              <a:gd name="connsiteX166" fmla="*/ 281264 w 1148680"/>
              <a:gd name="connsiteY166" fmla="*/ 0 h 2187443"/>
              <a:gd name="connsiteX167" fmla="*/ 262214 w 1148680"/>
              <a:gd name="connsiteY167" fmla="*/ 4762 h 2187443"/>
              <a:gd name="connsiteX168" fmla="*/ 252689 w 1148680"/>
              <a:gd name="connsiteY168" fmla="*/ 19050 h 2187443"/>
              <a:gd name="connsiteX169" fmla="*/ 238401 w 1148680"/>
              <a:gd name="connsiteY169" fmla="*/ 38100 h 2187443"/>
              <a:gd name="connsiteX170" fmla="*/ 224114 w 1148680"/>
              <a:gd name="connsiteY170" fmla="*/ 47625 h 2187443"/>
              <a:gd name="connsiteX171" fmla="*/ 166964 w 1148680"/>
              <a:gd name="connsiteY171" fmla="*/ 61912 h 2187443"/>
              <a:gd name="connsiteX172" fmla="*/ 152676 w 1148680"/>
              <a:gd name="connsiteY172" fmla="*/ 66675 h 2187443"/>
              <a:gd name="connsiteX173" fmla="*/ 147914 w 1148680"/>
              <a:gd name="connsiteY173" fmla="*/ 90487 h 2187443"/>
              <a:gd name="connsiteX174" fmla="*/ 138389 w 1148680"/>
              <a:gd name="connsiteY174" fmla="*/ 119062 h 2187443"/>
              <a:gd name="connsiteX175" fmla="*/ 124101 w 1148680"/>
              <a:gd name="connsiteY175" fmla="*/ 128587 h 2187443"/>
              <a:gd name="connsiteX176" fmla="*/ 95526 w 1148680"/>
              <a:gd name="connsiteY176" fmla="*/ 138112 h 2187443"/>
              <a:gd name="connsiteX177" fmla="*/ 86001 w 1148680"/>
              <a:gd name="connsiteY177" fmla="*/ 204787 h 2187443"/>
              <a:gd name="connsiteX178" fmla="*/ 86001 w 1148680"/>
              <a:gd name="connsiteY178" fmla="*/ 252412 h 2187443"/>
              <a:gd name="connsiteX0" fmla="*/ 86001 w 1148680"/>
              <a:gd name="connsiteY0" fmla="*/ 252412 h 2187443"/>
              <a:gd name="connsiteX1" fmla="*/ 90764 w 1148680"/>
              <a:gd name="connsiteY1" fmla="*/ 295275 h 2187443"/>
              <a:gd name="connsiteX2" fmla="*/ 76476 w 1148680"/>
              <a:gd name="connsiteY2" fmla="*/ 352425 h 2187443"/>
              <a:gd name="connsiteX3" fmla="*/ 57426 w 1148680"/>
              <a:gd name="connsiteY3" fmla="*/ 390525 h 2187443"/>
              <a:gd name="connsiteX4" fmla="*/ 47901 w 1148680"/>
              <a:gd name="connsiteY4" fmla="*/ 452437 h 2187443"/>
              <a:gd name="connsiteX5" fmla="*/ 28851 w 1148680"/>
              <a:gd name="connsiteY5" fmla="*/ 504825 h 2187443"/>
              <a:gd name="connsiteX6" fmla="*/ 14564 w 1148680"/>
              <a:gd name="connsiteY6" fmla="*/ 514350 h 2187443"/>
              <a:gd name="connsiteX7" fmla="*/ 276 w 1148680"/>
              <a:gd name="connsiteY7" fmla="*/ 542925 h 2187443"/>
              <a:gd name="connsiteX8" fmla="*/ 14564 w 1148680"/>
              <a:gd name="connsiteY8" fmla="*/ 552450 h 2187443"/>
              <a:gd name="connsiteX9" fmla="*/ 28851 w 1148680"/>
              <a:gd name="connsiteY9" fmla="*/ 566737 h 2187443"/>
              <a:gd name="connsiteX10" fmla="*/ 57426 w 1148680"/>
              <a:gd name="connsiteY10" fmla="*/ 581025 h 2187443"/>
              <a:gd name="connsiteX11" fmla="*/ 71714 w 1148680"/>
              <a:gd name="connsiteY11" fmla="*/ 647700 h 2187443"/>
              <a:gd name="connsiteX12" fmla="*/ 90764 w 1148680"/>
              <a:gd name="connsiteY12" fmla="*/ 652462 h 2187443"/>
              <a:gd name="connsiteX13" fmla="*/ 114576 w 1148680"/>
              <a:gd name="connsiteY13" fmla="*/ 666750 h 2187443"/>
              <a:gd name="connsiteX14" fmla="*/ 133626 w 1148680"/>
              <a:gd name="connsiteY14" fmla="*/ 676275 h 2187443"/>
              <a:gd name="connsiteX15" fmla="*/ 143151 w 1148680"/>
              <a:gd name="connsiteY15" fmla="*/ 695325 h 2187443"/>
              <a:gd name="connsiteX16" fmla="*/ 152676 w 1148680"/>
              <a:gd name="connsiteY16" fmla="*/ 709612 h 2187443"/>
              <a:gd name="connsiteX17" fmla="*/ 166964 w 1148680"/>
              <a:gd name="connsiteY17" fmla="*/ 733425 h 2187443"/>
              <a:gd name="connsiteX18" fmla="*/ 162201 w 1148680"/>
              <a:gd name="connsiteY18" fmla="*/ 857250 h 2187443"/>
              <a:gd name="connsiteX19" fmla="*/ 157439 w 1148680"/>
              <a:gd name="connsiteY19" fmla="*/ 871537 h 2187443"/>
              <a:gd name="connsiteX20" fmla="*/ 138389 w 1148680"/>
              <a:gd name="connsiteY20" fmla="*/ 885825 h 2187443"/>
              <a:gd name="connsiteX21" fmla="*/ 124101 w 1148680"/>
              <a:gd name="connsiteY21" fmla="*/ 909637 h 2187443"/>
              <a:gd name="connsiteX22" fmla="*/ 105051 w 1148680"/>
              <a:gd name="connsiteY22" fmla="*/ 947737 h 2187443"/>
              <a:gd name="connsiteX23" fmla="*/ 95526 w 1148680"/>
              <a:gd name="connsiteY23" fmla="*/ 962025 h 2187443"/>
              <a:gd name="connsiteX24" fmla="*/ 66951 w 1148680"/>
              <a:gd name="connsiteY24" fmla="*/ 995362 h 2187443"/>
              <a:gd name="connsiteX25" fmla="*/ 57426 w 1148680"/>
              <a:gd name="connsiteY25" fmla="*/ 1028700 h 2187443"/>
              <a:gd name="connsiteX26" fmla="*/ 52664 w 1148680"/>
              <a:gd name="connsiteY26" fmla="*/ 1042987 h 2187443"/>
              <a:gd name="connsiteX27" fmla="*/ 24089 w 1148680"/>
              <a:gd name="connsiteY27" fmla="*/ 1081087 h 2187443"/>
              <a:gd name="connsiteX28" fmla="*/ 14564 w 1148680"/>
              <a:gd name="connsiteY28" fmla="*/ 1095375 h 2187443"/>
              <a:gd name="connsiteX29" fmla="*/ 9801 w 1148680"/>
              <a:gd name="connsiteY29" fmla="*/ 1128712 h 2187443"/>
              <a:gd name="connsiteX30" fmla="*/ 5039 w 1148680"/>
              <a:gd name="connsiteY30" fmla="*/ 1147762 h 2187443"/>
              <a:gd name="connsiteX31" fmla="*/ 14564 w 1148680"/>
              <a:gd name="connsiteY31" fmla="*/ 1171575 h 2187443"/>
              <a:gd name="connsiteX32" fmla="*/ 28851 w 1148680"/>
              <a:gd name="connsiteY32" fmla="*/ 1200150 h 2187443"/>
              <a:gd name="connsiteX33" fmla="*/ 33614 w 1148680"/>
              <a:gd name="connsiteY33" fmla="*/ 1228725 h 2187443"/>
              <a:gd name="connsiteX34" fmla="*/ 43139 w 1148680"/>
              <a:gd name="connsiteY34" fmla="*/ 1252537 h 2187443"/>
              <a:gd name="connsiteX35" fmla="*/ 47901 w 1148680"/>
              <a:gd name="connsiteY35" fmla="*/ 1285875 h 2187443"/>
              <a:gd name="connsiteX36" fmla="*/ 86001 w 1148680"/>
              <a:gd name="connsiteY36" fmla="*/ 1304925 h 2187443"/>
              <a:gd name="connsiteX37" fmla="*/ 128864 w 1148680"/>
              <a:gd name="connsiteY37" fmla="*/ 1319212 h 2187443"/>
              <a:gd name="connsiteX38" fmla="*/ 181251 w 1148680"/>
              <a:gd name="connsiteY38" fmla="*/ 1357312 h 2187443"/>
              <a:gd name="connsiteX39" fmla="*/ 214589 w 1148680"/>
              <a:gd name="connsiteY39" fmla="*/ 1371600 h 2187443"/>
              <a:gd name="connsiteX40" fmla="*/ 252689 w 1148680"/>
              <a:gd name="connsiteY40" fmla="*/ 1395412 h 2187443"/>
              <a:gd name="connsiteX41" fmla="*/ 257451 w 1148680"/>
              <a:gd name="connsiteY41" fmla="*/ 1409700 h 2187443"/>
              <a:gd name="connsiteX42" fmla="*/ 266976 w 1148680"/>
              <a:gd name="connsiteY42" fmla="*/ 1423987 h 2187443"/>
              <a:gd name="connsiteX43" fmla="*/ 247926 w 1148680"/>
              <a:gd name="connsiteY43" fmla="*/ 1504950 h 2187443"/>
              <a:gd name="connsiteX44" fmla="*/ 224114 w 1148680"/>
              <a:gd name="connsiteY44" fmla="*/ 1566862 h 2187443"/>
              <a:gd name="connsiteX45" fmla="*/ 214589 w 1148680"/>
              <a:gd name="connsiteY45" fmla="*/ 1585912 h 2187443"/>
              <a:gd name="connsiteX46" fmla="*/ 214589 w 1148680"/>
              <a:gd name="connsiteY46" fmla="*/ 1714500 h 2187443"/>
              <a:gd name="connsiteX47" fmla="*/ 224114 w 1148680"/>
              <a:gd name="connsiteY47" fmla="*/ 1747837 h 2187443"/>
              <a:gd name="connsiteX48" fmla="*/ 233639 w 1148680"/>
              <a:gd name="connsiteY48" fmla="*/ 1790700 h 2187443"/>
              <a:gd name="connsiteX49" fmla="*/ 228876 w 1148680"/>
              <a:gd name="connsiteY49" fmla="*/ 1828800 h 2187443"/>
              <a:gd name="connsiteX50" fmla="*/ 171726 w 1148680"/>
              <a:gd name="connsiteY50" fmla="*/ 1862137 h 2187443"/>
              <a:gd name="connsiteX51" fmla="*/ 133626 w 1148680"/>
              <a:gd name="connsiteY51" fmla="*/ 1895475 h 2187443"/>
              <a:gd name="connsiteX52" fmla="*/ 119339 w 1148680"/>
              <a:gd name="connsiteY52" fmla="*/ 1905000 h 2187443"/>
              <a:gd name="connsiteX53" fmla="*/ 81239 w 1148680"/>
              <a:gd name="connsiteY53" fmla="*/ 1914525 h 2187443"/>
              <a:gd name="connsiteX54" fmla="*/ 86001 w 1148680"/>
              <a:gd name="connsiteY54" fmla="*/ 1952625 h 2187443"/>
              <a:gd name="connsiteX55" fmla="*/ 157439 w 1148680"/>
              <a:gd name="connsiteY55" fmla="*/ 1985962 h 2187443"/>
              <a:gd name="connsiteX56" fmla="*/ 162201 w 1148680"/>
              <a:gd name="connsiteY56" fmla="*/ 2024062 h 2187443"/>
              <a:gd name="connsiteX57" fmla="*/ 176489 w 1148680"/>
              <a:gd name="connsiteY57" fmla="*/ 2047875 h 2187443"/>
              <a:gd name="connsiteX58" fmla="*/ 181251 w 1148680"/>
              <a:gd name="connsiteY58" fmla="*/ 2066925 h 2187443"/>
              <a:gd name="connsiteX59" fmla="*/ 205064 w 1148680"/>
              <a:gd name="connsiteY59" fmla="*/ 2062162 h 2187443"/>
              <a:gd name="connsiteX60" fmla="*/ 224114 w 1148680"/>
              <a:gd name="connsiteY60" fmla="*/ 2057400 h 2187443"/>
              <a:gd name="connsiteX61" fmla="*/ 352701 w 1148680"/>
              <a:gd name="connsiteY61" fmla="*/ 2066925 h 2187443"/>
              <a:gd name="connsiteX62" fmla="*/ 371751 w 1148680"/>
              <a:gd name="connsiteY62" fmla="*/ 2076450 h 2187443"/>
              <a:gd name="connsiteX63" fmla="*/ 376514 w 1148680"/>
              <a:gd name="connsiteY63" fmla="*/ 2124075 h 2187443"/>
              <a:gd name="connsiteX64" fmla="*/ 390801 w 1148680"/>
              <a:gd name="connsiteY64" fmla="*/ 2162175 h 2187443"/>
              <a:gd name="connsiteX65" fmla="*/ 395564 w 1148680"/>
              <a:gd name="connsiteY65" fmla="*/ 2176462 h 2187443"/>
              <a:gd name="connsiteX66" fmla="*/ 433664 w 1148680"/>
              <a:gd name="connsiteY66" fmla="*/ 2185987 h 2187443"/>
              <a:gd name="connsiteX67" fmla="*/ 500339 w 1148680"/>
              <a:gd name="connsiteY67" fmla="*/ 2185987 h 2187443"/>
              <a:gd name="connsiteX68" fmla="*/ 524151 w 1148680"/>
              <a:gd name="connsiteY68" fmla="*/ 2176462 h 2187443"/>
              <a:gd name="connsiteX69" fmla="*/ 567014 w 1148680"/>
              <a:gd name="connsiteY69" fmla="*/ 2081212 h 2187443"/>
              <a:gd name="connsiteX70" fmla="*/ 586064 w 1148680"/>
              <a:gd name="connsiteY70" fmla="*/ 2076450 h 2187443"/>
              <a:gd name="connsiteX71" fmla="*/ 600351 w 1148680"/>
              <a:gd name="connsiteY71" fmla="*/ 2062162 h 2187443"/>
              <a:gd name="connsiteX72" fmla="*/ 605114 w 1148680"/>
              <a:gd name="connsiteY72" fmla="*/ 2047875 h 2187443"/>
              <a:gd name="connsiteX73" fmla="*/ 614639 w 1148680"/>
              <a:gd name="connsiteY73" fmla="*/ 2033587 h 2187443"/>
              <a:gd name="connsiteX74" fmla="*/ 619401 w 1148680"/>
              <a:gd name="connsiteY74" fmla="*/ 2014537 h 2187443"/>
              <a:gd name="connsiteX75" fmla="*/ 624164 w 1148680"/>
              <a:gd name="connsiteY75" fmla="*/ 1928812 h 2187443"/>
              <a:gd name="connsiteX76" fmla="*/ 638451 w 1148680"/>
              <a:gd name="connsiteY76" fmla="*/ 1924050 h 2187443"/>
              <a:gd name="connsiteX77" fmla="*/ 681314 w 1148680"/>
              <a:gd name="connsiteY77" fmla="*/ 1876425 h 2187443"/>
              <a:gd name="connsiteX78" fmla="*/ 686076 w 1148680"/>
              <a:gd name="connsiteY78" fmla="*/ 1847850 h 2187443"/>
              <a:gd name="connsiteX79" fmla="*/ 690839 w 1148680"/>
              <a:gd name="connsiteY79" fmla="*/ 1824037 h 2187443"/>
              <a:gd name="connsiteX80" fmla="*/ 695601 w 1148680"/>
              <a:gd name="connsiteY80" fmla="*/ 1781175 h 2187443"/>
              <a:gd name="connsiteX81" fmla="*/ 714651 w 1148680"/>
              <a:gd name="connsiteY81" fmla="*/ 1743075 h 2187443"/>
              <a:gd name="connsiteX82" fmla="*/ 728939 w 1148680"/>
              <a:gd name="connsiteY82" fmla="*/ 1704975 h 2187443"/>
              <a:gd name="connsiteX83" fmla="*/ 757514 w 1148680"/>
              <a:gd name="connsiteY83" fmla="*/ 1714500 h 2187443"/>
              <a:gd name="connsiteX84" fmla="*/ 771801 w 1148680"/>
              <a:gd name="connsiteY84" fmla="*/ 1747837 h 2187443"/>
              <a:gd name="connsiteX85" fmla="*/ 776564 w 1148680"/>
              <a:gd name="connsiteY85" fmla="*/ 1800225 h 2187443"/>
              <a:gd name="connsiteX86" fmla="*/ 781326 w 1148680"/>
              <a:gd name="connsiteY86" fmla="*/ 1776412 h 2187443"/>
              <a:gd name="connsiteX87" fmla="*/ 786089 w 1148680"/>
              <a:gd name="connsiteY87" fmla="*/ 1743075 h 2187443"/>
              <a:gd name="connsiteX88" fmla="*/ 800376 w 1148680"/>
              <a:gd name="connsiteY88" fmla="*/ 1733550 h 2187443"/>
              <a:gd name="connsiteX89" fmla="*/ 824189 w 1148680"/>
              <a:gd name="connsiteY89" fmla="*/ 1747837 h 2187443"/>
              <a:gd name="connsiteX90" fmla="*/ 838476 w 1148680"/>
              <a:gd name="connsiteY90" fmla="*/ 1752600 h 2187443"/>
              <a:gd name="connsiteX91" fmla="*/ 843239 w 1148680"/>
              <a:gd name="connsiteY91" fmla="*/ 1690687 h 2187443"/>
              <a:gd name="connsiteX92" fmla="*/ 886101 w 1148680"/>
              <a:gd name="connsiteY92" fmla="*/ 1695450 h 2187443"/>
              <a:gd name="connsiteX93" fmla="*/ 890864 w 1148680"/>
              <a:gd name="connsiteY93" fmla="*/ 1709737 h 2187443"/>
              <a:gd name="connsiteX94" fmla="*/ 924201 w 1148680"/>
              <a:gd name="connsiteY94" fmla="*/ 1733550 h 2187443"/>
              <a:gd name="connsiteX95" fmla="*/ 957539 w 1148680"/>
              <a:gd name="connsiteY95" fmla="*/ 1738312 h 2187443"/>
              <a:gd name="connsiteX96" fmla="*/ 995639 w 1148680"/>
              <a:gd name="connsiteY96" fmla="*/ 1733550 h 2187443"/>
              <a:gd name="connsiteX97" fmla="*/ 1000401 w 1148680"/>
              <a:gd name="connsiteY97" fmla="*/ 1657350 h 2187443"/>
              <a:gd name="connsiteX98" fmla="*/ 1014689 w 1148680"/>
              <a:gd name="connsiteY98" fmla="*/ 1638300 h 2187443"/>
              <a:gd name="connsiteX99" fmla="*/ 1014689 w 1148680"/>
              <a:gd name="connsiteY99" fmla="*/ 1600200 h 2187443"/>
              <a:gd name="connsiteX100" fmla="*/ 995639 w 1148680"/>
              <a:gd name="connsiteY100" fmla="*/ 1585912 h 2187443"/>
              <a:gd name="connsiteX101" fmla="*/ 971826 w 1148680"/>
              <a:gd name="connsiteY101" fmla="*/ 1547812 h 2187443"/>
              <a:gd name="connsiteX102" fmla="*/ 962301 w 1148680"/>
              <a:gd name="connsiteY102" fmla="*/ 1533525 h 2187443"/>
              <a:gd name="connsiteX103" fmla="*/ 948014 w 1148680"/>
              <a:gd name="connsiteY103" fmla="*/ 1528762 h 2187443"/>
              <a:gd name="connsiteX104" fmla="*/ 928964 w 1148680"/>
              <a:gd name="connsiteY104" fmla="*/ 1404937 h 2187443"/>
              <a:gd name="connsiteX105" fmla="*/ 919439 w 1148680"/>
              <a:gd name="connsiteY105" fmla="*/ 1362075 h 2187443"/>
              <a:gd name="connsiteX106" fmla="*/ 909914 w 1148680"/>
              <a:gd name="connsiteY106" fmla="*/ 1338262 h 2187443"/>
              <a:gd name="connsiteX107" fmla="*/ 900389 w 1148680"/>
              <a:gd name="connsiteY107" fmla="*/ 1304925 h 2187443"/>
              <a:gd name="connsiteX108" fmla="*/ 895626 w 1148680"/>
              <a:gd name="connsiteY108" fmla="*/ 1290637 h 2187443"/>
              <a:gd name="connsiteX109" fmla="*/ 905151 w 1148680"/>
              <a:gd name="connsiteY109" fmla="*/ 1223962 h 2187443"/>
              <a:gd name="connsiteX110" fmla="*/ 919439 w 1148680"/>
              <a:gd name="connsiteY110" fmla="*/ 1219200 h 2187443"/>
              <a:gd name="connsiteX111" fmla="*/ 938489 w 1148680"/>
              <a:gd name="connsiteY111" fmla="*/ 1209675 h 2187443"/>
              <a:gd name="connsiteX112" fmla="*/ 952776 w 1148680"/>
              <a:gd name="connsiteY112" fmla="*/ 1204912 h 2187443"/>
              <a:gd name="connsiteX113" fmla="*/ 967064 w 1148680"/>
              <a:gd name="connsiteY113" fmla="*/ 1195387 h 2187443"/>
              <a:gd name="connsiteX114" fmla="*/ 1000401 w 1148680"/>
              <a:gd name="connsiteY114" fmla="*/ 1185862 h 2187443"/>
              <a:gd name="connsiteX115" fmla="*/ 1019451 w 1148680"/>
              <a:gd name="connsiteY115" fmla="*/ 1171575 h 2187443"/>
              <a:gd name="connsiteX116" fmla="*/ 1038501 w 1148680"/>
              <a:gd name="connsiteY116" fmla="*/ 1143000 h 2187443"/>
              <a:gd name="connsiteX117" fmla="*/ 1067076 w 1148680"/>
              <a:gd name="connsiteY117" fmla="*/ 1123950 h 2187443"/>
              <a:gd name="connsiteX118" fmla="*/ 1095651 w 1148680"/>
              <a:gd name="connsiteY118" fmla="*/ 1114425 h 2187443"/>
              <a:gd name="connsiteX119" fmla="*/ 1128989 w 1148680"/>
              <a:gd name="connsiteY119" fmla="*/ 1090612 h 2187443"/>
              <a:gd name="connsiteX120" fmla="*/ 1143276 w 1148680"/>
              <a:gd name="connsiteY120" fmla="*/ 1076325 h 2187443"/>
              <a:gd name="connsiteX121" fmla="*/ 1138514 w 1148680"/>
              <a:gd name="connsiteY121" fmla="*/ 990600 h 2187443"/>
              <a:gd name="connsiteX122" fmla="*/ 1124226 w 1148680"/>
              <a:gd name="connsiteY122" fmla="*/ 971550 h 2187443"/>
              <a:gd name="connsiteX123" fmla="*/ 1105176 w 1148680"/>
              <a:gd name="connsiteY123" fmla="*/ 933450 h 2187443"/>
              <a:gd name="connsiteX124" fmla="*/ 1100414 w 1148680"/>
              <a:gd name="connsiteY124" fmla="*/ 909637 h 2187443"/>
              <a:gd name="connsiteX125" fmla="*/ 1071839 w 1148680"/>
              <a:gd name="connsiteY125" fmla="*/ 881062 h 2187443"/>
              <a:gd name="connsiteX126" fmla="*/ 1005164 w 1148680"/>
              <a:gd name="connsiteY126" fmla="*/ 857250 h 2187443"/>
              <a:gd name="connsiteX127" fmla="*/ 990876 w 1148680"/>
              <a:gd name="connsiteY127" fmla="*/ 862012 h 2187443"/>
              <a:gd name="connsiteX128" fmla="*/ 986114 w 1148680"/>
              <a:gd name="connsiteY128" fmla="*/ 876300 h 2187443"/>
              <a:gd name="connsiteX129" fmla="*/ 981351 w 1148680"/>
              <a:gd name="connsiteY129" fmla="*/ 914400 h 2187443"/>
              <a:gd name="connsiteX130" fmla="*/ 971826 w 1148680"/>
              <a:gd name="connsiteY130" fmla="*/ 928687 h 2187443"/>
              <a:gd name="connsiteX131" fmla="*/ 957539 w 1148680"/>
              <a:gd name="connsiteY131" fmla="*/ 947737 h 2187443"/>
              <a:gd name="connsiteX132" fmla="*/ 928964 w 1148680"/>
              <a:gd name="connsiteY132" fmla="*/ 962025 h 2187443"/>
              <a:gd name="connsiteX133" fmla="*/ 895626 w 1148680"/>
              <a:gd name="connsiteY133" fmla="*/ 919162 h 2187443"/>
              <a:gd name="connsiteX134" fmla="*/ 881339 w 1148680"/>
              <a:gd name="connsiteY134" fmla="*/ 904875 h 2187443"/>
              <a:gd name="connsiteX135" fmla="*/ 900389 w 1148680"/>
              <a:gd name="connsiteY135" fmla="*/ 852487 h 2187443"/>
              <a:gd name="connsiteX136" fmla="*/ 905151 w 1148680"/>
              <a:gd name="connsiteY136" fmla="*/ 833437 h 2187443"/>
              <a:gd name="connsiteX137" fmla="*/ 900389 w 1148680"/>
              <a:gd name="connsiteY137" fmla="*/ 819150 h 2187443"/>
              <a:gd name="connsiteX138" fmla="*/ 895626 w 1148680"/>
              <a:gd name="connsiteY138" fmla="*/ 800100 h 2187443"/>
              <a:gd name="connsiteX139" fmla="*/ 900389 w 1148680"/>
              <a:gd name="connsiteY139" fmla="*/ 776287 h 2187443"/>
              <a:gd name="connsiteX140" fmla="*/ 938489 w 1148680"/>
              <a:gd name="connsiteY140" fmla="*/ 752475 h 2187443"/>
              <a:gd name="connsiteX141" fmla="*/ 952776 w 1148680"/>
              <a:gd name="connsiteY141" fmla="*/ 738187 h 2187443"/>
              <a:gd name="connsiteX142" fmla="*/ 957539 w 1148680"/>
              <a:gd name="connsiteY142" fmla="*/ 723900 h 2187443"/>
              <a:gd name="connsiteX143" fmla="*/ 952776 w 1148680"/>
              <a:gd name="connsiteY143" fmla="*/ 600075 h 2187443"/>
              <a:gd name="connsiteX144" fmla="*/ 886101 w 1148680"/>
              <a:gd name="connsiteY144" fmla="*/ 600075 h 2187443"/>
              <a:gd name="connsiteX145" fmla="*/ 871814 w 1148680"/>
              <a:gd name="connsiteY145" fmla="*/ 585787 h 2187443"/>
              <a:gd name="connsiteX146" fmla="*/ 857526 w 1148680"/>
              <a:gd name="connsiteY146" fmla="*/ 576262 h 2187443"/>
              <a:gd name="connsiteX147" fmla="*/ 843239 w 1148680"/>
              <a:gd name="connsiteY147" fmla="*/ 557212 h 2187443"/>
              <a:gd name="connsiteX148" fmla="*/ 838476 w 1148680"/>
              <a:gd name="connsiteY148" fmla="*/ 542925 h 2187443"/>
              <a:gd name="connsiteX149" fmla="*/ 719414 w 1148680"/>
              <a:gd name="connsiteY149" fmla="*/ 538162 h 2187443"/>
              <a:gd name="connsiteX150" fmla="*/ 686076 w 1148680"/>
              <a:gd name="connsiteY150" fmla="*/ 509587 h 2187443"/>
              <a:gd name="connsiteX151" fmla="*/ 676551 w 1148680"/>
              <a:gd name="connsiteY151" fmla="*/ 495300 h 2187443"/>
              <a:gd name="connsiteX152" fmla="*/ 657501 w 1148680"/>
              <a:gd name="connsiteY152" fmla="*/ 447675 h 2187443"/>
              <a:gd name="connsiteX153" fmla="*/ 643214 w 1148680"/>
              <a:gd name="connsiteY153" fmla="*/ 409575 h 2187443"/>
              <a:gd name="connsiteX154" fmla="*/ 633689 w 1148680"/>
              <a:gd name="connsiteY154" fmla="*/ 385762 h 2187443"/>
              <a:gd name="connsiteX155" fmla="*/ 614639 w 1148680"/>
              <a:gd name="connsiteY155" fmla="*/ 357187 h 2187443"/>
              <a:gd name="connsiteX156" fmla="*/ 571776 w 1148680"/>
              <a:gd name="connsiteY156" fmla="*/ 328612 h 2187443"/>
              <a:gd name="connsiteX157" fmla="*/ 557489 w 1148680"/>
              <a:gd name="connsiteY157" fmla="*/ 319087 h 2187443"/>
              <a:gd name="connsiteX158" fmla="*/ 538439 w 1148680"/>
              <a:gd name="connsiteY158" fmla="*/ 304800 h 2187443"/>
              <a:gd name="connsiteX159" fmla="*/ 524151 w 1148680"/>
              <a:gd name="connsiteY159" fmla="*/ 300037 h 2187443"/>
              <a:gd name="connsiteX160" fmla="*/ 490814 w 1148680"/>
              <a:gd name="connsiteY160" fmla="*/ 280987 h 2187443"/>
              <a:gd name="connsiteX161" fmla="*/ 467001 w 1148680"/>
              <a:gd name="connsiteY161" fmla="*/ 271462 h 2187443"/>
              <a:gd name="connsiteX162" fmla="*/ 405088 w 1148680"/>
              <a:gd name="connsiteY162" fmla="*/ 180976 h 2187443"/>
              <a:gd name="connsiteX163" fmla="*/ 405089 w 1148680"/>
              <a:gd name="connsiteY163" fmla="*/ 52388 h 2187443"/>
              <a:gd name="connsiteX164" fmla="*/ 319364 w 1148680"/>
              <a:gd name="connsiteY164" fmla="*/ 19050 h 2187443"/>
              <a:gd name="connsiteX165" fmla="*/ 305076 w 1148680"/>
              <a:gd name="connsiteY165" fmla="*/ 9525 h 2187443"/>
              <a:gd name="connsiteX166" fmla="*/ 281264 w 1148680"/>
              <a:gd name="connsiteY166" fmla="*/ 0 h 2187443"/>
              <a:gd name="connsiteX167" fmla="*/ 262214 w 1148680"/>
              <a:gd name="connsiteY167" fmla="*/ 4762 h 2187443"/>
              <a:gd name="connsiteX168" fmla="*/ 252689 w 1148680"/>
              <a:gd name="connsiteY168" fmla="*/ 19050 h 2187443"/>
              <a:gd name="connsiteX169" fmla="*/ 238401 w 1148680"/>
              <a:gd name="connsiteY169" fmla="*/ 38100 h 2187443"/>
              <a:gd name="connsiteX170" fmla="*/ 224114 w 1148680"/>
              <a:gd name="connsiteY170" fmla="*/ 47625 h 2187443"/>
              <a:gd name="connsiteX171" fmla="*/ 166964 w 1148680"/>
              <a:gd name="connsiteY171" fmla="*/ 61912 h 2187443"/>
              <a:gd name="connsiteX172" fmla="*/ 152676 w 1148680"/>
              <a:gd name="connsiteY172" fmla="*/ 66675 h 2187443"/>
              <a:gd name="connsiteX173" fmla="*/ 147914 w 1148680"/>
              <a:gd name="connsiteY173" fmla="*/ 90487 h 2187443"/>
              <a:gd name="connsiteX174" fmla="*/ 138389 w 1148680"/>
              <a:gd name="connsiteY174" fmla="*/ 119062 h 2187443"/>
              <a:gd name="connsiteX175" fmla="*/ 124101 w 1148680"/>
              <a:gd name="connsiteY175" fmla="*/ 128587 h 2187443"/>
              <a:gd name="connsiteX176" fmla="*/ 95526 w 1148680"/>
              <a:gd name="connsiteY176" fmla="*/ 138112 h 2187443"/>
              <a:gd name="connsiteX177" fmla="*/ 86001 w 1148680"/>
              <a:gd name="connsiteY177" fmla="*/ 204787 h 2187443"/>
              <a:gd name="connsiteX178" fmla="*/ 86001 w 1148680"/>
              <a:gd name="connsiteY178" fmla="*/ 252412 h 2187443"/>
              <a:gd name="connsiteX0" fmla="*/ 86001 w 1148680"/>
              <a:gd name="connsiteY0" fmla="*/ 252412 h 2187443"/>
              <a:gd name="connsiteX1" fmla="*/ 90764 w 1148680"/>
              <a:gd name="connsiteY1" fmla="*/ 295275 h 2187443"/>
              <a:gd name="connsiteX2" fmla="*/ 76476 w 1148680"/>
              <a:gd name="connsiteY2" fmla="*/ 352425 h 2187443"/>
              <a:gd name="connsiteX3" fmla="*/ 57426 w 1148680"/>
              <a:gd name="connsiteY3" fmla="*/ 390525 h 2187443"/>
              <a:gd name="connsiteX4" fmla="*/ 47901 w 1148680"/>
              <a:gd name="connsiteY4" fmla="*/ 452437 h 2187443"/>
              <a:gd name="connsiteX5" fmla="*/ 28851 w 1148680"/>
              <a:gd name="connsiteY5" fmla="*/ 504825 h 2187443"/>
              <a:gd name="connsiteX6" fmla="*/ 14564 w 1148680"/>
              <a:gd name="connsiteY6" fmla="*/ 514350 h 2187443"/>
              <a:gd name="connsiteX7" fmla="*/ 276 w 1148680"/>
              <a:gd name="connsiteY7" fmla="*/ 542925 h 2187443"/>
              <a:gd name="connsiteX8" fmla="*/ 14564 w 1148680"/>
              <a:gd name="connsiteY8" fmla="*/ 552450 h 2187443"/>
              <a:gd name="connsiteX9" fmla="*/ 28851 w 1148680"/>
              <a:gd name="connsiteY9" fmla="*/ 566737 h 2187443"/>
              <a:gd name="connsiteX10" fmla="*/ 57426 w 1148680"/>
              <a:gd name="connsiteY10" fmla="*/ 581025 h 2187443"/>
              <a:gd name="connsiteX11" fmla="*/ 71714 w 1148680"/>
              <a:gd name="connsiteY11" fmla="*/ 647700 h 2187443"/>
              <a:gd name="connsiteX12" fmla="*/ 90764 w 1148680"/>
              <a:gd name="connsiteY12" fmla="*/ 652462 h 2187443"/>
              <a:gd name="connsiteX13" fmla="*/ 114576 w 1148680"/>
              <a:gd name="connsiteY13" fmla="*/ 666750 h 2187443"/>
              <a:gd name="connsiteX14" fmla="*/ 133626 w 1148680"/>
              <a:gd name="connsiteY14" fmla="*/ 676275 h 2187443"/>
              <a:gd name="connsiteX15" fmla="*/ 143151 w 1148680"/>
              <a:gd name="connsiteY15" fmla="*/ 695325 h 2187443"/>
              <a:gd name="connsiteX16" fmla="*/ 152676 w 1148680"/>
              <a:gd name="connsiteY16" fmla="*/ 709612 h 2187443"/>
              <a:gd name="connsiteX17" fmla="*/ 166964 w 1148680"/>
              <a:gd name="connsiteY17" fmla="*/ 733425 h 2187443"/>
              <a:gd name="connsiteX18" fmla="*/ 162201 w 1148680"/>
              <a:gd name="connsiteY18" fmla="*/ 857250 h 2187443"/>
              <a:gd name="connsiteX19" fmla="*/ 157439 w 1148680"/>
              <a:gd name="connsiteY19" fmla="*/ 871537 h 2187443"/>
              <a:gd name="connsiteX20" fmla="*/ 138389 w 1148680"/>
              <a:gd name="connsiteY20" fmla="*/ 885825 h 2187443"/>
              <a:gd name="connsiteX21" fmla="*/ 124101 w 1148680"/>
              <a:gd name="connsiteY21" fmla="*/ 909637 h 2187443"/>
              <a:gd name="connsiteX22" fmla="*/ 105051 w 1148680"/>
              <a:gd name="connsiteY22" fmla="*/ 947737 h 2187443"/>
              <a:gd name="connsiteX23" fmla="*/ 95526 w 1148680"/>
              <a:gd name="connsiteY23" fmla="*/ 962025 h 2187443"/>
              <a:gd name="connsiteX24" fmla="*/ 66951 w 1148680"/>
              <a:gd name="connsiteY24" fmla="*/ 995362 h 2187443"/>
              <a:gd name="connsiteX25" fmla="*/ 57426 w 1148680"/>
              <a:gd name="connsiteY25" fmla="*/ 1028700 h 2187443"/>
              <a:gd name="connsiteX26" fmla="*/ 52664 w 1148680"/>
              <a:gd name="connsiteY26" fmla="*/ 1042987 h 2187443"/>
              <a:gd name="connsiteX27" fmla="*/ 24089 w 1148680"/>
              <a:gd name="connsiteY27" fmla="*/ 1081087 h 2187443"/>
              <a:gd name="connsiteX28" fmla="*/ 14564 w 1148680"/>
              <a:gd name="connsiteY28" fmla="*/ 1095375 h 2187443"/>
              <a:gd name="connsiteX29" fmla="*/ 9801 w 1148680"/>
              <a:gd name="connsiteY29" fmla="*/ 1128712 h 2187443"/>
              <a:gd name="connsiteX30" fmla="*/ 5039 w 1148680"/>
              <a:gd name="connsiteY30" fmla="*/ 1147762 h 2187443"/>
              <a:gd name="connsiteX31" fmla="*/ 14564 w 1148680"/>
              <a:gd name="connsiteY31" fmla="*/ 1171575 h 2187443"/>
              <a:gd name="connsiteX32" fmla="*/ 28851 w 1148680"/>
              <a:gd name="connsiteY32" fmla="*/ 1200150 h 2187443"/>
              <a:gd name="connsiteX33" fmla="*/ 33614 w 1148680"/>
              <a:gd name="connsiteY33" fmla="*/ 1228725 h 2187443"/>
              <a:gd name="connsiteX34" fmla="*/ 43139 w 1148680"/>
              <a:gd name="connsiteY34" fmla="*/ 1252537 h 2187443"/>
              <a:gd name="connsiteX35" fmla="*/ 47901 w 1148680"/>
              <a:gd name="connsiteY35" fmla="*/ 1285875 h 2187443"/>
              <a:gd name="connsiteX36" fmla="*/ 86001 w 1148680"/>
              <a:gd name="connsiteY36" fmla="*/ 1304925 h 2187443"/>
              <a:gd name="connsiteX37" fmla="*/ 128864 w 1148680"/>
              <a:gd name="connsiteY37" fmla="*/ 1319212 h 2187443"/>
              <a:gd name="connsiteX38" fmla="*/ 181251 w 1148680"/>
              <a:gd name="connsiteY38" fmla="*/ 1357312 h 2187443"/>
              <a:gd name="connsiteX39" fmla="*/ 214589 w 1148680"/>
              <a:gd name="connsiteY39" fmla="*/ 1371600 h 2187443"/>
              <a:gd name="connsiteX40" fmla="*/ 252689 w 1148680"/>
              <a:gd name="connsiteY40" fmla="*/ 1395412 h 2187443"/>
              <a:gd name="connsiteX41" fmla="*/ 257451 w 1148680"/>
              <a:gd name="connsiteY41" fmla="*/ 1409700 h 2187443"/>
              <a:gd name="connsiteX42" fmla="*/ 266976 w 1148680"/>
              <a:gd name="connsiteY42" fmla="*/ 1423987 h 2187443"/>
              <a:gd name="connsiteX43" fmla="*/ 247926 w 1148680"/>
              <a:gd name="connsiteY43" fmla="*/ 1504950 h 2187443"/>
              <a:gd name="connsiteX44" fmla="*/ 224114 w 1148680"/>
              <a:gd name="connsiteY44" fmla="*/ 1566862 h 2187443"/>
              <a:gd name="connsiteX45" fmla="*/ 214589 w 1148680"/>
              <a:gd name="connsiteY45" fmla="*/ 1585912 h 2187443"/>
              <a:gd name="connsiteX46" fmla="*/ 214589 w 1148680"/>
              <a:gd name="connsiteY46" fmla="*/ 1714500 h 2187443"/>
              <a:gd name="connsiteX47" fmla="*/ 224114 w 1148680"/>
              <a:gd name="connsiteY47" fmla="*/ 1747837 h 2187443"/>
              <a:gd name="connsiteX48" fmla="*/ 233639 w 1148680"/>
              <a:gd name="connsiteY48" fmla="*/ 1790700 h 2187443"/>
              <a:gd name="connsiteX49" fmla="*/ 228876 w 1148680"/>
              <a:gd name="connsiteY49" fmla="*/ 1828800 h 2187443"/>
              <a:gd name="connsiteX50" fmla="*/ 171726 w 1148680"/>
              <a:gd name="connsiteY50" fmla="*/ 1862137 h 2187443"/>
              <a:gd name="connsiteX51" fmla="*/ 133626 w 1148680"/>
              <a:gd name="connsiteY51" fmla="*/ 1895475 h 2187443"/>
              <a:gd name="connsiteX52" fmla="*/ 119339 w 1148680"/>
              <a:gd name="connsiteY52" fmla="*/ 1905000 h 2187443"/>
              <a:gd name="connsiteX53" fmla="*/ 81239 w 1148680"/>
              <a:gd name="connsiteY53" fmla="*/ 1914525 h 2187443"/>
              <a:gd name="connsiteX54" fmla="*/ 86001 w 1148680"/>
              <a:gd name="connsiteY54" fmla="*/ 1952625 h 2187443"/>
              <a:gd name="connsiteX55" fmla="*/ 157439 w 1148680"/>
              <a:gd name="connsiteY55" fmla="*/ 1985962 h 2187443"/>
              <a:gd name="connsiteX56" fmla="*/ 162201 w 1148680"/>
              <a:gd name="connsiteY56" fmla="*/ 2024062 h 2187443"/>
              <a:gd name="connsiteX57" fmla="*/ 176489 w 1148680"/>
              <a:gd name="connsiteY57" fmla="*/ 2047875 h 2187443"/>
              <a:gd name="connsiteX58" fmla="*/ 181251 w 1148680"/>
              <a:gd name="connsiteY58" fmla="*/ 2066925 h 2187443"/>
              <a:gd name="connsiteX59" fmla="*/ 205064 w 1148680"/>
              <a:gd name="connsiteY59" fmla="*/ 2062162 h 2187443"/>
              <a:gd name="connsiteX60" fmla="*/ 224114 w 1148680"/>
              <a:gd name="connsiteY60" fmla="*/ 2057400 h 2187443"/>
              <a:gd name="connsiteX61" fmla="*/ 352701 w 1148680"/>
              <a:gd name="connsiteY61" fmla="*/ 2066925 h 2187443"/>
              <a:gd name="connsiteX62" fmla="*/ 371751 w 1148680"/>
              <a:gd name="connsiteY62" fmla="*/ 2076450 h 2187443"/>
              <a:gd name="connsiteX63" fmla="*/ 376514 w 1148680"/>
              <a:gd name="connsiteY63" fmla="*/ 2124075 h 2187443"/>
              <a:gd name="connsiteX64" fmla="*/ 390801 w 1148680"/>
              <a:gd name="connsiteY64" fmla="*/ 2162175 h 2187443"/>
              <a:gd name="connsiteX65" fmla="*/ 395564 w 1148680"/>
              <a:gd name="connsiteY65" fmla="*/ 2176462 h 2187443"/>
              <a:gd name="connsiteX66" fmla="*/ 433664 w 1148680"/>
              <a:gd name="connsiteY66" fmla="*/ 2185987 h 2187443"/>
              <a:gd name="connsiteX67" fmla="*/ 500339 w 1148680"/>
              <a:gd name="connsiteY67" fmla="*/ 2185987 h 2187443"/>
              <a:gd name="connsiteX68" fmla="*/ 524151 w 1148680"/>
              <a:gd name="connsiteY68" fmla="*/ 2176462 h 2187443"/>
              <a:gd name="connsiteX69" fmla="*/ 567014 w 1148680"/>
              <a:gd name="connsiteY69" fmla="*/ 2081212 h 2187443"/>
              <a:gd name="connsiteX70" fmla="*/ 586064 w 1148680"/>
              <a:gd name="connsiteY70" fmla="*/ 2076450 h 2187443"/>
              <a:gd name="connsiteX71" fmla="*/ 600351 w 1148680"/>
              <a:gd name="connsiteY71" fmla="*/ 2062162 h 2187443"/>
              <a:gd name="connsiteX72" fmla="*/ 605114 w 1148680"/>
              <a:gd name="connsiteY72" fmla="*/ 2047875 h 2187443"/>
              <a:gd name="connsiteX73" fmla="*/ 614639 w 1148680"/>
              <a:gd name="connsiteY73" fmla="*/ 2033587 h 2187443"/>
              <a:gd name="connsiteX74" fmla="*/ 619401 w 1148680"/>
              <a:gd name="connsiteY74" fmla="*/ 2014537 h 2187443"/>
              <a:gd name="connsiteX75" fmla="*/ 624164 w 1148680"/>
              <a:gd name="connsiteY75" fmla="*/ 1928812 h 2187443"/>
              <a:gd name="connsiteX76" fmla="*/ 638451 w 1148680"/>
              <a:gd name="connsiteY76" fmla="*/ 1924050 h 2187443"/>
              <a:gd name="connsiteX77" fmla="*/ 681314 w 1148680"/>
              <a:gd name="connsiteY77" fmla="*/ 1876425 h 2187443"/>
              <a:gd name="connsiteX78" fmla="*/ 686076 w 1148680"/>
              <a:gd name="connsiteY78" fmla="*/ 1847850 h 2187443"/>
              <a:gd name="connsiteX79" fmla="*/ 690839 w 1148680"/>
              <a:gd name="connsiteY79" fmla="*/ 1824037 h 2187443"/>
              <a:gd name="connsiteX80" fmla="*/ 695601 w 1148680"/>
              <a:gd name="connsiteY80" fmla="*/ 1781175 h 2187443"/>
              <a:gd name="connsiteX81" fmla="*/ 714651 w 1148680"/>
              <a:gd name="connsiteY81" fmla="*/ 1743075 h 2187443"/>
              <a:gd name="connsiteX82" fmla="*/ 728939 w 1148680"/>
              <a:gd name="connsiteY82" fmla="*/ 1704975 h 2187443"/>
              <a:gd name="connsiteX83" fmla="*/ 757514 w 1148680"/>
              <a:gd name="connsiteY83" fmla="*/ 1714500 h 2187443"/>
              <a:gd name="connsiteX84" fmla="*/ 771801 w 1148680"/>
              <a:gd name="connsiteY84" fmla="*/ 1747837 h 2187443"/>
              <a:gd name="connsiteX85" fmla="*/ 776564 w 1148680"/>
              <a:gd name="connsiteY85" fmla="*/ 1800225 h 2187443"/>
              <a:gd name="connsiteX86" fmla="*/ 781326 w 1148680"/>
              <a:gd name="connsiteY86" fmla="*/ 1776412 h 2187443"/>
              <a:gd name="connsiteX87" fmla="*/ 786089 w 1148680"/>
              <a:gd name="connsiteY87" fmla="*/ 1743075 h 2187443"/>
              <a:gd name="connsiteX88" fmla="*/ 800376 w 1148680"/>
              <a:gd name="connsiteY88" fmla="*/ 1733550 h 2187443"/>
              <a:gd name="connsiteX89" fmla="*/ 824189 w 1148680"/>
              <a:gd name="connsiteY89" fmla="*/ 1747837 h 2187443"/>
              <a:gd name="connsiteX90" fmla="*/ 838476 w 1148680"/>
              <a:gd name="connsiteY90" fmla="*/ 1752600 h 2187443"/>
              <a:gd name="connsiteX91" fmla="*/ 843239 w 1148680"/>
              <a:gd name="connsiteY91" fmla="*/ 1690687 h 2187443"/>
              <a:gd name="connsiteX92" fmla="*/ 886101 w 1148680"/>
              <a:gd name="connsiteY92" fmla="*/ 1695450 h 2187443"/>
              <a:gd name="connsiteX93" fmla="*/ 890864 w 1148680"/>
              <a:gd name="connsiteY93" fmla="*/ 1709737 h 2187443"/>
              <a:gd name="connsiteX94" fmla="*/ 924201 w 1148680"/>
              <a:gd name="connsiteY94" fmla="*/ 1733550 h 2187443"/>
              <a:gd name="connsiteX95" fmla="*/ 957539 w 1148680"/>
              <a:gd name="connsiteY95" fmla="*/ 1738312 h 2187443"/>
              <a:gd name="connsiteX96" fmla="*/ 995639 w 1148680"/>
              <a:gd name="connsiteY96" fmla="*/ 1733550 h 2187443"/>
              <a:gd name="connsiteX97" fmla="*/ 1000401 w 1148680"/>
              <a:gd name="connsiteY97" fmla="*/ 1657350 h 2187443"/>
              <a:gd name="connsiteX98" fmla="*/ 1014689 w 1148680"/>
              <a:gd name="connsiteY98" fmla="*/ 1638300 h 2187443"/>
              <a:gd name="connsiteX99" fmla="*/ 1014689 w 1148680"/>
              <a:gd name="connsiteY99" fmla="*/ 1600200 h 2187443"/>
              <a:gd name="connsiteX100" fmla="*/ 995639 w 1148680"/>
              <a:gd name="connsiteY100" fmla="*/ 1585912 h 2187443"/>
              <a:gd name="connsiteX101" fmla="*/ 971826 w 1148680"/>
              <a:gd name="connsiteY101" fmla="*/ 1547812 h 2187443"/>
              <a:gd name="connsiteX102" fmla="*/ 962301 w 1148680"/>
              <a:gd name="connsiteY102" fmla="*/ 1533525 h 2187443"/>
              <a:gd name="connsiteX103" fmla="*/ 948014 w 1148680"/>
              <a:gd name="connsiteY103" fmla="*/ 1528762 h 2187443"/>
              <a:gd name="connsiteX104" fmla="*/ 928964 w 1148680"/>
              <a:gd name="connsiteY104" fmla="*/ 1404937 h 2187443"/>
              <a:gd name="connsiteX105" fmla="*/ 919439 w 1148680"/>
              <a:gd name="connsiteY105" fmla="*/ 1362075 h 2187443"/>
              <a:gd name="connsiteX106" fmla="*/ 909914 w 1148680"/>
              <a:gd name="connsiteY106" fmla="*/ 1338262 h 2187443"/>
              <a:gd name="connsiteX107" fmla="*/ 900389 w 1148680"/>
              <a:gd name="connsiteY107" fmla="*/ 1304925 h 2187443"/>
              <a:gd name="connsiteX108" fmla="*/ 895626 w 1148680"/>
              <a:gd name="connsiteY108" fmla="*/ 1290637 h 2187443"/>
              <a:gd name="connsiteX109" fmla="*/ 905151 w 1148680"/>
              <a:gd name="connsiteY109" fmla="*/ 1223962 h 2187443"/>
              <a:gd name="connsiteX110" fmla="*/ 919439 w 1148680"/>
              <a:gd name="connsiteY110" fmla="*/ 1219200 h 2187443"/>
              <a:gd name="connsiteX111" fmla="*/ 938489 w 1148680"/>
              <a:gd name="connsiteY111" fmla="*/ 1209675 h 2187443"/>
              <a:gd name="connsiteX112" fmla="*/ 952776 w 1148680"/>
              <a:gd name="connsiteY112" fmla="*/ 1204912 h 2187443"/>
              <a:gd name="connsiteX113" fmla="*/ 967064 w 1148680"/>
              <a:gd name="connsiteY113" fmla="*/ 1195387 h 2187443"/>
              <a:gd name="connsiteX114" fmla="*/ 1000401 w 1148680"/>
              <a:gd name="connsiteY114" fmla="*/ 1185862 h 2187443"/>
              <a:gd name="connsiteX115" fmla="*/ 1019451 w 1148680"/>
              <a:gd name="connsiteY115" fmla="*/ 1171575 h 2187443"/>
              <a:gd name="connsiteX116" fmla="*/ 1038501 w 1148680"/>
              <a:gd name="connsiteY116" fmla="*/ 1143000 h 2187443"/>
              <a:gd name="connsiteX117" fmla="*/ 1067076 w 1148680"/>
              <a:gd name="connsiteY117" fmla="*/ 1123950 h 2187443"/>
              <a:gd name="connsiteX118" fmla="*/ 1095651 w 1148680"/>
              <a:gd name="connsiteY118" fmla="*/ 1114425 h 2187443"/>
              <a:gd name="connsiteX119" fmla="*/ 1128989 w 1148680"/>
              <a:gd name="connsiteY119" fmla="*/ 1090612 h 2187443"/>
              <a:gd name="connsiteX120" fmla="*/ 1143276 w 1148680"/>
              <a:gd name="connsiteY120" fmla="*/ 1076325 h 2187443"/>
              <a:gd name="connsiteX121" fmla="*/ 1138514 w 1148680"/>
              <a:gd name="connsiteY121" fmla="*/ 990600 h 2187443"/>
              <a:gd name="connsiteX122" fmla="*/ 1124226 w 1148680"/>
              <a:gd name="connsiteY122" fmla="*/ 971550 h 2187443"/>
              <a:gd name="connsiteX123" fmla="*/ 1105176 w 1148680"/>
              <a:gd name="connsiteY123" fmla="*/ 933450 h 2187443"/>
              <a:gd name="connsiteX124" fmla="*/ 1100414 w 1148680"/>
              <a:gd name="connsiteY124" fmla="*/ 909637 h 2187443"/>
              <a:gd name="connsiteX125" fmla="*/ 1071839 w 1148680"/>
              <a:gd name="connsiteY125" fmla="*/ 881062 h 2187443"/>
              <a:gd name="connsiteX126" fmla="*/ 1005164 w 1148680"/>
              <a:gd name="connsiteY126" fmla="*/ 857250 h 2187443"/>
              <a:gd name="connsiteX127" fmla="*/ 990876 w 1148680"/>
              <a:gd name="connsiteY127" fmla="*/ 862012 h 2187443"/>
              <a:gd name="connsiteX128" fmla="*/ 986114 w 1148680"/>
              <a:gd name="connsiteY128" fmla="*/ 876300 h 2187443"/>
              <a:gd name="connsiteX129" fmla="*/ 981351 w 1148680"/>
              <a:gd name="connsiteY129" fmla="*/ 914400 h 2187443"/>
              <a:gd name="connsiteX130" fmla="*/ 971826 w 1148680"/>
              <a:gd name="connsiteY130" fmla="*/ 928687 h 2187443"/>
              <a:gd name="connsiteX131" fmla="*/ 957539 w 1148680"/>
              <a:gd name="connsiteY131" fmla="*/ 947737 h 2187443"/>
              <a:gd name="connsiteX132" fmla="*/ 928964 w 1148680"/>
              <a:gd name="connsiteY132" fmla="*/ 962025 h 2187443"/>
              <a:gd name="connsiteX133" fmla="*/ 895626 w 1148680"/>
              <a:gd name="connsiteY133" fmla="*/ 919162 h 2187443"/>
              <a:gd name="connsiteX134" fmla="*/ 881339 w 1148680"/>
              <a:gd name="connsiteY134" fmla="*/ 904875 h 2187443"/>
              <a:gd name="connsiteX135" fmla="*/ 900389 w 1148680"/>
              <a:gd name="connsiteY135" fmla="*/ 852487 h 2187443"/>
              <a:gd name="connsiteX136" fmla="*/ 905151 w 1148680"/>
              <a:gd name="connsiteY136" fmla="*/ 833437 h 2187443"/>
              <a:gd name="connsiteX137" fmla="*/ 900389 w 1148680"/>
              <a:gd name="connsiteY137" fmla="*/ 819150 h 2187443"/>
              <a:gd name="connsiteX138" fmla="*/ 895626 w 1148680"/>
              <a:gd name="connsiteY138" fmla="*/ 800100 h 2187443"/>
              <a:gd name="connsiteX139" fmla="*/ 900389 w 1148680"/>
              <a:gd name="connsiteY139" fmla="*/ 776287 h 2187443"/>
              <a:gd name="connsiteX140" fmla="*/ 938489 w 1148680"/>
              <a:gd name="connsiteY140" fmla="*/ 752475 h 2187443"/>
              <a:gd name="connsiteX141" fmla="*/ 952776 w 1148680"/>
              <a:gd name="connsiteY141" fmla="*/ 738187 h 2187443"/>
              <a:gd name="connsiteX142" fmla="*/ 957539 w 1148680"/>
              <a:gd name="connsiteY142" fmla="*/ 723900 h 2187443"/>
              <a:gd name="connsiteX143" fmla="*/ 952776 w 1148680"/>
              <a:gd name="connsiteY143" fmla="*/ 600075 h 2187443"/>
              <a:gd name="connsiteX144" fmla="*/ 886101 w 1148680"/>
              <a:gd name="connsiteY144" fmla="*/ 600075 h 2187443"/>
              <a:gd name="connsiteX145" fmla="*/ 871814 w 1148680"/>
              <a:gd name="connsiteY145" fmla="*/ 585787 h 2187443"/>
              <a:gd name="connsiteX146" fmla="*/ 857526 w 1148680"/>
              <a:gd name="connsiteY146" fmla="*/ 576262 h 2187443"/>
              <a:gd name="connsiteX147" fmla="*/ 843239 w 1148680"/>
              <a:gd name="connsiteY147" fmla="*/ 557212 h 2187443"/>
              <a:gd name="connsiteX148" fmla="*/ 838476 w 1148680"/>
              <a:gd name="connsiteY148" fmla="*/ 542925 h 2187443"/>
              <a:gd name="connsiteX149" fmla="*/ 719414 w 1148680"/>
              <a:gd name="connsiteY149" fmla="*/ 538162 h 2187443"/>
              <a:gd name="connsiteX150" fmla="*/ 686076 w 1148680"/>
              <a:gd name="connsiteY150" fmla="*/ 509587 h 2187443"/>
              <a:gd name="connsiteX151" fmla="*/ 676551 w 1148680"/>
              <a:gd name="connsiteY151" fmla="*/ 495300 h 2187443"/>
              <a:gd name="connsiteX152" fmla="*/ 657501 w 1148680"/>
              <a:gd name="connsiteY152" fmla="*/ 447675 h 2187443"/>
              <a:gd name="connsiteX153" fmla="*/ 643214 w 1148680"/>
              <a:gd name="connsiteY153" fmla="*/ 409575 h 2187443"/>
              <a:gd name="connsiteX154" fmla="*/ 633689 w 1148680"/>
              <a:gd name="connsiteY154" fmla="*/ 385762 h 2187443"/>
              <a:gd name="connsiteX155" fmla="*/ 614639 w 1148680"/>
              <a:gd name="connsiteY155" fmla="*/ 357187 h 2187443"/>
              <a:gd name="connsiteX156" fmla="*/ 571776 w 1148680"/>
              <a:gd name="connsiteY156" fmla="*/ 328612 h 2187443"/>
              <a:gd name="connsiteX157" fmla="*/ 557489 w 1148680"/>
              <a:gd name="connsiteY157" fmla="*/ 319087 h 2187443"/>
              <a:gd name="connsiteX158" fmla="*/ 538439 w 1148680"/>
              <a:gd name="connsiteY158" fmla="*/ 304800 h 2187443"/>
              <a:gd name="connsiteX159" fmla="*/ 524151 w 1148680"/>
              <a:gd name="connsiteY159" fmla="*/ 300037 h 2187443"/>
              <a:gd name="connsiteX160" fmla="*/ 490814 w 1148680"/>
              <a:gd name="connsiteY160" fmla="*/ 280987 h 2187443"/>
              <a:gd name="connsiteX161" fmla="*/ 467001 w 1148680"/>
              <a:gd name="connsiteY161" fmla="*/ 271462 h 2187443"/>
              <a:gd name="connsiteX162" fmla="*/ 405088 w 1148680"/>
              <a:gd name="connsiteY162" fmla="*/ 180976 h 2187443"/>
              <a:gd name="connsiteX163" fmla="*/ 405089 w 1148680"/>
              <a:gd name="connsiteY163" fmla="*/ 52388 h 2187443"/>
              <a:gd name="connsiteX164" fmla="*/ 343176 w 1148680"/>
              <a:gd name="connsiteY164" fmla="*/ 30956 h 2187443"/>
              <a:gd name="connsiteX165" fmla="*/ 319364 w 1148680"/>
              <a:gd name="connsiteY165" fmla="*/ 19050 h 2187443"/>
              <a:gd name="connsiteX166" fmla="*/ 305076 w 1148680"/>
              <a:gd name="connsiteY166" fmla="*/ 9525 h 2187443"/>
              <a:gd name="connsiteX167" fmla="*/ 281264 w 1148680"/>
              <a:gd name="connsiteY167" fmla="*/ 0 h 2187443"/>
              <a:gd name="connsiteX168" fmla="*/ 262214 w 1148680"/>
              <a:gd name="connsiteY168" fmla="*/ 4762 h 2187443"/>
              <a:gd name="connsiteX169" fmla="*/ 252689 w 1148680"/>
              <a:gd name="connsiteY169" fmla="*/ 19050 h 2187443"/>
              <a:gd name="connsiteX170" fmla="*/ 238401 w 1148680"/>
              <a:gd name="connsiteY170" fmla="*/ 38100 h 2187443"/>
              <a:gd name="connsiteX171" fmla="*/ 224114 w 1148680"/>
              <a:gd name="connsiteY171" fmla="*/ 47625 h 2187443"/>
              <a:gd name="connsiteX172" fmla="*/ 166964 w 1148680"/>
              <a:gd name="connsiteY172" fmla="*/ 61912 h 2187443"/>
              <a:gd name="connsiteX173" fmla="*/ 152676 w 1148680"/>
              <a:gd name="connsiteY173" fmla="*/ 66675 h 2187443"/>
              <a:gd name="connsiteX174" fmla="*/ 147914 w 1148680"/>
              <a:gd name="connsiteY174" fmla="*/ 90487 h 2187443"/>
              <a:gd name="connsiteX175" fmla="*/ 138389 w 1148680"/>
              <a:gd name="connsiteY175" fmla="*/ 119062 h 2187443"/>
              <a:gd name="connsiteX176" fmla="*/ 124101 w 1148680"/>
              <a:gd name="connsiteY176" fmla="*/ 128587 h 2187443"/>
              <a:gd name="connsiteX177" fmla="*/ 95526 w 1148680"/>
              <a:gd name="connsiteY177" fmla="*/ 138112 h 2187443"/>
              <a:gd name="connsiteX178" fmla="*/ 86001 w 1148680"/>
              <a:gd name="connsiteY178" fmla="*/ 204787 h 2187443"/>
              <a:gd name="connsiteX179" fmla="*/ 86001 w 1148680"/>
              <a:gd name="connsiteY179" fmla="*/ 252412 h 2187443"/>
              <a:gd name="connsiteX0" fmla="*/ 86001 w 1148680"/>
              <a:gd name="connsiteY0" fmla="*/ 252412 h 2187443"/>
              <a:gd name="connsiteX1" fmla="*/ 90764 w 1148680"/>
              <a:gd name="connsiteY1" fmla="*/ 295275 h 2187443"/>
              <a:gd name="connsiteX2" fmla="*/ 76476 w 1148680"/>
              <a:gd name="connsiteY2" fmla="*/ 352425 h 2187443"/>
              <a:gd name="connsiteX3" fmla="*/ 57426 w 1148680"/>
              <a:gd name="connsiteY3" fmla="*/ 390525 h 2187443"/>
              <a:gd name="connsiteX4" fmla="*/ 47901 w 1148680"/>
              <a:gd name="connsiteY4" fmla="*/ 452437 h 2187443"/>
              <a:gd name="connsiteX5" fmla="*/ 28851 w 1148680"/>
              <a:gd name="connsiteY5" fmla="*/ 504825 h 2187443"/>
              <a:gd name="connsiteX6" fmla="*/ 14564 w 1148680"/>
              <a:gd name="connsiteY6" fmla="*/ 514350 h 2187443"/>
              <a:gd name="connsiteX7" fmla="*/ 276 w 1148680"/>
              <a:gd name="connsiteY7" fmla="*/ 542925 h 2187443"/>
              <a:gd name="connsiteX8" fmla="*/ 14564 w 1148680"/>
              <a:gd name="connsiteY8" fmla="*/ 552450 h 2187443"/>
              <a:gd name="connsiteX9" fmla="*/ 28851 w 1148680"/>
              <a:gd name="connsiteY9" fmla="*/ 566737 h 2187443"/>
              <a:gd name="connsiteX10" fmla="*/ 57426 w 1148680"/>
              <a:gd name="connsiteY10" fmla="*/ 581025 h 2187443"/>
              <a:gd name="connsiteX11" fmla="*/ 71714 w 1148680"/>
              <a:gd name="connsiteY11" fmla="*/ 647700 h 2187443"/>
              <a:gd name="connsiteX12" fmla="*/ 90764 w 1148680"/>
              <a:gd name="connsiteY12" fmla="*/ 652462 h 2187443"/>
              <a:gd name="connsiteX13" fmla="*/ 114576 w 1148680"/>
              <a:gd name="connsiteY13" fmla="*/ 666750 h 2187443"/>
              <a:gd name="connsiteX14" fmla="*/ 133626 w 1148680"/>
              <a:gd name="connsiteY14" fmla="*/ 676275 h 2187443"/>
              <a:gd name="connsiteX15" fmla="*/ 143151 w 1148680"/>
              <a:gd name="connsiteY15" fmla="*/ 695325 h 2187443"/>
              <a:gd name="connsiteX16" fmla="*/ 152676 w 1148680"/>
              <a:gd name="connsiteY16" fmla="*/ 709612 h 2187443"/>
              <a:gd name="connsiteX17" fmla="*/ 166964 w 1148680"/>
              <a:gd name="connsiteY17" fmla="*/ 733425 h 2187443"/>
              <a:gd name="connsiteX18" fmla="*/ 162201 w 1148680"/>
              <a:gd name="connsiteY18" fmla="*/ 857250 h 2187443"/>
              <a:gd name="connsiteX19" fmla="*/ 157439 w 1148680"/>
              <a:gd name="connsiteY19" fmla="*/ 871537 h 2187443"/>
              <a:gd name="connsiteX20" fmla="*/ 138389 w 1148680"/>
              <a:gd name="connsiteY20" fmla="*/ 885825 h 2187443"/>
              <a:gd name="connsiteX21" fmla="*/ 124101 w 1148680"/>
              <a:gd name="connsiteY21" fmla="*/ 909637 h 2187443"/>
              <a:gd name="connsiteX22" fmla="*/ 105051 w 1148680"/>
              <a:gd name="connsiteY22" fmla="*/ 947737 h 2187443"/>
              <a:gd name="connsiteX23" fmla="*/ 95526 w 1148680"/>
              <a:gd name="connsiteY23" fmla="*/ 962025 h 2187443"/>
              <a:gd name="connsiteX24" fmla="*/ 66951 w 1148680"/>
              <a:gd name="connsiteY24" fmla="*/ 995362 h 2187443"/>
              <a:gd name="connsiteX25" fmla="*/ 57426 w 1148680"/>
              <a:gd name="connsiteY25" fmla="*/ 1028700 h 2187443"/>
              <a:gd name="connsiteX26" fmla="*/ 52664 w 1148680"/>
              <a:gd name="connsiteY26" fmla="*/ 1042987 h 2187443"/>
              <a:gd name="connsiteX27" fmla="*/ 24089 w 1148680"/>
              <a:gd name="connsiteY27" fmla="*/ 1081087 h 2187443"/>
              <a:gd name="connsiteX28" fmla="*/ 14564 w 1148680"/>
              <a:gd name="connsiteY28" fmla="*/ 1095375 h 2187443"/>
              <a:gd name="connsiteX29" fmla="*/ 9801 w 1148680"/>
              <a:gd name="connsiteY29" fmla="*/ 1128712 h 2187443"/>
              <a:gd name="connsiteX30" fmla="*/ 5039 w 1148680"/>
              <a:gd name="connsiteY30" fmla="*/ 1147762 h 2187443"/>
              <a:gd name="connsiteX31" fmla="*/ 14564 w 1148680"/>
              <a:gd name="connsiteY31" fmla="*/ 1171575 h 2187443"/>
              <a:gd name="connsiteX32" fmla="*/ 28851 w 1148680"/>
              <a:gd name="connsiteY32" fmla="*/ 1200150 h 2187443"/>
              <a:gd name="connsiteX33" fmla="*/ 33614 w 1148680"/>
              <a:gd name="connsiteY33" fmla="*/ 1228725 h 2187443"/>
              <a:gd name="connsiteX34" fmla="*/ 43139 w 1148680"/>
              <a:gd name="connsiteY34" fmla="*/ 1252537 h 2187443"/>
              <a:gd name="connsiteX35" fmla="*/ 47901 w 1148680"/>
              <a:gd name="connsiteY35" fmla="*/ 1285875 h 2187443"/>
              <a:gd name="connsiteX36" fmla="*/ 86001 w 1148680"/>
              <a:gd name="connsiteY36" fmla="*/ 1304925 h 2187443"/>
              <a:gd name="connsiteX37" fmla="*/ 128864 w 1148680"/>
              <a:gd name="connsiteY37" fmla="*/ 1319212 h 2187443"/>
              <a:gd name="connsiteX38" fmla="*/ 181251 w 1148680"/>
              <a:gd name="connsiteY38" fmla="*/ 1357312 h 2187443"/>
              <a:gd name="connsiteX39" fmla="*/ 214589 w 1148680"/>
              <a:gd name="connsiteY39" fmla="*/ 1371600 h 2187443"/>
              <a:gd name="connsiteX40" fmla="*/ 252689 w 1148680"/>
              <a:gd name="connsiteY40" fmla="*/ 1395412 h 2187443"/>
              <a:gd name="connsiteX41" fmla="*/ 257451 w 1148680"/>
              <a:gd name="connsiteY41" fmla="*/ 1409700 h 2187443"/>
              <a:gd name="connsiteX42" fmla="*/ 266976 w 1148680"/>
              <a:gd name="connsiteY42" fmla="*/ 1423987 h 2187443"/>
              <a:gd name="connsiteX43" fmla="*/ 247926 w 1148680"/>
              <a:gd name="connsiteY43" fmla="*/ 1504950 h 2187443"/>
              <a:gd name="connsiteX44" fmla="*/ 224114 w 1148680"/>
              <a:gd name="connsiteY44" fmla="*/ 1566862 h 2187443"/>
              <a:gd name="connsiteX45" fmla="*/ 214589 w 1148680"/>
              <a:gd name="connsiteY45" fmla="*/ 1585912 h 2187443"/>
              <a:gd name="connsiteX46" fmla="*/ 214589 w 1148680"/>
              <a:gd name="connsiteY46" fmla="*/ 1714500 h 2187443"/>
              <a:gd name="connsiteX47" fmla="*/ 224114 w 1148680"/>
              <a:gd name="connsiteY47" fmla="*/ 1747837 h 2187443"/>
              <a:gd name="connsiteX48" fmla="*/ 233639 w 1148680"/>
              <a:gd name="connsiteY48" fmla="*/ 1790700 h 2187443"/>
              <a:gd name="connsiteX49" fmla="*/ 228876 w 1148680"/>
              <a:gd name="connsiteY49" fmla="*/ 1828800 h 2187443"/>
              <a:gd name="connsiteX50" fmla="*/ 171726 w 1148680"/>
              <a:gd name="connsiteY50" fmla="*/ 1862137 h 2187443"/>
              <a:gd name="connsiteX51" fmla="*/ 133626 w 1148680"/>
              <a:gd name="connsiteY51" fmla="*/ 1895475 h 2187443"/>
              <a:gd name="connsiteX52" fmla="*/ 119339 w 1148680"/>
              <a:gd name="connsiteY52" fmla="*/ 1905000 h 2187443"/>
              <a:gd name="connsiteX53" fmla="*/ 81239 w 1148680"/>
              <a:gd name="connsiteY53" fmla="*/ 1914525 h 2187443"/>
              <a:gd name="connsiteX54" fmla="*/ 86001 w 1148680"/>
              <a:gd name="connsiteY54" fmla="*/ 1952625 h 2187443"/>
              <a:gd name="connsiteX55" fmla="*/ 157439 w 1148680"/>
              <a:gd name="connsiteY55" fmla="*/ 1985962 h 2187443"/>
              <a:gd name="connsiteX56" fmla="*/ 162201 w 1148680"/>
              <a:gd name="connsiteY56" fmla="*/ 2024062 h 2187443"/>
              <a:gd name="connsiteX57" fmla="*/ 176489 w 1148680"/>
              <a:gd name="connsiteY57" fmla="*/ 2047875 h 2187443"/>
              <a:gd name="connsiteX58" fmla="*/ 181251 w 1148680"/>
              <a:gd name="connsiteY58" fmla="*/ 2066925 h 2187443"/>
              <a:gd name="connsiteX59" fmla="*/ 205064 w 1148680"/>
              <a:gd name="connsiteY59" fmla="*/ 2062162 h 2187443"/>
              <a:gd name="connsiteX60" fmla="*/ 224114 w 1148680"/>
              <a:gd name="connsiteY60" fmla="*/ 2057400 h 2187443"/>
              <a:gd name="connsiteX61" fmla="*/ 352701 w 1148680"/>
              <a:gd name="connsiteY61" fmla="*/ 2066925 h 2187443"/>
              <a:gd name="connsiteX62" fmla="*/ 371751 w 1148680"/>
              <a:gd name="connsiteY62" fmla="*/ 2076450 h 2187443"/>
              <a:gd name="connsiteX63" fmla="*/ 376514 w 1148680"/>
              <a:gd name="connsiteY63" fmla="*/ 2124075 h 2187443"/>
              <a:gd name="connsiteX64" fmla="*/ 390801 w 1148680"/>
              <a:gd name="connsiteY64" fmla="*/ 2162175 h 2187443"/>
              <a:gd name="connsiteX65" fmla="*/ 395564 w 1148680"/>
              <a:gd name="connsiteY65" fmla="*/ 2176462 h 2187443"/>
              <a:gd name="connsiteX66" fmla="*/ 433664 w 1148680"/>
              <a:gd name="connsiteY66" fmla="*/ 2185987 h 2187443"/>
              <a:gd name="connsiteX67" fmla="*/ 500339 w 1148680"/>
              <a:gd name="connsiteY67" fmla="*/ 2185987 h 2187443"/>
              <a:gd name="connsiteX68" fmla="*/ 524151 w 1148680"/>
              <a:gd name="connsiteY68" fmla="*/ 2176462 h 2187443"/>
              <a:gd name="connsiteX69" fmla="*/ 567014 w 1148680"/>
              <a:gd name="connsiteY69" fmla="*/ 2081212 h 2187443"/>
              <a:gd name="connsiteX70" fmla="*/ 586064 w 1148680"/>
              <a:gd name="connsiteY70" fmla="*/ 2076450 h 2187443"/>
              <a:gd name="connsiteX71" fmla="*/ 600351 w 1148680"/>
              <a:gd name="connsiteY71" fmla="*/ 2062162 h 2187443"/>
              <a:gd name="connsiteX72" fmla="*/ 605114 w 1148680"/>
              <a:gd name="connsiteY72" fmla="*/ 2047875 h 2187443"/>
              <a:gd name="connsiteX73" fmla="*/ 614639 w 1148680"/>
              <a:gd name="connsiteY73" fmla="*/ 2033587 h 2187443"/>
              <a:gd name="connsiteX74" fmla="*/ 619401 w 1148680"/>
              <a:gd name="connsiteY74" fmla="*/ 2014537 h 2187443"/>
              <a:gd name="connsiteX75" fmla="*/ 624164 w 1148680"/>
              <a:gd name="connsiteY75" fmla="*/ 1928812 h 2187443"/>
              <a:gd name="connsiteX76" fmla="*/ 638451 w 1148680"/>
              <a:gd name="connsiteY76" fmla="*/ 1924050 h 2187443"/>
              <a:gd name="connsiteX77" fmla="*/ 681314 w 1148680"/>
              <a:gd name="connsiteY77" fmla="*/ 1876425 h 2187443"/>
              <a:gd name="connsiteX78" fmla="*/ 686076 w 1148680"/>
              <a:gd name="connsiteY78" fmla="*/ 1847850 h 2187443"/>
              <a:gd name="connsiteX79" fmla="*/ 690839 w 1148680"/>
              <a:gd name="connsiteY79" fmla="*/ 1824037 h 2187443"/>
              <a:gd name="connsiteX80" fmla="*/ 695601 w 1148680"/>
              <a:gd name="connsiteY80" fmla="*/ 1781175 h 2187443"/>
              <a:gd name="connsiteX81" fmla="*/ 714651 w 1148680"/>
              <a:gd name="connsiteY81" fmla="*/ 1743075 h 2187443"/>
              <a:gd name="connsiteX82" fmla="*/ 728939 w 1148680"/>
              <a:gd name="connsiteY82" fmla="*/ 1704975 h 2187443"/>
              <a:gd name="connsiteX83" fmla="*/ 757514 w 1148680"/>
              <a:gd name="connsiteY83" fmla="*/ 1714500 h 2187443"/>
              <a:gd name="connsiteX84" fmla="*/ 771801 w 1148680"/>
              <a:gd name="connsiteY84" fmla="*/ 1747837 h 2187443"/>
              <a:gd name="connsiteX85" fmla="*/ 776564 w 1148680"/>
              <a:gd name="connsiteY85" fmla="*/ 1800225 h 2187443"/>
              <a:gd name="connsiteX86" fmla="*/ 781326 w 1148680"/>
              <a:gd name="connsiteY86" fmla="*/ 1776412 h 2187443"/>
              <a:gd name="connsiteX87" fmla="*/ 786089 w 1148680"/>
              <a:gd name="connsiteY87" fmla="*/ 1743075 h 2187443"/>
              <a:gd name="connsiteX88" fmla="*/ 800376 w 1148680"/>
              <a:gd name="connsiteY88" fmla="*/ 1733550 h 2187443"/>
              <a:gd name="connsiteX89" fmla="*/ 824189 w 1148680"/>
              <a:gd name="connsiteY89" fmla="*/ 1747837 h 2187443"/>
              <a:gd name="connsiteX90" fmla="*/ 838476 w 1148680"/>
              <a:gd name="connsiteY90" fmla="*/ 1752600 h 2187443"/>
              <a:gd name="connsiteX91" fmla="*/ 843239 w 1148680"/>
              <a:gd name="connsiteY91" fmla="*/ 1690687 h 2187443"/>
              <a:gd name="connsiteX92" fmla="*/ 886101 w 1148680"/>
              <a:gd name="connsiteY92" fmla="*/ 1695450 h 2187443"/>
              <a:gd name="connsiteX93" fmla="*/ 890864 w 1148680"/>
              <a:gd name="connsiteY93" fmla="*/ 1709737 h 2187443"/>
              <a:gd name="connsiteX94" fmla="*/ 924201 w 1148680"/>
              <a:gd name="connsiteY94" fmla="*/ 1733550 h 2187443"/>
              <a:gd name="connsiteX95" fmla="*/ 957539 w 1148680"/>
              <a:gd name="connsiteY95" fmla="*/ 1738312 h 2187443"/>
              <a:gd name="connsiteX96" fmla="*/ 995639 w 1148680"/>
              <a:gd name="connsiteY96" fmla="*/ 1733550 h 2187443"/>
              <a:gd name="connsiteX97" fmla="*/ 1000401 w 1148680"/>
              <a:gd name="connsiteY97" fmla="*/ 1657350 h 2187443"/>
              <a:gd name="connsiteX98" fmla="*/ 1014689 w 1148680"/>
              <a:gd name="connsiteY98" fmla="*/ 1638300 h 2187443"/>
              <a:gd name="connsiteX99" fmla="*/ 1014689 w 1148680"/>
              <a:gd name="connsiteY99" fmla="*/ 1600200 h 2187443"/>
              <a:gd name="connsiteX100" fmla="*/ 995639 w 1148680"/>
              <a:gd name="connsiteY100" fmla="*/ 1585912 h 2187443"/>
              <a:gd name="connsiteX101" fmla="*/ 971826 w 1148680"/>
              <a:gd name="connsiteY101" fmla="*/ 1547812 h 2187443"/>
              <a:gd name="connsiteX102" fmla="*/ 962301 w 1148680"/>
              <a:gd name="connsiteY102" fmla="*/ 1533525 h 2187443"/>
              <a:gd name="connsiteX103" fmla="*/ 948014 w 1148680"/>
              <a:gd name="connsiteY103" fmla="*/ 1528762 h 2187443"/>
              <a:gd name="connsiteX104" fmla="*/ 928964 w 1148680"/>
              <a:gd name="connsiteY104" fmla="*/ 1404937 h 2187443"/>
              <a:gd name="connsiteX105" fmla="*/ 919439 w 1148680"/>
              <a:gd name="connsiteY105" fmla="*/ 1362075 h 2187443"/>
              <a:gd name="connsiteX106" fmla="*/ 909914 w 1148680"/>
              <a:gd name="connsiteY106" fmla="*/ 1338262 h 2187443"/>
              <a:gd name="connsiteX107" fmla="*/ 900389 w 1148680"/>
              <a:gd name="connsiteY107" fmla="*/ 1304925 h 2187443"/>
              <a:gd name="connsiteX108" fmla="*/ 895626 w 1148680"/>
              <a:gd name="connsiteY108" fmla="*/ 1290637 h 2187443"/>
              <a:gd name="connsiteX109" fmla="*/ 905151 w 1148680"/>
              <a:gd name="connsiteY109" fmla="*/ 1223962 h 2187443"/>
              <a:gd name="connsiteX110" fmla="*/ 919439 w 1148680"/>
              <a:gd name="connsiteY110" fmla="*/ 1219200 h 2187443"/>
              <a:gd name="connsiteX111" fmla="*/ 938489 w 1148680"/>
              <a:gd name="connsiteY111" fmla="*/ 1209675 h 2187443"/>
              <a:gd name="connsiteX112" fmla="*/ 952776 w 1148680"/>
              <a:gd name="connsiteY112" fmla="*/ 1204912 h 2187443"/>
              <a:gd name="connsiteX113" fmla="*/ 967064 w 1148680"/>
              <a:gd name="connsiteY113" fmla="*/ 1195387 h 2187443"/>
              <a:gd name="connsiteX114" fmla="*/ 1000401 w 1148680"/>
              <a:gd name="connsiteY114" fmla="*/ 1185862 h 2187443"/>
              <a:gd name="connsiteX115" fmla="*/ 1019451 w 1148680"/>
              <a:gd name="connsiteY115" fmla="*/ 1171575 h 2187443"/>
              <a:gd name="connsiteX116" fmla="*/ 1038501 w 1148680"/>
              <a:gd name="connsiteY116" fmla="*/ 1143000 h 2187443"/>
              <a:gd name="connsiteX117" fmla="*/ 1067076 w 1148680"/>
              <a:gd name="connsiteY117" fmla="*/ 1123950 h 2187443"/>
              <a:gd name="connsiteX118" fmla="*/ 1095651 w 1148680"/>
              <a:gd name="connsiteY118" fmla="*/ 1114425 h 2187443"/>
              <a:gd name="connsiteX119" fmla="*/ 1128989 w 1148680"/>
              <a:gd name="connsiteY119" fmla="*/ 1090612 h 2187443"/>
              <a:gd name="connsiteX120" fmla="*/ 1143276 w 1148680"/>
              <a:gd name="connsiteY120" fmla="*/ 1076325 h 2187443"/>
              <a:gd name="connsiteX121" fmla="*/ 1138514 w 1148680"/>
              <a:gd name="connsiteY121" fmla="*/ 990600 h 2187443"/>
              <a:gd name="connsiteX122" fmla="*/ 1124226 w 1148680"/>
              <a:gd name="connsiteY122" fmla="*/ 971550 h 2187443"/>
              <a:gd name="connsiteX123" fmla="*/ 1105176 w 1148680"/>
              <a:gd name="connsiteY123" fmla="*/ 933450 h 2187443"/>
              <a:gd name="connsiteX124" fmla="*/ 1100414 w 1148680"/>
              <a:gd name="connsiteY124" fmla="*/ 909637 h 2187443"/>
              <a:gd name="connsiteX125" fmla="*/ 1071839 w 1148680"/>
              <a:gd name="connsiteY125" fmla="*/ 881062 h 2187443"/>
              <a:gd name="connsiteX126" fmla="*/ 1005164 w 1148680"/>
              <a:gd name="connsiteY126" fmla="*/ 857250 h 2187443"/>
              <a:gd name="connsiteX127" fmla="*/ 990876 w 1148680"/>
              <a:gd name="connsiteY127" fmla="*/ 862012 h 2187443"/>
              <a:gd name="connsiteX128" fmla="*/ 986114 w 1148680"/>
              <a:gd name="connsiteY128" fmla="*/ 876300 h 2187443"/>
              <a:gd name="connsiteX129" fmla="*/ 981351 w 1148680"/>
              <a:gd name="connsiteY129" fmla="*/ 914400 h 2187443"/>
              <a:gd name="connsiteX130" fmla="*/ 971826 w 1148680"/>
              <a:gd name="connsiteY130" fmla="*/ 928687 h 2187443"/>
              <a:gd name="connsiteX131" fmla="*/ 957539 w 1148680"/>
              <a:gd name="connsiteY131" fmla="*/ 947737 h 2187443"/>
              <a:gd name="connsiteX132" fmla="*/ 928964 w 1148680"/>
              <a:gd name="connsiteY132" fmla="*/ 962025 h 2187443"/>
              <a:gd name="connsiteX133" fmla="*/ 895626 w 1148680"/>
              <a:gd name="connsiteY133" fmla="*/ 919162 h 2187443"/>
              <a:gd name="connsiteX134" fmla="*/ 881339 w 1148680"/>
              <a:gd name="connsiteY134" fmla="*/ 904875 h 2187443"/>
              <a:gd name="connsiteX135" fmla="*/ 900389 w 1148680"/>
              <a:gd name="connsiteY135" fmla="*/ 852487 h 2187443"/>
              <a:gd name="connsiteX136" fmla="*/ 905151 w 1148680"/>
              <a:gd name="connsiteY136" fmla="*/ 833437 h 2187443"/>
              <a:gd name="connsiteX137" fmla="*/ 900389 w 1148680"/>
              <a:gd name="connsiteY137" fmla="*/ 819150 h 2187443"/>
              <a:gd name="connsiteX138" fmla="*/ 895626 w 1148680"/>
              <a:gd name="connsiteY138" fmla="*/ 800100 h 2187443"/>
              <a:gd name="connsiteX139" fmla="*/ 900389 w 1148680"/>
              <a:gd name="connsiteY139" fmla="*/ 776287 h 2187443"/>
              <a:gd name="connsiteX140" fmla="*/ 938489 w 1148680"/>
              <a:gd name="connsiteY140" fmla="*/ 752475 h 2187443"/>
              <a:gd name="connsiteX141" fmla="*/ 952776 w 1148680"/>
              <a:gd name="connsiteY141" fmla="*/ 738187 h 2187443"/>
              <a:gd name="connsiteX142" fmla="*/ 957539 w 1148680"/>
              <a:gd name="connsiteY142" fmla="*/ 723900 h 2187443"/>
              <a:gd name="connsiteX143" fmla="*/ 952776 w 1148680"/>
              <a:gd name="connsiteY143" fmla="*/ 600075 h 2187443"/>
              <a:gd name="connsiteX144" fmla="*/ 886101 w 1148680"/>
              <a:gd name="connsiteY144" fmla="*/ 600075 h 2187443"/>
              <a:gd name="connsiteX145" fmla="*/ 871814 w 1148680"/>
              <a:gd name="connsiteY145" fmla="*/ 585787 h 2187443"/>
              <a:gd name="connsiteX146" fmla="*/ 857526 w 1148680"/>
              <a:gd name="connsiteY146" fmla="*/ 576262 h 2187443"/>
              <a:gd name="connsiteX147" fmla="*/ 843239 w 1148680"/>
              <a:gd name="connsiteY147" fmla="*/ 557212 h 2187443"/>
              <a:gd name="connsiteX148" fmla="*/ 838476 w 1148680"/>
              <a:gd name="connsiteY148" fmla="*/ 542925 h 2187443"/>
              <a:gd name="connsiteX149" fmla="*/ 719414 w 1148680"/>
              <a:gd name="connsiteY149" fmla="*/ 538162 h 2187443"/>
              <a:gd name="connsiteX150" fmla="*/ 686076 w 1148680"/>
              <a:gd name="connsiteY150" fmla="*/ 509587 h 2187443"/>
              <a:gd name="connsiteX151" fmla="*/ 676551 w 1148680"/>
              <a:gd name="connsiteY151" fmla="*/ 495300 h 2187443"/>
              <a:gd name="connsiteX152" fmla="*/ 657501 w 1148680"/>
              <a:gd name="connsiteY152" fmla="*/ 447675 h 2187443"/>
              <a:gd name="connsiteX153" fmla="*/ 643214 w 1148680"/>
              <a:gd name="connsiteY153" fmla="*/ 409575 h 2187443"/>
              <a:gd name="connsiteX154" fmla="*/ 633689 w 1148680"/>
              <a:gd name="connsiteY154" fmla="*/ 385762 h 2187443"/>
              <a:gd name="connsiteX155" fmla="*/ 614639 w 1148680"/>
              <a:gd name="connsiteY155" fmla="*/ 357187 h 2187443"/>
              <a:gd name="connsiteX156" fmla="*/ 571776 w 1148680"/>
              <a:gd name="connsiteY156" fmla="*/ 328612 h 2187443"/>
              <a:gd name="connsiteX157" fmla="*/ 557489 w 1148680"/>
              <a:gd name="connsiteY157" fmla="*/ 319087 h 2187443"/>
              <a:gd name="connsiteX158" fmla="*/ 538439 w 1148680"/>
              <a:gd name="connsiteY158" fmla="*/ 304800 h 2187443"/>
              <a:gd name="connsiteX159" fmla="*/ 524151 w 1148680"/>
              <a:gd name="connsiteY159" fmla="*/ 300037 h 2187443"/>
              <a:gd name="connsiteX160" fmla="*/ 490814 w 1148680"/>
              <a:gd name="connsiteY160" fmla="*/ 280987 h 2187443"/>
              <a:gd name="connsiteX161" fmla="*/ 467001 w 1148680"/>
              <a:gd name="connsiteY161" fmla="*/ 271462 h 2187443"/>
              <a:gd name="connsiteX162" fmla="*/ 405088 w 1148680"/>
              <a:gd name="connsiteY162" fmla="*/ 180976 h 2187443"/>
              <a:gd name="connsiteX163" fmla="*/ 405089 w 1148680"/>
              <a:gd name="connsiteY163" fmla="*/ 52388 h 2187443"/>
              <a:gd name="connsiteX164" fmla="*/ 374132 w 1148680"/>
              <a:gd name="connsiteY164" fmla="*/ 42862 h 2187443"/>
              <a:gd name="connsiteX165" fmla="*/ 319364 w 1148680"/>
              <a:gd name="connsiteY165" fmla="*/ 19050 h 2187443"/>
              <a:gd name="connsiteX166" fmla="*/ 305076 w 1148680"/>
              <a:gd name="connsiteY166" fmla="*/ 9525 h 2187443"/>
              <a:gd name="connsiteX167" fmla="*/ 281264 w 1148680"/>
              <a:gd name="connsiteY167" fmla="*/ 0 h 2187443"/>
              <a:gd name="connsiteX168" fmla="*/ 262214 w 1148680"/>
              <a:gd name="connsiteY168" fmla="*/ 4762 h 2187443"/>
              <a:gd name="connsiteX169" fmla="*/ 252689 w 1148680"/>
              <a:gd name="connsiteY169" fmla="*/ 19050 h 2187443"/>
              <a:gd name="connsiteX170" fmla="*/ 238401 w 1148680"/>
              <a:gd name="connsiteY170" fmla="*/ 38100 h 2187443"/>
              <a:gd name="connsiteX171" fmla="*/ 224114 w 1148680"/>
              <a:gd name="connsiteY171" fmla="*/ 47625 h 2187443"/>
              <a:gd name="connsiteX172" fmla="*/ 166964 w 1148680"/>
              <a:gd name="connsiteY172" fmla="*/ 61912 h 2187443"/>
              <a:gd name="connsiteX173" fmla="*/ 152676 w 1148680"/>
              <a:gd name="connsiteY173" fmla="*/ 66675 h 2187443"/>
              <a:gd name="connsiteX174" fmla="*/ 147914 w 1148680"/>
              <a:gd name="connsiteY174" fmla="*/ 90487 h 2187443"/>
              <a:gd name="connsiteX175" fmla="*/ 138389 w 1148680"/>
              <a:gd name="connsiteY175" fmla="*/ 119062 h 2187443"/>
              <a:gd name="connsiteX176" fmla="*/ 124101 w 1148680"/>
              <a:gd name="connsiteY176" fmla="*/ 128587 h 2187443"/>
              <a:gd name="connsiteX177" fmla="*/ 95526 w 1148680"/>
              <a:gd name="connsiteY177" fmla="*/ 138112 h 2187443"/>
              <a:gd name="connsiteX178" fmla="*/ 86001 w 1148680"/>
              <a:gd name="connsiteY178" fmla="*/ 204787 h 2187443"/>
              <a:gd name="connsiteX179" fmla="*/ 86001 w 1148680"/>
              <a:gd name="connsiteY179" fmla="*/ 252412 h 2187443"/>
              <a:gd name="connsiteX0" fmla="*/ 86001 w 1148680"/>
              <a:gd name="connsiteY0" fmla="*/ 252412 h 2187443"/>
              <a:gd name="connsiteX1" fmla="*/ 90764 w 1148680"/>
              <a:gd name="connsiteY1" fmla="*/ 295275 h 2187443"/>
              <a:gd name="connsiteX2" fmla="*/ 76476 w 1148680"/>
              <a:gd name="connsiteY2" fmla="*/ 352425 h 2187443"/>
              <a:gd name="connsiteX3" fmla="*/ 57426 w 1148680"/>
              <a:gd name="connsiteY3" fmla="*/ 390525 h 2187443"/>
              <a:gd name="connsiteX4" fmla="*/ 47901 w 1148680"/>
              <a:gd name="connsiteY4" fmla="*/ 452437 h 2187443"/>
              <a:gd name="connsiteX5" fmla="*/ 28851 w 1148680"/>
              <a:gd name="connsiteY5" fmla="*/ 504825 h 2187443"/>
              <a:gd name="connsiteX6" fmla="*/ 14564 w 1148680"/>
              <a:gd name="connsiteY6" fmla="*/ 514350 h 2187443"/>
              <a:gd name="connsiteX7" fmla="*/ 276 w 1148680"/>
              <a:gd name="connsiteY7" fmla="*/ 542925 h 2187443"/>
              <a:gd name="connsiteX8" fmla="*/ 14564 w 1148680"/>
              <a:gd name="connsiteY8" fmla="*/ 552450 h 2187443"/>
              <a:gd name="connsiteX9" fmla="*/ 28851 w 1148680"/>
              <a:gd name="connsiteY9" fmla="*/ 566737 h 2187443"/>
              <a:gd name="connsiteX10" fmla="*/ 57426 w 1148680"/>
              <a:gd name="connsiteY10" fmla="*/ 581025 h 2187443"/>
              <a:gd name="connsiteX11" fmla="*/ 71714 w 1148680"/>
              <a:gd name="connsiteY11" fmla="*/ 647700 h 2187443"/>
              <a:gd name="connsiteX12" fmla="*/ 90764 w 1148680"/>
              <a:gd name="connsiteY12" fmla="*/ 652462 h 2187443"/>
              <a:gd name="connsiteX13" fmla="*/ 114576 w 1148680"/>
              <a:gd name="connsiteY13" fmla="*/ 666750 h 2187443"/>
              <a:gd name="connsiteX14" fmla="*/ 133626 w 1148680"/>
              <a:gd name="connsiteY14" fmla="*/ 676275 h 2187443"/>
              <a:gd name="connsiteX15" fmla="*/ 143151 w 1148680"/>
              <a:gd name="connsiteY15" fmla="*/ 695325 h 2187443"/>
              <a:gd name="connsiteX16" fmla="*/ 152676 w 1148680"/>
              <a:gd name="connsiteY16" fmla="*/ 709612 h 2187443"/>
              <a:gd name="connsiteX17" fmla="*/ 166964 w 1148680"/>
              <a:gd name="connsiteY17" fmla="*/ 733425 h 2187443"/>
              <a:gd name="connsiteX18" fmla="*/ 162201 w 1148680"/>
              <a:gd name="connsiteY18" fmla="*/ 857250 h 2187443"/>
              <a:gd name="connsiteX19" fmla="*/ 157439 w 1148680"/>
              <a:gd name="connsiteY19" fmla="*/ 871537 h 2187443"/>
              <a:gd name="connsiteX20" fmla="*/ 138389 w 1148680"/>
              <a:gd name="connsiteY20" fmla="*/ 885825 h 2187443"/>
              <a:gd name="connsiteX21" fmla="*/ 124101 w 1148680"/>
              <a:gd name="connsiteY21" fmla="*/ 909637 h 2187443"/>
              <a:gd name="connsiteX22" fmla="*/ 105051 w 1148680"/>
              <a:gd name="connsiteY22" fmla="*/ 947737 h 2187443"/>
              <a:gd name="connsiteX23" fmla="*/ 95526 w 1148680"/>
              <a:gd name="connsiteY23" fmla="*/ 962025 h 2187443"/>
              <a:gd name="connsiteX24" fmla="*/ 66951 w 1148680"/>
              <a:gd name="connsiteY24" fmla="*/ 995362 h 2187443"/>
              <a:gd name="connsiteX25" fmla="*/ 57426 w 1148680"/>
              <a:gd name="connsiteY25" fmla="*/ 1028700 h 2187443"/>
              <a:gd name="connsiteX26" fmla="*/ 52664 w 1148680"/>
              <a:gd name="connsiteY26" fmla="*/ 1042987 h 2187443"/>
              <a:gd name="connsiteX27" fmla="*/ 24089 w 1148680"/>
              <a:gd name="connsiteY27" fmla="*/ 1081087 h 2187443"/>
              <a:gd name="connsiteX28" fmla="*/ 14564 w 1148680"/>
              <a:gd name="connsiteY28" fmla="*/ 1095375 h 2187443"/>
              <a:gd name="connsiteX29" fmla="*/ 9801 w 1148680"/>
              <a:gd name="connsiteY29" fmla="*/ 1128712 h 2187443"/>
              <a:gd name="connsiteX30" fmla="*/ 5039 w 1148680"/>
              <a:gd name="connsiteY30" fmla="*/ 1147762 h 2187443"/>
              <a:gd name="connsiteX31" fmla="*/ 14564 w 1148680"/>
              <a:gd name="connsiteY31" fmla="*/ 1171575 h 2187443"/>
              <a:gd name="connsiteX32" fmla="*/ 28851 w 1148680"/>
              <a:gd name="connsiteY32" fmla="*/ 1200150 h 2187443"/>
              <a:gd name="connsiteX33" fmla="*/ 33614 w 1148680"/>
              <a:gd name="connsiteY33" fmla="*/ 1228725 h 2187443"/>
              <a:gd name="connsiteX34" fmla="*/ 43139 w 1148680"/>
              <a:gd name="connsiteY34" fmla="*/ 1252537 h 2187443"/>
              <a:gd name="connsiteX35" fmla="*/ 47901 w 1148680"/>
              <a:gd name="connsiteY35" fmla="*/ 1285875 h 2187443"/>
              <a:gd name="connsiteX36" fmla="*/ 86001 w 1148680"/>
              <a:gd name="connsiteY36" fmla="*/ 1304925 h 2187443"/>
              <a:gd name="connsiteX37" fmla="*/ 128864 w 1148680"/>
              <a:gd name="connsiteY37" fmla="*/ 1319212 h 2187443"/>
              <a:gd name="connsiteX38" fmla="*/ 181251 w 1148680"/>
              <a:gd name="connsiteY38" fmla="*/ 1357312 h 2187443"/>
              <a:gd name="connsiteX39" fmla="*/ 214589 w 1148680"/>
              <a:gd name="connsiteY39" fmla="*/ 1371600 h 2187443"/>
              <a:gd name="connsiteX40" fmla="*/ 252689 w 1148680"/>
              <a:gd name="connsiteY40" fmla="*/ 1395412 h 2187443"/>
              <a:gd name="connsiteX41" fmla="*/ 257451 w 1148680"/>
              <a:gd name="connsiteY41" fmla="*/ 1409700 h 2187443"/>
              <a:gd name="connsiteX42" fmla="*/ 266976 w 1148680"/>
              <a:gd name="connsiteY42" fmla="*/ 1423987 h 2187443"/>
              <a:gd name="connsiteX43" fmla="*/ 247926 w 1148680"/>
              <a:gd name="connsiteY43" fmla="*/ 1504950 h 2187443"/>
              <a:gd name="connsiteX44" fmla="*/ 224114 w 1148680"/>
              <a:gd name="connsiteY44" fmla="*/ 1566862 h 2187443"/>
              <a:gd name="connsiteX45" fmla="*/ 214589 w 1148680"/>
              <a:gd name="connsiteY45" fmla="*/ 1585912 h 2187443"/>
              <a:gd name="connsiteX46" fmla="*/ 214589 w 1148680"/>
              <a:gd name="connsiteY46" fmla="*/ 1714500 h 2187443"/>
              <a:gd name="connsiteX47" fmla="*/ 224114 w 1148680"/>
              <a:gd name="connsiteY47" fmla="*/ 1747837 h 2187443"/>
              <a:gd name="connsiteX48" fmla="*/ 233639 w 1148680"/>
              <a:gd name="connsiteY48" fmla="*/ 1790700 h 2187443"/>
              <a:gd name="connsiteX49" fmla="*/ 228876 w 1148680"/>
              <a:gd name="connsiteY49" fmla="*/ 1828800 h 2187443"/>
              <a:gd name="connsiteX50" fmla="*/ 171726 w 1148680"/>
              <a:gd name="connsiteY50" fmla="*/ 1862137 h 2187443"/>
              <a:gd name="connsiteX51" fmla="*/ 133626 w 1148680"/>
              <a:gd name="connsiteY51" fmla="*/ 1895475 h 2187443"/>
              <a:gd name="connsiteX52" fmla="*/ 119339 w 1148680"/>
              <a:gd name="connsiteY52" fmla="*/ 1905000 h 2187443"/>
              <a:gd name="connsiteX53" fmla="*/ 81239 w 1148680"/>
              <a:gd name="connsiteY53" fmla="*/ 1914525 h 2187443"/>
              <a:gd name="connsiteX54" fmla="*/ 86001 w 1148680"/>
              <a:gd name="connsiteY54" fmla="*/ 1952625 h 2187443"/>
              <a:gd name="connsiteX55" fmla="*/ 157439 w 1148680"/>
              <a:gd name="connsiteY55" fmla="*/ 1985962 h 2187443"/>
              <a:gd name="connsiteX56" fmla="*/ 162201 w 1148680"/>
              <a:gd name="connsiteY56" fmla="*/ 2024062 h 2187443"/>
              <a:gd name="connsiteX57" fmla="*/ 176489 w 1148680"/>
              <a:gd name="connsiteY57" fmla="*/ 2047875 h 2187443"/>
              <a:gd name="connsiteX58" fmla="*/ 181251 w 1148680"/>
              <a:gd name="connsiteY58" fmla="*/ 2066925 h 2187443"/>
              <a:gd name="connsiteX59" fmla="*/ 205064 w 1148680"/>
              <a:gd name="connsiteY59" fmla="*/ 2062162 h 2187443"/>
              <a:gd name="connsiteX60" fmla="*/ 224114 w 1148680"/>
              <a:gd name="connsiteY60" fmla="*/ 2057400 h 2187443"/>
              <a:gd name="connsiteX61" fmla="*/ 352701 w 1148680"/>
              <a:gd name="connsiteY61" fmla="*/ 2066925 h 2187443"/>
              <a:gd name="connsiteX62" fmla="*/ 371751 w 1148680"/>
              <a:gd name="connsiteY62" fmla="*/ 2076450 h 2187443"/>
              <a:gd name="connsiteX63" fmla="*/ 376514 w 1148680"/>
              <a:gd name="connsiteY63" fmla="*/ 2124075 h 2187443"/>
              <a:gd name="connsiteX64" fmla="*/ 390801 w 1148680"/>
              <a:gd name="connsiteY64" fmla="*/ 2162175 h 2187443"/>
              <a:gd name="connsiteX65" fmla="*/ 395564 w 1148680"/>
              <a:gd name="connsiteY65" fmla="*/ 2176462 h 2187443"/>
              <a:gd name="connsiteX66" fmla="*/ 433664 w 1148680"/>
              <a:gd name="connsiteY66" fmla="*/ 2185987 h 2187443"/>
              <a:gd name="connsiteX67" fmla="*/ 500339 w 1148680"/>
              <a:gd name="connsiteY67" fmla="*/ 2185987 h 2187443"/>
              <a:gd name="connsiteX68" fmla="*/ 524151 w 1148680"/>
              <a:gd name="connsiteY68" fmla="*/ 2176462 h 2187443"/>
              <a:gd name="connsiteX69" fmla="*/ 567014 w 1148680"/>
              <a:gd name="connsiteY69" fmla="*/ 2081212 h 2187443"/>
              <a:gd name="connsiteX70" fmla="*/ 586064 w 1148680"/>
              <a:gd name="connsiteY70" fmla="*/ 2076450 h 2187443"/>
              <a:gd name="connsiteX71" fmla="*/ 600351 w 1148680"/>
              <a:gd name="connsiteY71" fmla="*/ 2062162 h 2187443"/>
              <a:gd name="connsiteX72" fmla="*/ 605114 w 1148680"/>
              <a:gd name="connsiteY72" fmla="*/ 2047875 h 2187443"/>
              <a:gd name="connsiteX73" fmla="*/ 614639 w 1148680"/>
              <a:gd name="connsiteY73" fmla="*/ 2033587 h 2187443"/>
              <a:gd name="connsiteX74" fmla="*/ 619401 w 1148680"/>
              <a:gd name="connsiteY74" fmla="*/ 2014537 h 2187443"/>
              <a:gd name="connsiteX75" fmla="*/ 624164 w 1148680"/>
              <a:gd name="connsiteY75" fmla="*/ 1928812 h 2187443"/>
              <a:gd name="connsiteX76" fmla="*/ 638451 w 1148680"/>
              <a:gd name="connsiteY76" fmla="*/ 1924050 h 2187443"/>
              <a:gd name="connsiteX77" fmla="*/ 681314 w 1148680"/>
              <a:gd name="connsiteY77" fmla="*/ 1876425 h 2187443"/>
              <a:gd name="connsiteX78" fmla="*/ 686076 w 1148680"/>
              <a:gd name="connsiteY78" fmla="*/ 1847850 h 2187443"/>
              <a:gd name="connsiteX79" fmla="*/ 690839 w 1148680"/>
              <a:gd name="connsiteY79" fmla="*/ 1824037 h 2187443"/>
              <a:gd name="connsiteX80" fmla="*/ 695601 w 1148680"/>
              <a:gd name="connsiteY80" fmla="*/ 1781175 h 2187443"/>
              <a:gd name="connsiteX81" fmla="*/ 714651 w 1148680"/>
              <a:gd name="connsiteY81" fmla="*/ 1743075 h 2187443"/>
              <a:gd name="connsiteX82" fmla="*/ 728939 w 1148680"/>
              <a:gd name="connsiteY82" fmla="*/ 1704975 h 2187443"/>
              <a:gd name="connsiteX83" fmla="*/ 757514 w 1148680"/>
              <a:gd name="connsiteY83" fmla="*/ 1714500 h 2187443"/>
              <a:gd name="connsiteX84" fmla="*/ 771801 w 1148680"/>
              <a:gd name="connsiteY84" fmla="*/ 1747837 h 2187443"/>
              <a:gd name="connsiteX85" fmla="*/ 776564 w 1148680"/>
              <a:gd name="connsiteY85" fmla="*/ 1800225 h 2187443"/>
              <a:gd name="connsiteX86" fmla="*/ 781326 w 1148680"/>
              <a:gd name="connsiteY86" fmla="*/ 1776412 h 2187443"/>
              <a:gd name="connsiteX87" fmla="*/ 786089 w 1148680"/>
              <a:gd name="connsiteY87" fmla="*/ 1743075 h 2187443"/>
              <a:gd name="connsiteX88" fmla="*/ 800376 w 1148680"/>
              <a:gd name="connsiteY88" fmla="*/ 1733550 h 2187443"/>
              <a:gd name="connsiteX89" fmla="*/ 824189 w 1148680"/>
              <a:gd name="connsiteY89" fmla="*/ 1747837 h 2187443"/>
              <a:gd name="connsiteX90" fmla="*/ 838476 w 1148680"/>
              <a:gd name="connsiteY90" fmla="*/ 1752600 h 2187443"/>
              <a:gd name="connsiteX91" fmla="*/ 843239 w 1148680"/>
              <a:gd name="connsiteY91" fmla="*/ 1690687 h 2187443"/>
              <a:gd name="connsiteX92" fmla="*/ 886101 w 1148680"/>
              <a:gd name="connsiteY92" fmla="*/ 1695450 h 2187443"/>
              <a:gd name="connsiteX93" fmla="*/ 890864 w 1148680"/>
              <a:gd name="connsiteY93" fmla="*/ 1709737 h 2187443"/>
              <a:gd name="connsiteX94" fmla="*/ 924201 w 1148680"/>
              <a:gd name="connsiteY94" fmla="*/ 1733550 h 2187443"/>
              <a:gd name="connsiteX95" fmla="*/ 957539 w 1148680"/>
              <a:gd name="connsiteY95" fmla="*/ 1738312 h 2187443"/>
              <a:gd name="connsiteX96" fmla="*/ 995639 w 1148680"/>
              <a:gd name="connsiteY96" fmla="*/ 1733550 h 2187443"/>
              <a:gd name="connsiteX97" fmla="*/ 1000401 w 1148680"/>
              <a:gd name="connsiteY97" fmla="*/ 1657350 h 2187443"/>
              <a:gd name="connsiteX98" fmla="*/ 1014689 w 1148680"/>
              <a:gd name="connsiteY98" fmla="*/ 1638300 h 2187443"/>
              <a:gd name="connsiteX99" fmla="*/ 1014689 w 1148680"/>
              <a:gd name="connsiteY99" fmla="*/ 1600200 h 2187443"/>
              <a:gd name="connsiteX100" fmla="*/ 995639 w 1148680"/>
              <a:gd name="connsiteY100" fmla="*/ 1585912 h 2187443"/>
              <a:gd name="connsiteX101" fmla="*/ 971826 w 1148680"/>
              <a:gd name="connsiteY101" fmla="*/ 1547812 h 2187443"/>
              <a:gd name="connsiteX102" fmla="*/ 962301 w 1148680"/>
              <a:gd name="connsiteY102" fmla="*/ 1533525 h 2187443"/>
              <a:gd name="connsiteX103" fmla="*/ 948014 w 1148680"/>
              <a:gd name="connsiteY103" fmla="*/ 1528762 h 2187443"/>
              <a:gd name="connsiteX104" fmla="*/ 928964 w 1148680"/>
              <a:gd name="connsiteY104" fmla="*/ 1404937 h 2187443"/>
              <a:gd name="connsiteX105" fmla="*/ 919439 w 1148680"/>
              <a:gd name="connsiteY105" fmla="*/ 1362075 h 2187443"/>
              <a:gd name="connsiteX106" fmla="*/ 909914 w 1148680"/>
              <a:gd name="connsiteY106" fmla="*/ 1338262 h 2187443"/>
              <a:gd name="connsiteX107" fmla="*/ 900389 w 1148680"/>
              <a:gd name="connsiteY107" fmla="*/ 1304925 h 2187443"/>
              <a:gd name="connsiteX108" fmla="*/ 895626 w 1148680"/>
              <a:gd name="connsiteY108" fmla="*/ 1290637 h 2187443"/>
              <a:gd name="connsiteX109" fmla="*/ 905151 w 1148680"/>
              <a:gd name="connsiteY109" fmla="*/ 1223962 h 2187443"/>
              <a:gd name="connsiteX110" fmla="*/ 919439 w 1148680"/>
              <a:gd name="connsiteY110" fmla="*/ 1219200 h 2187443"/>
              <a:gd name="connsiteX111" fmla="*/ 938489 w 1148680"/>
              <a:gd name="connsiteY111" fmla="*/ 1209675 h 2187443"/>
              <a:gd name="connsiteX112" fmla="*/ 952776 w 1148680"/>
              <a:gd name="connsiteY112" fmla="*/ 1204912 h 2187443"/>
              <a:gd name="connsiteX113" fmla="*/ 967064 w 1148680"/>
              <a:gd name="connsiteY113" fmla="*/ 1195387 h 2187443"/>
              <a:gd name="connsiteX114" fmla="*/ 1000401 w 1148680"/>
              <a:gd name="connsiteY114" fmla="*/ 1185862 h 2187443"/>
              <a:gd name="connsiteX115" fmla="*/ 1019451 w 1148680"/>
              <a:gd name="connsiteY115" fmla="*/ 1171575 h 2187443"/>
              <a:gd name="connsiteX116" fmla="*/ 1038501 w 1148680"/>
              <a:gd name="connsiteY116" fmla="*/ 1143000 h 2187443"/>
              <a:gd name="connsiteX117" fmla="*/ 1067076 w 1148680"/>
              <a:gd name="connsiteY117" fmla="*/ 1123950 h 2187443"/>
              <a:gd name="connsiteX118" fmla="*/ 1095651 w 1148680"/>
              <a:gd name="connsiteY118" fmla="*/ 1114425 h 2187443"/>
              <a:gd name="connsiteX119" fmla="*/ 1128989 w 1148680"/>
              <a:gd name="connsiteY119" fmla="*/ 1090612 h 2187443"/>
              <a:gd name="connsiteX120" fmla="*/ 1143276 w 1148680"/>
              <a:gd name="connsiteY120" fmla="*/ 1076325 h 2187443"/>
              <a:gd name="connsiteX121" fmla="*/ 1138514 w 1148680"/>
              <a:gd name="connsiteY121" fmla="*/ 990600 h 2187443"/>
              <a:gd name="connsiteX122" fmla="*/ 1124226 w 1148680"/>
              <a:gd name="connsiteY122" fmla="*/ 971550 h 2187443"/>
              <a:gd name="connsiteX123" fmla="*/ 1105176 w 1148680"/>
              <a:gd name="connsiteY123" fmla="*/ 933450 h 2187443"/>
              <a:gd name="connsiteX124" fmla="*/ 1100414 w 1148680"/>
              <a:gd name="connsiteY124" fmla="*/ 909637 h 2187443"/>
              <a:gd name="connsiteX125" fmla="*/ 1071839 w 1148680"/>
              <a:gd name="connsiteY125" fmla="*/ 881062 h 2187443"/>
              <a:gd name="connsiteX126" fmla="*/ 1005164 w 1148680"/>
              <a:gd name="connsiteY126" fmla="*/ 857250 h 2187443"/>
              <a:gd name="connsiteX127" fmla="*/ 990876 w 1148680"/>
              <a:gd name="connsiteY127" fmla="*/ 862012 h 2187443"/>
              <a:gd name="connsiteX128" fmla="*/ 986114 w 1148680"/>
              <a:gd name="connsiteY128" fmla="*/ 876300 h 2187443"/>
              <a:gd name="connsiteX129" fmla="*/ 981351 w 1148680"/>
              <a:gd name="connsiteY129" fmla="*/ 914400 h 2187443"/>
              <a:gd name="connsiteX130" fmla="*/ 971826 w 1148680"/>
              <a:gd name="connsiteY130" fmla="*/ 928687 h 2187443"/>
              <a:gd name="connsiteX131" fmla="*/ 957539 w 1148680"/>
              <a:gd name="connsiteY131" fmla="*/ 947737 h 2187443"/>
              <a:gd name="connsiteX132" fmla="*/ 928964 w 1148680"/>
              <a:gd name="connsiteY132" fmla="*/ 962025 h 2187443"/>
              <a:gd name="connsiteX133" fmla="*/ 895626 w 1148680"/>
              <a:gd name="connsiteY133" fmla="*/ 919162 h 2187443"/>
              <a:gd name="connsiteX134" fmla="*/ 881339 w 1148680"/>
              <a:gd name="connsiteY134" fmla="*/ 904875 h 2187443"/>
              <a:gd name="connsiteX135" fmla="*/ 900389 w 1148680"/>
              <a:gd name="connsiteY135" fmla="*/ 852487 h 2187443"/>
              <a:gd name="connsiteX136" fmla="*/ 905151 w 1148680"/>
              <a:gd name="connsiteY136" fmla="*/ 833437 h 2187443"/>
              <a:gd name="connsiteX137" fmla="*/ 900389 w 1148680"/>
              <a:gd name="connsiteY137" fmla="*/ 819150 h 2187443"/>
              <a:gd name="connsiteX138" fmla="*/ 895626 w 1148680"/>
              <a:gd name="connsiteY138" fmla="*/ 800100 h 2187443"/>
              <a:gd name="connsiteX139" fmla="*/ 900389 w 1148680"/>
              <a:gd name="connsiteY139" fmla="*/ 776287 h 2187443"/>
              <a:gd name="connsiteX140" fmla="*/ 938489 w 1148680"/>
              <a:gd name="connsiteY140" fmla="*/ 752475 h 2187443"/>
              <a:gd name="connsiteX141" fmla="*/ 952776 w 1148680"/>
              <a:gd name="connsiteY141" fmla="*/ 738187 h 2187443"/>
              <a:gd name="connsiteX142" fmla="*/ 957539 w 1148680"/>
              <a:gd name="connsiteY142" fmla="*/ 723900 h 2187443"/>
              <a:gd name="connsiteX143" fmla="*/ 952776 w 1148680"/>
              <a:gd name="connsiteY143" fmla="*/ 600075 h 2187443"/>
              <a:gd name="connsiteX144" fmla="*/ 886101 w 1148680"/>
              <a:gd name="connsiteY144" fmla="*/ 600075 h 2187443"/>
              <a:gd name="connsiteX145" fmla="*/ 871814 w 1148680"/>
              <a:gd name="connsiteY145" fmla="*/ 585787 h 2187443"/>
              <a:gd name="connsiteX146" fmla="*/ 857526 w 1148680"/>
              <a:gd name="connsiteY146" fmla="*/ 576262 h 2187443"/>
              <a:gd name="connsiteX147" fmla="*/ 843239 w 1148680"/>
              <a:gd name="connsiteY147" fmla="*/ 557212 h 2187443"/>
              <a:gd name="connsiteX148" fmla="*/ 838476 w 1148680"/>
              <a:gd name="connsiteY148" fmla="*/ 542925 h 2187443"/>
              <a:gd name="connsiteX149" fmla="*/ 719414 w 1148680"/>
              <a:gd name="connsiteY149" fmla="*/ 538162 h 2187443"/>
              <a:gd name="connsiteX150" fmla="*/ 686076 w 1148680"/>
              <a:gd name="connsiteY150" fmla="*/ 509587 h 2187443"/>
              <a:gd name="connsiteX151" fmla="*/ 676551 w 1148680"/>
              <a:gd name="connsiteY151" fmla="*/ 495300 h 2187443"/>
              <a:gd name="connsiteX152" fmla="*/ 657501 w 1148680"/>
              <a:gd name="connsiteY152" fmla="*/ 447675 h 2187443"/>
              <a:gd name="connsiteX153" fmla="*/ 643214 w 1148680"/>
              <a:gd name="connsiteY153" fmla="*/ 409575 h 2187443"/>
              <a:gd name="connsiteX154" fmla="*/ 633689 w 1148680"/>
              <a:gd name="connsiteY154" fmla="*/ 385762 h 2187443"/>
              <a:gd name="connsiteX155" fmla="*/ 614639 w 1148680"/>
              <a:gd name="connsiteY155" fmla="*/ 357187 h 2187443"/>
              <a:gd name="connsiteX156" fmla="*/ 571776 w 1148680"/>
              <a:gd name="connsiteY156" fmla="*/ 328612 h 2187443"/>
              <a:gd name="connsiteX157" fmla="*/ 557489 w 1148680"/>
              <a:gd name="connsiteY157" fmla="*/ 319087 h 2187443"/>
              <a:gd name="connsiteX158" fmla="*/ 538439 w 1148680"/>
              <a:gd name="connsiteY158" fmla="*/ 304800 h 2187443"/>
              <a:gd name="connsiteX159" fmla="*/ 524151 w 1148680"/>
              <a:gd name="connsiteY159" fmla="*/ 300037 h 2187443"/>
              <a:gd name="connsiteX160" fmla="*/ 490814 w 1148680"/>
              <a:gd name="connsiteY160" fmla="*/ 280987 h 2187443"/>
              <a:gd name="connsiteX161" fmla="*/ 467001 w 1148680"/>
              <a:gd name="connsiteY161" fmla="*/ 271462 h 2187443"/>
              <a:gd name="connsiteX162" fmla="*/ 405088 w 1148680"/>
              <a:gd name="connsiteY162" fmla="*/ 180976 h 2187443"/>
              <a:gd name="connsiteX163" fmla="*/ 405089 w 1148680"/>
              <a:gd name="connsiteY163" fmla="*/ 52388 h 2187443"/>
              <a:gd name="connsiteX164" fmla="*/ 374132 w 1148680"/>
              <a:gd name="connsiteY164" fmla="*/ 42862 h 2187443"/>
              <a:gd name="connsiteX165" fmla="*/ 305076 w 1148680"/>
              <a:gd name="connsiteY165" fmla="*/ 9525 h 2187443"/>
              <a:gd name="connsiteX166" fmla="*/ 281264 w 1148680"/>
              <a:gd name="connsiteY166" fmla="*/ 0 h 2187443"/>
              <a:gd name="connsiteX167" fmla="*/ 262214 w 1148680"/>
              <a:gd name="connsiteY167" fmla="*/ 4762 h 2187443"/>
              <a:gd name="connsiteX168" fmla="*/ 252689 w 1148680"/>
              <a:gd name="connsiteY168" fmla="*/ 19050 h 2187443"/>
              <a:gd name="connsiteX169" fmla="*/ 238401 w 1148680"/>
              <a:gd name="connsiteY169" fmla="*/ 38100 h 2187443"/>
              <a:gd name="connsiteX170" fmla="*/ 224114 w 1148680"/>
              <a:gd name="connsiteY170" fmla="*/ 47625 h 2187443"/>
              <a:gd name="connsiteX171" fmla="*/ 166964 w 1148680"/>
              <a:gd name="connsiteY171" fmla="*/ 61912 h 2187443"/>
              <a:gd name="connsiteX172" fmla="*/ 152676 w 1148680"/>
              <a:gd name="connsiteY172" fmla="*/ 66675 h 2187443"/>
              <a:gd name="connsiteX173" fmla="*/ 147914 w 1148680"/>
              <a:gd name="connsiteY173" fmla="*/ 90487 h 2187443"/>
              <a:gd name="connsiteX174" fmla="*/ 138389 w 1148680"/>
              <a:gd name="connsiteY174" fmla="*/ 119062 h 2187443"/>
              <a:gd name="connsiteX175" fmla="*/ 124101 w 1148680"/>
              <a:gd name="connsiteY175" fmla="*/ 128587 h 2187443"/>
              <a:gd name="connsiteX176" fmla="*/ 95526 w 1148680"/>
              <a:gd name="connsiteY176" fmla="*/ 138112 h 2187443"/>
              <a:gd name="connsiteX177" fmla="*/ 86001 w 1148680"/>
              <a:gd name="connsiteY177" fmla="*/ 204787 h 2187443"/>
              <a:gd name="connsiteX178" fmla="*/ 86001 w 1148680"/>
              <a:gd name="connsiteY178" fmla="*/ 252412 h 2187443"/>
              <a:gd name="connsiteX0" fmla="*/ 86001 w 1148680"/>
              <a:gd name="connsiteY0" fmla="*/ 252412 h 2187443"/>
              <a:gd name="connsiteX1" fmla="*/ 90764 w 1148680"/>
              <a:gd name="connsiteY1" fmla="*/ 295275 h 2187443"/>
              <a:gd name="connsiteX2" fmla="*/ 76476 w 1148680"/>
              <a:gd name="connsiteY2" fmla="*/ 352425 h 2187443"/>
              <a:gd name="connsiteX3" fmla="*/ 57426 w 1148680"/>
              <a:gd name="connsiteY3" fmla="*/ 390525 h 2187443"/>
              <a:gd name="connsiteX4" fmla="*/ 47901 w 1148680"/>
              <a:gd name="connsiteY4" fmla="*/ 452437 h 2187443"/>
              <a:gd name="connsiteX5" fmla="*/ 28851 w 1148680"/>
              <a:gd name="connsiteY5" fmla="*/ 504825 h 2187443"/>
              <a:gd name="connsiteX6" fmla="*/ 14564 w 1148680"/>
              <a:gd name="connsiteY6" fmla="*/ 514350 h 2187443"/>
              <a:gd name="connsiteX7" fmla="*/ 276 w 1148680"/>
              <a:gd name="connsiteY7" fmla="*/ 542925 h 2187443"/>
              <a:gd name="connsiteX8" fmla="*/ 14564 w 1148680"/>
              <a:gd name="connsiteY8" fmla="*/ 552450 h 2187443"/>
              <a:gd name="connsiteX9" fmla="*/ 28851 w 1148680"/>
              <a:gd name="connsiteY9" fmla="*/ 566737 h 2187443"/>
              <a:gd name="connsiteX10" fmla="*/ 57426 w 1148680"/>
              <a:gd name="connsiteY10" fmla="*/ 581025 h 2187443"/>
              <a:gd name="connsiteX11" fmla="*/ 71714 w 1148680"/>
              <a:gd name="connsiteY11" fmla="*/ 647700 h 2187443"/>
              <a:gd name="connsiteX12" fmla="*/ 90764 w 1148680"/>
              <a:gd name="connsiteY12" fmla="*/ 652462 h 2187443"/>
              <a:gd name="connsiteX13" fmla="*/ 114576 w 1148680"/>
              <a:gd name="connsiteY13" fmla="*/ 666750 h 2187443"/>
              <a:gd name="connsiteX14" fmla="*/ 133626 w 1148680"/>
              <a:gd name="connsiteY14" fmla="*/ 676275 h 2187443"/>
              <a:gd name="connsiteX15" fmla="*/ 143151 w 1148680"/>
              <a:gd name="connsiteY15" fmla="*/ 695325 h 2187443"/>
              <a:gd name="connsiteX16" fmla="*/ 152676 w 1148680"/>
              <a:gd name="connsiteY16" fmla="*/ 709612 h 2187443"/>
              <a:gd name="connsiteX17" fmla="*/ 166964 w 1148680"/>
              <a:gd name="connsiteY17" fmla="*/ 733425 h 2187443"/>
              <a:gd name="connsiteX18" fmla="*/ 162201 w 1148680"/>
              <a:gd name="connsiteY18" fmla="*/ 857250 h 2187443"/>
              <a:gd name="connsiteX19" fmla="*/ 157439 w 1148680"/>
              <a:gd name="connsiteY19" fmla="*/ 871537 h 2187443"/>
              <a:gd name="connsiteX20" fmla="*/ 138389 w 1148680"/>
              <a:gd name="connsiteY20" fmla="*/ 885825 h 2187443"/>
              <a:gd name="connsiteX21" fmla="*/ 124101 w 1148680"/>
              <a:gd name="connsiteY21" fmla="*/ 909637 h 2187443"/>
              <a:gd name="connsiteX22" fmla="*/ 105051 w 1148680"/>
              <a:gd name="connsiteY22" fmla="*/ 947737 h 2187443"/>
              <a:gd name="connsiteX23" fmla="*/ 95526 w 1148680"/>
              <a:gd name="connsiteY23" fmla="*/ 962025 h 2187443"/>
              <a:gd name="connsiteX24" fmla="*/ 66951 w 1148680"/>
              <a:gd name="connsiteY24" fmla="*/ 995362 h 2187443"/>
              <a:gd name="connsiteX25" fmla="*/ 57426 w 1148680"/>
              <a:gd name="connsiteY25" fmla="*/ 1028700 h 2187443"/>
              <a:gd name="connsiteX26" fmla="*/ 52664 w 1148680"/>
              <a:gd name="connsiteY26" fmla="*/ 1042987 h 2187443"/>
              <a:gd name="connsiteX27" fmla="*/ 24089 w 1148680"/>
              <a:gd name="connsiteY27" fmla="*/ 1081087 h 2187443"/>
              <a:gd name="connsiteX28" fmla="*/ 14564 w 1148680"/>
              <a:gd name="connsiteY28" fmla="*/ 1095375 h 2187443"/>
              <a:gd name="connsiteX29" fmla="*/ 9801 w 1148680"/>
              <a:gd name="connsiteY29" fmla="*/ 1128712 h 2187443"/>
              <a:gd name="connsiteX30" fmla="*/ 5039 w 1148680"/>
              <a:gd name="connsiteY30" fmla="*/ 1147762 h 2187443"/>
              <a:gd name="connsiteX31" fmla="*/ 14564 w 1148680"/>
              <a:gd name="connsiteY31" fmla="*/ 1171575 h 2187443"/>
              <a:gd name="connsiteX32" fmla="*/ 28851 w 1148680"/>
              <a:gd name="connsiteY32" fmla="*/ 1200150 h 2187443"/>
              <a:gd name="connsiteX33" fmla="*/ 33614 w 1148680"/>
              <a:gd name="connsiteY33" fmla="*/ 1228725 h 2187443"/>
              <a:gd name="connsiteX34" fmla="*/ 43139 w 1148680"/>
              <a:gd name="connsiteY34" fmla="*/ 1252537 h 2187443"/>
              <a:gd name="connsiteX35" fmla="*/ 47901 w 1148680"/>
              <a:gd name="connsiteY35" fmla="*/ 1285875 h 2187443"/>
              <a:gd name="connsiteX36" fmla="*/ 86001 w 1148680"/>
              <a:gd name="connsiteY36" fmla="*/ 1304925 h 2187443"/>
              <a:gd name="connsiteX37" fmla="*/ 128864 w 1148680"/>
              <a:gd name="connsiteY37" fmla="*/ 1319212 h 2187443"/>
              <a:gd name="connsiteX38" fmla="*/ 181251 w 1148680"/>
              <a:gd name="connsiteY38" fmla="*/ 1357312 h 2187443"/>
              <a:gd name="connsiteX39" fmla="*/ 214589 w 1148680"/>
              <a:gd name="connsiteY39" fmla="*/ 1371600 h 2187443"/>
              <a:gd name="connsiteX40" fmla="*/ 252689 w 1148680"/>
              <a:gd name="connsiteY40" fmla="*/ 1395412 h 2187443"/>
              <a:gd name="connsiteX41" fmla="*/ 257451 w 1148680"/>
              <a:gd name="connsiteY41" fmla="*/ 1409700 h 2187443"/>
              <a:gd name="connsiteX42" fmla="*/ 266976 w 1148680"/>
              <a:gd name="connsiteY42" fmla="*/ 1423987 h 2187443"/>
              <a:gd name="connsiteX43" fmla="*/ 247926 w 1148680"/>
              <a:gd name="connsiteY43" fmla="*/ 1504950 h 2187443"/>
              <a:gd name="connsiteX44" fmla="*/ 224114 w 1148680"/>
              <a:gd name="connsiteY44" fmla="*/ 1566862 h 2187443"/>
              <a:gd name="connsiteX45" fmla="*/ 214589 w 1148680"/>
              <a:gd name="connsiteY45" fmla="*/ 1585912 h 2187443"/>
              <a:gd name="connsiteX46" fmla="*/ 214589 w 1148680"/>
              <a:gd name="connsiteY46" fmla="*/ 1714500 h 2187443"/>
              <a:gd name="connsiteX47" fmla="*/ 224114 w 1148680"/>
              <a:gd name="connsiteY47" fmla="*/ 1747837 h 2187443"/>
              <a:gd name="connsiteX48" fmla="*/ 233639 w 1148680"/>
              <a:gd name="connsiteY48" fmla="*/ 1790700 h 2187443"/>
              <a:gd name="connsiteX49" fmla="*/ 228876 w 1148680"/>
              <a:gd name="connsiteY49" fmla="*/ 1828800 h 2187443"/>
              <a:gd name="connsiteX50" fmla="*/ 171726 w 1148680"/>
              <a:gd name="connsiteY50" fmla="*/ 1862137 h 2187443"/>
              <a:gd name="connsiteX51" fmla="*/ 133626 w 1148680"/>
              <a:gd name="connsiteY51" fmla="*/ 1895475 h 2187443"/>
              <a:gd name="connsiteX52" fmla="*/ 119339 w 1148680"/>
              <a:gd name="connsiteY52" fmla="*/ 1905000 h 2187443"/>
              <a:gd name="connsiteX53" fmla="*/ 81239 w 1148680"/>
              <a:gd name="connsiteY53" fmla="*/ 1914525 h 2187443"/>
              <a:gd name="connsiteX54" fmla="*/ 86001 w 1148680"/>
              <a:gd name="connsiteY54" fmla="*/ 1952625 h 2187443"/>
              <a:gd name="connsiteX55" fmla="*/ 157439 w 1148680"/>
              <a:gd name="connsiteY55" fmla="*/ 1985962 h 2187443"/>
              <a:gd name="connsiteX56" fmla="*/ 162201 w 1148680"/>
              <a:gd name="connsiteY56" fmla="*/ 2024062 h 2187443"/>
              <a:gd name="connsiteX57" fmla="*/ 176489 w 1148680"/>
              <a:gd name="connsiteY57" fmla="*/ 2047875 h 2187443"/>
              <a:gd name="connsiteX58" fmla="*/ 181251 w 1148680"/>
              <a:gd name="connsiteY58" fmla="*/ 2066925 h 2187443"/>
              <a:gd name="connsiteX59" fmla="*/ 205064 w 1148680"/>
              <a:gd name="connsiteY59" fmla="*/ 2062162 h 2187443"/>
              <a:gd name="connsiteX60" fmla="*/ 224114 w 1148680"/>
              <a:gd name="connsiteY60" fmla="*/ 2057400 h 2187443"/>
              <a:gd name="connsiteX61" fmla="*/ 352701 w 1148680"/>
              <a:gd name="connsiteY61" fmla="*/ 2066925 h 2187443"/>
              <a:gd name="connsiteX62" fmla="*/ 371751 w 1148680"/>
              <a:gd name="connsiteY62" fmla="*/ 2076450 h 2187443"/>
              <a:gd name="connsiteX63" fmla="*/ 376514 w 1148680"/>
              <a:gd name="connsiteY63" fmla="*/ 2124075 h 2187443"/>
              <a:gd name="connsiteX64" fmla="*/ 390801 w 1148680"/>
              <a:gd name="connsiteY64" fmla="*/ 2162175 h 2187443"/>
              <a:gd name="connsiteX65" fmla="*/ 395564 w 1148680"/>
              <a:gd name="connsiteY65" fmla="*/ 2176462 h 2187443"/>
              <a:gd name="connsiteX66" fmla="*/ 433664 w 1148680"/>
              <a:gd name="connsiteY66" fmla="*/ 2185987 h 2187443"/>
              <a:gd name="connsiteX67" fmla="*/ 500339 w 1148680"/>
              <a:gd name="connsiteY67" fmla="*/ 2185987 h 2187443"/>
              <a:gd name="connsiteX68" fmla="*/ 524151 w 1148680"/>
              <a:gd name="connsiteY68" fmla="*/ 2176462 h 2187443"/>
              <a:gd name="connsiteX69" fmla="*/ 567014 w 1148680"/>
              <a:gd name="connsiteY69" fmla="*/ 2081212 h 2187443"/>
              <a:gd name="connsiteX70" fmla="*/ 586064 w 1148680"/>
              <a:gd name="connsiteY70" fmla="*/ 2076450 h 2187443"/>
              <a:gd name="connsiteX71" fmla="*/ 600351 w 1148680"/>
              <a:gd name="connsiteY71" fmla="*/ 2062162 h 2187443"/>
              <a:gd name="connsiteX72" fmla="*/ 605114 w 1148680"/>
              <a:gd name="connsiteY72" fmla="*/ 2047875 h 2187443"/>
              <a:gd name="connsiteX73" fmla="*/ 614639 w 1148680"/>
              <a:gd name="connsiteY73" fmla="*/ 2033587 h 2187443"/>
              <a:gd name="connsiteX74" fmla="*/ 619401 w 1148680"/>
              <a:gd name="connsiteY74" fmla="*/ 2014537 h 2187443"/>
              <a:gd name="connsiteX75" fmla="*/ 624164 w 1148680"/>
              <a:gd name="connsiteY75" fmla="*/ 1928812 h 2187443"/>
              <a:gd name="connsiteX76" fmla="*/ 638451 w 1148680"/>
              <a:gd name="connsiteY76" fmla="*/ 1924050 h 2187443"/>
              <a:gd name="connsiteX77" fmla="*/ 681314 w 1148680"/>
              <a:gd name="connsiteY77" fmla="*/ 1876425 h 2187443"/>
              <a:gd name="connsiteX78" fmla="*/ 686076 w 1148680"/>
              <a:gd name="connsiteY78" fmla="*/ 1847850 h 2187443"/>
              <a:gd name="connsiteX79" fmla="*/ 690839 w 1148680"/>
              <a:gd name="connsiteY79" fmla="*/ 1824037 h 2187443"/>
              <a:gd name="connsiteX80" fmla="*/ 695601 w 1148680"/>
              <a:gd name="connsiteY80" fmla="*/ 1781175 h 2187443"/>
              <a:gd name="connsiteX81" fmla="*/ 714651 w 1148680"/>
              <a:gd name="connsiteY81" fmla="*/ 1743075 h 2187443"/>
              <a:gd name="connsiteX82" fmla="*/ 728939 w 1148680"/>
              <a:gd name="connsiteY82" fmla="*/ 1704975 h 2187443"/>
              <a:gd name="connsiteX83" fmla="*/ 757514 w 1148680"/>
              <a:gd name="connsiteY83" fmla="*/ 1714500 h 2187443"/>
              <a:gd name="connsiteX84" fmla="*/ 771801 w 1148680"/>
              <a:gd name="connsiteY84" fmla="*/ 1747837 h 2187443"/>
              <a:gd name="connsiteX85" fmla="*/ 776564 w 1148680"/>
              <a:gd name="connsiteY85" fmla="*/ 1800225 h 2187443"/>
              <a:gd name="connsiteX86" fmla="*/ 781326 w 1148680"/>
              <a:gd name="connsiteY86" fmla="*/ 1776412 h 2187443"/>
              <a:gd name="connsiteX87" fmla="*/ 786089 w 1148680"/>
              <a:gd name="connsiteY87" fmla="*/ 1743075 h 2187443"/>
              <a:gd name="connsiteX88" fmla="*/ 800376 w 1148680"/>
              <a:gd name="connsiteY88" fmla="*/ 1733550 h 2187443"/>
              <a:gd name="connsiteX89" fmla="*/ 824189 w 1148680"/>
              <a:gd name="connsiteY89" fmla="*/ 1747837 h 2187443"/>
              <a:gd name="connsiteX90" fmla="*/ 838476 w 1148680"/>
              <a:gd name="connsiteY90" fmla="*/ 1752600 h 2187443"/>
              <a:gd name="connsiteX91" fmla="*/ 843239 w 1148680"/>
              <a:gd name="connsiteY91" fmla="*/ 1690687 h 2187443"/>
              <a:gd name="connsiteX92" fmla="*/ 886101 w 1148680"/>
              <a:gd name="connsiteY92" fmla="*/ 1695450 h 2187443"/>
              <a:gd name="connsiteX93" fmla="*/ 890864 w 1148680"/>
              <a:gd name="connsiteY93" fmla="*/ 1709737 h 2187443"/>
              <a:gd name="connsiteX94" fmla="*/ 924201 w 1148680"/>
              <a:gd name="connsiteY94" fmla="*/ 1733550 h 2187443"/>
              <a:gd name="connsiteX95" fmla="*/ 957539 w 1148680"/>
              <a:gd name="connsiteY95" fmla="*/ 1738312 h 2187443"/>
              <a:gd name="connsiteX96" fmla="*/ 995639 w 1148680"/>
              <a:gd name="connsiteY96" fmla="*/ 1733550 h 2187443"/>
              <a:gd name="connsiteX97" fmla="*/ 1000401 w 1148680"/>
              <a:gd name="connsiteY97" fmla="*/ 1657350 h 2187443"/>
              <a:gd name="connsiteX98" fmla="*/ 1014689 w 1148680"/>
              <a:gd name="connsiteY98" fmla="*/ 1638300 h 2187443"/>
              <a:gd name="connsiteX99" fmla="*/ 1014689 w 1148680"/>
              <a:gd name="connsiteY99" fmla="*/ 1600200 h 2187443"/>
              <a:gd name="connsiteX100" fmla="*/ 995639 w 1148680"/>
              <a:gd name="connsiteY100" fmla="*/ 1585912 h 2187443"/>
              <a:gd name="connsiteX101" fmla="*/ 971826 w 1148680"/>
              <a:gd name="connsiteY101" fmla="*/ 1547812 h 2187443"/>
              <a:gd name="connsiteX102" fmla="*/ 962301 w 1148680"/>
              <a:gd name="connsiteY102" fmla="*/ 1533525 h 2187443"/>
              <a:gd name="connsiteX103" fmla="*/ 948014 w 1148680"/>
              <a:gd name="connsiteY103" fmla="*/ 1528762 h 2187443"/>
              <a:gd name="connsiteX104" fmla="*/ 928964 w 1148680"/>
              <a:gd name="connsiteY104" fmla="*/ 1404937 h 2187443"/>
              <a:gd name="connsiteX105" fmla="*/ 919439 w 1148680"/>
              <a:gd name="connsiteY105" fmla="*/ 1362075 h 2187443"/>
              <a:gd name="connsiteX106" fmla="*/ 909914 w 1148680"/>
              <a:gd name="connsiteY106" fmla="*/ 1338262 h 2187443"/>
              <a:gd name="connsiteX107" fmla="*/ 900389 w 1148680"/>
              <a:gd name="connsiteY107" fmla="*/ 1304925 h 2187443"/>
              <a:gd name="connsiteX108" fmla="*/ 895626 w 1148680"/>
              <a:gd name="connsiteY108" fmla="*/ 1290637 h 2187443"/>
              <a:gd name="connsiteX109" fmla="*/ 905151 w 1148680"/>
              <a:gd name="connsiteY109" fmla="*/ 1223962 h 2187443"/>
              <a:gd name="connsiteX110" fmla="*/ 919439 w 1148680"/>
              <a:gd name="connsiteY110" fmla="*/ 1219200 h 2187443"/>
              <a:gd name="connsiteX111" fmla="*/ 938489 w 1148680"/>
              <a:gd name="connsiteY111" fmla="*/ 1209675 h 2187443"/>
              <a:gd name="connsiteX112" fmla="*/ 952776 w 1148680"/>
              <a:gd name="connsiteY112" fmla="*/ 1204912 h 2187443"/>
              <a:gd name="connsiteX113" fmla="*/ 967064 w 1148680"/>
              <a:gd name="connsiteY113" fmla="*/ 1195387 h 2187443"/>
              <a:gd name="connsiteX114" fmla="*/ 1000401 w 1148680"/>
              <a:gd name="connsiteY114" fmla="*/ 1185862 h 2187443"/>
              <a:gd name="connsiteX115" fmla="*/ 1019451 w 1148680"/>
              <a:gd name="connsiteY115" fmla="*/ 1171575 h 2187443"/>
              <a:gd name="connsiteX116" fmla="*/ 1038501 w 1148680"/>
              <a:gd name="connsiteY116" fmla="*/ 1143000 h 2187443"/>
              <a:gd name="connsiteX117" fmla="*/ 1067076 w 1148680"/>
              <a:gd name="connsiteY117" fmla="*/ 1123950 h 2187443"/>
              <a:gd name="connsiteX118" fmla="*/ 1095651 w 1148680"/>
              <a:gd name="connsiteY118" fmla="*/ 1114425 h 2187443"/>
              <a:gd name="connsiteX119" fmla="*/ 1128989 w 1148680"/>
              <a:gd name="connsiteY119" fmla="*/ 1090612 h 2187443"/>
              <a:gd name="connsiteX120" fmla="*/ 1143276 w 1148680"/>
              <a:gd name="connsiteY120" fmla="*/ 1076325 h 2187443"/>
              <a:gd name="connsiteX121" fmla="*/ 1138514 w 1148680"/>
              <a:gd name="connsiteY121" fmla="*/ 990600 h 2187443"/>
              <a:gd name="connsiteX122" fmla="*/ 1124226 w 1148680"/>
              <a:gd name="connsiteY122" fmla="*/ 971550 h 2187443"/>
              <a:gd name="connsiteX123" fmla="*/ 1105176 w 1148680"/>
              <a:gd name="connsiteY123" fmla="*/ 933450 h 2187443"/>
              <a:gd name="connsiteX124" fmla="*/ 1100414 w 1148680"/>
              <a:gd name="connsiteY124" fmla="*/ 909637 h 2187443"/>
              <a:gd name="connsiteX125" fmla="*/ 1071839 w 1148680"/>
              <a:gd name="connsiteY125" fmla="*/ 881062 h 2187443"/>
              <a:gd name="connsiteX126" fmla="*/ 1005164 w 1148680"/>
              <a:gd name="connsiteY126" fmla="*/ 857250 h 2187443"/>
              <a:gd name="connsiteX127" fmla="*/ 990876 w 1148680"/>
              <a:gd name="connsiteY127" fmla="*/ 862012 h 2187443"/>
              <a:gd name="connsiteX128" fmla="*/ 986114 w 1148680"/>
              <a:gd name="connsiteY128" fmla="*/ 876300 h 2187443"/>
              <a:gd name="connsiteX129" fmla="*/ 981351 w 1148680"/>
              <a:gd name="connsiteY129" fmla="*/ 914400 h 2187443"/>
              <a:gd name="connsiteX130" fmla="*/ 971826 w 1148680"/>
              <a:gd name="connsiteY130" fmla="*/ 928687 h 2187443"/>
              <a:gd name="connsiteX131" fmla="*/ 957539 w 1148680"/>
              <a:gd name="connsiteY131" fmla="*/ 947737 h 2187443"/>
              <a:gd name="connsiteX132" fmla="*/ 928964 w 1148680"/>
              <a:gd name="connsiteY132" fmla="*/ 962025 h 2187443"/>
              <a:gd name="connsiteX133" fmla="*/ 895626 w 1148680"/>
              <a:gd name="connsiteY133" fmla="*/ 919162 h 2187443"/>
              <a:gd name="connsiteX134" fmla="*/ 881339 w 1148680"/>
              <a:gd name="connsiteY134" fmla="*/ 904875 h 2187443"/>
              <a:gd name="connsiteX135" fmla="*/ 900389 w 1148680"/>
              <a:gd name="connsiteY135" fmla="*/ 852487 h 2187443"/>
              <a:gd name="connsiteX136" fmla="*/ 905151 w 1148680"/>
              <a:gd name="connsiteY136" fmla="*/ 833437 h 2187443"/>
              <a:gd name="connsiteX137" fmla="*/ 900389 w 1148680"/>
              <a:gd name="connsiteY137" fmla="*/ 819150 h 2187443"/>
              <a:gd name="connsiteX138" fmla="*/ 895626 w 1148680"/>
              <a:gd name="connsiteY138" fmla="*/ 800100 h 2187443"/>
              <a:gd name="connsiteX139" fmla="*/ 900389 w 1148680"/>
              <a:gd name="connsiteY139" fmla="*/ 776287 h 2187443"/>
              <a:gd name="connsiteX140" fmla="*/ 938489 w 1148680"/>
              <a:gd name="connsiteY140" fmla="*/ 752475 h 2187443"/>
              <a:gd name="connsiteX141" fmla="*/ 952776 w 1148680"/>
              <a:gd name="connsiteY141" fmla="*/ 738187 h 2187443"/>
              <a:gd name="connsiteX142" fmla="*/ 957539 w 1148680"/>
              <a:gd name="connsiteY142" fmla="*/ 723900 h 2187443"/>
              <a:gd name="connsiteX143" fmla="*/ 952776 w 1148680"/>
              <a:gd name="connsiteY143" fmla="*/ 600075 h 2187443"/>
              <a:gd name="connsiteX144" fmla="*/ 886101 w 1148680"/>
              <a:gd name="connsiteY144" fmla="*/ 600075 h 2187443"/>
              <a:gd name="connsiteX145" fmla="*/ 871814 w 1148680"/>
              <a:gd name="connsiteY145" fmla="*/ 585787 h 2187443"/>
              <a:gd name="connsiteX146" fmla="*/ 857526 w 1148680"/>
              <a:gd name="connsiteY146" fmla="*/ 576262 h 2187443"/>
              <a:gd name="connsiteX147" fmla="*/ 843239 w 1148680"/>
              <a:gd name="connsiteY147" fmla="*/ 557212 h 2187443"/>
              <a:gd name="connsiteX148" fmla="*/ 838476 w 1148680"/>
              <a:gd name="connsiteY148" fmla="*/ 542925 h 2187443"/>
              <a:gd name="connsiteX149" fmla="*/ 719414 w 1148680"/>
              <a:gd name="connsiteY149" fmla="*/ 538162 h 2187443"/>
              <a:gd name="connsiteX150" fmla="*/ 686076 w 1148680"/>
              <a:gd name="connsiteY150" fmla="*/ 509587 h 2187443"/>
              <a:gd name="connsiteX151" fmla="*/ 676551 w 1148680"/>
              <a:gd name="connsiteY151" fmla="*/ 495300 h 2187443"/>
              <a:gd name="connsiteX152" fmla="*/ 657501 w 1148680"/>
              <a:gd name="connsiteY152" fmla="*/ 447675 h 2187443"/>
              <a:gd name="connsiteX153" fmla="*/ 643214 w 1148680"/>
              <a:gd name="connsiteY153" fmla="*/ 409575 h 2187443"/>
              <a:gd name="connsiteX154" fmla="*/ 633689 w 1148680"/>
              <a:gd name="connsiteY154" fmla="*/ 385762 h 2187443"/>
              <a:gd name="connsiteX155" fmla="*/ 614639 w 1148680"/>
              <a:gd name="connsiteY155" fmla="*/ 357187 h 2187443"/>
              <a:gd name="connsiteX156" fmla="*/ 571776 w 1148680"/>
              <a:gd name="connsiteY156" fmla="*/ 328612 h 2187443"/>
              <a:gd name="connsiteX157" fmla="*/ 557489 w 1148680"/>
              <a:gd name="connsiteY157" fmla="*/ 319087 h 2187443"/>
              <a:gd name="connsiteX158" fmla="*/ 538439 w 1148680"/>
              <a:gd name="connsiteY158" fmla="*/ 304800 h 2187443"/>
              <a:gd name="connsiteX159" fmla="*/ 524151 w 1148680"/>
              <a:gd name="connsiteY159" fmla="*/ 300037 h 2187443"/>
              <a:gd name="connsiteX160" fmla="*/ 490814 w 1148680"/>
              <a:gd name="connsiteY160" fmla="*/ 280987 h 2187443"/>
              <a:gd name="connsiteX161" fmla="*/ 467001 w 1148680"/>
              <a:gd name="connsiteY161" fmla="*/ 271462 h 2187443"/>
              <a:gd name="connsiteX162" fmla="*/ 405088 w 1148680"/>
              <a:gd name="connsiteY162" fmla="*/ 180976 h 2187443"/>
              <a:gd name="connsiteX163" fmla="*/ 405089 w 1148680"/>
              <a:gd name="connsiteY163" fmla="*/ 52388 h 2187443"/>
              <a:gd name="connsiteX164" fmla="*/ 374132 w 1148680"/>
              <a:gd name="connsiteY164" fmla="*/ 42862 h 2187443"/>
              <a:gd name="connsiteX165" fmla="*/ 314601 w 1148680"/>
              <a:gd name="connsiteY165" fmla="*/ 9525 h 2187443"/>
              <a:gd name="connsiteX166" fmla="*/ 281264 w 1148680"/>
              <a:gd name="connsiteY166" fmla="*/ 0 h 2187443"/>
              <a:gd name="connsiteX167" fmla="*/ 262214 w 1148680"/>
              <a:gd name="connsiteY167" fmla="*/ 4762 h 2187443"/>
              <a:gd name="connsiteX168" fmla="*/ 252689 w 1148680"/>
              <a:gd name="connsiteY168" fmla="*/ 19050 h 2187443"/>
              <a:gd name="connsiteX169" fmla="*/ 238401 w 1148680"/>
              <a:gd name="connsiteY169" fmla="*/ 38100 h 2187443"/>
              <a:gd name="connsiteX170" fmla="*/ 224114 w 1148680"/>
              <a:gd name="connsiteY170" fmla="*/ 47625 h 2187443"/>
              <a:gd name="connsiteX171" fmla="*/ 166964 w 1148680"/>
              <a:gd name="connsiteY171" fmla="*/ 61912 h 2187443"/>
              <a:gd name="connsiteX172" fmla="*/ 152676 w 1148680"/>
              <a:gd name="connsiteY172" fmla="*/ 66675 h 2187443"/>
              <a:gd name="connsiteX173" fmla="*/ 147914 w 1148680"/>
              <a:gd name="connsiteY173" fmla="*/ 90487 h 2187443"/>
              <a:gd name="connsiteX174" fmla="*/ 138389 w 1148680"/>
              <a:gd name="connsiteY174" fmla="*/ 119062 h 2187443"/>
              <a:gd name="connsiteX175" fmla="*/ 124101 w 1148680"/>
              <a:gd name="connsiteY175" fmla="*/ 128587 h 2187443"/>
              <a:gd name="connsiteX176" fmla="*/ 95526 w 1148680"/>
              <a:gd name="connsiteY176" fmla="*/ 138112 h 2187443"/>
              <a:gd name="connsiteX177" fmla="*/ 86001 w 1148680"/>
              <a:gd name="connsiteY177" fmla="*/ 204787 h 2187443"/>
              <a:gd name="connsiteX178" fmla="*/ 86001 w 1148680"/>
              <a:gd name="connsiteY178" fmla="*/ 252412 h 2187443"/>
              <a:gd name="connsiteX0" fmla="*/ 86001 w 1148680"/>
              <a:gd name="connsiteY0" fmla="*/ 252412 h 2187443"/>
              <a:gd name="connsiteX1" fmla="*/ 90764 w 1148680"/>
              <a:gd name="connsiteY1" fmla="*/ 295275 h 2187443"/>
              <a:gd name="connsiteX2" fmla="*/ 76476 w 1148680"/>
              <a:gd name="connsiteY2" fmla="*/ 352425 h 2187443"/>
              <a:gd name="connsiteX3" fmla="*/ 57426 w 1148680"/>
              <a:gd name="connsiteY3" fmla="*/ 390525 h 2187443"/>
              <a:gd name="connsiteX4" fmla="*/ 47901 w 1148680"/>
              <a:gd name="connsiteY4" fmla="*/ 452437 h 2187443"/>
              <a:gd name="connsiteX5" fmla="*/ 28851 w 1148680"/>
              <a:gd name="connsiteY5" fmla="*/ 504825 h 2187443"/>
              <a:gd name="connsiteX6" fmla="*/ 14564 w 1148680"/>
              <a:gd name="connsiteY6" fmla="*/ 514350 h 2187443"/>
              <a:gd name="connsiteX7" fmla="*/ 276 w 1148680"/>
              <a:gd name="connsiteY7" fmla="*/ 542925 h 2187443"/>
              <a:gd name="connsiteX8" fmla="*/ 14564 w 1148680"/>
              <a:gd name="connsiteY8" fmla="*/ 552450 h 2187443"/>
              <a:gd name="connsiteX9" fmla="*/ 28851 w 1148680"/>
              <a:gd name="connsiteY9" fmla="*/ 566737 h 2187443"/>
              <a:gd name="connsiteX10" fmla="*/ 57426 w 1148680"/>
              <a:gd name="connsiteY10" fmla="*/ 581025 h 2187443"/>
              <a:gd name="connsiteX11" fmla="*/ 71714 w 1148680"/>
              <a:gd name="connsiteY11" fmla="*/ 647700 h 2187443"/>
              <a:gd name="connsiteX12" fmla="*/ 90764 w 1148680"/>
              <a:gd name="connsiteY12" fmla="*/ 652462 h 2187443"/>
              <a:gd name="connsiteX13" fmla="*/ 114576 w 1148680"/>
              <a:gd name="connsiteY13" fmla="*/ 666750 h 2187443"/>
              <a:gd name="connsiteX14" fmla="*/ 133626 w 1148680"/>
              <a:gd name="connsiteY14" fmla="*/ 676275 h 2187443"/>
              <a:gd name="connsiteX15" fmla="*/ 143151 w 1148680"/>
              <a:gd name="connsiteY15" fmla="*/ 695325 h 2187443"/>
              <a:gd name="connsiteX16" fmla="*/ 152676 w 1148680"/>
              <a:gd name="connsiteY16" fmla="*/ 709612 h 2187443"/>
              <a:gd name="connsiteX17" fmla="*/ 166964 w 1148680"/>
              <a:gd name="connsiteY17" fmla="*/ 733425 h 2187443"/>
              <a:gd name="connsiteX18" fmla="*/ 162201 w 1148680"/>
              <a:gd name="connsiteY18" fmla="*/ 857250 h 2187443"/>
              <a:gd name="connsiteX19" fmla="*/ 157439 w 1148680"/>
              <a:gd name="connsiteY19" fmla="*/ 871537 h 2187443"/>
              <a:gd name="connsiteX20" fmla="*/ 138389 w 1148680"/>
              <a:gd name="connsiteY20" fmla="*/ 885825 h 2187443"/>
              <a:gd name="connsiteX21" fmla="*/ 124101 w 1148680"/>
              <a:gd name="connsiteY21" fmla="*/ 909637 h 2187443"/>
              <a:gd name="connsiteX22" fmla="*/ 105051 w 1148680"/>
              <a:gd name="connsiteY22" fmla="*/ 947737 h 2187443"/>
              <a:gd name="connsiteX23" fmla="*/ 95526 w 1148680"/>
              <a:gd name="connsiteY23" fmla="*/ 962025 h 2187443"/>
              <a:gd name="connsiteX24" fmla="*/ 66951 w 1148680"/>
              <a:gd name="connsiteY24" fmla="*/ 995362 h 2187443"/>
              <a:gd name="connsiteX25" fmla="*/ 57426 w 1148680"/>
              <a:gd name="connsiteY25" fmla="*/ 1028700 h 2187443"/>
              <a:gd name="connsiteX26" fmla="*/ 52664 w 1148680"/>
              <a:gd name="connsiteY26" fmla="*/ 1042987 h 2187443"/>
              <a:gd name="connsiteX27" fmla="*/ 24089 w 1148680"/>
              <a:gd name="connsiteY27" fmla="*/ 1081087 h 2187443"/>
              <a:gd name="connsiteX28" fmla="*/ 14564 w 1148680"/>
              <a:gd name="connsiteY28" fmla="*/ 1095375 h 2187443"/>
              <a:gd name="connsiteX29" fmla="*/ 9801 w 1148680"/>
              <a:gd name="connsiteY29" fmla="*/ 1128712 h 2187443"/>
              <a:gd name="connsiteX30" fmla="*/ 5039 w 1148680"/>
              <a:gd name="connsiteY30" fmla="*/ 1147762 h 2187443"/>
              <a:gd name="connsiteX31" fmla="*/ 14564 w 1148680"/>
              <a:gd name="connsiteY31" fmla="*/ 1171575 h 2187443"/>
              <a:gd name="connsiteX32" fmla="*/ 28851 w 1148680"/>
              <a:gd name="connsiteY32" fmla="*/ 1200150 h 2187443"/>
              <a:gd name="connsiteX33" fmla="*/ 33614 w 1148680"/>
              <a:gd name="connsiteY33" fmla="*/ 1228725 h 2187443"/>
              <a:gd name="connsiteX34" fmla="*/ 43139 w 1148680"/>
              <a:gd name="connsiteY34" fmla="*/ 1252537 h 2187443"/>
              <a:gd name="connsiteX35" fmla="*/ 47901 w 1148680"/>
              <a:gd name="connsiteY35" fmla="*/ 1285875 h 2187443"/>
              <a:gd name="connsiteX36" fmla="*/ 86001 w 1148680"/>
              <a:gd name="connsiteY36" fmla="*/ 1304925 h 2187443"/>
              <a:gd name="connsiteX37" fmla="*/ 128864 w 1148680"/>
              <a:gd name="connsiteY37" fmla="*/ 1319212 h 2187443"/>
              <a:gd name="connsiteX38" fmla="*/ 181251 w 1148680"/>
              <a:gd name="connsiteY38" fmla="*/ 1357312 h 2187443"/>
              <a:gd name="connsiteX39" fmla="*/ 214589 w 1148680"/>
              <a:gd name="connsiteY39" fmla="*/ 1371600 h 2187443"/>
              <a:gd name="connsiteX40" fmla="*/ 252689 w 1148680"/>
              <a:gd name="connsiteY40" fmla="*/ 1395412 h 2187443"/>
              <a:gd name="connsiteX41" fmla="*/ 257451 w 1148680"/>
              <a:gd name="connsiteY41" fmla="*/ 1409700 h 2187443"/>
              <a:gd name="connsiteX42" fmla="*/ 266976 w 1148680"/>
              <a:gd name="connsiteY42" fmla="*/ 1423987 h 2187443"/>
              <a:gd name="connsiteX43" fmla="*/ 247926 w 1148680"/>
              <a:gd name="connsiteY43" fmla="*/ 1504950 h 2187443"/>
              <a:gd name="connsiteX44" fmla="*/ 224114 w 1148680"/>
              <a:gd name="connsiteY44" fmla="*/ 1566862 h 2187443"/>
              <a:gd name="connsiteX45" fmla="*/ 214589 w 1148680"/>
              <a:gd name="connsiteY45" fmla="*/ 1585912 h 2187443"/>
              <a:gd name="connsiteX46" fmla="*/ 214589 w 1148680"/>
              <a:gd name="connsiteY46" fmla="*/ 1714500 h 2187443"/>
              <a:gd name="connsiteX47" fmla="*/ 224114 w 1148680"/>
              <a:gd name="connsiteY47" fmla="*/ 1747837 h 2187443"/>
              <a:gd name="connsiteX48" fmla="*/ 233639 w 1148680"/>
              <a:gd name="connsiteY48" fmla="*/ 1790700 h 2187443"/>
              <a:gd name="connsiteX49" fmla="*/ 228876 w 1148680"/>
              <a:gd name="connsiteY49" fmla="*/ 1828800 h 2187443"/>
              <a:gd name="connsiteX50" fmla="*/ 171726 w 1148680"/>
              <a:gd name="connsiteY50" fmla="*/ 1862137 h 2187443"/>
              <a:gd name="connsiteX51" fmla="*/ 133626 w 1148680"/>
              <a:gd name="connsiteY51" fmla="*/ 1895475 h 2187443"/>
              <a:gd name="connsiteX52" fmla="*/ 119339 w 1148680"/>
              <a:gd name="connsiteY52" fmla="*/ 1905000 h 2187443"/>
              <a:gd name="connsiteX53" fmla="*/ 81239 w 1148680"/>
              <a:gd name="connsiteY53" fmla="*/ 1914525 h 2187443"/>
              <a:gd name="connsiteX54" fmla="*/ 86001 w 1148680"/>
              <a:gd name="connsiteY54" fmla="*/ 1952625 h 2187443"/>
              <a:gd name="connsiteX55" fmla="*/ 157439 w 1148680"/>
              <a:gd name="connsiteY55" fmla="*/ 1985962 h 2187443"/>
              <a:gd name="connsiteX56" fmla="*/ 162201 w 1148680"/>
              <a:gd name="connsiteY56" fmla="*/ 2024062 h 2187443"/>
              <a:gd name="connsiteX57" fmla="*/ 176489 w 1148680"/>
              <a:gd name="connsiteY57" fmla="*/ 2047875 h 2187443"/>
              <a:gd name="connsiteX58" fmla="*/ 181251 w 1148680"/>
              <a:gd name="connsiteY58" fmla="*/ 2066925 h 2187443"/>
              <a:gd name="connsiteX59" fmla="*/ 205064 w 1148680"/>
              <a:gd name="connsiteY59" fmla="*/ 2062162 h 2187443"/>
              <a:gd name="connsiteX60" fmla="*/ 224114 w 1148680"/>
              <a:gd name="connsiteY60" fmla="*/ 2057400 h 2187443"/>
              <a:gd name="connsiteX61" fmla="*/ 352701 w 1148680"/>
              <a:gd name="connsiteY61" fmla="*/ 2066925 h 2187443"/>
              <a:gd name="connsiteX62" fmla="*/ 371751 w 1148680"/>
              <a:gd name="connsiteY62" fmla="*/ 2076450 h 2187443"/>
              <a:gd name="connsiteX63" fmla="*/ 376514 w 1148680"/>
              <a:gd name="connsiteY63" fmla="*/ 2124075 h 2187443"/>
              <a:gd name="connsiteX64" fmla="*/ 390801 w 1148680"/>
              <a:gd name="connsiteY64" fmla="*/ 2162175 h 2187443"/>
              <a:gd name="connsiteX65" fmla="*/ 395564 w 1148680"/>
              <a:gd name="connsiteY65" fmla="*/ 2176462 h 2187443"/>
              <a:gd name="connsiteX66" fmla="*/ 433664 w 1148680"/>
              <a:gd name="connsiteY66" fmla="*/ 2185987 h 2187443"/>
              <a:gd name="connsiteX67" fmla="*/ 500339 w 1148680"/>
              <a:gd name="connsiteY67" fmla="*/ 2185987 h 2187443"/>
              <a:gd name="connsiteX68" fmla="*/ 524151 w 1148680"/>
              <a:gd name="connsiteY68" fmla="*/ 2176462 h 2187443"/>
              <a:gd name="connsiteX69" fmla="*/ 567014 w 1148680"/>
              <a:gd name="connsiteY69" fmla="*/ 2081212 h 2187443"/>
              <a:gd name="connsiteX70" fmla="*/ 586064 w 1148680"/>
              <a:gd name="connsiteY70" fmla="*/ 2076450 h 2187443"/>
              <a:gd name="connsiteX71" fmla="*/ 600351 w 1148680"/>
              <a:gd name="connsiteY71" fmla="*/ 2062162 h 2187443"/>
              <a:gd name="connsiteX72" fmla="*/ 605114 w 1148680"/>
              <a:gd name="connsiteY72" fmla="*/ 2047875 h 2187443"/>
              <a:gd name="connsiteX73" fmla="*/ 614639 w 1148680"/>
              <a:gd name="connsiteY73" fmla="*/ 2033587 h 2187443"/>
              <a:gd name="connsiteX74" fmla="*/ 619401 w 1148680"/>
              <a:gd name="connsiteY74" fmla="*/ 2014537 h 2187443"/>
              <a:gd name="connsiteX75" fmla="*/ 624164 w 1148680"/>
              <a:gd name="connsiteY75" fmla="*/ 1928812 h 2187443"/>
              <a:gd name="connsiteX76" fmla="*/ 638451 w 1148680"/>
              <a:gd name="connsiteY76" fmla="*/ 1924050 h 2187443"/>
              <a:gd name="connsiteX77" fmla="*/ 681314 w 1148680"/>
              <a:gd name="connsiteY77" fmla="*/ 1876425 h 2187443"/>
              <a:gd name="connsiteX78" fmla="*/ 686076 w 1148680"/>
              <a:gd name="connsiteY78" fmla="*/ 1847850 h 2187443"/>
              <a:gd name="connsiteX79" fmla="*/ 690839 w 1148680"/>
              <a:gd name="connsiteY79" fmla="*/ 1824037 h 2187443"/>
              <a:gd name="connsiteX80" fmla="*/ 695601 w 1148680"/>
              <a:gd name="connsiteY80" fmla="*/ 1781175 h 2187443"/>
              <a:gd name="connsiteX81" fmla="*/ 714651 w 1148680"/>
              <a:gd name="connsiteY81" fmla="*/ 1743075 h 2187443"/>
              <a:gd name="connsiteX82" fmla="*/ 728939 w 1148680"/>
              <a:gd name="connsiteY82" fmla="*/ 1704975 h 2187443"/>
              <a:gd name="connsiteX83" fmla="*/ 757514 w 1148680"/>
              <a:gd name="connsiteY83" fmla="*/ 1714500 h 2187443"/>
              <a:gd name="connsiteX84" fmla="*/ 771801 w 1148680"/>
              <a:gd name="connsiteY84" fmla="*/ 1747837 h 2187443"/>
              <a:gd name="connsiteX85" fmla="*/ 776564 w 1148680"/>
              <a:gd name="connsiteY85" fmla="*/ 1800225 h 2187443"/>
              <a:gd name="connsiteX86" fmla="*/ 781326 w 1148680"/>
              <a:gd name="connsiteY86" fmla="*/ 1776412 h 2187443"/>
              <a:gd name="connsiteX87" fmla="*/ 786089 w 1148680"/>
              <a:gd name="connsiteY87" fmla="*/ 1743075 h 2187443"/>
              <a:gd name="connsiteX88" fmla="*/ 800376 w 1148680"/>
              <a:gd name="connsiteY88" fmla="*/ 1733550 h 2187443"/>
              <a:gd name="connsiteX89" fmla="*/ 824189 w 1148680"/>
              <a:gd name="connsiteY89" fmla="*/ 1747837 h 2187443"/>
              <a:gd name="connsiteX90" fmla="*/ 838476 w 1148680"/>
              <a:gd name="connsiteY90" fmla="*/ 1752600 h 2187443"/>
              <a:gd name="connsiteX91" fmla="*/ 843239 w 1148680"/>
              <a:gd name="connsiteY91" fmla="*/ 1690687 h 2187443"/>
              <a:gd name="connsiteX92" fmla="*/ 886101 w 1148680"/>
              <a:gd name="connsiteY92" fmla="*/ 1695450 h 2187443"/>
              <a:gd name="connsiteX93" fmla="*/ 890864 w 1148680"/>
              <a:gd name="connsiteY93" fmla="*/ 1709737 h 2187443"/>
              <a:gd name="connsiteX94" fmla="*/ 924201 w 1148680"/>
              <a:gd name="connsiteY94" fmla="*/ 1733550 h 2187443"/>
              <a:gd name="connsiteX95" fmla="*/ 957539 w 1148680"/>
              <a:gd name="connsiteY95" fmla="*/ 1738312 h 2187443"/>
              <a:gd name="connsiteX96" fmla="*/ 995639 w 1148680"/>
              <a:gd name="connsiteY96" fmla="*/ 1733550 h 2187443"/>
              <a:gd name="connsiteX97" fmla="*/ 1000401 w 1148680"/>
              <a:gd name="connsiteY97" fmla="*/ 1657350 h 2187443"/>
              <a:gd name="connsiteX98" fmla="*/ 1014689 w 1148680"/>
              <a:gd name="connsiteY98" fmla="*/ 1638300 h 2187443"/>
              <a:gd name="connsiteX99" fmla="*/ 1014689 w 1148680"/>
              <a:gd name="connsiteY99" fmla="*/ 1600200 h 2187443"/>
              <a:gd name="connsiteX100" fmla="*/ 995639 w 1148680"/>
              <a:gd name="connsiteY100" fmla="*/ 1585912 h 2187443"/>
              <a:gd name="connsiteX101" fmla="*/ 971826 w 1148680"/>
              <a:gd name="connsiteY101" fmla="*/ 1547812 h 2187443"/>
              <a:gd name="connsiteX102" fmla="*/ 962301 w 1148680"/>
              <a:gd name="connsiteY102" fmla="*/ 1533525 h 2187443"/>
              <a:gd name="connsiteX103" fmla="*/ 948014 w 1148680"/>
              <a:gd name="connsiteY103" fmla="*/ 1528762 h 2187443"/>
              <a:gd name="connsiteX104" fmla="*/ 928964 w 1148680"/>
              <a:gd name="connsiteY104" fmla="*/ 1404937 h 2187443"/>
              <a:gd name="connsiteX105" fmla="*/ 919439 w 1148680"/>
              <a:gd name="connsiteY105" fmla="*/ 1362075 h 2187443"/>
              <a:gd name="connsiteX106" fmla="*/ 909914 w 1148680"/>
              <a:gd name="connsiteY106" fmla="*/ 1338262 h 2187443"/>
              <a:gd name="connsiteX107" fmla="*/ 900389 w 1148680"/>
              <a:gd name="connsiteY107" fmla="*/ 1304925 h 2187443"/>
              <a:gd name="connsiteX108" fmla="*/ 895626 w 1148680"/>
              <a:gd name="connsiteY108" fmla="*/ 1290637 h 2187443"/>
              <a:gd name="connsiteX109" fmla="*/ 905151 w 1148680"/>
              <a:gd name="connsiteY109" fmla="*/ 1223962 h 2187443"/>
              <a:gd name="connsiteX110" fmla="*/ 919439 w 1148680"/>
              <a:gd name="connsiteY110" fmla="*/ 1219200 h 2187443"/>
              <a:gd name="connsiteX111" fmla="*/ 938489 w 1148680"/>
              <a:gd name="connsiteY111" fmla="*/ 1209675 h 2187443"/>
              <a:gd name="connsiteX112" fmla="*/ 952776 w 1148680"/>
              <a:gd name="connsiteY112" fmla="*/ 1204912 h 2187443"/>
              <a:gd name="connsiteX113" fmla="*/ 967064 w 1148680"/>
              <a:gd name="connsiteY113" fmla="*/ 1195387 h 2187443"/>
              <a:gd name="connsiteX114" fmla="*/ 1000401 w 1148680"/>
              <a:gd name="connsiteY114" fmla="*/ 1185862 h 2187443"/>
              <a:gd name="connsiteX115" fmla="*/ 1019451 w 1148680"/>
              <a:gd name="connsiteY115" fmla="*/ 1171575 h 2187443"/>
              <a:gd name="connsiteX116" fmla="*/ 1038501 w 1148680"/>
              <a:gd name="connsiteY116" fmla="*/ 1143000 h 2187443"/>
              <a:gd name="connsiteX117" fmla="*/ 1067076 w 1148680"/>
              <a:gd name="connsiteY117" fmla="*/ 1123950 h 2187443"/>
              <a:gd name="connsiteX118" fmla="*/ 1095651 w 1148680"/>
              <a:gd name="connsiteY118" fmla="*/ 1114425 h 2187443"/>
              <a:gd name="connsiteX119" fmla="*/ 1128989 w 1148680"/>
              <a:gd name="connsiteY119" fmla="*/ 1090612 h 2187443"/>
              <a:gd name="connsiteX120" fmla="*/ 1143276 w 1148680"/>
              <a:gd name="connsiteY120" fmla="*/ 1076325 h 2187443"/>
              <a:gd name="connsiteX121" fmla="*/ 1138514 w 1148680"/>
              <a:gd name="connsiteY121" fmla="*/ 990600 h 2187443"/>
              <a:gd name="connsiteX122" fmla="*/ 1124226 w 1148680"/>
              <a:gd name="connsiteY122" fmla="*/ 971550 h 2187443"/>
              <a:gd name="connsiteX123" fmla="*/ 1105176 w 1148680"/>
              <a:gd name="connsiteY123" fmla="*/ 933450 h 2187443"/>
              <a:gd name="connsiteX124" fmla="*/ 1100414 w 1148680"/>
              <a:gd name="connsiteY124" fmla="*/ 909637 h 2187443"/>
              <a:gd name="connsiteX125" fmla="*/ 1071839 w 1148680"/>
              <a:gd name="connsiteY125" fmla="*/ 881062 h 2187443"/>
              <a:gd name="connsiteX126" fmla="*/ 1005164 w 1148680"/>
              <a:gd name="connsiteY126" fmla="*/ 857250 h 2187443"/>
              <a:gd name="connsiteX127" fmla="*/ 990876 w 1148680"/>
              <a:gd name="connsiteY127" fmla="*/ 862012 h 2187443"/>
              <a:gd name="connsiteX128" fmla="*/ 986114 w 1148680"/>
              <a:gd name="connsiteY128" fmla="*/ 876300 h 2187443"/>
              <a:gd name="connsiteX129" fmla="*/ 981351 w 1148680"/>
              <a:gd name="connsiteY129" fmla="*/ 914400 h 2187443"/>
              <a:gd name="connsiteX130" fmla="*/ 971826 w 1148680"/>
              <a:gd name="connsiteY130" fmla="*/ 928687 h 2187443"/>
              <a:gd name="connsiteX131" fmla="*/ 957539 w 1148680"/>
              <a:gd name="connsiteY131" fmla="*/ 947737 h 2187443"/>
              <a:gd name="connsiteX132" fmla="*/ 928964 w 1148680"/>
              <a:gd name="connsiteY132" fmla="*/ 962025 h 2187443"/>
              <a:gd name="connsiteX133" fmla="*/ 895626 w 1148680"/>
              <a:gd name="connsiteY133" fmla="*/ 919162 h 2187443"/>
              <a:gd name="connsiteX134" fmla="*/ 881339 w 1148680"/>
              <a:gd name="connsiteY134" fmla="*/ 904875 h 2187443"/>
              <a:gd name="connsiteX135" fmla="*/ 900389 w 1148680"/>
              <a:gd name="connsiteY135" fmla="*/ 852487 h 2187443"/>
              <a:gd name="connsiteX136" fmla="*/ 905151 w 1148680"/>
              <a:gd name="connsiteY136" fmla="*/ 833437 h 2187443"/>
              <a:gd name="connsiteX137" fmla="*/ 900389 w 1148680"/>
              <a:gd name="connsiteY137" fmla="*/ 819150 h 2187443"/>
              <a:gd name="connsiteX138" fmla="*/ 895626 w 1148680"/>
              <a:gd name="connsiteY138" fmla="*/ 800100 h 2187443"/>
              <a:gd name="connsiteX139" fmla="*/ 900389 w 1148680"/>
              <a:gd name="connsiteY139" fmla="*/ 776287 h 2187443"/>
              <a:gd name="connsiteX140" fmla="*/ 938489 w 1148680"/>
              <a:gd name="connsiteY140" fmla="*/ 752475 h 2187443"/>
              <a:gd name="connsiteX141" fmla="*/ 952776 w 1148680"/>
              <a:gd name="connsiteY141" fmla="*/ 738187 h 2187443"/>
              <a:gd name="connsiteX142" fmla="*/ 957539 w 1148680"/>
              <a:gd name="connsiteY142" fmla="*/ 723900 h 2187443"/>
              <a:gd name="connsiteX143" fmla="*/ 952776 w 1148680"/>
              <a:gd name="connsiteY143" fmla="*/ 600075 h 2187443"/>
              <a:gd name="connsiteX144" fmla="*/ 886101 w 1148680"/>
              <a:gd name="connsiteY144" fmla="*/ 600075 h 2187443"/>
              <a:gd name="connsiteX145" fmla="*/ 871814 w 1148680"/>
              <a:gd name="connsiteY145" fmla="*/ 585787 h 2187443"/>
              <a:gd name="connsiteX146" fmla="*/ 857526 w 1148680"/>
              <a:gd name="connsiteY146" fmla="*/ 576262 h 2187443"/>
              <a:gd name="connsiteX147" fmla="*/ 843239 w 1148680"/>
              <a:gd name="connsiteY147" fmla="*/ 557212 h 2187443"/>
              <a:gd name="connsiteX148" fmla="*/ 838476 w 1148680"/>
              <a:gd name="connsiteY148" fmla="*/ 542925 h 2187443"/>
              <a:gd name="connsiteX149" fmla="*/ 719414 w 1148680"/>
              <a:gd name="connsiteY149" fmla="*/ 538162 h 2187443"/>
              <a:gd name="connsiteX150" fmla="*/ 686076 w 1148680"/>
              <a:gd name="connsiteY150" fmla="*/ 509587 h 2187443"/>
              <a:gd name="connsiteX151" fmla="*/ 676551 w 1148680"/>
              <a:gd name="connsiteY151" fmla="*/ 495300 h 2187443"/>
              <a:gd name="connsiteX152" fmla="*/ 657501 w 1148680"/>
              <a:gd name="connsiteY152" fmla="*/ 447675 h 2187443"/>
              <a:gd name="connsiteX153" fmla="*/ 643214 w 1148680"/>
              <a:gd name="connsiteY153" fmla="*/ 409575 h 2187443"/>
              <a:gd name="connsiteX154" fmla="*/ 633689 w 1148680"/>
              <a:gd name="connsiteY154" fmla="*/ 385762 h 2187443"/>
              <a:gd name="connsiteX155" fmla="*/ 614639 w 1148680"/>
              <a:gd name="connsiteY155" fmla="*/ 357187 h 2187443"/>
              <a:gd name="connsiteX156" fmla="*/ 571776 w 1148680"/>
              <a:gd name="connsiteY156" fmla="*/ 328612 h 2187443"/>
              <a:gd name="connsiteX157" fmla="*/ 557489 w 1148680"/>
              <a:gd name="connsiteY157" fmla="*/ 319087 h 2187443"/>
              <a:gd name="connsiteX158" fmla="*/ 538439 w 1148680"/>
              <a:gd name="connsiteY158" fmla="*/ 304800 h 2187443"/>
              <a:gd name="connsiteX159" fmla="*/ 524151 w 1148680"/>
              <a:gd name="connsiteY159" fmla="*/ 300037 h 2187443"/>
              <a:gd name="connsiteX160" fmla="*/ 490814 w 1148680"/>
              <a:gd name="connsiteY160" fmla="*/ 280987 h 2187443"/>
              <a:gd name="connsiteX161" fmla="*/ 467001 w 1148680"/>
              <a:gd name="connsiteY161" fmla="*/ 271462 h 2187443"/>
              <a:gd name="connsiteX162" fmla="*/ 405088 w 1148680"/>
              <a:gd name="connsiteY162" fmla="*/ 180976 h 2187443"/>
              <a:gd name="connsiteX163" fmla="*/ 405089 w 1148680"/>
              <a:gd name="connsiteY163" fmla="*/ 52388 h 2187443"/>
              <a:gd name="connsiteX164" fmla="*/ 374132 w 1148680"/>
              <a:gd name="connsiteY164" fmla="*/ 42862 h 2187443"/>
              <a:gd name="connsiteX165" fmla="*/ 314601 w 1148680"/>
              <a:gd name="connsiteY165" fmla="*/ 9525 h 2187443"/>
              <a:gd name="connsiteX166" fmla="*/ 281264 w 1148680"/>
              <a:gd name="connsiteY166" fmla="*/ 0 h 2187443"/>
              <a:gd name="connsiteX167" fmla="*/ 262214 w 1148680"/>
              <a:gd name="connsiteY167" fmla="*/ 4762 h 2187443"/>
              <a:gd name="connsiteX168" fmla="*/ 238401 w 1148680"/>
              <a:gd name="connsiteY168" fmla="*/ 38100 h 2187443"/>
              <a:gd name="connsiteX169" fmla="*/ 224114 w 1148680"/>
              <a:gd name="connsiteY169" fmla="*/ 47625 h 2187443"/>
              <a:gd name="connsiteX170" fmla="*/ 166964 w 1148680"/>
              <a:gd name="connsiteY170" fmla="*/ 61912 h 2187443"/>
              <a:gd name="connsiteX171" fmla="*/ 152676 w 1148680"/>
              <a:gd name="connsiteY171" fmla="*/ 66675 h 2187443"/>
              <a:gd name="connsiteX172" fmla="*/ 147914 w 1148680"/>
              <a:gd name="connsiteY172" fmla="*/ 90487 h 2187443"/>
              <a:gd name="connsiteX173" fmla="*/ 138389 w 1148680"/>
              <a:gd name="connsiteY173" fmla="*/ 119062 h 2187443"/>
              <a:gd name="connsiteX174" fmla="*/ 124101 w 1148680"/>
              <a:gd name="connsiteY174" fmla="*/ 128587 h 2187443"/>
              <a:gd name="connsiteX175" fmla="*/ 95526 w 1148680"/>
              <a:gd name="connsiteY175" fmla="*/ 138112 h 2187443"/>
              <a:gd name="connsiteX176" fmla="*/ 86001 w 1148680"/>
              <a:gd name="connsiteY176" fmla="*/ 204787 h 2187443"/>
              <a:gd name="connsiteX177" fmla="*/ 86001 w 1148680"/>
              <a:gd name="connsiteY177" fmla="*/ 252412 h 2187443"/>
              <a:gd name="connsiteX0" fmla="*/ 86001 w 1148680"/>
              <a:gd name="connsiteY0" fmla="*/ 252412 h 2187443"/>
              <a:gd name="connsiteX1" fmla="*/ 90764 w 1148680"/>
              <a:gd name="connsiteY1" fmla="*/ 295275 h 2187443"/>
              <a:gd name="connsiteX2" fmla="*/ 76476 w 1148680"/>
              <a:gd name="connsiteY2" fmla="*/ 352425 h 2187443"/>
              <a:gd name="connsiteX3" fmla="*/ 57426 w 1148680"/>
              <a:gd name="connsiteY3" fmla="*/ 390525 h 2187443"/>
              <a:gd name="connsiteX4" fmla="*/ 47901 w 1148680"/>
              <a:gd name="connsiteY4" fmla="*/ 452437 h 2187443"/>
              <a:gd name="connsiteX5" fmla="*/ 28851 w 1148680"/>
              <a:gd name="connsiteY5" fmla="*/ 504825 h 2187443"/>
              <a:gd name="connsiteX6" fmla="*/ 14564 w 1148680"/>
              <a:gd name="connsiteY6" fmla="*/ 514350 h 2187443"/>
              <a:gd name="connsiteX7" fmla="*/ 276 w 1148680"/>
              <a:gd name="connsiteY7" fmla="*/ 542925 h 2187443"/>
              <a:gd name="connsiteX8" fmla="*/ 14564 w 1148680"/>
              <a:gd name="connsiteY8" fmla="*/ 552450 h 2187443"/>
              <a:gd name="connsiteX9" fmla="*/ 28851 w 1148680"/>
              <a:gd name="connsiteY9" fmla="*/ 566737 h 2187443"/>
              <a:gd name="connsiteX10" fmla="*/ 57426 w 1148680"/>
              <a:gd name="connsiteY10" fmla="*/ 581025 h 2187443"/>
              <a:gd name="connsiteX11" fmla="*/ 71714 w 1148680"/>
              <a:gd name="connsiteY11" fmla="*/ 647700 h 2187443"/>
              <a:gd name="connsiteX12" fmla="*/ 90764 w 1148680"/>
              <a:gd name="connsiteY12" fmla="*/ 652462 h 2187443"/>
              <a:gd name="connsiteX13" fmla="*/ 114576 w 1148680"/>
              <a:gd name="connsiteY13" fmla="*/ 666750 h 2187443"/>
              <a:gd name="connsiteX14" fmla="*/ 133626 w 1148680"/>
              <a:gd name="connsiteY14" fmla="*/ 676275 h 2187443"/>
              <a:gd name="connsiteX15" fmla="*/ 143151 w 1148680"/>
              <a:gd name="connsiteY15" fmla="*/ 695325 h 2187443"/>
              <a:gd name="connsiteX16" fmla="*/ 152676 w 1148680"/>
              <a:gd name="connsiteY16" fmla="*/ 709612 h 2187443"/>
              <a:gd name="connsiteX17" fmla="*/ 166964 w 1148680"/>
              <a:gd name="connsiteY17" fmla="*/ 733425 h 2187443"/>
              <a:gd name="connsiteX18" fmla="*/ 162201 w 1148680"/>
              <a:gd name="connsiteY18" fmla="*/ 857250 h 2187443"/>
              <a:gd name="connsiteX19" fmla="*/ 157439 w 1148680"/>
              <a:gd name="connsiteY19" fmla="*/ 871537 h 2187443"/>
              <a:gd name="connsiteX20" fmla="*/ 138389 w 1148680"/>
              <a:gd name="connsiteY20" fmla="*/ 885825 h 2187443"/>
              <a:gd name="connsiteX21" fmla="*/ 124101 w 1148680"/>
              <a:gd name="connsiteY21" fmla="*/ 909637 h 2187443"/>
              <a:gd name="connsiteX22" fmla="*/ 105051 w 1148680"/>
              <a:gd name="connsiteY22" fmla="*/ 947737 h 2187443"/>
              <a:gd name="connsiteX23" fmla="*/ 95526 w 1148680"/>
              <a:gd name="connsiteY23" fmla="*/ 962025 h 2187443"/>
              <a:gd name="connsiteX24" fmla="*/ 66951 w 1148680"/>
              <a:gd name="connsiteY24" fmla="*/ 995362 h 2187443"/>
              <a:gd name="connsiteX25" fmla="*/ 57426 w 1148680"/>
              <a:gd name="connsiteY25" fmla="*/ 1028700 h 2187443"/>
              <a:gd name="connsiteX26" fmla="*/ 52664 w 1148680"/>
              <a:gd name="connsiteY26" fmla="*/ 1042987 h 2187443"/>
              <a:gd name="connsiteX27" fmla="*/ 24089 w 1148680"/>
              <a:gd name="connsiteY27" fmla="*/ 1081087 h 2187443"/>
              <a:gd name="connsiteX28" fmla="*/ 14564 w 1148680"/>
              <a:gd name="connsiteY28" fmla="*/ 1095375 h 2187443"/>
              <a:gd name="connsiteX29" fmla="*/ 9801 w 1148680"/>
              <a:gd name="connsiteY29" fmla="*/ 1128712 h 2187443"/>
              <a:gd name="connsiteX30" fmla="*/ 5039 w 1148680"/>
              <a:gd name="connsiteY30" fmla="*/ 1147762 h 2187443"/>
              <a:gd name="connsiteX31" fmla="*/ 14564 w 1148680"/>
              <a:gd name="connsiteY31" fmla="*/ 1171575 h 2187443"/>
              <a:gd name="connsiteX32" fmla="*/ 28851 w 1148680"/>
              <a:gd name="connsiteY32" fmla="*/ 1200150 h 2187443"/>
              <a:gd name="connsiteX33" fmla="*/ 33614 w 1148680"/>
              <a:gd name="connsiteY33" fmla="*/ 1228725 h 2187443"/>
              <a:gd name="connsiteX34" fmla="*/ 43139 w 1148680"/>
              <a:gd name="connsiteY34" fmla="*/ 1252537 h 2187443"/>
              <a:gd name="connsiteX35" fmla="*/ 47901 w 1148680"/>
              <a:gd name="connsiteY35" fmla="*/ 1285875 h 2187443"/>
              <a:gd name="connsiteX36" fmla="*/ 86001 w 1148680"/>
              <a:gd name="connsiteY36" fmla="*/ 1304925 h 2187443"/>
              <a:gd name="connsiteX37" fmla="*/ 128864 w 1148680"/>
              <a:gd name="connsiteY37" fmla="*/ 1319212 h 2187443"/>
              <a:gd name="connsiteX38" fmla="*/ 181251 w 1148680"/>
              <a:gd name="connsiteY38" fmla="*/ 1357312 h 2187443"/>
              <a:gd name="connsiteX39" fmla="*/ 214589 w 1148680"/>
              <a:gd name="connsiteY39" fmla="*/ 1371600 h 2187443"/>
              <a:gd name="connsiteX40" fmla="*/ 252689 w 1148680"/>
              <a:gd name="connsiteY40" fmla="*/ 1395412 h 2187443"/>
              <a:gd name="connsiteX41" fmla="*/ 257451 w 1148680"/>
              <a:gd name="connsiteY41" fmla="*/ 1409700 h 2187443"/>
              <a:gd name="connsiteX42" fmla="*/ 266976 w 1148680"/>
              <a:gd name="connsiteY42" fmla="*/ 1423987 h 2187443"/>
              <a:gd name="connsiteX43" fmla="*/ 247926 w 1148680"/>
              <a:gd name="connsiteY43" fmla="*/ 1504950 h 2187443"/>
              <a:gd name="connsiteX44" fmla="*/ 224114 w 1148680"/>
              <a:gd name="connsiteY44" fmla="*/ 1566862 h 2187443"/>
              <a:gd name="connsiteX45" fmla="*/ 214589 w 1148680"/>
              <a:gd name="connsiteY45" fmla="*/ 1585912 h 2187443"/>
              <a:gd name="connsiteX46" fmla="*/ 214589 w 1148680"/>
              <a:gd name="connsiteY46" fmla="*/ 1714500 h 2187443"/>
              <a:gd name="connsiteX47" fmla="*/ 224114 w 1148680"/>
              <a:gd name="connsiteY47" fmla="*/ 1747837 h 2187443"/>
              <a:gd name="connsiteX48" fmla="*/ 233639 w 1148680"/>
              <a:gd name="connsiteY48" fmla="*/ 1790700 h 2187443"/>
              <a:gd name="connsiteX49" fmla="*/ 228876 w 1148680"/>
              <a:gd name="connsiteY49" fmla="*/ 1828800 h 2187443"/>
              <a:gd name="connsiteX50" fmla="*/ 171726 w 1148680"/>
              <a:gd name="connsiteY50" fmla="*/ 1862137 h 2187443"/>
              <a:gd name="connsiteX51" fmla="*/ 133626 w 1148680"/>
              <a:gd name="connsiteY51" fmla="*/ 1895475 h 2187443"/>
              <a:gd name="connsiteX52" fmla="*/ 119339 w 1148680"/>
              <a:gd name="connsiteY52" fmla="*/ 1905000 h 2187443"/>
              <a:gd name="connsiteX53" fmla="*/ 81239 w 1148680"/>
              <a:gd name="connsiteY53" fmla="*/ 1914525 h 2187443"/>
              <a:gd name="connsiteX54" fmla="*/ 86001 w 1148680"/>
              <a:gd name="connsiteY54" fmla="*/ 1952625 h 2187443"/>
              <a:gd name="connsiteX55" fmla="*/ 157439 w 1148680"/>
              <a:gd name="connsiteY55" fmla="*/ 1985962 h 2187443"/>
              <a:gd name="connsiteX56" fmla="*/ 162201 w 1148680"/>
              <a:gd name="connsiteY56" fmla="*/ 2024062 h 2187443"/>
              <a:gd name="connsiteX57" fmla="*/ 176489 w 1148680"/>
              <a:gd name="connsiteY57" fmla="*/ 2047875 h 2187443"/>
              <a:gd name="connsiteX58" fmla="*/ 181251 w 1148680"/>
              <a:gd name="connsiteY58" fmla="*/ 2066925 h 2187443"/>
              <a:gd name="connsiteX59" fmla="*/ 205064 w 1148680"/>
              <a:gd name="connsiteY59" fmla="*/ 2062162 h 2187443"/>
              <a:gd name="connsiteX60" fmla="*/ 224114 w 1148680"/>
              <a:gd name="connsiteY60" fmla="*/ 2057400 h 2187443"/>
              <a:gd name="connsiteX61" fmla="*/ 352701 w 1148680"/>
              <a:gd name="connsiteY61" fmla="*/ 2066925 h 2187443"/>
              <a:gd name="connsiteX62" fmla="*/ 371751 w 1148680"/>
              <a:gd name="connsiteY62" fmla="*/ 2076450 h 2187443"/>
              <a:gd name="connsiteX63" fmla="*/ 376514 w 1148680"/>
              <a:gd name="connsiteY63" fmla="*/ 2124075 h 2187443"/>
              <a:gd name="connsiteX64" fmla="*/ 390801 w 1148680"/>
              <a:gd name="connsiteY64" fmla="*/ 2162175 h 2187443"/>
              <a:gd name="connsiteX65" fmla="*/ 395564 w 1148680"/>
              <a:gd name="connsiteY65" fmla="*/ 2176462 h 2187443"/>
              <a:gd name="connsiteX66" fmla="*/ 433664 w 1148680"/>
              <a:gd name="connsiteY66" fmla="*/ 2185987 h 2187443"/>
              <a:gd name="connsiteX67" fmla="*/ 500339 w 1148680"/>
              <a:gd name="connsiteY67" fmla="*/ 2185987 h 2187443"/>
              <a:gd name="connsiteX68" fmla="*/ 524151 w 1148680"/>
              <a:gd name="connsiteY68" fmla="*/ 2176462 h 2187443"/>
              <a:gd name="connsiteX69" fmla="*/ 567014 w 1148680"/>
              <a:gd name="connsiteY69" fmla="*/ 2081212 h 2187443"/>
              <a:gd name="connsiteX70" fmla="*/ 586064 w 1148680"/>
              <a:gd name="connsiteY70" fmla="*/ 2076450 h 2187443"/>
              <a:gd name="connsiteX71" fmla="*/ 600351 w 1148680"/>
              <a:gd name="connsiteY71" fmla="*/ 2062162 h 2187443"/>
              <a:gd name="connsiteX72" fmla="*/ 605114 w 1148680"/>
              <a:gd name="connsiteY72" fmla="*/ 2047875 h 2187443"/>
              <a:gd name="connsiteX73" fmla="*/ 614639 w 1148680"/>
              <a:gd name="connsiteY73" fmla="*/ 2033587 h 2187443"/>
              <a:gd name="connsiteX74" fmla="*/ 619401 w 1148680"/>
              <a:gd name="connsiteY74" fmla="*/ 2014537 h 2187443"/>
              <a:gd name="connsiteX75" fmla="*/ 624164 w 1148680"/>
              <a:gd name="connsiteY75" fmla="*/ 1928812 h 2187443"/>
              <a:gd name="connsiteX76" fmla="*/ 638451 w 1148680"/>
              <a:gd name="connsiteY76" fmla="*/ 1924050 h 2187443"/>
              <a:gd name="connsiteX77" fmla="*/ 681314 w 1148680"/>
              <a:gd name="connsiteY77" fmla="*/ 1876425 h 2187443"/>
              <a:gd name="connsiteX78" fmla="*/ 686076 w 1148680"/>
              <a:gd name="connsiteY78" fmla="*/ 1847850 h 2187443"/>
              <a:gd name="connsiteX79" fmla="*/ 690839 w 1148680"/>
              <a:gd name="connsiteY79" fmla="*/ 1824037 h 2187443"/>
              <a:gd name="connsiteX80" fmla="*/ 695601 w 1148680"/>
              <a:gd name="connsiteY80" fmla="*/ 1781175 h 2187443"/>
              <a:gd name="connsiteX81" fmla="*/ 714651 w 1148680"/>
              <a:gd name="connsiteY81" fmla="*/ 1743075 h 2187443"/>
              <a:gd name="connsiteX82" fmla="*/ 728939 w 1148680"/>
              <a:gd name="connsiteY82" fmla="*/ 1704975 h 2187443"/>
              <a:gd name="connsiteX83" fmla="*/ 757514 w 1148680"/>
              <a:gd name="connsiteY83" fmla="*/ 1714500 h 2187443"/>
              <a:gd name="connsiteX84" fmla="*/ 771801 w 1148680"/>
              <a:gd name="connsiteY84" fmla="*/ 1747837 h 2187443"/>
              <a:gd name="connsiteX85" fmla="*/ 776564 w 1148680"/>
              <a:gd name="connsiteY85" fmla="*/ 1800225 h 2187443"/>
              <a:gd name="connsiteX86" fmla="*/ 781326 w 1148680"/>
              <a:gd name="connsiteY86" fmla="*/ 1776412 h 2187443"/>
              <a:gd name="connsiteX87" fmla="*/ 786089 w 1148680"/>
              <a:gd name="connsiteY87" fmla="*/ 1743075 h 2187443"/>
              <a:gd name="connsiteX88" fmla="*/ 800376 w 1148680"/>
              <a:gd name="connsiteY88" fmla="*/ 1733550 h 2187443"/>
              <a:gd name="connsiteX89" fmla="*/ 824189 w 1148680"/>
              <a:gd name="connsiteY89" fmla="*/ 1747837 h 2187443"/>
              <a:gd name="connsiteX90" fmla="*/ 838476 w 1148680"/>
              <a:gd name="connsiteY90" fmla="*/ 1752600 h 2187443"/>
              <a:gd name="connsiteX91" fmla="*/ 843239 w 1148680"/>
              <a:gd name="connsiteY91" fmla="*/ 1690687 h 2187443"/>
              <a:gd name="connsiteX92" fmla="*/ 886101 w 1148680"/>
              <a:gd name="connsiteY92" fmla="*/ 1695450 h 2187443"/>
              <a:gd name="connsiteX93" fmla="*/ 890864 w 1148680"/>
              <a:gd name="connsiteY93" fmla="*/ 1709737 h 2187443"/>
              <a:gd name="connsiteX94" fmla="*/ 924201 w 1148680"/>
              <a:gd name="connsiteY94" fmla="*/ 1733550 h 2187443"/>
              <a:gd name="connsiteX95" fmla="*/ 957539 w 1148680"/>
              <a:gd name="connsiteY95" fmla="*/ 1738312 h 2187443"/>
              <a:gd name="connsiteX96" fmla="*/ 995639 w 1148680"/>
              <a:gd name="connsiteY96" fmla="*/ 1733550 h 2187443"/>
              <a:gd name="connsiteX97" fmla="*/ 1000401 w 1148680"/>
              <a:gd name="connsiteY97" fmla="*/ 1657350 h 2187443"/>
              <a:gd name="connsiteX98" fmla="*/ 1014689 w 1148680"/>
              <a:gd name="connsiteY98" fmla="*/ 1638300 h 2187443"/>
              <a:gd name="connsiteX99" fmla="*/ 1014689 w 1148680"/>
              <a:gd name="connsiteY99" fmla="*/ 1600200 h 2187443"/>
              <a:gd name="connsiteX100" fmla="*/ 995639 w 1148680"/>
              <a:gd name="connsiteY100" fmla="*/ 1585912 h 2187443"/>
              <a:gd name="connsiteX101" fmla="*/ 971826 w 1148680"/>
              <a:gd name="connsiteY101" fmla="*/ 1547812 h 2187443"/>
              <a:gd name="connsiteX102" fmla="*/ 962301 w 1148680"/>
              <a:gd name="connsiteY102" fmla="*/ 1533525 h 2187443"/>
              <a:gd name="connsiteX103" fmla="*/ 948014 w 1148680"/>
              <a:gd name="connsiteY103" fmla="*/ 1528762 h 2187443"/>
              <a:gd name="connsiteX104" fmla="*/ 928964 w 1148680"/>
              <a:gd name="connsiteY104" fmla="*/ 1404937 h 2187443"/>
              <a:gd name="connsiteX105" fmla="*/ 919439 w 1148680"/>
              <a:gd name="connsiteY105" fmla="*/ 1362075 h 2187443"/>
              <a:gd name="connsiteX106" fmla="*/ 909914 w 1148680"/>
              <a:gd name="connsiteY106" fmla="*/ 1338262 h 2187443"/>
              <a:gd name="connsiteX107" fmla="*/ 900389 w 1148680"/>
              <a:gd name="connsiteY107" fmla="*/ 1304925 h 2187443"/>
              <a:gd name="connsiteX108" fmla="*/ 895626 w 1148680"/>
              <a:gd name="connsiteY108" fmla="*/ 1290637 h 2187443"/>
              <a:gd name="connsiteX109" fmla="*/ 905151 w 1148680"/>
              <a:gd name="connsiteY109" fmla="*/ 1223962 h 2187443"/>
              <a:gd name="connsiteX110" fmla="*/ 919439 w 1148680"/>
              <a:gd name="connsiteY110" fmla="*/ 1219200 h 2187443"/>
              <a:gd name="connsiteX111" fmla="*/ 938489 w 1148680"/>
              <a:gd name="connsiteY111" fmla="*/ 1209675 h 2187443"/>
              <a:gd name="connsiteX112" fmla="*/ 952776 w 1148680"/>
              <a:gd name="connsiteY112" fmla="*/ 1204912 h 2187443"/>
              <a:gd name="connsiteX113" fmla="*/ 967064 w 1148680"/>
              <a:gd name="connsiteY113" fmla="*/ 1195387 h 2187443"/>
              <a:gd name="connsiteX114" fmla="*/ 1000401 w 1148680"/>
              <a:gd name="connsiteY114" fmla="*/ 1185862 h 2187443"/>
              <a:gd name="connsiteX115" fmla="*/ 1019451 w 1148680"/>
              <a:gd name="connsiteY115" fmla="*/ 1171575 h 2187443"/>
              <a:gd name="connsiteX116" fmla="*/ 1038501 w 1148680"/>
              <a:gd name="connsiteY116" fmla="*/ 1143000 h 2187443"/>
              <a:gd name="connsiteX117" fmla="*/ 1067076 w 1148680"/>
              <a:gd name="connsiteY117" fmla="*/ 1123950 h 2187443"/>
              <a:gd name="connsiteX118" fmla="*/ 1095651 w 1148680"/>
              <a:gd name="connsiteY118" fmla="*/ 1114425 h 2187443"/>
              <a:gd name="connsiteX119" fmla="*/ 1128989 w 1148680"/>
              <a:gd name="connsiteY119" fmla="*/ 1090612 h 2187443"/>
              <a:gd name="connsiteX120" fmla="*/ 1143276 w 1148680"/>
              <a:gd name="connsiteY120" fmla="*/ 1076325 h 2187443"/>
              <a:gd name="connsiteX121" fmla="*/ 1138514 w 1148680"/>
              <a:gd name="connsiteY121" fmla="*/ 990600 h 2187443"/>
              <a:gd name="connsiteX122" fmla="*/ 1124226 w 1148680"/>
              <a:gd name="connsiteY122" fmla="*/ 971550 h 2187443"/>
              <a:gd name="connsiteX123" fmla="*/ 1105176 w 1148680"/>
              <a:gd name="connsiteY123" fmla="*/ 933450 h 2187443"/>
              <a:gd name="connsiteX124" fmla="*/ 1100414 w 1148680"/>
              <a:gd name="connsiteY124" fmla="*/ 909637 h 2187443"/>
              <a:gd name="connsiteX125" fmla="*/ 1071839 w 1148680"/>
              <a:gd name="connsiteY125" fmla="*/ 881062 h 2187443"/>
              <a:gd name="connsiteX126" fmla="*/ 1005164 w 1148680"/>
              <a:gd name="connsiteY126" fmla="*/ 857250 h 2187443"/>
              <a:gd name="connsiteX127" fmla="*/ 990876 w 1148680"/>
              <a:gd name="connsiteY127" fmla="*/ 862012 h 2187443"/>
              <a:gd name="connsiteX128" fmla="*/ 986114 w 1148680"/>
              <a:gd name="connsiteY128" fmla="*/ 876300 h 2187443"/>
              <a:gd name="connsiteX129" fmla="*/ 981351 w 1148680"/>
              <a:gd name="connsiteY129" fmla="*/ 914400 h 2187443"/>
              <a:gd name="connsiteX130" fmla="*/ 971826 w 1148680"/>
              <a:gd name="connsiteY130" fmla="*/ 928687 h 2187443"/>
              <a:gd name="connsiteX131" fmla="*/ 957539 w 1148680"/>
              <a:gd name="connsiteY131" fmla="*/ 947737 h 2187443"/>
              <a:gd name="connsiteX132" fmla="*/ 928964 w 1148680"/>
              <a:gd name="connsiteY132" fmla="*/ 962025 h 2187443"/>
              <a:gd name="connsiteX133" fmla="*/ 895626 w 1148680"/>
              <a:gd name="connsiteY133" fmla="*/ 919162 h 2187443"/>
              <a:gd name="connsiteX134" fmla="*/ 881339 w 1148680"/>
              <a:gd name="connsiteY134" fmla="*/ 904875 h 2187443"/>
              <a:gd name="connsiteX135" fmla="*/ 900389 w 1148680"/>
              <a:gd name="connsiteY135" fmla="*/ 852487 h 2187443"/>
              <a:gd name="connsiteX136" fmla="*/ 905151 w 1148680"/>
              <a:gd name="connsiteY136" fmla="*/ 833437 h 2187443"/>
              <a:gd name="connsiteX137" fmla="*/ 900389 w 1148680"/>
              <a:gd name="connsiteY137" fmla="*/ 819150 h 2187443"/>
              <a:gd name="connsiteX138" fmla="*/ 895626 w 1148680"/>
              <a:gd name="connsiteY138" fmla="*/ 800100 h 2187443"/>
              <a:gd name="connsiteX139" fmla="*/ 900389 w 1148680"/>
              <a:gd name="connsiteY139" fmla="*/ 776287 h 2187443"/>
              <a:gd name="connsiteX140" fmla="*/ 938489 w 1148680"/>
              <a:gd name="connsiteY140" fmla="*/ 752475 h 2187443"/>
              <a:gd name="connsiteX141" fmla="*/ 952776 w 1148680"/>
              <a:gd name="connsiteY141" fmla="*/ 738187 h 2187443"/>
              <a:gd name="connsiteX142" fmla="*/ 957539 w 1148680"/>
              <a:gd name="connsiteY142" fmla="*/ 723900 h 2187443"/>
              <a:gd name="connsiteX143" fmla="*/ 952776 w 1148680"/>
              <a:gd name="connsiteY143" fmla="*/ 600075 h 2187443"/>
              <a:gd name="connsiteX144" fmla="*/ 886101 w 1148680"/>
              <a:gd name="connsiteY144" fmla="*/ 600075 h 2187443"/>
              <a:gd name="connsiteX145" fmla="*/ 871814 w 1148680"/>
              <a:gd name="connsiteY145" fmla="*/ 585787 h 2187443"/>
              <a:gd name="connsiteX146" fmla="*/ 857526 w 1148680"/>
              <a:gd name="connsiteY146" fmla="*/ 576262 h 2187443"/>
              <a:gd name="connsiteX147" fmla="*/ 843239 w 1148680"/>
              <a:gd name="connsiteY147" fmla="*/ 557212 h 2187443"/>
              <a:gd name="connsiteX148" fmla="*/ 838476 w 1148680"/>
              <a:gd name="connsiteY148" fmla="*/ 542925 h 2187443"/>
              <a:gd name="connsiteX149" fmla="*/ 719414 w 1148680"/>
              <a:gd name="connsiteY149" fmla="*/ 538162 h 2187443"/>
              <a:gd name="connsiteX150" fmla="*/ 686076 w 1148680"/>
              <a:gd name="connsiteY150" fmla="*/ 509587 h 2187443"/>
              <a:gd name="connsiteX151" fmla="*/ 676551 w 1148680"/>
              <a:gd name="connsiteY151" fmla="*/ 495300 h 2187443"/>
              <a:gd name="connsiteX152" fmla="*/ 657501 w 1148680"/>
              <a:gd name="connsiteY152" fmla="*/ 447675 h 2187443"/>
              <a:gd name="connsiteX153" fmla="*/ 643214 w 1148680"/>
              <a:gd name="connsiteY153" fmla="*/ 409575 h 2187443"/>
              <a:gd name="connsiteX154" fmla="*/ 633689 w 1148680"/>
              <a:gd name="connsiteY154" fmla="*/ 385762 h 2187443"/>
              <a:gd name="connsiteX155" fmla="*/ 614639 w 1148680"/>
              <a:gd name="connsiteY155" fmla="*/ 357187 h 2187443"/>
              <a:gd name="connsiteX156" fmla="*/ 571776 w 1148680"/>
              <a:gd name="connsiteY156" fmla="*/ 328612 h 2187443"/>
              <a:gd name="connsiteX157" fmla="*/ 557489 w 1148680"/>
              <a:gd name="connsiteY157" fmla="*/ 319087 h 2187443"/>
              <a:gd name="connsiteX158" fmla="*/ 538439 w 1148680"/>
              <a:gd name="connsiteY158" fmla="*/ 304800 h 2187443"/>
              <a:gd name="connsiteX159" fmla="*/ 524151 w 1148680"/>
              <a:gd name="connsiteY159" fmla="*/ 300037 h 2187443"/>
              <a:gd name="connsiteX160" fmla="*/ 490814 w 1148680"/>
              <a:gd name="connsiteY160" fmla="*/ 280987 h 2187443"/>
              <a:gd name="connsiteX161" fmla="*/ 467001 w 1148680"/>
              <a:gd name="connsiteY161" fmla="*/ 271462 h 2187443"/>
              <a:gd name="connsiteX162" fmla="*/ 405088 w 1148680"/>
              <a:gd name="connsiteY162" fmla="*/ 180976 h 2187443"/>
              <a:gd name="connsiteX163" fmla="*/ 405089 w 1148680"/>
              <a:gd name="connsiteY163" fmla="*/ 52388 h 2187443"/>
              <a:gd name="connsiteX164" fmla="*/ 374132 w 1148680"/>
              <a:gd name="connsiteY164" fmla="*/ 42862 h 2187443"/>
              <a:gd name="connsiteX165" fmla="*/ 314601 w 1148680"/>
              <a:gd name="connsiteY165" fmla="*/ 9525 h 2187443"/>
              <a:gd name="connsiteX166" fmla="*/ 281264 w 1148680"/>
              <a:gd name="connsiteY166" fmla="*/ 0 h 2187443"/>
              <a:gd name="connsiteX167" fmla="*/ 262214 w 1148680"/>
              <a:gd name="connsiteY167" fmla="*/ 4762 h 2187443"/>
              <a:gd name="connsiteX168" fmla="*/ 224114 w 1148680"/>
              <a:gd name="connsiteY168" fmla="*/ 47625 h 2187443"/>
              <a:gd name="connsiteX169" fmla="*/ 166964 w 1148680"/>
              <a:gd name="connsiteY169" fmla="*/ 61912 h 2187443"/>
              <a:gd name="connsiteX170" fmla="*/ 152676 w 1148680"/>
              <a:gd name="connsiteY170" fmla="*/ 66675 h 2187443"/>
              <a:gd name="connsiteX171" fmla="*/ 147914 w 1148680"/>
              <a:gd name="connsiteY171" fmla="*/ 90487 h 2187443"/>
              <a:gd name="connsiteX172" fmla="*/ 138389 w 1148680"/>
              <a:gd name="connsiteY172" fmla="*/ 119062 h 2187443"/>
              <a:gd name="connsiteX173" fmla="*/ 124101 w 1148680"/>
              <a:gd name="connsiteY173" fmla="*/ 128587 h 2187443"/>
              <a:gd name="connsiteX174" fmla="*/ 95526 w 1148680"/>
              <a:gd name="connsiteY174" fmla="*/ 138112 h 2187443"/>
              <a:gd name="connsiteX175" fmla="*/ 86001 w 1148680"/>
              <a:gd name="connsiteY175" fmla="*/ 204787 h 2187443"/>
              <a:gd name="connsiteX176" fmla="*/ 86001 w 1148680"/>
              <a:gd name="connsiteY176" fmla="*/ 252412 h 2187443"/>
              <a:gd name="connsiteX0" fmla="*/ 86001 w 1148680"/>
              <a:gd name="connsiteY0" fmla="*/ 252875 h 2187906"/>
              <a:gd name="connsiteX1" fmla="*/ 90764 w 1148680"/>
              <a:gd name="connsiteY1" fmla="*/ 295738 h 2187906"/>
              <a:gd name="connsiteX2" fmla="*/ 76476 w 1148680"/>
              <a:gd name="connsiteY2" fmla="*/ 352888 h 2187906"/>
              <a:gd name="connsiteX3" fmla="*/ 57426 w 1148680"/>
              <a:gd name="connsiteY3" fmla="*/ 390988 h 2187906"/>
              <a:gd name="connsiteX4" fmla="*/ 47901 w 1148680"/>
              <a:gd name="connsiteY4" fmla="*/ 452900 h 2187906"/>
              <a:gd name="connsiteX5" fmla="*/ 28851 w 1148680"/>
              <a:gd name="connsiteY5" fmla="*/ 505288 h 2187906"/>
              <a:gd name="connsiteX6" fmla="*/ 14564 w 1148680"/>
              <a:gd name="connsiteY6" fmla="*/ 514813 h 2187906"/>
              <a:gd name="connsiteX7" fmla="*/ 276 w 1148680"/>
              <a:gd name="connsiteY7" fmla="*/ 543388 h 2187906"/>
              <a:gd name="connsiteX8" fmla="*/ 14564 w 1148680"/>
              <a:gd name="connsiteY8" fmla="*/ 552913 h 2187906"/>
              <a:gd name="connsiteX9" fmla="*/ 28851 w 1148680"/>
              <a:gd name="connsiteY9" fmla="*/ 567200 h 2187906"/>
              <a:gd name="connsiteX10" fmla="*/ 57426 w 1148680"/>
              <a:gd name="connsiteY10" fmla="*/ 581488 h 2187906"/>
              <a:gd name="connsiteX11" fmla="*/ 71714 w 1148680"/>
              <a:gd name="connsiteY11" fmla="*/ 648163 h 2187906"/>
              <a:gd name="connsiteX12" fmla="*/ 90764 w 1148680"/>
              <a:gd name="connsiteY12" fmla="*/ 652925 h 2187906"/>
              <a:gd name="connsiteX13" fmla="*/ 114576 w 1148680"/>
              <a:gd name="connsiteY13" fmla="*/ 667213 h 2187906"/>
              <a:gd name="connsiteX14" fmla="*/ 133626 w 1148680"/>
              <a:gd name="connsiteY14" fmla="*/ 676738 h 2187906"/>
              <a:gd name="connsiteX15" fmla="*/ 143151 w 1148680"/>
              <a:gd name="connsiteY15" fmla="*/ 695788 h 2187906"/>
              <a:gd name="connsiteX16" fmla="*/ 152676 w 1148680"/>
              <a:gd name="connsiteY16" fmla="*/ 710075 h 2187906"/>
              <a:gd name="connsiteX17" fmla="*/ 166964 w 1148680"/>
              <a:gd name="connsiteY17" fmla="*/ 733888 h 2187906"/>
              <a:gd name="connsiteX18" fmla="*/ 162201 w 1148680"/>
              <a:gd name="connsiteY18" fmla="*/ 857713 h 2187906"/>
              <a:gd name="connsiteX19" fmla="*/ 157439 w 1148680"/>
              <a:gd name="connsiteY19" fmla="*/ 872000 h 2187906"/>
              <a:gd name="connsiteX20" fmla="*/ 138389 w 1148680"/>
              <a:gd name="connsiteY20" fmla="*/ 886288 h 2187906"/>
              <a:gd name="connsiteX21" fmla="*/ 124101 w 1148680"/>
              <a:gd name="connsiteY21" fmla="*/ 910100 h 2187906"/>
              <a:gd name="connsiteX22" fmla="*/ 105051 w 1148680"/>
              <a:gd name="connsiteY22" fmla="*/ 948200 h 2187906"/>
              <a:gd name="connsiteX23" fmla="*/ 95526 w 1148680"/>
              <a:gd name="connsiteY23" fmla="*/ 962488 h 2187906"/>
              <a:gd name="connsiteX24" fmla="*/ 66951 w 1148680"/>
              <a:gd name="connsiteY24" fmla="*/ 995825 h 2187906"/>
              <a:gd name="connsiteX25" fmla="*/ 57426 w 1148680"/>
              <a:gd name="connsiteY25" fmla="*/ 1029163 h 2187906"/>
              <a:gd name="connsiteX26" fmla="*/ 52664 w 1148680"/>
              <a:gd name="connsiteY26" fmla="*/ 1043450 h 2187906"/>
              <a:gd name="connsiteX27" fmla="*/ 24089 w 1148680"/>
              <a:gd name="connsiteY27" fmla="*/ 1081550 h 2187906"/>
              <a:gd name="connsiteX28" fmla="*/ 14564 w 1148680"/>
              <a:gd name="connsiteY28" fmla="*/ 1095838 h 2187906"/>
              <a:gd name="connsiteX29" fmla="*/ 9801 w 1148680"/>
              <a:gd name="connsiteY29" fmla="*/ 1129175 h 2187906"/>
              <a:gd name="connsiteX30" fmla="*/ 5039 w 1148680"/>
              <a:gd name="connsiteY30" fmla="*/ 1148225 h 2187906"/>
              <a:gd name="connsiteX31" fmla="*/ 14564 w 1148680"/>
              <a:gd name="connsiteY31" fmla="*/ 1172038 h 2187906"/>
              <a:gd name="connsiteX32" fmla="*/ 28851 w 1148680"/>
              <a:gd name="connsiteY32" fmla="*/ 1200613 h 2187906"/>
              <a:gd name="connsiteX33" fmla="*/ 33614 w 1148680"/>
              <a:gd name="connsiteY33" fmla="*/ 1229188 h 2187906"/>
              <a:gd name="connsiteX34" fmla="*/ 43139 w 1148680"/>
              <a:gd name="connsiteY34" fmla="*/ 1253000 h 2187906"/>
              <a:gd name="connsiteX35" fmla="*/ 47901 w 1148680"/>
              <a:gd name="connsiteY35" fmla="*/ 1286338 h 2187906"/>
              <a:gd name="connsiteX36" fmla="*/ 86001 w 1148680"/>
              <a:gd name="connsiteY36" fmla="*/ 1305388 h 2187906"/>
              <a:gd name="connsiteX37" fmla="*/ 128864 w 1148680"/>
              <a:gd name="connsiteY37" fmla="*/ 1319675 h 2187906"/>
              <a:gd name="connsiteX38" fmla="*/ 181251 w 1148680"/>
              <a:gd name="connsiteY38" fmla="*/ 1357775 h 2187906"/>
              <a:gd name="connsiteX39" fmla="*/ 214589 w 1148680"/>
              <a:gd name="connsiteY39" fmla="*/ 1372063 h 2187906"/>
              <a:gd name="connsiteX40" fmla="*/ 252689 w 1148680"/>
              <a:gd name="connsiteY40" fmla="*/ 1395875 h 2187906"/>
              <a:gd name="connsiteX41" fmla="*/ 257451 w 1148680"/>
              <a:gd name="connsiteY41" fmla="*/ 1410163 h 2187906"/>
              <a:gd name="connsiteX42" fmla="*/ 266976 w 1148680"/>
              <a:gd name="connsiteY42" fmla="*/ 1424450 h 2187906"/>
              <a:gd name="connsiteX43" fmla="*/ 247926 w 1148680"/>
              <a:gd name="connsiteY43" fmla="*/ 1505413 h 2187906"/>
              <a:gd name="connsiteX44" fmla="*/ 224114 w 1148680"/>
              <a:gd name="connsiteY44" fmla="*/ 1567325 h 2187906"/>
              <a:gd name="connsiteX45" fmla="*/ 214589 w 1148680"/>
              <a:gd name="connsiteY45" fmla="*/ 1586375 h 2187906"/>
              <a:gd name="connsiteX46" fmla="*/ 214589 w 1148680"/>
              <a:gd name="connsiteY46" fmla="*/ 1714963 h 2187906"/>
              <a:gd name="connsiteX47" fmla="*/ 224114 w 1148680"/>
              <a:gd name="connsiteY47" fmla="*/ 1748300 h 2187906"/>
              <a:gd name="connsiteX48" fmla="*/ 233639 w 1148680"/>
              <a:gd name="connsiteY48" fmla="*/ 1791163 h 2187906"/>
              <a:gd name="connsiteX49" fmla="*/ 228876 w 1148680"/>
              <a:gd name="connsiteY49" fmla="*/ 1829263 h 2187906"/>
              <a:gd name="connsiteX50" fmla="*/ 171726 w 1148680"/>
              <a:gd name="connsiteY50" fmla="*/ 1862600 h 2187906"/>
              <a:gd name="connsiteX51" fmla="*/ 133626 w 1148680"/>
              <a:gd name="connsiteY51" fmla="*/ 1895938 h 2187906"/>
              <a:gd name="connsiteX52" fmla="*/ 119339 w 1148680"/>
              <a:gd name="connsiteY52" fmla="*/ 1905463 h 2187906"/>
              <a:gd name="connsiteX53" fmla="*/ 81239 w 1148680"/>
              <a:gd name="connsiteY53" fmla="*/ 1914988 h 2187906"/>
              <a:gd name="connsiteX54" fmla="*/ 86001 w 1148680"/>
              <a:gd name="connsiteY54" fmla="*/ 1953088 h 2187906"/>
              <a:gd name="connsiteX55" fmla="*/ 157439 w 1148680"/>
              <a:gd name="connsiteY55" fmla="*/ 1986425 h 2187906"/>
              <a:gd name="connsiteX56" fmla="*/ 162201 w 1148680"/>
              <a:gd name="connsiteY56" fmla="*/ 2024525 h 2187906"/>
              <a:gd name="connsiteX57" fmla="*/ 176489 w 1148680"/>
              <a:gd name="connsiteY57" fmla="*/ 2048338 h 2187906"/>
              <a:gd name="connsiteX58" fmla="*/ 181251 w 1148680"/>
              <a:gd name="connsiteY58" fmla="*/ 2067388 h 2187906"/>
              <a:gd name="connsiteX59" fmla="*/ 205064 w 1148680"/>
              <a:gd name="connsiteY59" fmla="*/ 2062625 h 2187906"/>
              <a:gd name="connsiteX60" fmla="*/ 224114 w 1148680"/>
              <a:gd name="connsiteY60" fmla="*/ 2057863 h 2187906"/>
              <a:gd name="connsiteX61" fmla="*/ 352701 w 1148680"/>
              <a:gd name="connsiteY61" fmla="*/ 2067388 h 2187906"/>
              <a:gd name="connsiteX62" fmla="*/ 371751 w 1148680"/>
              <a:gd name="connsiteY62" fmla="*/ 2076913 h 2187906"/>
              <a:gd name="connsiteX63" fmla="*/ 376514 w 1148680"/>
              <a:gd name="connsiteY63" fmla="*/ 2124538 h 2187906"/>
              <a:gd name="connsiteX64" fmla="*/ 390801 w 1148680"/>
              <a:gd name="connsiteY64" fmla="*/ 2162638 h 2187906"/>
              <a:gd name="connsiteX65" fmla="*/ 395564 w 1148680"/>
              <a:gd name="connsiteY65" fmla="*/ 2176925 h 2187906"/>
              <a:gd name="connsiteX66" fmla="*/ 433664 w 1148680"/>
              <a:gd name="connsiteY66" fmla="*/ 2186450 h 2187906"/>
              <a:gd name="connsiteX67" fmla="*/ 500339 w 1148680"/>
              <a:gd name="connsiteY67" fmla="*/ 2186450 h 2187906"/>
              <a:gd name="connsiteX68" fmla="*/ 524151 w 1148680"/>
              <a:gd name="connsiteY68" fmla="*/ 2176925 h 2187906"/>
              <a:gd name="connsiteX69" fmla="*/ 567014 w 1148680"/>
              <a:gd name="connsiteY69" fmla="*/ 2081675 h 2187906"/>
              <a:gd name="connsiteX70" fmla="*/ 586064 w 1148680"/>
              <a:gd name="connsiteY70" fmla="*/ 2076913 h 2187906"/>
              <a:gd name="connsiteX71" fmla="*/ 600351 w 1148680"/>
              <a:gd name="connsiteY71" fmla="*/ 2062625 h 2187906"/>
              <a:gd name="connsiteX72" fmla="*/ 605114 w 1148680"/>
              <a:gd name="connsiteY72" fmla="*/ 2048338 h 2187906"/>
              <a:gd name="connsiteX73" fmla="*/ 614639 w 1148680"/>
              <a:gd name="connsiteY73" fmla="*/ 2034050 h 2187906"/>
              <a:gd name="connsiteX74" fmla="*/ 619401 w 1148680"/>
              <a:gd name="connsiteY74" fmla="*/ 2015000 h 2187906"/>
              <a:gd name="connsiteX75" fmla="*/ 624164 w 1148680"/>
              <a:gd name="connsiteY75" fmla="*/ 1929275 h 2187906"/>
              <a:gd name="connsiteX76" fmla="*/ 638451 w 1148680"/>
              <a:gd name="connsiteY76" fmla="*/ 1924513 h 2187906"/>
              <a:gd name="connsiteX77" fmla="*/ 681314 w 1148680"/>
              <a:gd name="connsiteY77" fmla="*/ 1876888 h 2187906"/>
              <a:gd name="connsiteX78" fmla="*/ 686076 w 1148680"/>
              <a:gd name="connsiteY78" fmla="*/ 1848313 h 2187906"/>
              <a:gd name="connsiteX79" fmla="*/ 690839 w 1148680"/>
              <a:gd name="connsiteY79" fmla="*/ 1824500 h 2187906"/>
              <a:gd name="connsiteX80" fmla="*/ 695601 w 1148680"/>
              <a:gd name="connsiteY80" fmla="*/ 1781638 h 2187906"/>
              <a:gd name="connsiteX81" fmla="*/ 714651 w 1148680"/>
              <a:gd name="connsiteY81" fmla="*/ 1743538 h 2187906"/>
              <a:gd name="connsiteX82" fmla="*/ 728939 w 1148680"/>
              <a:gd name="connsiteY82" fmla="*/ 1705438 h 2187906"/>
              <a:gd name="connsiteX83" fmla="*/ 757514 w 1148680"/>
              <a:gd name="connsiteY83" fmla="*/ 1714963 h 2187906"/>
              <a:gd name="connsiteX84" fmla="*/ 771801 w 1148680"/>
              <a:gd name="connsiteY84" fmla="*/ 1748300 h 2187906"/>
              <a:gd name="connsiteX85" fmla="*/ 776564 w 1148680"/>
              <a:gd name="connsiteY85" fmla="*/ 1800688 h 2187906"/>
              <a:gd name="connsiteX86" fmla="*/ 781326 w 1148680"/>
              <a:gd name="connsiteY86" fmla="*/ 1776875 h 2187906"/>
              <a:gd name="connsiteX87" fmla="*/ 786089 w 1148680"/>
              <a:gd name="connsiteY87" fmla="*/ 1743538 h 2187906"/>
              <a:gd name="connsiteX88" fmla="*/ 800376 w 1148680"/>
              <a:gd name="connsiteY88" fmla="*/ 1734013 h 2187906"/>
              <a:gd name="connsiteX89" fmla="*/ 824189 w 1148680"/>
              <a:gd name="connsiteY89" fmla="*/ 1748300 h 2187906"/>
              <a:gd name="connsiteX90" fmla="*/ 838476 w 1148680"/>
              <a:gd name="connsiteY90" fmla="*/ 1753063 h 2187906"/>
              <a:gd name="connsiteX91" fmla="*/ 843239 w 1148680"/>
              <a:gd name="connsiteY91" fmla="*/ 1691150 h 2187906"/>
              <a:gd name="connsiteX92" fmla="*/ 886101 w 1148680"/>
              <a:gd name="connsiteY92" fmla="*/ 1695913 h 2187906"/>
              <a:gd name="connsiteX93" fmla="*/ 890864 w 1148680"/>
              <a:gd name="connsiteY93" fmla="*/ 1710200 h 2187906"/>
              <a:gd name="connsiteX94" fmla="*/ 924201 w 1148680"/>
              <a:gd name="connsiteY94" fmla="*/ 1734013 h 2187906"/>
              <a:gd name="connsiteX95" fmla="*/ 957539 w 1148680"/>
              <a:gd name="connsiteY95" fmla="*/ 1738775 h 2187906"/>
              <a:gd name="connsiteX96" fmla="*/ 995639 w 1148680"/>
              <a:gd name="connsiteY96" fmla="*/ 1734013 h 2187906"/>
              <a:gd name="connsiteX97" fmla="*/ 1000401 w 1148680"/>
              <a:gd name="connsiteY97" fmla="*/ 1657813 h 2187906"/>
              <a:gd name="connsiteX98" fmla="*/ 1014689 w 1148680"/>
              <a:gd name="connsiteY98" fmla="*/ 1638763 h 2187906"/>
              <a:gd name="connsiteX99" fmla="*/ 1014689 w 1148680"/>
              <a:gd name="connsiteY99" fmla="*/ 1600663 h 2187906"/>
              <a:gd name="connsiteX100" fmla="*/ 995639 w 1148680"/>
              <a:gd name="connsiteY100" fmla="*/ 1586375 h 2187906"/>
              <a:gd name="connsiteX101" fmla="*/ 971826 w 1148680"/>
              <a:gd name="connsiteY101" fmla="*/ 1548275 h 2187906"/>
              <a:gd name="connsiteX102" fmla="*/ 962301 w 1148680"/>
              <a:gd name="connsiteY102" fmla="*/ 1533988 h 2187906"/>
              <a:gd name="connsiteX103" fmla="*/ 948014 w 1148680"/>
              <a:gd name="connsiteY103" fmla="*/ 1529225 h 2187906"/>
              <a:gd name="connsiteX104" fmla="*/ 928964 w 1148680"/>
              <a:gd name="connsiteY104" fmla="*/ 1405400 h 2187906"/>
              <a:gd name="connsiteX105" fmla="*/ 919439 w 1148680"/>
              <a:gd name="connsiteY105" fmla="*/ 1362538 h 2187906"/>
              <a:gd name="connsiteX106" fmla="*/ 909914 w 1148680"/>
              <a:gd name="connsiteY106" fmla="*/ 1338725 h 2187906"/>
              <a:gd name="connsiteX107" fmla="*/ 900389 w 1148680"/>
              <a:gd name="connsiteY107" fmla="*/ 1305388 h 2187906"/>
              <a:gd name="connsiteX108" fmla="*/ 895626 w 1148680"/>
              <a:gd name="connsiteY108" fmla="*/ 1291100 h 2187906"/>
              <a:gd name="connsiteX109" fmla="*/ 905151 w 1148680"/>
              <a:gd name="connsiteY109" fmla="*/ 1224425 h 2187906"/>
              <a:gd name="connsiteX110" fmla="*/ 919439 w 1148680"/>
              <a:gd name="connsiteY110" fmla="*/ 1219663 h 2187906"/>
              <a:gd name="connsiteX111" fmla="*/ 938489 w 1148680"/>
              <a:gd name="connsiteY111" fmla="*/ 1210138 h 2187906"/>
              <a:gd name="connsiteX112" fmla="*/ 952776 w 1148680"/>
              <a:gd name="connsiteY112" fmla="*/ 1205375 h 2187906"/>
              <a:gd name="connsiteX113" fmla="*/ 967064 w 1148680"/>
              <a:gd name="connsiteY113" fmla="*/ 1195850 h 2187906"/>
              <a:gd name="connsiteX114" fmla="*/ 1000401 w 1148680"/>
              <a:gd name="connsiteY114" fmla="*/ 1186325 h 2187906"/>
              <a:gd name="connsiteX115" fmla="*/ 1019451 w 1148680"/>
              <a:gd name="connsiteY115" fmla="*/ 1172038 h 2187906"/>
              <a:gd name="connsiteX116" fmla="*/ 1038501 w 1148680"/>
              <a:gd name="connsiteY116" fmla="*/ 1143463 h 2187906"/>
              <a:gd name="connsiteX117" fmla="*/ 1067076 w 1148680"/>
              <a:gd name="connsiteY117" fmla="*/ 1124413 h 2187906"/>
              <a:gd name="connsiteX118" fmla="*/ 1095651 w 1148680"/>
              <a:gd name="connsiteY118" fmla="*/ 1114888 h 2187906"/>
              <a:gd name="connsiteX119" fmla="*/ 1128989 w 1148680"/>
              <a:gd name="connsiteY119" fmla="*/ 1091075 h 2187906"/>
              <a:gd name="connsiteX120" fmla="*/ 1143276 w 1148680"/>
              <a:gd name="connsiteY120" fmla="*/ 1076788 h 2187906"/>
              <a:gd name="connsiteX121" fmla="*/ 1138514 w 1148680"/>
              <a:gd name="connsiteY121" fmla="*/ 991063 h 2187906"/>
              <a:gd name="connsiteX122" fmla="*/ 1124226 w 1148680"/>
              <a:gd name="connsiteY122" fmla="*/ 972013 h 2187906"/>
              <a:gd name="connsiteX123" fmla="*/ 1105176 w 1148680"/>
              <a:gd name="connsiteY123" fmla="*/ 933913 h 2187906"/>
              <a:gd name="connsiteX124" fmla="*/ 1100414 w 1148680"/>
              <a:gd name="connsiteY124" fmla="*/ 910100 h 2187906"/>
              <a:gd name="connsiteX125" fmla="*/ 1071839 w 1148680"/>
              <a:gd name="connsiteY125" fmla="*/ 881525 h 2187906"/>
              <a:gd name="connsiteX126" fmla="*/ 1005164 w 1148680"/>
              <a:gd name="connsiteY126" fmla="*/ 857713 h 2187906"/>
              <a:gd name="connsiteX127" fmla="*/ 990876 w 1148680"/>
              <a:gd name="connsiteY127" fmla="*/ 862475 h 2187906"/>
              <a:gd name="connsiteX128" fmla="*/ 986114 w 1148680"/>
              <a:gd name="connsiteY128" fmla="*/ 876763 h 2187906"/>
              <a:gd name="connsiteX129" fmla="*/ 981351 w 1148680"/>
              <a:gd name="connsiteY129" fmla="*/ 914863 h 2187906"/>
              <a:gd name="connsiteX130" fmla="*/ 971826 w 1148680"/>
              <a:gd name="connsiteY130" fmla="*/ 929150 h 2187906"/>
              <a:gd name="connsiteX131" fmla="*/ 957539 w 1148680"/>
              <a:gd name="connsiteY131" fmla="*/ 948200 h 2187906"/>
              <a:gd name="connsiteX132" fmla="*/ 928964 w 1148680"/>
              <a:gd name="connsiteY132" fmla="*/ 962488 h 2187906"/>
              <a:gd name="connsiteX133" fmla="*/ 895626 w 1148680"/>
              <a:gd name="connsiteY133" fmla="*/ 919625 h 2187906"/>
              <a:gd name="connsiteX134" fmla="*/ 881339 w 1148680"/>
              <a:gd name="connsiteY134" fmla="*/ 905338 h 2187906"/>
              <a:gd name="connsiteX135" fmla="*/ 900389 w 1148680"/>
              <a:gd name="connsiteY135" fmla="*/ 852950 h 2187906"/>
              <a:gd name="connsiteX136" fmla="*/ 905151 w 1148680"/>
              <a:gd name="connsiteY136" fmla="*/ 833900 h 2187906"/>
              <a:gd name="connsiteX137" fmla="*/ 900389 w 1148680"/>
              <a:gd name="connsiteY137" fmla="*/ 819613 h 2187906"/>
              <a:gd name="connsiteX138" fmla="*/ 895626 w 1148680"/>
              <a:gd name="connsiteY138" fmla="*/ 800563 h 2187906"/>
              <a:gd name="connsiteX139" fmla="*/ 900389 w 1148680"/>
              <a:gd name="connsiteY139" fmla="*/ 776750 h 2187906"/>
              <a:gd name="connsiteX140" fmla="*/ 938489 w 1148680"/>
              <a:gd name="connsiteY140" fmla="*/ 752938 h 2187906"/>
              <a:gd name="connsiteX141" fmla="*/ 952776 w 1148680"/>
              <a:gd name="connsiteY141" fmla="*/ 738650 h 2187906"/>
              <a:gd name="connsiteX142" fmla="*/ 957539 w 1148680"/>
              <a:gd name="connsiteY142" fmla="*/ 724363 h 2187906"/>
              <a:gd name="connsiteX143" fmla="*/ 952776 w 1148680"/>
              <a:gd name="connsiteY143" fmla="*/ 600538 h 2187906"/>
              <a:gd name="connsiteX144" fmla="*/ 886101 w 1148680"/>
              <a:gd name="connsiteY144" fmla="*/ 600538 h 2187906"/>
              <a:gd name="connsiteX145" fmla="*/ 871814 w 1148680"/>
              <a:gd name="connsiteY145" fmla="*/ 586250 h 2187906"/>
              <a:gd name="connsiteX146" fmla="*/ 857526 w 1148680"/>
              <a:gd name="connsiteY146" fmla="*/ 576725 h 2187906"/>
              <a:gd name="connsiteX147" fmla="*/ 843239 w 1148680"/>
              <a:gd name="connsiteY147" fmla="*/ 557675 h 2187906"/>
              <a:gd name="connsiteX148" fmla="*/ 838476 w 1148680"/>
              <a:gd name="connsiteY148" fmla="*/ 543388 h 2187906"/>
              <a:gd name="connsiteX149" fmla="*/ 719414 w 1148680"/>
              <a:gd name="connsiteY149" fmla="*/ 538625 h 2187906"/>
              <a:gd name="connsiteX150" fmla="*/ 686076 w 1148680"/>
              <a:gd name="connsiteY150" fmla="*/ 510050 h 2187906"/>
              <a:gd name="connsiteX151" fmla="*/ 676551 w 1148680"/>
              <a:gd name="connsiteY151" fmla="*/ 495763 h 2187906"/>
              <a:gd name="connsiteX152" fmla="*/ 657501 w 1148680"/>
              <a:gd name="connsiteY152" fmla="*/ 448138 h 2187906"/>
              <a:gd name="connsiteX153" fmla="*/ 643214 w 1148680"/>
              <a:gd name="connsiteY153" fmla="*/ 410038 h 2187906"/>
              <a:gd name="connsiteX154" fmla="*/ 633689 w 1148680"/>
              <a:gd name="connsiteY154" fmla="*/ 386225 h 2187906"/>
              <a:gd name="connsiteX155" fmla="*/ 614639 w 1148680"/>
              <a:gd name="connsiteY155" fmla="*/ 357650 h 2187906"/>
              <a:gd name="connsiteX156" fmla="*/ 571776 w 1148680"/>
              <a:gd name="connsiteY156" fmla="*/ 329075 h 2187906"/>
              <a:gd name="connsiteX157" fmla="*/ 557489 w 1148680"/>
              <a:gd name="connsiteY157" fmla="*/ 319550 h 2187906"/>
              <a:gd name="connsiteX158" fmla="*/ 538439 w 1148680"/>
              <a:gd name="connsiteY158" fmla="*/ 305263 h 2187906"/>
              <a:gd name="connsiteX159" fmla="*/ 524151 w 1148680"/>
              <a:gd name="connsiteY159" fmla="*/ 300500 h 2187906"/>
              <a:gd name="connsiteX160" fmla="*/ 490814 w 1148680"/>
              <a:gd name="connsiteY160" fmla="*/ 281450 h 2187906"/>
              <a:gd name="connsiteX161" fmla="*/ 467001 w 1148680"/>
              <a:gd name="connsiteY161" fmla="*/ 271925 h 2187906"/>
              <a:gd name="connsiteX162" fmla="*/ 405088 w 1148680"/>
              <a:gd name="connsiteY162" fmla="*/ 181439 h 2187906"/>
              <a:gd name="connsiteX163" fmla="*/ 405089 w 1148680"/>
              <a:gd name="connsiteY163" fmla="*/ 52851 h 2187906"/>
              <a:gd name="connsiteX164" fmla="*/ 374132 w 1148680"/>
              <a:gd name="connsiteY164" fmla="*/ 43325 h 2187906"/>
              <a:gd name="connsiteX165" fmla="*/ 314601 w 1148680"/>
              <a:gd name="connsiteY165" fmla="*/ 9988 h 2187906"/>
              <a:gd name="connsiteX166" fmla="*/ 281264 w 1148680"/>
              <a:gd name="connsiteY166" fmla="*/ 463 h 2187906"/>
              <a:gd name="connsiteX167" fmla="*/ 262214 w 1148680"/>
              <a:gd name="connsiteY167" fmla="*/ 5225 h 2187906"/>
              <a:gd name="connsiteX168" fmla="*/ 224114 w 1148680"/>
              <a:gd name="connsiteY168" fmla="*/ 55231 h 2187906"/>
              <a:gd name="connsiteX169" fmla="*/ 166964 w 1148680"/>
              <a:gd name="connsiteY169" fmla="*/ 62375 h 2187906"/>
              <a:gd name="connsiteX170" fmla="*/ 152676 w 1148680"/>
              <a:gd name="connsiteY170" fmla="*/ 67138 h 2187906"/>
              <a:gd name="connsiteX171" fmla="*/ 147914 w 1148680"/>
              <a:gd name="connsiteY171" fmla="*/ 90950 h 2187906"/>
              <a:gd name="connsiteX172" fmla="*/ 138389 w 1148680"/>
              <a:gd name="connsiteY172" fmla="*/ 119525 h 2187906"/>
              <a:gd name="connsiteX173" fmla="*/ 124101 w 1148680"/>
              <a:gd name="connsiteY173" fmla="*/ 129050 h 2187906"/>
              <a:gd name="connsiteX174" fmla="*/ 95526 w 1148680"/>
              <a:gd name="connsiteY174" fmla="*/ 138575 h 2187906"/>
              <a:gd name="connsiteX175" fmla="*/ 86001 w 1148680"/>
              <a:gd name="connsiteY175" fmla="*/ 205250 h 2187906"/>
              <a:gd name="connsiteX176" fmla="*/ 86001 w 1148680"/>
              <a:gd name="connsiteY176" fmla="*/ 252875 h 2187906"/>
              <a:gd name="connsiteX0" fmla="*/ 86001 w 1148680"/>
              <a:gd name="connsiteY0" fmla="*/ 252875 h 2187906"/>
              <a:gd name="connsiteX1" fmla="*/ 90764 w 1148680"/>
              <a:gd name="connsiteY1" fmla="*/ 295738 h 2187906"/>
              <a:gd name="connsiteX2" fmla="*/ 76476 w 1148680"/>
              <a:gd name="connsiteY2" fmla="*/ 352888 h 2187906"/>
              <a:gd name="connsiteX3" fmla="*/ 57426 w 1148680"/>
              <a:gd name="connsiteY3" fmla="*/ 390988 h 2187906"/>
              <a:gd name="connsiteX4" fmla="*/ 47901 w 1148680"/>
              <a:gd name="connsiteY4" fmla="*/ 452900 h 2187906"/>
              <a:gd name="connsiteX5" fmla="*/ 28851 w 1148680"/>
              <a:gd name="connsiteY5" fmla="*/ 505288 h 2187906"/>
              <a:gd name="connsiteX6" fmla="*/ 14564 w 1148680"/>
              <a:gd name="connsiteY6" fmla="*/ 514813 h 2187906"/>
              <a:gd name="connsiteX7" fmla="*/ 276 w 1148680"/>
              <a:gd name="connsiteY7" fmla="*/ 543388 h 2187906"/>
              <a:gd name="connsiteX8" fmla="*/ 14564 w 1148680"/>
              <a:gd name="connsiteY8" fmla="*/ 552913 h 2187906"/>
              <a:gd name="connsiteX9" fmla="*/ 28851 w 1148680"/>
              <a:gd name="connsiteY9" fmla="*/ 567200 h 2187906"/>
              <a:gd name="connsiteX10" fmla="*/ 57426 w 1148680"/>
              <a:gd name="connsiteY10" fmla="*/ 581488 h 2187906"/>
              <a:gd name="connsiteX11" fmla="*/ 71714 w 1148680"/>
              <a:gd name="connsiteY11" fmla="*/ 648163 h 2187906"/>
              <a:gd name="connsiteX12" fmla="*/ 90764 w 1148680"/>
              <a:gd name="connsiteY12" fmla="*/ 652925 h 2187906"/>
              <a:gd name="connsiteX13" fmla="*/ 114576 w 1148680"/>
              <a:gd name="connsiteY13" fmla="*/ 667213 h 2187906"/>
              <a:gd name="connsiteX14" fmla="*/ 133626 w 1148680"/>
              <a:gd name="connsiteY14" fmla="*/ 676738 h 2187906"/>
              <a:gd name="connsiteX15" fmla="*/ 143151 w 1148680"/>
              <a:gd name="connsiteY15" fmla="*/ 695788 h 2187906"/>
              <a:gd name="connsiteX16" fmla="*/ 152676 w 1148680"/>
              <a:gd name="connsiteY16" fmla="*/ 710075 h 2187906"/>
              <a:gd name="connsiteX17" fmla="*/ 166964 w 1148680"/>
              <a:gd name="connsiteY17" fmla="*/ 733888 h 2187906"/>
              <a:gd name="connsiteX18" fmla="*/ 162201 w 1148680"/>
              <a:gd name="connsiteY18" fmla="*/ 857713 h 2187906"/>
              <a:gd name="connsiteX19" fmla="*/ 157439 w 1148680"/>
              <a:gd name="connsiteY19" fmla="*/ 872000 h 2187906"/>
              <a:gd name="connsiteX20" fmla="*/ 138389 w 1148680"/>
              <a:gd name="connsiteY20" fmla="*/ 886288 h 2187906"/>
              <a:gd name="connsiteX21" fmla="*/ 124101 w 1148680"/>
              <a:gd name="connsiteY21" fmla="*/ 910100 h 2187906"/>
              <a:gd name="connsiteX22" fmla="*/ 105051 w 1148680"/>
              <a:gd name="connsiteY22" fmla="*/ 948200 h 2187906"/>
              <a:gd name="connsiteX23" fmla="*/ 95526 w 1148680"/>
              <a:gd name="connsiteY23" fmla="*/ 962488 h 2187906"/>
              <a:gd name="connsiteX24" fmla="*/ 66951 w 1148680"/>
              <a:gd name="connsiteY24" fmla="*/ 995825 h 2187906"/>
              <a:gd name="connsiteX25" fmla="*/ 57426 w 1148680"/>
              <a:gd name="connsiteY25" fmla="*/ 1029163 h 2187906"/>
              <a:gd name="connsiteX26" fmla="*/ 52664 w 1148680"/>
              <a:gd name="connsiteY26" fmla="*/ 1043450 h 2187906"/>
              <a:gd name="connsiteX27" fmla="*/ 24089 w 1148680"/>
              <a:gd name="connsiteY27" fmla="*/ 1081550 h 2187906"/>
              <a:gd name="connsiteX28" fmla="*/ 14564 w 1148680"/>
              <a:gd name="connsiteY28" fmla="*/ 1095838 h 2187906"/>
              <a:gd name="connsiteX29" fmla="*/ 9801 w 1148680"/>
              <a:gd name="connsiteY29" fmla="*/ 1129175 h 2187906"/>
              <a:gd name="connsiteX30" fmla="*/ 5039 w 1148680"/>
              <a:gd name="connsiteY30" fmla="*/ 1148225 h 2187906"/>
              <a:gd name="connsiteX31" fmla="*/ 14564 w 1148680"/>
              <a:gd name="connsiteY31" fmla="*/ 1172038 h 2187906"/>
              <a:gd name="connsiteX32" fmla="*/ 28851 w 1148680"/>
              <a:gd name="connsiteY32" fmla="*/ 1200613 h 2187906"/>
              <a:gd name="connsiteX33" fmla="*/ 33614 w 1148680"/>
              <a:gd name="connsiteY33" fmla="*/ 1229188 h 2187906"/>
              <a:gd name="connsiteX34" fmla="*/ 43139 w 1148680"/>
              <a:gd name="connsiteY34" fmla="*/ 1253000 h 2187906"/>
              <a:gd name="connsiteX35" fmla="*/ 47901 w 1148680"/>
              <a:gd name="connsiteY35" fmla="*/ 1286338 h 2187906"/>
              <a:gd name="connsiteX36" fmla="*/ 86001 w 1148680"/>
              <a:gd name="connsiteY36" fmla="*/ 1305388 h 2187906"/>
              <a:gd name="connsiteX37" fmla="*/ 128864 w 1148680"/>
              <a:gd name="connsiteY37" fmla="*/ 1319675 h 2187906"/>
              <a:gd name="connsiteX38" fmla="*/ 181251 w 1148680"/>
              <a:gd name="connsiteY38" fmla="*/ 1357775 h 2187906"/>
              <a:gd name="connsiteX39" fmla="*/ 214589 w 1148680"/>
              <a:gd name="connsiteY39" fmla="*/ 1372063 h 2187906"/>
              <a:gd name="connsiteX40" fmla="*/ 252689 w 1148680"/>
              <a:gd name="connsiteY40" fmla="*/ 1395875 h 2187906"/>
              <a:gd name="connsiteX41" fmla="*/ 257451 w 1148680"/>
              <a:gd name="connsiteY41" fmla="*/ 1410163 h 2187906"/>
              <a:gd name="connsiteX42" fmla="*/ 266976 w 1148680"/>
              <a:gd name="connsiteY42" fmla="*/ 1424450 h 2187906"/>
              <a:gd name="connsiteX43" fmla="*/ 247926 w 1148680"/>
              <a:gd name="connsiteY43" fmla="*/ 1505413 h 2187906"/>
              <a:gd name="connsiteX44" fmla="*/ 224114 w 1148680"/>
              <a:gd name="connsiteY44" fmla="*/ 1567325 h 2187906"/>
              <a:gd name="connsiteX45" fmla="*/ 214589 w 1148680"/>
              <a:gd name="connsiteY45" fmla="*/ 1586375 h 2187906"/>
              <a:gd name="connsiteX46" fmla="*/ 214589 w 1148680"/>
              <a:gd name="connsiteY46" fmla="*/ 1714963 h 2187906"/>
              <a:gd name="connsiteX47" fmla="*/ 224114 w 1148680"/>
              <a:gd name="connsiteY47" fmla="*/ 1748300 h 2187906"/>
              <a:gd name="connsiteX48" fmla="*/ 233639 w 1148680"/>
              <a:gd name="connsiteY48" fmla="*/ 1791163 h 2187906"/>
              <a:gd name="connsiteX49" fmla="*/ 228876 w 1148680"/>
              <a:gd name="connsiteY49" fmla="*/ 1829263 h 2187906"/>
              <a:gd name="connsiteX50" fmla="*/ 171726 w 1148680"/>
              <a:gd name="connsiteY50" fmla="*/ 1862600 h 2187906"/>
              <a:gd name="connsiteX51" fmla="*/ 133626 w 1148680"/>
              <a:gd name="connsiteY51" fmla="*/ 1895938 h 2187906"/>
              <a:gd name="connsiteX52" fmla="*/ 119339 w 1148680"/>
              <a:gd name="connsiteY52" fmla="*/ 1905463 h 2187906"/>
              <a:gd name="connsiteX53" fmla="*/ 81239 w 1148680"/>
              <a:gd name="connsiteY53" fmla="*/ 1914988 h 2187906"/>
              <a:gd name="connsiteX54" fmla="*/ 86001 w 1148680"/>
              <a:gd name="connsiteY54" fmla="*/ 1953088 h 2187906"/>
              <a:gd name="connsiteX55" fmla="*/ 157439 w 1148680"/>
              <a:gd name="connsiteY55" fmla="*/ 1986425 h 2187906"/>
              <a:gd name="connsiteX56" fmla="*/ 162201 w 1148680"/>
              <a:gd name="connsiteY56" fmla="*/ 2024525 h 2187906"/>
              <a:gd name="connsiteX57" fmla="*/ 176489 w 1148680"/>
              <a:gd name="connsiteY57" fmla="*/ 2048338 h 2187906"/>
              <a:gd name="connsiteX58" fmla="*/ 181251 w 1148680"/>
              <a:gd name="connsiteY58" fmla="*/ 2067388 h 2187906"/>
              <a:gd name="connsiteX59" fmla="*/ 205064 w 1148680"/>
              <a:gd name="connsiteY59" fmla="*/ 2062625 h 2187906"/>
              <a:gd name="connsiteX60" fmla="*/ 224114 w 1148680"/>
              <a:gd name="connsiteY60" fmla="*/ 2057863 h 2187906"/>
              <a:gd name="connsiteX61" fmla="*/ 352701 w 1148680"/>
              <a:gd name="connsiteY61" fmla="*/ 2067388 h 2187906"/>
              <a:gd name="connsiteX62" fmla="*/ 371751 w 1148680"/>
              <a:gd name="connsiteY62" fmla="*/ 2076913 h 2187906"/>
              <a:gd name="connsiteX63" fmla="*/ 376514 w 1148680"/>
              <a:gd name="connsiteY63" fmla="*/ 2124538 h 2187906"/>
              <a:gd name="connsiteX64" fmla="*/ 390801 w 1148680"/>
              <a:gd name="connsiteY64" fmla="*/ 2162638 h 2187906"/>
              <a:gd name="connsiteX65" fmla="*/ 395564 w 1148680"/>
              <a:gd name="connsiteY65" fmla="*/ 2176925 h 2187906"/>
              <a:gd name="connsiteX66" fmla="*/ 433664 w 1148680"/>
              <a:gd name="connsiteY66" fmla="*/ 2186450 h 2187906"/>
              <a:gd name="connsiteX67" fmla="*/ 500339 w 1148680"/>
              <a:gd name="connsiteY67" fmla="*/ 2186450 h 2187906"/>
              <a:gd name="connsiteX68" fmla="*/ 524151 w 1148680"/>
              <a:gd name="connsiteY68" fmla="*/ 2176925 h 2187906"/>
              <a:gd name="connsiteX69" fmla="*/ 567014 w 1148680"/>
              <a:gd name="connsiteY69" fmla="*/ 2081675 h 2187906"/>
              <a:gd name="connsiteX70" fmla="*/ 586064 w 1148680"/>
              <a:gd name="connsiteY70" fmla="*/ 2076913 h 2187906"/>
              <a:gd name="connsiteX71" fmla="*/ 600351 w 1148680"/>
              <a:gd name="connsiteY71" fmla="*/ 2062625 h 2187906"/>
              <a:gd name="connsiteX72" fmla="*/ 605114 w 1148680"/>
              <a:gd name="connsiteY72" fmla="*/ 2048338 h 2187906"/>
              <a:gd name="connsiteX73" fmla="*/ 614639 w 1148680"/>
              <a:gd name="connsiteY73" fmla="*/ 2034050 h 2187906"/>
              <a:gd name="connsiteX74" fmla="*/ 619401 w 1148680"/>
              <a:gd name="connsiteY74" fmla="*/ 2015000 h 2187906"/>
              <a:gd name="connsiteX75" fmla="*/ 624164 w 1148680"/>
              <a:gd name="connsiteY75" fmla="*/ 1929275 h 2187906"/>
              <a:gd name="connsiteX76" fmla="*/ 638451 w 1148680"/>
              <a:gd name="connsiteY76" fmla="*/ 1924513 h 2187906"/>
              <a:gd name="connsiteX77" fmla="*/ 681314 w 1148680"/>
              <a:gd name="connsiteY77" fmla="*/ 1876888 h 2187906"/>
              <a:gd name="connsiteX78" fmla="*/ 686076 w 1148680"/>
              <a:gd name="connsiteY78" fmla="*/ 1848313 h 2187906"/>
              <a:gd name="connsiteX79" fmla="*/ 690839 w 1148680"/>
              <a:gd name="connsiteY79" fmla="*/ 1824500 h 2187906"/>
              <a:gd name="connsiteX80" fmla="*/ 695601 w 1148680"/>
              <a:gd name="connsiteY80" fmla="*/ 1781638 h 2187906"/>
              <a:gd name="connsiteX81" fmla="*/ 714651 w 1148680"/>
              <a:gd name="connsiteY81" fmla="*/ 1743538 h 2187906"/>
              <a:gd name="connsiteX82" fmla="*/ 728939 w 1148680"/>
              <a:gd name="connsiteY82" fmla="*/ 1705438 h 2187906"/>
              <a:gd name="connsiteX83" fmla="*/ 757514 w 1148680"/>
              <a:gd name="connsiteY83" fmla="*/ 1714963 h 2187906"/>
              <a:gd name="connsiteX84" fmla="*/ 771801 w 1148680"/>
              <a:gd name="connsiteY84" fmla="*/ 1748300 h 2187906"/>
              <a:gd name="connsiteX85" fmla="*/ 776564 w 1148680"/>
              <a:gd name="connsiteY85" fmla="*/ 1800688 h 2187906"/>
              <a:gd name="connsiteX86" fmla="*/ 781326 w 1148680"/>
              <a:gd name="connsiteY86" fmla="*/ 1776875 h 2187906"/>
              <a:gd name="connsiteX87" fmla="*/ 786089 w 1148680"/>
              <a:gd name="connsiteY87" fmla="*/ 1743538 h 2187906"/>
              <a:gd name="connsiteX88" fmla="*/ 800376 w 1148680"/>
              <a:gd name="connsiteY88" fmla="*/ 1734013 h 2187906"/>
              <a:gd name="connsiteX89" fmla="*/ 824189 w 1148680"/>
              <a:gd name="connsiteY89" fmla="*/ 1748300 h 2187906"/>
              <a:gd name="connsiteX90" fmla="*/ 838476 w 1148680"/>
              <a:gd name="connsiteY90" fmla="*/ 1753063 h 2187906"/>
              <a:gd name="connsiteX91" fmla="*/ 843239 w 1148680"/>
              <a:gd name="connsiteY91" fmla="*/ 1691150 h 2187906"/>
              <a:gd name="connsiteX92" fmla="*/ 886101 w 1148680"/>
              <a:gd name="connsiteY92" fmla="*/ 1695913 h 2187906"/>
              <a:gd name="connsiteX93" fmla="*/ 890864 w 1148680"/>
              <a:gd name="connsiteY93" fmla="*/ 1710200 h 2187906"/>
              <a:gd name="connsiteX94" fmla="*/ 924201 w 1148680"/>
              <a:gd name="connsiteY94" fmla="*/ 1734013 h 2187906"/>
              <a:gd name="connsiteX95" fmla="*/ 957539 w 1148680"/>
              <a:gd name="connsiteY95" fmla="*/ 1738775 h 2187906"/>
              <a:gd name="connsiteX96" fmla="*/ 995639 w 1148680"/>
              <a:gd name="connsiteY96" fmla="*/ 1734013 h 2187906"/>
              <a:gd name="connsiteX97" fmla="*/ 1000401 w 1148680"/>
              <a:gd name="connsiteY97" fmla="*/ 1657813 h 2187906"/>
              <a:gd name="connsiteX98" fmla="*/ 1014689 w 1148680"/>
              <a:gd name="connsiteY98" fmla="*/ 1638763 h 2187906"/>
              <a:gd name="connsiteX99" fmla="*/ 1014689 w 1148680"/>
              <a:gd name="connsiteY99" fmla="*/ 1600663 h 2187906"/>
              <a:gd name="connsiteX100" fmla="*/ 995639 w 1148680"/>
              <a:gd name="connsiteY100" fmla="*/ 1586375 h 2187906"/>
              <a:gd name="connsiteX101" fmla="*/ 971826 w 1148680"/>
              <a:gd name="connsiteY101" fmla="*/ 1548275 h 2187906"/>
              <a:gd name="connsiteX102" fmla="*/ 962301 w 1148680"/>
              <a:gd name="connsiteY102" fmla="*/ 1533988 h 2187906"/>
              <a:gd name="connsiteX103" fmla="*/ 948014 w 1148680"/>
              <a:gd name="connsiteY103" fmla="*/ 1529225 h 2187906"/>
              <a:gd name="connsiteX104" fmla="*/ 928964 w 1148680"/>
              <a:gd name="connsiteY104" fmla="*/ 1405400 h 2187906"/>
              <a:gd name="connsiteX105" fmla="*/ 919439 w 1148680"/>
              <a:gd name="connsiteY105" fmla="*/ 1362538 h 2187906"/>
              <a:gd name="connsiteX106" fmla="*/ 909914 w 1148680"/>
              <a:gd name="connsiteY106" fmla="*/ 1338725 h 2187906"/>
              <a:gd name="connsiteX107" fmla="*/ 900389 w 1148680"/>
              <a:gd name="connsiteY107" fmla="*/ 1305388 h 2187906"/>
              <a:gd name="connsiteX108" fmla="*/ 895626 w 1148680"/>
              <a:gd name="connsiteY108" fmla="*/ 1291100 h 2187906"/>
              <a:gd name="connsiteX109" fmla="*/ 905151 w 1148680"/>
              <a:gd name="connsiteY109" fmla="*/ 1224425 h 2187906"/>
              <a:gd name="connsiteX110" fmla="*/ 919439 w 1148680"/>
              <a:gd name="connsiteY110" fmla="*/ 1219663 h 2187906"/>
              <a:gd name="connsiteX111" fmla="*/ 938489 w 1148680"/>
              <a:gd name="connsiteY111" fmla="*/ 1210138 h 2187906"/>
              <a:gd name="connsiteX112" fmla="*/ 952776 w 1148680"/>
              <a:gd name="connsiteY112" fmla="*/ 1205375 h 2187906"/>
              <a:gd name="connsiteX113" fmla="*/ 967064 w 1148680"/>
              <a:gd name="connsiteY113" fmla="*/ 1195850 h 2187906"/>
              <a:gd name="connsiteX114" fmla="*/ 1000401 w 1148680"/>
              <a:gd name="connsiteY114" fmla="*/ 1186325 h 2187906"/>
              <a:gd name="connsiteX115" fmla="*/ 1019451 w 1148680"/>
              <a:gd name="connsiteY115" fmla="*/ 1172038 h 2187906"/>
              <a:gd name="connsiteX116" fmla="*/ 1038501 w 1148680"/>
              <a:gd name="connsiteY116" fmla="*/ 1143463 h 2187906"/>
              <a:gd name="connsiteX117" fmla="*/ 1067076 w 1148680"/>
              <a:gd name="connsiteY117" fmla="*/ 1124413 h 2187906"/>
              <a:gd name="connsiteX118" fmla="*/ 1095651 w 1148680"/>
              <a:gd name="connsiteY118" fmla="*/ 1114888 h 2187906"/>
              <a:gd name="connsiteX119" fmla="*/ 1128989 w 1148680"/>
              <a:gd name="connsiteY119" fmla="*/ 1091075 h 2187906"/>
              <a:gd name="connsiteX120" fmla="*/ 1143276 w 1148680"/>
              <a:gd name="connsiteY120" fmla="*/ 1076788 h 2187906"/>
              <a:gd name="connsiteX121" fmla="*/ 1138514 w 1148680"/>
              <a:gd name="connsiteY121" fmla="*/ 991063 h 2187906"/>
              <a:gd name="connsiteX122" fmla="*/ 1124226 w 1148680"/>
              <a:gd name="connsiteY122" fmla="*/ 972013 h 2187906"/>
              <a:gd name="connsiteX123" fmla="*/ 1105176 w 1148680"/>
              <a:gd name="connsiteY123" fmla="*/ 933913 h 2187906"/>
              <a:gd name="connsiteX124" fmla="*/ 1100414 w 1148680"/>
              <a:gd name="connsiteY124" fmla="*/ 910100 h 2187906"/>
              <a:gd name="connsiteX125" fmla="*/ 1071839 w 1148680"/>
              <a:gd name="connsiteY125" fmla="*/ 881525 h 2187906"/>
              <a:gd name="connsiteX126" fmla="*/ 1005164 w 1148680"/>
              <a:gd name="connsiteY126" fmla="*/ 857713 h 2187906"/>
              <a:gd name="connsiteX127" fmla="*/ 990876 w 1148680"/>
              <a:gd name="connsiteY127" fmla="*/ 862475 h 2187906"/>
              <a:gd name="connsiteX128" fmla="*/ 986114 w 1148680"/>
              <a:gd name="connsiteY128" fmla="*/ 876763 h 2187906"/>
              <a:gd name="connsiteX129" fmla="*/ 981351 w 1148680"/>
              <a:gd name="connsiteY129" fmla="*/ 914863 h 2187906"/>
              <a:gd name="connsiteX130" fmla="*/ 971826 w 1148680"/>
              <a:gd name="connsiteY130" fmla="*/ 929150 h 2187906"/>
              <a:gd name="connsiteX131" fmla="*/ 957539 w 1148680"/>
              <a:gd name="connsiteY131" fmla="*/ 948200 h 2187906"/>
              <a:gd name="connsiteX132" fmla="*/ 928964 w 1148680"/>
              <a:gd name="connsiteY132" fmla="*/ 962488 h 2187906"/>
              <a:gd name="connsiteX133" fmla="*/ 895626 w 1148680"/>
              <a:gd name="connsiteY133" fmla="*/ 919625 h 2187906"/>
              <a:gd name="connsiteX134" fmla="*/ 881339 w 1148680"/>
              <a:gd name="connsiteY134" fmla="*/ 905338 h 2187906"/>
              <a:gd name="connsiteX135" fmla="*/ 900389 w 1148680"/>
              <a:gd name="connsiteY135" fmla="*/ 852950 h 2187906"/>
              <a:gd name="connsiteX136" fmla="*/ 905151 w 1148680"/>
              <a:gd name="connsiteY136" fmla="*/ 833900 h 2187906"/>
              <a:gd name="connsiteX137" fmla="*/ 900389 w 1148680"/>
              <a:gd name="connsiteY137" fmla="*/ 819613 h 2187906"/>
              <a:gd name="connsiteX138" fmla="*/ 895626 w 1148680"/>
              <a:gd name="connsiteY138" fmla="*/ 800563 h 2187906"/>
              <a:gd name="connsiteX139" fmla="*/ 900389 w 1148680"/>
              <a:gd name="connsiteY139" fmla="*/ 776750 h 2187906"/>
              <a:gd name="connsiteX140" fmla="*/ 938489 w 1148680"/>
              <a:gd name="connsiteY140" fmla="*/ 752938 h 2187906"/>
              <a:gd name="connsiteX141" fmla="*/ 952776 w 1148680"/>
              <a:gd name="connsiteY141" fmla="*/ 738650 h 2187906"/>
              <a:gd name="connsiteX142" fmla="*/ 957539 w 1148680"/>
              <a:gd name="connsiteY142" fmla="*/ 724363 h 2187906"/>
              <a:gd name="connsiteX143" fmla="*/ 952776 w 1148680"/>
              <a:gd name="connsiteY143" fmla="*/ 600538 h 2187906"/>
              <a:gd name="connsiteX144" fmla="*/ 886101 w 1148680"/>
              <a:gd name="connsiteY144" fmla="*/ 600538 h 2187906"/>
              <a:gd name="connsiteX145" fmla="*/ 871814 w 1148680"/>
              <a:gd name="connsiteY145" fmla="*/ 586250 h 2187906"/>
              <a:gd name="connsiteX146" fmla="*/ 857526 w 1148680"/>
              <a:gd name="connsiteY146" fmla="*/ 576725 h 2187906"/>
              <a:gd name="connsiteX147" fmla="*/ 843239 w 1148680"/>
              <a:gd name="connsiteY147" fmla="*/ 557675 h 2187906"/>
              <a:gd name="connsiteX148" fmla="*/ 838476 w 1148680"/>
              <a:gd name="connsiteY148" fmla="*/ 543388 h 2187906"/>
              <a:gd name="connsiteX149" fmla="*/ 719414 w 1148680"/>
              <a:gd name="connsiteY149" fmla="*/ 538625 h 2187906"/>
              <a:gd name="connsiteX150" fmla="*/ 686076 w 1148680"/>
              <a:gd name="connsiteY150" fmla="*/ 510050 h 2187906"/>
              <a:gd name="connsiteX151" fmla="*/ 676551 w 1148680"/>
              <a:gd name="connsiteY151" fmla="*/ 495763 h 2187906"/>
              <a:gd name="connsiteX152" fmla="*/ 657501 w 1148680"/>
              <a:gd name="connsiteY152" fmla="*/ 448138 h 2187906"/>
              <a:gd name="connsiteX153" fmla="*/ 643214 w 1148680"/>
              <a:gd name="connsiteY153" fmla="*/ 410038 h 2187906"/>
              <a:gd name="connsiteX154" fmla="*/ 633689 w 1148680"/>
              <a:gd name="connsiteY154" fmla="*/ 386225 h 2187906"/>
              <a:gd name="connsiteX155" fmla="*/ 614639 w 1148680"/>
              <a:gd name="connsiteY155" fmla="*/ 357650 h 2187906"/>
              <a:gd name="connsiteX156" fmla="*/ 571776 w 1148680"/>
              <a:gd name="connsiteY156" fmla="*/ 329075 h 2187906"/>
              <a:gd name="connsiteX157" fmla="*/ 557489 w 1148680"/>
              <a:gd name="connsiteY157" fmla="*/ 319550 h 2187906"/>
              <a:gd name="connsiteX158" fmla="*/ 538439 w 1148680"/>
              <a:gd name="connsiteY158" fmla="*/ 305263 h 2187906"/>
              <a:gd name="connsiteX159" fmla="*/ 524151 w 1148680"/>
              <a:gd name="connsiteY159" fmla="*/ 300500 h 2187906"/>
              <a:gd name="connsiteX160" fmla="*/ 490814 w 1148680"/>
              <a:gd name="connsiteY160" fmla="*/ 281450 h 2187906"/>
              <a:gd name="connsiteX161" fmla="*/ 467001 w 1148680"/>
              <a:gd name="connsiteY161" fmla="*/ 271925 h 2187906"/>
              <a:gd name="connsiteX162" fmla="*/ 405088 w 1148680"/>
              <a:gd name="connsiteY162" fmla="*/ 181439 h 2187906"/>
              <a:gd name="connsiteX163" fmla="*/ 405089 w 1148680"/>
              <a:gd name="connsiteY163" fmla="*/ 52851 h 2187906"/>
              <a:gd name="connsiteX164" fmla="*/ 374132 w 1148680"/>
              <a:gd name="connsiteY164" fmla="*/ 43325 h 2187906"/>
              <a:gd name="connsiteX165" fmla="*/ 314601 w 1148680"/>
              <a:gd name="connsiteY165" fmla="*/ 9988 h 2187906"/>
              <a:gd name="connsiteX166" fmla="*/ 281264 w 1148680"/>
              <a:gd name="connsiteY166" fmla="*/ 463 h 2187906"/>
              <a:gd name="connsiteX167" fmla="*/ 262214 w 1148680"/>
              <a:gd name="connsiteY167" fmla="*/ 5225 h 2187906"/>
              <a:gd name="connsiteX168" fmla="*/ 224114 w 1148680"/>
              <a:gd name="connsiteY168" fmla="*/ 55231 h 2187906"/>
              <a:gd name="connsiteX169" fmla="*/ 166964 w 1148680"/>
              <a:gd name="connsiteY169" fmla="*/ 62375 h 2187906"/>
              <a:gd name="connsiteX170" fmla="*/ 147914 w 1148680"/>
              <a:gd name="connsiteY170" fmla="*/ 90950 h 2187906"/>
              <a:gd name="connsiteX171" fmla="*/ 138389 w 1148680"/>
              <a:gd name="connsiteY171" fmla="*/ 119525 h 2187906"/>
              <a:gd name="connsiteX172" fmla="*/ 124101 w 1148680"/>
              <a:gd name="connsiteY172" fmla="*/ 129050 h 2187906"/>
              <a:gd name="connsiteX173" fmla="*/ 95526 w 1148680"/>
              <a:gd name="connsiteY173" fmla="*/ 138575 h 2187906"/>
              <a:gd name="connsiteX174" fmla="*/ 86001 w 1148680"/>
              <a:gd name="connsiteY174" fmla="*/ 205250 h 2187906"/>
              <a:gd name="connsiteX175" fmla="*/ 86001 w 1148680"/>
              <a:gd name="connsiteY175" fmla="*/ 252875 h 2187906"/>
              <a:gd name="connsiteX0" fmla="*/ 86001 w 1148680"/>
              <a:gd name="connsiteY0" fmla="*/ 252875 h 2187906"/>
              <a:gd name="connsiteX1" fmla="*/ 90764 w 1148680"/>
              <a:gd name="connsiteY1" fmla="*/ 295738 h 2187906"/>
              <a:gd name="connsiteX2" fmla="*/ 76476 w 1148680"/>
              <a:gd name="connsiteY2" fmla="*/ 352888 h 2187906"/>
              <a:gd name="connsiteX3" fmla="*/ 57426 w 1148680"/>
              <a:gd name="connsiteY3" fmla="*/ 390988 h 2187906"/>
              <a:gd name="connsiteX4" fmla="*/ 47901 w 1148680"/>
              <a:gd name="connsiteY4" fmla="*/ 452900 h 2187906"/>
              <a:gd name="connsiteX5" fmla="*/ 28851 w 1148680"/>
              <a:gd name="connsiteY5" fmla="*/ 505288 h 2187906"/>
              <a:gd name="connsiteX6" fmla="*/ 14564 w 1148680"/>
              <a:gd name="connsiteY6" fmla="*/ 514813 h 2187906"/>
              <a:gd name="connsiteX7" fmla="*/ 276 w 1148680"/>
              <a:gd name="connsiteY7" fmla="*/ 543388 h 2187906"/>
              <a:gd name="connsiteX8" fmla="*/ 14564 w 1148680"/>
              <a:gd name="connsiteY8" fmla="*/ 552913 h 2187906"/>
              <a:gd name="connsiteX9" fmla="*/ 28851 w 1148680"/>
              <a:gd name="connsiteY9" fmla="*/ 567200 h 2187906"/>
              <a:gd name="connsiteX10" fmla="*/ 57426 w 1148680"/>
              <a:gd name="connsiteY10" fmla="*/ 581488 h 2187906"/>
              <a:gd name="connsiteX11" fmla="*/ 71714 w 1148680"/>
              <a:gd name="connsiteY11" fmla="*/ 648163 h 2187906"/>
              <a:gd name="connsiteX12" fmla="*/ 90764 w 1148680"/>
              <a:gd name="connsiteY12" fmla="*/ 652925 h 2187906"/>
              <a:gd name="connsiteX13" fmla="*/ 114576 w 1148680"/>
              <a:gd name="connsiteY13" fmla="*/ 667213 h 2187906"/>
              <a:gd name="connsiteX14" fmla="*/ 133626 w 1148680"/>
              <a:gd name="connsiteY14" fmla="*/ 676738 h 2187906"/>
              <a:gd name="connsiteX15" fmla="*/ 143151 w 1148680"/>
              <a:gd name="connsiteY15" fmla="*/ 695788 h 2187906"/>
              <a:gd name="connsiteX16" fmla="*/ 152676 w 1148680"/>
              <a:gd name="connsiteY16" fmla="*/ 710075 h 2187906"/>
              <a:gd name="connsiteX17" fmla="*/ 166964 w 1148680"/>
              <a:gd name="connsiteY17" fmla="*/ 733888 h 2187906"/>
              <a:gd name="connsiteX18" fmla="*/ 162201 w 1148680"/>
              <a:gd name="connsiteY18" fmla="*/ 857713 h 2187906"/>
              <a:gd name="connsiteX19" fmla="*/ 157439 w 1148680"/>
              <a:gd name="connsiteY19" fmla="*/ 872000 h 2187906"/>
              <a:gd name="connsiteX20" fmla="*/ 138389 w 1148680"/>
              <a:gd name="connsiteY20" fmla="*/ 886288 h 2187906"/>
              <a:gd name="connsiteX21" fmla="*/ 124101 w 1148680"/>
              <a:gd name="connsiteY21" fmla="*/ 910100 h 2187906"/>
              <a:gd name="connsiteX22" fmla="*/ 105051 w 1148680"/>
              <a:gd name="connsiteY22" fmla="*/ 948200 h 2187906"/>
              <a:gd name="connsiteX23" fmla="*/ 95526 w 1148680"/>
              <a:gd name="connsiteY23" fmla="*/ 962488 h 2187906"/>
              <a:gd name="connsiteX24" fmla="*/ 66951 w 1148680"/>
              <a:gd name="connsiteY24" fmla="*/ 995825 h 2187906"/>
              <a:gd name="connsiteX25" fmla="*/ 57426 w 1148680"/>
              <a:gd name="connsiteY25" fmla="*/ 1029163 h 2187906"/>
              <a:gd name="connsiteX26" fmla="*/ 52664 w 1148680"/>
              <a:gd name="connsiteY26" fmla="*/ 1043450 h 2187906"/>
              <a:gd name="connsiteX27" fmla="*/ 24089 w 1148680"/>
              <a:gd name="connsiteY27" fmla="*/ 1081550 h 2187906"/>
              <a:gd name="connsiteX28" fmla="*/ 14564 w 1148680"/>
              <a:gd name="connsiteY28" fmla="*/ 1095838 h 2187906"/>
              <a:gd name="connsiteX29" fmla="*/ 9801 w 1148680"/>
              <a:gd name="connsiteY29" fmla="*/ 1129175 h 2187906"/>
              <a:gd name="connsiteX30" fmla="*/ 5039 w 1148680"/>
              <a:gd name="connsiteY30" fmla="*/ 1148225 h 2187906"/>
              <a:gd name="connsiteX31" fmla="*/ 14564 w 1148680"/>
              <a:gd name="connsiteY31" fmla="*/ 1172038 h 2187906"/>
              <a:gd name="connsiteX32" fmla="*/ 28851 w 1148680"/>
              <a:gd name="connsiteY32" fmla="*/ 1200613 h 2187906"/>
              <a:gd name="connsiteX33" fmla="*/ 33614 w 1148680"/>
              <a:gd name="connsiteY33" fmla="*/ 1229188 h 2187906"/>
              <a:gd name="connsiteX34" fmla="*/ 43139 w 1148680"/>
              <a:gd name="connsiteY34" fmla="*/ 1253000 h 2187906"/>
              <a:gd name="connsiteX35" fmla="*/ 47901 w 1148680"/>
              <a:gd name="connsiteY35" fmla="*/ 1286338 h 2187906"/>
              <a:gd name="connsiteX36" fmla="*/ 86001 w 1148680"/>
              <a:gd name="connsiteY36" fmla="*/ 1305388 h 2187906"/>
              <a:gd name="connsiteX37" fmla="*/ 128864 w 1148680"/>
              <a:gd name="connsiteY37" fmla="*/ 1319675 h 2187906"/>
              <a:gd name="connsiteX38" fmla="*/ 181251 w 1148680"/>
              <a:gd name="connsiteY38" fmla="*/ 1357775 h 2187906"/>
              <a:gd name="connsiteX39" fmla="*/ 214589 w 1148680"/>
              <a:gd name="connsiteY39" fmla="*/ 1372063 h 2187906"/>
              <a:gd name="connsiteX40" fmla="*/ 252689 w 1148680"/>
              <a:gd name="connsiteY40" fmla="*/ 1395875 h 2187906"/>
              <a:gd name="connsiteX41" fmla="*/ 257451 w 1148680"/>
              <a:gd name="connsiteY41" fmla="*/ 1410163 h 2187906"/>
              <a:gd name="connsiteX42" fmla="*/ 266976 w 1148680"/>
              <a:gd name="connsiteY42" fmla="*/ 1424450 h 2187906"/>
              <a:gd name="connsiteX43" fmla="*/ 247926 w 1148680"/>
              <a:gd name="connsiteY43" fmla="*/ 1505413 h 2187906"/>
              <a:gd name="connsiteX44" fmla="*/ 224114 w 1148680"/>
              <a:gd name="connsiteY44" fmla="*/ 1567325 h 2187906"/>
              <a:gd name="connsiteX45" fmla="*/ 214589 w 1148680"/>
              <a:gd name="connsiteY45" fmla="*/ 1586375 h 2187906"/>
              <a:gd name="connsiteX46" fmla="*/ 214589 w 1148680"/>
              <a:gd name="connsiteY46" fmla="*/ 1714963 h 2187906"/>
              <a:gd name="connsiteX47" fmla="*/ 224114 w 1148680"/>
              <a:gd name="connsiteY47" fmla="*/ 1748300 h 2187906"/>
              <a:gd name="connsiteX48" fmla="*/ 233639 w 1148680"/>
              <a:gd name="connsiteY48" fmla="*/ 1791163 h 2187906"/>
              <a:gd name="connsiteX49" fmla="*/ 228876 w 1148680"/>
              <a:gd name="connsiteY49" fmla="*/ 1829263 h 2187906"/>
              <a:gd name="connsiteX50" fmla="*/ 171726 w 1148680"/>
              <a:gd name="connsiteY50" fmla="*/ 1862600 h 2187906"/>
              <a:gd name="connsiteX51" fmla="*/ 133626 w 1148680"/>
              <a:gd name="connsiteY51" fmla="*/ 1895938 h 2187906"/>
              <a:gd name="connsiteX52" fmla="*/ 119339 w 1148680"/>
              <a:gd name="connsiteY52" fmla="*/ 1905463 h 2187906"/>
              <a:gd name="connsiteX53" fmla="*/ 81239 w 1148680"/>
              <a:gd name="connsiteY53" fmla="*/ 1914988 h 2187906"/>
              <a:gd name="connsiteX54" fmla="*/ 86001 w 1148680"/>
              <a:gd name="connsiteY54" fmla="*/ 1953088 h 2187906"/>
              <a:gd name="connsiteX55" fmla="*/ 157439 w 1148680"/>
              <a:gd name="connsiteY55" fmla="*/ 1986425 h 2187906"/>
              <a:gd name="connsiteX56" fmla="*/ 162201 w 1148680"/>
              <a:gd name="connsiteY56" fmla="*/ 2024525 h 2187906"/>
              <a:gd name="connsiteX57" fmla="*/ 176489 w 1148680"/>
              <a:gd name="connsiteY57" fmla="*/ 2048338 h 2187906"/>
              <a:gd name="connsiteX58" fmla="*/ 181251 w 1148680"/>
              <a:gd name="connsiteY58" fmla="*/ 2067388 h 2187906"/>
              <a:gd name="connsiteX59" fmla="*/ 205064 w 1148680"/>
              <a:gd name="connsiteY59" fmla="*/ 2062625 h 2187906"/>
              <a:gd name="connsiteX60" fmla="*/ 224114 w 1148680"/>
              <a:gd name="connsiteY60" fmla="*/ 2057863 h 2187906"/>
              <a:gd name="connsiteX61" fmla="*/ 352701 w 1148680"/>
              <a:gd name="connsiteY61" fmla="*/ 2067388 h 2187906"/>
              <a:gd name="connsiteX62" fmla="*/ 371751 w 1148680"/>
              <a:gd name="connsiteY62" fmla="*/ 2076913 h 2187906"/>
              <a:gd name="connsiteX63" fmla="*/ 376514 w 1148680"/>
              <a:gd name="connsiteY63" fmla="*/ 2124538 h 2187906"/>
              <a:gd name="connsiteX64" fmla="*/ 390801 w 1148680"/>
              <a:gd name="connsiteY64" fmla="*/ 2162638 h 2187906"/>
              <a:gd name="connsiteX65" fmla="*/ 395564 w 1148680"/>
              <a:gd name="connsiteY65" fmla="*/ 2176925 h 2187906"/>
              <a:gd name="connsiteX66" fmla="*/ 433664 w 1148680"/>
              <a:gd name="connsiteY66" fmla="*/ 2186450 h 2187906"/>
              <a:gd name="connsiteX67" fmla="*/ 500339 w 1148680"/>
              <a:gd name="connsiteY67" fmla="*/ 2186450 h 2187906"/>
              <a:gd name="connsiteX68" fmla="*/ 524151 w 1148680"/>
              <a:gd name="connsiteY68" fmla="*/ 2176925 h 2187906"/>
              <a:gd name="connsiteX69" fmla="*/ 567014 w 1148680"/>
              <a:gd name="connsiteY69" fmla="*/ 2081675 h 2187906"/>
              <a:gd name="connsiteX70" fmla="*/ 586064 w 1148680"/>
              <a:gd name="connsiteY70" fmla="*/ 2076913 h 2187906"/>
              <a:gd name="connsiteX71" fmla="*/ 600351 w 1148680"/>
              <a:gd name="connsiteY71" fmla="*/ 2062625 h 2187906"/>
              <a:gd name="connsiteX72" fmla="*/ 605114 w 1148680"/>
              <a:gd name="connsiteY72" fmla="*/ 2048338 h 2187906"/>
              <a:gd name="connsiteX73" fmla="*/ 614639 w 1148680"/>
              <a:gd name="connsiteY73" fmla="*/ 2034050 h 2187906"/>
              <a:gd name="connsiteX74" fmla="*/ 619401 w 1148680"/>
              <a:gd name="connsiteY74" fmla="*/ 2015000 h 2187906"/>
              <a:gd name="connsiteX75" fmla="*/ 624164 w 1148680"/>
              <a:gd name="connsiteY75" fmla="*/ 1929275 h 2187906"/>
              <a:gd name="connsiteX76" fmla="*/ 638451 w 1148680"/>
              <a:gd name="connsiteY76" fmla="*/ 1924513 h 2187906"/>
              <a:gd name="connsiteX77" fmla="*/ 681314 w 1148680"/>
              <a:gd name="connsiteY77" fmla="*/ 1876888 h 2187906"/>
              <a:gd name="connsiteX78" fmla="*/ 686076 w 1148680"/>
              <a:gd name="connsiteY78" fmla="*/ 1848313 h 2187906"/>
              <a:gd name="connsiteX79" fmla="*/ 690839 w 1148680"/>
              <a:gd name="connsiteY79" fmla="*/ 1824500 h 2187906"/>
              <a:gd name="connsiteX80" fmla="*/ 695601 w 1148680"/>
              <a:gd name="connsiteY80" fmla="*/ 1781638 h 2187906"/>
              <a:gd name="connsiteX81" fmla="*/ 714651 w 1148680"/>
              <a:gd name="connsiteY81" fmla="*/ 1743538 h 2187906"/>
              <a:gd name="connsiteX82" fmla="*/ 728939 w 1148680"/>
              <a:gd name="connsiteY82" fmla="*/ 1705438 h 2187906"/>
              <a:gd name="connsiteX83" fmla="*/ 757514 w 1148680"/>
              <a:gd name="connsiteY83" fmla="*/ 1714963 h 2187906"/>
              <a:gd name="connsiteX84" fmla="*/ 771801 w 1148680"/>
              <a:gd name="connsiteY84" fmla="*/ 1748300 h 2187906"/>
              <a:gd name="connsiteX85" fmla="*/ 776564 w 1148680"/>
              <a:gd name="connsiteY85" fmla="*/ 1800688 h 2187906"/>
              <a:gd name="connsiteX86" fmla="*/ 781326 w 1148680"/>
              <a:gd name="connsiteY86" fmla="*/ 1776875 h 2187906"/>
              <a:gd name="connsiteX87" fmla="*/ 786089 w 1148680"/>
              <a:gd name="connsiteY87" fmla="*/ 1743538 h 2187906"/>
              <a:gd name="connsiteX88" fmla="*/ 800376 w 1148680"/>
              <a:gd name="connsiteY88" fmla="*/ 1734013 h 2187906"/>
              <a:gd name="connsiteX89" fmla="*/ 824189 w 1148680"/>
              <a:gd name="connsiteY89" fmla="*/ 1748300 h 2187906"/>
              <a:gd name="connsiteX90" fmla="*/ 838476 w 1148680"/>
              <a:gd name="connsiteY90" fmla="*/ 1753063 h 2187906"/>
              <a:gd name="connsiteX91" fmla="*/ 843239 w 1148680"/>
              <a:gd name="connsiteY91" fmla="*/ 1691150 h 2187906"/>
              <a:gd name="connsiteX92" fmla="*/ 886101 w 1148680"/>
              <a:gd name="connsiteY92" fmla="*/ 1695913 h 2187906"/>
              <a:gd name="connsiteX93" fmla="*/ 890864 w 1148680"/>
              <a:gd name="connsiteY93" fmla="*/ 1710200 h 2187906"/>
              <a:gd name="connsiteX94" fmla="*/ 924201 w 1148680"/>
              <a:gd name="connsiteY94" fmla="*/ 1734013 h 2187906"/>
              <a:gd name="connsiteX95" fmla="*/ 957539 w 1148680"/>
              <a:gd name="connsiteY95" fmla="*/ 1738775 h 2187906"/>
              <a:gd name="connsiteX96" fmla="*/ 995639 w 1148680"/>
              <a:gd name="connsiteY96" fmla="*/ 1734013 h 2187906"/>
              <a:gd name="connsiteX97" fmla="*/ 1000401 w 1148680"/>
              <a:gd name="connsiteY97" fmla="*/ 1657813 h 2187906"/>
              <a:gd name="connsiteX98" fmla="*/ 1014689 w 1148680"/>
              <a:gd name="connsiteY98" fmla="*/ 1638763 h 2187906"/>
              <a:gd name="connsiteX99" fmla="*/ 1014689 w 1148680"/>
              <a:gd name="connsiteY99" fmla="*/ 1600663 h 2187906"/>
              <a:gd name="connsiteX100" fmla="*/ 995639 w 1148680"/>
              <a:gd name="connsiteY100" fmla="*/ 1586375 h 2187906"/>
              <a:gd name="connsiteX101" fmla="*/ 971826 w 1148680"/>
              <a:gd name="connsiteY101" fmla="*/ 1548275 h 2187906"/>
              <a:gd name="connsiteX102" fmla="*/ 962301 w 1148680"/>
              <a:gd name="connsiteY102" fmla="*/ 1533988 h 2187906"/>
              <a:gd name="connsiteX103" fmla="*/ 948014 w 1148680"/>
              <a:gd name="connsiteY103" fmla="*/ 1529225 h 2187906"/>
              <a:gd name="connsiteX104" fmla="*/ 928964 w 1148680"/>
              <a:gd name="connsiteY104" fmla="*/ 1405400 h 2187906"/>
              <a:gd name="connsiteX105" fmla="*/ 919439 w 1148680"/>
              <a:gd name="connsiteY105" fmla="*/ 1362538 h 2187906"/>
              <a:gd name="connsiteX106" fmla="*/ 909914 w 1148680"/>
              <a:gd name="connsiteY106" fmla="*/ 1338725 h 2187906"/>
              <a:gd name="connsiteX107" fmla="*/ 900389 w 1148680"/>
              <a:gd name="connsiteY107" fmla="*/ 1305388 h 2187906"/>
              <a:gd name="connsiteX108" fmla="*/ 895626 w 1148680"/>
              <a:gd name="connsiteY108" fmla="*/ 1291100 h 2187906"/>
              <a:gd name="connsiteX109" fmla="*/ 905151 w 1148680"/>
              <a:gd name="connsiteY109" fmla="*/ 1224425 h 2187906"/>
              <a:gd name="connsiteX110" fmla="*/ 919439 w 1148680"/>
              <a:gd name="connsiteY110" fmla="*/ 1219663 h 2187906"/>
              <a:gd name="connsiteX111" fmla="*/ 938489 w 1148680"/>
              <a:gd name="connsiteY111" fmla="*/ 1210138 h 2187906"/>
              <a:gd name="connsiteX112" fmla="*/ 952776 w 1148680"/>
              <a:gd name="connsiteY112" fmla="*/ 1205375 h 2187906"/>
              <a:gd name="connsiteX113" fmla="*/ 967064 w 1148680"/>
              <a:gd name="connsiteY113" fmla="*/ 1195850 h 2187906"/>
              <a:gd name="connsiteX114" fmla="*/ 1000401 w 1148680"/>
              <a:gd name="connsiteY114" fmla="*/ 1186325 h 2187906"/>
              <a:gd name="connsiteX115" fmla="*/ 1019451 w 1148680"/>
              <a:gd name="connsiteY115" fmla="*/ 1172038 h 2187906"/>
              <a:gd name="connsiteX116" fmla="*/ 1038501 w 1148680"/>
              <a:gd name="connsiteY116" fmla="*/ 1143463 h 2187906"/>
              <a:gd name="connsiteX117" fmla="*/ 1067076 w 1148680"/>
              <a:gd name="connsiteY117" fmla="*/ 1124413 h 2187906"/>
              <a:gd name="connsiteX118" fmla="*/ 1095651 w 1148680"/>
              <a:gd name="connsiteY118" fmla="*/ 1114888 h 2187906"/>
              <a:gd name="connsiteX119" fmla="*/ 1128989 w 1148680"/>
              <a:gd name="connsiteY119" fmla="*/ 1091075 h 2187906"/>
              <a:gd name="connsiteX120" fmla="*/ 1143276 w 1148680"/>
              <a:gd name="connsiteY120" fmla="*/ 1076788 h 2187906"/>
              <a:gd name="connsiteX121" fmla="*/ 1138514 w 1148680"/>
              <a:gd name="connsiteY121" fmla="*/ 991063 h 2187906"/>
              <a:gd name="connsiteX122" fmla="*/ 1124226 w 1148680"/>
              <a:gd name="connsiteY122" fmla="*/ 972013 h 2187906"/>
              <a:gd name="connsiteX123" fmla="*/ 1105176 w 1148680"/>
              <a:gd name="connsiteY123" fmla="*/ 933913 h 2187906"/>
              <a:gd name="connsiteX124" fmla="*/ 1100414 w 1148680"/>
              <a:gd name="connsiteY124" fmla="*/ 910100 h 2187906"/>
              <a:gd name="connsiteX125" fmla="*/ 1071839 w 1148680"/>
              <a:gd name="connsiteY125" fmla="*/ 881525 h 2187906"/>
              <a:gd name="connsiteX126" fmla="*/ 1005164 w 1148680"/>
              <a:gd name="connsiteY126" fmla="*/ 857713 h 2187906"/>
              <a:gd name="connsiteX127" fmla="*/ 990876 w 1148680"/>
              <a:gd name="connsiteY127" fmla="*/ 862475 h 2187906"/>
              <a:gd name="connsiteX128" fmla="*/ 986114 w 1148680"/>
              <a:gd name="connsiteY128" fmla="*/ 876763 h 2187906"/>
              <a:gd name="connsiteX129" fmla="*/ 981351 w 1148680"/>
              <a:gd name="connsiteY129" fmla="*/ 914863 h 2187906"/>
              <a:gd name="connsiteX130" fmla="*/ 971826 w 1148680"/>
              <a:gd name="connsiteY130" fmla="*/ 929150 h 2187906"/>
              <a:gd name="connsiteX131" fmla="*/ 957539 w 1148680"/>
              <a:gd name="connsiteY131" fmla="*/ 948200 h 2187906"/>
              <a:gd name="connsiteX132" fmla="*/ 928964 w 1148680"/>
              <a:gd name="connsiteY132" fmla="*/ 962488 h 2187906"/>
              <a:gd name="connsiteX133" fmla="*/ 895626 w 1148680"/>
              <a:gd name="connsiteY133" fmla="*/ 919625 h 2187906"/>
              <a:gd name="connsiteX134" fmla="*/ 881339 w 1148680"/>
              <a:gd name="connsiteY134" fmla="*/ 905338 h 2187906"/>
              <a:gd name="connsiteX135" fmla="*/ 900389 w 1148680"/>
              <a:gd name="connsiteY135" fmla="*/ 852950 h 2187906"/>
              <a:gd name="connsiteX136" fmla="*/ 905151 w 1148680"/>
              <a:gd name="connsiteY136" fmla="*/ 833900 h 2187906"/>
              <a:gd name="connsiteX137" fmla="*/ 900389 w 1148680"/>
              <a:gd name="connsiteY137" fmla="*/ 819613 h 2187906"/>
              <a:gd name="connsiteX138" fmla="*/ 895626 w 1148680"/>
              <a:gd name="connsiteY138" fmla="*/ 800563 h 2187906"/>
              <a:gd name="connsiteX139" fmla="*/ 900389 w 1148680"/>
              <a:gd name="connsiteY139" fmla="*/ 776750 h 2187906"/>
              <a:gd name="connsiteX140" fmla="*/ 938489 w 1148680"/>
              <a:gd name="connsiteY140" fmla="*/ 752938 h 2187906"/>
              <a:gd name="connsiteX141" fmla="*/ 952776 w 1148680"/>
              <a:gd name="connsiteY141" fmla="*/ 738650 h 2187906"/>
              <a:gd name="connsiteX142" fmla="*/ 957539 w 1148680"/>
              <a:gd name="connsiteY142" fmla="*/ 724363 h 2187906"/>
              <a:gd name="connsiteX143" fmla="*/ 952776 w 1148680"/>
              <a:gd name="connsiteY143" fmla="*/ 600538 h 2187906"/>
              <a:gd name="connsiteX144" fmla="*/ 886101 w 1148680"/>
              <a:gd name="connsiteY144" fmla="*/ 600538 h 2187906"/>
              <a:gd name="connsiteX145" fmla="*/ 871814 w 1148680"/>
              <a:gd name="connsiteY145" fmla="*/ 586250 h 2187906"/>
              <a:gd name="connsiteX146" fmla="*/ 857526 w 1148680"/>
              <a:gd name="connsiteY146" fmla="*/ 576725 h 2187906"/>
              <a:gd name="connsiteX147" fmla="*/ 843239 w 1148680"/>
              <a:gd name="connsiteY147" fmla="*/ 557675 h 2187906"/>
              <a:gd name="connsiteX148" fmla="*/ 838476 w 1148680"/>
              <a:gd name="connsiteY148" fmla="*/ 543388 h 2187906"/>
              <a:gd name="connsiteX149" fmla="*/ 719414 w 1148680"/>
              <a:gd name="connsiteY149" fmla="*/ 538625 h 2187906"/>
              <a:gd name="connsiteX150" fmla="*/ 686076 w 1148680"/>
              <a:gd name="connsiteY150" fmla="*/ 510050 h 2187906"/>
              <a:gd name="connsiteX151" fmla="*/ 676551 w 1148680"/>
              <a:gd name="connsiteY151" fmla="*/ 495763 h 2187906"/>
              <a:gd name="connsiteX152" fmla="*/ 657501 w 1148680"/>
              <a:gd name="connsiteY152" fmla="*/ 448138 h 2187906"/>
              <a:gd name="connsiteX153" fmla="*/ 643214 w 1148680"/>
              <a:gd name="connsiteY153" fmla="*/ 410038 h 2187906"/>
              <a:gd name="connsiteX154" fmla="*/ 633689 w 1148680"/>
              <a:gd name="connsiteY154" fmla="*/ 386225 h 2187906"/>
              <a:gd name="connsiteX155" fmla="*/ 614639 w 1148680"/>
              <a:gd name="connsiteY155" fmla="*/ 357650 h 2187906"/>
              <a:gd name="connsiteX156" fmla="*/ 571776 w 1148680"/>
              <a:gd name="connsiteY156" fmla="*/ 329075 h 2187906"/>
              <a:gd name="connsiteX157" fmla="*/ 557489 w 1148680"/>
              <a:gd name="connsiteY157" fmla="*/ 319550 h 2187906"/>
              <a:gd name="connsiteX158" fmla="*/ 538439 w 1148680"/>
              <a:gd name="connsiteY158" fmla="*/ 305263 h 2187906"/>
              <a:gd name="connsiteX159" fmla="*/ 524151 w 1148680"/>
              <a:gd name="connsiteY159" fmla="*/ 300500 h 2187906"/>
              <a:gd name="connsiteX160" fmla="*/ 490814 w 1148680"/>
              <a:gd name="connsiteY160" fmla="*/ 281450 h 2187906"/>
              <a:gd name="connsiteX161" fmla="*/ 467001 w 1148680"/>
              <a:gd name="connsiteY161" fmla="*/ 271925 h 2187906"/>
              <a:gd name="connsiteX162" fmla="*/ 405088 w 1148680"/>
              <a:gd name="connsiteY162" fmla="*/ 181439 h 2187906"/>
              <a:gd name="connsiteX163" fmla="*/ 405089 w 1148680"/>
              <a:gd name="connsiteY163" fmla="*/ 52851 h 2187906"/>
              <a:gd name="connsiteX164" fmla="*/ 374132 w 1148680"/>
              <a:gd name="connsiteY164" fmla="*/ 43325 h 2187906"/>
              <a:gd name="connsiteX165" fmla="*/ 314601 w 1148680"/>
              <a:gd name="connsiteY165" fmla="*/ 9988 h 2187906"/>
              <a:gd name="connsiteX166" fmla="*/ 281264 w 1148680"/>
              <a:gd name="connsiteY166" fmla="*/ 463 h 2187906"/>
              <a:gd name="connsiteX167" fmla="*/ 262214 w 1148680"/>
              <a:gd name="connsiteY167" fmla="*/ 5225 h 2187906"/>
              <a:gd name="connsiteX168" fmla="*/ 224114 w 1148680"/>
              <a:gd name="connsiteY168" fmla="*/ 55231 h 2187906"/>
              <a:gd name="connsiteX169" fmla="*/ 166964 w 1148680"/>
              <a:gd name="connsiteY169" fmla="*/ 62375 h 2187906"/>
              <a:gd name="connsiteX170" fmla="*/ 138389 w 1148680"/>
              <a:gd name="connsiteY170" fmla="*/ 119525 h 2187906"/>
              <a:gd name="connsiteX171" fmla="*/ 124101 w 1148680"/>
              <a:gd name="connsiteY171" fmla="*/ 129050 h 2187906"/>
              <a:gd name="connsiteX172" fmla="*/ 95526 w 1148680"/>
              <a:gd name="connsiteY172" fmla="*/ 138575 h 2187906"/>
              <a:gd name="connsiteX173" fmla="*/ 86001 w 1148680"/>
              <a:gd name="connsiteY173" fmla="*/ 205250 h 2187906"/>
              <a:gd name="connsiteX174" fmla="*/ 86001 w 1148680"/>
              <a:gd name="connsiteY174" fmla="*/ 252875 h 2187906"/>
              <a:gd name="connsiteX0" fmla="*/ 86001 w 1148680"/>
              <a:gd name="connsiteY0" fmla="*/ 252875 h 2187906"/>
              <a:gd name="connsiteX1" fmla="*/ 90764 w 1148680"/>
              <a:gd name="connsiteY1" fmla="*/ 295738 h 2187906"/>
              <a:gd name="connsiteX2" fmla="*/ 76476 w 1148680"/>
              <a:gd name="connsiteY2" fmla="*/ 352888 h 2187906"/>
              <a:gd name="connsiteX3" fmla="*/ 57426 w 1148680"/>
              <a:gd name="connsiteY3" fmla="*/ 390988 h 2187906"/>
              <a:gd name="connsiteX4" fmla="*/ 47901 w 1148680"/>
              <a:gd name="connsiteY4" fmla="*/ 452900 h 2187906"/>
              <a:gd name="connsiteX5" fmla="*/ 28851 w 1148680"/>
              <a:gd name="connsiteY5" fmla="*/ 505288 h 2187906"/>
              <a:gd name="connsiteX6" fmla="*/ 14564 w 1148680"/>
              <a:gd name="connsiteY6" fmla="*/ 514813 h 2187906"/>
              <a:gd name="connsiteX7" fmla="*/ 276 w 1148680"/>
              <a:gd name="connsiteY7" fmla="*/ 543388 h 2187906"/>
              <a:gd name="connsiteX8" fmla="*/ 14564 w 1148680"/>
              <a:gd name="connsiteY8" fmla="*/ 552913 h 2187906"/>
              <a:gd name="connsiteX9" fmla="*/ 28851 w 1148680"/>
              <a:gd name="connsiteY9" fmla="*/ 567200 h 2187906"/>
              <a:gd name="connsiteX10" fmla="*/ 57426 w 1148680"/>
              <a:gd name="connsiteY10" fmla="*/ 581488 h 2187906"/>
              <a:gd name="connsiteX11" fmla="*/ 71714 w 1148680"/>
              <a:gd name="connsiteY11" fmla="*/ 648163 h 2187906"/>
              <a:gd name="connsiteX12" fmla="*/ 90764 w 1148680"/>
              <a:gd name="connsiteY12" fmla="*/ 652925 h 2187906"/>
              <a:gd name="connsiteX13" fmla="*/ 114576 w 1148680"/>
              <a:gd name="connsiteY13" fmla="*/ 667213 h 2187906"/>
              <a:gd name="connsiteX14" fmla="*/ 133626 w 1148680"/>
              <a:gd name="connsiteY14" fmla="*/ 676738 h 2187906"/>
              <a:gd name="connsiteX15" fmla="*/ 143151 w 1148680"/>
              <a:gd name="connsiteY15" fmla="*/ 695788 h 2187906"/>
              <a:gd name="connsiteX16" fmla="*/ 152676 w 1148680"/>
              <a:gd name="connsiteY16" fmla="*/ 710075 h 2187906"/>
              <a:gd name="connsiteX17" fmla="*/ 166964 w 1148680"/>
              <a:gd name="connsiteY17" fmla="*/ 733888 h 2187906"/>
              <a:gd name="connsiteX18" fmla="*/ 162201 w 1148680"/>
              <a:gd name="connsiteY18" fmla="*/ 857713 h 2187906"/>
              <a:gd name="connsiteX19" fmla="*/ 157439 w 1148680"/>
              <a:gd name="connsiteY19" fmla="*/ 872000 h 2187906"/>
              <a:gd name="connsiteX20" fmla="*/ 138389 w 1148680"/>
              <a:gd name="connsiteY20" fmla="*/ 886288 h 2187906"/>
              <a:gd name="connsiteX21" fmla="*/ 124101 w 1148680"/>
              <a:gd name="connsiteY21" fmla="*/ 910100 h 2187906"/>
              <a:gd name="connsiteX22" fmla="*/ 105051 w 1148680"/>
              <a:gd name="connsiteY22" fmla="*/ 948200 h 2187906"/>
              <a:gd name="connsiteX23" fmla="*/ 95526 w 1148680"/>
              <a:gd name="connsiteY23" fmla="*/ 962488 h 2187906"/>
              <a:gd name="connsiteX24" fmla="*/ 66951 w 1148680"/>
              <a:gd name="connsiteY24" fmla="*/ 995825 h 2187906"/>
              <a:gd name="connsiteX25" fmla="*/ 57426 w 1148680"/>
              <a:gd name="connsiteY25" fmla="*/ 1029163 h 2187906"/>
              <a:gd name="connsiteX26" fmla="*/ 52664 w 1148680"/>
              <a:gd name="connsiteY26" fmla="*/ 1043450 h 2187906"/>
              <a:gd name="connsiteX27" fmla="*/ 24089 w 1148680"/>
              <a:gd name="connsiteY27" fmla="*/ 1081550 h 2187906"/>
              <a:gd name="connsiteX28" fmla="*/ 14564 w 1148680"/>
              <a:gd name="connsiteY28" fmla="*/ 1095838 h 2187906"/>
              <a:gd name="connsiteX29" fmla="*/ 9801 w 1148680"/>
              <a:gd name="connsiteY29" fmla="*/ 1129175 h 2187906"/>
              <a:gd name="connsiteX30" fmla="*/ 5039 w 1148680"/>
              <a:gd name="connsiteY30" fmla="*/ 1148225 h 2187906"/>
              <a:gd name="connsiteX31" fmla="*/ 14564 w 1148680"/>
              <a:gd name="connsiteY31" fmla="*/ 1172038 h 2187906"/>
              <a:gd name="connsiteX32" fmla="*/ 28851 w 1148680"/>
              <a:gd name="connsiteY32" fmla="*/ 1200613 h 2187906"/>
              <a:gd name="connsiteX33" fmla="*/ 33614 w 1148680"/>
              <a:gd name="connsiteY33" fmla="*/ 1229188 h 2187906"/>
              <a:gd name="connsiteX34" fmla="*/ 43139 w 1148680"/>
              <a:gd name="connsiteY34" fmla="*/ 1253000 h 2187906"/>
              <a:gd name="connsiteX35" fmla="*/ 47901 w 1148680"/>
              <a:gd name="connsiteY35" fmla="*/ 1286338 h 2187906"/>
              <a:gd name="connsiteX36" fmla="*/ 86001 w 1148680"/>
              <a:gd name="connsiteY36" fmla="*/ 1305388 h 2187906"/>
              <a:gd name="connsiteX37" fmla="*/ 128864 w 1148680"/>
              <a:gd name="connsiteY37" fmla="*/ 1319675 h 2187906"/>
              <a:gd name="connsiteX38" fmla="*/ 181251 w 1148680"/>
              <a:gd name="connsiteY38" fmla="*/ 1357775 h 2187906"/>
              <a:gd name="connsiteX39" fmla="*/ 214589 w 1148680"/>
              <a:gd name="connsiteY39" fmla="*/ 1372063 h 2187906"/>
              <a:gd name="connsiteX40" fmla="*/ 252689 w 1148680"/>
              <a:gd name="connsiteY40" fmla="*/ 1395875 h 2187906"/>
              <a:gd name="connsiteX41" fmla="*/ 257451 w 1148680"/>
              <a:gd name="connsiteY41" fmla="*/ 1410163 h 2187906"/>
              <a:gd name="connsiteX42" fmla="*/ 266976 w 1148680"/>
              <a:gd name="connsiteY42" fmla="*/ 1424450 h 2187906"/>
              <a:gd name="connsiteX43" fmla="*/ 247926 w 1148680"/>
              <a:gd name="connsiteY43" fmla="*/ 1505413 h 2187906"/>
              <a:gd name="connsiteX44" fmla="*/ 224114 w 1148680"/>
              <a:gd name="connsiteY44" fmla="*/ 1567325 h 2187906"/>
              <a:gd name="connsiteX45" fmla="*/ 214589 w 1148680"/>
              <a:gd name="connsiteY45" fmla="*/ 1586375 h 2187906"/>
              <a:gd name="connsiteX46" fmla="*/ 214589 w 1148680"/>
              <a:gd name="connsiteY46" fmla="*/ 1714963 h 2187906"/>
              <a:gd name="connsiteX47" fmla="*/ 224114 w 1148680"/>
              <a:gd name="connsiteY47" fmla="*/ 1748300 h 2187906"/>
              <a:gd name="connsiteX48" fmla="*/ 233639 w 1148680"/>
              <a:gd name="connsiteY48" fmla="*/ 1791163 h 2187906"/>
              <a:gd name="connsiteX49" fmla="*/ 228876 w 1148680"/>
              <a:gd name="connsiteY49" fmla="*/ 1829263 h 2187906"/>
              <a:gd name="connsiteX50" fmla="*/ 171726 w 1148680"/>
              <a:gd name="connsiteY50" fmla="*/ 1862600 h 2187906"/>
              <a:gd name="connsiteX51" fmla="*/ 133626 w 1148680"/>
              <a:gd name="connsiteY51" fmla="*/ 1895938 h 2187906"/>
              <a:gd name="connsiteX52" fmla="*/ 119339 w 1148680"/>
              <a:gd name="connsiteY52" fmla="*/ 1905463 h 2187906"/>
              <a:gd name="connsiteX53" fmla="*/ 81239 w 1148680"/>
              <a:gd name="connsiteY53" fmla="*/ 1914988 h 2187906"/>
              <a:gd name="connsiteX54" fmla="*/ 86001 w 1148680"/>
              <a:gd name="connsiteY54" fmla="*/ 1953088 h 2187906"/>
              <a:gd name="connsiteX55" fmla="*/ 157439 w 1148680"/>
              <a:gd name="connsiteY55" fmla="*/ 1986425 h 2187906"/>
              <a:gd name="connsiteX56" fmla="*/ 162201 w 1148680"/>
              <a:gd name="connsiteY56" fmla="*/ 2024525 h 2187906"/>
              <a:gd name="connsiteX57" fmla="*/ 176489 w 1148680"/>
              <a:gd name="connsiteY57" fmla="*/ 2048338 h 2187906"/>
              <a:gd name="connsiteX58" fmla="*/ 181251 w 1148680"/>
              <a:gd name="connsiteY58" fmla="*/ 2067388 h 2187906"/>
              <a:gd name="connsiteX59" fmla="*/ 205064 w 1148680"/>
              <a:gd name="connsiteY59" fmla="*/ 2062625 h 2187906"/>
              <a:gd name="connsiteX60" fmla="*/ 224114 w 1148680"/>
              <a:gd name="connsiteY60" fmla="*/ 2057863 h 2187906"/>
              <a:gd name="connsiteX61" fmla="*/ 352701 w 1148680"/>
              <a:gd name="connsiteY61" fmla="*/ 2067388 h 2187906"/>
              <a:gd name="connsiteX62" fmla="*/ 371751 w 1148680"/>
              <a:gd name="connsiteY62" fmla="*/ 2076913 h 2187906"/>
              <a:gd name="connsiteX63" fmla="*/ 376514 w 1148680"/>
              <a:gd name="connsiteY63" fmla="*/ 2124538 h 2187906"/>
              <a:gd name="connsiteX64" fmla="*/ 390801 w 1148680"/>
              <a:gd name="connsiteY64" fmla="*/ 2162638 h 2187906"/>
              <a:gd name="connsiteX65" fmla="*/ 395564 w 1148680"/>
              <a:gd name="connsiteY65" fmla="*/ 2176925 h 2187906"/>
              <a:gd name="connsiteX66" fmla="*/ 433664 w 1148680"/>
              <a:gd name="connsiteY66" fmla="*/ 2186450 h 2187906"/>
              <a:gd name="connsiteX67" fmla="*/ 500339 w 1148680"/>
              <a:gd name="connsiteY67" fmla="*/ 2186450 h 2187906"/>
              <a:gd name="connsiteX68" fmla="*/ 524151 w 1148680"/>
              <a:gd name="connsiteY68" fmla="*/ 2176925 h 2187906"/>
              <a:gd name="connsiteX69" fmla="*/ 567014 w 1148680"/>
              <a:gd name="connsiteY69" fmla="*/ 2081675 h 2187906"/>
              <a:gd name="connsiteX70" fmla="*/ 586064 w 1148680"/>
              <a:gd name="connsiteY70" fmla="*/ 2076913 h 2187906"/>
              <a:gd name="connsiteX71" fmla="*/ 600351 w 1148680"/>
              <a:gd name="connsiteY71" fmla="*/ 2062625 h 2187906"/>
              <a:gd name="connsiteX72" fmla="*/ 605114 w 1148680"/>
              <a:gd name="connsiteY72" fmla="*/ 2048338 h 2187906"/>
              <a:gd name="connsiteX73" fmla="*/ 614639 w 1148680"/>
              <a:gd name="connsiteY73" fmla="*/ 2034050 h 2187906"/>
              <a:gd name="connsiteX74" fmla="*/ 619401 w 1148680"/>
              <a:gd name="connsiteY74" fmla="*/ 2015000 h 2187906"/>
              <a:gd name="connsiteX75" fmla="*/ 624164 w 1148680"/>
              <a:gd name="connsiteY75" fmla="*/ 1929275 h 2187906"/>
              <a:gd name="connsiteX76" fmla="*/ 638451 w 1148680"/>
              <a:gd name="connsiteY76" fmla="*/ 1924513 h 2187906"/>
              <a:gd name="connsiteX77" fmla="*/ 681314 w 1148680"/>
              <a:gd name="connsiteY77" fmla="*/ 1876888 h 2187906"/>
              <a:gd name="connsiteX78" fmla="*/ 686076 w 1148680"/>
              <a:gd name="connsiteY78" fmla="*/ 1848313 h 2187906"/>
              <a:gd name="connsiteX79" fmla="*/ 690839 w 1148680"/>
              <a:gd name="connsiteY79" fmla="*/ 1824500 h 2187906"/>
              <a:gd name="connsiteX80" fmla="*/ 695601 w 1148680"/>
              <a:gd name="connsiteY80" fmla="*/ 1781638 h 2187906"/>
              <a:gd name="connsiteX81" fmla="*/ 714651 w 1148680"/>
              <a:gd name="connsiteY81" fmla="*/ 1743538 h 2187906"/>
              <a:gd name="connsiteX82" fmla="*/ 728939 w 1148680"/>
              <a:gd name="connsiteY82" fmla="*/ 1705438 h 2187906"/>
              <a:gd name="connsiteX83" fmla="*/ 757514 w 1148680"/>
              <a:gd name="connsiteY83" fmla="*/ 1714963 h 2187906"/>
              <a:gd name="connsiteX84" fmla="*/ 771801 w 1148680"/>
              <a:gd name="connsiteY84" fmla="*/ 1748300 h 2187906"/>
              <a:gd name="connsiteX85" fmla="*/ 776564 w 1148680"/>
              <a:gd name="connsiteY85" fmla="*/ 1800688 h 2187906"/>
              <a:gd name="connsiteX86" fmla="*/ 781326 w 1148680"/>
              <a:gd name="connsiteY86" fmla="*/ 1776875 h 2187906"/>
              <a:gd name="connsiteX87" fmla="*/ 786089 w 1148680"/>
              <a:gd name="connsiteY87" fmla="*/ 1743538 h 2187906"/>
              <a:gd name="connsiteX88" fmla="*/ 800376 w 1148680"/>
              <a:gd name="connsiteY88" fmla="*/ 1734013 h 2187906"/>
              <a:gd name="connsiteX89" fmla="*/ 824189 w 1148680"/>
              <a:gd name="connsiteY89" fmla="*/ 1748300 h 2187906"/>
              <a:gd name="connsiteX90" fmla="*/ 838476 w 1148680"/>
              <a:gd name="connsiteY90" fmla="*/ 1753063 h 2187906"/>
              <a:gd name="connsiteX91" fmla="*/ 843239 w 1148680"/>
              <a:gd name="connsiteY91" fmla="*/ 1691150 h 2187906"/>
              <a:gd name="connsiteX92" fmla="*/ 886101 w 1148680"/>
              <a:gd name="connsiteY92" fmla="*/ 1695913 h 2187906"/>
              <a:gd name="connsiteX93" fmla="*/ 890864 w 1148680"/>
              <a:gd name="connsiteY93" fmla="*/ 1710200 h 2187906"/>
              <a:gd name="connsiteX94" fmla="*/ 924201 w 1148680"/>
              <a:gd name="connsiteY94" fmla="*/ 1734013 h 2187906"/>
              <a:gd name="connsiteX95" fmla="*/ 957539 w 1148680"/>
              <a:gd name="connsiteY95" fmla="*/ 1738775 h 2187906"/>
              <a:gd name="connsiteX96" fmla="*/ 995639 w 1148680"/>
              <a:gd name="connsiteY96" fmla="*/ 1734013 h 2187906"/>
              <a:gd name="connsiteX97" fmla="*/ 1000401 w 1148680"/>
              <a:gd name="connsiteY97" fmla="*/ 1657813 h 2187906"/>
              <a:gd name="connsiteX98" fmla="*/ 1014689 w 1148680"/>
              <a:gd name="connsiteY98" fmla="*/ 1638763 h 2187906"/>
              <a:gd name="connsiteX99" fmla="*/ 1014689 w 1148680"/>
              <a:gd name="connsiteY99" fmla="*/ 1600663 h 2187906"/>
              <a:gd name="connsiteX100" fmla="*/ 995639 w 1148680"/>
              <a:gd name="connsiteY100" fmla="*/ 1586375 h 2187906"/>
              <a:gd name="connsiteX101" fmla="*/ 971826 w 1148680"/>
              <a:gd name="connsiteY101" fmla="*/ 1548275 h 2187906"/>
              <a:gd name="connsiteX102" fmla="*/ 962301 w 1148680"/>
              <a:gd name="connsiteY102" fmla="*/ 1533988 h 2187906"/>
              <a:gd name="connsiteX103" fmla="*/ 948014 w 1148680"/>
              <a:gd name="connsiteY103" fmla="*/ 1529225 h 2187906"/>
              <a:gd name="connsiteX104" fmla="*/ 928964 w 1148680"/>
              <a:gd name="connsiteY104" fmla="*/ 1405400 h 2187906"/>
              <a:gd name="connsiteX105" fmla="*/ 919439 w 1148680"/>
              <a:gd name="connsiteY105" fmla="*/ 1362538 h 2187906"/>
              <a:gd name="connsiteX106" fmla="*/ 909914 w 1148680"/>
              <a:gd name="connsiteY106" fmla="*/ 1338725 h 2187906"/>
              <a:gd name="connsiteX107" fmla="*/ 900389 w 1148680"/>
              <a:gd name="connsiteY107" fmla="*/ 1305388 h 2187906"/>
              <a:gd name="connsiteX108" fmla="*/ 895626 w 1148680"/>
              <a:gd name="connsiteY108" fmla="*/ 1291100 h 2187906"/>
              <a:gd name="connsiteX109" fmla="*/ 905151 w 1148680"/>
              <a:gd name="connsiteY109" fmla="*/ 1224425 h 2187906"/>
              <a:gd name="connsiteX110" fmla="*/ 919439 w 1148680"/>
              <a:gd name="connsiteY110" fmla="*/ 1219663 h 2187906"/>
              <a:gd name="connsiteX111" fmla="*/ 938489 w 1148680"/>
              <a:gd name="connsiteY111" fmla="*/ 1210138 h 2187906"/>
              <a:gd name="connsiteX112" fmla="*/ 952776 w 1148680"/>
              <a:gd name="connsiteY112" fmla="*/ 1205375 h 2187906"/>
              <a:gd name="connsiteX113" fmla="*/ 967064 w 1148680"/>
              <a:gd name="connsiteY113" fmla="*/ 1195850 h 2187906"/>
              <a:gd name="connsiteX114" fmla="*/ 1000401 w 1148680"/>
              <a:gd name="connsiteY114" fmla="*/ 1186325 h 2187906"/>
              <a:gd name="connsiteX115" fmla="*/ 1019451 w 1148680"/>
              <a:gd name="connsiteY115" fmla="*/ 1172038 h 2187906"/>
              <a:gd name="connsiteX116" fmla="*/ 1038501 w 1148680"/>
              <a:gd name="connsiteY116" fmla="*/ 1143463 h 2187906"/>
              <a:gd name="connsiteX117" fmla="*/ 1067076 w 1148680"/>
              <a:gd name="connsiteY117" fmla="*/ 1124413 h 2187906"/>
              <a:gd name="connsiteX118" fmla="*/ 1095651 w 1148680"/>
              <a:gd name="connsiteY118" fmla="*/ 1114888 h 2187906"/>
              <a:gd name="connsiteX119" fmla="*/ 1128989 w 1148680"/>
              <a:gd name="connsiteY119" fmla="*/ 1091075 h 2187906"/>
              <a:gd name="connsiteX120" fmla="*/ 1143276 w 1148680"/>
              <a:gd name="connsiteY120" fmla="*/ 1076788 h 2187906"/>
              <a:gd name="connsiteX121" fmla="*/ 1138514 w 1148680"/>
              <a:gd name="connsiteY121" fmla="*/ 991063 h 2187906"/>
              <a:gd name="connsiteX122" fmla="*/ 1124226 w 1148680"/>
              <a:gd name="connsiteY122" fmla="*/ 972013 h 2187906"/>
              <a:gd name="connsiteX123" fmla="*/ 1105176 w 1148680"/>
              <a:gd name="connsiteY123" fmla="*/ 933913 h 2187906"/>
              <a:gd name="connsiteX124" fmla="*/ 1100414 w 1148680"/>
              <a:gd name="connsiteY124" fmla="*/ 910100 h 2187906"/>
              <a:gd name="connsiteX125" fmla="*/ 1071839 w 1148680"/>
              <a:gd name="connsiteY125" fmla="*/ 881525 h 2187906"/>
              <a:gd name="connsiteX126" fmla="*/ 1005164 w 1148680"/>
              <a:gd name="connsiteY126" fmla="*/ 857713 h 2187906"/>
              <a:gd name="connsiteX127" fmla="*/ 990876 w 1148680"/>
              <a:gd name="connsiteY127" fmla="*/ 862475 h 2187906"/>
              <a:gd name="connsiteX128" fmla="*/ 986114 w 1148680"/>
              <a:gd name="connsiteY128" fmla="*/ 876763 h 2187906"/>
              <a:gd name="connsiteX129" fmla="*/ 981351 w 1148680"/>
              <a:gd name="connsiteY129" fmla="*/ 914863 h 2187906"/>
              <a:gd name="connsiteX130" fmla="*/ 971826 w 1148680"/>
              <a:gd name="connsiteY130" fmla="*/ 929150 h 2187906"/>
              <a:gd name="connsiteX131" fmla="*/ 957539 w 1148680"/>
              <a:gd name="connsiteY131" fmla="*/ 948200 h 2187906"/>
              <a:gd name="connsiteX132" fmla="*/ 928964 w 1148680"/>
              <a:gd name="connsiteY132" fmla="*/ 962488 h 2187906"/>
              <a:gd name="connsiteX133" fmla="*/ 895626 w 1148680"/>
              <a:gd name="connsiteY133" fmla="*/ 919625 h 2187906"/>
              <a:gd name="connsiteX134" fmla="*/ 881339 w 1148680"/>
              <a:gd name="connsiteY134" fmla="*/ 905338 h 2187906"/>
              <a:gd name="connsiteX135" fmla="*/ 900389 w 1148680"/>
              <a:gd name="connsiteY135" fmla="*/ 852950 h 2187906"/>
              <a:gd name="connsiteX136" fmla="*/ 905151 w 1148680"/>
              <a:gd name="connsiteY136" fmla="*/ 833900 h 2187906"/>
              <a:gd name="connsiteX137" fmla="*/ 900389 w 1148680"/>
              <a:gd name="connsiteY137" fmla="*/ 819613 h 2187906"/>
              <a:gd name="connsiteX138" fmla="*/ 895626 w 1148680"/>
              <a:gd name="connsiteY138" fmla="*/ 800563 h 2187906"/>
              <a:gd name="connsiteX139" fmla="*/ 900389 w 1148680"/>
              <a:gd name="connsiteY139" fmla="*/ 776750 h 2187906"/>
              <a:gd name="connsiteX140" fmla="*/ 938489 w 1148680"/>
              <a:gd name="connsiteY140" fmla="*/ 752938 h 2187906"/>
              <a:gd name="connsiteX141" fmla="*/ 952776 w 1148680"/>
              <a:gd name="connsiteY141" fmla="*/ 738650 h 2187906"/>
              <a:gd name="connsiteX142" fmla="*/ 957539 w 1148680"/>
              <a:gd name="connsiteY142" fmla="*/ 724363 h 2187906"/>
              <a:gd name="connsiteX143" fmla="*/ 952776 w 1148680"/>
              <a:gd name="connsiteY143" fmla="*/ 600538 h 2187906"/>
              <a:gd name="connsiteX144" fmla="*/ 886101 w 1148680"/>
              <a:gd name="connsiteY144" fmla="*/ 600538 h 2187906"/>
              <a:gd name="connsiteX145" fmla="*/ 871814 w 1148680"/>
              <a:gd name="connsiteY145" fmla="*/ 586250 h 2187906"/>
              <a:gd name="connsiteX146" fmla="*/ 857526 w 1148680"/>
              <a:gd name="connsiteY146" fmla="*/ 576725 h 2187906"/>
              <a:gd name="connsiteX147" fmla="*/ 843239 w 1148680"/>
              <a:gd name="connsiteY147" fmla="*/ 557675 h 2187906"/>
              <a:gd name="connsiteX148" fmla="*/ 838476 w 1148680"/>
              <a:gd name="connsiteY148" fmla="*/ 543388 h 2187906"/>
              <a:gd name="connsiteX149" fmla="*/ 719414 w 1148680"/>
              <a:gd name="connsiteY149" fmla="*/ 538625 h 2187906"/>
              <a:gd name="connsiteX150" fmla="*/ 686076 w 1148680"/>
              <a:gd name="connsiteY150" fmla="*/ 510050 h 2187906"/>
              <a:gd name="connsiteX151" fmla="*/ 676551 w 1148680"/>
              <a:gd name="connsiteY151" fmla="*/ 495763 h 2187906"/>
              <a:gd name="connsiteX152" fmla="*/ 657501 w 1148680"/>
              <a:gd name="connsiteY152" fmla="*/ 448138 h 2187906"/>
              <a:gd name="connsiteX153" fmla="*/ 643214 w 1148680"/>
              <a:gd name="connsiteY153" fmla="*/ 410038 h 2187906"/>
              <a:gd name="connsiteX154" fmla="*/ 633689 w 1148680"/>
              <a:gd name="connsiteY154" fmla="*/ 386225 h 2187906"/>
              <a:gd name="connsiteX155" fmla="*/ 614639 w 1148680"/>
              <a:gd name="connsiteY155" fmla="*/ 357650 h 2187906"/>
              <a:gd name="connsiteX156" fmla="*/ 571776 w 1148680"/>
              <a:gd name="connsiteY156" fmla="*/ 329075 h 2187906"/>
              <a:gd name="connsiteX157" fmla="*/ 557489 w 1148680"/>
              <a:gd name="connsiteY157" fmla="*/ 319550 h 2187906"/>
              <a:gd name="connsiteX158" fmla="*/ 538439 w 1148680"/>
              <a:gd name="connsiteY158" fmla="*/ 305263 h 2187906"/>
              <a:gd name="connsiteX159" fmla="*/ 524151 w 1148680"/>
              <a:gd name="connsiteY159" fmla="*/ 300500 h 2187906"/>
              <a:gd name="connsiteX160" fmla="*/ 490814 w 1148680"/>
              <a:gd name="connsiteY160" fmla="*/ 281450 h 2187906"/>
              <a:gd name="connsiteX161" fmla="*/ 467001 w 1148680"/>
              <a:gd name="connsiteY161" fmla="*/ 271925 h 2187906"/>
              <a:gd name="connsiteX162" fmla="*/ 405088 w 1148680"/>
              <a:gd name="connsiteY162" fmla="*/ 181439 h 2187906"/>
              <a:gd name="connsiteX163" fmla="*/ 405089 w 1148680"/>
              <a:gd name="connsiteY163" fmla="*/ 52851 h 2187906"/>
              <a:gd name="connsiteX164" fmla="*/ 374132 w 1148680"/>
              <a:gd name="connsiteY164" fmla="*/ 43325 h 2187906"/>
              <a:gd name="connsiteX165" fmla="*/ 314601 w 1148680"/>
              <a:gd name="connsiteY165" fmla="*/ 9988 h 2187906"/>
              <a:gd name="connsiteX166" fmla="*/ 281264 w 1148680"/>
              <a:gd name="connsiteY166" fmla="*/ 463 h 2187906"/>
              <a:gd name="connsiteX167" fmla="*/ 262214 w 1148680"/>
              <a:gd name="connsiteY167" fmla="*/ 5225 h 2187906"/>
              <a:gd name="connsiteX168" fmla="*/ 224114 w 1148680"/>
              <a:gd name="connsiteY168" fmla="*/ 55231 h 2187906"/>
              <a:gd name="connsiteX169" fmla="*/ 166964 w 1148680"/>
              <a:gd name="connsiteY169" fmla="*/ 69519 h 2187906"/>
              <a:gd name="connsiteX170" fmla="*/ 138389 w 1148680"/>
              <a:gd name="connsiteY170" fmla="*/ 119525 h 2187906"/>
              <a:gd name="connsiteX171" fmla="*/ 124101 w 1148680"/>
              <a:gd name="connsiteY171" fmla="*/ 129050 h 2187906"/>
              <a:gd name="connsiteX172" fmla="*/ 95526 w 1148680"/>
              <a:gd name="connsiteY172" fmla="*/ 138575 h 2187906"/>
              <a:gd name="connsiteX173" fmla="*/ 86001 w 1148680"/>
              <a:gd name="connsiteY173" fmla="*/ 205250 h 2187906"/>
              <a:gd name="connsiteX174" fmla="*/ 86001 w 1148680"/>
              <a:gd name="connsiteY174" fmla="*/ 252875 h 2187906"/>
              <a:gd name="connsiteX0" fmla="*/ 86001 w 1148680"/>
              <a:gd name="connsiteY0" fmla="*/ 252875 h 2187906"/>
              <a:gd name="connsiteX1" fmla="*/ 90764 w 1148680"/>
              <a:gd name="connsiteY1" fmla="*/ 295738 h 2187906"/>
              <a:gd name="connsiteX2" fmla="*/ 76476 w 1148680"/>
              <a:gd name="connsiteY2" fmla="*/ 352888 h 2187906"/>
              <a:gd name="connsiteX3" fmla="*/ 57426 w 1148680"/>
              <a:gd name="connsiteY3" fmla="*/ 390988 h 2187906"/>
              <a:gd name="connsiteX4" fmla="*/ 47901 w 1148680"/>
              <a:gd name="connsiteY4" fmla="*/ 452900 h 2187906"/>
              <a:gd name="connsiteX5" fmla="*/ 28851 w 1148680"/>
              <a:gd name="connsiteY5" fmla="*/ 505288 h 2187906"/>
              <a:gd name="connsiteX6" fmla="*/ 14564 w 1148680"/>
              <a:gd name="connsiteY6" fmla="*/ 514813 h 2187906"/>
              <a:gd name="connsiteX7" fmla="*/ 276 w 1148680"/>
              <a:gd name="connsiteY7" fmla="*/ 543388 h 2187906"/>
              <a:gd name="connsiteX8" fmla="*/ 14564 w 1148680"/>
              <a:gd name="connsiteY8" fmla="*/ 552913 h 2187906"/>
              <a:gd name="connsiteX9" fmla="*/ 28851 w 1148680"/>
              <a:gd name="connsiteY9" fmla="*/ 567200 h 2187906"/>
              <a:gd name="connsiteX10" fmla="*/ 57426 w 1148680"/>
              <a:gd name="connsiteY10" fmla="*/ 581488 h 2187906"/>
              <a:gd name="connsiteX11" fmla="*/ 71714 w 1148680"/>
              <a:gd name="connsiteY11" fmla="*/ 648163 h 2187906"/>
              <a:gd name="connsiteX12" fmla="*/ 90764 w 1148680"/>
              <a:gd name="connsiteY12" fmla="*/ 652925 h 2187906"/>
              <a:gd name="connsiteX13" fmla="*/ 114576 w 1148680"/>
              <a:gd name="connsiteY13" fmla="*/ 667213 h 2187906"/>
              <a:gd name="connsiteX14" fmla="*/ 133626 w 1148680"/>
              <a:gd name="connsiteY14" fmla="*/ 676738 h 2187906"/>
              <a:gd name="connsiteX15" fmla="*/ 143151 w 1148680"/>
              <a:gd name="connsiteY15" fmla="*/ 695788 h 2187906"/>
              <a:gd name="connsiteX16" fmla="*/ 152676 w 1148680"/>
              <a:gd name="connsiteY16" fmla="*/ 710075 h 2187906"/>
              <a:gd name="connsiteX17" fmla="*/ 166964 w 1148680"/>
              <a:gd name="connsiteY17" fmla="*/ 733888 h 2187906"/>
              <a:gd name="connsiteX18" fmla="*/ 162201 w 1148680"/>
              <a:gd name="connsiteY18" fmla="*/ 857713 h 2187906"/>
              <a:gd name="connsiteX19" fmla="*/ 157439 w 1148680"/>
              <a:gd name="connsiteY19" fmla="*/ 872000 h 2187906"/>
              <a:gd name="connsiteX20" fmla="*/ 138389 w 1148680"/>
              <a:gd name="connsiteY20" fmla="*/ 886288 h 2187906"/>
              <a:gd name="connsiteX21" fmla="*/ 124101 w 1148680"/>
              <a:gd name="connsiteY21" fmla="*/ 910100 h 2187906"/>
              <a:gd name="connsiteX22" fmla="*/ 105051 w 1148680"/>
              <a:gd name="connsiteY22" fmla="*/ 948200 h 2187906"/>
              <a:gd name="connsiteX23" fmla="*/ 95526 w 1148680"/>
              <a:gd name="connsiteY23" fmla="*/ 962488 h 2187906"/>
              <a:gd name="connsiteX24" fmla="*/ 66951 w 1148680"/>
              <a:gd name="connsiteY24" fmla="*/ 995825 h 2187906"/>
              <a:gd name="connsiteX25" fmla="*/ 57426 w 1148680"/>
              <a:gd name="connsiteY25" fmla="*/ 1029163 h 2187906"/>
              <a:gd name="connsiteX26" fmla="*/ 52664 w 1148680"/>
              <a:gd name="connsiteY26" fmla="*/ 1043450 h 2187906"/>
              <a:gd name="connsiteX27" fmla="*/ 24089 w 1148680"/>
              <a:gd name="connsiteY27" fmla="*/ 1081550 h 2187906"/>
              <a:gd name="connsiteX28" fmla="*/ 14564 w 1148680"/>
              <a:gd name="connsiteY28" fmla="*/ 1095838 h 2187906"/>
              <a:gd name="connsiteX29" fmla="*/ 9801 w 1148680"/>
              <a:gd name="connsiteY29" fmla="*/ 1129175 h 2187906"/>
              <a:gd name="connsiteX30" fmla="*/ 5039 w 1148680"/>
              <a:gd name="connsiteY30" fmla="*/ 1148225 h 2187906"/>
              <a:gd name="connsiteX31" fmla="*/ 14564 w 1148680"/>
              <a:gd name="connsiteY31" fmla="*/ 1172038 h 2187906"/>
              <a:gd name="connsiteX32" fmla="*/ 28851 w 1148680"/>
              <a:gd name="connsiteY32" fmla="*/ 1200613 h 2187906"/>
              <a:gd name="connsiteX33" fmla="*/ 33614 w 1148680"/>
              <a:gd name="connsiteY33" fmla="*/ 1229188 h 2187906"/>
              <a:gd name="connsiteX34" fmla="*/ 43139 w 1148680"/>
              <a:gd name="connsiteY34" fmla="*/ 1253000 h 2187906"/>
              <a:gd name="connsiteX35" fmla="*/ 47901 w 1148680"/>
              <a:gd name="connsiteY35" fmla="*/ 1286338 h 2187906"/>
              <a:gd name="connsiteX36" fmla="*/ 86001 w 1148680"/>
              <a:gd name="connsiteY36" fmla="*/ 1305388 h 2187906"/>
              <a:gd name="connsiteX37" fmla="*/ 128864 w 1148680"/>
              <a:gd name="connsiteY37" fmla="*/ 1319675 h 2187906"/>
              <a:gd name="connsiteX38" fmla="*/ 181251 w 1148680"/>
              <a:gd name="connsiteY38" fmla="*/ 1357775 h 2187906"/>
              <a:gd name="connsiteX39" fmla="*/ 214589 w 1148680"/>
              <a:gd name="connsiteY39" fmla="*/ 1372063 h 2187906"/>
              <a:gd name="connsiteX40" fmla="*/ 252689 w 1148680"/>
              <a:gd name="connsiteY40" fmla="*/ 1395875 h 2187906"/>
              <a:gd name="connsiteX41" fmla="*/ 257451 w 1148680"/>
              <a:gd name="connsiteY41" fmla="*/ 1410163 h 2187906"/>
              <a:gd name="connsiteX42" fmla="*/ 266976 w 1148680"/>
              <a:gd name="connsiteY42" fmla="*/ 1424450 h 2187906"/>
              <a:gd name="connsiteX43" fmla="*/ 247926 w 1148680"/>
              <a:gd name="connsiteY43" fmla="*/ 1505413 h 2187906"/>
              <a:gd name="connsiteX44" fmla="*/ 224114 w 1148680"/>
              <a:gd name="connsiteY44" fmla="*/ 1567325 h 2187906"/>
              <a:gd name="connsiteX45" fmla="*/ 214589 w 1148680"/>
              <a:gd name="connsiteY45" fmla="*/ 1586375 h 2187906"/>
              <a:gd name="connsiteX46" fmla="*/ 214589 w 1148680"/>
              <a:gd name="connsiteY46" fmla="*/ 1714963 h 2187906"/>
              <a:gd name="connsiteX47" fmla="*/ 224114 w 1148680"/>
              <a:gd name="connsiteY47" fmla="*/ 1748300 h 2187906"/>
              <a:gd name="connsiteX48" fmla="*/ 233639 w 1148680"/>
              <a:gd name="connsiteY48" fmla="*/ 1791163 h 2187906"/>
              <a:gd name="connsiteX49" fmla="*/ 228876 w 1148680"/>
              <a:gd name="connsiteY49" fmla="*/ 1829263 h 2187906"/>
              <a:gd name="connsiteX50" fmla="*/ 171726 w 1148680"/>
              <a:gd name="connsiteY50" fmla="*/ 1862600 h 2187906"/>
              <a:gd name="connsiteX51" fmla="*/ 133626 w 1148680"/>
              <a:gd name="connsiteY51" fmla="*/ 1895938 h 2187906"/>
              <a:gd name="connsiteX52" fmla="*/ 119339 w 1148680"/>
              <a:gd name="connsiteY52" fmla="*/ 1905463 h 2187906"/>
              <a:gd name="connsiteX53" fmla="*/ 81239 w 1148680"/>
              <a:gd name="connsiteY53" fmla="*/ 1914988 h 2187906"/>
              <a:gd name="connsiteX54" fmla="*/ 86001 w 1148680"/>
              <a:gd name="connsiteY54" fmla="*/ 1953088 h 2187906"/>
              <a:gd name="connsiteX55" fmla="*/ 157439 w 1148680"/>
              <a:gd name="connsiteY55" fmla="*/ 1986425 h 2187906"/>
              <a:gd name="connsiteX56" fmla="*/ 162201 w 1148680"/>
              <a:gd name="connsiteY56" fmla="*/ 2024525 h 2187906"/>
              <a:gd name="connsiteX57" fmla="*/ 176489 w 1148680"/>
              <a:gd name="connsiteY57" fmla="*/ 2048338 h 2187906"/>
              <a:gd name="connsiteX58" fmla="*/ 181251 w 1148680"/>
              <a:gd name="connsiteY58" fmla="*/ 2067388 h 2187906"/>
              <a:gd name="connsiteX59" fmla="*/ 205064 w 1148680"/>
              <a:gd name="connsiteY59" fmla="*/ 2062625 h 2187906"/>
              <a:gd name="connsiteX60" fmla="*/ 224114 w 1148680"/>
              <a:gd name="connsiteY60" fmla="*/ 2057863 h 2187906"/>
              <a:gd name="connsiteX61" fmla="*/ 352701 w 1148680"/>
              <a:gd name="connsiteY61" fmla="*/ 2067388 h 2187906"/>
              <a:gd name="connsiteX62" fmla="*/ 371751 w 1148680"/>
              <a:gd name="connsiteY62" fmla="*/ 2076913 h 2187906"/>
              <a:gd name="connsiteX63" fmla="*/ 376514 w 1148680"/>
              <a:gd name="connsiteY63" fmla="*/ 2124538 h 2187906"/>
              <a:gd name="connsiteX64" fmla="*/ 390801 w 1148680"/>
              <a:gd name="connsiteY64" fmla="*/ 2162638 h 2187906"/>
              <a:gd name="connsiteX65" fmla="*/ 395564 w 1148680"/>
              <a:gd name="connsiteY65" fmla="*/ 2176925 h 2187906"/>
              <a:gd name="connsiteX66" fmla="*/ 433664 w 1148680"/>
              <a:gd name="connsiteY66" fmla="*/ 2186450 h 2187906"/>
              <a:gd name="connsiteX67" fmla="*/ 500339 w 1148680"/>
              <a:gd name="connsiteY67" fmla="*/ 2186450 h 2187906"/>
              <a:gd name="connsiteX68" fmla="*/ 524151 w 1148680"/>
              <a:gd name="connsiteY68" fmla="*/ 2176925 h 2187906"/>
              <a:gd name="connsiteX69" fmla="*/ 567014 w 1148680"/>
              <a:gd name="connsiteY69" fmla="*/ 2081675 h 2187906"/>
              <a:gd name="connsiteX70" fmla="*/ 586064 w 1148680"/>
              <a:gd name="connsiteY70" fmla="*/ 2076913 h 2187906"/>
              <a:gd name="connsiteX71" fmla="*/ 600351 w 1148680"/>
              <a:gd name="connsiteY71" fmla="*/ 2062625 h 2187906"/>
              <a:gd name="connsiteX72" fmla="*/ 605114 w 1148680"/>
              <a:gd name="connsiteY72" fmla="*/ 2048338 h 2187906"/>
              <a:gd name="connsiteX73" fmla="*/ 614639 w 1148680"/>
              <a:gd name="connsiteY73" fmla="*/ 2034050 h 2187906"/>
              <a:gd name="connsiteX74" fmla="*/ 619401 w 1148680"/>
              <a:gd name="connsiteY74" fmla="*/ 2015000 h 2187906"/>
              <a:gd name="connsiteX75" fmla="*/ 624164 w 1148680"/>
              <a:gd name="connsiteY75" fmla="*/ 1929275 h 2187906"/>
              <a:gd name="connsiteX76" fmla="*/ 638451 w 1148680"/>
              <a:gd name="connsiteY76" fmla="*/ 1924513 h 2187906"/>
              <a:gd name="connsiteX77" fmla="*/ 681314 w 1148680"/>
              <a:gd name="connsiteY77" fmla="*/ 1876888 h 2187906"/>
              <a:gd name="connsiteX78" fmla="*/ 686076 w 1148680"/>
              <a:gd name="connsiteY78" fmla="*/ 1848313 h 2187906"/>
              <a:gd name="connsiteX79" fmla="*/ 690839 w 1148680"/>
              <a:gd name="connsiteY79" fmla="*/ 1824500 h 2187906"/>
              <a:gd name="connsiteX80" fmla="*/ 695601 w 1148680"/>
              <a:gd name="connsiteY80" fmla="*/ 1781638 h 2187906"/>
              <a:gd name="connsiteX81" fmla="*/ 714651 w 1148680"/>
              <a:gd name="connsiteY81" fmla="*/ 1743538 h 2187906"/>
              <a:gd name="connsiteX82" fmla="*/ 728939 w 1148680"/>
              <a:gd name="connsiteY82" fmla="*/ 1705438 h 2187906"/>
              <a:gd name="connsiteX83" fmla="*/ 757514 w 1148680"/>
              <a:gd name="connsiteY83" fmla="*/ 1714963 h 2187906"/>
              <a:gd name="connsiteX84" fmla="*/ 771801 w 1148680"/>
              <a:gd name="connsiteY84" fmla="*/ 1748300 h 2187906"/>
              <a:gd name="connsiteX85" fmla="*/ 776564 w 1148680"/>
              <a:gd name="connsiteY85" fmla="*/ 1800688 h 2187906"/>
              <a:gd name="connsiteX86" fmla="*/ 781326 w 1148680"/>
              <a:gd name="connsiteY86" fmla="*/ 1776875 h 2187906"/>
              <a:gd name="connsiteX87" fmla="*/ 786089 w 1148680"/>
              <a:gd name="connsiteY87" fmla="*/ 1743538 h 2187906"/>
              <a:gd name="connsiteX88" fmla="*/ 800376 w 1148680"/>
              <a:gd name="connsiteY88" fmla="*/ 1734013 h 2187906"/>
              <a:gd name="connsiteX89" fmla="*/ 824189 w 1148680"/>
              <a:gd name="connsiteY89" fmla="*/ 1748300 h 2187906"/>
              <a:gd name="connsiteX90" fmla="*/ 838476 w 1148680"/>
              <a:gd name="connsiteY90" fmla="*/ 1753063 h 2187906"/>
              <a:gd name="connsiteX91" fmla="*/ 843239 w 1148680"/>
              <a:gd name="connsiteY91" fmla="*/ 1691150 h 2187906"/>
              <a:gd name="connsiteX92" fmla="*/ 886101 w 1148680"/>
              <a:gd name="connsiteY92" fmla="*/ 1695913 h 2187906"/>
              <a:gd name="connsiteX93" fmla="*/ 890864 w 1148680"/>
              <a:gd name="connsiteY93" fmla="*/ 1710200 h 2187906"/>
              <a:gd name="connsiteX94" fmla="*/ 924201 w 1148680"/>
              <a:gd name="connsiteY94" fmla="*/ 1734013 h 2187906"/>
              <a:gd name="connsiteX95" fmla="*/ 957539 w 1148680"/>
              <a:gd name="connsiteY95" fmla="*/ 1738775 h 2187906"/>
              <a:gd name="connsiteX96" fmla="*/ 995639 w 1148680"/>
              <a:gd name="connsiteY96" fmla="*/ 1734013 h 2187906"/>
              <a:gd name="connsiteX97" fmla="*/ 1000401 w 1148680"/>
              <a:gd name="connsiteY97" fmla="*/ 1657813 h 2187906"/>
              <a:gd name="connsiteX98" fmla="*/ 1014689 w 1148680"/>
              <a:gd name="connsiteY98" fmla="*/ 1638763 h 2187906"/>
              <a:gd name="connsiteX99" fmla="*/ 1014689 w 1148680"/>
              <a:gd name="connsiteY99" fmla="*/ 1600663 h 2187906"/>
              <a:gd name="connsiteX100" fmla="*/ 995639 w 1148680"/>
              <a:gd name="connsiteY100" fmla="*/ 1586375 h 2187906"/>
              <a:gd name="connsiteX101" fmla="*/ 971826 w 1148680"/>
              <a:gd name="connsiteY101" fmla="*/ 1548275 h 2187906"/>
              <a:gd name="connsiteX102" fmla="*/ 962301 w 1148680"/>
              <a:gd name="connsiteY102" fmla="*/ 1533988 h 2187906"/>
              <a:gd name="connsiteX103" fmla="*/ 948014 w 1148680"/>
              <a:gd name="connsiteY103" fmla="*/ 1529225 h 2187906"/>
              <a:gd name="connsiteX104" fmla="*/ 928964 w 1148680"/>
              <a:gd name="connsiteY104" fmla="*/ 1405400 h 2187906"/>
              <a:gd name="connsiteX105" fmla="*/ 919439 w 1148680"/>
              <a:gd name="connsiteY105" fmla="*/ 1362538 h 2187906"/>
              <a:gd name="connsiteX106" fmla="*/ 909914 w 1148680"/>
              <a:gd name="connsiteY106" fmla="*/ 1338725 h 2187906"/>
              <a:gd name="connsiteX107" fmla="*/ 900389 w 1148680"/>
              <a:gd name="connsiteY107" fmla="*/ 1305388 h 2187906"/>
              <a:gd name="connsiteX108" fmla="*/ 895626 w 1148680"/>
              <a:gd name="connsiteY108" fmla="*/ 1291100 h 2187906"/>
              <a:gd name="connsiteX109" fmla="*/ 905151 w 1148680"/>
              <a:gd name="connsiteY109" fmla="*/ 1224425 h 2187906"/>
              <a:gd name="connsiteX110" fmla="*/ 919439 w 1148680"/>
              <a:gd name="connsiteY110" fmla="*/ 1219663 h 2187906"/>
              <a:gd name="connsiteX111" fmla="*/ 938489 w 1148680"/>
              <a:gd name="connsiteY111" fmla="*/ 1210138 h 2187906"/>
              <a:gd name="connsiteX112" fmla="*/ 952776 w 1148680"/>
              <a:gd name="connsiteY112" fmla="*/ 1205375 h 2187906"/>
              <a:gd name="connsiteX113" fmla="*/ 967064 w 1148680"/>
              <a:gd name="connsiteY113" fmla="*/ 1195850 h 2187906"/>
              <a:gd name="connsiteX114" fmla="*/ 1000401 w 1148680"/>
              <a:gd name="connsiteY114" fmla="*/ 1186325 h 2187906"/>
              <a:gd name="connsiteX115" fmla="*/ 1019451 w 1148680"/>
              <a:gd name="connsiteY115" fmla="*/ 1172038 h 2187906"/>
              <a:gd name="connsiteX116" fmla="*/ 1038501 w 1148680"/>
              <a:gd name="connsiteY116" fmla="*/ 1143463 h 2187906"/>
              <a:gd name="connsiteX117" fmla="*/ 1067076 w 1148680"/>
              <a:gd name="connsiteY117" fmla="*/ 1124413 h 2187906"/>
              <a:gd name="connsiteX118" fmla="*/ 1095651 w 1148680"/>
              <a:gd name="connsiteY118" fmla="*/ 1114888 h 2187906"/>
              <a:gd name="connsiteX119" fmla="*/ 1128989 w 1148680"/>
              <a:gd name="connsiteY119" fmla="*/ 1091075 h 2187906"/>
              <a:gd name="connsiteX120" fmla="*/ 1143276 w 1148680"/>
              <a:gd name="connsiteY120" fmla="*/ 1076788 h 2187906"/>
              <a:gd name="connsiteX121" fmla="*/ 1138514 w 1148680"/>
              <a:gd name="connsiteY121" fmla="*/ 991063 h 2187906"/>
              <a:gd name="connsiteX122" fmla="*/ 1124226 w 1148680"/>
              <a:gd name="connsiteY122" fmla="*/ 972013 h 2187906"/>
              <a:gd name="connsiteX123" fmla="*/ 1105176 w 1148680"/>
              <a:gd name="connsiteY123" fmla="*/ 933913 h 2187906"/>
              <a:gd name="connsiteX124" fmla="*/ 1100414 w 1148680"/>
              <a:gd name="connsiteY124" fmla="*/ 910100 h 2187906"/>
              <a:gd name="connsiteX125" fmla="*/ 1071839 w 1148680"/>
              <a:gd name="connsiteY125" fmla="*/ 881525 h 2187906"/>
              <a:gd name="connsiteX126" fmla="*/ 1005164 w 1148680"/>
              <a:gd name="connsiteY126" fmla="*/ 857713 h 2187906"/>
              <a:gd name="connsiteX127" fmla="*/ 990876 w 1148680"/>
              <a:gd name="connsiteY127" fmla="*/ 862475 h 2187906"/>
              <a:gd name="connsiteX128" fmla="*/ 986114 w 1148680"/>
              <a:gd name="connsiteY128" fmla="*/ 876763 h 2187906"/>
              <a:gd name="connsiteX129" fmla="*/ 981351 w 1148680"/>
              <a:gd name="connsiteY129" fmla="*/ 914863 h 2187906"/>
              <a:gd name="connsiteX130" fmla="*/ 971826 w 1148680"/>
              <a:gd name="connsiteY130" fmla="*/ 929150 h 2187906"/>
              <a:gd name="connsiteX131" fmla="*/ 957539 w 1148680"/>
              <a:gd name="connsiteY131" fmla="*/ 948200 h 2187906"/>
              <a:gd name="connsiteX132" fmla="*/ 928964 w 1148680"/>
              <a:gd name="connsiteY132" fmla="*/ 962488 h 2187906"/>
              <a:gd name="connsiteX133" fmla="*/ 895626 w 1148680"/>
              <a:gd name="connsiteY133" fmla="*/ 919625 h 2187906"/>
              <a:gd name="connsiteX134" fmla="*/ 881339 w 1148680"/>
              <a:gd name="connsiteY134" fmla="*/ 905338 h 2187906"/>
              <a:gd name="connsiteX135" fmla="*/ 900389 w 1148680"/>
              <a:gd name="connsiteY135" fmla="*/ 852950 h 2187906"/>
              <a:gd name="connsiteX136" fmla="*/ 905151 w 1148680"/>
              <a:gd name="connsiteY136" fmla="*/ 833900 h 2187906"/>
              <a:gd name="connsiteX137" fmla="*/ 900389 w 1148680"/>
              <a:gd name="connsiteY137" fmla="*/ 819613 h 2187906"/>
              <a:gd name="connsiteX138" fmla="*/ 895626 w 1148680"/>
              <a:gd name="connsiteY138" fmla="*/ 800563 h 2187906"/>
              <a:gd name="connsiteX139" fmla="*/ 900389 w 1148680"/>
              <a:gd name="connsiteY139" fmla="*/ 776750 h 2187906"/>
              <a:gd name="connsiteX140" fmla="*/ 938489 w 1148680"/>
              <a:gd name="connsiteY140" fmla="*/ 752938 h 2187906"/>
              <a:gd name="connsiteX141" fmla="*/ 952776 w 1148680"/>
              <a:gd name="connsiteY141" fmla="*/ 738650 h 2187906"/>
              <a:gd name="connsiteX142" fmla="*/ 957539 w 1148680"/>
              <a:gd name="connsiteY142" fmla="*/ 724363 h 2187906"/>
              <a:gd name="connsiteX143" fmla="*/ 952776 w 1148680"/>
              <a:gd name="connsiteY143" fmla="*/ 600538 h 2187906"/>
              <a:gd name="connsiteX144" fmla="*/ 886101 w 1148680"/>
              <a:gd name="connsiteY144" fmla="*/ 600538 h 2187906"/>
              <a:gd name="connsiteX145" fmla="*/ 871814 w 1148680"/>
              <a:gd name="connsiteY145" fmla="*/ 586250 h 2187906"/>
              <a:gd name="connsiteX146" fmla="*/ 857526 w 1148680"/>
              <a:gd name="connsiteY146" fmla="*/ 576725 h 2187906"/>
              <a:gd name="connsiteX147" fmla="*/ 843239 w 1148680"/>
              <a:gd name="connsiteY147" fmla="*/ 557675 h 2187906"/>
              <a:gd name="connsiteX148" fmla="*/ 838476 w 1148680"/>
              <a:gd name="connsiteY148" fmla="*/ 543388 h 2187906"/>
              <a:gd name="connsiteX149" fmla="*/ 719414 w 1148680"/>
              <a:gd name="connsiteY149" fmla="*/ 538625 h 2187906"/>
              <a:gd name="connsiteX150" fmla="*/ 686076 w 1148680"/>
              <a:gd name="connsiteY150" fmla="*/ 510050 h 2187906"/>
              <a:gd name="connsiteX151" fmla="*/ 676551 w 1148680"/>
              <a:gd name="connsiteY151" fmla="*/ 495763 h 2187906"/>
              <a:gd name="connsiteX152" fmla="*/ 657501 w 1148680"/>
              <a:gd name="connsiteY152" fmla="*/ 448138 h 2187906"/>
              <a:gd name="connsiteX153" fmla="*/ 643214 w 1148680"/>
              <a:gd name="connsiteY153" fmla="*/ 410038 h 2187906"/>
              <a:gd name="connsiteX154" fmla="*/ 633689 w 1148680"/>
              <a:gd name="connsiteY154" fmla="*/ 386225 h 2187906"/>
              <a:gd name="connsiteX155" fmla="*/ 614639 w 1148680"/>
              <a:gd name="connsiteY155" fmla="*/ 357650 h 2187906"/>
              <a:gd name="connsiteX156" fmla="*/ 571776 w 1148680"/>
              <a:gd name="connsiteY156" fmla="*/ 329075 h 2187906"/>
              <a:gd name="connsiteX157" fmla="*/ 557489 w 1148680"/>
              <a:gd name="connsiteY157" fmla="*/ 319550 h 2187906"/>
              <a:gd name="connsiteX158" fmla="*/ 538439 w 1148680"/>
              <a:gd name="connsiteY158" fmla="*/ 305263 h 2187906"/>
              <a:gd name="connsiteX159" fmla="*/ 524151 w 1148680"/>
              <a:gd name="connsiteY159" fmla="*/ 300500 h 2187906"/>
              <a:gd name="connsiteX160" fmla="*/ 490814 w 1148680"/>
              <a:gd name="connsiteY160" fmla="*/ 281450 h 2187906"/>
              <a:gd name="connsiteX161" fmla="*/ 467001 w 1148680"/>
              <a:gd name="connsiteY161" fmla="*/ 271925 h 2187906"/>
              <a:gd name="connsiteX162" fmla="*/ 405088 w 1148680"/>
              <a:gd name="connsiteY162" fmla="*/ 181439 h 2187906"/>
              <a:gd name="connsiteX163" fmla="*/ 405089 w 1148680"/>
              <a:gd name="connsiteY163" fmla="*/ 52851 h 2187906"/>
              <a:gd name="connsiteX164" fmla="*/ 374132 w 1148680"/>
              <a:gd name="connsiteY164" fmla="*/ 43325 h 2187906"/>
              <a:gd name="connsiteX165" fmla="*/ 314601 w 1148680"/>
              <a:gd name="connsiteY165" fmla="*/ 9988 h 2187906"/>
              <a:gd name="connsiteX166" fmla="*/ 281264 w 1148680"/>
              <a:gd name="connsiteY166" fmla="*/ 463 h 2187906"/>
              <a:gd name="connsiteX167" fmla="*/ 262214 w 1148680"/>
              <a:gd name="connsiteY167" fmla="*/ 5225 h 2187906"/>
              <a:gd name="connsiteX168" fmla="*/ 224114 w 1148680"/>
              <a:gd name="connsiteY168" fmla="*/ 55231 h 2187906"/>
              <a:gd name="connsiteX169" fmla="*/ 166964 w 1148680"/>
              <a:gd name="connsiteY169" fmla="*/ 69519 h 2187906"/>
              <a:gd name="connsiteX170" fmla="*/ 138389 w 1148680"/>
              <a:gd name="connsiteY170" fmla="*/ 119525 h 2187906"/>
              <a:gd name="connsiteX171" fmla="*/ 124101 w 1148680"/>
              <a:gd name="connsiteY171" fmla="*/ 129050 h 2187906"/>
              <a:gd name="connsiteX172" fmla="*/ 95526 w 1148680"/>
              <a:gd name="connsiteY172" fmla="*/ 138575 h 2187906"/>
              <a:gd name="connsiteX173" fmla="*/ 86001 w 1148680"/>
              <a:gd name="connsiteY173" fmla="*/ 205250 h 2187906"/>
              <a:gd name="connsiteX174" fmla="*/ 86001 w 1148680"/>
              <a:gd name="connsiteY174" fmla="*/ 252875 h 2187906"/>
              <a:gd name="connsiteX0" fmla="*/ 86001 w 1148680"/>
              <a:gd name="connsiteY0" fmla="*/ 252875 h 2187906"/>
              <a:gd name="connsiteX1" fmla="*/ 90764 w 1148680"/>
              <a:gd name="connsiteY1" fmla="*/ 295738 h 2187906"/>
              <a:gd name="connsiteX2" fmla="*/ 76476 w 1148680"/>
              <a:gd name="connsiteY2" fmla="*/ 352888 h 2187906"/>
              <a:gd name="connsiteX3" fmla="*/ 57426 w 1148680"/>
              <a:gd name="connsiteY3" fmla="*/ 390988 h 2187906"/>
              <a:gd name="connsiteX4" fmla="*/ 47901 w 1148680"/>
              <a:gd name="connsiteY4" fmla="*/ 452900 h 2187906"/>
              <a:gd name="connsiteX5" fmla="*/ 28851 w 1148680"/>
              <a:gd name="connsiteY5" fmla="*/ 505288 h 2187906"/>
              <a:gd name="connsiteX6" fmla="*/ 14564 w 1148680"/>
              <a:gd name="connsiteY6" fmla="*/ 514813 h 2187906"/>
              <a:gd name="connsiteX7" fmla="*/ 276 w 1148680"/>
              <a:gd name="connsiteY7" fmla="*/ 543388 h 2187906"/>
              <a:gd name="connsiteX8" fmla="*/ 14564 w 1148680"/>
              <a:gd name="connsiteY8" fmla="*/ 552913 h 2187906"/>
              <a:gd name="connsiteX9" fmla="*/ 28851 w 1148680"/>
              <a:gd name="connsiteY9" fmla="*/ 567200 h 2187906"/>
              <a:gd name="connsiteX10" fmla="*/ 57426 w 1148680"/>
              <a:gd name="connsiteY10" fmla="*/ 581488 h 2187906"/>
              <a:gd name="connsiteX11" fmla="*/ 71714 w 1148680"/>
              <a:gd name="connsiteY11" fmla="*/ 648163 h 2187906"/>
              <a:gd name="connsiteX12" fmla="*/ 90764 w 1148680"/>
              <a:gd name="connsiteY12" fmla="*/ 652925 h 2187906"/>
              <a:gd name="connsiteX13" fmla="*/ 114576 w 1148680"/>
              <a:gd name="connsiteY13" fmla="*/ 667213 h 2187906"/>
              <a:gd name="connsiteX14" fmla="*/ 133626 w 1148680"/>
              <a:gd name="connsiteY14" fmla="*/ 676738 h 2187906"/>
              <a:gd name="connsiteX15" fmla="*/ 143151 w 1148680"/>
              <a:gd name="connsiteY15" fmla="*/ 695788 h 2187906"/>
              <a:gd name="connsiteX16" fmla="*/ 152676 w 1148680"/>
              <a:gd name="connsiteY16" fmla="*/ 710075 h 2187906"/>
              <a:gd name="connsiteX17" fmla="*/ 166964 w 1148680"/>
              <a:gd name="connsiteY17" fmla="*/ 733888 h 2187906"/>
              <a:gd name="connsiteX18" fmla="*/ 162201 w 1148680"/>
              <a:gd name="connsiteY18" fmla="*/ 857713 h 2187906"/>
              <a:gd name="connsiteX19" fmla="*/ 157439 w 1148680"/>
              <a:gd name="connsiteY19" fmla="*/ 872000 h 2187906"/>
              <a:gd name="connsiteX20" fmla="*/ 138389 w 1148680"/>
              <a:gd name="connsiteY20" fmla="*/ 886288 h 2187906"/>
              <a:gd name="connsiteX21" fmla="*/ 124101 w 1148680"/>
              <a:gd name="connsiteY21" fmla="*/ 910100 h 2187906"/>
              <a:gd name="connsiteX22" fmla="*/ 105051 w 1148680"/>
              <a:gd name="connsiteY22" fmla="*/ 948200 h 2187906"/>
              <a:gd name="connsiteX23" fmla="*/ 95526 w 1148680"/>
              <a:gd name="connsiteY23" fmla="*/ 962488 h 2187906"/>
              <a:gd name="connsiteX24" fmla="*/ 66951 w 1148680"/>
              <a:gd name="connsiteY24" fmla="*/ 995825 h 2187906"/>
              <a:gd name="connsiteX25" fmla="*/ 57426 w 1148680"/>
              <a:gd name="connsiteY25" fmla="*/ 1029163 h 2187906"/>
              <a:gd name="connsiteX26" fmla="*/ 52664 w 1148680"/>
              <a:gd name="connsiteY26" fmla="*/ 1043450 h 2187906"/>
              <a:gd name="connsiteX27" fmla="*/ 24089 w 1148680"/>
              <a:gd name="connsiteY27" fmla="*/ 1081550 h 2187906"/>
              <a:gd name="connsiteX28" fmla="*/ 14564 w 1148680"/>
              <a:gd name="connsiteY28" fmla="*/ 1095838 h 2187906"/>
              <a:gd name="connsiteX29" fmla="*/ 9801 w 1148680"/>
              <a:gd name="connsiteY29" fmla="*/ 1129175 h 2187906"/>
              <a:gd name="connsiteX30" fmla="*/ 5039 w 1148680"/>
              <a:gd name="connsiteY30" fmla="*/ 1148225 h 2187906"/>
              <a:gd name="connsiteX31" fmla="*/ 14564 w 1148680"/>
              <a:gd name="connsiteY31" fmla="*/ 1172038 h 2187906"/>
              <a:gd name="connsiteX32" fmla="*/ 28851 w 1148680"/>
              <a:gd name="connsiteY32" fmla="*/ 1200613 h 2187906"/>
              <a:gd name="connsiteX33" fmla="*/ 33614 w 1148680"/>
              <a:gd name="connsiteY33" fmla="*/ 1229188 h 2187906"/>
              <a:gd name="connsiteX34" fmla="*/ 43139 w 1148680"/>
              <a:gd name="connsiteY34" fmla="*/ 1253000 h 2187906"/>
              <a:gd name="connsiteX35" fmla="*/ 47901 w 1148680"/>
              <a:gd name="connsiteY35" fmla="*/ 1286338 h 2187906"/>
              <a:gd name="connsiteX36" fmla="*/ 86001 w 1148680"/>
              <a:gd name="connsiteY36" fmla="*/ 1305388 h 2187906"/>
              <a:gd name="connsiteX37" fmla="*/ 128864 w 1148680"/>
              <a:gd name="connsiteY37" fmla="*/ 1319675 h 2187906"/>
              <a:gd name="connsiteX38" fmla="*/ 181251 w 1148680"/>
              <a:gd name="connsiteY38" fmla="*/ 1357775 h 2187906"/>
              <a:gd name="connsiteX39" fmla="*/ 214589 w 1148680"/>
              <a:gd name="connsiteY39" fmla="*/ 1372063 h 2187906"/>
              <a:gd name="connsiteX40" fmla="*/ 252689 w 1148680"/>
              <a:gd name="connsiteY40" fmla="*/ 1395875 h 2187906"/>
              <a:gd name="connsiteX41" fmla="*/ 257451 w 1148680"/>
              <a:gd name="connsiteY41" fmla="*/ 1410163 h 2187906"/>
              <a:gd name="connsiteX42" fmla="*/ 266976 w 1148680"/>
              <a:gd name="connsiteY42" fmla="*/ 1424450 h 2187906"/>
              <a:gd name="connsiteX43" fmla="*/ 247926 w 1148680"/>
              <a:gd name="connsiteY43" fmla="*/ 1505413 h 2187906"/>
              <a:gd name="connsiteX44" fmla="*/ 224114 w 1148680"/>
              <a:gd name="connsiteY44" fmla="*/ 1567325 h 2187906"/>
              <a:gd name="connsiteX45" fmla="*/ 214589 w 1148680"/>
              <a:gd name="connsiteY45" fmla="*/ 1586375 h 2187906"/>
              <a:gd name="connsiteX46" fmla="*/ 214589 w 1148680"/>
              <a:gd name="connsiteY46" fmla="*/ 1714963 h 2187906"/>
              <a:gd name="connsiteX47" fmla="*/ 224114 w 1148680"/>
              <a:gd name="connsiteY47" fmla="*/ 1748300 h 2187906"/>
              <a:gd name="connsiteX48" fmla="*/ 233639 w 1148680"/>
              <a:gd name="connsiteY48" fmla="*/ 1791163 h 2187906"/>
              <a:gd name="connsiteX49" fmla="*/ 228876 w 1148680"/>
              <a:gd name="connsiteY49" fmla="*/ 1829263 h 2187906"/>
              <a:gd name="connsiteX50" fmla="*/ 171726 w 1148680"/>
              <a:gd name="connsiteY50" fmla="*/ 1862600 h 2187906"/>
              <a:gd name="connsiteX51" fmla="*/ 133626 w 1148680"/>
              <a:gd name="connsiteY51" fmla="*/ 1895938 h 2187906"/>
              <a:gd name="connsiteX52" fmla="*/ 119339 w 1148680"/>
              <a:gd name="connsiteY52" fmla="*/ 1905463 h 2187906"/>
              <a:gd name="connsiteX53" fmla="*/ 81239 w 1148680"/>
              <a:gd name="connsiteY53" fmla="*/ 1914988 h 2187906"/>
              <a:gd name="connsiteX54" fmla="*/ 86001 w 1148680"/>
              <a:gd name="connsiteY54" fmla="*/ 1953088 h 2187906"/>
              <a:gd name="connsiteX55" fmla="*/ 157439 w 1148680"/>
              <a:gd name="connsiteY55" fmla="*/ 1986425 h 2187906"/>
              <a:gd name="connsiteX56" fmla="*/ 162201 w 1148680"/>
              <a:gd name="connsiteY56" fmla="*/ 2024525 h 2187906"/>
              <a:gd name="connsiteX57" fmla="*/ 176489 w 1148680"/>
              <a:gd name="connsiteY57" fmla="*/ 2048338 h 2187906"/>
              <a:gd name="connsiteX58" fmla="*/ 181251 w 1148680"/>
              <a:gd name="connsiteY58" fmla="*/ 2067388 h 2187906"/>
              <a:gd name="connsiteX59" fmla="*/ 205064 w 1148680"/>
              <a:gd name="connsiteY59" fmla="*/ 2062625 h 2187906"/>
              <a:gd name="connsiteX60" fmla="*/ 224114 w 1148680"/>
              <a:gd name="connsiteY60" fmla="*/ 2057863 h 2187906"/>
              <a:gd name="connsiteX61" fmla="*/ 352701 w 1148680"/>
              <a:gd name="connsiteY61" fmla="*/ 2067388 h 2187906"/>
              <a:gd name="connsiteX62" fmla="*/ 371751 w 1148680"/>
              <a:gd name="connsiteY62" fmla="*/ 2076913 h 2187906"/>
              <a:gd name="connsiteX63" fmla="*/ 376514 w 1148680"/>
              <a:gd name="connsiteY63" fmla="*/ 2124538 h 2187906"/>
              <a:gd name="connsiteX64" fmla="*/ 390801 w 1148680"/>
              <a:gd name="connsiteY64" fmla="*/ 2162638 h 2187906"/>
              <a:gd name="connsiteX65" fmla="*/ 395564 w 1148680"/>
              <a:gd name="connsiteY65" fmla="*/ 2176925 h 2187906"/>
              <a:gd name="connsiteX66" fmla="*/ 433664 w 1148680"/>
              <a:gd name="connsiteY66" fmla="*/ 2186450 h 2187906"/>
              <a:gd name="connsiteX67" fmla="*/ 500339 w 1148680"/>
              <a:gd name="connsiteY67" fmla="*/ 2186450 h 2187906"/>
              <a:gd name="connsiteX68" fmla="*/ 524151 w 1148680"/>
              <a:gd name="connsiteY68" fmla="*/ 2176925 h 2187906"/>
              <a:gd name="connsiteX69" fmla="*/ 567014 w 1148680"/>
              <a:gd name="connsiteY69" fmla="*/ 2081675 h 2187906"/>
              <a:gd name="connsiteX70" fmla="*/ 586064 w 1148680"/>
              <a:gd name="connsiteY70" fmla="*/ 2076913 h 2187906"/>
              <a:gd name="connsiteX71" fmla="*/ 600351 w 1148680"/>
              <a:gd name="connsiteY71" fmla="*/ 2062625 h 2187906"/>
              <a:gd name="connsiteX72" fmla="*/ 605114 w 1148680"/>
              <a:gd name="connsiteY72" fmla="*/ 2048338 h 2187906"/>
              <a:gd name="connsiteX73" fmla="*/ 614639 w 1148680"/>
              <a:gd name="connsiteY73" fmla="*/ 2034050 h 2187906"/>
              <a:gd name="connsiteX74" fmla="*/ 619401 w 1148680"/>
              <a:gd name="connsiteY74" fmla="*/ 2015000 h 2187906"/>
              <a:gd name="connsiteX75" fmla="*/ 624164 w 1148680"/>
              <a:gd name="connsiteY75" fmla="*/ 1929275 h 2187906"/>
              <a:gd name="connsiteX76" fmla="*/ 638451 w 1148680"/>
              <a:gd name="connsiteY76" fmla="*/ 1924513 h 2187906"/>
              <a:gd name="connsiteX77" fmla="*/ 681314 w 1148680"/>
              <a:gd name="connsiteY77" fmla="*/ 1876888 h 2187906"/>
              <a:gd name="connsiteX78" fmla="*/ 686076 w 1148680"/>
              <a:gd name="connsiteY78" fmla="*/ 1848313 h 2187906"/>
              <a:gd name="connsiteX79" fmla="*/ 690839 w 1148680"/>
              <a:gd name="connsiteY79" fmla="*/ 1824500 h 2187906"/>
              <a:gd name="connsiteX80" fmla="*/ 695601 w 1148680"/>
              <a:gd name="connsiteY80" fmla="*/ 1781638 h 2187906"/>
              <a:gd name="connsiteX81" fmla="*/ 714651 w 1148680"/>
              <a:gd name="connsiteY81" fmla="*/ 1743538 h 2187906"/>
              <a:gd name="connsiteX82" fmla="*/ 728939 w 1148680"/>
              <a:gd name="connsiteY82" fmla="*/ 1705438 h 2187906"/>
              <a:gd name="connsiteX83" fmla="*/ 757514 w 1148680"/>
              <a:gd name="connsiteY83" fmla="*/ 1714963 h 2187906"/>
              <a:gd name="connsiteX84" fmla="*/ 771801 w 1148680"/>
              <a:gd name="connsiteY84" fmla="*/ 1748300 h 2187906"/>
              <a:gd name="connsiteX85" fmla="*/ 776564 w 1148680"/>
              <a:gd name="connsiteY85" fmla="*/ 1800688 h 2187906"/>
              <a:gd name="connsiteX86" fmla="*/ 781326 w 1148680"/>
              <a:gd name="connsiteY86" fmla="*/ 1776875 h 2187906"/>
              <a:gd name="connsiteX87" fmla="*/ 786089 w 1148680"/>
              <a:gd name="connsiteY87" fmla="*/ 1743538 h 2187906"/>
              <a:gd name="connsiteX88" fmla="*/ 800376 w 1148680"/>
              <a:gd name="connsiteY88" fmla="*/ 1734013 h 2187906"/>
              <a:gd name="connsiteX89" fmla="*/ 824189 w 1148680"/>
              <a:gd name="connsiteY89" fmla="*/ 1748300 h 2187906"/>
              <a:gd name="connsiteX90" fmla="*/ 838476 w 1148680"/>
              <a:gd name="connsiteY90" fmla="*/ 1753063 h 2187906"/>
              <a:gd name="connsiteX91" fmla="*/ 843239 w 1148680"/>
              <a:gd name="connsiteY91" fmla="*/ 1691150 h 2187906"/>
              <a:gd name="connsiteX92" fmla="*/ 886101 w 1148680"/>
              <a:gd name="connsiteY92" fmla="*/ 1695913 h 2187906"/>
              <a:gd name="connsiteX93" fmla="*/ 890864 w 1148680"/>
              <a:gd name="connsiteY93" fmla="*/ 1710200 h 2187906"/>
              <a:gd name="connsiteX94" fmla="*/ 924201 w 1148680"/>
              <a:gd name="connsiteY94" fmla="*/ 1734013 h 2187906"/>
              <a:gd name="connsiteX95" fmla="*/ 957539 w 1148680"/>
              <a:gd name="connsiteY95" fmla="*/ 1738775 h 2187906"/>
              <a:gd name="connsiteX96" fmla="*/ 995639 w 1148680"/>
              <a:gd name="connsiteY96" fmla="*/ 1734013 h 2187906"/>
              <a:gd name="connsiteX97" fmla="*/ 1000401 w 1148680"/>
              <a:gd name="connsiteY97" fmla="*/ 1657813 h 2187906"/>
              <a:gd name="connsiteX98" fmla="*/ 1014689 w 1148680"/>
              <a:gd name="connsiteY98" fmla="*/ 1638763 h 2187906"/>
              <a:gd name="connsiteX99" fmla="*/ 1014689 w 1148680"/>
              <a:gd name="connsiteY99" fmla="*/ 1600663 h 2187906"/>
              <a:gd name="connsiteX100" fmla="*/ 995639 w 1148680"/>
              <a:gd name="connsiteY100" fmla="*/ 1586375 h 2187906"/>
              <a:gd name="connsiteX101" fmla="*/ 971826 w 1148680"/>
              <a:gd name="connsiteY101" fmla="*/ 1548275 h 2187906"/>
              <a:gd name="connsiteX102" fmla="*/ 962301 w 1148680"/>
              <a:gd name="connsiteY102" fmla="*/ 1533988 h 2187906"/>
              <a:gd name="connsiteX103" fmla="*/ 948014 w 1148680"/>
              <a:gd name="connsiteY103" fmla="*/ 1529225 h 2187906"/>
              <a:gd name="connsiteX104" fmla="*/ 928964 w 1148680"/>
              <a:gd name="connsiteY104" fmla="*/ 1405400 h 2187906"/>
              <a:gd name="connsiteX105" fmla="*/ 919439 w 1148680"/>
              <a:gd name="connsiteY105" fmla="*/ 1362538 h 2187906"/>
              <a:gd name="connsiteX106" fmla="*/ 909914 w 1148680"/>
              <a:gd name="connsiteY106" fmla="*/ 1338725 h 2187906"/>
              <a:gd name="connsiteX107" fmla="*/ 900389 w 1148680"/>
              <a:gd name="connsiteY107" fmla="*/ 1305388 h 2187906"/>
              <a:gd name="connsiteX108" fmla="*/ 895626 w 1148680"/>
              <a:gd name="connsiteY108" fmla="*/ 1291100 h 2187906"/>
              <a:gd name="connsiteX109" fmla="*/ 905151 w 1148680"/>
              <a:gd name="connsiteY109" fmla="*/ 1224425 h 2187906"/>
              <a:gd name="connsiteX110" fmla="*/ 919439 w 1148680"/>
              <a:gd name="connsiteY110" fmla="*/ 1219663 h 2187906"/>
              <a:gd name="connsiteX111" fmla="*/ 938489 w 1148680"/>
              <a:gd name="connsiteY111" fmla="*/ 1210138 h 2187906"/>
              <a:gd name="connsiteX112" fmla="*/ 952776 w 1148680"/>
              <a:gd name="connsiteY112" fmla="*/ 1205375 h 2187906"/>
              <a:gd name="connsiteX113" fmla="*/ 967064 w 1148680"/>
              <a:gd name="connsiteY113" fmla="*/ 1195850 h 2187906"/>
              <a:gd name="connsiteX114" fmla="*/ 1000401 w 1148680"/>
              <a:gd name="connsiteY114" fmla="*/ 1186325 h 2187906"/>
              <a:gd name="connsiteX115" fmla="*/ 1019451 w 1148680"/>
              <a:gd name="connsiteY115" fmla="*/ 1172038 h 2187906"/>
              <a:gd name="connsiteX116" fmla="*/ 1038501 w 1148680"/>
              <a:gd name="connsiteY116" fmla="*/ 1143463 h 2187906"/>
              <a:gd name="connsiteX117" fmla="*/ 1067076 w 1148680"/>
              <a:gd name="connsiteY117" fmla="*/ 1124413 h 2187906"/>
              <a:gd name="connsiteX118" fmla="*/ 1095651 w 1148680"/>
              <a:gd name="connsiteY118" fmla="*/ 1114888 h 2187906"/>
              <a:gd name="connsiteX119" fmla="*/ 1128989 w 1148680"/>
              <a:gd name="connsiteY119" fmla="*/ 1091075 h 2187906"/>
              <a:gd name="connsiteX120" fmla="*/ 1143276 w 1148680"/>
              <a:gd name="connsiteY120" fmla="*/ 1076788 h 2187906"/>
              <a:gd name="connsiteX121" fmla="*/ 1138514 w 1148680"/>
              <a:gd name="connsiteY121" fmla="*/ 991063 h 2187906"/>
              <a:gd name="connsiteX122" fmla="*/ 1124226 w 1148680"/>
              <a:gd name="connsiteY122" fmla="*/ 972013 h 2187906"/>
              <a:gd name="connsiteX123" fmla="*/ 1105176 w 1148680"/>
              <a:gd name="connsiteY123" fmla="*/ 933913 h 2187906"/>
              <a:gd name="connsiteX124" fmla="*/ 1100414 w 1148680"/>
              <a:gd name="connsiteY124" fmla="*/ 910100 h 2187906"/>
              <a:gd name="connsiteX125" fmla="*/ 1071839 w 1148680"/>
              <a:gd name="connsiteY125" fmla="*/ 881525 h 2187906"/>
              <a:gd name="connsiteX126" fmla="*/ 1005164 w 1148680"/>
              <a:gd name="connsiteY126" fmla="*/ 857713 h 2187906"/>
              <a:gd name="connsiteX127" fmla="*/ 990876 w 1148680"/>
              <a:gd name="connsiteY127" fmla="*/ 862475 h 2187906"/>
              <a:gd name="connsiteX128" fmla="*/ 986114 w 1148680"/>
              <a:gd name="connsiteY128" fmla="*/ 876763 h 2187906"/>
              <a:gd name="connsiteX129" fmla="*/ 981351 w 1148680"/>
              <a:gd name="connsiteY129" fmla="*/ 914863 h 2187906"/>
              <a:gd name="connsiteX130" fmla="*/ 971826 w 1148680"/>
              <a:gd name="connsiteY130" fmla="*/ 929150 h 2187906"/>
              <a:gd name="connsiteX131" fmla="*/ 957539 w 1148680"/>
              <a:gd name="connsiteY131" fmla="*/ 948200 h 2187906"/>
              <a:gd name="connsiteX132" fmla="*/ 928964 w 1148680"/>
              <a:gd name="connsiteY132" fmla="*/ 962488 h 2187906"/>
              <a:gd name="connsiteX133" fmla="*/ 895626 w 1148680"/>
              <a:gd name="connsiteY133" fmla="*/ 919625 h 2187906"/>
              <a:gd name="connsiteX134" fmla="*/ 881339 w 1148680"/>
              <a:gd name="connsiteY134" fmla="*/ 905338 h 2187906"/>
              <a:gd name="connsiteX135" fmla="*/ 900389 w 1148680"/>
              <a:gd name="connsiteY135" fmla="*/ 852950 h 2187906"/>
              <a:gd name="connsiteX136" fmla="*/ 905151 w 1148680"/>
              <a:gd name="connsiteY136" fmla="*/ 833900 h 2187906"/>
              <a:gd name="connsiteX137" fmla="*/ 900389 w 1148680"/>
              <a:gd name="connsiteY137" fmla="*/ 819613 h 2187906"/>
              <a:gd name="connsiteX138" fmla="*/ 895626 w 1148680"/>
              <a:gd name="connsiteY138" fmla="*/ 800563 h 2187906"/>
              <a:gd name="connsiteX139" fmla="*/ 900389 w 1148680"/>
              <a:gd name="connsiteY139" fmla="*/ 776750 h 2187906"/>
              <a:gd name="connsiteX140" fmla="*/ 938489 w 1148680"/>
              <a:gd name="connsiteY140" fmla="*/ 752938 h 2187906"/>
              <a:gd name="connsiteX141" fmla="*/ 952776 w 1148680"/>
              <a:gd name="connsiteY141" fmla="*/ 738650 h 2187906"/>
              <a:gd name="connsiteX142" fmla="*/ 957539 w 1148680"/>
              <a:gd name="connsiteY142" fmla="*/ 724363 h 2187906"/>
              <a:gd name="connsiteX143" fmla="*/ 952776 w 1148680"/>
              <a:gd name="connsiteY143" fmla="*/ 600538 h 2187906"/>
              <a:gd name="connsiteX144" fmla="*/ 886101 w 1148680"/>
              <a:gd name="connsiteY144" fmla="*/ 600538 h 2187906"/>
              <a:gd name="connsiteX145" fmla="*/ 871814 w 1148680"/>
              <a:gd name="connsiteY145" fmla="*/ 586250 h 2187906"/>
              <a:gd name="connsiteX146" fmla="*/ 857526 w 1148680"/>
              <a:gd name="connsiteY146" fmla="*/ 576725 h 2187906"/>
              <a:gd name="connsiteX147" fmla="*/ 843239 w 1148680"/>
              <a:gd name="connsiteY147" fmla="*/ 557675 h 2187906"/>
              <a:gd name="connsiteX148" fmla="*/ 838476 w 1148680"/>
              <a:gd name="connsiteY148" fmla="*/ 543388 h 2187906"/>
              <a:gd name="connsiteX149" fmla="*/ 719414 w 1148680"/>
              <a:gd name="connsiteY149" fmla="*/ 538625 h 2187906"/>
              <a:gd name="connsiteX150" fmla="*/ 686076 w 1148680"/>
              <a:gd name="connsiteY150" fmla="*/ 510050 h 2187906"/>
              <a:gd name="connsiteX151" fmla="*/ 676551 w 1148680"/>
              <a:gd name="connsiteY151" fmla="*/ 495763 h 2187906"/>
              <a:gd name="connsiteX152" fmla="*/ 657501 w 1148680"/>
              <a:gd name="connsiteY152" fmla="*/ 448138 h 2187906"/>
              <a:gd name="connsiteX153" fmla="*/ 643214 w 1148680"/>
              <a:gd name="connsiteY153" fmla="*/ 410038 h 2187906"/>
              <a:gd name="connsiteX154" fmla="*/ 633689 w 1148680"/>
              <a:gd name="connsiteY154" fmla="*/ 386225 h 2187906"/>
              <a:gd name="connsiteX155" fmla="*/ 614639 w 1148680"/>
              <a:gd name="connsiteY155" fmla="*/ 357650 h 2187906"/>
              <a:gd name="connsiteX156" fmla="*/ 571776 w 1148680"/>
              <a:gd name="connsiteY156" fmla="*/ 329075 h 2187906"/>
              <a:gd name="connsiteX157" fmla="*/ 557489 w 1148680"/>
              <a:gd name="connsiteY157" fmla="*/ 319550 h 2187906"/>
              <a:gd name="connsiteX158" fmla="*/ 538439 w 1148680"/>
              <a:gd name="connsiteY158" fmla="*/ 305263 h 2187906"/>
              <a:gd name="connsiteX159" fmla="*/ 524151 w 1148680"/>
              <a:gd name="connsiteY159" fmla="*/ 300500 h 2187906"/>
              <a:gd name="connsiteX160" fmla="*/ 490814 w 1148680"/>
              <a:gd name="connsiteY160" fmla="*/ 281450 h 2187906"/>
              <a:gd name="connsiteX161" fmla="*/ 467001 w 1148680"/>
              <a:gd name="connsiteY161" fmla="*/ 271925 h 2187906"/>
              <a:gd name="connsiteX162" fmla="*/ 405088 w 1148680"/>
              <a:gd name="connsiteY162" fmla="*/ 181439 h 2187906"/>
              <a:gd name="connsiteX163" fmla="*/ 405089 w 1148680"/>
              <a:gd name="connsiteY163" fmla="*/ 52851 h 2187906"/>
              <a:gd name="connsiteX164" fmla="*/ 374132 w 1148680"/>
              <a:gd name="connsiteY164" fmla="*/ 43325 h 2187906"/>
              <a:gd name="connsiteX165" fmla="*/ 314601 w 1148680"/>
              <a:gd name="connsiteY165" fmla="*/ 9988 h 2187906"/>
              <a:gd name="connsiteX166" fmla="*/ 281264 w 1148680"/>
              <a:gd name="connsiteY166" fmla="*/ 463 h 2187906"/>
              <a:gd name="connsiteX167" fmla="*/ 262214 w 1148680"/>
              <a:gd name="connsiteY167" fmla="*/ 5225 h 2187906"/>
              <a:gd name="connsiteX168" fmla="*/ 224114 w 1148680"/>
              <a:gd name="connsiteY168" fmla="*/ 55231 h 2187906"/>
              <a:gd name="connsiteX169" fmla="*/ 166964 w 1148680"/>
              <a:gd name="connsiteY169" fmla="*/ 69519 h 2187906"/>
              <a:gd name="connsiteX170" fmla="*/ 124101 w 1148680"/>
              <a:gd name="connsiteY170" fmla="*/ 129050 h 2187906"/>
              <a:gd name="connsiteX171" fmla="*/ 95526 w 1148680"/>
              <a:gd name="connsiteY171" fmla="*/ 138575 h 2187906"/>
              <a:gd name="connsiteX172" fmla="*/ 86001 w 1148680"/>
              <a:gd name="connsiteY172" fmla="*/ 205250 h 2187906"/>
              <a:gd name="connsiteX173" fmla="*/ 86001 w 1148680"/>
              <a:gd name="connsiteY173" fmla="*/ 252875 h 2187906"/>
              <a:gd name="connsiteX0" fmla="*/ 86001 w 1148680"/>
              <a:gd name="connsiteY0" fmla="*/ 252875 h 2187906"/>
              <a:gd name="connsiteX1" fmla="*/ 90764 w 1148680"/>
              <a:gd name="connsiteY1" fmla="*/ 295738 h 2187906"/>
              <a:gd name="connsiteX2" fmla="*/ 76476 w 1148680"/>
              <a:gd name="connsiteY2" fmla="*/ 352888 h 2187906"/>
              <a:gd name="connsiteX3" fmla="*/ 57426 w 1148680"/>
              <a:gd name="connsiteY3" fmla="*/ 390988 h 2187906"/>
              <a:gd name="connsiteX4" fmla="*/ 47901 w 1148680"/>
              <a:gd name="connsiteY4" fmla="*/ 452900 h 2187906"/>
              <a:gd name="connsiteX5" fmla="*/ 28851 w 1148680"/>
              <a:gd name="connsiteY5" fmla="*/ 505288 h 2187906"/>
              <a:gd name="connsiteX6" fmla="*/ 14564 w 1148680"/>
              <a:gd name="connsiteY6" fmla="*/ 514813 h 2187906"/>
              <a:gd name="connsiteX7" fmla="*/ 276 w 1148680"/>
              <a:gd name="connsiteY7" fmla="*/ 543388 h 2187906"/>
              <a:gd name="connsiteX8" fmla="*/ 14564 w 1148680"/>
              <a:gd name="connsiteY8" fmla="*/ 552913 h 2187906"/>
              <a:gd name="connsiteX9" fmla="*/ 28851 w 1148680"/>
              <a:gd name="connsiteY9" fmla="*/ 567200 h 2187906"/>
              <a:gd name="connsiteX10" fmla="*/ 57426 w 1148680"/>
              <a:gd name="connsiteY10" fmla="*/ 581488 h 2187906"/>
              <a:gd name="connsiteX11" fmla="*/ 71714 w 1148680"/>
              <a:gd name="connsiteY11" fmla="*/ 648163 h 2187906"/>
              <a:gd name="connsiteX12" fmla="*/ 90764 w 1148680"/>
              <a:gd name="connsiteY12" fmla="*/ 652925 h 2187906"/>
              <a:gd name="connsiteX13" fmla="*/ 114576 w 1148680"/>
              <a:gd name="connsiteY13" fmla="*/ 667213 h 2187906"/>
              <a:gd name="connsiteX14" fmla="*/ 133626 w 1148680"/>
              <a:gd name="connsiteY14" fmla="*/ 676738 h 2187906"/>
              <a:gd name="connsiteX15" fmla="*/ 143151 w 1148680"/>
              <a:gd name="connsiteY15" fmla="*/ 695788 h 2187906"/>
              <a:gd name="connsiteX16" fmla="*/ 152676 w 1148680"/>
              <a:gd name="connsiteY16" fmla="*/ 710075 h 2187906"/>
              <a:gd name="connsiteX17" fmla="*/ 166964 w 1148680"/>
              <a:gd name="connsiteY17" fmla="*/ 733888 h 2187906"/>
              <a:gd name="connsiteX18" fmla="*/ 162201 w 1148680"/>
              <a:gd name="connsiteY18" fmla="*/ 857713 h 2187906"/>
              <a:gd name="connsiteX19" fmla="*/ 157439 w 1148680"/>
              <a:gd name="connsiteY19" fmla="*/ 872000 h 2187906"/>
              <a:gd name="connsiteX20" fmla="*/ 138389 w 1148680"/>
              <a:gd name="connsiteY20" fmla="*/ 886288 h 2187906"/>
              <a:gd name="connsiteX21" fmla="*/ 124101 w 1148680"/>
              <a:gd name="connsiteY21" fmla="*/ 910100 h 2187906"/>
              <a:gd name="connsiteX22" fmla="*/ 105051 w 1148680"/>
              <a:gd name="connsiteY22" fmla="*/ 948200 h 2187906"/>
              <a:gd name="connsiteX23" fmla="*/ 95526 w 1148680"/>
              <a:gd name="connsiteY23" fmla="*/ 962488 h 2187906"/>
              <a:gd name="connsiteX24" fmla="*/ 66951 w 1148680"/>
              <a:gd name="connsiteY24" fmla="*/ 995825 h 2187906"/>
              <a:gd name="connsiteX25" fmla="*/ 57426 w 1148680"/>
              <a:gd name="connsiteY25" fmla="*/ 1029163 h 2187906"/>
              <a:gd name="connsiteX26" fmla="*/ 52664 w 1148680"/>
              <a:gd name="connsiteY26" fmla="*/ 1043450 h 2187906"/>
              <a:gd name="connsiteX27" fmla="*/ 24089 w 1148680"/>
              <a:gd name="connsiteY27" fmla="*/ 1081550 h 2187906"/>
              <a:gd name="connsiteX28" fmla="*/ 14564 w 1148680"/>
              <a:gd name="connsiteY28" fmla="*/ 1095838 h 2187906"/>
              <a:gd name="connsiteX29" fmla="*/ 9801 w 1148680"/>
              <a:gd name="connsiteY29" fmla="*/ 1129175 h 2187906"/>
              <a:gd name="connsiteX30" fmla="*/ 5039 w 1148680"/>
              <a:gd name="connsiteY30" fmla="*/ 1148225 h 2187906"/>
              <a:gd name="connsiteX31" fmla="*/ 14564 w 1148680"/>
              <a:gd name="connsiteY31" fmla="*/ 1172038 h 2187906"/>
              <a:gd name="connsiteX32" fmla="*/ 28851 w 1148680"/>
              <a:gd name="connsiteY32" fmla="*/ 1200613 h 2187906"/>
              <a:gd name="connsiteX33" fmla="*/ 33614 w 1148680"/>
              <a:gd name="connsiteY33" fmla="*/ 1229188 h 2187906"/>
              <a:gd name="connsiteX34" fmla="*/ 43139 w 1148680"/>
              <a:gd name="connsiteY34" fmla="*/ 1253000 h 2187906"/>
              <a:gd name="connsiteX35" fmla="*/ 47901 w 1148680"/>
              <a:gd name="connsiteY35" fmla="*/ 1286338 h 2187906"/>
              <a:gd name="connsiteX36" fmla="*/ 86001 w 1148680"/>
              <a:gd name="connsiteY36" fmla="*/ 1305388 h 2187906"/>
              <a:gd name="connsiteX37" fmla="*/ 128864 w 1148680"/>
              <a:gd name="connsiteY37" fmla="*/ 1319675 h 2187906"/>
              <a:gd name="connsiteX38" fmla="*/ 181251 w 1148680"/>
              <a:gd name="connsiteY38" fmla="*/ 1357775 h 2187906"/>
              <a:gd name="connsiteX39" fmla="*/ 214589 w 1148680"/>
              <a:gd name="connsiteY39" fmla="*/ 1372063 h 2187906"/>
              <a:gd name="connsiteX40" fmla="*/ 252689 w 1148680"/>
              <a:gd name="connsiteY40" fmla="*/ 1395875 h 2187906"/>
              <a:gd name="connsiteX41" fmla="*/ 257451 w 1148680"/>
              <a:gd name="connsiteY41" fmla="*/ 1410163 h 2187906"/>
              <a:gd name="connsiteX42" fmla="*/ 266976 w 1148680"/>
              <a:gd name="connsiteY42" fmla="*/ 1424450 h 2187906"/>
              <a:gd name="connsiteX43" fmla="*/ 247926 w 1148680"/>
              <a:gd name="connsiteY43" fmla="*/ 1505413 h 2187906"/>
              <a:gd name="connsiteX44" fmla="*/ 224114 w 1148680"/>
              <a:gd name="connsiteY44" fmla="*/ 1567325 h 2187906"/>
              <a:gd name="connsiteX45" fmla="*/ 214589 w 1148680"/>
              <a:gd name="connsiteY45" fmla="*/ 1586375 h 2187906"/>
              <a:gd name="connsiteX46" fmla="*/ 214589 w 1148680"/>
              <a:gd name="connsiteY46" fmla="*/ 1714963 h 2187906"/>
              <a:gd name="connsiteX47" fmla="*/ 224114 w 1148680"/>
              <a:gd name="connsiteY47" fmla="*/ 1748300 h 2187906"/>
              <a:gd name="connsiteX48" fmla="*/ 233639 w 1148680"/>
              <a:gd name="connsiteY48" fmla="*/ 1791163 h 2187906"/>
              <a:gd name="connsiteX49" fmla="*/ 228876 w 1148680"/>
              <a:gd name="connsiteY49" fmla="*/ 1829263 h 2187906"/>
              <a:gd name="connsiteX50" fmla="*/ 171726 w 1148680"/>
              <a:gd name="connsiteY50" fmla="*/ 1862600 h 2187906"/>
              <a:gd name="connsiteX51" fmla="*/ 133626 w 1148680"/>
              <a:gd name="connsiteY51" fmla="*/ 1895938 h 2187906"/>
              <a:gd name="connsiteX52" fmla="*/ 119339 w 1148680"/>
              <a:gd name="connsiteY52" fmla="*/ 1905463 h 2187906"/>
              <a:gd name="connsiteX53" fmla="*/ 81239 w 1148680"/>
              <a:gd name="connsiteY53" fmla="*/ 1914988 h 2187906"/>
              <a:gd name="connsiteX54" fmla="*/ 86001 w 1148680"/>
              <a:gd name="connsiteY54" fmla="*/ 1953088 h 2187906"/>
              <a:gd name="connsiteX55" fmla="*/ 157439 w 1148680"/>
              <a:gd name="connsiteY55" fmla="*/ 1986425 h 2187906"/>
              <a:gd name="connsiteX56" fmla="*/ 162201 w 1148680"/>
              <a:gd name="connsiteY56" fmla="*/ 2024525 h 2187906"/>
              <a:gd name="connsiteX57" fmla="*/ 176489 w 1148680"/>
              <a:gd name="connsiteY57" fmla="*/ 2048338 h 2187906"/>
              <a:gd name="connsiteX58" fmla="*/ 181251 w 1148680"/>
              <a:gd name="connsiteY58" fmla="*/ 2067388 h 2187906"/>
              <a:gd name="connsiteX59" fmla="*/ 205064 w 1148680"/>
              <a:gd name="connsiteY59" fmla="*/ 2062625 h 2187906"/>
              <a:gd name="connsiteX60" fmla="*/ 224114 w 1148680"/>
              <a:gd name="connsiteY60" fmla="*/ 2057863 h 2187906"/>
              <a:gd name="connsiteX61" fmla="*/ 352701 w 1148680"/>
              <a:gd name="connsiteY61" fmla="*/ 2067388 h 2187906"/>
              <a:gd name="connsiteX62" fmla="*/ 371751 w 1148680"/>
              <a:gd name="connsiteY62" fmla="*/ 2076913 h 2187906"/>
              <a:gd name="connsiteX63" fmla="*/ 376514 w 1148680"/>
              <a:gd name="connsiteY63" fmla="*/ 2124538 h 2187906"/>
              <a:gd name="connsiteX64" fmla="*/ 390801 w 1148680"/>
              <a:gd name="connsiteY64" fmla="*/ 2162638 h 2187906"/>
              <a:gd name="connsiteX65" fmla="*/ 395564 w 1148680"/>
              <a:gd name="connsiteY65" fmla="*/ 2176925 h 2187906"/>
              <a:gd name="connsiteX66" fmla="*/ 433664 w 1148680"/>
              <a:gd name="connsiteY66" fmla="*/ 2186450 h 2187906"/>
              <a:gd name="connsiteX67" fmla="*/ 500339 w 1148680"/>
              <a:gd name="connsiteY67" fmla="*/ 2186450 h 2187906"/>
              <a:gd name="connsiteX68" fmla="*/ 524151 w 1148680"/>
              <a:gd name="connsiteY68" fmla="*/ 2176925 h 2187906"/>
              <a:gd name="connsiteX69" fmla="*/ 567014 w 1148680"/>
              <a:gd name="connsiteY69" fmla="*/ 2081675 h 2187906"/>
              <a:gd name="connsiteX70" fmla="*/ 586064 w 1148680"/>
              <a:gd name="connsiteY70" fmla="*/ 2076913 h 2187906"/>
              <a:gd name="connsiteX71" fmla="*/ 600351 w 1148680"/>
              <a:gd name="connsiteY71" fmla="*/ 2062625 h 2187906"/>
              <a:gd name="connsiteX72" fmla="*/ 605114 w 1148680"/>
              <a:gd name="connsiteY72" fmla="*/ 2048338 h 2187906"/>
              <a:gd name="connsiteX73" fmla="*/ 614639 w 1148680"/>
              <a:gd name="connsiteY73" fmla="*/ 2034050 h 2187906"/>
              <a:gd name="connsiteX74" fmla="*/ 619401 w 1148680"/>
              <a:gd name="connsiteY74" fmla="*/ 2015000 h 2187906"/>
              <a:gd name="connsiteX75" fmla="*/ 624164 w 1148680"/>
              <a:gd name="connsiteY75" fmla="*/ 1929275 h 2187906"/>
              <a:gd name="connsiteX76" fmla="*/ 638451 w 1148680"/>
              <a:gd name="connsiteY76" fmla="*/ 1924513 h 2187906"/>
              <a:gd name="connsiteX77" fmla="*/ 681314 w 1148680"/>
              <a:gd name="connsiteY77" fmla="*/ 1876888 h 2187906"/>
              <a:gd name="connsiteX78" fmla="*/ 686076 w 1148680"/>
              <a:gd name="connsiteY78" fmla="*/ 1848313 h 2187906"/>
              <a:gd name="connsiteX79" fmla="*/ 690839 w 1148680"/>
              <a:gd name="connsiteY79" fmla="*/ 1824500 h 2187906"/>
              <a:gd name="connsiteX80" fmla="*/ 695601 w 1148680"/>
              <a:gd name="connsiteY80" fmla="*/ 1781638 h 2187906"/>
              <a:gd name="connsiteX81" fmla="*/ 714651 w 1148680"/>
              <a:gd name="connsiteY81" fmla="*/ 1743538 h 2187906"/>
              <a:gd name="connsiteX82" fmla="*/ 728939 w 1148680"/>
              <a:gd name="connsiteY82" fmla="*/ 1705438 h 2187906"/>
              <a:gd name="connsiteX83" fmla="*/ 757514 w 1148680"/>
              <a:gd name="connsiteY83" fmla="*/ 1714963 h 2187906"/>
              <a:gd name="connsiteX84" fmla="*/ 771801 w 1148680"/>
              <a:gd name="connsiteY84" fmla="*/ 1748300 h 2187906"/>
              <a:gd name="connsiteX85" fmla="*/ 776564 w 1148680"/>
              <a:gd name="connsiteY85" fmla="*/ 1800688 h 2187906"/>
              <a:gd name="connsiteX86" fmla="*/ 781326 w 1148680"/>
              <a:gd name="connsiteY86" fmla="*/ 1776875 h 2187906"/>
              <a:gd name="connsiteX87" fmla="*/ 786089 w 1148680"/>
              <a:gd name="connsiteY87" fmla="*/ 1743538 h 2187906"/>
              <a:gd name="connsiteX88" fmla="*/ 800376 w 1148680"/>
              <a:gd name="connsiteY88" fmla="*/ 1734013 h 2187906"/>
              <a:gd name="connsiteX89" fmla="*/ 824189 w 1148680"/>
              <a:gd name="connsiteY89" fmla="*/ 1748300 h 2187906"/>
              <a:gd name="connsiteX90" fmla="*/ 838476 w 1148680"/>
              <a:gd name="connsiteY90" fmla="*/ 1753063 h 2187906"/>
              <a:gd name="connsiteX91" fmla="*/ 843239 w 1148680"/>
              <a:gd name="connsiteY91" fmla="*/ 1691150 h 2187906"/>
              <a:gd name="connsiteX92" fmla="*/ 886101 w 1148680"/>
              <a:gd name="connsiteY92" fmla="*/ 1695913 h 2187906"/>
              <a:gd name="connsiteX93" fmla="*/ 890864 w 1148680"/>
              <a:gd name="connsiteY93" fmla="*/ 1710200 h 2187906"/>
              <a:gd name="connsiteX94" fmla="*/ 924201 w 1148680"/>
              <a:gd name="connsiteY94" fmla="*/ 1734013 h 2187906"/>
              <a:gd name="connsiteX95" fmla="*/ 957539 w 1148680"/>
              <a:gd name="connsiteY95" fmla="*/ 1738775 h 2187906"/>
              <a:gd name="connsiteX96" fmla="*/ 995639 w 1148680"/>
              <a:gd name="connsiteY96" fmla="*/ 1734013 h 2187906"/>
              <a:gd name="connsiteX97" fmla="*/ 1000401 w 1148680"/>
              <a:gd name="connsiteY97" fmla="*/ 1657813 h 2187906"/>
              <a:gd name="connsiteX98" fmla="*/ 1014689 w 1148680"/>
              <a:gd name="connsiteY98" fmla="*/ 1638763 h 2187906"/>
              <a:gd name="connsiteX99" fmla="*/ 1014689 w 1148680"/>
              <a:gd name="connsiteY99" fmla="*/ 1600663 h 2187906"/>
              <a:gd name="connsiteX100" fmla="*/ 995639 w 1148680"/>
              <a:gd name="connsiteY100" fmla="*/ 1586375 h 2187906"/>
              <a:gd name="connsiteX101" fmla="*/ 971826 w 1148680"/>
              <a:gd name="connsiteY101" fmla="*/ 1548275 h 2187906"/>
              <a:gd name="connsiteX102" fmla="*/ 962301 w 1148680"/>
              <a:gd name="connsiteY102" fmla="*/ 1533988 h 2187906"/>
              <a:gd name="connsiteX103" fmla="*/ 948014 w 1148680"/>
              <a:gd name="connsiteY103" fmla="*/ 1529225 h 2187906"/>
              <a:gd name="connsiteX104" fmla="*/ 928964 w 1148680"/>
              <a:gd name="connsiteY104" fmla="*/ 1405400 h 2187906"/>
              <a:gd name="connsiteX105" fmla="*/ 919439 w 1148680"/>
              <a:gd name="connsiteY105" fmla="*/ 1362538 h 2187906"/>
              <a:gd name="connsiteX106" fmla="*/ 909914 w 1148680"/>
              <a:gd name="connsiteY106" fmla="*/ 1338725 h 2187906"/>
              <a:gd name="connsiteX107" fmla="*/ 900389 w 1148680"/>
              <a:gd name="connsiteY107" fmla="*/ 1305388 h 2187906"/>
              <a:gd name="connsiteX108" fmla="*/ 895626 w 1148680"/>
              <a:gd name="connsiteY108" fmla="*/ 1291100 h 2187906"/>
              <a:gd name="connsiteX109" fmla="*/ 905151 w 1148680"/>
              <a:gd name="connsiteY109" fmla="*/ 1224425 h 2187906"/>
              <a:gd name="connsiteX110" fmla="*/ 919439 w 1148680"/>
              <a:gd name="connsiteY110" fmla="*/ 1219663 h 2187906"/>
              <a:gd name="connsiteX111" fmla="*/ 938489 w 1148680"/>
              <a:gd name="connsiteY111" fmla="*/ 1210138 h 2187906"/>
              <a:gd name="connsiteX112" fmla="*/ 952776 w 1148680"/>
              <a:gd name="connsiteY112" fmla="*/ 1205375 h 2187906"/>
              <a:gd name="connsiteX113" fmla="*/ 967064 w 1148680"/>
              <a:gd name="connsiteY113" fmla="*/ 1195850 h 2187906"/>
              <a:gd name="connsiteX114" fmla="*/ 1000401 w 1148680"/>
              <a:gd name="connsiteY114" fmla="*/ 1186325 h 2187906"/>
              <a:gd name="connsiteX115" fmla="*/ 1019451 w 1148680"/>
              <a:gd name="connsiteY115" fmla="*/ 1172038 h 2187906"/>
              <a:gd name="connsiteX116" fmla="*/ 1038501 w 1148680"/>
              <a:gd name="connsiteY116" fmla="*/ 1143463 h 2187906"/>
              <a:gd name="connsiteX117" fmla="*/ 1067076 w 1148680"/>
              <a:gd name="connsiteY117" fmla="*/ 1124413 h 2187906"/>
              <a:gd name="connsiteX118" fmla="*/ 1095651 w 1148680"/>
              <a:gd name="connsiteY118" fmla="*/ 1114888 h 2187906"/>
              <a:gd name="connsiteX119" fmla="*/ 1128989 w 1148680"/>
              <a:gd name="connsiteY119" fmla="*/ 1091075 h 2187906"/>
              <a:gd name="connsiteX120" fmla="*/ 1143276 w 1148680"/>
              <a:gd name="connsiteY120" fmla="*/ 1076788 h 2187906"/>
              <a:gd name="connsiteX121" fmla="*/ 1138514 w 1148680"/>
              <a:gd name="connsiteY121" fmla="*/ 991063 h 2187906"/>
              <a:gd name="connsiteX122" fmla="*/ 1124226 w 1148680"/>
              <a:gd name="connsiteY122" fmla="*/ 972013 h 2187906"/>
              <a:gd name="connsiteX123" fmla="*/ 1105176 w 1148680"/>
              <a:gd name="connsiteY123" fmla="*/ 933913 h 2187906"/>
              <a:gd name="connsiteX124" fmla="*/ 1100414 w 1148680"/>
              <a:gd name="connsiteY124" fmla="*/ 910100 h 2187906"/>
              <a:gd name="connsiteX125" fmla="*/ 1071839 w 1148680"/>
              <a:gd name="connsiteY125" fmla="*/ 881525 h 2187906"/>
              <a:gd name="connsiteX126" fmla="*/ 1005164 w 1148680"/>
              <a:gd name="connsiteY126" fmla="*/ 857713 h 2187906"/>
              <a:gd name="connsiteX127" fmla="*/ 990876 w 1148680"/>
              <a:gd name="connsiteY127" fmla="*/ 862475 h 2187906"/>
              <a:gd name="connsiteX128" fmla="*/ 986114 w 1148680"/>
              <a:gd name="connsiteY128" fmla="*/ 876763 h 2187906"/>
              <a:gd name="connsiteX129" fmla="*/ 981351 w 1148680"/>
              <a:gd name="connsiteY129" fmla="*/ 914863 h 2187906"/>
              <a:gd name="connsiteX130" fmla="*/ 971826 w 1148680"/>
              <a:gd name="connsiteY130" fmla="*/ 929150 h 2187906"/>
              <a:gd name="connsiteX131" fmla="*/ 957539 w 1148680"/>
              <a:gd name="connsiteY131" fmla="*/ 948200 h 2187906"/>
              <a:gd name="connsiteX132" fmla="*/ 928964 w 1148680"/>
              <a:gd name="connsiteY132" fmla="*/ 962488 h 2187906"/>
              <a:gd name="connsiteX133" fmla="*/ 895626 w 1148680"/>
              <a:gd name="connsiteY133" fmla="*/ 919625 h 2187906"/>
              <a:gd name="connsiteX134" fmla="*/ 881339 w 1148680"/>
              <a:gd name="connsiteY134" fmla="*/ 905338 h 2187906"/>
              <a:gd name="connsiteX135" fmla="*/ 900389 w 1148680"/>
              <a:gd name="connsiteY135" fmla="*/ 852950 h 2187906"/>
              <a:gd name="connsiteX136" fmla="*/ 905151 w 1148680"/>
              <a:gd name="connsiteY136" fmla="*/ 833900 h 2187906"/>
              <a:gd name="connsiteX137" fmla="*/ 900389 w 1148680"/>
              <a:gd name="connsiteY137" fmla="*/ 819613 h 2187906"/>
              <a:gd name="connsiteX138" fmla="*/ 895626 w 1148680"/>
              <a:gd name="connsiteY138" fmla="*/ 800563 h 2187906"/>
              <a:gd name="connsiteX139" fmla="*/ 900389 w 1148680"/>
              <a:gd name="connsiteY139" fmla="*/ 776750 h 2187906"/>
              <a:gd name="connsiteX140" fmla="*/ 938489 w 1148680"/>
              <a:gd name="connsiteY140" fmla="*/ 752938 h 2187906"/>
              <a:gd name="connsiteX141" fmla="*/ 952776 w 1148680"/>
              <a:gd name="connsiteY141" fmla="*/ 738650 h 2187906"/>
              <a:gd name="connsiteX142" fmla="*/ 957539 w 1148680"/>
              <a:gd name="connsiteY142" fmla="*/ 724363 h 2187906"/>
              <a:gd name="connsiteX143" fmla="*/ 952776 w 1148680"/>
              <a:gd name="connsiteY143" fmla="*/ 600538 h 2187906"/>
              <a:gd name="connsiteX144" fmla="*/ 886101 w 1148680"/>
              <a:gd name="connsiteY144" fmla="*/ 600538 h 2187906"/>
              <a:gd name="connsiteX145" fmla="*/ 871814 w 1148680"/>
              <a:gd name="connsiteY145" fmla="*/ 586250 h 2187906"/>
              <a:gd name="connsiteX146" fmla="*/ 857526 w 1148680"/>
              <a:gd name="connsiteY146" fmla="*/ 576725 h 2187906"/>
              <a:gd name="connsiteX147" fmla="*/ 843239 w 1148680"/>
              <a:gd name="connsiteY147" fmla="*/ 557675 h 2187906"/>
              <a:gd name="connsiteX148" fmla="*/ 838476 w 1148680"/>
              <a:gd name="connsiteY148" fmla="*/ 543388 h 2187906"/>
              <a:gd name="connsiteX149" fmla="*/ 719414 w 1148680"/>
              <a:gd name="connsiteY149" fmla="*/ 538625 h 2187906"/>
              <a:gd name="connsiteX150" fmla="*/ 686076 w 1148680"/>
              <a:gd name="connsiteY150" fmla="*/ 510050 h 2187906"/>
              <a:gd name="connsiteX151" fmla="*/ 676551 w 1148680"/>
              <a:gd name="connsiteY151" fmla="*/ 495763 h 2187906"/>
              <a:gd name="connsiteX152" fmla="*/ 657501 w 1148680"/>
              <a:gd name="connsiteY152" fmla="*/ 448138 h 2187906"/>
              <a:gd name="connsiteX153" fmla="*/ 643214 w 1148680"/>
              <a:gd name="connsiteY153" fmla="*/ 410038 h 2187906"/>
              <a:gd name="connsiteX154" fmla="*/ 633689 w 1148680"/>
              <a:gd name="connsiteY154" fmla="*/ 386225 h 2187906"/>
              <a:gd name="connsiteX155" fmla="*/ 614639 w 1148680"/>
              <a:gd name="connsiteY155" fmla="*/ 357650 h 2187906"/>
              <a:gd name="connsiteX156" fmla="*/ 571776 w 1148680"/>
              <a:gd name="connsiteY156" fmla="*/ 329075 h 2187906"/>
              <a:gd name="connsiteX157" fmla="*/ 557489 w 1148680"/>
              <a:gd name="connsiteY157" fmla="*/ 319550 h 2187906"/>
              <a:gd name="connsiteX158" fmla="*/ 538439 w 1148680"/>
              <a:gd name="connsiteY158" fmla="*/ 305263 h 2187906"/>
              <a:gd name="connsiteX159" fmla="*/ 524151 w 1148680"/>
              <a:gd name="connsiteY159" fmla="*/ 300500 h 2187906"/>
              <a:gd name="connsiteX160" fmla="*/ 490814 w 1148680"/>
              <a:gd name="connsiteY160" fmla="*/ 281450 h 2187906"/>
              <a:gd name="connsiteX161" fmla="*/ 467001 w 1148680"/>
              <a:gd name="connsiteY161" fmla="*/ 271925 h 2187906"/>
              <a:gd name="connsiteX162" fmla="*/ 405088 w 1148680"/>
              <a:gd name="connsiteY162" fmla="*/ 181439 h 2187906"/>
              <a:gd name="connsiteX163" fmla="*/ 405089 w 1148680"/>
              <a:gd name="connsiteY163" fmla="*/ 52851 h 2187906"/>
              <a:gd name="connsiteX164" fmla="*/ 374132 w 1148680"/>
              <a:gd name="connsiteY164" fmla="*/ 43325 h 2187906"/>
              <a:gd name="connsiteX165" fmla="*/ 314601 w 1148680"/>
              <a:gd name="connsiteY165" fmla="*/ 9988 h 2187906"/>
              <a:gd name="connsiteX166" fmla="*/ 281264 w 1148680"/>
              <a:gd name="connsiteY166" fmla="*/ 463 h 2187906"/>
              <a:gd name="connsiteX167" fmla="*/ 262214 w 1148680"/>
              <a:gd name="connsiteY167" fmla="*/ 5225 h 2187906"/>
              <a:gd name="connsiteX168" fmla="*/ 224114 w 1148680"/>
              <a:gd name="connsiteY168" fmla="*/ 55231 h 2187906"/>
              <a:gd name="connsiteX169" fmla="*/ 166964 w 1148680"/>
              <a:gd name="connsiteY169" fmla="*/ 69519 h 2187906"/>
              <a:gd name="connsiteX170" fmla="*/ 95526 w 1148680"/>
              <a:gd name="connsiteY170" fmla="*/ 138575 h 2187906"/>
              <a:gd name="connsiteX171" fmla="*/ 86001 w 1148680"/>
              <a:gd name="connsiteY171" fmla="*/ 205250 h 2187906"/>
              <a:gd name="connsiteX172" fmla="*/ 86001 w 1148680"/>
              <a:gd name="connsiteY172" fmla="*/ 252875 h 2187906"/>
              <a:gd name="connsiteX0" fmla="*/ 86001 w 1148680"/>
              <a:gd name="connsiteY0" fmla="*/ 252875 h 2187906"/>
              <a:gd name="connsiteX1" fmla="*/ 90764 w 1148680"/>
              <a:gd name="connsiteY1" fmla="*/ 295738 h 2187906"/>
              <a:gd name="connsiteX2" fmla="*/ 76476 w 1148680"/>
              <a:gd name="connsiteY2" fmla="*/ 352888 h 2187906"/>
              <a:gd name="connsiteX3" fmla="*/ 57426 w 1148680"/>
              <a:gd name="connsiteY3" fmla="*/ 390988 h 2187906"/>
              <a:gd name="connsiteX4" fmla="*/ 47901 w 1148680"/>
              <a:gd name="connsiteY4" fmla="*/ 452900 h 2187906"/>
              <a:gd name="connsiteX5" fmla="*/ 28851 w 1148680"/>
              <a:gd name="connsiteY5" fmla="*/ 505288 h 2187906"/>
              <a:gd name="connsiteX6" fmla="*/ 14564 w 1148680"/>
              <a:gd name="connsiteY6" fmla="*/ 514813 h 2187906"/>
              <a:gd name="connsiteX7" fmla="*/ 276 w 1148680"/>
              <a:gd name="connsiteY7" fmla="*/ 543388 h 2187906"/>
              <a:gd name="connsiteX8" fmla="*/ 14564 w 1148680"/>
              <a:gd name="connsiteY8" fmla="*/ 552913 h 2187906"/>
              <a:gd name="connsiteX9" fmla="*/ 28851 w 1148680"/>
              <a:gd name="connsiteY9" fmla="*/ 567200 h 2187906"/>
              <a:gd name="connsiteX10" fmla="*/ 57426 w 1148680"/>
              <a:gd name="connsiteY10" fmla="*/ 581488 h 2187906"/>
              <a:gd name="connsiteX11" fmla="*/ 71714 w 1148680"/>
              <a:gd name="connsiteY11" fmla="*/ 648163 h 2187906"/>
              <a:gd name="connsiteX12" fmla="*/ 90764 w 1148680"/>
              <a:gd name="connsiteY12" fmla="*/ 652925 h 2187906"/>
              <a:gd name="connsiteX13" fmla="*/ 114576 w 1148680"/>
              <a:gd name="connsiteY13" fmla="*/ 667213 h 2187906"/>
              <a:gd name="connsiteX14" fmla="*/ 133626 w 1148680"/>
              <a:gd name="connsiteY14" fmla="*/ 676738 h 2187906"/>
              <a:gd name="connsiteX15" fmla="*/ 143151 w 1148680"/>
              <a:gd name="connsiteY15" fmla="*/ 695788 h 2187906"/>
              <a:gd name="connsiteX16" fmla="*/ 152676 w 1148680"/>
              <a:gd name="connsiteY16" fmla="*/ 710075 h 2187906"/>
              <a:gd name="connsiteX17" fmla="*/ 166964 w 1148680"/>
              <a:gd name="connsiteY17" fmla="*/ 733888 h 2187906"/>
              <a:gd name="connsiteX18" fmla="*/ 162201 w 1148680"/>
              <a:gd name="connsiteY18" fmla="*/ 857713 h 2187906"/>
              <a:gd name="connsiteX19" fmla="*/ 157439 w 1148680"/>
              <a:gd name="connsiteY19" fmla="*/ 872000 h 2187906"/>
              <a:gd name="connsiteX20" fmla="*/ 138389 w 1148680"/>
              <a:gd name="connsiteY20" fmla="*/ 886288 h 2187906"/>
              <a:gd name="connsiteX21" fmla="*/ 124101 w 1148680"/>
              <a:gd name="connsiteY21" fmla="*/ 910100 h 2187906"/>
              <a:gd name="connsiteX22" fmla="*/ 105051 w 1148680"/>
              <a:gd name="connsiteY22" fmla="*/ 948200 h 2187906"/>
              <a:gd name="connsiteX23" fmla="*/ 95526 w 1148680"/>
              <a:gd name="connsiteY23" fmla="*/ 962488 h 2187906"/>
              <a:gd name="connsiteX24" fmla="*/ 66951 w 1148680"/>
              <a:gd name="connsiteY24" fmla="*/ 995825 h 2187906"/>
              <a:gd name="connsiteX25" fmla="*/ 57426 w 1148680"/>
              <a:gd name="connsiteY25" fmla="*/ 1029163 h 2187906"/>
              <a:gd name="connsiteX26" fmla="*/ 52664 w 1148680"/>
              <a:gd name="connsiteY26" fmla="*/ 1043450 h 2187906"/>
              <a:gd name="connsiteX27" fmla="*/ 24089 w 1148680"/>
              <a:gd name="connsiteY27" fmla="*/ 1081550 h 2187906"/>
              <a:gd name="connsiteX28" fmla="*/ 14564 w 1148680"/>
              <a:gd name="connsiteY28" fmla="*/ 1095838 h 2187906"/>
              <a:gd name="connsiteX29" fmla="*/ 9801 w 1148680"/>
              <a:gd name="connsiteY29" fmla="*/ 1129175 h 2187906"/>
              <a:gd name="connsiteX30" fmla="*/ 5039 w 1148680"/>
              <a:gd name="connsiteY30" fmla="*/ 1148225 h 2187906"/>
              <a:gd name="connsiteX31" fmla="*/ 14564 w 1148680"/>
              <a:gd name="connsiteY31" fmla="*/ 1172038 h 2187906"/>
              <a:gd name="connsiteX32" fmla="*/ 28851 w 1148680"/>
              <a:gd name="connsiteY32" fmla="*/ 1200613 h 2187906"/>
              <a:gd name="connsiteX33" fmla="*/ 33614 w 1148680"/>
              <a:gd name="connsiteY33" fmla="*/ 1229188 h 2187906"/>
              <a:gd name="connsiteX34" fmla="*/ 43139 w 1148680"/>
              <a:gd name="connsiteY34" fmla="*/ 1253000 h 2187906"/>
              <a:gd name="connsiteX35" fmla="*/ 47901 w 1148680"/>
              <a:gd name="connsiteY35" fmla="*/ 1286338 h 2187906"/>
              <a:gd name="connsiteX36" fmla="*/ 86001 w 1148680"/>
              <a:gd name="connsiteY36" fmla="*/ 1305388 h 2187906"/>
              <a:gd name="connsiteX37" fmla="*/ 128864 w 1148680"/>
              <a:gd name="connsiteY37" fmla="*/ 1319675 h 2187906"/>
              <a:gd name="connsiteX38" fmla="*/ 181251 w 1148680"/>
              <a:gd name="connsiteY38" fmla="*/ 1357775 h 2187906"/>
              <a:gd name="connsiteX39" fmla="*/ 214589 w 1148680"/>
              <a:gd name="connsiteY39" fmla="*/ 1372063 h 2187906"/>
              <a:gd name="connsiteX40" fmla="*/ 252689 w 1148680"/>
              <a:gd name="connsiteY40" fmla="*/ 1395875 h 2187906"/>
              <a:gd name="connsiteX41" fmla="*/ 257451 w 1148680"/>
              <a:gd name="connsiteY41" fmla="*/ 1410163 h 2187906"/>
              <a:gd name="connsiteX42" fmla="*/ 266976 w 1148680"/>
              <a:gd name="connsiteY42" fmla="*/ 1424450 h 2187906"/>
              <a:gd name="connsiteX43" fmla="*/ 247926 w 1148680"/>
              <a:gd name="connsiteY43" fmla="*/ 1505413 h 2187906"/>
              <a:gd name="connsiteX44" fmla="*/ 224114 w 1148680"/>
              <a:gd name="connsiteY44" fmla="*/ 1567325 h 2187906"/>
              <a:gd name="connsiteX45" fmla="*/ 214589 w 1148680"/>
              <a:gd name="connsiteY45" fmla="*/ 1586375 h 2187906"/>
              <a:gd name="connsiteX46" fmla="*/ 214589 w 1148680"/>
              <a:gd name="connsiteY46" fmla="*/ 1714963 h 2187906"/>
              <a:gd name="connsiteX47" fmla="*/ 224114 w 1148680"/>
              <a:gd name="connsiteY47" fmla="*/ 1748300 h 2187906"/>
              <a:gd name="connsiteX48" fmla="*/ 233639 w 1148680"/>
              <a:gd name="connsiteY48" fmla="*/ 1791163 h 2187906"/>
              <a:gd name="connsiteX49" fmla="*/ 228876 w 1148680"/>
              <a:gd name="connsiteY49" fmla="*/ 1829263 h 2187906"/>
              <a:gd name="connsiteX50" fmla="*/ 171726 w 1148680"/>
              <a:gd name="connsiteY50" fmla="*/ 1862600 h 2187906"/>
              <a:gd name="connsiteX51" fmla="*/ 133626 w 1148680"/>
              <a:gd name="connsiteY51" fmla="*/ 1895938 h 2187906"/>
              <a:gd name="connsiteX52" fmla="*/ 119339 w 1148680"/>
              <a:gd name="connsiteY52" fmla="*/ 1905463 h 2187906"/>
              <a:gd name="connsiteX53" fmla="*/ 81239 w 1148680"/>
              <a:gd name="connsiteY53" fmla="*/ 1914988 h 2187906"/>
              <a:gd name="connsiteX54" fmla="*/ 86001 w 1148680"/>
              <a:gd name="connsiteY54" fmla="*/ 1953088 h 2187906"/>
              <a:gd name="connsiteX55" fmla="*/ 157439 w 1148680"/>
              <a:gd name="connsiteY55" fmla="*/ 1986425 h 2187906"/>
              <a:gd name="connsiteX56" fmla="*/ 162201 w 1148680"/>
              <a:gd name="connsiteY56" fmla="*/ 2024525 h 2187906"/>
              <a:gd name="connsiteX57" fmla="*/ 176489 w 1148680"/>
              <a:gd name="connsiteY57" fmla="*/ 2048338 h 2187906"/>
              <a:gd name="connsiteX58" fmla="*/ 181251 w 1148680"/>
              <a:gd name="connsiteY58" fmla="*/ 2067388 h 2187906"/>
              <a:gd name="connsiteX59" fmla="*/ 205064 w 1148680"/>
              <a:gd name="connsiteY59" fmla="*/ 2062625 h 2187906"/>
              <a:gd name="connsiteX60" fmla="*/ 224114 w 1148680"/>
              <a:gd name="connsiteY60" fmla="*/ 2057863 h 2187906"/>
              <a:gd name="connsiteX61" fmla="*/ 352701 w 1148680"/>
              <a:gd name="connsiteY61" fmla="*/ 2067388 h 2187906"/>
              <a:gd name="connsiteX62" fmla="*/ 371751 w 1148680"/>
              <a:gd name="connsiteY62" fmla="*/ 2076913 h 2187906"/>
              <a:gd name="connsiteX63" fmla="*/ 376514 w 1148680"/>
              <a:gd name="connsiteY63" fmla="*/ 2124538 h 2187906"/>
              <a:gd name="connsiteX64" fmla="*/ 390801 w 1148680"/>
              <a:gd name="connsiteY64" fmla="*/ 2162638 h 2187906"/>
              <a:gd name="connsiteX65" fmla="*/ 395564 w 1148680"/>
              <a:gd name="connsiteY65" fmla="*/ 2176925 h 2187906"/>
              <a:gd name="connsiteX66" fmla="*/ 433664 w 1148680"/>
              <a:gd name="connsiteY66" fmla="*/ 2186450 h 2187906"/>
              <a:gd name="connsiteX67" fmla="*/ 500339 w 1148680"/>
              <a:gd name="connsiteY67" fmla="*/ 2186450 h 2187906"/>
              <a:gd name="connsiteX68" fmla="*/ 524151 w 1148680"/>
              <a:gd name="connsiteY68" fmla="*/ 2176925 h 2187906"/>
              <a:gd name="connsiteX69" fmla="*/ 567014 w 1148680"/>
              <a:gd name="connsiteY69" fmla="*/ 2081675 h 2187906"/>
              <a:gd name="connsiteX70" fmla="*/ 586064 w 1148680"/>
              <a:gd name="connsiteY70" fmla="*/ 2076913 h 2187906"/>
              <a:gd name="connsiteX71" fmla="*/ 600351 w 1148680"/>
              <a:gd name="connsiteY71" fmla="*/ 2062625 h 2187906"/>
              <a:gd name="connsiteX72" fmla="*/ 605114 w 1148680"/>
              <a:gd name="connsiteY72" fmla="*/ 2048338 h 2187906"/>
              <a:gd name="connsiteX73" fmla="*/ 614639 w 1148680"/>
              <a:gd name="connsiteY73" fmla="*/ 2034050 h 2187906"/>
              <a:gd name="connsiteX74" fmla="*/ 619401 w 1148680"/>
              <a:gd name="connsiteY74" fmla="*/ 2015000 h 2187906"/>
              <a:gd name="connsiteX75" fmla="*/ 624164 w 1148680"/>
              <a:gd name="connsiteY75" fmla="*/ 1929275 h 2187906"/>
              <a:gd name="connsiteX76" fmla="*/ 638451 w 1148680"/>
              <a:gd name="connsiteY76" fmla="*/ 1924513 h 2187906"/>
              <a:gd name="connsiteX77" fmla="*/ 681314 w 1148680"/>
              <a:gd name="connsiteY77" fmla="*/ 1876888 h 2187906"/>
              <a:gd name="connsiteX78" fmla="*/ 686076 w 1148680"/>
              <a:gd name="connsiteY78" fmla="*/ 1848313 h 2187906"/>
              <a:gd name="connsiteX79" fmla="*/ 690839 w 1148680"/>
              <a:gd name="connsiteY79" fmla="*/ 1824500 h 2187906"/>
              <a:gd name="connsiteX80" fmla="*/ 695601 w 1148680"/>
              <a:gd name="connsiteY80" fmla="*/ 1781638 h 2187906"/>
              <a:gd name="connsiteX81" fmla="*/ 714651 w 1148680"/>
              <a:gd name="connsiteY81" fmla="*/ 1743538 h 2187906"/>
              <a:gd name="connsiteX82" fmla="*/ 728939 w 1148680"/>
              <a:gd name="connsiteY82" fmla="*/ 1705438 h 2187906"/>
              <a:gd name="connsiteX83" fmla="*/ 757514 w 1148680"/>
              <a:gd name="connsiteY83" fmla="*/ 1714963 h 2187906"/>
              <a:gd name="connsiteX84" fmla="*/ 771801 w 1148680"/>
              <a:gd name="connsiteY84" fmla="*/ 1748300 h 2187906"/>
              <a:gd name="connsiteX85" fmla="*/ 776564 w 1148680"/>
              <a:gd name="connsiteY85" fmla="*/ 1800688 h 2187906"/>
              <a:gd name="connsiteX86" fmla="*/ 781326 w 1148680"/>
              <a:gd name="connsiteY86" fmla="*/ 1776875 h 2187906"/>
              <a:gd name="connsiteX87" fmla="*/ 786089 w 1148680"/>
              <a:gd name="connsiteY87" fmla="*/ 1743538 h 2187906"/>
              <a:gd name="connsiteX88" fmla="*/ 800376 w 1148680"/>
              <a:gd name="connsiteY88" fmla="*/ 1734013 h 2187906"/>
              <a:gd name="connsiteX89" fmla="*/ 824189 w 1148680"/>
              <a:gd name="connsiteY89" fmla="*/ 1748300 h 2187906"/>
              <a:gd name="connsiteX90" fmla="*/ 838476 w 1148680"/>
              <a:gd name="connsiteY90" fmla="*/ 1753063 h 2187906"/>
              <a:gd name="connsiteX91" fmla="*/ 843239 w 1148680"/>
              <a:gd name="connsiteY91" fmla="*/ 1691150 h 2187906"/>
              <a:gd name="connsiteX92" fmla="*/ 886101 w 1148680"/>
              <a:gd name="connsiteY92" fmla="*/ 1695913 h 2187906"/>
              <a:gd name="connsiteX93" fmla="*/ 890864 w 1148680"/>
              <a:gd name="connsiteY93" fmla="*/ 1710200 h 2187906"/>
              <a:gd name="connsiteX94" fmla="*/ 924201 w 1148680"/>
              <a:gd name="connsiteY94" fmla="*/ 1734013 h 2187906"/>
              <a:gd name="connsiteX95" fmla="*/ 957539 w 1148680"/>
              <a:gd name="connsiteY95" fmla="*/ 1738775 h 2187906"/>
              <a:gd name="connsiteX96" fmla="*/ 995639 w 1148680"/>
              <a:gd name="connsiteY96" fmla="*/ 1734013 h 2187906"/>
              <a:gd name="connsiteX97" fmla="*/ 1000401 w 1148680"/>
              <a:gd name="connsiteY97" fmla="*/ 1657813 h 2187906"/>
              <a:gd name="connsiteX98" fmla="*/ 1014689 w 1148680"/>
              <a:gd name="connsiteY98" fmla="*/ 1638763 h 2187906"/>
              <a:gd name="connsiteX99" fmla="*/ 1014689 w 1148680"/>
              <a:gd name="connsiteY99" fmla="*/ 1600663 h 2187906"/>
              <a:gd name="connsiteX100" fmla="*/ 995639 w 1148680"/>
              <a:gd name="connsiteY100" fmla="*/ 1586375 h 2187906"/>
              <a:gd name="connsiteX101" fmla="*/ 971826 w 1148680"/>
              <a:gd name="connsiteY101" fmla="*/ 1548275 h 2187906"/>
              <a:gd name="connsiteX102" fmla="*/ 962301 w 1148680"/>
              <a:gd name="connsiteY102" fmla="*/ 1533988 h 2187906"/>
              <a:gd name="connsiteX103" fmla="*/ 948014 w 1148680"/>
              <a:gd name="connsiteY103" fmla="*/ 1529225 h 2187906"/>
              <a:gd name="connsiteX104" fmla="*/ 928964 w 1148680"/>
              <a:gd name="connsiteY104" fmla="*/ 1405400 h 2187906"/>
              <a:gd name="connsiteX105" fmla="*/ 919439 w 1148680"/>
              <a:gd name="connsiteY105" fmla="*/ 1362538 h 2187906"/>
              <a:gd name="connsiteX106" fmla="*/ 909914 w 1148680"/>
              <a:gd name="connsiteY106" fmla="*/ 1338725 h 2187906"/>
              <a:gd name="connsiteX107" fmla="*/ 900389 w 1148680"/>
              <a:gd name="connsiteY107" fmla="*/ 1305388 h 2187906"/>
              <a:gd name="connsiteX108" fmla="*/ 895626 w 1148680"/>
              <a:gd name="connsiteY108" fmla="*/ 1291100 h 2187906"/>
              <a:gd name="connsiteX109" fmla="*/ 905151 w 1148680"/>
              <a:gd name="connsiteY109" fmla="*/ 1224425 h 2187906"/>
              <a:gd name="connsiteX110" fmla="*/ 919439 w 1148680"/>
              <a:gd name="connsiteY110" fmla="*/ 1219663 h 2187906"/>
              <a:gd name="connsiteX111" fmla="*/ 938489 w 1148680"/>
              <a:gd name="connsiteY111" fmla="*/ 1210138 h 2187906"/>
              <a:gd name="connsiteX112" fmla="*/ 952776 w 1148680"/>
              <a:gd name="connsiteY112" fmla="*/ 1205375 h 2187906"/>
              <a:gd name="connsiteX113" fmla="*/ 967064 w 1148680"/>
              <a:gd name="connsiteY113" fmla="*/ 1195850 h 2187906"/>
              <a:gd name="connsiteX114" fmla="*/ 1000401 w 1148680"/>
              <a:gd name="connsiteY114" fmla="*/ 1186325 h 2187906"/>
              <a:gd name="connsiteX115" fmla="*/ 1019451 w 1148680"/>
              <a:gd name="connsiteY115" fmla="*/ 1172038 h 2187906"/>
              <a:gd name="connsiteX116" fmla="*/ 1038501 w 1148680"/>
              <a:gd name="connsiteY116" fmla="*/ 1143463 h 2187906"/>
              <a:gd name="connsiteX117" fmla="*/ 1067076 w 1148680"/>
              <a:gd name="connsiteY117" fmla="*/ 1124413 h 2187906"/>
              <a:gd name="connsiteX118" fmla="*/ 1095651 w 1148680"/>
              <a:gd name="connsiteY118" fmla="*/ 1114888 h 2187906"/>
              <a:gd name="connsiteX119" fmla="*/ 1128989 w 1148680"/>
              <a:gd name="connsiteY119" fmla="*/ 1091075 h 2187906"/>
              <a:gd name="connsiteX120" fmla="*/ 1143276 w 1148680"/>
              <a:gd name="connsiteY120" fmla="*/ 1076788 h 2187906"/>
              <a:gd name="connsiteX121" fmla="*/ 1138514 w 1148680"/>
              <a:gd name="connsiteY121" fmla="*/ 991063 h 2187906"/>
              <a:gd name="connsiteX122" fmla="*/ 1124226 w 1148680"/>
              <a:gd name="connsiteY122" fmla="*/ 972013 h 2187906"/>
              <a:gd name="connsiteX123" fmla="*/ 1105176 w 1148680"/>
              <a:gd name="connsiteY123" fmla="*/ 933913 h 2187906"/>
              <a:gd name="connsiteX124" fmla="*/ 1100414 w 1148680"/>
              <a:gd name="connsiteY124" fmla="*/ 910100 h 2187906"/>
              <a:gd name="connsiteX125" fmla="*/ 1071839 w 1148680"/>
              <a:gd name="connsiteY125" fmla="*/ 881525 h 2187906"/>
              <a:gd name="connsiteX126" fmla="*/ 1005164 w 1148680"/>
              <a:gd name="connsiteY126" fmla="*/ 857713 h 2187906"/>
              <a:gd name="connsiteX127" fmla="*/ 990876 w 1148680"/>
              <a:gd name="connsiteY127" fmla="*/ 862475 h 2187906"/>
              <a:gd name="connsiteX128" fmla="*/ 986114 w 1148680"/>
              <a:gd name="connsiteY128" fmla="*/ 876763 h 2187906"/>
              <a:gd name="connsiteX129" fmla="*/ 981351 w 1148680"/>
              <a:gd name="connsiteY129" fmla="*/ 914863 h 2187906"/>
              <a:gd name="connsiteX130" fmla="*/ 971826 w 1148680"/>
              <a:gd name="connsiteY130" fmla="*/ 929150 h 2187906"/>
              <a:gd name="connsiteX131" fmla="*/ 957539 w 1148680"/>
              <a:gd name="connsiteY131" fmla="*/ 948200 h 2187906"/>
              <a:gd name="connsiteX132" fmla="*/ 928964 w 1148680"/>
              <a:gd name="connsiteY132" fmla="*/ 962488 h 2187906"/>
              <a:gd name="connsiteX133" fmla="*/ 895626 w 1148680"/>
              <a:gd name="connsiteY133" fmla="*/ 919625 h 2187906"/>
              <a:gd name="connsiteX134" fmla="*/ 881339 w 1148680"/>
              <a:gd name="connsiteY134" fmla="*/ 905338 h 2187906"/>
              <a:gd name="connsiteX135" fmla="*/ 900389 w 1148680"/>
              <a:gd name="connsiteY135" fmla="*/ 852950 h 2187906"/>
              <a:gd name="connsiteX136" fmla="*/ 905151 w 1148680"/>
              <a:gd name="connsiteY136" fmla="*/ 833900 h 2187906"/>
              <a:gd name="connsiteX137" fmla="*/ 900389 w 1148680"/>
              <a:gd name="connsiteY137" fmla="*/ 819613 h 2187906"/>
              <a:gd name="connsiteX138" fmla="*/ 895626 w 1148680"/>
              <a:gd name="connsiteY138" fmla="*/ 800563 h 2187906"/>
              <a:gd name="connsiteX139" fmla="*/ 900389 w 1148680"/>
              <a:gd name="connsiteY139" fmla="*/ 776750 h 2187906"/>
              <a:gd name="connsiteX140" fmla="*/ 938489 w 1148680"/>
              <a:gd name="connsiteY140" fmla="*/ 752938 h 2187906"/>
              <a:gd name="connsiteX141" fmla="*/ 952776 w 1148680"/>
              <a:gd name="connsiteY141" fmla="*/ 738650 h 2187906"/>
              <a:gd name="connsiteX142" fmla="*/ 957539 w 1148680"/>
              <a:gd name="connsiteY142" fmla="*/ 724363 h 2187906"/>
              <a:gd name="connsiteX143" fmla="*/ 952776 w 1148680"/>
              <a:gd name="connsiteY143" fmla="*/ 600538 h 2187906"/>
              <a:gd name="connsiteX144" fmla="*/ 886101 w 1148680"/>
              <a:gd name="connsiteY144" fmla="*/ 600538 h 2187906"/>
              <a:gd name="connsiteX145" fmla="*/ 871814 w 1148680"/>
              <a:gd name="connsiteY145" fmla="*/ 586250 h 2187906"/>
              <a:gd name="connsiteX146" fmla="*/ 857526 w 1148680"/>
              <a:gd name="connsiteY146" fmla="*/ 576725 h 2187906"/>
              <a:gd name="connsiteX147" fmla="*/ 843239 w 1148680"/>
              <a:gd name="connsiteY147" fmla="*/ 557675 h 2187906"/>
              <a:gd name="connsiteX148" fmla="*/ 838476 w 1148680"/>
              <a:gd name="connsiteY148" fmla="*/ 543388 h 2187906"/>
              <a:gd name="connsiteX149" fmla="*/ 719414 w 1148680"/>
              <a:gd name="connsiteY149" fmla="*/ 538625 h 2187906"/>
              <a:gd name="connsiteX150" fmla="*/ 686076 w 1148680"/>
              <a:gd name="connsiteY150" fmla="*/ 510050 h 2187906"/>
              <a:gd name="connsiteX151" fmla="*/ 676551 w 1148680"/>
              <a:gd name="connsiteY151" fmla="*/ 495763 h 2187906"/>
              <a:gd name="connsiteX152" fmla="*/ 657501 w 1148680"/>
              <a:gd name="connsiteY152" fmla="*/ 448138 h 2187906"/>
              <a:gd name="connsiteX153" fmla="*/ 643214 w 1148680"/>
              <a:gd name="connsiteY153" fmla="*/ 410038 h 2187906"/>
              <a:gd name="connsiteX154" fmla="*/ 633689 w 1148680"/>
              <a:gd name="connsiteY154" fmla="*/ 386225 h 2187906"/>
              <a:gd name="connsiteX155" fmla="*/ 614639 w 1148680"/>
              <a:gd name="connsiteY155" fmla="*/ 357650 h 2187906"/>
              <a:gd name="connsiteX156" fmla="*/ 571776 w 1148680"/>
              <a:gd name="connsiteY156" fmla="*/ 329075 h 2187906"/>
              <a:gd name="connsiteX157" fmla="*/ 557489 w 1148680"/>
              <a:gd name="connsiteY157" fmla="*/ 319550 h 2187906"/>
              <a:gd name="connsiteX158" fmla="*/ 538439 w 1148680"/>
              <a:gd name="connsiteY158" fmla="*/ 305263 h 2187906"/>
              <a:gd name="connsiteX159" fmla="*/ 524151 w 1148680"/>
              <a:gd name="connsiteY159" fmla="*/ 300500 h 2187906"/>
              <a:gd name="connsiteX160" fmla="*/ 490814 w 1148680"/>
              <a:gd name="connsiteY160" fmla="*/ 281450 h 2187906"/>
              <a:gd name="connsiteX161" fmla="*/ 467001 w 1148680"/>
              <a:gd name="connsiteY161" fmla="*/ 271925 h 2187906"/>
              <a:gd name="connsiteX162" fmla="*/ 405088 w 1148680"/>
              <a:gd name="connsiteY162" fmla="*/ 181439 h 2187906"/>
              <a:gd name="connsiteX163" fmla="*/ 405089 w 1148680"/>
              <a:gd name="connsiteY163" fmla="*/ 52851 h 2187906"/>
              <a:gd name="connsiteX164" fmla="*/ 374132 w 1148680"/>
              <a:gd name="connsiteY164" fmla="*/ 43325 h 2187906"/>
              <a:gd name="connsiteX165" fmla="*/ 314601 w 1148680"/>
              <a:gd name="connsiteY165" fmla="*/ 9988 h 2187906"/>
              <a:gd name="connsiteX166" fmla="*/ 281264 w 1148680"/>
              <a:gd name="connsiteY166" fmla="*/ 463 h 2187906"/>
              <a:gd name="connsiteX167" fmla="*/ 262214 w 1148680"/>
              <a:gd name="connsiteY167" fmla="*/ 5225 h 2187906"/>
              <a:gd name="connsiteX168" fmla="*/ 224114 w 1148680"/>
              <a:gd name="connsiteY168" fmla="*/ 55231 h 2187906"/>
              <a:gd name="connsiteX169" fmla="*/ 166964 w 1148680"/>
              <a:gd name="connsiteY169" fmla="*/ 69519 h 2187906"/>
              <a:gd name="connsiteX170" fmla="*/ 124101 w 1148680"/>
              <a:gd name="connsiteY170" fmla="*/ 100475 h 2187906"/>
              <a:gd name="connsiteX171" fmla="*/ 95526 w 1148680"/>
              <a:gd name="connsiteY171" fmla="*/ 138575 h 2187906"/>
              <a:gd name="connsiteX172" fmla="*/ 86001 w 1148680"/>
              <a:gd name="connsiteY172" fmla="*/ 205250 h 2187906"/>
              <a:gd name="connsiteX173" fmla="*/ 86001 w 1148680"/>
              <a:gd name="connsiteY173" fmla="*/ 252875 h 2187906"/>
              <a:gd name="connsiteX0" fmla="*/ 86001 w 1148680"/>
              <a:gd name="connsiteY0" fmla="*/ 252875 h 2187906"/>
              <a:gd name="connsiteX1" fmla="*/ 90764 w 1148680"/>
              <a:gd name="connsiteY1" fmla="*/ 295738 h 2187906"/>
              <a:gd name="connsiteX2" fmla="*/ 76476 w 1148680"/>
              <a:gd name="connsiteY2" fmla="*/ 352888 h 2187906"/>
              <a:gd name="connsiteX3" fmla="*/ 57426 w 1148680"/>
              <a:gd name="connsiteY3" fmla="*/ 390988 h 2187906"/>
              <a:gd name="connsiteX4" fmla="*/ 47901 w 1148680"/>
              <a:gd name="connsiteY4" fmla="*/ 452900 h 2187906"/>
              <a:gd name="connsiteX5" fmla="*/ 28851 w 1148680"/>
              <a:gd name="connsiteY5" fmla="*/ 505288 h 2187906"/>
              <a:gd name="connsiteX6" fmla="*/ 14564 w 1148680"/>
              <a:gd name="connsiteY6" fmla="*/ 514813 h 2187906"/>
              <a:gd name="connsiteX7" fmla="*/ 276 w 1148680"/>
              <a:gd name="connsiteY7" fmla="*/ 543388 h 2187906"/>
              <a:gd name="connsiteX8" fmla="*/ 14564 w 1148680"/>
              <a:gd name="connsiteY8" fmla="*/ 552913 h 2187906"/>
              <a:gd name="connsiteX9" fmla="*/ 28851 w 1148680"/>
              <a:gd name="connsiteY9" fmla="*/ 567200 h 2187906"/>
              <a:gd name="connsiteX10" fmla="*/ 57426 w 1148680"/>
              <a:gd name="connsiteY10" fmla="*/ 581488 h 2187906"/>
              <a:gd name="connsiteX11" fmla="*/ 71714 w 1148680"/>
              <a:gd name="connsiteY11" fmla="*/ 648163 h 2187906"/>
              <a:gd name="connsiteX12" fmla="*/ 90764 w 1148680"/>
              <a:gd name="connsiteY12" fmla="*/ 652925 h 2187906"/>
              <a:gd name="connsiteX13" fmla="*/ 114576 w 1148680"/>
              <a:gd name="connsiteY13" fmla="*/ 667213 h 2187906"/>
              <a:gd name="connsiteX14" fmla="*/ 133626 w 1148680"/>
              <a:gd name="connsiteY14" fmla="*/ 676738 h 2187906"/>
              <a:gd name="connsiteX15" fmla="*/ 143151 w 1148680"/>
              <a:gd name="connsiteY15" fmla="*/ 695788 h 2187906"/>
              <a:gd name="connsiteX16" fmla="*/ 152676 w 1148680"/>
              <a:gd name="connsiteY16" fmla="*/ 710075 h 2187906"/>
              <a:gd name="connsiteX17" fmla="*/ 166964 w 1148680"/>
              <a:gd name="connsiteY17" fmla="*/ 733888 h 2187906"/>
              <a:gd name="connsiteX18" fmla="*/ 162201 w 1148680"/>
              <a:gd name="connsiteY18" fmla="*/ 857713 h 2187906"/>
              <a:gd name="connsiteX19" fmla="*/ 157439 w 1148680"/>
              <a:gd name="connsiteY19" fmla="*/ 872000 h 2187906"/>
              <a:gd name="connsiteX20" fmla="*/ 138389 w 1148680"/>
              <a:gd name="connsiteY20" fmla="*/ 886288 h 2187906"/>
              <a:gd name="connsiteX21" fmla="*/ 124101 w 1148680"/>
              <a:gd name="connsiteY21" fmla="*/ 910100 h 2187906"/>
              <a:gd name="connsiteX22" fmla="*/ 105051 w 1148680"/>
              <a:gd name="connsiteY22" fmla="*/ 948200 h 2187906"/>
              <a:gd name="connsiteX23" fmla="*/ 95526 w 1148680"/>
              <a:gd name="connsiteY23" fmla="*/ 962488 h 2187906"/>
              <a:gd name="connsiteX24" fmla="*/ 66951 w 1148680"/>
              <a:gd name="connsiteY24" fmla="*/ 995825 h 2187906"/>
              <a:gd name="connsiteX25" fmla="*/ 57426 w 1148680"/>
              <a:gd name="connsiteY25" fmla="*/ 1029163 h 2187906"/>
              <a:gd name="connsiteX26" fmla="*/ 52664 w 1148680"/>
              <a:gd name="connsiteY26" fmla="*/ 1043450 h 2187906"/>
              <a:gd name="connsiteX27" fmla="*/ 24089 w 1148680"/>
              <a:gd name="connsiteY27" fmla="*/ 1081550 h 2187906"/>
              <a:gd name="connsiteX28" fmla="*/ 14564 w 1148680"/>
              <a:gd name="connsiteY28" fmla="*/ 1095838 h 2187906"/>
              <a:gd name="connsiteX29" fmla="*/ 9801 w 1148680"/>
              <a:gd name="connsiteY29" fmla="*/ 1129175 h 2187906"/>
              <a:gd name="connsiteX30" fmla="*/ 5039 w 1148680"/>
              <a:gd name="connsiteY30" fmla="*/ 1148225 h 2187906"/>
              <a:gd name="connsiteX31" fmla="*/ 14564 w 1148680"/>
              <a:gd name="connsiteY31" fmla="*/ 1172038 h 2187906"/>
              <a:gd name="connsiteX32" fmla="*/ 28851 w 1148680"/>
              <a:gd name="connsiteY32" fmla="*/ 1200613 h 2187906"/>
              <a:gd name="connsiteX33" fmla="*/ 33614 w 1148680"/>
              <a:gd name="connsiteY33" fmla="*/ 1229188 h 2187906"/>
              <a:gd name="connsiteX34" fmla="*/ 43139 w 1148680"/>
              <a:gd name="connsiteY34" fmla="*/ 1253000 h 2187906"/>
              <a:gd name="connsiteX35" fmla="*/ 47901 w 1148680"/>
              <a:gd name="connsiteY35" fmla="*/ 1286338 h 2187906"/>
              <a:gd name="connsiteX36" fmla="*/ 86001 w 1148680"/>
              <a:gd name="connsiteY36" fmla="*/ 1305388 h 2187906"/>
              <a:gd name="connsiteX37" fmla="*/ 128864 w 1148680"/>
              <a:gd name="connsiteY37" fmla="*/ 1319675 h 2187906"/>
              <a:gd name="connsiteX38" fmla="*/ 181251 w 1148680"/>
              <a:gd name="connsiteY38" fmla="*/ 1357775 h 2187906"/>
              <a:gd name="connsiteX39" fmla="*/ 214589 w 1148680"/>
              <a:gd name="connsiteY39" fmla="*/ 1372063 h 2187906"/>
              <a:gd name="connsiteX40" fmla="*/ 252689 w 1148680"/>
              <a:gd name="connsiteY40" fmla="*/ 1395875 h 2187906"/>
              <a:gd name="connsiteX41" fmla="*/ 257451 w 1148680"/>
              <a:gd name="connsiteY41" fmla="*/ 1410163 h 2187906"/>
              <a:gd name="connsiteX42" fmla="*/ 266976 w 1148680"/>
              <a:gd name="connsiteY42" fmla="*/ 1424450 h 2187906"/>
              <a:gd name="connsiteX43" fmla="*/ 247926 w 1148680"/>
              <a:gd name="connsiteY43" fmla="*/ 1505413 h 2187906"/>
              <a:gd name="connsiteX44" fmla="*/ 224114 w 1148680"/>
              <a:gd name="connsiteY44" fmla="*/ 1567325 h 2187906"/>
              <a:gd name="connsiteX45" fmla="*/ 214589 w 1148680"/>
              <a:gd name="connsiteY45" fmla="*/ 1586375 h 2187906"/>
              <a:gd name="connsiteX46" fmla="*/ 214589 w 1148680"/>
              <a:gd name="connsiteY46" fmla="*/ 1714963 h 2187906"/>
              <a:gd name="connsiteX47" fmla="*/ 224114 w 1148680"/>
              <a:gd name="connsiteY47" fmla="*/ 1748300 h 2187906"/>
              <a:gd name="connsiteX48" fmla="*/ 233639 w 1148680"/>
              <a:gd name="connsiteY48" fmla="*/ 1791163 h 2187906"/>
              <a:gd name="connsiteX49" fmla="*/ 228876 w 1148680"/>
              <a:gd name="connsiteY49" fmla="*/ 1829263 h 2187906"/>
              <a:gd name="connsiteX50" fmla="*/ 171726 w 1148680"/>
              <a:gd name="connsiteY50" fmla="*/ 1862600 h 2187906"/>
              <a:gd name="connsiteX51" fmla="*/ 133626 w 1148680"/>
              <a:gd name="connsiteY51" fmla="*/ 1895938 h 2187906"/>
              <a:gd name="connsiteX52" fmla="*/ 119339 w 1148680"/>
              <a:gd name="connsiteY52" fmla="*/ 1905463 h 2187906"/>
              <a:gd name="connsiteX53" fmla="*/ 81239 w 1148680"/>
              <a:gd name="connsiteY53" fmla="*/ 1914988 h 2187906"/>
              <a:gd name="connsiteX54" fmla="*/ 86001 w 1148680"/>
              <a:gd name="connsiteY54" fmla="*/ 1953088 h 2187906"/>
              <a:gd name="connsiteX55" fmla="*/ 157439 w 1148680"/>
              <a:gd name="connsiteY55" fmla="*/ 1986425 h 2187906"/>
              <a:gd name="connsiteX56" fmla="*/ 162201 w 1148680"/>
              <a:gd name="connsiteY56" fmla="*/ 2024525 h 2187906"/>
              <a:gd name="connsiteX57" fmla="*/ 176489 w 1148680"/>
              <a:gd name="connsiteY57" fmla="*/ 2048338 h 2187906"/>
              <a:gd name="connsiteX58" fmla="*/ 181251 w 1148680"/>
              <a:gd name="connsiteY58" fmla="*/ 2067388 h 2187906"/>
              <a:gd name="connsiteX59" fmla="*/ 205064 w 1148680"/>
              <a:gd name="connsiteY59" fmla="*/ 2062625 h 2187906"/>
              <a:gd name="connsiteX60" fmla="*/ 224114 w 1148680"/>
              <a:gd name="connsiteY60" fmla="*/ 2057863 h 2187906"/>
              <a:gd name="connsiteX61" fmla="*/ 352701 w 1148680"/>
              <a:gd name="connsiteY61" fmla="*/ 2067388 h 2187906"/>
              <a:gd name="connsiteX62" fmla="*/ 371751 w 1148680"/>
              <a:gd name="connsiteY62" fmla="*/ 2076913 h 2187906"/>
              <a:gd name="connsiteX63" fmla="*/ 376514 w 1148680"/>
              <a:gd name="connsiteY63" fmla="*/ 2124538 h 2187906"/>
              <a:gd name="connsiteX64" fmla="*/ 390801 w 1148680"/>
              <a:gd name="connsiteY64" fmla="*/ 2162638 h 2187906"/>
              <a:gd name="connsiteX65" fmla="*/ 395564 w 1148680"/>
              <a:gd name="connsiteY65" fmla="*/ 2176925 h 2187906"/>
              <a:gd name="connsiteX66" fmla="*/ 433664 w 1148680"/>
              <a:gd name="connsiteY66" fmla="*/ 2186450 h 2187906"/>
              <a:gd name="connsiteX67" fmla="*/ 500339 w 1148680"/>
              <a:gd name="connsiteY67" fmla="*/ 2186450 h 2187906"/>
              <a:gd name="connsiteX68" fmla="*/ 524151 w 1148680"/>
              <a:gd name="connsiteY68" fmla="*/ 2176925 h 2187906"/>
              <a:gd name="connsiteX69" fmla="*/ 567014 w 1148680"/>
              <a:gd name="connsiteY69" fmla="*/ 2081675 h 2187906"/>
              <a:gd name="connsiteX70" fmla="*/ 586064 w 1148680"/>
              <a:gd name="connsiteY70" fmla="*/ 2076913 h 2187906"/>
              <a:gd name="connsiteX71" fmla="*/ 600351 w 1148680"/>
              <a:gd name="connsiteY71" fmla="*/ 2062625 h 2187906"/>
              <a:gd name="connsiteX72" fmla="*/ 605114 w 1148680"/>
              <a:gd name="connsiteY72" fmla="*/ 2048338 h 2187906"/>
              <a:gd name="connsiteX73" fmla="*/ 614639 w 1148680"/>
              <a:gd name="connsiteY73" fmla="*/ 2034050 h 2187906"/>
              <a:gd name="connsiteX74" fmla="*/ 619401 w 1148680"/>
              <a:gd name="connsiteY74" fmla="*/ 2015000 h 2187906"/>
              <a:gd name="connsiteX75" fmla="*/ 624164 w 1148680"/>
              <a:gd name="connsiteY75" fmla="*/ 1929275 h 2187906"/>
              <a:gd name="connsiteX76" fmla="*/ 638451 w 1148680"/>
              <a:gd name="connsiteY76" fmla="*/ 1924513 h 2187906"/>
              <a:gd name="connsiteX77" fmla="*/ 681314 w 1148680"/>
              <a:gd name="connsiteY77" fmla="*/ 1876888 h 2187906"/>
              <a:gd name="connsiteX78" fmla="*/ 686076 w 1148680"/>
              <a:gd name="connsiteY78" fmla="*/ 1848313 h 2187906"/>
              <a:gd name="connsiteX79" fmla="*/ 690839 w 1148680"/>
              <a:gd name="connsiteY79" fmla="*/ 1824500 h 2187906"/>
              <a:gd name="connsiteX80" fmla="*/ 695601 w 1148680"/>
              <a:gd name="connsiteY80" fmla="*/ 1781638 h 2187906"/>
              <a:gd name="connsiteX81" fmla="*/ 714651 w 1148680"/>
              <a:gd name="connsiteY81" fmla="*/ 1743538 h 2187906"/>
              <a:gd name="connsiteX82" fmla="*/ 728939 w 1148680"/>
              <a:gd name="connsiteY82" fmla="*/ 1705438 h 2187906"/>
              <a:gd name="connsiteX83" fmla="*/ 757514 w 1148680"/>
              <a:gd name="connsiteY83" fmla="*/ 1714963 h 2187906"/>
              <a:gd name="connsiteX84" fmla="*/ 771801 w 1148680"/>
              <a:gd name="connsiteY84" fmla="*/ 1748300 h 2187906"/>
              <a:gd name="connsiteX85" fmla="*/ 776564 w 1148680"/>
              <a:gd name="connsiteY85" fmla="*/ 1800688 h 2187906"/>
              <a:gd name="connsiteX86" fmla="*/ 781326 w 1148680"/>
              <a:gd name="connsiteY86" fmla="*/ 1776875 h 2187906"/>
              <a:gd name="connsiteX87" fmla="*/ 786089 w 1148680"/>
              <a:gd name="connsiteY87" fmla="*/ 1743538 h 2187906"/>
              <a:gd name="connsiteX88" fmla="*/ 800376 w 1148680"/>
              <a:gd name="connsiteY88" fmla="*/ 1734013 h 2187906"/>
              <a:gd name="connsiteX89" fmla="*/ 824189 w 1148680"/>
              <a:gd name="connsiteY89" fmla="*/ 1748300 h 2187906"/>
              <a:gd name="connsiteX90" fmla="*/ 838476 w 1148680"/>
              <a:gd name="connsiteY90" fmla="*/ 1753063 h 2187906"/>
              <a:gd name="connsiteX91" fmla="*/ 843239 w 1148680"/>
              <a:gd name="connsiteY91" fmla="*/ 1691150 h 2187906"/>
              <a:gd name="connsiteX92" fmla="*/ 886101 w 1148680"/>
              <a:gd name="connsiteY92" fmla="*/ 1695913 h 2187906"/>
              <a:gd name="connsiteX93" fmla="*/ 890864 w 1148680"/>
              <a:gd name="connsiteY93" fmla="*/ 1710200 h 2187906"/>
              <a:gd name="connsiteX94" fmla="*/ 924201 w 1148680"/>
              <a:gd name="connsiteY94" fmla="*/ 1734013 h 2187906"/>
              <a:gd name="connsiteX95" fmla="*/ 957539 w 1148680"/>
              <a:gd name="connsiteY95" fmla="*/ 1738775 h 2187906"/>
              <a:gd name="connsiteX96" fmla="*/ 995639 w 1148680"/>
              <a:gd name="connsiteY96" fmla="*/ 1734013 h 2187906"/>
              <a:gd name="connsiteX97" fmla="*/ 1000401 w 1148680"/>
              <a:gd name="connsiteY97" fmla="*/ 1657813 h 2187906"/>
              <a:gd name="connsiteX98" fmla="*/ 1014689 w 1148680"/>
              <a:gd name="connsiteY98" fmla="*/ 1638763 h 2187906"/>
              <a:gd name="connsiteX99" fmla="*/ 1014689 w 1148680"/>
              <a:gd name="connsiteY99" fmla="*/ 1600663 h 2187906"/>
              <a:gd name="connsiteX100" fmla="*/ 995639 w 1148680"/>
              <a:gd name="connsiteY100" fmla="*/ 1586375 h 2187906"/>
              <a:gd name="connsiteX101" fmla="*/ 971826 w 1148680"/>
              <a:gd name="connsiteY101" fmla="*/ 1548275 h 2187906"/>
              <a:gd name="connsiteX102" fmla="*/ 962301 w 1148680"/>
              <a:gd name="connsiteY102" fmla="*/ 1533988 h 2187906"/>
              <a:gd name="connsiteX103" fmla="*/ 948014 w 1148680"/>
              <a:gd name="connsiteY103" fmla="*/ 1529225 h 2187906"/>
              <a:gd name="connsiteX104" fmla="*/ 928964 w 1148680"/>
              <a:gd name="connsiteY104" fmla="*/ 1405400 h 2187906"/>
              <a:gd name="connsiteX105" fmla="*/ 919439 w 1148680"/>
              <a:gd name="connsiteY105" fmla="*/ 1362538 h 2187906"/>
              <a:gd name="connsiteX106" fmla="*/ 909914 w 1148680"/>
              <a:gd name="connsiteY106" fmla="*/ 1338725 h 2187906"/>
              <a:gd name="connsiteX107" fmla="*/ 900389 w 1148680"/>
              <a:gd name="connsiteY107" fmla="*/ 1305388 h 2187906"/>
              <a:gd name="connsiteX108" fmla="*/ 895626 w 1148680"/>
              <a:gd name="connsiteY108" fmla="*/ 1291100 h 2187906"/>
              <a:gd name="connsiteX109" fmla="*/ 905151 w 1148680"/>
              <a:gd name="connsiteY109" fmla="*/ 1224425 h 2187906"/>
              <a:gd name="connsiteX110" fmla="*/ 919439 w 1148680"/>
              <a:gd name="connsiteY110" fmla="*/ 1219663 h 2187906"/>
              <a:gd name="connsiteX111" fmla="*/ 938489 w 1148680"/>
              <a:gd name="connsiteY111" fmla="*/ 1210138 h 2187906"/>
              <a:gd name="connsiteX112" fmla="*/ 952776 w 1148680"/>
              <a:gd name="connsiteY112" fmla="*/ 1205375 h 2187906"/>
              <a:gd name="connsiteX113" fmla="*/ 967064 w 1148680"/>
              <a:gd name="connsiteY113" fmla="*/ 1195850 h 2187906"/>
              <a:gd name="connsiteX114" fmla="*/ 1000401 w 1148680"/>
              <a:gd name="connsiteY114" fmla="*/ 1186325 h 2187906"/>
              <a:gd name="connsiteX115" fmla="*/ 1019451 w 1148680"/>
              <a:gd name="connsiteY115" fmla="*/ 1172038 h 2187906"/>
              <a:gd name="connsiteX116" fmla="*/ 1038501 w 1148680"/>
              <a:gd name="connsiteY116" fmla="*/ 1143463 h 2187906"/>
              <a:gd name="connsiteX117" fmla="*/ 1067076 w 1148680"/>
              <a:gd name="connsiteY117" fmla="*/ 1124413 h 2187906"/>
              <a:gd name="connsiteX118" fmla="*/ 1095651 w 1148680"/>
              <a:gd name="connsiteY118" fmla="*/ 1114888 h 2187906"/>
              <a:gd name="connsiteX119" fmla="*/ 1128989 w 1148680"/>
              <a:gd name="connsiteY119" fmla="*/ 1091075 h 2187906"/>
              <a:gd name="connsiteX120" fmla="*/ 1143276 w 1148680"/>
              <a:gd name="connsiteY120" fmla="*/ 1076788 h 2187906"/>
              <a:gd name="connsiteX121" fmla="*/ 1138514 w 1148680"/>
              <a:gd name="connsiteY121" fmla="*/ 991063 h 2187906"/>
              <a:gd name="connsiteX122" fmla="*/ 1124226 w 1148680"/>
              <a:gd name="connsiteY122" fmla="*/ 972013 h 2187906"/>
              <a:gd name="connsiteX123" fmla="*/ 1105176 w 1148680"/>
              <a:gd name="connsiteY123" fmla="*/ 933913 h 2187906"/>
              <a:gd name="connsiteX124" fmla="*/ 1100414 w 1148680"/>
              <a:gd name="connsiteY124" fmla="*/ 910100 h 2187906"/>
              <a:gd name="connsiteX125" fmla="*/ 1071839 w 1148680"/>
              <a:gd name="connsiteY125" fmla="*/ 881525 h 2187906"/>
              <a:gd name="connsiteX126" fmla="*/ 1005164 w 1148680"/>
              <a:gd name="connsiteY126" fmla="*/ 857713 h 2187906"/>
              <a:gd name="connsiteX127" fmla="*/ 990876 w 1148680"/>
              <a:gd name="connsiteY127" fmla="*/ 862475 h 2187906"/>
              <a:gd name="connsiteX128" fmla="*/ 986114 w 1148680"/>
              <a:gd name="connsiteY128" fmla="*/ 876763 h 2187906"/>
              <a:gd name="connsiteX129" fmla="*/ 981351 w 1148680"/>
              <a:gd name="connsiteY129" fmla="*/ 914863 h 2187906"/>
              <a:gd name="connsiteX130" fmla="*/ 971826 w 1148680"/>
              <a:gd name="connsiteY130" fmla="*/ 929150 h 2187906"/>
              <a:gd name="connsiteX131" fmla="*/ 957539 w 1148680"/>
              <a:gd name="connsiteY131" fmla="*/ 948200 h 2187906"/>
              <a:gd name="connsiteX132" fmla="*/ 928964 w 1148680"/>
              <a:gd name="connsiteY132" fmla="*/ 962488 h 2187906"/>
              <a:gd name="connsiteX133" fmla="*/ 895626 w 1148680"/>
              <a:gd name="connsiteY133" fmla="*/ 919625 h 2187906"/>
              <a:gd name="connsiteX134" fmla="*/ 881339 w 1148680"/>
              <a:gd name="connsiteY134" fmla="*/ 905338 h 2187906"/>
              <a:gd name="connsiteX135" fmla="*/ 900389 w 1148680"/>
              <a:gd name="connsiteY135" fmla="*/ 852950 h 2187906"/>
              <a:gd name="connsiteX136" fmla="*/ 905151 w 1148680"/>
              <a:gd name="connsiteY136" fmla="*/ 833900 h 2187906"/>
              <a:gd name="connsiteX137" fmla="*/ 900389 w 1148680"/>
              <a:gd name="connsiteY137" fmla="*/ 819613 h 2187906"/>
              <a:gd name="connsiteX138" fmla="*/ 895626 w 1148680"/>
              <a:gd name="connsiteY138" fmla="*/ 800563 h 2187906"/>
              <a:gd name="connsiteX139" fmla="*/ 900389 w 1148680"/>
              <a:gd name="connsiteY139" fmla="*/ 776750 h 2187906"/>
              <a:gd name="connsiteX140" fmla="*/ 938489 w 1148680"/>
              <a:gd name="connsiteY140" fmla="*/ 752938 h 2187906"/>
              <a:gd name="connsiteX141" fmla="*/ 952776 w 1148680"/>
              <a:gd name="connsiteY141" fmla="*/ 738650 h 2187906"/>
              <a:gd name="connsiteX142" fmla="*/ 957539 w 1148680"/>
              <a:gd name="connsiteY142" fmla="*/ 724363 h 2187906"/>
              <a:gd name="connsiteX143" fmla="*/ 952776 w 1148680"/>
              <a:gd name="connsiteY143" fmla="*/ 600538 h 2187906"/>
              <a:gd name="connsiteX144" fmla="*/ 886101 w 1148680"/>
              <a:gd name="connsiteY144" fmla="*/ 600538 h 2187906"/>
              <a:gd name="connsiteX145" fmla="*/ 871814 w 1148680"/>
              <a:gd name="connsiteY145" fmla="*/ 586250 h 2187906"/>
              <a:gd name="connsiteX146" fmla="*/ 857526 w 1148680"/>
              <a:gd name="connsiteY146" fmla="*/ 576725 h 2187906"/>
              <a:gd name="connsiteX147" fmla="*/ 843239 w 1148680"/>
              <a:gd name="connsiteY147" fmla="*/ 557675 h 2187906"/>
              <a:gd name="connsiteX148" fmla="*/ 838476 w 1148680"/>
              <a:gd name="connsiteY148" fmla="*/ 543388 h 2187906"/>
              <a:gd name="connsiteX149" fmla="*/ 719414 w 1148680"/>
              <a:gd name="connsiteY149" fmla="*/ 538625 h 2187906"/>
              <a:gd name="connsiteX150" fmla="*/ 686076 w 1148680"/>
              <a:gd name="connsiteY150" fmla="*/ 510050 h 2187906"/>
              <a:gd name="connsiteX151" fmla="*/ 676551 w 1148680"/>
              <a:gd name="connsiteY151" fmla="*/ 495763 h 2187906"/>
              <a:gd name="connsiteX152" fmla="*/ 657501 w 1148680"/>
              <a:gd name="connsiteY152" fmla="*/ 448138 h 2187906"/>
              <a:gd name="connsiteX153" fmla="*/ 643214 w 1148680"/>
              <a:gd name="connsiteY153" fmla="*/ 410038 h 2187906"/>
              <a:gd name="connsiteX154" fmla="*/ 633689 w 1148680"/>
              <a:gd name="connsiteY154" fmla="*/ 386225 h 2187906"/>
              <a:gd name="connsiteX155" fmla="*/ 614639 w 1148680"/>
              <a:gd name="connsiteY155" fmla="*/ 357650 h 2187906"/>
              <a:gd name="connsiteX156" fmla="*/ 571776 w 1148680"/>
              <a:gd name="connsiteY156" fmla="*/ 329075 h 2187906"/>
              <a:gd name="connsiteX157" fmla="*/ 557489 w 1148680"/>
              <a:gd name="connsiteY157" fmla="*/ 319550 h 2187906"/>
              <a:gd name="connsiteX158" fmla="*/ 538439 w 1148680"/>
              <a:gd name="connsiteY158" fmla="*/ 305263 h 2187906"/>
              <a:gd name="connsiteX159" fmla="*/ 524151 w 1148680"/>
              <a:gd name="connsiteY159" fmla="*/ 300500 h 2187906"/>
              <a:gd name="connsiteX160" fmla="*/ 490814 w 1148680"/>
              <a:gd name="connsiteY160" fmla="*/ 281450 h 2187906"/>
              <a:gd name="connsiteX161" fmla="*/ 467001 w 1148680"/>
              <a:gd name="connsiteY161" fmla="*/ 271925 h 2187906"/>
              <a:gd name="connsiteX162" fmla="*/ 405088 w 1148680"/>
              <a:gd name="connsiteY162" fmla="*/ 181439 h 2187906"/>
              <a:gd name="connsiteX163" fmla="*/ 405089 w 1148680"/>
              <a:gd name="connsiteY163" fmla="*/ 52851 h 2187906"/>
              <a:gd name="connsiteX164" fmla="*/ 374132 w 1148680"/>
              <a:gd name="connsiteY164" fmla="*/ 43325 h 2187906"/>
              <a:gd name="connsiteX165" fmla="*/ 314601 w 1148680"/>
              <a:gd name="connsiteY165" fmla="*/ 9988 h 2187906"/>
              <a:gd name="connsiteX166" fmla="*/ 281264 w 1148680"/>
              <a:gd name="connsiteY166" fmla="*/ 463 h 2187906"/>
              <a:gd name="connsiteX167" fmla="*/ 262214 w 1148680"/>
              <a:gd name="connsiteY167" fmla="*/ 5225 h 2187906"/>
              <a:gd name="connsiteX168" fmla="*/ 224114 w 1148680"/>
              <a:gd name="connsiteY168" fmla="*/ 55231 h 2187906"/>
              <a:gd name="connsiteX169" fmla="*/ 166964 w 1148680"/>
              <a:gd name="connsiteY169" fmla="*/ 69519 h 2187906"/>
              <a:gd name="connsiteX170" fmla="*/ 155057 w 1148680"/>
              <a:gd name="connsiteY170" fmla="*/ 114763 h 2187906"/>
              <a:gd name="connsiteX171" fmla="*/ 95526 w 1148680"/>
              <a:gd name="connsiteY171" fmla="*/ 138575 h 2187906"/>
              <a:gd name="connsiteX172" fmla="*/ 86001 w 1148680"/>
              <a:gd name="connsiteY172" fmla="*/ 205250 h 2187906"/>
              <a:gd name="connsiteX173" fmla="*/ 86001 w 1148680"/>
              <a:gd name="connsiteY173" fmla="*/ 252875 h 2187906"/>
              <a:gd name="connsiteX0" fmla="*/ 86001 w 1148680"/>
              <a:gd name="connsiteY0" fmla="*/ 252875 h 2187906"/>
              <a:gd name="connsiteX1" fmla="*/ 90764 w 1148680"/>
              <a:gd name="connsiteY1" fmla="*/ 295738 h 2187906"/>
              <a:gd name="connsiteX2" fmla="*/ 76476 w 1148680"/>
              <a:gd name="connsiteY2" fmla="*/ 352888 h 2187906"/>
              <a:gd name="connsiteX3" fmla="*/ 57426 w 1148680"/>
              <a:gd name="connsiteY3" fmla="*/ 390988 h 2187906"/>
              <a:gd name="connsiteX4" fmla="*/ 47901 w 1148680"/>
              <a:gd name="connsiteY4" fmla="*/ 452900 h 2187906"/>
              <a:gd name="connsiteX5" fmla="*/ 28851 w 1148680"/>
              <a:gd name="connsiteY5" fmla="*/ 505288 h 2187906"/>
              <a:gd name="connsiteX6" fmla="*/ 14564 w 1148680"/>
              <a:gd name="connsiteY6" fmla="*/ 514813 h 2187906"/>
              <a:gd name="connsiteX7" fmla="*/ 276 w 1148680"/>
              <a:gd name="connsiteY7" fmla="*/ 543388 h 2187906"/>
              <a:gd name="connsiteX8" fmla="*/ 14564 w 1148680"/>
              <a:gd name="connsiteY8" fmla="*/ 552913 h 2187906"/>
              <a:gd name="connsiteX9" fmla="*/ 28851 w 1148680"/>
              <a:gd name="connsiteY9" fmla="*/ 567200 h 2187906"/>
              <a:gd name="connsiteX10" fmla="*/ 57426 w 1148680"/>
              <a:gd name="connsiteY10" fmla="*/ 581488 h 2187906"/>
              <a:gd name="connsiteX11" fmla="*/ 71714 w 1148680"/>
              <a:gd name="connsiteY11" fmla="*/ 648163 h 2187906"/>
              <a:gd name="connsiteX12" fmla="*/ 90764 w 1148680"/>
              <a:gd name="connsiteY12" fmla="*/ 652925 h 2187906"/>
              <a:gd name="connsiteX13" fmla="*/ 114576 w 1148680"/>
              <a:gd name="connsiteY13" fmla="*/ 667213 h 2187906"/>
              <a:gd name="connsiteX14" fmla="*/ 133626 w 1148680"/>
              <a:gd name="connsiteY14" fmla="*/ 676738 h 2187906"/>
              <a:gd name="connsiteX15" fmla="*/ 143151 w 1148680"/>
              <a:gd name="connsiteY15" fmla="*/ 695788 h 2187906"/>
              <a:gd name="connsiteX16" fmla="*/ 152676 w 1148680"/>
              <a:gd name="connsiteY16" fmla="*/ 710075 h 2187906"/>
              <a:gd name="connsiteX17" fmla="*/ 166964 w 1148680"/>
              <a:gd name="connsiteY17" fmla="*/ 733888 h 2187906"/>
              <a:gd name="connsiteX18" fmla="*/ 162201 w 1148680"/>
              <a:gd name="connsiteY18" fmla="*/ 857713 h 2187906"/>
              <a:gd name="connsiteX19" fmla="*/ 157439 w 1148680"/>
              <a:gd name="connsiteY19" fmla="*/ 872000 h 2187906"/>
              <a:gd name="connsiteX20" fmla="*/ 138389 w 1148680"/>
              <a:gd name="connsiteY20" fmla="*/ 886288 h 2187906"/>
              <a:gd name="connsiteX21" fmla="*/ 124101 w 1148680"/>
              <a:gd name="connsiteY21" fmla="*/ 910100 h 2187906"/>
              <a:gd name="connsiteX22" fmla="*/ 105051 w 1148680"/>
              <a:gd name="connsiteY22" fmla="*/ 948200 h 2187906"/>
              <a:gd name="connsiteX23" fmla="*/ 95526 w 1148680"/>
              <a:gd name="connsiteY23" fmla="*/ 962488 h 2187906"/>
              <a:gd name="connsiteX24" fmla="*/ 66951 w 1148680"/>
              <a:gd name="connsiteY24" fmla="*/ 995825 h 2187906"/>
              <a:gd name="connsiteX25" fmla="*/ 57426 w 1148680"/>
              <a:gd name="connsiteY25" fmla="*/ 1029163 h 2187906"/>
              <a:gd name="connsiteX26" fmla="*/ 52664 w 1148680"/>
              <a:gd name="connsiteY26" fmla="*/ 1043450 h 2187906"/>
              <a:gd name="connsiteX27" fmla="*/ 24089 w 1148680"/>
              <a:gd name="connsiteY27" fmla="*/ 1081550 h 2187906"/>
              <a:gd name="connsiteX28" fmla="*/ 14564 w 1148680"/>
              <a:gd name="connsiteY28" fmla="*/ 1095838 h 2187906"/>
              <a:gd name="connsiteX29" fmla="*/ 9801 w 1148680"/>
              <a:gd name="connsiteY29" fmla="*/ 1129175 h 2187906"/>
              <a:gd name="connsiteX30" fmla="*/ 5039 w 1148680"/>
              <a:gd name="connsiteY30" fmla="*/ 1148225 h 2187906"/>
              <a:gd name="connsiteX31" fmla="*/ 14564 w 1148680"/>
              <a:gd name="connsiteY31" fmla="*/ 1172038 h 2187906"/>
              <a:gd name="connsiteX32" fmla="*/ 28851 w 1148680"/>
              <a:gd name="connsiteY32" fmla="*/ 1200613 h 2187906"/>
              <a:gd name="connsiteX33" fmla="*/ 33614 w 1148680"/>
              <a:gd name="connsiteY33" fmla="*/ 1229188 h 2187906"/>
              <a:gd name="connsiteX34" fmla="*/ 43139 w 1148680"/>
              <a:gd name="connsiteY34" fmla="*/ 1253000 h 2187906"/>
              <a:gd name="connsiteX35" fmla="*/ 47901 w 1148680"/>
              <a:gd name="connsiteY35" fmla="*/ 1286338 h 2187906"/>
              <a:gd name="connsiteX36" fmla="*/ 86001 w 1148680"/>
              <a:gd name="connsiteY36" fmla="*/ 1305388 h 2187906"/>
              <a:gd name="connsiteX37" fmla="*/ 128864 w 1148680"/>
              <a:gd name="connsiteY37" fmla="*/ 1319675 h 2187906"/>
              <a:gd name="connsiteX38" fmla="*/ 181251 w 1148680"/>
              <a:gd name="connsiteY38" fmla="*/ 1357775 h 2187906"/>
              <a:gd name="connsiteX39" fmla="*/ 214589 w 1148680"/>
              <a:gd name="connsiteY39" fmla="*/ 1372063 h 2187906"/>
              <a:gd name="connsiteX40" fmla="*/ 252689 w 1148680"/>
              <a:gd name="connsiteY40" fmla="*/ 1395875 h 2187906"/>
              <a:gd name="connsiteX41" fmla="*/ 257451 w 1148680"/>
              <a:gd name="connsiteY41" fmla="*/ 1410163 h 2187906"/>
              <a:gd name="connsiteX42" fmla="*/ 266976 w 1148680"/>
              <a:gd name="connsiteY42" fmla="*/ 1424450 h 2187906"/>
              <a:gd name="connsiteX43" fmla="*/ 247926 w 1148680"/>
              <a:gd name="connsiteY43" fmla="*/ 1505413 h 2187906"/>
              <a:gd name="connsiteX44" fmla="*/ 224114 w 1148680"/>
              <a:gd name="connsiteY44" fmla="*/ 1567325 h 2187906"/>
              <a:gd name="connsiteX45" fmla="*/ 214589 w 1148680"/>
              <a:gd name="connsiteY45" fmla="*/ 1586375 h 2187906"/>
              <a:gd name="connsiteX46" fmla="*/ 214589 w 1148680"/>
              <a:gd name="connsiteY46" fmla="*/ 1714963 h 2187906"/>
              <a:gd name="connsiteX47" fmla="*/ 224114 w 1148680"/>
              <a:gd name="connsiteY47" fmla="*/ 1748300 h 2187906"/>
              <a:gd name="connsiteX48" fmla="*/ 233639 w 1148680"/>
              <a:gd name="connsiteY48" fmla="*/ 1791163 h 2187906"/>
              <a:gd name="connsiteX49" fmla="*/ 228876 w 1148680"/>
              <a:gd name="connsiteY49" fmla="*/ 1829263 h 2187906"/>
              <a:gd name="connsiteX50" fmla="*/ 171726 w 1148680"/>
              <a:gd name="connsiteY50" fmla="*/ 1862600 h 2187906"/>
              <a:gd name="connsiteX51" fmla="*/ 133626 w 1148680"/>
              <a:gd name="connsiteY51" fmla="*/ 1895938 h 2187906"/>
              <a:gd name="connsiteX52" fmla="*/ 119339 w 1148680"/>
              <a:gd name="connsiteY52" fmla="*/ 1905463 h 2187906"/>
              <a:gd name="connsiteX53" fmla="*/ 81239 w 1148680"/>
              <a:gd name="connsiteY53" fmla="*/ 1914988 h 2187906"/>
              <a:gd name="connsiteX54" fmla="*/ 86001 w 1148680"/>
              <a:gd name="connsiteY54" fmla="*/ 1953088 h 2187906"/>
              <a:gd name="connsiteX55" fmla="*/ 157439 w 1148680"/>
              <a:gd name="connsiteY55" fmla="*/ 1986425 h 2187906"/>
              <a:gd name="connsiteX56" fmla="*/ 162201 w 1148680"/>
              <a:gd name="connsiteY56" fmla="*/ 2024525 h 2187906"/>
              <a:gd name="connsiteX57" fmla="*/ 176489 w 1148680"/>
              <a:gd name="connsiteY57" fmla="*/ 2048338 h 2187906"/>
              <a:gd name="connsiteX58" fmla="*/ 181251 w 1148680"/>
              <a:gd name="connsiteY58" fmla="*/ 2067388 h 2187906"/>
              <a:gd name="connsiteX59" fmla="*/ 205064 w 1148680"/>
              <a:gd name="connsiteY59" fmla="*/ 2062625 h 2187906"/>
              <a:gd name="connsiteX60" fmla="*/ 224114 w 1148680"/>
              <a:gd name="connsiteY60" fmla="*/ 2057863 h 2187906"/>
              <a:gd name="connsiteX61" fmla="*/ 352701 w 1148680"/>
              <a:gd name="connsiteY61" fmla="*/ 2067388 h 2187906"/>
              <a:gd name="connsiteX62" fmla="*/ 371751 w 1148680"/>
              <a:gd name="connsiteY62" fmla="*/ 2076913 h 2187906"/>
              <a:gd name="connsiteX63" fmla="*/ 376514 w 1148680"/>
              <a:gd name="connsiteY63" fmla="*/ 2124538 h 2187906"/>
              <a:gd name="connsiteX64" fmla="*/ 390801 w 1148680"/>
              <a:gd name="connsiteY64" fmla="*/ 2162638 h 2187906"/>
              <a:gd name="connsiteX65" fmla="*/ 395564 w 1148680"/>
              <a:gd name="connsiteY65" fmla="*/ 2176925 h 2187906"/>
              <a:gd name="connsiteX66" fmla="*/ 433664 w 1148680"/>
              <a:gd name="connsiteY66" fmla="*/ 2186450 h 2187906"/>
              <a:gd name="connsiteX67" fmla="*/ 500339 w 1148680"/>
              <a:gd name="connsiteY67" fmla="*/ 2186450 h 2187906"/>
              <a:gd name="connsiteX68" fmla="*/ 524151 w 1148680"/>
              <a:gd name="connsiteY68" fmla="*/ 2176925 h 2187906"/>
              <a:gd name="connsiteX69" fmla="*/ 567014 w 1148680"/>
              <a:gd name="connsiteY69" fmla="*/ 2081675 h 2187906"/>
              <a:gd name="connsiteX70" fmla="*/ 586064 w 1148680"/>
              <a:gd name="connsiteY70" fmla="*/ 2076913 h 2187906"/>
              <a:gd name="connsiteX71" fmla="*/ 600351 w 1148680"/>
              <a:gd name="connsiteY71" fmla="*/ 2062625 h 2187906"/>
              <a:gd name="connsiteX72" fmla="*/ 605114 w 1148680"/>
              <a:gd name="connsiteY72" fmla="*/ 2048338 h 2187906"/>
              <a:gd name="connsiteX73" fmla="*/ 614639 w 1148680"/>
              <a:gd name="connsiteY73" fmla="*/ 2034050 h 2187906"/>
              <a:gd name="connsiteX74" fmla="*/ 619401 w 1148680"/>
              <a:gd name="connsiteY74" fmla="*/ 2015000 h 2187906"/>
              <a:gd name="connsiteX75" fmla="*/ 624164 w 1148680"/>
              <a:gd name="connsiteY75" fmla="*/ 1929275 h 2187906"/>
              <a:gd name="connsiteX76" fmla="*/ 638451 w 1148680"/>
              <a:gd name="connsiteY76" fmla="*/ 1924513 h 2187906"/>
              <a:gd name="connsiteX77" fmla="*/ 681314 w 1148680"/>
              <a:gd name="connsiteY77" fmla="*/ 1876888 h 2187906"/>
              <a:gd name="connsiteX78" fmla="*/ 686076 w 1148680"/>
              <a:gd name="connsiteY78" fmla="*/ 1848313 h 2187906"/>
              <a:gd name="connsiteX79" fmla="*/ 690839 w 1148680"/>
              <a:gd name="connsiteY79" fmla="*/ 1824500 h 2187906"/>
              <a:gd name="connsiteX80" fmla="*/ 695601 w 1148680"/>
              <a:gd name="connsiteY80" fmla="*/ 1781638 h 2187906"/>
              <a:gd name="connsiteX81" fmla="*/ 714651 w 1148680"/>
              <a:gd name="connsiteY81" fmla="*/ 1743538 h 2187906"/>
              <a:gd name="connsiteX82" fmla="*/ 728939 w 1148680"/>
              <a:gd name="connsiteY82" fmla="*/ 1705438 h 2187906"/>
              <a:gd name="connsiteX83" fmla="*/ 757514 w 1148680"/>
              <a:gd name="connsiteY83" fmla="*/ 1714963 h 2187906"/>
              <a:gd name="connsiteX84" fmla="*/ 771801 w 1148680"/>
              <a:gd name="connsiteY84" fmla="*/ 1748300 h 2187906"/>
              <a:gd name="connsiteX85" fmla="*/ 776564 w 1148680"/>
              <a:gd name="connsiteY85" fmla="*/ 1800688 h 2187906"/>
              <a:gd name="connsiteX86" fmla="*/ 781326 w 1148680"/>
              <a:gd name="connsiteY86" fmla="*/ 1776875 h 2187906"/>
              <a:gd name="connsiteX87" fmla="*/ 786089 w 1148680"/>
              <a:gd name="connsiteY87" fmla="*/ 1743538 h 2187906"/>
              <a:gd name="connsiteX88" fmla="*/ 800376 w 1148680"/>
              <a:gd name="connsiteY88" fmla="*/ 1734013 h 2187906"/>
              <a:gd name="connsiteX89" fmla="*/ 824189 w 1148680"/>
              <a:gd name="connsiteY89" fmla="*/ 1748300 h 2187906"/>
              <a:gd name="connsiteX90" fmla="*/ 838476 w 1148680"/>
              <a:gd name="connsiteY90" fmla="*/ 1753063 h 2187906"/>
              <a:gd name="connsiteX91" fmla="*/ 843239 w 1148680"/>
              <a:gd name="connsiteY91" fmla="*/ 1691150 h 2187906"/>
              <a:gd name="connsiteX92" fmla="*/ 886101 w 1148680"/>
              <a:gd name="connsiteY92" fmla="*/ 1695913 h 2187906"/>
              <a:gd name="connsiteX93" fmla="*/ 890864 w 1148680"/>
              <a:gd name="connsiteY93" fmla="*/ 1710200 h 2187906"/>
              <a:gd name="connsiteX94" fmla="*/ 924201 w 1148680"/>
              <a:gd name="connsiteY94" fmla="*/ 1734013 h 2187906"/>
              <a:gd name="connsiteX95" fmla="*/ 957539 w 1148680"/>
              <a:gd name="connsiteY95" fmla="*/ 1738775 h 2187906"/>
              <a:gd name="connsiteX96" fmla="*/ 995639 w 1148680"/>
              <a:gd name="connsiteY96" fmla="*/ 1734013 h 2187906"/>
              <a:gd name="connsiteX97" fmla="*/ 1000401 w 1148680"/>
              <a:gd name="connsiteY97" fmla="*/ 1657813 h 2187906"/>
              <a:gd name="connsiteX98" fmla="*/ 1014689 w 1148680"/>
              <a:gd name="connsiteY98" fmla="*/ 1638763 h 2187906"/>
              <a:gd name="connsiteX99" fmla="*/ 1014689 w 1148680"/>
              <a:gd name="connsiteY99" fmla="*/ 1600663 h 2187906"/>
              <a:gd name="connsiteX100" fmla="*/ 995639 w 1148680"/>
              <a:gd name="connsiteY100" fmla="*/ 1586375 h 2187906"/>
              <a:gd name="connsiteX101" fmla="*/ 971826 w 1148680"/>
              <a:gd name="connsiteY101" fmla="*/ 1548275 h 2187906"/>
              <a:gd name="connsiteX102" fmla="*/ 962301 w 1148680"/>
              <a:gd name="connsiteY102" fmla="*/ 1533988 h 2187906"/>
              <a:gd name="connsiteX103" fmla="*/ 948014 w 1148680"/>
              <a:gd name="connsiteY103" fmla="*/ 1529225 h 2187906"/>
              <a:gd name="connsiteX104" fmla="*/ 928964 w 1148680"/>
              <a:gd name="connsiteY104" fmla="*/ 1405400 h 2187906"/>
              <a:gd name="connsiteX105" fmla="*/ 919439 w 1148680"/>
              <a:gd name="connsiteY105" fmla="*/ 1362538 h 2187906"/>
              <a:gd name="connsiteX106" fmla="*/ 909914 w 1148680"/>
              <a:gd name="connsiteY106" fmla="*/ 1338725 h 2187906"/>
              <a:gd name="connsiteX107" fmla="*/ 900389 w 1148680"/>
              <a:gd name="connsiteY107" fmla="*/ 1305388 h 2187906"/>
              <a:gd name="connsiteX108" fmla="*/ 895626 w 1148680"/>
              <a:gd name="connsiteY108" fmla="*/ 1291100 h 2187906"/>
              <a:gd name="connsiteX109" fmla="*/ 905151 w 1148680"/>
              <a:gd name="connsiteY109" fmla="*/ 1224425 h 2187906"/>
              <a:gd name="connsiteX110" fmla="*/ 919439 w 1148680"/>
              <a:gd name="connsiteY110" fmla="*/ 1219663 h 2187906"/>
              <a:gd name="connsiteX111" fmla="*/ 938489 w 1148680"/>
              <a:gd name="connsiteY111" fmla="*/ 1210138 h 2187906"/>
              <a:gd name="connsiteX112" fmla="*/ 952776 w 1148680"/>
              <a:gd name="connsiteY112" fmla="*/ 1205375 h 2187906"/>
              <a:gd name="connsiteX113" fmla="*/ 967064 w 1148680"/>
              <a:gd name="connsiteY113" fmla="*/ 1195850 h 2187906"/>
              <a:gd name="connsiteX114" fmla="*/ 1000401 w 1148680"/>
              <a:gd name="connsiteY114" fmla="*/ 1186325 h 2187906"/>
              <a:gd name="connsiteX115" fmla="*/ 1019451 w 1148680"/>
              <a:gd name="connsiteY115" fmla="*/ 1172038 h 2187906"/>
              <a:gd name="connsiteX116" fmla="*/ 1038501 w 1148680"/>
              <a:gd name="connsiteY116" fmla="*/ 1143463 h 2187906"/>
              <a:gd name="connsiteX117" fmla="*/ 1067076 w 1148680"/>
              <a:gd name="connsiteY117" fmla="*/ 1124413 h 2187906"/>
              <a:gd name="connsiteX118" fmla="*/ 1095651 w 1148680"/>
              <a:gd name="connsiteY118" fmla="*/ 1114888 h 2187906"/>
              <a:gd name="connsiteX119" fmla="*/ 1128989 w 1148680"/>
              <a:gd name="connsiteY119" fmla="*/ 1091075 h 2187906"/>
              <a:gd name="connsiteX120" fmla="*/ 1143276 w 1148680"/>
              <a:gd name="connsiteY120" fmla="*/ 1076788 h 2187906"/>
              <a:gd name="connsiteX121" fmla="*/ 1138514 w 1148680"/>
              <a:gd name="connsiteY121" fmla="*/ 991063 h 2187906"/>
              <a:gd name="connsiteX122" fmla="*/ 1124226 w 1148680"/>
              <a:gd name="connsiteY122" fmla="*/ 972013 h 2187906"/>
              <a:gd name="connsiteX123" fmla="*/ 1105176 w 1148680"/>
              <a:gd name="connsiteY123" fmla="*/ 933913 h 2187906"/>
              <a:gd name="connsiteX124" fmla="*/ 1100414 w 1148680"/>
              <a:gd name="connsiteY124" fmla="*/ 910100 h 2187906"/>
              <a:gd name="connsiteX125" fmla="*/ 1071839 w 1148680"/>
              <a:gd name="connsiteY125" fmla="*/ 881525 h 2187906"/>
              <a:gd name="connsiteX126" fmla="*/ 1005164 w 1148680"/>
              <a:gd name="connsiteY126" fmla="*/ 857713 h 2187906"/>
              <a:gd name="connsiteX127" fmla="*/ 990876 w 1148680"/>
              <a:gd name="connsiteY127" fmla="*/ 862475 h 2187906"/>
              <a:gd name="connsiteX128" fmla="*/ 986114 w 1148680"/>
              <a:gd name="connsiteY128" fmla="*/ 876763 h 2187906"/>
              <a:gd name="connsiteX129" fmla="*/ 981351 w 1148680"/>
              <a:gd name="connsiteY129" fmla="*/ 914863 h 2187906"/>
              <a:gd name="connsiteX130" fmla="*/ 971826 w 1148680"/>
              <a:gd name="connsiteY130" fmla="*/ 929150 h 2187906"/>
              <a:gd name="connsiteX131" fmla="*/ 957539 w 1148680"/>
              <a:gd name="connsiteY131" fmla="*/ 948200 h 2187906"/>
              <a:gd name="connsiteX132" fmla="*/ 928964 w 1148680"/>
              <a:gd name="connsiteY132" fmla="*/ 962488 h 2187906"/>
              <a:gd name="connsiteX133" fmla="*/ 895626 w 1148680"/>
              <a:gd name="connsiteY133" fmla="*/ 919625 h 2187906"/>
              <a:gd name="connsiteX134" fmla="*/ 881339 w 1148680"/>
              <a:gd name="connsiteY134" fmla="*/ 905338 h 2187906"/>
              <a:gd name="connsiteX135" fmla="*/ 900389 w 1148680"/>
              <a:gd name="connsiteY135" fmla="*/ 852950 h 2187906"/>
              <a:gd name="connsiteX136" fmla="*/ 905151 w 1148680"/>
              <a:gd name="connsiteY136" fmla="*/ 833900 h 2187906"/>
              <a:gd name="connsiteX137" fmla="*/ 900389 w 1148680"/>
              <a:gd name="connsiteY137" fmla="*/ 819613 h 2187906"/>
              <a:gd name="connsiteX138" fmla="*/ 895626 w 1148680"/>
              <a:gd name="connsiteY138" fmla="*/ 800563 h 2187906"/>
              <a:gd name="connsiteX139" fmla="*/ 900389 w 1148680"/>
              <a:gd name="connsiteY139" fmla="*/ 776750 h 2187906"/>
              <a:gd name="connsiteX140" fmla="*/ 938489 w 1148680"/>
              <a:gd name="connsiteY140" fmla="*/ 752938 h 2187906"/>
              <a:gd name="connsiteX141" fmla="*/ 952776 w 1148680"/>
              <a:gd name="connsiteY141" fmla="*/ 738650 h 2187906"/>
              <a:gd name="connsiteX142" fmla="*/ 957539 w 1148680"/>
              <a:gd name="connsiteY142" fmla="*/ 724363 h 2187906"/>
              <a:gd name="connsiteX143" fmla="*/ 952776 w 1148680"/>
              <a:gd name="connsiteY143" fmla="*/ 600538 h 2187906"/>
              <a:gd name="connsiteX144" fmla="*/ 886101 w 1148680"/>
              <a:gd name="connsiteY144" fmla="*/ 600538 h 2187906"/>
              <a:gd name="connsiteX145" fmla="*/ 871814 w 1148680"/>
              <a:gd name="connsiteY145" fmla="*/ 586250 h 2187906"/>
              <a:gd name="connsiteX146" fmla="*/ 857526 w 1148680"/>
              <a:gd name="connsiteY146" fmla="*/ 576725 h 2187906"/>
              <a:gd name="connsiteX147" fmla="*/ 843239 w 1148680"/>
              <a:gd name="connsiteY147" fmla="*/ 557675 h 2187906"/>
              <a:gd name="connsiteX148" fmla="*/ 838476 w 1148680"/>
              <a:gd name="connsiteY148" fmla="*/ 543388 h 2187906"/>
              <a:gd name="connsiteX149" fmla="*/ 719414 w 1148680"/>
              <a:gd name="connsiteY149" fmla="*/ 538625 h 2187906"/>
              <a:gd name="connsiteX150" fmla="*/ 686076 w 1148680"/>
              <a:gd name="connsiteY150" fmla="*/ 510050 h 2187906"/>
              <a:gd name="connsiteX151" fmla="*/ 676551 w 1148680"/>
              <a:gd name="connsiteY151" fmla="*/ 495763 h 2187906"/>
              <a:gd name="connsiteX152" fmla="*/ 657501 w 1148680"/>
              <a:gd name="connsiteY152" fmla="*/ 448138 h 2187906"/>
              <a:gd name="connsiteX153" fmla="*/ 643214 w 1148680"/>
              <a:gd name="connsiteY153" fmla="*/ 410038 h 2187906"/>
              <a:gd name="connsiteX154" fmla="*/ 633689 w 1148680"/>
              <a:gd name="connsiteY154" fmla="*/ 386225 h 2187906"/>
              <a:gd name="connsiteX155" fmla="*/ 614639 w 1148680"/>
              <a:gd name="connsiteY155" fmla="*/ 357650 h 2187906"/>
              <a:gd name="connsiteX156" fmla="*/ 571776 w 1148680"/>
              <a:gd name="connsiteY156" fmla="*/ 329075 h 2187906"/>
              <a:gd name="connsiteX157" fmla="*/ 557489 w 1148680"/>
              <a:gd name="connsiteY157" fmla="*/ 319550 h 2187906"/>
              <a:gd name="connsiteX158" fmla="*/ 538439 w 1148680"/>
              <a:gd name="connsiteY158" fmla="*/ 305263 h 2187906"/>
              <a:gd name="connsiteX159" fmla="*/ 524151 w 1148680"/>
              <a:gd name="connsiteY159" fmla="*/ 300500 h 2187906"/>
              <a:gd name="connsiteX160" fmla="*/ 490814 w 1148680"/>
              <a:gd name="connsiteY160" fmla="*/ 281450 h 2187906"/>
              <a:gd name="connsiteX161" fmla="*/ 467001 w 1148680"/>
              <a:gd name="connsiteY161" fmla="*/ 271925 h 2187906"/>
              <a:gd name="connsiteX162" fmla="*/ 405088 w 1148680"/>
              <a:gd name="connsiteY162" fmla="*/ 181439 h 2187906"/>
              <a:gd name="connsiteX163" fmla="*/ 405089 w 1148680"/>
              <a:gd name="connsiteY163" fmla="*/ 52851 h 2187906"/>
              <a:gd name="connsiteX164" fmla="*/ 374132 w 1148680"/>
              <a:gd name="connsiteY164" fmla="*/ 43325 h 2187906"/>
              <a:gd name="connsiteX165" fmla="*/ 314601 w 1148680"/>
              <a:gd name="connsiteY165" fmla="*/ 9988 h 2187906"/>
              <a:gd name="connsiteX166" fmla="*/ 281264 w 1148680"/>
              <a:gd name="connsiteY166" fmla="*/ 463 h 2187906"/>
              <a:gd name="connsiteX167" fmla="*/ 262214 w 1148680"/>
              <a:gd name="connsiteY167" fmla="*/ 5225 h 2187906"/>
              <a:gd name="connsiteX168" fmla="*/ 224114 w 1148680"/>
              <a:gd name="connsiteY168" fmla="*/ 55231 h 2187906"/>
              <a:gd name="connsiteX169" fmla="*/ 166964 w 1148680"/>
              <a:gd name="connsiteY169" fmla="*/ 69519 h 2187906"/>
              <a:gd name="connsiteX170" fmla="*/ 155057 w 1148680"/>
              <a:gd name="connsiteY170" fmla="*/ 114763 h 2187906"/>
              <a:gd name="connsiteX171" fmla="*/ 119338 w 1148680"/>
              <a:gd name="connsiteY171" fmla="*/ 150481 h 2187906"/>
              <a:gd name="connsiteX172" fmla="*/ 86001 w 1148680"/>
              <a:gd name="connsiteY172" fmla="*/ 205250 h 2187906"/>
              <a:gd name="connsiteX173" fmla="*/ 86001 w 1148680"/>
              <a:gd name="connsiteY173" fmla="*/ 252875 h 2187906"/>
              <a:gd name="connsiteX0" fmla="*/ 86001 w 1148680"/>
              <a:gd name="connsiteY0" fmla="*/ 252875 h 2187906"/>
              <a:gd name="connsiteX1" fmla="*/ 90764 w 1148680"/>
              <a:gd name="connsiteY1" fmla="*/ 295738 h 2187906"/>
              <a:gd name="connsiteX2" fmla="*/ 76476 w 1148680"/>
              <a:gd name="connsiteY2" fmla="*/ 352888 h 2187906"/>
              <a:gd name="connsiteX3" fmla="*/ 57426 w 1148680"/>
              <a:gd name="connsiteY3" fmla="*/ 390988 h 2187906"/>
              <a:gd name="connsiteX4" fmla="*/ 47901 w 1148680"/>
              <a:gd name="connsiteY4" fmla="*/ 452900 h 2187906"/>
              <a:gd name="connsiteX5" fmla="*/ 28851 w 1148680"/>
              <a:gd name="connsiteY5" fmla="*/ 505288 h 2187906"/>
              <a:gd name="connsiteX6" fmla="*/ 14564 w 1148680"/>
              <a:gd name="connsiteY6" fmla="*/ 514813 h 2187906"/>
              <a:gd name="connsiteX7" fmla="*/ 276 w 1148680"/>
              <a:gd name="connsiteY7" fmla="*/ 543388 h 2187906"/>
              <a:gd name="connsiteX8" fmla="*/ 14564 w 1148680"/>
              <a:gd name="connsiteY8" fmla="*/ 552913 h 2187906"/>
              <a:gd name="connsiteX9" fmla="*/ 28851 w 1148680"/>
              <a:gd name="connsiteY9" fmla="*/ 567200 h 2187906"/>
              <a:gd name="connsiteX10" fmla="*/ 57426 w 1148680"/>
              <a:gd name="connsiteY10" fmla="*/ 581488 h 2187906"/>
              <a:gd name="connsiteX11" fmla="*/ 71714 w 1148680"/>
              <a:gd name="connsiteY11" fmla="*/ 648163 h 2187906"/>
              <a:gd name="connsiteX12" fmla="*/ 90764 w 1148680"/>
              <a:gd name="connsiteY12" fmla="*/ 652925 h 2187906"/>
              <a:gd name="connsiteX13" fmla="*/ 114576 w 1148680"/>
              <a:gd name="connsiteY13" fmla="*/ 667213 h 2187906"/>
              <a:gd name="connsiteX14" fmla="*/ 133626 w 1148680"/>
              <a:gd name="connsiteY14" fmla="*/ 676738 h 2187906"/>
              <a:gd name="connsiteX15" fmla="*/ 143151 w 1148680"/>
              <a:gd name="connsiteY15" fmla="*/ 695788 h 2187906"/>
              <a:gd name="connsiteX16" fmla="*/ 152676 w 1148680"/>
              <a:gd name="connsiteY16" fmla="*/ 710075 h 2187906"/>
              <a:gd name="connsiteX17" fmla="*/ 166964 w 1148680"/>
              <a:gd name="connsiteY17" fmla="*/ 733888 h 2187906"/>
              <a:gd name="connsiteX18" fmla="*/ 162201 w 1148680"/>
              <a:gd name="connsiteY18" fmla="*/ 857713 h 2187906"/>
              <a:gd name="connsiteX19" fmla="*/ 157439 w 1148680"/>
              <a:gd name="connsiteY19" fmla="*/ 872000 h 2187906"/>
              <a:gd name="connsiteX20" fmla="*/ 138389 w 1148680"/>
              <a:gd name="connsiteY20" fmla="*/ 886288 h 2187906"/>
              <a:gd name="connsiteX21" fmla="*/ 124101 w 1148680"/>
              <a:gd name="connsiteY21" fmla="*/ 910100 h 2187906"/>
              <a:gd name="connsiteX22" fmla="*/ 105051 w 1148680"/>
              <a:gd name="connsiteY22" fmla="*/ 948200 h 2187906"/>
              <a:gd name="connsiteX23" fmla="*/ 95526 w 1148680"/>
              <a:gd name="connsiteY23" fmla="*/ 962488 h 2187906"/>
              <a:gd name="connsiteX24" fmla="*/ 66951 w 1148680"/>
              <a:gd name="connsiteY24" fmla="*/ 995825 h 2187906"/>
              <a:gd name="connsiteX25" fmla="*/ 57426 w 1148680"/>
              <a:gd name="connsiteY25" fmla="*/ 1029163 h 2187906"/>
              <a:gd name="connsiteX26" fmla="*/ 52664 w 1148680"/>
              <a:gd name="connsiteY26" fmla="*/ 1043450 h 2187906"/>
              <a:gd name="connsiteX27" fmla="*/ 24089 w 1148680"/>
              <a:gd name="connsiteY27" fmla="*/ 1081550 h 2187906"/>
              <a:gd name="connsiteX28" fmla="*/ 14564 w 1148680"/>
              <a:gd name="connsiteY28" fmla="*/ 1095838 h 2187906"/>
              <a:gd name="connsiteX29" fmla="*/ 9801 w 1148680"/>
              <a:gd name="connsiteY29" fmla="*/ 1129175 h 2187906"/>
              <a:gd name="connsiteX30" fmla="*/ 5039 w 1148680"/>
              <a:gd name="connsiteY30" fmla="*/ 1148225 h 2187906"/>
              <a:gd name="connsiteX31" fmla="*/ 14564 w 1148680"/>
              <a:gd name="connsiteY31" fmla="*/ 1172038 h 2187906"/>
              <a:gd name="connsiteX32" fmla="*/ 28851 w 1148680"/>
              <a:gd name="connsiteY32" fmla="*/ 1200613 h 2187906"/>
              <a:gd name="connsiteX33" fmla="*/ 33614 w 1148680"/>
              <a:gd name="connsiteY33" fmla="*/ 1229188 h 2187906"/>
              <a:gd name="connsiteX34" fmla="*/ 43139 w 1148680"/>
              <a:gd name="connsiteY34" fmla="*/ 1253000 h 2187906"/>
              <a:gd name="connsiteX35" fmla="*/ 47901 w 1148680"/>
              <a:gd name="connsiteY35" fmla="*/ 1286338 h 2187906"/>
              <a:gd name="connsiteX36" fmla="*/ 86001 w 1148680"/>
              <a:gd name="connsiteY36" fmla="*/ 1305388 h 2187906"/>
              <a:gd name="connsiteX37" fmla="*/ 128864 w 1148680"/>
              <a:gd name="connsiteY37" fmla="*/ 1319675 h 2187906"/>
              <a:gd name="connsiteX38" fmla="*/ 181251 w 1148680"/>
              <a:gd name="connsiteY38" fmla="*/ 1357775 h 2187906"/>
              <a:gd name="connsiteX39" fmla="*/ 214589 w 1148680"/>
              <a:gd name="connsiteY39" fmla="*/ 1372063 h 2187906"/>
              <a:gd name="connsiteX40" fmla="*/ 252689 w 1148680"/>
              <a:gd name="connsiteY40" fmla="*/ 1395875 h 2187906"/>
              <a:gd name="connsiteX41" fmla="*/ 257451 w 1148680"/>
              <a:gd name="connsiteY41" fmla="*/ 1410163 h 2187906"/>
              <a:gd name="connsiteX42" fmla="*/ 266976 w 1148680"/>
              <a:gd name="connsiteY42" fmla="*/ 1424450 h 2187906"/>
              <a:gd name="connsiteX43" fmla="*/ 247926 w 1148680"/>
              <a:gd name="connsiteY43" fmla="*/ 1505413 h 2187906"/>
              <a:gd name="connsiteX44" fmla="*/ 224114 w 1148680"/>
              <a:gd name="connsiteY44" fmla="*/ 1567325 h 2187906"/>
              <a:gd name="connsiteX45" fmla="*/ 214589 w 1148680"/>
              <a:gd name="connsiteY45" fmla="*/ 1586375 h 2187906"/>
              <a:gd name="connsiteX46" fmla="*/ 214589 w 1148680"/>
              <a:gd name="connsiteY46" fmla="*/ 1714963 h 2187906"/>
              <a:gd name="connsiteX47" fmla="*/ 224114 w 1148680"/>
              <a:gd name="connsiteY47" fmla="*/ 1748300 h 2187906"/>
              <a:gd name="connsiteX48" fmla="*/ 233639 w 1148680"/>
              <a:gd name="connsiteY48" fmla="*/ 1791163 h 2187906"/>
              <a:gd name="connsiteX49" fmla="*/ 228876 w 1148680"/>
              <a:gd name="connsiteY49" fmla="*/ 1829263 h 2187906"/>
              <a:gd name="connsiteX50" fmla="*/ 171726 w 1148680"/>
              <a:gd name="connsiteY50" fmla="*/ 1862600 h 2187906"/>
              <a:gd name="connsiteX51" fmla="*/ 133626 w 1148680"/>
              <a:gd name="connsiteY51" fmla="*/ 1895938 h 2187906"/>
              <a:gd name="connsiteX52" fmla="*/ 119339 w 1148680"/>
              <a:gd name="connsiteY52" fmla="*/ 1905463 h 2187906"/>
              <a:gd name="connsiteX53" fmla="*/ 81239 w 1148680"/>
              <a:gd name="connsiteY53" fmla="*/ 1914988 h 2187906"/>
              <a:gd name="connsiteX54" fmla="*/ 86001 w 1148680"/>
              <a:gd name="connsiteY54" fmla="*/ 1953088 h 2187906"/>
              <a:gd name="connsiteX55" fmla="*/ 157439 w 1148680"/>
              <a:gd name="connsiteY55" fmla="*/ 1986425 h 2187906"/>
              <a:gd name="connsiteX56" fmla="*/ 162201 w 1148680"/>
              <a:gd name="connsiteY56" fmla="*/ 2024525 h 2187906"/>
              <a:gd name="connsiteX57" fmla="*/ 176489 w 1148680"/>
              <a:gd name="connsiteY57" fmla="*/ 2048338 h 2187906"/>
              <a:gd name="connsiteX58" fmla="*/ 181251 w 1148680"/>
              <a:gd name="connsiteY58" fmla="*/ 2067388 h 2187906"/>
              <a:gd name="connsiteX59" fmla="*/ 205064 w 1148680"/>
              <a:gd name="connsiteY59" fmla="*/ 2062625 h 2187906"/>
              <a:gd name="connsiteX60" fmla="*/ 224114 w 1148680"/>
              <a:gd name="connsiteY60" fmla="*/ 2057863 h 2187906"/>
              <a:gd name="connsiteX61" fmla="*/ 352701 w 1148680"/>
              <a:gd name="connsiteY61" fmla="*/ 2067388 h 2187906"/>
              <a:gd name="connsiteX62" fmla="*/ 371751 w 1148680"/>
              <a:gd name="connsiteY62" fmla="*/ 2076913 h 2187906"/>
              <a:gd name="connsiteX63" fmla="*/ 376514 w 1148680"/>
              <a:gd name="connsiteY63" fmla="*/ 2124538 h 2187906"/>
              <a:gd name="connsiteX64" fmla="*/ 390801 w 1148680"/>
              <a:gd name="connsiteY64" fmla="*/ 2162638 h 2187906"/>
              <a:gd name="connsiteX65" fmla="*/ 395564 w 1148680"/>
              <a:gd name="connsiteY65" fmla="*/ 2176925 h 2187906"/>
              <a:gd name="connsiteX66" fmla="*/ 433664 w 1148680"/>
              <a:gd name="connsiteY66" fmla="*/ 2186450 h 2187906"/>
              <a:gd name="connsiteX67" fmla="*/ 500339 w 1148680"/>
              <a:gd name="connsiteY67" fmla="*/ 2186450 h 2187906"/>
              <a:gd name="connsiteX68" fmla="*/ 524151 w 1148680"/>
              <a:gd name="connsiteY68" fmla="*/ 2176925 h 2187906"/>
              <a:gd name="connsiteX69" fmla="*/ 567014 w 1148680"/>
              <a:gd name="connsiteY69" fmla="*/ 2081675 h 2187906"/>
              <a:gd name="connsiteX70" fmla="*/ 586064 w 1148680"/>
              <a:gd name="connsiteY70" fmla="*/ 2076913 h 2187906"/>
              <a:gd name="connsiteX71" fmla="*/ 600351 w 1148680"/>
              <a:gd name="connsiteY71" fmla="*/ 2062625 h 2187906"/>
              <a:gd name="connsiteX72" fmla="*/ 605114 w 1148680"/>
              <a:gd name="connsiteY72" fmla="*/ 2048338 h 2187906"/>
              <a:gd name="connsiteX73" fmla="*/ 614639 w 1148680"/>
              <a:gd name="connsiteY73" fmla="*/ 2034050 h 2187906"/>
              <a:gd name="connsiteX74" fmla="*/ 619401 w 1148680"/>
              <a:gd name="connsiteY74" fmla="*/ 2015000 h 2187906"/>
              <a:gd name="connsiteX75" fmla="*/ 624164 w 1148680"/>
              <a:gd name="connsiteY75" fmla="*/ 1929275 h 2187906"/>
              <a:gd name="connsiteX76" fmla="*/ 638451 w 1148680"/>
              <a:gd name="connsiteY76" fmla="*/ 1924513 h 2187906"/>
              <a:gd name="connsiteX77" fmla="*/ 681314 w 1148680"/>
              <a:gd name="connsiteY77" fmla="*/ 1876888 h 2187906"/>
              <a:gd name="connsiteX78" fmla="*/ 686076 w 1148680"/>
              <a:gd name="connsiteY78" fmla="*/ 1848313 h 2187906"/>
              <a:gd name="connsiteX79" fmla="*/ 690839 w 1148680"/>
              <a:gd name="connsiteY79" fmla="*/ 1824500 h 2187906"/>
              <a:gd name="connsiteX80" fmla="*/ 695601 w 1148680"/>
              <a:gd name="connsiteY80" fmla="*/ 1781638 h 2187906"/>
              <a:gd name="connsiteX81" fmla="*/ 714651 w 1148680"/>
              <a:gd name="connsiteY81" fmla="*/ 1743538 h 2187906"/>
              <a:gd name="connsiteX82" fmla="*/ 728939 w 1148680"/>
              <a:gd name="connsiteY82" fmla="*/ 1705438 h 2187906"/>
              <a:gd name="connsiteX83" fmla="*/ 757514 w 1148680"/>
              <a:gd name="connsiteY83" fmla="*/ 1714963 h 2187906"/>
              <a:gd name="connsiteX84" fmla="*/ 771801 w 1148680"/>
              <a:gd name="connsiteY84" fmla="*/ 1748300 h 2187906"/>
              <a:gd name="connsiteX85" fmla="*/ 776564 w 1148680"/>
              <a:gd name="connsiteY85" fmla="*/ 1800688 h 2187906"/>
              <a:gd name="connsiteX86" fmla="*/ 781326 w 1148680"/>
              <a:gd name="connsiteY86" fmla="*/ 1776875 h 2187906"/>
              <a:gd name="connsiteX87" fmla="*/ 786089 w 1148680"/>
              <a:gd name="connsiteY87" fmla="*/ 1743538 h 2187906"/>
              <a:gd name="connsiteX88" fmla="*/ 800376 w 1148680"/>
              <a:gd name="connsiteY88" fmla="*/ 1734013 h 2187906"/>
              <a:gd name="connsiteX89" fmla="*/ 824189 w 1148680"/>
              <a:gd name="connsiteY89" fmla="*/ 1748300 h 2187906"/>
              <a:gd name="connsiteX90" fmla="*/ 838476 w 1148680"/>
              <a:gd name="connsiteY90" fmla="*/ 1753063 h 2187906"/>
              <a:gd name="connsiteX91" fmla="*/ 843239 w 1148680"/>
              <a:gd name="connsiteY91" fmla="*/ 1691150 h 2187906"/>
              <a:gd name="connsiteX92" fmla="*/ 886101 w 1148680"/>
              <a:gd name="connsiteY92" fmla="*/ 1695913 h 2187906"/>
              <a:gd name="connsiteX93" fmla="*/ 890864 w 1148680"/>
              <a:gd name="connsiteY93" fmla="*/ 1710200 h 2187906"/>
              <a:gd name="connsiteX94" fmla="*/ 924201 w 1148680"/>
              <a:gd name="connsiteY94" fmla="*/ 1734013 h 2187906"/>
              <a:gd name="connsiteX95" fmla="*/ 957539 w 1148680"/>
              <a:gd name="connsiteY95" fmla="*/ 1738775 h 2187906"/>
              <a:gd name="connsiteX96" fmla="*/ 995639 w 1148680"/>
              <a:gd name="connsiteY96" fmla="*/ 1734013 h 2187906"/>
              <a:gd name="connsiteX97" fmla="*/ 1000401 w 1148680"/>
              <a:gd name="connsiteY97" fmla="*/ 1657813 h 2187906"/>
              <a:gd name="connsiteX98" fmla="*/ 1014689 w 1148680"/>
              <a:gd name="connsiteY98" fmla="*/ 1638763 h 2187906"/>
              <a:gd name="connsiteX99" fmla="*/ 1014689 w 1148680"/>
              <a:gd name="connsiteY99" fmla="*/ 1600663 h 2187906"/>
              <a:gd name="connsiteX100" fmla="*/ 995639 w 1148680"/>
              <a:gd name="connsiteY100" fmla="*/ 1586375 h 2187906"/>
              <a:gd name="connsiteX101" fmla="*/ 971826 w 1148680"/>
              <a:gd name="connsiteY101" fmla="*/ 1548275 h 2187906"/>
              <a:gd name="connsiteX102" fmla="*/ 962301 w 1148680"/>
              <a:gd name="connsiteY102" fmla="*/ 1533988 h 2187906"/>
              <a:gd name="connsiteX103" fmla="*/ 948014 w 1148680"/>
              <a:gd name="connsiteY103" fmla="*/ 1529225 h 2187906"/>
              <a:gd name="connsiteX104" fmla="*/ 928964 w 1148680"/>
              <a:gd name="connsiteY104" fmla="*/ 1405400 h 2187906"/>
              <a:gd name="connsiteX105" fmla="*/ 919439 w 1148680"/>
              <a:gd name="connsiteY105" fmla="*/ 1362538 h 2187906"/>
              <a:gd name="connsiteX106" fmla="*/ 909914 w 1148680"/>
              <a:gd name="connsiteY106" fmla="*/ 1338725 h 2187906"/>
              <a:gd name="connsiteX107" fmla="*/ 900389 w 1148680"/>
              <a:gd name="connsiteY107" fmla="*/ 1305388 h 2187906"/>
              <a:gd name="connsiteX108" fmla="*/ 895626 w 1148680"/>
              <a:gd name="connsiteY108" fmla="*/ 1291100 h 2187906"/>
              <a:gd name="connsiteX109" fmla="*/ 905151 w 1148680"/>
              <a:gd name="connsiteY109" fmla="*/ 1224425 h 2187906"/>
              <a:gd name="connsiteX110" fmla="*/ 919439 w 1148680"/>
              <a:gd name="connsiteY110" fmla="*/ 1219663 h 2187906"/>
              <a:gd name="connsiteX111" fmla="*/ 938489 w 1148680"/>
              <a:gd name="connsiteY111" fmla="*/ 1210138 h 2187906"/>
              <a:gd name="connsiteX112" fmla="*/ 952776 w 1148680"/>
              <a:gd name="connsiteY112" fmla="*/ 1205375 h 2187906"/>
              <a:gd name="connsiteX113" fmla="*/ 967064 w 1148680"/>
              <a:gd name="connsiteY113" fmla="*/ 1195850 h 2187906"/>
              <a:gd name="connsiteX114" fmla="*/ 1000401 w 1148680"/>
              <a:gd name="connsiteY114" fmla="*/ 1186325 h 2187906"/>
              <a:gd name="connsiteX115" fmla="*/ 1019451 w 1148680"/>
              <a:gd name="connsiteY115" fmla="*/ 1172038 h 2187906"/>
              <a:gd name="connsiteX116" fmla="*/ 1038501 w 1148680"/>
              <a:gd name="connsiteY116" fmla="*/ 1143463 h 2187906"/>
              <a:gd name="connsiteX117" fmla="*/ 1067076 w 1148680"/>
              <a:gd name="connsiteY117" fmla="*/ 1124413 h 2187906"/>
              <a:gd name="connsiteX118" fmla="*/ 1095651 w 1148680"/>
              <a:gd name="connsiteY118" fmla="*/ 1114888 h 2187906"/>
              <a:gd name="connsiteX119" fmla="*/ 1128989 w 1148680"/>
              <a:gd name="connsiteY119" fmla="*/ 1091075 h 2187906"/>
              <a:gd name="connsiteX120" fmla="*/ 1143276 w 1148680"/>
              <a:gd name="connsiteY120" fmla="*/ 1076788 h 2187906"/>
              <a:gd name="connsiteX121" fmla="*/ 1138514 w 1148680"/>
              <a:gd name="connsiteY121" fmla="*/ 991063 h 2187906"/>
              <a:gd name="connsiteX122" fmla="*/ 1124226 w 1148680"/>
              <a:gd name="connsiteY122" fmla="*/ 972013 h 2187906"/>
              <a:gd name="connsiteX123" fmla="*/ 1105176 w 1148680"/>
              <a:gd name="connsiteY123" fmla="*/ 933913 h 2187906"/>
              <a:gd name="connsiteX124" fmla="*/ 1100414 w 1148680"/>
              <a:gd name="connsiteY124" fmla="*/ 910100 h 2187906"/>
              <a:gd name="connsiteX125" fmla="*/ 1071839 w 1148680"/>
              <a:gd name="connsiteY125" fmla="*/ 881525 h 2187906"/>
              <a:gd name="connsiteX126" fmla="*/ 1005164 w 1148680"/>
              <a:gd name="connsiteY126" fmla="*/ 857713 h 2187906"/>
              <a:gd name="connsiteX127" fmla="*/ 990876 w 1148680"/>
              <a:gd name="connsiteY127" fmla="*/ 862475 h 2187906"/>
              <a:gd name="connsiteX128" fmla="*/ 986114 w 1148680"/>
              <a:gd name="connsiteY128" fmla="*/ 876763 h 2187906"/>
              <a:gd name="connsiteX129" fmla="*/ 981351 w 1148680"/>
              <a:gd name="connsiteY129" fmla="*/ 914863 h 2187906"/>
              <a:gd name="connsiteX130" fmla="*/ 971826 w 1148680"/>
              <a:gd name="connsiteY130" fmla="*/ 929150 h 2187906"/>
              <a:gd name="connsiteX131" fmla="*/ 957539 w 1148680"/>
              <a:gd name="connsiteY131" fmla="*/ 948200 h 2187906"/>
              <a:gd name="connsiteX132" fmla="*/ 928964 w 1148680"/>
              <a:gd name="connsiteY132" fmla="*/ 962488 h 2187906"/>
              <a:gd name="connsiteX133" fmla="*/ 895626 w 1148680"/>
              <a:gd name="connsiteY133" fmla="*/ 919625 h 2187906"/>
              <a:gd name="connsiteX134" fmla="*/ 881339 w 1148680"/>
              <a:gd name="connsiteY134" fmla="*/ 905338 h 2187906"/>
              <a:gd name="connsiteX135" fmla="*/ 900389 w 1148680"/>
              <a:gd name="connsiteY135" fmla="*/ 852950 h 2187906"/>
              <a:gd name="connsiteX136" fmla="*/ 905151 w 1148680"/>
              <a:gd name="connsiteY136" fmla="*/ 833900 h 2187906"/>
              <a:gd name="connsiteX137" fmla="*/ 900389 w 1148680"/>
              <a:gd name="connsiteY137" fmla="*/ 819613 h 2187906"/>
              <a:gd name="connsiteX138" fmla="*/ 895626 w 1148680"/>
              <a:gd name="connsiteY138" fmla="*/ 800563 h 2187906"/>
              <a:gd name="connsiteX139" fmla="*/ 900389 w 1148680"/>
              <a:gd name="connsiteY139" fmla="*/ 776750 h 2187906"/>
              <a:gd name="connsiteX140" fmla="*/ 938489 w 1148680"/>
              <a:gd name="connsiteY140" fmla="*/ 752938 h 2187906"/>
              <a:gd name="connsiteX141" fmla="*/ 952776 w 1148680"/>
              <a:gd name="connsiteY141" fmla="*/ 738650 h 2187906"/>
              <a:gd name="connsiteX142" fmla="*/ 957539 w 1148680"/>
              <a:gd name="connsiteY142" fmla="*/ 724363 h 2187906"/>
              <a:gd name="connsiteX143" fmla="*/ 952776 w 1148680"/>
              <a:gd name="connsiteY143" fmla="*/ 600538 h 2187906"/>
              <a:gd name="connsiteX144" fmla="*/ 886101 w 1148680"/>
              <a:gd name="connsiteY144" fmla="*/ 600538 h 2187906"/>
              <a:gd name="connsiteX145" fmla="*/ 871814 w 1148680"/>
              <a:gd name="connsiteY145" fmla="*/ 586250 h 2187906"/>
              <a:gd name="connsiteX146" fmla="*/ 857526 w 1148680"/>
              <a:gd name="connsiteY146" fmla="*/ 576725 h 2187906"/>
              <a:gd name="connsiteX147" fmla="*/ 843239 w 1148680"/>
              <a:gd name="connsiteY147" fmla="*/ 557675 h 2187906"/>
              <a:gd name="connsiteX148" fmla="*/ 838476 w 1148680"/>
              <a:gd name="connsiteY148" fmla="*/ 543388 h 2187906"/>
              <a:gd name="connsiteX149" fmla="*/ 719414 w 1148680"/>
              <a:gd name="connsiteY149" fmla="*/ 538625 h 2187906"/>
              <a:gd name="connsiteX150" fmla="*/ 686076 w 1148680"/>
              <a:gd name="connsiteY150" fmla="*/ 510050 h 2187906"/>
              <a:gd name="connsiteX151" fmla="*/ 676551 w 1148680"/>
              <a:gd name="connsiteY151" fmla="*/ 495763 h 2187906"/>
              <a:gd name="connsiteX152" fmla="*/ 657501 w 1148680"/>
              <a:gd name="connsiteY152" fmla="*/ 448138 h 2187906"/>
              <a:gd name="connsiteX153" fmla="*/ 643214 w 1148680"/>
              <a:gd name="connsiteY153" fmla="*/ 410038 h 2187906"/>
              <a:gd name="connsiteX154" fmla="*/ 633689 w 1148680"/>
              <a:gd name="connsiteY154" fmla="*/ 386225 h 2187906"/>
              <a:gd name="connsiteX155" fmla="*/ 614639 w 1148680"/>
              <a:gd name="connsiteY155" fmla="*/ 357650 h 2187906"/>
              <a:gd name="connsiteX156" fmla="*/ 571776 w 1148680"/>
              <a:gd name="connsiteY156" fmla="*/ 329075 h 2187906"/>
              <a:gd name="connsiteX157" fmla="*/ 557489 w 1148680"/>
              <a:gd name="connsiteY157" fmla="*/ 319550 h 2187906"/>
              <a:gd name="connsiteX158" fmla="*/ 538439 w 1148680"/>
              <a:gd name="connsiteY158" fmla="*/ 305263 h 2187906"/>
              <a:gd name="connsiteX159" fmla="*/ 524151 w 1148680"/>
              <a:gd name="connsiteY159" fmla="*/ 300500 h 2187906"/>
              <a:gd name="connsiteX160" fmla="*/ 490814 w 1148680"/>
              <a:gd name="connsiteY160" fmla="*/ 281450 h 2187906"/>
              <a:gd name="connsiteX161" fmla="*/ 467001 w 1148680"/>
              <a:gd name="connsiteY161" fmla="*/ 271925 h 2187906"/>
              <a:gd name="connsiteX162" fmla="*/ 405088 w 1148680"/>
              <a:gd name="connsiteY162" fmla="*/ 181439 h 2187906"/>
              <a:gd name="connsiteX163" fmla="*/ 405089 w 1148680"/>
              <a:gd name="connsiteY163" fmla="*/ 52851 h 2187906"/>
              <a:gd name="connsiteX164" fmla="*/ 374132 w 1148680"/>
              <a:gd name="connsiteY164" fmla="*/ 43325 h 2187906"/>
              <a:gd name="connsiteX165" fmla="*/ 314601 w 1148680"/>
              <a:gd name="connsiteY165" fmla="*/ 9988 h 2187906"/>
              <a:gd name="connsiteX166" fmla="*/ 281264 w 1148680"/>
              <a:gd name="connsiteY166" fmla="*/ 463 h 2187906"/>
              <a:gd name="connsiteX167" fmla="*/ 262214 w 1148680"/>
              <a:gd name="connsiteY167" fmla="*/ 5225 h 2187906"/>
              <a:gd name="connsiteX168" fmla="*/ 224114 w 1148680"/>
              <a:gd name="connsiteY168" fmla="*/ 55231 h 2187906"/>
              <a:gd name="connsiteX169" fmla="*/ 166964 w 1148680"/>
              <a:gd name="connsiteY169" fmla="*/ 69519 h 2187906"/>
              <a:gd name="connsiteX170" fmla="*/ 155057 w 1148680"/>
              <a:gd name="connsiteY170" fmla="*/ 114763 h 2187906"/>
              <a:gd name="connsiteX171" fmla="*/ 119338 w 1148680"/>
              <a:gd name="connsiteY171" fmla="*/ 150481 h 2187906"/>
              <a:gd name="connsiteX172" fmla="*/ 86001 w 1148680"/>
              <a:gd name="connsiteY172" fmla="*/ 200487 h 2187906"/>
              <a:gd name="connsiteX173" fmla="*/ 86001 w 1148680"/>
              <a:gd name="connsiteY173" fmla="*/ 252875 h 2187906"/>
              <a:gd name="connsiteX0" fmla="*/ 86001 w 1148680"/>
              <a:gd name="connsiteY0" fmla="*/ 252875 h 2187906"/>
              <a:gd name="connsiteX1" fmla="*/ 90764 w 1148680"/>
              <a:gd name="connsiteY1" fmla="*/ 295738 h 2187906"/>
              <a:gd name="connsiteX2" fmla="*/ 76476 w 1148680"/>
              <a:gd name="connsiteY2" fmla="*/ 352888 h 2187906"/>
              <a:gd name="connsiteX3" fmla="*/ 57426 w 1148680"/>
              <a:gd name="connsiteY3" fmla="*/ 390988 h 2187906"/>
              <a:gd name="connsiteX4" fmla="*/ 47901 w 1148680"/>
              <a:gd name="connsiteY4" fmla="*/ 452900 h 2187906"/>
              <a:gd name="connsiteX5" fmla="*/ 28851 w 1148680"/>
              <a:gd name="connsiteY5" fmla="*/ 505288 h 2187906"/>
              <a:gd name="connsiteX6" fmla="*/ 14564 w 1148680"/>
              <a:gd name="connsiteY6" fmla="*/ 514813 h 2187906"/>
              <a:gd name="connsiteX7" fmla="*/ 276 w 1148680"/>
              <a:gd name="connsiteY7" fmla="*/ 543388 h 2187906"/>
              <a:gd name="connsiteX8" fmla="*/ 14564 w 1148680"/>
              <a:gd name="connsiteY8" fmla="*/ 552913 h 2187906"/>
              <a:gd name="connsiteX9" fmla="*/ 28851 w 1148680"/>
              <a:gd name="connsiteY9" fmla="*/ 567200 h 2187906"/>
              <a:gd name="connsiteX10" fmla="*/ 57426 w 1148680"/>
              <a:gd name="connsiteY10" fmla="*/ 581488 h 2187906"/>
              <a:gd name="connsiteX11" fmla="*/ 71714 w 1148680"/>
              <a:gd name="connsiteY11" fmla="*/ 648163 h 2187906"/>
              <a:gd name="connsiteX12" fmla="*/ 90764 w 1148680"/>
              <a:gd name="connsiteY12" fmla="*/ 652925 h 2187906"/>
              <a:gd name="connsiteX13" fmla="*/ 114576 w 1148680"/>
              <a:gd name="connsiteY13" fmla="*/ 667213 h 2187906"/>
              <a:gd name="connsiteX14" fmla="*/ 133626 w 1148680"/>
              <a:gd name="connsiteY14" fmla="*/ 676738 h 2187906"/>
              <a:gd name="connsiteX15" fmla="*/ 143151 w 1148680"/>
              <a:gd name="connsiteY15" fmla="*/ 695788 h 2187906"/>
              <a:gd name="connsiteX16" fmla="*/ 152676 w 1148680"/>
              <a:gd name="connsiteY16" fmla="*/ 710075 h 2187906"/>
              <a:gd name="connsiteX17" fmla="*/ 166964 w 1148680"/>
              <a:gd name="connsiteY17" fmla="*/ 733888 h 2187906"/>
              <a:gd name="connsiteX18" fmla="*/ 162201 w 1148680"/>
              <a:gd name="connsiteY18" fmla="*/ 857713 h 2187906"/>
              <a:gd name="connsiteX19" fmla="*/ 157439 w 1148680"/>
              <a:gd name="connsiteY19" fmla="*/ 872000 h 2187906"/>
              <a:gd name="connsiteX20" fmla="*/ 138389 w 1148680"/>
              <a:gd name="connsiteY20" fmla="*/ 886288 h 2187906"/>
              <a:gd name="connsiteX21" fmla="*/ 124101 w 1148680"/>
              <a:gd name="connsiteY21" fmla="*/ 910100 h 2187906"/>
              <a:gd name="connsiteX22" fmla="*/ 105051 w 1148680"/>
              <a:gd name="connsiteY22" fmla="*/ 948200 h 2187906"/>
              <a:gd name="connsiteX23" fmla="*/ 95526 w 1148680"/>
              <a:gd name="connsiteY23" fmla="*/ 962488 h 2187906"/>
              <a:gd name="connsiteX24" fmla="*/ 66951 w 1148680"/>
              <a:gd name="connsiteY24" fmla="*/ 995825 h 2187906"/>
              <a:gd name="connsiteX25" fmla="*/ 57426 w 1148680"/>
              <a:gd name="connsiteY25" fmla="*/ 1029163 h 2187906"/>
              <a:gd name="connsiteX26" fmla="*/ 52664 w 1148680"/>
              <a:gd name="connsiteY26" fmla="*/ 1043450 h 2187906"/>
              <a:gd name="connsiteX27" fmla="*/ 24089 w 1148680"/>
              <a:gd name="connsiteY27" fmla="*/ 1081550 h 2187906"/>
              <a:gd name="connsiteX28" fmla="*/ 14564 w 1148680"/>
              <a:gd name="connsiteY28" fmla="*/ 1095838 h 2187906"/>
              <a:gd name="connsiteX29" fmla="*/ 9801 w 1148680"/>
              <a:gd name="connsiteY29" fmla="*/ 1129175 h 2187906"/>
              <a:gd name="connsiteX30" fmla="*/ 5039 w 1148680"/>
              <a:gd name="connsiteY30" fmla="*/ 1148225 h 2187906"/>
              <a:gd name="connsiteX31" fmla="*/ 14564 w 1148680"/>
              <a:gd name="connsiteY31" fmla="*/ 1172038 h 2187906"/>
              <a:gd name="connsiteX32" fmla="*/ 28851 w 1148680"/>
              <a:gd name="connsiteY32" fmla="*/ 1200613 h 2187906"/>
              <a:gd name="connsiteX33" fmla="*/ 33614 w 1148680"/>
              <a:gd name="connsiteY33" fmla="*/ 1229188 h 2187906"/>
              <a:gd name="connsiteX34" fmla="*/ 43139 w 1148680"/>
              <a:gd name="connsiteY34" fmla="*/ 1253000 h 2187906"/>
              <a:gd name="connsiteX35" fmla="*/ 47901 w 1148680"/>
              <a:gd name="connsiteY35" fmla="*/ 1286338 h 2187906"/>
              <a:gd name="connsiteX36" fmla="*/ 86001 w 1148680"/>
              <a:gd name="connsiteY36" fmla="*/ 1305388 h 2187906"/>
              <a:gd name="connsiteX37" fmla="*/ 128864 w 1148680"/>
              <a:gd name="connsiteY37" fmla="*/ 1319675 h 2187906"/>
              <a:gd name="connsiteX38" fmla="*/ 181251 w 1148680"/>
              <a:gd name="connsiteY38" fmla="*/ 1357775 h 2187906"/>
              <a:gd name="connsiteX39" fmla="*/ 214589 w 1148680"/>
              <a:gd name="connsiteY39" fmla="*/ 1372063 h 2187906"/>
              <a:gd name="connsiteX40" fmla="*/ 252689 w 1148680"/>
              <a:gd name="connsiteY40" fmla="*/ 1395875 h 2187906"/>
              <a:gd name="connsiteX41" fmla="*/ 257451 w 1148680"/>
              <a:gd name="connsiteY41" fmla="*/ 1410163 h 2187906"/>
              <a:gd name="connsiteX42" fmla="*/ 266976 w 1148680"/>
              <a:gd name="connsiteY42" fmla="*/ 1424450 h 2187906"/>
              <a:gd name="connsiteX43" fmla="*/ 247926 w 1148680"/>
              <a:gd name="connsiteY43" fmla="*/ 1505413 h 2187906"/>
              <a:gd name="connsiteX44" fmla="*/ 224114 w 1148680"/>
              <a:gd name="connsiteY44" fmla="*/ 1567325 h 2187906"/>
              <a:gd name="connsiteX45" fmla="*/ 214589 w 1148680"/>
              <a:gd name="connsiteY45" fmla="*/ 1586375 h 2187906"/>
              <a:gd name="connsiteX46" fmla="*/ 214589 w 1148680"/>
              <a:gd name="connsiteY46" fmla="*/ 1714963 h 2187906"/>
              <a:gd name="connsiteX47" fmla="*/ 224114 w 1148680"/>
              <a:gd name="connsiteY47" fmla="*/ 1748300 h 2187906"/>
              <a:gd name="connsiteX48" fmla="*/ 233639 w 1148680"/>
              <a:gd name="connsiteY48" fmla="*/ 1791163 h 2187906"/>
              <a:gd name="connsiteX49" fmla="*/ 228876 w 1148680"/>
              <a:gd name="connsiteY49" fmla="*/ 1829263 h 2187906"/>
              <a:gd name="connsiteX50" fmla="*/ 171726 w 1148680"/>
              <a:gd name="connsiteY50" fmla="*/ 1862600 h 2187906"/>
              <a:gd name="connsiteX51" fmla="*/ 133626 w 1148680"/>
              <a:gd name="connsiteY51" fmla="*/ 1895938 h 2187906"/>
              <a:gd name="connsiteX52" fmla="*/ 119339 w 1148680"/>
              <a:gd name="connsiteY52" fmla="*/ 1905463 h 2187906"/>
              <a:gd name="connsiteX53" fmla="*/ 81239 w 1148680"/>
              <a:gd name="connsiteY53" fmla="*/ 1914988 h 2187906"/>
              <a:gd name="connsiteX54" fmla="*/ 86001 w 1148680"/>
              <a:gd name="connsiteY54" fmla="*/ 1953088 h 2187906"/>
              <a:gd name="connsiteX55" fmla="*/ 157439 w 1148680"/>
              <a:gd name="connsiteY55" fmla="*/ 1986425 h 2187906"/>
              <a:gd name="connsiteX56" fmla="*/ 162201 w 1148680"/>
              <a:gd name="connsiteY56" fmla="*/ 2024525 h 2187906"/>
              <a:gd name="connsiteX57" fmla="*/ 176489 w 1148680"/>
              <a:gd name="connsiteY57" fmla="*/ 2048338 h 2187906"/>
              <a:gd name="connsiteX58" fmla="*/ 181251 w 1148680"/>
              <a:gd name="connsiteY58" fmla="*/ 2067388 h 2187906"/>
              <a:gd name="connsiteX59" fmla="*/ 205064 w 1148680"/>
              <a:gd name="connsiteY59" fmla="*/ 2062625 h 2187906"/>
              <a:gd name="connsiteX60" fmla="*/ 224114 w 1148680"/>
              <a:gd name="connsiteY60" fmla="*/ 2057863 h 2187906"/>
              <a:gd name="connsiteX61" fmla="*/ 352701 w 1148680"/>
              <a:gd name="connsiteY61" fmla="*/ 2067388 h 2187906"/>
              <a:gd name="connsiteX62" fmla="*/ 371751 w 1148680"/>
              <a:gd name="connsiteY62" fmla="*/ 2076913 h 2187906"/>
              <a:gd name="connsiteX63" fmla="*/ 376514 w 1148680"/>
              <a:gd name="connsiteY63" fmla="*/ 2124538 h 2187906"/>
              <a:gd name="connsiteX64" fmla="*/ 390801 w 1148680"/>
              <a:gd name="connsiteY64" fmla="*/ 2162638 h 2187906"/>
              <a:gd name="connsiteX65" fmla="*/ 395564 w 1148680"/>
              <a:gd name="connsiteY65" fmla="*/ 2176925 h 2187906"/>
              <a:gd name="connsiteX66" fmla="*/ 433664 w 1148680"/>
              <a:gd name="connsiteY66" fmla="*/ 2186450 h 2187906"/>
              <a:gd name="connsiteX67" fmla="*/ 500339 w 1148680"/>
              <a:gd name="connsiteY67" fmla="*/ 2186450 h 2187906"/>
              <a:gd name="connsiteX68" fmla="*/ 524151 w 1148680"/>
              <a:gd name="connsiteY68" fmla="*/ 2176925 h 2187906"/>
              <a:gd name="connsiteX69" fmla="*/ 567014 w 1148680"/>
              <a:gd name="connsiteY69" fmla="*/ 2081675 h 2187906"/>
              <a:gd name="connsiteX70" fmla="*/ 586064 w 1148680"/>
              <a:gd name="connsiteY70" fmla="*/ 2076913 h 2187906"/>
              <a:gd name="connsiteX71" fmla="*/ 600351 w 1148680"/>
              <a:gd name="connsiteY71" fmla="*/ 2062625 h 2187906"/>
              <a:gd name="connsiteX72" fmla="*/ 605114 w 1148680"/>
              <a:gd name="connsiteY72" fmla="*/ 2048338 h 2187906"/>
              <a:gd name="connsiteX73" fmla="*/ 614639 w 1148680"/>
              <a:gd name="connsiteY73" fmla="*/ 2034050 h 2187906"/>
              <a:gd name="connsiteX74" fmla="*/ 619401 w 1148680"/>
              <a:gd name="connsiteY74" fmla="*/ 2015000 h 2187906"/>
              <a:gd name="connsiteX75" fmla="*/ 624164 w 1148680"/>
              <a:gd name="connsiteY75" fmla="*/ 1929275 h 2187906"/>
              <a:gd name="connsiteX76" fmla="*/ 638451 w 1148680"/>
              <a:gd name="connsiteY76" fmla="*/ 1924513 h 2187906"/>
              <a:gd name="connsiteX77" fmla="*/ 681314 w 1148680"/>
              <a:gd name="connsiteY77" fmla="*/ 1876888 h 2187906"/>
              <a:gd name="connsiteX78" fmla="*/ 686076 w 1148680"/>
              <a:gd name="connsiteY78" fmla="*/ 1848313 h 2187906"/>
              <a:gd name="connsiteX79" fmla="*/ 690839 w 1148680"/>
              <a:gd name="connsiteY79" fmla="*/ 1824500 h 2187906"/>
              <a:gd name="connsiteX80" fmla="*/ 695601 w 1148680"/>
              <a:gd name="connsiteY80" fmla="*/ 1781638 h 2187906"/>
              <a:gd name="connsiteX81" fmla="*/ 714651 w 1148680"/>
              <a:gd name="connsiteY81" fmla="*/ 1743538 h 2187906"/>
              <a:gd name="connsiteX82" fmla="*/ 728939 w 1148680"/>
              <a:gd name="connsiteY82" fmla="*/ 1705438 h 2187906"/>
              <a:gd name="connsiteX83" fmla="*/ 757514 w 1148680"/>
              <a:gd name="connsiteY83" fmla="*/ 1714963 h 2187906"/>
              <a:gd name="connsiteX84" fmla="*/ 771801 w 1148680"/>
              <a:gd name="connsiteY84" fmla="*/ 1748300 h 2187906"/>
              <a:gd name="connsiteX85" fmla="*/ 776564 w 1148680"/>
              <a:gd name="connsiteY85" fmla="*/ 1800688 h 2187906"/>
              <a:gd name="connsiteX86" fmla="*/ 781326 w 1148680"/>
              <a:gd name="connsiteY86" fmla="*/ 1776875 h 2187906"/>
              <a:gd name="connsiteX87" fmla="*/ 786089 w 1148680"/>
              <a:gd name="connsiteY87" fmla="*/ 1743538 h 2187906"/>
              <a:gd name="connsiteX88" fmla="*/ 800376 w 1148680"/>
              <a:gd name="connsiteY88" fmla="*/ 1734013 h 2187906"/>
              <a:gd name="connsiteX89" fmla="*/ 824189 w 1148680"/>
              <a:gd name="connsiteY89" fmla="*/ 1748300 h 2187906"/>
              <a:gd name="connsiteX90" fmla="*/ 838476 w 1148680"/>
              <a:gd name="connsiteY90" fmla="*/ 1753063 h 2187906"/>
              <a:gd name="connsiteX91" fmla="*/ 843239 w 1148680"/>
              <a:gd name="connsiteY91" fmla="*/ 1691150 h 2187906"/>
              <a:gd name="connsiteX92" fmla="*/ 886101 w 1148680"/>
              <a:gd name="connsiteY92" fmla="*/ 1695913 h 2187906"/>
              <a:gd name="connsiteX93" fmla="*/ 890864 w 1148680"/>
              <a:gd name="connsiteY93" fmla="*/ 1710200 h 2187906"/>
              <a:gd name="connsiteX94" fmla="*/ 924201 w 1148680"/>
              <a:gd name="connsiteY94" fmla="*/ 1734013 h 2187906"/>
              <a:gd name="connsiteX95" fmla="*/ 957539 w 1148680"/>
              <a:gd name="connsiteY95" fmla="*/ 1738775 h 2187906"/>
              <a:gd name="connsiteX96" fmla="*/ 995639 w 1148680"/>
              <a:gd name="connsiteY96" fmla="*/ 1734013 h 2187906"/>
              <a:gd name="connsiteX97" fmla="*/ 1000401 w 1148680"/>
              <a:gd name="connsiteY97" fmla="*/ 1657813 h 2187906"/>
              <a:gd name="connsiteX98" fmla="*/ 1014689 w 1148680"/>
              <a:gd name="connsiteY98" fmla="*/ 1638763 h 2187906"/>
              <a:gd name="connsiteX99" fmla="*/ 1014689 w 1148680"/>
              <a:gd name="connsiteY99" fmla="*/ 1600663 h 2187906"/>
              <a:gd name="connsiteX100" fmla="*/ 995639 w 1148680"/>
              <a:gd name="connsiteY100" fmla="*/ 1586375 h 2187906"/>
              <a:gd name="connsiteX101" fmla="*/ 971826 w 1148680"/>
              <a:gd name="connsiteY101" fmla="*/ 1548275 h 2187906"/>
              <a:gd name="connsiteX102" fmla="*/ 962301 w 1148680"/>
              <a:gd name="connsiteY102" fmla="*/ 1533988 h 2187906"/>
              <a:gd name="connsiteX103" fmla="*/ 948014 w 1148680"/>
              <a:gd name="connsiteY103" fmla="*/ 1529225 h 2187906"/>
              <a:gd name="connsiteX104" fmla="*/ 928964 w 1148680"/>
              <a:gd name="connsiteY104" fmla="*/ 1405400 h 2187906"/>
              <a:gd name="connsiteX105" fmla="*/ 919439 w 1148680"/>
              <a:gd name="connsiteY105" fmla="*/ 1362538 h 2187906"/>
              <a:gd name="connsiteX106" fmla="*/ 909914 w 1148680"/>
              <a:gd name="connsiteY106" fmla="*/ 1338725 h 2187906"/>
              <a:gd name="connsiteX107" fmla="*/ 900389 w 1148680"/>
              <a:gd name="connsiteY107" fmla="*/ 1305388 h 2187906"/>
              <a:gd name="connsiteX108" fmla="*/ 895626 w 1148680"/>
              <a:gd name="connsiteY108" fmla="*/ 1291100 h 2187906"/>
              <a:gd name="connsiteX109" fmla="*/ 905151 w 1148680"/>
              <a:gd name="connsiteY109" fmla="*/ 1224425 h 2187906"/>
              <a:gd name="connsiteX110" fmla="*/ 919439 w 1148680"/>
              <a:gd name="connsiteY110" fmla="*/ 1219663 h 2187906"/>
              <a:gd name="connsiteX111" fmla="*/ 938489 w 1148680"/>
              <a:gd name="connsiteY111" fmla="*/ 1210138 h 2187906"/>
              <a:gd name="connsiteX112" fmla="*/ 952776 w 1148680"/>
              <a:gd name="connsiteY112" fmla="*/ 1205375 h 2187906"/>
              <a:gd name="connsiteX113" fmla="*/ 967064 w 1148680"/>
              <a:gd name="connsiteY113" fmla="*/ 1195850 h 2187906"/>
              <a:gd name="connsiteX114" fmla="*/ 1000401 w 1148680"/>
              <a:gd name="connsiteY114" fmla="*/ 1186325 h 2187906"/>
              <a:gd name="connsiteX115" fmla="*/ 1019451 w 1148680"/>
              <a:gd name="connsiteY115" fmla="*/ 1172038 h 2187906"/>
              <a:gd name="connsiteX116" fmla="*/ 1038501 w 1148680"/>
              <a:gd name="connsiteY116" fmla="*/ 1143463 h 2187906"/>
              <a:gd name="connsiteX117" fmla="*/ 1067076 w 1148680"/>
              <a:gd name="connsiteY117" fmla="*/ 1124413 h 2187906"/>
              <a:gd name="connsiteX118" fmla="*/ 1095651 w 1148680"/>
              <a:gd name="connsiteY118" fmla="*/ 1114888 h 2187906"/>
              <a:gd name="connsiteX119" fmla="*/ 1128989 w 1148680"/>
              <a:gd name="connsiteY119" fmla="*/ 1091075 h 2187906"/>
              <a:gd name="connsiteX120" fmla="*/ 1143276 w 1148680"/>
              <a:gd name="connsiteY120" fmla="*/ 1076788 h 2187906"/>
              <a:gd name="connsiteX121" fmla="*/ 1138514 w 1148680"/>
              <a:gd name="connsiteY121" fmla="*/ 991063 h 2187906"/>
              <a:gd name="connsiteX122" fmla="*/ 1124226 w 1148680"/>
              <a:gd name="connsiteY122" fmla="*/ 972013 h 2187906"/>
              <a:gd name="connsiteX123" fmla="*/ 1105176 w 1148680"/>
              <a:gd name="connsiteY123" fmla="*/ 933913 h 2187906"/>
              <a:gd name="connsiteX124" fmla="*/ 1100414 w 1148680"/>
              <a:gd name="connsiteY124" fmla="*/ 910100 h 2187906"/>
              <a:gd name="connsiteX125" fmla="*/ 1071839 w 1148680"/>
              <a:gd name="connsiteY125" fmla="*/ 881525 h 2187906"/>
              <a:gd name="connsiteX126" fmla="*/ 1005164 w 1148680"/>
              <a:gd name="connsiteY126" fmla="*/ 857713 h 2187906"/>
              <a:gd name="connsiteX127" fmla="*/ 990876 w 1148680"/>
              <a:gd name="connsiteY127" fmla="*/ 862475 h 2187906"/>
              <a:gd name="connsiteX128" fmla="*/ 986114 w 1148680"/>
              <a:gd name="connsiteY128" fmla="*/ 876763 h 2187906"/>
              <a:gd name="connsiteX129" fmla="*/ 981351 w 1148680"/>
              <a:gd name="connsiteY129" fmla="*/ 914863 h 2187906"/>
              <a:gd name="connsiteX130" fmla="*/ 971826 w 1148680"/>
              <a:gd name="connsiteY130" fmla="*/ 929150 h 2187906"/>
              <a:gd name="connsiteX131" fmla="*/ 957539 w 1148680"/>
              <a:gd name="connsiteY131" fmla="*/ 948200 h 2187906"/>
              <a:gd name="connsiteX132" fmla="*/ 928964 w 1148680"/>
              <a:gd name="connsiteY132" fmla="*/ 962488 h 2187906"/>
              <a:gd name="connsiteX133" fmla="*/ 895626 w 1148680"/>
              <a:gd name="connsiteY133" fmla="*/ 919625 h 2187906"/>
              <a:gd name="connsiteX134" fmla="*/ 881339 w 1148680"/>
              <a:gd name="connsiteY134" fmla="*/ 905338 h 2187906"/>
              <a:gd name="connsiteX135" fmla="*/ 900389 w 1148680"/>
              <a:gd name="connsiteY135" fmla="*/ 852950 h 2187906"/>
              <a:gd name="connsiteX136" fmla="*/ 905151 w 1148680"/>
              <a:gd name="connsiteY136" fmla="*/ 833900 h 2187906"/>
              <a:gd name="connsiteX137" fmla="*/ 900389 w 1148680"/>
              <a:gd name="connsiteY137" fmla="*/ 819613 h 2187906"/>
              <a:gd name="connsiteX138" fmla="*/ 895626 w 1148680"/>
              <a:gd name="connsiteY138" fmla="*/ 800563 h 2187906"/>
              <a:gd name="connsiteX139" fmla="*/ 900389 w 1148680"/>
              <a:gd name="connsiteY139" fmla="*/ 776750 h 2187906"/>
              <a:gd name="connsiteX140" fmla="*/ 938489 w 1148680"/>
              <a:gd name="connsiteY140" fmla="*/ 752938 h 2187906"/>
              <a:gd name="connsiteX141" fmla="*/ 952776 w 1148680"/>
              <a:gd name="connsiteY141" fmla="*/ 738650 h 2187906"/>
              <a:gd name="connsiteX142" fmla="*/ 957539 w 1148680"/>
              <a:gd name="connsiteY142" fmla="*/ 724363 h 2187906"/>
              <a:gd name="connsiteX143" fmla="*/ 952776 w 1148680"/>
              <a:gd name="connsiteY143" fmla="*/ 600538 h 2187906"/>
              <a:gd name="connsiteX144" fmla="*/ 886101 w 1148680"/>
              <a:gd name="connsiteY144" fmla="*/ 600538 h 2187906"/>
              <a:gd name="connsiteX145" fmla="*/ 871814 w 1148680"/>
              <a:gd name="connsiteY145" fmla="*/ 586250 h 2187906"/>
              <a:gd name="connsiteX146" fmla="*/ 857526 w 1148680"/>
              <a:gd name="connsiteY146" fmla="*/ 576725 h 2187906"/>
              <a:gd name="connsiteX147" fmla="*/ 843239 w 1148680"/>
              <a:gd name="connsiteY147" fmla="*/ 557675 h 2187906"/>
              <a:gd name="connsiteX148" fmla="*/ 838476 w 1148680"/>
              <a:gd name="connsiteY148" fmla="*/ 543388 h 2187906"/>
              <a:gd name="connsiteX149" fmla="*/ 719414 w 1148680"/>
              <a:gd name="connsiteY149" fmla="*/ 538625 h 2187906"/>
              <a:gd name="connsiteX150" fmla="*/ 686076 w 1148680"/>
              <a:gd name="connsiteY150" fmla="*/ 510050 h 2187906"/>
              <a:gd name="connsiteX151" fmla="*/ 676551 w 1148680"/>
              <a:gd name="connsiteY151" fmla="*/ 495763 h 2187906"/>
              <a:gd name="connsiteX152" fmla="*/ 657501 w 1148680"/>
              <a:gd name="connsiteY152" fmla="*/ 448138 h 2187906"/>
              <a:gd name="connsiteX153" fmla="*/ 643214 w 1148680"/>
              <a:gd name="connsiteY153" fmla="*/ 410038 h 2187906"/>
              <a:gd name="connsiteX154" fmla="*/ 633689 w 1148680"/>
              <a:gd name="connsiteY154" fmla="*/ 386225 h 2187906"/>
              <a:gd name="connsiteX155" fmla="*/ 614639 w 1148680"/>
              <a:gd name="connsiteY155" fmla="*/ 357650 h 2187906"/>
              <a:gd name="connsiteX156" fmla="*/ 571776 w 1148680"/>
              <a:gd name="connsiteY156" fmla="*/ 329075 h 2187906"/>
              <a:gd name="connsiteX157" fmla="*/ 557489 w 1148680"/>
              <a:gd name="connsiteY157" fmla="*/ 319550 h 2187906"/>
              <a:gd name="connsiteX158" fmla="*/ 538439 w 1148680"/>
              <a:gd name="connsiteY158" fmla="*/ 305263 h 2187906"/>
              <a:gd name="connsiteX159" fmla="*/ 524151 w 1148680"/>
              <a:gd name="connsiteY159" fmla="*/ 300500 h 2187906"/>
              <a:gd name="connsiteX160" fmla="*/ 490814 w 1148680"/>
              <a:gd name="connsiteY160" fmla="*/ 281450 h 2187906"/>
              <a:gd name="connsiteX161" fmla="*/ 467001 w 1148680"/>
              <a:gd name="connsiteY161" fmla="*/ 271925 h 2187906"/>
              <a:gd name="connsiteX162" fmla="*/ 405088 w 1148680"/>
              <a:gd name="connsiteY162" fmla="*/ 181439 h 2187906"/>
              <a:gd name="connsiteX163" fmla="*/ 405089 w 1148680"/>
              <a:gd name="connsiteY163" fmla="*/ 52851 h 2187906"/>
              <a:gd name="connsiteX164" fmla="*/ 374132 w 1148680"/>
              <a:gd name="connsiteY164" fmla="*/ 43325 h 2187906"/>
              <a:gd name="connsiteX165" fmla="*/ 314601 w 1148680"/>
              <a:gd name="connsiteY165" fmla="*/ 9988 h 2187906"/>
              <a:gd name="connsiteX166" fmla="*/ 281264 w 1148680"/>
              <a:gd name="connsiteY166" fmla="*/ 463 h 2187906"/>
              <a:gd name="connsiteX167" fmla="*/ 262214 w 1148680"/>
              <a:gd name="connsiteY167" fmla="*/ 5225 h 2187906"/>
              <a:gd name="connsiteX168" fmla="*/ 224114 w 1148680"/>
              <a:gd name="connsiteY168" fmla="*/ 55231 h 2187906"/>
              <a:gd name="connsiteX169" fmla="*/ 166964 w 1148680"/>
              <a:gd name="connsiteY169" fmla="*/ 69519 h 2187906"/>
              <a:gd name="connsiteX170" fmla="*/ 155057 w 1148680"/>
              <a:gd name="connsiteY170" fmla="*/ 114763 h 2187906"/>
              <a:gd name="connsiteX171" fmla="*/ 119338 w 1148680"/>
              <a:gd name="connsiteY171" fmla="*/ 150481 h 2187906"/>
              <a:gd name="connsiteX172" fmla="*/ 86001 w 1148680"/>
              <a:gd name="connsiteY172" fmla="*/ 252875 h 2187906"/>
              <a:gd name="connsiteX0" fmla="*/ 83620 w 1148680"/>
              <a:gd name="connsiteY0" fmla="*/ 250494 h 2187906"/>
              <a:gd name="connsiteX1" fmla="*/ 90764 w 1148680"/>
              <a:gd name="connsiteY1" fmla="*/ 295738 h 2187906"/>
              <a:gd name="connsiteX2" fmla="*/ 76476 w 1148680"/>
              <a:gd name="connsiteY2" fmla="*/ 352888 h 2187906"/>
              <a:gd name="connsiteX3" fmla="*/ 57426 w 1148680"/>
              <a:gd name="connsiteY3" fmla="*/ 390988 h 2187906"/>
              <a:gd name="connsiteX4" fmla="*/ 47901 w 1148680"/>
              <a:gd name="connsiteY4" fmla="*/ 452900 h 2187906"/>
              <a:gd name="connsiteX5" fmla="*/ 28851 w 1148680"/>
              <a:gd name="connsiteY5" fmla="*/ 505288 h 2187906"/>
              <a:gd name="connsiteX6" fmla="*/ 14564 w 1148680"/>
              <a:gd name="connsiteY6" fmla="*/ 514813 h 2187906"/>
              <a:gd name="connsiteX7" fmla="*/ 276 w 1148680"/>
              <a:gd name="connsiteY7" fmla="*/ 543388 h 2187906"/>
              <a:gd name="connsiteX8" fmla="*/ 14564 w 1148680"/>
              <a:gd name="connsiteY8" fmla="*/ 552913 h 2187906"/>
              <a:gd name="connsiteX9" fmla="*/ 28851 w 1148680"/>
              <a:gd name="connsiteY9" fmla="*/ 567200 h 2187906"/>
              <a:gd name="connsiteX10" fmla="*/ 57426 w 1148680"/>
              <a:gd name="connsiteY10" fmla="*/ 581488 h 2187906"/>
              <a:gd name="connsiteX11" fmla="*/ 71714 w 1148680"/>
              <a:gd name="connsiteY11" fmla="*/ 648163 h 2187906"/>
              <a:gd name="connsiteX12" fmla="*/ 90764 w 1148680"/>
              <a:gd name="connsiteY12" fmla="*/ 652925 h 2187906"/>
              <a:gd name="connsiteX13" fmla="*/ 114576 w 1148680"/>
              <a:gd name="connsiteY13" fmla="*/ 667213 h 2187906"/>
              <a:gd name="connsiteX14" fmla="*/ 133626 w 1148680"/>
              <a:gd name="connsiteY14" fmla="*/ 676738 h 2187906"/>
              <a:gd name="connsiteX15" fmla="*/ 143151 w 1148680"/>
              <a:gd name="connsiteY15" fmla="*/ 695788 h 2187906"/>
              <a:gd name="connsiteX16" fmla="*/ 152676 w 1148680"/>
              <a:gd name="connsiteY16" fmla="*/ 710075 h 2187906"/>
              <a:gd name="connsiteX17" fmla="*/ 166964 w 1148680"/>
              <a:gd name="connsiteY17" fmla="*/ 733888 h 2187906"/>
              <a:gd name="connsiteX18" fmla="*/ 162201 w 1148680"/>
              <a:gd name="connsiteY18" fmla="*/ 857713 h 2187906"/>
              <a:gd name="connsiteX19" fmla="*/ 157439 w 1148680"/>
              <a:gd name="connsiteY19" fmla="*/ 872000 h 2187906"/>
              <a:gd name="connsiteX20" fmla="*/ 138389 w 1148680"/>
              <a:gd name="connsiteY20" fmla="*/ 886288 h 2187906"/>
              <a:gd name="connsiteX21" fmla="*/ 124101 w 1148680"/>
              <a:gd name="connsiteY21" fmla="*/ 910100 h 2187906"/>
              <a:gd name="connsiteX22" fmla="*/ 105051 w 1148680"/>
              <a:gd name="connsiteY22" fmla="*/ 948200 h 2187906"/>
              <a:gd name="connsiteX23" fmla="*/ 95526 w 1148680"/>
              <a:gd name="connsiteY23" fmla="*/ 962488 h 2187906"/>
              <a:gd name="connsiteX24" fmla="*/ 66951 w 1148680"/>
              <a:gd name="connsiteY24" fmla="*/ 995825 h 2187906"/>
              <a:gd name="connsiteX25" fmla="*/ 57426 w 1148680"/>
              <a:gd name="connsiteY25" fmla="*/ 1029163 h 2187906"/>
              <a:gd name="connsiteX26" fmla="*/ 52664 w 1148680"/>
              <a:gd name="connsiteY26" fmla="*/ 1043450 h 2187906"/>
              <a:gd name="connsiteX27" fmla="*/ 24089 w 1148680"/>
              <a:gd name="connsiteY27" fmla="*/ 1081550 h 2187906"/>
              <a:gd name="connsiteX28" fmla="*/ 14564 w 1148680"/>
              <a:gd name="connsiteY28" fmla="*/ 1095838 h 2187906"/>
              <a:gd name="connsiteX29" fmla="*/ 9801 w 1148680"/>
              <a:gd name="connsiteY29" fmla="*/ 1129175 h 2187906"/>
              <a:gd name="connsiteX30" fmla="*/ 5039 w 1148680"/>
              <a:gd name="connsiteY30" fmla="*/ 1148225 h 2187906"/>
              <a:gd name="connsiteX31" fmla="*/ 14564 w 1148680"/>
              <a:gd name="connsiteY31" fmla="*/ 1172038 h 2187906"/>
              <a:gd name="connsiteX32" fmla="*/ 28851 w 1148680"/>
              <a:gd name="connsiteY32" fmla="*/ 1200613 h 2187906"/>
              <a:gd name="connsiteX33" fmla="*/ 33614 w 1148680"/>
              <a:gd name="connsiteY33" fmla="*/ 1229188 h 2187906"/>
              <a:gd name="connsiteX34" fmla="*/ 43139 w 1148680"/>
              <a:gd name="connsiteY34" fmla="*/ 1253000 h 2187906"/>
              <a:gd name="connsiteX35" fmla="*/ 47901 w 1148680"/>
              <a:gd name="connsiteY35" fmla="*/ 1286338 h 2187906"/>
              <a:gd name="connsiteX36" fmla="*/ 86001 w 1148680"/>
              <a:gd name="connsiteY36" fmla="*/ 1305388 h 2187906"/>
              <a:gd name="connsiteX37" fmla="*/ 128864 w 1148680"/>
              <a:gd name="connsiteY37" fmla="*/ 1319675 h 2187906"/>
              <a:gd name="connsiteX38" fmla="*/ 181251 w 1148680"/>
              <a:gd name="connsiteY38" fmla="*/ 1357775 h 2187906"/>
              <a:gd name="connsiteX39" fmla="*/ 214589 w 1148680"/>
              <a:gd name="connsiteY39" fmla="*/ 1372063 h 2187906"/>
              <a:gd name="connsiteX40" fmla="*/ 252689 w 1148680"/>
              <a:gd name="connsiteY40" fmla="*/ 1395875 h 2187906"/>
              <a:gd name="connsiteX41" fmla="*/ 257451 w 1148680"/>
              <a:gd name="connsiteY41" fmla="*/ 1410163 h 2187906"/>
              <a:gd name="connsiteX42" fmla="*/ 266976 w 1148680"/>
              <a:gd name="connsiteY42" fmla="*/ 1424450 h 2187906"/>
              <a:gd name="connsiteX43" fmla="*/ 247926 w 1148680"/>
              <a:gd name="connsiteY43" fmla="*/ 1505413 h 2187906"/>
              <a:gd name="connsiteX44" fmla="*/ 224114 w 1148680"/>
              <a:gd name="connsiteY44" fmla="*/ 1567325 h 2187906"/>
              <a:gd name="connsiteX45" fmla="*/ 214589 w 1148680"/>
              <a:gd name="connsiteY45" fmla="*/ 1586375 h 2187906"/>
              <a:gd name="connsiteX46" fmla="*/ 214589 w 1148680"/>
              <a:gd name="connsiteY46" fmla="*/ 1714963 h 2187906"/>
              <a:gd name="connsiteX47" fmla="*/ 224114 w 1148680"/>
              <a:gd name="connsiteY47" fmla="*/ 1748300 h 2187906"/>
              <a:gd name="connsiteX48" fmla="*/ 233639 w 1148680"/>
              <a:gd name="connsiteY48" fmla="*/ 1791163 h 2187906"/>
              <a:gd name="connsiteX49" fmla="*/ 228876 w 1148680"/>
              <a:gd name="connsiteY49" fmla="*/ 1829263 h 2187906"/>
              <a:gd name="connsiteX50" fmla="*/ 171726 w 1148680"/>
              <a:gd name="connsiteY50" fmla="*/ 1862600 h 2187906"/>
              <a:gd name="connsiteX51" fmla="*/ 133626 w 1148680"/>
              <a:gd name="connsiteY51" fmla="*/ 1895938 h 2187906"/>
              <a:gd name="connsiteX52" fmla="*/ 119339 w 1148680"/>
              <a:gd name="connsiteY52" fmla="*/ 1905463 h 2187906"/>
              <a:gd name="connsiteX53" fmla="*/ 81239 w 1148680"/>
              <a:gd name="connsiteY53" fmla="*/ 1914988 h 2187906"/>
              <a:gd name="connsiteX54" fmla="*/ 86001 w 1148680"/>
              <a:gd name="connsiteY54" fmla="*/ 1953088 h 2187906"/>
              <a:gd name="connsiteX55" fmla="*/ 157439 w 1148680"/>
              <a:gd name="connsiteY55" fmla="*/ 1986425 h 2187906"/>
              <a:gd name="connsiteX56" fmla="*/ 162201 w 1148680"/>
              <a:gd name="connsiteY56" fmla="*/ 2024525 h 2187906"/>
              <a:gd name="connsiteX57" fmla="*/ 176489 w 1148680"/>
              <a:gd name="connsiteY57" fmla="*/ 2048338 h 2187906"/>
              <a:gd name="connsiteX58" fmla="*/ 181251 w 1148680"/>
              <a:gd name="connsiteY58" fmla="*/ 2067388 h 2187906"/>
              <a:gd name="connsiteX59" fmla="*/ 205064 w 1148680"/>
              <a:gd name="connsiteY59" fmla="*/ 2062625 h 2187906"/>
              <a:gd name="connsiteX60" fmla="*/ 224114 w 1148680"/>
              <a:gd name="connsiteY60" fmla="*/ 2057863 h 2187906"/>
              <a:gd name="connsiteX61" fmla="*/ 352701 w 1148680"/>
              <a:gd name="connsiteY61" fmla="*/ 2067388 h 2187906"/>
              <a:gd name="connsiteX62" fmla="*/ 371751 w 1148680"/>
              <a:gd name="connsiteY62" fmla="*/ 2076913 h 2187906"/>
              <a:gd name="connsiteX63" fmla="*/ 376514 w 1148680"/>
              <a:gd name="connsiteY63" fmla="*/ 2124538 h 2187906"/>
              <a:gd name="connsiteX64" fmla="*/ 390801 w 1148680"/>
              <a:gd name="connsiteY64" fmla="*/ 2162638 h 2187906"/>
              <a:gd name="connsiteX65" fmla="*/ 395564 w 1148680"/>
              <a:gd name="connsiteY65" fmla="*/ 2176925 h 2187906"/>
              <a:gd name="connsiteX66" fmla="*/ 433664 w 1148680"/>
              <a:gd name="connsiteY66" fmla="*/ 2186450 h 2187906"/>
              <a:gd name="connsiteX67" fmla="*/ 500339 w 1148680"/>
              <a:gd name="connsiteY67" fmla="*/ 2186450 h 2187906"/>
              <a:gd name="connsiteX68" fmla="*/ 524151 w 1148680"/>
              <a:gd name="connsiteY68" fmla="*/ 2176925 h 2187906"/>
              <a:gd name="connsiteX69" fmla="*/ 567014 w 1148680"/>
              <a:gd name="connsiteY69" fmla="*/ 2081675 h 2187906"/>
              <a:gd name="connsiteX70" fmla="*/ 586064 w 1148680"/>
              <a:gd name="connsiteY70" fmla="*/ 2076913 h 2187906"/>
              <a:gd name="connsiteX71" fmla="*/ 600351 w 1148680"/>
              <a:gd name="connsiteY71" fmla="*/ 2062625 h 2187906"/>
              <a:gd name="connsiteX72" fmla="*/ 605114 w 1148680"/>
              <a:gd name="connsiteY72" fmla="*/ 2048338 h 2187906"/>
              <a:gd name="connsiteX73" fmla="*/ 614639 w 1148680"/>
              <a:gd name="connsiteY73" fmla="*/ 2034050 h 2187906"/>
              <a:gd name="connsiteX74" fmla="*/ 619401 w 1148680"/>
              <a:gd name="connsiteY74" fmla="*/ 2015000 h 2187906"/>
              <a:gd name="connsiteX75" fmla="*/ 624164 w 1148680"/>
              <a:gd name="connsiteY75" fmla="*/ 1929275 h 2187906"/>
              <a:gd name="connsiteX76" fmla="*/ 638451 w 1148680"/>
              <a:gd name="connsiteY76" fmla="*/ 1924513 h 2187906"/>
              <a:gd name="connsiteX77" fmla="*/ 681314 w 1148680"/>
              <a:gd name="connsiteY77" fmla="*/ 1876888 h 2187906"/>
              <a:gd name="connsiteX78" fmla="*/ 686076 w 1148680"/>
              <a:gd name="connsiteY78" fmla="*/ 1848313 h 2187906"/>
              <a:gd name="connsiteX79" fmla="*/ 690839 w 1148680"/>
              <a:gd name="connsiteY79" fmla="*/ 1824500 h 2187906"/>
              <a:gd name="connsiteX80" fmla="*/ 695601 w 1148680"/>
              <a:gd name="connsiteY80" fmla="*/ 1781638 h 2187906"/>
              <a:gd name="connsiteX81" fmla="*/ 714651 w 1148680"/>
              <a:gd name="connsiteY81" fmla="*/ 1743538 h 2187906"/>
              <a:gd name="connsiteX82" fmla="*/ 728939 w 1148680"/>
              <a:gd name="connsiteY82" fmla="*/ 1705438 h 2187906"/>
              <a:gd name="connsiteX83" fmla="*/ 757514 w 1148680"/>
              <a:gd name="connsiteY83" fmla="*/ 1714963 h 2187906"/>
              <a:gd name="connsiteX84" fmla="*/ 771801 w 1148680"/>
              <a:gd name="connsiteY84" fmla="*/ 1748300 h 2187906"/>
              <a:gd name="connsiteX85" fmla="*/ 776564 w 1148680"/>
              <a:gd name="connsiteY85" fmla="*/ 1800688 h 2187906"/>
              <a:gd name="connsiteX86" fmla="*/ 781326 w 1148680"/>
              <a:gd name="connsiteY86" fmla="*/ 1776875 h 2187906"/>
              <a:gd name="connsiteX87" fmla="*/ 786089 w 1148680"/>
              <a:gd name="connsiteY87" fmla="*/ 1743538 h 2187906"/>
              <a:gd name="connsiteX88" fmla="*/ 800376 w 1148680"/>
              <a:gd name="connsiteY88" fmla="*/ 1734013 h 2187906"/>
              <a:gd name="connsiteX89" fmla="*/ 824189 w 1148680"/>
              <a:gd name="connsiteY89" fmla="*/ 1748300 h 2187906"/>
              <a:gd name="connsiteX90" fmla="*/ 838476 w 1148680"/>
              <a:gd name="connsiteY90" fmla="*/ 1753063 h 2187906"/>
              <a:gd name="connsiteX91" fmla="*/ 843239 w 1148680"/>
              <a:gd name="connsiteY91" fmla="*/ 1691150 h 2187906"/>
              <a:gd name="connsiteX92" fmla="*/ 886101 w 1148680"/>
              <a:gd name="connsiteY92" fmla="*/ 1695913 h 2187906"/>
              <a:gd name="connsiteX93" fmla="*/ 890864 w 1148680"/>
              <a:gd name="connsiteY93" fmla="*/ 1710200 h 2187906"/>
              <a:gd name="connsiteX94" fmla="*/ 924201 w 1148680"/>
              <a:gd name="connsiteY94" fmla="*/ 1734013 h 2187906"/>
              <a:gd name="connsiteX95" fmla="*/ 957539 w 1148680"/>
              <a:gd name="connsiteY95" fmla="*/ 1738775 h 2187906"/>
              <a:gd name="connsiteX96" fmla="*/ 995639 w 1148680"/>
              <a:gd name="connsiteY96" fmla="*/ 1734013 h 2187906"/>
              <a:gd name="connsiteX97" fmla="*/ 1000401 w 1148680"/>
              <a:gd name="connsiteY97" fmla="*/ 1657813 h 2187906"/>
              <a:gd name="connsiteX98" fmla="*/ 1014689 w 1148680"/>
              <a:gd name="connsiteY98" fmla="*/ 1638763 h 2187906"/>
              <a:gd name="connsiteX99" fmla="*/ 1014689 w 1148680"/>
              <a:gd name="connsiteY99" fmla="*/ 1600663 h 2187906"/>
              <a:gd name="connsiteX100" fmla="*/ 995639 w 1148680"/>
              <a:gd name="connsiteY100" fmla="*/ 1586375 h 2187906"/>
              <a:gd name="connsiteX101" fmla="*/ 971826 w 1148680"/>
              <a:gd name="connsiteY101" fmla="*/ 1548275 h 2187906"/>
              <a:gd name="connsiteX102" fmla="*/ 962301 w 1148680"/>
              <a:gd name="connsiteY102" fmla="*/ 1533988 h 2187906"/>
              <a:gd name="connsiteX103" fmla="*/ 948014 w 1148680"/>
              <a:gd name="connsiteY103" fmla="*/ 1529225 h 2187906"/>
              <a:gd name="connsiteX104" fmla="*/ 928964 w 1148680"/>
              <a:gd name="connsiteY104" fmla="*/ 1405400 h 2187906"/>
              <a:gd name="connsiteX105" fmla="*/ 919439 w 1148680"/>
              <a:gd name="connsiteY105" fmla="*/ 1362538 h 2187906"/>
              <a:gd name="connsiteX106" fmla="*/ 909914 w 1148680"/>
              <a:gd name="connsiteY106" fmla="*/ 1338725 h 2187906"/>
              <a:gd name="connsiteX107" fmla="*/ 900389 w 1148680"/>
              <a:gd name="connsiteY107" fmla="*/ 1305388 h 2187906"/>
              <a:gd name="connsiteX108" fmla="*/ 895626 w 1148680"/>
              <a:gd name="connsiteY108" fmla="*/ 1291100 h 2187906"/>
              <a:gd name="connsiteX109" fmla="*/ 905151 w 1148680"/>
              <a:gd name="connsiteY109" fmla="*/ 1224425 h 2187906"/>
              <a:gd name="connsiteX110" fmla="*/ 919439 w 1148680"/>
              <a:gd name="connsiteY110" fmla="*/ 1219663 h 2187906"/>
              <a:gd name="connsiteX111" fmla="*/ 938489 w 1148680"/>
              <a:gd name="connsiteY111" fmla="*/ 1210138 h 2187906"/>
              <a:gd name="connsiteX112" fmla="*/ 952776 w 1148680"/>
              <a:gd name="connsiteY112" fmla="*/ 1205375 h 2187906"/>
              <a:gd name="connsiteX113" fmla="*/ 967064 w 1148680"/>
              <a:gd name="connsiteY113" fmla="*/ 1195850 h 2187906"/>
              <a:gd name="connsiteX114" fmla="*/ 1000401 w 1148680"/>
              <a:gd name="connsiteY114" fmla="*/ 1186325 h 2187906"/>
              <a:gd name="connsiteX115" fmla="*/ 1019451 w 1148680"/>
              <a:gd name="connsiteY115" fmla="*/ 1172038 h 2187906"/>
              <a:gd name="connsiteX116" fmla="*/ 1038501 w 1148680"/>
              <a:gd name="connsiteY116" fmla="*/ 1143463 h 2187906"/>
              <a:gd name="connsiteX117" fmla="*/ 1067076 w 1148680"/>
              <a:gd name="connsiteY117" fmla="*/ 1124413 h 2187906"/>
              <a:gd name="connsiteX118" fmla="*/ 1095651 w 1148680"/>
              <a:gd name="connsiteY118" fmla="*/ 1114888 h 2187906"/>
              <a:gd name="connsiteX119" fmla="*/ 1128989 w 1148680"/>
              <a:gd name="connsiteY119" fmla="*/ 1091075 h 2187906"/>
              <a:gd name="connsiteX120" fmla="*/ 1143276 w 1148680"/>
              <a:gd name="connsiteY120" fmla="*/ 1076788 h 2187906"/>
              <a:gd name="connsiteX121" fmla="*/ 1138514 w 1148680"/>
              <a:gd name="connsiteY121" fmla="*/ 991063 h 2187906"/>
              <a:gd name="connsiteX122" fmla="*/ 1124226 w 1148680"/>
              <a:gd name="connsiteY122" fmla="*/ 972013 h 2187906"/>
              <a:gd name="connsiteX123" fmla="*/ 1105176 w 1148680"/>
              <a:gd name="connsiteY123" fmla="*/ 933913 h 2187906"/>
              <a:gd name="connsiteX124" fmla="*/ 1100414 w 1148680"/>
              <a:gd name="connsiteY124" fmla="*/ 910100 h 2187906"/>
              <a:gd name="connsiteX125" fmla="*/ 1071839 w 1148680"/>
              <a:gd name="connsiteY125" fmla="*/ 881525 h 2187906"/>
              <a:gd name="connsiteX126" fmla="*/ 1005164 w 1148680"/>
              <a:gd name="connsiteY126" fmla="*/ 857713 h 2187906"/>
              <a:gd name="connsiteX127" fmla="*/ 990876 w 1148680"/>
              <a:gd name="connsiteY127" fmla="*/ 862475 h 2187906"/>
              <a:gd name="connsiteX128" fmla="*/ 986114 w 1148680"/>
              <a:gd name="connsiteY128" fmla="*/ 876763 h 2187906"/>
              <a:gd name="connsiteX129" fmla="*/ 981351 w 1148680"/>
              <a:gd name="connsiteY129" fmla="*/ 914863 h 2187906"/>
              <a:gd name="connsiteX130" fmla="*/ 971826 w 1148680"/>
              <a:gd name="connsiteY130" fmla="*/ 929150 h 2187906"/>
              <a:gd name="connsiteX131" fmla="*/ 957539 w 1148680"/>
              <a:gd name="connsiteY131" fmla="*/ 948200 h 2187906"/>
              <a:gd name="connsiteX132" fmla="*/ 928964 w 1148680"/>
              <a:gd name="connsiteY132" fmla="*/ 962488 h 2187906"/>
              <a:gd name="connsiteX133" fmla="*/ 895626 w 1148680"/>
              <a:gd name="connsiteY133" fmla="*/ 919625 h 2187906"/>
              <a:gd name="connsiteX134" fmla="*/ 881339 w 1148680"/>
              <a:gd name="connsiteY134" fmla="*/ 905338 h 2187906"/>
              <a:gd name="connsiteX135" fmla="*/ 900389 w 1148680"/>
              <a:gd name="connsiteY135" fmla="*/ 852950 h 2187906"/>
              <a:gd name="connsiteX136" fmla="*/ 905151 w 1148680"/>
              <a:gd name="connsiteY136" fmla="*/ 833900 h 2187906"/>
              <a:gd name="connsiteX137" fmla="*/ 900389 w 1148680"/>
              <a:gd name="connsiteY137" fmla="*/ 819613 h 2187906"/>
              <a:gd name="connsiteX138" fmla="*/ 895626 w 1148680"/>
              <a:gd name="connsiteY138" fmla="*/ 800563 h 2187906"/>
              <a:gd name="connsiteX139" fmla="*/ 900389 w 1148680"/>
              <a:gd name="connsiteY139" fmla="*/ 776750 h 2187906"/>
              <a:gd name="connsiteX140" fmla="*/ 938489 w 1148680"/>
              <a:gd name="connsiteY140" fmla="*/ 752938 h 2187906"/>
              <a:gd name="connsiteX141" fmla="*/ 952776 w 1148680"/>
              <a:gd name="connsiteY141" fmla="*/ 738650 h 2187906"/>
              <a:gd name="connsiteX142" fmla="*/ 957539 w 1148680"/>
              <a:gd name="connsiteY142" fmla="*/ 724363 h 2187906"/>
              <a:gd name="connsiteX143" fmla="*/ 952776 w 1148680"/>
              <a:gd name="connsiteY143" fmla="*/ 600538 h 2187906"/>
              <a:gd name="connsiteX144" fmla="*/ 886101 w 1148680"/>
              <a:gd name="connsiteY144" fmla="*/ 600538 h 2187906"/>
              <a:gd name="connsiteX145" fmla="*/ 871814 w 1148680"/>
              <a:gd name="connsiteY145" fmla="*/ 586250 h 2187906"/>
              <a:gd name="connsiteX146" fmla="*/ 857526 w 1148680"/>
              <a:gd name="connsiteY146" fmla="*/ 576725 h 2187906"/>
              <a:gd name="connsiteX147" fmla="*/ 843239 w 1148680"/>
              <a:gd name="connsiteY147" fmla="*/ 557675 h 2187906"/>
              <a:gd name="connsiteX148" fmla="*/ 838476 w 1148680"/>
              <a:gd name="connsiteY148" fmla="*/ 543388 h 2187906"/>
              <a:gd name="connsiteX149" fmla="*/ 719414 w 1148680"/>
              <a:gd name="connsiteY149" fmla="*/ 538625 h 2187906"/>
              <a:gd name="connsiteX150" fmla="*/ 686076 w 1148680"/>
              <a:gd name="connsiteY150" fmla="*/ 510050 h 2187906"/>
              <a:gd name="connsiteX151" fmla="*/ 676551 w 1148680"/>
              <a:gd name="connsiteY151" fmla="*/ 495763 h 2187906"/>
              <a:gd name="connsiteX152" fmla="*/ 657501 w 1148680"/>
              <a:gd name="connsiteY152" fmla="*/ 448138 h 2187906"/>
              <a:gd name="connsiteX153" fmla="*/ 643214 w 1148680"/>
              <a:gd name="connsiteY153" fmla="*/ 410038 h 2187906"/>
              <a:gd name="connsiteX154" fmla="*/ 633689 w 1148680"/>
              <a:gd name="connsiteY154" fmla="*/ 386225 h 2187906"/>
              <a:gd name="connsiteX155" fmla="*/ 614639 w 1148680"/>
              <a:gd name="connsiteY155" fmla="*/ 357650 h 2187906"/>
              <a:gd name="connsiteX156" fmla="*/ 571776 w 1148680"/>
              <a:gd name="connsiteY156" fmla="*/ 329075 h 2187906"/>
              <a:gd name="connsiteX157" fmla="*/ 557489 w 1148680"/>
              <a:gd name="connsiteY157" fmla="*/ 319550 h 2187906"/>
              <a:gd name="connsiteX158" fmla="*/ 538439 w 1148680"/>
              <a:gd name="connsiteY158" fmla="*/ 305263 h 2187906"/>
              <a:gd name="connsiteX159" fmla="*/ 524151 w 1148680"/>
              <a:gd name="connsiteY159" fmla="*/ 300500 h 2187906"/>
              <a:gd name="connsiteX160" fmla="*/ 490814 w 1148680"/>
              <a:gd name="connsiteY160" fmla="*/ 281450 h 2187906"/>
              <a:gd name="connsiteX161" fmla="*/ 467001 w 1148680"/>
              <a:gd name="connsiteY161" fmla="*/ 271925 h 2187906"/>
              <a:gd name="connsiteX162" fmla="*/ 405088 w 1148680"/>
              <a:gd name="connsiteY162" fmla="*/ 181439 h 2187906"/>
              <a:gd name="connsiteX163" fmla="*/ 405089 w 1148680"/>
              <a:gd name="connsiteY163" fmla="*/ 52851 h 2187906"/>
              <a:gd name="connsiteX164" fmla="*/ 374132 w 1148680"/>
              <a:gd name="connsiteY164" fmla="*/ 43325 h 2187906"/>
              <a:gd name="connsiteX165" fmla="*/ 314601 w 1148680"/>
              <a:gd name="connsiteY165" fmla="*/ 9988 h 2187906"/>
              <a:gd name="connsiteX166" fmla="*/ 281264 w 1148680"/>
              <a:gd name="connsiteY166" fmla="*/ 463 h 2187906"/>
              <a:gd name="connsiteX167" fmla="*/ 262214 w 1148680"/>
              <a:gd name="connsiteY167" fmla="*/ 5225 h 2187906"/>
              <a:gd name="connsiteX168" fmla="*/ 224114 w 1148680"/>
              <a:gd name="connsiteY168" fmla="*/ 55231 h 2187906"/>
              <a:gd name="connsiteX169" fmla="*/ 166964 w 1148680"/>
              <a:gd name="connsiteY169" fmla="*/ 69519 h 2187906"/>
              <a:gd name="connsiteX170" fmla="*/ 155057 w 1148680"/>
              <a:gd name="connsiteY170" fmla="*/ 114763 h 2187906"/>
              <a:gd name="connsiteX171" fmla="*/ 119338 w 1148680"/>
              <a:gd name="connsiteY171" fmla="*/ 150481 h 2187906"/>
              <a:gd name="connsiteX172" fmla="*/ 83620 w 1148680"/>
              <a:gd name="connsiteY172" fmla="*/ 250494 h 2187906"/>
              <a:gd name="connsiteX0" fmla="*/ 83620 w 1148680"/>
              <a:gd name="connsiteY0" fmla="*/ 250494 h 2187906"/>
              <a:gd name="connsiteX1" fmla="*/ 76476 w 1148680"/>
              <a:gd name="connsiteY1" fmla="*/ 352888 h 2187906"/>
              <a:gd name="connsiteX2" fmla="*/ 57426 w 1148680"/>
              <a:gd name="connsiteY2" fmla="*/ 390988 h 2187906"/>
              <a:gd name="connsiteX3" fmla="*/ 47901 w 1148680"/>
              <a:gd name="connsiteY3" fmla="*/ 452900 h 2187906"/>
              <a:gd name="connsiteX4" fmla="*/ 28851 w 1148680"/>
              <a:gd name="connsiteY4" fmla="*/ 505288 h 2187906"/>
              <a:gd name="connsiteX5" fmla="*/ 14564 w 1148680"/>
              <a:gd name="connsiteY5" fmla="*/ 514813 h 2187906"/>
              <a:gd name="connsiteX6" fmla="*/ 276 w 1148680"/>
              <a:gd name="connsiteY6" fmla="*/ 543388 h 2187906"/>
              <a:gd name="connsiteX7" fmla="*/ 14564 w 1148680"/>
              <a:gd name="connsiteY7" fmla="*/ 552913 h 2187906"/>
              <a:gd name="connsiteX8" fmla="*/ 28851 w 1148680"/>
              <a:gd name="connsiteY8" fmla="*/ 567200 h 2187906"/>
              <a:gd name="connsiteX9" fmla="*/ 57426 w 1148680"/>
              <a:gd name="connsiteY9" fmla="*/ 581488 h 2187906"/>
              <a:gd name="connsiteX10" fmla="*/ 71714 w 1148680"/>
              <a:gd name="connsiteY10" fmla="*/ 648163 h 2187906"/>
              <a:gd name="connsiteX11" fmla="*/ 90764 w 1148680"/>
              <a:gd name="connsiteY11" fmla="*/ 652925 h 2187906"/>
              <a:gd name="connsiteX12" fmla="*/ 114576 w 1148680"/>
              <a:gd name="connsiteY12" fmla="*/ 667213 h 2187906"/>
              <a:gd name="connsiteX13" fmla="*/ 133626 w 1148680"/>
              <a:gd name="connsiteY13" fmla="*/ 676738 h 2187906"/>
              <a:gd name="connsiteX14" fmla="*/ 143151 w 1148680"/>
              <a:gd name="connsiteY14" fmla="*/ 695788 h 2187906"/>
              <a:gd name="connsiteX15" fmla="*/ 152676 w 1148680"/>
              <a:gd name="connsiteY15" fmla="*/ 710075 h 2187906"/>
              <a:gd name="connsiteX16" fmla="*/ 166964 w 1148680"/>
              <a:gd name="connsiteY16" fmla="*/ 733888 h 2187906"/>
              <a:gd name="connsiteX17" fmla="*/ 162201 w 1148680"/>
              <a:gd name="connsiteY17" fmla="*/ 857713 h 2187906"/>
              <a:gd name="connsiteX18" fmla="*/ 157439 w 1148680"/>
              <a:gd name="connsiteY18" fmla="*/ 872000 h 2187906"/>
              <a:gd name="connsiteX19" fmla="*/ 138389 w 1148680"/>
              <a:gd name="connsiteY19" fmla="*/ 886288 h 2187906"/>
              <a:gd name="connsiteX20" fmla="*/ 124101 w 1148680"/>
              <a:gd name="connsiteY20" fmla="*/ 910100 h 2187906"/>
              <a:gd name="connsiteX21" fmla="*/ 105051 w 1148680"/>
              <a:gd name="connsiteY21" fmla="*/ 948200 h 2187906"/>
              <a:gd name="connsiteX22" fmla="*/ 95526 w 1148680"/>
              <a:gd name="connsiteY22" fmla="*/ 962488 h 2187906"/>
              <a:gd name="connsiteX23" fmla="*/ 66951 w 1148680"/>
              <a:gd name="connsiteY23" fmla="*/ 995825 h 2187906"/>
              <a:gd name="connsiteX24" fmla="*/ 57426 w 1148680"/>
              <a:gd name="connsiteY24" fmla="*/ 1029163 h 2187906"/>
              <a:gd name="connsiteX25" fmla="*/ 52664 w 1148680"/>
              <a:gd name="connsiteY25" fmla="*/ 1043450 h 2187906"/>
              <a:gd name="connsiteX26" fmla="*/ 24089 w 1148680"/>
              <a:gd name="connsiteY26" fmla="*/ 1081550 h 2187906"/>
              <a:gd name="connsiteX27" fmla="*/ 14564 w 1148680"/>
              <a:gd name="connsiteY27" fmla="*/ 1095838 h 2187906"/>
              <a:gd name="connsiteX28" fmla="*/ 9801 w 1148680"/>
              <a:gd name="connsiteY28" fmla="*/ 1129175 h 2187906"/>
              <a:gd name="connsiteX29" fmla="*/ 5039 w 1148680"/>
              <a:gd name="connsiteY29" fmla="*/ 1148225 h 2187906"/>
              <a:gd name="connsiteX30" fmla="*/ 14564 w 1148680"/>
              <a:gd name="connsiteY30" fmla="*/ 1172038 h 2187906"/>
              <a:gd name="connsiteX31" fmla="*/ 28851 w 1148680"/>
              <a:gd name="connsiteY31" fmla="*/ 1200613 h 2187906"/>
              <a:gd name="connsiteX32" fmla="*/ 33614 w 1148680"/>
              <a:gd name="connsiteY32" fmla="*/ 1229188 h 2187906"/>
              <a:gd name="connsiteX33" fmla="*/ 43139 w 1148680"/>
              <a:gd name="connsiteY33" fmla="*/ 1253000 h 2187906"/>
              <a:gd name="connsiteX34" fmla="*/ 47901 w 1148680"/>
              <a:gd name="connsiteY34" fmla="*/ 1286338 h 2187906"/>
              <a:gd name="connsiteX35" fmla="*/ 86001 w 1148680"/>
              <a:gd name="connsiteY35" fmla="*/ 1305388 h 2187906"/>
              <a:gd name="connsiteX36" fmla="*/ 128864 w 1148680"/>
              <a:gd name="connsiteY36" fmla="*/ 1319675 h 2187906"/>
              <a:gd name="connsiteX37" fmla="*/ 181251 w 1148680"/>
              <a:gd name="connsiteY37" fmla="*/ 1357775 h 2187906"/>
              <a:gd name="connsiteX38" fmla="*/ 214589 w 1148680"/>
              <a:gd name="connsiteY38" fmla="*/ 1372063 h 2187906"/>
              <a:gd name="connsiteX39" fmla="*/ 252689 w 1148680"/>
              <a:gd name="connsiteY39" fmla="*/ 1395875 h 2187906"/>
              <a:gd name="connsiteX40" fmla="*/ 257451 w 1148680"/>
              <a:gd name="connsiteY40" fmla="*/ 1410163 h 2187906"/>
              <a:gd name="connsiteX41" fmla="*/ 266976 w 1148680"/>
              <a:gd name="connsiteY41" fmla="*/ 1424450 h 2187906"/>
              <a:gd name="connsiteX42" fmla="*/ 247926 w 1148680"/>
              <a:gd name="connsiteY42" fmla="*/ 1505413 h 2187906"/>
              <a:gd name="connsiteX43" fmla="*/ 224114 w 1148680"/>
              <a:gd name="connsiteY43" fmla="*/ 1567325 h 2187906"/>
              <a:gd name="connsiteX44" fmla="*/ 214589 w 1148680"/>
              <a:gd name="connsiteY44" fmla="*/ 1586375 h 2187906"/>
              <a:gd name="connsiteX45" fmla="*/ 214589 w 1148680"/>
              <a:gd name="connsiteY45" fmla="*/ 1714963 h 2187906"/>
              <a:gd name="connsiteX46" fmla="*/ 224114 w 1148680"/>
              <a:gd name="connsiteY46" fmla="*/ 1748300 h 2187906"/>
              <a:gd name="connsiteX47" fmla="*/ 233639 w 1148680"/>
              <a:gd name="connsiteY47" fmla="*/ 1791163 h 2187906"/>
              <a:gd name="connsiteX48" fmla="*/ 228876 w 1148680"/>
              <a:gd name="connsiteY48" fmla="*/ 1829263 h 2187906"/>
              <a:gd name="connsiteX49" fmla="*/ 171726 w 1148680"/>
              <a:gd name="connsiteY49" fmla="*/ 1862600 h 2187906"/>
              <a:gd name="connsiteX50" fmla="*/ 133626 w 1148680"/>
              <a:gd name="connsiteY50" fmla="*/ 1895938 h 2187906"/>
              <a:gd name="connsiteX51" fmla="*/ 119339 w 1148680"/>
              <a:gd name="connsiteY51" fmla="*/ 1905463 h 2187906"/>
              <a:gd name="connsiteX52" fmla="*/ 81239 w 1148680"/>
              <a:gd name="connsiteY52" fmla="*/ 1914988 h 2187906"/>
              <a:gd name="connsiteX53" fmla="*/ 86001 w 1148680"/>
              <a:gd name="connsiteY53" fmla="*/ 1953088 h 2187906"/>
              <a:gd name="connsiteX54" fmla="*/ 157439 w 1148680"/>
              <a:gd name="connsiteY54" fmla="*/ 1986425 h 2187906"/>
              <a:gd name="connsiteX55" fmla="*/ 162201 w 1148680"/>
              <a:gd name="connsiteY55" fmla="*/ 2024525 h 2187906"/>
              <a:gd name="connsiteX56" fmla="*/ 176489 w 1148680"/>
              <a:gd name="connsiteY56" fmla="*/ 2048338 h 2187906"/>
              <a:gd name="connsiteX57" fmla="*/ 181251 w 1148680"/>
              <a:gd name="connsiteY57" fmla="*/ 2067388 h 2187906"/>
              <a:gd name="connsiteX58" fmla="*/ 205064 w 1148680"/>
              <a:gd name="connsiteY58" fmla="*/ 2062625 h 2187906"/>
              <a:gd name="connsiteX59" fmla="*/ 224114 w 1148680"/>
              <a:gd name="connsiteY59" fmla="*/ 2057863 h 2187906"/>
              <a:gd name="connsiteX60" fmla="*/ 352701 w 1148680"/>
              <a:gd name="connsiteY60" fmla="*/ 2067388 h 2187906"/>
              <a:gd name="connsiteX61" fmla="*/ 371751 w 1148680"/>
              <a:gd name="connsiteY61" fmla="*/ 2076913 h 2187906"/>
              <a:gd name="connsiteX62" fmla="*/ 376514 w 1148680"/>
              <a:gd name="connsiteY62" fmla="*/ 2124538 h 2187906"/>
              <a:gd name="connsiteX63" fmla="*/ 390801 w 1148680"/>
              <a:gd name="connsiteY63" fmla="*/ 2162638 h 2187906"/>
              <a:gd name="connsiteX64" fmla="*/ 395564 w 1148680"/>
              <a:gd name="connsiteY64" fmla="*/ 2176925 h 2187906"/>
              <a:gd name="connsiteX65" fmla="*/ 433664 w 1148680"/>
              <a:gd name="connsiteY65" fmla="*/ 2186450 h 2187906"/>
              <a:gd name="connsiteX66" fmla="*/ 500339 w 1148680"/>
              <a:gd name="connsiteY66" fmla="*/ 2186450 h 2187906"/>
              <a:gd name="connsiteX67" fmla="*/ 524151 w 1148680"/>
              <a:gd name="connsiteY67" fmla="*/ 2176925 h 2187906"/>
              <a:gd name="connsiteX68" fmla="*/ 567014 w 1148680"/>
              <a:gd name="connsiteY68" fmla="*/ 2081675 h 2187906"/>
              <a:gd name="connsiteX69" fmla="*/ 586064 w 1148680"/>
              <a:gd name="connsiteY69" fmla="*/ 2076913 h 2187906"/>
              <a:gd name="connsiteX70" fmla="*/ 600351 w 1148680"/>
              <a:gd name="connsiteY70" fmla="*/ 2062625 h 2187906"/>
              <a:gd name="connsiteX71" fmla="*/ 605114 w 1148680"/>
              <a:gd name="connsiteY71" fmla="*/ 2048338 h 2187906"/>
              <a:gd name="connsiteX72" fmla="*/ 614639 w 1148680"/>
              <a:gd name="connsiteY72" fmla="*/ 2034050 h 2187906"/>
              <a:gd name="connsiteX73" fmla="*/ 619401 w 1148680"/>
              <a:gd name="connsiteY73" fmla="*/ 2015000 h 2187906"/>
              <a:gd name="connsiteX74" fmla="*/ 624164 w 1148680"/>
              <a:gd name="connsiteY74" fmla="*/ 1929275 h 2187906"/>
              <a:gd name="connsiteX75" fmla="*/ 638451 w 1148680"/>
              <a:gd name="connsiteY75" fmla="*/ 1924513 h 2187906"/>
              <a:gd name="connsiteX76" fmla="*/ 681314 w 1148680"/>
              <a:gd name="connsiteY76" fmla="*/ 1876888 h 2187906"/>
              <a:gd name="connsiteX77" fmla="*/ 686076 w 1148680"/>
              <a:gd name="connsiteY77" fmla="*/ 1848313 h 2187906"/>
              <a:gd name="connsiteX78" fmla="*/ 690839 w 1148680"/>
              <a:gd name="connsiteY78" fmla="*/ 1824500 h 2187906"/>
              <a:gd name="connsiteX79" fmla="*/ 695601 w 1148680"/>
              <a:gd name="connsiteY79" fmla="*/ 1781638 h 2187906"/>
              <a:gd name="connsiteX80" fmla="*/ 714651 w 1148680"/>
              <a:gd name="connsiteY80" fmla="*/ 1743538 h 2187906"/>
              <a:gd name="connsiteX81" fmla="*/ 728939 w 1148680"/>
              <a:gd name="connsiteY81" fmla="*/ 1705438 h 2187906"/>
              <a:gd name="connsiteX82" fmla="*/ 757514 w 1148680"/>
              <a:gd name="connsiteY82" fmla="*/ 1714963 h 2187906"/>
              <a:gd name="connsiteX83" fmla="*/ 771801 w 1148680"/>
              <a:gd name="connsiteY83" fmla="*/ 1748300 h 2187906"/>
              <a:gd name="connsiteX84" fmla="*/ 776564 w 1148680"/>
              <a:gd name="connsiteY84" fmla="*/ 1800688 h 2187906"/>
              <a:gd name="connsiteX85" fmla="*/ 781326 w 1148680"/>
              <a:gd name="connsiteY85" fmla="*/ 1776875 h 2187906"/>
              <a:gd name="connsiteX86" fmla="*/ 786089 w 1148680"/>
              <a:gd name="connsiteY86" fmla="*/ 1743538 h 2187906"/>
              <a:gd name="connsiteX87" fmla="*/ 800376 w 1148680"/>
              <a:gd name="connsiteY87" fmla="*/ 1734013 h 2187906"/>
              <a:gd name="connsiteX88" fmla="*/ 824189 w 1148680"/>
              <a:gd name="connsiteY88" fmla="*/ 1748300 h 2187906"/>
              <a:gd name="connsiteX89" fmla="*/ 838476 w 1148680"/>
              <a:gd name="connsiteY89" fmla="*/ 1753063 h 2187906"/>
              <a:gd name="connsiteX90" fmla="*/ 843239 w 1148680"/>
              <a:gd name="connsiteY90" fmla="*/ 1691150 h 2187906"/>
              <a:gd name="connsiteX91" fmla="*/ 886101 w 1148680"/>
              <a:gd name="connsiteY91" fmla="*/ 1695913 h 2187906"/>
              <a:gd name="connsiteX92" fmla="*/ 890864 w 1148680"/>
              <a:gd name="connsiteY92" fmla="*/ 1710200 h 2187906"/>
              <a:gd name="connsiteX93" fmla="*/ 924201 w 1148680"/>
              <a:gd name="connsiteY93" fmla="*/ 1734013 h 2187906"/>
              <a:gd name="connsiteX94" fmla="*/ 957539 w 1148680"/>
              <a:gd name="connsiteY94" fmla="*/ 1738775 h 2187906"/>
              <a:gd name="connsiteX95" fmla="*/ 995639 w 1148680"/>
              <a:gd name="connsiteY95" fmla="*/ 1734013 h 2187906"/>
              <a:gd name="connsiteX96" fmla="*/ 1000401 w 1148680"/>
              <a:gd name="connsiteY96" fmla="*/ 1657813 h 2187906"/>
              <a:gd name="connsiteX97" fmla="*/ 1014689 w 1148680"/>
              <a:gd name="connsiteY97" fmla="*/ 1638763 h 2187906"/>
              <a:gd name="connsiteX98" fmla="*/ 1014689 w 1148680"/>
              <a:gd name="connsiteY98" fmla="*/ 1600663 h 2187906"/>
              <a:gd name="connsiteX99" fmla="*/ 995639 w 1148680"/>
              <a:gd name="connsiteY99" fmla="*/ 1586375 h 2187906"/>
              <a:gd name="connsiteX100" fmla="*/ 971826 w 1148680"/>
              <a:gd name="connsiteY100" fmla="*/ 1548275 h 2187906"/>
              <a:gd name="connsiteX101" fmla="*/ 962301 w 1148680"/>
              <a:gd name="connsiteY101" fmla="*/ 1533988 h 2187906"/>
              <a:gd name="connsiteX102" fmla="*/ 948014 w 1148680"/>
              <a:gd name="connsiteY102" fmla="*/ 1529225 h 2187906"/>
              <a:gd name="connsiteX103" fmla="*/ 928964 w 1148680"/>
              <a:gd name="connsiteY103" fmla="*/ 1405400 h 2187906"/>
              <a:gd name="connsiteX104" fmla="*/ 919439 w 1148680"/>
              <a:gd name="connsiteY104" fmla="*/ 1362538 h 2187906"/>
              <a:gd name="connsiteX105" fmla="*/ 909914 w 1148680"/>
              <a:gd name="connsiteY105" fmla="*/ 1338725 h 2187906"/>
              <a:gd name="connsiteX106" fmla="*/ 900389 w 1148680"/>
              <a:gd name="connsiteY106" fmla="*/ 1305388 h 2187906"/>
              <a:gd name="connsiteX107" fmla="*/ 895626 w 1148680"/>
              <a:gd name="connsiteY107" fmla="*/ 1291100 h 2187906"/>
              <a:gd name="connsiteX108" fmla="*/ 905151 w 1148680"/>
              <a:gd name="connsiteY108" fmla="*/ 1224425 h 2187906"/>
              <a:gd name="connsiteX109" fmla="*/ 919439 w 1148680"/>
              <a:gd name="connsiteY109" fmla="*/ 1219663 h 2187906"/>
              <a:gd name="connsiteX110" fmla="*/ 938489 w 1148680"/>
              <a:gd name="connsiteY110" fmla="*/ 1210138 h 2187906"/>
              <a:gd name="connsiteX111" fmla="*/ 952776 w 1148680"/>
              <a:gd name="connsiteY111" fmla="*/ 1205375 h 2187906"/>
              <a:gd name="connsiteX112" fmla="*/ 967064 w 1148680"/>
              <a:gd name="connsiteY112" fmla="*/ 1195850 h 2187906"/>
              <a:gd name="connsiteX113" fmla="*/ 1000401 w 1148680"/>
              <a:gd name="connsiteY113" fmla="*/ 1186325 h 2187906"/>
              <a:gd name="connsiteX114" fmla="*/ 1019451 w 1148680"/>
              <a:gd name="connsiteY114" fmla="*/ 1172038 h 2187906"/>
              <a:gd name="connsiteX115" fmla="*/ 1038501 w 1148680"/>
              <a:gd name="connsiteY115" fmla="*/ 1143463 h 2187906"/>
              <a:gd name="connsiteX116" fmla="*/ 1067076 w 1148680"/>
              <a:gd name="connsiteY116" fmla="*/ 1124413 h 2187906"/>
              <a:gd name="connsiteX117" fmla="*/ 1095651 w 1148680"/>
              <a:gd name="connsiteY117" fmla="*/ 1114888 h 2187906"/>
              <a:gd name="connsiteX118" fmla="*/ 1128989 w 1148680"/>
              <a:gd name="connsiteY118" fmla="*/ 1091075 h 2187906"/>
              <a:gd name="connsiteX119" fmla="*/ 1143276 w 1148680"/>
              <a:gd name="connsiteY119" fmla="*/ 1076788 h 2187906"/>
              <a:gd name="connsiteX120" fmla="*/ 1138514 w 1148680"/>
              <a:gd name="connsiteY120" fmla="*/ 991063 h 2187906"/>
              <a:gd name="connsiteX121" fmla="*/ 1124226 w 1148680"/>
              <a:gd name="connsiteY121" fmla="*/ 972013 h 2187906"/>
              <a:gd name="connsiteX122" fmla="*/ 1105176 w 1148680"/>
              <a:gd name="connsiteY122" fmla="*/ 933913 h 2187906"/>
              <a:gd name="connsiteX123" fmla="*/ 1100414 w 1148680"/>
              <a:gd name="connsiteY123" fmla="*/ 910100 h 2187906"/>
              <a:gd name="connsiteX124" fmla="*/ 1071839 w 1148680"/>
              <a:gd name="connsiteY124" fmla="*/ 881525 h 2187906"/>
              <a:gd name="connsiteX125" fmla="*/ 1005164 w 1148680"/>
              <a:gd name="connsiteY125" fmla="*/ 857713 h 2187906"/>
              <a:gd name="connsiteX126" fmla="*/ 990876 w 1148680"/>
              <a:gd name="connsiteY126" fmla="*/ 862475 h 2187906"/>
              <a:gd name="connsiteX127" fmla="*/ 986114 w 1148680"/>
              <a:gd name="connsiteY127" fmla="*/ 876763 h 2187906"/>
              <a:gd name="connsiteX128" fmla="*/ 981351 w 1148680"/>
              <a:gd name="connsiteY128" fmla="*/ 914863 h 2187906"/>
              <a:gd name="connsiteX129" fmla="*/ 971826 w 1148680"/>
              <a:gd name="connsiteY129" fmla="*/ 929150 h 2187906"/>
              <a:gd name="connsiteX130" fmla="*/ 957539 w 1148680"/>
              <a:gd name="connsiteY130" fmla="*/ 948200 h 2187906"/>
              <a:gd name="connsiteX131" fmla="*/ 928964 w 1148680"/>
              <a:gd name="connsiteY131" fmla="*/ 962488 h 2187906"/>
              <a:gd name="connsiteX132" fmla="*/ 895626 w 1148680"/>
              <a:gd name="connsiteY132" fmla="*/ 919625 h 2187906"/>
              <a:gd name="connsiteX133" fmla="*/ 881339 w 1148680"/>
              <a:gd name="connsiteY133" fmla="*/ 905338 h 2187906"/>
              <a:gd name="connsiteX134" fmla="*/ 900389 w 1148680"/>
              <a:gd name="connsiteY134" fmla="*/ 852950 h 2187906"/>
              <a:gd name="connsiteX135" fmla="*/ 905151 w 1148680"/>
              <a:gd name="connsiteY135" fmla="*/ 833900 h 2187906"/>
              <a:gd name="connsiteX136" fmla="*/ 900389 w 1148680"/>
              <a:gd name="connsiteY136" fmla="*/ 819613 h 2187906"/>
              <a:gd name="connsiteX137" fmla="*/ 895626 w 1148680"/>
              <a:gd name="connsiteY137" fmla="*/ 800563 h 2187906"/>
              <a:gd name="connsiteX138" fmla="*/ 900389 w 1148680"/>
              <a:gd name="connsiteY138" fmla="*/ 776750 h 2187906"/>
              <a:gd name="connsiteX139" fmla="*/ 938489 w 1148680"/>
              <a:gd name="connsiteY139" fmla="*/ 752938 h 2187906"/>
              <a:gd name="connsiteX140" fmla="*/ 952776 w 1148680"/>
              <a:gd name="connsiteY140" fmla="*/ 738650 h 2187906"/>
              <a:gd name="connsiteX141" fmla="*/ 957539 w 1148680"/>
              <a:gd name="connsiteY141" fmla="*/ 724363 h 2187906"/>
              <a:gd name="connsiteX142" fmla="*/ 952776 w 1148680"/>
              <a:gd name="connsiteY142" fmla="*/ 600538 h 2187906"/>
              <a:gd name="connsiteX143" fmla="*/ 886101 w 1148680"/>
              <a:gd name="connsiteY143" fmla="*/ 600538 h 2187906"/>
              <a:gd name="connsiteX144" fmla="*/ 871814 w 1148680"/>
              <a:gd name="connsiteY144" fmla="*/ 586250 h 2187906"/>
              <a:gd name="connsiteX145" fmla="*/ 857526 w 1148680"/>
              <a:gd name="connsiteY145" fmla="*/ 576725 h 2187906"/>
              <a:gd name="connsiteX146" fmla="*/ 843239 w 1148680"/>
              <a:gd name="connsiteY146" fmla="*/ 557675 h 2187906"/>
              <a:gd name="connsiteX147" fmla="*/ 838476 w 1148680"/>
              <a:gd name="connsiteY147" fmla="*/ 543388 h 2187906"/>
              <a:gd name="connsiteX148" fmla="*/ 719414 w 1148680"/>
              <a:gd name="connsiteY148" fmla="*/ 538625 h 2187906"/>
              <a:gd name="connsiteX149" fmla="*/ 686076 w 1148680"/>
              <a:gd name="connsiteY149" fmla="*/ 510050 h 2187906"/>
              <a:gd name="connsiteX150" fmla="*/ 676551 w 1148680"/>
              <a:gd name="connsiteY150" fmla="*/ 495763 h 2187906"/>
              <a:gd name="connsiteX151" fmla="*/ 657501 w 1148680"/>
              <a:gd name="connsiteY151" fmla="*/ 448138 h 2187906"/>
              <a:gd name="connsiteX152" fmla="*/ 643214 w 1148680"/>
              <a:gd name="connsiteY152" fmla="*/ 410038 h 2187906"/>
              <a:gd name="connsiteX153" fmla="*/ 633689 w 1148680"/>
              <a:gd name="connsiteY153" fmla="*/ 386225 h 2187906"/>
              <a:gd name="connsiteX154" fmla="*/ 614639 w 1148680"/>
              <a:gd name="connsiteY154" fmla="*/ 357650 h 2187906"/>
              <a:gd name="connsiteX155" fmla="*/ 571776 w 1148680"/>
              <a:gd name="connsiteY155" fmla="*/ 329075 h 2187906"/>
              <a:gd name="connsiteX156" fmla="*/ 557489 w 1148680"/>
              <a:gd name="connsiteY156" fmla="*/ 319550 h 2187906"/>
              <a:gd name="connsiteX157" fmla="*/ 538439 w 1148680"/>
              <a:gd name="connsiteY157" fmla="*/ 305263 h 2187906"/>
              <a:gd name="connsiteX158" fmla="*/ 524151 w 1148680"/>
              <a:gd name="connsiteY158" fmla="*/ 300500 h 2187906"/>
              <a:gd name="connsiteX159" fmla="*/ 490814 w 1148680"/>
              <a:gd name="connsiteY159" fmla="*/ 281450 h 2187906"/>
              <a:gd name="connsiteX160" fmla="*/ 467001 w 1148680"/>
              <a:gd name="connsiteY160" fmla="*/ 271925 h 2187906"/>
              <a:gd name="connsiteX161" fmla="*/ 405088 w 1148680"/>
              <a:gd name="connsiteY161" fmla="*/ 181439 h 2187906"/>
              <a:gd name="connsiteX162" fmla="*/ 405089 w 1148680"/>
              <a:gd name="connsiteY162" fmla="*/ 52851 h 2187906"/>
              <a:gd name="connsiteX163" fmla="*/ 374132 w 1148680"/>
              <a:gd name="connsiteY163" fmla="*/ 43325 h 2187906"/>
              <a:gd name="connsiteX164" fmla="*/ 314601 w 1148680"/>
              <a:gd name="connsiteY164" fmla="*/ 9988 h 2187906"/>
              <a:gd name="connsiteX165" fmla="*/ 281264 w 1148680"/>
              <a:gd name="connsiteY165" fmla="*/ 463 h 2187906"/>
              <a:gd name="connsiteX166" fmla="*/ 262214 w 1148680"/>
              <a:gd name="connsiteY166" fmla="*/ 5225 h 2187906"/>
              <a:gd name="connsiteX167" fmla="*/ 224114 w 1148680"/>
              <a:gd name="connsiteY167" fmla="*/ 55231 h 2187906"/>
              <a:gd name="connsiteX168" fmla="*/ 166964 w 1148680"/>
              <a:gd name="connsiteY168" fmla="*/ 69519 h 2187906"/>
              <a:gd name="connsiteX169" fmla="*/ 155057 w 1148680"/>
              <a:gd name="connsiteY169" fmla="*/ 114763 h 2187906"/>
              <a:gd name="connsiteX170" fmla="*/ 119338 w 1148680"/>
              <a:gd name="connsiteY170" fmla="*/ 150481 h 2187906"/>
              <a:gd name="connsiteX171" fmla="*/ 83620 w 1148680"/>
              <a:gd name="connsiteY171" fmla="*/ 250494 h 2187906"/>
              <a:gd name="connsiteX0" fmla="*/ 81239 w 1148680"/>
              <a:gd name="connsiteY0" fmla="*/ 243351 h 2187906"/>
              <a:gd name="connsiteX1" fmla="*/ 76476 w 1148680"/>
              <a:gd name="connsiteY1" fmla="*/ 352888 h 2187906"/>
              <a:gd name="connsiteX2" fmla="*/ 57426 w 1148680"/>
              <a:gd name="connsiteY2" fmla="*/ 390988 h 2187906"/>
              <a:gd name="connsiteX3" fmla="*/ 47901 w 1148680"/>
              <a:gd name="connsiteY3" fmla="*/ 452900 h 2187906"/>
              <a:gd name="connsiteX4" fmla="*/ 28851 w 1148680"/>
              <a:gd name="connsiteY4" fmla="*/ 505288 h 2187906"/>
              <a:gd name="connsiteX5" fmla="*/ 14564 w 1148680"/>
              <a:gd name="connsiteY5" fmla="*/ 514813 h 2187906"/>
              <a:gd name="connsiteX6" fmla="*/ 276 w 1148680"/>
              <a:gd name="connsiteY6" fmla="*/ 543388 h 2187906"/>
              <a:gd name="connsiteX7" fmla="*/ 14564 w 1148680"/>
              <a:gd name="connsiteY7" fmla="*/ 552913 h 2187906"/>
              <a:gd name="connsiteX8" fmla="*/ 28851 w 1148680"/>
              <a:gd name="connsiteY8" fmla="*/ 567200 h 2187906"/>
              <a:gd name="connsiteX9" fmla="*/ 57426 w 1148680"/>
              <a:gd name="connsiteY9" fmla="*/ 581488 h 2187906"/>
              <a:gd name="connsiteX10" fmla="*/ 71714 w 1148680"/>
              <a:gd name="connsiteY10" fmla="*/ 648163 h 2187906"/>
              <a:gd name="connsiteX11" fmla="*/ 90764 w 1148680"/>
              <a:gd name="connsiteY11" fmla="*/ 652925 h 2187906"/>
              <a:gd name="connsiteX12" fmla="*/ 114576 w 1148680"/>
              <a:gd name="connsiteY12" fmla="*/ 667213 h 2187906"/>
              <a:gd name="connsiteX13" fmla="*/ 133626 w 1148680"/>
              <a:gd name="connsiteY13" fmla="*/ 676738 h 2187906"/>
              <a:gd name="connsiteX14" fmla="*/ 143151 w 1148680"/>
              <a:gd name="connsiteY14" fmla="*/ 695788 h 2187906"/>
              <a:gd name="connsiteX15" fmla="*/ 152676 w 1148680"/>
              <a:gd name="connsiteY15" fmla="*/ 710075 h 2187906"/>
              <a:gd name="connsiteX16" fmla="*/ 166964 w 1148680"/>
              <a:gd name="connsiteY16" fmla="*/ 733888 h 2187906"/>
              <a:gd name="connsiteX17" fmla="*/ 162201 w 1148680"/>
              <a:gd name="connsiteY17" fmla="*/ 857713 h 2187906"/>
              <a:gd name="connsiteX18" fmla="*/ 157439 w 1148680"/>
              <a:gd name="connsiteY18" fmla="*/ 872000 h 2187906"/>
              <a:gd name="connsiteX19" fmla="*/ 138389 w 1148680"/>
              <a:gd name="connsiteY19" fmla="*/ 886288 h 2187906"/>
              <a:gd name="connsiteX20" fmla="*/ 124101 w 1148680"/>
              <a:gd name="connsiteY20" fmla="*/ 910100 h 2187906"/>
              <a:gd name="connsiteX21" fmla="*/ 105051 w 1148680"/>
              <a:gd name="connsiteY21" fmla="*/ 948200 h 2187906"/>
              <a:gd name="connsiteX22" fmla="*/ 95526 w 1148680"/>
              <a:gd name="connsiteY22" fmla="*/ 962488 h 2187906"/>
              <a:gd name="connsiteX23" fmla="*/ 66951 w 1148680"/>
              <a:gd name="connsiteY23" fmla="*/ 995825 h 2187906"/>
              <a:gd name="connsiteX24" fmla="*/ 57426 w 1148680"/>
              <a:gd name="connsiteY24" fmla="*/ 1029163 h 2187906"/>
              <a:gd name="connsiteX25" fmla="*/ 52664 w 1148680"/>
              <a:gd name="connsiteY25" fmla="*/ 1043450 h 2187906"/>
              <a:gd name="connsiteX26" fmla="*/ 24089 w 1148680"/>
              <a:gd name="connsiteY26" fmla="*/ 1081550 h 2187906"/>
              <a:gd name="connsiteX27" fmla="*/ 14564 w 1148680"/>
              <a:gd name="connsiteY27" fmla="*/ 1095838 h 2187906"/>
              <a:gd name="connsiteX28" fmla="*/ 9801 w 1148680"/>
              <a:gd name="connsiteY28" fmla="*/ 1129175 h 2187906"/>
              <a:gd name="connsiteX29" fmla="*/ 5039 w 1148680"/>
              <a:gd name="connsiteY29" fmla="*/ 1148225 h 2187906"/>
              <a:gd name="connsiteX30" fmla="*/ 14564 w 1148680"/>
              <a:gd name="connsiteY30" fmla="*/ 1172038 h 2187906"/>
              <a:gd name="connsiteX31" fmla="*/ 28851 w 1148680"/>
              <a:gd name="connsiteY31" fmla="*/ 1200613 h 2187906"/>
              <a:gd name="connsiteX32" fmla="*/ 33614 w 1148680"/>
              <a:gd name="connsiteY32" fmla="*/ 1229188 h 2187906"/>
              <a:gd name="connsiteX33" fmla="*/ 43139 w 1148680"/>
              <a:gd name="connsiteY33" fmla="*/ 1253000 h 2187906"/>
              <a:gd name="connsiteX34" fmla="*/ 47901 w 1148680"/>
              <a:gd name="connsiteY34" fmla="*/ 1286338 h 2187906"/>
              <a:gd name="connsiteX35" fmla="*/ 86001 w 1148680"/>
              <a:gd name="connsiteY35" fmla="*/ 1305388 h 2187906"/>
              <a:gd name="connsiteX36" fmla="*/ 128864 w 1148680"/>
              <a:gd name="connsiteY36" fmla="*/ 1319675 h 2187906"/>
              <a:gd name="connsiteX37" fmla="*/ 181251 w 1148680"/>
              <a:gd name="connsiteY37" fmla="*/ 1357775 h 2187906"/>
              <a:gd name="connsiteX38" fmla="*/ 214589 w 1148680"/>
              <a:gd name="connsiteY38" fmla="*/ 1372063 h 2187906"/>
              <a:gd name="connsiteX39" fmla="*/ 252689 w 1148680"/>
              <a:gd name="connsiteY39" fmla="*/ 1395875 h 2187906"/>
              <a:gd name="connsiteX40" fmla="*/ 257451 w 1148680"/>
              <a:gd name="connsiteY40" fmla="*/ 1410163 h 2187906"/>
              <a:gd name="connsiteX41" fmla="*/ 266976 w 1148680"/>
              <a:gd name="connsiteY41" fmla="*/ 1424450 h 2187906"/>
              <a:gd name="connsiteX42" fmla="*/ 247926 w 1148680"/>
              <a:gd name="connsiteY42" fmla="*/ 1505413 h 2187906"/>
              <a:gd name="connsiteX43" fmla="*/ 224114 w 1148680"/>
              <a:gd name="connsiteY43" fmla="*/ 1567325 h 2187906"/>
              <a:gd name="connsiteX44" fmla="*/ 214589 w 1148680"/>
              <a:gd name="connsiteY44" fmla="*/ 1586375 h 2187906"/>
              <a:gd name="connsiteX45" fmla="*/ 214589 w 1148680"/>
              <a:gd name="connsiteY45" fmla="*/ 1714963 h 2187906"/>
              <a:gd name="connsiteX46" fmla="*/ 224114 w 1148680"/>
              <a:gd name="connsiteY46" fmla="*/ 1748300 h 2187906"/>
              <a:gd name="connsiteX47" fmla="*/ 233639 w 1148680"/>
              <a:gd name="connsiteY47" fmla="*/ 1791163 h 2187906"/>
              <a:gd name="connsiteX48" fmla="*/ 228876 w 1148680"/>
              <a:gd name="connsiteY48" fmla="*/ 1829263 h 2187906"/>
              <a:gd name="connsiteX49" fmla="*/ 171726 w 1148680"/>
              <a:gd name="connsiteY49" fmla="*/ 1862600 h 2187906"/>
              <a:gd name="connsiteX50" fmla="*/ 133626 w 1148680"/>
              <a:gd name="connsiteY50" fmla="*/ 1895938 h 2187906"/>
              <a:gd name="connsiteX51" fmla="*/ 119339 w 1148680"/>
              <a:gd name="connsiteY51" fmla="*/ 1905463 h 2187906"/>
              <a:gd name="connsiteX52" fmla="*/ 81239 w 1148680"/>
              <a:gd name="connsiteY52" fmla="*/ 1914988 h 2187906"/>
              <a:gd name="connsiteX53" fmla="*/ 86001 w 1148680"/>
              <a:gd name="connsiteY53" fmla="*/ 1953088 h 2187906"/>
              <a:gd name="connsiteX54" fmla="*/ 157439 w 1148680"/>
              <a:gd name="connsiteY54" fmla="*/ 1986425 h 2187906"/>
              <a:gd name="connsiteX55" fmla="*/ 162201 w 1148680"/>
              <a:gd name="connsiteY55" fmla="*/ 2024525 h 2187906"/>
              <a:gd name="connsiteX56" fmla="*/ 176489 w 1148680"/>
              <a:gd name="connsiteY56" fmla="*/ 2048338 h 2187906"/>
              <a:gd name="connsiteX57" fmla="*/ 181251 w 1148680"/>
              <a:gd name="connsiteY57" fmla="*/ 2067388 h 2187906"/>
              <a:gd name="connsiteX58" fmla="*/ 205064 w 1148680"/>
              <a:gd name="connsiteY58" fmla="*/ 2062625 h 2187906"/>
              <a:gd name="connsiteX59" fmla="*/ 224114 w 1148680"/>
              <a:gd name="connsiteY59" fmla="*/ 2057863 h 2187906"/>
              <a:gd name="connsiteX60" fmla="*/ 352701 w 1148680"/>
              <a:gd name="connsiteY60" fmla="*/ 2067388 h 2187906"/>
              <a:gd name="connsiteX61" fmla="*/ 371751 w 1148680"/>
              <a:gd name="connsiteY61" fmla="*/ 2076913 h 2187906"/>
              <a:gd name="connsiteX62" fmla="*/ 376514 w 1148680"/>
              <a:gd name="connsiteY62" fmla="*/ 2124538 h 2187906"/>
              <a:gd name="connsiteX63" fmla="*/ 390801 w 1148680"/>
              <a:gd name="connsiteY63" fmla="*/ 2162638 h 2187906"/>
              <a:gd name="connsiteX64" fmla="*/ 395564 w 1148680"/>
              <a:gd name="connsiteY64" fmla="*/ 2176925 h 2187906"/>
              <a:gd name="connsiteX65" fmla="*/ 433664 w 1148680"/>
              <a:gd name="connsiteY65" fmla="*/ 2186450 h 2187906"/>
              <a:gd name="connsiteX66" fmla="*/ 500339 w 1148680"/>
              <a:gd name="connsiteY66" fmla="*/ 2186450 h 2187906"/>
              <a:gd name="connsiteX67" fmla="*/ 524151 w 1148680"/>
              <a:gd name="connsiteY67" fmla="*/ 2176925 h 2187906"/>
              <a:gd name="connsiteX68" fmla="*/ 567014 w 1148680"/>
              <a:gd name="connsiteY68" fmla="*/ 2081675 h 2187906"/>
              <a:gd name="connsiteX69" fmla="*/ 586064 w 1148680"/>
              <a:gd name="connsiteY69" fmla="*/ 2076913 h 2187906"/>
              <a:gd name="connsiteX70" fmla="*/ 600351 w 1148680"/>
              <a:gd name="connsiteY70" fmla="*/ 2062625 h 2187906"/>
              <a:gd name="connsiteX71" fmla="*/ 605114 w 1148680"/>
              <a:gd name="connsiteY71" fmla="*/ 2048338 h 2187906"/>
              <a:gd name="connsiteX72" fmla="*/ 614639 w 1148680"/>
              <a:gd name="connsiteY72" fmla="*/ 2034050 h 2187906"/>
              <a:gd name="connsiteX73" fmla="*/ 619401 w 1148680"/>
              <a:gd name="connsiteY73" fmla="*/ 2015000 h 2187906"/>
              <a:gd name="connsiteX74" fmla="*/ 624164 w 1148680"/>
              <a:gd name="connsiteY74" fmla="*/ 1929275 h 2187906"/>
              <a:gd name="connsiteX75" fmla="*/ 638451 w 1148680"/>
              <a:gd name="connsiteY75" fmla="*/ 1924513 h 2187906"/>
              <a:gd name="connsiteX76" fmla="*/ 681314 w 1148680"/>
              <a:gd name="connsiteY76" fmla="*/ 1876888 h 2187906"/>
              <a:gd name="connsiteX77" fmla="*/ 686076 w 1148680"/>
              <a:gd name="connsiteY77" fmla="*/ 1848313 h 2187906"/>
              <a:gd name="connsiteX78" fmla="*/ 690839 w 1148680"/>
              <a:gd name="connsiteY78" fmla="*/ 1824500 h 2187906"/>
              <a:gd name="connsiteX79" fmla="*/ 695601 w 1148680"/>
              <a:gd name="connsiteY79" fmla="*/ 1781638 h 2187906"/>
              <a:gd name="connsiteX80" fmla="*/ 714651 w 1148680"/>
              <a:gd name="connsiteY80" fmla="*/ 1743538 h 2187906"/>
              <a:gd name="connsiteX81" fmla="*/ 728939 w 1148680"/>
              <a:gd name="connsiteY81" fmla="*/ 1705438 h 2187906"/>
              <a:gd name="connsiteX82" fmla="*/ 757514 w 1148680"/>
              <a:gd name="connsiteY82" fmla="*/ 1714963 h 2187906"/>
              <a:gd name="connsiteX83" fmla="*/ 771801 w 1148680"/>
              <a:gd name="connsiteY83" fmla="*/ 1748300 h 2187906"/>
              <a:gd name="connsiteX84" fmla="*/ 776564 w 1148680"/>
              <a:gd name="connsiteY84" fmla="*/ 1800688 h 2187906"/>
              <a:gd name="connsiteX85" fmla="*/ 781326 w 1148680"/>
              <a:gd name="connsiteY85" fmla="*/ 1776875 h 2187906"/>
              <a:gd name="connsiteX86" fmla="*/ 786089 w 1148680"/>
              <a:gd name="connsiteY86" fmla="*/ 1743538 h 2187906"/>
              <a:gd name="connsiteX87" fmla="*/ 800376 w 1148680"/>
              <a:gd name="connsiteY87" fmla="*/ 1734013 h 2187906"/>
              <a:gd name="connsiteX88" fmla="*/ 824189 w 1148680"/>
              <a:gd name="connsiteY88" fmla="*/ 1748300 h 2187906"/>
              <a:gd name="connsiteX89" fmla="*/ 838476 w 1148680"/>
              <a:gd name="connsiteY89" fmla="*/ 1753063 h 2187906"/>
              <a:gd name="connsiteX90" fmla="*/ 843239 w 1148680"/>
              <a:gd name="connsiteY90" fmla="*/ 1691150 h 2187906"/>
              <a:gd name="connsiteX91" fmla="*/ 886101 w 1148680"/>
              <a:gd name="connsiteY91" fmla="*/ 1695913 h 2187906"/>
              <a:gd name="connsiteX92" fmla="*/ 890864 w 1148680"/>
              <a:gd name="connsiteY92" fmla="*/ 1710200 h 2187906"/>
              <a:gd name="connsiteX93" fmla="*/ 924201 w 1148680"/>
              <a:gd name="connsiteY93" fmla="*/ 1734013 h 2187906"/>
              <a:gd name="connsiteX94" fmla="*/ 957539 w 1148680"/>
              <a:gd name="connsiteY94" fmla="*/ 1738775 h 2187906"/>
              <a:gd name="connsiteX95" fmla="*/ 995639 w 1148680"/>
              <a:gd name="connsiteY95" fmla="*/ 1734013 h 2187906"/>
              <a:gd name="connsiteX96" fmla="*/ 1000401 w 1148680"/>
              <a:gd name="connsiteY96" fmla="*/ 1657813 h 2187906"/>
              <a:gd name="connsiteX97" fmla="*/ 1014689 w 1148680"/>
              <a:gd name="connsiteY97" fmla="*/ 1638763 h 2187906"/>
              <a:gd name="connsiteX98" fmla="*/ 1014689 w 1148680"/>
              <a:gd name="connsiteY98" fmla="*/ 1600663 h 2187906"/>
              <a:gd name="connsiteX99" fmla="*/ 995639 w 1148680"/>
              <a:gd name="connsiteY99" fmla="*/ 1586375 h 2187906"/>
              <a:gd name="connsiteX100" fmla="*/ 971826 w 1148680"/>
              <a:gd name="connsiteY100" fmla="*/ 1548275 h 2187906"/>
              <a:gd name="connsiteX101" fmla="*/ 962301 w 1148680"/>
              <a:gd name="connsiteY101" fmla="*/ 1533988 h 2187906"/>
              <a:gd name="connsiteX102" fmla="*/ 948014 w 1148680"/>
              <a:gd name="connsiteY102" fmla="*/ 1529225 h 2187906"/>
              <a:gd name="connsiteX103" fmla="*/ 928964 w 1148680"/>
              <a:gd name="connsiteY103" fmla="*/ 1405400 h 2187906"/>
              <a:gd name="connsiteX104" fmla="*/ 919439 w 1148680"/>
              <a:gd name="connsiteY104" fmla="*/ 1362538 h 2187906"/>
              <a:gd name="connsiteX105" fmla="*/ 909914 w 1148680"/>
              <a:gd name="connsiteY105" fmla="*/ 1338725 h 2187906"/>
              <a:gd name="connsiteX106" fmla="*/ 900389 w 1148680"/>
              <a:gd name="connsiteY106" fmla="*/ 1305388 h 2187906"/>
              <a:gd name="connsiteX107" fmla="*/ 895626 w 1148680"/>
              <a:gd name="connsiteY107" fmla="*/ 1291100 h 2187906"/>
              <a:gd name="connsiteX108" fmla="*/ 905151 w 1148680"/>
              <a:gd name="connsiteY108" fmla="*/ 1224425 h 2187906"/>
              <a:gd name="connsiteX109" fmla="*/ 919439 w 1148680"/>
              <a:gd name="connsiteY109" fmla="*/ 1219663 h 2187906"/>
              <a:gd name="connsiteX110" fmla="*/ 938489 w 1148680"/>
              <a:gd name="connsiteY110" fmla="*/ 1210138 h 2187906"/>
              <a:gd name="connsiteX111" fmla="*/ 952776 w 1148680"/>
              <a:gd name="connsiteY111" fmla="*/ 1205375 h 2187906"/>
              <a:gd name="connsiteX112" fmla="*/ 967064 w 1148680"/>
              <a:gd name="connsiteY112" fmla="*/ 1195850 h 2187906"/>
              <a:gd name="connsiteX113" fmla="*/ 1000401 w 1148680"/>
              <a:gd name="connsiteY113" fmla="*/ 1186325 h 2187906"/>
              <a:gd name="connsiteX114" fmla="*/ 1019451 w 1148680"/>
              <a:gd name="connsiteY114" fmla="*/ 1172038 h 2187906"/>
              <a:gd name="connsiteX115" fmla="*/ 1038501 w 1148680"/>
              <a:gd name="connsiteY115" fmla="*/ 1143463 h 2187906"/>
              <a:gd name="connsiteX116" fmla="*/ 1067076 w 1148680"/>
              <a:gd name="connsiteY116" fmla="*/ 1124413 h 2187906"/>
              <a:gd name="connsiteX117" fmla="*/ 1095651 w 1148680"/>
              <a:gd name="connsiteY117" fmla="*/ 1114888 h 2187906"/>
              <a:gd name="connsiteX118" fmla="*/ 1128989 w 1148680"/>
              <a:gd name="connsiteY118" fmla="*/ 1091075 h 2187906"/>
              <a:gd name="connsiteX119" fmla="*/ 1143276 w 1148680"/>
              <a:gd name="connsiteY119" fmla="*/ 1076788 h 2187906"/>
              <a:gd name="connsiteX120" fmla="*/ 1138514 w 1148680"/>
              <a:gd name="connsiteY120" fmla="*/ 991063 h 2187906"/>
              <a:gd name="connsiteX121" fmla="*/ 1124226 w 1148680"/>
              <a:gd name="connsiteY121" fmla="*/ 972013 h 2187906"/>
              <a:gd name="connsiteX122" fmla="*/ 1105176 w 1148680"/>
              <a:gd name="connsiteY122" fmla="*/ 933913 h 2187906"/>
              <a:gd name="connsiteX123" fmla="*/ 1100414 w 1148680"/>
              <a:gd name="connsiteY123" fmla="*/ 910100 h 2187906"/>
              <a:gd name="connsiteX124" fmla="*/ 1071839 w 1148680"/>
              <a:gd name="connsiteY124" fmla="*/ 881525 h 2187906"/>
              <a:gd name="connsiteX125" fmla="*/ 1005164 w 1148680"/>
              <a:gd name="connsiteY125" fmla="*/ 857713 h 2187906"/>
              <a:gd name="connsiteX126" fmla="*/ 990876 w 1148680"/>
              <a:gd name="connsiteY126" fmla="*/ 862475 h 2187906"/>
              <a:gd name="connsiteX127" fmla="*/ 986114 w 1148680"/>
              <a:gd name="connsiteY127" fmla="*/ 876763 h 2187906"/>
              <a:gd name="connsiteX128" fmla="*/ 981351 w 1148680"/>
              <a:gd name="connsiteY128" fmla="*/ 914863 h 2187906"/>
              <a:gd name="connsiteX129" fmla="*/ 971826 w 1148680"/>
              <a:gd name="connsiteY129" fmla="*/ 929150 h 2187906"/>
              <a:gd name="connsiteX130" fmla="*/ 957539 w 1148680"/>
              <a:gd name="connsiteY130" fmla="*/ 948200 h 2187906"/>
              <a:gd name="connsiteX131" fmla="*/ 928964 w 1148680"/>
              <a:gd name="connsiteY131" fmla="*/ 962488 h 2187906"/>
              <a:gd name="connsiteX132" fmla="*/ 895626 w 1148680"/>
              <a:gd name="connsiteY132" fmla="*/ 919625 h 2187906"/>
              <a:gd name="connsiteX133" fmla="*/ 881339 w 1148680"/>
              <a:gd name="connsiteY133" fmla="*/ 905338 h 2187906"/>
              <a:gd name="connsiteX134" fmla="*/ 900389 w 1148680"/>
              <a:gd name="connsiteY134" fmla="*/ 852950 h 2187906"/>
              <a:gd name="connsiteX135" fmla="*/ 905151 w 1148680"/>
              <a:gd name="connsiteY135" fmla="*/ 833900 h 2187906"/>
              <a:gd name="connsiteX136" fmla="*/ 900389 w 1148680"/>
              <a:gd name="connsiteY136" fmla="*/ 819613 h 2187906"/>
              <a:gd name="connsiteX137" fmla="*/ 895626 w 1148680"/>
              <a:gd name="connsiteY137" fmla="*/ 800563 h 2187906"/>
              <a:gd name="connsiteX138" fmla="*/ 900389 w 1148680"/>
              <a:gd name="connsiteY138" fmla="*/ 776750 h 2187906"/>
              <a:gd name="connsiteX139" fmla="*/ 938489 w 1148680"/>
              <a:gd name="connsiteY139" fmla="*/ 752938 h 2187906"/>
              <a:gd name="connsiteX140" fmla="*/ 952776 w 1148680"/>
              <a:gd name="connsiteY140" fmla="*/ 738650 h 2187906"/>
              <a:gd name="connsiteX141" fmla="*/ 957539 w 1148680"/>
              <a:gd name="connsiteY141" fmla="*/ 724363 h 2187906"/>
              <a:gd name="connsiteX142" fmla="*/ 952776 w 1148680"/>
              <a:gd name="connsiteY142" fmla="*/ 600538 h 2187906"/>
              <a:gd name="connsiteX143" fmla="*/ 886101 w 1148680"/>
              <a:gd name="connsiteY143" fmla="*/ 600538 h 2187906"/>
              <a:gd name="connsiteX144" fmla="*/ 871814 w 1148680"/>
              <a:gd name="connsiteY144" fmla="*/ 586250 h 2187906"/>
              <a:gd name="connsiteX145" fmla="*/ 857526 w 1148680"/>
              <a:gd name="connsiteY145" fmla="*/ 576725 h 2187906"/>
              <a:gd name="connsiteX146" fmla="*/ 843239 w 1148680"/>
              <a:gd name="connsiteY146" fmla="*/ 557675 h 2187906"/>
              <a:gd name="connsiteX147" fmla="*/ 838476 w 1148680"/>
              <a:gd name="connsiteY147" fmla="*/ 543388 h 2187906"/>
              <a:gd name="connsiteX148" fmla="*/ 719414 w 1148680"/>
              <a:gd name="connsiteY148" fmla="*/ 538625 h 2187906"/>
              <a:gd name="connsiteX149" fmla="*/ 686076 w 1148680"/>
              <a:gd name="connsiteY149" fmla="*/ 510050 h 2187906"/>
              <a:gd name="connsiteX150" fmla="*/ 676551 w 1148680"/>
              <a:gd name="connsiteY150" fmla="*/ 495763 h 2187906"/>
              <a:gd name="connsiteX151" fmla="*/ 657501 w 1148680"/>
              <a:gd name="connsiteY151" fmla="*/ 448138 h 2187906"/>
              <a:gd name="connsiteX152" fmla="*/ 643214 w 1148680"/>
              <a:gd name="connsiteY152" fmla="*/ 410038 h 2187906"/>
              <a:gd name="connsiteX153" fmla="*/ 633689 w 1148680"/>
              <a:gd name="connsiteY153" fmla="*/ 386225 h 2187906"/>
              <a:gd name="connsiteX154" fmla="*/ 614639 w 1148680"/>
              <a:gd name="connsiteY154" fmla="*/ 357650 h 2187906"/>
              <a:gd name="connsiteX155" fmla="*/ 571776 w 1148680"/>
              <a:gd name="connsiteY155" fmla="*/ 329075 h 2187906"/>
              <a:gd name="connsiteX156" fmla="*/ 557489 w 1148680"/>
              <a:gd name="connsiteY156" fmla="*/ 319550 h 2187906"/>
              <a:gd name="connsiteX157" fmla="*/ 538439 w 1148680"/>
              <a:gd name="connsiteY157" fmla="*/ 305263 h 2187906"/>
              <a:gd name="connsiteX158" fmla="*/ 524151 w 1148680"/>
              <a:gd name="connsiteY158" fmla="*/ 300500 h 2187906"/>
              <a:gd name="connsiteX159" fmla="*/ 490814 w 1148680"/>
              <a:gd name="connsiteY159" fmla="*/ 281450 h 2187906"/>
              <a:gd name="connsiteX160" fmla="*/ 467001 w 1148680"/>
              <a:gd name="connsiteY160" fmla="*/ 271925 h 2187906"/>
              <a:gd name="connsiteX161" fmla="*/ 405088 w 1148680"/>
              <a:gd name="connsiteY161" fmla="*/ 181439 h 2187906"/>
              <a:gd name="connsiteX162" fmla="*/ 405089 w 1148680"/>
              <a:gd name="connsiteY162" fmla="*/ 52851 h 2187906"/>
              <a:gd name="connsiteX163" fmla="*/ 374132 w 1148680"/>
              <a:gd name="connsiteY163" fmla="*/ 43325 h 2187906"/>
              <a:gd name="connsiteX164" fmla="*/ 314601 w 1148680"/>
              <a:gd name="connsiteY164" fmla="*/ 9988 h 2187906"/>
              <a:gd name="connsiteX165" fmla="*/ 281264 w 1148680"/>
              <a:gd name="connsiteY165" fmla="*/ 463 h 2187906"/>
              <a:gd name="connsiteX166" fmla="*/ 262214 w 1148680"/>
              <a:gd name="connsiteY166" fmla="*/ 5225 h 2187906"/>
              <a:gd name="connsiteX167" fmla="*/ 224114 w 1148680"/>
              <a:gd name="connsiteY167" fmla="*/ 55231 h 2187906"/>
              <a:gd name="connsiteX168" fmla="*/ 166964 w 1148680"/>
              <a:gd name="connsiteY168" fmla="*/ 69519 h 2187906"/>
              <a:gd name="connsiteX169" fmla="*/ 155057 w 1148680"/>
              <a:gd name="connsiteY169" fmla="*/ 114763 h 2187906"/>
              <a:gd name="connsiteX170" fmla="*/ 119338 w 1148680"/>
              <a:gd name="connsiteY170" fmla="*/ 150481 h 2187906"/>
              <a:gd name="connsiteX171" fmla="*/ 81239 w 1148680"/>
              <a:gd name="connsiteY171" fmla="*/ 243351 h 2187906"/>
              <a:gd name="connsiteX0" fmla="*/ 81239 w 1148680"/>
              <a:gd name="connsiteY0" fmla="*/ 243351 h 2187906"/>
              <a:gd name="connsiteX1" fmla="*/ 81239 w 1148680"/>
              <a:gd name="connsiteY1" fmla="*/ 302881 h 2187906"/>
              <a:gd name="connsiteX2" fmla="*/ 76476 w 1148680"/>
              <a:gd name="connsiteY2" fmla="*/ 352888 h 2187906"/>
              <a:gd name="connsiteX3" fmla="*/ 57426 w 1148680"/>
              <a:gd name="connsiteY3" fmla="*/ 390988 h 2187906"/>
              <a:gd name="connsiteX4" fmla="*/ 47901 w 1148680"/>
              <a:gd name="connsiteY4" fmla="*/ 452900 h 2187906"/>
              <a:gd name="connsiteX5" fmla="*/ 28851 w 1148680"/>
              <a:gd name="connsiteY5" fmla="*/ 505288 h 2187906"/>
              <a:gd name="connsiteX6" fmla="*/ 14564 w 1148680"/>
              <a:gd name="connsiteY6" fmla="*/ 514813 h 2187906"/>
              <a:gd name="connsiteX7" fmla="*/ 276 w 1148680"/>
              <a:gd name="connsiteY7" fmla="*/ 543388 h 2187906"/>
              <a:gd name="connsiteX8" fmla="*/ 14564 w 1148680"/>
              <a:gd name="connsiteY8" fmla="*/ 552913 h 2187906"/>
              <a:gd name="connsiteX9" fmla="*/ 28851 w 1148680"/>
              <a:gd name="connsiteY9" fmla="*/ 567200 h 2187906"/>
              <a:gd name="connsiteX10" fmla="*/ 57426 w 1148680"/>
              <a:gd name="connsiteY10" fmla="*/ 581488 h 2187906"/>
              <a:gd name="connsiteX11" fmla="*/ 71714 w 1148680"/>
              <a:gd name="connsiteY11" fmla="*/ 648163 h 2187906"/>
              <a:gd name="connsiteX12" fmla="*/ 90764 w 1148680"/>
              <a:gd name="connsiteY12" fmla="*/ 652925 h 2187906"/>
              <a:gd name="connsiteX13" fmla="*/ 114576 w 1148680"/>
              <a:gd name="connsiteY13" fmla="*/ 667213 h 2187906"/>
              <a:gd name="connsiteX14" fmla="*/ 133626 w 1148680"/>
              <a:gd name="connsiteY14" fmla="*/ 676738 h 2187906"/>
              <a:gd name="connsiteX15" fmla="*/ 143151 w 1148680"/>
              <a:gd name="connsiteY15" fmla="*/ 695788 h 2187906"/>
              <a:gd name="connsiteX16" fmla="*/ 152676 w 1148680"/>
              <a:gd name="connsiteY16" fmla="*/ 710075 h 2187906"/>
              <a:gd name="connsiteX17" fmla="*/ 166964 w 1148680"/>
              <a:gd name="connsiteY17" fmla="*/ 733888 h 2187906"/>
              <a:gd name="connsiteX18" fmla="*/ 162201 w 1148680"/>
              <a:gd name="connsiteY18" fmla="*/ 857713 h 2187906"/>
              <a:gd name="connsiteX19" fmla="*/ 157439 w 1148680"/>
              <a:gd name="connsiteY19" fmla="*/ 872000 h 2187906"/>
              <a:gd name="connsiteX20" fmla="*/ 138389 w 1148680"/>
              <a:gd name="connsiteY20" fmla="*/ 886288 h 2187906"/>
              <a:gd name="connsiteX21" fmla="*/ 124101 w 1148680"/>
              <a:gd name="connsiteY21" fmla="*/ 910100 h 2187906"/>
              <a:gd name="connsiteX22" fmla="*/ 105051 w 1148680"/>
              <a:gd name="connsiteY22" fmla="*/ 948200 h 2187906"/>
              <a:gd name="connsiteX23" fmla="*/ 95526 w 1148680"/>
              <a:gd name="connsiteY23" fmla="*/ 962488 h 2187906"/>
              <a:gd name="connsiteX24" fmla="*/ 66951 w 1148680"/>
              <a:gd name="connsiteY24" fmla="*/ 995825 h 2187906"/>
              <a:gd name="connsiteX25" fmla="*/ 57426 w 1148680"/>
              <a:gd name="connsiteY25" fmla="*/ 1029163 h 2187906"/>
              <a:gd name="connsiteX26" fmla="*/ 52664 w 1148680"/>
              <a:gd name="connsiteY26" fmla="*/ 1043450 h 2187906"/>
              <a:gd name="connsiteX27" fmla="*/ 24089 w 1148680"/>
              <a:gd name="connsiteY27" fmla="*/ 1081550 h 2187906"/>
              <a:gd name="connsiteX28" fmla="*/ 14564 w 1148680"/>
              <a:gd name="connsiteY28" fmla="*/ 1095838 h 2187906"/>
              <a:gd name="connsiteX29" fmla="*/ 9801 w 1148680"/>
              <a:gd name="connsiteY29" fmla="*/ 1129175 h 2187906"/>
              <a:gd name="connsiteX30" fmla="*/ 5039 w 1148680"/>
              <a:gd name="connsiteY30" fmla="*/ 1148225 h 2187906"/>
              <a:gd name="connsiteX31" fmla="*/ 14564 w 1148680"/>
              <a:gd name="connsiteY31" fmla="*/ 1172038 h 2187906"/>
              <a:gd name="connsiteX32" fmla="*/ 28851 w 1148680"/>
              <a:gd name="connsiteY32" fmla="*/ 1200613 h 2187906"/>
              <a:gd name="connsiteX33" fmla="*/ 33614 w 1148680"/>
              <a:gd name="connsiteY33" fmla="*/ 1229188 h 2187906"/>
              <a:gd name="connsiteX34" fmla="*/ 43139 w 1148680"/>
              <a:gd name="connsiteY34" fmla="*/ 1253000 h 2187906"/>
              <a:gd name="connsiteX35" fmla="*/ 47901 w 1148680"/>
              <a:gd name="connsiteY35" fmla="*/ 1286338 h 2187906"/>
              <a:gd name="connsiteX36" fmla="*/ 86001 w 1148680"/>
              <a:gd name="connsiteY36" fmla="*/ 1305388 h 2187906"/>
              <a:gd name="connsiteX37" fmla="*/ 128864 w 1148680"/>
              <a:gd name="connsiteY37" fmla="*/ 1319675 h 2187906"/>
              <a:gd name="connsiteX38" fmla="*/ 181251 w 1148680"/>
              <a:gd name="connsiteY38" fmla="*/ 1357775 h 2187906"/>
              <a:gd name="connsiteX39" fmla="*/ 214589 w 1148680"/>
              <a:gd name="connsiteY39" fmla="*/ 1372063 h 2187906"/>
              <a:gd name="connsiteX40" fmla="*/ 252689 w 1148680"/>
              <a:gd name="connsiteY40" fmla="*/ 1395875 h 2187906"/>
              <a:gd name="connsiteX41" fmla="*/ 257451 w 1148680"/>
              <a:gd name="connsiteY41" fmla="*/ 1410163 h 2187906"/>
              <a:gd name="connsiteX42" fmla="*/ 266976 w 1148680"/>
              <a:gd name="connsiteY42" fmla="*/ 1424450 h 2187906"/>
              <a:gd name="connsiteX43" fmla="*/ 247926 w 1148680"/>
              <a:gd name="connsiteY43" fmla="*/ 1505413 h 2187906"/>
              <a:gd name="connsiteX44" fmla="*/ 224114 w 1148680"/>
              <a:gd name="connsiteY44" fmla="*/ 1567325 h 2187906"/>
              <a:gd name="connsiteX45" fmla="*/ 214589 w 1148680"/>
              <a:gd name="connsiteY45" fmla="*/ 1586375 h 2187906"/>
              <a:gd name="connsiteX46" fmla="*/ 214589 w 1148680"/>
              <a:gd name="connsiteY46" fmla="*/ 1714963 h 2187906"/>
              <a:gd name="connsiteX47" fmla="*/ 224114 w 1148680"/>
              <a:gd name="connsiteY47" fmla="*/ 1748300 h 2187906"/>
              <a:gd name="connsiteX48" fmla="*/ 233639 w 1148680"/>
              <a:gd name="connsiteY48" fmla="*/ 1791163 h 2187906"/>
              <a:gd name="connsiteX49" fmla="*/ 228876 w 1148680"/>
              <a:gd name="connsiteY49" fmla="*/ 1829263 h 2187906"/>
              <a:gd name="connsiteX50" fmla="*/ 171726 w 1148680"/>
              <a:gd name="connsiteY50" fmla="*/ 1862600 h 2187906"/>
              <a:gd name="connsiteX51" fmla="*/ 133626 w 1148680"/>
              <a:gd name="connsiteY51" fmla="*/ 1895938 h 2187906"/>
              <a:gd name="connsiteX52" fmla="*/ 119339 w 1148680"/>
              <a:gd name="connsiteY52" fmla="*/ 1905463 h 2187906"/>
              <a:gd name="connsiteX53" fmla="*/ 81239 w 1148680"/>
              <a:gd name="connsiteY53" fmla="*/ 1914988 h 2187906"/>
              <a:gd name="connsiteX54" fmla="*/ 86001 w 1148680"/>
              <a:gd name="connsiteY54" fmla="*/ 1953088 h 2187906"/>
              <a:gd name="connsiteX55" fmla="*/ 157439 w 1148680"/>
              <a:gd name="connsiteY55" fmla="*/ 1986425 h 2187906"/>
              <a:gd name="connsiteX56" fmla="*/ 162201 w 1148680"/>
              <a:gd name="connsiteY56" fmla="*/ 2024525 h 2187906"/>
              <a:gd name="connsiteX57" fmla="*/ 176489 w 1148680"/>
              <a:gd name="connsiteY57" fmla="*/ 2048338 h 2187906"/>
              <a:gd name="connsiteX58" fmla="*/ 181251 w 1148680"/>
              <a:gd name="connsiteY58" fmla="*/ 2067388 h 2187906"/>
              <a:gd name="connsiteX59" fmla="*/ 205064 w 1148680"/>
              <a:gd name="connsiteY59" fmla="*/ 2062625 h 2187906"/>
              <a:gd name="connsiteX60" fmla="*/ 224114 w 1148680"/>
              <a:gd name="connsiteY60" fmla="*/ 2057863 h 2187906"/>
              <a:gd name="connsiteX61" fmla="*/ 352701 w 1148680"/>
              <a:gd name="connsiteY61" fmla="*/ 2067388 h 2187906"/>
              <a:gd name="connsiteX62" fmla="*/ 371751 w 1148680"/>
              <a:gd name="connsiteY62" fmla="*/ 2076913 h 2187906"/>
              <a:gd name="connsiteX63" fmla="*/ 376514 w 1148680"/>
              <a:gd name="connsiteY63" fmla="*/ 2124538 h 2187906"/>
              <a:gd name="connsiteX64" fmla="*/ 390801 w 1148680"/>
              <a:gd name="connsiteY64" fmla="*/ 2162638 h 2187906"/>
              <a:gd name="connsiteX65" fmla="*/ 395564 w 1148680"/>
              <a:gd name="connsiteY65" fmla="*/ 2176925 h 2187906"/>
              <a:gd name="connsiteX66" fmla="*/ 433664 w 1148680"/>
              <a:gd name="connsiteY66" fmla="*/ 2186450 h 2187906"/>
              <a:gd name="connsiteX67" fmla="*/ 500339 w 1148680"/>
              <a:gd name="connsiteY67" fmla="*/ 2186450 h 2187906"/>
              <a:gd name="connsiteX68" fmla="*/ 524151 w 1148680"/>
              <a:gd name="connsiteY68" fmla="*/ 2176925 h 2187906"/>
              <a:gd name="connsiteX69" fmla="*/ 567014 w 1148680"/>
              <a:gd name="connsiteY69" fmla="*/ 2081675 h 2187906"/>
              <a:gd name="connsiteX70" fmla="*/ 586064 w 1148680"/>
              <a:gd name="connsiteY70" fmla="*/ 2076913 h 2187906"/>
              <a:gd name="connsiteX71" fmla="*/ 600351 w 1148680"/>
              <a:gd name="connsiteY71" fmla="*/ 2062625 h 2187906"/>
              <a:gd name="connsiteX72" fmla="*/ 605114 w 1148680"/>
              <a:gd name="connsiteY72" fmla="*/ 2048338 h 2187906"/>
              <a:gd name="connsiteX73" fmla="*/ 614639 w 1148680"/>
              <a:gd name="connsiteY73" fmla="*/ 2034050 h 2187906"/>
              <a:gd name="connsiteX74" fmla="*/ 619401 w 1148680"/>
              <a:gd name="connsiteY74" fmla="*/ 2015000 h 2187906"/>
              <a:gd name="connsiteX75" fmla="*/ 624164 w 1148680"/>
              <a:gd name="connsiteY75" fmla="*/ 1929275 h 2187906"/>
              <a:gd name="connsiteX76" fmla="*/ 638451 w 1148680"/>
              <a:gd name="connsiteY76" fmla="*/ 1924513 h 2187906"/>
              <a:gd name="connsiteX77" fmla="*/ 681314 w 1148680"/>
              <a:gd name="connsiteY77" fmla="*/ 1876888 h 2187906"/>
              <a:gd name="connsiteX78" fmla="*/ 686076 w 1148680"/>
              <a:gd name="connsiteY78" fmla="*/ 1848313 h 2187906"/>
              <a:gd name="connsiteX79" fmla="*/ 690839 w 1148680"/>
              <a:gd name="connsiteY79" fmla="*/ 1824500 h 2187906"/>
              <a:gd name="connsiteX80" fmla="*/ 695601 w 1148680"/>
              <a:gd name="connsiteY80" fmla="*/ 1781638 h 2187906"/>
              <a:gd name="connsiteX81" fmla="*/ 714651 w 1148680"/>
              <a:gd name="connsiteY81" fmla="*/ 1743538 h 2187906"/>
              <a:gd name="connsiteX82" fmla="*/ 728939 w 1148680"/>
              <a:gd name="connsiteY82" fmla="*/ 1705438 h 2187906"/>
              <a:gd name="connsiteX83" fmla="*/ 757514 w 1148680"/>
              <a:gd name="connsiteY83" fmla="*/ 1714963 h 2187906"/>
              <a:gd name="connsiteX84" fmla="*/ 771801 w 1148680"/>
              <a:gd name="connsiteY84" fmla="*/ 1748300 h 2187906"/>
              <a:gd name="connsiteX85" fmla="*/ 776564 w 1148680"/>
              <a:gd name="connsiteY85" fmla="*/ 1800688 h 2187906"/>
              <a:gd name="connsiteX86" fmla="*/ 781326 w 1148680"/>
              <a:gd name="connsiteY86" fmla="*/ 1776875 h 2187906"/>
              <a:gd name="connsiteX87" fmla="*/ 786089 w 1148680"/>
              <a:gd name="connsiteY87" fmla="*/ 1743538 h 2187906"/>
              <a:gd name="connsiteX88" fmla="*/ 800376 w 1148680"/>
              <a:gd name="connsiteY88" fmla="*/ 1734013 h 2187906"/>
              <a:gd name="connsiteX89" fmla="*/ 824189 w 1148680"/>
              <a:gd name="connsiteY89" fmla="*/ 1748300 h 2187906"/>
              <a:gd name="connsiteX90" fmla="*/ 838476 w 1148680"/>
              <a:gd name="connsiteY90" fmla="*/ 1753063 h 2187906"/>
              <a:gd name="connsiteX91" fmla="*/ 843239 w 1148680"/>
              <a:gd name="connsiteY91" fmla="*/ 1691150 h 2187906"/>
              <a:gd name="connsiteX92" fmla="*/ 886101 w 1148680"/>
              <a:gd name="connsiteY92" fmla="*/ 1695913 h 2187906"/>
              <a:gd name="connsiteX93" fmla="*/ 890864 w 1148680"/>
              <a:gd name="connsiteY93" fmla="*/ 1710200 h 2187906"/>
              <a:gd name="connsiteX94" fmla="*/ 924201 w 1148680"/>
              <a:gd name="connsiteY94" fmla="*/ 1734013 h 2187906"/>
              <a:gd name="connsiteX95" fmla="*/ 957539 w 1148680"/>
              <a:gd name="connsiteY95" fmla="*/ 1738775 h 2187906"/>
              <a:gd name="connsiteX96" fmla="*/ 995639 w 1148680"/>
              <a:gd name="connsiteY96" fmla="*/ 1734013 h 2187906"/>
              <a:gd name="connsiteX97" fmla="*/ 1000401 w 1148680"/>
              <a:gd name="connsiteY97" fmla="*/ 1657813 h 2187906"/>
              <a:gd name="connsiteX98" fmla="*/ 1014689 w 1148680"/>
              <a:gd name="connsiteY98" fmla="*/ 1638763 h 2187906"/>
              <a:gd name="connsiteX99" fmla="*/ 1014689 w 1148680"/>
              <a:gd name="connsiteY99" fmla="*/ 1600663 h 2187906"/>
              <a:gd name="connsiteX100" fmla="*/ 995639 w 1148680"/>
              <a:gd name="connsiteY100" fmla="*/ 1586375 h 2187906"/>
              <a:gd name="connsiteX101" fmla="*/ 971826 w 1148680"/>
              <a:gd name="connsiteY101" fmla="*/ 1548275 h 2187906"/>
              <a:gd name="connsiteX102" fmla="*/ 962301 w 1148680"/>
              <a:gd name="connsiteY102" fmla="*/ 1533988 h 2187906"/>
              <a:gd name="connsiteX103" fmla="*/ 948014 w 1148680"/>
              <a:gd name="connsiteY103" fmla="*/ 1529225 h 2187906"/>
              <a:gd name="connsiteX104" fmla="*/ 928964 w 1148680"/>
              <a:gd name="connsiteY104" fmla="*/ 1405400 h 2187906"/>
              <a:gd name="connsiteX105" fmla="*/ 919439 w 1148680"/>
              <a:gd name="connsiteY105" fmla="*/ 1362538 h 2187906"/>
              <a:gd name="connsiteX106" fmla="*/ 909914 w 1148680"/>
              <a:gd name="connsiteY106" fmla="*/ 1338725 h 2187906"/>
              <a:gd name="connsiteX107" fmla="*/ 900389 w 1148680"/>
              <a:gd name="connsiteY107" fmla="*/ 1305388 h 2187906"/>
              <a:gd name="connsiteX108" fmla="*/ 895626 w 1148680"/>
              <a:gd name="connsiteY108" fmla="*/ 1291100 h 2187906"/>
              <a:gd name="connsiteX109" fmla="*/ 905151 w 1148680"/>
              <a:gd name="connsiteY109" fmla="*/ 1224425 h 2187906"/>
              <a:gd name="connsiteX110" fmla="*/ 919439 w 1148680"/>
              <a:gd name="connsiteY110" fmla="*/ 1219663 h 2187906"/>
              <a:gd name="connsiteX111" fmla="*/ 938489 w 1148680"/>
              <a:gd name="connsiteY111" fmla="*/ 1210138 h 2187906"/>
              <a:gd name="connsiteX112" fmla="*/ 952776 w 1148680"/>
              <a:gd name="connsiteY112" fmla="*/ 1205375 h 2187906"/>
              <a:gd name="connsiteX113" fmla="*/ 967064 w 1148680"/>
              <a:gd name="connsiteY113" fmla="*/ 1195850 h 2187906"/>
              <a:gd name="connsiteX114" fmla="*/ 1000401 w 1148680"/>
              <a:gd name="connsiteY114" fmla="*/ 1186325 h 2187906"/>
              <a:gd name="connsiteX115" fmla="*/ 1019451 w 1148680"/>
              <a:gd name="connsiteY115" fmla="*/ 1172038 h 2187906"/>
              <a:gd name="connsiteX116" fmla="*/ 1038501 w 1148680"/>
              <a:gd name="connsiteY116" fmla="*/ 1143463 h 2187906"/>
              <a:gd name="connsiteX117" fmla="*/ 1067076 w 1148680"/>
              <a:gd name="connsiteY117" fmla="*/ 1124413 h 2187906"/>
              <a:gd name="connsiteX118" fmla="*/ 1095651 w 1148680"/>
              <a:gd name="connsiteY118" fmla="*/ 1114888 h 2187906"/>
              <a:gd name="connsiteX119" fmla="*/ 1128989 w 1148680"/>
              <a:gd name="connsiteY119" fmla="*/ 1091075 h 2187906"/>
              <a:gd name="connsiteX120" fmla="*/ 1143276 w 1148680"/>
              <a:gd name="connsiteY120" fmla="*/ 1076788 h 2187906"/>
              <a:gd name="connsiteX121" fmla="*/ 1138514 w 1148680"/>
              <a:gd name="connsiteY121" fmla="*/ 991063 h 2187906"/>
              <a:gd name="connsiteX122" fmla="*/ 1124226 w 1148680"/>
              <a:gd name="connsiteY122" fmla="*/ 972013 h 2187906"/>
              <a:gd name="connsiteX123" fmla="*/ 1105176 w 1148680"/>
              <a:gd name="connsiteY123" fmla="*/ 933913 h 2187906"/>
              <a:gd name="connsiteX124" fmla="*/ 1100414 w 1148680"/>
              <a:gd name="connsiteY124" fmla="*/ 910100 h 2187906"/>
              <a:gd name="connsiteX125" fmla="*/ 1071839 w 1148680"/>
              <a:gd name="connsiteY125" fmla="*/ 881525 h 2187906"/>
              <a:gd name="connsiteX126" fmla="*/ 1005164 w 1148680"/>
              <a:gd name="connsiteY126" fmla="*/ 857713 h 2187906"/>
              <a:gd name="connsiteX127" fmla="*/ 990876 w 1148680"/>
              <a:gd name="connsiteY127" fmla="*/ 862475 h 2187906"/>
              <a:gd name="connsiteX128" fmla="*/ 986114 w 1148680"/>
              <a:gd name="connsiteY128" fmla="*/ 876763 h 2187906"/>
              <a:gd name="connsiteX129" fmla="*/ 981351 w 1148680"/>
              <a:gd name="connsiteY129" fmla="*/ 914863 h 2187906"/>
              <a:gd name="connsiteX130" fmla="*/ 971826 w 1148680"/>
              <a:gd name="connsiteY130" fmla="*/ 929150 h 2187906"/>
              <a:gd name="connsiteX131" fmla="*/ 957539 w 1148680"/>
              <a:gd name="connsiteY131" fmla="*/ 948200 h 2187906"/>
              <a:gd name="connsiteX132" fmla="*/ 928964 w 1148680"/>
              <a:gd name="connsiteY132" fmla="*/ 962488 h 2187906"/>
              <a:gd name="connsiteX133" fmla="*/ 895626 w 1148680"/>
              <a:gd name="connsiteY133" fmla="*/ 919625 h 2187906"/>
              <a:gd name="connsiteX134" fmla="*/ 881339 w 1148680"/>
              <a:gd name="connsiteY134" fmla="*/ 905338 h 2187906"/>
              <a:gd name="connsiteX135" fmla="*/ 900389 w 1148680"/>
              <a:gd name="connsiteY135" fmla="*/ 852950 h 2187906"/>
              <a:gd name="connsiteX136" fmla="*/ 905151 w 1148680"/>
              <a:gd name="connsiteY136" fmla="*/ 833900 h 2187906"/>
              <a:gd name="connsiteX137" fmla="*/ 900389 w 1148680"/>
              <a:gd name="connsiteY137" fmla="*/ 819613 h 2187906"/>
              <a:gd name="connsiteX138" fmla="*/ 895626 w 1148680"/>
              <a:gd name="connsiteY138" fmla="*/ 800563 h 2187906"/>
              <a:gd name="connsiteX139" fmla="*/ 900389 w 1148680"/>
              <a:gd name="connsiteY139" fmla="*/ 776750 h 2187906"/>
              <a:gd name="connsiteX140" fmla="*/ 938489 w 1148680"/>
              <a:gd name="connsiteY140" fmla="*/ 752938 h 2187906"/>
              <a:gd name="connsiteX141" fmla="*/ 952776 w 1148680"/>
              <a:gd name="connsiteY141" fmla="*/ 738650 h 2187906"/>
              <a:gd name="connsiteX142" fmla="*/ 957539 w 1148680"/>
              <a:gd name="connsiteY142" fmla="*/ 724363 h 2187906"/>
              <a:gd name="connsiteX143" fmla="*/ 952776 w 1148680"/>
              <a:gd name="connsiteY143" fmla="*/ 600538 h 2187906"/>
              <a:gd name="connsiteX144" fmla="*/ 886101 w 1148680"/>
              <a:gd name="connsiteY144" fmla="*/ 600538 h 2187906"/>
              <a:gd name="connsiteX145" fmla="*/ 871814 w 1148680"/>
              <a:gd name="connsiteY145" fmla="*/ 586250 h 2187906"/>
              <a:gd name="connsiteX146" fmla="*/ 857526 w 1148680"/>
              <a:gd name="connsiteY146" fmla="*/ 576725 h 2187906"/>
              <a:gd name="connsiteX147" fmla="*/ 843239 w 1148680"/>
              <a:gd name="connsiteY147" fmla="*/ 557675 h 2187906"/>
              <a:gd name="connsiteX148" fmla="*/ 838476 w 1148680"/>
              <a:gd name="connsiteY148" fmla="*/ 543388 h 2187906"/>
              <a:gd name="connsiteX149" fmla="*/ 719414 w 1148680"/>
              <a:gd name="connsiteY149" fmla="*/ 538625 h 2187906"/>
              <a:gd name="connsiteX150" fmla="*/ 686076 w 1148680"/>
              <a:gd name="connsiteY150" fmla="*/ 510050 h 2187906"/>
              <a:gd name="connsiteX151" fmla="*/ 676551 w 1148680"/>
              <a:gd name="connsiteY151" fmla="*/ 495763 h 2187906"/>
              <a:gd name="connsiteX152" fmla="*/ 657501 w 1148680"/>
              <a:gd name="connsiteY152" fmla="*/ 448138 h 2187906"/>
              <a:gd name="connsiteX153" fmla="*/ 643214 w 1148680"/>
              <a:gd name="connsiteY153" fmla="*/ 410038 h 2187906"/>
              <a:gd name="connsiteX154" fmla="*/ 633689 w 1148680"/>
              <a:gd name="connsiteY154" fmla="*/ 386225 h 2187906"/>
              <a:gd name="connsiteX155" fmla="*/ 614639 w 1148680"/>
              <a:gd name="connsiteY155" fmla="*/ 357650 h 2187906"/>
              <a:gd name="connsiteX156" fmla="*/ 571776 w 1148680"/>
              <a:gd name="connsiteY156" fmla="*/ 329075 h 2187906"/>
              <a:gd name="connsiteX157" fmla="*/ 557489 w 1148680"/>
              <a:gd name="connsiteY157" fmla="*/ 319550 h 2187906"/>
              <a:gd name="connsiteX158" fmla="*/ 538439 w 1148680"/>
              <a:gd name="connsiteY158" fmla="*/ 305263 h 2187906"/>
              <a:gd name="connsiteX159" fmla="*/ 524151 w 1148680"/>
              <a:gd name="connsiteY159" fmla="*/ 300500 h 2187906"/>
              <a:gd name="connsiteX160" fmla="*/ 490814 w 1148680"/>
              <a:gd name="connsiteY160" fmla="*/ 281450 h 2187906"/>
              <a:gd name="connsiteX161" fmla="*/ 467001 w 1148680"/>
              <a:gd name="connsiteY161" fmla="*/ 271925 h 2187906"/>
              <a:gd name="connsiteX162" fmla="*/ 405088 w 1148680"/>
              <a:gd name="connsiteY162" fmla="*/ 181439 h 2187906"/>
              <a:gd name="connsiteX163" fmla="*/ 405089 w 1148680"/>
              <a:gd name="connsiteY163" fmla="*/ 52851 h 2187906"/>
              <a:gd name="connsiteX164" fmla="*/ 374132 w 1148680"/>
              <a:gd name="connsiteY164" fmla="*/ 43325 h 2187906"/>
              <a:gd name="connsiteX165" fmla="*/ 314601 w 1148680"/>
              <a:gd name="connsiteY165" fmla="*/ 9988 h 2187906"/>
              <a:gd name="connsiteX166" fmla="*/ 281264 w 1148680"/>
              <a:gd name="connsiteY166" fmla="*/ 463 h 2187906"/>
              <a:gd name="connsiteX167" fmla="*/ 262214 w 1148680"/>
              <a:gd name="connsiteY167" fmla="*/ 5225 h 2187906"/>
              <a:gd name="connsiteX168" fmla="*/ 224114 w 1148680"/>
              <a:gd name="connsiteY168" fmla="*/ 55231 h 2187906"/>
              <a:gd name="connsiteX169" fmla="*/ 166964 w 1148680"/>
              <a:gd name="connsiteY169" fmla="*/ 69519 h 2187906"/>
              <a:gd name="connsiteX170" fmla="*/ 155057 w 1148680"/>
              <a:gd name="connsiteY170" fmla="*/ 114763 h 2187906"/>
              <a:gd name="connsiteX171" fmla="*/ 119338 w 1148680"/>
              <a:gd name="connsiteY171" fmla="*/ 150481 h 2187906"/>
              <a:gd name="connsiteX172" fmla="*/ 81239 w 1148680"/>
              <a:gd name="connsiteY172" fmla="*/ 243351 h 2187906"/>
              <a:gd name="connsiteX0" fmla="*/ 81239 w 1148680"/>
              <a:gd name="connsiteY0" fmla="*/ 243351 h 2187906"/>
              <a:gd name="connsiteX1" fmla="*/ 88382 w 1148680"/>
              <a:gd name="connsiteY1" fmla="*/ 271925 h 2187906"/>
              <a:gd name="connsiteX2" fmla="*/ 76476 w 1148680"/>
              <a:gd name="connsiteY2" fmla="*/ 352888 h 2187906"/>
              <a:gd name="connsiteX3" fmla="*/ 57426 w 1148680"/>
              <a:gd name="connsiteY3" fmla="*/ 390988 h 2187906"/>
              <a:gd name="connsiteX4" fmla="*/ 47901 w 1148680"/>
              <a:gd name="connsiteY4" fmla="*/ 452900 h 2187906"/>
              <a:gd name="connsiteX5" fmla="*/ 28851 w 1148680"/>
              <a:gd name="connsiteY5" fmla="*/ 505288 h 2187906"/>
              <a:gd name="connsiteX6" fmla="*/ 14564 w 1148680"/>
              <a:gd name="connsiteY6" fmla="*/ 514813 h 2187906"/>
              <a:gd name="connsiteX7" fmla="*/ 276 w 1148680"/>
              <a:gd name="connsiteY7" fmla="*/ 543388 h 2187906"/>
              <a:gd name="connsiteX8" fmla="*/ 14564 w 1148680"/>
              <a:gd name="connsiteY8" fmla="*/ 552913 h 2187906"/>
              <a:gd name="connsiteX9" fmla="*/ 28851 w 1148680"/>
              <a:gd name="connsiteY9" fmla="*/ 567200 h 2187906"/>
              <a:gd name="connsiteX10" fmla="*/ 57426 w 1148680"/>
              <a:gd name="connsiteY10" fmla="*/ 581488 h 2187906"/>
              <a:gd name="connsiteX11" fmla="*/ 71714 w 1148680"/>
              <a:gd name="connsiteY11" fmla="*/ 648163 h 2187906"/>
              <a:gd name="connsiteX12" fmla="*/ 90764 w 1148680"/>
              <a:gd name="connsiteY12" fmla="*/ 652925 h 2187906"/>
              <a:gd name="connsiteX13" fmla="*/ 114576 w 1148680"/>
              <a:gd name="connsiteY13" fmla="*/ 667213 h 2187906"/>
              <a:gd name="connsiteX14" fmla="*/ 133626 w 1148680"/>
              <a:gd name="connsiteY14" fmla="*/ 676738 h 2187906"/>
              <a:gd name="connsiteX15" fmla="*/ 143151 w 1148680"/>
              <a:gd name="connsiteY15" fmla="*/ 695788 h 2187906"/>
              <a:gd name="connsiteX16" fmla="*/ 152676 w 1148680"/>
              <a:gd name="connsiteY16" fmla="*/ 710075 h 2187906"/>
              <a:gd name="connsiteX17" fmla="*/ 166964 w 1148680"/>
              <a:gd name="connsiteY17" fmla="*/ 733888 h 2187906"/>
              <a:gd name="connsiteX18" fmla="*/ 162201 w 1148680"/>
              <a:gd name="connsiteY18" fmla="*/ 857713 h 2187906"/>
              <a:gd name="connsiteX19" fmla="*/ 157439 w 1148680"/>
              <a:gd name="connsiteY19" fmla="*/ 872000 h 2187906"/>
              <a:gd name="connsiteX20" fmla="*/ 138389 w 1148680"/>
              <a:gd name="connsiteY20" fmla="*/ 886288 h 2187906"/>
              <a:gd name="connsiteX21" fmla="*/ 124101 w 1148680"/>
              <a:gd name="connsiteY21" fmla="*/ 910100 h 2187906"/>
              <a:gd name="connsiteX22" fmla="*/ 105051 w 1148680"/>
              <a:gd name="connsiteY22" fmla="*/ 948200 h 2187906"/>
              <a:gd name="connsiteX23" fmla="*/ 95526 w 1148680"/>
              <a:gd name="connsiteY23" fmla="*/ 962488 h 2187906"/>
              <a:gd name="connsiteX24" fmla="*/ 66951 w 1148680"/>
              <a:gd name="connsiteY24" fmla="*/ 995825 h 2187906"/>
              <a:gd name="connsiteX25" fmla="*/ 57426 w 1148680"/>
              <a:gd name="connsiteY25" fmla="*/ 1029163 h 2187906"/>
              <a:gd name="connsiteX26" fmla="*/ 52664 w 1148680"/>
              <a:gd name="connsiteY26" fmla="*/ 1043450 h 2187906"/>
              <a:gd name="connsiteX27" fmla="*/ 24089 w 1148680"/>
              <a:gd name="connsiteY27" fmla="*/ 1081550 h 2187906"/>
              <a:gd name="connsiteX28" fmla="*/ 14564 w 1148680"/>
              <a:gd name="connsiteY28" fmla="*/ 1095838 h 2187906"/>
              <a:gd name="connsiteX29" fmla="*/ 9801 w 1148680"/>
              <a:gd name="connsiteY29" fmla="*/ 1129175 h 2187906"/>
              <a:gd name="connsiteX30" fmla="*/ 5039 w 1148680"/>
              <a:gd name="connsiteY30" fmla="*/ 1148225 h 2187906"/>
              <a:gd name="connsiteX31" fmla="*/ 14564 w 1148680"/>
              <a:gd name="connsiteY31" fmla="*/ 1172038 h 2187906"/>
              <a:gd name="connsiteX32" fmla="*/ 28851 w 1148680"/>
              <a:gd name="connsiteY32" fmla="*/ 1200613 h 2187906"/>
              <a:gd name="connsiteX33" fmla="*/ 33614 w 1148680"/>
              <a:gd name="connsiteY33" fmla="*/ 1229188 h 2187906"/>
              <a:gd name="connsiteX34" fmla="*/ 43139 w 1148680"/>
              <a:gd name="connsiteY34" fmla="*/ 1253000 h 2187906"/>
              <a:gd name="connsiteX35" fmla="*/ 47901 w 1148680"/>
              <a:gd name="connsiteY35" fmla="*/ 1286338 h 2187906"/>
              <a:gd name="connsiteX36" fmla="*/ 86001 w 1148680"/>
              <a:gd name="connsiteY36" fmla="*/ 1305388 h 2187906"/>
              <a:gd name="connsiteX37" fmla="*/ 128864 w 1148680"/>
              <a:gd name="connsiteY37" fmla="*/ 1319675 h 2187906"/>
              <a:gd name="connsiteX38" fmla="*/ 181251 w 1148680"/>
              <a:gd name="connsiteY38" fmla="*/ 1357775 h 2187906"/>
              <a:gd name="connsiteX39" fmla="*/ 214589 w 1148680"/>
              <a:gd name="connsiteY39" fmla="*/ 1372063 h 2187906"/>
              <a:gd name="connsiteX40" fmla="*/ 252689 w 1148680"/>
              <a:gd name="connsiteY40" fmla="*/ 1395875 h 2187906"/>
              <a:gd name="connsiteX41" fmla="*/ 257451 w 1148680"/>
              <a:gd name="connsiteY41" fmla="*/ 1410163 h 2187906"/>
              <a:gd name="connsiteX42" fmla="*/ 266976 w 1148680"/>
              <a:gd name="connsiteY42" fmla="*/ 1424450 h 2187906"/>
              <a:gd name="connsiteX43" fmla="*/ 247926 w 1148680"/>
              <a:gd name="connsiteY43" fmla="*/ 1505413 h 2187906"/>
              <a:gd name="connsiteX44" fmla="*/ 224114 w 1148680"/>
              <a:gd name="connsiteY44" fmla="*/ 1567325 h 2187906"/>
              <a:gd name="connsiteX45" fmla="*/ 214589 w 1148680"/>
              <a:gd name="connsiteY45" fmla="*/ 1586375 h 2187906"/>
              <a:gd name="connsiteX46" fmla="*/ 214589 w 1148680"/>
              <a:gd name="connsiteY46" fmla="*/ 1714963 h 2187906"/>
              <a:gd name="connsiteX47" fmla="*/ 224114 w 1148680"/>
              <a:gd name="connsiteY47" fmla="*/ 1748300 h 2187906"/>
              <a:gd name="connsiteX48" fmla="*/ 233639 w 1148680"/>
              <a:gd name="connsiteY48" fmla="*/ 1791163 h 2187906"/>
              <a:gd name="connsiteX49" fmla="*/ 228876 w 1148680"/>
              <a:gd name="connsiteY49" fmla="*/ 1829263 h 2187906"/>
              <a:gd name="connsiteX50" fmla="*/ 171726 w 1148680"/>
              <a:gd name="connsiteY50" fmla="*/ 1862600 h 2187906"/>
              <a:gd name="connsiteX51" fmla="*/ 133626 w 1148680"/>
              <a:gd name="connsiteY51" fmla="*/ 1895938 h 2187906"/>
              <a:gd name="connsiteX52" fmla="*/ 119339 w 1148680"/>
              <a:gd name="connsiteY52" fmla="*/ 1905463 h 2187906"/>
              <a:gd name="connsiteX53" fmla="*/ 81239 w 1148680"/>
              <a:gd name="connsiteY53" fmla="*/ 1914988 h 2187906"/>
              <a:gd name="connsiteX54" fmla="*/ 86001 w 1148680"/>
              <a:gd name="connsiteY54" fmla="*/ 1953088 h 2187906"/>
              <a:gd name="connsiteX55" fmla="*/ 157439 w 1148680"/>
              <a:gd name="connsiteY55" fmla="*/ 1986425 h 2187906"/>
              <a:gd name="connsiteX56" fmla="*/ 162201 w 1148680"/>
              <a:gd name="connsiteY56" fmla="*/ 2024525 h 2187906"/>
              <a:gd name="connsiteX57" fmla="*/ 176489 w 1148680"/>
              <a:gd name="connsiteY57" fmla="*/ 2048338 h 2187906"/>
              <a:gd name="connsiteX58" fmla="*/ 181251 w 1148680"/>
              <a:gd name="connsiteY58" fmla="*/ 2067388 h 2187906"/>
              <a:gd name="connsiteX59" fmla="*/ 205064 w 1148680"/>
              <a:gd name="connsiteY59" fmla="*/ 2062625 h 2187906"/>
              <a:gd name="connsiteX60" fmla="*/ 224114 w 1148680"/>
              <a:gd name="connsiteY60" fmla="*/ 2057863 h 2187906"/>
              <a:gd name="connsiteX61" fmla="*/ 352701 w 1148680"/>
              <a:gd name="connsiteY61" fmla="*/ 2067388 h 2187906"/>
              <a:gd name="connsiteX62" fmla="*/ 371751 w 1148680"/>
              <a:gd name="connsiteY62" fmla="*/ 2076913 h 2187906"/>
              <a:gd name="connsiteX63" fmla="*/ 376514 w 1148680"/>
              <a:gd name="connsiteY63" fmla="*/ 2124538 h 2187906"/>
              <a:gd name="connsiteX64" fmla="*/ 390801 w 1148680"/>
              <a:gd name="connsiteY64" fmla="*/ 2162638 h 2187906"/>
              <a:gd name="connsiteX65" fmla="*/ 395564 w 1148680"/>
              <a:gd name="connsiteY65" fmla="*/ 2176925 h 2187906"/>
              <a:gd name="connsiteX66" fmla="*/ 433664 w 1148680"/>
              <a:gd name="connsiteY66" fmla="*/ 2186450 h 2187906"/>
              <a:gd name="connsiteX67" fmla="*/ 500339 w 1148680"/>
              <a:gd name="connsiteY67" fmla="*/ 2186450 h 2187906"/>
              <a:gd name="connsiteX68" fmla="*/ 524151 w 1148680"/>
              <a:gd name="connsiteY68" fmla="*/ 2176925 h 2187906"/>
              <a:gd name="connsiteX69" fmla="*/ 567014 w 1148680"/>
              <a:gd name="connsiteY69" fmla="*/ 2081675 h 2187906"/>
              <a:gd name="connsiteX70" fmla="*/ 586064 w 1148680"/>
              <a:gd name="connsiteY70" fmla="*/ 2076913 h 2187906"/>
              <a:gd name="connsiteX71" fmla="*/ 600351 w 1148680"/>
              <a:gd name="connsiteY71" fmla="*/ 2062625 h 2187906"/>
              <a:gd name="connsiteX72" fmla="*/ 605114 w 1148680"/>
              <a:gd name="connsiteY72" fmla="*/ 2048338 h 2187906"/>
              <a:gd name="connsiteX73" fmla="*/ 614639 w 1148680"/>
              <a:gd name="connsiteY73" fmla="*/ 2034050 h 2187906"/>
              <a:gd name="connsiteX74" fmla="*/ 619401 w 1148680"/>
              <a:gd name="connsiteY74" fmla="*/ 2015000 h 2187906"/>
              <a:gd name="connsiteX75" fmla="*/ 624164 w 1148680"/>
              <a:gd name="connsiteY75" fmla="*/ 1929275 h 2187906"/>
              <a:gd name="connsiteX76" fmla="*/ 638451 w 1148680"/>
              <a:gd name="connsiteY76" fmla="*/ 1924513 h 2187906"/>
              <a:gd name="connsiteX77" fmla="*/ 681314 w 1148680"/>
              <a:gd name="connsiteY77" fmla="*/ 1876888 h 2187906"/>
              <a:gd name="connsiteX78" fmla="*/ 686076 w 1148680"/>
              <a:gd name="connsiteY78" fmla="*/ 1848313 h 2187906"/>
              <a:gd name="connsiteX79" fmla="*/ 690839 w 1148680"/>
              <a:gd name="connsiteY79" fmla="*/ 1824500 h 2187906"/>
              <a:gd name="connsiteX80" fmla="*/ 695601 w 1148680"/>
              <a:gd name="connsiteY80" fmla="*/ 1781638 h 2187906"/>
              <a:gd name="connsiteX81" fmla="*/ 714651 w 1148680"/>
              <a:gd name="connsiteY81" fmla="*/ 1743538 h 2187906"/>
              <a:gd name="connsiteX82" fmla="*/ 728939 w 1148680"/>
              <a:gd name="connsiteY82" fmla="*/ 1705438 h 2187906"/>
              <a:gd name="connsiteX83" fmla="*/ 757514 w 1148680"/>
              <a:gd name="connsiteY83" fmla="*/ 1714963 h 2187906"/>
              <a:gd name="connsiteX84" fmla="*/ 771801 w 1148680"/>
              <a:gd name="connsiteY84" fmla="*/ 1748300 h 2187906"/>
              <a:gd name="connsiteX85" fmla="*/ 776564 w 1148680"/>
              <a:gd name="connsiteY85" fmla="*/ 1800688 h 2187906"/>
              <a:gd name="connsiteX86" fmla="*/ 781326 w 1148680"/>
              <a:gd name="connsiteY86" fmla="*/ 1776875 h 2187906"/>
              <a:gd name="connsiteX87" fmla="*/ 786089 w 1148680"/>
              <a:gd name="connsiteY87" fmla="*/ 1743538 h 2187906"/>
              <a:gd name="connsiteX88" fmla="*/ 800376 w 1148680"/>
              <a:gd name="connsiteY88" fmla="*/ 1734013 h 2187906"/>
              <a:gd name="connsiteX89" fmla="*/ 824189 w 1148680"/>
              <a:gd name="connsiteY89" fmla="*/ 1748300 h 2187906"/>
              <a:gd name="connsiteX90" fmla="*/ 838476 w 1148680"/>
              <a:gd name="connsiteY90" fmla="*/ 1753063 h 2187906"/>
              <a:gd name="connsiteX91" fmla="*/ 843239 w 1148680"/>
              <a:gd name="connsiteY91" fmla="*/ 1691150 h 2187906"/>
              <a:gd name="connsiteX92" fmla="*/ 886101 w 1148680"/>
              <a:gd name="connsiteY92" fmla="*/ 1695913 h 2187906"/>
              <a:gd name="connsiteX93" fmla="*/ 890864 w 1148680"/>
              <a:gd name="connsiteY93" fmla="*/ 1710200 h 2187906"/>
              <a:gd name="connsiteX94" fmla="*/ 924201 w 1148680"/>
              <a:gd name="connsiteY94" fmla="*/ 1734013 h 2187906"/>
              <a:gd name="connsiteX95" fmla="*/ 957539 w 1148680"/>
              <a:gd name="connsiteY95" fmla="*/ 1738775 h 2187906"/>
              <a:gd name="connsiteX96" fmla="*/ 995639 w 1148680"/>
              <a:gd name="connsiteY96" fmla="*/ 1734013 h 2187906"/>
              <a:gd name="connsiteX97" fmla="*/ 1000401 w 1148680"/>
              <a:gd name="connsiteY97" fmla="*/ 1657813 h 2187906"/>
              <a:gd name="connsiteX98" fmla="*/ 1014689 w 1148680"/>
              <a:gd name="connsiteY98" fmla="*/ 1638763 h 2187906"/>
              <a:gd name="connsiteX99" fmla="*/ 1014689 w 1148680"/>
              <a:gd name="connsiteY99" fmla="*/ 1600663 h 2187906"/>
              <a:gd name="connsiteX100" fmla="*/ 995639 w 1148680"/>
              <a:gd name="connsiteY100" fmla="*/ 1586375 h 2187906"/>
              <a:gd name="connsiteX101" fmla="*/ 971826 w 1148680"/>
              <a:gd name="connsiteY101" fmla="*/ 1548275 h 2187906"/>
              <a:gd name="connsiteX102" fmla="*/ 962301 w 1148680"/>
              <a:gd name="connsiteY102" fmla="*/ 1533988 h 2187906"/>
              <a:gd name="connsiteX103" fmla="*/ 948014 w 1148680"/>
              <a:gd name="connsiteY103" fmla="*/ 1529225 h 2187906"/>
              <a:gd name="connsiteX104" fmla="*/ 928964 w 1148680"/>
              <a:gd name="connsiteY104" fmla="*/ 1405400 h 2187906"/>
              <a:gd name="connsiteX105" fmla="*/ 919439 w 1148680"/>
              <a:gd name="connsiteY105" fmla="*/ 1362538 h 2187906"/>
              <a:gd name="connsiteX106" fmla="*/ 909914 w 1148680"/>
              <a:gd name="connsiteY106" fmla="*/ 1338725 h 2187906"/>
              <a:gd name="connsiteX107" fmla="*/ 900389 w 1148680"/>
              <a:gd name="connsiteY107" fmla="*/ 1305388 h 2187906"/>
              <a:gd name="connsiteX108" fmla="*/ 895626 w 1148680"/>
              <a:gd name="connsiteY108" fmla="*/ 1291100 h 2187906"/>
              <a:gd name="connsiteX109" fmla="*/ 905151 w 1148680"/>
              <a:gd name="connsiteY109" fmla="*/ 1224425 h 2187906"/>
              <a:gd name="connsiteX110" fmla="*/ 919439 w 1148680"/>
              <a:gd name="connsiteY110" fmla="*/ 1219663 h 2187906"/>
              <a:gd name="connsiteX111" fmla="*/ 938489 w 1148680"/>
              <a:gd name="connsiteY111" fmla="*/ 1210138 h 2187906"/>
              <a:gd name="connsiteX112" fmla="*/ 952776 w 1148680"/>
              <a:gd name="connsiteY112" fmla="*/ 1205375 h 2187906"/>
              <a:gd name="connsiteX113" fmla="*/ 967064 w 1148680"/>
              <a:gd name="connsiteY113" fmla="*/ 1195850 h 2187906"/>
              <a:gd name="connsiteX114" fmla="*/ 1000401 w 1148680"/>
              <a:gd name="connsiteY114" fmla="*/ 1186325 h 2187906"/>
              <a:gd name="connsiteX115" fmla="*/ 1019451 w 1148680"/>
              <a:gd name="connsiteY115" fmla="*/ 1172038 h 2187906"/>
              <a:gd name="connsiteX116" fmla="*/ 1038501 w 1148680"/>
              <a:gd name="connsiteY116" fmla="*/ 1143463 h 2187906"/>
              <a:gd name="connsiteX117" fmla="*/ 1067076 w 1148680"/>
              <a:gd name="connsiteY117" fmla="*/ 1124413 h 2187906"/>
              <a:gd name="connsiteX118" fmla="*/ 1095651 w 1148680"/>
              <a:gd name="connsiteY118" fmla="*/ 1114888 h 2187906"/>
              <a:gd name="connsiteX119" fmla="*/ 1128989 w 1148680"/>
              <a:gd name="connsiteY119" fmla="*/ 1091075 h 2187906"/>
              <a:gd name="connsiteX120" fmla="*/ 1143276 w 1148680"/>
              <a:gd name="connsiteY120" fmla="*/ 1076788 h 2187906"/>
              <a:gd name="connsiteX121" fmla="*/ 1138514 w 1148680"/>
              <a:gd name="connsiteY121" fmla="*/ 991063 h 2187906"/>
              <a:gd name="connsiteX122" fmla="*/ 1124226 w 1148680"/>
              <a:gd name="connsiteY122" fmla="*/ 972013 h 2187906"/>
              <a:gd name="connsiteX123" fmla="*/ 1105176 w 1148680"/>
              <a:gd name="connsiteY123" fmla="*/ 933913 h 2187906"/>
              <a:gd name="connsiteX124" fmla="*/ 1100414 w 1148680"/>
              <a:gd name="connsiteY124" fmla="*/ 910100 h 2187906"/>
              <a:gd name="connsiteX125" fmla="*/ 1071839 w 1148680"/>
              <a:gd name="connsiteY125" fmla="*/ 881525 h 2187906"/>
              <a:gd name="connsiteX126" fmla="*/ 1005164 w 1148680"/>
              <a:gd name="connsiteY126" fmla="*/ 857713 h 2187906"/>
              <a:gd name="connsiteX127" fmla="*/ 990876 w 1148680"/>
              <a:gd name="connsiteY127" fmla="*/ 862475 h 2187906"/>
              <a:gd name="connsiteX128" fmla="*/ 986114 w 1148680"/>
              <a:gd name="connsiteY128" fmla="*/ 876763 h 2187906"/>
              <a:gd name="connsiteX129" fmla="*/ 981351 w 1148680"/>
              <a:gd name="connsiteY129" fmla="*/ 914863 h 2187906"/>
              <a:gd name="connsiteX130" fmla="*/ 971826 w 1148680"/>
              <a:gd name="connsiteY130" fmla="*/ 929150 h 2187906"/>
              <a:gd name="connsiteX131" fmla="*/ 957539 w 1148680"/>
              <a:gd name="connsiteY131" fmla="*/ 948200 h 2187906"/>
              <a:gd name="connsiteX132" fmla="*/ 928964 w 1148680"/>
              <a:gd name="connsiteY132" fmla="*/ 962488 h 2187906"/>
              <a:gd name="connsiteX133" fmla="*/ 895626 w 1148680"/>
              <a:gd name="connsiteY133" fmla="*/ 919625 h 2187906"/>
              <a:gd name="connsiteX134" fmla="*/ 881339 w 1148680"/>
              <a:gd name="connsiteY134" fmla="*/ 905338 h 2187906"/>
              <a:gd name="connsiteX135" fmla="*/ 900389 w 1148680"/>
              <a:gd name="connsiteY135" fmla="*/ 852950 h 2187906"/>
              <a:gd name="connsiteX136" fmla="*/ 905151 w 1148680"/>
              <a:gd name="connsiteY136" fmla="*/ 833900 h 2187906"/>
              <a:gd name="connsiteX137" fmla="*/ 900389 w 1148680"/>
              <a:gd name="connsiteY137" fmla="*/ 819613 h 2187906"/>
              <a:gd name="connsiteX138" fmla="*/ 895626 w 1148680"/>
              <a:gd name="connsiteY138" fmla="*/ 800563 h 2187906"/>
              <a:gd name="connsiteX139" fmla="*/ 900389 w 1148680"/>
              <a:gd name="connsiteY139" fmla="*/ 776750 h 2187906"/>
              <a:gd name="connsiteX140" fmla="*/ 938489 w 1148680"/>
              <a:gd name="connsiteY140" fmla="*/ 752938 h 2187906"/>
              <a:gd name="connsiteX141" fmla="*/ 952776 w 1148680"/>
              <a:gd name="connsiteY141" fmla="*/ 738650 h 2187906"/>
              <a:gd name="connsiteX142" fmla="*/ 957539 w 1148680"/>
              <a:gd name="connsiteY142" fmla="*/ 724363 h 2187906"/>
              <a:gd name="connsiteX143" fmla="*/ 952776 w 1148680"/>
              <a:gd name="connsiteY143" fmla="*/ 600538 h 2187906"/>
              <a:gd name="connsiteX144" fmla="*/ 886101 w 1148680"/>
              <a:gd name="connsiteY144" fmla="*/ 600538 h 2187906"/>
              <a:gd name="connsiteX145" fmla="*/ 871814 w 1148680"/>
              <a:gd name="connsiteY145" fmla="*/ 586250 h 2187906"/>
              <a:gd name="connsiteX146" fmla="*/ 857526 w 1148680"/>
              <a:gd name="connsiteY146" fmla="*/ 576725 h 2187906"/>
              <a:gd name="connsiteX147" fmla="*/ 843239 w 1148680"/>
              <a:gd name="connsiteY147" fmla="*/ 557675 h 2187906"/>
              <a:gd name="connsiteX148" fmla="*/ 838476 w 1148680"/>
              <a:gd name="connsiteY148" fmla="*/ 543388 h 2187906"/>
              <a:gd name="connsiteX149" fmla="*/ 719414 w 1148680"/>
              <a:gd name="connsiteY149" fmla="*/ 538625 h 2187906"/>
              <a:gd name="connsiteX150" fmla="*/ 686076 w 1148680"/>
              <a:gd name="connsiteY150" fmla="*/ 510050 h 2187906"/>
              <a:gd name="connsiteX151" fmla="*/ 676551 w 1148680"/>
              <a:gd name="connsiteY151" fmla="*/ 495763 h 2187906"/>
              <a:gd name="connsiteX152" fmla="*/ 657501 w 1148680"/>
              <a:gd name="connsiteY152" fmla="*/ 448138 h 2187906"/>
              <a:gd name="connsiteX153" fmla="*/ 643214 w 1148680"/>
              <a:gd name="connsiteY153" fmla="*/ 410038 h 2187906"/>
              <a:gd name="connsiteX154" fmla="*/ 633689 w 1148680"/>
              <a:gd name="connsiteY154" fmla="*/ 386225 h 2187906"/>
              <a:gd name="connsiteX155" fmla="*/ 614639 w 1148680"/>
              <a:gd name="connsiteY155" fmla="*/ 357650 h 2187906"/>
              <a:gd name="connsiteX156" fmla="*/ 571776 w 1148680"/>
              <a:gd name="connsiteY156" fmla="*/ 329075 h 2187906"/>
              <a:gd name="connsiteX157" fmla="*/ 557489 w 1148680"/>
              <a:gd name="connsiteY157" fmla="*/ 319550 h 2187906"/>
              <a:gd name="connsiteX158" fmla="*/ 538439 w 1148680"/>
              <a:gd name="connsiteY158" fmla="*/ 305263 h 2187906"/>
              <a:gd name="connsiteX159" fmla="*/ 524151 w 1148680"/>
              <a:gd name="connsiteY159" fmla="*/ 300500 h 2187906"/>
              <a:gd name="connsiteX160" fmla="*/ 490814 w 1148680"/>
              <a:gd name="connsiteY160" fmla="*/ 281450 h 2187906"/>
              <a:gd name="connsiteX161" fmla="*/ 467001 w 1148680"/>
              <a:gd name="connsiteY161" fmla="*/ 271925 h 2187906"/>
              <a:gd name="connsiteX162" fmla="*/ 405088 w 1148680"/>
              <a:gd name="connsiteY162" fmla="*/ 181439 h 2187906"/>
              <a:gd name="connsiteX163" fmla="*/ 405089 w 1148680"/>
              <a:gd name="connsiteY163" fmla="*/ 52851 h 2187906"/>
              <a:gd name="connsiteX164" fmla="*/ 374132 w 1148680"/>
              <a:gd name="connsiteY164" fmla="*/ 43325 h 2187906"/>
              <a:gd name="connsiteX165" fmla="*/ 314601 w 1148680"/>
              <a:gd name="connsiteY165" fmla="*/ 9988 h 2187906"/>
              <a:gd name="connsiteX166" fmla="*/ 281264 w 1148680"/>
              <a:gd name="connsiteY166" fmla="*/ 463 h 2187906"/>
              <a:gd name="connsiteX167" fmla="*/ 262214 w 1148680"/>
              <a:gd name="connsiteY167" fmla="*/ 5225 h 2187906"/>
              <a:gd name="connsiteX168" fmla="*/ 224114 w 1148680"/>
              <a:gd name="connsiteY168" fmla="*/ 55231 h 2187906"/>
              <a:gd name="connsiteX169" fmla="*/ 166964 w 1148680"/>
              <a:gd name="connsiteY169" fmla="*/ 69519 h 2187906"/>
              <a:gd name="connsiteX170" fmla="*/ 155057 w 1148680"/>
              <a:gd name="connsiteY170" fmla="*/ 114763 h 2187906"/>
              <a:gd name="connsiteX171" fmla="*/ 119338 w 1148680"/>
              <a:gd name="connsiteY171" fmla="*/ 150481 h 2187906"/>
              <a:gd name="connsiteX172" fmla="*/ 81239 w 1148680"/>
              <a:gd name="connsiteY172" fmla="*/ 243351 h 2187906"/>
              <a:gd name="connsiteX0" fmla="*/ 81239 w 1148680"/>
              <a:gd name="connsiteY0" fmla="*/ 243351 h 2187906"/>
              <a:gd name="connsiteX1" fmla="*/ 88382 w 1148680"/>
              <a:gd name="connsiteY1" fmla="*/ 271925 h 2187906"/>
              <a:gd name="connsiteX2" fmla="*/ 71713 w 1148680"/>
              <a:gd name="connsiteY2" fmla="*/ 340982 h 2187906"/>
              <a:gd name="connsiteX3" fmla="*/ 57426 w 1148680"/>
              <a:gd name="connsiteY3" fmla="*/ 390988 h 2187906"/>
              <a:gd name="connsiteX4" fmla="*/ 47901 w 1148680"/>
              <a:gd name="connsiteY4" fmla="*/ 452900 h 2187906"/>
              <a:gd name="connsiteX5" fmla="*/ 28851 w 1148680"/>
              <a:gd name="connsiteY5" fmla="*/ 505288 h 2187906"/>
              <a:gd name="connsiteX6" fmla="*/ 14564 w 1148680"/>
              <a:gd name="connsiteY6" fmla="*/ 514813 h 2187906"/>
              <a:gd name="connsiteX7" fmla="*/ 276 w 1148680"/>
              <a:gd name="connsiteY7" fmla="*/ 543388 h 2187906"/>
              <a:gd name="connsiteX8" fmla="*/ 14564 w 1148680"/>
              <a:gd name="connsiteY8" fmla="*/ 552913 h 2187906"/>
              <a:gd name="connsiteX9" fmla="*/ 28851 w 1148680"/>
              <a:gd name="connsiteY9" fmla="*/ 567200 h 2187906"/>
              <a:gd name="connsiteX10" fmla="*/ 57426 w 1148680"/>
              <a:gd name="connsiteY10" fmla="*/ 581488 h 2187906"/>
              <a:gd name="connsiteX11" fmla="*/ 71714 w 1148680"/>
              <a:gd name="connsiteY11" fmla="*/ 648163 h 2187906"/>
              <a:gd name="connsiteX12" fmla="*/ 90764 w 1148680"/>
              <a:gd name="connsiteY12" fmla="*/ 652925 h 2187906"/>
              <a:gd name="connsiteX13" fmla="*/ 114576 w 1148680"/>
              <a:gd name="connsiteY13" fmla="*/ 667213 h 2187906"/>
              <a:gd name="connsiteX14" fmla="*/ 133626 w 1148680"/>
              <a:gd name="connsiteY14" fmla="*/ 676738 h 2187906"/>
              <a:gd name="connsiteX15" fmla="*/ 143151 w 1148680"/>
              <a:gd name="connsiteY15" fmla="*/ 695788 h 2187906"/>
              <a:gd name="connsiteX16" fmla="*/ 152676 w 1148680"/>
              <a:gd name="connsiteY16" fmla="*/ 710075 h 2187906"/>
              <a:gd name="connsiteX17" fmla="*/ 166964 w 1148680"/>
              <a:gd name="connsiteY17" fmla="*/ 733888 h 2187906"/>
              <a:gd name="connsiteX18" fmla="*/ 162201 w 1148680"/>
              <a:gd name="connsiteY18" fmla="*/ 857713 h 2187906"/>
              <a:gd name="connsiteX19" fmla="*/ 157439 w 1148680"/>
              <a:gd name="connsiteY19" fmla="*/ 872000 h 2187906"/>
              <a:gd name="connsiteX20" fmla="*/ 138389 w 1148680"/>
              <a:gd name="connsiteY20" fmla="*/ 886288 h 2187906"/>
              <a:gd name="connsiteX21" fmla="*/ 124101 w 1148680"/>
              <a:gd name="connsiteY21" fmla="*/ 910100 h 2187906"/>
              <a:gd name="connsiteX22" fmla="*/ 105051 w 1148680"/>
              <a:gd name="connsiteY22" fmla="*/ 948200 h 2187906"/>
              <a:gd name="connsiteX23" fmla="*/ 95526 w 1148680"/>
              <a:gd name="connsiteY23" fmla="*/ 962488 h 2187906"/>
              <a:gd name="connsiteX24" fmla="*/ 66951 w 1148680"/>
              <a:gd name="connsiteY24" fmla="*/ 995825 h 2187906"/>
              <a:gd name="connsiteX25" fmla="*/ 57426 w 1148680"/>
              <a:gd name="connsiteY25" fmla="*/ 1029163 h 2187906"/>
              <a:gd name="connsiteX26" fmla="*/ 52664 w 1148680"/>
              <a:gd name="connsiteY26" fmla="*/ 1043450 h 2187906"/>
              <a:gd name="connsiteX27" fmla="*/ 24089 w 1148680"/>
              <a:gd name="connsiteY27" fmla="*/ 1081550 h 2187906"/>
              <a:gd name="connsiteX28" fmla="*/ 14564 w 1148680"/>
              <a:gd name="connsiteY28" fmla="*/ 1095838 h 2187906"/>
              <a:gd name="connsiteX29" fmla="*/ 9801 w 1148680"/>
              <a:gd name="connsiteY29" fmla="*/ 1129175 h 2187906"/>
              <a:gd name="connsiteX30" fmla="*/ 5039 w 1148680"/>
              <a:gd name="connsiteY30" fmla="*/ 1148225 h 2187906"/>
              <a:gd name="connsiteX31" fmla="*/ 14564 w 1148680"/>
              <a:gd name="connsiteY31" fmla="*/ 1172038 h 2187906"/>
              <a:gd name="connsiteX32" fmla="*/ 28851 w 1148680"/>
              <a:gd name="connsiteY32" fmla="*/ 1200613 h 2187906"/>
              <a:gd name="connsiteX33" fmla="*/ 33614 w 1148680"/>
              <a:gd name="connsiteY33" fmla="*/ 1229188 h 2187906"/>
              <a:gd name="connsiteX34" fmla="*/ 43139 w 1148680"/>
              <a:gd name="connsiteY34" fmla="*/ 1253000 h 2187906"/>
              <a:gd name="connsiteX35" fmla="*/ 47901 w 1148680"/>
              <a:gd name="connsiteY35" fmla="*/ 1286338 h 2187906"/>
              <a:gd name="connsiteX36" fmla="*/ 86001 w 1148680"/>
              <a:gd name="connsiteY36" fmla="*/ 1305388 h 2187906"/>
              <a:gd name="connsiteX37" fmla="*/ 128864 w 1148680"/>
              <a:gd name="connsiteY37" fmla="*/ 1319675 h 2187906"/>
              <a:gd name="connsiteX38" fmla="*/ 181251 w 1148680"/>
              <a:gd name="connsiteY38" fmla="*/ 1357775 h 2187906"/>
              <a:gd name="connsiteX39" fmla="*/ 214589 w 1148680"/>
              <a:gd name="connsiteY39" fmla="*/ 1372063 h 2187906"/>
              <a:gd name="connsiteX40" fmla="*/ 252689 w 1148680"/>
              <a:gd name="connsiteY40" fmla="*/ 1395875 h 2187906"/>
              <a:gd name="connsiteX41" fmla="*/ 257451 w 1148680"/>
              <a:gd name="connsiteY41" fmla="*/ 1410163 h 2187906"/>
              <a:gd name="connsiteX42" fmla="*/ 266976 w 1148680"/>
              <a:gd name="connsiteY42" fmla="*/ 1424450 h 2187906"/>
              <a:gd name="connsiteX43" fmla="*/ 247926 w 1148680"/>
              <a:gd name="connsiteY43" fmla="*/ 1505413 h 2187906"/>
              <a:gd name="connsiteX44" fmla="*/ 224114 w 1148680"/>
              <a:gd name="connsiteY44" fmla="*/ 1567325 h 2187906"/>
              <a:gd name="connsiteX45" fmla="*/ 214589 w 1148680"/>
              <a:gd name="connsiteY45" fmla="*/ 1586375 h 2187906"/>
              <a:gd name="connsiteX46" fmla="*/ 214589 w 1148680"/>
              <a:gd name="connsiteY46" fmla="*/ 1714963 h 2187906"/>
              <a:gd name="connsiteX47" fmla="*/ 224114 w 1148680"/>
              <a:gd name="connsiteY47" fmla="*/ 1748300 h 2187906"/>
              <a:gd name="connsiteX48" fmla="*/ 233639 w 1148680"/>
              <a:gd name="connsiteY48" fmla="*/ 1791163 h 2187906"/>
              <a:gd name="connsiteX49" fmla="*/ 228876 w 1148680"/>
              <a:gd name="connsiteY49" fmla="*/ 1829263 h 2187906"/>
              <a:gd name="connsiteX50" fmla="*/ 171726 w 1148680"/>
              <a:gd name="connsiteY50" fmla="*/ 1862600 h 2187906"/>
              <a:gd name="connsiteX51" fmla="*/ 133626 w 1148680"/>
              <a:gd name="connsiteY51" fmla="*/ 1895938 h 2187906"/>
              <a:gd name="connsiteX52" fmla="*/ 119339 w 1148680"/>
              <a:gd name="connsiteY52" fmla="*/ 1905463 h 2187906"/>
              <a:gd name="connsiteX53" fmla="*/ 81239 w 1148680"/>
              <a:gd name="connsiteY53" fmla="*/ 1914988 h 2187906"/>
              <a:gd name="connsiteX54" fmla="*/ 86001 w 1148680"/>
              <a:gd name="connsiteY54" fmla="*/ 1953088 h 2187906"/>
              <a:gd name="connsiteX55" fmla="*/ 157439 w 1148680"/>
              <a:gd name="connsiteY55" fmla="*/ 1986425 h 2187906"/>
              <a:gd name="connsiteX56" fmla="*/ 162201 w 1148680"/>
              <a:gd name="connsiteY56" fmla="*/ 2024525 h 2187906"/>
              <a:gd name="connsiteX57" fmla="*/ 176489 w 1148680"/>
              <a:gd name="connsiteY57" fmla="*/ 2048338 h 2187906"/>
              <a:gd name="connsiteX58" fmla="*/ 181251 w 1148680"/>
              <a:gd name="connsiteY58" fmla="*/ 2067388 h 2187906"/>
              <a:gd name="connsiteX59" fmla="*/ 205064 w 1148680"/>
              <a:gd name="connsiteY59" fmla="*/ 2062625 h 2187906"/>
              <a:gd name="connsiteX60" fmla="*/ 224114 w 1148680"/>
              <a:gd name="connsiteY60" fmla="*/ 2057863 h 2187906"/>
              <a:gd name="connsiteX61" fmla="*/ 352701 w 1148680"/>
              <a:gd name="connsiteY61" fmla="*/ 2067388 h 2187906"/>
              <a:gd name="connsiteX62" fmla="*/ 371751 w 1148680"/>
              <a:gd name="connsiteY62" fmla="*/ 2076913 h 2187906"/>
              <a:gd name="connsiteX63" fmla="*/ 376514 w 1148680"/>
              <a:gd name="connsiteY63" fmla="*/ 2124538 h 2187906"/>
              <a:gd name="connsiteX64" fmla="*/ 390801 w 1148680"/>
              <a:gd name="connsiteY64" fmla="*/ 2162638 h 2187906"/>
              <a:gd name="connsiteX65" fmla="*/ 395564 w 1148680"/>
              <a:gd name="connsiteY65" fmla="*/ 2176925 h 2187906"/>
              <a:gd name="connsiteX66" fmla="*/ 433664 w 1148680"/>
              <a:gd name="connsiteY66" fmla="*/ 2186450 h 2187906"/>
              <a:gd name="connsiteX67" fmla="*/ 500339 w 1148680"/>
              <a:gd name="connsiteY67" fmla="*/ 2186450 h 2187906"/>
              <a:gd name="connsiteX68" fmla="*/ 524151 w 1148680"/>
              <a:gd name="connsiteY68" fmla="*/ 2176925 h 2187906"/>
              <a:gd name="connsiteX69" fmla="*/ 567014 w 1148680"/>
              <a:gd name="connsiteY69" fmla="*/ 2081675 h 2187906"/>
              <a:gd name="connsiteX70" fmla="*/ 586064 w 1148680"/>
              <a:gd name="connsiteY70" fmla="*/ 2076913 h 2187906"/>
              <a:gd name="connsiteX71" fmla="*/ 600351 w 1148680"/>
              <a:gd name="connsiteY71" fmla="*/ 2062625 h 2187906"/>
              <a:gd name="connsiteX72" fmla="*/ 605114 w 1148680"/>
              <a:gd name="connsiteY72" fmla="*/ 2048338 h 2187906"/>
              <a:gd name="connsiteX73" fmla="*/ 614639 w 1148680"/>
              <a:gd name="connsiteY73" fmla="*/ 2034050 h 2187906"/>
              <a:gd name="connsiteX74" fmla="*/ 619401 w 1148680"/>
              <a:gd name="connsiteY74" fmla="*/ 2015000 h 2187906"/>
              <a:gd name="connsiteX75" fmla="*/ 624164 w 1148680"/>
              <a:gd name="connsiteY75" fmla="*/ 1929275 h 2187906"/>
              <a:gd name="connsiteX76" fmla="*/ 638451 w 1148680"/>
              <a:gd name="connsiteY76" fmla="*/ 1924513 h 2187906"/>
              <a:gd name="connsiteX77" fmla="*/ 681314 w 1148680"/>
              <a:gd name="connsiteY77" fmla="*/ 1876888 h 2187906"/>
              <a:gd name="connsiteX78" fmla="*/ 686076 w 1148680"/>
              <a:gd name="connsiteY78" fmla="*/ 1848313 h 2187906"/>
              <a:gd name="connsiteX79" fmla="*/ 690839 w 1148680"/>
              <a:gd name="connsiteY79" fmla="*/ 1824500 h 2187906"/>
              <a:gd name="connsiteX80" fmla="*/ 695601 w 1148680"/>
              <a:gd name="connsiteY80" fmla="*/ 1781638 h 2187906"/>
              <a:gd name="connsiteX81" fmla="*/ 714651 w 1148680"/>
              <a:gd name="connsiteY81" fmla="*/ 1743538 h 2187906"/>
              <a:gd name="connsiteX82" fmla="*/ 728939 w 1148680"/>
              <a:gd name="connsiteY82" fmla="*/ 1705438 h 2187906"/>
              <a:gd name="connsiteX83" fmla="*/ 757514 w 1148680"/>
              <a:gd name="connsiteY83" fmla="*/ 1714963 h 2187906"/>
              <a:gd name="connsiteX84" fmla="*/ 771801 w 1148680"/>
              <a:gd name="connsiteY84" fmla="*/ 1748300 h 2187906"/>
              <a:gd name="connsiteX85" fmla="*/ 776564 w 1148680"/>
              <a:gd name="connsiteY85" fmla="*/ 1800688 h 2187906"/>
              <a:gd name="connsiteX86" fmla="*/ 781326 w 1148680"/>
              <a:gd name="connsiteY86" fmla="*/ 1776875 h 2187906"/>
              <a:gd name="connsiteX87" fmla="*/ 786089 w 1148680"/>
              <a:gd name="connsiteY87" fmla="*/ 1743538 h 2187906"/>
              <a:gd name="connsiteX88" fmla="*/ 800376 w 1148680"/>
              <a:gd name="connsiteY88" fmla="*/ 1734013 h 2187906"/>
              <a:gd name="connsiteX89" fmla="*/ 824189 w 1148680"/>
              <a:gd name="connsiteY89" fmla="*/ 1748300 h 2187906"/>
              <a:gd name="connsiteX90" fmla="*/ 838476 w 1148680"/>
              <a:gd name="connsiteY90" fmla="*/ 1753063 h 2187906"/>
              <a:gd name="connsiteX91" fmla="*/ 843239 w 1148680"/>
              <a:gd name="connsiteY91" fmla="*/ 1691150 h 2187906"/>
              <a:gd name="connsiteX92" fmla="*/ 886101 w 1148680"/>
              <a:gd name="connsiteY92" fmla="*/ 1695913 h 2187906"/>
              <a:gd name="connsiteX93" fmla="*/ 890864 w 1148680"/>
              <a:gd name="connsiteY93" fmla="*/ 1710200 h 2187906"/>
              <a:gd name="connsiteX94" fmla="*/ 924201 w 1148680"/>
              <a:gd name="connsiteY94" fmla="*/ 1734013 h 2187906"/>
              <a:gd name="connsiteX95" fmla="*/ 957539 w 1148680"/>
              <a:gd name="connsiteY95" fmla="*/ 1738775 h 2187906"/>
              <a:gd name="connsiteX96" fmla="*/ 995639 w 1148680"/>
              <a:gd name="connsiteY96" fmla="*/ 1734013 h 2187906"/>
              <a:gd name="connsiteX97" fmla="*/ 1000401 w 1148680"/>
              <a:gd name="connsiteY97" fmla="*/ 1657813 h 2187906"/>
              <a:gd name="connsiteX98" fmla="*/ 1014689 w 1148680"/>
              <a:gd name="connsiteY98" fmla="*/ 1638763 h 2187906"/>
              <a:gd name="connsiteX99" fmla="*/ 1014689 w 1148680"/>
              <a:gd name="connsiteY99" fmla="*/ 1600663 h 2187906"/>
              <a:gd name="connsiteX100" fmla="*/ 995639 w 1148680"/>
              <a:gd name="connsiteY100" fmla="*/ 1586375 h 2187906"/>
              <a:gd name="connsiteX101" fmla="*/ 971826 w 1148680"/>
              <a:gd name="connsiteY101" fmla="*/ 1548275 h 2187906"/>
              <a:gd name="connsiteX102" fmla="*/ 962301 w 1148680"/>
              <a:gd name="connsiteY102" fmla="*/ 1533988 h 2187906"/>
              <a:gd name="connsiteX103" fmla="*/ 948014 w 1148680"/>
              <a:gd name="connsiteY103" fmla="*/ 1529225 h 2187906"/>
              <a:gd name="connsiteX104" fmla="*/ 928964 w 1148680"/>
              <a:gd name="connsiteY104" fmla="*/ 1405400 h 2187906"/>
              <a:gd name="connsiteX105" fmla="*/ 919439 w 1148680"/>
              <a:gd name="connsiteY105" fmla="*/ 1362538 h 2187906"/>
              <a:gd name="connsiteX106" fmla="*/ 909914 w 1148680"/>
              <a:gd name="connsiteY106" fmla="*/ 1338725 h 2187906"/>
              <a:gd name="connsiteX107" fmla="*/ 900389 w 1148680"/>
              <a:gd name="connsiteY107" fmla="*/ 1305388 h 2187906"/>
              <a:gd name="connsiteX108" fmla="*/ 895626 w 1148680"/>
              <a:gd name="connsiteY108" fmla="*/ 1291100 h 2187906"/>
              <a:gd name="connsiteX109" fmla="*/ 905151 w 1148680"/>
              <a:gd name="connsiteY109" fmla="*/ 1224425 h 2187906"/>
              <a:gd name="connsiteX110" fmla="*/ 919439 w 1148680"/>
              <a:gd name="connsiteY110" fmla="*/ 1219663 h 2187906"/>
              <a:gd name="connsiteX111" fmla="*/ 938489 w 1148680"/>
              <a:gd name="connsiteY111" fmla="*/ 1210138 h 2187906"/>
              <a:gd name="connsiteX112" fmla="*/ 952776 w 1148680"/>
              <a:gd name="connsiteY112" fmla="*/ 1205375 h 2187906"/>
              <a:gd name="connsiteX113" fmla="*/ 967064 w 1148680"/>
              <a:gd name="connsiteY113" fmla="*/ 1195850 h 2187906"/>
              <a:gd name="connsiteX114" fmla="*/ 1000401 w 1148680"/>
              <a:gd name="connsiteY114" fmla="*/ 1186325 h 2187906"/>
              <a:gd name="connsiteX115" fmla="*/ 1019451 w 1148680"/>
              <a:gd name="connsiteY115" fmla="*/ 1172038 h 2187906"/>
              <a:gd name="connsiteX116" fmla="*/ 1038501 w 1148680"/>
              <a:gd name="connsiteY116" fmla="*/ 1143463 h 2187906"/>
              <a:gd name="connsiteX117" fmla="*/ 1067076 w 1148680"/>
              <a:gd name="connsiteY117" fmla="*/ 1124413 h 2187906"/>
              <a:gd name="connsiteX118" fmla="*/ 1095651 w 1148680"/>
              <a:gd name="connsiteY118" fmla="*/ 1114888 h 2187906"/>
              <a:gd name="connsiteX119" fmla="*/ 1128989 w 1148680"/>
              <a:gd name="connsiteY119" fmla="*/ 1091075 h 2187906"/>
              <a:gd name="connsiteX120" fmla="*/ 1143276 w 1148680"/>
              <a:gd name="connsiteY120" fmla="*/ 1076788 h 2187906"/>
              <a:gd name="connsiteX121" fmla="*/ 1138514 w 1148680"/>
              <a:gd name="connsiteY121" fmla="*/ 991063 h 2187906"/>
              <a:gd name="connsiteX122" fmla="*/ 1124226 w 1148680"/>
              <a:gd name="connsiteY122" fmla="*/ 972013 h 2187906"/>
              <a:gd name="connsiteX123" fmla="*/ 1105176 w 1148680"/>
              <a:gd name="connsiteY123" fmla="*/ 933913 h 2187906"/>
              <a:gd name="connsiteX124" fmla="*/ 1100414 w 1148680"/>
              <a:gd name="connsiteY124" fmla="*/ 910100 h 2187906"/>
              <a:gd name="connsiteX125" fmla="*/ 1071839 w 1148680"/>
              <a:gd name="connsiteY125" fmla="*/ 881525 h 2187906"/>
              <a:gd name="connsiteX126" fmla="*/ 1005164 w 1148680"/>
              <a:gd name="connsiteY126" fmla="*/ 857713 h 2187906"/>
              <a:gd name="connsiteX127" fmla="*/ 990876 w 1148680"/>
              <a:gd name="connsiteY127" fmla="*/ 862475 h 2187906"/>
              <a:gd name="connsiteX128" fmla="*/ 986114 w 1148680"/>
              <a:gd name="connsiteY128" fmla="*/ 876763 h 2187906"/>
              <a:gd name="connsiteX129" fmla="*/ 981351 w 1148680"/>
              <a:gd name="connsiteY129" fmla="*/ 914863 h 2187906"/>
              <a:gd name="connsiteX130" fmla="*/ 971826 w 1148680"/>
              <a:gd name="connsiteY130" fmla="*/ 929150 h 2187906"/>
              <a:gd name="connsiteX131" fmla="*/ 957539 w 1148680"/>
              <a:gd name="connsiteY131" fmla="*/ 948200 h 2187906"/>
              <a:gd name="connsiteX132" fmla="*/ 928964 w 1148680"/>
              <a:gd name="connsiteY132" fmla="*/ 962488 h 2187906"/>
              <a:gd name="connsiteX133" fmla="*/ 895626 w 1148680"/>
              <a:gd name="connsiteY133" fmla="*/ 919625 h 2187906"/>
              <a:gd name="connsiteX134" fmla="*/ 881339 w 1148680"/>
              <a:gd name="connsiteY134" fmla="*/ 905338 h 2187906"/>
              <a:gd name="connsiteX135" fmla="*/ 900389 w 1148680"/>
              <a:gd name="connsiteY135" fmla="*/ 852950 h 2187906"/>
              <a:gd name="connsiteX136" fmla="*/ 905151 w 1148680"/>
              <a:gd name="connsiteY136" fmla="*/ 833900 h 2187906"/>
              <a:gd name="connsiteX137" fmla="*/ 900389 w 1148680"/>
              <a:gd name="connsiteY137" fmla="*/ 819613 h 2187906"/>
              <a:gd name="connsiteX138" fmla="*/ 895626 w 1148680"/>
              <a:gd name="connsiteY138" fmla="*/ 800563 h 2187906"/>
              <a:gd name="connsiteX139" fmla="*/ 900389 w 1148680"/>
              <a:gd name="connsiteY139" fmla="*/ 776750 h 2187906"/>
              <a:gd name="connsiteX140" fmla="*/ 938489 w 1148680"/>
              <a:gd name="connsiteY140" fmla="*/ 752938 h 2187906"/>
              <a:gd name="connsiteX141" fmla="*/ 952776 w 1148680"/>
              <a:gd name="connsiteY141" fmla="*/ 738650 h 2187906"/>
              <a:gd name="connsiteX142" fmla="*/ 957539 w 1148680"/>
              <a:gd name="connsiteY142" fmla="*/ 724363 h 2187906"/>
              <a:gd name="connsiteX143" fmla="*/ 952776 w 1148680"/>
              <a:gd name="connsiteY143" fmla="*/ 600538 h 2187906"/>
              <a:gd name="connsiteX144" fmla="*/ 886101 w 1148680"/>
              <a:gd name="connsiteY144" fmla="*/ 600538 h 2187906"/>
              <a:gd name="connsiteX145" fmla="*/ 871814 w 1148680"/>
              <a:gd name="connsiteY145" fmla="*/ 586250 h 2187906"/>
              <a:gd name="connsiteX146" fmla="*/ 857526 w 1148680"/>
              <a:gd name="connsiteY146" fmla="*/ 576725 h 2187906"/>
              <a:gd name="connsiteX147" fmla="*/ 843239 w 1148680"/>
              <a:gd name="connsiteY147" fmla="*/ 557675 h 2187906"/>
              <a:gd name="connsiteX148" fmla="*/ 838476 w 1148680"/>
              <a:gd name="connsiteY148" fmla="*/ 543388 h 2187906"/>
              <a:gd name="connsiteX149" fmla="*/ 719414 w 1148680"/>
              <a:gd name="connsiteY149" fmla="*/ 538625 h 2187906"/>
              <a:gd name="connsiteX150" fmla="*/ 686076 w 1148680"/>
              <a:gd name="connsiteY150" fmla="*/ 510050 h 2187906"/>
              <a:gd name="connsiteX151" fmla="*/ 676551 w 1148680"/>
              <a:gd name="connsiteY151" fmla="*/ 495763 h 2187906"/>
              <a:gd name="connsiteX152" fmla="*/ 657501 w 1148680"/>
              <a:gd name="connsiteY152" fmla="*/ 448138 h 2187906"/>
              <a:gd name="connsiteX153" fmla="*/ 643214 w 1148680"/>
              <a:gd name="connsiteY153" fmla="*/ 410038 h 2187906"/>
              <a:gd name="connsiteX154" fmla="*/ 633689 w 1148680"/>
              <a:gd name="connsiteY154" fmla="*/ 386225 h 2187906"/>
              <a:gd name="connsiteX155" fmla="*/ 614639 w 1148680"/>
              <a:gd name="connsiteY155" fmla="*/ 357650 h 2187906"/>
              <a:gd name="connsiteX156" fmla="*/ 571776 w 1148680"/>
              <a:gd name="connsiteY156" fmla="*/ 329075 h 2187906"/>
              <a:gd name="connsiteX157" fmla="*/ 557489 w 1148680"/>
              <a:gd name="connsiteY157" fmla="*/ 319550 h 2187906"/>
              <a:gd name="connsiteX158" fmla="*/ 538439 w 1148680"/>
              <a:gd name="connsiteY158" fmla="*/ 305263 h 2187906"/>
              <a:gd name="connsiteX159" fmla="*/ 524151 w 1148680"/>
              <a:gd name="connsiteY159" fmla="*/ 300500 h 2187906"/>
              <a:gd name="connsiteX160" fmla="*/ 490814 w 1148680"/>
              <a:gd name="connsiteY160" fmla="*/ 281450 h 2187906"/>
              <a:gd name="connsiteX161" fmla="*/ 467001 w 1148680"/>
              <a:gd name="connsiteY161" fmla="*/ 271925 h 2187906"/>
              <a:gd name="connsiteX162" fmla="*/ 405088 w 1148680"/>
              <a:gd name="connsiteY162" fmla="*/ 181439 h 2187906"/>
              <a:gd name="connsiteX163" fmla="*/ 405089 w 1148680"/>
              <a:gd name="connsiteY163" fmla="*/ 52851 h 2187906"/>
              <a:gd name="connsiteX164" fmla="*/ 374132 w 1148680"/>
              <a:gd name="connsiteY164" fmla="*/ 43325 h 2187906"/>
              <a:gd name="connsiteX165" fmla="*/ 314601 w 1148680"/>
              <a:gd name="connsiteY165" fmla="*/ 9988 h 2187906"/>
              <a:gd name="connsiteX166" fmla="*/ 281264 w 1148680"/>
              <a:gd name="connsiteY166" fmla="*/ 463 h 2187906"/>
              <a:gd name="connsiteX167" fmla="*/ 262214 w 1148680"/>
              <a:gd name="connsiteY167" fmla="*/ 5225 h 2187906"/>
              <a:gd name="connsiteX168" fmla="*/ 224114 w 1148680"/>
              <a:gd name="connsiteY168" fmla="*/ 55231 h 2187906"/>
              <a:gd name="connsiteX169" fmla="*/ 166964 w 1148680"/>
              <a:gd name="connsiteY169" fmla="*/ 69519 h 2187906"/>
              <a:gd name="connsiteX170" fmla="*/ 155057 w 1148680"/>
              <a:gd name="connsiteY170" fmla="*/ 114763 h 2187906"/>
              <a:gd name="connsiteX171" fmla="*/ 119338 w 1148680"/>
              <a:gd name="connsiteY171" fmla="*/ 150481 h 2187906"/>
              <a:gd name="connsiteX172" fmla="*/ 81239 w 1148680"/>
              <a:gd name="connsiteY172" fmla="*/ 243351 h 2187906"/>
              <a:gd name="connsiteX0" fmla="*/ 81239 w 1148680"/>
              <a:gd name="connsiteY0" fmla="*/ 243351 h 2187906"/>
              <a:gd name="connsiteX1" fmla="*/ 88382 w 1148680"/>
              <a:gd name="connsiteY1" fmla="*/ 271925 h 2187906"/>
              <a:gd name="connsiteX2" fmla="*/ 71713 w 1148680"/>
              <a:gd name="connsiteY2" fmla="*/ 340982 h 2187906"/>
              <a:gd name="connsiteX3" fmla="*/ 57426 w 1148680"/>
              <a:gd name="connsiteY3" fmla="*/ 390988 h 2187906"/>
              <a:gd name="connsiteX4" fmla="*/ 52663 w 1148680"/>
              <a:gd name="connsiteY4" fmla="*/ 460044 h 2187906"/>
              <a:gd name="connsiteX5" fmla="*/ 28851 w 1148680"/>
              <a:gd name="connsiteY5" fmla="*/ 505288 h 2187906"/>
              <a:gd name="connsiteX6" fmla="*/ 14564 w 1148680"/>
              <a:gd name="connsiteY6" fmla="*/ 514813 h 2187906"/>
              <a:gd name="connsiteX7" fmla="*/ 276 w 1148680"/>
              <a:gd name="connsiteY7" fmla="*/ 543388 h 2187906"/>
              <a:gd name="connsiteX8" fmla="*/ 14564 w 1148680"/>
              <a:gd name="connsiteY8" fmla="*/ 552913 h 2187906"/>
              <a:gd name="connsiteX9" fmla="*/ 28851 w 1148680"/>
              <a:gd name="connsiteY9" fmla="*/ 567200 h 2187906"/>
              <a:gd name="connsiteX10" fmla="*/ 57426 w 1148680"/>
              <a:gd name="connsiteY10" fmla="*/ 581488 h 2187906"/>
              <a:gd name="connsiteX11" fmla="*/ 71714 w 1148680"/>
              <a:gd name="connsiteY11" fmla="*/ 648163 h 2187906"/>
              <a:gd name="connsiteX12" fmla="*/ 90764 w 1148680"/>
              <a:gd name="connsiteY12" fmla="*/ 652925 h 2187906"/>
              <a:gd name="connsiteX13" fmla="*/ 114576 w 1148680"/>
              <a:gd name="connsiteY13" fmla="*/ 667213 h 2187906"/>
              <a:gd name="connsiteX14" fmla="*/ 133626 w 1148680"/>
              <a:gd name="connsiteY14" fmla="*/ 676738 h 2187906"/>
              <a:gd name="connsiteX15" fmla="*/ 143151 w 1148680"/>
              <a:gd name="connsiteY15" fmla="*/ 695788 h 2187906"/>
              <a:gd name="connsiteX16" fmla="*/ 152676 w 1148680"/>
              <a:gd name="connsiteY16" fmla="*/ 710075 h 2187906"/>
              <a:gd name="connsiteX17" fmla="*/ 166964 w 1148680"/>
              <a:gd name="connsiteY17" fmla="*/ 733888 h 2187906"/>
              <a:gd name="connsiteX18" fmla="*/ 162201 w 1148680"/>
              <a:gd name="connsiteY18" fmla="*/ 857713 h 2187906"/>
              <a:gd name="connsiteX19" fmla="*/ 157439 w 1148680"/>
              <a:gd name="connsiteY19" fmla="*/ 872000 h 2187906"/>
              <a:gd name="connsiteX20" fmla="*/ 138389 w 1148680"/>
              <a:gd name="connsiteY20" fmla="*/ 886288 h 2187906"/>
              <a:gd name="connsiteX21" fmla="*/ 124101 w 1148680"/>
              <a:gd name="connsiteY21" fmla="*/ 910100 h 2187906"/>
              <a:gd name="connsiteX22" fmla="*/ 105051 w 1148680"/>
              <a:gd name="connsiteY22" fmla="*/ 948200 h 2187906"/>
              <a:gd name="connsiteX23" fmla="*/ 95526 w 1148680"/>
              <a:gd name="connsiteY23" fmla="*/ 962488 h 2187906"/>
              <a:gd name="connsiteX24" fmla="*/ 66951 w 1148680"/>
              <a:gd name="connsiteY24" fmla="*/ 995825 h 2187906"/>
              <a:gd name="connsiteX25" fmla="*/ 57426 w 1148680"/>
              <a:gd name="connsiteY25" fmla="*/ 1029163 h 2187906"/>
              <a:gd name="connsiteX26" fmla="*/ 52664 w 1148680"/>
              <a:gd name="connsiteY26" fmla="*/ 1043450 h 2187906"/>
              <a:gd name="connsiteX27" fmla="*/ 24089 w 1148680"/>
              <a:gd name="connsiteY27" fmla="*/ 1081550 h 2187906"/>
              <a:gd name="connsiteX28" fmla="*/ 14564 w 1148680"/>
              <a:gd name="connsiteY28" fmla="*/ 1095838 h 2187906"/>
              <a:gd name="connsiteX29" fmla="*/ 9801 w 1148680"/>
              <a:gd name="connsiteY29" fmla="*/ 1129175 h 2187906"/>
              <a:gd name="connsiteX30" fmla="*/ 5039 w 1148680"/>
              <a:gd name="connsiteY30" fmla="*/ 1148225 h 2187906"/>
              <a:gd name="connsiteX31" fmla="*/ 14564 w 1148680"/>
              <a:gd name="connsiteY31" fmla="*/ 1172038 h 2187906"/>
              <a:gd name="connsiteX32" fmla="*/ 28851 w 1148680"/>
              <a:gd name="connsiteY32" fmla="*/ 1200613 h 2187906"/>
              <a:gd name="connsiteX33" fmla="*/ 33614 w 1148680"/>
              <a:gd name="connsiteY33" fmla="*/ 1229188 h 2187906"/>
              <a:gd name="connsiteX34" fmla="*/ 43139 w 1148680"/>
              <a:gd name="connsiteY34" fmla="*/ 1253000 h 2187906"/>
              <a:gd name="connsiteX35" fmla="*/ 47901 w 1148680"/>
              <a:gd name="connsiteY35" fmla="*/ 1286338 h 2187906"/>
              <a:gd name="connsiteX36" fmla="*/ 86001 w 1148680"/>
              <a:gd name="connsiteY36" fmla="*/ 1305388 h 2187906"/>
              <a:gd name="connsiteX37" fmla="*/ 128864 w 1148680"/>
              <a:gd name="connsiteY37" fmla="*/ 1319675 h 2187906"/>
              <a:gd name="connsiteX38" fmla="*/ 181251 w 1148680"/>
              <a:gd name="connsiteY38" fmla="*/ 1357775 h 2187906"/>
              <a:gd name="connsiteX39" fmla="*/ 214589 w 1148680"/>
              <a:gd name="connsiteY39" fmla="*/ 1372063 h 2187906"/>
              <a:gd name="connsiteX40" fmla="*/ 252689 w 1148680"/>
              <a:gd name="connsiteY40" fmla="*/ 1395875 h 2187906"/>
              <a:gd name="connsiteX41" fmla="*/ 257451 w 1148680"/>
              <a:gd name="connsiteY41" fmla="*/ 1410163 h 2187906"/>
              <a:gd name="connsiteX42" fmla="*/ 266976 w 1148680"/>
              <a:gd name="connsiteY42" fmla="*/ 1424450 h 2187906"/>
              <a:gd name="connsiteX43" fmla="*/ 247926 w 1148680"/>
              <a:gd name="connsiteY43" fmla="*/ 1505413 h 2187906"/>
              <a:gd name="connsiteX44" fmla="*/ 224114 w 1148680"/>
              <a:gd name="connsiteY44" fmla="*/ 1567325 h 2187906"/>
              <a:gd name="connsiteX45" fmla="*/ 214589 w 1148680"/>
              <a:gd name="connsiteY45" fmla="*/ 1586375 h 2187906"/>
              <a:gd name="connsiteX46" fmla="*/ 214589 w 1148680"/>
              <a:gd name="connsiteY46" fmla="*/ 1714963 h 2187906"/>
              <a:gd name="connsiteX47" fmla="*/ 224114 w 1148680"/>
              <a:gd name="connsiteY47" fmla="*/ 1748300 h 2187906"/>
              <a:gd name="connsiteX48" fmla="*/ 233639 w 1148680"/>
              <a:gd name="connsiteY48" fmla="*/ 1791163 h 2187906"/>
              <a:gd name="connsiteX49" fmla="*/ 228876 w 1148680"/>
              <a:gd name="connsiteY49" fmla="*/ 1829263 h 2187906"/>
              <a:gd name="connsiteX50" fmla="*/ 171726 w 1148680"/>
              <a:gd name="connsiteY50" fmla="*/ 1862600 h 2187906"/>
              <a:gd name="connsiteX51" fmla="*/ 133626 w 1148680"/>
              <a:gd name="connsiteY51" fmla="*/ 1895938 h 2187906"/>
              <a:gd name="connsiteX52" fmla="*/ 119339 w 1148680"/>
              <a:gd name="connsiteY52" fmla="*/ 1905463 h 2187906"/>
              <a:gd name="connsiteX53" fmla="*/ 81239 w 1148680"/>
              <a:gd name="connsiteY53" fmla="*/ 1914988 h 2187906"/>
              <a:gd name="connsiteX54" fmla="*/ 86001 w 1148680"/>
              <a:gd name="connsiteY54" fmla="*/ 1953088 h 2187906"/>
              <a:gd name="connsiteX55" fmla="*/ 157439 w 1148680"/>
              <a:gd name="connsiteY55" fmla="*/ 1986425 h 2187906"/>
              <a:gd name="connsiteX56" fmla="*/ 162201 w 1148680"/>
              <a:gd name="connsiteY56" fmla="*/ 2024525 h 2187906"/>
              <a:gd name="connsiteX57" fmla="*/ 176489 w 1148680"/>
              <a:gd name="connsiteY57" fmla="*/ 2048338 h 2187906"/>
              <a:gd name="connsiteX58" fmla="*/ 181251 w 1148680"/>
              <a:gd name="connsiteY58" fmla="*/ 2067388 h 2187906"/>
              <a:gd name="connsiteX59" fmla="*/ 205064 w 1148680"/>
              <a:gd name="connsiteY59" fmla="*/ 2062625 h 2187906"/>
              <a:gd name="connsiteX60" fmla="*/ 224114 w 1148680"/>
              <a:gd name="connsiteY60" fmla="*/ 2057863 h 2187906"/>
              <a:gd name="connsiteX61" fmla="*/ 352701 w 1148680"/>
              <a:gd name="connsiteY61" fmla="*/ 2067388 h 2187906"/>
              <a:gd name="connsiteX62" fmla="*/ 371751 w 1148680"/>
              <a:gd name="connsiteY62" fmla="*/ 2076913 h 2187906"/>
              <a:gd name="connsiteX63" fmla="*/ 376514 w 1148680"/>
              <a:gd name="connsiteY63" fmla="*/ 2124538 h 2187906"/>
              <a:gd name="connsiteX64" fmla="*/ 390801 w 1148680"/>
              <a:gd name="connsiteY64" fmla="*/ 2162638 h 2187906"/>
              <a:gd name="connsiteX65" fmla="*/ 395564 w 1148680"/>
              <a:gd name="connsiteY65" fmla="*/ 2176925 h 2187906"/>
              <a:gd name="connsiteX66" fmla="*/ 433664 w 1148680"/>
              <a:gd name="connsiteY66" fmla="*/ 2186450 h 2187906"/>
              <a:gd name="connsiteX67" fmla="*/ 500339 w 1148680"/>
              <a:gd name="connsiteY67" fmla="*/ 2186450 h 2187906"/>
              <a:gd name="connsiteX68" fmla="*/ 524151 w 1148680"/>
              <a:gd name="connsiteY68" fmla="*/ 2176925 h 2187906"/>
              <a:gd name="connsiteX69" fmla="*/ 567014 w 1148680"/>
              <a:gd name="connsiteY69" fmla="*/ 2081675 h 2187906"/>
              <a:gd name="connsiteX70" fmla="*/ 586064 w 1148680"/>
              <a:gd name="connsiteY70" fmla="*/ 2076913 h 2187906"/>
              <a:gd name="connsiteX71" fmla="*/ 600351 w 1148680"/>
              <a:gd name="connsiteY71" fmla="*/ 2062625 h 2187906"/>
              <a:gd name="connsiteX72" fmla="*/ 605114 w 1148680"/>
              <a:gd name="connsiteY72" fmla="*/ 2048338 h 2187906"/>
              <a:gd name="connsiteX73" fmla="*/ 614639 w 1148680"/>
              <a:gd name="connsiteY73" fmla="*/ 2034050 h 2187906"/>
              <a:gd name="connsiteX74" fmla="*/ 619401 w 1148680"/>
              <a:gd name="connsiteY74" fmla="*/ 2015000 h 2187906"/>
              <a:gd name="connsiteX75" fmla="*/ 624164 w 1148680"/>
              <a:gd name="connsiteY75" fmla="*/ 1929275 h 2187906"/>
              <a:gd name="connsiteX76" fmla="*/ 638451 w 1148680"/>
              <a:gd name="connsiteY76" fmla="*/ 1924513 h 2187906"/>
              <a:gd name="connsiteX77" fmla="*/ 681314 w 1148680"/>
              <a:gd name="connsiteY77" fmla="*/ 1876888 h 2187906"/>
              <a:gd name="connsiteX78" fmla="*/ 686076 w 1148680"/>
              <a:gd name="connsiteY78" fmla="*/ 1848313 h 2187906"/>
              <a:gd name="connsiteX79" fmla="*/ 690839 w 1148680"/>
              <a:gd name="connsiteY79" fmla="*/ 1824500 h 2187906"/>
              <a:gd name="connsiteX80" fmla="*/ 695601 w 1148680"/>
              <a:gd name="connsiteY80" fmla="*/ 1781638 h 2187906"/>
              <a:gd name="connsiteX81" fmla="*/ 714651 w 1148680"/>
              <a:gd name="connsiteY81" fmla="*/ 1743538 h 2187906"/>
              <a:gd name="connsiteX82" fmla="*/ 728939 w 1148680"/>
              <a:gd name="connsiteY82" fmla="*/ 1705438 h 2187906"/>
              <a:gd name="connsiteX83" fmla="*/ 757514 w 1148680"/>
              <a:gd name="connsiteY83" fmla="*/ 1714963 h 2187906"/>
              <a:gd name="connsiteX84" fmla="*/ 771801 w 1148680"/>
              <a:gd name="connsiteY84" fmla="*/ 1748300 h 2187906"/>
              <a:gd name="connsiteX85" fmla="*/ 776564 w 1148680"/>
              <a:gd name="connsiteY85" fmla="*/ 1800688 h 2187906"/>
              <a:gd name="connsiteX86" fmla="*/ 781326 w 1148680"/>
              <a:gd name="connsiteY86" fmla="*/ 1776875 h 2187906"/>
              <a:gd name="connsiteX87" fmla="*/ 786089 w 1148680"/>
              <a:gd name="connsiteY87" fmla="*/ 1743538 h 2187906"/>
              <a:gd name="connsiteX88" fmla="*/ 800376 w 1148680"/>
              <a:gd name="connsiteY88" fmla="*/ 1734013 h 2187906"/>
              <a:gd name="connsiteX89" fmla="*/ 824189 w 1148680"/>
              <a:gd name="connsiteY89" fmla="*/ 1748300 h 2187906"/>
              <a:gd name="connsiteX90" fmla="*/ 838476 w 1148680"/>
              <a:gd name="connsiteY90" fmla="*/ 1753063 h 2187906"/>
              <a:gd name="connsiteX91" fmla="*/ 843239 w 1148680"/>
              <a:gd name="connsiteY91" fmla="*/ 1691150 h 2187906"/>
              <a:gd name="connsiteX92" fmla="*/ 886101 w 1148680"/>
              <a:gd name="connsiteY92" fmla="*/ 1695913 h 2187906"/>
              <a:gd name="connsiteX93" fmla="*/ 890864 w 1148680"/>
              <a:gd name="connsiteY93" fmla="*/ 1710200 h 2187906"/>
              <a:gd name="connsiteX94" fmla="*/ 924201 w 1148680"/>
              <a:gd name="connsiteY94" fmla="*/ 1734013 h 2187906"/>
              <a:gd name="connsiteX95" fmla="*/ 957539 w 1148680"/>
              <a:gd name="connsiteY95" fmla="*/ 1738775 h 2187906"/>
              <a:gd name="connsiteX96" fmla="*/ 995639 w 1148680"/>
              <a:gd name="connsiteY96" fmla="*/ 1734013 h 2187906"/>
              <a:gd name="connsiteX97" fmla="*/ 1000401 w 1148680"/>
              <a:gd name="connsiteY97" fmla="*/ 1657813 h 2187906"/>
              <a:gd name="connsiteX98" fmla="*/ 1014689 w 1148680"/>
              <a:gd name="connsiteY98" fmla="*/ 1638763 h 2187906"/>
              <a:gd name="connsiteX99" fmla="*/ 1014689 w 1148680"/>
              <a:gd name="connsiteY99" fmla="*/ 1600663 h 2187906"/>
              <a:gd name="connsiteX100" fmla="*/ 995639 w 1148680"/>
              <a:gd name="connsiteY100" fmla="*/ 1586375 h 2187906"/>
              <a:gd name="connsiteX101" fmla="*/ 971826 w 1148680"/>
              <a:gd name="connsiteY101" fmla="*/ 1548275 h 2187906"/>
              <a:gd name="connsiteX102" fmla="*/ 962301 w 1148680"/>
              <a:gd name="connsiteY102" fmla="*/ 1533988 h 2187906"/>
              <a:gd name="connsiteX103" fmla="*/ 948014 w 1148680"/>
              <a:gd name="connsiteY103" fmla="*/ 1529225 h 2187906"/>
              <a:gd name="connsiteX104" fmla="*/ 928964 w 1148680"/>
              <a:gd name="connsiteY104" fmla="*/ 1405400 h 2187906"/>
              <a:gd name="connsiteX105" fmla="*/ 919439 w 1148680"/>
              <a:gd name="connsiteY105" fmla="*/ 1362538 h 2187906"/>
              <a:gd name="connsiteX106" fmla="*/ 909914 w 1148680"/>
              <a:gd name="connsiteY106" fmla="*/ 1338725 h 2187906"/>
              <a:gd name="connsiteX107" fmla="*/ 900389 w 1148680"/>
              <a:gd name="connsiteY107" fmla="*/ 1305388 h 2187906"/>
              <a:gd name="connsiteX108" fmla="*/ 895626 w 1148680"/>
              <a:gd name="connsiteY108" fmla="*/ 1291100 h 2187906"/>
              <a:gd name="connsiteX109" fmla="*/ 905151 w 1148680"/>
              <a:gd name="connsiteY109" fmla="*/ 1224425 h 2187906"/>
              <a:gd name="connsiteX110" fmla="*/ 919439 w 1148680"/>
              <a:gd name="connsiteY110" fmla="*/ 1219663 h 2187906"/>
              <a:gd name="connsiteX111" fmla="*/ 938489 w 1148680"/>
              <a:gd name="connsiteY111" fmla="*/ 1210138 h 2187906"/>
              <a:gd name="connsiteX112" fmla="*/ 952776 w 1148680"/>
              <a:gd name="connsiteY112" fmla="*/ 1205375 h 2187906"/>
              <a:gd name="connsiteX113" fmla="*/ 967064 w 1148680"/>
              <a:gd name="connsiteY113" fmla="*/ 1195850 h 2187906"/>
              <a:gd name="connsiteX114" fmla="*/ 1000401 w 1148680"/>
              <a:gd name="connsiteY114" fmla="*/ 1186325 h 2187906"/>
              <a:gd name="connsiteX115" fmla="*/ 1019451 w 1148680"/>
              <a:gd name="connsiteY115" fmla="*/ 1172038 h 2187906"/>
              <a:gd name="connsiteX116" fmla="*/ 1038501 w 1148680"/>
              <a:gd name="connsiteY116" fmla="*/ 1143463 h 2187906"/>
              <a:gd name="connsiteX117" fmla="*/ 1067076 w 1148680"/>
              <a:gd name="connsiteY117" fmla="*/ 1124413 h 2187906"/>
              <a:gd name="connsiteX118" fmla="*/ 1095651 w 1148680"/>
              <a:gd name="connsiteY118" fmla="*/ 1114888 h 2187906"/>
              <a:gd name="connsiteX119" fmla="*/ 1128989 w 1148680"/>
              <a:gd name="connsiteY119" fmla="*/ 1091075 h 2187906"/>
              <a:gd name="connsiteX120" fmla="*/ 1143276 w 1148680"/>
              <a:gd name="connsiteY120" fmla="*/ 1076788 h 2187906"/>
              <a:gd name="connsiteX121" fmla="*/ 1138514 w 1148680"/>
              <a:gd name="connsiteY121" fmla="*/ 991063 h 2187906"/>
              <a:gd name="connsiteX122" fmla="*/ 1124226 w 1148680"/>
              <a:gd name="connsiteY122" fmla="*/ 972013 h 2187906"/>
              <a:gd name="connsiteX123" fmla="*/ 1105176 w 1148680"/>
              <a:gd name="connsiteY123" fmla="*/ 933913 h 2187906"/>
              <a:gd name="connsiteX124" fmla="*/ 1100414 w 1148680"/>
              <a:gd name="connsiteY124" fmla="*/ 910100 h 2187906"/>
              <a:gd name="connsiteX125" fmla="*/ 1071839 w 1148680"/>
              <a:gd name="connsiteY125" fmla="*/ 881525 h 2187906"/>
              <a:gd name="connsiteX126" fmla="*/ 1005164 w 1148680"/>
              <a:gd name="connsiteY126" fmla="*/ 857713 h 2187906"/>
              <a:gd name="connsiteX127" fmla="*/ 990876 w 1148680"/>
              <a:gd name="connsiteY127" fmla="*/ 862475 h 2187906"/>
              <a:gd name="connsiteX128" fmla="*/ 986114 w 1148680"/>
              <a:gd name="connsiteY128" fmla="*/ 876763 h 2187906"/>
              <a:gd name="connsiteX129" fmla="*/ 981351 w 1148680"/>
              <a:gd name="connsiteY129" fmla="*/ 914863 h 2187906"/>
              <a:gd name="connsiteX130" fmla="*/ 971826 w 1148680"/>
              <a:gd name="connsiteY130" fmla="*/ 929150 h 2187906"/>
              <a:gd name="connsiteX131" fmla="*/ 957539 w 1148680"/>
              <a:gd name="connsiteY131" fmla="*/ 948200 h 2187906"/>
              <a:gd name="connsiteX132" fmla="*/ 928964 w 1148680"/>
              <a:gd name="connsiteY132" fmla="*/ 962488 h 2187906"/>
              <a:gd name="connsiteX133" fmla="*/ 895626 w 1148680"/>
              <a:gd name="connsiteY133" fmla="*/ 919625 h 2187906"/>
              <a:gd name="connsiteX134" fmla="*/ 881339 w 1148680"/>
              <a:gd name="connsiteY134" fmla="*/ 905338 h 2187906"/>
              <a:gd name="connsiteX135" fmla="*/ 900389 w 1148680"/>
              <a:gd name="connsiteY135" fmla="*/ 852950 h 2187906"/>
              <a:gd name="connsiteX136" fmla="*/ 905151 w 1148680"/>
              <a:gd name="connsiteY136" fmla="*/ 833900 h 2187906"/>
              <a:gd name="connsiteX137" fmla="*/ 900389 w 1148680"/>
              <a:gd name="connsiteY137" fmla="*/ 819613 h 2187906"/>
              <a:gd name="connsiteX138" fmla="*/ 895626 w 1148680"/>
              <a:gd name="connsiteY138" fmla="*/ 800563 h 2187906"/>
              <a:gd name="connsiteX139" fmla="*/ 900389 w 1148680"/>
              <a:gd name="connsiteY139" fmla="*/ 776750 h 2187906"/>
              <a:gd name="connsiteX140" fmla="*/ 938489 w 1148680"/>
              <a:gd name="connsiteY140" fmla="*/ 752938 h 2187906"/>
              <a:gd name="connsiteX141" fmla="*/ 952776 w 1148680"/>
              <a:gd name="connsiteY141" fmla="*/ 738650 h 2187906"/>
              <a:gd name="connsiteX142" fmla="*/ 957539 w 1148680"/>
              <a:gd name="connsiteY142" fmla="*/ 724363 h 2187906"/>
              <a:gd name="connsiteX143" fmla="*/ 952776 w 1148680"/>
              <a:gd name="connsiteY143" fmla="*/ 600538 h 2187906"/>
              <a:gd name="connsiteX144" fmla="*/ 886101 w 1148680"/>
              <a:gd name="connsiteY144" fmla="*/ 600538 h 2187906"/>
              <a:gd name="connsiteX145" fmla="*/ 871814 w 1148680"/>
              <a:gd name="connsiteY145" fmla="*/ 586250 h 2187906"/>
              <a:gd name="connsiteX146" fmla="*/ 857526 w 1148680"/>
              <a:gd name="connsiteY146" fmla="*/ 576725 h 2187906"/>
              <a:gd name="connsiteX147" fmla="*/ 843239 w 1148680"/>
              <a:gd name="connsiteY147" fmla="*/ 557675 h 2187906"/>
              <a:gd name="connsiteX148" fmla="*/ 838476 w 1148680"/>
              <a:gd name="connsiteY148" fmla="*/ 543388 h 2187906"/>
              <a:gd name="connsiteX149" fmla="*/ 719414 w 1148680"/>
              <a:gd name="connsiteY149" fmla="*/ 538625 h 2187906"/>
              <a:gd name="connsiteX150" fmla="*/ 686076 w 1148680"/>
              <a:gd name="connsiteY150" fmla="*/ 510050 h 2187906"/>
              <a:gd name="connsiteX151" fmla="*/ 676551 w 1148680"/>
              <a:gd name="connsiteY151" fmla="*/ 495763 h 2187906"/>
              <a:gd name="connsiteX152" fmla="*/ 657501 w 1148680"/>
              <a:gd name="connsiteY152" fmla="*/ 448138 h 2187906"/>
              <a:gd name="connsiteX153" fmla="*/ 643214 w 1148680"/>
              <a:gd name="connsiteY153" fmla="*/ 410038 h 2187906"/>
              <a:gd name="connsiteX154" fmla="*/ 633689 w 1148680"/>
              <a:gd name="connsiteY154" fmla="*/ 386225 h 2187906"/>
              <a:gd name="connsiteX155" fmla="*/ 614639 w 1148680"/>
              <a:gd name="connsiteY155" fmla="*/ 357650 h 2187906"/>
              <a:gd name="connsiteX156" fmla="*/ 571776 w 1148680"/>
              <a:gd name="connsiteY156" fmla="*/ 329075 h 2187906"/>
              <a:gd name="connsiteX157" fmla="*/ 557489 w 1148680"/>
              <a:gd name="connsiteY157" fmla="*/ 319550 h 2187906"/>
              <a:gd name="connsiteX158" fmla="*/ 538439 w 1148680"/>
              <a:gd name="connsiteY158" fmla="*/ 305263 h 2187906"/>
              <a:gd name="connsiteX159" fmla="*/ 524151 w 1148680"/>
              <a:gd name="connsiteY159" fmla="*/ 300500 h 2187906"/>
              <a:gd name="connsiteX160" fmla="*/ 490814 w 1148680"/>
              <a:gd name="connsiteY160" fmla="*/ 281450 h 2187906"/>
              <a:gd name="connsiteX161" fmla="*/ 467001 w 1148680"/>
              <a:gd name="connsiteY161" fmla="*/ 271925 h 2187906"/>
              <a:gd name="connsiteX162" fmla="*/ 405088 w 1148680"/>
              <a:gd name="connsiteY162" fmla="*/ 181439 h 2187906"/>
              <a:gd name="connsiteX163" fmla="*/ 405089 w 1148680"/>
              <a:gd name="connsiteY163" fmla="*/ 52851 h 2187906"/>
              <a:gd name="connsiteX164" fmla="*/ 374132 w 1148680"/>
              <a:gd name="connsiteY164" fmla="*/ 43325 h 2187906"/>
              <a:gd name="connsiteX165" fmla="*/ 314601 w 1148680"/>
              <a:gd name="connsiteY165" fmla="*/ 9988 h 2187906"/>
              <a:gd name="connsiteX166" fmla="*/ 281264 w 1148680"/>
              <a:gd name="connsiteY166" fmla="*/ 463 h 2187906"/>
              <a:gd name="connsiteX167" fmla="*/ 262214 w 1148680"/>
              <a:gd name="connsiteY167" fmla="*/ 5225 h 2187906"/>
              <a:gd name="connsiteX168" fmla="*/ 224114 w 1148680"/>
              <a:gd name="connsiteY168" fmla="*/ 55231 h 2187906"/>
              <a:gd name="connsiteX169" fmla="*/ 166964 w 1148680"/>
              <a:gd name="connsiteY169" fmla="*/ 69519 h 2187906"/>
              <a:gd name="connsiteX170" fmla="*/ 155057 w 1148680"/>
              <a:gd name="connsiteY170" fmla="*/ 114763 h 2187906"/>
              <a:gd name="connsiteX171" fmla="*/ 119338 w 1148680"/>
              <a:gd name="connsiteY171" fmla="*/ 150481 h 2187906"/>
              <a:gd name="connsiteX172" fmla="*/ 81239 w 1148680"/>
              <a:gd name="connsiteY172" fmla="*/ 243351 h 2187906"/>
              <a:gd name="connsiteX0" fmla="*/ 81239 w 1148680"/>
              <a:gd name="connsiteY0" fmla="*/ 243351 h 2187906"/>
              <a:gd name="connsiteX1" fmla="*/ 88382 w 1148680"/>
              <a:gd name="connsiteY1" fmla="*/ 271925 h 2187906"/>
              <a:gd name="connsiteX2" fmla="*/ 71713 w 1148680"/>
              <a:gd name="connsiteY2" fmla="*/ 340982 h 2187906"/>
              <a:gd name="connsiteX3" fmla="*/ 57426 w 1148680"/>
              <a:gd name="connsiteY3" fmla="*/ 390988 h 2187906"/>
              <a:gd name="connsiteX4" fmla="*/ 28851 w 1148680"/>
              <a:gd name="connsiteY4" fmla="*/ 505288 h 2187906"/>
              <a:gd name="connsiteX5" fmla="*/ 14564 w 1148680"/>
              <a:gd name="connsiteY5" fmla="*/ 514813 h 2187906"/>
              <a:gd name="connsiteX6" fmla="*/ 276 w 1148680"/>
              <a:gd name="connsiteY6" fmla="*/ 543388 h 2187906"/>
              <a:gd name="connsiteX7" fmla="*/ 14564 w 1148680"/>
              <a:gd name="connsiteY7" fmla="*/ 552913 h 2187906"/>
              <a:gd name="connsiteX8" fmla="*/ 28851 w 1148680"/>
              <a:gd name="connsiteY8" fmla="*/ 567200 h 2187906"/>
              <a:gd name="connsiteX9" fmla="*/ 57426 w 1148680"/>
              <a:gd name="connsiteY9" fmla="*/ 581488 h 2187906"/>
              <a:gd name="connsiteX10" fmla="*/ 71714 w 1148680"/>
              <a:gd name="connsiteY10" fmla="*/ 648163 h 2187906"/>
              <a:gd name="connsiteX11" fmla="*/ 90764 w 1148680"/>
              <a:gd name="connsiteY11" fmla="*/ 652925 h 2187906"/>
              <a:gd name="connsiteX12" fmla="*/ 114576 w 1148680"/>
              <a:gd name="connsiteY12" fmla="*/ 667213 h 2187906"/>
              <a:gd name="connsiteX13" fmla="*/ 133626 w 1148680"/>
              <a:gd name="connsiteY13" fmla="*/ 676738 h 2187906"/>
              <a:gd name="connsiteX14" fmla="*/ 143151 w 1148680"/>
              <a:gd name="connsiteY14" fmla="*/ 695788 h 2187906"/>
              <a:gd name="connsiteX15" fmla="*/ 152676 w 1148680"/>
              <a:gd name="connsiteY15" fmla="*/ 710075 h 2187906"/>
              <a:gd name="connsiteX16" fmla="*/ 166964 w 1148680"/>
              <a:gd name="connsiteY16" fmla="*/ 733888 h 2187906"/>
              <a:gd name="connsiteX17" fmla="*/ 162201 w 1148680"/>
              <a:gd name="connsiteY17" fmla="*/ 857713 h 2187906"/>
              <a:gd name="connsiteX18" fmla="*/ 157439 w 1148680"/>
              <a:gd name="connsiteY18" fmla="*/ 872000 h 2187906"/>
              <a:gd name="connsiteX19" fmla="*/ 138389 w 1148680"/>
              <a:gd name="connsiteY19" fmla="*/ 886288 h 2187906"/>
              <a:gd name="connsiteX20" fmla="*/ 124101 w 1148680"/>
              <a:gd name="connsiteY20" fmla="*/ 910100 h 2187906"/>
              <a:gd name="connsiteX21" fmla="*/ 105051 w 1148680"/>
              <a:gd name="connsiteY21" fmla="*/ 948200 h 2187906"/>
              <a:gd name="connsiteX22" fmla="*/ 95526 w 1148680"/>
              <a:gd name="connsiteY22" fmla="*/ 962488 h 2187906"/>
              <a:gd name="connsiteX23" fmla="*/ 66951 w 1148680"/>
              <a:gd name="connsiteY23" fmla="*/ 995825 h 2187906"/>
              <a:gd name="connsiteX24" fmla="*/ 57426 w 1148680"/>
              <a:gd name="connsiteY24" fmla="*/ 1029163 h 2187906"/>
              <a:gd name="connsiteX25" fmla="*/ 52664 w 1148680"/>
              <a:gd name="connsiteY25" fmla="*/ 1043450 h 2187906"/>
              <a:gd name="connsiteX26" fmla="*/ 24089 w 1148680"/>
              <a:gd name="connsiteY26" fmla="*/ 1081550 h 2187906"/>
              <a:gd name="connsiteX27" fmla="*/ 14564 w 1148680"/>
              <a:gd name="connsiteY27" fmla="*/ 1095838 h 2187906"/>
              <a:gd name="connsiteX28" fmla="*/ 9801 w 1148680"/>
              <a:gd name="connsiteY28" fmla="*/ 1129175 h 2187906"/>
              <a:gd name="connsiteX29" fmla="*/ 5039 w 1148680"/>
              <a:gd name="connsiteY29" fmla="*/ 1148225 h 2187906"/>
              <a:gd name="connsiteX30" fmla="*/ 14564 w 1148680"/>
              <a:gd name="connsiteY30" fmla="*/ 1172038 h 2187906"/>
              <a:gd name="connsiteX31" fmla="*/ 28851 w 1148680"/>
              <a:gd name="connsiteY31" fmla="*/ 1200613 h 2187906"/>
              <a:gd name="connsiteX32" fmla="*/ 33614 w 1148680"/>
              <a:gd name="connsiteY32" fmla="*/ 1229188 h 2187906"/>
              <a:gd name="connsiteX33" fmla="*/ 43139 w 1148680"/>
              <a:gd name="connsiteY33" fmla="*/ 1253000 h 2187906"/>
              <a:gd name="connsiteX34" fmla="*/ 47901 w 1148680"/>
              <a:gd name="connsiteY34" fmla="*/ 1286338 h 2187906"/>
              <a:gd name="connsiteX35" fmla="*/ 86001 w 1148680"/>
              <a:gd name="connsiteY35" fmla="*/ 1305388 h 2187906"/>
              <a:gd name="connsiteX36" fmla="*/ 128864 w 1148680"/>
              <a:gd name="connsiteY36" fmla="*/ 1319675 h 2187906"/>
              <a:gd name="connsiteX37" fmla="*/ 181251 w 1148680"/>
              <a:gd name="connsiteY37" fmla="*/ 1357775 h 2187906"/>
              <a:gd name="connsiteX38" fmla="*/ 214589 w 1148680"/>
              <a:gd name="connsiteY38" fmla="*/ 1372063 h 2187906"/>
              <a:gd name="connsiteX39" fmla="*/ 252689 w 1148680"/>
              <a:gd name="connsiteY39" fmla="*/ 1395875 h 2187906"/>
              <a:gd name="connsiteX40" fmla="*/ 257451 w 1148680"/>
              <a:gd name="connsiteY40" fmla="*/ 1410163 h 2187906"/>
              <a:gd name="connsiteX41" fmla="*/ 266976 w 1148680"/>
              <a:gd name="connsiteY41" fmla="*/ 1424450 h 2187906"/>
              <a:gd name="connsiteX42" fmla="*/ 247926 w 1148680"/>
              <a:gd name="connsiteY42" fmla="*/ 1505413 h 2187906"/>
              <a:gd name="connsiteX43" fmla="*/ 224114 w 1148680"/>
              <a:gd name="connsiteY43" fmla="*/ 1567325 h 2187906"/>
              <a:gd name="connsiteX44" fmla="*/ 214589 w 1148680"/>
              <a:gd name="connsiteY44" fmla="*/ 1586375 h 2187906"/>
              <a:gd name="connsiteX45" fmla="*/ 214589 w 1148680"/>
              <a:gd name="connsiteY45" fmla="*/ 1714963 h 2187906"/>
              <a:gd name="connsiteX46" fmla="*/ 224114 w 1148680"/>
              <a:gd name="connsiteY46" fmla="*/ 1748300 h 2187906"/>
              <a:gd name="connsiteX47" fmla="*/ 233639 w 1148680"/>
              <a:gd name="connsiteY47" fmla="*/ 1791163 h 2187906"/>
              <a:gd name="connsiteX48" fmla="*/ 228876 w 1148680"/>
              <a:gd name="connsiteY48" fmla="*/ 1829263 h 2187906"/>
              <a:gd name="connsiteX49" fmla="*/ 171726 w 1148680"/>
              <a:gd name="connsiteY49" fmla="*/ 1862600 h 2187906"/>
              <a:gd name="connsiteX50" fmla="*/ 133626 w 1148680"/>
              <a:gd name="connsiteY50" fmla="*/ 1895938 h 2187906"/>
              <a:gd name="connsiteX51" fmla="*/ 119339 w 1148680"/>
              <a:gd name="connsiteY51" fmla="*/ 1905463 h 2187906"/>
              <a:gd name="connsiteX52" fmla="*/ 81239 w 1148680"/>
              <a:gd name="connsiteY52" fmla="*/ 1914988 h 2187906"/>
              <a:gd name="connsiteX53" fmla="*/ 86001 w 1148680"/>
              <a:gd name="connsiteY53" fmla="*/ 1953088 h 2187906"/>
              <a:gd name="connsiteX54" fmla="*/ 157439 w 1148680"/>
              <a:gd name="connsiteY54" fmla="*/ 1986425 h 2187906"/>
              <a:gd name="connsiteX55" fmla="*/ 162201 w 1148680"/>
              <a:gd name="connsiteY55" fmla="*/ 2024525 h 2187906"/>
              <a:gd name="connsiteX56" fmla="*/ 176489 w 1148680"/>
              <a:gd name="connsiteY56" fmla="*/ 2048338 h 2187906"/>
              <a:gd name="connsiteX57" fmla="*/ 181251 w 1148680"/>
              <a:gd name="connsiteY57" fmla="*/ 2067388 h 2187906"/>
              <a:gd name="connsiteX58" fmla="*/ 205064 w 1148680"/>
              <a:gd name="connsiteY58" fmla="*/ 2062625 h 2187906"/>
              <a:gd name="connsiteX59" fmla="*/ 224114 w 1148680"/>
              <a:gd name="connsiteY59" fmla="*/ 2057863 h 2187906"/>
              <a:gd name="connsiteX60" fmla="*/ 352701 w 1148680"/>
              <a:gd name="connsiteY60" fmla="*/ 2067388 h 2187906"/>
              <a:gd name="connsiteX61" fmla="*/ 371751 w 1148680"/>
              <a:gd name="connsiteY61" fmla="*/ 2076913 h 2187906"/>
              <a:gd name="connsiteX62" fmla="*/ 376514 w 1148680"/>
              <a:gd name="connsiteY62" fmla="*/ 2124538 h 2187906"/>
              <a:gd name="connsiteX63" fmla="*/ 390801 w 1148680"/>
              <a:gd name="connsiteY63" fmla="*/ 2162638 h 2187906"/>
              <a:gd name="connsiteX64" fmla="*/ 395564 w 1148680"/>
              <a:gd name="connsiteY64" fmla="*/ 2176925 h 2187906"/>
              <a:gd name="connsiteX65" fmla="*/ 433664 w 1148680"/>
              <a:gd name="connsiteY65" fmla="*/ 2186450 h 2187906"/>
              <a:gd name="connsiteX66" fmla="*/ 500339 w 1148680"/>
              <a:gd name="connsiteY66" fmla="*/ 2186450 h 2187906"/>
              <a:gd name="connsiteX67" fmla="*/ 524151 w 1148680"/>
              <a:gd name="connsiteY67" fmla="*/ 2176925 h 2187906"/>
              <a:gd name="connsiteX68" fmla="*/ 567014 w 1148680"/>
              <a:gd name="connsiteY68" fmla="*/ 2081675 h 2187906"/>
              <a:gd name="connsiteX69" fmla="*/ 586064 w 1148680"/>
              <a:gd name="connsiteY69" fmla="*/ 2076913 h 2187906"/>
              <a:gd name="connsiteX70" fmla="*/ 600351 w 1148680"/>
              <a:gd name="connsiteY70" fmla="*/ 2062625 h 2187906"/>
              <a:gd name="connsiteX71" fmla="*/ 605114 w 1148680"/>
              <a:gd name="connsiteY71" fmla="*/ 2048338 h 2187906"/>
              <a:gd name="connsiteX72" fmla="*/ 614639 w 1148680"/>
              <a:gd name="connsiteY72" fmla="*/ 2034050 h 2187906"/>
              <a:gd name="connsiteX73" fmla="*/ 619401 w 1148680"/>
              <a:gd name="connsiteY73" fmla="*/ 2015000 h 2187906"/>
              <a:gd name="connsiteX74" fmla="*/ 624164 w 1148680"/>
              <a:gd name="connsiteY74" fmla="*/ 1929275 h 2187906"/>
              <a:gd name="connsiteX75" fmla="*/ 638451 w 1148680"/>
              <a:gd name="connsiteY75" fmla="*/ 1924513 h 2187906"/>
              <a:gd name="connsiteX76" fmla="*/ 681314 w 1148680"/>
              <a:gd name="connsiteY76" fmla="*/ 1876888 h 2187906"/>
              <a:gd name="connsiteX77" fmla="*/ 686076 w 1148680"/>
              <a:gd name="connsiteY77" fmla="*/ 1848313 h 2187906"/>
              <a:gd name="connsiteX78" fmla="*/ 690839 w 1148680"/>
              <a:gd name="connsiteY78" fmla="*/ 1824500 h 2187906"/>
              <a:gd name="connsiteX79" fmla="*/ 695601 w 1148680"/>
              <a:gd name="connsiteY79" fmla="*/ 1781638 h 2187906"/>
              <a:gd name="connsiteX80" fmla="*/ 714651 w 1148680"/>
              <a:gd name="connsiteY80" fmla="*/ 1743538 h 2187906"/>
              <a:gd name="connsiteX81" fmla="*/ 728939 w 1148680"/>
              <a:gd name="connsiteY81" fmla="*/ 1705438 h 2187906"/>
              <a:gd name="connsiteX82" fmla="*/ 757514 w 1148680"/>
              <a:gd name="connsiteY82" fmla="*/ 1714963 h 2187906"/>
              <a:gd name="connsiteX83" fmla="*/ 771801 w 1148680"/>
              <a:gd name="connsiteY83" fmla="*/ 1748300 h 2187906"/>
              <a:gd name="connsiteX84" fmla="*/ 776564 w 1148680"/>
              <a:gd name="connsiteY84" fmla="*/ 1800688 h 2187906"/>
              <a:gd name="connsiteX85" fmla="*/ 781326 w 1148680"/>
              <a:gd name="connsiteY85" fmla="*/ 1776875 h 2187906"/>
              <a:gd name="connsiteX86" fmla="*/ 786089 w 1148680"/>
              <a:gd name="connsiteY86" fmla="*/ 1743538 h 2187906"/>
              <a:gd name="connsiteX87" fmla="*/ 800376 w 1148680"/>
              <a:gd name="connsiteY87" fmla="*/ 1734013 h 2187906"/>
              <a:gd name="connsiteX88" fmla="*/ 824189 w 1148680"/>
              <a:gd name="connsiteY88" fmla="*/ 1748300 h 2187906"/>
              <a:gd name="connsiteX89" fmla="*/ 838476 w 1148680"/>
              <a:gd name="connsiteY89" fmla="*/ 1753063 h 2187906"/>
              <a:gd name="connsiteX90" fmla="*/ 843239 w 1148680"/>
              <a:gd name="connsiteY90" fmla="*/ 1691150 h 2187906"/>
              <a:gd name="connsiteX91" fmla="*/ 886101 w 1148680"/>
              <a:gd name="connsiteY91" fmla="*/ 1695913 h 2187906"/>
              <a:gd name="connsiteX92" fmla="*/ 890864 w 1148680"/>
              <a:gd name="connsiteY92" fmla="*/ 1710200 h 2187906"/>
              <a:gd name="connsiteX93" fmla="*/ 924201 w 1148680"/>
              <a:gd name="connsiteY93" fmla="*/ 1734013 h 2187906"/>
              <a:gd name="connsiteX94" fmla="*/ 957539 w 1148680"/>
              <a:gd name="connsiteY94" fmla="*/ 1738775 h 2187906"/>
              <a:gd name="connsiteX95" fmla="*/ 995639 w 1148680"/>
              <a:gd name="connsiteY95" fmla="*/ 1734013 h 2187906"/>
              <a:gd name="connsiteX96" fmla="*/ 1000401 w 1148680"/>
              <a:gd name="connsiteY96" fmla="*/ 1657813 h 2187906"/>
              <a:gd name="connsiteX97" fmla="*/ 1014689 w 1148680"/>
              <a:gd name="connsiteY97" fmla="*/ 1638763 h 2187906"/>
              <a:gd name="connsiteX98" fmla="*/ 1014689 w 1148680"/>
              <a:gd name="connsiteY98" fmla="*/ 1600663 h 2187906"/>
              <a:gd name="connsiteX99" fmla="*/ 995639 w 1148680"/>
              <a:gd name="connsiteY99" fmla="*/ 1586375 h 2187906"/>
              <a:gd name="connsiteX100" fmla="*/ 971826 w 1148680"/>
              <a:gd name="connsiteY100" fmla="*/ 1548275 h 2187906"/>
              <a:gd name="connsiteX101" fmla="*/ 962301 w 1148680"/>
              <a:gd name="connsiteY101" fmla="*/ 1533988 h 2187906"/>
              <a:gd name="connsiteX102" fmla="*/ 948014 w 1148680"/>
              <a:gd name="connsiteY102" fmla="*/ 1529225 h 2187906"/>
              <a:gd name="connsiteX103" fmla="*/ 928964 w 1148680"/>
              <a:gd name="connsiteY103" fmla="*/ 1405400 h 2187906"/>
              <a:gd name="connsiteX104" fmla="*/ 919439 w 1148680"/>
              <a:gd name="connsiteY104" fmla="*/ 1362538 h 2187906"/>
              <a:gd name="connsiteX105" fmla="*/ 909914 w 1148680"/>
              <a:gd name="connsiteY105" fmla="*/ 1338725 h 2187906"/>
              <a:gd name="connsiteX106" fmla="*/ 900389 w 1148680"/>
              <a:gd name="connsiteY106" fmla="*/ 1305388 h 2187906"/>
              <a:gd name="connsiteX107" fmla="*/ 895626 w 1148680"/>
              <a:gd name="connsiteY107" fmla="*/ 1291100 h 2187906"/>
              <a:gd name="connsiteX108" fmla="*/ 905151 w 1148680"/>
              <a:gd name="connsiteY108" fmla="*/ 1224425 h 2187906"/>
              <a:gd name="connsiteX109" fmla="*/ 919439 w 1148680"/>
              <a:gd name="connsiteY109" fmla="*/ 1219663 h 2187906"/>
              <a:gd name="connsiteX110" fmla="*/ 938489 w 1148680"/>
              <a:gd name="connsiteY110" fmla="*/ 1210138 h 2187906"/>
              <a:gd name="connsiteX111" fmla="*/ 952776 w 1148680"/>
              <a:gd name="connsiteY111" fmla="*/ 1205375 h 2187906"/>
              <a:gd name="connsiteX112" fmla="*/ 967064 w 1148680"/>
              <a:gd name="connsiteY112" fmla="*/ 1195850 h 2187906"/>
              <a:gd name="connsiteX113" fmla="*/ 1000401 w 1148680"/>
              <a:gd name="connsiteY113" fmla="*/ 1186325 h 2187906"/>
              <a:gd name="connsiteX114" fmla="*/ 1019451 w 1148680"/>
              <a:gd name="connsiteY114" fmla="*/ 1172038 h 2187906"/>
              <a:gd name="connsiteX115" fmla="*/ 1038501 w 1148680"/>
              <a:gd name="connsiteY115" fmla="*/ 1143463 h 2187906"/>
              <a:gd name="connsiteX116" fmla="*/ 1067076 w 1148680"/>
              <a:gd name="connsiteY116" fmla="*/ 1124413 h 2187906"/>
              <a:gd name="connsiteX117" fmla="*/ 1095651 w 1148680"/>
              <a:gd name="connsiteY117" fmla="*/ 1114888 h 2187906"/>
              <a:gd name="connsiteX118" fmla="*/ 1128989 w 1148680"/>
              <a:gd name="connsiteY118" fmla="*/ 1091075 h 2187906"/>
              <a:gd name="connsiteX119" fmla="*/ 1143276 w 1148680"/>
              <a:gd name="connsiteY119" fmla="*/ 1076788 h 2187906"/>
              <a:gd name="connsiteX120" fmla="*/ 1138514 w 1148680"/>
              <a:gd name="connsiteY120" fmla="*/ 991063 h 2187906"/>
              <a:gd name="connsiteX121" fmla="*/ 1124226 w 1148680"/>
              <a:gd name="connsiteY121" fmla="*/ 972013 h 2187906"/>
              <a:gd name="connsiteX122" fmla="*/ 1105176 w 1148680"/>
              <a:gd name="connsiteY122" fmla="*/ 933913 h 2187906"/>
              <a:gd name="connsiteX123" fmla="*/ 1100414 w 1148680"/>
              <a:gd name="connsiteY123" fmla="*/ 910100 h 2187906"/>
              <a:gd name="connsiteX124" fmla="*/ 1071839 w 1148680"/>
              <a:gd name="connsiteY124" fmla="*/ 881525 h 2187906"/>
              <a:gd name="connsiteX125" fmla="*/ 1005164 w 1148680"/>
              <a:gd name="connsiteY125" fmla="*/ 857713 h 2187906"/>
              <a:gd name="connsiteX126" fmla="*/ 990876 w 1148680"/>
              <a:gd name="connsiteY126" fmla="*/ 862475 h 2187906"/>
              <a:gd name="connsiteX127" fmla="*/ 986114 w 1148680"/>
              <a:gd name="connsiteY127" fmla="*/ 876763 h 2187906"/>
              <a:gd name="connsiteX128" fmla="*/ 981351 w 1148680"/>
              <a:gd name="connsiteY128" fmla="*/ 914863 h 2187906"/>
              <a:gd name="connsiteX129" fmla="*/ 971826 w 1148680"/>
              <a:gd name="connsiteY129" fmla="*/ 929150 h 2187906"/>
              <a:gd name="connsiteX130" fmla="*/ 957539 w 1148680"/>
              <a:gd name="connsiteY130" fmla="*/ 948200 h 2187906"/>
              <a:gd name="connsiteX131" fmla="*/ 928964 w 1148680"/>
              <a:gd name="connsiteY131" fmla="*/ 962488 h 2187906"/>
              <a:gd name="connsiteX132" fmla="*/ 895626 w 1148680"/>
              <a:gd name="connsiteY132" fmla="*/ 919625 h 2187906"/>
              <a:gd name="connsiteX133" fmla="*/ 881339 w 1148680"/>
              <a:gd name="connsiteY133" fmla="*/ 905338 h 2187906"/>
              <a:gd name="connsiteX134" fmla="*/ 900389 w 1148680"/>
              <a:gd name="connsiteY134" fmla="*/ 852950 h 2187906"/>
              <a:gd name="connsiteX135" fmla="*/ 905151 w 1148680"/>
              <a:gd name="connsiteY135" fmla="*/ 833900 h 2187906"/>
              <a:gd name="connsiteX136" fmla="*/ 900389 w 1148680"/>
              <a:gd name="connsiteY136" fmla="*/ 819613 h 2187906"/>
              <a:gd name="connsiteX137" fmla="*/ 895626 w 1148680"/>
              <a:gd name="connsiteY137" fmla="*/ 800563 h 2187906"/>
              <a:gd name="connsiteX138" fmla="*/ 900389 w 1148680"/>
              <a:gd name="connsiteY138" fmla="*/ 776750 h 2187906"/>
              <a:gd name="connsiteX139" fmla="*/ 938489 w 1148680"/>
              <a:gd name="connsiteY139" fmla="*/ 752938 h 2187906"/>
              <a:gd name="connsiteX140" fmla="*/ 952776 w 1148680"/>
              <a:gd name="connsiteY140" fmla="*/ 738650 h 2187906"/>
              <a:gd name="connsiteX141" fmla="*/ 957539 w 1148680"/>
              <a:gd name="connsiteY141" fmla="*/ 724363 h 2187906"/>
              <a:gd name="connsiteX142" fmla="*/ 952776 w 1148680"/>
              <a:gd name="connsiteY142" fmla="*/ 600538 h 2187906"/>
              <a:gd name="connsiteX143" fmla="*/ 886101 w 1148680"/>
              <a:gd name="connsiteY143" fmla="*/ 600538 h 2187906"/>
              <a:gd name="connsiteX144" fmla="*/ 871814 w 1148680"/>
              <a:gd name="connsiteY144" fmla="*/ 586250 h 2187906"/>
              <a:gd name="connsiteX145" fmla="*/ 857526 w 1148680"/>
              <a:gd name="connsiteY145" fmla="*/ 576725 h 2187906"/>
              <a:gd name="connsiteX146" fmla="*/ 843239 w 1148680"/>
              <a:gd name="connsiteY146" fmla="*/ 557675 h 2187906"/>
              <a:gd name="connsiteX147" fmla="*/ 838476 w 1148680"/>
              <a:gd name="connsiteY147" fmla="*/ 543388 h 2187906"/>
              <a:gd name="connsiteX148" fmla="*/ 719414 w 1148680"/>
              <a:gd name="connsiteY148" fmla="*/ 538625 h 2187906"/>
              <a:gd name="connsiteX149" fmla="*/ 686076 w 1148680"/>
              <a:gd name="connsiteY149" fmla="*/ 510050 h 2187906"/>
              <a:gd name="connsiteX150" fmla="*/ 676551 w 1148680"/>
              <a:gd name="connsiteY150" fmla="*/ 495763 h 2187906"/>
              <a:gd name="connsiteX151" fmla="*/ 657501 w 1148680"/>
              <a:gd name="connsiteY151" fmla="*/ 448138 h 2187906"/>
              <a:gd name="connsiteX152" fmla="*/ 643214 w 1148680"/>
              <a:gd name="connsiteY152" fmla="*/ 410038 h 2187906"/>
              <a:gd name="connsiteX153" fmla="*/ 633689 w 1148680"/>
              <a:gd name="connsiteY153" fmla="*/ 386225 h 2187906"/>
              <a:gd name="connsiteX154" fmla="*/ 614639 w 1148680"/>
              <a:gd name="connsiteY154" fmla="*/ 357650 h 2187906"/>
              <a:gd name="connsiteX155" fmla="*/ 571776 w 1148680"/>
              <a:gd name="connsiteY155" fmla="*/ 329075 h 2187906"/>
              <a:gd name="connsiteX156" fmla="*/ 557489 w 1148680"/>
              <a:gd name="connsiteY156" fmla="*/ 319550 h 2187906"/>
              <a:gd name="connsiteX157" fmla="*/ 538439 w 1148680"/>
              <a:gd name="connsiteY157" fmla="*/ 305263 h 2187906"/>
              <a:gd name="connsiteX158" fmla="*/ 524151 w 1148680"/>
              <a:gd name="connsiteY158" fmla="*/ 300500 h 2187906"/>
              <a:gd name="connsiteX159" fmla="*/ 490814 w 1148680"/>
              <a:gd name="connsiteY159" fmla="*/ 281450 h 2187906"/>
              <a:gd name="connsiteX160" fmla="*/ 467001 w 1148680"/>
              <a:gd name="connsiteY160" fmla="*/ 271925 h 2187906"/>
              <a:gd name="connsiteX161" fmla="*/ 405088 w 1148680"/>
              <a:gd name="connsiteY161" fmla="*/ 181439 h 2187906"/>
              <a:gd name="connsiteX162" fmla="*/ 405089 w 1148680"/>
              <a:gd name="connsiteY162" fmla="*/ 52851 h 2187906"/>
              <a:gd name="connsiteX163" fmla="*/ 374132 w 1148680"/>
              <a:gd name="connsiteY163" fmla="*/ 43325 h 2187906"/>
              <a:gd name="connsiteX164" fmla="*/ 314601 w 1148680"/>
              <a:gd name="connsiteY164" fmla="*/ 9988 h 2187906"/>
              <a:gd name="connsiteX165" fmla="*/ 281264 w 1148680"/>
              <a:gd name="connsiteY165" fmla="*/ 463 h 2187906"/>
              <a:gd name="connsiteX166" fmla="*/ 262214 w 1148680"/>
              <a:gd name="connsiteY166" fmla="*/ 5225 h 2187906"/>
              <a:gd name="connsiteX167" fmla="*/ 224114 w 1148680"/>
              <a:gd name="connsiteY167" fmla="*/ 55231 h 2187906"/>
              <a:gd name="connsiteX168" fmla="*/ 166964 w 1148680"/>
              <a:gd name="connsiteY168" fmla="*/ 69519 h 2187906"/>
              <a:gd name="connsiteX169" fmla="*/ 155057 w 1148680"/>
              <a:gd name="connsiteY169" fmla="*/ 114763 h 2187906"/>
              <a:gd name="connsiteX170" fmla="*/ 119338 w 1148680"/>
              <a:gd name="connsiteY170" fmla="*/ 150481 h 2187906"/>
              <a:gd name="connsiteX171" fmla="*/ 81239 w 1148680"/>
              <a:gd name="connsiteY171" fmla="*/ 243351 h 2187906"/>
              <a:gd name="connsiteX0" fmla="*/ 81239 w 1148680"/>
              <a:gd name="connsiteY0" fmla="*/ 243351 h 2187906"/>
              <a:gd name="connsiteX1" fmla="*/ 88382 w 1148680"/>
              <a:gd name="connsiteY1" fmla="*/ 271925 h 2187906"/>
              <a:gd name="connsiteX2" fmla="*/ 71713 w 1148680"/>
              <a:gd name="connsiteY2" fmla="*/ 340982 h 2187906"/>
              <a:gd name="connsiteX3" fmla="*/ 57426 w 1148680"/>
              <a:gd name="connsiteY3" fmla="*/ 390988 h 2187906"/>
              <a:gd name="connsiteX4" fmla="*/ 43139 w 1148680"/>
              <a:gd name="connsiteY4" fmla="*/ 460044 h 2187906"/>
              <a:gd name="connsiteX5" fmla="*/ 28851 w 1148680"/>
              <a:gd name="connsiteY5" fmla="*/ 505288 h 2187906"/>
              <a:gd name="connsiteX6" fmla="*/ 14564 w 1148680"/>
              <a:gd name="connsiteY6" fmla="*/ 514813 h 2187906"/>
              <a:gd name="connsiteX7" fmla="*/ 276 w 1148680"/>
              <a:gd name="connsiteY7" fmla="*/ 543388 h 2187906"/>
              <a:gd name="connsiteX8" fmla="*/ 14564 w 1148680"/>
              <a:gd name="connsiteY8" fmla="*/ 552913 h 2187906"/>
              <a:gd name="connsiteX9" fmla="*/ 28851 w 1148680"/>
              <a:gd name="connsiteY9" fmla="*/ 567200 h 2187906"/>
              <a:gd name="connsiteX10" fmla="*/ 57426 w 1148680"/>
              <a:gd name="connsiteY10" fmla="*/ 581488 h 2187906"/>
              <a:gd name="connsiteX11" fmla="*/ 71714 w 1148680"/>
              <a:gd name="connsiteY11" fmla="*/ 648163 h 2187906"/>
              <a:gd name="connsiteX12" fmla="*/ 90764 w 1148680"/>
              <a:gd name="connsiteY12" fmla="*/ 652925 h 2187906"/>
              <a:gd name="connsiteX13" fmla="*/ 114576 w 1148680"/>
              <a:gd name="connsiteY13" fmla="*/ 667213 h 2187906"/>
              <a:gd name="connsiteX14" fmla="*/ 133626 w 1148680"/>
              <a:gd name="connsiteY14" fmla="*/ 676738 h 2187906"/>
              <a:gd name="connsiteX15" fmla="*/ 143151 w 1148680"/>
              <a:gd name="connsiteY15" fmla="*/ 695788 h 2187906"/>
              <a:gd name="connsiteX16" fmla="*/ 152676 w 1148680"/>
              <a:gd name="connsiteY16" fmla="*/ 710075 h 2187906"/>
              <a:gd name="connsiteX17" fmla="*/ 166964 w 1148680"/>
              <a:gd name="connsiteY17" fmla="*/ 733888 h 2187906"/>
              <a:gd name="connsiteX18" fmla="*/ 162201 w 1148680"/>
              <a:gd name="connsiteY18" fmla="*/ 857713 h 2187906"/>
              <a:gd name="connsiteX19" fmla="*/ 157439 w 1148680"/>
              <a:gd name="connsiteY19" fmla="*/ 872000 h 2187906"/>
              <a:gd name="connsiteX20" fmla="*/ 138389 w 1148680"/>
              <a:gd name="connsiteY20" fmla="*/ 886288 h 2187906"/>
              <a:gd name="connsiteX21" fmla="*/ 124101 w 1148680"/>
              <a:gd name="connsiteY21" fmla="*/ 910100 h 2187906"/>
              <a:gd name="connsiteX22" fmla="*/ 105051 w 1148680"/>
              <a:gd name="connsiteY22" fmla="*/ 948200 h 2187906"/>
              <a:gd name="connsiteX23" fmla="*/ 95526 w 1148680"/>
              <a:gd name="connsiteY23" fmla="*/ 962488 h 2187906"/>
              <a:gd name="connsiteX24" fmla="*/ 66951 w 1148680"/>
              <a:gd name="connsiteY24" fmla="*/ 995825 h 2187906"/>
              <a:gd name="connsiteX25" fmla="*/ 57426 w 1148680"/>
              <a:gd name="connsiteY25" fmla="*/ 1029163 h 2187906"/>
              <a:gd name="connsiteX26" fmla="*/ 52664 w 1148680"/>
              <a:gd name="connsiteY26" fmla="*/ 1043450 h 2187906"/>
              <a:gd name="connsiteX27" fmla="*/ 24089 w 1148680"/>
              <a:gd name="connsiteY27" fmla="*/ 1081550 h 2187906"/>
              <a:gd name="connsiteX28" fmla="*/ 14564 w 1148680"/>
              <a:gd name="connsiteY28" fmla="*/ 1095838 h 2187906"/>
              <a:gd name="connsiteX29" fmla="*/ 9801 w 1148680"/>
              <a:gd name="connsiteY29" fmla="*/ 1129175 h 2187906"/>
              <a:gd name="connsiteX30" fmla="*/ 5039 w 1148680"/>
              <a:gd name="connsiteY30" fmla="*/ 1148225 h 2187906"/>
              <a:gd name="connsiteX31" fmla="*/ 14564 w 1148680"/>
              <a:gd name="connsiteY31" fmla="*/ 1172038 h 2187906"/>
              <a:gd name="connsiteX32" fmla="*/ 28851 w 1148680"/>
              <a:gd name="connsiteY32" fmla="*/ 1200613 h 2187906"/>
              <a:gd name="connsiteX33" fmla="*/ 33614 w 1148680"/>
              <a:gd name="connsiteY33" fmla="*/ 1229188 h 2187906"/>
              <a:gd name="connsiteX34" fmla="*/ 43139 w 1148680"/>
              <a:gd name="connsiteY34" fmla="*/ 1253000 h 2187906"/>
              <a:gd name="connsiteX35" fmla="*/ 47901 w 1148680"/>
              <a:gd name="connsiteY35" fmla="*/ 1286338 h 2187906"/>
              <a:gd name="connsiteX36" fmla="*/ 86001 w 1148680"/>
              <a:gd name="connsiteY36" fmla="*/ 1305388 h 2187906"/>
              <a:gd name="connsiteX37" fmla="*/ 128864 w 1148680"/>
              <a:gd name="connsiteY37" fmla="*/ 1319675 h 2187906"/>
              <a:gd name="connsiteX38" fmla="*/ 181251 w 1148680"/>
              <a:gd name="connsiteY38" fmla="*/ 1357775 h 2187906"/>
              <a:gd name="connsiteX39" fmla="*/ 214589 w 1148680"/>
              <a:gd name="connsiteY39" fmla="*/ 1372063 h 2187906"/>
              <a:gd name="connsiteX40" fmla="*/ 252689 w 1148680"/>
              <a:gd name="connsiteY40" fmla="*/ 1395875 h 2187906"/>
              <a:gd name="connsiteX41" fmla="*/ 257451 w 1148680"/>
              <a:gd name="connsiteY41" fmla="*/ 1410163 h 2187906"/>
              <a:gd name="connsiteX42" fmla="*/ 266976 w 1148680"/>
              <a:gd name="connsiteY42" fmla="*/ 1424450 h 2187906"/>
              <a:gd name="connsiteX43" fmla="*/ 247926 w 1148680"/>
              <a:gd name="connsiteY43" fmla="*/ 1505413 h 2187906"/>
              <a:gd name="connsiteX44" fmla="*/ 224114 w 1148680"/>
              <a:gd name="connsiteY44" fmla="*/ 1567325 h 2187906"/>
              <a:gd name="connsiteX45" fmla="*/ 214589 w 1148680"/>
              <a:gd name="connsiteY45" fmla="*/ 1586375 h 2187906"/>
              <a:gd name="connsiteX46" fmla="*/ 214589 w 1148680"/>
              <a:gd name="connsiteY46" fmla="*/ 1714963 h 2187906"/>
              <a:gd name="connsiteX47" fmla="*/ 224114 w 1148680"/>
              <a:gd name="connsiteY47" fmla="*/ 1748300 h 2187906"/>
              <a:gd name="connsiteX48" fmla="*/ 233639 w 1148680"/>
              <a:gd name="connsiteY48" fmla="*/ 1791163 h 2187906"/>
              <a:gd name="connsiteX49" fmla="*/ 228876 w 1148680"/>
              <a:gd name="connsiteY49" fmla="*/ 1829263 h 2187906"/>
              <a:gd name="connsiteX50" fmla="*/ 171726 w 1148680"/>
              <a:gd name="connsiteY50" fmla="*/ 1862600 h 2187906"/>
              <a:gd name="connsiteX51" fmla="*/ 133626 w 1148680"/>
              <a:gd name="connsiteY51" fmla="*/ 1895938 h 2187906"/>
              <a:gd name="connsiteX52" fmla="*/ 119339 w 1148680"/>
              <a:gd name="connsiteY52" fmla="*/ 1905463 h 2187906"/>
              <a:gd name="connsiteX53" fmla="*/ 81239 w 1148680"/>
              <a:gd name="connsiteY53" fmla="*/ 1914988 h 2187906"/>
              <a:gd name="connsiteX54" fmla="*/ 86001 w 1148680"/>
              <a:gd name="connsiteY54" fmla="*/ 1953088 h 2187906"/>
              <a:gd name="connsiteX55" fmla="*/ 157439 w 1148680"/>
              <a:gd name="connsiteY55" fmla="*/ 1986425 h 2187906"/>
              <a:gd name="connsiteX56" fmla="*/ 162201 w 1148680"/>
              <a:gd name="connsiteY56" fmla="*/ 2024525 h 2187906"/>
              <a:gd name="connsiteX57" fmla="*/ 176489 w 1148680"/>
              <a:gd name="connsiteY57" fmla="*/ 2048338 h 2187906"/>
              <a:gd name="connsiteX58" fmla="*/ 181251 w 1148680"/>
              <a:gd name="connsiteY58" fmla="*/ 2067388 h 2187906"/>
              <a:gd name="connsiteX59" fmla="*/ 205064 w 1148680"/>
              <a:gd name="connsiteY59" fmla="*/ 2062625 h 2187906"/>
              <a:gd name="connsiteX60" fmla="*/ 224114 w 1148680"/>
              <a:gd name="connsiteY60" fmla="*/ 2057863 h 2187906"/>
              <a:gd name="connsiteX61" fmla="*/ 352701 w 1148680"/>
              <a:gd name="connsiteY61" fmla="*/ 2067388 h 2187906"/>
              <a:gd name="connsiteX62" fmla="*/ 371751 w 1148680"/>
              <a:gd name="connsiteY62" fmla="*/ 2076913 h 2187906"/>
              <a:gd name="connsiteX63" fmla="*/ 376514 w 1148680"/>
              <a:gd name="connsiteY63" fmla="*/ 2124538 h 2187906"/>
              <a:gd name="connsiteX64" fmla="*/ 390801 w 1148680"/>
              <a:gd name="connsiteY64" fmla="*/ 2162638 h 2187906"/>
              <a:gd name="connsiteX65" fmla="*/ 395564 w 1148680"/>
              <a:gd name="connsiteY65" fmla="*/ 2176925 h 2187906"/>
              <a:gd name="connsiteX66" fmla="*/ 433664 w 1148680"/>
              <a:gd name="connsiteY66" fmla="*/ 2186450 h 2187906"/>
              <a:gd name="connsiteX67" fmla="*/ 500339 w 1148680"/>
              <a:gd name="connsiteY67" fmla="*/ 2186450 h 2187906"/>
              <a:gd name="connsiteX68" fmla="*/ 524151 w 1148680"/>
              <a:gd name="connsiteY68" fmla="*/ 2176925 h 2187906"/>
              <a:gd name="connsiteX69" fmla="*/ 567014 w 1148680"/>
              <a:gd name="connsiteY69" fmla="*/ 2081675 h 2187906"/>
              <a:gd name="connsiteX70" fmla="*/ 586064 w 1148680"/>
              <a:gd name="connsiteY70" fmla="*/ 2076913 h 2187906"/>
              <a:gd name="connsiteX71" fmla="*/ 600351 w 1148680"/>
              <a:gd name="connsiteY71" fmla="*/ 2062625 h 2187906"/>
              <a:gd name="connsiteX72" fmla="*/ 605114 w 1148680"/>
              <a:gd name="connsiteY72" fmla="*/ 2048338 h 2187906"/>
              <a:gd name="connsiteX73" fmla="*/ 614639 w 1148680"/>
              <a:gd name="connsiteY73" fmla="*/ 2034050 h 2187906"/>
              <a:gd name="connsiteX74" fmla="*/ 619401 w 1148680"/>
              <a:gd name="connsiteY74" fmla="*/ 2015000 h 2187906"/>
              <a:gd name="connsiteX75" fmla="*/ 624164 w 1148680"/>
              <a:gd name="connsiteY75" fmla="*/ 1929275 h 2187906"/>
              <a:gd name="connsiteX76" fmla="*/ 638451 w 1148680"/>
              <a:gd name="connsiteY76" fmla="*/ 1924513 h 2187906"/>
              <a:gd name="connsiteX77" fmla="*/ 681314 w 1148680"/>
              <a:gd name="connsiteY77" fmla="*/ 1876888 h 2187906"/>
              <a:gd name="connsiteX78" fmla="*/ 686076 w 1148680"/>
              <a:gd name="connsiteY78" fmla="*/ 1848313 h 2187906"/>
              <a:gd name="connsiteX79" fmla="*/ 690839 w 1148680"/>
              <a:gd name="connsiteY79" fmla="*/ 1824500 h 2187906"/>
              <a:gd name="connsiteX80" fmla="*/ 695601 w 1148680"/>
              <a:gd name="connsiteY80" fmla="*/ 1781638 h 2187906"/>
              <a:gd name="connsiteX81" fmla="*/ 714651 w 1148680"/>
              <a:gd name="connsiteY81" fmla="*/ 1743538 h 2187906"/>
              <a:gd name="connsiteX82" fmla="*/ 728939 w 1148680"/>
              <a:gd name="connsiteY82" fmla="*/ 1705438 h 2187906"/>
              <a:gd name="connsiteX83" fmla="*/ 757514 w 1148680"/>
              <a:gd name="connsiteY83" fmla="*/ 1714963 h 2187906"/>
              <a:gd name="connsiteX84" fmla="*/ 771801 w 1148680"/>
              <a:gd name="connsiteY84" fmla="*/ 1748300 h 2187906"/>
              <a:gd name="connsiteX85" fmla="*/ 776564 w 1148680"/>
              <a:gd name="connsiteY85" fmla="*/ 1800688 h 2187906"/>
              <a:gd name="connsiteX86" fmla="*/ 781326 w 1148680"/>
              <a:gd name="connsiteY86" fmla="*/ 1776875 h 2187906"/>
              <a:gd name="connsiteX87" fmla="*/ 786089 w 1148680"/>
              <a:gd name="connsiteY87" fmla="*/ 1743538 h 2187906"/>
              <a:gd name="connsiteX88" fmla="*/ 800376 w 1148680"/>
              <a:gd name="connsiteY88" fmla="*/ 1734013 h 2187906"/>
              <a:gd name="connsiteX89" fmla="*/ 824189 w 1148680"/>
              <a:gd name="connsiteY89" fmla="*/ 1748300 h 2187906"/>
              <a:gd name="connsiteX90" fmla="*/ 838476 w 1148680"/>
              <a:gd name="connsiteY90" fmla="*/ 1753063 h 2187906"/>
              <a:gd name="connsiteX91" fmla="*/ 843239 w 1148680"/>
              <a:gd name="connsiteY91" fmla="*/ 1691150 h 2187906"/>
              <a:gd name="connsiteX92" fmla="*/ 886101 w 1148680"/>
              <a:gd name="connsiteY92" fmla="*/ 1695913 h 2187906"/>
              <a:gd name="connsiteX93" fmla="*/ 890864 w 1148680"/>
              <a:gd name="connsiteY93" fmla="*/ 1710200 h 2187906"/>
              <a:gd name="connsiteX94" fmla="*/ 924201 w 1148680"/>
              <a:gd name="connsiteY94" fmla="*/ 1734013 h 2187906"/>
              <a:gd name="connsiteX95" fmla="*/ 957539 w 1148680"/>
              <a:gd name="connsiteY95" fmla="*/ 1738775 h 2187906"/>
              <a:gd name="connsiteX96" fmla="*/ 995639 w 1148680"/>
              <a:gd name="connsiteY96" fmla="*/ 1734013 h 2187906"/>
              <a:gd name="connsiteX97" fmla="*/ 1000401 w 1148680"/>
              <a:gd name="connsiteY97" fmla="*/ 1657813 h 2187906"/>
              <a:gd name="connsiteX98" fmla="*/ 1014689 w 1148680"/>
              <a:gd name="connsiteY98" fmla="*/ 1638763 h 2187906"/>
              <a:gd name="connsiteX99" fmla="*/ 1014689 w 1148680"/>
              <a:gd name="connsiteY99" fmla="*/ 1600663 h 2187906"/>
              <a:gd name="connsiteX100" fmla="*/ 995639 w 1148680"/>
              <a:gd name="connsiteY100" fmla="*/ 1586375 h 2187906"/>
              <a:gd name="connsiteX101" fmla="*/ 971826 w 1148680"/>
              <a:gd name="connsiteY101" fmla="*/ 1548275 h 2187906"/>
              <a:gd name="connsiteX102" fmla="*/ 962301 w 1148680"/>
              <a:gd name="connsiteY102" fmla="*/ 1533988 h 2187906"/>
              <a:gd name="connsiteX103" fmla="*/ 948014 w 1148680"/>
              <a:gd name="connsiteY103" fmla="*/ 1529225 h 2187906"/>
              <a:gd name="connsiteX104" fmla="*/ 928964 w 1148680"/>
              <a:gd name="connsiteY104" fmla="*/ 1405400 h 2187906"/>
              <a:gd name="connsiteX105" fmla="*/ 919439 w 1148680"/>
              <a:gd name="connsiteY105" fmla="*/ 1362538 h 2187906"/>
              <a:gd name="connsiteX106" fmla="*/ 909914 w 1148680"/>
              <a:gd name="connsiteY106" fmla="*/ 1338725 h 2187906"/>
              <a:gd name="connsiteX107" fmla="*/ 900389 w 1148680"/>
              <a:gd name="connsiteY107" fmla="*/ 1305388 h 2187906"/>
              <a:gd name="connsiteX108" fmla="*/ 895626 w 1148680"/>
              <a:gd name="connsiteY108" fmla="*/ 1291100 h 2187906"/>
              <a:gd name="connsiteX109" fmla="*/ 905151 w 1148680"/>
              <a:gd name="connsiteY109" fmla="*/ 1224425 h 2187906"/>
              <a:gd name="connsiteX110" fmla="*/ 919439 w 1148680"/>
              <a:gd name="connsiteY110" fmla="*/ 1219663 h 2187906"/>
              <a:gd name="connsiteX111" fmla="*/ 938489 w 1148680"/>
              <a:gd name="connsiteY111" fmla="*/ 1210138 h 2187906"/>
              <a:gd name="connsiteX112" fmla="*/ 952776 w 1148680"/>
              <a:gd name="connsiteY112" fmla="*/ 1205375 h 2187906"/>
              <a:gd name="connsiteX113" fmla="*/ 967064 w 1148680"/>
              <a:gd name="connsiteY113" fmla="*/ 1195850 h 2187906"/>
              <a:gd name="connsiteX114" fmla="*/ 1000401 w 1148680"/>
              <a:gd name="connsiteY114" fmla="*/ 1186325 h 2187906"/>
              <a:gd name="connsiteX115" fmla="*/ 1019451 w 1148680"/>
              <a:gd name="connsiteY115" fmla="*/ 1172038 h 2187906"/>
              <a:gd name="connsiteX116" fmla="*/ 1038501 w 1148680"/>
              <a:gd name="connsiteY116" fmla="*/ 1143463 h 2187906"/>
              <a:gd name="connsiteX117" fmla="*/ 1067076 w 1148680"/>
              <a:gd name="connsiteY117" fmla="*/ 1124413 h 2187906"/>
              <a:gd name="connsiteX118" fmla="*/ 1095651 w 1148680"/>
              <a:gd name="connsiteY118" fmla="*/ 1114888 h 2187906"/>
              <a:gd name="connsiteX119" fmla="*/ 1128989 w 1148680"/>
              <a:gd name="connsiteY119" fmla="*/ 1091075 h 2187906"/>
              <a:gd name="connsiteX120" fmla="*/ 1143276 w 1148680"/>
              <a:gd name="connsiteY120" fmla="*/ 1076788 h 2187906"/>
              <a:gd name="connsiteX121" fmla="*/ 1138514 w 1148680"/>
              <a:gd name="connsiteY121" fmla="*/ 991063 h 2187906"/>
              <a:gd name="connsiteX122" fmla="*/ 1124226 w 1148680"/>
              <a:gd name="connsiteY122" fmla="*/ 972013 h 2187906"/>
              <a:gd name="connsiteX123" fmla="*/ 1105176 w 1148680"/>
              <a:gd name="connsiteY123" fmla="*/ 933913 h 2187906"/>
              <a:gd name="connsiteX124" fmla="*/ 1100414 w 1148680"/>
              <a:gd name="connsiteY124" fmla="*/ 910100 h 2187906"/>
              <a:gd name="connsiteX125" fmla="*/ 1071839 w 1148680"/>
              <a:gd name="connsiteY125" fmla="*/ 881525 h 2187906"/>
              <a:gd name="connsiteX126" fmla="*/ 1005164 w 1148680"/>
              <a:gd name="connsiteY126" fmla="*/ 857713 h 2187906"/>
              <a:gd name="connsiteX127" fmla="*/ 990876 w 1148680"/>
              <a:gd name="connsiteY127" fmla="*/ 862475 h 2187906"/>
              <a:gd name="connsiteX128" fmla="*/ 986114 w 1148680"/>
              <a:gd name="connsiteY128" fmla="*/ 876763 h 2187906"/>
              <a:gd name="connsiteX129" fmla="*/ 981351 w 1148680"/>
              <a:gd name="connsiteY129" fmla="*/ 914863 h 2187906"/>
              <a:gd name="connsiteX130" fmla="*/ 971826 w 1148680"/>
              <a:gd name="connsiteY130" fmla="*/ 929150 h 2187906"/>
              <a:gd name="connsiteX131" fmla="*/ 957539 w 1148680"/>
              <a:gd name="connsiteY131" fmla="*/ 948200 h 2187906"/>
              <a:gd name="connsiteX132" fmla="*/ 928964 w 1148680"/>
              <a:gd name="connsiteY132" fmla="*/ 962488 h 2187906"/>
              <a:gd name="connsiteX133" fmla="*/ 895626 w 1148680"/>
              <a:gd name="connsiteY133" fmla="*/ 919625 h 2187906"/>
              <a:gd name="connsiteX134" fmla="*/ 881339 w 1148680"/>
              <a:gd name="connsiteY134" fmla="*/ 905338 h 2187906"/>
              <a:gd name="connsiteX135" fmla="*/ 900389 w 1148680"/>
              <a:gd name="connsiteY135" fmla="*/ 852950 h 2187906"/>
              <a:gd name="connsiteX136" fmla="*/ 905151 w 1148680"/>
              <a:gd name="connsiteY136" fmla="*/ 833900 h 2187906"/>
              <a:gd name="connsiteX137" fmla="*/ 900389 w 1148680"/>
              <a:gd name="connsiteY137" fmla="*/ 819613 h 2187906"/>
              <a:gd name="connsiteX138" fmla="*/ 895626 w 1148680"/>
              <a:gd name="connsiteY138" fmla="*/ 800563 h 2187906"/>
              <a:gd name="connsiteX139" fmla="*/ 900389 w 1148680"/>
              <a:gd name="connsiteY139" fmla="*/ 776750 h 2187906"/>
              <a:gd name="connsiteX140" fmla="*/ 938489 w 1148680"/>
              <a:gd name="connsiteY140" fmla="*/ 752938 h 2187906"/>
              <a:gd name="connsiteX141" fmla="*/ 952776 w 1148680"/>
              <a:gd name="connsiteY141" fmla="*/ 738650 h 2187906"/>
              <a:gd name="connsiteX142" fmla="*/ 957539 w 1148680"/>
              <a:gd name="connsiteY142" fmla="*/ 724363 h 2187906"/>
              <a:gd name="connsiteX143" fmla="*/ 952776 w 1148680"/>
              <a:gd name="connsiteY143" fmla="*/ 600538 h 2187906"/>
              <a:gd name="connsiteX144" fmla="*/ 886101 w 1148680"/>
              <a:gd name="connsiteY144" fmla="*/ 600538 h 2187906"/>
              <a:gd name="connsiteX145" fmla="*/ 871814 w 1148680"/>
              <a:gd name="connsiteY145" fmla="*/ 586250 h 2187906"/>
              <a:gd name="connsiteX146" fmla="*/ 857526 w 1148680"/>
              <a:gd name="connsiteY146" fmla="*/ 576725 h 2187906"/>
              <a:gd name="connsiteX147" fmla="*/ 843239 w 1148680"/>
              <a:gd name="connsiteY147" fmla="*/ 557675 h 2187906"/>
              <a:gd name="connsiteX148" fmla="*/ 838476 w 1148680"/>
              <a:gd name="connsiteY148" fmla="*/ 543388 h 2187906"/>
              <a:gd name="connsiteX149" fmla="*/ 719414 w 1148680"/>
              <a:gd name="connsiteY149" fmla="*/ 538625 h 2187906"/>
              <a:gd name="connsiteX150" fmla="*/ 686076 w 1148680"/>
              <a:gd name="connsiteY150" fmla="*/ 510050 h 2187906"/>
              <a:gd name="connsiteX151" fmla="*/ 676551 w 1148680"/>
              <a:gd name="connsiteY151" fmla="*/ 495763 h 2187906"/>
              <a:gd name="connsiteX152" fmla="*/ 657501 w 1148680"/>
              <a:gd name="connsiteY152" fmla="*/ 448138 h 2187906"/>
              <a:gd name="connsiteX153" fmla="*/ 643214 w 1148680"/>
              <a:gd name="connsiteY153" fmla="*/ 410038 h 2187906"/>
              <a:gd name="connsiteX154" fmla="*/ 633689 w 1148680"/>
              <a:gd name="connsiteY154" fmla="*/ 386225 h 2187906"/>
              <a:gd name="connsiteX155" fmla="*/ 614639 w 1148680"/>
              <a:gd name="connsiteY155" fmla="*/ 357650 h 2187906"/>
              <a:gd name="connsiteX156" fmla="*/ 571776 w 1148680"/>
              <a:gd name="connsiteY156" fmla="*/ 329075 h 2187906"/>
              <a:gd name="connsiteX157" fmla="*/ 557489 w 1148680"/>
              <a:gd name="connsiteY157" fmla="*/ 319550 h 2187906"/>
              <a:gd name="connsiteX158" fmla="*/ 538439 w 1148680"/>
              <a:gd name="connsiteY158" fmla="*/ 305263 h 2187906"/>
              <a:gd name="connsiteX159" fmla="*/ 524151 w 1148680"/>
              <a:gd name="connsiteY159" fmla="*/ 300500 h 2187906"/>
              <a:gd name="connsiteX160" fmla="*/ 490814 w 1148680"/>
              <a:gd name="connsiteY160" fmla="*/ 281450 h 2187906"/>
              <a:gd name="connsiteX161" fmla="*/ 467001 w 1148680"/>
              <a:gd name="connsiteY161" fmla="*/ 271925 h 2187906"/>
              <a:gd name="connsiteX162" fmla="*/ 405088 w 1148680"/>
              <a:gd name="connsiteY162" fmla="*/ 181439 h 2187906"/>
              <a:gd name="connsiteX163" fmla="*/ 405089 w 1148680"/>
              <a:gd name="connsiteY163" fmla="*/ 52851 h 2187906"/>
              <a:gd name="connsiteX164" fmla="*/ 374132 w 1148680"/>
              <a:gd name="connsiteY164" fmla="*/ 43325 h 2187906"/>
              <a:gd name="connsiteX165" fmla="*/ 314601 w 1148680"/>
              <a:gd name="connsiteY165" fmla="*/ 9988 h 2187906"/>
              <a:gd name="connsiteX166" fmla="*/ 281264 w 1148680"/>
              <a:gd name="connsiteY166" fmla="*/ 463 h 2187906"/>
              <a:gd name="connsiteX167" fmla="*/ 262214 w 1148680"/>
              <a:gd name="connsiteY167" fmla="*/ 5225 h 2187906"/>
              <a:gd name="connsiteX168" fmla="*/ 224114 w 1148680"/>
              <a:gd name="connsiteY168" fmla="*/ 55231 h 2187906"/>
              <a:gd name="connsiteX169" fmla="*/ 166964 w 1148680"/>
              <a:gd name="connsiteY169" fmla="*/ 69519 h 2187906"/>
              <a:gd name="connsiteX170" fmla="*/ 155057 w 1148680"/>
              <a:gd name="connsiteY170" fmla="*/ 114763 h 2187906"/>
              <a:gd name="connsiteX171" fmla="*/ 119338 w 1148680"/>
              <a:gd name="connsiteY171" fmla="*/ 150481 h 2187906"/>
              <a:gd name="connsiteX172" fmla="*/ 81239 w 1148680"/>
              <a:gd name="connsiteY172" fmla="*/ 243351 h 2187906"/>
              <a:gd name="connsiteX0" fmla="*/ 81239 w 1148680"/>
              <a:gd name="connsiteY0" fmla="*/ 243351 h 2187906"/>
              <a:gd name="connsiteX1" fmla="*/ 88382 w 1148680"/>
              <a:gd name="connsiteY1" fmla="*/ 271925 h 2187906"/>
              <a:gd name="connsiteX2" fmla="*/ 71713 w 1148680"/>
              <a:gd name="connsiteY2" fmla="*/ 340982 h 2187906"/>
              <a:gd name="connsiteX3" fmla="*/ 57426 w 1148680"/>
              <a:gd name="connsiteY3" fmla="*/ 390988 h 2187906"/>
              <a:gd name="connsiteX4" fmla="*/ 50282 w 1148680"/>
              <a:gd name="connsiteY4" fmla="*/ 467188 h 2187906"/>
              <a:gd name="connsiteX5" fmla="*/ 28851 w 1148680"/>
              <a:gd name="connsiteY5" fmla="*/ 505288 h 2187906"/>
              <a:gd name="connsiteX6" fmla="*/ 14564 w 1148680"/>
              <a:gd name="connsiteY6" fmla="*/ 514813 h 2187906"/>
              <a:gd name="connsiteX7" fmla="*/ 276 w 1148680"/>
              <a:gd name="connsiteY7" fmla="*/ 543388 h 2187906"/>
              <a:gd name="connsiteX8" fmla="*/ 14564 w 1148680"/>
              <a:gd name="connsiteY8" fmla="*/ 552913 h 2187906"/>
              <a:gd name="connsiteX9" fmla="*/ 28851 w 1148680"/>
              <a:gd name="connsiteY9" fmla="*/ 567200 h 2187906"/>
              <a:gd name="connsiteX10" fmla="*/ 57426 w 1148680"/>
              <a:gd name="connsiteY10" fmla="*/ 581488 h 2187906"/>
              <a:gd name="connsiteX11" fmla="*/ 71714 w 1148680"/>
              <a:gd name="connsiteY11" fmla="*/ 648163 h 2187906"/>
              <a:gd name="connsiteX12" fmla="*/ 90764 w 1148680"/>
              <a:gd name="connsiteY12" fmla="*/ 652925 h 2187906"/>
              <a:gd name="connsiteX13" fmla="*/ 114576 w 1148680"/>
              <a:gd name="connsiteY13" fmla="*/ 667213 h 2187906"/>
              <a:gd name="connsiteX14" fmla="*/ 133626 w 1148680"/>
              <a:gd name="connsiteY14" fmla="*/ 676738 h 2187906"/>
              <a:gd name="connsiteX15" fmla="*/ 143151 w 1148680"/>
              <a:gd name="connsiteY15" fmla="*/ 695788 h 2187906"/>
              <a:gd name="connsiteX16" fmla="*/ 152676 w 1148680"/>
              <a:gd name="connsiteY16" fmla="*/ 710075 h 2187906"/>
              <a:gd name="connsiteX17" fmla="*/ 166964 w 1148680"/>
              <a:gd name="connsiteY17" fmla="*/ 733888 h 2187906"/>
              <a:gd name="connsiteX18" fmla="*/ 162201 w 1148680"/>
              <a:gd name="connsiteY18" fmla="*/ 857713 h 2187906"/>
              <a:gd name="connsiteX19" fmla="*/ 157439 w 1148680"/>
              <a:gd name="connsiteY19" fmla="*/ 872000 h 2187906"/>
              <a:gd name="connsiteX20" fmla="*/ 138389 w 1148680"/>
              <a:gd name="connsiteY20" fmla="*/ 886288 h 2187906"/>
              <a:gd name="connsiteX21" fmla="*/ 124101 w 1148680"/>
              <a:gd name="connsiteY21" fmla="*/ 910100 h 2187906"/>
              <a:gd name="connsiteX22" fmla="*/ 105051 w 1148680"/>
              <a:gd name="connsiteY22" fmla="*/ 948200 h 2187906"/>
              <a:gd name="connsiteX23" fmla="*/ 95526 w 1148680"/>
              <a:gd name="connsiteY23" fmla="*/ 962488 h 2187906"/>
              <a:gd name="connsiteX24" fmla="*/ 66951 w 1148680"/>
              <a:gd name="connsiteY24" fmla="*/ 995825 h 2187906"/>
              <a:gd name="connsiteX25" fmla="*/ 57426 w 1148680"/>
              <a:gd name="connsiteY25" fmla="*/ 1029163 h 2187906"/>
              <a:gd name="connsiteX26" fmla="*/ 52664 w 1148680"/>
              <a:gd name="connsiteY26" fmla="*/ 1043450 h 2187906"/>
              <a:gd name="connsiteX27" fmla="*/ 24089 w 1148680"/>
              <a:gd name="connsiteY27" fmla="*/ 1081550 h 2187906"/>
              <a:gd name="connsiteX28" fmla="*/ 14564 w 1148680"/>
              <a:gd name="connsiteY28" fmla="*/ 1095838 h 2187906"/>
              <a:gd name="connsiteX29" fmla="*/ 9801 w 1148680"/>
              <a:gd name="connsiteY29" fmla="*/ 1129175 h 2187906"/>
              <a:gd name="connsiteX30" fmla="*/ 5039 w 1148680"/>
              <a:gd name="connsiteY30" fmla="*/ 1148225 h 2187906"/>
              <a:gd name="connsiteX31" fmla="*/ 14564 w 1148680"/>
              <a:gd name="connsiteY31" fmla="*/ 1172038 h 2187906"/>
              <a:gd name="connsiteX32" fmla="*/ 28851 w 1148680"/>
              <a:gd name="connsiteY32" fmla="*/ 1200613 h 2187906"/>
              <a:gd name="connsiteX33" fmla="*/ 33614 w 1148680"/>
              <a:gd name="connsiteY33" fmla="*/ 1229188 h 2187906"/>
              <a:gd name="connsiteX34" fmla="*/ 43139 w 1148680"/>
              <a:gd name="connsiteY34" fmla="*/ 1253000 h 2187906"/>
              <a:gd name="connsiteX35" fmla="*/ 47901 w 1148680"/>
              <a:gd name="connsiteY35" fmla="*/ 1286338 h 2187906"/>
              <a:gd name="connsiteX36" fmla="*/ 86001 w 1148680"/>
              <a:gd name="connsiteY36" fmla="*/ 1305388 h 2187906"/>
              <a:gd name="connsiteX37" fmla="*/ 128864 w 1148680"/>
              <a:gd name="connsiteY37" fmla="*/ 1319675 h 2187906"/>
              <a:gd name="connsiteX38" fmla="*/ 181251 w 1148680"/>
              <a:gd name="connsiteY38" fmla="*/ 1357775 h 2187906"/>
              <a:gd name="connsiteX39" fmla="*/ 214589 w 1148680"/>
              <a:gd name="connsiteY39" fmla="*/ 1372063 h 2187906"/>
              <a:gd name="connsiteX40" fmla="*/ 252689 w 1148680"/>
              <a:gd name="connsiteY40" fmla="*/ 1395875 h 2187906"/>
              <a:gd name="connsiteX41" fmla="*/ 257451 w 1148680"/>
              <a:gd name="connsiteY41" fmla="*/ 1410163 h 2187906"/>
              <a:gd name="connsiteX42" fmla="*/ 266976 w 1148680"/>
              <a:gd name="connsiteY42" fmla="*/ 1424450 h 2187906"/>
              <a:gd name="connsiteX43" fmla="*/ 247926 w 1148680"/>
              <a:gd name="connsiteY43" fmla="*/ 1505413 h 2187906"/>
              <a:gd name="connsiteX44" fmla="*/ 224114 w 1148680"/>
              <a:gd name="connsiteY44" fmla="*/ 1567325 h 2187906"/>
              <a:gd name="connsiteX45" fmla="*/ 214589 w 1148680"/>
              <a:gd name="connsiteY45" fmla="*/ 1586375 h 2187906"/>
              <a:gd name="connsiteX46" fmla="*/ 214589 w 1148680"/>
              <a:gd name="connsiteY46" fmla="*/ 1714963 h 2187906"/>
              <a:gd name="connsiteX47" fmla="*/ 224114 w 1148680"/>
              <a:gd name="connsiteY47" fmla="*/ 1748300 h 2187906"/>
              <a:gd name="connsiteX48" fmla="*/ 233639 w 1148680"/>
              <a:gd name="connsiteY48" fmla="*/ 1791163 h 2187906"/>
              <a:gd name="connsiteX49" fmla="*/ 228876 w 1148680"/>
              <a:gd name="connsiteY49" fmla="*/ 1829263 h 2187906"/>
              <a:gd name="connsiteX50" fmla="*/ 171726 w 1148680"/>
              <a:gd name="connsiteY50" fmla="*/ 1862600 h 2187906"/>
              <a:gd name="connsiteX51" fmla="*/ 133626 w 1148680"/>
              <a:gd name="connsiteY51" fmla="*/ 1895938 h 2187906"/>
              <a:gd name="connsiteX52" fmla="*/ 119339 w 1148680"/>
              <a:gd name="connsiteY52" fmla="*/ 1905463 h 2187906"/>
              <a:gd name="connsiteX53" fmla="*/ 81239 w 1148680"/>
              <a:gd name="connsiteY53" fmla="*/ 1914988 h 2187906"/>
              <a:gd name="connsiteX54" fmla="*/ 86001 w 1148680"/>
              <a:gd name="connsiteY54" fmla="*/ 1953088 h 2187906"/>
              <a:gd name="connsiteX55" fmla="*/ 157439 w 1148680"/>
              <a:gd name="connsiteY55" fmla="*/ 1986425 h 2187906"/>
              <a:gd name="connsiteX56" fmla="*/ 162201 w 1148680"/>
              <a:gd name="connsiteY56" fmla="*/ 2024525 h 2187906"/>
              <a:gd name="connsiteX57" fmla="*/ 176489 w 1148680"/>
              <a:gd name="connsiteY57" fmla="*/ 2048338 h 2187906"/>
              <a:gd name="connsiteX58" fmla="*/ 181251 w 1148680"/>
              <a:gd name="connsiteY58" fmla="*/ 2067388 h 2187906"/>
              <a:gd name="connsiteX59" fmla="*/ 205064 w 1148680"/>
              <a:gd name="connsiteY59" fmla="*/ 2062625 h 2187906"/>
              <a:gd name="connsiteX60" fmla="*/ 224114 w 1148680"/>
              <a:gd name="connsiteY60" fmla="*/ 2057863 h 2187906"/>
              <a:gd name="connsiteX61" fmla="*/ 352701 w 1148680"/>
              <a:gd name="connsiteY61" fmla="*/ 2067388 h 2187906"/>
              <a:gd name="connsiteX62" fmla="*/ 371751 w 1148680"/>
              <a:gd name="connsiteY62" fmla="*/ 2076913 h 2187906"/>
              <a:gd name="connsiteX63" fmla="*/ 376514 w 1148680"/>
              <a:gd name="connsiteY63" fmla="*/ 2124538 h 2187906"/>
              <a:gd name="connsiteX64" fmla="*/ 390801 w 1148680"/>
              <a:gd name="connsiteY64" fmla="*/ 2162638 h 2187906"/>
              <a:gd name="connsiteX65" fmla="*/ 395564 w 1148680"/>
              <a:gd name="connsiteY65" fmla="*/ 2176925 h 2187906"/>
              <a:gd name="connsiteX66" fmla="*/ 433664 w 1148680"/>
              <a:gd name="connsiteY66" fmla="*/ 2186450 h 2187906"/>
              <a:gd name="connsiteX67" fmla="*/ 500339 w 1148680"/>
              <a:gd name="connsiteY67" fmla="*/ 2186450 h 2187906"/>
              <a:gd name="connsiteX68" fmla="*/ 524151 w 1148680"/>
              <a:gd name="connsiteY68" fmla="*/ 2176925 h 2187906"/>
              <a:gd name="connsiteX69" fmla="*/ 567014 w 1148680"/>
              <a:gd name="connsiteY69" fmla="*/ 2081675 h 2187906"/>
              <a:gd name="connsiteX70" fmla="*/ 586064 w 1148680"/>
              <a:gd name="connsiteY70" fmla="*/ 2076913 h 2187906"/>
              <a:gd name="connsiteX71" fmla="*/ 600351 w 1148680"/>
              <a:gd name="connsiteY71" fmla="*/ 2062625 h 2187906"/>
              <a:gd name="connsiteX72" fmla="*/ 605114 w 1148680"/>
              <a:gd name="connsiteY72" fmla="*/ 2048338 h 2187906"/>
              <a:gd name="connsiteX73" fmla="*/ 614639 w 1148680"/>
              <a:gd name="connsiteY73" fmla="*/ 2034050 h 2187906"/>
              <a:gd name="connsiteX74" fmla="*/ 619401 w 1148680"/>
              <a:gd name="connsiteY74" fmla="*/ 2015000 h 2187906"/>
              <a:gd name="connsiteX75" fmla="*/ 624164 w 1148680"/>
              <a:gd name="connsiteY75" fmla="*/ 1929275 h 2187906"/>
              <a:gd name="connsiteX76" fmla="*/ 638451 w 1148680"/>
              <a:gd name="connsiteY76" fmla="*/ 1924513 h 2187906"/>
              <a:gd name="connsiteX77" fmla="*/ 681314 w 1148680"/>
              <a:gd name="connsiteY77" fmla="*/ 1876888 h 2187906"/>
              <a:gd name="connsiteX78" fmla="*/ 686076 w 1148680"/>
              <a:gd name="connsiteY78" fmla="*/ 1848313 h 2187906"/>
              <a:gd name="connsiteX79" fmla="*/ 690839 w 1148680"/>
              <a:gd name="connsiteY79" fmla="*/ 1824500 h 2187906"/>
              <a:gd name="connsiteX80" fmla="*/ 695601 w 1148680"/>
              <a:gd name="connsiteY80" fmla="*/ 1781638 h 2187906"/>
              <a:gd name="connsiteX81" fmla="*/ 714651 w 1148680"/>
              <a:gd name="connsiteY81" fmla="*/ 1743538 h 2187906"/>
              <a:gd name="connsiteX82" fmla="*/ 728939 w 1148680"/>
              <a:gd name="connsiteY82" fmla="*/ 1705438 h 2187906"/>
              <a:gd name="connsiteX83" fmla="*/ 757514 w 1148680"/>
              <a:gd name="connsiteY83" fmla="*/ 1714963 h 2187906"/>
              <a:gd name="connsiteX84" fmla="*/ 771801 w 1148680"/>
              <a:gd name="connsiteY84" fmla="*/ 1748300 h 2187906"/>
              <a:gd name="connsiteX85" fmla="*/ 776564 w 1148680"/>
              <a:gd name="connsiteY85" fmla="*/ 1800688 h 2187906"/>
              <a:gd name="connsiteX86" fmla="*/ 781326 w 1148680"/>
              <a:gd name="connsiteY86" fmla="*/ 1776875 h 2187906"/>
              <a:gd name="connsiteX87" fmla="*/ 786089 w 1148680"/>
              <a:gd name="connsiteY87" fmla="*/ 1743538 h 2187906"/>
              <a:gd name="connsiteX88" fmla="*/ 800376 w 1148680"/>
              <a:gd name="connsiteY88" fmla="*/ 1734013 h 2187906"/>
              <a:gd name="connsiteX89" fmla="*/ 824189 w 1148680"/>
              <a:gd name="connsiteY89" fmla="*/ 1748300 h 2187906"/>
              <a:gd name="connsiteX90" fmla="*/ 838476 w 1148680"/>
              <a:gd name="connsiteY90" fmla="*/ 1753063 h 2187906"/>
              <a:gd name="connsiteX91" fmla="*/ 843239 w 1148680"/>
              <a:gd name="connsiteY91" fmla="*/ 1691150 h 2187906"/>
              <a:gd name="connsiteX92" fmla="*/ 886101 w 1148680"/>
              <a:gd name="connsiteY92" fmla="*/ 1695913 h 2187906"/>
              <a:gd name="connsiteX93" fmla="*/ 890864 w 1148680"/>
              <a:gd name="connsiteY93" fmla="*/ 1710200 h 2187906"/>
              <a:gd name="connsiteX94" fmla="*/ 924201 w 1148680"/>
              <a:gd name="connsiteY94" fmla="*/ 1734013 h 2187906"/>
              <a:gd name="connsiteX95" fmla="*/ 957539 w 1148680"/>
              <a:gd name="connsiteY95" fmla="*/ 1738775 h 2187906"/>
              <a:gd name="connsiteX96" fmla="*/ 995639 w 1148680"/>
              <a:gd name="connsiteY96" fmla="*/ 1734013 h 2187906"/>
              <a:gd name="connsiteX97" fmla="*/ 1000401 w 1148680"/>
              <a:gd name="connsiteY97" fmla="*/ 1657813 h 2187906"/>
              <a:gd name="connsiteX98" fmla="*/ 1014689 w 1148680"/>
              <a:gd name="connsiteY98" fmla="*/ 1638763 h 2187906"/>
              <a:gd name="connsiteX99" fmla="*/ 1014689 w 1148680"/>
              <a:gd name="connsiteY99" fmla="*/ 1600663 h 2187906"/>
              <a:gd name="connsiteX100" fmla="*/ 995639 w 1148680"/>
              <a:gd name="connsiteY100" fmla="*/ 1586375 h 2187906"/>
              <a:gd name="connsiteX101" fmla="*/ 971826 w 1148680"/>
              <a:gd name="connsiteY101" fmla="*/ 1548275 h 2187906"/>
              <a:gd name="connsiteX102" fmla="*/ 962301 w 1148680"/>
              <a:gd name="connsiteY102" fmla="*/ 1533988 h 2187906"/>
              <a:gd name="connsiteX103" fmla="*/ 948014 w 1148680"/>
              <a:gd name="connsiteY103" fmla="*/ 1529225 h 2187906"/>
              <a:gd name="connsiteX104" fmla="*/ 928964 w 1148680"/>
              <a:gd name="connsiteY104" fmla="*/ 1405400 h 2187906"/>
              <a:gd name="connsiteX105" fmla="*/ 919439 w 1148680"/>
              <a:gd name="connsiteY105" fmla="*/ 1362538 h 2187906"/>
              <a:gd name="connsiteX106" fmla="*/ 909914 w 1148680"/>
              <a:gd name="connsiteY106" fmla="*/ 1338725 h 2187906"/>
              <a:gd name="connsiteX107" fmla="*/ 900389 w 1148680"/>
              <a:gd name="connsiteY107" fmla="*/ 1305388 h 2187906"/>
              <a:gd name="connsiteX108" fmla="*/ 895626 w 1148680"/>
              <a:gd name="connsiteY108" fmla="*/ 1291100 h 2187906"/>
              <a:gd name="connsiteX109" fmla="*/ 905151 w 1148680"/>
              <a:gd name="connsiteY109" fmla="*/ 1224425 h 2187906"/>
              <a:gd name="connsiteX110" fmla="*/ 919439 w 1148680"/>
              <a:gd name="connsiteY110" fmla="*/ 1219663 h 2187906"/>
              <a:gd name="connsiteX111" fmla="*/ 938489 w 1148680"/>
              <a:gd name="connsiteY111" fmla="*/ 1210138 h 2187906"/>
              <a:gd name="connsiteX112" fmla="*/ 952776 w 1148680"/>
              <a:gd name="connsiteY112" fmla="*/ 1205375 h 2187906"/>
              <a:gd name="connsiteX113" fmla="*/ 967064 w 1148680"/>
              <a:gd name="connsiteY113" fmla="*/ 1195850 h 2187906"/>
              <a:gd name="connsiteX114" fmla="*/ 1000401 w 1148680"/>
              <a:gd name="connsiteY114" fmla="*/ 1186325 h 2187906"/>
              <a:gd name="connsiteX115" fmla="*/ 1019451 w 1148680"/>
              <a:gd name="connsiteY115" fmla="*/ 1172038 h 2187906"/>
              <a:gd name="connsiteX116" fmla="*/ 1038501 w 1148680"/>
              <a:gd name="connsiteY116" fmla="*/ 1143463 h 2187906"/>
              <a:gd name="connsiteX117" fmla="*/ 1067076 w 1148680"/>
              <a:gd name="connsiteY117" fmla="*/ 1124413 h 2187906"/>
              <a:gd name="connsiteX118" fmla="*/ 1095651 w 1148680"/>
              <a:gd name="connsiteY118" fmla="*/ 1114888 h 2187906"/>
              <a:gd name="connsiteX119" fmla="*/ 1128989 w 1148680"/>
              <a:gd name="connsiteY119" fmla="*/ 1091075 h 2187906"/>
              <a:gd name="connsiteX120" fmla="*/ 1143276 w 1148680"/>
              <a:gd name="connsiteY120" fmla="*/ 1076788 h 2187906"/>
              <a:gd name="connsiteX121" fmla="*/ 1138514 w 1148680"/>
              <a:gd name="connsiteY121" fmla="*/ 991063 h 2187906"/>
              <a:gd name="connsiteX122" fmla="*/ 1124226 w 1148680"/>
              <a:gd name="connsiteY122" fmla="*/ 972013 h 2187906"/>
              <a:gd name="connsiteX123" fmla="*/ 1105176 w 1148680"/>
              <a:gd name="connsiteY123" fmla="*/ 933913 h 2187906"/>
              <a:gd name="connsiteX124" fmla="*/ 1100414 w 1148680"/>
              <a:gd name="connsiteY124" fmla="*/ 910100 h 2187906"/>
              <a:gd name="connsiteX125" fmla="*/ 1071839 w 1148680"/>
              <a:gd name="connsiteY125" fmla="*/ 881525 h 2187906"/>
              <a:gd name="connsiteX126" fmla="*/ 1005164 w 1148680"/>
              <a:gd name="connsiteY126" fmla="*/ 857713 h 2187906"/>
              <a:gd name="connsiteX127" fmla="*/ 990876 w 1148680"/>
              <a:gd name="connsiteY127" fmla="*/ 862475 h 2187906"/>
              <a:gd name="connsiteX128" fmla="*/ 986114 w 1148680"/>
              <a:gd name="connsiteY128" fmla="*/ 876763 h 2187906"/>
              <a:gd name="connsiteX129" fmla="*/ 981351 w 1148680"/>
              <a:gd name="connsiteY129" fmla="*/ 914863 h 2187906"/>
              <a:gd name="connsiteX130" fmla="*/ 971826 w 1148680"/>
              <a:gd name="connsiteY130" fmla="*/ 929150 h 2187906"/>
              <a:gd name="connsiteX131" fmla="*/ 957539 w 1148680"/>
              <a:gd name="connsiteY131" fmla="*/ 948200 h 2187906"/>
              <a:gd name="connsiteX132" fmla="*/ 928964 w 1148680"/>
              <a:gd name="connsiteY132" fmla="*/ 962488 h 2187906"/>
              <a:gd name="connsiteX133" fmla="*/ 895626 w 1148680"/>
              <a:gd name="connsiteY133" fmla="*/ 919625 h 2187906"/>
              <a:gd name="connsiteX134" fmla="*/ 881339 w 1148680"/>
              <a:gd name="connsiteY134" fmla="*/ 905338 h 2187906"/>
              <a:gd name="connsiteX135" fmla="*/ 900389 w 1148680"/>
              <a:gd name="connsiteY135" fmla="*/ 852950 h 2187906"/>
              <a:gd name="connsiteX136" fmla="*/ 905151 w 1148680"/>
              <a:gd name="connsiteY136" fmla="*/ 833900 h 2187906"/>
              <a:gd name="connsiteX137" fmla="*/ 900389 w 1148680"/>
              <a:gd name="connsiteY137" fmla="*/ 819613 h 2187906"/>
              <a:gd name="connsiteX138" fmla="*/ 895626 w 1148680"/>
              <a:gd name="connsiteY138" fmla="*/ 800563 h 2187906"/>
              <a:gd name="connsiteX139" fmla="*/ 900389 w 1148680"/>
              <a:gd name="connsiteY139" fmla="*/ 776750 h 2187906"/>
              <a:gd name="connsiteX140" fmla="*/ 938489 w 1148680"/>
              <a:gd name="connsiteY140" fmla="*/ 752938 h 2187906"/>
              <a:gd name="connsiteX141" fmla="*/ 952776 w 1148680"/>
              <a:gd name="connsiteY141" fmla="*/ 738650 h 2187906"/>
              <a:gd name="connsiteX142" fmla="*/ 957539 w 1148680"/>
              <a:gd name="connsiteY142" fmla="*/ 724363 h 2187906"/>
              <a:gd name="connsiteX143" fmla="*/ 952776 w 1148680"/>
              <a:gd name="connsiteY143" fmla="*/ 600538 h 2187906"/>
              <a:gd name="connsiteX144" fmla="*/ 886101 w 1148680"/>
              <a:gd name="connsiteY144" fmla="*/ 600538 h 2187906"/>
              <a:gd name="connsiteX145" fmla="*/ 871814 w 1148680"/>
              <a:gd name="connsiteY145" fmla="*/ 586250 h 2187906"/>
              <a:gd name="connsiteX146" fmla="*/ 857526 w 1148680"/>
              <a:gd name="connsiteY146" fmla="*/ 576725 h 2187906"/>
              <a:gd name="connsiteX147" fmla="*/ 843239 w 1148680"/>
              <a:gd name="connsiteY147" fmla="*/ 557675 h 2187906"/>
              <a:gd name="connsiteX148" fmla="*/ 838476 w 1148680"/>
              <a:gd name="connsiteY148" fmla="*/ 543388 h 2187906"/>
              <a:gd name="connsiteX149" fmla="*/ 719414 w 1148680"/>
              <a:gd name="connsiteY149" fmla="*/ 538625 h 2187906"/>
              <a:gd name="connsiteX150" fmla="*/ 686076 w 1148680"/>
              <a:gd name="connsiteY150" fmla="*/ 510050 h 2187906"/>
              <a:gd name="connsiteX151" fmla="*/ 676551 w 1148680"/>
              <a:gd name="connsiteY151" fmla="*/ 495763 h 2187906"/>
              <a:gd name="connsiteX152" fmla="*/ 657501 w 1148680"/>
              <a:gd name="connsiteY152" fmla="*/ 448138 h 2187906"/>
              <a:gd name="connsiteX153" fmla="*/ 643214 w 1148680"/>
              <a:gd name="connsiteY153" fmla="*/ 410038 h 2187906"/>
              <a:gd name="connsiteX154" fmla="*/ 633689 w 1148680"/>
              <a:gd name="connsiteY154" fmla="*/ 386225 h 2187906"/>
              <a:gd name="connsiteX155" fmla="*/ 614639 w 1148680"/>
              <a:gd name="connsiteY155" fmla="*/ 357650 h 2187906"/>
              <a:gd name="connsiteX156" fmla="*/ 571776 w 1148680"/>
              <a:gd name="connsiteY156" fmla="*/ 329075 h 2187906"/>
              <a:gd name="connsiteX157" fmla="*/ 557489 w 1148680"/>
              <a:gd name="connsiteY157" fmla="*/ 319550 h 2187906"/>
              <a:gd name="connsiteX158" fmla="*/ 538439 w 1148680"/>
              <a:gd name="connsiteY158" fmla="*/ 305263 h 2187906"/>
              <a:gd name="connsiteX159" fmla="*/ 524151 w 1148680"/>
              <a:gd name="connsiteY159" fmla="*/ 300500 h 2187906"/>
              <a:gd name="connsiteX160" fmla="*/ 490814 w 1148680"/>
              <a:gd name="connsiteY160" fmla="*/ 281450 h 2187906"/>
              <a:gd name="connsiteX161" fmla="*/ 467001 w 1148680"/>
              <a:gd name="connsiteY161" fmla="*/ 271925 h 2187906"/>
              <a:gd name="connsiteX162" fmla="*/ 405088 w 1148680"/>
              <a:gd name="connsiteY162" fmla="*/ 181439 h 2187906"/>
              <a:gd name="connsiteX163" fmla="*/ 405089 w 1148680"/>
              <a:gd name="connsiteY163" fmla="*/ 52851 h 2187906"/>
              <a:gd name="connsiteX164" fmla="*/ 374132 w 1148680"/>
              <a:gd name="connsiteY164" fmla="*/ 43325 h 2187906"/>
              <a:gd name="connsiteX165" fmla="*/ 314601 w 1148680"/>
              <a:gd name="connsiteY165" fmla="*/ 9988 h 2187906"/>
              <a:gd name="connsiteX166" fmla="*/ 281264 w 1148680"/>
              <a:gd name="connsiteY166" fmla="*/ 463 h 2187906"/>
              <a:gd name="connsiteX167" fmla="*/ 262214 w 1148680"/>
              <a:gd name="connsiteY167" fmla="*/ 5225 h 2187906"/>
              <a:gd name="connsiteX168" fmla="*/ 224114 w 1148680"/>
              <a:gd name="connsiteY168" fmla="*/ 55231 h 2187906"/>
              <a:gd name="connsiteX169" fmla="*/ 166964 w 1148680"/>
              <a:gd name="connsiteY169" fmla="*/ 69519 h 2187906"/>
              <a:gd name="connsiteX170" fmla="*/ 155057 w 1148680"/>
              <a:gd name="connsiteY170" fmla="*/ 114763 h 2187906"/>
              <a:gd name="connsiteX171" fmla="*/ 119338 w 1148680"/>
              <a:gd name="connsiteY171" fmla="*/ 150481 h 2187906"/>
              <a:gd name="connsiteX172" fmla="*/ 81239 w 1148680"/>
              <a:gd name="connsiteY172" fmla="*/ 243351 h 2187906"/>
              <a:gd name="connsiteX0" fmla="*/ 81266 w 1148707"/>
              <a:gd name="connsiteY0" fmla="*/ 243351 h 2187906"/>
              <a:gd name="connsiteX1" fmla="*/ 88409 w 1148707"/>
              <a:gd name="connsiteY1" fmla="*/ 271925 h 2187906"/>
              <a:gd name="connsiteX2" fmla="*/ 71740 w 1148707"/>
              <a:gd name="connsiteY2" fmla="*/ 340982 h 2187906"/>
              <a:gd name="connsiteX3" fmla="*/ 57453 w 1148707"/>
              <a:gd name="connsiteY3" fmla="*/ 390988 h 2187906"/>
              <a:gd name="connsiteX4" fmla="*/ 50309 w 1148707"/>
              <a:gd name="connsiteY4" fmla="*/ 467188 h 2187906"/>
              <a:gd name="connsiteX5" fmla="*/ 28878 w 1148707"/>
              <a:gd name="connsiteY5" fmla="*/ 505288 h 2187906"/>
              <a:gd name="connsiteX6" fmla="*/ 303 w 1148707"/>
              <a:gd name="connsiteY6" fmla="*/ 543388 h 2187906"/>
              <a:gd name="connsiteX7" fmla="*/ 14591 w 1148707"/>
              <a:gd name="connsiteY7" fmla="*/ 552913 h 2187906"/>
              <a:gd name="connsiteX8" fmla="*/ 28878 w 1148707"/>
              <a:gd name="connsiteY8" fmla="*/ 567200 h 2187906"/>
              <a:gd name="connsiteX9" fmla="*/ 57453 w 1148707"/>
              <a:gd name="connsiteY9" fmla="*/ 581488 h 2187906"/>
              <a:gd name="connsiteX10" fmla="*/ 71741 w 1148707"/>
              <a:gd name="connsiteY10" fmla="*/ 648163 h 2187906"/>
              <a:gd name="connsiteX11" fmla="*/ 90791 w 1148707"/>
              <a:gd name="connsiteY11" fmla="*/ 652925 h 2187906"/>
              <a:gd name="connsiteX12" fmla="*/ 114603 w 1148707"/>
              <a:gd name="connsiteY12" fmla="*/ 667213 h 2187906"/>
              <a:gd name="connsiteX13" fmla="*/ 133653 w 1148707"/>
              <a:gd name="connsiteY13" fmla="*/ 676738 h 2187906"/>
              <a:gd name="connsiteX14" fmla="*/ 143178 w 1148707"/>
              <a:gd name="connsiteY14" fmla="*/ 695788 h 2187906"/>
              <a:gd name="connsiteX15" fmla="*/ 152703 w 1148707"/>
              <a:gd name="connsiteY15" fmla="*/ 710075 h 2187906"/>
              <a:gd name="connsiteX16" fmla="*/ 166991 w 1148707"/>
              <a:gd name="connsiteY16" fmla="*/ 733888 h 2187906"/>
              <a:gd name="connsiteX17" fmla="*/ 162228 w 1148707"/>
              <a:gd name="connsiteY17" fmla="*/ 857713 h 2187906"/>
              <a:gd name="connsiteX18" fmla="*/ 157466 w 1148707"/>
              <a:gd name="connsiteY18" fmla="*/ 872000 h 2187906"/>
              <a:gd name="connsiteX19" fmla="*/ 138416 w 1148707"/>
              <a:gd name="connsiteY19" fmla="*/ 886288 h 2187906"/>
              <a:gd name="connsiteX20" fmla="*/ 124128 w 1148707"/>
              <a:gd name="connsiteY20" fmla="*/ 910100 h 2187906"/>
              <a:gd name="connsiteX21" fmla="*/ 105078 w 1148707"/>
              <a:gd name="connsiteY21" fmla="*/ 948200 h 2187906"/>
              <a:gd name="connsiteX22" fmla="*/ 95553 w 1148707"/>
              <a:gd name="connsiteY22" fmla="*/ 962488 h 2187906"/>
              <a:gd name="connsiteX23" fmla="*/ 66978 w 1148707"/>
              <a:gd name="connsiteY23" fmla="*/ 995825 h 2187906"/>
              <a:gd name="connsiteX24" fmla="*/ 57453 w 1148707"/>
              <a:gd name="connsiteY24" fmla="*/ 1029163 h 2187906"/>
              <a:gd name="connsiteX25" fmla="*/ 52691 w 1148707"/>
              <a:gd name="connsiteY25" fmla="*/ 1043450 h 2187906"/>
              <a:gd name="connsiteX26" fmla="*/ 24116 w 1148707"/>
              <a:gd name="connsiteY26" fmla="*/ 1081550 h 2187906"/>
              <a:gd name="connsiteX27" fmla="*/ 14591 w 1148707"/>
              <a:gd name="connsiteY27" fmla="*/ 1095838 h 2187906"/>
              <a:gd name="connsiteX28" fmla="*/ 9828 w 1148707"/>
              <a:gd name="connsiteY28" fmla="*/ 1129175 h 2187906"/>
              <a:gd name="connsiteX29" fmla="*/ 5066 w 1148707"/>
              <a:gd name="connsiteY29" fmla="*/ 1148225 h 2187906"/>
              <a:gd name="connsiteX30" fmla="*/ 14591 w 1148707"/>
              <a:gd name="connsiteY30" fmla="*/ 1172038 h 2187906"/>
              <a:gd name="connsiteX31" fmla="*/ 28878 w 1148707"/>
              <a:gd name="connsiteY31" fmla="*/ 1200613 h 2187906"/>
              <a:gd name="connsiteX32" fmla="*/ 33641 w 1148707"/>
              <a:gd name="connsiteY32" fmla="*/ 1229188 h 2187906"/>
              <a:gd name="connsiteX33" fmla="*/ 43166 w 1148707"/>
              <a:gd name="connsiteY33" fmla="*/ 1253000 h 2187906"/>
              <a:gd name="connsiteX34" fmla="*/ 47928 w 1148707"/>
              <a:gd name="connsiteY34" fmla="*/ 1286338 h 2187906"/>
              <a:gd name="connsiteX35" fmla="*/ 86028 w 1148707"/>
              <a:gd name="connsiteY35" fmla="*/ 1305388 h 2187906"/>
              <a:gd name="connsiteX36" fmla="*/ 128891 w 1148707"/>
              <a:gd name="connsiteY36" fmla="*/ 1319675 h 2187906"/>
              <a:gd name="connsiteX37" fmla="*/ 181278 w 1148707"/>
              <a:gd name="connsiteY37" fmla="*/ 1357775 h 2187906"/>
              <a:gd name="connsiteX38" fmla="*/ 214616 w 1148707"/>
              <a:gd name="connsiteY38" fmla="*/ 1372063 h 2187906"/>
              <a:gd name="connsiteX39" fmla="*/ 252716 w 1148707"/>
              <a:gd name="connsiteY39" fmla="*/ 1395875 h 2187906"/>
              <a:gd name="connsiteX40" fmla="*/ 257478 w 1148707"/>
              <a:gd name="connsiteY40" fmla="*/ 1410163 h 2187906"/>
              <a:gd name="connsiteX41" fmla="*/ 267003 w 1148707"/>
              <a:gd name="connsiteY41" fmla="*/ 1424450 h 2187906"/>
              <a:gd name="connsiteX42" fmla="*/ 247953 w 1148707"/>
              <a:gd name="connsiteY42" fmla="*/ 1505413 h 2187906"/>
              <a:gd name="connsiteX43" fmla="*/ 224141 w 1148707"/>
              <a:gd name="connsiteY43" fmla="*/ 1567325 h 2187906"/>
              <a:gd name="connsiteX44" fmla="*/ 214616 w 1148707"/>
              <a:gd name="connsiteY44" fmla="*/ 1586375 h 2187906"/>
              <a:gd name="connsiteX45" fmla="*/ 214616 w 1148707"/>
              <a:gd name="connsiteY45" fmla="*/ 1714963 h 2187906"/>
              <a:gd name="connsiteX46" fmla="*/ 224141 w 1148707"/>
              <a:gd name="connsiteY46" fmla="*/ 1748300 h 2187906"/>
              <a:gd name="connsiteX47" fmla="*/ 233666 w 1148707"/>
              <a:gd name="connsiteY47" fmla="*/ 1791163 h 2187906"/>
              <a:gd name="connsiteX48" fmla="*/ 228903 w 1148707"/>
              <a:gd name="connsiteY48" fmla="*/ 1829263 h 2187906"/>
              <a:gd name="connsiteX49" fmla="*/ 171753 w 1148707"/>
              <a:gd name="connsiteY49" fmla="*/ 1862600 h 2187906"/>
              <a:gd name="connsiteX50" fmla="*/ 133653 w 1148707"/>
              <a:gd name="connsiteY50" fmla="*/ 1895938 h 2187906"/>
              <a:gd name="connsiteX51" fmla="*/ 119366 w 1148707"/>
              <a:gd name="connsiteY51" fmla="*/ 1905463 h 2187906"/>
              <a:gd name="connsiteX52" fmla="*/ 81266 w 1148707"/>
              <a:gd name="connsiteY52" fmla="*/ 1914988 h 2187906"/>
              <a:gd name="connsiteX53" fmla="*/ 86028 w 1148707"/>
              <a:gd name="connsiteY53" fmla="*/ 1953088 h 2187906"/>
              <a:gd name="connsiteX54" fmla="*/ 157466 w 1148707"/>
              <a:gd name="connsiteY54" fmla="*/ 1986425 h 2187906"/>
              <a:gd name="connsiteX55" fmla="*/ 162228 w 1148707"/>
              <a:gd name="connsiteY55" fmla="*/ 2024525 h 2187906"/>
              <a:gd name="connsiteX56" fmla="*/ 176516 w 1148707"/>
              <a:gd name="connsiteY56" fmla="*/ 2048338 h 2187906"/>
              <a:gd name="connsiteX57" fmla="*/ 181278 w 1148707"/>
              <a:gd name="connsiteY57" fmla="*/ 2067388 h 2187906"/>
              <a:gd name="connsiteX58" fmla="*/ 205091 w 1148707"/>
              <a:gd name="connsiteY58" fmla="*/ 2062625 h 2187906"/>
              <a:gd name="connsiteX59" fmla="*/ 224141 w 1148707"/>
              <a:gd name="connsiteY59" fmla="*/ 2057863 h 2187906"/>
              <a:gd name="connsiteX60" fmla="*/ 352728 w 1148707"/>
              <a:gd name="connsiteY60" fmla="*/ 2067388 h 2187906"/>
              <a:gd name="connsiteX61" fmla="*/ 371778 w 1148707"/>
              <a:gd name="connsiteY61" fmla="*/ 2076913 h 2187906"/>
              <a:gd name="connsiteX62" fmla="*/ 376541 w 1148707"/>
              <a:gd name="connsiteY62" fmla="*/ 2124538 h 2187906"/>
              <a:gd name="connsiteX63" fmla="*/ 390828 w 1148707"/>
              <a:gd name="connsiteY63" fmla="*/ 2162638 h 2187906"/>
              <a:gd name="connsiteX64" fmla="*/ 395591 w 1148707"/>
              <a:gd name="connsiteY64" fmla="*/ 2176925 h 2187906"/>
              <a:gd name="connsiteX65" fmla="*/ 433691 w 1148707"/>
              <a:gd name="connsiteY65" fmla="*/ 2186450 h 2187906"/>
              <a:gd name="connsiteX66" fmla="*/ 500366 w 1148707"/>
              <a:gd name="connsiteY66" fmla="*/ 2186450 h 2187906"/>
              <a:gd name="connsiteX67" fmla="*/ 524178 w 1148707"/>
              <a:gd name="connsiteY67" fmla="*/ 2176925 h 2187906"/>
              <a:gd name="connsiteX68" fmla="*/ 567041 w 1148707"/>
              <a:gd name="connsiteY68" fmla="*/ 2081675 h 2187906"/>
              <a:gd name="connsiteX69" fmla="*/ 586091 w 1148707"/>
              <a:gd name="connsiteY69" fmla="*/ 2076913 h 2187906"/>
              <a:gd name="connsiteX70" fmla="*/ 600378 w 1148707"/>
              <a:gd name="connsiteY70" fmla="*/ 2062625 h 2187906"/>
              <a:gd name="connsiteX71" fmla="*/ 605141 w 1148707"/>
              <a:gd name="connsiteY71" fmla="*/ 2048338 h 2187906"/>
              <a:gd name="connsiteX72" fmla="*/ 614666 w 1148707"/>
              <a:gd name="connsiteY72" fmla="*/ 2034050 h 2187906"/>
              <a:gd name="connsiteX73" fmla="*/ 619428 w 1148707"/>
              <a:gd name="connsiteY73" fmla="*/ 2015000 h 2187906"/>
              <a:gd name="connsiteX74" fmla="*/ 624191 w 1148707"/>
              <a:gd name="connsiteY74" fmla="*/ 1929275 h 2187906"/>
              <a:gd name="connsiteX75" fmla="*/ 638478 w 1148707"/>
              <a:gd name="connsiteY75" fmla="*/ 1924513 h 2187906"/>
              <a:gd name="connsiteX76" fmla="*/ 681341 w 1148707"/>
              <a:gd name="connsiteY76" fmla="*/ 1876888 h 2187906"/>
              <a:gd name="connsiteX77" fmla="*/ 686103 w 1148707"/>
              <a:gd name="connsiteY77" fmla="*/ 1848313 h 2187906"/>
              <a:gd name="connsiteX78" fmla="*/ 690866 w 1148707"/>
              <a:gd name="connsiteY78" fmla="*/ 1824500 h 2187906"/>
              <a:gd name="connsiteX79" fmla="*/ 695628 w 1148707"/>
              <a:gd name="connsiteY79" fmla="*/ 1781638 h 2187906"/>
              <a:gd name="connsiteX80" fmla="*/ 714678 w 1148707"/>
              <a:gd name="connsiteY80" fmla="*/ 1743538 h 2187906"/>
              <a:gd name="connsiteX81" fmla="*/ 728966 w 1148707"/>
              <a:gd name="connsiteY81" fmla="*/ 1705438 h 2187906"/>
              <a:gd name="connsiteX82" fmla="*/ 757541 w 1148707"/>
              <a:gd name="connsiteY82" fmla="*/ 1714963 h 2187906"/>
              <a:gd name="connsiteX83" fmla="*/ 771828 w 1148707"/>
              <a:gd name="connsiteY83" fmla="*/ 1748300 h 2187906"/>
              <a:gd name="connsiteX84" fmla="*/ 776591 w 1148707"/>
              <a:gd name="connsiteY84" fmla="*/ 1800688 h 2187906"/>
              <a:gd name="connsiteX85" fmla="*/ 781353 w 1148707"/>
              <a:gd name="connsiteY85" fmla="*/ 1776875 h 2187906"/>
              <a:gd name="connsiteX86" fmla="*/ 786116 w 1148707"/>
              <a:gd name="connsiteY86" fmla="*/ 1743538 h 2187906"/>
              <a:gd name="connsiteX87" fmla="*/ 800403 w 1148707"/>
              <a:gd name="connsiteY87" fmla="*/ 1734013 h 2187906"/>
              <a:gd name="connsiteX88" fmla="*/ 824216 w 1148707"/>
              <a:gd name="connsiteY88" fmla="*/ 1748300 h 2187906"/>
              <a:gd name="connsiteX89" fmla="*/ 838503 w 1148707"/>
              <a:gd name="connsiteY89" fmla="*/ 1753063 h 2187906"/>
              <a:gd name="connsiteX90" fmla="*/ 843266 w 1148707"/>
              <a:gd name="connsiteY90" fmla="*/ 1691150 h 2187906"/>
              <a:gd name="connsiteX91" fmla="*/ 886128 w 1148707"/>
              <a:gd name="connsiteY91" fmla="*/ 1695913 h 2187906"/>
              <a:gd name="connsiteX92" fmla="*/ 890891 w 1148707"/>
              <a:gd name="connsiteY92" fmla="*/ 1710200 h 2187906"/>
              <a:gd name="connsiteX93" fmla="*/ 924228 w 1148707"/>
              <a:gd name="connsiteY93" fmla="*/ 1734013 h 2187906"/>
              <a:gd name="connsiteX94" fmla="*/ 957566 w 1148707"/>
              <a:gd name="connsiteY94" fmla="*/ 1738775 h 2187906"/>
              <a:gd name="connsiteX95" fmla="*/ 995666 w 1148707"/>
              <a:gd name="connsiteY95" fmla="*/ 1734013 h 2187906"/>
              <a:gd name="connsiteX96" fmla="*/ 1000428 w 1148707"/>
              <a:gd name="connsiteY96" fmla="*/ 1657813 h 2187906"/>
              <a:gd name="connsiteX97" fmla="*/ 1014716 w 1148707"/>
              <a:gd name="connsiteY97" fmla="*/ 1638763 h 2187906"/>
              <a:gd name="connsiteX98" fmla="*/ 1014716 w 1148707"/>
              <a:gd name="connsiteY98" fmla="*/ 1600663 h 2187906"/>
              <a:gd name="connsiteX99" fmla="*/ 995666 w 1148707"/>
              <a:gd name="connsiteY99" fmla="*/ 1586375 h 2187906"/>
              <a:gd name="connsiteX100" fmla="*/ 971853 w 1148707"/>
              <a:gd name="connsiteY100" fmla="*/ 1548275 h 2187906"/>
              <a:gd name="connsiteX101" fmla="*/ 962328 w 1148707"/>
              <a:gd name="connsiteY101" fmla="*/ 1533988 h 2187906"/>
              <a:gd name="connsiteX102" fmla="*/ 948041 w 1148707"/>
              <a:gd name="connsiteY102" fmla="*/ 1529225 h 2187906"/>
              <a:gd name="connsiteX103" fmla="*/ 928991 w 1148707"/>
              <a:gd name="connsiteY103" fmla="*/ 1405400 h 2187906"/>
              <a:gd name="connsiteX104" fmla="*/ 919466 w 1148707"/>
              <a:gd name="connsiteY104" fmla="*/ 1362538 h 2187906"/>
              <a:gd name="connsiteX105" fmla="*/ 909941 w 1148707"/>
              <a:gd name="connsiteY105" fmla="*/ 1338725 h 2187906"/>
              <a:gd name="connsiteX106" fmla="*/ 900416 w 1148707"/>
              <a:gd name="connsiteY106" fmla="*/ 1305388 h 2187906"/>
              <a:gd name="connsiteX107" fmla="*/ 895653 w 1148707"/>
              <a:gd name="connsiteY107" fmla="*/ 1291100 h 2187906"/>
              <a:gd name="connsiteX108" fmla="*/ 905178 w 1148707"/>
              <a:gd name="connsiteY108" fmla="*/ 1224425 h 2187906"/>
              <a:gd name="connsiteX109" fmla="*/ 919466 w 1148707"/>
              <a:gd name="connsiteY109" fmla="*/ 1219663 h 2187906"/>
              <a:gd name="connsiteX110" fmla="*/ 938516 w 1148707"/>
              <a:gd name="connsiteY110" fmla="*/ 1210138 h 2187906"/>
              <a:gd name="connsiteX111" fmla="*/ 952803 w 1148707"/>
              <a:gd name="connsiteY111" fmla="*/ 1205375 h 2187906"/>
              <a:gd name="connsiteX112" fmla="*/ 967091 w 1148707"/>
              <a:gd name="connsiteY112" fmla="*/ 1195850 h 2187906"/>
              <a:gd name="connsiteX113" fmla="*/ 1000428 w 1148707"/>
              <a:gd name="connsiteY113" fmla="*/ 1186325 h 2187906"/>
              <a:gd name="connsiteX114" fmla="*/ 1019478 w 1148707"/>
              <a:gd name="connsiteY114" fmla="*/ 1172038 h 2187906"/>
              <a:gd name="connsiteX115" fmla="*/ 1038528 w 1148707"/>
              <a:gd name="connsiteY115" fmla="*/ 1143463 h 2187906"/>
              <a:gd name="connsiteX116" fmla="*/ 1067103 w 1148707"/>
              <a:gd name="connsiteY116" fmla="*/ 1124413 h 2187906"/>
              <a:gd name="connsiteX117" fmla="*/ 1095678 w 1148707"/>
              <a:gd name="connsiteY117" fmla="*/ 1114888 h 2187906"/>
              <a:gd name="connsiteX118" fmla="*/ 1129016 w 1148707"/>
              <a:gd name="connsiteY118" fmla="*/ 1091075 h 2187906"/>
              <a:gd name="connsiteX119" fmla="*/ 1143303 w 1148707"/>
              <a:gd name="connsiteY119" fmla="*/ 1076788 h 2187906"/>
              <a:gd name="connsiteX120" fmla="*/ 1138541 w 1148707"/>
              <a:gd name="connsiteY120" fmla="*/ 991063 h 2187906"/>
              <a:gd name="connsiteX121" fmla="*/ 1124253 w 1148707"/>
              <a:gd name="connsiteY121" fmla="*/ 972013 h 2187906"/>
              <a:gd name="connsiteX122" fmla="*/ 1105203 w 1148707"/>
              <a:gd name="connsiteY122" fmla="*/ 933913 h 2187906"/>
              <a:gd name="connsiteX123" fmla="*/ 1100441 w 1148707"/>
              <a:gd name="connsiteY123" fmla="*/ 910100 h 2187906"/>
              <a:gd name="connsiteX124" fmla="*/ 1071866 w 1148707"/>
              <a:gd name="connsiteY124" fmla="*/ 881525 h 2187906"/>
              <a:gd name="connsiteX125" fmla="*/ 1005191 w 1148707"/>
              <a:gd name="connsiteY125" fmla="*/ 857713 h 2187906"/>
              <a:gd name="connsiteX126" fmla="*/ 990903 w 1148707"/>
              <a:gd name="connsiteY126" fmla="*/ 862475 h 2187906"/>
              <a:gd name="connsiteX127" fmla="*/ 986141 w 1148707"/>
              <a:gd name="connsiteY127" fmla="*/ 876763 h 2187906"/>
              <a:gd name="connsiteX128" fmla="*/ 981378 w 1148707"/>
              <a:gd name="connsiteY128" fmla="*/ 914863 h 2187906"/>
              <a:gd name="connsiteX129" fmla="*/ 971853 w 1148707"/>
              <a:gd name="connsiteY129" fmla="*/ 929150 h 2187906"/>
              <a:gd name="connsiteX130" fmla="*/ 957566 w 1148707"/>
              <a:gd name="connsiteY130" fmla="*/ 948200 h 2187906"/>
              <a:gd name="connsiteX131" fmla="*/ 928991 w 1148707"/>
              <a:gd name="connsiteY131" fmla="*/ 962488 h 2187906"/>
              <a:gd name="connsiteX132" fmla="*/ 895653 w 1148707"/>
              <a:gd name="connsiteY132" fmla="*/ 919625 h 2187906"/>
              <a:gd name="connsiteX133" fmla="*/ 881366 w 1148707"/>
              <a:gd name="connsiteY133" fmla="*/ 905338 h 2187906"/>
              <a:gd name="connsiteX134" fmla="*/ 900416 w 1148707"/>
              <a:gd name="connsiteY134" fmla="*/ 852950 h 2187906"/>
              <a:gd name="connsiteX135" fmla="*/ 905178 w 1148707"/>
              <a:gd name="connsiteY135" fmla="*/ 833900 h 2187906"/>
              <a:gd name="connsiteX136" fmla="*/ 900416 w 1148707"/>
              <a:gd name="connsiteY136" fmla="*/ 819613 h 2187906"/>
              <a:gd name="connsiteX137" fmla="*/ 895653 w 1148707"/>
              <a:gd name="connsiteY137" fmla="*/ 800563 h 2187906"/>
              <a:gd name="connsiteX138" fmla="*/ 900416 w 1148707"/>
              <a:gd name="connsiteY138" fmla="*/ 776750 h 2187906"/>
              <a:gd name="connsiteX139" fmla="*/ 938516 w 1148707"/>
              <a:gd name="connsiteY139" fmla="*/ 752938 h 2187906"/>
              <a:gd name="connsiteX140" fmla="*/ 952803 w 1148707"/>
              <a:gd name="connsiteY140" fmla="*/ 738650 h 2187906"/>
              <a:gd name="connsiteX141" fmla="*/ 957566 w 1148707"/>
              <a:gd name="connsiteY141" fmla="*/ 724363 h 2187906"/>
              <a:gd name="connsiteX142" fmla="*/ 952803 w 1148707"/>
              <a:gd name="connsiteY142" fmla="*/ 600538 h 2187906"/>
              <a:gd name="connsiteX143" fmla="*/ 886128 w 1148707"/>
              <a:gd name="connsiteY143" fmla="*/ 600538 h 2187906"/>
              <a:gd name="connsiteX144" fmla="*/ 871841 w 1148707"/>
              <a:gd name="connsiteY144" fmla="*/ 586250 h 2187906"/>
              <a:gd name="connsiteX145" fmla="*/ 857553 w 1148707"/>
              <a:gd name="connsiteY145" fmla="*/ 576725 h 2187906"/>
              <a:gd name="connsiteX146" fmla="*/ 843266 w 1148707"/>
              <a:gd name="connsiteY146" fmla="*/ 557675 h 2187906"/>
              <a:gd name="connsiteX147" fmla="*/ 838503 w 1148707"/>
              <a:gd name="connsiteY147" fmla="*/ 543388 h 2187906"/>
              <a:gd name="connsiteX148" fmla="*/ 719441 w 1148707"/>
              <a:gd name="connsiteY148" fmla="*/ 538625 h 2187906"/>
              <a:gd name="connsiteX149" fmla="*/ 686103 w 1148707"/>
              <a:gd name="connsiteY149" fmla="*/ 510050 h 2187906"/>
              <a:gd name="connsiteX150" fmla="*/ 676578 w 1148707"/>
              <a:gd name="connsiteY150" fmla="*/ 495763 h 2187906"/>
              <a:gd name="connsiteX151" fmla="*/ 657528 w 1148707"/>
              <a:gd name="connsiteY151" fmla="*/ 448138 h 2187906"/>
              <a:gd name="connsiteX152" fmla="*/ 643241 w 1148707"/>
              <a:gd name="connsiteY152" fmla="*/ 410038 h 2187906"/>
              <a:gd name="connsiteX153" fmla="*/ 633716 w 1148707"/>
              <a:gd name="connsiteY153" fmla="*/ 386225 h 2187906"/>
              <a:gd name="connsiteX154" fmla="*/ 614666 w 1148707"/>
              <a:gd name="connsiteY154" fmla="*/ 357650 h 2187906"/>
              <a:gd name="connsiteX155" fmla="*/ 571803 w 1148707"/>
              <a:gd name="connsiteY155" fmla="*/ 329075 h 2187906"/>
              <a:gd name="connsiteX156" fmla="*/ 557516 w 1148707"/>
              <a:gd name="connsiteY156" fmla="*/ 319550 h 2187906"/>
              <a:gd name="connsiteX157" fmla="*/ 538466 w 1148707"/>
              <a:gd name="connsiteY157" fmla="*/ 305263 h 2187906"/>
              <a:gd name="connsiteX158" fmla="*/ 524178 w 1148707"/>
              <a:gd name="connsiteY158" fmla="*/ 300500 h 2187906"/>
              <a:gd name="connsiteX159" fmla="*/ 490841 w 1148707"/>
              <a:gd name="connsiteY159" fmla="*/ 281450 h 2187906"/>
              <a:gd name="connsiteX160" fmla="*/ 467028 w 1148707"/>
              <a:gd name="connsiteY160" fmla="*/ 271925 h 2187906"/>
              <a:gd name="connsiteX161" fmla="*/ 405115 w 1148707"/>
              <a:gd name="connsiteY161" fmla="*/ 181439 h 2187906"/>
              <a:gd name="connsiteX162" fmla="*/ 405116 w 1148707"/>
              <a:gd name="connsiteY162" fmla="*/ 52851 h 2187906"/>
              <a:gd name="connsiteX163" fmla="*/ 374159 w 1148707"/>
              <a:gd name="connsiteY163" fmla="*/ 43325 h 2187906"/>
              <a:gd name="connsiteX164" fmla="*/ 314628 w 1148707"/>
              <a:gd name="connsiteY164" fmla="*/ 9988 h 2187906"/>
              <a:gd name="connsiteX165" fmla="*/ 281291 w 1148707"/>
              <a:gd name="connsiteY165" fmla="*/ 463 h 2187906"/>
              <a:gd name="connsiteX166" fmla="*/ 262241 w 1148707"/>
              <a:gd name="connsiteY166" fmla="*/ 5225 h 2187906"/>
              <a:gd name="connsiteX167" fmla="*/ 224141 w 1148707"/>
              <a:gd name="connsiteY167" fmla="*/ 55231 h 2187906"/>
              <a:gd name="connsiteX168" fmla="*/ 166991 w 1148707"/>
              <a:gd name="connsiteY168" fmla="*/ 69519 h 2187906"/>
              <a:gd name="connsiteX169" fmla="*/ 155084 w 1148707"/>
              <a:gd name="connsiteY169" fmla="*/ 114763 h 2187906"/>
              <a:gd name="connsiteX170" fmla="*/ 119365 w 1148707"/>
              <a:gd name="connsiteY170" fmla="*/ 150481 h 2187906"/>
              <a:gd name="connsiteX171" fmla="*/ 81266 w 1148707"/>
              <a:gd name="connsiteY171" fmla="*/ 243351 h 2187906"/>
              <a:gd name="connsiteX0" fmla="*/ 81424 w 1148865"/>
              <a:gd name="connsiteY0" fmla="*/ 243351 h 2187906"/>
              <a:gd name="connsiteX1" fmla="*/ 88567 w 1148865"/>
              <a:gd name="connsiteY1" fmla="*/ 271925 h 2187906"/>
              <a:gd name="connsiteX2" fmla="*/ 71898 w 1148865"/>
              <a:gd name="connsiteY2" fmla="*/ 340982 h 2187906"/>
              <a:gd name="connsiteX3" fmla="*/ 57611 w 1148865"/>
              <a:gd name="connsiteY3" fmla="*/ 390988 h 2187906"/>
              <a:gd name="connsiteX4" fmla="*/ 50467 w 1148865"/>
              <a:gd name="connsiteY4" fmla="*/ 467188 h 2187906"/>
              <a:gd name="connsiteX5" fmla="*/ 29036 w 1148865"/>
              <a:gd name="connsiteY5" fmla="*/ 505288 h 2187906"/>
              <a:gd name="connsiteX6" fmla="*/ 461 w 1148865"/>
              <a:gd name="connsiteY6" fmla="*/ 543388 h 2187906"/>
              <a:gd name="connsiteX7" fmla="*/ 14749 w 1148865"/>
              <a:gd name="connsiteY7" fmla="*/ 552913 h 2187906"/>
              <a:gd name="connsiteX8" fmla="*/ 57611 w 1148865"/>
              <a:gd name="connsiteY8" fmla="*/ 581488 h 2187906"/>
              <a:gd name="connsiteX9" fmla="*/ 71899 w 1148865"/>
              <a:gd name="connsiteY9" fmla="*/ 648163 h 2187906"/>
              <a:gd name="connsiteX10" fmla="*/ 90949 w 1148865"/>
              <a:gd name="connsiteY10" fmla="*/ 652925 h 2187906"/>
              <a:gd name="connsiteX11" fmla="*/ 114761 w 1148865"/>
              <a:gd name="connsiteY11" fmla="*/ 667213 h 2187906"/>
              <a:gd name="connsiteX12" fmla="*/ 133811 w 1148865"/>
              <a:gd name="connsiteY12" fmla="*/ 676738 h 2187906"/>
              <a:gd name="connsiteX13" fmla="*/ 143336 w 1148865"/>
              <a:gd name="connsiteY13" fmla="*/ 695788 h 2187906"/>
              <a:gd name="connsiteX14" fmla="*/ 152861 w 1148865"/>
              <a:gd name="connsiteY14" fmla="*/ 710075 h 2187906"/>
              <a:gd name="connsiteX15" fmla="*/ 167149 w 1148865"/>
              <a:gd name="connsiteY15" fmla="*/ 733888 h 2187906"/>
              <a:gd name="connsiteX16" fmla="*/ 162386 w 1148865"/>
              <a:gd name="connsiteY16" fmla="*/ 857713 h 2187906"/>
              <a:gd name="connsiteX17" fmla="*/ 157624 w 1148865"/>
              <a:gd name="connsiteY17" fmla="*/ 872000 h 2187906"/>
              <a:gd name="connsiteX18" fmla="*/ 138574 w 1148865"/>
              <a:gd name="connsiteY18" fmla="*/ 886288 h 2187906"/>
              <a:gd name="connsiteX19" fmla="*/ 124286 w 1148865"/>
              <a:gd name="connsiteY19" fmla="*/ 910100 h 2187906"/>
              <a:gd name="connsiteX20" fmla="*/ 105236 w 1148865"/>
              <a:gd name="connsiteY20" fmla="*/ 948200 h 2187906"/>
              <a:gd name="connsiteX21" fmla="*/ 95711 w 1148865"/>
              <a:gd name="connsiteY21" fmla="*/ 962488 h 2187906"/>
              <a:gd name="connsiteX22" fmla="*/ 67136 w 1148865"/>
              <a:gd name="connsiteY22" fmla="*/ 995825 h 2187906"/>
              <a:gd name="connsiteX23" fmla="*/ 57611 w 1148865"/>
              <a:gd name="connsiteY23" fmla="*/ 1029163 h 2187906"/>
              <a:gd name="connsiteX24" fmla="*/ 52849 w 1148865"/>
              <a:gd name="connsiteY24" fmla="*/ 1043450 h 2187906"/>
              <a:gd name="connsiteX25" fmla="*/ 24274 w 1148865"/>
              <a:gd name="connsiteY25" fmla="*/ 1081550 h 2187906"/>
              <a:gd name="connsiteX26" fmla="*/ 14749 w 1148865"/>
              <a:gd name="connsiteY26" fmla="*/ 1095838 h 2187906"/>
              <a:gd name="connsiteX27" fmla="*/ 9986 w 1148865"/>
              <a:gd name="connsiteY27" fmla="*/ 1129175 h 2187906"/>
              <a:gd name="connsiteX28" fmla="*/ 5224 w 1148865"/>
              <a:gd name="connsiteY28" fmla="*/ 1148225 h 2187906"/>
              <a:gd name="connsiteX29" fmla="*/ 14749 w 1148865"/>
              <a:gd name="connsiteY29" fmla="*/ 1172038 h 2187906"/>
              <a:gd name="connsiteX30" fmla="*/ 29036 w 1148865"/>
              <a:gd name="connsiteY30" fmla="*/ 1200613 h 2187906"/>
              <a:gd name="connsiteX31" fmla="*/ 33799 w 1148865"/>
              <a:gd name="connsiteY31" fmla="*/ 1229188 h 2187906"/>
              <a:gd name="connsiteX32" fmla="*/ 43324 w 1148865"/>
              <a:gd name="connsiteY32" fmla="*/ 1253000 h 2187906"/>
              <a:gd name="connsiteX33" fmla="*/ 48086 w 1148865"/>
              <a:gd name="connsiteY33" fmla="*/ 1286338 h 2187906"/>
              <a:gd name="connsiteX34" fmla="*/ 86186 w 1148865"/>
              <a:gd name="connsiteY34" fmla="*/ 1305388 h 2187906"/>
              <a:gd name="connsiteX35" fmla="*/ 129049 w 1148865"/>
              <a:gd name="connsiteY35" fmla="*/ 1319675 h 2187906"/>
              <a:gd name="connsiteX36" fmla="*/ 181436 w 1148865"/>
              <a:gd name="connsiteY36" fmla="*/ 1357775 h 2187906"/>
              <a:gd name="connsiteX37" fmla="*/ 214774 w 1148865"/>
              <a:gd name="connsiteY37" fmla="*/ 1372063 h 2187906"/>
              <a:gd name="connsiteX38" fmla="*/ 252874 w 1148865"/>
              <a:gd name="connsiteY38" fmla="*/ 1395875 h 2187906"/>
              <a:gd name="connsiteX39" fmla="*/ 257636 w 1148865"/>
              <a:gd name="connsiteY39" fmla="*/ 1410163 h 2187906"/>
              <a:gd name="connsiteX40" fmla="*/ 267161 w 1148865"/>
              <a:gd name="connsiteY40" fmla="*/ 1424450 h 2187906"/>
              <a:gd name="connsiteX41" fmla="*/ 248111 w 1148865"/>
              <a:gd name="connsiteY41" fmla="*/ 1505413 h 2187906"/>
              <a:gd name="connsiteX42" fmla="*/ 224299 w 1148865"/>
              <a:gd name="connsiteY42" fmla="*/ 1567325 h 2187906"/>
              <a:gd name="connsiteX43" fmla="*/ 214774 w 1148865"/>
              <a:gd name="connsiteY43" fmla="*/ 1586375 h 2187906"/>
              <a:gd name="connsiteX44" fmla="*/ 214774 w 1148865"/>
              <a:gd name="connsiteY44" fmla="*/ 1714963 h 2187906"/>
              <a:gd name="connsiteX45" fmla="*/ 224299 w 1148865"/>
              <a:gd name="connsiteY45" fmla="*/ 1748300 h 2187906"/>
              <a:gd name="connsiteX46" fmla="*/ 233824 w 1148865"/>
              <a:gd name="connsiteY46" fmla="*/ 1791163 h 2187906"/>
              <a:gd name="connsiteX47" fmla="*/ 229061 w 1148865"/>
              <a:gd name="connsiteY47" fmla="*/ 1829263 h 2187906"/>
              <a:gd name="connsiteX48" fmla="*/ 171911 w 1148865"/>
              <a:gd name="connsiteY48" fmla="*/ 1862600 h 2187906"/>
              <a:gd name="connsiteX49" fmla="*/ 133811 w 1148865"/>
              <a:gd name="connsiteY49" fmla="*/ 1895938 h 2187906"/>
              <a:gd name="connsiteX50" fmla="*/ 119524 w 1148865"/>
              <a:gd name="connsiteY50" fmla="*/ 1905463 h 2187906"/>
              <a:gd name="connsiteX51" fmla="*/ 81424 w 1148865"/>
              <a:gd name="connsiteY51" fmla="*/ 1914988 h 2187906"/>
              <a:gd name="connsiteX52" fmla="*/ 86186 w 1148865"/>
              <a:gd name="connsiteY52" fmla="*/ 1953088 h 2187906"/>
              <a:gd name="connsiteX53" fmla="*/ 157624 w 1148865"/>
              <a:gd name="connsiteY53" fmla="*/ 1986425 h 2187906"/>
              <a:gd name="connsiteX54" fmla="*/ 162386 w 1148865"/>
              <a:gd name="connsiteY54" fmla="*/ 2024525 h 2187906"/>
              <a:gd name="connsiteX55" fmla="*/ 176674 w 1148865"/>
              <a:gd name="connsiteY55" fmla="*/ 2048338 h 2187906"/>
              <a:gd name="connsiteX56" fmla="*/ 181436 w 1148865"/>
              <a:gd name="connsiteY56" fmla="*/ 2067388 h 2187906"/>
              <a:gd name="connsiteX57" fmla="*/ 205249 w 1148865"/>
              <a:gd name="connsiteY57" fmla="*/ 2062625 h 2187906"/>
              <a:gd name="connsiteX58" fmla="*/ 224299 w 1148865"/>
              <a:gd name="connsiteY58" fmla="*/ 2057863 h 2187906"/>
              <a:gd name="connsiteX59" fmla="*/ 352886 w 1148865"/>
              <a:gd name="connsiteY59" fmla="*/ 2067388 h 2187906"/>
              <a:gd name="connsiteX60" fmla="*/ 371936 w 1148865"/>
              <a:gd name="connsiteY60" fmla="*/ 2076913 h 2187906"/>
              <a:gd name="connsiteX61" fmla="*/ 376699 w 1148865"/>
              <a:gd name="connsiteY61" fmla="*/ 2124538 h 2187906"/>
              <a:gd name="connsiteX62" fmla="*/ 390986 w 1148865"/>
              <a:gd name="connsiteY62" fmla="*/ 2162638 h 2187906"/>
              <a:gd name="connsiteX63" fmla="*/ 395749 w 1148865"/>
              <a:gd name="connsiteY63" fmla="*/ 2176925 h 2187906"/>
              <a:gd name="connsiteX64" fmla="*/ 433849 w 1148865"/>
              <a:gd name="connsiteY64" fmla="*/ 2186450 h 2187906"/>
              <a:gd name="connsiteX65" fmla="*/ 500524 w 1148865"/>
              <a:gd name="connsiteY65" fmla="*/ 2186450 h 2187906"/>
              <a:gd name="connsiteX66" fmla="*/ 524336 w 1148865"/>
              <a:gd name="connsiteY66" fmla="*/ 2176925 h 2187906"/>
              <a:gd name="connsiteX67" fmla="*/ 567199 w 1148865"/>
              <a:gd name="connsiteY67" fmla="*/ 2081675 h 2187906"/>
              <a:gd name="connsiteX68" fmla="*/ 586249 w 1148865"/>
              <a:gd name="connsiteY68" fmla="*/ 2076913 h 2187906"/>
              <a:gd name="connsiteX69" fmla="*/ 600536 w 1148865"/>
              <a:gd name="connsiteY69" fmla="*/ 2062625 h 2187906"/>
              <a:gd name="connsiteX70" fmla="*/ 605299 w 1148865"/>
              <a:gd name="connsiteY70" fmla="*/ 2048338 h 2187906"/>
              <a:gd name="connsiteX71" fmla="*/ 614824 w 1148865"/>
              <a:gd name="connsiteY71" fmla="*/ 2034050 h 2187906"/>
              <a:gd name="connsiteX72" fmla="*/ 619586 w 1148865"/>
              <a:gd name="connsiteY72" fmla="*/ 2015000 h 2187906"/>
              <a:gd name="connsiteX73" fmla="*/ 624349 w 1148865"/>
              <a:gd name="connsiteY73" fmla="*/ 1929275 h 2187906"/>
              <a:gd name="connsiteX74" fmla="*/ 638636 w 1148865"/>
              <a:gd name="connsiteY74" fmla="*/ 1924513 h 2187906"/>
              <a:gd name="connsiteX75" fmla="*/ 681499 w 1148865"/>
              <a:gd name="connsiteY75" fmla="*/ 1876888 h 2187906"/>
              <a:gd name="connsiteX76" fmla="*/ 686261 w 1148865"/>
              <a:gd name="connsiteY76" fmla="*/ 1848313 h 2187906"/>
              <a:gd name="connsiteX77" fmla="*/ 691024 w 1148865"/>
              <a:gd name="connsiteY77" fmla="*/ 1824500 h 2187906"/>
              <a:gd name="connsiteX78" fmla="*/ 695786 w 1148865"/>
              <a:gd name="connsiteY78" fmla="*/ 1781638 h 2187906"/>
              <a:gd name="connsiteX79" fmla="*/ 714836 w 1148865"/>
              <a:gd name="connsiteY79" fmla="*/ 1743538 h 2187906"/>
              <a:gd name="connsiteX80" fmla="*/ 729124 w 1148865"/>
              <a:gd name="connsiteY80" fmla="*/ 1705438 h 2187906"/>
              <a:gd name="connsiteX81" fmla="*/ 757699 w 1148865"/>
              <a:gd name="connsiteY81" fmla="*/ 1714963 h 2187906"/>
              <a:gd name="connsiteX82" fmla="*/ 771986 w 1148865"/>
              <a:gd name="connsiteY82" fmla="*/ 1748300 h 2187906"/>
              <a:gd name="connsiteX83" fmla="*/ 776749 w 1148865"/>
              <a:gd name="connsiteY83" fmla="*/ 1800688 h 2187906"/>
              <a:gd name="connsiteX84" fmla="*/ 781511 w 1148865"/>
              <a:gd name="connsiteY84" fmla="*/ 1776875 h 2187906"/>
              <a:gd name="connsiteX85" fmla="*/ 786274 w 1148865"/>
              <a:gd name="connsiteY85" fmla="*/ 1743538 h 2187906"/>
              <a:gd name="connsiteX86" fmla="*/ 800561 w 1148865"/>
              <a:gd name="connsiteY86" fmla="*/ 1734013 h 2187906"/>
              <a:gd name="connsiteX87" fmla="*/ 824374 w 1148865"/>
              <a:gd name="connsiteY87" fmla="*/ 1748300 h 2187906"/>
              <a:gd name="connsiteX88" fmla="*/ 838661 w 1148865"/>
              <a:gd name="connsiteY88" fmla="*/ 1753063 h 2187906"/>
              <a:gd name="connsiteX89" fmla="*/ 843424 w 1148865"/>
              <a:gd name="connsiteY89" fmla="*/ 1691150 h 2187906"/>
              <a:gd name="connsiteX90" fmla="*/ 886286 w 1148865"/>
              <a:gd name="connsiteY90" fmla="*/ 1695913 h 2187906"/>
              <a:gd name="connsiteX91" fmla="*/ 891049 w 1148865"/>
              <a:gd name="connsiteY91" fmla="*/ 1710200 h 2187906"/>
              <a:gd name="connsiteX92" fmla="*/ 924386 w 1148865"/>
              <a:gd name="connsiteY92" fmla="*/ 1734013 h 2187906"/>
              <a:gd name="connsiteX93" fmla="*/ 957724 w 1148865"/>
              <a:gd name="connsiteY93" fmla="*/ 1738775 h 2187906"/>
              <a:gd name="connsiteX94" fmla="*/ 995824 w 1148865"/>
              <a:gd name="connsiteY94" fmla="*/ 1734013 h 2187906"/>
              <a:gd name="connsiteX95" fmla="*/ 1000586 w 1148865"/>
              <a:gd name="connsiteY95" fmla="*/ 1657813 h 2187906"/>
              <a:gd name="connsiteX96" fmla="*/ 1014874 w 1148865"/>
              <a:gd name="connsiteY96" fmla="*/ 1638763 h 2187906"/>
              <a:gd name="connsiteX97" fmla="*/ 1014874 w 1148865"/>
              <a:gd name="connsiteY97" fmla="*/ 1600663 h 2187906"/>
              <a:gd name="connsiteX98" fmla="*/ 995824 w 1148865"/>
              <a:gd name="connsiteY98" fmla="*/ 1586375 h 2187906"/>
              <a:gd name="connsiteX99" fmla="*/ 972011 w 1148865"/>
              <a:gd name="connsiteY99" fmla="*/ 1548275 h 2187906"/>
              <a:gd name="connsiteX100" fmla="*/ 962486 w 1148865"/>
              <a:gd name="connsiteY100" fmla="*/ 1533988 h 2187906"/>
              <a:gd name="connsiteX101" fmla="*/ 948199 w 1148865"/>
              <a:gd name="connsiteY101" fmla="*/ 1529225 h 2187906"/>
              <a:gd name="connsiteX102" fmla="*/ 929149 w 1148865"/>
              <a:gd name="connsiteY102" fmla="*/ 1405400 h 2187906"/>
              <a:gd name="connsiteX103" fmla="*/ 919624 w 1148865"/>
              <a:gd name="connsiteY103" fmla="*/ 1362538 h 2187906"/>
              <a:gd name="connsiteX104" fmla="*/ 910099 w 1148865"/>
              <a:gd name="connsiteY104" fmla="*/ 1338725 h 2187906"/>
              <a:gd name="connsiteX105" fmla="*/ 900574 w 1148865"/>
              <a:gd name="connsiteY105" fmla="*/ 1305388 h 2187906"/>
              <a:gd name="connsiteX106" fmla="*/ 895811 w 1148865"/>
              <a:gd name="connsiteY106" fmla="*/ 1291100 h 2187906"/>
              <a:gd name="connsiteX107" fmla="*/ 905336 w 1148865"/>
              <a:gd name="connsiteY107" fmla="*/ 1224425 h 2187906"/>
              <a:gd name="connsiteX108" fmla="*/ 919624 w 1148865"/>
              <a:gd name="connsiteY108" fmla="*/ 1219663 h 2187906"/>
              <a:gd name="connsiteX109" fmla="*/ 938674 w 1148865"/>
              <a:gd name="connsiteY109" fmla="*/ 1210138 h 2187906"/>
              <a:gd name="connsiteX110" fmla="*/ 952961 w 1148865"/>
              <a:gd name="connsiteY110" fmla="*/ 1205375 h 2187906"/>
              <a:gd name="connsiteX111" fmla="*/ 967249 w 1148865"/>
              <a:gd name="connsiteY111" fmla="*/ 1195850 h 2187906"/>
              <a:gd name="connsiteX112" fmla="*/ 1000586 w 1148865"/>
              <a:gd name="connsiteY112" fmla="*/ 1186325 h 2187906"/>
              <a:gd name="connsiteX113" fmla="*/ 1019636 w 1148865"/>
              <a:gd name="connsiteY113" fmla="*/ 1172038 h 2187906"/>
              <a:gd name="connsiteX114" fmla="*/ 1038686 w 1148865"/>
              <a:gd name="connsiteY114" fmla="*/ 1143463 h 2187906"/>
              <a:gd name="connsiteX115" fmla="*/ 1067261 w 1148865"/>
              <a:gd name="connsiteY115" fmla="*/ 1124413 h 2187906"/>
              <a:gd name="connsiteX116" fmla="*/ 1095836 w 1148865"/>
              <a:gd name="connsiteY116" fmla="*/ 1114888 h 2187906"/>
              <a:gd name="connsiteX117" fmla="*/ 1129174 w 1148865"/>
              <a:gd name="connsiteY117" fmla="*/ 1091075 h 2187906"/>
              <a:gd name="connsiteX118" fmla="*/ 1143461 w 1148865"/>
              <a:gd name="connsiteY118" fmla="*/ 1076788 h 2187906"/>
              <a:gd name="connsiteX119" fmla="*/ 1138699 w 1148865"/>
              <a:gd name="connsiteY119" fmla="*/ 991063 h 2187906"/>
              <a:gd name="connsiteX120" fmla="*/ 1124411 w 1148865"/>
              <a:gd name="connsiteY120" fmla="*/ 972013 h 2187906"/>
              <a:gd name="connsiteX121" fmla="*/ 1105361 w 1148865"/>
              <a:gd name="connsiteY121" fmla="*/ 933913 h 2187906"/>
              <a:gd name="connsiteX122" fmla="*/ 1100599 w 1148865"/>
              <a:gd name="connsiteY122" fmla="*/ 910100 h 2187906"/>
              <a:gd name="connsiteX123" fmla="*/ 1072024 w 1148865"/>
              <a:gd name="connsiteY123" fmla="*/ 881525 h 2187906"/>
              <a:gd name="connsiteX124" fmla="*/ 1005349 w 1148865"/>
              <a:gd name="connsiteY124" fmla="*/ 857713 h 2187906"/>
              <a:gd name="connsiteX125" fmla="*/ 991061 w 1148865"/>
              <a:gd name="connsiteY125" fmla="*/ 862475 h 2187906"/>
              <a:gd name="connsiteX126" fmla="*/ 986299 w 1148865"/>
              <a:gd name="connsiteY126" fmla="*/ 876763 h 2187906"/>
              <a:gd name="connsiteX127" fmla="*/ 981536 w 1148865"/>
              <a:gd name="connsiteY127" fmla="*/ 914863 h 2187906"/>
              <a:gd name="connsiteX128" fmla="*/ 972011 w 1148865"/>
              <a:gd name="connsiteY128" fmla="*/ 929150 h 2187906"/>
              <a:gd name="connsiteX129" fmla="*/ 957724 w 1148865"/>
              <a:gd name="connsiteY129" fmla="*/ 948200 h 2187906"/>
              <a:gd name="connsiteX130" fmla="*/ 929149 w 1148865"/>
              <a:gd name="connsiteY130" fmla="*/ 962488 h 2187906"/>
              <a:gd name="connsiteX131" fmla="*/ 895811 w 1148865"/>
              <a:gd name="connsiteY131" fmla="*/ 919625 h 2187906"/>
              <a:gd name="connsiteX132" fmla="*/ 881524 w 1148865"/>
              <a:gd name="connsiteY132" fmla="*/ 905338 h 2187906"/>
              <a:gd name="connsiteX133" fmla="*/ 900574 w 1148865"/>
              <a:gd name="connsiteY133" fmla="*/ 852950 h 2187906"/>
              <a:gd name="connsiteX134" fmla="*/ 905336 w 1148865"/>
              <a:gd name="connsiteY134" fmla="*/ 833900 h 2187906"/>
              <a:gd name="connsiteX135" fmla="*/ 900574 w 1148865"/>
              <a:gd name="connsiteY135" fmla="*/ 819613 h 2187906"/>
              <a:gd name="connsiteX136" fmla="*/ 895811 w 1148865"/>
              <a:gd name="connsiteY136" fmla="*/ 800563 h 2187906"/>
              <a:gd name="connsiteX137" fmla="*/ 900574 w 1148865"/>
              <a:gd name="connsiteY137" fmla="*/ 776750 h 2187906"/>
              <a:gd name="connsiteX138" fmla="*/ 938674 w 1148865"/>
              <a:gd name="connsiteY138" fmla="*/ 752938 h 2187906"/>
              <a:gd name="connsiteX139" fmla="*/ 952961 w 1148865"/>
              <a:gd name="connsiteY139" fmla="*/ 738650 h 2187906"/>
              <a:gd name="connsiteX140" fmla="*/ 957724 w 1148865"/>
              <a:gd name="connsiteY140" fmla="*/ 724363 h 2187906"/>
              <a:gd name="connsiteX141" fmla="*/ 952961 w 1148865"/>
              <a:gd name="connsiteY141" fmla="*/ 600538 h 2187906"/>
              <a:gd name="connsiteX142" fmla="*/ 886286 w 1148865"/>
              <a:gd name="connsiteY142" fmla="*/ 600538 h 2187906"/>
              <a:gd name="connsiteX143" fmla="*/ 871999 w 1148865"/>
              <a:gd name="connsiteY143" fmla="*/ 586250 h 2187906"/>
              <a:gd name="connsiteX144" fmla="*/ 857711 w 1148865"/>
              <a:gd name="connsiteY144" fmla="*/ 576725 h 2187906"/>
              <a:gd name="connsiteX145" fmla="*/ 843424 w 1148865"/>
              <a:gd name="connsiteY145" fmla="*/ 557675 h 2187906"/>
              <a:gd name="connsiteX146" fmla="*/ 838661 w 1148865"/>
              <a:gd name="connsiteY146" fmla="*/ 543388 h 2187906"/>
              <a:gd name="connsiteX147" fmla="*/ 719599 w 1148865"/>
              <a:gd name="connsiteY147" fmla="*/ 538625 h 2187906"/>
              <a:gd name="connsiteX148" fmla="*/ 686261 w 1148865"/>
              <a:gd name="connsiteY148" fmla="*/ 510050 h 2187906"/>
              <a:gd name="connsiteX149" fmla="*/ 676736 w 1148865"/>
              <a:gd name="connsiteY149" fmla="*/ 495763 h 2187906"/>
              <a:gd name="connsiteX150" fmla="*/ 657686 w 1148865"/>
              <a:gd name="connsiteY150" fmla="*/ 448138 h 2187906"/>
              <a:gd name="connsiteX151" fmla="*/ 643399 w 1148865"/>
              <a:gd name="connsiteY151" fmla="*/ 410038 h 2187906"/>
              <a:gd name="connsiteX152" fmla="*/ 633874 w 1148865"/>
              <a:gd name="connsiteY152" fmla="*/ 386225 h 2187906"/>
              <a:gd name="connsiteX153" fmla="*/ 614824 w 1148865"/>
              <a:gd name="connsiteY153" fmla="*/ 357650 h 2187906"/>
              <a:gd name="connsiteX154" fmla="*/ 571961 w 1148865"/>
              <a:gd name="connsiteY154" fmla="*/ 329075 h 2187906"/>
              <a:gd name="connsiteX155" fmla="*/ 557674 w 1148865"/>
              <a:gd name="connsiteY155" fmla="*/ 319550 h 2187906"/>
              <a:gd name="connsiteX156" fmla="*/ 538624 w 1148865"/>
              <a:gd name="connsiteY156" fmla="*/ 305263 h 2187906"/>
              <a:gd name="connsiteX157" fmla="*/ 524336 w 1148865"/>
              <a:gd name="connsiteY157" fmla="*/ 300500 h 2187906"/>
              <a:gd name="connsiteX158" fmla="*/ 490999 w 1148865"/>
              <a:gd name="connsiteY158" fmla="*/ 281450 h 2187906"/>
              <a:gd name="connsiteX159" fmla="*/ 467186 w 1148865"/>
              <a:gd name="connsiteY159" fmla="*/ 271925 h 2187906"/>
              <a:gd name="connsiteX160" fmla="*/ 405273 w 1148865"/>
              <a:gd name="connsiteY160" fmla="*/ 181439 h 2187906"/>
              <a:gd name="connsiteX161" fmla="*/ 405274 w 1148865"/>
              <a:gd name="connsiteY161" fmla="*/ 52851 h 2187906"/>
              <a:gd name="connsiteX162" fmla="*/ 374317 w 1148865"/>
              <a:gd name="connsiteY162" fmla="*/ 43325 h 2187906"/>
              <a:gd name="connsiteX163" fmla="*/ 314786 w 1148865"/>
              <a:gd name="connsiteY163" fmla="*/ 9988 h 2187906"/>
              <a:gd name="connsiteX164" fmla="*/ 281449 w 1148865"/>
              <a:gd name="connsiteY164" fmla="*/ 463 h 2187906"/>
              <a:gd name="connsiteX165" fmla="*/ 262399 w 1148865"/>
              <a:gd name="connsiteY165" fmla="*/ 5225 h 2187906"/>
              <a:gd name="connsiteX166" fmla="*/ 224299 w 1148865"/>
              <a:gd name="connsiteY166" fmla="*/ 55231 h 2187906"/>
              <a:gd name="connsiteX167" fmla="*/ 167149 w 1148865"/>
              <a:gd name="connsiteY167" fmla="*/ 69519 h 2187906"/>
              <a:gd name="connsiteX168" fmla="*/ 155242 w 1148865"/>
              <a:gd name="connsiteY168" fmla="*/ 114763 h 2187906"/>
              <a:gd name="connsiteX169" fmla="*/ 119523 w 1148865"/>
              <a:gd name="connsiteY169" fmla="*/ 150481 h 2187906"/>
              <a:gd name="connsiteX170" fmla="*/ 81424 w 1148865"/>
              <a:gd name="connsiteY170" fmla="*/ 243351 h 2187906"/>
              <a:gd name="connsiteX0" fmla="*/ 81560 w 1149001"/>
              <a:gd name="connsiteY0" fmla="*/ 243351 h 2187906"/>
              <a:gd name="connsiteX1" fmla="*/ 88703 w 1149001"/>
              <a:gd name="connsiteY1" fmla="*/ 271925 h 2187906"/>
              <a:gd name="connsiteX2" fmla="*/ 72034 w 1149001"/>
              <a:gd name="connsiteY2" fmla="*/ 340982 h 2187906"/>
              <a:gd name="connsiteX3" fmla="*/ 57747 w 1149001"/>
              <a:gd name="connsiteY3" fmla="*/ 390988 h 2187906"/>
              <a:gd name="connsiteX4" fmla="*/ 50603 w 1149001"/>
              <a:gd name="connsiteY4" fmla="*/ 467188 h 2187906"/>
              <a:gd name="connsiteX5" fmla="*/ 29172 w 1149001"/>
              <a:gd name="connsiteY5" fmla="*/ 505288 h 2187906"/>
              <a:gd name="connsiteX6" fmla="*/ 597 w 1149001"/>
              <a:gd name="connsiteY6" fmla="*/ 543388 h 2187906"/>
              <a:gd name="connsiteX7" fmla="*/ 57747 w 1149001"/>
              <a:gd name="connsiteY7" fmla="*/ 581488 h 2187906"/>
              <a:gd name="connsiteX8" fmla="*/ 72035 w 1149001"/>
              <a:gd name="connsiteY8" fmla="*/ 648163 h 2187906"/>
              <a:gd name="connsiteX9" fmla="*/ 91085 w 1149001"/>
              <a:gd name="connsiteY9" fmla="*/ 652925 h 2187906"/>
              <a:gd name="connsiteX10" fmla="*/ 114897 w 1149001"/>
              <a:gd name="connsiteY10" fmla="*/ 667213 h 2187906"/>
              <a:gd name="connsiteX11" fmla="*/ 133947 w 1149001"/>
              <a:gd name="connsiteY11" fmla="*/ 676738 h 2187906"/>
              <a:gd name="connsiteX12" fmla="*/ 143472 w 1149001"/>
              <a:gd name="connsiteY12" fmla="*/ 695788 h 2187906"/>
              <a:gd name="connsiteX13" fmla="*/ 152997 w 1149001"/>
              <a:gd name="connsiteY13" fmla="*/ 710075 h 2187906"/>
              <a:gd name="connsiteX14" fmla="*/ 167285 w 1149001"/>
              <a:gd name="connsiteY14" fmla="*/ 733888 h 2187906"/>
              <a:gd name="connsiteX15" fmla="*/ 162522 w 1149001"/>
              <a:gd name="connsiteY15" fmla="*/ 857713 h 2187906"/>
              <a:gd name="connsiteX16" fmla="*/ 157760 w 1149001"/>
              <a:gd name="connsiteY16" fmla="*/ 872000 h 2187906"/>
              <a:gd name="connsiteX17" fmla="*/ 138710 w 1149001"/>
              <a:gd name="connsiteY17" fmla="*/ 886288 h 2187906"/>
              <a:gd name="connsiteX18" fmla="*/ 124422 w 1149001"/>
              <a:gd name="connsiteY18" fmla="*/ 910100 h 2187906"/>
              <a:gd name="connsiteX19" fmla="*/ 105372 w 1149001"/>
              <a:gd name="connsiteY19" fmla="*/ 948200 h 2187906"/>
              <a:gd name="connsiteX20" fmla="*/ 95847 w 1149001"/>
              <a:gd name="connsiteY20" fmla="*/ 962488 h 2187906"/>
              <a:gd name="connsiteX21" fmla="*/ 67272 w 1149001"/>
              <a:gd name="connsiteY21" fmla="*/ 995825 h 2187906"/>
              <a:gd name="connsiteX22" fmla="*/ 57747 w 1149001"/>
              <a:gd name="connsiteY22" fmla="*/ 1029163 h 2187906"/>
              <a:gd name="connsiteX23" fmla="*/ 52985 w 1149001"/>
              <a:gd name="connsiteY23" fmla="*/ 1043450 h 2187906"/>
              <a:gd name="connsiteX24" fmla="*/ 24410 w 1149001"/>
              <a:gd name="connsiteY24" fmla="*/ 1081550 h 2187906"/>
              <a:gd name="connsiteX25" fmla="*/ 14885 w 1149001"/>
              <a:gd name="connsiteY25" fmla="*/ 1095838 h 2187906"/>
              <a:gd name="connsiteX26" fmla="*/ 10122 w 1149001"/>
              <a:gd name="connsiteY26" fmla="*/ 1129175 h 2187906"/>
              <a:gd name="connsiteX27" fmla="*/ 5360 w 1149001"/>
              <a:gd name="connsiteY27" fmla="*/ 1148225 h 2187906"/>
              <a:gd name="connsiteX28" fmla="*/ 14885 w 1149001"/>
              <a:gd name="connsiteY28" fmla="*/ 1172038 h 2187906"/>
              <a:gd name="connsiteX29" fmla="*/ 29172 w 1149001"/>
              <a:gd name="connsiteY29" fmla="*/ 1200613 h 2187906"/>
              <a:gd name="connsiteX30" fmla="*/ 33935 w 1149001"/>
              <a:gd name="connsiteY30" fmla="*/ 1229188 h 2187906"/>
              <a:gd name="connsiteX31" fmla="*/ 43460 w 1149001"/>
              <a:gd name="connsiteY31" fmla="*/ 1253000 h 2187906"/>
              <a:gd name="connsiteX32" fmla="*/ 48222 w 1149001"/>
              <a:gd name="connsiteY32" fmla="*/ 1286338 h 2187906"/>
              <a:gd name="connsiteX33" fmla="*/ 86322 w 1149001"/>
              <a:gd name="connsiteY33" fmla="*/ 1305388 h 2187906"/>
              <a:gd name="connsiteX34" fmla="*/ 129185 w 1149001"/>
              <a:gd name="connsiteY34" fmla="*/ 1319675 h 2187906"/>
              <a:gd name="connsiteX35" fmla="*/ 181572 w 1149001"/>
              <a:gd name="connsiteY35" fmla="*/ 1357775 h 2187906"/>
              <a:gd name="connsiteX36" fmla="*/ 214910 w 1149001"/>
              <a:gd name="connsiteY36" fmla="*/ 1372063 h 2187906"/>
              <a:gd name="connsiteX37" fmla="*/ 253010 w 1149001"/>
              <a:gd name="connsiteY37" fmla="*/ 1395875 h 2187906"/>
              <a:gd name="connsiteX38" fmla="*/ 257772 w 1149001"/>
              <a:gd name="connsiteY38" fmla="*/ 1410163 h 2187906"/>
              <a:gd name="connsiteX39" fmla="*/ 267297 w 1149001"/>
              <a:gd name="connsiteY39" fmla="*/ 1424450 h 2187906"/>
              <a:gd name="connsiteX40" fmla="*/ 248247 w 1149001"/>
              <a:gd name="connsiteY40" fmla="*/ 1505413 h 2187906"/>
              <a:gd name="connsiteX41" fmla="*/ 224435 w 1149001"/>
              <a:gd name="connsiteY41" fmla="*/ 1567325 h 2187906"/>
              <a:gd name="connsiteX42" fmla="*/ 214910 w 1149001"/>
              <a:gd name="connsiteY42" fmla="*/ 1586375 h 2187906"/>
              <a:gd name="connsiteX43" fmla="*/ 214910 w 1149001"/>
              <a:gd name="connsiteY43" fmla="*/ 1714963 h 2187906"/>
              <a:gd name="connsiteX44" fmla="*/ 224435 w 1149001"/>
              <a:gd name="connsiteY44" fmla="*/ 1748300 h 2187906"/>
              <a:gd name="connsiteX45" fmla="*/ 233960 w 1149001"/>
              <a:gd name="connsiteY45" fmla="*/ 1791163 h 2187906"/>
              <a:gd name="connsiteX46" fmla="*/ 229197 w 1149001"/>
              <a:gd name="connsiteY46" fmla="*/ 1829263 h 2187906"/>
              <a:gd name="connsiteX47" fmla="*/ 172047 w 1149001"/>
              <a:gd name="connsiteY47" fmla="*/ 1862600 h 2187906"/>
              <a:gd name="connsiteX48" fmla="*/ 133947 w 1149001"/>
              <a:gd name="connsiteY48" fmla="*/ 1895938 h 2187906"/>
              <a:gd name="connsiteX49" fmla="*/ 119660 w 1149001"/>
              <a:gd name="connsiteY49" fmla="*/ 1905463 h 2187906"/>
              <a:gd name="connsiteX50" fmla="*/ 81560 w 1149001"/>
              <a:gd name="connsiteY50" fmla="*/ 1914988 h 2187906"/>
              <a:gd name="connsiteX51" fmla="*/ 86322 w 1149001"/>
              <a:gd name="connsiteY51" fmla="*/ 1953088 h 2187906"/>
              <a:gd name="connsiteX52" fmla="*/ 157760 w 1149001"/>
              <a:gd name="connsiteY52" fmla="*/ 1986425 h 2187906"/>
              <a:gd name="connsiteX53" fmla="*/ 162522 w 1149001"/>
              <a:gd name="connsiteY53" fmla="*/ 2024525 h 2187906"/>
              <a:gd name="connsiteX54" fmla="*/ 176810 w 1149001"/>
              <a:gd name="connsiteY54" fmla="*/ 2048338 h 2187906"/>
              <a:gd name="connsiteX55" fmla="*/ 181572 w 1149001"/>
              <a:gd name="connsiteY55" fmla="*/ 2067388 h 2187906"/>
              <a:gd name="connsiteX56" fmla="*/ 205385 w 1149001"/>
              <a:gd name="connsiteY56" fmla="*/ 2062625 h 2187906"/>
              <a:gd name="connsiteX57" fmla="*/ 224435 w 1149001"/>
              <a:gd name="connsiteY57" fmla="*/ 2057863 h 2187906"/>
              <a:gd name="connsiteX58" fmla="*/ 353022 w 1149001"/>
              <a:gd name="connsiteY58" fmla="*/ 2067388 h 2187906"/>
              <a:gd name="connsiteX59" fmla="*/ 372072 w 1149001"/>
              <a:gd name="connsiteY59" fmla="*/ 2076913 h 2187906"/>
              <a:gd name="connsiteX60" fmla="*/ 376835 w 1149001"/>
              <a:gd name="connsiteY60" fmla="*/ 2124538 h 2187906"/>
              <a:gd name="connsiteX61" fmla="*/ 391122 w 1149001"/>
              <a:gd name="connsiteY61" fmla="*/ 2162638 h 2187906"/>
              <a:gd name="connsiteX62" fmla="*/ 395885 w 1149001"/>
              <a:gd name="connsiteY62" fmla="*/ 2176925 h 2187906"/>
              <a:gd name="connsiteX63" fmla="*/ 433985 w 1149001"/>
              <a:gd name="connsiteY63" fmla="*/ 2186450 h 2187906"/>
              <a:gd name="connsiteX64" fmla="*/ 500660 w 1149001"/>
              <a:gd name="connsiteY64" fmla="*/ 2186450 h 2187906"/>
              <a:gd name="connsiteX65" fmla="*/ 524472 w 1149001"/>
              <a:gd name="connsiteY65" fmla="*/ 2176925 h 2187906"/>
              <a:gd name="connsiteX66" fmla="*/ 567335 w 1149001"/>
              <a:gd name="connsiteY66" fmla="*/ 2081675 h 2187906"/>
              <a:gd name="connsiteX67" fmla="*/ 586385 w 1149001"/>
              <a:gd name="connsiteY67" fmla="*/ 2076913 h 2187906"/>
              <a:gd name="connsiteX68" fmla="*/ 600672 w 1149001"/>
              <a:gd name="connsiteY68" fmla="*/ 2062625 h 2187906"/>
              <a:gd name="connsiteX69" fmla="*/ 605435 w 1149001"/>
              <a:gd name="connsiteY69" fmla="*/ 2048338 h 2187906"/>
              <a:gd name="connsiteX70" fmla="*/ 614960 w 1149001"/>
              <a:gd name="connsiteY70" fmla="*/ 2034050 h 2187906"/>
              <a:gd name="connsiteX71" fmla="*/ 619722 w 1149001"/>
              <a:gd name="connsiteY71" fmla="*/ 2015000 h 2187906"/>
              <a:gd name="connsiteX72" fmla="*/ 624485 w 1149001"/>
              <a:gd name="connsiteY72" fmla="*/ 1929275 h 2187906"/>
              <a:gd name="connsiteX73" fmla="*/ 638772 w 1149001"/>
              <a:gd name="connsiteY73" fmla="*/ 1924513 h 2187906"/>
              <a:gd name="connsiteX74" fmla="*/ 681635 w 1149001"/>
              <a:gd name="connsiteY74" fmla="*/ 1876888 h 2187906"/>
              <a:gd name="connsiteX75" fmla="*/ 686397 w 1149001"/>
              <a:gd name="connsiteY75" fmla="*/ 1848313 h 2187906"/>
              <a:gd name="connsiteX76" fmla="*/ 691160 w 1149001"/>
              <a:gd name="connsiteY76" fmla="*/ 1824500 h 2187906"/>
              <a:gd name="connsiteX77" fmla="*/ 695922 w 1149001"/>
              <a:gd name="connsiteY77" fmla="*/ 1781638 h 2187906"/>
              <a:gd name="connsiteX78" fmla="*/ 714972 w 1149001"/>
              <a:gd name="connsiteY78" fmla="*/ 1743538 h 2187906"/>
              <a:gd name="connsiteX79" fmla="*/ 729260 w 1149001"/>
              <a:gd name="connsiteY79" fmla="*/ 1705438 h 2187906"/>
              <a:gd name="connsiteX80" fmla="*/ 757835 w 1149001"/>
              <a:gd name="connsiteY80" fmla="*/ 1714963 h 2187906"/>
              <a:gd name="connsiteX81" fmla="*/ 772122 w 1149001"/>
              <a:gd name="connsiteY81" fmla="*/ 1748300 h 2187906"/>
              <a:gd name="connsiteX82" fmla="*/ 776885 w 1149001"/>
              <a:gd name="connsiteY82" fmla="*/ 1800688 h 2187906"/>
              <a:gd name="connsiteX83" fmla="*/ 781647 w 1149001"/>
              <a:gd name="connsiteY83" fmla="*/ 1776875 h 2187906"/>
              <a:gd name="connsiteX84" fmla="*/ 786410 w 1149001"/>
              <a:gd name="connsiteY84" fmla="*/ 1743538 h 2187906"/>
              <a:gd name="connsiteX85" fmla="*/ 800697 w 1149001"/>
              <a:gd name="connsiteY85" fmla="*/ 1734013 h 2187906"/>
              <a:gd name="connsiteX86" fmla="*/ 824510 w 1149001"/>
              <a:gd name="connsiteY86" fmla="*/ 1748300 h 2187906"/>
              <a:gd name="connsiteX87" fmla="*/ 838797 w 1149001"/>
              <a:gd name="connsiteY87" fmla="*/ 1753063 h 2187906"/>
              <a:gd name="connsiteX88" fmla="*/ 843560 w 1149001"/>
              <a:gd name="connsiteY88" fmla="*/ 1691150 h 2187906"/>
              <a:gd name="connsiteX89" fmla="*/ 886422 w 1149001"/>
              <a:gd name="connsiteY89" fmla="*/ 1695913 h 2187906"/>
              <a:gd name="connsiteX90" fmla="*/ 891185 w 1149001"/>
              <a:gd name="connsiteY90" fmla="*/ 1710200 h 2187906"/>
              <a:gd name="connsiteX91" fmla="*/ 924522 w 1149001"/>
              <a:gd name="connsiteY91" fmla="*/ 1734013 h 2187906"/>
              <a:gd name="connsiteX92" fmla="*/ 957860 w 1149001"/>
              <a:gd name="connsiteY92" fmla="*/ 1738775 h 2187906"/>
              <a:gd name="connsiteX93" fmla="*/ 995960 w 1149001"/>
              <a:gd name="connsiteY93" fmla="*/ 1734013 h 2187906"/>
              <a:gd name="connsiteX94" fmla="*/ 1000722 w 1149001"/>
              <a:gd name="connsiteY94" fmla="*/ 1657813 h 2187906"/>
              <a:gd name="connsiteX95" fmla="*/ 1015010 w 1149001"/>
              <a:gd name="connsiteY95" fmla="*/ 1638763 h 2187906"/>
              <a:gd name="connsiteX96" fmla="*/ 1015010 w 1149001"/>
              <a:gd name="connsiteY96" fmla="*/ 1600663 h 2187906"/>
              <a:gd name="connsiteX97" fmla="*/ 995960 w 1149001"/>
              <a:gd name="connsiteY97" fmla="*/ 1586375 h 2187906"/>
              <a:gd name="connsiteX98" fmla="*/ 972147 w 1149001"/>
              <a:gd name="connsiteY98" fmla="*/ 1548275 h 2187906"/>
              <a:gd name="connsiteX99" fmla="*/ 962622 w 1149001"/>
              <a:gd name="connsiteY99" fmla="*/ 1533988 h 2187906"/>
              <a:gd name="connsiteX100" fmla="*/ 948335 w 1149001"/>
              <a:gd name="connsiteY100" fmla="*/ 1529225 h 2187906"/>
              <a:gd name="connsiteX101" fmla="*/ 929285 w 1149001"/>
              <a:gd name="connsiteY101" fmla="*/ 1405400 h 2187906"/>
              <a:gd name="connsiteX102" fmla="*/ 919760 w 1149001"/>
              <a:gd name="connsiteY102" fmla="*/ 1362538 h 2187906"/>
              <a:gd name="connsiteX103" fmla="*/ 910235 w 1149001"/>
              <a:gd name="connsiteY103" fmla="*/ 1338725 h 2187906"/>
              <a:gd name="connsiteX104" fmla="*/ 900710 w 1149001"/>
              <a:gd name="connsiteY104" fmla="*/ 1305388 h 2187906"/>
              <a:gd name="connsiteX105" fmla="*/ 895947 w 1149001"/>
              <a:gd name="connsiteY105" fmla="*/ 1291100 h 2187906"/>
              <a:gd name="connsiteX106" fmla="*/ 905472 w 1149001"/>
              <a:gd name="connsiteY106" fmla="*/ 1224425 h 2187906"/>
              <a:gd name="connsiteX107" fmla="*/ 919760 w 1149001"/>
              <a:gd name="connsiteY107" fmla="*/ 1219663 h 2187906"/>
              <a:gd name="connsiteX108" fmla="*/ 938810 w 1149001"/>
              <a:gd name="connsiteY108" fmla="*/ 1210138 h 2187906"/>
              <a:gd name="connsiteX109" fmla="*/ 953097 w 1149001"/>
              <a:gd name="connsiteY109" fmla="*/ 1205375 h 2187906"/>
              <a:gd name="connsiteX110" fmla="*/ 967385 w 1149001"/>
              <a:gd name="connsiteY110" fmla="*/ 1195850 h 2187906"/>
              <a:gd name="connsiteX111" fmla="*/ 1000722 w 1149001"/>
              <a:gd name="connsiteY111" fmla="*/ 1186325 h 2187906"/>
              <a:gd name="connsiteX112" fmla="*/ 1019772 w 1149001"/>
              <a:gd name="connsiteY112" fmla="*/ 1172038 h 2187906"/>
              <a:gd name="connsiteX113" fmla="*/ 1038822 w 1149001"/>
              <a:gd name="connsiteY113" fmla="*/ 1143463 h 2187906"/>
              <a:gd name="connsiteX114" fmla="*/ 1067397 w 1149001"/>
              <a:gd name="connsiteY114" fmla="*/ 1124413 h 2187906"/>
              <a:gd name="connsiteX115" fmla="*/ 1095972 w 1149001"/>
              <a:gd name="connsiteY115" fmla="*/ 1114888 h 2187906"/>
              <a:gd name="connsiteX116" fmla="*/ 1129310 w 1149001"/>
              <a:gd name="connsiteY116" fmla="*/ 1091075 h 2187906"/>
              <a:gd name="connsiteX117" fmla="*/ 1143597 w 1149001"/>
              <a:gd name="connsiteY117" fmla="*/ 1076788 h 2187906"/>
              <a:gd name="connsiteX118" fmla="*/ 1138835 w 1149001"/>
              <a:gd name="connsiteY118" fmla="*/ 991063 h 2187906"/>
              <a:gd name="connsiteX119" fmla="*/ 1124547 w 1149001"/>
              <a:gd name="connsiteY119" fmla="*/ 972013 h 2187906"/>
              <a:gd name="connsiteX120" fmla="*/ 1105497 w 1149001"/>
              <a:gd name="connsiteY120" fmla="*/ 933913 h 2187906"/>
              <a:gd name="connsiteX121" fmla="*/ 1100735 w 1149001"/>
              <a:gd name="connsiteY121" fmla="*/ 910100 h 2187906"/>
              <a:gd name="connsiteX122" fmla="*/ 1072160 w 1149001"/>
              <a:gd name="connsiteY122" fmla="*/ 881525 h 2187906"/>
              <a:gd name="connsiteX123" fmla="*/ 1005485 w 1149001"/>
              <a:gd name="connsiteY123" fmla="*/ 857713 h 2187906"/>
              <a:gd name="connsiteX124" fmla="*/ 991197 w 1149001"/>
              <a:gd name="connsiteY124" fmla="*/ 862475 h 2187906"/>
              <a:gd name="connsiteX125" fmla="*/ 986435 w 1149001"/>
              <a:gd name="connsiteY125" fmla="*/ 876763 h 2187906"/>
              <a:gd name="connsiteX126" fmla="*/ 981672 w 1149001"/>
              <a:gd name="connsiteY126" fmla="*/ 914863 h 2187906"/>
              <a:gd name="connsiteX127" fmla="*/ 972147 w 1149001"/>
              <a:gd name="connsiteY127" fmla="*/ 929150 h 2187906"/>
              <a:gd name="connsiteX128" fmla="*/ 957860 w 1149001"/>
              <a:gd name="connsiteY128" fmla="*/ 948200 h 2187906"/>
              <a:gd name="connsiteX129" fmla="*/ 929285 w 1149001"/>
              <a:gd name="connsiteY129" fmla="*/ 962488 h 2187906"/>
              <a:gd name="connsiteX130" fmla="*/ 895947 w 1149001"/>
              <a:gd name="connsiteY130" fmla="*/ 919625 h 2187906"/>
              <a:gd name="connsiteX131" fmla="*/ 881660 w 1149001"/>
              <a:gd name="connsiteY131" fmla="*/ 905338 h 2187906"/>
              <a:gd name="connsiteX132" fmla="*/ 900710 w 1149001"/>
              <a:gd name="connsiteY132" fmla="*/ 852950 h 2187906"/>
              <a:gd name="connsiteX133" fmla="*/ 905472 w 1149001"/>
              <a:gd name="connsiteY133" fmla="*/ 833900 h 2187906"/>
              <a:gd name="connsiteX134" fmla="*/ 900710 w 1149001"/>
              <a:gd name="connsiteY134" fmla="*/ 819613 h 2187906"/>
              <a:gd name="connsiteX135" fmla="*/ 895947 w 1149001"/>
              <a:gd name="connsiteY135" fmla="*/ 800563 h 2187906"/>
              <a:gd name="connsiteX136" fmla="*/ 900710 w 1149001"/>
              <a:gd name="connsiteY136" fmla="*/ 776750 h 2187906"/>
              <a:gd name="connsiteX137" fmla="*/ 938810 w 1149001"/>
              <a:gd name="connsiteY137" fmla="*/ 752938 h 2187906"/>
              <a:gd name="connsiteX138" fmla="*/ 953097 w 1149001"/>
              <a:gd name="connsiteY138" fmla="*/ 738650 h 2187906"/>
              <a:gd name="connsiteX139" fmla="*/ 957860 w 1149001"/>
              <a:gd name="connsiteY139" fmla="*/ 724363 h 2187906"/>
              <a:gd name="connsiteX140" fmla="*/ 953097 w 1149001"/>
              <a:gd name="connsiteY140" fmla="*/ 600538 h 2187906"/>
              <a:gd name="connsiteX141" fmla="*/ 886422 w 1149001"/>
              <a:gd name="connsiteY141" fmla="*/ 600538 h 2187906"/>
              <a:gd name="connsiteX142" fmla="*/ 872135 w 1149001"/>
              <a:gd name="connsiteY142" fmla="*/ 586250 h 2187906"/>
              <a:gd name="connsiteX143" fmla="*/ 857847 w 1149001"/>
              <a:gd name="connsiteY143" fmla="*/ 576725 h 2187906"/>
              <a:gd name="connsiteX144" fmla="*/ 843560 w 1149001"/>
              <a:gd name="connsiteY144" fmla="*/ 557675 h 2187906"/>
              <a:gd name="connsiteX145" fmla="*/ 838797 w 1149001"/>
              <a:gd name="connsiteY145" fmla="*/ 543388 h 2187906"/>
              <a:gd name="connsiteX146" fmla="*/ 719735 w 1149001"/>
              <a:gd name="connsiteY146" fmla="*/ 538625 h 2187906"/>
              <a:gd name="connsiteX147" fmla="*/ 686397 w 1149001"/>
              <a:gd name="connsiteY147" fmla="*/ 510050 h 2187906"/>
              <a:gd name="connsiteX148" fmla="*/ 676872 w 1149001"/>
              <a:gd name="connsiteY148" fmla="*/ 495763 h 2187906"/>
              <a:gd name="connsiteX149" fmla="*/ 657822 w 1149001"/>
              <a:gd name="connsiteY149" fmla="*/ 448138 h 2187906"/>
              <a:gd name="connsiteX150" fmla="*/ 643535 w 1149001"/>
              <a:gd name="connsiteY150" fmla="*/ 410038 h 2187906"/>
              <a:gd name="connsiteX151" fmla="*/ 634010 w 1149001"/>
              <a:gd name="connsiteY151" fmla="*/ 386225 h 2187906"/>
              <a:gd name="connsiteX152" fmla="*/ 614960 w 1149001"/>
              <a:gd name="connsiteY152" fmla="*/ 357650 h 2187906"/>
              <a:gd name="connsiteX153" fmla="*/ 572097 w 1149001"/>
              <a:gd name="connsiteY153" fmla="*/ 329075 h 2187906"/>
              <a:gd name="connsiteX154" fmla="*/ 557810 w 1149001"/>
              <a:gd name="connsiteY154" fmla="*/ 319550 h 2187906"/>
              <a:gd name="connsiteX155" fmla="*/ 538760 w 1149001"/>
              <a:gd name="connsiteY155" fmla="*/ 305263 h 2187906"/>
              <a:gd name="connsiteX156" fmla="*/ 524472 w 1149001"/>
              <a:gd name="connsiteY156" fmla="*/ 300500 h 2187906"/>
              <a:gd name="connsiteX157" fmla="*/ 491135 w 1149001"/>
              <a:gd name="connsiteY157" fmla="*/ 281450 h 2187906"/>
              <a:gd name="connsiteX158" fmla="*/ 467322 w 1149001"/>
              <a:gd name="connsiteY158" fmla="*/ 271925 h 2187906"/>
              <a:gd name="connsiteX159" fmla="*/ 405409 w 1149001"/>
              <a:gd name="connsiteY159" fmla="*/ 181439 h 2187906"/>
              <a:gd name="connsiteX160" fmla="*/ 405410 w 1149001"/>
              <a:gd name="connsiteY160" fmla="*/ 52851 h 2187906"/>
              <a:gd name="connsiteX161" fmla="*/ 374453 w 1149001"/>
              <a:gd name="connsiteY161" fmla="*/ 43325 h 2187906"/>
              <a:gd name="connsiteX162" fmla="*/ 314922 w 1149001"/>
              <a:gd name="connsiteY162" fmla="*/ 9988 h 2187906"/>
              <a:gd name="connsiteX163" fmla="*/ 281585 w 1149001"/>
              <a:gd name="connsiteY163" fmla="*/ 463 h 2187906"/>
              <a:gd name="connsiteX164" fmla="*/ 262535 w 1149001"/>
              <a:gd name="connsiteY164" fmla="*/ 5225 h 2187906"/>
              <a:gd name="connsiteX165" fmla="*/ 224435 w 1149001"/>
              <a:gd name="connsiteY165" fmla="*/ 55231 h 2187906"/>
              <a:gd name="connsiteX166" fmla="*/ 167285 w 1149001"/>
              <a:gd name="connsiteY166" fmla="*/ 69519 h 2187906"/>
              <a:gd name="connsiteX167" fmla="*/ 155378 w 1149001"/>
              <a:gd name="connsiteY167" fmla="*/ 114763 h 2187906"/>
              <a:gd name="connsiteX168" fmla="*/ 119659 w 1149001"/>
              <a:gd name="connsiteY168" fmla="*/ 150481 h 2187906"/>
              <a:gd name="connsiteX169" fmla="*/ 81560 w 1149001"/>
              <a:gd name="connsiteY169" fmla="*/ 243351 h 2187906"/>
              <a:gd name="connsiteX0" fmla="*/ 81560 w 1149001"/>
              <a:gd name="connsiteY0" fmla="*/ 243351 h 2187906"/>
              <a:gd name="connsiteX1" fmla="*/ 88703 w 1149001"/>
              <a:gd name="connsiteY1" fmla="*/ 271925 h 2187906"/>
              <a:gd name="connsiteX2" fmla="*/ 72034 w 1149001"/>
              <a:gd name="connsiteY2" fmla="*/ 340982 h 2187906"/>
              <a:gd name="connsiteX3" fmla="*/ 57747 w 1149001"/>
              <a:gd name="connsiteY3" fmla="*/ 390988 h 2187906"/>
              <a:gd name="connsiteX4" fmla="*/ 50603 w 1149001"/>
              <a:gd name="connsiteY4" fmla="*/ 467188 h 2187906"/>
              <a:gd name="connsiteX5" fmla="*/ 29172 w 1149001"/>
              <a:gd name="connsiteY5" fmla="*/ 505288 h 2187906"/>
              <a:gd name="connsiteX6" fmla="*/ 597 w 1149001"/>
              <a:gd name="connsiteY6" fmla="*/ 533863 h 2187906"/>
              <a:gd name="connsiteX7" fmla="*/ 57747 w 1149001"/>
              <a:gd name="connsiteY7" fmla="*/ 581488 h 2187906"/>
              <a:gd name="connsiteX8" fmla="*/ 72035 w 1149001"/>
              <a:gd name="connsiteY8" fmla="*/ 648163 h 2187906"/>
              <a:gd name="connsiteX9" fmla="*/ 91085 w 1149001"/>
              <a:gd name="connsiteY9" fmla="*/ 652925 h 2187906"/>
              <a:gd name="connsiteX10" fmla="*/ 114897 w 1149001"/>
              <a:gd name="connsiteY10" fmla="*/ 667213 h 2187906"/>
              <a:gd name="connsiteX11" fmla="*/ 133947 w 1149001"/>
              <a:gd name="connsiteY11" fmla="*/ 676738 h 2187906"/>
              <a:gd name="connsiteX12" fmla="*/ 143472 w 1149001"/>
              <a:gd name="connsiteY12" fmla="*/ 695788 h 2187906"/>
              <a:gd name="connsiteX13" fmla="*/ 152997 w 1149001"/>
              <a:gd name="connsiteY13" fmla="*/ 710075 h 2187906"/>
              <a:gd name="connsiteX14" fmla="*/ 167285 w 1149001"/>
              <a:gd name="connsiteY14" fmla="*/ 733888 h 2187906"/>
              <a:gd name="connsiteX15" fmla="*/ 162522 w 1149001"/>
              <a:gd name="connsiteY15" fmla="*/ 857713 h 2187906"/>
              <a:gd name="connsiteX16" fmla="*/ 157760 w 1149001"/>
              <a:gd name="connsiteY16" fmla="*/ 872000 h 2187906"/>
              <a:gd name="connsiteX17" fmla="*/ 138710 w 1149001"/>
              <a:gd name="connsiteY17" fmla="*/ 886288 h 2187906"/>
              <a:gd name="connsiteX18" fmla="*/ 124422 w 1149001"/>
              <a:gd name="connsiteY18" fmla="*/ 910100 h 2187906"/>
              <a:gd name="connsiteX19" fmla="*/ 105372 w 1149001"/>
              <a:gd name="connsiteY19" fmla="*/ 948200 h 2187906"/>
              <a:gd name="connsiteX20" fmla="*/ 95847 w 1149001"/>
              <a:gd name="connsiteY20" fmla="*/ 962488 h 2187906"/>
              <a:gd name="connsiteX21" fmla="*/ 67272 w 1149001"/>
              <a:gd name="connsiteY21" fmla="*/ 995825 h 2187906"/>
              <a:gd name="connsiteX22" fmla="*/ 57747 w 1149001"/>
              <a:gd name="connsiteY22" fmla="*/ 1029163 h 2187906"/>
              <a:gd name="connsiteX23" fmla="*/ 52985 w 1149001"/>
              <a:gd name="connsiteY23" fmla="*/ 1043450 h 2187906"/>
              <a:gd name="connsiteX24" fmla="*/ 24410 w 1149001"/>
              <a:gd name="connsiteY24" fmla="*/ 1081550 h 2187906"/>
              <a:gd name="connsiteX25" fmla="*/ 14885 w 1149001"/>
              <a:gd name="connsiteY25" fmla="*/ 1095838 h 2187906"/>
              <a:gd name="connsiteX26" fmla="*/ 10122 w 1149001"/>
              <a:gd name="connsiteY26" fmla="*/ 1129175 h 2187906"/>
              <a:gd name="connsiteX27" fmla="*/ 5360 w 1149001"/>
              <a:gd name="connsiteY27" fmla="*/ 1148225 h 2187906"/>
              <a:gd name="connsiteX28" fmla="*/ 14885 w 1149001"/>
              <a:gd name="connsiteY28" fmla="*/ 1172038 h 2187906"/>
              <a:gd name="connsiteX29" fmla="*/ 29172 w 1149001"/>
              <a:gd name="connsiteY29" fmla="*/ 1200613 h 2187906"/>
              <a:gd name="connsiteX30" fmla="*/ 33935 w 1149001"/>
              <a:gd name="connsiteY30" fmla="*/ 1229188 h 2187906"/>
              <a:gd name="connsiteX31" fmla="*/ 43460 w 1149001"/>
              <a:gd name="connsiteY31" fmla="*/ 1253000 h 2187906"/>
              <a:gd name="connsiteX32" fmla="*/ 48222 w 1149001"/>
              <a:gd name="connsiteY32" fmla="*/ 1286338 h 2187906"/>
              <a:gd name="connsiteX33" fmla="*/ 86322 w 1149001"/>
              <a:gd name="connsiteY33" fmla="*/ 1305388 h 2187906"/>
              <a:gd name="connsiteX34" fmla="*/ 129185 w 1149001"/>
              <a:gd name="connsiteY34" fmla="*/ 1319675 h 2187906"/>
              <a:gd name="connsiteX35" fmla="*/ 181572 w 1149001"/>
              <a:gd name="connsiteY35" fmla="*/ 1357775 h 2187906"/>
              <a:gd name="connsiteX36" fmla="*/ 214910 w 1149001"/>
              <a:gd name="connsiteY36" fmla="*/ 1372063 h 2187906"/>
              <a:gd name="connsiteX37" fmla="*/ 253010 w 1149001"/>
              <a:gd name="connsiteY37" fmla="*/ 1395875 h 2187906"/>
              <a:gd name="connsiteX38" fmla="*/ 257772 w 1149001"/>
              <a:gd name="connsiteY38" fmla="*/ 1410163 h 2187906"/>
              <a:gd name="connsiteX39" fmla="*/ 267297 w 1149001"/>
              <a:gd name="connsiteY39" fmla="*/ 1424450 h 2187906"/>
              <a:gd name="connsiteX40" fmla="*/ 248247 w 1149001"/>
              <a:gd name="connsiteY40" fmla="*/ 1505413 h 2187906"/>
              <a:gd name="connsiteX41" fmla="*/ 224435 w 1149001"/>
              <a:gd name="connsiteY41" fmla="*/ 1567325 h 2187906"/>
              <a:gd name="connsiteX42" fmla="*/ 214910 w 1149001"/>
              <a:gd name="connsiteY42" fmla="*/ 1586375 h 2187906"/>
              <a:gd name="connsiteX43" fmla="*/ 214910 w 1149001"/>
              <a:gd name="connsiteY43" fmla="*/ 1714963 h 2187906"/>
              <a:gd name="connsiteX44" fmla="*/ 224435 w 1149001"/>
              <a:gd name="connsiteY44" fmla="*/ 1748300 h 2187906"/>
              <a:gd name="connsiteX45" fmla="*/ 233960 w 1149001"/>
              <a:gd name="connsiteY45" fmla="*/ 1791163 h 2187906"/>
              <a:gd name="connsiteX46" fmla="*/ 229197 w 1149001"/>
              <a:gd name="connsiteY46" fmla="*/ 1829263 h 2187906"/>
              <a:gd name="connsiteX47" fmla="*/ 172047 w 1149001"/>
              <a:gd name="connsiteY47" fmla="*/ 1862600 h 2187906"/>
              <a:gd name="connsiteX48" fmla="*/ 133947 w 1149001"/>
              <a:gd name="connsiteY48" fmla="*/ 1895938 h 2187906"/>
              <a:gd name="connsiteX49" fmla="*/ 119660 w 1149001"/>
              <a:gd name="connsiteY49" fmla="*/ 1905463 h 2187906"/>
              <a:gd name="connsiteX50" fmla="*/ 81560 w 1149001"/>
              <a:gd name="connsiteY50" fmla="*/ 1914988 h 2187906"/>
              <a:gd name="connsiteX51" fmla="*/ 86322 w 1149001"/>
              <a:gd name="connsiteY51" fmla="*/ 1953088 h 2187906"/>
              <a:gd name="connsiteX52" fmla="*/ 157760 w 1149001"/>
              <a:gd name="connsiteY52" fmla="*/ 1986425 h 2187906"/>
              <a:gd name="connsiteX53" fmla="*/ 162522 w 1149001"/>
              <a:gd name="connsiteY53" fmla="*/ 2024525 h 2187906"/>
              <a:gd name="connsiteX54" fmla="*/ 176810 w 1149001"/>
              <a:gd name="connsiteY54" fmla="*/ 2048338 h 2187906"/>
              <a:gd name="connsiteX55" fmla="*/ 181572 w 1149001"/>
              <a:gd name="connsiteY55" fmla="*/ 2067388 h 2187906"/>
              <a:gd name="connsiteX56" fmla="*/ 205385 w 1149001"/>
              <a:gd name="connsiteY56" fmla="*/ 2062625 h 2187906"/>
              <a:gd name="connsiteX57" fmla="*/ 224435 w 1149001"/>
              <a:gd name="connsiteY57" fmla="*/ 2057863 h 2187906"/>
              <a:gd name="connsiteX58" fmla="*/ 353022 w 1149001"/>
              <a:gd name="connsiteY58" fmla="*/ 2067388 h 2187906"/>
              <a:gd name="connsiteX59" fmla="*/ 372072 w 1149001"/>
              <a:gd name="connsiteY59" fmla="*/ 2076913 h 2187906"/>
              <a:gd name="connsiteX60" fmla="*/ 376835 w 1149001"/>
              <a:gd name="connsiteY60" fmla="*/ 2124538 h 2187906"/>
              <a:gd name="connsiteX61" fmla="*/ 391122 w 1149001"/>
              <a:gd name="connsiteY61" fmla="*/ 2162638 h 2187906"/>
              <a:gd name="connsiteX62" fmla="*/ 395885 w 1149001"/>
              <a:gd name="connsiteY62" fmla="*/ 2176925 h 2187906"/>
              <a:gd name="connsiteX63" fmla="*/ 433985 w 1149001"/>
              <a:gd name="connsiteY63" fmla="*/ 2186450 h 2187906"/>
              <a:gd name="connsiteX64" fmla="*/ 500660 w 1149001"/>
              <a:gd name="connsiteY64" fmla="*/ 2186450 h 2187906"/>
              <a:gd name="connsiteX65" fmla="*/ 524472 w 1149001"/>
              <a:gd name="connsiteY65" fmla="*/ 2176925 h 2187906"/>
              <a:gd name="connsiteX66" fmla="*/ 567335 w 1149001"/>
              <a:gd name="connsiteY66" fmla="*/ 2081675 h 2187906"/>
              <a:gd name="connsiteX67" fmla="*/ 586385 w 1149001"/>
              <a:gd name="connsiteY67" fmla="*/ 2076913 h 2187906"/>
              <a:gd name="connsiteX68" fmla="*/ 600672 w 1149001"/>
              <a:gd name="connsiteY68" fmla="*/ 2062625 h 2187906"/>
              <a:gd name="connsiteX69" fmla="*/ 605435 w 1149001"/>
              <a:gd name="connsiteY69" fmla="*/ 2048338 h 2187906"/>
              <a:gd name="connsiteX70" fmla="*/ 614960 w 1149001"/>
              <a:gd name="connsiteY70" fmla="*/ 2034050 h 2187906"/>
              <a:gd name="connsiteX71" fmla="*/ 619722 w 1149001"/>
              <a:gd name="connsiteY71" fmla="*/ 2015000 h 2187906"/>
              <a:gd name="connsiteX72" fmla="*/ 624485 w 1149001"/>
              <a:gd name="connsiteY72" fmla="*/ 1929275 h 2187906"/>
              <a:gd name="connsiteX73" fmla="*/ 638772 w 1149001"/>
              <a:gd name="connsiteY73" fmla="*/ 1924513 h 2187906"/>
              <a:gd name="connsiteX74" fmla="*/ 681635 w 1149001"/>
              <a:gd name="connsiteY74" fmla="*/ 1876888 h 2187906"/>
              <a:gd name="connsiteX75" fmla="*/ 686397 w 1149001"/>
              <a:gd name="connsiteY75" fmla="*/ 1848313 h 2187906"/>
              <a:gd name="connsiteX76" fmla="*/ 691160 w 1149001"/>
              <a:gd name="connsiteY76" fmla="*/ 1824500 h 2187906"/>
              <a:gd name="connsiteX77" fmla="*/ 695922 w 1149001"/>
              <a:gd name="connsiteY77" fmla="*/ 1781638 h 2187906"/>
              <a:gd name="connsiteX78" fmla="*/ 714972 w 1149001"/>
              <a:gd name="connsiteY78" fmla="*/ 1743538 h 2187906"/>
              <a:gd name="connsiteX79" fmla="*/ 729260 w 1149001"/>
              <a:gd name="connsiteY79" fmla="*/ 1705438 h 2187906"/>
              <a:gd name="connsiteX80" fmla="*/ 757835 w 1149001"/>
              <a:gd name="connsiteY80" fmla="*/ 1714963 h 2187906"/>
              <a:gd name="connsiteX81" fmla="*/ 772122 w 1149001"/>
              <a:gd name="connsiteY81" fmla="*/ 1748300 h 2187906"/>
              <a:gd name="connsiteX82" fmla="*/ 776885 w 1149001"/>
              <a:gd name="connsiteY82" fmla="*/ 1800688 h 2187906"/>
              <a:gd name="connsiteX83" fmla="*/ 781647 w 1149001"/>
              <a:gd name="connsiteY83" fmla="*/ 1776875 h 2187906"/>
              <a:gd name="connsiteX84" fmla="*/ 786410 w 1149001"/>
              <a:gd name="connsiteY84" fmla="*/ 1743538 h 2187906"/>
              <a:gd name="connsiteX85" fmla="*/ 800697 w 1149001"/>
              <a:gd name="connsiteY85" fmla="*/ 1734013 h 2187906"/>
              <a:gd name="connsiteX86" fmla="*/ 824510 w 1149001"/>
              <a:gd name="connsiteY86" fmla="*/ 1748300 h 2187906"/>
              <a:gd name="connsiteX87" fmla="*/ 838797 w 1149001"/>
              <a:gd name="connsiteY87" fmla="*/ 1753063 h 2187906"/>
              <a:gd name="connsiteX88" fmla="*/ 843560 w 1149001"/>
              <a:gd name="connsiteY88" fmla="*/ 1691150 h 2187906"/>
              <a:gd name="connsiteX89" fmla="*/ 886422 w 1149001"/>
              <a:gd name="connsiteY89" fmla="*/ 1695913 h 2187906"/>
              <a:gd name="connsiteX90" fmla="*/ 891185 w 1149001"/>
              <a:gd name="connsiteY90" fmla="*/ 1710200 h 2187906"/>
              <a:gd name="connsiteX91" fmla="*/ 924522 w 1149001"/>
              <a:gd name="connsiteY91" fmla="*/ 1734013 h 2187906"/>
              <a:gd name="connsiteX92" fmla="*/ 957860 w 1149001"/>
              <a:gd name="connsiteY92" fmla="*/ 1738775 h 2187906"/>
              <a:gd name="connsiteX93" fmla="*/ 995960 w 1149001"/>
              <a:gd name="connsiteY93" fmla="*/ 1734013 h 2187906"/>
              <a:gd name="connsiteX94" fmla="*/ 1000722 w 1149001"/>
              <a:gd name="connsiteY94" fmla="*/ 1657813 h 2187906"/>
              <a:gd name="connsiteX95" fmla="*/ 1015010 w 1149001"/>
              <a:gd name="connsiteY95" fmla="*/ 1638763 h 2187906"/>
              <a:gd name="connsiteX96" fmla="*/ 1015010 w 1149001"/>
              <a:gd name="connsiteY96" fmla="*/ 1600663 h 2187906"/>
              <a:gd name="connsiteX97" fmla="*/ 995960 w 1149001"/>
              <a:gd name="connsiteY97" fmla="*/ 1586375 h 2187906"/>
              <a:gd name="connsiteX98" fmla="*/ 972147 w 1149001"/>
              <a:gd name="connsiteY98" fmla="*/ 1548275 h 2187906"/>
              <a:gd name="connsiteX99" fmla="*/ 962622 w 1149001"/>
              <a:gd name="connsiteY99" fmla="*/ 1533988 h 2187906"/>
              <a:gd name="connsiteX100" fmla="*/ 948335 w 1149001"/>
              <a:gd name="connsiteY100" fmla="*/ 1529225 h 2187906"/>
              <a:gd name="connsiteX101" fmla="*/ 929285 w 1149001"/>
              <a:gd name="connsiteY101" fmla="*/ 1405400 h 2187906"/>
              <a:gd name="connsiteX102" fmla="*/ 919760 w 1149001"/>
              <a:gd name="connsiteY102" fmla="*/ 1362538 h 2187906"/>
              <a:gd name="connsiteX103" fmla="*/ 910235 w 1149001"/>
              <a:gd name="connsiteY103" fmla="*/ 1338725 h 2187906"/>
              <a:gd name="connsiteX104" fmla="*/ 900710 w 1149001"/>
              <a:gd name="connsiteY104" fmla="*/ 1305388 h 2187906"/>
              <a:gd name="connsiteX105" fmla="*/ 895947 w 1149001"/>
              <a:gd name="connsiteY105" fmla="*/ 1291100 h 2187906"/>
              <a:gd name="connsiteX106" fmla="*/ 905472 w 1149001"/>
              <a:gd name="connsiteY106" fmla="*/ 1224425 h 2187906"/>
              <a:gd name="connsiteX107" fmla="*/ 919760 w 1149001"/>
              <a:gd name="connsiteY107" fmla="*/ 1219663 h 2187906"/>
              <a:gd name="connsiteX108" fmla="*/ 938810 w 1149001"/>
              <a:gd name="connsiteY108" fmla="*/ 1210138 h 2187906"/>
              <a:gd name="connsiteX109" fmla="*/ 953097 w 1149001"/>
              <a:gd name="connsiteY109" fmla="*/ 1205375 h 2187906"/>
              <a:gd name="connsiteX110" fmla="*/ 967385 w 1149001"/>
              <a:gd name="connsiteY110" fmla="*/ 1195850 h 2187906"/>
              <a:gd name="connsiteX111" fmla="*/ 1000722 w 1149001"/>
              <a:gd name="connsiteY111" fmla="*/ 1186325 h 2187906"/>
              <a:gd name="connsiteX112" fmla="*/ 1019772 w 1149001"/>
              <a:gd name="connsiteY112" fmla="*/ 1172038 h 2187906"/>
              <a:gd name="connsiteX113" fmla="*/ 1038822 w 1149001"/>
              <a:gd name="connsiteY113" fmla="*/ 1143463 h 2187906"/>
              <a:gd name="connsiteX114" fmla="*/ 1067397 w 1149001"/>
              <a:gd name="connsiteY114" fmla="*/ 1124413 h 2187906"/>
              <a:gd name="connsiteX115" fmla="*/ 1095972 w 1149001"/>
              <a:gd name="connsiteY115" fmla="*/ 1114888 h 2187906"/>
              <a:gd name="connsiteX116" fmla="*/ 1129310 w 1149001"/>
              <a:gd name="connsiteY116" fmla="*/ 1091075 h 2187906"/>
              <a:gd name="connsiteX117" fmla="*/ 1143597 w 1149001"/>
              <a:gd name="connsiteY117" fmla="*/ 1076788 h 2187906"/>
              <a:gd name="connsiteX118" fmla="*/ 1138835 w 1149001"/>
              <a:gd name="connsiteY118" fmla="*/ 991063 h 2187906"/>
              <a:gd name="connsiteX119" fmla="*/ 1124547 w 1149001"/>
              <a:gd name="connsiteY119" fmla="*/ 972013 h 2187906"/>
              <a:gd name="connsiteX120" fmla="*/ 1105497 w 1149001"/>
              <a:gd name="connsiteY120" fmla="*/ 933913 h 2187906"/>
              <a:gd name="connsiteX121" fmla="*/ 1100735 w 1149001"/>
              <a:gd name="connsiteY121" fmla="*/ 910100 h 2187906"/>
              <a:gd name="connsiteX122" fmla="*/ 1072160 w 1149001"/>
              <a:gd name="connsiteY122" fmla="*/ 881525 h 2187906"/>
              <a:gd name="connsiteX123" fmla="*/ 1005485 w 1149001"/>
              <a:gd name="connsiteY123" fmla="*/ 857713 h 2187906"/>
              <a:gd name="connsiteX124" fmla="*/ 991197 w 1149001"/>
              <a:gd name="connsiteY124" fmla="*/ 862475 h 2187906"/>
              <a:gd name="connsiteX125" fmla="*/ 986435 w 1149001"/>
              <a:gd name="connsiteY125" fmla="*/ 876763 h 2187906"/>
              <a:gd name="connsiteX126" fmla="*/ 981672 w 1149001"/>
              <a:gd name="connsiteY126" fmla="*/ 914863 h 2187906"/>
              <a:gd name="connsiteX127" fmla="*/ 972147 w 1149001"/>
              <a:gd name="connsiteY127" fmla="*/ 929150 h 2187906"/>
              <a:gd name="connsiteX128" fmla="*/ 957860 w 1149001"/>
              <a:gd name="connsiteY128" fmla="*/ 948200 h 2187906"/>
              <a:gd name="connsiteX129" fmla="*/ 929285 w 1149001"/>
              <a:gd name="connsiteY129" fmla="*/ 962488 h 2187906"/>
              <a:gd name="connsiteX130" fmla="*/ 895947 w 1149001"/>
              <a:gd name="connsiteY130" fmla="*/ 919625 h 2187906"/>
              <a:gd name="connsiteX131" fmla="*/ 881660 w 1149001"/>
              <a:gd name="connsiteY131" fmla="*/ 905338 h 2187906"/>
              <a:gd name="connsiteX132" fmla="*/ 900710 w 1149001"/>
              <a:gd name="connsiteY132" fmla="*/ 852950 h 2187906"/>
              <a:gd name="connsiteX133" fmla="*/ 905472 w 1149001"/>
              <a:gd name="connsiteY133" fmla="*/ 833900 h 2187906"/>
              <a:gd name="connsiteX134" fmla="*/ 900710 w 1149001"/>
              <a:gd name="connsiteY134" fmla="*/ 819613 h 2187906"/>
              <a:gd name="connsiteX135" fmla="*/ 895947 w 1149001"/>
              <a:gd name="connsiteY135" fmla="*/ 800563 h 2187906"/>
              <a:gd name="connsiteX136" fmla="*/ 900710 w 1149001"/>
              <a:gd name="connsiteY136" fmla="*/ 776750 h 2187906"/>
              <a:gd name="connsiteX137" fmla="*/ 938810 w 1149001"/>
              <a:gd name="connsiteY137" fmla="*/ 752938 h 2187906"/>
              <a:gd name="connsiteX138" fmla="*/ 953097 w 1149001"/>
              <a:gd name="connsiteY138" fmla="*/ 738650 h 2187906"/>
              <a:gd name="connsiteX139" fmla="*/ 957860 w 1149001"/>
              <a:gd name="connsiteY139" fmla="*/ 724363 h 2187906"/>
              <a:gd name="connsiteX140" fmla="*/ 953097 w 1149001"/>
              <a:gd name="connsiteY140" fmla="*/ 600538 h 2187906"/>
              <a:gd name="connsiteX141" fmla="*/ 886422 w 1149001"/>
              <a:gd name="connsiteY141" fmla="*/ 600538 h 2187906"/>
              <a:gd name="connsiteX142" fmla="*/ 872135 w 1149001"/>
              <a:gd name="connsiteY142" fmla="*/ 586250 h 2187906"/>
              <a:gd name="connsiteX143" fmla="*/ 857847 w 1149001"/>
              <a:gd name="connsiteY143" fmla="*/ 576725 h 2187906"/>
              <a:gd name="connsiteX144" fmla="*/ 843560 w 1149001"/>
              <a:gd name="connsiteY144" fmla="*/ 557675 h 2187906"/>
              <a:gd name="connsiteX145" fmla="*/ 838797 w 1149001"/>
              <a:gd name="connsiteY145" fmla="*/ 543388 h 2187906"/>
              <a:gd name="connsiteX146" fmla="*/ 719735 w 1149001"/>
              <a:gd name="connsiteY146" fmla="*/ 538625 h 2187906"/>
              <a:gd name="connsiteX147" fmla="*/ 686397 w 1149001"/>
              <a:gd name="connsiteY147" fmla="*/ 510050 h 2187906"/>
              <a:gd name="connsiteX148" fmla="*/ 676872 w 1149001"/>
              <a:gd name="connsiteY148" fmla="*/ 495763 h 2187906"/>
              <a:gd name="connsiteX149" fmla="*/ 657822 w 1149001"/>
              <a:gd name="connsiteY149" fmla="*/ 448138 h 2187906"/>
              <a:gd name="connsiteX150" fmla="*/ 643535 w 1149001"/>
              <a:gd name="connsiteY150" fmla="*/ 410038 h 2187906"/>
              <a:gd name="connsiteX151" fmla="*/ 634010 w 1149001"/>
              <a:gd name="connsiteY151" fmla="*/ 386225 h 2187906"/>
              <a:gd name="connsiteX152" fmla="*/ 614960 w 1149001"/>
              <a:gd name="connsiteY152" fmla="*/ 357650 h 2187906"/>
              <a:gd name="connsiteX153" fmla="*/ 572097 w 1149001"/>
              <a:gd name="connsiteY153" fmla="*/ 329075 h 2187906"/>
              <a:gd name="connsiteX154" fmla="*/ 557810 w 1149001"/>
              <a:gd name="connsiteY154" fmla="*/ 319550 h 2187906"/>
              <a:gd name="connsiteX155" fmla="*/ 538760 w 1149001"/>
              <a:gd name="connsiteY155" fmla="*/ 305263 h 2187906"/>
              <a:gd name="connsiteX156" fmla="*/ 524472 w 1149001"/>
              <a:gd name="connsiteY156" fmla="*/ 300500 h 2187906"/>
              <a:gd name="connsiteX157" fmla="*/ 491135 w 1149001"/>
              <a:gd name="connsiteY157" fmla="*/ 281450 h 2187906"/>
              <a:gd name="connsiteX158" fmla="*/ 467322 w 1149001"/>
              <a:gd name="connsiteY158" fmla="*/ 271925 h 2187906"/>
              <a:gd name="connsiteX159" fmla="*/ 405409 w 1149001"/>
              <a:gd name="connsiteY159" fmla="*/ 181439 h 2187906"/>
              <a:gd name="connsiteX160" fmla="*/ 405410 w 1149001"/>
              <a:gd name="connsiteY160" fmla="*/ 52851 h 2187906"/>
              <a:gd name="connsiteX161" fmla="*/ 374453 w 1149001"/>
              <a:gd name="connsiteY161" fmla="*/ 43325 h 2187906"/>
              <a:gd name="connsiteX162" fmla="*/ 314922 w 1149001"/>
              <a:gd name="connsiteY162" fmla="*/ 9988 h 2187906"/>
              <a:gd name="connsiteX163" fmla="*/ 281585 w 1149001"/>
              <a:gd name="connsiteY163" fmla="*/ 463 h 2187906"/>
              <a:gd name="connsiteX164" fmla="*/ 262535 w 1149001"/>
              <a:gd name="connsiteY164" fmla="*/ 5225 h 2187906"/>
              <a:gd name="connsiteX165" fmla="*/ 224435 w 1149001"/>
              <a:gd name="connsiteY165" fmla="*/ 55231 h 2187906"/>
              <a:gd name="connsiteX166" fmla="*/ 167285 w 1149001"/>
              <a:gd name="connsiteY166" fmla="*/ 69519 h 2187906"/>
              <a:gd name="connsiteX167" fmla="*/ 155378 w 1149001"/>
              <a:gd name="connsiteY167" fmla="*/ 114763 h 2187906"/>
              <a:gd name="connsiteX168" fmla="*/ 119659 w 1149001"/>
              <a:gd name="connsiteY168" fmla="*/ 150481 h 2187906"/>
              <a:gd name="connsiteX169" fmla="*/ 81560 w 1149001"/>
              <a:gd name="connsiteY169" fmla="*/ 243351 h 2187906"/>
              <a:gd name="connsiteX0" fmla="*/ 82139 w 1149580"/>
              <a:gd name="connsiteY0" fmla="*/ 243351 h 2187906"/>
              <a:gd name="connsiteX1" fmla="*/ 89282 w 1149580"/>
              <a:gd name="connsiteY1" fmla="*/ 271925 h 2187906"/>
              <a:gd name="connsiteX2" fmla="*/ 72613 w 1149580"/>
              <a:gd name="connsiteY2" fmla="*/ 340982 h 2187906"/>
              <a:gd name="connsiteX3" fmla="*/ 58326 w 1149580"/>
              <a:gd name="connsiteY3" fmla="*/ 390988 h 2187906"/>
              <a:gd name="connsiteX4" fmla="*/ 51182 w 1149580"/>
              <a:gd name="connsiteY4" fmla="*/ 467188 h 2187906"/>
              <a:gd name="connsiteX5" fmla="*/ 29751 w 1149580"/>
              <a:gd name="connsiteY5" fmla="*/ 505288 h 2187906"/>
              <a:gd name="connsiteX6" fmla="*/ 1176 w 1149580"/>
              <a:gd name="connsiteY6" fmla="*/ 533863 h 2187906"/>
              <a:gd name="connsiteX7" fmla="*/ 72614 w 1149580"/>
              <a:gd name="connsiteY7" fmla="*/ 564819 h 2187906"/>
              <a:gd name="connsiteX8" fmla="*/ 72614 w 1149580"/>
              <a:gd name="connsiteY8" fmla="*/ 648163 h 2187906"/>
              <a:gd name="connsiteX9" fmla="*/ 91664 w 1149580"/>
              <a:gd name="connsiteY9" fmla="*/ 652925 h 2187906"/>
              <a:gd name="connsiteX10" fmla="*/ 115476 w 1149580"/>
              <a:gd name="connsiteY10" fmla="*/ 667213 h 2187906"/>
              <a:gd name="connsiteX11" fmla="*/ 134526 w 1149580"/>
              <a:gd name="connsiteY11" fmla="*/ 676738 h 2187906"/>
              <a:gd name="connsiteX12" fmla="*/ 144051 w 1149580"/>
              <a:gd name="connsiteY12" fmla="*/ 695788 h 2187906"/>
              <a:gd name="connsiteX13" fmla="*/ 153576 w 1149580"/>
              <a:gd name="connsiteY13" fmla="*/ 710075 h 2187906"/>
              <a:gd name="connsiteX14" fmla="*/ 167864 w 1149580"/>
              <a:gd name="connsiteY14" fmla="*/ 733888 h 2187906"/>
              <a:gd name="connsiteX15" fmla="*/ 163101 w 1149580"/>
              <a:gd name="connsiteY15" fmla="*/ 857713 h 2187906"/>
              <a:gd name="connsiteX16" fmla="*/ 158339 w 1149580"/>
              <a:gd name="connsiteY16" fmla="*/ 872000 h 2187906"/>
              <a:gd name="connsiteX17" fmla="*/ 139289 w 1149580"/>
              <a:gd name="connsiteY17" fmla="*/ 886288 h 2187906"/>
              <a:gd name="connsiteX18" fmla="*/ 125001 w 1149580"/>
              <a:gd name="connsiteY18" fmla="*/ 910100 h 2187906"/>
              <a:gd name="connsiteX19" fmla="*/ 105951 w 1149580"/>
              <a:gd name="connsiteY19" fmla="*/ 948200 h 2187906"/>
              <a:gd name="connsiteX20" fmla="*/ 96426 w 1149580"/>
              <a:gd name="connsiteY20" fmla="*/ 962488 h 2187906"/>
              <a:gd name="connsiteX21" fmla="*/ 67851 w 1149580"/>
              <a:gd name="connsiteY21" fmla="*/ 995825 h 2187906"/>
              <a:gd name="connsiteX22" fmla="*/ 58326 w 1149580"/>
              <a:gd name="connsiteY22" fmla="*/ 1029163 h 2187906"/>
              <a:gd name="connsiteX23" fmla="*/ 53564 w 1149580"/>
              <a:gd name="connsiteY23" fmla="*/ 1043450 h 2187906"/>
              <a:gd name="connsiteX24" fmla="*/ 24989 w 1149580"/>
              <a:gd name="connsiteY24" fmla="*/ 1081550 h 2187906"/>
              <a:gd name="connsiteX25" fmla="*/ 15464 w 1149580"/>
              <a:gd name="connsiteY25" fmla="*/ 1095838 h 2187906"/>
              <a:gd name="connsiteX26" fmla="*/ 10701 w 1149580"/>
              <a:gd name="connsiteY26" fmla="*/ 1129175 h 2187906"/>
              <a:gd name="connsiteX27" fmla="*/ 5939 w 1149580"/>
              <a:gd name="connsiteY27" fmla="*/ 1148225 h 2187906"/>
              <a:gd name="connsiteX28" fmla="*/ 15464 w 1149580"/>
              <a:gd name="connsiteY28" fmla="*/ 1172038 h 2187906"/>
              <a:gd name="connsiteX29" fmla="*/ 29751 w 1149580"/>
              <a:gd name="connsiteY29" fmla="*/ 1200613 h 2187906"/>
              <a:gd name="connsiteX30" fmla="*/ 34514 w 1149580"/>
              <a:gd name="connsiteY30" fmla="*/ 1229188 h 2187906"/>
              <a:gd name="connsiteX31" fmla="*/ 44039 w 1149580"/>
              <a:gd name="connsiteY31" fmla="*/ 1253000 h 2187906"/>
              <a:gd name="connsiteX32" fmla="*/ 48801 w 1149580"/>
              <a:gd name="connsiteY32" fmla="*/ 1286338 h 2187906"/>
              <a:gd name="connsiteX33" fmla="*/ 86901 w 1149580"/>
              <a:gd name="connsiteY33" fmla="*/ 1305388 h 2187906"/>
              <a:gd name="connsiteX34" fmla="*/ 129764 w 1149580"/>
              <a:gd name="connsiteY34" fmla="*/ 1319675 h 2187906"/>
              <a:gd name="connsiteX35" fmla="*/ 182151 w 1149580"/>
              <a:gd name="connsiteY35" fmla="*/ 1357775 h 2187906"/>
              <a:gd name="connsiteX36" fmla="*/ 215489 w 1149580"/>
              <a:gd name="connsiteY36" fmla="*/ 1372063 h 2187906"/>
              <a:gd name="connsiteX37" fmla="*/ 253589 w 1149580"/>
              <a:gd name="connsiteY37" fmla="*/ 1395875 h 2187906"/>
              <a:gd name="connsiteX38" fmla="*/ 258351 w 1149580"/>
              <a:gd name="connsiteY38" fmla="*/ 1410163 h 2187906"/>
              <a:gd name="connsiteX39" fmla="*/ 267876 w 1149580"/>
              <a:gd name="connsiteY39" fmla="*/ 1424450 h 2187906"/>
              <a:gd name="connsiteX40" fmla="*/ 248826 w 1149580"/>
              <a:gd name="connsiteY40" fmla="*/ 1505413 h 2187906"/>
              <a:gd name="connsiteX41" fmla="*/ 225014 w 1149580"/>
              <a:gd name="connsiteY41" fmla="*/ 1567325 h 2187906"/>
              <a:gd name="connsiteX42" fmla="*/ 215489 w 1149580"/>
              <a:gd name="connsiteY42" fmla="*/ 1586375 h 2187906"/>
              <a:gd name="connsiteX43" fmla="*/ 215489 w 1149580"/>
              <a:gd name="connsiteY43" fmla="*/ 1714963 h 2187906"/>
              <a:gd name="connsiteX44" fmla="*/ 225014 w 1149580"/>
              <a:gd name="connsiteY44" fmla="*/ 1748300 h 2187906"/>
              <a:gd name="connsiteX45" fmla="*/ 234539 w 1149580"/>
              <a:gd name="connsiteY45" fmla="*/ 1791163 h 2187906"/>
              <a:gd name="connsiteX46" fmla="*/ 229776 w 1149580"/>
              <a:gd name="connsiteY46" fmla="*/ 1829263 h 2187906"/>
              <a:gd name="connsiteX47" fmla="*/ 172626 w 1149580"/>
              <a:gd name="connsiteY47" fmla="*/ 1862600 h 2187906"/>
              <a:gd name="connsiteX48" fmla="*/ 134526 w 1149580"/>
              <a:gd name="connsiteY48" fmla="*/ 1895938 h 2187906"/>
              <a:gd name="connsiteX49" fmla="*/ 120239 w 1149580"/>
              <a:gd name="connsiteY49" fmla="*/ 1905463 h 2187906"/>
              <a:gd name="connsiteX50" fmla="*/ 82139 w 1149580"/>
              <a:gd name="connsiteY50" fmla="*/ 1914988 h 2187906"/>
              <a:gd name="connsiteX51" fmla="*/ 86901 w 1149580"/>
              <a:gd name="connsiteY51" fmla="*/ 1953088 h 2187906"/>
              <a:gd name="connsiteX52" fmla="*/ 158339 w 1149580"/>
              <a:gd name="connsiteY52" fmla="*/ 1986425 h 2187906"/>
              <a:gd name="connsiteX53" fmla="*/ 163101 w 1149580"/>
              <a:gd name="connsiteY53" fmla="*/ 2024525 h 2187906"/>
              <a:gd name="connsiteX54" fmla="*/ 177389 w 1149580"/>
              <a:gd name="connsiteY54" fmla="*/ 2048338 h 2187906"/>
              <a:gd name="connsiteX55" fmla="*/ 182151 w 1149580"/>
              <a:gd name="connsiteY55" fmla="*/ 2067388 h 2187906"/>
              <a:gd name="connsiteX56" fmla="*/ 205964 w 1149580"/>
              <a:gd name="connsiteY56" fmla="*/ 2062625 h 2187906"/>
              <a:gd name="connsiteX57" fmla="*/ 225014 w 1149580"/>
              <a:gd name="connsiteY57" fmla="*/ 2057863 h 2187906"/>
              <a:gd name="connsiteX58" fmla="*/ 353601 w 1149580"/>
              <a:gd name="connsiteY58" fmla="*/ 2067388 h 2187906"/>
              <a:gd name="connsiteX59" fmla="*/ 372651 w 1149580"/>
              <a:gd name="connsiteY59" fmla="*/ 2076913 h 2187906"/>
              <a:gd name="connsiteX60" fmla="*/ 377414 w 1149580"/>
              <a:gd name="connsiteY60" fmla="*/ 2124538 h 2187906"/>
              <a:gd name="connsiteX61" fmla="*/ 391701 w 1149580"/>
              <a:gd name="connsiteY61" fmla="*/ 2162638 h 2187906"/>
              <a:gd name="connsiteX62" fmla="*/ 396464 w 1149580"/>
              <a:gd name="connsiteY62" fmla="*/ 2176925 h 2187906"/>
              <a:gd name="connsiteX63" fmla="*/ 434564 w 1149580"/>
              <a:gd name="connsiteY63" fmla="*/ 2186450 h 2187906"/>
              <a:gd name="connsiteX64" fmla="*/ 501239 w 1149580"/>
              <a:gd name="connsiteY64" fmla="*/ 2186450 h 2187906"/>
              <a:gd name="connsiteX65" fmla="*/ 525051 w 1149580"/>
              <a:gd name="connsiteY65" fmla="*/ 2176925 h 2187906"/>
              <a:gd name="connsiteX66" fmla="*/ 567914 w 1149580"/>
              <a:gd name="connsiteY66" fmla="*/ 2081675 h 2187906"/>
              <a:gd name="connsiteX67" fmla="*/ 586964 w 1149580"/>
              <a:gd name="connsiteY67" fmla="*/ 2076913 h 2187906"/>
              <a:gd name="connsiteX68" fmla="*/ 601251 w 1149580"/>
              <a:gd name="connsiteY68" fmla="*/ 2062625 h 2187906"/>
              <a:gd name="connsiteX69" fmla="*/ 606014 w 1149580"/>
              <a:gd name="connsiteY69" fmla="*/ 2048338 h 2187906"/>
              <a:gd name="connsiteX70" fmla="*/ 615539 w 1149580"/>
              <a:gd name="connsiteY70" fmla="*/ 2034050 h 2187906"/>
              <a:gd name="connsiteX71" fmla="*/ 620301 w 1149580"/>
              <a:gd name="connsiteY71" fmla="*/ 2015000 h 2187906"/>
              <a:gd name="connsiteX72" fmla="*/ 625064 w 1149580"/>
              <a:gd name="connsiteY72" fmla="*/ 1929275 h 2187906"/>
              <a:gd name="connsiteX73" fmla="*/ 639351 w 1149580"/>
              <a:gd name="connsiteY73" fmla="*/ 1924513 h 2187906"/>
              <a:gd name="connsiteX74" fmla="*/ 682214 w 1149580"/>
              <a:gd name="connsiteY74" fmla="*/ 1876888 h 2187906"/>
              <a:gd name="connsiteX75" fmla="*/ 686976 w 1149580"/>
              <a:gd name="connsiteY75" fmla="*/ 1848313 h 2187906"/>
              <a:gd name="connsiteX76" fmla="*/ 691739 w 1149580"/>
              <a:gd name="connsiteY76" fmla="*/ 1824500 h 2187906"/>
              <a:gd name="connsiteX77" fmla="*/ 696501 w 1149580"/>
              <a:gd name="connsiteY77" fmla="*/ 1781638 h 2187906"/>
              <a:gd name="connsiteX78" fmla="*/ 715551 w 1149580"/>
              <a:gd name="connsiteY78" fmla="*/ 1743538 h 2187906"/>
              <a:gd name="connsiteX79" fmla="*/ 729839 w 1149580"/>
              <a:gd name="connsiteY79" fmla="*/ 1705438 h 2187906"/>
              <a:gd name="connsiteX80" fmla="*/ 758414 w 1149580"/>
              <a:gd name="connsiteY80" fmla="*/ 1714963 h 2187906"/>
              <a:gd name="connsiteX81" fmla="*/ 772701 w 1149580"/>
              <a:gd name="connsiteY81" fmla="*/ 1748300 h 2187906"/>
              <a:gd name="connsiteX82" fmla="*/ 777464 w 1149580"/>
              <a:gd name="connsiteY82" fmla="*/ 1800688 h 2187906"/>
              <a:gd name="connsiteX83" fmla="*/ 782226 w 1149580"/>
              <a:gd name="connsiteY83" fmla="*/ 1776875 h 2187906"/>
              <a:gd name="connsiteX84" fmla="*/ 786989 w 1149580"/>
              <a:gd name="connsiteY84" fmla="*/ 1743538 h 2187906"/>
              <a:gd name="connsiteX85" fmla="*/ 801276 w 1149580"/>
              <a:gd name="connsiteY85" fmla="*/ 1734013 h 2187906"/>
              <a:gd name="connsiteX86" fmla="*/ 825089 w 1149580"/>
              <a:gd name="connsiteY86" fmla="*/ 1748300 h 2187906"/>
              <a:gd name="connsiteX87" fmla="*/ 839376 w 1149580"/>
              <a:gd name="connsiteY87" fmla="*/ 1753063 h 2187906"/>
              <a:gd name="connsiteX88" fmla="*/ 844139 w 1149580"/>
              <a:gd name="connsiteY88" fmla="*/ 1691150 h 2187906"/>
              <a:gd name="connsiteX89" fmla="*/ 887001 w 1149580"/>
              <a:gd name="connsiteY89" fmla="*/ 1695913 h 2187906"/>
              <a:gd name="connsiteX90" fmla="*/ 891764 w 1149580"/>
              <a:gd name="connsiteY90" fmla="*/ 1710200 h 2187906"/>
              <a:gd name="connsiteX91" fmla="*/ 925101 w 1149580"/>
              <a:gd name="connsiteY91" fmla="*/ 1734013 h 2187906"/>
              <a:gd name="connsiteX92" fmla="*/ 958439 w 1149580"/>
              <a:gd name="connsiteY92" fmla="*/ 1738775 h 2187906"/>
              <a:gd name="connsiteX93" fmla="*/ 996539 w 1149580"/>
              <a:gd name="connsiteY93" fmla="*/ 1734013 h 2187906"/>
              <a:gd name="connsiteX94" fmla="*/ 1001301 w 1149580"/>
              <a:gd name="connsiteY94" fmla="*/ 1657813 h 2187906"/>
              <a:gd name="connsiteX95" fmla="*/ 1015589 w 1149580"/>
              <a:gd name="connsiteY95" fmla="*/ 1638763 h 2187906"/>
              <a:gd name="connsiteX96" fmla="*/ 1015589 w 1149580"/>
              <a:gd name="connsiteY96" fmla="*/ 1600663 h 2187906"/>
              <a:gd name="connsiteX97" fmla="*/ 996539 w 1149580"/>
              <a:gd name="connsiteY97" fmla="*/ 1586375 h 2187906"/>
              <a:gd name="connsiteX98" fmla="*/ 972726 w 1149580"/>
              <a:gd name="connsiteY98" fmla="*/ 1548275 h 2187906"/>
              <a:gd name="connsiteX99" fmla="*/ 963201 w 1149580"/>
              <a:gd name="connsiteY99" fmla="*/ 1533988 h 2187906"/>
              <a:gd name="connsiteX100" fmla="*/ 948914 w 1149580"/>
              <a:gd name="connsiteY100" fmla="*/ 1529225 h 2187906"/>
              <a:gd name="connsiteX101" fmla="*/ 929864 w 1149580"/>
              <a:gd name="connsiteY101" fmla="*/ 1405400 h 2187906"/>
              <a:gd name="connsiteX102" fmla="*/ 920339 w 1149580"/>
              <a:gd name="connsiteY102" fmla="*/ 1362538 h 2187906"/>
              <a:gd name="connsiteX103" fmla="*/ 910814 w 1149580"/>
              <a:gd name="connsiteY103" fmla="*/ 1338725 h 2187906"/>
              <a:gd name="connsiteX104" fmla="*/ 901289 w 1149580"/>
              <a:gd name="connsiteY104" fmla="*/ 1305388 h 2187906"/>
              <a:gd name="connsiteX105" fmla="*/ 896526 w 1149580"/>
              <a:gd name="connsiteY105" fmla="*/ 1291100 h 2187906"/>
              <a:gd name="connsiteX106" fmla="*/ 906051 w 1149580"/>
              <a:gd name="connsiteY106" fmla="*/ 1224425 h 2187906"/>
              <a:gd name="connsiteX107" fmla="*/ 920339 w 1149580"/>
              <a:gd name="connsiteY107" fmla="*/ 1219663 h 2187906"/>
              <a:gd name="connsiteX108" fmla="*/ 939389 w 1149580"/>
              <a:gd name="connsiteY108" fmla="*/ 1210138 h 2187906"/>
              <a:gd name="connsiteX109" fmla="*/ 953676 w 1149580"/>
              <a:gd name="connsiteY109" fmla="*/ 1205375 h 2187906"/>
              <a:gd name="connsiteX110" fmla="*/ 967964 w 1149580"/>
              <a:gd name="connsiteY110" fmla="*/ 1195850 h 2187906"/>
              <a:gd name="connsiteX111" fmla="*/ 1001301 w 1149580"/>
              <a:gd name="connsiteY111" fmla="*/ 1186325 h 2187906"/>
              <a:gd name="connsiteX112" fmla="*/ 1020351 w 1149580"/>
              <a:gd name="connsiteY112" fmla="*/ 1172038 h 2187906"/>
              <a:gd name="connsiteX113" fmla="*/ 1039401 w 1149580"/>
              <a:gd name="connsiteY113" fmla="*/ 1143463 h 2187906"/>
              <a:gd name="connsiteX114" fmla="*/ 1067976 w 1149580"/>
              <a:gd name="connsiteY114" fmla="*/ 1124413 h 2187906"/>
              <a:gd name="connsiteX115" fmla="*/ 1096551 w 1149580"/>
              <a:gd name="connsiteY115" fmla="*/ 1114888 h 2187906"/>
              <a:gd name="connsiteX116" fmla="*/ 1129889 w 1149580"/>
              <a:gd name="connsiteY116" fmla="*/ 1091075 h 2187906"/>
              <a:gd name="connsiteX117" fmla="*/ 1144176 w 1149580"/>
              <a:gd name="connsiteY117" fmla="*/ 1076788 h 2187906"/>
              <a:gd name="connsiteX118" fmla="*/ 1139414 w 1149580"/>
              <a:gd name="connsiteY118" fmla="*/ 991063 h 2187906"/>
              <a:gd name="connsiteX119" fmla="*/ 1125126 w 1149580"/>
              <a:gd name="connsiteY119" fmla="*/ 972013 h 2187906"/>
              <a:gd name="connsiteX120" fmla="*/ 1106076 w 1149580"/>
              <a:gd name="connsiteY120" fmla="*/ 933913 h 2187906"/>
              <a:gd name="connsiteX121" fmla="*/ 1101314 w 1149580"/>
              <a:gd name="connsiteY121" fmla="*/ 910100 h 2187906"/>
              <a:gd name="connsiteX122" fmla="*/ 1072739 w 1149580"/>
              <a:gd name="connsiteY122" fmla="*/ 881525 h 2187906"/>
              <a:gd name="connsiteX123" fmla="*/ 1006064 w 1149580"/>
              <a:gd name="connsiteY123" fmla="*/ 857713 h 2187906"/>
              <a:gd name="connsiteX124" fmla="*/ 991776 w 1149580"/>
              <a:gd name="connsiteY124" fmla="*/ 862475 h 2187906"/>
              <a:gd name="connsiteX125" fmla="*/ 987014 w 1149580"/>
              <a:gd name="connsiteY125" fmla="*/ 876763 h 2187906"/>
              <a:gd name="connsiteX126" fmla="*/ 982251 w 1149580"/>
              <a:gd name="connsiteY126" fmla="*/ 914863 h 2187906"/>
              <a:gd name="connsiteX127" fmla="*/ 972726 w 1149580"/>
              <a:gd name="connsiteY127" fmla="*/ 929150 h 2187906"/>
              <a:gd name="connsiteX128" fmla="*/ 958439 w 1149580"/>
              <a:gd name="connsiteY128" fmla="*/ 948200 h 2187906"/>
              <a:gd name="connsiteX129" fmla="*/ 929864 w 1149580"/>
              <a:gd name="connsiteY129" fmla="*/ 962488 h 2187906"/>
              <a:gd name="connsiteX130" fmla="*/ 896526 w 1149580"/>
              <a:gd name="connsiteY130" fmla="*/ 919625 h 2187906"/>
              <a:gd name="connsiteX131" fmla="*/ 882239 w 1149580"/>
              <a:gd name="connsiteY131" fmla="*/ 905338 h 2187906"/>
              <a:gd name="connsiteX132" fmla="*/ 901289 w 1149580"/>
              <a:gd name="connsiteY132" fmla="*/ 852950 h 2187906"/>
              <a:gd name="connsiteX133" fmla="*/ 906051 w 1149580"/>
              <a:gd name="connsiteY133" fmla="*/ 833900 h 2187906"/>
              <a:gd name="connsiteX134" fmla="*/ 901289 w 1149580"/>
              <a:gd name="connsiteY134" fmla="*/ 819613 h 2187906"/>
              <a:gd name="connsiteX135" fmla="*/ 896526 w 1149580"/>
              <a:gd name="connsiteY135" fmla="*/ 800563 h 2187906"/>
              <a:gd name="connsiteX136" fmla="*/ 901289 w 1149580"/>
              <a:gd name="connsiteY136" fmla="*/ 776750 h 2187906"/>
              <a:gd name="connsiteX137" fmla="*/ 939389 w 1149580"/>
              <a:gd name="connsiteY137" fmla="*/ 752938 h 2187906"/>
              <a:gd name="connsiteX138" fmla="*/ 953676 w 1149580"/>
              <a:gd name="connsiteY138" fmla="*/ 738650 h 2187906"/>
              <a:gd name="connsiteX139" fmla="*/ 958439 w 1149580"/>
              <a:gd name="connsiteY139" fmla="*/ 724363 h 2187906"/>
              <a:gd name="connsiteX140" fmla="*/ 953676 w 1149580"/>
              <a:gd name="connsiteY140" fmla="*/ 600538 h 2187906"/>
              <a:gd name="connsiteX141" fmla="*/ 887001 w 1149580"/>
              <a:gd name="connsiteY141" fmla="*/ 600538 h 2187906"/>
              <a:gd name="connsiteX142" fmla="*/ 872714 w 1149580"/>
              <a:gd name="connsiteY142" fmla="*/ 586250 h 2187906"/>
              <a:gd name="connsiteX143" fmla="*/ 858426 w 1149580"/>
              <a:gd name="connsiteY143" fmla="*/ 576725 h 2187906"/>
              <a:gd name="connsiteX144" fmla="*/ 844139 w 1149580"/>
              <a:gd name="connsiteY144" fmla="*/ 557675 h 2187906"/>
              <a:gd name="connsiteX145" fmla="*/ 839376 w 1149580"/>
              <a:gd name="connsiteY145" fmla="*/ 543388 h 2187906"/>
              <a:gd name="connsiteX146" fmla="*/ 720314 w 1149580"/>
              <a:gd name="connsiteY146" fmla="*/ 538625 h 2187906"/>
              <a:gd name="connsiteX147" fmla="*/ 686976 w 1149580"/>
              <a:gd name="connsiteY147" fmla="*/ 510050 h 2187906"/>
              <a:gd name="connsiteX148" fmla="*/ 677451 w 1149580"/>
              <a:gd name="connsiteY148" fmla="*/ 495763 h 2187906"/>
              <a:gd name="connsiteX149" fmla="*/ 658401 w 1149580"/>
              <a:gd name="connsiteY149" fmla="*/ 448138 h 2187906"/>
              <a:gd name="connsiteX150" fmla="*/ 644114 w 1149580"/>
              <a:gd name="connsiteY150" fmla="*/ 410038 h 2187906"/>
              <a:gd name="connsiteX151" fmla="*/ 634589 w 1149580"/>
              <a:gd name="connsiteY151" fmla="*/ 386225 h 2187906"/>
              <a:gd name="connsiteX152" fmla="*/ 615539 w 1149580"/>
              <a:gd name="connsiteY152" fmla="*/ 357650 h 2187906"/>
              <a:gd name="connsiteX153" fmla="*/ 572676 w 1149580"/>
              <a:gd name="connsiteY153" fmla="*/ 329075 h 2187906"/>
              <a:gd name="connsiteX154" fmla="*/ 558389 w 1149580"/>
              <a:gd name="connsiteY154" fmla="*/ 319550 h 2187906"/>
              <a:gd name="connsiteX155" fmla="*/ 539339 w 1149580"/>
              <a:gd name="connsiteY155" fmla="*/ 305263 h 2187906"/>
              <a:gd name="connsiteX156" fmla="*/ 525051 w 1149580"/>
              <a:gd name="connsiteY156" fmla="*/ 300500 h 2187906"/>
              <a:gd name="connsiteX157" fmla="*/ 491714 w 1149580"/>
              <a:gd name="connsiteY157" fmla="*/ 281450 h 2187906"/>
              <a:gd name="connsiteX158" fmla="*/ 467901 w 1149580"/>
              <a:gd name="connsiteY158" fmla="*/ 271925 h 2187906"/>
              <a:gd name="connsiteX159" fmla="*/ 405988 w 1149580"/>
              <a:gd name="connsiteY159" fmla="*/ 181439 h 2187906"/>
              <a:gd name="connsiteX160" fmla="*/ 405989 w 1149580"/>
              <a:gd name="connsiteY160" fmla="*/ 52851 h 2187906"/>
              <a:gd name="connsiteX161" fmla="*/ 375032 w 1149580"/>
              <a:gd name="connsiteY161" fmla="*/ 43325 h 2187906"/>
              <a:gd name="connsiteX162" fmla="*/ 315501 w 1149580"/>
              <a:gd name="connsiteY162" fmla="*/ 9988 h 2187906"/>
              <a:gd name="connsiteX163" fmla="*/ 282164 w 1149580"/>
              <a:gd name="connsiteY163" fmla="*/ 463 h 2187906"/>
              <a:gd name="connsiteX164" fmla="*/ 263114 w 1149580"/>
              <a:gd name="connsiteY164" fmla="*/ 5225 h 2187906"/>
              <a:gd name="connsiteX165" fmla="*/ 225014 w 1149580"/>
              <a:gd name="connsiteY165" fmla="*/ 55231 h 2187906"/>
              <a:gd name="connsiteX166" fmla="*/ 167864 w 1149580"/>
              <a:gd name="connsiteY166" fmla="*/ 69519 h 2187906"/>
              <a:gd name="connsiteX167" fmla="*/ 155957 w 1149580"/>
              <a:gd name="connsiteY167" fmla="*/ 114763 h 2187906"/>
              <a:gd name="connsiteX168" fmla="*/ 120238 w 1149580"/>
              <a:gd name="connsiteY168" fmla="*/ 150481 h 2187906"/>
              <a:gd name="connsiteX169" fmla="*/ 82139 w 1149580"/>
              <a:gd name="connsiteY169" fmla="*/ 243351 h 2187906"/>
              <a:gd name="connsiteX0" fmla="*/ 82139 w 1149580"/>
              <a:gd name="connsiteY0" fmla="*/ 243351 h 2187906"/>
              <a:gd name="connsiteX1" fmla="*/ 89282 w 1149580"/>
              <a:gd name="connsiteY1" fmla="*/ 271925 h 2187906"/>
              <a:gd name="connsiteX2" fmla="*/ 72613 w 1149580"/>
              <a:gd name="connsiteY2" fmla="*/ 340982 h 2187906"/>
              <a:gd name="connsiteX3" fmla="*/ 58326 w 1149580"/>
              <a:gd name="connsiteY3" fmla="*/ 390988 h 2187906"/>
              <a:gd name="connsiteX4" fmla="*/ 51182 w 1149580"/>
              <a:gd name="connsiteY4" fmla="*/ 467188 h 2187906"/>
              <a:gd name="connsiteX5" fmla="*/ 29751 w 1149580"/>
              <a:gd name="connsiteY5" fmla="*/ 505288 h 2187906"/>
              <a:gd name="connsiteX6" fmla="*/ 1176 w 1149580"/>
              <a:gd name="connsiteY6" fmla="*/ 541007 h 2187906"/>
              <a:gd name="connsiteX7" fmla="*/ 72614 w 1149580"/>
              <a:gd name="connsiteY7" fmla="*/ 564819 h 2187906"/>
              <a:gd name="connsiteX8" fmla="*/ 72614 w 1149580"/>
              <a:gd name="connsiteY8" fmla="*/ 648163 h 2187906"/>
              <a:gd name="connsiteX9" fmla="*/ 91664 w 1149580"/>
              <a:gd name="connsiteY9" fmla="*/ 652925 h 2187906"/>
              <a:gd name="connsiteX10" fmla="*/ 115476 w 1149580"/>
              <a:gd name="connsiteY10" fmla="*/ 667213 h 2187906"/>
              <a:gd name="connsiteX11" fmla="*/ 134526 w 1149580"/>
              <a:gd name="connsiteY11" fmla="*/ 676738 h 2187906"/>
              <a:gd name="connsiteX12" fmla="*/ 144051 w 1149580"/>
              <a:gd name="connsiteY12" fmla="*/ 695788 h 2187906"/>
              <a:gd name="connsiteX13" fmla="*/ 153576 w 1149580"/>
              <a:gd name="connsiteY13" fmla="*/ 710075 h 2187906"/>
              <a:gd name="connsiteX14" fmla="*/ 167864 w 1149580"/>
              <a:gd name="connsiteY14" fmla="*/ 733888 h 2187906"/>
              <a:gd name="connsiteX15" fmla="*/ 163101 w 1149580"/>
              <a:gd name="connsiteY15" fmla="*/ 857713 h 2187906"/>
              <a:gd name="connsiteX16" fmla="*/ 158339 w 1149580"/>
              <a:gd name="connsiteY16" fmla="*/ 872000 h 2187906"/>
              <a:gd name="connsiteX17" fmla="*/ 139289 w 1149580"/>
              <a:gd name="connsiteY17" fmla="*/ 886288 h 2187906"/>
              <a:gd name="connsiteX18" fmla="*/ 125001 w 1149580"/>
              <a:gd name="connsiteY18" fmla="*/ 910100 h 2187906"/>
              <a:gd name="connsiteX19" fmla="*/ 105951 w 1149580"/>
              <a:gd name="connsiteY19" fmla="*/ 948200 h 2187906"/>
              <a:gd name="connsiteX20" fmla="*/ 96426 w 1149580"/>
              <a:gd name="connsiteY20" fmla="*/ 962488 h 2187906"/>
              <a:gd name="connsiteX21" fmla="*/ 67851 w 1149580"/>
              <a:gd name="connsiteY21" fmla="*/ 995825 h 2187906"/>
              <a:gd name="connsiteX22" fmla="*/ 58326 w 1149580"/>
              <a:gd name="connsiteY22" fmla="*/ 1029163 h 2187906"/>
              <a:gd name="connsiteX23" fmla="*/ 53564 w 1149580"/>
              <a:gd name="connsiteY23" fmla="*/ 1043450 h 2187906"/>
              <a:gd name="connsiteX24" fmla="*/ 24989 w 1149580"/>
              <a:gd name="connsiteY24" fmla="*/ 1081550 h 2187906"/>
              <a:gd name="connsiteX25" fmla="*/ 15464 w 1149580"/>
              <a:gd name="connsiteY25" fmla="*/ 1095838 h 2187906"/>
              <a:gd name="connsiteX26" fmla="*/ 10701 w 1149580"/>
              <a:gd name="connsiteY26" fmla="*/ 1129175 h 2187906"/>
              <a:gd name="connsiteX27" fmla="*/ 5939 w 1149580"/>
              <a:gd name="connsiteY27" fmla="*/ 1148225 h 2187906"/>
              <a:gd name="connsiteX28" fmla="*/ 15464 w 1149580"/>
              <a:gd name="connsiteY28" fmla="*/ 1172038 h 2187906"/>
              <a:gd name="connsiteX29" fmla="*/ 29751 w 1149580"/>
              <a:gd name="connsiteY29" fmla="*/ 1200613 h 2187906"/>
              <a:gd name="connsiteX30" fmla="*/ 34514 w 1149580"/>
              <a:gd name="connsiteY30" fmla="*/ 1229188 h 2187906"/>
              <a:gd name="connsiteX31" fmla="*/ 44039 w 1149580"/>
              <a:gd name="connsiteY31" fmla="*/ 1253000 h 2187906"/>
              <a:gd name="connsiteX32" fmla="*/ 48801 w 1149580"/>
              <a:gd name="connsiteY32" fmla="*/ 1286338 h 2187906"/>
              <a:gd name="connsiteX33" fmla="*/ 86901 w 1149580"/>
              <a:gd name="connsiteY33" fmla="*/ 1305388 h 2187906"/>
              <a:gd name="connsiteX34" fmla="*/ 129764 w 1149580"/>
              <a:gd name="connsiteY34" fmla="*/ 1319675 h 2187906"/>
              <a:gd name="connsiteX35" fmla="*/ 182151 w 1149580"/>
              <a:gd name="connsiteY35" fmla="*/ 1357775 h 2187906"/>
              <a:gd name="connsiteX36" fmla="*/ 215489 w 1149580"/>
              <a:gd name="connsiteY36" fmla="*/ 1372063 h 2187906"/>
              <a:gd name="connsiteX37" fmla="*/ 253589 w 1149580"/>
              <a:gd name="connsiteY37" fmla="*/ 1395875 h 2187906"/>
              <a:gd name="connsiteX38" fmla="*/ 258351 w 1149580"/>
              <a:gd name="connsiteY38" fmla="*/ 1410163 h 2187906"/>
              <a:gd name="connsiteX39" fmla="*/ 267876 w 1149580"/>
              <a:gd name="connsiteY39" fmla="*/ 1424450 h 2187906"/>
              <a:gd name="connsiteX40" fmla="*/ 248826 w 1149580"/>
              <a:gd name="connsiteY40" fmla="*/ 1505413 h 2187906"/>
              <a:gd name="connsiteX41" fmla="*/ 225014 w 1149580"/>
              <a:gd name="connsiteY41" fmla="*/ 1567325 h 2187906"/>
              <a:gd name="connsiteX42" fmla="*/ 215489 w 1149580"/>
              <a:gd name="connsiteY42" fmla="*/ 1586375 h 2187906"/>
              <a:gd name="connsiteX43" fmla="*/ 215489 w 1149580"/>
              <a:gd name="connsiteY43" fmla="*/ 1714963 h 2187906"/>
              <a:gd name="connsiteX44" fmla="*/ 225014 w 1149580"/>
              <a:gd name="connsiteY44" fmla="*/ 1748300 h 2187906"/>
              <a:gd name="connsiteX45" fmla="*/ 234539 w 1149580"/>
              <a:gd name="connsiteY45" fmla="*/ 1791163 h 2187906"/>
              <a:gd name="connsiteX46" fmla="*/ 229776 w 1149580"/>
              <a:gd name="connsiteY46" fmla="*/ 1829263 h 2187906"/>
              <a:gd name="connsiteX47" fmla="*/ 172626 w 1149580"/>
              <a:gd name="connsiteY47" fmla="*/ 1862600 h 2187906"/>
              <a:gd name="connsiteX48" fmla="*/ 134526 w 1149580"/>
              <a:gd name="connsiteY48" fmla="*/ 1895938 h 2187906"/>
              <a:gd name="connsiteX49" fmla="*/ 120239 w 1149580"/>
              <a:gd name="connsiteY49" fmla="*/ 1905463 h 2187906"/>
              <a:gd name="connsiteX50" fmla="*/ 82139 w 1149580"/>
              <a:gd name="connsiteY50" fmla="*/ 1914988 h 2187906"/>
              <a:gd name="connsiteX51" fmla="*/ 86901 w 1149580"/>
              <a:gd name="connsiteY51" fmla="*/ 1953088 h 2187906"/>
              <a:gd name="connsiteX52" fmla="*/ 158339 w 1149580"/>
              <a:gd name="connsiteY52" fmla="*/ 1986425 h 2187906"/>
              <a:gd name="connsiteX53" fmla="*/ 163101 w 1149580"/>
              <a:gd name="connsiteY53" fmla="*/ 2024525 h 2187906"/>
              <a:gd name="connsiteX54" fmla="*/ 177389 w 1149580"/>
              <a:gd name="connsiteY54" fmla="*/ 2048338 h 2187906"/>
              <a:gd name="connsiteX55" fmla="*/ 182151 w 1149580"/>
              <a:gd name="connsiteY55" fmla="*/ 2067388 h 2187906"/>
              <a:gd name="connsiteX56" fmla="*/ 205964 w 1149580"/>
              <a:gd name="connsiteY56" fmla="*/ 2062625 h 2187906"/>
              <a:gd name="connsiteX57" fmla="*/ 225014 w 1149580"/>
              <a:gd name="connsiteY57" fmla="*/ 2057863 h 2187906"/>
              <a:gd name="connsiteX58" fmla="*/ 353601 w 1149580"/>
              <a:gd name="connsiteY58" fmla="*/ 2067388 h 2187906"/>
              <a:gd name="connsiteX59" fmla="*/ 372651 w 1149580"/>
              <a:gd name="connsiteY59" fmla="*/ 2076913 h 2187906"/>
              <a:gd name="connsiteX60" fmla="*/ 377414 w 1149580"/>
              <a:gd name="connsiteY60" fmla="*/ 2124538 h 2187906"/>
              <a:gd name="connsiteX61" fmla="*/ 391701 w 1149580"/>
              <a:gd name="connsiteY61" fmla="*/ 2162638 h 2187906"/>
              <a:gd name="connsiteX62" fmla="*/ 396464 w 1149580"/>
              <a:gd name="connsiteY62" fmla="*/ 2176925 h 2187906"/>
              <a:gd name="connsiteX63" fmla="*/ 434564 w 1149580"/>
              <a:gd name="connsiteY63" fmla="*/ 2186450 h 2187906"/>
              <a:gd name="connsiteX64" fmla="*/ 501239 w 1149580"/>
              <a:gd name="connsiteY64" fmla="*/ 2186450 h 2187906"/>
              <a:gd name="connsiteX65" fmla="*/ 525051 w 1149580"/>
              <a:gd name="connsiteY65" fmla="*/ 2176925 h 2187906"/>
              <a:gd name="connsiteX66" fmla="*/ 567914 w 1149580"/>
              <a:gd name="connsiteY66" fmla="*/ 2081675 h 2187906"/>
              <a:gd name="connsiteX67" fmla="*/ 586964 w 1149580"/>
              <a:gd name="connsiteY67" fmla="*/ 2076913 h 2187906"/>
              <a:gd name="connsiteX68" fmla="*/ 601251 w 1149580"/>
              <a:gd name="connsiteY68" fmla="*/ 2062625 h 2187906"/>
              <a:gd name="connsiteX69" fmla="*/ 606014 w 1149580"/>
              <a:gd name="connsiteY69" fmla="*/ 2048338 h 2187906"/>
              <a:gd name="connsiteX70" fmla="*/ 615539 w 1149580"/>
              <a:gd name="connsiteY70" fmla="*/ 2034050 h 2187906"/>
              <a:gd name="connsiteX71" fmla="*/ 620301 w 1149580"/>
              <a:gd name="connsiteY71" fmla="*/ 2015000 h 2187906"/>
              <a:gd name="connsiteX72" fmla="*/ 625064 w 1149580"/>
              <a:gd name="connsiteY72" fmla="*/ 1929275 h 2187906"/>
              <a:gd name="connsiteX73" fmla="*/ 639351 w 1149580"/>
              <a:gd name="connsiteY73" fmla="*/ 1924513 h 2187906"/>
              <a:gd name="connsiteX74" fmla="*/ 682214 w 1149580"/>
              <a:gd name="connsiteY74" fmla="*/ 1876888 h 2187906"/>
              <a:gd name="connsiteX75" fmla="*/ 686976 w 1149580"/>
              <a:gd name="connsiteY75" fmla="*/ 1848313 h 2187906"/>
              <a:gd name="connsiteX76" fmla="*/ 691739 w 1149580"/>
              <a:gd name="connsiteY76" fmla="*/ 1824500 h 2187906"/>
              <a:gd name="connsiteX77" fmla="*/ 696501 w 1149580"/>
              <a:gd name="connsiteY77" fmla="*/ 1781638 h 2187906"/>
              <a:gd name="connsiteX78" fmla="*/ 715551 w 1149580"/>
              <a:gd name="connsiteY78" fmla="*/ 1743538 h 2187906"/>
              <a:gd name="connsiteX79" fmla="*/ 729839 w 1149580"/>
              <a:gd name="connsiteY79" fmla="*/ 1705438 h 2187906"/>
              <a:gd name="connsiteX80" fmla="*/ 758414 w 1149580"/>
              <a:gd name="connsiteY80" fmla="*/ 1714963 h 2187906"/>
              <a:gd name="connsiteX81" fmla="*/ 772701 w 1149580"/>
              <a:gd name="connsiteY81" fmla="*/ 1748300 h 2187906"/>
              <a:gd name="connsiteX82" fmla="*/ 777464 w 1149580"/>
              <a:gd name="connsiteY82" fmla="*/ 1800688 h 2187906"/>
              <a:gd name="connsiteX83" fmla="*/ 782226 w 1149580"/>
              <a:gd name="connsiteY83" fmla="*/ 1776875 h 2187906"/>
              <a:gd name="connsiteX84" fmla="*/ 786989 w 1149580"/>
              <a:gd name="connsiteY84" fmla="*/ 1743538 h 2187906"/>
              <a:gd name="connsiteX85" fmla="*/ 801276 w 1149580"/>
              <a:gd name="connsiteY85" fmla="*/ 1734013 h 2187906"/>
              <a:gd name="connsiteX86" fmla="*/ 825089 w 1149580"/>
              <a:gd name="connsiteY86" fmla="*/ 1748300 h 2187906"/>
              <a:gd name="connsiteX87" fmla="*/ 839376 w 1149580"/>
              <a:gd name="connsiteY87" fmla="*/ 1753063 h 2187906"/>
              <a:gd name="connsiteX88" fmla="*/ 844139 w 1149580"/>
              <a:gd name="connsiteY88" fmla="*/ 1691150 h 2187906"/>
              <a:gd name="connsiteX89" fmla="*/ 887001 w 1149580"/>
              <a:gd name="connsiteY89" fmla="*/ 1695913 h 2187906"/>
              <a:gd name="connsiteX90" fmla="*/ 891764 w 1149580"/>
              <a:gd name="connsiteY90" fmla="*/ 1710200 h 2187906"/>
              <a:gd name="connsiteX91" fmla="*/ 925101 w 1149580"/>
              <a:gd name="connsiteY91" fmla="*/ 1734013 h 2187906"/>
              <a:gd name="connsiteX92" fmla="*/ 958439 w 1149580"/>
              <a:gd name="connsiteY92" fmla="*/ 1738775 h 2187906"/>
              <a:gd name="connsiteX93" fmla="*/ 996539 w 1149580"/>
              <a:gd name="connsiteY93" fmla="*/ 1734013 h 2187906"/>
              <a:gd name="connsiteX94" fmla="*/ 1001301 w 1149580"/>
              <a:gd name="connsiteY94" fmla="*/ 1657813 h 2187906"/>
              <a:gd name="connsiteX95" fmla="*/ 1015589 w 1149580"/>
              <a:gd name="connsiteY95" fmla="*/ 1638763 h 2187906"/>
              <a:gd name="connsiteX96" fmla="*/ 1015589 w 1149580"/>
              <a:gd name="connsiteY96" fmla="*/ 1600663 h 2187906"/>
              <a:gd name="connsiteX97" fmla="*/ 996539 w 1149580"/>
              <a:gd name="connsiteY97" fmla="*/ 1586375 h 2187906"/>
              <a:gd name="connsiteX98" fmla="*/ 972726 w 1149580"/>
              <a:gd name="connsiteY98" fmla="*/ 1548275 h 2187906"/>
              <a:gd name="connsiteX99" fmla="*/ 963201 w 1149580"/>
              <a:gd name="connsiteY99" fmla="*/ 1533988 h 2187906"/>
              <a:gd name="connsiteX100" fmla="*/ 948914 w 1149580"/>
              <a:gd name="connsiteY100" fmla="*/ 1529225 h 2187906"/>
              <a:gd name="connsiteX101" fmla="*/ 929864 w 1149580"/>
              <a:gd name="connsiteY101" fmla="*/ 1405400 h 2187906"/>
              <a:gd name="connsiteX102" fmla="*/ 920339 w 1149580"/>
              <a:gd name="connsiteY102" fmla="*/ 1362538 h 2187906"/>
              <a:gd name="connsiteX103" fmla="*/ 910814 w 1149580"/>
              <a:gd name="connsiteY103" fmla="*/ 1338725 h 2187906"/>
              <a:gd name="connsiteX104" fmla="*/ 901289 w 1149580"/>
              <a:gd name="connsiteY104" fmla="*/ 1305388 h 2187906"/>
              <a:gd name="connsiteX105" fmla="*/ 896526 w 1149580"/>
              <a:gd name="connsiteY105" fmla="*/ 1291100 h 2187906"/>
              <a:gd name="connsiteX106" fmla="*/ 906051 w 1149580"/>
              <a:gd name="connsiteY106" fmla="*/ 1224425 h 2187906"/>
              <a:gd name="connsiteX107" fmla="*/ 920339 w 1149580"/>
              <a:gd name="connsiteY107" fmla="*/ 1219663 h 2187906"/>
              <a:gd name="connsiteX108" fmla="*/ 939389 w 1149580"/>
              <a:gd name="connsiteY108" fmla="*/ 1210138 h 2187906"/>
              <a:gd name="connsiteX109" fmla="*/ 953676 w 1149580"/>
              <a:gd name="connsiteY109" fmla="*/ 1205375 h 2187906"/>
              <a:gd name="connsiteX110" fmla="*/ 967964 w 1149580"/>
              <a:gd name="connsiteY110" fmla="*/ 1195850 h 2187906"/>
              <a:gd name="connsiteX111" fmla="*/ 1001301 w 1149580"/>
              <a:gd name="connsiteY111" fmla="*/ 1186325 h 2187906"/>
              <a:gd name="connsiteX112" fmla="*/ 1020351 w 1149580"/>
              <a:gd name="connsiteY112" fmla="*/ 1172038 h 2187906"/>
              <a:gd name="connsiteX113" fmla="*/ 1039401 w 1149580"/>
              <a:gd name="connsiteY113" fmla="*/ 1143463 h 2187906"/>
              <a:gd name="connsiteX114" fmla="*/ 1067976 w 1149580"/>
              <a:gd name="connsiteY114" fmla="*/ 1124413 h 2187906"/>
              <a:gd name="connsiteX115" fmla="*/ 1096551 w 1149580"/>
              <a:gd name="connsiteY115" fmla="*/ 1114888 h 2187906"/>
              <a:gd name="connsiteX116" fmla="*/ 1129889 w 1149580"/>
              <a:gd name="connsiteY116" fmla="*/ 1091075 h 2187906"/>
              <a:gd name="connsiteX117" fmla="*/ 1144176 w 1149580"/>
              <a:gd name="connsiteY117" fmla="*/ 1076788 h 2187906"/>
              <a:gd name="connsiteX118" fmla="*/ 1139414 w 1149580"/>
              <a:gd name="connsiteY118" fmla="*/ 991063 h 2187906"/>
              <a:gd name="connsiteX119" fmla="*/ 1125126 w 1149580"/>
              <a:gd name="connsiteY119" fmla="*/ 972013 h 2187906"/>
              <a:gd name="connsiteX120" fmla="*/ 1106076 w 1149580"/>
              <a:gd name="connsiteY120" fmla="*/ 933913 h 2187906"/>
              <a:gd name="connsiteX121" fmla="*/ 1101314 w 1149580"/>
              <a:gd name="connsiteY121" fmla="*/ 910100 h 2187906"/>
              <a:gd name="connsiteX122" fmla="*/ 1072739 w 1149580"/>
              <a:gd name="connsiteY122" fmla="*/ 881525 h 2187906"/>
              <a:gd name="connsiteX123" fmla="*/ 1006064 w 1149580"/>
              <a:gd name="connsiteY123" fmla="*/ 857713 h 2187906"/>
              <a:gd name="connsiteX124" fmla="*/ 991776 w 1149580"/>
              <a:gd name="connsiteY124" fmla="*/ 862475 h 2187906"/>
              <a:gd name="connsiteX125" fmla="*/ 987014 w 1149580"/>
              <a:gd name="connsiteY125" fmla="*/ 876763 h 2187906"/>
              <a:gd name="connsiteX126" fmla="*/ 982251 w 1149580"/>
              <a:gd name="connsiteY126" fmla="*/ 914863 h 2187906"/>
              <a:gd name="connsiteX127" fmla="*/ 972726 w 1149580"/>
              <a:gd name="connsiteY127" fmla="*/ 929150 h 2187906"/>
              <a:gd name="connsiteX128" fmla="*/ 958439 w 1149580"/>
              <a:gd name="connsiteY128" fmla="*/ 948200 h 2187906"/>
              <a:gd name="connsiteX129" fmla="*/ 929864 w 1149580"/>
              <a:gd name="connsiteY129" fmla="*/ 962488 h 2187906"/>
              <a:gd name="connsiteX130" fmla="*/ 896526 w 1149580"/>
              <a:gd name="connsiteY130" fmla="*/ 919625 h 2187906"/>
              <a:gd name="connsiteX131" fmla="*/ 882239 w 1149580"/>
              <a:gd name="connsiteY131" fmla="*/ 905338 h 2187906"/>
              <a:gd name="connsiteX132" fmla="*/ 901289 w 1149580"/>
              <a:gd name="connsiteY132" fmla="*/ 852950 h 2187906"/>
              <a:gd name="connsiteX133" fmla="*/ 906051 w 1149580"/>
              <a:gd name="connsiteY133" fmla="*/ 833900 h 2187906"/>
              <a:gd name="connsiteX134" fmla="*/ 901289 w 1149580"/>
              <a:gd name="connsiteY134" fmla="*/ 819613 h 2187906"/>
              <a:gd name="connsiteX135" fmla="*/ 896526 w 1149580"/>
              <a:gd name="connsiteY135" fmla="*/ 800563 h 2187906"/>
              <a:gd name="connsiteX136" fmla="*/ 901289 w 1149580"/>
              <a:gd name="connsiteY136" fmla="*/ 776750 h 2187906"/>
              <a:gd name="connsiteX137" fmla="*/ 939389 w 1149580"/>
              <a:gd name="connsiteY137" fmla="*/ 752938 h 2187906"/>
              <a:gd name="connsiteX138" fmla="*/ 953676 w 1149580"/>
              <a:gd name="connsiteY138" fmla="*/ 738650 h 2187906"/>
              <a:gd name="connsiteX139" fmla="*/ 958439 w 1149580"/>
              <a:gd name="connsiteY139" fmla="*/ 724363 h 2187906"/>
              <a:gd name="connsiteX140" fmla="*/ 953676 w 1149580"/>
              <a:gd name="connsiteY140" fmla="*/ 600538 h 2187906"/>
              <a:gd name="connsiteX141" fmla="*/ 887001 w 1149580"/>
              <a:gd name="connsiteY141" fmla="*/ 600538 h 2187906"/>
              <a:gd name="connsiteX142" fmla="*/ 872714 w 1149580"/>
              <a:gd name="connsiteY142" fmla="*/ 586250 h 2187906"/>
              <a:gd name="connsiteX143" fmla="*/ 858426 w 1149580"/>
              <a:gd name="connsiteY143" fmla="*/ 576725 h 2187906"/>
              <a:gd name="connsiteX144" fmla="*/ 844139 w 1149580"/>
              <a:gd name="connsiteY144" fmla="*/ 557675 h 2187906"/>
              <a:gd name="connsiteX145" fmla="*/ 839376 w 1149580"/>
              <a:gd name="connsiteY145" fmla="*/ 543388 h 2187906"/>
              <a:gd name="connsiteX146" fmla="*/ 720314 w 1149580"/>
              <a:gd name="connsiteY146" fmla="*/ 538625 h 2187906"/>
              <a:gd name="connsiteX147" fmla="*/ 686976 w 1149580"/>
              <a:gd name="connsiteY147" fmla="*/ 510050 h 2187906"/>
              <a:gd name="connsiteX148" fmla="*/ 677451 w 1149580"/>
              <a:gd name="connsiteY148" fmla="*/ 495763 h 2187906"/>
              <a:gd name="connsiteX149" fmla="*/ 658401 w 1149580"/>
              <a:gd name="connsiteY149" fmla="*/ 448138 h 2187906"/>
              <a:gd name="connsiteX150" fmla="*/ 644114 w 1149580"/>
              <a:gd name="connsiteY150" fmla="*/ 410038 h 2187906"/>
              <a:gd name="connsiteX151" fmla="*/ 634589 w 1149580"/>
              <a:gd name="connsiteY151" fmla="*/ 386225 h 2187906"/>
              <a:gd name="connsiteX152" fmla="*/ 615539 w 1149580"/>
              <a:gd name="connsiteY152" fmla="*/ 357650 h 2187906"/>
              <a:gd name="connsiteX153" fmla="*/ 572676 w 1149580"/>
              <a:gd name="connsiteY153" fmla="*/ 329075 h 2187906"/>
              <a:gd name="connsiteX154" fmla="*/ 558389 w 1149580"/>
              <a:gd name="connsiteY154" fmla="*/ 319550 h 2187906"/>
              <a:gd name="connsiteX155" fmla="*/ 539339 w 1149580"/>
              <a:gd name="connsiteY155" fmla="*/ 305263 h 2187906"/>
              <a:gd name="connsiteX156" fmla="*/ 525051 w 1149580"/>
              <a:gd name="connsiteY156" fmla="*/ 300500 h 2187906"/>
              <a:gd name="connsiteX157" fmla="*/ 491714 w 1149580"/>
              <a:gd name="connsiteY157" fmla="*/ 281450 h 2187906"/>
              <a:gd name="connsiteX158" fmla="*/ 467901 w 1149580"/>
              <a:gd name="connsiteY158" fmla="*/ 271925 h 2187906"/>
              <a:gd name="connsiteX159" fmla="*/ 405988 w 1149580"/>
              <a:gd name="connsiteY159" fmla="*/ 181439 h 2187906"/>
              <a:gd name="connsiteX160" fmla="*/ 405989 w 1149580"/>
              <a:gd name="connsiteY160" fmla="*/ 52851 h 2187906"/>
              <a:gd name="connsiteX161" fmla="*/ 375032 w 1149580"/>
              <a:gd name="connsiteY161" fmla="*/ 43325 h 2187906"/>
              <a:gd name="connsiteX162" fmla="*/ 315501 w 1149580"/>
              <a:gd name="connsiteY162" fmla="*/ 9988 h 2187906"/>
              <a:gd name="connsiteX163" fmla="*/ 282164 w 1149580"/>
              <a:gd name="connsiteY163" fmla="*/ 463 h 2187906"/>
              <a:gd name="connsiteX164" fmla="*/ 263114 w 1149580"/>
              <a:gd name="connsiteY164" fmla="*/ 5225 h 2187906"/>
              <a:gd name="connsiteX165" fmla="*/ 225014 w 1149580"/>
              <a:gd name="connsiteY165" fmla="*/ 55231 h 2187906"/>
              <a:gd name="connsiteX166" fmla="*/ 167864 w 1149580"/>
              <a:gd name="connsiteY166" fmla="*/ 69519 h 2187906"/>
              <a:gd name="connsiteX167" fmla="*/ 155957 w 1149580"/>
              <a:gd name="connsiteY167" fmla="*/ 114763 h 2187906"/>
              <a:gd name="connsiteX168" fmla="*/ 120238 w 1149580"/>
              <a:gd name="connsiteY168" fmla="*/ 150481 h 2187906"/>
              <a:gd name="connsiteX169" fmla="*/ 82139 w 1149580"/>
              <a:gd name="connsiteY169" fmla="*/ 243351 h 2187906"/>
              <a:gd name="connsiteX0" fmla="*/ 82139 w 1149580"/>
              <a:gd name="connsiteY0" fmla="*/ 243351 h 2187906"/>
              <a:gd name="connsiteX1" fmla="*/ 89282 w 1149580"/>
              <a:gd name="connsiteY1" fmla="*/ 271925 h 2187906"/>
              <a:gd name="connsiteX2" fmla="*/ 72613 w 1149580"/>
              <a:gd name="connsiteY2" fmla="*/ 340982 h 2187906"/>
              <a:gd name="connsiteX3" fmla="*/ 58326 w 1149580"/>
              <a:gd name="connsiteY3" fmla="*/ 390988 h 2187906"/>
              <a:gd name="connsiteX4" fmla="*/ 51182 w 1149580"/>
              <a:gd name="connsiteY4" fmla="*/ 467188 h 2187906"/>
              <a:gd name="connsiteX5" fmla="*/ 29751 w 1149580"/>
              <a:gd name="connsiteY5" fmla="*/ 505288 h 2187906"/>
              <a:gd name="connsiteX6" fmla="*/ 1176 w 1149580"/>
              <a:gd name="connsiteY6" fmla="*/ 541007 h 2187906"/>
              <a:gd name="connsiteX7" fmla="*/ 72614 w 1149580"/>
              <a:gd name="connsiteY7" fmla="*/ 564819 h 2187906"/>
              <a:gd name="connsiteX8" fmla="*/ 65470 w 1149580"/>
              <a:gd name="connsiteY8" fmla="*/ 643401 h 2187906"/>
              <a:gd name="connsiteX9" fmla="*/ 91664 w 1149580"/>
              <a:gd name="connsiteY9" fmla="*/ 652925 h 2187906"/>
              <a:gd name="connsiteX10" fmla="*/ 115476 w 1149580"/>
              <a:gd name="connsiteY10" fmla="*/ 667213 h 2187906"/>
              <a:gd name="connsiteX11" fmla="*/ 134526 w 1149580"/>
              <a:gd name="connsiteY11" fmla="*/ 676738 h 2187906"/>
              <a:gd name="connsiteX12" fmla="*/ 144051 w 1149580"/>
              <a:gd name="connsiteY12" fmla="*/ 695788 h 2187906"/>
              <a:gd name="connsiteX13" fmla="*/ 153576 w 1149580"/>
              <a:gd name="connsiteY13" fmla="*/ 710075 h 2187906"/>
              <a:gd name="connsiteX14" fmla="*/ 167864 w 1149580"/>
              <a:gd name="connsiteY14" fmla="*/ 733888 h 2187906"/>
              <a:gd name="connsiteX15" fmla="*/ 163101 w 1149580"/>
              <a:gd name="connsiteY15" fmla="*/ 857713 h 2187906"/>
              <a:gd name="connsiteX16" fmla="*/ 158339 w 1149580"/>
              <a:gd name="connsiteY16" fmla="*/ 872000 h 2187906"/>
              <a:gd name="connsiteX17" fmla="*/ 139289 w 1149580"/>
              <a:gd name="connsiteY17" fmla="*/ 886288 h 2187906"/>
              <a:gd name="connsiteX18" fmla="*/ 125001 w 1149580"/>
              <a:gd name="connsiteY18" fmla="*/ 910100 h 2187906"/>
              <a:gd name="connsiteX19" fmla="*/ 105951 w 1149580"/>
              <a:gd name="connsiteY19" fmla="*/ 948200 h 2187906"/>
              <a:gd name="connsiteX20" fmla="*/ 96426 w 1149580"/>
              <a:gd name="connsiteY20" fmla="*/ 962488 h 2187906"/>
              <a:gd name="connsiteX21" fmla="*/ 67851 w 1149580"/>
              <a:gd name="connsiteY21" fmla="*/ 995825 h 2187906"/>
              <a:gd name="connsiteX22" fmla="*/ 58326 w 1149580"/>
              <a:gd name="connsiteY22" fmla="*/ 1029163 h 2187906"/>
              <a:gd name="connsiteX23" fmla="*/ 53564 w 1149580"/>
              <a:gd name="connsiteY23" fmla="*/ 1043450 h 2187906"/>
              <a:gd name="connsiteX24" fmla="*/ 24989 w 1149580"/>
              <a:gd name="connsiteY24" fmla="*/ 1081550 h 2187906"/>
              <a:gd name="connsiteX25" fmla="*/ 15464 w 1149580"/>
              <a:gd name="connsiteY25" fmla="*/ 1095838 h 2187906"/>
              <a:gd name="connsiteX26" fmla="*/ 10701 w 1149580"/>
              <a:gd name="connsiteY26" fmla="*/ 1129175 h 2187906"/>
              <a:gd name="connsiteX27" fmla="*/ 5939 w 1149580"/>
              <a:gd name="connsiteY27" fmla="*/ 1148225 h 2187906"/>
              <a:gd name="connsiteX28" fmla="*/ 15464 w 1149580"/>
              <a:gd name="connsiteY28" fmla="*/ 1172038 h 2187906"/>
              <a:gd name="connsiteX29" fmla="*/ 29751 w 1149580"/>
              <a:gd name="connsiteY29" fmla="*/ 1200613 h 2187906"/>
              <a:gd name="connsiteX30" fmla="*/ 34514 w 1149580"/>
              <a:gd name="connsiteY30" fmla="*/ 1229188 h 2187906"/>
              <a:gd name="connsiteX31" fmla="*/ 44039 w 1149580"/>
              <a:gd name="connsiteY31" fmla="*/ 1253000 h 2187906"/>
              <a:gd name="connsiteX32" fmla="*/ 48801 w 1149580"/>
              <a:gd name="connsiteY32" fmla="*/ 1286338 h 2187906"/>
              <a:gd name="connsiteX33" fmla="*/ 86901 w 1149580"/>
              <a:gd name="connsiteY33" fmla="*/ 1305388 h 2187906"/>
              <a:gd name="connsiteX34" fmla="*/ 129764 w 1149580"/>
              <a:gd name="connsiteY34" fmla="*/ 1319675 h 2187906"/>
              <a:gd name="connsiteX35" fmla="*/ 182151 w 1149580"/>
              <a:gd name="connsiteY35" fmla="*/ 1357775 h 2187906"/>
              <a:gd name="connsiteX36" fmla="*/ 215489 w 1149580"/>
              <a:gd name="connsiteY36" fmla="*/ 1372063 h 2187906"/>
              <a:gd name="connsiteX37" fmla="*/ 253589 w 1149580"/>
              <a:gd name="connsiteY37" fmla="*/ 1395875 h 2187906"/>
              <a:gd name="connsiteX38" fmla="*/ 258351 w 1149580"/>
              <a:gd name="connsiteY38" fmla="*/ 1410163 h 2187906"/>
              <a:gd name="connsiteX39" fmla="*/ 267876 w 1149580"/>
              <a:gd name="connsiteY39" fmla="*/ 1424450 h 2187906"/>
              <a:gd name="connsiteX40" fmla="*/ 248826 w 1149580"/>
              <a:gd name="connsiteY40" fmla="*/ 1505413 h 2187906"/>
              <a:gd name="connsiteX41" fmla="*/ 225014 w 1149580"/>
              <a:gd name="connsiteY41" fmla="*/ 1567325 h 2187906"/>
              <a:gd name="connsiteX42" fmla="*/ 215489 w 1149580"/>
              <a:gd name="connsiteY42" fmla="*/ 1586375 h 2187906"/>
              <a:gd name="connsiteX43" fmla="*/ 215489 w 1149580"/>
              <a:gd name="connsiteY43" fmla="*/ 1714963 h 2187906"/>
              <a:gd name="connsiteX44" fmla="*/ 225014 w 1149580"/>
              <a:gd name="connsiteY44" fmla="*/ 1748300 h 2187906"/>
              <a:gd name="connsiteX45" fmla="*/ 234539 w 1149580"/>
              <a:gd name="connsiteY45" fmla="*/ 1791163 h 2187906"/>
              <a:gd name="connsiteX46" fmla="*/ 229776 w 1149580"/>
              <a:gd name="connsiteY46" fmla="*/ 1829263 h 2187906"/>
              <a:gd name="connsiteX47" fmla="*/ 172626 w 1149580"/>
              <a:gd name="connsiteY47" fmla="*/ 1862600 h 2187906"/>
              <a:gd name="connsiteX48" fmla="*/ 134526 w 1149580"/>
              <a:gd name="connsiteY48" fmla="*/ 1895938 h 2187906"/>
              <a:gd name="connsiteX49" fmla="*/ 120239 w 1149580"/>
              <a:gd name="connsiteY49" fmla="*/ 1905463 h 2187906"/>
              <a:gd name="connsiteX50" fmla="*/ 82139 w 1149580"/>
              <a:gd name="connsiteY50" fmla="*/ 1914988 h 2187906"/>
              <a:gd name="connsiteX51" fmla="*/ 86901 w 1149580"/>
              <a:gd name="connsiteY51" fmla="*/ 1953088 h 2187906"/>
              <a:gd name="connsiteX52" fmla="*/ 158339 w 1149580"/>
              <a:gd name="connsiteY52" fmla="*/ 1986425 h 2187906"/>
              <a:gd name="connsiteX53" fmla="*/ 163101 w 1149580"/>
              <a:gd name="connsiteY53" fmla="*/ 2024525 h 2187906"/>
              <a:gd name="connsiteX54" fmla="*/ 177389 w 1149580"/>
              <a:gd name="connsiteY54" fmla="*/ 2048338 h 2187906"/>
              <a:gd name="connsiteX55" fmla="*/ 182151 w 1149580"/>
              <a:gd name="connsiteY55" fmla="*/ 2067388 h 2187906"/>
              <a:gd name="connsiteX56" fmla="*/ 205964 w 1149580"/>
              <a:gd name="connsiteY56" fmla="*/ 2062625 h 2187906"/>
              <a:gd name="connsiteX57" fmla="*/ 225014 w 1149580"/>
              <a:gd name="connsiteY57" fmla="*/ 2057863 h 2187906"/>
              <a:gd name="connsiteX58" fmla="*/ 353601 w 1149580"/>
              <a:gd name="connsiteY58" fmla="*/ 2067388 h 2187906"/>
              <a:gd name="connsiteX59" fmla="*/ 372651 w 1149580"/>
              <a:gd name="connsiteY59" fmla="*/ 2076913 h 2187906"/>
              <a:gd name="connsiteX60" fmla="*/ 377414 w 1149580"/>
              <a:gd name="connsiteY60" fmla="*/ 2124538 h 2187906"/>
              <a:gd name="connsiteX61" fmla="*/ 391701 w 1149580"/>
              <a:gd name="connsiteY61" fmla="*/ 2162638 h 2187906"/>
              <a:gd name="connsiteX62" fmla="*/ 396464 w 1149580"/>
              <a:gd name="connsiteY62" fmla="*/ 2176925 h 2187906"/>
              <a:gd name="connsiteX63" fmla="*/ 434564 w 1149580"/>
              <a:gd name="connsiteY63" fmla="*/ 2186450 h 2187906"/>
              <a:gd name="connsiteX64" fmla="*/ 501239 w 1149580"/>
              <a:gd name="connsiteY64" fmla="*/ 2186450 h 2187906"/>
              <a:gd name="connsiteX65" fmla="*/ 525051 w 1149580"/>
              <a:gd name="connsiteY65" fmla="*/ 2176925 h 2187906"/>
              <a:gd name="connsiteX66" fmla="*/ 567914 w 1149580"/>
              <a:gd name="connsiteY66" fmla="*/ 2081675 h 2187906"/>
              <a:gd name="connsiteX67" fmla="*/ 586964 w 1149580"/>
              <a:gd name="connsiteY67" fmla="*/ 2076913 h 2187906"/>
              <a:gd name="connsiteX68" fmla="*/ 601251 w 1149580"/>
              <a:gd name="connsiteY68" fmla="*/ 2062625 h 2187906"/>
              <a:gd name="connsiteX69" fmla="*/ 606014 w 1149580"/>
              <a:gd name="connsiteY69" fmla="*/ 2048338 h 2187906"/>
              <a:gd name="connsiteX70" fmla="*/ 615539 w 1149580"/>
              <a:gd name="connsiteY70" fmla="*/ 2034050 h 2187906"/>
              <a:gd name="connsiteX71" fmla="*/ 620301 w 1149580"/>
              <a:gd name="connsiteY71" fmla="*/ 2015000 h 2187906"/>
              <a:gd name="connsiteX72" fmla="*/ 625064 w 1149580"/>
              <a:gd name="connsiteY72" fmla="*/ 1929275 h 2187906"/>
              <a:gd name="connsiteX73" fmla="*/ 639351 w 1149580"/>
              <a:gd name="connsiteY73" fmla="*/ 1924513 h 2187906"/>
              <a:gd name="connsiteX74" fmla="*/ 682214 w 1149580"/>
              <a:gd name="connsiteY74" fmla="*/ 1876888 h 2187906"/>
              <a:gd name="connsiteX75" fmla="*/ 686976 w 1149580"/>
              <a:gd name="connsiteY75" fmla="*/ 1848313 h 2187906"/>
              <a:gd name="connsiteX76" fmla="*/ 691739 w 1149580"/>
              <a:gd name="connsiteY76" fmla="*/ 1824500 h 2187906"/>
              <a:gd name="connsiteX77" fmla="*/ 696501 w 1149580"/>
              <a:gd name="connsiteY77" fmla="*/ 1781638 h 2187906"/>
              <a:gd name="connsiteX78" fmla="*/ 715551 w 1149580"/>
              <a:gd name="connsiteY78" fmla="*/ 1743538 h 2187906"/>
              <a:gd name="connsiteX79" fmla="*/ 729839 w 1149580"/>
              <a:gd name="connsiteY79" fmla="*/ 1705438 h 2187906"/>
              <a:gd name="connsiteX80" fmla="*/ 758414 w 1149580"/>
              <a:gd name="connsiteY80" fmla="*/ 1714963 h 2187906"/>
              <a:gd name="connsiteX81" fmla="*/ 772701 w 1149580"/>
              <a:gd name="connsiteY81" fmla="*/ 1748300 h 2187906"/>
              <a:gd name="connsiteX82" fmla="*/ 777464 w 1149580"/>
              <a:gd name="connsiteY82" fmla="*/ 1800688 h 2187906"/>
              <a:gd name="connsiteX83" fmla="*/ 782226 w 1149580"/>
              <a:gd name="connsiteY83" fmla="*/ 1776875 h 2187906"/>
              <a:gd name="connsiteX84" fmla="*/ 786989 w 1149580"/>
              <a:gd name="connsiteY84" fmla="*/ 1743538 h 2187906"/>
              <a:gd name="connsiteX85" fmla="*/ 801276 w 1149580"/>
              <a:gd name="connsiteY85" fmla="*/ 1734013 h 2187906"/>
              <a:gd name="connsiteX86" fmla="*/ 825089 w 1149580"/>
              <a:gd name="connsiteY86" fmla="*/ 1748300 h 2187906"/>
              <a:gd name="connsiteX87" fmla="*/ 839376 w 1149580"/>
              <a:gd name="connsiteY87" fmla="*/ 1753063 h 2187906"/>
              <a:gd name="connsiteX88" fmla="*/ 844139 w 1149580"/>
              <a:gd name="connsiteY88" fmla="*/ 1691150 h 2187906"/>
              <a:gd name="connsiteX89" fmla="*/ 887001 w 1149580"/>
              <a:gd name="connsiteY89" fmla="*/ 1695913 h 2187906"/>
              <a:gd name="connsiteX90" fmla="*/ 891764 w 1149580"/>
              <a:gd name="connsiteY90" fmla="*/ 1710200 h 2187906"/>
              <a:gd name="connsiteX91" fmla="*/ 925101 w 1149580"/>
              <a:gd name="connsiteY91" fmla="*/ 1734013 h 2187906"/>
              <a:gd name="connsiteX92" fmla="*/ 958439 w 1149580"/>
              <a:gd name="connsiteY92" fmla="*/ 1738775 h 2187906"/>
              <a:gd name="connsiteX93" fmla="*/ 996539 w 1149580"/>
              <a:gd name="connsiteY93" fmla="*/ 1734013 h 2187906"/>
              <a:gd name="connsiteX94" fmla="*/ 1001301 w 1149580"/>
              <a:gd name="connsiteY94" fmla="*/ 1657813 h 2187906"/>
              <a:gd name="connsiteX95" fmla="*/ 1015589 w 1149580"/>
              <a:gd name="connsiteY95" fmla="*/ 1638763 h 2187906"/>
              <a:gd name="connsiteX96" fmla="*/ 1015589 w 1149580"/>
              <a:gd name="connsiteY96" fmla="*/ 1600663 h 2187906"/>
              <a:gd name="connsiteX97" fmla="*/ 996539 w 1149580"/>
              <a:gd name="connsiteY97" fmla="*/ 1586375 h 2187906"/>
              <a:gd name="connsiteX98" fmla="*/ 972726 w 1149580"/>
              <a:gd name="connsiteY98" fmla="*/ 1548275 h 2187906"/>
              <a:gd name="connsiteX99" fmla="*/ 963201 w 1149580"/>
              <a:gd name="connsiteY99" fmla="*/ 1533988 h 2187906"/>
              <a:gd name="connsiteX100" fmla="*/ 948914 w 1149580"/>
              <a:gd name="connsiteY100" fmla="*/ 1529225 h 2187906"/>
              <a:gd name="connsiteX101" fmla="*/ 929864 w 1149580"/>
              <a:gd name="connsiteY101" fmla="*/ 1405400 h 2187906"/>
              <a:gd name="connsiteX102" fmla="*/ 920339 w 1149580"/>
              <a:gd name="connsiteY102" fmla="*/ 1362538 h 2187906"/>
              <a:gd name="connsiteX103" fmla="*/ 910814 w 1149580"/>
              <a:gd name="connsiteY103" fmla="*/ 1338725 h 2187906"/>
              <a:gd name="connsiteX104" fmla="*/ 901289 w 1149580"/>
              <a:gd name="connsiteY104" fmla="*/ 1305388 h 2187906"/>
              <a:gd name="connsiteX105" fmla="*/ 896526 w 1149580"/>
              <a:gd name="connsiteY105" fmla="*/ 1291100 h 2187906"/>
              <a:gd name="connsiteX106" fmla="*/ 906051 w 1149580"/>
              <a:gd name="connsiteY106" fmla="*/ 1224425 h 2187906"/>
              <a:gd name="connsiteX107" fmla="*/ 920339 w 1149580"/>
              <a:gd name="connsiteY107" fmla="*/ 1219663 h 2187906"/>
              <a:gd name="connsiteX108" fmla="*/ 939389 w 1149580"/>
              <a:gd name="connsiteY108" fmla="*/ 1210138 h 2187906"/>
              <a:gd name="connsiteX109" fmla="*/ 953676 w 1149580"/>
              <a:gd name="connsiteY109" fmla="*/ 1205375 h 2187906"/>
              <a:gd name="connsiteX110" fmla="*/ 967964 w 1149580"/>
              <a:gd name="connsiteY110" fmla="*/ 1195850 h 2187906"/>
              <a:gd name="connsiteX111" fmla="*/ 1001301 w 1149580"/>
              <a:gd name="connsiteY111" fmla="*/ 1186325 h 2187906"/>
              <a:gd name="connsiteX112" fmla="*/ 1020351 w 1149580"/>
              <a:gd name="connsiteY112" fmla="*/ 1172038 h 2187906"/>
              <a:gd name="connsiteX113" fmla="*/ 1039401 w 1149580"/>
              <a:gd name="connsiteY113" fmla="*/ 1143463 h 2187906"/>
              <a:gd name="connsiteX114" fmla="*/ 1067976 w 1149580"/>
              <a:gd name="connsiteY114" fmla="*/ 1124413 h 2187906"/>
              <a:gd name="connsiteX115" fmla="*/ 1096551 w 1149580"/>
              <a:gd name="connsiteY115" fmla="*/ 1114888 h 2187906"/>
              <a:gd name="connsiteX116" fmla="*/ 1129889 w 1149580"/>
              <a:gd name="connsiteY116" fmla="*/ 1091075 h 2187906"/>
              <a:gd name="connsiteX117" fmla="*/ 1144176 w 1149580"/>
              <a:gd name="connsiteY117" fmla="*/ 1076788 h 2187906"/>
              <a:gd name="connsiteX118" fmla="*/ 1139414 w 1149580"/>
              <a:gd name="connsiteY118" fmla="*/ 991063 h 2187906"/>
              <a:gd name="connsiteX119" fmla="*/ 1125126 w 1149580"/>
              <a:gd name="connsiteY119" fmla="*/ 972013 h 2187906"/>
              <a:gd name="connsiteX120" fmla="*/ 1106076 w 1149580"/>
              <a:gd name="connsiteY120" fmla="*/ 933913 h 2187906"/>
              <a:gd name="connsiteX121" fmla="*/ 1101314 w 1149580"/>
              <a:gd name="connsiteY121" fmla="*/ 910100 h 2187906"/>
              <a:gd name="connsiteX122" fmla="*/ 1072739 w 1149580"/>
              <a:gd name="connsiteY122" fmla="*/ 881525 h 2187906"/>
              <a:gd name="connsiteX123" fmla="*/ 1006064 w 1149580"/>
              <a:gd name="connsiteY123" fmla="*/ 857713 h 2187906"/>
              <a:gd name="connsiteX124" fmla="*/ 991776 w 1149580"/>
              <a:gd name="connsiteY124" fmla="*/ 862475 h 2187906"/>
              <a:gd name="connsiteX125" fmla="*/ 987014 w 1149580"/>
              <a:gd name="connsiteY125" fmla="*/ 876763 h 2187906"/>
              <a:gd name="connsiteX126" fmla="*/ 982251 w 1149580"/>
              <a:gd name="connsiteY126" fmla="*/ 914863 h 2187906"/>
              <a:gd name="connsiteX127" fmla="*/ 972726 w 1149580"/>
              <a:gd name="connsiteY127" fmla="*/ 929150 h 2187906"/>
              <a:gd name="connsiteX128" fmla="*/ 958439 w 1149580"/>
              <a:gd name="connsiteY128" fmla="*/ 948200 h 2187906"/>
              <a:gd name="connsiteX129" fmla="*/ 929864 w 1149580"/>
              <a:gd name="connsiteY129" fmla="*/ 962488 h 2187906"/>
              <a:gd name="connsiteX130" fmla="*/ 896526 w 1149580"/>
              <a:gd name="connsiteY130" fmla="*/ 919625 h 2187906"/>
              <a:gd name="connsiteX131" fmla="*/ 882239 w 1149580"/>
              <a:gd name="connsiteY131" fmla="*/ 905338 h 2187906"/>
              <a:gd name="connsiteX132" fmla="*/ 901289 w 1149580"/>
              <a:gd name="connsiteY132" fmla="*/ 852950 h 2187906"/>
              <a:gd name="connsiteX133" fmla="*/ 906051 w 1149580"/>
              <a:gd name="connsiteY133" fmla="*/ 833900 h 2187906"/>
              <a:gd name="connsiteX134" fmla="*/ 901289 w 1149580"/>
              <a:gd name="connsiteY134" fmla="*/ 819613 h 2187906"/>
              <a:gd name="connsiteX135" fmla="*/ 896526 w 1149580"/>
              <a:gd name="connsiteY135" fmla="*/ 800563 h 2187906"/>
              <a:gd name="connsiteX136" fmla="*/ 901289 w 1149580"/>
              <a:gd name="connsiteY136" fmla="*/ 776750 h 2187906"/>
              <a:gd name="connsiteX137" fmla="*/ 939389 w 1149580"/>
              <a:gd name="connsiteY137" fmla="*/ 752938 h 2187906"/>
              <a:gd name="connsiteX138" fmla="*/ 953676 w 1149580"/>
              <a:gd name="connsiteY138" fmla="*/ 738650 h 2187906"/>
              <a:gd name="connsiteX139" fmla="*/ 958439 w 1149580"/>
              <a:gd name="connsiteY139" fmla="*/ 724363 h 2187906"/>
              <a:gd name="connsiteX140" fmla="*/ 953676 w 1149580"/>
              <a:gd name="connsiteY140" fmla="*/ 600538 h 2187906"/>
              <a:gd name="connsiteX141" fmla="*/ 887001 w 1149580"/>
              <a:gd name="connsiteY141" fmla="*/ 600538 h 2187906"/>
              <a:gd name="connsiteX142" fmla="*/ 872714 w 1149580"/>
              <a:gd name="connsiteY142" fmla="*/ 586250 h 2187906"/>
              <a:gd name="connsiteX143" fmla="*/ 858426 w 1149580"/>
              <a:gd name="connsiteY143" fmla="*/ 576725 h 2187906"/>
              <a:gd name="connsiteX144" fmla="*/ 844139 w 1149580"/>
              <a:gd name="connsiteY144" fmla="*/ 557675 h 2187906"/>
              <a:gd name="connsiteX145" fmla="*/ 839376 w 1149580"/>
              <a:gd name="connsiteY145" fmla="*/ 543388 h 2187906"/>
              <a:gd name="connsiteX146" fmla="*/ 720314 w 1149580"/>
              <a:gd name="connsiteY146" fmla="*/ 538625 h 2187906"/>
              <a:gd name="connsiteX147" fmla="*/ 686976 w 1149580"/>
              <a:gd name="connsiteY147" fmla="*/ 510050 h 2187906"/>
              <a:gd name="connsiteX148" fmla="*/ 677451 w 1149580"/>
              <a:gd name="connsiteY148" fmla="*/ 495763 h 2187906"/>
              <a:gd name="connsiteX149" fmla="*/ 658401 w 1149580"/>
              <a:gd name="connsiteY149" fmla="*/ 448138 h 2187906"/>
              <a:gd name="connsiteX150" fmla="*/ 644114 w 1149580"/>
              <a:gd name="connsiteY150" fmla="*/ 410038 h 2187906"/>
              <a:gd name="connsiteX151" fmla="*/ 634589 w 1149580"/>
              <a:gd name="connsiteY151" fmla="*/ 386225 h 2187906"/>
              <a:gd name="connsiteX152" fmla="*/ 615539 w 1149580"/>
              <a:gd name="connsiteY152" fmla="*/ 357650 h 2187906"/>
              <a:gd name="connsiteX153" fmla="*/ 572676 w 1149580"/>
              <a:gd name="connsiteY153" fmla="*/ 329075 h 2187906"/>
              <a:gd name="connsiteX154" fmla="*/ 558389 w 1149580"/>
              <a:gd name="connsiteY154" fmla="*/ 319550 h 2187906"/>
              <a:gd name="connsiteX155" fmla="*/ 539339 w 1149580"/>
              <a:gd name="connsiteY155" fmla="*/ 305263 h 2187906"/>
              <a:gd name="connsiteX156" fmla="*/ 525051 w 1149580"/>
              <a:gd name="connsiteY156" fmla="*/ 300500 h 2187906"/>
              <a:gd name="connsiteX157" fmla="*/ 491714 w 1149580"/>
              <a:gd name="connsiteY157" fmla="*/ 281450 h 2187906"/>
              <a:gd name="connsiteX158" fmla="*/ 467901 w 1149580"/>
              <a:gd name="connsiteY158" fmla="*/ 271925 h 2187906"/>
              <a:gd name="connsiteX159" fmla="*/ 405988 w 1149580"/>
              <a:gd name="connsiteY159" fmla="*/ 181439 h 2187906"/>
              <a:gd name="connsiteX160" fmla="*/ 405989 w 1149580"/>
              <a:gd name="connsiteY160" fmla="*/ 52851 h 2187906"/>
              <a:gd name="connsiteX161" fmla="*/ 375032 w 1149580"/>
              <a:gd name="connsiteY161" fmla="*/ 43325 h 2187906"/>
              <a:gd name="connsiteX162" fmla="*/ 315501 w 1149580"/>
              <a:gd name="connsiteY162" fmla="*/ 9988 h 2187906"/>
              <a:gd name="connsiteX163" fmla="*/ 282164 w 1149580"/>
              <a:gd name="connsiteY163" fmla="*/ 463 h 2187906"/>
              <a:gd name="connsiteX164" fmla="*/ 263114 w 1149580"/>
              <a:gd name="connsiteY164" fmla="*/ 5225 h 2187906"/>
              <a:gd name="connsiteX165" fmla="*/ 225014 w 1149580"/>
              <a:gd name="connsiteY165" fmla="*/ 55231 h 2187906"/>
              <a:gd name="connsiteX166" fmla="*/ 167864 w 1149580"/>
              <a:gd name="connsiteY166" fmla="*/ 69519 h 2187906"/>
              <a:gd name="connsiteX167" fmla="*/ 155957 w 1149580"/>
              <a:gd name="connsiteY167" fmla="*/ 114763 h 2187906"/>
              <a:gd name="connsiteX168" fmla="*/ 120238 w 1149580"/>
              <a:gd name="connsiteY168" fmla="*/ 150481 h 2187906"/>
              <a:gd name="connsiteX169" fmla="*/ 82139 w 1149580"/>
              <a:gd name="connsiteY169" fmla="*/ 243351 h 2187906"/>
              <a:gd name="connsiteX0" fmla="*/ 82139 w 1149580"/>
              <a:gd name="connsiteY0" fmla="*/ 243351 h 2187906"/>
              <a:gd name="connsiteX1" fmla="*/ 89282 w 1149580"/>
              <a:gd name="connsiteY1" fmla="*/ 271925 h 2187906"/>
              <a:gd name="connsiteX2" fmla="*/ 72613 w 1149580"/>
              <a:gd name="connsiteY2" fmla="*/ 340982 h 2187906"/>
              <a:gd name="connsiteX3" fmla="*/ 58326 w 1149580"/>
              <a:gd name="connsiteY3" fmla="*/ 390988 h 2187906"/>
              <a:gd name="connsiteX4" fmla="*/ 51182 w 1149580"/>
              <a:gd name="connsiteY4" fmla="*/ 467188 h 2187906"/>
              <a:gd name="connsiteX5" fmla="*/ 29751 w 1149580"/>
              <a:gd name="connsiteY5" fmla="*/ 505288 h 2187906"/>
              <a:gd name="connsiteX6" fmla="*/ 1176 w 1149580"/>
              <a:gd name="connsiteY6" fmla="*/ 541007 h 2187906"/>
              <a:gd name="connsiteX7" fmla="*/ 72614 w 1149580"/>
              <a:gd name="connsiteY7" fmla="*/ 564819 h 2187906"/>
              <a:gd name="connsiteX8" fmla="*/ 65470 w 1149580"/>
              <a:gd name="connsiteY8" fmla="*/ 643401 h 2187906"/>
              <a:gd name="connsiteX9" fmla="*/ 115476 w 1149580"/>
              <a:gd name="connsiteY9" fmla="*/ 667213 h 2187906"/>
              <a:gd name="connsiteX10" fmla="*/ 134526 w 1149580"/>
              <a:gd name="connsiteY10" fmla="*/ 676738 h 2187906"/>
              <a:gd name="connsiteX11" fmla="*/ 144051 w 1149580"/>
              <a:gd name="connsiteY11" fmla="*/ 695788 h 2187906"/>
              <a:gd name="connsiteX12" fmla="*/ 153576 w 1149580"/>
              <a:gd name="connsiteY12" fmla="*/ 710075 h 2187906"/>
              <a:gd name="connsiteX13" fmla="*/ 167864 w 1149580"/>
              <a:gd name="connsiteY13" fmla="*/ 733888 h 2187906"/>
              <a:gd name="connsiteX14" fmla="*/ 163101 w 1149580"/>
              <a:gd name="connsiteY14" fmla="*/ 857713 h 2187906"/>
              <a:gd name="connsiteX15" fmla="*/ 158339 w 1149580"/>
              <a:gd name="connsiteY15" fmla="*/ 872000 h 2187906"/>
              <a:gd name="connsiteX16" fmla="*/ 139289 w 1149580"/>
              <a:gd name="connsiteY16" fmla="*/ 886288 h 2187906"/>
              <a:gd name="connsiteX17" fmla="*/ 125001 w 1149580"/>
              <a:gd name="connsiteY17" fmla="*/ 910100 h 2187906"/>
              <a:gd name="connsiteX18" fmla="*/ 105951 w 1149580"/>
              <a:gd name="connsiteY18" fmla="*/ 948200 h 2187906"/>
              <a:gd name="connsiteX19" fmla="*/ 96426 w 1149580"/>
              <a:gd name="connsiteY19" fmla="*/ 962488 h 2187906"/>
              <a:gd name="connsiteX20" fmla="*/ 67851 w 1149580"/>
              <a:gd name="connsiteY20" fmla="*/ 995825 h 2187906"/>
              <a:gd name="connsiteX21" fmla="*/ 58326 w 1149580"/>
              <a:gd name="connsiteY21" fmla="*/ 1029163 h 2187906"/>
              <a:gd name="connsiteX22" fmla="*/ 53564 w 1149580"/>
              <a:gd name="connsiteY22" fmla="*/ 1043450 h 2187906"/>
              <a:gd name="connsiteX23" fmla="*/ 24989 w 1149580"/>
              <a:gd name="connsiteY23" fmla="*/ 1081550 h 2187906"/>
              <a:gd name="connsiteX24" fmla="*/ 15464 w 1149580"/>
              <a:gd name="connsiteY24" fmla="*/ 1095838 h 2187906"/>
              <a:gd name="connsiteX25" fmla="*/ 10701 w 1149580"/>
              <a:gd name="connsiteY25" fmla="*/ 1129175 h 2187906"/>
              <a:gd name="connsiteX26" fmla="*/ 5939 w 1149580"/>
              <a:gd name="connsiteY26" fmla="*/ 1148225 h 2187906"/>
              <a:gd name="connsiteX27" fmla="*/ 15464 w 1149580"/>
              <a:gd name="connsiteY27" fmla="*/ 1172038 h 2187906"/>
              <a:gd name="connsiteX28" fmla="*/ 29751 w 1149580"/>
              <a:gd name="connsiteY28" fmla="*/ 1200613 h 2187906"/>
              <a:gd name="connsiteX29" fmla="*/ 34514 w 1149580"/>
              <a:gd name="connsiteY29" fmla="*/ 1229188 h 2187906"/>
              <a:gd name="connsiteX30" fmla="*/ 44039 w 1149580"/>
              <a:gd name="connsiteY30" fmla="*/ 1253000 h 2187906"/>
              <a:gd name="connsiteX31" fmla="*/ 48801 w 1149580"/>
              <a:gd name="connsiteY31" fmla="*/ 1286338 h 2187906"/>
              <a:gd name="connsiteX32" fmla="*/ 86901 w 1149580"/>
              <a:gd name="connsiteY32" fmla="*/ 1305388 h 2187906"/>
              <a:gd name="connsiteX33" fmla="*/ 129764 w 1149580"/>
              <a:gd name="connsiteY33" fmla="*/ 1319675 h 2187906"/>
              <a:gd name="connsiteX34" fmla="*/ 182151 w 1149580"/>
              <a:gd name="connsiteY34" fmla="*/ 1357775 h 2187906"/>
              <a:gd name="connsiteX35" fmla="*/ 215489 w 1149580"/>
              <a:gd name="connsiteY35" fmla="*/ 1372063 h 2187906"/>
              <a:gd name="connsiteX36" fmla="*/ 253589 w 1149580"/>
              <a:gd name="connsiteY36" fmla="*/ 1395875 h 2187906"/>
              <a:gd name="connsiteX37" fmla="*/ 258351 w 1149580"/>
              <a:gd name="connsiteY37" fmla="*/ 1410163 h 2187906"/>
              <a:gd name="connsiteX38" fmla="*/ 267876 w 1149580"/>
              <a:gd name="connsiteY38" fmla="*/ 1424450 h 2187906"/>
              <a:gd name="connsiteX39" fmla="*/ 248826 w 1149580"/>
              <a:gd name="connsiteY39" fmla="*/ 1505413 h 2187906"/>
              <a:gd name="connsiteX40" fmla="*/ 225014 w 1149580"/>
              <a:gd name="connsiteY40" fmla="*/ 1567325 h 2187906"/>
              <a:gd name="connsiteX41" fmla="*/ 215489 w 1149580"/>
              <a:gd name="connsiteY41" fmla="*/ 1586375 h 2187906"/>
              <a:gd name="connsiteX42" fmla="*/ 215489 w 1149580"/>
              <a:gd name="connsiteY42" fmla="*/ 1714963 h 2187906"/>
              <a:gd name="connsiteX43" fmla="*/ 225014 w 1149580"/>
              <a:gd name="connsiteY43" fmla="*/ 1748300 h 2187906"/>
              <a:gd name="connsiteX44" fmla="*/ 234539 w 1149580"/>
              <a:gd name="connsiteY44" fmla="*/ 1791163 h 2187906"/>
              <a:gd name="connsiteX45" fmla="*/ 229776 w 1149580"/>
              <a:gd name="connsiteY45" fmla="*/ 1829263 h 2187906"/>
              <a:gd name="connsiteX46" fmla="*/ 172626 w 1149580"/>
              <a:gd name="connsiteY46" fmla="*/ 1862600 h 2187906"/>
              <a:gd name="connsiteX47" fmla="*/ 134526 w 1149580"/>
              <a:gd name="connsiteY47" fmla="*/ 1895938 h 2187906"/>
              <a:gd name="connsiteX48" fmla="*/ 120239 w 1149580"/>
              <a:gd name="connsiteY48" fmla="*/ 1905463 h 2187906"/>
              <a:gd name="connsiteX49" fmla="*/ 82139 w 1149580"/>
              <a:gd name="connsiteY49" fmla="*/ 1914988 h 2187906"/>
              <a:gd name="connsiteX50" fmla="*/ 86901 w 1149580"/>
              <a:gd name="connsiteY50" fmla="*/ 1953088 h 2187906"/>
              <a:gd name="connsiteX51" fmla="*/ 158339 w 1149580"/>
              <a:gd name="connsiteY51" fmla="*/ 1986425 h 2187906"/>
              <a:gd name="connsiteX52" fmla="*/ 163101 w 1149580"/>
              <a:gd name="connsiteY52" fmla="*/ 2024525 h 2187906"/>
              <a:gd name="connsiteX53" fmla="*/ 177389 w 1149580"/>
              <a:gd name="connsiteY53" fmla="*/ 2048338 h 2187906"/>
              <a:gd name="connsiteX54" fmla="*/ 182151 w 1149580"/>
              <a:gd name="connsiteY54" fmla="*/ 2067388 h 2187906"/>
              <a:gd name="connsiteX55" fmla="*/ 205964 w 1149580"/>
              <a:gd name="connsiteY55" fmla="*/ 2062625 h 2187906"/>
              <a:gd name="connsiteX56" fmla="*/ 225014 w 1149580"/>
              <a:gd name="connsiteY56" fmla="*/ 2057863 h 2187906"/>
              <a:gd name="connsiteX57" fmla="*/ 353601 w 1149580"/>
              <a:gd name="connsiteY57" fmla="*/ 2067388 h 2187906"/>
              <a:gd name="connsiteX58" fmla="*/ 372651 w 1149580"/>
              <a:gd name="connsiteY58" fmla="*/ 2076913 h 2187906"/>
              <a:gd name="connsiteX59" fmla="*/ 377414 w 1149580"/>
              <a:gd name="connsiteY59" fmla="*/ 2124538 h 2187906"/>
              <a:gd name="connsiteX60" fmla="*/ 391701 w 1149580"/>
              <a:gd name="connsiteY60" fmla="*/ 2162638 h 2187906"/>
              <a:gd name="connsiteX61" fmla="*/ 396464 w 1149580"/>
              <a:gd name="connsiteY61" fmla="*/ 2176925 h 2187906"/>
              <a:gd name="connsiteX62" fmla="*/ 434564 w 1149580"/>
              <a:gd name="connsiteY62" fmla="*/ 2186450 h 2187906"/>
              <a:gd name="connsiteX63" fmla="*/ 501239 w 1149580"/>
              <a:gd name="connsiteY63" fmla="*/ 2186450 h 2187906"/>
              <a:gd name="connsiteX64" fmla="*/ 525051 w 1149580"/>
              <a:gd name="connsiteY64" fmla="*/ 2176925 h 2187906"/>
              <a:gd name="connsiteX65" fmla="*/ 567914 w 1149580"/>
              <a:gd name="connsiteY65" fmla="*/ 2081675 h 2187906"/>
              <a:gd name="connsiteX66" fmla="*/ 586964 w 1149580"/>
              <a:gd name="connsiteY66" fmla="*/ 2076913 h 2187906"/>
              <a:gd name="connsiteX67" fmla="*/ 601251 w 1149580"/>
              <a:gd name="connsiteY67" fmla="*/ 2062625 h 2187906"/>
              <a:gd name="connsiteX68" fmla="*/ 606014 w 1149580"/>
              <a:gd name="connsiteY68" fmla="*/ 2048338 h 2187906"/>
              <a:gd name="connsiteX69" fmla="*/ 615539 w 1149580"/>
              <a:gd name="connsiteY69" fmla="*/ 2034050 h 2187906"/>
              <a:gd name="connsiteX70" fmla="*/ 620301 w 1149580"/>
              <a:gd name="connsiteY70" fmla="*/ 2015000 h 2187906"/>
              <a:gd name="connsiteX71" fmla="*/ 625064 w 1149580"/>
              <a:gd name="connsiteY71" fmla="*/ 1929275 h 2187906"/>
              <a:gd name="connsiteX72" fmla="*/ 639351 w 1149580"/>
              <a:gd name="connsiteY72" fmla="*/ 1924513 h 2187906"/>
              <a:gd name="connsiteX73" fmla="*/ 682214 w 1149580"/>
              <a:gd name="connsiteY73" fmla="*/ 1876888 h 2187906"/>
              <a:gd name="connsiteX74" fmla="*/ 686976 w 1149580"/>
              <a:gd name="connsiteY74" fmla="*/ 1848313 h 2187906"/>
              <a:gd name="connsiteX75" fmla="*/ 691739 w 1149580"/>
              <a:gd name="connsiteY75" fmla="*/ 1824500 h 2187906"/>
              <a:gd name="connsiteX76" fmla="*/ 696501 w 1149580"/>
              <a:gd name="connsiteY76" fmla="*/ 1781638 h 2187906"/>
              <a:gd name="connsiteX77" fmla="*/ 715551 w 1149580"/>
              <a:gd name="connsiteY77" fmla="*/ 1743538 h 2187906"/>
              <a:gd name="connsiteX78" fmla="*/ 729839 w 1149580"/>
              <a:gd name="connsiteY78" fmla="*/ 1705438 h 2187906"/>
              <a:gd name="connsiteX79" fmla="*/ 758414 w 1149580"/>
              <a:gd name="connsiteY79" fmla="*/ 1714963 h 2187906"/>
              <a:gd name="connsiteX80" fmla="*/ 772701 w 1149580"/>
              <a:gd name="connsiteY80" fmla="*/ 1748300 h 2187906"/>
              <a:gd name="connsiteX81" fmla="*/ 777464 w 1149580"/>
              <a:gd name="connsiteY81" fmla="*/ 1800688 h 2187906"/>
              <a:gd name="connsiteX82" fmla="*/ 782226 w 1149580"/>
              <a:gd name="connsiteY82" fmla="*/ 1776875 h 2187906"/>
              <a:gd name="connsiteX83" fmla="*/ 786989 w 1149580"/>
              <a:gd name="connsiteY83" fmla="*/ 1743538 h 2187906"/>
              <a:gd name="connsiteX84" fmla="*/ 801276 w 1149580"/>
              <a:gd name="connsiteY84" fmla="*/ 1734013 h 2187906"/>
              <a:gd name="connsiteX85" fmla="*/ 825089 w 1149580"/>
              <a:gd name="connsiteY85" fmla="*/ 1748300 h 2187906"/>
              <a:gd name="connsiteX86" fmla="*/ 839376 w 1149580"/>
              <a:gd name="connsiteY86" fmla="*/ 1753063 h 2187906"/>
              <a:gd name="connsiteX87" fmla="*/ 844139 w 1149580"/>
              <a:gd name="connsiteY87" fmla="*/ 1691150 h 2187906"/>
              <a:gd name="connsiteX88" fmla="*/ 887001 w 1149580"/>
              <a:gd name="connsiteY88" fmla="*/ 1695913 h 2187906"/>
              <a:gd name="connsiteX89" fmla="*/ 891764 w 1149580"/>
              <a:gd name="connsiteY89" fmla="*/ 1710200 h 2187906"/>
              <a:gd name="connsiteX90" fmla="*/ 925101 w 1149580"/>
              <a:gd name="connsiteY90" fmla="*/ 1734013 h 2187906"/>
              <a:gd name="connsiteX91" fmla="*/ 958439 w 1149580"/>
              <a:gd name="connsiteY91" fmla="*/ 1738775 h 2187906"/>
              <a:gd name="connsiteX92" fmla="*/ 996539 w 1149580"/>
              <a:gd name="connsiteY92" fmla="*/ 1734013 h 2187906"/>
              <a:gd name="connsiteX93" fmla="*/ 1001301 w 1149580"/>
              <a:gd name="connsiteY93" fmla="*/ 1657813 h 2187906"/>
              <a:gd name="connsiteX94" fmla="*/ 1015589 w 1149580"/>
              <a:gd name="connsiteY94" fmla="*/ 1638763 h 2187906"/>
              <a:gd name="connsiteX95" fmla="*/ 1015589 w 1149580"/>
              <a:gd name="connsiteY95" fmla="*/ 1600663 h 2187906"/>
              <a:gd name="connsiteX96" fmla="*/ 996539 w 1149580"/>
              <a:gd name="connsiteY96" fmla="*/ 1586375 h 2187906"/>
              <a:gd name="connsiteX97" fmla="*/ 972726 w 1149580"/>
              <a:gd name="connsiteY97" fmla="*/ 1548275 h 2187906"/>
              <a:gd name="connsiteX98" fmla="*/ 963201 w 1149580"/>
              <a:gd name="connsiteY98" fmla="*/ 1533988 h 2187906"/>
              <a:gd name="connsiteX99" fmla="*/ 948914 w 1149580"/>
              <a:gd name="connsiteY99" fmla="*/ 1529225 h 2187906"/>
              <a:gd name="connsiteX100" fmla="*/ 929864 w 1149580"/>
              <a:gd name="connsiteY100" fmla="*/ 1405400 h 2187906"/>
              <a:gd name="connsiteX101" fmla="*/ 920339 w 1149580"/>
              <a:gd name="connsiteY101" fmla="*/ 1362538 h 2187906"/>
              <a:gd name="connsiteX102" fmla="*/ 910814 w 1149580"/>
              <a:gd name="connsiteY102" fmla="*/ 1338725 h 2187906"/>
              <a:gd name="connsiteX103" fmla="*/ 901289 w 1149580"/>
              <a:gd name="connsiteY103" fmla="*/ 1305388 h 2187906"/>
              <a:gd name="connsiteX104" fmla="*/ 896526 w 1149580"/>
              <a:gd name="connsiteY104" fmla="*/ 1291100 h 2187906"/>
              <a:gd name="connsiteX105" fmla="*/ 906051 w 1149580"/>
              <a:gd name="connsiteY105" fmla="*/ 1224425 h 2187906"/>
              <a:gd name="connsiteX106" fmla="*/ 920339 w 1149580"/>
              <a:gd name="connsiteY106" fmla="*/ 1219663 h 2187906"/>
              <a:gd name="connsiteX107" fmla="*/ 939389 w 1149580"/>
              <a:gd name="connsiteY107" fmla="*/ 1210138 h 2187906"/>
              <a:gd name="connsiteX108" fmla="*/ 953676 w 1149580"/>
              <a:gd name="connsiteY108" fmla="*/ 1205375 h 2187906"/>
              <a:gd name="connsiteX109" fmla="*/ 967964 w 1149580"/>
              <a:gd name="connsiteY109" fmla="*/ 1195850 h 2187906"/>
              <a:gd name="connsiteX110" fmla="*/ 1001301 w 1149580"/>
              <a:gd name="connsiteY110" fmla="*/ 1186325 h 2187906"/>
              <a:gd name="connsiteX111" fmla="*/ 1020351 w 1149580"/>
              <a:gd name="connsiteY111" fmla="*/ 1172038 h 2187906"/>
              <a:gd name="connsiteX112" fmla="*/ 1039401 w 1149580"/>
              <a:gd name="connsiteY112" fmla="*/ 1143463 h 2187906"/>
              <a:gd name="connsiteX113" fmla="*/ 1067976 w 1149580"/>
              <a:gd name="connsiteY113" fmla="*/ 1124413 h 2187906"/>
              <a:gd name="connsiteX114" fmla="*/ 1096551 w 1149580"/>
              <a:gd name="connsiteY114" fmla="*/ 1114888 h 2187906"/>
              <a:gd name="connsiteX115" fmla="*/ 1129889 w 1149580"/>
              <a:gd name="connsiteY115" fmla="*/ 1091075 h 2187906"/>
              <a:gd name="connsiteX116" fmla="*/ 1144176 w 1149580"/>
              <a:gd name="connsiteY116" fmla="*/ 1076788 h 2187906"/>
              <a:gd name="connsiteX117" fmla="*/ 1139414 w 1149580"/>
              <a:gd name="connsiteY117" fmla="*/ 991063 h 2187906"/>
              <a:gd name="connsiteX118" fmla="*/ 1125126 w 1149580"/>
              <a:gd name="connsiteY118" fmla="*/ 972013 h 2187906"/>
              <a:gd name="connsiteX119" fmla="*/ 1106076 w 1149580"/>
              <a:gd name="connsiteY119" fmla="*/ 933913 h 2187906"/>
              <a:gd name="connsiteX120" fmla="*/ 1101314 w 1149580"/>
              <a:gd name="connsiteY120" fmla="*/ 910100 h 2187906"/>
              <a:gd name="connsiteX121" fmla="*/ 1072739 w 1149580"/>
              <a:gd name="connsiteY121" fmla="*/ 881525 h 2187906"/>
              <a:gd name="connsiteX122" fmla="*/ 1006064 w 1149580"/>
              <a:gd name="connsiteY122" fmla="*/ 857713 h 2187906"/>
              <a:gd name="connsiteX123" fmla="*/ 991776 w 1149580"/>
              <a:gd name="connsiteY123" fmla="*/ 862475 h 2187906"/>
              <a:gd name="connsiteX124" fmla="*/ 987014 w 1149580"/>
              <a:gd name="connsiteY124" fmla="*/ 876763 h 2187906"/>
              <a:gd name="connsiteX125" fmla="*/ 982251 w 1149580"/>
              <a:gd name="connsiteY125" fmla="*/ 914863 h 2187906"/>
              <a:gd name="connsiteX126" fmla="*/ 972726 w 1149580"/>
              <a:gd name="connsiteY126" fmla="*/ 929150 h 2187906"/>
              <a:gd name="connsiteX127" fmla="*/ 958439 w 1149580"/>
              <a:gd name="connsiteY127" fmla="*/ 948200 h 2187906"/>
              <a:gd name="connsiteX128" fmla="*/ 929864 w 1149580"/>
              <a:gd name="connsiteY128" fmla="*/ 962488 h 2187906"/>
              <a:gd name="connsiteX129" fmla="*/ 896526 w 1149580"/>
              <a:gd name="connsiteY129" fmla="*/ 919625 h 2187906"/>
              <a:gd name="connsiteX130" fmla="*/ 882239 w 1149580"/>
              <a:gd name="connsiteY130" fmla="*/ 905338 h 2187906"/>
              <a:gd name="connsiteX131" fmla="*/ 901289 w 1149580"/>
              <a:gd name="connsiteY131" fmla="*/ 852950 h 2187906"/>
              <a:gd name="connsiteX132" fmla="*/ 906051 w 1149580"/>
              <a:gd name="connsiteY132" fmla="*/ 833900 h 2187906"/>
              <a:gd name="connsiteX133" fmla="*/ 901289 w 1149580"/>
              <a:gd name="connsiteY133" fmla="*/ 819613 h 2187906"/>
              <a:gd name="connsiteX134" fmla="*/ 896526 w 1149580"/>
              <a:gd name="connsiteY134" fmla="*/ 800563 h 2187906"/>
              <a:gd name="connsiteX135" fmla="*/ 901289 w 1149580"/>
              <a:gd name="connsiteY135" fmla="*/ 776750 h 2187906"/>
              <a:gd name="connsiteX136" fmla="*/ 939389 w 1149580"/>
              <a:gd name="connsiteY136" fmla="*/ 752938 h 2187906"/>
              <a:gd name="connsiteX137" fmla="*/ 953676 w 1149580"/>
              <a:gd name="connsiteY137" fmla="*/ 738650 h 2187906"/>
              <a:gd name="connsiteX138" fmla="*/ 958439 w 1149580"/>
              <a:gd name="connsiteY138" fmla="*/ 724363 h 2187906"/>
              <a:gd name="connsiteX139" fmla="*/ 953676 w 1149580"/>
              <a:gd name="connsiteY139" fmla="*/ 600538 h 2187906"/>
              <a:gd name="connsiteX140" fmla="*/ 887001 w 1149580"/>
              <a:gd name="connsiteY140" fmla="*/ 600538 h 2187906"/>
              <a:gd name="connsiteX141" fmla="*/ 872714 w 1149580"/>
              <a:gd name="connsiteY141" fmla="*/ 586250 h 2187906"/>
              <a:gd name="connsiteX142" fmla="*/ 858426 w 1149580"/>
              <a:gd name="connsiteY142" fmla="*/ 576725 h 2187906"/>
              <a:gd name="connsiteX143" fmla="*/ 844139 w 1149580"/>
              <a:gd name="connsiteY143" fmla="*/ 557675 h 2187906"/>
              <a:gd name="connsiteX144" fmla="*/ 839376 w 1149580"/>
              <a:gd name="connsiteY144" fmla="*/ 543388 h 2187906"/>
              <a:gd name="connsiteX145" fmla="*/ 720314 w 1149580"/>
              <a:gd name="connsiteY145" fmla="*/ 538625 h 2187906"/>
              <a:gd name="connsiteX146" fmla="*/ 686976 w 1149580"/>
              <a:gd name="connsiteY146" fmla="*/ 510050 h 2187906"/>
              <a:gd name="connsiteX147" fmla="*/ 677451 w 1149580"/>
              <a:gd name="connsiteY147" fmla="*/ 495763 h 2187906"/>
              <a:gd name="connsiteX148" fmla="*/ 658401 w 1149580"/>
              <a:gd name="connsiteY148" fmla="*/ 448138 h 2187906"/>
              <a:gd name="connsiteX149" fmla="*/ 644114 w 1149580"/>
              <a:gd name="connsiteY149" fmla="*/ 410038 h 2187906"/>
              <a:gd name="connsiteX150" fmla="*/ 634589 w 1149580"/>
              <a:gd name="connsiteY150" fmla="*/ 386225 h 2187906"/>
              <a:gd name="connsiteX151" fmla="*/ 615539 w 1149580"/>
              <a:gd name="connsiteY151" fmla="*/ 357650 h 2187906"/>
              <a:gd name="connsiteX152" fmla="*/ 572676 w 1149580"/>
              <a:gd name="connsiteY152" fmla="*/ 329075 h 2187906"/>
              <a:gd name="connsiteX153" fmla="*/ 558389 w 1149580"/>
              <a:gd name="connsiteY153" fmla="*/ 319550 h 2187906"/>
              <a:gd name="connsiteX154" fmla="*/ 539339 w 1149580"/>
              <a:gd name="connsiteY154" fmla="*/ 305263 h 2187906"/>
              <a:gd name="connsiteX155" fmla="*/ 525051 w 1149580"/>
              <a:gd name="connsiteY155" fmla="*/ 300500 h 2187906"/>
              <a:gd name="connsiteX156" fmla="*/ 491714 w 1149580"/>
              <a:gd name="connsiteY156" fmla="*/ 281450 h 2187906"/>
              <a:gd name="connsiteX157" fmla="*/ 467901 w 1149580"/>
              <a:gd name="connsiteY157" fmla="*/ 271925 h 2187906"/>
              <a:gd name="connsiteX158" fmla="*/ 405988 w 1149580"/>
              <a:gd name="connsiteY158" fmla="*/ 181439 h 2187906"/>
              <a:gd name="connsiteX159" fmla="*/ 405989 w 1149580"/>
              <a:gd name="connsiteY159" fmla="*/ 52851 h 2187906"/>
              <a:gd name="connsiteX160" fmla="*/ 375032 w 1149580"/>
              <a:gd name="connsiteY160" fmla="*/ 43325 h 2187906"/>
              <a:gd name="connsiteX161" fmla="*/ 315501 w 1149580"/>
              <a:gd name="connsiteY161" fmla="*/ 9988 h 2187906"/>
              <a:gd name="connsiteX162" fmla="*/ 282164 w 1149580"/>
              <a:gd name="connsiteY162" fmla="*/ 463 h 2187906"/>
              <a:gd name="connsiteX163" fmla="*/ 263114 w 1149580"/>
              <a:gd name="connsiteY163" fmla="*/ 5225 h 2187906"/>
              <a:gd name="connsiteX164" fmla="*/ 225014 w 1149580"/>
              <a:gd name="connsiteY164" fmla="*/ 55231 h 2187906"/>
              <a:gd name="connsiteX165" fmla="*/ 167864 w 1149580"/>
              <a:gd name="connsiteY165" fmla="*/ 69519 h 2187906"/>
              <a:gd name="connsiteX166" fmla="*/ 155957 w 1149580"/>
              <a:gd name="connsiteY166" fmla="*/ 114763 h 2187906"/>
              <a:gd name="connsiteX167" fmla="*/ 120238 w 1149580"/>
              <a:gd name="connsiteY167" fmla="*/ 150481 h 2187906"/>
              <a:gd name="connsiteX168" fmla="*/ 82139 w 1149580"/>
              <a:gd name="connsiteY168" fmla="*/ 243351 h 2187906"/>
              <a:gd name="connsiteX0" fmla="*/ 82139 w 1149580"/>
              <a:gd name="connsiteY0" fmla="*/ 243351 h 2187906"/>
              <a:gd name="connsiteX1" fmla="*/ 89282 w 1149580"/>
              <a:gd name="connsiteY1" fmla="*/ 271925 h 2187906"/>
              <a:gd name="connsiteX2" fmla="*/ 72613 w 1149580"/>
              <a:gd name="connsiteY2" fmla="*/ 340982 h 2187906"/>
              <a:gd name="connsiteX3" fmla="*/ 58326 w 1149580"/>
              <a:gd name="connsiteY3" fmla="*/ 390988 h 2187906"/>
              <a:gd name="connsiteX4" fmla="*/ 51182 w 1149580"/>
              <a:gd name="connsiteY4" fmla="*/ 467188 h 2187906"/>
              <a:gd name="connsiteX5" fmla="*/ 29751 w 1149580"/>
              <a:gd name="connsiteY5" fmla="*/ 505288 h 2187906"/>
              <a:gd name="connsiteX6" fmla="*/ 1176 w 1149580"/>
              <a:gd name="connsiteY6" fmla="*/ 541007 h 2187906"/>
              <a:gd name="connsiteX7" fmla="*/ 72614 w 1149580"/>
              <a:gd name="connsiteY7" fmla="*/ 564819 h 2187906"/>
              <a:gd name="connsiteX8" fmla="*/ 65470 w 1149580"/>
              <a:gd name="connsiteY8" fmla="*/ 643401 h 2187906"/>
              <a:gd name="connsiteX9" fmla="*/ 115476 w 1149580"/>
              <a:gd name="connsiteY9" fmla="*/ 667213 h 2187906"/>
              <a:gd name="connsiteX10" fmla="*/ 134526 w 1149580"/>
              <a:gd name="connsiteY10" fmla="*/ 676738 h 2187906"/>
              <a:gd name="connsiteX11" fmla="*/ 153576 w 1149580"/>
              <a:gd name="connsiteY11" fmla="*/ 710075 h 2187906"/>
              <a:gd name="connsiteX12" fmla="*/ 167864 w 1149580"/>
              <a:gd name="connsiteY12" fmla="*/ 733888 h 2187906"/>
              <a:gd name="connsiteX13" fmla="*/ 163101 w 1149580"/>
              <a:gd name="connsiteY13" fmla="*/ 857713 h 2187906"/>
              <a:gd name="connsiteX14" fmla="*/ 158339 w 1149580"/>
              <a:gd name="connsiteY14" fmla="*/ 872000 h 2187906"/>
              <a:gd name="connsiteX15" fmla="*/ 139289 w 1149580"/>
              <a:gd name="connsiteY15" fmla="*/ 886288 h 2187906"/>
              <a:gd name="connsiteX16" fmla="*/ 125001 w 1149580"/>
              <a:gd name="connsiteY16" fmla="*/ 910100 h 2187906"/>
              <a:gd name="connsiteX17" fmla="*/ 105951 w 1149580"/>
              <a:gd name="connsiteY17" fmla="*/ 948200 h 2187906"/>
              <a:gd name="connsiteX18" fmla="*/ 96426 w 1149580"/>
              <a:gd name="connsiteY18" fmla="*/ 962488 h 2187906"/>
              <a:gd name="connsiteX19" fmla="*/ 67851 w 1149580"/>
              <a:gd name="connsiteY19" fmla="*/ 995825 h 2187906"/>
              <a:gd name="connsiteX20" fmla="*/ 58326 w 1149580"/>
              <a:gd name="connsiteY20" fmla="*/ 1029163 h 2187906"/>
              <a:gd name="connsiteX21" fmla="*/ 53564 w 1149580"/>
              <a:gd name="connsiteY21" fmla="*/ 1043450 h 2187906"/>
              <a:gd name="connsiteX22" fmla="*/ 24989 w 1149580"/>
              <a:gd name="connsiteY22" fmla="*/ 1081550 h 2187906"/>
              <a:gd name="connsiteX23" fmla="*/ 15464 w 1149580"/>
              <a:gd name="connsiteY23" fmla="*/ 1095838 h 2187906"/>
              <a:gd name="connsiteX24" fmla="*/ 10701 w 1149580"/>
              <a:gd name="connsiteY24" fmla="*/ 1129175 h 2187906"/>
              <a:gd name="connsiteX25" fmla="*/ 5939 w 1149580"/>
              <a:gd name="connsiteY25" fmla="*/ 1148225 h 2187906"/>
              <a:gd name="connsiteX26" fmla="*/ 15464 w 1149580"/>
              <a:gd name="connsiteY26" fmla="*/ 1172038 h 2187906"/>
              <a:gd name="connsiteX27" fmla="*/ 29751 w 1149580"/>
              <a:gd name="connsiteY27" fmla="*/ 1200613 h 2187906"/>
              <a:gd name="connsiteX28" fmla="*/ 34514 w 1149580"/>
              <a:gd name="connsiteY28" fmla="*/ 1229188 h 2187906"/>
              <a:gd name="connsiteX29" fmla="*/ 44039 w 1149580"/>
              <a:gd name="connsiteY29" fmla="*/ 1253000 h 2187906"/>
              <a:gd name="connsiteX30" fmla="*/ 48801 w 1149580"/>
              <a:gd name="connsiteY30" fmla="*/ 1286338 h 2187906"/>
              <a:gd name="connsiteX31" fmla="*/ 86901 w 1149580"/>
              <a:gd name="connsiteY31" fmla="*/ 1305388 h 2187906"/>
              <a:gd name="connsiteX32" fmla="*/ 129764 w 1149580"/>
              <a:gd name="connsiteY32" fmla="*/ 1319675 h 2187906"/>
              <a:gd name="connsiteX33" fmla="*/ 182151 w 1149580"/>
              <a:gd name="connsiteY33" fmla="*/ 1357775 h 2187906"/>
              <a:gd name="connsiteX34" fmla="*/ 215489 w 1149580"/>
              <a:gd name="connsiteY34" fmla="*/ 1372063 h 2187906"/>
              <a:gd name="connsiteX35" fmla="*/ 253589 w 1149580"/>
              <a:gd name="connsiteY35" fmla="*/ 1395875 h 2187906"/>
              <a:gd name="connsiteX36" fmla="*/ 258351 w 1149580"/>
              <a:gd name="connsiteY36" fmla="*/ 1410163 h 2187906"/>
              <a:gd name="connsiteX37" fmla="*/ 267876 w 1149580"/>
              <a:gd name="connsiteY37" fmla="*/ 1424450 h 2187906"/>
              <a:gd name="connsiteX38" fmla="*/ 248826 w 1149580"/>
              <a:gd name="connsiteY38" fmla="*/ 1505413 h 2187906"/>
              <a:gd name="connsiteX39" fmla="*/ 225014 w 1149580"/>
              <a:gd name="connsiteY39" fmla="*/ 1567325 h 2187906"/>
              <a:gd name="connsiteX40" fmla="*/ 215489 w 1149580"/>
              <a:gd name="connsiteY40" fmla="*/ 1586375 h 2187906"/>
              <a:gd name="connsiteX41" fmla="*/ 215489 w 1149580"/>
              <a:gd name="connsiteY41" fmla="*/ 1714963 h 2187906"/>
              <a:gd name="connsiteX42" fmla="*/ 225014 w 1149580"/>
              <a:gd name="connsiteY42" fmla="*/ 1748300 h 2187906"/>
              <a:gd name="connsiteX43" fmla="*/ 234539 w 1149580"/>
              <a:gd name="connsiteY43" fmla="*/ 1791163 h 2187906"/>
              <a:gd name="connsiteX44" fmla="*/ 229776 w 1149580"/>
              <a:gd name="connsiteY44" fmla="*/ 1829263 h 2187906"/>
              <a:gd name="connsiteX45" fmla="*/ 172626 w 1149580"/>
              <a:gd name="connsiteY45" fmla="*/ 1862600 h 2187906"/>
              <a:gd name="connsiteX46" fmla="*/ 134526 w 1149580"/>
              <a:gd name="connsiteY46" fmla="*/ 1895938 h 2187906"/>
              <a:gd name="connsiteX47" fmla="*/ 120239 w 1149580"/>
              <a:gd name="connsiteY47" fmla="*/ 1905463 h 2187906"/>
              <a:gd name="connsiteX48" fmla="*/ 82139 w 1149580"/>
              <a:gd name="connsiteY48" fmla="*/ 1914988 h 2187906"/>
              <a:gd name="connsiteX49" fmla="*/ 86901 w 1149580"/>
              <a:gd name="connsiteY49" fmla="*/ 1953088 h 2187906"/>
              <a:gd name="connsiteX50" fmla="*/ 158339 w 1149580"/>
              <a:gd name="connsiteY50" fmla="*/ 1986425 h 2187906"/>
              <a:gd name="connsiteX51" fmla="*/ 163101 w 1149580"/>
              <a:gd name="connsiteY51" fmla="*/ 2024525 h 2187906"/>
              <a:gd name="connsiteX52" fmla="*/ 177389 w 1149580"/>
              <a:gd name="connsiteY52" fmla="*/ 2048338 h 2187906"/>
              <a:gd name="connsiteX53" fmla="*/ 182151 w 1149580"/>
              <a:gd name="connsiteY53" fmla="*/ 2067388 h 2187906"/>
              <a:gd name="connsiteX54" fmla="*/ 205964 w 1149580"/>
              <a:gd name="connsiteY54" fmla="*/ 2062625 h 2187906"/>
              <a:gd name="connsiteX55" fmla="*/ 225014 w 1149580"/>
              <a:gd name="connsiteY55" fmla="*/ 2057863 h 2187906"/>
              <a:gd name="connsiteX56" fmla="*/ 353601 w 1149580"/>
              <a:gd name="connsiteY56" fmla="*/ 2067388 h 2187906"/>
              <a:gd name="connsiteX57" fmla="*/ 372651 w 1149580"/>
              <a:gd name="connsiteY57" fmla="*/ 2076913 h 2187906"/>
              <a:gd name="connsiteX58" fmla="*/ 377414 w 1149580"/>
              <a:gd name="connsiteY58" fmla="*/ 2124538 h 2187906"/>
              <a:gd name="connsiteX59" fmla="*/ 391701 w 1149580"/>
              <a:gd name="connsiteY59" fmla="*/ 2162638 h 2187906"/>
              <a:gd name="connsiteX60" fmla="*/ 396464 w 1149580"/>
              <a:gd name="connsiteY60" fmla="*/ 2176925 h 2187906"/>
              <a:gd name="connsiteX61" fmla="*/ 434564 w 1149580"/>
              <a:gd name="connsiteY61" fmla="*/ 2186450 h 2187906"/>
              <a:gd name="connsiteX62" fmla="*/ 501239 w 1149580"/>
              <a:gd name="connsiteY62" fmla="*/ 2186450 h 2187906"/>
              <a:gd name="connsiteX63" fmla="*/ 525051 w 1149580"/>
              <a:gd name="connsiteY63" fmla="*/ 2176925 h 2187906"/>
              <a:gd name="connsiteX64" fmla="*/ 567914 w 1149580"/>
              <a:gd name="connsiteY64" fmla="*/ 2081675 h 2187906"/>
              <a:gd name="connsiteX65" fmla="*/ 586964 w 1149580"/>
              <a:gd name="connsiteY65" fmla="*/ 2076913 h 2187906"/>
              <a:gd name="connsiteX66" fmla="*/ 601251 w 1149580"/>
              <a:gd name="connsiteY66" fmla="*/ 2062625 h 2187906"/>
              <a:gd name="connsiteX67" fmla="*/ 606014 w 1149580"/>
              <a:gd name="connsiteY67" fmla="*/ 2048338 h 2187906"/>
              <a:gd name="connsiteX68" fmla="*/ 615539 w 1149580"/>
              <a:gd name="connsiteY68" fmla="*/ 2034050 h 2187906"/>
              <a:gd name="connsiteX69" fmla="*/ 620301 w 1149580"/>
              <a:gd name="connsiteY69" fmla="*/ 2015000 h 2187906"/>
              <a:gd name="connsiteX70" fmla="*/ 625064 w 1149580"/>
              <a:gd name="connsiteY70" fmla="*/ 1929275 h 2187906"/>
              <a:gd name="connsiteX71" fmla="*/ 639351 w 1149580"/>
              <a:gd name="connsiteY71" fmla="*/ 1924513 h 2187906"/>
              <a:gd name="connsiteX72" fmla="*/ 682214 w 1149580"/>
              <a:gd name="connsiteY72" fmla="*/ 1876888 h 2187906"/>
              <a:gd name="connsiteX73" fmla="*/ 686976 w 1149580"/>
              <a:gd name="connsiteY73" fmla="*/ 1848313 h 2187906"/>
              <a:gd name="connsiteX74" fmla="*/ 691739 w 1149580"/>
              <a:gd name="connsiteY74" fmla="*/ 1824500 h 2187906"/>
              <a:gd name="connsiteX75" fmla="*/ 696501 w 1149580"/>
              <a:gd name="connsiteY75" fmla="*/ 1781638 h 2187906"/>
              <a:gd name="connsiteX76" fmla="*/ 715551 w 1149580"/>
              <a:gd name="connsiteY76" fmla="*/ 1743538 h 2187906"/>
              <a:gd name="connsiteX77" fmla="*/ 729839 w 1149580"/>
              <a:gd name="connsiteY77" fmla="*/ 1705438 h 2187906"/>
              <a:gd name="connsiteX78" fmla="*/ 758414 w 1149580"/>
              <a:gd name="connsiteY78" fmla="*/ 1714963 h 2187906"/>
              <a:gd name="connsiteX79" fmla="*/ 772701 w 1149580"/>
              <a:gd name="connsiteY79" fmla="*/ 1748300 h 2187906"/>
              <a:gd name="connsiteX80" fmla="*/ 777464 w 1149580"/>
              <a:gd name="connsiteY80" fmla="*/ 1800688 h 2187906"/>
              <a:gd name="connsiteX81" fmla="*/ 782226 w 1149580"/>
              <a:gd name="connsiteY81" fmla="*/ 1776875 h 2187906"/>
              <a:gd name="connsiteX82" fmla="*/ 786989 w 1149580"/>
              <a:gd name="connsiteY82" fmla="*/ 1743538 h 2187906"/>
              <a:gd name="connsiteX83" fmla="*/ 801276 w 1149580"/>
              <a:gd name="connsiteY83" fmla="*/ 1734013 h 2187906"/>
              <a:gd name="connsiteX84" fmla="*/ 825089 w 1149580"/>
              <a:gd name="connsiteY84" fmla="*/ 1748300 h 2187906"/>
              <a:gd name="connsiteX85" fmla="*/ 839376 w 1149580"/>
              <a:gd name="connsiteY85" fmla="*/ 1753063 h 2187906"/>
              <a:gd name="connsiteX86" fmla="*/ 844139 w 1149580"/>
              <a:gd name="connsiteY86" fmla="*/ 1691150 h 2187906"/>
              <a:gd name="connsiteX87" fmla="*/ 887001 w 1149580"/>
              <a:gd name="connsiteY87" fmla="*/ 1695913 h 2187906"/>
              <a:gd name="connsiteX88" fmla="*/ 891764 w 1149580"/>
              <a:gd name="connsiteY88" fmla="*/ 1710200 h 2187906"/>
              <a:gd name="connsiteX89" fmla="*/ 925101 w 1149580"/>
              <a:gd name="connsiteY89" fmla="*/ 1734013 h 2187906"/>
              <a:gd name="connsiteX90" fmla="*/ 958439 w 1149580"/>
              <a:gd name="connsiteY90" fmla="*/ 1738775 h 2187906"/>
              <a:gd name="connsiteX91" fmla="*/ 996539 w 1149580"/>
              <a:gd name="connsiteY91" fmla="*/ 1734013 h 2187906"/>
              <a:gd name="connsiteX92" fmla="*/ 1001301 w 1149580"/>
              <a:gd name="connsiteY92" fmla="*/ 1657813 h 2187906"/>
              <a:gd name="connsiteX93" fmla="*/ 1015589 w 1149580"/>
              <a:gd name="connsiteY93" fmla="*/ 1638763 h 2187906"/>
              <a:gd name="connsiteX94" fmla="*/ 1015589 w 1149580"/>
              <a:gd name="connsiteY94" fmla="*/ 1600663 h 2187906"/>
              <a:gd name="connsiteX95" fmla="*/ 996539 w 1149580"/>
              <a:gd name="connsiteY95" fmla="*/ 1586375 h 2187906"/>
              <a:gd name="connsiteX96" fmla="*/ 972726 w 1149580"/>
              <a:gd name="connsiteY96" fmla="*/ 1548275 h 2187906"/>
              <a:gd name="connsiteX97" fmla="*/ 963201 w 1149580"/>
              <a:gd name="connsiteY97" fmla="*/ 1533988 h 2187906"/>
              <a:gd name="connsiteX98" fmla="*/ 948914 w 1149580"/>
              <a:gd name="connsiteY98" fmla="*/ 1529225 h 2187906"/>
              <a:gd name="connsiteX99" fmla="*/ 929864 w 1149580"/>
              <a:gd name="connsiteY99" fmla="*/ 1405400 h 2187906"/>
              <a:gd name="connsiteX100" fmla="*/ 920339 w 1149580"/>
              <a:gd name="connsiteY100" fmla="*/ 1362538 h 2187906"/>
              <a:gd name="connsiteX101" fmla="*/ 910814 w 1149580"/>
              <a:gd name="connsiteY101" fmla="*/ 1338725 h 2187906"/>
              <a:gd name="connsiteX102" fmla="*/ 901289 w 1149580"/>
              <a:gd name="connsiteY102" fmla="*/ 1305388 h 2187906"/>
              <a:gd name="connsiteX103" fmla="*/ 896526 w 1149580"/>
              <a:gd name="connsiteY103" fmla="*/ 1291100 h 2187906"/>
              <a:gd name="connsiteX104" fmla="*/ 906051 w 1149580"/>
              <a:gd name="connsiteY104" fmla="*/ 1224425 h 2187906"/>
              <a:gd name="connsiteX105" fmla="*/ 920339 w 1149580"/>
              <a:gd name="connsiteY105" fmla="*/ 1219663 h 2187906"/>
              <a:gd name="connsiteX106" fmla="*/ 939389 w 1149580"/>
              <a:gd name="connsiteY106" fmla="*/ 1210138 h 2187906"/>
              <a:gd name="connsiteX107" fmla="*/ 953676 w 1149580"/>
              <a:gd name="connsiteY107" fmla="*/ 1205375 h 2187906"/>
              <a:gd name="connsiteX108" fmla="*/ 967964 w 1149580"/>
              <a:gd name="connsiteY108" fmla="*/ 1195850 h 2187906"/>
              <a:gd name="connsiteX109" fmla="*/ 1001301 w 1149580"/>
              <a:gd name="connsiteY109" fmla="*/ 1186325 h 2187906"/>
              <a:gd name="connsiteX110" fmla="*/ 1020351 w 1149580"/>
              <a:gd name="connsiteY110" fmla="*/ 1172038 h 2187906"/>
              <a:gd name="connsiteX111" fmla="*/ 1039401 w 1149580"/>
              <a:gd name="connsiteY111" fmla="*/ 1143463 h 2187906"/>
              <a:gd name="connsiteX112" fmla="*/ 1067976 w 1149580"/>
              <a:gd name="connsiteY112" fmla="*/ 1124413 h 2187906"/>
              <a:gd name="connsiteX113" fmla="*/ 1096551 w 1149580"/>
              <a:gd name="connsiteY113" fmla="*/ 1114888 h 2187906"/>
              <a:gd name="connsiteX114" fmla="*/ 1129889 w 1149580"/>
              <a:gd name="connsiteY114" fmla="*/ 1091075 h 2187906"/>
              <a:gd name="connsiteX115" fmla="*/ 1144176 w 1149580"/>
              <a:gd name="connsiteY115" fmla="*/ 1076788 h 2187906"/>
              <a:gd name="connsiteX116" fmla="*/ 1139414 w 1149580"/>
              <a:gd name="connsiteY116" fmla="*/ 991063 h 2187906"/>
              <a:gd name="connsiteX117" fmla="*/ 1125126 w 1149580"/>
              <a:gd name="connsiteY117" fmla="*/ 972013 h 2187906"/>
              <a:gd name="connsiteX118" fmla="*/ 1106076 w 1149580"/>
              <a:gd name="connsiteY118" fmla="*/ 933913 h 2187906"/>
              <a:gd name="connsiteX119" fmla="*/ 1101314 w 1149580"/>
              <a:gd name="connsiteY119" fmla="*/ 910100 h 2187906"/>
              <a:gd name="connsiteX120" fmla="*/ 1072739 w 1149580"/>
              <a:gd name="connsiteY120" fmla="*/ 881525 h 2187906"/>
              <a:gd name="connsiteX121" fmla="*/ 1006064 w 1149580"/>
              <a:gd name="connsiteY121" fmla="*/ 857713 h 2187906"/>
              <a:gd name="connsiteX122" fmla="*/ 991776 w 1149580"/>
              <a:gd name="connsiteY122" fmla="*/ 862475 h 2187906"/>
              <a:gd name="connsiteX123" fmla="*/ 987014 w 1149580"/>
              <a:gd name="connsiteY123" fmla="*/ 876763 h 2187906"/>
              <a:gd name="connsiteX124" fmla="*/ 982251 w 1149580"/>
              <a:gd name="connsiteY124" fmla="*/ 914863 h 2187906"/>
              <a:gd name="connsiteX125" fmla="*/ 972726 w 1149580"/>
              <a:gd name="connsiteY125" fmla="*/ 929150 h 2187906"/>
              <a:gd name="connsiteX126" fmla="*/ 958439 w 1149580"/>
              <a:gd name="connsiteY126" fmla="*/ 948200 h 2187906"/>
              <a:gd name="connsiteX127" fmla="*/ 929864 w 1149580"/>
              <a:gd name="connsiteY127" fmla="*/ 962488 h 2187906"/>
              <a:gd name="connsiteX128" fmla="*/ 896526 w 1149580"/>
              <a:gd name="connsiteY128" fmla="*/ 919625 h 2187906"/>
              <a:gd name="connsiteX129" fmla="*/ 882239 w 1149580"/>
              <a:gd name="connsiteY129" fmla="*/ 905338 h 2187906"/>
              <a:gd name="connsiteX130" fmla="*/ 901289 w 1149580"/>
              <a:gd name="connsiteY130" fmla="*/ 852950 h 2187906"/>
              <a:gd name="connsiteX131" fmla="*/ 906051 w 1149580"/>
              <a:gd name="connsiteY131" fmla="*/ 833900 h 2187906"/>
              <a:gd name="connsiteX132" fmla="*/ 901289 w 1149580"/>
              <a:gd name="connsiteY132" fmla="*/ 819613 h 2187906"/>
              <a:gd name="connsiteX133" fmla="*/ 896526 w 1149580"/>
              <a:gd name="connsiteY133" fmla="*/ 800563 h 2187906"/>
              <a:gd name="connsiteX134" fmla="*/ 901289 w 1149580"/>
              <a:gd name="connsiteY134" fmla="*/ 776750 h 2187906"/>
              <a:gd name="connsiteX135" fmla="*/ 939389 w 1149580"/>
              <a:gd name="connsiteY135" fmla="*/ 752938 h 2187906"/>
              <a:gd name="connsiteX136" fmla="*/ 953676 w 1149580"/>
              <a:gd name="connsiteY136" fmla="*/ 738650 h 2187906"/>
              <a:gd name="connsiteX137" fmla="*/ 958439 w 1149580"/>
              <a:gd name="connsiteY137" fmla="*/ 724363 h 2187906"/>
              <a:gd name="connsiteX138" fmla="*/ 953676 w 1149580"/>
              <a:gd name="connsiteY138" fmla="*/ 600538 h 2187906"/>
              <a:gd name="connsiteX139" fmla="*/ 887001 w 1149580"/>
              <a:gd name="connsiteY139" fmla="*/ 600538 h 2187906"/>
              <a:gd name="connsiteX140" fmla="*/ 872714 w 1149580"/>
              <a:gd name="connsiteY140" fmla="*/ 586250 h 2187906"/>
              <a:gd name="connsiteX141" fmla="*/ 858426 w 1149580"/>
              <a:gd name="connsiteY141" fmla="*/ 576725 h 2187906"/>
              <a:gd name="connsiteX142" fmla="*/ 844139 w 1149580"/>
              <a:gd name="connsiteY142" fmla="*/ 557675 h 2187906"/>
              <a:gd name="connsiteX143" fmla="*/ 839376 w 1149580"/>
              <a:gd name="connsiteY143" fmla="*/ 543388 h 2187906"/>
              <a:gd name="connsiteX144" fmla="*/ 720314 w 1149580"/>
              <a:gd name="connsiteY144" fmla="*/ 538625 h 2187906"/>
              <a:gd name="connsiteX145" fmla="*/ 686976 w 1149580"/>
              <a:gd name="connsiteY145" fmla="*/ 510050 h 2187906"/>
              <a:gd name="connsiteX146" fmla="*/ 677451 w 1149580"/>
              <a:gd name="connsiteY146" fmla="*/ 495763 h 2187906"/>
              <a:gd name="connsiteX147" fmla="*/ 658401 w 1149580"/>
              <a:gd name="connsiteY147" fmla="*/ 448138 h 2187906"/>
              <a:gd name="connsiteX148" fmla="*/ 644114 w 1149580"/>
              <a:gd name="connsiteY148" fmla="*/ 410038 h 2187906"/>
              <a:gd name="connsiteX149" fmla="*/ 634589 w 1149580"/>
              <a:gd name="connsiteY149" fmla="*/ 386225 h 2187906"/>
              <a:gd name="connsiteX150" fmla="*/ 615539 w 1149580"/>
              <a:gd name="connsiteY150" fmla="*/ 357650 h 2187906"/>
              <a:gd name="connsiteX151" fmla="*/ 572676 w 1149580"/>
              <a:gd name="connsiteY151" fmla="*/ 329075 h 2187906"/>
              <a:gd name="connsiteX152" fmla="*/ 558389 w 1149580"/>
              <a:gd name="connsiteY152" fmla="*/ 319550 h 2187906"/>
              <a:gd name="connsiteX153" fmla="*/ 539339 w 1149580"/>
              <a:gd name="connsiteY153" fmla="*/ 305263 h 2187906"/>
              <a:gd name="connsiteX154" fmla="*/ 525051 w 1149580"/>
              <a:gd name="connsiteY154" fmla="*/ 300500 h 2187906"/>
              <a:gd name="connsiteX155" fmla="*/ 491714 w 1149580"/>
              <a:gd name="connsiteY155" fmla="*/ 281450 h 2187906"/>
              <a:gd name="connsiteX156" fmla="*/ 467901 w 1149580"/>
              <a:gd name="connsiteY156" fmla="*/ 271925 h 2187906"/>
              <a:gd name="connsiteX157" fmla="*/ 405988 w 1149580"/>
              <a:gd name="connsiteY157" fmla="*/ 181439 h 2187906"/>
              <a:gd name="connsiteX158" fmla="*/ 405989 w 1149580"/>
              <a:gd name="connsiteY158" fmla="*/ 52851 h 2187906"/>
              <a:gd name="connsiteX159" fmla="*/ 375032 w 1149580"/>
              <a:gd name="connsiteY159" fmla="*/ 43325 h 2187906"/>
              <a:gd name="connsiteX160" fmla="*/ 315501 w 1149580"/>
              <a:gd name="connsiteY160" fmla="*/ 9988 h 2187906"/>
              <a:gd name="connsiteX161" fmla="*/ 282164 w 1149580"/>
              <a:gd name="connsiteY161" fmla="*/ 463 h 2187906"/>
              <a:gd name="connsiteX162" fmla="*/ 263114 w 1149580"/>
              <a:gd name="connsiteY162" fmla="*/ 5225 h 2187906"/>
              <a:gd name="connsiteX163" fmla="*/ 225014 w 1149580"/>
              <a:gd name="connsiteY163" fmla="*/ 55231 h 2187906"/>
              <a:gd name="connsiteX164" fmla="*/ 167864 w 1149580"/>
              <a:gd name="connsiteY164" fmla="*/ 69519 h 2187906"/>
              <a:gd name="connsiteX165" fmla="*/ 155957 w 1149580"/>
              <a:gd name="connsiteY165" fmla="*/ 114763 h 2187906"/>
              <a:gd name="connsiteX166" fmla="*/ 120238 w 1149580"/>
              <a:gd name="connsiteY166" fmla="*/ 150481 h 2187906"/>
              <a:gd name="connsiteX167" fmla="*/ 82139 w 1149580"/>
              <a:gd name="connsiteY167" fmla="*/ 243351 h 2187906"/>
              <a:gd name="connsiteX0" fmla="*/ 82139 w 1149580"/>
              <a:gd name="connsiteY0" fmla="*/ 243351 h 2187906"/>
              <a:gd name="connsiteX1" fmla="*/ 89282 w 1149580"/>
              <a:gd name="connsiteY1" fmla="*/ 271925 h 2187906"/>
              <a:gd name="connsiteX2" fmla="*/ 72613 w 1149580"/>
              <a:gd name="connsiteY2" fmla="*/ 340982 h 2187906"/>
              <a:gd name="connsiteX3" fmla="*/ 58326 w 1149580"/>
              <a:gd name="connsiteY3" fmla="*/ 390988 h 2187906"/>
              <a:gd name="connsiteX4" fmla="*/ 51182 w 1149580"/>
              <a:gd name="connsiteY4" fmla="*/ 467188 h 2187906"/>
              <a:gd name="connsiteX5" fmla="*/ 29751 w 1149580"/>
              <a:gd name="connsiteY5" fmla="*/ 505288 h 2187906"/>
              <a:gd name="connsiteX6" fmla="*/ 1176 w 1149580"/>
              <a:gd name="connsiteY6" fmla="*/ 541007 h 2187906"/>
              <a:gd name="connsiteX7" fmla="*/ 72614 w 1149580"/>
              <a:gd name="connsiteY7" fmla="*/ 564819 h 2187906"/>
              <a:gd name="connsiteX8" fmla="*/ 65470 w 1149580"/>
              <a:gd name="connsiteY8" fmla="*/ 643401 h 2187906"/>
              <a:gd name="connsiteX9" fmla="*/ 115476 w 1149580"/>
              <a:gd name="connsiteY9" fmla="*/ 667213 h 2187906"/>
              <a:gd name="connsiteX10" fmla="*/ 153576 w 1149580"/>
              <a:gd name="connsiteY10" fmla="*/ 710075 h 2187906"/>
              <a:gd name="connsiteX11" fmla="*/ 167864 w 1149580"/>
              <a:gd name="connsiteY11" fmla="*/ 733888 h 2187906"/>
              <a:gd name="connsiteX12" fmla="*/ 163101 w 1149580"/>
              <a:gd name="connsiteY12" fmla="*/ 857713 h 2187906"/>
              <a:gd name="connsiteX13" fmla="*/ 158339 w 1149580"/>
              <a:gd name="connsiteY13" fmla="*/ 872000 h 2187906"/>
              <a:gd name="connsiteX14" fmla="*/ 139289 w 1149580"/>
              <a:gd name="connsiteY14" fmla="*/ 886288 h 2187906"/>
              <a:gd name="connsiteX15" fmla="*/ 125001 w 1149580"/>
              <a:gd name="connsiteY15" fmla="*/ 910100 h 2187906"/>
              <a:gd name="connsiteX16" fmla="*/ 105951 w 1149580"/>
              <a:gd name="connsiteY16" fmla="*/ 948200 h 2187906"/>
              <a:gd name="connsiteX17" fmla="*/ 96426 w 1149580"/>
              <a:gd name="connsiteY17" fmla="*/ 962488 h 2187906"/>
              <a:gd name="connsiteX18" fmla="*/ 67851 w 1149580"/>
              <a:gd name="connsiteY18" fmla="*/ 995825 h 2187906"/>
              <a:gd name="connsiteX19" fmla="*/ 58326 w 1149580"/>
              <a:gd name="connsiteY19" fmla="*/ 1029163 h 2187906"/>
              <a:gd name="connsiteX20" fmla="*/ 53564 w 1149580"/>
              <a:gd name="connsiteY20" fmla="*/ 1043450 h 2187906"/>
              <a:gd name="connsiteX21" fmla="*/ 24989 w 1149580"/>
              <a:gd name="connsiteY21" fmla="*/ 1081550 h 2187906"/>
              <a:gd name="connsiteX22" fmla="*/ 15464 w 1149580"/>
              <a:gd name="connsiteY22" fmla="*/ 1095838 h 2187906"/>
              <a:gd name="connsiteX23" fmla="*/ 10701 w 1149580"/>
              <a:gd name="connsiteY23" fmla="*/ 1129175 h 2187906"/>
              <a:gd name="connsiteX24" fmla="*/ 5939 w 1149580"/>
              <a:gd name="connsiteY24" fmla="*/ 1148225 h 2187906"/>
              <a:gd name="connsiteX25" fmla="*/ 15464 w 1149580"/>
              <a:gd name="connsiteY25" fmla="*/ 1172038 h 2187906"/>
              <a:gd name="connsiteX26" fmla="*/ 29751 w 1149580"/>
              <a:gd name="connsiteY26" fmla="*/ 1200613 h 2187906"/>
              <a:gd name="connsiteX27" fmla="*/ 34514 w 1149580"/>
              <a:gd name="connsiteY27" fmla="*/ 1229188 h 2187906"/>
              <a:gd name="connsiteX28" fmla="*/ 44039 w 1149580"/>
              <a:gd name="connsiteY28" fmla="*/ 1253000 h 2187906"/>
              <a:gd name="connsiteX29" fmla="*/ 48801 w 1149580"/>
              <a:gd name="connsiteY29" fmla="*/ 1286338 h 2187906"/>
              <a:gd name="connsiteX30" fmla="*/ 86901 w 1149580"/>
              <a:gd name="connsiteY30" fmla="*/ 1305388 h 2187906"/>
              <a:gd name="connsiteX31" fmla="*/ 129764 w 1149580"/>
              <a:gd name="connsiteY31" fmla="*/ 1319675 h 2187906"/>
              <a:gd name="connsiteX32" fmla="*/ 182151 w 1149580"/>
              <a:gd name="connsiteY32" fmla="*/ 1357775 h 2187906"/>
              <a:gd name="connsiteX33" fmla="*/ 215489 w 1149580"/>
              <a:gd name="connsiteY33" fmla="*/ 1372063 h 2187906"/>
              <a:gd name="connsiteX34" fmla="*/ 253589 w 1149580"/>
              <a:gd name="connsiteY34" fmla="*/ 1395875 h 2187906"/>
              <a:gd name="connsiteX35" fmla="*/ 258351 w 1149580"/>
              <a:gd name="connsiteY35" fmla="*/ 1410163 h 2187906"/>
              <a:gd name="connsiteX36" fmla="*/ 267876 w 1149580"/>
              <a:gd name="connsiteY36" fmla="*/ 1424450 h 2187906"/>
              <a:gd name="connsiteX37" fmla="*/ 248826 w 1149580"/>
              <a:gd name="connsiteY37" fmla="*/ 1505413 h 2187906"/>
              <a:gd name="connsiteX38" fmla="*/ 225014 w 1149580"/>
              <a:gd name="connsiteY38" fmla="*/ 1567325 h 2187906"/>
              <a:gd name="connsiteX39" fmla="*/ 215489 w 1149580"/>
              <a:gd name="connsiteY39" fmla="*/ 1586375 h 2187906"/>
              <a:gd name="connsiteX40" fmla="*/ 215489 w 1149580"/>
              <a:gd name="connsiteY40" fmla="*/ 1714963 h 2187906"/>
              <a:gd name="connsiteX41" fmla="*/ 225014 w 1149580"/>
              <a:gd name="connsiteY41" fmla="*/ 1748300 h 2187906"/>
              <a:gd name="connsiteX42" fmla="*/ 234539 w 1149580"/>
              <a:gd name="connsiteY42" fmla="*/ 1791163 h 2187906"/>
              <a:gd name="connsiteX43" fmla="*/ 229776 w 1149580"/>
              <a:gd name="connsiteY43" fmla="*/ 1829263 h 2187906"/>
              <a:gd name="connsiteX44" fmla="*/ 172626 w 1149580"/>
              <a:gd name="connsiteY44" fmla="*/ 1862600 h 2187906"/>
              <a:gd name="connsiteX45" fmla="*/ 134526 w 1149580"/>
              <a:gd name="connsiteY45" fmla="*/ 1895938 h 2187906"/>
              <a:gd name="connsiteX46" fmla="*/ 120239 w 1149580"/>
              <a:gd name="connsiteY46" fmla="*/ 1905463 h 2187906"/>
              <a:gd name="connsiteX47" fmla="*/ 82139 w 1149580"/>
              <a:gd name="connsiteY47" fmla="*/ 1914988 h 2187906"/>
              <a:gd name="connsiteX48" fmla="*/ 86901 w 1149580"/>
              <a:gd name="connsiteY48" fmla="*/ 1953088 h 2187906"/>
              <a:gd name="connsiteX49" fmla="*/ 158339 w 1149580"/>
              <a:gd name="connsiteY49" fmla="*/ 1986425 h 2187906"/>
              <a:gd name="connsiteX50" fmla="*/ 163101 w 1149580"/>
              <a:gd name="connsiteY50" fmla="*/ 2024525 h 2187906"/>
              <a:gd name="connsiteX51" fmla="*/ 177389 w 1149580"/>
              <a:gd name="connsiteY51" fmla="*/ 2048338 h 2187906"/>
              <a:gd name="connsiteX52" fmla="*/ 182151 w 1149580"/>
              <a:gd name="connsiteY52" fmla="*/ 2067388 h 2187906"/>
              <a:gd name="connsiteX53" fmla="*/ 205964 w 1149580"/>
              <a:gd name="connsiteY53" fmla="*/ 2062625 h 2187906"/>
              <a:gd name="connsiteX54" fmla="*/ 225014 w 1149580"/>
              <a:gd name="connsiteY54" fmla="*/ 2057863 h 2187906"/>
              <a:gd name="connsiteX55" fmla="*/ 353601 w 1149580"/>
              <a:gd name="connsiteY55" fmla="*/ 2067388 h 2187906"/>
              <a:gd name="connsiteX56" fmla="*/ 372651 w 1149580"/>
              <a:gd name="connsiteY56" fmla="*/ 2076913 h 2187906"/>
              <a:gd name="connsiteX57" fmla="*/ 377414 w 1149580"/>
              <a:gd name="connsiteY57" fmla="*/ 2124538 h 2187906"/>
              <a:gd name="connsiteX58" fmla="*/ 391701 w 1149580"/>
              <a:gd name="connsiteY58" fmla="*/ 2162638 h 2187906"/>
              <a:gd name="connsiteX59" fmla="*/ 396464 w 1149580"/>
              <a:gd name="connsiteY59" fmla="*/ 2176925 h 2187906"/>
              <a:gd name="connsiteX60" fmla="*/ 434564 w 1149580"/>
              <a:gd name="connsiteY60" fmla="*/ 2186450 h 2187906"/>
              <a:gd name="connsiteX61" fmla="*/ 501239 w 1149580"/>
              <a:gd name="connsiteY61" fmla="*/ 2186450 h 2187906"/>
              <a:gd name="connsiteX62" fmla="*/ 525051 w 1149580"/>
              <a:gd name="connsiteY62" fmla="*/ 2176925 h 2187906"/>
              <a:gd name="connsiteX63" fmla="*/ 567914 w 1149580"/>
              <a:gd name="connsiteY63" fmla="*/ 2081675 h 2187906"/>
              <a:gd name="connsiteX64" fmla="*/ 586964 w 1149580"/>
              <a:gd name="connsiteY64" fmla="*/ 2076913 h 2187906"/>
              <a:gd name="connsiteX65" fmla="*/ 601251 w 1149580"/>
              <a:gd name="connsiteY65" fmla="*/ 2062625 h 2187906"/>
              <a:gd name="connsiteX66" fmla="*/ 606014 w 1149580"/>
              <a:gd name="connsiteY66" fmla="*/ 2048338 h 2187906"/>
              <a:gd name="connsiteX67" fmla="*/ 615539 w 1149580"/>
              <a:gd name="connsiteY67" fmla="*/ 2034050 h 2187906"/>
              <a:gd name="connsiteX68" fmla="*/ 620301 w 1149580"/>
              <a:gd name="connsiteY68" fmla="*/ 2015000 h 2187906"/>
              <a:gd name="connsiteX69" fmla="*/ 625064 w 1149580"/>
              <a:gd name="connsiteY69" fmla="*/ 1929275 h 2187906"/>
              <a:gd name="connsiteX70" fmla="*/ 639351 w 1149580"/>
              <a:gd name="connsiteY70" fmla="*/ 1924513 h 2187906"/>
              <a:gd name="connsiteX71" fmla="*/ 682214 w 1149580"/>
              <a:gd name="connsiteY71" fmla="*/ 1876888 h 2187906"/>
              <a:gd name="connsiteX72" fmla="*/ 686976 w 1149580"/>
              <a:gd name="connsiteY72" fmla="*/ 1848313 h 2187906"/>
              <a:gd name="connsiteX73" fmla="*/ 691739 w 1149580"/>
              <a:gd name="connsiteY73" fmla="*/ 1824500 h 2187906"/>
              <a:gd name="connsiteX74" fmla="*/ 696501 w 1149580"/>
              <a:gd name="connsiteY74" fmla="*/ 1781638 h 2187906"/>
              <a:gd name="connsiteX75" fmla="*/ 715551 w 1149580"/>
              <a:gd name="connsiteY75" fmla="*/ 1743538 h 2187906"/>
              <a:gd name="connsiteX76" fmla="*/ 729839 w 1149580"/>
              <a:gd name="connsiteY76" fmla="*/ 1705438 h 2187906"/>
              <a:gd name="connsiteX77" fmla="*/ 758414 w 1149580"/>
              <a:gd name="connsiteY77" fmla="*/ 1714963 h 2187906"/>
              <a:gd name="connsiteX78" fmla="*/ 772701 w 1149580"/>
              <a:gd name="connsiteY78" fmla="*/ 1748300 h 2187906"/>
              <a:gd name="connsiteX79" fmla="*/ 777464 w 1149580"/>
              <a:gd name="connsiteY79" fmla="*/ 1800688 h 2187906"/>
              <a:gd name="connsiteX80" fmla="*/ 782226 w 1149580"/>
              <a:gd name="connsiteY80" fmla="*/ 1776875 h 2187906"/>
              <a:gd name="connsiteX81" fmla="*/ 786989 w 1149580"/>
              <a:gd name="connsiteY81" fmla="*/ 1743538 h 2187906"/>
              <a:gd name="connsiteX82" fmla="*/ 801276 w 1149580"/>
              <a:gd name="connsiteY82" fmla="*/ 1734013 h 2187906"/>
              <a:gd name="connsiteX83" fmla="*/ 825089 w 1149580"/>
              <a:gd name="connsiteY83" fmla="*/ 1748300 h 2187906"/>
              <a:gd name="connsiteX84" fmla="*/ 839376 w 1149580"/>
              <a:gd name="connsiteY84" fmla="*/ 1753063 h 2187906"/>
              <a:gd name="connsiteX85" fmla="*/ 844139 w 1149580"/>
              <a:gd name="connsiteY85" fmla="*/ 1691150 h 2187906"/>
              <a:gd name="connsiteX86" fmla="*/ 887001 w 1149580"/>
              <a:gd name="connsiteY86" fmla="*/ 1695913 h 2187906"/>
              <a:gd name="connsiteX87" fmla="*/ 891764 w 1149580"/>
              <a:gd name="connsiteY87" fmla="*/ 1710200 h 2187906"/>
              <a:gd name="connsiteX88" fmla="*/ 925101 w 1149580"/>
              <a:gd name="connsiteY88" fmla="*/ 1734013 h 2187906"/>
              <a:gd name="connsiteX89" fmla="*/ 958439 w 1149580"/>
              <a:gd name="connsiteY89" fmla="*/ 1738775 h 2187906"/>
              <a:gd name="connsiteX90" fmla="*/ 996539 w 1149580"/>
              <a:gd name="connsiteY90" fmla="*/ 1734013 h 2187906"/>
              <a:gd name="connsiteX91" fmla="*/ 1001301 w 1149580"/>
              <a:gd name="connsiteY91" fmla="*/ 1657813 h 2187906"/>
              <a:gd name="connsiteX92" fmla="*/ 1015589 w 1149580"/>
              <a:gd name="connsiteY92" fmla="*/ 1638763 h 2187906"/>
              <a:gd name="connsiteX93" fmla="*/ 1015589 w 1149580"/>
              <a:gd name="connsiteY93" fmla="*/ 1600663 h 2187906"/>
              <a:gd name="connsiteX94" fmla="*/ 996539 w 1149580"/>
              <a:gd name="connsiteY94" fmla="*/ 1586375 h 2187906"/>
              <a:gd name="connsiteX95" fmla="*/ 972726 w 1149580"/>
              <a:gd name="connsiteY95" fmla="*/ 1548275 h 2187906"/>
              <a:gd name="connsiteX96" fmla="*/ 963201 w 1149580"/>
              <a:gd name="connsiteY96" fmla="*/ 1533988 h 2187906"/>
              <a:gd name="connsiteX97" fmla="*/ 948914 w 1149580"/>
              <a:gd name="connsiteY97" fmla="*/ 1529225 h 2187906"/>
              <a:gd name="connsiteX98" fmla="*/ 929864 w 1149580"/>
              <a:gd name="connsiteY98" fmla="*/ 1405400 h 2187906"/>
              <a:gd name="connsiteX99" fmla="*/ 920339 w 1149580"/>
              <a:gd name="connsiteY99" fmla="*/ 1362538 h 2187906"/>
              <a:gd name="connsiteX100" fmla="*/ 910814 w 1149580"/>
              <a:gd name="connsiteY100" fmla="*/ 1338725 h 2187906"/>
              <a:gd name="connsiteX101" fmla="*/ 901289 w 1149580"/>
              <a:gd name="connsiteY101" fmla="*/ 1305388 h 2187906"/>
              <a:gd name="connsiteX102" fmla="*/ 896526 w 1149580"/>
              <a:gd name="connsiteY102" fmla="*/ 1291100 h 2187906"/>
              <a:gd name="connsiteX103" fmla="*/ 906051 w 1149580"/>
              <a:gd name="connsiteY103" fmla="*/ 1224425 h 2187906"/>
              <a:gd name="connsiteX104" fmla="*/ 920339 w 1149580"/>
              <a:gd name="connsiteY104" fmla="*/ 1219663 h 2187906"/>
              <a:gd name="connsiteX105" fmla="*/ 939389 w 1149580"/>
              <a:gd name="connsiteY105" fmla="*/ 1210138 h 2187906"/>
              <a:gd name="connsiteX106" fmla="*/ 953676 w 1149580"/>
              <a:gd name="connsiteY106" fmla="*/ 1205375 h 2187906"/>
              <a:gd name="connsiteX107" fmla="*/ 967964 w 1149580"/>
              <a:gd name="connsiteY107" fmla="*/ 1195850 h 2187906"/>
              <a:gd name="connsiteX108" fmla="*/ 1001301 w 1149580"/>
              <a:gd name="connsiteY108" fmla="*/ 1186325 h 2187906"/>
              <a:gd name="connsiteX109" fmla="*/ 1020351 w 1149580"/>
              <a:gd name="connsiteY109" fmla="*/ 1172038 h 2187906"/>
              <a:gd name="connsiteX110" fmla="*/ 1039401 w 1149580"/>
              <a:gd name="connsiteY110" fmla="*/ 1143463 h 2187906"/>
              <a:gd name="connsiteX111" fmla="*/ 1067976 w 1149580"/>
              <a:gd name="connsiteY111" fmla="*/ 1124413 h 2187906"/>
              <a:gd name="connsiteX112" fmla="*/ 1096551 w 1149580"/>
              <a:gd name="connsiteY112" fmla="*/ 1114888 h 2187906"/>
              <a:gd name="connsiteX113" fmla="*/ 1129889 w 1149580"/>
              <a:gd name="connsiteY113" fmla="*/ 1091075 h 2187906"/>
              <a:gd name="connsiteX114" fmla="*/ 1144176 w 1149580"/>
              <a:gd name="connsiteY114" fmla="*/ 1076788 h 2187906"/>
              <a:gd name="connsiteX115" fmla="*/ 1139414 w 1149580"/>
              <a:gd name="connsiteY115" fmla="*/ 991063 h 2187906"/>
              <a:gd name="connsiteX116" fmla="*/ 1125126 w 1149580"/>
              <a:gd name="connsiteY116" fmla="*/ 972013 h 2187906"/>
              <a:gd name="connsiteX117" fmla="*/ 1106076 w 1149580"/>
              <a:gd name="connsiteY117" fmla="*/ 933913 h 2187906"/>
              <a:gd name="connsiteX118" fmla="*/ 1101314 w 1149580"/>
              <a:gd name="connsiteY118" fmla="*/ 910100 h 2187906"/>
              <a:gd name="connsiteX119" fmla="*/ 1072739 w 1149580"/>
              <a:gd name="connsiteY119" fmla="*/ 881525 h 2187906"/>
              <a:gd name="connsiteX120" fmla="*/ 1006064 w 1149580"/>
              <a:gd name="connsiteY120" fmla="*/ 857713 h 2187906"/>
              <a:gd name="connsiteX121" fmla="*/ 991776 w 1149580"/>
              <a:gd name="connsiteY121" fmla="*/ 862475 h 2187906"/>
              <a:gd name="connsiteX122" fmla="*/ 987014 w 1149580"/>
              <a:gd name="connsiteY122" fmla="*/ 876763 h 2187906"/>
              <a:gd name="connsiteX123" fmla="*/ 982251 w 1149580"/>
              <a:gd name="connsiteY123" fmla="*/ 914863 h 2187906"/>
              <a:gd name="connsiteX124" fmla="*/ 972726 w 1149580"/>
              <a:gd name="connsiteY124" fmla="*/ 929150 h 2187906"/>
              <a:gd name="connsiteX125" fmla="*/ 958439 w 1149580"/>
              <a:gd name="connsiteY125" fmla="*/ 948200 h 2187906"/>
              <a:gd name="connsiteX126" fmla="*/ 929864 w 1149580"/>
              <a:gd name="connsiteY126" fmla="*/ 962488 h 2187906"/>
              <a:gd name="connsiteX127" fmla="*/ 896526 w 1149580"/>
              <a:gd name="connsiteY127" fmla="*/ 919625 h 2187906"/>
              <a:gd name="connsiteX128" fmla="*/ 882239 w 1149580"/>
              <a:gd name="connsiteY128" fmla="*/ 905338 h 2187906"/>
              <a:gd name="connsiteX129" fmla="*/ 901289 w 1149580"/>
              <a:gd name="connsiteY129" fmla="*/ 852950 h 2187906"/>
              <a:gd name="connsiteX130" fmla="*/ 906051 w 1149580"/>
              <a:gd name="connsiteY130" fmla="*/ 833900 h 2187906"/>
              <a:gd name="connsiteX131" fmla="*/ 901289 w 1149580"/>
              <a:gd name="connsiteY131" fmla="*/ 819613 h 2187906"/>
              <a:gd name="connsiteX132" fmla="*/ 896526 w 1149580"/>
              <a:gd name="connsiteY132" fmla="*/ 800563 h 2187906"/>
              <a:gd name="connsiteX133" fmla="*/ 901289 w 1149580"/>
              <a:gd name="connsiteY133" fmla="*/ 776750 h 2187906"/>
              <a:gd name="connsiteX134" fmla="*/ 939389 w 1149580"/>
              <a:gd name="connsiteY134" fmla="*/ 752938 h 2187906"/>
              <a:gd name="connsiteX135" fmla="*/ 953676 w 1149580"/>
              <a:gd name="connsiteY135" fmla="*/ 738650 h 2187906"/>
              <a:gd name="connsiteX136" fmla="*/ 958439 w 1149580"/>
              <a:gd name="connsiteY136" fmla="*/ 724363 h 2187906"/>
              <a:gd name="connsiteX137" fmla="*/ 953676 w 1149580"/>
              <a:gd name="connsiteY137" fmla="*/ 600538 h 2187906"/>
              <a:gd name="connsiteX138" fmla="*/ 887001 w 1149580"/>
              <a:gd name="connsiteY138" fmla="*/ 600538 h 2187906"/>
              <a:gd name="connsiteX139" fmla="*/ 872714 w 1149580"/>
              <a:gd name="connsiteY139" fmla="*/ 586250 h 2187906"/>
              <a:gd name="connsiteX140" fmla="*/ 858426 w 1149580"/>
              <a:gd name="connsiteY140" fmla="*/ 576725 h 2187906"/>
              <a:gd name="connsiteX141" fmla="*/ 844139 w 1149580"/>
              <a:gd name="connsiteY141" fmla="*/ 557675 h 2187906"/>
              <a:gd name="connsiteX142" fmla="*/ 839376 w 1149580"/>
              <a:gd name="connsiteY142" fmla="*/ 543388 h 2187906"/>
              <a:gd name="connsiteX143" fmla="*/ 720314 w 1149580"/>
              <a:gd name="connsiteY143" fmla="*/ 538625 h 2187906"/>
              <a:gd name="connsiteX144" fmla="*/ 686976 w 1149580"/>
              <a:gd name="connsiteY144" fmla="*/ 510050 h 2187906"/>
              <a:gd name="connsiteX145" fmla="*/ 677451 w 1149580"/>
              <a:gd name="connsiteY145" fmla="*/ 495763 h 2187906"/>
              <a:gd name="connsiteX146" fmla="*/ 658401 w 1149580"/>
              <a:gd name="connsiteY146" fmla="*/ 448138 h 2187906"/>
              <a:gd name="connsiteX147" fmla="*/ 644114 w 1149580"/>
              <a:gd name="connsiteY147" fmla="*/ 410038 h 2187906"/>
              <a:gd name="connsiteX148" fmla="*/ 634589 w 1149580"/>
              <a:gd name="connsiteY148" fmla="*/ 386225 h 2187906"/>
              <a:gd name="connsiteX149" fmla="*/ 615539 w 1149580"/>
              <a:gd name="connsiteY149" fmla="*/ 357650 h 2187906"/>
              <a:gd name="connsiteX150" fmla="*/ 572676 w 1149580"/>
              <a:gd name="connsiteY150" fmla="*/ 329075 h 2187906"/>
              <a:gd name="connsiteX151" fmla="*/ 558389 w 1149580"/>
              <a:gd name="connsiteY151" fmla="*/ 319550 h 2187906"/>
              <a:gd name="connsiteX152" fmla="*/ 539339 w 1149580"/>
              <a:gd name="connsiteY152" fmla="*/ 305263 h 2187906"/>
              <a:gd name="connsiteX153" fmla="*/ 525051 w 1149580"/>
              <a:gd name="connsiteY153" fmla="*/ 300500 h 2187906"/>
              <a:gd name="connsiteX154" fmla="*/ 491714 w 1149580"/>
              <a:gd name="connsiteY154" fmla="*/ 281450 h 2187906"/>
              <a:gd name="connsiteX155" fmla="*/ 467901 w 1149580"/>
              <a:gd name="connsiteY155" fmla="*/ 271925 h 2187906"/>
              <a:gd name="connsiteX156" fmla="*/ 405988 w 1149580"/>
              <a:gd name="connsiteY156" fmla="*/ 181439 h 2187906"/>
              <a:gd name="connsiteX157" fmla="*/ 405989 w 1149580"/>
              <a:gd name="connsiteY157" fmla="*/ 52851 h 2187906"/>
              <a:gd name="connsiteX158" fmla="*/ 375032 w 1149580"/>
              <a:gd name="connsiteY158" fmla="*/ 43325 h 2187906"/>
              <a:gd name="connsiteX159" fmla="*/ 315501 w 1149580"/>
              <a:gd name="connsiteY159" fmla="*/ 9988 h 2187906"/>
              <a:gd name="connsiteX160" fmla="*/ 282164 w 1149580"/>
              <a:gd name="connsiteY160" fmla="*/ 463 h 2187906"/>
              <a:gd name="connsiteX161" fmla="*/ 263114 w 1149580"/>
              <a:gd name="connsiteY161" fmla="*/ 5225 h 2187906"/>
              <a:gd name="connsiteX162" fmla="*/ 225014 w 1149580"/>
              <a:gd name="connsiteY162" fmla="*/ 55231 h 2187906"/>
              <a:gd name="connsiteX163" fmla="*/ 167864 w 1149580"/>
              <a:gd name="connsiteY163" fmla="*/ 69519 h 2187906"/>
              <a:gd name="connsiteX164" fmla="*/ 155957 w 1149580"/>
              <a:gd name="connsiteY164" fmla="*/ 114763 h 2187906"/>
              <a:gd name="connsiteX165" fmla="*/ 120238 w 1149580"/>
              <a:gd name="connsiteY165" fmla="*/ 150481 h 2187906"/>
              <a:gd name="connsiteX166" fmla="*/ 82139 w 1149580"/>
              <a:gd name="connsiteY166" fmla="*/ 243351 h 2187906"/>
              <a:gd name="connsiteX0" fmla="*/ 82139 w 1149580"/>
              <a:gd name="connsiteY0" fmla="*/ 243351 h 2187906"/>
              <a:gd name="connsiteX1" fmla="*/ 89282 w 1149580"/>
              <a:gd name="connsiteY1" fmla="*/ 271925 h 2187906"/>
              <a:gd name="connsiteX2" fmla="*/ 72613 w 1149580"/>
              <a:gd name="connsiteY2" fmla="*/ 340982 h 2187906"/>
              <a:gd name="connsiteX3" fmla="*/ 58326 w 1149580"/>
              <a:gd name="connsiteY3" fmla="*/ 390988 h 2187906"/>
              <a:gd name="connsiteX4" fmla="*/ 51182 w 1149580"/>
              <a:gd name="connsiteY4" fmla="*/ 467188 h 2187906"/>
              <a:gd name="connsiteX5" fmla="*/ 29751 w 1149580"/>
              <a:gd name="connsiteY5" fmla="*/ 505288 h 2187906"/>
              <a:gd name="connsiteX6" fmla="*/ 1176 w 1149580"/>
              <a:gd name="connsiteY6" fmla="*/ 541007 h 2187906"/>
              <a:gd name="connsiteX7" fmla="*/ 72614 w 1149580"/>
              <a:gd name="connsiteY7" fmla="*/ 564819 h 2187906"/>
              <a:gd name="connsiteX8" fmla="*/ 65470 w 1149580"/>
              <a:gd name="connsiteY8" fmla="*/ 643401 h 2187906"/>
              <a:gd name="connsiteX9" fmla="*/ 101188 w 1149580"/>
              <a:gd name="connsiteY9" fmla="*/ 688645 h 2187906"/>
              <a:gd name="connsiteX10" fmla="*/ 153576 w 1149580"/>
              <a:gd name="connsiteY10" fmla="*/ 710075 h 2187906"/>
              <a:gd name="connsiteX11" fmla="*/ 167864 w 1149580"/>
              <a:gd name="connsiteY11" fmla="*/ 733888 h 2187906"/>
              <a:gd name="connsiteX12" fmla="*/ 163101 w 1149580"/>
              <a:gd name="connsiteY12" fmla="*/ 857713 h 2187906"/>
              <a:gd name="connsiteX13" fmla="*/ 158339 w 1149580"/>
              <a:gd name="connsiteY13" fmla="*/ 872000 h 2187906"/>
              <a:gd name="connsiteX14" fmla="*/ 139289 w 1149580"/>
              <a:gd name="connsiteY14" fmla="*/ 886288 h 2187906"/>
              <a:gd name="connsiteX15" fmla="*/ 125001 w 1149580"/>
              <a:gd name="connsiteY15" fmla="*/ 910100 h 2187906"/>
              <a:gd name="connsiteX16" fmla="*/ 105951 w 1149580"/>
              <a:gd name="connsiteY16" fmla="*/ 948200 h 2187906"/>
              <a:gd name="connsiteX17" fmla="*/ 96426 w 1149580"/>
              <a:gd name="connsiteY17" fmla="*/ 962488 h 2187906"/>
              <a:gd name="connsiteX18" fmla="*/ 67851 w 1149580"/>
              <a:gd name="connsiteY18" fmla="*/ 995825 h 2187906"/>
              <a:gd name="connsiteX19" fmla="*/ 58326 w 1149580"/>
              <a:gd name="connsiteY19" fmla="*/ 1029163 h 2187906"/>
              <a:gd name="connsiteX20" fmla="*/ 53564 w 1149580"/>
              <a:gd name="connsiteY20" fmla="*/ 1043450 h 2187906"/>
              <a:gd name="connsiteX21" fmla="*/ 24989 w 1149580"/>
              <a:gd name="connsiteY21" fmla="*/ 1081550 h 2187906"/>
              <a:gd name="connsiteX22" fmla="*/ 15464 w 1149580"/>
              <a:gd name="connsiteY22" fmla="*/ 1095838 h 2187906"/>
              <a:gd name="connsiteX23" fmla="*/ 10701 w 1149580"/>
              <a:gd name="connsiteY23" fmla="*/ 1129175 h 2187906"/>
              <a:gd name="connsiteX24" fmla="*/ 5939 w 1149580"/>
              <a:gd name="connsiteY24" fmla="*/ 1148225 h 2187906"/>
              <a:gd name="connsiteX25" fmla="*/ 15464 w 1149580"/>
              <a:gd name="connsiteY25" fmla="*/ 1172038 h 2187906"/>
              <a:gd name="connsiteX26" fmla="*/ 29751 w 1149580"/>
              <a:gd name="connsiteY26" fmla="*/ 1200613 h 2187906"/>
              <a:gd name="connsiteX27" fmla="*/ 34514 w 1149580"/>
              <a:gd name="connsiteY27" fmla="*/ 1229188 h 2187906"/>
              <a:gd name="connsiteX28" fmla="*/ 44039 w 1149580"/>
              <a:gd name="connsiteY28" fmla="*/ 1253000 h 2187906"/>
              <a:gd name="connsiteX29" fmla="*/ 48801 w 1149580"/>
              <a:gd name="connsiteY29" fmla="*/ 1286338 h 2187906"/>
              <a:gd name="connsiteX30" fmla="*/ 86901 w 1149580"/>
              <a:gd name="connsiteY30" fmla="*/ 1305388 h 2187906"/>
              <a:gd name="connsiteX31" fmla="*/ 129764 w 1149580"/>
              <a:gd name="connsiteY31" fmla="*/ 1319675 h 2187906"/>
              <a:gd name="connsiteX32" fmla="*/ 182151 w 1149580"/>
              <a:gd name="connsiteY32" fmla="*/ 1357775 h 2187906"/>
              <a:gd name="connsiteX33" fmla="*/ 215489 w 1149580"/>
              <a:gd name="connsiteY33" fmla="*/ 1372063 h 2187906"/>
              <a:gd name="connsiteX34" fmla="*/ 253589 w 1149580"/>
              <a:gd name="connsiteY34" fmla="*/ 1395875 h 2187906"/>
              <a:gd name="connsiteX35" fmla="*/ 258351 w 1149580"/>
              <a:gd name="connsiteY35" fmla="*/ 1410163 h 2187906"/>
              <a:gd name="connsiteX36" fmla="*/ 267876 w 1149580"/>
              <a:gd name="connsiteY36" fmla="*/ 1424450 h 2187906"/>
              <a:gd name="connsiteX37" fmla="*/ 248826 w 1149580"/>
              <a:gd name="connsiteY37" fmla="*/ 1505413 h 2187906"/>
              <a:gd name="connsiteX38" fmla="*/ 225014 w 1149580"/>
              <a:gd name="connsiteY38" fmla="*/ 1567325 h 2187906"/>
              <a:gd name="connsiteX39" fmla="*/ 215489 w 1149580"/>
              <a:gd name="connsiteY39" fmla="*/ 1586375 h 2187906"/>
              <a:gd name="connsiteX40" fmla="*/ 215489 w 1149580"/>
              <a:gd name="connsiteY40" fmla="*/ 1714963 h 2187906"/>
              <a:gd name="connsiteX41" fmla="*/ 225014 w 1149580"/>
              <a:gd name="connsiteY41" fmla="*/ 1748300 h 2187906"/>
              <a:gd name="connsiteX42" fmla="*/ 234539 w 1149580"/>
              <a:gd name="connsiteY42" fmla="*/ 1791163 h 2187906"/>
              <a:gd name="connsiteX43" fmla="*/ 229776 w 1149580"/>
              <a:gd name="connsiteY43" fmla="*/ 1829263 h 2187906"/>
              <a:gd name="connsiteX44" fmla="*/ 172626 w 1149580"/>
              <a:gd name="connsiteY44" fmla="*/ 1862600 h 2187906"/>
              <a:gd name="connsiteX45" fmla="*/ 134526 w 1149580"/>
              <a:gd name="connsiteY45" fmla="*/ 1895938 h 2187906"/>
              <a:gd name="connsiteX46" fmla="*/ 120239 w 1149580"/>
              <a:gd name="connsiteY46" fmla="*/ 1905463 h 2187906"/>
              <a:gd name="connsiteX47" fmla="*/ 82139 w 1149580"/>
              <a:gd name="connsiteY47" fmla="*/ 1914988 h 2187906"/>
              <a:gd name="connsiteX48" fmla="*/ 86901 w 1149580"/>
              <a:gd name="connsiteY48" fmla="*/ 1953088 h 2187906"/>
              <a:gd name="connsiteX49" fmla="*/ 158339 w 1149580"/>
              <a:gd name="connsiteY49" fmla="*/ 1986425 h 2187906"/>
              <a:gd name="connsiteX50" fmla="*/ 163101 w 1149580"/>
              <a:gd name="connsiteY50" fmla="*/ 2024525 h 2187906"/>
              <a:gd name="connsiteX51" fmla="*/ 177389 w 1149580"/>
              <a:gd name="connsiteY51" fmla="*/ 2048338 h 2187906"/>
              <a:gd name="connsiteX52" fmla="*/ 182151 w 1149580"/>
              <a:gd name="connsiteY52" fmla="*/ 2067388 h 2187906"/>
              <a:gd name="connsiteX53" fmla="*/ 205964 w 1149580"/>
              <a:gd name="connsiteY53" fmla="*/ 2062625 h 2187906"/>
              <a:gd name="connsiteX54" fmla="*/ 225014 w 1149580"/>
              <a:gd name="connsiteY54" fmla="*/ 2057863 h 2187906"/>
              <a:gd name="connsiteX55" fmla="*/ 353601 w 1149580"/>
              <a:gd name="connsiteY55" fmla="*/ 2067388 h 2187906"/>
              <a:gd name="connsiteX56" fmla="*/ 372651 w 1149580"/>
              <a:gd name="connsiteY56" fmla="*/ 2076913 h 2187906"/>
              <a:gd name="connsiteX57" fmla="*/ 377414 w 1149580"/>
              <a:gd name="connsiteY57" fmla="*/ 2124538 h 2187906"/>
              <a:gd name="connsiteX58" fmla="*/ 391701 w 1149580"/>
              <a:gd name="connsiteY58" fmla="*/ 2162638 h 2187906"/>
              <a:gd name="connsiteX59" fmla="*/ 396464 w 1149580"/>
              <a:gd name="connsiteY59" fmla="*/ 2176925 h 2187906"/>
              <a:gd name="connsiteX60" fmla="*/ 434564 w 1149580"/>
              <a:gd name="connsiteY60" fmla="*/ 2186450 h 2187906"/>
              <a:gd name="connsiteX61" fmla="*/ 501239 w 1149580"/>
              <a:gd name="connsiteY61" fmla="*/ 2186450 h 2187906"/>
              <a:gd name="connsiteX62" fmla="*/ 525051 w 1149580"/>
              <a:gd name="connsiteY62" fmla="*/ 2176925 h 2187906"/>
              <a:gd name="connsiteX63" fmla="*/ 567914 w 1149580"/>
              <a:gd name="connsiteY63" fmla="*/ 2081675 h 2187906"/>
              <a:gd name="connsiteX64" fmla="*/ 586964 w 1149580"/>
              <a:gd name="connsiteY64" fmla="*/ 2076913 h 2187906"/>
              <a:gd name="connsiteX65" fmla="*/ 601251 w 1149580"/>
              <a:gd name="connsiteY65" fmla="*/ 2062625 h 2187906"/>
              <a:gd name="connsiteX66" fmla="*/ 606014 w 1149580"/>
              <a:gd name="connsiteY66" fmla="*/ 2048338 h 2187906"/>
              <a:gd name="connsiteX67" fmla="*/ 615539 w 1149580"/>
              <a:gd name="connsiteY67" fmla="*/ 2034050 h 2187906"/>
              <a:gd name="connsiteX68" fmla="*/ 620301 w 1149580"/>
              <a:gd name="connsiteY68" fmla="*/ 2015000 h 2187906"/>
              <a:gd name="connsiteX69" fmla="*/ 625064 w 1149580"/>
              <a:gd name="connsiteY69" fmla="*/ 1929275 h 2187906"/>
              <a:gd name="connsiteX70" fmla="*/ 639351 w 1149580"/>
              <a:gd name="connsiteY70" fmla="*/ 1924513 h 2187906"/>
              <a:gd name="connsiteX71" fmla="*/ 682214 w 1149580"/>
              <a:gd name="connsiteY71" fmla="*/ 1876888 h 2187906"/>
              <a:gd name="connsiteX72" fmla="*/ 686976 w 1149580"/>
              <a:gd name="connsiteY72" fmla="*/ 1848313 h 2187906"/>
              <a:gd name="connsiteX73" fmla="*/ 691739 w 1149580"/>
              <a:gd name="connsiteY73" fmla="*/ 1824500 h 2187906"/>
              <a:gd name="connsiteX74" fmla="*/ 696501 w 1149580"/>
              <a:gd name="connsiteY74" fmla="*/ 1781638 h 2187906"/>
              <a:gd name="connsiteX75" fmla="*/ 715551 w 1149580"/>
              <a:gd name="connsiteY75" fmla="*/ 1743538 h 2187906"/>
              <a:gd name="connsiteX76" fmla="*/ 729839 w 1149580"/>
              <a:gd name="connsiteY76" fmla="*/ 1705438 h 2187906"/>
              <a:gd name="connsiteX77" fmla="*/ 758414 w 1149580"/>
              <a:gd name="connsiteY77" fmla="*/ 1714963 h 2187906"/>
              <a:gd name="connsiteX78" fmla="*/ 772701 w 1149580"/>
              <a:gd name="connsiteY78" fmla="*/ 1748300 h 2187906"/>
              <a:gd name="connsiteX79" fmla="*/ 777464 w 1149580"/>
              <a:gd name="connsiteY79" fmla="*/ 1800688 h 2187906"/>
              <a:gd name="connsiteX80" fmla="*/ 782226 w 1149580"/>
              <a:gd name="connsiteY80" fmla="*/ 1776875 h 2187906"/>
              <a:gd name="connsiteX81" fmla="*/ 786989 w 1149580"/>
              <a:gd name="connsiteY81" fmla="*/ 1743538 h 2187906"/>
              <a:gd name="connsiteX82" fmla="*/ 801276 w 1149580"/>
              <a:gd name="connsiteY82" fmla="*/ 1734013 h 2187906"/>
              <a:gd name="connsiteX83" fmla="*/ 825089 w 1149580"/>
              <a:gd name="connsiteY83" fmla="*/ 1748300 h 2187906"/>
              <a:gd name="connsiteX84" fmla="*/ 839376 w 1149580"/>
              <a:gd name="connsiteY84" fmla="*/ 1753063 h 2187906"/>
              <a:gd name="connsiteX85" fmla="*/ 844139 w 1149580"/>
              <a:gd name="connsiteY85" fmla="*/ 1691150 h 2187906"/>
              <a:gd name="connsiteX86" fmla="*/ 887001 w 1149580"/>
              <a:gd name="connsiteY86" fmla="*/ 1695913 h 2187906"/>
              <a:gd name="connsiteX87" fmla="*/ 891764 w 1149580"/>
              <a:gd name="connsiteY87" fmla="*/ 1710200 h 2187906"/>
              <a:gd name="connsiteX88" fmla="*/ 925101 w 1149580"/>
              <a:gd name="connsiteY88" fmla="*/ 1734013 h 2187906"/>
              <a:gd name="connsiteX89" fmla="*/ 958439 w 1149580"/>
              <a:gd name="connsiteY89" fmla="*/ 1738775 h 2187906"/>
              <a:gd name="connsiteX90" fmla="*/ 996539 w 1149580"/>
              <a:gd name="connsiteY90" fmla="*/ 1734013 h 2187906"/>
              <a:gd name="connsiteX91" fmla="*/ 1001301 w 1149580"/>
              <a:gd name="connsiteY91" fmla="*/ 1657813 h 2187906"/>
              <a:gd name="connsiteX92" fmla="*/ 1015589 w 1149580"/>
              <a:gd name="connsiteY92" fmla="*/ 1638763 h 2187906"/>
              <a:gd name="connsiteX93" fmla="*/ 1015589 w 1149580"/>
              <a:gd name="connsiteY93" fmla="*/ 1600663 h 2187906"/>
              <a:gd name="connsiteX94" fmla="*/ 996539 w 1149580"/>
              <a:gd name="connsiteY94" fmla="*/ 1586375 h 2187906"/>
              <a:gd name="connsiteX95" fmla="*/ 972726 w 1149580"/>
              <a:gd name="connsiteY95" fmla="*/ 1548275 h 2187906"/>
              <a:gd name="connsiteX96" fmla="*/ 963201 w 1149580"/>
              <a:gd name="connsiteY96" fmla="*/ 1533988 h 2187906"/>
              <a:gd name="connsiteX97" fmla="*/ 948914 w 1149580"/>
              <a:gd name="connsiteY97" fmla="*/ 1529225 h 2187906"/>
              <a:gd name="connsiteX98" fmla="*/ 929864 w 1149580"/>
              <a:gd name="connsiteY98" fmla="*/ 1405400 h 2187906"/>
              <a:gd name="connsiteX99" fmla="*/ 920339 w 1149580"/>
              <a:gd name="connsiteY99" fmla="*/ 1362538 h 2187906"/>
              <a:gd name="connsiteX100" fmla="*/ 910814 w 1149580"/>
              <a:gd name="connsiteY100" fmla="*/ 1338725 h 2187906"/>
              <a:gd name="connsiteX101" fmla="*/ 901289 w 1149580"/>
              <a:gd name="connsiteY101" fmla="*/ 1305388 h 2187906"/>
              <a:gd name="connsiteX102" fmla="*/ 896526 w 1149580"/>
              <a:gd name="connsiteY102" fmla="*/ 1291100 h 2187906"/>
              <a:gd name="connsiteX103" fmla="*/ 906051 w 1149580"/>
              <a:gd name="connsiteY103" fmla="*/ 1224425 h 2187906"/>
              <a:gd name="connsiteX104" fmla="*/ 920339 w 1149580"/>
              <a:gd name="connsiteY104" fmla="*/ 1219663 h 2187906"/>
              <a:gd name="connsiteX105" fmla="*/ 939389 w 1149580"/>
              <a:gd name="connsiteY105" fmla="*/ 1210138 h 2187906"/>
              <a:gd name="connsiteX106" fmla="*/ 953676 w 1149580"/>
              <a:gd name="connsiteY106" fmla="*/ 1205375 h 2187906"/>
              <a:gd name="connsiteX107" fmla="*/ 967964 w 1149580"/>
              <a:gd name="connsiteY107" fmla="*/ 1195850 h 2187906"/>
              <a:gd name="connsiteX108" fmla="*/ 1001301 w 1149580"/>
              <a:gd name="connsiteY108" fmla="*/ 1186325 h 2187906"/>
              <a:gd name="connsiteX109" fmla="*/ 1020351 w 1149580"/>
              <a:gd name="connsiteY109" fmla="*/ 1172038 h 2187906"/>
              <a:gd name="connsiteX110" fmla="*/ 1039401 w 1149580"/>
              <a:gd name="connsiteY110" fmla="*/ 1143463 h 2187906"/>
              <a:gd name="connsiteX111" fmla="*/ 1067976 w 1149580"/>
              <a:gd name="connsiteY111" fmla="*/ 1124413 h 2187906"/>
              <a:gd name="connsiteX112" fmla="*/ 1096551 w 1149580"/>
              <a:gd name="connsiteY112" fmla="*/ 1114888 h 2187906"/>
              <a:gd name="connsiteX113" fmla="*/ 1129889 w 1149580"/>
              <a:gd name="connsiteY113" fmla="*/ 1091075 h 2187906"/>
              <a:gd name="connsiteX114" fmla="*/ 1144176 w 1149580"/>
              <a:gd name="connsiteY114" fmla="*/ 1076788 h 2187906"/>
              <a:gd name="connsiteX115" fmla="*/ 1139414 w 1149580"/>
              <a:gd name="connsiteY115" fmla="*/ 991063 h 2187906"/>
              <a:gd name="connsiteX116" fmla="*/ 1125126 w 1149580"/>
              <a:gd name="connsiteY116" fmla="*/ 972013 h 2187906"/>
              <a:gd name="connsiteX117" fmla="*/ 1106076 w 1149580"/>
              <a:gd name="connsiteY117" fmla="*/ 933913 h 2187906"/>
              <a:gd name="connsiteX118" fmla="*/ 1101314 w 1149580"/>
              <a:gd name="connsiteY118" fmla="*/ 910100 h 2187906"/>
              <a:gd name="connsiteX119" fmla="*/ 1072739 w 1149580"/>
              <a:gd name="connsiteY119" fmla="*/ 881525 h 2187906"/>
              <a:gd name="connsiteX120" fmla="*/ 1006064 w 1149580"/>
              <a:gd name="connsiteY120" fmla="*/ 857713 h 2187906"/>
              <a:gd name="connsiteX121" fmla="*/ 991776 w 1149580"/>
              <a:gd name="connsiteY121" fmla="*/ 862475 h 2187906"/>
              <a:gd name="connsiteX122" fmla="*/ 987014 w 1149580"/>
              <a:gd name="connsiteY122" fmla="*/ 876763 h 2187906"/>
              <a:gd name="connsiteX123" fmla="*/ 982251 w 1149580"/>
              <a:gd name="connsiteY123" fmla="*/ 914863 h 2187906"/>
              <a:gd name="connsiteX124" fmla="*/ 972726 w 1149580"/>
              <a:gd name="connsiteY124" fmla="*/ 929150 h 2187906"/>
              <a:gd name="connsiteX125" fmla="*/ 958439 w 1149580"/>
              <a:gd name="connsiteY125" fmla="*/ 948200 h 2187906"/>
              <a:gd name="connsiteX126" fmla="*/ 929864 w 1149580"/>
              <a:gd name="connsiteY126" fmla="*/ 962488 h 2187906"/>
              <a:gd name="connsiteX127" fmla="*/ 896526 w 1149580"/>
              <a:gd name="connsiteY127" fmla="*/ 919625 h 2187906"/>
              <a:gd name="connsiteX128" fmla="*/ 882239 w 1149580"/>
              <a:gd name="connsiteY128" fmla="*/ 905338 h 2187906"/>
              <a:gd name="connsiteX129" fmla="*/ 901289 w 1149580"/>
              <a:gd name="connsiteY129" fmla="*/ 852950 h 2187906"/>
              <a:gd name="connsiteX130" fmla="*/ 906051 w 1149580"/>
              <a:gd name="connsiteY130" fmla="*/ 833900 h 2187906"/>
              <a:gd name="connsiteX131" fmla="*/ 901289 w 1149580"/>
              <a:gd name="connsiteY131" fmla="*/ 819613 h 2187906"/>
              <a:gd name="connsiteX132" fmla="*/ 896526 w 1149580"/>
              <a:gd name="connsiteY132" fmla="*/ 800563 h 2187906"/>
              <a:gd name="connsiteX133" fmla="*/ 901289 w 1149580"/>
              <a:gd name="connsiteY133" fmla="*/ 776750 h 2187906"/>
              <a:gd name="connsiteX134" fmla="*/ 939389 w 1149580"/>
              <a:gd name="connsiteY134" fmla="*/ 752938 h 2187906"/>
              <a:gd name="connsiteX135" fmla="*/ 953676 w 1149580"/>
              <a:gd name="connsiteY135" fmla="*/ 738650 h 2187906"/>
              <a:gd name="connsiteX136" fmla="*/ 958439 w 1149580"/>
              <a:gd name="connsiteY136" fmla="*/ 724363 h 2187906"/>
              <a:gd name="connsiteX137" fmla="*/ 953676 w 1149580"/>
              <a:gd name="connsiteY137" fmla="*/ 600538 h 2187906"/>
              <a:gd name="connsiteX138" fmla="*/ 887001 w 1149580"/>
              <a:gd name="connsiteY138" fmla="*/ 600538 h 2187906"/>
              <a:gd name="connsiteX139" fmla="*/ 872714 w 1149580"/>
              <a:gd name="connsiteY139" fmla="*/ 586250 h 2187906"/>
              <a:gd name="connsiteX140" fmla="*/ 858426 w 1149580"/>
              <a:gd name="connsiteY140" fmla="*/ 576725 h 2187906"/>
              <a:gd name="connsiteX141" fmla="*/ 844139 w 1149580"/>
              <a:gd name="connsiteY141" fmla="*/ 557675 h 2187906"/>
              <a:gd name="connsiteX142" fmla="*/ 839376 w 1149580"/>
              <a:gd name="connsiteY142" fmla="*/ 543388 h 2187906"/>
              <a:gd name="connsiteX143" fmla="*/ 720314 w 1149580"/>
              <a:gd name="connsiteY143" fmla="*/ 538625 h 2187906"/>
              <a:gd name="connsiteX144" fmla="*/ 686976 w 1149580"/>
              <a:gd name="connsiteY144" fmla="*/ 510050 h 2187906"/>
              <a:gd name="connsiteX145" fmla="*/ 677451 w 1149580"/>
              <a:gd name="connsiteY145" fmla="*/ 495763 h 2187906"/>
              <a:gd name="connsiteX146" fmla="*/ 658401 w 1149580"/>
              <a:gd name="connsiteY146" fmla="*/ 448138 h 2187906"/>
              <a:gd name="connsiteX147" fmla="*/ 644114 w 1149580"/>
              <a:gd name="connsiteY147" fmla="*/ 410038 h 2187906"/>
              <a:gd name="connsiteX148" fmla="*/ 634589 w 1149580"/>
              <a:gd name="connsiteY148" fmla="*/ 386225 h 2187906"/>
              <a:gd name="connsiteX149" fmla="*/ 615539 w 1149580"/>
              <a:gd name="connsiteY149" fmla="*/ 357650 h 2187906"/>
              <a:gd name="connsiteX150" fmla="*/ 572676 w 1149580"/>
              <a:gd name="connsiteY150" fmla="*/ 329075 h 2187906"/>
              <a:gd name="connsiteX151" fmla="*/ 558389 w 1149580"/>
              <a:gd name="connsiteY151" fmla="*/ 319550 h 2187906"/>
              <a:gd name="connsiteX152" fmla="*/ 539339 w 1149580"/>
              <a:gd name="connsiteY152" fmla="*/ 305263 h 2187906"/>
              <a:gd name="connsiteX153" fmla="*/ 525051 w 1149580"/>
              <a:gd name="connsiteY153" fmla="*/ 300500 h 2187906"/>
              <a:gd name="connsiteX154" fmla="*/ 491714 w 1149580"/>
              <a:gd name="connsiteY154" fmla="*/ 281450 h 2187906"/>
              <a:gd name="connsiteX155" fmla="*/ 467901 w 1149580"/>
              <a:gd name="connsiteY155" fmla="*/ 271925 h 2187906"/>
              <a:gd name="connsiteX156" fmla="*/ 405988 w 1149580"/>
              <a:gd name="connsiteY156" fmla="*/ 181439 h 2187906"/>
              <a:gd name="connsiteX157" fmla="*/ 405989 w 1149580"/>
              <a:gd name="connsiteY157" fmla="*/ 52851 h 2187906"/>
              <a:gd name="connsiteX158" fmla="*/ 375032 w 1149580"/>
              <a:gd name="connsiteY158" fmla="*/ 43325 h 2187906"/>
              <a:gd name="connsiteX159" fmla="*/ 315501 w 1149580"/>
              <a:gd name="connsiteY159" fmla="*/ 9988 h 2187906"/>
              <a:gd name="connsiteX160" fmla="*/ 282164 w 1149580"/>
              <a:gd name="connsiteY160" fmla="*/ 463 h 2187906"/>
              <a:gd name="connsiteX161" fmla="*/ 263114 w 1149580"/>
              <a:gd name="connsiteY161" fmla="*/ 5225 h 2187906"/>
              <a:gd name="connsiteX162" fmla="*/ 225014 w 1149580"/>
              <a:gd name="connsiteY162" fmla="*/ 55231 h 2187906"/>
              <a:gd name="connsiteX163" fmla="*/ 167864 w 1149580"/>
              <a:gd name="connsiteY163" fmla="*/ 69519 h 2187906"/>
              <a:gd name="connsiteX164" fmla="*/ 155957 w 1149580"/>
              <a:gd name="connsiteY164" fmla="*/ 114763 h 2187906"/>
              <a:gd name="connsiteX165" fmla="*/ 120238 w 1149580"/>
              <a:gd name="connsiteY165" fmla="*/ 150481 h 2187906"/>
              <a:gd name="connsiteX166" fmla="*/ 82139 w 1149580"/>
              <a:gd name="connsiteY166" fmla="*/ 243351 h 2187906"/>
              <a:gd name="connsiteX0" fmla="*/ 82139 w 1149580"/>
              <a:gd name="connsiteY0" fmla="*/ 243351 h 2187906"/>
              <a:gd name="connsiteX1" fmla="*/ 89282 w 1149580"/>
              <a:gd name="connsiteY1" fmla="*/ 271925 h 2187906"/>
              <a:gd name="connsiteX2" fmla="*/ 72613 w 1149580"/>
              <a:gd name="connsiteY2" fmla="*/ 340982 h 2187906"/>
              <a:gd name="connsiteX3" fmla="*/ 58326 w 1149580"/>
              <a:gd name="connsiteY3" fmla="*/ 390988 h 2187906"/>
              <a:gd name="connsiteX4" fmla="*/ 51182 w 1149580"/>
              <a:gd name="connsiteY4" fmla="*/ 467188 h 2187906"/>
              <a:gd name="connsiteX5" fmla="*/ 29751 w 1149580"/>
              <a:gd name="connsiteY5" fmla="*/ 505288 h 2187906"/>
              <a:gd name="connsiteX6" fmla="*/ 1176 w 1149580"/>
              <a:gd name="connsiteY6" fmla="*/ 541007 h 2187906"/>
              <a:gd name="connsiteX7" fmla="*/ 72614 w 1149580"/>
              <a:gd name="connsiteY7" fmla="*/ 564819 h 2187906"/>
              <a:gd name="connsiteX8" fmla="*/ 65470 w 1149580"/>
              <a:gd name="connsiteY8" fmla="*/ 643401 h 2187906"/>
              <a:gd name="connsiteX9" fmla="*/ 101188 w 1149580"/>
              <a:gd name="connsiteY9" fmla="*/ 688645 h 2187906"/>
              <a:gd name="connsiteX10" fmla="*/ 167864 w 1149580"/>
              <a:gd name="connsiteY10" fmla="*/ 733888 h 2187906"/>
              <a:gd name="connsiteX11" fmla="*/ 163101 w 1149580"/>
              <a:gd name="connsiteY11" fmla="*/ 857713 h 2187906"/>
              <a:gd name="connsiteX12" fmla="*/ 158339 w 1149580"/>
              <a:gd name="connsiteY12" fmla="*/ 872000 h 2187906"/>
              <a:gd name="connsiteX13" fmla="*/ 139289 w 1149580"/>
              <a:gd name="connsiteY13" fmla="*/ 886288 h 2187906"/>
              <a:gd name="connsiteX14" fmla="*/ 125001 w 1149580"/>
              <a:gd name="connsiteY14" fmla="*/ 910100 h 2187906"/>
              <a:gd name="connsiteX15" fmla="*/ 105951 w 1149580"/>
              <a:gd name="connsiteY15" fmla="*/ 948200 h 2187906"/>
              <a:gd name="connsiteX16" fmla="*/ 96426 w 1149580"/>
              <a:gd name="connsiteY16" fmla="*/ 962488 h 2187906"/>
              <a:gd name="connsiteX17" fmla="*/ 67851 w 1149580"/>
              <a:gd name="connsiteY17" fmla="*/ 995825 h 2187906"/>
              <a:gd name="connsiteX18" fmla="*/ 58326 w 1149580"/>
              <a:gd name="connsiteY18" fmla="*/ 1029163 h 2187906"/>
              <a:gd name="connsiteX19" fmla="*/ 53564 w 1149580"/>
              <a:gd name="connsiteY19" fmla="*/ 1043450 h 2187906"/>
              <a:gd name="connsiteX20" fmla="*/ 24989 w 1149580"/>
              <a:gd name="connsiteY20" fmla="*/ 1081550 h 2187906"/>
              <a:gd name="connsiteX21" fmla="*/ 15464 w 1149580"/>
              <a:gd name="connsiteY21" fmla="*/ 1095838 h 2187906"/>
              <a:gd name="connsiteX22" fmla="*/ 10701 w 1149580"/>
              <a:gd name="connsiteY22" fmla="*/ 1129175 h 2187906"/>
              <a:gd name="connsiteX23" fmla="*/ 5939 w 1149580"/>
              <a:gd name="connsiteY23" fmla="*/ 1148225 h 2187906"/>
              <a:gd name="connsiteX24" fmla="*/ 15464 w 1149580"/>
              <a:gd name="connsiteY24" fmla="*/ 1172038 h 2187906"/>
              <a:gd name="connsiteX25" fmla="*/ 29751 w 1149580"/>
              <a:gd name="connsiteY25" fmla="*/ 1200613 h 2187906"/>
              <a:gd name="connsiteX26" fmla="*/ 34514 w 1149580"/>
              <a:gd name="connsiteY26" fmla="*/ 1229188 h 2187906"/>
              <a:gd name="connsiteX27" fmla="*/ 44039 w 1149580"/>
              <a:gd name="connsiteY27" fmla="*/ 1253000 h 2187906"/>
              <a:gd name="connsiteX28" fmla="*/ 48801 w 1149580"/>
              <a:gd name="connsiteY28" fmla="*/ 1286338 h 2187906"/>
              <a:gd name="connsiteX29" fmla="*/ 86901 w 1149580"/>
              <a:gd name="connsiteY29" fmla="*/ 1305388 h 2187906"/>
              <a:gd name="connsiteX30" fmla="*/ 129764 w 1149580"/>
              <a:gd name="connsiteY30" fmla="*/ 1319675 h 2187906"/>
              <a:gd name="connsiteX31" fmla="*/ 182151 w 1149580"/>
              <a:gd name="connsiteY31" fmla="*/ 1357775 h 2187906"/>
              <a:gd name="connsiteX32" fmla="*/ 215489 w 1149580"/>
              <a:gd name="connsiteY32" fmla="*/ 1372063 h 2187906"/>
              <a:gd name="connsiteX33" fmla="*/ 253589 w 1149580"/>
              <a:gd name="connsiteY33" fmla="*/ 1395875 h 2187906"/>
              <a:gd name="connsiteX34" fmla="*/ 258351 w 1149580"/>
              <a:gd name="connsiteY34" fmla="*/ 1410163 h 2187906"/>
              <a:gd name="connsiteX35" fmla="*/ 267876 w 1149580"/>
              <a:gd name="connsiteY35" fmla="*/ 1424450 h 2187906"/>
              <a:gd name="connsiteX36" fmla="*/ 248826 w 1149580"/>
              <a:gd name="connsiteY36" fmla="*/ 1505413 h 2187906"/>
              <a:gd name="connsiteX37" fmla="*/ 225014 w 1149580"/>
              <a:gd name="connsiteY37" fmla="*/ 1567325 h 2187906"/>
              <a:gd name="connsiteX38" fmla="*/ 215489 w 1149580"/>
              <a:gd name="connsiteY38" fmla="*/ 1586375 h 2187906"/>
              <a:gd name="connsiteX39" fmla="*/ 215489 w 1149580"/>
              <a:gd name="connsiteY39" fmla="*/ 1714963 h 2187906"/>
              <a:gd name="connsiteX40" fmla="*/ 225014 w 1149580"/>
              <a:gd name="connsiteY40" fmla="*/ 1748300 h 2187906"/>
              <a:gd name="connsiteX41" fmla="*/ 234539 w 1149580"/>
              <a:gd name="connsiteY41" fmla="*/ 1791163 h 2187906"/>
              <a:gd name="connsiteX42" fmla="*/ 229776 w 1149580"/>
              <a:gd name="connsiteY42" fmla="*/ 1829263 h 2187906"/>
              <a:gd name="connsiteX43" fmla="*/ 172626 w 1149580"/>
              <a:gd name="connsiteY43" fmla="*/ 1862600 h 2187906"/>
              <a:gd name="connsiteX44" fmla="*/ 134526 w 1149580"/>
              <a:gd name="connsiteY44" fmla="*/ 1895938 h 2187906"/>
              <a:gd name="connsiteX45" fmla="*/ 120239 w 1149580"/>
              <a:gd name="connsiteY45" fmla="*/ 1905463 h 2187906"/>
              <a:gd name="connsiteX46" fmla="*/ 82139 w 1149580"/>
              <a:gd name="connsiteY46" fmla="*/ 1914988 h 2187906"/>
              <a:gd name="connsiteX47" fmla="*/ 86901 w 1149580"/>
              <a:gd name="connsiteY47" fmla="*/ 1953088 h 2187906"/>
              <a:gd name="connsiteX48" fmla="*/ 158339 w 1149580"/>
              <a:gd name="connsiteY48" fmla="*/ 1986425 h 2187906"/>
              <a:gd name="connsiteX49" fmla="*/ 163101 w 1149580"/>
              <a:gd name="connsiteY49" fmla="*/ 2024525 h 2187906"/>
              <a:gd name="connsiteX50" fmla="*/ 177389 w 1149580"/>
              <a:gd name="connsiteY50" fmla="*/ 2048338 h 2187906"/>
              <a:gd name="connsiteX51" fmla="*/ 182151 w 1149580"/>
              <a:gd name="connsiteY51" fmla="*/ 2067388 h 2187906"/>
              <a:gd name="connsiteX52" fmla="*/ 205964 w 1149580"/>
              <a:gd name="connsiteY52" fmla="*/ 2062625 h 2187906"/>
              <a:gd name="connsiteX53" fmla="*/ 225014 w 1149580"/>
              <a:gd name="connsiteY53" fmla="*/ 2057863 h 2187906"/>
              <a:gd name="connsiteX54" fmla="*/ 353601 w 1149580"/>
              <a:gd name="connsiteY54" fmla="*/ 2067388 h 2187906"/>
              <a:gd name="connsiteX55" fmla="*/ 372651 w 1149580"/>
              <a:gd name="connsiteY55" fmla="*/ 2076913 h 2187906"/>
              <a:gd name="connsiteX56" fmla="*/ 377414 w 1149580"/>
              <a:gd name="connsiteY56" fmla="*/ 2124538 h 2187906"/>
              <a:gd name="connsiteX57" fmla="*/ 391701 w 1149580"/>
              <a:gd name="connsiteY57" fmla="*/ 2162638 h 2187906"/>
              <a:gd name="connsiteX58" fmla="*/ 396464 w 1149580"/>
              <a:gd name="connsiteY58" fmla="*/ 2176925 h 2187906"/>
              <a:gd name="connsiteX59" fmla="*/ 434564 w 1149580"/>
              <a:gd name="connsiteY59" fmla="*/ 2186450 h 2187906"/>
              <a:gd name="connsiteX60" fmla="*/ 501239 w 1149580"/>
              <a:gd name="connsiteY60" fmla="*/ 2186450 h 2187906"/>
              <a:gd name="connsiteX61" fmla="*/ 525051 w 1149580"/>
              <a:gd name="connsiteY61" fmla="*/ 2176925 h 2187906"/>
              <a:gd name="connsiteX62" fmla="*/ 567914 w 1149580"/>
              <a:gd name="connsiteY62" fmla="*/ 2081675 h 2187906"/>
              <a:gd name="connsiteX63" fmla="*/ 586964 w 1149580"/>
              <a:gd name="connsiteY63" fmla="*/ 2076913 h 2187906"/>
              <a:gd name="connsiteX64" fmla="*/ 601251 w 1149580"/>
              <a:gd name="connsiteY64" fmla="*/ 2062625 h 2187906"/>
              <a:gd name="connsiteX65" fmla="*/ 606014 w 1149580"/>
              <a:gd name="connsiteY65" fmla="*/ 2048338 h 2187906"/>
              <a:gd name="connsiteX66" fmla="*/ 615539 w 1149580"/>
              <a:gd name="connsiteY66" fmla="*/ 2034050 h 2187906"/>
              <a:gd name="connsiteX67" fmla="*/ 620301 w 1149580"/>
              <a:gd name="connsiteY67" fmla="*/ 2015000 h 2187906"/>
              <a:gd name="connsiteX68" fmla="*/ 625064 w 1149580"/>
              <a:gd name="connsiteY68" fmla="*/ 1929275 h 2187906"/>
              <a:gd name="connsiteX69" fmla="*/ 639351 w 1149580"/>
              <a:gd name="connsiteY69" fmla="*/ 1924513 h 2187906"/>
              <a:gd name="connsiteX70" fmla="*/ 682214 w 1149580"/>
              <a:gd name="connsiteY70" fmla="*/ 1876888 h 2187906"/>
              <a:gd name="connsiteX71" fmla="*/ 686976 w 1149580"/>
              <a:gd name="connsiteY71" fmla="*/ 1848313 h 2187906"/>
              <a:gd name="connsiteX72" fmla="*/ 691739 w 1149580"/>
              <a:gd name="connsiteY72" fmla="*/ 1824500 h 2187906"/>
              <a:gd name="connsiteX73" fmla="*/ 696501 w 1149580"/>
              <a:gd name="connsiteY73" fmla="*/ 1781638 h 2187906"/>
              <a:gd name="connsiteX74" fmla="*/ 715551 w 1149580"/>
              <a:gd name="connsiteY74" fmla="*/ 1743538 h 2187906"/>
              <a:gd name="connsiteX75" fmla="*/ 729839 w 1149580"/>
              <a:gd name="connsiteY75" fmla="*/ 1705438 h 2187906"/>
              <a:gd name="connsiteX76" fmla="*/ 758414 w 1149580"/>
              <a:gd name="connsiteY76" fmla="*/ 1714963 h 2187906"/>
              <a:gd name="connsiteX77" fmla="*/ 772701 w 1149580"/>
              <a:gd name="connsiteY77" fmla="*/ 1748300 h 2187906"/>
              <a:gd name="connsiteX78" fmla="*/ 777464 w 1149580"/>
              <a:gd name="connsiteY78" fmla="*/ 1800688 h 2187906"/>
              <a:gd name="connsiteX79" fmla="*/ 782226 w 1149580"/>
              <a:gd name="connsiteY79" fmla="*/ 1776875 h 2187906"/>
              <a:gd name="connsiteX80" fmla="*/ 786989 w 1149580"/>
              <a:gd name="connsiteY80" fmla="*/ 1743538 h 2187906"/>
              <a:gd name="connsiteX81" fmla="*/ 801276 w 1149580"/>
              <a:gd name="connsiteY81" fmla="*/ 1734013 h 2187906"/>
              <a:gd name="connsiteX82" fmla="*/ 825089 w 1149580"/>
              <a:gd name="connsiteY82" fmla="*/ 1748300 h 2187906"/>
              <a:gd name="connsiteX83" fmla="*/ 839376 w 1149580"/>
              <a:gd name="connsiteY83" fmla="*/ 1753063 h 2187906"/>
              <a:gd name="connsiteX84" fmla="*/ 844139 w 1149580"/>
              <a:gd name="connsiteY84" fmla="*/ 1691150 h 2187906"/>
              <a:gd name="connsiteX85" fmla="*/ 887001 w 1149580"/>
              <a:gd name="connsiteY85" fmla="*/ 1695913 h 2187906"/>
              <a:gd name="connsiteX86" fmla="*/ 891764 w 1149580"/>
              <a:gd name="connsiteY86" fmla="*/ 1710200 h 2187906"/>
              <a:gd name="connsiteX87" fmla="*/ 925101 w 1149580"/>
              <a:gd name="connsiteY87" fmla="*/ 1734013 h 2187906"/>
              <a:gd name="connsiteX88" fmla="*/ 958439 w 1149580"/>
              <a:gd name="connsiteY88" fmla="*/ 1738775 h 2187906"/>
              <a:gd name="connsiteX89" fmla="*/ 996539 w 1149580"/>
              <a:gd name="connsiteY89" fmla="*/ 1734013 h 2187906"/>
              <a:gd name="connsiteX90" fmla="*/ 1001301 w 1149580"/>
              <a:gd name="connsiteY90" fmla="*/ 1657813 h 2187906"/>
              <a:gd name="connsiteX91" fmla="*/ 1015589 w 1149580"/>
              <a:gd name="connsiteY91" fmla="*/ 1638763 h 2187906"/>
              <a:gd name="connsiteX92" fmla="*/ 1015589 w 1149580"/>
              <a:gd name="connsiteY92" fmla="*/ 1600663 h 2187906"/>
              <a:gd name="connsiteX93" fmla="*/ 996539 w 1149580"/>
              <a:gd name="connsiteY93" fmla="*/ 1586375 h 2187906"/>
              <a:gd name="connsiteX94" fmla="*/ 972726 w 1149580"/>
              <a:gd name="connsiteY94" fmla="*/ 1548275 h 2187906"/>
              <a:gd name="connsiteX95" fmla="*/ 963201 w 1149580"/>
              <a:gd name="connsiteY95" fmla="*/ 1533988 h 2187906"/>
              <a:gd name="connsiteX96" fmla="*/ 948914 w 1149580"/>
              <a:gd name="connsiteY96" fmla="*/ 1529225 h 2187906"/>
              <a:gd name="connsiteX97" fmla="*/ 929864 w 1149580"/>
              <a:gd name="connsiteY97" fmla="*/ 1405400 h 2187906"/>
              <a:gd name="connsiteX98" fmla="*/ 920339 w 1149580"/>
              <a:gd name="connsiteY98" fmla="*/ 1362538 h 2187906"/>
              <a:gd name="connsiteX99" fmla="*/ 910814 w 1149580"/>
              <a:gd name="connsiteY99" fmla="*/ 1338725 h 2187906"/>
              <a:gd name="connsiteX100" fmla="*/ 901289 w 1149580"/>
              <a:gd name="connsiteY100" fmla="*/ 1305388 h 2187906"/>
              <a:gd name="connsiteX101" fmla="*/ 896526 w 1149580"/>
              <a:gd name="connsiteY101" fmla="*/ 1291100 h 2187906"/>
              <a:gd name="connsiteX102" fmla="*/ 906051 w 1149580"/>
              <a:gd name="connsiteY102" fmla="*/ 1224425 h 2187906"/>
              <a:gd name="connsiteX103" fmla="*/ 920339 w 1149580"/>
              <a:gd name="connsiteY103" fmla="*/ 1219663 h 2187906"/>
              <a:gd name="connsiteX104" fmla="*/ 939389 w 1149580"/>
              <a:gd name="connsiteY104" fmla="*/ 1210138 h 2187906"/>
              <a:gd name="connsiteX105" fmla="*/ 953676 w 1149580"/>
              <a:gd name="connsiteY105" fmla="*/ 1205375 h 2187906"/>
              <a:gd name="connsiteX106" fmla="*/ 967964 w 1149580"/>
              <a:gd name="connsiteY106" fmla="*/ 1195850 h 2187906"/>
              <a:gd name="connsiteX107" fmla="*/ 1001301 w 1149580"/>
              <a:gd name="connsiteY107" fmla="*/ 1186325 h 2187906"/>
              <a:gd name="connsiteX108" fmla="*/ 1020351 w 1149580"/>
              <a:gd name="connsiteY108" fmla="*/ 1172038 h 2187906"/>
              <a:gd name="connsiteX109" fmla="*/ 1039401 w 1149580"/>
              <a:gd name="connsiteY109" fmla="*/ 1143463 h 2187906"/>
              <a:gd name="connsiteX110" fmla="*/ 1067976 w 1149580"/>
              <a:gd name="connsiteY110" fmla="*/ 1124413 h 2187906"/>
              <a:gd name="connsiteX111" fmla="*/ 1096551 w 1149580"/>
              <a:gd name="connsiteY111" fmla="*/ 1114888 h 2187906"/>
              <a:gd name="connsiteX112" fmla="*/ 1129889 w 1149580"/>
              <a:gd name="connsiteY112" fmla="*/ 1091075 h 2187906"/>
              <a:gd name="connsiteX113" fmla="*/ 1144176 w 1149580"/>
              <a:gd name="connsiteY113" fmla="*/ 1076788 h 2187906"/>
              <a:gd name="connsiteX114" fmla="*/ 1139414 w 1149580"/>
              <a:gd name="connsiteY114" fmla="*/ 991063 h 2187906"/>
              <a:gd name="connsiteX115" fmla="*/ 1125126 w 1149580"/>
              <a:gd name="connsiteY115" fmla="*/ 972013 h 2187906"/>
              <a:gd name="connsiteX116" fmla="*/ 1106076 w 1149580"/>
              <a:gd name="connsiteY116" fmla="*/ 933913 h 2187906"/>
              <a:gd name="connsiteX117" fmla="*/ 1101314 w 1149580"/>
              <a:gd name="connsiteY117" fmla="*/ 910100 h 2187906"/>
              <a:gd name="connsiteX118" fmla="*/ 1072739 w 1149580"/>
              <a:gd name="connsiteY118" fmla="*/ 881525 h 2187906"/>
              <a:gd name="connsiteX119" fmla="*/ 1006064 w 1149580"/>
              <a:gd name="connsiteY119" fmla="*/ 857713 h 2187906"/>
              <a:gd name="connsiteX120" fmla="*/ 991776 w 1149580"/>
              <a:gd name="connsiteY120" fmla="*/ 862475 h 2187906"/>
              <a:gd name="connsiteX121" fmla="*/ 987014 w 1149580"/>
              <a:gd name="connsiteY121" fmla="*/ 876763 h 2187906"/>
              <a:gd name="connsiteX122" fmla="*/ 982251 w 1149580"/>
              <a:gd name="connsiteY122" fmla="*/ 914863 h 2187906"/>
              <a:gd name="connsiteX123" fmla="*/ 972726 w 1149580"/>
              <a:gd name="connsiteY123" fmla="*/ 929150 h 2187906"/>
              <a:gd name="connsiteX124" fmla="*/ 958439 w 1149580"/>
              <a:gd name="connsiteY124" fmla="*/ 948200 h 2187906"/>
              <a:gd name="connsiteX125" fmla="*/ 929864 w 1149580"/>
              <a:gd name="connsiteY125" fmla="*/ 962488 h 2187906"/>
              <a:gd name="connsiteX126" fmla="*/ 896526 w 1149580"/>
              <a:gd name="connsiteY126" fmla="*/ 919625 h 2187906"/>
              <a:gd name="connsiteX127" fmla="*/ 882239 w 1149580"/>
              <a:gd name="connsiteY127" fmla="*/ 905338 h 2187906"/>
              <a:gd name="connsiteX128" fmla="*/ 901289 w 1149580"/>
              <a:gd name="connsiteY128" fmla="*/ 852950 h 2187906"/>
              <a:gd name="connsiteX129" fmla="*/ 906051 w 1149580"/>
              <a:gd name="connsiteY129" fmla="*/ 833900 h 2187906"/>
              <a:gd name="connsiteX130" fmla="*/ 901289 w 1149580"/>
              <a:gd name="connsiteY130" fmla="*/ 819613 h 2187906"/>
              <a:gd name="connsiteX131" fmla="*/ 896526 w 1149580"/>
              <a:gd name="connsiteY131" fmla="*/ 800563 h 2187906"/>
              <a:gd name="connsiteX132" fmla="*/ 901289 w 1149580"/>
              <a:gd name="connsiteY132" fmla="*/ 776750 h 2187906"/>
              <a:gd name="connsiteX133" fmla="*/ 939389 w 1149580"/>
              <a:gd name="connsiteY133" fmla="*/ 752938 h 2187906"/>
              <a:gd name="connsiteX134" fmla="*/ 953676 w 1149580"/>
              <a:gd name="connsiteY134" fmla="*/ 738650 h 2187906"/>
              <a:gd name="connsiteX135" fmla="*/ 958439 w 1149580"/>
              <a:gd name="connsiteY135" fmla="*/ 724363 h 2187906"/>
              <a:gd name="connsiteX136" fmla="*/ 953676 w 1149580"/>
              <a:gd name="connsiteY136" fmla="*/ 600538 h 2187906"/>
              <a:gd name="connsiteX137" fmla="*/ 887001 w 1149580"/>
              <a:gd name="connsiteY137" fmla="*/ 600538 h 2187906"/>
              <a:gd name="connsiteX138" fmla="*/ 872714 w 1149580"/>
              <a:gd name="connsiteY138" fmla="*/ 586250 h 2187906"/>
              <a:gd name="connsiteX139" fmla="*/ 858426 w 1149580"/>
              <a:gd name="connsiteY139" fmla="*/ 576725 h 2187906"/>
              <a:gd name="connsiteX140" fmla="*/ 844139 w 1149580"/>
              <a:gd name="connsiteY140" fmla="*/ 557675 h 2187906"/>
              <a:gd name="connsiteX141" fmla="*/ 839376 w 1149580"/>
              <a:gd name="connsiteY141" fmla="*/ 543388 h 2187906"/>
              <a:gd name="connsiteX142" fmla="*/ 720314 w 1149580"/>
              <a:gd name="connsiteY142" fmla="*/ 538625 h 2187906"/>
              <a:gd name="connsiteX143" fmla="*/ 686976 w 1149580"/>
              <a:gd name="connsiteY143" fmla="*/ 510050 h 2187906"/>
              <a:gd name="connsiteX144" fmla="*/ 677451 w 1149580"/>
              <a:gd name="connsiteY144" fmla="*/ 495763 h 2187906"/>
              <a:gd name="connsiteX145" fmla="*/ 658401 w 1149580"/>
              <a:gd name="connsiteY145" fmla="*/ 448138 h 2187906"/>
              <a:gd name="connsiteX146" fmla="*/ 644114 w 1149580"/>
              <a:gd name="connsiteY146" fmla="*/ 410038 h 2187906"/>
              <a:gd name="connsiteX147" fmla="*/ 634589 w 1149580"/>
              <a:gd name="connsiteY147" fmla="*/ 386225 h 2187906"/>
              <a:gd name="connsiteX148" fmla="*/ 615539 w 1149580"/>
              <a:gd name="connsiteY148" fmla="*/ 357650 h 2187906"/>
              <a:gd name="connsiteX149" fmla="*/ 572676 w 1149580"/>
              <a:gd name="connsiteY149" fmla="*/ 329075 h 2187906"/>
              <a:gd name="connsiteX150" fmla="*/ 558389 w 1149580"/>
              <a:gd name="connsiteY150" fmla="*/ 319550 h 2187906"/>
              <a:gd name="connsiteX151" fmla="*/ 539339 w 1149580"/>
              <a:gd name="connsiteY151" fmla="*/ 305263 h 2187906"/>
              <a:gd name="connsiteX152" fmla="*/ 525051 w 1149580"/>
              <a:gd name="connsiteY152" fmla="*/ 300500 h 2187906"/>
              <a:gd name="connsiteX153" fmla="*/ 491714 w 1149580"/>
              <a:gd name="connsiteY153" fmla="*/ 281450 h 2187906"/>
              <a:gd name="connsiteX154" fmla="*/ 467901 w 1149580"/>
              <a:gd name="connsiteY154" fmla="*/ 271925 h 2187906"/>
              <a:gd name="connsiteX155" fmla="*/ 405988 w 1149580"/>
              <a:gd name="connsiteY155" fmla="*/ 181439 h 2187906"/>
              <a:gd name="connsiteX156" fmla="*/ 405989 w 1149580"/>
              <a:gd name="connsiteY156" fmla="*/ 52851 h 2187906"/>
              <a:gd name="connsiteX157" fmla="*/ 375032 w 1149580"/>
              <a:gd name="connsiteY157" fmla="*/ 43325 h 2187906"/>
              <a:gd name="connsiteX158" fmla="*/ 315501 w 1149580"/>
              <a:gd name="connsiteY158" fmla="*/ 9988 h 2187906"/>
              <a:gd name="connsiteX159" fmla="*/ 282164 w 1149580"/>
              <a:gd name="connsiteY159" fmla="*/ 463 h 2187906"/>
              <a:gd name="connsiteX160" fmla="*/ 263114 w 1149580"/>
              <a:gd name="connsiteY160" fmla="*/ 5225 h 2187906"/>
              <a:gd name="connsiteX161" fmla="*/ 225014 w 1149580"/>
              <a:gd name="connsiteY161" fmla="*/ 55231 h 2187906"/>
              <a:gd name="connsiteX162" fmla="*/ 167864 w 1149580"/>
              <a:gd name="connsiteY162" fmla="*/ 69519 h 2187906"/>
              <a:gd name="connsiteX163" fmla="*/ 155957 w 1149580"/>
              <a:gd name="connsiteY163" fmla="*/ 114763 h 2187906"/>
              <a:gd name="connsiteX164" fmla="*/ 120238 w 1149580"/>
              <a:gd name="connsiteY164" fmla="*/ 150481 h 2187906"/>
              <a:gd name="connsiteX165" fmla="*/ 82139 w 1149580"/>
              <a:gd name="connsiteY165" fmla="*/ 243351 h 2187906"/>
              <a:gd name="connsiteX0" fmla="*/ 82139 w 1149580"/>
              <a:gd name="connsiteY0" fmla="*/ 243351 h 2187906"/>
              <a:gd name="connsiteX1" fmla="*/ 89282 w 1149580"/>
              <a:gd name="connsiteY1" fmla="*/ 271925 h 2187906"/>
              <a:gd name="connsiteX2" fmla="*/ 72613 w 1149580"/>
              <a:gd name="connsiteY2" fmla="*/ 340982 h 2187906"/>
              <a:gd name="connsiteX3" fmla="*/ 58326 w 1149580"/>
              <a:gd name="connsiteY3" fmla="*/ 390988 h 2187906"/>
              <a:gd name="connsiteX4" fmla="*/ 51182 w 1149580"/>
              <a:gd name="connsiteY4" fmla="*/ 467188 h 2187906"/>
              <a:gd name="connsiteX5" fmla="*/ 29751 w 1149580"/>
              <a:gd name="connsiteY5" fmla="*/ 505288 h 2187906"/>
              <a:gd name="connsiteX6" fmla="*/ 1176 w 1149580"/>
              <a:gd name="connsiteY6" fmla="*/ 541007 h 2187906"/>
              <a:gd name="connsiteX7" fmla="*/ 72614 w 1149580"/>
              <a:gd name="connsiteY7" fmla="*/ 564819 h 2187906"/>
              <a:gd name="connsiteX8" fmla="*/ 65470 w 1149580"/>
              <a:gd name="connsiteY8" fmla="*/ 643401 h 2187906"/>
              <a:gd name="connsiteX9" fmla="*/ 101188 w 1149580"/>
              <a:gd name="connsiteY9" fmla="*/ 688645 h 2187906"/>
              <a:gd name="connsiteX10" fmla="*/ 165483 w 1149580"/>
              <a:gd name="connsiteY10" fmla="*/ 736269 h 2187906"/>
              <a:gd name="connsiteX11" fmla="*/ 163101 w 1149580"/>
              <a:gd name="connsiteY11" fmla="*/ 857713 h 2187906"/>
              <a:gd name="connsiteX12" fmla="*/ 158339 w 1149580"/>
              <a:gd name="connsiteY12" fmla="*/ 872000 h 2187906"/>
              <a:gd name="connsiteX13" fmla="*/ 139289 w 1149580"/>
              <a:gd name="connsiteY13" fmla="*/ 886288 h 2187906"/>
              <a:gd name="connsiteX14" fmla="*/ 125001 w 1149580"/>
              <a:gd name="connsiteY14" fmla="*/ 910100 h 2187906"/>
              <a:gd name="connsiteX15" fmla="*/ 105951 w 1149580"/>
              <a:gd name="connsiteY15" fmla="*/ 948200 h 2187906"/>
              <a:gd name="connsiteX16" fmla="*/ 96426 w 1149580"/>
              <a:gd name="connsiteY16" fmla="*/ 962488 h 2187906"/>
              <a:gd name="connsiteX17" fmla="*/ 67851 w 1149580"/>
              <a:gd name="connsiteY17" fmla="*/ 995825 h 2187906"/>
              <a:gd name="connsiteX18" fmla="*/ 58326 w 1149580"/>
              <a:gd name="connsiteY18" fmla="*/ 1029163 h 2187906"/>
              <a:gd name="connsiteX19" fmla="*/ 53564 w 1149580"/>
              <a:gd name="connsiteY19" fmla="*/ 1043450 h 2187906"/>
              <a:gd name="connsiteX20" fmla="*/ 24989 w 1149580"/>
              <a:gd name="connsiteY20" fmla="*/ 1081550 h 2187906"/>
              <a:gd name="connsiteX21" fmla="*/ 15464 w 1149580"/>
              <a:gd name="connsiteY21" fmla="*/ 1095838 h 2187906"/>
              <a:gd name="connsiteX22" fmla="*/ 10701 w 1149580"/>
              <a:gd name="connsiteY22" fmla="*/ 1129175 h 2187906"/>
              <a:gd name="connsiteX23" fmla="*/ 5939 w 1149580"/>
              <a:gd name="connsiteY23" fmla="*/ 1148225 h 2187906"/>
              <a:gd name="connsiteX24" fmla="*/ 15464 w 1149580"/>
              <a:gd name="connsiteY24" fmla="*/ 1172038 h 2187906"/>
              <a:gd name="connsiteX25" fmla="*/ 29751 w 1149580"/>
              <a:gd name="connsiteY25" fmla="*/ 1200613 h 2187906"/>
              <a:gd name="connsiteX26" fmla="*/ 34514 w 1149580"/>
              <a:gd name="connsiteY26" fmla="*/ 1229188 h 2187906"/>
              <a:gd name="connsiteX27" fmla="*/ 44039 w 1149580"/>
              <a:gd name="connsiteY27" fmla="*/ 1253000 h 2187906"/>
              <a:gd name="connsiteX28" fmla="*/ 48801 w 1149580"/>
              <a:gd name="connsiteY28" fmla="*/ 1286338 h 2187906"/>
              <a:gd name="connsiteX29" fmla="*/ 86901 w 1149580"/>
              <a:gd name="connsiteY29" fmla="*/ 1305388 h 2187906"/>
              <a:gd name="connsiteX30" fmla="*/ 129764 w 1149580"/>
              <a:gd name="connsiteY30" fmla="*/ 1319675 h 2187906"/>
              <a:gd name="connsiteX31" fmla="*/ 182151 w 1149580"/>
              <a:gd name="connsiteY31" fmla="*/ 1357775 h 2187906"/>
              <a:gd name="connsiteX32" fmla="*/ 215489 w 1149580"/>
              <a:gd name="connsiteY32" fmla="*/ 1372063 h 2187906"/>
              <a:gd name="connsiteX33" fmla="*/ 253589 w 1149580"/>
              <a:gd name="connsiteY33" fmla="*/ 1395875 h 2187906"/>
              <a:gd name="connsiteX34" fmla="*/ 258351 w 1149580"/>
              <a:gd name="connsiteY34" fmla="*/ 1410163 h 2187906"/>
              <a:gd name="connsiteX35" fmla="*/ 267876 w 1149580"/>
              <a:gd name="connsiteY35" fmla="*/ 1424450 h 2187906"/>
              <a:gd name="connsiteX36" fmla="*/ 248826 w 1149580"/>
              <a:gd name="connsiteY36" fmla="*/ 1505413 h 2187906"/>
              <a:gd name="connsiteX37" fmla="*/ 225014 w 1149580"/>
              <a:gd name="connsiteY37" fmla="*/ 1567325 h 2187906"/>
              <a:gd name="connsiteX38" fmla="*/ 215489 w 1149580"/>
              <a:gd name="connsiteY38" fmla="*/ 1586375 h 2187906"/>
              <a:gd name="connsiteX39" fmla="*/ 215489 w 1149580"/>
              <a:gd name="connsiteY39" fmla="*/ 1714963 h 2187906"/>
              <a:gd name="connsiteX40" fmla="*/ 225014 w 1149580"/>
              <a:gd name="connsiteY40" fmla="*/ 1748300 h 2187906"/>
              <a:gd name="connsiteX41" fmla="*/ 234539 w 1149580"/>
              <a:gd name="connsiteY41" fmla="*/ 1791163 h 2187906"/>
              <a:gd name="connsiteX42" fmla="*/ 229776 w 1149580"/>
              <a:gd name="connsiteY42" fmla="*/ 1829263 h 2187906"/>
              <a:gd name="connsiteX43" fmla="*/ 172626 w 1149580"/>
              <a:gd name="connsiteY43" fmla="*/ 1862600 h 2187906"/>
              <a:gd name="connsiteX44" fmla="*/ 134526 w 1149580"/>
              <a:gd name="connsiteY44" fmla="*/ 1895938 h 2187906"/>
              <a:gd name="connsiteX45" fmla="*/ 120239 w 1149580"/>
              <a:gd name="connsiteY45" fmla="*/ 1905463 h 2187906"/>
              <a:gd name="connsiteX46" fmla="*/ 82139 w 1149580"/>
              <a:gd name="connsiteY46" fmla="*/ 1914988 h 2187906"/>
              <a:gd name="connsiteX47" fmla="*/ 86901 w 1149580"/>
              <a:gd name="connsiteY47" fmla="*/ 1953088 h 2187906"/>
              <a:gd name="connsiteX48" fmla="*/ 158339 w 1149580"/>
              <a:gd name="connsiteY48" fmla="*/ 1986425 h 2187906"/>
              <a:gd name="connsiteX49" fmla="*/ 163101 w 1149580"/>
              <a:gd name="connsiteY49" fmla="*/ 2024525 h 2187906"/>
              <a:gd name="connsiteX50" fmla="*/ 177389 w 1149580"/>
              <a:gd name="connsiteY50" fmla="*/ 2048338 h 2187906"/>
              <a:gd name="connsiteX51" fmla="*/ 182151 w 1149580"/>
              <a:gd name="connsiteY51" fmla="*/ 2067388 h 2187906"/>
              <a:gd name="connsiteX52" fmla="*/ 205964 w 1149580"/>
              <a:gd name="connsiteY52" fmla="*/ 2062625 h 2187906"/>
              <a:gd name="connsiteX53" fmla="*/ 225014 w 1149580"/>
              <a:gd name="connsiteY53" fmla="*/ 2057863 h 2187906"/>
              <a:gd name="connsiteX54" fmla="*/ 353601 w 1149580"/>
              <a:gd name="connsiteY54" fmla="*/ 2067388 h 2187906"/>
              <a:gd name="connsiteX55" fmla="*/ 372651 w 1149580"/>
              <a:gd name="connsiteY55" fmla="*/ 2076913 h 2187906"/>
              <a:gd name="connsiteX56" fmla="*/ 377414 w 1149580"/>
              <a:gd name="connsiteY56" fmla="*/ 2124538 h 2187906"/>
              <a:gd name="connsiteX57" fmla="*/ 391701 w 1149580"/>
              <a:gd name="connsiteY57" fmla="*/ 2162638 h 2187906"/>
              <a:gd name="connsiteX58" fmla="*/ 396464 w 1149580"/>
              <a:gd name="connsiteY58" fmla="*/ 2176925 h 2187906"/>
              <a:gd name="connsiteX59" fmla="*/ 434564 w 1149580"/>
              <a:gd name="connsiteY59" fmla="*/ 2186450 h 2187906"/>
              <a:gd name="connsiteX60" fmla="*/ 501239 w 1149580"/>
              <a:gd name="connsiteY60" fmla="*/ 2186450 h 2187906"/>
              <a:gd name="connsiteX61" fmla="*/ 525051 w 1149580"/>
              <a:gd name="connsiteY61" fmla="*/ 2176925 h 2187906"/>
              <a:gd name="connsiteX62" fmla="*/ 567914 w 1149580"/>
              <a:gd name="connsiteY62" fmla="*/ 2081675 h 2187906"/>
              <a:gd name="connsiteX63" fmla="*/ 586964 w 1149580"/>
              <a:gd name="connsiteY63" fmla="*/ 2076913 h 2187906"/>
              <a:gd name="connsiteX64" fmla="*/ 601251 w 1149580"/>
              <a:gd name="connsiteY64" fmla="*/ 2062625 h 2187906"/>
              <a:gd name="connsiteX65" fmla="*/ 606014 w 1149580"/>
              <a:gd name="connsiteY65" fmla="*/ 2048338 h 2187906"/>
              <a:gd name="connsiteX66" fmla="*/ 615539 w 1149580"/>
              <a:gd name="connsiteY66" fmla="*/ 2034050 h 2187906"/>
              <a:gd name="connsiteX67" fmla="*/ 620301 w 1149580"/>
              <a:gd name="connsiteY67" fmla="*/ 2015000 h 2187906"/>
              <a:gd name="connsiteX68" fmla="*/ 625064 w 1149580"/>
              <a:gd name="connsiteY68" fmla="*/ 1929275 h 2187906"/>
              <a:gd name="connsiteX69" fmla="*/ 639351 w 1149580"/>
              <a:gd name="connsiteY69" fmla="*/ 1924513 h 2187906"/>
              <a:gd name="connsiteX70" fmla="*/ 682214 w 1149580"/>
              <a:gd name="connsiteY70" fmla="*/ 1876888 h 2187906"/>
              <a:gd name="connsiteX71" fmla="*/ 686976 w 1149580"/>
              <a:gd name="connsiteY71" fmla="*/ 1848313 h 2187906"/>
              <a:gd name="connsiteX72" fmla="*/ 691739 w 1149580"/>
              <a:gd name="connsiteY72" fmla="*/ 1824500 h 2187906"/>
              <a:gd name="connsiteX73" fmla="*/ 696501 w 1149580"/>
              <a:gd name="connsiteY73" fmla="*/ 1781638 h 2187906"/>
              <a:gd name="connsiteX74" fmla="*/ 715551 w 1149580"/>
              <a:gd name="connsiteY74" fmla="*/ 1743538 h 2187906"/>
              <a:gd name="connsiteX75" fmla="*/ 729839 w 1149580"/>
              <a:gd name="connsiteY75" fmla="*/ 1705438 h 2187906"/>
              <a:gd name="connsiteX76" fmla="*/ 758414 w 1149580"/>
              <a:gd name="connsiteY76" fmla="*/ 1714963 h 2187906"/>
              <a:gd name="connsiteX77" fmla="*/ 772701 w 1149580"/>
              <a:gd name="connsiteY77" fmla="*/ 1748300 h 2187906"/>
              <a:gd name="connsiteX78" fmla="*/ 777464 w 1149580"/>
              <a:gd name="connsiteY78" fmla="*/ 1800688 h 2187906"/>
              <a:gd name="connsiteX79" fmla="*/ 782226 w 1149580"/>
              <a:gd name="connsiteY79" fmla="*/ 1776875 h 2187906"/>
              <a:gd name="connsiteX80" fmla="*/ 786989 w 1149580"/>
              <a:gd name="connsiteY80" fmla="*/ 1743538 h 2187906"/>
              <a:gd name="connsiteX81" fmla="*/ 801276 w 1149580"/>
              <a:gd name="connsiteY81" fmla="*/ 1734013 h 2187906"/>
              <a:gd name="connsiteX82" fmla="*/ 825089 w 1149580"/>
              <a:gd name="connsiteY82" fmla="*/ 1748300 h 2187906"/>
              <a:gd name="connsiteX83" fmla="*/ 839376 w 1149580"/>
              <a:gd name="connsiteY83" fmla="*/ 1753063 h 2187906"/>
              <a:gd name="connsiteX84" fmla="*/ 844139 w 1149580"/>
              <a:gd name="connsiteY84" fmla="*/ 1691150 h 2187906"/>
              <a:gd name="connsiteX85" fmla="*/ 887001 w 1149580"/>
              <a:gd name="connsiteY85" fmla="*/ 1695913 h 2187906"/>
              <a:gd name="connsiteX86" fmla="*/ 891764 w 1149580"/>
              <a:gd name="connsiteY86" fmla="*/ 1710200 h 2187906"/>
              <a:gd name="connsiteX87" fmla="*/ 925101 w 1149580"/>
              <a:gd name="connsiteY87" fmla="*/ 1734013 h 2187906"/>
              <a:gd name="connsiteX88" fmla="*/ 958439 w 1149580"/>
              <a:gd name="connsiteY88" fmla="*/ 1738775 h 2187906"/>
              <a:gd name="connsiteX89" fmla="*/ 996539 w 1149580"/>
              <a:gd name="connsiteY89" fmla="*/ 1734013 h 2187906"/>
              <a:gd name="connsiteX90" fmla="*/ 1001301 w 1149580"/>
              <a:gd name="connsiteY90" fmla="*/ 1657813 h 2187906"/>
              <a:gd name="connsiteX91" fmla="*/ 1015589 w 1149580"/>
              <a:gd name="connsiteY91" fmla="*/ 1638763 h 2187906"/>
              <a:gd name="connsiteX92" fmla="*/ 1015589 w 1149580"/>
              <a:gd name="connsiteY92" fmla="*/ 1600663 h 2187906"/>
              <a:gd name="connsiteX93" fmla="*/ 996539 w 1149580"/>
              <a:gd name="connsiteY93" fmla="*/ 1586375 h 2187906"/>
              <a:gd name="connsiteX94" fmla="*/ 972726 w 1149580"/>
              <a:gd name="connsiteY94" fmla="*/ 1548275 h 2187906"/>
              <a:gd name="connsiteX95" fmla="*/ 963201 w 1149580"/>
              <a:gd name="connsiteY95" fmla="*/ 1533988 h 2187906"/>
              <a:gd name="connsiteX96" fmla="*/ 948914 w 1149580"/>
              <a:gd name="connsiteY96" fmla="*/ 1529225 h 2187906"/>
              <a:gd name="connsiteX97" fmla="*/ 929864 w 1149580"/>
              <a:gd name="connsiteY97" fmla="*/ 1405400 h 2187906"/>
              <a:gd name="connsiteX98" fmla="*/ 920339 w 1149580"/>
              <a:gd name="connsiteY98" fmla="*/ 1362538 h 2187906"/>
              <a:gd name="connsiteX99" fmla="*/ 910814 w 1149580"/>
              <a:gd name="connsiteY99" fmla="*/ 1338725 h 2187906"/>
              <a:gd name="connsiteX100" fmla="*/ 901289 w 1149580"/>
              <a:gd name="connsiteY100" fmla="*/ 1305388 h 2187906"/>
              <a:gd name="connsiteX101" fmla="*/ 896526 w 1149580"/>
              <a:gd name="connsiteY101" fmla="*/ 1291100 h 2187906"/>
              <a:gd name="connsiteX102" fmla="*/ 906051 w 1149580"/>
              <a:gd name="connsiteY102" fmla="*/ 1224425 h 2187906"/>
              <a:gd name="connsiteX103" fmla="*/ 920339 w 1149580"/>
              <a:gd name="connsiteY103" fmla="*/ 1219663 h 2187906"/>
              <a:gd name="connsiteX104" fmla="*/ 939389 w 1149580"/>
              <a:gd name="connsiteY104" fmla="*/ 1210138 h 2187906"/>
              <a:gd name="connsiteX105" fmla="*/ 953676 w 1149580"/>
              <a:gd name="connsiteY105" fmla="*/ 1205375 h 2187906"/>
              <a:gd name="connsiteX106" fmla="*/ 967964 w 1149580"/>
              <a:gd name="connsiteY106" fmla="*/ 1195850 h 2187906"/>
              <a:gd name="connsiteX107" fmla="*/ 1001301 w 1149580"/>
              <a:gd name="connsiteY107" fmla="*/ 1186325 h 2187906"/>
              <a:gd name="connsiteX108" fmla="*/ 1020351 w 1149580"/>
              <a:gd name="connsiteY108" fmla="*/ 1172038 h 2187906"/>
              <a:gd name="connsiteX109" fmla="*/ 1039401 w 1149580"/>
              <a:gd name="connsiteY109" fmla="*/ 1143463 h 2187906"/>
              <a:gd name="connsiteX110" fmla="*/ 1067976 w 1149580"/>
              <a:gd name="connsiteY110" fmla="*/ 1124413 h 2187906"/>
              <a:gd name="connsiteX111" fmla="*/ 1096551 w 1149580"/>
              <a:gd name="connsiteY111" fmla="*/ 1114888 h 2187906"/>
              <a:gd name="connsiteX112" fmla="*/ 1129889 w 1149580"/>
              <a:gd name="connsiteY112" fmla="*/ 1091075 h 2187906"/>
              <a:gd name="connsiteX113" fmla="*/ 1144176 w 1149580"/>
              <a:gd name="connsiteY113" fmla="*/ 1076788 h 2187906"/>
              <a:gd name="connsiteX114" fmla="*/ 1139414 w 1149580"/>
              <a:gd name="connsiteY114" fmla="*/ 991063 h 2187906"/>
              <a:gd name="connsiteX115" fmla="*/ 1125126 w 1149580"/>
              <a:gd name="connsiteY115" fmla="*/ 972013 h 2187906"/>
              <a:gd name="connsiteX116" fmla="*/ 1106076 w 1149580"/>
              <a:gd name="connsiteY116" fmla="*/ 933913 h 2187906"/>
              <a:gd name="connsiteX117" fmla="*/ 1101314 w 1149580"/>
              <a:gd name="connsiteY117" fmla="*/ 910100 h 2187906"/>
              <a:gd name="connsiteX118" fmla="*/ 1072739 w 1149580"/>
              <a:gd name="connsiteY118" fmla="*/ 881525 h 2187906"/>
              <a:gd name="connsiteX119" fmla="*/ 1006064 w 1149580"/>
              <a:gd name="connsiteY119" fmla="*/ 857713 h 2187906"/>
              <a:gd name="connsiteX120" fmla="*/ 991776 w 1149580"/>
              <a:gd name="connsiteY120" fmla="*/ 862475 h 2187906"/>
              <a:gd name="connsiteX121" fmla="*/ 987014 w 1149580"/>
              <a:gd name="connsiteY121" fmla="*/ 876763 h 2187906"/>
              <a:gd name="connsiteX122" fmla="*/ 982251 w 1149580"/>
              <a:gd name="connsiteY122" fmla="*/ 914863 h 2187906"/>
              <a:gd name="connsiteX123" fmla="*/ 972726 w 1149580"/>
              <a:gd name="connsiteY123" fmla="*/ 929150 h 2187906"/>
              <a:gd name="connsiteX124" fmla="*/ 958439 w 1149580"/>
              <a:gd name="connsiteY124" fmla="*/ 948200 h 2187906"/>
              <a:gd name="connsiteX125" fmla="*/ 929864 w 1149580"/>
              <a:gd name="connsiteY125" fmla="*/ 962488 h 2187906"/>
              <a:gd name="connsiteX126" fmla="*/ 896526 w 1149580"/>
              <a:gd name="connsiteY126" fmla="*/ 919625 h 2187906"/>
              <a:gd name="connsiteX127" fmla="*/ 882239 w 1149580"/>
              <a:gd name="connsiteY127" fmla="*/ 905338 h 2187906"/>
              <a:gd name="connsiteX128" fmla="*/ 901289 w 1149580"/>
              <a:gd name="connsiteY128" fmla="*/ 852950 h 2187906"/>
              <a:gd name="connsiteX129" fmla="*/ 906051 w 1149580"/>
              <a:gd name="connsiteY129" fmla="*/ 833900 h 2187906"/>
              <a:gd name="connsiteX130" fmla="*/ 901289 w 1149580"/>
              <a:gd name="connsiteY130" fmla="*/ 819613 h 2187906"/>
              <a:gd name="connsiteX131" fmla="*/ 896526 w 1149580"/>
              <a:gd name="connsiteY131" fmla="*/ 800563 h 2187906"/>
              <a:gd name="connsiteX132" fmla="*/ 901289 w 1149580"/>
              <a:gd name="connsiteY132" fmla="*/ 776750 h 2187906"/>
              <a:gd name="connsiteX133" fmla="*/ 939389 w 1149580"/>
              <a:gd name="connsiteY133" fmla="*/ 752938 h 2187906"/>
              <a:gd name="connsiteX134" fmla="*/ 953676 w 1149580"/>
              <a:gd name="connsiteY134" fmla="*/ 738650 h 2187906"/>
              <a:gd name="connsiteX135" fmla="*/ 958439 w 1149580"/>
              <a:gd name="connsiteY135" fmla="*/ 724363 h 2187906"/>
              <a:gd name="connsiteX136" fmla="*/ 953676 w 1149580"/>
              <a:gd name="connsiteY136" fmla="*/ 600538 h 2187906"/>
              <a:gd name="connsiteX137" fmla="*/ 887001 w 1149580"/>
              <a:gd name="connsiteY137" fmla="*/ 600538 h 2187906"/>
              <a:gd name="connsiteX138" fmla="*/ 872714 w 1149580"/>
              <a:gd name="connsiteY138" fmla="*/ 586250 h 2187906"/>
              <a:gd name="connsiteX139" fmla="*/ 858426 w 1149580"/>
              <a:gd name="connsiteY139" fmla="*/ 576725 h 2187906"/>
              <a:gd name="connsiteX140" fmla="*/ 844139 w 1149580"/>
              <a:gd name="connsiteY140" fmla="*/ 557675 h 2187906"/>
              <a:gd name="connsiteX141" fmla="*/ 839376 w 1149580"/>
              <a:gd name="connsiteY141" fmla="*/ 543388 h 2187906"/>
              <a:gd name="connsiteX142" fmla="*/ 720314 w 1149580"/>
              <a:gd name="connsiteY142" fmla="*/ 538625 h 2187906"/>
              <a:gd name="connsiteX143" fmla="*/ 686976 w 1149580"/>
              <a:gd name="connsiteY143" fmla="*/ 510050 h 2187906"/>
              <a:gd name="connsiteX144" fmla="*/ 677451 w 1149580"/>
              <a:gd name="connsiteY144" fmla="*/ 495763 h 2187906"/>
              <a:gd name="connsiteX145" fmla="*/ 658401 w 1149580"/>
              <a:gd name="connsiteY145" fmla="*/ 448138 h 2187906"/>
              <a:gd name="connsiteX146" fmla="*/ 644114 w 1149580"/>
              <a:gd name="connsiteY146" fmla="*/ 410038 h 2187906"/>
              <a:gd name="connsiteX147" fmla="*/ 634589 w 1149580"/>
              <a:gd name="connsiteY147" fmla="*/ 386225 h 2187906"/>
              <a:gd name="connsiteX148" fmla="*/ 615539 w 1149580"/>
              <a:gd name="connsiteY148" fmla="*/ 357650 h 2187906"/>
              <a:gd name="connsiteX149" fmla="*/ 572676 w 1149580"/>
              <a:gd name="connsiteY149" fmla="*/ 329075 h 2187906"/>
              <a:gd name="connsiteX150" fmla="*/ 558389 w 1149580"/>
              <a:gd name="connsiteY150" fmla="*/ 319550 h 2187906"/>
              <a:gd name="connsiteX151" fmla="*/ 539339 w 1149580"/>
              <a:gd name="connsiteY151" fmla="*/ 305263 h 2187906"/>
              <a:gd name="connsiteX152" fmla="*/ 525051 w 1149580"/>
              <a:gd name="connsiteY152" fmla="*/ 300500 h 2187906"/>
              <a:gd name="connsiteX153" fmla="*/ 491714 w 1149580"/>
              <a:gd name="connsiteY153" fmla="*/ 281450 h 2187906"/>
              <a:gd name="connsiteX154" fmla="*/ 467901 w 1149580"/>
              <a:gd name="connsiteY154" fmla="*/ 271925 h 2187906"/>
              <a:gd name="connsiteX155" fmla="*/ 405988 w 1149580"/>
              <a:gd name="connsiteY155" fmla="*/ 181439 h 2187906"/>
              <a:gd name="connsiteX156" fmla="*/ 405989 w 1149580"/>
              <a:gd name="connsiteY156" fmla="*/ 52851 h 2187906"/>
              <a:gd name="connsiteX157" fmla="*/ 375032 w 1149580"/>
              <a:gd name="connsiteY157" fmla="*/ 43325 h 2187906"/>
              <a:gd name="connsiteX158" fmla="*/ 315501 w 1149580"/>
              <a:gd name="connsiteY158" fmla="*/ 9988 h 2187906"/>
              <a:gd name="connsiteX159" fmla="*/ 282164 w 1149580"/>
              <a:gd name="connsiteY159" fmla="*/ 463 h 2187906"/>
              <a:gd name="connsiteX160" fmla="*/ 263114 w 1149580"/>
              <a:gd name="connsiteY160" fmla="*/ 5225 h 2187906"/>
              <a:gd name="connsiteX161" fmla="*/ 225014 w 1149580"/>
              <a:gd name="connsiteY161" fmla="*/ 55231 h 2187906"/>
              <a:gd name="connsiteX162" fmla="*/ 167864 w 1149580"/>
              <a:gd name="connsiteY162" fmla="*/ 69519 h 2187906"/>
              <a:gd name="connsiteX163" fmla="*/ 155957 w 1149580"/>
              <a:gd name="connsiteY163" fmla="*/ 114763 h 2187906"/>
              <a:gd name="connsiteX164" fmla="*/ 120238 w 1149580"/>
              <a:gd name="connsiteY164" fmla="*/ 150481 h 2187906"/>
              <a:gd name="connsiteX165" fmla="*/ 82139 w 1149580"/>
              <a:gd name="connsiteY165" fmla="*/ 243351 h 2187906"/>
              <a:gd name="connsiteX0" fmla="*/ 82139 w 1149580"/>
              <a:gd name="connsiteY0" fmla="*/ 243351 h 2187906"/>
              <a:gd name="connsiteX1" fmla="*/ 89282 w 1149580"/>
              <a:gd name="connsiteY1" fmla="*/ 271925 h 2187906"/>
              <a:gd name="connsiteX2" fmla="*/ 72613 w 1149580"/>
              <a:gd name="connsiteY2" fmla="*/ 340982 h 2187906"/>
              <a:gd name="connsiteX3" fmla="*/ 58326 w 1149580"/>
              <a:gd name="connsiteY3" fmla="*/ 390988 h 2187906"/>
              <a:gd name="connsiteX4" fmla="*/ 51182 w 1149580"/>
              <a:gd name="connsiteY4" fmla="*/ 467188 h 2187906"/>
              <a:gd name="connsiteX5" fmla="*/ 29751 w 1149580"/>
              <a:gd name="connsiteY5" fmla="*/ 505288 h 2187906"/>
              <a:gd name="connsiteX6" fmla="*/ 1176 w 1149580"/>
              <a:gd name="connsiteY6" fmla="*/ 541007 h 2187906"/>
              <a:gd name="connsiteX7" fmla="*/ 72614 w 1149580"/>
              <a:gd name="connsiteY7" fmla="*/ 564819 h 2187906"/>
              <a:gd name="connsiteX8" fmla="*/ 65470 w 1149580"/>
              <a:gd name="connsiteY8" fmla="*/ 643401 h 2187906"/>
              <a:gd name="connsiteX9" fmla="*/ 101188 w 1149580"/>
              <a:gd name="connsiteY9" fmla="*/ 688645 h 2187906"/>
              <a:gd name="connsiteX10" fmla="*/ 165483 w 1149580"/>
              <a:gd name="connsiteY10" fmla="*/ 736269 h 2187906"/>
              <a:gd name="connsiteX11" fmla="*/ 163101 w 1149580"/>
              <a:gd name="connsiteY11" fmla="*/ 857713 h 2187906"/>
              <a:gd name="connsiteX12" fmla="*/ 158339 w 1149580"/>
              <a:gd name="connsiteY12" fmla="*/ 872000 h 2187906"/>
              <a:gd name="connsiteX13" fmla="*/ 125001 w 1149580"/>
              <a:gd name="connsiteY13" fmla="*/ 910100 h 2187906"/>
              <a:gd name="connsiteX14" fmla="*/ 105951 w 1149580"/>
              <a:gd name="connsiteY14" fmla="*/ 948200 h 2187906"/>
              <a:gd name="connsiteX15" fmla="*/ 96426 w 1149580"/>
              <a:gd name="connsiteY15" fmla="*/ 962488 h 2187906"/>
              <a:gd name="connsiteX16" fmla="*/ 67851 w 1149580"/>
              <a:gd name="connsiteY16" fmla="*/ 995825 h 2187906"/>
              <a:gd name="connsiteX17" fmla="*/ 58326 w 1149580"/>
              <a:gd name="connsiteY17" fmla="*/ 1029163 h 2187906"/>
              <a:gd name="connsiteX18" fmla="*/ 53564 w 1149580"/>
              <a:gd name="connsiteY18" fmla="*/ 1043450 h 2187906"/>
              <a:gd name="connsiteX19" fmla="*/ 24989 w 1149580"/>
              <a:gd name="connsiteY19" fmla="*/ 1081550 h 2187906"/>
              <a:gd name="connsiteX20" fmla="*/ 15464 w 1149580"/>
              <a:gd name="connsiteY20" fmla="*/ 1095838 h 2187906"/>
              <a:gd name="connsiteX21" fmla="*/ 10701 w 1149580"/>
              <a:gd name="connsiteY21" fmla="*/ 1129175 h 2187906"/>
              <a:gd name="connsiteX22" fmla="*/ 5939 w 1149580"/>
              <a:gd name="connsiteY22" fmla="*/ 1148225 h 2187906"/>
              <a:gd name="connsiteX23" fmla="*/ 15464 w 1149580"/>
              <a:gd name="connsiteY23" fmla="*/ 1172038 h 2187906"/>
              <a:gd name="connsiteX24" fmla="*/ 29751 w 1149580"/>
              <a:gd name="connsiteY24" fmla="*/ 1200613 h 2187906"/>
              <a:gd name="connsiteX25" fmla="*/ 34514 w 1149580"/>
              <a:gd name="connsiteY25" fmla="*/ 1229188 h 2187906"/>
              <a:gd name="connsiteX26" fmla="*/ 44039 w 1149580"/>
              <a:gd name="connsiteY26" fmla="*/ 1253000 h 2187906"/>
              <a:gd name="connsiteX27" fmla="*/ 48801 w 1149580"/>
              <a:gd name="connsiteY27" fmla="*/ 1286338 h 2187906"/>
              <a:gd name="connsiteX28" fmla="*/ 86901 w 1149580"/>
              <a:gd name="connsiteY28" fmla="*/ 1305388 h 2187906"/>
              <a:gd name="connsiteX29" fmla="*/ 129764 w 1149580"/>
              <a:gd name="connsiteY29" fmla="*/ 1319675 h 2187906"/>
              <a:gd name="connsiteX30" fmla="*/ 182151 w 1149580"/>
              <a:gd name="connsiteY30" fmla="*/ 1357775 h 2187906"/>
              <a:gd name="connsiteX31" fmla="*/ 215489 w 1149580"/>
              <a:gd name="connsiteY31" fmla="*/ 1372063 h 2187906"/>
              <a:gd name="connsiteX32" fmla="*/ 253589 w 1149580"/>
              <a:gd name="connsiteY32" fmla="*/ 1395875 h 2187906"/>
              <a:gd name="connsiteX33" fmla="*/ 258351 w 1149580"/>
              <a:gd name="connsiteY33" fmla="*/ 1410163 h 2187906"/>
              <a:gd name="connsiteX34" fmla="*/ 267876 w 1149580"/>
              <a:gd name="connsiteY34" fmla="*/ 1424450 h 2187906"/>
              <a:gd name="connsiteX35" fmla="*/ 248826 w 1149580"/>
              <a:gd name="connsiteY35" fmla="*/ 1505413 h 2187906"/>
              <a:gd name="connsiteX36" fmla="*/ 225014 w 1149580"/>
              <a:gd name="connsiteY36" fmla="*/ 1567325 h 2187906"/>
              <a:gd name="connsiteX37" fmla="*/ 215489 w 1149580"/>
              <a:gd name="connsiteY37" fmla="*/ 1586375 h 2187906"/>
              <a:gd name="connsiteX38" fmla="*/ 215489 w 1149580"/>
              <a:gd name="connsiteY38" fmla="*/ 1714963 h 2187906"/>
              <a:gd name="connsiteX39" fmla="*/ 225014 w 1149580"/>
              <a:gd name="connsiteY39" fmla="*/ 1748300 h 2187906"/>
              <a:gd name="connsiteX40" fmla="*/ 234539 w 1149580"/>
              <a:gd name="connsiteY40" fmla="*/ 1791163 h 2187906"/>
              <a:gd name="connsiteX41" fmla="*/ 229776 w 1149580"/>
              <a:gd name="connsiteY41" fmla="*/ 1829263 h 2187906"/>
              <a:gd name="connsiteX42" fmla="*/ 172626 w 1149580"/>
              <a:gd name="connsiteY42" fmla="*/ 1862600 h 2187906"/>
              <a:gd name="connsiteX43" fmla="*/ 134526 w 1149580"/>
              <a:gd name="connsiteY43" fmla="*/ 1895938 h 2187906"/>
              <a:gd name="connsiteX44" fmla="*/ 120239 w 1149580"/>
              <a:gd name="connsiteY44" fmla="*/ 1905463 h 2187906"/>
              <a:gd name="connsiteX45" fmla="*/ 82139 w 1149580"/>
              <a:gd name="connsiteY45" fmla="*/ 1914988 h 2187906"/>
              <a:gd name="connsiteX46" fmla="*/ 86901 w 1149580"/>
              <a:gd name="connsiteY46" fmla="*/ 1953088 h 2187906"/>
              <a:gd name="connsiteX47" fmla="*/ 158339 w 1149580"/>
              <a:gd name="connsiteY47" fmla="*/ 1986425 h 2187906"/>
              <a:gd name="connsiteX48" fmla="*/ 163101 w 1149580"/>
              <a:gd name="connsiteY48" fmla="*/ 2024525 h 2187906"/>
              <a:gd name="connsiteX49" fmla="*/ 177389 w 1149580"/>
              <a:gd name="connsiteY49" fmla="*/ 2048338 h 2187906"/>
              <a:gd name="connsiteX50" fmla="*/ 182151 w 1149580"/>
              <a:gd name="connsiteY50" fmla="*/ 2067388 h 2187906"/>
              <a:gd name="connsiteX51" fmla="*/ 205964 w 1149580"/>
              <a:gd name="connsiteY51" fmla="*/ 2062625 h 2187906"/>
              <a:gd name="connsiteX52" fmla="*/ 225014 w 1149580"/>
              <a:gd name="connsiteY52" fmla="*/ 2057863 h 2187906"/>
              <a:gd name="connsiteX53" fmla="*/ 353601 w 1149580"/>
              <a:gd name="connsiteY53" fmla="*/ 2067388 h 2187906"/>
              <a:gd name="connsiteX54" fmla="*/ 372651 w 1149580"/>
              <a:gd name="connsiteY54" fmla="*/ 2076913 h 2187906"/>
              <a:gd name="connsiteX55" fmla="*/ 377414 w 1149580"/>
              <a:gd name="connsiteY55" fmla="*/ 2124538 h 2187906"/>
              <a:gd name="connsiteX56" fmla="*/ 391701 w 1149580"/>
              <a:gd name="connsiteY56" fmla="*/ 2162638 h 2187906"/>
              <a:gd name="connsiteX57" fmla="*/ 396464 w 1149580"/>
              <a:gd name="connsiteY57" fmla="*/ 2176925 h 2187906"/>
              <a:gd name="connsiteX58" fmla="*/ 434564 w 1149580"/>
              <a:gd name="connsiteY58" fmla="*/ 2186450 h 2187906"/>
              <a:gd name="connsiteX59" fmla="*/ 501239 w 1149580"/>
              <a:gd name="connsiteY59" fmla="*/ 2186450 h 2187906"/>
              <a:gd name="connsiteX60" fmla="*/ 525051 w 1149580"/>
              <a:gd name="connsiteY60" fmla="*/ 2176925 h 2187906"/>
              <a:gd name="connsiteX61" fmla="*/ 567914 w 1149580"/>
              <a:gd name="connsiteY61" fmla="*/ 2081675 h 2187906"/>
              <a:gd name="connsiteX62" fmla="*/ 586964 w 1149580"/>
              <a:gd name="connsiteY62" fmla="*/ 2076913 h 2187906"/>
              <a:gd name="connsiteX63" fmla="*/ 601251 w 1149580"/>
              <a:gd name="connsiteY63" fmla="*/ 2062625 h 2187906"/>
              <a:gd name="connsiteX64" fmla="*/ 606014 w 1149580"/>
              <a:gd name="connsiteY64" fmla="*/ 2048338 h 2187906"/>
              <a:gd name="connsiteX65" fmla="*/ 615539 w 1149580"/>
              <a:gd name="connsiteY65" fmla="*/ 2034050 h 2187906"/>
              <a:gd name="connsiteX66" fmla="*/ 620301 w 1149580"/>
              <a:gd name="connsiteY66" fmla="*/ 2015000 h 2187906"/>
              <a:gd name="connsiteX67" fmla="*/ 625064 w 1149580"/>
              <a:gd name="connsiteY67" fmla="*/ 1929275 h 2187906"/>
              <a:gd name="connsiteX68" fmla="*/ 639351 w 1149580"/>
              <a:gd name="connsiteY68" fmla="*/ 1924513 h 2187906"/>
              <a:gd name="connsiteX69" fmla="*/ 682214 w 1149580"/>
              <a:gd name="connsiteY69" fmla="*/ 1876888 h 2187906"/>
              <a:gd name="connsiteX70" fmla="*/ 686976 w 1149580"/>
              <a:gd name="connsiteY70" fmla="*/ 1848313 h 2187906"/>
              <a:gd name="connsiteX71" fmla="*/ 691739 w 1149580"/>
              <a:gd name="connsiteY71" fmla="*/ 1824500 h 2187906"/>
              <a:gd name="connsiteX72" fmla="*/ 696501 w 1149580"/>
              <a:gd name="connsiteY72" fmla="*/ 1781638 h 2187906"/>
              <a:gd name="connsiteX73" fmla="*/ 715551 w 1149580"/>
              <a:gd name="connsiteY73" fmla="*/ 1743538 h 2187906"/>
              <a:gd name="connsiteX74" fmla="*/ 729839 w 1149580"/>
              <a:gd name="connsiteY74" fmla="*/ 1705438 h 2187906"/>
              <a:gd name="connsiteX75" fmla="*/ 758414 w 1149580"/>
              <a:gd name="connsiteY75" fmla="*/ 1714963 h 2187906"/>
              <a:gd name="connsiteX76" fmla="*/ 772701 w 1149580"/>
              <a:gd name="connsiteY76" fmla="*/ 1748300 h 2187906"/>
              <a:gd name="connsiteX77" fmla="*/ 777464 w 1149580"/>
              <a:gd name="connsiteY77" fmla="*/ 1800688 h 2187906"/>
              <a:gd name="connsiteX78" fmla="*/ 782226 w 1149580"/>
              <a:gd name="connsiteY78" fmla="*/ 1776875 h 2187906"/>
              <a:gd name="connsiteX79" fmla="*/ 786989 w 1149580"/>
              <a:gd name="connsiteY79" fmla="*/ 1743538 h 2187906"/>
              <a:gd name="connsiteX80" fmla="*/ 801276 w 1149580"/>
              <a:gd name="connsiteY80" fmla="*/ 1734013 h 2187906"/>
              <a:gd name="connsiteX81" fmla="*/ 825089 w 1149580"/>
              <a:gd name="connsiteY81" fmla="*/ 1748300 h 2187906"/>
              <a:gd name="connsiteX82" fmla="*/ 839376 w 1149580"/>
              <a:gd name="connsiteY82" fmla="*/ 1753063 h 2187906"/>
              <a:gd name="connsiteX83" fmla="*/ 844139 w 1149580"/>
              <a:gd name="connsiteY83" fmla="*/ 1691150 h 2187906"/>
              <a:gd name="connsiteX84" fmla="*/ 887001 w 1149580"/>
              <a:gd name="connsiteY84" fmla="*/ 1695913 h 2187906"/>
              <a:gd name="connsiteX85" fmla="*/ 891764 w 1149580"/>
              <a:gd name="connsiteY85" fmla="*/ 1710200 h 2187906"/>
              <a:gd name="connsiteX86" fmla="*/ 925101 w 1149580"/>
              <a:gd name="connsiteY86" fmla="*/ 1734013 h 2187906"/>
              <a:gd name="connsiteX87" fmla="*/ 958439 w 1149580"/>
              <a:gd name="connsiteY87" fmla="*/ 1738775 h 2187906"/>
              <a:gd name="connsiteX88" fmla="*/ 996539 w 1149580"/>
              <a:gd name="connsiteY88" fmla="*/ 1734013 h 2187906"/>
              <a:gd name="connsiteX89" fmla="*/ 1001301 w 1149580"/>
              <a:gd name="connsiteY89" fmla="*/ 1657813 h 2187906"/>
              <a:gd name="connsiteX90" fmla="*/ 1015589 w 1149580"/>
              <a:gd name="connsiteY90" fmla="*/ 1638763 h 2187906"/>
              <a:gd name="connsiteX91" fmla="*/ 1015589 w 1149580"/>
              <a:gd name="connsiteY91" fmla="*/ 1600663 h 2187906"/>
              <a:gd name="connsiteX92" fmla="*/ 996539 w 1149580"/>
              <a:gd name="connsiteY92" fmla="*/ 1586375 h 2187906"/>
              <a:gd name="connsiteX93" fmla="*/ 972726 w 1149580"/>
              <a:gd name="connsiteY93" fmla="*/ 1548275 h 2187906"/>
              <a:gd name="connsiteX94" fmla="*/ 963201 w 1149580"/>
              <a:gd name="connsiteY94" fmla="*/ 1533988 h 2187906"/>
              <a:gd name="connsiteX95" fmla="*/ 948914 w 1149580"/>
              <a:gd name="connsiteY95" fmla="*/ 1529225 h 2187906"/>
              <a:gd name="connsiteX96" fmla="*/ 929864 w 1149580"/>
              <a:gd name="connsiteY96" fmla="*/ 1405400 h 2187906"/>
              <a:gd name="connsiteX97" fmla="*/ 920339 w 1149580"/>
              <a:gd name="connsiteY97" fmla="*/ 1362538 h 2187906"/>
              <a:gd name="connsiteX98" fmla="*/ 910814 w 1149580"/>
              <a:gd name="connsiteY98" fmla="*/ 1338725 h 2187906"/>
              <a:gd name="connsiteX99" fmla="*/ 901289 w 1149580"/>
              <a:gd name="connsiteY99" fmla="*/ 1305388 h 2187906"/>
              <a:gd name="connsiteX100" fmla="*/ 896526 w 1149580"/>
              <a:gd name="connsiteY100" fmla="*/ 1291100 h 2187906"/>
              <a:gd name="connsiteX101" fmla="*/ 906051 w 1149580"/>
              <a:gd name="connsiteY101" fmla="*/ 1224425 h 2187906"/>
              <a:gd name="connsiteX102" fmla="*/ 920339 w 1149580"/>
              <a:gd name="connsiteY102" fmla="*/ 1219663 h 2187906"/>
              <a:gd name="connsiteX103" fmla="*/ 939389 w 1149580"/>
              <a:gd name="connsiteY103" fmla="*/ 1210138 h 2187906"/>
              <a:gd name="connsiteX104" fmla="*/ 953676 w 1149580"/>
              <a:gd name="connsiteY104" fmla="*/ 1205375 h 2187906"/>
              <a:gd name="connsiteX105" fmla="*/ 967964 w 1149580"/>
              <a:gd name="connsiteY105" fmla="*/ 1195850 h 2187906"/>
              <a:gd name="connsiteX106" fmla="*/ 1001301 w 1149580"/>
              <a:gd name="connsiteY106" fmla="*/ 1186325 h 2187906"/>
              <a:gd name="connsiteX107" fmla="*/ 1020351 w 1149580"/>
              <a:gd name="connsiteY107" fmla="*/ 1172038 h 2187906"/>
              <a:gd name="connsiteX108" fmla="*/ 1039401 w 1149580"/>
              <a:gd name="connsiteY108" fmla="*/ 1143463 h 2187906"/>
              <a:gd name="connsiteX109" fmla="*/ 1067976 w 1149580"/>
              <a:gd name="connsiteY109" fmla="*/ 1124413 h 2187906"/>
              <a:gd name="connsiteX110" fmla="*/ 1096551 w 1149580"/>
              <a:gd name="connsiteY110" fmla="*/ 1114888 h 2187906"/>
              <a:gd name="connsiteX111" fmla="*/ 1129889 w 1149580"/>
              <a:gd name="connsiteY111" fmla="*/ 1091075 h 2187906"/>
              <a:gd name="connsiteX112" fmla="*/ 1144176 w 1149580"/>
              <a:gd name="connsiteY112" fmla="*/ 1076788 h 2187906"/>
              <a:gd name="connsiteX113" fmla="*/ 1139414 w 1149580"/>
              <a:gd name="connsiteY113" fmla="*/ 991063 h 2187906"/>
              <a:gd name="connsiteX114" fmla="*/ 1125126 w 1149580"/>
              <a:gd name="connsiteY114" fmla="*/ 972013 h 2187906"/>
              <a:gd name="connsiteX115" fmla="*/ 1106076 w 1149580"/>
              <a:gd name="connsiteY115" fmla="*/ 933913 h 2187906"/>
              <a:gd name="connsiteX116" fmla="*/ 1101314 w 1149580"/>
              <a:gd name="connsiteY116" fmla="*/ 910100 h 2187906"/>
              <a:gd name="connsiteX117" fmla="*/ 1072739 w 1149580"/>
              <a:gd name="connsiteY117" fmla="*/ 881525 h 2187906"/>
              <a:gd name="connsiteX118" fmla="*/ 1006064 w 1149580"/>
              <a:gd name="connsiteY118" fmla="*/ 857713 h 2187906"/>
              <a:gd name="connsiteX119" fmla="*/ 991776 w 1149580"/>
              <a:gd name="connsiteY119" fmla="*/ 862475 h 2187906"/>
              <a:gd name="connsiteX120" fmla="*/ 987014 w 1149580"/>
              <a:gd name="connsiteY120" fmla="*/ 876763 h 2187906"/>
              <a:gd name="connsiteX121" fmla="*/ 982251 w 1149580"/>
              <a:gd name="connsiteY121" fmla="*/ 914863 h 2187906"/>
              <a:gd name="connsiteX122" fmla="*/ 972726 w 1149580"/>
              <a:gd name="connsiteY122" fmla="*/ 929150 h 2187906"/>
              <a:gd name="connsiteX123" fmla="*/ 958439 w 1149580"/>
              <a:gd name="connsiteY123" fmla="*/ 948200 h 2187906"/>
              <a:gd name="connsiteX124" fmla="*/ 929864 w 1149580"/>
              <a:gd name="connsiteY124" fmla="*/ 962488 h 2187906"/>
              <a:gd name="connsiteX125" fmla="*/ 896526 w 1149580"/>
              <a:gd name="connsiteY125" fmla="*/ 919625 h 2187906"/>
              <a:gd name="connsiteX126" fmla="*/ 882239 w 1149580"/>
              <a:gd name="connsiteY126" fmla="*/ 905338 h 2187906"/>
              <a:gd name="connsiteX127" fmla="*/ 901289 w 1149580"/>
              <a:gd name="connsiteY127" fmla="*/ 852950 h 2187906"/>
              <a:gd name="connsiteX128" fmla="*/ 906051 w 1149580"/>
              <a:gd name="connsiteY128" fmla="*/ 833900 h 2187906"/>
              <a:gd name="connsiteX129" fmla="*/ 901289 w 1149580"/>
              <a:gd name="connsiteY129" fmla="*/ 819613 h 2187906"/>
              <a:gd name="connsiteX130" fmla="*/ 896526 w 1149580"/>
              <a:gd name="connsiteY130" fmla="*/ 800563 h 2187906"/>
              <a:gd name="connsiteX131" fmla="*/ 901289 w 1149580"/>
              <a:gd name="connsiteY131" fmla="*/ 776750 h 2187906"/>
              <a:gd name="connsiteX132" fmla="*/ 939389 w 1149580"/>
              <a:gd name="connsiteY132" fmla="*/ 752938 h 2187906"/>
              <a:gd name="connsiteX133" fmla="*/ 953676 w 1149580"/>
              <a:gd name="connsiteY133" fmla="*/ 738650 h 2187906"/>
              <a:gd name="connsiteX134" fmla="*/ 958439 w 1149580"/>
              <a:gd name="connsiteY134" fmla="*/ 724363 h 2187906"/>
              <a:gd name="connsiteX135" fmla="*/ 953676 w 1149580"/>
              <a:gd name="connsiteY135" fmla="*/ 600538 h 2187906"/>
              <a:gd name="connsiteX136" fmla="*/ 887001 w 1149580"/>
              <a:gd name="connsiteY136" fmla="*/ 600538 h 2187906"/>
              <a:gd name="connsiteX137" fmla="*/ 872714 w 1149580"/>
              <a:gd name="connsiteY137" fmla="*/ 586250 h 2187906"/>
              <a:gd name="connsiteX138" fmla="*/ 858426 w 1149580"/>
              <a:gd name="connsiteY138" fmla="*/ 576725 h 2187906"/>
              <a:gd name="connsiteX139" fmla="*/ 844139 w 1149580"/>
              <a:gd name="connsiteY139" fmla="*/ 557675 h 2187906"/>
              <a:gd name="connsiteX140" fmla="*/ 839376 w 1149580"/>
              <a:gd name="connsiteY140" fmla="*/ 543388 h 2187906"/>
              <a:gd name="connsiteX141" fmla="*/ 720314 w 1149580"/>
              <a:gd name="connsiteY141" fmla="*/ 538625 h 2187906"/>
              <a:gd name="connsiteX142" fmla="*/ 686976 w 1149580"/>
              <a:gd name="connsiteY142" fmla="*/ 510050 h 2187906"/>
              <a:gd name="connsiteX143" fmla="*/ 677451 w 1149580"/>
              <a:gd name="connsiteY143" fmla="*/ 495763 h 2187906"/>
              <a:gd name="connsiteX144" fmla="*/ 658401 w 1149580"/>
              <a:gd name="connsiteY144" fmla="*/ 448138 h 2187906"/>
              <a:gd name="connsiteX145" fmla="*/ 644114 w 1149580"/>
              <a:gd name="connsiteY145" fmla="*/ 410038 h 2187906"/>
              <a:gd name="connsiteX146" fmla="*/ 634589 w 1149580"/>
              <a:gd name="connsiteY146" fmla="*/ 386225 h 2187906"/>
              <a:gd name="connsiteX147" fmla="*/ 615539 w 1149580"/>
              <a:gd name="connsiteY147" fmla="*/ 357650 h 2187906"/>
              <a:gd name="connsiteX148" fmla="*/ 572676 w 1149580"/>
              <a:gd name="connsiteY148" fmla="*/ 329075 h 2187906"/>
              <a:gd name="connsiteX149" fmla="*/ 558389 w 1149580"/>
              <a:gd name="connsiteY149" fmla="*/ 319550 h 2187906"/>
              <a:gd name="connsiteX150" fmla="*/ 539339 w 1149580"/>
              <a:gd name="connsiteY150" fmla="*/ 305263 h 2187906"/>
              <a:gd name="connsiteX151" fmla="*/ 525051 w 1149580"/>
              <a:gd name="connsiteY151" fmla="*/ 300500 h 2187906"/>
              <a:gd name="connsiteX152" fmla="*/ 491714 w 1149580"/>
              <a:gd name="connsiteY152" fmla="*/ 281450 h 2187906"/>
              <a:gd name="connsiteX153" fmla="*/ 467901 w 1149580"/>
              <a:gd name="connsiteY153" fmla="*/ 271925 h 2187906"/>
              <a:gd name="connsiteX154" fmla="*/ 405988 w 1149580"/>
              <a:gd name="connsiteY154" fmla="*/ 181439 h 2187906"/>
              <a:gd name="connsiteX155" fmla="*/ 405989 w 1149580"/>
              <a:gd name="connsiteY155" fmla="*/ 52851 h 2187906"/>
              <a:gd name="connsiteX156" fmla="*/ 375032 w 1149580"/>
              <a:gd name="connsiteY156" fmla="*/ 43325 h 2187906"/>
              <a:gd name="connsiteX157" fmla="*/ 315501 w 1149580"/>
              <a:gd name="connsiteY157" fmla="*/ 9988 h 2187906"/>
              <a:gd name="connsiteX158" fmla="*/ 282164 w 1149580"/>
              <a:gd name="connsiteY158" fmla="*/ 463 h 2187906"/>
              <a:gd name="connsiteX159" fmla="*/ 263114 w 1149580"/>
              <a:gd name="connsiteY159" fmla="*/ 5225 h 2187906"/>
              <a:gd name="connsiteX160" fmla="*/ 225014 w 1149580"/>
              <a:gd name="connsiteY160" fmla="*/ 55231 h 2187906"/>
              <a:gd name="connsiteX161" fmla="*/ 167864 w 1149580"/>
              <a:gd name="connsiteY161" fmla="*/ 69519 h 2187906"/>
              <a:gd name="connsiteX162" fmla="*/ 155957 w 1149580"/>
              <a:gd name="connsiteY162" fmla="*/ 114763 h 2187906"/>
              <a:gd name="connsiteX163" fmla="*/ 120238 w 1149580"/>
              <a:gd name="connsiteY163" fmla="*/ 150481 h 2187906"/>
              <a:gd name="connsiteX164" fmla="*/ 82139 w 1149580"/>
              <a:gd name="connsiteY164" fmla="*/ 243351 h 2187906"/>
              <a:gd name="connsiteX0" fmla="*/ 82139 w 1149580"/>
              <a:gd name="connsiteY0" fmla="*/ 243351 h 2187906"/>
              <a:gd name="connsiteX1" fmla="*/ 89282 w 1149580"/>
              <a:gd name="connsiteY1" fmla="*/ 271925 h 2187906"/>
              <a:gd name="connsiteX2" fmla="*/ 72613 w 1149580"/>
              <a:gd name="connsiteY2" fmla="*/ 340982 h 2187906"/>
              <a:gd name="connsiteX3" fmla="*/ 58326 w 1149580"/>
              <a:gd name="connsiteY3" fmla="*/ 390988 h 2187906"/>
              <a:gd name="connsiteX4" fmla="*/ 51182 w 1149580"/>
              <a:gd name="connsiteY4" fmla="*/ 467188 h 2187906"/>
              <a:gd name="connsiteX5" fmla="*/ 29751 w 1149580"/>
              <a:gd name="connsiteY5" fmla="*/ 505288 h 2187906"/>
              <a:gd name="connsiteX6" fmla="*/ 1176 w 1149580"/>
              <a:gd name="connsiteY6" fmla="*/ 541007 h 2187906"/>
              <a:gd name="connsiteX7" fmla="*/ 72614 w 1149580"/>
              <a:gd name="connsiteY7" fmla="*/ 564819 h 2187906"/>
              <a:gd name="connsiteX8" fmla="*/ 65470 w 1149580"/>
              <a:gd name="connsiteY8" fmla="*/ 643401 h 2187906"/>
              <a:gd name="connsiteX9" fmla="*/ 101188 w 1149580"/>
              <a:gd name="connsiteY9" fmla="*/ 688645 h 2187906"/>
              <a:gd name="connsiteX10" fmla="*/ 165483 w 1149580"/>
              <a:gd name="connsiteY10" fmla="*/ 736269 h 2187906"/>
              <a:gd name="connsiteX11" fmla="*/ 165483 w 1149580"/>
              <a:gd name="connsiteY11" fmla="*/ 807706 h 2187906"/>
              <a:gd name="connsiteX12" fmla="*/ 163101 w 1149580"/>
              <a:gd name="connsiteY12" fmla="*/ 857713 h 2187906"/>
              <a:gd name="connsiteX13" fmla="*/ 158339 w 1149580"/>
              <a:gd name="connsiteY13" fmla="*/ 872000 h 2187906"/>
              <a:gd name="connsiteX14" fmla="*/ 125001 w 1149580"/>
              <a:gd name="connsiteY14" fmla="*/ 910100 h 2187906"/>
              <a:gd name="connsiteX15" fmla="*/ 105951 w 1149580"/>
              <a:gd name="connsiteY15" fmla="*/ 948200 h 2187906"/>
              <a:gd name="connsiteX16" fmla="*/ 96426 w 1149580"/>
              <a:gd name="connsiteY16" fmla="*/ 962488 h 2187906"/>
              <a:gd name="connsiteX17" fmla="*/ 67851 w 1149580"/>
              <a:gd name="connsiteY17" fmla="*/ 995825 h 2187906"/>
              <a:gd name="connsiteX18" fmla="*/ 58326 w 1149580"/>
              <a:gd name="connsiteY18" fmla="*/ 1029163 h 2187906"/>
              <a:gd name="connsiteX19" fmla="*/ 53564 w 1149580"/>
              <a:gd name="connsiteY19" fmla="*/ 1043450 h 2187906"/>
              <a:gd name="connsiteX20" fmla="*/ 24989 w 1149580"/>
              <a:gd name="connsiteY20" fmla="*/ 1081550 h 2187906"/>
              <a:gd name="connsiteX21" fmla="*/ 15464 w 1149580"/>
              <a:gd name="connsiteY21" fmla="*/ 1095838 h 2187906"/>
              <a:gd name="connsiteX22" fmla="*/ 10701 w 1149580"/>
              <a:gd name="connsiteY22" fmla="*/ 1129175 h 2187906"/>
              <a:gd name="connsiteX23" fmla="*/ 5939 w 1149580"/>
              <a:gd name="connsiteY23" fmla="*/ 1148225 h 2187906"/>
              <a:gd name="connsiteX24" fmla="*/ 15464 w 1149580"/>
              <a:gd name="connsiteY24" fmla="*/ 1172038 h 2187906"/>
              <a:gd name="connsiteX25" fmla="*/ 29751 w 1149580"/>
              <a:gd name="connsiteY25" fmla="*/ 1200613 h 2187906"/>
              <a:gd name="connsiteX26" fmla="*/ 34514 w 1149580"/>
              <a:gd name="connsiteY26" fmla="*/ 1229188 h 2187906"/>
              <a:gd name="connsiteX27" fmla="*/ 44039 w 1149580"/>
              <a:gd name="connsiteY27" fmla="*/ 1253000 h 2187906"/>
              <a:gd name="connsiteX28" fmla="*/ 48801 w 1149580"/>
              <a:gd name="connsiteY28" fmla="*/ 1286338 h 2187906"/>
              <a:gd name="connsiteX29" fmla="*/ 86901 w 1149580"/>
              <a:gd name="connsiteY29" fmla="*/ 1305388 h 2187906"/>
              <a:gd name="connsiteX30" fmla="*/ 129764 w 1149580"/>
              <a:gd name="connsiteY30" fmla="*/ 1319675 h 2187906"/>
              <a:gd name="connsiteX31" fmla="*/ 182151 w 1149580"/>
              <a:gd name="connsiteY31" fmla="*/ 1357775 h 2187906"/>
              <a:gd name="connsiteX32" fmla="*/ 215489 w 1149580"/>
              <a:gd name="connsiteY32" fmla="*/ 1372063 h 2187906"/>
              <a:gd name="connsiteX33" fmla="*/ 253589 w 1149580"/>
              <a:gd name="connsiteY33" fmla="*/ 1395875 h 2187906"/>
              <a:gd name="connsiteX34" fmla="*/ 258351 w 1149580"/>
              <a:gd name="connsiteY34" fmla="*/ 1410163 h 2187906"/>
              <a:gd name="connsiteX35" fmla="*/ 267876 w 1149580"/>
              <a:gd name="connsiteY35" fmla="*/ 1424450 h 2187906"/>
              <a:gd name="connsiteX36" fmla="*/ 248826 w 1149580"/>
              <a:gd name="connsiteY36" fmla="*/ 1505413 h 2187906"/>
              <a:gd name="connsiteX37" fmla="*/ 225014 w 1149580"/>
              <a:gd name="connsiteY37" fmla="*/ 1567325 h 2187906"/>
              <a:gd name="connsiteX38" fmla="*/ 215489 w 1149580"/>
              <a:gd name="connsiteY38" fmla="*/ 1586375 h 2187906"/>
              <a:gd name="connsiteX39" fmla="*/ 215489 w 1149580"/>
              <a:gd name="connsiteY39" fmla="*/ 1714963 h 2187906"/>
              <a:gd name="connsiteX40" fmla="*/ 225014 w 1149580"/>
              <a:gd name="connsiteY40" fmla="*/ 1748300 h 2187906"/>
              <a:gd name="connsiteX41" fmla="*/ 234539 w 1149580"/>
              <a:gd name="connsiteY41" fmla="*/ 1791163 h 2187906"/>
              <a:gd name="connsiteX42" fmla="*/ 229776 w 1149580"/>
              <a:gd name="connsiteY42" fmla="*/ 1829263 h 2187906"/>
              <a:gd name="connsiteX43" fmla="*/ 172626 w 1149580"/>
              <a:gd name="connsiteY43" fmla="*/ 1862600 h 2187906"/>
              <a:gd name="connsiteX44" fmla="*/ 134526 w 1149580"/>
              <a:gd name="connsiteY44" fmla="*/ 1895938 h 2187906"/>
              <a:gd name="connsiteX45" fmla="*/ 120239 w 1149580"/>
              <a:gd name="connsiteY45" fmla="*/ 1905463 h 2187906"/>
              <a:gd name="connsiteX46" fmla="*/ 82139 w 1149580"/>
              <a:gd name="connsiteY46" fmla="*/ 1914988 h 2187906"/>
              <a:gd name="connsiteX47" fmla="*/ 86901 w 1149580"/>
              <a:gd name="connsiteY47" fmla="*/ 1953088 h 2187906"/>
              <a:gd name="connsiteX48" fmla="*/ 158339 w 1149580"/>
              <a:gd name="connsiteY48" fmla="*/ 1986425 h 2187906"/>
              <a:gd name="connsiteX49" fmla="*/ 163101 w 1149580"/>
              <a:gd name="connsiteY49" fmla="*/ 2024525 h 2187906"/>
              <a:gd name="connsiteX50" fmla="*/ 177389 w 1149580"/>
              <a:gd name="connsiteY50" fmla="*/ 2048338 h 2187906"/>
              <a:gd name="connsiteX51" fmla="*/ 182151 w 1149580"/>
              <a:gd name="connsiteY51" fmla="*/ 2067388 h 2187906"/>
              <a:gd name="connsiteX52" fmla="*/ 205964 w 1149580"/>
              <a:gd name="connsiteY52" fmla="*/ 2062625 h 2187906"/>
              <a:gd name="connsiteX53" fmla="*/ 225014 w 1149580"/>
              <a:gd name="connsiteY53" fmla="*/ 2057863 h 2187906"/>
              <a:gd name="connsiteX54" fmla="*/ 353601 w 1149580"/>
              <a:gd name="connsiteY54" fmla="*/ 2067388 h 2187906"/>
              <a:gd name="connsiteX55" fmla="*/ 372651 w 1149580"/>
              <a:gd name="connsiteY55" fmla="*/ 2076913 h 2187906"/>
              <a:gd name="connsiteX56" fmla="*/ 377414 w 1149580"/>
              <a:gd name="connsiteY56" fmla="*/ 2124538 h 2187906"/>
              <a:gd name="connsiteX57" fmla="*/ 391701 w 1149580"/>
              <a:gd name="connsiteY57" fmla="*/ 2162638 h 2187906"/>
              <a:gd name="connsiteX58" fmla="*/ 396464 w 1149580"/>
              <a:gd name="connsiteY58" fmla="*/ 2176925 h 2187906"/>
              <a:gd name="connsiteX59" fmla="*/ 434564 w 1149580"/>
              <a:gd name="connsiteY59" fmla="*/ 2186450 h 2187906"/>
              <a:gd name="connsiteX60" fmla="*/ 501239 w 1149580"/>
              <a:gd name="connsiteY60" fmla="*/ 2186450 h 2187906"/>
              <a:gd name="connsiteX61" fmla="*/ 525051 w 1149580"/>
              <a:gd name="connsiteY61" fmla="*/ 2176925 h 2187906"/>
              <a:gd name="connsiteX62" fmla="*/ 567914 w 1149580"/>
              <a:gd name="connsiteY62" fmla="*/ 2081675 h 2187906"/>
              <a:gd name="connsiteX63" fmla="*/ 586964 w 1149580"/>
              <a:gd name="connsiteY63" fmla="*/ 2076913 h 2187906"/>
              <a:gd name="connsiteX64" fmla="*/ 601251 w 1149580"/>
              <a:gd name="connsiteY64" fmla="*/ 2062625 h 2187906"/>
              <a:gd name="connsiteX65" fmla="*/ 606014 w 1149580"/>
              <a:gd name="connsiteY65" fmla="*/ 2048338 h 2187906"/>
              <a:gd name="connsiteX66" fmla="*/ 615539 w 1149580"/>
              <a:gd name="connsiteY66" fmla="*/ 2034050 h 2187906"/>
              <a:gd name="connsiteX67" fmla="*/ 620301 w 1149580"/>
              <a:gd name="connsiteY67" fmla="*/ 2015000 h 2187906"/>
              <a:gd name="connsiteX68" fmla="*/ 625064 w 1149580"/>
              <a:gd name="connsiteY68" fmla="*/ 1929275 h 2187906"/>
              <a:gd name="connsiteX69" fmla="*/ 639351 w 1149580"/>
              <a:gd name="connsiteY69" fmla="*/ 1924513 h 2187906"/>
              <a:gd name="connsiteX70" fmla="*/ 682214 w 1149580"/>
              <a:gd name="connsiteY70" fmla="*/ 1876888 h 2187906"/>
              <a:gd name="connsiteX71" fmla="*/ 686976 w 1149580"/>
              <a:gd name="connsiteY71" fmla="*/ 1848313 h 2187906"/>
              <a:gd name="connsiteX72" fmla="*/ 691739 w 1149580"/>
              <a:gd name="connsiteY72" fmla="*/ 1824500 h 2187906"/>
              <a:gd name="connsiteX73" fmla="*/ 696501 w 1149580"/>
              <a:gd name="connsiteY73" fmla="*/ 1781638 h 2187906"/>
              <a:gd name="connsiteX74" fmla="*/ 715551 w 1149580"/>
              <a:gd name="connsiteY74" fmla="*/ 1743538 h 2187906"/>
              <a:gd name="connsiteX75" fmla="*/ 729839 w 1149580"/>
              <a:gd name="connsiteY75" fmla="*/ 1705438 h 2187906"/>
              <a:gd name="connsiteX76" fmla="*/ 758414 w 1149580"/>
              <a:gd name="connsiteY76" fmla="*/ 1714963 h 2187906"/>
              <a:gd name="connsiteX77" fmla="*/ 772701 w 1149580"/>
              <a:gd name="connsiteY77" fmla="*/ 1748300 h 2187906"/>
              <a:gd name="connsiteX78" fmla="*/ 777464 w 1149580"/>
              <a:gd name="connsiteY78" fmla="*/ 1800688 h 2187906"/>
              <a:gd name="connsiteX79" fmla="*/ 782226 w 1149580"/>
              <a:gd name="connsiteY79" fmla="*/ 1776875 h 2187906"/>
              <a:gd name="connsiteX80" fmla="*/ 786989 w 1149580"/>
              <a:gd name="connsiteY80" fmla="*/ 1743538 h 2187906"/>
              <a:gd name="connsiteX81" fmla="*/ 801276 w 1149580"/>
              <a:gd name="connsiteY81" fmla="*/ 1734013 h 2187906"/>
              <a:gd name="connsiteX82" fmla="*/ 825089 w 1149580"/>
              <a:gd name="connsiteY82" fmla="*/ 1748300 h 2187906"/>
              <a:gd name="connsiteX83" fmla="*/ 839376 w 1149580"/>
              <a:gd name="connsiteY83" fmla="*/ 1753063 h 2187906"/>
              <a:gd name="connsiteX84" fmla="*/ 844139 w 1149580"/>
              <a:gd name="connsiteY84" fmla="*/ 1691150 h 2187906"/>
              <a:gd name="connsiteX85" fmla="*/ 887001 w 1149580"/>
              <a:gd name="connsiteY85" fmla="*/ 1695913 h 2187906"/>
              <a:gd name="connsiteX86" fmla="*/ 891764 w 1149580"/>
              <a:gd name="connsiteY86" fmla="*/ 1710200 h 2187906"/>
              <a:gd name="connsiteX87" fmla="*/ 925101 w 1149580"/>
              <a:gd name="connsiteY87" fmla="*/ 1734013 h 2187906"/>
              <a:gd name="connsiteX88" fmla="*/ 958439 w 1149580"/>
              <a:gd name="connsiteY88" fmla="*/ 1738775 h 2187906"/>
              <a:gd name="connsiteX89" fmla="*/ 996539 w 1149580"/>
              <a:gd name="connsiteY89" fmla="*/ 1734013 h 2187906"/>
              <a:gd name="connsiteX90" fmla="*/ 1001301 w 1149580"/>
              <a:gd name="connsiteY90" fmla="*/ 1657813 h 2187906"/>
              <a:gd name="connsiteX91" fmla="*/ 1015589 w 1149580"/>
              <a:gd name="connsiteY91" fmla="*/ 1638763 h 2187906"/>
              <a:gd name="connsiteX92" fmla="*/ 1015589 w 1149580"/>
              <a:gd name="connsiteY92" fmla="*/ 1600663 h 2187906"/>
              <a:gd name="connsiteX93" fmla="*/ 996539 w 1149580"/>
              <a:gd name="connsiteY93" fmla="*/ 1586375 h 2187906"/>
              <a:gd name="connsiteX94" fmla="*/ 972726 w 1149580"/>
              <a:gd name="connsiteY94" fmla="*/ 1548275 h 2187906"/>
              <a:gd name="connsiteX95" fmla="*/ 963201 w 1149580"/>
              <a:gd name="connsiteY95" fmla="*/ 1533988 h 2187906"/>
              <a:gd name="connsiteX96" fmla="*/ 948914 w 1149580"/>
              <a:gd name="connsiteY96" fmla="*/ 1529225 h 2187906"/>
              <a:gd name="connsiteX97" fmla="*/ 929864 w 1149580"/>
              <a:gd name="connsiteY97" fmla="*/ 1405400 h 2187906"/>
              <a:gd name="connsiteX98" fmla="*/ 920339 w 1149580"/>
              <a:gd name="connsiteY98" fmla="*/ 1362538 h 2187906"/>
              <a:gd name="connsiteX99" fmla="*/ 910814 w 1149580"/>
              <a:gd name="connsiteY99" fmla="*/ 1338725 h 2187906"/>
              <a:gd name="connsiteX100" fmla="*/ 901289 w 1149580"/>
              <a:gd name="connsiteY100" fmla="*/ 1305388 h 2187906"/>
              <a:gd name="connsiteX101" fmla="*/ 896526 w 1149580"/>
              <a:gd name="connsiteY101" fmla="*/ 1291100 h 2187906"/>
              <a:gd name="connsiteX102" fmla="*/ 906051 w 1149580"/>
              <a:gd name="connsiteY102" fmla="*/ 1224425 h 2187906"/>
              <a:gd name="connsiteX103" fmla="*/ 920339 w 1149580"/>
              <a:gd name="connsiteY103" fmla="*/ 1219663 h 2187906"/>
              <a:gd name="connsiteX104" fmla="*/ 939389 w 1149580"/>
              <a:gd name="connsiteY104" fmla="*/ 1210138 h 2187906"/>
              <a:gd name="connsiteX105" fmla="*/ 953676 w 1149580"/>
              <a:gd name="connsiteY105" fmla="*/ 1205375 h 2187906"/>
              <a:gd name="connsiteX106" fmla="*/ 967964 w 1149580"/>
              <a:gd name="connsiteY106" fmla="*/ 1195850 h 2187906"/>
              <a:gd name="connsiteX107" fmla="*/ 1001301 w 1149580"/>
              <a:gd name="connsiteY107" fmla="*/ 1186325 h 2187906"/>
              <a:gd name="connsiteX108" fmla="*/ 1020351 w 1149580"/>
              <a:gd name="connsiteY108" fmla="*/ 1172038 h 2187906"/>
              <a:gd name="connsiteX109" fmla="*/ 1039401 w 1149580"/>
              <a:gd name="connsiteY109" fmla="*/ 1143463 h 2187906"/>
              <a:gd name="connsiteX110" fmla="*/ 1067976 w 1149580"/>
              <a:gd name="connsiteY110" fmla="*/ 1124413 h 2187906"/>
              <a:gd name="connsiteX111" fmla="*/ 1096551 w 1149580"/>
              <a:gd name="connsiteY111" fmla="*/ 1114888 h 2187906"/>
              <a:gd name="connsiteX112" fmla="*/ 1129889 w 1149580"/>
              <a:gd name="connsiteY112" fmla="*/ 1091075 h 2187906"/>
              <a:gd name="connsiteX113" fmla="*/ 1144176 w 1149580"/>
              <a:gd name="connsiteY113" fmla="*/ 1076788 h 2187906"/>
              <a:gd name="connsiteX114" fmla="*/ 1139414 w 1149580"/>
              <a:gd name="connsiteY114" fmla="*/ 991063 h 2187906"/>
              <a:gd name="connsiteX115" fmla="*/ 1125126 w 1149580"/>
              <a:gd name="connsiteY115" fmla="*/ 972013 h 2187906"/>
              <a:gd name="connsiteX116" fmla="*/ 1106076 w 1149580"/>
              <a:gd name="connsiteY116" fmla="*/ 933913 h 2187906"/>
              <a:gd name="connsiteX117" fmla="*/ 1101314 w 1149580"/>
              <a:gd name="connsiteY117" fmla="*/ 910100 h 2187906"/>
              <a:gd name="connsiteX118" fmla="*/ 1072739 w 1149580"/>
              <a:gd name="connsiteY118" fmla="*/ 881525 h 2187906"/>
              <a:gd name="connsiteX119" fmla="*/ 1006064 w 1149580"/>
              <a:gd name="connsiteY119" fmla="*/ 857713 h 2187906"/>
              <a:gd name="connsiteX120" fmla="*/ 991776 w 1149580"/>
              <a:gd name="connsiteY120" fmla="*/ 862475 h 2187906"/>
              <a:gd name="connsiteX121" fmla="*/ 987014 w 1149580"/>
              <a:gd name="connsiteY121" fmla="*/ 876763 h 2187906"/>
              <a:gd name="connsiteX122" fmla="*/ 982251 w 1149580"/>
              <a:gd name="connsiteY122" fmla="*/ 914863 h 2187906"/>
              <a:gd name="connsiteX123" fmla="*/ 972726 w 1149580"/>
              <a:gd name="connsiteY123" fmla="*/ 929150 h 2187906"/>
              <a:gd name="connsiteX124" fmla="*/ 958439 w 1149580"/>
              <a:gd name="connsiteY124" fmla="*/ 948200 h 2187906"/>
              <a:gd name="connsiteX125" fmla="*/ 929864 w 1149580"/>
              <a:gd name="connsiteY125" fmla="*/ 962488 h 2187906"/>
              <a:gd name="connsiteX126" fmla="*/ 896526 w 1149580"/>
              <a:gd name="connsiteY126" fmla="*/ 919625 h 2187906"/>
              <a:gd name="connsiteX127" fmla="*/ 882239 w 1149580"/>
              <a:gd name="connsiteY127" fmla="*/ 905338 h 2187906"/>
              <a:gd name="connsiteX128" fmla="*/ 901289 w 1149580"/>
              <a:gd name="connsiteY128" fmla="*/ 852950 h 2187906"/>
              <a:gd name="connsiteX129" fmla="*/ 906051 w 1149580"/>
              <a:gd name="connsiteY129" fmla="*/ 833900 h 2187906"/>
              <a:gd name="connsiteX130" fmla="*/ 901289 w 1149580"/>
              <a:gd name="connsiteY130" fmla="*/ 819613 h 2187906"/>
              <a:gd name="connsiteX131" fmla="*/ 896526 w 1149580"/>
              <a:gd name="connsiteY131" fmla="*/ 800563 h 2187906"/>
              <a:gd name="connsiteX132" fmla="*/ 901289 w 1149580"/>
              <a:gd name="connsiteY132" fmla="*/ 776750 h 2187906"/>
              <a:gd name="connsiteX133" fmla="*/ 939389 w 1149580"/>
              <a:gd name="connsiteY133" fmla="*/ 752938 h 2187906"/>
              <a:gd name="connsiteX134" fmla="*/ 953676 w 1149580"/>
              <a:gd name="connsiteY134" fmla="*/ 738650 h 2187906"/>
              <a:gd name="connsiteX135" fmla="*/ 958439 w 1149580"/>
              <a:gd name="connsiteY135" fmla="*/ 724363 h 2187906"/>
              <a:gd name="connsiteX136" fmla="*/ 953676 w 1149580"/>
              <a:gd name="connsiteY136" fmla="*/ 600538 h 2187906"/>
              <a:gd name="connsiteX137" fmla="*/ 887001 w 1149580"/>
              <a:gd name="connsiteY137" fmla="*/ 600538 h 2187906"/>
              <a:gd name="connsiteX138" fmla="*/ 872714 w 1149580"/>
              <a:gd name="connsiteY138" fmla="*/ 586250 h 2187906"/>
              <a:gd name="connsiteX139" fmla="*/ 858426 w 1149580"/>
              <a:gd name="connsiteY139" fmla="*/ 576725 h 2187906"/>
              <a:gd name="connsiteX140" fmla="*/ 844139 w 1149580"/>
              <a:gd name="connsiteY140" fmla="*/ 557675 h 2187906"/>
              <a:gd name="connsiteX141" fmla="*/ 839376 w 1149580"/>
              <a:gd name="connsiteY141" fmla="*/ 543388 h 2187906"/>
              <a:gd name="connsiteX142" fmla="*/ 720314 w 1149580"/>
              <a:gd name="connsiteY142" fmla="*/ 538625 h 2187906"/>
              <a:gd name="connsiteX143" fmla="*/ 686976 w 1149580"/>
              <a:gd name="connsiteY143" fmla="*/ 510050 h 2187906"/>
              <a:gd name="connsiteX144" fmla="*/ 677451 w 1149580"/>
              <a:gd name="connsiteY144" fmla="*/ 495763 h 2187906"/>
              <a:gd name="connsiteX145" fmla="*/ 658401 w 1149580"/>
              <a:gd name="connsiteY145" fmla="*/ 448138 h 2187906"/>
              <a:gd name="connsiteX146" fmla="*/ 644114 w 1149580"/>
              <a:gd name="connsiteY146" fmla="*/ 410038 h 2187906"/>
              <a:gd name="connsiteX147" fmla="*/ 634589 w 1149580"/>
              <a:gd name="connsiteY147" fmla="*/ 386225 h 2187906"/>
              <a:gd name="connsiteX148" fmla="*/ 615539 w 1149580"/>
              <a:gd name="connsiteY148" fmla="*/ 357650 h 2187906"/>
              <a:gd name="connsiteX149" fmla="*/ 572676 w 1149580"/>
              <a:gd name="connsiteY149" fmla="*/ 329075 h 2187906"/>
              <a:gd name="connsiteX150" fmla="*/ 558389 w 1149580"/>
              <a:gd name="connsiteY150" fmla="*/ 319550 h 2187906"/>
              <a:gd name="connsiteX151" fmla="*/ 539339 w 1149580"/>
              <a:gd name="connsiteY151" fmla="*/ 305263 h 2187906"/>
              <a:gd name="connsiteX152" fmla="*/ 525051 w 1149580"/>
              <a:gd name="connsiteY152" fmla="*/ 300500 h 2187906"/>
              <a:gd name="connsiteX153" fmla="*/ 491714 w 1149580"/>
              <a:gd name="connsiteY153" fmla="*/ 281450 h 2187906"/>
              <a:gd name="connsiteX154" fmla="*/ 467901 w 1149580"/>
              <a:gd name="connsiteY154" fmla="*/ 271925 h 2187906"/>
              <a:gd name="connsiteX155" fmla="*/ 405988 w 1149580"/>
              <a:gd name="connsiteY155" fmla="*/ 181439 h 2187906"/>
              <a:gd name="connsiteX156" fmla="*/ 405989 w 1149580"/>
              <a:gd name="connsiteY156" fmla="*/ 52851 h 2187906"/>
              <a:gd name="connsiteX157" fmla="*/ 375032 w 1149580"/>
              <a:gd name="connsiteY157" fmla="*/ 43325 h 2187906"/>
              <a:gd name="connsiteX158" fmla="*/ 315501 w 1149580"/>
              <a:gd name="connsiteY158" fmla="*/ 9988 h 2187906"/>
              <a:gd name="connsiteX159" fmla="*/ 282164 w 1149580"/>
              <a:gd name="connsiteY159" fmla="*/ 463 h 2187906"/>
              <a:gd name="connsiteX160" fmla="*/ 263114 w 1149580"/>
              <a:gd name="connsiteY160" fmla="*/ 5225 h 2187906"/>
              <a:gd name="connsiteX161" fmla="*/ 225014 w 1149580"/>
              <a:gd name="connsiteY161" fmla="*/ 55231 h 2187906"/>
              <a:gd name="connsiteX162" fmla="*/ 167864 w 1149580"/>
              <a:gd name="connsiteY162" fmla="*/ 69519 h 2187906"/>
              <a:gd name="connsiteX163" fmla="*/ 155957 w 1149580"/>
              <a:gd name="connsiteY163" fmla="*/ 114763 h 2187906"/>
              <a:gd name="connsiteX164" fmla="*/ 120238 w 1149580"/>
              <a:gd name="connsiteY164" fmla="*/ 150481 h 2187906"/>
              <a:gd name="connsiteX165" fmla="*/ 82139 w 1149580"/>
              <a:gd name="connsiteY165" fmla="*/ 243351 h 2187906"/>
              <a:gd name="connsiteX0" fmla="*/ 82139 w 1149580"/>
              <a:gd name="connsiteY0" fmla="*/ 243351 h 2187906"/>
              <a:gd name="connsiteX1" fmla="*/ 89282 w 1149580"/>
              <a:gd name="connsiteY1" fmla="*/ 271925 h 2187906"/>
              <a:gd name="connsiteX2" fmla="*/ 72613 w 1149580"/>
              <a:gd name="connsiteY2" fmla="*/ 340982 h 2187906"/>
              <a:gd name="connsiteX3" fmla="*/ 58326 w 1149580"/>
              <a:gd name="connsiteY3" fmla="*/ 390988 h 2187906"/>
              <a:gd name="connsiteX4" fmla="*/ 51182 w 1149580"/>
              <a:gd name="connsiteY4" fmla="*/ 467188 h 2187906"/>
              <a:gd name="connsiteX5" fmla="*/ 29751 w 1149580"/>
              <a:gd name="connsiteY5" fmla="*/ 505288 h 2187906"/>
              <a:gd name="connsiteX6" fmla="*/ 1176 w 1149580"/>
              <a:gd name="connsiteY6" fmla="*/ 541007 h 2187906"/>
              <a:gd name="connsiteX7" fmla="*/ 72614 w 1149580"/>
              <a:gd name="connsiteY7" fmla="*/ 564819 h 2187906"/>
              <a:gd name="connsiteX8" fmla="*/ 65470 w 1149580"/>
              <a:gd name="connsiteY8" fmla="*/ 643401 h 2187906"/>
              <a:gd name="connsiteX9" fmla="*/ 101188 w 1149580"/>
              <a:gd name="connsiteY9" fmla="*/ 688645 h 2187906"/>
              <a:gd name="connsiteX10" fmla="*/ 165483 w 1149580"/>
              <a:gd name="connsiteY10" fmla="*/ 736269 h 2187906"/>
              <a:gd name="connsiteX11" fmla="*/ 167865 w 1149580"/>
              <a:gd name="connsiteY11" fmla="*/ 807706 h 2187906"/>
              <a:gd name="connsiteX12" fmla="*/ 163101 w 1149580"/>
              <a:gd name="connsiteY12" fmla="*/ 857713 h 2187906"/>
              <a:gd name="connsiteX13" fmla="*/ 158339 w 1149580"/>
              <a:gd name="connsiteY13" fmla="*/ 872000 h 2187906"/>
              <a:gd name="connsiteX14" fmla="*/ 125001 w 1149580"/>
              <a:gd name="connsiteY14" fmla="*/ 910100 h 2187906"/>
              <a:gd name="connsiteX15" fmla="*/ 105951 w 1149580"/>
              <a:gd name="connsiteY15" fmla="*/ 948200 h 2187906"/>
              <a:gd name="connsiteX16" fmla="*/ 96426 w 1149580"/>
              <a:gd name="connsiteY16" fmla="*/ 962488 h 2187906"/>
              <a:gd name="connsiteX17" fmla="*/ 67851 w 1149580"/>
              <a:gd name="connsiteY17" fmla="*/ 995825 h 2187906"/>
              <a:gd name="connsiteX18" fmla="*/ 58326 w 1149580"/>
              <a:gd name="connsiteY18" fmla="*/ 1029163 h 2187906"/>
              <a:gd name="connsiteX19" fmla="*/ 53564 w 1149580"/>
              <a:gd name="connsiteY19" fmla="*/ 1043450 h 2187906"/>
              <a:gd name="connsiteX20" fmla="*/ 24989 w 1149580"/>
              <a:gd name="connsiteY20" fmla="*/ 1081550 h 2187906"/>
              <a:gd name="connsiteX21" fmla="*/ 15464 w 1149580"/>
              <a:gd name="connsiteY21" fmla="*/ 1095838 h 2187906"/>
              <a:gd name="connsiteX22" fmla="*/ 10701 w 1149580"/>
              <a:gd name="connsiteY22" fmla="*/ 1129175 h 2187906"/>
              <a:gd name="connsiteX23" fmla="*/ 5939 w 1149580"/>
              <a:gd name="connsiteY23" fmla="*/ 1148225 h 2187906"/>
              <a:gd name="connsiteX24" fmla="*/ 15464 w 1149580"/>
              <a:gd name="connsiteY24" fmla="*/ 1172038 h 2187906"/>
              <a:gd name="connsiteX25" fmla="*/ 29751 w 1149580"/>
              <a:gd name="connsiteY25" fmla="*/ 1200613 h 2187906"/>
              <a:gd name="connsiteX26" fmla="*/ 34514 w 1149580"/>
              <a:gd name="connsiteY26" fmla="*/ 1229188 h 2187906"/>
              <a:gd name="connsiteX27" fmla="*/ 44039 w 1149580"/>
              <a:gd name="connsiteY27" fmla="*/ 1253000 h 2187906"/>
              <a:gd name="connsiteX28" fmla="*/ 48801 w 1149580"/>
              <a:gd name="connsiteY28" fmla="*/ 1286338 h 2187906"/>
              <a:gd name="connsiteX29" fmla="*/ 86901 w 1149580"/>
              <a:gd name="connsiteY29" fmla="*/ 1305388 h 2187906"/>
              <a:gd name="connsiteX30" fmla="*/ 129764 w 1149580"/>
              <a:gd name="connsiteY30" fmla="*/ 1319675 h 2187906"/>
              <a:gd name="connsiteX31" fmla="*/ 182151 w 1149580"/>
              <a:gd name="connsiteY31" fmla="*/ 1357775 h 2187906"/>
              <a:gd name="connsiteX32" fmla="*/ 215489 w 1149580"/>
              <a:gd name="connsiteY32" fmla="*/ 1372063 h 2187906"/>
              <a:gd name="connsiteX33" fmla="*/ 253589 w 1149580"/>
              <a:gd name="connsiteY33" fmla="*/ 1395875 h 2187906"/>
              <a:gd name="connsiteX34" fmla="*/ 258351 w 1149580"/>
              <a:gd name="connsiteY34" fmla="*/ 1410163 h 2187906"/>
              <a:gd name="connsiteX35" fmla="*/ 267876 w 1149580"/>
              <a:gd name="connsiteY35" fmla="*/ 1424450 h 2187906"/>
              <a:gd name="connsiteX36" fmla="*/ 248826 w 1149580"/>
              <a:gd name="connsiteY36" fmla="*/ 1505413 h 2187906"/>
              <a:gd name="connsiteX37" fmla="*/ 225014 w 1149580"/>
              <a:gd name="connsiteY37" fmla="*/ 1567325 h 2187906"/>
              <a:gd name="connsiteX38" fmla="*/ 215489 w 1149580"/>
              <a:gd name="connsiteY38" fmla="*/ 1586375 h 2187906"/>
              <a:gd name="connsiteX39" fmla="*/ 215489 w 1149580"/>
              <a:gd name="connsiteY39" fmla="*/ 1714963 h 2187906"/>
              <a:gd name="connsiteX40" fmla="*/ 225014 w 1149580"/>
              <a:gd name="connsiteY40" fmla="*/ 1748300 h 2187906"/>
              <a:gd name="connsiteX41" fmla="*/ 234539 w 1149580"/>
              <a:gd name="connsiteY41" fmla="*/ 1791163 h 2187906"/>
              <a:gd name="connsiteX42" fmla="*/ 229776 w 1149580"/>
              <a:gd name="connsiteY42" fmla="*/ 1829263 h 2187906"/>
              <a:gd name="connsiteX43" fmla="*/ 172626 w 1149580"/>
              <a:gd name="connsiteY43" fmla="*/ 1862600 h 2187906"/>
              <a:gd name="connsiteX44" fmla="*/ 134526 w 1149580"/>
              <a:gd name="connsiteY44" fmla="*/ 1895938 h 2187906"/>
              <a:gd name="connsiteX45" fmla="*/ 120239 w 1149580"/>
              <a:gd name="connsiteY45" fmla="*/ 1905463 h 2187906"/>
              <a:gd name="connsiteX46" fmla="*/ 82139 w 1149580"/>
              <a:gd name="connsiteY46" fmla="*/ 1914988 h 2187906"/>
              <a:gd name="connsiteX47" fmla="*/ 86901 w 1149580"/>
              <a:gd name="connsiteY47" fmla="*/ 1953088 h 2187906"/>
              <a:gd name="connsiteX48" fmla="*/ 158339 w 1149580"/>
              <a:gd name="connsiteY48" fmla="*/ 1986425 h 2187906"/>
              <a:gd name="connsiteX49" fmla="*/ 163101 w 1149580"/>
              <a:gd name="connsiteY49" fmla="*/ 2024525 h 2187906"/>
              <a:gd name="connsiteX50" fmla="*/ 177389 w 1149580"/>
              <a:gd name="connsiteY50" fmla="*/ 2048338 h 2187906"/>
              <a:gd name="connsiteX51" fmla="*/ 182151 w 1149580"/>
              <a:gd name="connsiteY51" fmla="*/ 2067388 h 2187906"/>
              <a:gd name="connsiteX52" fmla="*/ 205964 w 1149580"/>
              <a:gd name="connsiteY52" fmla="*/ 2062625 h 2187906"/>
              <a:gd name="connsiteX53" fmla="*/ 225014 w 1149580"/>
              <a:gd name="connsiteY53" fmla="*/ 2057863 h 2187906"/>
              <a:gd name="connsiteX54" fmla="*/ 353601 w 1149580"/>
              <a:gd name="connsiteY54" fmla="*/ 2067388 h 2187906"/>
              <a:gd name="connsiteX55" fmla="*/ 372651 w 1149580"/>
              <a:gd name="connsiteY55" fmla="*/ 2076913 h 2187906"/>
              <a:gd name="connsiteX56" fmla="*/ 377414 w 1149580"/>
              <a:gd name="connsiteY56" fmla="*/ 2124538 h 2187906"/>
              <a:gd name="connsiteX57" fmla="*/ 391701 w 1149580"/>
              <a:gd name="connsiteY57" fmla="*/ 2162638 h 2187906"/>
              <a:gd name="connsiteX58" fmla="*/ 396464 w 1149580"/>
              <a:gd name="connsiteY58" fmla="*/ 2176925 h 2187906"/>
              <a:gd name="connsiteX59" fmla="*/ 434564 w 1149580"/>
              <a:gd name="connsiteY59" fmla="*/ 2186450 h 2187906"/>
              <a:gd name="connsiteX60" fmla="*/ 501239 w 1149580"/>
              <a:gd name="connsiteY60" fmla="*/ 2186450 h 2187906"/>
              <a:gd name="connsiteX61" fmla="*/ 525051 w 1149580"/>
              <a:gd name="connsiteY61" fmla="*/ 2176925 h 2187906"/>
              <a:gd name="connsiteX62" fmla="*/ 567914 w 1149580"/>
              <a:gd name="connsiteY62" fmla="*/ 2081675 h 2187906"/>
              <a:gd name="connsiteX63" fmla="*/ 586964 w 1149580"/>
              <a:gd name="connsiteY63" fmla="*/ 2076913 h 2187906"/>
              <a:gd name="connsiteX64" fmla="*/ 601251 w 1149580"/>
              <a:gd name="connsiteY64" fmla="*/ 2062625 h 2187906"/>
              <a:gd name="connsiteX65" fmla="*/ 606014 w 1149580"/>
              <a:gd name="connsiteY65" fmla="*/ 2048338 h 2187906"/>
              <a:gd name="connsiteX66" fmla="*/ 615539 w 1149580"/>
              <a:gd name="connsiteY66" fmla="*/ 2034050 h 2187906"/>
              <a:gd name="connsiteX67" fmla="*/ 620301 w 1149580"/>
              <a:gd name="connsiteY67" fmla="*/ 2015000 h 2187906"/>
              <a:gd name="connsiteX68" fmla="*/ 625064 w 1149580"/>
              <a:gd name="connsiteY68" fmla="*/ 1929275 h 2187906"/>
              <a:gd name="connsiteX69" fmla="*/ 639351 w 1149580"/>
              <a:gd name="connsiteY69" fmla="*/ 1924513 h 2187906"/>
              <a:gd name="connsiteX70" fmla="*/ 682214 w 1149580"/>
              <a:gd name="connsiteY70" fmla="*/ 1876888 h 2187906"/>
              <a:gd name="connsiteX71" fmla="*/ 686976 w 1149580"/>
              <a:gd name="connsiteY71" fmla="*/ 1848313 h 2187906"/>
              <a:gd name="connsiteX72" fmla="*/ 691739 w 1149580"/>
              <a:gd name="connsiteY72" fmla="*/ 1824500 h 2187906"/>
              <a:gd name="connsiteX73" fmla="*/ 696501 w 1149580"/>
              <a:gd name="connsiteY73" fmla="*/ 1781638 h 2187906"/>
              <a:gd name="connsiteX74" fmla="*/ 715551 w 1149580"/>
              <a:gd name="connsiteY74" fmla="*/ 1743538 h 2187906"/>
              <a:gd name="connsiteX75" fmla="*/ 729839 w 1149580"/>
              <a:gd name="connsiteY75" fmla="*/ 1705438 h 2187906"/>
              <a:gd name="connsiteX76" fmla="*/ 758414 w 1149580"/>
              <a:gd name="connsiteY76" fmla="*/ 1714963 h 2187906"/>
              <a:gd name="connsiteX77" fmla="*/ 772701 w 1149580"/>
              <a:gd name="connsiteY77" fmla="*/ 1748300 h 2187906"/>
              <a:gd name="connsiteX78" fmla="*/ 777464 w 1149580"/>
              <a:gd name="connsiteY78" fmla="*/ 1800688 h 2187906"/>
              <a:gd name="connsiteX79" fmla="*/ 782226 w 1149580"/>
              <a:gd name="connsiteY79" fmla="*/ 1776875 h 2187906"/>
              <a:gd name="connsiteX80" fmla="*/ 786989 w 1149580"/>
              <a:gd name="connsiteY80" fmla="*/ 1743538 h 2187906"/>
              <a:gd name="connsiteX81" fmla="*/ 801276 w 1149580"/>
              <a:gd name="connsiteY81" fmla="*/ 1734013 h 2187906"/>
              <a:gd name="connsiteX82" fmla="*/ 825089 w 1149580"/>
              <a:gd name="connsiteY82" fmla="*/ 1748300 h 2187906"/>
              <a:gd name="connsiteX83" fmla="*/ 839376 w 1149580"/>
              <a:gd name="connsiteY83" fmla="*/ 1753063 h 2187906"/>
              <a:gd name="connsiteX84" fmla="*/ 844139 w 1149580"/>
              <a:gd name="connsiteY84" fmla="*/ 1691150 h 2187906"/>
              <a:gd name="connsiteX85" fmla="*/ 887001 w 1149580"/>
              <a:gd name="connsiteY85" fmla="*/ 1695913 h 2187906"/>
              <a:gd name="connsiteX86" fmla="*/ 891764 w 1149580"/>
              <a:gd name="connsiteY86" fmla="*/ 1710200 h 2187906"/>
              <a:gd name="connsiteX87" fmla="*/ 925101 w 1149580"/>
              <a:gd name="connsiteY87" fmla="*/ 1734013 h 2187906"/>
              <a:gd name="connsiteX88" fmla="*/ 958439 w 1149580"/>
              <a:gd name="connsiteY88" fmla="*/ 1738775 h 2187906"/>
              <a:gd name="connsiteX89" fmla="*/ 996539 w 1149580"/>
              <a:gd name="connsiteY89" fmla="*/ 1734013 h 2187906"/>
              <a:gd name="connsiteX90" fmla="*/ 1001301 w 1149580"/>
              <a:gd name="connsiteY90" fmla="*/ 1657813 h 2187906"/>
              <a:gd name="connsiteX91" fmla="*/ 1015589 w 1149580"/>
              <a:gd name="connsiteY91" fmla="*/ 1638763 h 2187906"/>
              <a:gd name="connsiteX92" fmla="*/ 1015589 w 1149580"/>
              <a:gd name="connsiteY92" fmla="*/ 1600663 h 2187906"/>
              <a:gd name="connsiteX93" fmla="*/ 996539 w 1149580"/>
              <a:gd name="connsiteY93" fmla="*/ 1586375 h 2187906"/>
              <a:gd name="connsiteX94" fmla="*/ 972726 w 1149580"/>
              <a:gd name="connsiteY94" fmla="*/ 1548275 h 2187906"/>
              <a:gd name="connsiteX95" fmla="*/ 963201 w 1149580"/>
              <a:gd name="connsiteY95" fmla="*/ 1533988 h 2187906"/>
              <a:gd name="connsiteX96" fmla="*/ 948914 w 1149580"/>
              <a:gd name="connsiteY96" fmla="*/ 1529225 h 2187906"/>
              <a:gd name="connsiteX97" fmla="*/ 929864 w 1149580"/>
              <a:gd name="connsiteY97" fmla="*/ 1405400 h 2187906"/>
              <a:gd name="connsiteX98" fmla="*/ 920339 w 1149580"/>
              <a:gd name="connsiteY98" fmla="*/ 1362538 h 2187906"/>
              <a:gd name="connsiteX99" fmla="*/ 910814 w 1149580"/>
              <a:gd name="connsiteY99" fmla="*/ 1338725 h 2187906"/>
              <a:gd name="connsiteX100" fmla="*/ 901289 w 1149580"/>
              <a:gd name="connsiteY100" fmla="*/ 1305388 h 2187906"/>
              <a:gd name="connsiteX101" fmla="*/ 896526 w 1149580"/>
              <a:gd name="connsiteY101" fmla="*/ 1291100 h 2187906"/>
              <a:gd name="connsiteX102" fmla="*/ 906051 w 1149580"/>
              <a:gd name="connsiteY102" fmla="*/ 1224425 h 2187906"/>
              <a:gd name="connsiteX103" fmla="*/ 920339 w 1149580"/>
              <a:gd name="connsiteY103" fmla="*/ 1219663 h 2187906"/>
              <a:gd name="connsiteX104" fmla="*/ 939389 w 1149580"/>
              <a:gd name="connsiteY104" fmla="*/ 1210138 h 2187906"/>
              <a:gd name="connsiteX105" fmla="*/ 953676 w 1149580"/>
              <a:gd name="connsiteY105" fmla="*/ 1205375 h 2187906"/>
              <a:gd name="connsiteX106" fmla="*/ 967964 w 1149580"/>
              <a:gd name="connsiteY106" fmla="*/ 1195850 h 2187906"/>
              <a:gd name="connsiteX107" fmla="*/ 1001301 w 1149580"/>
              <a:gd name="connsiteY107" fmla="*/ 1186325 h 2187906"/>
              <a:gd name="connsiteX108" fmla="*/ 1020351 w 1149580"/>
              <a:gd name="connsiteY108" fmla="*/ 1172038 h 2187906"/>
              <a:gd name="connsiteX109" fmla="*/ 1039401 w 1149580"/>
              <a:gd name="connsiteY109" fmla="*/ 1143463 h 2187906"/>
              <a:gd name="connsiteX110" fmla="*/ 1067976 w 1149580"/>
              <a:gd name="connsiteY110" fmla="*/ 1124413 h 2187906"/>
              <a:gd name="connsiteX111" fmla="*/ 1096551 w 1149580"/>
              <a:gd name="connsiteY111" fmla="*/ 1114888 h 2187906"/>
              <a:gd name="connsiteX112" fmla="*/ 1129889 w 1149580"/>
              <a:gd name="connsiteY112" fmla="*/ 1091075 h 2187906"/>
              <a:gd name="connsiteX113" fmla="*/ 1144176 w 1149580"/>
              <a:gd name="connsiteY113" fmla="*/ 1076788 h 2187906"/>
              <a:gd name="connsiteX114" fmla="*/ 1139414 w 1149580"/>
              <a:gd name="connsiteY114" fmla="*/ 991063 h 2187906"/>
              <a:gd name="connsiteX115" fmla="*/ 1125126 w 1149580"/>
              <a:gd name="connsiteY115" fmla="*/ 972013 h 2187906"/>
              <a:gd name="connsiteX116" fmla="*/ 1106076 w 1149580"/>
              <a:gd name="connsiteY116" fmla="*/ 933913 h 2187906"/>
              <a:gd name="connsiteX117" fmla="*/ 1101314 w 1149580"/>
              <a:gd name="connsiteY117" fmla="*/ 910100 h 2187906"/>
              <a:gd name="connsiteX118" fmla="*/ 1072739 w 1149580"/>
              <a:gd name="connsiteY118" fmla="*/ 881525 h 2187906"/>
              <a:gd name="connsiteX119" fmla="*/ 1006064 w 1149580"/>
              <a:gd name="connsiteY119" fmla="*/ 857713 h 2187906"/>
              <a:gd name="connsiteX120" fmla="*/ 991776 w 1149580"/>
              <a:gd name="connsiteY120" fmla="*/ 862475 h 2187906"/>
              <a:gd name="connsiteX121" fmla="*/ 987014 w 1149580"/>
              <a:gd name="connsiteY121" fmla="*/ 876763 h 2187906"/>
              <a:gd name="connsiteX122" fmla="*/ 982251 w 1149580"/>
              <a:gd name="connsiteY122" fmla="*/ 914863 h 2187906"/>
              <a:gd name="connsiteX123" fmla="*/ 972726 w 1149580"/>
              <a:gd name="connsiteY123" fmla="*/ 929150 h 2187906"/>
              <a:gd name="connsiteX124" fmla="*/ 958439 w 1149580"/>
              <a:gd name="connsiteY124" fmla="*/ 948200 h 2187906"/>
              <a:gd name="connsiteX125" fmla="*/ 929864 w 1149580"/>
              <a:gd name="connsiteY125" fmla="*/ 962488 h 2187906"/>
              <a:gd name="connsiteX126" fmla="*/ 896526 w 1149580"/>
              <a:gd name="connsiteY126" fmla="*/ 919625 h 2187906"/>
              <a:gd name="connsiteX127" fmla="*/ 882239 w 1149580"/>
              <a:gd name="connsiteY127" fmla="*/ 905338 h 2187906"/>
              <a:gd name="connsiteX128" fmla="*/ 901289 w 1149580"/>
              <a:gd name="connsiteY128" fmla="*/ 852950 h 2187906"/>
              <a:gd name="connsiteX129" fmla="*/ 906051 w 1149580"/>
              <a:gd name="connsiteY129" fmla="*/ 833900 h 2187906"/>
              <a:gd name="connsiteX130" fmla="*/ 901289 w 1149580"/>
              <a:gd name="connsiteY130" fmla="*/ 819613 h 2187906"/>
              <a:gd name="connsiteX131" fmla="*/ 896526 w 1149580"/>
              <a:gd name="connsiteY131" fmla="*/ 800563 h 2187906"/>
              <a:gd name="connsiteX132" fmla="*/ 901289 w 1149580"/>
              <a:gd name="connsiteY132" fmla="*/ 776750 h 2187906"/>
              <a:gd name="connsiteX133" fmla="*/ 939389 w 1149580"/>
              <a:gd name="connsiteY133" fmla="*/ 752938 h 2187906"/>
              <a:gd name="connsiteX134" fmla="*/ 953676 w 1149580"/>
              <a:gd name="connsiteY134" fmla="*/ 738650 h 2187906"/>
              <a:gd name="connsiteX135" fmla="*/ 958439 w 1149580"/>
              <a:gd name="connsiteY135" fmla="*/ 724363 h 2187906"/>
              <a:gd name="connsiteX136" fmla="*/ 953676 w 1149580"/>
              <a:gd name="connsiteY136" fmla="*/ 600538 h 2187906"/>
              <a:gd name="connsiteX137" fmla="*/ 887001 w 1149580"/>
              <a:gd name="connsiteY137" fmla="*/ 600538 h 2187906"/>
              <a:gd name="connsiteX138" fmla="*/ 872714 w 1149580"/>
              <a:gd name="connsiteY138" fmla="*/ 586250 h 2187906"/>
              <a:gd name="connsiteX139" fmla="*/ 858426 w 1149580"/>
              <a:gd name="connsiteY139" fmla="*/ 576725 h 2187906"/>
              <a:gd name="connsiteX140" fmla="*/ 844139 w 1149580"/>
              <a:gd name="connsiteY140" fmla="*/ 557675 h 2187906"/>
              <a:gd name="connsiteX141" fmla="*/ 839376 w 1149580"/>
              <a:gd name="connsiteY141" fmla="*/ 543388 h 2187906"/>
              <a:gd name="connsiteX142" fmla="*/ 720314 w 1149580"/>
              <a:gd name="connsiteY142" fmla="*/ 538625 h 2187906"/>
              <a:gd name="connsiteX143" fmla="*/ 686976 w 1149580"/>
              <a:gd name="connsiteY143" fmla="*/ 510050 h 2187906"/>
              <a:gd name="connsiteX144" fmla="*/ 677451 w 1149580"/>
              <a:gd name="connsiteY144" fmla="*/ 495763 h 2187906"/>
              <a:gd name="connsiteX145" fmla="*/ 658401 w 1149580"/>
              <a:gd name="connsiteY145" fmla="*/ 448138 h 2187906"/>
              <a:gd name="connsiteX146" fmla="*/ 644114 w 1149580"/>
              <a:gd name="connsiteY146" fmla="*/ 410038 h 2187906"/>
              <a:gd name="connsiteX147" fmla="*/ 634589 w 1149580"/>
              <a:gd name="connsiteY147" fmla="*/ 386225 h 2187906"/>
              <a:gd name="connsiteX148" fmla="*/ 615539 w 1149580"/>
              <a:gd name="connsiteY148" fmla="*/ 357650 h 2187906"/>
              <a:gd name="connsiteX149" fmla="*/ 572676 w 1149580"/>
              <a:gd name="connsiteY149" fmla="*/ 329075 h 2187906"/>
              <a:gd name="connsiteX150" fmla="*/ 558389 w 1149580"/>
              <a:gd name="connsiteY150" fmla="*/ 319550 h 2187906"/>
              <a:gd name="connsiteX151" fmla="*/ 539339 w 1149580"/>
              <a:gd name="connsiteY151" fmla="*/ 305263 h 2187906"/>
              <a:gd name="connsiteX152" fmla="*/ 525051 w 1149580"/>
              <a:gd name="connsiteY152" fmla="*/ 300500 h 2187906"/>
              <a:gd name="connsiteX153" fmla="*/ 491714 w 1149580"/>
              <a:gd name="connsiteY153" fmla="*/ 281450 h 2187906"/>
              <a:gd name="connsiteX154" fmla="*/ 467901 w 1149580"/>
              <a:gd name="connsiteY154" fmla="*/ 271925 h 2187906"/>
              <a:gd name="connsiteX155" fmla="*/ 405988 w 1149580"/>
              <a:gd name="connsiteY155" fmla="*/ 181439 h 2187906"/>
              <a:gd name="connsiteX156" fmla="*/ 405989 w 1149580"/>
              <a:gd name="connsiteY156" fmla="*/ 52851 h 2187906"/>
              <a:gd name="connsiteX157" fmla="*/ 375032 w 1149580"/>
              <a:gd name="connsiteY157" fmla="*/ 43325 h 2187906"/>
              <a:gd name="connsiteX158" fmla="*/ 315501 w 1149580"/>
              <a:gd name="connsiteY158" fmla="*/ 9988 h 2187906"/>
              <a:gd name="connsiteX159" fmla="*/ 282164 w 1149580"/>
              <a:gd name="connsiteY159" fmla="*/ 463 h 2187906"/>
              <a:gd name="connsiteX160" fmla="*/ 263114 w 1149580"/>
              <a:gd name="connsiteY160" fmla="*/ 5225 h 2187906"/>
              <a:gd name="connsiteX161" fmla="*/ 225014 w 1149580"/>
              <a:gd name="connsiteY161" fmla="*/ 55231 h 2187906"/>
              <a:gd name="connsiteX162" fmla="*/ 167864 w 1149580"/>
              <a:gd name="connsiteY162" fmla="*/ 69519 h 2187906"/>
              <a:gd name="connsiteX163" fmla="*/ 155957 w 1149580"/>
              <a:gd name="connsiteY163" fmla="*/ 114763 h 2187906"/>
              <a:gd name="connsiteX164" fmla="*/ 120238 w 1149580"/>
              <a:gd name="connsiteY164" fmla="*/ 150481 h 2187906"/>
              <a:gd name="connsiteX165" fmla="*/ 82139 w 1149580"/>
              <a:gd name="connsiteY165" fmla="*/ 243351 h 2187906"/>
              <a:gd name="connsiteX0" fmla="*/ 82139 w 1149580"/>
              <a:gd name="connsiteY0" fmla="*/ 243351 h 2187906"/>
              <a:gd name="connsiteX1" fmla="*/ 89282 w 1149580"/>
              <a:gd name="connsiteY1" fmla="*/ 271925 h 2187906"/>
              <a:gd name="connsiteX2" fmla="*/ 72613 w 1149580"/>
              <a:gd name="connsiteY2" fmla="*/ 340982 h 2187906"/>
              <a:gd name="connsiteX3" fmla="*/ 58326 w 1149580"/>
              <a:gd name="connsiteY3" fmla="*/ 390988 h 2187906"/>
              <a:gd name="connsiteX4" fmla="*/ 51182 w 1149580"/>
              <a:gd name="connsiteY4" fmla="*/ 467188 h 2187906"/>
              <a:gd name="connsiteX5" fmla="*/ 29751 w 1149580"/>
              <a:gd name="connsiteY5" fmla="*/ 505288 h 2187906"/>
              <a:gd name="connsiteX6" fmla="*/ 1176 w 1149580"/>
              <a:gd name="connsiteY6" fmla="*/ 541007 h 2187906"/>
              <a:gd name="connsiteX7" fmla="*/ 72614 w 1149580"/>
              <a:gd name="connsiteY7" fmla="*/ 564819 h 2187906"/>
              <a:gd name="connsiteX8" fmla="*/ 65470 w 1149580"/>
              <a:gd name="connsiteY8" fmla="*/ 643401 h 2187906"/>
              <a:gd name="connsiteX9" fmla="*/ 101188 w 1149580"/>
              <a:gd name="connsiteY9" fmla="*/ 688645 h 2187906"/>
              <a:gd name="connsiteX10" fmla="*/ 165483 w 1149580"/>
              <a:gd name="connsiteY10" fmla="*/ 736269 h 2187906"/>
              <a:gd name="connsiteX11" fmla="*/ 167865 w 1149580"/>
              <a:gd name="connsiteY11" fmla="*/ 807706 h 2187906"/>
              <a:gd name="connsiteX12" fmla="*/ 163101 w 1149580"/>
              <a:gd name="connsiteY12" fmla="*/ 857713 h 2187906"/>
              <a:gd name="connsiteX13" fmla="*/ 125001 w 1149580"/>
              <a:gd name="connsiteY13" fmla="*/ 910100 h 2187906"/>
              <a:gd name="connsiteX14" fmla="*/ 105951 w 1149580"/>
              <a:gd name="connsiteY14" fmla="*/ 948200 h 2187906"/>
              <a:gd name="connsiteX15" fmla="*/ 96426 w 1149580"/>
              <a:gd name="connsiteY15" fmla="*/ 962488 h 2187906"/>
              <a:gd name="connsiteX16" fmla="*/ 67851 w 1149580"/>
              <a:gd name="connsiteY16" fmla="*/ 995825 h 2187906"/>
              <a:gd name="connsiteX17" fmla="*/ 58326 w 1149580"/>
              <a:gd name="connsiteY17" fmla="*/ 1029163 h 2187906"/>
              <a:gd name="connsiteX18" fmla="*/ 53564 w 1149580"/>
              <a:gd name="connsiteY18" fmla="*/ 1043450 h 2187906"/>
              <a:gd name="connsiteX19" fmla="*/ 24989 w 1149580"/>
              <a:gd name="connsiteY19" fmla="*/ 1081550 h 2187906"/>
              <a:gd name="connsiteX20" fmla="*/ 15464 w 1149580"/>
              <a:gd name="connsiteY20" fmla="*/ 1095838 h 2187906"/>
              <a:gd name="connsiteX21" fmla="*/ 10701 w 1149580"/>
              <a:gd name="connsiteY21" fmla="*/ 1129175 h 2187906"/>
              <a:gd name="connsiteX22" fmla="*/ 5939 w 1149580"/>
              <a:gd name="connsiteY22" fmla="*/ 1148225 h 2187906"/>
              <a:gd name="connsiteX23" fmla="*/ 15464 w 1149580"/>
              <a:gd name="connsiteY23" fmla="*/ 1172038 h 2187906"/>
              <a:gd name="connsiteX24" fmla="*/ 29751 w 1149580"/>
              <a:gd name="connsiteY24" fmla="*/ 1200613 h 2187906"/>
              <a:gd name="connsiteX25" fmla="*/ 34514 w 1149580"/>
              <a:gd name="connsiteY25" fmla="*/ 1229188 h 2187906"/>
              <a:gd name="connsiteX26" fmla="*/ 44039 w 1149580"/>
              <a:gd name="connsiteY26" fmla="*/ 1253000 h 2187906"/>
              <a:gd name="connsiteX27" fmla="*/ 48801 w 1149580"/>
              <a:gd name="connsiteY27" fmla="*/ 1286338 h 2187906"/>
              <a:gd name="connsiteX28" fmla="*/ 86901 w 1149580"/>
              <a:gd name="connsiteY28" fmla="*/ 1305388 h 2187906"/>
              <a:gd name="connsiteX29" fmla="*/ 129764 w 1149580"/>
              <a:gd name="connsiteY29" fmla="*/ 1319675 h 2187906"/>
              <a:gd name="connsiteX30" fmla="*/ 182151 w 1149580"/>
              <a:gd name="connsiteY30" fmla="*/ 1357775 h 2187906"/>
              <a:gd name="connsiteX31" fmla="*/ 215489 w 1149580"/>
              <a:gd name="connsiteY31" fmla="*/ 1372063 h 2187906"/>
              <a:gd name="connsiteX32" fmla="*/ 253589 w 1149580"/>
              <a:gd name="connsiteY32" fmla="*/ 1395875 h 2187906"/>
              <a:gd name="connsiteX33" fmla="*/ 258351 w 1149580"/>
              <a:gd name="connsiteY33" fmla="*/ 1410163 h 2187906"/>
              <a:gd name="connsiteX34" fmla="*/ 267876 w 1149580"/>
              <a:gd name="connsiteY34" fmla="*/ 1424450 h 2187906"/>
              <a:gd name="connsiteX35" fmla="*/ 248826 w 1149580"/>
              <a:gd name="connsiteY35" fmla="*/ 1505413 h 2187906"/>
              <a:gd name="connsiteX36" fmla="*/ 225014 w 1149580"/>
              <a:gd name="connsiteY36" fmla="*/ 1567325 h 2187906"/>
              <a:gd name="connsiteX37" fmla="*/ 215489 w 1149580"/>
              <a:gd name="connsiteY37" fmla="*/ 1586375 h 2187906"/>
              <a:gd name="connsiteX38" fmla="*/ 215489 w 1149580"/>
              <a:gd name="connsiteY38" fmla="*/ 1714963 h 2187906"/>
              <a:gd name="connsiteX39" fmla="*/ 225014 w 1149580"/>
              <a:gd name="connsiteY39" fmla="*/ 1748300 h 2187906"/>
              <a:gd name="connsiteX40" fmla="*/ 234539 w 1149580"/>
              <a:gd name="connsiteY40" fmla="*/ 1791163 h 2187906"/>
              <a:gd name="connsiteX41" fmla="*/ 229776 w 1149580"/>
              <a:gd name="connsiteY41" fmla="*/ 1829263 h 2187906"/>
              <a:gd name="connsiteX42" fmla="*/ 172626 w 1149580"/>
              <a:gd name="connsiteY42" fmla="*/ 1862600 h 2187906"/>
              <a:gd name="connsiteX43" fmla="*/ 134526 w 1149580"/>
              <a:gd name="connsiteY43" fmla="*/ 1895938 h 2187906"/>
              <a:gd name="connsiteX44" fmla="*/ 120239 w 1149580"/>
              <a:gd name="connsiteY44" fmla="*/ 1905463 h 2187906"/>
              <a:gd name="connsiteX45" fmla="*/ 82139 w 1149580"/>
              <a:gd name="connsiteY45" fmla="*/ 1914988 h 2187906"/>
              <a:gd name="connsiteX46" fmla="*/ 86901 w 1149580"/>
              <a:gd name="connsiteY46" fmla="*/ 1953088 h 2187906"/>
              <a:gd name="connsiteX47" fmla="*/ 158339 w 1149580"/>
              <a:gd name="connsiteY47" fmla="*/ 1986425 h 2187906"/>
              <a:gd name="connsiteX48" fmla="*/ 163101 w 1149580"/>
              <a:gd name="connsiteY48" fmla="*/ 2024525 h 2187906"/>
              <a:gd name="connsiteX49" fmla="*/ 177389 w 1149580"/>
              <a:gd name="connsiteY49" fmla="*/ 2048338 h 2187906"/>
              <a:gd name="connsiteX50" fmla="*/ 182151 w 1149580"/>
              <a:gd name="connsiteY50" fmla="*/ 2067388 h 2187906"/>
              <a:gd name="connsiteX51" fmla="*/ 205964 w 1149580"/>
              <a:gd name="connsiteY51" fmla="*/ 2062625 h 2187906"/>
              <a:gd name="connsiteX52" fmla="*/ 225014 w 1149580"/>
              <a:gd name="connsiteY52" fmla="*/ 2057863 h 2187906"/>
              <a:gd name="connsiteX53" fmla="*/ 353601 w 1149580"/>
              <a:gd name="connsiteY53" fmla="*/ 2067388 h 2187906"/>
              <a:gd name="connsiteX54" fmla="*/ 372651 w 1149580"/>
              <a:gd name="connsiteY54" fmla="*/ 2076913 h 2187906"/>
              <a:gd name="connsiteX55" fmla="*/ 377414 w 1149580"/>
              <a:gd name="connsiteY55" fmla="*/ 2124538 h 2187906"/>
              <a:gd name="connsiteX56" fmla="*/ 391701 w 1149580"/>
              <a:gd name="connsiteY56" fmla="*/ 2162638 h 2187906"/>
              <a:gd name="connsiteX57" fmla="*/ 396464 w 1149580"/>
              <a:gd name="connsiteY57" fmla="*/ 2176925 h 2187906"/>
              <a:gd name="connsiteX58" fmla="*/ 434564 w 1149580"/>
              <a:gd name="connsiteY58" fmla="*/ 2186450 h 2187906"/>
              <a:gd name="connsiteX59" fmla="*/ 501239 w 1149580"/>
              <a:gd name="connsiteY59" fmla="*/ 2186450 h 2187906"/>
              <a:gd name="connsiteX60" fmla="*/ 525051 w 1149580"/>
              <a:gd name="connsiteY60" fmla="*/ 2176925 h 2187906"/>
              <a:gd name="connsiteX61" fmla="*/ 567914 w 1149580"/>
              <a:gd name="connsiteY61" fmla="*/ 2081675 h 2187906"/>
              <a:gd name="connsiteX62" fmla="*/ 586964 w 1149580"/>
              <a:gd name="connsiteY62" fmla="*/ 2076913 h 2187906"/>
              <a:gd name="connsiteX63" fmla="*/ 601251 w 1149580"/>
              <a:gd name="connsiteY63" fmla="*/ 2062625 h 2187906"/>
              <a:gd name="connsiteX64" fmla="*/ 606014 w 1149580"/>
              <a:gd name="connsiteY64" fmla="*/ 2048338 h 2187906"/>
              <a:gd name="connsiteX65" fmla="*/ 615539 w 1149580"/>
              <a:gd name="connsiteY65" fmla="*/ 2034050 h 2187906"/>
              <a:gd name="connsiteX66" fmla="*/ 620301 w 1149580"/>
              <a:gd name="connsiteY66" fmla="*/ 2015000 h 2187906"/>
              <a:gd name="connsiteX67" fmla="*/ 625064 w 1149580"/>
              <a:gd name="connsiteY67" fmla="*/ 1929275 h 2187906"/>
              <a:gd name="connsiteX68" fmla="*/ 639351 w 1149580"/>
              <a:gd name="connsiteY68" fmla="*/ 1924513 h 2187906"/>
              <a:gd name="connsiteX69" fmla="*/ 682214 w 1149580"/>
              <a:gd name="connsiteY69" fmla="*/ 1876888 h 2187906"/>
              <a:gd name="connsiteX70" fmla="*/ 686976 w 1149580"/>
              <a:gd name="connsiteY70" fmla="*/ 1848313 h 2187906"/>
              <a:gd name="connsiteX71" fmla="*/ 691739 w 1149580"/>
              <a:gd name="connsiteY71" fmla="*/ 1824500 h 2187906"/>
              <a:gd name="connsiteX72" fmla="*/ 696501 w 1149580"/>
              <a:gd name="connsiteY72" fmla="*/ 1781638 h 2187906"/>
              <a:gd name="connsiteX73" fmla="*/ 715551 w 1149580"/>
              <a:gd name="connsiteY73" fmla="*/ 1743538 h 2187906"/>
              <a:gd name="connsiteX74" fmla="*/ 729839 w 1149580"/>
              <a:gd name="connsiteY74" fmla="*/ 1705438 h 2187906"/>
              <a:gd name="connsiteX75" fmla="*/ 758414 w 1149580"/>
              <a:gd name="connsiteY75" fmla="*/ 1714963 h 2187906"/>
              <a:gd name="connsiteX76" fmla="*/ 772701 w 1149580"/>
              <a:gd name="connsiteY76" fmla="*/ 1748300 h 2187906"/>
              <a:gd name="connsiteX77" fmla="*/ 777464 w 1149580"/>
              <a:gd name="connsiteY77" fmla="*/ 1800688 h 2187906"/>
              <a:gd name="connsiteX78" fmla="*/ 782226 w 1149580"/>
              <a:gd name="connsiteY78" fmla="*/ 1776875 h 2187906"/>
              <a:gd name="connsiteX79" fmla="*/ 786989 w 1149580"/>
              <a:gd name="connsiteY79" fmla="*/ 1743538 h 2187906"/>
              <a:gd name="connsiteX80" fmla="*/ 801276 w 1149580"/>
              <a:gd name="connsiteY80" fmla="*/ 1734013 h 2187906"/>
              <a:gd name="connsiteX81" fmla="*/ 825089 w 1149580"/>
              <a:gd name="connsiteY81" fmla="*/ 1748300 h 2187906"/>
              <a:gd name="connsiteX82" fmla="*/ 839376 w 1149580"/>
              <a:gd name="connsiteY82" fmla="*/ 1753063 h 2187906"/>
              <a:gd name="connsiteX83" fmla="*/ 844139 w 1149580"/>
              <a:gd name="connsiteY83" fmla="*/ 1691150 h 2187906"/>
              <a:gd name="connsiteX84" fmla="*/ 887001 w 1149580"/>
              <a:gd name="connsiteY84" fmla="*/ 1695913 h 2187906"/>
              <a:gd name="connsiteX85" fmla="*/ 891764 w 1149580"/>
              <a:gd name="connsiteY85" fmla="*/ 1710200 h 2187906"/>
              <a:gd name="connsiteX86" fmla="*/ 925101 w 1149580"/>
              <a:gd name="connsiteY86" fmla="*/ 1734013 h 2187906"/>
              <a:gd name="connsiteX87" fmla="*/ 958439 w 1149580"/>
              <a:gd name="connsiteY87" fmla="*/ 1738775 h 2187906"/>
              <a:gd name="connsiteX88" fmla="*/ 996539 w 1149580"/>
              <a:gd name="connsiteY88" fmla="*/ 1734013 h 2187906"/>
              <a:gd name="connsiteX89" fmla="*/ 1001301 w 1149580"/>
              <a:gd name="connsiteY89" fmla="*/ 1657813 h 2187906"/>
              <a:gd name="connsiteX90" fmla="*/ 1015589 w 1149580"/>
              <a:gd name="connsiteY90" fmla="*/ 1638763 h 2187906"/>
              <a:gd name="connsiteX91" fmla="*/ 1015589 w 1149580"/>
              <a:gd name="connsiteY91" fmla="*/ 1600663 h 2187906"/>
              <a:gd name="connsiteX92" fmla="*/ 996539 w 1149580"/>
              <a:gd name="connsiteY92" fmla="*/ 1586375 h 2187906"/>
              <a:gd name="connsiteX93" fmla="*/ 972726 w 1149580"/>
              <a:gd name="connsiteY93" fmla="*/ 1548275 h 2187906"/>
              <a:gd name="connsiteX94" fmla="*/ 963201 w 1149580"/>
              <a:gd name="connsiteY94" fmla="*/ 1533988 h 2187906"/>
              <a:gd name="connsiteX95" fmla="*/ 948914 w 1149580"/>
              <a:gd name="connsiteY95" fmla="*/ 1529225 h 2187906"/>
              <a:gd name="connsiteX96" fmla="*/ 929864 w 1149580"/>
              <a:gd name="connsiteY96" fmla="*/ 1405400 h 2187906"/>
              <a:gd name="connsiteX97" fmla="*/ 920339 w 1149580"/>
              <a:gd name="connsiteY97" fmla="*/ 1362538 h 2187906"/>
              <a:gd name="connsiteX98" fmla="*/ 910814 w 1149580"/>
              <a:gd name="connsiteY98" fmla="*/ 1338725 h 2187906"/>
              <a:gd name="connsiteX99" fmla="*/ 901289 w 1149580"/>
              <a:gd name="connsiteY99" fmla="*/ 1305388 h 2187906"/>
              <a:gd name="connsiteX100" fmla="*/ 896526 w 1149580"/>
              <a:gd name="connsiteY100" fmla="*/ 1291100 h 2187906"/>
              <a:gd name="connsiteX101" fmla="*/ 906051 w 1149580"/>
              <a:gd name="connsiteY101" fmla="*/ 1224425 h 2187906"/>
              <a:gd name="connsiteX102" fmla="*/ 920339 w 1149580"/>
              <a:gd name="connsiteY102" fmla="*/ 1219663 h 2187906"/>
              <a:gd name="connsiteX103" fmla="*/ 939389 w 1149580"/>
              <a:gd name="connsiteY103" fmla="*/ 1210138 h 2187906"/>
              <a:gd name="connsiteX104" fmla="*/ 953676 w 1149580"/>
              <a:gd name="connsiteY104" fmla="*/ 1205375 h 2187906"/>
              <a:gd name="connsiteX105" fmla="*/ 967964 w 1149580"/>
              <a:gd name="connsiteY105" fmla="*/ 1195850 h 2187906"/>
              <a:gd name="connsiteX106" fmla="*/ 1001301 w 1149580"/>
              <a:gd name="connsiteY106" fmla="*/ 1186325 h 2187906"/>
              <a:gd name="connsiteX107" fmla="*/ 1020351 w 1149580"/>
              <a:gd name="connsiteY107" fmla="*/ 1172038 h 2187906"/>
              <a:gd name="connsiteX108" fmla="*/ 1039401 w 1149580"/>
              <a:gd name="connsiteY108" fmla="*/ 1143463 h 2187906"/>
              <a:gd name="connsiteX109" fmla="*/ 1067976 w 1149580"/>
              <a:gd name="connsiteY109" fmla="*/ 1124413 h 2187906"/>
              <a:gd name="connsiteX110" fmla="*/ 1096551 w 1149580"/>
              <a:gd name="connsiteY110" fmla="*/ 1114888 h 2187906"/>
              <a:gd name="connsiteX111" fmla="*/ 1129889 w 1149580"/>
              <a:gd name="connsiteY111" fmla="*/ 1091075 h 2187906"/>
              <a:gd name="connsiteX112" fmla="*/ 1144176 w 1149580"/>
              <a:gd name="connsiteY112" fmla="*/ 1076788 h 2187906"/>
              <a:gd name="connsiteX113" fmla="*/ 1139414 w 1149580"/>
              <a:gd name="connsiteY113" fmla="*/ 991063 h 2187906"/>
              <a:gd name="connsiteX114" fmla="*/ 1125126 w 1149580"/>
              <a:gd name="connsiteY114" fmla="*/ 972013 h 2187906"/>
              <a:gd name="connsiteX115" fmla="*/ 1106076 w 1149580"/>
              <a:gd name="connsiteY115" fmla="*/ 933913 h 2187906"/>
              <a:gd name="connsiteX116" fmla="*/ 1101314 w 1149580"/>
              <a:gd name="connsiteY116" fmla="*/ 910100 h 2187906"/>
              <a:gd name="connsiteX117" fmla="*/ 1072739 w 1149580"/>
              <a:gd name="connsiteY117" fmla="*/ 881525 h 2187906"/>
              <a:gd name="connsiteX118" fmla="*/ 1006064 w 1149580"/>
              <a:gd name="connsiteY118" fmla="*/ 857713 h 2187906"/>
              <a:gd name="connsiteX119" fmla="*/ 991776 w 1149580"/>
              <a:gd name="connsiteY119" fmla="*/ 862475 h 2187906"/>
              <a:gd name="connsiteX120" fmla="*/ 987014 w 1149580"/>
              <a:gd name="connsiteY120" fmla="*/ 876763 h 2187906"/>
              <a:gd name="connsiteX121" fmla="*/ 982251 w 1149580"/>
              <a:gd name="connsiteY121" fmla="*/ 914863 h 2187906"/>
              <a:gd name="connsiteX122" fmla="*/ 972726 w 1149580"/>
              <a:gd name="connsiteY122" fmla="*/ 929150 h 2187906"/>
              <a:gd name="connsiteX123" fmla="*/ 958439 w 1149580"/>
              <a:gd name="connsiteY123" fmla="*/ 948200 h 2187906"/>
              <a:gd name="connsiteX124" fmla="*/ 929864 w 1149580"/>
              <a:gd name="connsiteY124" fmla="*/ 962488 h 2187906"/>
              <a:gd name="connsiteX125" fmla="*/ 896526 w 1149580"/>
              <a:gd name="connsiteY125" fmla="*/ 919625 h 2187906"/>
              <a:gd name="connsiteX126" fmla="*/ 882239 w 1149580"/>
              <a:gd name="connsiteY126" fmla="*/ 905338 h 2187906"/>
              <a:gd name="connsiteX127" fmla="*/ 901289 w 1149580"/>
              <a:gd name="connsiteY127" fmla="*/ 852950 h 2187906"/>
              <a:gd name="connsiteX128" fmla="*/ 906051 w 1149580"/>
              <a:gd name="connsiteY128" fmla="*/ 833900 h 2187906"/>
              <a:gd name="connsiteX129" fmla="*/ 901289 w 1149580"/>
              <a:gd name="connsiteY129" fmla="*/ 819613 h 2187906"/>
              <a:gd name="connsiteX130" fmla="*/ 896526 w 1149580"/>
              <a:gd name="connsiteY130" fmla="*/ 800563 h 2187906"/>
              <a:gd name="connsiteX131" fmla="*/ 901289 w 1149580"/>
              <a:gd name="connsiteY131" fmla="*/ 776750 h 2187906"/>
              <a:gd name="connsiteX132" fmla="*/ 939389 w 1149580"/>
              <a:gd name="connsiteY132" fmla="*/ 752938 h 2187906"/>
              <a:gd name="connsiteX133" fmla="*/ 953676 w 1149580"/>
              <a:gd name="connsiteY133" fmla="*/ 738650 h 2187906"/>
              <a:gd name="connsiteX134" fmla="*/ 958439 w 1149580"/>
              <a:gd name="connsiteY134" fmla="*/ 724363 h 2187906"/>
              <a:gd name="connsiteX135" fmla="*/ 953676 w 1149580"/>
              <a:gd name="connsiteY135" fmla="*/ 600538 h 2187906"/>
              <a:gd name="connsiteX136" fmla="*/ 887001 w 1149580"/>
              <a:gd name="connsiteY136" fmla="*/ 600538 h 2187906"/>
              <a:gd name="connsiteX137" fmla="*/ 872714 w 1149580"/>
              <a:gd name="connsiteY137" fmla="*/ 586250 h 2187906"/>
              <a:gd name="connsiteX138" fmla="*/ 858426 w 1149580"/>
              <a:gd name="connsiteY138" fmla="*/ 576725 h 2187906"/>
              <a:gd name="connsiteX139" fmla="*/ 844139 w 1149580"/>
              <a:gd name="connsiteY139" fmla="*/ 557675 h 2187906"/>
              <a:gd name="connsiteX140" fmla="*/ 839376 w 1149580"/>
              <a:gd name="connsiteY140" fmla="*/ 543388 h 2187906"/>
              <a:gd name="connsiteX141" fmla="*/ 720314 w 1149580"/>
              <a:gd name="connsiteY141" fmla="*/ 538625 h 2187906"/>
              <a:gd name="connsiteX142" fmla="*/ 686976 w 1149580"/>
              <a:gd name="connsiteY142" fmla="*/ 510050 h 2187906"/>
              <a:gd name="connsiteX143" fmla="*/ 677451 w 1149580"/>
              <a:gd name="connsiteY143" fmla="*/ 495763 h 2187906"/>
              <a:gd name="connsiteX144" fmla="*/ 658401 w 1149580"/>
              <a:gd name="connsiteY144" fmla="*/ 448138 h 2187906"/>
              <a:gd name="connsiteX145" fmla="*/ 644114 w 1149580"/>
              <a:gd name="connsiteY145" fmla="*/ 410038 h 2187906"/>
              <a:gd name="connsiteX146" fmla="*/ 634589 w 1149580"/>
              <a:gd name="connsiteY146" fmla="*/ 386225 h 2187906"/>
              <a:gd name="connsiteX147" fmla="*/ 615539 w 1149580"/>
              <a:gd name="connsiteY147" fmla="*/ 357650 h 2187906"/>
              <a:gd name="connsiteX148" fmla="*/ 572676 w 1149580"/>
              <a:gd name="connsiteY148" fmla="*/ 329075 h 2187906"/>
              <a:gd name="connsiteX149" fmla="*/ 558389 w 1149580"/>
              <a:gd name="connsiteY149" fmla="*/ 319550 h 2187906"/>
              <a:gd name="connsiteX150" fmla="*/ 539339 w 1149580"/>
              <a:gd name="connsiteY150" fmla="*/ 305263 h 2187906"/>
              <a:gd name="connsiteX151" fmla="*/ 525051 w 1149580"/>
              <a:gd name="connsiteY151" fmla="*/ 300500 h 2187906"/>
              <a:gd name="connsiteX152" fmla="*/ 491714 w 1149580"/>
              <a:gd name="connsiteY152" fmla="*/ 281450 h 2187906"/>
              <a:gd name="connsiteX153" fmla="*/ 467901 w 1149580"/>
              <a:gd name="connsiteY153" fmla="*/ 271925 h 2187906"/>
              <a:gd name="connsiteX154" fmla="*/ 405988 w 1149580"/>
              <a:gd name="connsiteY154" fmla="*/ 181439 h 2187906"/>
              <a:gd name="connsiteX155" fmla="*/ 405989 w 1149580"/>
              <a:gd name="connsiteY155" fmla="*/ 52851 h 2187906"/>
              <a:gd name="connsiteX156" fmla="*/ 375032 w 1149580"/>
              <a:gd name="connsiteY156" fmla="*/ 43325 h 2187906"/>
              <a:gd name="connsiteX157" fmla="*/ 315501 w 1149580"/>
              <a:gd name="connsiteY157" fmla="*/ 9988 h 2187906"/>
              <a:gd name="connsiteX158" fmla="*/ 282164 w 1149580"/>
              <a:gd name="connsiteY158" fmla="*/ 463 h 2187906"/>
              <a:gd name="connsiteX159" fmla="*/ 263114 w 1149580"/>
              <a:gd name="connsiteY159" fmla="*/ 5225 h 2187906"/>
              <a:gd name="connsiteX160" fmla="*/ 225014 w 1149580"/>
              <a:gd name="connsiteY160" fmla="*/ 55231 h 2187906"/>
              <a:gd name="connsiteX161" fmla="*/ 167864 w 1149580"/>
              <a:gd name="connsiteY161" fmla="*/ 69519 h 2187906"/>
              <a:gd name="connsiteX162" fmla="*/ 155957 w 1149580"/>
              <a:gd name="connsiteY162" fmla="*/ 114763 h 2187906"/>
              <a:gd name="connsiteX163" fmla="*/ 120238 w 1149580"/>
              <a:gd name="connsiteY163" fmla="*/ 150481 h 2187906"/>
              <a:gd name="connsiteX164" fmla="*/ 82139 w 1149580"/>
              <a:gd name="connsiteY164" fmla="*/ 243351 h 2187906"/>
              <a:gd name="connsiteX0" fmla="*/ 82139 w 1149580"/>
              <a:gd name="connsiteY0" fmla="*/ 243351 h 2187906"/>
              <a:gd name="connsiteX1" fmla="*/ 89282 w 1149580"/>
              <a:gd name="connsiteY1" fmla="*/ 271925 h 2187906"/>
              <a:gd name="connsiteX2" fmla="*/ 72613 w 1149580"/>
              <a:gd name="connsiteY2" fmla="*/ 340982 h 2187906"/>
              <a:gd name="connsiteX3" fmla="*/ 58326 w 1149580"/>
              <a:gd name="connsiteY3" fmla="*/ 390988 h 2187906"/>
              <a:gd name="connsiteX4" fmla="*/ 51182 w 1149580"/>
              <a:gd name="connsiteY4" fmla="*/ 467188 h 2187906"/>
              <a:gd name="connsiteX5" fmla="*/ 29751 w 1149580"/>
              <a:gd name="connsiteY5" fmla="*/ 505288 h 2187906"/>
              <a:gd name="connsiteX6" fmla="*/ 1176 w 1149580"/>
              <a:gd name="connsiteY6" fmla="*/ 541007 h 2187906"/>
              <a:gd name="connsiteX7" fmla="*/ 72614 w 1149580"/>
              <a:gd name="connsiteY7" fmla="*/ 564819 h 2187906"/>
              <a:gd name="connsiteX8" fmla="*/ 65470 w 1149580"/>
              <a:gd name="connsiteY8" fmla="*/ 643401 h 2187906"/>
              <a:gd name="connsiteX9" fmla="*/ 101188 w 1149580"/>
              <a:gd name="connsiteY9" fmla="*/ 688645 h 2187906"/>
              <a:gd name="connsiteX10" fmla="*/ 165483 w 1149580"/>
              <a:gd name="connsiteY10" fmla="*/ 736269 h 2187906"/>
              <a:gd name="connsiteX11" fmla="*/ 167865 w 1149580"/>
              <a:gd name="connsiteY11" fmla="*/ 807706 h 2187906"/>
              <a:gd name="connsiteX12" fmla="*/ 125001 w 1149580"/>
              <a:gd name="connsiteY12" fmla="*/ 910100 h 2187906"/>
              <a:gd name="connsiteX13" fmla="*/ 105951 w 1149580"/>
              <a:gd name="connsiteY13" fmla="*/ 948200 h 2187906"/>
              <a:gd name="connsiteX14" fmla="*/ 96426 w 1149580"/>
              <a:gd name="connsiteY14" fmla="*/ 962488 h 2187906"/>
              <a:gd name="connsiteX15" fmla="*/ 67851 w 1149580"/>
              <a:gd name="connsiteY15" fmla="*/ 995825 h 2187906"/>
              <a:gd name="connsiteX16" fmla="*/ 58326 w 1149580"/>
              <a:gd name="connsiteY16" fmla="*/ 1029163 h 2187906"/>
              <a:gd name="connsiteX17" fmla="*/ 53564 w 1149580"/>
              <a:gd name="connsiteY17" fmla="*/ 1043450 h 2187906"/>
              <a:gd name="connsiteX18" fmla="*/ 24989 w 1149580"/>
              <a:gd name="connsiteY18" fmla="*/ 1081550 h 2187906"/>
              <a:gd name="connsiteX19" fmla="*/ 15464 w 1149580"/>
              <a:gd name="connsiteY19" fmla="*/ 1095838 h 2187906"/>
              <a:gd name="connsiteX20" fmla="*/ 10701 w 1149580"/>
              <a:gd name="connsiteY20" fmla="*/ 1129175 h 2187906"/>
              <a:gd name="connsiteX21" fmla="*/ 5939 w 1149580"/>
              <a:gd name="connsiteY21" fmla="*/ 1148225 h 2187906"/>
              <a:gd name="connsiteX22" fmla="*/ 15464 w 1149580"/>
              <a:gd name="connsiteY22" fmla="*/ 1172038 h 2187906"/>
              <a:gd name="connsiteX23" fmla="*/ 29751 w 1149580"/>
              <a:gd name="connsiteY23" fmla="*/ 1200613 h 2187906"/>
              <a:gd name="connsiteX24" fmla="*/ 34514 w 1149580"/>
              <a:gd name="connsiteY24" fmla="*/ 1229188 h 2187906"/>
              <a:gd name="connsiteX25" fmla="*/ 44039 w 1149580"/>
              <a:gd name="connsiteY25" fmla="*/ 1253000 h 2187906"/>
              <a:gd name="connsiteX26" fmla="*/ 48801 w 1149580"/>
              <a:gd name="connsiteY26" fmla="*/ 1286338 h 2187906"/>
              <a:gd name="connsiteX27" fmla="*/ 86901 w 1149580"/>
              <a:gd name="connsiteY27" fmla="*/ 1305388 h 2187906"/>
              <a:gd name="connsiteX28" fmla="*/ 129764 w 1149580"/>
              <a:gd name="connsiteY28" fmla="*/ 1319675 h 2187906"/>
              <a:gd name="connsiteX29" fmla="*/ 182151 w 1149580"/>
              <a:gd name="connsiteY29" fmla="*/ 1357775 h 2187906"/>
              <a:gd name="connsiteX30" fmla="*/ 215489 w 1149580"/>
              <a:gd name="connsiteY30" fmla="*/ 1372063 h 2187906"/>
              <a:gd name="connsiteX31" fmla="*/ 253589 w 1149580"/>
              <a:gd name="connsiteY31" fmla="*/ 1395875 h 2187906"/>
              <a:gd name="connsiteX32" fmla="*/ 258351 w 1149580"/>
              <a:gd name="connsiteY32" fmla="*/ 1410163 h 2187906"/>
              <a:gd name="connsiteX33" fmla="*/ 267876 w 1149580"/>
              <a:gd name="connsiteY33" fmla="*/ 1424450 h 2187906"/>
              <a:gd name="connsiteX34" fmla="*/ 248826 w 1149580"/>
              <a:gd name="connsiteY34" fmla="*/ 1505413 h 2187906"/>
              <a:gd name="connsiteX35" fmla="*/ 225014 w 1149580"/>
              <a:gd name="connsiteY35" fmla="*/ 1567325 h 2187906"/>
              <a:gd name="connsiteX36" fmla="*/ 215489 w 1149580"/>
              <a:gd name="connsiteY36" fmla="*/ 1586375 h 2187906"/>
              <a:gd name="connsiteX37" fmla="*/ 215489 w 1149580"/>
              <a:gd name="connsiteY37" fmla="*/ 1714963 h 2187906"/>
              <a:gd name="connsiteX38" fmla="*/ 225014 w 1149580"/>
              <a:gd name="connsiteY38" fmla="*/ 1748300 h 2187906"/>
              <a:gd name="connsiteX39" fmla="*/ 234539 w 1149580"/>
              <a:gd name="connsiteY39" fmla="*/ 1791163 h 2187906"/>
              <a:gd name="connsiteX40" fmla="*/ 229776 w 1149580"/>
              <a:gd name="connsiteY40" fmla="*/ 1829263 h 2187906"/>
              <a:gd name="connsiteX41" fmla="*/ 172626 w 1149580"/>
              <a:gd name="connsiteY41" fmla="*/ 1862600 h 2187906"/>
              <a:gd name="connsiteX42" fmla="*/ 134526 w 1149580"/>
              <a:gd name="connsiteY42" fmla="*/ 1895938 h 2187906"/>
              <a:gd name="connsiteX43" fmla="*/ 120239 w 1149580"/>
              <a:gd name="connsiteY43" fmla="*/ 1905463 h 2187906"/>
              <a:gd name="connsiteX44" fmla="*/ 82139 w 1149580"/>
              <a:gd name="connsiteY44" fmla="*/ 1914988 h 2187906"/>
              <a:gd name="connsiteX45" fmla="*/ 86901 w 1149580"/>
              <a:gd name="connsiteY45" fmla="*/ 1953088 h 2187906"/>
              <a:gd name="connsiteX46" fmla="*/ 158339 w 1149580"/>
              <a:gd name="connsiteY46" fmla="*/ 1986425 h 2187906"/>
              <a:gd name="connsiteX47" fmla="*/ 163101 w 1149580"/>
              <a:gd name="connsiteY47" fmla="*/ 2024525 h 2187906"/>
              <a:gd name="connsiteX48" fmla="*/ 177389 w 1149580"/>
              <a:gd name="connsiteY48" fmla="*/ 2048338 h 2187906"/>
              <a:gd name="connsiteX49" fmla="*/ 182151 w 1149580"/>
              <a:gd name="connsiteY49" fmla="*/ 2067388 h 2187906"/>
              <a:gd name="connsiteX50" fmla="*/ 205964 w 1149580"/>
              <a:gd name="connsiteY50" fmla="*/ 2062625 h 2187906"/>
              <a:gd name="connsiteX51" fmla="*/ 225014 w 1149580"/>
              <a:gd name="connsiteY51" fmla="*/ 2057863 h 2187906"/>
              <a:gd name="connsiteX52" fmla="*/ 353601 w 1149580"/>
              <a:gd name="connsiteY52" fmla="*/ 2067388 h 2187906"/>
              <a:gd name="connsiteX53" fmla="*/ 372651 w 1149580"/>
              <a:gd name="connsiteY53" fmla="*/ 2076913 h 2187906"/>
              <a:gd name="connsiteX54" fmla="*/ 377414 w 1149580"/>
              <a:gd name="connsiteY54" fmla="*/ 2124538 h 2187906"/>
              <a:gd name="connsiteX55" fmla="*/ 391701 w 1149580"/>
              <a:gd name="connsiteY55" fmla="*/ 2162638 h 2187906"/>
              <a:gd name="connsiteX56" fmla="*/ 396464 w 1149580"/>
              <a:gd name="connsiteY56" fmla="*/ 2176925 h 2187906"/>
              <a:gd name="connsiteX57" fmla="*/ 434564 w 1149580"/>
              <a:gd name="connsiteY57" fmla="*/ 2186450 h 2187906"/>
              <a:gd name="connsiteX58" fmla="*/ 501239 w 1149580"/>
              <a:gd name="connsiteY58" fmla="*/ 2186450 h 2187906"/>
              <a:gd name="connsiteX59" fmla="*/ 525051 w 1149580"/>
              <a:gd name="connsiteY59" fmla="*/ 2176925 h 2187906"/>
              <a:gd name="connsiteX60" fmla="*/ 567914 w 1149580"/>
              <a:gd name="connsiteY60" fmla="*/ 2081675 h 2187906"/>
              <a:gd name="connsiteX61" fmla="*/ 586964 w 1149580"/>
              <a:gd name="connsiteY61" fmla="*/ 2076913 h 2187906"/>
              <a:gd name="connsiteX62" fmla="*/ 601251 w 1149580"/>
              <a:gd name="connsiteY62" fmla="*/ 2062625 h 2187906"/>
              <a:gd name="connsiteX63" fmla="*/ 606014 w 1149580"/>
              <a:gd name="connsiteY63" fmla="*/ 2048338 h 2187906"/>
              <a:gd name="connsiteX64" fmla="*/ 615539 w 1149580"/>
              <a:gd name="connsiteY64" fmla="*/ 2034050 h 2187906"/>
              <a:gd name="connsiteX65" fmla="*/ 620301 w 1149580"/>
              <a:gd name="connsiteY65" fmla="*/ 2015000 h 2187906"/>
              <a:gd name="connsiteX66" fmla="*/ 625064 w 1149580"/>
              <a:gd name="connsiteY66" fmla="*/ 1929275 h 2187906"/>
              <a:gd name="connsiteX67" fmla="*/ 639351 w 1149580"/>
              <a:gd name="connsiteY67" fmla="*/ 1924513 h 2187906"/>
              <a:gd name="connsiteX68" fmla="*/ 682214 w 1149580"/>
              <a:gd name="connsiteY68" fmla="*/ 1876888 h 2187906"/>
              <a:gd name="connsiteX69" fmla="*/ 686976 w 1149580"/>
              <a:gd name="connsiteY69" fmla="*/ 1848313 h 2187906"/>
              <a:gd name="connsiteX70" fmla="*/ 691739 w 1149580"/>
              <a:gd name="connsiteY70" fmla="*/ 1824500 h 2187906"/>
              <a:gd name="connsiteX71" fmla="*/ 696501 w 1149580"/>
              <a:gd name="connsiteY71" fmla="*/ 1781638 h 2187906"/>
              <a:gd name="connsiteX72" fmla="*/ 715551 w 1149580"/>
              <a:gd name="connsiteY72" fmla="*/ 1743538 h 2187906"/>
              <a:gd name="connsiteX73" fmla="*/ 729839 w 1149580"/>
              <a:gd name="connsiteY73" fmla="*/ 1705438 h 2187906"/>
              <a:gd name="connsiteX74" fmla="*/ 758414 w 1149580"/>
              <a:gd name="connsiteY74" fmla="*/ 1714963 h 2187906"/>
              <a:gd name="connsiteX75" fmla="*/ 772701 w 1149580"/>
              <a:gd name="connsiteY75" fmla="*/ 1748300 h 2187906"/>
              <a:gd name="connsiteX76" fmla="*/ 777464 w 1149580"/>
              <a:gd name="connsiteY76" fmla="*/ 1800688 h 2187906"/>
              <a:gd name="connsiteX77" fmla="*/ 782226 w 1149580"/>
              <a:gd name="connsiteY77" fmla="*/ 1776875 h 2187906"/>
              <a:gd name="connsiteX78" fmla="*/ 786989 w 1149580"/>
              <a:gd name="connsiteY78" fmla="*/ 1743538 h 2187906"/>
              <a:gd name="connsiteX79" fmla="*/ 801276 w 1149580"/>
              <a:gd name="connsiteY79" fmla="*/ 1734013 h 2187906"/>
              <a:gd name="connsiteX80" fmla="*/ 825089 w 1149580"/>
              <a:gd name="connsiteY80" fmla="*/ 1748300 h 2187906"/>
              <a:gd name="connsiteX81" fmla="*/ 839376 w 1149580"/>
              <a:gd name="connsiteY81" fmla="*/ 1753063 h 2187906"/>
              <a:gd name="connsiteX82" fmla="*/ 844139 w 1149580"/>
              <a:gd name="connsiteY82" fmla="*/ 1691150 h 2187906"/>
              <a:gd name="connsiteX83" fmla="*/ 887001 w 1149580"/>
              <a:gd name="connsiteY83" fmla="*/ 1695913 h 2187906"/>
              <a:gd name="connsiteX84" fmla="*/ 891764 w 1149580"/>
              <a:gd name="connsiteY84" fmla="*/ 1710200 h 2187906"/>
              <a:gd name="connsiteX85" fmla="*/ 925101 w 1149580"/>
              <a:gd name="connsiteY85" fmla="*/ 1734013 h 2187906"/>
              <a:gd name="connsiteX86" fmla="*/ 958439 w 1149580"/>
              <a:gd name="connsiteY86" fmla="*/ 1738775 h 2187906"/>
              <a:gd name="connsiteX87" fmla="*/ 996539 w 1149580"/>
              <a:gd name="connsiteY87" fmla="*/ 1734013 h 2187906"/>
              <a:gd name="connsiteX88" fmla="*/ 1001301 w 1149580"/>
              <a:gd name="connsiteY88" fmla="*/ 1657813 h 2187906"/>
              <a:gd name="connsiteX89" fmla="*/ 1015589 w 1149580"/>
              <a:gd name="connsiteY89" fmla="*/ 1638763 h 2187906"/>
              <a:gd name="connsiteX90" fmla="*/ 1015589 w 1149580"/>
              <a:gd name="connsiteY90" fmla="*/ 1600663 h 2187906"/>
              <a:gd name="connsiteX91" fmla="*/ 996539 w 1149580"/>
              <a:gd name="connsiteY91" fmla="*/ 1586375 h 2187906"/>
              <a:gd name="connsiteX92" fmla="*/ 972726 w 1149580"/>
              <a:gd name="connsiteY92" fmla="*/ 1548275 h 2187906"/>
              <a:gd name="connsiteX93" fmla="*/ 963201 w 1149580"/>
              <a:gd name="connsiteY93" fmla="*/ 1533988 h 2187906"/>
              <a:gd name="connsiteX94" fmla="*/ 948914 w 1149580"/>
              <a:gd name="connsiteY94" fmla="*/ 1529225 h 2187906"/>
              <a:gd name="connsiteX95" fmla="*/ 929864 w 1149580"/>
              <a:gd name="connsiteY95" fmla="*/ 1405400 h 2187906"/>
              <a:gd name="connsiteX96" fmla="*/ 920339 w 1149580"/>
              <a:gd name="connsiteY96" fmla="*/ 1362538 h 2187906"/>
              <a:gd name="connsiteX97" fmla="*/ 910814 w 1149580"/>
              <a:gd name="connsiteY97" fmla="*/ 1338725 h 2187906"/>
              <a:gd name="connsiteX98" fmla="*/ 901289 w 1149580"/>
              <a:gd name="connsiteY98" fmla="*/ 1305388 h 2187906"/>
              <a:gd name="connsiteX99" fmla="*/ 896526 w 1149580"/>
              <a:gd name="connsiteY99" fmla="*/ 1291100 h 2187906"/>
              <a:gd name="connsiteX100" fmla="*/ 906051 w 1149580"/>
              <a:gd name="connsiteY100" fmla="*/ 1224425 h 2187906"/>
              <a:gd name="connsiteX101" fmla="*/ 920339 w 1149580"/>
              <a:gd name="connsiteY101" fmla="*/ 1219663 h 2187906"/>
              <a:gd name="connsiteX102" fmla="*/ 939389 w 1149580"/>
              <a:gd name="connsiteY102" fmla="*/ 1210138 h 2187906"/>
              <a:gd name="connsiteX103" fmla="*/ 953676 w 1149580"/>
              <a:gd name="connsiteY103" fmla="*/ 1205375 h 2187906"/>
              <a:gd name="connsiteX104" fmla="*/ 967964 w 1149580"/>
              <a:gd name="connsiteY104" fmla="*/ 1195850 h 2187906"/>
              <a:gd name="connsiteX105" fmla="*/ 1001301 w 1149580"/>
              <a:gd name="connsiteY105" fmla="*/ 1186325 h 2187906"/>
              <a:gd name="connsiteX106" fmla="*/ 1020351 w 1149580"/>
              <a:gd name="connsiteY106" fmla="*/ 1172038 h 2187906"/>
              <a:gd name="connsiteX107" fmla="*/ 1039401 w 1149580"/>
              <a:gd name="connsiteY107" fmla="*/ 1143463 h 2187906"/>
              <a:gd name="connsiteX108" fmla="*/ 1067976 w 1149580"/>
              <a:gd name="connsiteY108" fmla="*/ 1124413 h 2187906"/>
              <a:gd name="connsiteX109" fmla="*/ 1096551 w 1149580"/>
              <a:gd name="connsiteY109" fmla="*/ 1114888 h 2187906"/>
              <a:gd name="connsiteX110" fmla="*/ 1129889 w 1149580"/>
              <a:gd name="connsiteY110" fmla="*/ 1091075 h 2187906"/>
              <a:gd name="connsiteX111" fmla="*/ 1144176 w 1149580"/>
              <a:gd name="connsiteY111" fmla="*/ 1076788 h 2187906"/>
              <a:gd name="connsiteX112" fmla="*/ 1139414 w 1149580"/>
              <a:gd name="connsiteY112" fmla="*/ 991063 h 2187906"/>
              <a:gd name="connsiteX113" fmla="*/ 1125126 w 1149580"/>
              <a:gd name="connsiteY113" fmla="*/ 972013 h 2187906"/>
              <a:gd name="connsiteX114" fmla="*/ 1106076 w 1149580"/>
              <a:gd name="connsiteY114" fmla="*/ 933913 h 2187906"/>
              <a:gd name="connsiteX115" fmla="*/ 1101314 w 1149580"/>
              <a:gd name="connsiteY115" fmla="*/ 910100 h 2187906"/>
              <a:gd name="connsiteX116" fmla="*/ 1072739 w 1149580"/>
              <a:gd name="connsiteY116" fmla="*/ 881525 h 2187906"/>
              <a:gd name="connsiteX117" fmla="*/ 1006064 w 1149580"/>
              <a:gd name="connsiteY117" fmla="*/ 857713 h 2187906"/>
              <a:gd name="connsiteX118" fmla="*/ 991776 w 1149580"/>
              <a:gd name="connsiteY118" fmla="*/ 862475 h 2187906"/>
              <a:gd name="connsiteX119" fmla="*/ 987014 w 1149580"/>
              <a:gd name="connsiteY119" fmla="*/ 876763 h 2187906"/>
              <a:gd name="connsiteX120" fmla="*/ 982251 w 1149580"/>
              <a:gd name="connsiteY120" fmla="*/ 914863 h 2187906"/>
              <a:gd name="connsiteX121" fmla="*/ 972726 w 1149580"/>
              <a:gd name="connsiteY121" fmla="*/ 929150 h 2187906"/>
              <a:gd name="connsiteX122" fmla="*/ 958439 w 1149580"/>
              <a:gd name="connsiteY122" fmla="*/ 948200 h 2187906"/>
              <a:gd name="connsiteX123" fmla="*/ 929864 w 1149580"/>
              <a:gd name="connsiteY123" fmla="*/ 962488 h 2187906"/>
              <a:gd name="connsiteX124" fmla="*/ 896526 w 1149580"/>
              <a:gd name="connsiteY124" fmla="*/ 919625 h 2187906"/>
              <a:gd name="connsiteX125" fmla="*/ 882239 w 1149580"/>
              <a:gd name="connsiteY125" fmla="*/ 905338 h 2187906"/>
              <a:gd name="connsiteX126" fmla="*/ 901289 w 1149580"/>
              <a:gd name="connsiteY126" fmla="*/ 852950 h 2187906"/>
              <a:gd name="connsiteX127" fmla="*/ 906051 w 1149580"/>
              <a:gd name="connsiteY127" fmla="*/ 833900 h 2187906"/>
              <a:gd name="connsiteX128" fmla="*/ 901289 w 1149580"/>
              <a:gd name="connsiteY128" fmla="*/ 819613 h 2187906"/>
              <a:gd name="connsiteX129" fmla="*/ 896526 w 1149580"/>
              <a:gd name="connsiteY129" fmla="*/ 800563 h 2187906"/>
              <a:gd name="connsiteX130" fmla="*/ 901289 w 1149580"/>
              <a:gd name="connsiteY130" fmla="*/ 776750 h 2187906"/>
              <a:gd name="connsiteX131" fmla="*/ 939389 w 1149580"/>
              <a:gd name="connsiteY131" fmla="*/ 752938 h 2187906"/>
              <a:gd name="connsiteX132" fmla="*/ 953676 w 1149580"/>
              <a:gd name="connsiteY132" fmla="*/ 738650 h 2187906"/>
              <a:gd name="connsiteX133" fmla="*/ 958439 w 1149580"/>
              <a:gd name="connsiteY133" fmla="*/ 724363 h 2187906"/>
              <a:gd name="connsiteX134" fmla="*/ 953676 w 1149580"/>
              <a:gd name="connsiteY134" fmla="*/ 600538 h 2187906"/>
              <a:gd name="connsiteX135" fmla="*/ 887001 w 1149580"/>
              <a:gd name="connsiteY135" fmla="*/ 600538 h 2187906"/>
              <a:gd name="connsiteX136" fmla="*/ 872714 w 1149580"/>
              <a:gd name="connsiteY136" fmla="*/ 586250 h 2187906"/>
              <a:gd name="connsiteX137" fmla="*/ 858426 w 1149580"/>
              <a:gd name="connsiteY137" fmla="*/ 576725 h 2187906"/>
              <a:gd name="connsiteX138" fmla="*/ 844139 w 1149580"/>
              <a:gd name="connsiteY138" fmla="*/ 557675 h 2187906"/>
              <a:gd name="connsiteX139" fmla="*/ 839376 w 1149580"/>
              <a:gd name="connsiteY139" fmla="*/ 543388 h 2187906"/>
              <a:gd name="connsiteX140" fmla="*/ 720314 w 1149580"/>
              <a:gd name="connsiteY140" fmla="*/ 538625 h 2187906"/>
              <a:gd name="connsiteX141" fmla="*/ 686976 w 1149580"/>
              <a:gd name="connsiteY141" fmla="*/ 510050 h 2187906"/>
              <a:gd name="connsiteX142" fmla="*/ 677451 w 1149580"/>
              <a:gd name="connsiteY142" fmla="*/ 495763 h 2187906"/>
              <a:gd name="connsiteX143" fmla="*/ 658401 w 1149580"/>
              <a:gd name="connsiteY143" fmla="*/ 448138 h 2187906"/>
              <a:gd name="connsiteX144" fmla="*/ 644114 w 1149580"/>
              <a:gd name="connsiteY144" fmla="*/ 410038 h 2187906"/>
              <a:gd name="connsiteX145" fmla="*/ 634589 w 1149580"/>
              <a:gd name="connsiteY145" fmla="*/ 386225 h 2187906"/>
              <a:gd name="connsiteX146" fmla="*/ 615539 w 1149580"/>
              <a:gd name="connsiteY146" fmla="*/ 357650 h 2187906"/>
              <a:gd name="connsiteX147" fmla="*/ 572676 w 1149580"/>
              <a:gd name="connsiteY147" fmla="*/ 329075 h 2187906"/>
              <a:gd name="connsiteX148" fmla="*/ 558389 w 1149580"/>
              <a:gd name="connsiteY148" fmla="*/ 319550 h 2187906"/>
              <a:gd name="connsiteX149" fmla="*/ 539339 w 1149580"/>
              <a:gd name="connsiteY149" fmla="*/ 305263 h 2187906"/>
              <a:gd name="connsiteX150" fmla="*/ 525051 w 1149580"/>
              <a:gd name="connsiteY150" fmla="*/ 300500 h 2187906"/>
              <a:gd name="connsiteX151" fmla="*/ 491714 w 1149580"/>
              <a:gd name="connsiteY151" fmla="*/ 281450 h 2187906"/>
              <a:gd name="connsiteX152" fmla="*/ 467901 w 1149580"/>
              <a:gd name="connsiteY152" fmla="*/ 271925 h 2187906"/>
              <a:gd name="connsiteX153" fmla="*/ 405988 w 1149580"/>
              <a:gd name="connsiteY153" fmla="*/ 181439 h 2187906"/>
              <a:gd name="connsiteX154" fmla="*/ 405989 w 1149580"/>
              <a:gd name="connsiteY154" fmla="*/ 52851 h 2187906"/>
              <a:gd name="connsiteX155" fmla="*/ 375032 w 1149580"/>
              <a:gd name="connsiteY155" fmla="*/ 43325 h 2187906"/>
              <a:gd name="connsiteX156" fmla="*/ 315501 w 1149580"/>
              <a:gd name="connsiteY156" fmla="*/ 9988 h 2187906"/>
              <a:gd name="connsiteX157" fmla="*/ 282164 w 1149580"/>
              <a:gd name="connsiteY157" fmla="*/ 463 h 2187906"/>
              <a:gd name="connsiteX158" fmla="*/ 263114 w 1149580"/>
              <a:gd name="connsiteY158" fmla="*/ 5225 h 2187906"/>
              <a:gd name="connsiteX159" fmla="*/ 225014 w 1149580"/>
              <a:gd name="connsiteY159" fmla="*/ 55231 h 2187906"/>
              <a:gd name="connsiteX160" fmla="*/ 167864 w 1149580"/>
              <a:gd name="connsiteY160" fmla="*/ 69519 h 2187906"/>
              <a:gd name="connsiteX161" fmla="*/ 155957 w 1149580"/>
              <a:gd name="connsiteY161" fmla="*/ 114763 h 2187906"/>
              <a:gd name="connsiteX162" fmla="*/ 120238 w 1149580"/>
              <a:gd name="connsiteY162" fmla="*/ 150481 h 2187906"/>
              <a:gd name="connsiteX163" fmla="*/ 82139 w 1149580"/>
              <a:gd name="connsiteY163" fmla="*/ 243351 h 2187906"/>
              <a:gd name="connsiteX0" fmla="*/ 82139 w 1149580"/>
              <a:gd name="connsiteY0" fmla="*/ 243351 h 2187906"/>
              <a:gd name="connsiteX1" fmla="*/ 89282 w 1149580"/>
              <a:gd name="connsiteY1" fmla="*/ 271925 h 2187906"/>
              <a:gd name="connsiteX2" fmla="*/ 72613 w 1149580"/>
              <a:gd name="connsiteY2" fmla="*/ 340982 h 2187906"/>
              <a:gd name="connsiteX3" fmla="*/ 58326 w 1149580"/>
              <a:gd name="connsiteY3" fmla="*/ 390988 h 2187906"/>
              <a:gd name="connsiteX4" fmla="*/ 51182 w 1149580"/>
              <a:gd name="connsiteY4" fmla="*/ 467188 h 2187906"/>
              <a:gd name="connsiteX5" fmla="*/ 29751 w 1149580"/>
              <a:gd name="connsiteY5" fmla="*/ 505288 h 2187906"/>
              <a:gd name="connsiteX6" fmla="*/ 1176 w 1149580"/>
              <a:gd name="connsiteY6" fmla="*/ 541007 h 2187906"/>
              <a:gd name="connsiteX7" fmla="*/ 72614 w 1149580"/>
              <a:gd name="connsiteY7" fmla="*/ 564819 h 2187906"/>
              <a:gd name="connsiteX8" fmla="*/ 65470 w 1149580"/>
              <a:gd name="connsiteY8" fmla="*/ 643401 h 2187906"/>
              <a:gd name="connsiteX9" fmla="*/ 101188 w 1149580"/>
              <a:gd name="connsiteY9" fmla="*/ 688645 h 2187906"/>
              <a:gd name="connsiteX10" fmla="*/ 165483 w 1149580"/>
              <a:gd name="connsiteY10" fmla="*/ 736269 h 2187906"/>
              <a:gd name="connsiteX11" fmla="*/ 167865 w 1149580"/>
              <a:gd name="connsiteY11" fmla="*/ 807706 h 2187906"/>
              <a:gd name="connsiteX12" fmla="*/ 148815 w 1149580"/>
              <a:gd name="connsiteY12" fmla="*/ 862475 h 2187906"/>
              <a:gd name="connsiteX13" fmla="*/ 125001 w 1149580"/>
              <a:gd name="connsiteY13" fmla="*/ 910100 h 2187906"/>
              <a:gd name="connsiteX14" fmla="*/ 105951 w 1149580"/>
              <a:gd name="connsiteY14" fmla="*/ 948200 h 2187906"/>
              <a:gd name="connsiteX15" fmla="*/ 96426 w 1149580"/>
              <a:gd name="connsiteY15" fmla="*/ 962488 h 2187906"/>
              <a:gd name="connsiteX16" fmla="*/ 67851 w 1149580"/>
              <a:gd name="connsiteY16" fmla="*/ 995825 h 2187906"/>
              <a:gd name="connsiteX17" fmla="*/ 58326 w 1149580"/>
              <a:gd name="connsiteY17" fmla="*/ 1029163 h 2187906"/>
              <a:gd name="connsiteX18" fmla="*/ 53564 w 1149580"/>
              <a:gd name="connsiteY18" fmla="*/ 1043450 h 2187906"/>
              <a:gd name="connsiteX19" fmla="*/ 24989 w 1149580"/>
              <a:gd name="connsiteY19" fmla="*/ 1081550 h 2187906"/>
              <a:gd name="connsiteX20" fmla="*/ 15464 w 1149580"/>
              <a:gd name="connsiteY20" fmla="*/ 1095838 h 2187906"/>
              <a:gd name="connsiteX21" fmla="*/ 10701 w 1149580"/>
              <a:gd name="connsiteY21" fmla="*/ 1129175 h 2187906"/>
              <a:gd name="connsiteX22" fmla="*/ 5939 w 1149580"/>
              <a:gd name="connsiteY22" fmla="*/ 1148225 h 2187906"/>
              <a:gd name="connsiteX23" fmla="*/ 15464 w 1149580"/>
              <a:gd name="connsiteY23" fmla="*/ 1172038 h 2187906"/>
              <a:gd name="connsiteX24" fmla="*/ 29751 w 1149580"/>
              <a:gd name="connsiteY24" fmla="*/ 1200613 h 2187906"/>
              <a:gd name="connsiteX25" fmla="*/ 34514 w 1149580"/>
              <a:gd name="connsiteY25" fmla="*/ 1229188 h 2187906"/>
              <a:gd name="connsiteX26" fmla="*/ 44039 w 1149580"/>
              <a:gd name="connsiteY26" fmla="*/ 1253000 h 2187906"/>
              <a:gd name="connsiteX27" fmla="*/ 48801 w 1149580"/>
              <a:gd name="connsiteY27" fmla="*/ 1286338 h 2187906"/>
              <a:gd name="connsiteX28" fmla="*/ 86901 w 1149580"/>
              <a:gd name="connsiteY28" fmla="*/ 1305388 h 2187906"/>
              <a:gd name="connsiteX29" fmla="*/ 129764 w 1149580"/>
              <a:gd name="connsiteY29" fmla="*/ 1319675 h 2187906"/>
              <a:gd name="connsiteX30" fmla="*/ 182151 w 1149580"/>
              <a:gd name="connsiteY30" fmla="*/ 1357775 h 2187906"/>
              <a:gd name="connsiteX31" fmla="*/ 215489 w 1149580"/>
              <a:gd name="connsiteY31" fmla="*/ 1372063 h 2187906"/>
              <a:gd name="connsiteX32" fmla="*/ 253589 w 1149580"/>
              <a:gd name="connsiteY32" fmla="*/ 1395875 h 2187906"/>
              <a:gd name="connsiteX33" fmla="*/ 258351 w 1149580"/>
              <a:gd name="connsiteY33" fmla="*/ 1410163 h 2187906"/>
              <a:gd name="connsiteX34" fmla="*/ 267876 w 1149580"/>
              <a:gd name="connsiteY34" fmla="*/ 1424450 h 2187906"/>
              <a:gd name="connsiteX35" fmla="*/ 248826 w 1149580"/>
              <a:gd name="connsiteY35" fmla="*/ 1505413 h 2187906"/>
              <a:gd name="connsiteX36" fmla="*/ 225014 w 1149580"/>
              <a:gd name="connsiteY36" fmla="*/ 1567325 h 2187906"/>
              <a:gd name="connsiteX37" fmla="*/ 215489 w 1149580"/>
              <a:gd name="connsiteY37" fmla="*/ 1586375 h 2187906"/>
              <a:gd name="connsiteX38" fmla="*/ 215489 w 1149580"/>
              <a:gd name="connsiteY38" fmla="*/ 1714963 h 2187906"/>
              <a:gd name="connsiteX39" fmla="*/ 225014 w 1149580"/>
              <a:gd name="connsiteY39" fmla="*/ 1748300 h 2187906"/>
              <a:gd name="connsiteX40" fmla="*/ 234539 w 1149580"/>
              <a:gd name="connsiteY40" fmla="*/ 1791163 h 2187906"/>
              <a:gd name="connsiteX41" fmla="*/ 229776 w 1149580"/>
              <a:gd name="connsiteY41" fmla="*/ 1829263 h 2187906"/>
              <a:gd name="connsiteX42" fmla="*/ 172626 w 1149580"/>
              <a:gd name="connsiteY42" fmla="*/ 1862600 h 2187906"/>
              <a:gd name="connsiteX43" fmla="*/ 134526 w 1149580"/>
              <a:gd name="connsiteY43" fmla="*/ 1895938 h 2187906"/>
              <a:gd name="connsiteX44" fmla="*/ 120239 w 1149580"/>
              <a:gd name="connsiteY44" fmla="*/ 1905463 h 2187906"/>
              <a:gd name="connsiteX45" fmla="*/ 82139 w 1149580"/>
              <a:gd name="connsiteY45" fmla="*/ 1914988 h 2187906"/>
              <a:gd name="connsiteX46" fmla="*/ 86901 w 1149580"/>
              <a:gd name="connsiteY46" fmla="*/ 1953088 h 2187906"/>
              <a:gd name="connsiteX47" fmla="*/ 158339 w 1149580"/>
              <a:gd name="connsiteY47" fmla="*/ 1986425 h 2187906"/>
              <a:gd name="connsiteX48" fmla="*/ 163101 w 1149580"/>
              <a:gd name="connsiteY48" fmla="*/ 2024525 h 2187906"/>
              <a:gd name="connsiteX49" fmla="*/ 177389 w 1149580"/>
              <a:gd name="connsiteY49" fmla="*/ 2048338 h 2187906"/>
              <a:gd name="connsiteX50" fmla="*/ 182151 w 1149580"/>
              <a:gd name="connsiteY50" fmla="*/ 2067388 h 2187906"/>
              <a:gd name="connsiteX51" fmla="*/ 205964 w 1149580"/>
              <a:gd name="connsiteY51" fmla="*/ 2062625 h 2187906"/>
              <a:gd name="connsiteX52" fmla="*/ 225014 w 1149580"/>
              <a:gd name="connsiteY52" fmla="*/ 2057863 h 2187906"/>
              <a:gd name="connsiteX53" fmla="*/ 353601 w 1149580"/>
              <a:gd name="connsiteY53" fmla="*/ 2067388 h 2187906"/>
              <a:gd name="connsiteX54" fmla="*/ 372651 w 1149580"/>
              <a:gd name="connsiteY54" fmla="*/ 2076913 h 2187906"/>
              <a:gd name="connsiteX55" fmla="*/ 377414 w 1149580"/>
              <a:gd name="connsiteY55" fmla="*/ 2124538 h 2187906"/>
              <a:gd name="connsiteX56" fmla="*/ 391701 w 1149580"/>
              <a:gd name="connsiteY56" fmla="*/ 2162638 h 2187906"/>
              <a:gd name="connsiteX57" fmla="*/ 396464 w 1149580"/>
              <a:gd name="connsiteY57" fmla="*/ 2176925 h 2187906"/>
              <a:gd name="connsiteX58" fmla="*/ 434564 w 1149580"/>
              <a:gd name="connsiteY58" fmla="*/ 2186450 h 2187906"/>
              <a:gd name="connsiteX59" fmla="*/ 501239 w 1149580"/>
              <a:gd name="connsiteY59" fmla="*/ 2186450 h 2187906"/>
              <a:gd name="connsiteX60" fmla="*/ 525051 w 1149580"/>
              <a:gd name="connsiteY60" fmla="*/ 2176925 h 2187906"/>
              <a:gd name="connsiteX61" fmla="*/ 567914 w 1149580"/>
              <a:gd name="connsiteY61" fmla="*/ 2081675 h 2187906"/>
              <a:gd name="connsiteX62" fmla="*/ 586964 w 1149580"/>
              <a:gd name="connsiteY62" fmla="*/ 2076913 h 2187906"/>
              <a:gd name="connsiteX63" fmla="*/ 601251 w 1149580"/>
              <a:gd name="connsiteY63" fmla="*/ 2062625 h 2187906"/>
              <a:gd name="connsiteX64" fmla="*/ 606014 w 1149580"/>
              <a:gd name="connsiteY64" fmla="*/ 2048338 h 2187906"/>
              <a:gd name="connsiteX65" fmla="*/ 615539 w 1149580"/>
              <a:gd name="connsiteY65" fmla="*/ 2034050 h 2187906"/>
              <a:gd name="connsiteX66" fmla="*/ 620301 w 1149580"/>
              <a:gd name="connsiteY66" fmla="*/ 2015000 h 2187906"/>
              <a:gd name="connsiteX67" fmla="*/ 625064 w 1149580"/>
              <a:gd name="connsiteY67" fmla="*/ 1929275 h 2187906"/>
              <a:gd name="connsiteX68" fmla="*/ 639351 w 1149580"/>
              <a:gd name="connsiteY68" fmla="*/ 1924513 h 2187906"/>
              <a:gd name="connsiteX69" fmla="*/ 682214 w 1149580"/>
              <a:gd name="connsiteY69" fmla="*/ 1876888 h 2187906"/>
              <a:gd name="connsiteX70" fmla="*/ 686976 w 1149580"/>
              <a:gd name="connsiteY70" fmla="*/ 1848313 h 2187906"/>
              <a:gd name="connsiteX71" fmla="*/ 691739 w 1149580"/>
              <a:gd name="connsiteY71" fmla="*/ 1824500 h 2187906"/>
              <a:gd name="connsiteX72" fmla="*/ 696501 w 1149580"/>
              <a:gd name="connsiteY72" fmla="*/ 1781638 h 2187906"/>
              <a:gd name="connsiteX73" fmla="*/ 715551 w 1149580"/>
              <a:gd name="connsiteY73" fmla="*/ 1743538 h 2187906"/>
              <a:gd name="connsiteX74" fmla="*/ 729839 w 1149580"/>
              <a:gd name="connsiteY74" fmla="*/ 1705438 h 2187906"/>
              <a:gd name="connsiteX75" fmla="*/ 758414 w 1149580"/>
              <a:gd name="connsiteY75" fmla="*/ 1714963 h 2187906"/>
              <a:gd name="connsiteX76" fmla="*/ 772701 w 1149580"/>
              <a:gd name="connsiteY76" fmla="*/ 1748300 h 2187906"/>
              <a:gd name="connsiteX77" fmla="*/ 777464 w 1149580"/>
              <a:gd name="connsiteY77" fmla="*/ 1800688 h 2187906"/>
              <a:gd name="connsiteX78" fmla="*/ 782226 w 1149580"/>
              <a:gd name="connsiteY78" fmla="*/ 1776875 h 2187906"/>
              <a:gd name="connsiteX79" fmla="*/ 786989 w 1149580"/>
              <a:gd name="connsiteY79" fmla="*/ 1743538 h 2187906"/>
              <a:gd name="connsiteX80" fmla="*/ 801276 w 1149580"/>
              <a:gd name="connsiteY80" fmla="*/ 1734013 h 2187906"/>
              <a:gd name="connsiteX81" fmla="*/ 825089 w 1149580"/>
              <a:gd name="connsiteY81" fmla="*/ 1748300 h 2187906"/>
              <a:gd name="connsiteX82" fmla="*/ 839376 w 1149580"/>
              <a:gd name="connsiteY82" fmla="*/ 1753063 h 2187906"/>
              <a:gd name="connsiteX83" fmla="*/ 844139 w 1149580"/>
              <a:gd name="connsiteY83" fmla="*/ 1691150 h 2187906"/>
              <a:gd name="connsiteX84" fmla="*/ 887001 w 1149580"/>
              <a:gd name="connsiteY84" fmla="*/ 1695913 h 2187906"/>
              <a:gd name="connsiteX85" fmla="*/ 891764 w 1149580"/>
              <a:gd name="connsiteY85" fmla="*/ 1710200 h 2187906"/>
              <a:gd name="connsiteX86" fmla="*/ 925101 w 1149580"/>
              <a:gd name="connsiteY86" fmla="*/ 1734013 h 2187906"/>
              <a:gd name="connsiteX87" fmla="*/ 958439 w 1149580"/>
              <a:gd name="connsiteY87" fmla="*/ 1738775 h 2187906"/>
              <a:gd name="connsiteX88" fmla="*/ 996539 w 1149580"/>
              <a:gd name="connsiteY88" fmla="*/ 1734013 h 2187906"/>
              <a:gd name="connsiteX89" fmla="*/ 1001301 w 1149580"/>
              <a:gd name="connsiteY89" fmla="*/ 1657813 h 2187906"/>
              <a:gd name="connsiteX90" fmla="*/ 1015589 w 1149580"/>
              <a:gd name="connsiteY90" fmla="*/ 1638763 h 2187906"/>
              <a:gd name="connsiteX91" fmla="*/ 1015589 w 1149580"/>
              <a:gd name="connsiteY91" fmla="*/ 1600663 h 2187906"/>
              <a:gd name="connsiteX92" fmla="*/ 996539 w 1149580"/>
              <a:gd name="connsiteY92" fmla="*/ 1586375 h 2187906"/>
              <a:gd name="connsiteX93" fmla="*/ 972726 w 1149580"/>
              <a:gd name="connsiteY93" fmla="*/ 1548275 h 2187906"/>
              <a:gd name="connsiteX94" fmla="*/ 963201 w 1149580"/>
              <a:gd name="connsiteY94" fmla="*/ 1533988 h 2187906"/>
              <a:gd name="connsiteX95" fmla="*/ 948914 w 1149580"/>
              <a:gd name="connsiteY95" fmla="*/ 1529225 h 2187906"/>
              <a:gd name="connsiteX96" fmla="*/ 929864 w 1149580"/>
              <a:gd name="connsiteY96" fmla="*/ 1405400 h 2187906"/>
              <a:gd name="connsiteX97" fmla="*/ 920339 w 1149580"/>
              <a:gd name="connsiteY97" fmla="*/ 1362538 h 2187906"/>
              <a:gd name="connsiteX98" fmla="*/ 910814 w 1149580"/>
              <a:gd name="connsiteY98" fmla="*/ 1338725 h 2187906"/>
              <a:gd name="connsiteX99" fmla="*/ 901289 w 1149580"/>
              <a:gd name="connsiteY99" fmla="*/ 1305388 h 2187906"/>
              <a:gd name="connsiteX100" fmla="*/ 896526 w 1149580"/>
              <a:gd name="connsiteY100" fmla="*/ 1291100 h 2187906"/>
              <a:gd name="connsiteX101" fmla="*/ 906051 w 1149580"/>
              <a:gd name="connsiteY101" fmla="*/ 1224425 h 2187906"/>
              <a:gd name="connsiteX102" fmla="*/ 920339 w 1149580"/>
              <a:gd name="connsiteY102" fmla="*/ 1219663 h 2187906"/>
              <a:gd name="connsiteX103" fmla="*/ 939389 w 1149580"/>
              <a:gd name="connsiteY103" fmla="*/ 1210138 h 2187906"/>
              <a:gd name="connsiteX104" fmla="*/ 953676 w 1149580"/>
              <a:gd name="connsiteY104" fmla="*/ 1205375 h 2187906"/>
              <a:gd name="connsiteX105" fmla="*/ 967964 w 1149580"/>
              <a:gd name="connsiteY105" fmla="*/ 1195850 h 2187906"/>
              <a:gd name="connsiteX106" fmla="*/ 1001301 w 1149580"/>
              <a:gd name="connsiteY106" fmla="*/ 1186325 h 2187906"/>
              <a:gd name="connsiteX107" fmla="*/ 1020351 w 1149580"/>
              <a:gd name="connsiteY107" fmla="*/ 1172038 h 2187906"/>
              <a:gd name="connsiteX108" fmla="*/ 1039401 w 1149580"/>
              <a:gd name="connsiteY108" fmla="*/ 1143463 h 2187906"/>
              <a:gd name="connsiteX109" fmla="*/ 1067976 w 1149580"/>
              <a:gd name="connsiteY109" fmla="*/ 1124413 h 2187906"/>
              <a:gd name="connsiteX110" fmla="*/ 1096551 w 1149580"/>
              <a:gd name="connsiteY110" fmla="*/ 1114888 h 2187906"/>
              <a:gd name="connsiteX111" fmla="*/ 1129889 w 1149580"/>
              <a:gd name="connsiteY111" fmla="*/ 1091075 h 2187906"/>
              <a:gd name="connsiteX112" fmla="*/ 1144176 w 1149580"/>
              <a:gd name="connsiteY112" fmla="*/ 1076788 h 2187906"/>
              <a:gd name="connsiteX113" fmla="*/ 1139414 w 1149580"/>
              <a:gd name="connsiteY113" fmla="*/ 991063 h 2187906"/>
              <a:gd name="connsiteX114" fmla="*/ 1125126 w 1149580"/>
              <a:gd name="connsiteY114" fmla="*/ 972013 h 2187906"/>
              <a:gd name="connsiteX115" fmla="*/ 1106076 w 1149580"/>
              <a:gd name="connsiteY115" fmla="*/ 933913 h 2187906"/>
              <a:gd name="connsiteX116" fmla="*/ 1101314 w 1149580"/>
              <a:gd name="connsiteY116" fmla="*/ 910100 h 2187906"/>
              <a:gd name="connsiteX117" fmla="*/ 1072739 w 1149580"/>
              <a:gd name="connsiteY117" fmla="*/ 881525 h 2187906"/>
              <a:gd name="connsiteX118" fmla="*/ 1006064 w 1149580"/>
              <a:gd name="connsiteY118" fmla="*/ 857713 h 2187906"/>
              <a:gd name="connsiteX119" fmla="*/ 991776 w 1149580"/>
              <a:gd name="connsiteY119" fmla="*/ 862475 h 2187906"/>
              <a:gd name="connsiteX120" fmla="*/ 987014 w 1149580"/>
              <a:gd name="connsiteY120" fmla="*/ 876763 h 2187906"/>
              <a:gd name="connsiteX121" fmla="*/ 982251 w 1149580"/>
              <a:gd name="connsiteY121" fmla="*/ 914863 h 2187906"/>
              <a:gd name="connsiteX122" fmla="*/ 972726 w 1149580"/>
              <a:gd name="connsiteY122" fmla="*/ 929150 h 2187906"/>
              <a:gd name="connsiteX123" fmla="*/ 958439 w 1149580"/>
              <a:gd name="connsiteY123" fmla="*/ 948200 h 2187906"/>
              <a:gd name="connsiteX124" fmla="*/ 929864 w 1149580"/>
              <a:gd name="connsiteY124" fmla="*/ 962488 h 2187906"/>
              <a:gd name="connsiteX125" fmla="*/ 896526 w 1149580"/>
              <a:gd name="connsiteY125" fmla="*/ 919625 h 2187906"/>
              <a:gd name="connsiteX126" fmla="*/ 882239 w 1149580"/>
              <a:gd name="connsiteY126" fmla="*/ 905338 h 2187906"/>
              <a:gd name="connsiteX127" fmla="*/ 901289 w 1149580"/>
              <a:gd name="connsiteY127" fmla="*/ 852950 h 2187906"/>
              <a:gd name="connsiteX128" fmla="*/ 906051 w 1149580"/>
              <a:gd name="connsiteY128" fmla="*/ 833900 h 2187906"/>
              <a:gd name="connsiteX129" fmla="*/ 901289 w 1149580"/>
              <a:gd name="connsiteY129" fmla="*/ 819613 h 2187906"/>
              <a:gd name="connsiteX130" fmla="*/ 896526 w 1149580"/>
              <a:gd name="connsiteY130" fmla="*/ 800563 h 2187906"/>
              <a:gd name="connsiteX131" fmla="*/ 901289 w 1149580"/>
              <a:gd name="connsiteY131" fmla="*/ 776750 h 2187906"/>
              <a:gd name="connsiteX132" fmla="*/ 939389 w 1149580"/>
              <a:gd name="connsiteY132" fmla="*/ 752938 h 2187906"/>
              <a:gd name="connsiteX133" fmla="*/ 953676 w 1149580"/>
              <a:gd name="connsiteY133" fmla="*/ 738650 h 2187906"/>
              <a:gd name="connsiteX134" fmla="*/ 958439 w 1149580"/>
              <a:gd name="connsiteY134" fmla="*/ 724363 h 2187906"/>
              <a:gd name="connsiteX135" fmla="*/ 953676 w 1149580"/>
              <a:gd name="connsiteY135" fmla="*/ 600538 h 2187906"/>
              <a:gd name="connsiteX136" fmla="*/ 887001 w 1149580"/>
              <a:gd name="connsiteY136" fmla="*/ 600538 h 2187906"/>
              <a:gd name="connsiteX137" fmla="*/ 872714 w 1149580"/>
              <a:gd name="connsiteY137" fmla="*/ 586250 h 2187906"/>
              <a:gd name="connsiteX138" fmla="*/ 858426 w 1149580"/>
              <a:gd name="connsiteY138" fmla="*/ 576725 h 2187906"/>
              <a:gd name="connsiteX139" fmla="*/ 844139 w 1149580"/>
              <a:gd name="connsiteY139" fmla="*/ 557675 h 2187906"/>
              <a:gd name="connsiteX140" fmla="*/ 839376 w 1149580"/>
              <a:gd name="connsiteY140" fmla="*/ 543388 h 2187906"/>
              <a:gd name="connsiteX141" fmla="*/ 720314 w 1149580"/>
              <a:gd name="connsiteY141" fmla="*/ 538625 h 2187906"/>
              <a:gd name="connsiteX142" fmla="*/ 686976 w 1149580"/>
              <a:gd name="connsiteY142" fmla="*/ 510050 h 2187906"/>
              <a:gd name="connsiteX143" fmla="*/ 677451 w 1149580"/>
              <a:gd name="connsiteY143" fmla="*/ 495763 h 2187906"/>
              <a:gd name="connsiteX144" fmla="*/ 658401 w 1149580"/>
              <a:gd name="connsiteY144" fmla="*/ 448138 h 2187906"/>
              <a:gd name="connsiteX145" fmla="*/ 644114 w 1149580"/>
              <a:gd name="connsiteY145" fmla="*/ 410038 h 2187906"/>
              <a:gd name="connsiteX146" fmla="*/ 634589 w 1149580"/>
              <a:gd name="connsiteY146" fmla="*/ 386225 h 2187906"/>
              <a:gd name="connsiteX147" fmla="*/ 615539 w 1149580"/>
              <a:gd name="connsiteY147" fmla="*/ 357650 h 2187906"/>
              <a:gd name="connsiteX148" fmla="*/ 572676 w 1149580"/>
              <a:gd name="connsiteY148" fmla="*/ 329075 h 2187906"/>
              <a:gd name="connsiteX149" fmla="*/ 558389 w 1149580"/>
              <a:gd name="connsiteY149" fmla="*/ 319550 h 2187906"/>
              <a:gd name="connsiteX150" fmla="*/ 539339 w 1149580"/>
              <a:gd name="connsiteY150" fmla="*/ 305263 h 2187906"/>
              <a:gd name="connsiteX151" fmla="*/ 525051 w 1149580"/>
              <a:gd name="connsiteY151" fmla="*/ 300500 h 2187906"/>
              <a:gd name="connsiteX152" fmla="*/ 491714 w 1149580"/>
              <a:gd name="connsiteY152" fmla="*/ 281450 h 2187906"/>
              <a:gd name="connsiteX153" fmla="*/ 467901 w 1149580"/>
              <a:gd name="connsiteY153" fmla="*/ 271925 h 2187906"/>
              <a:gd name="connsiteX154" fmla="*/ 405988 w 1149580"/>
              <a:gd name="connsiteY154" fmla="*/ 181439 h 2187906"/>
              <a:gd name="connsiteX155" fmla="*/ 405989 w 1149580"/>
              <a:gd name="connsiteY155" fmla="*/ 52851 h 2187906"/>
              <a:gd name="connsiteX156" fmla="*/ 375032 w 1149580"/>
              <a:gd name="connsiteY156" fmla="*/ 43325 h 2187906"/>
              <a:gd name="connsiteX157" fmla="*/ 315501 w 1149580"/>
              <a:gd name="connsiteY157" fmla="*/ 9988 h 2187906"/>
              <a:gd name="connsiteX158" fmla="*/ 282164 w 1149580"/>
              <a:gd name="connsiteY158" fmla="*/ 463 h 2187906"/>
              <a:gd name="connsiteX159" fmla="*/ 263114 w 1149580"/>
              <a:gd name="connsiteY159" fmla="*/ 5225 h 2187906"/>
              <a:gd name="connsiteX160" fmla="*/ 225014 w 1149580"/>
              <a:gd name="connsiteY160" fmla="*/ 55231 h 2187906"/>
              <a:gd name="connsiteX161" fmla="*/ 167864 w 1149580"/>
              <a:gd name="connsiteY161" fmla="*/ 69519 h 2187906"/>
              <a:gd name="connsiteX162" fmla="*/ 155957 w 1149580"/>
              <a:gd name="connsiteY162" fmla="*/ 114763 h 2187906"/>
              <a:gd name="connsiteX163" fmla="*/ 120238 w 1149580"/>
              <a:gd name="connsiteY163" fmla="*/ 150481 h 2187906"/>
              <a:gd name="connsiteX164" fmla="*/ 82139 w 1149580"/>
              <a:gd name="connsiteY164" fmla="*/ 243351 h 2187906"/>
              <a:gd name="connsiteX0" fmla="*/ 82139 w 1149580"/>
              <a:gd name="connsiteY0" fmla="*/ 243351 h 2187906"/>
              <a:gd name="connsiteX1" fmla="*/ 89282 w 1149580"/>
              <a:gd name="connsiteY1" fmla="*/ 271925 h 2187906"/>
              <a:gd name="connsiteX2" fmla="*/ 72613 w 1149580"/>
              <a:gd name="connsiteY2" fmla="*/ 340982 h 2187906"/>
              <a:gd name="connsiteX3" fmla="*/ 58326 w 1149580"/>
              <a:gd name="connsiteY3" fmla="*/ 390988 h 2187906"/>
              <a:gd name="connsiteX4" fmla="*/ 51182 w 1149580"/>
              <a:gd name="connsiteY4" fmla="*/ 467188 h 2187906"/>
              <a:gd name="connsiteX5" fmla="*/ 29751 w 1149580"/>
              <a:gd name="connsiteY5" fmla="*/ 505288 h 2187906"/>
              <a:gd name="connsiteX6" fmla="*/ 1176 w 1149580"/>
              <a:gd name="connsiteY6" fmla="*/ 541007 h 2187906"/>
              <a:gd name="connsiteX7" fmla="*/ 72614 w 1149580"/>
              <a:gd name="connsiteY7" fmla="*/ 564819 h 2187906"/>
              <a:gd name="connsiteX8" fmla="*/ 65470 w 1149580"/>
              <a:gd name="connsiteY8" fmla="*/ 643401 h 2187906"/>
              <a:gd name="connsiteX9" fmla="*/ 101188 w 1149580"/>
              <a:gd name="connsiteY9" fmla="*/ 688645 h 2187906"/>
              <a:gd name="connsiteX10" fmla="*/ 165483 w 1149580"/>
              <a:gd name="connsiteY10" fmla="*/ 736269 h 2187906"/>
              <a:gd name="connsiteX11" fmla="*/ 167865 w 1149580"/>
              <a:gd name="connsiteY11" fmla="*/ 807706 h 2187906"/>
              <a:gd name="connsiteX12" fmla="*/ 153577 w 1149580"/>
              <a:gd name="connsiteY12" fmla="*/ 860094 h 2187906"/>
              <a:gd name="connsiteX13" fmla="*/ 125001 w 1149580"/>
              <a:gd name="connsiteY13" fmla="*/ 910100 h 2187906"/>
              <a:gd name="connsiteX14" fmla="*/ 105951 w 1149580"/>
              <a:gd name="connsiteY14" fmla="*/ 948200 h 2187906"/>
              <a:gd name="connsiteX15" fmla="*/ 96426 w 1149580"/>
              <a:gd name="connsiteY15" fmla="*/ 962488 h 2187906"/>
              <a:gd name="connsiteX16" fmla="*/ 67851 w 1149580"/>
              <a:gd name="connsiteY16" fmla="*/ 995825 h 2187906"/>
              <a:gd name="connsiteX17" fmla="*/ 58326 w 1149580"/>
              <a:gd name="connsiteY17" fmla="*/ 1029163 h 2187906"/>
              <a:gd name="connsiteX18" fmla="*/ 53564 w 1149580"/>
              <a:gd name="connsiteY18" fmla="*/ 1043450 h 2187906"/>
              <a:gd name="connsiteX19" fmla="*/ 24989 w 1149580"/>
              <a:gd name="connsiteY19" fmla="*/ 1081550 h 2187906"/>
              <a:gd name="connsiteX20" fmla="*/ 15464 w 1149580"/>
              <a:gd name="connsiteY20" fmla="*/ 1095838 h 2187906"/>
              <a:gd name="connsiteX21" fmla="*/ 10701 w 1149580"/>
              <a:gd name="connsiteY21" fmla="*/ 1129175 h 2187906"/>
              <a:gd name="connsiteX22" fmla="*/ 5939 w 1149580"/>
              <a:gd name="connsiteY22" fmla="*/ 1148225 h 2187906"/>
              <a:gd name="connsiteX23" fmla="*/ 15464 w 1149580"/>
              <a:gd name="connsiteY23" fmla="*/ 1172038 h 2187906"/>
              <a:gd name="connsiteX24" fmla="*/ 29751 w 1149580"/>
              <a:gd name="connsiteY24" fmla="*/ 1200613 h 2187906"/>
              <a:gd name="connsiteX25" fmla="*/ 34514 w 1149580"/>
              <a:gd name="connsiteY25" fmla="*/ 1229188 h 2187906"/>
              <a:gd name="connsiteX26" fmla="*/ 44039 w 1149580"/>
              <a:gd name="connsiteY26" fmla="*/ 1253000 h 2187906"/>
              <a:gd name="connsiteX27" fmla="*/ 48801 w 1149580"/>
              <a:gd name="connsiteY27" fmla="*/ 1286338 h 2187906"/>
              <a:gd name="connsiteX28" fmla="*/ 86901 w 1149580"/>
              <a:gd name="connsiteY28" fmla="*/ 1305388 h 2187906"/>
              <a:gd name="connsiteX29" fmla="*/ 129764 w 1149580"/>
              <a:gd name="connsiteY29" fmla="*/ 1319675 h 2187906"/>
              <a:gd name="connsiteX30" fmla="*/ 182151 w 1149580"/>
              <a:gd name="connsiteY30" fmla="*/ 1357775 h 2187906"/>
              <a:gd name="connsiteX31" fmla="*/ 215489 w 1149580"/>
              <a:gd name="connsiteY31" fmla="*/ 1372063 h 2187906"/>
              <a:gd name="connsiteX32" fmla="*/ 253589 w 1149580"/>
              <a:gd name="connsiteY32" fmla="*/ 1395875 h 2187906"/>
              <a:gd name="connsiteX33" fmla="*/ 258351 w 1149580"/>
              <a:gd name="connsiteY33" fmla="*/ 1410163 h 2187906"/>
              <a:gd name="connsiteX34" fmla="*/ 267876 w 1149580"/>
              <a:gd name="connsiteY34" fmla="*/ 1424450 h 2187906"/>
              <a:gd name="connsiteX35" fmla="*/ 248826 w 1149580"/>
              <a:gd name="connsiteY35" fmla="*/ 1505413 h 2187906"/>
              <a:gd name="connsiteX36" fmla="*/ 225014 w 1149580"/>
              <a:gd name="connsiteY36" fmla="*/ 1567325 h 2187906"/>
              <a:gd name="connsiteX37" fmla="*/ 215489 w 1149580"/>
              <a:gd name="connsiteY37" fmla="*/ 1586375 h 2187906"/>
              <a:gd name="connsiteX38" fmla="*/ 215489 w 1149580"/>
              <a:gd name="connsiteY38" fmla="*/ 1714963 h 2187906"/>
              <a:gd name="connsiteX39" fmla="*/ 225014 w 1149580"/>
              <a:gd name="connsiteY39" fmla="*/ 1748300 h 2187906"/>
              <a:gd name="connsiteX40" fmla="*/ 234539 w 1149580"/>
              <a:gd name="connsiteY40" fmla="*/ 1791163 h 2187906"/>
              <a:gd name="connsiteX41" fmla="*/ 229776 w 1149580"/>
              <a:gd name="connsiteY41" fmla="*/ 1829263 h 2187906"/>
              <a:gd name="connsiteX42" fmla="*/ 172626 w 1149580"/>
              <a:gd name="connsiteY42" fmla="*/ 1862600 h 2187906"/>
              <a:gd name="connsiteX43" fmla="*/ 134526 w 1149580"/>
              <a:gd name="connsiteY43" fmla="*/ 1895938 h 2187906"/>
              <a:gd name="connsiteX44" fmla="*/ 120239 w 1149580"/>
              <a:gd name="connsiteY44" fmla="*/ 1905463 h 2187906"/>
              <a:gd name="connsiteX45" fmla="*/ 82139 w 1149580"/>
              <a:gd name="connsiteY45" fmla="*/ 1914988 h 2187906"/>
              <a:gd name="connsiteX46" fmla="*/ 86901 w 1149580"/>
              <a:gd name="connsiteY46" fmla="*/ 1953088 h 2187906"/>
              <a:gd name="connsiteX47" fmla="*/ 158339 w 1149580"/>
              <a:gd name="connsiteY47" fmla="*/ 1986425 h 2187906"/>
              <a:gd name="connsiteX48" fmla="*/ 163101 w 1149580"/>
              <a:gd name="connsiteY48" fmla="*/ 2024525 h 2187906"/>
              <a:gd name="connsiteX49" fmla="*/ 177389 w 1149580"/>
              <a:gd name="connsiteY49" fmla="*/ 2048338 h 2187906"/>
              <a:gd name="connsiteX50" fmla="*/ 182151 w 1149580"/>
              <a:gd name="connsiteY50" fmla="*/ 2067388 h 2187906"/>
              <a:gd name="connsiteX51" fmla="*/ 205964 w 1149580"/>
              <a:gd name="connsiteY51" fmla="*/ 2062625 h 2187906"/>
              <a:gd name="connsiteX52" fmla="*/ 225014 w 1149580"/>
              <a:gd name="connsiteY52" fmla="*/ 2057863 h 2187906"/>
              <a:gd name="connsiteX53" fmla="*/ 353601 w 1149580"/>
              <a:gd name="connsiteY53" fmla="*/ 2067388 h 2187906"/>
              <a:gd name="connsiteX54" fmla="*/ 372651 w 1149580"/>
              <a:gd name="connsiteY54" fmla="*/ 2076913 h 2187906"/>
              <a:gd name="connsiteX55" fmla="*/ 377414 w 1149580"/>
              <a:gd name="connsiteY55" fmla="*/ 2124538 h 2187906"/>
              <a:gd name="connsiteX56" fmla="*/ 391701 w 1149580"/>
              <a:gd name="connsiteY56" fmla="*/ 2162638 h 2187906"/>
              <a:gd name="connsiteX57" fmla="*/ 396464 w 1149580"/>
              <a:gd name="connsiteY57" fmla="*/ 2176925 h 2187906"/>
              <a:gd name="connsiteX58" fmla="*/ 434564 w 1149580"/>
              <a:gd name="connsiteY58" fmla="*/ 2186450 h 2187906"/>
              <a:gd name="connsiteX59" fmla="*/ 501239 w 1149580"/>
              <a:gd name="connsiteY59" fmla="*/ 2186450 h 2187906"/>
              <a:gd name="connsiteX60" fmla="*/ 525051 w 1149580"/>
              <a:gd name="connsiteY60" fmla="*/ 2176925 h 2187906"/>
              <a:gd name="connsiteX61" fmla="*/ 567914 w 1149580"/>
              <a:gd name="connsiteY61" fmla="*/ 2081675 h 2187906"/>
              <a:gd name="connsiteX62" fmla="*/ 586964 w 1149580"/>
              <a:gd name="connsiteY62" fmla="*/ 2076913 h 2187906"/>
              <a:gd name="connsiteX63" fmla="*/ 601251 w 1149580"/>
              <a:gd name="connsiteY63" fmla="*/ 2062625 h 2187906"/>
              <a:gd name="connsiteX64" fmla="*/ 606014 w 1149580"/>
              <a:gd name="connsiteY64" fmla="*/ 2048338 h 2187906"/>
              <a:gd name="connsiteX65" fmla="*/ 615539 w 1149580"/>
              <a:gd name="connsiteY65" fmla="*/ 2034050 h 2187906"/>
              <a:gd name="connsiteX66" fmla="*/ 620301 w 1149580"/>
              <a:gd name="connsiteY66" fmla="*/ 2015000 h 2187906"/>
              <a:gd name="connsiteX67" fmla="*/ 625064 w 1149580"/>
              <a:gd name="connsiteY67" fmla="*/ 1929275 h 2187906"/>
              <a:gd name="connsiteX68" fmla="*/ 639351 w 1149580"/>
              <a:gd name="connsiteY68" fmla="*/ 1924513 h 2187906"/>
              <a:gd name="connsiteX69" fmla="*/ 682214 w 1149580"/>
              <a:gd name="connsiteY69" fmla="*/ 1876888 h 2187906"/>
              <a:gd name="connsiteX70" fmla="*/ 686976 w 1149580"/>
              <a:gd name="connsiteY70" fmla="*/ 1848313 h 2187906"/>
              <a:gd name="connsiteX71" fmla="*/ 691739 w 1149580"/>
              <a:gd name="connsiteY71" fmla="*/ 1824500 h 2187906"/>
              <a:gd name="connsiteX72" fmla="*/ 696501 w 1149580"/>
              <a:gd name="connsiteY72" fmla="*/ 1781638 h 2187906"/>
              <a:gd name="connsiteX73" fmla="*/ 715551 w 1149580"/>
              <a:gd name="connsiteY73" fmla="*/ 1743538 h 2187906"/>
              <a:gd name="connsiteX74" fmla="*/ 729839 w 1149580"/>
              <a:gd name="connsiteY74" fmla="*/ 1705438 h 2187906"/>
              <a:gd name="connsiteX75" fmla="*/ 758414 w 1149580"/>
              <a:gd name="connsiteY75" fmla="*/ 1714963 h 2187906"/>
              <a:gd name="connsiteX76" fmla="*/ 772701 w 1149580"/>
              <a:gd name="connsiteY76" fmla="*/ 1748300 h 2187906"/>
              <a:gd name="connsiteX77" fmla="*/ 777464 w 1149580"/>
              <a:gd name="connsiteY77" fmla="*/ 1800688 h 2187906"/>
              <a:gd name="connsiteX78" fmla="*/ 782226 w 1149580"/>
              <a:gd name="connsiteY78" fmla="*/ 1776875 h 2187906"/>
              <a:gd name="connsiteX79" fmla="*/ 786989 w 1149580"/>
              <a:gd name="connsiteY79" fmla="*/ 1743538 h 2187906"/>
              <a:gd name="connsiteX80" fmla="*/ 801276 w 1149580"/>
              <a:gd name="connsiteY80" fmla="*/ 1734013 h 2187906"/>
              <a:gd name="connsiteX81" fmla="*/ 825089 w 1149580"/>
              <a:gd name="connsiteY81" fmla="*/ 1748300 h 2187906"/>
              <a:gd name="connsiteX82" fmla="*/ 839376 w 1149580"/>
              <a:gd name="connsiteY82" fmla="*/ 1753063 h 2187906"/>
              <a:gd name="connsiteX83" fmla="*/ 844139 w 1149580"/>
              <a:gd name="connsiteY83" fmla="*/ 1691150 h 2187906"/>
              <a:gd name="connsiteX84" fmla="*/ 887001 w 1149580"/>
              <a:gd name="connsiteY84" fmla="*/ 1695913 h 2187906"/>
              <a:gd name="connsiteX85" fmla="*/ 891764 w 1149580"/>
              <a:gd name="connsiteY85" fmla="*/ 1710200 h 2187906"/>
              <a:gd name="connsiteX86" fmla="*/ 925101 w 1149580"/>
              <a:gd name="connsiteY86" fmla="*/ 1734013 h 2187906"/>
              <a:gd name="connsiteX87" fmla="*/ 958439 w 1149580"/>
              <a:gd name="connsiteY87" fmla="*/ 1738775 h 2187906"/>
              <a:gd name="connsiteX88" fmla="*/ 996539 w 1149580"/>
              <a:gd name="connsiteY88" fmla="*/ 1734013 h 2187906"/>
              <a:gd name="connsiteX89" fmla="*/ 1001301 w 1149580"/>
              <a:gd name="connsiteY89" fmla="*/ 1657813 h 2187906"/>
              <a:gd name="connsiteX90" fmla="*/ 1015589 w 1149580"/>
              <a:gd name="connsiteY90" fmla="*/ 1638763 h 2187906"/>
              <a:gd name="connsiteX91" fmla="*/ 1015589 w 1149580"/>
              <a:gd name="connsiteY91" fmla="*/ 1600663 h 2187906"/>
              <a:gd name="connsiteX92" fmla="*/ 996539 w 1149580"/>
              <a:gd name="connsiteY92" fmla="*/ 1586375 h 2187906"/>
              <a:gd name="connsiteX93" fmla="*/ 972726 w 1149580"/>
              <a:gd name="connsiteY93" fmla="*/ 1548275 h 2187906"/>
              <a:gd name="connsiteX94" fmla="*/ 963201 w 1149580"/>
              <a:gd name="connsiteY94" fmla="*/ 1533988 h 2187906"/>
              <a:gd name="connsiteX95" fmla="*/ 948914 w 1149580"/>
              <a:gd name="connsiteY95" fmla="*/ 1529225 h 2187906"/>
              <a:gd name="connsiteX96" fmla="*/ 929864 w 1149580"/>
              <a:gd name="connsiteY96" fmla="*/ 1405400 h 2187906"/>
              <a:gd name="connsiteX97" fmla="*/ 920339 w 1149580"/>
              <a:gd name="connsiteY97" fmla="*/ 1362538 h 2187906"/>
              <a:gd name="connsiteX98" fmla="*/ 910814 w 1149580"/>
              <a:gd name="connsiteY98" fmla="*/ 1338725 h 2187906"/>
              <a:gd name="connsiteX99" fmla="*/ 901289 w 1149580"/>
              <a:gd name="connsiteY99" fmla="*/ 1305388 h 2187906"/>
              <a:gd name="connsiteX100" fmla="*/ 896526 w 1149580"/>
              <a:gd name="connsiteY100" fmla="*/ 1291100 h 2187906"/>
              <a:gd name="connsiteX101" fmla="*/ 906051 w 1149580"/>
              <a:gd name="connsiteY101" fmla="*/ 1224425 h 2187906"/>
              <a:gd name="connsiteX102" fmla="*/ 920339 w 1149580"/>
              <a:gd name="connsiteY102" fmla="*/ 1219663 h 2187906"/>
              <a:gd name="connsiteX103" fmla="*/ 939389 w 1149580"/>
              <a:gd name="connsiteY103" fmla="*/ 1210138 h 2187906"/>
              <a:gd name="connsiteX104" fmla="*/ 953676 w 1149580"/>
              <a:gd name="connsiteY104" fmla="*/ 1205375 h 2187906"/>
              <a:gd name="connsiteX105" fmla="*/ 967964 w 1149580"/>
              <a:gd name="connsiteY105" fmla="*/ 1195850 h 2187906"/>
              <a:gd name="connsiteX106" fmla="*/ 1001301 w 1149580"/>
              <a:gd name="connsiteY106" fmla="*/ 1186325 h 2187906"/>
              <a:gd name="connsiteX107" fmla="*/ 1020351 w 1149580"/>
              <a:gd name="connsiteY107" fmla="*/ 1172038 h 2187906"/>
              <a:gd name="connsiteX108" fmla="*/ 1039401 w 1149580"/>
              <a:gd name="connsiteY108" fmla="*/ 1143463 h 2187906"/>
              <a:gd name="connsiteX109" fmla="*/ 1067976 w 1149580"/>
              <a:gd name="connsiteY109" fmla="*/ 1124413 h 2187906"/>
              <a:gd name="connsiteX110" fmla="*/ 1096551 w 1149580"/>
              <a:gd name="connsiteY110" fmla="*/ 1114888 h 2187906"/>
              <a:gd name="connsiteX111" fmla="*/ 1129889 w 1149580"/>
              <a:gd name="connsiteY111" fmla="*/ 1091075 h 2187906"/>
              <a:gd name="connsiteX112" fmla="*/ 1144176 w 1149580"/>
              <a:gd name="connsiteY112" fmla="*/ 1076788 h 2187906"/>
              <a:gd name="connsiteX113" fmla="*/ 1139414 w 1149580"/>
              <a:gd name="connsiteY113" fmla="*/ 991063 h 2187906"/>
              <a:gd name="connsiteX114" fmla="*/ 1125126 w 1149580"/>
              <a:gd name="connsiteY114" fmla="*/ 972013 h 2187906"/>
              <a:gd name="connsiteX115" fmla="*/ 1106076 w 1149580"/>
              <a:gd name="connsiteY115" fmla="*/ 933913 h 2187906"/>
              <a:gd name="connsiteX116" fmla="*/ 1101314 w 1149580"/>
              <a:gd name="connsiteY116" fmla="*/ 910100 h 2187906"/>
              <a:gd name="connsiteX117" fmla="*/ 1072739 w 1149580"/>
              <a:gd name="connsiteY117" fmla="*/ 881525 h 2187906"/>
              <a:gd name="connsiteX118" fmla="*/ 1006064 w 1149580"/>
              <a:gd name="connsiteY118" fmla="*/ 857713 h 2187906"/>
              <a:gd name="connsiteX119" fmla="*/ 991776 w 1149580"/>
              <a:gd name="connsiteY119" fmla="*/ 862475 h 2187906"/>
              <a:gd name="connsiteX120" fmla="*/ 987014 w 1149580"/>
              <a:gd name="connsiteY120" fmla="*/ 876763 h 2187906"/>
              <a:gd name="connsiteX121" fmla="*/ 982251 w 1149580"/>
              <a:gd name="connsiteY121" fmla="*/ 914863 h 2187906"/>
              <a:gd name="connsiteX122" fmla="*/ 972726 w 1149580"/>
              <a:gd name="connsiteY122" fmla="*/ 929150 h 2187906"/>
              <a:gd name="connsiteX123" fmla="*/ 958439 w 1149580"/>
              <a:gd name="connsiteY123" fmla="*/ 948200 h 2187906"/>
              <a:gd name="connsiteX124" fmla="*/ 929864 w 1149580"/>
              <a:gd name="connsiteY124" fmla="*/ 962488 h 2187906"/>
              <a:gd name="connsiteX125" fmla="*/ 896526 w 1149580"/>
              <a:gd name="connsiteY125" fmla="*/ 919625 h 2187906"/>
              <a:gd name="connsiteX126" fmla="*/ 882239 w 1149580"/>
              <a:gd name="connsiteY126" fmla="*/ 905338 h 2187906"/>
              <a:gd name="connsiteX127" fmla="*/ 901289 w 1149580"/>
              <a:gd name="connsiteY127" fmla="*/ 852950 h 2187906"/>
              <a:gd name="connsiteX128" fmla="*/ 906051 w 1149580"/>
              <a:gd name="connsiteY128" fmla="*/ 833900 h 2187906"/>
              <a:gd name="connsiteX129" fmla="*/ 901289 w 1149580"/>
              <a:gd name="connsiteY129" fmla="*/ 819613 h 2187906"/>
              <a:gd name="connsiteX130" fmla="*/ 896526 w 1149580"/>
              <a:gd name="connsiteY130" fmla="*/ 800563 h 2187906"/>
              <a:gd name="connsiteX131" fmla="*/ 901289 w 1149580"/>
              <a:gd name="connsiteY131" fmla="*/ 776750 h 2187906"/>
              <a:gd name="connsiteX132" fmla="*/ 939389 w 1149580"/>
              <a:gd name="connsiteY132" fmla="*/ 752938 h 2187906"/>
              <a:gd name="connsiteX133" fmla="*/ 953676 w 1149580"/>
              <a:gd name="connsiteY133" fmla="*/ 738650 h 2187906"/>
              <a:gd name="connsiteX134" fmla="*/ 958439 w 1149580"/>
              <a:gd name="connsiteY134" fmla="*/ 724363 h 2187906"/>
              <a:gd name="connsiteX135" fmla="*/ 953676 w 1149580"/>
              <a:gd name="connsiteY135" fmla="*/ 600538 h 2187906"/>
              <a:gd name="connsiteX136" fmla="*/ 887001 w 1149580"/>
              <a:gd name="connsiteY136" fmla="*/ 600538 h 2187906"/>
              <a:gd name="connsiteX137" fmla="*/ 872714 w 1149580"/>
              <a:gd name="connsiteY137" fmla="*/ 586250 h 2187906"/>
              <a:gd name="connsiteX138" fmla="*/ 858426 w 1149580"/>
              <a:gd name="connsiteY138" fmla="*/ 576725 h 2187906"/>
              <a:gd name="connsiteX139" fmla="*/ 844139 w 1149580"/>
              <a:gd name="connsiteY139" fmla="*/ 557675 h 2187906"/>
              <a:gd name="connsiteX140" fmla="*/ 839376 w 1149580"/>
              <a:gd name="connsiteY140" fmla="*/ 543388 h 2187906"/>
              <a:gd name="connsiteX141" fmla="*/ 720314 w 1149580"/>
              <a:gd name="connsiteY141" fmla="*/ 538625 h 2187906"/>
              <a:gd name="connsiteX142" fmla="*/ 686976 w 1149580"/>
              <a:gd name="connsiteY142" fmla="*/ 510050 h 2187906"/>
              <a:gd name="connsiteX143" fmla="*/ 677451 w 1149580"/>
              <a:gd name="connsiteY143" fmla="*/ 495763 h 2187906"/>
              <a:gd name="connsiteX144" fmla="*/ 658401 w 1149580"/>
              <a:gd name="connsiteY144" fmla="*/ 448138 h 2187906"/>
              <a:gd name="connsiteX145" fmla="*/ 644114 w 1149580"/>
              <a:gd name="connsiteY145" fmla="*/ 410038 h 2187906"/>
              <a:gd name="connsiteX146" fmla="*/ 634589 w 1149580"/>
              <a:gd name="connsiteY146" fmla="*/ 386225 h 2187906"/>
              <a:gd name="connsiteX147" fmla="*/ 615539 w 1149580"/>
              <a:gd name="connsiteY147" fmla="*/ 357650 h 2187906"/>
              <a:gd name="connsiteX148" fmla="*/ 572676 w 1149580"/>
              <a:gd name="connsiteY148" fmla="*/ 329075 h 2187906"/>
              <a:gd name="connsiteX149" fmla="*/ 558389 w 1149580"/>
              <a:gd name="connsiteY149" fmla="*/ 319550 h 2187906"/>
              <a:gd name="connsiteX150" fmla="*/ 539339 w 1149580"/>
              <a:gd name="connsiteY150" fmla="*/ 305263 h 2187906"/>
              <a:gd name="connsiteX151" fmla="*/ 525051 w 1149580"/>
              <a:gd name="connsiteY151" fmla="*/ 300500 h 2187906"/>
              <a:gd name="connsiteX152" fmla="*/ 491714 w 1149580"/>
              <a:gd name="connsiteY152" fmla="*/ 281450 h 2187906"/>
              <a:gd name="connsiteX153" fmla="*/ 467901 w 1149580"/>
              <a:gd name="connsiteY153" fmla="*/ 271925 h 2187906"/>
              <a:gd name="connsiteX154" fmla="*/ 405988 w 1149580"/>
              <a:gd name="connsiteY154" fmla="*/ 181439 h 2187906"/>
              <a:gd name="connsiteX155" fmla="*/ 405989 w 1149580"/>
              <a:gd name="connsiteY155" fmla="*/ 52851 h 2187906"/>
              <a:gd name="connsiteX156" fmla="*/ 375032 w 1149580"/>
              <a:gd name="connsiteY156" fmla="*/ 43325 h 2187906"/>
              <a:gd name="connsiteX157" fmla="*/ 315501 w 1149580"/>
              <a:gd name="connsiteY157" fmla="*/ 9988 h 2187906"/>
              <a:gd name="connsiteX158" fmla="*/ 282164 w 1149580"/>
              <a:gd name="connsiteY158" fmla="*/ 463 h 2187906"/>
              <a:gd name="connsiteX159" fmla="*/ 263114 w 1149580"/>
              <a:gd name="connsiteY159" fmla="*/ 5225 h 2187906"/>
              <a:gd name="connsiteX160" fmla="*/ 225014 w 1149580"/>
              <a:gd name="connsiteY160" fmla="*/ 55231 h 2187906"/>
              <a:gd name="connsiteX161" fmla="*/ 167864 w 1149580"/>
              <a:gd name="connsiteY161" fmla="*/ 69519 h 2187906"/>
              <a:gd name="connsiteX162" fmla="*/ 155957 w 1149580"/>
              <a:gd name="connsiteY162" fmla="*/ 114763 h 2187906"/>
              <a:gd name="connsiteX163" fmla="*/ 120238 w 1149580"/>
              <a:gd name="connsiteY163" fmla="*/ 150481 h 2187906"/>
              <a:gd name="connsiteX164" fmla="*/ 82139 w 1149580"/>
              <a:gd name="connsiteY164" fmla="*/ 243351 h 2187906"/>
              <a:gd name="connsiteX0" fmla="*/ 82139 w 1149580"/>
              <a:gd name="connsiteY0" fmla="*/ 243351 h 2187906"/>
              <a:gd name="connsiteX1" fmla="*/ 89282 w 1149580"/>
              <a:gd name="connsiteY1" fmla="*/ 271925 h 2187906"/>
              <a:gd name="connsiteX2" fmla="*/ 72613 w 1149580"/>
              <a:gd name="connsiteY2" fmla="*/ 340982 h 2187906"/>
              <a:gd name="connsiteX3" fmla="*/ 58326 w 1149580"/>
              <a:gd name="connsiteY3" fmla="*/ 390988 h 2187906"/>
              <a:gd name="connsiteX4" fmla="*/ 51182 w 1149580"/>
              <a:gd name="connsiteY4" fmla="*/ 467188 h 2187906"/>
              <a:gd name="connsiteX5" fmla="*/ 29751 w 1149580"/>
              <a:gd name="connsiteY5" fmla="*/ 505288 h 2187906"/>
              <a:gd name="connsiteX6" fmla="*/ 1176 w 1149580"/>
              <a:gd name="connsiteY6" fmla="*/ 541007 h 2187906"/>
              <a:gd name="connsiteX7" fmla="*/ 72614 w 1149580"/>
              <a:gd name="connsiteY7" fmla="*/ 564819 h 2187906"/>
              <a:gd name="connsiteX8" fmla="*/ 65470 w 1149580"/>
              <a:gd name="connsiteY8" fmla="*/ 643401 h 2187906"/>
              <a:gd name="connsiteX9" fmla="*/ 101188 w 1149580"/>
              <a:gd name="connsiteY9" fmla="*/ 688645 h 2187906"/>
              <a:gd name="connsiteX10" fmla="*/ 165483 w 1149580"/>
              <a:gd name="connsiteY10" fmla="*/ 736269 h 2187906"/>
              <a:gd name="connsiteX11" fmla="*/ 175008 w 1149580"/>
              <a:gd name="connsiteY11" fmla="*/ 781513 h 2187906"/>
              <a:gd name="connsiteX12" fmla="*/ 167865 w 1149580"/>
              <a:gd name="connsiteY12" fmla="*/ 807706 h 2187906"/>
              <a:gd name="connsiteX13" fmla="*/ 153577 w 1149580"/>
              <a:gd name="connsiteY13" fmla="*/ 860094 h 2187906"/>
              <a:gd name="connsiteX14" fmla="*/ 125001 w 1149580"/>
              <a:gd name="connsiteY14" fmla="*/ 910100 h 2187906"/>
              <a:gd name="connsiteX15" fmla="*/ 105951 w 1149580"/>
              <a:gd name="connsiteY15" fmla="*/ 948200 h 2187906"/>
              <a:gd name="connsiteX16" fmla="*/ 96426 w 1149580"/>
              <a:gd name="connsiteY16" fmla="*/ 962488 h 2187906"/>
              <a:gd name="connsiteX17" fmla="*/ 67851 w 1149580"/>
              <a:gd name="connsiteY17" fmla="*/ 995825 h 2187906"/>
              <a:gd name="connsiteX18" fmla="*/ 58326 w 1149580"/>
              <a:gd name="connsiteY18" fmla="*/ 1029163 h 2187906"/>
              <a:gd name="connsiteX19" fmla="*/ 53564 w 1149580"/>
              <a:gd name="connsiteY19" fmla="*/ 1043450 h 2187906"/>
              <a:gd name="connsiteX20" fmla="*/ 24989 w 1149580"/>
              <a:gd name="connsiteY20" fmla="*/ 1081550 h 2187906"/>
              <a:gd name="connsiteX21" fmla="*/ 15464 w 1149580"/>
              <a:gd name="connsiteY21" fmla="*/ 1095838 h 2187906"/>
              <a:gd name="connsiteX22" fmla="*/ 10701 w 1149580"/>
              <a:gd name="connsiteY22" fmla="*/ 1129175 h 2187906"/>
              <a:gd name="connsiteX23" fmla="*/ 5939 w 1149580"/>
              <a:gd name="connsiteY23" fmla="*/ 1148225 h 2187906"/>
              <a:gd name="connsiteX24" fmla="*/ 15464 w 1149580"/>
              <a:gd name="connsiteY24" fmla="*/ 1172038 h 2187906"/>
              <a:gd name="connsiteX25" fmla="*/ 29751 w 1149580"/>
              <a:gd name="connsiteY25" fmla="*/ 1200613 h 2187906"/>
              <a:gd name="connsiteX26" fmla="*/ 34514 w 1149580"/>
              <a:gd name="connsiteY26" fmla="*/ 1229188 h 2187906"/>
              <a:gd name="connsiteX27" fmla="*/ 44039 w 1149580"/>
              <a:gd name="connsiteY27" fmla="*/ 1253000 h 2187906"/>
              <a:gd name="connsiteX28" fmla="*/ 48801 w 1149580"/>
              <a:gd name="connsiteY28" fmla="*/ 1286338 h 2187906"/>
              <a:gd name="connsiteX29" fmla="*/ 86901 w 1149580"/>
              <a:gd name="connsiteY29" fmla="*/ 1305388 h 2187906"/>
              <a:gd name="connsiteX30" fmla="*/ 129764 w 1149580"/>
              <a:gd name="connsiteY30" fmla="*/ 1319675 h 2187906"/>
              <a:gd name="connsiteX31" fmla="*/ 182151 w 1149580"/>
              <a:gd name="connsiteY31" fmla="*/ 1357775 h 2187906"/>
              <a:gd name="connsiteX32" fmla="*/ 215489 w 1149580"/>
              <a:gd name="connsiteY32" fmla="*/ 1372063 h 2187906"/>
              <a:gd name="connsiteX33" fmla="*/ 253589 w 1149580"/>
              <a:gd name="connsiteY33" fmla="*/ 1395875 h 2187906"/>
              <a:gd name="connsiteX34" fmla="*/ 258351 w 1149580"/>
              <a:gd name="connsiteY34" fmla="*/ 1410163 h 2187906"/>
              <a:gd name="connsiteX35" fmla="*/ 267876 w 1149580"/>
              <a:gd name="connsiteY35" fmla="*/ 1424450 h 2187906"/>
              <a:gd name="connsiteX36" fmla="*/ 248826 w 1149580"/>
              <a:gd name="connsiteY36" fmla="*/ 1505413 h 2187906"/>
              <a:gd name="connsiteX37" fmla="*/ 225014 w 1149580"/>
              <a:gd name="connsiteY37" fmla="*/ 1567325 h 2187906"/>
              <a:gd name="connsiteX38" fmla="*/ 215489 w 1149580"/>
              <a:gd name="connsiteY38" fmla="*/ 1586375 h 2187906"/>
              <a:gd name="connsiteX39" fmla="*/ 215489 w 1149580"/>
              <a:gd name="connsiteY39" fmla="*/ 1714963 h 2187906"/>
              <a:gd name="connsiteX40" fmla="*/ 225014 w 1149580"/>
              <a:gd name="connsiteY40" fmla="*/ 1748300 h 2187906"/>
              <a:gd name="connsiteX41" fmla="*/ 234539 w 1149580"/>
              <a:gd name="connsiteY41" fmla="*/ 1791163 h 2187906"/>
              <a:gd name="connsiteX42" fmla="*/ 229776 w 1149580"/>
              <a:gd name="connsiteY42" fmla="*/ 1829263 h 2187906"/>
              <a:gd name="connsiteX43" fmla="*/ 172626 w 1149580"/>
              <a:gd name="connsiteY43" fmla="*/ 1862600 h 2187906"/>
              <a:gd name="connsiteX44" fmla="*/ 134526 w 1149580"/>
              <a:gd name="connsiteY44" fmla="*/ 1895938 h 2187906"/>
              <a:gd name="connsiteX45" fmla="*/ 120239 w 1149580"/>
              <a:gd name="connsiteY45" fmla="*/ 1905463 h 2187906"/>
              <a:gd name="connsiteX46" fmla="*/ 82139 w 1149580"/>
              <a:gd name="connsiteY46" fmla="*/ 1914988 h 2187906"/>
              <a:gd name="connsiteX47" fmla="*/ 86901 w 1149580"/>
              <a:gd name="connsiteY47" fmla="*/ 1953088 h 2187906"/>
              <a:gd name="connsiteX48" fmla="*/ 158339 w 1149580"/>
              <a:gd name="connsiteY48" fmla="*/ 1986425 h 2187906"/>
              <a:gd name="connsiteX49" fmla="*/ 163101 w 1149580"/>
              <a:gd name="connsiteY49" fmla="*/ 2024525 h 2187906"/>
              <a:gd name="connsiteX50" fmla="*/ 177389 w 1149580"/>
              <a:gd name="connsiteY50" fmla="*/ 2048338 h 2187906"/>
              <a:gd name="connsiteX51" fmla="*/ 182151 w 1149580"/>
              <a:gd name="connsiteY51" fmla="*/ 2067388 h 2187906"/>
              <a:gd name="connsiteX52" fmla="*/ 205964 w 1149580"/>
              <a:gd name="connsiteY52" fmla="*/ 2062625 h 2187906"/>
              <a:gd name="connsiteX53" fmla="*/ 225014 w 1149580"/>
              <a:gd name="connsiteY53" fmla="*/ 2057863 h 2187906"/>
              <a:gd name="connsiteX54" fmla="*/ 353601 w 1149580"/>
              <a:gd name="connsiteY54" fmla="*/ 2067388 h 2187906"/>
              <a:gd name="connsiteX55" fmla="*/ 372651 w 1149580"/>
              <a:gd name="connsiteY55" fmla="*/ 2076913 h 2187906"/>
              <a:gd name="connsiteX56" fmla="*/ 377414 w 1149580"/>
              <a:gd name="connsiteY56" fmla="*/ 2124538 h 2187906"/>
              <a:gd name="connsiteX57" fmla="*/ 391701 w 1149580"/>
              <a:gd name="connsiteY57" fmla="*/ 2162638 h 2187906"/>
              <a:gd name="connsiteX58" fmla="*/ 396464 w 1149580"/>
              <a:gd name="connsiteY58" fmla="*/ 2176925 h 2187906"/>
              <a:gd name="connsiteX59" fmla="*/ 434564 w 1149580"/>
              <a:gd name="connsiteY59" fmla="*/ 2186450 h 2187906"/>
              <a:gd name="connsiteX60" fmla="*/ 501239 w 1149580"/>
              <a:gd name="connsiteY60" fmla="*/ 2186450 h 2187906"/>
              <a:gd name="connsiteX61" fmla="*/ 525051 w 1149580"/>
              <a:gd name="connsiteY61" fmla="*/ 2176925 h 2187906"/>
              <a:gd name="connsiteX62" fmla="*/ 567914 w 1149580"/>
              <a:gd name="connsiteY62" fmla="*/ 2081675 h 2187906"/>
              <a:gd name="connsiteX63" fmla="*/ 586964 w 1149580"/>
              <a:gd name="connsiteY63" fmla="*/ 2076913 h 2187906"/>
              <a:gd name="connsiteX64" fmla="*/ 601251 w 1149580"/>
              <a:gd name="connsiteY64" fmla="*/ 2062625 h 2187906"/>
              <a:gd name="connsiteX65" fmla="*/ 606014 w 1149580"/>
              <a:gd name="connsiteY65" fmla="*/ 2048338 h 2187906"/>
              <a:gd name="connsiteX66" fmla="*/ 615539 w 1149580"/>
              <a:gd name="connsiteY66" fmla="*/ 2034050 h 2187906"/>
              <a:gd name="connsiteX67" fmla="*/ 620301 w 1149580"/>
              <a:gd name="connsiteY67" fmla="*/ 2015000 h 2187906"/>
              <a:gd name="connsiteX68" fmla="*/ 625064 w 1149580"/>
              <a:gd name="connsiteY68" fmla="*/ 1929275 h 2187906"/>
              <a:gd name="connsiteX69" fmla="*/ 639351 w 1149580"/>
              <a:gd name="connsiteY69" fmla="*/ 1924513 h 2187906"/>
              <a:gd name="connsiteX70" fmla="*/ 682214 w 1149580"/>
              <a:gd name="connsiteY70" fmla="*/ 1876888 h 2187906"/>
              <a:gd name="connsiteX71" fmla="*/ 686976 w 1149580"/>
              <a:gd name="connsiteY71" fmla="*/ 1848313 h 2187906"/>
              <a:gd name="connsiteX72" fmla="*/ 691739 w 1149580"/>
              <a:gd name="connsiteY72" fmla="*/ 1824500 h 2187906"/>
              <a:gd name="connsiteX73" fmla="*/ 696501 w 1149580"/>
              <a:gd name="connsiteY73" fmla="*/ 1781638 h 2187906"/>
              <a:gd name="connsiteX74" fmla="*/ 715551 w 1149580"/>
              <a:gd name="connsiteY74" fmla="*/ 1743538 h 2187906"/>
              <a:gd name="connsiteX75" fmla="*/ 729839 w 1149580"/>
              <a:gd name="connsiteY75" fmla="*/ 1705438 h 2187906"/>
              <a:gd name="connsiteX76" fmla="*/ 758414 w 1149580"/>
              <a:gd name="connsiteY76" fmla="*/ 1714963 h 2187906"/>
              <a:gd name="connsiteX77" fmla="*/ 772701 w 1149580"/>
              <a:gd name="connsiteY77" fmla="*/ 1748300 h 2187906"/>
              <a:gd name="connsiteX78" fmla="*/ 777464 w 1149580"/>
              <a:gd name="connsiteY78" fmla="*/ 1800688 h 2187906"/>
              <a:gd name="connsiteX79" fmla="*/ 782226 w 1149580"/>
              <a:gd name="connsiteY79" fmla="*/ 1776875 h 2187906"/>
              <a:gd name="connsiteX80" fmla="*/ 786989 w 1149580"/>
              <a:gd name="connsiteY80" fmla="*/ 1743538 h 2187906"/>
              <a:gd name="connsiteX81" fmla="*/ 801276 w 1149580"/>
              <a:gd name="connsiteY81" fmla="*/ 1734013 h 2187906"/>
              <a:gd name="connsiteX82" fmla="*/ 825089 w 1149580"/>
              <a:gd name="connsiteY82" fmla="*/ 1748300 h 2187906"/>
              <a:gd name="connsiteX83" fmla="*/ 839376 w 1149580"/>
              <a:gd name="connsiteY83" fmla="*/ 1753063 h 2187906"/>
              <a:gd name="connsiteX84" fmla="*/ 844139 w 1149580"/>
              <a:gd name="connsiteY84" fmla="*/ 1691150 h 2187906"/>
              <a:gd name="connsiteX85" fmla="*/ 887001 w 1149580"/>
              <a:gd name="connsiteY85" fmla="*/ 1695913 h 2187906"/>
              <a:gd name="connsiteX86" fmla="*/ 891764 w 1149580"/>
              <a:gd name="connsiteY86" fmla="*/ 1710200 h 2187906"/>
              <a:gd name="connsiteX87" fmla="*/ 925101 w 1149580"/>
              <a:gd name="connsiteY87" fmla="*/ 1734013 h 2187906"/>
              <a:gd name="connsiteX88" fmla="*/ 958439 w 1149580"/>
              <a:gd name="connsiteY88" fmla="*/ 1738775 h 2187906"/>
              <a:gd name="connsiteX89" fmla="*/ 996539 w 1149580"/>
              <a:gd name="connsiteY89" fmla="*/ 1734013 h 2187906"/>
              <a:gd name="connsiteX90" fmla="*/ 1001301 w 1149580"/>
              <a:gd name="connsiteY90" fmla="*/ 1657813 h 2187906"/>
              <a:gd name="connsiteX91" fmla="*/ 1015589 w 1149580"/>
              <a:gd name="connsiteY91" fmla="*/ 1638763 h 2187906"/>
              <a:gd name="connsiteX92" fmla="*/ 1015589 w 1149580"/>
              <a:gd name="connsiteY92" fmla="*/ 1600663 h 2187906"/>
              <a:gd name="connsiteX93" fmla="*/ 996539 w 1149580"/>
              <a:gd name="connsiteY93" fmla="*/ 1586375 h 2187906"/>
              <a:gd name="connsiteX94" fmla="*/ 972726 w 1149580"/>
              <a:gd name="connsiteY94" fmla="*/ 1548275 h 2187906"/>
              <a:gd name="connsiteX95" fmla="*/ 963201 w 1149580"/>
              <a:gd name="connsiteY95" fmla="*/ 1533988 h 2187906"/>
              <a:gd name="connsiteX96" fmla="*/ 948914 w 1149580"/>
              <a:gd name="connsiteY96" fmla="*/ 1529225 h 2187906"/>
              <a:gd name="connsiteX97" fmla="*/ 929864 w 1149580"/>
              <a:gd name="connsiteY97" fmla="*/ 1405400 h 2187906"/>
              <a:gd name="connsiteX98" fmla="*/ 920339 w 1149580"/>
              <a:gd name="connsiteY98" fmla="*/ 1362538 h 2187906"/>
              <a:gd name="connsiteX99" fmla="*/ 910814 w 1149580"/>
              <a:gd name="connsiteY99" fmla="*/ 1338725 h 2187906"/>
              <a:gd name="connsiteX100" fmla="*/ 901289 w 1149580"/>
              <a:gd name="connsiteY100" fmla="*/ 1305388 h 2187906"/>
              <a:gd name="connsiteX101" fmla="*/ 896526 w 1149580"/>
              <a:gd name="connsiteY101" fmla="*/ 1291100 h 2187906"/>
              <a:gd name="connsiteX102" fmla="*/ 906051 w 1149580"/>
              <a:gd name="connsiteY102" fmla="*/ 1224425 h 2187906"/>
              <a:gd name="connsiteX103" fmla="*/ 920339 w 1149580"/>
              <a:gd name="connsiteY103" fmla="*/ 1219663 h 2187906"/>
              <a:gd name="connsiteX104" fmla="*/ 939389 w 1149580"/>
              <a:gd name="connsiteY104" fmla="*/ 1210138 h 2187906"/>
              <a:gd name="connsiteX105" fmla="*/ 953676 w 1149580"/>
              <a:gd name="connsiteY105" fmla="*/ 1205375 h 2187906"/>
              <a:gd name="connsiteX106" fmla="*/ 967964 w 1149580"/>
              <a:gd name="connsiteY106" fmla="*/ 1195850 h 2187906"/>
              <a:gd name="connsiteX107" fmla="*/ 1001301 w 1149580"/>
              <a:gd name="connsiteY107" fmla="*/ 1186325 h 2187906"/>
              <a:gd name="connsiteX108" fmla="*/ 1020351 w 1149580"/>
              <a:gd name="connsiteY108" fmla="*/ 1172038 h 2187906"/>
              <a:gd name="connsiteX109" fmla="*/ 1039401 w 1149580"/>
              <a:gd name="connsiteY109" fmla="*/ 1143463 h 2187906"/>
              <a:gd name="connsiteX110" fmla="*/ 1067976 w 1149580"/>
              <a:gd name="connsiteY110" fmla="*/ 1124413 h 2187906"/>
              <a:gd name="connsiteX111" fmla="*/ 1096551 w 1149580"/>
              <a:gd name="connsiteY111" fmla="*/ 1114888 h 2187906"/>
              <a:gd name="connsiteX112" fmla="*/ 1129889 w 1149580"/>
              <a:gd name="connsiteY112" fmla="*/ 1091075 h 2187906"/>
              <a:gd name="connsiteX113" fmla="*/ 1144176 w 1149580"/>
              <a:gd name="connsiteY113" fmla="*/ 1076788 h 2187906"/>
              <a:gd name="connsiteX114" fmla="*/ 1139414 w 1149580"/>
              <a:gd name="connsiteY114" fmla="*/ 991063 h 2187906"/>
              <a:gd name="connsiteX115" fmla="*/ 1125126 w 1149580"/>
              <a:gd name="connsiteY115" fmla="*/ 972013 h 2187906"/>
              <a:gd name="connsiteX116" fmla="*/ 1106076 w 1149580"/>
              <a:gd name="connsiteY116" fmla="*/ 933913 h 2187906"/>
              <a:gd name="connsiteX117" fmla="*/ 1101314 w 1149580"/>
              <a:gd name="connsiteY117" fmla="*/ 910100 h 2187906"/>
              <a:gd name="connsiteX118" fmla="*/ 1072739 w 1149580"/>
              <a:gd name="connsiteY118" fmla="*/ 881525 h 2187906"/>
              <a:gd name="connsiteX119" fmla="*/ 1006064 w 1149580"/>
              <a:gd name="connsiteY119" fmla="*/ 857713 h 2187906"/>
              <a:gd name="connsiteX120" fmla="*/ 991776 w 1149580"/>
              <a:gd name="connsiteY120" fmla="*/ 862475 h 2187906"/>
              <a:gd name="connsiteX121" fmla="*/ 987014 w 1149580"/>
              <a:gd name="connsiteY121" fmla="*/ 876763 h 2187906"/>
              <a:gd name="connsiteX122" fmla="*/ 982251 w 1149580"/>
              <a:gd name="connsiteY122" fmla="*/ 914863 h 2187906"/>
              <a:gd name="connsiteX123" fmla="*/ 972726 w 1149580"/>
              <a:gd name="connsiteY123" fmla="*/ 929150 h 2187906"/>
              <a:gd name="connsiteX124" fmla="*/ 958439 w 1149580"/>
              <a:gd name="connsiteY124" fmla="*/ 948200 h 2187906"/>
              <a:gd name="connsiteX125" fmla="*/ 929864 w 1149580"/>
              <a:gd name="connsiteY125" fmla="*/ 962488 h 2187906"/>
              <a:gd name="connsiteX126" fmla="*/ 896526 w 1149580"/>
              <a:gd name="connsiteY126" fmla="*/ 919625 h 2187906"/>
              <a:gd name="connsiteX127" fmla="*/ 882239 w 1149580"/>
              <a:gd name="connsiteY127" fmla="*/ 905338 h 2187906"/>
              <a:gd name="connsiteX128" fmla="*/ 901289 w 1149580"/>
              <a:gd name="connsiteY128" fmla="*/ 852950 h 2187906"/>
              <a:gd name="connsiteX129" fmla="*/ 906051 w 1149580"/>
              <a:gd name="connsiteY129" fmla="*/ 833900 h 2187906"/>
              <a:gd name="connsiteX130" fmla="*/ 901289 w 1149580"/>
              <a:gd name="connsiteY130" fmla="*/ 819613 h 2187906"/>
              <a:gd name="connsiteX131" fmla="*/ 896526 w 1149580"/>
              <a:gd name="connsiteY131" fmla="*/ 800563 h 2187906"/>
              <a:gd name="connsiteX132" fmla="*/ 901289 w 1149580"/>
              <a:gd name="connsiteY132" fmla="*/ 776750 h 2187906"/>
              <a:gd name="connsiteX133" fmla="*/ 939389 w 1149580"/>
              <a:gd name="connsiteY133" fmla="*/ 752938 h 2187906"/>
              <a:gd name="connsiteX134" fmla="*/ 953676 w 1149580"/>
              <a:gd name="connsiteY134" fmla="*/ 738650 h 2187906"/>
              <a:gd name="connsiteX135" fmla="*/ 958439 w 1149580"/>
              <a:gd name="connsiteY135" fmla="*/ 724363 h 2187906"/>
              <a:gd name="connsiteX136" fmla="*/ 953676 w 1149580"/>
              <a:gd name="connsiteY136" fmla="*/ 600538 h 2187906"/>
              <a:gd name="connsiteX137" fmla="*/ 887001 w 1149580"/>
              <a:gd name="connsiteY137" fmla="*/ 600538 h 2187906"/>
              <a:gd name="connsiteX138" fmla="*/ 872714 w 1149580"/>
              <a:gd name="connsiteY138" fmla="*/ 586250 h 2187906"/>
              <a:gd name="connsiteX139" fmla="*/ 858426 w 1149580"/>
              <a:gd name="connsiteY139" fmla="*/ 576725 h 2187906"/>
              <a:gd name="connsiteX140" fmla="*/ 844139 w 1149580"/>
              <a:gd name="connsiteY140" fmla="*/ 557675 h 2187906"/>
              <a:gd name="connsiteX141" fmla="*/ 839376 w 1149580"/>
              <a:gd name="connsiteY141" fmla="*/ 543388 h 2187906"/>
              <a:gd name="connsiteX142" fmla="*/ 720314 w 1149580"/>
              <a:gd name="connsiteY142" fmla="*/ 538625 h 2187906"/>
              <a:gd name="connsiteX143" fmla="*/ 686976 w 1149580"/>
              <a:gd name="connsiteY143" fmla="*/ 510050 h 2187906"/>
              <a:gd name="connsiteX144" fmla="*/ 677451 w 1149580"/>
              <a:gd name="connsiteY144" fmla="*/ 495763 h 2187906"/>
              <a:gd name="connsiteX145" fmla="*/ 658401 w 1149580"/>
              <a:gd name="connsiteY145" fmla="*/ 448138 h 2187906"/>
              <a:gd name="connsiteX146" fmla="*/ 644114 w 1149580"/>
              <a:gd name="connsiteY146" fmla="*/ 410038 h 2187906"/>
              <a:gd name="connsiteX147" fmla="*/ 634589 w 1149580"/>
              <a:gd name="connsiteY147" fmla="*/ 386225 h 2187906"/>
              <a:gd name="connsiteX148" fmla="*/ 615539 w 1149580"/>
              <a:gd name="connsiteY148" fmla="*/ 357650 h 2187906"/>
              <a:gd name="connsiteX149" fmla="*/ 572676 w 1149580"/>
              <a:gd name="connsiteY149" fmla="*/ 329075 h 2187906"/>
              <a:gd name="connsiteX150" fmla="*/ 558389 w 1149580"/>
              <a:gd name="connsiteY150" fmla="*/ 319550 h 2187906"/>
              <a:gd name="connsiteX151" fmla="*/ 539339 w 1149580"/>
              <a:gd name="connsiteY151" fmla="*/ 305263 h 2187906"/>
              <a:gd name="connsiteX152" fmla="*/ 525051 w 1149580"/>
              <a:gd name="connsiteY152" fmla="*/ 300500 h 2187906"/>
              <a:gd name="connsiteX153" fmla="*/ 491714 w 1149580"/>
              <a:gd name="connsiteY153" fmla="*/ 281450 h 2187906"/>
              <a:gd name="connsiteX154" fmla="*/ 467901 w 1149580"/>
              <a:gd name="connsiteY154" fmla="*/ 271925 h 2187906"/>
              <a:gd name="connsiteX155" fmla="*/ 405988 w 1149580"/>
              <a:gd name="connsiteY155" fmla="*/ 181439 h 2187906"/>
              <a:gd name="connsiteX156" fmla="*/ 405989 w 1149580"/>
              <a:gd name="connsiteY156" fmla="*/ 52851 h 2187906"/>
              <a:gd name="connsiteX157" fmla="*/ 375032 w 1149580"/>
              <a:gd name="connsiteY157" fmla="*/ 43325 h 2187906"/>
              <a:gd name="connsiteX158" fmla="*/ 315501 w 1149580"/>
              <a:gd name="connsiteY158" fmla="*/ 9988 h 2187906"/>
              <a:gd name="connsiteX159" fmla="*/ 282164 w 1149580"/>
              <a:gd name="connsiteY159" fmla="*/ 463 h 2187906"/>
              <a:gd name="connsiteX160" fmla="*/ 263114 w 1149580"/>
              <a:gd name="connsiteY160" fmla="*/ 5225 h 2187906"/>
              <a:gd name="connsiteX161" fmla="*/ 225014 w 1149580"/>
              <a:gd name="connsiteY161" fmla="*/ 55231 h 2187906"/>
              <a:gd name="connsiteX162" fmla="*/ 167864 w 1149580"/>
              <a:gd name="connsiteY162" fmla="*/ 69519 h 2187906"/>
              <a:gd name="connsiteX163" fmla="*/ 155957 w 1149580"/>
              <a:gd name="connsiteY163" fmla="*/ 114763 h 2187906"/>
              <a:gd name="connsiteX164" fmla="*/ 120238 w 1149580"/>
              <a:gd name="connsiteY164" fmla="*/ 150481 h 2187906"/>
              <a:gd name="connsiteX165" fmla="*/ 82139 w 1149580"/>
              <a:gd name="connsiteY165" fmla="*/ 243351 h 2187906"/>
              <a:gd name="connsiteX0" fmla="*/ 82139 w 1149580"/>
              <a:gd name="connsiteY0" fmla="*/ 243351 h 2187906"/>
              <a:gd name="connsiteX1" fmla="*/ 89282 w 1149580"/>
              <a:gd name="connsiteY1" fmla="*/ 271925 h 2187906"/>
              <a:gd name="connsiteX2" fmla="*/ 72613 w 1149580"/>
              <a:gd name="connsiteY2" fmla="*/ 340982 h 2187906"/>
              <a:gd name="connsiteX3" fmla="*/ 58326 w 1149580"/>
              <a:gd name="connsiteY3" fmla="*/ 390988 h 2187906"/>
              <a:gd name="connsiteX4" fmla="*/ 51182 w 1149580"/>
              <a:gd name="connsiteY4" fmla="*/ 467188 h 2187906"/>
              <a:gd name="connsiteX5" fmla="*/ 29751 w 1149580"/>
              <a:gd name="connsiteY5" fmla="*/ 505288 h 2187906"/>
              <a:gd name="connsiteX6" fmla="*/ 1176 w 1149580"/>
              <a:gd name="connsiteY6" fmla="*/ 541007 h 2187906"/>
              <a:gd name="connsiteX7" fmla="*/ 72614 w 1149580"/>
              <a:gd name="connsiteY7" fmla="*/ 564819 h 2187906"/>
              <a:gd name="connsiteX8" fmla="*/ 65470 w 1149580"/>
              <a:gd name="connsiteY8" fmla="*/ 643401 h 2187906"/>
              <a:gd name="connsiteX9" fmla="*/ 101188 w 1149580"/>
              <a:gd name="connsiteY9" fmla="*/ 688645 h 2187906"/>
              <a:gd name="connsiteX10" fmla="*/ 165483 w 1149580"/>
              <a:gd name="connsiteY10" fmla="*/ 736269 h 2187906"/>
              <a:gd name="connsiteX11" fmla="*/ 172627 w 1149580"/>
              <a:gd name="connsiteY11" fmla="*/ 779131 h 2187906"/>
              <a:gd name="connsiteX12" fmla="*/ 167865 w 1149580"/>
              <a:gd name="connsiteY12" fmla="*/ 807706 h 2187906"/>
              <a:gd name="connsiteX13" fmla="*/ 153577 w 1149580"/>
              <a:gd name="connsiteY13" fmla="*/ 860094 h 2187906"/>
              <a:gd name="connsiteX14" fmla="*/ 125001 w 1149580"/>
              <a:gd name="connsiteY14" fmla="*/ 910100 h 2187906"/>
              <a:gd name="connsiteX15" fmla="*/ 105951 w 1149580"/>
              <a:gd name="connsiteY15" fmla="*/ 948200 h 2187906"/>
              <a:gd name="connsiteX16" fmla="*/ 96426 w 1149580"/>
              <a:gd name="connsiteY16" fmla="*/ 962488 h 2187906"/>
              <a:gd name="connsiteX17" fmla="*/ 67851 w 1149580"/>
              <a:gd name="connsiteY17" fmla="*/ 995825 h 2187906"/>
              <a:gd name="connsiteX18" fmla="*/ 58326 w 1149580"/>
              <a:gd name="connsiteY18" fmla="*/ 1029163 h 2187906"/>
              <a:gd name="connsiteX19" fmla="*/ 53564 w 1149580"/>
              <a:gd name="connsiteY19" fmla="*/ 1043450 h 2187906"/>
              <a:gd name="connsiteX20" fmla="*/ 24989 w 1149580"/>
              <a:gd name="connsiteY20" fmla="*/ 1081550 h 2187906"/>
              <a:gd name="connsiteX21" fmla="*/ 15464 w 1149580"/>
              <a:gd name="connsiteY21" fmla="*/ 1095838 h 2187906"/>
              <a:gd name="connsiteX22" fmla="*/ 10701 w 1149580"/>
              <a:gd name="connsiteY22" fmla="*/ 1129175 h 2187906"/>
              <a:gd name="connsiteX23" fmla="*/ 5939 w 1149580"/>
              <a:gd name="connsiteY23" fmla="*/ 1148225 h 2187906"/>
              <a:gd name="connsiteX24" fmla="*/ 15464 w 1149580"/>
              <a:gd name="connsiteY24" fmla="*/ 1172038 h 2187906"/>
              <a:gd name="connsiteX25" fmla="*/ 29751 w 1149580"/>
              <a:gd name="connsiteY25" fmla="*/ 1200613 h 2187906"/>
              <a:gd name="connsiteX26" fmla="*/ 34514 w 1149580"/>
              <a:gd name="connsiteY26" fmla="*/ 1229188 h 2187906"/>
              <a:gd name="connsiteX27" fmla="*/ 44039 w 1149580"/>
              <a:gd name="connsiteY27" fmla="*/ 1253000 h 2187906"/>
              <a:gd name="connsiteX28" fmla="*/ 48801 w 1149580"/>
              <a:gd name="connsiteY28" fmla="*/ 1286338 h 2187906"/>
              <a:gd name="connsiteX29" fmla="*/ 86901 w 1149580"/>
              <a:gd name="connsiteY29" fmla="*/ 1305388 h 2187906"/>
              <a:gd name="connsiteX30" fmla="*/ 129764 w 1149580"/>
              <a:gd name="connsiteY30" fmla="*/ 1319675 h 2187906"/>
              <a:gd name="connsiteX31" fmla="*/ 182151 w 1149580"/>
              <a:gd name="connsiteY31" fmla="*/ 1357775 h 2187906"/>
              <a:gd name="connsiteX32" fmla="*/ 215489 w 1149580"/>
              <a:gd name="connsiteY32" fmla="*/ 1372063 h 2187906"/>
              <a:gd name="connsiteX33" fmla="*/ 253589 w 1149580"/>
              <a:gd name="connsiteY33" fmla="*/ 1395875 h 2187906"/>
              <a:gd name="connsiteX34" fmla="*/ 258351 w 1149580"/>
              <a:gd name="connsiteY34" fmla="*/ 1410163 h 2187906"/>
              <a:gd name="connsiteX35" fmla="*/ 267876 w 1149580"/>
              <a:gd name="connsiteY35" fmla="*/ 1424450 h 2187906"/>
              <a:gd name="connsiteX36" fmla="*/ 248826 w 1149580"/>
              <a:gd name="connsiteY36" fmla="*/ 1505413 h 2187906"/>
              <a:gd name="connsiteX37" fmla="*/ 225014 w 1149580"/>
              <a:gd name="connsiteY37" fmla="*/ 1567325 h 2187906"/>
              <a:gd name="connsiteX38" fmla="*/ 215489 w 1149580"/>
              <a:gd name="connsiteY38" fmla="*/ 1586375 h 2187906"/>
              <a:gd name="connsiteX39" fmla="*/ 215489 w 1149580"/>
              <a:gd name="connsiteY39" fmla="*/ 1714963 h 2187906"/>
              <a:gd name="connsiteX40" fmla="*/ 225014 w 1149580"/>
              <a:gd name="connsiteY40" fmla="*/ 1748300 h 2187906"/>
              <a:gd name="connsiteX41" fmla="*/ 234539 w 1149580"/>
              <a:gd name="connsiteY41" fmla="*/ 1791163 h 2187906"/>
              <a:gd name="connsiteX42" fmla="*/ 229776 w 1149580"/>
              <a:gd name="connsiteY42" fmla="*/ 1829263 h 2187906"/>
              <a:gd name="connsiteX43" fmla="*/ 172626 w 1149580"/>
              <a:gd name="connsiteY43" fmla="*/ 1862600 h 2187906"/>
              <a:gd name="connsiteX44" fmla="*/ 134526 w 1149580"/>
              <a:gd name="connsiteY44" fmla="*/ 1895938 h 2187906"/>
              <a:gd name="connsiteX45" fmla="*/ 120239 w 1149580"/>
              <a:gd name="connsiteY45" fmla="*/ 1905463 h 2187906"/>
              <a:gd name="connsiteX46" fmla="*/ 82139 w 1149580"/>
              <a:gd name="connsiteY46" fmla="*/ 1914988 h 2187906"/>
              <a:gd name="connsiteX47" fmla="*/ 86901 w 1149580"/>
              <a:gd name="connsiteY47" fmla="*/ 1953088 h 2187906"/>
              <a:gd name="connsiteX48" fmla="*/ 158339 w 1149580"/>
              <a:gd name="connsiteY48" fmla="*/ 1986425 h 2187906"/>
              <a:gd name="connsiteX49" fmla="*/ 163101 w 1149580"/>
              <a:gd name="connsiteY49" fmla="*/ 2024525 h 2187906"/>
              <a:gd name="connsiteX50" fmla="*/ 177389 w 1149580"/>
              <a:gd name="connsiteY50" fmla="*/ 2048338 h 2187906"/>
              <a:gd name="connsiteX51" fmla="*/ 182151 w 1149580"/>
              <a:gd name="connsiteY51" fmla="*/ 2067388 h 2187906"/>
              <a:gd name="connsiteX52" fmla="*/ 205964 w 1149580"/>
              <a:gd name="connsiteY52" fmla="*/ 2062625 h 2187906"/>
              <a:gd name="connsiteX53" fmla="*/ 225014 w 1149580"/>
              <a:gd name="connsiteY53" fmla="*/ 2057863 h 2187906"/>
              <a:gd name="connsiteX54" fmla="*/ 353601 w 1149580"/>
              <a:gd name="connsiteY54" fmla="*/ 2067388 h 2187906"/>
              <a:gd name="connsiteX55" fmla="*/ 372651 w 1149580"/>
              <a:gd name="connsiteY55" fmla="*/ 2076913 h 2187906"/>
              <a:gd name="connsiteX56" fmla="*/ 377414 w 1149580"/>
              <a:gd name="connsiteY56" fmla="*/ 2124538 h 2187906"/>
              <a:gd name="connsiteX57" fmla="*/ 391701 w 1149580"/>
              <a:gd name="connsiteY57" fmla="*/ 2162638 h 2187906"/>
              <a:gd name="connsiteX58" fmla="*/ 396464 w 1149580"/>
              <a:gd name="connsiteY58" fmla="*/ 2176925 h 2187906"/>
              <a:gd name="connsiteX59" fmla="*/ 434564 w 1149580"/>
              <a:gd name="connsiteY59" fmla="*/ 2186450 h 2187906"/>
              <a:gd name="connsiteX60" fmla="*/ 501239 w 1149580"/>
              <a:gd name="connsiteY60" fmla="*/ 2186450 h 2187906"/>
              <a:gd name="connsiteX61" fmla="*/ 525051 w 1149580"/>
              <a:gd name="connsiteY61" fmla="*/ 2176925 h 2187906"/>
              <a:gd name="connsiteX62" fmla="*/ 567914 w 1149580"/>
              <a:gd name="connsiteY62" fmla="*/ 2081675 h 2187906"/>
              <a:gd name="connsiteX63" fmla="*/ 586964 w 1149580"/>
              <a:gd name="connsiteY63" fmla="*/ 2076913 h 2187906"/>
              <a:gd name="connsiteX64" fmla="*/ 601251 w 1149580"/>
              <a:gd name="connsiteY64" fmla="*/ 2062625 h 2187906"/>
              <a:gd name="connsiteX65" fmla="*/ 606014 w 1149580"/>
              <a:gd name="connsiteY65" fmla="*/ 2048338 h 2187906"/>
              <a:gd name="connsiteX66" fmla="*/ 615539 w 1149580"/>
              <a:gd name="connsiteY66" fmla="*/ 2034050 h 2187906"/>
              <a:gd name="connsiteX67" fmla="*/ 620301 w 1149580"/>
              <a:gd name="connsiteY67" fmla="*/ 2015000 h 2187906"/>
              <a:gd name="connsiteX68" fmla="*/ 625064 w 1149580"/>
              <a:gd name="connsiteY68" fmla="*/ 1929275 h 2187906"/>
              <a:gd name="connsiteX69" fmla="*/ 639351 w 1149580"/>
              <a:gd name="connsiteY69" fmla="*/ 1924513 h 2187906"/>
              <a:gd name="connsiteX70" fmla="*/ 682214 w 1149580"/>
              <a:gd name="connsiteY70" fmla="*/ 1876888 h 2187906"/>
              <a:gd name="connsiteX71" fmla="*/ 686976 w 1149580"/>
              <a:gd name="connsiteY71" fmla="*/ 1848313 h 2187906"/>
              <a:gd name="connsiteX72" fmla="*/ 691739 w 1149580"/>
              <a:gd name="connsiteY72" fmla="*/ 1824500 h 2187906"/>
              <a:gd name="connsiteX73" fmla="*/ 696501 w 1149580"/>
              <a:gd name="connsiteY73" fmla="*/ 1781638 h 2187906"/>
              <a:gd name="connsiteX74" fmla="*/ 715551 w 1149580"/>
              <a:gd name="connsiteY74" fmla="*/ 1743538 h 2187906"/>
              <a:gd name="connsiteX75" fmla="*/ 729839 w 1149580"/>
              <a:gd name="connsiteY75" fmla="*/ 1705438 h 2187906"/>
              <a:gd name="connsiteX76" fmla="*/ 758414 w 1149580"/>
              <a:gd name="connsiteY76" fmla="*/ 1714963 h 2187906"/>
              <a:gd name="connsiteX77" fmla="*/ 772701 w 1149580"/>
              <a:gd name="connsiteY77" fmla="*/ 1748300 h 2187906"/>
              <a:gd name="connsiteX78" fmla="*/ 777464 w 1149580"/>
              <a:gd name="connsiteY78" fmla="*/ 1800688 h 2187906"/>
              <a:gd name="connsiteX79" fmla="*/ 782226 w 1149580"/>
              <a:gd name="connsiteY79" fmla="*/ 1776875 h 2187906"/>
              <a:gd name="connsiteX80" fmla="*/ 786989 w 1149580"/>
              <a:gd name="connsiteY80" fmla="*/ 1743538 h 2187906"/>
              <a:gd name="connsiteX81" fmla="*/ 801276 w 1149580"/>
              <a:gd name="connsiteY81" fmla="*/ 1734013 h 2187906"/>
              <a:gd name="connsiteX82" fmla="*/ 825089 w 1149580"/>
              <a:gd name="connsiteY82" fmla="*/ 1748300 h 2187906"/>
              <a:gd name="connsiteX83" fmla="*/ 839376 w 1149580"/>
              <a:gd name="connsiteY83" fmla="*/ 1753063 h 2187906"/>
              <a:gd name="connsiteX84" fmla="*/ 844139 w 1149580"/>
              <a:gd name="connsiteY84" fmla="*/ 1691150 h 2187906"/>
              <a:gd name="connsiteX85" fmla="*/ 887001 w 1149580"/>
              <a:gd name="connsiteY85" fmla="*/ 1695913 h 2187906"/>
              <a:gd name="connsiteX86" fmla="*/ 891764 w 1149580"/>
              <a:gd name="connsiteY86" fmla="*/ 1710200 h 2187906"/>
              <a:gd name="connsiteX87" fmla="*/ 925101 w 1149580"/>
              <a:gd name="connsiteY87" fmla="*/ 1734013 h 2187906"/>
              <a:gd name="connsiteX88" fmla="*/ 958439 w 1149580"/>
              <a:gd name="connsiteY88" fmla="*/ 1738775 h 2187906"/>
              <a:gd name="connsiteX89" fmla="*/ 996539 w 1149580"/>
              <a:gd name="connsiteY89" fmla="*/ 1734013 h 2187906"/>
              <a:gd name="connsiteX90" fmla="*/ 1001301 w 1149580"/>
              <a:gd name="connsiteY90" fmla="*/ 1657813 h 2187906"/>
              <a:gd name="connsiteX91" fmla="*/ 1015589 w 1149580"/>
              <a:gd name="connsiteY91" fmla="*/ 1638763 h 2187906"/>
              <a:gd name="connsiteX92" fmla="*/ 1015589 w 1149580"/>
              <a:gd name="connsiteY92" fmla="*/ 1600663 h 2187906"/>
              <a:gd name="connsiteX93" fmla="*/ 996539 w 1149580"/>
              <a:gd name="connsiteY93" fmla="*/ 1586375 h 2187906"/>
              <a:gd name="connsiteX94" fmla="*/ 972726 w 1149580"/>
              <a:gd name="connsiteY94" fmla="*/ 1548275 h 2187906"/>
              <a:gd name="connsiteX95" fmla="*/ 963201 w 1149580"/>
              <a:gd name="connsiteY95" fmla="*/ 1533988 h 2187906"/>
              <a:gd name="connsiteX96" fmla="*/ 948914 w 1149580"/>
              <a:gd name="connsiteY96" fmla="*/ 1529225 h 2187906"/>
              <a:gd name="connsiteX97" fmla="*/ 929864 w 1149580"/>
              <a:gd name="connsiteY97" fmla="*/ 1405400 h 2187906"/>
              <a:gd name="connsiteX98" fmla="*/ 920339 w 1149580"/>
              <a:gd name="connsiteY98" fmla="*/ 1362538 h 2187906"/>
              <a:gd name="connsiteX99" fmla="*/ 910814 w 1149580"/>
              <a:gd name="connsiteY99" fmla="*/ 1338725 h 2187906"/>
              <a:gd name="connsiteX100" fmla="*/ 901289 w 1149580"/>
              <a:gd name="connsiteY100" fmla="*/ 1305388 h 2187906"/>
              <a:gd name="connsiteX101" fmla="*/ 896526 w 1149580"/>
              <a:gd name="connsiteY101" fmla="*/ 1291100 h 2187906"/>
              <a:gd name="connsiteX102" fmla="*/ 906051 w 1149580"/>
              <a:gd name="connsiteY102" fmla="*/ 1224425 h 2187906"/>
              <a:gd name="connsiteX103" fmla="*/ 920339 w 1149580"/>
              <a:gd name="connsiteY103" fmla="*/ 1219663 h 2187906"/>
              <a:gd name="connsiteX104" fmla="*/ 939389 w 1149580"/>
              <a:gd name="connsiteY104" fmla="*/ 1210138 h 2187906"/>
              <a:gd name="connsiteX105" fmla="*/ 953676 w 1149580"/>
              <a:gd name="connsiteY105" fmla="*/ 1205375 h 2187906"/>
              <a:gd name="connsiteX106" fmla="*/ 967964 w 1149580"/>
              <a:gd name="connsiteY106" fmla="*/ 1195850 h 2187906"/>
              <a:gd name="connsiteX107" fmla="*/ 1001301 w 1149580"/>
              <a:gd name="connsiteY107" fmla="*/ 1186325 h 2187906"/>
              <a:gd name="connsiteX108" fmla="*/ 1020351 w 1149580"/>
              <a:gd name="connsiteY108" fmla="*/ 1172038 h 2187906"/>
              <a:gd name="connsiteX109" fmla="*/ 1039401 w 1149580"/>
              <a:gd name="connsiteY109" fmla="*/ 1143463 h 2187906"/>
              <a:gd name="connsiteX110" fmla="*/ 1067976 w 1149580"/>
              <a:gd name="connsiteY110" fmla="*/ 1124413 h 2187906"/>
              <a:gd name="connsiteX111" fmla="*/ 1096551 w 1149580"/>
              <a:gd name="connsiteY111" fmla="*/ 1114888 h 2187906"/>
              <a:gd name="connsiteX112" fmla="*/ 1129889 w 1149580"/>
              <a:gd name="connsiteY112" fmla="*/ 1091075 h 2187906"/>
              <a:gd name="connsiteX113" fmla="*/ 1144176 w 1149580"/>
              <a:gd name="connsiteY113" fmla="*/ 1076788 h 2187906"/>
              <a:gd name="connsiteX114" fmla="*/ 1139414 w 1149580"/>
              <a:gd name="connsiteY114" fmla="*/ 991063 h 2187906"/>
              <a:gd name="connsiteX115" fmla="*/ 1125126 w 1149580"/>
              <a:gd name="connsiteY115" fmla="*/ 972013 h 2187906"/>
              <a:gd name="connsiteX116" fmla="*/ 1106076 w 1149580"/>
              <a:gd name="connsiteY116" fmla="*/ 933913 h 2187906"/>
              <a:gd name="connsiteX117" fmla="*/ 1101314 w 1149580"/>
              <a:gd name="connsiteY117" fmla="*/ 910100 h 2187906"/>
              <a:gd name="connsiteX118" fmla="*/ 1072739 w 1149580"/>
              <a:gd name="connsiteY118" fmla="*/ 881525 h 2187906"/>
              <a:gd name="connsiteX119" fmla="*/ 1006064 w 1149580"/>
              <a:gd name="connsiteY119" fmla="*/ 857713 h 2187906"/>
              <a:gd name="connsiteX120" fmla="*/ 991776 w 1149580"/>
              <a:gd name="connsiteY120" fmla="*/ 862475 h 2187906"/>
              <a:gd name="connsiteX121" fmla="*/ 987014 w 1149580"/>
              <a:gd name="connsiteY121" fmla="*/ 876763 h 2187906"/>
              <a:gd name="connsiteX122" fmla="*/ 982251 w 1149580"/>
              <a:gd name="connsiteY122" fmla="*/ 914863 h 2187906"/>
              <a:gd name="connsiteX123" fmla="*/ 972726 w 1149580"/>
              <a:gd name="connsiteY123" fmla="*/ 929150 h 2187906"/>
              <a:gd name="connsiteX124" fmla="*/ 958439 w 1149580"/>
              <a:gd name="connsiteY124" fmla="*/ 948200 h 2187906"/>
              <a:gd name="connsiteX125" fmla="*/ 929864 w 1149580"/>
              <a:gd name="connsiteY125" fmla="*/ 962488 h 2187906"/>
              <a:gd name="connsiteX126" fmla="*/ 896526 w 1149580"/>
              <a:gd name="connsiteY126" fmla="*/ 919625 h 2187906"/>
              <a:gd name="connsiteX127" fmla="*/ 882239 w 1149580"/>
              <a:gd name="connsiteY127" fmla="*/ 905338 h 2187906"/>
              <a:gd name="connsiteX128" fmla="*/ 901289 w 1149580"/>
              <a:gd name="connsiteY128" fmla="*/ 852950 h 2187906"/>
              <a:gd name="connsiteX129" fmla="*/ 906051 w 1149580"/>
              <a:gd name="connsiteY129" fmla="*/ 833900 h 2187906"/>
              <a:gd name="connsiteX130" fmla="*/ 901289 w 1149580"/>
              <a:gd name="connsiteY130" fmla="*/ 819613 h 2187906"/>
              <a:gd name="connsiteX131" fmla="*/ 896526 w 1149580"/>
              <a:gd name="connsiteY131" fmla="*/ 800563 h 2187906"/>
              <a:gd name="connsiteX132" fmla="*/ 901289 w 1149580"/>
              <a:gd name="connsiteY132" fmla="*/ 776750 h 2187906"/>
              <a:gd name="connsiteX133" fmla="*/ 939389 w 1149580"/>
              <a:gd name="connsiteY133" fmla="*/ 752938 h 2187906"/>
              <a:gd name="connsiteX134" fmla="*/ 953676 w 1149580"/>
              <a:gd name="connsiteY134" fmla="*/ 738650 h 2187906"/>
              <a:gd name="connsiteX135" fmla="*/ 958439 w 1149580"/>
              <a:gd name="connsiteY135" fmla="*/ 724363 h 2187906"/>
              <a:gd name="connsiteX136" fmla="*/ 953676 w 1149580"/>
              <a:gd name="connsiteY136" fmla="*/ 600538 h 2187906"/>
              <a:gd name="connsiteX137" fmla="*/ 887001 w 1149580"/>
              <a:gd name="connsiteY137" fmla="*/ 600538 h 2187906"/>
              <a:gd name="connsiteX138" fmla="*/ 872714 w 1149580"/>
              <a:gd name="connsiteY138" fmla="*/ 586250 h 2187906"/>
              <a:gd name="connsiteX139" fmla="*/ 858426 w 1149580"/>
              <a:gd name="connsiteY139" fmla="*/ 576725 h 2187906"/>
              <a:gd name="connsiteX140" fmla="*/ 844139 w 1149580"/>
              <a:gd name="connsiteY140" fmla="*/ 557675 h 2187906"/>
              <a:gd name="connsiteX141" fmla="*/ 839376 w 1149580"/>
              <a:gd name="connsiteY141" fmla="*/ 543388 h 2187906"/>
              <a:gd name="connsiteX142" fmla="*/ 720314 w 1149580"/>
              <a:gd name="connsiteY142" fmla="*/ 538625 h 2187906"/>
              <a:gd name="connsiteX143" fmla="*/ 686976 w 1149580"/>
              <a:gd name="connsiteY143" fmla="*/ 510050 h 2187906"/>
              <a:gd name="connsiteX144" fmla="*/ 677451 w 1149580"/>
              <a:gd name="connsiteY144" fmla="*/ 495763 h 2187906"/>
              <a:gd name="connsiteX145" fmla="*/ 658401 w 1149580"/>
              <a:gd name="connsiteY145" fmla="*/ 448138 h 2187906"/>
              <a:gd name="connsiteX146" fmla="*/ 644114 w 1149580"/>
              <a:gd name="connsiteY146" fmla="*/ 410038 h 2187906"/>
              <a:gd name="connsiteX147" fmla="*/ 634589 w 1149580"/>
              <a:gd name="connsiteY147" fmla="*/ 386225 h 2187906"/>
              <a:gd name="connsiteX148" fmla="*/ 615539 w 1149580"/>
              <a:gd name="connsiteY148" fmla="*/ 357650 h 2187906"/>
              <a:gd name="connsiteX149" fmla="*/ 572676 w 1149580"/>
              <a:gd name="connsiteY149" fmla="*/ 329075 h 2187906"/>
              <a:gd name="connsiteX150" fmla="*/ 558389 w 1149580"/>
              <a:gd name="connsiteY150" fmla="*/ 319550 h 2187906"/>
              <a:gd name="connsiteX151" fmla="*/ 539339 w 1149580"/>
              <a:gd name="connsiteY151" fmla="*/ 305263 h 2187906"/>
              <a:gd name="connsiteX152" fmla="*/ 525051 w 1149580"/>
              <a:gd name="connsiteY152" fmla="*/ 300500 h 2187906"/>
              <a:gd name="connsiteX153" fmla="*/ 491714 w 1149580"/>
              <a:gd name="connsiteY153" fmla="*/ 281450 h 2187906"/>
              <a:gd name="connsiteX154" fmla="*/ 467901 w 1149580"/>
              <a:gd name="connsiteY154" fmla="*/ 271925 h 2187906"/>
              <a:gd name="connsiteX155" fmla="*/ 405988 w 1149580"/>
              <a:gd name="connsiteY155" fmla="*/ 181439 h 2187906"/>
              <a:gd name="connsiteX156" fmla="*/ 405989 w 1149580"/>
              <a:gd name="connsiteY156" fmla="*/ 52851 h 2187906"/>
              <a:gd name="connsiteX157" fmla="*/ 375032 w 1149580"/>
              <a:gd name="connsiteY157" fmla="*/ 43325 h 2187906"/>
              <a:gd name="connsiteX158" fmla="*/ 315501 w 1149580"/>
              <a:gd name="connsiteY158" fmla="*/ 9988 h 2187906"/>
              <a:gd name="connsiteX159" fmla="*/ 282164 w 1149580"/>
              <a:gd name="connsiteY159" fmla="*/ 463 h 2187906"/>
              <a:gd name="connsiteX160" fmla="*/ 263114 w 1149580"/>
              <a:gd name="connsiteY160" fmla="*/ 5225 h 2187906"/>
              <a:gd name="connsiteX161" fmla="*/ 225014 w 1149580"/>
              <a:gd name="connsiteY161" fmla="*/ 55231 h 2187906"/>
              <a:gd name="connsiteX162" fmla="*/ 167864 w 1149580"/>
              <a:gd name="connsiteY162" fmla="*/ 69519 h 2187906"/>
              <a:gd name="connsiteX163" fmla="*/ 155957 w 1149580"/>
              <a:gd name="connsiteY163" fmla="*/ 114763 h 2187906"/>
              <a:gd name="connsiteX164" fmla="*/ 120238 w 1149580"/>
              <a:gd name="connsiteY164" fmla="*/ 150481 h 2187906"/>
              <a:gd name="connsiteX165" fmla="*/ 82139 w 1149580"/>
              <a:gd name="connsiteY165" fmla="*/ 243351 h 2187906"/>
              <a:gd name="connsiteX0" fmla="*/ 82139 w 1149580"/>
              <a:gd name="connsiteY0" fmla="*/ 243351 h 2187906"/>
              <a:gd name="connsiteX1" fmla="*/ 89282 w 1149580"/>
              <a:gd name="connsiteY1" fmla="*/ 271925 h 2187906"/>
              <a:gd name="connsiteX2" fmla="*/ 72613 w 1149580"/>
              <a:gd name="connsiteY2" fmla="*/ 340982 h 2187906"/>
              <a:gd name="connsiteX3" fmla="*/ 58326 w 1149580"/>
              <a:gd name="connsiteY3" fmla="*/ 390988 h 2187906"/>
              <a:gd name="connsiteX4" fmla="*/ 51182 w 1149580"/>
              <a:gd name="connsiteY4" fmla="*/ 467188 h 2187906"/>
              <a:gd name="connsiteX5" fmla="*/ 29751 w 1149580"/>
              <a:gd name="connsiteY5" fmla="*/ 505288 h 2187906"/>
              <a:gd name="connsiteX6" fmla="*/ 1176 w 1149580"/>
              <a:gd name="connsiteY6" fmla="*/ 541007 h 2187906"/>
              <a:gd name="connsiteX7" fmla="*/ 72614 w 1149580"/>
              <a:gd name="connsiteY7" fmla="*/ 564819 h 2187906"/>
              <a:gd name="connsiteX8" fmla="*/ 65470 w 1149580"/>
              <a:gd name="connsiteY8" fmla="*/ 643401 h 2187906"/>
              <a:gd name="connsiteX9" fmla="*/ 101188 w 1149580"/>
              <a:gd name="connsiteY9" fmla="*/ 688645 h 2187906"/>
              <a:gd name="connsiteX10" fmla="*/ 165483 w 1149580"/>
              <a:gd name="connsiteY10" fmla="*/ 736269 h 2187906"/>
              <a:gd name="connsiteX11" fmla="*/ 167865 w 1149580"/>
              <a:gd name="connsiteY11" fmla="*/ 807706 h 2187906"/>
              <a:gd name="connsiteX12" fmla="*/ 153577 w 1149580"/>
              <a:gd name="connsiteY12" fmla="*/ 860094 h 2187906"/>
              <a:gd name="connsiteX13" fmla="*/ 125001 w 1149580"/>
              <a:gd name="connsiteY13" fmla="*/ 910100 h 2187906"/>
              <a:gd name="connsiteX14" fmla="*/ 105951 w 1149580"/>
              <a:gd name="connsiteY14" fmla="*/ 948200 h 2187906"/>
              <a:gd name="connsiteX15" fmla="*/ 96426 w 1149580"/>
              <a:gd name="connsiteY15" fmla="*/ 962488 h 2187906"/>
              <a:gd name="connsiteX16" fmla="*/ 67851 w 1149580"/>
              <a:gd name="connsiteY16" fmla="*/ 995825 h 2187906"/>
              <a:gd name="connsiteX17" fmla="*/ 58326 w 1149580"/>
              <a:gd name="connsiteY17" fmla="*/ 1029163 h 2187906"/>
              <a:gd name="connsiteX18" fmla="*/ 53564 w 1149580"/>
              <a:gd name="connsiteY18" fmla="*/ 1043450 h 2187906"/>
              <a:gd name="connsiteX19" fmla="*/ 24989 w 1149580"/>
              <a:gd name="connsiteY19" fmla="*/ 1081550 h 2187906"/>
              <a:gd name="connsiteX20" fmla="*/ 15464 w 1149580"/>
              <a:gd name="connsiteY20" fmla="*/ 1095838 h 2187906"/>
              <a:gd name="connsiteX21" fmla="*/ 10701 w 1149580"/>
              <a:gd name="connsiteY21" fmla="*/ 1129175 h 2187906"/>
              <a:gd name="connsiteX22" fmla="*/ 5939 w 1149580"/>
              <a:gd name="connsiteY22" fmla="*/ 1148225 h 2187906"/>
              <a:gd name="connsiteX23" fmla="*/ 15464 w 1149580"/>
              <a:gd name="connsiteY23" fmla="*/ 1172038 h 2187906"/>
              <a:gd name="connsiteX24" fmla="*/ 29751 w 1149580"/>
              <a:gd name="connsiteY24" fmla="*/ 1200613 h 2187906"/>
              <a:gd name="connsiteX25" fmla="*/ 34514 w 1149580"/>
              <a:gd name="connsiteY25" fmla="*/ 1229188 h 2187906"/>
              <a:gd name="connsiteX26" fmla="*/ 44039 w 1149580"/>
              <a:gd name="connsiteY26" fmla="*/ 1253000 h 2187906"/>
              <a:gd name="connsiteX27" fmla="*/ 48801 w 1149580"/>
              <a:gd name="connsiteY27" fmla="*/ 1286338 h 2187906"/>
              <a:gd name="connsiteX28" fmla="*/ 86901 w 1149580"/>
              <a:gd name="connsiteY28" fmla="*/ 1305388 h 2187906"/>
              <a:gd name="connsiteX29" fmla="*/ 129764 w 1149580"/>
              <a:gd name="connsiteY29" fmla="*/ 1319675 h 2187906"/>
              <a:gd name="connsiteX30" fmla="*/ 182151 w 1149580"/>
              <a:gd name="connsiteY30" fmla="*/ 1357775 h 2187906"/>
              <a:gd name="connsiteX31" fmla="*/ 215489 w 1149580"/>
              <a:gd name="connsiteY31" fmla="*/ 1372063 h 2187906"/>
              <a:gd name="connsiteX32" fmla="*/ 253589 w 1149580"/>
              <a:gd name="connsiteY32" fmla="*/ 1395875 h 2187906"/>
              <a:gd name="connsiteX33" fmla="*/ 258351 w 1149580"/>
              <a:gd name="connsiteY33" fmla="*/ 1410163 h 2187906"/>
              <a:gd name="connsiteX34" fmla="*/ 267876 w 1149580"/>
              <a:gd name="connsiteY34" fmla="*/ 1424450 h 2187906"/>
              <a:gd name="connsiteX35" fmla="*/ 248826 w 1149580"/>
              <a:gd name="connsiteY35" fmla="*/ 1505413 h 2187906"/>
              <a:gd name="connsiteX36" fmla="*/ 225014 w 1149580"/>
              <a:gd name="connsiteY36" fmla="*/ 1567325 h 2187906"/>
              <a:gd name="connsiteX37" fmla="*/ 215489 w 1149580"/>
              <a:gd name="connsiteY37" fmla="*/ 1586375 h 2187906"/>
              <a:gd name="connsiteX38" fmla="*/ 215489 w 1149580"/>
              <a:gd name="connsiteY38" fmla="*/ 1714963 h 2187906"/>
              <a:gd name="connsiteX39" fmla="*/ 225014 w 1149580"/>
              <a:gd name="connsiteY39" fmla="*/ 1748300 h 2187906"/>
              <a:gd name="connsiteX40" fmla="*/ 234539 w 1149580"/>
              <a:gd name="connsiteY40" fmla="*/ 1791163 h 2187906"/>
              <a:gd name="connsiteX41" fmla="*/ 229776 w 1149580"/>
              <a:gd name="connsiteY41" fmla="*/ 1829263 h 2187906"/>
              <a:gd name="connsiteX42" fmla="*/ 172626 w 1149580"/>
              <a:gd name="connsiteY42" fmla="*/ 1862600 h 2187906"/>
              <a:gd name="connsiteX43" fmla="*/ 134526 w 1149580"/>
              <a:gd name="connsiteY43" fmla="*/ 1895938 h 2187906"/>
              <a:gd name="connsiteX44" fmla="*/ 120239 w 1149580"/>
              <a:gd name="connsiteY44" fmla="*/ 1905463 h 2187906"/>
              <a:gd name="connsiteX45" fmla="*/ 82139 w 1149580"/>
              <a:gd name="connsiteY45" fmla="*/ 1914988 h 2187906"/>
              <a:gd name="connsiteX46" fmla="*/ 86901 w 1149580"/>
              <a:gd name="connsiteY46" fmla="*/ 1953088 h 2187906"/>
              <a:gd name="connsiteX47" fmla="*/ 158339 w 1149580"/>
              <a:gd name="connsiteY47" fmla="*/ 1986425 h 2187906"/>
              <a:gd name="connsiteX48" fmla="*/ 163101 w 1149580"/>
              <a:gd name="connsiteY48" fmla="*/ 2024525 h 2187906"/>
              <a:gd name="connsiteX49" fmla="*/ 177389 w 1149580"/>
              <a:gd name="connsiteY49" fmla="*/ 2048338 h 2187906"/>
              <a:gd name="connsiteX50" fmla="*/ 182151 w 1149580"/>
              <a:gd name="connsiteY50" fmla="*/ 2067388 h 2187906"/>
              <a:gd name="connsiteX51" fmla="*/ 205964 w 1149580"/>
              <a:gd name="connsiteY51" fmla="*/ 2062625 h 2187906"/>
              <a:gd name="connsiteX52" fmla="*/ 225014 w 1149580"/>
              <a:gd name="connsiteY52" fmla="*/ 2057863 h 2187906"/>
              <a:gd name="connsiteX53" fmla="*/ 353601 w 1149580"/>
              <a:gd name="connsiteY53" fmla="*/ 2067388 h 2187906"/>
              <a:gd name="connsiteX54" fmla="*/ 372651 w 1149580"/>
              <a:gd name="connsiteY54" fmla="*/ 2076913 h 2187906"/>
              <a:gd name="connsiteX55" fmla="*/ 377414 w 1149580"/>
              <a:gd name="connsiteY55" fmla="*/ 2124538 h 2187906"/>
              <a:gd name="connsiteX56" fmla="*/ 391701 w 1149580"/>
              <a:gd name="connsiteY56" fmla="*/ 2162638 h 2187906"/>
              <a:gd name="connsiteX57" fmla="*/ 396464 w 1149580"/>
              <a:gd name="connsiteY57" fmla="*/ 2176925 h 2187906"/>
              <a:gd name="connsiteX58" fmla="*/ 434564 w 1149580"/>
              <a:gd name="connsiteY58" fmla="*/ 2186450 h 2187906"/>
              <a:gd name="connsiteX59" fmla="*/ 501239 w 1149580"/>
              <a:gd name="connsiteY59" fmla="*/ 2186450 h 2187906"/>
              <a:gd name="connsiteX60" fmla="*/ 525051 w 1149580"/>
              <a:gd name="connsiteY60" fmla="*/ 2176925 h 2187906"/>
              <a:gd name="connsiteX61" fmla="*/ 567914 w 1149580"/>
              <a:gd name="connsiteY61" fmla="*/ 2081675 h 2187906"/>
              <a:gd name="connsiteX62" fmla="*/ 586964 w 1149580"/>
              <a:gd name="connsiteY62" fmla="*/ 2076913 h 2187906"/>
              <a:gd name="connsiteX63" fmla="*/ 601251 w 1149580"/>
              <a:gd name="connsiteY63" fmla="*/ 2062625 h 2187906"/>
              <a:gd name="connsiteX64" fmla="*/ 606014 w 1149580"/>
              <a:gd name="connsiteY64" fmla="*/ 2048338 h 2187906"/>
              <a:gd name="connsiteX65" fmla="*/ 615539 w 1149580"/>
              <a:gd name="connsiteY65" fmla="*/ 2034050 h 2187906"/>
              <a:gd name="connsiteX66" fmla="*/ 620301 w 1149580"/>
              <a:gd name="connsiteY66" fmla="*/ 2015000 h 2187906"/>
              <a:gd name="connsiteX67" fmla="*/ 625064 w 1149580"/>
              <a:gd name="connsiteY67" fmla="*/ 1929275 h 2187906"/>
              <a:gd name="connsiteX68" fmla="*/ 639351 w 1149580"/>
              <a:gd name="connsiteY68" fmla="*/ 1924513 h 2187906"/>
              <a:gd name="connsiteX69" fmla="*/ 682214 w 1149580"/>
              <a:gd name="connsiteY69" fmla="*/ 1876888 h 2187906"/>
              <a:gd name="connsiteX70" fmla="*/ 686976 w 1149580"/>
              <a:gd name="connsiteY70" fmla="*/ 1848313 h 2187906"/>
              <a:gd name="connsiteX71" fmla="*/ 691739 w 1149580"/>
              <a:gd name="connsiteY71" fmla="*/ 1824500 h 2187906"/>
              <a:gd name="connsiteX72" fmla="*/ 696501 w 1149580"/>
              <a:gd name="connsiteY72" fmla="*/ 1781638 h 2187906"/>
              <a:gd name="connsiteX73" fmla="*/ 715551 w 1149580"/>
              <a:gd name="connsiteY73" fmla="*/ 1743538 h 2187906"/>
              <a:gd name="connsiteX74" fmla="*/ 729839 w 1149580"/>
              <a:gd name="connsiteY74" fmla="*/ 1705438 h 2187906"/>
              <a:gd name="connsiteX75" fmla="*/ 758414 w 1149580"/>
              <a:gd name="connsiteY75" fmla="*/ 1714963 h 2187906"/>
              <a:gd name="connsiteX76" fmla="*/ 772701 w 1149580"/>
              <a:gd name="connsiteY76" fmla="*/ 1748300 h 2187906"/>
              <a:gd name="connsiteX77" fmla="*/ 777464 w 1149580"/>
              <a:gd name="connsiteY77" fmla="*/ 1800688 h 2187906"/>
              <a:gd name="connsiteX78" fmla="*/ 782226 w 1149580"/>
              <a:gd name="connsiteY78" fmla="*/ 1776875 h 2187906"/>
              <a:gd name="connsiteX79" fmla="*/ 786989 w 1149580"/>
              <a:gd name="connsiteY79" fmla="*/ 1743538 h 2187906"/>
              <a:gd name="connsiteX80" fmla="*/ 801276 w 1149580"/>
              <a:gd name="connsiteY80" fmla="*/ 1734013 h 2187906"/>
              <a:gd name="connsiteX81" fmla="*/ 825089 w 1149580"/>
              <a:gd name="connsiteY81" fmla="*/ 1748300 h 2187906"/>
              <a:gd name="connsiteX82" fmla="*/ 839376 w 1149580"/>
              <a:gd name="connsiteY82" fmla="*/ 1753063 h 2187906"/>
              <a:gd name="connsiteX83" fmla="*/ 844139 w 1149580"/>
              <a:gd name="connsiteY83" fmla="*/ 1691150 h 2187906"/>
              <a:gd name="connsiteX84" fmla="*/ 887001 w 1149580"/>
              <a:gd name="connsiteY84" fmla="*/ 1695913 h 2187906"/>
              <a:gd name="connsiteX85" fmla="*/ 891764 w 1149580"/>
              <a:gd name="connsiteY85" fmla="*/ 1710200 h 2187906"/>
              <a:gd name="connsiteX86" fmla="*/ 925101 w 1149580"/>
              <a:gd name="connsiteY86" fmla="*/ 1734013 h 2187906"/>
              <a:gd name="connsiteX87" fmla="*/ 958439 w 1149580"/>
              <a:gd name="connsiteY87" fmla="*/ 1738775 h 2187906"/>
              <a:gd name="connsiteX88" fmla="*/ 996539 w 1149580"/>
              <a:gd name="connsiteY88" fmla="*/ 1734013 h 2187906"/>
              <a:gd name="connsiteX89" fmla="*/ 1001301 w 1149580"/>
              <a:gd name="connsiteY89" fmla="*/ 1657813 h 2187906"/>
              <a:gd name="connsiteX90" fmla="*/ 1015589 w 1149580"/>
              <a:gd name="connsiteY90" fmla="*/ 1638763 h 2187906"/>
              <a:gd name="connsiteX91" fmla="*/ 1015589 w 1149580"/>
              <a:gd name="connsiteY91" fmla="*/ 1600663 h 2187906"/>
              <a:gd name="connsiteX92" fmla="*/ 996539 w 1149580"/>
              <a:gd name="connsiteY92" fmla="*/ 1586375 h 2187906"/>
              <a:gd name="connsiteX93" fmla="*/ 972726 w 1149580"/>
              <a:gd name="connsiteY93" fmla="*/ 1548275 h 2187906"/>
              <a:gd name="connsiteX94" fmla="*/ 963201 w 1149580"/>
              <a:gd name="connsiteY94" fmla="*/ 1533988 h 2187906"/>
              <a:gd name="connsiteX95" fmla="*/ 948914 w 1149580"/>
              <a:gd name="connsiteY95" fmla="*/ 1529225 h 2187906"/>
              <a:gd name="connsiteX96" fmla="*/ 929864 w 1149580"/>
              <a:gd name="connsiteY96" fmla="*/ 1405400 h 2187906"/>
              <a:gd name="connsiteX97" fmla="*/ 920339 w 1149580"/>
              <a:gd name="connsiteY97" fmla="*/ 1362538 h 2187906"/>
              <a:gd name="connsiteX98" fmla="*/ 910814 w 1149580"/>
              <a:gd name="connsiteY98" fmla="*/ 1338725 h 2187906"/>
              <a:gd name="connsiteX99" fmla="*/ 901289 w 1149580"/>
              <a:gd name="connsiteY99" fmla="*/ 1305388 h 2187906"/>
              <a:gd name="connsiteX100" fmla="*/ 896526 w 1149580"/>
              <a:gd name="connsiteY100" fmla="*/ 1291100 h 2187906"/>
              <a:gd name="connsiteX101" fmla="*/ 906051 w 1149580"/>
              <a:gd name="connsiteY101" fmla="*/ 1224425 h 2187906"/>
              <a:gd name="connsiteX102" fmla="*/ 920339 w 1149580"/>
              <a:gd name="connsiteY102" fmla="*/ 1219663 h 2187906"/>
              <a:gd name="connsiteX103" fmla="*/ 939389 w 1149580"/>
              <a:gd name="connsiteY103" fmla="*/ 1210138 h 2187906"/>
              <a:gd name="connsiteX104" fmla="*/ 953676 w 1149580"/>
              <a:gd name="connsiteY104" fmla="*/ 1205375 h 2187906"/>
              <a:gd name="connsiteX105" fmla="*/ 967964 w 1149580"/>
              <a:gd name="connsiteY105" fmla="*/ 1195850 h 2187906"/>
              <a:gd name="connsiteX106" fmla="*/ 1001301 w 1149580"/>
              <a:gd name="connsiteY106" fmla="*/ 1186325 h 2187906"/>
              <a:gd name="connsiteX107" fmla="*/ 1020351 w 1149580"/>
              <a:gd name="connsiteY107" fmla="*/ 1172038 h 2187906"/>
              <a:gd name="connsiteX108" fmla="*/ 1039401 w 1149580"/>
              <a:gd name="connsiteY108" fmla="*/ 1143463 h 2187906"/>
              <a:gd name="connsiteX109" fmla="*/ 1067976 w 1149580"/>
              <a:gd name="connsiteY109" fmla="*/ 1124413 h 2187906"/>
              <a:gd name="connsiteX110" fmla="*/ 1096551 w 1149580"/>
              <a:gd name="connsiteY110" fmla="*/ 1114888 h 2187906"/>
              <a:gd name="connsiteX111" fmla="*/ 1129889 w 1149580"/>
              <a:gd name="connsiteY111" fmla="*/ 1091075 h 2187906"/>
              <a:gd name="connsiteX112" fmla="*/ 1144176 w 1149580"/>
              <a:gd name="connsiteY112" fmla="*/ 1076788 h 2187906"/>
              <a:gd name="connsiteX113" fmla="*/ 1139414 w 1149580"/>
              <a:gd name="connsiteY113" fmla="*/ 991063 h 2187906"/>
              <a:gd name="connsiteX114" fmla="*/ 1125126 w 1149580"/>
              <a:gd name="connsiteY114" fmla="*/ 972013 h 2187906"/>
              <a:gd name="connsiteX115" fmla="*/ 1106076 w 1149580"/>
              <a:gd name="connsiteY115" fmla="*/ 933913 h 2187906"/>
              <a:gd name="connsiteX116" fmla="*/ 1101314 w 1149580"/>
              <a:gd name="connsiteY116" fmla="*/ 910100 h 2187906"/>
              <a:gd name="connsiteX117" fmla="*/ 1072739 w 1149580"/>
              <a:gd name="connsiteY117" fmla="*/ 881525 h 2187906"/>
              <a:gd name="connsiteX118" fmla="*/ 1006064 w 1149580"/>
              <a:gd name="connsiteY118" fmla="*/ 857713 h 2187906"/>
              <a:gd name="connsiteX119" fmla="*/ 991776 w 1149580"/>
              <a:gd name="connsiteY119" fmla="*/ 862475 h 2187906"/>
              <a:gd name="connsiteX120" fmla="*/ 987014 w 1149580"/>
              <a:gd name="connsiteY120" fmla="*/ 876763 h 2187906"/>
              <a:gd name="connsiteX121" fmla="*/ 982251 w 1149580"/>
              <a:gd name="connsiteY121" fmla="*/ 914863 h 2187906"/>
              <a:gd name="connsiteX122" fmla="*/ 972726 w 1149580"/>
              <a:gd name="connsiteY122" fmla="*/ 929150 h 2187906"/>
              <a:gd name="connsiteX123" fmla="*/ 958439 w 1149580"/>
              <a:gd name="connsiteY123" fmla="*/ 948200 h 2187906"/>
              <a:gd name="connsiteX124" fmla="*/ 929864 w 1149580"/>
              <a:gd name="connsiteY124" fmla="*/ 962488 h 2187906"/>
              <a:gd name="connsiteX125" fmla="*/ 896526 w 1149580"/>
              <a:gd name="connsiteY125" fmla="*/ 919625 h 2187906"/>
              <a:gd name="connsiteX126" fmla="*/ 882239 w 1149580"/>
              <a:gd name="connsiteY126" fmla="*/ 905338 h 2187906"/>
              <a:gd name="connsiteX127" fmla="*/ 901289 w 1149580"/>
              <a:gd name="connsiteY127" fmla="*/ 852950 h 2187906"/>
              <a:gd name="connsiteX128" fmla="*/ 906051 w 1149580"/>
              <a:gd name="connsiteY128" fmla="*/ 833900 h 2187906"/>
              <a:gd name="connsiteX129" fmla="*/ 901289 w 1149580"/>
              <a:gd name="connsiteY129" fmla="*/ 819613 h 2187906"/>
              <a:gd name="connsiteX130" fmla="*/ 896526 w 1149580"/>
              <a:gd name="connsiteY130" fmla="*/ 800563 h 2187906"/>
              <a:gd name="connsiteX131" fmla="*/ 901289 w 1149580"/>
              <a:gd name="connsiteY131" fmla="*/ 776750 h 2187906"/>
              <a:gd name="connsiteX132" fmla="*/ 939389 w 1149580"/>
              <a:gd name="connsiteY132" fmla="*/ 752938 h 2187906"/>
              <a:gd name="connsiteX133" fmla="*/ 953676 w 1149580"/>
              <a:gd name="connsiteY133" fmla="*/ 738650 h 2187906"/>
              <a:gd name="connsiteX134" fmla="*/ 958439 w 1149580"/>
              <a:gd name="connsiteY134" fmla="*/ 724363 h 2187906"/>
              <a:gd name="connsiteX135" fmla="*/ 953676 w 1149580"/>
              <a:gd name="connsiteY135" fmla="*/ 600538 h 2187906"/>
              <a:gd name="connsiteX136" fmla="*/ 887001 w 1149580"/>
              <a:gd name="connsiteY136" fmla="*/ 600538 h 2187906"/>
              <a:gd name="connsiteX137" fmla="*/ 872714 w 1149580"/>
              <a:gd name="connsiteY137" fmla="*/ 586250 h 2187906"/>
              <a:gd name="connsiteX138" fmla="*/ 858426 w 1149580"/>
              <a:gd name="connsiteY138" fmla="*/ 576725 h 2187906"/>
              <a:gd name="connsiteX139" fmla="*/ 844139 w 1149580"/>
              <a:gd name="connsiteY139" fmla="*/ 557675 h 2187906"/>
              <a:gd name="connsiteX140" fmla="*/ 839376 w 1149580"/>
              <a:gd name="connsiteY140" fmla="*/ 543388 h 2187906"/>
              <a:gd name="connsiteX141" fmla="*/ 720314 w 1149580"/>
              <a:gd name="connsiteY141" fmla="*/ 538625 h 2187906"/>
              <a:gd name="connsiteX142" fmla="*/ 686976 w 1149580"/>
              <a:gd name="connsiteY142" fmla="*/ 510050 h 2187906"/>
              <a:gd name="connsiteX143" fmla="*/ 677451 w 1149580"/>
              <a:gd name="connsiteY143" fmla="*/ 495763 h 2187906"/>
              <a:gd name="connsiteX144" fmla="*/ 658401 w 1149580"/>
              <a:gd name="connsiteY144" fmla="*/ 448138 h 2187906"/>
              <a:gd name="connsiteX145" fmla="*/ 644114 w 1149580"/>
              <a:gd name="connsiteY145" fmla="*/ 410038 h 2187906"/>
              <a:gd name="connsiteX146" fmla="*/ 634589 w 1149580"/>
              <a:gd name="connsiteY146" fmla="*/ 386225 h 2187906"/>
              <a:gd name="connsiteX147" fmla="*/ 615539 w 1149580"/>
              <a:gd name="connsiteY147" fmla="*/ 357650 h 2187906"/>
              <a:gd name="connsiteX148" fmla="*/ 572676 w 1149580"/>
              <a:gd name="connsiteY148" fmla="*/ 329075 h 2187906"/>
              <a:gd name="connsiteX149" fmla="*/ 558389 w 1149580"/>
              <a:gd name="connsiteY149" fmla="*/ 319550 h 2187906"/>
              <a:gd name="connsiteX150" fmla="*/ 539339 w 1149580"/>
              <a:gd name="connsiteY150" fmla="*/ 305263 h 2187906"/>
              <a:gd name="connsiteX151" fmla="*/ 525051 w 1149580"/>
              <a:gd name="connsiteY151" fmla="*/ 300500 h 2187906"/>
              <a:gd name="connsiteX152" fmla="*/ 491714 w 1149580"/>
              <a:gd name="connsiteY152" fmla="*/ 281450 h 2187906"/>
              <a:gd name="connsiteX153" fmla="*/ 467901 w 1149580"/>
              <a:gd name="connsiteY153" fmla="*/ 271925 h 2187906"/>
              <a:gd name="connsiteX154" fmla="*/ 405988 w 1149580"/>
              <a:gd name="connsiteY154" fmla="*/ 181439 h 2187906"/>
              <a:gd name="connsiteX155" fmla="*/ 405989 w 1149580"/>
              <a:gd name="connsiteY155" fmla="*/ 52851 h 2187906"/>
              <a:gd name="connsiteX156" fmla="*/ 375032 w 1149580"/>
              <a:gd name="connsiteY156" fmla="*/ 43325 h 2187906"/>
              <a:gd name="connsiteX157" fmla="*/ 315501 w 1149580"/>
              <a:gd name="connsiteY157" fmla="*/ 9988 h 2187906"/>
              <a:gd name="connsiteX158" fmla="*/ 282164 w 1149580"/>
              <a:gd name="connsiteY158" fmla="*/ 463 h 2187906"/>
              <a:gd name="connsiteX159" fmla="*/ 263114 w 1149580"/>
              <a:gd name="connsiteY159" fmla="*/ 5225 h 2187906"/>
              <a:gd name="connsiteX160" fmla="*/ 225014 w 1149580"/>
              <a:gd name="connsiteY160" fmla="*/ 55231 h 2187906"/>
              <a:gd name="connsiteX161" fmla="*/ 167864 w 1149580"/>
              <a:gd name="connsiteY161" fmla="*/ 69519 h 2187906"/>
              <a:gd name="connsiteX162" fmla="*/ 155957 w 1149580"/>
              <a:gd name="connsiteY162" fmla="*/ 114763 h 2187906"/>
              <a:gd name="connsiteX163" fmla="*/ 120238 w 1149580"/>
              <a:gd name="connsiteY163" fmla="*/ 150481 h 2187906"/>
              <a:gd name="connsiteX164" fmla="*/ 82139 w 1149580"/>
              <a:gd name="connsiteY164" fmla="*/ 243351 h 2187906"/>
              <a:gd name="connsiteX0" fmla="*/ 82139 w 1149580"/>
              <a:gd name="connsiteY0" fmla="*/ 243351 h 2187906"/>
              <a:gd name="connsiteX1" fmla="*/ 89282 w 1149580"/>
              <a:gd name="connsiteY1" fmla="*/ 271925 h 2187906"/>
              <a:gd name="connsiteX2" fmla="*/ 72613 w 1149580"/>
              <a:gd name="connsiteY2" fmla="*/ 340982 h 2187906"/>
              <a:gd name="connsiteX3" fmla="*/ 58326 w 1149580"/>
              <a:gd name="connsiteY3" fmla="*/ 390988 h 2187906"/>
              <a:gd name="connsiteX4" fmla="*/ 51182 w 1149580"/>
              <a:gd name="connsiteY4" fmla="*/ 467188 h 2187906"/>
              <a:gd name="connsiteX5" fmla="*/ 29751 w 1149580"/>
              <a:gd name="connsiteY5" fmla="*/ 505288 h 2187906"/>
              <a:gd name="connsiteX6" fmla="*/ 1176 w 1149580"/>
              <a:gd name="connsiteY6" fmla="*/ 541007 h 2187906"/>
              <a:gd name="connsiteX7" fmla="*/ 72614 w 1149580"/>
              <a:gd name="connsiteY7" fmla="*/ 564819 h 2187906"/>
              <a:gd name="connsiteX8" fmla="*/ 65470 w 1149580"/>
              <a:gd name="connsiteY8" fmla="*/ 643401 h 2187906"/>
              <a:gd name="connsiteX9" fmla="*/ 101188 w 1149580"/>
              <a:gd name="connsiteY9" fmla="*/ 688645 h 2187906"/>
              <a:gd name="connsiteX10" fmla="*/ 165483 w 1149580"/>
              <a:gd name="connsiteY10" fmla="*/ 736269 h 2187906"/>
              <a:gd name="connsiteX11" fmla="*/ 167865 w 1149580"/>
              <a:gd name="connsiteY11" fmla="*/ 807706 h 2187906"/>
              <a:gd name="connsiteX12" fmla="*/ 153577 w 1149580"/>
              <a:gd name="connsiteY12" fmla="*/ 860094 h 2187906"/>
              <a:gd name="connsiteX13" fmla="*/ 125001 w 1149580"/>
              <a:gd name="connsiteY13" fmla="*/ 910100 h 2187906"/>
              <a:gd name="connsiteX14" fmla="*/ 105951 w 1149580"/>
              <a:gd name="connsiteY14" fmla="*/ 948200 h 2187906"/>
              <a:gd name="connsiteX15" fmla="*/ 67851 w 1149580"/>
              <a:gd name="connsiteY15" fmla="*/ 995825 h 2187906"/>
              <a:gd name="connsiteX16" fmla="*/ 58326 w 1149580"/>
              <a:gd name="connsiteY16" fmla="*/ 1029163 h 2187906"/>
              <a:gd name="connsiteX17" fmla="*/ 53564 w 1149580"/>
              <a:gd name="connsiteY17" fmla="*/ 1043450 h 2187906"/>
              <a:gd name="connsiteX18" fmla="*/ 24989 w 1149580"/>
              <a:gd name="connsiteY18" fmla="*/ 1081550 h 2187906"/>
              <a:gd name="connsiteX19" fmla="*/ 15464 w 1149580"/>
              <a:gd name="connsiteY19" fmla="*/ 1095838 h 2187906"/>
              <a:gd name="connsiteX20" fmla="*/ 10701 w 1149580"/>
              <a:gd name="connsiteY20" fmla="*/ 1129175 h 2187906"/>
              <a:gd name="connsiteX21" fmla="*/ 5939 w 1149580"/>
              <a:gd name="connsiteY21" fmla="*/ 1148225 h 2187906"/>
              <a:gd name="connsiteX22" fmla="*/ 15464 w 1149580"/>
              <a:gd name="connsiteY22" fmla="*/ 1172038 h 2187906"/>
              <a:gd name="connsiteX23" fmla="*/ 29751 w 1149580"/>
              <a:gd name="connsiteY23" fmla="*/ 1200613 h 2187906"/>
              <a:gd name="connsiteX24" fmla="*/ 34514 w 1149580"/>
              <a:gd name="connsiteY24" fmla="*/ 1229188 h 2187906"/>
              <a:gd name="connsiteX25" fmla="*/ 44039 w 1149580"/>
              <a:gd name="connsiteY25" fmla="*/ 1253000 h 2187906"/>
              <a:gd name="connsiteX26" fmla="*/ 48801 w 1149580"/>
              <a:gd name="connsiteY26" fmla="*/ 1286338 h 2187906"/>
              <a:gd name="connsiteX27" fmla="*/ 86901 w 1149580"/>
              <a:gd name="connsiteY27" fmla="*/ 1305388 h 2187906"/>
              <a:gd name="connsiteX28" fmla="*/ 129764 w 1149580"/>
              <a:gd name="connsiteY28" fmla="*/ 1319675 h 2187906"/>
              <a:gd name="connsiteX29" fmla="*/ 182151 w 1149580"/>
              <a:gd name="connsiteY29" fmla="*/ 1357775 h 2187906"/>
              <a:gd name="connsiteX30" fmla="*/ 215489 w 1149580"/>
              <a:gd name="connsiteY30" fmla="*/ 1372063 h 2187906"/>
              <a:gd name="connsiteX31" fmla="*/ 253589 w 1149580"/>
              <a:gd name="connsiteY31" fmla="*/ 1395875 h 2187906"/>
              <a:gd name="connsiteX32" fmla="*/ 258351 w 1149580"/>
              <a:gd name="connsiteY32" fmla="*/ 1410163 h 2187906"/>
              <a:gd name="connsiteX33" fmla="*/ 267876 w 1149580"/>
              <a:gd name="connsiteY33" fmla="*/ 1424450 h 2187906"/>
              <a:gd name="connsiteX34" fmla="*/ 248826 w 1149580"/>
              <a:gd name="connsiteY34" fmla="*/ 1505413 h 2187906"/>
              <a:gd name="connsiteX35" fmla="*/ 225014 w 1149580"/>
              <a:gd name="connsiteY35" fmla="*/ 1567325 h 2187906"/>
              <a:gd name="connsiteX36" fmla="*/ 215489 w 1149580"/>
              <a:gd name="connsiteY36" fmla="*/ 1586375 h 2187906"/>
              <a:gd name="connsiteX37" fmla="*/ 215489 w 1149580"/>
              <a:gd name="connsiteY37" fmla="*/ 1714963 h 2187906"/>
              <a:gd name="connsiteX38" fmla="*/ 225014 w 1149580"/>
              <a:gd name="connsiteY38" fmla="*/ 1748300 h 2187906"/>
              <a:gd name="connsiteX39" fmla="*/ 234539 w 1149580"/>
              <a:gd name="connsiteY39" fmla="*/ 1791163 h 2187906"/>
              <a:gd name="connsiteX40" fmla="*/ 229776 w 1149580"/>
              <a:gd name="connsiteY40" fmla="*/ 1829263 h 2187906"/>
              <a:gd name="connsiteX41" fmla="*/ 172626 w 1149580"/>
              <a:gd name="connsiteY41" fmla="*/ 1862600 h 2187906"/>
              <a:gd name="connsiteX42" fmla="*/ 134526 w 1149580"/>
              <a:gd name="connsiteY42" fmla="*/ 1895938 h 2187906"/>
              <a:gd name="connsiteX43" fmla="*/ 120239 w 1149580"/>
              <a:gd name="connsiteY43" fmla="*/ 1905463 h 2187906"/>
              <a:gd name="connsiteX44" fmla="*/ 82139 w 1149580"/>
              <a:gd name="connsiteY44" fmla="*/ 1914988 h 2187906"/>
              <a:gd name="connsiteX45" fmla="*/ 86901 w 1149580"/>
              <a:gd name="connsiteY45" fmla="*/ 1953088 h 2187906"/>
              <a:gd name="connsiteX46" fmla="*/ 158339 w 1149580"/>
              <a:gd name="connsiteY46" fmla="*/ 1986425 h 2187906"/>
              <a:gd name="connsiteX47" fmla="*/ 163101 w 1149580"/>
              <a:gd name="connsiteY47" fmla="*/ 2024525 h 2187906"/>
              <a:gd name="connsiteX48" fmla="*/ 177389 w 1149580"/>
              <a:gd name="connsiteY48" fmla="*/ 2048338 h 2187906"/>
              <a:gd name="connsiteX49" fmla="*/ 182151 w 1149580"/>
              <a:gd name="connsiteY49" fmla="*/ 2067388 h 2187906"/>
              <a:gd name="connsiteX50" fmla="*/ 205964 w 1149580"/>
              <a:gd name="connsiteY50" fmla="*/ 2062625 h 2187906"/>
              <a:gd name="connsiteX51" fmla="*/ 225014 w 1149580"/>
              <a:gd name="connsiteY51" fmla="*/ 2057863 h 2187906"/>
              <a:gd name="connsiteX52" fmla="*/ 353601 w 1149580"/>
              <a:gd name="connsiteY52" fmla="*/ 2067388 h 2187906"/>
              <a:gd name="connsiteX53" fmla="*/ 372651 w 1149580"/>
              <a:gd name="connsiteY53" fmla="*/ 2076913 h 2187906"/>
              <a:gd name="connsiteX54" fmla="*/ 377414 w 1149580"/>
              <a:gd name="connsiteY54" fmla="*/ 2124538 h 2187906"/>
              <a:gd name="connsiteX55" fmla="*/ 391701 w 1149580"/>
              <a:gd name="connsiteY55" fmla="*/ 2162638 h 2187906"/>
              <a:gd name="connsiteX56" fmla="*/ 396464 w 1149580"/>
              <a:gd name="connsiteY56" fmla="*/ 2176925 h 2187906"/>
              <a:gd name="connsiteX57" fmla="*/ 434564 w 1149580"/>
              <a:gd name="connsiteY57" fmla="*/ 2186450 h 2187906"/>
              <a:gd name="connsiteX58" fmla="*/ 501239 w 1149580"/>
              <a:gd name="connsiteY58" fmla="*/ 2186450 h 2187906"/>
              <a:gd name="connsiteX59" fmla="*/ 525051 w 1149580"/>
              <a:gd name="connsiteY59" fmla="*/ 2176925 h 2187906"/>
              <a:gd name="connsiteX60" fmla="*/ 567914 w 1149580"/>
              <a:gd name="connsiteY60" fmla="*/ 2081675 h 2187906"/>
              <a:gd name="connsiteX61" fmla="*/ 586964 w 1149580"/>
              <a:gd name="connsiteY61" fmla="*/ 2076913 h 2187906"/>
              <a:gd name="connsiteX62" fmla="*/ 601251 w 1149580"/>
              <a:gd name="connsiteY62" fmla="*/ 2062625 h 2187906"/>
              <a:gd name="connsiteX63" fmla="*/ 606014 w 1149580"/>
              <a:gd name="connsiteY63" fmla="*/ 2048338 h 2187906"/>
              <a:gd name="connsiteX64" fmla="*/ 615539 w 1149580"/>
              <a:gd name="connsiteY64" fmla="*/ 2034050 h 2187906"/>
              <a:gd name="connsiteX65" fmla="*/ 620301 w 1149580"/>
              <a:gd name="connsiteY65" fmla="*/ 2015000 h 2187906"/>
              <a:gd name="connsiteX66" fmla="*/ 625064 w 1149580"/>
              <a:gd name="connsiteY66" fmla="*/ 1929275 h 2187906"/>
              <a:gd name="connsiteX67" fmla="*/ 639351 w 1149580"/>
              <a:gd name="connsiteY67" fmla="*/ 1924513 h 2187906"/>
              <a:gd name="connsiteX68" fmla="*/ 682214 w 1149580"/>
              <a:gd name="connsiteY68" fmla="*/ 1876888 h 2187906"/>
              <a:gd name="connsiteX69" fmla="*/ 686976 w 1149580"/>
              <a:gd name="connsiteY69" fmla="*/ 1848313 h 2187906"/>
              <a:gd name="connsiteX70" fmla="*/ 691739 w 1149580"/>
              <a:gd name="connsiteY70" fmla="*/ 1824500 h 2187906"/>
              <a:gd name="connsiteX71" fmla="*/ 696501 w 1149580"/>
              <a:gd name="connsiteY71" fmla="*/ 1781638 h 2187906"/>
              <a:gd name="connsiteX72" fmla="*/ 715551 w 1149580"/>
              <a:gd name="connsiteY72" fmla="*/ 1743538 h 2187906"/>
              <a:gd name="connsiteX73" fmla="*/ 729839 w 1149580"/>
              <a:gd name="connsiteY73" fmla="*/ 1705438 h 2187906"/>
              <a:gd name="connsiteX74" fmla="*/ 758414 w 1149580"/>
              <a:gd name="connsiteY74" fmla="*/ 1714963 h 2187906"/>
              <a:gd name="connsiteX75" fmla="*/ 772701 w 1149580"/>
              <a:gd name="connsiteY75" fmla="*/ 1748300 h 2187906"/>
              <a:gd name="connsiteX76" fmla="*/ 777464 w 1149580"/>
              <a:gd name="connsiteY76" fmla="*/ 1800688 h 2187906"/>
              <a:gd name="connsiteX77" fmla="*/ 782226 w 1149580"/>
              <a:gd name="connsiteY77" fmla="*/ 1776875 h 2187906"/>
              <a:gd name="connsiteX78" fmla="*/ 786989 w 1149580"/>
              <a:gd name="connsiteY78" fmla="*/ 1743538 h 2187906"/>
              <a:gd name="connsiteX79" fmla="*/ 801276 w 1149580"/>
              <a:gd name="connsiteY79" fmla="*/ 1734013 h 2187906"/>
              <a:gd name="connsiteX80" fmla="*/ 825089 w 1149580"/>
              <a:gd name="connsiteY80" fmla="*/ 1748300 h 2187906"/>
              <a:gd name="connsiteX81" fmla="*/ 839376 w 1149580"/>
              <a:gd name="connsiteY81" fmla="*/ 1753063 h 2187906"/>
              <a:gd name="connsiteX82" fmla="*/ 844139 w 1149580"/>
              <a:gd name="connsiteY82" fmla="*/ 1691150 h 2187906"/>
              <a:gd name="connsiteX83" fmla="*/ 887001 w 1149580"/>
              <a:gd name="connsiteY83" fmla="*/ 1695913 h 2187906"/>
              <a:gd name="connsiteX84" fmla="*/ 891764 w 1149580"/>
              <a:gd name="connsiteY84" fmla="*/ 1710200 h 2187906"/>
              <a:gd name="connsiteX85" fmla="*/ 925101 w 1149580"/>
              <a:gd name="connsiteY85" fmla="*/ 1734013 h 2187906"/>
              <a:gd name="connsiteX86" fmla="*/ 958439 w 1149580"/>
              <a:gd name="connsiteY86" fmla="*/ 1738775 h 2187906"/>
              <a:gd name="connsiteX87" fmla="*/ 996539 w 1149580"/>
              <a:gd name="connsiteY87" fmla="*/ 1734013 h 2187906"/>
              <a:gd name="connsiteX88" fmla="*/ 1001301 w 1149580"/>
              <a:gd name="connsiteY88" fmla="*/ 1657813 h 2187906"/>
              <a:gd name="connsiteX89" fmla="*/ 1015589 w 1149580"/>
              <a:gd name="connsiteY89" fmla="*/ 1638763 h 2187906"/>
              <a:gd name="connsiteX90" fmla="*/ 1015589 w 1149580"/>
              <a:gd name="connsiteY90" fmla="*/ 1600663 h 2187906"/>
              <a:gd name="connsiteX91" fmla="*/ 996539 w 1149580"/>
              <a:gd name="connsiteY91" fmla="*/ 1586375 h 2187906"/>
              <a:gd name="connsiteX92" fmla="*/ 972726 w 1149580"/>
              <a:gd name="connsiteY92" fmla="*/ 1548275 h 2187906"/>
              <a:gd name="connsiteX93" fmla="*/ 963201 w 1149580"/>
              <a:gd name="connsiteY93" fmla="*/ 1533988 h 2187906"/>
              <a:gd name="connsiteX94" fmla="*/ 948914 w 1149580"/>
              <a:gd name="connsiteY94" fmla="*/ 1529225 h 2187906"/>
              <a:gd name="connsiteX95" fmla="*/ 929864 w 1149580"/>
              <a:gd name="connsiteY95" fmla="*/ 1405400 h 2187906"/>
              <a:gd name="connsiteX96" fmla="*/ 920339 w 1149580"/>
              <a:gd name="connsiteY96" fmla="*/ 1362538 h 2187906"/>
              <a:gd name="connsiteX97" fmla="*/ 910814 w 1149580"/>
              <a:gd name="connsiteY97" fmla="*/ 1338725 h 2187906"/>
              <a:gd name="connsiteX98" fmla="*/ 901289 w 1149580"/>
              <a:gd name="connsiteY98" fmla="*/ 1305388 h 2187906"/>
              <a:gd name="connsiteX99" fmla="*/ 896526 w 1149580"/>
              <a:gd name="connsiteY99" fmla="*/ 1291100 h 2187906"/>
              <a:gd name="connsiteX100" fmla="*/ 906051 w 1149580"/>
              <a:gd name="connsiteY100" fmla="*/ 1224425 h 2187906"/>
              <a:gd name="connsiteX101" fmla="*/ 920339 w 1149580"/>
              <a:gd name="connsiteY101" fmla="*/ 1219663 h 2187906"/>
              <a:gd name="connsiteX102" fmla="*/ 939389 w 1149580"/>
              <a:gd name="connsiteY102" fmla="*/ 1210138 h 2187906"/>
              <a:gd name="connsiteX103" fmla="*/ 953676 w 1149580"/>
              <a:gd name="connsiteY103" fmla="*/ 1205375 h 2187906"/>
              <a:gd name="connsiteX104" fmla="*/ 967964 w 1149580"/>
              <a:gd name="connsiteY104" fmla="*/ 1195850 h 2187906"/>
              <a:gd name="connsiteX105" fmla="*/ 1001301 w 1149580"/>
              <a:gd name="connsiteY105" fmla="*/ 1186325 h 2187906"/>
              <a:gd name="connsiteX106" fmla="*/ 1020351 w 1149580"/>
              <a:gd name="connsiteY106" fmla="*/ 1172038 h 2187906"/>
              <a:gd name="connsiteX107" fmla="*/ 1039401 w 1149580"/>
              <a:gd name="connsiteY107" fmla="*/ 1143463 h 2187906"/>
              <a:gd name="connsiteX108" fmla="*/ 1067976 w 1149580"/>
              <a:gd name="connsiteY108" fmla="*/ 1124413 h 2187906"/>
              <a:gd name="connsiteX109" fmla="*/ 1096551 w 1149580"/>
              <a:gd name="connsiteY109" fmla="*/ 1114888 h 2187906"/>
              <a:gd name="connsiteX110" fmla="*/ 1129889 w 1149580"/>
              <a:gd name="connsiteY110" fmla="*/ 1091075 h 2187906"/>
              <a:gd name="connsiteX111" fmla="*/ 1144176 w 1149580"/>
              <a:gd name="connsiteY111" fmla="*/ 1076788 h 2187906"/>
              <a:gd name="connsiteX112" fmla="*/ 1139414 w 1149580"/>
              <a:gd name="connsiteY112" fmla="*/ 991063 h 2187906"/>
              <a:gd name="connsiteX113" fmla="*/ 1125126 w 1149580"/>
              <a:gd name="connsiteY113" fmla="*/ 972013 h 2187906"/>
              <a:gd name="connsiteX114" fmla="*/ 1106076 w 1149580"/>
              <a:gd name="connsiteY114" fmla="*/ 933913 h 2187906"/>
              <a:gd name="connsiteX115" fmla="*/ 1101314 w 1149580"/>
              <a:gd name="connsiteY115" fmla="*/ 910100 h 2187906"/>
              <a:gd name="connsiteX116" fmla="*/ 1072739 w 1149580"/>
              <a:gd name="connsiteY116" fmla="*/ 881525 h 2187906"/>
              <a:gd name="connsiteX117" fmla="*/ 1006064 w 1149580"/>
              <a:gd name="connsiteY117" fmla="*/ 857713 h 2187906"/>
              <a:gd name="connsiteX118" fmla="*/ 991776 w 1149580"/>
              <a:gd name="connsiteY118" fmla="*/ 862475 h 2187906"/>
              <a:gd name="connsiteX119" fmla="*/ 987014 w 1149580"/>
              <a:gd name="connsiteY119" fmla="*/ 876763 h 2187906"/>
              <a:gd name="connsiteX120" fmla="*/ 982251 w 1149580"/>
              <a:gd name="connsiteY120" fmla="*/ 914863 h 2187906"/>
              <a:gd name="connsiteX121" fmla="*/ 972726 w 1149580"/>
              <a:gd name="connsiteY121" fmla="*/ 929150 h 2187906"/>
              <a:gd name="connsiteX122" fmla="*/ 958439 w 1149580"/>
              <a:gd name="connsiteY122" fmla="*/ 948200 h 2187906"/>
              <a:gd name="connsiteX123" fmla="*/ 929864 w 1149580"/>
              <a:gd name="connsiteY123" fmla="*/ 962488 h 2187906"/>
              <a:gd name="connsiteX124" fmla="*/ 896526 w 1149580"/>
              <a:gd name="connsiteY124" fmla="*/ 919625 h 2187906"/>
              <a:gd name="connsiteX125" fmla="*/ 882239 w 1149580"/>
              <a:gd name="connsiteY125" fmla="*/ 905338 h 2187906"/>
              <a:gd name="connsiteX126" fmla="*/ 901289 w 1149580"/>
              <a:gd name="connsiteY126" fmla="*/ 852950 h 2187906"/>
              <a:gd name="connsiteX127" fmla="*/ 906051 w 1149580"/>
              <a:gd name="connsiteY127" fmla="*/ 833900 h 2187906"/>
              <a:gd name="connsiteX128" fmla="*/ 901289 w 1149580"/>
              <a:gd name="connsiteY128" fmla="*/ 819613 h 2187906"/>
              <a:gd name="connsiteX129" fmla="*/ 896526 w 1149580"/>
              <a:gd name="connsiteY129" fmla="*/ 800563 h 2187906"/>
              <a:gd name="connsiteX130" fmla="*/ 901289 w 1149580"/>
              <a:gd name="connsiteY130" fmla="*/ 776750 h 2187906"/>
              <a:gd name="connsiteX131" fmla="*/ 939389 w 1149580"/>
              <a:gd name="connsiteY131" fmla="*/ 752938 h 2187906"/>
              <a:gd name="connsiteX132" fmla="*/ 953676 w 1149580"/>
              <a:gd name="connsiteY132" fmla="*/ 738650 h 2187906"/>
              <a:gd name="connsiteX133" fmla="*/ 958439 w 1149580"/>
              <a:gd name="connsiteY133" fmla="*/ 724363 h 2187906"/>
              <a:gd name="connsiteX134" fmla="*/ 953676 w 1149580"/>
              <a:gd name="connsiteY134" fmla="*/ 600538 h 2187906"/>
              <a:gd name="connsiteX135" fmla="*/ 887001 w 1149580"/>
              <a:gd name="connsiteY135" fmla="*/ 600538 h 2187906"/>
              <a:gd name="connsiteX136" fmla="*/ 872714 w 1149580"/>
              <a:gd name="connsiteY136" fmla="*/ 586250 h 2187906"/>
              <a:gd name="connsiteX137" fmla="*/ 858426 w 1149580"/>
              <a:gd name="connsiteY137" fmla="*/ 576725 h 2187906"/>
              <a:gd name="connsiteX138" fmla="*/ 844139 w 1149580"/>
              <a:gd name="connsiteY138" fmla="*/ 557675 h 2187906"/>
              <a:gd name="connsiteX139" fmla="*/ 839376 w 1149580"/>
              <a:gd name="connsiteY139" fmla="*/ 543388 h 2187906"/>
              <a:gd name="connsiteX140" fmla="*/ 720314 w 1149580"/>
              <a:gd name="connsiteY140" fmla="*/ 538625 h 2187906"/>
              <a:gd name="connsiteX141" fmla="*/ 686976 w 1149580"/>
              <a:gd name="connsiteY141" fmla="*/ 510050 h 2187906"/>
              <a:gd name="connsiteX142" fmla="*/ 677451 w 1149580"/>
              <a:gd name="connsiteY142" fmla="*/ 495763 h 2187906"/>
              <a:gd name="connsiteX143" fmla="*/ 658401 w 1149580"/>
              <a:gd name="connsiteY143" fmla="*/ 448138 h 2187906"/>
              <a:gd name="connsiteX144" fmla="*/ 644114 w 1149580"/>
              <a:gd name="connsiteY144" fmla="*/ 410038 h 2187906"/>
              <a:gd name="connsiteX145" fmla="*/ 634589 w 1149580"/>
              <a:gd name="connsiteY145" fmla="*/ 386225 h 2187906"/>
              <a:gd name="connsiteX146" fmla="*/ 615539 w 1149580"/>
              <a:gd name="connsiteY146" fmla="*/ 357650 h 2187906"/>
              <a:gd name="connsiteX147" fmla="*/ 572676 w 1149580"/>
              <a:gd name="connsiteY147" fmla="*/ 329075 h 2187906"/>
              <a:gd name="connsiteX148" fmla="*/ 558389 w 1149580"/>
              <a:gd name="connsiteY148" fmla="*/ 319550 h 2187906"/>
              <a:gd name="connsiteX149" fmla="*/ 539339 w 1149580"/>
              <a:gd name="connsiteY149" fmla="*/ 305263 h 2187906"/>
              <a:gd name="connsiteX150" fmla="*/ 525051 w 1149580"/>
              <a:gd name="connsiteY150" fmla="*/ 300500 h 2187906"/>
              <a:gd name="connsiteX151" fmla="*/ 491714 w 1149580"/>
              <a:gd name="connsiteY151" fmla="*/ 281450 h 2187906"/>
              <a:gd name="connsiteX152" fmla="*/ 467901 w 1149580"/>
              <a:gd name="connsiteY152" fmla="*/ 271925 h 2187906"/>
              <a:gd name="connsiteX153" fmla="*/ 405988 w 1149580"/>
              <a:gd name="connsiteY153" fmla="*/ 181439 h 2187906"/>
              <a:gd name="connsiteX154" fmla="*/ 405989 w 1149580"/>
              <a:gd name="connsiteY154" fmla="*/ 52851 h 2187906"/>
              <a:gd name="connsiteX155" fmla="*/ 375032 w 1149580"/>
              <a:gd name="connsiteY155" fmla="*/ 43325 h 2187906"/>
              <a:gd name="connsiteX156" fmla="*/ 315501 w 1149580"/>
              <a:gd name="connsiteY156" fmla="*/ 9988 h 2187906"/>
              <a:gd name="connsiteX157" fmla="*/ 282164 w 1149580"/>
              <a:gd name="connsiteY157" fmla="*/ 463 h 2187906"/>
              <a:gd name="connsiteX158" fmla="*/ 263114 w 1149580"/>
              <a:gd name="connsiteY158" fmla="*/ 5225 h 2187906"/>
              <a:gd name="connsiteX159" fmla="*/ 225014 w 1149580"/>
              <a:gd name="connsiteY159" fmla="*/ 55231 h 2187906"/>
              <a:gd name="connsiteX160" fmla="*/ 167864 w 1149580"/>
              <a:gd name="connsiteY160" fmla="*/ 69519 h 2187906"/>
              <a:gd name="connsiteX161" fmla="*/ 155957 w 1149580"/>
              <a:gd name="connsiteY161" fmla="*/ 114763 h 2187906"/>
              <a:gd name="connsiteX162" fmla="*/ 120238 w 1149580"/>
              <a:gd name="connsiteY162" fmla="*/ 150481 h 2187906"/>
              <a:gd name="connsiteX163" fmla="*/ 82139 w 1149580"/>
              <a:gd name="connsiteY163" fmla="*/ 243351 h 2187906"/>
              <a:gd name="connsiteX0" fmla="*/ 82139 w 1149580"/>
              <a:gd name="connsiteY0" fmla="*/ 243351 h 2187906"/>
              <a:gd name="connsiteX1" fmla="*/ 89282 w 1149580"/>
              <a:gd name="connsiteY1" fmla="*/ 271925 h 2187906"/>
              <a:gd name="connsiteX2" fmla="*/ 72613 w 1149580"/>
              <a:gd name="connsiteY2" fmla="*/ 340982 h 2187906"/>
              <a:gd name="connsiteX3" fmla="*/ 58326 w 1149580"/>
              <a:gd name="connsiteY3" fmla="*/ 390988 h 2187906"/>
              <a:gd name="connsiteX4" fmla="*/ 51182 w 1149580"/>
              <a:gd name="connsiteY4" fmla="*/ 467188 h 2187906"/>
              <a:gd name="connsiteX5" fmla="*/ 29751 w 1149580"/>
              <a:gd name="connsiteY5" fmla="*/ 505288 h 2187906"/>
              <a:gd name="connsiteX6" fmla="*/ 1176 w 1149580"/>
              <a:gd name="connsiteY6" fmla="*/ 541007 h 2187906"/>
              <a:gd name="connsiteX7" fmla="*/ 72614 w 1149580"/>
              <a:gd name="connsiteY7" fmla="*/ 564819 h 2187906"/>
              <a:gd name="connsiteX8" fmla="*/ 65470 w 1149580"/>
              <a:gd name="connsiteY8" fmla="*/ 643401 h 2187906"/>
              <a:gd name="connsiteX9" fmla="*/ 101188 w 1149580"/>
              <a:gd name="connsiteY9" fmla="*/ 688645 h 2187906"/>
              <a:gd name="connsiteX10" fmla="*/ 165483 w 1149580"/>
              <a:gd name="connsiteY10" fmla="*/ 736269 h 2187906"/>
              <a:gd name="connsiteX11" fmla="*/ 167865 w 1149580"/>
              <a:gd name="connsiteY11" fmla="*/ 807706 h 2187906"/>
              <a:gd name="connsiteX12" fmla="*/ 153577 w 1149580"/>
              <a:gd name="connsiteY12" fmla="*/ 860094 h 2187906"/>
              <a:gd name="connsiteX13" fmla="*/ 125001 w 1149580"/>
              <a:gd name="connsiteY13" fmla="*/ 910100 h 2187906"/>
              <a:gd name="connsiteX14" fmla="*/ 96426 w 1149580"/>
              <a:gd name="connsiteY14" fmla="*/ 948200 h 2187906"/>
              <a:gd name="connsiteX15" fmla="*/ 67851 w 1149580"/>
              <a:gd name="connsiteY15" fmla="*/ 995825 h 2187906"/>
              <a:gd name="connsiteX16" fmla="*/ 58326 w 1149580"/>
              <a:gd name="connsiteY16" fmla="*/ 1029163 h 2187906"/>
              <a:gd name="connsiteX17" fmla="*/ 53564 w 1149580"/>
              <a:gd name="connsiteY17" fmla="*/ 1043450 h 2187906"/>
              <a:gd name="connsiteX18" fmla="*/ 24989 w 1149580"/>
              <a:gd name="connsiteY18" fmla="*/ 1081550 h 2187906"/>
              <a:gd name="connsiteX19" fmla="*/ 15464 w 1149580"/>
              <a:gd name="connsiteY19" fmla="*/ 1095838 h 2187906"/>
              <a:gd name="connsiteX20" fmla="*/ 10701 w 1149580"/>
              <a:gd name="connsiteY20" fmla="*/ 1129175 h 2187906"/>
              <a:gd name="connsiteX21" fmla="*/ 5939 w 1149580"/>
              <a:gd name="connsiteY21" fmla="*/ 1148225 h 2187906"/>
              <a:gd name="connsiteX22" fmla="*/ 15464 w 1149580"/>
              <a:gd name="connsiteY22" fmla="*/ 1172038 h 2187906"/>
              <a:gd name="connsiteX23" fmla="*/ 29751 w 1149580"/>
              <a:gd name="connsiteY23" fmla="*/ 1200613 h 2187906"/>
              <a:gd name="connsiteX24" fmla="*/ 34514 w 1149580"/>
              <a:gd name="connsiteY24" fmla="*/ 1229188 h 2187906"/>
              <a:gd name="connsiteX25" fmla="*/ 44039 w 1149580"/>
              <a:gd name="connsiteY25" fmla="*/ 1253000 h 2187906"/>
              <a:gd name="connsiteX26" fmla="*/ 48801 w 1149580"/>
              <a:gd name="connsiteY26" fmla="*/ 1286338 h 2187906"/>
              <a:gd name="connsiteX27" fmla="*/ 86901 w 1149580"/>
              <a:gd name="connsiteY27" fmla="*/ 1305388 h 2187906"/>
              <a:gd name="connsiteX28" fmla="*/ 129764 w 1149580"/>
              <a:gd name="connsiteY28" fmla="*/ 1319675 h 2187906"/>
              <a:gd name="connsiteX29" fmla="*/ 182151 w 1149580"/>
              <a:gd name="connsiteY29" fmla="*/ 1357775 h 2187906"/>
              <a:gd name="connsiteX30" fmla="*/ 215489 w 1149580"/>
              <a:gd name="connsiteY30" fmla="*/ 1372063 h 2187906"/>
              <a:gd name="connsiteX31" fmla="*/ 253589 w 1149580"/>
              <a:gd name="connsiteY31" fmla="*/ 1395875 h 2187906"/>
              <a:gd name="connsiteX32" fmla="*/ 258351 w 1149580"/>
              <a:gd name="connsiteY32" fmla="*/ 1410163 h 2187906"/>
              <a:gd name="connsiteX33" fmla="*/ 267876 w 1149580"/>
              <a:gd name="connsiteY33" fmla="*/ 1424450 h 2187906"/>
              <a:gd name="connsiteX34" fmla="*/ 248826 w 1149580"/>
              <a:gd name="connsiteY34" fmla="*/ 1505413 h 2187906"/>
              <a:gd name="connsiteX35" fmla="*/ 225014 w 1149580"/>
              <a:gd name="connsiteY35" fmla="*/ 1567325 h 2187906"/>
              <a:gd name="connsiteX36" fmla="*/ 215489 w 1149580"/>
              <a:gd name="connsiteY36" fmla="*/ 1586375 h 2187906"/>
              <a:gd name="connsiteX37" fmla="*/ 215489 w 1149580"/>
              <a:gd name="connsiteY37" fmla="*/ 1714963 h 2187906"/>
              <a:gd name="connsiteX38" fmla="*/ 225014 w 1149580"/>
              <a:gd name="connsiteY38" fmla="*/ 1748300 h 2187906"/>
              <a:gd name="connsiteX39" fmla="*/ 234539 w 1149580"/>
              <a:gd name="connsiteY39" fmla="*/ 1791163 h 2187906"/>
              <a:gd name="connsiteX40" fmla="*/ 229776 w 1149580"/>
              <a:gd name="connsiteY40" fmla="*/ 1829263 h 2187906"/>
              <a:gd name="connsiteX41" fmla="*/ 172626 w 1149580"/>
              <a:gd name="connsiteY41" fmla="*/ 1862600 h 2187906"/>
              <a:gd name="connsiteX42" fmla="*/ 134526 w 1149580"/>
              <a:gd name="connsiteY42" fmla="*/ 1895938 h 2187906"/>
              <a:gd name="connsiteX43" fmla="*/ 120239 w 1149580"/>
              <a:gd name="connsiteY43" fmla="*/ 1905463 h 2187906"/>
              <a:gd name="connsiteX44" fmla="*/ 82139 w 1149580"/>
              <a:gd name="connsiteY44" fmla="*/ 1914988 h 2187906"/>
              <a:gd name="connsiteX45" fmla="*/ 86901 w 1149580"/>
              <a:gd name="connsiteY45" fmla="*/ 1953088 h 2187906"/>
              <a:gd name="connsiteX46" fmla="*/ 158339 w 1149580"/>
              <a:gd name="connsiteY46" fmla="*/ 1986425 h 2187906"/>
              <a:gd name="connsiteX47" fmla="*/ 163101 w 1149580"/>
              <a:gd name="connsiteY47" fmla="*/ 2024525 h 2187906"/>
              <a:gd name="connsiteX48" fmla="*/ 177389 w 1149580"/>
              <a:gd name="connsiteY48" fmla="*/ 2048338 h 2187906"/>
              <a:gd name="connsiteX49" fmla="*/ 182151 w 1149580"/>
              <a:gd name="connsiteY49" fmla="*/ 2067388 h 2187906"/>
              <a:gd name="connsiteX50" fmla="*/ 205964 w 1149580"/>
              <a:gd name="connsiteY50" fmla="*/ 2062625 h 2187906"/>
              <a:gd name="connsiteX51" fmla="*/ 225014 w 1149580"/>
              <a:gd name="connsiteY51" fmla="*/ 2057863 h 2187906"/>
              <a:gd name="connsiteX52" fmla="*/ 353601 w 1149580"/>
              <a:gd name="connsiteY52" fmla="*/ 2067388 h 2187906"/>
              <a:gd name="connsiteX53" fmla="*/ 372651 w 1149580"/>
              <a:gd name="connsiteY53" fmla="*/ 2076913 h 2187906"/>
              <a:gd name="connsiteX54" fmla="*/ 377414 w 1149580"/>
              <a:gd name="connsiteY54" fmla="*/ 2124538 h 2187906"/>
              <a:gd name="connsiteX55" fmla="*/ 391701 w 1149580"/>
              <a:gd name="connsiteY55" fmla="*/ 2162638 h 2187906"/>
              <a:gd name="connsiteX56" fmla="*/ 396464 w 1149580"/>
              <a:gd name="connsiteY56" fmla="*/ 2176925 h 2187906"/>
              <a:gd name="connsiteX57" fmla="*/ 434564 w 1149580"/>
              <a:gd name="connsiteY57" fmla="*/ 2186450 h 2187906"/>
              <a:gd name="connsiteX58" fmla="*/ 501239 w 1149580"/>
              <a:gd name="connsiteY58" fmla="*/ 2186450 h 2187906"/>
              <a:gd name="connsiteX59" fmla="*/ 525051 w 1149580"/>
              <a:gd name="connsiteY59" fmla="*/ 2176925 h 2187906"/>
              <a:gd name="connsiteX60" fmla="*/ 567914 w 1149580"/>
              <a:gd name="connsiteY60" fmla="*/ 2081675 h 2187906"/>
              <a:gd name="connsiteX61" fmla="*/ 586964 w 1149580"/>
              <a:gd name="connsiteY61" fmla="*/ 2076913 h 2187906"/>
              <a:gd name="connsiteX62" fmla="*/ 601251 w 1149580"/>
              <a:gd name="connsiteY62" fmla="*/ 2062625 h 2187906"/>
              <a:gd name="connsiteX63" fmla="*/ 606014 w 1149580"/>
              <a:gd name="connsiteY63" fmla="*/ 2048338 h 2187906"/>
              <a:gd name="connsiteX64" fmla="*/ 615539 w 1149580"/>
              <a:gd name="connsiteY64" fmla="*/ 2034050 h 2187906"/>
              <a:gd name="connsiteX65" fmla="*/ 620301 w 1149580"/>
              <a:gd name="connsiteY65" fmla="*/ 2015000 h 2187906"/>
              <a:gd name="connsiteX66" fmla="*/ 625064 w 1149580"/>
              <a:gd name="connsiteY66" fmla="*/ 1929275 h 2187906"/>
              <a:gd name="connsiteX67" fmla="*/ 639351 w 1149580"/>
              <a:gd name="connsiteY67" fmla="*/ 1924513 h 2187906"/>
              <a:gd name="connsiteX68" fmla="*/ 682214 w 1149580"/>
              <a:gd name="connsiteY68" fmla="*/ 1876888 h 2187906"/>
              <a:gd name="connsiteX69" fmla="*/ 686976 w 1149580"/>
              <a:gd name="connsiteY69" fmla="*/ 1848313 h 2187906"/>
              <a:gd name="connsiteX70" fmla="*/ 691739 w 1149580"/>
              <a:gd name="connsiteY70" fmla="*/ 1824500 h 2187906"/>
              <a:gd name="connsiteX71" fmla="*/ 696501 w 1149580"/>
              <a:gd name="connsiteY71" fmla="*/ 1781638 h 2187906"/>
              <a:gd name="connsiteX72" fmla="*/ 715551 w 1149580"/>
              <a:gd name="connsiteY72" fmla="*/ 1743538 h 2187906"/>
              <a:gd name="connsiteX73" fmla="*/ 729839 w 1149580"/>
              <a:gd name="connsiteY73" fmla="*/ 1705438 h 2187906"/>
              <a:gd name="connsiteX74" fmla="*/ 758414 w 1149580"/>
              <a:gd name="connsiteY74" fmla="*/ 1714963 h 2187906"/>
              <a:gd name="connsiteX75" fmla="*/ 772701 w 1149580"/>
              <a:gd name="connsiteY75" fmla="*/ 1748300 h 2187906"/>
              <a:gd name="connsiteX76" fmla="*/ 777464 w 1149580"/>
              <a:gd name="connsiteY76" fmla="*/ 1800688 h 2187906"/>
              <a:gd name="connsiteX77" fmla="*/ 782226 w 1149580"/>
              <a:gd name="connsiteY77" fmla="*/ 1776875 h 2187906"/>
              <a:gd name="connsiteX78" fmla="*/ 786989 w 1149580"/>
              <a:gd name="connsiteY78" fmla="*/ 1743538 h 2187906"/>
              <a:gd name="connsiteX79" fmla="*/ 801276 w 1149580"/>
              <a:gd name="connsiteY79" fmla="*/ 1734013 h 2187906"/>
              <a:gd name="connsiteX80" fmla="*/ 825089 w 1149580"/>
              <a:gd name="connsiteY80" fmla="*/ 1748300 h 2187906"/>
              <a:gd name="connsiteX81" fmla="*/ 839376 w 1149580"/>
              <a:gd name="connsiteY81" fmla="*/ 1753063 h 2187906"/>
              <a:gd name="connsiteX82" fmla="*/ 844139 w 1149580"/>
              <a:gd name="connsiteY82" fmla="*/ 1691150 h 2187906"/>
              <a:gd name="connsiteX83" fmla="*/ 887001 w 1149580"/>
              <a:gd name="connsiteY83" fmla="*/ 1695913 h 2187906"/>
              <a:gd name="connsiteX84" fmla="*/ 891764 w 1149580"/>
              <a:gd name="connsiteY84" fmla="*/ 1710200 h 2187906"/>
              <a:gd name="connsiteX85" fmla="*/ 925101 w 1149580"/>
              <a:gd name="connsiteY85" fmla="*/ 1734013 h 2187906"/>
              <a:gd name="connsiteX86" fmla="*/ 958439 w 1149580"/>
              <a:gd name="connsiteY86" fmla="*/ 1738775 h 2187906"/>
              <a:gd name="connsiteX87" fmla="*/ 996539 w 1149580"/>
              <a:gd name="connsiteY87" fmla="*/ 1734013 h 2187906"/>
              <a:gd name="connsiteX88" fmla="*/ 1001301 w 1149580"/>
              <a:gd name="connsiteY88" fmla="*/ 1657813 h 2187906"/>
              <a:gd name="connsiteX89" fmla="*/ 1015589 w 1149580"/>
              <a:gd name="connsiteY89" fmla="*/ 1638763 h 2187906"/>
              <a:gd name="connsiteX90" fmla="*/ 1015589 w 1149580"/>
              <a:gd name="connsiteY90" fmla="*/ 1600663 h 2187906"/>
              <a:gd name="connsiteX91" fmla="*/ 996539 w 1149580"/>
              <a:gd name="connsiteY91" fmla="*/ 1586375 h 2187906"/>
              <a:gd name="connsiteX92" fmla="*/ 972726 w 1149580"/>
              <a:gd name="connsiteY92" fmla="*/ 1548275 h 2187906"/>
              <a:gd name="connsiteX93" fmla="*/ 963201 w 1149580"/>
              <a:gd name="connsiteY93" fmla="*/ 1533988 h 2187906"/>
              <a:gd name="connsiteX94" fmla="*/ 948914 w 1149580"/>
              <a:gd name="connsiteY94" fmla="*/ 1529225 h 2187906"/>
              <a:gd name="connsiteX95" fmla="*/ 929864 w 1149580"/>
              <a:gd name="connsiteY95" fmla="*/ 1405400 h 2187906"/>
              <a:gd name="connsiteX96" fmla="*/ 920339 w 1149580"/>
              <a:gd name="connsiteY96" fmla="*/ 1362538 h 2187906"/>
              <a:gd name="connsiteX97" fmla="*/ 910814 w 1149580"/>
              <a:gd name="connsiteY97" fmla="*/ 1338725 h 2187906"/>
              <a:gd name="connsiteX98" fmla="*/ 901289 w 1149580"/>
              <a:gd name="connsiteY98" fmla="*/ 1305388 h 2187906"/>
              <a:gd name="connsiteX99" fmla="*/ 896526 w 1149580"/>
              <a:gd name="connsiteY99" fmla="*/ 1291100 h 2187906"/>
              <a:gd name="connsiteX100" fmla="*/ 906051 w 1149580"/>
              <a:gd name="connsiteY100" fmla="*/ 1224425 h 2187906"/>
              <a:gd name="connsiteX101" fmla="*/ 920339 w 1149580"/>
              <a:gd name="connsiteY101" fmla="*/ 1219663 h 2187906"/>
              <a:gd name="connsiteX102" fmla="*/ 939389 w 1149580"/>
              <a:gd name="connsiteY102" fmla="*/ 1210138 h 2187906"/>
              <a:gd name="connsiteX103" fmla="*/ 953676 w 1149580"/>
              <a:gd name="connsiteY103" fmla="*/ 1205375 h 2187906"/>
              <a:gd name="connsiteX104" fmla="*/ 967964 w 1149580"/>
              <a:gd name="connsiteY104" fmla="*/ 1195850 h 2187906"/>
              <a:gd name="connsiteX105" fmla="*/ 1001301 w 1149580"/>
              <a:gd name="connsiteY105" fmla="*/ 1186325 h 2187906"/>
              <a:gd name="connsiteX106" fmla="*/ 1020351 w 1149580"/>
              <a:gd name="connsiteY106" fmla="*/ 1172038 h 2187906"/>
              <a:gd name="connsiteX107" fmla="*/ 1039401 w 1149580"/>
              <a:gd name="connsiteY107" fmla="*/ 1143463 h 2187906"/>
              <a:gd name="connsiteX108" fmla="*/ 1067976 w 1149580"/>
              <a:gd name="connsiteY108" fmla="*/ 1124413 h 2187906"/>
              <a:gd name="connsiteX109" fmla="*/ 1096551 w 1149580"/>
              <a:gd name="connsiteY109" fmla="*/ 1114888 h 2187906"/>
              <a:gd name="connsiteX110" fmla="*/ 1129889 w 1149580"/>
              <a:gd name="connsiteY110" fmla="*/ 1091075 h 2187906"/>
              <a:gd name="connsiteX111" fmla="*/ 1144176 w 1149580"/>
              <a:gd name="connsiteY111" fmla="*/ 1076788 h 2187906"/>
              <a:gd name="connsiteX112" fmla="*/ 1139414 w 1149580"/>
              <a:gd name="connsiteY112" fmla="*/ 991063 h 2187906"/>
              <a:gd name="connsiteX113" fmla="*/ 1125126 w 1149580"/>
              <a:gd name="connsiteY113" fmla="*/ 972013 h 2187906"/>
              <a:gd name="connsiteX114" fmla="*/ 1106076 w 1149580"/>
              <a:gd name="connsiteY114" fmla="*/ 933913 h 2187906"/>
              <a:gd name="connsiteX115" fmla="*/ 1101314 w 1149580"/>
              <a:gd name="connsiteY115" fmla="*/ 910100 h 2187906"/>
              <a:gd name="connsiteX116" fmla="*/ 1072739 w 1149580"/>
              <a:gd name="connsiteY116" fmla="*/ 881525 h 2187906"/>
              <a:gd name="connsiteX117" fmla="*/ 1006064 w 1149580"/>
              <a:gd name="connsiteY117" fmla="*/ 857713 h 2187906"/>
              <a:gd name="connsiteX118" fmla="*/ 991776 w 1149580"/>
              <a:gd name="connsiteY118" fmla="*/ 862475 h 2187906"/>
              <a:gd name="connsiteX119" fmla="*/ 987014 w 1149580"/>
              <a:gd name="connsiteY119" fmla="*/ 876763 h 2187906"/>
              <a:gd name="connsiteX120" fmla="*/ 982251 w 1149580"/>
              <a:gd name="connsiteY120" fmla="*/ 914863 h 2187906"/>
              <a:gd name="connsiteX121" fmla="*/ 972726 w 1149580"/>
              <a:gd name="connsiteY121" fmla="*/ 929150 h 2187906"/>
              <a:gd name="connsiteX122" fmla="*/ 958439 w 1149580"/>
              <a:gd name="connsiteY122" fmla="*/ 948200 h 2187906"/>
              <a:gd name="connsiteX123" fmla="*/ 929864 w 1149580"/>
              <a:gd name="connsiteY123" fmla="*/ 962488 h 2187906"/>
              <a:gd name="connsiteX124" fmla="*/ 896526 w 1149580"/>
              <a:gd name="connsiteY124" fmla="*/ 919625 h 2187906"/>
              <a:gd name="connsiteX125" fmla="*/ 882239 w 1149580"/>
              <a:gd name="connsiteY125" fmla="*/ 905338 h 2187906"/>
              <a:gd name="connsiteX126" fmla="*/ 901289 w 1149580"/>
              <a:gd name="connsiteY126" fmla="*/ 852950 h 2187906"/>
              <a:gd name="connsiteX127" fmla="*/ 906051 w 1149580"/>
              <a:gd name="connsiteY127" fmla="*/ 833900 h 2187906"/>
              <a:gd name="connsiteX128" fmla="*/ 901289 w 1149580"/>
              <a:gd name="connsiteY128" fmla="*/ 819613 h 2187906"/>
              <a:gd name="connsiteX129" fmla="*/ 896526 w 1149580"/>
              <a:gd name="connsiteY129" fmla="*/ 800563 h 2187906"/>
              <a:gd name="connsiteX130" fmla="*/ 901289 w 1149580"/>
              <a:gd name="connsiteY130" fmla="*/ 776750 h 2187906"/>
              <a:gd name="connsiteX131" fmla="*/ 939389 w 1149580"/>
              <a:gd name="connsiteY131" fmla="*/ 752938 h 2187906"/>
              <a:gd name="connsiteX132" fmla="*/ 953676 w 1149580"/>
              <a:gd name="connsiteY132" fmla="*/ 738650 h 2187906"/>
              <a:gd name="connsiteX133" fmla="*/ 958439 w 1149580"/>
              <a:gd name="connsiteY133" fmla="*/ 724363 h 2187906"/>
              <a:gd name="connsiteX134" fmla="*/ 953676 w 1149580"/>
              <a:gd name="connsiteY134" fmla="*/ 600538 h 2187906"/>
              <a:gd name="connsiteX135" fmla="*/ 887001 w 1149580"/>
              <a:gd name="connsiteY135" fmla="*/ 600538 h 2187906"/>
              <a:gd name="connsiteX136" fmla="*/ 872714 w 1149580"/>
              <a:gd name="connsiteY136" fmla="*/ 586250 h 2187906"/>
              <a:gd name="connsiteX137" fmla="*/ 858426 w 1149580"/>
              <a:gd name="connsiteY137" fmla="*/ 576725 h 2187906"/>
              <a:gd name="connsiteX138" fmla="*/ 844139 w 1149580"/>
              <a:gd name="connsiteY138" fmla="*/ 557675 h 2187906"/>
              <a:gd name="connsiteX139" fmla="*/ 839376 w 1149580"/>
              <a:gd name="connsiteY139" fmla="*/ 543388 h 2187906"/>
              <a:gd name="connsiteX140" fmla="*/ 720314 w 1149580"/>
              <a:gd name="connsiteY140" fmla="*/ 538625 h 2187906"/>
              <a:gd name="connsiteX141" fmla="*/ 686976 w 1149580"/>
              <a:gd name="connsiteY141" fmla="*/ 510050 h 2187906"/>
              <a:gd name="connsiteX142" fmla="*/ 677451 w 1149580"/>
              <a:gd name="connsiteY142" fmla="*/ 495763 h 2187906"/>
              <a:gd name="connsiteX143" fmla="*/ 658401 w 1149580"/>
              <a:gd name="connsiteY143" fmla="*/ 448138 h 2187906"/>
              <a:gd name="connsiteX144" fmla="*/ 644114 w 1149580"/>
              <a:gd name="connsiteY144" fmla="*/ 410038 h 2187906"/>
              <a:gd name="connsiteX145" fmla="*/ 634589 w 1149580"/>
              <a:gd name="connsiteY145" fmla="*/ 386225 h 2187906"/>
              <a:gd name="connsiteX146" fmla="*/ 615539 w 1149580"/>
              <a:gd name="connsiteY146" fmla="*/ 357650 h 2187906"/>
              <a:gd name="connsiteX147" fmla="*/ 572676 w 1149580"/>
              <a:gd name="connsiteY147" fmla="*/ 329075 h 2187906"/>
              <a:gd name="connsiteX148" fmla="*/ 558389 w 1149580"/>
              <a:gd name="connsiteY148" fmla="*/ 319550 h 2187906"/>
              <a:gd name="connsiteX149" fmla="*/ 539339 w 1149580"/>
              <a:gd name="connsiteY149" fmla="*/ 305263 h 2187906"/>
              <a:gd name="connsiteX150" fmla="*/ 525051 w 1149580"/>
              <a:gd name="connsiteY150" fmla="*/ 300500 h 2187906"/>
              <a:gd name="connsiteX151" fmla="*/ 491714 w 1149580"/>
              <a:gd name="connsiteY151" fmla="*/ 281450 h 2187906"/>
              <a:gd name="connsiteX152" fmla="*/ 467901 w 1149580"/>
              <a:gd name="connsiteY152" fmla="*/ 271925 h 2187906"/>
              <a:gd name="connsiteX153" fmla="*/ 405988 w 1149580"/>
              <a:gd name="connsiteY153" fmla="*/ 181439 h 2187906"/>
              <a:gd name="connsiteX154" fmla="*/ 405989 w 1149580"/>
              <a:gd name="connsiteY154" fmla="*/ 52851 h 2187906"/>
              <a:gd name="connsiteX155" fmla="*/ 375032 w 1149580"/>
              <a:gd name="connsiteY155" fmla="*/ 43325 h 2187906"/>
              <a:gd name="connsiteX156" fmla="*/ 315501 w 1149580"/>
              <a:gd name="connsiteY156" fmla="*/ 9988 h 2187906"/>
              <a:gd name="connsiteX157" fmla="*/ 282164 w 1149580"/>
              <a:gd name="connsiteY157" fmla="*/ 463 h 2187906"/>
              <a:gd name="connsiteX158" fmla="*/ 263114 w 1149580"/>
              <a:gd name="connsiteY158" fmla="*/ 5225 h 2187906"/>
              <a:gd name="connsiteX159" fmla="*/ 225014 w 1149580"/>
              <a:gd name="connsiteY159" fmla="*/ 55231 h 2187906"/>
              <a:gd name="connsiteX160" fmla="*/ 167864 w 1149580"/>
              <a:gd name="connsiteY160" fmla="*/ 69519 h 2187906"/>
              <a:gd name="connsiteX161" fmla="*/ 155957 w 1149580"/>
              <a:gd name="connsiteY161" fmla="*/ 114763 h 2187906"/>
              <a:gd name="connsiteX162" fmla="*/ 120238 w 1149580"/>
              <a:gd name="connsiteY162" fmla="*/ 150481 h 2187906"/>
              <a:gd name="connsiteX163" fmla="*/ 82139 w 1149580"/>
              <a:gd name="connsiteY163" fmla="*/ 243351 h 2187906"/>
              <a:gd name="connsiteX0" fmla="*/ 82139 w 1149580"/>
              <a:gd name="connsiteY0" fmla="*/ 243351 h 2187906"/>
              <a:gd name="connsiteX1" fmla="*/ 89282 w 1149580"/>
              <a:gd name="connsiteY1" fmla="*/ 271925 h 2187906"/>
              <a:gd name="connsiteX2" fmla="*/ 72613 w 1149580"/>
              <a:gd name="connsiteY2" fmla="*/ 340982 h 2187906"/>
              <a:gd name="connsiteX3" fmla="*/ 58326 w 1149580"/>
              <a:gd name="connsiteY3" fmla="*/ 390988 h 2187906"/>
              <a:gd name="connsiteX4" fmla="*/ 51182 w 1149580"/>
              <a:gd name="connsiteY4" fmla="*/ 467188 h 2187906"/>
              <a:gd name="connsiteX5" fmla="*/ 29751 w 1149580"/>
              <a:gd name="connsiteY5" fmla="*/ 505288 h 2187906"/>
              <a:gd name="connsiteX6" fmla="*/ 1176 w 1149580"/>
              <a:gd name="connsiteY6" fmla="*/ 541007 h 2187906"/>
              <a:gd name="connsiteX7" fmla="*/ 72614 w 1149580"/>
              <a:gd name="connsiteY7" fmla="*/ 564819 h 2187906"/>
              <a:gd name="connsiteX8" fmla="*/ 65470 w 1149580"/>
              <a:gd name="connsiteY8" fmla="*/ 643401 h 2187906"/>
              <a:gd name="connsiteX9" fmla="*/ 101188 w 1149580"/>
              <a:gd name="connsiteY9" fmla="*/ 688645 h 2187906"/>
              <a:gd name="connsiteX10" fmla="*/ 165483 w 1149580"/>
              <a:gd name="connsiteY10" fmla="*/ 736269 h 2187906"/>
              <a:gd name="connsiteX11" fmla="*/ 167865 w 1149580"/>
              <a:gd name="connsiteY11" fmla="*/ 807706 h 2187906"/>
              <a:gd name="connsiteX12" fmla="*/ 153577 w 1149580"/>
              <a:gd name="connsiteY12" fmla="*/ 860094 h 2187906"/>
              <a:gd name="connsiteX13" fmla="*/ 125001 w 1149580"/>
              <a:gd name="connsiteY13" fmla="*/ 910100 h 2187906"/>
              <a:gd name="connsiteX14" fmla="*/ 96426 w 1149580"/>
              <a:gd name="connsiteY14" fmla="*/ 948200 h 2187906"/>
              <a:gd name="connsiteX15" fmla="*/ 67851 w 1149580"/>
              <a:gd name="connsiteY15" fmla="*/ 995825 h 2187906"/>
              <a:gd name="connsiteX16" fmla="*/ 58326 w 1149580"/>
              <a:gd name="connsiteY16" fmla="*/ 1029163 h 2187906"/>
              <a:gd name="connsiteX17" fmla="*/ 24989 w 1149580"/>
              <a:gd name="connsiteY17" fmla="*/ 1081550 h 2187906"/>
              <a:gd name="connsiteX18" fmla="*/ 15464 w 1149580"/>
              <a:gd name="connsiteY18" fmla="*/ 1095838 h 2187906"/>
              <a:gd name="connsiteX19" fmla="*/ 10701 w 1149580"/>
              <a:gd name="connsiteY19" fmla="*/ 1129175 h 2187906"/>
              <a:gd name="connsiteX20" fmla="*/ 5939 w 1149580"/>
              <a:gd name="connsiteY20" fmla="*/ 1148225 h 2187906"/>
              <a:gd name="connsiteX21" fmla="*/ 15464 w 1149580"/>
              <a:gd name="connsiteY21" fmla="*/ 1172038 h 2187906"/>
              <a:gd name="connsiteX22" fmla="*/ 29751 w 1149580"/>
              <a:gd name="connsiteY22" fmla="*/ 1200613 h 2187906"/>
              <a:gd name="connsiteX23" fmla="*/ 34514 w 1149580"/>
              <a:gd name="connsiteY23" fmla="*/ 1229188 h 2187906"/>
              <a:gd name="connsiteX24" fmla="*/ 44039 w 1149580"/>
              <a:gd name="connsiteY24" fmla="*/ 1253000 h 2187906"/>
              <a:gd name="connsiteX25" fmla="*/ 48801 w 1149580"/>
              <a:gd name="connsiteY25" fmla="*/ 1286338 h 2187906"/>
              <a:gd name="connsiteX26" fmla="*/ 86901 w 1149580"/>
              <a:gd name="connsiteY26" fmla="*/ 1305388 h 2187906"/>
              <a:gd name="connsiteX27" fmla="*/ 129764 w 1149580"/>
              <a:gd name="connsiteY27" fmla="*/ 1319675 h 2187906"/>
              <a:gd name="connsiteX28" fmla="*/ 182151 w 1149580"/>
              <a:gd name="connsiteY28" fmla="*/ 1357775 h 2187906"/>
              <a:gd name="connsiteX29" fmla="*/ 215489 w 1149580"/>
              <a:gd name="connsiteY29" fmla="*/ 1372063 h 2187906"/>
              <a:gd name="connsiteX30" fmla="*/ 253589 w 1149580"/>
              <a:gd name="connsiteY30" fmla="*/ 1395875 h 2187906"/>
              <a:gd name="connsiteX31" fmla="*/ 258351 w 1149580"/>
              <a:gd name="connsiteY31" fmla="*/ 1410163 h 2187906"/>
              <a:gd name="connsiteX32" fmla="*/ 267876 w 1149580"/>
              <a:gd name="connsiteY32" fmla="*/ 1424450 h 2187906"/>
              <a:gd name="connsiteX33" fmla="*/ 248826 w 1149580"/>
              <a:gd name="connsiteY33" fmla="*/ 1505413 h 2187906"/>
              <a:gd name="connsiteX34" fmla="*/ 225014 w 1149580"/>
              <a:gd name="connsiteY34" fmla="*/ 1567325 h 2187906"/>
              <a:gd name="connsiteX35" fmla="*/ 215489 w 1149580"/>
              <a:gd name="connsiteY35" fmla="*/ 1586375 h 2187906"/>
              <a:gd name="connsiteX36" fmla="*/ 215489 w 1149580"/>
              <a:gd name="connsiteY36" fmla="*/ 1714963 h 2187906"/>
              <a:gd name="connsiteX37" fmla="*/ 225014 w 1149580"/>
              <a:gd name="connsiteY37" fmla="*/ 1748300 h 2187906"/>
              <a:gd name="connsiteX38" fmla="*/ 234539 w 1149580"/>
              <a:gd name="connsiteY38" fmla="*/ 1791163 h 2187906"/>
              <a:gd name="connsiteX39" fmla="*/ 229776 w 1149580"/>
              <a:gd name="connsiteY39" fmla="*/ 1829263 h 2187906"/>
              <a:gd name="connsiteX40" fmla="*/ 172626 w 1149580"/>
              <a:gd name="connsiteY40" fmla="*/ 1862600 h 2187906"/>
              <a:gd name="connsiteX41" fmla="*/ 134526 w 1149580"/>
              <a:gd name="connsiteY41" fmla="*/ 1895938 h 2187906"/>
              <a:gd name="connsiteX42" fmla="*/ 120239 w 1149580"/>
              <a:gd name="connsiteY42" fmla="*/ 1905463 h 2187906"/>
              <a:gd name="connsiteX43" fmla="*/ 82139 w 1149580"/>
              <a:gd name="connsiteY43" fmla="*/ 1914988 h 2187906"/>
              <a:gd name="connsiteX44" fmla="*/ 86901 w 1149580"/>
              <a:gd name="connsiteY44" fmla="*/ 1953088 h 2187906"/>
              <a:gd name="connsiteX45" fmla="*/ 158339 w 1149580"/>
              <a:gd name="connsiteY45" fmla="*/ 1986425 h 2187906"/>
              <a:gd name="connsiteX46" fmla="*/ 163101 w 1149580"/>
              <a:gd name="connsiteY46" fmla="*/ 2024525 h 2187906"/>
              <a:gd name="connsiteX47" fmla="*/ 177389 w 1149580"/>
              <a:gd name="connsiteY47" fmla="*/ 2048338 h 2187906"/>
              <a:gd name="connsiteX48" fmla="*/ 182151 w 1149580"/>
              <a:gd name="connsiteY48" fmla="*/ 2067388 h 2187906"/>
              <a:gd name="connsiteX49" fmla="*/ 205964 w 1149580"/>
              <a:gd name="connsiteY49" fmla="*/ 2062625 h 2187906"/>
              <a:gd name="connsiteX50" fmla="*/ 225014 w 1149580"/>
              <a:gd name="connsiteY50" fmla="*/ 2057863 h 2187906"/>
              <a:gd name="connsiteX51" fmla="*/ 353601 w 1149580"/>
              <a:gd name="connsiteY51" fmla="*/ 2067388 h 2187906"/>
              <a:gd name="connsiteX52" fmla="*/ 372651 w 1149580"/>
              <a:gd name="connsiteY52" fmla="*/ 2076913 h 2187906"/>
              <a:gd name="connsiteX53" fmla="*/ 377414 w 1149580"/>
              <a:gd name="connsiteY53" fmla="*/ 2124538 h 2187906"/>
              <a:gd name="connsiteX54" fmla="*/ 391701 w 1149580"/>
              <a:gd name="connsiteY54" fmla="*/ 2162638 h 2187906"/>
              <a:gd name="connsiteX55" fmla="*/ 396464 w 1149580"/>
              <a:gd name="connsiteY55" fmla="*/ 2176925 h 2187906"/>
              <a:gd name="connsiteX56" fmla="*/ 434564 w 1149580"/>
              <a:gd name="connsiteY56" fmla="*/ 2186450 h 2187906"/>
              <a:gd name="connsiteX57" fmla="*/ 501239 w 1149580"/>
              <a:gd name="connsiteY57" fmla="*/ 2186450 h 2187906"/>
              <a:gd name="connsiteX58" fmla="*/ 525051 w 1149580"/>
              <a:gd name="connsiteY58" fmla="*/ 2176925 h 2187906"/>
              <a:gd name="connsiteX59" fmla="*/ 567914 w 1149580"/>
              <a:gd name="connsiteY59" fmla="*/ 2081675 h 2187906"/>
              <a:gd name="connsiteX60" fmla="*/ 586964 w 1149580"/>
              <a:gd name="connsiteY60" fmla="*/ 2076913 h 2187906"/>
              <a:gd name="connsiteX61" fmla="*/ 601251 w 1149580"/>
              <a:gd name="connsiteY61" fmla="*/ 2062625 h 2187906"/>
              <a:gd name="connsiteX62" fmla="*/ 606014 w 1149580"/>
              <a:gd name="connsiteY62" fmla="*/ 2048338 h 2187906"/>
              <a:gd name="connsiteX63" fmla="*/ 615539 w 1149580"/>
              <a:gd name="connsiteY63" fmla="*/ 2034050 h 2187906"/>
              <a:gd name="connsiteX64" fmla="*/ 620301 w 1149580"/>
              <a:gd name="connsiteY64" fmla="*/ 2015000 h 2187906"/>
              <a:gd name="connsiteX65" fmla="*/ 625064 w 1149580"/>
              <a:gd name="connsiteY65" fmla="*/ 1929275 h 2187906"/>
              <a:gd name="connsiteX66" fmla="*/ 639351 w 1149580"/>
              <a:gd name="connsiteY66" fmla="*/ 1924513 h 2187906"/>
              <a:gd name="connsiteX67" fmla="*/ 682214 w 1149580"/>
              <a:gd name="connsiteY67" fmla="*/ 1876888 h 2187906"/>
              <a:gd name="connsiteX68" fmla="*/ 686976 w 1149580"/>
              <a:gd name="connsiteY68" fmla="*/ 1848313 h 2187906"/>
              <a:gd name="connsiteX69" fmla="*/ 691739 w 1149580"/>
              <a:gd name="connsiteY69" fmla="*/ 1824500 h 2187906"/>
              <a:gd name="connsiteX70" fmla="*/ 696501 w 1149580"/>
              <a:gd name="connsiteY70" fmla="*/ 1781638 h 2187906"/>
              <a:gd name="connsiteX71" fmla="*/ 715551 w 1149580"/>
              <a:gd name="connsiteY71" fmla="*/ 1743538 h 2187906"/>
              <a:gd name="connsiteX72" fmla="*/ 729839 w 1149580"/>
              <a:gd name="connsiteY72" fmla="*/ 1705438 h 2187906"/>
              <a:gd name="connsiteX73" fmla="*/ 758414 w 1149580"/>
              <a:gd name="connsiteY73" fmla="*/ 1714963 h 2187906"/>
              <a:gd name="connsiteX74" fmla="*/ 772701 w 1149580"/>
              <a:gd name="connsiteY74" fmla="*/ 1748300 h 2187906"/>
              <a:gd name="connsiteX75" fmla="*/ 777464 w 1149580"/>
              <a:gd name="connsiteY75" fmla="*/ 1800688 h 2187906"/>
              <a:gd name="connsiteX76" fmla="*/ 782226 w 1149580"/>
              <a:gd name="connsiteY76" fmla="*/ 1776875 h 2187906"/>
              <a:gd name="connsiteX77" fmla="*/ 786989 w 1149580"/>
              <a:gd name="connsiteY77" fmla="*/ 1743538 h 2187906"/>
              <a:gd name="connsiteX78" fmla="*/ 801276 w 1149580"/>
              <a:gd name="connsiteY78" fmla="*/ 1734013 h 2187906"/>
              <a:gd name="connsiteX79" fmla="*/ 825089 w 1149580"/>
              <a:gd name="connsiteY79" fmla="*/ 1748300 h 2187906"/>
              <a:gd name="connsiteX80" fmla="*/ 839376 w 1149580"/>
              <a:gd name="connsiteY80" fmla="*/ 1753063 h 2187906"/>
              <a:gd name="connsiteX81" fmla="*/ 844139 w 1149580"/>
              <a:gd name="connsiteY81" fmla="*/ 1691150 h 2187906"/>
              <a:gd name="connsiteX82" fmla="*/ 887001 w 1149580"/>
              <a:gd name="connsiteY82" fmla="*/ 1695913 h 2187906"/>
              <a:gd name="connsiteX83" fmla="*/ 891764 w 1149580"/>
              <a:gd name="connsiteY83" fmla="*/ 1710200 h 2187906"/>
              <a:gd name="connsiteX84" fmla="*/ 925101 w 1149580"/>
              <a:gd name="connsiteY84" fmla="*/ 1734013 h 2187906"/>
              <a:gd name="connsiteX85" fmla="*/ 958439 w 1149580"/>
              <a:gd name="connsiteY85" fmla="*/ 1738775 h 2187906"/>
              <a:gd name="connsiteX86" fmla="*/ 996539 w 1149580"/>
              <a:gd name="connsiteY86" fmla="*/ 1734013 h 2187906"/>
              <a:gd name="connsiteX87" fmla="*/ 1001301 w 1149580"/>
              <a:gd name="connsiteY87" fmla="*/ 1657813 h 2187906"/>
              <a:gd name="connsiteX88" fmla="*/ 1015589 w 1149580"/>
              <a:gd name="connsiteY88" fmla="*/ 1638763 h 2187906"/>
              <a:gd name="connsiteX89" fmla="*/ 1015589 w 1149580"/>
              <a:gd name="connsiteY89" fmla="*/ 1600663 h 2187906"/>
              <a:gd name="connsiteX90" fmla="*/ 996539 w 1149580"/>
              <a:gd name="connsiteY90" fmla="*/ 1586375 h 2187906"/>
              <a:gd name="connsiteX91" fmla="*/ 972726 w 1149580"/>
              <a:gd name="connsiteY91" fmla="*/ 1548275 h 2187906"/>
              <a:gd name="connsiteX92" fmla="*/ 963201 w 1149580"/>
              <a:gd name="connsiteY92" fmla="*/ 1533988 h 2187906"/>
              <a:gd name="connsiteX93" fmla="*/ 948914 w 1149580"/>
              <a:gd name="connsiteY93" fmla="*/ 1529225 h 2187906"/>
              <a:gd name="connsiteX94" fmla="*/ 929864 w 1149580"/>
              <a:gd name="connsiteY94" fmla="*/ 1405400 h 2187906"/>
              <a:gd name="connsiteX95" fmla="*/ 920339 w 1149580"/>
              <a:gd name="connsiteY95" fmla="*/ 1362538 h 2187906"/>
              <a:gd name="connsiteX96" fmla="*/ 910814 w 1149580"/>
              <a:gd name="connsiteY96" fmla="*/ 1338725 h 2187906"/>
              <a:gd name="connsiteX97" fmla="*/ 901289 w 1149580"/>
              <a:gd name="connsiteY97" fmla="*/ 1305388 h 2187906"/>
              <a:gd name="connsiteX98" fmla="*/ 896526 w 1149580"/>
              <a:gd name="connsiteY98" fmla="*/ 1291100 h 2187906"/>
              <a:gd name="connsiteX99" fmla="*/ 906051 w 1149580"/>
              <a:gd name="connsiteY99" fmla="*/ 1224425 h 2187906"/>
              <a:gd name="connsiteX100" fmla="*/ 920339 w 1149580"/>
              <a:gd name="connsiteY100" fmla="*/ 1219663 h 2187906"/>
              <a:gd name="connsiteX101" fmla="*/ 939389 w 1149580"/>
              <a:gd name="connsiteY101" fmla="*/ 1210138 h 2187906"/>
              <a:gd name="connsiteX102" fmla="*/ 953676 w 1149580"/>
              <a:gd name="connsiteY102" fmla="*/ 1205375 h 2187906"/>
              <a:gd name="connsiteX103" fmla="*/ 967964 w 1149580"/>
              <a:gd name="connsiteY103" fmla="*/ 1195850 h 2187906"/>
              <a:gd name="connsiteX104" fmla="*/ 1001301 w 1149580"/>
              <a:gd name="connsiteY104" fmla="*/ 1186325 h 2187906"/>
              <a:gd name="connsiteX105" fmla="*/ 1020351 w 1149580"/>
              <a:gd name="connsiteY105" fmla="*/ 1172038 h 2187906"/>
              <a:gd name="connsiteX106" fmla="*/ 1039401 w 1149580"/>
              <a:gd name="connsiteY106" fmla="*/ 1143463 h 2187906"/>
              <a:gd name="connsiteX107" fmla="*/ 1067976 w 1149580"/>
              <a:gd name="connsiteY107" fmla="*/ 1124413 h 2187906"/>
              <a:gd name="connsiteX108" fmla="*/ 1096551 w 1149580"/>
              <a:gd name="connsiteY108" fmla="*/ 1114888 h 2187906"/>
              <a:gd name="connsiteX109" fmla="*/ 1129889 w 1149580"/>
              <a:gd name="connsiteY109" fmla="*/ 1091075 h 2187906"/>
              <a:gd name="connsiteX110" fmla="*/ 1144176 w 1149580"/>
              <a:gd name="connsiteY110" fmla="*/ 1076788 h 2187906"/>
              <a:gd name="connsiteX111" fmla="*/ 1139414 w 1149580"/>
              <a:gd name="connsiteY111" fmla="*/ 991063 h 2187906"/>
              <a:gd name="connsiteX112" fmla="*/ 1125126 w 1149580"/>
              <a:gd name="connsiteY112" fmla="*/ 972013 h 2187906"/>
              <a:gd name="connsiteX113" fmla="*/ 1106076 w 1149580"/>
              <a:gd name="connsiteY113" fmla="*/ 933913 h 2187906"/>
              <a:gd name="connsiteX114" fmla="*/ 1101314 w 1149580"/>
              <a:gd name="connsiteY114" fmla="*/ 910100 h 2187906"/>
              <a:gd name="connsiteX115" fmla="*/ 1072739 w 1149580"/>
              <a:gd name="connsiteY115" fmla="*/ 881525 h 2187906"/>
              <a:gd name="connsiteX116" fmla="*/ 1006064 w 1149580"/>
              <a:gd name="connsiteY116" fmla="*/ 857713 h 2187906"/>
              <a:gd name="connsiteX117" fmla="*/ 991776 w 1149580"/>
              <a:gd name="connsiteY117" fmla="*/ 862475 h 2187906"/>
              <a:gd name="connsiteX118" fmla="*/ 987014 w 1149580"/>
              <a:gd name="connsiteY118" fmla="*/ 876763 h 2187906"/>
              <a:gd name="connsiteX119" fmla="*/ 982251 w 1149580"/>
              <a:gd name="connsiteY119" fmla="*/ 914863 h 2187906"/>
              <a:gd name="connsiteX120" fmla="*/ 972726 w 1149580"/>
              <a:gd name="connsiteY120" fmla="*/ 929150 h 2187906"/>
              <a:gd name="connsiteX121" fmla="*/ 958439 w 1149580"/>
              <a:gd name="connsiteY121" fmla="*/ 948200 h 2187906"/>
              <a:gd name="connsiteX122" fmla="*/ 929864 w 1149580"/>
              <a:gd name="connsiteY122" fmla="*/ 962488 h 2187906"/>
              <a:gd name="connsiteX123" fmla="*/ 896526 w 1149580"/>
              <a:gd name="connsiteY123" fmla="*/ 919625 h 2187906"/>
              <a:gd name="connsiteX124" fmla="*/ 882239 w 1149580"/>
              <a:gd name="connsiteY124" fmla="*/ 905338 h 2187906"/>
              <a:gd name="connsiteX125" fmla="*/ 901289 w 1149580"/>
              <a:gd name="connsiteY125" fmla="*/ 852950 h 2187906"/>
              <a:gd name="connsiteX126" fmla="*/ 906051 w 1149580"/>
              <a:gd name="connsiteY126" fmla="*/ 833900 h 2187906"/>
              <a:gd name="connsiteX127" fmla="*/ 901289 w 1149580"/>
              <a:gd name="connsiteY127" fmla="*/ 819613 h 2187906"/>
              <a:gd name="connsiteX128" fmla="*/ 896526 w 1149580"/>
              <a:gd name="connsiteY128" fmla="*/ 800563 h 2187906"/>
              <a:gd name="connsiteX129" fmla="*/ 901289 w 1149580"/>
              <a:gd name="connsiteY129" fmla="*/ 776750 h 2187906"/>
              <a:gd name="connsiteX130" fmla="*/ 939389 w 1149580"/>
              <a:gd name="connsiteY130" fmla="*/ 752938 h 2187906"/>
              <a:gd name="connsiteX131" fmla="*/ 953676 w 1149580"/>
              <a:gd name="connsiteY131" fmla="*/ 738650 h 2187906"/>
              <a:gd name="connsiteX132" fmla="*/ 958439 w 1149580"/>
              <a:gd name="connsiteY132" fmla="*/ 724363 h 2187906"/>
              <a:gd name="connsiteX133" fmla="*/ 953676 w 1149580"/>
              <a:gd name="connsiteY133" fmla="*/ 600538 h 2187906"/>
              <a:gd name="connsiteX134" fmla="*/ 887001 w 1149580"/>
              <a:gd name="connsiteY134" fmla="*/ 600538 h 2187906"/>
              <a:gd name="connsiteX135" fmla="*/ 872714 w 1149580"/>
              <a:gd name="connsiteY135" fmla="*/ 586250 h 2187906"/>
              <a:gd name="connsiteX136" fmla="*/ 858426 w 1149580"/>
              <a:gd name="connsiteY136" fmla="*/ 576725 h 2187906"/>
              <a:gd name="connsiteX137" fmla="*/ 844139 w 1149580"/>
              <a:gd name="connsiteY137" fmla="*/ 557675 h 2187906"/>
              <a:gd name="connsiteX138" fmla="*/ 839376 w 1149580"/>
              <a:gd name="connsiteY138" fmla="*/ 543388 h 2187906"/>
              <a:gd name="connsiteX139" fmla="*/ 720314 w 1149580"/>
              <a:gd name="connsiteY139" fmla="*/ 538625 h 2187906"/>
              <a:gd name="connsiteX140" fmla="*/ 686976 w 1149580"/>
              <a:gd name="connsiteY140" fmla="*/ 510050 h 2187906"/>
              <a:gd name="connsiteX141" fmla="*/ 677451 w 1149580"/>
              <a:gd name="connsiteY141" fmla="*/ 495763 h 2187906"/>
              <a:gd name="connsiteX142" fmla="*/ 658401 w 1149580"/>
              <a:gd name="connsiteY142" fmla="*/ 448138 h 2187906"/>
              <a:gd name="connsiteX143" fmla="*/ 644114 w 1149580"/>
              <a:gd name="connsiteY143" fmla="*/ 410038 h 2187906"/>
              <a:gd name="connsiteX144" fmla="*/ 634589 w 1149580"/>
              <a:gd name="connsiteY144" fmla="*/ 386225 h 2187906"/>
              <a:gd name="connsiteX145" fmla="*/ 615539 w 1149580"/>
              <a:gd name="connsiteY145" fmla="*/ 357650 h 2187906"/>
              <a:gd name="connsiteX146" fmla="*/ 572676 w 1149580"/>
              <a:gd name="connsiteY146" fmla="*/ 329075 h 2187906"/>
              <a:gd name="connsiteX147" fmla="*/ 558389 w 1149580"/>
              <a:gd name="connsiteY147" fmla="*/ 319550 h 2187906"/>
              <a:gd name="connsiteX148" fmla="*/ 539339 w 1149580"/>
              <a:gd name="connsiteY148" fmla="*/ 305263 h 2187906"/>
              <a:gd name="connsiteX149" fmla="*/ 525051 w 1149580"/>
              <a:gd name="connsiteY149" fmla="*/ 300500 h 2187906"/>
              <a:gd name="connsiteX150" fmla="*/ 491714 w 1149580"/>
              <a:gd name="connsiteY150" fmla="*/ 281450 h 2187906"/>
              <a:gd name="connsiteX151" fmla="*/ 467901 w 1149580"/>
              <a:gd name="connsiteY151" fmla="*/ 271925 h 2187906"/>
              <a:gd name="connsiteX152" fmla="*/ 405988 w 1149580"/>
              <a:gd name="connsiteY152" fmla="*/ 181439 h 2187906"/>
              <a:gd name="connsiteX153" fmla="*/ 405989 w 1149580"/>
              <a:gd name="connsiteY153" fmla="*/ 52851 h 2187906"/>
              <a:gd name="connsiteX154" fmla="*/ 375032 w 1149580"/>
              <a:gd name="connsiteY154" fmla="*/ 43325 h 2187906"/>
              <a:gd name="connsiteX155" fmla="*/ 315501 w 1149580"/>
              <a:gd name="connsiteY155" fmla="*/ 9988 h 2187906"/>
              <a:gd name="connsiteX156" fmla="*/ 282164 w 1149580"/>
              <a:gd name="connsiteY156" fmla="*/ 463 h 2187906"/>
              <a:gd name="connsiteX157" fmla="*/ 263114 w 1149580"/>
              <a:gd name="connsiteY157" fmla="*/ 5225 h 2187906"/>
              <a:gd name="connsiteX158" fmla="*/ 225014 w 1149580"/>
              <a:gd name="connsiteY158" fmla="*/ 55231 h 2187906"/>
              <a:gd name="connsiteX159" fmla="*/ 167864 w 1149580"/>
              <a:gd name="connsiteY159" fmla="*/ 69519 h 2187906"/>
              <a:gd name="connsiteX160" fmla="*/ 155957 w 1149580"/>
              <a:gd name="connsiteY160" fmla="*/ 114763 h 2187906"/>
              <a:gd name="connsiteX161" fmla="*/ 120238 w 1149580"/>
              <a:gd name="connsiteY161" fmla="*/ 150481 h 2187906"/>
              <a:gd name="connsiteX162" fmla="*/ 82139 w 1149580"/>
              <a:gd name="connsiteY162" fmla="*/ 243351 h 2187906"/>
              <a:gd name="connsiteX0" fmla="*/ 82139 w 1149580"/>
              <a:gd name="connsiteY0" fmla="*/ 243351 h 2187906"/>
              <a:gd name="connsiteX1" fmla="*/ 89282 w 1149580"/>
              <a:gd name="connsiteY1" fmla="*/ 271925 h 2187906"/>
              <a:gd name="connsiteX2" fmla="*/ 72613 w 1149580"/>
              <a:gd name="connsiteY2" fmla="*/ 340982 h 2187906"/>
              <a:gd name="connsiteX3" fmla="*/ 58326 w 1149580"/>
              <a:gd name="connsiteY3" fmla="*/ 390988 h 2187906"/>
              <a:gd name="connsiteX4" fmla="*/ 51182 w 1149580"/>
              <a:gd name="connsiteY4" fmla="*/ 467188 h 2187906"/>
              <a:gd name="connsiteX5" fmla="*/ 29751 w 1149580"/>
              <a:gd name="connsiteY5" fmla="*/ 505288 h 2187906"/>
              <a:gd name="connsiteX6" fmla="*/ 1176 w 1149580"/>
              <a:gd name="connsiteY6" fmla="*/ 541007 h 2187906"/>
              <a:gd name="connsiteX7" fmla="*/ 72614 w 1149580"/>
              <a:gd name="connsiteY7" fmla="*/ 564819 h 2187906"/>
              <a:gd name="connsiteX8" fmla="*/ 65470 w 1149580"/>
              <a:gd name="connsiteY8" fmla="*/ 643401 h 2187906"/>
              <a:gd name="connsiteX9" fmla="*/ 101188 w 1149580"/>
              <a:gd name="connsiteY9" fmla="*/ 688645 h 2187906"/>
              <a:gd name="connsiteX10" fmla="*/ 165483 w 1149580"/>
              <a:gd name="connsiteY10" fmla="*/ 736269 h 2187906"/>
              <a:gd name="connsiteX11" fmla="*/ 167865 w 1149580"/>
              <a:gd name="connsiteY11" fmla="*/ 807706 h 2187906"/>
              <a:gd name="connsiteX12" fmla="*/ 153577 w 1149580"/>
              <a:gd name="connsiteY12" fmla="*/ 860094 h 2187906"/>
              <a:gd name="connsiteX13" fmla="*/ 125001 w 1149580"/>
              <a:gd name="connsiteY13" fmla="*/ 910100 h 2187906"/>
              <a:gd name="connsiteX14" fmla="*/ 96426 w 1149580"/>
              <a:gd name="connsiteY14" fmla="*/ 948200 h 2187906"/>
              <a:gd name="connsiteX15" fmla="*/ 67851 w 1149580"/>
              <a:gd name="connsiteY15" fmla="*/ 995825 h 2187906"/>
              <a:gd name="connsiteX16" fmla="*/ 24989 w 1149580"/>
              <a:gd name="connsiteY16" fmla="*/ 1081550 h 2187906"/>
              <a:gd name="connsiteX17" fmla="*/ 15464 w 1149580"/>
              <a:gd name="connsiteY17" fmla="*/ 1095838 h 2187906"/>
              <a:gd name="connsiteX18" fmla="*/ 10701 w 1149580"/>
              <a:gd name="connsiteY18" fmla="*/ 1129175 h 2187906"/>
              <a:gd name="connsiteX19" fmla="*/ 5939 w 1149580"/>
              <a:gd name="connsiteY19" fmla="*/ 1148225 h 2187906"/>
              <a:gd name="connsiteX20" fmla="*/ 15464 w 1149580"/>
              <a:gd name="connsiteY20" fmla="*/ 1172038 h 2187906"/>
              <a:gd name="connsiteX21" fmla="*/ 29751 w 1149580"/>
              <a:gd name="connsiteY21" fmla="*/ 1200613 h 2187906"/>
              <a:gd name="connsiteX22" fmla="*/ 34514 w 1149580"/>
              <a:gd name="connsiteY22" fmla="*/ 1229188 h 2187906"/>
              <a:gd name="connsiteX23" fmla="*/ 44039 w 1149580"/>
              <a:gd name="connsiteY23" fmla="*/ 1253000 h 2187906"/>
              <a:gd name="connsiteX24" fmla="*/ 48801 w 1149580"/>
              <a:gd name="connsiteY24" fmla="*/ 1286338 h 2187906"/>
              <a:gd name="connsiteX25" fmla="*/ 86901 w 1149580"/>
              <a:gd name="connsiteY25" fmla="*/ 1305388 h 2187906"/>
              <a:gd name="connsiteX26" fmla="*/ 129764 w 1149580"/>
              <a:gd name="connsiteY26" fmla="*/ 1319675 h 2187906"/>
              <a:gd name="connsiteX27" fmla="*/ 182151 w 1149580"/>
              <a:gd name="connsiteY27" fmla="*/ 1357775 h 2187906"/>
              <a:gd name="connsiteX28" fmla="*/ 215489 w 1149580"/>
              <a:gd name="connsiteY28" fmla="*/ 1372063 h 2187906"/>
              <a:gd name="connsiteX29" fmla="*/ 253589 w 1149580"/>
              <a:gd name="connsiteY29" fmla="*/ 1395875 h 2187906"/>
              <a:gd name="connsiteX30" fmla="*/ 258351 w 1149580"/>
              <a:gd name="connsiteY30" fmla="*/ 1410163 h 2187906"/>
              <a:gd name="connsiteX31" fmla="*/ 267876 w 1149580"/>
              <a:gd name="connsiteY31" fmla="*/ 1424450 h 2187906"/>
              <a:gd name="connsiteX32" fmla="*/ 248826 w 1149580"/>
              <a:gd name="connsiteY32" fmla="*/ 1505413 h 2187906"/>
              <a:gd name="connsiteX33" fmla="*/ 225014 w 1149580"/>
              <a:gd name="connsiteY33" fmla="*/ 1567325 h 2187906"/>
              <a:gd name="connsiteX34" fmla="*/ 215489 w 1149580"/>
              <a:gd name="connsiteY34" fmla="*/ 1586375 h 2187906"/>
              <a:gd name="connsiteX35" fmla="*/ 215489 w 1149580"/>
              <a:gd name="connsiteY35" fmla="*/ 1714963 h 2187906"/>
              <a:gd name="connsiteX36" fmla="*/ 225014 w 1149580"/>
              <a:gd name="connsiteY36" fmla="*/ 1748300 h 2187906"/>
              <a:gd name="connsiteX37" fmla="*/ 234539 w 1149580"/>
              <a:gd name="connsiteY37" fmla="*/ 1791163 h 2187906"/>
              <a:gd name="connsiteX38" fmla="*/ 229776 w 1149580"/>
              <a:gd name="connsiteY38" fmla="*/ 1829263 h 2187906"/>
              <a:gd name="connsiteX39" fmla="*/ 172626 w 1149580"/>
              <a:gd name="connsiteY39" fmla="*/ 1862600 h 2187906"/>
              <a:gd name="connsiteX40" fmla="*/ 134526 w 1149580"/>
              <a:gd name="connsiteY40" fmla="*/ 1895938 h 2187906"/>
              <a:gd name="connsiteX41" fmla="*/ 120239 w 1149580"/>
              <a:gd name="connsiteY41" fmla="*/ 1905463 h 2187906"/>
              <a:gd name="connsiteX42" fmla="*/ 82139 w 1149580"/>
              <a:gd name="connsiteY42" fmla="*/ 1914988 h 2187906"/>
              <a:gd name="connsiteX43" fmla="*/ 86901 w 1149580"/>
              <a:gd name="connsiteY43" fmla="*/ 1953088 h 2187906"/>
              <a:gd name="connsiteX44" fmla="*/ 158339 w 1149580"/>
              <a:gd name="connsiteY44" fmla="*/ 1986425 h 2187906"/>
              <a:gd name="connsiteX45" fmla="*/ 163101 w 1149580"/>
              <a:gd name="connsiteY45" fmla="*/ 2024525 h 2187906"/>
              <a:gd name="connsiteX46" fmla="*/ 177389 w 1149580"/>
              <a:gd name="connsiteY46" fmla="*/ 2048338 h 2187906"/>
              <a:gd name="connsiteX47" fmla="*/ 182151 w 1149580"/>
              <a:gd name="connsiteY47" fmla="*/ 2067388 h 2187906"/>
              <a:gd name="connsiteX48" fmla="*/ 205964 w 1149580"/>
              <a:gd name="connsiteY48" fmla="*/ 2062625 h 2187906"/>
              <a:gd name="connsiteX49" fmla="*/ 225014 w 1149580"/>
              <a:gd name="connsiteY49" fmla="*/ 2057863 h 2187906"/>
              <a:gd name="connsiteX50" fmla="*/ 353601 w 1149580"/>
              <a:gd name="connsiteY50" fmla="*/ 2067388 h 2187906"/>
              <a:gd name="connsiteX51" fmla="*/ 372651 w 1149580"/>
              <a:gd name="connsiteY51" fmla="*/ 2076913 h 2187906"/>
              <a:gd name="connsiteX52" fmla="*/ 377414 w 1149580"/>
              <a:gd name="connsiteY52" fmla="*/ 2124538 h 2187906"/>
              <a:gd name="connsiteX53" fmla="*/ 391701 w 1149580"/>
              <a:gd name="connsiteY53" fmla="*/ 2162638 h 2187906"/>
              <a:gd name="connsiteX54" fmla="*/ 396464 w 1149580"/>
              <a:gd name="connsiteY54" fmla="*/ 2176925 h 2187906"/>
              <a:gd name="connsiteX55" fmla="*/ 434564 w 1149580"/>
              <a:gd name="connsiteY55" fmla="*/ 2186450 h 2187906"/>
              <a:gd name="connsiteX56" fmla="*/ 501239 w 1149580"/>
              <a:gd name="connsiteY56" fmla="*/ 2186450 h 2187906"/>
              <a:gd name="connsiteX57" fmla="*/ 525051 w 1149580"/>
              <a:gd name="connsiteY57" fmla="*/ 2176925 h 2187906"/>
              <a:gd name="connsiteX58" fmla="*/ 567914 w 1149580"/>
              <a:gd name="connsiteY58" fmla="*/ 2081675 h 2187906"/>
              <a:gd name="connsiteX59" fmla="*/ 586964 w 1149580"/>
              <a:gd name="connsiteY59" fmla="*/ 2076913 h 2187906"/>
              <a:gd name="connsiteX60" fmla="*/ 601251 w 1149580"/>
              <a:gd name="connsiteY60" fmla="*/ 2062625 h 2187906"/>
              <a:gd name="connsiteX61" fmla="*/ 606014 w 1149580"/>
              <a:gd name="connsiteY61" fmla="*/ 2048338 h 2187906"/>
              <a:gd name="connsiteX62" fmla="*/ 615539 w 1149580"/>
              <a:gd name="connsiteY62" fmla="*/ 2034050 h 2187906"/>
              <a:gd name="connsiteX63" fmla="*/ 620301 w 1149580"/>
              <a:gd name="connsiteY63" fmla="*/ 2015000 h 2187906"/>
              <a:gd name="connsiteX64" fmla="*/ 625064 w 1149580"/>
              <a:gd name="connsiteY64" fmla="*/ 1929275 h 2187906"/>
              <a:gd name="connsiteX65" fmla="*/ 639351 w 1149580"/>
              <a:gd name="connsiteY65" fmla="*/ 1924513 h 2187906"/>
              <a:gd name="connsiteX66" fmla="*/ 682214 w 1149580"/>
              <a:gd name="connsiteY66" fmla="*/ 1876888 h 2187906"/>
              <a:gd name="connsiteX67" fmla="*/ 686976 w 1149580"/>
              <a:gd name="connsiteY67" fmla="*/ 1848313 h 2187906"/>
              <a:gd name="connsiteX68" fmla="*/ 691739 w 1149580"/>
              <a:gd name="connsiteY68" fmla="*/ 1824500 h 2187906"/>
              <a:gd name="connsiteX69" fmla="*/ 696501 w 1149580"/>
              <a:gd name="connsiteY69" fmla="*/ 1781638 h 2187906"/>
              <a:gd name="connsiteX70" fmla="*/ 715551 w 1149580"/>
              <a:gd name="connsiteY70" fmla="*/ 1743538 h 2187906"/>
              <a:gd name="connsiteX71" fmla="*/ 729839 w 1149580"/>
              <a:gd name="connsiteY71" fmla="*/ 1705438 h 2187906"/>
              <a:gd name="connsiteX72" fmla="*/ 758414 w 1149580"/>
              <a:gd name="connsiteY72" fmla="*/ 1714963 h 2187906"/>
              <a:gd name="connsiteX73" fmla="*/ 772701 w 1149580"/>
              <a:gd name="connsiteY73" fmla="*/ 1748300 h 2187906"/>
              <a:gd name="connsiteX74" fmla="*/ 777464 w 1149580"/>
              <a:gd name="connsiteY74" fmla="*/ 1800688 h 2187906"/>
              <a:gd name="connsiteX75" fmla="*/ 782226 w 1149580"/>
              <a:gd name="connsiteY75" fmla="*/ 1776875 h 2187906"/>
              <a:gd name="connsiteX76" fmla="*/ 786989 w 1149580"/>
              <a:gd name="connsiteY76" fmla="*/ 1743538 h 2187906"/>
              <a:gd name="connsiteX77" fmla="*/ 801276 w 1149580"/>
              <a:gd name="connsiteY77" fmla="*/ 1734013 h 2187906"/>
              <a:gd name="connsiteX78" fmla="*/ 825089 w 1149580"/>
              <a:gd name="connsiteY78" fmla="*/ 1748300 h 2187906"/>
              <a:gd name="connsiteX79" fmla="*/ 839376 w 1149580"/>
              <a:gd name="connsiteY79" fmla="*/ 1753063 h 2187906"/>
              <a:gd name="connsiteX80" fmla="*/ 844139 w 1149580"/>
              <a:gd name="connsiteY80" fmla="*/ 1691150 h 2187906"/>
              <a:gd name="connsiteX81" fmla="*/ 887001 w 1149580"/>
              <a:gd name="connsiteY81" fmla="*/ 1695913 h 2187906"/>
              <a:gd name="connsiteX82" fmla="*/ 891764 w 1149580"/>
              <a:gd name="connsiteY82" fmla="*/ 1710200 h 2187906"/>
              <a:gd name="connsiteX83" fmla="*/ 925101 w 1149580"/>
              <a:gd name="connsiteY83" fmla="*/ 1734013 h 2187906"/>
              <a:gd name="connsiteX84" fmla="*/ 958439 w 1149580"/>
              <a:gd name="connsiteY84" fmla="*/ 1738775 h 2187906"/>
              <a:gd name="connsiteX85" fmla="*/ 996539 w 1149580"/>
              <a:gd name="connsiteY85" fmla="*/ 1734013 h 2187906"/>
              <a:gd name="connsiteX86" fmla="*/ 1001301 w 1149580"/>
              <a:gd name="connsiteY86" fmla="*/ 1657813 h 2187906"/>
              <a:gd name="connsiteX87" fmla="*/ 1015589 w 1149580"/>
              <a:gd name="connsiteY87" fmla="*/ 1638763 h 2187906"/>
              <a:gd name="connsiteX88" fmla="*/ 1015589 w 1149580"/>
              <a:gd name="connsiteY88" fmla="*/ 1600663 h 2187906"/>
              <a:gd name="connsiteX89" fmla="*/ 996539 w 1149580"/>
              <a:gd name="connsiteY89" fmla="*/ 1586375 h 2187906"/>
              <a:gd name="connsiteX90" fmla="*/ 972726 w 1149580"/>
              <a:gd name="connsiteY90" fmla="*/ 1548275 h 2187906"/>
              <a:gd name="connsiteX91" fmla="*/ 963201 w 1149580"/>
              <a:gd name="connsiteY91" fmla="*/ 1533988 h 2187906"/>
              <a:gd name="connsiteX92" fmla="*/ 948914 w 1149580"/>
              <a:gd name="connsiteY92" fmla="*/ 1529225 h 2187906"/>
              <a:gd name="connsiteX93" fmla="*/ 929864 w 1149580"/>
              <a:gd name="connsiteY93" fmla="*/ 1405400 h 2187906"/>
              <a:gd name="connsiteX94" fmla="*/ 920339 w 1149580"/>
              <a:gd name="connsiteY94" fmla="*/ 1362538 h 2187906"/>
              <a:gd name="connsiteX95" fmla="*/ 910814 w 1149580"/>
              <a:gd name="connsiteY95" fmla="*/ 1338725 h 2187906"/>
              <a:gd name="connsiteX96" fmla="*/ 901289 w 1149580"/>
              <a:gd name="connsiteY96" fmla="*/ 1305388 h 2187906"/>
              <a:gd name="connsiteX97" fmla="*/ 896526 w 1149580"/>
              <a:gd name="connsiteY97" fmla="*/ 1291100 h 2187906"/>
              <a:gd name="connsiteX98" fmla="*/ 906051 w 1149580"/>
              <a:gd name="connsiteY98" fmla="*/ 1224425 h 2187906"/>
              <a:gd name="connsiteX99" fmla="*/ 920339 w 1149580"/>
              <a:gd name="connsiteY99" fmla="*/ 1219663 h 2187906"/>
              <a:gd name="connsiteX100" fmla="*/ 939389 w 1149580"/>
              <a:gd name="connsiteY100" fmla="*/ 1210138 h 2187906"/>
              <a:gd name="connsiteX101" fmla="*/ 953676 w 1149580"/>
              <a:gd name="connsiteY101" fmla="*/ 1205375 h 2187906"/>
              <a:gd name="connsiteX102" fmla="*/ 967964 w 1149580"/>
              <a:gd name="connsiteY102" fmla="*/ 1195850 h 2187906"/>
              <a:gd name="connsiteX103" fmla="*/ 1001301 w 1149580"/>
              <a:gd name="connsiteY103" fmla="*/ 1186325 h 2187906"/>
              <a:gd name="connsiteX104" fmla="*/ 1020351 w 1149580"/>
              <a:gd name="connsiteY104" fmla="*/ 1172038 h 2187906"/>
              <a:gd name="connsiteX105" fmla="*/ 1039401 w 1149580"/>
              <a:gd name="connsiteY105" fmla="*/ 1143463 h 2187906"/>
              <a:gd name="connsiteX106" fmla="*/ 1067976 w 1149580"/>
              <a:gd name="connsiteY106" fmla="*/ 1124413 h 2187906"/>
              <a:gd name="connsiteX107" fmla="*/ 1096551 w 1149580"/>
              <a:gd name="connsiteY107" fmla="*/ 1114888 h 2187906"/>
              <a:gd name="connsiteX108" fmla="*/ 1129889 w 1149580"/>
              <a:gd name="connsiteY108" fmla="*/ 1091075 h 2187906"/>
              <a:gd name="connsiteX109" fmla="*/ 1144176 w 1149580"/>
              <a:gd name="connsiteY109" fmla="*/ 1076788 h 2187906"/>
              <a:gd name="connsiteX110" fmla="*/ 1139414 w 1149580"/>
              <a:gd name="connsiteY110" fmla="*/ 991063 h 2187906"/>
              <a:gd name="connsiteX111" fmla="*/ 1125126 w 1149580"/>
              <a:gd name="connsiteY111" fmla="*/ 972013 h 2187906"/>
              <a:gd name="connsiteX112" fmla="*/ 1106076 w 1149580"/>
              <a:gd name="connsiteY112" fmla="*/ 933913 h 2187906"/>
              <a:gd name="connsiteX113" fmla="*/ 1101314 w 1149580"/>
              <a:gd name="connsiteY113" fmla="*/ 910100 h 2187906"/>
              <a:gd name="connsiteX114" fmla="*/ 1072739 w 1149580"/>
              <a:gd name="connsiteY114" fmla="*/ 881525 h 2187906"/>
              <a:gd name="connsiteX115" fmla="*/ 1006064 w 1149580"/>
              <a:gd name="connsiteY115" fmla="*/ 857713 h 2187906"/>
              <a:gd name="connsiteX116" fmla="*/ 991776 w 1149580"/>
              <a:gd name="connsiteY116" fmla="*/ 862475 h 2187906"/>
              <a:gd name="connsiteX117" fmla="*/ 987014 w 1149580"/>
              <a:gd name="connsiteY117" fmla="*/ 876763 h 2187906"/>
              <a:gd name="connsiteX118" fmla="*/ 982251 w 1149580"/>
              <a:gd name="connsiteY118" fmla="*/ 914863 h 2187906"/>
              <a:gd name="connsiteX119" fmla="*/ 972726 w 1149580"/>
              <a:gd name="connsiteY119" fmla="*/ 929150 h 2187906"/>
              <a:gd name="connsiteX120" fmla="*/ 958439 w 1149580"/>
              <a:gd name="connsiteY120" fmla="*/ 948200 h 2187906"/>
              <a:gd name="connsiteX121" fmla="*/ 929864 w 1149580"/>
              <a:gd name="connsiteY121" fmla="*/ 962488 h 2187906"/>
              <a:gd name="connsiteX122" fmla="*/ 896526 w 1149580"/>
              <a:gd name="connsiteY122" fmla="*/ 919625 h 2187906"/>
              <a:gd name="connsiteX123" fmla="*/ 882239 w 1149580"/>
              <a:gd name="connsiteY123" fmla="*/ 905338 h 2187906"/>
              <a:gd name="connsiteX124" fmla="*/ 901289 w 1149580"/>
              <a:gd name="connsiteY124" fmla="*/ 852950 h 2187906"/>
              <a:gd name="connsiteX125" fmla="*/ 906051 w 1149580"/>
              <a:gd name="connsiteY125" fmla="*/ 833900 h 2187906"/>
              <a:gd name="connsiteX126" fmla="*/ 901289 w 1149580"/>
              <a:gd name="connsiteY126" fmla="*/ 819613 h 2187906"/>
              <a:gd name="connsiteX127" fmla="*/ 896526 w 1149580"/>
              <a:gd name="connsiteY127" fmla="*/ 800563 h 2187906"/>
              <a:gd name="connsiteX128" fmla="*/ 901289 w 1149580"/>
              <a:gd name="connsiteY128" fmla="*/ 776750 h 2187906"/>
              <a:gd name="connsiteX129" fmla="*/ 939389 w 1149580"/>
              <a:gd name="connsiteY129" fmla="*/ 752938 h 2187906"/>
              <a:gd name="connsiteX130" fmla="*/ 953676 w 1149580"/>
              <a:gd name="connsiteY130" fmla="*/ 738650 h 2187906"/>
              <a:gd name="connsiteX131" fmla="*/ 958439 w 1149580"/>
              <a:gd name="connsiteY131" fmla="*/ 724363 h 2187906"/>
              <a:gd name="connsiteX132" fmla="*/ 953676 w 1149580"/>
              <a:gd name="connsiteY132" fmla="*/ 600538 h 2187906"/>
              <a:gd name="connsiteX133" fmla="*/ 887001 w 1149580"/>
              <a:gd name="connsiteY133" fmla="*/ 600538 h 2187906"/>
              <a:gd name="connsiteX134" fmla="*/ 872714 w 1149580"/>
              <a:gd name="connsiteY134" fmla="*/ 586250 h 2187906"/>
              <a:gd name="connsiteX135" fmla="*/ 858426 w 1149580"/>
              <a:gd name="connsiteY135" fmla="*/ 576725 h 2187906"/>
              <a:gd name="connsiteX136" fmla="*/ 844139 w 1149580"/>
              <a:gd name="connsiteY136" fmla="*/ 557675 h 2187906"/>
              <a:gd name="connsiteX137" fmla="*/ 839376 w 1149580"/>
              <a:gd name="connsiteY137" fmla="*/ 543388 h 2187906"/>
              <a:gd name="connsiteX138" fmla="*/ 720314 w 1149580"/>
              <a:gd name="connsiteY138" fmla="*/ 538625 h 2187906"/>
              <a:gd name="connsiteX139" fmla="*/ 686976 w 1149580"/>
              <a:gd name="connsiteY139" fmla="*/ 510050 h 2187906"/>
              <a:gd name="connsiteX140" fmla="*/ 677451 w 1149580"/>
              <a:gd name="connsiteY140" fmla="*/ 495763 h 2187906"/>
              <a:gd name="connsiteX141" fmla="*/ 658401 w 1149580"/>
              <a:gd name="connsiteY141" fmla="*/ 448138 h 2187906"/>
              <a:gd name="connsiteX142" fmla="*/ 644114 w 1149580"/>
              <a:gd name="connsiteY142" fmla="*/ 410038 h 2187906"/>
              <a:gd name="connsiteX143" fmla="*/ 634589 w 1149580"/>
              <a:gd name="connsiteY143" fmla="*/ 386225 h 2187906"/>
              <a:gd name="connsiteX144" fmla="*/ 615539 w 1149580"/>
              <a:gd name="connsiteY144" fmla="*/ 357650 h 2187906"/>
              <a:gd name="connsiteX145" fmla="*/ 572676 w 1149580"/>
              <a:gd name="connsiteY145" fmla="*/ 329075 h 2187906"/>
              <a:gd name="connsiteX146" fmla="*/ 558389 w 1149580"/>
              <a:gd name="connsiteY146" fmla="*/ 319550 h 2187906"/>
              <a:gd name="connsiteX147" fmla="*/ 539339 w 1149580"/>
              <a:gd name="connsiteY147" fmla="*/ 305263 h 2187906"/>
              <a:gd name="connsiteX148" fmla="*/ 525051 w 1149580"/>
              <a:gd name="connsiteY148" fmla="*/ 300500 h 2187906"/>
              <a:gd name="connsiteX149" fmla="*/ 491714 w 1149580"/>
              <a:gd name="connsiteY149" fmla="*/ 281450 h 2187906"/>
              <a:gd name="connsiteX150" fmla="*/ 467901 w 1149580"/>
              <a:gd name="connsiteY150" fmla="*/ 271925 h 2187906"/>
              <a:gd name="connsiteX151" fmla="*/ 405988 w 1149580"/>
              <a:gd name="connsiteY151" fmla="*/ 181439 h 2187906"/>
              <a:gd name="connsiteX152" fmla="*/ 405989 w 1149580"/>
              <a:gd name="connsiteY152" fmla="*/ 52851 h 2187906"/>
              <a:gd name="connsiteX153" fmla="*/ 375032 w 1149580"/>
              <a:gd name="connsiteY153" fmla="*/ 43325 h 2187906"/>
              <a:gd name="connsiteX154" fmla="*/ 315501 w 1149580"/>
              <a:gd name="connsiteY154" fmla="*/ 9988 h 2187906"/>
              <a:gd name="connsiteX155" fmla="*/ 282164 w 1149580"/>
              <a:gd name="connsiteY155" fmla="*/ 463 h 2187906"/>
              <a:gd name="connsiteX156" fmla="*/ 263114 w 1149580"/>
              <a:gd name="connsiteY156" fmla="*/ 5225 h 2187906"/>
              <a:gd name="connsiteX157" fmla="*/ 225014 w 1149580"/>
              <a:gd name="connsiteY157" fmla="*/ 55231 h 2187906"/>
              <a:gd name="connsiteX158" fmla="*/ 167864 w 1149580"/>
              <a:gd name="connsiteY158" fmla="*/ 69519 h 2187906"/>
              <a:gd name="connsiteX159" fmla="*/ 155957 w 1149580"/>
              <a:gd name="connsiteY159" fmla="*/ 114763 h 2187906"/>
              <a:gd name="connsiteX160" fmla="*/ 120238 w 1149580"/>
              <a:gd name="connsiteY160" fmla="*/ 150481 h 2187906"/>
              <a:gd name="connsiteX161" fmla="*/ 82139 w 1149580"/>
              <a:gd name="connsiteY161" fmla="*/ 243351 h 2187906"/>
              <a:gd name="connsiteX0" fmla="*/ 82139 w 1149580"/>
              <a:gd name="connsiteY0" fmla="*/ 243351 h 2187906"/>
              <a:gd name="connsiteX1" fmla="*/ 89282 w 1149580"/>
              <a:gd name="connsiteY1" fmla="*/ 271925 h 2187906"/>
              <a:gd name="connsiteX2" fmla="*/ 72613 w 1149580"/>
              <a:gd name="connsiteY2" fmla="*/ 340982 h 2187906"/>
              <a:gd name="connsiteX3" fmla="*/ 58326 w 1149580"/>
              <a:gd name="connsiteY3" fmla="*/ 390988 h 2187906"/>
              <a:gd name="connsiteX4" fmla="*/ 51182 w 1149580"/>
              <a:gd name="connsiteY4" fmla="*/ 467188 h 2187906"/>
              <a:gd name="connsiteX5" fmla="*/ 29751 w 1149580"/>
              <a:gd name="connsiteY5" fmla="*/ 505288 h 2187906"/>
              <a:gd name="connsiteX6" fmla="*/ 1176 w 1149580"/>
              <a:gd name="connsiteY6" fmla="*/ 541007 h 2187906"/>
              <a:gd name="connsiteX7" fmla="*/ 72614 w 1149580"/>
              <a:gd name="connsiteY7" fmla="*/ 564819 h 2187906"/>
              <a:gd name="connsiteX8" fmla="*/ 65470 w 1149580"/>
              <a:gd name="connsiteY8" fmla="*/ 643401 h 2187906"/>
              <a:gd name="connsiteX9" fmla="*/ 101188 w 1149580"/>
              <a:gd name="connsiteY9" fmla="*/ 688645 h 2187906"/>
              <a:gd name="connsiteX10" fmla="*/ 165483 w 1149580"/>
              <a:gd name="connsiteY10" fmla="*/ 736269 h 2187906"/>
              <a:gd name="connsiteX11" fmla="*/ 167865 w 1149580"/>
              <a:gd name="connsiteY11" fmla="*/ 807706 h 2187906"/>
              <a:gd name="connsiteX12" fmla="*/ 153577 w 1149580"/>
              <a:gd name="connsiteY12" fmla="*/ 860094 h 2187906"/>
              <a:gd name="connsiteX13" fmla="*/ 125001 w 1149580"/>
              <a:gd name="connsiteY13" fmla="*/ 910100 h 2187906"/>
              <a:gd name="connsiteX14" fmla="*/ 96426 w 1149580"/>
              <a:gd name="connsiteY14" fmla="*/ 948200 h 2187906"/>
              <a:gd name="connsiteX15" fmla="*/ 60707 w 1149580"/>
              <a:gd name="connsiteY15" fmla="*/ 993444 h 2187906"/>
              <a:gd name="connsiteX16" fmla="*/ 24989 w 1149580"/>
              <a:gd name="connsiteY16" fmla="*/ 1081550 h 2187906"/>
              <a:gd name="connsiteX17" fmla="*/ 15464 w 1149580"/>
              <a:gd name="connsiteY17" fmla="*/ 1095838 h 2187906"/>
              <a:gd name="connsiteX18" fmla="*/ 10701 w 1149580"/>
              <a:gd name="connsiteY18" fmla="*/ 1129175 h 2187906"/>
              <a:gd name="connsiteX19" fmla="*/ 5939 w 1149580"/>
              <a:gd name="connsiteY19" fmla="*/ 1148225 h 2187906"/>
              <a:gd name="connsiteX20" fmla="*/ 15464 w 1149580"/>
              <a:gd name="connsiteY20" fmla="*/ 1172038 h 2187906"/>
              <a:gd name="connsiteX21" fmla="*/ 29751 w 1149580"/>
              <a:gd name="connsiteY21" fmla="*/ 1200613 h 2187906"/>
              <a:gd name="connsiteX22" fmla="*/ 34514 w 1149580"/>
              <a:gd name="connsiteY22" fmla="*/ 1229188 h 2187906"/>
              <a:gd name="connsiteX23" fmla="*/ 44039 w 1149580"/>
              <a:gd name="connsiteY23" fmla="*/ 1253000 h 2187906"/>
              <a:gd name="connsiteX24" fmla="*/ 48801 w 1149580"/>
              <a:gd name="connsiteY24" fmla="*/ 1286338 h 2187906"/>
              <a:gd name="connsiteX25" fmla="*/ 86901 w 1149580"/>
              <a:gd name="connsiteY25" fmla="*/ 1305388 h 2187906"/>
              <a:gd name="connsiteX26" fmla="*/ 129764 w 1149580"/>
              <a:gd name="connsiteY26" fmla="*/ 1319675 h 2187906"/>
              <a:gd name="connsiteX27" fmla="*/ 182151 w 1149580"/>
              <a:gd name="connsiteY27" fmla="*/ 1357775 h 2187906"/>
              <a:gd name="connsiteX28" fmla="*/ 215489 w 1149580"/>
              <a:gd name="connsiteY28" fmla="*/ 1372063 h 2187906"/>
              <a:gd name="connsiteX29" fmla="*/ 253589 w 1149580"/>
              <a:gd name="connsiteY29" fmla="*/ 1395875 h 2187906"/>
              <a:gd name="connsiteX30" fmla="*/ 258351 w 1149580"/>
              <a:gd name="connsiteY30" fmla="*/ 1410163 h 2187906"/>
              <a:gd name="connsiteX31" fmla="*/ 267876 w 1149580"/>
              <a:gd name="connsiteY31" fmla="*/ 1424450 h 2187906"/>
              <a:gd name="connsiteX32" fmla="*/ 248826 w 1149580"/>
              <a:gd name="connsiteY32" fmla="*/ 1505413 h 2187906"/>
              <a:gd name="connsiteX33" fmla="*/ 225014 w 1149580"/>
              <a:gd name="connsiteY33" fmla="*/ 1567325 h 2187906"/>
              <a:gd name="connsiteX34" fmla="*/ 215489 w 1149580"/>
              <a:gd name="connsiteY34" fmla="*/ 1586375 h 2187906"/>
              <a:gd name="connsiteX35" fmla="*/ 215489 w 1149580"/>
              <a:gd name="connsiteY35" fmla="*/ 1714963 h 2187906"/>
              <a:gd name="connsiteX36" fmla="*/ 225014 w 1149580"/>
              <a:gd name="connsiteY36" fmla="*/ 1748300 h 2187906"/>
              <a:gd name="connsiteX37" fmla="*/ 234539 w 1149580"/>
              <a:gd name="connsiteY37" fmla="*/ 1791163 h 2187906"/>
              <a:gd name="connsiteX38" fmla="*/ 229776 w 1149580"/>
              <a:gd name="connsiteY38" fmla="*/ 1829263 h 2187906"/>
              <a:gd name="connsiteX39" fmla="*/ 172626 w 1149580"/>
              <a:gd name="connsiteY39" fmla="*/ 1862600 h 2187906"/>
              <a:gd name="connsiteX40" fmla="*/ 134526 w 1149580"/>
              <a:gd name="connsiteY40" fmla="*/ 1895938 h 2187906"/>
              <a:gd name="connsiteX41" fmla="*/ 120239 w 1149580"/>
              <a:gd name="connsiteY41" fmla="*/ 1905463 h 2187906"/>
              <a:gd name="connsiteX42" fmla="*/ 82139 w 1149580"/>
              <a:gd name="connsiteY42" fmla="*/ 1914988 h 2187906"/>
              <a:gd name="connsiteX43" fmla="*/ 86901 w 1149580"/>
              <a:gd name="connsiteY43" fmla="*/ 1953088 h 2187906"/>
              <a:gd name="connsiteX44" fmla="*/ 158339 w 1149580"/>
              <a:gd name="connsiteY44" fmla="*/ 1986425 h 2187906"/>
              <a:gd name="connsiteX45" fmla="*/ 163101 w 1149580"/>
              <a:gd name="connsiteY45" fmla="*/ 2024525 h 2187906"/>
              <a:gd name="connsiteX46" fmla="*/ 177389 w 1149580"/>
              <a:gd name="connsiteY46" fmla="*/ 2048338 h 2187906"/>
              <a:gd name="connsiteX47" fmla="*/ 182151 w 1149580"/>
              <a:gd name="connsiteY47" fmla="*/ 2067388 h 2187906"/>
              <a:gd name="connsiteX48" fmla="*/ 205964 w 1149580"/>
              <a:gd name="connsiteY48" fmla="*/ 2062625 h 2187906"/>
              <a:gd name="connsiteX49" fmla="*/ 225014 w 1149580"/>
              <a:gd name="connsiteY49" fmla="*/ 2057863 h 2187906"/>
              <a:gd name="connsiteX50" fmla="*/ 353601 w 1149580"/>
              <a:gd name="connsiteY50" fmla="*/ 2067388 h 2187906"/>
              <a:gd name="connsiteX51" fmla="*/ 372651 w 1149580"/>
              <a:gd name="connsiteY51" fmla="*/ 2076913 h 2187906"/>
              <a:gd name="connsiteX52" fmla="*/ 377414 w 1149580"/>
              <a:gd name="connsiteY52" fmla="*/ 2124538 h 2187906"/>
              <a:gd name="connsiteX53" fmla="*/ 391701 w 1149580"/>
              <a:gd name="connsiteY53" fmla="*/ 2162638 h 2187906"/>
              <a:gd name="connsiteX54" fmla="*/ 396464 w 1149580"/>
              <a:gd name="connsiteY54" fmla="*/ 2176925 h 2187906"/>
              <a:gd name="connsiteX55" fmla="*/ 434564 w 1149580"/>
              <a:gd name="connsiteY55" fmla="*/ 2186450 h 2187906"/>
              <a:gd name="connsiteX56" fmla="*/ 501239 w 1149580"/>
              <a:gd name="connsiteY56" fmla="*/ 2186450 h 2187906"/>
              <a:gd name="connsiteX57" fmla="*/ 525051 w 1149580"/>
              <a:gd name="connsiteY57" fmla="*/ 2176925 h 2187906"/>
              <a:gd name="connsiteX58" fmla="*/ 567914 w 1149580"/>
              <a:gd name="connsiteY58" fmla="*/ 2081675 h 2187906"/>
              <a:gd name="connsiteX59" fmla="*/ 586964 w 1149580"/>
              <a:gd name="connsiteY59" fmla="*/ 2076913 h 2187906"/>
              <a:gd name="connsiteX60" fmla="*/ 601251 w 1149580"/>
              <a:gd name="connsiteY60" fmla="*/ 2062625 h 2187906"/>
              <a:gd name="connsiteX61" fmla="*/ 606014 w 1149580"/>
              <a:gd name="connsiteY61" fmla="*/ 2048338 h 2187906"/>
              <a:gd name="connsiteX62" fmla="*/ 615539 w 1149580"/>
              <a:gd name="connsiteY62" fmla="*/ 2034050 h 2187906"/>
              <a:gd name="connsiteX63" fmla="*/ 620301 w 1149580"/>
              <a:gd name="connsiteY63" fmla="*/ 2015000 h 2187906"/>
              <a:gd name="connsiteX64" fmla="*/ 625064 w 1149580"/>
              <a:gd name="connsiteY64" fmla="*/ 1929275 h 2187906"/>
              <a:gd name="connsiteX65" fmla="*/ 639351 w 1149580"/>
              <a:gd name="connsiteY65" fmla="*/ 1924513 h 2187906"/>
              <a:gd name="connsiteX66" fmla="*/ 682214 w 1149580"/>
              <a:gd name="connsiteY66" fmla="*/ 1876888 h 2187906"/>
              <a:gd name="connsiteX67" fmla="*/ 686976 w 1149580"/>
              <a:gd name="connsiteY67" fmla="*/ 1848313 h 2187906"/>
              <a:gd name="connsiteX68" fmla="*/ 691739 w 1149580"/>
              <a:gd name="connsiteY68" fmla="*/ 1824500 h 2187906"/>
              <a:gd name="connsiteX69" fmla="*/ 696501 w 1149580"/>
              <a:gd name="connsiteY69" fmla="*/ 1781638 h 2187906"/>
              <a:gd name="connsiteX70" fmla="*/ 715551 w 1149580"/>
              <a:gd name="connsiteY70" fmla="*/ 1743538 h 2187906"/>
              <a:gd name="connsiteX71" fmla="*/ 729839 w 1149580"/>
              <a:gd name="connsiteY71" fmla="*/ 1705438 h 2187906"/>
              <a:gd name="connsiteX72" fmla="*/ 758414 w 1149580"/>
              <a:gd name="connsiteY72" fmla="*/ 1714963 h 2187906"/>
              <a:gd name="connsiteX73" fmla="*/ 772701 w 1149580"/>
              <a:gd name="connsiteY73" fmla="*/ 1748300 h 2187906"/>
              <a:gd name="connsiteX74" fmla="*/ 777464 w 1149580"/>
              <a:gd name="connsiteY74" fmla="*/ 1800688 h 2187906"/>
              <a:gd name="connsiteX75" fmla="*/ 782226 w 1149580"/>
              <a:gd name="connsiteY75" fmla="*/ 1776875 h 2187906"/>
              <a:gd name="connsiteX76" fmla="*/ 786989 w 1149580"/>
              <a:gd name="connsiteY76" fmla="*/ 1743538 h 2187906"/>
              <a:gd name="connsiteX77" fmla="*/ 801276 w 1149580"/>
              <a:gd name="connsiteY77" fmla="*/ 1734013 h 2187906"/>
              <a:gd name="connsiteX78" fmla="*/ 825089 w 1149580"/>
              <a:gd name="connsiteY78" fmla="*/ 1748300 h 2187906"/>
              <a:gd name="connsiteX79" fmla="*/ 839376 w 1149580"/>
              <a:gd name="connsiteY79" fmla="*/ 1753063 h 2187906"/>
              <a:gd name="connsiteX80" fmla="*/ 844139 w 1149580"/>
              <a:gd name="connsiteY80" fmla="*/ 1691150 h 2187906"/>
              <a:gd name="connsiteX81" fmla="*/ 887001 w 1149580"/>
              <a:gd name="connsiteY81" fmla="*/ 1695913 h 2187906"/>
              <a:gd name="connsiteX82" fmla="*/ 891764 w 1149580"/>
              <a:gd name="connsiteY82" fmla="*/ 1710200 h 2187906"/>
              <a:gd name="connsiteX83" fmla="*/ 925101 w 1149580"/>
              <a:gd name="connsiteY83" fmla="*/ 1734013 h 2187906"/>
              <a:gd name="connsiteX84" fmla="*/ 958439 w 1149580"/>
              <a:gd name="connsiteY84" fmla="*/ 1738775 h 2187906"/>
              <a:gd name="connsiteX85" fmla="*/ 996539 w 1149580"/>
              <a:gd name="connsiteY85" fmla="*/ 1734013 h 2187906"/>
              <a:gd name="connsiteX86" fmla="*/ 1001301 w 1149580"/>
              <a:gd name="connsiteY86" fmla="*/ 1657813 h 2187906"/>
              <a:gd name="connsiteX87" fmla="*/ 1015589 w 1149580"/>
              <a:gd name="connsiteY87" fmla="*/ 1638763 h 2187906"/>
              <a:gd name="connsiteX88" fmla="*/ 1015589 w 1149580"/>
              <a:gd name="connsiteY88" fmla="*/ 1600663 h 2187906"/>
              <a:gd name="connsiteX89" fmla="*/ 996539 w 1149580"/>
              <a:gd name="connsiteY89" fmla="*/ 1586375 h 2187906"/>
              <a:gd name="connsiteX90" fmla="*/ 972726 w 1149580"/>
              <a:gd name="connsiteY90" fmla="*/ 1548275 h 2187906"/>
              <a:gd name="connsiteX91" fmla="*/ 963201 w 1149580"/>
              <a:gd name="connsiteY91" fmla="*/ 1533988 h 2187906"/>
              <a:gd name="connsiteX92" fmla="*/ 948914 w 1149580"/>
              <a:gd name="connsiteY92" fmla="*/ 1529225 h 2187906"/>
              <a:gd name="connsiteX93" fmla="*/ 929864 w 1149580"/>
              <a:gd name="connsiteY93" fmla="*/ 1405400 h 2187906"/>
              <a:gd name="connsiteX94" fmla="*/ 920339 w 1149580"/>
              <a:gd name="connsiteY94" fmla="*/ 1362538 h 2187906"/>
              <a:gd name="connsiteX95" fmla="*/ 910814 w 1149580"/>
              <a:gd name="connsiteY95" fmla="*/ 1338725 h 2187906"/>
              <a:gd name="connsiteX96" fmla="*/ 901289 w 1149580"/>
              <a:gd name="connsiteY96" fmla="*/ 1305388 h 2187906"/>
              <a:gd name="connsiteX97" fmla="*/ 896526 w 1149580"/>
              <a:gd name="connsiteY97" fmla="*/ 1291100 h 2187906"/>
              <a:gd name="connsiteX98" fmla="*/ 906051 w 1149580"/>
              <a:gd name="connsiteY98" fmla="*/ 1224425 h 2187906"/>
              <a:gd name="connsiteX99" fmla="*/ 920339 w 1149580"/>
              <a:gd name="connsiteY99" fmla="*/ 1219663 h 2187906"/>
              <a:gd name="connsiteX100" fmla="*/ 939389 w 1149580"/>
              <a:gd name="connsiteY100" fmla="*/ 1210138 h 2187906"/>
              <a:gd name="connsiteX101" fmla="*/ 953676 w 1149580"/>
              <a:gd name="connsiteY101" fmla="*/ 1205375 h 2187906"/>
              <a:gd name="connsiteX102" fmla="*/ 967964 w 1149580"/>
              <a:gd name="connsiteY102" fmla="*/ 1195850 h 2187906"/>
              <a:gd name="connsiteX103" fmla="*/ 1001301 w 1149580"/>
              <a:gd name="connsiteY103" fmla="*/ 1186325 h 2187906"/>
              <a:gd name="connsiteX104" fmla="*/ 1020351 w 1149580"/>
              <a:gd name="connsiteY104" fmla="*/ 1172038 h 2187906"/>
              <a:gd name="connsiteX105" fmla="*/ 1039401 w 1149580"/>
              <a:gd name="connsiteY105" fmla="*/ 1143463 h 2187906"/>
              <a:gd name="connsiteX106" fmla="*/ 1067976 w 1149580"/>
              <a:gd name="connsiteY106" fmla="*/ 1124413 h 2187906"/>
              <a:gd name="connsiteX107" fmla="*/ 1096551 w 1149580"/>
              <a:gd name="connsiteY107" fmla="*/ 1114888 h 2187906"/>
              <a:gd name="connsiteX108" fmla="*/ 1129889 w 1149580"/>
              <a:gd name="connsiteY108" fmla="*/ 1091075 h 2187906"/>
              <a:gd name="connsiteX109" fmla="*/ 1144176 w 1149580"/>
              <a:gd name="connsiteY109" fmla="*/ 1076788 h 2187906"/>
              <a:gd name="connsiteX110" fmla="*/ 1139414 w 1149580"/>
              <a:gd name="connsiteY110" fmla="*/ 991063 h 2187906"/>
              <a:gd name="connsiteX111" fmla="*/ 1125126 w 1149580"/>
              <a:gd name="connsiteY111" fmla="*/ 972013 h 2187906"/>
              <a:gd name="connsiteX112" fmla="*/ 1106076 w 1149580"/>
              <a:gd name="connsiteY112" fmla="*/ 933913 h 2187906"/>
              <a:gd name="connsiteX113" fmla="*/ 1101314 w 1149580"/>
              <a:gd name="connsiteY113" fmla="*/ 910100 h 2187906"/>
              <a:gd name="connsiteX114" fmla="*/ 1072739 w 1149580"/>
              <a:gd name="connsiteY114" fmla="*/ 881525 h 2187906"/>
              <a:gd name="connsiteX115" fmla="*/ 1006064 w 1149580"/>
              <a:gd name="connsiteY115" fmla="*/ 857713 h 2187906"/>
              <a:gd name="connsiteX116" fmla="*/ 991776 w 1149580"/>
              <a:gd name="connsiteY116" fmla="*/ 862475 h 2187906"/>
              <a:gd name="connsiteX117" fmla="*/ 987014 w 1149580"/>
              <a:gd name="connsiteY117" fmla="*/ 876763 h 2187906"/>
              <a:gd name="connsiteX118" fmla="*/ 982251 w 1149580"/>
              <a:gd name="connsiteY118" fmla="*/ 914863 h 2187906"/>
              <a:gd name="connsiteX119" fmla="*/ 972726 w 1149580"/>
              <a:gd name="connsiteY119" fmla="*/ 929150 h 2187906"/>
              <a:gd name="connsiteX120" fmla="*/ 958439 w 1149580"/>
              <a:gd name="connsiteY120" fmla="*/ 948200 h 2187906"/>
              <a:gd name="connsiteX121" fmla="*/ 929864 w 1149580"/>
              <a:gd name="connsiteY121" fmla="*/ 962488 h 2187906"/>
              <a:gd name="connsiteX122" fmla="*/ 896526 w 1149580"/>
              <a:gd name="connsiteY122" fmla="*/ 919625 h 2187906"/>
              <a:gd name="connsiteX123" fmla="*/ 882239 w 1149580"/>
              <a:gd name="connsiteY123" fmla="*/ 905338 h 2187906"/>
              <a:gd name="connsiteX124" fmla="*/ 901289 w 1149580"/>
              <a:gd name="connsiteY124" fmla="*/ 852950 h 2187906"/>
              <a:gd name="connsiteX125" fmla="*/ 906051 w 1149580"/>
              <a:gd name="connsiteY125" fmla="*/ 833900 h 2187906"/>
              <a:gd name="connsiteX126" fmla="*/ 901289 w 1149580"/>
              <a:gd name="connsiteY126" fmla="*/ 819613 h 2187906"/>
              <a:gd name="connsiteX127" fmla="*/ 896526 w 1149580"/>
              <a:gd name="connsiteY127" fmla="*/ 800563 h 2187906"/>
              <a:gd name="connsiteX128" fmla="*/ 901289 w 1149580"/>
              <a:gd name="connsiteY128" fmla="*/ 776750 h 2187906"/>
              <a:gd name="connsiteX129" fmla="*/ 939389 w 1149580"/>
              <a:gd name="connsiteY129" fmla="*/ 752938 h 2187906"/>
              <a:gd name="connsiteX130" fmla="*/ 953676 w 1149580"/>
              <a:gd name="connsiteY130" fmla="*/ 738650 h 2187906"/>
              <a:gd name="connsiteX131" fmla="*/ 958439 w 1149580"/>
              <a:gd name="connsiteY131" fmla="*/ 724363 h 2187906"/>
              <a:gd name="connsiteX132" fmla="*/ 953676 w 1149580"/>
              <a:gd name="connsiteY132" fmla="*/ 600538 h 2187906"/>
              <a:gd name="connsiteX133" fmla="*/ 887001 w 1149580"/>
              <a:gd name="connsiteY133" fmla="*/ 600538 h 2187906"/>
              <a:gd name="connsiteX134" fmla="*/ 872714 w 1149580"/>
              <a:gd name="connsiteY134" fmla="*/ 586250 h 2187906"/>
              <a:gd name="connsiteX135" fmla="*/ 858426 w 1149580"/>
              <a:gd name="connsiteY135" fmla="*/ 576725 h 2187906"/>
              <a:gd name="connsiteX136" fmla="*/ 844139 w 1149580"/>
              <a:gd name="connsiteY136" fmla="*/ 557675 h 2187906"/>
              <a:gd name="connsiteX137" fmla="*/ 839376 w 1149580"/>
              <a:gd name="connsiteY137" fmla="*/ 543388 h 2187906"/>
              <a:gd name="connsiteX138" fmla="*/ 720314 w 1149580"/>
              <a:gd name="connsiteY138" fmla="*/ 538625 h 2187906"/>
              <a:gd name="connsiteX139" fmla="*/ 686976 w 1149580"/>
              <a:gd name="connsiteY139" fmla="*/ 510050 h 2187906"/>
              <a:gd name="connsiteX140" fmla="*/ 677451 w 1149580"/>
              <a:gd name="connsiteY140" fmla="*/ 495763 h 2187906"/>
              <a:gd name="connsiteX141" fmla="*/ 658401 w 1149580"/>
              <a:gd name="connsiteY141" fmla="*/ 448138 h 2187906"/>
              <a:gd name="connsiteX142" fmla="*/ 644114 w 1149580"/>
              <a:gd name="connsiteY142" fmla="*/ 410038 h 2187906"/>
              <a:gd name="connsiteX143" fmla="*/ 634589 w 1149580"/>
              <a:gd name="connsiteY143" fmla="*/ 386225 h 2187906"/>
              <a:gd name="connsiteX144" fmla="*/ 615539 w 1149580"/>
              <a:gd name="connsiteY144" fmla="*/ 357650 h 2187906"/>
              <a:gd name="connsiteX145" fmla="*/ 572676 w 1149580"/>
              <a:gd name="connsiteY145" fmla="*/ 329075 h 2187906"/>
              <a:gd name="connsiteX146" fmla="*/ 558389 w 1149580"/>
              <a:gd name="connsiteY146" fmla="*/ 319550 h 2187906"/>
              <a:gd name="connsiteX147" fmla="*/ 539339 w 1149580"/>
              <a:gd name="connsiteY147" fmla="*/ 305263 h 2187906"/>
              <a:gd name="connsiteX148" fmla="*/ 525051 w 1149580"/>
              <a:gd name="connsiteY148" fmla="*/ 300500 h 2187906"/>
              <a:gd name="connsiteX149" fmla="*/ 491714 w 1149580"/>
              <a:gd name="connsiteY149" fmla="*/ 281450 h 2187906"/>
              <a:gd name="connsiteX150" fmla="*/ 467901 w 1149580"/>
              <a:gd name="connsiteY150" fmla="*/ 271925 h 2187906"/>
              <a:gd name="connsiteX151" fmla="*/ 405988 w 1149580"/>
              <a:gd name="connsiteY151" fmla="*/ 181439 h 2187906"/>
              <a:gd name="connsiteX152" fmla="*/ 405989 w 1149580"/>
              <a:gd name="connsiteY152" fmla="*/ 52851 h 2187906"/>
              <a:gd name="connsiteX153" fmla="*/ 375032 w 1149580"/>
              <a:gd name="connsiteY153" fmla="*/ 43325 h 2187906"/>
              <a:gd name="connsiteX154" fmla="*/ 315501 w 1149580"/>
              <a:gd name="connsiteY154" fmla="*/ 9988 h 2187906"/>
              <a:gd name="connsiteX155" fmla="*/ 282164 w 1149580"/>
              <a:gd name="connsiteY155" fmla="*/ 463 h 2187906"/>
              <a:gd name="connsiteX156" fmla="*/ 263114 w 1149580"/>
              <a:gd name="connsiteY156" fmla="*/ 5225 h 2187906"/>
              <a:gd name="connsiteX157" fmla="*/ 225014 w 1149580"/>
              <a:gd name="connsiteY157" fmla="*/ 55231 h 2187906"/>
              <a:gd name="connsiteX158" fmla="*/ 167864 w 1149580"/>
              <a:gd name="connsiteY158" fmla="*/ 69519 h 2187906"/>
              <a:gd name="connsiteX159" fmla="*/ 155957 w 1149580"/>
              <a:gd name="connsiteY159" fmla="*/ 114763 h 2187906"/>
              <a:gd name="connsiteX160" fmla="*/ 120238 w 1149580"/>
              <a:gd name="connsiteY160" fmla="*/ 150481 h 2187906"/>
              <a:gd name="connsiteX161" fmla="*/ 82139 w 1149580"/>
              <a:gd name="connsiteY161" fmla="*/ 243351 h 2187906"/>
              <a:gd name="connsiteX0" fmla="*/ 82139 w 1149580"/>
              <a:gd name="connsiteY0" fmla="*/ 243351 h 2187906"/>
              <a:gd name="connsiteX1" fmla="*/ 89282 w 1149580"/>
              <a:gd name="connsiteY1" fmla="*/ 271925 h 2187906"/>
              <a:gd name="connsiteX2" fmla="*/ 72613 w 1149580"/>
              <a:gd name="connsiteY2" fmla="*/ 340982 h 2187906"/>
              <a:gd name="connsiteX3" fmla="*/ 58326 w 1149580"/>
              <a:gd name="connsiteY3" fmla="*/ 390988 h 2187906"/>
              <a:gd name="connsiteX4" fmla="*/ 51182 w 1149580"/>
              <a:gd name="connsiteY4" fmla="*/ 467188 h 2187906"/>
              <a:gd name="connsiteX5" fmla="*/ 29751 w 1149580"/>
              <a:gd name="connsiteY5" fmla="*/ 505288 h 2187906"/>
              <a:gd name="connsiteX6" fmla="*/ 1176 w 1149580"/>
              <a:gd name="connsiteY6" fmla="*/ 541007 h 2187906"/>
              <a:gd name="connsiteX7" fmla="*/ 72614 w 1149580"/>
              <a:gd name="connsiteY7" fmla="*/ 564819 h 2187906"/>
              <a:gd name="connsiteX8" fmla="*/ 65470 w 1149580"/>
              <a:gd name="connsiteY8" fmla="*/ 643401 h 2187906"/>
              <a:gd name="connsiteX9" fmla="*/ 101188 w 1149580"/>
              <a:gd name="connsiteY9" fmla="*/ 688645 h 2187906"/>
              <a:gd name="connsiteX10" fmla="*/ 165483 w 1149580"/>
              <a:gd name="connsiteY10" fmla="*/ 736269 h 2187906"/>
              <a:gd name="connsiteX11" fmla="*/ 167865 w 1149580"/>
              <a:gd name="connsiteY11" fmla="*/ 807706 h 2187906"/>
              <a:gd name="connsiteX12" fmla="*/ 153577 w 1149580"/>
              <a:gd name="connsiteY12" fmla="*/ 860094 h 2187906"/>
              <a:gd name="connsiteX13" fmla="*/ 125001 w 1149580"/>
              <a:gd name="connsiteY13" fmla="*/ 910100 h 2187906"/>
              <a:gd name="connsiteX14" fmla="*/ 96426 w 1149580"/>
              <a:gd name="connsiteY14" fmla="*/ 948200 h 2187906"/>
              <a:gd name="connsiteX15" fmla="*/ 60707 w 1149580"/>
              <a:gd name="connsiteY15" fmla="*/ 993444 h 2187906"/>
              <a:gd name="connsiteX16" fmla="*/ 24989 w 1149580"/>
              <a:gd name="connsiteY16" fmla="*/ 1081550 h 2187906"/>
              <a:gd name="connsiteX17" fmla="*/ 10701 w 1149580"/>
              <a:gd name="connsiteY17" fmla="*/ 1129175 h 2187906"/>
              <a:gd name="connsiteX18" fmla="*/ 5939 w 1149580"/>
              <a:gd name="connsiteY18" fmla="*/ 1148225 h 2187906"/>
              <a:gd name="connsiteX19" fmla="*/ 15464 w 1149580"/>
              <a:gd name="connsiteY19" fmla="*/ 1172038 h 2187906"/>
              <a:gd name="connsiteX20" fmla="*/ 29751 w 1149580"/>
              <a:gd name="connsiteY20" fmla="*/ 1200613 h 2187906"/>
              <a:gd name="connsiteX21" fmla="*/ 34514 w 1149580"/>
              <a:gd name="connsiteY21" fmla="*/ 1229188 h 2187906"/>
              <a:gd name="connsiteX22" fmla="*/ 44039 w 1149580"/>
              <a:gd name="connsiteY22" fmla="*/ 1253000 h 2187906"/>
              <a:gd name="connsiteX23" fmla="*/ 48801 w 1149580"/>
              <a:gd name="connsiteY23" fmla="*/ 1286338 h 2187906"/>
              <a:gd name="connsiteX24" fmla="*/ 86901 w 1149580"/>
              <a:gd name="connsiteY24" fmla="*/ 1305388 h 2187906"/>
              <a:gd name="connsiteX25" fmla="*/ 129764 w 1149580"/>
              <a:gd name="connsiteY25" fmla="*/ 1319675 h 2187906"/>
              <a:gd name="connsiteX26" fmla="*/ 182151 w 1149580"/>
              <a:gd name="connsiteY26" fmla="*/ 1357775 h 2187906"/>
              <a:gd name="connsiteX27" fmla="*/ 215489 w 1149580"/>
              <a:gd name="connsiteY27" fmla="*/ 1372063 h 2187906"/>
              <a:gd name="connsiteX28" fmla="*/ 253589 w 1149580"/>
              <a:gd name="connsiteY28" fmla="*/ 1395875 h 2187906"/>
              <a:gd name="connsiteX29" fmla="*/ 258351 w 1149580"/>
              <a:gd name="connsiteY29" fmla="*/ 1410163 h 2187906"/>
              <a:gd name="connsiteX30" fmla="*/ 267876 w 1149580"/>
              <a:gd name="connsiteY30" fmla="*/ 1424450 h 2187906"/>
              <a:gd name="connsiteX31" fmla="*/ 248826 w 1149580"/>
              <a:gd name="connsiteY31" fmla="*/ 1505413 h 2187906"/>
              <a:gd name="connsiteX32" fmla="*/ 225014 w 1149580"/>
              <a:gd name="connsiteY32" fmla="*/ 1567325 h 2187906"/>
              <a:gd name="connsiteX33" fmla="*/ 215489 w 1149580"/>
              <a:gd name="connsiteY33" fmla="*/ 1586375 h 2187906"/>
              <a:gd name="connsiteX34" fmla="*/ 215489 w 1149580"/>
              <a:gd name="connsiteY34" fmla="*/ 1714963 h 2187906"/>
              <a:gd name="connsiteX35" fmla="*/ 225014 w 1149580"/>
              <a:gd name="connsiteY35" fmla="*/ 1748300 h 2187906"/>
              <a:gd name="connsiteX36" fmla="*/ 234539 w 1149580"/>
              <a:gd name="connsiteY36" fmla="*/ 1791163 h 2187906"/>
              <a:gd name="connsiteX37" fmla="*/ 229776 w 1149580"/>
              <a:gd name="connsiteY37" fmla="*/ 1829263 h 2187906"/>
              <a:gd name="connsiteX38" fmla="*/ 172626 w 1149580"/>
              <a:gd name="connsiteY38" fmla="*/ 1862600 h 2187906"/>
              <a:gd name="connsiteX39" fmla="*/ 134526 w 1149580"/>
              <a:gd name="connsiteY39" fmla="*/ 1895938 h 2187906"/>
              <a:gd name="connsiteX40" fmla="*/ 120239 w 1149580"/>
              <a:gd name="connsiteY40" fmla="*/ 1905463 h 2187906"/>
              <a:gd name="connsiteX41" fmla="*/ 82139 w 1149580"/>
              <a:gd name="connsiteY41" fmla="*/ 1914988 h 2187906"/>
              <a:gd name="connsiteX42" fmla="*/ 86901 w 1149580"/>
              <a:gd name="connsiteY42" fmla="*/ 1953088 h 2187906"/>
              <a:gd name="connsiteX43" fmla="*/ 158339 w 1149580"/>
              <a:gd name="connsiteY43" fmla="*/ 1986425 h 2187906"/>
              <a:gd name="connsiteX44" fmla="*/ 163101 w 1149580"/>
              <a:gd name="connsiteY44" fmla="*/ 2024525 h 2187906"/>
              <a:gd name="connsiteX45" fmla="*/ 177389 w 1149580"/>
              <a:gd name="connsiteY45" fmla="*/ 2048338 h 2187906"/>
              <a:gd name="connsiteX46" fmla="*/ 182151 w 1149580"/>
              <a:gd name="connsiteY46" fmla="*/ 2067388 h 2187906"/>
              <a:gd name="connsiteX47" fmla="*/ 205964 w 1149580"/>
              <a:gd name="connsiteY47" fmla="*/ 2062625 h 2187906"/>
              <a:gd name="connsiteX48" fmla="*/ 225014 w 1149580"/>
              <a:gd name="connsiteY48" fmla="*/ 2057863 h 2187906"/>
              <a:gd name="connsiteX49" fmla="*/ 353601 w 1149580"/>
              <a:gd name="connsiteY49" fmla="*/ 2067388 h 2187906"/>
              <a:gd name="connsiteX50" fmla="*/ 372651 w 1149580"/>
              <a:gd name="connsiteY50" fmla="*/ 2076913 h 2187906"/>
              <a:gd name="connsiteX51" fmla="*/ 377414 w 1149580"/>
              <a:gd name="connsiteY51" fmla="*/ 2124538 h 2187906"/>
              <a:gd name="connsiteX52" fmla="*/ 391701 w 1149580"/>
              <a:gd name="connsiteY52" fmla="*/ 2162638 h 2187906"/>
              <a:gd name="connsiteX53" fmla="*/ 396464 w 1149580"/>
              <a:gd name="connsiteY53" fmla="*/ 2176925 h 2187906"/>
              <a:gd name="connsiteX54" fmla="*/ 434564 w 1149580"/>
              <a:gd name="connsiteY54" fmla="*/ 2186450 h 2187906"/>
              <a:gd name="connsiteX55" fmla="*/ 501239 w 1149580"/>
              <a:gd name="connsiteY55" fmla="*/ 2186450 h 2187906"/>
              <a:gd name="connsiteX56" fmla="*/ 525051 w 1149580"/>
              <a:gd name="connsiteY56" fmla="*/ 2176925 h 2187906"/>
              <a:gd name="connsiteX57" fmla="*/ 567914 w 1149580"/>
              <a:gd name="connsiteY57" fmla="*/ 2081675 h 2187906"/>
              <a:gd name="connsiteX58" fmla="*/ 586964 w 1149580"/>
              <a:gd name="connsiteY58" fmla="*/ 2076913 h 2187906"/>
              <a:gd name="connsiteX59" fmla="*/ 601251 w 1149580"/>
              <a:gd name="connsiteY59" fmla="*/ 2062625 h 2187906"/>
              <a:gd name="connsiteX60" fmla="*/ 606014 w 1149580"/>
              <a:gd name="connsiteY60" fmla="*/ 2048338 h 2187906"/>
              <a:gd name="connsiteX61" fmla="*/ 615539 w 1149580"/>
              <a:gd name="connsiteY61" fmla="*/ 2034050 h 2187906"/>
              <a:gd name="connsiteX62" fmla="*/ 620301 w 1149580"/>
              <a:gd name="connsiteY62" fmla="*/ 2015000 h 2187906"/>
              <a:gd name="connsiteX63" fmla="*/ 625064 w 1149580"/>
              <a:gd name="connsiteY63" fmla="*/ 1929275 h 2187906"/>
              <a:gd name="connsiteX64" fmla="*/ 639351 w 1149580"/>
              <a:gd name="connsiteY64" fmla="*/ 1924513 h 2187906"/>
              <a:gd name="connsiteX65" fmla="*/ 682214 w 1149580"/>
              <a:gd name="connsiteY65" fmla="*/ 1876888 h 2187906"/>
              <a:gd name="connsiteX66" fmla="*/ 686976 w 1149580"/>
              <a:gd name="connsiteY66" fmla="*/ 1848313 h 2187906"/>
              <a:gd name="connsiteX67" fmla="*/ 691739 w 1149580"/>
              <a:gd name="connsiteY67" fmla="*/ 1824500 h 2187906"/>
              <a:gd name="connsiteX68" fmla="*/ 696501 w 1149580"/>
              <a:gd name="connsiteY68" fmla="*/ 1781638 h 2187906"/>
              <a:gd name="connsiteX69" fmla="*/ 715551 w 1149580"/>
              <a:gd name="connsiteY69" fmla="*/ 1743538 h 2187906"/>
              <a:gd name="connsiteX70" fmla="*/ 729839 w 1149580"/>
              <a:gd name="connsiteY70" fmla="*/ 1705438 h 2187906"/>
              <a:gd name="connsiteX71" fmla="*/ 758414 w 1149580"/>
              <a:gd name="connsiteY71" fmla="*/ 1714963 h 2187906"/>
              <a:gd name="connsiteX72" fmla="*/ 772701 w 1149580"/>
              <a:gd name="connsiteY72" fmla="*/ 1748300 h 2187906"/>
              <a:gd name="connsiteX73" fmla="*/ 777464 w 1149580"/>
              <a:gd name="connsiteY73" fmla="*/ 1800688 h 2187906"/>
              <a:gd name="connsiteX74" fmla="*/ 782226 w 1149580"/>
              <a:gd name="connsiteY74" fmla="*/ 1776875 h 2187906"/>
              <a:gd name="connsiteX75" fmla="*/ 786989 w 1149580"/>
              <a:gd name="connsiteY75" fmla="*/ 1743538 h 2187906"/>
              <a:gd name="connsiteX76" fmla="*/ 801276 w 1149580"/>
              <a:gd name="connsiteY76" fmla="*/ 1734013 h 2187906"/>
              <a:gd name="connsiteX77" fmla="*/ 825089 w 1149580"/>
              <a:gd name="connsiteY77" fmla="*/ 1748300 h 2187906"/>
              <a:gd name="connsiteX78" fmla="*/ 839376 w 1149580"/>
              <a:gd name="connsiteY78" fmla="*/ 1753063 h 2187906"/>
              <a:gd name="connsiteX79" fmla="*/ 844139 w 1149580"/>
              <a:gd name="connsiteY79" fmla="*/ 1691150 h 2187906"/>
              <a:gd name="connsiteX80" fmla="*/ 887001 w 1149580"/>
              <a:gd name="connsiteY80" fmla="*/ 1695913 h 2187906"/>
              <a:gd name="connsiteX81" fmla="*/ 891764 w 1149580"/>
              <a:gd name="connsiteY81" fmla="*/ 1710200 h 2187906"/>
              <a:gd name="connsiteX82" fmla="*/ 925101 w 1149580"/>
              <a:gd name="connsiteY82" fmla="*/ 1734013 h 2187906"/>
              <a:gd name="connsiteX83" fmla="*/ 958439 w 1149580"/>
              <a:gd name="connsiteY83" fmla="*/ 1738775 h 2187906"/>
              <a:gd name="connsiteX84" fmla="*/ 996539 w 1149580"/>
              <a:gd name="connsiteY84" fmla="*/ 1734013 h 2187906"/>
              <a:gd name="connsiteX85" fmla="*/ 1001301 w 1149580"/>
              <a:gd name="connsiteY85" fmla="*/ 1657813 h 2187906"/>
              <a:gd name="connsiteX86" fmla="*/ 1015589 w 1149580"/>
              <a:gd name="connsiteY86" fmla="*/ 1638763 h 2187906"/>
              <a:gd name="connsiteX87" fmla="*/ 1015589 w 1149580"/>
              <a:gd name="connsiteY87" fmla="*/ 1600663 h 2187906"/>
              <a:gd name="connsiteX88" fmla="*/ 996539 w 1149580"/>
              <a:gd name="connsiteY88" fmla="*/ 1586375 h 2187906"/>
              <a:gd name="connsiteX89" fmla="*/ 972726 w 1149580"/>
              <a:gd name="connsiteY89" fmla="*/ 1548275 h 2187906"/>
              <a:gd name="connsiteX90" fmla="*/ 963201 w 1149580"/>
              <a:gd name="connsiteY90" fmla="*/ 1533988 h 2187906"/>
              <a:gd name="connsiteX91" fmla="*/ 948914 w 1149580"/>
              <a:gd name="connsiteY91" fmla="*/ 1529225 h 2187906"/>
              <a:gd name="connsiteX92" fmla="*/ 929864 w 1149580"/>
              <a:gd name="connsiteY92" fmla="*/ 1405400 h 2187906"/>
              <a:gd name="connsiteX93" fmla="*/ 920339 w 1149580"/>
              <a:gd name="connsiteY93" fmla="*/ 1362538 h 2187906"/>
              <a:gd name="connsiteX94" fmla="*/ 910814 w 1149580"/>
              <a:gd name="connsiteY94" fmla="*/ 1338725 h 2187906"/>
              <a:gd name="connsiteX95" fmla="*/ 901289 w 1149580"/>
              <a:gd name="connsiteY95" fmla="*/ 1305388 h 2187906"/>
              <a:gd name="connsiteX96" fmla="*/ 896526 w 1149580"/>
              <a:gd name="connsiteY96" fmla="*/ 1291100 h 2187906"/>
              <a:gd name="connsiteX97" fmla="*/ 906051 w 1149580"/>
              <a:gd name="connsiteY97" fmla="*/ 1224425 h 2187906"/>
              <a:gd name="connsiteX98" fmla="*/ 920339 w 1149580"/>
              <a:gd name="connsiteY98" fmla="*/ 1219663 h 2187906"/>
              <a:gd name="connsiteX99" fmla="*/ 939389 w 1149580"/>
              <a:gd name="connsiteY99" fmla="*/ 1210138 h 2187906"/>
              <a:gd name="connsiteX100" fmla="*/ 953676 w 1149580"/>
              <a:gd name="connsiteY100" fmla="*/ 1205375 h 2187906"/>
              <a:gd name="connsiteX101" fmla="*/ 967964 w 1149580"/>
              <a:gd name="connsiteY101" fmla="*/ 1195850 h 2187906"/>
              <a:gd name="connsiteX102" fmla="*/ 1001301 w 1149580"/>
              <a:gd name="connsiteY102" fmla="*/ 1186325 h 2187906"/>
              <a:gd name="connsiteX103" fmla="*/ 1020351 w 1149580"/>
              <a:gd name="connsiteY103" fmla="*/ 1172038 h 2187906"/>
              <a:gd name="connsiteX104" fmla="*/ 1039401 w 1149580"/>
              <a:gd name="connsiteY104" fmla="*/ 1143463 h 2187906"/>
              <a:gd name="connsiteX105" fmla="*/ 1067976 w 1149580"/>
              <a:gd name="connsiteY105" fmla="*/ 1124413 h 2187906"/>
              <a:gd name="connsiteX106" fmla="*/ 1096551 w 1149580"/>
              <a:gd name="connsiteY106" fmla="*/ 1114888 h 2187906"/>
              <a:gd name="connsiteX107" fmla="*/ 1129889 w 1149580"/>
              <a:gd name="connsiteY107" fmla="*/ 1091075 h 2187906"/>
              <a:gd name="connsiteX108" fmla="*/ 1144176 w 1149580"/>
              <a:gd name="connsiteY108" fmla="*/ 1076788 h 2187906"/>
              <a:gd name="connsiteX109" fmla="*/ 1139414 w 1149580"/>
              <a:gd name="connsiteY109" fmla="*/ 991063 h 2187906"/>
              <a:gd name="connsiteX110" fmla="*/ 1125126 w 1149580"/>
              <a:gd name="connsiteY110" fmla="*/ 972013 h 2187906"/>
              <a:gd name="connsiteX111" fmla="*/ 1106076 w 1149580"/>
              <a:gd name="connsiteY111" fmla="*/ 933913 h 2187906"/>
              <a:gd name="connsiteX112" fmla="*/ 1101314 w 1149580"/>
              <a:gd name="connsiteY112" fmla="*/ 910100 h 2187906"/>
              <a:gd name="connsiteX113" fmla="*/ 1072739 w 1149580"/>
              <a:gd name="connsiteY113" fmla="*/ 881525 h 2187906"/>
              <a:gd name="connsiteX114" fmla="*/ 1006064 w 1149580"/>
              <a:gd name="connsiteY114" fmla="*/ 857713 h 2187906"/>
              <a:gd name="connsiteX115" fmla="*/ 991776 w 1149580"/>
              <a:gd name="connsiteY115" fmla="*/ 862475 h 2187906"/>
              <a:gd name="connsiteX116" fmla="*/ 987014 w 1149580"/>
              <a:gd name="connsiteY116" fmla="*/ 876763 h 2187906"/>
              <a:gd name="connsiteX117" fmla="*/ 982251 w 1149580"/>
              <a:gd name="connsiteY117" fmla="*/ 914863 h 2187906"/>
              <a:gd name="connsiteX118" fmla="*/ 972726 w 1149580"/>
              <a:gd name="connsiteY118" fmla="*/ 929150 h 2187906"/>
              <a:gd name="connsiteX119" fmla="*/ 958439 w 1149580"/>
              <a:gd name="connsiteY119" fmla="*/ 948200 h 2187906"/>
              <a:gd name="connsiteX120" fmla="*/ 929864 w 1149580"/>
              <a:gd name="connsiteY120" fmla="*/ 962488 h 2187906"/>
              <a:gd name="connsiteX121" fmla="*/ 896526 w 1149580"/>
              <a:gd name="connsiteY121" fmla="*/ 919625 h 2187906"/>
              <a:gd name="connsiteX122" fmla="*/ 882239 w 1149580"/>
              <a:gd name="connsiteY122" fmla="*/ 905338 h 2187906"/>
              <a:gd name="connsiteX123" fmla="*/ 901289 w 1149580"/>
              <a:gd name="connsiteY123" fmla="*/ 852950 h 2187906"/>
              <a:gd name="connsiteX124" fmla="*/ 906051 w 1149580"/>
              <a:gd name="connsiteY124" fmla="*/ 833900 h 2187906"/>
              <a:gd name="connsiteX125" fmla="*/ 901289 w 1149580"/>
              <a:gd name="connsiteY125" fmla="*/ 819613 h 2187906"/>
              <a:gd name="connsiteX126" fmla="*/ 896526 w 1149580"/>
              <a:gd name="connsiteY126" fmla="*/ 800563 h 2187906"/>
              <a:gd name="connsiteX127" fmla="*/ 901289 w 1149580"/>
              <a:gd name="connsiteY127" fmla="*/ 776750 h 2187906"/>
              <a:gd name="connsiteX128" fmla="*/ 939389 w 1149580"/>
              <a:gd name="connsiteY128" fmla="*/ 752938 h 2187906"/>
              <a:gd name="connsiteX129" fmla="*/ 953676 w 1149580"/>
              <a:gd name="connsiteY129" fmla="*/ 738650 h 2187906"/>
              <a:gd name="connsiteX130" fmla="*/ 958439 w 1149580"/>
              <a:gd name="connsiteY130" fmla="*/ 724363 h 2187906"/>
              <a:gd name="connsiteX131" fmla="*/ 953676 w 1149580"/>
              <a:gd name="connsiteY131" fmla="*/ 600538 h 2187906"/>
              <a:gd name="connsiteX132" fmla="*/ 887001 w 1149580"/>
              <a:gd name="connsiteY132" fmla="*/ 600538 h 2187906"/>
              <a:gd name="connsiteX133" fmla="*/ 872714 w 1149580"/>
              <a:gd name="connsiteY133" fmla="*/ 586250 h 2187906"/>
              <a:gd name="connsiteX134" fmla="*/ 858426 w 1149580"/>
              <a:gd name="connsiteY134" fmla="*/ 576725 h 2187906"/>
              <a:gd name="connsiteX135" fmla="*/ 844139 w 1149580"/>
              <a:gd name="connsiteY135" fmla="*/ 557675 h 2187906"/>
              <a:gd name="connsiteX136" fmla="*/ 839376 w 1149580"/>
              <a:gd name="connsiteY136" fmla="*/ 543388 h 2187906"/>
              <a:gd name="connsiteX137" fmla="*/ 720314 w 1149580"/>
              <a:gd name="connsiteY137" fmla="*/ 538625 h 2187906"/>
              <a:gd name="connsiteX138" fmla="*/ 686976 w 1149580"/>
              <a:gd name="connsiteY138" fmla="*/ 510050 h 2187906"/>
              <a:gd name="connsiteX139" fmla="*/ 677451 w 1149580"/>
              <a:gd name="connsiteY139" fmla="*/ 495763 h 2187906"/>
              <a:gd name="connsiteX140" fmla="*/ 658401 w 1149580"/>
              <a:gd name="connsiteY140" fmla="*/ 448138 h 2187906"/>
              <a:gd name="connsiteX141" fmla="*/ 644114 w 1149580"/>
              <a:gd name="connsiteY141" fmla="*/ 410038 h 2187906"/>
              <a:gd name="connsiteX142" fmla="*/ 634589 w 1149580"/>
              <a:gd name="connsiteY142" fmla="*/ 386225 h 2187906"/>
              <a:gd name="connsiteX143" fmla="*/ 615539 w 1149580"/>
              <a:gd name="connsiteY143" fmla="*/ 357650 h 2187906"/>
              <a:gd name="connsiteX144" fmla="*/ 572676 w 1149580"/>
              <a:gd name="connsiteY144" fmla="*/ 329075 h 2187906"/>
              <a:gd name="connsiteX145" fmla="*/ 558389 w 1149580"/>
              <a:gd name="connsiteY145" fmla="*/ 319550 h 2187906"/>
              <a:gd name="connsiteX146" fmla="*/ 539339 w 1149580"/>
              <a:gd name="connsiteY146" fmla="*/ 305263 h 2187906"/>
              <a:gd name="connsiteX147" fmla="*/ 525051 w 1149580"/>
              <a:gd name="connsiteY147" fmla="*/ 300500 h 2187906"/>
              <a:gd name="connsiteX148" fmla="*/ 491714 w 1149580"/>
              <a:gd name="connsiteY148" fmla="*/ 281450 h 2187906"/>
              <a:gd name="connsiteX149" fmla="*/ 467901 w 1149580"/>
              <a:gd name="connsiteY149" fmla="*/ 271925 h 2187906"/>
              <a:gd name="connsiteX150" fmla="*/ 405988 w 1149580"/>
              <a:gd name="connsiteY150" fmla="*/ 181439 h 2187906"/>
              <a:gd name="connsiteX151" fmla="*/ 405989 w 1149580"/>
              <a:gd name="connsiteY151" fmla="*/ 52851 h 2187906"/>
              <a:gd name="connsiteX152" fmla="*/ 375032 w 1149580"/>
              <a:gd name="connsiteY152" fmla="*/ 43325 h 2187906"/>
              <a:gd name="connsiteX153" fmla="*/ 315501 w 1149580"/>
              <a:gd name="connsiteY153" fmla="*/ 9988 h 2187906"/>
              <a:gd name="connsiteX154" fmla="*/ 282164 w 1149580"/>
              <a:gd name="connsiteY154" fmla="*/ 463 h 2187906"/>
              <a:gd name="connsiteX155" fmla="*/ 263114 w 1149580"/>
              <a:gd name="connsiteY155" fmla="*/ 5225 h 2187906"/>
              <a:gd name="connsiteX156" fmla="*/ 225014 w 1149580"/>
              <a:gd name="connsiteY156" fmla="*/ 55231 h 2187906"/>
              <a:gd name="connsiteX157" fmla="*/ 167864 w 1149580"/>
              <a:gd name="connsiteY157" fmla="*/ 69519 h 2187906"/>
              <a:gd name="connsiteX158" fmla="*/ 155957 w 1149580"/>
              <a:gd name="connsiteY158" fmla="*/ 114763 h 2187906"/>
              <a:gd name="connsiteX159" fmla="*/ 120238 w 1149580"/>
              <a:gd name="connsiteY159" fmla="*/ 150481 h 2187906"/>
              <a:gd name="connsiteX160" fmla="*/ 82139 w 1149580"/>
              <a:gd name="connsiteY160" fmla="*/ 243351 h 2187906"/>
              <a:gd name="connsiteX0" fmla="*/ 82139 w 1149580"/>
              <a:gd name="connsiteY0" fmla="*/ 243351 h 2187906"/>
              <a:gd name="connsiteX1" fmla="*/ 89282 w 1149580"/>
              <a:gd name="connsiteY1" fmla="*/ 271925 h 2187906"/>
              <a:gd name="connsiteX2" fmla="*/ 72613 w 1149580"/>
              <a:gd name="connsiteY2" fmla="*/ 340982 h 2187906"/>
              <a:gd name="connsiteX3" fmla="*/ 58326 w 1149580"/>
              <a:gd name="connsiteY3" fmla="*/ 390988 h 2187906"/>
              <a:gd name="connsiteX4" fmla="*/ 51182 w 1149580"/>
              <a:gd name="connsiteY4" fmla="*/ 467188 h 2187906"/>
              <a:gd name="connsiteX5" fmla="*/ 29751 w 1149580"/>
              <a:gd name="connsiteY5" fmla="*/ 505288 h 2187906"/>
              <a:gd name="connsiteX6" fmla="*/ 1176 w 1149580"/>
              <a:gd name="connsiteY6" fmla="*/ 541007 h 2187906"/>
              <a:gd name="connsiteX7" fmla="*/ 72614 w 1149580"/>
              <a:gd name="connsiteY7" fmla="*/ 564819 h 2187906"/>
              <a:gd name="connsiteX8" fmla="*/ 65470 w 1149580"/>
              <a:gd name="connsiteY8" fmla="*/ 643401 h 2187906"/>
              <a:gd name="connsiteX9" fmla="*/ 101188 w 1149580"/>
              <a:gd name="connsiteY9" fmla="*/ 688645 h 2187906"/>
              <a:gd name="connsiteX10" fmla="*/ 165483 w 1149580"/>
              <a:gd name="connsiteY10" fmla="*/ 736269 h 2187906"/>
              <a:gd name="connsiteX11" fmla="*/ 167865 w 1149580"/>
              <a:gd name="connsiteY11" fmla="*/ 807706 h 2187906"/>
              <a:gd name="connsiteX12" fmla="*/ 153577 w 1149580"/>
              <a:gd name="connsiteY12" fmla="*/ 860094 h 2187906"/>
              <a:gd name="connsiteX13" fmla="*/ 125001 w 1149580"/>
              <a:gd name="connsiteY13" fmla="*/ 910100 h 2187906"/>
              <a:gd name="connsiteX14" fmla="*/ 96426 w 1149580"/>
              <a:gd name="connsiteY14" fmla="*/ 948200 h 2187906"/>
              <a:gd name="connsiteX15" fmla="*/ 60707 w 1149580"/>
              <a:gd name="connsiteY15" fmla="*/ 993444 h 2187906"/>
              <a:gd name="connsiteX16" fmla="*/ 24989 w 1149580"/>
              <a:gd name="connsiteY16" fmla="*/ 1081550 h 2187906"/>
              <a:gd name="connsiteX17" fmla="*/ 10701 w 1149580"/>
              <a:gd name="connsiteY17" fmla="*/ 1129175 h 2187906"/>
              <a:gd name="connsiteX18" fmla="*/ 15464 w 1149580"/>
              <a:gd name="connsiteY18" fmla="*/ 1172038 h 2187906"/>
              <a:gd name="connsiteX19" fmla="*/ 29751 w 1149580"/>
              <a:gd name="connsiteY19" fmla="*/ 1200613 h 2187906"/>
              <a:gd name="connsiteX20" fmla="*/ 34514 w 1149580"/>
              <a:gd name="connsiteY20" fmla="*/ 1229188 h 2187906"/>
              <a:gd name="connsiteX21" fmla="*/ 44039 w 1149580"/>
              <a:gd name="connsiteY21" fmla="*/ 1253000 h 2187906"/>
              <a:gd name="connsiteX22" fmla="*/ 48801 w 1149580"/>
              <a:gd name="connsiteY22" fmla="*/ 1286338 h 2187906"/>
              <a:gd name="connsiteX23" fmla="*/ 86901 w 1149580"/>
              <a:gd name="connsiteY23" fmla="*/ 1305388 h 2187906"/>
              <a:gd name="connsiteX24" fmla="*/ 129764 w 1149580"/>
              <a:gd name="connsiteY24" fmla="*/ 1319675 h 2187906"/>
              <a:gd name="connsiteX25" fmla="*/ 182151 w 1149580"/>
              <a:gd name="connsiteY25" fmla="*/ 1357775 h 2187906"/>
              <a:gd name="connsiteX26" fmla="*/ 215489 w 1149580"/>
              <a:gd name="connsiteY26" fmla="*/ 1372063 h 2187906"/>
              <a:gd name="connsiteX27" fmla="*/ 253589 w 1149580"/>
              <a:gd name="connsiteY27" fmla="*/ 1395875 h 2187906"/>
              <a:gd name="connsiteX28" fmla="*/ 258351 w 1149580"/>
              <a:gd name="connsiteY28" fmla="*/ 1410163 h 2187906"/>
              <a:gd name="connsiteX29" fmla="*/ 267876 w 1149580"/>
              <a:gd name="connsiteY29" fmla="*/ 1424450 h 2187906"/>
              <a:gd name="connsiteX30" fmla="*/ 248826 w 1149580"/>
              <a:gd name="connsiteY30" fmla="*/ 1505413 h 2187906"/>
              <a:gd name="connsiteX31" fmla="*/ 225014 w 1149580"/>
              <a:gd name="connsiteY31" fmla="*/ 1567325 h 2187906"/>
              <a:gd name="connsiteX32" fmla="*/ 215489 w 1149580"/>
              <a:gd name="connsiteY32" fmla="*/ 1586375 h 2187906"/>
              <a:gd name="connsiteX33" fmla="*/ 215489 w 1149580"/>
              <a:gd name="connsiteY33" fmla="*/ 1714963 h 2187906"/>
              <a:gd name="connsiteX34" fmla="*/ 225014 w 1149580"/>
              <a:gd name="connsiteY34" fmla="*/ 1748300 h 2187906"/>
              <a:gd name="connsiteX35" fmla="*/ 234539 w 1149580"/>
              <a:gd name="connsiteY35" fmla="*/ 1791163 h 2187906"/>
              <a:gd name="connsiteX36" fmla="*/ 229776 w 1149580"/>
              <a:gd name="connsiteY36" fmla="*/ 1829263 h 2187906"/>
              <a:gd name="connsiteX37" fmla="*/ 172626 w 1149580"/>
              <a:gd name="connsiteY37" fmla="*/ 1862600 h 2187906"/>
              <a:gd name="connsiteX38" fmla="*/ 134526 w 1149580"/>
              <a:gd name="connsiteY38" fmla="*/ 1895938 h 2187906"/>
              <a:gd name="connsiteX39" fmla="*/ 120239 w 1149580"/>
              <a:gd name="connsiteY39" fmla="*/ 1905463 h 2187906"/>
              <a:gd name="connsiteX40" fmla="*/ 82139 w 1149580"/>
              <a:gd name="connsiteY40" fmla="*/ 1914988 h 2187906"/>
              <a:gd name="connsiteX41" fmla="*/ 86901 w 1149580"/>
              <a:gd name="connsiteY41" fmla="*/ 1953088 h 2187906"/>
              <a:gd name="connsiteX42" fmla="*/ 158339 w 1149580"/>
              <a:gd name="connsiteY42" fmla="*/ 1986425 h 2187906"/>
              <a:gd name="connsiteX43" fmla="*/ 163101 w 1149580"/>
              <a:gd name="connsiteY43" fmla="*/ 2024525 h 2187906"/>
              <a:gd name="connsiteX44" fmla="*/ 177389 w 1149580"/>
              <a:gd name="connsiteY44" fmla="*/ 2048338 h 2187906"/>
              <a:gd name="connsiteX45" fmla="*/ 182151 w 1149580"/>
              <a:gd name="connsiteY45" fmla="*/ 2067388 h 2187906"/>
              <a:gd name="connsiteX46" fmla="*/ 205964 w 1149580"/>
              <a:gd name="connsiteY46" fmla="*/ 2062625 h 2187906"/>
              <a:gd name="connsiteX47" fmla="*/ 225014 w 1149580"/>
              <a:gd name="connsiteY47" fmla="*/ 2057863 h 2187906"/>
              <a:gd name="connsiteX48" fmla="*/ 353601 w 1149580"/>
              <a:gd name="connsiteY48" fmla="*/ 2067388 h 2187906"/>
              <a:gd name="connsiteX49" fmla="*/ 372651 w 1149580"/>
              <a:gd name="connsiteY49" fmla="*/ 2076913 h 2187906"/>
              <a:gd name="connsiteX50" fmla="*/ 377414 w 1149580"/>
              <a:gd name="connsiteY50" fmla="*/ 2124538 h 2187906"/>
              <a:gd name="connsiteX51" fmla="*/ 391701 w 1149580"/>
              <a:gd name="connsiteY51" fmla="*/ 2162638 h 2187906"/>
              <a:gd name="connsiteX52" fmla="*/ 396464 w 1149580"/>
              <a:gd name="connsiteY52" fmla="*/ 2176925 h 2187906"/>
              <a:gd name="connsiteX53" fmla="*/ 434564 w 1149580"/>
              <a:gd name="connsiteY53" fmla="*/ 2186450 h 2187906"/>
              <a:gd name="connsiteX54" fmla="*/ 501239 w 1149580"/>
              <a:gd name="connsiteY54" fmla="*/ 2186450 h 2187906"/>
              <a:gd name="connsiteX55" fmla="*/ 525051 w 1149580"/>
              <a:gd name="connsiteY55" fmla="*/ 2176925 h 2187906"/>
              <a:gd name="connsiteX56" fmla="*/ 567914 w 1149580"/>
              <a:gd name="connsiteY56" fmla="*/ 2081675 h 2187906"/>
              <a:gd name="connsiteX57" fmla="*/ 586964 w 1149580"/>
              <a:gd name="connsiteY57" fmla="*/ 2076913 h 2187906"/>
              <a:gd name="connsiteX58" fmla="*/ 601251 w 1149580"/>
              <a:gd name="connsiteY58" fmla="*/ 2062625 h 2187906"/>
              <a:gd name="connsiteX59" fmla="*/ 606014 w 1149580"/>
              <a:gd name="connsiteY59" fmla="*/ 2048338 h 2187906"/>
              <a:gd name="connsiteX60" fmla="*/ 615539 w 1149580"/>
              <a:gd name="connsiteY60" fmla="*/ 2034050 h 2187906"/>
              <a:gd name="connsiteX61" fmla="*/ 620301 w 1149580"/>
              <a:gd name="connsiteY61" fmla="*/ 2015000 h 2187906"/>
              <a:gd name="connsiteX62" fmla="*/ 625064 w 1149580"/>
              <a:gd name="connsiteY62" fmla="*/ 1929275 h 2187906"/>
              <a:gd name="connsiteX63" fmla="*/ 639351 w 1149580"/>
              <a:gd name="connsiteY63" fmla="*/ 1924513 h 2187906"/>
              <a:gd name="connsiteX64" fmla="*/ 682214 w 1149580"/>
              <a:gd name="connsiteY64" fmla="*/ 1876888 h 2187906"/>
              <a:gd name="connsiteX65" fmla="*/ 686976 w 1149580"/>
              <a:gd name="connsiteY65" fmla="*/ 1848313 h 2187906"/>
              <a:gd name="connsiteX66" fmla="*/ 691739 w 1149580"/>
              <a:gd name="connsiteY66" fmla="*/ 1824500 h 2187906"/>
              <a:gd name="connsiteX67" fmla="*/ 696501 w 1149580"/>
              <a:gd name="connsiteY67" fmla="*/ 1781638 h 2187906"/>
              <a:gd name="connsiteX68" fmla="*/ 715551 w 1149580"/>
              <a:gd name="connsiteY68" fmla="*/ 1743538 h 2187906"/>
              <a:gd name="connsiteX69" fmla="*/ 729839 w 1149580"/>
              <a:gd name="connsiteY69" fmla="*/ 1705438 h 2187906"/>
              <a:gd name="connsiteX70" fmla="*/ 758414 w 1149580"/>
              <a:gd name="connsiteY70" fmla="*/ 1714963 h 2187906"/>
              <a:gd name="connsiteX71" fmla="*/ 772701 w 1149580"/>
              <a:gd name="connsiteY71" fmla="*/ 1748300 h 2187906"/>
              <a:gd name="connsiteX72" fmla="*/ 777464 w 1149580"/>
              <a:gd name="connsiteY72" fmla="*/ 1800688 h 2187906"/>
              <a:gd name="connsiteX73" fmla="*/ 782226 w 1149580"/>
              <a:gd name="connsiteY73" fmla="*/ 1776875 h 2187906"/>
              <a:gd name="connsiteX74" fmla="*/ 786989 w 1149580"/>
              <a:gd name="connsiteY74" fmla="*/ 1743538 h 2187906"/>
              <a:gd name="connsiteX75" fmla="*/ 801276 w 1149580"/>
              <a:gd name="connsiteY75" fmla="*/ 1734013 h 2187906"/>
              <a:gd name="connsiteX76" fmla="*/ 825089 w 1149580"/>
              <a:gd name="connsiteY76" fmla="*/ 1748300 h 2187906"/>
              <a:gd name="connsiteX77" fmla="*/ 839376 w 1149580"/>
              <a:gd name="connsiteY77" fmla="*/ 1753063 h 2187906"/>
              <a:gd name="connsiteX78" fmla="*/ 844139 w 1149580"/>
              <a:gd name="connsiteY78" fmla="*/ 1691150 h 2187906"/>
              <a:gd name="connsiteX79" fmla="*/ 887001 w 1149580"/>
              <a:gd name="connsiteY79" fmla="*/ 1695913 h 2187906"/>
              <a:gd name="connsiteX80" fmla="*/ 891764 w 1149580"/>
              <a:gd name="connsiteY80" fmla="*/ 1710200 h 2187906"/>
              <a:gd name="connsiteX81" fmla="*/ 925101 w 1149580"/>
              <a:gd name="connsiteY81" fmla="*/ 1734013 h 2187906"/>
              <a:gd name="connsiteX82" fmla="*/ 958439 w 1149580"/>
              <a:gd name="connsiteY82" fmla="*/ 1738775 h 2187906"/>
              <a:gd name="connsiteX83" fmla="*/ 996539 w 1149580"/>
              <a:gd name="connsiteY83" fmla="*/ 1734013 h 2187906"/>
              <a:gd name="connsiteX84" fmla="*/ 1001301 w 1149580"/>
              <a:gd name="connsiteY84" fmla="*/ 1657813 h 2187906"/>
              <a:gd name="connsiteX85" fmla="*/ 1015589 w 1149580"/>
              <a:gd name="connsiteY85" fmla="*/ 1638763 h 2187906"/>
              <a:gd name="connsiteX86" fmla="*/ 1015589 w 1149580"/>
              <a:gd name="connsiteY86" fmla="*/ 1600663 h 2187906"/>
              <a:gd name="connsiteX87" fmla="*/ 996539 w 1149580"/>
              <a:gd name="connsiteY87" fmla="*/ 1586375 h 2187906"/>
              <a:gd name="connsiteX88" fmla="*/ 972726 w 1149580"/>
              <a:gd name="connsiteY88" fmla="*/ 1548275 h 2187906"/>
              <a:gd name="connsiteX89" fmla="*/ 963201 w 1149580"/>
              <a:gd name="connsiteY89" fmla="*/ 1533988 h 2187906"/>
              <a:gd name="connsiteX90" fmla="*/ 948914 w 1149580"/>
              <a:gd name="connsiteY90" fmla="*/ 1529225 h 2187906"/>
              <a:gd name="connsiteX91" fmla="*/ 929864 w 1149580"/>
              <a:gd name="connsiteY91" fmla="*/ 1405400 h 2187906"/>
              <a:gd name="connsiteX92" fmla="*/ 920339 w 1149580"/>
              <a:gd name="connsiteY92" fmla="*/ 1362538 h 2187906"/>
              <a:gd name="connsiteX93" fmla="*/ 910814 w 1149580"/>
              <a:gd name="connsiteY93" fmla="*/ 1338725 h 2187906"/>
              <a:gd name="connsiteX94" fmla="*/ 901289 w 1149580"/>
              <a:gd name="connsiteY94" fmla="*/ 1305388 h 2187906"/>
              <a:gd name="connsiteX95" fmla="*/ 896526 w 1149580"/>
              <a:gd name="connsiteY95" fmla="*/ 1291100 h 2187906"/>
              <a:gd name="connsiteX96" fmla="*/ 906051 w 1149580"/>
              <a:gd name="connsiteY96" fmla="*/ 1224425 h 2187906"/>
              <a:gd name="connsiteX97" fmla="*/ 920339 w 1149580"/>
              <a:gd name="connsiteY97" fmla="*/ 1219663 h 2187906"/>
              <a:gd name="connsiteX98" fmla="*/ 939389 w 1149580"/>
              <a:gd name="connsiteY98" fmla="*/ 1210138 h 2187906"/>
              <a:gd name="connsiteX99" fmla="*/ 953676 w 1149580"/>
              <a:gd name="connsiteY99" fmla="*/ 1205375 h 2187906"/>
              <a:gd name="connsiteX100" fmla="*/ 967964 w 1149580"/>
              <a:gd name="connsiteY100" fmla="*/ 1195850 h 2187906"/>
              <a:gd name="connsiteX101" fmla="*/ 1001301 w 1149580"/>
              <a:gd name="connsiteY101" fmla="*/ 1186325 h 2187906"/>
              <a:gd name="connsiteX102" fmla="*/ 1020351 w 1149580"/>
              <a:gd name="connsiteY102" fmla="*/ 1172038 h 2187906"/>
              <a:gd name="connsiteX103" fmla="*/ 1039401 w 1149580"/>
              <a:gd name="connsiteY103" fmla="*/ 1143463 h 2187906"/>
              <a:gd name="connsiteX104" fmla="*/ 1067976 w 1149580"/>
              <a:gd name="connsiteY104" fmla="*/ 1124413 h 2187906"/>
              <a:gd name="connsiteX105" fmla="*/ 1096551 w 1149580"/>
              <a:gd name="connsiteY105" fmla="*/ 1114888 h 2187906"/>
              <a:gd name="connsiteX106" fmla="*/ 1129889 w 1149580"/>
              <a:gd name="connsiteY106" fmla="*/ 1091075 h 2187906"/>
              <a:gd name="connsiteX107" fmla="*/ 1144176 w 1149580"/>
              <a:gd name="connsiteY107" fmla="*/ 1076788 h 2187906"/>
              <a:gd name="connsiteX108" fmla="*/ 1139414 w 1149580"/>
              <a:gd name="connsiteY108" fmla="*/ 991063 h 2187906"/>
              <a:gd name="connsiteX109" fmla="*/ 1125126 w 1149580"/>
              <a:gd name="connsiteY109" fmla="*/ 972013 h 2187906"/>
              <a:gd name="connsiteX110" fmla="*/ 1106076 w 1149580"/>
              <a:gd name="connsiteY110" fmla="*/ 933913 h 2187906"/>
              <a:gd name="connsiteX111" fmla="*/ 1101314 w 1149580"/>
              <a:gd name="connsiteY111" fmla="*/ 910100 h 2187906"/>
              <a:gd name="connsiteX112" fmla="*/ 1072739 w 1149580"/>
              <a:gd name="connsiteY112" fmla="*/ 881525 h 2187906"/>
              <a:gd name="connsiteX113" fmla="*/ 1006064 w 1149580"/>
              <a:gd name="connsiteY113" fmla="*/ 857713 h 2187906"/>
              <a:gd name="connsiteX114" fmla="*/ 991776 w 1149580"/>
              <a:gd name="connsiteY114" fmla="*/ 862475 h 2187906"/>
              <a:gd name="connsiteX115" fmla="*/ 987014 w 1149580"/>
              <a:gd name="connsiteY115" fmla="*/ 876763 h 2187906"/>
              <a:gd name="connsiteX116" fmla="*/ 982251 w 1149580"/>
              <a:gd name="connsiteY116" fmla="*/ 914863 h 2187906"/>
              <a:gd name="connsiteX117" fmla="*/ 972726 w 1149580"/>
              <a:gd name="connsiteY117" fmla="*/ 929150 h 2187906"/>
              <a:gd name="connsiteX118" fmla="*/ 958439 w 1149580"/>
              <a:gd name="connsiteY118" fmla="*/ 948200 h 2187906"/>
              <a:gd name="connsiteX119" fmla="*/ 929864 w 1149580"/>
              <a:gd name="connsiteY119" fmla="*/ 962488 h 2187906"/>
              <a:gd name="connsiteX120" fmla="*/ 896526 w 1149580"/>
              <a:gd name="connsiteY120" fmla="*/ 919625 h 2187906"/>
              <a:gd name="connsiteX121" fmla="*/ 882239 w 1149580"/>
              <a:gd name="connsiteY121" fmla="*/ 905338 h 2187906"/>
              <a:gd name="connsiteX122" fmla="*/ 901289 w 1149580"/>
              <a:gd name="connsiteY122" fmla="*/ 852950 h 2187906"/>
              <a:gd name="connsiteX123" fmla="*/ 906051 w 1149580"/>
              <a:gd name="connsiteY123" fmla="*/ 833900 h 2187906"/>
              <a:gd name="connsiteX124" fmla="*/ 901289 w 1149580"/>
              <a:gd name="connsiteY124" fmla="*/ 819613 h 2187906"/>
              <a:gd name="connsiteX125" fmla="*/ 896526 w 1149580"/>
              <a:gd name="connsiteY125" fmla="*/ 800563 h 2187906"/>
              <a:gd name="connsiteX126" fmla="*/ 901289 w 1149580"/>
              <a:gd name="connsiteY126" fmla="*/ 776750 h 2187906"/>
              <a:gd name="connsiteX127" fmla="*/ 939389 w 1149580"/>
              <a:gd name="connsiteY127" fmla="*/ 752938 h 2187906"/>
              <a:gd name="connsiteX128" fmla="*/ 953676 w 1149580"/>
              <a:gd name="connsiteY128" fmla="*/ 738650 h 2187906"/>
              <a:gd name="connsiteX129" fmla="*/ 958439 w 1149580"/>
              <a:gd name="connsiteY129" fmla="*/ 724363 h 2187906"/>
              <a:gd name="connsiteX130" fmla="*/ 953676 w 1149580"/>
              <a:gd name="connsiteY130" fmla="*/ 600538 h 2187906"/>
              <a:gd name="connsiteX131" fmla="*/ 887001 w 1149580"/>
              <a:gd name="connsiteY131" fmla="*/ 600538 h 2187906"/>
              <a:gd name="connsiteX132" fmla="*/ 872714 w 1149580"/>
              <a:gd name="connsiteY132" fmla="*/ 586250 h 2187906"/>
              <a:gd name="connsiteX133" fmla="*/ 858426 w 1149580"/>
              <a:gd name="connsiteY133" fmla="*/ 576725 h 2187906"/>
              <a:gd name="connsiteX134" fmla="*/ 844139 w 1149580"/>
              <a:gd name="connsiteY134" fmla="*/ 557675 h 2187906"/>
              <a:gd name="connsiteX135" fmla="*/ 839376 w 1149580"/>
              <a:gd name="connsiteY135" fmla="*/ 543388 h 2187906"/>
              <a:gd name="connsiteX136" fmla="*/ 720314 w 1149580"/>
              <a:gd name="connsiteY136" fmla="*/ 538625 h 2187906"/>
              <a:gd name="connsiteX137" fmla="*/ 686976 w 1149580"/>
              <a:gd name="connsiteY137" fmla="*/ 510050 h 2187906"/>
              <a:gd name="connsiteX138" fmla="*/ 677451 w 1149580"/>
              <a:gd name="connsiteY138" fmla="*/ 495763 h 2187906"/>
              <a:gd name="connsiteX139" fmla="*/ 658401 w 1149580"/>
              <a:gd name="connsiteY139" fmla="*/ 448138 h 2187906"/>
              <a:gd name="connsiteX140" fmla="*/ 644114 w 1149580"/>
              <a:gd name="connsiteY140" fmla="*/ 410038 h 2187906"/>
              <a:gd name="connsiteX141" fmla="*/ 634589 w 1149580"/>
              <a:gd name="connsiteY141" fmla="*/ 386225 h 2187906"/>
              <a:gd name="connsiteX142" fmla="*/ 615539 w 1149580"/>
              <a:gd name="connsiteY142" fmla="*/ 357650 h 2187906"/>
              <a:gd name="connsiteX143" fmla="*/ 572676 w 1149580"/>
              <a:gd name="connsiteY143" fmla="*/ 329075 h 2187906"/>
              <a:gd name="connsiteX144" fmla="*/ 558389 w 1149580"/>
              <a:gd name="connsiteY144" fmla="*/ 319550 h 2187906"/>
              <a:gd name="connsiteX145" fmla="*/ 539339 w 1149580"/>
              <a:gd name="connsiteY145" fmla="*/ 305263 h 2187906"/>
              <a:gd name="connsiteX146" fmla="*/ 525051 w 1149580"/>
              <a:gd name="connsiteY146" fmla="*/ 300500 h 2187906"/>
              <a:gd name="connsiteX147" fmla="*/ 491714 w 1149580"/>
              <a:gd name="connsiteY147" fmla="*/ 281450 h 2187906"/>
              <a:gd name="connsiteX148" fmla="*/ 467901 w 1149580"/>
              <a:gd name="connsiteY148" fmla="*/ 271925 h 2187906"/>
              <a:gd name="connsiteX149" fmla="*/ 405988 w 1149580"/>
              <a:gd name="connsiteY149" fmla="*/ 181439 h 2187906"/>
              <a:gd name="connsiteX150" fmla="*/ 405989 w 1149580"/>
              <a:gd name="connsiteY150" fmla="*/ 52851 h 2187906"/>
              <a:gd name="connsiteX151" fmla="*/ 375032 w 1149580"/>
              <a:gd name="connsiteY151" fmla="*/ 43325 h 2187906"/>
              <a:gd name="connsiteX152" fmla="*/ 315501 w 1149580"/>
              <a:gd name="connsiteY152" fmla="*/ 9988 h 2187906"/>
              <a:gd name="connsiteX153" fmla="*/ 282164 w 1149580"/>
              <a:gd name="connsiteY153" fmla="*/ 463 h 2187906"/>
              <a:gd name="connsiteX154" fmla="*/ 263114 w 1149580"/>
              <a:gd name="connsiteY154" fmla="*/ 5225 h 2187906"/>
              <a:gd name="connsiteX155" fmla="*/ 225014 w 1149580"/>
              <a:gd name="connsiteY155" fmla="*/ 55231 h 2187906"/>
              <a:gd name="connsiteX156" fmla="*/ 167864 w 1149580"/>
              <a:gd name="connsiteY156" fmla="*/ 69519 h 2187906"/>
              <a:gd name="connsiteX157" fmla="*/ 155957 w 1149580"/>
              <a:gd name="connsiteY157" fmla="*/ 114763 h 2187906"/>
              <a:gd name="connsiteX158" fmla="*/ 120238 w 1149580"/>
              <a:gd name="connsiteY158" fmla="*/ 150481 h 2187906"/>
              <a:gd name="connsiteX159" fmla="*/ 82139 w 1149580"/>
              <a:gd name="connsiteY159" fmla="*/ 243351 h 2187906"/>
              <a:gd name="connsiteX0" fmla="*/ 82139 w 1149580"/>
              <a:gd name="connsiteY0" fmla="*/ 243351 h 2187906"/>
              <a:gd name="connsiteX1" fmla="*/ 89282 w 1149580"/>
              <a:gd name="connsiteY1" fmla="*/ 271925 h 2187906"/>
              <a:gd name="connsiteX2" fmla="*/ 72613 w 1149580"/>
              <a:gd name="connsiteY2" fmla="*/ 340982 h 2187906"/>
              <a:gd name="connsiteX3" fmla="*/ 58326 w 1149580"/>
              <a:gd name="connsiteY3" fmla="*/ 390988 h 2187906"/>
              <a:gd name="connsiteX4" fmla="*/ 51182 w 1149580"/>
              <a:gd name="connsiteY4" fmla="*/ 467188 h 2187906"/>
              <a:gd name="connsiteX5" fmla="*/ 29751 w 1149580"/>
              <a:gd name="connsiteY5" fmla="*/ 505288 h 2187906"/>
              <a:gd name="connsiteX6" fmla="*/ 1176 w 1149580"/>
              <a:gd name="connsiteY6" fmla="*/ 541007 h 2187906"/>
              <a:gd name="connsiteX7" fmla="*/ 72614 w 1149580"/>
              <a:gd name="connsiteY7" fmla="*/ 564819 h 2187906"/>
              <a:gd name="connsiteX8" fmla="*/ 65470 w 1149580"/>
              <a:gd name="connsiteY8" fmla="*/ 643401 h 2187906"/>
              <a:gd name="connsiteX9" fmla="*/ 101188 w 1149580"/>
              <a:gd name="connsiteY9" fmla="*/ 688645 h 2187906"/>
              <a:gd name="connsiteX10" fmla="*/ 165483 w 1149580"/>
              <a:gd name="connsiteY10" fmla="*/ 736269 h 2187906"/>
              <a:gd name="connsiteX11" fmla="*/ 167865 w 1149580"/>
              <a:gd name="connsiteY11" fmla="*/ 807706 h 2187906"/>
              <a:gd name="connsiteX12" fmla="*/ 153577 w 1149580"/>
              <a:gd name="connsiteY12" fmla="*/ 860094 h 2187906"/>
              <a:gd name="connsiteX13" fmla="*/ 125001 w 1149580"/>
              <a:gd name="connsiteY13" fmla="*/ 910100 h 2187906"/>
              <a:gd name="connsiteX14" fmla="*/ 96426 w 1149580"/>
              <a:gd name="connsiteY14" fmla="*/ 948200 h 2187906"/>
              <a:gd name="connsiteX15" fmla="*/ 60707 w 1149580"/>
              <a:gd name="connsiteY15" fmla="*/ 993444 h 2187906"/>
              <a:gd name="connsiteX16" fmla="*/ 10701 w 1149580"/>
              <a:gd name="connsiteY16" fmla="*/ 1129175 h 2187906"/>
              <a:gd name="connsiteX17" fmla="*/ 15464 w 1149580"/>
              <a:gd name="connsiteY17" fmla="*/ 1172038 h 2187906"/>
              <a:gd name="connsiteX18" fmla="*/ 29751 w 1149580"/>
              <a:gd name="connsiteY18" fmla="*/ 1200613 h 2187906"/>
              <a:gd name="connsiteX19" fmla="*/ 34514 w 1149580"/>
              <a:gd name="connsiteY19" fmla="*/ 1229188 h 2187906"/>
              <a:gd name="connsiteX20" fmla="*/ 44039 w 1149580"/>
              <a:gd name="connsiteY20" fmla="*/ 1253000 h 2187906"/>
              <a:gd name="connsiteX21" fmla="*/ 48801 w 1149580"/>
              <a:gd name="connsiteY21" fmla="*/ 1286338 h 2187906"/>
              <a:gd name="connsiteX22" fmla="*/ 86901 w 1149580"/>
              <a:gd name="connsiteY22" fmla="*/ 1305388 h 2187906"/>
              <a:gd name="connsiteX23" fmla="*/ 129764 w 1149580"/>
              <a:gd name="connsiteY23" fmla="*/ 1319675 h 2187906"/>
              <a:gd name="connsiteX24" fmla="*/ 182151 w 1149580"/>
              <a:gd name="connsiteY24" fmla="*/ 1357775 h 2187906"/>
              <a:gd name="connsiteX25" fmla="*/ 215489 w 1149580"/>
              <a:gd name="connsiteY25" fmla="*/ 1372063 h 2187906"/>
              <a:gd name="connsiteX26" fmla="*/ 253589 w 1149580"/>
              <a:gd name="connsiteY26" fmla="*/ 1395875 h 2187906"/>
              <a:gd name="connsiteX27" fmla="*/ 258351 w 1149580"/>
              <a:gd name="connsiteY27" fmla="*/ 1410163 h 2187906"/>
              <a:gd name="connsiteX28" fmla="*/ 267876 w 1149580"/>
              <a:gd name="connsiteY28" fmla="*/ 1424450 h 2187906"/>
              <a:gd name="connsiteX29" fmla="*/ 248826 w 1149580"/>
              <a:gd name="connsiteY29" fmla="*/ 1505413 h 2187906"/>
              <a:gd name="connsiteX30" fmla="*/ 225014 w 1149580"/>
              <a:gd name="connsiteY30" fmla="*/ 1567325 h 2187906"/>
              <a:gd name="connsiteX31" fmla="*/ 215489 w 1149580"/>
              <a:gd name="connsiteY31" fmla="*/ 1586375 h 2187906"/>
              <a:gd name="connsiteX32" fmla="*/ 215489 w 1149580"/>
              <a:gd name="connsiteY32" fmla="*/ 1714963 h 2187906"/>
              <a:gd name="connsiteX33" fmla="*/ 225014 w 1149580"/>
              <a:gd name="connsiteY33" fmla="*/ 1748300 h 2187906"/>
              <a:gd name="connsiteX34" fmla="*/ 234539 w 1149580"/>
              <a:gd name="connsiteY34" fmla="*/ 1791163 h 2187906"/>
              <a:gd name="connsiteX35" fmla="*/ 229776 w 1149580"/>
              <a:gd name="connsiteY35" fmla="*/ 1829263 h 2187906"/>
              <a:gd name="connsiteX36" fmla="*/ 172626 w 1149580"/>
              <a:gd name="connsiteY36" fmla="*/ 1862600 h 2187906"/>
              <a:gd name="connsiteX37" fmla="*/ 134526 w 1149580"/>
              <a:gd name="connsiteY37" fmla="*/ 1895938 h 2187906"/>
              <a:gd name="connsiteX38" fmla="*/ 120239 w 1149580"/>
              <a:gd name="connsiteY38" fmla="*/ 1905463 h 2187906"/>
              <a:gd name="connsiteX39" fmla="*/ 82139 w 1149580"/>
              <a:gd name="connsiteY39" fmla="*/ 1914988 h 2187906"/>
              <a:gd name="connsiteX40" fmla="*/ 86901 w 1149580"/>
              <a:gd name="connsiteY40" fmla="*/ 1953088 h 2187906"/>
              <a:gd name="connsiteX41" fmla="*/ 158339 w 1149580"/>
              <a:gd name="connsiteY41" fmla="*/ 1986425 h 2187906"/>
              <a:gd name="connsiteX42" fmla="*/ 163101 w 1149580"/>
              <a:gd name="connsiteY42" fmla="*/ 2024525 h 2187906"/>
              <a:gd name="connsiteX43" fmla="*/ 177389 w 1149580"/>
              <a:gd name="connsiteY43" fmla="*/ 2048338 h 2187906"/>
              <a:gd name="connsiteX44" fmla="*/ 182151 w 1149580"/>
              <a:gd name="connsiteY44" fmla="*/ 2067388 h 2187906"/>
              <a:gd name="connsiteX45" fmla="*/ 205964 w 1149580"/>
              <a:gd name="connsiteY45" fmla="*/ 2062625 h 2187906"/>
              <a:gd name="connsiteX46" fmla="*/ 225014 w 1149580"/>
              <a:gd name="connsiteY46" fmla="*/ 2057863 h 2187906"/>
              <a:gd name="connsiteX47" fmla="*/ 353601 w 1149580"/>
              <a:gd name="connsiteY47" fmla="*/ 2067388 h 2187906"/>
              <a:gd name="connsiteX48" fmla="*/ 372651 w 1149580"/>
              <a:gd name="connsiteY48" fmla="*/ 2076913 h 2187906"/>
              <a:gd name="connsiteX49" fmla="*/ 377414 w 1149580"/>
              <a:gd name="connsiteY49" fmla="*/ 2124538 h 2187906"/>
              <a:gd name="connsiteX50" fmla="*/ 391701 w 1149580"/>
              <a:gd name="connsiteY50" fmla="*/ 2162638 h 2187906"/>
              <a:gd name="connsiteX51" fmla="*/ 396464 w 1149580"/>
              <a:gd name="connsiteY51" fmla="*/ 2176925 h 2187906"/>
              <a:gd name="connsiteX52" fmla="*/ 434564 w 1149580"/>
              <a:gd name="connsiteY52" fmla="*/ 2186450 h 2187906"/>
              <a:gd name="connsiteX53" fmla="*/ 501239 w 1149580"/>
              <a:gd name="connsiteY53" fmla="*/ 2186450 h 2187906"/>
              <a:gd name="connsiteX54" fmla="*/ 525051 w 1149580"/>
              <a:gd name="connsiteY54" fmla="*/ 2176925 h 2187906"/>
              <a:gd name="connsiteX55" fmla="*/ 567914 w 1149580"/>
              <a:gd name="connsiteY55" fmla="*/ 2081675 h 2187906"/>
              <a:gd name="connsiteX56" fmla="*/ 586964 w 1149580"/>
              <a:gd name="connsiteY56" fmla="*/ 2076913 h 2187906"/>
              <a:gd name="connsiteX57" fmla="*/ 601251 w 1149580"/>
              <a:gd name="connsiteY57" fmla="*/ 2062625 h 2187906"/>
              <a:gd name="connsiteX58" fmla="*/ 606014 w 1149580"/>
              <a:gd name="connsiteY58" fmla="*/ 2048338 h 2187906"/>
              <a:gd name="connsiteX59" fmla="*/ 615539 w 1149580"/>
              <a:gd name="connsiteY59" fmla="*/ 2034050 h 2187906"/>
              <a:gd name="connsiteX60" fmla="*/ 620301 w 1149580"/>
              <a:gd name="connsiteY60" fmla="*/ 2015000 h 2187906"/>
              <a:gd name="connsiteX61" fmla="*/ 625064 w 1149580"/>
              <a:gd name="connsiteY61" fmla="*/ 1929275 h 2187906"/>
              <a:gd name="connsiteX62" fmla="*/ 639351 w 1149580"/>
              <a:gd name="connsiteY62" fmla="*/ 1924513 h 2187906"/>
              <a:gd name="connsiteX63" fmla="*/ 682214 w 1149580"/>
              <a:gd name="connsiteY63" fmla="*/ 1876888 h 2187906"/>
              <a:gd name="connsiteX64" fmla="*/ 686976 w 1149580"/>
              <a:gd name="connsiteY64" fmla="*/ 1848313 h 2187906"/>
              <a:gd name="connsiteX65" fmla="*/ 691739 w 1149580"/>
              <a:gd name="connsiteY65" fmla="*/ 1824500 h 2187906"/>
              <a:gd name="connsiteX66" fmla="*/ 696501 w 1149580"/>
              <a:gd name="connsiteY66" fmla="*/ 1781638 h 2187906"/>
              <a:gd name="connsiteX67" fmla="*/ 715551 w 1149580"/>
              <a:gd name="connsiteY67" fmla="*/ 1743538 h 2187906"/>
              <a:gd name="connsiteX68" fmla="*/ 729839 w 1149580"/>
              <a:gd name="connsiteY68" fmla="*/ 1705438 h 2187906"/>
              <a:gd name="connsiteX69" fmla="*/ 758414 w 1149580"/>
              <a:gd name="connsiteY69" fmla="*/ 1714963 h 2187906"/>
              <a:gd name="connsiteX70" fmla="*/ 772701 w 1149580"/>
              <a:gd name="connsiteY70" fmla="*/ 1748300 h 2187906"/>
              <a:gd name="connsiteX71" fmla="*/ 777464 w 1149580"/>
              <a:gd name="connsiteY71" fmla="*/ 1800688 h 2187906"/>
              <a:gd name="connsiteX72" fmla="*/ 782226 w 1149580"/>
              <a:gd name="connsiteY72" fmla="*/ 1776875 h 2187906"/>
              <a:gd name="connsiteX73" fmla="*/ 786989 w 1149580"/>
              <a:gd name="connsiteY73" fmla="*/ 1743538 h 2187906"/>
              <a:gd name="connsiteX74" fmla="*/ 801276 w 1149580"/>
              <a:gd name="connsiteY74" fmla="*/ 1734013 h 2187906"/>
              <a:gd name="connsiteX75" fmla="*/ 825089 w 1149580"/>
              <a:gd name="connsiteY75" fmla="*/ 1748300 h 2187906"/>
              <a:gd name="connsiteX76" fmla="*/ 839376 w 1149580"/>
              <a:gd name="connsiteY76" fmla="*/ 1753063 h 2187906"/>
              <a:gd name="connsiteX77" fmla="*/ 844139 w 1149580"/>
              <a:gd name="connsiteY77" fmla="*/ 1691150 h 2187906"/>
              <a:gd name="connsiteX78" fmla="*/ 887001 w 1149580"/>
              <a:gd name="connsiteY78" fmla="*/ 1695913 h 2187906"/>
              <a:gd name="connsiteX79" fmla="*/ 891764 w 1149580"/>
              <a:gd name="connsiteY79" fmla="*/ 1710200 h 2187906"/>
              <a:gd name="connsiteX80" fmla="*/ 925101 w 1149580"/>
              <a:gd name="connsiteY80" fmla="*/ 1734013 h 2187906"/>
              <a:gd name="connsiteX81" fmla="*/ 958439 w 1149580"/>
              <a:gd name="connsiteY81" fmla="*/ 1738775 h 2187906"/>
              <a:gd name="connsiteX82" fmla="*/ 996539 w 1149580"/>
              <a:gd name="connsiteY82" fmla="*/ 1734013 h 2187906"/>
              <a:gd name="connsiteX83" fmla="*/ 1001301 w 1149580"/>
              <a:gd name="connsiteY83" fmla="*/ 1657813 h 2187906"/>
              <a:gd name="connsiteX84" fmla="*/ 1015589 w 1149580"/>
              <a:gd name="connsiteY84" fmla="*/ 1638763 h 2187906"/>
              <a:gd name="connsiteX85" fmla="*/ 1015589 w 1149580"/>
              <a:gd name="connsiteY85" fmla="*/ 1600663 h 2187906"/>
              <a:gd name="connsiteX86" fmla="*/ 996539 w 1149580"/>
              <a:gd name="connsiteY86" fmla="*/ 1586375 h 2187906"/>
              <a:gd name="connsiteX87" fmla="*/ 972726 w 1149580"/>
              <a:gd name="connsiteY87" fmla="*/ 1548275 h 2187906"/>
              <a:gd name="connsiteX88" fmla="*/ 963201 w 1149580"/>
              <a:gd name="connsiteY88" fmla="*/ 1533988 h 2187906"/>
              <a:gd name="connsiteX89" fmla="*/ 948914 w 1149580"/>
              <a:gd name="connsiteY89" fmla="*/ 1529225 h 2187906"/>
              <a:gd name="connsiteX90" fmla="*/ 929864 w 1149580"/>
              <a:gd name="connsiteY90" fmla="*/ 1405400 h 2187906"/>
              <a:gd name="connsiteX91" fmla="*/ 920339 w 1149580"/>
              <a:gd name="connsiteY91" fmla="*/ 1362538 h 2187906"/>
              <a:gd name="connsiteX92" fmla="*/ 910814 w 1149580"/>
              <a:gd name="connsiteY92" fmla="*/ 1338725 h 2187906"/>
              <a:gd name="connsiteX93" fmla="*/ 901289 w 1149580"/>
              <a:gd name="connsiteY93" fmla="*/ 1305388 h 2187906"/>
              <a:gd name="connsiteX94" fmla="*/ 896526 w 1149580"/>
              <a:gd name="connsiteY94" fmla="*/ 1291100 h 2187906"/>
              <a:gd name="connsiteX95" fmla="*/ 906051 w 1149580"/>
              <a:gd name="connsiteY95" fmla="*/ 1224425 h 2187906"/>
              <a:gd name="connsiteX96" fmla="*/ 920339 w 1149580"/>
              <a:gd name="connsiteY96" fmla="*/ 1219663 h 2187906"/>
              <a:gd name="connsiteX97" fmla="*/ 939389 w 1149580"/>
              <a:gd name="connsiteY97" fmla="*/ 1210138 h 2187906"/>
              <a:gd name="connsiteX98" fmla="*/ 953676 w 1149580"/>
              <a:gd name="connsiteY98" fmla="*/ 1205375 h 2187906"/>
              <a:gd name="connsiteX99" fmla="*/ 967964 w 1149580"/>
              <a:gd name="connsiteY99" fmla="*/ 1195850 h 2187906"/>
              <a:gd name="connsiteX100" fmla="*/ 1001301 w 1149580"/>
              <a:gd name="connsiteY100" fmla="*/ 1186325 h 2187906"/>
              <a:gd name="connsiteX101" fmla="*/ 1020351 w 1149580"/>
              <a:gd name="connsiteY101" fmla="*/ 1172038 h 2187906"/>
              <a:gd name="connsiteX102" fmla="*/ 1039401 w 1149580"/>
              <a:gd name="connsiteY102" fmla="*/ 1143463 h 2187906"/>
              <a:gd name="connsiteX103" fmla="*/ 1067976 w 1149580"/>
              <a:gd name="connsiteY103" fmla="*/ 1124413 h 2187906"/>
              <a:gd name="connsiteX104" fmla="*/ 1096551 w 1149580"/>
              <a:gd name="connsiteY104" fmla="*/ 1114888 h 2187906"/>
              <a:gd name="connsiteX105" fmla="*/ 1129889 w 1149580"/>
              <a:gd name="connsiteY105" fmla="*/ 1091075 h 2187906"/>
              <a:gd name="connsiteX106" fmla="*/ 1144176 w 1149580"/>
              <a:gd name="connsiteY106" fmla="*/ 1076788 h 2187906"/>
              <a:gd name="connsiteX107" fmla="*/ 1139414 w 1149580"/>
              <a:gd name="connsiteY107" fmla="*/ 991063 h 2187906"/>
              <a:gd name="connsiteX108" fmla="*/ 1125126 w 1149580"/>
              <a:gd name="connsiteY108" fmla="*/ 972013 h 2187906"/>
              <a:gd name="connsiteX109" fmla="*/ 1106076 w 1149580"/>
              <a:gd name="connsiteY109" fmla="*/ 933913 h 2187906"/>
              <a:gd name="connsiteX110" fmla="*/ 1101314 w 1149580"/>
              <a:gd name="connsiteY110" fmla="*/ 910100 h 2187906"/>
              <a:gd name="connsiteX111" fmla="*/ 1072739 w 1149580"/>
              <a:gd name="connsiteY111" fmla="*/ 881525 h 2187906"/>
              <a:gd name="connsiteX112" fmla="*/ 1006064 w 1149580"/>
              <a:gd name="connsiteY112" fmla="*/ 857713 h 2187906"/>
              <a:gd name="connsiteX113" fmla="*/ 991776 w 1149580"/>
              <a:gd name="connsiteY113" fmla="*/ 862475 h 2187906"/>
              <a:gd name="connsiteX114" fmla="*/ 987014 w 1149580"/>
              <a:gd name="connsiteY114" fmla="*/ 876763 h 2187906"/>
              <a:gd name="connsiteX115" fmla="*/ 982251 w 1149580"/>
              <a:gd name="connsiteY115" fmla="*/ 914863 h 2187906"/>
              <a:gd name="connsiteX116" fmla="*/ 972726 w 1149580"/>
              <a:gd name="connsiteY116" fmla="*/ 929150 h 2187906"/>
              <a:gd name="connsiteX117" fmla="*/ 958439 w 1149580"/>
              <a:gd name="connsiteY117" fmla="*/ 948200 h 2187906"/>
              <a:gd name="connsiteX118" fmla="*/ 929864 w 1149580"/>
              <a:gd name="connsiteY118" fmla="*/ 962488 h 2187906"/>
              <a:gd name="connsiteX119" fmla="*/ 896526 w 1149580"/>
              <a:gd name="connsiteY119" fmla="*/ 919625 h 2187906"/>
              <a:gd name="connsiteX120" fmla="*/ 882239 w 1149580"/>
              <a:gd name="connsiteY120" fmla="*/ 905338 h 2187906"/>
              <a:gd name="connsiteX121" fmla="*/ 901289 w 1149580"/>
              <a:gd name="connsiteY121" fmla="*/ 852950 h 2187906"/>
              <a:gd name="connsiteX122" fmla="*/ 906051 w 1149580"/>
              <a:gd name="connsiteY122" fmla="*/ 833900 h 2187906"/>
              <a:gd name="connsiteX123" fmla="*/ 901289 w 1149580"/>
              <a:gd name="connsiteY123" fmla="*/ 819613 h 2187906"/>
              <a:gd name="connsiteX124" fmla="*/ 896526 w 1149580"/>
              <a:gd name="connsiteY124" fmla="*/ 800563 h 2187906"/>
              <a:gd name="connsiteX125" fmla="*/ 901289 w 1149580"/>
              <a:gd name="connsiteY125" fmla="*/ 776750 h 2187906"/>
              <a:gd name="connsiteX126" fmla="*/ 939389 w 1149580"/>
              <a:gd name="connsiteY126" fmla="*/ 752938 h 2187906"/>
              <a:gd name="connsiteX127" fmla="*/ 953676 w 1149580"/>
              <a:gd name="connsiteY127" fmla="*/ 738650 h 2187906"/>
              <a:gd name="connsiteX128" fmla="*/ 958439 w 1149580"/>
              <a:gd name="connsiteY128" fmla="*/ 724363 h 2187906"/>
              <a:gd name="connsiteX129" fmla="*/ 953676 w 1149580"/>
              <a:gd name="connsiteY129" fmla="*/ 600538 h 2187906"/>
              <a:gd name="connsiteX130" fmla="*/ 887001 w 1149580"/>
              <a:gd name="connsiteY130" fmla="*/ 600538 h 2187906"/>
              <a:gd name="connsiteX131" fmla="*/ 872714 w 1149580"/>
              <a:gd name="connsiteY131" fmla="*/ 586250 h 2187906"/>
              <a:gd name="connsiteX132" fmla="*/ 858426 w 1149580"/>
              <a:gd name="connsiteY132" fmla="*/ 576725 h 2187906"/>
              <a:gd name="connsiteX133" fmla="*/ 844139 w 1149580"/>
              <a:gd name="connsiteY133" fmla="*/ 557675 h 2187906"/>
              <a:gd name="connsiteX134" fmla="*/ 839376 w 1149580"/>
              <a:gd name="connsiteY134" fmla="*/ 543388 h 2187906"/>
              <a:gd name="connsiteX135" fmla="*/ 720314 w 1149580"/>
              <a:gd name="connsiteY135" fmla="*/ 538625 h 2187906"/>
              <a:gd name="connsiteX136" fmla="*/ 686976 w 1149580"/>
              <a:gd name="connsiteY136" fmla="*/ 510050 h 2187906"/>
              <a:gd name="connsiteX137" fmla="*/ 677451 w 1149580"/>
              <a:gd name="connsiteY137" fmla="*/ 495763 h 2187906"/>
              <a:gd name="connsiteX138" fmla="*/ 658401 w 1149580"/>
              <a:gd name="connsiteY138" fmla="*/ 448138 h 2187906"/>
              <a:gd name="connsiteX139" fmla="*/ 644114 w 1149580"/>
              <a:gd name="connsiteY139" fmla="*/ 410038 h 2187906"/>
              <a:gd name="connsiteX140" fmla="*/ 634589 w 1149580"/>
              <a:gd name="connsiteY140" fmla="*/ 386225 h 2187906"/>
              <a:gd name="connsiteX141" fmla="*/ 615539 w 1149580"/>
              <a:gd name="connsiteY141" fmla="*/ 357650 h 2187906"/>
              <a:gd name="connsiteX142" fmla="*/ 572676 w 1149580"/>
              <a:gd name="connsiteY142" fmla="*/ 329075 h 2187906"/>
              <a:gd name="connsiteX143" fmla="*/ 558389 w 1149580"/>
              <a:gd name="connsiteY143" fmla="*/ 319550 h 2187906"/>
              <a:gd name="connsiteX144" fmla="*/ 539339 w 1149580"/>
              <a:gd name="connsiteY144" fmla="*/ 305263 h 2187906"/>
              <a:gd name="connsiteX145" fmla="*/ 525051 w 1149580"/>
              <a:gd name="connsiteY145" fmla="*/ 300500 h 2187906"/>
              <a:gd name="connsiteX146" fmla="*/ 491714 w 1149580"/>
              <a:gd name="connsiteY146" fmla="*/ 281450 h 2187906"/>
              <a:gd name="connsiteX147" fmla="*/ 467901 w 1149580"/>
              <a:gd name="connsiteY147" fmla="*/ 271925 h 2187906"/>
              <a:gd name="connsiteX148" fmla="*/ 405988 w 1149580"/>
              <a:gd name="connsiteY148" fmla="*/ 181439 h 2187906"/>
              <a:gd name="connsiteX149" fmla="*/ 405989 w 1149580"/>
              <a:gd name="connsiteY149" fmla="*/ 52851 h 2187906"/>
              <a:gd name="connsiteX150" fmla="*/ 375032 w 1149580"/>
              <a:gd name="connsiteY150" fmla="*/ 43325 h 2187906"/>
              <a:gd name="connsiteX151" fmla="*/ 315501 w 1149580"/>
              <a:gd name="connsiteY151" fmla="*/ 9988 h 2187906"/>
              <a:gd name="connsiteX152" fmla="*/ 282164 w 1149580"/>
              <a:gd name="connsiteY152" fmla="*/ 463 h 2187906"/>
              <a:gd name="connsiteX153" fmla="*/ 263114 w 1149580"/>
              <a:gd name="connsiteY153" fmla="*/ 5225 h 2187906"/>
              <a:gd name="connsiteX154" fmla="*/ 225014 w 1149580"/>
              <a:gd name="connsiteY154" fmla="*/ 55231 h 2187906"/>
              <a:gd name="connsiteX155" fmla="*/ 167864 w 1149580"/>
              <a:gd name="connsiteY155" fmla="*/ 69519 h 2187906"/>
              <a:gd name="connsiteX156" fmla="*/ 155957 w 1149580"/>
              <a:gd name="connsiteY156" fmla="*/ 114763 h 2187906"/>
              <a:gd name="connsiteX157" fmla="*/ 120238 w 1149580"/>
              <a:gd name="connsiteY157" fmla="*/ 150481 h 2187906"/>
              <a:gd name="connsiteX158" fmla="*/ 82139 w 1149580"/>
              <a:gd name="connsiteY158" fmla="*/ 243351 h 2187906"/>
              <a:gd name="connsiteX0" fmla="*/ 85087 w 1152528"/>
              <a:gd name="connsiteY0" fmla="*/ 243351 h 2187906"/>
              <a:gd name="connsiteX1" fmla="*/ 92230 w 1152528"/>
              <a:gd name="connsiteY1" fmla="*/ 271925 h 2187906"/>
              <a:gd name="connsiteX2" fmla="*/ 75561 w 1152528"/>
              <a:gd name="connsiteY2" fmla="*/ 340982 h 2187906"/>
              <a:gd name="connsiteX3" fmla="*/ 61274 w 1152528"/>
              <a:gd name="connsiteY3" fmla="*/ 390988 h 2187906"/>
              <a:gd name="connsiteX4" fmla="*/ 54130 w 1152528"/>
              <a:gd name="connsiteY4" fmla="*/ 467188 h 2187906"/>
              <a:gd name="connsiteX5" fmla="*/ 32699 w 1152528"/>
              <a:gd name="connsiteY5" fmla="*/ 505288 h 2187906"/>
              <a:gd name="connsiteX6" fmla="*/ 4124 w 1152528"/>
              <a:gd name="connsiteY6" fmla="*/ 541007 h 2187906"/>
              <a:gd name="connsiteX7" fmla="*/ 75562 w 1152528"/>
              <a:gd name="connsiteY7" fmla="*/ 564819 h 2187906"/>
              <a:gd name="connsiteX8" fmla="*/ 68418 w 1152528"/>
              <a:gd name="connsiteY8" fmla="*/ 643401 h 2187906"/>
              <a:gd name="connsiteX9" fmla="*/ 104136 w 1152528"/>
              <a:gd name="connsiteY9" fmla="*/ 688645 h 2187906"/>
              <a:gd name="connsiteX10" fmla="*/ 168431 w 1152528"/>
              <a:gd name="connsiteY10" fmla="*/ 736269 h 2187906"/>
              <a:gd name="connsiteX11" fmla="*/ 170813 w 1152528"/>
              <a:gd name="connsiteY11" fmla="*/ 807706 h 2187906"/>
              <a:gd name="connsiteX12" fmla="*/ 156525 w 1152528"/>
              <a:gd name="connsiteY12" fmla="*/ 860094 h 2187906"/>
              <a:gd name="connsiteX13" fmla="*/ 127949 w 1152528"/>
              <a:gd name="connsiteY13" fmla="*/ 910100 h 2187906"/>
              <a:gd name="connsiteX14" fmla="*/ 99374 w 1152528"/>
              <a:gd name="connsiteY14" fmla="*/ 948200 h 2187906"/>
              <a:gd name="connsiteX15" fmla="*/ 63655 w 1152528"/>
              <a:gd name="connsiteY15" fmla="*/ 993444 h 2187906"/>
              <a:gd name="connsiteX16" fmla="*/ 1743 w 1152528"/>
              <a:gd name="connsiteY16" fmla="*/ 1105363 h 2187906"/>
              <a:gd name="connsiteX17" fmla="*/ 18412 w 1152528"/>
              <a:gd name="connsiteY17" fmla="*/ 1172038 h 2187906"/>
              <a:gd name="connsiteX18" fmla="*/ 32699 w 1152528"/>
              <a:gd name="connsiteY18" fmla="*/ 1200613 h 2187906"/>
              <a:gd name="connsiteX19" fmla="*/ 37462 w 1152528"/>
              <a:gd name="connsiteY19" fmla="*/ 1229188 h 2187906"/>
              <a:gd name="connsiteX20" fmla="*/ 46987 w 1152528"/>
              <a:gd name="connsiteY20" fmla="*/ 1253000 h 2187906"/>
              <a:gd name="connsiteX21" fmla="*/ 51749 w 1152528"/>
              <a:gd name="connsiteY21" fmla="*/ 1286338 h 2187906"/>
              <a:gd name="connsiteX22" fmla="*/ 89849 w 1152528"/>
              <a:gd name="connsiteY22" fmla="*/ 1305388 h 2187906"/>
              <a:gd name="connsiteX23" fmla="*/ 132712 w 1152528"/>
              <a:gd name="connsiteY23" fmla="*/ 1319675 h 2187906"/>
              <a:gd name="connsiteX24" fmla="*/ 185099 w 1152528"/>
              <a:gd name="connsiteY24" fmla="*/ 1357775 h 2187906"/>
              <a:gd name="connsiteX25" fmla="*/ 218437 w 1152528"/>
              <a:gd name="connsiteY25" fmla="*/ 1372063 h 2187906"/>
              <a:gd name="connsiteX26" fmla="*/ 256537 w 1152528"/>
              <a:gd name="connsiteY26" fmla="*/ 1395875 h 2187906"/>
              <a:gd name="connsiteX27" fmla="*/ 261299 w 1152528"/>
              <a:gd name="connsiteY27" fmla="*/ 1410163 h 2187906"/>
              <a:gd name="connsiteX28" fmla="*/ 270824 w 1152528"/>
              <a:gd name="connsiteY28" fmla="*/ 1424450 h 2187906"/>
              <a:gd name="connsiteX29" fmla="*/ 251774 w 1152528"/>
              <a:gd name="connsiteY29" fmla="*/ 1505413 h 2187906"/>
              <a:gd name="connsiteX30" fmla="*/ 227962 w 1152528"/>
              <a:gd name="connsiteY30" fmla="*/ 1567325 h 2187906"/>
              <a:gd name="connsiteX31" fmla="*/ 218437 w 1152528"/>
              <a:gd name="connsiteY31" fmla="*/ 1586375 h 2187906"/>
              <a:gd name="connsiteX32" fmla="*/ 218437 w 1152528"/>
              <a:gd name="connsiteY32" fmla="*/ 1714963 h 2187906"/>
              <a:gd name="connsiteX33" fmla="*/ 227962 w 1152528"/>
              <a:gd name="connsiteY33" fmla="*/ 1748300 h 2187906"/>
              <a:gd name="connsiteX34" fmla="*/ 237487 w 1152528"/>
              <a:gd name="connsiteY34" fmla="*/ 1791163 h 2187906"/>
              <a:gd name="connsiteX35" fmla="*/ 232724 w 1152528"/>
              <a:gd name="connsiteY35" fmla="*/ 1829263 h 2187906"/>
              <a:gd name="connsiteX36" fmla="*/ 175574 w 1152528"/>
              <a:gd name="connsiteY36" fmla="*/ 1862600 h 2187906"/>
              <a:gd name="connsiteX37" fmla="*/ 137474 w 1152528"/>
              <a:gd name="connsiteY37" fmla="*/ 1895938 h 2187906"/>
              <a:gd name="connsiteX38" fmla="*/ 123187 w 1152528"/>
              <a:gd name="connsiteY38" fmla="*/ 1905463 h 2187906"/>
              <a:gd name="connsiteX39" fmla="*/ 85087 w 1152528"/>
              <a:gd name="connsiteY39" fmla="*/ 1914988 h 2187906"/>
              <a:gd name="connsiteX40" fmla="*/ 89849 w 1152528"/>
              <a:gd name="connsiteY40" fmla="*/ 1953088 h 2187906"/>
              <a:gd name="connsiteX41" fmla="*/ 161287 w 1152528"/>
              <a:gd name="connsiteY41" fmla="*/ 1986425 h 2187906"/>
              <a:gd name="connsiteX42" fmla="*/ 166049 w 1152528"/>
              <a:gd name="connsiteY42" fmla="*/ 2024525 h 2187906"/>
              <a:gd name="connsiteX43" fmla="*/ 180337 w 1152528"/>
              <a:gd name="connsiteY43" fmla="*/ 2048338 h 2187906"/>
              <a:gd name="connsiteX44" fmla="*/ 185099 w 1152528"/>
              <a:gd name="connsiteY44" fmla="*/ 2067388 h 2187906"/>
              <a:gd name="connsiteX45" fmla="*/ 208912 w 1152528"/>
              <a:gd name="connsiteY45" fmla="*/ 2062625 h 2187906"/>
              <a:gd name="connsiteX46" fmla="*/ 227962 w 1152528"/>
              <a:gd name="connsiteY46" fmla="*/ 2057863 h 2187906"/>
              <a:gd name="connsiteX47" fmla="*/ 356549 w 1152528"/>
              <a:gd name="connsiteY47" fmla="*/ 2067388 h 2187906"/>
              <a:gd name="connsiteX48" fmla="*/ 375599 w 1152528"/>
              <a:gd name="connsiteY48" fmla="*/ 2076913 h 2187906"/>
              <a:gd name="connsiteX49" fmla="*/ 380362 w 1152528"/>
              <a:gd name="connsiteY49" fmla="*/ 2124538 h 2187906"/>
              <a:gd name="connsiteX50" fmla="*/ 394649 w 1152528"/>
              <a:gd name="connsiteY50" fmla="*/ 2162638 h 2187906"/>
              <a:gd name="connsiteX51" fmla="*/ 399412 w 1152528"/>
              <a:gd name="connsiteY51" fmla="*/ 2176925 h 2187906"/>
              <a:gd name="connsiteX52" fmla="*/ 437512 w 1152528"/>
              <a:gd name="connsiteY52" fmla="*/ 2186450 h 2187906"/>
              <a:gd name="connsiteX53" fmla="*/ 504187 w 1152528"/>
              <a:gd name="connsiteY53" fmla="*/ 2186450 h 2187906"/>
              <a:gd name="connsiteX54" fmla="*/ 527999 w 1152528"/>
              <a:gd name="connsiteY54" fmla="*/ 2176925 h 2187906"/>
              <a:gd name="connsiteX55" fmla="*/ 570862 w 1152528"/>
              <a:gd name="connsiteY55" fmla="*/ 2081675 h 2187906"/>
              <a:gd name="connsiteX56" fmla="*/ 589912 w 1152528"/>
              <a:gd name="connsiteY56" fmla="*/ 2076913 h 2187906"/>
              <a:gd name="connsiteX57" fmla="*/ 604199 w 1152528"/>
              <a:gd name="connsiteY57" fmla="*/ 2062625 h 2187906"/>
              <a:gd name="connsiteX58" fmla="*/ 608962 w 1152528"/>
              <a:gd name="connsiteY58" fmla="*/ 2048338 h 2187906"/>
              <a:gd name="connsiteX59" fmla="*/ 618487 w 1152528"/>
              <a:gd name="connsiteY59" fmla="*/ 2034050 h 2187906"/>
              <a:gd name="connsiteX60" fmla="*/ 623249 w 1152528"/>
              <a:gd name="connsiteY60" fmla="*/ 2015000 h 2187906"/>
              <a:gd name="connsiteX61" fmla="*/ 628012 w 1152528"/>
              <a:gd name="connsiteY61" fmla="*/ 1929275 h 2187906"/>
              <a:gd name="connsiteX62" fmla="*/ 642299 w 1152528"/>
              <a:gd name="connsiteY62" fmla="*/ 1924513 h 2187906"/>
              <a:gd name="connsiteX63" fmla="*/ 685162 w 1152528"/>
              <a:gd name="connsiteY63" fmla="*/ 1876888 h 2187906"/>
              <a:gd name="connsiteX64" fmla="*/ 689924 w 1152528"/>
              <a:gd name="connsiteY64" fmla="*/ 1848313 h 2187906"/>
              <a:gd name="connsiteX65" fmla="*/ 694687 w 1152528"/>
              <a:gd name="connsiteY65" fmla="*/ 1824500 h 2187906"/>
              <a:gd name="connsiteX66" fmla="*/ 699449 w 1152528"/>
              <a:gd name="connsiteY66" fmla="*/ 1781638 h 2187906"/>
              <a:gd name="connsiteX67" fmla="*/ 718499 w 1152528"/>
              <a:gd name="connsiteY67" fmla="*/ 1743538 h 2187906"/>
              <a:gd name="connsiteX68" fmla="*/ 732787 w 1152528"/>
              <a:gd name="connsiteY68" fmla="*/ 1705438 h 2187906"/>
              <a:gd name="connsiteX69" fmla="*/ 761362 w 1152528"/>
              <a:gd name="connsiteY69" fmla="*/ 1714963 h 2187906"/>
              <a:gd name="connsiteX70" fmla="*/ 775649 w 1152528"/>
              <a:gd name="connsiteY70" fmla="*/ 1748300 h 2187906"/>
              <a:gd name="connsiteX71" fmla="*/ 780412 w 1152528"/>
              <a:gd name="connsiteY71" fmla="*/ 1800688 h 2187906"/>
              <a:gd name="connsiteX72" fmla="*/ 785174 w 1152528"/>
              <a:gd name="connsiteY72" fmla="*/ 1776875 h 2187906"/>
              <a:gd name="connsiteX73" fmla="*/ 789937 w 1152528"/>
              <a:gd name="connsiteY73" fmla="*/ 1743538 h 2187906"/>
              <a:gd name="connsiteX74" fmla="*/ 804224 w 1152528"/>
              <a:gd name="connsiteY74" fmla="*/ 1734013 h 2187906"/>
              <a:gd name="connsiteX75" fmla="*/ 828037 w 1152528"/>
              <a:gd name="connsiteY75" fmla="*/ 1748300 h 2187906"/>
              <a:gd name="connsiteX76" fmla="*/ 842324 w 1152528"/>
              <a:gd name="connsiteY76" fmla="*/ 1753063 h 2187906"/>
              <a:gd name="connsiteX77" fmla="*/ 847087 w 1152528"/>
              <a:gd name="connsiteY77" fmla="*/ 1691150 h 2187906"/>
              <a:gd name="connsiteX78" fmla="*/ 889949 w 1152528"/>
              <a:gd name="connsiteY78" fmla="*/ 1695913 h 2187906"/>
              <a:gd name="connsiteX79" fmla="*/ 894712 w 1152528"/>
              <a:gd name="connsiteY79" fmla="*/ 1710200 h 2187906"/>
              <a:gd name="connsiteX80" fmla="*/ 928049 w 1152528"/>
              <a:gd name="connsiteY80" fmla="*/ 1734013 h 2187906"/>
              <a:gd name="connsiteX81" fmla="*/ 961387 w 1152528"/>
              <a:gd name="connsiteY81" fmla="*/ 1738775 h 2187906"/>
              <a:gd name="connsiteX82" fmla="*/ 999487 w 1152528"/>
              <a:gd name="connsiteY82" fmla="*/ 1734013 h 2187906"/>
              <a:gd name="connsiteX83" fmla="*/ 1004249 w 1152528"/>
              <a:gd name="connsiteY83" fmla="*/ 1657813 h 2187906"/>
              <a:gd name="connsiteX84" fmla="*/ 1018537 w 1152528"/>
              <a:gd name="connsiteY84" fmla="*/ 1638763 h 2187906"/>
              <a:gd name="connsiteX85" fmla="*/ 1018537 w 1152528"/>
              <a:gd name="connsiteY85" fmla="*/ 1600663 h 2187906"/>
              <a:gd name="connsiteX86" fmla="*/ 999487 w 1152528"/>
              <a:gd name="connsiteY86" fmla="*/ 1586375 h 2187906"/>
              <a:gd name="connsiteX87" fmla="*/ 975674 w 1152528"/>
              <a:gd name="connsiteY87" fmla="*/ 1548275 h 2187906"/>
              <a:gd name="connsiteX88" fmla="*/ 966149 w 1152528"/>
              <a:gd name="connsiteY88" fmla="*/ 1533988 h 2187906"/>
              <a:gd name="connsiteX89" fmla="*/ 951862 w 1152528"/>
              <a:gd name="connsiteY89" fmla="*/ 1529225 h 2187906"/>
              <a:gd name="connsiteX90" fmla="*/ 932812 w 1152528"/>
              <a:gd name="connsiteY90" fmla="*/ 1405400 h 2187906"/>
              <a:gd name="connsiteX91" fmla="*/ 923287 w 1152528"/>
              <a:gd name="connsiteY91" fmla="*/ 1362538 h 2187906"/>
              <a:gd name="connsiteX92" fmla="*/ 913762 w 1152528"/>
              <a:gd name="connsiteY92" fmla="*/ 1338725 h 2187906"/>
              <a:gd name="connsiteX93" fmla="*/ 904237 w 1152528"/>
              <a:gd name="connsiteY93" fmla="*/ 1305388 h 2187906"/>
              <a:gd name="connsiteX94" fmla="*/ 899474 w 1152528"/>
              <a:gd name="connsiteY94" fmla="*/ 1291100 h 2187906"/>
              <a:gd name="connsiteX95" fmla="*/ 908999 w 1152528"/>
              <a:gd name="connsiteY95" fmla="*/ 1224425 h 2187906"/>
              <a:gd name="connsiteX96" fmla="*/ 923287 w 1152528"/>
              <a:gd name="connsiteY96" fmla="*/ 1219663 h 2187906"/>
              <a:gd name="connsiteX97" fmla="*/ 942337 w 1152528"/>
              <a:gd name="connsiteY97" fmla="*/ 1210138 h 2187906"/>
              <a:gd name="connsiteX98" fmla="*/ 956624 w 1152528"/>
              <a:gd name="connsiteY98" fmla="*/ 1205375 h 2187906"/>
              <a:gd name="connsiteX99" fmla="*/ 970912 w 1152528"/>
              <a:gd name="connsiteY99" fmla="*/ 1195850 h 2187906"/>
              <a:gd name="connsiteX100" fmla="*/ 1004249 w 1152528"/>
              <a:gd name="connsiteY100" fmla="*/ 1186325 h 2187906"/>
              <a:gd name="connsiteX101" fmla="*/ 1023299 w 1152528"/>
              <a:gd name="connsiteY101" fmla="*/ 1172038 h 2187906"/>
              <a:gd name="connsiteX102" fmla="*/ 1042349 w 1152528"/>
              <a:gd name="connsiteY102" fmla="*/ 1143463 h 2187906"/>
              <a:gd name="connsiteX103" fmla="*/ 1070924 w 1152528"/>
              <a:gd name="connsiteY103" fmla="*/ 1124413 h 2187906"/>
              <a:gd name="connsiteX104" fmla="*/ 1099499 w 1152528"/>
              <a:gd name="connsiteY104" fmla="*/ 1114888 h 2187906"/>
              <a:gd name="connsiteX105" fmla="*/ 1132837 w 1152528"/>
              <a:gd name="connsiteY105" fmla="*/ 1091075 h 2187906"/>
              <a:gd name="connsiteX106" fmla="*/ 1147124 w 1152528"/>
              <a:gd name="connsiteY106" fmla="*/ 1076788 h 2187906"/>
              <a:gd name="connsiteX107" fmla="*/ 1142362 w 1152528"/>
              <a:gd name="connsiteY107" fmla="*/ 991063 h 2187906"/>
              <a:gd name="connsiteX108" fmla="*/ 1128074 w 1152528"/>
              <a:gd name="connsiteY108" fmla="*/ 972013 h 2187906"/>
              <a:gd name="connsiteX109" fmla="*/ 1109024 w 1152528"/>
              <a:gd name="connsiteY109" fmla="*/ 933913 h 2187906"/>
              <a:gd name="connsiteX110" fmla="*/ 1104262 w 1152528"/>
              <a:gd name="connsiteY110" fmla="*/ 910100 h 2187906"/>
              <a:gd name="connsiteX111" fmla="*/ 1075687 w 1152528"/>
              <a:gd name="connsiteY111" fmla="*/ 881525 h 2187906"/>
              <a:gd name="connsiteX112" fmla="*/ 1009012 w 1152528"/>
              <a:gd name="connsiteY112" fmla="*/ 857713 h 2187906"/>
              <a:gd name="connsiteX113" fmla="*/ 994724 w 1152528"/>
              <a:gd name="connsiteY113" fmla="*/ 862475 h 2187906"/>
              <a:gd name="connsiteX114" fmla="*/ 989962 w 1152528"/>
              <a:gd name="connsiteY114" fmla="*/ 876763 h 2187906"/>
              <a:gd name="connsiteX115" fmla="*/ 985199 w 1152528"/>
              <a:gd name="connsiteY115" fmla="*/ 914863 h 2187906"/>
              <a:gd name="connsiteX116" fmla="*/ 975674 w 1152528"/>
              <a:gd name="connsiteY116" fmla="*/ 929150 h 2187906"/>
              <a:gd name="connsiteX117" fmla="*/ 961387 w 1152528"/>
              <a:gd name="connsiteY117" fmla="*/ 948200 h 2187906"/>
              <a:gd name="connsiteX118" fmla="*/ 932812 w 1152528"/>
              <a:gd name="connsiteY118" fmla="*/ 962488 h 2187906"/>
              <a:gd name="connsiteX119" fmla="*/ 899474 w 1152528"/>
              <a:gd name="connsiteY119" fmla="*/ 919625 h 2187906"/>
              <a:gd name="connsiteX120" fmla="*/ 885187 w 1152528"/>
              <a:gd name="connsiteY120" fmla="*/ 905338 h 2187906"/>
              <a:gd name="connsiteX121" fmla="*/ 904237 w 1152528"/>
              <a:gd name="connsiteY121" fmla="*/ 852950 h 2187906"/>
              <a:gd name="connsiteX122" fmla="*/ 908999 w 1152528"/>
              <a:gd name="connsiteY122" fmla="*/ 833900 h 2187906"/>
              <a:gd name="connsiteX123" fmla="*/ 904237 w 1152528"/>
              <a:gd name="connsiteY123" fmla="*/ 819613 h 2187906"/>
              <a:gd name="connsiteX124" fmla="*/ 899474 w 1152528"/>
              <a:gd name="connsiteY124" fmla="*/ 800563 h 2187906"/>
              <a:gd name="connsiteX125" fmla="*/ 904237 w 1152528"/>
              <a:gd name="connsiteY125" fmla="*/ 776750 h 2187906"/>
              <a:gd name="connsiteX126" fmla="*/ 942337 w 1152528"/>
              <a:gd name="connsiteY126" fmla="*/ 752938 h 2187906"/>
              <a:gd name="connsiteX127" fmla="*/ 956624 w 1152528"/>
              <a:gd name="connsiteY127" fmla="*/ 738650 h 2187906"/>
              <a:gd name="connsiteX128" fmla="*/ 961387 w 1152528"/>
              <a:gd name="connsiteY128" fmla="*/ 724363 h 2187906"/>
              <a:gd name="connsiteX129" fmla="*/ 956624 w 1152528"/>
              <a:gd name="connsiteY129" fmla="*/ 600538 h 2187906"/>
              <a:gd name="connsiteX130" fmla="*/ 889949 w 1152528"/>
              <a:gd name="connsiteY130" fmla="*/ 600538 h 2187906"/>
              <a:gd name="connsiteX131" fmla="*/ 875662 w 1152528"/>
              <a:gd name="connsiteY131" fmla="*/ 586250 h 2187906"/>
              <a:gd name="connsiteX132" fmla="*/ 861374 w 1152528"/>
              <a:gd name="connsiteY132" fmla="*/ 576725 h 2187906"/>
              <a:gd name="connsiteX133" fmla="*/ 847087 w 1152528"/>
              <a:gd name="connsiteY133" fmla="*/ 557675 h 2187906"/>
              <a:gd name="connsiteX134" fmla="*/ 842324 w 1152528"/>
              <a:gd name="connsiteY134" fmla="*/ 543388 h 2187906"/>
              <a:gd name="connsiteX135" fmla="*/ 723262 w 1152528"/>
              <a:gd name="connsiteY135" fmla="*/ 538625 h 2187906"/>
              <a:gd name="connsiteX136" fmla="*/ 689924 w 1152528"/>
              <a:gd name="connsiteY136" fmla="*/ 510050 h 2187906"/>
              <a:gd name="connsiteX137" fmla="*/ 680399 w 1152528"/>
              <a:gd name="connsiteY137" fmla="*/ 495763 h 2187906"/>
              <a:gd name="connsiteX138" fmla="*/ 661349 w 1152528"/>
              <a:gd name="connsiteY138" fmla="*/ 448138 h 2187906"/>
              <a:gd name="connsiteX139" fmla="*/ 647062 w 1152528"/>
              <a:gd name="connsiteY139" fmla="*/ 410038 h 2187906"/>
              <a:gd name="connsiteX140" fmla="*/ 637537 w 1152528"/>
              <a:gd name="connsiteY140" fmla="*/ 386225 h 2187906"/>
              <a:gd name="connsiteX141" fmla="*/ 618487 w 1152528"/>
              <a:gd name="connsiteY141" fmla="*/ 357650 h 2187906"/>
              <a:gd name="connsiteX142" fmla="*/ 575624 w 1152528"/>
              <a:gd name="connsiteY142" fmla="*/ 329075 h 2187906"/>
              <a:gd name="connsiteX143" fmla="*/ 561337 w 1152528"/>
              <a:gd name="connsiteY143" fmla="*/ 319550 h 2187906"/>
              <a:gd name="connsiteX144" fmla="*/ 542287 w 1152528"/>
              <a:gd name="connsiteY144" fmla="*/ 305263 h 2187906"/>
              <a:gd name="connsiteX145" fmla="*/ 527999 w 1152528"/>
              <a:gd name="connsiteY145" fmla="*/ 300500 h 2187906"/>
              <a:gd name="connsiteX146" fmla="*/ 494662 w 1152528"/>
              <a:gd name="connsiteY146" fmla="*/ 281450 h 2187906"/>
              <a:gd name="connsiteX147" fmla="*/ 470849 w 1152528"/>
              <a:gd name="connsiteY147" fmla="*/ 271925 h 2187906"/>
              <a:gd name="connsiteX148" fmla="*/ 408936 w 1152528"/>
              <a:gd name="connsiteY148" fmla="*/ 181439 h 2187906"/>
              <a:gd name="connsiteX149" fmla="*/ 408937 w 1152528"/>
              <a:gd name="connsiteY149" fmla="*/ 52851 h 2187906"/>
              <a:gd name="connsiteX150" fmla="*/ 377980 w 1152528"/>
              <a:gd name="connsiteY150" fmla="*/ 43325 h 2187906"/>
              <a:gd name="connsiteX151" fmla="*/ 318449 w 1152528"/>
              <a:gd name="connsiteY151" fmla="*/ 9988 h 2187906"/>
              <a:gd name="connsiteX152" fmla="*/ 285112 w 1152528"/>
              <a:gd name="connsiteY152" fmla="*/ 463 h 2187906"/>
              <a:gd name="connsiteX153" fmla="*/ 266062 w 1152528"/>
              <a:gd name="connsiteY153" fmla="*/ 5225 h 2187906"/>
              <a:gd name="connsiteX154" fmla="*/ 227962 w 1152528"/>
              <a:gd name="connsiteY154" fmla="*/ 55231 h 2187906"/>
              <a:gd name="connsiteX155" fmla="*/ 170812 w 1152528"/>
              <a:gd name="connsiteY155" fmla="*/ 69519 h 2187906"/>
              <a:gd name="connsiteX156" fmla="*/ 158905 w 1152528"/>
              <a:gd name="connsiteY156" fmla="*/ 114763 h 2187906"/>
              <a:gd name="connsiteX157" fmla="*/ 123186 w 1152528"/>
              <a:gd name="connsiteY157" fmla="*/ 150481 h 2187906"/>
              <a:gd name="connsiteX158" fmla="*/ 85087 w 1152528"/>
              <a:gd name="connsiteY158" fmla="*/ 243351 h 2187906"/>
              <a:gd name="connsiteX0" fmla="*/ 83477 w 1150918"/>
              <a:gd name="connsiteY0" fmla="*/ 243351 h 2187906"/>
              <a:gd name="connsiteX1" fmla="*/ 90620 w 1150918"/>
              <a:gd name="connsiteY1" fmla="*/ 271925 h 2187906"/>
              <a:gd name="connsiteX2" fmla="*/ 73951 w 1150918"/>
              <a:gd name="connsiteY2" fmla="*/ 340982 h 2187906"/>
              <a:gd name="connsiteX3" fmla="*/ 59664 w 1150918"/>
              <a:gd name="connsiteY3" fmla="*/ 390988 h 2187906"/>
              <a:gd name="connsiteX4" fmla="*/ 52520 w 1150918"/>
              <a:gd name="connsiteY4" fmla="*/ 467188 h 2187906"/>
              <a:gd name="connsiteX5" fmla="*/ 31089 w 1150918"/>
              <a:gd name="connsiteY5" fmla="*/ 505288 h 2187906"/>
              <a:gd name="connsiteX6" fmla="*/ 2514 w 1150918"/>
              <a:gd name="connsiteY6" fmla="*/ 541007 h 2187906"/>
              <a:gd name="connsiteX7" fmla="*/ 73952 w 1150918"/>
              <a:gd name="connsiteY7" fmla="*/ 564819 h 2187906"/>
              <a:gd name="connsiteX8" fmla="*/ 66808 w 1150918"/>
              <a:gd name="connsiteY8" fmla="*/ 643401 h 2187906"/>
              <a:gd name="connsiteX9" fmla="*/ 102526 w 1150918"/>
              <a:gd name="connsiteY9" fmla="*/ 688645 h 2187906"/>
              <a:gd name="connsiteX10" fmla="*/ 166821 w 1150918"/>
              <a:gd name="connsiteY10" fmla="*/ 736269 h 2187906"/>
              <a:gd name="connsiteX11" fmla="*/ 169203 w 1150918"/>
              <a:gd name="connsiteY11" fmla="*/ 807706 h 2187906"/>
              <a:gd name="connsiteX12" fmla="*/ 154915 w 1150918"/>
              <a:gd name="connsiteY12" fmla="*/ 860094 h 2187906"/>
              <a:gd name="connsiteX13" fmla="*/ 126339 w 1150918"/>
              <a:gd name="connsiteY13" fmla="*/ 910100 h 2187906"/>
              <a:gd name="connsiteX14" fmla="*/ 97764 w 1150918"/>
              <a:gd name="connsiteY14" fmla="*/ 948200 h 2187906"/>
              <a:gd name="connsiteX15" fmla="*/ 62045 w 1150918"/>
              <a:gd name="connsiteY15" fmla="*/ 993444 h 2187906"/>
              <a:gd name="connsiteX16" fmla="*/ 26328 w 1150918"/>
              <a:gd name="connsiteY16" fmla="*/ 1050594 h 2187906"/>
              <a:gd name="connsiteX17" fmla="*/ 133 w 1150918"/>
              <a:gd name="connsiteY17" fmla="*/ 1105363 h 2187906"/>
              <a:gd name="connsiteX18" fmla="*/ 16802 w 1150918"/>
              <a:gd name="connsiteY18" fmla="*/ 1172038 h 2187906"/>
              <a:gd name="connsiteX19" fmla="*/ 31089 w 1150918"/>
              <a:gd name="connsiteY19" fmla="*/ 1200613 h 2187906"/>
              <a:gd name="connsiteX20" fmla="*/ 35852 w 1150918"/>
              <a:gd name="connsiteY20" fmla="*/ 1229188 h 2187906"/>
              <a:gd name="connsiteX21" fmla="*/ 45377 w 1150918"/>
              <a:gd name="connsiteY21" fmla="*/ 1253000 h 2187906"/>
              <a:gd name="connsiteX22" fmla="*/ 50139 w 1150918"/>
              <a:gd name="connsiteY22" fmla="*/ 1286338 h 2187906"/>
              <a:gd name="connsiteX23" fmla="*/ 88239 w 1150918"/>
              <a:gd name="connsiteY23" fmla="*/ 1305388 h 2187906"/>
              <a:gd name="connsiteX24" fmla="*/ 131102 w 1150918"/>
              <a:gd name="connsiteY24" fmla="*/ 1319675 h 2187906"/>
              <a:gd name="connsiteX25" fmla="*/ 183489 w 1150918"/>
              <a:gd name="connsiteY25" fmla="*/ 1357775 h 2187906"/>
              <a:gd name="connsiteX26" fmla="*/ 216827 w 1150918"/>
              <a:gd name="connsiteY26" fmla="*/ 1372063 h 2187906"/>
              <a:gd name="connsiteX27" fmla="*/ 254927 w 1150918"/>
              <a:gd name="connsiteY27" fmla="*/ 1395875 h 2187906"/>
              <a:gd name="connsiteX28" fmla="*/ 259689 w 1150918"/>
              <a:gd name="connsiteY28" fmla="*/ 1410163 h 2187906"/>
              <a:gd name="connsiteX29" fmla="*/ 269214 w 1150918"/>
              <a:gd name="connsiteY29" fmla="*/ 1424450 h 2187906"/>
              <a:gd name="connsiteX30" fmla="*/ 250164 w 1150918"/>
              <a:gd name="connsiteY30" fmla="*/ 1505413 h 2187906"/>
              <a:gd name="connsiteX31" fmla="*/ 226352 w 1150918"/>
              <a:gd name="connsiteY31" fmla="*/ 1567325 h 2187906"/>
              <a:gd name="connsiteX32" fmla="*/ 216827 w 1150918"/>
              <a:gd name="connsiteY32" fmla="*/ 1586375 h 2187906"/>
              <a:gd name="connsiteX33" fmla="*/ 216827 w 1150918"/>
              <a:gd name="connsiteY33" fmla="*/ 1714963 h 2187906"/>
              <a:gd name="connsiteX34" fmla="*/ 226352 w 1150918"/>
              <a:gd name="connsiteY34" fmla="*/ 1748300 h 2187906"/>
              <a:gd name="connsiteX35" fmla="*/ 235877 w 1150918"/>
              <a:gd name="connsiteY35" fmla="*/ 1791163 h 2187906"/>
              <a:gd name="connsiteX36" fmla="*/ 231114 w 1150918"/>
              <a:gd name="connsiteY36" fmla="*/ 1829263 h 2187906"/>
              <a:gd name="connsiteX37" fmla="*/ 173964 w 1150918"/>
              <a:gd name="connsiteY37" fmla="*/ 1862600 h 2187906"/>
              <a:gd name="connsiteX38" fmla="*/ 135864 w 1150918"/>
              <a:gd name="connsiteY38" fmla="*/ 1895938 h 2187906"/>
              <a:gd name="connsiteX39" fmla="*/ 121577 w 1150918"/>
              <a:gd name="connsiteY39" fmla="*/ 1905463 h 2187906"/>
              <a:gd name="connsiteX40" fmla="*/ 83477 w 1150918"/>
              <a:gd name="connsiteY40" fmla="*/ 1914988 h 2187906"/>
              <a:gd name="connsiteX41" fmla="*/ 88239 w 1150918"/>
              <a:gd name="connsiteY41" fmla="*/ 1953088 h 2187906"/>
              <a:gd name="connsiteX42" fmla="*/ 159677 w 1150918"/>
              <a:gd name="connsiteY42" fmla="*/ 1986425 h 2187906"/>
              <a:gd name="connsiteX43" fmla="*/ 164439 w 1150918"/>
              <a:gd name="connsiteY43" fmla="*/ 2024525 h 2187906"/>
              <a:gd name="connsiteX44" fmla="*/ 178727 w 1150918"/>
              <a:gd name="connsiteY44" fmla="*/ 2048338 h 2187906"/>
              <a:gd name="connsiteX45" fmla="*/ 183489 w 1150918"/>
              <a:gd name="connsiteY45" fmla="*/ 2067388 h 2187906"/>
              <a:gd name="connsiteX46" fmla="*/ 207302 w 1150918"/>
              <a:gd name="connsiteY46" fmla="*/ 2062625 h 2187906"/>
              <a:gd name="connsiteX47" fmla="*/ 226352 w 1150918"/>
              <a:gd name="connsiteY47" fmla="*/ 2057863 h 2187906"/>
              <a:gd name="connsiteX48" fmla="*/ 354939 w 1150918"/>
              <a:gd name="connsiteY48" fmla="*/ 2067388 h 2187906"/>
              <a:gd name="connsiteX49" fmla="*/ 373989 w 1150918"/>
              <a:gd name="connsiteY49" fmla="*/ 2076913 h 2187906"/>
              <a:gd name="connsiteX50" fmla="*/ 378752 w 1150918"/>
              <a:gd name="connsiteY50" fmla="*/ 2124538 h 2187906"/>
              <a:gd name="connsiteX51" fmla="*/ 393039 w 1150918"/>
              <a:gd name="connsiteY51" fmla="*/ 2162638 h 2187906"/>
              <a:gd name="connsiteX52" fmla="*/ 397802 w 1150918"/>
              <a:gd name="connsiteY52" fmla="*/ 2176925 h 2187906"/>
              <a:gd name="connsiteX53" fmla="*/ 435902 w 1150918"/>
              <a:gd name="connsiteY53" fmla="*/ 2186450 h 2187906"/>
              <a:gd name="connsiteX54" fmla="*/ 502577 w 1150918"/>
              <a:gd name="connsiteY54" fmla="*/ 2186450 h 2187906"/>
              <a:gd name="connsiteX55" fmla="*/ 526389 w 1150918"/>
              <a:gd name="connsiteY55" fmla="*/ 2176925 h 2187906"/>
              <a:gd name="connsiteX56" fmla="*/ 569252 w 1150918"/>
              <a:gd name="connsiteY56" fmla="*/ 2081675 h 2187906"/>
              <a:gd name="connsiteX57" fmla="*/ 588302 w 1150918"/>
              <a:gd name="connsiteY57" fmla="*/ 2076913 h 2187906"/>
              <a:gd name="connsiteX58" fmla="*/ 602589 w 1150918"/>
              <a:gd name="connsiteY58" fmla="*/ 2062625 h 2187906"/>
              <a:gd name="connsiteX59" fmla="*/ 607352 w 1150918"/>
              <a:gd name="connsiteY59" fmla="*/ 2048338 h 2187906"/>
              <a:gd name="connsiteX60" fmla="*/ 616877 w 1150918"/>
              <a:gd name="connsiteY60" fmla="*/ 2034050 h 2187906"/>
              <a:gd name="connsiteX61" fmla="*/ 621639 w 1150918"/>
              <a:gd name="connsiteY61" fmla="*/ 2015000 h 2187906"/>
              <a:gd name="connsiteX62" fmla="*/ 626402 w 1150918"/>
              <a:gd name="connsiteY62" fmla="*/ 1929275 h 2187906"/>
              <a:gd name="connsiteX63" fmla="*/ 640689 w 1150918"/>
              <a:gd name="connsiteY63" fmla="*/ 1924513 h 2187906"/>
              <a:gd name="connsiteX64" fmla="*/ 683552 w 1150918"/>
              <a:gd name="connsiteY64" fmla="*/ 1876888 h 2187906"/>
              <a:gd name="connsiteX65" fmla="*/ 688314 w 1150918"/>
              <a:gd name="connsiteY65" fmla="*/ 1848313 h 2187906"/>
              <a:gd name="connsiteX66" fmla="*/ 693077 w 1150918"/>
              <a:gd name="connsiteY66" fmla="*/ 1824500 h 2187906"/>
              <a:gd name="connsiteX67" fmla="*/ 697839 w 1150918"/>
              <a:gd name="connsiteY67" fmla="*/ 1781638 h 2187906"/>
              <a:gd name="connsiteX68" fmla="*/ 716889 w 1150918"/>
              <a:gd name="connsiteY68" fmla="*/ 1743538 h 2187906"/>
              <a:gd name="connsiteX69" fmla="*/ 731177 w 1150918"/>
              <a:gd name="connsiteY69" fmla="*/ 1705438 h 2187906"/>
              <a:gd name="connsiteX70" fmla="*/ 759752 w 1150918"/>
              <a:gd name="connsiteY70" fmla="*/ 1714963 h 2187906"/>
              <a:gd name="connsiteX71" fmla="*/ 774039 w 1150918"/>
              <a:gd name="connsiteY71" fmla="*/ 1748300 h 2187906"/>
              <a:gd name="connsiteX72" fmla="*/ 778802 w 1150918"/>
              <a:gd name="connsiteY72" fmla="*/ 1800688 h 2187906"/>
              <a:gd name="connsiteX73" fmla="*/ 783564 w 1150918"/>
              <a:gd name="connsiteY73" fmla="*/ 1776875 h 2187906"/>
              <a:gd name="connsiteX74" fmla="*/ 788327 w 1150918"/>
              <a:gd name="connsiteY74" fmla="*/ 1743538 h 2187906"/>
              <a:gd name="connsiteX75" fmla="*/ 802614 w 1150918"/>
              <a:gd name="connsiteY75" fmla="*/ 1734013 h 2187906"/>
              <a:gd name="connsiteX76" fmla="*/ 826427 w 1150918"/>
              <a:gd name="connsiteY76" fmla="*/ 1748300 h 2187906"/>
              <a:gd name="connsiteX77" fmla="*/ 840714 w 1150918"/>
              <a:gd name="connsiteY77" fmla="*/ 1753063 h 2187906"/>
              <a:gd name="connsiteX78" fmla="*/ 845477 w 1150918"/>
              <a:gd name="connsiteY78" fmla="*/ 1691150 h 2187906"/>
              <a:gd name="connsiteX79" fmla="*/ 888339 w 1150918"/>
              <a:gd name="connsiteY79" fmla="*/ 1695913 h 2187906"/>
              <a:gd name="connsiteX80" fmla="*/ 893102 w 1150918"/>
              <a:gd name="connsiteY80" fmla="*/ 1710200 h 2187906"/>
              <a:gd name="connsiteX81" fmla="*/ 926439 w 1150918"/>
              <a:gd name="connsiteY81" fmla="*/ 1734013 h 2187906"/>
              <a:gd name="connsiteX82" fmla="*/ 959777 w 1150918"/>
              <a:gd name="connsiteY82" fmla="*/ 1738775 h 2187906"/>
              <a:gd name="connsiteX83" fmla="*/ 997877 w 1150918"/>
              <a:gd name="connsiteY83" fmla="*/ 1734013 h 2187906"/>
              <a:gd name="connsiteX84" fmla="*/ 1002639 w 1150918"/>
              <a:gd name="connsiteY84" fmla="*/ 1657813 h 2187906"/>
              <a:gd name="connsiteX85" fmla="*/ 1016927 w 1150918"/>
              <a:gd name="connsiteY85" fmla="*/ 1638763 h 2187906"/>
              <a:gd name="connsiteX86" fmla="*/ 1016927 w 1150918"/>
              <a:gd name="connsiteY86" fmla="*/ 1600663 h 2187906"/>
              <a:gd name="connsiteX87" fmla="*/ 997877 w 1150918"/>
              <a:gd name="connsiteY87" fmla="*/ 1586375 h 2187906"/>
              <a:gd name="connsiteX88" fmla="*/ 974064 w 1150918"/>
              <a:gd name="connsiteY88" fmla="*/ 1548275 h 2187906"/>
              <a:gd name="connsiteX89" fmla="*/ 964539 w 1150918"/>
              <a:gd name="connsiteY89" fmla="*/ 1533988 h 2187906"/>
              <a:gd name="connsiteX90" fmla="*/ 950252 w 1150918"/>
              <a:gd name="connsiteY90" fmla="*/ 1529225 h 2187906"/>
              <a:gd name="connsiteX91" fmla="*/ 931202 w 1150918"/>
              <a:gd name="connsiteY91" fmla="*/ 1405400 h 2187906"/>
              <a:gd name="connsiteX92" fmla="*/ 921677 w 1150918"/>
              <a:gd name="connsiteY92" fmla="*/ 1362538 h 2187906"/>
              <a:gd name="connsiteX93" fmla="*/ 912152 w 1150918"/>
              <a:gd name="connsiteY93" fmla="*/ 1338725 h 2187906"/>
              <a:gd name="connsiteX94" fmla="*/ 902627 w 1150918"/>
              <a:gd name="connsiteY94" fmla="*/ 1305388 h 2187906"/>
              <a:gd name="connsiteX95" fmla="*/ 897864 w 1150918"/>
              <a:gd name="connsiteY95" fmla="*/ 1291100 h 2187906"/>
              <a:gd name="connsiteX96" fmla="*/ 907389 w 1150918"/>
              <a:gd name="connsiteY96" fmla="*/ 1224425 h 2187906"/>
              <a:gd name="connsiteX97" fmla="*/ 921677 w 1150918"/>
              <a:gd name="connsiteY97" fmla="*/ 1219663 h 2187906"/>
              <a:gd name="connsiteX98" fmla="*/ 940727 w 1150918"/>
              <a:gd name="connsiteY98" fmla="*/ 1210138 h 2187906"/>
              <a:gd name="connsiteX99" fmla="*/ 955014 w 1150918"/>
              <a:gd name="connsiteY99" fmla="*/ 1205375 h 2187906"/>
              <a:gd name="connsiteX100" fmla="*/ 969302 w 1150918"/>
              <a:gd name="connsiteY100" fmla="*/ 1195850 h 2187906"/>
              <a:gd name="connsiteX101" fmla="*/ 1002639 w 1150918"/>
              <a:gd name="connsiteY101" fmla="*/ 1186325 h 2187906"/>
              <a:gd name="connsiteX102" fmla="*/ 1021689 w 1150918"/>
              <a:gd name="connsiteY102" fmla="*/ 1172038 h 2187906"/>
              <a:gd name="connsiteX103" fmla="*/ 1040739 w 1150918"/>
              <a:gd name="connsiteY103" fmla="*/ 1143463 h 2187906"/>
              <a:gd name="connsiteX104" fmla="*/ 1069314 w 1150918"/>
              <a:gd name="connsiteY104" fmla="*/ 1124413 h 2187906"/>
              <a:gd name="connsiteX105" fmla="*/ 1097889 w 1150918"/>
              <a:gd name="connsiteY105" fmla="*/ 1114888 h 2187906"/>
              <a:gd name="connsiteX106" fmla="*/ 1131227 w 1150918"/>
              <a:gd name="connsiteY106" fmla="*/ 1091075 h 2187906"/>
              <a:gd name="connsiteX107" fmla="*/ 1145514 w 1150918"/>
              <a:gd name="connsiteY107" fmla="*/ 1076788 h 2187906"/>
              <a:gd name="connsiteX108" fmla="*/ 1140752 w 1150918"/>
              <a:gd name="connsiteY108" fmla="*/ 991063 h 2187906"/>
              <a:gd name="connsiteX109" fmla="*/ 1126464 w 1150918"/>
              <a:gd name="connsiteY109" fmla="*/ 972013 h 2187906"/>
              <a:gd name="connsiteX110" fmla="*/ 1107414 w 1150918"/>
              <a:gd name="connsiteY110" fmla="*/ 933913 h 2187906"/>
              <a:gd name="connsiteX111" fmla="*/ 1102652 w 1150918"/>
              <a:gd name="connsiteY111" fmla="*/ 910100 h 2187906"/>
              <a:gd name="connsiteX112" fmla="*/ 1074077 w 1150918"/>
              <a:gd name="connsiteY112" fmla="*/ 881525 h 2187906"/>
              <a:gd name="connsiteX113" fmla="*/ 1007402 w 1150918"/>
              <a:gd name="connsiteY113" fmla="*/ 857713 h 2187906"/>
              <a:gd name="connsiteX114" fmla="*/ 993114 w 1150918"/>
              <a:gd name="connsiteY114" fmla="*/ 862475 h 2187906"/>
              <a:gd name="connsiteX115" fmla="*/ 988352 w 1150918"/>
              <a:gd name="connsiteY115" fmla="*/ 876763 h 2187906"/>
              <a:gd name="connsiteX116" fmla="*/ 983589 w 1150918"/>
              <a:gd name="connsiteY116" fmla="*/ 914863 h 2187906"/>
              <a:gd name="connsiteX117" fmla="*/ 974064 w 1150918"/>
              <a:gd name="connsiteY117" fmla="*/ 929150 h 2187906"/>
              <a:gd name="connsiteX118" fmla="*/ 959777 w 1150918"/>
              <a:gd name="connsiteY118" fmla="*/ 948200 h 2187906"/>
              <a:gd name="connsiteX119" fmla="*/ 931202 w 1150918"/>
              <a:gd name="connsiteY119" fmla="*/ 962488 h 2187906"/>
              <a:gd name="connsiteX120" fmla="*/ 897864 w 1150918"/>
              <a:gd name="connsiteY120" fmla="*/ 919625 h 2187906"/>
              <a:gd name="connsiteX121" fmla="*/ 883577 w 1150918"/>
              <a:gd name="connsiteY121" fmla="*/ 905338 h 2187906"/>
              <a:gd name="connsiteX122" fmla="*/ 902627 w 1150918"/>
              <a:gd name="connsiteY122" fmla="*/ 852950 h 2187906"/>
              <a:gd name="connsiteX123" fmla="*/ 907389 w 1150918"/>
              <a:gd name="connsiteY123" fmla="*/ 833900 h 2187906"/>
              <a:gd name="connsiteX124" fmla="*/ 902627 w 1150918"/>
              <a:gd name="connsiteY124" fmla="*/ 819613 h 2187906"/>
              <a:gd name="connsiteX125" fmla="*/ 897864 w 1150918"/>
              <a:gd name="connsiteY125" fmla="*/ 800563 h 2187906"/>
              <a:gd name="connsiteX126" fmla="*/ 902627 w 1150918"/>
              <a:gd name="connsiteY126" fmla="*/ 776750 h 2187906"/>
              <a:gd name="connsiteX127" fmla="*/ 940727 w 1150918"/>
              <a:gd name="connsiteY127" fmla="*/ 752938 h 2187906"/>
              <a:gd name="connsiteX128" fmla="*/ 955014 w 1150918"/>
              <a:gd name="connsiteY128" fmla="*/ 738650 h 2187906"/>
              <a:gd name="connsiteX129" fmla="*/ 959777 w 1150918"/>
              <a:gd name="connsiteY129" fmla="*/ 724363 h 2187906"/>
              <a:gd name="connsiteX130" fmla="*/ 955014 w 1150918"/>
              <a:gd name="connsiteY130" fmla="*/ 600538 h 2187906"/>
              <a:gd name="connsiteX131" fmla="*/ 888339 w 1150918"/>
              <a:gd name="connsiteY131" fmla="*/ 600538 h 2187906"/>
              <a:gd name="connsiteX132" fmla="*/ 874052 w 1150918"/>
              <a:gd name="connsiteY132" fmla="*/ 586250 h 2187906"/>
              <a:gd name="connsiteX133" fmla="*/ 859764 w 1150918"/>
              <a:gd name="connsiteY133" fmla="*/ 576725 h 2187906"/>
              <a:gd name="connsiteX134" fmla="*/ 845477 w 1150918"/>
              <a:gd name="connsiteY134" fmla="*/ 557675 h 2187906"/>
              <a:gd name="connsiteX135" fmla="*/ 840714 w 1150918"/>
              <a:gd name="connsiteY135" fmla="*/ 543388 h 2187906"/>
              <a:gd name="connsiteX136" fmla="*/ 721652 w 1150918"/>
              <a:gd name="connsiteY136" fmla="*/ 538625 h 2187906"/>
              <a:gd name="connsiteX137" fmla="*/ 688314 w 1150918"/>
              <a:gd name="connsiteY137" fmla="*/ 510050 h 2187906"/>
              <a:gd name="connsiteX138" fmla="*/ 678789 w 1150918"/>
              <a:gd name="connsiteY138" fmla="*/ 495763 h 2187906"/>
              <a:gd name="connsiteX139" fmla="*/ 659739 w 1150918"/>
              <a:gd name="connsiteY139" fmla="*/ 448138 h 2187906"/>
              <a:gd name="connsiteX140" fmla="*/ 645452 w 1150918"/>
              <a:gd name="connsiteY140" fmla="*/ 410038 h 2187906"/>
              <a:gd name="connsiteX141" fmla="*/ 635927 w 1150918"/>
              <a:gd name="connsiteY141" fmla="*/ 386225 h 2187906"/>
              <a:gd name="connsiteX142" fmla="*/ 616877 w 1150918"/>
              <a:gd name="connsiteY142" fmla="*/ 357650 h 2187906"/>
              <a:gd name="connsiteX143" fmla="*/ 574014 w 1150918"/>
              <a:gd name="connsiteY143" fmla="*/ 329075 h 2187906"/>
              <a:gd name="connsiteX144" fmla="*/ 559727 w 1150918"/>
              <a:gd name="connsiteY144" fmla="*/ 319550 h 2187906"/>
              <a:gd name="connsiteX145" fmla="*/ 540677 w 1150918"/>
              <a:gd name="connsiteY145" fmla="*/ 305263 h 2187906"/>
              <a:gd name="connsiteX146" fmla="*/ 526389 w 1150918"/>
              <a:gd name="connsiteY146" fmla="*/ 300500 h 2187906"/>
              <a:gd name="connsiteX147" fmla="*/ 493052 w 1150918"/>
              <a:gd name="connsiteY147" fmla="*/ 281450 h 2187906"/>
              <a:gd name="connsiteX148" fmla="*/ 469239 w 1150918"/>
              <a:gd name="connsiteY148" fmla="*/ 271925 h 2187906"/>
              <a:gd name="connsiteX149" fmla="*/ 407326 w 1150918"/>
              <a:gd name="connsiteY149" fmla="*/ 181439 h 2187906"/>
              <a:gd name="connsiteX150" fmla="*/ 407327 w 1150918"/>
              <a:gd name="connsiteY150" fmla="*/ 52851 h 2187906"/>
              <a:gd name="connsiteX151" fmla="*/ 376370 w 1150918"/>
              <a:gd name="connsiteY151" fmla="*/ 43325 h 2187906"/>
              <a:gd name="connsiteX152" fmla="*/ 316839 w 1150918"/>
              <a:gd name="connsiteY152" fmla="*/ 9988 h 2187906"/>
              <a:gd name="connsiteX153" fmla="*/ 283502 w 1150918"/>
              <a:gd name="connsiteY153" fmla="*/ 463 h 2187906"/>
              <a:gd name="connsiteX154" fmla="*/ 264452 w 1150918"/>
              <a:gd name="connsiteY154" fmla="*/ 5225 h 2187906"/>
              <a:gd name="connsiteX155" fmla="*/ 226352 w 1150918"/>
              <a:gd name="connsiteY155" fmla="*/ 55231 h 2187906"/>
              <a:gd name="connsiteX156" fmla="*/ 169202 w 1150918"/>
              <a:gd name="connsiteY156" fmla="*/ 69519 h 2187906"/>
              <a:gd name="connsiteX157" fmla="*/ 157295 w 1150918"/>
              <a:gd name="connsiteY157" fmla="*/ 114763 h 2187906"/>
              <a:gd name="connsiteX158" fmla="*/ 121576 w 1150918"/>
              <a:gd name="connsiteY158" fmla="*/ 150481 h 2187906"/>
              <a:gd name="connsiteX159" fmla="*/ 83477 w 1150918"/>
              <a:gd name="connsiteY159" fmla="*/ 243351 h 2187906"/>
              <a:gd name="connsiteX0" fmla="*/ 83616 w 1151057"/>
              <a:gd name="connsiteY0" fmla="*/ 243351 h 2187906"/>
              <a:gd name="connsiteX1" fmla="*/ 90759 w 1151057"/>
              <a:gd name="connsiteY1" fmla="*/ 271925 h 2187906"/>
              <a:gd name="connsiteX2" fmla="*/ 74090 w 1151057"/>
              <a:gd name="connsiteY2" fmla="*/ 340982 h 2187906"/>
              <a:gd name="connsiteX3" fmla="*/ 59803 w 1151057"/>
              <a:gd name="connsiteY3" fmla="*/ 390988 h 2187906"/>
              <a:gd name="connsiteX4" fmla="*/ 52659 w 1151057"/>
              <a:gd name="connsiteY4" fmla="*/ 467188 h 2187906"/>
              <a:gd name="connsiteX5" fmla="*/ 31228 w 1151057"/>
              <a:gd name="connsiteY5" fmla="*/ 505288 h 2187906"/>
              <a:gd name="connsiteX6" fmla="*/ 2653 w 1151057"/>
              <a:gd name="connsiteY6" fmla="*/ 541007 h 2187906"/>
              <a:gd name="connsiteX7" fmla="*/ 74091 w 1151057"/>
              <a:gd name="connsiteY7" fmla="*/ 564819 h 2187906"/>
              <a:gd name="connsiteX8" fmla="*/ 66947 w 1151057"/>
              <a:gd name="connsiteY8" fmla="*/ 643401 h 2187906"/>
              <a:gd name="connsiteX9" fmla="*/ 102665 w 1151057"/>
              <a:gd name="connsiteY9" fmla="*/ 688645 h 2187906"/>
              <a:gd name="connsiteX10" fmla="*/ 166960 w 1151057"/>
              <a:gd name="connsiteY10" fmla="*/ 736269 h 2187906"/>
              <a:gd name="connsiteX11" fmla="*/ 169342 w 1151057"/>
              <a:gd name="connsiteY11" fmla="*/ 807706 h 2187906"/>
              <a:gd name="connsiteX12" fmla="*/ 155054 w 1151057"/>
              <a:gd name="connsiteY12" fmla="*/ 860094 h 2187906"/>
              <a:gd name="connsiteX13" fmla="*/ 126478 w 1151057"/>
              <a:gd name="connsiteY13" fmla="*/ 910100 h 2187906"/>
              <a:gd name="connsiteX14" fmla="*/ 97903 w 1151057"/>
              <a:gd name="connsiteY14" fmla="*/ 948200 h 2187906"/>
              <a:gd name="connsiteX15" fmla="*/ 62184 w 1151057"/>
              <a:gd name="connsiteY15" fmla="*/ 993444 h 2187906"/>
              <a:gd name="connsiteX16" fmla="*/ 31229 w 1151057"/>
              <a:gd name="connsiteY16" fmla="*/ 1064881 h 2187906"/>
              <a:gd name="connsiteX17" fmla="*/ 272 w 1151057"/>
              <a:gd name="connsiteY17" fmla="*/ 1105363 h 2187906"/>
              <a:gd name="connsiteX18" fmla="*/ 16941 w 1151057"/>
              <a:gd name="connsiteY18" fmla="*/ 1172038 h 2187906"/>
              <a:gd name="connsiteX19" fmla="*/ 31228 w 1151057"/>
              <a:gd name="connsiteY19" fmla="*/ 1200613 h 2187906"/>
              <a:gd name="connsiteX20" fmla="*/ 35991 w 1151057"/>
              <a:gd name="connsiteY20" fmla="*/ 1229188 h 2187906"/>
              <a:gd name="connsiteX21" fmla="*/ 45516 w 1151057"/>
              <a:gd name="connsiteY21" fmla="*/ 1253000 h 2187906"/>
              <a:gd name="connsiteX22" fmla="*/ 50278 w 1151057"/>
              <a:gd name="connsiteY22" fmla="*/ 1286338 h 2187906"/>
              <a:gd name="connsiteX23" fmla="*/ 88378 w 1151057"/>
              <a:gd name="connsiteY23" fmla="*/ 1305388 h 2187906"/>
              <a:gd name="connsiteX24" fmla="*/ 131241 w 1151057"/>
              <a:gd name="connsiteY24" fmla="*/ 1319675 h 2187906"/>
              <a:gd name="connsiteX25" fmla="*/ 183628 w 1151057"/>
              <a:gd name="connsiteY25" fmla="*/ 1357775 h 2187906"/>
              <a:gd name="connsiteX26" fmla="*/ 216966 w 1151057"/>
              <a:gd name="connsiteY26" fmla="*/ 1372063 h 2187906"/>
              <a:gd name="connsiteX27" fmla="*/ 255066 w 1151057"/>
              <a:gd name="connsiteY27" fmla="*/ 1395875 h 2187906"/>
              <a:gd name="connsiteX28" fmla="*/ 259828 w 1151057"/>
              <a:gd name="connsiteY28" fmla="*/ 1410163 h 2187906"/>
              <a:gd name="connsiteX29" fmla="*/ 269353 w 1151057"/>
              <a:gd name="connsiteY29" fmla="*/ 1424450 h 2187906"/>
              <a:gd name="connsiteX30" fmla="*/ 250303 w 1151057"/>
              <a:gd name="connsiteY30" fmla="*/ 1505413 h 2187906"/>
              <a:gd name="connsiteX31" fmla="*/ 226491 w 1151057"/>
              <a:gd name="connsiteY31" fmla="*/ 1567325 h 2187906"/>
              <a:gd name="connsiteX32" fmla="*/ 216966 w 1151057"/>
              <a:gd name="connsiteY32" fmla="*/ 1586375 h 2187906"/>
              <a:gd name="connsiteX33" fmla="*/ 216966 w 1151057"/>
              <a:gd name="connsiteY33" fmla="*/ 1714963 h 2187906"/>
              <a:gd name="connsiteX34" fmla="*/ 226491 w 1151057"/>
              <a:gd name="connsiteY34" fmla="*/ 1748300 h 2187906"/>
              <a:gd name="connsiteX35" fmla="*/ 236016 w 1151057"/>
              <a:gd name="connsiteY35" fmla="*/ 1791163 h 2187906"/>
              <a:gd name="connsiteX36" fmla="*/ 231253 w 1151057"/>
              <a:gd name="connsiteY36" fmla="*/ 1829263 h 2187906"/>
              <a:gd name="connsiteX37" fmla="*/ 174103 w 1151057"/>
              <a:gd name="connsiteY37" fmla="*/ 1862600 h 2187906"/>
              <a:gd name="connsiteX38" fmla="*/ 136003 w 1151057"/>
              <a:gd name="connsiteY38" fmla="*/ 1895938 h 2187906"/>
              <a:gd name="connsiteX39" fmla="*/ 121716 w 1151057"/>
              <a:gd name="connsiteY39" fmla="*/ 1905463 h 2187906"/>
              <a:gd name="connsiteX40" fmla="*/ 83616 w 1151057"/>
              <a:gd name="connsiteY40" fmla="*/ 1914988 h 2187906"/>
              <a:gd name="connsiteX41" fmla="*/ 88378 w 1151057"/>
              <a:gd name="connsiteY41" fmla="*/ 1953088 h 2187906"/>
              <a:gd name="connsiteX42" fmla="*/ 159816 w 1151057"/>
              <a:gd name="connsiteY42" fmla="*/ 1986425 h 2187906"/>
              <a:gd name="connsiteX43" fmla="*/ 164578 w 1151057"/>
              <a:gd name="connsiteY43" fmla="*/ 2024525 h 2187906"/>
              <a:gd name="connsiteX44" fmla="*/ 178866 w 1151057"/>
              <a:gd name="connsiteY44" fmla="*/ 2048338 h 2187906"/>
              <a:gd name="connsiteX45" fmla="*/ 183628 w 1151057"/>
              <a:gd name="connsiteY45" fmla="*/ 2067388 h 2187906"/>
              <a:gd name="connsiteX46" fmla="*/ 207441 w 1151057"/>
              <a:gd name="connsiteY46" fmla="*/ 2062625 h 2187906"/>
              <a:gd name="connsiteX47" fmla="*/ 226491 w 1151057"/>
              <a:gd name="connsiteY47" fmla="*/ 2057863 h 2187906"/>
              <a:gd name="connsiteX48" fmla="*/ 355078 w 1151057"/>
              <a:gd name="connsiteY48" fmla="*/ 2067388 h 2187906"/>
              <a:gd name="connsiteX49" fmla="*/ 374128 w 1151057"/>
              <a:gd name="connsiteY49" fmla="*/ 2076913 h 2187906"/>
              <a:gd name="connsiteX50" fmla="*/ 378891 w 1151057"/>
              <a:gd name="connsiteY50" fmla="*/ 2124538 h 2187906"/>
              <a:gd name="connsiteX51" fmla="*/ 393178 w 1151057"/>
              <a:gd name="connsiteY51" fmla="*/ 2162638 h 2187906"/>
              <a:gd name="connsiteX52" fmla="*/ 397941 w 1151057"/>
              <a:gd name="connsiteY52" fmla="*/ 2176925 h 2187906"/>
              <a:gd name="connsiteX53" fmla="*/ 436041 w 1151057"/>
              <a:gd name="connsiteY53" fmla="*/ 2186450 h 2187906"/>
              <a:gd name="connsiteX54" fmla="*/ 502716 w 1151057"/>
              <a:gd name="connsiteY54" fmla="*/ 2186450 h 2187906"/>
              <a:gd name="connsiteX55" fmla="*/ 526528 w 1151057"/>
              <a:gd name="connsiteY55" fmla="*/ 2176925 h 2187906"/>
              <a:gd name="connsiteX56" fmla="*/ 569391 w 1151057"/>
              <a:gd name="connsiteY56" fmla="*/ 2081675 h 2187906"/>
              <a:gd name="connsiteX57" fmla="*/ 588441 w 1151057"/>
              <a:gd name="connsiteY57" fmla="*/ 2076913 h 2187906"/>
              <a:gd name="connsiteX58" fmla="*/ 602728 w 1151057"/>
              <a:gd name="connsiteY58" fmla="*/ 2062625 h 2187906"/>
              <a:gd name="connsiteX59" fmla="*/ 607491 w 1151057"/>
              <a:gd name="connsiteY59" fmla="*/ 2048338 h 2187906"/>
              <a:gd name="connsiteX60" fmla="*/ 617016 w 1151057"/>
              <a:gd name="connsiteY60" fmla="*/ 2034050 h 2187906"/>
              <a:gd name="connsiteX61" fmla="*/ 621778 w 1151057"/>
              <a:gd name="connsiteY61" fmla="*/ 2015000 h 2187906"/>
              <a:gd name="connsiteX62" fmla="*/ 626541 w 1151057"/>
              <a:gd name="connsiteY62" fmla="*/ 1929275 h 2187906"/>
              <a:gd name="connsiteX63" fmla="*/ 640828 w 1151057"/>
              <a:gd name="connsiteY63" fmla="*/ 1924513 h 2187906"/>
              <a:gd name="connsiteX64" fmla="*/ 683691 w 1151057"/>
              <a:gd name="connsiteY64" fmla="*/ 1876888 h 2187906"/>
              <a:gd name="connsiteX65" fmla="*/ 688453 w 1151057"/>
              <a:gd name="connsiteY65" fmla="*/ 1848313 h 2187906"/>
              <a:gd name="connsiteX66" fmla="*/ 693216 w 1151057"/>
              <a:gd name="connsiteY66" fmla="*/ 1824500 h 2187906"/>
              <a:gd name="connsiteX67" fmla="*/ 697978 w 1151057"/>
              <a:gd name="connsiteY67" fmla="*/ 1781638 h 2187906"/>
              <a:gd name="connsiteX68" fmla="*/ 717028 w 1151057"/>
              <a:gd name="connsiteY68" fmla="*/ 1743538 h 2187906"/>
              <a:gd name="connsiteX69" fmla="*/ 731316 w 1151057"/>
              <a:gd name="connsiteY69" fmla="*/ 1705438 h 2187906"/>
              <a:gd name="connsiteX70" fmla="*/ 759891 w 1151057"/>
              <a:gd name="connsiteY70" fmla="*/ 1714963 h 2187906"/>
              <a:gd name="connsiteX71" fmla="*/ 774178 w 1151057"/>
              <a:gd name="connsiteY71" fmla="*/ 1748300 h 2187906"/>
              <a:gd name="connsiteX72" fmla="*/ 778941 w 1151057"/>
              <a:gd name="connsiteY72" fmla="*/ 1800688 h 2187906"/>
              <a:gd name="connsiteX73" fmla="*/ 783703 w 1151057"/>
              <a:gd name="connsiteY73" fmla="*/ 1776875 h 2187906"/>
              <a:gd name="connsiteX74" fmla="*/ 788466 w 1151057"/>
              <a:gd name="connsiteY74" fmla="*/ 1743538 h 2187906"/>
              <a:gd name="connsiteX75" fmla="*/ 802753 w 1151057"/>
              <a:gd name="connsiteY75" fmla="*/ 1734013 h 2187906"/>
              <a:gd name="connsiteX76" fmla="*/ 826566 w 1151057"/>
              <a:gd name="connsiteY76" fmla="*/ 1748300 h 2187906"/>
              <a:gd name="connsiteX77" fmla="*/ 840853 w 1151057"/>
              <a:gd name="connsiteY77" fmla="*/ 1753063 h 2187906"/>
              <a:gd name="connsiteX78" fmla="*/ 845616 w 1151057"/>
              <a:gd name="connsiteY78" fmla="*/ 1691150 h 2187906"/>
              <a:gd name="connsiteX79" fmla="*/ 888478 w 1151057"/>
              <a:gd name="connsiteY79" fmla="*/ 1695913 h 2187906"/>
              <a:gd name="connsiteX80" fmla="*/ 893241 w 1151057"/>
              <a:gd name="connsiteY80" fmla="*/ 1710200 h 2187906"/>
              <a:gd name="connsiteX81" fmla="*/ 926578 w 1151057"/>
              <a:gd name="connsiteY81" fmla="*/ 1734013 h 2187906"/>
              <a:gd name="connsiteX82" fmla="*/ 959916 w 1151057"/>
              <a:gd name="connsiteY82" fmla="*/ 1738775 h 2187906"/>
              <a:gd name="connsiteX83" fmla="*/ 998016 w 1151057"/>
              <a:gd name="connsiteY83" fmla="*/ 1734013 h 2187906"/>
              <a:gd name="connsiteX84" fmla="*/ 1002778 w 1151057"/>
              <a:gd name="connsiteY84" fmla="*/ 1657813 h 2187906"/>
              <a:gd name="connsiteX85" fmla="*/ 1017066 w 1151057"/>
              <a:gd name="connsiteY85" fmla="*/ 1638763 h 2187906"/>
              <a:gd name="connsiteX86" fmla="*/ 1017066 w 1151057"/>
              <a:gd name="connsiteY86" fmla="*/ 1600663 h 2187906"/>
              <a:gd name="connsiteX87" fmla="*/ 998016 w 1151057"/>
              <a:gd name="connsiteY87" fmla="*/ 1586375 h 2187906"/>
              <a:gd name="connsiteX88" fmla="*/ 974203 w 1151057"/>
              <a:gd name="connsiteY88" fmla="*/ 1548275 h 2187906"/>
              <a:gd name="connsiteX89" fmla="*/ 964678 w 1151057"/>
              <a:gd name="connsiteY89" fmla="*/ 1533988 h 2187906"/>
              <a:gd name="connsiteX90" fmla="*/ 950391 w 1151057"/>
              <a:gd name="connsiteY90" fmla="*/ 1529225 h 2187906"/>
              <a:gd name="connsiteX91" fmla="*/ 931341 w 1151057"/>
              <a:gd name="connsiteY91" fmla="*/ 1405400 h 2187906"/>
              <a:gd name="connsiteX92" fmla="*/ 921816 w 1151057"/>
              <a:gd name="connsiteY92" fmla="*/ 1362538 h 2187906"/>
              <a:gd name="connsiteX93" fmla="*/ 912291 w 1151057"/>
              <a:gd name="connsiteY93" fmla="*/ 1338725 h 2187906"/>
              <a:gd name="connsiteX94" fmla="*/ 902766 w 1151057"/>
              <a:gd name="connsiteY94" fmla="*/ 1305388 h 2187906"/>
              <a:gd name="connsiteX95" fmla="*/ 898003 w 1151057"/>
              <a:gd name="connsiteY95" fmla="*/ 1291100 h 2187906"/>
              <a:gd name="connsiteX96" fmla="*/ 907528 w 1151057"/>
              <a:gd name="connsiteY96" fmla="*/ 1224425 h 2187906"/>
              <a:gd name="connsiteX97" fmla="*/ 921816 w 1151057"/>
              <a:gd name="connsiteY97" fmla="*/ 1219663 h 2187906"/>
              <a:gd name="connsiteX98" fmla="*/ 940866 w 1151057"/>
              <a:gd name="connsiteY98" fmla="*/ 1210138 h 2187906"/>
              <a:gd name="connsiteX99" fmla="*/ 955153 w 1151057"/>
              <a:gd name="connsiteY99" fmla="*/ 1205375 h 2187906"/>
              <a:gd name="connsiteX100" fmla="*/ 969441 w 1151057"/>
              <a:gd name="connsiteY100" fmla="*/ 1195850 h 2187906"/>
              <a:gd name="connsiteX101" fmla="*/ 1002778 w 1151057"/>
              <a:gd name="connsiteY101" fmla="*/ 1186325 h 2187906"/>
              <a:gd name="connsiteX102" fmla="*/ 1021828 w 1151057"/>
              <a:gd name="connsiteY102" fmla="*/ 1172038 h 2187906"/>
              <a:gd name="connsiteX103" fmla="*/ 1040878 w 1151057"/>
              <a:gd name="connsiteY103" fmla="*/ 1143463 h 2187906"/>
              <a:gd name="connsiteX104" fmla="*/ 1069453 w 1151057"/>
              <a:gd name="connsiteY104" fmla="*/ 1124413 h 2187906"/>
              <a:gd name="connsiteX105" fmla="*/ 1098028 w 1151057"/>
              <a:gd name="connsiteY105" fmla="*/ 1114888 h 2187906"/>
              <a:gd name="connsiteX106" fmla="*/ 1131366 w 1151057"/>
              <a:gd name="connsiteY106" fmla="*/ 1091075 h 2187906"/>
              <a:gd name="connsiteX107" fmla="*/ 1145653 w 1151057"/>
              <a:gd name="connsiteY107" fmla="*/ 1076788 h 2187906"/>
              <a:gd name="connsiteX108" fmla="*/ 1140891 w 1151057"/>
              <a:gd name="connsiteY108" fmla="*/ 991063 h 2187906"/>
              <a:gd name="connsiteX109" fmla="*/ 1126603 w 1151057"/>
              <a:gd name="connsiteY109" fmla="*/ 972013 h 2187906"/>
              <a:gd name="connsiteX110" fmla="*/ 1107553 w 1151057"/>
              <a:gd name="connsiteY110" fmla="*/ 933913 h 2187906"/>
              <a:gd name="connsiteX111" fmla="*/ 1102791 w 1151057"/>
              <a:gd name="connsiteY111" fmla="*/ 910100 h 2187906"/>
              <a:gd name="connsiteX112" fmla="*/ 1074216 w 1151057"/>
              <a:gd name="connsiteY112" fmla="*/ 881525 h 2187906"/>
              <a:gd name="connsiteX113" fmla="*/ 1007541 w 1151057"/>
              <a:gd name="connsiteY113" fmla="*/ 857713 h 2187906"/>
              <a:gd name="connsiteX114" fmla="*/ 993253 w 1151057"/>
              <a:gd name="connsiteY114" fmla="*/ 862475 h 2187906"/>
              <a:gd name="connsiteX115" fmla="*/ 988491 w 1151057"/>
              <a:gd name="connsiteY115" fmla="*/ 876763 h 2187906"/>
              <a:gd name="connsiteX116" fmla="*/ 983728 w 1151057"/>
              <a:gd name="connsiteY116" fmla="*/ 914863 h 2187906"/>
              <a:gd name="connsiteX117" fmla="*/ 974203 w 1151057"/>
              <a:gd name="connsiteY117" fmla="*/ 929150 h 2187906"/>
              <a:gd name="connsiteX118" fmla="*/ 959916 w 1151057"/>
              <a:gd name="connsiteY118" fmla="*/ 948200 h 2187906"/>
              <a:gd name="connsiteX119" fmla="*/ 931341 w 1151057"/>
              <a:gd name="connsiteY119" fmla="*/ 962488 h 2187906"/>
              <a:gd name="connsiteX120" fmla="*/ 898003 w 1151057"/>
              <a:gd name="connsiteY120" fmla="*/ 919625 h 2187906"/>
              <a:gd name="connsiteX121" fmla="*/ 883716 w 1151057"/>
              <a:gd name="connsiteY121" fmla="*/ 905338 h 2187906"/>
              <a:gd name="connsiteX122" fmla="*/ 902766 w 1151057"/>
              <a:gd name="connsiteY122" fmla="*/ 852950 h 2187906"/>
              <a:gd name="connsiteX123" fmla="*/ 907528 w 1151057"/>
              <a:gd name="connsiteY123" fmla="*/ 833900 h 2187906"/>
              <a:gd name="connsiteX124" fmla="*/ 902766 w 1151057"/>
              <a:gd name="connsiteY124" fmla="*/ 819613 h 2187906"/>
              <a:gd name="connsiteX125" fmla="*/ 898003 w 1151057"/>
              <a:gd name="connsiteY125" fmla="*/ 800563 h 2187906"/>
              <a:gd name="connsiteX126" fmla="*/ 902766 w 1151057"/>
              <a:gd name="connsiteY126" fmla="*/ 776750 h 2187906"/>
              <a:gd name="connsiteX127" fmla="*/ 940866 w 1151057"/>
              <a:gd name="connsiteY127" fmla="*/ 752938 h 2187906"/>
              <a:gd name="connsiteX128" fmla="*/ 955153 w 1151057"/>
              <a:gd name="connsiteY128" fmla="*/ 738650 h 2187906"/>
              <a:gd name="connsiteX129" fmla="*/ 959916 w 1151057"/>
              <a:gd name="connsiteY129" fmla="*/ 724363 h 2187906"/>
              <a:gd name="connsiteX130" fmla="*/ 955153 w 1151057"/>
              <a:gd name="connsiteY130" fmla="*/ 600538 h 2187906"/>
              <a:gd name="connsiteX131" fmla="*/ 888478 w 1151057"/>
              <a:gd name="connsiteY131" fmla="*/ 600538 h 2187906"/>
              <a:gd name="connsiteX132" fmla="*/ 874191 w 1151057"/>
              <a:gd name="connsiteY132" fmla="*/ 586250 h 2187906"/>
              <a:gd name="connsiteX133" fmla="*/ 859903 w 1151057"/>
              <a:gd name="connsiteY133" fmla="*/ 576725 h 2187906"/>
              <a:gd name="connsiteX134" fmla="*/ 845616 w 1151057"/>
              <a:gd name="connsiteY134" fmla="*/ 557675 h 2187906"/>
              <a:gd name="connsiteX135" fmla="*/ 840853 w 1151057"/>
              <a:gd name="connsiteY135" fmla="*/ 543388 h 2187906"/>
              <a:gd name="connsiteX136" fmla="*/ 721791 w 1151057"/>
              <a:gd name="connsiteY136" fmla="*/ 538625 h 2187906"/>
              <a:gd name="connsiteX137" fmla="*/ 688453 w 1151057"/>
              <a:gd name="connsiteY137" fmla="*/ 510050 h 2187906"/>
              <a:gd name="connsiteX138" fmla="*/ 678928 w 1151057"/>
              <a:gd name="connsiteY138" fmla="*/ 495763 h 2187906"/>
              <a:gd name="connsiteX139" fmla="*/ 659878 w 1151057"/>
              <a:gd name="connsiteY139" fmla="*/ 448138 h 2187906"/>
              <a:gd name="connsiteX140" fmla="*/ 645591 w 1151057"/>
              <a:gd name="connsiteY140" fmla="*/ 410038 h 2187906"/>
              <a:gd name="connsiteX141" fmla="*/ 636066 w 1151057"/>
              <a:gd name="connsiteY141" fmla="*/ 386225 h 2187906"/>
              <a:gd name="connsiteX142" fmla="*/ 617016 w 1151057"/>
              <a:gd name="connsiteY142" fmla="*/ 357650 h 2187906"/>
              <a:gd name="connsiteX143" fmla="*/ 574153 w 1151057"/>
              <a:gd name="connsiteY143" fmla="*/ 329075 h 2187906"/>
              <a:gd name="connsiteX144" fmla="*/ 559866 w 1151057"/>
              <a:gd name="connsiteY144" fmla="*/ 319550 h 2187906"/>
              <a:gd name="connsiteX145" fmla="*/ 540816 w 1151057"/>
              <a:gd name="connsiteY145" fmla="*/ 305263 h 2187906"/>
              <a:gd name="connsiteX146" fmla="*/ 526528 w 1151057"/>
              <a:gd name="connsiteY146" fmla="*/ 300500 h 2187906"/>
              <a:gd name="connsiteX147" fmla="*/ 493191 w 1151057"/>
              <a:gd name="connsiteY147" fmla="*/ 281450 h 2187906"/>
              <a:gd name="connsiteX148" fmla="*/ 469378 w 1151057"/>
              <a:gd name="connsiteY148" fmla="*/ 271925 h 2187906"/>
              <a:gd name="connsiteX149" fmla="*/ 407465 w 1151057"/>
              <a:gd name="connsiteY149" fmla="*/ 181439 h 2187906"/>
              <a:gd name="connsiteX150" fmla="*/ 407466 w 1151057"/>
              <a:gd name="connsiteY150" fmla="*/ 52851 h 2187906"/>
              <a:gd name="connsiteX151" fmla="*/ 376509 w 1151057"/>
              <a:gd name="connsiteY151" fmla="*/ 43325 h 2187906"/>
              <a:gd name="connsiteX152" fmla="*/ 316978 w 1151057"/>
              <a:gd name="connsiteY152" fmla="*/ 9988 h 2187906"/>
              <a:gd name="connsiteX153" fmla="*/ 283641 w 1151057"/>
              <a:gd name="connsiteY153" fmla="*/ 463 h 2187906"/>
              <a:gd name="connsiteX154" fmla="*/ 264591 w 1151057"/>
              <a:gd name="connsiteY154" fmla="*/ 5225 h 2187906"/>
              <a:gd name="connsiteX155" fmla="*/ 226491 w 1151057"/>
              <a:gd name="connsiteY155" fmla="*/ 55231 h 2187906"/>
              <a:gd name="connsiteX156" fmla="*/ 169341 w 1151057"/>
              <a:gd name="connsiteY156" fmla="*/ 69519 h 2187906"/>
              <a:gd name="connsiteX157" fmla="*/ 157434 w 1151057"/>
              <a:gd name="connsiteY157" fmla="*/ 114763 h 2187906"/>
              <a:gd name="connsiteX158" fmla="*/ 121715 w 1151057"/>
              <a:gd name="connsiteY158" fmla="*/ 150481 h 2187906"/>
              <a:gd name="connsiteX159" fmla="*/ 83616 w 1151057"/>
              <a:gd name="connsiteY159" fmla="*/ 243351 h 2187906"/>
              <a:gd name="connsiteX0" fmla="*/ 83629 w 1151070"/>
              <a:gd name="connsiteY0" fmla="*/ 243351 h 2187906"/>
              <a:gd name="connsiteX1" fmla="*/ 90772 w 1151070"/>
              <a:gd name="connsiteY1" fmla="*/ 271925 h 2187906"/>
              <a:gd name="connsiteX2" fmla="*/ 74103 w 1151070"/>
              <a:gd name="connsiteY2" fmla="*/ 340982 h 2187906"/>
              <a:gd name="connsiteX3" fmla="*/ 59816 w 1151070"/>
              <a:gd name="connsiteY3" fmla="*/ 390988 h 2187906"/>
              <a:gd name="connsiteX4" fmla="*/ 52672 w 1151070"/>
              <a:gd name="connsiteY4" fmla="*/ 467188 h 2187906"/>
              <a:gd name="connsiteX5" fmla="*/ 31241 w 1151070"/>
              <a:gd name="connsiteY5" fmla="*/ 505288 h 2187906"/>
              <a:gd name="connsiteX6" fmla="*/ 2666 w 1151070"/>
              <a:gd name="connsiteY6" fmla="*/ 541007 h 2187906"/>
              <a:gd name="connsiteX7" fmla="*/ 74104 w 1151070"/>
              <a:gd name="connsiteY7" fmla="*/ 564819 h 2187906"/>
              <a:gd name="connsiteX8" fmla="*/ 66960 w 1151070"/>
              <a:gd name="connsiteY8" fmla="*/ 643401 h 2187906"/>
              <a:gd name="connsiteX9" fmla="*/ 102678 w 1151070"/>
              <a:gd name="connsiteY9" fmla="*/ 688645 h 2187906"/>
              <a:gd name="connsiteX10" fmla="*/ 166973 w 1151070"/>
              <a:gd name="connsiteY10" fmla="*/ 736269 h 2187906"/>
              <a:gd name="connsiteX11" fmla="*/ 169355 w 1151070"/>
              <a:gd name="connsiteY11" fmla="*/ 807706 h 2187906"/>
              <a:gd name="connsiteX12" fmla="*/ 155067 w 1151070"/>
              <a:gd name="connsiteY12" fmla="*/ 860094 h 2187906"/>
              <a:gd name="connsiteX13" fmla="*/ 126491 w 1151070"/>
              <a:gd name="connsiteY13" fmla="*/ 910100 h 2187906"/>
              <a:gd name="connsiteX14" fmla="*/ 97916 w 1151070"/>
              <a:gd name="connsiteY14" fmla="*/ 948200 h 2187906"/>
              <a:gd name="connsiteX15" fmla="*/ 62197 w 1151070"/>
              <a:gd name="connsiteY15" fmla="*/ 993444 h 2187906"/>
              <a:gd name="connsiteX16" fmla="*/ 31242 w 1151070"/>
              <a:gd name="connsiteY16" fmla="*/ 1064881 h 2187906"/>
              <a:gd name="connsiteX17" fmla="*/ 285 w 1151070"/>
              <a:gd name="connsiteY17" fmla="*/ 1105363 h 2187906"/>
              <a:gd name="connsiteX18" fmla="*/ 16954 w 1151070"/>
              <a:gd name="connsiteY18" fmla="*/ 1172038 h 2187906"/>
              <a:gd name="connsiteX19" fmla="*/ 36004 w 1151070"/>
              <a:gd name="connsiteY19" fmla="*/ 1229188 h 2187906"/>
              <a:gd name="connsiteX20" fmla="*/ 45529 w 1151070"/>
              <a:gd name="connsiteY20" fmla="*/ 1253000 h 2187906"/>
              <a:gd name="connsiteX21" fmla="*/ 50291 w 1151070"/>
              <a:gd name="connsiteY21" fmla="*/ 1286338 h 2187906"/>
              <a:gd name="connsiteX22" fmla="*/ 88391 w 1151070"/>
              <a:gd name="connsiteY22" fmla="*/ 1305388 h 2187906"/>
              <a:gd name="connsiteX23" fmla="*/ 131254 w 1151070"/>
              <a:gd name="connsiteY23" fmla="*/ 1319675 h 2187906"/>
              <a:gd name="connsiteX24" fmla="*/ 183641 w 1151070"/>
              <a:gd name="connsiteY24" fmla="*/ 1357775 h 2187906"/>
              <a:gd name="connsiteX25" fmla="*/ 216979 w 1151070"/>
              <a:gd name="connsiteY25" fmla="*/ 1372063 h 2187906"/>
              <a:gd name="connsiteX26" fmla="*/ 255079 w 1151070"/>
              <a:gd name="connsiteY26" fmla="*/ 1395875 h 2187906"/>
              <a:gd name="connsiteX27" fmla="*/ 259841 w 1151070"/>
              <a:gd name="connsiteY27" fmla="*/ 1410163 h 2187906"/>
              <a:gd name="connsiteX28" fmla="*/ 269366 w 1151070"/>
              <a:gd name="connsiteY28" fmla="*/ 1424450 h 2187906"/>
              <a:gd name="connsiteX29" fmla="*/ 250316 w 1151070"/>
              <a:gd name="connsiteY29" fmla="*/ 1505413 h 2187906"/>
              <a:gd name="connsiteX30" fmla="*/ 226504 w 1151070"/>
              <a:gd name="connsiteY30" fmla="*/ 1567325 h 2187906"/>
              <a:gd name="connsiteX31" fmla="*/ 216979 w 1151070"/>
              <a:gd name="connsiteY31" fmla="*/ 1586375 h 2187906"/>
              <a:gd name="connsiteX32" fmla="*/ 216979 w 1151070"/>
              <a:gd name="connsiteY32" fmla="*/ 1714963 h 2187906"/>
              <a:gd name="connsiteX33" fmla="*/ 226504 w 1151070"/>
              <a:gd name="connsiteY33" fmla="*/ 1748300 h 2187906"/>
              <a:gd name="connsiteX34" fmla="*/ 236029 w 1151070"/>
              <a:gd name="connsiteY34" fmla="*/ 1791163 h 2187906"/>
              <a:gd name="connsiteX35" fmla="*/ 231266 w 1151070"/>
              <a:gd name="connsiteY35" fmla="*/ 1829263 h 2187906"/>
              <a:gd name="connsiteX36" fmla="*/ 174116 w 1151070"/>
              <a:gd name="connsiteY36" fmla="*/ 1862600 h 2187906"/>
              <a:gd name="connsiteX37" fmla="*/ 136016 w 1151070"/>
              <a:gd name="connsiteY37" fmla="*/ 1895938 h 2187906"/>
              <a:gd name="connsiteX38" fmla="*/ 121729 w 1151070"/>
              <a:gd name="connsiteY38" fmla="*/ 1905463 h 2187906"/>
              <a:gd name="connsiteX39" fmla="*/ 83629 w 1151070"/>
              <a:gd name="connsiteY39" fmla="*/ 1914988 h 2187906"/>
              <a:gd name="connsiteX40" fmla="*/ 88391 w 1151070"/>
              <a:gd name="connsiteY40" fmla="*/ 1953088 h 2187906"/>
              <a:gd name="connsiteX41" fmla="*/ 159829 w 1151070"/>
              <a:gd name="connsiteY41" fmla="*/ 1986425 h 2187906"/>
              <a:gd name="connsiteX42" fmla="*/ 164591 w 1151070"/>
              <a:gd name="connsiteY42" fmla="*/ 2024525 h 2187906"/>
              <a:gd name="connsiteX43" fmla="*/ 178879 w 1151070"/>
              <a:gd name="connsiteY43" fmla="*/ 2048338 h 2187906"/>
              <a:gd name="connsiteX44" fmla="*/ 183641 w 1151070"/>
              <a:gd name="connsiteY44" fmla="*/ 2067388 h 2187906"/>
              <a:gd name="connsiteX45" fmla="*/ 207454 w 1151070"/>
              <a:gd name="connsiteY45" fmla="*/ 2062625 h 2187906"/>
              <a:gd name="connsiteX46" fmla="*/ 226504 w 1151070"/>
              <a:gd name="connsiteY46" fmla="*/ 2057863 h 2187906"/>
              <a:gd name="connsiteX47" fmla="*/ 355091 w 1151070"/>
              <a:gd name="connsiteY47" fmla="*/ 2067388 h 2187906"/>
              <a:gd name="connsiteX48" fmla="*/ 374141 w 1151070"/>
              <a:gd name="connsiteY48" fmla="*/ 2076913 h 2187906"/>
              <a:gd name="connsiteX49" fmla="*/ 378904 w 1151070"/>
              <a:gd name="connsiteY49" fmla="*/ 2124538 h 2187906"/>
              <a:gd name="connsiteX50" fmla="*/ 393191 w 1151070"/>
              <a:gd name="connsiteY50" fmla="*/ 2162638 h 2187906"/>
              <a:gd name="connsiteX51" fmla="*/ 397954 w 1151070"/>
              <a:gd name="connsiteY51" fmla="*/ 2176925 h 2187906"/>
              <a:gd name="connsiteX52" fmla="*/ 436054 w 1151070"/>
              <a:gd name="connsiteY52" fmla="*/ 2186450 h 2187906"/>
              <a:gd name="connsiteX53" fmla="*/ 502729 w 1151070"/>
              <a:gd name="connsiteY53" fmla="*/ 2186450 h 2187906"/>
              <a:gd name="connsiteX54" fmla="*/ 526541 w 1151070"/>
              <a:gd name="connsiteY54" fmla="*/ 2176925 h 2187906"/>
              <a:gd name="connsiteX55" fmla="*/ 569404 w 1151070"/>
              <a:gd name="connsiteY55" fmla="*/ 2081675 h 2187906"/>
              <a:gd name="connsiteX56" fmla="*/ 588454 w 1151070"/>
              <a:gd name="connsiteY56" fmla="*/ 2076913 h 2187906"/>
              <a:gd name="connsiteX57" fmla="*/ 602741 w 1151070"/>
              <a:gd name="connsiteY57" fmla="*/ 2062625 h 2187906"/>
              <a:gd name="connsiteX58" fmla="*/ 607504 w 1151070"/>
              <a:gd name="connsiteY58" fmla="*/ 2048338 h 2187906"/>
              <a:gd name="connsiteX59" fmla="*/ 617029 w 1151070"/>
              <a:gd name="connsiteY59" fmla="*/ 2034050 h 2187906"/>
              <a:gd name="connsiteX60" fmla="*/ 621791 w 1151070"/>
              <a:gd name="connsiteY60" fmla="*/ 2015000 h 2187906"/>
              <a:gd name="connsiteX61" fmla="*/ 626554 w 1151070"/>
              <a:gd name="connsiteY61" fmla="*/ 1929275 h 2187906"/>
              <a:gd name="connsiteX62" fmla="*/ 640841 w 1151070"/>
              <a:gd name="connsiteY62" fmla="*/ 1924513 h 2187906"/>
              <a:gd name="connsiteX63" fmla="*/ 683704 w 1151070"/>
              <a:gd name="connsiteY63" fmla="*/ 1876888 h 2187906"/>
              <a:gd name="connsiteX64" fmla="*/ 688466 w 1151070"/>
              <a:gd name="connsiteY64" fmla="*/ 1848313 h 2187906"/>
              <a:gd name="connsiteX65" fmla="*/ 693229 w 1151070"/>
              <a:gd name="connsiteY65" fmla="*/ 1824500 h 2187906"/>
              <a:gd name="connsiteX66" fmla="*/ 697991 w 1151070"/>
              <a:gd name="connsiteY66" fmla="*/ 1781638 h 2187906"/>
              <a:gd name="connsiteX67" fmla="*/ 717041 w 1151070"/>
              <a:gd name="connsiteY67" fmla="*/ 1743538 h 2187906"/>
              <a:gd name="connsiteX68" fmla="*/ 731329 w 1151070"/>
              <a:gd name="connsiteY68" fmla="*/ 1705438 h 2187906"/>
              <a:gd name="connsiteX69" fmla="*/ 759904 w 1151070"/>
              <a:gd name="connsiteY69" fmla="*/ 1714963 h 2187906"/>
              <a:gd name="connsiteX70" fmla="*/ 774191 w 1151070"/>
              <a:gd name="connsiteY70" fmla="*/ 1748300 h 2187906"/>
              <a:gd name="connsiteX71" fmla="*/ 778954 w 1151070"/>
              <a:gd name="connsiteY71" fmla="*/ 1800688 h 2187906"/>
              <a:gd name="connsiteX72" fmla="*/ 783716 w 1151070"/>
              <a:gd name="connsiteY72" fmla="*/ 1776875 h 2187906"/>
              <a:gd name="connsiteX73" fmla="*/ 788479 w 1151070"/>
              <a:gd name="connsiteY73" fmla="*/ 1743538 h 2187906"/>
              <a:gd name="connsiteX74" fmla="*/ 802766 w 1151070"/>
              <a:gd name="connsiteY74" fmla="*/ 1734013 h 2187906"/>
              <a:gd name="connsiteX75" fmla="*/ 826579 w 1151070"/>
              <a:gd name="connsiteY75" fmla="*/ 1748300 h 2187906"/>
              <a:gd name="connsiteX76" fmla="*/ 840866 w 1151070"/>
              <a:gd name="connsiteY76" fmla="*/ 1753063 h 2187906"/>
              <a:gd name="connsiteX77" fmla="*/ 845629 w 1151070"/>
              <a:gd name="connsiteY77" fmla="*/ 1691150 h 2187906"/>
              <a:gd name="connsiteX78" fmla="*/ 888491 w 1151070"/>
              <a:gd name="connsiteY78" fmla="*/ 1695913 h 2187906"/>
              <a:gd name="connsiteX79" fmla="*/ 893254 w 1151070"/>
              <a:gd name="connsiteY79" fmla="*/ 1710200 h 2187906"/>
              <a:gd name="connsiteX80" fmla="*/ 926591 w 1151070"/>
              <a:gd name="connsiteY80" fmla="*/ 1734013 h 2187906"/>
              <a:gd name="connsiteX81" fmla="*/ 959929 w 1151070"/>
              <a:gd name="connsiteY81" fmla="*/ 1738775 h 2187906"/>
              <a:gd name="connsiteX82" fmla="*/ 998029 w 1151070"/>
              <a:gd name="connsiteY82" fmla="*/ 1734013 h 2187906"/>
              <a:gd name="connsiteX83" fmla="*/ 1002791 w 1151070"/>
              <a:gd name="connsiteY83" fmla="*/ 1657813 h 2187906"/>
              <a:gd name="connsiteX84" fmla="*/ 1017079 w 1151070"/>
              <a:gd name="connsiteY84" fmla="*/ 1638763 h 2187906"/>
              <a:gd name="connsiteX85" fmla="*/ 1017079 w 1151070"/>
              <a:gd name="connsiteY85" fmla="*/ 1600663 h 2187906"/>
              <a:gd name="connsiteX86" fmla="*/ 998029 w 1151070"/>
              <a:gd name="connsiteY86" fmla="*/ 1586375 h 2187906"/>
              <a:gd name="connsiteX87" fmla="*/ 974216 w 1151070"/>
              <a:gd name="connsiteY87" fmla="*/ 1548275 h 2187906"/>
              <a:gd name="connsiteX88" fmla="*/ 964691 w 1151070"/>
              <a:gd name="connsiteY88" fmla="*/ 1533988 h 2187906"/>
              <a:gd name="connsiteX89" fmla="*/ 950404 w 1151070"/>
              <a:gd name="connsiteY89" fmla="*/ 1529225 h 2187906"/>
              <a:gd name="connsiteX90" fmla="*/ 931354 w 1151070"/>
              <a:gd name="connsiteY90" fmla="*/ 1405400 h 2187906"/>
              <a:gd name="connsiteX91" fmla="*/ 921829 w 1151070"/>
              <a:gd name="connsiteY91" fmla="*/ 1362538 h 2187906"/>
              <a:gd name="connsiteX92" fmla="*/ 912304 w 1151070"/>
              <a:gd name="connsiteY92" fmla="*/ 1338725 h 2187906"/>
              <a:gd name="connsiteX93" fmla="*/ 902779 w 1151070"/>
              <a:gd name="connsiteY93" fmla="*/ 1305388 h 2187906"/>
              <a:gd name="connsiteX94" fmla="*/ 898016 w 1151070"/>
              <a:gd name="connsiteY94" fmla="*/ 1291100 h 2187906"/>
              <a:gd name="connsiteX95" fmla="*/ 907541 w 1151070"/>
              <a:gd name="connsiteY95" fmla="*/ 1224425 h 2187906"/>
              <a:gd name="connsiteX96" fmla="*/ 921829 w 1151070"/>
              <a:gd name="connsiteY96" fmla="*/ 1219663 h 2187906"/>
              <a:gd name="connsiteX97" fmla="*/ 940879 w 1151070"/>
              <a:gd name="connsiteY97" fmla="*/ 1210138 h 2187906"/>
              <a:gd name="connsiteX98" fmla="*/ 955166 w 1151070"/>
              <a:gd name="connsiteY98" fmla="*/ 1205375 h 2187906"/>
              <a:gd name="connsiteX99" fmla="*/ 969454 w 1151070"/>
              <a:gd name="connsiteY99" fmla="*/ 1195850 h 2187906"/>
              <a:gd name="connsiteX100" fmla="*/ 1002791 w 1151070"/>
              <a:gd name="connsiteY100" fmla="*/ 1186325 h 2187906"/>
              <a:gd name="connsiteX101" fmla="*/ 1021841 w 1151070"/>
              <a:gd name="connsiteY101" fmla="*/ 1172038 h 2187906"/>
              <a:gd name="connsiteX102" fmla="*/ 1040891 w 1151070"/>
              <a:gd name="connsiteY102" fmla="*/ 1143463 h 2187906"/>
              <a:gd name="connsiteX103" fmla="*/ 1069466 w 1151070"/>
              <a:gd name="connsiteY103" fmla="*/ 1124413 h 2187906"/>
              <a:gd name="connsiteX104" fmla="*/ 1098041 w 1151070"/>
              <a:gd name="connsiteY104" fmla="*/ 1114888 h 2187906"/>
              <a:gd name="connsiteX105" fmla="*/ 1131379 w 1151070"/>
              <a:gd name="connsiteY105" fmla="*/ 1091075 h 2187906"/>
              <a:gd name="connsiteX106" fmla="*/ 1145666 w 1151070"/>
              <a:gd name="connsiteY106" fmla="*/ 1076788 h 2187906"/>
              <a:gd name="connsiteX107" fmla="*/ 1140904 w 1151070"/>
              <a:gd name="connsiteY107" fmla="*/ 991063 h 2187906"/>
              <a:gd name="connsiteX108" fmla="*/ 1126616 w 1151070"/>
              <a:gd name="connsiteY108" fmla="*/ 972013 h 2187906"/>
              <a:gd name="connsiteX109" fmla="*/ 1107566 w 1151070"/>
              <a:gd name="connsiteY109" fmla="*/ 933913 h 2187906"/>
              <a:gd name="connsiteX110" fmla="*/ 1102804 w 1151070"/>
              <a:gd name="connsiteY110" fmla="*/ 910100 h 2187906"/>
              <a:gd name="connsiteX111" fmla="*/ 1074229 w 1151070"/>
              <a:gd name="connsiteY111" fmla="*/ 881525 h 2187906"/>
              <a:gd name="connsiteX112" fmla="*/ 1007554 w 1151070"/>
              <a:gd name="connsiteY112" fmla="*/ 857713 h 2187906"/>
              <a:gd name="connsiteX113" fmla="*/ 993266 w 1151070"/>
              <a:gd name="connsiteY113" fmla="*/ 862475 h 2187906"/>
              <a:gd name="connsiteX114" fmla="*/ 988504 w 1151070"/>
              <a:gd name="connsiteY114" fmla="*/ 876763 h 2187906"/>
              <a:gd name="connsiteX115" fmla="*/ 983741 w 1151070"/>
              <a:gd name="connsiteY115" fmla="*/ 914863 h 2187906"/>
              <a:gd name="connsiteX116" fmla="*/ 974216 w 1151070"/>
              <a:gd name="connsiteY116" fmla="*/ 929150 h 2187906"/>
              <a:gd name="connsiteX117" fmla="*/ 959929 w 1151070"/>
              <a:gd name="connsiteY117" fmla="*/ 948200 h 2187906"/>
              <a:gd name="connsiteX118" fmla="*/ 931354 w 1151070"/>
              <a:gd name="connsiteY118" fmla="*/ 962488 h 2187906"/>
              <a:gd name="connsiteX119" fmla="*/ 898016 w 1151070"/>
              <a:gd name="connsiteY119" fmla="*/ 919625 h 2187906"/>
              <a:gd name="connsiteX120" fmla="*/ 883729 w 1151070"/>
              <a:gd name="connsiteY120" fmla="*/ 905338 h 2187906"/>
              <a:gd name="connsiteX121" fmla="*/ 902779 w 1151070"/>
              <a:gd name="connsiteY121" fmla="*/ 852950 h 2187906"/>
              <a:gd name="connsiteX122" fmla="*/ 907541 w 1151070"/>
              <a:gd name="connsiteY122" fmla="*/ 833900 h 2187906"/>
              <a:gd name="connsiteX123" fmla="*/ 902779 w 1151070"/>
              <a:gd name="connsiteY123" fmla="*/ 819613 h 2187906"/>
              <a:gd name="connsiteX124" fmla="*/ 898016 w 1151070"/>
              <a:gd name="connsiteY124" fmla="*/ 800563 h 2187906"/>
              <a:gd name="connsiteX125" fmla="*/ 902779 w 1151070"/>
              <a:gd name="connsiteY125" fmla="*/ 776750 h 2187906"/>
              <a:gd name="connsiteX126" fmla="*/ 940879 w 1151070"/>
              <a:gd name="connsiteY126" fmla="*/ 752938 h 2187906"/>
              <a:gd name="connsiteX127" fmla="*/ 955166 w 1151070"/>
              <a:gd name="connsiteY127" fmla="*/ 738650 h 2187906"/>
              <a:gd name="connsiteX128" fmla="*/ 959929 w 1151070"/>
              <a:gd name="connsiteY128" fmla="*/ 724363 h 2187906"/>
              <a:gd name="connsiteX129" fmla="*/ 955166 w 1151070"/>
              <a:gd name="connsiteY129" fmla="*/ 600538 h 2187906"/>
              <a:gd name="connsiteX130" fmla="*/ 888491 w 1151070"/>
              <a:gd name="connsiteY130" fmla="*/ 600538 h 2187906"/>
              <a:gd name="connsiteX131" fmla="*/ 874204 w 1151070"/>
              <a:gd name="connsiteY131" fmla="*/ 586250 h 2187906"/>
              <a:gd name="connsiteX132" fmla="*/ 859916 w 1151070"/>
              <a:gd name="connsiteY132" fmla="*/ 576725 h 2187906"/>
              <a:gd name="connsiteX133" fmla="*/ 845629 w 1151070"/>
              <a:gd name="connsiteY133" fmla="*/ 557675 h 2187906"/>
              <a:gd name="connsiteX134" fmla="*/ 840866 w 1151070"/>
              <a:gd name="connsiteY134" fmla="*/ 543388 h 2187906"/>
              <a:gd name="connsiteX135" fmla="*/ 721804 w 1151070"/>
              <a:gd name="connsiteY135" fmla="*/ 538625 h 2187906"/>
              <a:gd name="connsiteX136" fmla="*/ 688466 w 1151070"/>
              <a:gd name="connsiteY136" fmla="*/ 510050 h 2187906"/>
              <a:gd name="connsiteX137" fmla="*/ 678941 w 1151070"/>
              <a:gd name="connsiteY137" fmla="*/ 495763 h 2187906"/>
              <a:gd name="connsiteX138" fmla="*/ 659891 w 1151070"/>
              <a:gd name="connsiteY138" fmla="*/ 448138 h 2187906"/>
              <a:gd name="connsiteX139" fmla="*/ 645604 w 1151070"/>
              <a:gd name="connsiteY139" fmla="*/ 410038 h 2187906"/>
              <a:gd name="connsiteX140" fmla="*/ 636079 w 1151070"/>
              <a:gd name="connsiteY140" fmla="*/ 386225 h 2187906"/>
              <a:gd name="connsiteX141" fmla="*/ 617029 w 1151070"/>
              <a:gd name="connsiteY141" fmla="*/ 357650 h 2187906"/>
              <a:gd name="connsiteX142" fmla="*/ 574166 w 1151070"/>
              <a:gd name="connsiteY142" fmla="*/ 329075 h 2187906"/>
              <a:gd name="connsiteX143" fmla="*/ 559879 w 1151070"/>
              <a:gd name="connsiteY143" fmla="*/ 319550 h 2187906"/>
              <a:gd name="connsiteX144" fmla="*/ 540829 w 1151070"/>
              <a:gd name="connsiteY144" fmla="*/ 305263 h 2187906"/>
              <a:gd name="connsiteX145" fmla="*/ 526541 w 1151070"/>
              <a:gd name="connsiteY145" fmla="*/ 300500 h 2187906"/>
              <a:gd name="connsiteX146" fmla="*/ 493204 w 1151070"/>
              <a:gd name="connsiteY146" fmla="*/ 281450 h 2187906"/>
              <a:gd name="connsiteX147" fmla="*/ 469391 w 1151070"/>
              <a:gd name="connsiteY147" fmla="*/ 271925 h 2187906"/>
              <a:gd name="connsiteX148" fmla="*/ 407478 w 1151070"/>
              <a:gd name="connsiteY148" fmla="*/ 181439 h 2187906"/>
              <a:gd name="connsiteX149" fmla="*/ 407479 w 1151070"/>
              <a:gd name="connsiteY149" fmla="*/ 52851 h 2187906"/>
              <a:gd name="connsiteX150" fmla="*/ 376522 w 1151070"/>
              <a:gd name="connsiteY150" fmla="*/ 43325 h 2187906"/>
              <a:gd name="connsiteX151" fmla="*/ 316991 w 1151070"/>
              <a:gd name="connsiteY151" fmla="*/ 9988 h 2187906"/>
              <a:gd name="connsiteX152" fmla="*/ 283654 w 1151070"/>
              <a:gd name="connsiteY152" fmla="*/ 463 h 2187906"/>
              <a:gd name="connsiteX153" fmla="*/ 264604 w 1151070"/>
              <a:gd name="connsiteY153" fmla="*/ 5225 h 2187906"/>
              <a:gd name="connsiteX154" fmla="*/ 226504 w 1151070"/>
              <a:gd name="connsiteY154" fmla="*/ 55231 h 2187906"/>
              <a:gd name="connsiteX155" fmla="*/ 169354 w 1151070"/>
              <a:gd name="connsiteY155" fmla="*/ 69519 h 2187906"/>
              <a:gd name="connsiteX156" fmla="*/ 157447 w 1151070"/>
              <a:gd name="connsiteY156" fmla="*/ 114763 h 2187906"/>
              <a:gd name="connsiteX157" fmla="*/ 121728 w 1151070"/>
              <a:gd name="connsiteY157" fmla="*/ 150481 h 2187906"/>
              <a:gd name="connsiteX158" fmla="*/ 83629 w 1151070"/>
              <a:gd name="connsiteY158" fmla="*/ 243351 h 2187906"/>
              <a:gd name="connsiteX0" fmla="*/ 83662 w 1151103"/>
              <a:gd name="connsiteY0" fmla="*/ 243351 h 2187906"/>
              <a:gd name="connsiteX1" fmla="*/ 90805 w 1151103"/>
              <a:gd name="connsiteY1" fmla="*/ 271925 h 2187906"/>
              <a:gd name="connsiteX2" fmla="*/ 74136 w 1151103"/>
              <a:gd name="connsiteY2" fmla="*/ 340982 h 2187906"/>
              <a:gd name="connsiteX3" fmla="*/ 59849 w 1151103"/>
              <a:gd name="connsiteY3" fmla="*/ 390988 h 2187906"/>
              <a:gd name="connsiteX4" fmla="*/ 52705 w 1151103"/>
              <a:gd name="connsiteY4" fmla="*/ 467188 h 2187906"/>
              <a:gd name="connsiteX5" fmla="*/ 31274 w 1151103"/>
              <a:gd name="connsiteY5" fmla="*/ 505288 h 2187906"/>
              <a:gd name="connsiteX6" fmla="*/ 2699 w 1151103"/>
              <a:gd name="connsiteY6" fmla="*/ 541007 h 2187906"/>
              <a:gd name="connsiteX7" fmla="*/ 74137 w 1151103"/>
              <a:gd name="connsiteY7" fmla="*/ 564819 h 2187906"/>
              <a:gd name="connsiteX8" fmla="*/ 66993 w 1151103"/>
              <a:gd name="connsiteY8" fmla="*/ 643401 h 2187906"/>
              <a:gd name="connsiteX9" fmla="*/ 102711 w 1151103"/>
              <a:gd name="connsiteY9" fmla="*/ 688645 h 2187906"/>
              <a:gd name="connsiteX10" fmla="*/ 167006 w 1151103"/>
              <a:gd name="connsiteY10" fmla="*/ 736269 h 2187906"/>
              <a:gd name="connsiteX11" fmla="*/ 169388 w 1151103"/>
              <a:gd name="connsiteY11" fmla="*/ 807706 h 2187906"/>
              <a:gd name="connsiteX12" fmla="*/ 155100 w 1151103"/>
              <a:gd name="connsiteY12" fmla="*/ 860094 h 2187906"/>
              <a:gd name="connsiteX13" fmla="*/ 126524 w 1151103"/>
              <a:gd name="connsiteY13" fmla="*/ 910100 h 2187906"/>
              <a:gd name="connsiteX14" fmla="*/ 97949 w 1151103"/>
              <a:gd name="connsiteY14" fmla="*/ 948200 h 2187906"/>
              <a:gd name="connsiteX15" fmla="*/ 62230 w 1151103"/>
              <a:gd name="connsiteY15" fmla="*/ 993444 h 2187906"/>
              <a:gd name="connsiteX16" fmla="*/ 31275 w 1151103"/>
              <a:gd name="connsiteY16" fmla="*/ 1064881 h 2187906"/>
              <a:gd name="connsiteX17" fmla="*/ 318 w 1151103"/>
              <a:gd name="connsiteY17" fmla="*/ 1105363 h 2187906"/>
              <a:gd name="connsiteX18" fmla="*/ 16987 w 1151103"/>
              <a:gd name="connsiteY18" fmla="*/ 1172038 h 2187906"/>
              <a:gd name="connsiteX19" fmla="*/ 45562 w 1151103"/>
              <a:gd name="connsiteY19" fmla="*/ 1253000 h 2187906"/>
              <a:gd name="connsiteX20" fmla="*/ 50324 w 1151103"/>
              <a:gd name="connsiteY20" fmla="*/ 1286338 h 2187906"/>
              <a:gd name="connsiteX21" fmla="*/ 88424 w 1151103"/>
              <a:gd name="connsiteY21" fmla="*/ 1305388 h 2187906"/>
              <a:gd name="connsiteX22" fmla="*/ 131287 w 1151103"/>
              <a:gd name="connsiteY22" fmla="*/ 1319675 h 2187906"/>
              <a:gd name="connsiteX23" fmla="*/ 183674 w 1151103"/>
              <a:gd name="connsiteY23" fmla="*/ 1357775 h 2187906"/>
              <a:gd name="connsiteX24" fmla="*/ 217012 w 1151103"/>
              <a:gd name="connsiteY24" fmla="*/ 1372063 h 2187906"/>
              <a:gd name="connsiteX25" fmla="*/ 255112 w 1151103"/>
              <a:gd name="connsiteY25" fmla="*/ 1395875 h 2187906"/>
              <a:gd name="connsiteX26" fmla="*/ 259874 w 1151103"/>
              <a:gd name="connsiteY26" fmla="*/ 1410163 h 2187906"/>
              <a:gd name="connsiteX27" fmla="*/ 269399 w 1151103"/>
              <a:gd name="connsiteY27" fmla="*/ 1424450 h 2187906"/>
              <a:gd name="connsiteX28" fmla="*/ 250349 w 1151103"/>
              <a:gd name="connsiteY28" fmla="*/ 1505413 h 2187906"/>
              <a:gd name="connsiteX29" fmla="*/ 226537 w 1151103"/>
              <a:gd name="connsiteY29" fmla="*/ 1567325 h 2187906"/>
              <a:gd name="connsiteX30" fmla="*/ 217012 w 1151103"/>
              <a:gd name="connsiteY30" fmla="*/ 1586375 h 2187906"/>
              <a:gd name="connsiteX31" fmla="*/ 217012 w 1151103"/>
              <a:gd name="connsiteY31" fmla="*/ 1714963 h 2187906"/>
              <a:gd name="connsiteX32" fmla="*/ 226537 w 1151103"/>
              <a:gd name="connsiteY32" fmla="*/ 1748300 h 2187906"/>
              <a:gd name="connsiteX33" fmla="*/ 236062 w 1151103"/>
              <a:gd name="connsiteY33" fmla="*/ 1791163 h 2187906"/>
              <a:gd name="connsiteX34" fmla="*/ 231299 w 1151103"/>
              <a:gd name="connsiteY34" fmla="*/ 1829263 h 2187906"/>
              <a:gd name="connsiteX35" fmla="*/ 174149 w 1151103"/>
              <a:gd name="connsiteY35" fmla="*/ 1862600 h 2187906"/>
              <a:gd name="connsiteX36" fmla="*/ 136049 w 1151103"/>
              <a:gd name="connsiteY36" fmla="*/ 1895938 h 2187906"/>
              <a:gd name="connsiteX37" fmla="*/ 121762 w 1151103"/>
              <a:gd name="connsiteY37" fmla="*/ 1905463 h 2187906"/>
              <a:gd name="connsiteX38" fmla="*/ 83662 w 1151103"/>
              <a:gd name="connsiteY38" fmla="*/ 1914988 h 2187906"/>
              <a:gd name="connsiteX39" fmla="*/ 88424 w 1151103"/>
              <a:gd name="connsiteY39" fmla="*/ 1953088 h 2187906"/>
              <a:gd name="connsiteX40" fmla="*/ 159862 w 1151103"/>
              <a:gd name="connsiteY40" fmla="*/ 1986425 h 2187906"/>
              <a:gd name="connsiteX41" fmla="*/ 164624 w 1151103"/>
              <a:gd name="connsiteY41" fmla="*/ 2024525 h 2187906"/>
              <a:gd name="connsiteX42" fmla="*/ 178912 w 1151103"/>
              <a:gd name="connsiteY42" fmla="*/ 2048338 h 2187906"/>
              <a:gd name="connsiteX43" fmla="*/ 183674 w 1151103"/>
              <a:gd name="connsiteY43" fmla="*/ 2067388 h 2187906"/>
              <a:gd name="connsiteX44" fmla="*/ 207487 w 1151103"/>
              <a:gd name="connsiteY44" fmla="*/ 2062625 h 2187906"/>
              <a:gd name="connsiteX45" fmla="*/ 226537 w 1151103"/>
              <a:gd name="connsiteY45" fmla="*/ 2057863 h 2187906"/>
              <a:gd name="connsiteX46" fmla="*/ 355124 w 1151103"/>
              <a:gd name="connsiteY46" fmla="*/ 2067388 h 2187906"/>
              <a:gd name="connsiteX47" fmla="*/ 374174 w 1151103"/>
              <a:gd name="connsiteY47" fmla="*/ 2076913 h 2187906"/>
              <a:gd name="connsiteX48" fmla="*/ 378937 w 1151103"/>
              <a:gd name="connsiteY48" fmla="*/ 2124538 h 2187906"/>
              <a:gd name="connsiteX49" fmla="*/ 393224 w 1151103"/>
              <a:gd name="connsiteY49" fmla="*/ 2162638 h 2187906"/>
              <a:gd name="connsiteX50" fmla="*/ 397987 w 1151103"/>
              <a:gd name="connsiteY50" fmla="*/ 2176925 h 2187906"/>
              <a:gd name="connsiteX51" fmla="*/ 436087 w 1151103"/>
              <a:gd name="connsiteY51" fmla="*/ 2186450 h 2187906"/>
              <a:gd name="connsiteX52" fmla="*/ 502762 w 1151103"/>
              <a:gd name="connsiteY52" fmla="*/ 2186450 h 2187906"/>
              <a:gd name="connsiteX53" fmla="*/ 526574 w 1151103"/>
              <a:gd name="connsiteY53" fmla="*/ 2176925 h 2187906"/>
              <a:gd name="connsiteX54" fmla="*/ 569437 w 1151103"/>
              <a:gd name="connsiteY54" fmla="*/ 2081675 h 2187906"/>
              <a:gd name="connsiteX55" fmla="*/ 588487 w 1151103"/>
              <a:gd name="connsiteY55" fmla="*/ 2076913 h 2187906"/>
              <a:gd name="connsiteX56" fmla="*/ 602774 w 1151103"/>
              <a:gd name="connsiteY56" fmla="*/ 2062625 h 2187906"/>
              <a:gd name="connsiteX57" fmla="*/ 607537 w 1151103"/>
              <a:gd name="connsiteY57" fmla="*/ 2048338 h 2187906"/>
              <a:gd name="connsiteX58" fmla="*/ 617062 w 1151103"/>
              <a:gd name="connsiteY58" fmla="*/ 2034050 h 2187906"/>
              <a:gd name="connsiteX59" fmla="*/ 621824 w 1151103"/>
              <a:gd name="connsiteY59" fmla="*/ 2015000 h 2187906"/>
              <a:gd name="connsiteX60" fmla="*/ 626587 w 1151103"/>
              <a:gd name="connsiteY60" fmla="*/ 1929275 h 2187906"/>
              <a:gd name="connsiteX61" fmla="*/ 640874 w 1151103"/>
              <a:gd name="connsiteY61" fmla="*/ 1924513 h 2187906"/>
              <a:gd name="connsiteX62" fmla="*/ 683737 w 1151103"/>
              <a:gd name="connsiteY62" fmla="*/ 1876888 h 2187906"/>
              <a:gd name="connsiteX63" fmla="*/ 688499 w 1151103"/>
              <a:gd name="connsiteY63" fmla="*/ 1848313 h 2187906"/>
              <a:gd name="connsiteX64" fmla="*/ 693262 w 1151103"/>
              <a:gd name="connsiteY64" fmla="*/ 1824500 h 2187906"/>
              <a:gd name="connsiteX65" fmla="*/ 698024 w 1151103"/>
              <a:gd name="connsiteY65" fmla="*/ 1781638 h 2187906"/>
              <a:gd name="connsiteX66" fmla="*/ 717074 w 1151103"/>
              <a:gd name="connsiteY66" fmla="*/ 1743538 h 2187906"/>
              <a:gd name="connsiteX67" fmla="*/ 731362 w 1151103"/>
              <a:gd name="connsiteY67" fmla="*/ 1705438 h 2187906"/>
              <a:gd name="connsiteX68" fmla="*/ 759937 w 1151103"/>
              <a:gd name="connsiteY68" fmla="*/ 1714963 h 2187906"/>
              <a:gd name="connsiteX69" fmla="*/ 774224 w 1151103"/>
              <a:gd name="connsiteY69" fmla="*/ 1748300 h 2187906"/>
              <a:gd name="connsiteX70" fmla="*/ 778987 w 1151103"/>
              <a:gd name="connsiteY70" fmla="*/ 1800688 h 2187906"/>
              <a:gd name="connsiteX71" fmla="*/ 783749 w 1151103"/>
              <a:gd name="connsiteY71" fmla="*/ 1776875 h 2187906"/>
              <a:gd name="connsiteX72" fmla="*/ 788512 w 1151103"/>
              <a:gd name="connsiteY72" fmla="*/ 1743538 h 2187906"/>
              <a:gd name="connsiteX73" fmla="*/ 802799 w 1151103"/>
              <a:gd name="connsiteY73" fmla="*/ 1734013 h 2187906"/>
              <a:gd name="connsiteX74" fmla="*/ 826612 w 1151103"/>
              <a:gd name="connsiteY74" fmla="*/ 1748300 h 2187906"/>
              <a:gd name="connsiteX75" fmla="*/ 840899 w 1151103"/>
              <a:gd name="connsiteY75" fmla="*/ 1753063 h 2187906"/>
              <a:gd name="connsiteX76" fmla="*/ 845662 w 1151103"/>
              <a:gd name="connsiteY76" fmla="*/ 1691150 h 2187906"/>
              <a:gd name="connsiteX77" fmla="*/ 888524 w 1151103"/>
              <a:gd name="connsiteY77" fmla="*/ 1695913 h 2187906"/>
              <a:gd name="connsiteX78" fmla="*/ 893287 w 1151103"/>
              <a:gd name="connsiteY78" fmla="*/ 1710200 h 2187906"/>
              <a:gd name="connsiteX79" fmla="*/ 926624 w 1151103"/>
              <a:gd name="connsiteY79" fmla="*/ 1734013 h 2187906"/>
              <a:gd name="connsiteX80" fmla="*/ 959962 w 1151103"/>
              <a:gd name="connsiteY80" fmla="*/ 1738775 h 2187906"/>
              <a:gd name="connsiteX81" fmla="*/ 998062 w 1151103"/>
              <a:gd name="connsiteY81" fmla="*/ 1734013 h 2187906"/>
              <a:gd name="connsiteX82" fmla="*/ 1002824 w 1151103"/>
              <a:gd name="connsiteY82" fmla="*/ 1657813 h 2187906"/>
              <a:gd name="connsiteX83" fmla="*/ 1017112 w 1151103"/>
              <a:gd name="connsiteY83" fmla="*/ 1638763 h 2187906"/>
              <a:gd name="connsiteX84" fmla="*/ 1017112 w 1151103"/>
              <a:gd name="connsiteY84" fmla="*/ 1600663 h 2187906"/>
              <a:gd name="connsiteX85" fmla="*/ 998062 w 1151103"/>
              <a:gd name="connsiteY85" fmla="*/ 1586375 h 2187906"/>
              <a:gd name="connsiteX86" fmla="*/ 974249 w 1151103"/>
              <a:gd name="connsiteY86" fmla="*/ 1548275 h 2187906"/>
              <a:gd name="connsiteX87" fmla="*/ 964724 w 1151103"/>
              <a:gd name="connsiteY87" fmla="*/ 1533988 h 2187906"/>
              <a:gd name="connsiteX88" fmla="*/ 950437 w 1151103"/>
              <a:gd name="connsiteY88" fmla="*/ 1529225 h 2187906"/>
              <a:gd name="connsiteX89" fmla="*/ 931387 w 1151103"/>
              <a:gd name="connsiteY89" fmla="*/ 1405400 h 2187906"/>
              <a:gd name="connsiteX90" fmla="*/ 921862 w 1151103"/>
              <a:gd name="connsiteY90" fmla="*/ 1362538 h 2187906"/>
              <a:gd name="connsiteX91" fmla="*/ 912337 w 1151103"/>
              <a:gd name="connsiteY91" fmla="*/ 1338725 h 2187906"/>
              <a:gd name="connsiteX92" fmla="*/ 902812 w 1151103"/>
              <a:gd name="connsiteY92" fmla="*/ 1305388 h 2187906"/>
              <a:gd name="connsiteX93" fmla="*/ 898049 w 1151103"/>
              <a:gd name="connsiteY93" fmla="*/ 1291100 h 2187906"/>
              <a:gd name="connsiteX94" fmla="*/ 907574 w 1151103"/>
              <a:gd name="connsiteY94" fmla="*/ 1224425 h 2187906"/>
              <a:gd name="connsiteX95" fmla="*/ 921862 w 1151103"/>
              <a:gd name="connsiteY95" fmla="*/ 1219663 h 2187906"/>
              <a:gd name="connsiteX96" fmla="*/ 940912 w 1151103"/>
              <a:gd name="connsiteY96" fmla="*/ 1210138 h 2187906"/>
              <a:gd name="connsiteX97" fmla="*/ 955199 w 1151103"/>
              <a:gd name="connsiteY97" fmla="*/ 1205375 h 2187906"/>
              <a:gd name="connsiteX98" fmla="*/ 969487 w 1151103"/>
              <a:gd name="connsiteY98" fmla="*/ 1195850 h 2187906"/>
              <a:gd name="connsiteX99" fmla="*/ 1002824 w 1151103"/>
              <a:gd name="connsiteY99" fmla="*/ 1186325 h 2187906"/>
              <a:gd name="connsiteX100" fmla="*/ 1021874 w 1151103"/>
              <a:gd name="connsiteY100" fmla="*/ 1172038 h 2187906"/>
              <a:gd name="connsiteX101" fmla="*/ 1040924 w 1151103"/>
              <a:gd name="connsiteY101" fmla="*/ 1143463 h 2187906"/>
              <a:gd name="connsiteX102" fmla="*/ 1069499 w 1151103"/>
              <a:gd name="connsiteY102" fmla="*/ 1124413 h 2187906"/>
              <a:gd name="connsiteX103" fmla="*/ 1098074 w 1151103"/>
              <a:gd name="connsiteY103" fmla="*/ 1114888 h 2187906"/>
              <a:gd name="connsiteX104" fmla="*/ 1131412 w 1151103"/>
              <a:gd name="connsiteY104" fmla="*/ 1091075 h 2187906"/>
              <a:gd name="connsiteX105" fmla="*/ 1145699 w 1151103"/>
              <a:gd name="connsiteY105" fmla="*/ 1076788 h 2187906"/>
              <a:gd name="connsiteX106" fmla="*/ 1140937 w 1151103"/>
              <a:gd name="connsiteY106" fmla="*/ 991063 h 2187906"/>
              <a:gd name="connsiteX107" fmla="*/ 1126649 w 1151103"/>
              <a:gd name="connsiteY107" fmla="*/ 972013 h 2187906"/>
              <a:gd name="connsiteX108" fmla="*/ 1107599 w 1151103"/>
              <a:gd name="connsiteY108" fmla="*/ 933913 h 2187906"/>
              <a:gd name="connsiteX109" fmla="*/ 1102837 w 1151103"/>
              <a:gd name="connsiteY109" fmla="*/ 910100 h 2187906"/>
              <a:gd name="connsiteX110" fmla="*/ 1074262 w 1151103"/>
              <a:gd name="connsiteY110" fmla="*/ 881525 h 2187906"/>
              <a:gd name="connsiteX111" fmla="*/ 1007587 w 1151103"/>
              <a:gd name="connsiteY111" fmla="*/ 857713 h 2187906"/>
              <a:gd name="connsiteX112" fmla="*/ 993299 w 1151103"/>
              <a:gd name="connsiteY112" fmla="*/ 862475 h 2187906"/>
              <a:gd name="connsiteX113" fmla="*/ 988537 w 1151103"/>
              <a:gd name="connsiteY113" fmla="*/ 876763 h 2187906"/>
              <a:gd name="connsiteX114" fmla="*/ 983774 w 1151103"/>
              <a:gd name="connsiteY114" fmla="*/ 914863 h 2187906"/>
              <a:gd name="connsiteX115" fmla="*/ 974249 w 1151103"/>
              <a:gd name="connsiteY115" fmla="*/ 929150 h 2187906"/>
              <a:gd name="connsiteX116" fmla="*/ 959962 w 1151103"/>
              <a:gd name="connsiteY116" fmla="*/ 948200 h 2187906"/>
              <a:gd name="connsiteX117" fmla="*/ 931387 w 1151103"/>
              <a:gd name="connsiteY117" fmla="*/ 962488 h 2187906"/>
              <a:gd name="connsiteX118" fmla="*/ 898049 w 1151103"/>
              <a:gd name="connsiteY118" fmla="*/ 919625 h 2187906"/>
              <a:gd name="connsiteX119" fmla="*/ 883762 w 1151103"/>
              <a:gd name="connsiteY119" fmla="*/ 905338 h 2187906"/>
              <a:gd name="connsiteX120" fmla="*/ 902812 w 1151103"/>
              <a:gd name="connsiteY120" fmla="*/ 852950 h 2187906"/>
              <a:gd name="connsiteX121" fmla="*/ 907574 w 1151103"/>
              <a:gd name="connsiteY121" fmla="*/ 833900 h 2187906"/>
              <a:gd name="connsiteX122" fmla="*/ 902812 w 1151103"/>
              <a:gd name="connsiteY122" fmla="*/ 819613 h 2187906"/>
              <a:gd name="connsiteX123" fmla="*/ 898049 w 1151103"/>
              <a:gd name="connsiteY123" fmla="*/ 800563 h 2187906"/>
              <a:gd name="connsiteX124" fmla="*/ 902812 w 1151103"/>
              <a:gd name="connsiteY124" fmla="*/ 776750 h 2187906"/>
              <a:gd name="connsiteX125" fmla="*/ 940912 w 1151103"/>
              <a:gd name="connsiteY125" fmla="*/ 752938 h 2187906"/>
              <a:gd name="connsiteX126" fmla="*/ 955199 w 1151103"/>
              <a:gd name="connsiteY126" fmla="*/ 738650 h 2187906"/>
              <a:gd name="connsiteX127" fmla="*/ 959962 w 1151103"/>
              <a:gd name="connsiteY127" fmla="*/ 724363 h 2187906"/>
              <a:gd name="connsiteX128" fmla="*/ 955199 w 1151103"/>
              <a:gd name="connsiteY128" fmla="*/ 600538 h 2187906"/>
              <a:gd name="connsiteX129" fmla="*/ 888524 w 1151103"/>
              <a:gd name="connsiteY129" fmla="*/ 600538 h 2187906"/>
              <a:gd name="connsiteX130" fmla="*/ 874237 w 1151103"/>
              <a:gd name="connsiteY130" fmla="*/ 586250 h 2187906"/>
              <a:gd name="connsiteX131" fmla="*/ 859949 w 1151103"/>
              <a:gd name="connsiteY131" fmla="*/ 576725 h 2187906"/>
              <a:gd name="connsiteX132" fmla="*/ 845662 w 1151103"/>
              <a:gd name="connsiteY132" fmla="*/ 557675 h 2187906"/>
              <a:gd name="connsiteX133" fmla="*/ 840899 w 1151103"/>
              <a:gd name="connsiteY133" fmla="*/ 543388 h 2187906"/>
              <a:gd name="connsiteX134" fmla="*/ 721837 w 1151103"/>
              <a:gd name="connsiteY134" fmla="*/ 538625 h 2187906"/>
              <a:gd name="connsiteX135" fmla="*/ 688499 w 1151103"/>
              <a:gd name="connsiteY135" fmla="*/ 510050 h 2187906"/>
              <a:gd name="connsiteX136" fmla="*/ 678974 w 1151103"/>
              <a:gd name="connsiteY136" fmla="*/ 495763 h 2187906"/>
              <a:gd name="connsiteX137" fmla="*/ 659924 w 1151103"/>
              <a:gd name="connsiteY137" fmla="*/ 448138 h 2187906"/>
              <a:gd name="connsiteX138" fmla="*/ 645637 w 1151103"/>
              <a:gd name="connsiteY138" fmla="*/ 410038 h 2187906"/>
              <a:gd name="connsiteX139" fmla="*/ 636112 w 1151103"/>
              <a:gd name="connsiteY139" fmla="*/ 386225 h 2187906"/>
              <a:gd name="connsiteX140" fmla="*/ 617062 w 1151103"/>
              <a:gd name="connsiteY140" fmla="*/ 357650 h 2187906"/>
              <a:gd name="connsiteX141" fmla="*/ 574199 w 1151103"/>
              <a:gd name="connsiteY141" fmla="*/ 329075 h 2187906"/>
              <a:gd name="connsiteX142" fmla="*/ 559912 w 1151103"/>
              <a:gd name="connsiteY142" fmla="*/ 319550 h 2187906"/>
              <a:gd name="connsiteX143" fmla="*/ 540862 w 1151103"/>
              <a:gd name="connsiteY143" fmla="*/ 305263 h 2187906"/>
              <a:gd name="connsiteX144" fmla="*/ 526574 w 1151103"/>
              <a:gd name="connsiteY144" fmla="*/ 300500 h 2187906"/>
              <a:gd name="connsiteX145" fmla="*/ 493237 w 1151103"/>
              <a:gd name="connsiteY145" fmla="*/ 281450 h 2187906"/>
              <a:gd name="connsiteX146" fmla="*/ 469424 w 1151103"/>
              <a:gd name="connsiteY146" fmla="*/ 271925 h 2187906"/>
              <a:gd name="connsiteX147" fmla="*/ 407511 w 1151103"/>
              <a:gd name="connsiteY147" fmla="*/ 181439 h 2187906"/>
              <a:gd name="connsiteX148" fmla="*/ 407512 w 1151103"/>
              <a:gd name="connsiteY148" fmla="*/ 52851 h 2187906"/>
              <a:gd name="connsiteX149" fmla="*/ 376555 w 1151103"/>
              <a:gd name="connsiteY149" fmla="*/ 43325 h 2187906"/>
              <a:gd name="connsiteX150" fmla="*/ 317024 w 1151103"/>
              <a:gd name="connsiteY150" fmla="*/ 9988 h 2187906"/>
              <a:gd name="connsiteX151" fmla="*/ 283687 w 1151103"/>
              <a:gd name="connsiteY151" fmla="*/ 463 h 2187906"/>
              <a:gd name="connsiteX152" fmla="*/ 264637 w 1151103"/>
              <a:gd name="connsiteY152" fmla="*/ 5225 h 2187906"/>
              <a:gd name="connsiteX153" fmla="*/ 226537 w 1151103"/>
              <a:gd name="connsiteY153" fmla="*/ 55231 h 2187906"/>
              <a:gd name="connsiteX154" fmla="*/ 169387 w 1151103"/>
              <a:gd name="connsiteY154" fmla="*/ 69519 h 2187906"/>
              <a:gd name="connsiteX155" fmla="*/ 157480 w 1151103"/>
              <a:gd name="connsiteY155" fmla="*/ 114763 h 2187906"/>
              <a:gd name="connsiteX156" fmla="*/ 121761 w 1151103"/>
              <a:gd name="connsiteY156" fmla="*/ 150481 h 2187906"/>
              <a:gd name="connsiteX157" fmla="*/ 83662 w 1151103"/>
              <a:gd name="connsiteY157" fmla="*/ 243351 h 2187906"/>
              <a:gd name="connsiteX0" fmla="*/ 84982 w 1152423"/>
              <a:gd name="connsiteY0" fmla="*/ 243351 h 2187906"/>
              <a:gd name="connsiteX1" fmla="*/ 92125 w 1152423"/>
              <a:gd name="connsiteY1" fmla="*/ 271925 h 2187906"/>
              <a:gd name="connsiteX2" fmla="*/ 75456 w 1152423"/>
              <a:gd name="connsiteY2" fmla="*/ 340982 h 2187906"/>
              <a:gd name="connsiteX3" fmla="*/ 61169 w 1152423"/>
              <a:gd name="connsiteY3" fmla="*/ 390988 h 2187906"/>
              <a:gd name="connsiteX4" fmla="*/ 54025 w 1152423"/>
              <a:gd name="connsiteY4" fmla="*/ 467188 h 2187906"/>
              <a:gd name="connsiteX5" fmla="*/ 32594 w 1152423"/>
              <a:gd name="connsiteY5" fmla="*/ 505288 h 2187906"/>
              <a:gd name="connsiteX6" fmla="*/ 4019 w 1152423"/>
              <a:gd name="connsiteY6" fmla="*/ 541007 h 2187906"/>
              <a:gd name="connsiteX7" fmla="*/ 75457 w 1152423"/>
              <a:gd name="connsiteY7" fmla="*/ 564819 h 2187906"/>
              <a:gd name="connsiteX8" fmla="*/ 68313 w 1152423"/>
              <a:gd name="connsiteY8" fmla="*/ 643401 h 2187906"/>
              <a:gd name="connsiteX9" fmla="*/ 104031 w 1152423"/>
              <a:gd name="connsiteY9" fmla="*/ 688645 h 2187906"/>
              <a:gd name="connsiteX10" fmla="*/ 168326 w 1152423"/>
              <a:gd name="connsiteY10" fmla="*/ 736269 h 2187906"/>
              <a:gd name="connsiteX11" fmla="*/ 170708 w 1152423"/>
              <a:gd name="connsiteY11" fmla="*/ 807706 h 2187906"/>
              <a:gd name="connsiteX12" fmla="*/ 156420 w 1152423"/>
              <a:gd name="connsiteY12" fmla="*/ 860094 h 2187906"/>
              <a:gd name="connsiteX13" fmla="*/ 127844 w 1152423"/>
              <a:gd name="connsiteY13" fmla="*/ 910100 h 2187906"/>
              <a:gd name="connsiteX14" fmla="*/ 99269 w 1152423"/>
              <a:gd name="connsiteY14" fmla="*/ 948200 h 2187906"/>
              <a:gd name="connsiteX15" fmla="*/ 63550 w 1152423"/>
              <a:gd name="connsiteY15" fmla="*/ 993444 h 2187906"/>
              <a:gd name="connsiteX16" fmla="*/ 32595 w 1152423"/>
              <a:gd name="connsiteY16" fmla="*/ 1064881 h 2187906"/>
              <a:gd name="connsiteX17" fmla="*/ 1638 w 1152423"/>
              <a:gd name="connsiteY17" fmla="*/ 1105363 h 2187906"/>
              <a:gd name="connsiteX18" fmla="*/ 8782 w 1152423"/>
              <a:gd name="connsiteY18" fmla="*/ 1174419 h 2187906"/>
              <a:gd name="connsiteX19" fmla="*/ 46882 w 1152423"/>
              <a:gd name="connsiteY19" fmla="*/ 1253000 h 2187906"/>
              <a:gd name="connsiteX20" fmla="*/ 51644 w 1152423"/>
              <a:gd name="connsiteY20" fmla="*/ 1286338 h 2187906"/>
              <a:gd name="connsiteX21" fmla="*/ 89744 w 1152423"/>
              <a:gd name="connsiteY21" fmla="*/ 1305388 h 2187906"/>
              <a:gd name="connsiteX22" fmla="*/ 132607 w 1152423"/>
              <a:gd name="connsiteY22" fmla="*/ 1319675 h 2187906"/>
              <a:gd name="connsiteX23" fmla="*/ 184994 w 1152423"/>
              <a:gd name="connsiteY23" fmla="*/ 1357775 h 2187906"/>
              <a:gd name="connsiteX24" fmla="*/ 218332 w 1152423"/>
              <a:gd name="connsiteY24" fmla="*/ 1372063 h 2187906"/>
              <a:gd name="connsiteX25" fmla="*/ 256432 w 1152423"/>
              <a:gd name="connsiteY25" fmla="*/ 1395875 h 2187906"/>
              <a:gd name="connsiteX26" fmla="*/ 261194 w 1152423"/>
              <a:gd name="connsiteY26" fmla="*/ 1410163 h 2187906"/>
              <a:gd name="connsiteX27" fmla="*/ 270719 w 1152423"/>
              <a:gd name="connsiteY27" fmla="*/ 1424450 h 2187906"/>
              <a:gd name="connsiteX28" fmla="*/ 251669 w 1152423"/>
              <a:gd name="connsiteY28" fmla="*/ 1505413 h 2187906"/>
              <a:gd name="connsiteX29" fmla="*/ 227857 w 1152423"/>
              <a:gd name="connsiteY29" fmla="*/ 1567325 h 2187906"/>
              <a:gd name="connsiteX30" fmla="*/ 218332 w 1152423"/>
              <a:gd name="connsiteY30" fmla="*/ 1586375 h 2187906"/>
              <a:gd name="connsiteX31" fmla="*/ 218332 w 1152423"/>
              <a:gd name="connsiteY31" fmla="*/ 1714963 h 2187906"/>
              <a:gd name="connsiteX32" fmla="*/ 227857 w 1152423"/>
              <a:gd name="connsiteY32" fmla="*/ 1748300 h 2187906"/>
              <a:gd name="connsiteX33" fmla="*/ 237382 w 1152423"/>
              <a:gd name="connsiteY33" fmla="*/ 1791163 h 2187906"/>
              <a:gd name="connsiteX34" fmla="*/ 232619 w 1152423"/>
              <a:gd name="connsiteY34" fmla="*/ 1829263 h 2187906"/>
              <a:gd name="connsiteX35" fmla="*/ 175469 w 1152423"/>
              <a:gd name="connsiteY35" fmla="*/ 1862600 h 2187906"/>
              <a:gd name="connsiteX36" fmla="*/ 137369 w 1152423"/>
              <a:gd name="connsiteY36" fmla="*/ 1895938 h 2187906"/>
              <a:gd name="connsiteX37" fmla="*/ 123082 w 1152423"/>
              <a:gd name="connsiteY37" fmla="*/ 1905463 h 2187906"/>
              <a:gd name="connsiteX38" fmla="*/ 84982 w 1152423"/>
              <a:gd name="connsiteY38" fmla="*/ 1914988 h 2187906"/>
              <a:gd name="connsiteX39" fmla="*/ 89744 w 1152423"/>
              <a:gd name="connsiteY39" fmla="*/ 1953088 h 2187906"/>
              <a:gd name="connsiteX40" fmla="*/ 161182 w 1152423"/>
              <a:gd name="connsiteY40" fmla="*/ 1986425 h 2187906"/>
              <a:gd name="connsiteX41" fmla="*/ 165944 w 1152423"/>
              <a:gd name="connsiteY41" fmla="*/ 2024525 h 2187906"/>
              <a:gd name="connsiteX42" fmla="*/ 180232 w 1152423"/>
              <a:gd name="connsiteY42" fmla="*/ 2048338 h 2187906"/>
              <a:gd name="connsiteX43" fmla="*/ 184994 w 1152423"/>
              <a:gd name="connsiteY43" fmla="*/ 2067388 h 2187906"/>
              <a:gd name="connsiteX44" fmla="*/ 208807 w 1152423"/>
              <a:gd name="connsiteY44" fmla="*/ 2062625 h 2187906"/>
              <a:gd name="connsiteX45" fmla="*/ 227857 w 1152423"/>
              <a:gd name="connsiteY45" fmla="*/ 2057863 h 2187906"/>
              <a:gd name="connsiteX46" fmla="*/ 356444 w 1152423"/>
              <a:gd name="connsiteY46" fmla="*/ 2067388 h 2187906"/>
              <a:gd name="connsiteX47" fmla="*/ 375494 w 1152423"/>
              <a:gd name="connsiteY47" fmla="*/ 2076913 h 2187906"/>
              <a:gd name="connsiteX48" fmla="*/ 380257 w 1152423"/>
              <a:gd name="connsiteY48" fmla="*/ 2124538 h 2187906"/>
              <a:gd name="connsiteX49" fmla="*/ 394544 w 1152423"/>
              <a:gd name="connsiteY49" fmla="*/ 2162638 h 2187906"/>
              <a:gd name="connsiteX50" fmla="*/ 399307 w 1152423"/>
              <a:gd name="connsiteY50" fmla="*/ 2176925 h 2187906"/>
              <a:gd name="connsiteX51" fmla="*/ 437407 w 1152423"/>
              <a:gd name="connsiteY51" fmla="*/ 2186450 h 2187906"/>
              <a:gd name="connsiteX52" fmla="*/ 504082 w 1152423"/>
              <a:gd name="connsiteY52" fmla="*/ 2186450 h 2187906"/>
              <a:gd name="connsiteX53" fmla="*/ 527894 w 1152423"/>
              <a:gd name="connsiteY53" fmla="*/ 2176925 h 2187906"/>
              <a:gd name="connsiteX54" fmla="*/ 570757 w 1152423"/>
              <a:gd name="connsiteY54" fmla="*/ 2081675 h 2187906"/>
              <a:gd name="connsiteX55" fmla="*/ 589807 w 1152423"/>
              <a:gd name="connsiteY55" fmla="*/ 2076913 h 2187906"/>
              <a:gd name="connsiteX56" fmla="*/ 604094 w 1152423"/>
              <a:gd name="connsiteY56" fmla="*/ 2062625 h 2187906"/>
              <a:gd name="connsiteX57" fmla="*/ 608857 w 1152423"/>
              <a:gd name="connsiteY57" fmla="*/ 2048338 h 2187906"/>
              <a:gd name="connsiteX58" fmla="*/ 618382 w 1152423"/>
              <a:gd name="connsiteY58" fmla="*/ 2034050 h 2187906"/>
              <a:gd name="connsiteX59" fmla="*/ 623144 w 1152423"/>
              <a:gd name="connsiteY59" fmla="*/ 2015000 h 2187906"/>
              <a:gd name="connsiteX60" fmla="*/ 627907 w 1152423"/>
              <a:gd name="connsiteY60" fmla="*/ 1929275 h 2187906"/>
              <a:gd name="connsiteX61" fmla="*/ 642194 w 1152423"/>
              <a:gd name="connsiteY61" fmla="*/ 1924513 h 2187906"/>
              <a:gd name="connsiteX62" fmla="*/ 685057 w 1152423"/>
              <a:gd name="connsiteY62" fmla="*/ 1876888 h 2187906"/>
              <a:gd name="connsiteX63" fmla="*/ 689819 w 1152423"/>
              <a:gd name="connsiteY63" fmla="*/ 1848313 h 2187906"/>
              <a:gd name="connsiteX64" fmla="*/ 694582 w 1152423"/>
              <a:gd name="connsiteY64" fmla="*/ 1824500 h 2187906"/>
              <a:gd name="connsiteX65" fmla="*/ 699344 w 1152423"/>
              <a:gd name="connsiteY65" fmla="*/ 1781638 h 2187906"/>
              <a:gd name="connsiteX66" fmla="*/ 718394 w 1152423"/>
              <a:gd name="connsiteY66" fmla="*/ 1743538 h 2187906"/>
              <a:gd name="connsiteX67" fmla="*/ 732682 w 1152423"/>
              <a:gd name="connsiteY67" fmla="*/ 1705438 h 2187906"/>
              <a:gd name="connsiteX68" fmla="*/ 761257 w 1152423"/>
              <a:gd name="connsiteY68" fmla="*/ 1714963 h 2187906"/>
              <a:gd name="connsiteX69" fmla="*/ 775544 w 1152423"/>
              <a:gd name="connsiteY69" fmla="*/ 1748300 h 2187906"/>
              <a:gd name="connsiteX70" fmla="*/ 780307 w 1152423"/>
              <a:gd name="connsiteY70" fmla="*/ 1800688 h 2187906"/>
              <a:gd name="connsiteX71" fmla="*/ 785069 w 1152423"/>
              <a:gd name="connsiteY71" fmla="*/ 1776875 h 2187906"/>
              <a:gd name="connsiteX72" fmla="*/ 789832 w 1152423"/>
              <a:gd name="connsiteY72" fmla="*/ 1743538 h 2187906"/>
              <a:gd name="connsiteX73" fmla="*/ 804119 w 1152423"/>
              <a:gd name="connsiteY73" fmla="*/ 1734013 h 2187906"/>
              <a:gd name="connsiteX74" fmla="*/ 827932 w 1152423"/>
              <a:gd name="connsiteY74" fmla="*/ 1748300 h 2187906"/>
              <a:gd name="connsiteX75" fmla="*/ 842219 w 1152423"/>
              <a:gd name="connsiteY75" fmla="*/ 1753063 h 2187906"/>
              <a:gd name="connsiteX76" fmla="*/ 846982 w 1152423"/>
              <a:gd name="connsiteY76" fmla="*/ 1691150 h 2187906"/>
              <a:gd name="connsiteX77" fmla="*/ 889844 w 1152423"/>
              <a:gd name="connsiteY77" fmla="*/ 1695913 h 2187906"/>
              <a:gd name="connsiteX78" fmla="*/ 894607 w 1152423"/>
              <a:gd name="connsiteY78" fmla="*/ 1710200 h 2187906"/>
              <a:gd name="connsiteX79" fmla="*/ 927944 w 1152423"/>
              <a:gd name="connsiteY79" fmla="*/ 1734013 h 2187906"/>
              <a:gd name="connsiteX80" fmla="*/ 961282 w 1152423"/>
              <a:gd name="connsiteY80" fmla="*/ 1738775 h 2187906"/>
              <a:gd name="connsiteX81" fmla="*/ 999382 w 1152423"/>
              <a:gd name="connsiteY81" fmla="*/ 1734013 h 2187906"/>
              <a:gd name="connsiteX82" fmla="*/ 1004144 w 1152423"/>
              <a:gd name="connsiteY82" fmla="*/ 1657813 h 2187906"/>
              <a:gd name="connsiteX83" fmla="*/ 1018432 w 1152423"/>
              <a:gd name="connsiteY83" fmla="*/ 1638763 h 2187906"/>
              <a:gd name="connsiteX84" fmla="*/ 1018432 w 1152423"/>
              <a:gd name="connsiteY84" fmla="*/ 1600663 h 2187906"/>
              <a:gd name="connsiteX85" fmla="*/ 999382 w 1152423"/>
              <a:gd name="connsiteY85" fmla="*/ 1586375 h 2187906"/>
              <a:gd name="connsiteX86" fmla="*/ 975569 w 1152423"/>
              <a:gd name="connsiteY86" fmla="*/ 1548275 h 2187906"/>
              <a:gd name="connsiteX87" fmla="*/ 966044 w 1152423"/>
              <a:gd name="connsiteY87" fmla="*/ 1533988 h 2187906"/>
              <a:gd name="connsiteX88" fmla="*/ 951757 w 1152423"/>
              <a:gd name="connsiteY88" fmla="*/ 1529225 h 2187906"/>
              <a:gd name="connsiteX89" fmla="*/ 932707 w 1152423"/>
              <a:gd name="connsiteY89" fmla="*/ 1405400 h 2187906"/>
              <a:gd name="connsiteX90" fmla="*/ 923182 w 1152423"/>
              <a:gd name="connsiteY90" fmla="*/ 1362538 h 2187906"/>
              <a:gd name="connsiteX91" fmla="*/ 913657 w 1152423"/>
              <a:gd name="connsiteY91" fmla="*/ 1338725 h 2187906"/>
              <a:gd name="connsiteX92" fmla="*/ 904132 w 1152423"/>
              <a:gd name="connsiteY92" fmla="*/ 1305388 h 2187906"/>
              <a:gd name="connsiteX93" fmla="*/ 899369 w 1152423"/>
              <a:gd name="connsiteY93" fmla="*/ 1291100 h 2187906"/>
              <a:gd name="connsiteX94" fmla="*/ 908894 w 1152423"/>
              <a:gd name="connsiteY94" fmla="*/ 1224425 h 2187906"/>
              <a:gd name="connsiteX95" fmla="*/ 923182 w 1152423"/>
              <a:gd name="connsiteY95" fmla="*/ 1219663 h 2187906"/>
              <a:gd name="connsiteX96" fmla="*/ 942232 w 1152423"/>
              <a:gd name="connsiteY96" fmla="*/ 1210138 h 2187906"/>
              <a:gd name="connsiteX97" fmla="*/ 956519 w 1152423"/>
              <a:gd name="connsiteY97" fmla="*/ 1205375 h 2187906"/>
              <a:gd name="connsiteX98" fmla="*/ 970807 w 1152423"/>
              <a:gd name="connsiteY98" fmla="*/ 1195850 h 2187906"/>
              <a:gd name="connsiteX99" fmla="*/ 1004144 w 1152423"/>
              <a:gd name="connsiteY99" fmla="*/ 1186325 h 2187906"/>
              <a:gd name="connsiteX100" fmla="*/ 1023194 w 1152423"/>
              <a:gd name="connsiteY100" fmla="*/ 1172038 h 2187906"/>
              <a:gd name="connsiteX101" fmla="*/ 1042244 w 1152423"/>
              <a:gd name="connsiteY101" fmla="*/ 1143463 h 2187906"/>
              <a:gd name="connsiteX102" fmla="*/ 1070819 w 1152423"/>
              <a:gd name="connsiteY102" fmla="*/ 1124413 h 2187906"/>
              <a:gd name="connsiteX103" fmla="*/ 1099394 w 1152423"/>
              <a:gd name="connsiteY103" fmla="*/ 1114888 h 2187906"/>
              <a:gd name="connsiteX104" fmla="*/ 1132732 w 1152423"/>
              <a:gd name="connsiteY104" fmla="*/ 1091075 h 2187906"/>
              <a:gd name="connsiteX105" fmla="*/ 1147019 w 1152423"/>
              <a:gd name="connsiteY105" fmla="*/ 1076788 h 2187906"/>
              <a:gd name="connsiteX106" fmla="*/ 1142257 w 1152423"/>
              <a:gd name="connsiteY106" fmla="*/ 991063 h 2187906"/>
              <a:gd name="connsiteX107" fmla="*/ 1127969 w 1152423"/>
              <a:gd name="connsiteY107" fmla="*/ 972013 h 2187906"/>
              <a:gd name="connsiteX108" fmla="*/ 1108919 w 1152423"/>
              <a:gd name="connsiteY108" fmla="*/ 933913 h 2187906"/>
              <a:gd name="connsiteX109" fmla="*/ 1104157 w 1152423"/>
              <a:gd name="connsiteY109" fmla="*/ 910100 h 2187906"/>
              <a:gd name="connsiteX110" fmla="*/ 1075582 w 1152423"/>
              <a:gd name="connsiteY110" fmla="*/ 881525 h 2187906"/>
              <a:gd name="connsiteX111" fmla="*/ 1008907 w 1152423"/>
              <a:gd name="connsiteY111" fmla="*/ 857713 h 2187906"/>
              <a:gd name="connsiteX112" fmla="*/ 994619 w 1152423"/>
              <a:gd name="connsiteY112" fmla="*/ 862475 h 2187906"/>
              <a:gd name="connsiteX113" fmla="*/ 989857 w 1152423"/>
              <a:gd name="connsiteY113" fmla="*/ 876763 h 2187906"/>
              <a:gd name="connsiteX114" fmla="*/ 985094 w 1152423"/>
              <a:gd name="connsiteY114" fmla="*/ 914863 h 2187906"/>
              <a:gd name="connsiteX115" fmla="*/ 975569 w 1152423"/>
              <a:gd name="connsiteY115" fmla="*/ 929150 h 2187906"/>
              <a:gd name="connsiteX116" fmla="*/ 961282 w 1152423"/>
              <a:gd name="connsiteY116" fmla="*/ 948200 h 2187906"/>
              <a:gd name="connsiteX117" fmla="*/ 932707 w 1152423"/>
              <a:gd name="connsiteY117" fmla="*/ 962488 h 2187906"/>
              <a:gd name="connsiteX118" fmla="*/ 899369 w 1152423"/>
              <a:gd name="connsiteY118" fmla="*/ 919625 h 2187906"/>
              <a:gd name="connsiteX119" fmla="*/ 885082 w 1152423"/>
              <a:gd name="connsiteY119" fmla="*/ 905338 h 2187906"/>
              <a:gd name="connsiteX120" fmla="*/ 904132 w 1152423"/>
              <a:gd name="connsiteY120" fmla="*/ 852950 h 2187906"/>
              <a:gd name="connsiteX121" fmla="*/ 908894 w 1152423"/>
              <a:gd name="connsiteY121" fmla="*/ 833900 h 2187906"/>
              <a:gd name="connsiteX122" fmla="*/ 904132 w 1152423"/>
              <a:gd name="connsiteY122" fmla="*/ 819613 h 2187906"/>
              <a:gd name="connsiteX123" fmla="*/ 899369 w 1152423"/>
              <a:gd name="connsiteY123" fmla="*/ 800563 h 2187906"/>
              <a:gd name="connsiteX124" fmla="*/ 904132 w 1152423"/>
              <a:gd name="connsiteY124" fmla="*/ 776750 h 2187906"/>
              <a:gd name="connsiteX125" fmla="*/ 942232 w 1152423"/>
              <a:gd name="connsiteY125" fmla="*/ 752938 h 2187906"/>
              <a:gd name="connsiteX126" fmla="*/ 956519 w 1152423"/>
              <a:gd name="connsiteY126" fmla="*/ 738650 h 2187906"/>
              <a:gd name="connsiteX127" fmla="*/ 961282 w 1152423"/>
              <a:gd name="connsiteY127" fmla="*/ 724363 h 2187906"/>
              <a:gd name="connsiteX128" fmla="*/ 956519 w 1152423"/>
              <a:gd name="connsiteY128" fmla="*/ 600538 h 2187906"/>
              <a:gd name="connsiteX129" fmla="*/ 889844 w 1152423"/>
              <a:gd name="connsiteY129" fmla="*/ 600538 h 2187906"/>
              <a:gd name="connsiteX130" fmla="*/ 875557 w 1152423"/>
              <a:gd name="connsiteY130" fmla="*/ 586250 h 2187906"/>
              <a:gd name="connsiteX131" fmla="*/ 861269 w 1152423"/>
              <a:gd name="connsiteY131" fmla="*/ 576725 h 2187906"/>
              <a:gd name="connsiteX132" fmla="*/ 846982 w 1152423"/>
              <a:gd name="connsiteY132" fmla="*/ 557675 h 2187906"/>
              <a:gd name="connsiteX133" fmla="*/ 842219 w 1152423"/>
              <a:gd name="connsiteY133" fmla="*/ 543388 h 2187906"/>
              <a:gd name="connsiteX134" fmla="*/ 723157 w 1152423"/>
              <a:gd name="connsiteY134" fmla="*/ 538625 h 2187906"/>
              <a:gd name="connsiteX135" fmla="*/ 689819 w 1152423"/>
              <a:gd name="connsiteY135" fmla="*/ 510050 h 2187906"/>
              <a:gd name="connsiteX136" fmla="*/ 680294 w 1152423"/>
              <a:gd name="connsiteY136" fmla="*/ 495763 h 2187906"/>
              <a:gd name="connsiteX137" fmla="*/ 661244 w 1152423"/>
              <a:gd name="connsiteY137" fmla="*/ 448138 h 2187906"/>
              <a:gd name="connsiteX138" fmla="*/ 646957 w 1152423"/>
              <a:gd name="connsiteY138" fmla="*/ 410038 h 2187906"/>
              <a:gd name="connsiteX139" fmla="*/ 637432 w 1152423"/>
              <a:gd name="connsiteY139" fmla="*/ 386225 h 2187906"/>
              <a:gd name="connsiteX140" fmla="*/ 618382 w 1152423"/>
              <a:gd name="connsiteY140" fmla="*/ 357650 h 2187906"/>
              <a:gd name="connsiteX141" fmla="*/ 575519 w 1152423"/>
              <a:gd name="connsiteY141" fmla="*/ 329075 h 2187906"/>
              <a:gd name="connsiteX142" fmla="*/ 561232 w 1152423"/>
              <a:gd name="connsiteY142" fmla="*/ 319550 h 2187906"/>
              <a:gd name="connsiteX143" fmla="*/ 542182 w 1152423"/>
              <a:gd name="connsiteY143" fmla="*/ 305263 h 2187906"/>
              <a:gd name="connsiteX144" fmla="*/ 527894 w 1152423"/>
              <a:gd name="connsiteY144" fmla="*/ 300500 h 2187906"/>
              <a:gd name="connsiteX145" fmla="*/ 494557 w 1152423"/>
              <a:gd name="connsiteY145" fmla="*/ 281450 h 2187906"/>
              <a:gd name="connsiteX146" fmla="*/ 470744 w 1152423"/>
              <a:gd name="connsiteY146" fmla="*/ 271925 h 2187906"/>
              <a:gd name="connsiteX147" fmla="*/ 408831 w 1152423"/>
              <a:gd name="connsiteY147" fmla="*/ 181439 h 2187906"/>
              <a:gd name="connsiteX148" fmla="*/ 408832 w 1152423"/>
              <a:gd name="connsiteY148" fmla="*/ 52851 h 2187906"/>
              <a:gd name="connsiteX149" fmla="*/ 377875 w 1152423"/>
              <a:gd name="connsiteY149" fmla="*/ 43325 h 2187906"/>
              <a:gd name="connsiteX150" fmla="*/ 318344 w 1152423"/>
              <a:gd name="connsiteY150" fmla="*/ 9988 h 2187906"/>
              <a:gd name="connsiteX151" fmla="*/ 285007 w 1152423"/>
              <a:gd name="connsiteY151" fmla="*/ 463 h 2187906"/>
              <a:gd name="connsiteX152" fmla="*/ 265957 w 1152423"/>
              <a:gd name="connsiteY152" fmla="*/ 5225 h 2187906"/>
              <a:gd name="connsiteX153" fmla="*/ 227857 w 1152423"/>
              <a:gd name="connsiteY153" fmla="*/ 55231 h 2187906"/>
              <a:gd name="connsiteX154" fmla="*/ 170707 w 1152423"/>
              <a:gd name="connsiteY154" fmla="*/ 69519 h 2187906"/>
              <a:gd name="connsiteX155" fmla="*/ 158800 w 1152423"/>
              <a:gd name="connsiteY155" fmla="*/ 114763 h 2187906"/>
              <a:gd name="connsiteX156" fmla="*/ 123081 w 1152423"/>
              <a:gd name="connsiteY156" fmla="*/ 150481 h 2187906"/>
              <a:gd name="connsiteX157" fmla="*/ 84982 w 1152423"/>
              <a:gd name="connsiteY157" fmla="*/ 243351 h 2187906"/>
              <a:gd name="connsiteX0" fmla="*/ 84982 w 1152423"/>
              <a:gd name="connsiteY0" fmla="*/ 243351 h 2187906"/>
              <a:gd name="connsiteX1" fmla="*/ 92125 w 1152423"/>
              <a:gd name="connsiteY1" fmla="*/ 271925 h 2187906"/>
              <a:gd name="connsiteX2" fmla="*/ 75456 w 1152423"/>
              <a:gd name="connsiteY2" fmla="*/ 340982 h 2187906"/>
              <a:gd name="connsiteX3" fmla="*/ 61169 w 1152423"/>
              <a:gd name="connsiteY3" fmla="*/ 390988 h 2187906"/>
              <a:gd name="connsiteX4" fmla="*/ 54025 w 1152423"/>
              <a:gd name="connsiteY4" fmla="*/ 467188 h 2187906"/>
              <a:gd name="connsiteX5" fmla="*/ 32594 w 1152423"/>
              <a:gd name="connsiteY5" fmla="*/ 505288 h 2187906"/>
              <a:gd name="connsiteX6" fmla="*/ 4019 w 1152423"/>
              <a:gd name="connsiteY6" fmla="*/ 541007 h 2187906"/>
              <a:gd name="connsiteX7" fmla="*/ 75457 w 1152423"/>
              <a:gd name="connsiteY7" fmla="*/ 564819 h 2187906"/>
              <a:gd name="connsiteX8" fmla="*/ 68313 w 1152423"/>
              <a:gd name="connsiteY8" fmla="*/ 643401 h 2187906"/>
              <a:gd name="connsiteX9" fmla="*/ 104031 w 1152423"/>
              <a:gd name="connsiteY9" fmla="*/ 688645 h 2187906"/>
              <a:gd name="connsiteX10" fmla="*/ 168326 w 1152423"/>
              <a:gd name="connsiteY10" fmla="*/ 736269 h 2187906"/>
              <a:gd name="connsiteX11" fmla="*/ 170708 w 1152423"/>
              <a:gd name="connsiteY11" fmla="*/ 807706 h 2187906"/>
              <a:gd name="connsiteX12" fmla="*/ 156420 w 1152423"/>
              <a:gd name="connsiteY12" fmla="*/ 860094 h 2187906"/>
              <a:gd name="connsiteX13" fmla="*/ 127844 w 1152423"/>
              <a:gd name="connsiteY13" fmla="*/ 910100 h 2187906"/>
              <a:gd name="connsiteX14" fmla="*/ 99269 w 1152423"/>
              <a:gd name="connsiteY14" fmla="*/ 948200 h 2187906"/>
              <a:gd name="connsiteX15" fmla="*/ 63550 w 1152423"/>
              <a:gd name="connsiteY15" fmla="*/ 993444 h 2187906"/>
              <a:gd name="connsiteX16" fmla="*/ 32595 w 1152423"/>
              <a:gd name="connsiteY16" fmla="*/ 1064881 h 2187906"/>
              <a:gd name="connsiteX17" fmla="*/ 1638 w 1152423"/>
              <a:gd name="connsiteY17" fmla="*/ 1105363 h 2187906"/>
              <a:gd name="connsiteX18" fmla="*/ 8782 w 1152423"/>
              <a:gd name="connsiteY18" fmla="*/ 1174419 h 2187906"/>
              <a:gd name="connsiteX19" fmla="*/ 46882 w 1152423"/>
              <a:gd name="connsiteY19" fmla="*/ 1253000 h 2187906"/>
              <a:gd name="connsiteX20" fmla="*/ 89744 w 1152423"/>
              <a:gd name="connsiteY20" fmla="*/ 1305388 h 2187906"/>
              <a:gd name="connsiteX21" fmla="*/ 132607 w 1152423"/>
              <a:gd name="connsiteY21" fmla="*/ 1319675 h 2187906"/>
              <a:gd name="connsiteX22" fmla="*/ 184994 w 1152423"/>
              <a:gd name="connsiteY22" fmla="*/ 1357775 h 2187906"/>
              <a:gd name="connsiteX23" fmla="*/ 218332 w 1152423"/>
              <a:gd name="connsiteY23" fmla="*/ 1372063 h 2187906"/>
              <a:gd name="connsiteX24" fmla="*/ 256432 w 1152423"/>
              <a:gd name="connsiteY24" fmla="*/ 1395875 h 2187906"/>
              <a:gd name="connsiteX25" fmla="*/ 261194 w 1152423"/>
              <a:gd name="connsiteY25" fmla="*/ 1410163 h 2187906"/>
              <a:gd name="connsiteX26" fmla="*/ 270719 w 1152423"/>
              <a:gd name="connsiteY26" fmla="*/ 1424450 h 2187906"/>
              <a:gd name="connsiteX27" fmla="*/ 251669 w 1152423"/>
              <a:gd name="connsiteY27" fmla="*/ 1505413 h 2187906"/>
              <a:gd name="connsiteX28" fmla="*/ 227857 w 1152423"/>
              <a:gd name="connsiteY28" fmla="*/ 1567325 h 2187906"/>
              <a:gd name="connsiteX29" fmla="*/ 218332 w 1152423"/>
              <a:gd name="connsiteY29" fmla="*/ 1586375 h 2187906"/>
              <a:gd name="connsiteX30" fmla="*/ 218332 w 1152423"/>
              <a:gd name="connsiteY30" fmla="*/ 1714963 h 2187906"/>
              <a:gd name="connsiteX31" fmla="*/ 227857 w 1152423"/>
              <a:gd name="connsiteY31" fmla="*/ 1748300 h 2187906"/>
              <a:gd name="connsiteX32" fmla="*/ 237382 w 1152423"/>
              <a:gd name="connsiteY32" fmla="*/ 1791163 h 2187906"/>
              <a:gd name="connsiteX33" fmla="*/ 232619 w 1152423"/>
              <a:gd name="connsiteY33" fmla="*/ 1829263 h 2187906"/>
              <a:gd name="connsiteX34" fmla="*/ 175469 w 1152423"/>
              <a:gd name="connsiteY34" fmla="*/ 1862600 h 2187906"/>
              <a:gd name="connsiteX35" fmla="*/ 137369 w 1152423"/>
              <a:gd name="connsiteY35" fmla="*/ 1895938 h 2187906"/>
              <a:gd name="connsiteX36" fmla="*/ 123082 w 1152423"/>
              <a:gd name="connsiteY36" fmla="*/ 1905463 h 2187906"/>
              <a:gd name="connsiteX37" fmla="*/ 84982 w 1152423"/>
              <a:gd name="connsiteY37" fmla="*/ 1914988 h 2187906"/>
              <a:gd name="connsiteX38" fmla="*/ 89744 w 1152423"/>
              <a:gd name="connsiteY38" fmla="*/ 1953088 h 2187906"/>
              <a:gd name="connsiteX39" fmla="*/ 161182 w 1152423"/>
              <a:gd name="connsiteY39" fmla="*/ 1986425 h 2187906"/>
              <a:gd name="connsiteX40" fmla="*/ 165944 w 1152423"/>
              <a:gd name="connsiteY40" fmla="*/ 2024525 h 2187906"/>
              <a:gd name="connsiteX41" fmla="*/ 180232 w 1152423"/>
              <a:gd name="connsiteY41" fmla="*/ 2048338 h 2187906"/>
              <a:gd name="connsiteX42" fmla="*/ 184994 w 1152423"/>
              <a:gd name="connsiteY42" fmla="*/ 2067388 h 2187906"/>
              <a:gd name="connsiteX43" fmla="*/ 208807 w 1152423"/>
              <a:gd name="connsiteY43" fmla="*/ 2062625 h 2187906"/>
              <a:gd name="connsiteX44" fmla="*/ 227857 w 1152423"/>
              <a:gd name="connsiteY44" fmla="*/ 2057863 h 2187906"/>
              <a:gd name="connsiteX45" fmla="*/ 356444 w 1152423"/>
              <a:gd name="connsiteY45" fmla="*/ 2067388 h 2187906"/>
              <a:gd name="connsiteX46" fmla="*/ 375494 w 1152423"/>
              <a:gd name="connsiteY46" fmla="*/ 2076913 h 2187906"/>
              <a:gd name="connsiteX47" fmla="*/ 380257 w 1152423"/>
              <a:gd name="connsiteY47" fmla="*/ 2124538 h 2187906"/>
              <a:gd name="connsiteX48" fmla="*/ 394544 w 1152423"/>
              <a:gd name="connsiteY48" fmla="*/ 2162638 h 2187906"/>
              <a:gd name="connsiteX49" fmla="*/ 399307 w 1152423"/>
              <a:gd name="connsiteY49" fmla="*/ 2176925 h 2187906"/>
              <a:gd name="connsiteX50" fmla="*/ 437407 w 1152423"/>
              <a:gd name="connsiteY50" fmla="*/ 2186450 h 2187906"/>
              <a:gd name="connsiteX51" fmla="*/ 504082 w 1152423"/>
              <a:gd name="connsiteY51" fmla="*/ 2186450 h 2187906"/>
              <a:gd name="connsiteX52" fmla="*/ 527894 w 1152423"/>
              <a:gd name="connsiteY52" fmla="*/ 2176925 h 2187906"/>
              <a:gd name="connsiteX53" fmla="*/ 570757 w 1152423"/>
              <a:gd name="connsiteY53" fmla="*/ 2081675 h 2187906"/>
              <a:gd name="connsiteX54" fmla="*/ 589807 w 1152423"/>
              <a:gd name="connsiteY54" fmla="*/ 2076913 h 2187906"/>
              <a:gd name="connsiteX55" fmla="*/ 604094 w 1152423"/>
              <a:gd name="connsiteY55" fmla="*/ 2062625 h 2187906"/>
              <a:gd name="connsiteX56" fmla="*/ 608857 w 1152423"/>
              <a:gd name="connsiteY56" fmla="*/ 2048338 h 2187906"/>
              <a:gd name="connsiteX57" fmla="*/ 618382 w 1152423"/>
              <a:gd name="connsiteY57" fmla="*/ 2034050 h 2187906"/>
              <a:gd name="connsiteX58" fmla="*/ 623144 w 1152423"/>
              <a:gd name="connsiteY58" fmla="*/ 2015000 h 2187906"/>
              <a:gd name="connsiteX59" fmla="*/ 627907 w 1152423"/>
              <a:gd name="connsiteY59" fmla="*/ 1929275 h 2187906"/>
              <a:gd name="connsiteX60" fmla="*/ 642194 w 1152423"/>
              <a:gd name="connsiteY60" fmla="*/ 1924513 h 2187906"/>
              <a:gd name="connsiteX61" fmla="*/ 685057 w 1152423"/>
              <a:gd name="connsiteY61" fmla="*/ 1876888 h 2187906"/>
              <a:gd name="connsiteX62" fmla="*/ 689819 w 1152423"/>
              <a:gd name="connsiteY62" fmla="*/ 1848313 h 2187906"/>
              <a:gd name="connsiteX63" fmla="*/ 694582 w 1152423"/>
              <a:gd name="connsiteY63" fmla="*/ 1824500 h 2187906"/>
              <a:gd name="connsiteX64" fmla="*/ 699344 w 1152423"/>
              <a:gd name="connsiteY64" fmla="*/ 1781638 h 2187906"/>
              <a:gd name="connsiteX65" fmla="*/ 718394 w 1152423"/>
              <a:gd name="connsiteY65" fmla="*/ 1743538 h 2187906"/>
              <a:gd name="connsiteX66" fmla="*/ 732682 w 1152423"/>
              <a:gd name="connsiteY66" fmla="*/ 1705438 h 2187906"/>
              <a:gd name="connsiteX67" fmla="*/ 761257 w 1152423"/>
              <a:gd name="connsiteY67" fmla="*/ 1714963 h 2187906"/>
              <a:gd name="connsiteX68" fmla="*/ 775544 w 1152423"/>
              <a:gd name="connsiteY68" fmla="*/ 1748300 h 2187906"/>
              <a:gd name="connsiteX69" fmla="*/ 780307 w 1152423"/>
              <a:gd name="connsiteY69" fmla="*/ 1800688 h 2187906"/>
              <a:gd name="connsiteX70" fmla="*/ 785069 w 1152423"/>
              <a:gd name="connsiteY70" fmla="*/ 1776875 h 2187906"/>
              <a:gd name="connsiteX71" fmla="*/ 789832 w 1152423"/>
              <a:gd name="connsiteY71" fmla="*/ 1743538 h 2187906"/>
              <a:gd name="connsiteX72" fmla="*/ 804119 w 1152423"/>
              <a:gd name="connsiteY72" fmla="*/ 1734013 h 2187906"/>
              <a:gd name="connsiteX73" fmla="*/ 827932 w 1152423"/>
              <a:gd name="connsiteY73" fmla="*/ 1748300 h 2187906"/>
              <a:gd name="connsiteX74" fmla="*/ 842219 w 1152423"/>
              <a:gd name="connsiteY74" fmla="*/ 1753063 h 2187906"/>
              <a:gd name="connsiteX75" fmla="*/ 846982 w 1152423"/>
              <a:gd name="connsiteY75" fmla="*/ 1691150 h 2187906"/>
              <a:gd name="connsiteX76" fmla="*/ 889844 w 1152423"/>
              <a:gd name="connsiteY76" fmla="*/ 1695913 h 2187906"/>
              <a:gd name="connsiteX77" fmla="*/ 894607 w 1152423"/>
              <a:gd name="connsiteY77" fmla="*/ 1710200 h 2187906"/>
              <a:gd name="connsiteX78" fmla="*/ 927944 w 1152423"/>
              <a:gd name="connsiteY78" fmla="*/ 1734013 h 2187906"/>
              <a:gd name="connsiteX79" fmla="*/ 961282 w 1152423"/>
              <a:gd name="connsiteY79" fmla="*/ 1738775 h 2187906"/>
              <a:gd name="connsiteX80" fmla="*/ 999382 w 1152423"/>
              <a:gd name="connsiteY80" fmla="*/ 1734013 h 2187906"/>
              <a:gd name="connsiteX81" fmla="*/ 1004144 w 1152423"/>
              <a:gd name="connsiteY81" fmla="*/ 1657813 h 2187906"/>
              <a:gd name="connsiteX82" fmla="*/ 1018432 w 1152423"/>
              <a:gd name="connsiteY82" fmla="*/ 1638763 h 2187906"/>
              <a:gd name="connsiteX83" fmla="*/ 1018432 w 1152423"/>
              <a:gd name="connsiteY83" fmla="*/ 1600663 h 2187906"/>
              <a:gd name="connsiteX84" fmla="*/ 999382 w 1152423"/>
              <a:gd name="connsiteY84" fmla="*/ 1586375 h 2187906"/>
              <a:gd name="connsiteX85" fmla="*/ 975569 w 1152423"/>
              <a:gd name="connsiteY85" fmla="*/ 1548275 h 2187906"/>
              <a:gd name="connsiteX86" fmla="*/ 966044 w 1152423"/>
              <a:gd name="connsiteY86" fmla="*/ 1533988 h 2187906"/>
              <a:gd name="connsiteX87" fmla="*/ 951757 w 1152423"/>
              <a:gd name="connsiteY87" fmla="*/ 1529225 h 2187906"/>
              <a:gd name="connsiteX88" fmla="*/ 932707 w 1152423"/>
              <a:gd name="connsiteY88" fmla="*/ 1405400 h 2187906"/>
              <a:gd name="connsiteX89" fmla="*/ 923182 w 1152423"/>
              <a:gd name="connsiteY89" fmla="*/ 1362538 h 2187906"/>
              <a:gd name="connsiteX90" fmla="*/ 913657 w 1152423"/>
              <a:gd name="connsiteY90" fmla="*/ 1338725 h 2187906"/>
              <a:gd name="connsiteX91" fmla="*/ 904132 w 1152423"/>
              <a:gd name="connsiteY91" fmla="*/ 1305388 h 2187906"/>
              <a:gd name="connsiteX92" fmla="*/ 899369 w 1152423"/>
              <a:gd name="connsiteY92" fmla="*/ 1291100 h 2187906"/>
              <a:gd name="connsiteX93" fmla="*/ 908894 w 1152423"/>
              <a:gd name="connsiteY93" fmla="*/ 1224425 h 2187906"/>
              <a:gd name="connsiteX94" fmla="*/ 923182 w 1152423"/>
              <a:gd name="connsiteY94" fmla="*/ 1219663 h 2187906"/>
              <a:gd name="connsiteX95" fmla="*/ 942232 w 1152423"/>
              <a:gd name="connsiteY95" fmla="*/ 1210138 h 2187906"/>
              <a:gd name="connsiteX96" fmla="*/ 956519 w 1152423"/>
              <a:gd name="connsiteY96" fmla="*/ 1205375 h 2187906"/>
              <a:gd name="connsiteX97" fmla="*/ 970807 w 1152423"/>
              <a:gd name="connsiteY97" fmla="*/ 1195850 h 2187906"/>
              <a:gd name="connsiteX98" fmla="*/ 1004144 w 1152423"/>
              <a:gd name="connsiteY98" fmla="*/ 1186325 h 2187906"/>
              <a:gd name="connsiteX99" fmla="*/ 1023194 w 1152423"/>
              <a:gd name="connsiteY99" fmla="*/ 1172038 h 2187906"/>
              <a:gd name="connsiteX100" fmla="*/ 1042244 w 1152423"/>
              <a:gd name="connsiteY100" fmla="*/ 1143463 h 2187906"/>
              <a:gd name="connsiteX101" fmla="*/ 1070819 w 1152423"/>
              <a:gd name="connsiteY101" fmla="*/ 1124413 h 2187906"/>
              <a:gd name="connsiteX102" fmla="*/ 1099394 w 1152423"/>
              <a:gd name="connsiteY102" fmla="*/ 1114888 h 2187906"/>
              <a:gd name="connsiteX103" fmla="*/ 1132732 w 1152423"/>
              <a:gd name="connsiteY103" fmla="*/ 1091075 h 2187906"/>
              <a:gd name="connsiteX104" fmla="*/ 1147019 w 1152423"/>
              <a:gd name="connsiteY104" fmla="*/ 1076788 h 2187906"/>
              <a:gd name="connsiteX105" fmla="*/ 1142257 w 1152423"/>
              <a:gd name="connsiteY105" fmla="*/ 991063 h 2187906"/>
              <a:gd name="connsiteX106" fmla="*/ 1127969 w 1152423"/>
              <a:gd name="connsiteY106" fmla="*/ 972013 h 2187906"/>
              <a:gd name="connsiteX107" fmla="*/ 1108919 w 1152423"/>
              <a:gd name="connsiteY107" fmla="*/ 933913 h 2187906"/>
              <a:gd name="connsiteX108" fmla="*/ 1104157 w 1152423"/>
              <a:gd name="connsiteY108" fmla="*/ 910100 h 2187906"/>
              <a:gd name="connsiteX109" fmla="*/ 1075582 w 1152423"/>
              <a:gd name="connsiteY109" fmla="*/ 881525 h 2187906"/>
              <a:gd name="connsiteX110" fmla="*/ 1008907 w 1152423"/>
              <a:gd name="connsiteY110" fmla="*/ 857713 h 2187906"/>
              <a:gd name="connsiteX111" fmla="*/ 994619 w 1152423"/>
              <a:gd name="connsiteY111" fmla="*/ 862475 h 2187906"/>
              <a:gd name="connsiteX112" fmla="*/ 989857 w 1152423"/>
              <a:gd name="connsiteY112" fmla="*/ 876763 h 2187906"/>
              <a:gd name="connsiteX113" fmla="*/ 985094 w 1152423"/>
              <a:gd name="connsiteY113" fmla="*/ 914863 h 2187906"/>
              <a:gd name="connsiteX114" fmla="*/ 975569 w 1152423"/>
              <a:gd name="connsiteY114" fmla="*/ 929150 h 2187906"/>
              <a:gd name="connsiteX115" fmla="*/ 961282 w 1152423"/>
              <a:gd name="connsiteY115" fmla="*/ 948200 h 2187906"/>
              <a:gd name="connsiteX116" fmla="*/ 932707 w 1152423"/>
              <a:gd name="connsiteY116" fmla="*/ 962488 h 2187906"/>
              <a:gd name="connsiteX117" fmla="*/ 899369 w 1152423"/>
              <a:gd name="connsiteY117" fmla="*/ 919625 h 2187906"/>
              <a:gd name="connsiteX118" fmla="*/ 885082 w 1152423"/>
              <a:gd name="connsiteY118" fmla="*/ 905338 h 2187906"/>
              <a:gd name="connsiteX119" fmla="*/ 904132 w 1152423"/>
              <a:gd name="connsiteY119" fmla="*/ 852950 h 2187906"/>
              <a:gd name="connsiteX120" fmla="*/ 908894 w 1152423"/>
              <a:gd name="connsiteY120" fmla="*/ 833900 h 2187906"/>
              <a:gd name="connsiteX121" fmla="*/ 904132 w 1152423"/>
              <a:gd name="connsiteY121" fmla="*/ 819613 h 2187906"/>
              <a:gd name="connsiteX122" fmla="*/ 899369 w 1152423"/>
              <a:gd name="connsiteY122" fmla="*/ 800563 h 2187906"/>
              <a:gd name="connsiteX123" fmla="*/ 904132 w 1152423"/>
              <a:gd name="connsiteY123" fmla="*/ 776750 h 2187906"/>
              <a:gd name="connsiteX124" fmla="*/ 942232 w 1152423"/>
              <a:gd name="connsiteY124" fmla="*/ 752938 h 2187906"/>
              <a:gd name="connsiteX125" fmla="*/ 956519 w 1152423"/>
              <a:gd name="connsiteY125" fmla="*/ 738650 h 2187906"/>
              <a:gd name="connsiteX126" fmla="*/ 961282 w 1152423"/>
              <a:gd name="connsiteY126" fmla="*/ 724363 h 2187906"/>
              <a:gd name="connsiteX127" fmla="*/ 956519 w 1152423"/>
              <a:gd name="connsiteY127" fmla="*/ 600538 h 2187906"/>
              <a:gd name="connsiteX128" fmla="*/ 889844 w 1152423"/>
              <a:gd name="connsiteY128" fmla="*/ 600538 h 2187906"/>
              <a:gd name="connsiteX129" fmla="*/ 875557 w 1152423"/>
              <a:gd name="connsiteY129" fmla="*/ 586250 h 2187906"/>
              <a:gd name="connsiteX130" fmla="*/ 861269 w 1152423"/>
              <a:gd name="connsiteY130" fmla="*/ 576725 h 2187906"/>
              <a:gd name="connsiteX131" fmla="*/ 846982 w 1152423"/>
              <a:gd name="connsiteY131" fmla="*/ 557675 h 2187906"/>
              <a:gd name="connsiteX132" fmla="*/ 842219 w 1152423"/>
              <a:gd name="connsiteY132" fmla="*/ 543388 h 2187906"/>
              <a:gd name="connsiteX133" fmla="*/ 723157 w 1152423"/>
              <a:gd name="connsiteY133" fmla="*/ 538625 h 2187906"/>
              <a:gd name="connsiteX134" fmla="*/ 689819 w 1152423"/>
              <a:gd name="connsiteY134" fmla="*/ 510050 h 2187906"/>
              <a:gd name="connsiteX135" fmla="*/ 680294 w 1152423"/>
              <a:gd name="connsiteY135" fmla="*/ 495763 h 2187906"/>
              <a:gd name="connsiteX136" fmla="*/ 661244 w 1152423"/>
              <a:gd name="connsiteY136" fmla="*/ 448138 h 2187906"/>
              <a:gd name="connsiteX137" fmla="*/ 646957 w 1152423"/>
              <a:gd name="connsiteY137" fmla="*/ 410038 h 2187906"/>
              <a:gd name="connsiteX138" fmla="*/ 637432 w 1152423"/>
              <a:gd name="connsiteY138" fmla="*/ 386225 h 2187906"/>
              <a:gd name="connsiteX139" fmla="*/ 618382 w 1152423"/>
              <a:gd name="connsiteY139" fmla="*/ 357650 h 2187906"/>
              <a:gd name="connsiteX140" fmla="*/ 575519 w 1152423"/>
              <a:gd name="connsiteY140" fmla="*/ 329075 h 2187906"/>
              <a:gd name="connsiteX141" fmla="*/ 561232 w 1152423"/>
              <a:gd name="connsiteY141" fmla="*/ 319550 h 2187906"/>
              <a:gd name="connsiteX142" fmla="*/ 542182 w 1152423"/>
              <a:gd name="connsiteY142" fmla="*/ 305263 h 2187906"/>
              <a:gd name="connsiteX143" fmla="*/ 527894 w 1152423"/>
              <a:gd name="connsiteY143" fmla="*/ 300500 h 2187906"/>
              <a:gd name="connsiteX144" fmla="*/ 494557 w 1152423"/>
              <a:gd name="connsiteY144" fmla="*/ 281450 h 2187906"/>
              <a:gd name="connsiteX145" fmla="*/ 470744 w 1152423"/>
              <a:gd name="connsiteY145" fmla="*/ 271925 h 2187906"/>
              <a:gd name="connsiteX146" fmla="*/ 408831 w 1152423"/>
              <a:gd name="connsiteY146" fmla="*/ 181439 h 2187906"/>
              <a:gd name="connsiteX147" fmla="*/ 408832 w 1152423"/>
              <a:gd name="connsiteY147" fmla="*/ 52851 h 2187906"/>
              <a:gd name="connsiteX148" fmla="*/ 377875 w 1152423"/>
              <a:gd name="connsiteY148" fmla="*/ 43325 h 2187906"/>
              <a:gd name="connsiteX149" fmla="*/ 318344 w 1152423"/>
              <a:gd name="connsiteY149" fmla="*/ 9988 h 2187906"/>
              <a:gd name="connsiteX150" fmla="*/ 285007 w 1152423"/>
              <a:gd name="connsiteY150" fmla="*/ 463 h 2187906"/>
              <a:gd name="connsiteX151" fmla="*/ 265957 w 1152423"/>
              <a:gd name="connsiteY151" fmla="*/ 5225 h 2187906"/>
              <a:gd name="connsiteX152" fmla="*/ 227857 w 1152423"/>
              <a:gd name="connsiteY152" fmla="*/ 55231 h 2187906"/>
              <a:gd name="connsiteX153" fmla="*/ 170707 w 1152423"/>
              <a:gd name="connsiteY153" fmla="*/ 69519 h 2187906"/>
              <a:gd name="connsiteX154" fmla="*/ 158800 w 1152423"/>
              <a:gd name="connsiteY154" fmla="*/ 114763 h 2187906"/>
              <a:gd name="connsiteX155" fmla="*/ 123081 w 1152423"/>
              <a:gd name="connsiteY155" fmla="*/ 150481 h 2187906"/>
              <a:gd name="connsiteX156" fmla="*/ 84982 w 1152423"/>
              <a:gd name="connsiteY156" fmla="*/ 243351 h 2187906"/>
              <a:gd name="connsiteX0" fmla="*/ 84469 w 1151910"/>
              <a:gd name="connsiteY0" fmla="*/ 243351 h 2187906"/>
              <a:gd name="connsiteX1" fmla="*/ 91612 w 1151910"/>
              <a:gd name="connsiteY1" fmla="*/ 271925 h 2187906"/>
              <a:gd name="connsiteX2" fmla="*/ 74943 w 1151910"/>
              <a:gd name="connsiteY2" fmla="*/ 340982 h 2187906"/>
              <a:gd name="connsiteX3" fmla="*/ 60656 w 1151910"/>
              <a:gd name="connsiteY3" fmla="*/ 390988 h 2187906"/>
              <a:gd name="connsiteX4" fmla="*/ 53512 w 1151910"/>
              <a:gd name="connsiteY4" fmla="*/ 467188 h 2187906"/>
              <a:gd name="connsiteX5" fmla="*/ 32081 w 1151910"/>
              <a:gd name="connsiteY5" fmla="*/ 505288 h 2187906"/>
              <a:gd name="connsiteX6" fmla="*/ 3506 w 1151910"/>
              <a:gd name="connsiteY6" fmla="*/ 541007 h 2187906"/>
              <a:gd name="connsiteX7" fmla="*/ 74944 w 1151910"/>
              <a:gd name="connsiteY7" fmla="*/ 564819 h 2187906"/>
              <a:gd name="connsiteX8" fmla="*/ 67800 w 1151910"/>
              <a:gd name="connsiteY8" fmla="*/ 643401 h 2187906"/>
              <a:gd name="connsiteX9" fmla="*/ 103518 w 1151910"/>
              <a:gd name="connsiteY9" fmla="*/ 688645 h 2187906"/>
              <a:gd name="connsiteX10" fmla="*/ 167813 w 1151910"/>
              <a:gd name="connsiteY10" fmla="*/ 736269 h 2187906"/>
              <a:gd name="connsiteX11" fmla="*/ 170195 w 1151910"/>
              <a:gd name="connsiteY11" fmla="*/ 807706 h 2187906"/>
              <a:gd name="connsiteX12" fmla="*/ 155907 w 1151910"/>
              <a:gd name="connsiteY12" fmla="*/ 860094 h 2187906"/>
              <a:gd name="connsiteX13" fmla="*/ 127331 w 1151910"/>
              <a:gd name="connsiteY13" fmla="*/ 910100 h 2187906"/>
              <a:gd name="connsiteX14" fmla="*/ 98756 w 1151910"/>
              <a:gd name="connsiteY14" fmla="*/ 948200 h 2187906"/>
              <a:gd name="connsiteX15" fmla="*/ 63037 w 1151910"/>
              <a:gd name="connsiteY15" fmla="*/ 993444 h 2187906"/>
              <a:gd name="connsiteX16" fmla="*/ 32082 w 1151910"/>
              <a:gd name="connsiteY16" fmla="*/ 1064881 h 2187906"/>
              <a:gd name="connsiteX17" fmla="*/ 1125 w 1151910"/>
              <a:gd name="connsiteY17" fmla="*/ 1105363 h 2187906"/>
              <a:gd name="connsiteX18" fmla="*/ 8269 w 1151910"/>
              <a:gd name="connsiteY18" fmla="*/ 1174419 h 2187906"/>
              <a:gd name="connsiteX19" fmla="*/ 22557 w 1151910"/>
              <a:gd name="connsiteY19" fmla="*/ 1224425 h 2187906"/>
              <a:gd name="connsiteX20" fmla="*/ 89231 w 1151910"/>
              <a:gd name="connsiteY20" fmla="*/ 1305388 h 2187906"/>
              <a:gd name="connsiteX21" fmla="*/ 132094 w 1151910"/>
              <a:gd name="connsiteY21" fmla="*/ 1319675 h 2187906"/>
              <a:gd name="connsiteX22" fmla="*/ 184481 w 1151910"/>
              <a:gd name="connsiteY22" fmla="*/ 1357775 h 2187906"/>
              <a:gd name="connsiteX23" fmla="*/ 217819 w 1151910"/>
              <a:gd name="connsiteY23" fmla="*/ 1372063 h 2187906"/>
              <a:gd name="connsiteX24" fmla="*/ 255919 w 1151910"/>
              <a:gd name="connsiteY24" fmla="*/ 1395875 h 2187906"/>
              <a:gd name="connsiteX25" fmla="*/ 260681 w 1151910"/>
              <a:gd name="connsiteY25" fmla="*/ 1410163 h 2187906"/>
              <a:gd name="connsiteX26" fmla="*/ 270206 w 1151910"/>
              <a:gd name="connsiteY26" fmla="*/ 1424450 h 2187906"/>
              <a:gd name="connsiteX27" fmla="*/ 251156 w 1151910"/>
              <a:gd name="connsiteY27" fmla="*/ 1505413 h 2187906"/>
              <a:gd name="connsiteX28" fmla="*/ 227344 w 1151910"/>
              <a:gd name="connsiteY28" fmla="*/ 1567325 h 2187906"/>
              <a:gd name="connsiteX29" fmla="*/ 217819 w 1151910"/>
              <a:gd name="connsiteY29" fmla="*/ 1586375 h 2187906"/>
              <a:gd name="connsiteX30" fmla="*/ 217819 w 1151910"/>
              <a:gd name="connsiteY30" fmla="*/ 1714963 h 2187906"/>
              <a:gd name="connsiteX31" fmla="*/ 227344 w 1151910"/>
              <a:gd name="connsiteY31" fmla="*/ 1748300 h 2187906"/>
              <a:gd name="connsiteX32" fmla="*/ 236869 w 1151910"/>
              <a:gd name="connsiteY32" fmla="*/ 1791163 h 2187906"/>
              <a:gd name="connsiteX33" fmla="*/ 232106 w 1151910"/>
              <a:gd name="connsiteY33" fmla="*/ 1829263 h 2187906"/>
              <a:gd name="connsiteX34" fmla="*/ 174956 w 1151910"/>
              <a:gd name="connsiteY34" fmla="*/ 1862600 h 2187906"/>
              <a:gd name="connsiteX35" fmla="*/ 136856 w 1151910"/>
              <a:gd name="connsiteY35" fmla="*/ 1895938 h 2187906"/>
              <a:gd name="connsiteX36" fmla="*/ 122569 w 1151910"/>
              <a:gd name="connsiteY36" fmla="*/ 1905463 h 2187906"/>
              <a:gd name="connsiteX37" fmla="*/ 84469 w 1151910"/>
              <a:gd name="connsiteY37" fmla="*/ 1914988 h 2187906"/>
              <a:gd name="connsiteX38" fmla="*/ 89231 w 1151910"/>
              <a:gd name="connsiteY38" fmla="*/ 1953088 h 2187906"/>
              <a:gd name="connsiteX39" fmla="*/ 160669 w 1151910"/>
              <a:gd name="connsiteY39" fmla="*/ 1986425 h 2187906"/>
              <a:gd name="connsiteX40" fmla="*/ 165431 w 1151910"/>
              <a:gd name="connsiteY40" fmla="*/ 2024525 h 2187906"/>
              <a:gd name="connsiteX41" fmla="*/ 179719 w 1151910"/>
              <a:gd name="connsiteY41" fmla="*/ 2048338 h 2187906"/>
              <a:gd name="connsiteX42" fmla="*/ 184481 w 1151910"/>
              <a:gd name="connsiteY42" fmla="*/ 2067388 h 2187906"/>
              <a:gd name="connsiteX43" fmla="*/ 208294 w 1151910"/>
              <a:gd name="connsiteY43" fmla="*/ 2062625 h 2187906"/>
              <a:gd name="connsiteX44" fmla="*/ 227344 w 1151910"/>
              <a:gd name="connsiteY44" fmla="*/ 2057863 h 2187906"/>
              <a:gd name="connsiteX45" fmla="*/ 355931 w 1151910"/>
              <a:gd name="connsiteY45" fmla="*/ 2067388 h 2187906"/>
              <a:gd name="connsiteX46" fmla="*/ 374981 w 1151910"/>
              <a:gd name="connsiteY46" fmla="*/ 2076913 h 2187906"/>
              <a:gd name="connsiteX47" fmla="*/ 379744 w 1151910"/>
              <a:gd name="connsiteY47" fmla="*/ 2124538 h 2187906"/>
              <a:gd name="connsiteX48" fmla="*/ 394031 w 1151910"/>
              <a:gd name="connsiteY48" fmla="*/ 2162638 h 2187906"/>
              <a:gd name="connsiteX49" fmla="*/ 398794 w 1151910"/>
              <a:gd name="connsiteY49" fmla="*/ 2176925 h 2187906"/>
              <a:gd name="connsiteX50" fmla="*/ 436894 w 1151910"/>
              <a:gd name="connsiteY50" fmla="*/ 2186450 h 2187906"/>
              <a:gd name="connsiteX51" fmla="*/ 503569 w 1151910"/>
              <a:gd name="connsiteY51" fmla="*/ 2186450 h 2187906"/>
              <a:gd name="connsiteX52" fmla="*/ 527381 w 1151910"/>
              <a:gd name="connsiteY52" fmla="*/ 2176925 h 2187906"/>
              <a:gd name="connsiteX53" fmla="*/ 570244 w 1151910"/>
              <a:gd name="connsiteY53" fmla="*/ 2081675 h 2187906"/>
              <a:gd name="connsiteX54" fmla="*/ 589294 w 1151910"/>
              <a:gd name="connsiteY54" fmla="*/ 2076913 h 2187906"/>
              <a:gd name="connsiteX55" fmla="*/ 603581 w 1151910"/>
              <a:gd name="connsiteY55" fmla="*/ 2062625 h 2187906"/>
              <a:gd name="connsiteX56" fmla="*/ 608344 w 1151910"/>
              <a:gd name="connsiteY56" fmla="*/ 2048338 h 2187906"/>
              <a:gd name="connsiteX57" fmla="*/ 617869 w 1151910"/>
              <a:gd name="connsiteY57" fmla="*/ 2034050 h 2187906"/>
              <a:gd name="connsiteX58" fmla="*/ 622631 w 1151910"/>
              <a:gd name="connsiteY58" fmla="*/ 2015000 h 2187906"/>
              <a:gd name="connsiteX59" fmla="*/ 627394 w 1151910"/>
              <a:gd name="connsiteY59" fmla="*/ 1929275 h 2187906"/>
              <a:gd name="connsiteX60" fmla="*/ 641681 w 1151910"/>
              <a:gd name="connsiteY60" fmla="*/ 1924513 h 2187906"/>
              <a:gd name="connsiteX61" fmla="*/ 684544 w 1151910"/>
              <a:gd name="connsiteY61" fmla="*/ 1876888 h 2187906"/>
              <a:gd name="connsiteX62" fmla="*/ 689306 w 1151910"/>
              <a:gd name="connsiteY62" fmla="*/ 1848313 h 2187906"/>
              <a:gd name="connsiteX63" fmla="*/ 694069 w 1151910"/>
              <a:gd name="connsiteY63" fmla="*/ 1824500 h 2187906"/>
              <a:gd name="connsiteX64" fmla="*/ 698831 w 1151910"/>
              <a:gd name="connsiteY64" fmla="*/ 1781638 h 2187906"/>
              <a:gd name="connsiteX65" fmla="*/ 717881 w 1151910"/>
              <a:gd name="connsiteY65" fmla="*/ 1743538 h 2187906"/>
              <a:gd name="connsiteX66" fmla="*/ 732169 w 1151910"/>
              <a:gd name="connsiteY66" fmla="*/ 1705438 h 2187906"/>
              <a:gd name="connsiteX67" fmla="*/ 760744 w 1151910"/>
              <a:gd name="connsiteY67" fmla="*/ 1714963 h 2187906"/>
              <a:gd name="connsiteX68" fmla="*/ 775031 w 1151910"/>
              <a:gd name="connsiteY68" fmla="*/ 1748300 h 2187906"/>
              <a:gd name="connsiteX69" fmla="*/ 779794 w 1151910"/>
              <a:gd name="connsiteY69" fmla="*/ 1800688 h 2187906"/>
              <a:gd name="connsiteX70" fmla="*/ 784556 w 1151910"/>
              <a:gd name="connsiteY70" fmla="*/ 1776875 h 2187906"/>
              <a:gd name="connsiteX71" fmla="*/ 789319 w 1151910"/>
              <a:gd name="connsiteY71" fmla="*/ 1743538 h 2187906"/>
              <a:gd name="connsiteX72" fmla="*/ 803606 w 1151910"/>
              <a:gd name="connsiteY72" fmla="*/ 1734013 h 2187906"/>
              <a:gd name="connsiteX73" fmla="*/ 827419 w 1151910"/>
              <a:gd name="connsiteY73" fmla="*/ 1748300 h 2187906"/>
              <a:gd name="connsiteX74" fmla="*/ 841706 w 1151910"/>
              <a:gd name="connsiteY74" fmla="*/ 1753063 h 2187906"/>
              <a:gd name="connsiteX75" fmla="*/ 846469 w 1151910"/>
              <a:gd name="connsiteY75" fmla="*/ 1691150 h 2187906"/>
              <a:gd name="connsiteX76" fmla="*/ 889331 w 1151910"/>
              <a:gd name="connsiteY76" fmla="*/ 1695913 h 2187906"/>
              <a:gd name="connsiteX77" fmla="*/ 894094 w 1151910"/>
              <a:gd name="connsiteY77" fmla="*/ 1710200 h 2187906"/>
              <a:gd name="connsiteX78" fmla="*/ 927431 w 1151910"/>
              <a:gd name="connsiteY78" fmla="*/ 1734013 h 2187906"/>
              <a:gd name="connsiteX79" fmla="*/ 960769 w 1151910"/>
              <a:gd name="connsiteY79" fmla="*/ 1738775 h 2187906"/>
              <a:gd name="connsiteX80" fmla="*/ 998869 w 1151910"/>
              <a:gd name="connsiteY80" fmla="*/ 1734013 h 2187906"/>
              <a:gd name="connsiteX81" fmla="*/ 1003631 w 1151910"/>
              <a:gd name="connsiteY81" fmla="*/ 1657813 h 2187906"/>
              <a:gd name="connsiteX82" fmla="*/ 1017919 w 1151910"/>
              <a:gd name="connsiteY82" fmla="*/ 1638763 h 2187906"/>
              <a:gd name="connsiteX83" fmla="*/ 1017919 w 1151910"/>
              <a:gd name="connsiteY83" fmla="*/ 1600663 h 2187906"/>
              <a:gd name="connsiteX84" fmla="*/ 998869 w 1151910"/>
              <a:gd name="connsiteY84" fmla="*/ 1586375 h 2187906"/>
              <a:gd name="connsiteX85" fmla="*/ 975056 w 1151910"/>
              <a:gd name="connsiteY85" fmla="*/ 1548275 h 2187906"/>
              <a:gd name="connsiteX86" fmla="*/ 965531 w 1151910"/>
              <a:gd name="connsiteY86" fmla="*/ 1533988 h 2187906"/>
              <a:gd name="connsiteX87" fmla="*/ 951244 w 1151910"/>
              <a:gd name="connsiteY87" fmla="*/ 1529225 h 2187906"/>
              <a:gd name="connsiteX88" fmla="*/ 932194 w 1151910"/>
              <a:gd name="connsiteY88" fmla="*/ 1405400 h 2187906"/>
              <a:gd name="connsiteX89" fmla="*/ 922669 w 1151910"/>
              <a:gd name="connsiteY89" fmla="*/ 1362538 h 2187906"/>
              <a:gd name="connsiteX90" fmla="*/ 913144 w 1151910"/>
              <a:gd name="connsiteY90" fmla="*/ 1338725 h 2187906"/>
              <a:gd name="connsiteX91" fmla="*/ 903619 w 1151910"/>
              <a:gd name="connsiteY91" fmla="*/ 1305388 h 2187906"/>
              <a:gd name="connsiteX92" fmla="*/ 898856 w 1151910"/>
              <a:gd name="connsiteY92" fmla="*/ 1291100 h 2187906"/>
              <a:gd name="connsiteX93" fmla="*/ 908381 w 1151910"/>
              <a:gd name="connsiteY93" fmla="*/ 1224425 h 2187906"/>
              <a:gd name="connsiteX94" fmla="*/ 922669 w 1151910"/>
              <a:gd name="connsiteY94" fmla="*/ 1219663 h 2187906"/>
              <a:gd name="connsiteX95" fmla="*/ 941719 w 1151910"/>
              <a:gd name="connsiteY95" fmla="*/ 1210138 h 2187906"/>
              <a:gd name="connsiteX96" fmla="*/ 956006 w 1151910"/>
              <a:gd name="connsiteY96" fmla="*/ 1205375 h 2187906"/>
              <a:gd name="connsiteX97" fmla="*/ 970294 w 1151910"/>
              <a:gd name="connsiteY97" fmla="*/ 1195850 h 2187906"/>
              <a:gd name="connsiteX98" fmla="*/ 1003631 w 1151910"/>
              <a:gd name="connsiteY98" fmla="*/ 1186325 h 2187906"/>
              <a:gd name="connsiteX99" fmla="*/ 1022681 w 1151910"/>
              <a:gd name="connsiteY99" fmla="*/ 1172038 h 2187906"/>
              <a:gd name="connsiteX100" fmla="*/ 1041731 w 1151910"/>
              <a:gd name="connsiteY100" fmla="*/ 1143463 h 2187906"/>
              <a:gd name="connsiteX101" fmla="*/ 1070306 w 1151910"/>
              <a:gd name="connsiteY101" fmla="*/ 1124413 h 2187906"/>
              <a:gd name="connsiteX102" fmla="*/ 1098881 w 1151910"/>
              <a:gd name="connsiteY102" fmla="*/ 1114888 h 2187906"/>
              <a:gd name="connsiteX103" fmla="*/ 1132219 w 1151910"/>
              <a:gd name="connsiteY103" fmla="*/ 1091075 h 2187906"/>
              <a:gd name="connsiteX104" fmla="*/ 1146506 w 1151910"/>
              <a:gd name="connsiteY104" fmla="*/ 1076788 h 2187906"/>
              <a:gd name="connsiteX105" fmla="*/ 1141744 w 1151910"/>
              <a:gd name="connsiteY105" fmla="*/ 991063 h 2187906"/>
              <a:gd name="connsiteX106" fmla="*/ 1127456 w 1151910"/>
              <a:gd name="connsiteY106" fmla="*/ 972013 h 2187906"/>
              <a:gd name="connsiteX107" fmla="*/ 1108406 w 1151910"/>
              <a:gd name="connsiteY107" fmla="*/ 933913 h 2187906"/>
              <a:gd name="connsiteX108" fmla="*/ 1103644 w 1151910"/>
              <a:gd name="connsiteY108" fmla="*/ 910100 h 2187906"/>
              <a:gd name="connsiteX109" fmla="*/ 1075069 w 1151910"/>
              <a:gd name="connsiteY109" fmla="*/ 881525 h 2187906"/>
              <a:gd name="connsiteX110" fmla="*/ 1008394 w 1151910"/>
              <a:gd name="connsiteY110" fmla="*/ 857713 h 2187906"/>
              <a:gd name="connsiteX111" fmla="*/ 994106 w 1151910"/>
              <a:gd name="connsiteY111" fmla="*/ 862475 h 2187906"/>
              <a:gd name="connsiteX112" fmla="*/ 989344 w 1151910"/>
              <a:gd name="connsiteY112" fmla="*/ 876763 h 2187906"/>
              <a:gd name="connsiteX113" fmla="*/ 984581 w 1151910"/>
              <a:gd name="connsiteY113" fmla="*/ 914863 h 2187906"/>
              <a:gd name="connsiteX114" fmla="*/ 975056 w 1151910"/>
              <a:gd name="connsiteY114" fmla="*/ 929150 h 2187906"/>
              <a:gd name="connsiteX115" fmla="*/ 960769 w 1151910"/>
              <a:gd name="connsiteY115" fmla="*/ 948200 h 2187906"/>
              <a:gd name="connsiteX116" fmla="*/ 932194 w 1151910"/>
              <a:gd name="connsiteY116" fmla="*/ 962488 h 2187906"/>
              <a:gd name="connsiteX117" fmla="*/ 898856 w 1151910"/>
              <a:gd name="connsiteY117" fmla="*/ 919625 h 2187906"/>
              <a:gd name="connsiteX118" fmla="*/ 884569 w 1151910"/>
              <a:gd name="connsiteY118" fmla="*/ 905338 h 2187906"/>
              <a:gd name="connsiteX119" fmla="*/ 903619 w 1151910"/>
              <a:gd name="connsiteY119" fmla="*/ 852950 h 2187906"/>
              <a:gd name="connsiteX120" fmla="*/ 908381 w 1151910"/>
              <a:gd name="connsiteY120" fmla="*/ 833900 h 2187906"/>
              <a:gd name="connsiteX121" fmla="*/ 903619 w 1151910"/>
              <a:gd name="connsiteY121" fmla="*/ 819613 h 2187906"/>
              <a:gd name="connsiteX122" fmla="*/ 898856 w 1151910"/>
              <a:gd name="connsiteY122" fmla="*/ 800563 h 2187906"/>
              <a:gd name="connsiteX123" fmla="*/ 903619 w 1151910"/>
              <a:gd name="connsiteY123" fmla="*/ 776750 h 2187906"/>
              <a:gd name="connsiteX124" fmla="*/ 941719 w 1151910"/>
              <a:gd name="connsiteY124" fmla="*/ 752938 h 2187906"/>
              <a:gd name="connsiteX125" fmla="*/ 956006 w 1151910"/>
              <a:gd name="connsiteY125" fmla="*/ 738650 h 2187906"/>
              <a:gd name="connsiteX126" fmla="*/ 960769 w 1151910"/>
              <a:gd name="connsiteY126" fmla="*/ 724363 h 2187906"/>
              <a:gd name="connsiteX127" fmla="*/ 956006 w 1151910"/>
              <a:gd name="connsiteY127" fmla="*/ 600538 h 2187906"/>
              <a:gd name="connsiteX128" fmla="*/ 889331 w 1151910"/>
              <a:gd name="connsiteY128" fmla="*/ 600538 h 2187906"/>
              <a:gd name="connsiteX129" fmla="*/ 875044 w 1151910"/>
              <a:gd name="connsiteY129" fmla="*/ 586250 h 2187906"/>
              <a:gd name="connsiteX130" fmla="*/ 860756 w 1151910"/>
              <a:gd name="connsiteY130" fmla="*/ 576725 h 2187906"/>
              <a:gd name="connsiteX131" fmla="*/ 846469 w 1151910"/>
              <a:gd name="connsiteY131" fmla="*/ 557675 h 2187906"/>
              <a:gd name="connsiteX132" fmla="*/ 841706 w 1151910"/>
              <a:gd name="connsiteY132" fmla="*/ 543388 h 2187906"/>
              <a:gd name="connsiteX133" fmla="*/ 722644 w 1151910"/>
              <a:gd name="connsiteY133" fmla="*/ 538625 h 2187906"/>
              <a:gd name="connsiteX134" fmla="*/ 689306 w 1151910"/>
              <a:gd name="connsiteY134" fmla="*/ 510050 h 2187906"/>
              <a:gd name="connsiteX135" fmla="*/ 679781 w 1151910"/>
              <a:gd name="connsiteY135" fmla="*/ 495763 h 2187906"/>
              <a:gd name="connsiteX136" fmla="*/ 660731 w 1151910"/>
              <a:gd name="connsiteY136" fmla="*/ 448138 h 2187906"/>
              <a:gd name="connsiteX137" fmla="*/ 646444 w 1151910"/>
              <a:gd name="connsiteY137" fmla="*/ 410038 h 2187906"/>
              <a:gd name="connsiteX138" fmla="*/ 636919 w 1151910"/>
              <a:gd name="connsiteY138" fmla="*/ 386225 h 2187906"/>
              <a:gd name="connsiteX139" fmla="*/ 617869 w 1151910"/>
              <a:gd name="connsiteY139" fmla="*/ 357650 h 2187906"/>
              <a:gd name="connsiteX140" fmla="*/ 575006 w 1151910"/>
              <a:gd name="connsiteY140" fmla="*/ 329075 h 2187906"/>
              <a:gd name="connsiteX141" fmla="*/ 560719 w 1151910"/>
              <a:gd name="connsiteY141" fmla="*/ 319550 h 2187906"/>
              <a:gd name="connsiteX142" fmla="*/ 541669 w 1151910"/>
              <a:gd name="connsiteY142" fmla="*/ 305263 h 2187906"/>
              <a:gd name="connsiteX143" fmla="*/ 527381 w 1151910"/>
              <a:gd name="connsiteY143" fmla="*/ 300500 h 2187906"/>
              <a:gd name="connsiteX144" fmla="*/ 494044 w 1151910"/>
              <a:gd name="connsiteY144" fmla="*/ 281450 h 2187906"/>
              <a:gd name="connsiteX145" fmla="*/ 470231 w 1151910"/>
              <a:gd name="connsiteY145" fmla="*/ 271925 h 2187906"/>
              <a:gd name="connsiteX146" fmla="*/ 408318 w 1151910"/>
              <a:gd name="connsiteY146" fmla="*/ 181439 h 2187906"/>
              <a:gd name="connsiteX147" fmla="*/ 408319 w 1151910"/>
              <a:gd name="connsiteY147" fmla="*/ 52851 h 2187906"/>
              <a:gd name="connsiteX148" fmla="*/ 377362 w 1151910"/>
              <a:gd name="connsiteY148" fmla="*/ 43325 h 2187906"/>
              <a:gd name="connsiteX149" fmla="*/ 317831 w 1151910"/>
              <a:gd name="connsiteY149" fmla="*/ 9988 h 2187906"/>
              <a:gd name="connsiteX150" fmla="*/ 284494 w 1151910"/>
              <a:gd name="connsiteY150" fmla="*/ 463 h 2187906"/>
              <a:gd name="connsiteX151" fmla="*/ 265444 w 1151910"/>
              <a:gd name="connsiteY151" fmla="*/ 5225 h 2187906"/>
              <a:gd name="connsiteX152" fmla="*/ 227344 w 1151910"/>
              <a:gd name="connsiteY152" fmla="*/ 55231 h 2187906"/>
              <a:gd name="connsiteX153" fmla="*/ 170194 w 1151910"/>
              <a:gd name="connsiteY153" fmla="*/ 69519 h 2187906"/>
              <a:gd name="connsiteX154" fmla="*/ 158287 w 1151910"/>
              <a:gd name="connsiteY154" fmla="*/ 114763 h 2187906"/>
              <a:gd name="connsiteX155" fmla="*/ 122568 w 1151910"/>
              <a:gd name="connsiteY155" fmla="*/ 150481 h 2187906"/>
              <a:gd name="connsiteX156" fmla="*/ 84469 w 1151910"/>
              <a:gd name="connsiteY156" fmla="*/ 243351 h 2187906"/>
              <a:gd name="connsiteX0" fmla="*/ 84469 w 1151910"/>
              <a:gd name="connsiteY0" fmla="*/ 243351 h 2187906"/>
              <a:gd name="connsiteX1" fmla="*/ 91612 w 1151910"/>
              <a:gd name="connsiteY1" fmla="*/ 271925 h 2187906"/>
              <a:gd name="connsiteX2" fmla="*/ 74943 w 1151910"/>
              <a:gd name="connsiteY2" fmla="*/ 340982 h 2187906"/>
              <a:gd name="connsiteX3" fmla="*/ 60656 w 1151910"/>
              <a:gd name="connsiteY3" fmla="*/ 390988 h 2187906"/>
              <a:gd name="connsiteX4" fmla="*/ 53512 w 1151910"/>
              <a:gd name="connsiteY4" fmla="*/ 467188 h 2187906"/>
              <a:gd name="connsiteX5" fmla="*/ 32081 w 1151910"/>
              <a:gd name="connsiteY5" fmla="*/ 505288 h 2187906"/>
              <a:gd name="connsiteX6" fmla="*/ 3506 w 1151910"/>
              <a:gd name="connsiteY6" fmla="*/ 541007 h 2187906"/>
              <a:gd name="connsiteX7" fmla="*/ 74944 w 1151910"/>
              <a:gd name="connsiteY7" fmla="*/ 564819 h 2187906"/>
              <a:gd name="connsiteX8" fmla="*/ 67800 w 1151910"/>
              <a:gd name="connsiteY8" fmla="*/ 643401 h 2187906"/>
              <a:gd name="connsiteX9" fmla="*/ 103518 w 1151910"/>
              <a:gd name="connsiteY9" fmla="*/ 688645 h 2187906"/>
              <a:gd name="connsiteX10" fmla="*/ 167813 w 1151910"/>
              <a:gd name="connsiteY10" fmla="*/ 736269 h 2187906"/>
              <a:gd name="connsiteX11" fmla="*/ 170195 w 1151910"/>
              <a:gd name="connsiteY11" fmla="*/ 807706 h 2187906"/>
              <a:gd name="connsiteX12" fmla="*/ 155907 w 1151910"/>
              <a:gd name="connsiteY12" fmla="*/ 860094 h 2187906"/>
              <a:gd name="connsiteX13" fmla="*/ 127331 w 1151910"/>
              <a:gd name="connsiteY13" fmla="*/ 910100 h 2187906"/>
              <a:gd name="connsiteX14" fmla="*/ 98756 w 1151910"/>
              <a:gd name="connsiteY14" fmla="*/ 948200 h 2187906"/>
              <a:gd name="connsiteX15" fmla="*/ 63037 w 1151910"/>
              <a:gd name="connsiteY15" fmla="*/ 993444 h 2187906"/>
              <a:gd name="connsiteX16" fmla="*/ 32082 w 1151910"/>
              <a:gd name="connsiteY16" fmla="*/ 1064881 h 2187906"/>
              <a:gd name="connsiteX17" fmla="*/ 1125 w 1151910"/>
              <a:gd name="connsiteY17" fmla="*/ 1105363 h 2187906"/>
              <a:gd name="connsiteX18" fmla="*/ 8269 w 1151910"/>
              <a:gd name="connsiteY18" fmla="*/ 1174419 h 2187906"/>
              <a:gd name="connsiteX19" fmla="*/ 22557 w 1151910"/>
              <a:gd name="connsiteY19" fmla="*/ 1224425 h 2187906"/>
              <a:gd name="connsiteX20" fmla="*/ 77325 w 1151910"/>
              <a:gd name="connsiteY20" fmla="*/ 1295863 h 2187906"/>
              <a:gd name="connsiteX21" fmla="*/ 132094 w 1151910"/>
              <a:gd name="connsiteY21" fmla="*/ 1319675 h 2187906"/>
              <a:gd name="connsiteX22" fmla="*/ 184481 w 1151910"/>
              <a:gd name="connsiteY22" fmla="*/ 1357775 h 2187906"/>
              <a:gd name="connsiteX23" fmla="*/ 217819 w 1151910"/>
              <a:gd name="connsiteY23" fmla="*/ 1372063 h 2187906"/>
              <a:gd name="connsiteX24" fmla="*/ 255919 w 1151910"/>
              <a:gd name="connsiteY24" fmla="*/ 1395875 h 2187906"/>
              <a:gd name="connsiteX25" fmla="*/ 260681 w 1151910"/>
              <a:gd name="connsiteY25" fmla="*/ 1410163 h 2187906"/>
              <a:gd name="connsiteX26" fmla="*/ 270206 w 1151910"/>
              <a:gd name="connsiteY26" fmla="*/ 1424450 h 2187906"/>
              <a:gd name="connsiteX27" fmla="*/ 251156 w 1151910"/>
              <a:gd name="connsiteY27" fmla="*/ 1505413 h 2187906"/>
              <a:gd name="connsiteX28" fmla="*/ 227344 w 1151910"/>
              <a:gd name="connsiteY28" fmla="*/ 1567325 h 2187906"/>
              <a:gd name="connsiteX29" fmla="*/ 217819 w 1151910"/>
              <a:gd name="connsiteY29" fmla="*/ 1586375 h 2187906"/>
              <a:gd name="connsiteX30" fmla="*/ 217819 w 1151910"/>
              <a:gd name="connsiteY30" fmla="*/ 1714963 h 2187906"/>
              <a:gd name="connsiteX31" fmla="*/ 227344 w 1151910"/>
              <a:gd name="connsiteY31" fmla="*/ 1748300 h 2187906"/>
              <a:gd name="connsiteX32" fmla="*/ 236869 w 1151910"/>
              <a:gd name="connsiteY32" fmla="*/ 1791163 h 2187906"/>
              <a:gd name="connsiteX33" fmla="*/ 232106 w 1151910"/>
              <a:gd name="connsiteY33" fmla="*/ 1829263 h 2187906"/>
              <a:gd name="connsiteX34" fmla="*/ 174956 w 1151910"/>
              <a:gd name="connsiteY34" fmla="*/ 1862600 h 2187906"/>
              <a:gd name="connsiteX35" fmla="*/ 136856 w 1151910"/>
              <a:gd name="connsiteY35" fmla="*/ 1895938 h 2187906"/>
              <a:gd name="connsiteX36" fmla="*/ 122569 w 1151910"/>
              <a:gd name="connsiteY36" fmla="*/ 1905463 h 2187906"/>
              <a:gd name="connsiteX37" fmla="*/ 84469 w 1151910"/>
              <a:gd name="connsiteY37" fmla="*/ 1914988 h 2187906"/>
              <a:gd name="connsiteX38" fmla="*/ 89231 w 1151910"/>
              <a:gd name="connsiteY38" fmla="*/ 1953088 h 2187906"/>
              <a:gd name="connsiteX39" fmla="*/ 160669 w 1151910"/>
              <a:gd name="connsiteY39" fmla="*/ 1986425 h 2187906"/>
              <a:gd name="connsiteX40" fmla="*/ 165431 w 1151910"/>
              <a:gd name="connsiteY40" fmla="*/ 2024525 h 2187906"/>
              <a:gd name="connsiteX41" fmla="*/ 179719 w 1151910"/>
              <a:gd name="connsiteY41" fmla="*/ 2048338 h 2187906"/>
              <a:gd name="connsiteX42" fmla="*/ 184481 w 1151910"/>
              <a:gd name="connsiteY42" fmla="*/ 2067388 h 2187906"/>
              <a:gd name="connsiteX43" fmla="*/ 208294 w 1151910"/>
              <a:gd name="connsiteY43" fmla="*/ 2062625 h 2187906"/>
              <a:gd name="connsiteX44" fmla="*/ 227344 w 1151910"/>
              <a:gd name="connsiteY44" fmla="*/ 2057863 h 2187906"/>
              <a:gd name="connsiteX45" fmla="*/ 355931 w 1151910"/>
              <a:gd name="connsiteY45" fmla="*/ 2067388 h 2187906"/>
              <a:gd name="connsiteX46" fmla="*/ 374981 w 1151910"/>
              <a:gd name="connsiteY46" fmla="*/ 2076913 h 2187906"/>
              <a:gd name="connsiteX47" fmla="*/ 379744 w 1151910"/>
              <a:gd name="connsiteY47" fmla="*/ 2124538 h 2187906"/>
              <a:gd name="connsiteX48" fmla="*/ 394031 w 1151910"/>
              <a:gd name="connsiteY48" fmla="*/ 2162638 h 2187906"/>
              <a:gd name="connsiteX49" fmla="*/ 398794 w 1151910"/>
              <a:gd name="connsiteY49" fmla="*/ 2176925 h 2187906"/>
              <a:gd name="connsiteX50" fmla="*/ 436894 w 1151910"/>
              <a:gd name="connsiteY50" fmla="*/ 2186450 h 2187906"/>
              <a:gd name="connsiteX51" fmla="*/ 503569 w 1151910"/>
              <a:gd name="connsiteY51" fmla="*/ 2186450 h 2187906"/>
              <a:gd name="connsiteX52" fmla="*/ 527381 w 1151910"/>
              <a:gd name="connsiteY52" fmla="*/ 2176925 h 2187906"/>
              <a:gd name="connsiteX53" fmla="*/ 570244 w 1151910"/>
              <a:gd name="connsiteY53" fmla="*/ 2081675 h 2187906"/>
              <a:gd name="connsiteX54" fmla="*/ 589294 w 1151910"/>
              <a:gd name="connsiteY54" fmla="*/ 2076913 h 2187906"/>
              <a:gd name="connsiteX55" fmla="*/ 603581 w 1151910"/>
              <a:gd name="connsiteY55" fmla="*/ 2062625 h 2187906"/>
              <a:gd name="connsiteX56" fmla="*/ 608344 w 1151910"/>
              <a:gd name="connsiteY56" fmla="*/ 2048338 h 2187906"/>
              <a:gd name="connsiteX57" fmla="*/ 617869 w 1151910"/>
              <a:gd name="connsiteY57" fmla="*/ 2034050 h 2187906"/>
              <a:gd name="connsiteX58" fmla="*/ 622631 w 1151910"/>
              <a:gd name="connsiteY58" fmla="*/ 2015000 h 2187906"/>
              <a:gd name="connsiteX59" fmla="*/ 627394 w 1151910"/>
              <a:gd name="connsiteY59" fmla="*/ 1929275 h 2187906"/>
              <a:gd name="connsiteX60" fmla="*/ 641681 w 1151910"/>
              <a:gd name="connsiteY60" fmla="*/ 1924513 h 2187906"/>
              <a:gd name="connsiteX61" fmla="*/ 684544 w 1151910"/>
              <a:gd name="connsiteY61" fmla="*/ 1876888 h 2187906"/>
              <a:gd name="connsiteX62" fmla="*/ 689306 w 1151910"/>
              <a:gd name="connsiteY62" fmla="*/ 1848313 h 2187906"/>
              <a:gd name="connsiteX63" fmla="*/ 694069 w 1151910"/>
              <a:gd name="connsiteY63" fmla="*/ 1824500 h 2187906"/>
              <a:gd name="connsiteX64" fmla="*/ 698831 w 1151910"/>
              <a:gd name="connsiteY64" fmla="*/ 1781638 h 2187906"/>
              <a:gd name="connsiteX65" fmla="*/ 717881 w 1151910"/>
              <a:gd name="connsiteY65" fmla="*/ 1743538 h 2187906"/>
              <a:gd name="connsiteX66" fmla="*/ 732169 w 1151910"/>
              <a:gd name="connsiteY66" fmla="*/ 1705438 h 2187906"/>
              <a:gd name="connsiteX67" fmla="*/ 760744 w 1151910"/>
              <a:gd name="connsiteY67" fmla="*/ 1714963 h 2187906"/>
              <a:gd name="connsiteX68" fmla="*/ 775031 w 1151910"/>
              <a:gd name="connsiteY68" fmla="*/ 1748300 h 2187906"/>
              <a:gd name="connsiteX69" fmla="*/ 779794 w 1151910"/>
              <a:gd name="connsiteY69" fmla="*/ 1800688 h 2187906"/>
              <a:gd name="connsiteX70" fmla="*/ 784556 w 1151910"/>
              <a:gd name="connsiteY70" fmla="*/ 1776875 h 2187906"/>
              <a:gd name="connsiteX71" fmla="*/ 789319 w 1151910"/>
              <a:gd name="connsiteY71" fmla="*/ 1743538 h 2187906"/>
              <a:gd name="connsiteX72" fmla="*/ 803606 w 1151910"/>
              <a:gd name="connsiteY72" fmla="*/ 1734013 h 2187906"/>
              <a:gd name="connsiteX73" fmla="*/ 827419 w 1151910"/>
              <a:gd name="connsiteY73" fmla="*/ 1748300 h 2187906"/>
              <a:gd name="connsiteX74" fmla="*/ 841706 w 1151910"/>
              <a:gd name="connsiteY74" fmla="*/ 1753063 h 2187906"/>
              <a:gd name="connsiteX75" fmla="*/ 846469 w 1151910"/>
              <a:gd name="connsiteY75" fmla="*/ 1691150 h 2187906"/>
              <a:gd name="connsiteX76" fmla="*/ 889331 w 1151910"/>
              <a:gd name="connsiteY76" fmla="*/ 1695913 h 2187906"/>
              <a:gd name="connsiteX77" fmla="*/ 894094 w 1151910"/>
              <a:gd name="connsiteY77" fmla="*/ 1710200 h 2187906"/>
              <a:gd name="connsiteX78" fmla="*/ 927431 w 1151910"/>
              <a:gd name="connsiteY78" fmla="*/ 1734013 h 2187906"/>
              <a:gd name="connsiteX79" fmla="*/ 960769 w 1151910"/>
              <a:gd name="connsiteY79" fmla="*/ 1738775 h 2187906"/>
              <a:gd name="connsiteX80" fmla="*/ 998869 w 1151910"/>
              <a:gd name="connsiteY80" fmla="*/ 1734013 h 2187906"/>
              <a:gd name="connsiteX81" fmla="*/ 1003631 w 1151910"/>
              <a:gd name="connsiteY81" fmla="*/ 1657813 h 2187906"/>
              <a:gd name="connsiteX82" fmla="*/ 1017919 w 1151910"/>
              <a:gd name="connsiteY82" fmla="*/ 1638763 h 2187906"/>
              <a:gd name="connsiteX83" fmla="*/ 1017919 w 1151910"/>
              <a:gd name="connsiteY83" fmla="*/ 1600663 h 2187906"/>
              <a:gd name="connsiteX84" fmla="*/ 998869 w 1151910"/>
              <a:gd name="connsiteY84" fmla="*/ 1586375 h 2187906"/>
              <a:gd name="connsiteX85" fmla="*/ 975056 w 1151910"/>
              <a:gd name="connsiteY85" fmla="*/ 1548275 h 2187906"/>
              <a:gd name="connsiteX86" fmla="*/ 965531 w 1151910"/>
              <a:gd name="connsiteY86" fmla="*/ 1533988 h 2187906"/>
              <a:gd name="connsiteX87" fmla="*/ 951244 w 1151910"/>
              <a:gd name="connsiteY87" fmla="*/ 1529225 h 2187906"/>
              <a:gd name="connsiteX88" fmla="*/ 932194 w 1151910"/>
              <a:gd name="connsiteY88" fmla="*/ 1405400 h 2187906"/>
              <a:gd name="connsiteX89" fmla="*/ 922669 w 1151910"/>
              <a:gd name="connsiteY89" fmla="*/ 1362538 h 2187906"/>
              <a:gd name="connsiteX90" fmla="*/ 913144 w 1151910"/>
              <a:gd name="connsiteY90" fmla="*/ 1338725 h 2187906"/>
              <a:gd name="connsiteX91" fmla="*/ 903619 w 1151910"/>
              <a:gd name="connsiteY91" fmla="*/ 1305388 h 2187906"/>
              <a:gd name="connsiteX92" fmla="*/ 898856 w 1151910"/>
              <a:gd name="connsiteY92" fmla="*/ 1291100 h 2187906"/>
              <a:gd name="connsiteX93" fmla="*/ 908381 w 1151910"/>
              <a:gd name="connsiteY93" fmla="*/ 1224425 h 2187906"/>
              <a:gd name="connsiteX94" fmla="*/ 922669 w 1151910"/>
              <a:gd name="connsiteY94" fmla="*/ 1219663 h 2187906"/>
              <a:gd name="connsiteX95" fmla="*/ 941719 w 1151910"/>
              <a:gd name="connsiteY95" fmla="*/ 1210138 h 2187906"/>
              <a:gd name="connsiteX96" fmla="*/ 956006 w 1151910"/>
              <a:gd name="connsiteY96" fmla="*/ 1205375 h 2187906"/>
              <a:gd name="connsiteX97" fmla="*/ 970294 w 1151910"/>
              <a:gd name="connsiteY97" fmla="*/ 1195850 h 2187906"/>
              <a:gd name="connsiteX98" fmla="*/ 1003631 w 1151910"/>
              <a:gd name="connsiteY98" fmla="*/ 1186325 h 2187906"/>
              <a:gd name="connsiteX99" fmla="*/ 1022681 w 1151910"/>
              <a:gd name="connsiteY99" fmla="*/ 1172038 h 2187906"/>
              <a:gd name="connsiteX100" fmla="*/ 1041731 w 1151910"/>
              <a:gd name="connsiteY100" fmla="*/ 1143463 h 2187906"/>
              <a:gd name="connsiteX101" fmla="*/ 1070306 w 1151910"/>
              <a:gd name="connsiteY101" fmla="*/ 1124413 h 2187906"/>
              <a:gd name="connsiteX102" fmla="*/ 1098881 w 1151910"/>
              <a:gd name="connsiteY102" fmla="*/ 1114888 h 2187906"/>
              <a:gd name="connsiteX103" fmla="*/ 1132219 w 1151910"/>
              <a:gd name="connsiteY103" fmla="*/ 1091075 h 2187906"/>
              <a:gd name="connsiteX104" fmla="*/ 1146506 w 1151910"/>
              <a:gd name="connsiteY104" fmla="*/ 1076788 h 2187906"/>
              <a:gd name="connsiteX105" fmla="*/ 1141744 w 1151910"/>
              <a:gd name="connsiteY105" fmla="*/ 991063 h 2187906"/>
              <a:gd name="connsiteX106" fmla="*/ 1127456 w 1151910"/>
              <a:gd name="connsiteY106" fmla="*/ 972013 h 2187906"/>
              <a:gd name="connsiteX107" fmla="*/ 1108406 w 1151910"/>
              <a:gd name="connsiteY107" fmla="*/ 933913 h 2187906"/>
              <a:gd name="connsiteX108" fmla="*/ 1103644 w 1151910"/>
              <a:gd name="connsiteY108" fmla="*/ 910100 h 2187906"/>
              <a:gd name="connsiteX109" fmla="*/ 1075069 w 1151910"/>
              <a:gd name="connsiteY109" fmla="*/ 881525 h 2187906"/>
              <a:gd name="connsiteX110" fmla="*/ 1008394 w 1151910"/>
              <a:gd name="connsiteY110" fmla="*/ 857713 h 2187906"/>
              <a:gd name="connsiteX111" fmla="*/ 994106 w 1151910"/>
              <a:gd name="connsiteY111" fmla="*/ 862475 h 2187906"/>
              <a:gd name="connsiteX112" fmla="*/ 989344 w 1151910"/>
              <a:gd name="connsiteY112" fmla="*/ 876763 h 2187906"/>
              <a:gd name="connsiteX113" fmla="*/ 984581 w 1151910"/>
              <a:gd name="connsiteY113" fmla="*/ 914863 h 2187906"/>
              <a:gd name="connsiteX114" fmla="*/ 975056 w 1151910"/>
              <a:gd name="connsiteY114" fmla="*/ 929150 h 2187906"/>
              <a:gd name="connsiteX115" fmla="*/ 960769 w 1151910"/>
              <a:gd name="connsiteY115" fmla="*/ 948200 h 2187906"/>
              <a:gd name="connsiteX116" fmla="*/ 932194 w 1151910"/>
              <a:gd name="connsiteY116" fmla="*/ 962488 h 2187906"/>
              <a:gd name="connsiteX117" fmla="*/ 898856 w 1151910"/>
              <a:gd name="connsiteY117" fmla="*/ 919625 h 2187906"/>
              <a:gd name="connsiteX118" fmla="*/ 884569 w 1151910"/>
              <a:gd name="connsiteY118" fmla="*/ 905338 h 2187906"/>
              <a:gd name="connsiteX119" fmla="*/ 903619 w 1151910"/>
              <a:gd name="connsiteY119" fmla="*/ 852950 h 2187906"/>
              <a:gd name="connsiteX120" fmla="*/ 908381 w 1151910"/>
              <a:gd name="connsiteY120" fmla="*/ 833900 h 2187906"/>
              <a:gd name="connsiteX121" fmla="*/ 903619 w 1151910"/>
              <a:gd name="connsiteY121" fmla="*/ 819613 h 2187906"/>
              <a:gd name="connsiteX122" fmla="*/ 898856 w 1151910"/>
              <a:gd name="connsiteY122" fmla="*/ 800563 h 2187906"/>
              <a:gd name="connsiteX123" fmla="*/ 903619 w 1151910"/>
              <a:gd name="connsiteY123" fmla="*/ 776750 h 2187906"/>
              <a:gd name="connsiteX124" fmla="*/ 941719 w 1151910"/>
              <a:gd name="connsiteY124" fmla="*/ 752938 h 2187906"/>
              <a:gd name="connsiteX125" fmla="*/ 956006 w 1151910"/>
              <a:gd name="connsiteY125" fmla="*/ 738650 h 2187906"/>
              <a:gd name="connsiteX126" fmla="*/ 960769 w 1151910"/>
              <a:gd name="connsiteY126" fmla="*/ 724363 h 2187906"/>
              <a:gd name="connsiteX127" fmla="*/ 956006 w 1151910"/>
              <a:gd name="connsiteY127" fmla="*/ 600538 h 2187906"/>
              <a:gd name="connsiteX128" fmla="*/ 889331 w 1151910"/>
              <a:gd name="connsiteY128" fmla="*/ 600538 h 2187906"/>
              <a:gd name="connsiteX129" fmla="*/ 875044 w 1151910"/>
              <a:gd name="connsiteY129" fmla="*/ 586250 h 2187906"/>
              <a:gd name="connsiteX130" fmla="*/ 860756 w 1151910"/>
              <a:gd name="connsiteY130" fmla="*/ 576725 h 2187906"/>
              <a:gd name="connsiteX131" fmla="*/ 846469 w 1151910"/>
              <a:gd name="connsiteY131" fmla="*/ 557675 h 2187906"/>
              <a:gd name="connsiteX132" fmla="*/ 841706 w 1151910"/>
              <a:gd name="connsiteY132" fmla="*/ 543388 h 2187906"/>
              <a:gd name="connsiteX133" fmla="*/ 722644 w 1151910"/>
              <a:gd name="connsiteY133" fmla="*/ 538625 h 2187906"/>
              <a:gd name="connsiteX134" fmla="*/ 689306 w 1151910"/>
              <a:gd name="connsiteY134" fmla="*/ 510050 h 2187906"/>
              <a:gd name="connsiteX135" fmla="*/ 679781 w 1151910"/>
              <a:gd name="connsiteY135" fmla="*/ 495763 h 2187906"/>
              <a:gd name="connsiteX136" fmla="*/ 660731 w 1151910"/>
              <a:gd name="connsiteY136" fmla="*/ 448138 h 2187906"/>
              <a:gd name="connsiteX137" fmla="*/ 646444 w 1151910"/>
              <a:gd name="connsiteY137" fmla="*/ 410038 h 2187906"/>
              <a:gd name="connsiteX138" fmla="*/ 636919 w 1151910"/>
              <a:gd name="connsiteY138" fmla="*/ 386225 h 2187906"/>
              <a:gd name="connsiteX139" fmla="*/ 617869 w 1151910"/>
              <a:gd name="connsiteY139" fmla="*/ 357650 h 2187906"/>
              <a:gd name="connsiteX140" fmla="*/ 575006 w 1151910"/>
              <a:gd name="connsiteY140" fmla="*/ 329075 h 2187906"/>
              <a:gd name="connsiteX141" fmla="*/ 560719 w 1151910"/>
              <a:gd name="connsiteY141" fmla="*/ 319550 h 2187906"/>
              <a:gd name="connsiteX142" fmla="*/ 541669 w 1151910"/>
              <a:gd name="connsiteY142" fmla="*/ 305263 h 2187906"/>
              <a:gd name="connsiteX143" fmla="*/ 527381 w 1151910"/>
              <a:gd name="connsiteY143" fmla="*/ 300500 h 2187906"/>
              <a:gd name="connsiteX144" fmla="*/ 494044 w 1151910"/>
              <a:gd name="connsiteY144" fmla="*/ 281450 h 2187906"/>
              <a:gd name="connsiteX145" fmla="*/ 470231 w 1151910"/>
              <a:gd name="connsiteY145" fmla="*/ 271925 h 2187906"/>
              <a:gd name="connsiteX146" fmla="*/ 408318 w 1151910"/>
              <a:gd name="connsiteY146" fmla="*/ 181439 h 2187906"/>
              <a:gd name="connsiteX147" fmla="*/ 408319 w 1151910"/>
              <a:gd name="connsiteY147" fmla="*/ 52851 h 2187906"/>
              <a:gd name="connsiteX148" fmla="*/ 377362 w 1151910"/>
              <a:gd name="connsiteY148" fmla="*/ 43325 h 2187906"/>
              <a:gd name="connsiteX149" fmla="*/ 317831 w 1151910"/>
              <a:gd name="connsiteY149" fmla="*/ 9988 h 2187906"/>
              <a:gd name="connsiteX150" fmla="*/ 284494 w 1151910"/>
              <a:gd name="connsiteY150" fmla="*/ 463 h 2187906"/>
              <a:gd name="connsiteX151" fmla="*/ 265444 w 1151910"/>
              <a:gd name="connsiteY151" fmla="*/ 5225 h 2187906"/>
              <a:gd name="connsiteX152" fmla="*/ 227344 w 1151910"/>
              <a:gd name="connsiteY152" fmla="*/ 55231 h 2187906"/>
              <a:gd name="connsiteX153" fmla="*/ 170194 w 1151910"/>
              <a:gd name="connsiteY153" fmla="*/ 69519 h 2187906"/>
              <a:gd name="connsiteX154" fmla="*/ 158287 w 1151910"/>
              <a:gd name="connsiteY154" fmla="*/ 114763 h 2187906"/>
              <a:gd name="connsiteX155" fmla="*/ 122568 w 1151910"/>
              <a:gd name="connsiteY155" fmla="*/ 150481 h 2187906"/>
              <a:gd name="connsiteX156" fmla="*/ 84469 w 1151910"/>
              <a:gd name="connsiteY156" fmla="*/ 243351 h 2187906"/>
              <a:gd name="connsiteX0" fmla="*/ 84469 w 1151910"/>
              <a:gd name="connsiteY0" fmla="*/ 243351 h 2187906"/>
              <a:gd name="connsiteX1" fmla="*/ 91612 w 1151910"/>
              <a:gd name="connsiteY1" fmla="*/ 271925 h 2187906"/>
              <a:gd name="connsiteX2" fmla="*/ 74943 w 1151910"/>
              <a:gd name="connsiteY2" fmla="*/ 340982 h 2187906"/>
              <a:gd name="connsiteX3" fmla="*/ 60656 w 1151910"/>
              <a:gd name="connsiteY3" fmla="*/ 390988 h 2187906"/>
              <a:gd name="connsiteX4" fmla="*/ 53512 w 1151910"/>
              <a:gd name="connsiteY4" fmla="*/ 467188 h 2187906"/>
              <a:gd name="connsiteX5" fmla="*/ 32081 w 1151910"/>
              <a:gd name="connsiteY5" fmla="*/ 505288 h 2187906"/>
              <a:gd name="connsiteX6" fmla="*/ 3506 w 1151910"/>
              <a:gd name="connsiteY6" fmla="*/ 541007 h 2187906"/>
              <a:gd name="connsiteX7" fmla="*/ 74944 w 1151910"/>
              <a:gd name="connsiteY7" fmla="*/ 564819 h 2187906"/>
              <a:gd name="connsiteX8" fmla="*/ 67800 w 1151910"/>
              <a:gd name="connsiteY8" fmla="*/ 643401 h 2187906"/>
              <a:gd name="connsiteX9" fmla="*/ 103518 w 1151910"/>
              <a:gd name="connsiteY9" fmla="*/ 688645 h 2187906"/>
              <a:gd name="connsiteX10" fmla="*/ 167813 w 1151910"/>
              <a:gd name="connsiteY10" fmla="*/ 736269 h 2187906"/>
              <a:gd name="connsiteX11" fmla="*/ 170195 w 1151910"/>
              <a:gd name="connsiteY11" fmla="*/ 807706 h 2187906"/>
              <a:gd name="connsiteX12" fmla="*/ 155907 w 1151910"/>
              <a:gd name="connsiteY12" fmla="*/ 860094 h 2187906"/>
              <a:gd name="connsiteX13" fmla="*/ 127331 w 1151910"/>
              <a:gd name="connsiteY13" fmla="*/ 910100 h 2187906"/>
              <a:gd name="connsiteX14" fmla="*/ 98756 w 1151910"/>
              <a:gd name="connsiteY14" fmla="*/ 948200 h 2187906"/>
              <a:gd name="connsiteX15" fmla="*/ 63037 w 1151910"/>
              <a:gd name="connsiteY15" fmla="*/ 993444 h 2187906"/>
              <a:gd name="connsiteX16" fmla="*/ 32082 w 1151910"/>
              <a:gd name="connsiteY16" fmla="*/ 1064881 h 2187906"/>
              <a:gd name="connsiteX17" fmla="*/ 1125 w 1151910"/>
              <a:gd name="connsiteY17" fmla="*/ 1105363 h 2187906"/>
              <a:gd name="connsiteX18" fmla="*/ 8269 w 1151910"/>
              <a:gd name="connsiteY18" fmla="*/ 1174419 h 2187906"/>
              <a:gd name="connsiteX19" fmla="*/ 22557 w 1151910"/>
              <a:gd name="connsiteY19" fmla="*/ 1224425 h 2187906"/>
              <a:gd name="connsiteX20" fmla="*/ 46371 w 1151910"/>
              <a:gd name="connsiteY20" fmla="*/ 1260144 h 2187906"/>
              <a:gd name="connsiteX21" fmla="*/ 77325 w 1151910"/>
              <a:gd name="connsiteY21" fmla="*/ 1295863 h 2187906"/>
              <a:gd name="connsiteX22" fmla="*/ 132094 w 1151910"/>
              <a:gd name="connsiteY22" fmla="*/ 1319675 h 2187906"/>
              <a:gd name="connsiteX23" fmla="*/ 184481 w 1151910"/>
              <a:gd name="connsiteY23" fmla="*/ 1357775 h 2187906"/>
              <a:gd name="connsiteX24" fmla="*/ 217819 w 1151910"/>
              <a:gd name="connsiteY24" fmla="*/ 1372063 h 2187906"/>
              <a:gd name="connsiteX25" fmla="*/ 255919 w 1151910"/>
              <a:gd name="connsiteY25" fmla="*/ 1395875 h 2187906"/>
              <a:gd name="connsiteX26" fmla="*/ 260681 w 1151910"/>
              <a:gd name="connsiteY26" fmla="*/ 1410163 h 2187906"/>
              <a:gd name="connsiteX27" fmla="*/ 270206 w 1151910"/>
              <a:gd name="connsiteY27" fmla="*/ 1424450 h 2187906"/>
              <a:gd name="connsiteX28" fmla="*/ 251156 w 1151910"/>
              <a:gd name="connsiteY28" fmla="*/ 1505413 h 2187906"/>
              <a:gd name="connsiteX29" fmla="*/ 227344 w 1151910"/>
              <a:gd name="connsiteY29" fmla="*/ 1567325 h 2187906"/>
              <a:gd name="connsiteX30" fmla="*/ 217819 w 1151910"/>
              <a:gd name="connsiteY30" fmla="*/ 1586375 h 2187906"/>
              <a:gd name="connsiteX31" fmla="*/ 217819 w 1151910"/>
              <a:gd name="connsiteY31" fmla="*/ 1714963 h 2187906"/>
              <a:gd name="connsiteX32" fmla="*/ 227344 w 1151910"/>
              <a:gd name="connsiteY32" fmla="*/ 1748300 h 2187906"/>
              <a:gd name="connsiteX33" fmla="*/ 236869 w 1151910"/>
              <a:gd name="connsiteY33" fmla="*/ 1791163 h 2187906"/>
              <a:gd name="connsiteX34" fmla="*/ 232106 w 1151910"/>
              <a:gd name="connsiteY34" fmla="*/ 1829263 h 2187906"/>
              <a:gd name="connsiteX35" fmla="*/ 174956 w 1151910"/>
              <a:gd name="connsiteY35" fmla="*/ 1862600 h 2187906"/>
              <a:gd name="connsiteX36" fmla="*/ 136856 w 1151910"/>
              <a:gd name="connsiteY36" fmla="*/ 1895938 h 2187906"/>
              <a:gd name="connsiteX37" fmla="*/ 122569 w 1151910"/>
              <a:gd name="connsiteY37" fmla="*/ 1905463 h 2187906"/>
              <a:gd name="connsiteX38" fmla="*/ 84469 w 1151910"/>
              <a:gd name="connsiteY38" fmla="*/ 1914988 h 2187906"/>
              <a:gd name="connsiteX39" fmla="*/ 89231 w 1151910"/>
              <a:gd name="connsiteY39" fmla="*/ 1953088 h 2187906"/>
              <a:gd name="connsiteX40" fmla="*/ 160669 w 1151910"/>
              <a:gd name="connsiteY40" fmla="*/ 1986425 h 2187906"/>
              <a:gd name="connsiteX41" fmla="*/ 165431 w 1151910"/>
              <a:gd name="connsiteY41" fmla="*/ 2024525 h 2187906"/>
              <a:gd name="connsiteX42" fmla="*/ 179719 w 1151910"/>
              <a:gd name="connsiteY42" fmla="*/ 2048338 h 2187906"/>
              <a:gd name="connsiteX43" fmla="*/ 184481 w 1151910"/>
              <a:gd name="connsiteY43" fmla="*/ 2067388 h 2187906"/>
              <a:gd name="connsiteX44" fmla="*/ 208294 w 1151910"/>
              <a:gd name="connsiteY44" fmla="*/ 2062625 h 2187906"/>
              <a:gd name="connsiteX45" fmla="*/ 227344 w 1151910"/>
              <a:gd name="connsiteY45" fmla="*/ 2057863 h 2187906"/>
              <a:gd name="connsiteX46" fmla="*/ 355931 w 1151910"/>
              <a:gd name="connsiteY46" fmla="*/ 2067388 h 2187906"/>
              <a:gd name="connsiteX47" fmla="*/ 374981 w 1151910"/>
              <a:gd name="connsiteY47" fmla="*/ 2076913 h 2187906"/>
              <a:gd name="connsiteX48" fmla="*/ 379744 w 1151910"/>
              <a:gd name="connsiteY48" fmla="*/ 2124538 h 2187906"/>
              <a:gd name="connsiteX49" fmla="*/ 394031 w 1151910"/>
              <a:gd name="connsiteY49" fmla="*/ 2162638 h 2187906"/>
              <a:gd name="connsiteX50" fmla="*/ 398794 w 1151910"/>
              <a:gd name="connsiteY50" fmla="*/ 2176925 h 2187906"/>
              <a:gd name="connsiteX51" fmla="*/ 436894 w 1151910"/>
              <a:gd name="connsiteY51" fmla="*/ 2186450 h 2187906"/>
              <a:gd name="connsiteX52" fmla="*/ 503569 w 1151910"/>
              <a:gd name="connsiteY52" fmla="*/ 2186450 h 2187906"/>
              <a:gd name="connsiteX53" fmla="*/ 527381 w 1151910"/>
              <a:gd name="connsiteY53" fmla="*/ 2176925 h 2187906"/>
              <a:gd name="connsiteX54" fmla="*/ 570244 w 1151910"/>
              <a:gd name="connsiteY54" fmla="*/ 2081675 h 2187906"/>
              <a:gd name="connsiteX55" fmla="*/ 589294 w 1151910"/>
              <a:gd name="connsiteY55" fmla="*/ 2076913 h 2187906"/>
              <a:gd name="connsiteX56" fmla="*/ 603581 w 1151910"/>
              <a:gd name="connsiteY56" fmla="*/ 2062625 h 2187906"/>
              <a:gd name="connsiteX57" fmla="*/ 608344 w 1151910"/>
              <a:gd name="connsiteY57" fmla="*/ 2048338 h 2187906"/>
              <a:gd name="connsiteX58" fmla="*/ 617869 w 1151910"/>
              <a:gd name="connsiteY58" fmla="*/ 2034050 h 2187906"/>
              <a:gd name="connsiteX59" fmla="*/ 622631 w 1151910"/>
              <a:gd name="connsiteY59" fmla="*/ 2015000 h 2187906"/>
              <a:gd name="connsiteX60" fmla="*/ 627394 w 1151910"/>
              <a:gd name="connsiteY60" fmla="*/ 1929275 h 2187906"/>
              <a:gd name="connsiteX61" fmla="*/ 641681 w 1151910"/>
              <a:gd name="connsiteY61" fmla="*/ 1924513 h 2187906"/>
              <a:gd name="connsiteX62" fmla="*/ 684544 w 1151910"/>
              <a:gd name="connsiteY62" fmla="*/ 1876888 h 2187906"/>
              <a:gd name="connsiteX63" fmla="*/ 689306 w 1151910"/>
              <a:gd name="connsiteY63" fmla="*/ 1848313 h 2187906"/>
              <a:gd name="connsiteX64" fmla="*/ 694069 w 1151910"/>
              <a:gd name="connsiteY64" fmla="*/ 1824500 h 2187906"/>
              <a:gd name="connsiteX65" fmla="*/ 698831 w 1151910"/>
              <a:gd name="connsiteY65" fmla="*/ 1781638 h 2187906"/>
              <a:gd name="connsiteX66" fmla="*/ 717881 w 1151910"/>
              <a:gd name="connsiteY66" fmla="*/ 1743538 h 2187906"/>
              <a:gd name="connsiteX67" fmla="*/ 732169 w 1151910"/>
              <a:gd name="connsiteY67" fmla="*/ 1705438 h 2187906"/>
              <a:gd name="connsiteX68" fmla="*/ 760744 w 1151910"/>
              <a:gd name="connsiteY68" fmla="*/ 1714963 h 2187906"/>
              <a:gd name="connsiteX69" fmla="*/ 775031 w 1151910"/>
              <a:gd name="connsiteY69" fmla="*/ 1748300 h 2187906"/>
              <a:gd name="connsiteX70" fmla="*/ 779794 w 1151910"/>
              <a:gd name="connsiteY70" fmla="*/ 1800688 h 2187906"/>
              <a:gd name="connsiteX71" fmla="*/ 784556 w 1151910"/>
              <a:gd name="connsiteY71" fmla="*/ 1776875 h 2187906"/>
              <a:gd name="connsiteX72" fmla="*/ 789319 w 1151910"/>
              <a:gd name="connsiteY72" fmla="*/ 1743538 h 2187906"/>
              <a:gd name="connsiteX73" fmla="*/ 803606 w 1151910"/>
              <a:gd name="connsiteY73" fmla="*/ 1734013 h 2187906"/>
              <a:gd name="connsiteX74" fmla="*/ 827419 w 1151910"/>
              <a:gd name="connsiteY74" fmla="*/ 1748300 h 2187906"/>
              <a:gd name="connsiteX75" fmla="*/ 841706 w 1151910"/>
              <a:gd name="connsiteY75" fmla="*/ 1753063 h 2187906"/>
              <a:gd name="connsiteX76" fmla="*/ 846469 w 1151910"/>
              <a:gd name="connsiteY76" fmla="*/ 1691150 h 2187906"/>
              <a:gd name="connsiteX77" fmla="*/ 889331 w 1151910"/>
              <a:gd name="connsiteY77" fmla="*/ 1695913 h 2187906"/>
              <a:gd name="connsiteX78" fmla="*/ 894094 w 1151910"/>
              <a:gd name="connsiteY78" fmla="*/ 1710200 h 2187906"/>
              <a:gd name="connsiteX79" fmla="*/ 927431 w 1151910"/>
              <a:gd name="connsiteY79" fmla="*/ 1734013 h 2187906"/>
              <a:gd name="connsiteX80" fmla="*/ 960769 w 1151910"/>
              <a:gd name="connsiteY80" fmla="*/ 1738775 h 2187906"/>
              <a:gd name="connsiteX81" fmla="*/ 998869 w 1151910"/>
              <a:gd name="connsiteY81" fmla="*/ 1734013 h 2187906"/>
              <a:gd name="connsiteX82" fmla="*/ 1003631 w 1151910"/>
              <a:gd name="connsiteY82" fmla="*/ 1657813 h 2187906"/>
              <a:gd name="connsiteX83" fmla="*/ 1017919 w 1151910"/>
              <a:gd name="connsiteY83" fmla="*/ 1638763 h 2187906"/>
              <a:gd name="connsiteX84" fmla="*/ 1017919 w 1151910"/>
              <a:gd name="connsiteY84" fmla="*/ 1600663 h 2187906"/>
              <a:gd name="connsiteX85" fmla="*/ 998869 w 1151910"/>
              <a:gd name="connsiteY85" fmla="*/ 1586375 h 2187906"/>
              <a:gd name="connsiteX86" fmla="*/ 975056 w 1151910"/>
              <a:gd name="connsiteY86" fmla="*/ 1548275 h 2187906"/>
              <a:gd name="connsiteX87" fmla="*/ 965531 w 1151910"/>
              <a:gd name="connsiteY87" fmla="*/ 1533988 h 2187906"/>
              <a:gd name="connsiteX88" fmla="*/ 951244 w 1151910"/>
              <a:gd name="connsiteY88" fmla="*/ 1529225 h 2187906"/>
              <a:gd name="connsiteX89" fmla="*/ 932194 w 1151910"/>
              <a:gd name="connsiteY89" fmla="*/ 1405400 h 2187906"/>
              <a:gd name="connsiteX90" fmla="*/ 922669 w 1151910"/>
              <a:gd name="connsiteY90" fmla="*/ 1362538 h 2187906"/>
              <a:gd name="connsiteX91" fmla="*/ 913144 w 1151910"/>
              <a:gd name="connsiteY91" fmla="*/ 1338725 h 2187906"/>
              <a:gd name="connsiteX92" fmla="*/ 903619 w 1151910"/>
              <a:gd name="connsiteY92" fmla="*/ 1305388 h 2187906"/>
              <a:gd name="connsiteX93" fmla="*/ 898856 w 1151910"/>
              <a:gd name="connsiteY93" fmla="*/ 1291100 h 2187906"/>
              <a:gd name="connsiteX94" fmla="*/ 908381 w 1151910"/>
              <a:gd name="connsiteY94" fmla="*/ 1224425 h 2187906"/>
              <a:gd name="connsiteX95" fmla="*/ 922669 w 1151910"/>
              <a:gd name="connsiteY95" fmla="*/ 1219663 h 2187906"/>
              <a:gd name="connsiteX96" fmla="*/ 941719 w 1151910"/>
              <a:gd name="connsiteY96" fmla="*/ 1210138 h 2187906"/>
              <a:gd name="connsiteX97" fmla="*/ 956006 w 1151910"/>
              <a:gd name="connsiteY97" fmla="*/ 1205375 h 2187906"/>
              <a:gd name="connsiteX98" fmla="*/ 970294 w 1151910"/>
              <a:gd name="connsiteY98" fmla="*/ 1195850 h 2187906"/>
              <a:gd name="connsiteX99" fmla="*/ 1003631 w 1151910"/>
              <a:gd name="connsiteY99" fmla="*/ 1186325 h 2187906"/>
              <a:gd name="connsiteX100" fmla="*/ 1022681 w 1151910"/>
              <a:gd name="connsiteY100" fmla="*/ 1172038 h 2187906"/>
              <a:gd name="connsiteX101" fmla="*/ 1041731 w 1151910"/>
              <a:gd name="connsiteY101" fmla="*/ 1143463 h 2187906"/>
              <a:gd name="connsiteX102" fmla="*/ 1070306 w 1151910"/>
              <a:gd name="connsiteY102" fmla="*/ 1124413 h 2187906"/>
              <a:gd name="connsiteX103" fmla="*/ 1098881 w 1151910"/>
              <a:gd name="connsiteY103" fmla="*/ 1114888 h 2187906"/>
              <a:gd name="connsiteX104" fmla="*/ 1132219 w 1151910"/>
              <a:gd name="connsiteY104" fmla="*/ 1091075 h 2187906"/>
              <a:gd name="connsiteX105" fmla="*/ 1146506 w 1151910"/>
              <a:gd name="connsiteY105" fmla="*/ 1076788 h 2187906"/>
              <a:gd name="connsiteX106" fmla="*/ 1141744 w 1151910"/>
              <a:gd name="connsiteY106" fmla="*/ 991063 h 2187906"/>
              <a:gd name="connsiteX107" fmla="*/ 1127456 w 1151910"/>
              <a:gd name="connsiteY107" fmla="*/ 972013 h 2187906"/>
              <a:gd name="connsiteX108" fmla="*/ 1108406 w 1151910"/>
              <a:gd name="connsiteY108" fmla="*/ 933913 h 2187906"/>
              <a:gd name="connsiteX109" fmla="*/ 1103644 w 1151910"/>
              <a:gd name="connsiteY109" fmla="*/ 910100 h 2187906"/>
              <a:gd name="connsiteX110" fmla="*/ 1075069 w 1151910"/>
              <a:gd name="connsiteY110" fmla="*/ 881525 h 2187906"/>
              <a:gd name="connsiteX111" fmla="*/ 1008394 w 1151910"/>
              <a:gd name="connsiteY111" fmla="*/ 857713 h 2187906"/>
              <a:gd name="connsiteX112" fmla="*/ 994106 w 1151910"/>
              <a:gd name="connsiteY112" fmla="*/ 862475 h 2187906"/>
              <a:gd name="connsiteX113" fmla="*/ 989344 w 1151910"/>
              <a:gd name="connsiteY113" fmla="*/ 876763 h 2187906"/>
              <a:gd name="connsiteX114" fmla="*/ 984581 w 1151910"/>
              <a:gd name="connsiteY114" fmla="*/ 914863 h 2187906"/>
              <a:gd name="connsiteX115" fmla="*/ 975056 w 1151910"/>
              <a:gd name="connsiteY115" fmla="*/ 929150 h 2187906"/>
              <a:gd name="connsiteX116" fmla="*/ 960769 w 1151910"/>
              <a:gd name="connsiteY116" fmla="*/ 948200 h 2187906"/>
              <a:gd name="connsiteX117" fmla="*/ 932194 w 1151910"/>
              <a:gd name="connsiteY117" fmla="*/ 962488 h 2187906"/>
              <a:gd name="connsiteX118" fmla="*/ 898856 w 1151910"/>
              <a:gd name="connsiteY118" fmla="*/ 919625 h 2187906"/>
              <a:gd name="connsiteX119" fmla="*/ 884569 w 1151910"/>
              <a:gd name="connsiteY119" fmla="*/ 905338 h 2187906"/>
              <a:gd name="connsiteX120" fmla="*/ 903619 w 1151910"/>
              <a:gd name="connsiteY120" fmla="*/ 852950 h 2187906"/>
              <a:gd name="connsiteX121" fmla="*/ 908381 w 1151910"/>
              <a:gd name="connsiteY121" fmla="*/ 833900 h 2187906"/>
              <a:gd name="connsiteX122" fmla="*/ 903619 w 1151910"/>
              <a:gd name="connsiteY122" fmla="*/ 819613 h 2187906"/>
              <a:gd name="connsiteX123" fmla="*/ 898856 w 1151910"/>
              <a:gd name="connsiteY123" fmla="*/ 800563 h 2187906"/>
              <a:gd name="connsiteX124" fmla="*/ 903619 w 1151910"/>
              <a:gd name="connsiteY124" fmla="*/ 776750 h 2187906"/>
              <a:gd name="connsiteX125" fmla="*/ 941719 w 1151910"/>
              <a:gd name="connsiteY125" fmla="*/ 752938 h 2187906"/>
              <a:gd name="connsiteX126" fmla="*/ 956006 w 1151910"/>
              <a:gd name="connsiteY126" fmla="*/ 738650 h 2187906"/>
              <a:gd name="connsiteX127" fmla="*/ 960769 w 1151910"/>
              <a:gd name="connsiteY127" fmla="*/ 724363 h 2187906"/>
              <a:gd name="connsiteX128" fmla="*/ 956006 w 1151910"/>
              <a:gd name="connsiteY128" fmla="*/ 600538 h 2187906"/>
              <a:gd name="connsiteX129" fmla="*/ 889331 w 1151910"/>
              <a:gd name="connsiteY129" fmla="*/ 600538 h 2187906"/>
              <a:gd name="connsiteX130" fmla="*/ 875044 w 1151910"/>
              <a:gd name="connsiteY130" fmla="*/ 586250 h 2187906"/>
              <a:gd name="connsiteX131" fmla="*/ 860756 w 1151910"/>
              <a:gd name="connsiteY131" fmla="*/ 576725 h 2187906"/>
              <a:gd name="connsiteX132" fmla="*/ 846469 w 1151910"/>
              <a:gd name="connsiteY132" fmla="*/ 557675 h 2187906"/>
              <a:gd name="connsiteX133" fmla="*/ 841706 w 1151910"/>
              <a:gd name="connsiteY133" fmla="*/ 543388 h 2187906"/>
              <a:gd name="connsiteX134" fmla="*/ 722644 w 1151910"/>
              <a:gd name="connsiteY134" fmla="*/ 538625 h 2187906"/>
              <a:gd name="connsiteX135" fmla="*/ 689306 w 1151910"/>
              <a:gd name="connsiteY135" fmla="*/ 510050 h 2187906"/>
              <a:gd name="connsiteX136" fmla="*/ 679781 w 1151910"/>
              <a:gd name="connsiteY136" fmla="*/ 495763 h 2187906"/>
              <a:gd name="connsiteX137" fmla="*/ 660731 w 1151910"/>
              <a:gd name="connsiteY137" fmla="*/ 448138 h 2187906"/>
              <a:gd name="connsiteX138" fmla="*/ 646444 w 1151910"/>
              <a:gd name="connsiteY138" fmla="*/ 410038 h 2187906"/>
              <a:gd name="connsiteX139" fmla="*/ 636919 w 1151910"/>
              <a:gd name="connsiteY139" fmla="*/ 386225 h 2187906"/>
              <a:gd name="connsiteX140" fmla="*/ 617869 w 1151910"/>
              <a:gd name="connsiteY140" fmla="*/ 357650 h 2187906"/>
              <a:gd name="connsiteX141" fmla="*/ 575006 w 1151910"/>
              <a:gd name="connsiteY141" fmla="*/ 329075 h 2187906"/>
              <a:gd name="connsiteX142" fmla="*/ 560719 w 1151910"/>
              <a:gd name="connsiteY142" fmla="*/ 319550 h 2187906"/>
              <a:gd name="connsiteX143" fmla="*/ 541669 w 1151910"/>
              <a:gd name="connsiteY143" fmla="*/ 305263 h 2187906"/>
              <a:gd name="connsiteX144" fmla="*/ 527381 w 1151910"/>
              <a:gd name="connsiteY144" fmla="*/ 300500 h 2187906"/>
              <a:gd name="connsiteX145" fmla="*/ 494044 w 1151910"/>
              <a:gd name="connsiteY145" fmla="*/ 281450 h 2187906"/>
              <a:gd name="connsiteX146" fmla="*/ 470231 w 1151910"/>
              <a:gd name="connsiteY146" fmla="*/ 271925 h 2187906"/>
              <a:gd name="connsiteX147" fmla="*/ 408318 w 1151910"/>
              <a:gd name="connsiteY147" fmla="*/ 181439 h 2187906"/>
              <a:gd name="connsiteX148" fmla="*/ 408319 w 1151910"/>
              <a:gd name="connsiteY148" fmla="*/ 52851 h 2187906"/>
              <a:gd name="connsiteX149" fmla="*/ 377362 w 1151910"/>
              <a:gd name="connsiteY149" fmla="*/ 43325 h 2187906"/>
              <a:gd name="connsiteX150" fmla="*/ 317831 w 1151910"/>
              <a:gd name="connsiteY150" fmla="*/ 9988 h 2187906"/>
              <a:gd name="connsiteX151" fmla="*/ 284494 w 1151910"/>
              <a:gd name="connsiteY151" fmla="*/ 463 h 2187906"/>
              <a:gd name="connsiteX152" fmla="*/ 265444 w 1151910"/>
              <a:gd name="connsiteY152" fmla="*/ 5225 h 2187906"/>
              <a:gd name="connsiteX153" fmla="*/ 227344 w 1151910"/>
              <a:gd name="connsiteY153" fmla="*/ 55231 h 2187906"/>
              <a:gd name="connsiteX154" fmla="*/ 170194 w 1151910"/>
              <a:gd name="connsiteY154" fmla="*/ 69519 h 2187906"/>
              <a:gd name="connsiteX155" fmla="*/ 158287 w 1151910"/>
              <a:gd name="connsiteY155" fmla="*/ 114763 h 2187906"/>
              <a:gd name="connsiteX156" fmla="*/ 122568 w 1151910"/>
              <a:gd name="connsiteY156" fmla="*/ 150481 h 2187906"/>
              <a:gd name="connsiteX157" fmla="*/ 84469 w 1151910"/>
              <a:gd name="connsiteY157" fmla="*/ 243351 h 2187906"/>
              <a:gd name="connsiteX0" fmla="*/ 84469 w 1151910"/>
              <a:gd name="connsiteY0" fmla="*/ 243351 h 2187906"/>
              <a:gd name="connsiteX1" fmla="*/ 91612 w 1151910"/>
              <a:gd name="connsiteY1" fmla="*/ 271925 h 2187906"/>
              <a:gd name="connsiteX2" fmla="*/ 74943 w 1151910"/>
              <a:gd name="connsiteY2" fmla="*/ 340982 h 2187906"/>
              <a:gd name="connsiteX3" fmla="*/ 60656 w 1151910"/>
              <a:gd name="connsiteY3" fmla="*/ 390988 h 2187906"/>
              <a:gd name="connsiteX4" fmla="*/ 53512 w 1151910"/>
              <a:gd name="connsiteY4" fmla="*/ 467188 h 2187906"/>
              <a:gd name="connsiteX5" fmla="*/ 32081 w 1151910"/>
              <a:gd name="connsiteY5" fmla="*/ 505288 h 2187906"/>
              <a:gd name="connsiteX6" fmla="*/ 3506 w 1151910"/>
              <a:gd name="connsiteY6" fmla="*/ 541007 h 2187906"/>
              <a:gd name="connsiteX7" fmla="*/ 74944 w 1151910"/>
              <a:gd name="connsiteY7" fmla="*/ 564819 h 2187906"/>
              <a:gd name="connsiteX8" fmla="*/ 67800 w 1151910"/>
              <a:gd name="connsiteY8" fmla="*/ 643401 h 2187906"/>
              <a:gd name="connsiteX9" fmla="*/ 103518 w 1151910"/>
              <a:gd name="connsiteY9" fmla="*/ 688645 h 2187906"/>
              <a:gd name="connsiteX10" fmla="*/ 167813 w 1151910"/>
              <a:gd name="connsiteY10" fmla="*/ 736269 h 2187906"/>
              <a:gd name="connsiteX11" fmla="*/ 170195 w 1151910"/>
              <a:gd name="connsiteY11" fmla="*/ 807706 h 2187906"/>
              <a:gd name="connsiteX12" fmla="*/ 155907 w 1151910"/>
              <a:gd name="connsiteY12" fmla="*/ 860094 h 2187906"/>
              <a:gd name="connsiteX13" fmla="*/ 127331 w 1151910"/>
              <a:gd name="connsiteY13" fmla="*/ 910100 h 2187906"/>
              <a:gd name="connsiteX14" fmla="*/ 98756 w 1151910"/>
              <a:gd name="connsiteY14" fmla="*/ 948200 h 2187906"/>
              <a:gd name="connsiteX15" fmla="*/ 63037 w 1151910"/>
              <a:gd name="connsiteY15" fmla="*/ 993444 h 2187906"/>
              <a:gd name="connsiteX16" fmla="*/ 32082 w 1151910"/>
              <a:gd name="connsiteY16" fmla="*/ 1064881 h 2187906"/>
              <a:gd name="connsiteX17" fmla="*/ 1125 w 1151910"/>
              <a:gd name="connsiteY17" fmla="*/ 1105363 h 2187906"/>
              <a:gd name="connsiteX18" fmla="*/ 8269 w 1151910"/>
              <a:gd name="connsiteY18" fmla="*/ 1174419 h 2187906"/>
              <a:gd name="connsiteX19" fmla="*/ 22557 w 1151910"/>
              <a:gd name="connsiteY19" fmla="*/ 1224425 h 2187906"/>
              <a:gd name="connsiteX20" fmla="*/ 51133 w 1151910"/>
              <a:gd name="connsiteY20" fmla="*/ 1260144 h 2187906"/>
              <a:gd name="connsiteX21" fmla="*/ 77325 w 1151910"/>
              <a:gd name="connsiteY21" fmla="*/ 1295863 h 2187906"/>
              <a:gd name="connsiteX22" fmla="*/ 132094 w 1151910"/>
              <a:gd name="connsiteY22" fmla="*/ 1319675 h 2187906"/>
              <a:gd name="connsiteX23" fmla="*/ 184481 w 1151910"/>
              <a:gd name="connsiteY23" fmla="*/ 1357775 h 2187906"/>
              <a:gd name="connsiteX24" fmla="*/ 217819 w 1151910"/>
              <a:gd name="connsiteY24" fmla="*/ 1372063 h 2187906"/>
              <a:gd name="connsiteX25" fmla="*/ 255919 w 1151910"/>
              <a:gd name="connsiteY25" fmla="*/ 1395875 h 2187906"/>
              <a:gd name="connsiteX26" fmla="*/ 260681 w 1151910"/>
              <a:gd name="connsiteY26" fmla="*/ 1410163 h 2187906"/>
              <a:gd name="connsiteX27" fmla="*/ 270206 w 1151910"/>
              <a:gd name="connsiteY27" fmla="*/ 1424450 h 2187906"/>
              <a:gd name="connsiteX28" fmla="*/ 251156 w 1151910"/>
              <a:gd name="connsiteY28" fmla="*/ 1505413 h 2187906"/>
              <a:gd name="connsiteX29" fmla="*/ 227344 w 1151910"/>
              <a:gd name="connsiteY29" fmla="*/ 1567325 h 2187906"/>
              <a:gd name="connsiteX30" fmla="*/ 217819 w 1151910"/>
              <a:gd name="connsiteY30" fmla="*/ 1586375 h 2187906"/>
              <a:gd name="connsiteX31" fmla="*/ 217819 w 1151910"/>
              <a:gd name="connsiteY31" fmla="*/ 1714963 h 2187906"/>
              <a:gd name="connsiteX32" fmla="*/ 227344 w 1151910"/>
              <a:gd name="connsiteY32" fmla="*/ 1748300 h 2187906"/>
              <a:gd name="connsiteX33" fmla="*/ 236869 w 1151910"/>
              <a:gd name="connsiteY33" fmla="*/ 1791163 h 2187906"/>
              <a:gd name="connsiteX34" fmla="*/ 232106 w 1151910"/>
              <a:gd name="connsiteY34" fmla="*/ 1829263 h 2187906"/>
              <a:gd name="connsiteX35" fmla="*/ 174956 w 1151910"/>
              <a:gd name="connsiteY35" fmla="*/ 1862600 h 2187906"/>
              <a:gd name="connsiteX36" fmla="*/ 136856 w 1151910"/>
              <a:gd name="connsiteY36" fmla="*/ 1895938 h 2187906"/>
              <a:gd name="connsiteX37" fmla="*/ 122569 w 1151910"/>
              <a:gd name="connsiteY37" fmla="*/ 1905463 h 2187906"/>
              <a:gd name="connsiteX38" fmla="*/ 84469 w 1151910"/>
              <a:gd name="connsiteY38" fmla="*/ 1914988 h 2187906"/>
              <a:gd name="connsiteX39" fmla="*/ 89231 w 1151910"/>
              <a:gd name="connsiteY39" fmla="*/ 1953088 h 2187906"/>
              <a:gd name="connsiteX40" fmla="*/ 160669 w 1151910"/>
              <a:gd name="connsiteY40" fmla="*/ 1986425 h 2187906"/>
              <a:gd name="connsiteX41" fmla="*/ 165431 w 1151910"/>
              <a:gd name="connsiteY41" fmla="*/ 2024525 h 2187906"/>
              <a:gd name="connsiteX42" fmla="*/ 179719 w 1151910"/>
              <a:gd name="connsiteY42" fmla="*/ 2048338 h 2187906"/>
              <a:gd name="connsiteX43" fmla="*/ 184481 w 1151910"/>
              <a:gd name="connsiteY43" fmla="*/ 2067388 h 2187906"/>
              <a:gd name="connsiteX44" fmla="*/ 208294 w 1151910"/>
              <a:gd name="connsiteY44" fmla="*/ 2062625 h 2187906"/>
              <a:gd name="connsiteX45" fmla="*/ 227344 w 1151910"/>
              <a:gd name="connsiteY45" fmla="*/ 2057863 h 2187906"/>
              <a:gd name="connsiteX46" fmla="*/ 355931 w 1151910"/>
              <a:gd name="connsiteY46" fmla="*/ 2067388 h 2187906"/>
              <a:gd name="connsiteX47" fmla="*/ 374981 w 1151910"/>
              <a:gd name="connsiteY47" fmla="*/ 2076913 h 2187906"/>
              <a:gd name="connsiteX48" fmla="*/ 379744 w 1151910"/>
              <a:gd name="connsiteY48" fmla="*/ 2124538 h 2187906"/>
              <a:gd name="connsiteX49" fmla="*/ 394031 w 1151910"/>
              <a:gd name="connsiteY49" fmla="*/ 2162638 h 2187906"/>
              <a:gd name="connsiteX50" fmla="*/ 398794 w 1151910"/>
              <a:gd name="connsiteY50" fmla="*/ 2176925 h 2187906"/>
              <a:gd name="connsiteX51" fmla="*/ 436894 w 1151910"/>
              <a:gd name="connsiteY51" fmla="*/ 2186450 h 2187906"/>
              <a:gd name="connsiteX52" fmla="*/ 503569 w 1151910"/>
              <a:gd name="connsiteY52" fmla="*/ 2186450 h 2187906"/>
              <a:gd name="connsiteX53" fmla="*/ 527381 w 1151910"/>
              <a:gd name="connsiteY53" fmla="*/ 2176925 h 2187906"/>
              <a:gd name="connsiteX54" fmla="*/ 570244 w 1151910"/>
              <a:gd name="connsiteY54" fmla="*/ 2081675 h 2187906"/>
              <a:gd name="connsiteX55" fmla="*/ 589294 w 1151910"/>
              <a:gd name="connsiteY55" fmla="*/ 2076913 h 2187906"/>
              <a:gd name="connsiteX56" fmla="*/ 603581 w 1151910"/>
              <a:gd name="connsiteY56" fmla="*/ 2062625 h 2187906"/>
              <a:gd name="connsiteX57" fmla="*/ 608344 w 1151910"/>
              <a:gd name="connsiteY57" fmla="*/ 2048338 h 2187906"/>
              <a:gd name="connsiteX58" fmla="*/ 617869 w 1151910"/>
              <a:gd name="connsiteY58" fmla="*/ 2034050 h 2187906"/>
              <a:gd name="connsiteX59" fmla="*/ 622631 w 1151910"/>
              <a:gd name="connsiteY59" fmla="*/ 2015000 h 2187906"/>
              <a:gd name="connsiteX60" fmla="*/ 627394 w 1151910"/>
              <a:gd name="connsiteY60" fmla="*/ 1929275 h 2187906"/>
              <a:gd name="connsiteX61" fmla="*/ 641681 w 1151910"/>
              <a:gd name="connsiteY61" fmla="*/ 1924513 h 2187906"/>
              <a:gd name="connsiteX62" fmla="*/ 684544 w 1151910"/>
              <a:gd name="connsiteY62" fmla="*/ 1876888 h 2187906"/>
              <a:gd name="connsiteX63" fmla="*/ 689306 w 1151910"/>
              <a:gd name="connsiteY63" fmla="*/ 1848313 h 2187906"/>
              <a:gd name="connsiteX64" fmla="*/ 694069 w 1151910"/>
              <a:gd name="connsiteY64" fmla="*/ 1824500 h 2187906"/>
              <a:gd name="connsiteX65" fmla="*/ 698831 w 1151910"/>
              <a:gd name="connsiteY65" fmla="*/ 1781638 h 2187906"/>
              <a:gd name="connsiteX66" fmla="*/ 717881 w 1151910"/>
              <a:gd name="connsiteY66" fmla="*/ 1743538 h 2187906"/>
              <a:gd name="connsiteX67" fmla="*/ 732169 w 1151910"/>
              <a:gd name="connsiteY67" fmla="*/ 1705438 h 2187906"/>
              <a:gd name="connsiteX68" fmla="*/ 760744 w 1151910"/>
              <a:gd name="connsiteY68" fmla="*/ 1714963 h 2187906"/>
              <a:gd name="connsiteX69" fmla="*/ 775031 w 1151910"/>
              <a:gd name="connsiteY69" fmla="*/ 1748300 h 2187906"/>
              <a:gd name="connsiteX70" fmla="*/ 779794 w 1151910"/>
              <a:gd name="connsiteY70" fmla="*/ 1800688 h 2187906"/>
              <a:gd name="connsiteX71" fmla="*/ 784556 w 1151910"/>
              <a:gd name="connsiteY71" fmla="*/ 1776875 h 2187906"/>
              <a:gd name="connsiteX72" fmla="*/ 789319 w 1151910"/>
              <a:gd name="connsiteY72" fmla="*/ 1743538 h 2187906"/>
              <a:gd name="connsiteX73" fmla="*/ 803606 w 1151910"/>
              <a:gd name="connsiteY73" fmla="*/ 1734013 h 2187906"/>
              <a:gd name="connsiteX74" fmla="*/ 827419 w 1151910"/>
              <a:gd name="connsiteY74" fmla="*/ 1748300 h 2187906"/>
              <a:gd name="connsiteX75" fmla="*/ 841706 w 1151910"/>
              <a:gd name="connsiteY75" fmla="*/ 1753063 h 2187906"/>
              <a:gd name="connsiteX76" fmla="*/ 846469 w 1151910"/>
              <a:gd name="connsiteY76" fmla="*/ 1691150 h 2187906"/>
              <a:gd name="connsiteX77" fmla="*/ 889331 w 1151910"/>
              <a:gd name="connsiteY77" fmla="*/ 1695913 h 2187906"/>
              <a:gd name="connsiteX78" fmla="*/ 894094 w 1151910"/>
              <a:gd name="connsiteY78" fmla="*/ 1710200 h 2187906"/>
              <a:gd name="connsiteX79" fmla="*/ 927431 w 1151910"/>
              <a:gd name="connsiteY79" fmla="*/ 1734013 h 2187906"/>
              <a:gd name="connsiteX80" fmla="*/ 960769 w 1151910"/>
              <a:gd name="connsiteY80" fmla="*/ 1738775 h 2187906"/>
              <a:gd name="connsiteX81" fmla="*/ 998869 w 1151910"/>
              <a:gd name="connsiteY81" fmla="*/ 1734013 h 2187906"/>
              <a:gd name="connsiteX82" fmla="*/ 1003631 w 1151910"/>
              <a:gd name="connsiteY82" fmla="*/ 1657813 h 2187906"/>
              <a:gd name="connsiteX83" fmla="*/ 1017919 w 1151910"/>
              <a:gd name="connsiteY83" fmla="*/ 1638763 h 2187906"/>
              <a:gd name="connsiteX84" fmla="*/ 1017919 w 1151910"/>
              <a:gd name="connsiteY84" fmla="*/ 1600663 h 2187906"/>
              <a:gd name="connsiteX85" fmla="*/ 998869 w 1151910"/>
              <a:gd name="connsiteY85" fmla="*/ 1586375 h 2187906"/>
              <a:gd name="connsiteX86" fmla="*/ 975056 w 1151910"/>
              <a:gd name="connsiteY86" fmla="*/ 1548275 h 2187906"/>
              <a:gd name="connsiteX87" fmla="*/ 965531 w 1151910"/>
              <a:gd name="connsiteY87" fmla="*/ 1533988 h 2187906"/>
              <a:gd name="connsiteX88" fmla="*/ 951244 w 1151910"/>
              <a:gd name="connsiteY88" fmla="*/ 1529225 h 2187906"/>
              <a:gd name="connsiteX89" fmla="*/ 932194 w 1151910"/>
              <a:gd name="connsiteY89" fmla="*/ 1405400 h 2187906"/>
              <a:gd name="connsiteX90" fmla="*/ 922669 w 1151910"/>
              <a:gd name="connsiteY90" fmla="*/ 1362538 h 2187906"/>
              <a:gd name="connsiteX91" fmla="*/ 913144 w 1151910"/>
              <a:gd name="connsiteY91" fmla="*/ 1338725 h 2187906"/>
              <a:gd name="connsiteX92" fmla="*/ 903619 w 1151910"/>
              <a:gd name="connsiteY92" fmla="*/ 1305388 h 2187906"/>
              <a:gd name="connsiteX93" fmla="*/ 898856 w 1151910"/>
              <a:gd name="connsiteY93" fmla="*/ 1291100 h 2187906"/>
              <a:gd name="connsiteX94" fmla="*/ 908381 w 1151910"/>
              <a:gd name="connsiteY94" fmla="*/ 1224425 h 2187906"/>
              <a:gd name="connsiteX95" fmla="*/ 922669 w 1151910"/>
              <a:gd name="connsiteY95" fmla="*/ 1219663 h 2187906"/>
              <a:gd name="connsiteX96" fmla="*/ 941719 w 1151910"/>
              <a:gd name="connsiteY96" fmla="*/ 1210138 h 2187906"/>
              <a:gd name="connsiteX97" fmla="*/ 956006 w 1151910"/>
              <a:gd name="connsiteY97" fmla="*/ 1205375 h 2187906"/>
              <a:gd name="connsiteX98" fmla="*/ 970294 w 1151910"/>
              <a:gd name="connsiteY98" fmla="*/ 1195850 h 2187906"/>
              <a:gd name="connsiteX99" fmla="*/ 1003631 w 1151910"/>
              <a:gd name="connsiteY99" fmla="*/ 1186325 h 2187906"/>
              <a:gd name="connsiteX100" fmla="*/ 1022681 w 1151910"/>
              <a:gd name="connsiteY100" fmla="*/ 1172038 h 2187906"/>
              <a:gd name="connsiteX101" fmla="*/ 1041731 w 1151910"/>
              <a:gd name="connsiteY101" fmla="*/ 1143463 h 2187906"/>
              <a:gd name="connsiteX102" fmla="*/ 1070306 w 1151910"/>
              <a:gd name="connsiteY102" fmla="*/ 1124413 h 2187906"/>
              <a:gd name="connsiteX103" fmla="*/ 1098881 w 1151910"/>
              <a:gd name="connsiteY103" fmla="*/ 1114888 h 2187906"/>
              <a:gd name="connsiteX104" fmla="*/ 1132219 w 1151910"/>
              <a:gd name="connsiteY104" fmla="*/ 1091075 h 2187906"/>
              <a:gd name="connsiteX105" fmla="*/ 1146506 w 1151910"/>
              <a:gd name="connsiteY105" fmla="*/ 1076788 h 2187906"/>
              <a:gd name="connsiteX106" fmla="*/ 1141744 w 1151910"/>
              <a:gd name="connsiteY106" fmla="*/ 991063 h 2187906"/>
              <a:gd name="connsiteX107" fmla="*/ 1127456 w 1151910"/>
              <a:gd name="connsiteY107" fmla="*/ 972013 h 2187906"/>
              <a:gd name="connsiteX108" fmla="*/ 1108406 w 1151910"/>
              <a:gd name="connsiteY108" fmla="*/ 933913 h 2187906"/>
              <a:gd name="connsiteX109" fmla="*/ 1103644 w 1151910"/>
              <a:gd name="connsiteY109" fmla="*/ 910100 h 2187906"/>
              <a:gd name="connsiteX110" fmla="*/ 1075069 w 1151910"/>
              <a:gd name="connsiteY110" fmla="*/ 881525 h 2187906"/>
              <a:gd name="connsiteX111" fmla="*/ 1008394 w 1151910"/>
              <a:gd name="connsiteY111" fmla="*/ 857713 h 2187906"/>
              <a:gd name="connsiteX112" fmla="*/ 994106 w 1151910"/>
              <a:gd name="connsiteY112" fmla="*/ 862475 h 2187906"/>
              <a:gd name="connsiteX113" fmla="*/ 989344 w 1151910"/>
              <a:gd name="connsiteY113" fmla="*/ 876763 h 2187906"/>
              <a:gd name="connsiteX114" fmla="*/ 984581 w 1151910"/>
              <a:gd name="connsiteY114" fmla="*/ 914863 h 2187906"/>
              <a:gd name="connsiteX115" fmla="*/ 975056 w 1151910"/>
              <a:gd name="connsiteY115" fmla="*/ 929150 h 2187906"/>
              <a:gd name="connsiteX116" fmla="*/ 960769 w 1151910"/>
              <a:gd name="connsiteY116" fmla="*/ 948200 h 2187906"/>
              <a:gd name="connsiteX117" fmla="*/ 932194 w 1151910"/>
              <a:gd name="connsiteY117" fmla="*/ 962488 h 2187906"/>
              <a:gd name="connsiteX118" fmla="*/ 898856 w 1151910"/>
              <a:gd name="connsiteY118" fmla="*/ 919625 h 2187906"/>
              <a:gd name="connsiteX119" fmla="*/ 884569 w 1151910"/>
              <a:gd name="connsiteY119" fmla="*/ 905338 h 2187906"/>
              <a:gd name="connsiteX120" fmla="*/ 903619 w 1151910"/>
              <a:gd name="connsiteY120" fmla="*/ 852950 h 2187906"/>
              <a:gd name="connsiteX121" fmla="*/ 908381 w 1151910"/>
              <a:gd name="connsiteY121" fmla="*/ 833900 h 2187906"/>
              <a:gd name="connsiteX122" fmla="*/ 903619 w 1151910"/>
              <a:gd name="connsiteY122" fmla="*/ 819613 h 2187906"/>
              <a:gd name="connsiteX123" fmla="*/ 898856 w 1151910"/>
              <a:gd name="connsiteY123" fmla="*/ 800563 h 2187906"/>
              <a:gd name="connsiteX124" fmla="*/ 903619 w 1151910"/>
              <a:gd name="connsiteY124" fmla="*/ 776750 h 2187906"/>
              <a:gd name="connsiteX125" fmla="*/ 941719 w 1151910"/>
              <a:gd name="connsiteY125" fmla="*/ 752938 h 2187906"/>
              <a:gd name="connsiteX126" fmla="*/ 956006 w 1151910"/>
              <a:gd name="connsiteY126" fmla="*/ 738650 h 2187906"/>
              <a:gd name="connsiteX127" fmla="*/ 960769 w 1151910"/>
              <a:gd name="connsiteY127" fmla="*/ 724363 h 2187906"/>
              <a:gd name="connsiteX128" fmla="*/ 956006 w 1151910"/>
              <a:gd name="connsiteY128" fmla="*/ 600538 h 2187906"/>
              <a:gd name="connsiteX129" fmla="*/ 889331 w 1151910"/>
              <a:gd name="connsiteY129" fmla="*/ 600538 h 2187906"/>
              <a:gd name="connsiteX130" fmla="*/ 875044 w 1151910"/>
              <a:gd name="connsiteY130" fmla="*/ 586250 h 2187906"/>
              <a:gd name="connsiteX131" fmla="*/ 860756 w 1151910"/>
              <a:gd name="connsiteY131" fmla="*/ 576725 h 2187906"/>
              <a:gd name="connsiteX132" fmla="*/ 846469 w 1151910"/>
              <a:gd name="connsiteY132" fmla="*/ 557675 h 2187906"/>
              <a:gd name="connsiteX133" fmla="*/ 841706 w 1151910"/>
              <a:gd name="connsiteY133" fmla="*/ 543388 h 2187906"/>
              <a:gd name="connsiteX134" fmla="*/ 722644 w 1151910"/>
              <a:gd name="connsiteY134" fmla="*/ 538625 h 2187906"/>
              <a:gd name="connsiteX135" fmla="*/ 689306 w 1151910"/>
              <a:gd name="connsiteY135" fmla="*/ 510050 h 2187906"/>
              <a:gd name="connsiteX136" fmla="*/ 679781 w 1151910"/>
              <a:gd name="connsiteY136" fmla="*/ 495763 h 2187906"/>
              <a:gd name="connsiteX137" fmla="*/ 660731 w 1151910"/>
              <a:gd name="connsiteY137" fmla="*/ 448138 h 2187906"/>
              <a:gd name="connsiteX138" fmla="*/ 646444 w 1151910"/>
              <a:gd name="connsiteY138" fmla="*/ 410038 h 2187906"/>
              <a:gd name="connsiteX139" fmla="*/ 636919 w 1151910"/>
              <a:gd name="connsiteY139" fmla="*/ 386225 h 2187906"/>
              <a:gd name="connsiteX140" fmla="*/ 617869 w 1151910"/>
              <a:gd name="connsiteY140" fmla="*/ 357650 h 2187906"/>
              <a:gd name="connsiteX141" fmla="*/ 575006 w 1151910"/>
              <a:gd name="connsiteY141" fmla="*/ 329075 h 2187906"/>
              <a:gd name="connsiteX142" fmla="*/ 560719 w 1151910"/>
              <a:gd name="connsiteY142" fmla="*/ 319550 h 2187906"/>
              <a:gd name="connsiteX143" fmla="*/ 541669 w 1151910"/>
              <a:gd name="connsiteY143" fmla="*/ 305263 h 2187906"/>
              <a:gd name="connsiteX144" fmla="*/ 527381 w 1151910"/>
              <a:gd name="connsiteY144" fmla="*/ 300500 h 2187906"/>
              <a:gd name="connsiteX145" fmla="*/ 494044 w 1151910"/>
              <a:gd name="connsiteY145" fmla="*/ 281450 h 2187906"/>
              <a:gd name="connsiteX146" fmla="*/ 470231 w 1151910"/>
              <a:gd name="connsiteY146" fmla="*/ 271925 h 2187906"/>
              <a:gd name="connsiteX147" fmla="*/ 408318 w 1151910"/>
              <a:gd name="connsiteY147" fmla="*/ 181439 h 2187906"/>
              <a:gd name="connsiteX148" fmla="*/ 408319 w 1151910"/>
              <a:gd name="connsiteY148" fmla="*/ 52851 h 2187906"/>
              <a:gd name="connsiteX149" fmla="*/ 377362 w 1151910"/>
              <a:gd name="connsiteY149" fmla="*/ 43325 h 2187906"/>
              <a:gd name="connsiteX150" fmla="*/ 317831 w 1151910"/>
              <a:gd name="connsiteY150" fmla="*/ 9988 h 2187906"/>
              <a:gd name="connsiteX151" fmla="*/ 284494 w 1151910"/>
              <a:gd name="connsiteY151" fmla="*/ 463 h 2187906"/>
              <a:gd name="connsiteX152" fmla="*/ 265444 w 1151910"/>
              <a:gd name="connsiteY152" fmla="*/ 5225 h 2187906"/>
              <a:gd name="connsiteX153" fmla="*/ 227344 w 1151910"/>
              <a:gd name="connsiteY153" fmla="*/ 55231 h 2187906"/>
              <a:gd name="connsiteX154" fmla="*/ 170194 w 1151910"/>
              <a:gd name="connsiteY154" fmla="*/ 69519 h 2187906"/>
              <a:gd name="connsiteX155" fmla="*/ 158287 w 1151910"/>
              <a:gd name="connsiteY155" fmla="*/ 114763 h 2187906"/>
              <a:gd name="connsiteX156" fmla="*/ 122568 w 1151910"/>
              <a:gd name="connsiteY156" fmla="*/ 150481 h 2187906"/>
              <a:gd name="connsiteX157" fmla="*/ 84469 w 1151910"/>
              <a:gd name="connsiteY157" fmla="*/ 243351 h 2187906"/>
              <a:gd name="connsiteX0" fmla="*/ 84469 w 1151910"/>
              <a:gd name="connsiteY0" fmla="*/ 243351 h 2187906"/>
              <a:gd name="connsiteX1" fmla="*/ 91612 w 1151910"/>
              <a:gd name="connsiteY1" fmla="*/ 271925 h 2187906"/>
              <a:gd name="connsiteX2" fmla="*/ 74943 w 1151910"/>
              <a:gd name="connsiteY2" fmla="*/ 340982 h 2187906"/>
              <a:gd name="connsiteX3" fmla="*/ 60656 w 1151910"/>
              <a:gd name="connsiteY3" fmla="*/ 390988 h 2187906"/>
              <a:gd name="connsiteX4" fmla="*/ 53512 w 1151910"/>
              <a:gd name="connsiteY4" fmla="*/ 467188 h 2187906"/>
              <a:gd name="connsiteX5" fmla="*/ 32081 w 1151910"/>
              <a:gd name="connsiteY5" fmla="*/ 505288 h 2187906"/>
              <a:gd name="connsiteX6" fmla="*/ 3506 w 1151910"/>
              <a:gd name="connsiteY6" fmla="*/ 541007 h 2187906"/>
              <a:gd name="connsiteX7" fmla="*/ 74944 w 1151910"/>
              <a:gd name="connsiteY7" fmla="*/ 564819 h 2187906"/>
              <a:gd name="connsiteX8" fmla="*/ 67800 w 1151910"/>
              <a:gd name="connsiteY8" fmla="*/ 643401 h 2187906"/>
              <a:gd name="connsiteX9" fmla="*/ 103518 w 1151910"/>
              <a:gd name="connsiteY9" fmla="*/ 688645 h 2187906"/>
              <a:gd name="connsiteX10" fmla="*/ 167813 w 1151910"/>
              <a:gd name="connsiteY10" fmla="*/ 736269 h 2187906"/>
              <a:gd name="connsiteX11" fmla="*/ 170195 w 1151910"/>
              <a:gd name="connsiteY11" fmla="*/ 807706 h 2187906"/>
              <a:gd name="connsiteX12" fmla="*/ 155907 w 1151910"/>
              <a:gd name="connsiteY12" fmla="*/ 860094 h 2187906"/>
              <a:gd name="connsiteX13" fmla="*/ 127331 w 1151910"/>
              <a:gd name="connsiteY13" fmla="*/ 910100 h 2187906"/>
              <a:gd name="connsiteX14" fmla="*/ 98756 w 1151910"/>
              <a:gd name="connsiteY14" fmla="*/ 948200 h 2187906"/>
              <a:gd name="connsiteX15" fmla="*/ 63037 w 1151910"/>
              <a:gd name="connsiteY15" fmla="*/ 993444 h 2187906"/>
              <a:gd name="connsiteX16" fmla="*/ 32082 w 1151910"/>
              <a:gd name="connsiteY16" fmla="*/ 1064881 h 2187906"/>
              <a:gd name="connsiteX17" fmla="*/ 1125 w 1151910"/>
              <a:gd name="connsiteY17" fmla="*/ 1105363 h 2187906"/>
              <a:gd name="connsiteX18" fmla="*/ 8269 w 1151910"/>
              <a:gd name="connsiteY18" fmla="*/ 1174419 h 2187906"/>
              <a:gd name="connsiteX19" fmla="*/ 22557 w 1151910"/>
              <a:gd name="connsiteY19" fmla="*/ 1224425 h 2187906"/>
              <a:gd name="connsiteX20" fmla="*/ 51133 w 1151910"/>
              <a:gd name="connsiteY20" fmla="*/ 1260144 h 2187906"/>
              <a:gd name="connsiteX21" fmla="*/ 70181 w 1151910"/>
              <a:gd name="connsiteY21" fmla="*/ 1298244 h 2187906"/>
              <a:gd name="connsiteX22" fmla="*/ 132094 w 1151910"/>
              <a:gd name="connsiteY22" fmla="*/ 1319675 h 2187906"/>
              <a:gd name="connsiteX23" fmla="*/ 184481 w 1151910"/>
              <a:gd name="connsiteY23" fmla="*/ 1357775 h 2187906"/>
              <a:gd name="connsiteX24" fmla="*/ 217819 w 1151910"/>
              <a:gd name="connsiteY24" fmla="*/ 1372063 h 2187906"/>
              <a:gd name="connsiteX25" fmla="*/ 255919 w 1151910"/>
              <a:gd name="connsiteY25" fmla="*/ 1395875 h 2187906"/>
              <a:gd name="connsiteX26" fmla="*/ 260681 w 1151910"/>
              <a:gd name="connsiteY26" fmla="*/ 1410163 h 2187906"/>
              <a:gd name="connsiteX27" fmla="*/ 270206 w 1151910"/>
              <a:gd name="connsiteY27" fmla="*/ 1424450 h 2187906"/>
              <a:gd name="connsiteX28" fmla="*/ 251156 w 1151910"/>
              <a:gd name="connsiteY28" fmla="*/ 1505413 h 2187906"/>
              <a:gd name="connsiteX29" fmla="*/ 227344 w 1151910"/>
              <a:gd name="connsiteY29" fmla="*/ 1567325 h 2187906"/>
              <a:gd name="connsiteX30" fmla="*/ 217819 w 1151910"/>
              <a:gd name="connsiteY30" fmla="*/ 1586375 h 2187906"/>
              <a:gd name="connsiteX31" fmla="*/ 217819 w 1151910"/>
              <a:gd name="connsiteY31" fmla="*/ 1714963 h 2187906"/>
              <a:gd name="connsiteX32" fmla="*/ 227344 w 1151910"/>
              <a:gd name="connsiteY32" fmla="*/ 1748300 h 2187906"/>
              <a:gd name="connsiteX33" fmla="*/ 236869 w 1151910"/>
              <a:gd name="connsiteY33" fmla="*/ 1791163 h 2187906"/>
              <a:gd name="connsiteX34" fmla="*/ 232106 w 1151910"/>
              <a:gd name="connsiteY34" fmla="*/ 1829263 h 2187906"/>
              <a:gd name="connsiteX35" fmla="*/ 174956 w 1151910"/>
              <a:gd name="connsiteY35" fmla="*/ 1862600 h 2187906"/>
              <a:gd name="connsiteX36" fmla="*/ 136856 w 1151910"/>
              <a:gd name="connsiteY36" fmla="*/ 1895938 h 2187906"/>
              <a:gd name="connsiteX37" fmla="*/ 122569 w 1151910"/>
              <a:gd name="connsiteY37" fmla="*/ 1905463 h 2187906"/>
              <a:gd name="connsiteX38" fmla="*/ 84469 w 1151910"/>
              <a:gd name="connsiteY38" fmla="*/ 1914988 h 2187906"/>
              <a:gd name="connsiteX39" fmla="*/ 89231 w 1151910"/>
              <a:gd name="connsiteY39" fmla="*/ 1953088 h 2187906"/>
              <a:gd name="connsiteX40" fmla="*/ 160669 w 1151910"/>
              <a:gd name="connsiteY40" fmla="*/ 1986425 h 2187906"/>
              <a:gd name="connsiteX41" fmla="*/ 165431 w 1151910"/>
              <a:gd name="connsiteY41" fmla="*/ 2024525 h 2187906"/>
              <a:gd name="connsiteX42" fmla="*/ 179719 w 1151910"/>
              <a:gd name="connsiteY42" fmla="*/ 2048338 h 2187906"/>
              <a:gd name="connsiteX43" fmla="*/ 184481 w 1151910"/>
              <a:gd name="connsiteY43" fmla="*/ 2067388 h 2187906"/>
              <a:gd name="connsiteX44" fmla="*/ 208294 w 1151910"/>
              <a:gd name="connsiteY44" fmla="*/ 2062625 h 2187906"/>
              <a:gd name="connsiteX45" fmla="*/ 227344 w 1151910"/>
              <a:gd name="connsiteY45" fmla="*/ 2057863 h 2187906"/>
              <a:gd name="connsiteX46" fmla="*/ 355931 w 1151910"/>
              <a:gd name="connsiteY46" fmla="*/ 2067388 h 2187906"/>
              <a:gd name="connsiteX47" fmla="*/ 374981 w 1151910"/>
              <a:gd name="connsiteY47" fmla="*/ 2076913 h 2187906"/>
              <a:gd name="connsiteX48" fmla="*/ 379744 w 1151910"/>
              <a:gd name="connsiteY48" fmla="*/ 2124538 h 2187906"/>
              <a:gd name="connsiteX49" fmla="*/ 394031 w 1151910"/>
              <a:gd name="connsiteY49" fmla="*/ 2162638 h 2187906"/>
              <a:gd name="connsiteX50" fmla="*/ 398794 w 1151910"/>
              <a:gd name="connsiteY50" fmla="*/ 2176925 h 2187906"/>
              <a:gd name="connsiteX51" fmla="*/ 436894 w 1151910"/>
              <a:gd name="connsiteY51" fmla="*/ 2186450 h 2187906"/>
              <a:gd name="connsiteX52" fmla="*/ 503569 w 1151910"/>
              <a:gd name="connsiteY52" fmla="*/ 2186450 h 2187906"/>
              <a:gd name="connsiteX53" fmla="*/ 527381 w 1151910"/>
              <a:gd name="connsiteY53" fmla="*/ 2176925 h 2187906"/>
              <a:gd name="connsiteX54" fmla="*/ 570244 w 1151910"/>
              <a:gd name="connsiteY54" fmla="*/ 2081675 h 2187906"/>
              <a:gd name="connsiteX55" fmla="*/ 589294 w 1151910"/>
              <a:gd name="connsiteY55" fmla="*/ 2076913 h 2187906"/>
              <a:gd name="connsiteX56" fmla="*/ 603581 w 1151910"/>
              <a:gd name="connsiteY56" fmla="*/ 2062625 h 2187906"/>
              <a:gd name="connsiteX57" fmla="*/ 608344 w 1151910"/>
              <a:gd name="connsiteY57" fmla="*/ 2048338 h 2187906"/>
              <a:gd name="connsiteX58" fmla="*/ 617869 w 1151910"/>
              <a:gd name="connsiteY58" fmla="*/ 2034050 h 2187906"/>
              <a:gd name="connsiteX59" fmla="*/ 622631 w 1151910"/>
              <a:gd name="connsiteY59" fmla="*/ 2015000 h 2187906"/>
              <a:gd name="connsiteX60" fmla="*/ 627394 w 1151910"/>
              <a:gd name="connsiteY60" fmla="*/ 1929275 h 2187906"/>
              <a:gd name="connsiteX61" fmla="*/ 641681 w 1151910"/>
              <a:gd name="connsiteY61" fmla="*/ 1924513 h 2187906"/>
              <a:gd name="connsiteX62" fmla="*/ 684544 w 1151910"/>
              <a:gd name="connsiteY62" fmla="*/ 1876888 h 2187906"/>
              <a:gd name="connsiteX63" fmla="*/ 689306 w 1151910"/>
              <a:gd name="connsiteY63" fmla="*/ 1848313 h 2187906"/>
              <a:gd name="connsiteX64" fmla="*/ 694069 w 1151910"/>
              <a:gd name="connsiteY64" fmla="*/ 1824500 h 2187906"/>
              <a:gd name="connsiteX65" fmla="*/ 698831 w 1151910"/>
              <a:gd name="connsiteY65" fmla="*/ 1781638 h 2187906"/>
              <a:gd name="connsiteX66" fmla="*/ 717881 w 1151910"/>
              <a:gd name="connsiteY66" fmla="*/ 1743538 h 2187906"/>
              <a:gd name="connsiteX67" fmla="*/ 732169 w 1151910"/>
              <a:gd name="connsiteY67" fmla="*/ 1705438 h 2187906"/>
              <a:gd name="connsiteX68" fmla="*/ 760744 w 1151910"/>
              <a:gd name="connsiteY68" fmla="*/ 1714963 h 2187906"/>
              <a:gd name="connsiteX69" fmla="*/ 775031 w 1151910"/>
              <a:gd name="connsiteY69" fmla="*/ 1748300 h 2187906"/>
              <a:gd name="connsiteX70" fmla="*/ 779794 w 1151910"/>
              <a:gd name="connsiteY70" fmla="*/ 1800688 h 2187906"/>
              <a:gd name="connsiteX71" fmla="*/ 784556 w 1151910"/>
              <a:gd name="connsiteY71" fmla="*/ 1776875 h 2187906"/>
              <a:gd name="connsiteX72" fmla="*/ 789319 w 1151910"/>
              <a:gd name="connsiteY72" fmla="*/ 1743538 h 2187906"/>
              <a:gd name="connsiteX73" fmla="*/ 803606 w 1151910"/>
              <a:gd name="connsiteY73" fmla="*/ 1734013 h 2187906"/>
              <a:gd name="connsiteX74" fmla="*/ 827419 w 1151910"/>
              <a:gd name="connsiteY74" fmla="*/ 1748300 h 2187906"/>
              <a:gd name="connsiteX75" fmla="*/ 841706 w 1151910"/>
              <a:gd name="connsiteY75" fmla="*/ 1753063 h 2187906"/>
              <a:gd name="connsiteX76" fmla="*/ 846469 w 1151910"/>
              <a:gd name="connsiteY76" fmla="*/ 1691150 h 2187906"/>
              <a:gd name="connsiteX77" fmla="*/ 889331 w 1151910"/>
              <a:gd name="connsiteY77" fmla="*/ 1695913 h 2187906"/>
              <a:gd name="connsiteX78" fmla="*/ 894094 w 1151910"/>
              <a:gd name="connsiteY78" fmla="*/ 1710200 h 2187906"/>
              <a:gd name="connsiteX79" fmla="*/ 927431 w 1151910"/>
              <a:gd name="connsiteY79" fmla="*/ 1734013 h 2187906"/>
              <a:gd name="connsiteX80" fmla="*/ 960769 w 1151910"/>
              <a:gd name="connsiteY80" fmla="*/ 1738775 h 2187906"/>
              <a:gd name="connsiteX81" fmla="*/ 998869 w 1151910"/>
              <a:gd name="connsiteY81" fmla="*/ 1734013 h 2187906"/>
              <a:gd name="connsiteX82" fmla="*/ 1003631 w 1151910"/>
              <a:gd name="connsiteY82" fmla="*/ 1657813 h 2187906"/>
              <a:gd name="connsiteX83" fmla="*/ 1017919 w 1151910"/>
              <a:gd name="connsiteY83" fmla="*/ 1638763 h 2187906"/>
              <a:gd name="connsiteX84" fmla="*/ 1017919 w 1151910"/>
              <a:gd name="connsiteY84" fmla="*/ 1600663 h 2187906"/>
              <a:gd name="connsiteX85" fmla="*/ 998869 w 1151910"/>
              <a:gd name="connsiteY85" fmla="*/ 1586375 h 2187906"/>
              <a:gd name="connsiteX86" fmla="*/ 975056 w 1151910"/>
              <a:gd name="connsiteY86" fmla="*/ 1548275 h 2187906"/>
              <a:gd name="connsiteX87" fmla="*/ 965531 w 1151910"/>
              <a:gd name="connsiteY87" fmla="*/ 1533988 h 2187906"/>
              <a:gd name="connsiteX88" fmla="*/ 951244 w 1151910"/>
              <a:gd name="connsiteY88" fmla="*/ 1529225 h 2187906"/>
              <a:gd name="connsiteX89" fmla="*/ 932194 w 1151910"/>
              <a:gd name="connsiteY89" fmla="*/ 1405400 h 2187906"/>
              <a:gd name="connsiteX90" fmla="*/ 922669 w 1151910"/>
              <a:gd name="connsiteY90" fmla="*/ 1362538 h 2187906"/>
              <a:gd name="connsiteX91" fmla="*/ 913144 w 1151910"/>
              <a:gd name="connsiteY91" fmla="*/ 1338725 h 2187906"/>
              <a:gd name="connsiteX92" fmla="*/ 903619 w 1151910"/>
              <a:gd name="connsiteY92" fmla="*/ 1305388 h 2187906"/>
              <a:gd name="connsiteX93" fmla="*/ 898856 w 1151910"/>
              <a:gd name="connsiteY93" fmla="*/ 1291100 h 2187906"/>
              <a:gd name="connsiteX94" fmla="*/ 908381 w 1151910"/>
              <a:gd name="connsiteY94" fmla="*/ 1224425 h 2187906"/>
              <a:gd name="connsiteX95" fmla="*/ 922669 w 1151910"/>
              <a:gd name="connsiteY95" fmla="*/ 1219663 h 2187906"/>
              <a:gd name="connsiteX96" fmla="*/ 941719 w 1151910"/>
              <a:gd name="connsiteY96" fmla="*/ 1210138 h 2187906"/>
              <a:gd name="connsiteX97" fmla="*/ 956006 w 1151910"/>
              <a:gd name="connsiteY97" fmla="*/ 1205375 h 2187906"/>
              <a:gd name="connsiteX98" fmla="*/ 970294 w 1151910"/>
              <a:gd name="connsiteY98" fmla="*/ 1195850 h 2187906"/>
              <a:gd name="connsiteX99" fmla="*/ 1003631 w 1151910"/>
              <a:gd name="connsiteY99" fmla="*/ 1186325 h 2187906"/>
              <a:gd name="connsiteX100" fmla="*/ 1022681 w 1151910"/>
              <a:gd name="connsiteY100" fmla="*/ 1172038 h 2187906"/>
              <a:gd name="connsiteX101" fmla="*/ 1041731 w 1151910"/>
              <a:gd name="connsiteY101" fmla="*/ 1143463 h 2187906"/>
              <a:gd name="connsiteX102" fmla="*/ 1070306 w 1151910"/>
              <a:gd name="connsiteY102" fmla="*/ 1124413 h 2187906"/>
              <a:gd name="connsiteX103" fmla="*/ 1098881 w 1151910"/>
              <a:gd name="connsiteY103" fmla="*/ 1114888 h 2187906"/>
              <a:gd name="connsiteX104" fmla="*/ 1132219 w 1151910"/>
              <a:gd name="connsiteY104" fmla="*/ 1091075 h 2187906"/>
              <a:gd name="connsiteX105" fmla="*/ 1146506 w 1151910"/>
              <a:gd name="connsiteY105" fmla="*/ 1076788 h 2187906"/>
              <a:gd name="connsiteX106" fmla="*/ 1141744 w 1151910"/>
              <a:gd name="connsiteY106" fmla="*/ 991063 h 2187906"/>
              <a:gd name="connsiteX107" fmla="*/ 1127456 w 1151910"/>
              <a:gd name="connsiteY107" fmla="*/ 972013 h 2187906"/>
              <a:gd name="connsiteX108" fmla="*/ 1108406 w 1151910"/>
              <a:gd name="connsiteY108" fmla="*/ 933913 h 2187906"/>
              <a:gd name="connsiteX109" fmla="*/ 1103644 w 1151910"/>
              <a:gd name="connsiteY109" fmla="*/ 910100 h 2187906"/>
              <a:gd name="connsiteX110" fmla="*/ 1075069 w 1151910"/>
              <a:gd name="connsiteY110" fmla="*/ 881525 h 2187906"/>
              <a:gd name="connsiteX111" fmla="*/ 1008394 w 1151910"/>
              <a:gd name="connsiteY111" fmla="*/ 857713 h 2187906"/>
              <a:gd name="connsiteX112" fmla="*/ 994106 w 1151910"/>
              <a:gd name="connsiteY112" fmla="*/ 862475 h 2187906"/>
              <a:gd name="connsiteX113" fmla="*/ 989344 w 1151910"/>
              <a:gd name="connsiteY113" fmla="*/ 876763 h 2187906"/>
              <a:gd name="connsiteX114" fmla="*/ 984581 w 1151910"/>
              <a:gd name="connsiteY114" fmla="*/ 914863 h 2187906"/>
              <a:gd name="connsiteX115" fmla="*/ 975056 w 1151910"/>
              <a:gd name="connsiteY115" fmla="*/ 929150 h 2187906"/>
              <a:gd name="connsiteX116" fmla="*/ 960769 w 1151910"/>
              <a:gd name="connsiteY116" fmla="*/ 948200 h 2187906"/>
              <a:gd name="connsiteX117" fmla="*/ 932194 w 1151910"/>
              <a:gd name="connsiteY117" fmla="*/ 962488 h 2187906"/>
              <a:gd name="connsiteX118" fmla="*/ 898856 w 1151910"/>
              <a:gd name="connsiteY118" fmla="*/ 919625 h 2187906"/>
              <a:gd name="connsiteX119" fmla="*/ 884569 w 1151910"/>
              <a:gd name="connsiteY119" fmla="*/ 905338 h 2187906"/>
              <a:gd name="connsiteX120" fmla="*/ 903619 w 1151910"/>
              <a:gd name="connsiteY120" fmla="*/ 852950 h 2187906"/>
              <a:gd name="connsiteX121" fmla="*/ 908381 w 1151910"/>
              <a:gd name="connsiteY121" fmla="*/ 833900 h 2187906"/>
              <a:gd name="connsiteX122" fmla="*/ 903619 w 1151910"/>
              <a:gd name="connsiteY122" fmla="*/ 819613 h 2187906"/>
              <a:gd name="connsiteX123" fmla="*/ 898856 w 1151910"/>
              <a:gd name="connsiteY123" fmla="*/ 800563 h 2187906"/>
              <a:gd name="connsiteX124" fmla="*/ 903619 w 1151910"/>
              <a:gd name="connsiteY124" fmla="*/ 776750 h 2187906"/>
              <a:gd name="connsiteX125" fmla="*/ 941719 w 1151910"/>
              <a:gd name="connsiteY125" fmla="*/ 752938 h 2187906"/>
              <a:gd name="connsiteX126" fmla="*/ 956006 w 1151910"/>
              <a:gd name="connsiteY126" fmla="*/ 738650 h 2187906"/>
              <a:gd name="connsiteX127" fmla="*/ 960769 w 1151910"/>
              <a:gd name="connsiteY127" fmla="*/ 724363 h 2187906"/>
              <a:gd name="connsiteX128" fmla="*/ 956006 w 1151910"/>
              <a:gd name="connsiteY128" fmla="*/ 600538 h 2187906"/>
              <a:gd name="connsiteX129" fmla="*/ 889331 w 1151910"/>
              <a:gd name="connsiteY129" fmla="*/ 600538 h 2187906"/>
              <a:gd name="connsiteX130" fmla="*/ 875044 w 1151910"/>
              <a:gd name="connsiteY130" fmla="*/ 586250 h 2187906"/>
              <a:gd name="connsiteX131" fmla="*/ 860756 w 1151910"/>
              <a:gd name="connsiteY131" fmla="*/ 576725 h 2187906"/>
              <a:gd name="connsiteX132" fmla="*/ 846469 w 1151910"/>
              <a:gd name="connsiteY132" fmla="*/ 557675 h 2187906"/>
              <a:gd name="connsiteX133" fmla="*/ 841706 w 1151910"/>
              <a:gd name="connsiteY133" fmla="*/ 543388 h 2187906"/>
              <a:gd name="connsiteX134" fmla="*/ 722644 w 1151910"/>
              <a:gd name="connsiteY134" fmla="*/ 538625 h 2187906"/>
              <a:gd name="connsiteX135" fmla="*/ 689306 w 1151910"/>
              <a:gd name="connsiteY135" fmla="*/ 510050 h 2187906"/>
              <a:gd name="connsiteX136" fmla="*/ 679781 w 1151910"/>
              <a:gd name="connsiteY136" fmla="*/ 495763 h 2187906"/>
              <a:gd name="connsiteX137" fmla="*/ 660731 w 1151910"/>
              <a:gd name="connsiteY137" fmla="*/ 448138 h 2187906"/>
              <a:gd name="connsiteX138" fmla="*/ 646444 w 1151910"/>
              <a:gd name="connsiteY138" fmla="*/ 410038 h 2187906"/>
              <a:gd name="connsiteX139" fmla="*/ 636919 w 1151910"/>
              <a:gd name="connsiteY139" fmla="*/ 386225 h 2187906"/>
              <a:gd name="connsiteX140" fmla="*/ 617869 w 1151910"/>
              <a:gd name="connsiteY140" fmla="*/ 357650 h 2187906"/>
              <a:gd name="connsiteX141" fmla="*/ 575006 w 1151910"/>
              <a:gd name="connsiteY141" fmla="*/ 329075 h 2187906"/>
              <a:gd name="connsiteX142" fmla="*/ 560719 w 1151910"/>
              <a:gd name="connsiteY142" fmla="*/ 319550 h 2187906"/>
              <a:gd name="connsiteX143" fmla="*/ 541669 w 1151910"/>
              <a:gd name="connsiteY143" fmla="*/ 305263 h 2187906"/>
              <a:gd name="connsiteX144" fmla="*/ 527381 w 1151910"/>
              <a:gd name="connsiteY144" fmla="*/ 300500 h 2187906"/>
              <a:gd name="connsiteX145" fmla="*/ 494044 w 1151910"/>
              <a:gd name="connsiteY145" fmla="*/ 281450 h 2187906"/>
              <a:gd name="connsiteX146" fmla="*/ 470231 w 1151910"/>
              <a:gd name="connsiteY146" fmla="*/ 271925 h 2187906"/>
              <a:gd name="connsiteX147" fmla="*/ 408318 w 1151910"/>
              <a:gd name="connsiteY147" fmla="*/ 181439 h 2187906"/>
              <a:gd name="connsiteX148" fmla="*/ 408319 w 1151910"/>
              <a:gd name="connsiteY148" fmla="*/ 52851 h 2187906"/>
              <a:gd name="connsiteX149" fmla="*/ 377362 w 1151910"/>
              <a:gd name="connsiteY149" fmla="*/ 43325 h 2187906"/>
              <a:gd name="connsiteX150" fmla="*/ 317831 w 1151910"/>
              <a:gd name="connsiteY150" fmla="*/ 9988 h 2187906"/>
              <a:gd name="connsiteX151" fmla="*/ 284494 w 1151910"/>
              <a:gd name="connsiteY151" fmla="*/ 463 h 2187906"/>
              <a:gd name="connsiteX152" fmla="*/ 265444 w 1151910"/>
              <a:gd name="connsiteY152" fmla="*/ 5225 h 2187906"/>
              <a:gd name="connsiteX153" fmla="*/ 227344 w 1151910"/>
              <a:gd name="connsiteY153" fmla="*/ 55231 h 2187906"/>
              <a:gd name="connsiteX154" fmla="*/ 170194 w 1151910"/>
              <a:gd name="connsiteY154" fmla="*/ 69519 h 2187906"/>
              <a:gd name="connsiteX155" fmla="*/ 158287 w 1151910"/>
              <a:gd name="connsiteY155" fmla="*/ 114763 h 2187906"/>
              <a:gd name="connsiteX156" fmla="*/ 122568 w 1151910"/>
              <a:gd name="connsiteY156" fmla="*/ 150481 h 2187906"/>
              <a:gd name="connsiteX157" fmla="*/ 84469 w 1151910"/>
              <a:gd name="connsiteY157" fmla="*/ 243351 h 2187906"/>
              <a:gd name="connsiteX0" fmla="*/ 84469 w 1151910"/>
              <a:gd name="connsiteY0" fmla="*/ 243351 h 2187906"/>
              <a:gd name="connsiteX1" fmla="*/ 91612 w 1151910"/>
              <a:gd name="connsiteY1" fmla="*/ 271925 h 2187906"/>
              <a:gd name="connsiteX2" fmla="*/ 74943 w 1151910"/>
              <a:gd name="connsiteY2" fmla="*/ 340982 h 2187906"/>
              <a:gd name="connsiteX3" fmla="*/ 60656 w 1151910"/>
              <a:gd name="connsiteY3" fmla="*/ 390988 h 2187906"/>
              <a:gd name="connsiteX4" fmla="*/ 53512 w 1151910"/>
              <a:gd name="connsiteY4" fmla="*/ 467188 h 2187906"/>
              <a:gd name="connsiteX5" fmla="*/ 32081 w 1151910"/>
              <a:gd name="connsiteY5" fmla="*/ 505288 h 2187906"/>
              <a:gd name="connsiteX6" fmla="*/ 3506 w 1151910"/>
              <a:gd name="connsiteY6" fmla="*/ 541007 h 2187906"/>
              <a:gd name="connsiteX7" fmla="*/ 74944 w 1151910"/>
              <a:gd name="connsiteY7" fmla="*/ 564819 h 2187906"/>
              <a:gd name="connsiteX8" fmla="*/ 67800 w 1151910"/>
              <a:gd name="connsiteY8" fmla="*/ 643401 h 2187906"/>
              <a:gd name="connsiteX9" fmla="*/ 103518 w 1151910"/>
              <a:gd name="connsiteY9" fmla="*/ 688645 h 2187906"/>
              <a:gd name="connsiteX10" fmla="*/ 167813 w 1151910"/>
              <a:gd name="connsiteY10" fmla="*/ 736269 h 2187906"/>
              <a:gd name="connsiteX11" fmla="*/ 170195 w 1151910"/>
              <a:gd name="connsiteY11" fmla="*/ 807706 h 2187906"/>
              <a:gd name="connsiteX12" fmla="*/ 155907 w 1151910"/>
              <a:gd name="connsiteY12" fmla="*/ 860094 h 2187906"/>
              <a:gd name="connsiteX13" fmla="*/ 127331 w 1151910"/>
              <a:gd name="connsiteY13" fmla="*/ 910100 h 2187906"/>
              <a:gd name="connsiteX14" fmla="*/ 98756 w 1151910"/>
              <a:gd name="connsiteY14" fmla="*/ 948200 h 2187906"/>
              <a:gd name="connsiteX15" fmla="*/ 63037 w 1151910"/>
              <a:gd name="connsiteY15" fmla="*/ 993444 h 2187906"/>
              <a:gd name="connsiteX16" fmla="*/ 32082 w 1151910"/>
              <a:gd name="connsiteY16" fmla="*/ 1064881 h 2187906"/>
              <a:gd name="connsiteX17" fmla="*/ 1125 w 1151910"/>
              <a:gd name="connsiteY17" fmla="*/ 1105363 h 2187906"/>
              <a:gd name="connsiteX18" fmla="*/ 8269 w 1151910"/>
              <a:gd name="connsiteY18" fmla="*/ 1174419 h 2187906"/>
              <a:gd name="connsiteX19" fmla="*/ 22557 w 1151910"/>
              <a:gd name="connsiteY19" fmla="*/ 1224425 h 2187906"/>
              <a:gd name="connsiteX20" fmla="*/ 51133 w 1151910"/>
              <a:gd name="connsiteY20" fmla="*/ 1260144 h 2187906"/>
              <a:gd name="connsiteX21" fmla="*/ 70181 w 1151910"/>
              <a:gd name="connsiteY21" fmla="*/ 1298244 h 2187906"/>
              <a:gd name="connsiteX22" fmla="*/ 148763 w 1151910"/>
              <a:gd name="connsiteY22" fmla="*/ 1314913 h 2187906"/>
              <a:gd name="connsiteX23" fmla="*/ 184481 w 1151910"/>
              <a:gd name="connsiteY23" fmla="*/ 1357775 h 2187906"/>
              <a:gd name="connsiteX24" fmla="*/ 217819 w 1151910"/>
              <a:gd name="connsiteY24" fmla="*/ 1372063 h 2187906"/>
              <a:gd name="connsiteX25" fmla="*/ 255919 w 1151910"/>
              <a:gd name="connsiteY25" fmla="*/ 1395875 h 2187906"/>
              <a:gd name="connsiteX26" fmla="*/ 260681 w 1151910"/>
              <a:gd name="connsiteY26" fmla="*/ 1410163 h 2187906"/>
              <a:gd name="connsiteX27" fmla="*/ 270206 w 1151910"/>
              <a:gd name="connsiteY27" fmla="*/ 1424450 h 2187906"/>
              <a:gd name="connsiteX28" fmla="*/ 251156 w 1151910"/>
              <a:gd name="connsiteY28" fmla="*/ 1505413 h 2187906"/>
              <a:gd name="connsiteX29" fmla="*/ 227344 w 1151910"/>
              <a:gd name="connsiteY29" fmla="*/ 1567325 h 2187906"/>
              <a:gd name="connsiteX30" fmla="*/ 217819 w 1151910"/>
              <a:gd name="connsiteY30" fmla="*/ 1586375 h 2187906"/>
              <a:gd name="connsiteX31" fmla="*/ 217819 w 1151910"/>
              <a:gd name="connsiteY31" fmla="*/ 1714963 h 2187906"/>
              <a:gd name="connsiteX32" fmla="*/ 227344 w 1151910"/>
              <a:gd name="connsiteY32" fmla="*/ 1748300 h 2187906"/>
              <a:gd name="connsiteX33" fmla="*/ 236869 w 1151910"/>
              <a:gd name="connsiteY33" fmla="*/ 1791163 h 2187906"/>
              <a:gd name="connsiteX34" fmla="*/ 232106 w 1151910"/>
              <a:gd name="connsiteY34" fmla="*/ 1829263 h 2187906"/>
              <a:gd name="connsiteX35" fmla="*/ 174956 w 1151910"/>
              <a:gd name="connsiteY35" fmla="*/ 1862600 h 2187906"/>
              <a:gd name="connsiteX36" fmla="*/ 136856 w 1151910"/>
              <a:gd name="connsiteY36" fmla="*/ 1895938 h 2187906"/>
              <a:gd name="connsiteX37" fmla="*/ 122569 w 1151910"/>
              <a:gd name="connsiteY37" fmla="*/ 1905463 h 2187906"/>
              <a:gd name="connsiteX38" fmla="*/ 84469 w 1151910"/>
              <a:gd name="connsiteY38" fmla="*/ 1914988 h 2187906"/>
              <a:gd name="connsiteX39" fmla="*/ 89231 w 1151910"/>
              <a:gd name="connsiteY39" fmla="*/ 1953088 h 2187906"/>
              <a:gd name="connsiteX40" fmla="*/ 160669 w 1151910"/>
              <a:gd name="connsiteY40" fmla="*/ 1986425 h 2187906"/>
              <a:gd name="connsiteX41" fmla="*/ 165431 w 1151910"/>
              <a:gd name="connsiteY41" fmla="*/ 2024525 h 2187906"/>
              <a:gd name="connsiteX42" fmla="*/ 179719 w 1151910"/>
              <a:gd name="connsiteY42" fmla="*/ 2048338 h 2187906"/>
              <a:gd name="connsiteX43" fmla="*/ 184481 w 1151910"/>
              <a:gd name="connsiteY43" fmla="*/ 2067388 h 2187906"/>
              <a:gd name="connsiteX44" fmla="*/ 208294 w 1151910"/>
              <a:gd name="connsiteY44" fmla="*/ 2062625 h 2187906"/>
              <a:gd name="connsiteX45" fmla="*/ 227344 w 1151910"/>
              <a:gd name="connsiteY45" fmla="*/ 2057863 h 2187906"/>
              <a:gd name="connsiteX46" fmla="*/ 355931 w 1151910"/>
              <a:gd name="connsiteY46" fmla="*/ 2067388 h 2187906"/>
              <a:gd name="connsiteX47" fmla="*/ 374981 w 1151910"/>
              <a:gd name="connsiteY47" fmla="*/ 2076913 h 2187906"/>
              <a:gd name="connsiteX48" fmla="*/ 379744 w 1151910"/>
              <a:gd name="connsiteY48" fmla="*/ 2124538 h 2187906"/>
              <a:gd name="connsiteX49" fmla="*/ 394031 w 1151910"/>
              <a:gd name="connsiteY49" fmla="*/ 2162638 h 2187906"/>
              <a:gd name="connsiteX50" fmla="*/ 398794 w 1151910"/>
              <a:gd name="connsiteY50" fmla="*/ 2176925 h 2187906"/>
              <a:gd name="connsiteX51" fmla="*/ 436894 w 1151910"/>
              <a:gd name="connsiteY51" fmla="*/ 2186450 h 2187906"/>
              <a:gd name="connsiteX52" fmla="*/ 503569 w 1151910"/>
              <a:gd name="connsiteY52" fmla="*/ 2186450 h 2187906"/>
              <a:gd name="connsiteX53" fmla="*/ 527381 w 1151910"/>
              <a:gd name="connsiteY53" fmla="*/ 2176925 h 2187906"/>
              <a:gd name="connsiteX54" fmla="*/ 570244 w 1151910"/>
              <a:gd name="connsiteY54" fmla="*/ 2081675 h 2187906"/>
              <a:gd name="connsiteX55" fmla="*/ 589294 w 1151910"/>
              <a:gd name="connsiteY55" fmla="*/ 2076913 h 2187906"/>
              <a:gd name="connsiteX56" fmla="*/ 603581 w 1151910"/>
              <a:gd name="connsiteY56" fmla="*/ 2062625 h 2187906"/>
              <a:gd name="connsiteX57" fmla="*/ 608344 w 1151910"/>
              <a:gd name="connsiteY57" fmla="*/ 2048338 h 2187906"/>
              <a:gd name="connsiteX58" fmla="*/ 617869 w 1151910"/>
              <a:gd name="connsiteY58" fmla="*/ 2034050 h 2187906"/>
              <a:gd name="connsiteX59" fmla="*/ 622631 w 1151910"/>
              <a:gd name="connsiteY59" fmla="*/ 2015000 h 2187906"/>
              <a:gd name="connsiteX60" fmla="*/ 627394 w 1151910"/>
              <a:gd name="connsiteY60" fmla="*/ 1929275 h 2187906"/>
              <a:gd name="connsiteX61" fmla="*/ 641681 w 1151910"/>
              <a:gd name="connsiteY61" fmla="*/ 1924513 h 2187906"/>
              <a:gd name="connsiteX62" fmla="*/ 684544 w 1151910"/>
              <a:gd name="connsiteY62" fmla="*/ 1876888 h 2187906"/>
              <a:gd name="connsiteX63" fmla="*/ 689306 w 1151910"/>
              <a:gd name="connsiteY63" fmla="*/ 1848313 h 2187906"/>
              <a:gd name="connsiteX64" fmla="*/ 694069 w 1151910"/>
              <a:gd name="connsiteY64" fmla="*/ 1824500 h 2187906"/>
              <a:gd name="connsiteX65" fmla="*/ 698831 w 1151910"/>
              <a:gd name="connsiteY65" fmla="*/ 1781638 h 2187906"/>
              <a:gd name="connsiteX66" fmla="*/ 717881 w 1151910"/>
              <a:gd name="connsiteY66" fmla="*/ 1743538 h 2187906"/>
              <a:gd name="connsiteX67" fmla="*/ 732169 w 1151910"/>
              <a:gd name="connsiteY67" fmla="*/ 1705438 h 2187906"/>
              <a:gd name="connsiteX68" fmla="*/ 760744 w 1151910"/>
              <a:gd name="connsiteY68" fmla="*/ 1714963 h 2187906"/>
              <a:gd name="connsiteX69" fmla="*/ 775031 w 1151910"/>
              <a:gd name="connsiteY69" fmla="*/ 1748300 h 2187906"/>
              <a:gd name="connsiteX70" fmla="*/ 779794 w 1151910"/>
              <a:gd name="connsiteY70" fmla="*/ 1800688 h 2187906"/>
              <a:gd name="connsiteX71" fmla="*/ 784556 w 1151910"/>
              <a:gd name="connsiteY71" fmla="*/ 1776875 h 2187906"/>
              <a:gd name="connsiteX72" fmla="*/ 789319 w 1151910"/>
              <a:gd name="connsiteY72" fmla="*/ 1743538 h 2187906"/>
              <a:gd name="connsiteX73" fmla="*/ 803606 w 1151910"/>
              <a:gd name="connsiteY73" fmla="*/ 1734013 h 2187906"/>
              <a:gd name="connsiteX74" fmla="*/ 827419 w 1151910"/>
              <a:gd name="connsiteY74" fmla="*/ 1748300 h 2187906"/>
              <a:gd name="connsiteX75" fmla="*/ 841706 w 1151910"/>
              <a:gd name="connsiteY75" fmla="*/ 1753063 h 2187906"/>
              <a:gd name="connsiteX76" fmla="*/ 846469 w 1151910"/>
              <a:gd name="connsiteY76" fmla="*/ 1691150 h 2187906"/>
              <a:gd name="connsiteX77" fmla="*/ 889331 w 1151910"/>
              <a:gd name="connsiteY77" fmla="*/ 1695913 h 2187906"/>
              <a:gd name="connsiteX78" fmla="*/ 894094 w 1151910"/>
              <a:gd name="connsiteY78" fmla="*/ 1710200 h 2187906"/>
              <a:gd name="connsiteX79" fmla="*/ 927431 w 1151910"/>
              <a:gd name="connsiteY79" fmla="*/ 1734013 h 2187906"/>
              <a:gd name="connsiteX80" fmla="*/ 960769 w 1151910"/>
              <a:gd name="connsiteY80" fmla="*/ 1738775 h 2187906"/>
              <a:gd name="connsiteX81" fmla="*/ 998869 w 1151910"/>
              <a:gd name="connsiteY81" fmla="*/ 1734013 h 2187906"/>
              <a:gd name="connsiteX82" fmla="*/ 1003631 w 1151910"/>
              <a:gd name="connsiteY82" fmla="*/ 1657813 h 2187906"/>
              <a:gd name="connsiteX83" fmla="*/ 1017919 w 1151910"/>
              <a:gd name="connsiteY83" fmla="*/ 1638763 h 2187906"/>
              <a:gd name="connsiteX84" fmla="*/ 1017919 w 1151910"/>
              <a:gd name="connsiteY84" fmla="*/ 1600663 h 2187906"/>
              <a:gd name="connsiteX85" fmla="*/ 998869 w 1151910"/>
              <a:gd name="connsiteY85" fmla="*/ 1586375 h 2187906"/>
              <a:gd name="connsiteX86" fmla="*/ 975056 w 1151910"/>
              <a:gd name="connsiteY86" fmla="*/ 1548275 h 2187906"/>
              <a:gd name="connsiteX87" fmla="*/ 965531 w 1151910"/>
              <a:gd name="connsiteY87" fmla="*/ 1533988 h 2187906"/>
              <a:gd name="connsiteX88" fmla="*/ 951244 w 1151910"/>
              <a:gd name="connsiteY88" fmla="*/ 1529225 h 2187906"/>
              <a:gd name="connsiteX89" fmla="*/ 932194 w 1151910"/>
              <a:gd name="connsiteY89" fmla="*/ 1405400 h 2187906"/>
              <a:gd name="connsiteX90" fmla="*/ 922669 w 1151910"/>
              <a:gd name="connsiteY90" fmla="*/ 1362538 h 2187906"/>
              <a:gd name="connsiteX91" fmla="*/ 913144 w 1151910"/>
              <a:gd name="connsiteY91" fmla="*/ 1338725 h 2187906"/>
              <a:gd name="connsiteX92" fmla="*/ 903619 w 1151910"/>
              <a:gd name="connsiteY92" fmla="*/ 1305388 h 2187906"/>
              <a:gd name="connsiteX93" fmla="*/ 898856 w 1151910"/>
              <a:gd name="connsiteY93" fmla="*/ 1291100 h 2187906"/>
              <a:gd name="connsiteX94" fmla="*/ 908381 w 1151910"/>
              <a:gd name="connsiteY94" fmla="*/ 1224425 h 2187906"/>
              <a:gd name="connsiteX95" fmla="*/ 922669 w 1151910"/>
              <a:gd name="connsiteY95" fmla="*/ 1219663 h 2187906"/>
              <a:gd name="connsiteX96" fmla="*/ 941719 w 1151910"/>
              <a:gd name="connsiteY96" fmla="*/ 1210138 h 2187906"/>
              <a:gd name="connsiteX97" fmla="*/ 956006 w 1151910"/>
              <a:gd name="connsiteY97" fmla="*/ 1205375 h 2187906"/>
              <a:gd name="connsiteX98" fmla="*/ 970294 w 1151910"/>
              <a:gd name="connsiteY98" fmla="*/ 1195850 h 2187906"/>
              <a:gd name="connsiteX99" fmla="*/ 1003631 w 1151910"/>
              <a:gd name="connsiteY99" fmla="*/ 1186325 h 2187906"/>
              <a:gd name="connsiteX100" fmla="*/ 1022681 w 1151910"/>
              <a:gd name="connsiteY100" fmla="*/ 1172038 h 2187906"/>
              <a:gd name="connsiteX101" fmla="*/ 1041731 w 1151910"/>
              <a:gd name="connsiteY101" fmla="*/ 1143463 h 2187906"/>
              <a:gd name="connsiteX102" fmla="*/ 1070306 w 1151910"/>
              <a:gd name="connsiteY102" fmla="*/ 1124413 h 2187906"/>
              <a:gd name="connsiteX103" fmla="*/ 1098881 w 1151910"/>
              <a:gd name="connsiteY103" fmla="*/ 1114888 h 2187906"/>
              <a:gd name="connsiteX104" fmla="*/ 1132219 w 1151910"/>
              <a:gd name="connsiteY104" fmla="*/ 1091075 h 2187906"/>
              <a:gd name="connsiteX105" fmla="*/ 1146506 w 1151910"/>
              <a:gd name="connsiteY105" fmla="*/ 1076788 h 2187906"/>
              <a:gd name="connsiteX106" fmla="*/ 1141744 w 1151910"/>
              <a:gd name="connsiteY106" fmla="*/ 991063 h 2187906"/>
              <a:gd name="connsiteX107" fmla="*/ 1127456 w 1151910"/>
              <a:gd name="connsiteY107" fmla="*/ 972013 h 2187906"/>
              <a:gd name="connsiteX108" fmla="*/ 1108406 w 1151910"/>
              <a:gd name="connsiteY108" fmla="*/ 933913 h 2187906"/>
              <a:gd name="connsiteX109" fmla="*/ 1103644 w 1151910"/>
              <a:gd name="connsiteY109" fmla="*/ 910100 h 2187906"/>
              <a:gd name="connsiteX110" fmla="*/ 1075069 w 1151910"/>
              <a:gd name="connsiteY110" fmla="*/ 881525 h 2187906"/>
              <a:gd name="connsiteX111" fmla="*/ 1008394 w 1151910"/>
              <a:gd name="connsiteY111" fmla="*/ 857713 h 2187906"/>
              <a:gd name="connsiteX112" fmla="*/ 994106 w 1151910"/>
              <a:gd name="connsiteY112" fmla="*/ 862475 h 2187906"/>
              <a:gd name="connsiteX113" fmla="*/ 989344 w 1151910"/>
              <a:gd name="connsiteY113" fmla="*/ 876763 h 2187906"/>
              <a:gd name="connsiteX114" fmla="*/ 984581 w 1151910"/>
              <a:gd name="connsiteY114" fmla="*/ 914863 h 2187906"/>
              <a:gd name="connsiteX115" fmla="*/ 975056 w 1151910"/>
              <a:gd name="connsiteY115" fmla="*/ 929150 h 2187906"/>
              <a:gd name="connsiteX116" fmla="*/ 960769 w 1151910"/>
              <a:gd name="connsiteY116" fmla="*/ 948200 h 2187906"/>
              <a:gd name="connsiteX117" fmla="*/ 932194 w 1151910"/>
              <a:gd name="connsiteY117" fmla="*/ 962488 h 2187906"/>
              <a:gd name="connsiteX118" fmla="*/ 898856 w 1151910"/>
              <a:gd name="connsiteY118" fmla="*/ 919625 h 2187906"/>
              <a:gd name="connsiteX119" fmla="*/ 884569 w 1151910"/>
              <a:gd name="connsiteY119" fmla="*/ 905338 h 2187906"/>
              <a:gd name="connsiteX120" fmla="*/ 903619 w 1151910"/>
              <a:gd name="connsiteY120" fmla="*/ 852950 h 2187906"/>
              <a:gd name="connsiteX121" fmla="*/ 908381 w 1151910"/>
              <a:gd name="connsiteY121" fmla="*/ 833900 h 2187906"/>
              <a:gd name="connsiteX122" fmla="*/ 903619 w 1151910"/>
              <a:gd name="connsiteY122" fmla="*/ 819613 h 2187906"/>
              <a:gd name="connsiteX123" fmla="*/ 898856 w 1151910"/>
              <a:gd name="connsiteY123" fmla="*/ 800563 h 2187906"/>
              <a:gd name="connsiteX124" fmla="*/ 903619 w 1151910"/>
              <a:gd name="connsiteY124" fmla="*/ 776750 h 2187906"/>
              <a:gd name="connsiteX125" fmla="*/ 941719 w 1151910"/>
              <a:gd name="connsiteY125" fmla="*/ 752938 h 2187906"/>
              <a:gd name="connsiteX126" fmla="*/ 956006 w 1151910"/>
              <a:gd name="connsiteY126" fmla="*/ 738650 h 2187906"/>
              <a:gd name="connsiteX127" fmla="*/ 960769 w 1151910"/>
              <a:gd name="connsiteY127" fmla="*/ 724363 h 2187906"/>
              <a:gd name="connsiteX128" fmla="*/ 956006 w 1151910"/>
              <a:gd name="connsiteY128" fmla="*/ 600538 h 2187906"/>
              <a:gd name="connsiteX129" fmla="*/ 889331 w 1151910"/>
              <a:gd name="connsiteY129" fmla="*/ 600538 h 2187906"/>
              <a:gd name="connsiteX130" fmla="*/ 875044 w 1151910"/>
              <a:gd name="connsiteY130" fmla="*/ 586250 h 2187906"/>
              <a:gd name="connsiteX131" fmla="*/ 860756 w 1151910"/>
              <a:gd name="connsiteY131" fmla="*/ 576725 h 2187906"/>
              <a:gd name="connsiteX132" fmla="*/ 846469 w 1151910"/>
              <a:gd name="connsiteY132" fmla="*/ 557675 h 2187906"/>
              <a:gd name="connsiteX133" fmla="*/ 841706 w 1151910"/>
              <a:gd name="connsiteY133" fmla="*/ 543388 h 2187906"/>
              <a:gd name="connsiteX134" fmla="*/ 722644 w 1151910"/>
              <a:gd name="connsiteY134" fmla="*/ 538625 h 2187906"/>
              <a:gd name="connsiteX135" fmla="*/ 689306 w 1151910"/>
              <a:gd name="connsiteY135" fmla="*/ 510050 h 2187906"/>
              <a:gd name="connsiteX136" fmla="*/ 679781 w 1151910"/>
              <a:gd name="connsiteY136" fmla="*/ 495763 h 2187906"/>
              <a:gd name="connsiteX137" fmla="*/ 660731 w 1151910"/>
              <a:gd name="connsiteY137" fmla="*/ 448138 h 2187906"/>
              <a:gd name="connsiteX138" fmla="*/ 646444 w 1151910"/>
              <a:gd name="connsiteY138" fmla="*/ 410038 h 2187906"/>
              <a:gd name="connsiteX139" fmla="*/ 636919 w 1151910"/>
              <a:gd name="connsiteY139" fmla="*/ 386225 h 2187906"/>
              <a:gd name="connsiteX140" fmla="*/ 617869 w 1151910"/>
              <a:gd name="connsiteY140" fmla="*/ 357650 h 2187906"/>
              <a:gd name="connsiteX141" fmla="*/ 575006 w 1151910"/>
              <a:gd name="connsiteY141" fmla="*/ 329075 h 2187906"/>
              <a:gd name="connsiteX142" fmla="*/ 560719 w 1151910"/>
              <a:gd name="connsiteY142" fmla="*/ 319550 h 2187906"/>
              <a:gd name="connsiteX143" fmla="*/ 541669 w 1151910"/>
              <a:gd name="connsiteY143" fmla="*/ 305263 h 2187906"/>
              <a:gd name="connsiteX144" fmla="*/ 527381 w 1151910"/>
              <a:gd name="connsiteY144" fmla="*/ 300500 h 2187906"/>
              <a:gd name="connsiteX145" fmla="*/ 494044 w 1151910"/>
              <a:gd name="connsiteY145" fmla="*/ 281450 h 2187906"/>
              <a:gd name="connsiteX146" fmla="*/ 470231 w 1151910"/>
              <a:gd name="connsiteY146" fmla="*/ 271925 h 2187906"/>
              <a:gd name="connsiteX147" fmla="*/ 408318 w 1151910"/>
              <a:gd name="connsiteY147" fmla="*/ 181439 h 2187906"/>
              <a:gd name="connsiteX148" fmla="*/ 408319 w 1151910"/>
              <a:gd name="connsiteY148" fmla="*/ 52851 h 2187906"/>
              <a:gd name="connsiteX149" fmla="*/ 377362 w 1151910"/>
              <a:gd name="connsiteY149" fmla="*/ 43325 h 2187906"/>
              <a:gd name="connsiteX150" fmla="*/ 317831 w 1151910"/>
              <a:gd name="connsiteY150" fmla="*/ 9988 h 2187906"/>
              <a:gd name="connsiteX151" fmla="*/ 284494 w 1151910"/>
              <a:gd name="connsiteY151" fmla="*/ 463 h 2187906"/>
              <a:gd name="connsiteX152" fmla="*/ 265444 w 1151910"/>
              <a:gd name="connsiteY152" fmla="*/ 5225 h 2187906"/>
              <a:gd name="connsiteX153" fmla="*/ 227344 w 1151910"/>
              <a:gd name="connsiteY153" fmla="*/ 55231 h 2187906"/>
              <a:gd name="connsiteX154" fmla="*/ 170194 w 1151910"/>
              <a:gd name="connsiteY154" fmla="*/ 69519 h 2187906"/>
              <a:gd name="connsiteX155" fmla="*/ 158287 w 1151910"/>
              <a:gd name="connsiteY155" fmla="*/ 114763 h 2187906"/>
              <a:gd name="connsiteX156" fmla="*/ 122568 w 1151910"/>
              <a:gd name="connsiteY156" fmla="*/ 150481 h 2187906"/>
              <a:gd name="connsiteX157" fmla="*/ 84469 w 1151910"/>
              <a:gd name="connsiteY157" fmla="*/ 243351 h 2187906"/>
              <a:gd name="connsiteX0" fmla="*/ 84469 w 1151910"/>
              <a:gd name="connsiteY0" fmla="*/ 243351 h 2187906"/>
              <a:gd name="connsiteX1" fmla="*/ 91612 w 1151910"/>
              <a:gd name="connsiteY1" fmla="*/ 271925 h 2187906"/>
              <a:gd name="connsiteX2" fmla="*/ 74943 w 1151910"/>
              <a:gd name="connsiteY2" fmla="*/ 340982 h 2187906"/>
              <a:gd name="connsiteX3" fmla="*/ 60656 w 1151910"/>
              <a:gd name="connsiteY3" fmla="*/ 390988 h 2187906"/>
              <a:gd name="connsiteX4" fmla="*/ 53512 w 1151910"/>
              <a:gd name="connsiteY4" fmla="*/ 467188 h 2187906"/>
              <a:gd name="connsiteX5" fmla="*/ 32081 w 1151910"/>
              <a:gd name="connsiteY5" fmla="*/ 505288 h 2187906"/>
              <a:gd name="connsiteX6" fmla="*/ 3506 w 1151910"/>
              <a:gd name="connsiteY6" fmla="*/ 541007 h 2187906"/>
              <a:gd name="connsiteX7" fmla="*/ 74944 w 1151910"/>
              <a:gd name="connsiteY7" fmla="*/ 564819 h 2187906"/>
              <a:gd name="connsiteX8" fmla="*/ 67800 w 1151910"/>
              <a:gd name="connsiteY8" fmla="*/ 643401 h 2187906"/>
              <a:gd name="connsiteX9" fmla="*/ 103518 w 1151910"/>
              <a:gd name="connsiteY9" fmla="*/ 688645 h 2187906"/>
              <a:gd name="connsiteX10" fmla="*/ 167813 w 1151910"/>
              <a:gd name="connsiteY10" fmla="*/ 736269 h 2187906"/>
              <a:gd name="connsiteX11" fmla="*/ 170195 w 1151910"/>
              <a:gd name="connsiteY11" fmla="*/ 807706 h 2187906"/>
              <a:gd name="connsiteX12" fmla="*/ 155907 w 1151910"/>
              <a:gd name="connsiteY12" fmla="*/ 860094 h 2187906"/>
              <a:gd name="connsiteX13" fmla="*/ 127331 w 1151910"/>
              <a:gd name="connsiteY13" fmla="*/ 910100 h 2187906"/>
              <a:gd name="connsiteX14" fmla="*/ 98756 w 1151910"/>
              <a:gd name="connsiteY14" fmla="*/ 948200 h 2187906"/>
              <a:gd name="connsiteX15" fmla="*/ 63037 w 1151910"/>
              <a:gd name="connsiteY15" fmla="*/ 993444 h 2187906"/>
              <a:gd name="connsiteX16" fmla="*/ 32082 w 1151910"/>
              <a:gd name="connsiteY16" fmla="*/ 1064881 h 2187906"/>
              <a:gd name="connsiteX17" fmla="*/ 1125 w 1151910"/>
              <a:gd name="connsiteY17" fmla="*/ 1105363 h 2187906"/>
              <a:gd name="connsiteX18" fmla="*/ 8269 w 1151910"/>
              <a:gd name="connsiteY18" fmla="*/ 1174419 h 2187906"/>
              <a:gd name="connsiteX19" fmla="*/ 22557 w 1151910"/>
              <a:gd name="connsiteY19" fmla="*/ 1224425 h 2187906"/>
              <a:gd name="connsiteX20" fmla="*/ 51133 w 1151910"/>
              <a:gd name="connsiteY20" fmla="*/ 1260144 h 2187906"/>
              <a:gd name="connsiteX21" fmla="*/ 70181 w 1151910"/>
              <a:gd name="connsiteY21" fmla="*/ 1298244 h 2187906"/>
              <a:gd name="connsiteX22" fmla="*/ 148763 w 1151910"/>
              <a:gd name="connsiteY22" fmla="*/ 1314913 h 2187906"/>
              <a:gd name="connsiteX23" fmla="*/ 217819 w 1151910"/>
              <a:gd name="connsiteY23" fmla="*/ 1372063 h 2187906"/>
              <a:gd name="connsiteX24" fmla="*/ 255919 w 1151910"/>
              <a:gd name="connsiteY24" fmla="*/ 1395875 h 2187906"/>
              <a:gd name="connsiteX25" fmla="*/ 260681 w 1151910"/>
              <a:gd name="connsiteY25" fmla="*/ 1410163 h 2187906"/>
              <a:gd name="connsiteX26" fmla="*/ 270206 w 1151910"/>
              <a:gd name="connsiteY26" fmla="*/ 1424450 h 2187906"/>
              <a:gd name="connsiteX27" fmla="*/ 251156 w 1151910"/>
              <a:gd name="connsiteY27" fmla="*/ 1505413 h 2187906"/>
              <a:gd name="connsiteX28" fmla="*/ 227344 w 1151910"/>
              <a:gd name="connsiteY28" fmla="*/ 1567325 h 2187906"/>
              <a:gd name="connsiteX29" fmla="*/ 217819 w 1151910"/>
              <a:gd name="connsiteY29" fmla="*/ 1586375 h 2187906"/>
              <a:gd name="connsiteX30" fmla="*/ 217819 w 1151910"/>
              <a:gd name="connsiteY30" fmla="*/ 1714963 h 2187906"/>
              <a:gd name="connsiteX31" fmla="*/ 227344 w 1151910"/>
              <a:gd name="connsiteY31" fmla="*/ 1748300 h 2187906"/>
              <a:gd name="connsiteX32" fmla="*/ 236869 w 1151910"/>
              <a:gd name="connsiteY32" fmla="*/ 1791163 h 2187906"/>
              <a:gd name="connsiteX33" fmla="*/ 232106 w 1151910"/>
              <a:gd name="connsiteY33" fmla="*/ 1829263 h 2187906"/>
              <a:gd name="connsiteX34" fmla="*/ 174956 w 1151910"/>
              <a:gd name="connsiteY34" fmla="*/ 1862600 h 2187906"/>
              <a:gd name="connsiteX35" fmla="*/ 136856 w 1151910"/>
              <a:gd name="connsiteY35" fmla="*/ 1895938 h 2187906"/>
              <a:gd name="connsiteX36" fmla="*/ 122569 w 1151910"/>
              <a:gd name="connsiteY36" fmla="*/ 1905463 h 2187906"/>
              <a:gd name="connsiteX37" fmla="*/ 84469 w 1151910"/>
              <a:gd name="connsiteY37" fmla="*/ 1914988 h 2187906"/>
              <a:gd name="connsiteX38" fmla="*/ 89231 w 1151910"/>
              <a:gd name="connsiteY38" fmla="*/ 1953088 h 2187906"/>
              <a:gd name="connsiteX39" fmla="*/ 160669 w 1151910"/>
              <a:gd name="connsiteY39" fmla="*/ 1986425 h 2187906"/>
              <a:gd name="connsiteX40" fmla="*/ 165431 w 1151910"/>
              <a:gd name="connsiteY40" fmla="*/ 2024525 h 2187906"/>
              <a:gd name="connsiteX41" fmla="*/ 179719 w 1151910"/>
              <a:gd name="connsiteY41" fmla="*/ 2048338 h 2187906"/>
              <a:gd name="connsiteX42" fmla="*/ 184481 w 1151910"/>
              <a:gd name="connsiteY42" fmla="*/ 2067388 h 2187906"/>
              <a:gd name="connsiteX43" fmla="*/ 208294 w 1151910"/>
              <a:gd name="connsiteY43" fmla="*/ 2062625 h 2187906"/>
              <a:gd name="connsiteX44" fmla="*/ 227344 w 1151910"/>
              <a:gd name="connsiteY44" fmla="*/ 2057863 h 2187906"/>
              <a:gd name="connsiteX45" fmla="*/ 355931 w 1151910"/>
              <a:gd name="connsiteY45" fmla="*/ 2067388 h 2187906"/>
              <a:gd name="connsiteX46" fmla="*/ 374981 w 1151910"/>
              <a:gd name="connsiteY46" fmla="*/ 2076913 h 2187906"/>
              <a:gd name="connsiteX47" fmla="*/ 379744 w 1151910"/>
              <a:gd name="connsiteY47" fmla="*/ 2124538 h 2187906"/>
              <a:gd name="connsiteX48" fmla="*/ 394031 w 1151910"/>
              <a:gd name="connsiteY48" fmla="*/ 2162638 h 2187906"/>
              <a:gd name="connsiteX49" fmla="*/ 398794 w 1151910"/>
              <a:gd name="connsiteY49" fmla="*/ 2176925 h 2187906"/>
              <a:gd name="connsiteX50" fmla="*/ 436894 w 1151910"/>
              <a:gd name="connsiteY50" fmla="*/ 2186450 h 2187906"/>
              <a:gd name="connsiteX51" fmla="*/ 503569 w 1151910"/>
              <a:gd name="connsiteY51" fmla="*/ 2186450 h 2187906"/>
              <a:gd name="connsiteX52" fmla="*/ 527381 w 1151910"/>
              <a:gd name="connsiteY52" fmla="*/ 2176925 h 2187906"/>
              <a:gd name="connsiteX53" fmla="*/ 570244 w 1151910"/>
              <a:gd name="connsiteY53" fmla="*/ 2081675 h 2187906"/>
              <a:gd name="connsiteX54" fmla="*/ 589294 w 1151910"/>
              <a:gd name="connsiteY54" fmla="*/ 2076913 h 2187906"/>
              <a:gd name="connsiteX55" fmla="*/ 603581 w 1151910"/>
              <a:gd name="connsiteY55" fmla="*/ 2062625 h 2187906"/>
              <a:gd name="connsiteX56" fmla="*/ 608344 w 1151910"/>
              <a:gd name="connsiteY56" fmla="*/ 2048338 h 2187906"/>
              <a:gd name="connsiteX57" fmla="*/ 617869 w 1151910"/>
              <a:gd name="connsiteY57" fmla="*/ 2034050 h 2187906"/>
              <a:gd name="connsiteX58" fmla="*/ 622631 w 1151910"/>
              <a:gd name="connsiteY58" fmla="*/ 2015000 h 2187906"/>
              <a:gd name="connsiteX59" fmla="*/ 627394 w 1151910"/>
              <a:gd name="connsiteY59" fmla="*/ 1929275 h 2187906"/>
              <a:gd name="connsiteX60" fmla="*/ 641681 w 1151910"/>
              <a:gd name="connsiteY60" fmla="*/ 1924513 h 2187906"/>
              <a:gd name="connsiteX61" fmla="*/ 684544 w 1151910"/>
              <a:gd name="connsiteY61" fmla="*/ 1876888 h 2187906"/>
              <a:gd name="connsiteX62" fmla="*/ 689306 w 1151910"/>
              <a:gd name="connsiteY62" fmla="*/ 1848313 h 2187906"/>
              <a:gd name="connsiteX63" fmla="*/ 694069 w 1151910"/>
              <a:gd name="connsiteY63" fmla="*/ 1824500 h 2187906"/>
              <a:gd name="connsiteX64" fmla="*/ 698831 w 1151910"/>
              <a:gd name="connsiteY64" fmla="*/ 1781638 h 2187906"/>
              <a:gd name="connsiteX65" fmla="*/ 717881 w 1151910"/>
              <a:gd name="connsiteY65" fmla="*/ 1743538 h 2187906"/>
              <a:gd name="connsiteX66" fmla="*/ 732169 w 1151910"/>
              <a:gd name="connsiteY66" fmla="*/ 1705438 h 2187906"/>
              <a:gd name="connsiteX67" fmla="*/ 760744 w 1151910"/>
              <a:gd name="connsiteY67" fmla="*/ 1714963 h 2187906"/>
              <a:gd name="connsiteX68" fmla="*/ 775031 w 1151910"/>
              <a:gd name="connsiteY68" fmla="*/ 1748300 h 2187906"/>
              <a:gd name="connsiteX69" fmla="*/ 779794 w 1151910"/>
              <a:gd name="connsiteY69" fmla="*/ 1800688 h 2187906"/>
              <a:gd name="connsiteX70" fmla="*/ 784556 w 1151910"/>
              <a:gd name="connsiteY70" fmla="*/ 1776875 h 2187906"/>
              <a:gd name="connsiteX71" fmla="*/ 789319 w 1151910"/>
              <a:gd name="connsiteY71" fmla="*/ 1743538 h 2187906"/>
              <a:gd name="connsiteX72" fmla="*/ 803606 w 1151910"/>
              <a:gd name="connsiteY72" fmla="*/ 1734013 h 2187906"/>
              <a:gd name="connsiteX73" fmla="*/ 827419 w 1151910"/>
              <a:gd name="connsiteY73" fmla="*/ 1748300 h 2187906"/>
              <a:gd name="connsiteX74" fmla="*/ 841706 w 1151910"/>
              <a:gd name="connsiteY74" fmla="*/ 1753063 h 2187906"/>
              <a:gd name="connsiteX75" fmla="*/ 846469 w 1151910"/>
              <a:gd name="connsiteY75" fmla="*/ 1691150 h 2187906"/>
              <a:gd name="connsiteX76" fmla="*/ 889331 w 1151910"/>
              <a:gd name="connsiteY76" fmla="*/ 1695913 h 2187906"/>
              <a:gd name="connsiteX77" fmla="*/ 894094 w 1151910"/>
              <a:gd name="connsiteY77" fmla="*/ 1710200 h 2187906"/>
              <a:gd name="connsiteX78" fmla="*/ 927431 w 1151910"/>
              <a:gd name="connsiteY78" fmla="*/ 1734013 h 2187906"/>
              <a:gd name="connsiteX79" fmla="*/ 960769 w 1151910"/>
              <a:gd name="connsiteY79" fmla="*/ 1738775 h 2187906"/>
              <a:gd name="connsiteX80" fmla="*/ 998869 w 1151910"/>
              <a:gd name="connsiteY80" fmla="*/ 1734013 h 2187906"/>
              <a:gd name="connsiteX81" fmla="*/ 1003631 w 1151910"/>
              <a:gd name="connsiteY81" fmla="*/ 1657813 h 2187906"/>
              <a:gd name="connsiteX82" fmla="*/ 1017919 w 1151910"/>
              <a:gd name="connsiteY82" fmla="*/ 1638763 h 2187906"/>
              <a:gd name="connsiteX83" fmla="*/ 1017919 w 1151910"/>
              <a:gd name="connsiteY83" fmla="*/ 1600663 h 2187906"/>
              <a:gd name="connsiteX84" fmla="*/ 998869 w 1151910"/>
              <a:gd name="connsiteY84" fmla="*/ 1586375 h 2187906"/>
              <a:gd name="connsiteX85" fmla="*/ 975056 w 1151910"/>
              <a:gd name="connsiteY85" fmla="*/ 1548275 h 2187906"/>
              <a:gd name="connsiteX86" fmla="*/ 965531 w 1151910"/>
              <a:gd name="connsiteY86" fmla="*/ 1533988 h 2187906"/>
              <a:gd name="connsiteX87" fmla="*/ 951244 w 1151910"/>
              <a:gd name="connsiteY87" fmla="*/ 1529225 h 2187906"/>
              <a:gd name="connsiteX88" fmla="*/ 932194 w 1151910"/>
              <a:gd name="connsiteY88" fmla="*/ 1405400 h 2187906"/>
              <a:gd name="connsiteX89" fmla="*/ 922669 w 1151910"/>
              <a:gd name="connsiteY89" fmla="*/ 1362538 h 2187906"/>
              <a:gd name="connsiteX90" fmla="*/ 913144 w 1151910"/>
              <a:gd name="connsiteY90" fmla="*/ 1338725 h 2187906"/>
              <a:gd name="connsiteX91" fmla="*/ 903619 w 1151910"/>
              <a:gd name="connsiteY91" fmla="*/ 1305388 h 2187906"/>
              <a:gd name="connsiteX92" fmla="*/ 898856 w 1151910"/>
              <a:gd name="connsiteY92" fmla="*/ 1291100 h 2187906"/>
              <a:gd name="connsiteX93" fmla="*/ 908381 w 1151910"/>
              <a:gd name="connsiteY93" fmla="*/ 1224425 h 2187906"/>
              <a:gd name="connsiteX94" fmla="*/ 922669 w 1151910"/>
              <a:gd name="connsiteY94" fmla="*/ 1219663 h 2187906"/>
              <a:gd name="connsiteX95" fmla="*/ 941719 w 1151910"/>
              <a:gd name="connsiteY95" fmla="*/ 1210138 h 2187906"/>
              <a:gd name="connsiteX96" fmla="*/ 956006 w 1151910"/>
              <a:gd name="connsiteY96" fmla="*/ 1205375 h 2187906"/>
              <a:gd name="connsiteX97" fmla="*/ 970294 w 1151910"/>
              <a:gd name="connsiteY97" fmla="*/ 1195850 h 2187906"/>
              <a:gd name="connsiteX98" fmla="*/ 1003631 w 1151910"/>
              <a:gd name="connsiteY98" fmla="*/ 1186325 h 2187906"/>
              <a:gd name="connsiteX99" fmla="*/ 1022681 w 1151910"/>
              <a:gd name="connsiteY99" fmla="*/ 1172038 h 2187906"/>
              <a:gd name="connsiteX100" fmla="*/ 1041731 w 1151910"/>
              <a:gd name="connsiteY100" fmla="*/ 1143463 h 2187906"/>
              <a:gd name="connsiteX101" fmla="*/ 1070306 w 1151910"/>
              <a:gd name="connsiteY101" fmla="*/ 1124413 h 2187906"/>
              <a:gd name="connsiteX102" fmla="*/ 1098881 w 1151910"/>
              <a:gd name="connsiteY102" fmla="*/ 1114888 h 2187906"/>
              <a:gd name="connsiteX103" fmla="*/ 1132219 w 1151910"/>
              <a:gd name="connsiteY103" fmla="*/ 1091075 h 2187906"/>
              <a:gd name="connsiteX104" fmla="*/ 1146506 w 1151910"/>
              <a:gd name="connsiteY104" fmla="*/ 1076788 h 2187906"/>
              <a:gd name="connsiteX105" fmla="*/ 1141744 w 1151910"/>
              <a:gd name="connsiteY105" fmla="*/ 991063 h 2187906"/>
              <a:gd name="connsiteX106" fmla="*/ 1127456 w 1151910"/>
              <a:gd name="connsiteY106" fmla="*/ 972013 h 2187906"/>
              <a:gd name="connsiteX107" fmla="*/ 1108406 w 1151910"/>
              <a:gd name="connsiteY107" fmla="*/ 933913 h 2187906"/>
              <a:gd name="connsiteX108" fmla="*/ 1103644 w 1151910"/>
              <a:gd name="connsiteY108" fmla="*/ 910100 h 2187906"/>
              <a:gd name="connsiteX109" fmla="*/ 1075069 w 1151910"/>
              <a:gd name="connsiteY109" fmla="*/ 881525 h 2187906"/>
              <a:gd name="connsiteX110" fmla="*/ 1008394 w 1151910"/>
              <a:gd name="connsiteY110" fmla="*/ 857713 h 2187906"/>
              <a:gd name="connsiteX111" fmla="*/ 994106 w 1151910"/>
              <a:gd name="connsiteY111" fmla="*/ 862475 h 2187906"/>
              <a:gd name="connsiteX112" fmla="*/ 989344 w 1151910"/>
              <a:gd name="connsiteY112" fmla="*/ 876763 h 2187906"/>
              <a:gd name="connsiteX113" fmla="*/ 984581 w 1151910"/>
              <a:gd name="connsiteY113" fmla="*/ 914863 h 2187906"/>
              <a:gd name="connsiteX114" fmla="*/ 975056 w 1151910"/>
              <a:gd name="connsiteY114" fmla="*/ 929150 h 2187906"/>
              <a:gd name="connsiteX115" fmla="*/ 960769 w 1151910"/>
              <a:gd name="connsiteY115" fmla="*/ 948200 h 2187906"/>
              <a:gd name="connsiteX116" fmla="*/ 932194 w 1151910"/>
              <a:gd name="connsiteY116" fmla="*/ 962488 h 2187906"/>
              <a:gd name="connsiteX117" fmla="*/ 898856 w 1151910"/>
              <a:gd name="connsiteY117" fmla="*/ 919625 h 2187906"/>
              <a:gd name="connsiteX118" fmla="*/ 884569 w 1151910"/>
              <a:gd name="connsiteY118" fmla="*/ 905338 h 2187906"/>
              <a:gd name="connsiteX119" fmla="*/ 903619 w 1151910"/>
              <a:gd name="connsiteY119" fmla="*/ 852950 h 2187906"/>
              <a:gd name="connsiteX120" fmla="*/ 908381 w 1151910"/>
              <a:gd name="connsiteY120" fmla="*/ 833900 h 2187906"/>
              <a:gd name="connsiteX121" fmla="*/ 903619 w 1151910"/>
              <a:gd name="connsiteY121" fmla="*/ 819613 h 2187906"/>
              <a:gd name="connsiteX122" fmla="*/ 898856 w 1151910"/>
              <a:gd name="connsiteY122" fmla="*/ 800563 h 2187906"/>
              <a:gd name="connsiteX123" fmla="*/ 903619 w 1151910"/>
              <a:gd name="connsiteY123" fmla="*/ 776750 h 2187906"/>
              <a:gd name="connsiteX124" fmla="*/ 941719 w 1151910"/>
              <a:gd name="connsiteY124" fmla="*/ 752938 h 2187906"/>
              <a:gd name="connsiteX125" fmla="*/ 956006 w 1151910"/>
              <a:gd name="connsiteY125" fmla="*/ 738650 h 2187906"/>
              <a:gd name="connsiteX126" fmla="*/ 960769 w 1151910"/>
              <a:gd name="connsiteY126" fmla="*/ 724363 h 2187906"/>
              <a:gd name="connsiteX127" fmla="*/ 956006 w 1151910"/>
              <a:gd name="connsiteY127" fmla="*/ 600538 h 2187906"/>
              <a:gd name="connsiteX128" fmla="*/ 889331 w 1151910"/>
              <a:gd name="connsiteY128" fmla="*/ 600538 h 2187906"/>
              <a:gd name="connsiteX129" fmla="*/ 875044 w 1151910"/>
              <a:gd name="connsiteY129" fmla="*/ 586250 h 2187906"/>
              <a:gd name="connsiteX130" fmla="*/ 860756 w 1151910"/>
              <a:gd name="connsiteY130" fmla="*/ 576725 h 2187906"/>
              <a:gd name="connsiteX131" fmla="*/ 846469 w 1151910"/>
              <a:gd name="connsiteY131" fmla="*/ 557675 h 2187906"/>
              <a:gd name="connsiteX132" fmla="*/ 841706 w 1151910"/>
              <a:gd name="connsiteY132" fmla="*/ 543388 h 2187906"/>
              <a:gd name="connsiteX133" fmla="*/ 722644 w 1151910"/>
              <a:gd name="connsiteY133" fmla="*/ 538625 h 2187906"/>
              <a:gd name="connsiteX134" fmla="*/ 689306 w 1151910"/>
              <a:gd name="connsiteY134" fmla="*/ 510050 h 2187906"/>
              <a:gd name="connsiteX135" fmla="*/ 679781 w 1151910"/>
              <a:gd name="connsiteY135" fmla="*/ 495763 h 2187906"/>
              <a:gd name="connsiteX136" fmla="*/ 660731 w 1151910"/>
              <a:gd name="connsiteY136" fmla="*/ 448138 h 2187906"/>
              <a:gd name="connsiteX137" fmla="*/ 646444 w 1151910"/>
              <a:gd name="connsiteY137" fmla="*/ 410038 h 2187906"/>
              <a:gd name="connsiteX138" fmla="*/ 636919 w 1151910"/>
              <a:gd name="connsiteY138" fmla="*/ 386225 h 2187906"/>
              <a:gd name="connsiteX139" fmla="*/ 617869 w 1151910"/>
              <a:gd name="connsiteY139" fmla="*/ 357650 h 2187906"/>
              <a:gd name="connsiteX140" fmla="*/ 575006 w 1151910"/>
              <a:gd name="connsiteY140" fmla="*/ 329075 h 2187906"/>
              <a:gd name="connsiteX141" fmla="*/ 560719 w 1151910"/>
              <a:gd name="connsiteY141" fmla="*/ 319550 h 2187906"/>
              <a:gd name="connsiteX142" fmla="*/ 541669 w 1151910"/>
              <a:gd name="connsiteY142" fmla="*/ 305263 h 2187906"/>
              <a:gd name="connsiteX143" fmla="*/ 527381 w 1151910"/>
              <a:gd name="connsiteY143" fmla="*/ 300500 h 2187906"/>
              <a:gd name="connsiteX144" fmla="*/ 494044 w 1151910"/>
              <a:gd name="connsiteY144" fmla="*/ 281450 h 2187906"/>
              <a:gd name="connsiteX145" fmla="*/ 470231 w 1151910"/>
              <a:gd name="connsiteY145" fmla="*/ 271925 h 2187906"/>
              <a:gd name="connsiteX146" fmla="*/ 408318 w 1151910"/>
              <a:gd name="connsiteY146" fmla="*/ 181439 h 2187906"/>
              <a:gd name="connsiteX147" fmla="*/ 408319 w 1151910"/>
              <a:gd name="connsiteY147" fmla="*/ 52851 h 2187906"/>
              <a:gd name="connsiteX148" fmla="*/ 377362 w 1151910"/>
              <a:gd name="connsiteY148" fmla="*/ 43325 h 2187906"/>
              <a:gd name="connsiteX149" fmla="*/ 317831 w 1151910"/>
              <a:gd name="connsiteY149" fmla="*/ 9988 h 2187906"/>
              <a:gd name="connsiteX150" fmla="*/ 284494 w 1151910"/>
              <a:gd name="connsiteY150" fmla="*/ 463 h 2187906"/>
              <a:gd name="connsiteX151" fmla="*/ 265444 w 1151910"/>
              <a:gd name="connsiteY151" fmla="*/ 5225 h 2187906"/>
              <a:gd name="connsiteX152" fmla="*/ 227344 w 1151910"/>
              <a:gd name="connsiteY152" fmla="*/ 55231 h 2187906"/>
              <a:gd name="connsiteX153" fmla="*/ 170194 w 1151910"/>
              <a:gd name="connsiteY153" fmla="*/ 69519 h 2187906"/>
              <a:gd name="connsiteX154" fmla="*/ 158287 w 1151910"/>
              <a:gd name="connsiteY154" fmla="*/ 114763 h 2187906"/>
              <a:gd name="connsiteX155" fmla="*/ 122568 w 1151910"/>
              <a:gd name="connsiteY155" fmla="*/ 150481 h 2187906"/>
              <a:gd name="connsiteX156" fmla="*/ 84469 w 1151910"/>
              <a:gd name="connsiteY156" fmla="*/ 243351 h 2187906"/>
              <a:gd name="connsiteX0" fmla="*/ 84469 w 1151910"/>
              <a:gd name="connsiteY0" fmla="*/ 243351 h 2187906"/>
              <a:gd name="connsiteX1" fmla="*/ 91612 w 1151910"/>
              <a:gd name="connsiteY1" fmla="*/ 271925 h 2187906"/>
              <a:gd name="connsiteX2" fmla="*/ 74943 w 1151910"/>
              <a:gd name="connsiteY2" fmla="*/ 340982 h 2187906"/>
              <a:gd name="connsiteX3" fmla="*/ 60656 w 1151910"/>
              <a:gd name="connsiteY3" fmla="*/ 390988 h 2187906"/>
              <a:gd name="connsiteX4" fmla="*/ 53512 w 1151910"/>
              <a:gd name="connsiteY4" fmla="*/ 467188 h 2187906"/>
              <a:gd name="connsiteX5" fmla="*/ 32081 w 1151910"/>
              <a:gd name="connsiteY5" fmla="*/ 505288 h 2187906"/>
              <a:gd name="connsiteX6" fmla="*/ 3506 w 1151910"/>
              <a:gd name="connsiteY6" fmla="*/ 541007 h 2187906"/>
              <a:gd name="connsiteX7" fmla="*/ 74944 w 1151910"/>
              <a:gd name="connsiteY7" fmla="*/ 564819 h 2187906"/>
              <a:gd name="connsiteX8" fmla="*/ 67800 w 1151910"/>
              <a:gd name="connsiteY8" fmla="*/ 643401 h 2187906"/>
              <a:gd name="connsiteX9" fmla="*/ 103518 w 1151910"/>
              <a:gd name="connsiteY9" fmla="*/ 688645 h 2187906"/>
              <a:gd name="connsiteX10" fmla="*/ 167813 w 1151910"/>
              <a:gd name="connsiteY10" fmla="*/ 736269 h 2187906"/>
              <a:gd name="connsiteX11" fmla="*/ 170195 w 1151910"/>
              <a:gd name="connsiteY11" fmla="*/ 807706 h 2187906"/>
              <a:gd name="connsiteX12" fmla="*/ 155907 w 1151910"/>
              <a:gd name="connsiteY12" fmla="*/ 860094 h 2187906"/>
              <a:gd name="connsiteX13" fmla="*/ 127331 w 1151910"/>
              <a:gd name="connsiteY13" fmla="*/ 910100 h 2187906"/>
              <a:gd name="connsiteX14" fmla="*/ 98756 w 1151910"/>
              <a:gd name="connsiteY14" fmla="*/ 948200 h 2187906"/>
              <a:gd name="connsiteX15" fmla="*/ 63037 w 1151910"/>
              <a:gd name="connsiteY15" fmla="*/ 993444 h 2187906"/>
              <a:gd name="connsiteX16" fmla="*/ 32082 w 1151910"/>
              <a:gd name="connsiteY16" fmla="*/ 1064881 h 2187906"/>
              <a:gd name="connsiteX17" fmla="*/ 1125 w 1151910"/>
              <a:gd name="connsiteY17" fmla="*/ 1105363 h 2187906"/>
              <a:gd name="connsiteX18" fmla="*/ 8269 w 1151910"/>
              <a:gd name="connsiteY18" fmla="*/ 1174419 h 2187906"/>
              <a:gd name="connsiteX19" fmla="*/ 22557 w 1151910"/>
              <a:gd name="connsiteY19" fmla="*/ 1224425 h 2187906"/>
              <a:gd name="connsiteX20" fmla="*/ 51133 w 1151910"/>
              <a:gd name="connsiteY20" fmla="*/ 1260144 h 2187906"/>
              <a:gd name="connsiteX21" fmla="*/ 70181 w 1151910"/>
              <a:gd name="connsiteY21" fmla="*/ 1298244 h 2187906"/>
              <a:gd name="connsiteX22" fmla="*/ 148763 w 1151910"/>
              <a:gd name="connsiteY22" fmla="*/ 1314913 h 2187906"/>
              <a:gd name="connsiteX23" fmla="*/ 217819 w 1151910"/>
              <a:gd name="connsiteY23" fmla="*/ 1372063 h 2187906"/>
              <a:gd name="connsiteX24" fmla="*/ 255919 w 1151910"/>
              <a:gd name="connsiteY24" fmla="*/ 1395875 h 2187906"/>
              <a:gd name="connsiteX25" fmla="*/ 260681 w 1151910"/>
              <a:gd name="connsiteY25" fmla="*/ 1410163 h 2187906"/>
              <a:gd name="connsiteX26" fmla="*/ 270206 w 1151910"/>
              <a:gd name="connsiteY26" fmla="*/ 1424450 h 2187906"/>
              <a:gd name="connsiteX27" fmla="*/ 251156 w 1151910"/>
              <a:gd name="connsiteY27" fmla="*/ 1505413 h 2187906"/>
              <a:gd name="connsiteX28" fmla="*/ 227344 w 1151910"/>
              <a:gd name="connsiteY28" fmla="*/ 1567325 h 2187906"/>
              <a:gd name="connsiteX29" fmla="*/ 217819 w 1151910"/>
              <a:gd name="connsiteY29" fmla="*/ 1586375 h 2187906"/>
              <a:gd name="connsiteX30" fmla="*/ 217819 w 1151910"/>
              <a:gd name="connsiteY30" fmla="*/ 1714963 h 2187906"/>
              <a:gd name="connsiteX31" fmla="*/ 227344 w 1151910"/>
              <a:gd name="connsiteY31" fmla="*/ 1748300 h 2187906"/>
              <a:gd name="connsiteX32" fmla="*/ 236869 w 1151910"/>
              <a:gd name="connsiteY32" fmla="*/ 1791163 h 2187906"/>
              <a:gd name="connsiteX33" fmla="*/ 232106 w 1151910"/>
              <a:gd name="connsiteY33" fmla="*/ 1829263 h 2187906"/>
              <a:gd name="connsiteX34" fmla="*/ 174956 w 1151910"/>
              <a:gd name="connsiteY34" fmla="*/ 1862600 h 2187906"/>
              <a:gd name="connsiteX35" fmla="*/ 136856 w 1151910"/>
              <a:gd name="connsiteY35" fmla="*/ 1895938 h 2187906"/>
              <a:gd name="connsiteX36" fmla="*/ 122569 w 1151910"/>
              <a:gd name="connsiteY36" fmla="*/ 1905463 h 2187906"/>
              <a:gd name="connsiteX37" fmla="*/ 84469 w 1151910"/>
              <a:gd name="connsiteY37" fmla="*/ 1914988 h 2187906"/>
              <a:gd name="connsiteX38" fmla="*/ 89231 w 1151910"/>
              <a:gd name="connsiteY38" fmla="*/ 1953088 h 2187906"/>
              <a:gd name="connsiteX39" fmla="*/ 160669 w 1151910"/>
              <a:gd name="connsiteY39" fmla="*/ 1986425 h 2187906"/>
              <a:gd name="connsiteX40" fmla="*/ 165431 w 1151910"/>
              <a:gd name="connsiteY40" fmla="*/ 2024525 h 2187906"/>
              <a:gd name="connsiteX41" fmla="*/ 179719 w 1151910"/>
              <a:gd name="connsiteY41" fmla="*/ 2048338 h 2187906"/>
              <a:gd name="connsiteX42" fmla="*/ 184481 w 1151910"/>
              <a:gd name="connsiteY42" fmla="*/ 2067388 h 2187906"/>
              <a:gd name="connsiteX43" fmla="*/ 208294 w 1151910"/>
              <a:gd name="connsiteY43" fmla="*/ 2062625 h 2187906"/>
              <a:gd name="connsiteX44" fmla="*/ 227344 w 1151910"/>
              <a:gd name="connsiteY44" fmla="*/ 2057863 h 2187906"/>
              <a:gd name="connsiteX45" fmla="*/ 355931 w 1151910"/>
              <a:gd name="connsiteY45" fmla="*/ 2067388 h 2187906"/>
              <a:gd name="connsiteX46" fmla="*/ 374981 w 1151910"/>
              <a:gd name="connsiteY46" fmla="*/ 2076913 h 2187906"/>
              <a:gd name="connsiteX47" fmla="*/ 379744 w 1151910"/>
              <a:gd name="connsiteY47" fmla="*/ 2124538 h 2187906"/>
              <a:gd name="connsiteX48" fmla="*/ 394031 w 1151910"/>
              <a:gd name="connsiteY48" fmla="*/ 2162638 h 2187906"/>
              <a:gd name="connsiteX49" fmla="*/ 398794 w 1151910"/>
              <a:gd name="connsiteY49" fmla="*/ 2176925 h 2187906"/>
              <a:gd name="connsiteX50" fmla="*/ 436894 w 1151910"/>
              <a:gd name="connsiteY50" fmla="*/ 2186450 h 2187906"/>
              <a:gd name="connsiteX51" fmla="*/ 503569 w 1151910"/>
              <a:gd name="connsiteY51" fmla="*/ 2186450 h 2187906"/>
              <a:gd name="connsiteX52" fmla="*/ 527381 w 1151910"/>
              <a:gd name="connsiteY52" fmla="*/ 2176925 h 2187906"/>
              <a:gd name="connsiteX53" fmla="*/ 570244 w 1151910"/>
              <a:gd name="connsiteY53" fmla="*/ 2081675 h 2187906"/>
              <a:gd name="connsiteX54" fmla="*/ 589294 w 1151910"/>
              <a:gd name="connsiteY54" fmla="*/ 2076913 h 2187906"/>
              <a:gd name="connsiteX55" fmla="*/ 603581 w 1151910"/>
              <a:gd name="connsiteY55" fmla="*/ 2062625 h 2187906"/>
              <a:gd name="connsiteX56" fmla="*/ 608344 w 1151910"/>
              <a:gd name="connsiteY56" fmla="*/ 2048338 h 2187906"/>
              <a:gd name="connsiteX57" fmla="*/ 617869 w 1151910"/>
              <a:gd name="connsiteY57" fmla="*/ 2034050 h 2187906"/>
              <a:gd name="connsiteX58" fmla="*/ 622631 w 1151910"/>
              <a:gd name="connsiteY58" fmla="*/ 2015000 h 2187906"/>
              <a:gd name="connsiteX59" fmla="*/ 627394 w 1151910"/>
              <a:gd name="connsiteY59" fmla="*/ 1929275 h 2187906"/>
              <a:gd name="connsiteX60" fmla="*/ 641681 w 1151910"/>
              <a:gd name="connsiteY60" fmla="*/ 1924513 h 2187906"/>
              <a:gd name="connsiteX61" fmla="*/ 684544 w 1151910"/>
              <a:gd name="connsiteY61" fmla="*/ 1876888 h 2187906"/>
              <a:gd name="connsiteX62" fmla="*/ 689306 w 1151910"/>
              <a:gd name="connsiteY62" fmla="*/ 1848313 h 2187906"/>
              <a:gd name="connsiteX63" fmla="*/ 694069 w 1151910"/>
              <a:gd name="connsiteY63" fmla="*/ 1824500 h 2187906"/>
              <a:gd name="connsiteX64" fmla="*/ 698831 w 1151910"/>
              <a:gd name="connsiteY64" fmla="*/ 1781638 h 2187906"/>
              <a:gd name="connsiteX65" fmla="*/ 717881 w 1151910"/>
              <a:gd name="connsiteY65" fmla="*/ 1743538 h 2187906"/>
              <a:gd name="connsiteX66" fmla="*/ 732169 w 1151910"/>
              <a:gd name="connsiteY66" fmla="*/ 1705438 h 2187906"/>
              <a:gd name="connsiteX67" fmla="*/ 760744 w 1151910"/>
              <a:gd name="connsiteY67" fmla="*/ 1714963 h 2187906"/>
              <a:gd name="connsiteX68" fmla="*/ 775031 w 1151910"/>
              <a:gd name="connsiteY68" fmla="*/ 1748300 h 2187906"/>
              <a:gd name="connsiteX69" fmla="*/ 779794 w 1151910"/>
              <a:gd name="connsiteY69" fmla="*/ 1800688 h 2187906"/>
              <a:gd name="connsiteX70" fmla="*/ 784556 w 1151910"/>
              <a:gd name="connsiteY70" fmla="*/ 1776875 h 2187906"/>
              <a:gd name="connsiteX71" fmla="*/ 789319 w 1151910"/>
              <a:gd name="connsiteY71" fmla="*/ 1743538 h 2187906"/>
              <a:gd name="connsiteX72" fmla="*/ 803606 w 1151910"/>
              <a:gd name="connsiteY72" fmla="*/ 1734013 h 2187906"/>
              <a:gd name="connsiteX73" fmla="*/ 827419 w 1151910"/>
              <a:gd name="connsiteY73" fmla="*/ 1748300 h 2187906"/>
              <a:gd name="connsiteX74" fmla="*/ 841706 w 1151910"/>
              <a:gd name="connsiteY74" fmla="*/ 1753063 h 2187906"/>
              <a:gd name="connsiteX75" fmla="*/ 846469 w 1151910"/>
              <a:gd name="connsiteY75" fmla="*/ 1691150 h 2187906"/>
              <a:gd name="connsiteX76" fmla="*/ 889331 w 1151910"/>
              <a:gd name="connsiteY76" fmla="*/ 1695913 h 2187906"/>
              <a:gd name="connsiteX77" fmla="*/ 894094 w 1151910"/>
              <a:gd name="connsiteY77" fmla="*/ 1710200 h 2187906"/>
              <a:gd name="connsiteX78" fmla="*/ 927431 w 1151910"/>
              <a:gd name="connsiteY78" fmla="*/ 1734013 h 2187906"/>
              <a:gd name="connsiteX79" fmla="*/ 960769 w 1151910"/>
              <a:gd name="connsiteY79" fmla="*/ 1738775 h 2187906"/>
              <a:gd name="connsiteX80" fmla="*/ 998869 w 1151910"/>
              <a:gd name="connsiteY80" fmla="*/ 1734013 h 2187906"/>
              <a:gd name="connsiteX81" fmla="*/ 1003631 w 1151910"/>
              <a:gd name="connsiteY81" fmla="*/ 1657813 h 2187906"/>
              <a:gd name="connsiteX82" fmla="*/ 1017919 w 1151910"/>
              <a:gd name="connsiteY82" fmla="*/ 1638763 h 2187906"/>
              <a:gd name="connsiteX83" fmla="*/ 1017919 w 1151910"/>
              <a:gd name="connsiteY83" fmla="*/ 1600663 h 2187906"/>
              <a:gd name="connsiteX84" fmla="*/ 998869 w 1151910"/>
              <a:gd name="connsiteY84" fmla="*/ 1586375 h 2187906"/>
              <a:gd name="connsiteX85" fmla="*/ 975056 w 1151910"/>
              <a:gd name="connsiteY85" fmla="*/ 1548275 h 2187906"/>
              <a:gd name="connsiteX86" fmla="*/ 965531 w 1151910"/>
              <a:gd name="connsiteY86" fmla="*/ 1533988 h 2187906"/>
              <a:gd name="connsiteX87" fmla="*/ 951244 w 1151910"/>
              <a:gd name="connsiteY87" fmla="*/ 1529225 h 2187906"/>
              <a:gd name="connsiteX88" fmla="*/ 932194 w 1151910"/>
              <a:gd name="connsiteY88" fmla="*/ 1405400 h 2187906"/>
              <a:gd name="connsiteX89" fmla="*/ 922669 w 1151910"/>
              <a:gd name="connsiteY89" fmla="*/ 1362538 h 2187906"/>
              <a:gd name="connsiteX90" fmla="*/ 913144 w 1151910"/>
              <a:gd name="connsiteY90" fmla="*/ 1338725 h 2187906"/>
              <a:gd name="connsiteX91" fmla="*/ 903619 w 1151910"/>
              <a:gd name="connsiteY91" fmla="*/ 1305388 h 2187906"/>
              <a:gd name="connsiteX92" fmla="*/ 898856 w 1151910"/>
              <a:gd name="connsiteY92" fmla="*/ 1291100 h 2187906"/>
              <a:gd name="connsiteX93" fmla="*/ 908381 w 1151910"/>
              <a:gd name="connsiteY93" fmla="*/ 1224425 h 2187906"/>
              <a:gd name="connsiteX94" fmla="*/ 922669 w 1151910"/>
              <a:gd name="connsiteY94" fmla="*/ 1219663 h 2187906"/>
              <a:gd name="connsiteX95" fmla="*/ 941719 w 1151910"/>
              <a:gd name="connsiteY95" fmla="*/ 1210138 h 2187906"/>
              <a:gd name="connsiteX96" fmla="*/ 956006 w 1151910"/>
              <a:gd name="connsiteY96" fmla="*/ 1205375 h 2187906"/>
              <a:gd name="connsiteX97" fmla="*/ 970294 w 1151910"/>
              <a:gd name="connsiteY97" fmla="*/ 1195850 h 2187906"/>
              <a:gd name="connsiteX98" fmla="*/ 1003631 w 1151910"/>
              <a:gd name="connsiteY98" fmla="*/ 1186325 h 2187906"/>
              <a:gd name="connsiteX99" fmla="*/ 1022681 w 1151910"/>
              <a:gd name="connsiteY99" fmla="*/ 1172038 h 2187906"/>
              <a:gd name="connsiteX100" fmla="*/ 1041731 w 1151910"/>
              <a:gd name="connsiteY100" fmla="*/ 1143463 h 2187906"/>
              <a:gd name="connsiteX101" fmla="*/ 1070306 w 1151910"/>
              <a:gd name="connsiteY101" fmla="*/ 1124413 h 2187906"/>
              <a:gd name="connsiteX102" fmla="*/ 1098881 w 1151910"/>
              <a:gd name="connsiteY102" fmla="*/ 1114888 h 2187906"/>
              <a:gd name="connsiteX103" fmla="*/ 1132219 w 1151910"/>
              <a:gd name="connsiteY103" fmla="*/ 1091075 h 2187906"/>
              <a:gd name="connsiteX104" fmla="*/ 1146506 w 1151910"/>
              <a:gd name="connsiteY104" fmla="*/ 1076788 h 2187906"/>
              <a:gd name="connsiteX105" fmla="*/ 1141744 w 1151910"/>
              <a:gd name="connsiteY105" fmla="*/ 991063 h 2187906"/>
              <a:gd name="connsiteX106" fmla="*/ 1127456 w 1151910"/>
              <a:gd name="connsiteY106" fmla="*/ 972013 h 2187906"/>
              <a:gd name="connsiteX107" fmla="*/ 1108406 w 1151910"/>
              <a:gd name="connsiteY107" fmla="*/ 933913 h 2187906"/>
              <a:gd name="connsiteX108" fmla="*/ 1103644 w 1151910"/>
              <a:gd name="connsiteY108" fmla="*/ 910100 h 2187906"/>
              <a:gd name="connsiteX109" fmla="*/ 1075069 w 1151910"/>
              <a:gd name="connsiteY109" fmla="*/ 881525 h 2187906"/>
              <a:gd name="connsiteX110" fmla="*/ 1008394 w 1151910"/>
              <a:gd name="connsiteY110" fmla="*/ 857713 h 2187906"/>
              <a:gd name="connsiteX111" fmla="*/ 994106 w 1151910"/>
              <a:gd name="connsiteY111" fmla="*/ 862475 h 2187906"/>
              <a:gd name="connsiteX112" fmla="*/ 989344 w 1151910"/>
              <a:gd name="connsiteY112" fmla="*/ 876763 h 2187906"/>
              <a:gd name="connsiteX113" fmla="*/ 984581 w 1151910"/>
              <a:gd name="connsiteY113" fmla="*/ 914863 h 2187906"/>
              <a:gd name="connsiteX114" fmla="*/ 975056 w 1151910"/>
              <a:gd name="connsiteY114" fmla="*/ 929150 h 2187906"/>
              <a:gd name="connsiteX115" fmla="*/ 960769 w 1151910"/>
              <a:gd name="connsiteY115" fmla="*/ 948200 h 2187906"/>
              <a:gd name="connsiteX116" fmla="*/ 932194 w 1151910"/>
              <a:gd name="connsiteY116" fmla="*/ 962488 h 2187906"/>
              <a:gd name="connsiteX117" fmla="*/ 898856 w 1151910"/>
              <a:gd name="connsiteY117" fmla="*/ 919625 h 2187906"/>
              <a:gd name="connsiteX118" fmla="*/ 884569 w 1151910"/>
              <a:gd name="connsiteY118" fmla="*/ 905338 h 2187906"/>
              <a:gd name="connsiteX119" fmla="*/ 903619 w 1151910"/>
              <a:gd name="connsiteY119" fmla="*/ 852950 h 2187906"/>
              <a:gd name="connsiteX120" fmla="*/ 908381 w 1151910"/>
              <a:gd name="connsiteY120" fmla="*/ 833900 h 2187906"/>
              <a:gd name="connsiteX121" fmla="*/ 903619 w 1151910"/>
              <a:gd name="connsiteY121" fmla="*/ 819613 h 2187906"/>
              <a:gd name="connsiteX122" fmla="*/ 898856 w 1151910"/>
              <a:gd name="connsiteY122" fmla="*/ 800563 h 2187906"/>
              <a:gd name="connsiteX123" fmla="*/ 903619 w 1151910"/>
              <a:gd name="connsiteY123" fmla="*/ 776750 h 2187906"/>
              <a:gd name="connsiteX124" fmla="*/ 941719 w 1151910"/>
              <a:gd name="connsiteY124" fmla="*/ 752938 h 2187906"/>
              <a:gd name="connsiteX125" fmla="*/ 956006 w 1151910"/>
              <a:gd name="connsiteY125" fmla="*/ 738650 h 2187906"/>
              <a:gd name="connsiteX126" fmla="*/ 960769 w 1151910"/>
              <a:gd name="connsiteY126" fmla="*/ 724363 h 2187906"/>
              <a:gd name="connsiteX127" fmla="*/ 956006 w 1151910"/>
              <a:gd name="connsiteY127" fmla="*/ 600538 h 2187906"/>
              <a:gd name="connsiteX128" fmla="*/ 889331 w 1151910"/>
              <a:gd name="connsiteY128" fmla="*/ 600538 h 2187906"/>
              <a:gd name="connsiteX129" fmla="*/ 875044 w 1151910"/>
              <a:gd name="connsiteY129" fmla="*/ 586250 h 2187906"/>
              <a:gd name="connsiteX130" fmla="*/ 860756 w 1151910"/>
              <a:gd name="connsiteY130" fmla="*/ 576725 h 2187906"/>
              <a:gd name="connsiteX131" fmla="*/ 846469 w 1151910"/>
              <a:gd name="connsiteY131" fmla="*/ 557675 h 2187906"/>
              <a:gd name="connsiteX132" fmla="*/ 841706 w 1151910"/>
              <a:gd name="connsiteY132" fmla="*/ 543388 h 2187906"/>
              <a:gd name="connsiteX133" fmla="*/ 722644 w 1151910"/>
              <a:gd name="connsiteY133" fmla="*/ 538625 h 2187906"/>
              <a:gd name="connsiteX134" fmla="*/ 689306 w 1151910"/>
              <a:gd name="connsiteY134" fmla="*/ 510050 h 2187906"/>
              <a:gd name="connsiteX135" fmla="*/ 679781 w 1151910"/>
              <a:gd name="connsiteY135" fmla="*/ 495763 h 2187906"/>
              <a:gd name="connsiteX136" fmla="*/ 660731 w 1151910"/>
              <a:gd name="connsiteY136" fmla="*/ 448138 h 2187906"/>
              <a:gd name="connsiteX137" fmla="*/ 646444 w 1151910"/>
              <a:gd name="connsiteY137" fmla="*/ 410038 h 2187906"/>
              <a:gd name="connsiteX138" fmla="*/ 636919 w 1151910"/>
              <a:gd name="connsiteY138" fmla="*/ 386225 h 2187906"/>
              <a:gd name="connsiteX139" fmla="*/ 617869 w 1151910"/>
              <a:gd name="connsiteY139" fmla="*/ 357650 h 2187906"/>
              <a:gd name="connsiteX140" fmla="*/ 575006 w 1151910"/>
              <a:gd name="connsiteY140" fmla="*/ 329075 h 2187906"/>
              <a:gd name="connsiteX141" fmla="*/ 560719 w 1151910"/>
              <a:gd name="connsiteY141" fmla="*/ 319550 h 2187906"/>
              <a:gd name="connsiteX142" fmla="*/ 541669 w 1151910"/>
              <a:gd name="connsiteY142" fmla="*/ 305263 h 2187906"/>
              <a:gd name="connsiteX143" fmla="*/ 527381 w 1151910"/>
              <a:gd name="connsiteY143" fmla="*/ 300500 h 2187906"/>
              <a:gd name="connsiteX144" fmla="*/ 494044 w 1151910"/>
              <a:gd name="connsiteY144" fmla="*/ 281450 h 2187906"/>
              <a:gd name="connsiteX145" fmla="*/ 470231 w 1151910"/>
              <a:gd name="connsiteY145" fmla="*/ 271925 h 2187906"/>
              <a:gd name="connsiteX146" fmla="*/ 408318 w 1151910"/>
              <a:gd name="connsiteY146" fmla="*/ 181439 h 2187906"/>
              <a:gd name="connsiteX147" fmla="*/ 408319 w 1151910"/>
              <a:gd name="connsiteY147" fmla="*/ 52851 h 2187906"/>
              <a:gd name="connsiteX148" fmla="*/ 377362 w 1151910"/>
              <a:gd name="connsiteY148" fmla="*/ 43325 h 2187906"/>
              <a:gd name="connsiteX149" fmla="*/ 317831 w 1151910"/>
              <a:gd name="connsiteY149" fmla="*/ 9988 h 2187906"/>
              <a:gd name="connsiteX150" fmla="*/ 284494 w 1151910"/>
              <a:gd name="connsiteY150" fmla="*/ 463 h 2187906"/>
              <a:gd name="connsiteX151" fmla="*/ 265444 w 1151910"/>
              <a:gd name="connsiteY151" fmla="*/ 5225 h 2187906"/>
              <a:gd name="connsiteX152" fmla="*/ 227344 w 1151910"/>
              <a:gd name="connsiteY152" fmla="*/ 55231 h 2187906"/>
              <a:gd name="connsiteX153" fmla="*/ 170194 w 1151910"/>
              <a:gd name="connsiteY153" fmla="*/ 69519 h 2187906"/>
              <a:gd name="connsiteX154" fmla="*/ 158287 w 1151910"/>
              <a:gd name="connsiteY154" fmla="*/ 114763 h 2187906"/>
              <a:gd name="connsiteX155" fmla="*/ 122568 w 1151910"/>
              <a:gd name="connsiteY155" fmla="*/ 150481 h 2187906"/>
              <a:gd name="connsiteX156" fmla="*/ 84469 w 1151910"/>
              <a:gd name="connsiteY156" fmla="*/ 243351 h 2187906"/>
              <a:gd name="connsiteX0" fmla="*/ 84469 w 1151910"/>
              <a:gd name="connsiteY0" fmla="*/ 243351 h 2187906"/>
              <a:gd name="connsiteX1" fmla="*/ 91612 w 1151910"/>
              <a:gd name="connsiteY1" fmla="*/ 271925 h 2187906"/>
              <a:gd name="connsiteX2" fmla="*/ 74943 w 1151910"/>
              <a:gd name="connsiteY2" fmla="*/ 340982 h 2187906"/>
              <a:gd name="connsiteX3" fmla="*/ 60656 w 1151910"/>
              <a:gd name="connsiteY3" fmla="*/ 390988 h 2187906"/>
              <a:gd name="connsiteX4" fmla="*/ 53512 w 1151910"/>
              <a:gd name="connsiteY4" fmla="*/ 467188 h 2187906"/>
              <a:gd name="connsiteX5" fmla="*/ 32081 w 1151910"/>
              <a:gd name="connsiteY5" fmla="*/ 505288 h 2187906"/>
              <a:gd name="connsiteX6" fmla="*/ 3506 w 1151910"/>
              <a:gd name="connsiteY6" fmla="*/ 541007 h 2187906"/>
              <a:gd name="connsiteX7" fmla="*/ 74944 w 1151910"/>
              <a:gd name="connsiteY7" fmla="*/ 564819 h 2187906"/>
              <a:gd name="connsiteX8" fmla="*/ 67800 w 1151910"/>
              <a:gd name="connsiteY8" fmla="*/ 643401 h 2187906"/>
              <a:gd name="connsiteX9" fmla="*/ 103518 w 1151910"/>
              <a:gd name="connsiteY9" fmla="*/ 688645 h 2187906"/>
              <a:gd name="connsiteX10" fmla="*/ 167813 w 1151910"/>
              <a:gd name="connsiteY10" fmla="*/ 736269 h 2187906"/>
              <a:gd name="connsiteX11" fmla="*/ 170195 w 1151910"/>
              <a:gd name="connsiteY11" fmla="*/ 807706 h 2187906"/>
              <a:gd name="connsiteX12" fmla="*/ 155907 w 1151910"/>
              <a:gd name="connsiteY12" fmla="*/ 860094 h 2187906"/>
              <a:gd name="connsiteX13" fmla="*/ 127331 w 1151910"/>
              <a:gd name="connsiteY13" fmla="*/ 910100 h 2187906"/>
              <a:gd name="connsiteX14" fmla="*/ 98756 w 1151910"/>
              <a:gd name="connsiteY14" fmla="*/ 948200 h 2187906"/>
              <a:gd name="connsiteX15" fmla="*/ 63037 w 1151910"/>
              <a:gd name="connsiteY15" fmla="*/ 993444 h 2187906"/>
              <a:gd name="connsiteX16" fmla="*/ 32082 w 1151910"/>
              <a:gd name="connsiteY16" fmla="*/ 1064881 h 2187906"/>
              <a:gd name="connsiteX17" fmla="*/ 1125 w 1151910"/>
              <a:gd name="connsiteY17" fmla="*/ 1105363 h 2187906"/>
              <a:gd name="connsiteX18" fmla="*/ 8269 w 1151910"/>
              <a:gd name="connsiteY18" fmla="*/ 1174419 h 2187906"/>
              <a:gd name="connsiteX19" fmla="*/ 22557 w 1151910"/>
              <a:gd name="connsiteY19" fmla="*/ 1224425 h 2187906"/>
              <a:gd name="connsiteX20" fmla="*/ 51133 w 1151910"/>
              <a:gd name="connsiteY20" fmla="*/ 1260144 h 2187906"/>
              <a:gd name="connsiteX21" fmla="*/ 70181 w 1151910"/>
              <a:gd name="connsiteY21" fmla="*/ 1298244 h 2187906"/>
              <a:gd name="connsiteX22" fmla="*/ 148763 w 1151910"/>
              <a:gd name="connsiteY22" fmla="*/ 1314913 h 2187906"/>
              <a:gd name="connsiteX23" fmla="*/ 255919 w 1151910"/>
              <a:gd name="connsiteY23" fmla="*/ 1395875 h 2187906"/>
              <a:gd name="connsiteX24" fmla="*/ 260681 w 1151910"/>
              <a:gd name="connsiteY24" fmla="*/ 1410163 h 2187906"/>
              <a:gd name="connsiteX25" fmla="*/ 270206 w 1151910"/>
              <a:gd name="connsiteY25" fmla="*/ 1424450 h 2187906"/>
              <a:gd name="connsiteX26" fmla="*/ 251156 w 1151910"/>
              <a:gd name="connsiteY26" fmla="*/ 1505413 h 2187906"/>
              <a:gd name="connsiteX27" fmla="*/ 227344 w 1151910"/>
              <a:gd name="connsiteY27" fmla="*/ 1567325 h 2187906"/>
              <a:gd name="connsiteX28" fmla="*/ 217819 w 1151910"/>
              <a:gd name="connsiteY28" fmla="*/ 1586375 h 2187906"/>
              <a:gd name="connsiteX29" fmla="*/ 217819 w 1151910"/>
              <a:gd name="connsiteY29" fmla="*/ 1714963 h 2187906"/>
              <a:gd name="connsiteX30" fmla="*/ 227344 w 1151910"/>
              <a:gd name="connsiteY30" fmla="*/ 1748300 h 2187906"/>
              <a:gd name="connsiteX31" fmla="*/ 236869 w 1151910"/>
              <a:gd name="connsiteY31" fmla="*/ 1791163 h 2187906"/>
              <a:gd name="connsiteX32" fmla="*/ 232106 w 1151910"/>
              <a:gd name="connsiteY32" fmla="*/ 1829263 h 2187906"/>
              <a:gd name="connsiteX33" fmla="*/ 174956 w 1151910"/>
              <a:gd name="connsiteY33" fmla="*/ 1862600 h 2187906"/>
              <a:gd name="connsiteX34" fmla="*/ 136856 w 1151910"/>
              <a:gd name="connsiteY34" fmla="*/ 1895938 h 2187906"/>
              <a:gd name="connsiteX35" fmla="*/ 122569 w 1151910"/>
              <a:gd name="connsiteY35" fmla="*/ 1905463 h 2187906"/>
              <a:gd name="connsiteX36" fmla="*/ 84469 w 1151910"/>
              <a:gd name="connsiteY36" fmla="*/ 1914988 h 2187906"/>
              <a:gd name="connsiteX37" fmla="*/ 89231 w 1151910"/>
              <a:gd name="connsiteY37" fmla="*/ 1953088 h 2187906"/>
              <a:gd name="connsiteX38" fmla="*/ 160669 w 1151910"/>
              <a:gd name="connsiteY38" fmla="*/ 1986425 h 2187906"/>
              <a:gd name="connsiteX39" fmla="*/ 165431 w 1151910"/>
              <a:gd name="connsiteY39" fmla="*/ 2024525 h 2187906"/>
              <a:gd name="connsiteX40" fmla="*/ 179719 w 1151910"/>
              <a:gd name="connsiteY40" fmla="*/ 2048338 h 2187906"/>
              <a:gd name="connsiteX41" fmla="*/ 184481 w 1151910"/>
              <a:gd name="connsiteY41" fmla="*/ 2067388 h 2187906"/>
              <a:gd name="connsiteX42" fmla="*/ 208294 w 1151910"/>
              <a:gd name="connsiteY42" fmla="*/ 2062625 h 2187906"/>
              <a:gd name="connsiteX43" fmla="*/ 227344 w 1151910"/>
              <a:gd name="connsiteY43" fmla="*/ 2057863 h 2187906"/>
              <a:gd name="connsiteX44" fmla="*/ 355931 w 1151910"/>
              <a:gd name="connsiteY44" fmla="*/ 2067388 h 2187906"/>
              <a:gd name="connsiteX45" fmla="*/ 374981 w 1151910"/>
              <a:gd name="connsiteY45" fmla="*/ 2076913 h 2187906"/>
              <a:gd name="connsiteX46" fmla="*/ 379744 w 1151910"/>
              <a:gd name="connsiteY46" fmla="*/ 2124538 h 2187906"/>
              <a:gd name="connsiteX47" fmla="*/ 394031 w 1151910"/>
              <a:gd name="connsiteY47" fmla="*/ 2162638 h 2187906"/>
              <a:gd name="connsiteX48" fmla="*/ 398794 w 1151910"/>
              <a:gd name="connsiteY48" fmla="*/ 2176925 h 2187906"/>
              <a:gd name="connsiteX49" fmla="*/ 436894 w 1151910"/>
              <a:gd name="connsiteY49" fmla="*/ 2186450 h 2187906"/>
              <a:gd name="connsiteX50" fmla="*/ 503569 w 1151910"/>
              <a:gd name="connsiteY50" fmla="*/ 2186450 h 2187906"/>
              <a:gd name="connsiteX51" fmla="*/ 527381 w 1151910"/>
              <a:gd name="connsiteY51" fmla="*/ 2176925 h 2187906"/>
              <a:gd name="connsiteX52" fmla="*/ 570244 w 1151910"/>
              <a:gd name="connsiteY52" fmla="*/ 2081675 h 2187906"/>
              <a:gd name="connsiteX53" fmla="*/ 589294 w 1151910"/>
              <a:gd name="connsiteY53" fmla="*/ 2076913 h 2187906"/>
              <a:gd name="connsiteX54" fmla="*/ 603581 w 1151910"/>
              <a:gd name="connsiteY54" fmla="*/ 2062625 h 2187906"/>
              <a:gd name="connsiteX55" fmla="*/ 608344 w 1151910"/>
              <a:gd name="connsiteY55" fmla="*/ 2048338 h 2187906"/>
              <a:gd name="connsiteX56" fmla="*/ 617869 w 1151910"/>
              <a:gd name="connsiteY56" fmla="*/ 2034050 h 2187906"/>
              <a:gd name="connsiteX57" fmla="*/ 622631 w 1151910"/>
              <a:gd name="connsiteY57" fmla="*/ 2015000 h 2187906"/>
              <a:gd name="connsiteX58" fmla="*/ 627394 w 1151910"/>
              <a:gd name="connsiteY58" fmla="*/ 1929275 h 2187906"/>
              <a:gd name="connsiteX59" fmla="*/ 641681 w 1151910"/>
              <a:gd name="connsiteY59" fmla="*/ 1924513 h 2187906"/>
              <a:gd name="connsiteX60" fmla="*/ 684544 w 1151910"/>
              <a:gd name="connsiteY60" fmla="*/ 1876888 h 2187906"/>
              <a:gd name="connsiteX61" fmla="*/ 689306 w 1151910"/>
              <a:gd name="connsiteY61" fmla="*/ 1848313 h 2187906"/>
              <a:gd name="connsiteX62" fmla="*/ 694069 w 1151910"/>
              <a:gd name="connsiteY62" fmla="*/ 1824500 h 2187906"/>
              <a:gd name="connsiteX63" fmla="*/ 698831 w 1151910"/>
              <a:gd name="connsiteY63" fmla="*/ 1781638 h 2187906"/>
              <a:gd name="connsiteX64" fmla="*/ 717881 w 1151910"/>
              <a:gd name="connsiteY64" fmla="*/ 1743538 h 2187906"/>
              <a:gd name="connsiteX65" fmla="*/ 732169 w 1151910"/>
              <a:gd name="connsiteY65" fmla="*/ 1705438 h 2187906"/>
              <a:gd name="connsiteX66" fmla="*/ 760744 w 1151910"/>
              <a:gd name="connsiteY66" fmla="*/ 1714963 h 2187906"/>
              <a:gd name="connsiteX67" fmla="*/ 775031 w 1151910"/>
              <a:gd name="connsiteY67" fmla="*/ 1748300 h 2187906"/>
              <a:gd name="connsiteX68" fmla="*/ 779794 w 1151910"/>
              <a:gd name="connsiteY68" fmla="*/ 1800688 h 2187906"/>
              <a:gd name="connsiteX69" fmla="*/ 784556 w 1151910"/>
              <a:gd name="connsiteY69" fmla="*/ 1776875 h 2187906"/>
              <a:gd name="connsiteX70" fmla="*/ 789319 w 1151910"/>
              <a:gd name="connsiteY70" fmla="*/ 1743538 h 2187906"/>
              <a:gd name="connsiteX71" fmla="*/ 803606 w 1151910"/>
              <a:gd name="connsiteY71" fmla="*/ 1734013 h 2187906"/>
              <a:gd name="connsiteX72" fmla="*/ 827419 w 1151910"/>
              <a:gd name="connsiteY72" fmla="*/ 1748300 h 2187906"/>
              <a:gd name="connsiteX73" fmla="*/ 841706 w 1151910"/>
              <a:gd name="connsiteY73" fmla="*/ 1753063 h 2187906"/>
              <a:gd name="connsiteX74" fmla="*/ 846469 w 1151910"/>
              <a:gd name="connsiteY74" fmla="*/ 1691150 h 2187906"/>
              <a:gd name="connsiteX75" fmla="*/ 889331 w 1151910"/>
              <a:gd name="connsiteY75" fmla="*/ 1695913 h 2187906"/>
              <a:gd name="connsiteX76" fmla="*/ 894094 w 1151910"/>
              <a:gd name="connsiteY76" fmla="*/ 1710200 h 2187906"/>
              <a:gd name="connsiteX77" fmla="*/ 927431 w 1151910"/>
              <a:gd name="connsiteY77" fmla="*/ 1734013 h 2187906"/>
              <a:gd name="connsiteX78" fmla="*/ 960769 w 1151910"/>
              <a:gd name="connsiteY78" fmla="*/ 1738775 h 2187906"/>
              <a:gd name="connsiteX79" fmla="*/ 998869 w 1151910"/>
              <a:gd name="connsiteY79" fmla="*/ 1734013 h 2187906"/>
              <a:gd name="connsiteX80" fmla="*/ 1003631 w 1151910"/>
              <a:gd name="connsiteY80" fmla="*/ 1657813 h 2187906"/>
              <a:gd name="connsiteX81" fmla="*/ 1017919 w 1151910"/>
              <a:gd name="connsiteY81" fmla="*/ 1638763 h 2187906"/>
              <a:gd name="connsiteX82" fmla="*/ 1017919 w 1151910"/>
              <a:gd name="connsiteY82" fmla="*/ 1600663 h 2187906"/>
              <a:gd name="connsiteX83" fmla="*/ 998869 w 1151910"/>
              <a:gd name="connsiteY83" fmla="*/ 1586375 h 2187906"/>
              <a:gd name="connsiteX84" fmla="*/ 975056 w 1151910"/>
              <a:gd name="connsiteY84" fmla="*/ 1548275 h 2187906"/>
              <a:gd name="connsiteX85" fmla="*/ 965531 w 1151910"/>
              <a:gd name="connsiteY85" fmla="*/ 1533988 h 2187906"/>
              <a:gd name="connsiteX86" fmla="*/ 951244 w 1151910"/>
              <a:gd name="connsiteY86" fmla="*/ 1529225 h 2187906"/>
              <a:gd name="connsiteX87" fmla="*/ 932194 w 1151910"/>
              <a:gd name="connsiteY87" fmla="*/ 1405400 h 2187906"/>
              <a:gd name="connsiteX88" fmla="*/ 922669 w 1151910"/>
              <a:gd name="connsiteY88" fmla="*/ 1362538 h 2187906"/>
              <a:gd name="connsiteX89" fmla="*/ 913144 w 1151910"/>
              <a:gd name="connsiteY89" fmla="*/ 1338725 h 2187906"/>
              <a:gd name="connsiteX90" fmla="*/ 903619 w 1151910"/>
              <a:gd name="connsiteY90" fmla="*/ 1305388 h 2187906"/>
              <a:gd name="connsiteX91" fmla="*/ 898856 w 1151910"/>
              <a:gd name="connsiteY91" fmla="*/ 1291100 h 2187906"/>
              <a:gd name="connsiteX92" fmla="*/ 908381 w 1151910"/>
              <a:gd name="connsiteY92" fmla="*/ 1224425 h 2187906"/>
              <a:gd name="connsiteX93" fmla="*/ 922669 w 1151910"/>
              <a:gd name="connsiteY93" fmla="*/ 1219663 h 2187906"/>
              <a:gd name="connsiteX94" fmla="*/ 941719 w 1151910"/>
              <a:gd name="connsiteY94" fmla="*/ 1210138 h 2187906"/>
              <a:gd name="connsiteX95" fmla="*/ 956006 w 1151910"/>
              <a:gd name="connsiteY95" fmla="*/ 1205375 h 2187906"/>
              <a:gd name="connsiteX96" fmla="*/ 970294 w 1151910"/>
              <a:gd name="connsiteY96" fmla="*/ 1195850 h 2187906"/>
              <a:gd name="connsiteX97" fmla="*/ 1003631 w 1151910"/>
              <a:gd name="connsiteY97" fmla="*/ 1186325 h 2187906"/>
              <a:gd name="connsiteX98" fmla="*/ 1022681 w 1151910"/>
              <a:gd name="connsiteY98" fmla="*/ 1172038 h 2187906"/>
              <a:gd name="connsiteX99" fmla="*/ 1041731 w 1151910"/>
              <a:gd name="connsiteY99" fmla="*/ 1143463 h 2187906"/>
              <a:gd name="connsiteX100" fmla="*/ 1070306 w 1151910"/>
              <a:gd name="connsiteY100" fmla="*/ 1124413 h 2187906"/>
              <a:gd name="connsiteX101" fmla="*/ 1098881 w 1151910"/>
              <a:gd name="connsiteY101" fmla="*/ 1114888 h 2187906"/>
              <a:gd name="connsiteX102" fmla="*/ 1132219 w 1151910"/>
              <a:gd name="connsiteY102" fmla="*/ 1091075 h 2187906"/>
              <a:gd name="connsiteX103" fmla="*/ 1146506 w 1151910"/>
              <a:gd name="connsiteY103" fmla="*/ 1076788 h 2187906"/>
              <a:gd name="connsiteX104" fmla="*/ 1141744 w 1151910"/>
              <a:gd name="connsiteY104" fmla="*/ 991063 h 2187906"/>
              <a:gd name="connsiteX105" fmla="*/ 1127456 w 1151910"/>
              <a:gd name="connsiteY105" fmla="*/ 972013 h 2187906"/>
              <a:gd name="connsiteX106" fmla="*/ 1108406 w 1151910"/>
              <a:gd name="connsiteY106" fmla="*/ 933913 h 2187906"/>
              <a:gd name="connsiteX107" fmla="*/ 1103644 w 1151910"/>
              <a:gd name="connsiteY107" fmla="*/ 910100 h 2187906"/>
              <a:gd name="connsiteX108" fmla="*/ 1075069 w 1151910"/>
              <a:gd name="connsiteY108" fmla="*/ 881525 h 2187906"/>
              <a:gd name="connsiteX109" fmla="*/ 1008394 w 1151910"/>
              <a:gd name="connsiteY109" fmla="*/ 857713 h 2187906"/>
              <a:gd name="connsiteX110" fmla="*/ 994106 w 1151910"/>
              <a:gd name="connsiteY110" fmla="*/ 862475 h 2187906"/>
              <a:gd name="connsiteX111" fmla="*/ 989344 w 1151910"/>
              <a:gd name="connsiteY111" fmla="*/ 876763 h 2187906"/>
              <a:gd name="connsiteX112" fmla="*/ 984581 w 1151910"/>
              <a:gd name="connsiteY112" fmla="*/ 914863 h 2187906"/>
              <a:gd name="connsiteX113" fmla="*/ 975056 w 1151910"/>
              <a:gd name="connsiteY113" fmla="*/ 929150 h 2187906"/>
              <a:gd name="connsiteX114" fmla="*/ 960769 w 1151910"/>
              <a:gd name="connsiteY114" fmla="*/ 948200 h 2187906"/>
              <a:gd name="connsiteX115" fmla="*/ 932194 w 1151910"/>
              <a:gd name="connsiteY115" fmla="*/ 962488 h 2187906"/>
              <a:gd name="connsiteX116" fmla="*/ 898856 w 1151910"/>
              <a:gd name="connsiteY116" fmla="*/ 919625 h 2187906"/>
              <a:gd name="connsiteX117" fmla="*/ 884569 w 1151910"/>
              <a:gd name="connsiteY117" fmla="*/ 905338 h 2187906"/>
              <a:gd name="connsiteX118" fmla="*/ 903619 w 1151910"/>
              <a:gd name="connsiteY118" fmla="*/ 852950 h 2187906"/>
              <a:gd name="connsiteX119" fmla="*/ 908381 w 1151910"/>
              <a:gd name="connsiteY119" fmla="*/ 833900 h 2187906"/>
              <a:gd name="connsiteX120" fmla="*/ 903619 w 1151910"/>
              <a:gd name="connsiteY120" fmla="*/ 819613 h 2187906"/>
              <a:gd name="connsiteX121" fmla="*/ 898856 w 1151910"/>
              <a:gd name="connsiteY121" fmla="*/ 800563 h 2187906"/>
              <a:gd name="connsiteX122" fmla="*/ 903619 w 1151910"/>
              <a:gd name="connsiteY122" fmla="*/ 776750 h 2187906"/>
              <a:gd name="connsiteX123" fmla="*/ 941719 w 1151910"/>
              <a:gd name="connsiteY123" fmla="*/ 752938 h 2187906"/>
              <a:gd name="connsiteX124" fmla="*/ 956006 w 1151910"/>
              <a:gd name="connsiteY124" fmla="*/ 738650 h 2187906"/>
              <a:gd name="connsiteX125" fmla="*/ 960769 w 1151910"/>
              <a:gd name="connsiteY125" fmla="*/ 724363 h 2187906"/>
              <a:gd name="connsiteX126" fmla="*/ 956006 w 1151910"/>
              <a:gd name="connsiteY126" fmla="*/ 600538 h 2187906"/>
              <a:gd name="connsiteX127" fmla="*/ 889331 w 1151910"/>
              <a:gd name="connsiteY127" fmla="*/ 600538 h 2187906"/>
              <a:gd name="connsiteX128" fmla="*/ 875044 w 1151910"/>
              <a:gd name="connsiteY128" fmla="*/ 586250 h 2187906"/>
              <a:gd name="connsiteX129" fmla="*/ 860756 w 1151910"/>
              <a:gd name="connsiteY129" fmla="*/ 576725 h 2187906"/>
              <a:gd name="connsiteX130" fmla="*/ 846469 w 1151910"/>
              <a:gd name="connsiteY130" fmla="*/ 557675 h 2187906"/>
              <a:gd name="connsiteX131" fmla="*/ 841706 w 1151910"/>
              <a:gd name="connsiteY131" fmla="*/ 543388 h 2187906"/>
              <a:gd name="connsiteX132" fmla="*/ 722644 w 1151910"/>
              <a:gd name="connsiteY132" fmla="*/ 538625 h 2187906"/>
              <a:gd name="connsiteX133" fmla="*/ 689306 w 1151910"/>
              <a:gd name="connsiteY133" fmla="*/ 510050 h 2187906"/>
              <a:gd name="connsiteX134" fmla="*/ 679781 w 1151910"/>
              <a:gd name="connsiteY134" fmla="*/ 495763 h 2187906"/>
              <a:gd name="connsiteX135" fmla="*/ 660731 w 1151910"/>
              <a:gd name="connsiteY135" fmla="*/ 448138 h 2187906"/>
              <a:gd name="connsiteX136" fmla="*/ 646444 w 1151910"/>
              <a:gd name="connsiteY136" fmla="*/ 410038 h 2187906"/>
              <a:gd name="connsiteX137" fmla="*/ 636919 w 1151910"/>
              <a:gd name="connsiteY137" fmla="*/ 386225 h 2187906"/>
              <a:gd name="connsiteX138" fmla="*/ 617869 w 1151910"/>
              <a:gd name="connsiteY138" fmla="*/ 357650 h 2187906"/>
              <a:gd name="connsiteX139" fmla="*/ 575006 w 1151910"/>
              <a:gd name="connsiteY139" fmla="*/ 329075 h 2187906"/>
              <a:gd name="connsiteX140" fmla="*/ 560719 w 1151910"/>
              <a:gd name="connsiteY140" fmla="*/ 319550 h 2187906"/>
              <a:gd name="connsiteX141" fmla="*/ 541669 w 1151910"/>
              <a:gd name="connsiteY141" fmla="*/ 305263 h 2187906"/>
              <a:gd name="connsiteX142" fmla="*/ 527381 w 1151910"/>
              <a:gd name="connsiteY142" fmla="*/ 300500 h 2187906"/>
              <a:gd name="connsiteX143" fmla="*/ 494044 w 1151910"/>
              <a:gd name="connsiteY143" fmla="*/ 281450 h 2187906"/>
              <a:gd name="connsiteX144" fmla="*/ 470231 w 1151910"/>
              <a:gd name="connsiteY144" fmla="*/ 271925 h 2187906"/>
              <a:gd name="connsiteX145" fmla="*/ 408318 w 1151910"/>
              <a:gd name="connsiteY145" fmla="*/ 181439 h 2187906"/>
              <a:gd name="connsiteX146" fmla="*/ 408319 w 1151910"/>
              <a:gd name="connsiteY146" fmla="*/ 52851 h 2187906"/>
              <a:gd name="connsiteX147" fmla="*/ 377362 w 1151910"/>
              <a:gd name="connsiteY147" fmla="*/ 43325 h 2187906"/>
              <a:gd name="connsiteX148" fmla="*/ 317831 w 1151910"/>
              <a:gd name="connsiteY148" fmla="*/ 9988 h 2187906"/>
              <a:gd name="connsiteX149" fmla="*/ 284494 w 1151910"/>
              <a:gd name="connsiteY149" fmla="*/ 463 h 2187906"/>
              <a:gd name="connsiteX150" fmla="*/ 265444 w 1151910"/>
              <a:gd name="connsiteY150" fmla="*/ 5225 h 2187906"/>
              <a:gd name="connsiteX151" fmla="*/ 227344 w 1151910"/>
              <a:gd name="connsiteY151" fmla="*/ 55231 h 2187906"/>
              <a:gd name="connsiteX152" fmla="*/ 170194 w 1151910"/>
              <a:gd name="connsiteY152" fmla="*/ 69519 h 2187906"/>
              <a:gd name="connsiteX153" fmla="*/ 158287 w 1151910"/>
              <a:gd name="connsiteY153" fmla="*/ 114763 h 2187906"/>
              <a:gd name="connsiteX154" fmla="*/ 122568 w 1151910"/>
              <a:gd name="connsiteY154" fmla="*/ 150481 h 2187906"/>
              <a:gd name="connsiteX155" fmla="*/ 84469 w 1151910"/>
              <a:gd name="connsiteY155" fmla="*/ 243351 h 2187906"/>
              <a:gd name="connsiteX0" fmla="*/ 84469 w 1151910"/>
              <a:gd name="connsiteY0" fmla="*/ 243351 h 2187906"/>
              <a:gd name="connsiteX1" fmla="*/ 91612 w 1151910"/>
              <a:gd name="connsiteY1" fmla="*/ 271925 h 2187906"/>
              <a:gd name="connsiteX2" fmla="*/ 74943 w 1151910"/>
              <a:gd name="connsiteY2" fmla="*/ 340982 h 2187906"/>
              <a:gd name="connsiteX3" fmla="*/ 60656 w 1151910"/>
              <a:gd name="connsiteY3" fmla="*/ 390988 h 2187906"/>
              <a:gd name="connsiteX4" fmla="*/ 53512 w 1151910"/>
              <a:gd name="connsiteY4" fmla="*/ 467188 h 2187906"/>
              <a:gd name="connsiteX5" fmla="*/ 32081 w 1151910"/>
              <a:gd name="connsiteY5" fmla="*/ 505288 h 2187906"/>
              <a:gd name="connsiteX6" fmla="*/ 3506 w 1151910"/>
              <a:gd name="connsiteY6" fmla="*/ 541007 h 2187906"/>
              <a:gd name="connsiteX7" fmla="*/ 74944 w 1151910"/>
              <a:gd name="connsiteY7" fmla="*/ 564819 h 2187906"/>
              <a:gd name="connsiteX8" fmla="*/ 67800 w 1151910"/>
              <a:gd name="connsiteY8" fmla="*/ 643401 h 2187906"/>
              <a:gd name="connsiteX9" fmla="*/ 103518 w 1151910"/>
              <a:gd name="connsiteY9" fmla="*/ 688645 h 2187906"/>
              <a:gd name="connsiteX10" fmla="*/ 167813 w 1151910"/>
              <a:gd name="connsiteY10" fmla="*/ 736269 h 2187906"/>
              <a:gd name="connsiteX11" fmla="*/ 170195 w 1151910"/>
              <a:gd name="connsiteY11" fmla="*/ 807706 h 2187906"/>
              <a:gd name="connsiteX12" fmla="*/ 155907 w 1151910"/>
              <a:gd name="connsiteY12" fmla="*/ 860094 h 2187906"/>
              <a:gd name="connsiteX13" fmla="*/ 127331 w 1151910"/>
              <a:gd name="connsiteY13" fmla="*/ 910100 h 2187906"/>
              <a:gd name="connsiteX14" fmla="*/ 98756 w 1151910"/>
              <a:gd name="connsiteY14" fmla="*/ 948200 h 2187906"/>
              <a:gd name="connsiteX15" fmla="*/ 63037 w 1151910"/>
              <a:gd name="connsiteY15" fmla="*/ 993444 h 2187906"/>
              <a:gd name="connsiteX16" fmla="*/ 32082 w 1151910"/>
              <a:gd name="connsiteY16" fmla="*/ 1064881 h 2187906"/>
              <a:gd name="connsiteX17" fmla="*/ 1125 w 1151910"/>
              <a:gd name="connsiteY17" fmla="*/ 1105363 h 2187906"/>
              <a:gd name="connsiteX18" fmla="*/ 8269 w 1151910"/>
              <a:gd name="connsiteY18" fmla="*/ 1174419 h 2187906"/>
              <a:gd name="connsiteX19" fmla="*/ 22557 w 1151910"/>
              <a:gd name="connsiteY19" fmla="*/ 1224425 h 2187906"/>
              <a:gd name="connsiteX20" fmla="*/ 51133 w 1151910"/>
              <a:gd name="connsiteY20" fmla="*/ 1260144 h 2187906"/>
              <a:gd name="connsiteX21" fmla="*/ 70181 w 1151910"/>
              <a:gd name="connsiteY21" fmla="*/ 1298244 h 2187906"/>
              <a:gd name="connsiteX22" fmla="*/ 148763 w 1151910"/>
              <a:gd name="connsiteY22" fmla="*/ 1314913 h 2187906"/>
              <a:gd name="connsiteX23" fmla="*/ 255919 w 1151910"/>
              <a:gd name="connsiteY23" fmla="*/ 1395875 h 2187906"/>
              <a:gd name="connsiteX24" fmla="*/ 260681 w 1151910"/>
              <a:gd name="connsiteY24" fmla="*/ 1410163 h 2187906"/>
              <a:gd name="connsiteX25" fmla="*/ 251156 w 1151910"/>
              <a:gd name="connsiteY25" fmla="*/ 1505413 h 2187906"/>
              <a:gd name="connsiteX26" fmla="*/ 227344 w 1151910"/>
              <a:gd name="connsiteY26" fmla="*/ 1567325 h 2187906"/>
              <a:gd name="connsiteX27" fmla="*/ 217819 w 1151910"/>
              <a:gd name="connsiteY27" fmla="*/ 1586375 h 2187906"/>
              <a:gd name="connsiteX28" fmla="*/ 217819 w 1151910"/>
              <a:gd name="connsiteY28" fmla="*/ 1714963 h 2187906"/>
              <a:gd name="connsiteX29" fmla="*/ 227344 w 1151910"/>
              <a:gd name="connsiteY29" fmla="*/ 1748300 h 2187906"/>
              <a:gd name="connsiteX30" fmla="*/ 236869 w 1151910"/>
              <a:gd name="connsiteY30" fmla="*/ 1791163 h 2187906"/>
              <a:gd name="connsiteX31" fmla="*/ 232106 w 1151910"/>
              <a:gd name="connsiteY31" fmla="*/ 1829263 h 2187906"/>
              <a:gd name="connsiteX32" fmla="*/ 174956 w 1151910"/>
              <a:gd name="connsiteY32" fmla="*/ 1862600 h 2187906"/>
              <a:gd name="connsiteX33" fmla="*/ 136856 w 1151910"/>
              <a:gd name="connsiteY33" fmla="*/ 1895938 h 2187906"/>
              <a:gd name="connsiteX34" fmla="*/ 122569 w 1151910"/>
              <a:gd name="connsiteY34" fmla="*/ 1905463 h 2187906"/>
              <a:gd name="connsiteX35" fmla="*/ 84469 w 1151910"/>
              <a:gd name="connsiteY35" fmla="*/ 1914988 h 2187906"/>
              <a:gd name="connsiteX36" fmla="*/ 89231 w 1151910"/>
              <a:gd name="connsiteY36" fmla="*/ 1953088 h 2187906"/>
              <a:gd name="connsiteX37" fmla="*/ 160669 w 1151910"/>
              <a:gd name="connsiteY37" fmla="*/ 1986425 h 2187906"/>
              <a:gd name="connsiteX38" fmla="*/ 165431 w 1151910"/>
              <a:gd name="connsiteY38" fmla="*/ 2024525 h 2187906"/>
              <a:gd name="connsiteX39" fmla="*/ 179719 w 1151910"/>
              <a:gd name="connsiteY39" fmla="*/ 2048338 h 2187906"/>
              <a:gd name="connsiteX40" fmla="*/ 184481 w 1151910"/>
              <a:gd name="connsiteY40" fmla="*/ 2067388 h 2187906"/>
              <a:gd name="connsiteX41" fmla="*/ 208294 w 1151910"/>
              <a:gd name="connsiteY41" fmla="*/ 2062625 h 2187906"/>
              <a:gd name="connsiteX42" fmla="*/ 227344 w 1151910"/>
              <a:gd name="connsiteY42" fmla="*/ 2057863 h 2187906"/>
              <a:gd name="connsiteX43" fmla="*/ 355931 w 1151910"/>
              <a:gd name="connsiteY43" fmla="*/ 2067388 h 2187906"/>
              <a:gd name="connsiteX44" fmla="*/ 374981 w 1151910"/>
              <a:gd name="connsiteY44" fmla="*/ 2076913 h 2187906"/>
              <a:gd name="connsiteX45" fmla="*/ 379744 w 1151910"/>
              <a:gd name="connsiteY45" fmla="*/ 2124538 h 2187906"/>
              <a:gd name="connsiteX46" fmla="*/ 394031 w 1151910"/>
              <a:gd name="connsiteY46" fmla="*/ 2162638 h 2187906"/>
              <a:gd name="connsiteX47" fmla="*/ 398794 w 1151910"/>
              <a:gd name="connsiteY47" fmla="*/ 2176925 h 2187906"/>
              <a:gd name="connsiteX48" fmla="*/ 436894 w 1151910"/>
              <a:gd name="connsiteY48" fmla="*/ 2186450 h 2187906"/>
              <a:gd name="connsiteX49" fmla="*/ 503569 w 1151910"/>
              <a:gd name="connsiteY49" fmla="*/ 2186450 h 2187906"/>
              <a:gd name="connsiteX50" fmla="*/ 527381 w 1151910"/>
              <a:gd name="connsiteY50" fmla="*/ 2176925 h 2187906"/>
              <a:gd name="connsiteX51" fmla="*/ 570244 w 1151910"/>
              <a:gd name="connsiteY51" fmla="*/ 2081675 h 2187906"/>
              <a:gd name="connsiteX52" fmla="*/ 589294 w 1151910"/>
              <a:gd name="connsiteY52" fmla="*/ 2076913 h 2187906"/>
              <a:gd name="connsiteX53" fmla="*/ 603581 w 1151910"/>
              <a:gd name="connsiteY53" fmla="*/ 2062625 h 2187906"/>
              <a:gd name="connsiteX54" fmla="*/ 608344 w 1151910"/>
              <a:gd name="connsiteY54" fmla="*/ 2048338 h 2187906"/>
              <a:gd name="connsiteX55" fmla="*/ 617869 w 1151910"/>
              <a:gd name="connsiteY55" fmla="*/ 2034050 h 2187906"/>
              <a:gd name="connsiteX56" fmla="*/ 622631 w 1151910"/>
              <a:gd name="connsiteY56" fmla="*/ 2015000 h 2187906"/>
              <a:gd name="connsiteX57" fmla="*/ 627394 w 1151910"/>
              <a:gd name="connsiteY57" fmla="*/ 1929275 h 2187906"/>
              <a:gd name="connsiteX58" fmla="*/ 641681 w 1151910"/>
              <a:gd name="connsiteY58" fmla="*/ 1924513 h 2187906"/>
              <a:gd name="connsiteX59" fmla="*/ 684544 w 1151910"/>
              <a:gd name="connsiteY59" fmla="*/ 1876888 h 2187906"/>
              <a:gd name="connsiteX60" fmla="*/ 689306 w 1151910"/>
              <a:gd name="connsiteY60" fmla="*/ 1848313 h 2187906"/>
              <a:gd name="connsiteX61" fmla="*/ 694069 w 1151910"/>
              <a:gd name="connsiteY61" fmla="*/ 1824500 h 2187906"/>
              <a:gd name="connsiteX62" fmla="*/ 698831 w 1151910"/>
              <a:gd name="connsiteY62" fmla="*/ 1781638 h 2187906"/>
              <a:gd name="connsiteX63" fmla="*/ 717881 w 1151910"/>
              <a:gd name="connsiteY63" fmla="*/ 1743538 h 2187906"/>
              <a:gd name="connsiteX64" fmla="*/ 732169 w 1151910"/>
              <a:gd name="connsiteY64" fmla="*/ 1705438 h 2187906"/>
              <a:gd name="connsiteX65" fmla="*/ 760744 w 1151910"/>
              <a:gd name="connsiteY65" fmla="*/ 1714963 h 2187906"/>
              <a:gd name="connsiteX66" fmla="*/ 775031 w 1151910"/>
              <a:gd name="connsiteY66" fmla="*/ 1748300 h 2187906"/>
              <a:gd name="connsiteX67" fmla="*/ 779794 w 1151910"/>
              <a:gd name="connsiteY67" fmla="*/ 1800688 h 2187906"/>
              <a:gd name="connsiteX68" fmla="*/ 784556 w 1151910"/>
              <a:gd name="connsiteY68" fmla="*/ 1776875 h 2187906"/>
              <a:gd name="connsiteX69" fmla="*/ 789319 w 1151910"/>
              <a:gd name="connsiteY69" fmla="*/ 1743538 h 2187906"/>
              <a:gd name="connsiteX70" fmla="*/ 803606 w 1151910"/>
              <a:gd name="connsiteY70" fmla="*/ 1734013 h 2187906"/>
              <a:gd name="connsiteX71" fmla="*/ 827419 w 1151910"/>
              <a:gd name="connsiteY71" fmla="*/ 1748300 h 2187906"/>
              <a:gd name="connsiteX72" fmla="*/ 841706 w 1151910"/>
              <a:gd name="connsiteY72" fmla="*/ 1753063 h 2187906"/>
              <a:gd name="connsiteX73" fmla="*/ 846469 w 1151910"/>
              <a:gd name="connsiteY73" fmla="*/ 1691150 h 2187906"/>
              <a:gd name="connsiteX74" fmla="*/ 889331 w 1151910"/>
              <a:gd name="connsiteY74" fmla="*/ 1695913 h 2187906"/>
              <a:gd name="connsiteX75" fmla="*/ 894094 w 1151910"/>
              <a:gd name="connsiteY75" fmla="*/ 1710200 h 2187906"/>
              <a:gd name="connsiteX76" fmla="*/ 927431 w 1151910"/>
              <a:gd name="connsiteY76" fmla="*/ 1734013 h 2187906"/>
              <a:gd name="connsiteX77" fmla="*/ 960769 w 1151910"/>
              <a:gd name="connsiteY77" fmla="*/ 1738775 h 2187906"/>
              <a:gd name="connsiteX78" fmla="*/ 998869 w 1151910"/>
              <a:gd name="connsiteY78" fmla="*/ 1734013 h 2187906"/>
              <a:gd name="connsiteX79" fmla="*/ 1003631 w 1151910"/>
              <a:gd name="connsiteY79" fmla="*/ 1657813 h 2187906"/>
              <a:gd name="connsiteX80" fmla="*/ 1017919 w 1151910"/>
              <a:gd name="connsiteY80" fmla="*/ 1638763 h 2187906"/>
              <a:gd name="connsiteX81" fmla="*/ 1017919 w 1151910"/>
              <a:gd name="connsiteY81" fmla="*/ 1600663 h 2187906"/>
              <a:gd name="connsiteX82" fmla="*/ 998869 w 1151910"/>
              <a:gd name="connsiteY82" fmla="*/ 1586375 h 2187906"/>
              <a:gd name="connsiteX83" fmla="*/ 975056 w 1151910"/>
              <a:gd name="connsiteY83" fmla="*/ 1548275 h 2187906"/>
              <a:gd name="connsiteX84" fmla="*/ 965531 w 1151910"/>
              <a:gd name="connsiteY84" fmla="*/ 1533988 h 2187906"/>
              <a:gd name="connsiteX85" fmla="*/ 951244 w 1151910"/>
              <a:gd name="connsiteY85" fmla="*/ 1529225 h 2187906"/>
              <a:gd name="connsiteX86" fmla="*/ 932194 w 1151910"/>
              <a:gd name="connsiteY86" fmla="*/ 1405400 h 2187906"/>
              <a:gd name="connsiteX87" fmla="*/ 922669 w 1151910"/>
              <a:gd name="connsiteY87" fmla="*/ 1362538 h 2187906"/>
              <a:gd name="connsiteX88" fmla="*/ 913144 w 1151910"/>
              <a:gd name="connsiteY88" fmla="*/ 1338725 h 2187906"/>
              <a:gd name="connsiteX89" fmla="*/ 903619 w 1151910"/>
              <a:gd name="connsiteY89" fmla="*/ 1305388 h 2187906"/>
              <a:gd name="connsiteX90" fmla="*/ 898856 w 1151910"/>
              <a:gd name="connsiteY90" fmla="*/ 1291100 h 2187906"/>
              <a:gd name="connsiteX91" fmla="*/ 908381 w 1151910"/>
              <a:gd name="connsiteY91" fmla="*/ 1224425 h 2187906"/>
              <a:gd name="connsiteX92" fmla="*/ 922669 w 1151910"/>
              <a:gd name="connsiteY92" fmla="*/ 1219663 h 2187906"/>
              <a:gd name="connsiteX93" fmla="*/ 941719 w 1151910"/>
              <a:gd name="connsiteY93" fmla="*/ 1210138 h 2187906"/>
              <a:gd name="connsiteX94" fmla="*/ 956006 w 1151910"/>
              <a:gd name="connsiteY94" fmla="*/ 1205375 h 2187906"/>
              <a:gd name="connsiteX95" fmla="*/ 970294 w 1151910"/>
              <a:gd name="connsiteY95" fmla="*/ 1195850 h 2187906"/>
              <a:gd name="connsiteX96" fmla="*/ 1003631 w 1151910"/>
              <a:gd name="connsiteY96" fmla="*/ 1186325 h 2187906"/>
              <a:gd name="connsiteX97" fmla="*/ 1022681 w 1151910"/>
              <a:gd name="connsiteY97" fmla="*/ 1172038 h 2187906"/>
              <a:gd name="connsiteX98" fmla="*/ 1041731 w 1151910"/>
              <a:gd name="connsiteY98" fmla="*/ 1143463 h 2187906"/>
              <a:gd name="connsiteX99" fmla="*/ 1070306 w 1151910"/>
              <a:gd name="connsiteY99" fmla="*/ 1124413 h 2187906"/>
              <a:gd name="connsiteX100" fmla="*/ 1098881 w 1151910"/>
              <a:gd name="connsiteY100" fmla="*/ 1114888 h 2187906"/>
              <a:gd name="connsiteX101" fmla="*/ 1132219 w 1151910"/>
              <a:gd name="connsiteY101" fmla="*/ 1091075 h 2187906"/>
              <a:gd name="connsiteX102" fmla="*/ 1146506 w 1151910"/>
              <a:gd name="connsiteY102" fmla="*/ 1076788 h 2187906"/>
              <a:gd name="connsiteX103" fmla="*/ 1141744 w 1151910"/>
              <a:gd name="connsiteY103" fmla="*/ 991063 h 2187906"/>
              <a:gd name="connsiteX104" fmla="*/ 1127456 w 1151910"/>
              <a:gd name="connsiteY104" fmla="*/ 972013 h 2187906"/>
              <a:gd name="connsiteX105" fmla="*/ 1108406 w 1151910"/>
              <a:gd name="connsiteY105" fmla="*/ 933913 h 2187906"/>
              <a:gd name="connsiteX106" fmla="*/ 1103644 w 1151910"/>
              <a:gd name="connsiteY106" fmla="*/ 910100 h 2187906"/>
              <a:gd name="connsiteX107" fmla="*/ 1075069 w 1151910"/>
              <a:gd name="connsiteY107" fmla="*/ 881525 h 2187906"/>
              <a:gd name="connsiteX108" fmla="*/ 1008394 w 1151910"/>
              <a:gd name="connsiteY108" fmla="*/ 857713 h 2187906"/>
              <a:gd name="connsiteX109" fmla="*/ 994106 w 1151910"/>
              <a:gd name="connsiteY109" fmla="*/ 862475 h 2187906"/>
              <a:gd name="connsiteX110" fmla="*/ 989344 w 1151910"/>
              <a:gd name="connsiteY110" fmla="*/ 876763 h 2187906"/>
              <a:gd name="connsiteX111" fmla="*/ 984581 w 1151910"/>
              <a:gd name="connsiteY111" fmla="*/ 914863 h 2187906"/>
              <a:gd name="connsiteX112" fmla="*/ 975056 w 1151910"/>
              <a:gd name="connsiteY112" fmla="*/ 929150 h 2187906"/>
              <a:gd name="connsiteX113" fmla="*/ 960769 w 1151910"/>
              <a:gd name="connsiteY113" fmla="*/ 948200 h 2187906"/>
              <a:gd name="connsiteX114" fmla="*/ 932194 w 1151910"/>
              <a:gd name="connsiteY114" fmla="*/ 962488 h 2187906"/>
              <a:gd name="connsiteX115" fmla="*/ 898856 w 1151910"/>
              <a:gd name="connsiteY115" fmla="*/ 919625 h 2187906"/>
              <a:gd name="connsiteX116" fmla="*/ 884569 w 1151910"/>
              <a:gd name="connsiteY116" fmla="*/ 905338 h 2187906"/>
              <a:gd name="connsiteX117" fmla="*/ 903619 w 1151910"/>
              <a:gd name="connsiteY117" fmla="*/ 852950 h 2187906"/>
              <a:gd name="connsiteX118" fmla="*/ 908381 w 1151910"/>
              <a:gd name="connsiteY118" fmla="*/ 833900 h 2187906"/>
              <a:gd name="connsiteX119" fmla="*/ 903619 w 1151910"/>
              <a:gd name="connsiteY119" fmla="*/ 819613 h 2187906"/>
              <a:gd name="connsiteX120" fmla="*/ 898856 w 1151910"/>
              <a:gd name="connsiteY120" fmla="*/ 800563 h 2187906"/>
              <a:gd name="connsiteX121" fmla="*/ 903619 w 1151910"/>
              <a:gd name="connsiteY121" fmla="*/ 776750 h 2187906"/>
              <a:gd name="connsiteX122" fmla="*/ 941719 w 1151910"/>
              <a:gd name="connsiteY122" fmla="*/ 752938 h 2187906"/>
              <a:gd name="connsiteX123" fmla="*/ 956006 w 1151910"/>
              <a:gd name="connsiteY123" fmla="*/ 738650 h 2187906"/>
              <a:gd name="connsiteX124" fmla="*/ 960769 w 1151910"/>
              <a:gd name="connsiteY124" fmla="*/ 724363 h 2187906"/>
              <a:gd name="connsiteX125" fmla="*/ 956006 w 1151910"/>
              <a:gd name="connsiteY125" fmla="*/ 600538 h 2187906"/>
              <a:gd name="connsiteX126" fmla="*/ 889331 w 1151910"/>
              <a:gd name="connsiteY126" fmla="*/ 600538 h 2187906"/>
              <a:gd name="connsiteX127" fmla="*/ 875044 w 1151910"/>
              <a:gd name="connsiteY127" fmla="*/ 586250 h 2187906"/>
              <a:gd name="connsiteX128" fmla="*/ 860756 w 1151910"/>
              <a:gd name="connsiteY128" fmla="*/ 576725 h 2187906"/>
              <a:gd name="connsiteX129" fmla="*/ 846469 w 1151910"/>
              <a:gd name="connsiteY129" fmla="*/ 557675 h 2187906"/>
              <a:gd name="connsiteX130" fmla="*/ 841706 w 1151910"/>
              <a:gd name="connsiteY130" fmla="*/ 543388 h 2187906"/>
              <a:gd name="connsiteX131" fmla="*/ 722644 w 1151910"/>
              <a:gd name="connsiteY131" fmla="*/ 538625 h 2187906"/>
              <a:gd name="connsiteX132" fmla="*/ 689306 w 1151910"/>
              <a:gd name="connsiteY132" fmla="*/ 510050 h 2187906"/>
              <a:gd name="connsiteX133" fmla="*/ 679781 w 1151910"/>
              <a:gd name="connsiteY133" fmla="*/ 495763 h 2187906"/>
              <a:gd name="connsiteX134" fmla="*/ 660731 w 1151910"/>
              <a:gd name="connsiteY134" fmla="*/ 448138 h 2187906"/>
              <a:gd name="connsiteX135" fmla="*/ 646444 w 1151910"/>
              <a:gd name="connsiteY135" fmla="*/ 410038 h 2187906"/>
              <a:gd name="connsiteX136" fmla="*/ 636919 w 1151910"/>
              <a:gd name="connsiteY136" fmla="*/ 386225 h 2187906"/>
              <a:gd name="connsiteX137" fmla="*/ 617869 w 1151910"/>
              <a:gd name="connsiteY137" fmla="*/ 357650 h 2187906"/>
              <a:gd name="connsiteX138" fmla="*/ 575006 w 1151910"/>
              <a:gd name="connsiteY138" fmla="*/ 329075 h 2187906"/>
              <a:gd name="connsiteX139" fmla="*/ 560719 w 1151910"/>
              <a:gd name="connsiteY139" fmla="*/ 319550 h 2187906"/>
              <a:gd name="connsiteX140" fmla="*/ 541669 w 1151910"/>
              <a:gd name="connsiteY140" fmla="*/ 305263 h 2187906"/>
              <a:gd name="connsiteX141" fmla="*/ 527381 w 1151910"/>
              <a:gd name="connsiteY141" fmla="*/ 300500 h 2187906"/>
              <a:gd name="connsiteX142" fmla="*/ 494044 w 1151910"/>
              <a:gd name="connsiteY142" fmla="*/ 281450 h 2187906"/>
              <a:gd name="connsiteX143" fmla="*/ 470231 w 1151910"/>
              <a:gd name="connsiteY143" fmla="*/ 271925 h 2187906"/>
              <a:gd name="connsiteX144" fmla="*/ 408318 w 1151910"/>
              <a:gd name="connsiteY144" fmla="*/ 181439 h 2187906"/>
              <a:gd name="connsiteX145" fmla="*/ 408319 w 1151910"/>
              <a:gd name="connsiteY145" fmla="*/ 52851 h 2187906"/>
              <a:gd name="connsiteX146" fmla="*/ 377362 w 1151910"/>
              <a:gd name="connsiteY146" fmla="*/ 43325 h 2187906"/>
              <a:gd name="connsiteX147" fmla="*/ 317831 w 1151910"/>
              <a:gd name="connsiteY147" fmla="*/ 9988 h 2187906"/>
              <a:gd name="connsiteX148" fmla="*/ 284494 w 1151910"/>
              <a:gd name="connsiteY148" fmla="*/ 463 h 2187906"/>
              <a:gd name="connsiteX149" fmla="*/ 265444 w 1151910"/>
              <a:gd name="connsiteY149" fmla="*/ 5225 h 2187906"/>
              <a:gd name="connsiteX150" fmla="*/ 227344 w 1151910"/>
              <a:gd name="connsiteY150" fmla="*/ 55231 h 2187906"/>
              <a:gd name="connsiteX151" fmla="*/ 170194 w 1151910"/>
              <a:gd name="connsiteY151" fmla="*/ 69519 h 2187906"/>
              <a:gd name="connsiteX152" fmla="*/ 158287 w 1151910"/>
              <a:gd name="connsiteY152" fmla="*/ 114763 h 2187906"/>
              <a:gd name="connsiteX153" fmla="*/ 122568 w 1151910"/>
              <a:gd name="connsiteY153" fmla="*/ 150481 h 2187906"/>
              <a:gd name="connsiteX154" fmla="*/ 84469 w 1151910"/>
              <a:gd name="connsiteY154" fmla="*/ 243351 h 2187906"/>
              <a:gd name="connsiteX0" fmla="*/ 84469 w 1151910"/>
              <a:gd name="connsiteY0" fmla="*/ 243351 h 2187906"/>
              <a:gd name="connsiteX1" fmla="*/ 91612 w 1151910"/>
              <a:gd name="connsiteY1" fmla="*/ 271925 h 2187906"/>
              <a:gd name="connsiteX2" fmla="*/ 74943 w 1151910"/>
              <a:gd name="connsiteY2" fmla="*/ 340982 h 2187906"/>
              <a:gd name="connsiteX3" fmla="*/ 60656 w 1151910"/>
              <a:gd name="connsiteY3" fmla="*/ 390988 h 2187906"/>
              <a:gd name="connsiteX4" fmla="*/ 53512 w 1151910"/>
              <a:gd name="connsiteY4" fmla="*/ 467188 h 2187906"/>
              <a:gd name="connsiteX5" fmla="*/ 32081 w 1151910"/>
              <a:gd name="connsiteY5" fmla="*/ 505288 h 2187906"/>
              <a:gd name="connsiteX6" fmla="*/ 3506 w 1151910"/>
              <a:gd name="connsiteY6" fmla="*/ 541007 h 2187906"/>
              <a:gd name="connsiteX7" fmla="*/ 74944 w 1151910"/>
              <a:gd name="connsiteY7" fmla="*/ 564819 h 2187906"/>
              <a:gd name="connsiteX8" fmla="*/ 67800 w 1151910"/>
              <a:gd name="connsiteY8" fmla="*/ 643401 h 2187906"/>
              <a:gd name="connsiteX9" fmla="*/ 103518 w 1151910"/>
              <a:gd name="connsiteY9" fmla="*/ 688645 h 2187906"/>
              <a:gd name="connsiteX10" fmla="*/ 167813 w 1151910"/>
              <a:gd name="connsiteY10" fmla="*/ 736269 h 2187906"/>
              <a:gd name="connsiteX11" fmla="*/ 170195 w 1151910"/>
              <a:gd name="connsiteY11" fmla="*/ 807706 h 2187906"/>
              <a:gd name="connsiteX12" fmla="*/ 155907 w 1151910"/>
              <a:gd name="connsiteY12" fmla="*/ 860094 h 2187906"/>
              <a:gd name="connsiteX13" fmla="*/ 127331 w 1151910"/>
              <a:gd name="connsiteY13" fmla="*/ 910100 h 2187906"/>
              <a:gd name="connsiteX14" fmla="*/ 98756 w 1151910"/>
              <a:gd name="connsiteY14" fmla="*/ 948200 h 2187906"/>
              <a:gd name="connsiteX15" fmla="*/ 63037 w 1151910"/>
              <a:gd name="connsiteY15" fmla="*/ 993444 h 2187906"/>
              <a:gd name="connsiteX16" fmla="*/ 32082 w 1151910"/>
              <a:gd name="connsiteY16" fmla="*/ 1064881 h 2187906"/>
              <a:gd name="connsiteX17" fmla="*/ 1125 w 1151910"/>
              <a:gd name="connsiteY17" fmla="*/ 1105363 h 2187906"/>
              <a:gd name="connsiteX18" fmla="*/ 8269 w 1151910"/>
              <a:gd name="connsiteY18" fmla="*/ 1174419 h 2187906"/>
              <a:gd name="connsiteX19" fmla="*/ 22557 w 1151910"/>
              <a:gd name="connsiteY19" fmla="*/ 1224425 h 2187906"/>
              <a:gd name="connsiteX20" fmla="*/ 51133 w 1151910"/>
              <a:gd name="connsiteY20" fmla="*/ 1260144 h 2187906"/>
              <a:gd name="connsiteX21" fmla="*/ 70181 w 1151910"/>
              <a:gd name="connsiteY21" fmla="*/ 1298244 h 2187906"/>
              <a:gd name="connsiteX22" fmla="*/ 148763 w 1151910"/>
              <a:gd name="connsiteY22" fmla="*/ 1314913 h 2187906"/>
              <a:gd name="connsiteX23" fmla="*/ 255919 w 1151910"/>
              <a:gd name="connsiteY23" fmla="*/ 1395875 h 2187906"/>
              <a:gd name="connsiteX24" fmla="*/ 251156 w 1151910"/>
              <a:gd name="connsiteY24" fmla="*/ 1505413 h 2187906"/>
              <a:gd name="connsiteX25" fmla="*/ 227344 w 1151910"/>
              <a:gd name="connsiteY25" fmla="*/ 1567325 h 2187906"/>
              <a:gd name="connsiteX26" fmla="*/ 217819 w 1151910"/>
              <a:gd name="connsiteY26" fmla="*/ 1586375 h 2187906"/>
              <a:gd name="connsiteX27" fmla="*/ 217819 w 1151910"/>
              <a:gd name="connsiteY27" fmla="*/ 1714963 h 2187906"/>
              <a:gd name="connsiteX28" fmla="*/ 227344 w 1151910"/>
              <a:gd name="connsiteY28" fmla="*/ 1748300 h 2187906"/>
              <a:gd name="connsiteX29" fmla="*/ 236869 w 1151910"/>
              <a:gd name="connsiteY29" fmla="*/ 1791163 h 2187906"/>
              <a:gd name="connsiteX30" fmla="*/ 232106 w 1151910"/>
              <a:gd name="connsiteY30" fmla="*/ 1829263 h 2187906"/>
              <a:gd name="connsiteX31" fmla="*/ 174956 w 1151910"/>
              <a:gd name="connsiteY31" fmla="*/ 1862600 h 2187906"/>
              <a:gd name="connsiteX32" fmla="*/ 136856 w 1151910"/>
              <a:gd name="connsiteY32" fmla="*/ 1895938 h 2187906"/>
              <a:gd name="connsiteX33" fmla="*/ 122569 w 1151910"/>
              <a:gd name="connsiteY33" fmla="*/ 1905463 h 2187906"/>
              <a:gd name="connsiteX34" fmla="*/ 84469 w 1151910"/>
              <a:gd name="connsiteY34" fmla="*/ 1914988 h 2187906"/>
              <a:gd name="connsiteX35" fmla="*/ 89231 w 1151910"/>
              <a:gd name="connsiteY35" fmla="*/ 1953088 h 2187906"/>
              <a:gd name="connsiteX36" fmla="*/ 160669 w 1151910"/>
              <a:gd name="connsiteY36" fmla="*/ 1986425 h 2187906"/>
              <a:gd name="connsiteX37" fmla="*/ 165431 w 1151910"/>
              <a:gd name="connsiteY37" fmla="*/ 2024525 h 2187906"/>
              <a:gd name="connsiteX38" fmla="*/ 179719 w 1151910"/>
              <a:gd name="connsiteY38" fmla="*/ 2048338 h 2187906"/>
              <a:gd name="connsiteX39" fmla="*/ 184481 w 1151910"/>
              <a:gd name="connsiteY39" fmla="*/ 2067388 h 2187906"/>
              <a:gd name="connsiteX40" fmla="*/ 208294 w 1151910"/>
              <a:gd name="connsiteY40" fmla="*/ 2062625 h 2187906"/>
              <a:gd name="connsiteX41" fmla="*/ 227344 w 1151910"/>
              <a:gd name="connsiteY41" fmla="*/ 2057863 h 2187906"/>
              <a:gd name="connsiteX42" fmla="*/ 355931 w 1151910"/>
              <a:gd name="connsiteY42" fmla="*/ 2067388 h 2187906"/>
              <a:gd name="connsiteX43" fmla="*/ 374981 w 1151910"/>
              <a:gd name="connsiteY43" fmla="*/ 2076913 h 2187906"/>
              <a:gd name="connsiteX44" fmla="*/ 379744 w 1151910"/>
              <a:gd name="connsiteY44" fmla="*/ 2124538 h 2187906"/>
              <a:gd name="connsiteX45" fmla="*/ 394031 w 1151910"/>
              <a:gd name="connsiteY45" fmla="*/ 2162638 h 2187906"/>
              <a:gd name="connsiteX46" fmla="*/ 398794 w 1151910"/>
              <a:gd name="connsiteY46" fmla="*/ 2176925 h 2187906"/>
              <a:gd name="connsiteX47" fmla="*/ 436894 w 1151910"/>
              <a:gd name="connsiteY47" fmla="*/ 2186450 h 2187906"/>
              <a:gd name="connsiteX48" fmla="*/ 503569 w 1151910"/>
              <a:gd name="connsiteY48" fmla="*/ 2186450 h 2187906"/>
              <a:gd name="connsiteX49" fmla="*/ 527381 w 1151910"/>
              <a:gd name="connsiteY49" fmla="*/ 2176925 h 2187906"/>
              <a:gd name="connsiteX50" fmla="*/ 570244 w 1151910"/>
              <a:gd name="connsiteY50" fmla="*/ 2081675 h 2187906"/>
              <a:gd name="connsiteX51" fmla="*/ 589294 w 1151910"/>
              <a:gd name="connsiteY51" fmla="*/ 2076913 h 2187906"/>
              <a:gd name="connsiteX52" fmla="*/ 603581 w 1151910"/>
              <a:gd name="connsiteY52" fmla="*/ 2062625 h 2187906"/>
              <a:gd name="connsiteX53" fmla="*/ 608344 w 1151910"/>
              <a:gd name="connsiteY53" fmla="*/ 2048338 h 2187906"/>
              <a:gd name="connsiteX54" fmla="*/ 617869 w 1151910"/>
              <a:gd name="connsiteY54" fmla="*/ 2034050 h 2187906"/>
              <a:gd name="connsiteX55" fmla="*/ 622631 w 1151910"/>
              <a:gd name="connsiteY55" fmla="*/ 2015000 h 2187906"/>
              <a:gd name="connsiteX56" fmla="*/ 627394 w 1151910"/>
              <a:gd name="connsiteY56" fmla="*/ 1929275 h 2187906"/>
              <a:gd name="connsiteX57" fmla="*/ 641681 w 1151910"/>
              <a:gd name="connsiteY57" fmla="*/ 1924513 h 2187906"/>
              <a:gd name="connsiteX58" fmla="*/ 684544 w 1151910"/>
              <a:gd name="connsiteY58" fmla="*/ 1876888 h 2187906"/>
              <a:gd name="connsiteX59" fmla="*/ 689306 w 1151910"/>
              <a:gd name="connsiteY59" fmla="*/ 1848313 h 2187906"/>
              <a:gd name="connsiteX60" fmla="*/ 694069 w 1151910"/>
              <a:gd name="connsiteY60" fmla="*/ 1824500 h 2187906"/>
              <a:gd name="connsiteX61" fmla="*/ 698831 w 1151910"/>
              <a:gd name="connsiteY61" fmla="*/ 1781638 h 2187906"/>
              <a:gd name="connsiteX62" fmla="*/ 717881 w 1151910"/>
              <a:gd name="connsiteY62" fmla="*/ 1743538 h 2187906"/>
              <a:gd name="connsiteX63" fmla="*/ 732169 w 1151910"/>
              <a:gd name="connsiteY63" fmla="*/ 1705438 h 2187906"/>
              <a:gd name="connsiteX64" fmla="*/ 760744 w 1151910"/>
              <a:gd name="connsiteY64" fmla="*/ 1714963 h 2187906"/>
              <a:gd name="connsiteX65" fmla="*/ 775031 w 1151910"/>
              <a:gd name="connsiteY65" fmla="*/ 1748300 h 2187906"/>
              <a:gd name="connsiteX66" fmla="*/ 779794 w 1151910"/>
              <a:gd name="connsiteY66" fmla="*/ 1800688 h 2187906"/>
              <a:gd name="connsiteX67" fmla="*/ 784556 w 1151910"/>
              <a:gd name="connsiteY67" fmla="*/ 1776875 h 2187906"/>
              <a:gd name="connsiteX68" fmla="*/ 789319 w 1151910"/>
              <a:gd name="connsiteY68" fmla="*/ 1743538 h 2187906"/>
              <a:gd name="connsiteX69" fmla="*/ 803606 w 1151910"/>
              <a:gd name="connsiteY69" fmla="*/ 1734013 h 2187906"/>
              <a:gd name="connsiteX70" fmla="*/ 827419 w 1151910"/>
              <a:gd name="connsiteY70" fmla="*/ 1748300 h 2187906"/>
              <a:gd name="connsiteX71" fmla="*/ 841706 w 1151910"/>
              <a:gd name="connsiteY71" fmla="*/ 1753063 h 2187906"/>
              <a:gd name="connsiteX72" fmla="*/ 846469 w 1151910"/>
              <a:gd name="connsiteY72" fmla="*/ 1691150 h 2187906"/>
              <a:gd name="connsiteX73" fmla="*/ 889331 w 1151910"/>
              <a:gd name="connsiteY73" fmla="*/ 1695913 h 2187906"/>
              <a:gd name="connsiteX74" fmla="*/ 894094 w 1151910"/>
              <a:gd name="connsiteY74" fmla="*/ 1710200 h 2187906"/>
              <a:gd name="connsiteX75" fmla="*/ 927431 w 1151910"/>
              <a:gd name="connsiteY75" fmla="*/ 1734013 h 2187906"/>
              <a:gd name="connsiteX76" fmla="*/ 960769 w 1151910"/>
              <a:gd name="connsiteY76" fmla="*/ 1738775 h 2187906"/>
              <a:gd name="connsiteX77" fmla="*/ 998869 w 1151910"/>
              <a:gd name="connsiteY77" fmla="*/ 1734013 h 2187906"/>
              <a:gd name="connsiteX78" fmla="*/ 1003631 w 1151910"/>
              <a:gd name="connsiteY78" fmla="*/ 1657813 h 2187906"/>
              <a:gd name="connsiteX79" fmla="*/ 1017919 w 1151910"/>
              <a:gd name="connsiteY79" fmla="*/ 1638763 h 2187906"/>
              <a:gd name="connsiteX80" fmla="*/ 1017919 w 1151910"/>
              <a:gd name="connsiteY80" fmla="*/ 1600663 h 2187906"/>
              <a:gd name="connsiteX81" fmla="*/ 998869 w 1151910"/>
              <a:gd name="connsiteY81" fmla="*/ 1586375 h 2187906"/>
              <a:gd name="connsiteX82" fmla="*/ 975056 w 1151910"/>
              <a:gd name="connsiteY82" fmla="*/ 1548275 h 2187906"/>
              <a:gd name="connsiteX83" fmla="*/ 965531 w 1151910"/>
              <a:gd name="connsiteY83" fmla="*/ 1533988 h 2187906"/>
              <a:gd name="connsiteX84" fmla="*/ 951244 w 1151910"/>
              <a:gd name="connsiteY84" fmla="*/ 1529225 h 2187906"/>
              <a:gd name="connsiteX85" fmla="*/ 932194 w 1151910"/>
              <a:gd name="connsiteY85" fmla="*/ 1405400 h 2187906"/>
              <a:gd name="connsiteX86" fmla="*/ 922669 w 1151910"/>
              <a:gd name="connsiteY86" fmla="*/ 1362538 h 2187906"/>
              <a:gd name="connsiteX87" fmla="*/ 913144 w 1151910"/>
              <a:gd name="connsiteY87" fmla="*/ 1338725 h 2187906"/>
              <a:gd name="connsiteX88" fmla="*/ 903619 w 1151910"/>
              <a:gd name="connsiteY88" fmla="*/ 1305388 h 2187906"/>
              <a:gd name="connsiteX89" fmla="*/ 898856 w 1151910"/>
              <a:gd name="connsiteY89" fmla="*/ 1291100 h 2187906"/>
              <a:gd name="connsiteX90" fmla="*/ 908381 w 1151910"/>
              <a:gd name="connsiteY90" fmla="*/ 1224425 h 2187906"/>
              <a:gd name="connsiteX91" fmla="*/ 922669 w 1151910"/>
              <a:gd name="connsiteY91" fmla="*/ 1219663 h 2187906"/>
              <a:gd name="connsiteX92" fmla="*/ 941719 w 1151910"/>
              <a:gd name="connsiteY92" fmla="*/ 1210138 h 2187906"/>
              <a:gd name="connsiteX93" fmla="*/ 956006 w 1151910"/>
              <a:gd name="connsiteY93" fmla="*/ 1205375 h 2187906"/>
              <a:gd name="connsiteX94" fmla="*/ 970294 w 1151910"/>
              <a:gd name="connsiteY94" fmla="*/ 1195850 h 2187906"/>
              <a:gd name="connsiteX95" fmla="*/ 1003631 w 1151910"/>
              <a:gd name="connsiteY95" fmla="*/ 1186325 h 2187906"/>
              <a:gd name="connsiteX96" fmla="*/ 1022681 w 1151910"/>
              <a:gd name="connsiteY96" fmla="*/ 1172038 h 2187906"/>
              <a:gd name="connsiteX97" fmla="*/ 1041731 w 1151910"/>
              <a:gd name="connsiteY97" fmla="*/ 1143463 h 2187906"/>
              <a:gd name="connsiteX98" fmla="*/ 1070306 w 1151910"/>
              <a:gd name="connsiteY98" fmla="*/ 1124413 h 2187906"/>
              <a:gd name="connsiteX99" fmla="*/ 1098881 w 1151910"/>
              <a:gd name="connsiteY99" fmla="*/ 1114888 h 2187906"/>
              <a:gd name="connsiteX100" fmla="*/ 1132219 w 1151910"/>
              <a:gd name="connsiteY100" fmla="*/ 1091075 h 2187906"/>
              <a:gd name="connsiteX101" fmla="*/ 1146506 w 1151910"/>
              <a:gd name="connsiteY101" fmla="*/ 1076788 h 2187906"/>
              <a:gd name="connsiteX102" fmla="*/ 1141744 w 1151910"/>
              <a:gd name="connsiteY102" fmla="*/ 991063 h 2187906"/>
              <a:gd name="connsiteX103" fmla="*/ 1127456 w 1151910"/>
              <a:gd name="connsiteY103" fmla="*/ 972013 h 2187906"/>
              <a:gd name="connsiteX104" fmla="*/ 1108406 w 1151910"/>
              <a:gd name="connsiteY104" fmla="*/ 933913 h 2187906"/>
              <a:gd name="connsiteX105" fmla="*/ 1103644 w 1151910"/>
              <a:gd name="connsiteY105" fmla="*/ 910100 h 2187906"/>
              <a:gd name="connsiteX106" fmla="*/ 1075069 w 1151910"/>
              <a:gd name="connsiteY106" fmla="*/ 881525 h 2187906"/>
              <a:gd name="connsiteX107" fmla="*/ 1008394 w 1151910"/>
              <a:gd name="connsiteY107" fmla="*/ 857713 h 2187906"/>
              <a:gd name="connsiteX108" fmla="*/ 994106 w 1151910"/>
              <a:gd name="connsiteY108" fmla="*/ 862475 h 2187906"/>
              <a:gd name="connsiteX109" fmla="*/ 989344 w 1151910"/>
              <a:gd name="connsiteY109" fmla="*/ 876763 h 2187906"/>
              <a:gd name="connsiteX110" fmla="*/ 984581 w 1151910"/>
              <a:gd name="connsiteY110" fmla="*/ 914863 h 2187906"/>
              <a:gd name="connsiteX111" fmla="*/ 975056 w 1151910"/>
              <a:gd name="connsiteY111" fmla="*/ 929150 h 2187906"/>
              <a:gd name="connsiteX112" fmla="*/ 960769 w 1151910"/>
              <a:gd name="connsiteY112" fmla="*/ 948200 h 2187906"/>
              <a:gd name="connsiteX113" fmla="*/ 932194 w 1151910"/>
              <a:gd name="connsiteY113" fmla="*/ 962488 h 2187906"/>
              <a:gd name="connsiteX114" fmla="*/ 898856 w 1151910"/>
              <a:gd name="connsiteY114" fmla="*/ 919625 h 2187906"/>
              <a:gd name="connsiteX115" fmla="*/ 884569 w 1151910"/>
              <a:gd name="connsiteY115" fmla="*/ 905338 h 2187906"/>
              <a:gd name="connsiteX116" fmla="*/ 903619 w 1151910"/>
              <a:gd name="connsiteY116" fmla="*/ 852950 h 2187906"/>
              <a:gd name="connsiteX117" fmla="*/ 908381 w 1151910"/>
              <a:gd name="connsiteY117" fmla="*/ 833900 h 2187906"/>
              <a:gd name="connsiteX118" fmla="*/ 903619 w 1151910"/>
              <a:gd name="connsiteY118" fmla="*/ 819613 h 2187906"/>
              <a:gd name="connsiteX119" fmla="*/ 898856 w 1151910"/>
              <a:gd name="connsiteY119" fmla="*/ 800563 h 2187906"/>
              <a:gd name="connsiteX120" fmla="*/ 903619 w 1151910"/>
              <a:gd name="connsiteY120" fmla="*/ 776750 h 2187906"/>
              <a:gd name="connsiteX121" fmla="*/ 941719 w 1151910"/>
              <a:gd name="connsiteY121" fmla="*/ 752938 h 2187906"/>
              <a:gd name="connsiteX122" fmla="*/ 956006 w 1151910"/>
              <a:gd name="connsiteY122" fmla="*/ 738650 h 2187906"/>
              <a:gd name="connsiteX123" fmla="*/ 960769 w 1151910"/>
              <a:gd name="connsiteY123" fmla="*/ 724363 h 2187906"/>
              <a:gd name="connsiteX124" fmla="*/ 956006 w 1151910"/>
              <a:gd name="connsiteY124" fmla="*/ 600538 h 2187906"/>
              <a:gd name="connsiteX125" fmla="*/ 889331 w 1151910"/>
              <a:gd name="connsiteY125" fmla="*/ 600538 h 2187906"/>
              <a:gd name="connsiteX126" fmla="*/ 875044 w 1151910"/>
              <a:gd name="connsiteY126" fmla="*/ 586250 h 2187906"/>
              <a:gd name="connsiteX127" fmla="*/ 860756 w 1151910"/>
              <a:gd name="connsiteY127" fmla="*/ 576725 h 2187906"/>
              <a:gd name="connsiteX128" fmla="*/ 846469 w 1151910"/>
              <a:gd name="connsiteY128" fmla="*/ 557675 h 2187906"/>
              <a:gd name="connsiteX129" fmla="*/ 841706 w 1151910"/>
              <a:gd name="connsiteY129" fmla="*/ 543388 h 2187906"/>
              <a:gd name="connsiteX130" fmla="*/ 722644 w 1151910"/>
              <a:gd name="connsiteY130" fmla="*/ 538625 h 2187906"/>
              <a:gd name="connsiteX131" fmla="*/ 689306 w 1151910"/>
              <a:gd name="connsiteY131" fmla="*/ 510050 h 2187906"/>
              <a:gd name="connsiteX132" fmla="*/ 679781 w 1151910"/>
              <a:gd name="connsiteY132" fmla="*/ 495763 h 2187906"/>
              <a:gd name="connsiteX133" fmla="*/ 660731 w 1151910"/>
              <a:gd name="connsiteY133" fmla="*/ 448138 h 2187906"/>
              <a:gd name="connsiteX134" fmla="*/ 646444 w 1151910"/>
              <a:gd name="connsiteY134" fmla="*/ 410038 h 2187906"/>
              <a:gd name="connsiteX135" fmla="*/ 636919 w 1151910"/>
              <a:gd name="connsiteY135" fmla="*/ 386225 h 2187906"/>
              <a:gd name="connsiteX136" fmla="*/ 617869 w 1151910"/>
              <a:gd name="connsiteY136" fmla="*/ 357650 h 2187906"/>
              <a:gd name="connsiteX137" fmla="*/ 575006 w 1151910"/>
              <a:gd name="connsiteY137" fmla="*/ 329075 h 2187906"/>
              <a:gd name="connsiteX138" fmla="*/ 560719 w 1151910"/>
              <a:gd name="connsiteY138" fmla="*/ 319550 h 2187906"/>
              <a:gd name="connsiteX139" fmla="*/ 541669 w 1151910"/>
              <a:gd name="connsiteY139" fmla="*/ 305263 h 2187906"/>
              <a:gd name="connsiteX140" fmla="*/ 527381 w 1151910"/>
              <a:gd name="connsiteY140" fmla="*/ 300500 h 2187906"/>
              <a:gd name="connsiteX141" fmla="*/ 494044 w 1151910"/>
              <a:gd name="connsiteY141" fmla="*/ 281450 h 2187906"/>
              <a:gd name="connsiteX142" fmla="*/ 470231 w 1151910"/>
              <a:gd name="connsiteY142" fmla="*/ 271925 h 2187906"/>
              <a:gd name="connsiteX143" fmla="*/ 408318 w 1151910"/>
              <a:gd name="connsiteY143" fmla="*/ 181439 h 2187906"/>
              <a:gd name="connsiteX144" fmla="*/ 408319 w 1151910"/>
              <a:gd name="connsiteY144" fmla="*/ 52851 h 2187906"/>
              <a:gd name="connsiteX145" fmla="*/ 377362 w 1151910"/>
              <a:gd name="connsiteY145" fmla="*/ 43325 h 2187906"/>
              <a:gd name="connsiteX146" fmla="*/ 317831 w 1151910"/>
              <a:gd name="connsiteY146" fmla="*/ 9988 h 2187906"/>
              <a:gd name="connsiteX147" fmla="*/ 284494 w 1151910"/>
              <a:gd name="connsiteY147" fmla="*/ 463 h 2187906"/>
              <a:gd name="connsiteX148" fmla="*/ 265444 w 1151910"/>
              <a:gd name="connsiteY148" fmla="*/ 5225 h 2187906"/>
              <a:gd name="connsiteX149" fmla="*/ 227344 w 1151910"/>
              <a:gd name="connsiteY149" fmla="*/ 55231 h 2187906"/>
              <a:gd name="connsiteX150" fmla="*/ 170194 w 1151910"/>
              <a:gd name="connsiteY150" fmla="*/ 69519 h 2187906"/>
              <a:gd name="connsiteX151" fmla="*/ 158287 w 1151910"/>
              <a:gd name="connsiteY151" fmla="*/ 114763 h 2187906"/>
              <a:gd name="connsiteX152" fmla="*/ 122568 w 1151910"/>
              <a:gd name="connsiteY152" fmla="*/ 150481 h 2187906"/>
              <a:gd name="connsiteX153" fmla="*/ 84469 w 1151910"/>
              <a:gd name="connsiteY153" fmla="*/ 243351 h 2187906"/>
              <a:gd name="connsiteX0" fmla="*/ 84469 w 1151910"/>
              <a:gd name="connsiteY0" fmla="*/ 243351 h 2187906"/>
              <a:gd name="connsiteX1" fmla="*/ 91612 w 1151910"/>
              <a:gd name="connsiteY1" fmla="*/ 271925 h 2187906"/>
              <a:gd name="connsiteX2" fmla="*/ 74943 w 1151910"/>
              <a:gd name="connsiteY2" fmla="*/ 340982 h 2187906"/>
              <a:gd name="connsiteX3" fmla="*/ 60656 w 1151910"/>
              <a:gd name="connsiteY3" fmla="*/ 390988 h 2187906"/>
              <a:gd name="connsiteX4" fmla="*/ 53512 w 1151910"/>
              <a:gd name="connsiteY4" fmla="*/ 467188 h 2187906"/>
              <a:gd name="connsiteX5" fmla="*/ 32081 w 1151910"/>
              <a:gd name="connsiteY5" fmla="*/ 505288 h 2187906"/>
              <a:gd name="connsiteX6" fmla="*/ 3506 w 1151910"/>
              <a:gd name="connsiteY6" fmla="*/ 541007 h 2187906"/>
              <a:gd name="connsiteX7" fmla="*/ 74944 w 1151910"/>
              <a:gd name="connsiteY7" fmla="*/ 564819 h 2187906"/>
              <a:gd name="connsiteX8" fmla="*/ 67800 w 1151910"/>
              <a:gd name="connsiteY8" fmla="*/ 643401 h 2187906"/>
              <a:gd name="connsiteX9" fmla="*/ 103518 w 1151910"/>
              <a:gd name="connsiteY9" fmla="*/ 688645 h 2187906"/>
              <a:gd name="connsiteX10" fmla="*/ 167813 w 1151910"/>
              <a:gd name="connsiteY10" fmla="*/ 736269 h 2187906"/>
              <a:gd name="connsiteX11" fmla="*/ 170195 w 1151910"/>
              <a:gd name="connsiteY11" fmla="*/ 807706 h 2187906"/>
              <a:gd name="connsiteX12" fmla="*/ 155907 w 1151910"/>
              <a:gd name="connsiteY12" fmla="*/ 860094 h 2187906"/>
              <a:gd name="connsiteX13" fmla="*/ 127331 w 1151910"/>
              <a:gd name="connsiteY13" fmla="*/ 910100 h 2187906"/>
              <a:gd name="connsiteX14" fmla="*/ 98756 w 1151910"/>
              <a:gd name="connsiteY14" fmla="*/ 948200 h 2187906"/>
              <a:gd name="connsiteX15" fmla="*/ 63037 w 1151910"/>
              <a:gd name="connsiteY15" fmla="*/ 993444 h 2187906"/>
              <a:gd name="connsiteX16" fmla="*/ 32082 w 1151910"/>
              <a:gd name="connsiteY16" fmla="*/ 1064881 h 2187906"/>
              <a:gd name="connsiteX17" fmla="*/ 1125 w 1151910"/>
              <a:gd name="connsiteY17" fmla="*/ 1105363 h 2187906"/>
              <a:gd name="connsiteX18" fmla="*/ 8269 w 1151910"/>
              <a:gd name="connsiteY18" fmla="*/ 1174419 h 2187906"/>
              <a:gd name="connsiteX19" fmla="*/ 22557 w 1151910"/>
              <a:gd name="connsiteY19" fmla="*/ 1224425 h 2187906"/>
              <a:gd name="connsiteX20" fmla="*/ 51133 w 1151910"/>
              <a:gd name="connsiteY20" fmla="*/ 1260144 h 2187906"/>
              <a:gd name="connsiteX21" fmla="*/ 70181 w 1151910"/>
              <a:gd name="connsiteY21" fmla="*/ 1298244 h 2187906"/>
              <a:gd name="connsiteX22" fmla="*/ 148763 w 1151910"/>
              <a:gd name="connsiteY22" fmla="*/ 1314913 h 2187906"/>
              <a:gd name="connsiteX23" fmla="*/ 255919 w 1151910"/>
              <a:gd name="connsiteY23" fmla="*/ 1395875 h 2187906"/>
              <a:gd name="connsiteX24" fmla="*/ 263064 w 1151910"/>
              <a:gd name="connsiteY24" fmla="*/ 1436356 h 2187906"/>
              <a:gd name="connsiteX25" fmla="*/ 251156 w 1151910"/>
              <a:gd name="connsiteY25" fmla="*/ 1505413 h 2187906"/>
              <a:gd name="connsiteX26" fmla="*/ 227344 w 1151910"/>
              <a:gd name="connsiteY26" fmla="*/ 1567325 h 2187906"/>
              <a:gd name="connsiteX27" fmla="*/ 217819 w 1151910"/>
              <a:gd name="connsiteY27" fmla="*/ 1586375 h 2187906"/>
              <a:gd name="connsiteX28" fmla="*/ 217819 w 1151910"/>
              <a:gd name="connsiteY28" fmla="*/ 1714963 h 2187906"/>
              <a:gd name="connsiteX29" fmla="*/ 227344 w 1151910"/>
              <a:gd name="connsiteY29" fmla="*/ 1748300 h 2187906"/>
              <a:gd name="connsiteX30" fmla="*/ 236869 w 1151910"/>
              <a:gd name="connsiteY30" fmla="*/ 1791163 h 2187906"/>
              <a:gd name="connsiteX31" fmla="*/ 232106 w 1151910"/>
              <a:gd name="connsiteY31" fmla="*/ 1829263 h 2187906"/>
              <a:gd name="connsiteX32" fmla="*/ 174956 w 1151910"/>
              <a:gd name="connsiteY32" fmla="*/ 1862600 h 2187906"/>
              <a:gd name="connsiteX33" fmla="*/ 136856 w 1151910"/>
              <a:gd name="connsiteY33" fmla="*/ 1895938 h 2187906"/>
              <a:gd name="connsiteX34" fmla="*/ 122569 w 1151910"/>
              <a:gd name="connsiteY34" fmla="*/ 1905463 h 2187906"/>
              <a:gd name="connsiteX35" fmla="*/ 84469 w 1151910"/>
              <a:gd name="connsiteY35" fmla="*/ 1914988 h 2187906"/>
              <a:gd name="connsiteX36" fmla="*/ 89231 w 1151910"/>
              <a:gd name="connsiteY36" fmla="*/ 1953088 h 2187906"/>
              <a:gd name="connsiteX37" fmla="*/ 160669 w 1151910"/>
              <a:gd name="connsiteY37" fmla="*/ 1986425 h 2187906"/>
              <a:gd name="connsiteX38" fmla="*/ 165431 w 1151910"/>
              <a:gd name="connsiteY38" fmla="*/ 2024525 h 2187906"/>
              <a:gd name="connsiteX39" fmla="*/ 179719 w 1151910"/>
              <a:gd name="connsiteY39" fmla="*/ 2048338 h 2187906"/>
              <a:gd name="connsiteX40" fmla="*/ 184481 w 1151910"/>
              <a:gd name="connsiteY40" fmla="*/ 2067388 h 2187906"/>
              <a:gd name="connsiteX41" fmla="*/ 208294 w 1151910"/>
              <a:gd name="connsiteY41" fmla="*/ 2062625 h 2187906"/>
              <a:gd name="connsiteX42" fmla="*/ 227344 w 1151910"/>
              <a:gd name="connsiteY42" fmla="*/ 2057863 h 2187906"/>
              <a:gd name="connsiteX43" fmla="*/ 355931 w 1151910"/>
              <a:gd name="connsiteY43" fmla="*/ 2067388 h 2187906"/>
              <a:gd name="connsiteX44" fmla="*/ 374981 w 1151910"/>
              <a:gd name="connsiteY44" fmla="*/ 2076913 h 2187906"/>
              <a:gd name="connsiteX45" fmla="*/ 379744 w 1151910"/>
              <a:gd name="connsiteY45" fmla="*/ 2124538 h 2187906"/>
              <a:gd name="connsiteX46" fmla="*/ 394031 w 1151910"/>
              <a:gd name="connsiteY46" fmla="*/ 2162638 h 2187906"/>
              <a:gd name="connsiteX47" fmla="*/ 398794 w 1151910"/>
              <a:gd name="connsiteY47" fmla="*/ 2176925 h 2187906"/>
              <a:gd name="connsiteX48" fmla="*/ 436894 w 1151910"/>
              <a:gd name="connsiteY48" fmla="*/ 2186450 h 2187906"/>
              <a:gd name="connsiteX49" fmla="*/ 503569 w 1151910"/>
              <a:gd name="connsiteY49" fmla="*/ 2186450 h 2187906"/>
              <a:gd name="connsiteX50" fmla="*/ 527381 w 1151910"/>
              <a:gd name="connsiteY50" fmla="*/ 2176925 h 2187906"/>
              <a:gd name="connsiteX51" fmla="*/ 570244 w 1151910"/>
              <a:gd name="connsiteY51" fmla="*/ 2081675 h 2187906"/>
              <a:gd name="connsiteX52" fmla="*/ 589294 w 1151910"/>
              <a:gd name="connsiteY52" fmla="*/ 2076913 h 2187906"/>
              <a:gd name="connsiteX53" fmla="*/ 603581 w 1151910"/>
              <a:gd name="connsiteY53" fmla="*/ 2062625 h 2187906"/>
              <a:gd name="connsiteX54" fmla="*/ 608344 w 1151910"/>
              <a:gd name="connsiteY54" fmla="*/ 2048338 h 2187906"/>
              <a:gd name="connsiteX55" fmla="*/ 617869 w 1151910"/>
              <a:gd name="connsiteY55" fmla="*/ 2034050 h 2187906"/>
              <a:gd name="connsiteX56" fmla="*/ 622631 w 1151910"/>
              <a:gd name="connsiteY56" fmla="*/ 2015000 h 2187906"/>
              <a:gd name="connsiteX57" fmla="*/ 627394 w 1151910"/>
              <a:gd name="connsiteY57" fmla="*/ 1929275 h 2187906"/>
              <a:gd name="connsiteX58" fmla="*/ 641681 w 1151910"/>
              <a:gd name="connsiteY58" fmla="*/ 1924513 h 2187906"/>
              <a:gd name="connsiteX59" fmla="*/ 684544 w 1151910"/>
              <a:gd name="connsiteY59" fmla="*/ 1876888 h 2187906"/>
              <a:gd name="connsiteX60" fmla="*/ 689306 w 1151910"/>
              <a:gd name="connsiteY60" fmla="*/ 1848313 h 2187906"/>
              <a:gd name="connsiteX61" fmla="*/ 694069 w 1151910"/>
              <a:gd name="connsiteY61" fmla="*/ 1824500 h 2187906"/>
              <a:gd name="connsiteX62" fmla="*/ 698831 w 1151910"/>
              <a:gd name="connsiteY62" fmla="*/ 1781638 h 2187906"/>
              <a:gd name="connsiteX63" fmla="*/ 717881 w 1151910"/>
              <a:gd name="connsiteY63" fmla="*/ 1743538 h 2187906"/>
              <a:gd name="connsiteX64" fmla="*/ 732169 w 1151910"/>
              <a:gd name="connsiteY64" fmla="*/ 1705438 h 2187906"/>
              <a:gd name="connsiteX65" fmla="*/ 760744 w 1151910"/>
              <a:gd name="connsiteY65" fmla="*/ 1714963 h 2187906"/>
              <a:gd name="connsiteX66" fmla="*/ 775031 w 1151910"/>
              <a:gd name="connsiteY66" fmla="*/ 1748300 h 2187906"/>
              <a:gd name="connsiteX67" fmla="*/ 779794 w 1151910"/>
              <a:gd name="connsiteY67" fmla="*/ 1800688 h 2187906"/>
              <a:gd name="connsiteX68" fmla="*/ 784556 w 1151910"/>
              <a:gd name="connsiteY68" fmla="*/ 1776875 h 2187906"/>
              <a:gd name="connsiteX69" fmla="*/ 789319 w 1151910"/>
              <a:gd name="connsiteY69" fmla="*/ 1743538 h 2187906"/>
              <a:gd name="connsiteX70" fmla="*/ 803606 w 1151910"/>
              <a:gd name="connsiteY70" fmla="*/ 1734013 h 2187906"/>
              <a:gd name="connsiteX71" fmla="*/ 827419 w 1151910"/>
              <a:gd name="connsiteY71" fmla="*/ 1748300 h 2187906"/>
              <a:gd name="connsiteX72" fmla="*/ 841706 w 1151910"/>
              <a:gd name="connsiteY72" fmla="*/ 1753063 h 2187906"/>
              <a:gd name="connsiteX73" fmla="*/ 846469 w 1151910"/>
              <a:gd name="connsiteY73" fmla="*/ 1691150 h 2187906"/>
              <a:gd name="connsiteX74" fmla="*/ 889331 w 1151910"/>
              <a:gd name="connsiteY74" fmla="*/ 1695913 h 2187906"/>
              <a:gd name="connsiteX75" fmla="*/ 894094 w 1151910"/>
              <a:gd name="connsiteY75" fmla="*/ 1710200 h 2187906"/>
              <a:gd name="connsiteX76" fmla="*/ 927431 w 1151910"/>
              <a:gd name="connsiteY76" fmla="*/ 1734013 h 2187906"/>
              <a:gd name="connsiteX77" fmla="*/ 960769 w 1151910"/>
              <a:gd name="connsiteY77" fmla="*/ 1738775 h 2187906"/>
              <a:gd name="connsiteX78" fmla="*/ 998869 w 1151910"/>
              <a:gd name="connsiteY78" fmla="*/ 1734013 h 2187906"/>
              <a:gd name="connsiteX79" fmla="*/ 1003631 w 1151910"/>
              <a:gd name="connsiteY79" fmla="*/ 1657813 h 2187906"/>
              <a:gd name="connsiteX80" fmla="*/ 1017919 w 1151910"/>
              <a:gd name="connsiteY80" fmla="*/ 1638763 h 2187906"/>
              <a:gd name="connsiteX81" fmla="*/ 1017919 w 1151910"/>
              <a:gd name="connsiteY81" fmla="*/ 1600663 h 2187906"/>
              <a:gd name="connsiteX82" fmla="*/ 998869 w 1151910"/>
              <a:gd name="connsiteY82" fmla="*/ 1586375 h 2187906"/>
              <a:gd name="connsiteX83" fmla="*/ 975056 w 1151910"/>
              <a:gd name="connsiteY83" fmla="*/ 1548275 h 2187906"/>
              <a:gd name="connsiteX84" fmla="*/ 965531 w 1151910"/>
              <a:gd name="connsiteY84" fmla="*/ 1533988 h 2187906"/>
              <a:gd name="connsiteX85" fmla="*/ 951244 w 1151910"/>
              <a:gd name="connsiteY85" fmla="*/ 1529225 h 2187906"/>
              <a:gd name="connsiteX86" fmla="*/ 932194 w 1151910"/>
              <a:gd name="connsiteY86" fmla="*/ 1405400 h 2187906"/>
              <a:gd name="connsiteX87" fmla="*/ 922669 w 1151910"/>
              <a:gd name="connsiteY87" fmla="*/ 1362538 h 2187906"/>
              <a:gd name="connsiteX88" fmla="*/ 913144 w 1151910"/>
              <a:gd name="connsiteY88" fmla="*/ 1338725 h 2187906"/>
              <a:gd name="connsiteX89" fmla="*/ 903619 w 1151910"/>
              <a:gd name="connsiteY89" fmla="*/ 1305388 h 2187906"/>
              <a:gd name="connsiteX90" fmla="*/ 898856 w 1151910"/>
              <a:gd name="connsiteY90" fmla="*/ 1291100 h 2187906"/>
              <a:gd name="connsiteX91" fmla="*/ 908381 w 1151910"/>
              <a:gd name="connsiteY91" fmla="*/ 1224425 h 2187906"/>
              <a:gd name="connsiteX92" fmla="*/ 922669 w 1151910"/>
              <a:gd name="connsiteY92" fmla="*/ 1219663 h 2187906"/>
              <a:gd name="connsiteX93" fmla="*/ 941719 w 1151910"/>
              <a:gd name="connsiteY93" fmla="*/ 1210138 h 2187906"/>
              <a:gd name="connsiteX94" fmla="*/ 956006 w 1151910"/>
              <a:gd name="connsiteY94" fmla="*/ 1205375 h 2187906"/>
              <a:gd name="connsiteX95" fmla="*/ 970294 w 1151910"/>
              <a:gd name="connsiteY95" fmla="*/ 1195850 h 2187906"/>
              <a:gd name="connsiteX96" fmla="*/ 1003631 w 1151910"/>
              <a:gd name="connsiteY96" fmla="*/ 1186325 h 2187906"/>
              <a:gd name="connsiteX97" fmla="*/ 1022681 w 1151910"/>
              <a:gd name="connsiteY97" fmla="*/ 1172038 h 2187906"/>
              <a:gd name="connsiteX98" fmla="*/ 1041731 w 1151910"/>
              <a:gd name="connsiteY98" fmla="*/ 1143463 h 2187906"/>
              <a:gd name="connsiteX99" fmla="*/ 1070306 w 1151910"/>
              <a:gd name="connsiteY99" fmla="*/ 1124413 h 2187906"/>
              <a:gd name="connsiteX100" fmla="*/ 1098881 w 1151910"/>
              <a:gd name="connsiteY100" fmla="*/ 1114888 h 2187906"/>
              <a:gd name="connsiteX101" fmla="*/ 1132219 w 1151910"/>
              <a:gd name="connsiteY101" fmla="*/ 1091075 h 2187906"/>
              <a:gd name="connsiteX102" fmla="*/ 1146506 w 1151910"/>
              <a:gd name="connsiteY102" fmla="*/ 1076788 h 2187906"/>
              <a:gd name="connsiteX103" fmla="*/ 1141744 w 1151910"/>
              <a:gd name="connsiteY103" fmla="*/ 991063 h 2187906"/>
              <a:gd name="connsiteX104" fmla="*/ 1127456 w 1151910"/>
              <a:gd name="connsiteY104" fmla="*/ 972013 h 2187906"/>
              <a:gd name="connsiteX105" fmla="*/ 1108406 w 1151910"/>
              <a:gd name="connsiteY105" fmla="*/ 933913 h 2187906"/>
              <a:gd name="connsiteX106" fmla="*/ 1103644 w 1151910"/>
              <a:gd name="connsiteY106" fmla="*/ 910100 h 2187906"/>
              <a:gd name="connsiteX107" fmla="*/ 1075069 w 1151910"/>
              <a:gd name="connsiteY107" fmla="*/ 881525 h 2187906"/>
              <a:gd name="connsiteX108" fmla="*/ 1008394 w 1151910"/>
              <a:gd name="connsiteY108" fmla="*/ 857713 h 2187906"/>
              <a:gd name="connsiteX109" fmla="*/ 994106 w 1151910"/>
              <a:gd name="connsiteY109" fmla="*/ 862475 h 2187906"/>
              <a:gd name="connsiteX110" fmla="*/ 989344 w 1151910"/>
              <a:gd name="connsiteY110" fmla="*/ 876763 h 2187906"/>
              <a:gd name="connsiteX111" fmla="*/ 984581 w 1151910"/>
              <a:gd name="connsiteY111" fmla="*/ 914863 h 2187906"/>
              <a:gd name="connsiteX112" fmla="*/ 975056 w 1151910"/>
              <a:gd name="connsiteY112" fmla="*/ 929150 h 2187906"/>
              <a:gd name="connsiteX113" fmla="*/ 960769 w 1151910"/>
              <a:gd name="connsiteY113" fmla="*/ 948200 h 2187906"/>
              <a:gd name="connsiteX114" fmla="*/ 932194 w 1151910"/>
              <a:gd name="connsiteY114" fmla="*/ 962488 h 2187906"/>
              <a:gd name="connsiteX115" fmla="*/ 898856 w 1151910"/>
              <a:gd name="connsiteY115" fmla="*/ 919625 h 2187906"/>
              <a:gd name="connsiteX116" fmla="*/ 884569 w 1151910"/>
              <a:gd name="connsiteY116" fmla="*/ 905338 h 2187906"/>
              <a:gd name="connsiteX117" fmla="*/ 903619 w 1151910"/>
              <a:gd name="connsiteY117" fmla="*/ 852950 h 2187906"/>
              <a:gd name="connsiteX118" fmla="*/ 908381 w 1151910"/>
              <a:gd name="connsiteY118" fmla="*/ 833900 h 2187906"/>
              <a:gd name="connsiteX119" fmla="*/ 903619 w 1151910"/>
              <a:gd name="connsiteY119" fmla="*/ 819613 h 2187906"/>
              <a:gd name="connsiteX120" fmla="*/ 898856 w 1151910"/>
              <a:gd name="connsiteY120" fmla="*/ 800563 h 2187906"/>
              <a:gd name="connsiteX121" fmla="*/ 903619 w 1151910"/>
              <a:gd name="connsiteY121" fmla="*/ 776750 h 2187906"/>
              <a:gd name="connsiteX122" fmla="*/ 941719 w 1151910"/>
              <a:gd name="connsiteY122" fmla="*/ 752938 h 2187906"/>
              <a:gd name="connsiteX123" fmla="*/ 956006 w 1151910"/>
              <a:gd name="connsiteY123" fmla="*/ 738650 h 2187906"/>
              <a:gd name="connsiteX124" fmla="*/ 960769 w 1151910"/>
              <a:gd name="connsiteY124" fmla="*/ 724363 h 2187906"/>
              <a:gd name="connsiteX125" fmla="*/ 956006 w 1151910"/>
              <a:gd name="connsiteY125" fmla="*/ 600538 h 2187906"/>
              <a:gd name="connsiteX126" fmla="*/ 889331 w 1151910"/>
              <a:gd name="connsiteY126" fmla="*/ 600538 h 2187906"/>
              <a:gd name="connsiteX127" fmla="*/ 875044 w 1151910"/>
              <a:gd name="connsiteY127" fmla="*/ 586250 h 2187906"/>
              <a:gd name="connsiteX128" fmla="*/ 860756 w 1151910"/>
              <a:gd name="connsiteY128" fmla="*/ 576725 h 2187906"/>
              <a:gd name="connsiteX129" fmla="*/ 846469 w 1151910"/>
              <a:gd name="connsiteY129" fmla="*/ 557675 h 2187906"/>
              <a:gd name="connsiteX130" fmla="*/ 841706 w 1151910"/>
              <a:gd name="connsiteY130" fmla="*/ 543388 h 2187906"/>
              <a:gd name="connsiteX131" fmla="*/ 722644 w 1151910"/>
              <a:gd name="connsiteY131" fmla="*/ 538625 h 2187906"/>
              <a:gd name="connsiteX132" fmla="*/ 689306 w 1151910"/>
              <a:gd name="connsiteY132" fmla="*/ 510050 h 2187906"/>
              <a:gd name="connsiteX133" fmla="*/ 679781 w 1151910"/>
              <a:gd name="connsiteY133" fmla="*/ 495763 h 2187906"/>
              <a:gd name="connsiteX134" fmla="*/ 660731 w 1151910"/>
              <a:gd name="connsiteY134" fmla="*/ 448138 h 2187906"/>
              <a:gd name="connsiteX135" fmla="*/ 646444 w 1151910"/>
              <a:gd name="connsiteY135" fmla="*/ 410038 h 2187906"/>
              <a:gd name="connsiteX136" fmla="*/ 636919 w 1151910"/>
              <a:gd name="connsiteY136" fmla="*/ 386225 h 2187906"/>
              <a:gd name="connsiteX137" fmla="*/ 617869 w 1151910"/>
              <a:gd name="connsiteY137" fmla="*/ 357650 h 2187906"/>
              <a:gd name="connsiteX138" fmla="*/ 575006 w 1151910"/>
              <a:gd name="connsiteY138" fmla="*/ 329075 h 2187906"/>
              <a:gd name="connsiteX139" fmla="*/ 560719 w 1151910"/>
              <a:gd name="connsiteY139" fmla="*/ 319550 h 2187906"/>
              <a:gd name="connsiteX140" fmla="*/ 541669 w 1151910"/>
              <a:gd name="connsiteY140" fmla="*/ 305263 h 2187906"/>
              <a:gd name="connsiteX141" fmla="*/ 527381 w 1151910"/>
              <a:gd name="connsiteY141" fmla="*/ 300500 h 2187906"/>
              <a:gd name="connsiteX142" fmla="*/ 494044 w 1151910"/>
              <a:gd name="connsiteY142" fmla="*/ 281450 h 2187906"/>
              <a:gd name="connsiteX143" fmla="*/ 470231 w 1151910"/>
              <a:gd name="connsiteY143" fmla="*/ 271925 h 2187906"/>
              <a:gd name="connsiteX144" fmla="*/ 408318 w 1151910"/>
              <a:gd name="connsiteY144" fmla="*/ 181439 h 2187906"/>
              <a:gd name="connsiteX145" fmla="*/ 408319 w 1151910"/>
              <a:gd name="connsiteY145" fmla="*/ 52851 h 2187906"/>
              <a:gd name="connsiteX146" fmla="*/ 377362 w 1151910"/>
              <a:gd name="connsiteY146" fmla="*/ 43325 h 2187906"/>
              <a:gd name="connsiteX147" fmla="*/ 317831 w 1151910"/>
              <a:gd name="connsiteY147" fmla="*/ 9988 h 2187906"/>
              <a:gd name="connsiteX148" fmla="*/ 284494 w 1151910"/>
              <a:gd name="connsiteY148" fmla="*/ 463 h 2187906"/>
              <a:gd name="connsiteX149" fmla="*/ 265444 w 1151910"/>
              <a:gd name="connsiteY149" fmla="*/ 5225 h 2187906"/>
              <a:gd name="connsiteX150" fmla="*/ 227344 w 1151910"/>
              <a:gd name="connsiteY150" fmla="*/ 55231 h 2187906"/>
              <a:gd name="connsiteX151" fmla="*/ 170194 w 1151910"/>
              <a:gd name="connsiteY151" fmla="*/ 69519 h 2187906"/>
              <a:gd name="connsiteX152" fmla="*/ 158287 w 1151910"/>
              <a:gd name="connsiteY152" fmla="*/ 114763 h 2187906"/>
              <a:gd name="connsiteX153" fmla="*/ 122568 w 1151910"/>
              <a:gd name="connsiteY153" fmla="*/ 150481 h 2187906"/>
              <a:gd name="connsiteX154" fmla="*/ 84469 w 1151910"/>
              <a:gd name="connsiteY154" fmla="*/ 243351 h 2187906"/>
              <a:gd name="connsiteX0" fmla="*/ 84469 w 1151910"/>
              <a:gd name="connsiteY0" fmla="*/ 243351 h 2187906"/>
              <a:gd name="connsiteX1" fmla="*/ 91612 w 1151910"/>
              <a:gd name="connsiteY1" fmla="*/ 271925 h 2187906"/>
              <a:gd name="connsiteX2" fmla="*/ 74943 w 1151910"/>
              <a:gd name="connsiteY2" fmla="*/ 340982 h 2187906"/>
              <a:gd name="connsiteX3" fmla="*/ 60656 w 1151910"/>
              <a:gd name="connsiteY3" fmla="*/ 390988 h 2187906"/>
              <a:gd name="connsiteX4" fmla="*/ 53512 w 1151910"/>
              <a:gd name="connsiteY4" fmla="*/ 467188 h 2187906"/>
              <a:gd name="connsiteX5" fmla="*/ 32081 w 1151910"/>
              <a:gd name="connsiteY5" fmla="*/ 505288 h 2187906"/>
              <a:gd name="connsiteX6" fmla="*/ 3506 w 1151910"/>
              <a:gd name="connsiteY6" fmla="*/ 541007 h 2187906"/>
              <a:gd name="connsiteX7" fmla="*/ 74944 w 1151910"/>
              <a:gd name="connsiteY7" fmla="*/ 564819 h 2187906"/>
              <a:gd name="connsiteX8" fmla="*/ 67800 w 1151910"/>
              <a:gd name="connsiteY8" fmla="*/ 643401 h 2187906"/>
              <a:gd name="connsiteX9" fmla="*/ 103518 w 1151910"/>
              <a:gd name="connsiteY9" fmla="*/ 688645 h 2187906"/>
              <a:gd name="connsiteX10" fmla="*/ 167813 w 1151910"/>
              <a:gd name="connsiteY10" fmla="*/ 736269 h 2187906"/>
              <a:gd name="connsiteX11" fmla="*/ 170195 w 1151910"/>
              <a:gd name="connsiteY11" fmla="*/ 807706 h 2187906"/>
              <a:gd name="connsiteX12" fmla="*/ 155907 w 1151910"/>
              <a:gd name="connsiteY12" fmla="*/ 860094 h 2187906"/>
              <a:gd name="connsiteX13" fmla="*/ 127331 w 1151910"/>
              <a:gd name="connsiteY13" fmla="*/ 910100 h 2187906"/>
              <a:gd name="connsiteX14" fmla="*/ 98756 w 1151910"/>
              <a:gd name="connsiteY14" fmla="*/ 948200 h 2187906"/>
              <a:gd name="connsiteX15" fmla="*/ 63037 w 1151910"/>
              <a:gd name="connsiteY15" fmla="*/ 993444 h 2187906"/>
              <a:gd name="connsiteX16" fmla="*/ 32082 w 1151910"/>
              <a:gd name="connsiteY16" fmla="*/ 1064881 h 2187906"/>
              <a:gd name="connsiteX17" fmla="*/ 1125 w 1151910"/>
              <a:gd name="connsiteY17" fmla="*/ 1105363 h 2187906"/>
              <a:gd name="connsiteX18" fmla="*/ 8269 w 1151910"/>
              <a:gd name="connsiteY18" fmla="*/ 1174419 h 2187906"/>
              <a:gd name="connsiteX19" fmla="*/ 22557 w 1151910"/>
              <a:gd name="connsiteY19" fmla="*/ 1224425 h 2187906"/>
              <a:gd name="connsiteX20" fmla="*/ 51133 w 1151910"/>
              <a:gd name="connsiteY20" fmla="*/ 1260144 h 2187906"/>
              <a:gd name="connsiteX21" fmla="*/ 70181 w 1151910"/>
              <a:gd name="connsiteY21" fmla="*/ 1298244 h 2187906"/>
              <a:gd name="connsiteX22" fmla="*/ 148763 w 1151910"/>
              <a:gd name="connsiteY22" fmla="*/ 1314913 h 2187906"/>
              <a:gd name="connsiteX23" fmla="*/ 255919 w 1151910"/>
              <a:gd name="connsiteY23" fmla="*/ 1395875 h 2187906"/>
              <a:gd name="connsiteX24" fmla="*/ 279733 w 1151910"/>
              <a:gd name="connsiteY24" fmla="*/ 1450644 h 2187906"/>
              <a:gd name="connsiteX25" fmla="*/ 251156 w 1151910"/>
              <a:gd name="connsiteY25" fmla="*/ 1505413 h 2187906"/>
              <a:gd name="connsiteX26" fmla="*/ 227344 w 1151910"/>
              <a:gd name="connsiteY26" fmla="*/ 1567325 h 2187906"/>
              <a:gd name="connsiteX27" fmla="*/ 217819 w 1151910"/>
              <a:gd name="connsiteY27" fmla="*/ 1586375 h 2187906"/>
              <a:gd name="connsiteX28" fmla="*/ 217819 w 1151910"/>
              <a:gd name="connsiteY28" fmla="*/ 1714963 h 2187906"/>
              <a:gd name="connsiteX29" fmla="*/ 227344 w 1151910"/>
              <a:gd name="connsiteY29" fmla="*/ 1748300 h 2187906"/>
              <a:gd name="connsiteX30" fmla="*/ 236869 w 1151910"/>
              <a:gd name="connsiteY30" fmla="*/ 1791163 h 2187906"/>
              <a:gd name="connsiteX31" fmla="*/ 232106 w 1151910"/>
              <a:gd name="connsiteY31" fmla="*/ 1829263 h 2187906"/>
              <a:gd name="connsiteX32" fmla="*/ 174956 w 1151910"/>
              <a:gd name="connsiteY32" fmla="*/ 1862600 h 2187906"/>
              <a:gd name="connsiteX33" fmla="*/ 136856 w 1151910"/>
              <a:gd name="connsiteY33" fmla="*/ 1895938 h 2187906"/>
              <a:gd name="connsiteX34" fmla="*/ 122569 w 1151910"/>
              <a:gd name="connsiteY34" fmla="*/ 1905463 h 2187906"/>
              <a:gd name="connsiteX35" fmla="*/ 84469 w 1151910"/>
              <a:gd name="connsiteY35" fmla="*/ 1914988 h 2187906"/>
              <a:gd name="connsiteX36" fmla="*/ 89231 w 1151910"/>
              <a:gd name="connsiteY36" fmla="*/ 1953088 h 2187906"/>
              <a:gd name="connsiteX37" fmla="*/ 160669 w 1151910"/>
              <a:gd name="connsiteY37" fmla="*/ 1986425 h 2187906"/>
              <a:gd name="connsiteX38" fmla="*/ 165431 w 1151910"/>
              <a:gd name="connsiteY38" fmla="*/ 2024525 h 2187906"/>
              <a:gd name="connsiteX39" fmla="*/ 179719 w 1151910"/>
              <a:gd name="connsiteY39" fmla="*/ 2048338 h 2187906"/>
              <a:gd name="connsiteX40" fmla="*/ 184481 w 1151910"/>
              <a:gd name="connsiteY40" fmla="*/ 2067388 h 2187906"/>
              <a:gd name="connsiteX41" fmla="*/ 208294 w 1151910"/>
              <a:gd name="connsiteY41" fmla="*/ 2062625 h 2187906"/>
              <a:gd name="connsiteX42" fmla="*/ 227344 w 1151910"/>
              <a:gd name="connsiteY42" fmla="*/ 2057863 h 2187906"/>
              <a:gd name="connsiteX43" fmla="*/ 355931 w 1151910"/>
              <a:gd name="connsiteY43" fmla="*/ 2067388 h 2187906"/>
              <a:gd name="connsiteX44" fmla="*/ 374981 w 1151910"/>
              <a:gd name="connsiteY44" fmla="*/ 2076913 h 2187906"/>
              <a:gd name="connsiteX45" fmla="*/ 379744 w 1151910"/>
              <a:gd name="connsiteY45" fmla="*/ 2124538 h 2187906"/>
              <a:gd name="connsiteX46" fmla="*/ 394031 w 1151910"/>
              <a:gd name="connsiteY46" fmla="*/ 2162638 h 2187906"/>
              <a:gd name="connsiteX47" fmla="*/ 398794 w 1151910"/>
              <a:gd name="connsiteY47" fmla="*/ 2176925 h 2187906"/>
              <a:gd name="connsiteX48" fmla="*/ 436894 w 1151910"/>
              <a:gd name="connsiteY48" fmla="*/ 2186450 h 2187906"/>
              <a:gd name="connsiteX49" fmla="*/ 503569 w 1151910"/>
              <a:gd name="connsiteY49" fmla="*/ 2186450 h 2187906"/>
              <a:gd name="connsiteX50" fmla="*/ 527381 w 1151910"/>
              <a:gd name="connsiteY50" fmla="*/ 2176925 h 2187906"/>
              <a:gd name="connsiteX51" fmla="*/ 570244 w 1151910"/>
              <a:gd name="connsiteY51" fmla="*/ 2081675 h 2187906"/>
              <a:gd name="connsiteX52" fmla="*/ 589294 w 1151910"/>
              <a:gd name="connsiteY52" fmla="*/ 2076913 h 2187906"/>
              <a:gd name="connsiteX53" fmla="*/ 603581 w 1151910"/>
              <a:gd name="connsiteY53" fmla="*/ 2062625 h 2187906"/>
              <a:gd name="connsiteX54" fmla="*/ 608344 w 1151910"/>
              <a:gd name="connsiteY54" fmla="*/ 2048338 h 2187906"/>
              <a:gd name="connsiteX55" fmla="*/ 617869 w 1151910"/>
              <a:gd name="connsiteY55" fmla="*/ 2034050 h 2187906"/>
              <a:gd name="connsiteX56" fmla="*/ 622631 w 1151910"/>
              <a:gd name="connsiteY56" fmla="*/ 2015000 h 2187906"/>
              <a:gd name="connsiteX57" fmla="*/ 627394 w 1151910"/>
              <a:gd name="connsiteY57" fmla="*/ 1929275 h 2187906"/>
              <a:gd name="connsiteX58" fmla="*/ 641681 w 1151910"/>
              <a:gd name="connsiteY58" fmla="*/ 1924513 h 2187906"/>
              <a:gd name="connsiteX59" fmla="*/ 684544 w 1151910"/>
              <a:gd name="connsiteY59" fmla="*/ 1876888 h 2187906"/>
              <a:gd name="connsiteX60" fmla="*/ 689306 w 1151910"/>
              <a:gd name="connsiteY60" fmla="*/ 1848313 h 2187906"/>
              <a:gd name="connsiteX61" fmla="*/ 694069 w 1151910"/>
              <a:gd name="connsiteY61" fmla="*/ 1824500 h 2187906"/>
              <a:gd name="connsiteX62" fmla="*/ 698831 w 1151910"/>
              <a:gd name="connsiteY62" fmla="*/ 1781638 h 2187906"/>
              <a:gd name="connsiteX63" fmla="*/ 717881 w 1151910"/>
              <a:gd name="connsiteY63" fmla="*/ 1743538 h 2187906"/>
              <a:gd name="connsiteX64" fmla="*/ 732169 w 1151910"/>
              <a:gd name="connsiteY64" fmla="*/ 1705438 h 2187906"/>
              <a:gd name="connsiteX65" fmla="*/ 760744 w 1151910"/>
              <a:gd name="connsiteY65" fmla="*/ 1714963 h 2187906"/>
              <a:gd name="connsiteX66" fmla="*/ 775031 w 1151910"/>
              <a:gd name="connsiteY66" fmla="*/ 1748300 h 2187906"/>
              <a:gd name="connsiteX67" fmla="*/ 779794 w 1151910"/>
              <a:gd name="connsiteY67" fmla="*/ 1800688 h 2187906"/>
              <a:gd name="connsiteX68" fmla="*/ 784556 w 1151910"/>
              <a:gd name="connsiteY68" fmla="*/ 1776875 h 2187906"/>
              <a:gd name="connsiteX69" fmla="*/ 789319 w 1151910"/>
              <a:gd name="connsiteY69" fmla="*/ 1743538 h 2187906"/>
              <a:gd name="connsiteX70" fmla="*/ 803606 w 1151910"/>
              <a:gd name="connsiteY70" fmla="*/ 1734013 h 2187906"/>
              <a:gd name="connsiteX71" fmla="*/ 827419 w 1151910"/>
              <a:gd name="connsiteY71" fmla="*/ 1748300 h 2187906"/>
              <a:gd name="connsiteX72" fmla="*/ 841706 w 1151910"/>
              <a:gd name="connsiteY72" fmla="*/ 1753063 h 2187906"/>
              <a:gd name="connsiteX73" fmla="*/ 846469 w 1151910"/>
              <a:gd name="connsiteY73" fmla="*/ 1691150 h 2187906"/>
              <a:gd name="connsiteX74" fmla="*/ 889331 w 1151910"/>
              <a:gd name="connsiteY74" fmla="*/ 1695913 h 2187906"/>
              <a:gd name="connsiteX75" fmla="*/ 894094 w 1151910"/>
              <a:gd name="connsiteY75" fmla="*/ 1710200 h 2187906"/>
              <a:gd name="connsiteX76" fmla="*/ 927431 w 1151910"/>
              <a:gd name="connsiteY76" fmla="*/ 1734013 h 2187906"/>
              <a:gd name="connsiteX77" fmla="*/ 960769 w 1151910"/>
              <a:gd name="connsiteY77" fmla="*/ 1738775 h 2187906"/>
              <a:gd name="connsiteX78" fmla="*/ 998869 w 1151910"/>
              <a:gd name="connsiteY78" fmla="*/ 1734013 h 2187906"/>
              <a:gd name="connsiteX79" fmla="*/ 1003631 w 1151910"/>
              <a:gd name="connsiteY79" fmla="*/ 1657813 h 2187906"/>
              <a:gd name="connsiteX80" fmla="*/ 1017919 w 1151910"/>
              <a:gd name="connsiteY80" fmla="*/ 1638763 h 2187906"/>
              <a:gd name="connsiteX81" fmla="*/ 1017919 w 1151910"/>
              <a:gd name="connsiteY81" fmla="*/ 1600663 h 2187906"/>
              <a:gd name="connsiteX82" fmla="*/ 998869 w 1151910"/>
              <a:gd name="connsiteY82" fmla="*/ 1586375 h 2187906"/>
              <a:gd name="connsiteX83" fmla="*/ 975056 w 1151910"/>
              <a:gd name="connsiteY83" fmla="*/ 1548275 h 2187906"/>
              <a:gd name="connsiteX84" fmla="*/ 965531 w 1151910"/>
              <a:gd name="connsiteY84" fmla="*/ 1533988 h 2187906"/>
              <a:gd name="connsiteX85" fmla="*/ 951244 w 1151910"/>
              <a:gd name="connsiteY85" fmla="*/ 1529225 h 2187906"/>
              <a:gd name="connsiteX86" fmla="*/ 932194 w 1151910"/>
              <a:gd name="connsiteY86" fmla="*/ 1405400 h 2187906"/>
              <a:gd name="connsiteX87" fmla="*/ 922669 w 1151910"/>
              <a:gd name="connsiteY87" fmla="*/ 1362538 h 2187906"/>
              <a:gd name="connsiteX88" fmla="*/ 913144 w 1151910"/>
              <a:gd name="connsiteY88" fmla="*/ 1338725 h 2187906"/>
              <a:gd name="connsiteX89" fmla="*/ 903619 w 1151910"/>
              <a:gd name="connsiteY89" fmla="*/ 1305388 h 2187906"/>
              <a:gd name="connsiteX90" fmla="*/ 898856 w 1151910"/>
              <a:gd name="connsiteY90" fmla="*/ 1291100 h 2187906"/>
              <a:gd name="connsiteX91" fmla="*/ 908381 w 1151910"/>
              <a:gd name="connsiteY91" fmla="*/ 1224425 h 2187906"/>
              <a:gd name="connsiteX92" fmla="*/ 922669 w 1151910"/>
              <a:gd name="connsiteY92" fmla="*/ 1219663 h 2187906"/>
              <a:gd name="connsiteX93" fmla="*/ 941719 w 1151910"/>
              <a:gd name="connsiteY93" fmla="*/ 1210138 h 2187906"/>
              <a:gd name="connsiteX94" fmla="*/ 956006 w 1151910"/>
              <a:gd name="connsiteY94" fmla="*/ 1205375 h 2187906"/>
              <a:gd name="connsiteX95" fmla="*/ 970294 w 1151910"/>
              <a:gd name="connsiteY95" fmla="*/ 1195850 h 2187906"/>
              <a:gd name="connsiteX96" fmla="*/ 1003631 w 1151910"/>
              <a:gd name="connsiteY96" fmla="*/ 1186325 h 2187906"/>
              <a:gd name="connsiteX97" fmla="*/ 1022681 w 1151910"/>
              <a:gd name="connsiteY97" fmla="*/ 1172038 h 2187906"/>
              <a:gd name="connsiteX98" fmla="*/ 1041731 w 1151910"/>
              <a:gd name="connsiteY98" fmla="*/ 1143463 h 2187906"/>
              <a:gd name="connsiteX99" fmla="*/ 1070306 w 1151910"/>
              <a:gd name="connsiteY99" fmla="*/ 1124413 h 2187906"/>
              <a:gd name="connsiteX100" fmla="*/ 1098881 w 1151910"/>
              <a:gd name="connsiteY100" fmla="*/ 1114888 h 2187906"/>
              <a:gd name="connsiteX101" fmla="*/ 1132219 w 1151910"/>
              <a:gd name="connsiteY101" fmla="*/ 1091075 h 2187906"/>
              <a:gd name="connsiteX102" fmla="*/ 1146506 w 1151910"/>
              <a:gd name="connsiteY102" fmla="*/ 1076788 h 2187906"/>
              <a:gd name="connsiteX103" fmla="*/ 1141744 w 1151910"/>
              <a:gd name="connsiteY103" fmla="*/ 991063 h 2187906"/>
              <a:gd name="connsiteX104" fmla="*/ 1127456 w 1151910"/>
              <a:gd name="connsiteY104" fmla="*/ 972013 h 2187906"/>
              <a:gd name="connsiteX105" fmla="*/ 1108406 w 1151910"/>
              <a:gd name="connsiteY105" fmla="*/ 933913 h 2187906"/>
              <a:gd name="connsiteX106" fmla="*/ 1103644 w 1151910"/>
              <a:gd name="connsiteY106" fmla="*/ 910100 h 2187906"/>
              <a:gd name="connsiteX107" fmla="*/ 1075069 w 1151910"/>
              <a:gd name="connsiteY107" fmla="*/ 881525 h 2187906"/>
              <a:gd name="connsiteX108" fmla="*/ 1008394 w 1151910"/>
              <a:gd name="connsiteY108" fmla="*/ 857713 h 2187906"/>
              <a:gd name="connsiteX109" fmla="*/ 994106 w 1151910"/>
              <a:gd name="connsiteY109" fmla="*/ 862475 h 2187906"/>
              <a:gd name="connsiteX110" fmla="*/ 989344 w 1151910"/>
              <a:gd name="connsiteY110" fmla="*/ 876763 h 2187906"/>
              <a:gd name="connsiteX111" fmla="*/ 984581 w 1151910"/>
              <a:gd name="connsiteY111" fmla="*/ 914863 h 2187906"/>
              <a:gd name="connsiteX112" fmla="*/ 975056 w 1151910"/>
              <a:gd name="connsiteY112" fmla="*/ 929150 h 2187906"/>
              <a:gd name="connsiteX113" fmla="*/ 960769 w 1151910"/>
              <a:gd name="connsiteY113" fmla="*/ 948200 h 2187906"/>
              <a:gd name="connsiteX114" fmla="*/ 932194 w 1151910"/>
              <a:gd name="connsiteY114" fmla="*/ 962488 h 2187906"/>
              <a:gd name="connsiteX115" fmla="*/ 898856 w 1151910"/>
              <a:gd name="connsiteY115" fmla="*/ 919625 h 2187906"/>
              <a:gd name="connsiteX116" fmla="*/ 884569 w 1151910"/>
              <a:gd name="connsiteY116" fmla="*/ 905338 h 2187906"/>
              <a:gd name="connsiteX117" fmla="*/ 903619 w 1151910"/>
              <a:gd name="connsiteY117" fmla="*/ 852950 h 2187906"/>
              <a:gd name="connsiteX118" fmla="*/ 908381 w 1151910"/>
              <a:gd name="connsiteY118" fmla="*/ 833900 h 2187906"/>
              <a:gd name="connsiteX119" fmla="*/ 903619 w 1151910"/>
              <a:gd name="connsiteY119" fmla="*/ 819613 h 2187906"/>
              <a:gd name="connsiteX120" fmla="*/ 898856 w 1151910"/>
              <a:gd name="connsiteY120" fmla="*/ 800563 h 2187906"/>
              <a:gd name="connsiteX121" fmla="*/ 903619 w 1151910"/>
              <a:gd name="connsiteY121" fmla="*/ 776750 h 2187906"/>
              <a:gd name="connsiteX122" fmla="*/ 941719 w 1151910"/>
              <a:gd name="connsiteY122" fmla="*/ 752938 h 2187906"/>
              <a:gd name="connsiteX123" fmla="*/ 956006 w 1151910"/>
              <a:gd name="connsiteY123" fmla="*/ 738650 h 2187906"/>
              <a:gd name="connsiteX124" fmla="*/ 960769 w 1151910"/>
              <a:gd name="connsiteY124" fmla="*/ 724363 h 2187906"/>
              <a:gd name="connsiteX125" fmla="*/ 956006 w 1151910"/>
              <a:gd name="connsiteY125" fmla="*/ 600538 h 2187906"/>
              <a:gd name="connsiteX126" fmla="*/ 889331 w 1151910"/>
              <a:gd name="connsiteY126" fmla="*/ 600538 h 2187906"/>
              <a:gd name="connsiteX127" fmla="*/ 875044 w 1151910"/>
              <a:gd name="connsiteY127" fmla="*/ 586250 h 2187906"/>
              <a:gd name="connsiteX128" fmla="*/ 860756 w 1151910"/>
              <a:gd name="connsiteY128" fmla="*/ 576725 h 2187906"/>
              <a:gd name="connsiteX129" fmla="*/ 846469 w 1151910"/>
              <a:gd name="connsiteY129" fmla="*/ 557675 h 2187906"/>
              <a:gd name="connsiteX130" fmla="*/ 841706 w 1151910"/>
              <a:gd name="connsiteY130" fmla="*/ 543388 h 2187906"/>
              <a:gd name="connsiteX131" fmla="*/ 722644 w 1151910"/>
              <a:gd name="connsiteY131" fmla="*/ 538625 h 2187906"/>
              <a:gd name="connsiteX132" fmla="*/ 689306 w 1151910"/>
              <a:gd name="connsiteY132" fmla="*/ 510050 h 2187906"/>
              <a:gd name="connsiteX133" fmla="*/ 679781 w 1151910"/>
              <a:gd name="connsiteY133" fmla="*/ 495763 h 2187906"/>
              <a:gd name="connsiteX134" fmla="*/ 660731 w 1151910"/>
              <a:gd name="connsiteY134" fmla="*/ 448138 h 2187906"/>
              <a:gd name="connsiteX135" fmla="*/ 646444 w 1151910"/>
              <a:gd name="connsiteY135" fmla="*/ 410038 h 2187906"/>
              <a:gd name="connsiteX136" fmla="*/ 636919 w 1151910"/>
              <a:gd name="connsiteY136" fmla="*/ 386225 h 2187906"/>
              <a:gd name="connsiteX137" fmla="*/ 617869 w 1151910"/>
              <a:gd name="connsiteY137" fmla="*/ 357650 h 2187906"/>
              <a:gd name="connsiteX138" fmla="*/ 575006 w 1151910"/>
              <a:gd name="connsiteY138" fmla="*/ 329075 h 2187906"/>
              <a:gd name="connsiteX139" fmla="*/ 560719 w 1151910"/>
              <a:gd name="connsiteY139" fmla="*/ 319550 h 2187906"/>
              <a:gd name="connsiteX140" fmla="*/ 541669 w 1151910"/>
              <a:gd name="connsiteY140" fmla="*/ 305263 h 2187906"/>
              <a:gd name="connsiteX141" fmla="*/ 527381 w 1151910"/>
              <a:gd name="connsiteY141" fmla="*/ 300500 h 2187906"/>
              <a:gd name="connsiteX142" fmla="*/ 494044 w 1151910"/>
              <a:gd name="connsiteY142" fmla="*/ 281450 h 2187906"/>
              <a:gd name="connsiteX143" fmla="*/ 470231 w 1151910"/>
              <a:gd name="connsiteY143" fmla="*/ 271925 h 2187906"/>
              <a:gd name="connsiteX144" fmla="*/ 408318 w 1151910"/>
              <a:gd name="connsiteY144" fmla="*/ 181439 h 2187906"/>
              <a:gd name="connsiteX145" fmla="*/ 408319 w 1151910"/>
              <a:gd name="connsiteY145" fmla="*/ 52851 h 2187906"/>
              <a:gd name="connsiteX146" fmla="*/ 377362 w 1151910"/>
              <a:gd name="connsiteY146" fmla="*/ 43325 h 2187906"/>
              <a:gd name="connsiteX147" fmla="*/ 317831 w 1151910"/>
              <a:gd name="connsiteY147" fmla="*/ 9988 h 2187906"/>
              <a:gd name="connsiteX148" fmla="*/ 284494 w 1151910"/>
              <a:gd name="connsiteY148" fmla="*/ 463 h 2187906"/>
              <a:gd name="connsiteX149" fmla="*/ 265444 w 1151910"/>
              <a:gd name="connsiteY149" fmla="*/ 5225 h 2187906"/>
              <a:gd name="connsiteX150" fmla="*/ 227344 w 1151910"/>
              <a:gd name="connsiteY150" fmla="*/ 55231 h 2187906"/>
              <a:gd name="connsiteX151" fmla="*/ 170194 w 1151910"/>
              <a:gd name="connsiteY151" fmla="*/ 69519 h 2187906"/>
              <a:gd name="connsiteX152" fmla="*/ 158287 w 1151910"/>
              <a:gd name="connsiteY152" fmla="*/ 114763 h 2187906"/>
              <a:gd name="connsiteX153" fmla="*/ 122568 w 1151910"/>
              <a:gd name="connsiteY153" fmla="*/ 150481 h 2187906"/>
              <a:gd name="connsiteX154" fmla="*/ 84469 w 1151910"/>
              <a:gd name="connsiteY154" fmla="*/ 243351 h 2187906"/>
              <a:gd name="connsiteX0" fmla="*/ 84469 w 1151910"/>
              <a:gd name="connsiteY0" fmla="*/ 243351 h 2187906"/>
              <a:gd name="connsiteX1" fmla="*/ 91612 w 1151910"/>
              <a:gd name="connsiteY1" fmla="*/ 271925 h 2187906"/>
              <a:gd name="connsiteX2" fmla="*/ 74943 w 1151910"/>
              <a:gd name="connsiteY2" fmla="*/ 340982 h 2187906"/>
              <a:gd name="connsiteX3" fmla="*/ 60656 w 1151910"/>
              <a:gd name="connsiteY3" fmla="*/ 390988 h 2187906"/>
              <a:gd name="connsiteX4" fmla="*/ 53512 w 1151910"/>
              <a:gd name="connsiteY4" fmla="*/ 467188 h 2187906"/>
              <a:gd name="connsiteX5" fmla="*/ 32081 w 1151910"/>
              <a:gd name="connsiteY5" fmla="*/ 505288 h 2187906"/>
              <a:gd name="connsiteX6" fmla="*/ 3506 w 1151910"/>
              <a:gd name="connsiteY6" fmla="*/ 541007 h 2187906"/>
              <a:gd name="connsiteX7" fmla="*/ 74944 w 1151910"/>
              <a:gd name="connsiteY7" fmla="*/ 564819 h 2187906"/>
              <a:gd name="connsiteX8" fmla="*/ 67800 w 1151910"/>
              <a:gd name="connsiteY8" fmla="*/ 643401 h 2187906"/>
              <a:gd name="connsiteX9" fmla="*/ 103518 w 1151910"/>
              <a:gd name="connsiteY9" fmla="*/ 688645 h 2187906"/>
              <a:gd name="connsiteX10" fmla="*/ 167813 w 1151910"/>
              <a:gd name="connsiteY10" fmla="*/ 736269 h 2187906"/>
              <a:gd name="connsiteX11" fmla="*/ 170195 w 1151910"/>
              <a:gd name="connsiteY11" fmla="*/ 807706 h 2187906"/>
              <a:gd name="connsiteX12" fmla="*/ 155907 w 1151910"/>
              <a:gd name="connsiteY12" fmla="*/ 860094 h 2187906"/>
              <a:gd name="connsiteX13" fmla="*/ 127331 w 1151910"/>
              <a:gd name="connsiteY13" fmla="*/ 910100 h 2187906"/>
              <a:gd name="connsiteX14" fmla="*/ 98756 w 1151910"/>
              <a:gd name="connsiteY14" fmla="*/ 948200 h 2187906"/>
              <a:gd name="connsiteX15" fmla="*/ 63037 w 1151910"/>
              <a:gd name="connsiteY15" fmla="*/ 993444 h 2187906"/>
              <a:gd name="connsiteX16" fmla="*/ 32082 w 1151910"/>
              <a:gd name="connsiteY16" fmla="*/ 1064881 h 2187906"/>
              <a:gd name="connsiteX17" fmla="*/ 1125 w 1151910"/>
              <a:gd name="connsiteY17" fmla="*/ 1105363 h 2187906"/>
              <a:gd name="connsiteX18" fmla="*/ 8269 w 1151910"/>
              <a:gd name="connsiteY18" fmla="*/ 1174419 h 2187906"/>
              <a:gd name="connsiteX19" fmla="*/ 22557 w 1151910"/>
              <a:gd name="connsiteY19" fmla="*/ 1224425 h 2187906"/>
              <a:gd name="connsiteX20" fmla="*/ 51133 w 1151910"/>
              <a:gd name="connsiteY20" fmla="*/ 1260144 h 2187906"/>
              <a:gd name="connsiteX21" fmla="*/ 70181 w 1151910"/>
              <a:gd name="connsiteY21" fmla="*/ 1298244 h 2187906"/>
              <a:gd name="connsiteX22" fmla="*/ 148763 w 1151910"/>
              <a:gd name="connsiteY22" fmla="*/ 1314913 h 2187906"/>
              <a:gd name="connsiteX23" fmla="*/ 255919 w 1151910"/>
              <a:gd name="connsiteY23" fmla="*/ 1395875 h 2187906"/>
              <a:gd name="connsiteX24" fmla="*/ 279733 w 1151910"/>
              <a:gd name="connsiteY24" fmla="*/ 1450644 h 2187906"/>
              <a:gd name="connsiteX25" fmla="*/ 227344 w 1151910"/>
              <a:gd name="connsiteY25" fmla="*/ 1567325 h 2187906"/>
              <a:gd name="connsiteX26" fmla="*/ 217819 w 1151910"/>
              <a:gd name="connsiteY26" fmla="*/ 1586375 h 2187906"/>
              <a:gd name="connsiteX27" fmla="*/ 217819 w 1151910"/>
              <a:gd name="connsiteY27" fmla="*/ 1714963 h 2187906"/>
              <a:gd name="connsiteX28" fmla="*/ 227344 w 1151910"/>
              <a:gd name="connsiteY28" fmla="*/ 1748300 h 2187906"/>
              <a:gd name="connsiteX29" fmla="*/ 236869 w 1151910"/>
              <a:gd name="connsiteY29" fmla="*/ 1791163 h 2187906"/>
              <a:gd name="connsiteX30" fmla="*/ 232106 w 1151910"/>
              <a:gd name="connsiteY30" fmla="*/ 1829263 h 2187906"/>
              <a:gd name="connsiteX31" fmla="*/ 174956 w 1151910"/>
              <a:gd name="connsiteY31" fmla="*/ 1862600 h 2187906"/>
              <a:gd name="connsiteX32" fmla="*/ 136856 w 1151910"/>
              <a:gd name="connsiteY32" fmla="*/ 1895938 h 2187906"/>
              <a:gd name="connsiteX33" fmla="*/ 122569 w 1151910"/>
              <a:gd name="connsiteY33" fmla="*/ 1905463 h 2187906"/>
              <a:gd name="connsiteX34" fmla="*/ 84469 w 1151910"/>
              <a:gd name="connsiteY34" fmla="*/ 1914988 h 2187906"/>
              <a:gd name="connsiteX35" fmla="*/ 89231 w 1151910"/>
              <a:gd name="connsiteY35" fmla="*/ 1953088 h 2187906"/>
              <a:gd name="connsiteX36" fmla="*/ 160669 w 1151910"/>
              <a:gd name="connsiteY36" fmla="*/ 1986425 h 2187906"/>
              <a:gd name="connsiteX37" fmla="*/ 165431 w 1151910"/>
              <a:gd name="connsiteY37" fmla="*/ 2024525 h 2187906"/>
              <a:gd name="connsiteX38" fmla="*/ 179719 w 1151910"/>
              <a:gd name="connsiteY38" fmla="*/ 2048338 h 2187906"/>
              <a:gd name="connsiteX39" fmla="*/ 184481 w 1151910"/>
              <a:gd name="connsiteY39" fmla="*/ 2067388 h 2187906"/>
              <a:gd name="connsiteX40" fmla="*/ 208294 w 1151910"/>
              <a:gd name="connsiteY40" fmla="*/ 2062625 h 2187906"/>
              <a:gd name="connsiteX41" fmla="*/ 227344 w 1151910"/>
              <a:gd name="connsiteY41" fmla="*/ 2057863 h 2187906"/>
              <a:gd name="connsiteX42" fmla="*/ 355931 w 1151910"/>
              <a:gd name="connsiteY42" fmla="*/ 2067388 h 2187906"/>
              <a:gd name="connsiteX43" fmla="*/ 374981 w 1151910"/>
              <a:gd name="connsiteY43" fmla="*/ 2076913 h 2187906"/>
              <a:gd name="connsiteX44" fmla="*/ 379744 w 1151910"/>
              <a:gd name="connsiteY44" fmla="*/ 2124538 h 2187906"/>
              <a:gd name="connsiteX45" fmla="*/ 394031 w 1151910"/>
              <a:gd name="connsiteY45" fmla="*/ 2162638 h 2187906"/>
              <a:gd name="connsiteX46" fmla="*/ 398794 w 1151910"/>
              <a:gd name="connsiteY46" fmla="*/ 2176925 h 2187906"/>
              <a:gd name="connsiteX47" fmla="*/ 436894 w 1151910"/>
              <a:gd name="connsiteY47" fmla="*/ 2186450 h 2187906"/>
              <a:gd name="connsiteX48" fmla="*/ 503569 w 1151910"/>
              <a:gd name="connsiteY48" fmla="*/ 2186450 h 2187906"/>
              <a:gd name="connsiteX49" fmla="*/ 527381 w 1151910"/>
              <a:gd name="connsiteY49" fmla="*/ 2176925 h 2187906"/>
              <a:gd name="connsiteX50" fmla="*/ 570244 w 1151910"/>
              <a:gd name="connsiteY50" fmla="*/ 2081675 h 2187906"/>
              <a:gd name="connsiteX51" fmla="*/ 589294 w 1151910"/>
              <a:gd name="connsiteY51" fmla="*/ 2076913 h 2187906"/>
              <a:gd name="connsiteX52" fmla="*/ 603581 w 1151910"/>
              <a:gd name="connsiteY52" fmla="*/ 2062625 h 2187906"/>
              <a:gd name="connsiteX53" fmla="*/ 608344 w 1151910"/>
              <a:gd name="connsiteY53" fmla="*/ 2048338 h 2187906"/>
              <a:gd name="connsiteX54" fmla="*/ 617869 w 1151910"/>
              <a:gd name="connsiteY54" fmla="*/ 2034050 h 2187906"/>
              <a:gd name="connsiteX55" fmla="*/ 622631 w 1151910"/>
              <a:gd name="connsiteY55" fmla="*/ 2015000 h 2187906"/>
              <a:gd name="connsiteX56" fmla="*/ 627394 w 1151910"/>
              <a:gd name="connsiteY56" fmla="*/ 1929275 h 2187906"/>
              <a:gd name="connsiteX57" fmla="*/ 641681 w 1151910"/>
              <a:gd name="connsiteY57" fmla="*/ 1924513 h 2187906"/>
              <a:gd name="connsiteX58" fmla="*/ 684544 w 1151910"/>
              <a:gd name="connsiteY58" fmla="*/ 1876888 h 2187906"/>
              <a:gd name="connsiteX59" fmla="*/ 689306 w 1151910"/>
              <a:gd name="connsiteY59" fmla="*/ 1848313 h 2187906"/>
              <a:gd name="connsiteX60" fmla="*/ 694069 w 1151910"/>
              <a:gd name="connsiteY60" fmla="*/ 1824500 h 2187906"/>
              <a:gd name="connsiteX61" fmla="*/ 698831 w 1151910"/>
              <a:gd name="connsiteY61" fmla="*/ 1781638 h 2187906"/>
              <a:gd name="connsiteX62" fmla="*/ 717881 w 1151910"/>
              <a:gd name="connsiteY62" fmla="*/ 1743538 h 2187906"/>
              <a:gd name="connsiteX63" fmla="*/ 732169 w 1151910"/>
              <a:gd name="connsiteY63" fmla="*/ 1705438 h 2187906"/>
              <a:gd name="connsiteX64" fmla="*/ 760744 w 1151910"/>
              <a:gd name="connsiteY64" fmla="*/ 1714963 h 2187906"/>
              <a:gd name="connsiteX65" fmla="*/ 775031 w 1151910"/>
              <a:gd name="connsiteY65" fmla="*/ 1748300 h 2187906"/>
              <a:gd name="connsiteX66" fmla="*/ 779794 w 1151910"/>
              <a:gd name="connsiteY66" fmla="*/ 1800688 h 2187906"/>
              <a:gd name="connsiteX67" fmla="*/ 784556 w 1151910"/>
              <a:gd name="connsiteY67" fmla="*/ 1776875 h 2187906"/>
              <a:gd name="connsiteX68" fmla="*/ 789319 w 1151910"/>
              <a:gd name="connsiteY68" fmla="*/ 1743538 h 2187906"/>
              <a:gd name="connsiteX69" fmla="*/ 803606 w 1151910"/>
              <a:gd name="connsiteY69" fmla="*/ 1734013 h 2187906"/>
              <a:gd name="connsiteX70" fmla="*/ 827419 w 1151910"/>
              <a:gd name="connsiteY70" fmla="*/ 1748300 h 2187906"/>
              <a:gd name="connsiteX71" fmla="*/ 841706 w 1151910"/>
              <a:gd name="connsiteY71" fmla="*/ 1753063 h 2187906"/>
              <a:gd name="connsiteX72" fmla="*/ 846469 w 1151910"/>
              <a:gd name="connsiteY72" fmla="*/ 1691150 h 2187906"/>
              <a:gd name="connsiteX73" fmla="*/ 889331 w 1151910"/>
              <a:gd name="connsiteY73" fmla="*/ 1695913 h 2187906"/>
              <a:gd name="connsiteX74" fmla="*/ 894094 w 1151910"/>
              <a:gd name="connsiteY74" fmla="*/ 1710200 h 2187906"/>
              <a:gd name="connsiteX75" fmla="*/ 927431 w 1151910"/>
              <a:gd name="connsiteY75" fmla="*/ 1734013 h 2187906"/>
              <a:gd name="connsiteX76" fmla="*/ 960769 w 1151910"/>
              <a:gd name="connsiteY76" fmla="*/ 1738775 h 2187906"/>
              <a:gd name="connsiteX77" fmla="*/ 998869 w 1151910"/>
              <a:gd name="connsiteY77" fmla="*/ 1734013 h 2187906"/>
              <a:gd name="connsiteX78" fmla="*/ 1003631 w 1151910"/>
              <a:gd name="connsiteY78" fmla="*/ 1657813 h 2187906"/>
              <a:gd name="connsiteX79" fmla="*/ 1017919 w 1151910"/>
              <a:gd name="connsiteY79" fmla="*/ 1638763 h 2187906"/>
              <a:gd name="connsiteX80" fmla="*/ 1017919 w 1151910"/>
              <a:gd name="connsiteY80" fmla="*/ 1600663 h 2187906"/>
              <a:gd name="connsiteX81" fmla="*/ 998869 w 1151910"/>
              <a:gd name="connsiteY81" fmla="*/ 1586375 h 2187906"/>
              <a:gd name="connsiteX82" fmla="*/ 975056 w 1151910"/>
              <a:gd name="connsiteY82" fmla="*/ 1548275 h 2187906"/>
              <a:gd name="connsiteX83" fmla="*/ 965531 w 1151910"/>
              <a:gd name="connsiteY83" fmla="*/ 1533988 h 2187906"/>
              <a:gd name="connsiteX84" fmla="*/ 951244 w 1151910"/>
              <a:gd name="connsiteY84" fmla="*/ 1529225 h 2187906"/>
              <a:gd name="connsiteX85" fmla="*/ 932194 w 1151910"/>
              <a:gd name="connsiteY85" fmla="*/ 1405400 h 2187906"/>
              <a:gd name="connsiteX86" fmla="*/ 922669 w 1151910"/>
              <a:gd name="connsiteY86" fmla="*/ 1362538 h 2187906"/>
              <a:gd name="connsiteX87" fmla="*/ 913144 w 1151910"/>
              <a:gd name="connsiteY87" fmla="*/ 1338725 h 2187906"/>
              <a:gd name="connsiteX88" fmla="*/ 903619 w 1151910"/>
              <a:gd name="connsiteY88" fmla="*/ 1305388 h 2187906"/>
              <a:gd name="connsiteX89" fmla="*/ 898856 w 1151910"/>
              <a:gd name="connsiteY89" fmla="*/ 1291100 h 2187906"/>
              <a:gd name="connsiteX90" fmla="*/ 908381 w 1151910"/>
              <a:gd name="connsiteY90" fmla="*/ 1224425 h 2187906"/>
              <a:gd name="connsiteX91" fmla="*/ 922669 w 1151910"/>
              <a:gd name="connsiteY91" fmla="*/ 1219663 h 2187906"/>
              <a:gd name="connsiteX92" fmla="*/ 941719 w 1151910"/>
              <a:gd name="connsiteY92" fmla="*/ 1210138 h 2187906"/>
              <a:gd name="connsiteX93" fmla="*/ 956006 w 1151910"/>
              <a:gd name="connsiteY93" fmla="*/ 1205375 h 2187906"/>
              <a:gd name="connsiteX94" fmla="*/ 970294 w 1151910"/>
              <a:gd name="connsiteY94" fmla="*/ 1195850 h 2187906"/>
              <a:gd name="connsiteX95" fmla="*/ 1003631 w 1151910"/>
              <a:gd name="connsiteY95" fmla="*/ 1186325 h 2187906"/>
              <a:gd name="connsiteX96" fmla="*/ 1022681 w 1151910"/>
              <a:gd name="connsiteY96" fmla="*/ 1172038 h 2187906"/>
              <a:gd name="connsiteX97" fmla="*/ 1041731 w 1151910"/>
              <a:gd name="connsiteY97" fmla="*/ 1143463 h 2187906"/>
              <a:gd name="connsiteX98" fmla="*/ 1070306 w 1151910"/>
              <a:gd name="connsiteY98" fmla="*/ 1124413 h 2187906"/>
              <a:gd name="connsiteX99" fmla="*/ 1098881 w 1151910"/>
              <a:gd name="connsiteY99" fmla="*/ 1114888 h 2187906"/>
              <a:gd name="connsiteX100" fmla="*/ 1132219 w 1151910"/>
              <a:gd name="connsiteY100" fmla="*/ 1091075 h 2187906"/>
              <a:gd name="connsiteX101" fmla="*/ 1146506 w 1151910"/>
              <a:gd name="connsiteY101" fmla="*/ 1076788 h 2187906"/>
              <a:gd name="connsiteX102" fmla="*/ 1141744 w 1151910"/>
              <a:gd name="connsiteY102" fmla="*/ 991063 h 2187906"/>
              <a:gd name="connsiteX103" fmla="*/ 1127456 w 1151910"/>
              <a:gd name="connsiteY103" fmla="*/ 972013 h 2187906"/>
              <a:gd name="connsiteX104" fmla="*/ 1108406 w 1151910"/>
              <a:gd name="connsiteY104" fmla="*/ 933913 h 2187906"/>
              <a:gd name="connsiteX105" fmla="*/ 1103644 w 1151910"/>
              <a:gd name="connsiteY105" fmla="*/ 910100 h 2187906"/>
              <a:gd name="connsiteX106" fmla="*/ 1075069 w 1151910"/>
              <a:gd name="connsiteY106" fmla="*/ 881525 h 2187906"/>
              <a:gd name="connsiteX107" fmla="*/ 1008394 w 1151910"/>
              <a:gd name="connsiteY107" fmla="*/ 857713 h 2187906"/>
              <a:gd name="connsiteX108" fmla="*/ 994106 w 1151910"/>
              <a:gd name="connsiteY108" fmla="*/ 862475 h 2187906"/>
              <a:gd name="connsiteX109" fmla="*/ 989344 w 1151910"/>
              <a:gd name="connsiteY109" fmla="*/ 876763 h 2187906"/>
              <a:gd name="connsiteX110" fmla="*/ 984581 w 1151910"/>
              <a:gd name="connsiteY110" fmla="*/ 914863 h 2187906"/>
              <a:gd name="connsiteX111" fmla="*/ 975056 w 1151910"/>
              <a:gd name="connsiteY111" fmla="*/ 929150 h 2187906"/>
              <a:gd name="connsiteX112" fmla="*/ 960769 w 1151910"/>
              <a:gd name="connsiteY112" fmla="*/ 948200 h 2187906"/>
              <a:gd name="connsiteX113" fmla="*/ 932194 w 1151910"/>
              <a:gd name="connsiteY113" fmla="*/ 962488 h 2187906"/>
              <a:gd name="connsiteX114" fmla="*/ 898856 w 1151910"/>
              <a:gd name="connsiteY114" fmla="*/ 919625 h 2187906"/>
              <a:gd name="connsiteX115" fmla="*/ 884569 w 1151910"/>
              <a:gd name="connsiteY115" fmla="*/ 905338 h 2187906"/>
              <a:gd name="connsiteX116" fmla="*/ 903619 w 1151910"/>
              <a:gd name="connsiteY116" fmla="*/ 852950 h 2187906"/>
              <a:gd name="connsiteX117" fmla="*/ 908381 w 1151910"/>
              <a:gd name="connsiteY117" fmla="*/ 833900 h 2187906"/>
              <a:gd name="connsiteX118" fmla="*/ 903619 w 1151910"/>
              <a:gd name="connsiteY118" fmla="*/ 819613 h 2187906"/>
              <a:gd name="connsiteX119" fmla="*/ 898856 w 1151910"/>
              <a:gd name="connsiteY119" fmla="*/ 800563 h 2187906"/>
              <a:gd name="connsiteX120" fmla="*/ 903619 w 1151910"/>
              <a:gd name="connsiteY120" fmla="*/ 776750 h 2187906"/>
              <a:gd name="connsiteX121" fmla="*/ 941719 w 1151910"/>
              <a:gd name="connsiteY121" fmla="*/ 752938 h 2187906"/>
              <a:gd name="connsiteX122" fmla="*/ 956006 w 1151910"/>
              <a:gd name="connsiteY122" fmla="*/ 738650 h 2187906"/>
              <a:gd name="connsiteX123" fmla="*/ 960769 w 1151910"/>
              <a:gd name="connsiteY123" fmla="*/ 724363 h 2187906"/>
              <a:gd name="connsiteX124" fmla="*/ 956006 w 1151910"/>
              <a:gd name="connsiteY124" fmla="*/ 600538 h 2187906"/>
              <a:gd name="connsiteX125" fmla="*/ 889331 w 1151910"/>
              <a:gd name="connsiteY125" fmla="*/ 600538 h 2187906"/>
              <a:gd name="connsiteX126" fmla="*/ 875044 w 1151910"/>
              <a:gd name="connsiteY126" fmla="*/ 586250 h 2187906"/>
              <a:gd name="connsiteX127" fmla="*/ 860756 w 1151910"/>
              <a:gd name="connsiteY127" fmla="*/ 576725 h 2187906"/>
              <a:gd name="connsiteX128" fmla="*/ 846469 w 1151910"/>
              <a:gd name="connsiteY128" fmla="*/ 557675 h 2187906"/>
              <a:gd name="connsiteX129" fmla="*/ 841706 w 1151910"/>
              <a:gd name="connsiteY129" fmla="*/ 543388 h 2187906"/>
              <a:gd name="connsiteX130" fmla="*/ 722644 w 1151910"/>
              <a:gd name="connsiteY130" fmla="*/ 538625 h 2187906"/>
              <a:gd name="connsiteX131" fmla="*/ 689306 w 1151910"/>
              <a:gd name="connsiteY131" fmla="*/ 510050 h 2187906"/>
              <a:gd name="connsiteX132" fmla="*/ 679781 w 1151910"/>
              <a:gd name="connsiteY132" fmla="*/ 495763 h 2187906"/>
              <a:gd name="connsiteX133" fmla="*/ 660731 w 1151910"/>
              <a:gd name="connsiteY133" fmla="*/ 448138 h 2187906"/>
              <a:gd name="connsiteX134" fmla="*/ 646444 w 1151910"/>
              <a:gd name="connsiteY134" fmla="*/ 410038 h 2187906"/>
              <a:gd name="connsiteX135" fmla="*/ 636919 w 1151910"/>
              <a:gd name="connsiteY135" fmla="*/ 386225 h 2187906"/>
              <a:gd name="connsiteX136" fmla="*/ 617869 w 1151910"/>
              <a:gd name="connsiteY136" fmla="*/ 357650 h 2187906"/>
              <a:gd name="connsiteX137" fmla="*/ 575006 w 1151910"/>
              <a:gd name="connsiteY137" fmla="*/ 329075 h 2187906"/>
              <a:gd name="connsiteX138" fmla="*/ 560719 w 1151910"/>
              <a:gd name="connsiteY138" fmla="*/ 319550 h 2187906"/>
              <a:gd name="connsiteX139" fmla="*/ 541669 w 1151910"/>
              <a:gd name="connsiteY139" fmla="*/ 305263 h 2187906"/>
              <a:gd name="connsiteX140" fmla="*/ 527381 w 1151910"/>
              <a:gd name="connsiteY140" fmla="*/ 300500 h 2187906"/>
              <a:gd name="connsiteX141" fmla="*/ 494044 w 1151910"/>
              <a:gd name="connsiteY141" fmla="*/ 281450 h 2187906"/>
              <a:gd name="connsiteX142" fmla="*/ 470231 w 1151910"/>
              <a:gd name="connsiteY142" fmla="*/ 271925 h 2187906"/>
              <a:gd name="connsiteX143" fmla="*/ 408318 w 1151910"/>
              <a:gd name="connsiteY143" fmla="*/ 181439 h 2187906"/>
              <a:gd name="connsiteX144" fmla="*/ 408319 w 1151910"/>
              <a:gd name="connsiteY144" fmla="*/ 52851 h 2187906"/>
              <a:gd name="connsiteX145" fmla="*/ 377362 w 1151910"/>
              <a:gd name="connsiteY145" fmla="*/ 43325 h 2187906"/>
              <a:gd name="connsiteX146" fmla="*/ 317831 w 1151910"/>
              <a:gd name="connsiteY146" fmla="*/ 9988 h 2187906"/>
              <a:gd name="connsiteX147" fmla="*/ 284494 w 1151910"/>
              <a:gd name="connsiteY147" fmla="*/ 463 h 2187906"/>
              <a:gd name="connsiteX148" fmla="*/ 265444 w 1151910"/>
              <a:gd name="connsiteY148" fmla="*/ 5225 h 2187906"/>
              <a:gd name="connsiteX149" fmla="*/ 227344 w 1151910"/>
              <a:gd name="connsiteY149" fmla="*/ 55231 h 2187906"/>
              <a:gd name="connsiteX150" fmla="*/ 170194 w 1151910"/>
              <a:gd name="connsiteY150" fmla="*/ 69519 h 2187906"/>
              <a:gd name="connsiteX151" fmla="*/ 158287 w 1151910"/>
              <a:gd name="connsiteY151" fmla="*/ 114763 h 2187906"/>
              <a:gd name="connsiteX152" fmla="*/ 122568 w 1151910"/>
              <a:gd name="connsiteY152" fmla="*/ 150481 h 2187906"/>
              <a:gd name="connsiteX153" fmla="*/ 84469 w 1151910"/>
              <a:gd name="connsiteY153" fmla="*/ 243351 h 2187906"/>
              <a:gd name="connsiteX0" fmla="*/ 84469 w 1151910"/>
              <a:gd name="connsiteY0" fmla="*/ 243351 h 2187906"/>
              <a:gd name="connsiteX1" fmla="*/ 91612 w 1151910"/>
              <a:gd name="connsiteY1" fmla="*/ 271925 h 2187906"/>
              <a:gd name="connsiteX2" fmla="*/ 74943 w 1151910"/>
              <a:gd name="connsiteY2" fmla="*/ 340982 h 2187906"/>
              <a:gd name="connsiteX3" fmla="*/ 60656 w 1151910"/>
              <a:gd name="connsiteY3" fmla="*/ 390988 h 2187906"/>
              <a:gd name="connsiteX4" fmla="*/ 53512 w 1151910"/>
              <a:gd name="connsiteY4" fmla="*/ 467188 h 2187906"/>
              <a:gd name="connsiteX5" fmla="*/ 32081 w 1151910"/>
              <a:gd name="connsiteY5" fmla="*/ 505288 h 2187906"/>
              <a:gd name="connsiteX6" fmla="*/ 3506 w 1151910"/>
              <a:gd name="connsiteY6" fmla="*/ 541007 h 2187906"/>
              <a:gd name="connsiteX7" fmla="*/ 74944 w 1151910"/>
              <a:gd name="connsiteY7" fmla="*/ 564819 h 2187906"/>
              <a:gd name="connsiteX8" fmla="*/ 67800 w 1151910"/>
              <a:gd name="connsiteY8" fmla="*/ 643401 h 2187906"/>
              <a:gd name="connsiteX9" fmla="*/ 103518 w 1151910"/>
              <a:gd name="connsiteY9" fmla="*/ 688645 h 2187906"/>
              <a:gd name="connsiteX10" fmla="*/ 167813 w 1151910"/>
              <a:gd name="connsiteY10" fmla="*/ 736269 h 2187906"/>
              <a:gd name="connsiteX11" fmla="*/ 170195 w 1151910"/>
              <a:gd name="connsiteY11" fmla="*/ 807706 h 2187906"/>
              <a:gd name="connsiteX12" fmla="*/ 155907 w 1151910"/>
              <a:gd name="connsiteY12" fmla="*/ 860094 h 2187906"/>
              <a:gd name="connsiteX13" fmla="*/ 127331 w 1151910"/>
              <a:gd name="connsiteY13" fmla="*/ 910100 h 2187906"/>
              <a:gd name="connsiteX14" fmla="*/ 98756 w 1151910"/>
              <a:gd name="connsiteY14" fmla="*/ 948200 h 2187906"/>
              <a:gd name="connsiteX15" fmla="*/ 63037 w 1151910"/>
              <a:gd name="connsiteY15" fmla="*/ 993444 h 2187906"/>
              <a:gd name="connsiteX16" fmla="*/ 32082 w 1151910"/>
              <a:gd name="connsiteY16" fmla="*/ 1064881 h 2187906"/>
              <a:gd name="connsiteX17" fmla="*/ 1125 w 1151910"/>
              <a:gd name="connsiteY17" fmla="*/ 1105363 h 2187906"/>
              <a:gd name="connsiteX18" fmla="*/ 8269 w 1151910"/>
              <a:gd name="connsiteY18" fmla="*/ 1174419 h 2187906"/>
              <a:gd name="connsiteX19" fmla="*/ 22557 w 1151910"/>
              <a:gd name="connsiteY19" fmla="*/ 1224425 h 2187906"/>
              <a:gd name="connsiteX20" fmla="*/ 51133 w 1151910"/>
              <a:gd name="connsiteY20" fmla="*/ 1260144 h 2187906"/>
              <a:gd name="connsiteX21" fmla="*/ 70181 w 1151910"/>
              <a:gd name="connsiteY21" fmla="*/ 1298244 h 2187906"/>
              <a:gd name="connsiteX22" fmla="*/ 148763 w 1151910"/>
              <a:gd name="connsiteY22" fmla="*/ 1314913 h 2187906"/>
              <a:gd name="connsiteX23" fmla="*/ 255919 w 1151910"/>
              <a:gd name="connsiteY23" fmla="*/ 1395875 h 2187906"/>
              <a:gd name="connsiteX24" fmla="*/ 279733 w 1151910"/>
              <a:gd name="connsiteY24" fmla="*/ 1450644 h 2187906"/>
              <a:gd name="connsiteX25" fmla="*/ 227344 w 1151910"/>
              <a:gd name="connsiteY25" fmla="*/ 1567325 h 2187906"/>
              <a:gd name="connsiteX26" fmla="*/ 217819 w 1151910"/>
              <a:gd name="connsiteY26" fmla="*/ 1714963 h 2187906"/>
              <a:gd name="connsiteX27" fmla="*/ 227344 w 1151910"/>
              <a:gd name="connsiteY27" fmla="*/ 1748300 h 2187906"/>
              <a:gd name="connsiteX28" fmla="*/ 236869 w 1151910"/>
              <a:gd name="connsiteY28" fmla="*/ 1791163 h 2187906"/>
              <a:gd name="connsiteX29" fmla="*/ 232106 w 1151910"/>
              <a:gd name="connsiteY29" fmla="*/ 1829263 h 2187906"/>
              <a:gd name="connsiteX30" fmla="*/ 174956 w 1151910"/>
              <a:gd name="connsiteY30" fmla="*/ 1862600 h 2187906"/>
              <a:gd name="connsiteX31" fmla="*/ 136856 w 1151910"/>
              <a:gd name="connsiteY31" fmla="*/ 1895938 h 2187906"/>
              <a:gd name="connsiteX32" fmla="*/ 122569 w 1151910"/>
              <a:gd name="connsiteY32" fmla="*/ 1905463 h 2187906"/>
              <a:gd name="connsiteX33" fmla="*/ 84469 w 1151910"/>
              <a:gd name="connsiteY33" fmla="*/ 1914988 h 2187906"/>
              <a:gd name="connsiteX34" fmla="*/ 89231 w 1151910"/>
              <a:gd name="connsiteY34" fmla="*/ 1953088 h 2187906"/>
              <a:gd name="connsiteX35" fmla="*/ 160669 w 1151910"/>
              <a:gd name="connsiteY35" fmla="*/ 1986425 h 2187906"/>
              <a:gd name="connsiteX36" fmla="*/ 165431 w 1151910"/>
              <a:gd name="connsiteY36" fmla="*/ 2024525 h 2187906"/>
              <a:gd name="connsiteX37" fmla="*/ 179719 w 1151910"/>
              <a:gd name="connsiteY37" fmla="*/ 2048338 h 2187906"/>
              <a:gd name="connsiteX38" fmla="*/ 184481 w 1151910"/>
              <a:gd name="connsiteY38" fmla="*/ 2067388 h 2187906"/>
              <a:gd name="connsiteX39" fmla="*/ 208294 w 1151910"/>
              <a:gd name="connsiteY39" fmla="*/ 2062625 h 2187906"/>
              <a:gd name="connsiteX40" fmla="*/ 227344 w 1151910"/>
              <a:gd name="connsiteY40" fmla="*/ 2057863 h 2187906"/>
              <a:gd name="connsiteX41" fmla="*/ 355931 w 1151910"/>
              <a:gd name="connsiteY41" fmla="*/ 2067388 h 2187906"/>
              <a:gd name="connsiteX42" fmla="*/ 374981 w 1151910"/>
              <a:gd name="connsiteY42" fmla="*/ 2076913 h 2187906"/>
              <a:gd name="connsiteX43" fmla="*/ 379744 w 1151910"/>
              <a:gd name="connsiteY43" fmla="*/ 2124538 h 2187906"/>
              <a:gd name="connsiteX44" fmla="*/ 394031 w 1151910"/>
              <a:gd name="connsiteY44" fmla="*/ 2162638 h 2187906"/>
              <a:gd name="connsiteX45" fmla="*/ 398794 w 1151910"/>
              <a:gd name="connsiteY45" fmla="*/ 2176925 h 2187906"/>
              <a:gd name="connsiteX46" fmla="*/ 436894 w 1151910"/>
              <a:gd name="connsiteY46" fmla="*/ 2186450 h 2187906"/>
              <a:gd name="connsiteX47" fmla="*/ 503569 w 1151910"/>
              <a:gd name="connsiteY47" fmla="*/ 2186450 h 2187906"/>
              <a:gd name="connsiteX48" fmla="*/ 527381 w 1151910"/>
              <a:gd name="connsiteY48" fmla="*/ 2176925 h 2187906"/>
              <a:gd name="connsiteX49" fmla="*/ 570244 w 1151910"/>
              <a:gd name="connsiteY49" fmla="*/ 2081675 h 2187906"/>
              <a:gd name="connsiteX50" fmla="*/ 589294 w 1151910"/>
              <a:gd name="connsiteY50" fmla="*/ 2076913 h 2187906"/>
              <a:gd name="connsiteX51" fmla="*/ 603581 w 1151910"/>
              <a:gd name="connsiteY51" fmla="*/ 2062625 h 2187906"/>
              <a:gd name="connsiteX52" fmla="*/ 608344 w 1151910"/>
              <a:gd name="connsiteY52" fmla="*/ 2048338 h 2187906"/>
              <a:gd name="connsiteX53" fmla="*/ 617869 w 1151910"/>
              <a:gd name="connsiteY53" fmla="*/ 2034050 h 2187906"/>
              <a:gd name="connsiteX54" fmla="*/ 622631 w 1151910"/>
              <a:gd name="connsiteY54" fmla="*/ 2015000 h 2187906"/>
              <a:gd name="connsiteX55" fmla="*/ 627394 w 1151910"/>
              <a:gd name="connsiteY55" fmla="*/ 1929275 h 2187906"/>
              <a:gd name="connsiteX56" fmla="*/ 641681 w 1151910"/>
              <a:gd name="connsiteY56" fmla="*/ 1924513 h 2187906"/>
              <a:gd name="connsiteX57" fmla="*/ 684544 w 1151910"/>
              <a:gd name="connsiteY57" fmla="*/ 1876888 h 2187906"/>
              <a:gd name="connsiteX58" fmla="*/ 689306 w 1151910"/>
              <a:gd name="connsiteY58" fmla="*/ 1848313 h 2187906"/>
              <a:gd name="connsiteX59" fmla="*/ 694069 w 1151910"/>
              <a:gd name="connsiteY59" fmla="*/ 1824500 h 2187906"/>
              <a:gd name="connsiteX60" fmla="*/ 698831 w 1151910"/>
              <a:gd name="connsiteY60" fmla="*/ 1781638 h 2187906"/>
              <a:gd name="connsiteX61" fmla="*/ 717881 w 1151910"/>
              <a:gd name="connsiteY61" fmla="*/ 1743538 h 2187906"/>
              <a:gd name="connsiteX62" fmla="*/ 732169 w 1151910"/>
              <a:gd name="connsiteY62" fmla="*/ 1705438 h 2187906"/>
              <a:gd name="connsiteX63" fmla="*/ 760744 w 1151910"/>
              <a:gd name="connsiteY63" fmla="*/ 1714963 h 2187906"/>
              <a:gd name="connsiteX64" fmla="*/ 775031 w 1151910"/>
              <a:gd name="connsiteY64" fmla="*/ 1748300 h 2187906"/>
              <a:gd name="connsiteX65" fmla="*/ 779794 w 1151910"/>
              <a:gd name="connsiteY65" fmla="*/ 1800688 h 2187906"/>
              <a:gd name="connsiteX66" fmla="*/ 784556 w 1151910"/>
              <a:gd name="connsiteY66" fmla="*/ 1776875 h 2187906"/>
              <a:gd name="connsiteX67" fmla="*/ 789319 w 1151910"/>
              <a:gd name="connsiteY67" fmla="*/ 1743538 h 2187906"/>
              <a:gd name="connsiteX68" fmla="*/ 803606 w 1151910"/>
              <a:gd name="connsiteY68" fmla="*/ 1734013 h 2187906"/>
              <a:gd name="connsiteX69" fmla="*/ 827419 w 1151910"/>
              <a:gd name="connsiteY69" fmla="*/ 1748300 h 2187906"/>
              <a:gd name="connsiteX70" fmla="*/ 841706 w 1151910"/>
              <a:gd name="connsiteY70" fmla="*/ 1753063 h 2187906"/>
              <a:gd name="connsiteX71" fmla="*/ 846469 w 1151910"/>
              <a:gd name="connsiteY71" fmla="*/ 1691150 h 2187906"/>
              <a:gd name="connsiteX72" fmla="*/ 889331 w 1151910"/>
              <a:gd name="connsiteY72" fmla="*/ 1695913 h 2187906"/>
              <a:gd name="connsiteX73" fmla="*/ 894094 w 1151910"/>
              <a:gd name="connsiteY73" fmla="*/ 1710200 h 2187906"/>
              <a:gd name="connsiteX74" fmla="*/ 927431 w 1151910"/>
              <a:gd name="connsiteY74" fmla="*/ 1734013 h 2187906"/>
              <a:gd name="connsiteX75" fmla="*/ 960769 w 1151910"/>
              <a:gd name="connsiteY75" fmla="*/ 1738775 h 2187906"/>
              <a:gd name="connsiteX76" fmla="*/ 998869 w 1151910"/>
              <a:gd name="connsiteY76" fmla="*/ 1734013 h 2187906"/>
              <a:gd name="connsiteX77" fmla="*/ 1003631 w 1151910"/>
              <a:gd name="connsiteY77" fmla="*/ 1657813 h 2187906"/>
              <a:gd name="connsiteX78" fmla="*/ 1017919 w 1151910"/>
              <a:gd name="connsiteY78" fmla="*/ 1638763 h 2187906"/>
              <a:gd name="connsiteX79" fmla="*/ 1017919 w 1151910"/>
              <a:gd name="connsiteY79" fmla="*/ 1600663 h 2187906"/>
              <a:gd name="connsiteX80" fmla="*/ 998869 w 1151910"/>
              <a:gd name="connsiteY80" fmla="*/ 1586375 h 2187906"/>
              <a:gd name="connsiteX81" fmla="*/ 975056 w 1151910"/>
              <a:gd name="connsiteY81" fmla="*/ 1548275 h 2187906"/>
              <a:gd name="connsiteX82" fmla="*/ 965531 w 1151910"/>
              <a:gd name="connsiteY82" fmla="*/ 1533988 h 2187906"/>
              <a:gd name="connsiteX83" fmla="*/ 951244 w 1151910"/>
              <a:gd name="connsiteY83" fmla="*/ 1529225 h 2187906"/>
              <a:gd name="connsiteX84" fmla="*/ 932194 w 1151910"/>
              <a:gd name="connsiteY84" fmla="*/ 1405400 h 2187906"/>
              <a:gd name="connsiteX85" fmla="*/ 922669 w 1151910"/>
              <a:gd name="connsiteY85" fmla="*/ 1362538 h 2187906"/>
              <a:gd name="connsiteX86" fmla="*/ 913144 w 1151910"/>
              <a:gd name="connsiteY86" fmla="*/ 1338725 h 2187906"/>
              <a:gd name="connsiteX87" fmla="*/ 903619 w 1151910"/>
              <a:gd name="connsiteY87" fmla="*/ 1305388 h 2187906"/>
              <a:gd name="connsiteX88" fmla="*/ 898856 w 1151910"/>
              <a:gd name="connsiteY88" fmla="*/ 1291100 h 2187906"/>
              <a:gd name="connsiteX89" fmla="*/ 908381 w 1151910"/>
              <a:gd name="connsiteY89" fmla="*/ 1224425 h 2187906"/>
              <a:gd name="connsiteX90" fmla="*/ 922669 w 1151910"/>
              <a:gd name="connsiteY90" fmla="*/ 1219663 h 2187906"/>
              <a:gd name="connsiteX91" fmla="*/ 941719 w 1151910"/>
              <a:gd name="connsiteY91" fmla="*/ 1210138 h 2187906"/>
              <a:gd name="connsiteX92" fmla="*/ 956006 w 1151910"/>
              <a:gd name="connsiteY92" fmla="*/ 1205375 h 2187906"/>
              <a:gd name="connsiteX93" fmla="*/ 970294 w 1151910"/>
              <a:gd name="connsiteY93" fmla="*/ 1195850 h 2187906"/>
              <a:gd name="connsiteX94" fmla="*/ 1003631 w 1151910"/>
              <a:gd name="connsiteY94" fmla="*/ 1186325 h 2187906"/>
              <a:gd name="connsiteX95" fmla="*/ 1022681 w 1151910"/>
              <a:gd name="connsiteY95" fmla="*/ 1172038 h 2187906"/>
              <a:gd name="connsiteX96" fmla="*/ 1041731 w 1151910"/>
              <a:gd name="connsiteY96" fmla="*/ 1143463 h 2187906"/>
              <a:gd name="connsiteX97" fmla="*/ 1070306 w 1151910"/>
              <a:gd name="connsiteY97" fmla="*/ 1124413 h 2187906"/>
              <a:gd name="connsiteX98" fmla="*/ 1098881 w 1151910"/>
              <a:gd name="connsiteY98" fmla="*/ 1114888 h 2187906"/>
              <a:gd name="connsiteX99" fmla="*/ 1132219 w 1151910"/>
              <a:gd name="connsiteY99" fmla="*/ 1091075 h 2187906"/>
              <a:gd name="connsiteX100" fmla="*/ 1146506 w 1151910"/>
              <a:gd name="connsiteY100" fmla="*/ 1076788 h 2187906"/>
              <a:gd name="connsiteX101" fmla="*/ 1141744 w 1151910"/>
              <a:gd name="connsiteY101" fmla="*/ 991063 h 2187906"/>
              <a:gd name="connsiteX102" fmla="*/ 1127456 w 1151910"/>
              <a:gd name="connsiteY102" fmla="*/ 972013 h 2187906"/>
              <a:gd name="connsiteX103" fmla="*/ 1108406 w 1151910"/>
              <a:gd name="connsiteY103" fmla="*/ 933913 h 2187906"/>
              <a:gd name="connsiteX104" fmla="*/ 1103644 w 1151910"/>
              <a:gd name="connsiteY104" fmla="*/ 910100 h 2187906"/>
              <a:gd name="connsiteX105" fmla="*/ 1075069 w 1151910"/>
              <a:gd name="connsiteY105" fmla="*/ 881525 h 2187906"/>
              <a:gd name="connsiteX106" fmla="*/ 1008394 w 1151910"/>
              <a:gd name="connsiteY106" fmla="*/ 857713 h 2187906"/>
              <a:gd name="connsiteX107" fmla="*/ 994106 w 1151910"/>
              <a:gd name="connsiteY107" fmla="*/ 862475 h 2187906"/>
              <a:gd name="connsiteX108" fmla="*/ 989344 w 1151910"/>
              <a:gd name="connsiteY108" fmla="*/ 876763 h 2187906"/>
              <a:gd name="connsiteX109" fmla="*/ 984581 w 1151910"/>
              <a:gd name="connsiteY109" fmla="*/ 914863 h 2187906"/>
              <a:gd name="connsiteX110" fmla="*/ 975056 w 1151910"/>
              <a:gd name="connsiteY110" fmla="*/ 929150 h 2187906"/>
              <a:gd name="connsiteX111" fmla="*/ 960769 w 1151910"/>
              <a:gd name="connsiteY111" fmla="*/ 948200 h 2187906"/>
              <a:gd name="connsiteX112" fmla="*/ 932194 w 1151910"/>
              <a:gd name="connsiteY112" fmla="*/ 962488 h 2187906"/>
              <a:gd name="connsiteX113" fmla="*/ 898856 w 1151910"/>
              <a:gd name="connsiteY113" fmla="*/ 919625 h 2187906"/>
              <a:gd name="connsiteX114" fmla="*/ 884569 w 1151910"/>
              <a:gd name="connsiteY114" fmla="*/ 905338 h 2187906"/>
              <a:gd name="connsiteX115" fmla="*/ 903619 w 1151910"/>
              <a:gd name="connsiteY115" fmla="*/ 852950 h 2187906"/>
              <a:gd name="connsiteX116" fmla="*/ 908381 w 1151910"/>
              <a:gd name="connsiteY116" fmla="*/ 833900 h 2187906"/>
              <a:gd name="connsiteX117" fmla="*/ 903619 w 1151910"/>
              <a:gd name="connsiteY117" fmla="*/ 819613 h 2187906"/>
              <a:gd name="connsiteX118" fmla="*/ 898856 w 1151910"/>
              <a:gd name="connsiteY118" fmla="*/ 800563 h 2187906"/>
              <a:gd name="connsiteX119" fmla="*/ 903619 w 1151910"/>
              <a:gd name="connsiteY119" fmla="*/ 776750 h 2187906"/>
              <a:gd name="connsiteX120" fmla="*/ 941719 w 1151910"/>
              <a:gd name="connsiteY120" fmla="*/ 752938 h 2187906"/>
              <a:gd name="connsiteX121" fmla="*/ 956006 w 1151910"/>
              <a:gd name="connsiteY121" fmla="*/ 738650 h 2187906"/>
              <a:gd name="connsiteX122" fmla="*/ 960769 w 1151910"/>
              <a:gd name="connsiteY122" fmla="*/ 724363 h 2187906"/>
              <a:gd name="connsiteX123" fmla="*/ 956006 w 1151910"/>
              <a:gd name="connsiteY123" fmla="*/ 600538 h 2187906"/>
              <a:gd name="connsiteX124" fmla="*/ 889331 w 1151910"/>
              <a:gd name="connsiteY124" fmla="*/ 600538 h 2187906"/>
              <a:gd name="connsiteX125" fmla="*/ 875044 w 1151910"/>
              <a:gd name="connsiteY125" fmla="*/ 586250 h 2187906"/>
              <a:gd name="connsiteX126" fmla="*/ 860756 w 1151910"/>
              <a:gd name="connsiteY126" fmla="*/ 576725 h 2187906"/>
              <a:gd name="connsiteX127" fmla="*/ 846469 w 1151910"/>
              <a:gd name="connsiteY127" fmla="*/ 557675 h 2187906"/>
              <a:gd name="connsiteX128" fmla="*/ 841706 w 1151910"/>
              <a:gd name="connsiteY128" fmla="*/ 543388 h 2187906"/>
              <a:gd name="connsiteX129" fmla="*/ 722644 w 1151910"/>
              <a:gd name="connsiteY129" fmla="*/ 538625 h 2187906"/>
              <a:gd name="connsiteX130" fmla="*/ 689306 w 1151910"/>
              <a:gd name="connsiteY130" fmla="*/ 510050 h 2187906"/>
              <a:gd name="connsiteX131" fmla="*/ 679781 w 1151910"/>
              <a:gd name="connsiteY131" fmla="*/ 495763 h 2187906"/>
              <a:gd name="connsiteX132" fmla="*/ 660731 w 1151910"/>
              <a:gd name="connsiteY132" fmla="*/ 448138 h 2187906"/>
              <a:gd name="connsiteX133" fmla="*/ 646444 w 1151910"/>
              <a:gd name="connsiteY133" fmla="*/ 410038 h 2187906"/>
              <a:gd name="connsiteX134" fmla="*/ 636919 w 1151910"/>
              <a:gd name="connsiteY134" fmla="*/ 386225 h 2187906"/>
              <a:gd name="connsiteX135" fmla="*/ 617869 w 1151910"/>
              <a:gd name="connsiteY135" fmla="*/ 357650 h 2187906"/>
              <a:gd name="connsiteX136" fmla="*/ 575006 w 1151910"/>
              <a:gd name="connsiteY136" fmla="*/ 329075 h 2187906"/>
              <a:gd name="connsiteX137" fmla="*/ 560719 w 1151910"/>
              <a:gd name="connsiteY137" fmla="*/ 319550 h 2187906"/>
              <a:gd name="connsiteX138" fmla="*/ 541669 w 1151910"/>
              <a:gd name="connsiteY138" fmla="*/ 305263 h 2187906"/>
              <a:gd name="connsiteX139" fmla="*/ 527381 w 1151910"/>
              <a:gd name="connsiteY139" fmla="*/ 300500 h 2187906"/>
              <a:gd name="connsiteX140" fmla="*/ 494044 w 1151910"/>
              <a:gd name="connsiteY140" fmla="*/ 281450 h 2187906"/>
              <a:gd name="connsiteX141" fmla="*/ 470231 w 1151910"/>
              <a:gd name="connsiteY141" fmla="*/ 271925 h 2187906"/>
              <a:gd name="connsiteX142" fmla="*/ 408318 w 1151910"/>
              <a:gd name="connsiteY142" fmla="*/ 181439 h 2187906"/>
              <a:gd name="connsiteX143" fmla="*/ 408319 w 1151910"/>
              <a:gd name="connsiteY143" fmla="*/ 52851 h 2187906"/>
              <a:gd name="connsiteX144" fmla="*/ 377362 w 1151910"/>
              <a:gd name="connsiteY144" fmla="*/ 43325 h 2187906"/>
              <a:gd name="connsiteX145" fmla="*/ 317831 w 1151910"/>
              <a:gd name="connsiteY145" fmla="*/ 9988 h 2187906"/>
              <a:gd name="connsiteX146" fmla="*/ 284494 w 1151910"/>
              <a:gd name="connsiteY146" fmla="*/ 463 h 2187906"/>
              <a:gd name="connsiteX147" fmla="*/ 265444 w 1151910"/>
              <a:gd name="connsiteY147" fmla="*/ 5225 h 2187906"/>
              <a:gd name="connsiteX148" fmla="*/ 227344 w 1151910"/>
              <a:gd name="connsiteY148" fmla="*/ 55231 h 2187906"/>
              <a:gd name="connsiteX149" fmla="*/ 170194 w 1151910"/>
              <a:gd name="connsiteY149" fmla="*/ 69519 h 2187906"/>
              <a:gd name="connsiteX150" fmla="*/ 158287 w 1151910"/>
              <a:gd name="connsiteY150" fmla="*/ 114763 h 2187906"/>
              <a:gd name="connsiteX151" fmla="*/ 122568 w 1151910"/>
              <a:gd name="connsiteY151" fmla="*/ 150481 h 2187906"/>
              <a:gd name="connsiteX152" fmla="*/ 84469 w 1151910"/>
              <a:gd name="connsiteY152" fmla="*/ 243351 h 2187906"/>
              <a:gd name="connsiteX0" fmla="*/ 84469 w 1151910"/>
              <a:gd name="connsiteY0" fmla="*/ 243351 h 2187906"/>
              <a:gd name="connsiteX1" fmla="*/ 91612 w 1151910"/>
              <a:gd name="connsiteY1" fmla="*/ 271925 h 2187906"/>
              <a:gd name="connsiteX2" fmla="*/ 74943 w 1151910"/>
              <a:gd name="connsiteY2" fmla="*/ 340982 h 2187906"/>
              <a:gd name="connsiteX3" fmla="*/ 60656 w 1151910"/>
              <a:gd name="connsiteY3" fmla="*/ 390988 h 2187906"/>
              <a:gd name="connsiteX4" fmla="*/ 53512 w 1151910"/>
              <a:gd name="connsiteY4" fmla="*/ 467188 h 2187906"/>
              <a:gd name="connsiteX5" fmla="*/ 32081 w 1151910"/>
              <a:gd name="connsiteY5" fmla="*/ 505288 h 2187906"/>
              <a:gd name="connsiteX6" fmla="*/ 3506 w 1151910"/>
              <a:gd name="connsiteY6" fmla="*/ 541007 h 2187906"/>
              <a:gd name="connsiteX7" fmla="*/ 74944 w 1151910"/>
              <a:gd name="connsiteY7" fmla="*/ 564819 h 2187906"/>
              <a:gd name="connsiteX8" fmla="*/ 67800 w 1151910"/>
              <a:gd name="connsiteY8" fmla="*/ 643401 h 2187906"/>
              <a:gd name="connsiteX9" fmla="*/ 103518 w 1151910"/>
              <a:gd name="connsiteY9" fmla="*/ 688645 h 2187906"/>
              <a:gd name="connsiteX10" fmla="*/ 167813 w 1151910"/>
              <a:gd name="connsiteY10" fmla="*/ 736269 h 2187906"/>
              <a:gd name="connsiteX11" fmla="*/ 170195 w 1151910"/>
              <a:gd name="connsiteY11" fmla="*/ 807706 h 2187906"/>
              <a:gd name="connsiteX12" fmla="*/ 155907 w 1151910"/>
              <a:gd name="connsiteY12" fmla="*/ 860094 h 2187906"/>
              <a:gd name="connsiteX13" fmla="*/ 127331 w 1151910"/>
              <a:gd name="connsiteY13" fmla="*/ 910100 h 2187906"/>
              <a:gd name="connsiteX14" fmla="*/ 98756 w 1151910"/>
              <a:gd name="connsiteY14" fmla="*/ 948200 h 2187906"/>
              <a:gd name="connsiteX15" fmla="*/ 63037 w 1151910"/>
              <a:gd name="connsiteY15" fmla="*/ 993444 h 2187906"/>
              <a:gd name="connsiteX16" fmla="*/ 32082 w 1151910"/>
              <a:gd name="connsiteY16" fmla="*/ 1064881 h 2187906"/>
              <a:gd name="connsiteX17" fmla="*/ 1125 w 1151910"/>
              <a:gd name="connsiteY17" fmla="*/ 1105363 h 2187906"/>
              <a:gd name="connsiteX18" fmla="*/ 8269 w 1151910"/>
              <a:gd name="connsiteY18" fmla="*/ 1174419 h 2187906"/>
              <a:gd name="connsiteX19" fmla="*/ 22557 w 1151910"/>
              <a:gd name="connsiteY19" fmla="*/ 1224425 h 2187906"/>
              <a:gd name="connsiteX20" fmla="*/ 51133 w 1151910"/>
              <a:gd name="connsiteY20" fmla="*/ 1260144 h 2187906"/>
              <a:gd name="connsiteX21" fmla="*/ 70181 w 1151910"/>
              <a:gd name="connsiteY21" fmla="*/ 1298244 h 2187906"/>
              <a:gd name="connsiteX22" fmla="*/ 148763 w 1151910"/>
              <a:gd name="connsiteY22" fmla="*/ 1314913 h 2187906"/>
              <a:gd name="connsiteX23" fmla="*/ 255919 w 1151910"/>
              <a:gd name="connsiteY23" fmla="*/ 1395875 h 2187906"/>
              <a:gd name="connsiteX24" fmla="*/ 279733 w 1151910"/>
              <a:gd name="connsiteY24" fmla="*/ 1450644 h 2187906"/>
              <a:gd name="connsiteX25" fmla="*/ 227344 w 1151910"/>
              <a:gd name="connsiteY25" fmla="*/ 1567325 h 2187906"/>
              <a:gd name="connsiteX26" fmla="*/ 217819 w 1151910"/>
              <a:gd name="connsiteY26" fmla="*/ 1714963 h 2187906"/>
              <a:gd name="connsiteX27" fmla="*/ 227344 w 1151910"/>
              <a:gd name="connsiteY27" fmla="*/ 1748300 h 2187906"/>
              <a:gd name="connsiteX28" fmla="*/ 236869 w 1151910"/>
              <a:gd name="connsiteY28" fmla="*/ 1791163 h 2187906"/>
              <a:gd name="connsiteX29" fmla="*/ 232106 w 1151910"/>
              <a:gd name="connsiteY29" fmla="*/ 1829263 h 2187906"/>
              <a:gd name="connsiteX30" fmla="*/ 174956 w 1151910"/>
              <a:gd name="connsiteY30" fmla="*/ 1862600 h 2187906"/>
              <a:gd name="connsiteX31" fmla="*/ 136856 w 1151910"/>
              <a:gd name="connsiteY31" fmla="*/ 1895938 h 2187906"/>
              <a:gd name="connsiteX32" fmla="*/ 122569 w 1151910"/>
              <a:gd name="connsiteY32" fmla="*/ 1905463 h 2187906"/>
              <a:gd name="connsiteX33" fmla="*/ 84469 w 1151910"/>
              <a:gd name="connsiteY33" fmla="*/ 1914988 h 2187906"/>
              <a:gd name="connsiteX34" fmla="*/ 89231 w 1151910"/>
              <a:gd name="connsiteY34" fmla="*/ 1953088 h 2187906"/>
              <a:gd name="connsiteX35" fmla="*/ 160669 w 1151910"/>
              <a:gd name="connsiteY35" fmla="*/ 1986425 h 2187906"/>
              <a:gd name="connsiteX36" fmla="*/ 165431 w 1151910"/>
              <a:gd name="connsiteY36" fmla="*/ 2024525 h 2187906"/>
              <a:gd name="connsiteX37" fmla="*/ 179719 w 1151910"/>
              <a:gd name="connsiteY37" fmla="*/ 2048338 h 2187906"/>
              <a:gd name="connsiteX38" fmla="*/ 184481 w 1151910"/>
              <a:gd name="connsiteY38" fmla="*/ 2067388 h 2187906"/>
              <a:gd name="connsiteX39" fmla="*/ 208294 w 1151910"/>
              <a:gd name="connsiteY39" fmla="*/ 2062625 h 2187906"/>
              <a:gd name="connsiteX40" fmla="*/ 227344 w 1151910"/>
              <a:gd name="connsiteY40" fmla="*/ 2057863 h 2187906"/>
              <a:gd name="connsiteX41" fmla="*/ 355931 w 1151910"/>
              <a:gd name="connsiteY41" fmla="*/ 2067388 h 2187906"/>
              <a:gd name="connsiteX42" fmla="*/ 374981 w 1151910"/>
              <a:gd name="connsiteY42" fmla="*/ 2076913 h 2187906"/>
              <a:gd name="connsiteX43" fmla="*/ 379744 w 1151910"/>
              <a:gd name="connsiteY43" fmla="*/ 2124538 h 2187906"/>
              <a:gd name="connsiteX44" fmla="*/ 394031 w 1151910"/>
              <a:gd name="connsiteY44" fmla="*/ 2162638 h 2187906"/>
              <a:gd name="connsiteX45" fmla="*/ 398794 w 1151910"/>
              <a:gd name="connsiteY45" fmla="*/ 2176925 h 2187906"/>
              <a:gd name="connsiteX46" fmla="*/ 436894 w 1151910"/>
              <a:gd name="connsiteY46" fmla="*/ 2186450 h 2187906"/>
              <a:gd name="connsiteX47" fmla="*/ 503569 w 1151910"/>
              <a:gd name="connsiteY47" fmla="*/ 2186450 h 2187906"/>
              <a:gd name="connsiteX48" fmla="*/ 527381 w 1151910"/>
              <a:gd name="connsiteY48" fmla="*/ 2176925 h 2187906"/>
              <a:gd name="connsiteX49" fmla="*/ 570244 w 1151910"/>
              <a:gd name="connsiteY49" fmla="*/ 2081675 h 2187906"/>
              <a:gd name="connsiteX50" fmla="*/ 589294 w 1151910"/>
              <a:gd name="connsiteY50" fmla="*/ 2076913 h 2187906"/>
              <a:gd name="connsiteX51" fmla="*/ 603581 w 1151910"/>
              <a:gd name="connsiteY51" fmla="*/ 2062625 h 2187906"/>
              <a:gd name="connsiteX52" fmla="*/ 608344 w 1151910"/>
              <a:gd name="connsiteY52" fmla="*/ 2048338 h 2187906"/>
              <a:gd name="connsiteX53" fmla="*/ 617869 w 1151910"/>
              <a:gd name="connsiteY53" fmla="*/ 2034050 h 2187906"/>
              <a:gd name="connsiteX54" fmla="*/ 622631 w 1151910"/>
              <a:gd name="connsiteY54" fmla="*/ 2015000 h 2187906"/>
              <a:gd name="connsiteX55" fmla="*/ 627394 w 1151910"/>
              <a:gd name="connsiteY55" fmla="*/ 1929275 h 2187906"/>
              <a:gd name="connsiteX56" fmla="*/ 641681 w 1151910"/>
              <a:gd name="connsiteY56" fmla="*/ 1924513 h 2187906"/>
              <a:gd name="connsiteX57" fmla="*/ 684544 w 1151910"/>
              <a:gd name="connsiteY57" fmla="*/ 1876888 h 2187906"/>
              <a:gd name="connsiteX58" fmla="*/ 689306 w 1151910"/>
              <a:gd name="connsiteY58" fmla="*/ 1848313 h 2187906"/>
              <a:gd name="connsiteX59" fmla="*/ 694069 w 1151910"/>
              <a:gd name="connsiteY59" fmla="*/ 1824500 h 2187906"/>
              <a:gd name="connsiteX60" fmla="*/ 698831 w 1151910"/>
              <a:gd name="connsiteY60" fmla="*/ 1781638 h 2187906"/>
              <a:gd name="connsiteX61" fmla="*/ 717881 w 1151910"/>
              <a:gd name="connsiteY61" fmla="*/ 1743538 h 2187906"/>
              <a:gd name="connsiteX62" fmla="*/ 732169 w 1151910"/>
              <a:gd name="connsiteY62" fmla="*/ 1705438 h 2187906"/>
              <a:gd name="connsiteX63" fmla="*/ 760744 w 1151910"/>
              <a:gd name="connsiteY63" fmla="*/ 1714963 h 2187906"/>
              <a:gd name="connsiteX64" fmla="*/ 775031 w 1151910"/>
              <a:gd name="connsiteY64" fmla="*/ 1748300 h 2187906"/>
              <a:gd name="connsiteX65" fmla="*/ 779794 w 1151910"/>
              <a:gd name="connsiteY65" fmla="*/ 1800688 h 2187906"/>
              <a:gd name="connsiteX66" fmla="*/ 784556 w 1151910"/>
              <a:gd name="connsiteY66" fmla="*/ 1776875 h 2187906"/>
              <a:gd name="connsiteX67" fmla="*/ 789319 w 1151910"/>
              <a:gd name="connsiteY67" fmla="*/ 1743538 h 2187906"/>
              <a:gd name="connsiteX68" fmla="*/ 803606 w 1151910"/>
              <a:gd name="connsiteY68" fmla="*/ 1734013 h 2187906"/>
              <a:gd name="connsiteX69" fmla="*/ 827419 w 1151910"/>
              <a:gd name="connsiteY69" fmla="*/ 1748300 h 2187906"/>
              <a:gd name="connsiteX70" fmla="*/ 841706 w 1151910"/>
              <a:gd name="connsiteY70" fmla="*/ 1753063 h 2187906"/>
              <a:gd name="connsiteX71" fmla="*/ 846469 w 1151910"/>
              <a:gd name="connsiteY71" fmla="*/ 1691150 h 2187906"/>
              <a:gd name="connsiteX72" fmla="*/ 889331 w 1151910"/>
              <a:gd name="connsiteY72" fmla="*/ 1695913 h 2187906"/>
              <a:gd name="connsiteX73" fmla="*/ 894094 w 1151910"/>
              <a:gd name="connsiteY73" fmla="*/ 1710200 h 2187906"/>
              <a:gd name="connsiteX74" fmla="*/ 927431 w 1151910"/>
              <a:gd name="connsiteY74" fmla="*/ 1734013 h 2187906"/>
              <a:gd name="connsiteX75" fmla="*/ 960769 w 1151910"/>
              <a:gd name="connsiteY75" fmla="*/ 1738775 h 2187906"/>
              <a:gd name="connsiteX76" fmla="*/ 998869 w 1151910"/>
              <a:gd name="connsiteY76" fmla="*/ 1734013 h 2187906"/>
              <a:gd name="connsiteX77" fmla="*/ 1003631 w 1151910"/>
              <a:gd name="connsiteY77" fmla="*/ 1657813 h 2187906"/>
              <a:gd name="connsiteX78" fmla="*/ 1017919 w 1151910"/>
              <a:gd name="connsiteY78" fmla="*/ 1638763 h 2187906"/>
              <a:gd name="connsiteX79" fmla="*/ 1017919 w 1151910"/>
              <a:gd name="connsiteY79" fmla="*/ 1600663 h 2187906"/>
              <a:gd name="connsiteX80" fmla="*/ 998869 w 1151910"/>
              <a:gd name="connsiteY80" fmla="*/ 1586375 h 2187906"/>
              <a:gd name="connsiteX81" fmla="*/ 975056 w 1151910"/>
              <a:gd name="connsiteY81" fmla="*/ 1548275 h 2187906"/>
              <a:gd name="connsiteX82" fmla="*/ 965531 w 1151910"/>
              <a:gd name="connsiteY82" fmla="*/ 1533988 h 2187906"/>
              <a:gd name="connsiteX83" fmla="*/ 951244 w 1151910"/>
              <a:gd name="connsiteY83" fmla="*/ 1529225 h 2187906"/>
              <a:gd name="connsiteX84" fmla="*/ 932194 w 1151910"/>
              <a:gd name="connsiteY84" fmla="*/ 1405400 h 2187906"/>
              <a:gd name="connsiteX85" fmla="*/ 922669 w 1151910"/>
              <a:gd name="connsiteY85" fmla="*/ 1362538 h 2187906"/>
              <a:gd name="connsiteX86" fmla="*/ 913144 w 1151910"/>
              <a:gd name="connsiteY86" fmla="*/ 1338725 h 2187906"/>
              <a:gd name="connsiteX87" fmla="*/ 903619 w 1151910"/>
              <a:gd name="connsiteY87" fmla="*/ 1305388 h 2187906"/>
              <a:gd name="connsiteX88" fmla="*/ 898856 w 1151910"/>
              <a:gd name="connsiteY88" fmla="*/ 1291100 h 2187906"/>
              <a:gd name="connsiteX89" fmla="*/ 908381 w 1151910"/>
              <a:gd name="connsiteY89" fmla="*/ 1224425 h 2187906"/>
              <a:gd name="connsiteX90" fmla="*/ 922669 w 1151910"/>
              <a:gd name="connsiteY90" fmla="*/ 1219663 h 2187906"/>
              <a:gd name="connsiteX91" fmla="*/ 941719 w 1151910"/>
              <a:gd name="connsiteY91" fmla="*/ 1210138 h 2187906"/>
              <a:gd name="connsiteX92" fmla="*/ 956006 w 1151910"/>
              <a:gd name="connsiteY92" fmla="*/ 1205375 h 2187906"/>
              <a:gd name="connsiteX93" fmla="*/ 970294 w 1151910"/>
              <a:gd name="connsiteY93" fmla="*/ 1195850 h 2187906"/>
              <a:gd name="connsiteX94" fmla="*/ 1003631 w 1151910"/>
              <a:gd name="connsiteY94" fmla="*/ 1186325 h 2187906"/>
              <a:gd name="connsiteX95" fmla="*/ 1022681 w 1151910"/>
              <a:gd name="connsiteY95" fmla="*/ 1172038 h 2187906"/>
              <a:gd name="connsiteX96" fmla="*/ 1041731 w 1151910"/>
              <a:gd name="connsiteY96" fmla="*/ 1143463 h 2187906"/>
              <a:gd name="connsiteX97" fmla="*/ 1070306 w 1151910"/>
              <a:gd name="connsiteY97" fmla="*/ 1124413 h 2187906"/>
              <a:gd name="connsiteX98" fmla="*/ 1098881 w 1151910"/>
              <a:gd name="connsiteY98" fmla="*/ 1114888 h 2187906"/>
              <a:gd name="connsiteX99" fmla="*/ 1132219 w 1151910"/>
              <a:gd name="connsiteY99" fmla="*/ 1091075 h 2187906"/>
              <a:gd name="connsiteX100" fmla="*/ 1146506 w 1151910"/>
              <a:gd name="connsiteY100" fmla="*/ 1076788 h 2187906"/>
              <a:gd name="connsiteX101" fmla="*/ 1141744 w 1151910"/>
              <a:gd name="connsiteY101" fmla="*/ 991063 h 2187906"/>
              <a:gd name="connsiteX102" fmla="*/ 1127456 w 1151910"/>
              <a:gd name="connsiteY102" fmla="*/ 972013 h 2187906"/>
              <a:gd name="connsiteX103" fmla="*/ 1108406 w 1151910"/>
              <a:gd name="connsiteY103" fmla="*/ 933913 h 2187906"/>
              <a:gd name="connsiteX104" fmla="*/ 1103644 w 1151910"/>
              <a:gd name="connsiteY104" fmla="*/ 910100 h 2187906"/>
              <a:gd name="connsiteX105" fmla="*/ 1075069 w 1151910"/>
              <a:gd name="connsiteY105" fmla="*/ 881525 h 2187906"/>
              <a:gd name="connsiteX106" fmla="*/ 1008394 w 1151910"/>
              <a:gd name="connsiteY106" fmla="*/ 857713 h 2187906"/>
              <a:gd name="connsiteX107" fmla="*/ 994106 w 1151910"/>
              <a:gd name="connsiteY107" fmla="*/ 862475 h 2187906"/>
              <a:gd name="connsiteX108" fmla="*/ 989344 w 1151910"/>
              <a:gd name="connsiteY108" fmla="*/ 876763 h 2187906"/>
              <a:gd name="connsiteX109" fmla="*/ 984581 w 1151910"/>
              <a:gd name="connsiteY109" fmla="*/ 914863 h 2187906"/>
              <a:gd name="connsiteX110" fmla="*/ 975056 w 1151910"/>
              <a:gd name="connsiteY110" fmla="*/ 929150 h 2187906"/>
              <a:gd name="connsiteX111" fmla="*/ 960769 w 1151910"/>
              <a:gd name="connsiteY111" fmla="*/ 948200 h 2187906"/>
              <a:gd name="connsiteX112" fmla="*/ 932194 w 1151910"/>
              <a:gd name="connsiteY112" fmla="*/ 962488 h 2187906"/>
              <a:gd name="connsiteX113" fmla="*/ 898856 w 1151910"/>
              <a:gd name="connsiteY113" fmla="*/ 919625 h 2187906"/>
              <a:gd name="connsiteX114" fmla="*/ 884569 w 1151910"/>
              <a:gd name="connsiteY114" fmla="*/ 905338 h 2187906"/>
              <a:gd name="connsiteX115" fmla="*/ 903619 w 1151910"/>
              <a:gd name="connsiteY115" fmla="*/ 852950 h 2187906"/>
              <a:gd name="connsiteX116" fmla="*/ 908381 w 1151910"/>
              <a:gd name="connsiteY116" fmla="*/ 833900 h 2187906"/>
              <a:gd name="connsiteX117" fmla="*/ 903619 w 1151910"/>
              <a:gd name="connsiteY117" fmla="*/ 819613 h 2187906"/>
              <a:gd name="connsiteX118" fmla="*/ 898856 w 1151910"/>
              <a:gd name="connsiteY118" fmla="*/ 800563 h 2187906"/>
              <a:gd name="connsiteX119" fmla="*/ 903619 w 1151910"/>
              <a:gd name="connsiteY119" fmla="*/ 776750 h 2187906"/>
              <a:gd name="connsiteX120" fmla="*/ 941719 w 1151910"/>
              <a:gd name="connsiteY120" fmla="*/ 752938 h 2187906"/>
              <a:gd name="connsiteX121" fmla="*/ 956006 w 1151910"/>
              <a:gd name="connsiteY121" fmla="*/ 738650 h 2187906"/>
              <a:gd name="connsiteX122" fmla="*/ 960769 w 1151910"/>
              <a:gd name="connsiteY122" fmla="*/ 724363 h 2187906"/>
              <a:gd name="connsiteX123" fmla="*/ 956006 w 1151910"/>
              <a:gd name="connsiteY123" fmla="*/ 600538 h 2187906"/>
              <a:gd name="connsiteX124" fmla="*/ 889331 w 1151910"/>
              <a:gd name="connsiteY124" fmla="*/ 600538 h 2187906"/>
              <a:gd name="connsiteX125" fmla="*/ 875044 w 1151910"/>
              <a:gd name="connsiteY125" fmla="*/ 586250 h 2187906"/>
              <a:gd name="connsiteX126" fmla="*/ 860756 w 1151910"/>
              <a:gd name="connsiteY126" fmla="*/ 576725 h 2187906"/>
              <a:gd name="connsiteX127" fmla="*/ 846469 w 1151910"/>
              <a:gd name="connsiteY127" fmla="*/ 557675 h 2187906"/>
              <a:gd name="connsiteX128" fmla="*/ 841706 w 1151910"/>
              <a:gd name="connsiteY128" fmla="*/ 543388 h 2187906"/>
              <a:gd name="connsiteX129" fmla="*/ 722644 w 1151910"/>
              <a:gd name="connsiteY129" fmla="*/ 538625 h 2187906"/>
              <a:gd name="connsiteX130" fmla="*/ 689306 w 1151910"/>
              <a:gd name="connsiteY130" fmla="*/ 510050 h 2187906"/>
              <a:gd name="connsiteX131" fmla="*/ 679781 w 1151910"/>
              <a:gd name="connsiteY131" fmla="*/ 495763 h 2187906"/>
              <a:gd name="connsiteX132" fmla="*/ 660731 w 1151910"/>
              <a:gd name="connsiteY132" fmla="*/ 448138 h 2187906"/>
              <a:gd name="connsiteX133" fmla="*/ 646444 w 1151910"/>
              <a:gd name="connsiteY133" fmla="*/ 410038 h 2187906"/>
              <a:gd name="connsiteX134" fmla="*/ 636919 w 1151910"/>
              <a:gd name="connsiteY134" fmla="*/ 386225 h 2187906"/>
              <a:gd name="connsiteX135" fmla="*/ 617869 w 1151910"/>
              <a:gd name="connsiteY135" fmla="*/ 357650 h 2187906"/>
              <a:gd name="connsiteX136" fmla="*/ 575006 w 1151910"/>
              <a:gd name="connsiteY136" fmla="*/ 329075 h 2187906"/>
              <a:gd name="connsiteX137" fmla="*/ 560719 w 1151910"/>
              <a:gd name="connsiteY137" fmla="*/ 319550 h 2187906"/>
              <a:gd name="connsiteX138" fmla="*/ 541669 w 1151910"/>
              <a:gd name="connsiteY138" fmla="*/ 305263 h 2187906"/>
              <a:gd name="connsiteX139" fmla="*/ 527381 w 1151910"/>
              <a:gd name="connsiteY139" fmla="*/ 300500 h 2187906"/>
              <a:gd name="connsiteX140" fmla="*/ 494044 w 1151910"/>
              <a:gd name="connsiteY140" fmla="*/ 281450 h 2187906"/>
              <a:gd name="connsiteX141" fmla="*/ 470231 w 1151910"/>
              <a:gd name="connsiteY141" fmla="*/ 271925 h 2187906"/>
              <a:gd name="connsiteX142" fmla="*/ 408318 w 1151910"/>
              <a:gd name="connsiteY142" fmla="*/ 181439 h 2187906"/>
              <a:gd name="connsiteX143" fmla="*/ 408319 w 1151910"/>
              <a:gd name="connsiteY143" fmla="*/ 52851 h 2187906"/>
              <a:gd name="connsiteX144" fmla="*/ 377362 w 1151910"/>
              <a:gd name="connsiteY144" fmla="*/ 43325 h 2187906"/>
              <a:gd name="connsiteX145" fmla="*/ 317831 w 1151910"/>
              <a:gd name="connsiteY145" fmla="*/ 9988 h 2187906"/>
              <a:gd name="connsiteX146" fmla="*/ 284494 w 1151910"/>
              <a:gd name="connsiteY146" fmla="*/ 463 h 2187906"/>
              <a:gd name="connsiteX147" fmla="*/ 265444 w 1151910"/>
              <a:gd name="connsiteY147" fmla="*/ 5225 h 2187906"/>
              <a:gd name="connsiteX148" fmla="*/ 227344 w 1151910"/>
              <a:gd name="connsiteY148" fmla="*/ 55231 h 2187906"/>
              <a:gd name="connsiteX149" fmla="*/ 170194 w 1151910"/>
              <a:gd name="connsiteY149" fmla="*/ 69519 h 2187906"/>
              <a:gd name="connsiteX150" fmla="*/ 158287 w 1151910"/>
              <a:gd name="connsiteY150" fmla="*/ 114763 h 2187906"/>
              <a:gd name="connsiteX151" fmla="*/ 122568 w 1151910"/>
              <a:gd name="connsiteY151" fmla="*/ 150481 h 2187906"/>
              <a:gd name="connsiteX152" fmla="*/ 84469 w 1151910"/>
              <a:gd name="connsiteY152" fmla="*/ 243351 h 2187906"/>
              <a:gd name="connsiteX0" fmla="*/ 84469 w 1151910"/>
              <a:gd name="connsiteY0" fmla="*/ 243351 h 2187906"/>
              <a:gd name="connsiteX1" fmla="*/ 91612 w 1151910"/>
              <a:gd name="connsiteY1" fmla="*/ 271925 h 2187906"/>
              <a:gd name="connsiteX2" fmla="*/ 74943 w 1151910"/>
              <a:gd name="connsiteY2" fmla="*/ 340982 h 2187906"/>
              <a:gd name="connsiteX3" fmla="*/ 60656 w 1151910"/>
              <a:gd name="connsiteY3" fmla="*/ 390988 h 2187906"/>
              <a:gd name="connsiteX4" fmla="*/ 53512 w 1151910"/>
              <a:gd name="connsiteY4" fmla="*/ 467188 h 2187906"/>
              <a:gd name="connsiteX5" fmla="*/ 32081 w 1151910"/>
              <a:gd name="connsiteY5" fmla="*/ 505288 h 2187906"/>
              <a:gd name="connsiteX6" fmla="*/ 3506 w 1151910"/>
              <a:gd name="connsiteY6" fmla="*/ 541007 h 2187906"/>
              <a:gd name="connsiteX7" fmla="*/ 74944 w 1151910"/>
              <a:gd name="connsiteY7" fmla="*/ 564819 h 2187906"/>
              <a:gd name="connsiteX8" fmla="*/ 67800 w 1151910"/>
              <a:gd name="connsiteY8" fmla="*/ 643401 h 2187906"/>
              <a:gd name="connsiteX9" fmla="*/ 103518 w 1151910"/>
              <a:gd name="connsiteY9" fmla="*/ 688645 h 2187906"/>
              <a:gd name="connsiteX10" fmla="*/ 167813 w 1151910"/>
              <a:gd name="connsiteY10" fmla="*/ 736269 h 2187906"/>
              <a:gd name="connsiteX11" fmla="*/ 170195 w 1151910"/>
              <a:gd name="connsiteY11" fmla="*/ 807706 h 2187906"/>
              <a:gd name="connsiteX12" fmla="*/ 155907 w 1151910"/>
              <a:gd name="connsiteY12" fmla="*/ 860094 h 2187906"/>
              <a:gd name="connsiteX13" fmla="*/ 127331 w 1151910"/>
              <a:gd name="connsiteY13" fmla="*/ 910100 h 2187906"/>
              <a:gd name="connsiteX14" fmla="*/ 98756 w 1151910"/>
              <a:gd name="connsiteY14" fmla="*/ 948200 h 2187906"/>
              <a:gd name="connsiteX15" fmla="*/ 63037 w 1151910"/>
              <a:gd name="connsiteY15" fmla="*/ 993444 h 2187906"/>
              <a:gd name="connsiteX16" fmla="*/ 32082 w 1151910"/>
              <a:gd name="connsiteY16" fmla="*/ 1064881 h 2187906"/>
              <a:gd name="connsiteX17" fmla="*/ 1125 w 1151910"/>
              <a:gd name="connsiteY17" fmla="*/ 1105363 h 2187906"/>
              <a:gd name="connsiteX18" fmla="*/ 8269 w 1151910"/>
              <a:gd name="connsiteY18" fmla="*/ 1174419 h 2187906"/>
              <a:gd name="connsiteX19" fmla="*/ 22557 w 1151910"/>
              <a:gd name="connsiteY19" fmla="*/ 1224425 h 2187906"/>
              <a:gd name="connsiteX20" fmla="*/ 51133 w 1151910"/>
              <a:gd name="connsiteY20" fmla="*/ 1260144 h 2187906"/>
              <a:gd name="connsiteX21" fmla="*/ 70181 w 1151910"/>
              <a:gd name="connsiteY21" fmla="*/ 1298244 h 2187906"/>
              <a:gd name="connsiteX22" fmla="*/ 148763 w 1151910"/>
              <a:gd name="connsiteY22" fmla="*/ 1314913 h 2187906"/>
              <a:gd name="connsiteX23" fmla="*/ 255919 w 1151910"/>
              <a:gd name="connsiteY23" fmla="*/ 1395875 h 2187906"/>
              <a:gd name="connsiteX24" fmla="*/ 279733 w 1151910"/>
              <a:gd name="connsiteY24" fmla="*/ 1450644 h 2187906"/>
              <a:gd name="connsiteX25" fmla="*/ 227344 w 1151910"/>
              <a:gd name="connsiteY25" fmla="*/ 1567325 h 2187906"/>
              <a:gd name="connsiteX26" fmla="*/ 220202 w 1151910"/>
              <a:gd name="connsiteY26" fmla="*/ 1655431 h 2187906"/>
              <a:gd name="connsiteX27" fmla="*/ 217819 w 1151910"/>
              <a:gd name="connsiteY27" fmla="*/ 1714963 h 2187906"/>
              <a:gd name="connsiteX28" fmla="*/ 227344 w 1151910"/>
              <a:gd name="connsiteY28" fmla="*/ 1748300 h 2187906"/>
              <a:gd name="connsiteX29" fmla="*/ 236869 w 1151910"/>
              <a:gd name="connsiteY29" fmla="*/ 1791163 h 2187906"/>
              <a:gd name="connsiteX30" fmla="*/ 232106 w 1151910"/>
              <a:gd name="connsiteY30" fmla="*/ 1829263 h 2187906"/>
              <a:gd name="connsiteX31" fmla="*/ 174956 w 1151910"/>
              <a:gd name="connsiteY31" fmla="*/ 1862600 h 2187906"/>
              <a:gd name="connsiteX32" fmla="*/ 136856 w 1151910"/>
              <a:gd name="connsiteY32" fmla="*/ 1895938 h 2187906"/>
              <a:gd name="connsiteX33" fmla="*/ 122569 w 1151910"/>
              <a:gd name="connsiteY33" fmla="*/ 1905463 h 2187906"/>
              <a:gd name="connsiteX34" fmla="*/ 84469 w 1151910"/>
              <a:gd name="connsiteY34" fmla="*/ 1914988 h 2187906"/>
              <a:gd name="connsiteX35" fmla="*/ 89231 w 1151910"/>
              <a:gd name="connsiteY35" fmla="*/ 1953088 h 2187906"/>
              <a:gd name="connsiteX36" fmla="*/ 160669 w 1151910"/>
              <a:gd name="connsiteY36" fmla="*/ 1986425 h 2187906"/>
              <a:gd name="connsiteX37" fmla="*/ 165431 w 1151910"/>
              <a:gd name="connsiteY37" fmla="*/ 2024525 h 2187906"/>
              <a:gd name="connsiteX38" fmla="*/ 179719 w 1151910"/>
              <a:gd name="connsiteY38" fmla="*/ 2048338 h 2187906"/>
              <a:gd name="connsiteX39" fmla="*/ 184481 w 1151910"/>
              <a:gd name="connsiteY39" fmla="*/ 2067388 h 2187906"/>
              <a:gd name="connsiteX40" fmla="*/ 208294 w 1151910"/>
              <a:gd name="connsiteY40" fmla="*/ 2062625 h 2187906"/>
              <a:gd name="connsiteX41" fmla="*/ 227344 w 1151910"/>
              <a:gd name="connsiteY41" fmla="*/ 2057863 h 2187906"/>
              <a:gd name="connsiteX42" fmla="*/ 355931 w 1151910"/>
              <a:gd name="connsiteY42" fmla="*/ 2067388 h 2187906"/>
              <a:gd name="connsiteX43" fmla="*/ 374981 w 1151910"/>
              <a:gd name="connsiteY43" fmla="*/ 2076913 h 2187906"/>
              <a:gd name="connsiteX44" fmla="*/ 379744 w 1151910"/>
              <a:gd name="connsiteY44" fmla="*/ 2124538 h 2187906"/>
              <a:gd name="connsiteX45" fmla="*/ 394031 w 1151910"/>
              <a:gd name="connsiteY45" fmla="*/ 2162638 h 2187906"/>
              <a:gd name="connsiteX46" fmla="*/ 398794 w 1151910"/>
              <a:gd name="connsiteY46" fmla="*/ 2176925 h 2187906"/>
              <a:gd name="connsiteX47" fmla="*/ 436894 w 1151910"/>
              <a:gd name="connsiteY47" fmla="*/ 2186450 h 2187906"/>
              <a:gd name="connsiteX48" fmla="*/ 503569 w 1151910"/>
              <a:gd name="connsiteY48" fmla="*/ 2186450 h 2187906"/>
              <a:gd name="connsiteX49" fmla="*/ 527381 w 1151910"/>
              <a:gd name="connsiteY49" fmla="*/ 2176925 h 2187906"/>
              <a:gd name="connsiteX50" fmla="*/ 570244 w 1151910"/>
              <a:gd name="connsiteY50" fmla="*/ 2081675 h 2187906"/>
              <a:gd name="connsiteX51" fmla="*/ 589294 w 1151910"/>
              <a:gd name="connsiteY51" fmla="*/ 2076913 h 2187906"/>
              <a:gd name="connsiteX52" fmla="*/ 603581 w 1151910"/>
              <a:gd name="connsiteY52" fmla="*/ 2062625 h 2187906"/>
              <a:gd name="connsiteX53" fmla="*/ 608344 w 1151910"/>
              <a:gd name="connsiteY53" fmla="*/ 2048338 h 2187906"/>
              <a:gd name="connsiteX54" fmla="*/ 617869 w 1151910"/>
              <a:gd name="connsiteY54" fmla="*/ 2034050 h 2187906"/>
              <a:gd name="connsiteX55" fmla="*/ 622631 w 1151910"/>
              <a:gd name="connsiteY55" fmla="*/ 2015000 h 2187906"/>
              <a:gd name="connsiteX56" fmla="*/ 627394 w 1151910"/>
              <a:gd name="connsiteY56" fmla="*/ 1929275 h 2187906"/>
              <a:gd name="connsiteX57" fmla="*/ 641681 w 1151910"/>
              <a:gd name="connsiteY57" fmla="*/ 1924513 h 2187906"/>
              <a:gd name="connsiteX58" fmla="*/ 684544 w 1151910"/>
              <a:gd name="connsiteY58" fmla="*/ 1876888 h 2187906"/>
              <a:gd name="connsiteX59" fmla="*/ 689306 w 1151910"/>
              <a:gd name="connsiteY59" fmla="*/ 1848313 h 2187906"/>
              <a:gd name="connsiteX60" fmla="*/ 694069 w 1151910"/>
              <a:gd name="connsiteY60" fmla="*/ 1824500 h 2187906"/>
              <a:gd name="connsiteX61" fmla="*/ 698831 w 1151910"/>
              <a:gd name="connsiteY61" fmla="*/ 1781638 h 2187906"/>
              <a:gd name="connsiteX62" fmla="*/ 717881 w 1151910"/>
              <a:gd name="connsiteY62" fmla="*/ 1743538 h 2187906"/>
              <a:gd name="connsiteX63" fmla="*/ 732169 w 1151910"/>
              <a:gd name="connsiteY63" fmla="*/ 1705438 h 2187906"/>
              <a:gd name="connsiteX64" fmla="*/ 760744 w 1151910"/>
              <a:gd name="connsiteY64" fmla="*/ 1714963 h 2187906"/>
              <a:gd name="connsiteX65" fmla="*/ 775031 w 1151910"/>
              <a:gd name="connsiteY65" fmla="*/ 1748300 h 2187906"/>
              <a:gd name="connsiteX66" fmla="*/ 779794 w 1151910"/>
              <a:gd name="connsiteY66" fmla="*/ 1800688 h 2187906"/>
              <a:gd name="connsiteX67" fmla="*/ 784556 w 1151910"/>
              <a:gd name="connsiteY67" fmla="*/ 1776875 h 2187906"/>
              <a:gd name="connsiteX68" fmla="*/ 789319 w 1151910"/>
              <a:gd name="connsiteY68" fmla="*/ 1743538 h 2187906"/>
              <a:gd name="connsiteX69" fmla="*/ 803606 w 1151910"/>
              <a:gd name="connsiteY69" fmla="*/ 1734013 h 2187906"/>
              <a:gd name="connsiteX70" fmla="*/ 827419 w 1151910"/>
              <a:gd name="connsiteY70" fmla="*/ 1748300 h 2187906"/>
              <a:gd name="connsiteX71" fmla="*/ 841706 w 1151910"/>
              <a:gd name="connsiteY71" fmla="*/ 1753063 h 2187906"/>
              <a:gd name="connsiteX72" fmla="*/ 846469 w 1151910"/>
              <a:gd name="connsiteY72" fmla="*/ 1691150 h 2187906"/>
              <a:gd name="connsiteX73" fmla="*/ 889331 w 1151910"/>
              <a:gd name="connsiteY73" fmla="*/ 1695913 h 2187906"/>
              <a:gd name="connsiteX74" fmla="*/ 894094 w 1151910"/>
              <a:gd name="connsiteY74" fmla="*/ 1710200 h 2187906"/>
              <a:gd name="connsiteX75" fmla="*/ 927431 w 1151910"/>
              <a:gd name="connsiteY75" fmla="*/ 1734013 h 2187906"/>
              <a:gd name="connsiteX76" fmla="*/ 960769 w 1151910"/>
              <a:gd name="connsiteY76" fmla="*/ 1738775 h 2187906"/>
              <a:gd name="connsiteX77" fmla="*/ 998869 w 1151910"/>
              <a:gd name="connsiteY77" fmla="*/ 1734013 h 2187906"/>
              <a:gd name="connsiteX78" fmla="*/ 1003631 w 1151910"/>
              <a:gd name="connsiteY78" fmla="*/ 1657813 h 2187906"/>
              <a:gd name="connsiteX79" fmla="*/ 1017919 w 1151910"/>
              <a:gd name="connsiteY79" fmla="*/ 1638763 h 2187906"/>
              <a:gd name="connsiteX80" fmla="*/ 1017919 w 1151910"/>
              <a:gd name="connsiteY80" fmla="*/ 1600663 h 2187906"/>
              <a:gd name="connsiteX81" fmla="*/ 998869 w 1151910"/>
              <a:gd name="connsiteY81" fmla="*/ 1586375 h 2187906"/>
              <a:gd name="connsiteX82" fmla="*/ 975056 w 1151910"/>
              <a:gd name="connsiteY82" fmla="*/ 1548275 h 2187906"/>
              <a:gd name="connsiteX83" fmla="*/ 965531 w 1151910"/>
              <a:gd name="connsiteY83" fmla="*/ 1533988 h 2187906"/>
              <a:gd name="connsiteX84" fmla="*/ 951244 w 1151910"/>
              <a:gd name="connsiteY84" fmla="*/ 1529225 h 2187906"/>
              <a:gd name="connsiteX85" fmla="*/ 932194 w 1151910"/>
              <a:gd name="connsiteY85" fmla="*/ 1405400 h 2187906"/>
              <a:gd name="connsiteX86" fmla="*/ 922669 w 1151910"/>
              <a:gd name="connsiteY86" fmla="*/ 1362538 h 2187906"/>
              <a:gd name="connsiteX87" fmla="*/ 913144 w 1151910"/>
              <a:gd name="connsiteY87" fmla="*/ 1338725 h 2187906"/>
              <a:gd name="connsiteX88" fmla="*/ 903619 w 1151910"/>
              <a:gd name="connsiteY88" fmla="*/ 1305388 h 2187906"/>
              <a:gd name="connsiteX89" fmla="*/ 898856 w 1151910"/>
              <a:gd name="connsiteY89" fmla="*/ 1291100 h 2187906"/>
              <a:gd name="connsiteX90" fmla="*/ 908381 w 1151910"/>
              <a:gd name="connsiteY90" fmla="*/ 1224425 h 2187906"/>
              <a:gd name="connsiteX91" fmla="*/ 922669 w 1151910"/>
              <a:gd name="connsiteY91" fmla="*/ 1219663 h 2187906"/>
              <a:gd name="connsiteX92" fmla="*/ 941719 w 1151910"/>
              <a:gd name="connsiteY92" fmla="*/ 1210138 h 2187906"/>
              <a:gd name="connsiteX93" fmla="*/ 956006 w 1151910"/>
              <a:gd name="connsiteY93" fmla="*/ 1205375 h 2187906"/>
              <a:gd name="connsiteX94" fmla="*/ 970294 w 1151910"/>
              <a:gd name="connsiteY94" fmla="*/ 1195850 h 2187906"/>
              <a:gd name="connsiteX95" fmla="*/ 1003631 w 1151910"/>
              <a:gd name="connsiteY95" fmla="*/ 1186325 h 2187906"/>
              <a:gd name="connsiteX96" fmla="*/ 1022681 w 1151910"/>
              <a:gd name="connsiteY96" fmla="*/ 1172038 h 2187906"/>
              <a:gd name="connsiteX97" fmla="*/ 1041731 w 1151910"/>
              <a:gd name="connsiteY97" fmla="*/ 1143463 h 2187906"/>
              <a:gd name="connsiteX98" fmla="*/ 1070306 w 1151910"/>
              <a:gd name="connsiteY98" fmla="*/ 1124413 h 2187906"/>
              <a:gd name="connsiteX99" fmla="*/ 1098881 w 1151910"/>
              <a:gd name="connsiteY99" fmla="*/ 1114888 h 2187906"/>
              <a:gd name="connsiteX100" fmla="*/ 1132219 w 1151910"/>
              <a:gd name="connsiteY100" fmla="*/ 1091075 h 2187906"/>
              <a:gd name="connsiteX101" fmla="*/ 1146506 w 1151910"/>
              <a:gd name="connsiteY101" fmla="*/ 1076788 h 2187906"/>
              <a:gd name="connsiteX102" fmla="*/ 1141744 w 1151910"/>
              <a:gd name="connsiteY102" fmla="*/ 991063 h 2187906"/>
              <a:gd name="connsiteX103" fmla="*/ 1127456 w 1151910"/>
              <a:gd name="connsiteY103" fmla="*/ 972013 h 2187906"/>
              <a:gd name="connsiteX104" fmla="*/ 1108406 w 1151910"/>
              <a:gd name="connsiteY104" fmla="*/ 933913 h 2187906"/>
              <a:gd name="connsiteX105" fmla="*/ 1103644 w 1151910"/>
              <a:gd name="connsiteY105" fmla="*/ 910100 h 2187906"/>
              <a:gd name="connsiteX106" fmla="*/ 1075069 w 1151910"/>
              <a:gd name="connsiteY106" fmla="*/ 881525 h 2187906"/>
              <a:gd name="connsiteX107" fmla="*/ 1008394 w 1151910"/>
              <a:gd name="connsiteY107" fmla="*/ 857713 h 2187906"/>
              <a:gd name="connsiteX108" fmla="*/ 994106 w 1151910"/>
              <a:gd name="connsiteY108" fmla="*/ 862475 h 2187906"/>
              <a:gd name="connsiteX109" fmla="*/ 989344 w 1151910"/>
              <a:gd name="connsiteY109" fmla="*/ 876763 h 2187906"/>
              <a:gd name="connsiteX110" fmla="*/ 984581 w 1151910"/>
              <a:gd name="connsiteY110" fmla="*/ 914863 h 2187906"/>
              <a:gd name="connsiteX111" fmla="*/ 975056 w 1151910"/>
              <a:gd name="connsiteY111" fmla="*/ 929150 h 2187906"/>
              <a:gd name="connsiteX112" fmla="*/ 960769 w 1151910"/>
              <a:gd name="connsiteY112" fmla="*/ 948200 h 2187906"/>
              <a:gd name="connsiteX113" fmla="*/ 932194 w 1151910"/>
              <a:gd name="connsiteY113" fmla="*/ 962488 h 2187906"/>
              <a:gd name="connsiteX114" fmla="*/ 898856 w 1151910"/>
              <a:gd name="connsiteY114" fmla="*/ 919625 h 2187906"/>
              <a:gd name="connsiteX115" fmla="*/ 884569 w 1151910"/>
              <a:gd name="connsiteY115" fmla="*/ 905338 h 2187906"/>
              <a:gd name="connsiteX116" fmla="*/ 903619 w 1151910"/>
              <a:gd name="connsiteY116" fmla="*/ 852950 h 2187906"/>
              <a:gd name="connsiteX117" fmla="*/ 908381 w 1151910"/>
              <a:gd name="connsiteY117" fmla="*/ 833900 h 2187906"/>
              <a:gd name="connsiteX118" fmla="*/ 903619 w 1151910"/>
              <a:gd name="connsiteY118" fmla="*/ 819613 h 2187906"/>
              <a:gd name="connsiteX119" fmla="*/ 898856 w 1151910"/>
              <a:gd name="connsiteY119" fmla="*/ 800563 h 2187906"/>
              <a:gd name="connsiteX120" fmla="*/ 903619 w 1151910"/>
              <a:gd name="connsiteY120" fmla="*/ 776750 h 2187906"/>
              <a:gd name="connsiteX121" fmla="*/ 941719 w 1151910"/>
              <a:gd name="connsiteY121" fmla="*/ 752938 h 2187906"/>
              <a:gd name="connsiteX122" fmla="*/ 956006 w 1151910"/>
              <a:gd name="connsiteY122" fmla="*/ 738650 h 2187906"/>
              <a:gd name="connsiteX123" fmla="*/ 960769 w 1151910"/>
              <a:gd name="connsiteY123" fmla="*/ 724363 h 2187906"/>
              <a:gd name="connsiteX124" fmla="*/ 956006 w 1151910"/>
              <a:gd name="connsiteY124" fmla="*/ 600538 h 2187906"/>
              <a:gd name="connsiteX125" fmla="*/ 889331 w 1151910"/>
              <a:gd name="connsiteY125" fmla="*/ 600538 h 2187906"/>
              <a:gd name="connsiteX126" fmla="*/ 875044 w 1151910"/>
              <a:gd name="connsiteY126" fmla="*/ 586250 h 2187906"/>
              <a:gd name="connsiteX127" fmla="*/ 860756 w 1151910"/>
              <a:gd name="connsiteY127" fmla="*/ 576725 h 2187906"/>
              <a:gd name="connsiteX128" fmla="*/ 846469 w 1151910"/>
              <a:gd name="connsiteY128" fmla="*/ 557675 h 2187906"/>
              <a:gd name="connsiteX129" fmla="*/ 841706 w 1151910"/>
              <a:gd name="connsiteY129" fmla="*/ 543388 h 2187906"/>
              <a:gd name="connsiteX130" fmla="*/ 722644 w 1151910"/>
              <a:gd name="connsiteY130" fmla="*/ 538625 h 2187906"/>
              <a:gd name="connsiteX131" fmla="*/ 689306 w 1151910"/>
              <a:gd name="connsiteY131" fmla="*/ 510050 h 2187906"/>
              <a:gd name="connsiteX132" fmla="*/ 679781 w 1151910"/>
              <a:gd name="connsiteY132" fmla="*/ 495763 h 2187906"/>
              <a:gd name="connsiteX133" fmla="*/ 660731 w 1151910"/>
              <a:gd name="connsiteY133" fmla="*/ 448138 h 2187906"/>
              <a:gd name="connsiteX134" fmla="*/ 646444 w 1151910"/>
              <a:gd name="connsiteY134" fmla="*/ 410038 h 2187906"/>
              <a:gd name="connsiteX135" fmla="*/ 636919 w 1151910"/>
              <a:gd name="connsiteY135" fmla="*/ 386225 h 2187906"/>
              <a:gd name="connsiteX136" fmla="*/ 617869 w 1151910"/>
              <a:gd name="connsiteY136" fmla="*/ 357650 h 2187906"/>
              <a:gd name="connsiteX137" fmla="*/ 575006 w 1151910"/>
              <a:gd name="connsiteY137" fmla="*/ 329075 h 2187906"/>
              <a:gd name="connsiteX138" fmla="*/ 560719 w 1151910"/>
              <a:gd name="connsiteY138" fmla="*/ 319550 h 2187906"/>
              <a:gd name="connsiteX139" fmla="*/ 541669 w 1151910"/>
              <a:gd name="connsiteY139" fmla="*/ 305263 h 2187906"/>
              <a:gd name="connsiteX140" fmla="*/ 527381 w 1151910"/>
              <a:gd name="connsiteY140" fmla="*/ 300500 h 2187906"/>
              <a:gd name="connsiteX141" fmla="*/ 494044 w 1151910"/>
              <a:gd name="connsiteY141" fmla="*/ 281450 h 2187906"/>
              <a:gd name="connsiteX142" fmla="*/ 470231 w 1151910"/>
              <a:gd name="connsiteY142" fmla="*/ 271925 h 2187906"/>
              <a:gd name="connsiteX143" fmla="*/ 408318 w 1151910"/>
              <a:gd name="connsiteY143" fmla="*/ 181439 h 2187906"/>
              <a:gd name="connsiteX144" fmla="*/ 408319 w 1151910"/>
              <a:gd name="connsiteY144" fmla="*/ 52851 h 2187906"/>
              <a:gd name="connsiteX145" fmla="*/ 377362 w 1151910"/>
              <a:gd name="connsiteY145" fmla="*/ 43325 h 2187906"/>
              <a:gd name="connsiteX146" fmla="*/ 317831 w 1151910"/>
              <a:gd name="connsiteY146" fmla="*/ 9988 h 2187906"/>
              <a:gd name="connsiteX147" fmla="*/ 284494 w 1151910"/>
              <a:gd name="connsiteY147" fmla="*/ 463 h 2187906"/>
              <a:gd name="connsiteX148" fmla="*/ 265444 w 1151910"/>
              <a:gd name="connsiteY148" fmla="*/ 5225 h 2187906"/>
              <a:gd name="connsiteX149" fmla="*/ 227344 w 1151910"/>
              <a:gd name="connsiteY149" fmla="*/ 55231 h 2187906"/>
              <a:gd name="connsiteX150" fmla="*/ 170194 w 1151910"/>
              <a:gd name="connsiteY150" fmla="*/ 69519 h 2187906"/>
              <a:gd name="connsiteX151" fmla="*/ 158287 w 1151910"/>
              <a:gd name="connsiteY151" fmla="*/ 114763 h 2187906"/>
              <a:gd name="connsiteX152" fmla="*/ 122568 w 1151910"/>
              <a:gd name="connsiteY152" fmla="*/ 150481 h 2187906"/>
              <a:gd name="connsiteX153" fmla="*/ 84469 w 1151910"/>
              <a:gd name="connsiteY153" fmla="*/ 243351 h 2187906"/>
              <a:gd name="connsiteX0" fmla="*/ 84469 w 1151910"/>
              <a:gd name="connsiteY0" fmla="*/ 243351 h 2187906"/>
              <a:gd name="connsiteX1" fmla="*/ 91612 w 1151910"/>
              <a:gd name="connsiteY1" fmla="*/ 271925 h 2187906"/>
              <a:gd name="connsiteX2" fmla="*/ 74943 w 1151910"/>
              <a:gd name="connsiteY2" fmla="*/ 340982 h 2187906"/>
              <a:gd name="connsiteX3" fmla="*/ 60656 w 1151910"/>
              <a:gd name="connsiteY3" fmla="*/ 390988 h 2187906"/>
              <a:gd name="connsiteX4" fmla="*/ 53512 w 1151910"/>
              <a:gd name="connsiteY4" fmla="*/ 467188 h 2187906"/>
              <a:gd name="connsiteX5" fmla="*/ 32081 w 1151910"/>
              <a:gd name="connsiteY5" fmla="*/ 505288 h 2187906"/>
              <a:gd name="connsiteX6" fmla="*/ 3506 w 1151910"/>
              <a:gd name="connsiteY6" fmla="*/ 541007 h 2187906"/>
              <a:gd name="connsiteX7" fmla="*/ 74944 w 1151910"/>
              <a:gd name="connsiteY7" fmla="*/ 564819 h 2187906"/>
              <a:gd name="connsiteX8" fmla="*/ 67800 w 1151910"/>
              <a:gd name="connsiteY8" fmla="*/ 643401 h 2187906"/>
              <a:gd name="connsiteX9" fmla="*/ 103518 w 1151910"/>
              <a:gd name="connsiteY9" fmla="*/ 688645 h 2187906"/>
              <a:gd name="connsiteX10" fmla="*/ 167813 w 1151910"/>
              <a:gd name="connsiteY10" fmla="*/ 736269 h 2187906"/>
              <a:gd name="connsiteX11" fmla="*/ 170195 w 1151910"/>
              <a:gd name="connsiteY11" fmla="*/ 807706 h 2187906"/>
              <a:gd name="connsiteX12" fmla="*/ 155907 w 1151910"/>
              <a:gd name="connsiteY12" fmla="*/ 860094 h 2187906"/>
              <a:gd name="connsiteX13" fmla="*/ 127331 w 1151910"/>
              <a:gd name="connsiteY13" fmla="*/ 910100 h 2187906"/>
              <a:gd name="connsiteX14" fmla="*/ 98756 w 1151910"/>
              <a:gd name="connsiteY14" fmla="*/ 948200 h 2187906"/>
              <a:gd name="connsiteX15" fmla="*/ 63037 w 1151910"/>
              <a:gd name="connsiteY15" fmla="*/ 993444 h 2187906"/>
              <a:gd name="connsiteX16" fmla="*/ 32082 w 1151910"/>
              <a:gd name="connsiteY16" fmla="*/ 1064881 h 2187906"/>
              <a:gd name="connsiteX17" fmla="*/ 1125 w 1151910"/>
              <a:gd name="connsiteY17" fmla="*/ 1105363 h 2187906"/>
              <a:gd name="connsiteX18" fmla="*/ 8269 w 1151910"/>
              <a:gd name="connsiteY18" fmla="*/ 1174419 h 2187906"/>
              <a:gd name="connsiteX19" fmla="*/ 22557 w 1151910"/>
              <a:gd name="connsiteY19" fmla="*/ 1224425 h 2187906"/>
              <a:gd name="connsiteX20" fmla="*/ 51133 w 1151910"/>
              <a:gd name="connsiteY20" fmla="*/ 1260144 h 2187906"/>
              <a:gd name="connsiteX21" fmla="*/ 70181 w 1151910"/>
              <a:gd name="connsiteY21" fmla="*/ 1298244 h 2187906"/>
              <a:gd name="connsiteX22" fmla="*/ 148763 w 1151910"/>
              <a:gd name="connsiteY22" fmla="*/ 1314913 h 2187906"/>
              <a:gd name="connsiteX23" fmla="*/ 255919 w 1151910"/>
              <a:gd name="connsiteY23" fmla="*/ 1395875 h 2187906"/>
              <a:gd name="connsiteX24" fmla="*/ 279733 w 1151910"/>
              <a:gd name="connsiteY24" fmla="*/ 1450644 h 2187906"/>
              <a:gd name="connsiteX25" fmla="*/ 227344 w 1151910"/>
              <a:gd name="connsiteY25" fmla="*/ 1567325 h 2187906"/>
              <a:gd name="connsiteX26" fmla="*/ 210677 w 1151910"/>
              <a:gd name="connsiteY26" fmla="*/ 1655431 h 2187906"/>
              <a:gd name="connsiteX27" fmla="*/ 217819 w 1151910"/>
              <a:gd name="connsiteY27" fmla="*/ 1714963 h 2187906"/>
              <a:gd name="connsiteX28" fmla="*/ 227344 w 1151910"/>
              <a:gd name="connsiteY28" fmla="*/ 1748300 h 2187906"/>
              <a:gd name="connsiteX29" fmla="*/ 236869 w 1151910"/>
              <a:gd name="connsiteY29" fmla="*/ 1791163 h 2187906"/>
              <a:gd name="connsiteX30" fmla="*/ 232106 w 1151910"/>
              <a:gd name="connsiteY30" fmla="*/ 1829263 h 2187906"/>
              <a:gd name="connsiteX31" fmla="*/ 174956 w 1151910"/>
              <a:gd name="connsiteY31" fmla="*/ 1862600 h 2187906"/>
              <a:gd name="connsiteX32" fmla="*/ 136856 w 1151910"/>
              <a:gd name="connsiteY32" fmla="*/ 1895938 h 2187906"/>
              <a:gd name="connsiteX33" fmla="*/ 122569 w 1151910"/>
              <a:gd name="connsiteY33" fmla="*/ 1905463 h 2187906"/>
              <a:gd name="connsiteX34" fmla="*/ 84469 w 1151910"/>
              <a:gd name="connsiteY34" fmla="*/ 1914988 h 2187906"/>
              <a:gd name="connsiteX35" fmla="*/ 89231 w 1151910"/>
              <a:gd name="connsiteY35" fmla="*/ 1953088 h 2187906"/>
              <a:gd name="connsiteX36" fmla="*/ 160669 w 1151910"/>
              <a:gd name="connsiteY36" fmla="*/ 1986425 h 2187906"/>
              <a:gd name="connsiteX37" fmla="*/ 165431 w 1151910"/>
              <a:gd name="connsiteY37" fmla="*/ 2024525 h 2187906"/>
              <a:gd name="connsiteX38" fmla="*/ 179719 w 1151910"/>
              <a:gd name="connsiteY38" fmla="*/ 2048338 h 2187906"/>
              <a:gd name="connsiteX39" fmla="*/ 184481 w 1151910"/>
              <a:gd name="connsiteY39" fmla="*/ 2067388 h 2187906"/>
              <a:gd name="connsiteX40" fmla="*/ 208294 w 1151910"/>
              <a:gd name="connsiteY40" fmla="*/ 2062625 h 2187906"/>
              <a:gd name="connsiteX41" fmla="*/ 227344 w 1151910"/>
              <a:gd name="connsiteY41" fmla="*/ 2057863 h 2187906"/>
              <a:gd name="connsiteX42" fmla="*/ 355931 w 1151910"/>
              <a:gd name="connsiteY42" fmla="*/ 2067388 h 2187906"/>
              <a:gd name="connsiteX43" fmla="*/ 374981 w 1151910"/>
              <a:gd name="connsiteY43" fmla="*/ 2076913 h 2187906"/>
              <a:gd name="connsiteX44" fmla="*/ 379744 w 1151910"/>
              <a:gd name="connsiteY44" fmla="*/ 2124538 h 2187906"/>
              <a:gd name="connsiteX45" fmla="*/ 394031 w 1151910"/>
              <a:gd name="connsiteY45" fmla="*/ 2162638 h 2187906"/>
              <a:gd name="connsiteX46" fmla="*/ 398794 w 1151910"/>
              <a:gd name="connsiteY46" fmla="*/ 2176925 h 2187906"/>
              <a:gd name="connsiteX47" fmla="*/ 436894 w 1151910"/>
              <a:gd name="connsiteY47" fmla="*/ 2186450 h 2187906"/>
              <a:gd name="connsiteX48" fmla="*/ 503569 w 1151910"/>
              <a:gd name="connsiteY48" fmla="*/ 2186450 h 2187906"/>
              <a:gd name="connsiteX49" fmla="*/ 527381 w 1151910"/>
              <a:gd name="connsiteY49" fmla="*/ 2176925 h 2187906"/>
              <a:gd name="connsiteX50" fmla="*/ 570244 w 1151910"/>
              <a:gd name="connsiteY50" fmla="*/ 2081675 h 2187906"/>
              <a:gd name="connsiteX51" fmla="*/ 589294 w 1151910"/>
              <a:gd name="connsiteY51" fmla="*/ 2076913 h 2187906"/>
              <a:gd name="connsiteX52" fmla="*/ 603581 w 1151910"/>
              <a:gd name="connsiteY52" fmla="*/ 2062625 h 2187906"/>
              <a:gd name="connsiteX53" fmla="*/ 608344 w 1151910"/>
              <a:gd name="connsiteY53" fmla="*/ 2048338 h 2187906"/>
              <a:gd name="connsiteX54" fmla="*/ 617869 w 1151910"/>
              <a:gd name="connsiteY54" fmla="*/ 2034050 h 2187906"/>
              <a:gd name="connsiteX55" fmla="*/ 622631 w 1151910"/>
              <a:gd name="connsiteY55" fmla="*/ 2015000 h 2187906"/>
              <a:gd name="connsiteX56" fmla="*/ 627394 w 1151910"/>
              <a:gd name="connsiteY56" fmla="*/ 1929275 h 2187906"/>
              <a:gd name="connsiteX57" fmla="*/ 641681 w 1151910"/>
              <a:gd name="connsiteY57" fmla="*/ 1924513 h 2187906"/>
              <a:gd name="connsiteX58" fmla="*/ 684544 w 1151910"/>
              <a:gd name="connsiteY58" fmla="*/ 1876888 h 2187906"/>
              <a:gd name="connsiteX59" fmla="*/ 689306 w 1151910"/>
              <a:gd name="connsiteY59" fmla="*/ 1848313 h 2187906"/>
              <a:gd name="connsiteX60" fmla="*/ 694069 w 1151910"/>
              <a:gd name="connsiteY60" fmla="*/ 1824500 h 2187906"/>
              <a:gd name="connsiteX61" fmla="*/ 698831 w 1151910"/>
              <a:gd name="connsiteY61" fmla="*/ 1781638 h 2187906"/>
              <a:gd name="connsiteX62" fmla="*/ 717881 w 1151910"/>
              <a:gd name="connsiteY62" fmla="*/ 1743538 h 2187906"/>
              <a:gd name="connsiteX63" fmla="*/ 732169 w 1151910"/>
              <a:gd name="connsiteY63" fmla="*/ 1705438 h 2187906"/>
              <a:gd name="connsiteX64" fmla="*/ 760744 w 1151910"/>
              <a:gd name="connsiteY64" fmla="*/ 1714963 h 2187906"/>
              <a:gd name="connsiteX65" fmla="*/ 775031 w 1151910"/>
              <a:gd name="connsiteY65" fmla="*/ 1748300 h 2187906"/>
              <a:gd name="connsiteX66" fmla="*/ 779794 w 1151910"/>
              <a:gd name="connsiteY66" fmla="*/ 1800688 h 2187906"/>
              <a:gd name="connsiteX67" fmla="*/ 784556 w 1151910"/>
              <a:gd name="connsiteY67" fmla="*/ 1776875 h 2187906"/>
              <a:gd name="connsiteX68" fmla="*/ 789319 w 1151910"/>
              <a:gd name="connsiteY68" fmla="*/ 1743538 h 2187906"/>
              <a:gd name="connsiteX69" fmla="*/ 803606 w 1151910"/>
              <a:gd name="connsiteY69" fmla="*/ 1734013 h 2187906"/>
              <a:gd name="connsiteX70" fmla="*/ 827419 w 1151910"/>
              <a:gd name="connsiteY70" fmla="*/ 1748300 h 2187906"/>
              <a:gd name="connsiteX71" fmla="*/ 841706 w 1151910"/>
              <a:gd name="connsiteY71" fmla="*/ 1753063 h 2187906"/>
              <a:gd name="connsiteX72" fmla="*/ 846469 w 1151910"/>
              <a:gd name="connsiteY72" fmla="*/ 1691150 h 2187906"/>
              <a:gd name="connsiteX73" fmla="*/ 889331 w 1151910"/>
              <a:gd name="connsiteY73" fmla="*/ 1695913 h 2187906"/>
              <a:gd name="connsiteX74" fmla="*/ 894094 w 1151910"/>
              <a:gd name="connsiteY74" fmla="*/ 1710200 h 2187906"/>
              <a:gd name="connsiteX75" fmla="*/ 927431 w 1151910"/>
              <a:gd name="connsiteY75" fmla="*/ 1734013 h 2187906"/>
              <a:gd name="connsiteX76" fmla="*/ 960769 w 1151910"/>
              <a:gd name="connsiteY76" fmla="*/ 1738775 h 2187906"/>
              <a:gd name="connsiteX77" fmla="*/ 998869 w 1151910"/>
              <a:gd name="connsiteY77" fmla="*/ 1734013 h 2187906"/>
              <a:gd name="connsiteX78" fmla="*/ 1003631 w 1151910"/>
              <a:gd name="connsiteY78" fmla="*/ 1657813 h 2187906"/>
              <a:gd name="connsiteX79" fmla="*/ 1017919 w 1151910"/>
              <a:gd name="connsiteY79" fmla="*/ 1638763 h 2187906"/>
              <a:gd name="connsiteX80" fmla="*/ 1017919 w 1151910"/>
              <a:gd name="connsiteY80" fmla="*/ 1600663 h 2187906"/>
              <a:gd name="connsiteX81" fmla="*/ 998869 w 1151910"/>
              <a:gd name="connsiteY81" fmla="*/ 1586375 h 2187906"/>
              <a:gd name="connsiteX82" fmla="*/ 975056 w 1151910"/>
              <a:gd name="connsiteY82" fmla="*/ 1548275 h 2187906"/>
              <a:gd name="connsiteX83" fmla="*/ 965531 w 1151910"/>
              <a:gd name="connsiteY83" fmla="*/ 1533988 h 2187906"/>
              <a:gd name="connsiteX84" fmla="*/ 951244 w 1151910"/>
              <a:gd name="connsiteY84" fmla="*/ 1529225 h 2187906"/>
              <a:gd name="connsiteX85" fmla="*/ 932194 w 1151910"/>
              <a:gd name="connsiteY85" fmla="*/ 1405400 h 2187906"/>
              <a:gd name="connsiteX86" fmla="*/ 922669 w 1151910"/>
              <a:gd name="connsiteY86" fmla="*/ 1362538 h 2187906"/>
              <a:gd name="connsiteX87" fmla="*/ 913144 w 1151910"/>
              <a:gd name="connsiteY87" fmla="*/ 1338725 h 2187906"/>
              <a:gd name="connsiteX88" fmla="*/ 903619 w 1151910"/>
              <a:gd name="connsiteY88" fmla="*/ 1305388 h 2187906"/>
              <a:gd name="connsiteX89" fmla="*/ 898856 w 1151910"/>
              <a:gd name="connsiteY89" fmla="*/ 1291100 h 2187906"/>
              <a:gd name="connsiteX90" fmla="*/ 908381 w 1151910"/>
              <a:gd name="connsiteY90" fmla="*/ 1224425 h 2187906"/>
              <a:gd name="connsiteX91" fmla="*/ 922669 w 1151910"/>
              <a:gd name="connsiteY91" fmla="*/ 1219663 h 2187906"/>
              <a:gd name="connsiteX92" fmla="*/ 941719 w 1151910"/>
              <a:gd name="connsiteY92" fmla="*/ 1210138 h 2187906"/>
              <a:gd name="connsiteX93" fmla="*/ 956006 w 1151910"/>
              <a:gd name="connsiteY93" fmla="*/ 1205375 h 2187906"/>
              <a:gd name="connsiteX94" fmla="*/ 970294 w 1151910"/>
              <a:gd name="connsiteY94" fmla="*/ 1195850 h 2187906"/>
              <a:gd name="connsiteX95" fmla="*/ 1003631 w 1151910"/>
              <a:gd name="connsiteY95" fmla="*/ 1186325 h 2187906"/>
              <a:gd name="connsiteX96" fmla="*/ 1022681 w 1151910"/>
              <a:gd name="connsiteY96" fmla="*/ 1172038 h 2187906"/>
              <a:gd name="connsiteX97" fmla="*/ 1041731 w 1151910"/>
              <a:gd name="connsiteY97" fmla="*/ 1143463 h 2187906"/>
              <a:gd name="connsiteX98" fmla="*/ 1070306 w 1151910"/>
              <a:gd name="connsiteY98" fmla="*/ 1124413 h 2187906"/>
              <a:gd name="connsiteX99" fmla="*/ 1098881 w 1151910"/>
              <a:gd name="connsiteY99" fmla="*/ 1114888 h 2187906"/>
              <a:gd name="connsiteX100" fmla="*/ 1132219 w 1151910"/>
              <a:gd name="connsiteY100" fmla="*/ 1091075 h 2187906"/>
              <a:gd name="connsiteX101" fmla="*/ 1146506 w 1151910"/>
              <a:gd name="connsiteY101" fmla="*/ 1076788 h 2187906"/>
              <a:gd name="connsiteX102" fmla="*/ 1141744 w 1151910"/>
              <a:gd name="connsiteY102" fmla="*/ 991063 h 2187906"/>
              <a:gd name="connsiteX103" fmla="*/ 1127456 w 1151910"/>
              <a:gd name="connsiteY103" fmla="*/ 972013 h 2187906"/>
              <a:gd name="connsiteX104" fmla="*/ 1108406 w 1151910"/>
              <a:gd name="connsiteY104" fmla="*/ 933913 h 2187906"/>
              <a:gd name="connsiteX105" fmla="*/ 1103644 w 1151910"/>
              <a:gd name="connsiteY105" fmla="*/ 910100 h 2187906"/>
              <a:gd name="connsiteX106" fmla="*/ 1075069 w 1151910"/>
              <a:gd name="connsiteY106" fmla="*/ 881525 h 2187906"/>
              <a:gd name="connsiteX107" fmla="*/ 1008394 w 1151910"/>
              <a:gd name="connsiteY107" fmla="*/ 857713 h 2187906"/>
              <a:gd name="connsiteX108" fmla="*/ 994106 w 1151910"/>
              <a:gd name="connsiteY108" fmla="*/ 862475 h 2187906"/>
              <a:gd name="connsiteX109" fmla="*/ 989344 w 1151910"/>
              <a:gd name="connsiteY109" fmla="*/ 876763 h 2187906"/>
              <a:gd name="connsiteX110" fmla="*/ 984581 w 1151910"/>
              <a:gd name="connsiteY110" fmla="*/ 914863 h 2187906"/>
              <a:gd name="connsiteX111" fmla="*/ 975056 w 1151910"/>
              <a:gd name="connsiteY111" fmla="*/ 929150 h 2187906"/>
              <a:gd name="connsiteX112" fmla="*/ 960769 w 1151910"/>
              <a:gd name="connsiteY112" fmla="*/ 948200 h 2187906"/>
              <a:gd name="connsiteX113" fmla="*/ 932194 w 1151910"/>
              <a:gd name="connsiteY113" fmla="*/ 962488 h 2187906"/>
              <a:gd name="connsiteX114" fmla="*/ 898856 w 1151910"/>
              <a:gd name="connsiteY114" fmla="*/ 919625 h 2187906"/>
              <a:gd name="connsiteX115" fmla="*/ 884569 w 1151910"/>
              <a:gd name="connsiteY115" fmla="*/ 905338 h 2187906"/>
              <a:gd name="connsiteX116" fmla="*/ 903619 w 1151910"/>
              <a:gd name="connsiteY116" fmla="*/ 852950 h 2187906"/>
              <a:gd name="connsiteX117" fmla="*/ 908381 w 1151910"/>
              <a:gd name="connsiteY117" fmla="*/ 833900 h 2187906"/>
              <a:gd name="connsiteX118" fmla="*/ 903619 w 1151910"/>
              <a:gd name="connsiteY118" fmla="*/ 819613 h 2187906"/>
              <a:gd name="connsiteX119" fmla="*/ 898856 w 1151910"/>
              <a:gd name="connsiteY119" fmla="*/ 800563 h 2187906"/>
              <a:gd name="connsiteX120" fmla="*/ 903619 w 1151910"/>
              <a:gd name="connsiteY120" fmla="*/ 776750 h 2187906"/>
              <a:gd name="connsiteX121" fmla="*/ 941719 w 1151910"/>
              <a:gd name="connsiteY121" fmla="*/ 752938 h 2187906"/>
              <a:gd name="connsiteX122" fmla="*/ 956006 w 1151910"/>
              <a:gd name="connsiteY122" fmla="*/ 738650 h 2187906"/>
              <a:gd name="connsiteX123" fmla="*/ 960769 w 1151910"/>
              <a:gd name="connsiteY123" fmla="*/ 724363 h 2187906"/>
              <a:gd name="connsiteX124" fmla="*/ 956006 w 1151910"/>
              <a:gd name="connsiteY124" fmla="*/ 600538 h 2187906"/>
              <a:gd name="connsiteX125" fmla="*/ 889331 w 1151910"/>
              <a:gd name="connsiteY125" fmla="*/ 600538 h 2187906"/>
              <a:gd name="connsiteX126" fmla="*/ 875044 w 1151910"/>
              <a:gd name="connsiteY126" fmla="*/ 586250 h 2187906"/>
              <a:gd name="connsiteX127" fmla="*/ 860756 w 1151910"/>
              <a:gd name="connsiteY127" fmla="*/ 576725 h 2187906"/>
              <a:gd name="connsiteX128" fmla="*/ 846469 w 1151910"/>
              <a:gd name="connsiteY128" fmla="*/ 557675 h 2187906"/>
              <a:gd name="connsiteX129" fmla="*/ 841706 w 1151910"/>
              <a:gd name="connsiteY129" fmla="*/ 543388 h 2187906"/>
              <a:gd name="connsiteX130" fmla="*/ 722644 w 1151910"/>
              <a:gd name="connsiteY130" fmla="*/ 538625 h 2187906"/>
              <a:gd name="connsiteX131" fmla="*/ 689306 w 1151910"/>
              <a:gd name="connsiteY131" fmla="*/ 510050 h 2187906"/>
              <a:gd name="connsiteX132" fmla="*/ 679781 w 1151910"/>
              <a:gd name="connsiteY132" fmla="*/ 495763 h 2187906"/>
              <a:gd name="connsiteX133" fmla="*/ 660731 w 1151910"/>
              <a:gd name="connsiteY133" fmla="*/ 448138 h 2187906"/>
              <a:gd name="connsiteX134" fmla="*/ 646444 w 1151910"/>
              <a:gd name="connsiteY134" fmla="*/ 410038 h 2187906"/>
              <a:gd name="connsiteX135" fmla="*/ 636919 w 1151910"/>
              <a:gd name="connsiteY135" fmla="*/ 386225 h 2187906"/>
              <a:gd name="connsiteX136" fmla="*/ 617869 w 1151910"/>
              <a:gd name="connsiteY136" fmla="*/ 357650 h 2187906"/>
              <a:gd name="connsiteX137" fmla="*/ 575006 w 1151910"/>
              <a:gd name="connsiteY137" fmla="*/ 329075 h 2187906"/>
              <a:gd name="connsiteX138" fmla="*/ 560719 w 1151910"/>
              <a:gd name="connsiteY138" fmla="*/ 319550 h 2187906"/>
              <a:gd name="connsiteX139" fmla="*/ 541669 w 1151910"/>
              <a:gd name="connsiteY139" fmla="*/ 305263 h 2187906"/>
              <a:gd name="connsiteX140" fmla="*/ 527381 w 1151910"/>
              <a:gd name="connsiteY140" fmla="*/ 300500 h 2187906"/>
              <a:gd name="connsiteX141" fmla="*/ 494044 w 1151910"/>
              <a:gd name="connsiteY141" fmla="*/ 281450 h 2187906"/>
              <a:gd name="connsiteX142" fmla="*/ 470231 w 1151910"/>
              <a:gd name="connsiteY142" fmla="*/ 271925 h 2187906"/>
              <a:gd name="connsiteX143" fmla="*/ 408318 w 1151910"/>
              <a:gd name="connsiteY143" fmla="*/ 181439 h 2187906"/>
              <a:gd name="connsiteX144" fmla="*/ 408319 w 1151910"/>
              <a:gd name="connsiteY144" fmla="*/ 52851 h 2187906"/>
              <a:gd name="connsiteX145" fmla="*/ 377362 w 1151910"/>
              <a:gd name="connsiteY145" fmla="*/ 43325 h 2187906"/>
              <a:gd name="connsiteX146" fmla="*/ 317831 w 1151910"/>
              <a:gd name="connsiteY146" fmla="*/ 9988 h 2187906"/>
              <a:gd name="connsiteX147" fmla="*/ 284494 w 1151910"/>
              <a:gd name="connsiteY147" fmla="*/ 463 h 2187906"/>
              <a:gd name="connsiteX148" fmla="*/ 265444 w 1151910"/>
              <a:gd name="connsiteY148" fmla="*/ 5225 h 2187906"/>
              <a:gd name="connsiteX149" fmla="*/ 227344 w 1151910"/>
              <a:gd name="connsiteY149" fmla="*/ 55231 h 2187906"/>
              <a:gd name="connsiteX150" fmla="*/ 170194 w 1151910"/>
              <a:gd name="connsiteY150" fmla="*/ 69519 h 2187906"/>
              <a:gd name="connsiteX151" fmla="*/ 158287 w 1151910"/>
              <a:gd name="connsiteY151" fmla="*/ 114763 h 2187906"/>
              <a:gd name="connsiteX152" fmla="*/ 122568 w 1151910"/>
              <a:gd name="connsiteY152" fmla="*/ 150481 h 2187906"/>
              <a:gd name="connsiteX153" fmla="*/ 84469 w 1151910"/>
              <a:gd name="connsiteY153" fmla="*/ 243351 h 2187906"/>
              <a:gd name="connsiteX0" fmla="*/ 84469 w 1151910"/>
              <a:gd name="connsiteY0" fmla="*/ 243351 h 2187906"/>
              <a:gd name="connsiteX1" fmla="*/ 91612 w 1151910"/>
              <a:gd name="connsiteY1" fmla="*/ 271925 h 2187906"/>
              <a:gd name="connsiteX2" fmla="*/ 74943 w 1151910"/>
              <a:gd name="connsiteY2" fmla="*/ 340982 h 2187906"/>
              <a:gd name="connsiteX3" fmla="*/ 60656 w 1151910"/>
              <a:gd name="connsiteY3" fmla="*/ 390988 h 2187906"/>
              <a:gd name="connsiteX4" fmla="*/ 53512 w 1151910"/>
              <a:gd name="connsiteY4" fmla="*/ 467188 h 2187906"/>
              <a:gd name="connsiteX5" fmla="*/ 32081 w 1151910"/>
              <a:gd name="connsiteY5" fmla="*/ 505288 h 2187906"/>
              <a:gd name="connsiteX6" fmla="*/ 3506 w 1151910"/>
              <a:gd name="connsiteY6" fmla="*/ 541007 h 2187906"/>
              <a:gd name="connsiteX7" fmla="*/ 74944 w 1151910"/>
              <a:gd name="connsiteY7" fmla="*/ 564819 h 2187906"/>
              <a:gd name="connsiteX8" fmla="*/ 67800 w 1151910"/>
              <a:gd name="connsiteY8" fmla="*/ 643401 h 2187906"/>
              <a:gd name="connsiteX9" fmla="*/ 103518 w 1151910"/>
              <a:gd name="connsiteY9" fmla="*/ 688645 h 2187906"/>
              <a:gd name="connsiteX10" fmla="*/ 167813 w 1151910"/>
              <a:gd name="connsiteY10" fmla="*/ 736269 h 2187906"/>
              <a:gd name="connsiteX11" fmla="*/ 170195 w 1151910"/>
              <a:gd name="connsiteY11" fmla="*/ 807706 h 2187906"/>
              <a:gd name="connsiteX12" fmla="*/ 155907 w 1151910"/>
              <a:gd name="connsiteY12" fmla="*/ 860094 h 2187906"/>
              <a:gd name="connsiteX13" fmla="*/ 127331 w 1151910"/>
              <a:gd name="connsiteY13" fmla="*/ 910100 h 2187906"/>
              <a:gd name="connsiteX14" fmla="*/ 98756 w 1151910"/>
              <a:gd name="connsiteY14" fmla="*/ 948200 h 2187906"/>
              <a:gd name="connsiteX15" fmla="*/ 63037 w 1151910"/>
              <a:gd name="connsiteY15" fmla="*/ 993444 h 2187906"/>
              <a:gd name="connsiteX16" fmla="*/ 32082 w 1151910"/>
              <a:gd name="connsiteY16" fmla="*/ 1064881 h 2187906"/>
              <a:gd name="connsiteX17" fmla="*/ 1125 w 1151910"/>
              <a:gd name="connsiteY17" fmla="*/ 1105363 h 2187906"/>
              <a:gd name="connsiteX18" fmla="*/ 8269 w 1151910"/>
              <a:gd name="connsiteY18" fmla="*/ 1174419 h 2187906"/>
              <a:gd name="connsiteX19" fmla="*/ 22557 w 1151910"/>
              <a:gd name="connsiteY19" fmla="*/ 1224425 h 2187906"/>
              <a:gd name="connsiteX20" fmla="*/ 51133 w 1151910"/>
              <a:gd name="connsiteY20" fmla="*/ 1260144 h 2187906"/>
              <a:gd name="connsiteX21" fmla="*/ 70181 w 1151910"/>
              <a:gd name="connsiteY21" fmla="*/ 1298244 h 2187906"/>
              <a:gd name="connsiteX22" fmla="*/ 148763 w 1151910"/>
              <a:gd name="connsiteY22" fmla="*/ 1314913 h 2187906"/>
              <a:gd name="connsiteX23" fmla="*/ 255919 w 1151910"/>
              <a:gd name="connsiteY23" fmla="*/ 1395875 h 2187906"/>
              <a:gd name="connsiteX24" fmla="*/ 279733 w 1151910"/>
              <a:gd name="connsiteY24" fmla="*/ 1450644 h 2187906"/>
              <a:gd name="connsiteX25" fmla="*/ 210677 w 1151910"/>
              <a:gd name="connsiteY25" fmla="*/ 1655431 h 2187906"/>
              <a:gd name="connsiteX26" fmla="*/ 217819 w 1151910"/>
              <a:gd name="connsiteY26" fmla="*/ 1714963 h 2187906"/>
              <a:gd name="connsiteX27" fmla="*/ 227344 w 1151910"/>
              <a:gd name="connsiteY27" fmla="*/ 1748300 h 2187906"/>
              <a:gd name="connsiteX28" fmla="*/ 236869 w 1151910"/>
              <a:gd name="connsiteY28" fmla="*/ 1791163 h 2187906"/>
              <a:gd name="connsiteX29" fmla="*/ 232106 w 1151910"/>
              <a:gd name="connsiteY29" fmla="*/ 1829263 h 2187906"/>
              <a:gd name="connsiteX30" fmla="*/ 174956 w 1151910"/>
              <a:gd name="connsiteY30" fmla="*/ 1862600 h 2187906"/>
              <a:gd name="connsiteX31" fmla="*/ 136856 w 1151910"/>
              <a:gd name="connsiteY31" fmla="*/ 1895938 h 2187906"/>
              <a:gd name="connsiteX32" fmla="*/ 122569 w 1151910"/>
              <a:gd name="connsiteY32" fmla="*/ 1905463 h 2187906"/>
              <a:gd name="connsiteX33" fmla="*/ 84469 w 1151910"/>
              <a:gd name="connsiteY33" fmla="*/ 1914988 h 2187906"/>
              <a:gd name="connsiteX34" fmla="*/ 89231 w 1151910"/>
              <a:gd name="connsiteY34" fmla="*/ 1953088 h 2187906"/>
              <a:gd name="connsiteX35" fmla="*/ 160669 w 1151910"/>
              <a:gd name="connsiteY35" fmla="*/ 1986425 h 2187906"/>
              <a:gd name="connsiteX36" fmla="*/ 165431 w 1151910"/>
              <a:gd name="connsiteY36" fmla="*/ 2024525 h 2187906"/>
              <a:gd name="connsiteX37" fmla="*/ 179719 w 1151910"/>
              <a:gd name="connsiteY37" fmla="*/ 2048338 h 2187906"/>
              <a:gd name="connsiteX38" fmla="*/ 184481 w 1151910"/>
              <a:gd name="connsiteY38" fmla="*/ 2067388 h 2187906"/>
              <a:gd name="connsiteX39" fmla="*/ 208294 w 1151910"/>
              <a:gd name="connsiteY39" fmla="*/ 2062625 h 2187906"/>
              <a:gd name="connsiteX40" fmla="*/ 227344 w 1151910"/>
              <a:gd name="connsiteY40" fmla="*/ 2057863 h 2187906"/>
              <a:gd name="connsiteX41" fmla="*/ 355931 w 1151910"/>
              <a:gd name="connsiteY41" fmla="*/ 2067388 h 2187906"/>
              <a:gd name="connsiteX42" fmla="*/ 374981 w 1151910"/>
              <a:gd name="connsiteY42" fmla="*/ 2076913 h 2187906"/>
              <a:gd name="connsiteX43" fmla="*/ 379744 w 1151910"/>
              <a:gd name="connsiteY43" fmla="*/ 2124538 h 2187906"/>
              <a:gd name="connsiteX44" fmla="*/ 394031 w 1151910"/>
              <a:gd name="connsiteY44" fmla="*/ 2162638 h 2187906"/>
              <a:gd name="connsiteX45" fmla="*/ 398794 w 1151910"/>
              <a:gd name="connsiteY45" fmla="*/ 2176925 h 2187906"/>
              <a:gd name="connsiteX46" fmla="*/ 436894 w 1151910"/>
              <a:gd name="connsiteY46" fmla="*/ 2186450 h 2187906"/>
              <a:gd name="connsiteX47" fmla="*/ 503569 w 1151910"/>
              <a:gd name="connsiteY47" fmla="*/ 2186450 h 2187906"/>
              <a:gd name="connsiteX48" fmla="*/ 527381 w 1151910"/>
              <a:gd name="connsiteY48" fmla="*/ 2176925 h 2187906"/>
              <a:gd name="connsiteX49" fmla="*/ 570244 w 1151910"/>
              <a:gd name="connsiteY49" fmla="*/ 2081675 h 2187906"/>
              <a:gd name="connsiteX50" fmla="*/ 589294 w 1151910"/>
              <a:gd name="connsiteY50" fmla="*/ 2076913 h 2187906"/>
              <a:gd name="connsiteX51" fmla="*/ 603581 w 1151910"/>
              <a:gd name="connsiteY51" fmla="*/ 2062625 h 2187906"/>
              <a:gd name="connsiteX52" fmla="*/ 608344 w 1151910"/>
              <a:gd name="connsiteY52" fmla="*/ 2048338 h 2187906"/>
              <a:gd name="connsiteX53" fmla="*/ 617869 w 1151910"/>
              <a:gd name="connsiteY53" fmla="*/ 2034050 h 2187906"/>
              <a:gd name="connsiteX54" fmla="*/ 622631 w 1151910"/>
              <a:gd name="connsiteY54" fmla="*/ 2015000 h 2187906"/>
              <a:gd name="connsiteX55" fmla="*/ 627394 w 1151910"/>
              <a:gd name="connsiteY55" fmla="*/ 1929275 h 2187906"/>
              <a:gd name="connsiteX56" fmla="*/ 641681 w 1151910"/>
              <a:gd name="connsiteY56" fmla="*/ 1924513 h 2187906"/>
              <a:gd name="connsiteX57" fmla="*/ 684544 w 1151910"/>
              <a:gd name="connsiteY57" fmla="*/ 1876888 h 2187906"/>
              <a:gd name="connsiteX58" fmla="*/ 689306 w 1151910"/>
              <a:gd name="connsiteY58" fmla="*/ 1848313 h 2187906"/>
              <a:gd name="connsiteX59" fmla="*/ 694069 w 1151910"/>
              <a:gd name="connsiteY59" fmla="*/ 1824500 h 2187906"/>
              <a:gd name="connsiteX60" fmla="*/ 698831 w 1151910"/>
              <a:gd name="connsiteY60" fmla="*/ 1781638 h 2187906"/>
              <a:gd name="connsiteX61" fmla="*/ 717881 w 1151910"/>
              <a:gd name="connsiteY61" fmla="*/ 1743538 h 2187906"/>
              <a:gd name="connsiteX62" fmla="*/ 732169 w 1151910"/>
              <a:gd name="connsiteY62" fmla="*/ 1705438 h 2187906"/>
              <a:gd name="connsiteX63" fmla="*/ 760744 w 1151910"/>
              <a:gd name="connsiteY63" fmla="*/ 1714963 h 2187906"/>
              <a:gd name="connsiteX64" fmla="*/ 775031 w 1151910"/>
              <a:gd name="connsiteY64" fmla="*/ 1748300 h 2187906"/>
              <a:gd name="connsiteX65" fmla="*/ 779794 w 1151910"/>
              <a:gd name="connsiteY65" fmla="*/ 1800688 h 2187906"/>
              <a:gd name="connsiteX66" fmla="*/ 784556 w 1151910"/>
              <a:gd name="connsiteY66" fmla="*/ 1776875 h 2187906"/>
              <a:gd name="connsiteX67" fmla="*/ 789319 w 1151910"/>
              <a:gd name="connsiteY67" fmla="*/ 1743538 h 2187906"/>
              <a:gd name="connsiteX68" fmla="*/ 803606 w 1151910"/>
              <a:gd name="connsiteY68" fmla="*/ 1734013 h 2187906"/>
              <a:gd name="connsiteX69" fmla="*/ 827419 w 1151910"/>
              <a:gd name="connsiteY69" fmla="*/ 1748300 h 2187906"/>
              <a:gd name="connsiteX70" fmla="*/ 841706 w 1151910"/>
              <a:gd name="connsiteY70" fmla="*/ 1753063 h 2187906"/>
              <a:gd name="connsiteX71" fmla="*/ 846469 w 1151910"/>
              <a:gd name="connsiteY71" fmla="*/ 1691150 h 2187906"/>
              <a:gd name="connsiteX72" fmla="*/ 889331 w 1151910"/>
              <a:gd name="connsiteY72" fmla="*/ 1695913 h 2187906"/>
              <a:gd name="connsiteX73" fmla="*/ 894094 w 1151910"/>
              <a:gd name="connsiteY73" fmla="*/ 1710200 h 2187906"/>
              <a:gd name="connsiteX74" fmla="*/ 927431 w 1151910"/>
              <a:gd name="connsiteY74" fmla="*/ 1734013 h 2187906"/>
              <a:gd name="connsiteX75" fmla="*/ 960769 w 1151910"/>
              <a:gd name="connsiteY75" fmla="*/ 1738775 h 2187906"/>
              <a:gd name="connsiteX76" fmla="*/ 998869 w 1151910"/>
              <a:gd name="connsiteY76" fmla="*/ 1734013 h 2187906"/>
              <a:gd name="connsiteX77" fmla="*/ 1003631 w 1151910"/>
              <a:gd name="connsiteY77" fmla="*/ 1657813 h 2187906"/>
              <a:gd name="connsiteX78" fmla="*/ 1017919 w 1151910"/>
              <a:gd name="connsiteY78" fmla="*/ 1638763 h 2187906"/>
              <a:gd name="connsiteX79" fmla="*/ 1017919 w 1151910"/>
              <a:gd name="connsiteY79" fmla="*/ 1600663 h 2187906"/>
              <a:gd name="connsiteX80" fmla="*/ 998869 w 1151910"/>
              <a:gd name="connsiteY80" fmla="*/ 1586375 h 2187906"/>
              <a:gd name="connsiteX81" fmla="*/ 975056 w 1151910"/>
              <a:gd name="connsiteY81" fmla="*/ 1548275 h 2187906"/>
              <a:gd name="connsiteX82" fmla="*/ 965531 w 1151910"/>
              <a:gd name="connsiteY82" fmla="*/ 1533988 h 2187906"/>
              <a:gd name="connsiteX83" fmla="*/ 951244 w 1151910"/>
              <a:gd name="connsiteY83" fmla="*/ 1529225 h 2187906"/>
              <a:gd name="connsiteX84" fmla="*/ 932194 w 1151910"/>
              <a:gd name="connsiteY84" fmla="*/ 1405400 h 2187906"/>
              <a:gd name="connsiteX85" fmla="*/ 922669 w 1151910"/>
              <a:gd name="connsiteY85" fmla="*/ 1362538 h 2187906"/>
              <a:gd name="connsiteX86" fmla="*/ 913144 w 1151910"/>
              <a:gd name="connsiteY86" fmla="*/ 1338725 h 2187906"/>
              <a:gd name="connsiteX87" fmla="*/ 903619 w 1151910"/>
              <a:gd name="connsiteY87" fmla="*/ 1305388 h 2187906"/>
              <a:gd name="connsiteX88" fmla="*/ 898856 w 1151910"/>
              <a:gd name="connsiteY88" fmla="*/ 1291100 h 2187906"/>
              <a:gd name="connsiteX89" fmla="*/ 908381 w 1151910"/>
              <a:gd name="connsiteY89" fmla="*/ 1224425 h 2187906"/>
              <a:gd name="connsiteX90" fmla="*/ 922669 w 1151910"/>
              <a:gd name="connsiteY90" fmla="*/ 1219663 h 2187906"/>
              <a:gd name="connsiteX91" fmla="*/ 941719 w 1151910"/>
              <a:gd name="connsiteY91" fmla="*/ 1210138 h 2187906"/>
              <a:gd name="connsiteX92" fmla="*/ 956006 w 1151910"/>
              <a:gd name="connsiteY92" fmla="*/ 1205375 h 2187906"/>
              <a:gd name="connsiteX93" fmla="*/ 970294 w 1151910"/>
              <a:gd name="connsiteY93" fmla="*/ 1195850 h 2187906"/>
              <a:gd name="connsiteX94" fmla="*/ 1003631 w 1151910"/>
              <a:gd name="connsiteY94" fmla="*/ 1186325 h 2187906"/>
              <a:gd name="connsiteX95" fmla="*/ 1022681 w 1151910"/>
              <a:gd name="connsiteY95" fmla="*/ 1172038 h 2187906"/>
              <a:gd name="connsiteX96" fmla="*/ 1041731 w 1151910"/>
              <a:gd name="connsiteY96" fmla="*/ 1143463 h 2187906"/>
              <a:gd name="connsiteX97" fmla="*/ 1070306 w 1151910"/>
              <a:gd name="connsiteY97" fmla="*/ 1124413 h 2187906"/>
              <a:gd name="connsiteX98" fmla="*/ 1098881 w 1151910"/>
              <a:gd name="connsiteY98" fmla="*/ 1114888 h 2187906"/>
              <a:gd name="connsiteX99" fmla="*/ 1132219 w 1151910"/>
              <a:gd name="connsiteY99" fmla="*/ 1091075 h 2187906"/>
              <a:gd name="connsiteX100" fmla="*/ 1146506 w 1151910"/>
              <a:gd name="connsiteY100" fmla="*/ 1076788 h 2187906"/>
              <a:gd name="connsiteX101" fmla="*/ 1141744 w 1151910"/>
              <a:gd name="connsiteY101" fmla="*/ 991063 h 2187906"/>
              <a:gd name="connsiteX102" fmla="*/ 1127456 w 1151910"/>
              <a:gd name="connsiteY102" fmla="*/ 972013 h 2187906"/>
              <a:gd name="connsiteX103" fmla="*/ 1108406 w 1151910"/>
              <a:gd name="connsiteY103" fmla="*/ 933913 h 2187906"/>
              <a:gd name="connsiteX104" fmla="*/ 1103644 w 1151910"/>
              <a:gd name="connsiteY104" fmla="*/ 910100 h 2187906"/>
              <a:gd name="connsiteX105" fmla="*/ 1075069 w 1151910"/>
              <a:gd name="connsiteY105" fmla="*/ 881525 h 2187906"/>
              <a:gd name="connsiteX106" fmla="*/ 1008394 w 1151910"/>
              <a:gd name="connsiteY106" fmla="*/ 857713 h 2187906"/>
              <a:gd name="connsiteX107" fmla="*/ 994106 w 1151910"/>
              <a:gd name="connsiteY107" fmla="*/ 862475 h 2187906"/>
              <a:gd name="connsiteX108" fmla="*/ 989344 w 1151910"/>
              <a:gd name="connsiteY108" fmla="*/ 876763 h 2187906"/>
              <a:gd name="connsiteX109" fmla="*/ 984581 w 1151910"/>
              <a:gd name="connsiteY109" fmla="*/ 914863 h 2187906"/>
              <a:gd name="connsiteX110" fmla="*/ 975056 w 1151910"/>
              <a:gd name="connsiteY110" fmla="*/ 929150 h 2187906"/>
              <a:gd name="connsiteX111" fmla="*/ 960769 w 1151910"/>
              <a:gd name="connsiteY111" fmla="*/ 948200 h 2187906"/>
              <a:gd name="connsiteX112" fmla="*/ 932194 w 1151910"/>
              <a:gd name="connsiteY112" fmla="*/ 962488 h 2187906"/>
              <a:gd name="connsiteX113" fmla="*/ 898856 w 1151910"/>
              <a:gd name="connsiteY113" fmla="*/ 919625 h 2187906"/>
              <a:gd name="connsiteX114" fmla="*/ 884569 w 1151910"/>
              <a:gd name="connsiteY114" fmla="*/ 905338 h 2187906"/>
              <a:gd name="connsiteX115" fmla="*/ 903619 w 1151910"/>
              <a:gd name="connsiteY115" fmla="*/ 852950 h 2187906"/>
              <a:gd name="connsiteX116" fmla="*/ 908381 w 1151910"/>
              <a:gd name="connsiteY116" fmla="*/ 833900 h 2187906"/>
              <a:gd name="connsiteX117" fmla="*/ 903619 w 1151910"/>
              <a:gd name="connsiteY117" fmla="*/ 819613 h 2187906"/>
              <a:gd name="connsiteX118" fmla="*/ 898856 w 1151910"/>
              <a:gd name="connsiteY118" fmla="*/ 800563 h 2187906"/>
              <a:gd name="connsiteX119" fmla="*/ 903619 w 1151910"/>
              <a:gd name="connsiteY119" fmla="*/ 776750 h 2187906"/>
              <a:gd name="connsiteX120" fmla="*/ 941719 w 1151910"/>
              <a:gd name="connsiteY120" fmla="*/ 752938 h 2187906"/>
              <a:gd name="connsiteX121" fmla="*/ 956006 w 1151910"/>
              <a:gd name="connsiteY121" fmla="*/ 738650 h 2187906"/>
              <a:gd name="connsiteX122" fmla="*/ 960769 w 1151910"/>
              <a:gd name="connsiteY122" fmla="*/ 724363 h 2187906"/>
              <a:gd name="connsiteX123" fmla="*/ 956006 w 1151910"/>
              <a:gd name="connsiteY123" fmla="*/ 600538 h 2187906"/>
              <a:gd name="connsiteX124" fmla="*/ 889331 w 1151910"/>
              <a:gd name="connsiteY124" fmla="*/ 600538 h 2187906"/>
              <a:gd name="connsiteX125" fmla="*/ 875044 w 1151910"/>
              <a:gd name="connsiteY125" fmla="*/ 586250 h 2187906"/>
              <a:gd name="connsiteX126" fmla="*/ 860756 w 1151910"/>
              <a:gd name="connsiteY126" fmla="*/ 576725 h 2187906"/>
              <a:gd name="connsiteX127" fmla="*/ 846469 w 1151910"/>
              <a:gd name="connsiteY127" fmla="*/ 557675 h 2187906"/>
              <a:gd name="connsiteX128" fmla="*/ 841706 w 1151910"/>
              <a:gd name="connsiteY128" fmla="*/ 543388 h 2187906"/>
              <a:gd name="connsiteX129" fmla="*/ 722644 w 1151910"/>
              <a:gd name="connsiteY129" fmla="*/ 538625 h 2187906"/>
              <a:gd name="connsiteX130" fmla="*/ 689306 w 1151910"/>
              <a:gd name="connsiteY130" fmla="*/ 510050 h 2187906"/>
              <a:gd name="connsiteX131" fmla="*/ 679781 w 1151910"/>
              <a:gd name="connsiteY131" fmla="*/ 495763 h 2187906"/>
              <a:gd name="connsiteX132" fmla="*/ 660731 w 1151910"/>
              <a:gd name="connsiteY132" fmla="*/ 448138 h 2187906"/>
              <a:gd name="connsiteX133" fmla="*/ 646444 w 1151910"/>
              <a:gd name="connsiteY133" fmla="*/ 410038 h 2187906"/>
              <a:gd name="connsiteX134" fmla="*/ 636919 w 1151910"/>
              <a:gd name="connsiteY134" fmla="*/ 386225 h 2187906"/>
              <a:gd name="connsiteX135" fmla="*/ 617869 w 1151910"/>
              <a:gd name="connsiteY135" fmla="*/ 357650 h 2187906"/>
              <a:gd name="connsiteX136" fmla="*/ 575006 w 1151910"/>
              <a:gd name="connsiteY136" fmla="*/ 329075 h 2187906"/>
              <a:gd name="connsiteX137" fmla="*/ 560719 w 1151910"/>
              <a:gd name="connsiteY137" fmla="*/ 319550 h 2187906"/>
              <a:gd name="connsiteX138" fmla="*/ 541669 w 1151910"/>
              <a:gd name="connsiteY138" fmla="*/ 305263 h 2187906"/>
              <a:gd name="connsiteX139" fmla="*/ 527381 w 1151910"/>
              <a:gd name="connsiteY139" fmla="*/ 300500 h 2187906"/>
              <a:gd name="connsiteX140" fmla="*/ 494044 w 1151910"/>
              <a:gd name="connsiteY140" fmla="*/ 281450 h 2187906"/>
              <a:gd name="connsiteX141" fmla="*/ 470231 w 1151910"/>
              <a:gd name="connsiteY141" fmla="*/ 271925 h 2187906"/>
              <a:gd name="connsiteX142" fmla="*/ 408318 w 1151910"/>
              <a:gd name="connsiteY142" fmla="*/ 181439 h 2187906"/>
              <a:gd name="connsiteX143" fmla="*/ 408319 w 1151910"/>
              <a:gd name="connsiteY143" fmla="*/ 52851 h 2187906"/>
              <a:gd name="connsiteX144" fmla="*/ 377362 w 1151910"/>
              <a:gd name="connsiteY144" fmla="*/ 43325 h 2187906"/>
              <a:gd name="connsiteX145" fmla="*/ 317831 w 1151910"/>
              <a:gd name="connsiteY145" fmla="*/ 9988 h 2187906"/>
              <a:gd name="connsiteX146" fmla="*/ 284494 w 1151910"/>
              <a:gd name="connsiteY146" fmla="*/ 463 h 2187906"/>
              <a:gd name="connsiteX147" fmla="*/ 265444 w 1151910"/>
              <a:gd name="connsiteY147" fmla="*/ 5225 h 2187906"/>
              <a:gd name="connsiteX148" fmla="*/ 227344 w 1151910"/>
              <a:gd name="connsiteY148" fmla="*/ 55231 h 2187906"/>
              <a:gd name="connsiteX149" fmla="*/ 170194 w 1151910"/>
              <a:gd name="connsiteY149" fmla="*/ 69519 h 2187906"/>
              <a:gd name="connsiteX150" fmla="*/ 158287 w 1151910"/>
              <a:gd name="connsiteY150" fmla="*/ 114763 h 2187906"/>
              <a:gd name="connsiteX151" fmla="*/ 122568 w 1151910"/>
              <a:gd name="connsiteY151" fmla="*/ 150481 h 2187906"/>
              <a:gd name="connsiteX152" fmla="*/ 84469 w 1151910"/>
              <a:gd name="connsiteY152" fmla="*/ 243351 h 2187906"/>
              <a:gd name="connsiteX0" fmla="*/ 84469 w 1151910"/>
              <a:gd name="connsiteY0" fmla="*/ 243351 h 2187906"/>
              <a:gd name="connsiteX1" fmla="*/ 91612 w 1151910"/>
              <a:gd name="connsiteY1" fmla="*/ 271925 h 2187906"/>
              <a:gd name="connsiteX2" fmla="*/ 74943 w 1151910"/>
              <a:gd name="connsiteY2" fmla="*/ 340982 h 2187906"/>
              <a:gd name="connsiteX3" fmla="*/ 60656 w 1151910"/>
              <a:gd name="connsiteY3" fmla="*/ 390988 h 2187906"/>
              <a:gd name="connsiteX4" fmla="*/ 53512 w 1151910"/>
              <a:gd name="connsiteY4" fmla="*/ 467188 h 2187906"/>
              <a:gd name="connsiteX5" fmla="*/ 32081 w 1151910"/>
              <a:gd name="connsiteY5" fmla="*/ 505288 h 2187906"/>
              <a:gd name="connsiteX6" fmla="*/ 3506 w 1151910"/>
              <a:gd name="connsiteY6" fmla="*/ 541007 h 2187906"/>
              <a:gd name="connsiteX7" fmla="*/ 74944 w 1151910"/>
              <a:gd name="connsiteY7" fmla="*/ 564819 h 2187906"/>
              <a:gd name="connsiteX8" fmla="*/ 67800 w 1151910"/>
              <a:gd name="connsiteY8" fmla="*/ 643401 h 2187906"/>
              <a:gd name="connsiteX9" fmla="*/ 103518 w 1151910"/>
              <a:gd name="connsiteY9" fmla="*/ 688645 h 2187906"/>
              <a:gd name="connsiteX10" fmla="*/ 167813 w 1151910"/>
              <a:gd name="connsiteY10" fmla="*/ 736269 h 2187906"/>
              <a:gd name="connsiteX11" fmla="*/ 170195 w 1151910"/>
              <a:gd name="connsiteY11" fmla="*/ 807706 h 2187906"/>
              <a:gd name="connsiteX12" fmla="*/ 155907 w 1151910"/>
              <a:gd name="connsiteY12" fmla="*/ 860094 h 2187906"/>
              <a:gd name="connsiteX13" fmla="*/ 127331 w 1151910"/>
              <a:gd name="connsiteY13" fmla="*/ 910100 h 2187906"/>
              <a:gd name="connsiteX14" fmla="*/ 98756 w 1151910"/>
              <a:gd name="connsiteY14" fmla="*/ 948200 h 2187906"/>
              <a:gd name="connsiteX15" fmla="*/ 63037 w 1151910"/>
              <a:gd name="connsiteY15" fmla="*/ 993444 h 2187906"/>
              <a:gd name="connsiteX16" fmla="*/ 32082 w 1151910"/>
              <a:gd name="connsiteY16" fmla="*/ 1064881 h 2187906"/>
              <a:gd name="connsiteX17" fmla="*/ 1125 w 1151910"/>
              <a:gd name="connsiteY17" fmla="*/ 1105363 h 2187906"/>
              <a:gd name="connsiteX18" fmla="*/ 8269 w 1151910"/>
              <a:gd name="connsiteY18" fmla="*/ 1174419 h 2187906"/>
              <a:gd name="connsiteX19" fmla="*/ 22557 w 1151910"/>
              <a:gd name="connsiteY19" fmla="*/ 1224425 h 2187906"/>
              <a:gd name="connsiteX20" fmla="*/ 51133 w 1151910"/>
              <a:gd name="connsiteY20" fmla="*/ 1260144 h 2187906"/>
              <a:gd name="connsiteX21" fmla="*/ 70181 w 1151910"/>
              <a:gd name="connsiteY21" fmla="*/ 1298244 h 2187906"/>
              <a:gd name="connsiteX22" fmla="*/ 148763 w 1151910"/>
              <a:gd name="connsiteY22" fmla="*/ 1314913 h 2187906"/>
              <a:gd name="connsiteX23" fmla="*/ 255919 w 1151910"/>
              <a:gd name="connsiteY23" fmla="*/ 1395875 h 2187906"/>
              <a:gd name="connsiteX24" fmla="*/ 279733 w 1151910"/>
              <a:gd name="connsiteY24" fmla="*/ 1450644 h 2187906"/>
              <a:gd name="connsiteX25" fmla="*/ 260683 w 1151910"/>
              <a:gd name="connsiteY25" fmla="*/ 1522081 h 2187906"/>
              <a:gd name="connsiteX26" fmla="*/ 210677 w 1151910"/>
              <a:gd name="connsiteY26" fmla="*/ 1655431 h 2187906"/>
              <a:gd name="connsiteX27" fmla="*/ 217819 w 1151910"/>
              <a:gd name="connsiteY27" fmla="*/ 1714963 h 2187906"/>
              <a:gd name="connsiteX28" fmla="*/ 227344 w 1151910"/>
              <a:gd name="connsiteY28" fmla="*/ 1748300 h 2187906"/>
              <a:gd name="connsiteX29" fmla="*/ 236869 w 1151910"/>
              <a:gd name="connsiteY29" fmla="*/ 1791163 h 2187906"/>
              <a:gd name="connsiteX30" fmla="*/ 232106 w 1151910"/>
              <a:gd name="connsiteY30" fmla="*/ 1829263 h 2187906"/>
              <a:gd name="connsiteX31" fmla="*/ 174956 w 1151910"/>
              <a:gd name="connsiteY31" fmla="*/ 1862600 h 2187906"/>
              <a:gd name="connsiteX32" fmla="*/ 136856 w 1151910"/>
              <a:gd name="connsiteY32" fmla="*/ 1895938 h 2187906"/>
              <a:gd name="connsiteX33" fmla="*/ 122569 w 1151910"/>
              <a:gd name="connsiteY33" fmla="*/ 1905463 h 2187906"/>
              <a:gd name="connsiteX34" fmla="*/ 84469 w 1151910"/>
              <a:gd name="connsiteY34" fmla="*/ 1914988 h 2187906"/>
              <a:gd name="connsiteX35" fmla="*/ 89231 w 1151910"/>
              <a:gd name="connsiteY35" fmla="*/ 1953088 h 2187906"/>
              <a:gd name="connsiteX36" fmla="*/ 160669 w 1151910"/>
              <a:gd name="connsiteY36" fmla="*/ 1986425 h 2187906"/>
              <a:gd name="connsiteX37" fmla="*/ 165431 w 1151910"/>
              <a:gd name="connsiteY37" fmla="*/ 2024525 h 2187906"/>
              <a:gd name="connsiteX38" fmla="*/ 179719 w 1151910"/>
              <a:gd name="connsiteY38" fmla="*/ 2048338 h 2187906"/>
              <a:gd name="connsiteX39" fmla="*/ 184481 w 1151910"/>
              <a:gd name="connsiteY39" fmla="*/ 2067388 h 2187906"/>
              <a:gd name="connsiteX40" fmla="*/ 208294 w 1151910"/>
              <a:gd name="connsiteY40" fmla="*/ 2062625 h 2187906"/>
              <a:gd name="connsiteX41" fmla="*/ 227344 w 1151910"/>
              <a:gd name="connsiteY41" fmla="*/ 2057863 h 2187906"/>
              <a:gd name="connsiteX42" fmla="*/ 355931 w 1151910"/>
              <a:gd name="connsiteY42" fmla="*/ 2067388 h 2187906"/>
              <a:gd name="connsiteX43" fmla="*/ 374981 w 1151910"/>
              <a:gd name="connsiteY43" fmla="*/ 2076913 h 2187906"/>
              <a:gd name="connsiteX44" fmla="*/ 379744 w 1151910"/>
              <a:gd name="connsiteY44" fmla="*/ 2124538 h 2187906"/>
              <a:gd name="connsiteX45" fmla="*/ 394031 w 1151910"/>
              <a:gd name="connsiteY45" fmla="*/ 2162638 h 2187906"/>
              <a:gd name="connsiteX46" fmla="*/ 398794 w 1151910"/>
              <a:gd name="connsiteY46" fmla="*/ 2176925 h 2187906"/>
              <a:gd name="connsiteX47" fmla="*/ 436894 w 1151910"/>
              <a:gd name="connsiteY47" fmla="*/ 2186450 h 2187906"/>
              <a:gd name="connsiteX48" fmla="*/ 503569 w 1151910"/>
              <a:gd name="connsiteY48" fmla="*/ 2186450 h 2187906"/>
              <a:gd name="connsiteX49" fmla="*/ 527381 w 1151910"/>
              <a:gd name="connsiteY49" fmla="*/ 2176925 h 2187906"/>
              <a:gd name="connsiteX50" fmla="*/ 570244 w 1151910"/>
              <a:gd name="connsiteY50" fmla="*/ 2081675 h 2187906"/>
              <a:gd name="connsiteX51" fmla="*/ 589294 w 1151910"/>
              <a:gd name="connsiteY51" fmla="*/ 2076913 h 2187906"/>
              <a:gd name="connsiteX52" fmla="*/ 603581 w 1151910"/>
              <a:gd name="connsiteY52" fmla="*/ 2062625 h 2187906"/>
              <a:gd name="connsiteX53" fmla="*/ 608344 w 1151910"/>
              <a:gd name="connsiteY53" fmla="*/ 2048338 h 2187906"/>
              <a:gd name="connsiteX54" fmla="*/ 617869 w 1151910"/>
              <a:gd name="connsiteY54" fmla="*/ 2034050 h 2187906"/>
              <a:gd name="connsiteX55" fmla="*/ 622631 w 1151910"/>
              <a:gd name="connsiteY55" fmla="*/ 2015000 h 2187906"/>
              <a:gd name="connsiteX56" fmla="*/ 627394 w 1151910"/>
              <a:gd name="connsiteY56" fmla="*/ 1929275 h 2187906"/>
              <a:gd name="connsiteX57" fmla="*/ 641681 w 1151910"/>
              <a:gd name="connsiteY57" fmla="*/ 1924513 h 2187906"/>
              <a:gd name="connsiteX58" fmla="*/ 684544 w 1151910"/>
              <a:gd name="connsiteY58" fmla="*/ 1876888 h 2187906"/>
              <a:gd name="connsiteX59" fmla="*/ 689306 w 1151910"/>
              <a:gd name="connsiteY59" fmla="*/ 1848313 h 2187906"/>
              <a:gd name="connsiteX60" fmla="*/ 694069 w 1151910"/>
              <a:gd name="connsiteY60" fmla="*/ 1824500 h 2187906"/>
              <a:gd name="connsiteX61" fmla="*/ 698831 w 1151910"/>
              <a:gd name="connsiteY61" fmla="*/ 1781638 h 2187906"/>
              <a:gd name="connsiteX62" fmla="*/ 717881 w 1151910"/>
              <a:gd name="connsiteY62" fmla="*/ 1743538 h 2187906"/>
              <a:gd name="connsiteX63" fmla="*/ 732169 w 1151910"/>
              <a:gd name="connsiteY63" fmla="*/ 1705438 h 2187906"/>
              <a:gd name="connsiteX64" fmla="*/ 760744 w 1151910"/>
              <a:gd name="connsiteY64" fmla="*/ 1714963 h 2187906"/>
              <a:gd name="connsiteX65" fmla="*/ 775031 w 1151910"/>
              <a:gd name="connsiteY65" fmla="*/ 1748300 h 2187906"/>
              <a:gd name="connsiteX66" fmla="*/ 779794 w 1151910"/>
              <a:gd name="connsiteY66" fmla="*/ 1800688 h 2187906"/>
              <a:gd name="connsiteX67" fmla="*/ 784556 w 1151910"/>
              <a:gd name="connsiteY67" fmla="*/ 1776875 h 2187906"/>
              <a:gd name="connsiteX68" fmla="*/ 789319 w 1151910"/>
              <a:gd name="connsiteY68" fmla="*/ 1743538 h 2187906"/>
              <a:gd name="connsiteX69" fmla="*/ 803606 w 1151910"/>
              <a:gd name="connsiteY69" fmla="*/ 1734013 h 2187906"/>
              <a:gd name="connsiteX70" fmla="*/ 827419 w 1151910"/>
              <a:gd name="connsiteY70" fmla="*/ 1748300 h 2187906"/>
              <a:gd name="connsiteX71" fmla="*/ 841706 w 1151910"/>
              <a:gd name="connsiteY71" fmla="*/ 1753063 h 2187906"/>
              <a:gd name="connsiteX72" fmla="*/ 846469 w 1151910"/>
              <a:gd name="connsiteY72" fmla="*/ 1691150 h 2187906"/>
              <a:gd name="connsiteX73" fmla="*/ 889331 w 1151910"/>
              <a:gd name="connsiteY73" fmla="*/ 1695913 h 2187906"/>
              <a:gd name="connsiteX74" fmla="*/ 894094 w 1151910"/>
              <a:gd name="connsiteY74" fmla="*/ 1710200 h 2187906"/>
              <a:gd name="connsiteX75" fmla="*/ 927431 w 1151910"/>
              <a:gd name="connsiteY75" fmla="*/ 1734013 h 2187906"/>
              <a:gd name="connsiteX76" fmla="*/ 960769 w 1151910"/>
              <a:gd name="connsiteY76" fmla="*/ 1738775 h 2187906"/>
              <a:gd name="connsiteX77" fmla="*/ 998869 w 1151910"/>
              <a:gd name="connsiteY77" fmla="*/ 1734013 h 2187906"/>
              <a:gd name="connsiteX78" fmla="*/ 1003631 w 1151910"/>
              <a:gd name="connsiteY78" fmla="*/ 1657813 h 2187906"/>
              <a:gd name="connsiteX79" fmla="*/ 1017919 w 1151910"/>
              <a:gd name="connsiteY79" fmla="*/ 1638763 h 2187906"/>
              <a:gd name="connsiteX80" fmla="*/ 1017919 w 1151910"/>
              <a:gd name="connsiteY80" fmla="*/ 1600663 h 2187906"/>
              <a:gd name="connsiteX81" fmla="*/ 998869 w 1151910"/>
              <a:gd name="connsiteY81" fmla="*/ 1586375 h 2187906"/>
              <a:gd name="connsiteX82" fmla="*/ 975056 w 1151910"/>
              <a:gd name="connsiteY82" fmla="*/ 1548275 h 2187906"/>
              <a:gd name="connsiteX83" fmla="*/ 965531 w 1151910"/>
              <a:gd name="connsiteY83" fmla="*/ 1533988 h 2187906"/>
              <a:gd name="connsiteX84" fmla="*/ 951244 w 1151910"/>
              <a:gd name="connsiteY84" fmla="*/ 1529225 h 2187906"/>
              <a:gd name="connsiteX85" fmla="*/ 932194 w 1151910"/>
              <a:gd name="connsiteY85" fmla="*/ 1405400 h 2187906"/>
              <a:gd name="connsiteX86" fmla="*/ 922669 w 1151910"/>
              <a:gd name="connsiteY86" fmla="*/ 1362538 h 2187906"/>
              <a:gd name="connsiteX87" fmla="*/ 913144 w 1151910"/>
              <a:gd name="connsiteY87" fmla="*/ 1338725 h 2187906"/>
              <a:gd name="connsiteX88" fmla="*/ 903619 w 1151910"/>
              <a:gd name="connsiteY88" fmla="*/ 1305388 h 2187906"/>
              <a:gd name="connsiteX89" fmla="*/ 898856 w 1151910"/>
              <a:gd name="connsiteY89" fmla="*/ 1291100 h 2187906"/>
              <a:gd name="connsiteX90" fmla="*/ 908381 w 1151910"/>
              <a:gd name="connsiteY90" fmla="*/ 1224425 h 2187906"/>
              <a:gd name="connsiteX91" fmla="*/ 922669 w 1151910"/>
              <a:gd name="connsiteY91" fmla="*/ 1219663 h 2187906"/>
              <a:gd name="connsiteX92" fmla="*/ 941719 w 1151910"/>
              <a:gd name="connsiteY92" fmla="*/ 1210138 h 2187906"/>
              <a:gd name="connsiteX93" fmla="*/ 956006 w 1151910"/>
              <a:gd name="connsiteY93" fmla="*/ 1205375 h 2187906"/>
              <a:gd name="connsiteX94" fmla="*/ 970294 w 1151910"/>
              <a:gd name="connsiteY94" fmla="*/ 1195850 h 2187906"/>
              <a:gd name="connsiteX95" fmla="*/ 1003631 w 1151910"/>
              <a:gd name="connsiteY95" fmla="*/ 1186325 h 2187906"/>
              <a:gd name="connsiteX96" fmla="*/ 1022681 w 1151910"/>
              <a:gd name="connsiteY96" fmla="*/ 1172038 h 2187906"/>
              <a:gd name="connsiteX97" fmla="*/ 1041731 w 1151910"/>
              <a:gd name="connsiteY97" fmla="*/ 1143463 h 2187906"/>
              <a:gd name="connsiteX98" fmla="*/ 1070306 w 1151910"/>
              <a:gd name="connsiteY98" fmla="*/ 1124413 h 2187906"/>
              <a:gd name="connsiteX99" fmla="*/ 1098881 w 1151910"/>
              <a:gd name="connsiteY99" fmla="*/ 1114888 h 2187906"/>
              <a:gd name="connsiteX100" fmla="*/ 1132219 w 1151910"/>
              <a:gd name="connsiteY100" fmla="*/ 1091075 h 2187906"/>
              <a:gd name="connsiteX101" fmla="*/ 1146506 w 1151910"/>
              <a:gd name="connsiteY101" fmla="*/ 1076788 h 2187906"/>
              <a:gd name="connsiteX102" fmla="*/ 1141744 w 1151910"/>
              <a:gd name="connsiteY102" fmla="*/ 991063 h 2187906"/>
              <a:gd name="connsiteX103" fmla="*/ 1127456 w 1151910"/>
              <a:gd name="connsiteY103" fmla="*/ 972013 h 2187906"/>
              <a:gd name="connsiteX104" fmla="*/ 1108406 w 1151910"/>
              <a:gd name="connsiteY104" fmla="*/ 933913 h 2187906"/>
              <a:gd name="connsiteX105" fmla="*/ 1103644 w 1151910"/>
              <a:gd name="connsiteY105" fmla="*/ 910100 h 2187906"/>
              <a:gd name="connsiteX106" fmla="*/ 1075069 w 1151910"/>
              <a:gd name="connsiteY106" fmla="*/ 881525 h 2187906"/>
              <a:gd name="connsiteX107" fmla="*/ 1008394 w 1151910"/>
              <a:gd name="connsiteY107" fmla="*/ 857713 h 2187906"/>
              <a:gd name="connsiteX108" fmla="*/ 994106 w 1151910"/>
              <a:gd name="connsiteY108" fmla="*/ 862475 h 2187906"/>
              <a:gd name="connsiteX109" fmla="*/ 989344 w 1151910"/>
              <a:gd name="connsiteY109" fmla="*/ 876763 h 2187906"/>
              <a:gd name="connsiteX110" fmla="*/ 984581 w 1151910"/>
              <a:gd name="connsiteY110" fmla="*/ 914863 h 2187906"/>
              <a:gd name="connsiteX111" fmla="*/ 975056 w 1151910"/>
              <a:gd name="connsiteY111" fmla="*/ 929150 h 2187906"/>
              <a:gd name="connsiteX112" fmla="*/ 960769 w 1151910"/>
              <a:gd name="connsiteY112" fmla="*/ 948200 h 2187906"/>
              <a:gd name="connsiteX113" fmla="*/ 932194 w 1151910"/>
              <a:gd name="connsiteY113" fmla="*/ 962488 h 2187906"/>
              <a:gd name="connsiteX114" fmla="*/ 898856 w 1151910"/>
              <a:gd name="connsiteY114" fmla="*/ 919625 h 2187906"/>
              <a:gd name="connsiteX115" fmla="*/ 884569 w 1151910"/>
              <a:gd name="connsiteY115" fmla="*/ 905338 h 2187906"/>
              <a:gd name="connsiteX116" fmla="*/ 903619 w 1151910"/>
              <a:gd name="connsiteY116" fmla="*/ 852950 h 2187906"/>
              <a:gd name="connsiteX117" fmla="*/ 908381 w 1151910"/>
              <a:gd name="connsiteY117" fmla="*/ 833900 h 2187906"/>
              <a:gd name="connsiteX118" fmla="*/ 903619 w 1151910"/>
              <a:gd name="connsiteY118" fmla="*/ 819613 h 2187906"/>
              <a:gd name="connsiteX119" fmla="*/ 898856 w 1151910"/>
              <a:gd name="connsiteY119" fmla="*/ 800563 h 2187906"/>
              <a:gd name="connsiteX120" fmla="*/ 903619 w 1151910"/>
              <a:gd name="connsiteY120" fmla="*/ 776750 h 2187906"/>
              <a:gd name="connsiteX121" fmla="*/ 941719 w 1151910"/>
              <a:gd name="connsiteY121" fmla="*/ 752938 h 2187906"/>
              <a:gd name="connsiteX122" fmla="*/ 956006 w 1151910"/>
              <a:gd name="connsiteY122" fmla="*/ 738650 h 2187906"/>
              <a:gd name="connsiteX123" fmla="*/ 960769 w 1151910"/>
              <a:gd name="connsiteY123" fmla="*/ 724363 h 2187906"/>
              <a:gd name="connsiteX124" fmla="*/ 956006 w 1151910"/>
              <a:gd name="connsiteY124" fmla="*/ 600538 h 2187906"/>
              <a:gd name="connsiteX125" fmla="*/ 889331 w 1151910"/>
              <a:gd name="connsiteY125" fmla="*/ 600538 h 2187906"/>
              <a:gd name="connsiteX126" fmla="*/ 875044 w 1151910"/>
              <a:gd name="connsiteY126" fmla="*/ 586250 h 2187906"/>
              <a:gd name="connsiteX127" fmla="*/ 860756 w 1151910"/>
              <a:gd name="connsiteY127" fmla="*/ 576725 h 2187906"/>
              <a:gd name="connsiteX128" fmla="*/ 846469 w 1151910"/>
              <a:gd name="connsiteY128" fmla="*/ 557675 h 2187906"/>
              <a:gd name="connsiteX129" fmla="*/ 841706 w 1151910"/>
              <a:gd name="connsiteY129" fmla="*/ 543388 h 2187906"/>
              <a:gd name="connsiteX130" fmla="*/ 722644 w 1151910"/>
              <a:gd name="connsiteY130" fmla="*/ 538625 h 2187906"/>
              <a:gd name="connsiteX131" fmla="*/ 689306 w 1151910"/>
              <a:gd name="connsiteY131" fmla="*/ 510050 h 2187906"/>
              <a:gd name="connsiteX132" fmla="*/ 679781 w 1151910"/>
              <a:gd name="connsiteY132" fmla="*/ 495763 h 2187906"/>
              <a:gd name="connsiteX133" fmla="*/ 660731 w 1151910"/>
              <a:gd name="connsiteY133" fmla="*/ 448138 h 2187906"/>
              <a:gd name="connsiteX134" fmla="*/ 646444 w 1151910"/>
              <a:gd name="connsiteY134" fmla="*/ 410038 h 2187906"/>
              <a:gd name="connsiteX135" fmla="*/ 636919 w 1151910"/>
              <a:gd name="connsiteY135" fmla="*/ 386225 h 2187906"/>
              <a:gd name="connsiteX136" fmla="*/ 617869 w 1151910"/>
              <a:gd name="connsiteY136" fmla="*/ 357650 h 2187906"/>
              <a:gd name="connsiteX137" fmla="*/ 575006 w 1151910"/>
              <a:gd name="connsiteY137" fmla="*/ 329075 h 2187906"/>
              <a:gd name="connsiteX138" fmla="*/ 560719 w 1151910"/>
              <a:gd name="connsiteY138" fmla="*/ 319550 h 2187906"/>
              <a:gd name="connsiteX139" fmla="*/ 541669 w 1151910"/>
              <a:gd name="connsiteY139" fmla="*/ 305263 h 2187906"/>
              <a:gd name="connsiteX140" fmla="*/ 527381 w 1151910"/>
              <a:gd name="connsiteY140" fmla="*/ 300500 h 2187906"/>
              <a:gd name="connsiteX141" fmla="*/ 494044 w 1151910"/>
              <a:gd name="connsiteY141" fmla="*/ 281450 h 2187906"/>
              <a:gd name="connsiteX142" fmla="*/ 470231 w 1151910"/>
              <a:gd name="connsiteY142" fmla="*/ 271925 h 2187906"/>
              <a:gd name="connsiteX143" fmla="*/ 408318 w 1151910"/>
              <a:gd name="connsiteY143" fmla="*/ 181439 h 2187906"/>
              <a:gd name="connsiteX144" fmla="*/ 408319 w 1151910"/>
              <a:gd name="connsiteY144" fmla="*/ 52851 h 2187906"/>
              <a:gd name="connsiteX145" fmla="*/ 377362 w 1151910"/>
              <a:gd name="connsiteY145" fmla="*/ 43325 h 2187906"/>
              <a:gd name="connsiteX146" fmla="*/ 317831 w 1151910"/>
              <a:gd name="connsiteY146" fmla="*/ 9988 h 2187906"/>
              <a:gd name="connsiteX147" fmla="*/ 284494 w 1151910"/>
              <a:gd name="connsiteY147" fmla="*/ 463 h 2187906"/>
              <a:gd name="connsiteX148" fmla="*/ 265444 w 1151910"/>
              <a:gd name="connsiteY148" fmla="*/ 5225 h 2187906"/>
              <a:gd name="connsiteX149" fmla="*/ 227344 w 1151910"/>
              <a:gd name="connsiteY149" fmla="*/ 55231 h 2187906"/>
              <a:gd name="connsiteX150" fmla="*/ 170194 w 1151910"/>
              <a:gd name="connsiteY150" fmla="*/ 69519 h 2187906"/>
              <a:gd name="connsiteX151" fmla="*/ 158287 w 1151910"/>
              <a:gd name="connsiteY151" fmla="*/ 114763 h 2187906"/>
              <a:gd name="connsiteX152" fmla="*/ 122568 w 1151910"/>
              <a:gd name="connsiteY152" fmla="*/ 150481 h 2187906"/>
              <a:gd name="connsiteX153" fmla="*/ 84469 w 1151910"/>
              <a:gd name="connsiteY153" fmla="*/ 243351 h 2187906"/>
              <a:gd name="connsiteX0" fmla="*/ 84469 w 1151910"/>
              <a:gd name="connsiteY0" fmla="*/ 243351 h 2187906"/>
              <a:gd name="connsiteX1" fmla="*/ 91612 w 1151910"/>
              <a:gd name="connsiteY1" fmla="*/ 271925 h 2187906"/>
              <a:gd name="connsiteX2" fmla="*/ 74943 w 1151910"/>
              <a:gd name="connsiteY2" fmla="*/ 340982 h 2187906"/>
              <a:gd name="connsiteX3" fmla="*/ 60656 w 1151910"/>
              <a:gd name="connsiteY3" fmla="*/ 390988 h 2187906"/>
              <a:gd name="connsiteX4" fmla="*/ 53512 w 1151910"/>
              <a:gd name="connsiteY4" fmla="*/ 467188 h 2187906"/>
              <a:gd name="connsiteX5" fmla="*/ 32081 w 1151910"/>
              <a:gd name="connsiteY5" fmla="*/ 505288 h 2187906"/>
              <a:gd name="connsiteX6" fmla="*/ 3506 w 1151910"/>
              <a:gd name="connsiteY6" fmla="*/ 541007 h 2187906"/>
              <a:gd name="connsiteX7" fmla="*/ 74944 w 1151910"/>
              <a:gd name="connsiteY7" fmla="*/ 564819 h 2187906"/>
              <a:gd name="connsiteX8" fmla="*/ 67800 w 1151910"/>
              <a:gd name="connsiteY8" fmla="*/ 643401 h 2187906"/>
              <a:gd name="connsiteX9" fmla="*/ 103518 w 1151910"/>
              <a:gd name="connsiteY9" fmla="*/ 688645 h 2187906"/>
              <a:gd name="connsiteX10" fmla="*/ 167813 w 1151910"/>
              <a:gd name="connsiteY10" fmla="*/ 736269 h 2187906"/>
              <a:gd name="connsiteX11" fmla="*/ 170195 w 1151910"/>
              <a:gd name="connsiteY11" fmla="*/ 807706 h 2187906"/>
              <a:gd name="connsiteX12" fmla="*/ 155907 w 1151910"/>
              <a:gd name="connsiteY12" fmla="*/ 860094 h 2187906"/>
              <a:gd name="connsiteX13" fmla="*/ 127331 w 1151910"/>
              <a:gd name="connsiteY13" fmla="*/ 910100 h 2187906"/>
              <a:gd name="connsiteX14" fmla="*/ 98756 w 1151910"/>
              <a:gd name="connsiteY14" fmla="*/ 948200 h 2187906"/>
              <a:gd name="connsiteX15" fmla="*/ 63037 w 1151910"/>
              <a:gd name="connsiteY15" fmla="*/ 993444 h 2187906"/>
              <a:gd name="connsiteX16" fmla="*/ 32082 w 1151910"/>
              <a:gd name="connsiteY16" fmla="*/ 1064881 h 2187906"/>
              <a:gd name="connsiteX17" fmla="*/ 1125 w 1151910"/>
              <a:gd name="connsiteY17" fmla="*/ 1105363 h 2187906"/>
              <a:gd name="connsiteX18" fmla="*/ 8269 w 1151910"/>
              <a:gd name="connsiteY18" fmla="*/ 1174419 h 2187906"/>
              <a:gd name="connsiteX19" fmla="*/ 22557 w 1151910"/>
              <a:gd name="connsiteY19" fmla="*/ 1224425 h 2187906"/>
              <a:gd name="connsiteX20" fmla="*/ 51133 w 1151910"/>
              <a:gd name="connsiteY20" fmla="*/ 1260144 h 2187906"/>
              <a:gd name="connsiteX21" fmla="*/ 70181 w 1151910"/>
              <a:gd name="connsiteY21" fmla="*/ 1298244 h 2187906"/>
              <a:gd name="connsiteX22" fmla="*/ 148763 w 1151910"/>
              <a:gd name="connsiteY22" fmla="*/ 1314913 h 2187906"/>
              <a:gd name="connsiteX23" fmla="*/ 255919 w 1151910"/>
              <a:gd name="connsiteY23" fmla="*/ 1395875 h 2187906"/>
              <a:gd name="connsiteX24" fmla="*/ 279733 w 1151910"/>
              <a:gd name="connsiteY24" fmla="*/ 1450644 h 2187906"/>
              <a:gd name="connsiteX25" fmla="*/ 251158 w 1151910"/>
              <a:gd name="connsiteY25" fmla="*/ 1531606 h 2187906"/>
              <a:gd name="connsiteX26" fmla="*/ 210677 w 1151910"/>
              <a:gd name="connsiteY26" fmla="*/ 1655431 h 2187906"/>
              <a:gd name="connsiteX27" fmla="*/ 217819 w 1151910"/>
              <a:gd name="connsiteY27" fmla="*/ 1714963 h 2187906"/>
              <a:gd name="connsiteX28" fmla="*/ 227344 w 1151910"/>
              <a:gd name="connsiteY28" fmla="*/ 1748300 h 2187906"/>
              <a:gd name="connsiteX29" fmla="*/ 236869 w 1151910"/>
              <a:gd name="connsiteY29" fmla="*/ 1791163 h 2187906"/>
              <a:gd name="connsiteX30" fmla="*/ 232106 w 1151910"/>
              <a:gd name="connsiteY30" fmla="*/ 1829263 h 2187906"/>
              <a:gd name="connsiteX31" fmla="*/ 174956 w 1151910"/>
              <a:gd name="connsiteY31" fmla="*/ 1862600 h 2187906"/>
              <a:gd name="connsiteX32" fmla="*/ 136856 w 1151910"/>
              <a:gd name="connsiteY32" fmla="*/ 1895938 h 2187906"/>
              <a:gd name="connsiteX33" fmla="*/ 122569 w 1151910"/>
              <a:gd name="connsiteY33" fmla="*/ 1905463 h 2187906"/>
              <a:gd name="connsiteX34" fmla="*/ 84469 w 1151910"/>
              <a:gd name="connsiteY34" fmla="*/ 1914988 h 2187906"/>
              <a:gd name="connsiteX35" fmla="*/ 89231 w 1151910"/>
              <a:gd name="connsiteY35" fmla="*/ 1953088 h 2187906"/>
              <a:gd name="connsiteX36" fmla="*/ 160669 w 1151910"/>
              <a:gd name="connsiteY36" fmla="*/ 1986425 h 2187906"/>
              <a:gd name="connsiteX37" fmla="*/ 165431 w 1151910"/>
              <a:gd name="connsiteY37" fmla="*/ 2024525 h 2187906"/>
              <a:gd name="connsiteX38" fmla="*/ 179719 w 1151910"/>
              <a:gd name="connsiteY38" fmla="*/ 2048338 h 2187906"/>
              <a:gd name="connsiteX39" fmla="*/ 184481 w 1151910"/>
              <a:gd name="connsiteY39" fmla="*/ 2067388 h 2187906"/>
              <a:gd name="connsiteX40" fmla="*/ 208294 w 1151910"/>
              <a:gd name="connsiteY40" fmla="*/ 2062625 h 2187906"/>
              <a:gd name="connsiteX41" fmla="*/ 227344 w 1151910"/>
              <a:gd name="connsiteY41" fmla="*/ 2057863 h 2187906"/>
              <a:gd name="connsiteX42" fmla="*/ 355931 w 1151910"/>
              <a:gd name="connsiteY42" fmla="*/ 2067388 h 2187906"/>
              <a:gd name="connsiteX43" fmla="*/ 374981 w 1151910"/>
              <a:gd name="connsiteY43" fmla="*/ 2076913 h 2187906"/>
              <a:gd name="connsiteX44" fmla="*/ 379744 w 1151910"/>
              <a:gd name="connsiteY44" fmla="*/ 2124538 h 2187906"/>
              <a:gd name="connsiteX45" fmla="*/ 394031 w 1151910"/>
              <a:gd name="connsiteY45" fmla="*/ 2162638 h 2187906"/>
              <a:gd name="connsiteX46" fmla="*/ 398794 w 1151910"/>
              <a:gd name="connsiteY46" fmla="*/ 2176925 h 2187906"/>
              <a:gd name="connsiteX47" fmla="*/ 436894 w 1151910"/>
              <a:gd name="connsiteY47" fmla="*/ 2186450 h 2187906"/>
              <a:gd name="connsiteX48" fmla="*/ 503569 w 1151910"/>
              <a:gd name="connsiteY48" fmla="*/ 2186450 h 2187906"/>
              <a:gd name="connsiteX49" fmla="*/ 527381 w 1151910"/>
              <a:gd name="connsiteY49" fmla="*/ 2176925 h 2187906"/>
              <a:gd name="connsiteX50" fmla="*/ 570244 w 1151910"/>
              <a:gd name="connsiteY50" fmla="*/ 2081675 h 2187906"/>
              <a:gd name="connsiteX51" fmla="*/ 589294 w 1151910"/>
              <a:gd name="connsiteY51" fmla="*/ 2076913 h 2187906"/>
              <a:gd name="connsiteX52" fmla="*/ 603581 w 1151910"/>
              <a:gd name="connsiteY52" fmla="*/ 2062625 h 2187906"/>
              <a:gd name="connsiteX53" fmla="*/ 608344 w 1151910"/>
              <a:gd name="connsiteY53" fmla="*/ 2048338 h 2187906"/>
              <a:gd name="connsiteX54" fmla="*/ 617869 w 1151910"/>
              <a:gd name="connsiteY54" fmla="*/ 2034050 h 2187906"/>
              <a:gd name="connsiteX55" fmla="*/ 622631 w 1151910"/>
              <a:gd name="connsiteY55" fmla="*/ 2015000 h 2187906"/>
              <a:gd name="connsiteX56" fmla="*/ 627394 w 1151910"/>
              <a:gd name="connsiteY56" fmla="*/ 1929275 h 2187906"/>
              <a:gd name="connsiteX57" fmla="*/ 641681 w 1151910"/>
              <a:gd name="connsiteY57" fmla="*/ 1924513 h 2187906"/>
              <a:gd name="connsiteX58" fmla="*/ 684544 w 1151910"/>
              <a:gd name="connsiteY58" fmla="*/ 1876888 h 2187906"/>
              <a:gd name="connsiteX59" fmla="*/ 689306 w 1151910"/>
              <a:gd name="connsiteY59" fmla="*/ 1848313 h 2187906"/>
              <a:gd name="connsiteX60" fmla="*/ 694069 w 1151910"/>
              <a:gd name="connsiteY60" fmla="*/ 1824500 h 2187906"/>
              <a:gd name="connsiteX61" fmla="*/ 698831 w 1151910"/>
              <a:gd name="connsiteY61" fmla="*/ 1781638 h 2187906"/>
              <a:gd name="connsiteX62" fmla="*/ 717881 w 1151910"/>
              <a:gd name="connsiteY62" fmla="*/ 1743538 h 2187906"/>
              <a:gd name="connsiteX63" fmla="*/ 732169 w 1151910"/>
              <a:gd name="connsiteY63" fmla="*/ 1705438 h 2187906"/>
              <a:gd name="connsiteX64" fmla="*/ 760744 w 1151910"/>
              <a:gd name="connsiteY64" fmla="*/ 1714963 h 2187906"/>
              <a:gd name="connsiteX65" fmla="*/ 775031 w 1151910"/>
              <a:gd name="connsiteY65" fmla="*/ 1748300 h 2187906"/>
              <a:gd name="connsiteX66" fmla="*/ 779794 w 1151910"/>
              <a:gd name="connsiteY66" fmla="*/ 1800688 h 2187906"/>
              <a:gd name="connsiteX67" fmla="*/ 784556 w 1151910"/>
              <a:gd name="connsiteY67" fmla="*/ 1776875 h 2187906"/>
              <a:gd name="connsiteX68" fmla="*/ 789319 w 1151910"/>
              <a:gd name="connsiteY68" fmla="*/ 1743538 h 2187906"/>
              <a:gd name="connsiteX69" fmla="*/ 803606 w 1151910"/>
              <a:gd name="connsiteY69" fmla="*/ 1734013 h 2187906"/>
              <a:gd name="connsiteX70" fmla="*/ 827419 w 1151910"/>
              <a:gd name="connsiteY70" fmla="*/ 1748300 h 2187906"/>
              <a:gd name="connsiteX71" fmla="*/ 841706 w 1151910"/>
              <a:gd name="connsiteY71" fmla="*/ 1753063 h 2187906"/>
              <a:gd name="connsiteX72" fmla="*/ 846469 w 1151910"/>
              <a:gd name="connsiteY72" fmla="*/ 1691150 h 2187906"/>
              <a:gd name="connsiteX73" fmla="*/ 889331 w 1151910"/>
              <a:gd name="connsiteY73" fmla="*/ 1695913 h 2187906"/>
              <a:gd name="connsiteX74" fmla="*/ 894094 w 1151910"/>
              <a:gd name="connsiteY74" fmla="*/ 1710200 h 2187906"/>
              <a:gd name="connsiteX75" fmla="*/ 927431 w 1151910"/>
              <a:gd name="connsiteY75" fmla="*/ 1734013 h 2187906"/>
              <a:gd name="connsiteX76" fmla="*/ 960769 w 1151910"/>
              <a:gd name="connsiteY76" fmla="*/ 1738775 h 2187906"/>
              <a:gd name="connsiteX77" fmla="*/ 998869 w 1151910"/>
              <a:gd name="connsiteY77" fmla="*/ 1734013 h 2187906"/>
              <a:gd name="connsiteX78" fmla="*/ 1003631 w 1151910"/>
              <a:gd name="connsiteY78" fmla="*/ 1657813 h 2187906"/>
              <a:gd name="connsiteX79" fmla="*/ 1017919 w 1151910"/>
              <a:gd name="connsiteY79" fmla="*/ 1638763 h 2187906"/>
              <a:gd name="connsiteX80" fmla="*/ 1017919 w 1151910"/>
              <a:gd name="connsiteY80" fmla="*/ 1600663 h 2187906"/>
              <a:gd name="connsiteX81" fmla="*/ 998869 w 1151910"/>
              <a:gd name="connsiteY81" fmla="*/ 1586375 h 2187906"/>
              <a:gd name="connsiteX82" fmla="*/ 975056 w 1151910"/>
              <a:gd name="connsiteY82" fmla="*/ 1548275 h 2187906"/>
              <a:gd name="connsiteX83" fmla="*/ 965531 w 1151910"/>
              <a:gd name="connsiteY83" fmla="*/ 1533988 h 2187906"/>
              <a:gd name="connsiteX84" fmla="*/ 951244 w 1151910"/>
              <a:gd name="connsiteY84" fmla="*/ 1529225 h 2187906"/>
              <a:gd name="connsiteX85" fmla="*/ 932194 w 1151910"/>
              <a:gd name="connsiteY85" fmla="*/ 1405400 h 2187906"/>
              <a:gd name="connsiteX86" fmla="*/ 922669 w 1151910"/>
              <a:gd name="connsiteY86" fmla="*/ 1362538 h 2187906"/>
              <a:gd name="connsiteX87" fmla="*/ 913144 w 1151910"/>
              <a:gd name="connsiteY87" fmla="*/ 1338725 h 2187906"/>
              <a:gd name="connsiteX88" fmla="*/ 903619 w 1151910"/>
              <a:gd name="connsiteY88" fmla="*/ 1305388 h 2187906"/>
              <a:gd name="connsiteX89" fmla="*/ 898856 w 1151910"/>
              <a:gd name="connsiteY89" fmla="*/ 1291100 h 2187906"/>
              <a:gd name="connsiteX90" fmla="*/ 908381 w 1151910"/>
              <a:gd name="connsiteY90" fmla="*/ 1224425 h 2187906"/>
              <a:gd name="connsiteX91" fmla="*/ 922669 w 1151910"/>
              <a:gd name="connsiteY91" fmla="*/ 1219663 h 2187906"/>
              <a:gd name="connsiteX92" fmla="*/ 941719 w 1151910"/>
              <a:gd name="connsiteY92" fmla="*/ 1210138 h 2187906"/>
              <a:gd name="connsiteX93" fmla="*/ 956006 w 1151910"/>
              <a:gd name="connsiteY93" fmla="*/ 1205375 h 2187906"/>
              <a:gd name="connsiteX94" fmla="*/ 970294 w 1151910"/>
              <a:gd name="connsiteY94" fmla="*/ 1195850 h 2187906"/>
              <a:gd name="connsiteX95" fmla="*/ 1003631 w 1151910"/>
              <a:gd name="connsiteY95" fmla="*/ 1186325 h 2187906"/>
              <a:gd name="connsiteX96" fmla="*/ 1022681 w 1151910"/>
              <a:gd name="connsiteY96" fmla="*/ 1172038 h 2187906"/>
              <a:gd name="connsiteX97" fmla="*/ 1041731 w 1151910"/>
              <a:gd name="connsiteY97" fmla="*/ 1143463 h 2187906"/>
              <a:gd name="connsiteX98" fmla="*/ 1070306 w 1151910"/>
              <a:gd name="connsiteY98" fmla="*/ 1124413 h 2187906"/>
              <a:gd name="connsiteX99" fmla="*/ 1098881 w 1151910"/>
              <a:gd name="connsiteY99" fmla="*/ 1114888 h 2187906"/>
              <a:gd name="connsiteX100" fmla="*/ 1132219 w 1151910"/>
              <a:gd name="connsiteY100" fmla="*/ 1091075 h 2187906"/>
              <a:gd name="connsiteX101" fmla="*/ 1146506 w 1151910"/>
              <a:gd name="connsiteY101" fmla="*/ 1076788 h 2187906"/>
              <a:gd name="connsiteX102" fmla="*/ 1141744 w 1151910"/>
              <a:gd name="connsiteY102" fmla="*/ 991063 h 2187906"/>
              <a:gd name="connsiteX103" fmla="*/ 1127456 w 1151910"/>
              <a:gd name="connsiteY103" fmla="*/ 972013 h 2187906"/>
              <a:gd name="connsiteX104" fmla="*/ 1108406 w 1151910"/>
              <a:gd name="connsiteY104" fmla="*/ 933913 h 2187906"/>
              <a:gd name="connsiteX105" fmla="*/ 1103644 w 1151910"/>
              <a:gd name="connsiteY105" fmla="*/ 910100 h 2187906"/>
              <a:gd name="connsiteX106" fmla="*/ 1075069 w 1151910"/>
              <a:gd name="connsiteY106" fmla="*/ 881525 h 2187906"/>
              <a:gd name="connsiteX107" fmla="*/ 1008394 w 1151910"/>
              <a:gd name="connsiteY107" fmla="*/ 857713 h 2187906"/>
              <a:gd name="connsiteX108" fmla="*/ 994106 w 1151910"/>
              <a:gd name="connsiteY108" fmla="*/ 862475 h 2187906"/>
              <a:gd name="connsiteX109" fmla="*/ 989344 w 1151910"/>
              <a:gd name="connsiteY109" fmla="*/ 876763 h 2187906"/>
              <a:gd name="connsiteX110" fmla="*/ 984581 w 1151910"/>
              <a:gd name="connsiteY110" fmla="*/ 914863 h 2187906"/>
              <a:gd name="connsiteX111" fmla="*/ 975056 w 1151910"/>
              <a:gd name="connsiteY111" fmla="*/ 929150 h 2187906"/>
              <a:gd name="connsiteX112" fmla="*/ 960769 w 1151910"/>
              <a:gd name="connsiteY112" fmla="*/ 948200 h 2187906"/>
              <a:gd name="connsiteX113" fmla="*/ 932194 w 1151910"/>
              <a:gd name="connsiteY113" fmla="*/ 962488 h 2187906"/>
              <a:gd name="connsiteX114" fmla="*/ 898856 w 1151910"/>
              <a:gd name="connsiteY114" fmla="*/ 919625 h 2187906"/>
              <a:gd name="connsiteX115" fmla="*/ 884569 w 1151910"/>
              <a:gd name="connsiteY115" fmla="*/ 905338 h 2187906"/>
              <a:gd name="connsiteX116" fmla="*/ 903619 w 1151910"/>
              <a:gd name="connsiteY116" fmla="*/ 852950 h 2187906"/>
              <a:gd name="connsiteX117" fmla="*/ 908381 w 1151910"/>
              <a:gd name="connsiteY117" fmla="*/ 833900 h 2187906"/>
              <a:gd name="connsiteX118" fmla="*/ 903619 w 1151910"/>
              <a:gd name="connsiteY118" fmla="*/ 819613 h 2187906"/>
              <a:gd name="connsiteX119" fmla="*/ 898856 w 1151910"/>
              <a:gd name="connsiteY119" fmla="*/ 800563 h 2187906"/>
              <a:gd name="connsiteX120" fmla="*/ 903619 w 1151910"/>
              <a:gd name="connsiteY120" fmla="*/ 776750 h 2187906"/>
              <a:gd name="connsiteX121" fmla="*/ 941719 w 1151910"/>
              <a:gd name="connsiteY121" fmla="*/ 752938 h 2187906"/>
              <a:gd name="connsiteX122" fmla="*/ 956006 w 1151910"/>
              <a:gd name="connsiteY122" fmla="*/ 738650 h 2187906"/>
              <a:gd name="connsiteX123" fmla="*/ 960769 w 1151910"/>
              <a:gd name="connsiteY123" fmla="*/ 724363 h 2187906"/>
              <a:gd name="connsiteX124" fmla="*/ 956006 w 1151910"/>
              <a:gd name="connsiteY124" fmla="*/ 600538 h 2187906"/>
              <a:gd name="connsiteX125" fmla="*/ 889331 w 1151910"/>
              <a:gd name="connsiteY125" fmla="*/ 600538 h 2187906"/>
              <a:gd name="connsiteX126" fmla="*/ 875044 w 1151910"/>
              <a:gd name="connsiteY126" fmla="*/ 586250 h 2187906"/>
              <a:gd name="connsiteX127" fmla="*/ 860756 w 1151910"/>
              <a:gd name="connsiteY127" fmla="*/ 576725 h 2187906"/>
              <a:gd name="connsiteX128" fmla="*/ 846469 w 1151910"/>
              <a:gd name="connsiteY128" fmla="*/ 557675 h 2187906"/>
              <a:gd name="connsiteX129" fmla="*/ 841706 w 1151910"/>
              <a:gd name="connsiteY129" fmla="*/ 543388 h 2187906"/>
              <a:gd name="connsiteX130" fmla="*/ 722644 w 1151910"/>
              <a:gd name="connsiteY130" fmla="*/ 538625 h 2187906"/>
              <a:gd name="connsiteX131" fmla="*/ 689306 w 1151910"/>
              <a:gd name="connsiteY131" fmla="*/ 510050 h 2187906"/>
              <a:gd name="connsiteX132" fmla="*/ 679781 w 1151910"/>
              <a:gd name="connsiteY132" fmla="*/ 495763 h 2187906"/>
              <a:gd name="connsiteX133" fmla="*/ 660731 w 1151910"/>
              <a:gd name="connsiteY133" fmla="*/ 448138 h 2187906"/>
              <a:gd name="connsiteX134" fmla="*/ 646444 w 1151910"/>
              <a:gd name="connsiteY134" fmla="*/ 410038 h 2187906"/>
              <a:gd name="connsiteX135" fmla="*/ 636919 w 1151910"/>
              <a:gd name="connsiteY135" fmla="*/ 386225 h 2187906"/>
              <a:gd name="connsiteX136" fmla="*/ 617869 w 1151910"/>
              <a:gd name="connsiteY136" fmla="*/ 357650 h 2187906"/>
              <a:gd name="connsiteX137" fmla="*/ 575006 w 1151910"/>
              <a:gd name="connsiteY137" fmla="*/ 329075 h 2187906"/>
              <a:gd name="connsiteX138" fmla="*/ 560719 w 1151910"/>
              <a:gd name="connsiteY138" fmla="*/ 319550 h 2187906"/>
              <a:gd name="connsiteX139" fmla="*/ 541669 w 1151910"/>
              <a:gd name="connsiteY139" fmla="*/ 305263 h 2187906"/>
              <a:gd name="connsiteX140" fmla="*/ 527381 w 1151910"/>
              <a:gd name="connsiteY140" fmla="*/ 300500 h 2187906"/>
              <a:gd name="connsiteX141" fmla="*/ 494044 w 1151910"/>
              <a:gd name="connsiteY141" fmla="*/ 281450 h 2187906"/>
              <a:gd name="connsiteX142" fmla="*/ 470231 w 1151910"/>
              <a:gd name="connsiteY142" fmla="*/ 271925 h 2187906"/>
              <a:gd name="connsiteX143" fmla="*/ 408318 w 1151910"/>
              <a:gd name="connsiteY143" fmla="*/ 181439 h 2187906"/>
              <a:gd name="connsiteX144" fmla="*/ 408319 w 1151910"/>
              <a:gd name="connsiteY144" fmla="*/ 52851 h 2187906"/>
              <a:gd name="connsiteX145" fmla="*/ 377362 w 1151910"/>
              <a:gd name="connsiteY145" fmla="*/ 43325 h 2187906"/>
              <a:gd name="connsiteX146" fmla="*/ 317831 w 1151910"/>
              <a:gd name="connsiteY146" fmla="*/ 9988 h 2187906"/>
              <a:gd name="connsiteX147" fmla="*/ 284494 w 1151910"/>
              <a:gd name="connsiteY147" fmla="*/ 463 h 2187906"/>
              <a:gd name="connsiteX148" fmla="*/ 265444 w 1151910"/>
              <a:gd name="connsiteY148" fmla="*/ 5225 h 2187906"/>
              <a:gd name="connsiteX149" fmla="*/ 227344 w 1151910"/>
              <a:gd name="connsiteY149" fmla="*/ 55231 h 2187906"/>
              <a:gd name="connsiteX150" fmla="*/ 170194 w 1151910"/>
              <a:gd name="connsiteY150" fmla="*/ 69519 h 2187906"/>
              <a:gd name="connsiteX151" fmla="*/ 158287 w 1151910"/>
              <a:gd name="connsiteY151" fmla="*/ 114763 h 2187906"/>
              <a:gd name="connsiteX152" fmla="*/ 122568 w 1151910"/>
              <a:gd name="connsiteY152" fmla="*/ 150481 h 2187906"/>
              <a:gd name="connsiteX153" fmla="*/ 84469 w 1151910"/>
              <a:gd name="connsiteY153" fmla="*/ 243351 h 2187906"/>
              <a:gd name="connsiteX0" fmla="*/ 84469 w 1151910"/>
              <a:gd name="connsiteY0" fmla="*/ 243351 h 2187906"/>
              <a:gd name="connsiteX1" fmla="*/ 91612 w 1151910"/>
              <a:gd name="connsiteY1" fmla="*/ 271925 h 2187906"/>
              <a:gd name="connsiteX2" fmla="*/ 74943 w 1151910"/>
              <a:gd name="connsiteY2" fmla="*/ 340982 h 2187906"/>
              <a:gd name="connsiteX3" fmla="*/ 60656 w 1151910"/>
              <a:gd name="connsiteY3" fmla="*/ 390988 h 2187906"/>
              <a:gd name="connsiteX4" fmla="*/ 53512 w 1151910"/>
              <a:gd name="connsiteY4" fmla="*/ 467188 h 2187906"/>
              <a:gd name="connsiteX5" fmla="*/ 32081 w 1151910"/>
              <a:gd name="connsiteY5" fmla="*/ 505288 h 2187906"/>
              <a:gd name="connsiteX6" fmla="*/ 3506 w 1151910"/>
              <a:gd name="connsiteY6" fmla="*/ 541007 h 2187906"/>
              <a:gd name="connsiteX7" fmla="*/ 74944 w 1151910"/>
              <a:gd name="connsiteY7" fmla="*/ 564819 h 2187906"/>
              <a:gd name="connsiteX8" fmla="*/ 67800 w 1151910"/>
              <a:gd name="connsiteY8" fmla="*/ 643401 h 2187906"/>
              <a:gd name="connsiteX9" fmla="*/ 103518 w 1151910"/>
              <a:gd name="connsiteY9" fmla="*/ 688645 h 2187906"/>
              <a:gd name="connsiteX10" fmla="*/ 167813 w 1151910"/>
              <a:gd name="connsiteY10" fmla="*/ 736269 h 2187906"/>
              <a:gd name="connsiteX11" fmla="*/ 170195 w 1151910"/>
              <a:gd name="connsiteY11" fmla="*/ 807706 h 2187906"/>
              <a:gd name="connsiteX12" fmla="*/ 155907 w 1151910"/>
              <a:gd name="connsiteY12" fmla="*/ 860094 h 2187906"/>
              <a:gd name="connsiteX13" fmla="*/ 127331 w 1151910"/>
              <a:gd name="connsiteY13" fmla="*/ 910100 h 2187906"/>
              <a:gd name="connsiteX14" fmla="*/ 98756 w 1151910"/>
              <a:gd name="connsiteY14" fmla="*/ 948200 h 2187906"/>
              <a:gd name="connsiteX15" fmla="*/ 63037 w 1151910"/>
              <a:gd name="connsiteY15" fmla="*/ 993444 h 2187906"/>
              <a:gd name="connsiteX16" fmla="*/ 32082 w 1151910"/>
              <a:gd name="connsiteY16" fmla="*/ 1064881 h 2187906"/>
              <a:gd name="connsiteX17" fmla="*/ 1125 w 1151910"/>
              <a:gd name="connsiteY17" fmla="*/ 1105363 h 2187906"/>
              <a:gd name="connsiteX18" fmla="*/ 8269 w 1151910"/>
              <a:gd name="connsiteY18" fmla="*/ 1174419 h 2187906"/>
              <a:gd name="connsiteX19" fmla="*/ 22557 w 1151910"/>
              <a:gd name="connsiteY19" fmla="*/ 1224425 h 2187906"/>
              <a:gd name="connsiteX20" fmla="*/ 51133 w 1151910"/>
              <a:gd name="connsiteY20" fmla="*/ 1260144 h 2187906"/>
              <a:gd name="connsiteX21" fmla="*/ 70181 w 1151910"/>
              <a:gd name="connsiteY21" fmla="*/ 1298244 h 2187906"/>
              <a:gd name="connsiteX22" fmla="*/ 148763 w 1151910"/>
              <a:gd name="connsiteY22" fmla="*/ 1314913 h 2187906"/>
              <a:gd name="connsiteX23" fmla="*/ 255919 w 1151910"/>
              <a:gd name="connsiteY23" fmla="*/ 1395875 h 2187906"/>
              <a:gd name="connsiteX24" fmla="*/ 279733 w 1151910"/>
              <a:gd name="connsiteY24" fmla="*/ 1450644 h 2187906"/>
              <a:gd name="connsiteX25" fmla="*/ 239252 w 1151910"/>
              <a:gd name="connsiteY25" fmla="*/ 1550656 h 2187906"/>
              <a:gd name="connsiteX26" fmla="*/ 210677 w 1151910"/>
              <a:gd name="connsiteY26" fmla="*/ 1655431 h 2187906"/>
              <a:gd name="connsiteX27" fmla="*/ 217819 w 1151910"/>
              <a:gd name="connsiteY27" fmla="*/ 1714963 h 2187906"/>
              <a:gd name="connsiteX28" fmla="*/ 227344 w 1151910"/>
              <a:gd name="connsiteY28" fmla="*/ 1748300 h 2187906"/>
              <a:gd name="connsiteX29" fmla="*/ 236869 w 1151910"/>
              <a:gd name="connsiteY29" fmla="*/ 1791163 h 2187906"/>
              <a:gd name="connsiteX30" fmla="*/ 232106 w 1151910"/>
              <a:gd name="connsiteY30" fmla="*/ 1829263 h 2187906"/>
              <a:gd name="connsiteX31" fmla="*/ 174956 w 1151910"/>
              <a:gd name="connsiteY31" fmla="*/ 1862600 h 2187906"/>
              <a:gd name="connsiteX32" fmla="*/ 136856 w 1151910"/>
              <a:gd name="connsiteY32" fmla="*/ 1895938 h 2187906"/>
              <a:gd name="connsiteX33" fmla="*/ 122569 w 1151910"/>
              <a:gd name="connsiteY33" fmla="*/ 1905463 h 2187906"/>
              <a:gd name="connsiteX34" fmla="*/ 84469 w 1151910"/>
              <a:gd name="connsiteY34" fmla="*/ 1914988 h 2187906"/>
              <a:gd name="connsiteX35" fmla="*/ 89231 w 1151910"/>
              <a:gd name="connsiteY35" fmla="*/ 1953088 h 2187906"/>
              <a:gd name="connsiteX36" fmla="*/ 160669 w 1151910"/>
              <a:gd name="connsiteY36" fmla="*/ 1986425 h 2187906"/>
              <a:gd name="connsiteX37" fmla="*/ 165431 w 1151910"/>
              <a:gd name="connsiteY37" fmla="*/ 2024525 h 2187906"/>
              <a:gd name="connsiteX38" fmla="*/ 179719 w 1151910"/>
              <a:gd name="connsiteY38" fmla="*/ 2048338 h 2187906"/>
              <a:gd name="connsiteX39" fmla="*/ 184481 w 1151910"/>
              <a:gd name="connsiteY39" fmla="*/ 2067388 h 2187906"/>
              <a:gd name="connsiteX40" fmla="*/ 208294 w 1151910"/>
              <a:gd name="connsiteY40" fmla="*/ 2062625 h 2187906"/>
              <a:gd name="connsiteX41" fmla="*/ 227344 w 1151910"/>
              <a:gd name="connsiteY41" fmla="*/ 2057863 h 2187906"/>
              <a:gd name="connsiteX42" fmla="*/ 355931 w 1151910"/>
              <a:gd name="connsiteY42" fmla="*/ 2067388 h 2187906"/>
              <a:gd name="connsiteX43" fmla="*/ 374981 w 1151910"/>
              <a:gd name="connsiteY43" fmla="*/ 2076913 h 2187906"/>
              <a:gd name="connsiteX44" fmla="*/ 379744 w 1151910"/>
              <a:gd name="connsiteY44" fmla="*/ 2124538 h 2187906"/>
              <a:gd name="connsiteX45" fmla="*/ 394031 w 1151910"/>
              <a:gd name="connsiteY45" fmla="*/ 2162638 h 2187906"/>
              <a:gd name="connsiteX46" fmla="*/ 398794 w 1151910"/>
              <a:gd name="connsiteY46" fmla="*/ 2176925 h 2187906"/>
              <a:gd name="connsiteX47" fmla="*/ 436894 w 1151910"/>
              <a:gd name="connsiteY47" fmla="*/ 2186450 h 2187906"/>
              <a:gd name="connsiteX48" fmla="*/ 503569 w 1151910"/>
              <a:gd name="connsiteY48" fmla="*/ 2186450 h 2187906"/>
              <a:gd name="connsiteX49" fmla="*/ 527381 w 1151910"/>
              <a:gd name="connsiteY49" fmla="*/ 2176925 h 2187906"/>
              <a:gd name="connsiteX50" fmla="*/ 570244 w 1151910"/>
              <a:gd name="connsiteY50" fmla="*/ 2081675 h 2187906"/>
              <a:gd name="connsiteX51" fmla="*/ 589294 w 1151910"/>
              <a:gd name="connsiteY51" fmla="*/ 2076913 h 2187906"/>
              <a:gd name="connsiteX52" fmla="*/ 603581 w 1151910"/>
              <a:gd name="connsiteY52" fmla="*/ 2062625 h 2187906"/>
              <a:gd name="connsiteX53" fmla="*/ 608344 w 1151910"/>
              <a:gd name="connsiteY53" fmla="*/ 2048338 h 2187906"/>
              <a:gd name="connsiteX54" fmla="*/ 617869 w 1151910"/>
              <a:gd name="connsiteY54" fmla="*/ 2034050 h 2187906"/>
              <a:gd name="connsiteX55" fmla="*/ 622631 w 1151910"/>
              <a:gd name="connsiteY55" fmla="*/ 2015000 h 2187906"/>
              <a:gd name="connsiteX56" fmla="*/ 627394 w 1151910"/>
              <a:gd name="connsiteY56" fmla="*/ 1929275 h 2187906"/>
              <a:gd name="connsiteX57" fmla="*/ 641681 w 1151910"/>
              <a:gd name="connsiteY57" fmla="*/ 1924513 h 2187906"/>
              <a:gd name="connsiteX58" fmla="*/ 684544 w 1151910"/>
              <a:gd name="connsiteY58" fmla="*/ 1876888 h 2187906"/>
              <a:gd name="connsiteX59" fmla="*/ 689306 w 1151910"/>
              <a:gd name="connsiteY59" fmla="*/ 1848313 h 2187906"/>
              <a:gd name="connsiteX60" fmla="*/ 694069 w 1151910"/>
              <a:gd name="connsiteY60" fmla="*/ 1824500 h 2187906"/>
              <a:gd name="connsiteX61" fmla="*/ 698831 w 1151910"/>
              <a:gd name="connsiteY61" fmla="*/ 1781638 h 2187906"/>
              <a:gd name="connsiteX62" fmla="*/ 717881 w 1151910"/>
              <a:gd name="connsiteY62" fmla="*/ 1743538 h 2187906"/>
              <a:gd name="connsiteX63" fmla="*/ 732169 w 1151910"/>
              <a:gd name="connsiteY63" fmla="*/ 1705438 h 2187906"/>
              <a:gd name="connsiteX64" fmla="*/ 760744 w 1151910"/>
              <a:gd name="connsiteY64" fmla="*/ 1714963 h 2187906"/>
              <a:gd name="connsiteX65" fmla="*/ 775031 w 1151910"/>
              <a:gd name="connsiteY65" fmla="*/ 1748300 h 2187906"/>
              <a:gd name="connsiteX66" fmla="*/ 779794 w 1151910"/>
              <a:gd name="connsiteY66" fmla="*/ 1800688 h 2187906"/>
              <a:gd name="connsiteX67" fmla="*/ 784556 w 1151910"/>
              <a:gd name="connsiteY67" fmla="*/ 1776875 h 2187906"/>
              <a:gd name="connsiteX68" fmla="*/ 789319 w 1151910"/>
              <a:gd name="connsiteY68" fmla="*/ 1743538 h 2187906"/>
              <a:gd name="connsiteX69" fmla="*/ 803606 w 1151910"/>
              <a:gd name="connsiteY69" fmla="*/ 1734013 h 2187906"/>
              <a:gd name="connsiteX70" fmla="*/ 827419 w 1151910"/>
              <a:gd name="connsiteY70" fmla="*/ 1748300 h 2187906"/>
              <a:gd name="connsiteX71" fmla="*/ 841706 w 1151910"/>
              <a:gd name="connsiteY71" fmla="*/ 1753063 h 2187906"/>
              <a:gd name="connsiteX72" fmla="*/ 846469 w 1151910"/>
              <a:gd name="connsiteY72" fmla="*/ 1691150 h 2187906"/>
              <a:gd name="connsiteX73" fmla="*/ 889331 w 1151910"/>
              <a:gd name="connsiteY73" fmla="*/ 1695913 h 2187906"/>
              <a:gd name="connsiteX74" fmla="*/ 894094 w 1151910"/>
              <a:gd name="connsiteY74" fmla="*/ 1710200 h 2187906"/>
              <a:gd name="connsiteX75" fmla="*/ 927431 w 1151910"/>
              <a:gd name="connsiteY75" fmla="*/ 1734013 h 2187906"/>
              <a:gd name="connsiteX76" fmla="*/ 960769 w 1151910"/>
              <a:gd name="connsiteY76" fmla="*/ 1738775 h 2187906"/>
              <a:gd name="connsiteX77" fmla="*/ 998869 w 1151910"/>
              <a:gd name="connsiteY77" fmla="*/ 1734013 h 2187906"/>
              <a:gd name="connsiteX78" fmla="*/ 1003631 w 1151910"/>
              <a:gd name="connsiteY78" fmla="*/ 1657813 h 2187906"/>
              <a:gd name="connsiteX79" fmla="*/ 1017919 w 1151910"/>
              <a:gd name="connsiteY79" fmla="*/ 1638763 h 2187906"/>
              <a:gd name="connsiteX80" fmla="*/ 1017919 w 1151910"/>
              <a:gd name="connsiteY80" fmla="*/ 1600663 h 2187906"/>
              <a:gd name="connsiteX81" fmla="*/ 998869 w 1151910"/>
              <a:gd name="connsiteY81" fmla="*/ 1586375 h 2187906"/>
              <a:gd name="connsiteX82" fmla="*/ 975056 w 1151910"/>
              <a:gd name="connsiteY82" fmla="*/ 1548275 h 2187906"/>
              <a:gd name="connsiteX83" fmla="*/ 965531 w 1151910"/>
              <a:gd name="connsiteY83" fmla="*/ 1533988 h 2187906"/>
              <a:gd name="connsiteX84" fmla="*/ 951244 w 1151910"/>
              <a:gd name="connsiteY84" fmla="*/ 1529225 h 2187906"/>
              <a:gd name="connsiteX85" fmla="*/ 932194 w 1151910"/>
              <a:gd name="connsiteY85" fmla="*/ 1405400 h 2187906"/>
              <a:gd name="connsiteX86" fmla="*/ 922669 w 1151910"/>
              <a:gd name="connsiteY86" fmla="*/ 1362538 h 2187906"/>
              <a:gd name="connsiteX87" fmla="*/ 913144 w 1151910"/>
              <a:gd name="connsiteY87" fmla="*/ 1338725 h 2187906"/>
              <a:gd name="connsiteX88" fmla="*/ 903619 w 1151910"/>
              <a:gd name="connsiteY88" fmla="*/ 1305388 h 2187906"/>
              <a:gd name="connsiteX89" fmla="*/ 898856 w 1151910"/>
              <a:gd name="connsiteY89" fmla="*/ 1291100 h 2187906"/>
              <a:gd name="connsiteX90" fmla="*/ 908381 w 1151910"/>
              <a:gd name="connsiteY90" fmla="*/ 1224425 h 2187906"/>
              <a:gd name="connsiteX91" fmla="*/ 922669 w 1151910"/>
              <a:gd name="connsiteY91" fmla="*/ 1219663 h 2187906"/>
              <a:gd name="connsiteX92" fmla="*/ 941719 w 1151910"/>
              <a:gd name="connsiteY92" fmla="*/ 1210138 h 2187906"/>
              <a:gd name="connsiteX93" fmla="*/ 956006 w 1151910"/>
              <a:gd name="connsiteY93" fmla="*/ 1205375 h 2187906"/>
              <a:gd name="connsiteX94" fmla="*/ 970294 w 1151910"/>
              <a:gd name="connsiteY94" fmla="*/ 1195850 h 2187906"/>
              <a:gd name="connsiteX95" fmla="*/ 1003631 w 1151910"/>
              <a:gd name="connsiteY95" fmla="*/ 1186325 h 2187906"/>
              <a:gd name="connsiteX96" fmla="*/ 1022681 w 1151910"/>
              <a:gd name="connsiteY96" fmla="*/ 1172038 h 2187906"/>
              <a:gd name="connsiteX97" fmla="*/ 1041731 w 1151910"/>
              <a:gd name="connsiteY97" fmla="*/ 1143463 h 2187906"/>
              <a:gd name="connsiteX98" fmla="*/ 1070306 w 1151910"/>
              <a:gd name="connsiteY98" fmla="*/ 1124413 h 2187906"/>
              <a:gd name="connsiteX99" fmla="*/ 1098881 w 1151910"/>
              <a:gd name="connsiteY99" fmla="*/ 1114888 h 2187906"/>
              <a:gd name="connsiteX100" fmla="*/ 1132219 w 1151910"/>
              <a:gd name="connsiteY100" fmla="*/ 1091075 h 2187906"/>
              <a:gd name="connsiteX101" fmla="*/ 1146506 w 1151910"/>
              <a:gd name="connsiteY101" fmla="*/ 1076788 h 2187906"/>
              <a:gd name="connsiteX102" fmla="*/ 1141744 w 1151910"/>
              <a:gd name="connsiteY102" fmla="*/ 991063 h 2187906"/>
              <a:gd name="connsiteX103" fmla="*/ 1127456 w 1151910"/>
              <a:gd name="connsiteY103" fmla="*/ 972013 h 2187906"/>
              <a:gd name="connsiteX104" fmla="*/ 1108406 w 1151910"/>
              <a:gd name="connsiteY104" fmla="*/ 933913 h 2187906"/>
              <a:gd name="connsiteX105" fmla="*/ 1103644 w 1151910"/>
              <a:gd name="connsiteY105" fmla="*/ 910100 h 2187906"/>
              <a:gd name="connsiteX106" fmla="*/ 1075069 w 1151910"/>
              <a:gd name="connsiteY106" fmla="*/ 881525 h 2187906"/>
              <a:gd name="connsiteX107" fmla="*/ 1008394 w 1151910"/>
              <a:gd name="connsiteY107" fmla="*/ 857713 h 2187906"/>
              <a:gd name="connsiteX108" fmla="*/ 994106 w 1151910"/>
              <a:gd name="connsiteY108" fmla="*/ 862475 h 2187906"/>
              <a:gd name="connsiteX109" fmla="*/ 989344 w 1151910"/>
              <a:gd name="connsiteY109" fmla="*/ 876763 h 2187906"/>
              <a:gd name="connsiteX110" fmla="*/ 984581 w 1151910"/>
              <a:gd name="connsiteY110" fmla="*/ 914863 h 2187906"/>
              <a:gd name="connsiteX111" fmla="*/ 975056 w 1151910"/>
              <a:gd name="connsiteY111" fmla="*/ 929150 h 2187906"/>
              <a:gd name="connsiteX112" fmla="*/ 960769 w 1151910"/>
              <a:gd name="connsiteY112" fmla="*/ 948200 h 2187906"/>
              <a:gd name="connsiteX113" fmla="*/ 932194 w 1151910"/>
              <a:gd name="connsiteY113" fmla="*/ 962488 h 2187906"/>
              <a:gd name="connsiteX114" fmla="*/ 898856 w 1151910"/>
              <a:gd name="connsiteY114" fmla="*/ 919625 h 2187906"/>
              <a:gd name="connsiteX115" fmla="*/ 884569 w 1151910"/>
              <a:gd name="connsiteY115" fmla="*/ 905338 h 2187906"/>
              <a:gd name="connsiteX116" fmla="*/ 903619 w 1151910"/>
              <a:gd name="connsiteY116" fmla="*/ 852950 h 2187906"/>
              <a:gd name="connsiteX117" fmla="*/ 908381 w 1151910"/>
              <a:gd name="connsiteY117" fmla="*/ 833900 h 2187906"/>
              <a:gd name="connsiteX118" fmla="*/ 903619 w 1151910"/>
              <a:gd name="connsiteY118" fmla="*/ 819613 h 2187906"/>
              <a:gd name="connsiteX119" fmla="*/ 898856 w 1151910"/>
              <a:gd name="connsiteY119" fmla="*/ 800563 h 2187906"/>
              <a:gd name="connsiteX120" fmla="*/ 903619 w 1151910"/>
              <a:gd name="connsiteY120" fmla="*/ 776750 h 2187906"/>
              <a:gd name="connsiteX121" fmla="*/ 941719 w 1151910"/>
              <a:gd name="connsiteY121" fmla="*/ 752938 h 2187906"/>
              <a:gd name="connsiteX122" fmla="*/ 956006 w 1151910"/>
              <a:gd name="connsiteY122" fmla="*/ 738650 h 2187906"/>
              <a:gd name="connsiteX123" fmla="*/ 960769 w 1151910"/>
              <a:gd name="connsiteY123" fmla="*/ 724363 h 2187906"/>
              <a:gd name="connsiteX124" fmla="*/ 956006 w 1151910"/>
              <a:gd name="connsiteY124" fmla="*/ 600538 h 2187906"/>
              <a:gd name="connsiteX125" fmla="*/ 889331 w 1151910"/>
              <a:gd name="connsiteY125" fmla="*/ 600538 h 2187906"/>
              <a:gd name="connsiteX126" fmla="*/ 875044 w 1151910"/>
              <a:gd name="connsiteY126" fmla="*/ 586250 h 2187906"/>
              <a:gd name="connsiteX127" fmla="*/ 860756 w 1151910"/>
              <a:gd name="connsiteY127" fmla="*/ 576725 h 2187906"/>
              <a:gd name="connsiteX128" fmla="*/ 846469 w 1151910"/>
              <a:gd name="connsiteY128" fmla="*/ 557675 h 2187906"/>
              <a:gd name="connsiteX129" fmla="*/ 841706 w 1151910"/>
              <a:gd name="connsiteY129" fmla="*/ 543388 h 2187906"/>
              <a:gd name="connsiteX130" fmla="*/ 722644 w 1151910"/>
              <a:gd name="connsiteY130" fmla="*/ 538625 h 2187906"/>
              <a:gd name="connsiteX131" fmla="*/ 689306 w 1151910"/>
              <a:gd name="connsiteY131" fmla="*/ 510050 h 2187906"/>
              <a:gd name="connsiteX132" fmla="*/ 679781 w 1151910"/>
              <a:gd name="connsiteY132" fmla="*/ 495763 h 2187906"/>
              <a:gd name="connsiteX133" fmla="*/ 660731 w 1151910"/>
              <a:gd name="connsiteY133" fmla="*/ 448138 h 2187906"/>
              <a:gd name="connsiteX134" fmla="*/ 646444 w 1151910"/>
              <a:gd name="connsiteY134" fmla="*/ 410038 h 2187906"/>
              <a:gd name="connsiteX135" fmla="*/ 636919 w 1151910"/>
              <a:gd name="connsiteY135" fmla="*/ 386225 h 2187906"/>
              <a:gd name="connsiteX136" fmla="*/ 617869 w 1151910"/>
              <a:gd name="connsiteY136" fmla="*/ 357650 h 2187906"/>
              <a:gd name="connsiteX137" fmla="*/ 575006 w 1151910"/>
              <a:gd name="connsiteY137" fmla="*/ 329075 h 2187906"/>
              <a:gd name="connsiteX138" fmla="*/ 560719 w 1151910"/>
              <a:gd name="connsiteY138" fmla="*/ 319550 h 2187906"/>
              <a:gd name="connsiteX139" fmla="*/ 541669 w 1151910"/>
              <a:gd name="connsiteY139" fmla="*/ 305263 h 2187906"/>
              <a:gd name="connsiteX140" fmla="*/ 527381 w 1151910"/>
              <a:gd name="connsiteY140" fmla="*/ 300500 h 2187906"/>
              <a:gd name="connsiteX141" fmla="*/ 494044 w 1151910"/>
              <a:gd name="connsiteY141" fmla="*/ 281450 h 2187906"/>
              <a:gd name="connsiteX142" fmla="*/ 470231 w 1151910"/>
              <a:gd name="connsiteY142" fmla="*/ 271925 h 2187906"/>
              <a:gd name="connsiteX143" fmla="*/ 408318 w 1151910"/>
              <a:gd name="connsiteY143" fmla="*/ 181439 h 2187906"/>
              <a:gd name="connsiteX144" fmla="*/ 408319 w 1151910"/>
              <a:gd name="connsiteY144" fmla="*/ 52851 h 2187906"/>
              <a:gd name="connsiteX145" fmla="*/ 377362 w 1151910"/>
              <a:gd name="connsiteY145" fmla="*/ 43325 h 2187906"/>
              <a:gd name="connsiteX146" fmla="*/ 317831 w 1151910"/>
              <a:gd name="connsiteY146" fmla="*/ 9988 h 2187906"/>
              <a:gd name="connsiteX147" fmla="*/ 284494 w 1151910"/>
              <a:gd name="connsiteY147" fmla="*/ 463 h 2187906"/>
              <a:gd name="connsiteX148" fmla="*/ 265444 w 1151910"/>
              <a:gd name="connsiteY148" fmla="*/ 5225 h 2187906"/>
              <a:gd name="connsiteX149" fmla="*/ 227344 w 1151910"/>
              <a:gd name="connsiteY149" fmla="*/ 55231 h 2187906"/>
              <a:gd name="connsiteX150" fmla="*/ 170194 w 1151910"/>
              <a:gd name="connsiteY150" fmla="*/ 69519 h 2187906"/>
              <a:gd name="connsiteX151" fmla="*/ 158287 w 1151910"/>
              <a:gd name="connsiteY151" fmla="*/ 114763 h 2187906"/>
              <a:gd name="connsiteX152" fmla="*/ 122568 w 1151910"/>
              <a:gd name="connsiteY152" fmla="*/ 150481 h 2187906"/>
              <a:gd name="connsiteX153" fmla="*/ 84469 w 1151910"/>
              <a:gd name="connsiteY153" fmla="*/ 243351 h 2187906"/>
              <a:gd name="connsiteX0" fmla="*/ 84469 w 1151910"/>
              <a:gd name="connsiteY0" fmla="*/ 243351 h 2187906"/>
              <a:gd name="connsiteX1" fmla="*/ 91612 w 1151910"/>
              <a:gd name="connsiteY1" fmla="*/ 271925 h 2187906"/>
              <a:gd name="connsiteX2" fmla="*/ 74943 w 1151910"/>
              <a:gd name="connsiteY2" fmla="*/ 340982 h 2187906"/>
              <a:gd name="connsiteX3" fmla="*/ 60656 w 1151910"/>
              <a:gd name="connsiteY3" fmla="*/ 390988 h 2187906"/>
              <a:gd name="connsiteX4" fmla="*/ 53512 w 1151910"/>
              <a:gd name="connsiteY4" fmla="*/ 467188 h 2187906"/>
              <a:gd name="connsiteX5" fmla="*/ 32081 w 1151910"/>
              <a:gd name="connsiteY5" fmla="*/ 505288 h 2187906"/>
              <a:gd name="connsiteX6" fmla="*/ 3506 w 1151910"/>
              <a:gd name="connsiteY6" fmla="*/ 541007 h 2187906"/>
              <a:gd name="connsiteX7" fmla="*/ 74944 w 1151910"/>
              <a:gd name="connsiteY7" fmla="*/ 564819 h 2187906"/>
              <a:gd name="connsiteX8" fmla="*/ 67800 w 1151910"/>
              <a:gd name="connsiteY8" fmla="*/ 643401 h 2187906"/>
              <a:gd name="connsiteX9" fmla="*/ 103518 w 1151910"/>
              <a:gd name="connsiteY9" fmla="*/ 688645 h 2187906"/>
              <a:gd name="connsiteX10" fmla="*/ 167813 w 1151910"/>
              <a:gd name="connsiteY10" fmla="*/ 736269 h 2187906"/>
              <a:gd name="connsiteX11" fmla="*/ 170195 w 1151910"/>
              <a:gd name="connsiteY11" fmla="*/ 807706 h 2187906"/>
              <a:gd name="connsiteX12" fmla="*/ 155907 w 1151910"/>
              <a:gd name="connsiteY12" fmla="*/ 860094 h 2187906"/>
              <a:gd name="connsiteX13" fmla="*/ 127331 w 1151910"/>
              <a:gd name="connsiteY13" fmla="*/ 910100 h 2187906"/>
              <a:gd name="connsiteX14" fmla="*/ 98756 w 1151910"/>
              <a:gd name="connsiteY14" fmla="*/ 948200 h 2187906"/>
              <a:gd name="connsiteX15" fmla="*/ 63037 w 1151910"/>
              <a:gd name="connsiteY15" fmla="*/ 993444 h 2187906"/>
              <a:gd name="connsiteX16" fmla="*/ 32082 w 1151910"/>
              <a:gd name="connsiteY16" fmla="*/ 1064881 h 2187906"/>
              <a:gd name="connsiteX17" fmla="*/ 1125 w 1151910"/>
              <a:gd name="connsiteY17" fmla="*/ 1105363 h 2187906"/>
              <a:gd name="connsiteX18" fmla="*/ 8269 w 1151910"/>
              <a:gd name="connsiteY18" fmla="*/ 1174419 h 2187906"/>
              <a:gd name="connsiteX19" fmla="*/ 22557 w 1151910"/>
              <a:gd name="connsiteY19" fmla="*/ 1224425 h 2187906"/>
              <a:gd name="connsiteX20" fmla="*/ 51133 w 1151910"/>
              <a:gd name="connsiteY20" fmla="*/ 1260144 h 2187906"/>
              <a:gd name="connsiteX21" fmla="*/ 70181 w 1151910"/>
              <a:gd name="connsiteY21" fmla="*/ 1298244 h 2187906"/>
              <a:gd name="connsiteX22" fmla="*/ 148763 w 1151910"/>
              <a:gd name="connsiteY22" fmla="*/ 1314913 h 2187906"/>
              <a:gd name="connsiteX23" fmla="*/ 255919 w 1151910"/>
              <a:gd name="connsiteY23" fmla="*/ 1398256 h 2187906"/>
              <a:gd name="connsiteX24" fmla="*/ 279733 w 1151910"/>
              <a:gd name="connsiteY24" fmla="*/ 1450644 h 2187906"/>
              <a:gd name="connsiteX25" fmla="*/ 239252 w 1151910"/>
              <a:gd name="connsiteY25" fmla="*/ 1550656 h 2187906"/>
              <a:gd name="connsiteX26" fmla="*/ 210677 w 1151910"/>
              <a:gd name="connsiteY26" fmla="*/ 1655431 h 2187906"/>
              <a:gd name="connsiteX27" fmla="*/ 217819 w 1151910"/>
              <a:gd name="connsiteY27" fmla="*/ 1714963 h 2187906"/>
              <a:gd name="connsiteX28" fmla="*/ 227344 w 1151910"/>
              <a:gd name="connsiteY28" fmla="*/ 1748300 h 2187906"/>
              <a:gd name="connsiteX29" fmla="*/ 236869 w 1151910"/>
              <a:gd name="connsiteY29" fmla="*/ 1791163 h 2187906"/>
              <a:gd name="connsiteX30" fmla="*/ 232106 w 1151910"/>
              <a:gd name="connsiteY30" fmla="*/ 1829263 h 2187906"/>
              <a:gd name="connsiteX31" fmla="*/ 174956 w 1151910"/>
              <a:gd name="connsiteY31" fmla="*/ 1862600 h 2187906"/>
              <a:gd name="connsiteX32" fmla="*/ 136856 w 1151910"/>
              <a:gd name="connsiteY32" fmla="*/ 1895938 h 2187906"/>
              <a:gd name="connsiteX33" fmla="*/ 122569 w 1151910"/>
              <a:gd name="connsiteY33" fmla="*/ 1905463 h 2187906"/>
              <a:gd name="connsiteX34" fmla="*/ 84469 w 1151910"/>
              <a:gd name="connsiteY34" fmla="*/ 1914988 h 2187906"/>
              <a:gd name="connsiteX35" fmla="*/ 89231 w 1151910"/>
              <a:gd name="connsiteY35" fmla="*/ 1953088 h 2187906"/>
              <a:gd name="connsiteX36" fmla="*/ 160669 w 1151910"/>
              <a:gd name="connsiteY36" fmla="*/ 1986425 h 2187906"/>
              <a:gd name="connsiteX37" fmla="*/ 165431 w 1151910"/>
              <a:gd name="connsiteY37" fmla="*/ 2024525 h 2187906"/>
              <a:gd name="connsiteX38" fmla="*/ 179719 w 1151910"/>
              <a:gd name="connsiteY38" fmla="*/ 2048338 h 2187906"/>
              <a:gd name="connsiteX39" fmla="*/ 184481 w 1151910"/>
              <a:gd name="connsiteY39" fmla="*/ 2067388 h 2187906"/>
              <a:gd name="connsiteX40" fmla="*/ 208294 w 1151910"/>
              <a:gd name="connsiteY40" fmla="*/ 2062625 h 2187906"/>
              <a:gd name="connsiteX41" fmla="*/ 227344 w 1151910"/>
              <a:gd name="connsiteY41" fmla="*/ 2057863 h 2187906"/>
              <a:gd name="connsiteX42" fmla="*/ 355931 w 1151910"/>
              <a:gd name="connsiteY42" fmla="*/ 2067388 h 2187906"/>
              <a:gd name="connsiteX43" fmla="*/ 374981 w 1151910"/>
              <a:gd name="connsiteY43" fmla="*/ 2076913 h 2187906"/>
              <a:gd name="connsiteX44" fmla="*/ 379744 w 1151910"/>
              <a:gd name="connsiteY44" fmla="*/ 2124538 h 2187906"/>
              <a:gd name="connsiteX45" fmla="*/ 394031 w 1151910"/>
              <a:gd name="connsiteY45" fmla="*/ 2162638 h 2187906"/>
              <a:gd name="connsiteX46" fmla="*/ 398794 w 1151910"/>
              <a:gd name="connsiteY46" fmla="*/ 2176925 h 2187906"/>
              <a:gd name="connsiteX47" fmla="*/ 436894 w 1151910"/>
              <a:gd name="connsiteY47" fmla="*/ 2186450 h 2187906"/>
              <a:gd name="connsiteX48" fmla="*/ 503569 w 1151910"/>
              <a:gd name="connsiteY48" fmla="*/ 2186450 h 2187906"/>
              <a:gd name="connsiteX49" fmla="*/ 527381 w 1151910"/>
              <a:gd name="connsiteY49" fmla="*/ 2176925 h 2187906"/>
              <a:gd name="connsiteX50" fmla="*/ 570244 w 1151910"/>
              <a:gd name="connsiteY50" fmla="*/ 2081675 h 2187906"/>
              <a:gd name="connsiteX51" fmla="*/ 589294 w 1151910"/>
              <a:gd name="connsiteY51" fmla="*/ 2076913 h 2187906"/>
              <a:gd name="connsiteX52" fmla="*/ 603581 w 1151910"/>
              <a:gd name="connsiteY52" fmla="*/ 2062625 h 2187906"/>
              <a:gd name="connsiteX53" fmla="*/ 608344 w 1151910"/>
              <a:gd name="connsiteY53" fmla="*/ 2048338 h 2187906"/>
              <a:gd name="connsiteX54" fmla="*/ 617869 w 1151910"/>
              <a:gd name="connsiteY54" fmla="*/ 2034050 h 2187906"/>
              <a:gd name="connsiteX55" fmla="*/ 622631 w 1151910"/>
              <a:gd name="connsiteY55" fmla="*/ 2015000 h 2187906"/>
              <a:gd name="connsiteX56" fmla="*/ 627394 w 1151910"/>
              <a:gd name="connsiteY56" fmla="*/ 1929275 h 2187906"/>
              <a:gd name="connsiteX57" fmla="*/ 641681 w 1151910"/>
              <a:gd name="connsiteY57" fmla="*/ 1924513 h 2187906"/>
              <a:gd name="connsiteX58" fmla="*/ 684544 w 1151910"/>
              <a:gd name="connsiteY58" fmla="*/ 1876888 h 2187906"/>
              <a:gd name="connsiteX59" fmla="*/ 689306 w 1151910"/>
              <a:gd name="connsiteY59" fmla="*/ 1848313 h 2187906"/>
              <a:gd name="connsiteX60" fmla="*/ 694069 w 1151910"/>
              <a:gd name="connsiteY60" fmla="*/ 1824500 h 2187906"/>
              <a:gd name="connsiteX61" fmla="*/ 698831 w 1151910"/>
              <a:gd name="connsiteY61" fmla="*/ 1781638 h 2187906"/>
              <a:gd name="connsiteX62" fmla="*/ 717881 w 1151910"/>
              <a:gd name="connsiteY62" fmla="*/ 1743538 h 2187906"/>
              <a:gd name="connsiteX63" fmla="*/ 732169 w 1151910"/>
              <a:gd name="connsiteY63" fmla="*/ 1705438 h 2187906"/>
              <a:gd name="connsiteX64" fmla="*/ 760744 w 1151910"/>
              <a:gd name="connsiteY64" fmla="*/ 1714963 h 2187906"/>
              <a:gd name="connsiteX65" fmla="*/ 775031 w 1151910"/>
              <a:gd name="connsiteY65" fmla="*/ 1748300 h 2187906"/>
              <a:gd name="connsiteX66" fmla="*/ 779794 w 1151910"/>
              <a:gd name="connsiteY66" fmla="*/ 1800688 h 2187906"/>
              <a:gd name="connsiteX67" fmla="*/ 784556 w 1151910"/>
              <a:gd name="connsiteY67" fmla="*/ 1776875 h 2187906"/>
              <a:gd name="connsiteX68" fmla="*/ 789319 w 1151910"/>
              <a:gd name="connsiteY68" fmla="*/ 1743538 h 2187906"/>
              <a:gd name="connsiteX69" fmla="*/ 803606 w 1151910"/>
              <a:gd name="connsiteY69" fmla="*/ 1734013 h 2187906"/>
              <a:gd name="connsiteX70" fmla="*/ 827419 w 1151910"/>
              <a:gd name="connsiteY70" fmla="*/ 1748300 h 2187906"/>
              <a:gd name="connsiteX71" fmla="*/ 841706 w 1151910"/>
              <a:gd name="connsiteY71" fmla="*/ 1753063 h 2187906"/>
              <a:gd name="connsiteX72" fmla="*/ 846469 w 1151910"/>
              <a:gd name="connsiteY72" fmla="*/ 1691150 h 2187906"/>
              <a:gd name="connsiteX73" fmla="*/ 889331 w 1151910"/>
              <a:gd name="connsiteY73" fmla="*/ 1695913 h 2187906"/>
              <a:gd name="connsiteX74" fmla="*/ 894094 w 1151910"/>
              <a:gd name="connsiteY74" fmla="*/ 1710200 h 2187906"/>
              <a:gd name="connsiteX75" fmla="*/ 927431 w 1151910"/>
              <a:gd name="connsiteY75" fmla="*/ 1734013 h 2187906"/>
              <a:gd name="connsiteX76" fmla="*/ 960769 w 1151910"/>
              <a:gd name="connsiteY76" fmla="*/ 1738775 h 2187906"/>
              <a:gd name="connsiteX77" fmla="*/ 998869 w 1151910"/>
              <a:gd name="connsiteY77" fmla="*/ 1734013 h 2187906"/>
              <a:gd name="connsiteX78" fmla="*/ 1003631 w 1151910"/>
              <a:gd name="connsiteY78" fmla="*/ 1657813 h 2187906"/>
              <a:gd name="connsiteX79" fmla="*/ 1017919 w 1151910"/>
              <a:gd name="connsiteY79" fmla="*/ 1638763 h 2187906"/>
              <a:gd name="connsiteX80" fmla="*/ 1017919 w 1151910"/>
              <a:gd name="connsiteY80" fmla="*/ 1600663 h 2187906"/>
              <a:gd name="connsiteX81" fmla="*/ 998869 w 1151910"/>
              <a:gd name="connsiteY81" fmla="*/ 1586375 h 2187906"/>
              <a:gd name="connsiteX82" fmla="*/ 975056 w 1151910"/>
              <a:gd name="connsiteY82" fmla="*/ 1548275 h 2187906"/>
              <a:gd name="connsiteX83" fmla="*/ 965531 w 1151910"/>
              <a:gd name="connsiteY83" fmla="*/ 1533988 h 2187906"/>
              <a:gd name="connsiteX84" fmla="*/ 951244 w 1151910"/>
              <a:gd name="connsiteY84" fmla="*/ 1529225 h 2187906"/>
              <a:gd name="connsiteX85" fmla="*/ 932194 w 1151910"/>
              <a:gd name="connsiteY85" fmla="*/ 1405400 h 2187906"/>
              <a:gd name="connsiteX86" fmla="*/ 922669 w 1151910"/>
              <a:gd name="connsiteY86" fmla="*/ 1362538 h 2187906"/>
              <a:gd name="connsiteX87" fmla="*/ 913144 w 1151910"/>
              <a:gd name="connsiteY87" fmla="*/ 1338725 h 2187906"/>
              <a:gd name="connsiteX88" fmla="*/ 903619 w 1151910"/>
              <a:gd name="connsiteY88" fmla="*/ 1305388 h 2187906"/>
              <a:gd name="connsiteX89" fmla="*/ 898856 w 1151910"/>
              <a:gd name="connsiteY89" fmla="*/ 1291100 h 2187906"/>
              <a:gd name="connsiteX90" fmla="*/ 908381 w 1151910"/>
              <a:gd name="connsiteY90" fmla="*/ 1224425 h 2187906"/>
              <a:gd name="connsiteX91" fmla="*/ 922669 w 1151910"/>
              <a:gd name="connsiteY91" fmla="*/ 1219663 h 2187906"/>
              <a:gd name="connsiteX92" fmla="*/ 941719 w 1151910"/>
              <a:gd name="connsiteY92" fmla="*/ 1210138 h 2187906"/>
              <a:gd name="connsiteX93" fmla="*/ 956006 w 1151910"/>
              <a:gd name="connsiteY93" fmla="*/ 1205375 h 2187906"/>
              <a:gd name="connsiteX94" fmla="*/ 970294 w 1151910"/>
              <a:gd name="connsiteY94" fmla="*/ 1195850 h 2187906"/>
              <a:gd name="connsiteX95" fmla="*/ 1003631 w 1151910"/>
              <a:gd name="connsiteY95" fmla="*/ 1186325 h 2187906"/>
              <a:gd name="connsiteX96" fmla="*/ 1022681 w 1151910"/>
              <a:gd name="connsiteY96" fmla="*/ 1172038 h 2187906"/>
              <a:gd name="connsiteX97" fmla="*/ 1041731 w 1151910"/>
              <a:gd name="connsiteY97" fmla="*/ 1143463 h 2187906"/>
              <a:gd name="connsiteX98" fmla="*/ 1070306 w 1151910"/>
              <a:gd name="connsiteY98" fmla="*/ 1124413 h 2187906"/>
              <a:gd name="connsiteX99" fmla="*/ 1098881 w 1151910"/>
              <a:gd name="connsiteY99" fmla="*/ 1114888 h 2187906"/>
              <a:gd name="connsiteX100" fmla="*/ 1132219 w 1151910"/>
              <a:gd name="connsiteY100" fmla="*/ 1091075 h 2187906"/>
              <a:gd name="connsiteX101" fmla="*/ 1146506 w 1151910"/>
              <a:gd name="connsiteY101" fmla="*/ 1076788 h 2187906"/>
              <a:gd name="connsiteX102" fmla="*/ 1141744 w 1151910"/>
              <a:gd name="connsiteY102" fmla="*/ 991063 h 2187906"/>
              <a:gd name="connsiteX103" fmla="*/ 1127456 w 1151910"/>
              <a:gd name="connsiteY103" fmla="*/ 972013 h 2187906"/>
              <a:gd name="connsiteX104" fmla="*/ 1108406 w 1151910"/>
              <a:gd name="connsiteY104" fmla="*/ 933913 h 2187906"/>
              <a:gd name="connsiteX105" fmla="*/ 1103644 w 1151910"/>
              <a:gd name="connsiteY105" fmla="*/ 910100 h 2187906"/>
              <a:gd name="connsiteX106" fmla="*/ 1075069 w 1151910"/>
              <a:gd name="connsiteY106" fmla="*/ 881525 h 2187906"/>
              <a:gd name="connsiteX107" fmla="*/ 1008394 w 1151910"/>
              <a:gd name="connsiteY107" fmla="*/ 857713 h 2187906"/>
              <a:gd name="connsiteX108" fmla="*/ 994106 w 1151910"/>
              <a:gd name="connsiteY108" fmla="*/ 862475 h 2187906"/>
              <a:gd name="connsiteX109" fmla="*/ 989344 w 1151910"/>
              <a:gd name="connsiteY109" fmla="*/ 876763 h 2187906"/>
              <a:gd name="connsiteX110" fmla="*/ 984581 w 1151910"/>
              <a:gd name="connsiteY110" fmla="*/ 914863 h 2187906"/>
              <a:gd name="connsiteX111" fmla="*/ 975056 w 1151910"/>
              <a:gd name="connsiteY111" fmla="*/ 929150 h 2187906"/>
              <a:gd name="connsiteX112" fmla="*/ 960769 w 1151910"/>
              <a:gd name="connsiteY112" fmla="*/ 948200 h 2187906"/>
              <a:gd name="connsiteX113" fmla="*/ 932194 w 1151910"/>
              <a:gd name="connsiteY113" fmla="*/ 962488 h 2187906"/>
              <a:gd name="connsiteX114" fmla="*/ 898856 w 1151910"/>
              <a:gd name="connsiteY114" fmla="*/ 919625 h 2187906"/>
              <a:gd name="connsiteX115" fmla="*/ 884569 w 1151910"/>
              <a:gd name="connsiteY115" fmla="*/ 905338 h 2187906"/>
              <a:gd name="connsiteX116" fmla="*/ 903619 w 1151910"/>
              <a:gd name="connsiteY116" fmla="*/ 852950 h 2187906"/>
              <a:gd name="connsiteX117" fmla="*/ 908381 w 1151910"/>
              <a:gd name="connsiteY117" fmla="*/ 833900 h 2187906"/>
              <a:gd name="connsiteX118" fmla="*/ 903619 w 1151910"/>
              <a:gd name="connsiteY118" fmla="*/ 819613 h 2187906"/>
              <a:gd name="connsiteX119" fmla="*/ 898856 w 1151910"/>
              <a:gd name="connsiteY119" fmla="*/ 800563 h 2187906"/>
              <a:gd name="connsiteX120" fmla="*/ 903619 w 1151910"/>
              <a:gd name="connsiteY120" fmla="*/ 776750 h 2187906"/>
              <a:gd name="connsiteX121" fmla="*/ 941719 w 1151910"/>
              <a:gd name="connsiteY121" fmla="*/ 752938 h 2187906"/>
              <a:gd name="connsiteX122" fmla="*/ 956006 w 1151910"/>
              <a:gd name="connsiteY122" fmla="*/ 738650 h 2187906"/>
              <a:gd name="connsiteX123" fmla="*/ 960769 w 1151910"/>
              <a:gd name="connsiteY123" fmla="*/ 724363 h 2187906"/>
              <a:gd name="connsiteX124" fmla="*/ 956006 w 1151910"/>
              <a:gd name="connsiteY124" fmla="*/ 600538 h 2187906"/>
              <a:gd name="connsiteX125" fmla="*/ 889331 w 1151910"/>
              <a:gd name="connsiteY125" fmla="*/ 600538 h 2187906"/>
              <a:gd name="connsiteX126" fmla="*/ 875044 w 1151910"/>
              <a:gd name="connsiteY126" fmla="*/ 586250 h 2187906"/>
              <a:gd name="connsiteX127" fmla="*/ 860756 w 1151910"/>
              <a:gd name="connsiteY127" fmla="*/ 576725 h 2187906"/>
              <a:gd name="connsiteX128" fmla="*/ 846469 w 1151910"/>
              <a:gd name="connsiteY128" fmla="*/ 557675 h 2187906"/>
              <a:gd name="connsiteX129" fmla="*/ 841706 w 1151910"/>
              <a:gd name="connsiteY129" fmla="*/ 543388 h 2187906"/>
              <a:gd name="connsiteX130" fmla="*/ 722644 w 1151910"/>
              <a:gd name="connsiteY130" fmla="*/ 538625 h 2187906"/>
              <a:gd name="connsiteX131" fmla="*/ 689306 w 1151910"/>
              <a:gd name="connsiteY131" fmla="*/ 510050 h 2187906"/>
              <a:gd name="connsiteX132" fmla="*/ 679781 w 1151910"/>
              <a:gd name="connsiteY132" fmla="*/ 495763 h 2187906"/>
              <a:gd name="connsiteX133" fmla="*/ 660731 w 1151910"/>
              <a:gd name="connsiteY133" fmla="*/ 448138 h 2187906"/>
              <a:gd name="connsiteX134" fmla="*/ 646444 w 1151910"/>
              <a:gd name="connsiteY134" fmla="*/ 410038 h 2187906"/>
              <a:gd name="connsiteX135" fmla="*/ 636919 w 1151910"/>
              <a:gd name="connsiteY135" fmla="*/ 386225 h 2187906"/>
              <a:gd name="connsiteX136" fmla="*/ 617869 w 1151910"/>
              <a:gd name="connsiteY136" fmla="*/ 357650 h 2187906"/>
              <a:gd name="connsiteX137" fmla="*/ 575006 w 1151910"/>
              <a:gd name="connsiteY137" fmla="*/ 329075 h 2187906"/>
              <a:gd name="connsiteX138" fmla="*/ 560719 w 1151910"/>
              <a:gd name="connsiteY138" fmla="*/ 319550 h 2187906"/>
              <a:gd name="connsiteX139" fmla="*/ 541669 w 1151910"/>
              <a:gd name="connsiteY139" fmla="*/ 305263 h 2187906"/>
              <a:gd name="connsiteX140" fmla="*/ 527381 w 1151910"/>
              <a:gd name="connsiteY140" fmla="*/ 300500 h 2187906"/>
              <a:gd name="connsiteX141" fmla="*/ 494044 w 1151910"/>
              <a:gd name="connsiteY141" fmla="*/ 281450 h 2187906"/>
              <a:gd name="connsiteX142" fmla="*/ 470231 w 1151910"/>
              <a:gd name="connsiteY142" fmla="*/ 271925 h 2187906"/>
              <a:gd name="connsiteX143" fmla="*/ 408318 w 1151910"/>
              <a:gd name="connsiteY143" fmla="*/ 181439 h 2187906"/>
              <a:gd name="connsiteX144" fmla="*/ 408319 w 1151910"/>
              <a:gd name="connsiteY144" fmla="*/ 52851 h 2187906"/>
              <a:gd name="connsiteX145" fmla="*/ 377362 w 1151910"/>
              <a:gd name="connsiteY145" fmla="*/ 43325 h 2187906"/>
              <a:gd name="connsiteX146" fmla="*/ 317831 w 1151910"/>
              <a:gd name="connsiteY146" fmla="*/ 9988 h 2187906"/>
              <a:gd name="connsiteX147" fmla="*/ 284494 w 1151910"/>
              <a:gd name="connsiteY147" fmla="*/ 463 h 2187906"/>
              <a:gd name="connsiteX148" fmla="*/ 265444 w 1151910"/>
              <a:gd name="connsiteY148" fmla="*/ 5225 h 2187906"/>
              <a:gd name="connsiteX149" fmla="*/ 227344 w 1151910"/>
              <a:gd name="connsiteY149" fmla="*/ 55231 h 2187906"/>
              <a:gd name="connsiteX150" fmla="*/ 170194 w 1151910"/>
              <a:gd name="connsiteY150" fmla="*/ 69519 h 2187906"/>
              <a:gd name="connsiteX151" fmla="*/ 158287 w 1151910"/>
              <a:gd name="connsiteY151" fmla="*/ 114763 h 2187906"/>
              <a:gd name="connsiteX152" fmla="*/ 122568 w 1151910"/>
              <a:gd name="connsiteY152" fmla="*/ 150481 h 2187906"/>
              <a:gd name="connsiteX153" fmla="*/ 84469 w 1151910"/>
              <a:gd name="connsiteY153" fmla="*/ 243351 h 2187906"/>
              <a:gd name="connsiteX0" fmla="*/ 84469 w 1151910"/>
              <a:gd name="connsiteY0" fmla="*/ 243351 h 2187906"/>
              <a:gd name="connsiteX1" fmla="*/ 91612 w 1151910"/>
              <a:gd name="connsiteY1" fmla="*/ 271925 h 2187906"/>
              <a:gd name="connsiteX2" fmla="*/ 74943 w 1151910"/>
              <a:gd name="connsiteY2" fmla="*/ 340982 h 2187906"/>
              <a:gd name="connsiteX3" fmla="*/ 60656 w 1151910"/>
              <a:gd name="connsiteY3" fmla="*/ 390988 h 2187906"/>
              <a:gd name="connsiteX4" fmla="*/ 53512 w 1151910"/>
              <a:gd name="connsiteY4" fmla="*/ 467188 h 2187906"/>
              <a:gd name="connsiteX5" fmla="*/ 32081 w 1151910"/>
              <a:gd name="connsiteY5" fmla="*/ 505288 h 2187906"/>
              <a:gd name="connsiteX6" fmla="*/ 3506 w 1151910"/>
              <a:gd name="connsiteY6" fmla="*/ 541007 h 2187906"/>
              <a:gd name="connsiteX7" fmla="*/ 74944 w 1151910"/>
              <a:gd name="connsiteY7" fmla="*/ 564819 h 2187906"/>
              <a:gd name="connsiteX8" fmla="*/ 67800 w 1151910"/>
              <a:gd name="connsiteY8" fmla="*/ 643401 h 2187906"/>
              <a:gd name="connsiteX9" fmla="*/ 103518 w 1151910"/>
              <a:gd name="connsiteY9" fmla="*/ 688645 h 2187906"/>
              <a:gd name="connsiteX10" fmla="*/ 167813 w 1151910"/>
              <a:gd name="connsiteY10" fmla="*/ 736269 h 2187906"/>
              <a:gd name="connsiteX11" fmla="*/ 170195 w 1151910"/>
              <a:gd name="connsiteY11" fmla="*/ 807706 h 2187906"/>
              <a:gd name="connsiteX12" fmla="*/ 155907 w 1151910"/>
              <a:gd name="connsiteY12" fmla="*/ 860094 h 2187906"/>
              <a:gd name="connsiteX13" fmla="*/ 127331 w 1151910"/>
              <a:gd name="connsiteY13" fmla="*/ 910100 h 2187906"/>
              <a:gd name="connsiteX14" fmla="*/ 98756 w 1151910"/>
              <a:gd name="connsiteY14" fmla="*/ 948200 h 2187906"/>
              <a:gd name="connsiteX15" fmla="*/ 63037 w 1151910"/>
              <a:gd name="connsiteY15" fmla="*/ 993444 h 2187906"/>
              <a:gd name="connsiteX16" fmla="*/ 32082 w 1151910"/>
              <a:gd name="connsiteY16" fmla="*/ 1064881 h 2187906"/>
              <a:gd name="connsiteX17" fmla="*/ 1125 w 1151910"/>
              <a:gd name="connsiteY17" fmla="*/ 1105363 h 2187906"/>
              <a:gd name="connsiteX18" fmla="*/ 8269 w 1151910"/>
              <a:gd name="connsiteY18" fmla="*/ 1174419 h 2187906"/>
              <a:gd name="connsiteX19" fmla="*/ 22557 w 1151910"/>
              <a:gd name="connsiteY19" fmla="*/ 1224425 h 2187906"/>
              <a:gd name="connsiteX20" fmla="*/ 51133 w 1151910"/>
              <a:gd name="connsiteY20" fmla="*/ 1260144 h 2187906"/>
              <a:gd name="connsiteX21" fmla="*/ 70181 w 1151910"/>
              <a:gd name="connsiteY21" fmla="*/ 1298244 h 2187906"/>
              <a:gd name="connsiteX22" fmla="*/ 148763 w 1151910"/>
              <a:gd name="connsiteY22" fmla="*/ 1314913 h 2187906"/>
              <a:gd name="connsiteX23" fmla="*/ 255919 w 1151910"/>
              <a:gd name="connsiteY23" fmla="*/ 1398256 h 2187906"/>
              <a:gd name="connsiteX24" fmla="*/ 279733 w 1151910"/>
              <a:gd name="connsiteY24" fmla="*/ 1450644 h 2187906"/>
              <a:gd name="connsiteX25" fmla="*/ 239252 w 1151910"/>
              <a:gd name="connsiteY25" fmla="*/ 1550656 h 2187906"/>
              <a:gd name="connsiteX26" fmla="*/ 210677 w 1151910"/>
              <a:gd name="connsiteY26" fmla="*/ 1655431 h 2187906"/>
              <a:gd name="connsiteX27" fmla="*/ 217819 w 1151910"/>
              <a:gd name="connsiteY27" fmla="*/ 1714963 h 2187906"/>
              <a:gd name="connsiteX28" fmla="*/ 227344 w 1151910"/>
              <a:gd name="connsiteY28" fmla="*/ 1748300 h 2187906"/>
              <a:gd name="connsiteX29" fmla="*/ 236869 w 1151910"/>
              <a:gd name="connsiteY29" fmla="*/ 1791163 h 2187906"/>
              <a:gd name="connsiteX30" fmla="*/ 174956 w 1151910"/>
              <a:gd name="connsiteY30" fmla="*/ 1862600 h 2187906"/>
              <a:gd name="connsiteX31" fmla="*/ 136856 w 1151910"/>
              <a:gd name="connsiteY31" fmla="*/ 1895938 h 2187906"/>
              <a:gd name="connsiteX32" fmla="*/ 122569 w 1151910"/>
              <a:gd name="connsiteY32" fmla="*/ 1905463 h 2187906"/>
              <a:gd name="connsiteX33" fmla="*/ 84469 w 1151910"/>
              <a:gd name="connsiteY33" fmla="*/ 1914988 h 2187906"/>
              <a:gd name="connsiteX34" fmla="*/ 89231 w 1151910"/>
              <a:gd name="connsiteY34" fmla="*/ 1953088 h 2187906"/>
              <a:gd name="connsiteX35" fmla="*/ 160669 w 1151910"/>
              <a:gd name="connsiteY35" fmla="*/ 1986425 h 2187906"/>
              <a:gd name="connsiteX36" fmla="*/ 165431 w 1151910"/>
              <a:gd name="connsiteY36" fmla="*/ 2024525 h 2187906"/>
              <a:gd name="connsiteX37" fmla="*/ 179719 w 1151910"/>
              <a:gd name="connsiteY37" fmla="*/ 2048338 h 2187906"/>
              <a:gd name="connsiteX38" fmla="*/ 184481 w 1151910"/>
              <a:gd name="connsiteY38" fmla="*/ 2067388 h 2187906"/>
              <a:gd name="connsiteX39" fmla="*/ 208294 w 1151910"/>
              <a:gd name="connsiteY39" fmla="*/ 2062625 h 2187906"/>
              <a:gd name="connsiteX40" fmla="*/ 227344 w 1151910"/>
              <a:gd name="connsiteY40" fmla="*/ 2057863 h 2187906"/>
              <a:gd name="connsiteX41" fmla="*/ 355931 w 1151910"/>
              <a:gd name="connsiteY41" fmla="*/ 2067388 h 2187906"/>
              <a:gd name="connsiteX42" fmla="*/ 374981 w 1151910"/>
              <a:gd name="connsiteY42" fmla="*/ 2076913 h 2187906"/>
              <a:gd name="connsiteX43" fmla="*/ 379744 w 1151910"/>
              <a:gd name="connsiteY43" fmla="*/ 2124538 h 2187906"/>
              <a:gd name="connsiteX44" fmla="*/ 394031 w 1151910"/>
              <a:gd name="connsiteY44" fmla="*/ 2162638 h 2187906"/>
              <a:gd name="connsiteX45" fmla="*/ 398794 w 1151910"/>
              <a:gd name="connsiteY45" fmla="*/ 2176925 h 2187906"/>
              <a:gd name="connsiteX46" fmla="*/ 436894 w 1151910"/>
              <a:gd name="connsiteY46" fmla="*/ 2186450 h 2187906"/>
              <a:gd name="connsiteX47" fmla="*/ 503569 w 1151910"/>
              <a:gd name="connsiteY47" fmla="*/ 2186450 h 2187906"/>
              <a:gd name="connsiteX48" fmla="*/ 527381 w 1151910"/>
              <a:gd name="connsiteY48" fmla="*/ 2176925 h 2187906"/>
              <a:gd name="connsiteX49" fmla="*/ 570244 w 1151910"/>
              <a:gd name="connsiteY49" fmla="*/ 2081675 h 2187906"/>
              <a:gd name="connsiteX50" fmla="*/ 589294 w 1151910"/>
              <a:gd name="connsiteY50" fmla="*/ 2076913 h 2187906"/>
              <a:gd name="connsiteX51" fmla="*/ 603581 w 1151910"/>
              <a:gd name="connsiteY51" fmla="*/ 2062625 h 2187906"/>
              <a:gd name="connsiteX52" fmla="*/ 608344 w 1151910"/>
              <a:gd name="connsiteY52" fmla="*/ 2048338 h 2187906"/>
              <a:gd name="connsiteX53" fmla="*/ 617869 w 1151910"/>
              <a:gd name="connsiteY53" fmla="*/ 2034050 h 2187906"/>
              <a:gd name="connsiteX54" fmla="*/ 622631 w 1151910"/>
              <a:gd name="connsiteY54" fmla="*/ 2015000 h 2187906"/>
              <a:gd name="connsiteX55" fmla="*/ 627394 w 1151910"/>
              <a:gd name="connsiteY55" fmla="*/ 1929275 h 2187906"/>
              <a:gd name="connsiteX56" fmla="*/ 641681 w 1151910"/>
              <a:gd name="connsiteY56" fmla="*/ 1924513 h 2187906"/>
              <a:gd name="connsiteX57" fmla="*/ 684544 w 1151910"/>
              <a:gd name="connsiteY57" fmla="*/ 1876888 h 2187906"/>
              <a:gd name="connsiteX58" fmla="*/ 689306 w 1151910"/>
              <a:gd name="connsiteY58" fmla="*/ 1848313 h 2187906"/>
              <a:gd name="connsiteX59" fmla="*/ 694069 w 1151910"/>
              <a:gd name="connsiteY59" fmla="*/ 1824500 h 2187906"/>
              <a:gd name="connsiteX60" fmla="*/ 698831 w 1151910"/>
              <a:gd name="connsiteY60" fmla="*/ 1781638 h 2187906"/>
              <a:gd name="connsiteX61" fmla="*/ 717881 w 1151910"/>
              <a:gd name="connsiteY61" fmla="*/ 1743538 h 2187906"/>
              <a:gd name="connsiteX62" fmla="*/ 732169 w 1151910"/>
              <a:gd name="connsiteY62" fmla="*/ 1705438 h 2187906"/>
              <a:gd name="connsiteX63" fmla="*/ 760744 w 1151910"/>
              <a:gd name="connsiteY63" fmla="*/ 1714963 h 2187906"/>
              <a:gd name="connsiteX64" fmla="*/ 775031 w 1151910"/>
              <a:gd name="connsiteY64" fmla="*/ 1748300 h 2187906"/>
              <a:gd name="connsiteX65" fmla="*/ 779794 w 1151910"/>
              <a:gd name="connsiteY65" fmla="*/ 1800688 h 2187906"/>
              <a:gd name="connsiteX66" fmla="*/ 784556 w 1151910"/>
              <a:gd name="connsiteY66" fmla="*/ 1776875 h 2187906"/>
              <a:gd name="connsiteX67" fmla="*/ 789319 w 1151910"/>
              <a:gd name="connsiteY67" fmla="*/ 1743538 h 2187906"/>
              <a:gd name="connsiteX68" fmla="*/ 803606 w 1151910"/>
              <a:gd name="connsiteY68" fmla="*/ 1734013 h 2187906"/>
              <a:gd name="connsiteX69" fmla="*/ 827419 w 1151910"/>
              <a:gd name="connsiteY69" fmla="*/ 1748300 h 2187906"/>
              <a:gd name="connsiteX70" fmla="*/ 841706 w 1151910"/>
              <a:gd name="connsiteY70" fmla="*/ 1753063 h 2187906"/>
              <a:gd name="connsiteX71" fmla="*/ 846469 w 1151910"/>
              <a:gd name="connsiteY71" fmla="*/ 1691150 h 2187906"/>
              <a:gd name="connsiteX72" fmla="*/ 889331 w 1151910"/>
              <a:gd name="connsiteY72" fmla="*/ 1695913 h 2187906"/>
              <a:gd name="connsiteX73" fmla="*/ 894094 w 1151910"/>
              <a:gd name="connsiteY73" fmla="*/ 1710200 h 2187906"/>
              <a:gd name="connsiteX74" fmla="*/ 927431 w 1151910"/>
              <a:gd name="connsiteY74" fmla="*/ 1734013 h 2187906"/>
              <a:gd name="connsiteX75" fmla="*/ 960769 w 1151910"/>
              <a:gd name="connsiteY75" fmla="*/ 1738775 h 2187906"/>
              <a:gd name="connsiteX76" fmla="*/ 998869 w 1151910"/>
              <a:gd name="connsiteY76" fmla="*/ 1734013 h 2187906"/>
              <a:gd name="connsiteX77" fmla="*/ 1003631 w 1151910"/>
              <a:gd name="connsiteY77" fmla="*/ 1657813 h 2187906"/>
              <a:gd name="connsiteX78" fmla="*/ 1017919 w 1151910"/>
              <a:gd name="connsiteY78" fmla="*/ 1638763 h 2187906"/>
              <a:gd name="connsiteX79" fmla="*/ 1017919 w 1151910"/>
              <a:gd name="connsiteY79" fmla="*/ 1600663 h 2187906"/>
              <a:gd name="connsiteX80" fmla="*/ 998869 w 1151910"/>
              <a:gd name="connsiteY80" fmla="*/ 1586375 h 2187906"/>
              <a:gd name="connsiteX81" fmla="*/ 975056 w 1151910"/>
              <a:gd name="connsiteY81" fmla="*/ 1548275 h 2187906"/>
              <a:gd name="connsiteX82" fmla="*/ 965531 w 1151910"/>
              <a:gd name="connsiteY82" fmla="*/ 1533988 h 2187906"/>
              <a:gd name="connsiteX83" fmla="*/ 951244 w 1151910"/>
              <a:gd name="connsiteY83" fmla="*/ 1529225 h 2187906"/>
              <a:gd name="connsiteX84" fmla="*/ 932194 w 1151910"/>
              <a:gd name="connsiteY84" fmla="*/ 1405400 h 2187906"/>
              <a:gd name="connsiteX85" fmla="*/ 922669 w 1151910"/>
              <a:gd name="connsiteY85" fmla="*/ 1362538 h 2187906"/>
              <a:gd name="connsiteX86" fmla="*/ 913144 w 1151910"/>
              <a:gd name="connsiteY86" fmla="*/ 1338725 h 2187906"/>
              <a:gd name="connsiteX87" fmla="*/ 903619 w 1151910"/>
              <a:gd name="connsiteY87" fmla="*/ 1305388 h 2187906"/>
              <a:gd name="connsiteX88" fmla="*/ 898856 w 1151910"/>
              <a:gd name="connsiteY88" fmla="*/ 1291100 h 2187906"/>
              <a:gd name="connsiteX89" fmla="*/ 908381 w 1151910"/>
              <a:gd name="connsiteY89" fmla="*/ 1224425 h 2187906"/>
              <a:gd name="connsiteX90" fmla="*/ 922669 w 1151910"/>
              <a:gd name="connsiteY90" fmla="*/ 1219663 h 2187906"/>
              <a:gd name="connsiteX91" fmla="*/ 941719 w 1151910"/>
              <a:gd name="connsiteY91" fmla="*/ 1210138 h 2187906"/>
              <a:gd name="connsiteX92" fmla="*/ 956006 w 1151910"/>
              <a:gd name="connsiteY92" fmla="*/ 1205375 h 2187906"/>
              <a:gd name="connsiteX93" fmla="*/ 970294 w 1151910"/>
              <a:gd name="connsiteY93" fmla="*/ 1195850 h 2187906"/>
              <a:gd name="connsiteX94" fmla="*/ 1003631 w 1151910"/>
              <a:gd name="connsiteY94" fmla="*/ 1186325 h 2187906"/>
              <a:gd name="connsiteX95" fmla="*/ 1022681 w 1151910"/>
              <a:gd name="connsiteY95" fmla="*/ 1172038 h 2187906"/>
              <a:gd name="connsiteX96" fmla="*/ 1041731 w 1151910"/>
              <a:gd name="connsiteY96" fmla="*/ 1143463 h 2187906"/>
              <a:gd name="connsiteX97" fmla="*/ 1070306 w 1151910"/>
              <a:gd name="connsiteY97" fmla="*/ 1124413 h 2187906"/>
              <a:gd name="connsiteX98" fmla="*/ 1098881 w 1151910"/>
              <a:gd name="connsiteY98" fmla="*/ 1114888 h 2187906"/>
              <a:gd name="connsiteX99" fmla="*/ 1132219 w 1151910"/>
              <a:gd name="connsiteY99" fmla="*/ 1091075 h 2187906"/>
              <a:gd name="connsiteX100" fmla="*/ 1146506 w 1151910"/>
              <a:gd name="connsiteY100" fmla="*/ 1076788 h 2187906"/>
              <a:gd name="connsiteX101" fmla="*/ 1141744 w 1151910"/>
              <a:gd name="connsiteY101" fmla="*/ 991063 h 2187906"/>
              <a:gd name="connsiteX102" fmla="*/ 1127456 w 1151910"/>
              <a:gd name="connsiteY102" fmla="*/ 972013 h 2187906"/>
              <a:gd name="connsiteX103" fmla="*/ 1108406 w 1151910"/>
              <a:gd name="connsiteY103" fmla="*/ 933913 h 2187906"/>
              <a:gd name="connsiteX104" fmla="*/ 1103644 w 1151910"/>
              <a:gd name="connsiteY104" fmla="*/ 910100 h 2187906"/>
              <a:gd name="connsiteX105" fmla="*/ 1075069 w 1151910"/>
              <a:gd name="connsiteY105" fmla="*/ 881525 h 2187906"/>
              <a:gd name="connsiteX106" fmla="*/ 1008394 w 1151910"/>
              <a:gd name="connsiteY106" fmla="*/ 857713 h 2187906"/>
              <a:gd name="connsiteX107" fmla="*/ 994106 w 1151910"/>
              <a:gd name="connsiteY107" fmla="*/ 862475 h 2187906"/>
              <a:gd name="connsiteX108" fmla="*/ 989344 w 1151910"/>
              <a:gd name="connsiteY108" fmla="*/ 876763 h 2187906"/>
              <a:gd name="connsiteX109" fmla="*/ 984581 w 1151910"/>
              <a:gd name="connsiteY109" fmla="*/ 914863 h 2187906"/>
              <a:gd name="connsiteX110" fmla="*/ 975056 w 1151910"/>
              <a:gd name="connsiteY110" fmla="*/ 929150 h 2187906"/>
              <a:gd name="connsiteX111" fmla="*/ 960769 w 1151910"/>
              <a:gd name="connsiteY111" fmla="*/ 948200 h 2187906"/>
              <a:gd name="connsiteX112" fmla="*/ 932194 w 1151910"/>
              <a:gd name="connsiteY112" fmla="*/ 962488 h 2187906"/>
              <a:gd name="connsiteX113" fmla="*/ 898856 w 1151910"/>
              <a:gd name="connsiteY113" fmla="*/ 919625 h 2187906"/>
              <a:gd name="connsiteX114" fmla="*/ 884569 w 1151910"/>
              <a:gd name="connsiteY114" fmla="*/ 905338 h 2187906"/>
              <a:gd name="connsiteX115" fmla="*/ 903619 w 1151910"/>
              <a:gd name="connsiteY115" fmla="*/ 852950 h 2187906"/>
              <a:gd name="connsiteX116" fmla="*/ 908381 w 1151910"/>
              <a:gd name="connsiteY116" fmla="*/ 833900 h 2187906"/>
              <a:gd name="connsiteX117" fmla="*/ 903619 w 1151910"/>
              <a:gd name="connsiteY117" fmla="*/ 819613 h 2187906"/>
              <a:gd name="connsiteX118" fmla="*/ 898856 w 1151910"/>
              <a:gd name="connsiteY118" fmla="*/ 800563 h 2187906"/>
              <a:gd name="connsiteX119" fmla="*/ 903619 w 1151910"/>
              <a:gd name="connsiteY119" fmla="*/ 776750 h 2187906"/>
              <a:gd name="connsiteX120" fmla="*/ 941719 w 1151910"/>
              <a:gd name="connsiteY120" fmla="*/ 752938 h 2187906"/>
              <a:gd name="connsiteX121" fmla="*/ 956006 w 1151910"/>
              <a:gd name="connsiteY121" fmla="*/ 738650 h 2187906"/>
              <a:gd name="connsiteX122" fmla="*/ 960769 w 1151910"/>
              <a:gd name="connsiteY122" fmla="*/ 724363 h 2187906"/>
              <a:gd name="connsiteX123" fmla="*/ 956006 w 1151910"/>
              <a:gd name="connsiteY123" fmla="*/ 600538 h 2187906"/>
              <a:gd name="connsiteX124" fmla="*/ 889331 w 1151910"/>
              <a:gd name="connsiteY124" fmla="*/ 600538 h 2187906"/>
              <a:gd name="connsiteX125" fmla="*/ 875044 w 1151910"/>
              <a:gd name="connsiteY125" fmla="*/ 586250 h 2187906"/>
              <a:gd name="connsiteX126" fmla="*/ 860756 w 1151910"/>
              <a:gd name="connsiteY126" fmla="*/ 576725 h 2187906"/>
              <a:gd name="connsiteX127" fmla="*/ 846469 w 1151910"/>
              <a:gd name="connsiteY127" fmla="*/ 557675 h 2187906"/>
              <a:gd name="connsiteX128" fmla="*/ 841706 w 1151910"/>
              <a:gd name="connsiteY128" fmla="*/ 543388 h 2187906"/>
              <a:gd name="connsiteX129" fmla="*/ 722644 w 1151910"/>
              <a:gd name="connsiteY129" fmla="*/ 538625 h 2187906"/>
              <a:gd name="connsiteX130" fmla="*/ 689306 w 1151910"/>
              <a:gd name="connsiteY130" fmla="*/ 510050 h 2187906"/>
              <a:gd name="connsiteX131" fmla="*/ 679781 w 1151910"/>
              <a:gd name="connsiteY131" fmla="*/ 495763 h 2187906"/>
              <a:gd name="connsiteX132" fmla="*/ 660731 w 1151910"/>
              <a:gd name="connsiteY132" fmla="*/ 448138 h 2187906"/>
              <a:gd name="connsiteX133" fmla="*/ 646444 w 1151910"/>
              <a:gd name="connsiteY133" fmla="*/ 410038 h 2187906"/>
              <a:gd name="connsiteX134" fmla="*/ 636919 w 1151910"/>
              <a:gd name="connsiteY134" fmla="*/ 386225 h 2187906"/>
              <a:gd name="connsiteX135" fmla="*/ 617869 w 1151910"/>
              <a:gd name="connsiteY135" fmla="*/ 357650 h 2187906"/>
              <a:gd name="connsiteX136" fmla="*/ 575006 w 1151910"/>
              <a:gd name="connsiteY136" fmla="*/ 329075 h 2187906"/>
              <a:gd name="connsiteX137" fmla="*/ 560719 w 1151910"/>
              <a:gd name="connsiteY137" fmla="*/ 319550 h 2187906"/>
              <a:gd name="connsiteX138" fmla="*/ 541669 w 1151910"/>
              <a:gd name="connsiteY138" fmla="*/ 305263 h 2187906"/>
              <a:gd name="connsiteX139" fmla="*/ 527381 w 1151910"/>
              <a:gd name="connsiteY139" fmla="*/ 300500 h 2187906"/>
              <a:gd name="connsiteX140" fmla="*/ 494044 w 1151910"/>
              <a:gd name="connsiteY140" fmla="*/ 281450 h 2187906"/>
              <a:gd name="connsiteX141" fmla="*/ 470231 w 1151910"/>
              <a:gd name="connsiteY141" fmla="*/ 271925 h 2187906"/>
              <a:gd name="connsiteX142" fmla="*/ 408318 w 1151910"/>
              <a:gd name="connsiteY142" fmla="*/ 181439 h 2187906"/>
              <a:gd name="connsiteX143" fmla="*/ 408319 w 1151910"/>
              <a:gd name="connsiteY143" fmla="*/ 52851 h 2187906"/>
              <a:gd name="connsiteX144" fmla="*/ 377362 w 1151910"/>
              <a:gd name="connsiteY144" fmla="*/ 43325 h 2187906"/>
              <a:gd name="connsiteX145" fmla="*/ 317831 w 1151910"/>
              <a:gd name="connsiteY145" fmla="*/ 9988 h 2187906"/>
              <a:gd name="connsiteX146" fmla="*/ 284494 w 1151910"/>
              <a:gd name="connsiteY146" fmla="*/ 463 h 2187906"/>
              <a:gd name="connsiteX147" fmla="*/ 265444 w 1151910"/>
              <a:gd name="connsiteY147" fmla="*/ 5225 h 2187906"/>
              <a:gd name="connsiteX148" fmla="*/ 227344 w 1151910"/>
              <a:gd name="connsiteY148" fmla="*/ 55231 h 2187906"/>
              <a:gd name="connsiteX149" fmla="*/ 170194 w 1151910"/>
              <a:gd name="connsiteY149" fmla="*/ 69519 h 2187906"/>
              <a:gd name="connsiteX150" fmla="*/ 158287 w 1151910"/>
              <a:gd name="connsiteY150" fmla="*/ 114763 h 2187906"/>
              <a:gd name="connsiteX151" fmla="*/ 122568 w 1151910"/>
              <a:gd name="connsiteY151" fmla="*/ 150481 h 2187906"/>
              <a:gd name="connsiteX152" fmla="*/ 84469 w 1151910"/>
              <a:gd name="connsiteY152" fmla="*/ 243351 h 2187906"/>
              <a:gd name="connsiteX0" fmla="*/ 84469 w 1151910"/>
              <a:gd name="connsiteY0" fmla="*/ 243351 h 2187906"/>
              <a:gd name="connsiteX1" fmla="*/ 91612 w 1151910"/>
              <a:gd name="connsiteY1" fmla="*/ 271925 h 2187906"/>
              <a:gd name="connsiteX2" fmla="*/ 74943 w 1151910"/>
              <a:gd name="connsiteY2" fmla="*/ 340982 h 2187906"/>
              <a:gd name="connsiteX3" fmla="*/ 60656 w 1151910"/>
              <a:gd name="connsiteY3" fmla="*/ 390988 h 2187906"/>
              <a:gd name="connsiteX4" fmla="*/ 53512 w 1151910"/>
              <a:gd name="connsiteY4" fmla="*/ 467188 h 2187906"/>
              <a:gd name="connsiteX5" fmla="*/ 32081 w 1151910"/>
              <a:gd name="connsiteY5" fmla="*/ 505288 h 2187906"/>
              <a:gd name="connsiteX6" fmla="*/ 3506 w 1151910"/>
              <a:gd name="connsiteY6" fmla="*/ 541007 h 2187906"/>
              <a:gd name="connsiteX7" fmla="*/ 74944 w 1151910"/>
              <a:gd name="connsiteY7" fmla="*/ 564819 h 2187906"/>
              <a:gd name="connsiteX8" fmla="*/ 67800 w 1151910"/>
              <a:gd name="connsiteY8" fmla="*/ 643401 h 2187906"/>
              <a:gd name="connsiteX9" fmla="*/ 103518 w 1151910"/>
              <a:gd name="connsiteY9" fmla="*/ 688645 h 2187906"/>
              <a:gd name="connsiteX10" fmla="*/ 167813 w 1151910"/>
              <a:gd name="connsiteY10" fmla="*/ 736269 h 2187906"/>
              <a:gd name="connsiteX11" fmla="*/ 170195 w 1151910"/>
              <a:gd name="connsiteY11" fmla="*/ 807706 h 2187906"/>
              <a:gd name="connsiteX12" fmla="*/ 155907 w 1151910"/>
              <a:gd name="connsiteY12" fmla="*/ 860094 h 2187906"/>
              <a:gd name="connsiteX13" fmla="*/ 127331 w 1151910"/>
              <a:gd name="connsiteY13" fmla="*/ 910100 h 2187906"/>
              <a:gd name="connsiteX14" fmla="*/ 98756 w 1151910"/>
              <a:gd name="connsiteY14" fmla="*/ 948200 h 2187906"/>
              <a:gd name="connsiteX15" fmla="*/ 63037 w 1151910"/>
              <a:gd name="connsiteY15" fmla="*/ 993444 h 2187906"/>
              <a:gd name="connsiteX16" fmla="*/ 32082 w 1151910"/>
              <a:gd name="connsiteY16" fmla="*/ 1064881 h 2187906"/>
              <a:gd name="connsiteX17" fmla="*/ 1125 w 1151910"/>
              <a:gd name="connsiteY17" fmla="*/ 1105363 h 2187906"/>
              <a:gd name="connsiteX18" fmla="*/ 8269 w 1151910"/>
              <a:gd name="connsiteY18" fmla="*/ 1174419 h 2187906"/>
              <a:gd name="connsiteX19" fmla="*/ 22557 w 1151910"/>
              <a:gd name="connsiteY19" fmla="*/ 1224425 h 2187906"/>
              <a:gd name="connsiteX20" fmla="*/ 51133 w 1151910"/>
              <a:gd name="connsiteY20" fmla="*/ 1260144 h 2187906"/>
              <a:gd name="connsiteX21" fmla="*/ 70181 w 1151910"/>
              <a:gd name="connsiteY21" fmla="*/ 1298244 h 2187906"/>
              <a:gd name="connsiteX22" fmla="*/ 148763 w 1151910"/>
              <a:gd name="connsiteY22" fmla="*/ 1314913 h 2187906"/>
              <a:gd name="connsiteX23" fmla="*/ 255919 w 1151910"/>
              <a:gd name="connsiteY23" fmla="*/ 1398256 h 2187906"/>
              <a:gd name="connsiteX24" fmla="*/ 279733 w 1151910"/>
              <a:gd name="connsiteY24" fmla="*/ 1450644 h 2187906"/>
              <a:gd name="connsiteX25" fmla="*/ 239252 w 1151910"/>
              <a:gd name="connsiteY25" fmla="*/ 1550656 h 2187906"/>
              <a:gd name="connsiteX26" fmla="*/ 210677 w 1151910"/>
              <a:gd name="connsiteY26" fmla="*/ 1655431 h 2187906"/>
              <a:gd name="connsiteX27" fmla="*/ 217819 w 1151910"/>
              <a:gd name="connsiteY27" fmla="*/ 1714963 h 2187906"/>
              <a:gd name="connsiteX28" fmla="*/ 236869 w 1151910"/>
              <a:gd name="connsiteY28" fmla="*/ 1791163 h 2187906"/>
              <a:gd name="connsiteX29" fmla="*/ 174956 w 1151910"/>
              <a:gd name="connsiteY29" fmla="*/ 1862600 h 2187906"/>
              <a:gd name="connsiteX30" fmla="*/ 136856 w 1151910"/>
              <a:gd name="connsiteY30" fmla="*/ 1895938 h 2187906"/>
              <a:gd name="connsiteX31" fmla="*/ 122569 w 1151910"/>
              <a:gd name="connsiteY31" fmla="*/ 1905463 h 2187906"/>
              <a:gd name="connsiteX32" fmla="*/ 84469 w 1151910"/>
              <a:gd name="connsiteY32" fmla="*/ 1914988 h 2187906"/>
              <a:gd name="connsiteX33" fmla="*/ 89231 w 1151910"/>
              <a:gd name="connsiteY33" fmla="*/ 1953088 h 2187906"/>
              <a:gd name="connsiteX34" fmla="*/ 160669 w 1151910"/>
              <a:gd name="connsiteY34" fmla="*/ 1986425 h 2187906"/>
              <a:gd name="connsiteX35" fmla="*/ 165431 w 1151910"/>
              <a:gd name="connsiteY35" fmla="*/ 2024525 h 2187906"/>
              <a:gd name="connsiteX36" fmla="*/ 179719 w 1151910"/>
              <a:gd name="connsiteY36" fmla="*/ 2048338 h 2187906"/>
              <a:gd name="connsiteX37" fmla="*/ 184481 w 1151910"/>
              <a:gd name="connsiteY37" fmla="*/ 2067388 h 2187906"/>
              <a:gd name="connsiteX38" fmla="*/ 208294 w 1151910"/>
              <a:gd name="connsiteY38" fmla="*/ 2062625 h 2187906"/>
              <a:gd name="connsiteX39" fmla="*/ 227344 w 1151910"/>
              <a:gd name="connsiteY39" fmla="*/ 2057863 h 2187906"/>
              <a:gd name="connsiteX40" fmla="*/ 355931 w 1151910"/>
              <a:gd name="connsiteY40" fmla="*/ 2067388 h 2187906"/>
              <a:gd name="connsiteX41" fmla="*/ 374981 w 1151910"/>
              <a:gd name="connsiteY41" fmla="*/ 2076913 h 2187906"/>
              <a:gd name="connsiteX42" fmla="*/ 379744 w 1151910"/>
              <a:gd name="connsiteY42" fmla="*/ 2124538 h 2187906"/>
              <a:gd name="connsiteX43" fmla="*/ 394031 w 1151910"/>
              <a:gd name="connsiteY43" fmla="*/ 2162638 h 2187906"/>
              <a:gd name="connsiteX44" fmla="*/ 398794 w 1151910"/>
              <a:gd name="connsiteY44" fmla="*/ 2176925 h 2187906"/>
              <a:gd name="connsiteX45" fmla="*/ 436894 w 1151910"/>
              <a:gd name="connsiteY45" fmla="*/ 2186450 h 2187906"/>
              <a:gd name="connsiteX46" fmla="*/ 503569 w 1151910"/>
              <a:gd name="connsiteY46" fmla="*/ 2186450 h 2187906"/>
              <a:gd name="connsiteX47" fmla="*/ 527381 w 1151910"/>
              <a:gd name="connsiteY47" fmla="*/ 2176925 h 2187906"/>
              <a:gd name="connsiteX48" fmla="*/ 570244 w 1151910"/>
              <a:gd name="connsiteY48" fmla="*/ 2081675 h 2187906"/>
              <a:gd name="connsiteX49" fmla="*/ 589294 w 1151910"/>
              <a:gd name="connsiteY49" fmla="*/ 2076913 h 2187906"/>
              <a:gd name="connsiteX50" fmla="*/ 603581 w 1151910"/>
              <a:gd name="connsiteY50" fmla="*/ 2062625 h 2187906"/>
              <a:gd name="connsiteX51" fmla="*/ 608344 w 1151910"/>
              <a:gd name="connsiteY51" fmla="*/ 2048338 h 2187906"/>
              <a:gd name="connsiteX52" fmla="*/ 617869 w 1151910"/>
              <a:gd name="connsiteY52" fmla="*/ 2034050 h 2187906"/>
              <a:gd name="connsiteX53" fmla="*/ 622631 w 1151910"/>
              <a:gd name="connsiteY53" fmla="*/ 2015000 h 2187906"/>
              <a:gd name="connsiteX54" fmla="*/ 627394 w 1151910"/>
              <a:gd name="connsiteY54" fmla="*/ 1929275 h 2187906"/>
              <a:gd name="connsiteX55" fmla="*/ 641681 w 1151910"/>
              <a:gd name="connsiteY55" fmla="*/ 1924513 h 2187906"/>
              <a:gd name="connsiteX56" fmla="*/ 684544 w 1151910"/>
              <a:gd name="connsiteY56" fmla="*/ 1876888 h 2187906"/>
              <a:gd name="connsiteX57" fmla="*/ 689306 w 1151910"/>
              <a:gd name="connsiteY57" fmla="*/ 1848313 h 2187906"/>
              <a:gd name="connsiteX58" fmla="*/ 694069 w 1151910"/>
              <a:gd name="connsiteY58" fmla="*/ 1824500 h 2187906"/>
              <a:gd name="connsiteX59" fmla="*/ 698831 w 1151910"/>
              <a:gd name="connsiteY59" fmla="*/ 1781638 h 2187906"/>
              <a:gd name="connsiteX60" fmla="*/ 717881 w 1151910"/>
              <a:gd name="connsiteY60" fmla="*/ 1743538 h 2187906"/>
              <a:gd name="connsiteX61" fmla="*/ 732169 w 1151910"/>
              <a:gd name="connsiteY61" fmla="*/ 1705438 h 2187906"/>
              <a:gd name="connsiteX62" fmla="*/ 760744 w 1151910"/>
              <a:gd name="connsiteY62" fmla="*/ 1714963 h 2187906"/>
              <a:gd name="connsiteX63" fmla="*/ 775031 w 1151910"/>
              <a:gd name="connsiteY63" fmla="*/ 1748300 h 2187906"/>
              <a:gd name="connsiteX64" fmla="*/ 779794 w 1151910"/>
              <a:gd name="connsiteY64" fmla="*/ 1800688 h 2187906"/>
              <a:gd name="connsiteX65" fmla="*/ 784556 w 1151910"/>
              <a:gd name="connsiteY65" fmla="*/ 1776875 h 2187906"/>
              <a:gd name="connsiteX66" fmla="*/ 789319 w 1151910"/>
              <a:gd name="connsiteY66" fmla="*/ 1743538 h 2187906"/>
              <a:gd name="connsiteX67" fmla="*/ 803606 w 1151910"/>
              <a:gd name="connsiteY67" fmla="*/ 1734013 h 2187906"/>
              <a:gd name="connsiteX68" fmla="*/ 827419 w 1151910"/>
              <a:gd name="connsiteY68" fmla="*/ 1748300 h 2187906"/>
              <a:gd name="connsiteX69" fmla="*/ 841706 w 1151910"/>
              <a:gd name="connsiteY69" fmla="*/ 1753063 h 2187906"/>
              <a:gd name="connsiteX70" fmla="*/ 846469 w 1151910"/>
              <a:gd name="connsiteY70" fmla="*/ 1691150 h 2187906"/>
              <a:gd name="connsiteX71" fmla="*/ 889331 w 1151910"/>
              <a:gd name="connsiteY71" fmla="*/ 1695913 h 2187906"/>
              <a:gd name="connsiteX72" fmla="*/ 894094 w 1151910"/>
              <a:gd name="connsiteY72" fmla="*/ 1710200 h 2187906"/>
              <a:gd name="connsiteX73" fmla="*/ 927431 w 1151910"/>
              <a:gd name="connsiteY73" fmla="*/ 1734013 h 2187906"/>
              <a:gd name="connsiteX74" fmla="*/ 960769 w 1151910"/>
              <a:gd name="connsiteY74" fmla="*/ 1738775 h 2187906"/>
              <a:gd name="connsiteX75" fmla="*/ 998869 w 1151910"/>
              <a:gd name="connsiteY75" fmla="*/ 1734013 h 2187906"/>
              <a:gd name="connsiteX76" fmla="*/ 1003631 w 1151910"/>
              <a:gd name="connsiteY76" fmla="*/ 1657813 h 2187906"/>
              <a:gd name="connsiteX77" fmla="*/ 1017919 w 1151910"/>
              <a:gd name="connsiteY77" fmla="*/ 1638763 h 2187906"/>
              <a:gd name="connsiteX78" fmla="*/ 1017919 w 1151910"/>
              <a:gd name="connsiteY78" fmla="*/ 1600663 h 2187906"/>
              <a:gd name="connsiteX79" fmla="*/ 998869 w 1151910"/>
              <a:gd name="connsiteY79" fmla="*/ 1586375 h 2187906"/>
              <a:gd name="connsiteX80" fmla="*/ 975056 w 1151910"/>
              <a:gd name="connsiteY80" fmla="*/ 1548275 h 2187906"/>
              <a:gd name="connsiteX81" fmla="*/ 965531 w 1151910"/>
              <a:gd name="connsiteY81" fmla="*/ 1533988 h 2187906"/>
              <a:gd name="connsiteX82" fmla="*/ 951244 w 1151910"/>
              <a:gd name="connsiteY82" fmla="*/ 1529225 h 2187906"/>
              <a:gd name="connsiteX83" fmla="*/ 932194 w 1151910"/>
              <a:gd name="connsiteY83" fmla="*/ 1405400 h 2187906"/>
              <a:gd name="connsiteX84" fmla="*/ 922669 w 1151910"/>
              <a:gd name="connsiteY84" fmla="*/ 1362538 h 2187906"/>
              <a:gd name="connsiteX85" fmla="*/ 913144 w 1151910"/>
              <a:gd name="connsiteY85" fmla="*/ 1338725 h 2187906"/>
              <a:gd name="connsiteX86" fmla="*/ 903619 w 1151910"/>
              <a:gd name="connsiteY86" fmla="*/ 1305388 h 2187906"/>
              <a:gd name="connsiteX87" fmla="*/ 898856 w 1151910"/>
              <a:gd name="connsiteY87" fmla="*/ 1291100 h 2187906"/>
              <a:gd name="connsiteX88" fmla="*/ 908381 w 1151910"/>
              <a:gd name="connsiteY88" fmla="*/ 1224425 h 2187906"/>
              <a:gd name="connsiteX89" fmla="*/ 922669 w 1151910"/>
              <a:gd name="connsiteY89" fmla="*/ 1219663 h 2187906"/>
              <a:gd name="connsiteX90" fmla="*/ 941719 w 1151910"/>
              <a:gd name="connsiteY90" fmla="*/ 1210138 h 2187906"/>
              <a:gd name="connsiteX91" fmla="*/ 956006 w 1151910"/>
              <a:gd name="connsiteY91" fmla="*/ 1205375 h 2187906"/>
              <a:gd name="connsiteX92" fmla="*/ 970294 w 1151910"/>
              <a:gd name="connsiteY92" fmla="*/ 1195850 h 2187906"/>
              <a:gd name="connsiteX93" fmla="*/ 1003631 w 1151910"/>
              <a:gd name="connsiteY93" fmla="*/ 1186325 h 2187906"/>
              <a:gd name="connsiteX94" fmla="*/ 1022681 w 1151910"/>
              <a:gd name="connsiteY94" fmla="*/ 1172038 h 2187906"/>
              <a:gd name="connsiteX95" fmla="*/ 1041731 w 1151910"/>
              <a:gd name="connsiteY95" fmla="*/ 1143463 h 2187906"/>
              <a:gd name="connsiteX96" fmla="*/ 1070306 w 1151910"/>
              <a:gd name="connsiteY96" fmla="*/ 1124413 h 2187906"/>
              <a:gd name="connsiteX97" fmla="*/ 1098881 w 1151910"/>
              <a:gd name="connsiteY97" fmla="*/ 1114888 h 2187906"/>
              <a:gd name="connsiteX98" fmla="*/ 1132219 w 1151910"/>
              <a:gd name="connsiteY98" fmla="*/ 1091075 h 2187906"/>
              <a:gd name="connsiteX99" fmla="*/ 1146506 w 1151910"/>
              <a:gd name="connsiteY99" fmla="*/ 1076788 h 2187906"/>
              <a:gd name="connsiteX100" fmla="*/ 1141744 w 1151910"/>
              <a:gd name="connsiteY100" fmla="*/ 991063 h 2187906"/>
              <a:gd name="connsiteX101" fmla="*/ 1127456 w 1151910"/>
              <a:gd name="connsiteY101" fmla="*/ 972013 h 2187906"/>
              <a:gd name="connsiteX102" fmla="*/ 1108406 w 1151910"/>
              <a:gd name="connsiteY102" fmla="*/ 933913 h 2187906"/>
              <a:gd name="connsiteX103" fmla="*/ 1103644 w 1151910"/>
              <a:gd name="connsiteY103" fmla="*/ 910100 h 2187906"/>
              <a:gd name="connsiteX104" fmla="*/ 1075069 w 1151910"/>
              <a:gd name="connsiteY104" fmla="*/ 881525 h 2187906"/>
              <a:gd name="connsiteX105" fmla="*/ 1008394 w 1151910"/>
              <a:gd name="connsiteY105" fmla="*/ 857713 h 2187906"/>
              <a:gd name="connsiteX106" fmla="*/ 994106 w 1151910"/>
              <a:gd name="connsiteY106" fmla="*/ 862475 h 2187906"/>
              <a:gd name="connsiteX107" fmla="*/ 989344 w 1151910"/>
              <a:gd name="connsiteY107" fmla="*/ 876763 h 2187906"/>
              <a:gd name="connsiteX108" fmla="*/ 984581 w 1151910"/>
              <a:gd name="connsiteY108" fmla="*/ 914863 h 2187906"/>
              <a:gd name="connsiteX109" fmla="*/ 975056 w 1151910"/>
              <a:gd name="connsiteY109" fmla="*/ 929150 h 2187906"/>
              <a:gd name="connsiteX110" fmla="*/ 960769 w 1151910"/>
              <a:gd name="connsiteY110" fmla="*/ 948200 h 2187906"/>
              <a:gd name="connsiteX111" fmla="*/ 932194 w 1151910"/>
              <a:gd name="connsiteY111" fmla="*/ 962488 h 2187906"/>
              <a:gd name="connsiteX112" fmla="*/ 898856 w 1151910"/>
              <a:gd name="connsiteY112" fmla="*/ 919625 h 2187906"/>
              <a:gd name="connsiteX113" fmla="*/ 884569 w 1151910"/>
              <a:gd name="connsiteY113" fmla="*/ 905338 h 2187906"/>
              <a:gd name="connsiteX114" fmla="*/ 903619 w 1151910"/>
              <a:gd name="connsiteY114" fmla="*/ 852950 h 2187906"/>
              <a:gd name="connsiteX115" fmla="*/ 908381 w 1151910"/>
              <a:gd name="connsiteY115" fmla="*/ 833900 h 2187906"/>
              <a:gd name="connsiteX116" fmla="*/ 903619 w 1151910"/>
              <a:gd name="connsiteY116" fmla="*/ 819613 h 2187906"/>
              <a:gd name="connsiteX117" fmla="*/ 898856 w 1151910"/>
              <a:gd name="connsiteY117" fmla="*/ 800563 h 2187906"/>
              <a:gd name="connsiteX118" fmla="*/ 903619 w 1151910"/>
              <a:gd name="connsiteY118" fmla="*/ 776750 h 2187906"/>
              <a:gd name="connsiteX119" fmla="*/ 941719 w 1151910"/>
              <a:gd name="connsiteY119" fmla="*/ 752938 h 2187906"/>
              <a:gd name="connsiteX120" fmla="*/ 956006 w 1151910"/>
              <a:gd name="connsiteY120" fmla="*/ 738650 h 2187906"/>
              <a:gd name="connsiteX121" fmla="*/ 960769 w 1151910"/>
              <a:gd name="connsiteY121" fmla="*/ 724363 h 2187906"/>
              <a:gd name="connsiteX122" fmla="*/ 956006 w 1151910"/>
              <a:gd name="connsiteY122" fmla="*/ 600538 h 2187906"/>
              <a:gd name="connsiteX123" fmla="*/ 889331 w 1151910"/>
              <a:gd name="connsiteY123" fmla="*/ 600538 h 2187906"/>
              <a:gd name="connsiteX124" fmla="*/ 875044 w 1151910"/>
              <a:gd name="connsiteY124" fmla="*/ 586250 h 2187906"/>
              <a:gd name="connsiteX125" fmla="*/ 860756 w 1151910"/>
              <a:gd name="connsiteY125" fmla="*/ 576725 h 2187906"/>
              <a:gd name="connsiteX126" fmla="*/ 846469 w 1151910"/>
              <a:gd name="connsiteY126" fmla="*/ 557675 h 2187906"/>
              <a:gd name="connsiteX127" fmla="*/ 841706 w 1151910"/>
              <a:gd name="connsiteY127" fmla="*/ 543388 h 2187906"/>
              <a:gd name="connsiteX128" fmla="*/ 722644 w 1151910"/>
              <a:gd name="connsiteY128" fmla="*/ 538625 h 2187906"/>
              <a:gd name="connsiteX129" fmla="*/ 689306 w 1151910"/>
              <a:gd name="connsiteY129" fmla="*/ 510050 h 2187906"/>
              <a:gd name="connsiteX130" fmla="*/ 679781 w 1151910"/>
              <a:gd name="connsiteY130" fmla="*/ 495763 h 2187906"/>
              <a:gd name="connsiteX131" fmla="*/ 660731 w 1151910"/>
              <a:gd name="connsiteY131" fmla="*/ 448138 h 2187906"/>
              <a:gd name="connsiteX132" fmla="*/ 646444 w 1151910"/>
              <a:gd name="connsiteY132" fmla="*/ 410038 h 2187906"/>
              <a:gd name="connsiteX133" fmla="*/ 636919 w 1151910"/>
              <a:gd name="connsiteY133" fmla="*/ 386225 h 2187906"/>
              <a:gd name="connsiteX134" fmla="*/ 617869 w 1151910"/>
              <a:gd name="connsiteY134" fmla="*/ 357650 h 2187906"/>
              <a:gd name="connsiteX135" fmla="*/ 575006 w 1151910"/>
              <a:gd name="connsiteY135" fmla="*/ 329075 h 2187906"/>
              <a:gd name="connsiteX136" fmla="*/ 560719 w 1151910"/>
              <a:gd name="connsiteY136" fmla="*/ 319550 h 2187906"/>
              <a:gd name="connsiteX137" fmla="*/ 541669 w 1151910"/>
              <a:gd name="connsiteY137" fmla="*/ 305263 h 2187906"/>
              <a:gd name="connsiteX138" fmla="*/ 527381 w 1151910"/>
              <a:gd name="connsiteY138" fmla="*/ 300500 h 2187906"/>
              <a:gd name="connsiteX139" fmla="*/ 494044 w 1151910"/>
              <a:gd name="connsiteY139" fmla="*/ 281450 h 2187906"/>
              <a:gd name="connsiteX140" fmla="*/ 470231 w 1151910"/>
              <a:gd name="connsiteY140" fmla="*/ 271925 h 2187906"/>
              <a:gd name="connsiteX141" fmla="*/ 408318 w 1151910"/>
              <a:gd name="connsiteY141" fmla="*/ 181439 h 2187906"/>
              <a:gd name="connsiteX142" fmla="*/ 408319 w 1151910"/>
              <a:gd name="connsiteY142" fmla="*/ 52851 h 2187906"/>
              <a:gd name="connsiteX143" fmla="*/ 377362 w 1151910"/>
              <a:gd name="connsiteY143" fmla="*/ 43325 h 2187906"/>
              <a:gd name="connsiteX144" fmla="*/ 317831 w 1151910"/>
              <a:gd name="connsiteY144" fmla="*/ 9988 h 2187906"/>
              <a:gd name="connsiteX145" fmla="*/ 284494 w 1151910"/>
              <a:gd name="connsiteY145" fmla="*/ 463 h 2187906"/>
              <a:gd name="connsiteX146" fmla="*/ 265444 w 1151910"/>
              <a:gd name="connsiteY146" fmla="*/ 5225 h 2187906"/>
              <a:gd name="connsiteX147" fmla="*/ 227344 w 1151910"/>
              <a:gd name="connsiteY147" fmla="*/ 55231 h 2187906"/>
              <a:gd name="connsiteX148" fmla="*/ 170194 w 1151910"/>
              <a:gd name="connsiteY148" fmla="*/ 69519 h 2187906"/>
              <a:gd name="connsiteX149" fmla="*/ 158287 w 1151910"/>
              <a:gd name="connsiteY149" fmla="*/ 114763 h 2187906"/>
              <a:gd name="connsiteX150" fmla="*/ 122568 w 1151910"/>
              <a:gd name="connsiteY150" fmla="*/ 150481 h 2187906"/>
              <a:gd name="connsiteX151" fmla="*/ 84469 w 1151910"/>
              <a:gd name="connsiteY151" fmla="*/ 243351 h 2187906"/>
              <a:gd name="connsiteX0" fmla="*/ 84469 w 1151910"/>
              <a:gd name="connsiteY0" fmla="*/ 243351 h 2187906"/>
              <a:gd name="connsiteX1" fmla="*/ 91612 w 1151910"/>
              <a:gd name="connsiteY1" fmla="*/ 271925 h 2187906"/>
              <a:gd name="connsiteX2" fmla="*/ 74943 w 1151910"/>
              <a:gd name="connsiteY2" fmla="*/ 340982 h 2187906"/>
              <a:gd name="connsiteX3" fmla="*/ 60656 w 1151910"/>
              <a:gd name="connsiteY3" fmla="*/ 390988 h 2187906"/>
              <a:gd name="connsiteX4" fmla="*/ 53512 w 1151910"/>
              <a:gd name="connsiteY4" fmla="*/ 467188 h 2187906"/>
              <a:gd name="connsiteX5" fmla="*/ 32081 w 1151910"/>
              <a:gd name="connsiteY5" fmla="*/ 505288 h 2187906"/>
              <a:gd name="connsiteX6" fmla="*/ 3506 w 1151910"/>
              <a:gd name="connsiteY6" fmla="*/ 541007 h 2187906"/>
              <a:gd name="connsiteX7" fmla="*/ 74944 w 1151910"/>
              <a:gd name="connsiteY7" fmla="*/ 564819 h 2187906"/>
              <a:gd name="connsiteX8" fmla="*/ 67800 w 1151910"/>
              <a:gd name="connsiteY8" fmla="*/ 643401 h 2187906"/>
              <a:gd name="connsiteX9" fmla="*/ 103518 w 1151910"/>
              <a:gd name="connsiteY9" fmla="*/ 688645 h 2187906"/>
              <a:gd name="connsiteX10" fmla="*/ 167813 w 1151910"/>
              <a:gd name="connsiteY10" fmla="*/ 736269 h 2187906"/>
              <a:gd name="connsiteX11" fmla="*/ 170195 w 1151910"/>
              <a:gd name="connsiteY11" fmla="*/ 807706 h 2187906"/>
              <a:gd name="connsiteX12" fmla="*/ 155907 w 1151910"/>
              <a:gd name="connsiteY12" fmla="*/ 860094 h 2187906"/>
              <a:gd name="connsiteX13" fmla="*/ 127331 w 1151910"/>
              <a:gd name="connsiteY13" fmla="*/ 910100 h 2187906"/>
              <a:gd name="connsiteX14" fmla="*/ 98756 w 1151910"/>
              <a:gd name="connsiteY14" fmla="*/ 948200 h 2187906"/>
              <a:gd name="connsiteX15" fmla="*/ 63037 w 1151910"/>
              <a:gd name="connsiteY15" fmla="*/ 993444 h 2187906"/>
              <a:gd name="connsiteX16" fmla="*/ 32082 w 1151910"/>
              <a:gd name="connsiteY16" fmla="*/ 1064881 h 2187906"/>
              <a:gd name="connsiteX17" fmla="*/ 1125 w 1151910"/>
              <a:gd name="connsiteY17" fmla="*/ 1105363 h 2187906"/>
              <a:gd name="connsiteX18" fmla="*/ 8269 w 1151910"/>
              <a:gd name="connsiteY18" fmla="*/ 1174419 h 2187906"/>
              <a:gd name="connsiteX19" fmla="*/ 22557 w 1151910"/>
              <a:gd name="connsiteY19" fmla="*/ 1224425 h 2187906"/>
              <a:gd name="connsiteX20" fmla="*/ 51133 w 1151910"/>
              <a:gd name="connsiteY20" fmla="*/ 1260144 h 2187906"/>
              <a:gd name="connsiteX21" fmla="*/ 70181 w 1151910"/>
              <a:gd name="connsiteY21" fmla="*/ 1298244 h 2187906"/>
              <a:gd name="connsiteX22" fmla="*/ 148763 w 1151910"/>
              <a:gd name="connsiteY22" fmla="*/ 1314913 h 2187906"/>
              <a:gd name="connsiteX23" fmla="*/ 255919 w 1151910"/>
              <a:gd name="connsiteY23" fmla="*/ 1398256 h 2187906"/>
              <a:gd name="connsiteX24" fmla="*/ 279733 w 1151910"/>
              <a:gd name="connsiteY24" fmla="*/ 1450644 h 2187906"/>
              <a:gd name="connsiteX25" fmla="*/ 239252 w 1151910"/>
              <a:gd name="connsiteY25" fmla="*/ 1550656 h 2187906"/>
              <a:gd name="connsiteX26" fmla="*/ 210677 w 1151910"/>
              <a:gd name="connsiteY26" fmla="*/ 1655431 h 2187906"/>
              <a:gd name="connsiteX27" fmla="*/ 217819 w 1151910"/>
              <a:gd name="connsiteY27" fmla="*/ 1714963 h 2187906"/>
              <a:gd name="connsiteX28" fmla="*/ 246394 w 1151910"/>
              <a:gd name="connsiteY28" fmla="*/ 1822119 h 2187906"/>
              <a:gd name="connsiteX29" fmla="*/ 174956 w 1151910"/>
              <a:gd name="connsiteY29" fmla="*/ 1862600 h 2187906"/>
              <a:gd name="connsiteX30" fmla="*/ 136856 w 1151910"/>
              <a:gd name="connsiteY30" fmla="*/ 1895938 h 2187906"/>
              <a:gd name="connsiteX31" fmla="*/ 122569 w 1151910"/>
              <a:gd name="connsiteY31" fmla="*/ 1905463 h 2187906"/>
              <a:gd name="connsiteX32" fmla="*/ 84469 w 1151910"/>
              <a:gd name="connsiteY32" fmla="*/ 1914988 h 2187906"/>
              <a:gd name="connsiteX33" fmla="*/ 89231 w 1151910"/>
              <a:gd name="connsiteY33" fmla="*/ 1953088 h 2187906"/>
              <a:gd name="connsiteX34" fmla="*/ 160669 w 1151910"/>
              <a:gd name="connsiteY34" fmla="*/ 1986425 h 2187906"/>
              <a:gd name="connsiteX35" fmla="*/ 165431 w 1151910"/>
              <a:gd name="connsiteY35" fmla="*/ 2024525 h 2187906"/>
              <a:gd name="connsiteX36" fmla="*/ 179719 w 1151910"/>
              <a:gd name="connsiteY36" fmla="*/ 2048338 h 2187906"/>
              <a:gd name="connsiteX37" fmla="*/ 184481 w 1151910"/>
              <a:gd name="connsiteY37" fmla="*/ 2067388 h 2187906"/>
              <a:gd name="connsiteX38" fmla="*/ 208294 w 1151910"/>
              <a:gd name="connsiteY38" fmla="*/ 2062625 h 2187906"/>
              <a:gd name="connsiteX39" fmla="*/ 227344 w 1151910"/>
              <a:gd name="connsiteY39" fmla="*/ 2057863 h 2187906"/>
              <a:gd name="connsiteX40" fmla="*/ 355931 w 1151910"/>
              <a:gd name="connsiteY40" fmla="*/ 2067388 h 2187906"/>
              <a:gd name="connsiteX41" fmla="*/ 374981 w 1151910"/>
              <a:gd name="connsiteY41" fmla="*/ 2076913 h 2187906"/>
              <a:gd name="connsiteX42" fmla="*/ 379744 w 1151910"/>
              <a:gd name="connsiteY42" fmla="*/ 2124538 h 2187906"/>
              <a:gd name="connsiteX43" fmla="*/ 394031 w 1151910"/>
              <a:gd name="connsiteY43" fmla="*/ 2162638 h 2187906"/>
              <a:gd name="connsiteX44" fmla="*/ 398794 w 1151910"/>
              <a:gd name="connsiteY44" fmla="*/ 2176925 h 2187906"/>
              <a:gd name="connsiteX45" fmla="*/ 436894 w 1151910"/>
              <a:gd name="connsiteY45" fmla="*/ 2186450 h 2187906"/>
              <a:gd name="connsiteX46" fmla="*/ 503569 w 1151910"/>
              <a:gd name="connsiteY46" fmla="*/ 2186450 h 2187906"/>
              <a:gd name="connsiteX47" fmla="*/ 527381 w 1151910"/>
              <a:gd name="connsiteY47" fmla="*/ 2176925 h 2187906"/>
              <a:gd name="connsiteX48" fmla="*/ 570244 w 1151910"/>
              <a:gd name="connsiteY48" fmla="*/ 2081675 h 2187906"/>
              <a:gd name="connsiteX49" fmla="*/ 589294 w 1151910"/>
              <a:gd name="connsiteY49" fmla="*/ 2076913 h 2187906"/>
              <a:gd name="connsiteX50" fmla="*/ 603581 w 1151910"/>
              <a:gd name="connsiteY50" fmla="*/ 2062625 h 2187906"/>
              <a:gd name="connsiteX51" fmla="*/ 608344 w 1151910"/>
              <a:gd name="connsiteY51" fmla="*/ 2048338 h 2187906"/>
              <a:gd name="connsiteX52" fmla="*/ 617869 w 1151910"/>
              <a:gd name="connsiteY52" fmla="*/ 2034050 h 2187906"/>
              <a:gd name="connsiteX53" fmla="*/ 622631 w 1151910"/>
              <a:gd name="connsiteY53" fmla="*/ 2015000 h 2187906"/>
              <a:gd name="connsiteX54" fmla="*/ 627394 w 1151910"/>
              <a:gd name="connsiteY54" fmla="*/ 1929275 h 2187906"/>
              <a:gd name="connsiteX55" fmla="*/ 641681 w 1151910"/>
              <a:gd name="connsiteY55" fmla="*/ 1924513 h 2187906"/>
              <a:gd name="connsiteX56" fmla="*/ 684544 w 1151910"/>
              <a:gd name="connsiteY56" fmla="*/ 1876888 h 2187906"/>
              <a:gd name="connsiteX57" fmla="*/ 689306 w 1151910"/>
              <a:gd name="connsiteY57" fmla="*/ 1848313 h 2187906"/>
              <a:gd name="connsiteX58" fmla="*/ 694069 w 1151910"/>
              <a:gd name="connsiteY58" fmla="*/ 1824500 h 2187906"/>
              <a:gd name="connsiteX59" fmla="*/ 698831 w 1151910"/>
              <a:gd name="connsiteY59" fmla="*/ 1781638 h 2187906"/>
              <a:gd name="connsiteX60" fmla="*/ 717881 w 1151910"/>
              <a:gd name="connsiteY60" fmla="*/ 1743538 h 2187906"/>
              <a:gd name="connsiteX61" fmla="*/ 732169 w 1151910"/>
              <a:gd name="connsiteY61" fmla="*/ 1705438 h 2187906"/>
              <a:gd name="connsiteX62" fmla="*/ 760744 w 1151910"/>
              <a:gd name="connsiteY62" fmla="*/ 1714963 h 2187906"/>
              <a:gd name="connsiteX63" fmla="*/ 775031 w 1151910"/>
              <a:gd name="connsiteY63" fmla="*/ 1748300 h 2187906"/>
              <a:gd name="connsiteX64" fmla="*/ 779794 w 1151910"/>
              <a:gd name="connsiteY64" fmla="*/ 1800688 h 2187906"/>
              <a:gd name="connsiteX65" fmla="*/ 784556 w 1151910"/>
              <a:gd name="connsiteY65" fmla="*/ 1776875 h 2187906"/>
              <a:gd name="connsiteX66" fmla="*/ 789319 w 1151910"/>
              <a:gd name="connsiteY66" fmla="*/ 1743538 h 2187906"/>
              <a:gd name="connsiteX67" fmla="*/ 803606 w 1151910"/>
              <a:gd name="connsiteY67" fmla="*/ 1734013 h 2187906"/>
              <a:gd name="connsiteX68" fmla="*/ 827419 w 1151910"/>
              <a:gd name="connsiteY68" fmla="*/ 1748300 h 2187906"/>
              <a:gd name="connsiteX69" fmla="*/ 841706 w 1151910"/>
              <a:gd name="connsiteY69" fmla="*/ 1753063 h 2187906"/>
              <a:gd name="connsiteX70" fmla="*/ 846469 w 1151910"/>
              <a:gd name="connsiteY70" fmla="*/ 1691150 h 2187906"/>
              <a:gd name="connsiteX71" fmla="*/ 889331 w 1151910"/>
              <a:gd name="connsiteY71" fmla="*/ 1695913 h 2187906"/>
              <a:gd name="connsiteX72" fmla="*/ 894094 w 1151910"/>
              <a:gd name="connsiteY72" fmla="*/ 1710200 h 2187906"/>
              <a:gd name="connsiteX73" fmla="*/ 927431 w 1151910"/>
              <a:gd name="connsiteY73" fmla="*/ 1734013 h 2187906"/>
              <a:gd name="connsiteX74" fmla="*/ 960769 w 1151910"/>
              <a:gd name="connsiteY74" fmla="*/ 1738775 h 2187906"/>
              <a:gd name="connsiteX75" fmla="*/ 998869 w 1151910"/>
              <a:gd name="connsiteY75" fmla="*/ 1734013 h 2187906"/>
              <a:gd name="connsiteX76" fmla="*/ 1003631 w 1151910"/>
              <a:gd name="connsiteY76" fmla="*/ 1657813 h 2187906"/>
              <a:gd name="connsiteX77" fmla="*/ 1017919 w 1151910"/>
              <a:gd name="connsiteY77" fmla="*/ 1638763 h 2187906"/>
              <a:gd name="connsiteX78" fmla="*/ 1017919 w 1151910"/>
              <a:gd name="connsiteY78" fmla="*/ 1600663 h 2187906"/>
              <a:gd name="connsiteX79" fmla="*/ 998869 w 1151910"/>
              <a:gd name="connsiteY79" fmla="*/ 1586375 h 2187906"/>
              <a:gd name="connsiteX80" fmla="*/ 975056 w 1151910"/>
              <a:gd name="connsiteY80" fmla="*/ 1548275 h 2187906"/>
              <a:gd name="connsiteX81" fmla="*/ 965531 w 1151910"/>
              <a:gd name="connsiteY81" fmla="*/ 1533988 h 2187906"/>
              <a:gd name="connsiteX82" fmla="*/ 951244 w 1151910"/>
              <a:gd name="connsiteY82" fmla="*/ 1529225 h 2187906"/>
              <a:gd name="connsiteX83" fmla="*/ 932194 w 1151910"/>
              <a:gd name="connsiteY83" fmla="*/ 1405400 h 2187906"/>
              <a:gd name="connsiteX84" fmla="*/ 922669 w 1151910"/>
              <a:gd name="connsiteY84" fmla="*/ 1362538 h 2187906"/>
              <a:gd name="connsiteX85" fmla="*/ 913144 w 1151910"/>
              <a:gd name="connsiteY85" fmla="*/ 1338725 h 2187906"/>
              <a:gd name="connsiteX86" fmla="*/ 903619 w 1151910"/>
              <a:gd name="connsiteY86" fmla="*/ 1305388 h 2187906"/>
              <a:gd name="connsiteX87" fmla="*/ 898856 w 1151910"/>
              <a:gd name="connsiteY87" fmla="*/ 1291100 h 2187906"/>
              <a:gd name="connsiteX88" fmla="*/ 908381 w 1151910"/>
              <a:gd name="connsiteY88" fmla="*/ 1224425 h 2187906"/>
              <a:gd name="connsiteX89" fmla="*/ 922669 w 1151910"/>
              <a:gd name="connsiteY89" fmla="*/ 1219663 h 2187906"/>
              <a:gd name="connsiteX90" fmla="*/ 941719 w 1151910"/>
              <a:gd name="connsiteY90" fmla="*/ 1210138 h 2187906"/>
              <a:gd name="connsiteX91" fmla="*/ 956006 w 1151910"/>
              <a:gd name="connsiteY91" fmla="*/ 1205375 h 2187906"/>
              <a:gd name="connsiteX92" fmla="*/ 970294 w 1151910"/>
              <a:gd name="connsiteY92" fmla="*/ 1195850 h 2187906"/>
              <a:gd name="connsiteX93" fmla="*/ 1003631 w 1151910"/>
              <a:gd name="connsiteY93" fmla="*/ 1186325 h 2187906"/>
              <a:gd name="connsiteX94" fmla="*/ 1022681 w 1151910"/>
              <a:gd name="connsiteY94" fmla="*/ 1172038 h 2187906"/>
              <a:gd name="connsiteX95" fmla="*/ 1041731 w 1151910"/>
              <a:gd name="connsiteY95" fmla="*/ 1143463 h 2187906"/>
              <a:gd name="connsiteX96" fmla="*/ 1070306 w 1151910"/>
              <a:gd name="connsiteY96" fmla="*/ 1124413 h 2187906"/>
              <a:gd name="connsiteX97" fmla="*/ 1098881 w 1151910"/>
              <a:gd name="connsiteY97" fmla="*/ 1114888 h 2187906"/>
              <a:gd name="connsiteX98" fmla="*/ 1132219 w 1151910"/>
              <a:gd name="connsiteY98" fmla="*/ 1091075 h 2187906"/>
              <a:gd name="connsiteX99" fmla="*/ 1146506 w 1151910"/>
              <a:gd name="connsiteY99" fmla="*/ 1076788 h 2187906"/>
              <a:gd name="connsiteX100" fmla="*/ 1141744 w 1151910"/>
              <a:gd name="connsiteY100" fmla="*/ 991063 h 2187906"/>
              <a:gd name="connsiteX101" fmla="*/ 1127456 w 1151910"/>
              <a:gd name="connsiteY101" fmla="*/ 972013 h 2187906"/>
              <a:gd name="connsiteX102" fmla="*/ 1108406 w 1151910"/>
              <a:gd name="connsiteY102" fmla="*/ 933913 h 2187906"/>
              <a:gd name="connsiteX103" fmla="*/ 1103644 w 1151910"/>
              <a:gd name="connsiteY103" fmla="*/ 910100 h 2187906"/>
              <a:gd name="connsiteX104" fmla="*/ 1075069 w 1151910"/>
              <a:gd name="connsiteY104" fmla="*/ 881525 h 2187906"/>
              <a:gd name="connsiteX105" fmla="*/ 1008394 w 1151910"/>
              <a:gd name="connsiteY105" fmla="*/ 857713 h 2187906"/>
              <a:gd name="connsiteX106" fmla="*/ 994106 w 1151910"/>
              <a:gd name="connsiteY106" fmla="*/ 862475 h 2187906"/>
              <a:gd name="connsiteX107" fmla="*/ 989344 w 1151910"/>
              <a:gd name="connsiteY107" fmla="*/ 876763 h 2187906"/>
              <a:gd name="connsiteX108" fmla="*/ 984581 w 1151910"/>
              <a:gd name="connsiteY108" fmla="*/ 914863 h 2187906"/>
              <a:gd name="connsiteX109" fmla="*/ 975056 w 1151910"/>
              <a:gd name="connsiteY109" fmla="*/ 929150 h 2187906"/>
              <a:gd name="connsiteX110" fmla="*/ 960769 w 1151910"/>
              <a:gd name="connsiteY110" fmla="*/ 948200 h 2187906"/>
              <a:gd name="connsiteX111" fmla="*/ 932194 w 1151910"/>
              <a:gd name="connsiteY111" fmla="*/ 962488 h 2187906"/>
              <a:gd name="connsiteX112" fmla="*/ 898856 w 1151910"/>
              <a:gd name="connsiteY112" fmla="*/ 919625 h 2187906"/>
              <a:gd name="connsiteX113" fmla="*/ 884569 w 1151910"/>
              <a:gd name="connsiteY113" fmla="*/ 905338 h 2187906"/>
              <a:gd name="connsiteX114" fmla="*/ 903619 w 1151910"/>
              <a:gd name="connsiteY114" fmla="*/ 852950 h 2187906"/>
              <a:gd name="connsiteX115" fmla="*/ 908381 w 1151910"/>
              <a:gd name="connsiteY115" fmla="*/ 833900 h 2187906"/>
              <a:gd name="connsiteX116" fmla="*/ 903619 w 1151910"/>
              <a:gd name="connsiteY116" fmla="*/ 819613 h 2187906"/>
              <a:gd name="connsiteX117" fmla="*/ 898856 w 1151910"/>
              <a:gd name="connsiteY117" fmla="*/ 800563 h 2187906"/>
              <a:gd name="connsiteX118" fmla="*/ 903619 w 1151910"/>
              <a:gd name="connsiteY118" fmla="*/ 776750 h 2187906"/>
              <a:gd name="connsiteX119" fmla="*/ 941719 w 1151910"/>
              <a:gd name="connsiteY119" fmla="*/ 752938 h 2187906"/>
              <a:gd name="connsiteX120" fmla="*/ 956006 w 1151910"/>
              <a:gd name="connsiteY120" fmla="*/ 738650 h 2187906"/>
              <a:gd name="connsiteX121" fmla="*/ 960769 w 1151910"/>
              <a:gd name="connsiteY121" fmla="*/ 724363 h 2187906"/>
              <a:gd name="connsiteX122" fmla="*/ 956006 w 1151910"/>
              <a:gd name="connsiteY122" fmla="*/ 600538 h 2187906"/>
              <a:gd name="connsiteX123" fmla="*/ 889331 w 1151910"/>
              <a:gd name="connsiteY123" fmla="*/ 600538 h 2187906"/>
              <a:gd name="connsiteX124" fmla="*/ 875044 w 1151910"/>
              <a:gd name="connsiteY124" fmla="*/ 586250 h 2187906"/>
              <a:gd name="connsiteX125" fmla="*/ 860756 w 1151910"/>
              <a:gd name="connsiteY125" fmla="*/ 576725 h 2187906"/>
              <a:gd name="connsiteX126" fmla="*/ 846469 w 1151910"/>
              <a:gd name="connsiteY126" fmla="*/ 557675 h 2187906"/>
              <a:gd name="connsiteX127" fmla="*/ 841706 w 1151910"/>
              <a:gd name="connsiteY127" fmla="*/ 543388 h 2187906"/>
              <a:gd name="connsiteX128" fmla="*/ 722644 w 1151910"/>
              <a:gd name="connsiteY128" fmla="*/ 538625 h 2187906"/>
              <a:gd name="connsiteX129" fmla="*/ 689306 w 1151910"/>
              <a:gd name="connsiteY129" fmla="*/ 510050 h 2187906"/>
              <a:gd name="connsiteX130" fmla="*/ 679781 w 1151910"/>
              <a:gd name="connsiteY130" fmla="*/ 495763 h 2187906"/>
              <a:gd name="connsiteX131" fmla="*/ 660731 w 1151910"/>
              <a:gd name="connsiteY131" fmla="*/ 448138 h 2187906"/>
              <a:gd name="connsiteX132" fmla="*/ 646444 w 1151910"/>
              <a:gd name="connsiteY132" fmla="*/ 410038 h 2187906"/>
              <a:gd name="connsiteX133" fmla="*/ 636919 w 1151910"/>
              <a:gd name="connsiteY133" fmla="*/ 386225 h 2187906"/>
              <a:gd name="connsiteX134" fmla="*/ 617869 w 1151910"/>
              <a:gd name="connsiteY134" fmla="*/ 357650 h 2187906"/>
              <a:gd name="connsiteX135" fmla="*/ 575006 w 1151910"/>
              <a:gd name="connsiteY135" fmla="*/ 329075 h 2187906"/>
              <a:gd name="connsiteX136" fmla="*/ 560719 w 1151910"/>
              <a:gd name="connsiteY136" fmla="*/ 319550 h 2187906"/>
              <a:gd name="connsiteX137" fmla="*/ 541669 w 1151910"/>
              <a:gd name="connsiteY137" fmla="*/ 305263 h 2187906"/>
              <a:gd name="connsiteX138" fmla="*/ 527381 w 1151910"/>
              <a:gd name="connsiteY138" fmla="*/ 300500 h 2187906"/>
              <a:gd name="connsiteX139" fmla="*/ 494044 w 1151910"/>
              <a:gd name="connsiteY139" fmla="*/ 281450 h 2187906"/>
              <a:gd name="connsiteX140" fmla="*/ 470231 w 1151910"/>
              <a:gd name="connsiteY140" fmla="*/ 271925 h 2187906"/>
              <a:gd name="connsiteX141" fmla="*/ 408318 w 1151910"/>
              <a:gd name="connsiteY141" fmla="*/ 181439 h 2187906"/>
              <a:gd name="connsiteX142" fmla="*/ 408319 w 1151910"/>
              <a:gd name="connsiteY142" fmla="*/ 52851 h 2187906"/>
              <a:gd name="connsiteX143" fmla="*/ 377362 w 1151910"/>
              <a:gd name="connsiteY143" fmla="*/ 43325 h 2187906"/>
              <a:gd name="connsiteX144" fmla="*/ 317831 w 1151910"/>
              <a:gd name="connsiteY144" fmla="*/ 9988 h 2187906"/>
              <a:gd name="connsiteX145" fmla="*/ 284494 w 1151910"/>
              <a:gd name="connsiteY145" fmla="*/ 463 h 2187906"/>
              <a:gd name="connsiteX146" fmla="*/ 265444 w 1151910"/>
              <a:gd name="connsiteY146" fmla="*/ 5225 h 2187906"/>
              <a:gd name="connsiteX147" fmla="*/ 227344 w 1151910"/>
              <a:gd name="connsiteY147" fmla="*/ 55231 h 2187906"/>
              <a:gd name="connsiteX148" fmla="*/ 170194 w 1151910"/>
              <a:gd name="connsiteY148" fmla="*/ 69519 h 2187906"/>
              <a:gd name="connsiteX149" fmla="*/ 158287 w 1151910"/>
              <a:gd name="connsiteY149" fmla="*/ 114763 h 2187906"/>
              <a:gd name="connsiteX150" fmla="*/ 122568 w 1151910"/>
              <a:gd name="connsiteY150" fmla="*/ 150481 h 2187906"/>
              <a:gd name="connsiteX151" fmla="*/ 84469 w 1151910"/>
              <a:gd name="connsiteY151" fmla="*/ 243351 h 2187906"/>
              <a:gd name="connsiteX0" fmla="*/ 84469 w 1151910"/>
              <a:gd name="connsiteY0" fmla="*/ 243351 h 2187906"/>
              <a:gd name="connsiteX1" fmla="*/ 91612 w 1151910"/>
              <a:gd name="connsiteY1" fmla="*/ 271925 h 2187906"/>
              <a:gd name="connsiteX2" fmla="*/ 74943 w 1151910"/>
              <a:gd name="connsiteY2" fmla="*/ 340982 h 2187906"/>
              <a:gd name="connsiteX3" fmla="*/ 60656 w 1151910"/>
              <a:gd name="connsiteY3" fmla="*/ 390988 h 2187906"/>
              <a:gd name="connsiteX4" fmla="*/ 53512 w 1151910"/>
              <a:gd name="connsiteY4" fmla="*/ 467188 h 2187906"/>
              <a:gd name="connsiteX5" fmla="*/ 32081 w 1151910"/>
              <a:gd name="connsiteY5" fmla="*/ 505288 h 2187906"/>
              <a:gd name="connsiteX6" fmla="*/ 3506 w 1151910"/>
              <a:gd name="connsiteY6" fmla="*/ 541007 h 2187906"/>
              <a:gd name="connsiteX7" fmla="*/ 74944 w 1151910"/>
              <a:gd name="connsiteY7" fmla="*/ 564819 h 2187906"/>
              <a:gd name="connsiteX8" fmla="*/ 67800 w 1151910"/>
              <a:gd name="connsiteY8" fmla="*/ 643401 h 2187906"/>
              <a:gd name="connsiteX9" fmla="*/ 103518 w 1151910"/>
              <a:gd name="connsiteY9" fmla="*/ 688645 h 2187906"/>
              <a:gd name="connsiteX10" fmla="*/ 167813 w 1151910"/>
              <a:gd name="connsiteY10" fmla="*/ 736269 h 2187906"/>
              <a:gd name="connsiteX11" fmla="*/ 170195 w 1151910"/>
              <a:gd name="connsiteY11" fmla="*/ 807706 h 2187906"/>
              <a:gd name="connsiteX12" fmla="*/ 155907 w 1151910"/>
              <a:gd name="connsiteY12" fmla="*/ 860094 h 2187906"/>
              <a:gd name="connsiteX13" fmla="*/ 127331 w 1151910"/>
              <a:gd name="connsiteY13" fmla="*/ 910100 h 2187906"/>
              <a:gd name="connsiteX14" fmla="*/ 98756 w 1151910"/>
              <a:gd name="connsiteY14" fmla="*/ 948200 h 2187906"/>
              <a:gd name="connsiteX15" fmla="*/ 63037 w 1151910"/>
              <a:gd name="connsiteY15" fmla="*/ 993444 h 2187906"/>
              <a:gd name="connsiteX16" fmla="*/ 32082 w 1151910"/>
              <a:gd name="connsiteY16" fmla="*/ 1064881 h 2187906"/>
              <a:gd name="connsiteX17" fmla="*/ 1125 w 1151910"/>
              <a:gd name="connsiteY17" fmla="*/ 1105363 h 2187906"/>
              <a:gd name="connsiteX18" fmla="*/ 8269 w 1151910"/>
              <a:gd name="connsiteY18" fmla="*/ 1174419 h 2187906"/>
              <a:gd name="connsiteX19" fmla="*/ 22557 w 1151910"/>
              <a:gd name="connsiteY19" fmla="*/ 1224425 h 2187906"/>
              <a:gd name="connsiteX20" fmla="*/ 51133 w 1151910"/>
              <a:gd name="connsiteY20" fmla="*/ 1260144 h 2187906"/>
              <a:gd name="connsiteX21" fmla="*/ 70181 w 1151910"/>
              <a:gd name="connsiteY21" fmla="*/ 1298244 h 2187906"/>
              <a:gd name="connsiteX22" fmla="*/ 148763 w 1151910"/>
              <a:gd name="connsiteY22" fmla="*/ 1314913 h 2187906"/>
              <a:gd name="connsiteX23" fmla="*/ 255919 w 1151910"/>
              <a:gd name="connsiteY23" fmla="*/ 1398256 h 2187906"/>
              <a:gd name="connsiteX24" fmla="*/ 279733 w 1151910"/>
              <a:gd name="connsiteY24" fmla="*/ 1450644 h 2187906"/>
              <a:gd name="connsiteX25" fmla="*/ 239252 w 1151910"/>
              <a:gd name="connsiteY25" fmla="*/ 1550656 h 2187906"/>
              <a:gd name="connsiteX26" fmla="*/ 210677 w 1151910"/>
              <a:gd name="connsiteY26" fmla="*/ 1655431 h 2187906"/>
              <a:gd name="connsiteX27" fmla="*/ 217819 w 1151910"/>
              <a:gd name="connsiteY27" fmla="*/ 1714963 h 2187906"/>
              <a:gd name="connsiteX28" fmla="*/ 246394 w 1151910"/>
              <a:gd name="connsiteY28" fmla="*/ 1822119 h 2187906"/>
              <a:gd name="connsiteX29" fmla="*/ 136856 w 1151910"/>
              <a:gd name="connsiteY29" fmla="*/ 1895938 h 2187906"/>
              <a:gd name="connsiteX30" fmla="*/ 122569 w 1151910"/>
              <a:gd name="connsiteY30" fmla="*/ 1905463 h 2187906"/>
              <a:gd name="connsiteX31" fmla="*/ 84469 w 1151910"/>
              <a:gd name="connsiteY31" fmla="*/ 1914988 h 2187906"/>
              <a:gd name="connsiteX32" fmla="*/ 89231 w 1151910"/>
              <a:gd name="connsiteY32" fmla="*/ 1953088 h 2187906"/>
              <a:gd name="connsiteX33" fmla="*/ 160669 w 1151910"/>
              <a:gd name="connsiteY33" fmla="*/ 1986425 h 2187906"/>
              <a:gd name="connsiteX34" fmla="*/ 165431 w 1151910"/>
              <a:gd name="connsiteY34" fmla="*/ 2024525 h 2187906"/>
              <a:gd name="connsiteX35" fmla="*/ 179719 w 1151910"/>
              <a:gd name="connsiteY35" fmla="*/ 2048338 h 2187906"/>
              <a:gd name="connsiteX36" fmla="*/ 184481 w 1151910"/>
              <a:gd name="connsiteY36" fmla="*/ 2067388 h 2187906"/>
              <a:gd name="connsiteX37" fmla="*/ 208294 w 1151910"/>
              <a:gd name="connsiteY37" fmla="*/ 2062625 h 2187906"/>
              <a:gd name="connsiteX38" fmla="*/ 227344 w 1151910"/>
              <a:gd name="connsiteY38" fmla="*/ 2057863 h 2187906"/>
              <a:gd name="connsiteX39" fmla="*/ 355931 w 1151910"/>
              <a:gd name="connsiteY39" fmla="*/ 2067388 h 2187906"/>
              <a:gd name="connsiteX40" fmla="*/ 374981 w 1151910"/>
              <a:gd name="connsiteY40" fmla="*/ 2076913 h 2187906"/>
              <a:gd name="connsiteX41" fmla="*/ 379744 w 1151910"/>
              <a:gd name="connsiteY41" fmla="*/ 2124538 h 2187906"/>
              <a:gd name="connsiteX42" fmla="*/ 394031 w 1151910"/>
              <a:gd name="connsiteY42" fmla="*/ 2162638 h 2187906"/>
              <a:gd name="connsiteX43" fmla="*/ 398794 w 1151910"/>
              <a:gd name="connsiteY43" fmla="*/ 2176925 h 2187906"/>
              <a:gd name="connsiteX44" fmla="*/ 436894 w 1151910"/>
              <a:gd name="connsiteY44" fmla="*/ 2186450 h 2187906"/>
              <a:gd name="connsiteX45" fmla="*/ 503569 w 1151910"/>
              <a:gd name="connsiteY45" fmla="*/ 2186450 h 2187906"/>
              <a:gd name="connsiteX46" fmla="*/ 527381 w 1151910"/>
              <a:gd name="connsiteY46" fmla="*/ 2176925 h 2187906"/>
              <a:gd name="connsiteX47" fmla="*/ 570244 w 1151910"/>
              <a:gd name="connsiteY47" fmla="*/ 2081675 h 2187906"/>
              <a:gd name="connsiteX48" fmla="*/ 589294 w 1151910"/>
              <a:gd name="connsiteY48" fmla="*/ 2076913 h 2187906"/>
              <a:gd name="connsiteX49" fmla="*/ 603581 w 1151910"/>
              <a:gd name="connsiteY49" fmla="*/ 2062625 h 2187906"/>
              <a:gd name="connsiteX50" fmla="*/ 608344 w 1151910"/>
              <a:gd name="connsiteY50" fmla="*/ 2048338 h 2187906"/>
              <a:gd name="connsiteX51" fmla="*/ 617869 w 1151910"/>
              <a:gd name="connsiteY51" fmla="*/ 2034050 h 2187906"/>
              <a:gd name="connsiteX52" fmla="*/ 622631 w 1151910"/>
              <a:gd name="connsiteY52" fmla="*/ 2015000 h 2187906"/>
              <a:gd name="connsiteX53" fmla="*/ 627394 w 1151910"/>
              <a:gd name="connsiteY53" fmla="*/ 1929275 h 2187906"/>
              <a:gd name="connsiteX54" fmla="*/ 641681 w 1151910"/>
              <a:gd name="connsiteY54" fmla="*/ 1924513 h 2187906"/>
              <a:gd name="connsiteX55" fmla="*/ 684544 w 1151910"/>
              <a:gd name="connsiteY55" fmla="*/ 1876888 h 2187906"/>
              <a:gd name="connsiteX56" fmla="*/ 689306 w 1151910"/>
              <a:gd name="connsiteY56" fmla="*/ 1848313 h 2187906"/>
              <a:gd name="connsiteX57" fmla="*/ 694069 w 1151910"/>
              <a:gd name="connsiteY57" fmla="*/ 1824500 h 2187906"/>
              <a:gd name="connsiteX58" fmla="*/ 698831 w 1151910"/>
              <a:gd name="connsiteY58" fmla="*/ 1781638 h 2187906"/>
              <a:gd name="connsiteX59" fmla="*/ 717881 w 1151910"/>
              <a:gd name="connsiteY59" fmla="*/ 1743538 h 2187906"/>
              <a:gd name="connsiteX60" fmla="*/ 732169 w 1151910"/>
              <a:gd name="connsiteY60" fmla="*/ 1705438 h 2187906"/>
              <a:gd name="connsiteX61" fmla="*/ 760744 w 1151910"/>
              <a:gd name="connsiteY61" fmla="*/ 1714963 h 2187906"/>
              <a:gd name="connsiteX62" fmla="*/ 775031 w 1151910"/>
              <a:gd name="connsiteY62" fmla="*/ 1748300 h 2187906"/>
              <a:gd name="connsiteX63" fmla="*/ 779794 w 1151910"/>
              <a:gd name="connsiteY63" fmla="*/ 1800688 h 2187906"/>
              <a:gd name="connsiteX64" fmla="*/ 784556 w 1151910"/>
              <a:gd name="connsiteY64" fmla="*/ 1776875 h 2187906"/>
              <a:gd name="connsiteX65" fmla="*/ 789319 w 1151910"/>
              <a:gd name="connsiteY65" fmla="*/ 1743538 h 2187906"/>
              <a:gd name="connsiteX66" fmla="*/ 803606 w 1151910"/>
              <a:gd name="connsiteY66" fmla="*/ 1734013 h 2187906"/>
              <a:gd name="connsiteX67" fmla="*/ 827419 w 1151910"/>
              <a:gd name="connsiteY67" fmla="*/ 1748300 h 2187906"/>
              <a:gd name="connsiteX68" fmla="*/ 841706 w 1151910"/>
              <a:gd name="connsiteY68" fmla="*/ 1753063 h 2187906"/>
              <a:gd name="connsiteX69" fmla="*/ 846469 w 1151910"/>
              <a:gd name="connsiteY69" fmla="*/ 1691150 h 2187906"/>
              <a:gd name="connsiteX70" fmla="*/ 889331 w 1151910"/>
              <a:gd name="connsiteY70" fmla="*/ 1695913 h 2187906"/>
              <a:gd name="connsiteX71" fmla="*/ 894094 w 1151910"/>
              <a:gd name="connsiteY71" fmla="*/ 1710200 h 2187906"/>
              <a:gd name="connsiteX72" fmla="*/ 927431 w 1151910"/>
              <a:gd name="connsiteY72" fmla="*/ 1734013 h 2187906"/>
              <a:gd name="connsiteX73" fmla="*/ 960769 w 1151910"/>
              <a:gd name="connsiteY73" fmla="*/ 1738775 h 2187906"/>
              <a:gd name="connsiteX74" fmla="*/ 998869 w 1151910"/>
              <a:gd name="connsiteY74" fmla="*/ 1734013 h 2187906"/>
              <a:gd name="connsiteX75" fmla="*/ 1003631 w 1151910"/>
              <a:gd name="connsiteY75" fmla="*/ 1657813 h 2187906"/>
              <a:gd name="connsiteX76" fmla="*/ 1017919 w 1151910"/>
              <a:gd name="connsiteY76" fmla="*/ 1638763 h 2187906"/>
              <a:gd name="connsiteX77" fmla="*/ 1017919 w 1151910"/>
              <a:gd name="connsiteY77" fmla="*/ 1600663 h 2187906"/>
              <a:gd name="connsiteX78" fmla="*/ 998869 w 1151910"/>
              <a:gd name="connsiteY78" fmla="*/ 1586375 h 2187906"/>
              <a:gd name="connsiteX79" fmla="*/ 975056 w 1151910"/>
              <a:gd name="connsiteY79" fmla="*/ 1548275 h 2187906"/>
              <a:gd name="connsiteX80" fmla="*/ 965531 w 1151910"/>
              <a:gd name="connsiteY80" fmla="*/ 1533988 h 2187906"/>
              <a:gd name="connsiteX81" fmla="*/ 951244 w 1151910"/>
              <a:gd name="connsiteY81" fmla="*/ 1529225 h 2187906"/>
              <a:gd name="connsiteX82" fmla="*/ 932194 w 1151910"/>
              <a:gd name="connsiteY82" fmla="*/ 1405400 h 2187906"/>
              <a:gd name="connsiteX83" fmla="*/ 922669 w 1151910"/>
              <a:gd name="connsiteY83" fmla="*/ 1362538 h 2187906"/>
              <a:gd name="connsiteX84" fmla="*/ 913144 w 1151910"/>
              <a:gd name="connsiteY84" fmla="*/ 1338725 h 2187906"/>
              <a:gd name="connsiteX85" fmla="*/ 903619 w 1151910"/>
              <a:gd name="connsiteY85" fmla="*/ 1305388 h 2187906"/>
              <a:gd name="connsiteX86" fmla="*/ 898856 w 1151910"/>
              <a:gd name="connsiteY86" fmla="*/ 1291100 h 2187906"/>
              <a:gd name="connsiteX87" fmla="*/ 908381 w 1151910"/>
              <a:gd name="connsiteY87" fmla="*/ 1224425 h 2187906"/>
              <a:gd name="connsiteX88" fmla="*/ 922669 w 1151910"/>
              <a:gd name="connsiteY88" fmla="*/ 1219663 h 2187906"/>
              <a:gd name="connsiteX89" fmla="*/ 941719 w 1151910"/>
              <a:gd name="connsiteY89" fmla="*/ 1210138 h 2187906"/>
              <a:gd name="connsiteX90" fmla="*/ 956006 w 1151910"/>
              <a:gd name="connsiteY90" fmla="*/ 1205375 h 2187906"/>
              <a:gd name="connsiteX91" fmla="*/ 970294 w 1151910"/>
              <a:gd name="connsiteY91" fmla="*/ 1195850 h 2187906"/>
              <a:gd name="connsiteX92" fmla="*/ 1003631 w 1151910"/>
              <a:gd name="connsiteY92" fmla="*/ 1186325 h 2187906"/>
              <a:gd name="connsiteX93" fmla="*/ 1022681 w 1151910"/>
              <a:gd name="connsiteY93" fmla="*/ 1172038 h 2187906"/>
              <a:gd name="connsiteX94" fmla="*/ 1041731 w 1151910"/>
              <a:gd name="connsiteY94" fmla="*/ 1143463 h 2187906"/>
              <a:gd name="connsiteX95" fmla="*/ 1070306 w 1151910"/>
              <a:gd name="connsiteY95" fmla="*/ 1124413 h 2187906"/>
              <a:gd name="connsiteX96" fmla="*/ 1098881 w 1151910"/>
              <a:gd name="connsiteY96" fmla="*/ 1114888 h 2187906"/>
              <a:gd name="connsiteX97" fmla="*/ 1132219 w 1151910"/>
              <a:gd name="connsiteY97" fmla="*/ 1091075 h 2187906"/>
              <a:gd name="connsiteX98" fmla="*/ 1146506 w 1151910"/>
              <a:gd name="connsiteY98" fmla="*/ 1076788 h 2187906"/>
              <a:gd name="connsiteX99" fmla="*/ 1141744 w 1151910"/>
              <a:gd name="connsiteY99" fmla="*/ 991063 h 2187906"/>
              <a:gd name="connsiteX100" fmla="*/ 1127456 w 1151910"/>
              <a:gd name="connsiteY100" fmla="*/ 972013 h 2187906"/>
              <a:gd name="connsiteX101" fmla="*/ 1108406 w 1151910"/>
              <a:gd name="connsiteY101" fmla="*/ 933913 h 2187906"/>
              <a:gd name="connsiteX102" fmla="*/ 1103644 w 1151910"/>
              <a:gd name="connsiteY102" fmla="*/ 910100 h 2187906"/>
              <a:gd name="connsiteX103" fmla="*/ 1075069 w 1151910"/>
              <a:gd name="connsiteY103" fmla="*/ 881525 h 2187906"/>
              <a:gd name="connsiteX104" fmla="*/ 1008394 w 1151910"/>
              <a:gd name="connsiteY104" fmla="*/ 857713 h 2187906"/>
              <a:gd name="connsiteX105" fmla="*/ 994106 w 1151910"/>
              <a:gd name="connsiteY105" fmla="*/ 862475 h 2187906"/>
              <a:gd name="connsiteX106" fmla="*/ 989344 w 1151910"/>
              <a:gd name="connsiteY106" fmla="*/ 876763 h 2187906"/>
              <a:gd name="connsiteX107" fmla="*/ 984581 w 1151910"/>
              <a:gd name="connsiteY107" fmla="*/ 914863 h 2187906"/>
              <a:gd name="connsiteX108" fmla="*/ 975056 w 1151910"/>
              <a:gd name="connsiteY108" fmla="*/ 929150 h 2187906"/>
              <a:gd name="connsiteX109" fmla="*/ 960769 w 1151910"/>
              <a:gd name="connsiteY109" fmla="*/ 948200 h 2187906"/>
              <a:gd name="connsiteX110" fmla="*/ 932194 w 1151910"/>
              <a:gd name="connsiteY110" fmla="*/ 962488 h 2187906"/>
              <a:gd name="connsiteX111" fmla="*/ 898856 w 1151910"/>
              <a:gd name="connsiteY111" fmla="*/ 919625 h 2187906"/>
              <a:gd name="connsiteX112" fmla="*/ 884569 w 1151910"/>
              <a:gd name="connsiteY112" fmla="*/ 905338 h 2187906"/>
              <a:gd name="connsiteX113" fmla="*/ 903619 w 1151910"/>
              <a:gd name="connsiteY113" fmla="*/ 852950 h 2187906"/>
              <a:gd name="connsiteX114" fmla="*/ 908381 w 1151910"/>
              <a:gd name="connsiteY114" fmla="*/ 833900 h 2187906"/>
              <a:gd name="connsiteX115" fmla="*/ 903619 w 1151910"/>
              <a:gd name="connsiteY115" fmla="*/ 819613 h 2187906"/>
              <a:gd name="connsiteX116" fmla="*/ 898856 w 1151910"/>
              <a:gd name="connsiteY116" fmla="*/ 800563 h 2187906"/>
              <a:gd name="connsiteX117" fmla="*/ 903619 w 1151910"/>
              <a:gd name="connsiteY117" fmla="*/ 776750 h 2187906"/>
              <a:gd name="connsiteX118" fmla="*/ 941719 w 1151910"/>
              <a:gd name="connsiteY118" fmla="*/ 752938 h 2187906"/>
              <a:gd name="connsiteX119" fmla="*/ 956006 w 1151910"/>
              <a:gd name="connsiteY119" fmla="*/ 738650 h 2187906"/>
              <a:gd name="connsiteX120" fmla="*/ 960769 w 1151910"/>
              <a:gd name="connsiteY120" fmla="*/ 724363 h 2187906"/>
              <a:gd name="connsiteX121" fmla="*/ 956006 w 1151910"/>
              <a:gd name="connsiteY121" fmla="*/ 600538 h 2187906"/>
              <a:gd name="connsiteX122" fmla="*/ 889331 w 1151910"/>
              <a:gd name="connsiteY122" fmla="*/ 600538 h 2187906"/>
              <a:gd name="connsiteX123" fmla="*/ 875044 w 1151910"/>
              <a:gd name="connsiteY123" fmla="*/ 586250 h 2187906"/>
              <a:gd name="connsiteX124" fmla="*/ 860756 w 1151910"/>
              <a:gd name="connsiteY124" fmla="*/ 576725 h 2187906"/>
              <a:gd name="connsiteX125" fmla="*/ 846469 w 1151910"/>
              <a:gd name="connsiteY125" fmla="*/ 557675 h 2187906"/>
              <a:gd name="connsiteX126" fmla="*/ 841706 w 1151910"/>
              <a:gd name="connsiteY126" fmla="*/ 543388 h 2187906"/>
              <a:gd name="connsiteX127" fmla="*/ 722644 w 1151910"/>
              <a:gd name="connsiteY127" fmla="*/ 538625 h 2187906"/>
              <a:gd name="connsiteX128" fmla="*/ 689306 w 1151910"/>
              <a:gd name="connsiteY128" fmla="*/ 510050 h 2187906"/>
              <a:gd name="connsiteX129" fmla="*/ 679781 w 1151910"/>
              <a:gd name="connsiteY129" fmla="*/ 495763 h 2187906"/>
              <a:gd name="connsiteX130" fmla="*/ 660731 w 1151910"/>
              <a:gd name="connsiteY130" fmla="*/ 448138 h 2187906"/>
              <a:gd name="connsiteX131" fmla="*/ 646444 w 1151910"/>
              <a:gd name="connsiteY131" fmla="*/ 410038 h 2187906"/>
              <a:gd name="connsiteX132" fmla="*/ 636919 w 1151910"/>
              <a:gd name="connsiteY132" fmla="*/ 386225 h 2187906"/>
              <a:gd name="connsiteX133" fmla="*/ 617869 w 1151910"/>
              <a:gd name="connsiteY133" fmla="*/ 357650 h 2187906"/>
              <a:gd name="connsiteX134" fmla="*/ 575006 w 1151910"/>
              <a:gd name="connsiteY134" fmla="*/ 329075 h 2187906"/>
              <a:gd name="connsiteX135" fmla="*/ 560719 w 1151910"/>
              <a:gd name="connsiteY135" fmla="*/ 319550 h 2187906"/>
              <a:gd name="connsiteX136" fmla="*/ 541669 w 1151910"/>
              <a:gd name="connsiteY136" fmla="*/ 305263 h 2187906"/>
              <a:gd name="connsiteX137" fmla="*/ 527381 w 1151910"/>
              <a:gd name="connsiteY137" fmla="*/ 300500 h 2187906"/>
              <a:gd name="connsiteX138" fmla="*/ 494044 w 1151910"/>
              <a:gd name="connsiteY138" fmla="*/ 281450 h 2187906"/>
              <a:gd name="connsiteX139" fmla="*/ 470231 w 1151910"/>
              <a:gd name="connsiteY139" fmla="*/ 271925 h 2187906"/>
              <a:gd name="connsiteX140" fmla="*/ 408318 w 1151910"/>
              <a:gd name="connsiteY140" fmla="*/ 181439 h 2187906"/>
              <a:gd name="connsiteX141" fmla="*/ 408319 w 1151910"/>
              <a:gd name="connsiteY141" fmla="*/ 52851 h 2187906"/>
              <a:gd name="connsiteX142" fmla="*/ 377362 w 1151910"/>
              <a:gd name="connsiteY142" fmla="*/ 43325 h 2187906"/>
              <a:gd name="connsiteX143" fmla="*/ 317831 w 1151910"/>
              <a:gd name="connsiteY143" fmla="*/ 9988 h 2187906"/>
              <a:gd name="connsiteX144" fmla="*/ 284494 w 1151910"/>
              <a:gd name="connsiteY144" fmla="*/ 463 h 2187906"/>
              <a:gd name="connsiteX145" fmla="*/ 265444 w 1151910"/>
              <a:gd name="connsiteY145" fmla="*/ 5225 h 2187906"/>
              <a:gd name="connsiteX146" fmla="*/ 227344 w 1151910"/>
              <a:gd name="connsiteY146" fmla="*/ 55231 h 2187906"/>
              <a:gd name="connsiteX147" fmla="*/ 170194 w 1151910"/>
              <a:gd name="connsiteY147" fmla="*/ 69519 h 2187906"/>
              <a:gd name="connsiteX148" fmla="*/ 158287 w 1151910"/>
              <a:gd name="connsiteY148" fmla="*/ 114763 h 2187906"/>
              <a:gd name="connsiteX149" fmla="*/ 122568 w 1151910"/>
              <a:gd name="connsiteY149" fmla="*/ 150481 h 2187906"/>
              <a:gd name="connsiteX150" fmla="*/ 84469 w 1151910"/>
              <a:gd name="connsiteY150" fmla="*/ 243351 h 2187906"/>
              <a:gd name="connsiteX0" fmla="*/ 84469 w 1151910"/>
              <a:gd name="connsiteY0" fmla="*/ 243351 h 2187906"/>
              <a:gd name="connsiteX1" fmla="*/ 91612 w 1151910"/>
              <a:gd name="connsiteY1" fmla="*/ 271925 h 2187906"/>
              <a:gd name="connsiteX2" fmla="*/ 74943 w 1151910"/>
              <a:gd name="connsiteY2" fmla="*/ 340982 h 2187906"/>
              <a:gd name="connsiteX3" fmla="*/ 60656 w 1151910"/>
              <a:gd name="connsiteY3" fmla="*/ 390988 h 2187906"/>
              <a:gd name="connsiteX4" fmla="*/ 53512 w 1151910"/>
              <a:gd name="connsiteY4" fmla="*/ 467188 h 2187906"/>
              <a:gd name="connsiteX5" fmla="*/ 32081 w 1151910"/>
              <a:gd name="connsiteY5" fmla="*/ 505288 h 2187906"/>
              <a:gd name="connsiteX6" fmla="*/ 3506 w 1151910"/>
              <a:gd name="connsiteY6" fmla="*/ 541007 h 2187906"/>
              <a:gd name="connsiteX7" fmla="*/ 74944 w 1151910"/>
              <a:gd name="connsiteY7" fmla="*/ 564819 h 2187906"/>
              <a:gd name="connsiteX8" fmla="*/ 67800 w 1151910"/>
              <a:gd name="connsiteY8" fmla="*/ 643401 h 2187906"/>
              <a:gd name="connsiteX9" fmla="*/ 103518 w 1151910"/>
              <a:gd name="connsiteY9" fmla="*/ 688645 h 2187906"/>
              <a:gd name="connsiteX10" fmla="*/ 167813 w 1151910"/>
              <a:gd name="connsiteY10" fmla="*/ 736269 h 2187906"/>
              <a:gd name="connsiteX11" fmla="*/ 170195 w 1151910"/>
              <a:gd name="connsiteY11" fmla="*/ 807706 h 2187906"/>
              <a:gd name="connsiteX12" fmla="*/ 155907 w 1151910"/>
              <a:gd name="connsiteY12" fmla="*/ 860094 h 2187906"/>
              <a:gd name="connsiteX13" fmla="*/ 127331 w 1151910"/>
              <a:gd name="connsiteY13" fmla="*/ 910100 h 2187906"/>
              <a:gd name="connsiteX14" fmla="*/ 98756 w 1151910"/>
              <a:gd name="connsiteY14" fmla="*/ 948200 h 2187906"/>
              <a:gd name="connsiteX15" fmla="*/ 63037 w 1151910"/>
              <a:gd name="connsiteY15" fmla="*/ 993444 h 2187906"/>
              <a:gd name="connsiteX16" fmla="*/ 32082 w 1151910"/>
              <a:gd name="connsiteY16" fmla="*/ 1064881 h 2187906"/>
              <a:gd name="connsiteX17" fmla="*/ 1125 w 1151910"/>
              <a:gd name="connsiteY17" fmla="*/ 1105363 h 2187906"/>
              <a:gd name="connsiteX18" fmla="*/ 8269 w 1151910"/>
              <a:gd name="connsiteY18" fmla="*/ 1174419 h 2187906"/>
              <a:gd name="connsiteX19" fmla="*/ 22557 w 1151910"/>
              <a:gd name="connsiteY19" fmla="*/ 1224425 h 2187906"/>
              <a:gd name="connsiteX20" fmla="*/ 51133 w 1151910"/>
              <a:gd name="connsiteY20" fmla="*/ 1260144 h 2187906"/>
              <a:gd name="connsiteX21" fmla="*/ 70181 w 1151910"/>
              <a:gd name="connsiteY21" fmla="*/ 1298244 h 2187906"/>
              <a:gd name="connsiteX22" fmla="*/ 148763 w 1151910"/>
              <a:gd name="connsiteY22" fmla="*/ 1314913 h 2187906"/>
              <a:gd name="connsiteX23" fmla="*/ 255919 w 1151910"/>
              <a:gd name="connsiteY23" fmla="*/ 1398256 h 2187906"/>
              <a:gd name="connsiteX24" fmla="*/ 279733 w 1151910"/>
              <a:gd name="connsiteY24" fmla="*/ 1450644 h 2187906"/>
              <a:gd name="connsiteX25" fmla="*/ 239252 w 1151910"/>
              <a:gd name="connsiteY25" fmla="*/ 1550656 h 2187906"/>
              <a:gd name="connsiteX26" fmla="*/ 210677 w 1151910"/>
              <a:gd name="connsiteY26" fmla="*/ 1655431 h 2187906"/>
              <a:gd name="connsiteX27" fmla="*/ 217819 w 1151910"/>
              <a:gd name="connsiteY27" fmla="*/ 1714963 h 2187906"/>
              <a:gd name="connsiteX28" fmla="*/ 246394 w 1151910"/>
              <a:gd name="connsiteY28" fmla="*/ 1817356 h 2187906"/>
              <a:gd name="connsiteX29" fmla="*/ 136856 w 1151910"/>
              <a:gd name="connsiteY29" fmla="*/ 1895938 h 2187906"/>
              <a:gd name="connsiteX30" fmla="*/ 122569 w 1151910"/>
              <a:gd name="connsiteY30" fmla="*/ 1905463 h 2187906"/>
              <a:gd name="connsiteX31" fmla="*/ 84469 w 1151910"/>
              <a:gd name="connsiteY31" fmla="*/ 1914988 h 2187906"/>
              <a:gd name="connsiteX32" fmla="*/ 89231 w 1151910"/>
              <a:gd name="connsiteY32" fmla="*/ 1953088 h 2187906"/>
              <a:gd name="connsiteX33" fmla="*/ 160669 w 1151910"/>
              <a:gd name="connsiteY33" fmla="*/ 1986425 h 2187906"/>
              <a:gd name="connsiteX34" fmla="*/ 165431 w 1151910"/>
              <a:gd name="connsiteY34" fmla="*/ 2024525 h 2187906"/>
              <a:gd name="connsiteX35" fmla="*/ 179719 w 1151910"/>
              <a:gd name="connsiteY35" fmla="*/ 2048338 h 2187906"/>
              <a:gd name="connsiteX36" fmla="*/ 184481 w 1151910"/>
              <a:gd name="connsiteY36" fmla="*/ 2067388 h 2187906"/>
              <a:gd name="connsiteX37" fmla="*/ 208294 w 1151910"/>
              <a:gd name="connsiteY37" fmla="*/ 2062625 h 2187906"/>
              <a:gd name="connsiteX38" fmla="*/ 227344 w 1151910"/>
              <a:gd name="connsiteY38" fmla="*/ 2057863 h 2187906"/>
              <a:gd name="connsiteX39" fmla="*/ 355931 w 1151910"/>
              <a:gd name="connsiteY39" fmla="*/ 2067388 h 2187906"/>
              <a:gd name="connsiteX40" fmla="*/ 374981 w 1151910"/>
              <a:gd name="connsiteY40" fmla="*/ 2076913 h 2187906"/>
              <a:gd name="connsiteX41" fmla="*/ 379744 w 1151910"/>
              <a:gd name="connsiteY41" fmla="*/ 2124538 h 2187906"/>
              <a:gd name="connsiteX42" fmla="*/ 394031 w 1151910"/>
              <a:gd name="connsiteY42" fmla="*/ 2162638 h 2187906"/>
              <a:gd name="connsiteX43" fmla="*/ 398794 w 1151910"/>
              <a:gd name="connsiteY43" fmla="*/ 2176925 h 2187906"/>
              <a:gd name="connsiteX44" fmla="*/ 436894 w 1151910"/>
              <a:gd name="connsiteY44" fmla="*/ 2186450 h 2187906"/>
              <a:gd name="connsiteX45" fmla="*/ 503569 w 1151910"/>
              <a:gd name="connsiteY45" fmla="*/ 2186450 h 2187906"/>
              <a:gd name="connsiteX46" fmla="*/ 527381 w 1151910"/>
              <a:gd name="connsiteY46" fmla="*/ 2176925 h 2187906"/>
              <a:gd name="connsiteX47" fmla="*/ 570244 w 1151910"/>
              <a:gd name="connsiteY47" fmla="*/ 2081675 h 2187906"/>
              <a:gd name="connsiteX48" fmla="*/ 589294 w 1151910"/>
              <a:gd name="connsiteY48" fmla="*/ 2076913 h 2187906"/>
              <a:gd name="connsiteX49" fmla="*/ 603581 w 1151910"/>
              <a:gd name="connsiteY49" fmla="*/ 2062625 h 2187906"/>
              <a:gd name="connsiteX50" fmla="*/ 608344 w 1151910"/>
              <a:gd name="connsiteY50" fmla="*/ 2048338 h 2187906"/>
              <a:gd name="connsiteX51" fmla="*/ 617869 w 1151910"/>
              <a:gd name="connsiteY51" fmla="*/ 2034050 h 2187906"/>
              <a:gd name="connsiteX52" fmla="*/ 622631 w 1151910"/>
              <a:gd name="connsiteY52" fmla="*/ 2015000 h 2187906"/>
              <a:gd name="connsiteX53" fmla="*/ 627394 w 1151910"/>
              <a:gd name="connsiteY53" fmla="*/ 1929275 h 2187906"/>
              <a:gd name="connsiteX54" fmla="*/ 641681 w 1151910"/>
              <a:gd name="connsiteY54" fmla="*/ 1924513 h 2187906"/>
              <a:gd name="connsiteX55" fmla="*/ 684544 w 1151910"/>
              <a:gd name="connsiteY55" fmla="*/ 1876888 h 2187906"/>
              <a:gd name="connsiteX56" fmla="*/ 689306 w 1151910"/>
              <a:gd name="connsiteY56" fmla="*/ 1848313 h 2187906"/>
              <a:gd name="connsiteX57" fmla="*/ 694069 w 1151910"/>
              <a:gd name="connsiteY57" fmla="*/ 1824500 h 2187906"/>
              <a:gd name="connsiteX58" fmla="*/ 698831 w 1151910"/>
              <a:gd name="connsiteY58" fmla="*/ 1781638 h 2187906"/>
              <a:gd name="connsiteX59" fmla="*/ 717881 w 1151910"/>
              <a:gd name="connsiteY59" fmla="*/ 1743538 h 2187906"/>
              <a:gd name="connsiteX60" fmla="*/ 732169 w 1151910"/>
              <a:gd name="connsiteY60" fmla="*/ 1705438 h 2187906"/>
              <a:gd name="connsiteX61" fmla="*/ 760744 w 1151910"/>
              <a:gd name="connsiteY61" fmla="*/ 1714963 h 2187906"/>
              <a:gd name="connsiteX62" fmla="*/ 775031 w 1151910"/>
              <a:gd name="connsiteY62" fmla="*/ 1748300 h 2187906"/>
              <a:gd name="connsiteX63" fmla="*/ 779794 w 1151910"/>
              <a:gd name="connsiteY63" fmla="*/ 1800688 h 2187906"/>
              <a:gd name="connsiteX64" fmla="*/ 784556 w 1151910"/>
              <a:gd name="connsiteY64" fmla="*/ 1776875 h 2187906"/>
              <a:gd name="connsiteX65" fmla="*/ 789319 w 1151910"/>
              <a:gd name="connsiteY65" fmla="*/ 1743538 h 2187906"/>
              <a:gd name="connsiteX66" fmla="*/ 803606 w 1151910"/>
              <a:gd name="connsiteY66" fmla="*/ 1734013 h 2187906"/>
              <a:gd name="connsiteX67" fmla="*/ 827419 w 1151910"/>
              <a:gd name="connsiteY67" fmla="*/ 1748300 h 2187906"/>
              <a:gd name="connsiteX68" fmla="*/ 841706 w 1151910"/>
              <a:gd name="connsiteY68" fmla="*/ 1753063 h 2187906"/>
              <a:gd name="connsiteX69" fmla="*/ 846469 w 1151910"/>
              <a:gd name="connsiteY69" fmla="*/ 1691150 h 2187906"/>
              <a:gd name="connsiteX70" fmla="*/ 889331 w 1151910"/>
              <a:gd name="connsiteY70" fmla="*/ 1695913 h 2187906"/>
              <a:gd name="connsiteX71" fmla="*/ 894094 w 1151910"/>
              <a:gd name="connsiteY71" fmla="*/ 1710200 h 2187906"/>
              <a:gd name="connsiteX72" fmla="*/ 927431 w 1151910"/>
              <a:gd name="connsiteY72" fmla="*/ 1734013 h 2187906"/>
              <a:gd name="connsiteX73" fmla="*/ 960769 w 1151910"/>
              <a:gd name="connsiteY73" fmla="*/ 1738775 h 2187906"/>
              <a:gd name="connsiteX74" fmla="*/ 998869 w 1151910"/>
              <a:gd name="connsiteY74" fmla="*/ 1734013 h 2187906"/>
              <a:gd name="connsiteX75" fmla="*/ 1003631 w 1151910"/>
              <a:gd name="connsiteY75" fmla="*/ 1657813 h 2187906"/>
              <a:gd name="connsiteX76" fmla="*/ 1017919 w 1151910"/>
              <a:gd name="connsiteY76" fmla="*/ 1638763 h 2187906"/>
              <a:gd name="connsiteX77" fmla="*/ 1017919 w 1151910"/>
              <a:gd name="connsiteY77" fmla="*/ 1600663 h 2187906"/>
              <a:gd name="connsiteX78" fmla="*/ 998869 w 1151910"/>
              <a:gd name="connsiteY78" fmla="*/ 1586375 h 2187906"/>
              <a:gd name="connsiteX79" fmla="*/ 975056 w 1151910"/>
              <a:gd name="connsiteY79" fmla="*/ 1548275 h 2187906"/>
              <a:gd name="connsiteX80" fmla="*/ 965531 w 1151910"/>
              <a:gd name="connsiteY80" fmla="*/ 1533988 h 2187906"/>
              <a:gd name="connsiteX81" fmla="*/ 951244 w 1151910"/>
              <a:gd name="connsiteY81" fmla="*/ 1529225 h 2187906"/>
              <a:gd name="connsiteX82" fmla="*/ 932194 w 1151910"/>
              <a:gd name="connsiteY82" fmla="*/ 1405400 h 2187906"/>
              <a:gd name="connsiteX83" fmla="*/ 922669 w 1151910"/>
              <a:gd name="connsiteY83" fmla="*/ 1362538 h 2187906"/>
              <a:gd name="connsiteX84" fmla="*/ 913144 w 1151910"/>
              <a:gd name="connsiteY84" fmla="*/ 1338725 h 2187906"/>
              <a:gd name="connsiteX85" fmla="*/ 903619 w 1151910"/>
              <a:gd name="connsiteY85" fmla="*/ 1305388 h 2187906"/>
              <a:gd name="connsiteX86" fmla="*/ 898856 w 1151910"/>
              <a:gd name="connsiteY86" fmla="*/ 1291100 h 2187906"/>
              <a:gd name="connsiteX87" fmla="*/ 908381 w 1151910"/>
              <a:gd name="connsiteY87" fmla="*/ 1224425 h 2187906"/>
              <a:gd name="connsiteX88" fmla="*/ 922669 w 1151910"/>
              <a:gd name="connsiteY88" fmla="*/ 1219663 h 2187906"/>
              <a:gd name="connsiteX89" fmla="*/ 941719 w 1151910"/>
              <a:gd name="connsiteY89" fmla="*/ 1210138 h 2187906"/>
              <a:gd name="connsiteX90" fmla="*/ 956006 w 1151910"/>
              <a:gd name="connsiteY90" fmla="*/ 1205375 h 2187906"/>
              <a:gd name="connsiteX91" fmla="*/ 970294 w 1151910"/>
              <a:gd name="connsiteY91" fmla="*/ 1195850 h 2187906"/>
              <a:gd name="connsiteX92" fmla="*/ 1003631 w 1151910"/>
              <a:gd name="connsiteY92" fmla="*/ 1186325 h 2187906"/>
              <a:gd name="connsiteX93" fmla="*/ 1022681 w 1151910"/>
              <a:gd name="connsiteY93" fmla="*/ 1172038 h 2187906"/>
              <a:gd name="connsiteX94" fmla="*/ 1041731 w 1151910"/>
              <a:gd name="connsiteY94" fmla="*/ 1143463 h 2187906"/>
              <a:gd name="connsiteX95" fmla="*/ 1070306 w 1151910"/>
              <a:gd name="connsiteY95" fmla="*/ 1124413 h 2187906"/>
              <a:gd name="connsiteX96" fmla="*/ 1098881 w 1151910"/>
              <a:gd name="connsiteY96" fmla="*/ 1114888 h 2187906"/>
              <a:gd name="connsiteX97" fmla="*/ 1132219 w 1151910"/>
              <a:gd name="connsiteY97" fmla="*/ 1091075 h 2187906"/>
              <a:gd name="connsiteX98" fmla="*/ 1146506 w 1151910"/>
              <a:gd name="connsiteY98" fmla="*/ 1076788 h 2187906"/>
              <a:gd name="connsiteX99" fmla="*/ 1141744 w 1151910"/>
              <a:gd name="connsiteY99" fmla="*/ 991063 h 2187906"/>
              <a:gd name="connsiteX100" fmla="*/ 1127456 w 1151910"/>
              <a:gd name="connsiteY100" fmla="*/ 972013 h 2187906"/>
              <a:gd name="connsiteX101" fmla="*/ 1108406 w 1151910"/>
              <a:gd name="connsiteY101" fmla="*/ 933913 h 2187906"/>
              <a:gd name="connsiteX102" fmla="*/ 1103644 w 1151910"/>
              <a:gd name="connsiteY102" fmla="*/ 910100 h 2187906"/>
              <a:gd name="connsiteX103" fmla="*/ 1075069 w 1151910"/>
              <a:gd name="connsiteY103" fmla="*/ 881525 h 2187906"/>
              <a:gd name="connsiteX104" fmla="*/ 1008394 w 1151910"/>
              <a:gd name="connsiteY104" fmla="*/ 857713 h 2187906"/>
              <a:gd name="connsiteX105" fmla="*/ 994106 w 1151910"/>
              <a:gd name="connsiteY105" fmla="*/ 862475 h 2187906"/>
              <a:gd name="connsiteX106" fmla="*/ 989344 w 1151910"/>
              <a:gd name="connsiteY106" fmla="*/ 876763 h 2187906"/>
              <a:gd name="connsiteX107" fmla="*/ 984581 w 1151910"/>
              <a:gd name="connsiteY107" fmla="*/ 914863 h 2187906"/>
              <a:gd name="connsiteX108" fmla="*/ 975056 w 1151910"/>
              <a:gd name="connsiteY108" fmla="*/ 929150 h 2187906"/>
              <a:gd name="connsiteX109" fmla="*/ 960769 w 1151910"/>
              <a:gd name="connsiteY109" fmla="*/ 948200 h 2187906"/>
              <a:gd name="connsiteX110" fmla="*/ 932194 w 1151910"/>
              <a:gd name="connsiteY110" fmla="*/ 962488 h 2187906"/>
              <a:gd name="connsiteX111" fmla="*/ 898856 w 1151910"/>
              <a:gd name="connsiteY111" fmla="*/ 919625 h 2187906"/>
              <a:gd name="connsiteX112" fmla="*/ 884569 w 1151910"/>
              <a:gd name="connsiteY112" fmla="*/ 905338 h 2187906"/>
              <a:gd name="connsiteX113" fmla="*/ 903619 w 1151910"/>
              <a:gd name="connsiteY113" fmla="*/ 852950 h 2187906"/>
              <a:gd name="connsiteX114" fmla="*/ 908381 w 1151910"/>
              <a:gd name="connsiteY114" fmla="*/ 833900 h 2187906"/>
              <a:gd name="connsiteX115" fmla="*/ 903619 w 1151910"/>
              <a:gd name="connsiteY115" fmla="*/ 819613 h 2187906"/>
              <a:gd name="connsiteX116" fmla="*/ 898856 w 1151910"/>
              <a:gd name="connsiteY116" fmla="*/ 800563 h 2187906"/>
              <a:gd name="connsiteX117" fmla="*/ 903619 w 1151910"/>
              <a:gd name="connsiteY117" fmla="*/ 776750 h 2187906"/>
              <a:gd name="connsiteX118" fmla="*/ 941719 w 1151910"/>
              <a:gd name="connsiteY118" fmla="*/ 752938 h 2187906"/>
              <a:gd name="connsiteX119" fmla="*/ 956006 w 1151910"/>
              <a:gd name="connsiteY119" fmla="*/ 738650 h 2187906"/>
              <a:gd name="connsiteX120" fmla="*/ 960769 w 1151910"/>
              <a:gd name="connsiteY120" fmla="*/ 724363 h 2187906"/>
              <a:gd name="connsiteX121" fmla="*/ 956006 w 1151910"/>
              <a:gd name="connsiteY121" fmla="*/ 600538 h 2187906"/>
              <a:gd name="connsiteX122" fmla="*/ 889331 w 1151910"/>
              <a:gd name="connsiteY122" fmla="*/ 600538 h 2187906"/>
              <a:gd name="connsiteX123" fmla="*/ 875044 w 1151910"/>
              <a:gd name="connsiteY123" fmla="*/ 586250 h 2187906"/>
              <a:gd name="connsiteX124" fmla="*/ 860756 w 1151910"/>
              <a:gd name="connsiteY124" fmla="*/ 576725 h 2187906"/>
              <a:gd name="connsiteX125" fmla="*/ 846469 w 1151910"/>
              <a:gd name="connsiteY125" fmla="*/ 557675 h 2187906"/>
              <a:gd name="connsiteX126" fmla="*/ 841706 w 1151910"/>
              <a:gd name="connsiteY126" fmla="*/ 543388 h 2187906"/>
              <a:gd name="connsiteX127" fmla="*/ 722644 w 1151910"/>
              <a:gd name="connsiteY127" fmla="*/ 538625 h 2187906"/>
              <a:gd name="connsiteX128" fmla="*/ 689306 w 1151910"/>
              <a:gd name="connsiteY128" fmla="*/ 510050 h 2187906"/>
              <a:gd name="connsiteX129" fmla="*/ 679781 w 1151910"/>
              <a:gd name="connsiteY129" fmla="*/ 495763 h 2187906"/>
              <a:gd name="connsiteX130" fmla="*/ 660731 w 1151910"/>
              <a:gd name="connsiteY130" fmla="*/ 448138 h 2187906"/>
              <a:gd name="connsiteX131" fmla="*/ 646444 w 1151910"/>
              <a:gd name="connsiteY131" fmla="*/ 410038 h 2187906"/>
              <a:gd name="connsiteX132" fmla="*/ 636919 w 1151910"/>
              <a:gd name="connsiteY132" fmla="*/ 386225 h 2187906"/>
              <a:gd name="connsiteX133" fmla="*/ 617869 w 1151910"/>
              <a:gd name="connsiteY133" fmla="*/ 357650 h 2187906"/>
              <a:gd name="connsiteX134" fmla="*/ 575006 w 1151910"/>
              <a:gd name="connsiteY134" fmla="*/ 329075 h 2187906"/>
              <a:gd name="connsiteX135" fmla="*/ 560719 w 1151910"/>
              <a:gd name="connsiteY135" fmla="*/ 319550 h 2187906"/>
              <a:gd name="connsiteX136" fmla="*/ 541669 w 1151910"/>
              <a:gd name="connsiteY136" fmla="*/ 305263 h 2187906"/>
              <a:gd name="connsiteX137" fmla="*/ 527381 w 1151910"/>
              <a:gd name="connsiteY137" fmla="*/ 300500 h 2187906"/>
              <a:gd name="connsiteX138" fmla="*/ 494044 w 1151910"/>
              <a:gd name="connsiteY138" fmla="*/ 281450 h 2187906"/>
              <a:gd name="connsiteX139" fmla="*/ 470231 w 1151910"/>
              <a:gd name="connsiteY139" fmla="*/ 271925 h 2187906"/>
              <a:gd name="connsiteX140" fmla="*/ 408318 w 1151910"/>
              <a:gd name="connsiteY140" fmla="*/ 181439 h 2187906"/>
              <a:gd name="connsiteX141" fmla="*/ 408319 w 1151910"/>
              <a:gd name="connsiteY141" fmla="*/ 52851 h 2187906"/>
              <a:gd name="connsiteX142" fmla="*/ 377362 w 1151910"/>
              <a:gd name="connsiteY142" fmla="*/ 43325 h 2187906"/>
              <a:gd name="connsiteX143" fmla="*/ 317831 w 1151910"/>
              <a:gd name="connsiteY143" fmla="*/ 9988 h 2187906"/>
              <a:gd name="connsiteX144" fmla="*/ 284494 w 1151910"/>
              <a:gd name="connsiteY144" fmla="*/ 463 h 2187906"/>
              <a:gd name="connsiteX145" fmla="*/ 265444 w 1151910"/>
              <a:gd name="connsiteY145" fmla="*/ 5225 h 2187906"/>
              <a:gd name="connsiteX146" fmla="*/ 227344 w 1151910"/>
              <a:gd name="connsiteY146" fmla="*/ 55231 h 2187906"/>
              <a:gd name="connsiteX147" fmla="*/ 170194 w 1151910"/>
              <a:gd name="connsiteY147" fmla="*/ 69519 h 2187906"/>
              <a:gd name="connsiteX148" fmla="*/ 158287 w 1151910"/>
              <a:gd name="connsiteY148" fmla="*/ 114763 h 2187906"/>
              <a:gd name="connsiteX149" fmla="*/ 122568 w 1151910"/>
              <a:gd name="connsiteY149" fmla="*/ 150481 h 2187906"/>
              <a:gd name="connsiteX150" fmla="*/ 84469 w 1151910"/>
              <a:gd name="connsiteY150" fmla="*/ 243351 h 2187906"/>
              <a:gd name="connsiteX0" fmla="*/ 84469 w 1151910"/>
              <a:gd name="connsiteY0" fmla="*/ 243351 h 2187906"/>
              <a:gd name="connsiteX1" fmla="*/ 91612 w 1151910"/>
              <a:gd name="connsiteY1" fmla="*/ 271925 h 2187906"/>
              <a:gd name="connsiteX2" fmla="*/ 74943 w 1151910"/>
              <a:gd name="connsiteY2" fmla="*/ 340982 h 2187906"/>
              <a:gd name="connsiteX3" fmla="*/ 60656 w 1151910"/>
              <a:gd name="connsiteY3" fmla="*/ 390988 h 2187906"/>
              <a:gd name="connsiteX4" fmla="*/ 53512 w 1151910"/>
              <a:gd name="connsiteY4" fmla="*/ 467188 h 2187906"/>
              <a:gd name="connsiteX5" fmla="*/ 32081 w 1151910"/>
              <a:gd name="connsiteY5" fmla="*/ 505288 h 2187906"/>
              <a:gd name="connsiteX6" fmla="*/ 3506 w 1151910"/>
              <a:gd name="connsiteY6" fmla="*/ 541007 h 2187906"/>
              <a:gd name="connsiteX7" fmla="*/ 74944 w 1151910"/>
              <a:gd name="connsiteY7" fmla="*/ 564819 h 2187906"/>
              <a:gd name="connsiteX8" fmla="*/ 67800 w 1151910"/>
              <a:gd name="connsiteY8" fmla="*/ 643401 h 2187906"/>
              <a:gd name="connsiteX9" fmla="*/ 103518 w 1151910"/>
              <a:gd name="connsiteY9" fmla="*/ 688645 h 2187906"/>
              <a:gd name="connsiteX10" fmla="*/ 167813 w 1151910"/>
              <a:gd name="connsiteY10" fmla="*/ 736269 h 2187906"/>
              <a:gd name="connsiteX11" fmla="*/ 170195 w 1151910"/>
              <a:gd name="connsiteY11" fmla="*/ 807706 h 2187906"/>
              <a:gd name="connsiteX12" fmla="*/ 155907 w 1151910"/>
              <a:gd name="connsiteY12" fmla="*/ 860094 h 2187906"/>
              <a:gd name="connsiteX13" fmla="*/ 127331 w 1151910"/>
              <a:gd name="connsiteY13" fmla="*/ 910100 h 2187906"/>
              <a:gd name="connsiteX14" fmla="*/ 98756 w 1151910"/>
              <a:gd name="connsiteY14" fmla="*/ 948200 h 2187906"/>
              <a:gd name="connsiteX15" fmla="*/ 63037 w 1151910"/>
              <a:gd name="connsiteY15" fmla="*/ 993444 h 2187906"/>
              <a:gd name="connsiteX16" fmla="*/ 32082 w 1151910"/>
              <a:gd name="connsiteY16" fmla="*/ 1064881 h 2187906"/>
              <a:gd name="connsiteX17" fmla="*/ 1125 w 1151910"/>
              <a:gd name="connsiteY17" fmla="*/ 1105363 h 2187906"/>
              <a:gd name="connsiteX18" fmla="*/ 8269 w 1151910"/>
              <a:gd name="connsiteY18" fmla="*/ 1174419 h 2187906"/>
              <a:gd name="connsiteX19" fmla="*/ 22557 w 1151910"/>
              <a:gd name="connsiteY19" fmla="*/ 1224425 h 2187906"/>
              <a:gd name="connsiteX20" fmla="*/ 51133 w 1151910"/>
              <a:gd name="connsiteY20" fmla="*/ 1260144 h 2187906"/>
              <a:gd name="connsiteX21" fmla="*/ 70181 w 1151910"/>
              <a:gd name="connsiteY21" fmla="*/ 1298244 h 2187906"/>
              <a:gd name="connsiteX22" fmla="*/ 148763 w 1151910"/>
              <a:gd name="connsiteY22" fmla="*/ 1314913 h 2187906"/>
              <a:gd name="connsiteX23" fmla="*/ 255919 w 1151910"/>
              <a:gd name="connsiteY23" fmla="*/ 1398256 h 2187906"/>
              <a:gd name="connsiteX24" fmla="*/ 279733 w 1151910"/>
              <a:gd name="connsiteY24" fmla="*/ 1450644 h 2187906"/>
              <a:gd name="connsiteX25" fmla="*/ 239252 w 1151910"/>
              <a:gd name="connsiteY25" fmla="*/ 1550656 h 2187906"/>
              <a:gd name="connsiteX26" fmla="*/ 210677 w 1151910"/>
              <a:gd name="connsiteY26" fmla="*/ 1655431 h 2187906"/>
              <a:gd name="connsiteX27" fmla="*/ 217819 w 1151910"/>
              <a:gd name="connsiteY27" fmla="*/ 1714963 h 2187906"/>
              <a:gd name="connsiteX28" fmla="*/ 246394 w 1151910"/>
              <a:gd name="connsiteY28" fmla="*/ 1817356 h 2187906"/>
              <a:gd name="connsiteX29" fmla="*/ 136856 w 1151910"/>
              <a:gd name="connsiteY29" fmla="*/ 1895938 h 2187906"/>
              <a:gd name="connsiteX30" fmla="*/ 84469 w 1151910"/>
              <a:gd name="connsiteY30" fmla="*/ 1914988 h 2187906"/>
              <a:gd name="connsiteX31" fmla="*/ 89231 w 1151910"/>
              <a:gd name="connsiteY31" fmla="*/ 1953088 h 2187906"/>
              <a:gd name="connsiteX32" fmla="*/ 160669 w 1151910"/>
              <a:gd name="connsiteY32" fmla="*/ 1986425 h 2187906"/>
              <a:gd name="connsiteX33" fmla="*/ 165431 w 1151910"/>
              <a:gd name="connsiteY33" fmla="*/ 2024525 h 2187906"/>
              <a:gd name="connsiteX34" fmla="*/ 179719 w 1151910"/>
              <a:gd name="connsiteY34" fmla="*/ 2048338 h 2187906"/>
              <a:gd name="connsiteX35" fmla="*/ 184481 w 1151910"/>
              <a:gd name="connsiteY35" fmla="*/ 2067388 h 2187906"/>
              <a:gd name="connsiteX36" fmla="*/ 208294 w 1151910"/>
              <a:gd name="connsiteY36" fmla="*/ 2062625 h 2187906"/>
              <a:gd name="connsiteX37" fmla="*/ 227344 w 1151910"/>
              <a:gd name="connsiteY37" fmla="*/ 2057863 h 2187906"/>
              <a:gd name="connsiteX38" fmla="*/ 355931 w 1151910"/>
              <a:gd name="connsiteY38" fmla="*/ 2067388 h 2187906"/>
              <a:gd name="connsiteX39" fmla="*/ 374981 w 1151910"/>
              <a:gd name="connsiteY39" fmla="*/ 2076913 h 2187906"/>
              <a:gd name="connsiteX40" fmla="*/ 379744 w 1151910"/>
              <a:gd name="connsiteY40" fmla="*/ 2124538 h 2187906"/>
              <a:gd name="connsiteX41" fmla="*/ 394031 w 1151910"/>
              <a:gd name="connsiteY41" fmla="*/ 2162638 h 2187906"/>
              <a:gd name="connsiteX42" fmla="*/ 398794 w 1151910"/>
              <a:gd name="connsiteY42" fmla="*/ 2176925 h 2187906"/>
              <a:gd name="connsiteX43" fmla="*/ 436894 w 1151910"/>
              <a:gd name="connsiteY43" fmla="*/ 2186450 h 2187906"/>
              <a:gd name="connsiteX44" fmla="*/ 503569 w 1151910"/>
              <a:gd name="connsiteY44" fmla="*/ 2186450 h 2187906"/>
              <a:gd name="connsiteX45" fmla="*/ 527381 w 1151910"/>
              <a:gd name="connsiteY45" fmla="*/ 2176925 h 2187906"/>
              <a:gd name="connsiteX46" fmla="*/ 570244 w 1151910"/>
              <a:gd name="connsiteY46" fmla="*/ 2081675 h 2187906"/>
              <a:gd name="connsiteX47" fmla="*/ 589294 w 1151910"/>
              <a:gd name="connsiteY47" fmla="*/ 2076913 h 2187906"/>
              <a:gd name="connsiteX48" fmla="*/ 603581 w 1151910"/>
              <a:gd name="connsiteY48" fmla="*/ 2062625 h 2187906"/>
              <a:gd name="connsiteX49" fmla="*/ 608344 w 1151910"/>
              <a:gd name="connsiteY49" fmla="*/ 2048338 h 2187906"/>
              <a:gd name="connsiteX50" fmla="*/ 617869 w 1151910"/>
              <a:gd name="connsiteY50" fmla="*/ 2034050 h 2187906"/>
              <a:gd name="connsiteX51" fmla="*/ 622631 w 1151910"/>
              <a:gd name="connsiteY51" fmla="*/ 2015000 h 2187906"/>
              <a:gd name="connsiteX52" fmla="*/ 627394 w 1151910"/>
              <a:gd name="connsiteY52" fmla="*/ 1929275 h 2187906"/>
              <a:gd name="connsiteX53" fmla="*/ 641681 w 1151910"/>
              <a:gd name="connsiteY53" fmla="*/ 1924513 h 2187906"/>
              <a:gd name="connsiteX54" fmla="*/ 684544 w 1151910"/>
              <a:gd name="connsiteY54" fmla="*/ 1876888 h 2187906"/>
              <a:gd name="connsiteX55" fmla="*/ 689306 w 1151910"/>
              <a:gd name="connsiteY55" fmla="*/ 1848313 h 2187906"/>
              <a:gd name="connsiteX56" fmla="*/ 694069 w 1151910"/>
              <a:gd name="connsiteY56" fmla="*/ 1824500 h 2187906"/>
              <a:gd name="connsiteX57" fmla="*/ 698831 w 1151910"/>
              <a:gd name="connsiteY57" fmla="*/ 1781638 h 2187906"/>
              <a:gd name="connsiteX58" fmla="*/ 717881 w 1151910"/>
              <a:gd name="connsiteY58" fmla="*/ 1743538 h 2187906"/>
              <a:gd name="connsiteX59" fmla="*/ 732169 w 1151910"/>
              <a:gd name="connsiteY59" fmla="*/ 1705438 h 2187906"/>
              <a:gd name="connsiteX60" fmla="*/ 760744 w 1151910"/>
              <a:gd name="connsiteY60" fmla="*/ 1714963 h 2187906"/>
              <a:gd name="connsiteX61" fmla="*/ 775031 w 1151910"/>
              <a:gd name="connsiteY61" fmla="*/ 1748300 h 2187906"/>
              <a:gd name="connsiteX62" fmla="*/ 779794 w 1151910"/>
              <a:gd name="connsiteY62" fmla="*/ 1800688 h 2187906"/>
              <a:gd name="connsiteX63" fmla="*/ 784556 w 1151910"/>
              <a:gd name="connsiteY63" fmla="*/ 1776875 h 2187906"/>
              <a:gd name="connsiteX64" fmla="*/ 789319 w 1151910"/>
              <a:gd name="connsiteY64" fmla="*/ 1743538 h 2187906"/>
              <a:gd name="connsiteX65" fmla="*/ 803606 w 1151910"/>
              <a:gd name="connsiteY65" fmla="*/ 1734013 h 2187906"/>
              <a:gd name="connsiteX66" fmla="*/ 827419 w 1151910"/>
              <a:gd name="connsiteY66" fmla="*/ 1748300 h 2187906"/>
              <a:gd name="connsiteX67" fmla="*/ 841706 w 1151910"/>
              <a:gd name="connsiteY67" fmla="*/ 1753063 h 2187906"/>
              <a:gd name="connsiteX68" fmla="*/ 846469 w 1151910"/>
              <a:gd name="connsiteY68" fmla="*/ 1691150 h 2187906"/>
              <a:gd name="connsiteX69" fmla="*/ 889331 w 1151910"/>
              <a:gd name="connsiteY69" fmla="*/ 1695913 h 2187906"/>
              <a:gd name="connsiteX70" fmla="*/ 894094 w 1151910"/>
              <a:gd name="connsiteY70" fmla="*/ 1710200 h 2187906"/>
              <a:gd name="connsiteX71" fmla="*/ 927431 w 1151910"/>
              <a:gd name="connsiteY71" fmla="*/ 1734013 h 2187906"/>
              <a:gd name="connsiteX72" fmla="*/ 960769 w 1151910"/>
              <a:gd name="connsiteY72" fmla="*/ 1738775 h 2187906"/>
              <a:gd name="connsiteX73" fmla="*/ 998869 w 1151910"/>
              <a:gd name="connsiteY73" fmla="*/ 1734013 h 2187906"/>
              <a:gd name="connsiteX74" fmla="*/ 1003631 w 1151910"/>
              <a:gd name="connsiteY74" fmla="*/ 1657813 h 2187906"/>
              <a:gd name="connsiteX75" fmla="*/ 1017919 w 1151910"/>
              <a:gd name="connsiteY75" fmla="*/ 1638763 h 2187906"/>
              <a:gd name="connsiteX76" fmla="*/ 1017919 w 1151910"/>
              <a:gd name="connsiteY76" fmla="*/ 1600663 h 2187906"/>
              <a:gd name="connsiteX77" fmla="*/ 998869 w 1151910"/>
              <a:gd name="connsiteY77" fmla="*/ 1586375 h 2187906"/>
              <a:gd name="connsiteX78" fmla="*/ 975056 w 1151910"/>
              <a:gd name="connsiteY78" fmla="*/ 1548275 h 2187906"/>
              <a:gd name="connsiteX79" fmla="*/ 965531 w 1151910"/>
              <a:gd name="connsiteY79" fmla="*/ 1533988 h 2187906"/>
              <a:gd name="connsiteX80" fmla="*/ 951244 w 1151910"/>
              <a:gd name="connsiteY80" fmla="*/ 1529225 h 2187906"/>
              <a:gd name="connsiteX81" fmla="*/ 932194 w 1151910"/>
              <a:gd name="connsiteY81" fmla="*/ 1405400 h 2187906"/>
              <a:gd name="connsiteX82" fmla="*/ 922669 w 1151910"/>
              <a:gd name="connsiteY82" fmla="*/ 1362538 h 2187906"/>
              <a:gd name="connsiteX83" fmla="*/ 913144 w 1151910"/>
              <a:gd name="connsiteY83" fmla="*/ 1338725 h 2187906"/>
              <a:gd name="connsiteX84" fmla="*/ 903619 w 1151910"/>
              <a:gd name="connsiteY84" fmla="*/ 1305388 h 2187906"/>
              <a:gd name="connsiteX85" fmla="*/ 898856 w 1151910"/>
              <a:gd name="connsiteY85" fmla="*/ 1291100 h 2187906"/>
              <a:gd name="connsiteX86" fmla="*/ 908381 w 1151910"/>
              <a:gd name="connsiteY86" fmla="*/ 1224425 h 2187906"/>
              <a:gd name="connsiteX87" fmla="*/ 922669 w 1151910"/>
              <a:gd name="connsiteY87" fmla="*/ 1219663 h 2187906"/>
              <a:gd name="connsiteX88" fmla="*/ 941719 w 1151910"/>
              <a:gd name="connsiteY88" fmla="*/ 1210138 h 2187906"/>
              <a:gd name="connsiteX89" fmla="*/ 956006 w 1151910"/>
              <a:gd name="connsiteY89" fmla="*/ 1205375 h 2187906"/>
              <a:gd name="connsiteX90" fmla="*/ 970294 w 1151910"/>
              <a:gd name="connsiteY90" fmla="*/ 1195850 h 2187906"/>
              <a:gd name="connsiteX91" fmla="*/ 1003631 w 1151910"/>
              <a:gd name="connsiteY91" fmla="*/ 1186325 h 2187906"/>
              <a:gd name="connsiteX92" fmla="*/ 1022681 w 1151910"/>
              <a:gd name="connsiteY92" fmla="*/ 1172038 h 2187906"/>
              <a:gd name="connsiteX93" fmla="*/ 1041731 w 1151910"/>
              <a:gd name="connsiteY93" fmla="*/ 1143463 h 2187906"/>
              <a:gd name="connsiteX94" fmla="*/ 1070306 w 1151910"/>
              <a:gd name="connsiteY94" fmla="*/ 1124413 h 2187906"/>
              <a:gd name="connsiteX95" fmla="*/ 1098881 w 1151910"/>
              <a:gd name="connsiteY95" fmla="*/ 1114888 h 2187906"/>
              <a:gd name="connsiteX96" fmla="*/ 1132219 w 1151910"/>
              <a:gd name="connsiteY96" fmla="*/ 1091075 h 2187906"/>
              <a:gd name="connsiteX97" fmla="*/ 1146506 w 1151910"/>
              <a:gd name="connsiteY97" fmla="*/ 1076788 h 2187906"/>
              <a:gd name="connsiteX98" fmla="*/ 1141744 w 1151910"/>
              <a:gd name="connsiteY98" fmla="*/ 991063 h 2187906"/>
              <a:gd name="connsiteX99" fmla="*/ 1127456 w 1151910"/>
              <a:gd name="connsiteY99" fmla="*/ 972013 h 2187906"/>
              <a:gd name="connsiteX100" fmla="*/ 1108406 w 1151910"/>
              <a:gd name="connsiteY100" fmla="*/ 933913 h 2187906"/>
              <a:gd name="connsiteX101" fmla="*/ 1103644 w 1151910"/>
              <a:gd name="connsiteY101" fmla="*/ 910100 h 2187906"/>
              <a:gd name="connsiteX102" fmla="*/ 1075069 w 1151910"/>
              <a:gd name="connsiteY102" fmla="*/ 881525 h 2187906"/>
              <a:gd name="connsiteX103" fmla="*/ 1008394 w 1151910"/>
              <a:gd name="connsiteY103" fmla="*/ 857713 h 2187906"/>
              <a:gd name="connsiteX104" fmla="*/ 994106 w 1151910"/>
              <a:gd name="connsiteY104" fmla="*/ 862475 h 2187906"/>
              <a:gd name="connsiteX105" fmla="*/ 989344 w 1151910"/>
              <a:gd name="connsiteY105" fmla="*/ 876763 h 2187906"/>
              <a:gd name="connsiteX106" fmla="*/ 984581 w 1151910"/>
              <a:gd name="connsiteY106" fmla="*/ 914863 h 2187906"/>
              <a:gd name="connsiteX107" fmla="*/ 975056 w 1151910"/>
              <a:gd name="connsiteY107" fmla="*/ 929150 h 2187906"/>
              <a:gd name="connsiteX108" fmla="*/ 960769 w 1151910"/>
              <a:gd name="connsiteY108" fmla="*/ 948200 h 2187906"/>
              <a:gd name="connsiteX109" fmla="*/ 932194 w 1151910"/>
              <a:gd name="connsiteY109" fmla="*/ 962488 h 2187906"/>
              <a:gd name="connsiteX110" fmla="*/ 898856 w 1151910"/>
              <a:gd name="connsiteY110" fmla="*/ 919625 h 2187906"/>
              <a:gd name="connsiteX111" fmla="*/ 884569 w 1151910"/>
              <a:gd name="connsiteY111" fmla="*/ 905338 h 2187906"/>
              <a:gd name="connsiteX112" fmla="*/ 903619 w 1151910"/>
              <a:gd name="connsiteY112" fmla="*/ 852950 h 2187906"/>
              <a:gd name="connsiteX113" fmla="*/ 908381 w 1151910"/>
              <a:gd name="connsiteY113" fmla="*/ 833900 h 2187906"/>
              <a:gd name="connsiteX114" fmla="*/ 903619 w 1151910"/>
              <a:gd name="connsiteY114" fmla="*/ 819613 h 2187906"/>
              <a:gd name="connsiteX115" fmla="*/ 898856 w 1151910"/>
              <a:gd name="connsiteY115" fmla="*/ 800563 h 2187906"/>
              <a:gd name="connsiteX116" fmla="*/ 903619 w 1151910"/>
              <a:gd name="connsiteY116" fmla="*/ 776750 h 2187906"/>
              <a:gd name="connsiteX117" fmla="*/ 941719 w 1151910"/>
              <a:gd name="connsiteY117" fmla="*/ 752938 h 2187906"/>
              <a:gd name="connsiteX118" fmla="*/ 956006 w 1151910"/>
              <a:gd name="connsiteY118" fmla="*/ 738650 h 2187906"/>
              <a:gd name="connsiteX119" fmla="*/ 960769 w 1151910"/>
              <a:gd name="connsiteY119" fmla="*/ 724363 h 2187906"/>
              <a:gd name="connsiteX120" fmla="*/ 956006 w 1151910"/>
              <a:gd name="connsiteY120" fmla="*/ 600538 h 2187906"/>
              <a:gd name="connsiteX121" fmla="*/ 889331 w 1151910"/>
              <a:gd name="connsiteY121" fmla="*/ 600538 h 2187906"/>
              <a:gd name="connsiteX122" fmla="*/ 875044 w 1151910"/>
              <a:gd name="connsiteY122" fmla="*/ 586250 h 2187906"/>
              <a:gd name="connsiteX123" fmla="*/ 860756 w 1151910"/>
              <a:gd name="connsiteY123" fmla="*/ 576725 h 2187906"/>
              <a:gd name="connsiteX124" fmla="*/ 846469 w 1151910"/>
              <a:gd name="connsiteY124" fmla="*/ 557675 h 2187906"/>
              <a:gd name="connsiteX125" fmla="*/ 841706 w 1151910"/>
              <a:gd name="connsiteY125" fmla="*/ 543388 h 2187906"/>
              <a:gd name="connsiteX126" fmla="*/ 722644 w 1151910"/>
              <a:gd name="connsiteY126" fmla="*/ 538625 h 2187906"/>
              <a:gd name="connsiteX127" fmla="*/ 689306 w 1151910"/>
              <a:gd name="connsiteY127" fmla="*/ 510050 h 2187906"/>
              <a:gd name="connsiteX128" fmla="*/ 679781 w 1151910"/>
              <a:gd name="connsiteY128" fmla="*/ 495763 h 2187906"/>
              <a:gd name="connsiteX129" fmla="*/ 660731 w 1151910"/>
              <a:gd name="connsiteY129" fmla="*/ 448138 h 2187906"/>
              <a:gd name="connsiteX130" fmla="*/ 646444 w 1151910"/>
              <a:gd name="connsiteY130" fmla="*/ 410038 h 2187906"/>
              <a:gd name="connsiteX131" fmla="*/ 636919 w 1151910"/>
              <a:gd name="connsiteY131" fmla="*/ 386225 h 2187906"/>
              <a:gd name="connsiteX132" fmla="*/ 617869 w 1151910"/>
              <a:gd name="connsiteY132" fmla="*/ 357650 h 2187906"/>
              <a:gd name="connsiteX133" fmla="*/ 575006 w 1151910"/>
              <a:gd name="connsiteY133" fmla="*/ 329075 h 2187906"/>
              <a:gd name="connsiteX134" fmla="*/ 560719 w 1151910"/>
              <a:gd name="connsiteY134" fmla="*/ 319550 h 2187906"/>
              <a:gd name="connsiteX135" fmla="*/ 541669 w 1151910"/>
              <a:gd name="connsiteY135" fmla="*/ 305263 h 2187906"/>
              <a:gd name="connsiteX136" fmla="*/ 527381 w 1151910"/>
              <a:gd name="connsiteY136" fmla="*/ 300500 h 2187906"/>
              <a:gd name="connsiteX137" fmla="*/ 494044 w 1151910"/>
              <a:gd name="connsiteY137" fmla="*/ 281450 h 2187906"/>
              <a:gd name="connsiteX138" fmla="*/ 470231 w 1151910"/>
              <a:gd name="connsiteY138" fmla="*/ 271925 h 2187906"/>
              <a:gd name="connsiteX139" fmla="*/ 408318 w 1151910"/>
              <a:gd name="connsiteY139" fmla="*/ 181439 h 2187906"/>
              <a:gd name="connsiteX140" fmla="*/ 408319 w 1151910"/>
              <a:gd name="connsiteY140" fmla="*/ 52851 h 2187906"/>
              <a:gd name="connsiteX141" fmla="*/ 377362 w 1151910"/>
              <a:gd name="connsiteY141" fmla="*/ 43325 h 2187906"/>
              <a:gd name="connsiteX142" fmla="*/ 317831 w 1151910"/>
              <a:gd name="connsiteY142" fmla="*/ 9988 h 2187906"/>
              <a:gd name="connsiteX143" fmla="*/ 284494 w 1151910"/>
              <a:gd name="connsiteY143" fmla="*/ 463 h 2187906"/>
              <a:gd name="connsiteX144" fmla="*/ 265444 w 1151910"/>
              <a:gd name="connsiteY144" fmla="*/ 5225 h 2187906"/>
              <a:gd name="connsiteX145" fmla="*/ 227344 w 1151910"/>
              <a:gd name="connsiteY145" fmla="*/ 55231 h 2187906"/>
              <a:gd name="connsiteX146" fmla="*/ 170194 w 1151910"/>
              <a:gd name="connsiteY146" fmla="*/ 69519 h 2187906"/>
              <a:gd name="connsiteX147" fmla="*/ 158287 w 1151910"/>
              <a:gd name="connsiteY147" fmla="*/ 114763 h 2187906"/>
              <a:gd name="connsiteX148" fmla="*/ 122568 w 1151910"/>
              <a:gd name="connsiteY148" fmla="*/ 150481 h 2187906"/>
              <a:gd name="connsiteX149" fmla="*/ 84469 w 1151910"/>
              <a:gd name="connsiteY149" fmla="*/ 243351 h 2187906"/>
              <a:gd name="connsiteX0" fmla="*/ 84469 w 1151910"/>
              <a:gd name="connsiteY0" fmla="*/ 243351 h 2187906"/>
              <a:gd name="connsiteX1" fmla="*/ 91612 w 1151910"/>
              <a:gd name="connsiteY1" fmla="*/ 271925 h 2187906"/>
              <a:gd name="connsiteX2" fmla="*/ 74943 w 1151910"/>
              <a:gd name="connsiteY2" fmla="*/ 340982 h 2187906"/>
              <a:gd name="connsiteX3" fmla="*/ 60656 w 1151910"/>
              <a:gd name="connsiteY3" fmla="*/ 390988 h 2187906"/>
              <a:gd name="connsiteX4" fmla="*/ 53512 w 1151910"/>
              <a:gd name="connsiteY4" fmla="*/ 467188 h 2187906"/>
              <a:gd name="connsiteX5" fmla="*/ 32081 w 1151910"/>
              <a:gd name="connsiteY5" fmla="*/ 505288 h 2187906"/>
              <a:gd name="connsiteX6" fmla="*/ 3506 w 1151910"/>
              <a:gd name="connsiteY6" fmla="*/ 541007 h 2187906"/>
              <a:gd name="connsiteX7" fmla="*/ 74944 w 1151910"/>
              <a:gd name="connsiteY7" fmla="*/ 564819 h 2187906"/>
              <a:gd name="connsiteX8" fmla="*/ 67800 w 1151910"/>
              <a:gd name="connsiteY8" fmla="*/ 643401 h 2187906"/>
              <a:gd name="connsiteX9" fmla="*/ 103518 w 1151910"/>
              <a:gd name="connsiteY9" fmla="*/ 688645 h 2187906"/>
              <a:gd name="connsiteX10" fmla="*/ 167813 w 1151910"/>
              <a:gd name="connsiteY10" fmla="*/ 736269 h 2187906"/>
              <a:gd name="connsiteX11" fmla="*/ 170195 w 1151910"/>
              <a:gd name="connsiteY11" fmla="*/ 807706 h 2187906"/>
              <a:gd name="connsiteX12" fmla="*/ 155907 w 1151910"/>
              <a:gd name="connsiteY12" fmla="*/ 860094 h 2187906"/>
              <a:gd name="connsiteX13" fmla="*/ 127331 w 1151910"/>
              <a:gd name="connsiteY13" fmla="*/ 910100 h 2187906"/>
              <a:gd name="connsiteX14" fmla="*/ 98756 w 1151910"/>
              <a:gd name="connsiteY14" fmla="*/ 948200 h 2187906"/>
              <a:gd name="connsiteX15" fmla="*/ 63037 w 1151910"/>
              <a:gd name="connsiteY15" fmla="*/ 993444 h 2187906"/>
              <a:gd name="connsiteX16" fmla="*/ 32082 w 1151910"/>
              <a:gd name="connsiteY16" fmla="*/ 1064881 h 2187906"/>
              <a:gd name="connsiteX17" fmla="*/ 1125 w 1151910"/>
              <a:gd name="connsiteY17" fmla="*/ 1105363 h 2187906"/>
              <a:gd name="connsiteX18" fmla="*/ 8269 w 1151910"/>
              <a:gd name="connsiteY18" fmla="*/ 1174419 h 2187906"/>
              <a:gd name="connsiteX19" fmla="*/ 22557 w 1151910"/>
              <a:gd name="connsiteY19" fmla="*/ 1224425 h 2187906"/>
              <a:gd name="connsiteX20" fmla="*/ 51133 w 1151910"/>
              <a:gd name="connsiteY20" fmla="*/ 1260144 h 2187906"/>
              <a:gd name="connsiteX21" fmla="*/ 70181 w 1151910"/>
              <a:gd name="connsiteY21" fmla="*/ 1298244 h 2187906"/>
              <a:gd name="connsiteX22" fmla="*/ 148763 w 1151910"/>
              <a:gd name="connsiteY22" fmla="*/ 1314913 h 2187906"/>
              <a:gd name="connsiteX23" fmla="*/ 255919 w 1151910"/>
              <a:gd name="connsiteY23" fmla="*/ 1398256 h 2187906"/>
              <a:gd name="connsiteX24" fmla="*/ 279733 w 1151910"/>
              <a:gd name="connsiteY24" fmla="*/ 1450644 h 2187906"/>
              <a:gd name="connsiteX25" fmla="*/ 239252 w 1151910"/>
              <a:gd name="connsiteY25" fmla="*/ 1550656 h 2187906"/>
              <a:gd name="connsiteX26" fmla="*/ 210677 w 1151910"/>
              <a:gd name="connsiteY26" fmla="*/ 1655431 h 2187906"/>
              <a:gd name="connsiteX27" fmla="*/ 217819 w 1151910"/>
              <a:gd name="connsiteY27" fmla="*/ 1714963 h 2187906"/>
              <a:gd name="connsiteX28" fmla="*/ 246394 w 1151910"/>
              <a:gd name="connsiteY28" fmla="*/ 1817356 h 2187906"/>
              <a:gd name="connsiteX29" fmla="*/ 136856 w 1151910"/>
              <a:gd name="connsiteY29" fmla="*/ 1895938 h 2187906"/>
              <a:gd name="connsiteX30" fmla="*/ 84469 w 1151910"/>
              <a:gd name="connsiteY30" fmla="*/ 1914988 h 2187906"/>
              <a:gd name="connsiteX31" fmla="*/ 124950 w 1151910"/>
              <a:gd name="connsiteY31" fmla="*/ 1941182 h 2187906"/>
              <a:gd name="connsiteX32" fmla="*/ 160669 w 1151910"/>
              <a:gd name="connsiteY32" fmla="*/ 1986425 h 2187906"/>
              <a:gd name="connsiteX33" fmla="*/ 165431 w 1151910"/>
              <a:gd name="connsiteY33" fmla="*/ 2024525 h 2187906"/>
              <a:gd name="connsiteX34" fmla="*/ 179719 w 1151910"/>
              <a:gd name="connsiteY34" fmla="*/ 2048338 h 2187906"/>
              <a:gd name="connsiteX35" fmla="*/ 184481 w 1151910"/>
              <a:gd name="connsiteY35" fmla="*/ 2067388 h 2187906"/>
              <a:gd name="connsiteX36" fmla="*/ 208294 w 1151910"/>
              <a:gd name="connsiteY36" fmla="*/ 2062625 h 2187906"/>
              <a:gd name="connsiteX37" fmla="*/ 227344 w 1151910"/>
              <a:gd name="connsiteY37" fmla="*/ 2057863 h 2187906"/>
              <a:gd name="connsiteX38" fmla="*/ 355931 w 1151910"/>
              <a:gd name="connsiteY38" fmla="*/ 2067388 h 2187906"/>
              <a:gd name="connsiteX39" fmla="*/ 374981 w 1151910"/>
              <a:gd name="connsiteY39" fmla="*/ 2076913 h 2187906"/>
              <a:gd name="connsiteX40" fmla="*/ 379744 w 1151910"/>
              <a:gd name="connsiteY40" fmla="*/ 2124538 h 2187906"/>
              <a:gd name="connsiteX41" fmla="*/ 394031 w 1151910"/>
              <a:gd name="connsiteY41" fmla="*/ 2162638 h 2187906"/>
              <a:gd name="connsiteX42" fmla="*/ 398794 w 1151910"/>
              <a:gd name="connsiteY42" fmla="*/ 2176925 h 2187906"/>
              <a:gd name="connsiteX43" fmla="*/ 436894 w 1151910"/>
              <a:gd name="connsiteY43" fmla="*/ 2186450 h 2187906"/>
              <a:gd name="connsiteX44" fmla="*/ 503569 w 1151910"/>
              <a:gd name="connsiteY44" fmla="*/ 2186450 h 2187906"/>
              <a:gd name="connsiteX45" fmla="*/ 527381 w 1151910"/>
              <a:gd name="connsiteY45" fmla="*/ 2176925 h 2187906"/>
              <a:gd name="connsiteX46" fmla="*/ 570244 w 1151910"/>
              <a:gd name="connsiteY46" fmla="*/ 2081675 h 2187906"/>
              <a:gd name="connsiteX47" fmla="*/ 589294 w 1151910"/>
              <a:gd name="connsiteY47" fmla="*/ 2076913 h 2187906"/>
              <a:gd name="connsiteX48" fmla="*/ 603581 w 1151910"/>
              <a:gd name="connsiteY48" fmla="*/ 2062625 h 2187906"/>
              <a:gd name="connsiteX49" fmla="*/ 608344 w 1151910"/>
              <a:gd name="connsiteY49" fmla="*/ 2048338 h 2187906"/>
              <a:gd name="connsiteX50" fmla="*/ 617869 w 1151910"/>
              <a:gd name="connsiteY50" fmla="*/ 2034050 h 2187906"/>
              <a:gd name="connsiteX51" fmla="*/ 622631 w 1151910"/>
              <a:gd name="connsiteY51" fmla="*/ 2015000 h 2187906"/>
              <a:gd name="connsiteX52" fmla="*/ 627394 w 1151910"/>
              <a:gd name="connsiteY52" fmla="*/ 1929275 h 2187906"/>
              <a:gd name="connsiteX53" fmla="*/ 641681 w 1151910"/>
              <a:gd name="connsiteY53" fmla="*/ 1924513 h 2187906"/>
              <a:gd name="connsiteX54" fmla="*/ 684544 w 1151910"/>
              <a:gd name="connsiteY54" fmla="*/ 1876888 h 2187906"/>
              <a:gd name="connsiteX55" fmla="*/ 689306 w 1151910"/>
              <a:gd name="connsiteY55" fmla="*/ 1848313 h 2187906"/>
              <a:gd name="connsiteX56" fmla="*/ 694069 w 1151910"/>
              <a:gd name="connsiteY56" fmla="*/ 1824500 h 2187906"/>
              <a:gd name="connsiteX57" fmla="*/ 698831 w 1151910"/>
              <a:gd name="connsiteY57" fmla="*/ 1781638 h 2187906"/>
              <a:gd name="connsiteX58" fmla="*/ 717881 w 1151910"/>
              <a:gd name="connsiteY58" fmla="*/ 1743538 h 2187906"/>
              <a:gd name="connsiteX59" fmla="*/ 732169 w 1151910"/>
              <a:gd name="connsiteY59" fmla="*/ 1705438 h 2187906"/>
              <a:gd name="connsiteX60" fmla="*/ 760744 w 1151910"/>
              <a:gd name="connsiteY60" fmla="*/ 1714963 h 2187906"/>
              <a:gd name="connsiteX61" fmla="*/ 775031 w 1151910"/>
              <a:gd name="connsiteY61" fmla="*/ 1748300 h 2187906"/>
              <a:gd name="connsiteX62" fmla="*/ 779794 w 1151910"/>
              <a:gd name="connsiteY62" fmla="*/ 1800688 h 2187906"/>
              <a:gd name="connsiteX63" fmla="*/ 784556 w 1151910"/>
              <a:gd name="connsiteY63" fmla="*/ 1776875 h 2187906"/>
              <a:gd name="connsiteX64" fmla="*/ 789319 w 1151910"/>
              <a:gd name="connsiteY64" fmla="*/ 1743538 h 2187906"/>
              <a:gd name="connsiteX65" fmla="*/ 803606 w 1151910"/>
              <a:gd name="connsiteY65" fmla="*/ 1734013 h 2187906"/>
              <a:gd name="connsiteX66" fmla="*/ 827419 w 1151910"/>
              <a:gd name="connsiteY66" fmla="*/ 1748300 h 2187906"/>
              <a:gd name="connsiteX67" fmla="*/ 841706 w 1151910"/>
              <a:gd name="connsiteY67" fmla="*/ 1753063 h 2187906"/>
              <a:gd name="connsiteX68" fmla="*/ 846469 w 1151910"/>
              <a:gd name="connsiteY68" fmla="*/ 1691150 h 2187906"/>
              <a:gd name="connsiteX69" fmla="*/ 889331 w 1151910"/>
              <a:gd name="connsiteY69" fmla="*/ 1695913 h 2187906"/>
              <a:gd name="connsiteX70" fmla="*/ 894094 w 1151910"/>
              <a:gd name="connsiteY70" fmla="*/ 1710200 h 2187906"/>
              <a:gd name="connsiteX71" fmla="*/ 927431 w 1151910"/>
              <a:gd name="connsiteY71" fmla="*/ 1734013 h 2187906"/>
              <a:gd name="connsiteX72" fmla="*/ 960769 w 1151910"/>
              <a:gd name="connsiteY72" fmla="*/ 1738775 h 2187906"/>
              <a:gd name="connsiteX73" fmla="*/ 998869 w 1151910"/>
              <a:gd name="connsiteY73" fmla="*/ 1734013 h 2187906"/>
              <a:gd name="connsiteX74" fmla="*/ 1003631 w 1151910"/>
              <a:gd name="connsiteY74" fmla="*/ 1657813 h 2187906"/>
              <a:gd name="connsiteX75" fmla="*/ 1017919 w 1151910"/>
              <a:gd name="connsiteY75" fmla="*/ 1638763 h 2187906"/>
              <a:gd name="connsiteX76" fmla="*/ 1017919 w 1151910"/>
              <a:gd name="connsiteY76" fmla="*/ 1600663 h 2187906"/>
              <a:gd name="connsiteX77" fmla="*/ 998869 w 1151910"/>
              <a:gd name="connsiteY77" fmla="*/ 1586375 h 2187906"/>
              <a:gd name="connsiteX78" fmla="*/ 975056 w 1151910"/>
              <a:gd name="connsiteY78" fmla="*/ 1548275 h 2187906"/>
              <a:gd name="connsiteX79" fmla="*/ 965531 w 1151910"/>
              <a:gd name="connsiteY79" fmla="*/ 1533988 h 2187906"/>
              <a:gd name="connsiteX80" fmla="*/ 951244 w 1151910"/>
              <a:gd name="connsiteY80" fmla="*/ 1529225 h 2187906"/>
              <a:gd name="connsiteX81" fmla="*/ 932194 w 1151910"/>
              <a:gd name="connsiteY81" fmla="*/ 1405400 h 2187906"/>
              <a:gd name="connsiteX82" fmla="*/ 922669 w 1151910"/>
              <a:gd name="connsiteY82" fmla="*/ 1362538 h 2187906"/>
              <a:gd name="connsiteX83" fmla="*/ 913144 w 1151910"/>
              <a:gd name="connsiteY83" fmla="*/ 1338725 h 2187906"/>
              <a:gd name="connsiteX84" fmla="*/ 903619 w 1151910"/>
              <a:gd name="connsiteY84" fmla="*/ 1305388 h 2187906"/>
              <a:gd name="connsiteX85" fmla="*/ 898856 w 1151910"/>
              <a:gd name="connsiteY85" fmla="*/ 1291100 h 2187906"/>
              <a:gd name="connsiteX86" fmla="*/ 908381 w 1151910"/>
              <a:gd name="connsiteY86" fmla="*/ 1224425 h 2187906"/>
              <a:gd name="connsiteX87" fmla="*/ 922669 w 1151910"/>
              <a:gd name="connsiteY87" fmla="*/ 1219663 h 2187906"/>
              <a:gd name="connsiteX88" fmla="*/ 941719 w 1151910"/>
              <a:gd name="connsiteY88" fmla="*/ 1210138 h 2187906"/>
              <a:gd name="connsiteX89" fmla="*/ 956006 w 1151910"/>
              <a:gd name="connsiteY89" fmla="*/ 1205375 h 2187906"/>
              <a:gd name="connsiteX90" fmla="*/ 970294 w 1151910"/>
              <a:gd name="connsiteY90" fmla="*/ 1195850 h 2187906"/>
              <a:gd name="connsiteX91" fmla="*/ 1003631 w 1151910"/>
              <a:gd name="connsiteY91" fmla="*/ 1186325 h 2187906"/>
              <a:gd name="connsiteX92" fmla="*/ 1022681 w 1151910"/>
              <a:gd name="connsiteY92" fmla="*/ 1172038 h 2187906"/>
              <a:gd name="connsiteX93" fmla="*/ 1041731 w 1151910"/>
              <a:gd name="connsiteY93" fmla="*/ 1143463 h 2187906"/>
              <a:gd name="connsiteX94" fmla="*/ 1070306 w 1151910"/>
              <a:gd name="connsiteY94" fmla="*/ 1124413 h 2187906"/>
              <a:gd name="connsiteX95" fmla="*/ 1098881 w 1151910"/>
              <a:gd name="connsiteY95" fmla="*/ 1114888 h 2187906"/>
              <a:gd name="connsiteX96" fmla="*/ 1132219 w 1151910"/>
              <a:gd name="connsiteY96" fmla="*/ 1091075 h 2187906"/>
              <a:gd name="connsiteX97" fmla="*/ 1146506 w 1151910"/>
              <a:gd name="connsiteY97" fmla="*/ 1076788 h 2187906"/>
              <a:gd name="connsiteX98" fmla="*/ 1141744 w 1151910"/>
              <a:gd name="connsiteY98" fmla="*/ 991063 h 2187906"/>
              <a:gd name="connsiteX99" fmla="*/ 1127456 w 1151910"/>
              <a:gd name="connsiteY99" fmla="*/ 972013 h 2187906"/>
              <a:gd name="connsiteX100" fmla="*/ 1108406 w 1151910"/>
              <a:gd name="connsiteY100" fmla="*/ 933913 h 2187906"/>
              <a:gd name="connsiteX101" fmla="*/ 1103644 w 1151910"/>
              <a:gd name="connsiteY101" fmla="*/ 910100 h 2187906"/>
              <a:gd name="connsiteX102" fmla="*/ 1075069 w 1151910"/>
              <a:gd name="connsiteY102" fmla="*/ 881525 h 2187906"/>
              <a:gd name="connsiteX103" fmla="*/ 1008394 w 1151910"/>
              <a:gd name="connsiteY103" fmla="*/ 857713 h 2187906"/>
              <a:gd name="connsiteX104" fmla="*/ 994106 w 1151910"/>
              <a:gd name="connsiteY104" fmla="*/ 862475 h 2187906"/>
              <a:gd name="connsiteX105" fmla="*/ 989344 w 1151910"/>
              <a:gd name="connsiteY105" fmla="*/ 876763 h 2187906"/>
              <a:gd name="connsiteX106" fmla="*/ 984581 w 1151910"/>
              <a:gd name="connsiteY106" fmla="*/ 914863 h 2187906"/>
              <a:gd name="connsiteX107" fmla="*/ 975056 w 1151910"/>
              <a:gd name="connsiteY107" fmla="*/ 929150 h 2187906"/>
              <a:gd name="connsiteX108" fmla="*/ 960769 w 1151910"/>
              <a:gd name="connsiteY108" fmla="*/ 948200 h 2187906"/>
              <a:gd name="connsiteX109" fmla="*/ 932194 w 1151910"/>
              <a:gd name="connsiteY109" fmla="*/ 962488 h 2187906"/>
              <a:gd name="connsiteX110" fmla="*/ 898856 w 1151910"/>
              <a:gd name="connsiteY110" fmla="*/ 919625 h 2187906"/>
              <a:gd name="connsiteX111" fmla="*/ 884569 w 1151910"/>
              <a:gd name="connsiteY111" fmla="*/ 905338 h 2187906"/>
              <a:gd name="connsiteX112" fmla="*/ 903619 w 1151910"/>
              <a:gd name="connsiteY112" fmla="*/ 852950 h 2187906"/>
              <a:gd name="connsiteX113" fmla="*/ 908381 w 1151910"/>
              <a:gd name="connsiteY113" fmla="*/ 833900 h 2187906"/>
              <a:gd name="connsiteX114" fmla="*/ 903619 w 1151910"/>
              <a:gd name="connsiteY114" fmla="*/ 819613 h 2187906"/>
              <a:gd name="connsiteX115" fmla="*/ 898856 w 1151910"/>
              <a:gd name="connsiteY115" fmla="*/ 800563 h 2187906"/>
              <a:gd name="connsiteX116" fmla="*/ 903619 w 1151910"/>
              <a:gd name="connsiteY116" fmla="*/ 776750 h 2187906"/>
              <a:gd name="connsiteX117" fmla="*/ 941719 w 1151910"/>
              <a:gd name="connsiteY117" fmla="*/ 752938 h 2187906"/>
              <a:gd name="connsiteX118" fmla="*/ 956006 w 1151910"/>
              <a:gd name="connsiteY118" fmla="*/ 738650 h 2187906"/>
              <a:gd name="connsiteX119" fmla="*/ 960769 w 1151910"/>
              <a:gd name="connsiteY119" fmla="*/ 724363 h 2187906"/>
              <a:gd name="connsiteX120" fmla="*/ 956006 w 1151910"/>
              <a:gd name="connsiteY120" fmla="*/ 600538 h 2187906"/>
              <a:gd name="connsiteX121" fmla="*/ 889331 w 1151910"/>
              <a:gd name="connsiteY121" fmla="*/ 600538 h 2187906"/>
              <a:gd name="connsiteX122" fmla="*/ 875044 w 1151910"/>
              <a:gd name="connsiteY122" fmla="*/ 586250 h 2187906"/>
              <a:gd name="connsiteX123" fmla="*/ 860756 w 1151910"/>
              <a:gd name="connsiteY123" fmla="*/ 576725 h 2187906"/>
              <a:gd name="connsiteX124" fmla="*/ 846469 w 1151910"/>
              <a:gd name="connsiteY124" fmla="*/ 557675 h 2187906"/>
              <a:gd name="connsiteX125" fmla="*/ 841706 w 1151910"/>
              <a:gd name="connsiteY125" fmla="*/ 543388 h 2187906"/>
              <a:gd name="connsiteX126" fmla="*/ 722644 w 1151910"/>
              <a:gd name="connsiteY126" fmla="*/ 538625 h 2187906"/>
              <a:gd name="connsiteX127" fmla="*/ 689306 w 1151910"/>
              <a:gd name="connsiteY127" fmla="*/ 510050 h 2187906"/>
              <a:gd name="connsiteX128" fmla="*/ 679781 w 1151910"/>
              <a:gd name="connsiteY128" fmla="*/ 495763 h 2187906"/>
              <a:gd name="connsiteX129" fmla="*/ 660731 w 1151910"/>
              <a:gd name="connsiteY129" fmla="*/ 448138 h 2187906"/>
              <a:gd name="connsiteX130" fmla="*/ 646444 w 1151910"/>
              <a:gd name="connsiteY130" fmla="*/ 410038 h 2187906"/>
              <a:gd name="connsiteX131" fmla="*/ 636919 w 1151910"/>
              <a:gd name="connsiteY131" fmla="*/ 386225 h 2187906"/>
              <a:gd name="connsiteX132" fmla="*/ 617869 w 1151910"/>
              <a:gd name="connsiteY132" fmla="*/ 357650 h 2187906"/>
              <a:gd name="connsiteX133" fmla="*/ 575006 w 1151910"/>
              <a:gd name="connsiteY133" fmla="*/ 329075 h 2187906"/>
              <a:gd name="connsiteX134" fmla="*/ 560719 w 1151910"/>
              <a:gd name="connsiteY134" fmla="*/ 319550 h 2187906"/>
              <a:gd name="connsiteX135" fmla="*/ 541669 w 1151910"/>
              <a:gd name="connsiteY135" fmla="*/ 305263 h 2187906"/>
              <a:gd name="connsiteX136" fmla="*/ 527381 w 1151910"/>
              <a:gd name="connsiteY136" fmla="*/ 300500 h 2187906"/>
              <a:gd name="connsiteX137" fmla="*/ 494044 w 1151910"/>
              <a:gd name="connsiteY137" fmla="*/ 281450 h 2187906"/>
              <a:gd name="connsiteX138" fmla="*/ 470231 w 1151910"/>
              <a:gd name="connsiteY138" fmla="*/ 271925 h 2187906"/>
              <a:gd name="connsiteX139" fmla="*/ 408318 w 1151910"/>
              <a:gd name="connsiteY139" fmla="*/ 181439 h 2187906"/>
              <a:gd name="connsiteX140" fmla="*/ 408319 w 1151910"/>
              <a:gd name="connsiteY140" fmla="*/ 52851 h 2187906"/>
              <a:gd name="connsiteX141" fmla="*/ 377362 w 1151910"/>
              <a:gd name="connsiteY141" fmla="*/ 43325 h 2187906"/>
              <a:gd name="connsiteX142" fmla="*/ 317831 w 1151910"/>
              <a:gd name="connsiteY142" fmla="*/ 9988 h 2187906"/>
              <a:gd name="connsiteX143" fmla="*/ 284494 w 1151910"/>
              <a:gd name="connsiteY143" fmla="*/ 463 h 2187906"/>
              <a:gd name="connsiteX144" fmla="*/ 265444 w 1151910"/>
              <a:gd name="connsiteY144" fmla="*/ 5225 h 2187906"/>
              <a:gd name="connsiteX145" fmla="*/ 227344 w 1151910"/>
              <a:gd name="connsiteY145" fmla="*/ 55231 h 2187906"/>
              <a:gd name="connsiteX146" fmla="*/ 170194 w 1151910"/>
              <a:gd name="connsiteY146" fmla="*/ 69519 h 2187906"/>
              <a:gd name="connsiteX147" fmla="*/ 158287 w 1151910"/>
              <a:gd name="connsiteY147" fmla="*/ 114763 h 2187906"/>
              <a:gd name="connsiteX148" fmla="*/ 122568 w 1151910"/>
              <a:gd name="connsiteY148" fmla="*/ 150481 h 2187906"/>
              <a:gd name="connsiteX149" fmla="*/ 84469 w 1151910"/>
              <a:gd name="connsiteY149" fmla="*/ 243351 h 2187906"/>
              <a:gd name="connsiteX0" fmla="*/ 84469 w 1151910"/>
              <a:gd name="connsiteY0" fmla="*/ 243351 h 2187906"/>
              <a:gd name="connsiteX1" fmla="*/ 91612 w 1151910"/>
              <a:gd name="connsiteY1" fmla="*/ 271925 h 2187906"/>
              <a:gd name="connsiteX2" fmla="*/ 74943 w 1151910"/>
              <a:gd name="connsiteY2" fmla="*/ 340982 h 2187906"/>
              <a:gd name="connsiteX3" fmla="*/ 60656 w 1151910"/>
              <a:gd name="connsiteY3" fmla="*/ 390988 h 2187906"/>
              <a:gd name="connsiteX4" fmla="*/ 53512 w 1151910"/>
              <a:gd name="connsiteY4" fmla="*/ 467188 h 2187906"/>
              <a:gd name="connsiteX5" fmla="*/ 32081 w 1151910"/>
              <a:gd name="connsiteY5" fmla="*/ 505288 h 2187906"/>
              <a:gd name="connsiteX6" fmla="*/ 3506 w 1151910"/>
              <a:gd name="connsiteY6" fmla="*/ 541007 h 2187906"/>
              <a:gd name="connsiteX7" fmla="*/ 74944 w 1151910"/>
              <a:gd name="connsiteY7" fmla="*/ 564819 h 2187906"/>
              <a:gd name="connsiteX8" fmla="*/ 67800 w 1151910"/>
              <a:gd name="connsiteY8" fmla="*/ 643401 h 2187906"/>
              <a:gd name="connsiteX9" fmla="*/ 103518 w 1151910"/>
              <a:gd name="connsiteY9" fmla="*/ 688645 h 2187906"/>
              <a:gd name="connsiteX10" fmla="*/ 167813 w 1151910"/>
              <a:gd name="connsiteY10" fmla="*/ 736269 h 2187906"/>
              <a:gd name="connsiteX11" fmla="*/ 170195 w 1151910"/>
              <a:gd name="connsiteY11" fmla="*/ 807706 h 2187906"/>
              <a:gd name="connsiteX12" fmla="*/ 155907 w 1151910"/>
              <a:gd name="connsiteY12" fmla="*/ 860094 h 2187906"/>
              <a:gd name="connsiteX13" fmla="*/ 127331 w 1151910"/>
              <a:gd name="connsiteY13" fmla="*/ 910100 h 2187906"/>
              <a:gd name="connsiteX14" fmla="*/ 98756 w 1151910"/>
              <a:gd name="connsiteY14" fmla="*/ 948200 h 2187906"/>
              <a:gd name="connsiteX15" fmla="*/ 63037 w 1151910"/>
              <a:gd name="connsiteY15" fmla="*/ 993444 h 2187906"/>
              <a:gd name="connsiteX16" fmla="*/ 32082 w 1151910"/>
              <a:gd name="connsiteY16" fmla="*/ 1064881 h 2187906"/>
              <a:gd name="connsiteX17" fmla="*/ 1125 w 1151910"/>
              <a:gd name="connsiteY17" fmla="*/ 1105363 h 2187906"/>
              <a:gd name="connsiteX18" fmla="*/ 8269 w 1151910"/>
              <a:gd name="connsiteY18" fmla="*/ 1174419 h 2187906"/>
              <a:gd name="connsiteX19" fmla="*/ 22557 w 1151910"/>
              <a:gd name="connsiteY19" fmla="*/ 1224425 h 2187906"/>
              <a:gd name="connsiteX20" fmla="*/ 51133 w 1151910"/>
              <a:gd name="connsiteY20" fmla="*/ 1260144 h 2187906"/>
              <a:gd name="connsiteX21" fmla="*/ 70181 w 1151910"/>
              <a:gd name="connsiteY21" fmla="*/ 1298244 h 2187906"/>
              <a:gd name="connsiteX22" fmla="*/ 148763 w 1151910"/>
              <a:gd name="connsiteY22" fmla="*/ 1314913 h 2187906"/>
              <a:gd name="connsiteX23" fmla="*/ 255919 w 1151910"/>
              <a:gd name="connsiteY23" fmla="*/ 1398256 h 2187906"/>
              <a:gd name="connsiteX24" fmla="*/ 279733 w 1151910"/>
              <a:gd name="connsiteY24" fmla="*/ 1450644 h 2187906"/>
              <a:gd name="connsiteX25" fmla="*/ 239252 w 1151910"/>
              <a:gd name="connsiteY25" fmla="*/ 1550656 h 2187906"/>
              <a:gd name="connsiteX26" fmla="*/ 210677 w 1151910"/>
              <a:gd name="connsiteY26" fmla="*/ 1655431 h 2187906"/>
              <a:gd name="connsiteX27" fmla="*/ 217819 w 1151910"/>
              <a:gd name="connsiteY27" fmla="*/ 1714963 h 2187906"/>
              <a:gd name="connsiteX28" fmla="*/ 246394 w 1151910"/>
              <a:gd name="connsiteY28" fmla="*/ 1817356 h 2187906"/>
              <a:gd name="connsiteX29" fmla="*/ 136856 w 1151910"/>
              <a:gd name="connsiteY29" fmla="*/ 1895938 h 2187906"/>
              <a:gd name="connsiteX30" fmla="*/ 84469 w 1151910"/>
              <a:gd name="connsiteY30" fmla="*/ 1914988 h 2187906"/>
              <a:gd name="connsiteX31" fmla="*/ 160669 w 1151910"/>
              <a:gd name="connsiteY31" fmla="*/ 1986425 h 2187906"/>
              <a:gd name="connsiteX32" fmla="*/ 165431 w 1151910"/>
              <a:gd name="connsiteY32" fmla="*/ 2024525 h 2187906"/>
              <a:gd name="connsiteX33" fmla="*/ 179719 w 1151910"/>
              <a:gd name="connsiteY33" fmla="*/ 2048338 h 2187906"/>
              <a:gd name="connsiteX34" fmla="*/ 184481 w 1151910"/>
              <a:gd name="connsiteY34" fmla="*/ 2067388 h 2187906"/>
              <a:gd name="connsiteX35" fmla="*/ 208294 w 1151910"/>
              <a:gd name="connsiteY35" fmla="*/ 2062625 h 2187906"/>
              <a:gd name="connsiteX36" fmla="*/ 227344 w 1151910"/>
              <a:gd name="connsiteY36" fmla="*/ 2057863 h 2187906"/>
              <a:gd name="connsiteX37" fmla="*/ 355931 w 1151910"/>
              <a:gd name="connsiteY37" fmla="*/ 2067388 h 2187906"/>
              <a:gd name="connsiteX38" fmla="*/ 374981 w 1151910"/>
              <a:gd name="connsiteY38" fmla="*/ 2076913 h 2187906"/>
              <a:gd name="connsiteX39" fmla="*/ 379744 w 1151910"/>
              <a:gd name="connsiteY39" fmla="*/ 2124538 h 2187906"/>
              <a:gd name="connsiteX40" fmla="*/ 394031 w 1151910"/>
              <a:gd name="connsiteY40" fmla="*/ 2162638 h 2187906"/>
              <a:gd name="connsiteX41" fmla="*/ 398794 w 1151910"/>
              <a:gd name="connsiteY41" fmla="*/ 2176925 h 2187906"/>
              <a:gd name="connsiteX42" fmla="*/ 436894 w 1151910"/>
              <a:gd name="connsiteY42" fmla="*/ 2186450 h 2187906"/>
              <a:gd name="connsiteX43" fmla="*/ 503569 w 1151910"/>
              <a:gd name="connsiteY43" fmla="*/ 2186450 h 2187906"/>
              <a:gd name="connsiteX44" fmla="*/ 527381 w 1151910"/>
              <a:gd name="connsiteY44" fmla="*/ 2176925 h 2187906"/>
              <a:gd name="connsiteX45" fmla="*/ 570244 w 1151910"/>
              <a:gd name="connsiteY45" fmla="*/ 2081675 h 2187906"/>
              <a:gd name="connsiteX46" fmla="*/ 589294 w 1151910"/>
              <a:gd name="connsiteY46" fmla="*/ 2076913 h 2187906"/>
              <a:gd name="connsiteX47" fmla="*/ 603581 w 1151910"/>
              <a:gd name="connsiteY47" fmla="*/ 2062625 h 2187906"/>
              <a:gd name="connsiteX48" fmla="*/ 608344 w 1151910"/>
              <a:gd name="connsiteY48" fmla="*/ 2048338 h 2187906"/>
              <a:gd name="connsiteX49" fmla="*/ 617869 w 1151910"/>
              <a:gd name="connsiteY49" fmla="*/ 2034050 h 2187906"/>
              <a:gd name="connsiteX50" fmla="*/ 622631 w 1151910"/>
              <a:gd name="connsiteY50" fmla="*/ 2015000 h 2187906"/>
              <a:gd name="connsiteX51" fmla="*/ 627394 w 1151910"/>
              <a:gd name="connsiteY51" fmla="*/ 1929275 h 2187906"/>
              <a:gd name="connsiteX52" fmla="*/ 641681 w 1151910"/>
              <a:gd name="connsiteY52" fmla="*/ 1924513 h 2187906"/>
              <a:gd name="connsiteX53" fmla="*/ 684544 w 1151910"/>
              <a:gd name="connsiteY53" fmla="*/ 1876888 h 2187906"/>
              <a:gd name="connsiteX54" fmla="*/ 689306 w 1151910"/>
              <a:gd name="connsiteY54" fmla="*/ 1848313 h 2187906"/>
              <a:gd name="connsiteX55" fmla="*/ 694069 w 1151910"/>
              <a:gd name="connsiteY55" fmla="*/ 1824500 h 2187906"/>
              <a:gd name="connsiteX56" fmla="*/ 698831 w 1151910"/>
              <a:gd name="connsiteY56" fmla="*/ 1781638 h 2187906"/>
              <a:gd name="connsiteX57" fmla="*/ 717881 w 1151910"/>
              <a:gd name="connsiteY57" fmla="*/ 1743538 h 2187906"/>
              <a:gd name="connsiteX58" fmla="*/ 732169 w 1151910"/>
              <a:gd name="connsiteY58" fmla="*/ 1705438 h 2187906"/>
              <a:gd name="connsiteX59" fmla="*/ 760744 w 1151910"/>
              <a:gd name="connsiteY59" fmla="*/ 1714963 h 2187906"/>
              <a:gd name="connsiteX60" fmla="*/ 775031 w 1151910"/>
              <a:gd name="connsiteY60" fmla="*/ 1748300 h 2187906"/>
              <a:gd name="connsiteX61" fmla="*/ 779794 w 1151910"/>
              <a:gd name="connsiteY61" fmla="*/ 1800688 h 2187906"/>
              <a:gd name="connsiteX62" fmla="*/ 784556 w 1151910"/>
              <a:gd name="connsiteY62" fmla="*/ 1776875 h 2187906"/>
              <a:gd name="connsiteX63" fmla="*/ 789319 w 1151910"/>
              <a:gd name="connsiteY63" fmla="*/ 1743538 h 2187906"/>
              <a:gd name="connsiteX64" fmla="*/ 803606 w 1151910"/>
              <a:gd name="connsiteY64" fmla="*/ 1734013 h 2187906"/>
              <a:gd name="connsiteX65" fmla="*/ 827419 w 1151910"/>
              <a:gd name="connsiteY65" fmla="*/ 1748300 h 2187906"/>
              <a:gd name="connsiteX66" fmla="*/ 841706 w 1151910"/>
              <a:gd name="connsiteY66" fmla="*/ 1753063 h 2187906"/>
              <a:gd name="connsiteX67" fmla="*/ 846469 w 1151910"/>
              <a:gd name="connsiteY67" fmla="*/ 1691150 h 2187906"/>
              <a:gd name="connsiteX68" fmla="*/ 889331 w 1151910"/>
              <a:gd name="connsiteY68" fmla="*/ 1695913 h 2187906"/>
              <a:gd name="connsiteX69" fmla="*/ 894094 w 1151910"/>
              <a:gd name="connsiteY69" fmla="*/ 1710200 h 2187906"/>
              <a:gd name="connsiteX70" fmla="*/ 927431 w 1151910"/>
              <a:gd name="connsiteY70" fmla="*/ 1734013 h 2187906"/>
              <a:gd name="connsiteX71" fmla="*/ 960769 w 1151910"/>
              <a:gd name="connsiteY71" fmla="*/ 1738775 h 2187906"/>
              <a:gd name="connsiteX72" fmla="*/ 998869 w 1151910"/>
              <a:gd name="connsiteY72" fmla="*/ 1734013 h 2187906"/>
              <a:gd name="connsiteX73" fmla="*/ 1003631 w 1151910"/>
              <a:gd name="connsiteY73" fmla="*/ 1657813 h 2187906"/>
              <a:gd name="connsiteX74" fmla="*/ 1017919 w 1151910"/>
              <a:gd name="connsiteY74" fmla="*/ 1638763 h 2187906"/>
              <a:gd name="connsiteX75" fmla="*/ 1017919 w 1151910"/>
              <a:gd name="connsiteY75" fmla="*/ 1600663 h 2187906"/>
              <a:gd name="connsiteX76" fmla="*/ 998869 w 1151910"/>
              <a:gd name="connsiteY76" fmla="*/ 1586375 h 2187906"/>
              <a:gd name="connsiteX77" fmla="*/ 975056 w 1151910"/>
              <a:gd name="connsiteY77" fmla="*/ 1548275 h 2187906"/>
              <a:gd name="connsiteX78" fmla="*/ 965531 w 1151910"/>
              <a:gd name="connsiteY78" fmla="*/ 1533988 h 2187906"/>
              <a:gd name="connsiteX79" fmla="*/ 951244 w 1151910"/>
              <a:gd name="connsiteY79" fmla="*/ 1529225 h 2187906"/>
              <a:gd name="connsiteX80" fmla="*/ 932194 w 1151910"/>
              <a:gd name="connsiteY80" fmla="*/ 1405400 h 2187906"/>
              <a:gd name="connsiteX81" fmla="*/ 922669 w 1151910"/>
              <a:gd name="connsiteY81" fmla="*/ 1362538 h 2187906"/>
              <a:gd name="connsiteX82" fmla="*/ 913144 w 1151910"/>
              <a:gd name="connsiteY82" fmla="*/ 1338725 h 2187906"/>
              <a:gd name="connsiteX83" fmla="*/ 903619 w 1151910"/>
              <a:gd name="connsiteY83" fmla="*/ 1305388 h 2187906"/>
              <a:gd name="connsiteX84" fmla="*/ 898856 w 1151910"/>
              <a:gd name="connsiteY84" fmla="*/ 1291100 h 2187906"/>
              <a:gd name="connsiteX85" fmla="*/ 908381 w 1151910"/>
              <a:gd name="connsiteY85" fmla="*/ 1224425 h 2187906"/>
              <a:gd name="connsiteX86" fmla="*/ 922669 w 1151910"/>
              <a:gd name="connsiteY86" fmla="*/ 1219663 h 2187906"/>
              <a:gd name="connsiteX87" fmla="*/ 941719 w 1151910"/>
              <a:gd name="connsiteY87" fmla="*/ 1210138 h 2187906"/>
              <a:gd name="connsiteX88" fmla="*/ 956006 w 1151910"/>
              <a:gd name="connsiteY88" fmla="*/ 1205375 h 2187906"/>
              <a:gd name="connsiteX89" fmla="*/ 970294 w 1151910"/>
              <a:gd name="connsiteY89" fmla="*/ 1195850 h 2187906"/>
              <a:gd name="connsiteX90" fmla="*/ 1003631 w 1151910"/>
              <a:gd name="connsiteY90" fmla="*/ 1186325 h 2187906"/>
              <a:gd name="connsiteX91" fmla="*/ 1022681 w 1151910"/>
              <a:gd name="connsiteY91" fmla="*/ 1172038 h 2187906"/>
              <a:gd name="connsiteX92" fmla="*/ 1041731 w 1151910"/>
              <a:gd name="connsiteY92" fmla="*/ 1143463 h 2187906"/>
              <a:gd name="connsiteX93" fmla="*/ 1070306 w 1151910"/>
              <a:gd name="connsiteY93" fmla="*/ 1124413 h 2187906"/>
              <a:gd name="connsiteX94" fmla="*/ 1098881 w 1151910"/>
              <a:gd name="connsiteY94" fmla="*/ 1114888 h 2187906"/>
              <a:gd name="connsiteX95" fmla="*/ 1132219 w 1151910"/>
              <a:gd name="connsiteY95" fmla="*/ 1091075 h 2187906"/>
              <a:gd name="connsiteX96" fmla="*/ 1146506 w 1151910"/>
              <a:gd name="connsiteY96" fmla="*/ 1076788 h 2187906"/>
              <a:gd name="connsiteX97" fmla="*/ 1141744 w 1151910"/>
              <a:gd name="connsiteY97" fmla="*/ 991063 h 2187906"/>
              <a:gd name="connsiteX98" fmla="*/ 1127456 w 1151910"/>
              <a:gd name="connsiteY98" fmla="*/ 972013 h 2187906"/>
              <a:gd name="connsiteX99" fmla="*/ 1108406 w 1151910"/>
              <a:gd name="connsiteY99" fmla="*/ 933913 h 2187906"/>
              <a:gd name="connsiteX100" fmla="*/ 1103644 w 1151910"/>
              <a:gd name="connsiteY100" fmla="*/ 910100 h 2187906"/>
              <a:gd name="connsiteX101" fmla="*/ 1075069 w 1151910"/>
              <a:gd name="connsiteY101" fmla="*/ 881525 h 2187906"/>
              <a:gd name="connsiteX102" fmla="*/ 1008394 w 1151910"/>
              <a:gd name="connsiteY102" fmla="*/ 857713 h 2187906"/>
              <a:gd name="connsiteX103" fmla="*/ 994106 w 1151910"/>
              <a:gd name="connsiteY103" fmla="*/ 862475 h 2187906"/>
              <a:gd name="connsiteX104" fmla="*/ 989344 w 1151910"/>
              <a:gd name="connsiteY104" fmla="*/ 876763 h 2187906"/>
              <a:gd name="connsiteX105" fmla="*/ 984581 w 1151910"/>
              <a:gd name="connsiteY105" fmla="*/ 914863 h 2187906"/>
              <a:gd name="connsiteX106" fmla="*/ 975056 w 1151910"/>
              <a:gd name="connsiteY106" fmla="*/ 929150 h 2187906"/>
              <a:gd name="connsiteX107" fmla="*/ 960769 w 1151910"/>
              <a:gd name="connsiteY107" fmla="*/ 948200 h 2187906"/>
              <a:gd name="connsiteX108" fmla="*/ 932194 w 1151910"/>
              <a:gd name="connsiteY108" fmla="*/ 962488 h 2187906"/>
              <a:gd name="connsiteX109" fmla="*/ 898856 w 1151910"/>
              <a:gd name="connsiteY109" fmla="*/ 919625 h 2187906"/>
              <a:gd name="connsiteX110" fmla="*/ 884569 w 1151910"/>
              <a:gd name="connsiteY110" fmla="*/ 905338 h 2187906"/>
              <a:gd name="connsiteX111" fmla="*/ 903619 w 1151910"/>
              <a:gd name="connsiteY111" fmla="*/ 852950 h 2187906"/>
              <a:gd name="connsiteX112" fmla="*/ 908381 w 1151910"/>
              <a:gd name="connsiteY112" fmla="*/ 833900 h 2187906"/>
              <a:gd name="connsiteX113" fmla="*/ 903619 w 1151910"/>
              <a:gd name="connsiteY113" fmla="*/ 819613 h 2187906"/>
              <a:gd name="connsiteX114" fmla="*/ 898856 w 1151910"/>
              <a:gd name="connsiteY114" fmla="*/ 800563 h 2187906"/>
              <a:gd name="connsiteX115" fmla="*/ 903619 w 1151910"/>
              <a:gd name="connsiteY115" fmla="*/ 776750 h 2187906"/>
              <a:gd name="connsiteX116" fmla="*/ 941719 w 1151910"/>
              <a:gd name="connsiteY116" fmla="*/ 752938 h 2187906"/>
              <a:gd name="connsiteX117" fmla="*/ 956006 w 1151910"/>
              <a:gd name="connsiteY117" fmla="*/ 738650 h 2187906"/>
              <a:gd name="connsiteX118" fmla="*/ 960769 w 1151910"/>
              <a:gd name="connsiteY118" fmla="*/ 724363 h 2187906"/>
              <a:gd name="connsiteX119" fmla="*/ 956006 w 1151910"/>
              <a:gd name="connsiteY119" fmla="*/ 600538 h 2187906"/>
              <a:gd name="connsiteX120" fmla="*/ 889331 w 1151910"/>
              <a:gd name="connsiteY120" fmla="*/ 600538 h 2187906"/>
              <a:gd name="connsiteX121" fmla="*/ 875044 w 1151910"/>
              <a:gd name="connsiteY121" fmla="*/ 586250 h 2187906"/>
              <a:gd name="connsiteX122" fmla="*/ 860756 w 1151910"/>
              <a:gd name="connsiteY122" fmla="*/ 576725 h 2187906"/>
              <a:gd name="connsiteX123" fmla="*/ 846469 w 1151910"/>
              <a:gd name="connsiteY123" fmla="*/ 557675 h 2187906"/>
              <a:gd name="connsiteX124" fmla="*/ 841706 w 1151910"/>
              <a:gd name="connsiteY124" fmla="*/ 543388 h 2187906"/>
              <a:gd name="connsiteX125" fmla="*/ 722644 w 1151910"/>
              <a:gd name="connsiteY125" fmla="*/ 538625 h 2187906"/>
              <a:gd name="connsiteX126" fmla="*/ 689306 w 1151910"/>
              <a:gd name="connsiteY126" fmla="*/ 510050 h 2187906"/>
              <a:gd name="connsiteX127" fmla="*/ 679781 w 1151910"/>
              <a:gd name="connsiteY127" fmla="*/ 495763 h 2187906"/>
              <a:gd name="connsiteX128" fmla="*/ 660731 w 1151910"/>
              <a:gd name="connsiteY128" fmla="*/ 448138 h 2187906"/>
              <a:gd name="connsiteX129" fmla="*/ 646444 w 1151910"/>
              <a:gd name="connsiteY129" fmla="*/ 410038 h 2187906"/>
              <a:gd name="connsiteX130" fmla="*/ 636919 w 1151910"/>
              <a:gd name="connsiteY130" fmla="*/ 386225 h 2187906"/>
              <a:gd name="connsiteX131" fmla="*/ 617869 w 1151910"/>
              <a:gd name="connsiteY131" fmla="*/ 357650 h 2187906"/>
              <a:gd name="connsiteX132" fmla="*/ 575006 w 1151910"/>
              <a:gd name="connsiteY132" fmla="*/ 329075 h 2187906"/>
              <a:gd name="connsiteX133" fmla="*/ 560719 w 1151910"/>
              <a:gd name="connsiteY133" fmla="*/ 319550 h 2187906"/>
              <a:gd name="connsiteX134" fmla="*/ 541669 w 1151910"/>
              <a:gd name="connsiteY134" fmla="*/ 305263 h 2187906"/>
              <a:gd name="connsiteX135" fmla="*/ 527381 w 1151910"/>
              <a:gd name="connsiteY135" fmla="*/ 300500 h 2187906"/>
              <a:gd name="connsiteX136" fmla="*/ 494044 w 1151910"/>
              <a:gd name="connsiteY136" fmla="*/ 281450 h 2187906"/>
              <a:gd name="connsiteX137" fmla="*/ 470231 w 1151910"/>
              <a:gd name="connsiteY137" fmla="*/ 271925 h 2187906"/>
              <a:gd name="connsiteX138" fmla="*/ 408318 w 1151910"/>
              <a:gd name="connsiteY138" fmla="*/ 181439 h 2187906"/>
              <a:gd name="connsiteX139" fmla="*/ 408319 w 1151910"/>
              <a:gd name="connsiteY139" fmla="*/ 52851 h 2187906"/>
              <a:gd name="connsiteX140" fmla="*/ 377362 w 1151910"/>
              <a:gd name="connsiteY140" fmla="*/ 43325 h 2187906"/>
              <a:gd name="connsiteX141" fmla="*/ 317831 w 1151910"/>
              <a:gd name="connsiteY141" fmla="*/ 9988 h 2187906"/>
              <a:gd name="connsiteX142" fmla="*/ 284494 w 1151910"/>
              <a:gd name="connsiteY142" fmla="*/ 463 h 2187906"/>
              <a:gd name="connsiteX143" fmla="*/ 265444 w 1151910"/>
              <a:gd name="connsiteY143" fmla="*/ 5225 h 2187906"/>
              <a:gd name="connsiteX144" fmla="*/ 227344 w 1151910"/>
              <a:gd name="connsiteY144" fmla="*/ 55231 h 2187906"/>
              <a:gd name="connsiteX145" fmla="*/ 170194 w 1151910"/>
              <a:gd name="connsiteY145" fmla="*/ 69519 h 2187906"/>
              <a:gd name="connsiteX146" fmla="*/ 158287 w 1151910"/>
              <a:gd name="connsiteY146" fmla="*/ 114763 h 2187906"/>
              <a:gd name="connsiteX147" fmla="*/ 122568 w 1151910"/>
              <a:gd name="connsiteY147" fmla="*/ 150481 h 2187906"/>
              <a:gd name="connsiteX148" fmla="*/ 84469 w 1151910"/>
              <a:gd name="connsiteY148" fmla="*/ 243351 h 2187906"/>
              <a:gd name="connsiteX0" fmla="*/ 84469 w 1151910"/>
              <a:gd name="connsiteY0" fmla="*/ 243351 h 2187906"/>
              <a:gd name="connsiteX1" fmla="*/ 91612 w 1151910"/>
              <a:gd name="connsiteY1" fmla="*/ 271925 h 2187906"/>
              <a:gd name="connsiteX2" fmla="*/ 74943 w 1151910"/>
              <a:gd name="connsiteY2" fmla="*/ 340982 h 2187906"/>
              <a:gd name="connsiteX3" fmla="*/ 60656 w 1151910"/>
              <a:gd name="connsiteY3" fmla="*/ 390988 h 2187906"/>
              <a:gd name="connsiteX4" fmla="*/ 53512 w 1151910"/>
              <a:gd name="connsiteY4" fmla="*/ 467188 h 2187906"/>
              <a:gd name="connsiteX5" fmla="*/ 32081 w 1151910"/>
              <a:gd name="connsiteY5" fmla="*/ 505288 h 2187906"/>
              <a:gd name="connsiteX6" fmla="*/ 3506 w 1151910"/>
              <a:gd name="connsiteY6" fmla="*/ 541007 h 2187906"/>
              <a:gd name="connsiteX7" fmla="*/ 74944 w 1151910"/>
              <a:gd name="connsiteY7" fmla="*/ 564819 h 2187906"/>
              <a:gd name="connsiteX8" fmla="*/ 67800 w 1151910"/>
              <a:gd name="connsiteY8" fmla="*/ 643401 h 2187906"/>
              <a:gd name="connsiteX9" fmla="*/ 103518 w 1151910"/>
              <a:gd name="connsiteY9" fmla="*/ 688645 h 2187906"/>
              <a:gd name="connsiteX10" fmla="*/ 167813 w 1151910"/>
              <a:gd name="connsiteY10" fmla="*/ 736269 h 2187906"/>
              <a:gd name="connsiteX11" fmla="*/ 170195 w 1151910"/>
              <a:gd name="connsiteY11" fmla="*/ 807706 h 2187906"/>
              <a:gd name="connsiteX12" fmla="*/ 155907 w 1151910"/>
              <a:gd name="connsiteY12" fmla="*/ 860094 h 2187906"/>
              <a:gd name="connsiteX13" fmla="*/ 127331 w 1151910"/>
              <a:gd name="connsiteY13" fmla="*/ 910100 h 2187906"/>
              <a:gd name="connsiteX14" fmla="*/ 98756 w 1151910"/>
              <a:gd name="connsiteY14" fmla="*/ 948200 h 2187906"/>
              <a:gd name="connsiteX15" fmla="*/ 63037 w 1151910"/>
              <a:gd name="connsiteY15" fmla="*/ 993444 h 2187906"/>
              <a:gd name="connsiteX16" fmla="*/ 32082 w 1151910"/>
              <a:gd name="connsiteY16" fmla="*/ 1064881 h 2187906"/>
              <a:gd name="connsiteX17" fmla="*/ 1125 w 1151910"/>
              <a:gd name="connsiteY17" fmla="*/ 1105363 h 2187906"/>
              <a:gd name="connsiteX18" fmla="*/ 8269 w 1151910"/>
              <a:gd name="connsiteY18" fmla="*/ 1174419 h 2187906"/>
              <a:gd name="connsiteX19" fmla="*/ 22557 w 1151910"/>
              <a:gd name="connsiteY19" fmla="*/ 1224425 h 2187906"/>
              <a:gd name="connsiteX20" fmla="*/ 51133 w 1151910"/>
              <a:gd name="connsiteY20" fmla="*/ 1260144 h 2187906"/>
              <a:gd name="connsiteX21" fmla="*/ 70181 w 1151910"/>
              <a:gd name="connsiteY21" fmla="*/ 1298244 h 2187906"/>
              <a:gd name="connsiteX22" fmla="*/ 148763 w 1151910"/>
              <a:gd name="connsiteY22" fmla="*/ 1314913 h 2187906"/>
              <a:gd name="connsiteX23" fmla="*/ 255919 w 1151910"/>
              <a:gd name="connsiteY23" fmla="*/ 1398256 h 2187906"/>
              <a:gd name="connsiteX24" fmla="*/ 279733 w 1151910"/>
              <a:gd name="connsiteY24" fmla="*/ 1450644 h 2187906"/>
              <a:gd name="connsiteX25" fmla="*/ 239252 w 1151910"/>
              <a:gd name="connsiteY25" fmla="*/ 1550656 h 2187906"/>
              <a:gd name="connsiteX26" fmla="*/ 210677 w 1151910"/>
              <a:gd name="connsiteY26" fmla="*/ 1655431 h 2187906"/>
              <a:gd name="connsiteX27" fmla="*/ 217819 w 1151910"/>
              <a:gd name="connsiteY27" fmla="*/ 1714963 h 2187906"/>
              <a:gd name="connsiteX28" fmla="*/ 246394 w 1151910"/>
              <a:gd name="connsiteY28" fmla="*/ 1817356 h 2187906"/>
              <a:gd name="connsiteX29" fmla="*/ 136856 w 1151910"/>
              <a:gd name="connsiteY29" fmla="*/ 1895938 h 2187906"/>
              <a:gd name="connsiteX30" fmla="*/ 84469 w 1151910"/>
              <a:gd name="connsiteY30" fmla="*/ 1914988 h 2187906"/>
              <a:gd name="connsiteX31" fmla="*/ 124952 w 1151910"/>
              <a:gd name="connsiteY31" fmla="*/ 1957850 h 2187906"/>
              <a:gd name="connsiteX32" fmla="*/ 160669 w 1151910"/>
              <a:gd name="connsiteY32" fmla="*/ 1986425 h 2187906"/>
              <a:gd name="connsiteX33" fmla="*/ 165431 w 1151910"/>
              <a:gd name="connsiteY33" fmla="*/ 2024525 h 2187906"/>
              <a:gd name="connsiteX34" fmla="*/ 179719 w 1151910"/>
              <a:gd name="connsiteY34" fmla="*/ 2048338 h 2187906"/>
              <a:gd name="connsiteX35" fmla="*/ 184481 w 1151910"/>
              <a:gd name="connsiteY35" fmla="*/ 2067388 h 2187906"/>
              <a:gd name="connsiteX36" fmla="*/ 208294 w 1151910"/>
              <a:gd name="connsiteY36" fmla="*/ 2062625 h 2187906"/>
              <a:gd name="connsiteX37" fmla="*/ 227344 w 1151910"/>
              <a:gd name="connsiteY37" fmla="*/ 2057863 h 2187906"/>
              <a:gd name="connsiteX38" fmla="*/ 355931 w 1151910"/>
              <a:gd name="connsiteY38" fmla="*/ 2067388 h 2187906"/>
              <a:gd name="connsiteX39" fmla="*/ 374981 w 1151910"/>
              <a:gd name="connsiteY39" fmla="*/ 2076913 h 2187906"/>
              <a:gd name="connsiteX40" fmla="*/ 379744 w 1151910"/>
              <a:gd name="connsiteY40" fmla="*/ 2124538 h 2187906"/>
              <a:gd name="connsiteX41" fmla="*/ 394031 w 1151910"/>
              <a:gd name="connsiteY41" fmla="*/ 2162638 h 2187906"/>
              <a:gd name="connsiteX42" fmla="*/ 398794 w 1151910"/>
              <a:gd name="connsiteY42" fmla="*/ 2176925 h 2187906"/>
              <a:gd name="connsiteX43" fmla="*/ 436894 w 1151910"/>
              <a:gd name="connsiteY43" fmla="*/ 2186450 h 2187906"/>
              <a:gd name="connsiteX44" fmla="*/ 503569 w 1151910"/>
              <a:gd name="connsiteY44" fmla="*/ 2186450 h 2187906"/>
              <a:gd name="connsiteX45" fmla="*/ 527381 w 1151910"/>
              <a:gd name="connsiteY45" fmla="*/ 2176925 h 2187906"/>
              <a:gd name="connsiteX46" fmla="*/ 570244 w 1151910"/>
              <a:gd name="connsiteY46" fmla="*/ 2081675 h 2187906"/>
              <a:gd name="connsiteX47" fmla="*/ 589294 w 1151910"/>
              <a:gd name="connsiteY47" fmla="*/ 2076913 h 2187906"/>
              <a:gd name="connsiteX48" fmla="*/ 603581 w 1151910"/>
              <a:gd name="connsiteY48" fmla="*/ 2062625 h 2187906"/>
              <a:gd name="connsiteX49" fmla="*/ 608344 w 1151910"/>
              <a:gd name="connsiteY49" fmla="*/ 2048338 h 2187906"/>
              <a:gd name="connsiteX50" fmla="*/ 617869 w 1151910"/>
              <a:gd name="connsiteY50" fmla="*/ 2034050 h 2187906"/>
              <a:gd name="connsiteX51" fmla="*/ 622631 w 1151910"/>
              <a:gd name="connsiteY51" fmla="*/ 2015000 h 2187906"/>
              <a:gd name="connsiteX52" fmla="*/ 627394 w 1151910"/>
              <a:gd name="connsiteY52" fmla="*/ 1929275 h 2187906"/>
              <a:gd name="connsiteX53" fmla="*/ 641681 w 1151910"/>
              <a:gd name="connsiteY53" fmla="*/ 1924513 h 2187906"/>
              <a:gd name="connsiteX54" fmla="*/ 684544 w 1151910"/>
              <a:gd name="connsiteY54" fmla="*/ 1876888 h 2187906"/>
              <a:gd name="connsiteX55" fmla="*/ 689306 w 1151910"/>
              <a:gd name="connsiteY55" fmla="*/ 1848313 h 2187906"/>
              <a:gd name="connsiteX56" fmla="*/ 694069 w 1151910"/>
              <a:gd name="connsiteY56" fmla="*/ 1824500 h 2187906"/>
              <a:gd name="connsiteX57" fmla="*/ 698831 w 1151910"/>
              <a:gd name="connsiteY57" fmla="*/ 1781638 h 2187906"/>
              <a:gd name="connsiteX58" fmla="*/ 717881 w 1151910"/>
              <a:gd name="connsiteY58" fmla="*/ 1743538 h 2187906"/>
              <a:gd name="connsiteX59" fmla="*/ 732169 w 1151910"/>
              <a:gd name="connsiteY59" fmla="*/ 1705438 h 2187906"/>
              <a:gd name="connsiteX60" fmla="*/ 760744 w 1151910"/>
              <a:gd name="connsiteY60" fmla="*/ 1714963 h 2187906"/>
              <a:gd name="connsiteX61" fmla="*/ 775031 w 1151910"/>
              <a:gd name="connsiteY61" fmla="*/ 1748300 h 2187906"/>
              <a:gd name="connsiteX62" fmla="*/ 779794 w 1151910"/>
              <a:gd name="connsiteY62" fmla="*/ 1800688 h 2187906"/>
              <a:gd name="connsiteX63" fmla="*/ 784556 w 1151910"/>
              <a:gd name="connsiteY63" fmla="*/ 1776875 h 2187906"/>
              <a:gd name="connsiteX64" fmla="*/ 789319 w 1151910"/>
              <a:gd name="connsiteY64" fmla="*/ 1743538 h 2187906"/>
              <a:gd name="connsiteX65" fmla="*/ 803606 w 1151910"/>
              <a:gd name="connsiteY65" fmla="*/ 1734013 h 2187906"/>
              <a:gd name="connsiteX66" fmla="*/ 827419 w 1151910"/>
              <a:gd name="connsiteY66" fmla="*/ 1748300 h 2187906"/>
              <a:gd name="connsiteX67" fmla="*/ 841706 w 1151910"/>
              <a:gd name="connsiteY67" fmla="*/ 1753063 h 2187906"/>
              <a:gd name="connsiteX68" fmla="*/ 846469 w 1151910"/>
              <a:gd name="connsiteY68" fmla="*/ 1691150 h 2187906"/>
              <a:gd name="connsiteX69" fmla="*/ 889331 w 1151910"/>
              <a:gd name="connsiteY69" fmla="*/ 1695913 h 2187906"/>
              <a:gd name="connsiteX70" fmla="*/ 894094 w 1151910"/>
              <a:gd name="connsiteY70" fmla="*/ 1710200 h 2187906"/>
              <a:gd name="connsiteX71" fmla="*/ 927431 w 1151910"/>
              <a:gd name="connsiteY71" fmla="*/ 1734013 h 2187906"/>
              <a:gd name="connsiteX72" fmla="*/ 960769 w 1151910"/>
              <a:gd name="connsiteY72" fmla="*/ 1738775 h 2187906"/>
              <a:gd name="connsiteX73" fmla="*/ 998869 w 1151910"/>
              <a:gd name="connsiteY73" fmla="*/ 1734013 h 2187906"/>
              <a:gd name="connsiteX74" fmla="*/ 1003631 w 1151910"/>
              <a:gd name="connsiteY74" fmla="*/ 1657813 h 2187906"/>
              <a:gd name="connsiteX75" fmla="*/ 1017919 w 1151910"/>
              <a:gd name="connsiteY75" fmla="*/ 1638763 h 2187906"/>
              <a:gd name="connsiteX76" fmla="*/ 1017919 w 1151910"/>
              <a:gd name="connsiteY76" fmla="*/ 1600663 h 2187906"/>
              <a:gd name="connsiteX77" fmla="*/ 998869 w 1151910"/>
              <a:gd name="connsiteY77" fmla="*/ 1586375 h 2187906"/>
              <a:gd name="connsiteX78" fmla="*/ 975056 w 1151910"/>
              <a:gd name="connsiteY78" fmla="*/ 1548275 h 2187906"/>
              <a:gd name="connsiteX79" fmla="*/ 965531 w 1151910"/>
              <a:gd name="connsiteY79" fmla="*/ 1533988 h 2187906"/>
              <a:gd name="connsiteX80" fmla="*/ 951244 w 1151910"/>
              <a:gd name="connsiteY80" fmla="*/ 1529225 h 2187906"/>
              <a:gd name="connsiteX81" fmla="*/ 932194 w 1151910"/>
              <a:gd name="connsiteY81" fmla="*/ 1405400 h 2187906"/>
              <a:gd name="connsiteX82" fmla="*/ 922669 w 1151910"/>
              <a:gd name="connsiteY82" fmla="*/ 1362538 h 2187906"/>
              <a:gd name="connsiteX83" fmla="*/ 913144 w 1151910"/>
              <a:gd name="connsiteY83" fmla="*/ 1338725 h 2187906"/>
              <a:gd name="connsiteX84" fmla="*/ 903619 w 1151910"/>
              <a:gd name="connsiteY84" fmla="*/ 1305388 h 2187906"/>
              <a:gd name="connsiteX85" fmla="*/ 898856 w 1151910"/>
              <a:gd name="connsiteY85" fmla="*/ 1291100 h 2187906"/>
              <a:gd name="connsiteX86" fmla="*/ 908381 w 1151910"/>
              <a:gd name="connsiteY86" fmla="*/ 1224425 h 2187906"/>
              <a:gd name="connsiteX87" fmla="*/ 922669 w 1151910"/>
              <a:gd name="connsiteY87" fmla="*/ 1219663 h 2187906"/>
              <a:gd name="connsiteX88" fmla="*/ 941719 w 1151910"/>
              <a:gd name="connsiteY88" fmla="*/ 1210138 h 2187906"/>
              <a:gd name="connsiteX89" fmla="*/ 956006 w 1151910"/>
              <a:gd name="connsiteY89" fmla="*/ 1205375 h 2187906"/>
              <a:gd name="connsiteX90" fmla="*/ 970294 w 1151910"/>
              <a:gd name="connsiteY90" fmla="*/ 1195850 h 2187906"/>
              <a:gd name="connsiteX91" fmla="*/ 1003631 w 1151910"/>
              <a:gd name="connsiteY91" fmla="*/ 1186325 h 2187906"/>
              <a:gd name="connsiteX92" fmla="*/ 1022681 w 1151910"/>
              <a:gd name="connsiteY92" fmla="*/ 1172038 h 2187906"/>
              <a:gd name="connsiteX93" fmla="*/ 1041731 w 1151910"/>
              <a:gd name="connsiteY93" fmla="*/ 1143463 h 2187906"/>
              <a:gd name="connsiteX94" fmla="*/ 1070306 w 1151910"/>
              <a:gd name="connsiteY94" fmla="*/ 1124413 h 2187906"/>
              <a:gd name="connsiteX95" fmla="*/ 1098881 w 1151910"/>
              <a:gd name="connsiteY95" fmla="*/ 1114888 h 2187906"/>
              <a:gd name="connsiteX96" fmla="*/ 1132219 w 1151910"/>
              <a:gd name="connsiteY96" fmla="*/ 1091075 h 2187906"/>
              <a:gd name="connsiteX97" fmla="*/ 1146506 w 1151910"/>
              <a:gd name="connsiteY97" fmla="*/ 1076788 h 2187906"/>
              <a:gd name="connsiteX98" fmla="*/ 1141744 w 1151910"/>
              <a:gd name="connsiteY98" fmla="*/ 991063 h 2187906"/>
              <a:gd name="connsiteX99" fmla="*/ 1127456 w 1151910"/>
              <a:gd name="connsiteY99" fmla="*/ 972013 h 2187906"/>
              <a:gd name="connsiteX100" fmla="*/ 1108406 w 1151910"/>
              <a:gd name="connsiteY100" fmla="*/ 933913 h 2187906"/>
              <a:gd name="connsiteX101" fmla="*/ 1103644 w 1151910"/>
              <a:gd name="connsiteY101" fmla="*/ 910100 h 2187906"/>
              <a:gd name="connsiteX102" fmla="*/ 1075069 w 1151910"/>
              <a:gd name="connsiteY102" fmla="*/ 881525 h 2187906"/>
              <a:gd name="connsiteX103" fmla="*/ 1008394 w 1151910"/>
              <a:gd name="connsiteY103" fmla="*/ 857713 h 2187906"/>
              <a:gd name="connsiteX104" fmla="*/ 994106 w 1151910"/>
              <a:gd name="connsiteY104" fmla="*/ 862475 h 2187906"/>
              <a:gd name="connsiteX105" fmla="*/ 989344 w 1151910"/>
              <a:gd name="connsiteY105" fmla="*/ 876763 h 2187906"/>
              <a:gd name="connsiteX106" fmla="*/ 984581 w 1151910"/>
              <a:gd name="connsiteY106" fmla="*/ 914863 h 2187906"/>
              <a:gd name="connsiteX107" fmla="*/ 975056 w 1151910"/>
              <a:gd name="connsiteY107" fmla="*/ 929150 h 2187906"/>
              <a:gd name="connsiteX108" fmla="*/ 960769 w 1151910"/>
              <a:gd name="connsiteY108" fmla="*/ 948200 h 2187906"/>
              <a:gd name="connsiteX109" fmla="*/ 932194 w 1151910"/>
              <a:gd name="connsiteY109" fmla="*/ 962488 h 2187906"/>
              <a:gd name="connsiteX110" fmla="*/ 898856 w 1151910"/>
              <a:gd name="connsiteY110" fmla="*/ 919625 h 2187906"/>
              <a:gd name="connsiteX111" fmla="*/ 884569 w 1151910"/>
              <a:gd name="connsiteY111" fmla="*/ 905338 h 2187906"/>
              <a:gd name="connsiteX112" fmla="*/ 903619 w 1151910"/>
              <a:gd name="connsiteY112" fmla="*/ 852950 h 2187906"/>
              <a:gd name="connsiteX113" fmla="*/ 908381 w 1151910"/>
              <a:gd name="connsiteY113" fmla="*/ 833900 h 2187906"/>
              <a:gd name="connsiteX114" fmla="*/ 903619 w 1151910"/>
              <a:gd name="connsiteY114" fmla="*/ 819613 h 2187906"/>
              <a:gd name="connsiteX115" fmla="*/ 898856 w 1151910"/>
              <a:gd name="connsiteY115" fmla="*/ 800563 h 2187906"/>
              <a:gd name="connsiteX116" fmla="*/ 903619 w 1151910"/>
              <a:gd name="connsiteY116" fmla="*/ 776750 h 2187906"/>
              <a:gd name="connsiteX117" fmla="*/ 941719 w 1151910"/>
              <a:gd name="connsiteY117" fmla="*/ 752938 h 2187906"/>
              <a:gd name="connsiteX118" fmla="*/ 956006 w 1151910"/>
              <a:gd name="connsiteY118" fmla="*/ 738650 h 2187906"/>
              <a:gd name="connsiteX119" fmla="*/ 960769 w 1151910"/>
              <a:gd name="connsiteY119" fmla="*/ 724363 h 2187906"/>
              <a:gd name="connsiteX120" fmla="*/ 956006 w 1151910"/>
              <a:gd name="connsiteY120" fmla="*/ 600538 h 2187906"/>
              <a:gd name="connsiteX121" fmla="*/ 889331 w 1151910"/>
              <a:gd name="connsiteY121" fmla="*/ 600538 h 2187906"/>
              <a:gd name="connsiteX122" fmla="*/ 875044 w 1151910"/>
              <a:gd name="connsiteY122" fmla="*/ 586250 h 2187906"/>
              <a:gd name="connsiteX123" fmla="*/ 860756 w 1151910"/>
              <a:gd name="connsiteY123" fmla="*/ 576725 h 2187906"/>
              <a:gd name="connsiteX124" fmla="*/ 846469 w 1151910"/>
              <a:gd name="connsiteY124" fmla="*/ 557675 h 2187906"/>
              <a:gd name="connsiteX125" fmla="*/ 841706 w 1151910"/>
              <a:gd name="connsiteY125" fmla="*/ 543388 h 2187906"/>
              <a:gd name="connsiteX126" fmla="*/ 722644 w 1151910"/>
              <a:gd name="connsiteY126" fmla="*/ 538625 h 2187906"/>
              <a:gd name="connsiteX127" fmla="*/ 689306 w 1151910"/>
              <a:gd name="connsiteY127" fmla="*/ 510050 h 2187906"/>
              <a:gd name="connsiteX128" fmla="*/ 679781 w 1151910"/>
              <a:gd name="connsiteY128" fmla="*/ 495763 h 2187906"/>
              <a:gd name="connsiteX129" fmla="*/ 660731 w 1151910"/>
              <a:gd name="connsiteY129" fmla="*/ 448138 h 2187906"/>
              <a:gd name="connsiteX130" fmla="*/ 646444 w 1151910"/>
              <a:gd name="connsiteY130" fmla="*/ 410038 h 2187906"/>
              <a:gd name="connsiteX131" fmla="*/ 636919 w 1151910"/>
              <a:gd name="connsiteY131" fmla="*/ 386225 h 2187906"/>
              <a:gd name="connsiteX132" fmla="*/ 617869 w 1151910"/>
              <a:gd name="connsiteY132" fmla="*/ 357650 h 2187906"/>
              <a:gd name="connsiteX133" fmla="*/ 575006 w 1151910"/>
              <a:gd name="connsiteY133" fmla="*/ 329075 h 2187906"/>
              <a:gd name="connsiteX134" fmla="*/ 560719 w 1151910"/>
              <a:gd name="connsiteY134" fmla="*/ 319550 h 2187906"/>
              <a:gd name="connsiteX135" fmla="*/ 541669 w 1151910"/>
              <a:gd name="connsiteY135" fmla="*/ 305263 h 2187906"/>
              <a:gd name="connsiteX136" fmla="*/ 527381 w 1151910"/>
              <a:gd name="connsiteY136" fmla="*/ 300500 h 2187906"/>
              <a:gd name="connsiteX137" fmla="*/ 494044 w 1151910"/>
              <a:gd name="connsiteY137" fmla="*/ 281450 h 2187906"/>
              <a:gd name="connsiteX138" fmla="*/ 470231 w 1151910"/>
              <a:gd name="connsiteY138" fmla="*/ 271925 h 2187906"/>
              <a:gd name="connsiteX139" fmla="*/ 408318 w 1151910"/>
              <a:gd name="connsiteY139" fmla="*/ 181439 h 2187906"/>
              <a:gd name="connsiteX140" fmla="*/ 408319 w 1151910"/>
              <a:gd name="connsiteY140" fmla="*/ 52851 h 2187906"/>
              <a:gd name="connsiteX141" fmla="*/ 377362 w 1151910"/>
              <a:gd name="connsiteY141" fmla="*/ 43325 h 2187906"/>
              <a:gd name="connsiteX142" fmla="*/ 317831 w 1151910"/>
              <a:gd name="connsiteY142" fmla="*/ 9988 h 2187906"/>
              <a:gd name="connsiteX143" fmla="*/ 284494 w 1151910"/>
              <a:gd name="connsiteY143" fmla="*/ 463 h 2187906"/>
              <a:gd name="connsiteX144" fmla="*/ 265444 w 1151910"/>
              <a:gd name="connsiteY144" fmla="*/ 5225 h 2187906"/>
              <a:gd name="connsiteX145" fmla="*/ 227344 w 1151910"/>
              <a:gd name="connsiteY145" fmla="*/ 55231 h 2187906"/>
              <a:gd name="connsiteX146" fmla="*/ 170194 w 1151910"/>
              <a:gd name="connsiteY146" fmla="*/ 69519 h 2187906"/>
              <a:gd name="connsiteX147" fmla="*/ 158287 w 1151910"/>
              <a:gd name="connsiteY147" fmla="*/ 114763 h 2187906"/>
              <a:gd name="connsiteX148" fmla="*/ 122568 w 1151910"/>
              <a:gd name="connsiteY148" fmla="*/ 150481 h 2187906"/>
              <a:gd name="connsiteX149" fmla="*/ 84469 w 1151910"/>
              <a:gd name="connsiteY149" fmla="*/ 243351 h 2187906"/>
              <a:gd name="connsiteX0" fmla="*/ 84469 w 1151910"/>
              <a:gd name="connsiteY0" fmla="*/ 243351 h 2187906"/>
              <a:gd name="connsiteX1" fmla="*/ 91612 w 1151910"/>
              <a:gd name="connsiteY1" fmla="*/ 271925 h 2187906"/>
              <a:gd name="connsiteX2" fmla="*/ 74943 w 1151910"/>
              <a:gd name="connsiteY2" fmla="*/ 340982 h 2187906"/>
              <a:gd name="connsiteX3" fmla="*/ 60656 w 1151910"/>
              <a:gd name="connsiteY3" fmla="*/ 390988 h 2187906"/>
              <a:gd name="connsiteX4" fmla="*/ 53512 w 1151910"/>
              <a:gd name="connsiteY4" fmla="*/ 467188 h 2187906"/>
              <a:gd name="connsiteX5" fmla="*/ 32081 w 1151910"/>
              <a:gd name="connsiteY5" fmla="*/ 505288 h 2187906"/>
              <a:gd name="connsiteX6" fmla="*/ 3506 w 1151910"/>
              <a:gd name="connsiteY6" fmla="*/ 541007 h 2187906"/>
              <a:gd name="connsiteX7" fmla="*/ 74944 w 1151910"/>
              <a:gd name="connsiteY7" fmla="*/ 564819 h 2187906"/>
              <a:gd name="connsiteX8" fmla="*/ 67800 w 1151910"/>
              <a:gd name="connsiteY8" fmla="*/ 643401 h 2187906"/>
              <a:gd name="connsiteX9" fmla="*/ 103518 w 1151910"/>
              <a:gd name="connsiteY9" fmla="*/ 688645 h 2187906"/>
              <a:gd name="connsiteX10" fmla="*/ 167813 w 1151910"/>
              <a:gd name="connsiteY10" fmla="*/ 736269 h 2187906"/>
              <a:gd name="connsiteX11" fmla="*/ 170195 w 1151910"/>
              <a:gd name="connsiteY11" fmla="*/ 807706 h 2187906"/>
              <a:gd name="connsiteX12" fmla="*/ 155907 w 1151910"/>
              <a:gd name="connsiteY12" fmla="*/ 860094 h 2187906"/>
              <a:gd name="connsiteX13" fmla="*/ 127331 w 1151910"/>
              <a:gd name="connsiteY13" fmla="*/ 910100 h 2187906"/>
              <a:gd name="connsiteX14" fmla="*/ 98756 w 1151910"/>
              <a:gd name="connsiteY14" fmla="*/ 948200 h 2187906"/>
              <a:gd name="connsiteX15" fmla="*/ 63037 w 1151910"/>
              <a:gd name="connsiteY15" fmla="*/ 993444 h 2187906"/>
              <a:gd name="connsiteX16" fmla="*/ 32082 w 1151910"/>
              <a:gd name="connsiteY16" fmla="*/ 1064881 h 2187906"/>
              <a:gd name="connsiteX17" fmla="*/ 1125 w 1151910"/>
              <a:gd name="connsiteY17" fmla="*/ 1105363 h 2187906"/>
              <a:gd name="connsiteX18" fmla="*/ 8269 w 1151910"/>
              <a:gd name="connsiteY18" fmla="*/ 1174419 h 2187906"/>
              <a:gd name="connsiteX19" fmla="*/ 22557 w 1151910"/>
              <a:gd name="connsiteY19" fmla="*/ 1224425 h 2187906"/>
              <a:gd name="connsiteX20" fmla="*/ 51133 w 1151910"/>
              <a:gd name="connsiteY20" fmla="*/ 1260144 h 2187906"/>
              <a:gd name="connsiteX21" fmla="*/ 70181 w 1151910"/>
              <a:gd name="connsiteY21" fmla="*/ 1298244 h 2187906"/>
              <a:gd name="connsiteX22" fmla="*/ 148763 w 1151910"/>
              <a:gd name="connsiteY22" fmla="*/ 1314913 h 2187906"/>
              <a:gd name="connsiteX23" fmla="*/ 255919 w 1151910"/>
              <a:gd name="connsiteY23" fmla="*/ 1398256 h 2187906"/>
              <a:gd name="connsiteX24" fmla="*/ 279733 w 1151910"/>
              <a:gd name="connsiteY24" fmla="*/ 1450644 h 2187906"/>
              <a:gd name="connsiteX25" fmla="*/ 239252 w 1151910"/>
              <a:gd name="connsiteY25" fmla="*/ 1550656 h 2187906"/>
              <a:gd name="connsiteX26" fmla="*/ 210677 w 1151910"/>
              <a:gd name="connsiteY26" fmla="*/ 1655431 h 2187906"/>
              <a:gd name="connsiteX27" fmla="*/ 217819 w 1151910"/>
              <a:gd name="connsiteY27" fmla="*/ 1714963 h 2187906"/>
              <a:gd name="connsiteX28" fmla="*/ 246394 w 1151910"/>
              <a:gd name="connsiteY28" fmla="*/ 1817356 h 2187906"/>
              <a:gd name="connsiteX29" fmla="*/ 136856 w 1151910"/>
              <a:gd name="connsiteY29" fmla="*/ 1895938 h 2187906"/>
              <a:gd name="connsiteX30" fmla="*/ 84469 w 1151910"/>
              <a:gd name="connsiteY30" fmla="*/ 1914988 h 2187906"/>
              <a:gd name="connsiteX31" fmla="*/ 139239 w 1151910"/>
              <a:gd name="connsiteY31" fmla="*/ 1953088 h 2187906"/>
              <a:gd name="connsiteX32" fmla="*/ 160669 w 1151910"/>
              <a:gd name="connsiteY32" fmla="*/ 1986425 h 2187906"/>
              <a:gd name="connsiteX33" fmla="*/ 165431 w 1151910"/>
              <a:gd name="connsiteY33" fmla="*/ 2024525 h 2187906"/>
              <a:gd name="connsiteX34" fmla="*/ 179719 w 1151910"/>
              <a:gd name="connsiteY34" fmla="*/ 2048338 h 2187906"/>
              <a:gd name="connsiteX35" fmla="*/ 184481 w 1151910"/>
              <a:gd name="connsiteY35" fmla="*/ 2067388 h 2187906"/>
              <a:gd name="connsiteX36" fmla="*/ 208294 w 1151910"/>
              <a:gd name="connsiteY36" fmla="*/ 2062625 h 2187906"/>
              <a:gd name="connsiteX37" fmla="*/ 227344 w 1151910"/>
              <a:gd name="connsiteY37" fmla="*/ 2057863 h 2187906"/>
              <a:gd name="connsiteX38" fmla="*/ 355931 w 1151910"/>
              <a:gd name="connsiteY38" fmla="*/ 2067388 h 2187906"/>
              <a:gd name="connsiteX39" fmla="*/ 374981 w 1151910"/>
              <a:gd name="connsiteY39" fmla="*/ 2076913 h 2187906"/>
              <a:gd name="connsiteX40" fmla="*/ 379744 w 1151910"/>
              <a:gd name="connsiteY40" fmla="*/ 2124538 h 2187906"/>
              <a:gd name="connsiteX41" fmla="*/ 394031 w 1151910"/>
              <a:gd name="connsiteY41" fmla="*/ 2162638 h 2187906"/>
              <a:gd name="connsiteX42" fmla="*/ 398794 w 1151910"/>
              <a:gd name="connsiteY42" fmla="*/ 2176925 h 2187906"/>
              <a:gd name="connsiteX43" fmla="*/ 436894 w 1151910"/>
              <a:gd name="connsiteY43" fmla="*/ 2186450 h 2187906"/>
              <a:gd name="connsiteX44" fmla="*/ 503569 w 1151910"/>
              <a:gd name="connsiteY44" fmla="*/ 2186450 h 2187906"/>
              <a:gd name="connsiteX45" fmla="*/ 527381 w 1151910"/>
              <a:gd name="connsiteY45" fmla="*/ 2176925 h 2187906"/>
              <a:gd name="connsiteX46" fmla="*/ 570244 w 1151910"/>
              <a:gd name="connsiteY46" fmla="*/ 2081675 h 2187906"/>
              <a:gd name="connsiteX47" fmla="*/ 589294 w 1151910"/>
              <a:gd name="connsiteY47" fmla="*/ 2076913 h 2187906"/>
              <a:gd name="connsiteX48" fmla="*/ 603581 w 1151910"/>
              <a:gd name="connsiteY48" fmla="*/ 2062625 h 2187906"/>
              <a:gd name="connsiteX49" fmla="*/ 608344 w 1151910"/>
              <a:gd name="connsiteY49" fmla="*/ 2048338 h 2187906"/>
              <a:gd name="connsiteX50" fmla="*/ 617869 w 1151910"/>
              <a:gd name="connsiteY50" fmla="*/ 2034050 h 2187906"/>
              <a:gd name="connsiteX51" fmla="*/ 622631 w 1151910"/>
              <a:gd name="connsiteY51" fmla="*/ 2015000 h 2187906"/>
              <a:gd name="connsiteX52" fmla="*/ 627394 w 1151910"/>
              <a:gd name="connsiteY52" fmla="*/ 1929275 h 2187906"/>
              <a:gd name="connsiteX53" fmla="*/ 641681 w 1151910"/>
              <a:gd name="connsiteY53" fmla="*/ 1924513 h 2187906"/>
              <a:gd name="connsiteX54" fmla="*/ 684544 w 1151910"/>
              <a:gd name="connsiteY54" fmla="*/ 1876888 h 2187906"/>
              <a:gd name="connsiteX55" fmla="*/ 689306 w 1151910"/>
              <a:gd name="connsiteY55" fmla="*/ 1848313 h 2187906"/>
              <a:gd name="connsiteX56" fmla="*/ 694069 w 1151910"/>
              <a:gd name="connsiteY56" fmla="*/ 1824500 h 2187906"/>
              <a:gd name="connsiteX57" fmla="*/ 698831 w 1151910"/>
              <a:gd name="connsiteY57" fmla="*/ 1781638 h 2187906"/>
              <a:gd name="connsiteX58" fmla="*/ 717881 w 1151910"/>
              <a:gd name="connsiteY58" fmla="*/ 1743538 h 2187906"/>
              <a:gd name="connsiteX59" fmla="*/ 732169 w 1151910"/>
              <a:gd name="connsiteY59" fmla="*/ 1705438 h 2187906"/>
              <a:gd name="connsiteX60" fmla="*/ 760744 w 1151910"/>
              <a:gd name="connsiteY60" fmla="*/ 1714963 h 2187906"/>
              <a:gd name="connsiteX61" fmla="*/ 775031 w 1151910"/>
              <a:gd name="connsiteY61" fmla="*/ 1748300 h 2187906"/>
              <a:gd name="connsiteX62" fmla="*/ 779794 w 1151910"/>
              <a:gd name="connsiteY62" fmla="*/ 1800688 h 2187906"/>
              <a:gd name="connsiteX63" fmla="*/ 784556 w 1151910"/>
              <a:gd name="connsiteY63" fmla="*/ 1776875 h 2187906"/>
              <a:gd name="connsiteX64" fmla="*/ 789319 w 1151910"/>
              <a:gd name="connsiteY64" fmla="*/ 1743538 h 2187906"/>
              <a:gd name="connsiteX65" fmla="*/ 803606 w 1151910"/>
              <a:gd name="connsiteY65" fmla="*/ 1734013 h 2187906"/>
              <a:gd name="connsiteX66" fmla="*/ 827419 w 1151910"/>
              <a:gd name="connsiteY66" fmla="*/ 1748300 h 2187906"/>
              <a:gd name="connsiteX67" fmla="*/ 841706 w 1151910"/>
              <a:gd name="connsiteY67" fmla="*/ 1753063 h 2187906"/>
              <a:gd name="connsiteX68" fmla="*/ 846469 w 1151910"/>
              <a:gd name="connsiteY68" fmla="*/ 1691150 h 2187906"/>
              <a:gd name="connsiteX69" fmla="*/ 889331 w 1151910"/>
              <a:gd name="connsiteY69" fmla="*/ 1695913 h 2187906"/>
              <a:gd name="connsiteX70" fmla="*/ 894094 w 1151910"/>
              <a:gd name="connsiteY70" fmla="*/ 1710200 h 2187906"/>
              <a:gd name="connsiteX71" fmla="*/ 927431 w 1151910"/>
              <a:gd name="connsiteY71" fmla="*/ 1734013 h 2187906"/>
              <a:gd name="connsiteX72" fmla="*/ 960769 w 1151910"/>
              <a:gd name="connsiteY72" fmla="*/ 1738775 h 2187906"/>
              <a:gd name="connsiteX73" fmla="*/ 998869 w 1151910"/>
              <a:gd name="connsiteY73" fmla="*/ 1734013 h 2187906"/>
              <a:gd name="connsiteX74" fmla="*/ 1003631 w 1151910"/>
              <a:gd name="connsiteY74" fmla="*/ 1657813 h 2187906"/>
              <a:gd name="connsiteX75" fmla="*/ 1017919 w 1151910"/>
              <a:gd name="connsiteY75" fmla="*/ 1638763 h 2187906"/>
              <a:gd name="connsiteX76" fmla="*/ 1017919 w 1151910"/>
              <a:gd name="connsiteY76" fmla="*/ 1600663 h 2187906"/>
              <a:gd name="connsiteX77" fmla="*/ 998869 w 1151910"/>
              <a:gd name="connsiteY77" fmla="*/ 1586375 h 2187906"/>
              <a:gd name="connsiteX78" fmla="*/ 975056 w 1151910"/>
              <a:gd name="connsiteY78" fmla="*/ 1548275 h 2187906"/>
              <a:gd name="connsiteX79" fmla="*/ 965531 w 1151910"/>
              <a:gd name="connsiteY79" fmla="*/ 1533988 h 2187906"/>
              <a:gd name="connsiteX80" fmla="*/ 951244 w 1151910"/>
              <a:gd name="connsiteY80" fmla="*/ 1529225 h 2187906"/>
              <a:gd name="connsiteX81" fmla="*/ 932194 w 1151910"/>
              <a:gd name="connsiteY81" fmla="*/ 1405400 h 2187906"/>
              <a:gd name="connsiteX82" fmla="*/ 922669 w 1151910"/>
              <a:gd name="connsiteY82" fmla="*/ 1362538 h 2187906"/>
              <a:gd name="connsiteX83" fmla="*/ 913144 w 1151910"/>
              <a:gd name="connsiteY83" fmla="*/ 1338725 h 2187906"/>
              <a:gd name="connsiteX84" fmla="*/ 903619 w 1151910"/>
              <a:gd name="connsiteY84" fmla="*/ 1305388 h 2187906"/>
              <a:gd name="connsiteX85" fmla="*/ 898856 w 1151910"/>
              <a:gd name="connsiteY85" fmla="*/ 1291100 h 2187906"/>
              <a:gd name="connsiteX86" fmla="*/ 908381 w 1151910"/>
              <a:gd name="connsiteY86" fmla="*/ 1224425 h 2187906"/>
              <a:gd name="connsiteX87" fmla="*/ 922669 w 1151910"/>
              <a:gd name="connsiteY87" fmla="*/ 1219663 h 2187906"/>
              <a:gd name="connsiteX88" fmla="*/ 941719 w 1151910"/>
              <a:gd name="connsiteY88" fmla="*/ 1210138 h 2187906"/>
              <a:gd name="connsiteX89" fmla="*/ 956006 w 1151910"/>
              <a:gd name="connsiteY89" fmla="*/ 1205375 h 2187906"/>
              <a:gd name="connsiteX90" fmla="*/ 970294 w 1151910"/>
              <a:gd name="connsiteY90" fmla="*/ 1195850 h 2187906"/>
              <a:gd name="connsiteX91" fmla="*/ 1003631 w 1151910"/>
              <a:gd name="connsiteY91" fmla="*/ 1186325 h 2187906"/>
              <a:gd name="connsiteX92" fmla="*/ 1022681 w 1151910"/>
              <a:gd name="connsiteY92" fmla="*/ 1172038 h 2187906"/>
              <a:gd name="connsiteX93" fmla="*/ 1041731 w 1151910"/>
              <a:gd name="connsiteY93" fmla="*/ 1143463 h 2187906"/>
              <a:gd name="connsiteX94" fmla="*/ 1070306 w 1151910"/>
              <a:gd name="connsiteY94" fmla="*/ 1124413 h 2187906"/>
              <a:gd name="connsiteX95" fmla="*/ 1098881 w 1151910"/>
              <a:gd name="connsiteY95" fmla="*/ 1114888 h 2187906"/>
              <a:gd name="connsiteX96" fmla="*/ 1132219 w 1151910"/>
              <a:gd name="connsiteY96" fmla="*/ 1091075 h 2187906"/>
              <a:gd name="connsiteX97" fmla="*/ 1146506 w 1151910"/>
              <a:gd name="connsiteY97" fmla="*/ 1076788 h 2187906"/>
              <a:gd name="connsiteX98" fmla="*/ 1141744 w 1151910"/>
              <a:gd name="connsiteY98" fmla="*/ 991063 h 2187906"/>
              <a:gd name="connsiteX99" fmla="*/ 1127456 w 1151910"/>
              <a:gd name="connsiteY99" fmla="*/ 972013 h 2187906"/>
              <a:gd name="connsiteX100" fmla="*/ 1108406 w 1151910"/>
              <a:gd name="connsiteY100" fmla="*/ 933913 h 2187906"/>
              <a:gd name="connsiteX101" fmla="*/ 1103644 w 1151910"/>
              <a:gd name="connsiteY101" fmla="*/ 910100 h 2187906"/>
              <a:gd name="connsiteX102" fmla="*/ 1075069 w 1151910"/>
              <a:gd name="connsiteY102" fmla="*/ 881525 h 2187906"/>
              <a:gd name="connsiteX103" fmla="*/ 1008394 w 1151910"/>
              <a:gd name="connsiteY103" fmla="*/ 857713 h 2187906"/>
              <a:gd name="connsiteX104" fmla="*/ 994106 w 1151910"/>
              <a:gd name="connsiteY104" fmla="*/ 862475 h 2187906"/>
              <a:gd name="connsiteX105" fmla="*/ 989344 w 1151910"/>
              <a:gd name="connsiteY105" fmla="*/ 876763 h 2187906"/>
              <a:gd name="connsiteX106" fmla="*/ 984581 w 1151910"/>
              <a:gd name="connsiteY106" fmla="*/ 914863 h 2187906"/>
              <a:gd name="connsiteX107" fmla="*/ 975056 w 1151910"/>
              <a:gd name="connsiteY107" fmla="*/ 929150 h 2187906"/>
              <a:gd name="connsiteX108" fmla="*/ 960769 w 1151910"/>
              <a:gd name="connsiteY108" fmla="*/ 948200 h 2187906"/>
              <a:gd name="connsiteX109" fmla="*/ 932194 w 1151910"/>
              <a:gd name="connsiteY109" fmla="*/ 962488 h 2187906"/>
              <a:gd name="connsiteX110" fmla="*/ 898856 w 1151910"/>
              <a:gd name="connsiteY110" fmla="*/ 919625 h 2187906"/>
              <a:gd name="connsiteX111" fmla="*/ 884569 w 1151910"/>
              <a:gd name="connsiteY111" fmla="*/ 905338 h 2187906"/>
              <a:gd name="connsiteX112" fmla="*/ 903619 w 1151910"/>
              <a:gd name="connsiteY112" fmla="*/ 852950 h 2187906"/>
              <a:gd name="connsiteX113" fmla="*/ 908381 w 1151910"/>
              <a:gd name="connsiteY113" fmla="*/ 833900 h 2187906"/>
              <a:gd name="connsiteX114" fmla="*/ 903619 w 1151910"/>
              <a:gd name="connsiteY114" fmla="*/ 819613 h 2187906"/>
              <a:gd name="connsiteX115" fmla="*/ 898856 w 1151910"/>
              <a:gd name="connsiteY115" fmla="*/ 800563 h 2187906"/>
              <a:gd name="connsiteX116" fmla="*/ 903619 w 1151910"/>
              <a:gd name="connsiteY116" fmla="*/ 776750 h 2187906"/>
              <a:gd name="connsiteX117" fmla="*/ 941719 w 1151910"/>
              <a:gd name="connsiteY117" fmla="*/ 752938 h 2187906"/>
              <a:gd name="connsiteX118" fmla="*/ 956006 w 1151910"/>
              <a:gd name="connsiteY118" fmla="*/ 738650 h 2187906"/>
              <a:gd name="connsiteX119" fmla="*/ 960769 w 1151910"/>
              <a:gd name="connsiteY119" fmla="*/ 724363 h 2187906"/>
              <a:gd name="connsiteX120" fmla="*/ 956006 w 1151910"/>
              <a:gd name="connsiteY120" fmla="*/ 600538 h 2187906"/>
              <a:gd name="connsiteX121" fmla="*/ 889331 w 1151910"/>
              <a:gd name="connsiteY121" fmla="*/ 600538 h 2187906"/>
              <a:gd name="connsiteX122" fmla="*/ 875044 w 1151910"/>
              <a:gd name="connsiteY122" fmla="*/ 586250 h 2187906"/>
              <a:gd name="connsiteX123" fmla="*/ 860756 w 1151910"/>
              <a:gd name="connsiteY123" fmla="*/ 576725 h 2187906"/>
              <a:gd name="connsiteX124" fmla="*/ 846469 w 1151910"/>
              <a:gd name="connsiteY124" fmla="*/ 557675 h 2187906"/>
              <a:gd name="connsiteX125" fmla="*/ 841706 w 1151910"/>
              <a:gd name="connsiteY125" fmla="*/ 543388 h 2187906"/>
              <a:gd name="connsiteX126" fmla="*/ 722644 w 1151910"/>
              <a:gd name="connsiteY126" fmla="*/ 538625 h 2187906"/>
              <a:gd name="connsiteX127" fmla="*/ 689306 w 1151910"/>
              <a:gd name="connsiteY127" fmla="*/ 510050 h 2187906"/>
              <a:gd name="connsiteX128" fmla="*/ 679781 w 1151910"/>
              <a:gd name="connsiteY128" fmla="*/ 495763 h 2187906"/>
              <a:gd name="connsiteX129" fmla="*/ 660731 w 1151910"/>
              <a:gd name="connsiteY129" fmla="*/ 448138 h 2187906"/>
              <a:gd name="connsiteX130" fmla="*/ 646444 w 1151910"/>
              <a:gd name="connsiteY130" fmla="*/ 410038 h 2187906"/>
              <a:gd name="connsiteX131" fmla="*/ 636919 w 1151910"/>
              <a:gd name="connsiteY131" fmla="*/ 386225 h 2187906"/>
              <a:gd name="connsiteX132" fmla="*/ 617869 w 1151910"/>
              <a:gd name="connsiteY132" fmla="*/ 357650 h 2187906"/>
              <a:gd name="connsiteX133" fmla="*/ 575006 w 1151910"/>
              <a:gd name="connsiteY133" fmla="*/ 329075 h 2187906"/>
              <a:gd name="connsiteX134" fmla="*/ 560719 w 1151910"/>
              <a:gd name="connsiteY134" fmla="*/ 319550 h 2187906"/>
              <a:gd name="connsiteX135" fmla="*/ 541669 w 1151910"/>
              <a:gd name="connsiteY135" fmla="*/ 305263 h 2187906"/>
              <a:gd name="connsiteX136" fmla="*/ 527381 w 1151910"/>
              <a:gd name="connsiteY136" fmla="*/ 300500 h 2187906"/>
              <a:gd name="connsiteX137" fmla="*/ 494044 w 1151910"/>
              <a:gd name="connsiteY137" fmla="*/ 281450 h 2187906"/>
              <a:gd name="connsiteX138" fmla="*/ 470231 w 1151910"/>
              <a:gd name="connsiteY138" fmla="*/ 271925 h 2187906"/>
              <a:gd name="connsiteX139" fmla="*/ 408318 w 1151910"/>
              <a:gd name="connsiteY139" fmla="*/ 181439 h 2187906"/>
              <a:gd name="connsiteX140" fmla="*/ 408319 w 1151910"/>
              <a:gd name="connsiteY140" fmla="*/ 52851 h 2187906"/>
              <a:gd name="connsiteX141" fmla="*/ 377362 w 1151910"/>
              <a:gd name="connsiteY141" fmla="*/ 43325 h 2187906"/>
              <a:gd name="connsiteX142" fmla="*/ 317831 w 1151910"/>
              <a:gd name="connsiteY142" fmla="*/ 9988 h 2187906"/>
              <a:gd name="connsiteX143" fmla="*/ 284494 w 1151910"/>
              <a:gd name="connsiteY143" fmla="*/ 463 h 2187906"/>
              <a:gd name="connsiteX144" fmla="*/ 265444 w 1151910"/>
              <a:gd name="connsiteY144" fmla="*/ 5225 h 2187906"/>
              <a:gd name="connsiteX145" fmla="*/ 227344 w 1151910"/>
              <a:gd name="connsiteY145" fmla="*/ 55231 h 2187906"/>
              <a:gd name="connsiteX146" fmla="*/ 170194 w 1151910"/>
              <a:gd name="connsiteY146" fmla="*/ 69519 h 2187906"/>
              <a:gd name="connsiteX147" fmla="*/ 158287 w 1151910"/>
              <a:gd name="connsiteY147" fmla="*/ 114763 h 2187906"/>
              <a:gd name="connsiteX148" fmla="*/ 122568 w 1151910"/>
              <a:gd name="connsiteY148" fmla="*/ 150481 h 2187906"/>
              <a:gd name="connsiteX149" fmla="*/ 84469 w 1151910"/>
              <a:gd name="connsiteY149" fmla="*/ 243351 h 2187906"/>
              <a:gd name="connsiteX0" fmla="*/ 84469 w 1151910"/>
              <a:gd name="connsiteY0" fmla="*/ 243351 h 2187906"/>
              <a:gd name="connsiteX1" fmla="*/ 91612 w 1151910"/>
              <a:gd name="connsiteY1" fmla="*/ 271925 h 2187906"/>
              <a:gd name="connsiteX2" fmla="*/ 74943 w 1151910"/>
              <a:gd name="connsiteY2" fmla="*/ 340982 h 2187906"/>
              <a:gd name="connsiteX3" fmla="*/ 60656 w 1151910"/>
              <a:gd name="connsiteY3" fmla="*/ 390988 h 2187906"/>
              <a:gd name="connsiteX4" fmla="*/ 53512 w 1151910"/>
              <a:gd name="connsiteY4" fmla="*/ 467188 h 2187906"/>
              <a:gd name="connsiteX5" fmla="*/ 32081 w 1151910"/>
              <a:gd name="connsiteY5" fmla="*/ 505288 h 2187906"/>
              <a:gd name="connsiteX6" fmla="*/ 3506 w 1151910"/>
              <a:gd name="connsiteY6" fmla="*/ 541007 h 2187906"/>
              <a:gd name="connsiteX7" fmla="*/ 74944 w 1151910"/>
              <a:gd name="connsiteY7" fmla="*/ 564819 h 2187906"/>
              <a:gd name="connsiteX8" fmla="*/ 67800 w 1151910"/>
              <a:gd name="connsiteY8" fmla="*/ 643401 h 2187906"/>
              <a:gd name="connsiteX9" fmla="*/ 103518 w 1151910"/>
              <a:gd name="connsiteY9" fmla="*/ 688645 h 2187906"/>
              <a:gd name="connsiteX10" fmla="*/ 167813 w 1151910"/>
              <a:gd name="connsiteY10" fmla="*/ 736269 h 2187906"/>
              <a:gd name="connsiteX11" fmla="*/ 170195 w 1151910"/>
              <a:gd name="connsiteY11" fmla="*/ 807706 h 2187906"/>
              <a:gd name="connsiteX12" fmla="*/ 155907 w 1151910"/>
              <a:gd name="connsiteY12" fmla="*/ 860094 h 2187906"/>
              <a:gd name="connsiteX13" fmla="*/ 127331 w 1151910"/>
              <a:gd name="connsiteY13" fmla="*/ 910100 h 2187906"/>
              <a:gd name="connsiteX14" fmla="*/ 98756 w 1151910"/>
              <a:gd name="connsiteY14" fmla="*/ 948200 h 2187906"/>
              <a:gd name="connsiteX15" fmla="*/ 63037 w 1151910"/>
              <a:gd name="connsiteY15" fmla="*/ 993444 h 2187906"/>
              <a:gd name="connsiteX16" fmla="*/ 32082 w 1151910"/>
              <a:gd name="connsiteY16" fmla="*/ 1064881 h 2187906"/>
              <a:gd name="connsiteX17" fmla="*/ 1125 w 1151910"/>
              <a:gd name="connsiteY17" fmla="*/ 1105363 h 2187906"/>
              <a:gd name="connsiteX18" fmla="*/ 8269 w 1151910"/>
              <a:gd name="connsiteY18" fmla="*/ 1174419 h 2187906"/>
              <a:gd name="connsiteX19" fmla="*/ 22557 w 1151910"/>
              <a:gd name="connsiteY19" fmla="*/ 1224425 h 2187906"/>
              <a:gd name="connsiteX20" fmla="*/ 51133 w 1151910"/>
              <a:gd name="connsiteY20" fmla="*/ 1260144 h 2187906"/>
              <a:gd name="connsiteX21" fmla="*/ 70181 w 1151910"/>
              <a:gd name="connsiteY21" fmla="*/ 1298244 h 2187906"/>
              <a:gd name="connsiteX22" fmla="*/ 148763 w 1151910"/>
              <a:gd name="connsiteY22" fmla="*/ 1314913 h 2187906"/>
              <a:gd name="connsiteX23" fmla="*/ 255919 w 1151910"/>
              <a:gd name="connsiteY23" fmla="*/ 1398256 h 2187906"/>
              <a:gd name="connsiteX24" fmla="*/ 279733 w 1151910"/>
              <a:gd name="connsiteY24" fmla="*/ 1450644 h 2187906"/>
              <a:gd name="connsiteX25" fmla="*/ 239252 w 1151910"/>
              <a:gd name="connsiteY25" fmla="*/ 1550656 h 2187906"/>
              <a:gd name="connsiteX26" fmla="*/ 210677 w 1151910"/>
              <a:gd name="connsiteY26" fmla="*/ 1655431 h 2187906"/>
              <a:gd name="connsiteX27" fmla="*/ 217819 w 1151910"/>
              <a:gd name="connsiteY27" fmla="*/ 1714963 h 2187906"/>
              <a:gd name="connsiteX28" fmla="*/ 246394 w 1151910"/>
              <a:gd name="connsiteY28" fmla="*/ 1817356 h 2187906"/>
              <a:gd name="connsiteX29" fmla="*/ 136856 w 1151910"/>
              <a:gd name="connsiteY29" fmla="*/ 1895938 h 2187906"/>
              <a:gd name="connsiteX30" fmla="*/ 91613 w 1151910"/>
              <a:gd name="connsiteY30" fmla="*/ 1924513 h 2187906"/>
              <a:gd name="connsiteX31" fmla="*/ 139239 w 1151910"/>
              <a:gd name="connsiteY31" fmla="*/ 1953088 h 2187906"/>
              <a:gd name="connsiteX32" fmla="*/ 160669 w 1151910"/>
              <a:gd name="connsiteY32" fmla="*/ 1986425 h 2187906"/>
              <a:gd name="connsiteX33" fmla="*/ 165431 w 1151910"/>
              <a:gd name="connsiteY33" fmla="*/ 2024525 h 2187906"/>
              <a:gd name="connsiteX34" fmla="*/ 179719 w 1151910"/>
              <a:gd name="connsiteY34" fmla="*/ 2048338 h 2187906"/>
              <a:gd name="connsiteX35" fmla="*/ 184481 w 1151910"/>
              <a:gd name="connsiteY35" fmla="*/ 2067388 h 2187906"/>
              <a:gd name="connsiteX36" fmla="*/ 208294 w 1151910"/>
              <a:gd name="connsiteY36" fmla="*/ 2062625 h 2187906"/>
              <a:gd name="connsiteX37" fmla="*/ 227344 w 1151910"/>
              <a:gd name="connsiteY37" fmla="*/ 2057863 h 2187906"/>
              <a:gd name="connsiteX38" fmla="*/ 355931 w 1151910"/>
              <a:gd name="connsiteY38" fmla="*/ 2067388 h 2187906"/>
              <a:gd name="connsiteX39" fmla="*/ 374981 w 1151910"/>
              <a:gd name="connsiteY39" fmla="*/ 2076913 h 2187906"/>
              <a:gd name="connsiteX40" fmla="*/ 379744 w 1151910"/>
              <a:gd name="connsiteY40" fmla="*/ 2124538 h 2187906"/>
              <a:gd name="connsiteX41" fmla="*/ 394031 w 1151910"/>
              <a:gd name="connsiteY41" fmla="*/ 2162638 h 2187906"/>
              <a:gd name="connsiteX42" fmla="*/ 398794 w 1151910"/>
              <a:gd name="connsiteY42" fmla="*/ 2176925 h 2187906"/>
              <a:gd name="connsiteX43" fmla="*/ 436894 w 1151910"/>
              <a:gd name="connsiteY43" fmla="*/ 2186450 h 2187906"/>
              <a:gd name="connsiteX44" fmla="*/ 503569 w 1151910"/>
              <a:gd name="connsiteY44" fmla="*/ 2186450 h 2187906"/>
              <a:gd name="connsiteX45" fmla="*/ 527381 w 1151910"/>
              <a:gd name="connsiteY45" fmla="*/ 2176925 h 2187906"/>
              <a:gd name="connsiteX46" fmla="*/ 570244 w 1151910"/>
              <a:gd name="connsiteY46" fmla="*/ 2081675 h 2187906"/>
              <a:gd name="connsiteX47" fmla="*/ 589294 w 1151910"/>
              <a:gd name="connsiteY47" fmla="*/ 2076913 h 2187906"/>
              <a:gd name="connsiteX48" fmla="*/ 603581 w 1151910"/>
              <a:gd name="connsiteY48" fmla="*/ 2062625 h 2187906"/>
              <a:gd name="connsiteX49" fmla="*/ 608344 w 1151910"/>
              <a:gd name="connsiteY49" fmla="*/ 2048338 h 2187906"/>
              <a:gd name="connsiteX50" fmla="*/ 617869 w 1151910"/>
              <a:gd name="connsiteY50" fmla="*/ 2034050 h 2187906"/>
              <a:gd name="connsiteX51" fmla="*/ 622631 w 1151910"/>
              <a:gd name="connsiteY51" fmla="*/ 2015000 h 2187906"/>
              <a:gd name="connsiteX52" fmla="*/ 627394 w 1151910"/>
              <a:gd name="connsiteY52" fmla="*/ 1929275 h 2187906"/>
              <a:gd name="connsiteX53" fmla="*/ 641681 w 1151910"/>
              <a:gd name="connsiteY53" fmla="*/ 1924513 h 2187906"/>
              <a:gd name="connsiteX54" fmla="*/ 684544 w 1151910"/>
              <a:gd name="connsiteY54" fmla="*/ 1876888 h 2187906"/>
              <a:gd name="connsiteX55" fmla="*/ 689306 w 1151910"/>
              <a:gd name="connsiteY55" fmla="*/ 1848313 h 2187906"/>
              <a:gd name="connsiteX56" fmla="*/ 694069 w 1151910"/>
              <a:gd name="connsiteY56" fmla="*/ 1824500 h 2187906"/>
              <a:gd name="connsiteX57" fmla="*/ 698831 w 1151910"/>
              <a:gd name="connsiteY57" fmla="*/ 1781638 h 2187906"/>
              <a:gd name="connsiteX58" fmla="*/ 717881 w 1151910"/>
              <a:gd name="connsiteY58" fmla="*/ 1743538 h 2187906"/>
              <a:gd name="connsiteX59" fmla="*/ 732169 w 1151910"/>
              <a:gd name="connsiteY59" fmla="*/ 1705438 h 2187906"/>
              <a:gd name="connsiteX60" fmla="*/ 760744 w 1151910"/>
              <a:gd name="connsiteY60" fmla="*/ 1714963 h 2187906"/>
              <a:gd name="connsiteX61" fmla="*/ 775031 w 1151910"/>
              <a:gd name="connsiteY61" fmla="*/ 1748300 h 2187906"/>
              <a:gd name="connsiteX62" fmla="*/ 779794 w 1151910"/>
              <a:gd name="connsiteY62" fmla="*/ 1800688 h 2187906"/>
              <a:gd name="connsiteX63" fmla="*/ 784556 w 1151910"/>
              <a:gd name="connsiteY63" fmla="*/ 1776875 h 2187906"/>
              <a:gd name="connsiteX64" fmla="*/ 789319 w 1151910"/>
              <a:gd name="connsiteY64" fmla="*/ 1743538 h 2187906"/>
              <a:gd name="connsiteX65" fmla="*/ 803606 w 1151910"/>
              <a:gd name="connsiteY65" fmla="*/ 1734013 h 2187906"/>
              <a:gd name="connsiteX66" fmla="*/ 827419 w 1151910"/>
              <a:gd name="connsiteY66" fmla="*/ 1748300 h 2187906"/>
              <a:gd name="connsiteX67" fmla="*/ 841706 w 1151910"/>
              <a:gd name="connsiteY67" fmla="*/ 1753063 h 2187906"/>
              <a:gd name="connsiteX68" fmla="*/ 846469 w 1151910"/>
              <a:gd name="connsiteY68" fmla="*/ 1691150 h 2187906"/>
              <a:gd name="connsiteX69" fmla="*/ 889331 w 1151910"/>
              <a:gd name="connsiteY69" fmla="*/ 1695913 h 2187906"/>
              <a:gd name="connsiteX70" fmla="*/ 894094 w 1151910"/>
              <a:gd name="connsiteY70" fmla="*/ 1710200 h 2187906"/>
              <a:gd name="connsiteX71" fmla="*/ 927431 w 1151910"/>
              <a:gd name="connsiteY71" fmla="*/ 1734013 h 2187906"/>
              <a:gd name="connsiteX72" fmla="*/ 960769 w 1151910"/>
              <a:gd name="connsiteY72" fmla="*/ 1738775 h 2187906"/>
              <a:gd name="connsiteX73" fmla="*/ 998869 w 1151910"/>
              <a:gd name="connsiteY73" fmla="*/ 1734013 h 2187906"/>
              <a:gd name="connsiteX74" fmla="*/ 1003631 w 1151910"/>
              <a:gd name="connsiteY74" fmla="*/ 1657813 h 2187906"/>
              <a:gd name="connsiteX75" fmla="*/ 1017919 w 1151910"/>
              <a:gd name="connsiteY75" fmla="*/ 1638763 h 2187906"/>
              <a:gd name="connsiteX76" fmla="*/ 1017919 w 1151910"/>
              <a:gd name="connsiteY76" fmla="*/ 1600663 h 2187906"/>
              <a:gd name="connsiteX77" fmla="*/ 998869 w 1151910"/>
              <a:gd name="connsiteY77" fmla="*/ 1586375 h 2187906"/>
              <a:gd name="connsiteX78" fmla="*/ 975056 w 1151910"/>
              <a:gd name="connsiteY78" fmla="*/ 1548275 h 2187906"/>
              <a:gd name="connsiteX79" fmla="*/ 965531 w 1151910"/>
              <a:gd name="connsiteY79" fmla="*/ 1533988 h 2187906"/>
              <a:gd name="connsiteX80" fmla="*/ 951244 w 1151910"/>
              <a:gd name="connsiteY80" fmla="*/ 1529225 h 2187906"/>
              <a:gd name="connsiteX81" fmla="*/ 932194 w 1151910"/>
              <a:gd name="connsiteY81" fmla="*/ 1405400 h 2187906"/>
              <a:gd name="connsiteX82" fmla="*/ 922669 w 1151910"/>
              <a:gd name="connsiteY82" fmla="*/ 1362538 h 2187906"/>
              <a:gd name="connsiteX83" fmla="*/ 913144 w 1151910"/>
              <a:gd name="connsiteY83" fmla="*/ 1338725 h 2187906"/>
              <a:gd name="connsiteX84" fmla="*/ 903619 w 1151910"/>
              <a:gd name="connsiteY84" fmla="*/ 1305388 h 2187906"/>
              <a:gd name="connsiteX85" fmla="*/ 898856 w 1151910"/>
              <a:gd name="connsiteY85" fmla="*/ 1291100 h 2187906"/>
              <a:gd name="connsiteX86" fmla="*/ 908381 w 1151910"/>
              <a:gd name="connsiteY86" fmla="*/ 1224425 h 2187906"/>
              <a:gd name="connsiteX87" fmla="*/ 922669 w 1151910"/>
              <a:gd name="connsiteY87" fmla="*/ 1219663 h 2187906"/>
              <a:gd name="connsiteX88" fmla="*/ 941719 w 1151910"/>
              <a:gd name="connsiteY88" fmla="*/ 1210138 h 2187906"/>
              <a:gd name="connsiteX89" fmla="*/ 956006 w 1151910"/>
              <a:gd name="connsiteY89" fmla="*/ 1205375 h 2187906"/>
              <a:gd name="connsiteX90" fmla="*/ 970294 w 1151910"/>
              <a:gd name="connsiteY90" fmla="*/ 1195850 h 2187906"/>
              <a:gd name="connsiteX91" fmla="*/ 1003631 w 1151910"/>
              <a:gd name="connsiteY91" fmla="*/ 1186325 h 2187906"/>
              <a:gd name="connsiteX92" fmla="*/ 1022681 w 1151910"/>
              <a:gd name="connsiteY92" fmla="*/ 1172038 h 2187906"/>
              <a:gd name="connsiteX93" fmla="*/ 1041731 w 1151910"/>
              <a:gd name="connsiteY93" fmla="*/ 1143463 h 2187906"/>
              <a:gd name="connsiteX94" fmla="*/ 1070306 w 1151910"/>
              <a:gd name="connsiteY94" fmla="*/ 1124413 h 2187906"/>
              <a:gd name="connsiteX95" fmla="*/ 1098881 w 1151910"/>
              <a:gd name="connsiteY95" fmla="*/ 1114888 h 2187906"/>
              <a:gd name="connsiteX96" fmla="*/ 1132219 w 1151910"/>
              <a:gd name="connsiteY96" fmla="*/ 1091075 h 2187906"/>
              <a:gd name="connsiteX97" fmla="*/ 1146506 w 1151910"/>
              <a:gd name="connsiteY97" fmla="*/ 1076788 h 2187906"/>
              <a:gd name="connsiteX98" fmla="*/ 1141744 w 1151910"/>
              <a:gd name="connsiteY98" fmla="*/ 991063 h 2187906"/>
              <a:gd name="connsiteX99" fmla="*/ 1127456 w 1151910"/>
              <a:gd name="connsiteY99" fmla="*/ 972013 h 2187906"/>
              <a:gd name="connsiteX100" fmla="*/ 1108406 w 1151910"/>
              <a:gd name="connsiteY100" fmla="*/ 933913 h 2187906"/>
              <a:gd name="connsiteX101" fmla="*/ 1103644 w 1151910"/>
              <a:gd name="connsiteY101" fmla="*/ 910100 h 2187906"/>
              <a:gd name="connsiteX102" fmla="*/ 1075069 w 1151910"/>
              <a:gd name="connsiteY102" fmla="*/ 881525 h 2187906"/>
              <a:gd name="connsiteX103" fmla="*/ 1008394 w 1151910"/>
              <a:gd name="connsiteY103" fmla="*/ 857713 h 2187906"/>
              <a:gd name="connsiteX104" fmla="*/ 994106 w 1151910"/>
              <a:gd name="connsiteY104" fmla="*/ 862475 h 2187906"/>
              <a:gd name="connsiteX105" fmla="*/ 989344 w 1151910"/>
              <a:gd name="connsiteY105" fmla="*/ 876763 h 2187906"/>
              <a:gd name="connsiteX106" fmla="*/ 984581 w 1151910"/>
              <a:gd name="connsiteY106" fmla="*/ 914863 h 2187906"/>
              <a:gd name="connsiteX107" fmla="*/ 975056 w 1151910"/>
              <a:gd name="connsiteY107" fmla="*/ 929150 h 2187906"/>
              <a:gd name="connsiteX108" fmla="*/ 960769 w 1151910"/>
              <a:gd name="connsiteY108" fmla="*/ 948200 h 2187906"/>
              <a:gd name="connsiteX109" fmla="*/ 932194 w 1151910"/>
              <a:gd name="connsiteY109" fmla="*/ 962488 h 2187906"/>
              <a:gd name="connsiteX110" fmla="*/ 898856 w 1151910"/>
              <a:gd name="connsiteY110" fmla="*/ 919625 h 2187906"/>
              <a:gd name="connsiteX111" fmla="*/ 884569 w 1151910"/>
              <a:gd name="connsiteY111" fmla="*/ 905338 h 2187906"/>
              <a:gd name="connsiteX112" fmla="*/ 903619 w 1151910"/>
              <a:gd name="connsiteY112" fmla="*/ 852950 h 2187906"/>
              <a:gd name="connsiteX113" fmla="*/ 908381 w 1151910"/>
              <a:gd name="connsiteY113" fmla="*/ 833900 h 2187906"/>
              <a:gd name="connsiteX114" fmla="*/ 903619 w 1151910"/>
              <a:gd name="connsiteY114" fmla="*/ 819613 h 2187906"/>
              <a:gd name="connsiteX115" fmla="*/ 898856 w 1151910"/>
              <a:gd name="connsiteY115" fmla="*/ 800563 h 2187906"/>
              <a:gd name="connsiteX116" fmla="*/ 903619 w 1151910"/>
              <a:gd name="connsiteY116" fmla="*/ 776750 h 2187906"/>
              <a:gd name="connsiteX117" fmla="*/ 941719 w 1151910"/>
              <a:gd name="connsiteY117" fmla="*/ 752938 h 2187906"/>
              <a:gd name="connsiteX118" fmla="*/ 956006 w 1151910"/>
              <a:gd name="connsiteY118" fmla="*/ 738650 h 2187906"/>
              <a:gd name="connsiteX119" fmla="*/ 960769 w 1151910"/>
              <a:gd name="connsiteY119" fmla="*/ 724363 h 2187906"/>
              <a:gd name="connsiteX120" fmla="*/ 956006 w 1151910"/>
              <a:gd name="connsiteY120" fmla="*/ 600538 h 2187906"/>
              <a:gd name="connsiteX121" fmla="*/ 889331 w 1151910"/>
              <a:gd name="connsiteY121" fmla="*/ 600538 h 2187906"/>
              <a:gd name="connsiteX122" fmla="*/ 875044 w 1151910"/>
              <a:gd name="connsiteY122" fmla="*/ 586250 h 2187906"/>
              <a:gd name="connsiteX123" fmla="*/ 860756 w 1151910"/>
              <a:gd name="connsiteY123" fmla="*/ 576725 h 2187906"/>
              <a:gd name="connsiteX124" fmla="*/ 846469 w 1151910"/>
              <a:gd name="connsiteY124" fmla="*/ 557675 h 2187906"/>
              <a:gd name="connsiteX125" fmla="*/ 841706 w 1151910"/>
              <a:gd name="connsiteY125" fmla="*/ 543388 h 2187906"/>
              <a:gd name="connsiteX126" fmla="*/ 722644 w 1151910"/>
              <a:gd name="connsiteY126" fmla="*/ 538625 h 2187906"/>
              <a:gd name="connsiteX127" fmla="*/ 689306 w 1151910"/>
              <a:gd name="connsiteY127" fmla="*/ 510050 h 2187906"/>
              <a:gd name="connsiteX128" fmla="*/ 679781 w 1151910"/>
              <a:gd name="connsiteY128" fmla="*/ 495763 h 2187906"/>
              <a:gd name="connsiteX129" fmla="*/ 660731 w 1151910"/>
              <a:gd name="connsiteY129" fmla="*/ 448138 h 2187906"/>
              <a:gd name="connsiteX130" fmla="*/ 646444 w 1151910"/>
              <a:gd name="connsiteY130" fmla="*/ 410038 h 2187906"/>
              <a:gd name="connsiteX131" fmla="*/ 636919 w 1151910"/>
              <a:gd name="connsiteY131" fmla="*/ 386225 h 2187906"/>
              <a:gd name="connsiteX132" fmla="*/ 617869 w 1151910"/>
              <a:gd name="connsiteY132" fmla="*/ 357650 h 2187906"/>
              <a:gd name="connsiteX133" fmla="*/ 575006 w 1151910"/>
              <a:gd name="connsiteY133" fmla="*/ 329075 h 2187906"/>
              <a:gd name="connsiteX134" fmla="*/ 560719 w 1151910"/>
              <a:gd name="connsiteY134" fmla="*/ 319550 h 2187906"/>
              <a:gd name="connsiteX135" fmla="*/ 541669 w 1151910"/>
              <a:gd name="connsiteY135" fmla="*/ 305263 h 2187906"/>
              <a:gd name="connsiteX136" fmla="*/ 527381 w 1151910"/>
              <a:gd name="connsiteY136" fmla="*/ 300500 h 2187906"/>
              <a:gd name="connsiteX137" fmla="*/ 494044 w 1151910"/>
              <a:gd name="connsiteY137" fmla="*/ 281450 h 2187906"/>
              <a:gd name="connsiteX138" fmla="*/ 470231 w 1151910"/>
              <a:gd name="connsiteY138" fmla="*/ 271925 h 2187906"/>
              <a:gd name="connsiteX139" fmla="*/ 408318 w 1151910"/>
              <a:gd name="connsiteY139" fmla="*/ 181439 h 2187906"/>
              <a:gd name="connsiteX140" fmla="*/ 408319 w 1151910"/>
              <a:gd name="connsiteY140" fmla="*/ 52851 h 2187906"/>
              <a:gd name="connsiteX141" fmla="*/ 377362 w 1151910"/>
              <a:gd name="connsiteY141" fmla="*/ 43325 h 2187906"/>
              <a:gd name="connsiteX142" fmla="*/ 317831 w 1151910"/>
              <a:gd name="connsiteY142" fmla="*/ 9988 h 2187906"/>
              <a:gd name="connsiteX143" fmla="*/ 284494 w 1151910"/>
              <a:gd name="connsiteY143" fmla="*/ 463 h 2187906"/>
              <a:gd name="connsiteX144" fmla="*/ 265444 w 1151910"/>
              <a:gd name="connsiteY144" fmla="*/ 5225 h 2187906"/>
              <a:gd name="connsiteX145" fmla="*/ 227344 w 1151910"/>
              <a:gd name="connsiteY145" fmla="*/ 55231 h 2187906"/>
              <a:gd name="connsiteX146" fmla="*/ 170194 w 1151910"/>
              <a:gd name="connsiteY146" fmla="*/ 69519 h 2187906"/>
              <a:gd name="connsiteX147" fmla="*/ 158287 w 1151910"/>
              <a:gd name="connsiteY147" fmla="*/ 114763 h 2187906"/>
              <a:gd name="connsiteX148" fmla="*/ 122568 w 1151910"/>
              <a:gd name="connsiteY148" fmla="*/ 150481 h 2187906"/>
              <a:gd name="connsiteX149" fmla="*/ 84469 w 1151910"/>
              <a:gd name="connsiteY149" fmla="*/ 243351 h 2187906"/>
              <a:gd name="connsiteX0" fmla="*/ 84469 w 1151910"/>
              <a:gd name="connsiteY0" fmla="*/ 243351 h 2187906"/>
              <a:gd name="connsiteX1" fmla="*/ 91612 w 1151910"/>
              <a:gd name="connsiteY1" fmla="*/ 271925 h 2187906"/>
              <a:gd name="connsiteX2" fmla="*/ 74943 w 1151910"/>
              <a:gd name="connsiteY2" fmla="*/ 340982 h 2187906"/>
              <a:gd name="connsiteX3" fmla="*/ 60656 w 1151910"/>
              <a:gd name="connsiteY3" fmla="*/ 390988 h 2187906"/>
              <a:gd name="connsiteX4" fmla="*/ 53512 w 1151910"/>
              <a:gd name="connsiteY4" fmla="*/ 467188 h 2187906"/>
              <a:gd name="connsiteX5" fmla="*/ 32081 w 1151910"/>
              <a:gd name="connsiteY5" fmla="*/ 505288 h 2187906"/>
              <a:gd name="connsiteX6" fmla="*/ 3506 w 1151910"/>
              <a:gd name="connsiteY6" fmla="*/ 541007 h 2187906"/>
              <a:gd name="connsiteX7" fmla="*/ 74944 w 1151910"/>
              <a:gd name="connsiteY7" fmla="*/ 564819 h 2187906"/>
              <a:gd name="connsiteX8" fmla="*/ 67800 w 1151910"/>
              <a:gd name="connsiteY8" fmla="*/ 643401 h 2187906"/>
              <a:gd name="connsiteX9" fmla="*/ 103518 w 1151910"/>
              <a:gd name="connsiteY9" fmla="*/ 688645 h 2187906"/>
              <a:gd name="connsiteX10" fmla="*/ 167813 w 1151910"/>
              <a:gd name="connsiteY10" fmla="*/ 736269 h 2187906"/>
              <a:gd name="connsiteX11" fmla="*/ 170195 w 1151910"/>
              <a:gd name="connsiteY11" fmla="*/ 807706 h 2187906"/>
              <a:gd name="connsiteX12" fmla="*/ 155907 w 1151910"/>
              <a:gd name="connsiteY12" fmla="*/ 860094 h 2187906"/>
              <a:gd name="connsiteX13" fmla="*/ 127331 w 1151910"/>
              <a:gd name="connsiteY13" fmla="*/ 910100 h 2187906"/>
              <a:gd name="connsiteX14" fmla="*/ 98756 w 1151910"/>
              <a:gd name="connsiteY14" fmla="*/ 948200 h 2187906"/>
              <a:gd name="connsiteX15" fmla="*/ 63037 w 1151910"/>
              <a:gd name="connsiteY15" fmla="*/ 993444 h 2187906"/>
              <a:gd name="connsiteX16" fmla="*/ 32082 w 1151910"/>
              <a:gd name="connsiteY16" fmla="*/ 1064881 h 2187906"/>
              <a:gd name="connsiteX17" fmla="*/ 1125 w 1151910"/>
              <a:gd name="connsiteY17" fmla="*/ 1105363 h 2187906"/>
              <a:gd name="connsiteX18" fmla="*/ 8269 w 1151910"/>
              <a:gd name="connsiteY18" fmla="*/ 1174419 h 2187906"/>
              <a:gd name="connsiteX19" fmla="*/ 22557 w 1151910"/>
              <a:gd name="connsiteY19" fmla="*/ 1224425 h 2187906"/>
              <a:gd name="connsiteX20" fmla="*/ 51133 w 1151910"/>
              <a:gd name="connsiteY20" fmla="*/ 1260144 h 2187906"/>
              <a:gd name="connsiteX21" fmla="*/ 70181 w 1151910"/>
              <a:gd name="connsiteY21" fmla="*/ 1298244 h 2187906"/>
              <a:gd name="connsiteX22" fmla="*/ 148763 w 1151910"/>
              <a:gd name="connsiteY22" fmla="*/ 1314913 h 2187906"/>
              <a:gd name="connsiteX23" fmla="*/ 255919 w 1151910"/>
              <a:gd name="connsiteY23" fmla="*/ 1398256 h 2187906"/>
              <a:gd name="connsiteX24" fmla="*/ 279733 w 1151910"/>
              <a:gd name="connsiteY24" fmla="*/ 1450644 h 2187906"/>
              <a:gd name="connsiteX25" fmla="*/ 239252 w 1151910"/>
              <a:gd name="connsiteY25" fmla="*/ 1550656 h 2187906"/>
              <a:gd name="connsiteX26" fmla="*/ 210677 w 1151910"/>
              <a:gd name="connsiteY26" fmla="*/ 1655431 h 2187906"/>
              <a:gd name="connsiteX27" fmla="*/ 217819 w 1151910"/>
              <a:gd name="connsiteY27" fmla="*/ 1714963 h 2187906"/>
              <a:gd name="connsiteX28" fmla="*/ 246394 w 1151910"/>
              <a:gd name="connsiteY28" fmla="*/ 1812594 h 2187906"/>
              <a:gd name="connsiteX29" fmla="*/ 136856 w 1151910"/>
              <a:gd name="connsiteY29" fmla="*/ 1895938 h 2187906"/>
              <a:gd name="connsiteX30" fmla="*/ 91613 w 1151910"/>
              <a:gd name="connsiteY30" fmla="*/ 1924513 h 2187906"/>
              <a:gd name="connsiteX31" fmla="*/ 139239 w 1151910"/>
              <a:gd name="connsiteY31" fmla="*/ 1953088 h 2187906"/>
              <a:gd name="connsiteX32" fmla="*/ 160669 w 1151910"/>
              <a:gd name="connsiteY32" fmla="*/ 1986425 h 2187906"/>
              <a:gd name="connsiteX33" fmla="*/ 165431 w 1151910"/>
              <a:gd name="connsiteY33" fmla="*/ 2024525 h 2187906"/>
              <a:gd name="connsiteX34" fmla="*/ 179719 w 1151910"/>
              <a:gd name="connsiteY34" fmla="*/ 2048338 h 2187906"/>
              <a:gd name="connsiteX35" fmla="*/ 184481 w 1151910"/>
              <a:gd name="connsiteY35" fmla="*/ 2067388 h 2187906"/>
              <a:gd name="connsiteX36" fmla="*/ 208294 w 1151910"/>
              <a:gd name="connsiteY36" fmla="*/ 2062625 h 2187906"/>
              <a:gd name="connsiteX37" fmla="*/ 227344 w 1151910"/>
              <a:gd name="connsiteY37" fmla="*/ 2057863 h 2187906"/>
              <a:gd name="connsiteX38" fmla="*/ 355931 w 1151910"/>
              <a:gd name="connsiteY38" fmla="*/ 2067388 h 2187906"/>
              <a:gd name="connsiteX39" fmla="*/ 374981 w 1151910"/>
              <a:gd name="connsiteY39" fmla="*/ 2076913 h 2187906"/>
              <a:gd name="connsiteX40" fmla="*/ 379744 w 1151910"/>
              <a:gd name="connsiteY40" fmla="*/ 2124538 h 2187906"/>
              <a:gd name="connsiteX41" fmla="*/ 394031 w 1151910"/>
              <a:gd name="connsiteY41" fmla="*/ 2162638 h 2187906"/>
              <a:gd name="connsiteX42" fmla="*/ 398794 w 1151910"/>
              <a:gd name="connsiteY42" fmla="*/ 2176925 h 2187906"/>
              <a:gd name="connsiteX43" fmla="*/ 436894 w 1151910"/>
              <a:gd name="connsiteY43" fmla="*/ 2186450 h 2187906"/>
              <a:gd name="connsiteX44" fmla="*/ 503569 w 1151910"/>
              <a:gd name="connsiteY44" fmla="*/ 2186450 h 2187906"/>
              <a:gd name="connsiteX45" fmla="*/ 527381 w 1151910"/>
              <a:gd name="connsiteY45" fmla="*/ 2176925 h 2187906"/>
              <a:gd name="connsiteX46" fmla="*/ 570244 w 1151910"/>
              <a:gd name="connsiteY46" fmla="*/ 2081675 h 2187906"/>
              <a:gd name="connsiteX47" fmla="*/ 589294 w 1151910"/>
              <a:gd name="connsiteY47" fmla="*/ 2076913 h 2187906"/>
              <a:gd name="connsiteX48" fmla="*/ 603581 w 1151910"/>
              <a:gd name="connsiteY48" fmla="*/ 2062625 h 2187906"/>
              <a:gd name="connsiteX49" fmla="*/ 608344 w 1151910"/>
              <a:gd name="connsiteY49" fmla="*/ 2048338 h 2187906"/>
              <a:gd name="connsiteX50" fmla="*/ 617869 w 1151910"/>
              <a:gd name="connsiteY50" fmla="*/ 2034050 h 2187906"/>
              <a:gd name="connsiteX51" fmla="*/ 622631 w 1151910"/>
              <a:gd name="connsiteY51" fmla="*/ 2015000 h 2187906"/>
              <a:gd name="connsiteX52" fmla="*/ 627394 w 1151910"/>
              <a:gd name="connsiteY52" fmla="*/ 1929275 h 2187906"/>
              <a:gd name="connsiteX53" fmla="*/ 641681 w 1151910"/>
              <a:gd name="connsiteY53" fmla="*/ 1924513 h 2187906"/>
              <a:gd name="connsiteX54" fmla="*/ 684544 w 1151910"/>
              <a:gd name="connsiteY54" fmla="*/ 1876888 h 2187906"/>
              <a:gd name="connsiteX55" fmla="*/ 689306 w 1151910"/>
              <a:gd name="connsiteY55" fmla="*/ 1848313 h 2187906"/>
              <a:gd name="connsiteX56" fmla="*/ 694069 w 1151910"/>
              <a:gd name="connsiteY56" fmla="*/ 1824500 h 2187906"/>
              <a:gd name="connsiteX57" fmla="*/ 698831 w 1151910"/>
              <a:gd name="connsiteY57" fmla="*/ 1781638 h 2187906"/>
              <a:gd name="connsiteX58" fmla="*/ 717881 w 1151910"/>
              <a:gd name="connsiteY58" fmla="*/ 1743538 h 2187906"/>
              <a:gd name="connsiteX59" fmla="*/ 732169 w 1151910"/>
              <a:gd name="connsiteY59" fmla="*/ 1705438 h 2187906"/>
              <a:gd name="connsiteX60" fmla="*/ 760744 w 1151910"/>
              <a:gd name="connsiteY60" fmla="*/ 1714963 h 2187906"/>
              <a:gd name="connsiteX61" fmla="*/ 775031 w 1151910"/>
              <a:gd name="connsiteY61" fmla="*/ 1748300 h 2187906"/>
              <a:gd name="connsiteX62" fmla="*/ 779794 w 1151910"/>
              <a:gd name="connsiteY62" fmla="*/ 1800688 h 2187906"/>
              <a:gd name="connsiteX63" fmla="*/ 784556 w 1151910"/>
              <a:gd name="connsiteY63" fmla="*/ 1776875 h 2187906"/>
              <a:gd name="connsiteX64" fmla="*/ 789319 w 1151910"/>
              <a:gd name="connsiteY64" fmla="*/ 1743538 h 2187906"/>
              <a:gd name="connsiteX65" fmla="*/ 803606 w 1151910"/>
              <a:gd name="connsiteY65" fmla="*/ 1734013 h 2187906"/>
              <a:gd name="connsiteX66" fmla="*/ 827419 w 1151910"/>
              <a:gd name="connsiteY66" fmla="*/ 1748300 h 2187906"/>
              <a:gd name="connsiteX67" fmla="*/ 841706 w 1151910"/>
              <a:gd name="connsiteY67" fmla="*/ 1753063 h 2187906"/>
              <a:gd name="connsiteX68" fmla="*/ 846469 w 1151910"/>
              <a:gd name="connsiteY68" fmla="*/ 1691150 h 2187906"/>
              <a:gd name="connsiteX69" fmla="*/ 889331 w 1151910"/>
              <a:gd name="connsiteY69" fmla="*/ 1695913 h 2187906"/>
              <a:gd name="connsiteX70" fmla="*/ 894094 w 1151910"/>
              <a:gd name="connsiteY70" fmla="*/ 1710200 h 2187906"/>
              <a:gd name="connsiteX71" fmla="*/ 927431 w 1151910"/>
              <a:gd name="connsiteY71" fmla="*/ 1734013 h 2187906"/>
              <a:gd name="connsiteX72" fmla="*/ 960769 w 1151910"/>
              <a:gd name="connsiteY72" fmla="*/ 1738775 h 2187906"/>
              <a:gd name="connsiteX73" fmla="*/ 998869 w 1151910"/>
              <a:gd name="connsiteY73" fmla="*/ 1734013 h 2187906"/>
              <a:gd name="connsiteX74" fmla="*/ 1003631 w 1151910"/>
              <a:gd name="connsiteY74" fmla="*/ 1657813 h 2187906"/>
              <a:gd name="connsiteX75" fmla="*/ 1017919 w 1151910"/>
              <a:gd name="connsiteY75" fmla="*/ 1638763 h 2187906"/>
              <a:gd name="connsiteX76" fmla="*/ 1017919 w 1151910"/>
              <a:gd name="connsiteY76" fmla="*/ 1600663 h 2187906"/>
              <a:gd name="connsiteX77" fmla="*/ 998869 w 1151910"/>
              <a:gd name="connsiteY77" fmla="*/ 1586375 h 2187906"/>
              <a:gd name="connsiteX78" fmla="*/ 975056 w 1151910"/>
              <a:gd name="connsiteY78" fmla="*/ 1548275 h 2187906"/>
              <a:gd name="connsiteX79" fmla="*/ 965531 w 1151910"/>
              <a:gd name="connsiteY79" fmla="*/ 1533988 h 2187906"/>
              <a:gd name="connsiteX80" fmla="*/ 951244 w 1151910"/>
              <a:gd name="connsiteY80" fmla="*/ 1529225 h 2187906"/>
              <a:gd name="connsiteX81" fmla="*/ 932194 w 1151910"/>
              <a:gd name="connsiteY81" fmla="*/ 1405400 h 2187906"/>
              <a:gd name="connsiteX82" fmla="*/ 922669 w 1151910"/>
              <a:gd name="connsiteY82" fmla="*/ 1362538 h 2187906"/>
              <a:gd name="connsiteX83" fmla="*/ 913144 w 1151910"/>
              <a:gd name="connsiteY83" fmla="*/ 1338725 h 2187906"/>
              <a:gd name="connsiteX84" fmla="*/ 903619 w 1151910"/>
              <a:gd name="connsiteY84" fmla="*/ 1305388 h 2187906"/>
              <a:gd name="connsiteX85" fmla="*/ 898856 w 1151910"/>
              <a:gd name="connsiteY85" fmla="*/ 1291100 h 2187906"/>
              <a:gd name="connsiteX86" fmla="*/ 908381 w 1151910"/>
              <a:gd name="connsiteY86" fmla="*/ 1224425 h 2187906"/>
              <a:gd name="connsiteX87" fmla="*/ 922669 w 1151910"/>
              <a:gd name="connsiteY87" fmla="*/ 1219663 h 2187906"/>
              <a:gd name="connsiteX88" fmla="*/ 941719 w 1151910"/>
              <a:gd name="connsiteY88" fmla="*/ 1210138 h 2187906"/>
              <a:gd name="connsiteX89" fmla="*/ 956006 w 1151910"/>
              <a:gd name="connsiteY89" fmla="*/ 1205375 h 2187906"/>
              <a:gd name="connsiteX90" fmla="*/ 970294 w 1151910"/>
              <a:gd name="connsiteY90" fmla="*/ 1195850 h 2187906"/>
              <a:gd name="connsiteX91" fmla="*/ 1003631 w 1151910"/>
              <a:gd name="connsiteY91" fmla="*/ 1186325 h 2187906"/>
              <a:gd name="connsiteX92" fmla="*/ 1022681 w 1151910"/>
              <a:gd name="connsiteY92" fmla="*/ 1172038 h 2187906"/>
              <a:gd name="connsiteX93" fmla="*/ 1041731 w 1151910"/>
              <a:gd name="connsiteY93" fmla="*/ 1143463 h 2187906"/>
              <a:gd name="connsiteX94" fmla="*/ 1070306 w 1151910"/>
              <a:gd name="connsiteY94" fmla="*/ 1124413 h 2187906"/>
              <a:gd name="connsiteX95" fmla="*/ 1098881 w 1151910"/>
              <a:gd name="connsiteY95" fmla="*/ 1114888 h 2187906"/>
              <a:gd name="connsiteX96" fmla="*/ 1132219 w 1151910"/>
              <a:gd name="connsiteY96" fmla="*/ 1091075 h 2187906"/>
              <a:gd name="connsiteX97" fmla="*/ 1146506 w 1151910"/>
              <a:gd name="connsiteY97" fmla="*/ 1076788 h 2187906"/>
              <a:gd name="connsiteX98" fmla="*/ 1141744 w 1151910"/>
              <a:gd name="connsiteY98" fmla="*/ 991063 h 2187906"/>
              <a:gd name="connsiteX99" fmla="*/ 1127456 w 1151910"/>
              <a:gd name="connsiteY99" fmla="*/ 972013 h 2187906"/>
              <a:gd name="connsiteX100" fmla="*/ 1108406 w 1151910"/>
              <a:gd name="connsiteY100" fmla="*/ 933913 h 2187906"/>
              <a:gd name="connsiteX101" fmla="*/ 1103644 w 1151910"/>
              <a:gd name="connsiteY101" fmla="*/ 910100 h 2187906"/>
              <a:gd name="connsiteX102" fmla="*/ 1075069 w 1151910"/>
              <a:gd name="connsiteY102" fmla="*/ 881525 h 2187906"/>
              <a:gd name="connsiteX103" fmla="*/ 1008394 w 1151910"/>
              <a:gd name="connsiteY103" fmla="*/ 857713 h 2187906"/>
              <a:gd name="connsiteX104" fmla="*/ 994106 w 1151910"/>
              <a:gd name="connsiteY104" fmla="*/ 862475 h 2187906"/>
              <a:gd name="connsiteX105" fmla="*/ 989344 w 1151910"/>
              <a:gd name="connsiteY105" fmla="*/ 876763 h 2187906"/>
              <a:gd name="connsiteX106" fmla="*/ 984581 w 1151910"/>
              <a:gd name="connsiteY106" fmla="*/ 914863 h 2187906"/>
              <a:gd name="connsiteX107" fmla="*/ 975056 w 1151910"/>
              <a:gd name="connsiteY107" fmla="*/ 929150 h 2187906"/>
              <a:gd name="connsiteX108" fmla="*/ 960769 w 1151910"/>
              <a:gd name="connsiteY108" fmla="*/ 948200 h 2187906"/>
              <a:gd name="connsiteX109" fmla="*/ 932194 w 1151910"/>
              <a:gd name="connsiteY109" fmla="*/ 962488 h 2187906"/>
              <a:gd name="connsiteX110" fmla="*/ 898856 w 1151910"/>
              <a:gd name="connsiteY110" fmla="*/ 919625 h 2187906"/>
              <a:gd name="connsiteX111" fmla="*/ 884569 w 1151910"/>
              <a:gd name="connsiteY111" fmla="*/ 905338 h 2187906"/>
              <a:gd name="connsiteX112" fmla="*/ 903619 w 1151910"/>
              <a:gd name="connsiteY112" fmla="*/ 852950 h 2187906"/>
              <a:gd name="connsiteX113" fmla="*/ 908381 w 1151910"/>
              <a:gd name="connsiteY113" fmla="*/ 833900 h 2187906"/>
              <a:gd name="connsiteX114" fmla="*/ 903619 w 1151910"/>
              <a:gd name="connsiteY114" fmla="*/ 819613 h 2187906"/>
              <a:gd name="connsiteX115" fmla="*/ 898856 w 1151910"/>
              <a:gd name="connsiteY115" fmla="*/ 800563 h 2187906"/>
              <a:gd name="connsiteX116" fmla="*/ 903619 w 1151910"/>
              <a:gd name="connsiteY116" fmla="*/ 776750 h 2187906"/>
              <a:gd name="connsiteX117" fmla="*/ 941719 w 1151910"/>
              <a:gd name="connsiteY117" fmla="*/ 752938 h 2187906"/>
              <a:gd name="connsiteX118" fmla="*/ 956006 w 1151910"/>
              <a:gd name="connsiteY118" fmla="*/ 738650 h 2187906"/>
              <a:gd name="connsiteX119" fmla="*/ 960769 w 1151910"/>
              <a:gd name="connsiteY119" fmla="*/ 724363 h 2187906"/>
              <a:gd name="connsiteX120" fmla="*/ 956006 w 1151910"/>
              <a:gd name="connsiteY120" fmla="*/ 600538 h 2187906"/>
              <a:gd name="connsiteX121" fmla="*/ 889331 w 1151910"/>
              <a:gd name="connsiteY121" fmla="*/ 600538 h 2187906"/>
              <a:gd name="connsiteX122" fmla="*/ 875044 w 1151910"/>
              <a:gd name="connsiteY122" fmla="*/ 586250 h 2187906"/>
              <a:gd name="connsiteX123" fmla="*/ 860756 w 1151910"/>
              <a:gd name="connsiteY123" fmla="*/ 576725 h 2187906"/>
              <a:gd name="connsiteX124" fmla="*/ 846469 w 1151910"/>
              <a:gd name="connsiteY124" fmla="*/ 557675 h 2187906"/>
              <a:gd name="connsiteX125" fmla="*/ 841706 w 1151910"/>
              <a:gd name="connsiteY125" fmla="*/ 543388 h 2187906"/>
              <a:gd name="connsiteX126" fmla="*/ 722644 w 1151910"/>
              <a:gd name="connsiteY126" fmla="*/ 538625 h 2187906"/>
              <a:gd name="connsiteX127" fmla="*/ 689306 w 1151910"/>
              <a:gd name="connsiteY127" fmla="*/ 510050 h 2187906"/>
              <a:gd name="connsiteX128" fmla="*/ 679781 w 1151910"/>
              <a:gd name="connsiteY128" fmla="*/ 495763 h 2187906"/>
              <a:gd name="connsiteX129" fmla="*/ 660731 w 1151910"/>
              <a:gd name="connsiteY129" fmla="*/ 448138 h 2187906"/>
              <a:gd name="connsiteX130" fmla="*/ 646444 w 1151910"/>
              <a:gd name="connsiteY130" fmla="*/ 410038 h 2187906"/>
              <a:gd name="connsiteX131" fmla="*/ 636919 w 1151910"/>
              <a:gd name="connsiteY131" fmla="*/ 386225 h 2187906"/>
              <a:gd name="connsiteX132" fmla="*/ 617869 w 1151910"/>
              <a:gd name="connsiteY132" fmla="*/ 357650 h 2187906"/>
              <a:gd name="connsiteX133" fmla="*/ 575006 w 1151910"/>
              <a:gd name="connsiteY133" fmla="*/ 329075 h 2187906"/>
              <a:gd name="connsiteX134" fmla="*/ 560719 w 1151910"/>
              <a:gd name="connsiteY134" fmla="*/ 319550 h 2187906"/>
              <a:gd name="connsiteX135" fmla="*/ 541669 w 1151910"/>
              <a:gd name="connsiteY135" fmla="*/ 305263 h 2187906"/>
              <a:gd name="connsiteX136" fmla="*/ 527381 w 1151910"/>
              <a:gd name="connsiteY136" fmla="*/ 300500 h 2187906"/>
              <a:gd name="connsiteX137" fmla="*/ 494044 w 1151910"/>
              <a:gd name="connsiteY137" fmla="*/ 281450 h 2187906"/>
              <a:gd name="connsiteX138" fmla="*/ 470231 w 1151910"/>
              <a:gd name="connsiteY138" fmla="*/ 271925 h 2187906"/>
              <a:gd name="connsiteX139" fmla="*/ 408318 w 1151910"/>
              <a:gd name="connsiteY139" fmla="*/ 181439 h 2187906"/>
              <a:gd name="connsiteX140" fmla="*/ 408319 w 1151910"/>
              <a:gd name="connsiteY140" fmla="*/ 52851 h 2187906"/>
              <a:gd name="connsiteX141" fmla="*/ 377362 w 1151910"/>
              <a:gd name="connsiteY141" fmla="*/ 43325 h 2187906"/>
              <a:gd name="connsiteX142" fmla="*/ 317831 w 1151910"/>
              <a:gd name="connsiteY142" fmla="*/ 9988 h 2187906"/>
              <a:gd name="connsiteX143" fmla="*/ 284494 w 1151910"/>
              <a:gd name="connsiteY143" fmla="*/ 463 h 2187906"/>
              <a:gd name="connsiteX144" fmla="*/ 265444 w 1151910"/>
              <a:gd name="connsiteY144" fmla="*/ 5225 h 2187906"/>
              <a:gd name="connsiteX145" fmla="*/ 227344 w 1151910"/>
              <a:gd name="connsiteY145" fmla="*/ 55231 h 2187906"/>
              <a:gd name="connsiteX146" fmla="*/ 170194 w 1151910"/>
              <a:gd name="connsiteY146" fmla="*/ 69519 h 2187906"/>
              <a:gd name="connsiteX147" fmla="*/ 158287 w 1151910"/>
              <a:gd name="connsiteY147" fmla="*/ 114763 h 2187906"/>
              <a:gd name="connsiteX148" fmla="*/ 122568 w 1151910"/>
              <a:gd name="connsiteY148" fmla="*/ 150481 h 2187906"/>
              <a:gd name="connsiteX149" fmla="*/ 84469 w 1151910"/>
              <a:gd name="connsiteY149" fmla="*/ 243351 h 2187906"/>
              <a:gd name="connsiteX0" fmla="*/ 84469 w 1151910"/>
              <a:gd name="connsiteY0" fmla="*/ 243351 h 2187906"/>
              <a:gd name="connsiteX1" fmla="*/ 91612 w 1151910"/>
              <a:gd name="connsiteY1" fmla="*/ 271925 h 2187906"/>
              <a:gd name="connsiteX2" fmla="*/ 74943 w 1151910"/>
              <a:gd name="connsiteY2" fmla="*/ 340982 h 2187906"/>
              <a:gd name="connsiteX3" fmla="*/ 60656 w 1151910"/>
              <a:gd name="connsiteY3" fmla="*/ 390988 h 2187906"/>
              <a:gd name="connsiteX4" fmla="*/ 53512 w 1151910"/>
              <a:gd name="connsiteY4" fmla="*/ 467188 h 2187906"/>
              <a:gd name="connsiteX5" fmla="*/ 32081 w 1151910"/>
              <a:gd name="connsiteY5" fmla="*/ 505288 h 2187906"/>
              <a:gd name="connsiteX6" fmla="*/ 3506 w 1151910"/>
              <a:gd name="connsiteY6" fmla="*/ 541007 h 2187906"/>
              <a:gd name="connsiteX7" fmla="*/ 74944 w 1151910"/>
              <a:gd name="connsiteY7" fmla="*/ 564819 h 2187906"/>
              <a:gd name="connsiteX8" fmla="*/ 67800 w 1151910"/>
              <a:gd name="connsiteY8" fmla="*/ 643401 h 2187906"/>
              <a:gd name="connsiteX9" fmla="*/ 103518 w 1151910"/>
              <a:gd name="connsiteY9" fmla="*/ 688645 h 2187906"/>
              <a:gd name="connsiteX10" fmla="*/ 167813 w 1151910"/>
              <a:gd name="connsiteY10" fmla="*/ 736269 h 2187906"/>
              <a:gd name="connsiteX11" fmla="*/ 170195 w 1151910"/>
              <a:gd name="connsiteY11" fmla="*/ 807706 h 2187906"/>
              <a:gd name="connsiteX12" fmla="*/ 155907 w 1151910"/>
              <a:gd name="connsiteY12" fmla="*/ 860094 h 2187906"/>
              <a:gd name="connsiteX13" fmla="*/ 127331 w 1151910"/>
              <a:gd name="connsiteY13" fmla="*/ 910100 h 2187906"/>
              <a:gd name="connsiteX14" fmla="*/ 98756 w 1151910"/>
              <a:gd name="connsiteY14" fmla="*/ 948200 h 2187906"/>
              <a:gd name="connsiteX15" fmla="*/ 63037 w 1151910"/>
              <a:gd name="connsiteY15" fmla="*/ 993444 h 2187906"/>
              <a:gd name="connsiteX16" fmla="*/ 32082 w 1151910"/>
              <a:gd name="connsiteY16" fmla="*/ 1064881 h 2187906"/>
              <a:gd name="connsiteX17" fmla="*/ 1125 w 1151910"/>
              <a:gd name="connsiteY17" fmla="*/ 1105363 h 2187906"/>
              <a:gd name="connsiteX18" fmla="*/ 8269 w 1151910"/>
              <a:gd name="connsiteY18" fmla="*/ 1174419 h 2187906"/>
              <a:gd name="connsiteX19" fmla="*/ 22557 w 1151910"/>
              <a:gd name="connsiteY19" fmla="*/ 1224425 h 2187906"/>
              <a:gd name="connsiteX20" fmla="*/ 51133 w 1151910"/>
              <a:gd name="connsiteY20" fmla="*/ 1260144 h 2187906"/>
              <a:gd name="connsiteX21" fmla="*/ 70181 w 1151910"/>
              <a:gd name="connsiteY21" fmla="*/ 1298244 h 2187906"/>
              <a:gd name="connsiteX22" fmla="*/ 148763 w 1151910"/>
              <a:gd name="connsiteY22" fmla="*/ 1314913 h 2187906"/>
              <a:gd name="connsiteX23" fmla="*/ 255919 w 1151910"/>
              <a:gd name="connsiteY23" fmla="*/ 1398256 h 2187906"/>
              <a:gd name="connsiteX24" fmla="*/ 279733 w 1151910"/>
              <a:gd name="connsiteY24" fmla="*/ 1450644 h 2187906"/>
              <a:gd name="connsiteX25" fmla="*/ 239252 w 1151910"/>
              <a:gd name="connsiteY25" fmla="*/ 1550656 h 2187906"/>
              <a:gd name="connsiteX26" fmla="*/ 210677 w 1151910"/>
              <a:gd name="connsiteY26" fmla="*/ 1655431 h 2187906"/>
              <a:gd name="connsiteX27" fmla="*/ 217819 w 1151910"/>
              <a:gd name="connsiteY27" fmla="*/ 1714963 h 2187906"/>
              <a:gd name="connsiteX28" fmla="*/ 246394 w 1151910"/>
              <a:gd name="connsiteY28" fmla="*/ 1812594 h 2187906"/>
              <a:gd name="connsiteX29" fmla="*/ 136856 w 1151910"/>
              <a:gd name="connsiteY29" fmla="*/ 1895938 h 2187906"/>
              <a:gd name="connsiteX30" fmla="*/ 91613 w 1151910"/>
              <a:gd name="connsiteY30" fmla="*/ 1924513 h 2187906"/>
              <a:gd name="connsiteX31" fmla="*/ 139239 w 1151910"/>
              <a:gd name="connsiteY31" fmla="*/ 1953088 h 2187906"/>
              <a:gd name="connsiteX32" fmla="*/ 160669 w 1151910"/>
              <a:gd name="connsiteY32" fmla="*/ 1986425 h 2187906"/>
              <a:gd name="connsiteX33" fmla="*/ 165431 w 1151910"/>
              <a:gd name="connsiteY33" fmla="*/ 2024525 h 2187906"/>
              <a:gd name="connsiteX34" fmla="*/ 179719 w 1151910"/>
              <a:gd name="connsiteY34" fmla="*/ 2048338 h 2187906"/>
              <a:gd name="connsiteX35" fmla="*/ 184481 w 1151910"/>
              <a:gd name="connsiteY35" fmla="*/ 2067388 h 2187906"/>
              <a:gd name="connsiteX36" fmla="*/ 208294 w 1151910"/>
              <a:gd name="connsiteY36" fmla="*/ 2062625 h 2187906"/>
              <a:gd name="connsiteX37" fmla="*/ 227344 w 1151910"/>
              <a:gd name="connsiteY37" fmla="*/ 2057863 h 2187906"/>
              <a:gd name="connsiteX38" fmla="*/ 355931 w 1151910"/>
              <a:gd name="connsiteY38" fmla="*/ 2067388 h 2187906"/>
              <a:gd name="connsiteX39" fmla="*/ 374981 w 1151910"/>
              <a:gd name="connsiteY39" fmla="*/ 2076913 h 2187906"/>
              <a:gd name="connsiteX40" fmla="*/ 379744 w 1151910"/>
              <a:gd name="connsiteY40" fmla="*/ 2124538 h 2187906"/>
              <a:gd name="connsiteX41" fmla="*/ 394031 w 1151910"/>
              <a:gd name="connsiteY41" fmla="*/ 2162638 h 2187906"/>
              <a:gd name="connsiteX42" fmla="*/ 398794 w 1151910"/>
              <a:gd name="connsiteY42" fmla="*/ 2176925 h 2187906"/>
              <a:gd name="connsiteX43" fmla="*/ 436894 w 1151910"/>
              <a:gd name="connsiteY43" fmla="*/ 2186450 h 2187906"/>
              <a:gd name="connsiteX44" fmla="*/ 503569 w 1151910"/>
              <a:gd name="connsiteY44" fmla="*/ 2186450 h 2187906"/>
              <a:gd name="connsiteX45" fmla="*/ 527381 w 1151910"/>
              <a:gd name="connsiteY45" fmla="*/ 2176925 h 2187906"/>
              <a:gd name="connsiteX46" fmla="*/ 570244 w 1151910"/>
              <a:gd name="connsiteY46" fmla="*/ 2081675 h 2187906"/>
              <a:gd name="connsiteX47" fmla="*/ 589294 w 1151910"/>
              <a:gd name="connsiteY47" fmla="*/ 2076913 h 2187906"/>
              <a:gd name="connsiteX48" fmla="*/ 603581 w 1151910"/>
              <a:gd name="connsiteY48" fmla="*/ 2062625 h 2187906"/>
              <a:gd name="connsiteX49" fmla="*/ 608344 w 1151910"/>
              <a:gd name="connsiteY49" fmla="*/ 2048338 h 2187906"/>
              <a:gd name="connsiteX50" fmla="*/ 617869 w 1151910"/>
              <a:gd name="connsiteY50" fmla="*/ 2034050 h 2187906"/>
              <a:gd name="connsiteX51" fmla="*/ 622631 w 1151910"/>
              <a:gd name="connsiteY51" fmla="*/ 2015000 h 2187906"/>
              <a:gd name="connsiteX52" fmla="*/ 627394 w 1151910"/>
              <a:gd name="connsiteY52" fmla="*/ 1929275 h 2187906"/>
              <a:gd name="connsiteX53" fmla="*/ 641681 w 1151910"/>
              <a:gd name="connsiteY53" fmla="*/ 1924513 h 2187906"/>
              <a:gd name="connsiteX54" fmla="*/ 684544 w 1151910"/>
              <a:gd name="connsiteY54" fmla="*/ 1876888 h 2187906"/>
              <a:gd name="connsiteX55" fmla="*/ 689306 w 1151910"/>
              <a:gd name="connsiteY55" fmla="*/ 1848313 h 2187906"/>
              <a:gd name="connsiteX56" fmla="*/ 694069 w 1151910"/>
              <a:gd name="connsiteY56" fmla="*/ 1824500 h 2187906"/>
              <a:gd name="connsiteX57" fmla="*/ 698831 w 1151910"/>
              <a:gd name="connsiteY57" fmla="*/ 1781638 h 2187906"/>
              <a:gd name="connsiteX58" fmla="*/ 717881 w 1151910"/>
              <a:gd name="connsiteY58" fmla="*/ 1743538 h 2187906"/>
              <a:gd name="connsiteX59" fmla="*/ 732169 w 1151910"/>
              <a:gd name="connsiteY59" fmla="*/ 1705438 h 2187906"/>
              <a:gd name="connsiteX60" fmla="*/ 760744 w 1151910"/>
              <a:gd name="connsiteY60" fmla="*/ 1714963 h 2187906"/>
              <a:gd name="connsiteX61" fmla="*/ 775031 w 1151910"/>
              <a:gd name="connsiteY61" fmla="*/ 1748300 h 2187906"/>
              <a:gd name="connsiteX62" fmla="*/ 779794 w 1151910"/>
              <a:gd name="connsiteY62" fmla="*/ 1800688 h 2187906"/>
              <a:gd name="connsiteX63" fmla="*/ 784556 w 1151910"/>
              <a:gd name="connsiteY63" fmla="*/ 1776875 h 2187906"/>
              <a:gd name="connsiteX64" fmla="*/ 789319 w 1151910"/>
              <a:gd name="connsiteY64" fmla="*/ 1743538 h 2187906"/>
              <a:gd name="connsiteX65" fmla="*/ 803606 w 1151910"/>
              <a:gd name="connsiteY65" fmla="*/ 1734013 h 2187906"/>
              <a:gd name="connsiteX66" fmla="*/ 827419 w 1151910"/>
              <a:gd name="connsiteY66" fmla="*/ 1748300 h 2187906"/>
              <a:gd name="connsiteX67" fmla="*/ 841706 w 1151910"/>
              <a:gd name="connsiteY67" fmla="*/ 1753063 h 2187906"/>
              <a:gd name="connsiteX68" fmla="*/ 846469 w 1151910"/>
              <a:gd name="connsiteY68" fmla="*/ 1691150 h 2187906"/>
              <a:gd name="connsiteX69" fmla="*/ 889331 w 1151910"/>
              <a:gd name="connsiteY69" fmla="*/ 1695913 h 2187906"/>
              <a:gd name="connsiteX70" fmla="*/ 894094 w 1151910"/>
              <a:gd name="connsiteY70" fmla="*/ 1710200 h 2187906"/>
              <a:gd name="connsiteX71" fmla="*/ 927431 w 1151910"/>
              <a:gd name="connsiteY71" fmla="*/ 1734013 h 2187906"/>
              <a:gd name="connsiteX72" fmla="*/ 960769 w 1151910"/>
              <a:gd name="connsiteY72" fmla="*/ 1738775 h 2187906"/>
              <a:gd name="connsiteX73" fmla="*/ 998869 w 1151910"/>
              <a:gd name="connsiteY73" fmla="*/ 1734013 h 2187906"/>
              <a:gd name="connsiteX74" fmla="*/ 1003631 w 1151910"/>
              <a:gd name="connsiteY74" fmla="*/ 1657813 h 2187906"/>
              <a:gd name="connsiteX75" fmla="*/ 1017919 w 1151910"/>
              <a:gd name="connsiteY75" fmla="*/ 1638763 h 2187906"/>
              <a:gd name="connsiteX76" fmla="*/ 1017919 w 1151910"/>
              <a:gd name="connsiteY76" fmla="*/ 1600663 h 2187906"/>
              <a:gd name="connsiteX77" fmla="*/ 998869 w 1151910"/>
              <a:gd name="connsiteY77" fmla="*/ 1586375 h 2187906"/>
              <a:gd name="connsiteX78" fmla="*/ 975056 w 1151910"/>
              <a:gd name="connsiteY78" fmla="*/ 1548275 h 2187906"/>
              <a:gd name="connsiteX79" fmla="*/ 965531 w 1151910"/>
              <a:gd name="connsiteY79" fmla="*/ 1533988 h 2187906"/>
              <a:gd name="connsiteX80" fmla="*/ 951244 w 1151910"/>
              <a:gd name="connsiteY80" fmla="*/ 1529225 h 2187906"/>
              <a:gd name="connsiteX81" fmla="*/ 932194 w 1151910"/>
              <a:gd name="connsiteY81" fmla="*/ 1405400 h 2187906"/>
              <a:gd name="connsiteX82" fmla="*/ 922669 w 1151910"/>
              <a:gd name="connsiteY82" fmla="*/ 1362538 h 2187906"/>
              <a:gd name="connsiteX83" fmla="*/ 913144 w 1151910"/>
              <a:gd name="connsiteY83" fmla="*/ 1338725 h 2187906"/>
              <a:gd name="connsiteX84" fmla="*/ 903619 w 1151910"/>
              <a:gd name="connsiteY84" fmla="*/ 1305388 h 2187906"/>
              <a:gd name="connsiteX85" fmla="*/ 898856 w 1151910"/>
              <a:gd name="connsiteY85" fmla="*/ 1291100 h 2187906"/>
              <a:gd name="connsiteX86" fmla="*/ 908381 w 1151910"/>
              <a:gd name="connsiteY86" fmla="*/ 1224425 h 2187906"/>
              <a:gd name="connsiteX87" fmla="*/ 922669 w 1151910"/>
              <a:gd name="connsiteY87" fmla="*/ 1219663 h 2187906"/>
              <a:gd name="connsiteX88" fmla="*/ 941719 w 1151910"/>
              <a:gd name="connsiteY88" fmla="*/ 1210138 h 2187906"/>
              <a:gd name="connsiteX89" fmla="*/ 956006 w 1151910"/>
              <a:gd name="connsiteY89" fmla="*/ 1205375 h 2187906"/>
              <a:gd name="connsiteX90" fmla="*/ 970294 w 1151910"/>
              <a:gd name="connsiteY90" fmla="*/ 1195850 h 2187906"/>
              <a:gd name="connsiteX91" fmla="*/ 1003631 w 1151910"/>
              <a:gd name="connsiteY91" fmla="*/ 1186325 h 2187906"/>
              <a:gd name="connsiteX92" fmla="*/ 1022681 w 1151910"/>
              <a:gd name="connsiteY92" fmla="*/ 1172038 h 2187906"/>
              <a:gd name="connsiteX93" fmla="*/ 1041731 w 1151910"/>
              <a:gd name="connsiteY93" fmla="*/ 1143463 h 2187906"/>
              <a:gd name="connsiteX94" fmla="*/ 1070306 w 1151910"/>
              <a:gd name="connsiteY94" fmla="*/ 1124413 h 2187906"/>
              <a:gd name="connsiteX95" fmla="*/ 1098881 w 1151910"/>
              <a:gd name="connsiteY95" fmla="*/ 1114888 h 2187906"/>
              <a:gd name="connsiteX96" fmla="*/ 1132219 w 1151910"/>
              <a:gd name="connsiteY96" fmla="*/ 1091075 h 2187906"/>
              <a:gd name="connsiteX97" fmla="*/ 1146506 w 1151910"/>
              <a:gd name="connsiteY97" fmla="*/ 1076788 h 2187906"/>
              <a:gd name="connsiteX98" fmla="*/ 1141744 w 1151910"/>
              <a:gd name="connsiteY98" fmla="*/ 991063 h 2187906"/>
              <a:gd name="connsiteX99" fmla="*/ 1127456 w 1151910"/>
              <a:gd name="connsiteY99" fmla="*/ 972013 h 2187906"/>
              <a:gd name="connsiteX100" fmla="*/ 1108406 w 1151910"/>
              <a:gd name="connsiteY100" fmla="*/ 933913 h 2187906"/>
              <a:gd name="connsiteX101" fmla="*/ 1103644 w 1151910"/>
              <a:gd name="connsiteY101" fmla="*/ 910100 h 2187906"/>
              <a:gd name="connsiteX102" fmla="*/ 1075069 w 1151910"/>
              <a:gd name="connsiteY102" fmla="*/ 881525 h 2187906"/>
              <a:gd name="connsiteX103" fmla="*/ 1008394 w 1151910"/>
              <a:gd name="connsiteY103" fmla="*/ 857713 h 2187906"/>
              <a:gd name="connsiteX104" fmla="*/ 994106 w 1151910"/>
              <a:gd name="connsiteY104" fmla="*/ 862475 h 2187906"/>
              <a:gd name="connsiteX105" fmla="*/ 989344 w 1151910"/>
              <a:gd name="connsiteY105" fmla="*/ 876763 h 2187906"/>
              <a:gd name="connsiteX106" fmla="*/ 984581 w 1151910"/>
              <a:gd name="connsiteY106" fmla="*/ 914863 h 2187906"/>
              <a:gd name="connsiteX107" fmla="*/ 975056 w 1151910"/>
              <a:gd name="connsiteY107" fmla="*/ 929150 h 2187906"/>
              <a:gd name="connsiteX108" fmla="*/ 960769 w 1151910"/>
              <a:gd name="connsiteY108" fmla="*/ 948200 h 2187906"/>
              <a:gd name="connsiteX109" fmla="*/ 932194 w 1151910"/>
              <a:gd name="connsiteY109" fmla="*/ 962488 h 2187906"/>
              <a:gd name="connsiteX110" fmla="*/ 898856 w 1151910"/>
              <a:gd name="connsiteY110" fmla="*/ 919625 h 2187906"/>
              <a:gd name="connsiteX111" fmla="*/ 884569 w 1151910"/>
              <a:gd name="connsiteY111" fmla="*/ 905338 h 2187906"/>
              <a:gd name="connsiteX112" fmla="*/ 903619 w 1151910"/>
              <a:gd name="connsiteY112" fmla="*/ 852950 h 2187906"/>
              <a:gd name="connsiteX113" fmla="*/ 908381 w 1151910"/>
              <a:gd name="connsiteY113" fmla="*/ 833900 h 2187906"/>
              <a:gd name="connsiteX114" fmla="*/ 903619 w 1151910"/>
              <a:gd name="connsiteY114" fmla="*/ 819613 h 2187906"/>
              <a:gd name="connsiteX115" fmla="*/ 898856 w 1151910"/>
              <a:gd name="connsiteY115" fmla="*/ 800563 h 2187906"/>
              <a:gd name="connsiteX116" fmla="*/ 903619 w 1151910"/>
              <a:gd name="connsiteY116" fmla="*/ 776750 h 2187906"/>
              <a:gd name="connsiteX117" fmla="*/ 941719 w 1151910"/>
              <a:gd name="connsiteY117" fmla="*/ 752938 h 2187906"/>
              <a:gd name="connsiteX118" fmla="*/ 956006 w 1151910"/>
              <a:gd name="connsiteY118" fmla="*/ 738650 h 2187906"/>
              <a:gd name="connsiteX119" fmla="*/ 960769 w 1151910"/>
              <a:gd name="connsiteY119" fmla="*/ 724363 h 2187906"/>
              <a:gd name="connsiteX120" fmla="*/ 956006 w 1151910"/>
              <a:gd name="connsiteY120" fmla="*/ 600538 h 2187906"/>
              <a:gd name="connsiteX121" fmla="*/ 889331 w 1151910"/>
              <a:gd name="connsiteY121" fmla="*/ 600538 h 2187906"/>
              <a:gd name="connsiteX122" fmla="*/ 875044 w 1151910"/>
              <a:gd name="connsiteY122" fmla="*/ 586250 h 2187906"/>
              <a:gd name="connsiteX123" fmla="*/ 860756 w 1151910"/>
              <a:gd name="connsiteY123" fmla="*/ 576725 h 2187906"/>
              <a:gd name="connsiteX124" fmla="*/ 846469 w 1151910"/>
              <a:gd name="connsiteY124" fmla="*/ 557675 h 2187906"/>
              <a:gd name="connsiteX125" fmla="*/ 841706 w 1151910"/>
              <a:gd name="connsiteY125" fmla="*/ 543388 h 2187906"/>
              <a:gd name="connsiteX126" fmla="*/ 722644 w 1151910"/>
              <a:gd name="connsiteY126" fmla="*/ 538625 h 2187906"/>
              <a:gd name="connsiteX127" fmla="*/ 689306 w 1151910"/>
              <a:gd name="connsiteY127" fmla="*/ 510050 h 2187906"/>
              <a:gd name="connsiteX128" fmla="*/ 679781 w 1151910"/>
              <a:gd name="connsiteY128" fmla="*/ 495763 h 2187906"/>
              <a:gd name="connsiteX129" fmla="*/ 660731 w 1151910"/>
              <a:gd name="connsiteY129" fmla="*/ 448138 h 2187906"/>
              <a:gd name="connsiteX130" fmla="*/ 646444 w 1151910"/>
              <a:gd name="connsiteY130" fmla="*/ 410038 h 2187906"/>
              <a:gd name="connsiteX131" fmla="*/ 636919 w 1151910"/>
              <a:gd name="connsiteY131" fmla="*/ 386225 h 2187906"/>
              <a:gd name="connsiteX132" fmla="*/ 617869 w 1151910"/>
              <a:gd name="connsiteY132" fmla="*/ 357650 h 2187906"/>
              <a:gd name="connsiteX133" fmla="*/ 575006 w 1151910"/>
              <a:gd name="connsiteY133" fmla="*/ 329075 h 2187906"/>
              <a:gd name="connsiteX134" fmla="*/ 560719 w 1151910"/>
              <a:gd name="connsiteY134" fmla="*/ 319550 h 2187906"/>
              <a:gd name="connsiteX135" fmla="*/ 541669 w 1151910"/>
              <a:gd name="connsiteY135" fmla="*/ 305263 h 2187906"/>
              <a:gd name="connsiteX136" fmla="*/ 527381 w 1151910"/>
              <a:gd name="connsiteY136" fmla="*/ 300500 h 2187906"/>
              <a:gd name="connsiteX137" fmla="*/ 494044 w 1151910"/>
              <a:gd name="connsiteY137" fmla="*/ 281450 h 2187906"/>
              <a:gd name="connsiteX138" fmla="*/ 470231 w 1151910"/>
              <a:gd name="connsiteY138" fmla="*/ 271925 h 2187906"/>
              <a:gd name="connsiteX139" fmla="*/ 408318 w 1151910"/>
              <a:gd name="connsiteY139" fmla="*/ 181439 h 2187906"/>
              <a:gd name="connsiteX140" fmla="*/ 408319 w 1151910"/>
              <a:gd name="connsiteY140" fmla="*/ 52851 h 2187906"/>
              <a:gd name="connsiteX141" fmla="*/ 377362 w 1151910"/>
              <a:gd name="connsiteY141" fmla="*/ 43325 h 2187906"/>
              <a:gd name="connsiteX142" fmla="*/ 317831 w 1151910"/>
              <a:gd name="connsiteY142" fmla="*/ 9988 h 2187906"/>
              <a:gd name="connsiteX143" fmla="*/ 284494 w 1151910"/>
              <a:gd name="connsiteY143" fmla="*/ 463 h 2187906"/>
              <a:gd name="connsiteX144" fmla="*/ 265444 w 1151910"/>
              <a:gd name="connsiteY144" fmla="*/ 5225 h 2187906"/>
              <a:gd name="connsiteX145" fmla="*/ 227344 w 1151910"/>
              <a:gd name="connsiteY145" fmla="*/ 55231 h 2187906"/>
              <a:gd name="connsiteX146" fmla="*/ 170194 w 1151910"/>
              <a:gd name="connsiteY146" fmla="*/ 69519 h 2187906"/>
              <a:gd name="connsiteX147" fmla="*/ 158287 w 1151910"/>
              <a:gd name="connsiteY147" fmla="*/ 114763 h 2187906"/>
              <a:gd name="connsiteX148" fmla="*/ 122568 w 1151910"/>
              <a:gd name="connsiteY148" fmla="*/ 150481 h 2187906"/>
              <a:gd name="connsiteX149" fmla="*/ 84469 w 1151910"/>
              <a:gd name="connsiteY149" fmla="*/ 243351 h 2187906"/>
              <a:gd name="connsiteX0" fmla="*/ 84469 w 1151910"/>
              <a:gd name="connsiteY0" fmla="*/ 243351 h 2187906"/>
              <a:gd name="connsiteX1" fmla="*/ 91612 w 1151910"/>
              <a:gd name="connsiteY1" fmla="*/ 271925 h 2187906"/>
              <a:gd name="connsiteX2" fmla="*/ 74943 w 1151910"/>
              <a:gd name="connsiteY2" fmla="*/ 340982 h 2187906"/>
              <a:gd name="connsiteX3" fmla="*/ 60656 w 1151910"/>
              <a:gd name="connsiteY3" fmla="*/ 390988 h 2187906"/>
              <a:gd name="connsiteX4" fmla="*/ 53512 w 1151910"/>
              <a:gd name="connsiteY4" fmla="*/ 467188 h 2187906"/>
              <a:gd name="connsiteX5" fmla="*/ 32081 w 1151910"/>
              <a:gd name="connsiteY5" fmla="*/ 505288 h 2187906"/>
              <a:gd name="connsiteX6" fmla="*/ 3506 w 1151910"/>
              <a:gd name="connsiteY6" fmla="*/ 541007 h 2187906"/>
              <a:gd name="connsiteX7" fmla="*/ 74944 w 1151910"/>
              <a:gd name="connsiteY7" fmla="*/ 564819 h 2187906"/>
              <a:gd name="connsiteX8" fmla="*/ 67800 w 1151910"/>
              <a:gd name="connsiteY8" fmla="*/ 643401 h 2187906"/>
              <a:gd name="connsiteX9" fmla="*/ 103518 w 1151910"/>
              <a:gd name="connsiteY9" fmla="*/ 688645 h 2187906"/>
              <a:gd name="connsiteX10" fmla="*/ 167813 w 1151910"/>
              <a:gd name="connsiteY10" fmla="*/ 736269 h 2187906"/>
              <a:gd name="connsiteX11" fmla="*/ 170195 w 1151910"/>
              <a:gd name="connsiteY11" fmla="*/ 807706 h 2187906"/>
              <a:gd name="connsiteX12" fmla="*/ 155907 w 1151910"/>
              <a:gd name="connsiteY12" fmla="*/ 860094 h 2187906"/>
              <a:gd name="connsiteX13" fmla="*/ 127331 w 1151910"/>
              <a:gd name="connsiteY13" fmla="*/ 910100 h 2187906"/>
              <a:gd name="connsiteX14" fmla="*/ 98756 w 1151910"/>
              <a:gd name="connsiteY14" fmla="*/ 948200 h 2187906"/>
              <a:gd name="connsiteX15" fmla="*/ 63037 w 1151910"/>
              <a:gd name="connsiteY15" fmla="*/ 993444 h 2187906"/>
              <a:gd name="connsiteX16" fmla="*/ 32082 w 1151910"/>
              <a:gd name="connsiteY16" fmla="*/ 1064881 h 2187906"/>
              <a:gd name="connsiteX17" fmla="*/ 1125 w 1151910"/>
              <a:gd name="connsiteY17" fmla="*/ 1105363 h 2187906"/>
              <a:gd name="connsiteX18" fmla="*/ 8269 w 1151910"/>
              <a:gd name="connsiteY18" fmla="*/ 1174419 h 2187906"/>
              <a:gd name="connsiteX19" fmla="*/ 22557 w 1151910"/>
              <a:gd name="connsiteY19" fmla="*/ 1224425 h 2187906"/>
              <a:gd name="connsiteX20" fmla="*/ 51133 w 1151910"/>
              <a:gd name="connsiteY20" fmla="*/ 1260144 h 2187906"/>
              <a:gd name="connsiteX21" fmla="*/ 70181 w 1151910"/>
              <a:gd name="connsiteY21" fmla="*/ 1298244 h 2187906"/>
              <a:gd name="connsiteX22" fmla="*/ 148763 w 1151910"/>
              <a:gd name="connsiteY22" fmla="*/ 1314913 h 2187906"/>
              <a:gd name="connsiteX23" fmla="*/ 255919 w 1151910"/>
              <a:gd name="connsiteY23" fmla="*/ 1398256 h 2187906"/>
              <a:gd name="connsiteX24" fmla="*/ 279733 w 1151910"/>
              <a:gd name="connsiteY24" fmla="*/ 1450644 h 2187906"/>
              <a:gd name="connsiteX25" fmla="*/ 239252 w 1151910"/>
              <a:gd name="connsiteY25" fmla="*/ 1550656 h 2187906"/>
              <a:gd name="connsiteX26" fmla="*/ 210677 w 1151910"/>
              <a:gd name="connsiteY26" fmla="*/ 1655431 h 2187906"/>
              <a:gd name="connsiteX27" fmla="*/ 217819 w 1151910"/>
              <a:gd name="connsiteY27" fmla="*/ 1714963 h 2187906"/>
              <a:gd name="connsiteX28" fmla="*/ 246394 w 1151910"/>
              <a:gd name="connsiteY28" fmla="*/ 1812594 h 2187906"/>
              <a:gd name="connsiteX29" fmla="*/ 136856 w 1151910"/>
              <a:gd name="connsiteY29" fmla="*/ 1895938 h 2187906"/>
              <a:gd name="connsiteX30" fmla="*/ 96376 w 1151910"/>
              <a:gd name="connsiteY30" fmla="*/ 1917369 h 2187906"/>
              <a:gd name="connsiteX31" fmla="*/ 139239 w 1151910"/>
              <a:gd name="connsiteY31" fmla="*/ 1953088 h 2187906"/>
              <a:gd name="connsiteX32" fmla="*/ 160669 w 1151910"/>
              <a:gd name="connsiteY32" fmla="*/ 1986425 h 2187906"/>
              <a:gd name="connsiteX33" fmla="*/ 165431 w 1151910"/>
              <a:gd name="connsiteY33" fmla="*/ 2024525 h 2187906"/>
              <a:gd name="connsiteX34" fmla="*/ 179719 w 1151910"/>
              <a:gd name="connsiteY34" fmla="*/ 2048338 h 2187906"/>
              <a:gd name="connsiteX35" fmla="*/ 184481 w 1151910"/>
              <a:gd name="connsiteY35" fmla="*/ 2067388 h 2187906"/>
              <a:gd name="connsiteX36" fmla="*/ 208294 w 1151910"/>
              <a:gd name="connsiteY36" fmla="*/ 2062625 h 2187906"/>
              <a:gd name="connsiteX37" fmla="*/ 227344 w 1151910"/>
              <a:gd name="connsiteY37" fmla="*/ 2057863 h 2187906"/>
              <a:gd name="connsiteX38" fmla="*/ 355931 w 1151910"/>
              <a:gd name="connsiteY38" fmla="*/ 2067388 h 2187906"/>
              <a:gd name="connsiteX39" fmla="*/ 374981 w 1151910"/>
              <a:gd name="connsiteY39" fmla="*/ 2076913 h 2187906"/>
              <a:gd name="connsiteX40" fmla="*/ 379744 w 1151910"/>
              <a:gd name="connsiteY40" fmla="*/ 2124538 h 2187906"/>
              <a:gd name="connsiteX41" fmla="*/ 394031 w 1151910"/>
              <a:gd name="connsiteY41" fmla="*/ 2162638 h 2187906"/>
              <a:gd name="connsiteX42" fmla="*/ 398794 w 1151910"/>
              <a:gd name="connsiteY42" fmla="*/ 2176925 h 2187906"/>
              <a:gd name="connsiteX43" fmla="*/ 436894 w 1151910"/>
              <a:gd name="connsiteY43" fmla="*/ 2186450 h 2187906"/>
              <a:gd name="connsiteX44" fmla="*/ 503569 w 1151910"/>
              <a:gd name="connsiteY44" fmla="*/ 2186450 h 2187906"/>
              <a:gd name="connsiteX45" fmla="*/ 527381 w 1151910"/>
              <a:gd name="connsiteY45" fmla="*/ 2176925 h 2187906"/>
              <a:gd name="connsiteX46" fmla="*/ 570244 w 1151910"/>
              <a:gd name="connsiteY46" fmla="*/ 2081675 h 2187906"/>
              <a:gd name="connsiteX47" fmla="*/ 589294 w 1151910"/>
              <a:gd name="connsiteY47" fmla="*/ 2076913 h 2187906"/>
              <a:gd name="connsiteX48" fmla="*/ 603581 w 1151910"/>
              <a:gd name="connsiteY48" fmla="*/ 2062625 h 2187906"/>
              <a:gd name="connsiteX49" fmla="*/ 608344 w 1151910"/>
              <a:gd name="connsiteY49" fmla="*/ 2048338 h 2187906"/>
              <a:gd name="connsiteX50" fmla="*/ 617869 w 1151910"/>
              <a:gd name="connsiteY50" fmla="*/ 2034050 h 2187906"/>
              <a:gd name="connsiteX51" fmla="*/ 622631 w 1151910"/>
              <a:gd name="connsiteY51" fmla="*/ 2015000 h 2187906"/>
              <a:gd name="connsiteX52" fmla="*/ 627394 w 1151910"/>
              <a:gd name="connsiteY52" fmla="*/ 1929275 h 2187906"/>
              <a:gd name="connsiteX53" fmla="*/ 641681 w 1151910"/>
              <a:gd name="connsiteY53" fmla="*/ 1924513 h 2187906"/>
              <a:gd name="connsiteX54" fmla="*/ 684544 w 1151910"/>
              <a:gd name="connsiteY54" fmla="*/ 1876888 h 2187906"/>
              <a:gd name="connsiteX55" fmla="*/ 689306 w 1151910"/>
              <a:gd name="connsiteY55" fmla="*/ 1848313 h 2187906"/>
              <a:gd name="connsiteX56" fmla="*/ 694069 w 1151910"/>
              <a:gd name="connsiteY56" fmla="*/ 1824500 h 2187906"/>
              <a:gd name="connsiteX57" fmla="*/ 698831 w 1151910"/>
              <a:gd name="connsiteY57" fmla="*/ 1781638 h 2187906"/>
              <a:gd name="connsiteX58" fmla="*/ 717881 w 1151910"/>
              <a:gd name="connsiteY58" fmla="*/ 1743538 h 2187906"/>
              <a:gd name="connsiteX59" fmla="*/ 732169 w 1151910"/>
              <a:gd name="connsiteY59" fmla="*/ 1705438 h 2187906"/>
              <a:gd name="connsiteX60" fmla="*/ 760744 w 1151910"/>
              <a:gd name="connsiteY60" fmla="*/ 1714963 h 2187906"/>
              <a:gd name="connsiteX61" fmla="*/ 775031 w 1151910"/>
              <a:gd name="connsiteY61" fmla="*/ 1748300 h 2187906"/>
              <a:gd name="connsiteX62" fmla="*/ 779794 w 1151910"/>
              <a:gd name="connsiteY62" fmla="*/ 1800688 h 2187906"/>
              <a:gd name="connsiteX63" fmla="*/ 784556 w 1151910"/>
              <a:gd name="connsiteY63" fmla="*/ 1776875 h 2187906"/>
              <a:gd name="connsiteX64" fmla="*/ 789319 w 1151910"/>
              <a:gd name="connsiteY64" fmla="*/ 1743538 h 2187906"/>
              <a:gd name="connsiteX65" fmla="*/ 803606 w 1151910"/>
              <a:gd name="connsiteY65" fmla="*/ 1734013 h 2187906"/>
              <a:gd name="connsiteX66" fmla="*/ 827419 w 1151910"/>
              <a:gd name="connsiteY66" fmla="*/ 1748300 h 2187906"/>
              <a:gd name="connsiteX67" fmla="*/ 841706 w 1151910"/>
              <a:gd name="connsiteY67" fmla="*/ 1753063 h 2187906"/>
              <a:gd name="connsiteX68" fmla="*/ 846469 w 1151910"/>
              <a:gd name="connsiteY68" fmla="*/ 1691150 h 2187906"/>
              <a:gd name="connsiteX69" fmla="*/ 889331 w 1151910"/>
              <a:gd name="connsiteY69" fmla="*/ 1695913 h 2187906"/>
              <a:gd name="connsiteX70" fmla="*/ 894094 w 1151910"/>
              <a:gd name="connsiteY70" fmla="*/ 1710200 h 2187906"/>
              <a:gd name="connsiteX71" fmla="*/ 927431 w 1151910"/>
              <a:gd name="connsiteY71" fmla="*/ 1734013 h 2187906"/>
              <a:gd name="connsiteX72" fmla="*/ 960769 w 1151910"/>
              <a:gd name="connsiteY72" fmla="*/ 1738775 h 2187906"/>
              <a:gd name="connsiteX73" fmla="*/ 998869 w 1151910"/>
              <a:gd name="connsiteY73" fmla="*/ 1734013 h 2187906"/>
              <a:gd name="connsiteX74" fmla="*/ 1003631 w 1151910"/>
              <a:gd name="connsiteY74" fmla="*/ 1657813 h 2187906"/>
              <a:gd name="connsiteX75" fmla="*/ 1017919 w 1151910"/>
              <a:gd name="connsiteY75" fmla="*/ 1638763 h 2187906"/>
              <a:gd name="connsiteX76" fmla="*/ 1017919 w 1151910"/>
              <a:gd name="connsiteY76" fmla="*/ 1600663 h 2187906"/>
              <a:gd name="connsiteX77" fmla="*/ 998869 w 1151910"/>
              <a:gd name="connsiteY77" fmla="*/ 1586375 h 2187906"/>
              <a:gd name="connsiteX78" fmla="*/ 975056 w 1151910"/>
              <a:gd name="connsiteY78" fmla="*/ 1548275 h 2187906"/>
              <a:gd name="connsiteX79" fmla="*/ 965531 w 1151910"/>
              <a:gd name="connsiteY79" fmla="*/ 1533988 h 2187906"/>
              <a:gd name="connsiteX80" fmla="*/ 951244 w 1151910"/>
              <a:gd name="connsiteY80" fmla="*/ 1529225 h 2187906"/>
              <a:gd name="connsiteX81" fmla="*/ 932194 w 1151910"/>
              <a:gd name="connsiteY81" fmla="*/ 1405400 h 2187906"/>
              <a:gd name="connsiteX82" fmla="*/ 922669 w 1151910"/>
              <a:gd name="connsiteY82" fmla="*/ 1362538 h 2187906"/>
              <a:gd name="connsiteX83" fmla="*/ 913144 w 1151910"/>
              <a:gd name="connsiteY83" fmla="*/ 1338725 h 2187906"/>
              <a:gd name="connsiteX84" fmla="*/ 903619 w 1151910"/>
              <a:gd name="connsiteY84" fmla="*/ 1305388 h 2187906"/>
              <a:gd name="connsiteX85" fmla="*/ 898856 w 1151910"/>
              <a:gd name="connsiteY85" fmla="*/ 1291100 h 2187906"/>
              <a:gd name="connsiteX86" fmla="*/ 908381 w 1151910"/>
              <a:gd name="connsiteY86" fmla="*/ 1224425 h 2187906"/>
              <a:gd name="connsiteX87" fmla="*/ 922669 w 1151910"/>
              <a:gd name="connsiteY87" fmla="*/ 1219663 h 2187906"/>
              <a:gd name="connsiteX88" fmla="*/ 941719 w 1151910"/>
              <a:gd name="connsiteY88" fmla="*/ 1210138 h 2187906"/>
              <a:gd name="connsiteX89" fmla="*/ 956006 w 1151910"/>
              <a:gd name="connsiteY89" fmla="*/ 1205375 h 2187906"/>
              <a:gd name="connsiteX90" fmla="*/ 970294 w 1151910"/>
              <a:gd name="connsiteY90" fmla="*/ 1195850 h 2187906"/>
              <a:gd name="connsiteX91" fmla="*/ 1003631 w 1151910"/>
              <a:gd name="connsiteY91" fmla="*/ 1186325 h 2187906"/>
              <a:gd name="connsiteX92" fmla="*/ 1022681 w 1151910"/>
              <a:gd name="connsiteY92" fmla="*/ 1172038 h 2187906"/>
              <a:gd name="connsiteX93" fmla="*/ 1041731 w 1151910"/>
              <a:gd name="connsiteY93" fmla="*/ 1143463 h 2187906"/>
              <a:gd name="connsiteX94" fmla="*/ 1070306 w 1151910"/>
              <a:gd name="connsiteY94" fmla="*/ 1124413 h 2187906"/>
              <a:gd name="connsiteX95" fmla="*/ 1098881 w 1151910"/>
              <a:gd name="connsiteY95" fmla="*/ 1114888 h 2187906"/>
              <a:gd name="connsiteX96" fmla="*/ 1132219 w 1151910"/>
              <a:gd name="connsiteY96" fmla="*/ 1091075 h 2187906"/>
              <a:gd name="connsiteX97" fmla="*/ 1146506 w 1151910"/>
              <a:gd name="connsiteY97" fmla="*/ 1076788 h 2187906"/>
              <a:gd name="connsiteX98" fmla="*/ 1141744 w 1151910"/>
              <a:gd name="connsiteY98" fmla="*/ 991063 h 2187906"/>
              <a:gd name="connsiteX99" fmla="*/ 1127456 w 1151910"/>
              <a:gd name="connsiteY99" fmla="*/ 972013 h 2187906"/>
              <a:gd name="connsiteX100" fmla="*/ 1108406 w 1151910"/>
              <a:gd name="connsiteY100" fmla="*/ 933913 h 2187906"/>
              <a:gd name="connsiteX101" fmla="*/ 1103644 w 1151910"/>
              <a:gd name="connsiteY101" fmla="*/ 910100 h 2187906"/>
              <a:gd name="connsiteX102" fmla="*/ 1075069 w 1151910"/>
              <a:gd name="connsiteY102" fmla="*/ 881525 h 2187906"/>
              <a:gd name="connsiteX103" fmla="*/ 1008394 w 1151910"/>
              <a:gd name="connsiteY103" fmla="*/ 857713 h 2187906"/>
              <a:gd name="connsiteX104" fmla="*/ 994106 w 1151910"/>
              <a:gd name="connsiteY104" fmla="*/ 862475 h 2187906"/>
              <a:gd name="connsiteX105" fmla="*/ 989344 w 1151910"/>
              <a:gd name="connsiteY105" fmla="*/ 876763 h 2187906"/>
              <a:gd name="connsiteX106" fmla="*/ 984581 w 1151910"/>
              <a:gd name="connsiteY106" fmla="*/ 914863 h 2187906"/>
              <a:gd name="connsiteX107" fmla="*/ 975056 w 1151910"/>
              <a:gd name="connsiteY107" fmla="*/ 929150 h 2187906"/>
              <a:gd name="connsiteX108" fmla="*/ 960769 w 1151910"/>
              <a:gd name="connsiteY108" fmla="*/ 948200 h 2187906"/>
              <a:gd name="connsiteX109" fmla="*/ 932194 w 1151910"/>
              <a:gd name="connsiteY109" fmla="*/ 962488 h 2187906"/>
              <a:gd name="connsiteX110" fmla="*/ 898856 w 1151910"/>
              <a:gd name="connsiteY110" fmla="*/ 919625 h 2187906"/>
              <a:gd name="connsiteX111" fmla="*/ 884569 w 1151910"/>
              <a:gd name="connsiteY111" fmla="*/ 905338 h 2187906"/>
              <a:gd name="connsiteX112" fmla="*/ 903619 w 1151910"/>
              <a:gd name="connsiteY112" fmla="*/ 852950 h 2187906"/>
              <a:gd name="connsiteX113" fmla="*/ 908381 w 1151910"/>
              <a:gd name="connsiteY113" fmla="*/ 833900 h 2187906"/>
              <a:gd name="connsiteX114" fmla="*/ 903619 w 1151910"/>
              <a:gd name="connsiteY114" fmla="*/ 819613 h 2187906"/>
              <a:gd name="connsiteX115" fmla="*/ 898856 w 1151910"/>
              <a:gd name="connsiteY115" fmla="*/ 800563 h 2187906"/>
              <a:gd name="connsiteX116" fmla="*/ 903619 w 1151910"/>
              <a:gd name="connsiteY116" fmla="*/ 776750 h 2187906"/>
              <a:gd name="connsiteX117" fmla="*/ 941719 w 1151910"/>
              <a:gd name="connsiteY117" fmla="*/ 752938 h 2187906"/>
              <a:gd name="connsiteX118" fmla="*/ 956006 w 1151910"/>
              <a:gd name="connsiteY118" fmla="*/ 738650 h 2187906"/>
              <a:gd name="connsiteX119" fmla="*/ 960769 w 1151910"/>
              <a:gd name="connsiteY119" fmla="*/ 724363 h 2187906"/>
              <a:gd name="connsiteX120" fmla="*/ 956006 w 1151910"/>
              <a:gd name="connsiteY120" fmla="*/ 600538 h 2187906"/>
              <a:gd name="connsiteX121" fmla="*/ 889331 w 1151910"/>
              <a:gd name="connsiteY121" fmla="*/ 600538 h 2187906"/>
              <a:gd name="connsiteX122" fmla="*/ 875044 w 1151910"/>
              <a:gd name="connsiteY122" fmla="*/ 586250 h 2187906"/>
              <a:gd name="connsiteX123" fmla="*/ 860756 w 1151910"/>
              <a:gd name="connsiteY123" fmla="*/ 576725 h 2187906"/>
              <a:gd name="connsiteX124" fmla="*/ 846469 w 1151910"/>
              <a:gd name="connsiteY124" fmla="*/ 557675 h 2187906"/>
              <a:gd name="connsiteX125" fmla="*/ 841706 w 1151910"/>
              <a:gd name="connsiteY125" fmla="*/ 543388 h 2187906"/>
              <a:gd name="connsiteX126" fmla="*/ 722644 w 1151910"/>
              <a:gd name="connsiteY126" fmla="*/ 538625 h 2187906"/>
              <a:gd name="connsiteX127" fmla="*/ 689306 w 1151910"/>
              <a:gd name="connsiteY127" fmla="*/ 510050 h 2187906"/>
              <a:gd name="connsiteX128" fmla="*/ 679781 w 1151910"/>
              <a:gd name="connsiteY128" fmla="*/ 495763 h 2187906"/>
              <a:gd name="connsiteX129" fmla="*/ 660731 w 1151910"/>
              <a:gd name="connsiteY129" fmla="*/ 448138 h 2187906"/>
              <a:gd name="connsiteX130" fmla="*/ 646444 w 1151910"/>
              <a:gd name="connsiteY130" fmla="*/ 410038 h 2187906"/>
              <a:gd name="connsiteX131" fmla="*/ 636919 w 1151910"/>
              <a:gd name="connsiteY131" fmla="*/ 386225 h 2187906"/>
              <a:gd name="connsiteX132" fmla="*/ 617869 w 1151910"/>
              <a:gd name="connsiteY132" fmla="*/ 357650 h 2187906"/>
              <a:gd name="connsiteX133" fmla="*/ 575006 w 1151910"/>
              <a:gd name="connsiteY133" fmla="*/ 329075 h 2187906"/>
              <a:gd name="connsiteX134" fmla="*/ 560719 w 1151910"/>
              <a:gd name="connsiteY134" fmla="*/ 319550 h 2187906"/>
              <a:gd name="connsiteX135" fmla="*/ 541669 w 1151910"/>
              <a:gd name="connsiteY135" fmla="*/ 305263 h 2187906"/>
              <a:gd name="connsiteX136" fmla="*/ 527381 w 1151910"/>
              <a:gd name="connsiteY136" fmla="*/ 300500 h 2187906"/>
              <a:gd name="connsiteX137" fmla="*/ 494044 w 1151910"/>
              <a:gd name="connsiteY137" fmla="*/ 281450 h 2187906"/>
              <a:gd name="connsiteX138" fmla="*/ 470231 w 1151910"/>
              <a:gd name="connsiteY138" fmla="*/ 271925 h 2187906"/>
              <a:gd name="connsiteX139" fmla="*/ 408318 w 1151910"/>
              <a:gd name="connsiteY139" fmla="*/ 181439 h 2187906"/>
              <a:gd name="connsiteX140" fmla="*/ 408319 w 1151910"/>
              <a:gd name="connsiteY140" fmla="*/ 52851 h 2187906"/>
              <a:gd name="connsiteX141" fmla="*/ 377362 w 1151910"/>
              <a:gd name="connsiteY141" fmla="*/ 43325 h 2187906"/>
              <a:gd name="connsiteX142" fmla="*/ 317831 w 1151910"/>
              <a:gd name="connsiteY142" fmla="*/ 9988 h 2187906"/>
              <a:gd name="connsiteX143" fmla="*/ 284494 w 1151910"/>
              <a:gd name="connsiteY143" fmla="*/ 463 h 2187906"/>
              <a:gd name="connsiteX144" fmla="*/ 265444 w 1151910"/>
              <a:gd name="connsiteY144" fmla="*/ 5225 h 2187906"/>
              <a:gd name="connsiteX145" fmla="*/ 227344 w 1151910"/>
              <a:gd name="connsiteY145" fmla="*/ 55231 h 2187906"/>
              <a:gd name="connsiteX146" fmla="*/ 170194 w 1151910"/>
              <a:gd name="connsiteY146" fmla="*/ 69519 h 2187906"/>
              <a:gd name="connsiteX147" fmla="*/ 158287 w 1151910"/>
              <a:gd name="connsiteY147" fmla="*/ 114763 h 2187906"/>
              <a:gd name="connsiteX148" fmla="*/ 122568 w 1151910"/>
              <a:gd name="connsiteY148" fmla="*/ 150481 h 2187906"/>
              <a:gd name="connsiteX149" fmla="*/ 84469 w 1151910"/>
              <a:gd name="connsiteY149" fmla="*/ 243351 h 2187906"/>
              <a:gd name="connsiteX0" fmla="*/ 84469 w 1151910"/>
              <a:gd name="connsiteY0" fmla="*/ 243351 h 2187906"/>
              <a:gd name="connsiteX1" fmla="*/ 91612 w 1151910"/>
              <a:gd name="connsiteY1" fmla="*/ 271925 h 2187906"/>
              <a:gd name="connsiteX2" fmla="*/ 74943 w 1151910"/>
              <a:gd name="connsiteY2" fmla="*/ 340982 h 2187906"/>
              <a:gd name="connsiteX3" fmla="*/ 60656 w 1151910"/>
              <a:gd name="connsiteY3" fmla="*/ 390988 h 2187906"/>
              <a:gd name="connsiteX4" fmla="*/ 53512 w 1151910"/>
              <a:gd name="connsiteY4" fmla="*/ 467188 h 2187906"/>
              <a:gd name="connsiteX5" fmla="*/ 32081 w 1151910"/>
              <a:gd name="connsiteY5" fmla="*/ 505288 h 2187906"/>
              <a:gd name="connsiteX6" fmla="*/ 3506 w 1151910"/>
              <a:gd name="connsiteY6" fmla="*/ 541007 h 2187906"/>
              <a:gd name="connsiteX7" fmla="*/ 74944 w 1151910"/>
              <a:gd name="connsiteY7" fmla="*/ 564819 h 2187906"/>
              <a:gd name="connsiteX8" fmla="*/ 67800 w 1151910"/>
              <a:gd name="connsiteY8" fmla="*/ 643401 h 2187906"/>
              <a:gd name="connsiteX9" fmla="*/ 103518 w 1151910"/>
              <a:gd name="connsiteY9" fmla="*/ 688645 h 2187906"/>
              <a:gd name="connsiteX10" fmla="*/ 167813 w 1151910"/>
              <a:gd name="connsiteY10" fmla="*/ 736269 h 2187906"/>
              <a:gd name="connsiteX11" fmla="*/ 170195 w 1151910"/>
              <a:gd name="connsiteY11" fmla="*/ 807706 h 2187906"/>
              <a:gd name="connsiteX12" fmla="*/ 155907 w 1151910"/>
              <a:gd name="connsiteY12" fmla="*/ 860094 h 2187906"/>
              <a:gd name="connsiteX13" fmla="*/ 127331 w 1151910"/>
              <a:gd name="connsiteY13" fmla="*/ 910100 h 2187906"/>
              <a:gd name="connsiteX14" fmla="*/ 98756 w 1151910"/>
              <a:gd name="connsiteY14" fmla="*/ 948200 h 2187906"/>
              <a:gd name="connsiteX15" fmla="*/ 63037 w 1151910"/>
              <a:gd name="connsiteY15" fmla="*/ 993444 h 2187906"/>
              <a:gd name="connsiteX16" fmla="*/ 32082 w 1151910"/>
              <a:gd name="connsiteY16" fmla="*/ 1064881 h 2187906"/>
              <a:gd name="connsiteX17" fmla="*/ 1125 w 1151910"/>
              <a:gd name="connsiteY17" fmla="*/ 1105363 h 2187906"/>
              <a:gd name="connsiteX18" fmla="*/ 8269 w 1151910"/>
              <a:gd name="connsiteY18" fmla="*/ 1174419 h 2187906"/>
              <a:gd name="connsiteX19" fmla="*/ 22557 w 1151910"/>
              <a:gd name="connsiteY19" fmla="*/ 1224425 h 2187906"/>
              <a:gd name="connsiteX20" fmla="*/ 51133 w 1151910"/>
              <a:gd name="connsiteY20" fmla="*/ 1260144 h 2187906"/>
              <a:gd name="connsiteX21" fmla="*/ 70181 w 1151910"/>
              <a:gd name="connsiteY21" fmla="*/ 1298244 h 2187906"/>
              <a:gd name="connsiteX22" fmla="*/ 148763 w 1151910"/>
              <a:gd name="connsiteY22" fmla="*/ 1314913 h 2187906"/>
              <a:gd name="connsiteX23" fmla="*/ 255919 w 1151910"/>
              <a:gd name="connsiteY23" fmla="*/ 1398256 h 2187906"/>
              <a:gd name="connsiteX24" fmla="*/ 279733 w 1151910"/>
              <a:gd name="connsiteY24" fmla="*/ 1450644 h 2187906"/>
              <a:gd name="connsiteX25" fmla="*/ 239252 w 1151910"/>
              <a:gd name="connsiteY25" fmla="*/ 1550656 h 2187906"/>
              <a:gd name="connsiteX26" fmla="*/ 210677 w 1151910"/>
              <a:gd name="connsiteY26" fmla="*/ 1655431 h 2187906"/>
              <a:gd name="connsiteX27" fmla="*/ 217819 w 1151910"/>
              <a:gd name="connsiteY27" fmla="*/ 1714963 h 2187906"/>
              <a:gd name="connsiteX28" fmla="*/ 246394 w 1151910"/>
              <a:gd name="connsiteY28" fmla="*/ 1812594 h 2187906"/>
              <a:gd name="connsiteX29" fmla="*/ 96376 w 1151910"/>
              <a:gd name="connsiteY29" fmla="*/ 1917369 h 2187906"/>
              <a:gd name="connsiteX30" fmla="*/ 139239 w 1151910"/>
              <a:gd name="connsiteY30" fmla="*/ 1953088 h 2187906"/>
              <a:gd name="connsiteX31" fmla="*/ 160669 w 1151910"/>
              <a:gd name="connsiteY31" fmla="*/ 1986425 h 2187906"/>
              <a:gd name="connsiteX32" fmla="*/ 165431 w 1151910"/>
              <a:gd name="connsiteY32" fmla="*/ 2024525 h 2187906"/>
              <a:gd name="connsiteX33" fmla="*/ 179719 w 1151910"/>
              <a:gd name="connsiteY33" fmla="*/ 2048338 h 2187906"/>
              <a:gd name="connsiteX34" fmla="*/ 184481 w 1151910"/>
              <a:gd name="connsiteY34" fmla="*/ 2067388 h 2187906"/>
              <a:gd name="connsiteX35" fmla="*/ 208294 w 1151910"/>
              <a:gd name="connsiteY35" fmla="*/ 2062625 h 2187906"/>
              <a:gd name="connsiteX36" fmla="*/ 227344 w 1151910"/>
              <a:gd name="connsiteY36" fmla="*/ 2057863 h 2187906"/>
              <a:gd name="connsiteX37" fmla="*/ 355931 w 1151910"/>
              <a:gd name="connsiteY37" fmla="*/ 2067388 h 2187906"/>
              <a:gd name="connsiteX38" fmla="*/ 374981 w 1151910"/>
              <a:gd name="connsiteY38" fmla="*/ 2076913 h 2187906"/>
              <a:gd name="connsiteX39" fmla="*/ 379744 w 1151910"/>
              <a:gd name="connsiteY39" fmla="*/ 2124538 h 2187906"/>
              <a:gd name="connsiteX40" fmla="*/ 394031 w 1151910"/>
              <a:gd name="connsiteY40" fmla="*/ 2162638 h 2187906"/>
              <a:gd name="connsiteX41" fmla="*/ 398794 w 1151910"/>
              <a:gd name="connsiteY41" fmla="*/ 2176925 h 2187906"/>
              <a:gd name="connsiteX42" fmla="*/ 436894 w 1151910"/>
              <a:gd name="connsiteY42" fmla="*/ 2186450 h 2187906"/>
              <a:gd name="connsiteX43" fmla="*/ 503569 w 1151910"/>
              <a:gd name="connsiteY43" fmla="*/ 2186450 h 2187906"/>
              <a:gd name="connsiteX44" fmla="*/ 527381 w 1151910"/>
              <a:gd name="connsiteY44" fmla="*/ 2176925 h 2187906"/>
              <a:gd name="connsiteX45" fmla="*/ 570244 w 1151910"/>
              <a:gd name="connsiteY45" fmla="*/ 2081675 h 2187906"/>
              <a:gd name="connsiteX46" fmla="*/ 589294 w 1151910"/>
              <a:gd name="connsiteY46" fmla="*/ 2076913 h 2187906"/>
              <a:gd name="connsiteX47" fmla="*/ 603581 w 1151910"/>
              <a:gd name="connsiteY47" fmla="*/ 2062625 h 2187906"/>
              <a:gd name="connsiteX48" fmla="*/ 608344 w 1151910"/>
              <a:gd name="connsiteY48" fmla="*/ 2048338 h 2187906"/>
              <a:gd name="connsiteX49" fmla="*/ 617869 w 1151910"/>
              <a:gd name="connsiteY49" fmla="*/ 2034050 h 2187906"/>
              <a:gd name="connsiteX50" fmla="*/ 622631 w 1151910"/>
              <a:gd name="connsiteY50" fmla="*/ 2015000 h 2187906"/>
              <a:gd name="connsiteX51" fmla="*/ 627394 w 1151910"/>
              <a:gd name="connsiteY51" fmla="*/ 1929275 h 2187906"/>
              <a:gd name="connsiteX52" fmla="*/ 641681 w 1151910"/>
              <a:gd name="connsiteY52" fmla="*/ 1924513 h 2187906"/>
              <a:gd name="connsiteX53" fmla="*/ 684544 w 1151910"/>
              <a:gd name="connsiteY53" fmla="*/ 1876888 h 2187906"/>
              <a:gd name="connsiteX54" fmla="*/ 689306 w 1151910"/>
              <a:gd name="connsiteY54" fmla="*/ 1848313 h 2187906"/>
              <a:gd name="connsiteX55" fmla="*/ 694069 w 1151910"/>
              <a:gd name="connsiteY55" fmla="*/ 1824500 h 2187906"/>
              <a:gd name="connsiteX56" fmla="*/ 698831 w 1151910"/>
              <a:gd name="connsiteY56" fmla="*/ 1781638 h 2187906"/>
              <a:gd name="connsiteX57" fmla="*/ 717881 w 1151910"/>
              <a:gd name="connsiteY57" fmla="*/ 1743538 h 2187906"/>
              <a:gd name="connsiteX58" fmla="*/ 732169 w 1151910"/>
              <a:gd name="connsiteY58" fmla="*/ 1705438 h 2187906"/>
              <a:gd name="connsiteX59" fmla="*/ 760744 w 1151910"/>
              <a:gd name="connsiteY59" fmla="*/ 1714963 h 2187906"/>
              <a:gd name="connsiteX60" fmla="*/ 775031 w 1151910"/>
              <a:gd name="connsiteY60" fmla="*/ 1748300 h 2187906"/>
              <a:gd name="connsiteX61" fmla="*/ 779794 w 1151910"/>
              <a:gd name="connsiteY61" fmla="*/ 1800688 h 2187906"/>
              <a:gd name="connsiteX62" fmla="*/ 784556 w 1151910"/>
              <a:gd name="connsiteY62" fmla="*/ 1776875 h 2187906"/>
              <a:gd name="connsiteX63" fmla="*/ 789319 w 1151910"/>
              <a:gd name="connsiteY63" fmla="*/ 1743538 h 2187906"/>
              <a:gd name="connsiteX64" fmla="*/ 803606 w 1151910"/>
              <a:gd name="connsiteY64" fmla="*/ 1734013 h 2187906"/>
              <a:gd name="connsiteX65" fmla="*/ 827419 w 1151910"/>
              <a:gd name="connsiteY65" fmla="*/ 1748300 h 2187906"/>
              <a:gd name="connsiteX66" fmla="*/ 841706 w 1151910"/>
              <a:gd name="connsiteY66" fmla="*/ 1753063 h 2187906"/>
              <a:gd name="connsiteX67" fmla="*/ 846469 w 1151910"/>
              <a:gd name="connsiteY67" fmla="*/ 1691150 h 2187906"/>
              <a:gd name="connsiteX68" fmla="*/ 889331 w 1151910"/>
              <a:gd name="connsiteY68" fmla="*/ 1695913 h 2187906"/>
              <a:gd name="connsiteX69" fmla="*/ 894094 w 1151910"/>
              <a:gd name="connsiteY69" fmla="*/ 1710200 h 2187906"/>
              <a:gd name="connsiteX70" fmla="*/ 927431 w 1151910"/>
              <a:gd name="connsiteY70" fmla="*/ 1734013 h 2187906"/>
              <a:gd name="connsiteX71" fmla="*/ 960769 w 1151910"/>
              <a:gd name="connsiteY71" fmla="*/ 1738775 h 2187906"/>
              <a:gd name="connsiteX72" fmla="*/ 998869 w 1151910"/>
              <a:gd name="connsiteY72" fmla="*/ 1734013 h 2187906"/>
              <a:gd name="connsiteX73" fmla="*/ 1003631 w 1151910"/>
              <a:gd name="connsiteY73" fmla="*/ 1657813 h 2187906"/>
              <a:gd name="connsiteX74" fmla="*/ 1017919 w 1151910"/>
              <a:gd name="connsiteY74" fmla="*/ 1638763 h 2187906"/>
              <a:gd name="connsiteX75" fmla="*/ 1017919 w 1151910"/>
              <a:gd name="connsiteY75" fmla="*/ 1600663 h 2187906"/>
              <a:gd name="connsiteX76" fmla="*/ 998869 w 1151910"/>
              <a:gd name="connsiteY76" fmla="*/ 1586375 h 2187906"/>
              <a:gd name="connsiteX77" fmla="*/ 975056 w 1151910"/>
              <a:gd name="connsiteY77" fmla="*/ 1548275 h 2187906"/>
              <a:gd name="connsiteX78" fmla="*/ 965531 w 1151910"/>
              <a:gd name="connsiteY78" fmla="*/ 1533988 h 2187906"/>
              <a:gd name="connsiteX79" fmla="*/ 951244 w 1151910"/>
              <a:gd name="connsiteY79" fmla="*/ 1529225 h 2187906"/>
              <a:gd name="connsiteX80" fmla="*/ 932194 w 1151910"/>
              <a:gd name="connsiteY80" fmla="*/ 1405400 h 2187906"/>
              <a:gd name="connsiteX81" fmla="*/ 922669 w 1151910"/>
              <a:gd name="connsiteY81" fmla="*/ 1362538 h 2187906"/>
              <a:gd name="connsiteX82" fmla="*/ 913144 w 1151910"/>
              <a:gd name="connsiteY82" fmla="*/ 1338725 h 2187906"/>
              <a:gd name="connsiteX83" fmla="*/ 903619 w 1151910"/>
              <a:gd name="connsiteY83" fmla="*/ 1305388 h 2187906"/>
              <a:gd name="connsiteX84" fmla="*/ 898856 w 1151910"/>
              <a:gd name="connsiteY84" fmla="*/ 1291100 h 2187906"/>
              <a:gd name="connsiteX85" fmla="*/ 908381 w 1151910"/>
              <a:gd name="connsiteY85" fmla="*/ 1224425 h 2187906"/>
              <a:gd name="connsiteX86" fmla="*/ 922669 w 1151910"/>
              <a:gd name="connsiteY86" fmla="*/ 1219663 h 2187906"/>
              <a:gd name="connsiteX87" fmla="*/ 941719 w 1151910"/>
              <a:gd name="connsiteY87" fmla="*/ 1210138 h 2187906"/>
              <a:gd name="connsiteX88" fmla="*/ 956006 w 1151910"/>
              <a:gd name="connsiteY88" fmla="*/ 1205375 h 2187906"/>
              <a:gd name="connsiteX89" fmla="*/ 970294 w 1151910"/>
              <a:gd name="connsiteY89" fmla="*/ 1195850 h 2187906"/>
              <a:gd name="connsiteX90" fmla="*/ 1003631 w 1151910"/>
              <a:gd name="connsiteY90" fmla="*/ 1186325 h 2187906"/>
              <a:gd name="connsiteX91" fmla="*/ 1022681 w 1151910"/>
              <a:gd name="connsiteY91" fmla="*/ 1172038 h 2187906"/>
              <a:gd name="connsiteX92" fmla="*/ 1041731 w 1151910"/>
              <a:gd name="connsiteY92" fmla="*/ 1143463 h 2187906"/>
              <a:gd name="connsiteX93" fmla="*/ 1070306 w 1151910"/>
              <a:gd name="connsiteY93" fmla="*/ 1124413 h 2187906"/>
              <a:gd name="connsiteX94" fmla="*/ 1098881 w 1151910"/>
              <a:gd name="connsiteY94" fmla="*/ 1114888 h 2187906"/>
              <a:gd name="connsiteX95" fmla="*/ 1132219 w 1151910"/>
              <a:gd name="connsiteY95" fmla="*/ 1091075 h 2187906"/>
              <a:gd name="connsiteX96" fmla="*/ 1146506 w 1151910"/>
              <a:gd name="connsiteY96" fmla="*/ 1076788 h 2187906"/>
              <a:gd name="connsiteX97" fmla="*/ 1141744 w 1151910"/>
              <a:gd name="connsiteY97" fmla="*/ 991063 h 2187906"/>
              <a:gd name="connsiteX98" fmla="*/ 1127456 w 1151910"/>
              <a:gd name="connsiteY98" fmla="*/ 972013 h 2187906"/>
              <a:gd name="connsiteX99" fmla="*/ 1108406 w 1151910"/>
              <a:gd name="connsiteY99" fmla="*/ 933913 h 2187906"/>
              <a:gd name="connsiteX100" fmla="*/ 1103644 w 1151910"/>
              <a:gd name="connsiteY100" fmla="*/ 910100 h 2187906"/>
              <a:gd name="connsiteX101" fmla="*/ 1075069 w 1151910"/>
              <a:gd name="connsiteY101" fmla="*/ 881525 h 2187906"/>
              <a:gd name="connsiteX102" fmla="*/ 1008394 w 1151910"/>
              <a:gd name="connsiteY102" fmla="*/ 857713 h 2187906"/>
              <a:gd name="connsiteX103" fmla="*/ 994106 w 1151910"/>
              <a:gd name="connsiteY103" fmla="*/ 862475 h 2187906"/>
              <a:gd name="connsiteX104" fmla="*/ 989344 w 1151910"/>
              <a:gd name="connsiteY104" fmla="*/ 876763 h 2187906"/>
              <a:gd name="connsiteX105" fmla="*/ 984581 w 1151910"/>
              <a:gd name="connsiteY105" fmla="*/ 914863 h 2187906"/>
              <a:gd name="connsiteX106" fmla="*/ 975056 w 1151910"/>
              <a:gd name="connsiteY106" fmla="*/ 929150 h 2187906"/>
              <a:gd name="connsiteX107" fmla="*/ 960769 w 1151910"/>
              <a:gd name="connsiteY107" fmla="*/ 948200 h 2187906"/>
              <a:gd name="connsiteX108" fmla="*/ 932194 w 1151910"/>
              <a:gd name="connsiteY108" fmla="*/ 962488 h 2187906"/>
              <a:gd name="connsiteX109" fmla="*/ 898856 w 1151910"/>
              <a:gd name="connsiteY109" fmla="*/ 919625 h 2187906"/>
              <a:gd name="connsiteX110" fmla="*/ 884569 w 1151910"/>
              <a:gd name="connsiteY110" fmla="*/ 905338 h 2187906"/>
              <a:gd name="connsiteX111" fmla="*/ 903619 w 1151910"/>
              <a:gd name="connsiteY111" fmla="*/ 852950 h 2187906"/>
              <a:gd name="connsiteX112" fmla="*/ 908381 w 1151910"/>
              <a:gd name="connsiteY112" fmla="*/ 833900 h 2187906"/>
              <a:gd name="connsiteX113" fmla="*/ 903619 w 1151910"/>
              <a:gd name="connsiteY113" fmla="*/ 819613 h 2187906"/>
              <a:gd name="connsiteX114" fmla="*/ 898856 w 1151910"/>
              <a:gd name="connsiteY114" fmla="*/ 800563 h 2187906"/>
              <a:gd name="connsiteX115" fmla="*/ 903619 w 1151910"/>
              <a:gd name="connsiteY115" fmla="*/ 776750 h 2187906"/>
              <a:gd name="connsiteX116" fmla="*/ 941719 w 1151910"/>
              <a:gd name="connsiteY116" fmla="*/ 752938 h 2187906"/>
              <a:gd name="connsiteX117" fmla="*/ 956006 w 1151910"/>
              <a:gd name="connsiteY117" fmla="*/ 738650 h 2187906"/>
              <a:gd name="connsiteX118" fmla="*/ 960769 w 1151910"/>
              <a:gd name="connsiteY118" fmla="*/ 724363 h 2187906"/>
              <a:gd name="connsiteX119" fmla="*/ 956006 w 1151910"/>
              <a:gd name="connsiteY119" fmla="*/ 600538 h 2187906"/>
              <a:gd name="connsiteX120" fmla="*/ 889331 w 1151910"/>
              <a:gd name="connsiteY120" fmla="*/ 600538 h 2187906"/>
              <a:gd name="connsiteX121" fmla="*/ 875044 w 1151910"/>
              <a:gd name="connsiteY121" fmla="*/ 586250 h 2187906"/>
              <a:gd name="connsiteX122" fmla="*/ 860756 w 1151910"/>
              <a:gd name="connsiteY122" fmla="*/ 576725 h 2187906"/>
              <a:gd name="connsiteX123" fmla="*/ 846469 w 1151910"/>
              <a:gd name="connsiteY123" fmla="*/ 557675 h 2187906"/>
              <a:gd name="connsiteX124" fmla="*/ 841706 w 1151910"/>
              <a:gd name="connsiteY124" fmla="*/ 543388 h 2187906"/>
              <a:gd name="connsiteX125" fmla="*/ 722644 w 1151910"/>
              <a:gd name="connsiteY125" fmla="*/ 538625 h 2187906"/>
              <a:gd name="connsiteX126" fmla="*/ 689306 w 1151910"/>
              <a:gd name="connsiteY126" fmla="*/ 510050 h 2187906"/>
              <a:gd name="connsiteX127" fmla="*/ 679781 w 1151910"/>
              <a:gd name="connsiteY127" fmla="*/ 495763 h 2187906"/>
              <a:gd name="connsiteX128" fmla="*/ 660731 w 1151910"/>
              <a:gd name="connsiteY128" fmla="*/ 448138 h 2187906"/>
              <a:gd name="connsiteX129" fmla="*/ 646444 w 1151910"/>
              <a:gd name="connsiteY129" fmla="*/ 410038 h 2187906"/>
              <a:gd name="connsiteX130" fmla="*/ 636919 w 1151910"/>
              <a:gd name="connsiteY130" fmla="*/ 386225 h 2187906"/>
              <a:gd name="connsiteX131" fmla="*/ 617869 w 1151910"/>
              <a:gd name="connsiteY131" fmla="*/ 357650 h 2187906"/>
              <a:gd name="connsiteX132" fmla="*/ 575006 w 1151910"/>
              <a:gd name="connsiteY132" fmla="*/ 329075 h 2187906"/>
              <a:gd name="connsiteX133" fmla="*/ 560719 w 1151910"/>
              <a:gd name="connsiteY133" fmla="*/ 319550 h 2187906"/>
              <a:gd name="connsiteX134" fmla="*/ 541669 w 1151910"/>
              <a:gd name="connsiteY134" fmla="*/ 305263 h 2187906"/>
              <a:gd name="connsiteX135" fmla="*/ 527381 w 1151910"/>
              <a:gd name="connsiteY135" fmla="*/ 300500 h 2187906"/>
              <a:gd name="connsiteX136" fmla="*/ 494044 w 1151910"/>
              <a:gd name="connsiteY136" fmla="*/ 281450 h 2187906"/>
              <a:gd name="connsiteX137" fmla="*/ 470231 w 1151910"/>
              <a:gd name="connsiteY137" fmla="*/ 271925 h 2187906"/>
              <a:gd name="connsiteX138" fmla="*/ 408318 w 1151910"/>
              <a:gd name="connsiteY138" fmla="*/ 181439 h 2187906"/>
              <a:gd name="connsiteX139" fmla="*/ 408319 w 1151910"/>
              <a:gd name="connsiteY139" fmla="*/ 52851 h 2187906"/>
              <a:gd name="connsiteX140" fmla="*/ 377362 w 1151910"/>
              <a:gd name="connsiteY140" fmla="*/ 43325 h 2187906"/>
              <a:gd name="connsiteX141" fmla="*/ 317831 w 1151910"/>
              <a:gd name="connsiteY141" fmla="*/ 9988 h 2187906"/>
              <a:gd name="connsiteX142" fmla="*/ 284494 w 1151910"/>
              <a:gd name="connsiteY142" fmla="*/ 463 h 2187906"/>
              <a:gd name="connsiteX143" fmla="*/ 265444 w 1151910"/>
              <a:gd name="connsiteY143" fmla="*/ 5225 h 2187906"/>
              <a:gd name="connsiteX144" fmla="*/ 227344 w 1151910"/>
              <a:gd name="connsiteY144" fmla="*/ 55231 h 2187906"/>
              <a:gd name="connsiteX145" fmla="*/ 170194 w 1151910"/>
              <a:gd name="connsiteY145" fmla="*/ 69519 h 2187906"/>
              <a:gd name="connsiteX146" fmla="*/ 158287 w 1151910"/>
              <a:gd name="connsiteY146" fmla="*/ 114763 h 2187906"/>
              <a:gd name="connsiteX147" fmla="*/ 122568 w 1151910"/>
              <a:gd name="connsiteY147" fmla="*/ 150481 h 2187906"/>
              <a:gd name="connsiteX148" fmla="*/ 84469 w 1151910"/>
              <a:gd name="connsiteY148" fmla="*/ 243351 h 2187906"/>
              <a:gd name="connsiteX0" fmla="*/ 84469 w 1151910"/>
              <a:gd name="connsiteY0" fmla="*/ 243351 h 2187906"/>
              <a:gd name="connsiteX1" fmla="*/ 91612 w 1151910"/>
              <a:gd name="connsiteY1" fmla="*/ 271925 h 2187906"/>
              <a:gd name="connsiteX2" fmla="*/ 74943 w 1151910"/>
              <a:gd name="connsiteY2" fmla="*/ 340982 h 2187906"/>
              <a:gd name="connsiteX3" fmla="*/ 60656 w 1151910"/>
              <a:gd name="connsiteY3" fmla="*/ 390988 h 2187906"/>
              <a:gd name="connsiteX4" fmla="*/ 53512 w 1151910"/>
              <a:gd name="connsiteY4" fmla="*/ 467188 h 2187906"/>
              <a:gd name="connsiteX5" fmla="*/ 32081 w 1151910"/>
              <a:gd name="connsiteY5" fmla="*/ 505288 h 2187906"/>
              <a:gd name="connsiteX6" fmla="*/ 3506 w 1151910"/>
              <a:gd name="connsiteY6" fmla="*/ 541007 h 2187906"/>
              <a:gd name="connsiteX7" fmla="*/ 74944 w 1151910"/>
              <a:gd name="connsiteY7" fmla="*/ 564819 h 2187906"/>
              <a:gd name="connsiteX8" fmla="*/ 67800 w 1151910"/>
              <a:gd name="connsiteY8" fmla="*/ 643401 h 2187906"/>
              <a:gd name="connsiteX9" fmla="*/ 103518 w 1151910"/>
              <a:gd name="connsiteY9" fmla="*/ 688645 h 2187906"/>
              <a:gd name="connsiteX10" fmla="*/ 167813 w 1151910"/>
              <a:gd name="connsiteY10" fmla="*/ 736269 h 2187906"/>
              <a:gd name="connsiteX11" fmla="*/ 170195 w 1151910"/>
              <a:gd name="connsiteY11" fmla="*/ 807706 h 2187906"/>
              <a:gd name="connsiteX12" fmla="*/ 155907 w 1151910"/>
              <a:gd name="connsiteY12" fmla="*/ 860094 h 2187906"/>
              <a:gd name="connsiteX13" fmla="*/ 127331 w 1151910"/>
              <a:gd name="connsiteY13" fmla="*/ 910100 h 2187906"/>
              <a:gd name="connsiteX14" fmla="*/ 98756 w 1151910"/>
              <a:gd name="connsiteY14" fmla="*/ 948200 h 2187906"/>
              <a:gd name="connsiteX15" fmla="*/ 63037 w 1151910"/>
              <a:gd name="connsiteY15" fmla="*/ 993444 h 2187906"/>
              <a:gd name="connsiteX16" fmla="*/ 32082 w 1151910"/>
              <a:gd name="connsiteY16" fmla="*/ 1064881 h 2187906"/>
              <a:gd name="connsiteX17" fmla="*/ 1125 w 1151910"/>
              <a:gd name="connsiteY17" fmla="*/ 1105363 h 2187906"/>
              <a:gd name="connsiteX18" fmla="*/ 8269 w 1151910"/>
              <a:gd name="connsiteY18" fmla="*/ 1174419 h 2187906"/>
              <a:gd name="connsiteX19" fmla="*/ 22557 w 1151910"/>
              <a:gd name="connsiteY19" fmla="*/ 1224425 h 2187906"/>
              <a:gd name="connsiteX20" fmla="*/ 51133 w 1151910"/>
              <a:gd name="connsiteY20" fmla="*/ 1260144 h 2187906"/>
              <a:gd name="connsiteX21" fmla="*/ 70181 w 1151910"/>
              <a:gd name="connsiteY21" fmla="*/ 1298244 h 2187906"/>
              <a:gd name="connsiteX22" fmla="*/ 148763 w 1151910"/>
              <a:gd name="connsiteY22" fmla="*/ 1314913 h 2187906"/>
              <a:gd name="connsiteX23" fmla="*/ 255919 w 1151910"/>
              <a:gd name="connsiteY23" fmla="*/ 1398256 h 2187906"/>
              <a:gd name="connsiteX24" fmla="*/ 279733 w 1151910"/>
              <a:gd name="connsiteY24" fmla="*/ 1450644 h 2187906"/>
              <a:gd name="connsiteX25" fmla="*/ 239252 w 1151910"/>
              <a:gd name="connsiteY25" fmla="*/ 1550656 h 2187906"/>
              <a:gd name="connsiteX26" fmla="*/ 210677 w 1151910"/>
              <a:gd name="connsiteY26" fmla="*/ 1655431 h 2187906"/>
              <a:gd name="connsiteX27" fmla="*/ 217819 w 1151910"/>
              <a:gd name="connsiteY27" fmla="*/ 1714963 h 2187906"/>
              <a:gd name="connsiteX28" fmla="*/ 246394 w 1151910"/>
              <a:gd name="connsiteY28" fmla="*/ 1812594 h 2187906"/>
              <a:gd name="connsiteX29" fmla="*/ 103520 w 1151910"/>
              <a:gd name="connsiteY29" fmla="*/ 1917369 h 2187906"/>
              <a:gd name="connsiteX30" fmla="*/ 139239 w 1151910"/>
              <a:gd name="connsiteY30" fmla="*/ 1953088 h 2187906"/>
              <a:gd name="connsiteX31" fmla="*/ 160669 w 1151910"/>
              <a:gd name="connsiteY31" fmla="*/ 1986425 h 2187906"/>
              <a:gd name="connsiteX32" fmla="*/ 165431 w 1151910"/>
              <a:gd name="connsiteY32" fmla="*/ 2024525 h 2187906"/>
              <a:gd name="connsiteX33" fmla="*/ 179719 w 1151910"/>
              <a:gd name="connsiteY33" fmla="*/ 2048338 h 2187906"/>
              <a:gd name="connsiteX34" fmla="*/ 184481 w 1151910"/>
              <a:gd name="connsiteY34" fmla="*/ 2067388 h 2187906"/>
              <a:gd name="connsiteX35" fmla="*/ 208294 w 1151910"/>
              <a:gd name="connsiteY35" fmla="*/ 2062625 h 2187906"/>
              <a:gd name="connsiteX36" fmla="*/ 227344 w 1151910"/>
              <a:gd name="connsiteY36" fmla="*/ 2057863 h 2187906"/>
              <a:gd name="connsiteX37" fmla="*/ 355931 w 1151910"/>
              <a:gd name="connsiteY37" fmla="*/ 2067388 h 2187906"/>
              <a:gd name="connsiteX38" fmla="*/ 374981 w 1151910"/>
              <a:gd name="connsiteY38" fmla="*/ 2076913 h 2187906"/>
              <a:gd name="connsiteX39" fmla="*/ 379744 w 1151910"/>
              <a:gd name="connsiteY39" fmla="*/ 2124538 h 2187906"/>
              <a:gd name="connsiteX40" fmla="*/ 394031 w 1151910"/>
              <a:gd name="connsiteY40" fmla="*/ 2162638 h 2187906"/>
              <a:gd name="connsiteX41" fmla="*/ 398794 w 1151910"/>
              <a:gd name="connsiteY41" fmla="*/ 2176925 h 2187906"/>
              <a:gd name="connsiteX42" fmla="*/ 436894 w 1151910"/>
              <a:gd name="connsiteY42" fmla="*/ 2186450 h 2187906"/>
              <a:gd name="connsiteX43" fmla="*/ 503569 w 1151910"/>
              <a:gd name="connsiteY43" fmla="*/ 2186450 h 2187906"/>
              <a:gd name="connsiteX44" fmla="*/ 527381 w 1151910"/>
              <a:gd name="connsiteY44" fmla="*/ 2176925 h 2187906"/>
              <a:gd name="connsiteX45" fmla="*/ 570244 w 1151910"/>
              <a:gd name="connsiteY45" fmla="*/ 2081675 h 2187906"/>
              <a:gd name="connsiteX46" fmla="*/ 589294 w 1151910"/>
              <a:gd name="connsiteY46" fmla="*/ 2076913 h 2187906"/>
              <a:gd name="connsiteX47" fmla="*/ 603581 w 1151910"/>
              <a:gd name="connsiteY47" fmla="*/ 2062625 h 2187906"/>
              <a:gd name="connsiteX48" fmla="*/ 608344 w 1151910"/>
              <a:gd name="connsiteY48" fmla="*/ 2048338 h 2187906"/>
              <a:gd name="connsiteX49" fmla="*/ 617869 w 1151910"/>
              <a:gd name="connsiteY49" fmla="*/ 2034050 h 2187906"/>
              <a:gd name="connsiteX50" fmla="*/ 622631 w 1151910"/>
              <a:gd name="connsiteY50" fmla="*/ 2015000 h 2187906"/>
              <a:gd name="connsiteX51" fmla="*/ 627394 w 1151910"/>
              <a:gd name="connsiteY51" fmla="*/ 1929275 h 2187906"/>
              <a:gd name="connsiteX52" fmla="*/ 641681 w 1151910"/>
              <a:gd name="connsiteY52" fmla="*/ 1924513 h 2187906"/>
              <a:gd name="connsiteX53" fmla="*/ 684544 w 1151910"/>
              <a:gd name="connsiteY53" fmla="*/ 1876888 h 2187906"/>
              <a:gd name="connsiteX54" fmla="*/ 689306 w 1151910"/>
              <a:gd name="connsiteY54" fmla="*/ 1848313 h 2187906"/>
              <a:gd name="connsiteX55" fmla="*/ 694069 w 1151910"/>
              <a:gd name="connsiteY55" fmla="*/ 1824500 h 2187906"/>
              <a:gd name="connsiteX56" fmla="*/ 698831 w 1151910"/>
              <a:gd name="connsiteY56" fmla="*/ 1781638 h 2187906"/>
              <a:gd name="connsiteX57" fmla="*/ 717881 w 1151910"/>
              <a:gd name="connsiteY57" fmla="*/ 1743538 h 2187906"/>
              <a:gd name="connsiteX58" fmla="*/ 732169 w 1151910"/>
              <a:gd name="connsiteY58" fmla="*/ 1705438 h 2187906"/>
              <a:gd name="connsiteX59" fmla="*/ 760744 w 1151910"/>
              <a:gd name="connsiteY59" fmla="*/ 1714963 h 2187906"/>
              <a:gd name="connsiteX60" fmla="*/ 775031 w 1151910"/>
              <a:gd name="connsiteY60" fmla="*/ 1748300 h 2187906"/>
              <a:gd name="connsiteX61" fmla="*/ 779794 w 1151910"/>
              <a:gd name="connsiteY61" fmla="*/ 1800688 h 2187906"/>
              <a:gd name="connsiteX62" fmla="*/ 784556 w 1151910"/>
              <a:gd name="connsiteY62" fmla="*/ 1776875 h 2187906"/>
              <a:gd name="connsiteX63" fmla="*/ 789319 w 1151910"/>
              <a:gd name="connsiteY63" fmla="*/ 1743538 h 2187906"/>
              <a:gd name="connsiteX64" fmla="*/ 803606 w 1151910"/>
              <a:gd name="connsiteY64" fmla="*/ 1734013 h 2187906"/>
              <a:gd name="connsiteX65" fmla="*/ 827419 w 1151910"/>
              <a:gd name="connsiteY65" fmla="*/ 1748300 h 2187906"/>
              <a:gd name="connsiteX66" fmla="*/ 841706 w 1151910"/>
              <a:gd name="connsiteY66" fmla="*/ 1753063 h 2187906"/>
              <a:gd name="connsiteX67" fmla="*/ 846469 w 1151910"/>
              <a:gd name="connsiteY67" fmla="*/ 1691150 h 2187906"/>
              <a:gd name="connsiteX68" fmla="*/ 889331 w 1151910"/>
              <a:gd name="connsiteY68" fmla="*/ 1695913 h 2187906"/>
              <a:gd name="connsiteX69" fmla="*/ 894094 w 1151910"/>
              <a:gd name="connsiteY69" fmla="*/ 1710200 h 2187906"/>
              <a:gd name="connsiteX70" fmla="*/ 927431 w 1151910"/>
              <a:gd name="connsiteY70" fmla="*/ 1734013 h 2187906"/>
              <a:gd name="connsiteX71" fmla="*/ 960769 w 1151910"/>
              <a:gd name="connsiteY71" fmla="*/ 1738775 h 2187906"/>
              <a:gd name="connsiteX72" fmla="*/ 998869 w 1151910"/>
              <a:gd name="connsiteY72" fmla="*/ 1734013 h 2187906"/>
              <a:gd name="connsiteX73" fmla="*/ 1003631 w 1151910"/>
              <a:gd name="connsiteY73" fmla="*/ 1657813 h 2187906"/>
              <a:gd name="connsiteX74" fmla="*/ 1017919 w 1151910"/>
              <a:gd name="connsiteY74" fmla="*/ 1638763 h 2187906"/>
              <a:gd name="connsiteX75" fmla="*/ 1017919 w 1151910"/>
              <a:gd name="connsiteY75" fmla="*/ 1600663 h 2187906"/>
              <a:gd name="connsiteX76" fmla="*/ 998869 w 1151910"/>
              <a:gd name="connsiteY76" fmla="*/ 1586375 h 2187906"/>
              <a:gd name="connsiteX77" fmla="*/ 975056 w 1151910"/>
              <a:gd name="connsiteY77" fmla="*/ 1548275 h 2187906"/>
              <a:gd name="connsiteX78" fmla="*/ 965531 w 1151910"/>
              <a:gd name="connsiteY78" fmla="*/ 1533988 h 2187906"/>
              <a:gd name="connsiteX79" fmla="*/ 951244 w 1151910"/>
              <a:gd name="connsiteY79" fmla="*/ 1529225 h 2187906"/>
              <a:gd name="connsiteX80" fmla="*/ 932194 w 1151910"/>
              <a:gd name="connsiteY80" fmla="*/ 1405400 h 2187906"/>
              <a:gd name="connsiteX81" fmla="*/ 922669 w 1151910"/>
              <a:gd name="connsiteY81" fmla="*/ 1362538 h 2187906"/>
              <a:gd name="connsiteX82" fmla="*/ 913144 w 1151910"/>
              <a:gd name="connsiteY82" fmla="*/ 1338725 h 2187906"/>
              <a:gd name="connsiteX83" fmla="*/ 903619 w 1151910"/>
              <a:gd name="connsiteY83" fmla="*/ 1305388 h 2187906"/>
              <a:gd name="connsiteX84" fmla="*/ 898856 w 1151910"/>
              <a:gd name="connsiteY84" fmla="*/ 1291100 h 2187906"/>
              <a:gd name="connsiteX85" fmla="*/ 908381 w 1151910"/>
              <a:gd name="connsiteY85" fmla="*/ 1224425 h 2187906"/>
              <a:gd name="connsiteX86" fmla="*/ 922669 w 1151910"/>
              <a:gd name="connsiteY86" fmla="*/ 1219663 h 2187906"/>
              <a:gd name="connsiteX87" fmla="*/ 941719 w 1151910"/>
              <a:gd name="connsiteY87" fmla="*/ 1210138 h 2187906"/>
              <a:gd name="connsiteX88" fmla="*/ 956006 w 1151910"/>
              <a:gd name="connsiteY88" fmla="*/ 1205375 h 2187906"/>
              <a:gd name="connsiteX89" fmla="*/ 970294 w 1151910"/>
              <a:gd name="connsiteY89" fmla="*/ 1195850 h 2187906"/>
              <a:gd name="connsiteX90" fmla="*/ 1003631 w 1151910"/>
              <a:gd name="connsiteY90" fmla="*/ 1186325 h 2187906"/>
              <a:gd name="connsiteX91" fmla="*/ 1022681 w 1151910"/>
              <a:gd name="connsiteY91" fmla="*/ 1172038 h 2187906"/>
              <a:gd name="connsiteX92" fmla="*/ 1041731 w 1151910"/>
              <a:gd name="connsiteY92" fmla="*/ 1143463 h 2187906"/>
              <a:gd name="connsiteX93" fmla="*/ 1070306 w 1151910"/>
              <a:gd name="connsiteY93" fmla="*/ 1124413 h 2187906"/>
              <a:gd name="connsiteX94" fmla="*/ 1098881 w 1151910"/>
              <a:gd name="connsiteY94" fmla="*/ 1114888 h 2187906"/>
              <a:gd name="connsiteX95" fmla="*/ 1132219 w 1151910"/>
              <a:gd name="connsiteY95" fmla="*/ 1091075 h 2187906"/>
              <a:gd name="connsiteX96" fmla="*/ 1146506 w 1151910"/>
              <a:gd name="connsiteY96" fmla="*/ 1076788 h 2187906"/>
              <a:gd name="connsiteX97" fmla="*/ 1141744 w 1151910"/>
              <a:gd name="connsiteY97" fmla="*/ 991063 h 2187906"/>
              <a:gd name="connsiteX98" fmla="*/ 1127456 w 1151910"/>
              <a:gd name="connsiteY98" fmla="*/ 972013 h 2187906"/>
              <a:gd name="connsiteX99" fmla="*/ 1108406 w 1151910"/>
              <a:gd name="connsiteY99" fmla="*/ 933913 h 2187906"/>
              <a:gd name="connsiteX100" fmla="*/ 1103644 w 1151910"/>
              <a:gd name="connsiteY100" fmla="*/ 910100 h 2187906"/>
              <a:gd name="connsiteX101" fmla="*/ 1075069 w 1151910"/>
              <a:gd name="connsiteY101" fmla="*/ 881525 h 2187906"/>
              <a:gd name="connsiteX102" fmla="*/ 1008394 w 1151910"/>
              <a:gd name="connsiteY102" fmla="*/ 857713 h 2187906"/>
              <a:gd name="connsiteX103" fmla="*/ 994106 w 1151910"/>
              <a:gd name="connsiteY103" fmla="*/ 862475 h 2187906"/>
              <a:gd name="connsiteX104" fmla="*/ 989344 w 1151910"/>
              <a:gd name="connsiteY104" fmla="*/ 876763 h 2187906"/>
              <a:gd name="connsiteX105" fmla="*/ 984581 w 1151910"/>
              <a:gd name="connsiteY105" fmla="*/ 914863 h 2187906"/>
              <a:gd name="connsiteX106" fmla="*/ 975056 w 1151910"/>
              <a:gd name="connsiteY106" fmla="*/ 929150 h 2187906"/>
              <a:gd name="connsiteX107" fmla="*/ 960769 w 1151910"/>
              <a:gd name="connsiteY107" fmla="*/ 948200 h 2187906"/>
              <a:gd name="connsiteX108" fmla="*/ 932194 w 1151910"/>
              <a:gd name="connsiteY108" fmla="*/ 962488 h 2187906"/>
              <a:gd name="connsiteX109" fmla="*/ 898856 w 1151910"/>
              <a:gd name="connsiteY109" fmla="*/ 919625 h 2187906"/>
              <a:gd name="connsiteX110" fmla="*/ 884569 w 1151910"/>
              <a:gd name="connsiteY110" fmla="*/ 905338 h 2187906"/>
              <a:gd name="connsiteX111" fmla="*/ 903619 w 1151910"/>
              <a:gd name="connsiteY111" fmla="*/ 852950 h 2187906"/>
              <a:gd name="connsiteX112" fmla="*/ 908381 w 1151910"/>
              <a:gd name="connsiteY112" fmla="*/ 833900 h 2187906"/>
              <a:gd name="connsiteX113" fmla="*/ 903619 w 1151910"/>
              <a:gd name="connsiteY113" fmla="*/ 819613 h 2187906"/>
              <a:gd name="connsiteX114" fmla="*/ 898856 w 1151910"/>
              <a:gd name="connsiteY114" fmla="*/ 800563 h 2187906"/>
              <a:gd name="connsiteX115" fmla="*/ 903619 w 1151910"/>
              <a:gd name="connsiteY115" fmla="*/ 776750 h 2187906"/>
              <a:gd name="connsiteX116" fmla="*/ 941719 w 1151910"/>
              <a:gd name="connsiteY116" fmla="*/ 752938 h 2187906"/>
              <a:gd name="connsiteX117" fmla="*/ 956006 w 1151910"/>
              <a:gd name="connsiteY117" fmla="*/ 738650 h 2187906"/>
              <a:gd name="connsiteX118" fmla="*/ 960769 w 1151910"/>
              <a:gd name="connsiteY118" fmla="*/ 724363 h 2187906"/>
              <a:gd name="connsiteX119" fmla="*/ 956006 w 1151910"/>
              <a:gd name="connsiteY119" fmla="*/ 600538 h 2187906"/>
              <a:gd name="connsiteX120" fmla="*/ 889331 w 1151910"/>
              <a:gd name="connsiteY120" fmla="*/ 600538 h 2187906"/>
              <a:gd name="connsiteX121" fmla="*/ 875044 w 1151910"/>
              <a:gd name="connsiteY121" fmla="*/ 586250 h 2187906"/>
              <a:gd name="connsiteX122" fmla="*/ 860756 w 1151910"/>
              <a:gd name="connsiteY122" fmla="*/ 576725 h 2187906"/>
              <a:gd name="connsiteX123" fmla="*/ 846469 w 1151910"/>
              <a:gd name="connsiteY123" fmla="*/ 557675 h 2187906"/>
              <a:gd name="connsiteX124" fmla="*/ 841706 w 1151910"/>
              <a:gd name="connsiteY124" fmla="*/ 543388 h 2187906"/>
              <a:gd name="connsiteX125" fmla="*/ 722644 w 1151910"/>
              <a:gd name="connsiteY125" fmla="*/ 538625 h 2187906"/>
              <a:gd name="connsiteX126" fmla="*/ 689306 w 1151910"/>
              <a:gd name="connsiteY126" fmla="*/ 510050 h 2187906"/>
              <a:gd name="connsiteX127" fmla="*/ 679781 w 1151910"/>
              <a:gd name="connsiteY127" fmla="*/ 495763 h 2187906"/>
              <a:gd name="connsiteX128" fmla="*/ 660731 w 1151910"/>
              <a:gd name="connsiteY128" fmla="*/ 448138 h 2187906"/>
              <a:gd name="connsiteX129" fmla="*/ 646444 w 1151910"/>
              <a:gd name="connsiteY129" fmla="*/ 410038 h 2187906"/>
              <a:gd name="connsiteX130" fmla="*/ 636919 w 1151910"/>
              <a:gd name="connsiteY130" fmla="*/ 386225 h 2187906"/>
              <a:gd name="connsiteX131" fmla="*/ 617869 w 1151910"/>
              <a:gd name="connsiteY131" fmla="*/ 357650 h 2187906"/>
              <a:gd name="connsiteX132" fmla="*/ 575006 w 1151910"/>
              <a:gd name="connsiteY132" fmla="*/ 329075 h 2187906"/>
              <a:gd name="connsiteX133" fmla="*/ 560719 w 1151910"/>
              <a:gd name="connsiteY133" fmla="*/ 319550 h 2187906"/>
              <a:gd name="connsiteX134" fmla="*/ 541669 w 1151910"/>
              <a:gd name="connsiteY134" fmla="*/ 305263 h 2187906"/>
              <a:gd name="connsiteX135" fmla="*/ 527381 w 1151910"/>
              <a:gd name="connsiteY135" fmla="*/ 300500 h 2187906"/>
              <a:gd name="connsiteX136" fmla="*/ 494044 w 1151910"/>
              <a:gd name="connsiteY136" fmla="*/ 281450 h 2187906"/>
              <a:gd name="connsiteX137" fmla="*/ 470231 w 1151910"/>
              <a:gd name="connsiteY137" fmla="*/ 271925 h 2187906"/>
              <a:gd name="connsiteX138" fmla="*/ 408318 w 1151910"/>
              <a:gd name="connsiteY138" fmla="*/ 181439 h 2187906"/>
              <a:gd name="connsiteX139" fmla="*/ 408319 w 1151910"/>
              <a:gd name="connsiteY139" fmla="*/ 52851 h 2187906"/>
              <a:gd name="connsiteX140" fmla="*/ 377362 w 1151910"/>
              <a:gd name="connsiteY140" fmla="*/ 43325 h 2187906"/>
              <a:gd name="connsiteX141" fmla="*/ 317831 w 1151910"/>
              <a:gd name="connsiteY141" fmla="*/ 9988 h 2187906"/>
              <a:gd name="connsiteX142" fmla="*/ 284494 w 1151910"/>
              <a:gd name="connsiteY142" fmla="*/ 463 h 2187906"/>
              <a:gd name="connsiteX143" fmla="*/ 265444 w 1151910"/>
              <a:gd name="connsiteY143" fmla="*/ 5225 h 2187906"/>
              <a:gd name="connsiteX144" fmla="*/ 227344 w 1151910"/>
              <a:gd name="connsiteY144" fmla="*/ 55231 h 2187906"/>
              <a:gd name="connsiteX145" fmla="*/ 170194 w 1151910"/>
              <a:gd name="connsiteY145" fmla="*/ 69519 h 2187906"/>
              <a:gd name="connsiteX146" fmla="*/ 158287 w 1151910"/>
              <a:gd name="connsiteY146" fmla="*/ 114763 h 2187906"/>
              <a:gd name="connsiteX147" fmla="*/ 122568 w 1151910"/>
              <a:gd name="connsiteY147" fmla="*/ 150481 h 2187906"/>
              <a:gd name="connsiteX148" fmla="*/ 84469 w 1151910"/>
              <a:gd name="connsiteY148" fmla="*/ 243351 h 2187906"/>
              <a:gd name="connsiteX0" fmla="*/ 84469 w 1151910"/>
              <a:gd name="connsiteY0" fmla="*/ 243351 h 2187906"/>
              <a:gd name="connsiteX1" fmla="*/ 91612 w 1151910"/>
              <a:gd name="connsiteY1" fmla="*/ 271925 h 2187906"/>
              <a:gd name="connsiteX2" fmla="*/ 74943 w 1151910"/>
              <a:gd name="connsiteY2" fmla="*/ 340982 h 2187906"/>
              <a:gd name="connsiteX3" fmla="*/ 60656 w 1151910"/>
              <a:gd name="connsiteY3" fmla="*/ 390988 h 2187906"/>
              <a:gd name="connsiteX4" fmla="*/ 53512 w 1151910"/>
              <a:gd name="connsiteY4" fmla="*/ 467188 h 2187906"/>
              <a:gd name="connsiteX5" fmla="*/ 32081 w 1151910"/>
              <a:gd name="connsiteY5" fmla="*/ 505288 h 2187906"/>
              <a:gd name="connsiteX6" fmla="*/ 3506 w 1151910"/>
              <a:gd name="connsiteY6" fmla="*/ 541007 h 2187906"/>
              <a:gd name="connsiteX7" fmla="*/ 74944 w 1151910"/>
              <a:gd name="connsiteY7" fmla="*/ 564819 h 2187906"/>
              <a:gd name="connsiteX8" fmla="*/ 67800 w 1151910"/>
              <a:gd name="connsiteY8" fmla="*/ 643401 h 2187906"/>
              <a:gd name="connsiteX9" fmla="*/ 103518 w 1151910"/>
              <a:gd name="connsiteY9" fmla="*/ 688645 h 2187906"/>
              <a:gd name="connsiteX10" fmla="*/ 167813 w 1151910"/>
              <a:gd name="connsiteY10" fmla="*/ 736269 h 2187906"/>
              <a:gd name="connsiteX11" fmla="*/ 170195 w 1151910"/>
              <a:gd name="connsiteY11" fmla="*/ 807706 h 2187906"/>
              <a:gd name="connsiteX12" fmla="*/ 155907 w 1151910"/>
              <a:gd name="connsiteY12" fmla="*/ 860094 h 2187906"/>
              <a:gd name="connsiteX13" fmla="*/ 127331 w 1151910"/>
              <a:gd name="connsiteY13" fmla="*/ 910100 h 2187906"/>
              <a:gd name="connsiteX14" fmla="*/ 98756 w 1151910"/>
              <a:gd name="connsiteY14" fmla="*/ 948200 h 2187906"/>
              <a:gd name="connsiteX15" fmla="*/ 63037 w 1151910"/>
              <a:gd name="connsiteY15" fmla="*/ 993444 h 2187906"/>
              <a:gd name="connsiteX16" fmla="*/ 32082 w 1151910"/>
              <a:gd name="connsiteY16" fmla="*/ 1064881 h 2187906"/>
              <a:gd name="connsiteX17" fmla="*/ 1125 w 1151910"/>
              <a:gd name="connsiteY17" fmla="*/ 1105363 h 2187906"/>
              <a:gd name="connsiteX18" fmla="*/ 8269 w 1151910"/>
              <a:gd name="connsiteY18" fmla="*/ 1174419 h 2187906"/>
              <a:gd name="connsiteX19" fmla="*/ 22557 w 1151910"/>
              <a:gd name="connsiteY19" fmla="*/ 1224425 h 2187906"/>
              <a:gd name="connsiteX20" fmla="*/ 51133 w 1151910"/>
              <a:gd name="connsiteY20" fmla="*/ 1260144 h 2187906"/>
              <a:gd name="connsiteX21" fmla="*/ 70181 w 1151910"/>
              <a:gd name="connsiteY21" fmla="*/ 1298244 h 2187906"/>
              <a:gd name="connsiteX22" fmla="*/ 148763 w 1151910"/>
              <a:gd name="connsiteY22" fmla="*/ 1314913 h 2187906"/>
              <a:gd name="connsiteX23" fmla="*/ 255919 w 1151910"/>
              <a:gd name="connsiteY23" fmla="*/ 1398256 h 2187906"/>
              <a:gd name="connsiteX24" fmla="*/ 279733 w 1151910"/>
              <a:gd name="connsiteY24" fmla="*/ 1450644 h 2187906"/>
              <a:gd name="connsiteX25" fmla="*/ 239252 w 1151910"/>
              <a:gd name="connsiteY25" fmla="*/ 1550656 h 2187906"/>
              <a:gd name="connsiteX26" fmla="*/ 210677 w 1151910"/>
              <a:gd name="connsiteY26" fmla="*/ 1655431 h 2187906"/>
              <a:gd name="connsiteX27" fmla="*/ 217819 w 1151910"/>
              <a:gd name="connsiteY27" fmla="*/ 1714963 h 2187906"/>
              <a:gd name="connsiteX28" fmla="*/ 246394 w 1151910"/>
              <a:gd name="connsiteY28" fmla="*/ 1812594 h 2187906"/>
              <a:gd name="connsiteX29" fmla="*/ 170196 w 1151910"/>
              <a:gd name="connsiteY29" fmla="*/ 1867363 h 2187906"/>
              <a:gd name="connsiteX30" fmla="*/ 103520 w 1151910"/>
              <a:gd name="connsiteY30" fmla="*/ 1917369 h 2187906"/>
              <a:gd name="connsiteX31" fmla="*/ 139239 w 1151910"/>
              <a:gd name="connsiteY31" fmla="*/ 1953088 h 2187906"/>
              <a:gd name="connsiteX32" fmla="*/ 160669 w 1151910"/>
              <a:gd name="connsiteY32" fmla="*/ 1986425 h 2187906"/>
              <a:gd name="connsiteX33" fmla="*/ 165431 w 1151910"/>
              <a:gd name="connsiteY33" fmla="*/ 2024525 h 2187906"/>
              <a:gd name="connsiteX34" fmla="*/ 179719 w 1151910"/>
              <a:gd name="connsiteY34" fmla="*/ 2048338 h 2187906"/>
              <a:gd name="connsiteX35" fmla="*/ 184481 w 1151910"/>
              <a:gd name="connsiteY35" fmla="*/ 2067388 h 2187906"/>
              <a:gd name="connsiteX36" fmla="*/ 208294 w 1151910"/>
              <a:gd name="connsiteY36" fmla="*/ 2062625 h 2187906"/>
              <a:gd name="connsiteX37" fmla="*/ 227344 w 1151910"/>
              <a:gd name="connsiteY37" fmla="*/ 2057863 h 2187906"/>
              <a:gd name="connsiteX38" fmla="*/ 355931 w 1151910"/>
              <a:gd name="connsiteY38" fmla="*/ 2067388 h 2187906"/>
              <a:gd name="connsiteX39" fmla="*/ 374981 w 1151910"/>
              <a:gd name="connsiteY39" fmla="*/ 2076913 h 2187906"/>
              <a:gd name="connsiteX40" fmla="*/ 379744 w 1151910"/>
              <a:gd name="connsiteY40" fmla="*/ 2124538 h 2187906"/>
              <a:gd name="connsiteX41" fmla="*/ 394031 w 1151910"/>
              <a:gd name="connsiteY41" fmla="*/ 2162638 h 2187906"/>
              <a:gd name="connsiteX42" fmla="*/ 398794 w 1151910"/>
              <a:gd name="connsiteY42" fmla="*/ 2176925 h 2187906"/>
              <a:gd name="connsiteX43" fmla="*/ 436894 w 1151910"/>
              <a:gd name="connsiteY43" fmla="*/ 2186450 h 2187906"/>
              <a:gd name="connsiteX44" fmla="*/ 503569 w 1151910"/>
              <a:gd name="connsiteY44" fmla="*/ 2186450 h 2187906"/>
              <a:gd name="connsiteX45" fmla="*/ 527381 w 1151910"/>
              <a:gd name="connsiteY45" fmla="*/ 2176925 h 2187906"/>
              <a:gd name="connsiteX46" fmla="*/ 570244 w 1151910"/>
              <a:gd name="connsiteY46" fmla="*/ 2081675 h 2187906"/>
              <a:gd name="connsiteX47" fmla="*/ 589294 w 1151910"/>
              <a:gd name="connsiteY47" fmla="*/ 2076913 h 2187906"/>
              <a:gd name="connsiteX48" fmla="*/ 603581 w 1151910"/>
              <a:gd name="connsiteY48" fmla="*/ 2062625 h 2187906"/>
              <a:gd name="connsiteX49" fmla="*/ 608344 w 1151910"/>
              <a:gd name="connsiteY49" fmla="*/ 2048338 h 2187906"/>
              <a:gd name="connsiteX50" fmla="*/ 617869 w 1151910"/>
              <a:gd name="connsiteY50" fmla="*/ 2034050 h 2187906"/>
              <a:gd name="connsiteX51" fmla="*/ 622631 w 1151910"/>
              <a:gd name="connsiteY51" fmla="*/ 2015000 h 2187906"/>
              <a:gd name="connsiteX52" fmla="*/ 627394 w 1151910"/>
              <a:gd name="connsiteY52" fmla="*/ 1929275 h 2187906"/>
              <a:gd name="connsiteX53" fmla="*/ 641681 w 1151910"/>
              <a:gd name="connsiteY53" fmla="*/ 1924513 h 2187906"/>
              <a:gd name="connsiteX54" fmla="*/ 684544 w 1151910"/>
              <a:gd name="connsiteY54" fmla="*/ 1876888 h 2187906"/>
              <a:gd name="connsiteX55" fmla="*/ 689306 w 1151910"/>
              <a:gd name="connsiteY55" fmla="*/ 1848313 h 2187906"/>
              <a:gd name="connsiteX56" fmla="*/ 694069 w 1151910"/>
              <a:gd name="connsiteY56" fmla="*/ 1824500 h 2187906"/>
              <a:gd name="connsiteX57" fmla="*/ 698831 w 1151910"/>
              <a:gd name="connsiteY57" fmla="*/ 1781638 h 2187906"/>
              <a:gd name="connsiteX58" fmla="*/ 717881 w 1151910"/>
              <a:gd name="connsiteY58" fmla="*/ 1743538 h 2187906"/>
              <a:gd name="connsiteX59" fmla="*/ 732169 w 1151910"/>
              <a:gd name="connsiteY59" fmla="*/ 1705438 h 2187906"/>
              <a:gd name="connsiteX60" fmla="*/ 760744 w 1151910"/>
              <a:gd name="connsiteY60" fmla="*/ 1714963 h 2187906"/>
              <a:gd name="connsiteX61" fmla="*/ 775031 w 1151910"/>
              <a:gd name="connsiteY61" fmla="*/ 1748300 h 2187906"/>
              <a:gd name="connsiteX62" fmla="*/ 779794 w 1151910"/>
              <a:gd name="connsiteY62" fmla="*/ 1800688 h 2187906"/>
              <a:gd name="connsiteX63" fmla="*/ 784556 w 1151910"/>
              <a:gd name="connsiteY63" fmla="*/ 1776875 h 2187906"/>
              <a:gd name="connsiteX64" fmla="*/ 789319 w 1151910"/>
              <a:gd name="connsiteY64" fmla="*/ 1743538 h 2187906"/>
              <a:gd name="connsiteX65" fmla="*/ 803606 w 1151910"/>
              <a:gd name="connsiteY65" fmla="*/ 1734013 h 2187906"/>
              <a:gd name="connsiteX66" fmla="*/ 827419 w 1151910"/>
              <a:gd name="connsiteY66" fmla="*/ 1748300 h 2187906"/>
              <a:gd name="connsiteX67" fmla="*/ 841706 w 1151910"/>
              <a:gd name="connsiteY67" fmla="*/ 1753063 h 2187906"/>
              <a:gd name="connsiteX68" fmla="*/ 846469 w 1151910"/>
              <a:gd name="connsiteY68" fmla="*/ 1691150 h 2187906"/>
              <a:gd name="connsiteX69" fmla="*/ 889331 w 1151910"/>
              <a:gd name="connsiteY69" fmla="*/ 1695913 h 2187906"/>
              <a:gd name="connsiteX70" fmla="*/ 894094 w 1151910"/>
              <a:gd name="connsiteY70" fmla="*/ 1710200 h 2187906"/>
              <a:gd name="connsiteX71" fmla="*/ 927431 w 1151910"/>
              <a:gd name="connsiteY71" fmla="*/ 1734013 h 2187906"/>
              <a:gd name="connsiteX72" fmla="*/ 960769 w 1151910"/>
              <a:gd name="connsiteY72" fmla="*/ 1738775 h 2187906"/>
              <a:gd name="connsiteX73" fmla="*/ 998869 w 1151910"/>
              <a:gd name="connsiteY73" fmla="*/ 1734013 h 2187906"/>
              <a:gd name="connsiteX74" fmla="*/ 1003631 w 1151910"/>
              <a:gd name="connsiteY74" fmla="*/ 1657813 h 2187906"/>
              <a:gd name="connsiteX75" fmla="*/ 1017919 w 1151910"/>
              <a:gd name="connsiteY75" fmla="*/ 1638763 h 2187906"/>
              <a:gd name="connsiteX76" fmla="*/ 1017919 w 1151910"/>
              <a:gd name="connsiteY76" fmla="*/ 1600663 h 2187906"/>
              <a:gd name="connsiteX77" fmla="*/ 998869 w 1151910"/>
              <a:gd name="connsiteY77" fmla="*/ 1586375 h 2187906"/>
              <a:gd name="connsiteX78" fmla="*/ 975056 w 1151910"/>
              <a:gd name="connsiteY78" fmla="*/ 1548275 h 2187906"/>
              <a:gd name="connsiteX79" fmla="*/ 965531 w 1151910"/>
              <a:gd name="connsiteY79" fmla="*/ 1533988 h 2187906"/>
              <a:gd name="connsiteX80" fmla="*/ 951244 w 1151910"/>
              <a:gd name="connsiteY80" fmla="*/ 1529225 h 2187906"/>
              <a:gd name="connsiteX81" fmla="*/ 932194 w 1151910"/>
              <a:gd name="connsiteY81" fmla="*/ 1405400 h 2187906"/>
              <a:gd name="connsiteX82" fmla="*/ 922669 w 1151910"/>
              <a:gd name="connsiteY82" fmla="*/ 1362538 h 2187906"/>
              <a:gd name="connsiteX83" fmla="*/ 913144 w 1151910"/>
              <a:gd name="connsiteY83" fmla="*/ 1338725 h 2187906"/>
              <a:gd name="connsiteX84" fmla="*/ 903619 w 1151910"/>
              <a:gd name="connsiteY84" fmla="*/ 1305388 h 2187906"/>
              <a:gd name="connsiteX85" fmla="*/ 898856 w 1151910"/>
              <a:gd name="connsiteY85" fmla="*/ 1291100 h 2187906"/>
              <a:gd name="connsiteX86" fmla="*/ 908381 w 1151910"/>
              <a:gd name="connsiteY86" fmla="*/ 1224425 h 2187906"/>
              <a:gd name="connsiteX87" fmla="*/ 922669 w 1151910"/>
              <a:gd name="connsiteY87" fmla="*/ 1219663 h 2187906"/>
              <a:gd name="connsiteX88" fmla="*/ 941719 w 1151910"/>
              <a:gd name="connsiteY88" fmla="*/ 1210138 h 2187906"/>
              <a:gd name="connsiteX89" fmla="*/ 956006 w 1151910"/>
              <a:gd name="connsiteY89" fmla="*/ 1205375 h 2187906"/>
              <a:gd name="connsiteX90" fmla="*/ 970294 w 1151910"/>
              <a:gd name="connsiteY90" fmla="*/ 1195850 h 2187906"/>
              <a:gd name="connsiteX91" fmla="*/ 1003631 w 1151910"/>
              <a:gd name="connsiteY91" fmla="*/ 1186325 h 2187906"/>
              <a:gd name="connsiteX92" fmla="*/ 1022681 w 1151910"/>
              <a:gd name="connsiteY92" fmla="*/ 1172038 h 2187906"/>
              <a:gd name="connsiteX93" fmla="*/ 1041731 w 1151910"/>
              <a:gd name="connsiteY93" fmla="*/ 1143463 h 2187906"/>
              <a:gd name="connsiteX94" fmla="*/ 1070306 w 1151910"/>
              <a:gd name="connsiteY94" fmla="*/ 1124413 h 2187906"/>
              <a:gd name="connsiteX95" fmla="*/ 1098881 w 1151910"/>
              <a:gd name="connsiteY95" fmla="*/ 1114888 h 2187906"/>
              <a:gd name="connsiteX96" fmla="*/ 1132219 w 1151910"/>
              <a:gd name="connsiteY96" fmla="*/ 1091075 h 2187906"/>
              <a:gd name="connsiteX97" fmla="*/ 1146506 w 1151910"/>
              <a:gd name="connsiteY97" fmla="*/ 1076788 h 2187906"/>
              <a:gd name="connsiteX98" fmla="*/ 1141744 w 1151910"/>
              <a:gd name="connsiteY98" fmla="*/ 991063 h 2187906"/>
              <a:gd name="connsiteX99" fmla="*/ 1127456 w 1151910"/>
              <a:gd name="connsiteY99" fmla="*/ 972013 h 2187906"/>
              <a:gd name="connsiteX100" fmla="*/ 1108406 w 1151910"/>
              <a:gd name="connsiteY100" fmla="*/ 933913 h 2187906"/>
              <a:gd name="connsiteX101" fmla="*/ 1103644 w 1151910"/>
              <a:gd name="connsiteY101" fmla="*/ 910100 h 2187906"/>
              <a:gd name="connsiteX102" fmla="*/ 1075069 w 1151910"/>
              <a:gd name="connsiteY102" fmla="*/ 881525 h 2187906"/>
              <a:gd name="connsiteX103" fmla="*/ 1008394 w 1151910"/>
              <a:gd name="connsiteY103" fmla="*/ 857713 h 2187906"/>
              <a:gd name="connsiteX104" fmla="*/ 994106 w 1151910"/>
              <a:gd name="connsiteY104" fmla="*/ 862475 h 2187906"/>
              <a:gd name="connsiteX105" fmla="*/ 989344 w 1151910"/>
              <a:gd name="connsiteY105" fmla="*/ 876763 h 2187906"/>
              <a:gd name="connsiteX106" fmla="*/ 984581 w 1151910"/>
              <a:gd name="connsiteY106" fmla="*/ 914863 h 2187906"/>
              <a:gd name="connsiteX107" fmla="*/ 975056 w 1151910"/>
              <a:gd name="connsiteY107" fmla="*/ 929150 h 2187906"/>
              <a:gd name="connsiteX108" fmla="*/ 960769 w 1151910"/>
              <a:gd name="connsiteY108" fmla="*/ 948200 h 2187906"/>
              <a:gd name="connsiteX109" fmla="*/ 932194 w 1151910"/>
              <a:gd name="connsiteY109" fmla="*/ 962488 h 2187906"/>
              <a:gd name="connsiteX110" fmla="*/ 898856 w 1151910"/>
              <a:gd name="connsiteY110" fmla="*/ 919625 h 2187906"/>
              <a:gd name="connsiteX111" fmla="*/ 884569 w 1151910"/>
              <a:gd name="connsiteY111" fmla="*/ 905338 h 2187906"/>
              <a:gd name="connsiteX112" fmla="*/ 903619 w 1151910"/>
              <a:gd name="connsiteY112" fmla="*/ 852950 h 2187906"/>
              <a:gd name="connsiteX113" fmla="*/ 908381 w 1151910"/>
              <a:gd name="connsiteY113" fmla="*/ 833900 h 2187906"/>
              <a:gd name="connsiteX114" fmla="*/ 903619 w 1151910"/>
              <a:gd name="connsiteY114" fmla="*/ 819613 h 2187906"/>
              <a:gd name="connsiteX115" fmla="*/ 898856 w 1151910"/>
              <a:gd name="connsiteY115" fmla="*/ 800563 h 2187906"/>
              <a:gd name="connsiteX116" fmla="*/ 903619 w 1151910"/>
              <a:gd name="connsiteY116" fmla="*/ 776750 h 2187906"/>
              <a:gd name="connsiteX117" fmla="*/ 941719 w 1151910"/>
              <a:gd name="connsiteY117" fmla="*/ 752938 h 2187906"/>
              <a:gd name="connsiteX118" fmla="*/ 956006 w 1151910"/>
              <a:gd name="connsiteY118" fmla="*/ 738650 h 2187906"/>
              <a:gd name="connsiteX119" fmla="*/ 960769 w 1151910"/>
              <a:gd name="connsiteY119" fmla="*/ 724363 h 2187906"/>
              <a:gd name="connsiteX120" fmla="*/ 956006 w 1151910"/>
              <a:gd name="connsiteY120" fmla="*/ 600538 h 2187906"/>
              <a:gd name="connsiteX121" fmla="*/ 889331 w 1151910"/>
              <a:gd name="connsiteY121" fmla="*/ 600538 h 2187906"/>
              <a:gd name="connsiteX122" fmla="*/ 875044 w 1151910"/>
              <a:gd name="connsiteY122" fmla="*/ 586250 h 2187906"/>
              <a:gd name="connsiteX123" fmla="*/ 860756 w 1151910"/>
              <a:gd name="connsiteY123" fmla="*/ 576725 h 2187906"/>
              <a:gd name="connsiteX124" fmla="*/ 846469 w 1151910"/>
              <a:gd name="connsiteY124" fmla="*/ 557675 h 2187906"/>
              <a:gd name="connsiteX125" fmla="*/ 841706 w 1151910"/>
              <a:gd name="connsiteY125" fmla="*/ 543388 h 2187906"/>
              <a:gd name="connsiteX126" fmla="*/ 722644 w 1151910"/>
              <a:gd name="connsiteY126" fmla="*/ 538625 h 2187906"/>
              <a:gd name="connsiteX127" fmla="*/ 689306 w 1151910"/>
              <a:gd name="connsiteY127" fmla="*/ 510050 h 2187906"/>
              <a:gd name="connsiteX128" fmla="*/ 679781 w 1151910"/>
              <a:gd name="connsiteY128" fmla="*/ 495763 h 2187906"/>
              <a:gd name="connsiteX129" fmla="*/ 660731 w 1151910"/>
              <a:gd name="connsiteY129" fmla="*/ 448138 h 2187906"/>
              <a:gd name="connsiteX130" fmla="*/ 646444 w 1151910"/>
              <a:gd name="connsiteY130" fmla="*/ 410038 h 2187906"/>
              <a:gd name="connsiteX131" fmla="*/ 636919 w 1151910"/>
              <a:gd name="connsiteY131" fmla="*/ 386225 h 2187906"/>
              <a:gd name="connsiteX132" fmla="*/ 617869 w 1151910"/>
              <a:gd name="connsiteY132" fmla="*/ 357650 h 2187906"/>
              <a:gd name="connsiteX133" fmla="*/ 575006 w 1151910"/>
              <a:gd name="connsiteY133" fmla="*/ 329075 h 2187906"/>
              <a:gd name="connsiteX134" fmla="*/ 560719 w 1151910"/>
              <a:gd name="connsiteY134" fmla="*/ 319550 h 2187906"/>
              <a:gd name="connsiteX135" fmla="*/ 541669 w 1151910"/>
              <a:gd name="connsiteY135" fmla="*/ 305263 h 2187906"/>
              <a:gd name="connsiteX136" fmla="*/ 527381 w 1151910"/>
              <a:gd name="connsiteY136" fmla="*/ 300500 h 2187906"/>
              <a:gd name="connsiteX137" fmla="*/ 494044 w 1151910"/>
              <a:gd name="connsiteY137" fmla="*/ 281450 h 2187906"/>
              <a:gd name="connsiteX138" fmla="*/ 470231 w 1151910"/>
              <a:gd name="connsiteY138" fmla="*/ 271925 h 2187906"/>
              <a:gd name="connsiteX139" fmla="*/ 408318 w 1151910"/>
              <a:gd name="connsiteY139" fmla="*/ 181439 h 2187906"/>
              <a:gd name="connsiteX140" fmla="*/ 408319 w 1151910"/>
              <a:gd name="connsiteY140" fmla="*/ 52851 h 2187906"/>
              <a:gd name="connsiteX141" fmla="*/ 377362 w 1151910"/>
              <a:gd name="connsiteY141" fmla="*/ 43325 h 2187906"/>
              <a:gd name="connsiteX142" fmla="*/ 317831 w 1151910"/>
              <a:gd name="connsiteY142" fmla="*/ 9988 h 2187906"/>
              <a:gd name="connsiteX143" fmla="*/ 284494 w 1151910"/>
              <a:gd name="connsiteY143" fmla="*/ 463 h 2187906"/>
              <a:gd name="connsiteX144" fmla="*/ 265444 w 1151910"/>
              <a:gd name="connsiteY144" fmla="*/ 5225 h 2187906"/>
              <a:gd name="connsiteX145" fmla="*/ 227344 w 1151910"/>
              <a:gd name="connsiteY145" fmla="*/ 55231 h 2187906"/>
              <a:gd name="connsiteX146" fmla="*/ 170194 w 1151910"/>
              <a:gd name="connsiteY146" fmla="*/ 69519 h 2187906"/>
              <a:gd name="connsiteX147" fmla="*/ 158287 w 1151910"/>
              <a:gd name="connsiteY147" fmla="*/ 114763 h 2187906"/>
              <a:gd name="connsiteX148" fmla="*/ 122568 w 1151910"/>
              <a:gd name="connsiteY148" fmla="*/ 150481 h 2187906"/>
              <a:gd name="connsiteX149" fmla="*/ 84469 w 1151910"/>
              <a:gd name="connsiteY149" fmla="*/ 243351 h 2187906"/>
              <a:gd name="connsiteX0" fmla="*/ 84469 w 1151910"/>
              <a:gd name="connsiteY0" fmla="*/ 243351 h 2187906"/>
              <a:gd name="connsiteX1" fmla="*/ 91612 w 1151910"/>
              <a:gd name="connsiteY1" fmla="*/ 271925 h 2187906"/>
              <a:gd name="connsiteX2" fmla="*/ 74943 w 1151910"/>
              <a:gd name="connsiteY2" fmla="*/ 340982 h 2187906"/>
              <a:gd name="connsiteX3" fmla="*/ 60656 w 1151910"/>
              <a:gd name="connsiteY3" fmla="*/ 390988 h 2187906"/>
              <a:gd name="connsiteX4" fmla="*/ 53512 w 1151910"/>
              <a:gd name="connsiteY4" fmla="*/ 467188 h 2187906"/>
              <a:gd name="connsiteX5" fmla="*/ 32081 w 1151910"/>
              <a:gd name="connsiteY5" fmla="*/ 505288 h 2187906"/>
              <a:gd name="connsiteX6" fmla="*/ 3506 w 1151910"/>
              <a:gd name="connsiteY6" fmla="*/ 541007 h 2187906"/>
              <a:gd name="connsiteX7" fmla="*/ 74944 w 1151910"/>
              <a:gd name="connsiteY7" fmla="*/ 564819 h 2187906"/>
              <a:gd name="connsiteX8" fmla="*/ 67800 w 1151910"/>
              <a:gd name="connsiteY8" fmla="*/ 643401 h 2187906"/>
              <a:gd name="connsiteX9" fmla="*/ 103518 w 1151910"/>
              <a:gd name="connsiteY9" fmla="*/ 688645 h 2187906"/>
              <a:gd name="connsiteX10" fmla="*/ 167813 w 1151910"/>
              <a:gd name="connsiteY10" fmla="*/ 736269 h 2187906"/>
              <a:gd name="connsiteX11" fmla="*/ 170195 w 1151910"/>
              <a:gd name="connsiteY11" fmla="*/ 807706 h 2187906"/>
              <a:gd name="connsiteX12" fmla="*/ 155907 w 1151910"/>
              <a:gd name="connsiteY12" fmla="*/ 860094 h 2187906"/>
              <a:gd name="connsiteX13" fmla="*/ 127331 w 1151910"/>
              <a:gd name="connsiteY13" fmla="*/ 910100 h 2187906"/>
              <a:gd name="connsiteX14" fmla="*/ 98756 w 1151910"/>
              <a:gd name="connsiteY14" fmla="*/ 948200 h 2187906"/>
              <a:gd name="connsiteX15" fmla="*/ 63037 w 1151910"/>
              <a:gd name="connsiteY15" fmla="*/ 993444 h 2187906"/>
              <a:gd name="connsiteX16" fmla="*/ 32082 w 1151910"/>
              <a:gd name="connsiteY16" fmla="*/ 1064881 h 2187906"/>
              <a:gd name="connsiteX17" fmla="*/ 1125 w 1151910"/>
              <a:gd name="connsiteY17" fmla="*/ 1105363 h 2187906"/>
              <a:gd name="connsiteX18" fmla="*/ 8269 w 1151910"/>
              <a:gd name="connsiteY18" fmla="*/ 1174419 h 2187906"/>
              <a:gd name="connsiteX19" fmla="*/ 22557 w 1151910"/>
              <a:gd name="connsiteY19" fmla="*/ 1224425 h 2187906"/>
              <a:gd name="connsiteX20" fmla="*/ 51133 w 1151910"/>
              <a:gd name="connsiteY20" fmla="*/ 1260144 h 2187906"/>
              <a:gd name="connsiteX21" fmla="*/ 70181 w 1151910"/>
              <a:gd name="connsiteY21" fmla="*/ 1298244 h 2187906"/>
              <a:gd name="connsiteX22" fmla="*/ 148763 w 1151910"/>
              <a:gd name="connsiteY22" fmla="*/ 1314913 h 2187906"/>
              <a:gd name="connsiteX23" fmla="*/ 255919 w 1151910"/>
              <a:gd name="connsiteY23" fmla="*/ 1398256 h 2187906"/>
              <a:gd name="connsiteX24" fmla="*/ 279733 w 1151910"/>
              <a:gd name="connsiteY24" fmla="*/ 1450644 h 2187906"/>
              <a:gd name="connsiteX25" fmla="*/ 239252 w 1151910"/>
              <a:gd name="connsiteY25" fmla="*/ 1550656 h 2187906"/>
              <a:gd name="connsiteX26" fmla="*/ 210677 w 1151910"/>
              <a:gd name="connsiteY26" fmla="*/ 1655431 h 2187906"/>
              <a:gd name="connsiteX27" fmla="*/ 217819 w 1151910"/>
              <a:gd name="connsiteY27" fmla="*/ 1714963 h 2187906"/>
              <a:gd name="connsiteX28" fmla="*/ 246394 w 1151910"/>
              <a:gd name="connsiteY28" fmla="*/ 1812594 h 2187906"/>
              <a:gd name="connsiteX29" fmla="*/ 172577 w 1151910"/>
              <a:gd name="connsiteY29" fmla="*/ 1867363 h 2187906"/>
              <a:gd name="connsiteX30" fmla="*/ 103520 w 1151910"/>
              <a:gd name="connsiteY30" fmla="*/ 1917369 h 2187906"/>
              <a:gd name="connsiteX31" fmla="*/ 139239 w 1151910"/>
              <a:gd name="connsiteY31" fmla="*/ 1953088 h 2187906"/>
              <a:gd name="connsiteX32" fmla="*/ 160669 w 1151910"/>
              <a:gd name="connsiteY32" fmla="*/ 1986425 h 2187906"/>
              <a:gd name="connsiteX33" fmla="*/ 165431 w 1151910"/>
              <a:gd name="connsiteY33" fmla="*/ 2024525 h 2187906"/>
              <a:gd name="connsiteX34" fmla="*/ 179719 w 1151910"/>
              <a:gd name="connsiteY34" fmla="*/ 2048338 h 2187906"/>
              <a:gd name="connsiteX35" fmla="*/ 184481 w 1151910"/>
              <a:gd name="connsiteY35" fmla="*/ 2067388 h 2187906"/>
              <a:gd name="connsiteX36" fmla="*/ 208294 w 1151910"/>
              <a:gd name="connsiteY36" fmla="*/ 2062625 h 2187906"/>
              <a:gd name="connsiteX37" fmla="*/ 227344 w 1151910"/>
              <a:gd name="connsiteY37" fmla="*/ 2057863 h 2187906"/>
              <a:gd name="connsiteX38" fmla="*/ 355931 w 1151910"/>
              <a:gd name="connsiteY38" fmla="*/ 2067388 h 2187906"/>
              <a:gd name="connsiteX39" fmla="*/ 374981 w 1151910"/>
              <a:gd name="connsiteY39" fmla="*/ 2076913 h 2187906"/>
              <a:gd name="connsiteX40" fmla="*/ 379744 w 1151910"/>
              <a:gd name="connsiteY40" fmla="*/ 2124538 h 2187906"/>
              <a:gd name="connsiteX41" fmla="*/ 394031 w 1151910"/>
              <a:gd name="connsiteY41" fmla="*/ 2162638 h 2187906"/>
              <a:gd name="connsiteX42" fmla="*/ 398794 w 1151910"/>
              <a:gd name="connsiteY42" fmla="*/ 2176925 h 2187906"/>
              <a:gd name="connsiteX43" fmla="*/ 436894 w 1151910"/>
              <a:gd name="connsiteY43" fmla="*/ 2186450 h 2187906"/>
              <a:gd name="connsiteX44" fmla="*/ 503569 w 1151910"/>
              <a:gd name="connsiteY44" fmla="*/ 2186450 h 2187906"/>
              <a:gd name="connsiteX45" fmla="*/ 527381 w 1151910"/>
              <a:gd name="connsiteY45" fmla="*/ 2176925 h 2187906"/>
              <a:gd name="connsiteX46" fmla="*/ 570244 w 1151910"/>
              <a:gd name="connsiteY46" fmla="*/ 2081675 h 2187906"/>
              <a:gd name="connsiteX47" fmla="*/ 589294 w 1151910"/>
              <a:gd name="connsiteY47" fmla="*/ 2076913 h 2187906"/>
              <a:gd name="connsiteX48" fmla="*/ 603581 w 1151910"/>
              <a:gd name="connsiteY48" fmla="*/ 2062625 h 2187906"/>
              <a:gd name="connsiteX49" fmla="*/ 608344 w 1151910"/>
              <a:gd name="connsiteY49" fmla="*/ 2048338 h 2187906"/>
              <a:gd name="connsiteX50" fmla="*/ 617869 w 1151910"/>
              <a:gd name="connsiteY50" fmla="*/ 2034050 h 2187906"/>
              <a:gd name="connsiteX51" fmla="*/ 622631 w 1151910"/>
              <a:gd name="connsiteY51" fmla="*/ 2015000 h 2187906"/>
              <a:gd name="connsiteX52" fmla="*/ 627394 w 1151910"/>
              <a:gd name="connsiteY52" fmla="*/ 1929275 h 2187906"/>
              <a:gd name="connsiteX53" fmla="*/ 641681 w 1151910"/>
              <a:gd name="connsiteY53" fmla="*/ 1924513 h 2187906"/>
              <a:gd name="connsiteX54" fmla="*/ 684544 w 1151910"/>
              <a:gd name="connsiteY54" fmla="*/ 1876888 h 2187906"/>
              <a:gd name="connsiteX55" fmla="*/ 689306 w 1151910"/>
              <a:gd name="connsiteY55" fmla="*/ 1848313 h 2187906"/>
              <a:gd name="connsiteX56" fmla="*/ 694069 w 1151910"/>
              <a:gd name="connsiteY56" fmla="*/ 1824500 h 2187906"/>
              <a:gd name="connsiteX57" fmla="*/ 698831 w 1151910"/>
              <a:gd name="connsiteY57" fmla="*/ 1781638 h 2187906"/>
              <a:gd name="connsiteX58" fmla="*/ 717881 w 1151910"/>
              <a:gd name="connsiteY58" fmla="*/ 1743538 h 2187906"/>
              <a:gd name="connsiteX59" fmla="*/ 732169 w 1151910"/>
              <a:gd name="connsiteY59" fmla="*/ 1705438 h 2187906"/>
              <a:gd name="connsiteX60" fmla="*/ 760744 w 1151910"/>
              <a:gd name="connsiteY60" fmla="*/ 1714963 h 2187906"/>
              <a:gd name="connsiteX61" fmla="*/ 775031 w 1151910"/>
              <a:gd name="connsiteY61" fmla="*/ 1748300 h 2187906"/>
              <a:gd name="connsiteX62" fmla="*/ 779794 w 1151910"/>
              <a:gd name="connsiteY62" fmla="*/ 1800688 h 2187906"/>
              <a:gd name="connsiteX63" fmla="*/ 784556 w 1151910"/>
              <a:gd name="connsiteY63" fmla="*/ 1776875 h 2187906"/>
              <a:gd name="connsiteX64" fmla="*/ 789319 w 1151910"/>
              <a:gd name="connsiteY64" fmla="*/ 1743538 h 2187906"/>
              <a:gd name="connsiteX65" fmla="*/ 803606 w 1151910"/>
              <a:gd name="connsiteY65" fmla="*/ 1734013 h 2187906"/>
              <a:gd name="connsiteX66" fmla="*/ 827419 w 1151910"/>
              <a:gd name="connsiteY66" fmla="*/ 1748300 h 2187906"/>
              <a:gd name="connsiteX67" fmla="*/ 841706 w 1151910"/>
              <a:gd name="connsiteY67" fmla="*/ 1753063 h 2187906"/>
              <a:gd name="connsiteX68" fmla="*/ 846469 w 1151910"/>
              <a:gd name="connsiteY68" fmla="*/ 1691150 h 2187906"/>
              <a:gd name="connsiteX69" fmla="*/ 889331 w 1151910"/>
              <a:gd name="connsiteY69" fmla="*/ 1695913 h 2187906"/>
              <a:gd name="connsiteX70" fmla="*/ 894094 w 1151910"/>
              <a:gd name="connsiteY70" fmla="*/ 1710200 h 2187906"/>
              <a:gd name="connsiteX71" fmla="*/ 927431 w 1151910"/>
              <a:gd name="connsiteY71" fmla="*/ 1734013 h 2187906"/>
              <a:gd name="connsiteX72" fmla="*/ 960769 w 1151910"/>
              <a:gd name="connsiteY72" fmla="*/ 1738775 h 2187906"/>
              <a:gd name="connsiteX73" fmla="*/ 998869 w 1151910"/>
              <a:gd name="connsiteY73" fmla="*/ 1734013 h 2187906"/>
              <a:gd name="connsiteX74" fmla="*/ 1003631 w 1151910"/>
              <a:gd name="connsiteY74" fmla="*/ 1657813 h 2187906"/>
              <a:gd name="connsiteX75" fmla="*/ 1017919 w 1151910"/>
              <a:gd name="connsiteY75" fmla="*/ 1638763 h 2187906"/>
              <a:gd name="connsiteX76" fmla="*/ 1017919 w 1151910"/>
              <a:gd name="connsiteY76" fmla="*/ 1600663 h 2187906"/>
              <a:gd name="connsiteX77" fmla="*/ 998869 w 1151910"/>
              <a:gd name="connsiteY77" fmla="*/ 1586375 h 2187906"/>
              <a:gd name="connsiteX78" fmla="*/ 975056 w 1151910"/>
              <a:gd name="connsiteY78" fmla="*/ 1548275 h 2187906"/>
              <a:gd name="connsiteX79" fmla="*/ 965531 w 1151910"/>
              <a:gd name="connsiteY79" fmla="*/ 1533988 h 2187906"/>
              <a:gd name="connsiteX80" fmla="*/ 951244 w 1151910"/>
              <a:gd name="connsiteY80" fmla="*/ 1529225 h 2187906"/>
              <a:gd name="connsiteX81" fmla="*/ 932194 w 1151910"/>
              <a:gd name="connsiteY81" fmla="*/ 1405400 h 2187906"/>
              <a:gd name="connsiteX82" fmla="*/ 922669 w 1151910"/>
              <a:gd name="connsiteY82" fmla="*/ 1362538 h 2187906"/>
              <a:gd name="connsiteX83" fmla="*/ 913144 w 1151910"/>
              <a:gd name="connsiteY83" fmla="*/ 1338725 h 2187906"/>
              <a:gd name="connsiteX84" fmla="*/ 903619 w 1151910"/>
              <a:gd name="connsiteY84" fmla="*/ 1305388 h 2187906"/>
              <a:gd name="connsiteX85" fmla="*/ 898856 w 1151910"/>
              <a:gd name="connsiteY85" fmla="*/ 1291100 h 2187906"/>
              <a:gd name="connsiteX86" fmla="*/ 908381 w 1151910"/>
              <a:gd name="connsiteY86" fmla="*/ 1224425 h 2187906"/>
              <a:gd name="connsiteX87" fmla="*/ 922669 w 1151910"/>
              <a:gd name="connsiteY87" fmla="*/ 1219663 h 2187906"/>
              <a:gd name="connsiteX88" fmla="*/ 941719 w 1151910"/>
              <a:gd name="connsiteY88" fmla="*/ 1210138 h 2187906"/>
              <a:gd name="connsiteX89" fmla="*/ 956006 w 1151910"/>
              <a:gd name="connsiteY89" fmla="*/ 1205375 h 2187906"/>
              <a:gd name="connsiteX90" fmla="*/ 970294 w 1151910"/>
              <a:gd name="connsiteY90" fmla="*/ 1195850 h 2187906"/>
              <a:gd name="connsiteX91" fmla="*/ 1003631 w 1151910"/>
              <a:gd name="connsiteY91" fmla="*/ 1186325 h 2187906"/>
              <a:gd name="connsiteX92" fmla="*/ 1022681 w 1151910"/>
              <a:gd name="connsiteY92" fmla="*/ 1172038 h 2187906"/>
              <a:gd name="connsiteX93" fmla="*/ 1041731 w 1151910"/>
              <a:gd name="connsiteY93" fmla="*/ 1143463 h 2187906"/>
              <a:gd name="connsiteX94" fmla="*/ 1070306 w 1151910"/>
              <a:gd name="connsiteY94" fmla="*/ 1124413 h 2187906"/>
              <a:gd name="connsiteX95" fmla="*/ 1098881 w 1151910"/>
              <a:gd name="connsiteY95" fmla="*/ 1114888 h 2187906"/>
              <a:gd name="connsiteX96" fmla="*/ 1132219 w 1151910"/>
              <a:gd name="connsiteY96" fmla="*/ 1091075 h 2187906"/>
              <a:gd name="connsiteX97" fmla="*/ 1146506 w 1151910"/>
              <a:gd name="connsiteY97" fmla="*/ 1076788 h 2187906"/>
              <a:gd name="connsiteX98" fmla="*/ 1141744 w 1151910"/>
              <a:gd name="connsiteY98" fmla="*/ 991063 h 2187906"/>
              <a:gd name="connsiteX99" fmla="*/ 1127456 w 1151910"/>
              <a:gd name="connsiteY99" fmla="*/ 972013 h 2187906"/>
              <a:gd name="connsiteX100" fmla="*/ 1108406 w 1151910"/>
              <a:gd name="connsiteY100" fmla="*/ 933913 h 2187906"/>
              <a:gd name="connsiteX101" fmla="*/ 1103644 w 1151910"/>
              <a:gd name="connsiteY101" fmla="*/ 910100 h 2187906"/>
              <a:gd name="connsiteX102" fmla="*/ 1075069 w 1151910"/>
              <a:gd name="connsiteY102" fmla="*/ 881525 h 2187906"/>
              <a:gd name="connsiteX103" fmla="*/ 1008394 w 1151910"/>
              <a:gd name="connsiteY103" fmla="*/ 857713 h 2187906"/>
              <a:gd name="connsiteX104" fmla="*/ 994106 w 1151910"/>
              <a:gd name="connsiteY104" fmla="*/ 862475 h 2187906"/>
              <a:gd name="connsiteX105" fmla="*/ 989344 w 1151910"/>
              <a:gd name="connsiteY105" fmla="*/ 876763 h 2187906"/>
              <a:gd name="connsiteX106" fmla="*/ 984581 w 1151910"/>
              <a:gd name="connsiteY106" fmla="*/ 914863 h 2187906"/>
              <a:gd name="connsiteX107" fmla="*/ 975056 w 1151910"/>
              <a:gd name="connsiteY107" fmla="*/ 929150 h 2187906"/>
              <a:gd name="connsiteX108" fmla="*/ 960769 w 1151910"/>
              <a:gd name="connsiteY108" fmla="*/ 948200 h 2187906"/>
              <a:gd name="connsiteX109" fmla="*/ 932194 w 1151910"/>
              <a:gd name="connsiteY109" fmla="*/ 962488 h 2187906"/>
              <a:gd name="connsiteX110" fmla="*/ 898856 w 1151910"/>
              <a:gd name="connsiteY110" fmla="*/ 919625 h 2187906"/>
              <a:gd name="connsiteX111" fmla="*/ 884569 w 1151910"/>
              <a:gd name="connsiteY111" fmla="*/ 905338 h 2187906"/>
              <a:gd name="connsiteX112" fmla="*/ 903619 w 1151910"/>
              <a:gd name="connsiteY112" fmla="*/ 852950 h 2187906"/>
              <a:gd name="connsiteX113" fmla="*/ 908381 w 1151910"/>
              <a:gd name="connsiteY113" fmla="*/ 833900 h 2187906"/>
              <a:gd name="connsiteX114" fmla="*/ 903619 w 1151910"/>
              <a:gd name="connsiteY114" fmla="*/ 819613 h 2187906"/>
              <a:gd name="connsiteX115" fmla="*/ 898856 w 1151910"/>
              <a:gd name="connsiteY115" fmla="*/ 800563 h 2187906"/>
              <a:gd name="connsiteX116" fmla="*/ 903619 w 1151910"/>
              <a:gd name="connsiteY116" fmla="*/ 776750 h 2187906"/>
              <a:gd name="connsiteX117" fmla="*/ 941719 w 1151910"/>
              <a:gd name="connsiteY117" fmla="*/ 752938 h 2187906"/>
              <a:gd name="connsiteX118" fmla="*/ 956006 w 1151910"/>
              <a:gd name="connsiteY118" fmla="*/ 738650 h 2187906"/>
              <a:gd name="connsiteX119" fmla="*/ 960769 w 1151910"/>
              <a:gd name="connsiteY119" fmla="*/ 724363 h 2187906"/>
              <a:gd name="connsiteX120" fmla="*/ 956006 w 1151910"/>
              <a:gd name="connsiteY120" fmla="*/ 600538 h 2187906"/>
              <a:gd name="connsiteX121" fmla="*/ 889331 w 1151910"/>
              <a:gd name="connsiteY121" fmla="*/ 600538 h 2187906"/>
              <a:gd name="connsiteX122" fmla="*/ 875044 w 1151910"/>
              <a:gd name="connsiteY122" fmla="*/ 586250 h 2187906"/>
              <a:gd name="connsiteX123" fmla="*/ 860756 w 1151910"/>
              <a:gd name="connsiteY123" fmla="*/ 576725 h 2187906"/>
              <a:gd name="connsiteX124" fmla="*/ 846469 w 1151910"/>
              <a:gd name="connsiteY124" fmla="*/ 557675 h 2187906"/>
              <a:gd name="connsiteX125" fmla="*/ 841706 w 1151910"/>
              <a:gd name="connsiteY125" fmla="*/ 543388 h 2187906"/>
              <a:gd name="connsiteX126" fmla="*/ 722644 w 1151910"/>
              <a:gd name="connsiteY126" fmla="*/ 538625 h 2187906"/>
              <a:gd name="connsiteX127" fmla="*/ 689306 w 1151910"/>
              <a:gd name="connsiteY127" fmla="*/ 510050 h 2187906"/>
              <a:gd name="connsiteX128" fmla="*/ 679781 w 1151910"/>
              <a:gd name="connsiteY128" fmla="*/ 495763 h 2187906"/>
              <a:gd name="connsiteX129" fmla="*/ 660731 w 1151910"/>
              <a:gd name="connsiteY129" fmla="*/ 448138 h 2187906"/>
              <a:gd name="connsiteX130" fmla="*/ 646444 w 1151910"/>
              <a:gd name="connsiteY130" fmla="*/ 410038 h 2187906"/>
              <a:gd name="connsiteX131" fmla="*/ 636919 w 1151910"/>
              <a:gd name="connsiteY131" fmla="*/ 386225 h 2187906"/>
              <a:gd name="connsiteX132" fmla="*/ 617869 w 1151910"/>
              <a:gd name="connsiteY132" fmla="*/ 357650 h 2187906"/>
              <a:gd name="connsiteX133" fmla="*/ 575006 w 1151910"/>
              <a:gd name="connsiteY133" fmla="*/ 329075 h 2187906"/>
              <a:gd name="connsiteX134" fmla="*/ 560719 w 1151910"/>
              <a:gd name="connsiteY134" fmla="*/ 319550 h 2187906"/>
              <a:gd name="connsiteX135" fmla="*/ 541669 w 1151910"/>
              <a:gd name="connsiteY135" fmla="*/ 305263 h 2187906"/>
              <a:gd name="connsiteX136" fmla="*/ 527381 w 1151910"/>
              <a:gd name="connsiteY136" fmla="*/ 300500 h 2187906"/>
              <a:gd name="connsiteX137" fmla="*/ 494044 w 1151910"/>
              <a:gd name="connsiteY137" fmla="*/ 281450 h 2187906"/>
              <a:gd name="connsiteX138" fmla="*/ 470231 w 1151910"/>
              <a:gd name="connsiteY138" fmla="*/ 271925 h 2187906"/>
              <a:gd name="connsiteX139" fmla="*/ 408318 w 1151910"/>
              <a:gd name="connsiteY139" fmla="*/ 181439 h 2187906"/>
              <a:gd name="connsiteX140" fmla="*/ 408319 w 1151910"/>
              <a:gd name="connsiteY140" fmla="*/ 52851 h 2187906"/>
              <a:gd name="connsiteX141" fmla="*/ 377362 w 1151910"/>
              <a:gd name="connsiteY141" fmla="*/ 43325 h 2187906"/>
              <a:gd name="connsiteX142" fmla="*/ 317831 w 1151910"/>
              <a:gd name="connsiteY142" fmla="*/ 9988 h 2187906"/>
              <a:gd name="connsiteX143" fmla="*/ 284494 w 1151910"/>
              <a:gd name="connsiteY143" fmla="*/ 463 h 2187906"/>
              <a:gd name="connsiteX144" fmla="*/ 265444 w 1151910"/>
              <a:gd name="connsiteY144" fmla="*/ 5225 h 2187906"/>
              <a:gd name="connsiteX145" fmla="*/ 227344 w 1151910"/>
              <a:gd name="connsiteY145" fmla="*/ 55231 h 2187906"/>
              <a:gd name="connsiteX146" fmla="*/ 170194 w 1151910"/>
              <a:gd name="connsiteY146" fmla="*/ 69519 h 2187906"/>
              <a:gd name="connsiteX147" fmla="*/ 158287 w 1151910"/>
              <a:gd name="connsiteY147" fmla="*/ 114763 h 2187906"/>
              <a:gd name="connsiteX148" fmla="*/ 122568 w 1151910"/>
              <a:gd name="connsiteY148" fmla="*/ 150481 h 2187906"/>
              <a:gd name="connsiteX149" fmla="*/ 84469 w 1151910"/>
              <a:gd name="connsiteY149" fmla="*/ 243351 h 2187906"/>
              <a:gd name="connsiteX0" fmla="*/ 84469 w 1151910"/>
              <a:gd name="connsiteY0" fmla="*/ 243351 h 2187906"/>
              <a:gd name="connsiteX1" fmla="*/ 91612 w 1151910"/>
              <a:gd name="connsiteY1" fmla="*/ 271925 h 2187906"/>
              <a:gd name="connsiteX2" fmla="*/ 74943 w 1151910"/>
              <a:gd name="connsiteY2" fmla="*/ 340982 h 2187906"/>
              <a:gd name="connsiteX3" fmla="*/ 60656 w 1151910"/>
              <a:gd name="connsiteY3" fmla="*/ 390988 h 2187906"/>
              <a:gd name="connsiteX4" fmla="*/ 53512 w 1151910"/>
              <a:gd name="connsiteY4" fmla="*/ 467188 h 2187906"/>
              <a:gd name="connsiteX5" fmla="*/ 32081 w 1151910"/>
              <a:gd name="connsiteY5" fmla="*/ 505288 h 2187906"/>
              <a:gd name="connsiteX6" fmla="*/ 3506 w 1151910"/>
              <a:gd name="connsiteY6" fmla="*/ 541007 h 2187906"/>
              <a:gd name="connsiteX7" fmla="*/ 74944 w 1151910"/>
              <a:gd name="connsiteY7" fmla="*/ 564819 h 2187906"/>
              <a:gd name="connsiteX8" fmla="*/ 67800 w 1151910"/>
              <a:gd name="connsiteY8" fmla="*/ 643401 h 2187906"/>
              <a:gd name="connsiteX9" fmla="*/ 103518 w 1151910"/>
              <a:gd name="connsiteY9" fmla="*/ 688645 h 2187906"/>
              <a:gd name="connsiteX10" fmla="*/ 167813 w 1151910"/>
              <a:gd name="connsiteY10" fmla="*/ 736269 h 2187906"/>
              <a:gd name="connsiteX11" fmla="*/ 170195 w 1151910"/>
              <a:gd name="connsiteY11" fmla="*/ 807706 h 2187906"/>
              <a:gd name="connsiteX12" fmla="*/ 155907 w 1151910"/>
              <a:gd name="connsiteY12" fmla="*/ 860094 h 2187906"/>
              <a:gd name="connsiteX13" fmla="*/ 127331 w 1151910"/>
              <a:gd name="connsiteY13" fmla="*/ 910100 h 2187906"/>
              <a:gd name="connsiteX14" fmla="*/ 98756 w 1151910"/>
              <a:gd name="connsiteY14" fmla="*/ 948200 h 2187906"/>
              <a:gd name="connsiteX15" fmla="*/ 63037 w 1151910"/>
              <a:gd name="connsiteY15" fmla="*/ 993444 h 2187906"/>
              <a:gd name="connsiteX16" fmla="*/ 32082 w 1151910"/>
              <a:gd name="connsiteY16" fmla="*/ 1064881 h 2187906"/>
              <a:gd name="connsiteX17" fmla="*/ 1125 w 1151910"/>
              <a:gd name="connsiteY17" fmla="*/ 1105363 h 2187906"/>
              <a:gd name="connsiteX18" fmla="*/ 8269 w 1151910"/>
              <a:gd name="connsiteY18" fmla="*/ 1174419 h 2187906"/>
              <a:gd name="connsiteX19" fmla="*/ 22557 w 1151910"/>
              <a:gd name="connsiteY19" fmla="*/ 1224425 h 2187906"/>
              <a:gd name="connsiteX20" fmla="*/ 51133 w 1151910"/>
              <a:gd name="connsiteY20" fmla="*/ 1260144 h 2187906"/>
              <a:gd name="connsiteX21" fmla="*/ 70181 w 1151910"/>
              <a:gd name="connsiteY21" fmla="*/ 1298244 h 2187906"/>
              <a:gd name="connsiteX22" fmla="*/ 148763 w 1151910"/>
              <a:gd name="connsiteY22" fmla="*/ 1314913 h 2187906"/>
              <a:gd name="connsiteX23" fmla="*/ 255919 w 1151910"/>
              <a:gd name="connsiteY23" fmla="*/ 1398256 h 2187906"/>
              <a:gd name="connsiteX24" fmla="*/ 279733 w 1151910"/>
              <a:gd name="connsiteY24" fmla="*/ 1450644 h 2187906"/>
              <a:gd name="connsiteX25" fmla="*/ 239252 w 1151910"/>
              <a:gd name="connsiteY25" fmla="*/ 1550656 h 2187906"/>
              <a:gd name="connsiteX26" fmla="*/ 210677 w 1151910"/>
              <a:gd name="connsiteY26" fmla="*/ 1655431 h 2187906"/>
              <a:gd name="connsiteX27" fmla="*/ 217819 w 1151910"/>
              <a:gd name="connsiteY27" fmla="*/ 1714963 h 2187906"/>
              <a:gd name="connsiteX28" fmla="*/ 246394 w 1151910"/>
              <a:gd name="connsiteY28" fmla="*/ 1812594 h 2187906"/>
              <a:gd name="connsiteX29" fmla="*/ 172577 w 1151910"/>
              <a:gd name="connsiteY29" fmla="*/ 1867363 h 2187906"/>
              <a:gd name="connsiteX30" fmla="*/ 91613 w 1151910"/>
              <a:gd name="connsiteY30" fmla="*/ 1917369 h 2187906"/>
              <a:gd name="connsiteX31" fmla="*/ 139239 w 1151910"/>
              <a:gd name="connsiteY31" fmla="*/ 1953088 h 2187906"/>
              <a:gd name="connsiteX32" fmla="*/ 160669 w 1151910"/>
              <a:gd name="connsiteY32" fmla="*/ 1986425 h 2187906"/>
              <a:gd name="connsiteX33" fmla="*/ 165431 w 1151910"/>
              <a:gd name="connsiteY33" fmla="*/ 2024525 h 2187906"/>
              <a:gd name="connsiteX34" fmla="*/ 179719 w 1151910"/>
              <a:gd name="connsiteY34" fmla="*/ 2048338 h 2187906"/>
              <a:gd name="connsiteX35" fmla="*/ 184481 w 1151910"/>
              <a:gd name="connsiteY35" fmla="*/ 2067388 h 2187906"/>
              <a:gd name="connsiteX36" fmla="*/ 208294 w 1151910"/>
              <a:gd name="connsiteY36" fmla="*/ 2062625 h 2187906"/>
              <a:gd name="connsiteX37" fmla="*/ 227344 w 1151910"/>
              <a:gd name="connsiteY37" fmla="*/ 2057863 h 2187906"/>
              <a:gd name="connsiteX38" fmla="*/ 355931 w 1151910"/>
              <a:gd name="connsiteY38" fmla="*/ 2067388 h 2187906"/>
              <a:gd name="connsiteX39" fmla="*/ 374981 w 1151910"/>
              <a:gd name="connsiteY39" fmla="*/ 2076913 h 2187906"/>
              <a:gd name="connsiteX40" fmla="*/ 379744 w 1151910"/>
              <a:gd name="connsiteY40" fmla="*/ 2124538 h 2187906"/>
              <a:gd name="connsiteX41" fmla="*/ 394031 w 1151910"/>
              <a:gd name="connsiteY41" fmla="*/ 2162638 h 2187906"/>
              <a:gd name="connsiteX42" fmla="*/ 398794 w 1151910"/>
              <a:gd name="connsiteY42" fmla="*/ 2176925 h 2187906"/>
              <a:gd name="connsiteX43" fmla="*/ 436894 w 1151910"/>
              <a:gd name="connsiteY43" fmla="*/ 2186450 h 2187906"/>
              <a:gd name="connsiteX44" fmla="*/ 503569 w 1151910"/>
              <a:gd name="connsiteY44" fmla="*/ 2186450 h 2187906"/>
              <a:gd name="connsiteX45" fmla="*/ 527381 w 1151910"/>
              <a:gd name="connsiteY45" fmla="*/ 2176925 h 2187906"/>
              <a:gd name="connsiteX46" fmla="*/ 570244 w 1151910"/>
              <a:gd name="connsiteY46" fmla="*/ 2081675 h 2187906"/>
              <a:gd name="connsiteX47" fmla="*/ 589294 w 1151910"/>
              <a:gd name="connsiteY47" fmla="*/ 2076913 h 2187906"/>
              <a:gd name="connsiteX48" fmla="*/ 603581 w 1151910"/>
              <a:gd name="connsiteY48" fmla="*/ 2062625 h 2187906"/>
              <a:gd name="connsiteX49" fmla="*/ 608344 w 1151910"/>
              <a:gd name="connsiteY49" fmla="*/ 2048338 h 2187906"/>
              <a:gd name="connsiteX50" fmla="*/ 617869 w 1151910"/>
              <a:gd name="connsiteY50" fmla="*/ 2034050 h 2187906"/>
              <a:gd name="connsiteX51" fmla="*/ 622631 w 1151910"/>
              <a:gd name="connsiteY51" fmla="*/ 2015000 h 2187906"/>
              <a:gd name="connsiteX52" fmla="*/ 627394 w 1151910"/>
              <a:gd name="connsiteY52" fmla="*/ 1929275 h 2187906"/>
              <a:gd name="connsiteX53" fmla="*/ 641681 w 1151910"/>
              <a:gd name="connsiteY53" fmla="*/ 1924513 h 2187906"/>
              <a:gd name="connsiteX54" fmla="*/ 684544 w 1151910"/>
              <a:gd name="connsiteY54" fmla="*/ 1876888 h 2187906"/>
              <a:gd name="connsiteX55" fmla="*/ 689306 w 1151910"/>
              <a:gd name="connsiteY55" fmla="*/ 1848313 h 2187906"/>
              <a:gd name="connsiteX56" fmla="*/ 694069 w 1151910"/>
              <a:gd name="connsiteY56" fmla="*/ 1824500 h 2187906"/>
              <a:gd name="connsiteX57" fmla="*/ 698831 w 1151910"/>
              <a:gd name="connsiteY57" fmla="*/ 1781638 h 2187906"/>
              <a:gd name="connsiteX58" fmla="*/ 717881 w 1151910"/>
              <a:gd name="connsiteY58" fmla="*/ 1743538 h 2187906"/>
              <a:gd name="connsiteX59" fmla="*/ 732169 w 1151910"/>
              <a:gd name="connsiteY59" fmla="*/ 1705438 h 2187906"/>
              <a:gd name="connsiteX60" fmla="*/ 760744 w 1151910"/>
              <a:gd name="connsiteY60" fmla="*/ 1714963 h 2187906"/>
              <a:gd name="connsiteX61" fmla="*/ 775031 w 1151910"/>
              <a:gd name="connsiteY61" fmla="*/ 1748300 h 2187906"/>
              <a:gd name="connsiteX62" fmla="*/ 779794 w 1151910"/>
              <a:gd name="connsiteY62" fmla="*/ 1800688 h 2187906"/>
              <a:gd name="connsiteX63" fmla="*/ 784556 w 1151910"/>
              <a:gd name="connsiteY63" fmla="*/ 1776875 h 2187906"/>
              <a:gd name="connsiteX64" fmla="*/ 789319 w 1151910"/>
              <a:gd name="connsiteY64" fmla="*/ 1743538 h 2187906"/>
              <a:gd name="connsiteX65" fmla="*/ 803606 w 1151910"/>
              <a:gd name="connsiteY65" fmla="*/ 1734013 h 2187906"/>
              <a:gd name="connsiteX66" fmla="*/ 827419 w 1151910"/>
              <a:gd name="connsiteY66" fmla="*/ 1748300 h 2187906"/>
              <a:gd name="connsiteX67" fmla="*/ 841706 w 1151910"/>
              <a:gd name="connsiteY67" fmla="*/ 1753063 h 2187906"/>
              <a:gd name="connsiteX68" fmla="*/ 846469 w 1151910"/>
              <a:gd name="connsiteY68" fmla="*/ 1691150 h 2187906"/>
              <a:gd name="connsiteX69" fmla="*/ 889331 w 1151910"/>
              <a:gd name="connsiteY69" fmla="*/ 1695913 h 2187906"/>
              <a:gd name="connsiteX70" fmla="*/ 894094 w 1151910"/>
              <a:gd name="connsiteY70" fmla="*/ 1710200 h 2187906"/>
              <a:gd name="connsiteX71" fmla="*/ 927431 w 1151910"/>
              <a:gd name="connsiteY71" fmla="*/ 1734013 h 2187906"/>
              <a:gd name="connsiteX72" fmla="*/ 960769 w 1151910"/>
              <a:gd name="connsiteY72" fmla="*/ 1738775 h 2187906"/>
              <a:gd name="connsiteX73" fmla="*/ 998869 w 1151910"/>
              <a:gd name="connsiteY73" fmla="*/ 1734013 h 2187906"/>
              <a:gd name="connsiteX74" fmla="*/ 1003631 w 1151910"/>
              <a:gd name="connsiteY74" fmla="*/ 1657813 h 2187906"/>
              <a:gd name="connsiteX75" fmla="*/ 1017919 w 1151910"/>
              <a:gd name="connsiteY75" fmla="*/ 1638763 h 2187906"/>
              <a:gd name="connsiteX76" fmla="*/ 1017919 w 1151910"/>
              <a:gd name="connsiteY76" fmla="*/ 1600663 h 2187906"/>
              <a:gd name="connsiteX77" fmla="*/ 998869 w 1151910"/>
              <a:gd name="connsiteY77" fmla="*/ 1586375 h 2187906"/>
              <a:gd name="connsiteX78" fmla="*/ 975056 w 1151910"/>
              <a:gd name="connsiteY78" fmla="*/ 1548275 h 2187906"/>
              <a:gd name="connsiteX79" fmla="*/ 965531 w 1151910"/>
              <a:gd name="connsiteY79" fmla="*/ 1533988 h 2187906"/>
              <a:gd name="connsiteX80" fmla="*/ 951244 w 1151910"/>
              <a:gd name="connsiteY80" fmla="*/ 1529225 h 2187906"/>
              <a:gd name="connsiteX81" fmla="*/ 932194 w 1151910"/>
              <a:gd name="connsiteY81" fmla="*/ 1405400 h 2187906"/>
              <a:gd name="connsiteX82" fmla="*/ 922669 w 1151910"/>
              <a:gd name="connsiteY82" fmla="*/ 1362538 h 2187906"/>
              <a:gd name="connsiteX83" fmla="*/ 913144 w 1151910"/>
              <a:gd name="connsiteY83" fmla="*/ 1338725 h 2187906"/>
              <a:gd name="connsiteX84" fmla="*/ 903619 w 1151910"/>
              <a:gd name="connsiteY84" fmla="*/ 1305388 h 2187906"/>
              <a:gd name="connsiteX85" fmla="*/ 898856 w 1151910"/>
              <a:gd name="connsiteY85" fmla="*/ 1291100 h 2187906"/>
              <a:gd name="connsiteX86" fmla="*/ 908381 w 1151910"/>
              <a:gd name="connsiteY86" fmla="*/ 1224425 h 2187906"/>
              <a:gd name="connsiteX87" fmla="*/ 922669 w 1151910"/>
              <a:gd name="connsiteY87" fmla="*/ 1219663 h 2187906"/>
              <a:gd name="connsiteX88" fmla="*/ 941719 w 1151910"/>
              <a:gd name="connsiteY88" fmla="*/ 1210138 h 2187906"/>
              <a:gd name="connsiteX89" fmla="*/ 956006 w 1151910"/>
              <a:gd name="connsiteY89" fmla="*/ 1205375 h 2187906"/>
              <a:gd name="connsiteX90" fmla="*/ 970294 w 1151910"/>
              <a:gd name="connsiteY90" fmla="*/ 1195850 h 2187906"/>
              <a:gd name="connsiteX91" fmla="*/ 1003631 w 1151910"/>
              <a:gd name="connsiteY91" fmla="*/ 1186325 h 2187906"/>
              <a:gd name="connsiteX92" fmla="*/ 1022681 w 1151910"/>
              <a:gd name="connsiteY92" fmla="*/ 1172038 h 2187906"/>
              <a:gd name="connsiteX93" fmla="*/ 1041731 w 1151910"/>
              <a:gd name="connsiteY93" fmla="*/ 1143463 h 2187906"/>
              <a:gd name="connsiteX94" fmla="*/ 1070306 w 1151910"/>
              <a:gd name="connsiteY94" fmla="*/ 1124413 h 2187906"/>
              <a:gd name="connsiteX95" fmla="*/ 1098881 w 1151910"/>
              <a:gd name="connsiteY95" fmla="*/ 1114888 h 2187906"/>
              <a:gd name="connsiteX96" fmla="*/ 1132219 w 1151910"/>
              <a:gd name="connsiteY96" fmla="*/ 1091075 h 2187906"/>
              <a:gd name="connsiteX97" fmla="*/ 1146506 w 1151910"/>
              <a:gd name="connsiteY97" fmla="*/ 1076788 h 2187906"/>
              <a:gd name="connsiteX98" fmla="*/ 1141744 w 1151910"/>
              <a:gd name="connsiteY98" fmla="*/ 991063 h 2187906"/>
              <a:gd name="connsiteX99" fmla="*/ 1127456 w 1151910"/>
              <a:gd name="connsiteY99" fmla="*/ 972013 h 2187906"/>
              <a:gd name="connsiteX100" fmla="*/ 1108406 w 1151910"/>
              <a:gd name="connsiteY100" fmla="*/ 933913 h 2187906"/>
              <a:gd name="connsiteX101" fmla="*/ 1103644 w 1151910"/>
              <a:gd name="connsiteY101" fmla="*/ 910100 h 2187906"/>
              <a:gd name="connsiteX102" fmla="*/ 1075069 w 1151910"/>
              <a:gd name="connsiteY102" fmla="*/ 881525 h 2187906"/>
              <a:gd name="connsiteX103" fmla="*/ 1008394 w 1151910"/>
              <a:gd name="connsiteY103" fmla="*/ 857713 h 2187906"/>
              <a:gd name="connsiteX104" fmla="*/ 994106 w 1151910"/>
              <a:gd name="connsiteY104" fmla="*/ 862475 h 2187906"/>
              <a:gd name="connsiteX105" fmla="*/ 989344 w 1151910"/>
              <a:gd name="connsiteY105" fmla="*/ 876763 h 2187906"/>
              <a:gd name="connsiteX106" fmla="*/ 984581 w 1151910"/>
              <a:gd name="connsiteY106" fmla="*/ 914863 h 2187906"/>
              <a:gd name="connsiteX107" fmla="*/ 975056 w 1151910"/>
              <a:gd name="connsiteY107" fmla="*/ 929150 h 2187906"/>
              <a:gd name="connsiteX108" fmla="*/ 960769 w 1151910"/>
              <a:gd name="connsiteY108" fmla="*/ 948200 h 2187906"/>
              <a:gd name="connsiteX109" fmla="*/ 932194 w 1151910"/>
              <a:gd name="connsiteY109" fmla="*/ 962488 h 2187906"/>
              <a:gd name="connsiteX110" fmla="*/ 898856 w 1151910"/>
              <a:gd name="connsiteY110" fmla="*/ 919625 h 2187906"/>
              <a:gd name="connsiteX111" fmla="*/ 884569 w 1151910"/>
              <a:gd name="connsiteY111" fmla="*/ 905338 h 2187906"/>
              <a:gd name="connsiteX112" fmla="*/ 903619 w 1151910"/>
              <a:gd name="connsiteY112" fmla="*/ 852950 h 2187906"/>
              <a:gd name="connsiteX113" fmla="*/ 908381 w 1151910"/>
              <a:gd name="connsiteY113" fmla="*/ 833900 h 2187906"/>
              <a:gd name="connsiteX114" fmla="*/ 903619 w 1151910"/>
              <a:gd name="connsiteY114" fmla="*/ 819613 h 2187906"/>
              <a:gd name="connsiteX115" fmla="*/ 898856 w 1151910"/>
              <a:gd name="connsiteY115" fmla="*/ 800563 h 2187906"/>
              <a:gd name="connsiteX116" fmla="*/ 903619 w 1151910"/>
              <a:gd name="connsiteY116" fmla="*/ 776750 h 2187906"/>
              <a:gd name="connsiteX117" fmla="*/ 941719 w 1151910"/>
              <a:gd name="connsiteY117" fmla="*/ 752938 h 2187906"/>
              <a:gd name="connsiteX118" fmla="*/ 956006 w 1151910"/>
              <a:gd name="connsiteY118" fmla="*/ 738650 h 2187906"/>
              <a:gd name="connsiteX119" fmla="*/ 960769 w 1151910"/>
              <a:gd name="connsiteY119" fmla="*/ 724363 h 2187906"/>
              <a:gd name="connsiteX120" fmla="*/ 956006 w 1151910"/>
              <a:gd name="connsiteY120" fmla="*/ 600538 h 2187906"/>
              <a:gd name="connsiteX121" fmla="*/ 889331 w 1151910"/>
              <a:gd name="connsiteY121" fmla="*/ 600538 h 2187906"/>
              <a:gd name="connsiteX122" fmla="*/ 875044 w 1151910"/>
              <a:gd name="connsiteY122" fmla="*/ 586250 h 2187906"/>
              <a:gd name="connsiteX123" fmla="*/ 860756 w 1151910"/>
              <a:gd name="connsiteY123" fmla="*/ 576725 h 2187906"/>
              <a:gd name="connsiteX124" fmla="*/ 846469 w 1151910"/>
              <a:gd name="connsiteY124" fmla="*/ 557675 h 2187906"/>
              <a:gd name="connsiteX125" fmla="*/ 841706 w 1151910"/>
              <a:gd name="connsiteY125" fmla="*/ 543388 h 2187906"/>
              <a:gd name="connsiteX126" fmla="*/ 722644 w 1151910"/>
              <a:gd name="connsiteY126" fmla="*/ 538625 h 2187906"/>
              <a:gd name="connsiteX127" fmla="*/ 689306 w 1151910"/>
              <a:gd name="connsiteY127" fmla="*/ 510050 h 2187906"/>
              <a:gd name="connsiteX128" fmla="*/ 679781 w 1151910"/>
              <a:gd name="connsiteY128" fmla="*/ 495763 h 2187906"/>
              <a:gd name="connsiteX129" fmla="*/ 660731 w 1151910"/>
              <a:gd name="connsiteY129" fmla="*/ 448138 h 2187906"/>
              <a:gd name="connsiteX130" fmla="*/ 646444 w 1151910"/>
              <a:gd name="connsiteY130" fmla="*/ 410038 h 2187906"/>
              <a:gd name="connsiteX131" fmla="*/ 636919 w 1151910"/>
              <a:gd name="connsiteY131" fmla="*/ 386225 h 2187906"/>
              <a:gd name="connsiteX132" fmla="*/ 617869 w 1151910"/>
              <a:gd name="connsiteY132" fmla="*/ 357650 h 2187906"/>
              <a:gd name="connsiteX133" fmla="*/ 575006 w 1151910"/>
              <a:gd name="connsiteY133" fmla="*/ 329075 h 2187906"/>
              <a:gd name="connsiteX134" fmla="*/ 560719 w 1151910"/>
              <a:gd name="connsiteY134" fmla="*/ 319550 h 2187906"/>
              <a:gd name="connsiteX135" fmla="*/ 541669 w 1151910"/>
              <a:gd name="connsiteY135" fmla="*/ 305263 h 2187906"/>
              <a:gd name="connsiteX136" fmla="*/ 527381 w 1151910"/>
              <a:gd name="connsiteY136" fmla="*/ 300500 h 2187906"/>
              <a:gd name="connsiteX137" fmla="*/ 494044 w 1151910"/>
              <a:gd name="connsiteY137" fmla="*/ 281450 h 2187906"/>
              <a:gd name="connsiteX138" fmla="*/ 470231 w 1151910"/>
              <a:gd name="connsiteY138" fmla="*/ 271925 h 2187906"/>
              <a:gd name="connsiteX139" fmla="*/ 408318 w 1151910"/>
              <a:gd name="connsiteY139" fmla="*/ 181439 h 2187906"/>
              <a:gd name="connsiteX140" fmla="*/ 408319 w 1151910"/>
              <a:gd name="connsiteY140" fmla="*/ 52851 h 2187906"/>
              <a:gd name="connsiteX141" fmla="*/ 377362 w 1151910"/>
              <a:gd name="connsiteY141" fmla="*/ 43325 h 2187906"/>
              <a:gd name="connsiteX142" fmla="*/ 317831 w 1151910"/>
              <a:gd name="connsiteY142" fmla="*/ 9988 h 2187906"/>
              <a:gd name="connsiteX143" fmla="*/ 284494 w 1151910"/>
              <a:gd name="connsiteY143" fmla="*/ 463 h 2187906"/>
              <a:gd name="connsiteX144" fmla="*/ 265444 w 1151910"/>
              <a:gd name="connsiteY144" fmla="*/ 5225 h 2187906"/>
              <a:gd name="connsiteX145" fmla="*/ 227344 w 1151910"/>
              <a:gd name="connsiteY145" fmla="*/ 55231 h 2187906"/>
              <a:gd name="connsiteX146" fmla="*/ 170194 w 1151910"/>
              <a:gd name="connsiteY146" fmla="*/ 69519 h 2187906"/>
              <a:gd name="connsiteX147" fmla="*/ 158287 w 1151910"/>
              <a:gd name="connsiteY147" fmla="*/ 114763 h 2187906"/>
              <a:gd name="connsiteX148" fmla="*/ 122568 w 1151910"/>
              <a:gd name="connsiteY148" fmla="*/ 150481 h 2187906"/>
              <a:gd name="connsiteX149" fmla="*/ 84469 w 1151910"/>
              <a:gd name="connsiteY149" fmla="*/ 243351 h 2187906"/>
              <a:gd name="connsiteX0" fmla="*/ 84469 w 1151910"/>
              <a:gd name="connsiteY0" fmla="*/ 243351 h 2187906"/>
              <a:gd name="connsiteX1" fmla="*/ 91612 w 1151910"/>
              <a:gd name="connsiteY1" fmla="*/ 271925 h 2187906"/>
              <a:gd name="connsiteX2" fmla="*/ 74943 w 1151910"/>
              <a:gd name="connsiteY2" fmla="*/ 340982 h 2187906"/>
              <a:gd name="connsiteX3" fmla="*/ 60656 w 1151910"/>
              <a:gd name="connsiteY3" fmla="*/ 390988 h 2187906"/>
              <a:gd name="connsiteX4" fmla="*/ 53512 w 1151910"/>
              <a:gd name="connsiteY4" fmla="*/ 467188 h 2187906"/>
              <a:gd name="connsiteX5" fmla="*/ 32081 w 1151910"/>
              <a:gd name="connsiteY5" fmla="*/ 505288 h 2187906"/>
              <a:gd name="connsiteX6" fmla="*/ 3506 w 1151910"/>
              <a:gd name="connsiteY6" fmla="*/ 541007 h 2187906"/>
              <a:gd name="connsiteX7" fmla="*/ 74944 w 1151910"/>
              <a:gd name="connsiteY7" fmla="*/ 564819 h 2187906"/>
              <a:gd name="connsiteX8" fmla="*/ 67800 w 1151910"/>
              <a:gd name="connsiteY8" fmla="*/ 643401 h 2187906"/>
              <a:gd name="connsiteX9" fmla="*/ 103518 w 1151910"/>
              <a:gd name="connsiteY9" fmla="*/ 688645 h 2187906"/>
              <a:gd name="connsiteX10" fmla="*/ 167813 w 1151910"/>
              <a:gd name="connsiteY10" fmla="*/ 736269 h 2187906"/>
              <a:gd name="connsiteX11" fmla="*/ 170195 w 1151910"/>
              <a:gd name="connsiteY11" fmla="*/ 807706 h 2187906"/>
              <a:gd name="connsiteX12" fmla="*/ 155907 w 1151910"/>
              <a:gd name="connsiteY12" fmla="*/ 860094 h 2187906"/>
              <a:gd name="connsiteX13" fmla="*/ 127331 w 1151910"/>
              <a:gd name="connsiteY13" fmla="*/ 910100 h 2187906"/>
              <a:gd name="connsiteX14" fmla="*/ 98756 w 1151910"/>
              <a:gd name="connsiteY14" fmla="*/ 948200 h 2187906"/>
              <a:gd name="connsiteX15" fmla="*/ 63037 w 1151910"/>
              <a:gd name="connsiteY15" fmla="*/ 993444 h 2187906"/>
              <a:gd name="connsiteX16" fmla="*/ 32082 w 1151910"/>
              <a:gd name="connsiteY16" fmla="*/ 1064881 h 2187906"/>
              <a:gd name="connsiteX17" fmla="*/ 1125 w 1151910"/>
              <a:gd name="connsiteY17" fmla="*/ 1105363 h 2187906"/>
              <a:gd name="connsiteX18" fmla="*/ 8269 w 1151910"/>
              <a:gd name="connsiteY18" fmla="*/ 1174419 h 2187906"/>
              <a:gd name="connsiteX19" fmla="*/ 22557 w 1151910"/>
              <a:gd name="connsiteY19" fmla="*/ 1224425 h 2187906"/>
              <a:gd name="connsiteX20" fmla="*/ 51133 w 1151910"/>
              <a:gd name="connsiteY20" fmla="*/ 1260144 h 2187906"/>
              <a:gd name="connsiteX21" fmla="*/ 70181 w 1151910"/>
              <a:gd name="connsiteY21" fmla="*/ 1298244 h 2187906"/>
              <a:gd name="connsiteX22" fmla="*/ 148763 w 1151910"/>
              <a:gd name="connsiteY22" fmla="*/ 1314913 h 2187906"/>
              <a:gd name="connsiteX23" fmla="*/ 255919 w 1151910"/>
              <a:gd name="connsiteY23" fmla="*/ 1398256 h 2187906"/>
              <a:gd name="connsiteX24" fmla="*/ 279733 w 1151910"/>
              <a:gd name="connsiteY24" fmla="*/ 1450644 h 2187906"/>
              <a:gd name="connsiteX25" fmla="*/ 239252 w 1151910"/>
              <a:gd name="connsiteY25" fmla="*/ 1550656 h 2187906"/>
              <a:gd name="connsiteX26" fmla="*/ 210677 w 1151910"/>
              <a:gd name="connsiteY26" fmla="*/ 1655431 h 2187906"/>
              <a:gd name="connsiteX27" fmla="*/ 217819 w 1151910"/>
              <a:gd name="connsiteY27" fmla="*/ 1714963 h 2187906"/>
              <a:gd name="connsiteX28" fmla="*/ 246394 w 1151910"/>
              <a:gd name="connsiteY28" fmla="*/ 1812594 h 2187906"/>
              <a:gd name="connsiteX29" fmla="*/ 191627 w 1151910"/>
              <a:gd name="connsiteY29" fmla="*/ 1857838 h 2187906"/>
              <a:gd name="connsiteX30" fmla="*/ 91613 w 1151910"/>
              <a:gd name="connsiteY30" fmla="*/ 1917369 h 2187906"/>
              <a:gd name="connsiteX31" fmla="*/ 139239 w 1151910"/>
              <a:gd name="connsiteY31" fmla="*/ 1953088 h 2187906"/>
              <a:gd name="connsiteX32" fmla="*/ 160669 w 1151910"/>
              <a:gd name="connsiteY32" fmla="*/ 1986425 h 2187906"/>
              <a:gd name="connsiteX33" fmla="*/ 165431 w 1151910"/>
              <a:gd name="connsiteY33" fmla="*/ 2024525 h 2187906"/>
              <a:gd name="connsiteX34" fmla="*/ 179719 w 1151910"/>
              <a:gd name="connsiteY34" fmla="*/ 2048338 h 2187906"/>
              <a:gd name="connsiteX35" fmla="*/ 184481 w 1151910"/>
              <a:gd name="connsiteY35" fmla="*/ 2067388 h 2187906"/>
              <a:gd name="connsiteX36" fmla="*/ 208294 w 1151910"/>
              <a:gd name="connsiteY36" fmla="*/ 2062625 h 2187906"/>
              <a:gd name="connsiteX37" fmla="*/ 227344 w 1151910"/>
              <a:gd name="connsiteY37" fmla="*/ 2057863 h 2187906"/>
              <a:gd name="connsiteX38" fmla="*/ 355931 w 1151910"/>
              <a:gd name="connsiteY38" fmla="*/ 2067388 h 2187906"/>
              <a:gd name="connsiteX39" fmla="*/ 374981 w 1151910"/>
              <a:gd name="connsiteY39" fmla="*/ 2076913 h 2187906"/>
              <a:gd name="connsiteX40" fmla="*/ 379744 w 1151910"/>
              <a:gd name="connsiteY40" fmla="*/ 2124538 h 2187906"/>
              <a:gd name="connsiteX41" fmla="*/ 394031 w 1151910"/>
              <a:gd name="connsiteY41" fmla="*/ 2162638 h 2187906"/>
              <a:gd name="connsiteX42" fmla="*/ 398794 w 1151910"/>
              <a:gd name="connsiteY42" fmla="*/ 2176925 h 2187906"/>
              <a:gd name="connsiteX43" fmla="*/ 436894 w 1151910"/>
              <a:gd name="connsiteY43" fmla="*/ 2186450 h 2187906"/>
              <a:gd name="connsiteX44" fmla="*/ 503569 w 1151910"/>
              <a:gd name="connsiteY44" fmla="*/ 2186450 h 2187906"/>
              <a:gd name="connsiteX45" fmla="*/ 527381 w 1151910"/>
              <a:gd name="connsiteY45" fmla="*/ 2176925 h 2187906"/>
              <a:gd name="connsiteX46" fmla="*/ 570244 w 1151910"/>
              <a:gd name="connsiteY46" fmla="*/ 2081675 h 2187906"/>
              <a:gd name="connsiteX47" fmla="*/ 589294 w 1151910"/>
              <a:gd name="connsiteY47" fmla="*/ 2076913 h 2187906"/>
              <a:gd name="connsiteX48" fmla="*/ 603581 w 1151910"/>
              <a:gd name="connsiteY48" fmla="*/ 2062625 h 2187906"/>
              <a:gd name="connsiteX49" fmla="*/ 608344 w 1151910"/>
              <a:gd name="connsiteY49" fmla="*/ 2048338 h 2187906"/>
              <a:gd name="connsiteX50" fmla="*/ 617869 w 1151910"/>
              <a:gd name="connsiteY50" fmla="*/ 2034050 h 2187906"/>
              <a:gd name="connsiteX51" fmla="*/ 622631 w 1151910"/>
              <a:gd name="connsiteY51" fmla="*/ 2015000 h 2187906"/>
              <a:gd name="connsiteX52" fmla="*/ 627394 w 1151910"/>
              <a:gd name="connsiteY52" fmla="*/ 1929275 h 2187906"/>
              <a:gd name="connsiteX53" fmla="*/ 641681 w 1151910"/>
              <a:gd name="connsiteY53" fmla="*/ 1924513 h 2187906"/>
              <a:gd name="connsiteX54" fmla="*/ 684544 w 1151910"/>
              <a:gd name="connsiteY54" fmla="*/ 1876888 h 2187906"/>
              <a:gd name="connsiteX55" fmla="*/ 689306 w 1151910"/>
              <a:gd name="connsiteY55" fmla="*/ 1848313 h 2187906"/>
              <a:gd name="connsiteX56" fmla="*/ 694069 w 1151910"/>
              <a:gd name="connsiteY56" fmla="*/ 1824500 h 2187906"/>
              <a:gd name="connsiteX57" fmla="*/ 698831 w 1151910"/>
              <a:gd name="connsiteY57" fmla="*/ 1781638 h 2187906"/>
              <a:gd name="connsiteX58" fmla="*/ 717881 w 1151910"/>
              <a:gd name="connsiteY58" fmla="*/ 1743538 h 2187906"/>
              <a:gd name="connsiteX59" fmla="*/ 732169 w 1151910"/>
              <a:gd name="connsiteY59" fmla="*/ 1705438 h 2187906"/>
              <a:gd name="connsiteX60" fmla="*/ 760744 w 1151910"/>
              <a:gd name="connsiteY60" fmla="*/ 1714963 h 2187906"/>
              <a:gd name="connsiteX61" fmla="*/ 775031 w 1151910"/>
              <a:gd name="connsiteY61" fmla="*/ 1748300 h 2187906"/>
              <a:gd name="connsiteX62" fmla="*/ 779794 w 1151910"/>
              <a:gd name="connsiteY62" fmla="*/ 1800688 h 2187906"/>
              <a:gd name="connsiteX63" fmla="*/ 784556 w 1151910"/>
              <a:gd name="connsiteY63" fmla="*/ 1776875 h 2187906"/>
              <a:gd name="connsiteX64" fmla="*/ 789319 w 1151910"/>
              <a:gd name="connsiteY64" fmla="*/ 1743538 h 2187906"/>
              <a:gd name="connsiteX65" fmla="*/ 803606 w 1151910"/>
              <a:gd name="connsiteY65" fmla="*/ 1734013 h 2187906"/>
              <a:gd name="connsiteX66" fmla="*/ 827419 w 1151910"/>
              <a:gd name="connsiteY66" fmla="*/ 1748300 h 2187906"/>
              <a:gd name="connsiteX67" fmla="*/ 841706 w 1151910"/>
              <a:gd name="connsiteY67" fmla="*/ 1753063 h 2187906"/>
              <a:gd name="connsiteX68" fmla="*/ 846469 w 1151910"/>
              <a:gd name="connsiteY68" fmla="*/ 1691150 h 2187906"/>
              <a:gd name="connsiteX69" fmla="*/ 889331 w 1151910"/>
              <a:gd name="connsiteY69" fmla="*/ 1695913 h 2187906"/>
              <a:gd name="connsiteX70" fmla="*/ 894094 w 1151910"/>
              <a:gd name="connsiteY70" fmla="*/ 1710200 h 2187906"/>
              <a:gd name="connsiteX71" fmla="*/ 927431 w 1151910"/>
              <a:gd name="connsiteY71" fmla="*/ 1734013 h 2187906"/>
              <a:gd name="connsiteX72" fmla="*/ 960769 w 1151910"/>
              <a:gd name="connsiteY72" fmla="*/ 1738775 h 2187906"/>
              <a:gd name="connsiteX73" fmla="*/ 998869 w 1151910"/>
              <a:gd name="connsiteY73" fmla="*/ 1734013 h 2187906"/>
              <a:gd name="connsiteX74" fmla="*/ 1003631 w 1151910"/>
              <a:gd name="connsiteY74" fmla="*/ 1657813 h 2187906"/>
              <a:gd name="connsiteX75" fmla="*/ 1017919 w 1151910"/>
              <a:gd name="connsiteY75" fmla="*/ 1638763 h 2187906"/>
              <a:gd name="connsiteX76" fmla="*/ 1017919 w 1151910"/>
              <a:gd name="connsiteY76" fmla="*/ 1600663 h 2187906"/>
              <a:gd name="connsiteX77" fmla="*/ 998869 w 1151910"/>
              <a:gd name="connsiteY77" fmla="*/ 1586375 h 2187906"/>
              <a:gd name="connsiteX78" fmla="*/ 975056 w 1151910"/>
              <a:gd name="connsiteY78" fmla="*/ 1548275 h 2187906"/>
              <a:gd name="connsiteX79" fmla="*/ 965531 w 1151910"/>
              <a:gd name="connsiteY79" fmla="*/ 1533988 h 2187906"/>
              <a:gd name="connsiteX80" fmla="*/ 951244 w 1151910"/>
              <a:gd name="connsiteY80" fmla="*/ 1529225 h 2187906"/>
              <a:gd name="connsiteX81" fmla="*/ 932194 w 1151910"/>
              <a:gd name="connsiteY81" fmla="*/ 1405400 h 2187906"/>
              <a:gd name="connsiteX82" fmla="*/ 922669 w 1151910"/>
              <a:gd name="connsiteY82" fmla="*/ 1362538 h 2187906"/>
              <a:gd name="connsiteX83" fmla="*/ 913144 w 1151910"/>
              <a:gd name="connsiteY83" fmla="*/ 1338725 h 2187906"/>
              <a:gd name="connsiteX84" fmla="*/ 903619 w 1151910"/>
              <a:gd name="connsiteY84" fmla="*/ 1305388 h 2187906"/>
              <a:gd name="connsiteX85" fmla="*/ 898856 w 1151910"/>
              <a:gd name="connsiteY85" fmla="*/ 1291100 h 2187906"/>
              <a:gd name="connsiteX86" fmla="*/ 908381 w 1151910"/>
              <a:gd name="connsiteY86" fmla="*/ 1224425 h 2187906"/>
              <a:gd name="connsiteX87" fmla="*/ 922669 w 1151910"/>
              <a:gd name="connsiteY87" fmla="*/ 1219663 h 2187906"/>
              <a:gd name="connsiteX88" fmla="*/ 941719 w 1151910"/>
              <a:gd name="connsiteY88" fmla="*/ 1210138 h 2187906"/>
              <a:gd name="connsiteX89" fmla="*/ 956006 w 1151910"/>
              <a:gd name="connsiteY89" fmla="*/ 1205375 h 2187906"/>
              <a:gd name="connsiteX90" fmla="*/ 970294 w 1151910"/>
              <a:gd name="connsiteY90" fmla="*/ 1195850 h 2187906"/>
              <a:gd name="connsiteX91" fmla="*/ 1003631 w 1151910"/>
              <a:gd name="connsiteY91" fmla="*/ 1186325 h 2187906"/>
              <a:gd name="connsiteX92" fmla="*/ 1022681 w 1151910"/>
              <a:gd name="connsiteY92" fmla="*/ 1172038 h 2187906"/>
              <a:gd name="connsiteX93" fmla="*/ 1041731 w 1151910"/>
              <a:gd name="connsiteY93" fmla="*/ 1143463 h 2187906"/>
              <a:gd name="connsiteX94" fmla="*/ 1070306 w 1151910"/>
              <a:gd name="connsiteY94" fmla="*/ 1124413 h 2187906"/>
              <a:gd name="connsiteX95" fmla="*/ 1098881 w 1151910"/>
              <a:gd name="connsiteY95" fmla="*/ 1114888 h 2187906"/>
              <a:gd name="connsiteX96" fmla="*/ 1132219 w 1151910"/>
              <a:gd name="connsiteY96" fmla="*/ 1091075 h 2187906"/>
              <a:gd name="connsiteX97" fmla="*/ 1146506 w 1151910"/>
              <a:gd name="connsiteY97" fmla="*/ 1076788 h 2187906"/>
              <a:gd name="connsiteX98" fmla="*/ 1141744 w 1151910"/>
              <a:gd name="connsiteY98" fmla="*/ 991063 h 2187906"/>
              <a:gd name="connsiteX99" fmla="*/ 1127456 w 1151910"/>
              <a:gd name="connsiteY99" fmla="*/ 972013 h 2187906"/>
              <a:gd name="connsiteX100" fmla="*/ 1108406 w 1151910"/>
              <a:gd name="connsiteY100" fmla="*/ 933913 h 2187906"/>
              <a:gd name="connsiteX101" fmla="*/ 1103644 w 1151910"/>
              <a:gd name="connsiteY101" fmla="*/ 910100 h 2187906"/>
              <a:gd name="connsiteX102" fmla="*/ 1075069 w 1151910"/>
              <a:gd name="connsiteY102" fmla="*/ 881525 h 2187906"/>
              <a:gd name="connsiteX103" fmla="*/ 1008394 w 1151910"/>
              <a:gd name="connsiteY103" fmla="*/ 857713 h 2187906"/>
              <a:gd name="connsiteX104" fmla="*/ 994106 w 1151910"/>
              <a:gd name="connsiteY104" fmla="*/ 862475 h 2187906"/>
              <a:gd name="connsiteX105" fmla="*/ 989344 w 1151910"/>
              <a:gd name="connsiteY105" fmla="*/ 876763 h 2187906"/>
              <a:gd name="connsiteX106" fmla="*/ 984581 w 1151910"/>
              <a:gd name="connsiteY106" fmla="*/ 914863 h 2187906"/>
              <a:gd name="connsiteX107" fmla="*/ 975056 w 1151910"/>
              <a:gd name="connsiteY107" fmla="*/ 929150 h 2187906"/>
              <a:gd name="connsiteX108" fmla="*/ 960769 w 1151910"/>
              <a:gd name="connsiteY108" fmla="*/ 948200 h 2187906"/>
              <a:gd name="connsiteX109" fmla="*/ 932194 w 1151910"/>
              <a:gd name="connsiteY109" fmla="*/ 962488 h 2187906"/>
              <a:gd name="connsiteX110" fmla="*/ 898856 w 1151910"/>
              <a:gd name="connsiteY110" fmla="*/ 919625 h 2187906"/>
              <a:gd name="connsiteX111" fmla="*/ 884569 w 1151910"/>
              <a:gd name="connsiteY111" fmla="*/ 905338 h 2187906"/>
              <a:gd name="connsiteX112" fmla="*/ 903619 w 1151910"/>
              <a:gd name="connsiteY112" fmla="*/ 852950 h 2187906"/>
              <a:gd name="connsiteX113" fmla="*/ 908381 w 1151910"/>
              <a:gd name="connsiteY113" fmla="*/ 833900 h 2187906"/>
              <a:gd name="connsiteX114" fmla="*/ 903619 w 1151910"/>
              <a:gd name="connsiteY114" fmla="*/ 819613 h 2187906"/>
              <a:gd name="connsiteX115" fmla="*/ 898856 w 1151910"/>
              <a:gd name="connsiteY115" fmla="*/ 800563 h 2187906"/>
              <a:gd name="connsiteX116" fmla="*/ 903619 w 1151910"/>
              <a:gd name="connsiteY116" fmla="*/ 776750 h 2187906"/>
              <a:gd name="connsiteX117" fmla="*/ 941719 w 1151910"/>
              <a:gd name="connsiteY117" fmla="*/ 752938 h 2187906"/>
              <a:gd name="connsiteX118" fmla="*/ 956006 w 1151910"/>
              <a:gd name="connsiteY118" fmla="*/ 738650 h 2187906"/>
              <a:gd name="connsiteX119" fmla="*/ 960769 w 1151910"/>
              <a:gd name="connsiteY119" fmla="*/ 724363 h 2187906"/>
              <a:gd name="connsiteX120" fmla="*/ 956006 w 1151910"/>
              <a:gd name="connsiteY120" fmla="*/ 600538 h 2187906"/>
              <a:gd name="connsiteX121" fmla="*/ 889331 w 1151910"/>
              <a:gd name="connsiteY121" fmla="*/ 600538 h 2187906"/>
              <a:gd name="connsiteX122" fmla="*/ 875044 w 1151910"/>
              <a:gd name="connsiteY122" fmla="*/ 586250 h 2187906"/>
              <a:gd name="connsiteX123" fmla="*/ 860756 w 1151910"/>
              <a:gd name="connsiteY123" fmla="*/ 576725 h 2187906"/>
              <a:gd name="connsiteX124" fmla="*/ 846469 w 1151910"/>
              <a:gd name="connsiteY124" fmla="*/ 557675 h 2187906"/>
              <a:gd name="connsiteX125" fmla="*/ 841706 w 1151910"/>
              <a:gd name="connsiteY125" fmla="*/ 543388 h 2187906"/>
              <a:gd name="connsiteX126" fmla="*/ 722644 w 1151910"/>
              <a:gd name="connsiteY126" fmla="*/ 538625 h 2187906"/>
              <a:gd name="connsiteX127" fmla="*/ 689306 w 1151910"/>
              <a:gd name="connsiteY127" fmla="*/ 510050 h 2187906"/>
              <a:gd name="connsiteX128" fmla="*/ 679781 w 1151910"/>
              <a:gd name="connsiteY128" fmla="*/ 495763 h 2187906"/>
              <a:gd name="connsiteX129" fmla="*/ 660731 w 1151910"/>
              <a:gd name="connsiteY129" fmla="*/ 448138 h 2187906"/>
              <a:gd name="connsiteX130" fmla="*/ 646444 w 1151910"/>
              <a:gd name="connsiteY130" fmla="*/ 410038 h 2187906"/>
              <a:gd name="connsiteX131" fmla="*/ 636919 w 1151910"/>
              <a:gd name="connsiteY131" fmla="*/ 386225 h 2187906"/>
              <a:gd name="connsiteX132" fmla="*/ 617869 w 1151910"/>
              <a:gd name="connsiteY132" fmla="*/ 357650 h 2187906"/>
              <a:gd name="connsiteX133" fmla="*/ 575006 w 1151910"/>
              <a:gd name="connsiteY133" fmla="*/ 329075 h 2187906"/>
              <a:gd name="connsiteX134" fmla="*/ 560719 w 1151910"/>
              <a:gd name="connsiteY134" fmla="*/ 319550 h 2187906"/>
              <a:gd name="connsiteX135" fmla="*/ 541669 w 1151910"/>
              <a:gd name="connsiteY135" fmla="*/ 305263 h 2187906"/>
              <a:gd name="connsiteX136" fmla="*/ 527381 w 1151910"/>
              <a:gd name="connsiteY136" fmla="*/ 300500 h 2187906"/>
              <a:gd name="connsiteX137" fmla="*/ 494044 w 1151910"/>
              <a:gd name="connsiteY137" fmla="*/ 281450 h 2187906"/>
              <a:gd name="connsiteX138" fmla="*/ 470231 w 1151910"/>
              <a:gd name="connsiteY138" fmla="*/ 271925 h 2187906"/>
              <a:gd name="connsiteX139" fmla="*/ 408318 w 1151910"/>
              <a:gd name="connsiteY139" fmla="*/ 181439 h 2187906"/>
              <a:gd name="connsiteX140" fmla="*/ 408319 w 1151910"/>
              <a:gd name="connsiteY140" fmla="*/ 52851 h 2187906"/>
              <a:gd name="connsiteX141" fmla="*/ 377362 w 1151910"/>
              <a:gd name="connsiteY141" fmla="*/ 43325 h 2187906"/>
              <a:gd name="connsiteX142" fmla="*/ 317831 w 1151910"/>
              <a:gd name="connsiteY142" fmla="*/ 9988 h 2187906"/>
              <a:gd name="connsiteX143" fmla="*/ 284494 w 1151910"/>
              <a:gd name="connsiteY143" fmla="*/ 463 h 2187906"/>
              <a:gd name="connsiteX144" fmla="*/ 265444 w 1151910"/>
              <a:gd name="connsiteY144" fmla="*/ 5225 h 2187906"/>
              <a:gd name="connsiteX145" fmla="*/ 227344 w 1151910"/>
              <a:gd name="connsiteY145" fmla="*/ 55231 h 2187906"/>
              <a:gd name="connsiteX146" fmla="*/ 170194 w 1151910"/>
              <a:gd name="connsiteY146" fmla="*/ 69519 h 2187906"/>
              <a:gd name="connsiteX147" fmla="*/ 158287 w 1151910"/>
              <a:gd name="connsiteY147" fmla="*/ 114763 h 2187906"/>
              <a:gd name="connsiteX148" fmla="*/ 122568 w 1151910"/>
              <a:gd name="connsiteY148" fmla="*/ 150481 h 2187906"/>
              <a:gd name="connsiteX149" fmla="*/ 84469 w 1151910"/>
              <a:gd name="connsiteY149" fmla="*/ 243351 h 2187906"/>
              <a:gd name="connsiteX0" fmla="*/ 84469 w 1151910"/>
              <a:gd name="connsiteY0" fmla="*/ 243351 h 2187906"/>
              <a:gd name="connsiteX1" fmla="*/ 91612 w 1151910"/>
              <a:gd name="connsiteY1" fmla="*/ 271925 h 2187906"/>
              <a:gd name="connsiteX2" fmla="*/ 74943 w 1151910"/>
              <a:gd name="connsiteY2" fmla="*/ 340982 h 2187906"/>
              <a:gd name="connsiteX3" fmla="*/ 60656 w 1151910"/>
              <a:gd name="connsiteY3" fmla="*/ 390988 h 2187906"/>
              <a:gd name="connsiteX4" fmla="*/ 53512 w 1151910"/>
              <a:gd name="connsiteY4" fmla="*/ 467188 h 2187906"/>
              <a:gd name="connsiteX5" fmla="*/ 32081 w 1151910"/>
              <a:gd name="connsiteY5" fmla="*/ 505288 h 2187906"/>
              <a:gd name="connsiteX6" fmla="*/ 3506 w 1151910"/>
              <a:gd name="connsiteY6" fmla="*/ 541007 h 2187906"/>
              <a:gd name="connsiteX7" fmla="*/ 74944 w 1151910"/>
              <a:gd name="connsiteY7" fmla="*/ 564819 h 2187906"/>
              <a:gd name="connsiteX8" fmla="*/ 67800 w 1151910"/>
              <a:gd name="connsiteY8" fmla="*/ 643401 h 2187906"/>
              <a:gd name="connsiteX9" fmla="*/ 103518 w 1151910"/>
              <a:gd name="connsiteY9" fmla="*/ 688645 h 2187906"/>
              <a:gd name="connsiteX10" fmla="*/ 167813 w 1151910"/>
              <a:gd name="connsiteY10" fmla="*/ 736269 h 2187906"/>
              <a:gd name="connsiteX11" fmla="*/ 170195 w 1151910"/>
              <a:gd name="connsiteY11" fmla="*/ 807706 h 2187906"/>
              <a:gd name="connsiteX12" fmla="*/ 155907 w 1151910"/>
              <a:gd name="connsiteY12" fmla="*/ 860094 h 2187906"/>
              <a:gd name="connsiteX13" fmla="*/ 127331 w 1151910"/>
              <a:gd name="connsiteY13" fmla="*/ 910100 h 2187906"/>
              <a:gd name="connsiteX14" fmla="*/ 98756 w 1151910"/>
              <a:gd name="connsiteY14" fmla="*/ 948200 h 2187906"/>
              <a:gd name="connsiteX15" fmla="*/ 63037 w 1151910"/>
              <a:gd name="connsiteY15" fmla="*/ 993444 h 2187906"/>
              <a:gd name="connsiteX16" fmla="*/ 32082 w 1151910"/>
              <a:gd name="connsiteY16" fmla="*/ 1064881 h 2187906"/>
              <a:gd name="connsiteX17" fmla="*/ 1125 w 1151910"/>
              <a:gd name="connsiteY17" fmla="*/ 1105363 h 2187906"/>
              <a:gd name="connsiteX18" fmla="*/ 8269 w 1151910"/>
              <a:gd name="connsiteY18" fmla="*/ 1174419 h 2187906"/>
              <a:gd name="connsiteX19" fmla="*/ 22557 w 1151910"/>
              <a:gd name="connsiteY19" fmla="*/ 1224425 h 2187906"/>
              <a:gd name="connsiteX20" fmla="*/ 51133 w 1151910"/>
              <a:gd name="connsiteY20" fmla="*/ 1260144 h 2187906"/>
              <a:gd name="connsiteX21" fmla="*/ 70181 w 1151910"/>
              <a:gd name="connsiteY21" fmla="*/ 1298244 h 2187906"/>
              <a:gd name="connsiteX22" fmla="*/ 148763 w 1151910"/>
              <a:gd name="connsiteY22" fmla="*/ 1314913 h 2187906"/>
              <a:gd name="connsiteX23" fmla="*/ 255919 w 1151910"/>
              <a:gd name="connsiteY23" fmla="*/ 1398256 h 2187906"/>
              <a:gd name="connsiteX24" fmla="*/ 279733 w 1151910"/>
              <a:gd name="connsiteY24" fmla="*/ 1450644 h 2187906"/>
              <a:gd name="connsiteX25" fmla="*/ 239252 w 1151910"/>
              <a:gd name="connsiteY25" fmla="*/ 1550656 h 2187906"/>
              <a:gd name="connsiteX26" fmla="*/ 210677 w 1151910"/>
              <a:gd name="connsiteY26" fmla="*/ 1655431 h 2187906"/>
              <a:gd name="connsiteX27" fmla="*/ 217819 w 1151910"/>
              <a:gd name="connsiteY27" fmla="*/ 1714963 h 2187906"/>
              <a:gd name="connsiteX28" fmla="*/ 246394 w 1151910"/>
              <a:gd name="connsiteY28" fmla="*/ 1812594 h 2187906"/>
              <a:gd name="connsiteX29" fmla="*/ 191627 w 1151910"/>
              <a:gd name="connsiteY29" fmla="*/ 1857838 h 2187906"/>
              <a:gd name="connsiteX30" fmla="*/ 144002 w 1151910"/>
              <a:gd name="connsiteY30" fmla="*/ 1886413 h 2187906"/>
              <a:gd name="connsiteX31" fmla="*/ 91613 w 1151910"/>
              <a:gd name="connsiteY31" fmla="*/ 1917369 h 2187906"/>
              <a:gd name="connsiteX32" fmla="*/ 139239 w 1151910"/>
              <a:gd name="connsiteY32" fmla="*/ 1953088 h 2187906"/>
              <a:gd name="connsiteX33" fmla="*/ 160669 w 1151910"/>
              <a:gd name="connsiteY33" fmla="*/ 1986425 h 2187906"/>
              <a:gd name="connsiteX34" fmla="*/ 165431 w 1151910"/>
              <a:gd name="connsiteY34" fmla="*/ 2024525 h 2187906"/>
              <a:gd name="connsiteX35" fmla="*/ 179719 w 1151910"/>
              <a:gd name="connsiteY35" fmla="*/ 2048338 h 2187906"/>
              <a:gd name="connsiteX36" fmla="*/ 184481 w 1151910"/>
              <a:gd name="connsiteY36" fmla="*/ 2067388 h 2187906"/>
              <a:gd name="connsiteX37" fmla="*/ 208294 w 1151910"/>
              <a:gd name="connsiteY37" fmla="*/ 2062625 h 2187906"/>
              <a:gd name="connsiteX38" fmla="*/ 227344 w 1151910"/>
              <a:gd name="connsiteY38" fmla="*/ 2057863 h 2187906"/>
              <a:gd name="connsiteX39" fmla="*/ 355931 w 1151910"/>
              <a:gd name="connsiteY39" fmla="*/ 2067388 h 2187906"/>
              <a:gd name="connsiteX40" fmla="*/ 374981 w 1151910"/>
              <a:gd name="connsiteY40" fmla="*/ 2076913 h 2187906"/>
              <a:gd name="connsiteX41" fmla="*/ 379744 w 1151910"/>
              <a:gd name="connsiteY41" fmla="*/ 2124538 h 2187906"/>
              <a:gd name="connsiteX42" fmla="*/ 394031 w 1151910"/>
              <a:gd name="connsiteY42" fmla="*/ 2162638 h 2187906"/>
              <a:gd name="connsiteX43" fmla="*/ 398794 w 1151910"/>
              <a:gd name="connsiteY43" fmla="*/ 2176925 h 2187906"/>
              <a:gd name="connsiteX44" fmla="*/ 436894 w 1151910"/>
              <a:gd name="connsiteY44" fmla="*/ 2186450 h 2187906"/>
              <a:gd name="connsiteX45" fmla="*/ 503569 w 1151910"/>
              <a:gd name="connsiteY45" fmla="*/ 2186450 h 2187906"/>
              <a:gd name="connsiteX46" fmla="*/ 527381 w 1151910"/>
              <a:gd name="connsiteY46" fmla="*/ 2176925 h 2187906"/>
              <a:gd name="connsiteX47" fmla="*/ 570244 w 1151910"/>
              <a:gd name="connsiteY47" fmla="*/ 2081675 h 2187906"/>
              <a:gd name="connsiteX48" fmla="*/ 589294 w 1151910"/>
              <a:gd name="connsiteY48" fmla="*/ 2076913 h 2187906"/>
              <a:gd name="connsiteX49" fmla="*/ 603581 w 1151910"/>
              <a:gd name="connsiteY49" fmla="*/ 2062625 h 2187906"/>
              <a:gd name="connsiteX50" fmla="*/ 608344 w 1151910"/>
              <a:gd name="connsiteY50" fmla="*/ 2048338 h 2187906"/>
              <a:gd name="connsiteX51" fmla="*/ 617869 w 1151910"/>
              <a:gd name="connsiteY51" fmla="*/ 2034050 h 2187906"/>
              <a:gd name="connsiteX52" fmla="*/ 622631 w 1151910"/>
              <a:gd name="connsiteY52" fmla="*/ 2015000 h 2187906"/>
              <a:gd name="connsiteX53" fmla="*/ 627394 w 1151910"/>
              <a:gd name="connsiteY53" fmla="*/ 1929275 h 2187906"/>
              <a:gd name="connsiteX54" fmla="*/ 641681 w 1151910"/>
              <a:gd name="connsiteY54" fmla="*/ 1924513 h 2187906"/>
              <a:gd name="connsiteX55" fmla="*/ 684544 w 1151910"/>
              <a:gd name="connsiteY55" fmla="*/ 1876888 h 2187906"/>
              <a:gd name="connsiteX56" fmla="*/ 689306 w 1151910"/>
              <a:gd name="connsiteY56" fmla="*/ 1848313 h 2187906"/>
              <a:gd name="connsiteX57" fmla="*/ 694069 w 1151910"/>
              <a:gd name="connsiteY57" fmla="*/ 1824500 h 2187906"/>
              <a:gd name="connsiteX58" fmla="*/ 698831 w 1151910"/>
              <a:gd name="connsiteY58" fmla="*/ 1781638 h 2187906"/>
              <a:gd name="connsiteX59" fmla="*/ 717881 w 1151910"/>
              <a:gd name="connsiteY59" fmla="*/ 1743538 h 2187906"/>
              <a:gd name="connsiteX60" fmla="*/ 732169 w 1151910"/>
              <a:gd name="connsiteY60" fmla="*/ 1705438 h 2187906"/>
              <a:gd name="connsiteX61" fmla="*/ 760744 w 1151910"/>
              <a:gd name="connsiteY61" fmla="*/ 1714963 h 2187906"/>
              <a:gd name="connsiteX62" fmla="*/ 775031 w 1151910"/>
              <a:gd name="connsiteY62" fmla="*/ 1748300 h 2187906"/>
              <a:gd name="connsiteX63" fmla="*/ 779794 w 1151910"/>
              <a:gd name="connsiteY63" fmla="*/ 1800688 h 2187906"/>
              <a:gd name="connsiteX64" fmla="*/ 784556 w 1151910"/>
              <a:gd name="connsiteY64" fmla="*/ 1776875 h 2187906"/>
              <a:gd name="connsiteX65" fmla="*/ 789319 w 1151910"/>
              <a:gd name="connsiteY65" fmla="*/ 1743538 h 2187906"/>
              <a:gd name="connsiteX66" fmla="*/ 803606 w 1151910"/>
              <a:gd name="connsiteY66" fmla="*/ 1734013 h 2187906"/>
              <a:gd name="connsiteX67" fmla="*/ 827419 w 1151910"/>
              <a:gd name="connsiteY67" fmla="*/ 1748300 h 2187906"/>
              <a:gd name="connsiteX68" fmla="*/ 841706 w 1151910"/>
              <a:gd name="connsiteY68" fmla="*/ 1753063 h 2187906"/>
              <a:gd name="connsiteX69" fmla="*/ 846469 w 1151910"/>
              <a:gd name="connsiteY69" fmla="*/ 1691150 h 2187906"/>
              <a:gd name="connsiteX70" fmla="*/ 889331 w 1151910"/>
              <a:gd name="connsiteY70" fmla="*/ 1695913 h 2187906"/>
              <a:gd name="connsiteX71" fmla="*/ 894094 w 1151910"/>
              <a:gd name="connsiteY71" fmla="*/ 1710200 h 2187906"/>
              <a:gd name="connsiteX72" fmla="*/ 927431 w 1151910"/>
              <a:gd name="connsiteY72" fmla="*/ 1734013 h 2187906"/>
              <a:gd name="connsiteX73" fmla="*/ 960769 w 1151910"/>
              <a:gd name="connsiteY73" fmla="*/ 1738775 h 2187906"/>
              <a:gd name="connsiteX74" fmla="*/ 998869 w 1151910"/>
              <a:gd name="connsiteY74" fmla="*/ 1734013 h 2187906"/>
              <a:gd name="connsiteX75" fmla="*/ 1003631 w 1151910"/>
              <a:gd name="connsiteY75" fmla="*/ 1657813 h 2187906"/>
              <a:gd name="connsiteX76" fmla="*/ 1017919 w 1151910"/>
              <a:gd name="connsiteY76" fmla="*/ 1638763 h 2187906"/>
              <a:gd name="connsiteX77" fmla="*/ 1017919 w 1151910"/>
              <a:gd name="connsiteY77" fmla="*/ 1600663 h 2187906"/>
              <a:gd name="connsiteX78" fmla="*/ 998869 w 1151910"/>
              <a:gd name="connsiteY78" fmla="*/ 1586375 h 2187906"/>
              <a:gd name="connsiteX79" fmla="*/ 975056 w 1151910"/>
              <a:gd name="connsiteY79" fmla="*/ 1548275 h 2187906"/>
              <a:gd name="connsiteX80" fmla="*/ 965531 w 1151910"/>
              <a:gd name="connsiteY80" fmla="*/ 1533988 h 2187906"/>
              <a:gd name="connsiteX81" fmla="*/ 951244 w 1151910"/>
              <a:gd name="connsiteY81" fmla="*/ 1529225 h 2187906"/>
              <a:gd name="connsiteX82" fmla="*/ 932194 w 1151910"/>
              <a:gd name="connsiteY82" fmla="*/ 1405400 h 2187906"/>
              <a:gd name="connsiteX83" fmla="*/ 922669 w 1151910"/>
              <a:gd name="connsiteY83" fmla="*/ 1362538 h 2187906"/>
              <a:gd name="connsiteX84" fmla="*/ 913144 w 1151910"/>
              <a:gd name="connsiteY84" fmla="*/ 1338725 h 2187906"/>
              <a:gd name="connsiteX85" fmla="*/ 903619 w 1151910"/>
              <a:gd name="connsiteY85" fmla="*/ 1305388 h 2187906"/>
              <a:gd name="connsiteX86" fmla="*/ 898856 w 1151910"/>
              <a:gd name="connsiteY86" fmla="*/ 1291100 h 2187906"/>
              <a:gd name="connsiteX87" fmla="*/ 908381 w 1151910"/>
              <a:gd name="connsiteY87" fmla="*/ 1224425 h 2187906"/>
              <a:gd name="connsiteX88" fmla="*/ 922669 w 1151910"/>
              <a:gd name="connsiteY88" fmla="*/ 1219663 h 2187906"/>
              <a:gd name="connsiteX89" fmla="*/ 941719 w 1151910"/>
              <a:gd name="connsiteY89" fmla="*/ 1210138 h 2187906"/>
              <a:gd name="connsiteX90" fmla="*/ 956006 w 1151910"/>
              <a:gd name="connsiteY90" fmla="*/ 1205375 h 2187906"/>
              <a:gd name="connsiteX91" fmla="*/ 970294 w 1151910"/>
              <a:gd name="connsiteY91" fmla="*/ 1195850 h 2187906"/>
              <a:gd name="connsiteX92" fmla="*/ 1003631 w 1151910"/>
              <a:gd name="connsiteY92" fmla="*/ 1186325 h 2187906"/>
              <a:gd name="connsiteX93" fmla="*/ 1022681 w 1151910"/>
              <a:gd name="connsiteY93" fmla="*/ 1172038 h 2187906"/>
              <a:gd name="connsiteX94" fmla="*/ 1041731 w 1151910"/>
              <a:gd name="connsiteY94" fmla="*/ 1143463 h 2187906"/>
              <a:gd name="connsiteX95" fmla="*/ 1070306 w 1151910"/>
              <a:gd name="connsiteY95" fmla="*/ 1124413 h 2187906"/>
              <a:gd name="connsiteX96" fmla="*/ 1098881 w 1151910"/>
              <a:gd name="connsiteY96" fmla="*/ 1114888 h 2187906"/>
              <a:gd name="connsiteX97" fmla="*/ 1132219 w 1151910"/>
              <a:gd name="connsiteY97" fmla="*/ 1091075 h 2187906"/>
              <a:gd name="connsiteX98" fmla="*/ 1146506 w 1151910"/>
              <a:gd name="connsiteY98" fmla="*/ 1076788 h 2187906"/>
              <a:gd name="connsiteX99" fmla="*/ 1141744 w 1151910"/>
              <a:gd name="connsiteY99" fmla="*/ 991063 h 2187906"/>
              <a:gd name="connsiteX100" fmla="*/ 1127456 w 1151910"/>
              <a:gd name="connsiteY100" fmla="*/ 972013 h 2187906"/>
              <a:gd name="connsiteX101" fmla="*/ 1108406 w 1151910"/>
              <a:gd name="connsiteY101" fmla="*/ 933913 h 2187906"/>
              <a:gd name="connsiteX102" fmla="*/ 1103644 w 1151910"/>
              <a:gd name="connsiteY102" fmla="*/ 910100 h 2187906"/>
              <a:gd name="connsiteX103" fmla="*/ 1075069 w 1151910"/>
              <a:gd name="connsiteY103" fmla="*/ 881525 h 2187906"/>
              <a:gd name="connsiteX104" fmla="*/ 1008394 w 1151910"/>
              <a:gd name="connsiteY104" fmla="*/ 857713 h 2187906"/>
              <a:gd name="connsiteX105" fmla="*/ 994106 w 1151910"/>
              <a:gd name="connsiteY105" fmla="*/ 862475 h 2187906"/>
              <a:gd name="connsiteX106" fmla="*/ 989344 w 1151910"/>
              <a:gd name="connsiteY106" fmla="*/ 876763 h 2187906"/>
              <a:gd name="connsiteX107" fmla="*/ 984581 w 1151910"/>
              <a:gd name="connsiteY107" fmla="*/ 914863 h 2187906"/>
              <a:gd name="connsiteX108" fmla="*/ 975056 w 1151910"/>
              <a:gd name="connsiteY108" fmla="*/ 929150 h 2187906"/>
              <a:gd name="connsiteX109" fmla="*/ 960769 w 1151910"/>
              <a:gd name="connsiteY109" fmla="*/ 948200 h 2187906"/>
              <a:gd name="connsiteX110" fmla="*/ 932194 w 1151910"/>
              <a:gd name="connsiteY110" fmla="*/ 962488 h 2187906"/>
              <a:gd name="connsiteX111" fmla="*/ 898856 w 1151910"/>
              <a:gd name="connsiteY111" fmla="*/ 919625 h 2187906"/>
              <a:gd name="connsiteX112" fmla="*/ 884569 w 1151910"/>
              <a:gd name="connsiteY112" fmla="*/ 905338 h 2187906"/>
              <a:gd name="connsiteX113" fmla="*/ 903619 w 1151910"/>
              <a:gd name="connsiteY113" fmla="*/ 852950 h 2187906"/>
              <a:gd name="connsiteX114" fmla="*/ 908381 w 1151910"/>
              <a:gd name="connsiteY114" fmla="*/ 833900 h 2187906"/>
              <a:gd name="connsiteX115" fmla="*/ 903619 w 1151910"/>
              <a:gd name="connsiteY115" fmla="*/ 819613 h 2187906"/>
              <a:gd name="connsiteX116" fmla="*/ 898856 w 1151910"/>
              <a:gd name="connsiteY116" fmla="*/ 800563 h 2187906"/>
              <a:gd name="connsiteX117" fmla="*/ 903619 w 1151910"/>
              <a:gd name="connsiteY117" fmla="*/ 776750 h 2187906"/>
              <a:gd name="connsiteX118" fmla="*/ 941719 w 1151910"/>
              <a:gd name="connsiteY118" fmla="*/ 752938 h 2187906"/>
              <a:gd name="connsiteX119" fmla="*/ 956006 w 1151910"/>
              <a:gd name="connsiteY119" fmla="*/ 738650 h 2187906"/>
              <a:gd name="connsiteX120" fmla="*/ 960769 w 1151910"/>
              <a:gd name="connsiteY120" fmla="*/ 724363 h 2187906"/>
              <a:gd name="connsiteX121" fmla="*/ 956006 w 1151910"/>
              <a:gd name="connsiteY121" fmla="*/ 600538 h 2187906"/>
              <a:gd name="connsiteX122" fmla="*/ 889331 w 1151910"/>
              <a:gd name="connsiteY122" fmla="*/ 600538 h 2187906"/>
              <a:gd name="connsiteX123" fmla="*/ 875044 w 1151910"/>
              <a:gd name="connsiteY123" fmla="*/ 586250 h 2187906"/>
              <a:gd name="connsiteX124" fmla="*/ 860756 w 1151910"/>
              <a:gd name="connsiteY124" fmla="*/ 576725 h 2187906"/>
              <a:gd name="connsiteX125" fmla="*/ 846469 w 1151910"/>
              <a:gd name="connsiteY125" fmla="*/ 557675 h 2187906"/>
              <a:gd name="connsiteX126" fmla="*/ 841706 w 1151910"/>
              <a:gd name="connsiteY126" fmla="*/ 543388 h 2187906"/>
              <a:gd name="connsiteX127" fmla="*/ 722644 w 1151910"/>
              <a:gd name="connsiteY127" fmla="*/ 538625 h 2187906"/>
              <a:gd name="connsiteX128" fmla="*/ 689306 w 1151910"/>
              <a:gd name="connsiteY128" fmla="*/ 510050 h 2187906"/>
              <a:gd name="connsiteX129" fmla="*/ 679781 w 1151910"/>
              <a:gd name="connsiteY129" fmla="*/ 495763 h 2187906"/>
              <a:gd name="connsiteX130" fmla="*/ 660731 w 1151910"/>
              <a:gd name="connsiteY130" fmla="*/ 448138 h 2187906"/>
              <a:gd name="connsiteX131" fmla="*/ 646444 w 1151910"/>
              <a:gd name="connsiteY131" fmla="*/ 410038 h 2187906"/>
              <a:gd name="connsiteX132" fmla="*/ 636919 w 1151910"/>
              <a:gd name="connsiteY132" fmla="*/ 386225 h 2187906"/>
              <a:gd name="connsiteX133" fmla="*/ 617869 w 1151910"/>
              <a:gd name="connsiteY133" fmla="*/ 357650 h 2187906"/>
              <a:gd name="connsiteX134" fmla="*/ 575006 w 1151910"/>
              <a:gd name="connsiteY134" fmla="*/ 329075 h 2187906"/>
              <a:gd name="connsiteX135" fmla="*/ 560719 w 1151910"/>
              <a:gd name="connsiteY135" fmla="*/ 319550 h 2187906"/>
              <a:gd name="connsiteX136" fmla="*/ 541669 w 1151910"/>
              <a:gd name="connsiteY136" fmla="*/ 305263 h 2187906"/>
              <a:gd name="connsiteX137" fmla="*/ 527381 w 1151910"/>
              <a:gd name="connsiteY137" fmla="*/ 300500 h 2187906"/>
              <a:gd name="connsiteX138" fmla="*/ 494044 w 1151910"/>
              <a:gd name="connsiteY138" fmla="*/ 281450 h 2187906"/>
              <a:gd name="connsiteX139" fmla="*/ 470231 w 1151910"/>
              <a:gd name="connsiteY139" fmla="*/ 271925 h 2187906"/>
              <a:gd name="connsiteX140" fmla="*/ 408318 w 1151910"/>
              <a:gd name="connsiteY140" fmla="*/ 181439 h 2187906"/>
              <a:gd name="connsiteX141" fmla="*/ 408319 w 1151910"/>
              <a:gd name="connsiteY141" fmla="*/ 52851 h 2187906"/>
              <a:gd name="connsiteX142" fmla="*/ 377362 w 1151910"/>
              <a:gd name="connsiteY142" fmla="*/ 43325 h 2187906"/>
              <a:gd name="connsiteX143" fmla="*/ 317831 w 1151910"/>
              <a:gd name="connsiteY143" fmla="*/ 9988 h 2187906"/>
              <a:gd name="connsiteX144" fmla="*/ 284494 w 1151910"/>
              <a:gd name="connsiteY144" fmla="*/ 463 h 2187906"/>
              <a:gd name="connsiteX145" fmla="*/ 265444 w 1151910"/>
              <a:gd name="connsiteY145" fmla="*/ 5225 h 2187906"/>
              <a:gd name="connsiteX146" fmla="*/ 227344 w 1151910"/>
              <a:gd name="connsiteY146" fmla="*/ 55231 h 2187906"/>
              <a:gd name="connsiteX147" fmla="*/ 170194 w 1151910"/>
              <a:gd name="connsiteY147" fmla="*/ 69519 h 2187906"/>
              <a:gd name="connsiteX148" fmla="*/ 158287 w 1151910"/>
              <a:gd name="connsiteY148" fmla="*/ 114763 h 2187906"/>
              <a:gd name="connsiteX149" fmla="*/ 122568 w 1151910"/>
              <a:gd name="connsiteY149" fmla="*/ 150481 h 2187906"/>
              <a:gd name="connsiteX150" fmla="*/ 84469 w 1151910"/>
              <a:gd name="connsiteY150" fmla="*/ 243351 h 2187906"/>
              <a:gd name="connsiteX0" fmla="*/ 84469 w 1151910"/>
              <a:gd name="connsiteY0" fmla="*/ 243351 h 2187906"/>
              <a:gd name="connsiteX1" fmla="*/ 91612 w 1151910"/>
              <a:gd name="connsiteY1" fmla="*/ 271925 h 2187906"/>
              <a:gd name="connsiteX2" fmla="*/ 74943 w 1151910"/>
              <a:gd name="connsiteY2" fmla="*/ 340982 h 2187906"/>
              <a:gd name="connsiteX3" fmla="*/ 60656 w 1151910"/>
              <a:gd name="connsiteY3" fmla="*/ 390988 h 2187906"/>
              <a:gd name="connsiteX4" fmla="*/ 53512 w 1151910"/>
              <a:gd name="connsiteY4" fmla="*/ 467188 h 2187906"/>
              <a:gd name="connsiteX5" fmla="*/ 32081 w 1151910"/>
              <a:gd name="connsiteY5" fmla="*/ 505288 h 2187906"/>
              <a:gd name="connsiteX6" fmla="*/ 3506 w 1151910"/>
              <a:gd name="connsiteY6" fmla="*/ 541007 h 2187906"/>
              <a:gd name="connsiteX7" fmla="*/ 74944 w 1151910"/>
              <a:gd name="connsiteY7" fmla="*/ 564819 h 2187906"/>
              <a:gd name="connsiteX8" fmla="*/ 67800 w 1151910"/>
              <a:gd name="connsiteY8" fmla="*/ 643401 h 2187906"/>
              <a:gd name="connsiteX9" fmla="*/ 103518 w 1151910"/>
              <a:gd name="connsiteY9" fmla="*/ 688645 h 2187906"/>
              <a:gd name="connsiteX10" fmla="*/ 167813 w 1151910"/>
              <a:gd name="connsiteY10" fmla="*/ 736269 h 2187906"/>
              <a:gd name="connsiteX11" fmla="*/ 170195 w 1151910"/>
              <a:gd name="connsiteY11" fmla="*/ 807706 h 2187906"/>
              <a:gd name="connsiteX12" fmla="*/ 155907 w 1151910"/>
              <a:gd name="connsiteY12" fmla="*/ 860094 h 2187906"/>
              <a:gd name="connsiteX13" fmla="*/ 127331 w 1151910"/>
              <a:gd name="connsiteY13" fmla="*/ 910100 h 2187906"/>
              <a:gd name="connsiteX14" fmla="*/ 98756 w 1151910"/>
              <a:gd name="connsiteY14" fmla="*/ 948200 h 2187906"/>
              <a:gd name="connsiteX15" fmla="*/ 63037 w 1151910"/>
              <a:gd name="connsiteY15" fmla="*/ 993444 h 2187906"/>
              <a:gd name="connsiteX16" fmla="*/ 32082 w 1151910"/>
              <a:gd name="connsiteY16" fmla="*/ 1064881 h 2187906"/>
              <a:gd name="connsiteX17" fmla="*/ 1125 w 1151910"/>
              <a:gd name="connsiteY17" fmla="*/ 1105363 h 2187906"/>
              <a:gd name="connsiteX18" fmla="*/ 8269 w 1151910"/>
              <a:gd name="connsiteY18" fmla="*/ 1174419 h 2187906"/>
              <a:gd name="connsiteX19" fmla="*/ 22557 w 1151910"/>
              <a:gd name="connsiteY19" fmla="*/ 1224425 h 2187906"/>
              <a:gd name="connsiteX20" fmla="*/ 51133 w 1151910"/>
              <a:gd name="connsiteY20" fmla="*/ 1260144 h 2187906"/>
              <a:gd name="connsiteX21" fmla="*/ 70181 w 1151910"/>
              <a:gd name="connsiteY21" fmla="*/ 1298244 h 2187906"/>
              <a:gd name="connsiteX22" fmla="*/ 148763 w 1151910"/>
              <a:gd name="connsiteY22" fmla="*/ 1314913 h 2187906"/>
              <a:gd name="connsiteX23" fmla="*/ 255919 w 1151910"/>
              <a:gd name="connsiteY23" fmla="*/ 1398256 h 2187906"/>
              <a:gd name="connsiteX24" fmla="*/ 279733 w 1151910"/>
              <a:gd name="connsiteY24" fmla="*/ 1450644 h 2187906"/>
              <a:gd name="connsiteX25" fmla="*/ 239252 w 1151910"/>
              <a:gd name="connsiteY25" fmla="*/ 1550656 h 2187906"/>
              <a:gd name="connsiteX26" fmla="*/ 210677 w 1151910"/>
              <a:gd name="connsiteY26" fmla="*/ 1655431 h 2187906"/>
              <a:gd name="connsiteX27" fmla="*/ 217819 w 1151910"/>
              <a:gd name="connsiteY27" fmla="*/ 1714963 h 2187906"/>
              <a:gd name="connsiteX28" fmla="*/ 246394 w 1151910"/>
              <a:gd name="connsiteY28" fmla="*/ 1812594 h 2187906"/>
              <a:gd name="connsiteX29" fmla="*/ 191627 w 1151910"/>
              <a:gd name="connsiteY29" fmla="*/ 1857838 h 2187906"/>
              <a:gd name="connsiteX30" fmla="*/ 144002 w 1151910"/>
              <a:gd name="connsiteY30" fmla="*/ 1891175 h 2187906"/>
              <a:gd name="connsiteX31" fmla="*/ 91613 w 1151910"/>
              <a:gd name="connsiteY31" fmla="*/ 1917369 h 2187906"/>
              <a:gd name="connsiteX32" fmla="*/ 139239 w 1151910"/>
              <a:gd name="connsiteY32" fmla="*/ 1953088 h 2187906"/>
              <a:gd name="connsiteX33" fmla="*/ 160669 w 1151910"/>
              <a:gd name="connsiteY33" fmla="*/ 1986425 h 2187906"/>
              <a:gd name="connsiteX34" fmla="*/ 165431 w 1151910"/>
              <a:gd name="connsiteY34" fmla="*/ 2024525 h 2187906"/>
              <a:gd name="connsiteX35" fmla="*/ 179719 w 1151910"/>
              <a:gd name="connsiteY35" fmla="*/ 2048338 h 2187906"/>
              <a:gd name="connsiteX36" fmla="*/ 184481 w 1151910"/>
              <a:gd name="connsiteY36" fmla="*/ 2067388 h 2187906"/>
              <a:gd name="connsiteX37" fmla="*/ 208294 w 1151910"/>
              <a:gd name="connsiteY37" fmla="*/ 2062625 h 2187906"/>
              <a:gd name="connsiteX38" fmla="*/ 227344 w 1151910"/>
              <a:gd name="connsiteY38" fmla="*/ 2057863 h 2187906"/>
              <a:gd name="connsiteX39" fmla="*/ 355931 w 1151910"/>
              <a:gd name="connsiteY39" fmla="*/ 2067388 h 2187906"/>
              <a:gd name="connsiteX40" fmla="*/ 374981 w 1151910"/>
              <a:gd name="connsiteY40" fmla="*/ 2076913 h 2187906"/>
              <a:gd name="connsiteX41" fmla="*/ 379744 w 1151910"/>
              <a:gd name="connsiteY41" fmla="*/ 2124538 h 2187906"/>
              <a:gd name="connsiteX42" fmla="*/ 394031 w 1151910"/>
              <a:gd name="connsiteY42" fmla="*/ 2162638 h 2187906"/>
              <a:gd name="connsiteX43" fmla="*/ 398794 w 1151910"/>
              <a:gd name="connsiteY43" fmla="*/ 2176925 h 2187906"/>
              <a:gd name="connsiteX44" fmla="*/ 436894 w 1151910"/>
              <a:gd name="connsiteY44" fmla="*/ 2186450 h 2187906"/>
              <a:gd name="connsiteX45" fmla="*/ 503569 w 1151910"/>
              <a:gd name="connsiteY45" fmla="*/ 2186450 h 2187906"/>
              <a:gd name="connsiteX46" fmla="*/ 527381 w 1151910"/>
              <a:gd name="connsiteY46" fmla="*/ 2176925 h 2187906"/>
              <a:gd name="connsiteX47" fmla="*/ 570244 w 1151910"/>
              <a:gd name="connsiteY47" fmla="*/ 2081675 h 2187906"/>
              <a:gd name="connsiteX48" fmla="*/ 589294 w 1151910"/>
              <a:gd name="connsiteY48" fmla="*/ 2076913 h 2187906"/>
              <a:gd name="connsiteX49" fmla="*/ 603581 w 1151910"/>
              <a:gd name="connsiteY49" fmla="*/ 2062625 h 2187906"/>
              <a:gd name="connsiteX50" fmla="*/ 608344 w 1151910"/>
              <a:gd name="connsiteY50" fmla="*/ 2048338 h 2187906"/>
              <a:gd name="connsiteX51" fmla="*/ 617869 w 1151910"/>
              <a:gd name="connsiteY51" fmla="*/ 2034050 h 2187906"/>
              <a:gd name="connsiteX52" fmla="*/ 622631 w 1151910"/>
              <a:gd name="connsiteY52" fmla="*/ 2015000 h 2187906"/>
              <a:gd name="connsiteX53" fmla="*/ 627394 w 1151910"/>
              <a:gd name="connsiteY53" fmla="*/ 1929275 h 2187906"/>
              <a:gd name="connsiteX54" fmla="*/ 641681 w 1151910"/>
              <a:gd name="connsiteY54" fmla="*/ 1924513 h 2187906"/>
              <a:gd name="connsiteX55" fmla="*/ 684544 w 1151910"/>
              <a:gd name="connsiteY55" fmla="*/ 1876888 h 2187906"/>
              <a:gd name="connsiteX56" fmla="*/ 689306 w 1151910"/>
              <a:gd name="connsiteY56" fmla="*/ 1848313 h 2187906"/>
              <a:gd name="connsiteX57" fmla="*/ 694069 w 1151910"/>
              <a:gd name="connsiteY57" fmla="*/ 1824500 h 2187906"/>
              <a:gd name="connsiteX58" fmla="*/ 698831 w 1151910"/>
              <a:gd name="connsiteY58" fmla="*/ 1781638 h 2187906"/>
              <a:gd name="connsiteX59" fmla="*/ 717881 w 1151910"/>
              <a:gd name="connsiteY59" fmla="*/ 1743538 h 2187906"/>
              <a:gd name="connsiteX60" fmla="*/ 732169 w 1151910"/>
              <a:gd name="connsiteY60" fmla="*/ 1705438 h 2187906"/>
              <a:gd name="connsiteX61" fmla="*/ 760744 w 1151910"/>
              <a:gd name="connsiteY61" fmla="*/ 1714963 h 2187906"/>
              <a:gd name="connsiteX62" fmla="*/ 775031 w 1151910"/>
              <a:gd name="connsiteY62" fmla="*/ 1748300 h 2187906"/>
              <a:gd name="connsiteX63" fmla="*/ 779794 w 1151910"/>
              <a:gd name="connsiteY63" fmla="*/ 1800688 h 2187906"/>
              <a:gd name="connsiteX64" fmla="*/ 784556 w 1151910"/>
              <a:gd name="connsiteY64" fmla="*/ 1776875 h 2187906"/>
              <a:gd name="connsiteX65" fmla="*/ 789319 w 1151910"/>
              <a:gd name="connsiteY65" fmla="*/ 1743538 h 2187906"/>
              <a:gd name="connsiteX66" fmla="*/ 803606 w 1151910"/>
              <a:gd name="connsiteY66" fmla="*/ 1734013 h 2187906"/>
              <a:gd name="connsiteX67" fmla="*/ 827419 w 1151910"/>
              <a:gd name="connsiteY67" fmla="*/ 1748300 h 2187906"/>
              <a:gd name="connsiteX68" fmla="*/ 841706 w 1151910"/>
              <a:gd name="connsiteY68" fmla="*/ 1753063 h 2187906"/>
              <a:gd name="connsiteX69" fmla="*/ 846469 w 1151910"/>
              <a:gd name="connsiteY69" fmla="*/ 1691150 h 2187906"/>
              <a:gd name="connsiteX70" fmla="*/ 889331 w 1151910"/>
              <a:gd name="connsiteY70" fmla="*/ 1695913 h 2187906"/>
              <a:gd name="connsiteX71" fmla="*/ 894094 w 1151910"/>
              <a:gd name="connsiteY71" fmla="*/ 1710200 h 2187906"/>
              <a:gd name="connsiteX72" fmla="*/ 927431 w 1151910"/>
              <a:gd name="connsiteY72" fmla="*/ 1734013 h 2187906"/>
              <a:gd name="connsiteX73" fmla="*/ 960769 w 1151910"/>
              <a:gd name="connsiteY73" fmla="*/ 1738775 h 2187906"/>
              <a:gd name="connsiteX74" fmla="*/ 998869 w 1151910"/>
              <a:gd name="connsiteY74" fmla="*/ 1734013 h 2187906"/>
              <a:gd name="connsiteX75" fmla="*/ 1003631 w 1151910"/>
              <a:gd name="connsiteY75" fmla="*/ 1657813 h 2187906"/>
              <a:gd name="connsiteX76" fmla="*/ 1017919 w 1151910"/>
              <a:gd name="connsiteY76" fmla="*/ 1638763 h 2187906"/>
              <a:gd name="connsiteX77" fmla="*/ 1017919 w 1151910"/>
              <a:gd name="connsiteY77" fmla="*/ 1600663 h 2187906"/>
              <a:gd name="connsiteX78" fmla="*/ 998869 w 1151910"/>
              <a:gd name="connsiteY78" fmla="*/ 1586375 h 2187906"/>
              <a:gd name="connsiteX79" fmla="*/ 975056 w 1151910"/>
              <a:gd name="connsiteY79" fmla="*/ 1548275 h 2187906"/>
              <a:gd name="connsiteX80" fmla="*/ 965531 w 1151910"/>
              <a:gd name="connsiteY80" fmla="*/ 1533988 h 2187906"/>
              <a:gd name="connsiteX81" fmla="*/ 951244 w 1151910"/>
              <a:gd name="connsiteY81" fmla="*/ 1529225 h 2187906"/>
              <a:gd name="connsiteX82" fmla="*/ 932194 w 1151910"/>
              <a:gd name="connsiteY82" fmla="*/ 1405400 h 2187906"/>
              <a:gd name="connsiteX83" fmla="*/ 922669 w 1151910"/>
              <a:gd name="connsiteY83" fmla="*/ 1362538 h 2187906"/>
              <a:gd name="connsiteX84" fmla="*/ 913144 w 1151910"/>
              <a:gd name="connsiteY84" fmla="*/ 1338725 h 2187906"/>
              <a:gd name="connsiteX85" fmla="*/ 903619 w 1151910"/>
              <a:gd name="connsiteY85" fmla="*/ 1305388 h 2187906"/>
              <a:gd name="connsiteX86" fmla="*/ 898856 w 1151910"/>
              <a:gd name="connsiteY86" fmla="*/ 1291100 h 2187906"/>
              <a:gd name="connsiteX87" fmla="*/ 908381 w 1151910"/>
              <a:gd name="connsiteY87" fmla="*/ 1224425 h 2187906"/>
              <a:gd name="connsiteX88" fmla="*/ 922669 w 1151910"/>
              <a:gd name="connsiteY88" fmla="*/ 1219663 h 2187906"/>
              <a:gd name="connsiteX89" fmla="*/ 941719 w 1151910"/>
              <a:gd name="connsiteY89" fmla="*/ 1210138 h 2187906"/>
              <a:gd name="connsiteX90" fmla="*/ 956006 w 1151910"/>
              <a:gd name="connsiteY90" fmla="*/ 1205375 h 2187906"/>
              <a:gd name="connsiteX91" fmla="*/ 970294 w 1151910"/>
              <a:gd name="connsiteY91" fmla="*/ 1195850 h 2187906"/>
              <a:gd name="connsiteX92" fmla="*/ 1003631 w 1151910"/>
              <a:gd name="connsiteY92" fmla="*/ 1186325 h 2187906"/>
              <a:gd name="connsiteX93" fmla="*/ 1022681 w 1151910"/>
              <a:gd name="connsiteY93" fmla="*/ 1172038 h 2187906"/>
              <a:gd name="connsiteX94" fmla="*/ 1041731 w 1151910"/>
              <a:gd name="connsiteY94" fmla="*/ 1143463 h 2187906"/>
              <a:gd name="connsiteX95" fmla="*/ 1070306 w 1151910"/>
              <a:gd name="connsiteY95" fmla="*/ 1124413 h 2187906"/>
              <a:gd name="connsiteX96" fmla="*/ 1098881 w 1151910"/>
              <a:gd name="connsiteY96" fmla="*/ 1114888 h 2187906"/>
              <a:gd name="connsiteX97" fmla="*/ 1132219 w 1151910"/>
              <a:gd name="connsiteY97" fmla="*/ 1091075 h 2187906"/>
              <a:gd name="connsiteX98" fmla="*/ 1146506 w 1151910"/>
              <a:gd name="connsiteY98" fmla="*/ 1076788 h 2187906"/>
              <a:gd name="connsiteX99" fmla="*/ 1141744 w 1151910"/>
              <a:gd name="connsiteY99" fmla="*/ 991063 h 2187906"/>
              <a:gd name="connsiteX100" fmla="*/ 1127456 w 1151910"/>
              <a:gd name="connsiteY100" fmla="*/ 972013 h 2187906"/>
              <a:gd name="connsiteX101" fmla="*/ 1108406 w 1151910"/>
              <a:gd name="connsiteY101" fmla="*/ 933913 h 2187906"/>
              <a:gd name="connsiteX102" fmla="*/ 1103644 w 1151910"/>
              <a:gd name="connsiteY102" fmla="*/ 910100 h 2187906"/>
              <a:gd name="connsiteX103" fmla="*/ 1075069 w 1151910"/>
              <a:gd name="connsiteY103" fmla="*/ 881525 h 2187906"/>
              <a:gd name="connsiteX104" fmla="*/ 1008394 w 1151910"/>
              <a:gd name="connsiteY104" fmla="*/ 857713 h 2187906"/>
              <a:gd name="connsiteX105" fmla="*/ 994106 w 1151910"/>
              <a:gd name="connsiteY105" fmla="*/ 862475 h 2187906"/>
              <a:gd name="connsiteX106" fmla="*/ 989344 w 1151910"/>
              <a:gd name="connsiteY106" fmla="*/ 876763 h 2187906"/>
              <a:gd name="connsiteX107" fmla="*/ 984581 w 1151910"/>
              <a:gd name="connsiteY107" fmla="*/ 914863 h 2187906"/>
              <a:gd name="connsiteX108" fmla="*/ 975056 w 1151910"/>
              <a:gd name="connsiteY108" fmla="*/ 929150 h 2187906"/>
              <a:gd name="connsiteX109" fmla="*/ 960769 w 1151910"/>
              <a:gd name="connsiteY109" fmla="*/ 948200 h 2187906"/>
              <a:gd name="connsiteX110" fmla="*/ 932194 w 1151910"/>
              <a:gd name="connsiteY110" fmla="*/ 962488 h 2187906"/>
              <a:gd name="connsiteX111" fmla="*/ 898856 w 1151910"/>
              <a:gd name="connsiteY111" fmla="*/ 919625 h 2187906"/>
              <a:gd name="connsiteX112" fmla="*/ 884569 w 1151910"/>
              <a:gd name="connsiteY112" fmla="*/ 905338 h 2187906"/>
              <a:gd name="connsiteX113" fmla="*/ 903619 w 1151910"/>
              <a:gd name="connsiteY113" fmla="*/ 852950 h 2187906"/>
              <a:gd name="connsiteX114" fmla="*/ 908381 w 1151910"/>
              <a:gd name="connsiteY114" fmla="*/ 833900 h 2187906"/>
              <a:gd name="connsiteX115" fmla="*/ 903619 w 1151910"/>
              <a:gd name="connsiteY115" fmla="*/ 819613 h 2187906"/>
              <a:gd name="connsiteX116" fmla="*/ 898856 w 1151910"/>
              <a:gd name="connsiteY116" fmla="*/ 800563 h 2187906"/>
              <a:gd name="connsiteX117" fmla="*/ 903619 w 1151910"/>
              <a:gd name="connsiteY117" fmla="*/ 776750 h 2187906"/>
              <a:gd name="connsiteX118" fmla="*/ 941719 w 1151910"/>
              <a:gd name="connsiteY118" fmla="*/ 752938 h 2187906"/>
              <a:gd name="connsiteX119" fmla="*/ 956006 w 1151910"/>
              <a:gd name="connsiteY119" fmla="*/ 738650 h 2187906"/>
              <a:gd name="connsiteX120" fmla="*/ 960769 w 1151910"/>
              <a:gd name="connsiteY120" fmla="*/ 724363 h 2187906"/>
              <a:gd name="connsiteX121" fmla="*/ 956006 w 1151910"/>
              <a:gd name="connsiteY121" fmla="*/ 600538 h 2187906"/>
              <a:gd name="connsiteX122" fmla="*/ 889331 w 1151910"/>
              <a:gd name="connsiteY122" fmla="*/ 600538 h 2187906"/>
              <a:gd name="connsiteX123" fmla="*/ 875044 w 1151910"/>
              <a:gd name="connsiteY123" fmla="*/ 586250 h 2187906"/>
              <a:gd name="connsiteX124" fmla="*/ 860756 w 1151910"/>
              <a:gd name="connsiteY124" fmla="*/ 576725 h 2187906"/>
              <a:gd name="connsiteX125" fmla="*/ 846469 w 1151910"/>
              <a:gd name="connsiteY125" fmla="*/ 557675 h 2187906"/>
              <a:gd name="connsiteX126" fmla="*/ 841706 w 1151910"/>
              <a:gd name="connsiteY126" fmla="*/ 543388 h 2187906"/>
              <a:gd name="connsiteX127" fmla="*/ 722644 w 1151910"/>
              <a:gd name="connsiteY127" fmla="*/ 538625 h 2187906"/>
              <a:gd name="connsiteX128" fmla="*/ 689306 w 1151910"/>
              <a:gd name="connsiteY128" fmla="*/ 510050 h 2187906"/>
              <a:gd name="connsiteX129" fmla="*/ 679781 w 1151910"/>
              <a:gd name="connsiteY129" fmla="*/ 495763 h 2187906"/>
              <a:gd name="connsiteX130" fmla="*/ 660731 w 1151910"/>
              <a:gd name="connsiteY130" fmla="*/ 448138 h 2187906"/>
              <a:gd name="connsiteX131" fmla="*/ 646444 w 1151910"/>
              <a:gd name="connsiteY131" fmla="*/ 410038 h 2187906"/>
              <a:gd name="connsiteX132" fmla="*/ 636919 w 1151910"/>
              <a:gd name="connsiteY132" fmla="*/ 386225 h 2187906"/>
              <a:gd name="connsiteX133" fmla="*/ 617869 w 1151910"/>
              <a:gd name="connsiteY133" fmla="*/ 357650 h 2187906"/>
              <a:gd name="connsiteX134" fmla="*/ 575006 w 1151910"/>
              <a:gd name="connsiteY134" fmla="*/ 329075 h 2187906"/>
              <a:gd name="connsiteX135" fmla="*/ 560719 w 1151910"/>
              <a:gd name="connsiteY135" fmla="*/ 319550 h 2187906"/>
              <a:gd name="connsiteX136" fmla="*/ 541669 w 1151910"/>
              <a:gd name="connsiteY136" fmla="*/ 305263 h 2187906"/>
              <a:gd name="connsiteX137" fmla="*/ 527381 w 1151910"/>
              <a:gd name="connsiteY137" fmla="*/ 300500 h 2187906"/>
              <a:gd name="connsiteX138" fmla="*/ 494044 w 1151910"/>
              <a:gd name="connsiteY138" fmla="*/ 281450 h 2187906"/>
              <a:gd name="connsiteX139" fmla="*/ 470231 w 1151910"/>
              <a:gd name="connsiteY139" fmla="*/ 271925 h 2187906"/>
              <a:gd name="connsiteX140" fmla="*/ 408318 w 1151910"/>
              <a:gd name="connsiteY140" fmla="*/ 181439 h 2187906"/>
              <a:gd name="connsiteX141" fmla="*/ 408319 w 1151910"/>
              <a:gd name="connsiteY141" fmla="*/ 52851 h 2187906"/>
              <a:gd name="connsiteX142" fmla="*/ 377362 w 1151910"/>
              <a:gd name="connsiteY142" fmla="*/ 43325 h 2187906"/>
              <a:gd name="connsiteX143" fmla="*/ 317831 w 1151910"/>
              <a:gd name="connsiteY143" fmla="*/ 9988 h 2187906"/>
              <a:gd name="connsiteX144" fmla="*/ 284494 w 1151910"/>
              <a:gd name="connsiteY144" fmla="*/ 463 h 2187906"/>
              <a:gd name="connsiteX145" fmla="*/ 265444 w 1151910"/>
              <a:gd name="connsiteY145" fmla="*/ 5225 h 2187906"/>
              <a:gd name="connsiteX146" fmla="*/ 227344 w 1151910"/>
              <a:gd name="connsiteY146" fmla="*/ 55231 h 2187906"/>
              <a:gd name="connsiteX147" fmla="*/ 170194 w 1151910"/>
              <a:gd name="connsiteY147" fmla="*/ 69519 h 2187906"/>
              <a:gd name="connsiteX148" fmla="*/ 158287 w 1151910"/>
              <a:gd name="connsiteY148" fmla="*/ 114763 h 2187906"/>
              <a:gd name="connsiteX149" fmla="*/ 122568 w 1151910"/>
              <a:gd name="connsiteY149" fmla="*/ 150481 h 2187906"/>
              <a:gd name="connsiteX150" fmla="*/ 84469 w 1151910"/>
              <a:gd name="connsiteY150" fmla="*/ 243351 h 2187906"/>
              <a:gd name="connsiteX0" fmla="*/ 84469 w 1151910"/>
              <a:gd name="connsiteY0" fmla="*/ 243351 h 2187906"/>
              <a:gd name="connsiteX1" fmla="*/ 91612 w 1151910"/>
              <a:gd name="connsiteY1" fmla="*/ 271925 h 2187906"/>
              <a:gd name="connsiteX2" fmla="*/ 74943 w 1151910"/>
              <a:gd name="connsiteY2" fmla="*/ 340982 h 2187906"/>
              <a:gd name="connsiteX3" fmla="*/ 60656 w 1151910"/>
              <a:gd name="connsiteY3" fmla="*/ 390988 h 2187906"/>
              <a:gd name="connsiteX4" fmla="*/ 53512 w 1151910"/>
              <a:gd name="connsiteY4" fmla="*/ 467188 h 2187906"/>
              <a:gd name="connsiteX5" fmla="*/ 32081 w 1151910"/>
              <a:gd name="connsiteY5" fmla="*/ 505288 h 2187906"/>
              <a:gd name="connsiteX6" fmla="*/ 3506 w 1151910"/>
              <a:gd name="connsiteY6" fmla="*/ 541007 h 2187906"/>
              <a:gd name="connsiteX7" fmla="*/ 74944 w 1151910"/>
              <a:gd name="connsiteY7" fmla="*/ 564819 h 2187906"/>
              <a:gd name="connsiteX8" fmla="*/ 67800 w 1151910"/>
              <a:gd name="connsiteY8" fmla="*/ 643401 h 2187906"/>
              <a:gd name="connsiteX9" fmla="*/ 103518 w 1151910"/>
              <a:gd name="connsiteY9" fmla="*/ 688645 h 2187906"/>
              <a:gd name="connsiteX10" fmla="*/ 167813 w 1151910"/>
              <a:gd name="connsiteY10" fmla="*/ 736269 h 2187906"/>
              <a:gd name="connsiteX11" fmla="*/ 170195 w 1151910"/>
              <a:gd name="connsiteY11" fmla="*/ 807706 h 2187906"/>
              <a:gd name="connsiteX12" fmla="*/ 155907 w 1151910"/>
              <a:gd name="connsiteY12" fmla="*/ 860094 h 2187906"/>
              <a:gd name="connsiteX13" fmla="*/ 127331 w 1151910"/>
              <a:gd name="connsiteY13" fmla="*/ 910100 h 2187906"/>
              <a:gd name="connsiteX14" fmla="*/ 98756 w 1151910"/>
              <a:gd name="connsiteY14" fmla="*/ 948200 h 2187906"/>
              <a:gd name="connsiteX15" fmla="*/ 63037 w 1151910"/>
              <a:gd name="connsiteY15" fmla="*/ 993444 h 2187906"/>
              <a:gd name="connsiteX16" fmla="*/ 32082 w 1151910"/>
              <a:gd name="connsiteY16" fmla="*/ 1064881 h 2187906"/>
              <a:gd name="connsiteX17" fmla="*/ 1125 w 1151910"/>
              <a:gd name="connsiteY17" fmla="*/ 1105363 h 2187906"/>
              <a:gd name="connsiteX18" fmla="*/ 8269 w 1151910"/>
              <a:gd name="connsiteY18" fmla="*/ 1174419 h 2187906"/>
              <a:gd name="connsiteX19" fmla="*/ 22557 w 1151910"/>
              <a:gd name="connsiteY19" fmla="*/ 1224425 h 2187906"/>
              <a:gd name="connsiteX20" fmla="*/ 51133 w 1151910"/>
              <a:gd name="connsiteY20" fmla="*/ 1260144 h 2187906"/>
              <a:gd name="connsiteX21" fmla="*/ 70181 w 1151910"/>
              <a:gd name="connsiteY21" fmla="*/ 1298244 h 2187906"/>
              <a:gd name="connsiteX22" fmla="*/ 148763 w 1151910"/>
              <a:gd name="connsiteY22" fmla="*/ 1314913 h 2187906"/>
              <a:gd name="connsiteX23" fmla="*/ 255919 w 1151910"/>
              <a:gd name="connsiteY23" fmla="*/ 1398256 h 2187906"/>
              <a:gd name="connsiteX24" fmla="*/ 279733 w 1151910"/>
              <a:gd name="connsiteY24" fmla="*/ 1450644 h 2187906"/>
              <a:gd name="connsiteX25" fmla="*/ 239252 w 1151910"/>
              <a:gd name="connsiteY25" fmla="*/ 1550656 h 2187906"/>
              <a:gd name="connsiteX26" fmla="*/ 210677 w 1151910"/>
              <a:gd name="connsiteY26" fmla="*/ 1655431 h 2187906"/>
              <a:gd name="connsiteX27" fmla="*/ 217819 w 1151910"/>
              <a:gd name="connsiteY27" fmla="*/ 1714963 h 2187906"/>
              <a:gd name="connsiteX28" fmla="*/ 246394 w 1151910"/>
              <a:gd name="connsiteY28" fmla="*/ 1812594 h 2187906"/>
              <a:gd name="connsiteX29" fmla="*/ 191627 w 1151910"/>
              <a:gd name="connsiteY29" fmla="*/ 1857838 h 2187906"/>
              <a:gd name="connsiteX30" fmla="*/ 144002 w 1151910"/>
              <a:gd name="connsiteY30" fmla="*/ 1891175 h 2187906"/>
              <a:gd name="connsiteX31" fmla="*/ 91613 w 1151910"/>
              <a:gd name="connsiteY31" fmla="*/ 1917369 h 2187906"/>
              <a:gd name="connsiteX32" fmla="*/ 139239 w 1151910"/>
              <a:gd name="connsiteY32" fmla="*/ 1953088 h 2187906"/>
              <a:gd name="connsiteX33" fmla="*/ 165431 w 1151910"/>
              <a:gd name="connsiteY33" fmla="*/ 1984043 h 2187906"/>
              <a:gd name="connsiteX34" fmla="*/ 165431 w 1151910"/>
              <a:gd name="connsiteY34" fmla="*/ 2024525 h 2187906"/>
              <a:gd name="connsiteX35" fmla="*/ 179719 w 1151910"/>
              <a:gd name="connsiteY35" fmla="*/ 2048338 h 2187906"/>
              <a:gd name="connsiteX36" fmla="*/ 184481 w 1151910"/>
              <a:gd name="connsiteY36" fmla="*/ 2067388 h 2187906"/>
              <a:gd name="connsiteX37" fmla="*/ 208294 w 1151910"/>
              <a:gd name="connsiteY37" fmla="*/ 2062625 h 2187906"/>
              <a:gd name="connsiteX38" fmla="*/ 227344 w 1151910"/>
              <a:gd name="connsiteY38" fmla="*/ 2057863 h 2187906"/>
              <a:gd name="connsiteX39" fmla="*/ 355931 w 1151910"/>
              <a:gd name="connsiteY39" fmla="*/ 2067388 h 2187906"/>
              <a:gd name="connsiteX40" fmla="*/ 374981 w 1151910"/>
              <a:gd name="connsiteY40" fmla="*/ 2076913 h 2187906"/>
              <a:gd name="connsiteX41" fmla="*/ 379744 w 1151910"/>
              <a:gd name="connsiteY41" fmla="*/ 2124538 h 2187906"/>
              <a:gd name="connsiteX42" fmla="*/ 394031 w 1151910"/>
              <a:gd name="connsiteY42" fmla="*/ 2162638 h 2187906"/>
              <a:gd name="connsiteX43" fmla="*/ 398794 w 1151910"/>
              <a:gd name="connsiteY43" fmla="*/ 2176925 h 2187906"/>
              <a:gd name="connsiteX44" fmla="*/ 436894 w 1151910"/>
              <a:gd name="connsiteY44" fmla="*/ 2186450 h 2187906"/>
              <a:gd name="connsiteX45" fmla="*/ 503569 w 1151910"/>
              <a:gd name="connsiteY45" fmla="*/ 2186450 h 2187906"/>
              <a:gd name="connsiteX46" fmla="*/ 527381 w 1151910"/>
              <a:gd name="connsiteY46" fmla="*/ 2176925 h 2187906"/>
              <a:gd name="connsiteX47" fmla="*/ 570244 w 1151910"/>
              <a:gd name="connsiteY47" fmla="*/ 2081675 h 2187906"/>
              <a:gd name="connsiteX48" fmla="*/ 589294 w 1151910"/>
              <a:gd name="connsiteY48" fmla="*/ 2076913 h 2187906"/>
              <a:gd name="connsiteX49" fmla="*/ 603581 w 1151910"/>
              <a:gd name="connsiteY49" fmla="*/ 2062625 h 2187906"/>
              <a:gd name="connsiteX50" fmla="*/ 608344 w 1151910"/>
              <a:gd name="connsiteY50" fmla="*/ 2048338 h 2187906"/>
              <a:gd name="connsiteX51" fmla="*/ 617869 w 1151910"/>
              <a:gd name="connsiteY51" fmla="*/ 2034050 h 2187906"/>
              <a:gd name="connsiteX52" fmla="*/ 622631 w 1151910"/>
              <a:gd name="connsiteY52" fmla="*/ 2015000 h 2187906"/>
              <a:gd name="connsiteX53" fmla="*/ 627394 w 1151910"/>
              <a:gd name="connsiteY53" fmla="*/ 1929275 h 2187906"/>
              <a:gd name="connsiteX54" fmla="*/ 641681 w 1151910"/>
              <a:gd name="connsiteY54" fmla="*/ 1924513 h 2187906"/>
              <a:gd name="connsiteX55" fmla="*/ 684544 w 1151910"/>
              <a:gd name="connsiteY55" fmla="*/ 1876888 h 2187906"/>
              <a:gd name="connsiteX56" fmla="*/ 689306 w 1151910"/>
              <a:gd name="connsiteY56" fmla="*/ 1848313 h 2187906"/>
              <a:gd name="connsiteX57" fmla="*/ 694069 w 1151910"/>
              <a:gd name="connsiteY57" fmla="*/ 1824500 h 2187906"/>
              <a:gd name="connsiteX58" fmla="*/ 698831 w 1151910"/>
              <a:gd name="connsiteY58" fmla="*/ 1781638 h 2187906"/>
              <a:gd name="connsiteX59" fmla="*/ 717881 w 1151910"/>
              <a:gd name="connsiteY59" fmla="*/ 1743538 h 2187906"/>
              <a:gd name="connsiteX60" fmla="*/ 732169 w 1151910"/>
              <a:gd name="connsiteY60" fmla="*/ 1705438 h 2187906"/>
              <a:gd name="connsiteX61" fmla="*/ 760744 w 1151910"/>
              <a:gd name="connsiteY61" fmla="*/ 1714963 h 2187906"/>
              <a:gd name="connsiteX62" fmla="*/ 775031 w 1151910"/>
              <a:gd name="connsiteY62" fmla="*/ 1748300 h 2187906"/>
              <a:gd name="connsiteX63" fmla="*/ 779794 w 1151910"/>
              <a:gd name="connsiteY63" fmla="*/ 1800688 h 2187906"/>
              <a:gd name="connsiteX64" fmla="*/ 784556 w 1151910"/>
              <a:gd name="connsiteY64" fmla="*/ 1776875 h 2187906"/>
              <a:gd name="connsiteX65" fmla="*/ 789319 w 1151910"/>
              <a:gd name="connsiteY65" fmla="*/ 1743538 h 2187906"/>
              <a:gd name="connsiteX66" fmla="*/ 803606 w 1151910"/>
              <a:gd name="connsiteY66" fmla="*/ 1734013 h 2187906"/>
              <a:gd name="connsiteX67" fmla="*/ 827419 w 1151910"/>
              <a:gd name="connsiteY67" fmla="*/ 1748300 h 2187906"/>
              <a:gd name="connsiteX68" fmla="*/ 841706 w 1151910"/>
              <a:gd name="connsiteY68" fmla="*/ 1753063 h 2187906"/>
              <a:gd name="connsiteX69" fmla="*/ 846469 w 1151910"/>
              <a:gd name="connsiteY69" fmla="*/ 1691150 h 2187906"/>
              <a:gd name="connsiteX70" fmla="*/ 889331 w 1151910"/>
              <a:gd name="connsiteY70" fmla="*/ 1695913 h 2187906"/>
              <a:gd name="connsiteX71" fmla="*/ 894094 w 1151910"/>
              <a:gd name="connsiteY71" fmla="*/ 1710200 h 2187906"/>
              <a:gd name="connsiteX72" fmla="*/ 927431 w 1151910"/>
              <a:gd name="connsiteY72" fmla="*/ 1734013 h 2187906"/>
              <a:gd name="connsiteX73" fmla="*/ 960769 w 1151910"/>
              <a:gd name="connsiteY73" fmla="*/ 1738775 h 2187906"/>
              <a:gd name="connsiteX74" fmla="*/ 998869 w 1151910"/>
              <a:gd name="connsiteY74" fmla="*/ 1734013 h 2187906"/>
              <a:gd name="connsiteX75" fmla="*/ 1003631 w 1151910"/>
              <a:gd name="connsiteY75" fmla="*/ 1657813 h 2187906"/>
              <a:gd name="connsiteX76" fmla="*/ 1017919 w 1151910"/>
              <a:gd name="connsiteY76" fmla="*/ 1638763 h 2187906"/>
              <a:gd name="connsiteX77" fmla="*/ 1017919 w 1151910"/>
              <a:gd name="connsiteY77" fmla="*/ 1600663 h 2187906"/>
              <a:gd name="connsiteX78" fmla="*/ 998869 w 1151910"/>
              <a:gd name="connsiteY78" fmla="*/ 1586375 h 2187906"/>
              <a:gd name="connsiteX79" fmla="*/ 975056 w 1151910"/>
              <a:gd name="connsiteY79" fmla="*/ 1548275 h 2187906"/>
              <a:gd name="connsiteX80" fmla="*/ 965531 w 1151910"/>
              <a:gd name="connsiteY80" fmla="*/ 1533988 h 2187906"/>
              <a:gd name="connsiteX81" fmla="*/ 951244 w 1151910"/>
              <a:gd name="connsiteY81" fmla="*/ 1529225 h 2187906"/>
              <a:gd name="connsiteX82" fmla="*/ 932194 w 1151910"/>
              <a:gd name="connsiteY82" fmla="*/ 1405400 h 2187906"/>
              <a:gd name="connsiteX83" fmla="*/ 922669 w 1151910"/>
              <a:gd name="connsiteY83" fmla="*/ 1362538 h 2187906"/>
              <a:gd name="connsiteX84" fmla="*/ 913144 w 1151910"/>
              <a:gd name="connsiteY84" fmla="*/ 1338725 h 2187906"/>
              <a:gd name="connsiteX85" fmla="*/ 903619 w 1151910"/>
              <a:gd name="connsiteY85" fmla="*/ 1305388 h 2187906"/>
              <a:gd name="connsiteX86" fmla="*/ 898856 w 1151910"/>
              <a:gd name="connsiteY86" fmla="*/ 1291100 h 2187906"/>
              <a:gd name="connsiteX87" fmla="*/ 908381 w 1151910"/>
              <a:gd name="connsiteY87" fmla="*/ 1224425 h 2187906"/>
              <a:gd name="connsiteX88" fmla="*/ 922669 w 1151910"/>
              <a:gd name="connsiteY88" fmla="*/ 1219663 h 2187906"/>
              <a:gd name="connsiteX89" fmla="*/ 941719 w 1151910"/>
              <a:gd name="connsiteY89" fmla="*/ 1210138 h 2187906"/>
              <a:gd name="connsiteX90" fmla="*/ 956006 w 1151910"/>
              <a:gd name="connsiteY90" fmla="*/ 1205375 h 2187906"/>
              <a:gd name="connsiteX91" fmla="*/ 970294 w 1151910"/>
              <a:gd name="connsiteY91" fmla="*/ 1195850 h 2187906"/>
              <a:gd name="connsiteX92" fmla="*/ 1003631 w 1151910"/>
              <a:gd name="connsiteY92" fmla="*/ 1186325 h 2187906"/>
              <a:gd name="connsiteX93" fmla="*/ 1022681 w 1151910"/>
              <a:gd name="connsiteY93" fmla="*/ 1172038 h 2187906"/>
              <a:gd name="connsiteX94" fmla="*/ 1041731 w 1151910"/>
              <a:gd name="connsiteY94" fmla="*/ 1143463 h 2187906"/>
              <a:gd name="connsiteX95" fmla="*/ 1070306 w 1151910"/>
              <a:gd name="connsiteY95" fmla="*/ 1124413 h 2187906"/>
              <a:gd name="connsiteX96" fmla="*/ 1098881 w 1151910"/>
              <a:gd name="connsiteY96" fmla="*/ 1114888 h 2187906"/>
              <a:gd name="connsiteX97" fmla="*/ 1132219 w 1151910"/>
              <a:gd name="connsiteY97" fmla="*/ 1091075 h 2187906"/>
              <a:gd name="connsiteX98" fmla="*/ 1146506 w 1151910"/>
              <a:gd name="connsiteY98" fmla="*/ 1076788 h 2187906"/>
              <a:gd name="connsiteX99" fmla="*/ 1141744 w 1151910"/>
              <a:gd name="connsiteY99" fmla="*/ 991063 h 2187906"/>
              <a:gd name="connsiteX100" fmla="*/ 1127456 w 1151910"/>
              <a:gd name="connsiteY100" fmla="*/ 972013 h 2187906"/>
              <a:gd name="connsiteX101" fmla="*/ 1108406 w 1151910"/>
              <a:gd name="connsiteY101" fmla="*/ 933913 h 2187906"/>
              <a:gd name="connsiteX102" fmla="*/ 1103644 w 1151910"/>
              <a:gd name="connsiteY102" fmla="*/ 910100 h 2187906"/>
              <a:gd name="connsiteX103" fmla="*/ 1075069 w 1151910"/>
              <a:gd name="connsiteY103" fmla="*/ 881525 h 2187906"/>
              <a:gd name="connsiteX104" fmla="*/ 1008394 w 1151910"/>
              <a:gd name="connsiteY104" fmla="*/ 857713 h 2187906"/>
              <a:gd name="connsiteX105" fmla="*/ 994106 w 1151910"/>
              <a:gd name="connsiteY105" fmla="*/ 862475 h 2187906"/>
              <a:gd name="connsiteX106" fmla="*/ 989344 w 1151910"/>
              <a:gd name="connsiteY106" fmla="*/ 876763 h 2187906"/>
              <a:gd name="connsiteX107" fmla="*/ 984581 w 1151910"/>
              <a:gd name="connsiteY107" fmla="*/ 914863 h 2187906"/>
              <a:gd name="connsiteX108" fmla="*/ 975056 w 1151910"/>
              <a:gd name="connsiteY108" fmla="*/ 929150 h 2187906"/>
              <a:gd name="connsiteX109" fmla="*/ 960769 w 1151910"/>
              <a:gd name="connsiteY109" fmla="*/ 948200 h 2187906"/>
              <a:gd name="connsiteX110" fmla="*/ 932194 w 1151910"/>
              <a:gd name="connsiteY110" fmla="*/ 962488 h 2187906"/>
              <a:gd name="connsiteX111" fmla="*/ 898856 w 1151910"/>
              <a:gd name="connsiteY111" fmla="*/ 919625 h 2187906"/>
              <a:gd name="connsiteX112" fmla="*/ 884569 w 1151910"/>
              <a:gd name="connsiteY112" fmla="*/ 905338 h 2187906"/>
              <a:gd name="connsiteX113" fmla="*/ 903619 w 1151910"/>
              <a:gd name="connsiteY113" fmla="*/ 852950 h 2187906"/>
              <a:gd name="connsiteX114" fmla="*/ 908381 w 1151910"/>
              <a:gd name="connsiteY114" fmla="*/ 833900 h 2187906"/>
              <a:gd name="connsiteX115" fmla="*/ 903619 w 1151910"/>
              <a:gd name="connsiteY115" fmla="*/ 819613 h 2187906"/>
              <a:gd name="connsiteX116" fmla="*/ 898856 w 1151910"/>
              <a:gd name="connsiteY116" fmla="*/ 800563 h 2187906"/>
              <a:gd name="connsiteX117" fmla="*/ 903619 w 1151910"/>
              <a:gd name="connsiteY117" fmla="*/ 776750 h 2187906"/>
              <a:gd name="connsiteX118" fmla="*/ 941719 w 1151910"/>
              <a:gd name="connsiteY118" fmla="*/ 752938 h 2187906"/>
              <a:gd name="connsiteX119" fmla="*/ 956006 w 1151910"/>
              <a:gd name="connsiteY119" fmla="*/ 738650 h 2187906"/>
              <a:gd name="connsiteX120" fmla="*/ 960769 w 1151910"/>
              <a:gd name="connsiteY120" fmla="*/ 724363 h 2187906"/>
              <a:gd name="connsiteX121" fmla="*/ 956006 w 1151910"/>
              <a:gd name="connsiteY121" fmla="*/ 600538 h 2187906"/>
              <a:gd name="connsiteX122" fmla="*/ 889331 w 1151910"/>
              <a:gd name="connsiteY122" fmla="*/ 600538 h 2187906"/>
              <a:gd name="connsiteX123" fmla="*/ 875044 w 1151910"/>
              <a:gd name="connsiteY123" fmla="*/ 586250 h 2187906"/>
              <a:gd name="connsiteX124" fmla="*/ 860756 w 1151910"/>
              <a:gd name="connsiteY124" fmla="*/ 576725 h 2187906"/>
              <a:gd name="connsiteX125" fmla="*/ 846469 w 1151910"/>
              <a:gd name="connsiteY125" fmla="*/ 557675 h 2187906"/>
              <a:gd name="connsiteX126" fmla="*/ 841706 w 1151910"/>
              <a:gd name="connsiteY126" fmla="*/ 543388 h 2187906"/>
              <a:gd name="connsiteX127" fmla="*/ 722644 w 1151910"/>
              <a:gd name="connsiteY127" fmla="*/ 538625 h 2187906"/>
              <a:gd name="connsiteX128" fmla="*/ 689306 w 1151910"/>
              <a:gd name="connsiteY128" fmla="*/ 510050 h 2187906"/>
              <a:gd name="connsiteX129" fmla="*/ 679781 w 1151910"/>
              <a:gd name="connsiteY129" fmla="*/ 495763 h 2187906"/>
              <a:gd name="connsiteX130" fmla="*/ 660731 w 1151910"/>
              <a:gd name="connsiteY130" fmla="*/ 448138 h 2187906"/>
              <a:gd name="connsiteX131" fmla="*/ 646444 w 1151910"/>
              <a:gd name="connsiteY131" fmla="*/ 410038 h 2187906"/>
              <a:gd name="connsiteX132" fmla="*/ 636919 w 1151910"/>
              <a:gd name="connsiteY132" fmla="*/ 386225 h 2187906"/>
              <a:gd name="connsiteX133" fmla="*/ 617869 w 1151910"/>
              <a:gd name="connsiteY133" fmla="*/ 357650 h 2187906"/>
              <a:gd name="connsiteX134" fmla="*/ 575006 w 1151910"/>
              <a:gd name="connsiteY134" fmla="*/ 329075 h 2187906"/>
              <a:gd name="connsiteX135" fmla="*/ 560719 w 1151910"/>
              <a:gd name="connsiteY135" fmla="*/ 319550 h 2187906"/>
              <a:gd name="connsiteX136" fmla="*/ 541669 w 1151910"/>
              <a:gd name="connsiteY136" fmla="*/ 305263 h 2187906"/>
              <a:gd name="connsiteX137" fmla="*/ 527381 w 1151910"/>
              <a:gd name="connsiteY137" fmla="*/ 300500 h 2187906"/>
              <a:gd name="connsiteX138" fmla="*/ 494044 w 1151910"/>
              <a:gd name="connsiteY138" fmla="*/ 281450 h 2187906"/>
              <a:gd name="connsiteX139" fmla="*/ 470231 w 1151910"/>
              <a:gd name="connsiteY139" fmla="*/ 271925 h 2187906"/>
              <a:gd name="connsiteX140" fmla="*/ 408318 w 1151910"/>
              <a:gd name="connsiteY140" fmla="*/ 181439 h 2187906"/>
              <a:gd name="connsiteX141" fmla="*/ 408319 w 1151910"/>
              <a:gd name="connsiteY141" fmla="*/ 52851 h 2187906"/>
              <a:gd name="connsiteX142" fmla="*/ 377362 w 1151910"/>
              <a:gd name="connsiteY142" fmla="*/ 43325 h 2187906"/>
              <a:gd name="connsiteX143" fmla="*/ 317831 w 1151910"/>
              <a:gd name="connsiteY143" fmla="*/ 9988 h 2187906"/>
              <a:gd name="connsiteX144" fmla="*/ 284494 w 1151910"/>
              <a:gd name="connsiteY144" fmla="*/ 463 h 2187906"/>
              <a:gd name="connsiteX145" fmla="*/ 265444 w 1151910"/>
              <a:gd name="connsiteY145" fmla="*/ 5225 h 2187906"/>
              <a:gd name="connsiteX146" fmla="*/ 227344 w 1151910"/>
              <a:gd name="connsiteY146" fmla="*/ 55231 h 2187906"/>
              <a:gd name="connsiteX147" fmla="*/ 170194 w 1151910"/>
              <a:gd name="connsiteY147" fmla="*/ 69519 h 2187906"/>
              <a:gd name="connsiteX148" fmla="*/ 158287 w 1151910"/>
              <a:gd name="connsiteY148" fmla="*/ 114763 h 2187906"/>
              <a:gd name="connsiteX149" fmla="*/ 122568 w 1151910"/>
              <a:gd name="connsiteY149" fmla="*/ 150481 h 2187906"/>
              <a:gd name="connsiteX150" fmla="*/ 84469 w 1151910"/>
              <a:gd name="connsiteY150" fmla="*/ 243351 h 2187906"/>
              <a:gd name="connsiteX0" fmla="*/ 84469 w 1151910"/>
              <a:gd name="connsiteY0" fmla="*/ 243351 h 2187906"/>
              <a:gd name="connsiteX1" fmla="*/ 91612 w 1151910"/>
              <a:gd name="connsiteY1" fmla="*/ 271925 h 2187906"/>
              <a:gd name="connsiteX2" fmla="*/ 74943 w 1151910"/>
              <a:gd name="connsiteY2" fmla="*/ 340982 h 2187906"/>
              <a:gd name="connsiteX3" fmla="*/ 60656 w 1151910"/>
              <a:gd name="connsiteY3" fmla="*/ 390988 h 2187906"/>
              <a:gd name="connsiteX4" fmla="*/ 53512 w 1151910"/>
              <a:gd name="connsiteY4" fmla="*/ 467188 h 2187906"/>
              <a:gd name="connsiteX5" fmla="*/ 32081 w 1151910"/>
              <a:gd name="connsiteY5" fmla="*/ 505288 h 2187906"/>
              <a:gd name="connsiteX6" fmla="*/ 3506 w 1151910"/>
              <a:gd name="connsiteY6" fmla="*/ 541007 h 2187906"/>
              <a:gd name="connsiteX7" fmla="*/ 74944 w 1151910"/>
              <a:gd name="connsiteY7" fmla="*/ 564819 h 2187906"/>
              <a:gd name="connsiteX8" fmla="*/ 67800 w 1151910"/>
              <a:gd name="connsiteY8" fmla="*/ 643401 h 2187906"/>
              <a:gd name="connsiteX9" fmla="*/ 103518 w 1151910"/>
              <a:gd name="connsiteY9" fmla="*/ 688645 h 2187906"/>
              <a:gd name="connsiteX10" fmla="*/ 167813 w 1151910"/>
              <a:gd name="connsiteY10" fmla="*/ 736269 h 2187906"/>
              <a:gd name="connsiteX11" fmla="*/ 170195 w 1151910"/>
              <a:gd name="connsiteY11" fmla="*/ 807706 h 2187906"/>
              <a:gd name="connsiteX12" fmla="*/ 155907 w 1151910"/>
              <a:gd name="connsiteY12" fmla="*/ 860094 h 2187906"/>
              <a:gd name="connsiteX13" fmla="*/ 127331 w 1151910"/>
              <a:gd name="connsiteY13" fmla="*/ 910100 h 2187906"/>
              <a:gd name="connsiteX14" fmla="*/ 98756 w 1151910"/>
              <a:gd name="connsiteY14" fmla="*/ 948200 h 2187906"/>
              <a:gd name="connsiteX15" fmla="*/ 63037 w 1151910"/>
              <a:gd name="connsiteY15" fmla="*/ 993444 h 2187906"/>
              <a:gd name="connsiteX16" fmla="*/ 32082 w 1151910"/>
              <a:gd name="connsiteY16" fmla="*/ 1064881 h 2187906"/>
              <a:gd name="connsiteX17" fmla="*/ 1125 w 1151910"/>
              <a:gd name="connsiteY17" fmla="*/ 1105363 h 2187906"/>
              <a:gd name="connsiteX18" fmla="*/ 8269 w 1151910"/>
              <a:gd name="connsiteY18" fmla="*/ 1174419 h 2187906"/>
              <a:gd name="connsiteX19" fmla="*/ 22557 w 1151910"/>
              <a:gd name="connsiteY19" fmla="*/ 1224425 h 2187906"/>
              <a:gd name="connsiteX20" fmla="*/ 51133 w 1151910"/>
              <a:gd name="connsiteY20" fmla="*/ 1260144 h 2187906"/>
              <a:gd name="connsiteX21" fmla="*/ 70181 w 1151910"/>
              <a:gd name="connsiteY21" fmla="*/ 1298244 h 2187906"/>
              <a:gd name="connsiteX22" fmla="*/ 148763 w 1151910"/>
              <a:gd name="connsiteY22" fmla="*/ 1314913 h 2187906"/>
              <a:gd name="connsiteX23" fmla="*/ 255919 w 1151910"/>
              <a:gd name="connsiteY23" fmla="*/ 1398256 h 2187906"/>
              <a:gd name="connsiteX24" fmla="*/ 279733 w 1151910"/>
              <a:gd name="connsiteY24" fmla="*/ 1450644 h 2187906"/>
              <a:gd name="connsiteX25" fmla="*/ 239252 w 1151910"/>
              <a:gd name="connsiteY25" fmla="*/ 1550656 h 2187906"/>
              <a:gd name="connsiteX26" fmla="*/ 210677 w 1151910"/>
              <a:gd name="connsiteY26" fmla="*/ 1655431 h 2187906"/>
              <a:gd name="connsiteX27" fmla="*/ 217819 w 1151910"/>
              <a:gd name="connsiteY27" fmla="*/ 1714963 h 2187906"/>
              <a:gd name="connsiteX28" fmla="*/ 246394 w 1151910"/>
              <a:gd name="connsiteY28" fmla="*/ 1812594 h 2187906"/>
              <a:gd name="connsiteX29" fmla="*/ 191627 w 1151910"/>
              <a:gd name="connsiteY29" fmla="*/ 1857838 h 2187906"/>
              <a:gd name="connsiteX30" fmla="*/ 144002 w 1151910"/>
              <a:gd name="connsiteY30" fmla="*/ 1891175 h 2187906"/>
              <a:gd name="connsiteX31" fmla="*/ 91613 w 1151910"/>
              <a:gd name="connsiteY31" fmla="*/ 1917369 h 2187906"/>
              <a:gd name="connsiteX32" fmla="*/ 139239 w 1151910"/>
              <a:gd name="connsiteY32" fmla="*/ 1953088 h 2187906"/>
              <a:gd name="connsiteX33" fmla="*/ 165431 w 1151910"/>
              <a:gd name="connsiteY33" fmla="*/ 1984043 h 2187906"/>
              <a:gd name="connsiteX34" fmla="*/ 179719 w 1151910"/>
              <a:gd name="connsiteY34" fmla="*/ 2048338 h 2187906"/>
              <a:gd name="connsiteX35" fmla="*/ 184481 w 1151910"/>
              <a:gd name="connsiteY35" fmla="*/ 2067388 h 2187906"/>
              <a:gd name="connsiteX36" fmla="*/ 208294 w 1151910"/>
              <a:gd name="connsiteY36" fmla="*/ 2062625 h 2187906"/>
              <a:gd name="connsiteX37" fmla="*/ 227344 w 1151910"/>
              <a:gd name="connsiteY37" fmla="*/ 2057863 h 2187906"/>
              <a:gd name="connsiteX38" fmla="*/ 355931 w 1151910"/>
              <a:gd name="connsiteY38" fmla="*/ 2067388 h 2187906"/>
              <a:gd name="connsiteX39" fmla="*/ 374981 w 1151910"/>
              <a:gd name="connsiteY39" fmla="*/ 2076913 h 2187906"/>
              <a:gd name="connsiteX40" fmla="*/ 379744 w 1151910"/>
              <a:gd name="connsiteY40" fmla="*/ 2124538 h 2187906"/>
              <a:gd name="connsiteX41" fmla="*/ 394031 w 1151910"/>
              <a:gd name="connsiteY41" fmla="*/ 2162638 h 2187906"/>
              <a:gd name="connsiteX42" fmla="*/ 398794 w 1151910"/>
              <a:gd name="connsiteY42" fmla="*/ 2176925 h 2187906"/>
              <a:gd name="connsiteX43" fmla="*/ 436894 w 1151910"/>
              <a:gd name="connsiteY43" fmla="*/ 2186450 h 2187906"/>
              <a:gd name="connsiteX44" fmla="*/ 503569 w 1151910"/>
              <a:gd name="connsiteY44" fmla="*/ 2186450 h 2187906"/>
              <a:gd name="connsiteX45" fmla="*/ 527381 w 1151910"/>
              <a:gd name="connsiteY45" fmla="*/ 2176925 h 2187906"/>
              <a:gd name="connsiteX46" fmla="*/ 570244 w 1151910"/>
              <a:gd name="connsiteY46" fmla="*/ 2081675 h 2187906"/>
              <a:gd name="connsiteX47" fmla="*/ 589294 w 1151910"/>
              <a:gd name="connsiteY47" fmla="*/ 2076913 h 2187906"/>
              <a:gd name="connsiteX48" fmla="*/ 603581 w 1151910"/>
              <a:gd name="connsiteY48" fmla="*/ 2062625 h 2187906"/>
              <a:gd name="connsiteX49" fmla="*/ 608344 w 1151910"/>
              <a:gd name="connsiteY49" fmla="*/ 2048338 h 2187906"/>
              <a:gd name="connsiteX50" fmla="*/ 617869 w 1151910"/>
              <a:gd name="connsiteY50" fmla="*/ 2034050 h 2187906"/>
              <a:gd name="connsiteX51" fmla="*/ 622631 w 1151910"/>
              <a:gd name="connsiteY51" fmla="*/ 2015000 h 2187906"/>
              <a:gd name="connsiteX52" fmla="*/ 627394 w 1151910"/>
              <a:gd name="connsiteY52" fmla="*/ 1929275 h 2187906"/>
              <a:gd name="connsiteX53" fmla="*/ 641681 w 1151910"/>
              <a:gd name="connsiteY53" fmla="*/ 1924513 h 2187906"/>
              <a:gd name="connsiteX54" fmla="*/ 684544 w 1151910"/>
              <a:gd name="connsiteY54" fmla="*/ 1876888 h 2187906"/>
              <a:gd name="connsiteX55" fmla="*/ 689306 w 1151910"/>
              <a:gd name="connsiteY55" fmla="*/ 1848313 h 2187906"/>
              <a:gd name="connsiteX56" fmla="*/ 694069 w 1151910"/>
              <a:gd name="connsiteY56" fmla="*/ 1824500 h 2187906"/>
              <a:gd name="connsiteX57" fmla="*/ 698831 w 1151910"/>
              <a:gd name="connsiteY57" fmla="*/ 1781638 h 2187906"/>
              <a:gd name="connsiteX58" fmla="*/ 717881 w 1151910"/>
              <a:gd name="connsiteY58" fmla="*/ 1743538 h 2187906"/>
              <a:gd name="connsiteX59" fmla="*/ 732169 w 1151910"/>
              <a:gd name="connsiteY59" fmla="*/ 1705438 h 2187906"/>
              <a:gd name="connsiteX60" fmla="*/ 760744 w 1151910"/>
              <a:gd name="connsiteY60" fmla="*/ 1714963 h 2187906"/>
              <a:gd name="connsiteX61" fmla="*/ 775031 w 1151910"/>
              <a:gd name="connsiteY61" fmla="*/ 1748300 h 2187906"/>
              <a:gd name="connsiteX62" fmla="*/ 779794 w 1151910"/>
              <a:gd name="connsiteY62" fmla="*/ 1800688 h 2187906"/>
              <a:gd name="connsiteX63" fmla="*/ 784556 w 1151910"/>
              <a:gd name="connsiteY63" fmla="*/ 1776875 h 2187906"/>
              <a:gd name="connsiteX64" fmla="*/ 789319 w 1151910"/>
              <a:gd name="connsiteY64" fmla="*/ 1743538 h 2187906"/>
              <a:gd name="connsiteX65" fmla="*/ 803606 w 1151910"/>
              <a:gd name="connsiteY65" fmla="*/ 1734013 h 2187906"/>
              <a:gd name="connsiteX66" fmla="*/ 827419 w 1151910"/>
              <a:gd name="connsiteY66" fmla="*/ 1748300 h 2187906"/>
              <a:gd name="connsiteX67" fmla="*/ 841706 w 1151910"/>
              <a:gd name="connsiteY67" fmla="*/ 1753063 h 2187906"/>
              <a:gd name="connsiteX68" fmla="*/ 846469 w 1151910"/>
              <a:gd name="connsiteY68" fmla="*/ 1691150 h 2187906"/>
              <a:gd name="connsiteX69" fmla="*/ 889331 w 1151910"/>
              <a:gd name="connsiteY69" fmla="*/ 1695913 h 2187906"/>
              <a:gd name="connsiteX70" fmla="*/ 894094 w 1151910"/>
              <a:gd name="connsiteY70" fmla="*/ 1710200 h 2187906"/>
              <a:gd name="connsiteX71" fmla="*/ 927431 w 1151910"/>
              <a:gd name="connsiteY71" fmla="*/ 1734013 h 2187906"/>
              <a:gd name="connsiteX72" fmla="*/ 960769 w 1151910"/>
              <a:gd name="connsiteY72" fmla="*/ 1738775 h 2187906"/>
              <a:gd name="connsiteX73" fmla="*/ 998869 w 1151910"/>
              <a:gd name="connsiteY73" fmla="*/ 1734013 h 2187906"/>
              <a:gd name="connsiteX74" fmla="*/ 1003631 w 1151910"/>
              <a:gd name="connsiteY74" fmla="*/ 1657813 h 2187906"/>
              <a:gd name="connsiteX75" fmla="*/ 1017919 w 1151910"/>
              <a:gd name="connsiteY75" fmla="*/ 1638763 h 2187906"/>
              <a:gd name="connsiteX76" fmla="*/ 1017919 w 1151910"/>
              <a:gd name="connsiteY76" fmla="*/ 1600663 h 2187906"/>
              <a:gd name="connsiteX77" fmla="*/ 998869 w 1151910"/>
              <a:gd name="connsiteY77" fmla="*/ 1586375 h 2187906"/>
              <a:gd name="connsiteX78" fmla="*/ 975056 w 1151910"/>
              <a:gd name="connsiteY78" fmla="*/ 1548275 h 2187906"/>
              <a:gd name="connsiteX79" fmla="*/ 965531 w 1151910"/>
              <a:gd name="connsiteY79" fmla="*/ 1533988 h 2187906"/>
              <a:gd name="connsiteX80" fmla="*/ 951244 w 1151910"/>
              <a:gd name="connsiteY80" fmla="*/ 1529225 h 2187906"/>
              <a:gd name="connsiteX81" fmla="*/ 932194 w 1151910"/>
              <a:gd name="connsiteY81" fmla="*/ 1405400 h 2187906"/>
              <a:gd name="connsiteX82" fmla="*/ 922669 w 1151910"/>
              <a:gd name="connsiteY82" fmla="*/ 1362538 h 2187906"/>
              <a:gd name="connsiteX83" fmla="*/ 913144 w 1151910"/>
              <a:gd name="connsiteY83" fmla="*/ 1338725 h 2187906"/>
              <a:gd name="connsiteX84" fmla="*/ 903619 w 1151910"/>
              <a:gd name="connsiteY84" fmla="*/ 1305388 h 2187906"/>
              <a:gd name="connsiteX85" fmla="*/ 898856 w 1151910"/>
              <a:gd name="connsiteY85" fmla="*/ 1291100 h 2187906"/>
              <a:gd name="connsiteX86" fmla="*/ 908381 w 1151910"/>
              <a:gd name="connsiteY86" fmla="*/ 1224425 h 2187906"/>
              <a:gd name="connsiteX87" fmla="*/ 922669 w 1151910"/>
              <a:gd name="connsiteY87" fmla="*/ 1219663 h 2187906"/>
              <a:gd name="connsiteX88" fmla="*/ 941719 w 1151910"/>
              <a:gd name="connsiteY88" fmla="*/ 1210138 h 2187906"/>
              <a:gd name="connsiteX89" fmla="*/ 956006 w 1151910"/>
              <a:gd name="connsiteY89" fmla="*/ 1205375 h 2187906"/>
              <a:gd name="connsiteX90" fmla="*/ 970294 w 1151910"/>
              <a:gd name="connsiteY90" fmla="*/ 1195850 h 2187906"/>
              <a:gd name="connsiteX91" fmla="*/ 1003631 w 1151910"/>
              <a:gd name="connsiteY91" fmla="*/ 1186325 h 2187906"/>
              <a:gd name="connsiteX92" fmla="*/ 1022681 w 1151910"/>
              <a:gd name="connsiteY92" fmla="*/ 1172038 h 2187906"/>
              <a:gd name="connsiteX93" fmla="*/ 1041731 w 1151910"/>
              <a:gd name="connsiteY93" fmla="*/ 1143463 h 2187906"/>
              <a:gd name="connsiteX94" fmla="*/ 1070306 w 1151910"/>
              <a:gd name="connsiteY94" fmla="*/ 1124413 h 2187906"/>
              <a:gd name="connsiteX95" fmla="*/ 1098881 w 1151910"/>
              <a:gd name="connsiteY95" fmla="*/ 1114888 h 2187906"/>
              <a:gd name="connsiteX96" fmla="*/ 1132219 w 1151910"/>
              <a:gd name="connsiteY96" fmla="*/ 1091075 h 2187906"/>
              <a:gd name="connsiteX97" fmla="*/ 1146506 w 1151910"/>
              <a:gd name="connsiteY97" fmla="*/ 1076788 h 2187906"/>
              <a:gd name="connsiteX98" fmla="*/ 1141744 w 1151910"/>
              <a:gd name="connsiteY98" fmla="*/ 991063 h 2187906"/>
              <a:gd name="connsiteX99" fmla="*/ 1127456 w 1151910"/>
              <a:gd name="connsiteY99" fmla="*/ 972013 h 2187906"/>
              <a:gd name="connsiteX100" fmla="*/ 1108406 w 1151910"/>
              <a:gd name="connsiteY100" fmla="*/ 933913 h 2187906"/>
              <a:gd name="connsiteX101" fmla="*/ 1103644 w 1151910"/>
              <a:gd name="connsiteY101" fmla="*/ 910100 h 2187906"/>
              <a:gd name="connsiteX102" fmla="*/ 1075069 w 1151910"/>
              <a:gd name="connsiteY102" fmla="*/ 881525 h 2187906"/>
              <a:gd name="connsiteX103" fmla="*/ 1008394 w 1151910"/>
              <a:gd name="connsiteY103" fmla="*/ 857713 h 2187906"/>
              <a:gd name="connsiteX104" fmla="*/ 994106 w 1151910"/>
              <a:gd name="connsiteY104" fmla="*/ 862475 h 2187906"/>
              <a:gd name="connsiteX105" fmla="*/ 989344 w 1151910"/>
              <a:gd name="connsiteY105" fmla="*/ 876763 h 2187906"/>
              <a:gd name="connsiteX106" fmla="*/ 984581 w 1151910"/>
              <a:gd name="connsiteY106" fmla="*/ 914863 h 2187906"/>
              <a:gd name="connsiteX107" fmla="*/ 975056 w 1151910"/>
              <a:gd name="connsiteY107" fmla="*/ 929150 h 2187906"/>
              <a:gd name="connsiteX108" fmla="*/ 960769 w 1151910"/>
              <a:gd name="connsiteY108" fmla="*/ 948200 h 2187906"/>
              <a:gd name="connsiteX109" fmla="*/ 932194 w 1151910"/>
              <a:gd name="connsiteY109" fmla="*/ 962488 h 2187906"/>
              <a:gd name="connsiteX110" fmla="*/ 898856 w 1151910"/>
              <a:gd name="connsiteY110" fmla="*/ 919625 h 2187906"/>
              <a:gd name="connsiteX111" fmla="*/ 884569 w 1151910"/>
              <a:gd name="connsiteY111" fmla="*/ 905338 h 2187906"/>
              <a:gd name="connsiteX112" fmla="*/ 903619 w 1151910"/>
              <a:gd name="connsiteY112" fmla="*/ 852950 h 2187906"/>
              <a:gd name="connsiteX113" fmla="*/ 908381 w 1151910"/>
              <a:gd name="connsiteY113" fmla="*/ 833900 h 2187906"/>
              <a:gd name="connsiteX114" fmla="*/ 903619 w 1151910"/>
              <a:gd name="connsiteY114" fmla="*/ 819613 h 2187906"/>
              <a:gd name="connsiteX115" fmla="*/ 898856 w 1151910"/>
              <a:gd name="connsiteY115" fmla="*/ 800563 h 2187906"/>
              <a:gd name="connsiteX116" fmla="*/ 903619 w 1151910"/>
              <a:gd name="connsiteY116" fmla="*/ 776750 h 2187906"/>
              <a:gd name="connsiteX117" fmla="*/ 941719 w 1151910"/>
              <a:gd name="connsiteY117" fmla="*/ 752938 h 2187906"/>
              <a:gd name="connsiteX118" fmla="*/ 956006 w 1151910"/>
              <a:gd name="connsiteY118" fmla="*/ 738650 h 2187906"/>
              <a:gd name="connsiteX119" fmla="*/ 960769 w 1151910"/>
              <a:gd name="connsiteY119" fmla="*/ 724363 h 2187906"/>
              <a:gd name="connsiteX120" fmla="*/ 956006 w 1151910"/>
              <a:gd name="connsiteY120" fmla="*/ 600538 h 2187906"/>
              <a:gd name="connsiteX121" fmla="*/ 889331 w 1151910"/>
              <a:gd name="connsiteY121" fmla="*/ 600538 h 2187906"/>
              <a:gd name="connsiteX122" fmla="*/ 875044 w 1151910"/>
              <a:gd name="connsiteY122" fmla="*/ 586250 h 2187906"/>
              <a:gd name="connsiteX123" fmla="*/ 860756 w 1151910"/>
              <a:gd name="connsiteY123" fmla="*/ 576725 h 2187906"/>
              <a:gd name="connsiteX124" fmla="*/ 846469 w 1151910"/>
              <a:gd name="connsiteY124" fmla="*/ 557675 h 2187906"/>
              <a:gd name="connsiteX125" fmla="*/ 841706 w 1151910"/>
              <a:gd name="connsiteY125" fmla="*/ 543388 h 2187906"/>
              <a:gd name="connsiteX126" fmla="*/ 722644 w 1151910"/>
              <a:gd name="connsiteY126" fmla="*/ 538625 h 2187906"/>
              <a:gd name="connsiteX127" fmla="*/ 689306 w 1151910"/>
              <a:gd name="connsiteY127" fmla="*/ 510050 h 2187906"/>
              <a:gd name="connsiteX128" fmla="*/ 679781 w 1151910"/>
              <a:gd name="connsiteY128" fmla="*/ 495763 h 2187906"/>
              <a:gd name="connsiteX129" fmla="*/ 660731 w 1151910"/>
              <a:gd name="connsiteY129" fmla="*/ 448138 h 2187906"/>
              <a:gd name="connsiteX130" fmla="*/ 646444 w 1151910"/>
              <a:gd name="connsiteY130" fmla="*/ 410038 h 2187906"/>
              <a:gd name="connsiteX131" fmla="*/ 636919 w 1151910"/>
              <a:gd name="connsiteY131" fmla="*/ 386225 h 2187906"/>
              <a:gd name="connsiteX132" fmla="*/ 617869 w 1151910"/>
              <a:gd name="connsiteY132" fmla="*/ 357650 h 2187906"/>
              <a:gd name="connsiteX133" fmla="*/ 575006 w 1151910"/>
              <a:gd name="connsiteY133" fmla="*/ 329075 h 2187906"/>
              <a:gd name="connsiteX134" fmla="*/ 560719 w 1151910"/>
              <a:gd name="connsiteY134" fmla="*/ 319550 h 2187906"/>
              <a:gd name="connsiteX135" fmla="*/ 541669 w 1151910"/>
              <a:gd name="connsiteY135" fmla="*/ 305263 h 2187906"/>
              <a:gd name="connsiteX136" fmla="*/ 527381 w 1151910"/>
              <a:gd name="connsiteY136" fmla="*/ 300500 h 2187906"/>
              <a:gd name="connsiteX137" fmla="*/ 494044 w 1151910"/>
              <a:gd name="connsiteY137" fmla="*/ 281450 h 2187906"/>
              <a:gd name="connsiteX138" fmla="*/ 470231 w 1151910"/>
              <a:gd name="connsiteY138" fmla="*/ 271925 h 2187906"/>
              <a:gd name="connsiteX139" fmla="*/ 408318 w 1151910"/>
              <a:gd name="connsiteY139" fmla="*/ 181439 h 2187906"/>
              <a:gd name="connsiteX140" fmla="*/ 408319 w 1151910"/>
              <a:gd name="connsiteY140" fmla="*/ 52851 h 2187906"/>
              <a:gd name="connsiteX141" fmla="*/ 377362 w 1151910"/>
              <a:gd name="connsiteY141" fmla="*/ 43325 h 2187906"/>
              <a:gd name="connsiteX142" fmla="*/ 317831 w 1151910"/>
              <a:gd name="connsiteY142" fmla="*/ 9988 h 2187906"/>
              <a:gd name="connsiteX143" fmla="*/ 284494 w 1151910"/>
              <a:gd name="connsiteY143" fmla="*/ 463 h 2187906"/>
              <a:gd name="connsiteX144" fmla="*/ 265444 w 1151910"/>
              <a:gd name="connsiteY144" fmla="*/ 5225 h 2187906"/>
              <a:gd name="connsiteX145" fmla="*/ 227344 w 1151910"/>
              <a:gd name="connsiteY145" fmla="*/ 55231 h 2187906"/>
              <a:gd name="connsiteX146" fmla="*/ 170194 w 1151910"/>
              <a:gd name="connsiteY146" fmla="*/ 69519 h 2187906"/>
              <a:gd name="connsiteX147" fmla="*/ 158287 w 1151910"/>
              <a:gd name="connsiteY147" fmla="*/ 114763 h 2187906"/>
              <a:gd name="connsiteX148" fmla="*/ 122568 w 1151910"/>
              <a:gd name="connsiteY148" fmla="*/ 150481 h 2187906"/>
              <a:gd name="connsiteX149" fmla="*/ 84469 w 1151910"/>
              <a:gd name="connsiteY149" fmla="*/ 243351 h 2187906"/>
              <a:gd name="connsiteX0" fmla="*/ 84469 w 1151910"/>
              <a:gd name="connsiteY0" fmla="*/ 243351 h 2187906"/>
              <a:gd name="connsiteX1" fmla="*/ 91612 w 1151910"/>
              <a:gd name="connsiteY1" fmla="*/ 271925 h 2187906"/>
              <a:gd name="connsiteX2" fmla="*/ 74943 w 1151910"/>
              <a:gd name="connsiteY2" fmla="*/ 340982 h 2187906"/>
              <a:gd name="connsiteX3" fmla="*/ 60656 w 1151910"/>
              <a:gd name="connsiteY3" fmla="*/ 390988 h 2187906"/>
              <a:gd name="connsiteX4" fmla="*/ 53512 w 1151910"/>
              <a:gd name="connsiteY4" fmla="*/ 467188 h 2187906"/>
              <a:gd name="connsiteX5" fmla="*/ 32081 w 1151910"/>
              <a:gd name="connsiteY5" fmla="*/ 505288 h 2187906"/>
              <a:gd name="connsiteX6" fmla="*/ 3506 w 1151910"/>
              <a:gd name="connsiteY6" fmla="*/ 541007 h 2187906"/>
              <a:gd name="connsiteX7" fmla="*/ 74944 w 1151910"/>
              <a:gd name="connsiteY7" fmla="*/ 564819 h 2187906"/>
              <a:gd name="connsiteX8" fmla="*/ 67800 w 1151910"/>
              <a:gd name="connsiteY8" fmla="*/ 643401 h 2187906"/>
              <a:gd name="connsiteX9" fmla="*/ 103518 w 1151910"/>
              <a:gd name="connsiteY9" fmla="*/ 688645 h 2187906"/>
              <a:gd name="connsiteX10" fmla="*/ 167813 w 1151910"/>
              <a:gd name="connsiteY10" fmla="*/ 736269 h 2187906"/>
              <a:gd name="connsiteX11" fmla="*/ 170195 w 1151910"/>
              <a:gd name="connsiteY11" fmla="*/ 807706 h 2187906"/>
              <a:gd name="connsiteX12" fmla="*/ 155907 w 1151910"/>
              <a:gd name="connsiteY12" fmla="*/ 860094 h 2187906"/>
              <a:gd name="connsiteX13" fmla="*/ 127331 w 1151910"/>
              <a:gd name="connsiteY13" fmla="*/ 910100 h 2187906"/>
              <a:gd name="connsiteX14" fmla="*/ 98756 w 1151910"/>
              <a:gd name="connsiteY14" fmla="*/ 948200 h 2187906"/>
              <a:gd name="connsiteX15" fmla="*/ 63037 w 1151910"/>
              <a:gd name="connsiteY15" fmla="*/ 993444 h 2187906"/>
              <a:gd name="connsiteX16" fmla="*/ 32082 w 1151910"/>
              <a:gd name="connsiteY16" fmla="*/ 1064881 h 2187906"/>
              <a:gd name="connsiteX17" fmla="*/ 1125 w 1151910"/>
              <a:gd name="connsiteY17" fmla="*/ 1105363 h 2187906"/>
              <a:gd name="connsiteX18" fmla="*/ 8269 w 1151910"/>
              <a:gd name="connsiteY18" fmla="*/ 1174419 h 2187906"/>
              <a:gd name="connsiteX19" fmla="*/ 22557 w 1151910"/>
              <a:gd name="connsiteY19" fmla="*/ 1224425 h 2187906"/>
              <a:gd name="connsiteX20" fmla="*/ 51133 w 1151910"/>
              <a:gd name="connsiteY20" fmla="*/ 1260144 h 2187906"/>
              <a:gd name="connsiteX21" fmla="*/ 70181 w 1151910"/>
              <a:gd name="connsiteY21" fmla="*/ 1298244 h 2187906"/>
              <a:gd name="connsiteX22" fmla="*/ 148763 w 1151910"/>
              <a:gd name="connsiteY22" fmla="*/ 1314913 h 2187906"/>
              <a:gd name="connsiteX23" fmla="*/ 255919 w 1151910"/>
              <a:gd name="connsiteY23" fmla="*/ 1398256 h 2187906"/>
              <a:gd name="connsiteX24" fmla="*/ 279733 w 1151910"/>
              <a:gd name="connsiteY24" fmla="*/ 1450644 h 2187906"/>
              <a:gd name="connsiteX25" fmla="*/ 239252 w 1151910"/>
              <a:gd name="connsiteY25" fmla="*/ 1550656 h 2187906"/>
              <a:gd name="connsiteX26" fmla="*/ 210677 w 1151910"/>
              <a:gd name="connsiteY26" fmla="*/ 1655431 h 2187906"/>
              <a:gd name="connsiteX27" fmla="*/ 217819 w 1151910"/>
              <a:gd name="connsiteY27" fmla="*/ 1714963 h 2187906"/>
              <a:gd name="connsiteX28" fmla="*/ 246394 w 1151910"/>
              <a:gd name="connsiteY28" fmla="*/ 1812594 h 2187906"/>
              <a:gd name="connsiteX29" fmla="*/ 191627 w 1151910"/>
              <a:gd name="connsiteY29" fmla="*/ 1857838 h 2187906"/>
              <a:gd name="connsiteX30" fmla="*/ 144002 w 1151910"/>
              <a:gd name="connsiteY30" fmla="*/ 1891175 h 2187906"/>
              <a:gd name="connsiteX31" fmla="*/ 91613 w 1151910"/>
              <a:gd name="connsiteY31" fmla="*/ 1917369 h 2187906"/>
              <a:gd name="connsiteX32" fmla="*/ 139239 w 1151910"/>
              <a:gd name="connsiteY32" fmla="*/ 1953088 h 2187906"/>
              <a:gd name="connsiteX33" fmla="*/ 165431 w 1151910"/>
              <a:gd name="connsiteY33" fmla="*/ 1984043 h 2187906"/>
              <a:gd name="connsiteX34" fmla="*/ 184481 w 1151910"/>
              <a:gd name="connsiteY34" fmla="*/ 2067388 h 2187906"/>
              <a:gd name="connsiteX35" fmla="*/ 208294 w 1151910"/>
              <a:gd name="connsiteY35" fmla="*/ 2062625 h 2187906"/>
              <a:gd name="connsiteX36" fmla="*/ 227344 w 1151910"/>
              <a:gd name="connsiteY36" fmla="*/ 2057863 h 2187906"/>
              <a:gd name="connsiteX37" fmla="*/ 355931 w 1151910"/>
              <a:gd name="connsiteY37" fmla="*/ 2067388 h 2187906"/>
              <a:gd name="connsiteX38" fmla="*/ 374981 w 1151910"/>
              <a:gd name="connsiteY38" fmla="*/ 2076913 h 2187906"/>
              <a:gd name="connsiteX39" fmla="*/ 379744 w 1151910"/>
              <a:gd name="connsiteY39" fmla="*/ 2124538 h 2187906"/>
              <a:gd name="connsiteX40" fmla="*/ 394031 w 1151910"/>
              <a:gd name="connsiteY40" fmla="*/ 2162638 h 2187906"/>
              <a:gd name="connsiteX41" fmla="*/ 398794 w 1151910"/>
              <a:gd name="connsiteY41" fmla="*/ 2176925 h 2187906"/>
              <a:gd name="connsiteX42" fmla="*/ 436894 w 1151910"/>
              <a:gd name="connsiteY42" fmla="*/ 2186450 h 2187906"/>
              <a:gd name="connsiteX43" fmla="*/ 503569 w 1151910"/>
              <a:gd name="connsiteY43" fmla="*/ 2186450 h 2187906"/>
              <a:gd name="connsiteX44" fmla="*/ 527381 w 1151910"/>
              <a:gd name="connsiteY44" fmla="*/ 2176925 h 2187906"/>
              <a:gd name="connsiteX45" fmla="*/ 570244 w 1151910"/>
              <a:gd name="connsiteY45" fmla="*/ 2081675 h 2187906"/>
              <a:gd name="connsiteX46" fmla="*/ 589294 w 1151910"/>
              <a:gd name="connsiteY46" fmla="*/ 2076913 h 2187906"/>
              <a:gd name="connsiteX47" fmla="*/ 603581 w 1151910"/>
              <a:gd name="connsiteY47" fmla="*/ 2062625 h 2187906"/>
              <a:gd name="connsiteX48" fmla="*/ 608344 w 1151910"/>
              <a:gd name="connsiteY48" fmla="*/ 2048338 h 2187906"/>
              <a:gd name="connsiteX49" fmla="*/ 617869 w 1151910"/>
              <a:gd name="connsiteY49" fmla="*/ 2034050 h 2187906"/>
              <a:gd name="connsiteX50" fmla="*/ 622631 w 1151910"/>
              <a:gd name="connsiteY50" fmla="*/ 2015000 h 2187906"/>
              <a:gd name="connsiteX51" fmla="*/ 627394 w 1151910"/>
              <a:gd name="connsiteY51" fmla="*/ 1929275 h 2187906"/>
              <a:gd name="connsiteX52" fmla="*/ 641681 w 1151910"/>
              <a:gd name="connsiteY52" fmla="*/ 1924513 h 2187906"/>
              <a:gd name="connsiteX53" fmla="*/ 684544 w 1151910"/>
              <a:gd name="connsiteY53" fmla="*/ 1876888 h 2187906"/>
              <a:gd name="connsiteX54" fmla="*/ 689306 w 1151910"/>
              <a:gd name="connsiteY54" fmla="*/ 1848313 h 2187906"/>
              <a:gd name="connsiteX55" fmla="*/ 694069 w 1151910"/>
              <a:gd name="connsiteY55" fmla="*/ 1824500 h 2187906"/>
              <a:gd name="connsiteX56" fmla="*/ 698831 w 1151910"/>
              <a:gd name="connsiteY56" fmla="*/ 1781638 h 2187906"/>
              <a:gd name="connsiteX57" fmla="*/ 717881 w 1151910"/>
              <a:gd name="connsiteY57" fmla="*/ 1743538 h 2187906"/>
              <a:gd name="connsiteX58" fmla="*/ 732169 w 1151910"/>
              <a:gd name="connsiteY58" fmla="*/ 1705438 h 2187906"/>
              <a:gd name="connsiteX59" fmla="*/ 760744 w 1151910"/>
              <a:gd name="connsiteY59" fmla="*/ 1714963 h 2187906"/>
              <a:gd name="connsiteX60" fmla="*/ 775031 w 1151910"/>
              <a:gd name="connsiteY60" fmla="*/ 1748300 h 2187906"/>
              <a:gd name="connsiteX61" fmla="*/ 779794 w 1151910"/>
              <a:gd name="connsiteY61" fmla="*/ 1800688 h 2187906"/>
              <a:gd name="connsiteX62" fmla="*/ 784556 w 1151910"/>
              <a:gd name="connsiteY62" fmla="*/ 1776875 h 2187906"/>
              <a:gd name="connsiteX63" fmla="*/ 789319 w 1151910"/>
              <a:gd name="connsiteY63" fmla="*/ 1743538 h 2187906"/>
              <a:gd name="connsiteX64" fmla="*/ 803606 w 1151910"/>
              <a:gd name="connsiteY64" fmla="*/ 1734013 h 2187906"/>
              <a:gd name="connsiteX65" fmla="*/ 827419 w 1151910"/>
              <a:gd name="connsiteY65" fmla="*/ 1748300 h 2187906"/>
              <a:gd name="connsiteX66" fmla="*/ 841706 w 1151910"/>
              <a:gd name="connsiteY66" fmla="*/ 1753063 h 2187906"/>
              <a:gd name="connsiteX67" fmla="*/ 846469 w 1151910"/>
              <a:gd name="connsiteY67" fmla="*/ 1691150 h 2187906"/>
              <a:gd name="connsiteX68" fmla="*/ 889331 w 1151910"/>
              <a:gd name="connsiteY68" fmla="*/ 1695913 h 2187906"/>
              <a:gd name="connsiteX69" fmla="*/ 894094 w 1151910"/>
              <a:gd name="connsiteY69" fmla="*/ 1710200 h 2187906"/>
              <a:gd name="connsiteX70" fmla="*/ 927431 w 1151910"/>
              <a:gd name="connsiteY70" fmla="*/ 1734013 h 2187906"/>
              <a:gd name="connsiteX71" fmla="*/ 960769 w 1151910"/>
              <a:gd name="connsiteY71" fmla="*/ 1738775 h 2187906"/>
              <a:gd name="connsiteX72" fmla="*/ 998869 w 1151910"/>
              <a:gd name="connsiteY72" fmla="*/ 1734013 h 2187906"/>
              <a:gd name="connsiteX73" fmla="*/ 1003631 w 1151910"/>
              <a:gd name="connsiteY73" fmla="*/ 1657813 h 2187906"/>
              <a:gd name="connsiteX74" fmla="*/ 1017919 w 1151910"/>
              <a:gd name="connsiteY74" fmla="*/ 1638763 h 2187906"/>
              <a:gd name="connsiteX75" fmla="*/ 1017919 w 1151910"/>
              <a:gd name="connsiteY75" fmla="*/ 1600663 h 2187906"/>
              <a:gd name="connsiteX76" fmla="*/ 998869 w 1151910"/>
              <a:gd name="connsiteY76" fmla="*/ 1586375 h 2187906"/>
              <a:gd name="connsiteX77" fmla="*/ 975056 w 1151910"/>
              <a:gd name="connsiteY77" fmla="*/ 1548275 h 2187906"/>
              <a:gd name="connsiteX78" fmla="*/ 965531 w 1151910"/>
              <a:gd name="connsiteY78" fmla="*/ 1533988 h 2187906"/>
              <a:gd name="connsiteX79" fmla="*/ 951244 w 1151910"/>
              <a:gd name="connsiteY79" fmla="*/ 1529225 h 2187906"/>
              <a:gd name="connsiteX80" fmla="*/ 932194 w 1151910"/>
              <a:gd name="connsiteY80" fmla="*/ 1405400 h 2187906"/>
              <a:gd name="connsiteX81" fmla="*/ 922669 w 1151910"/>
              <a:gd name="connsiteY81" fmla="*/ 1362538 h 2187906"/>
              <a:gd name="connsiteX82" fmla="*/ 913144 w 1151910"/>
              <a:gd name="connsiteY82" fmla="*/ 1338725 h 2187906"/>
              <a:gd name="connsiteX83" fmla="*/ 903619 w 1151910"/>
              <a:gd name="connsiteY83" fmla="*/ 1305388 h 2187906"/>
              <a:gd name="connsiteX84" fmla="*/ 898856 w 1151910"/>
              <a:gd name="connsiteY84" fmla="*/ 1291100 h 2187906"/>
              <a:gd name="connsiteX85" fmla="*/ 908381 w 1151910"/>
              <a:gd name="connsiteY85" fmla="*/ 1224425 h 2187906"/>
              <a:gd name="connsiteX86" fmla="*/ 922669 w 1151910"/>
              <a:gd name="connsiteY86" fmla="*/ 1219663 h 2187906"/>
              <a:gd name="connsiteX87" fmla="*/ 941719 w 1151910"/>
              <a:gd name="connsiteY87" fmla="*/ 1210138 h 2187906"/>
              <a:gd name="connsiteX88" fmla="*/ 956006 w 1151910"/>
              <a:gd name="connsiteY88" fmla="*/ 1205375 h 2187906"/>
              <a:gd name="connsiteX89" fmla="*/ 970294 w 1151910"/>
              <a:gd name="connsiteY89" fmla="*/ 1195850 h 2187906"/>
              <a:gd name="connsiteX90" fmla="*/ 1003631 w 1151910"/>
              <a:gd name="connsiteY90" fmla="*/ 1186325 h 2187906"/>
              <a:gd name="connsiteX91" fmla="*/ 1022681 w 1151910"/>
              <a:gd name="connsiteY91" fmla="*/ 1172038 h 2187906"/>
              <a:gd name="connsiteX92" fmla="*/ 1041731 w 1151910"/>
              <a:gd name="connsiteY92" fmla="*/ 1143463 h 2187906"/>
              <a:gd name="connsiteX93" fmla="*/ 1070306 w 1151910"/>
              <a:gd name="connsiteY93" fmla="*/ 1124413 h 2187906"/>
              <a:gd name="connsiteX94" fmla="*/ 1098881 w 1151910"/>
              <a:gd name="connsiteY94" fmla="*/ 1114888 h 2187906"/>
              <a:gd name="connsiteX95" fmla="*/ 1132219 w 1151910"/>
              <a:gd name="connsiteY95" fmla="*/ 1091075 h 2187906"/>
              <a:gd name="connsiteX96" fmla="*/ 1146506 w 1151910"/>
              <a:gd name="connsiteY96" fmla="*/ 1076788 h 2187906"/>
              <a:gd name="connsiteX97" fmla="*/ 1141744 w 1151910"/>
              <a:gd name="connsiteY97" fmla="*/ 991063 h 2187906"/>
              <a:gd name="connsiteX98" fmla="*/ 1127456 w 1151910"/>
              <a:gd name="connsiteY98" fmla="*/ 972013 h 2187906"/>
              <a:gd name="connsiteX99" fmla="*/ 1108406 w 1151910"/>
              <a:gd name="connsiteY99" fmla="*/ 933913 h 2187906"/>
              <a:gd name="connsiteX100" fmla="*/ 1103644 w 1151910"/>
              <a:gd name="connsiteY100" fmla="*/ 910100 h 2187906"/>
              <a:gd name="connsiteX101" fmla="*/ 1075069 w 1151910"/>
              <a:gd name="connsiteY101" fmla="*/ 881525 h 2187906"/>
              <a:gd name="connsiteX102" fmla="*/ 1008394 w 1151910"/>
              <a:gd name="connsiteY102" fmla="*/ 857713 h 2187906"/>
              <a:gd name="connsiteX103" fmla="*/ 994106 w 1151910"/>
              <a:gd name="connsiteY103" fmla="*/ 862475 h 2187906"/>
              <a:gd name="connsiteX104" fmla="*/ 989344 w 1151910"/>
              <a:gd name="connsiteY104" fmla="*/ 876763 h 2187906"/>
              <a:gd name="connsiteX105" fmla="*/ 984581 w 1151910"/>
              <a:gd name="connsiteY105" fmla="*/ 914863 h 2187906"/>
              <a:gd name="connsiteX106" fmla="*/ 975056 w 1151910"/>
              <a:gd name="connsiteY106" fmla="*/ 929150 h 2187906"/>
              <a:gd name="connsiteX107" fmla="*/ 960769 w 1151910"/>
              <a:gd name="connsiteY107" fmla="*/ 948200 h 2187906"/>
              <a:gd name="connsiteX108" fmla="*/ 932194 w 1151910"/>
              <a:gd name="connsiteY108" fmla="*/ 962488 h 2187906"/>
              <a:gd name="connsiteX109" fmla="*/ 898856 w 1151910"/>
              <a:gd name="connsiteY109" fmla="*/ 919625 h 2187906"/>
              <a:gd name="connsiteX110" fmla="*/ 884569 w 1151910"/>
              <a:gd name="connsiteY110" fmla="*/ 905338 h 2187906"/>
              <a:gd name="connsiteX111" fmla="*/ 903619 w 1151910"/>
              <a:gd name="connsiteY111" fmla="*/ 852950 h 2187906"/>
              <a:gd name="connsiteX112" fmla="*/ 908381 w 1151910"/>
              <a:gd name="connsiteY112" fmla="*/ 833900 h 2187906"/>
              <a:gd name="connsiteX113" fmla="*/ 903619 w 1151910"/>
              <a:gd name="connsiteY113" fmla="*/ 819613 h 2187906"/>
              <a:gd name="connsiteX114" fmla="*/ 898856 w 1151910"/>
              <a:gd name="connsiteY114" fmla="*/ 800563 h 2187906"/>
              <a:gd name="connsiteX115" fmla="*/ 903619 w 1151910"/>
              <a:gd name="connsiteY115" fmla="*/ 776750 h 2187906"/>
              <a:gd name="connsiteX116" fmla="*/ 941719 w 1151910"/>
              <a:gd name="connsiteY116" fmla="*/ 752938 h 2187906"/>
              <a:gd name="connsiteX117" fmla="*/ 956006 w 1151910"/>
              <a:gd name="connsiteY117" fmla="*/ 738650 h 2187906"/>
              <a:gd name="connsiteX118" fmla="*/ 960769 w 1151910"/>
              <a:gd name="connsiteY118" fmla="*/ 724363 h 2187906"/>
              <a:gd name="connsiteX119" fmla="*/ 956006 w 1151910"/>
              <a:gd name="connsiteY119" fmla="*/ 600538 h 2187906"/>
              <a:gd name="connsiteX120" fmla="*/ 889331 w 1151910"/>
              <a:gd name="connsiteY120" fmla="*/ 600538 h 2187906"/>
              <a:gd name="connsiteX121" fmla="*/ 875044 w 1151910"/>
              <a:gd name="connsiteY121" fmla="*/ 586250 h 2187906"/>
              <a:gd name="connsiteX122" fmla="*/ 860756 w 1151910"/>
              <a:gd name="connsiteY122" fmla="*/ 576725 h 2187906"/>
              <a:gd name="connsiteX123" fmla="*/ 846469 w 1151910"/>
              <a:gd name="connsiteY123" fmla="*/ 557675 h 2187906"/>
              <a:gd name="connsiteX124" fmla="*/ 841706 w 1151910"/>
              <a:gd name="connsiteY124" fmla="*/ 543388 h 2187906"/>
              <a:gd name="connsiteX125" fmla="*/ 722644 w 1151910"/>
              <a:gd name="connsiteY125" fmla="*/ 538625 h 2187906"/>
              <a:gd name="connsiteX126" fmla="*/ 689306 w 1151910"/>
              <a:gd name="connsiteY126" fmla="*/ 510050 h 2187906"/>
              <a:gd name="connsiteX127" fmla="*/ 679781 w 1151910"/>
              <a:gd name="connsiteY127" fmla="*/ 495763 h 2187906"/>
              <a:gd name="connsiteX128" fmla="*/ 660731 w 1151910"/>
              <a:gd name="connsiteY128" fmla="*/ 448138 h 2187906"/>
              <a:gd name="connsiteX129" fmla="*/ 646444 w 1151910"/>
              <a:gd name="connsiteY129" fmla="*/ 410038 h 2187906"/>
              <a:gd name="connsiteX130" fmla="*/ 636919 w 1151910"/>
              <a:gd name="connsiteY130" fmla="*/ 386225 h 2187906"/>
              <a:gd name="connsiteX131" fmla="*/ 617869 w 1151910"/>
              <a:gd name="connsiteY131" fmla="*/ 357650 h 2187906"/>
              <a:gd name="connsiteX132" fmla="*/ 575006 w 1151910"/>
              <a:gd name="connsiteY132" fmla="*/ 329075 h 2187906"/>
              <a:gd name="connsiteX133" fmla="*/ 560719 w 1151910"/>
              <a:gd name="connsiteY133" fmla="*/ 319550 h 2187906"/>
              <a:gd name="connsiteX134" fmla="*/ 541669 w 1151910"/>
              <a:gd name="connsiteY134" fmla="*/ 305263 h 2187906"/>
              <a:gd name="connsiteX135" fmla="*/ 527381 w 1151910"/>
              <a:gd name="connsiteY135" fmla="*/ 300500 h 2187906"/>
              <a:gd name="connsiteX136" fmla="*/ 494044 w 1151910"/>
              <a:gd name="connsiteY136" fmla="*/ 281450 h 2187906"/>
              <a:gd name="connsiteX137" fmla="*/ 470231 w 1151910"/>
              <a:gd name="connsiteY137" fmla="*/ 271925 h 2187906"/>
              <a:gd name="connsiteX138" fmla="*/ 408318 w 1151910"/>
              <a:gd name="connsiteY138" fmla="*/ 181439 h 2187906"/>
              <a:gd name="connsiteX139" fmla="*/ 408319 w 1151910"/>
              <a:gd name="connsiteY139" fmla="*/ 52851 h 2187906"/>
              <a:gd name="connsiteX140" fmla="*/ 377362 w 1151910"/>
              <a:gd name="connsiteY140" fmla="*/ 43325 h 2187906"/>
              <a:gd name="connsiteX141" fmla="*/ 317831 w 1151910"/>
              <a:gd name="connsiteY141" fmla="*/ 9988 h 2187906"/>
              <a:gd name="connsiteX142" fmla="*/ 284494 w 1151910"/>
              <a:gd name="connsiteY142" fmla="*/ 463 h 2187906"/>
              <a:gd name="connsiteX143" fmla="*/ 265444 w 1151910"/>
              <a:gd name="connsiteY143" fmla="*/ 5225 h 2187906"/>
              <a:gd name="connsiteX144" fmla="*/ 227344 w 1151910"/>
              <a:gd name="connsiteY144" fmla="*/ 55231 h 2187906"/>
              <a:gd name="connsiteX145" fmla="*/ 170194 w 1151910"/>
              <a:gd name="connsiteY145" fmla="*/ 69519 h 2187906"/>
              <a:gd name="connsiteX146" fmla="*/ 158287 w 1151910"/>
              <a:gd name="connsiteY146" fmla="*/ 114763 h 2187906"/>
              <a:gd name="connsiteX147" fmla="*/ 122568 w 1151910"/>
              <a:gd name="connsiteY147" fmla="*/ 150481 h 2187906"/>
              <a:gd name="connsiteX148" fmla="*/ 84469 w 1151910"/>
              <a:gd name="connsiteY148" fmla="*/ 243351 h 2187906"/>
              <a:gd name="connsiteX0" fmla="*/ 84469 w 1151910"/>
              <a:gd name="connsiteY0" fmla="*/ 243351 h 2187906"/>
              <a:gd name="connsiteX1" fmla="*/ 91612 w 1151910"/>
              <a:gd name="connsiteY1" fmla="*/ 271925 h 2187906"/>
              <a:gd name="connsiteX2" fmla="*/ 74943 w 1151910"/>
              <a:gd name="connsiteY2" fmla="*/ 340982 h 2187906"/>
              <a:gd name="connsiteX3" fmla="*/ 60656 w 1151910"/>
              <a:gd name="connsiteY3" fmla="*/ 390988 h 2187906"/>
              <a:gd name="connsiteX4" fmla="*/ 53512 w 1151910"/>
              <a:gd name="connsiteY4" fmla="*/ 467188 h 2187906"/>
              <a:gd name="connsiteX5" fmla="*/ 32081 w 1151910"/>
              <a:gd name="connsiteY5" fmla="*/ 505288 h 2187906"/>
              <a:gd name="connsiteX6" fmla="*/ 3506 w 1151910"/>
              <a:gd name="connsiteY6" fmla="*/ 541007 h 2187906"/>
              <a:gd name="connsiteX7" fmla="*/ 74944 w 1151910"/>
              <a:gd name="connsiteY7" fmla="*/ 564819 h 2187906"/>
              <a:gd name="connsiteX8" fmla="*/ 67800 w 1151910"/>
              <a:gd name="connsiteY8" fmla="*/ 643401 h 2187906"/>
              <a:gd name="connsiteX9" fmla="*/ 103518 w 1151910"/>
              <a:gd name="connsiteY9" fmla="*/ 688645 h 2187906"/>
              <a:gd name="connsiteX10" fmla="*/ 167813 w 1151910"/>
              <a:gd name="connsiteY10" fmla="*/ 736269 h 2187906"/>
              <a:gd name="connsiteX11" fmla="*/ 170195 w 1151910"/>
              <a:gd name="connsiteY11" fmla="*/ 807706 h 2187906"/>
              <a:gd name="connsiteX12" fmla="*/ 155907 w 1151910"/>
              <a:gd name="connsiteY12" fmla="*/ 860094 h 2187906"/>
              <a:gd name="connsiteX13" fmla="*/ 127331 w 1151910"/>
              <a:gd name="connsiteY13" fmla="*/ 910100 h 2187906"/>
              <a:gd name="connsiteX14" fmla="*/ 98756 w 1151910"/>
              <a:gd name="connsiteY14" fmla="*/ 948200 h 2187906"/>
              <a:gd name="connsiteX15" fmla="*/ 63037 w 1151910"/>
              <a:gd name="connsiteY15" fmla="*/ 993444 h 2187906"/>
              <a:gd name="connsiteX16" fmla="*/ 32082 w 1151910"/>
              <a:gd name="connsiteY16" fmla="*/ 1064881 h 2187906"/>
              <a:gd name="connsiteX17" fmla="*/ 1125 w 1151910"/>
              <a:gd name="connsiteY17" fmla="*/ 1105363 h 2187906"/>
              <a:gd name="connsiteX18" fmla="*/ 8269 w 1151910"/>
              <a:gd name="connsiteY18" fmla="*/ 1174419 h 2187906"/>
              <a:gd name="connsiteX19" fmla="*/ 22557 w 1151910"/>
              <a:gd name="connsiteY19" fmla="*/ 1224425 h 2187906"/>
              <a:gd name="connsiteX20" fmla="*/ 51133 w 1151910"/>
              <a:gd name="connsiteY20" fmla="*/ 1260144 h 2187906"/>
              <a:gd name="connsiteX21" fmla="*/ 70181 w 1151910"/>
              <a:gd name="connsiteY21" fmla="*/ 1298244 h 2187906"/>
              <a:gd name="connsiteX22" fmla="*/ 148763 w 1151910"/>
              <a:gd name="connsiteY22" fmla="*/ 1314913 h 2187906"/>
              <a:gd name="connsiteX23" fmla="*/ 255919 w 1151910"/>
              <a:gd name="connsiteY23" fmla="*/ 1398256 h 2187906"/>
              <a:gd name="connsiteX24" fmla="*/ 279733 w 1151910"/>
              <a:gd name="connsiteY24" fmla="*/ 1450644 h 2187906"/>
              <a:gd name="connsiteX25" fmla="*/ 239252 w 1151910"/>
              <a:gd name="connsiteY25" fmla="*/ 1550656 h 2187906"/>
              <a:gd name="connsiteX26" fmla="*/ 210677 w 1151910"/>
              <a:gd name="connsiteY26" fmla="*/ 1655431 h 2187906"/>
              <a:gd name="connsiteX27" fmla="*/ 217819 w 1151910"/>
              <a:gd name="connsiteY27" fmla="*/ 1714963 h 2187906"/>
              <a:gd name="connsiteX28" fmla="*/ 246394 w 1151910"/>
              <a:gd name="connsiteY28" fmla="*/ 1812594 h 2187906"/>
              <a:gd name="connsiteX29" fmla="*/ 191627 w 1151910"/>
              <a:gd name="connsiteY29" fmla="*/ 1857838 h 2187906"/>
              <a:gd name="connsiteX30" fmla="*/ 144002 w 1151910"/>
              <a:gd name="connsiteY30" fmla="*/ 1891175 h 2187906"/>
              <a:gd name="connsiteX31" fmla="*/ 91613 w 1151910"/>
              <a:gd name="connsiteY31" fmla="*/ 1917369 h 2187906"/>
              <a:gd name="connsiteX32" fmla="*/ 139239 w 1151910"/>
              <a:gd name="connsiteY32" fmla="*/ 1953088 h 2187906"/>
              <a:gd name="connsiteX33" fmla="*/ 165431 w 1151910"/>
              <a:gd name="connsiteY33" fmla="*/ 1984043 h 2187906"/>
              <a:gd name="connsiteX34" fmla="*/ 184481 w 1151910"/>
              <a:gd name="connsiteY34" fmla="*/ 2067388 h 2187906"/>
              <a:gd name="connsiteX35" fmla="*/ 227344 w 1151910"/>
              <a:gd name="connsiteY35" fmla="*/ 2057863 h 2187906"/>
              <a:gd name="connsiteX36" fmla="*/ 355931 w 1151910"/>
              <a:gd name="connsiteY36" fmla="*/ 2067388 h 2187906"/>
              <a:gd name="connsiteX37" fmla="*/ 374981 w 1151910"/>
              <a:gd name="connsiteY37" fmla="*/ 2076913 h 2187906"/>
              <a:gd name="connsiteX38" fmla="*/ 379744 w 1151910"/>
              <a:gd name="connsiteY38" fmla="*/ 2124538 h 2187906"/>
              <a:gd name="connsiteX39" fmla="*/ 394031 w 1151910"/>
              <a:gd name="connsiteY39" fmla="*/ 2162638 h 2187906"/>
              <a:gd name="connsiteX40" fmla="*/ 398794 w 1151910"/>
              <a:gd name="connsiteY40" fmla="*/ 2176925 h 2187906"/>
              <a:gd name="connsiteX41" fmla="*/ 436894 w 1151910"/>
              <a:gd name="connsiteY41" fmla="*/ 2186450 h 2187906"/>
              <a:gd name="connsiteX42" fmla="*/ 503569 w 1151910"/>
              <a:gd name="connsiteY42" fmla="*/ 2186450 h 2187906"/>
              <a:gd name="connsiteX43" fmla="*/ 527381 w 1151910"/>
              <a:gd name="connsiteY43" fmla="*/ 2176925 h 2187906"/>
              <a:gd name="connsiteX44" fmla="*/ 570244 w 1151910"/>
              <a:gd name="connsiteY44" fmla="*/ 2081675 h 2187906"/>
              <a:gd name="connsiteX45" fmla="*/ 589294 w 1151910"/>
              <a:gd name="connsiteY45" fmla="*/ 2076913 h 2187906"/>
              <a:gd name="connsiteX46" fmla="*/ 603581 w 1151910"/>
              <a:gd name="connsiteY46" fmla="*/ 2062625 h 2187906"/>
              <a:gd name="connsiteX47" fmla="*/ 608344 w 1151910"/>
              <a:gd name="connsiteY47" fmla="*/ 2048338 h 2187906"/>
              <a:gd name="connsiteX48" fmla="*/ 617869 w 1151910"/>
              <a:gd name="connsiteY48" fmla="*/ 2034050 h 2187906"/>
              <a:gd name="connsiteX49" fmla="*/ 622631 w 1151910"/>
              <a:gd name="connsiteY49" fmla="*/ 2015000 h 2187906"/>
              <a:gd name="connsiteX50" fmla="*/ 627394 w 1151910"/>
              <a:gd name="connsiteY50" fmla="*/ 1929275 h 2187906"/>
              <a:gd name="connsiteX51" fmla="*/ 641681 w 1151910"/>
              <a:gd name="connsiteY51" fmla="*/ 1924513 h 2187906"/>
              <a:gd name="connsiteX52" fmla="*/ 684544 w 1151910"/>
              <a:gd name="connsiteY52" fmla="*/ 1876888 h 2187906"/>
              <a:gd name="connsiteX53" fmla="*/ 689306 w 1151910"/>
              <a:gd name="connsiteY53" fmla="*/ 1848313 h 2187906"/>
              <a:gd name="connsiteX54" fmla="*/ 694069 w 1151910"/>
              <a:gd name="connsiteY54" fmla="*/ 1824500 h 2187906"/>
              <a:gd name="connsiteX55" fmla="*/ 698831 w 1151910"/>
              <a:gd name="connsiteY55" fmla="*/ 1781638 h 2187906"/>
              <a:gd name="connsiteX56" fmla="*/ 717881 w 1151910"/>
              <a:gd name="connsiteY56" fmla="*/ 1743538 h 2187906"/>
              <a:gd name="connsiteX57" fmla="*/ 732169 w 1151910"/>
              <a:gd name="connsiteY57" fmla="*/ 1705438 h 2187906"/>
              <a:gd name="connsiteX58" fmla="*/ 760744 w 1151910"/>
              <a:gd name="connsiteY58" fmla="*/ 1714963 h 2187906"/>
              <a:gd name="connsiteX59" fmla="*/ 775031 w 1151910"/>
              <a:gd name="connsiteY59" fmla="*/ 1748300 h 2187906"/>
              <a:gd name="connsiteX60" fmla="*/ 779794 w 1151910"/>
              <a:gd name="connsiteY60" fmla="*/ 1800688 h 2187906"/>
              <a:gd name="connsiteX61" fmla="*/ 784556 w 1151910"/>
              <a:gd name="connsiteY61" fmla="*/ 1776875 h 2187906"/>
              <a:gd name="connsiteX62" fmla="*/ 789319 w 1151910"/>
              <a:gd name="connsiteY62" fmla="*/ 1743538 h 2187906"/>
              <a:gd name="connsiteX63" fmla="*/ 803606 w 1151910"/>
              <a:gd name="connsiteY63" fmla="*/ 1734013 h 2187906"/>
              <a:gd name="connsiteX64" fmla="*/ 827419 w 1151910"/>
              <a:gd name="connsiteY64" fmla="*/ 1748300 h 2187906"/>
              <a:gd name="connsiteX65" fmla="*/ 841706 w 1151910"/>
              <a:gd name="connsiteY65" fmla="*/ 1753063 h 2187906"/>
              <a:gd name="connsiteX66" fmla="*/ 846469 w 1151910"/>
              <a:gd name="connsiteY66" fmla="*/ 1691150 h 2187906"/>
              <a:gd name="connsiteX67" fmla="*/ 889331 w 1151910"/>
              <a:gd name="connsiteY67" fmla="*/ 1695913 h 2187906"/>
              <a:gd name="connsiteX68" fmla="*/ 894094 w 1151910"/>
              <a:gd name="connsiteY68" fmla="*/ 1710200 h 2187906"/>
              <a:gd name="connsiteX69" fmla="*/ 927431 w 1151910"/>
              <a:gd name="connsiteY69" fmla="*/ 1734013 h 2187906"/>
              <a:gd name="connsiteX70" fmla="*/ 960769 w 1151910"/>
              <a:gd name="connsiteY70" fmla="*/ 1738775 h 2187906"/>
              <a:gd name="connsiteX71" fmla="*/ 998869 w 1151910"/>
              <a:gd name="connsiteY71" fmla="*/ 1734013 h 2187906"/>
              <a:gd name="connsiteX72" fmla="*/ 1003631 w 1151910"/>
              <a:gd name="connsiteY72" fmla="*/ 1657813 h 2187906"/>
              <a:gd name="connsiteX73" fmla="*/ 1017919 w 1151910"/>
              <a:gd name="connsiteY73" fmla="*/ 1638763 h 2187906"/>
              <a:gd name="connsiteX74" fmla="*/ 1017919 w 1151910"/>
              <a:gd name="connsiteY74" fmla="*/ 1600663 h 2187906"/>
              <a:gd name="connsiteX75" fmla="*/ 998869 w 1151910"/>
              <a:gd name="connsiteY75" fmla="*/ 1586375 h 2187906"/>
              <a:gd name="connsiteX76" fmla="*/ 975056 w 1151910"/>
              <a:gd name="connsiteY76" fmla="*/ 1548275 h 2187906"/>
              <a:gd name="connsiteX77" fmla="*/ 965531 w 1151910"/>
              <a:gd name="connsiteY77" fmla="*/ 1533988 h 2187906"/>
              <a:gd name="connsiteX78" fmla="*/ 951244 w 1151910"/>
              <a:gd name="connsiteY78" fmla="*/ 1529225 h 2187906"/>
              <a:gd name="connsiteX79" fmla="*/ 932194 w 1151910"/>
              <a:gd name="connsiteY79" fmla="*/ 1405400 h 2187906"/>
              <a:gd name="connsiteX80" fmla="*/ 922669 w 1151910"/>
              <a:gd name="connsiteY80" fmla="*/ 1362538 h 2187906"/>
              <a:gd name="connsiteX81" fmla="*/ 913144 w 1151910"/>
              <a:gd name="connsiteY81" fmla="*/ 1338725 h 2187906"/>
              <a:gd name="connsiteX82" fmla="*/ 903619 w 1151910"/>
              <a:gd name="connsiteY82" fmla="*/ 1305388 h 2187906"/>
              <a:gd name="connsiteX83" fmla="*/ 898856 w 1151910"/>
              <a:gd name="connsiteY83" fmla="*/ 1291100 h 2187906"/>
              <a:gd name="connsiteX84" fmla="*/ 908381 w 1151910"/>
              <a:gd name="connsiteY84" fmla="*/ 1224425 h 2187906"/>
              <a:gd name="connsiteX85" fmla="*/ 922669 w 1151910"/>
              <a:gd name="connsiteY85" fmla="*/ 1219663 h 2187906"/>
              <a:gd name="connsiteX86" fmla="*/ 941719 w 1151910"/>
              <a:gd name="connsiteY86" fmla="*/ 1210138 h 2187906"/>
              <a:gd name="connsiteX87" fmla="*/ 956006 w 1151910"/>
              <a:gd name="connsiteY87" fmla="*/ 1205375 h 2187906"/>
              <a:gd name="connsiteX88" fmla="*/ 970294 w 1151910"/>
              <a:gd name="connsiteY88" fmla="*/ 1195850 h 2187906"/>
              <a:gd name="connsiteX89" fmla="*/ 1003631 w 1151910"/>
              <a:gd name="connsiteY89" fmla="*/ 1186325 h 2187906"/>
              <a:gd name="connsiteX90" fmla="*/ 1022681 w 1151910"/>
              <a:gd name="connsiteY90" fmla="*/ 1172038 h 2187906"/>
              <a:gd name="connsiteX91" fmla="*/ 1041731 w 1151910"/>
              <a:gd name="connsiteY91" fmla="*/ 1143463 h 2187906"/>
              <a:gd name="connsiteX92" fmla="*/ 1070306 w 1151910"/>
              <a:gd name="connsiteY92" fmla="*/ 1124413 h 2187906"/>
              <a:gd name="connsiteX93" fmla="*/ 1098881 w 1151910"/>
              <a:gd name="connsiteY93" fmla="*/ 1114888 h 2187906"/>
              <a:gd name="connsiteX94" fmla="*/ 1132219 w 1151910"/>
              <a:gd name="connsiteY94" fmla="*/ 1091075 h 2187906"/>
              <a:gd name="connsiteX95" fmla="*/ 1146506 w 1151910"/>
              <a:gd name="connsiteY95" fmla="*/ 1076788 h 2187906"/>
              <a:gd name="connsiteX96" fmla="*/ 1141744 w 1151910"/>
              <a:gd name="connsiteY96" fmla="*/ 991063 h 2187906"/>
              <a:gd name="connsiteX97" fmla="*/ 1127456 w 1151910"/>
              <a:gd name="connsiteY97" fmla="*/ 972013 h 2187906"/>
              <a:gd name="connsiteX98" fmla="*/ 1108406 w 1151910"/>
              <a:gd name="connsiteY98" fmla="*/ 933913 h 2187906"/>
              <a:gd name="connsiteX99" fmla="*/ 1103644 w 1151910"/>
              <a:gd name="connsiteY99" fmla="*/ 910100 h 2187906"/>
              <a:gd name="connsiteX100" fmla="*/ 1075069 w 1151910"/>
              <a:gd name="connsiteY100" fmla="*/ 881525 h 2187906"/>
              <a:gd name="connsiteX101" fmla="*/ 1008394 w 1151910"/>
              <a:gd name="connsiteY101" fmla="*/ 857713 h 2187906"/>
              <a:gd name="connsiteX102" fmla="*/ 994106 w 1151910"/>
              <a:gd name="connsiteY102" fmla="*/ 862475 h 2187906"/>
              <a:gd name="connsiteX103" fmla="*/ 989344 w 1151910"/>
              <a:gd name="connsiteY103" fmla="*/ 876763 h 2187906"/>
              <a:gd name="connsiteX104" fmla="*/ 984581 w 1151910"/>
              <a:gd name="connsiteY104" fmla="*/ 914863 h 2187906"/>
              <a:gd name="connsiteX105" fmla="*/ 975056 w 1151910"/>
              <a:gd name="connsiteY105" fmla="*/ 929150 h 2187906"/>
              <a:gd name="connsiteX106" fmla="*/ 960769 w 1151910"/>
              <a:gd name="connsiteY106" fmla="*/ 948200 h 2187906"/>
              <a:gd name="connsiteX107" fmla="*/ 932194 w 1151910"/>
              <a:gd name="connsiteY107" fmla="*/ 962488 h 2187906"/>
              <a:gd name="connsiteX108" fmla="*/ 898856 w 1151910"/>
              <a:gd name="connsiteY108" fmla="*/ 919625 h 2187906"/>
              <a:gd name="connsiteX109" fmla="*/ 884569 w 1151910"/>
              <a:gd name="connsiteY109" fmla="*/ 905338 h 2187906"/>
              <a:gd name="connsiteX110" fmla="*/ 903619 w 1151910"/>
              <a:gd name="connsiteY110" fmla="*/ 852950 h 2187906"/>
              <a:gd name="connsiteX111" fmla="*/ 908381 w 1151910"/>
              <a:gd name="connsiteY111" fmla="*/ 833900 h 2187906"/>
              <a:gd name="connsiteX112" fmla="*/ 903619 w 1151910"/>
              <a:gd name="connsiteY112" fmla="*/ 819613 h 2187906"/>
              <a:gd name="connsiteX113" fmla="*/ 898856 w 1151910"/>
              <a:gd name="connsiteY113" fmla="*/ 800563 h 2187906"/>
              <a:gd name="connsiteX114" fmla="*/ 903619 w 1151910"/>
              <a:gd name="connsiteY114" fmla="*/ 776750 h 2187906"/>
              <a:gd name="connsiteX115" fmla="*/ 941719 w 1151910"/>
              <a:gd name="connsiteY115" fmla="*/ 752938 h 2187906"/>
              <a:gd name="connsiteX116" fmla="*/ 956006 w 1151910"/>
              <a:gd name="connsiteY116" fmla="*/ 738650 h 2187906"/>
              <a:gd name="connsiteX117" fmla="*/ 960769 w 1151910"/>
              <a:gd name="connsiteY117" fmla="*/ 724363 h 2187906"/>
              <a:gd name="connsiteX118" fmla="*/ 956006 w 1151910"/>
              <a:gd name="connsiteY118" fmla="*/ 600538 h 2187906"/>
              <a:gd name="connsiteX119" fmla="*/ 889331 w 1151910"/>
              <a:gd name="connsiteY119" fmla="*/ 600538 h 2187906"/>
              <a:gd name="connsiteX120" fmla="*/ 875044 w 1151910"/>
              <a:gd name="connsiteY120" fmla="*/ 586250 h 2187906"/>
              <a:gd name="connsiteX121" fmla="*/ 860756 w 1151910"/>
              <a:gd name="connsiteY121" fmla="*/ 576725 h 2187906"/>
              <a:gd name="connsiteX122" fmla="*/ 846469 w 1151910"/>
              <a:gd name="connsiteY122" fmla="*/ 557675 h 2187906"/>
              <a:gd name="connsiteX123" fmla="*/ 841706 w 1151910"/>
              <a:gd name="connsiteY123" fmla="*/ 543388 h 2187906"/>
              <a:gd name="connsiteX124" fmla="*/ 722644 w 1151910"/>
              <a:gd name="connsiteY124" fmla="*/ 538625 h 2187906"/>
              <a:gd name="connsiteX125" fmla="*/ 689306 w 1151910"/>
              <a:gd name="connsiteY125" fmla="*/ 510050 h 2187906"/>
              <a:gd name="connsiteX126" fmla="*/ 679781 w 1151910"/>
              <a:gd name="connsiteY126" fmla="*/ 495763 h 2187906"/>
              <a:gd name="connsiteX127" fmla="*/ 660731 w 1151910"/>
              <a:gd name="connsiteY127" fmla="*/ 448138 h 2187906"/>
              <a:gd name="connsiteX128" fmla="*/ 646444 w 1151910"/>
              <a:gd name="connsiteY128" fmla="*/ 410038 h 2187906"/>
              <a:gd name="connsiteX129" fmla="*/ 636919 w 1151910"/>
              <a:gd name="connsiteY129" fmla="*/ 386225 h 2187906"/>
              <a:gd name="connsiteX130" fmla="*/ 617869 w 1151910"/>
              <a:gd name="connsiteY130" fmla="*/ 357650 h 2187906"/>
              <a:gd name="connsiteX131" fmla="*/ 575006 w 1151910"/>
              <a:gd name="connsiteY131" fmla="*/ 329075 h 2187906"/>
              <a:gd name="connsiteX132" fmla="*/ 560719 w 1151910"/>
              <a:gd name="connsiteY132" fmla="*/ 319550 h 2187906"/>
              <a:gd name="connsiteX133" fmla="*/ 541669 w 1151910"/>
              <a:gd name="connsiteY133" fmla="*/ 305263 h 2187906"/>
              <a:gd name="connsiteX134" fmla="*/ 527381 w 1151910"/>
              <a:gd name="connsiteY134" fmla="*/ 300500 h 2187906"/>
              <a:gd name="connsiteX135" fmla="*/ 494044 w 1151910"/>
              <a:gd name="connsiteY135" fmla="*/ 281450 h 2187906"/>
              <a:gd name="connsiteX136" fmla="*/ 470231 w 1151910"/>
              <a:gd name="connsiteY136" fmla="*/ 271925 h 2187906"/>
              <a:gd name="connsiteX137" fmla="*/ 408318 w 1151910"/>
              <a:gd name="connsiteY137" fmla="*/ 181439 h 2187906"/>
              <a:gd name="connsiteX138" fmla="*/ 408319 w 1151910"/>
              <a:gd name="connsiteY138" fmla="*/ 52851 h 2187906"/>
              <a:gd name="connsiteX139" fmla="*/ 377362 w 1151910"/>
              <a:gd name="connsiteY139" fmla="*/ 43325 h 2187906"/>
              <a:gd name="connsiteX140" fmla="*/ 317831 w 1151910"/>
              <a:gd name="connsiteY140" fmla="*/ 9988 h 2187906"/>
              <a:gd name="connsiteX141" fmla="*/ 284494 w 1151910"/>
              <a:gd name="connsiteY141" fmla="*/ 463 h 2187906"/>
              <a:gd name="connsiteX142" fmla="*/ 265444 w 1151910"/>
              <a:gd name="connsiteY142" fmla="*/ 5225 h 2187906"/>
              <a:gd name="connsiteX143" fmla="*/ 227344 w 1151910"/>
              <a:gd name="connsiteY143" fmla="*/ 55231 h 2187906"/>
              <a:gd name="connsiteX144" fmla="*/ 170194 w 1151910"/>
              <a:gd name="connsiteY144" fmla="*/ 69519 h 2187906"/>
              <a:gd name="connsiteX145" fmla="*/ 158287 w 1151910"/>
              <a:gd name="connsiteY145" fmla="*/ 114763 h 2187906"/>
              <a:gd name="connsiteX146" fmla="*/ 122568 w 1151910"/>
              <a:gd name="connsiteY146" fmla="*/ 150481 h 2187906"/>
              <a:gd name="connsiteX147" fmla="*/ 84469 w 1151910"/>
              <a:gd name="connsiteY147" fmla="*/ 243351 h 2187906"/>
              <a:gd name="connsiteX0" fmla="*/ 84469 w 1151910"/>
              <a:gd name="connsiteY0" fmla="*/ 243351 h 2187906"/>
              <a:gd name="connsiteX1" fmla="*/ 91612 w 1151910"/>
              <a:gd name="connsiteY1" fmla="*/ 271925 h 2187906"/>
              <a:gd name="connsiteX2" fmla="*/ 74943 w 1151910"/>
              <a:gd name="connsiteY2" fmla="*/ 340982 h 2187906"/>
              <a:gd name="connsiteX3" fmla="*/ 60656 w 1151910"/>
              <a:gd name="connsiteY3" fmla="*/ 390988 h 2187906"/>
              <a:gd name="connsiteX4" fmla="*/ 53512 w 1151910"/>
              <a:gd name="connsiteY4" fmla="*/ 467188 h 2187906"/>
              <a:gd name="connsiteX5" fmla="*/ 32081 w 1151910"/>
              <a:gd name="connsiteY5" fmla="*/ 505288 h 2187906"/>
              <a:gd name="connsiteX6" fmla="*/ 3506 w 1151910"/>
              <a:gd name="connsiteY6" fmla="*/ 541007 h 2187906"/>
              <a:gd name="connsiteX7" fmla="*/ 74944 w 1151910"/>
              <a:gd name="connsiteY7" fmla="*/ 564819 h 2187906"/>
              <a:gd name="connsiteX8" fmla="*/ 67800 w 1151910"/>
              <a:gd name="connsiteY8" fmla="*/ 643401 h 2187906"/>
              <a:gd name="connsiteX9" fmla="*/ 103518 w 1151910"/>
              <a:gd name="connsiteY9" fmla="*/ 688645 h 2187906"/>
              <a:gd name="connsiteX10" fmla="*/ 167813 w 1151910"/>
              <a:gd name="connsiteY10" fmla="*/ 736269 h 2187906"/>
              <a:gd name="connsiteX11" fmla="*/ 170195 w 1151910"/>
              <a:gd name="connsiteY11" fmla="*/ 807706 h 2187906"/>
              <a:gd name="connsiteX12" fmla="*/ 155907 w 1151910"/>
              <a:gd name="connsiteY12" fmla="*/ 860094 h 2187906"/>
              <a:gd name="connsiteX13" fmla="*/ 127331 w 1151910"/>
              <a:gd name="connsiteY13" fmla="*/ 910100 h 2187906"/>
              <a:gd name="connsiteX14" fmla="*/ 98756 w 1151910"/>
              <a:gd name="connsiteY14" fmla="*/ 948200 h 2187906"/>
              <a:gd name="connsiteX15" fmla="*/ 63037 w 1151910"/>
              <a:gd name="connsiteY15" fmla="*/ 993444 h 2187906"/>
              <a:gd name="connsiteX16" fmla="*/ 32082 w 1151910"/>
              <a:gd name="connsiteY16" fmla="*/ 1064881 h 2187906"/>
              <a:gd name="connsiteX17" fmla="*/ 1125 w 1151910"/>
              <a:gd name="connsiteY17" fmla="*/ 1105363 h 2187906"/>
              <a:gd name="connsiteX18" fmla="*/ 8269 w 1151910"/>
              <a:gd name="connsiteY18" fmla="*/ 1174419 h 2187906"/>
              <a:gd name="connsiteX19" fmla="*/ 22557 w 1151910"/>
              <a:gd name="connsiteY19" fmla="*/ 1224425 h 2187906"/>
              <a:gd name="connsiteX20" fmla="*/ 51133 w 1151910"/>
              <a:gd name="connsiteY20" fmla="*/ 1260144 h 2187906"/>
              <a:gd name="connsiteX21" fmla="*/ 70181 w 1151910"/>
              <a:gd name="connsiteY21" fmla="*/ 1298244 h 2187906"/>
              <a:gd name="connsiteX22" fmla="*/ 148763 w 1151910"/>
              <a:gd name="connsiteY22" fmla="*/ 1314913 h 2187906"/>
              <a:gd name="connsiteX23" fmla="*/ 255919 w 1151910"/>
              <a:gd name="connsiteY23" fmla="*/ 1398256 h 2187906"/>
              <a:gd name="connsiteX24" fmla="*/ 279733 w 1151910"/>
              <a:gd name="connsiteY24" fmla="*/ 1450644 h 2187906"/>
              <a:gd name="connsiteX25" fmla="*/ 239252 w 1151910"/>
              <a:gd name="connsiteY25" fmla="*/ 1550656 h 2187906"/>
              <a:gd name="connsiteX26" fmla="*/ 210677 w 1151910"/>
              <a:gd name="connsiteY26" fmla="*/ 1655431 h 2187906"/>
              <a:gd name="connsiteX27" fmla="*/ 217819 w 1151910"/>
              <a:gd name="connsiteY27" fmla="*/ 1714963 h 2187906"/>
              <a:gd name="connsiteX28" fmla="*/ 246394 w 1151910"/>
              <a:gd name="connsiteY28" fmla="*/ 1812594 h 2187906"/>
              <a:gd name="connsiteX29" fmla="*/ 191627 w 1151910"/>
              <a:gd name="connsiteY29" fmla="*/ 1857838 h 2187906"/>
              <a:gd name="connsiteX30" fmla="*/ 144002 w 1151910"/>
              <a:gd name="connsiteY30" fmla="*/ 1891175 h 2187906"/>
              <a:gd name="connsiteX31" fmla="*/ 91613 w 1151910"/>
              <a:gd name="connsiteY31" fmla="*/ 1917369 h 2187906"/>
              <a:gd name="connsiteX32" fmla="*/ 139239 w 1151910"/>
              <a:gd name="connsiteY32" fmla="*/ 1953088 h 2187906"/>
              <a:gd name="connsiteX33" fmla="*/ 165431 w 1151910"/>
              <a:gd name="connsiteY33" fmla="*/ 1984043 h 2187906"/>
              <a:gd name="connsiteX34" fmla="*/ 184481 w 1151910"/>
              <a:gd name="connsiteY34" fmla="*/ 2067388 h 2187906"/>
              <a:gd name="connsiteX35" fmla="*/ 355931 w 1151910"/>
              <a:gd name="connsiteY35" fmla="*/ 2067388 h 2187906"/>
              <a:gd name="connsiteX36" fmla="*/ 374981 w 1151910"/>
              <a:gd name="connsiteY36" fmla="*/ 2076913 h 2187906"/>
              <a:gd name="connsiteX37" fmla="*/ 379744 w 1151910"/>
              <a:gd name="connsiteY37" fmla="*/ 2124538 h 2187906"/>
              <a:gd name="connsiteX38" fmla="*/ 394031 w 1151910"/>
              <a:gd name="connsiteY38" fmla="*/ 2162638 h 2187906"/>
              <a:gd name="connsiteX39" fmla="*/ 398794 w 1151910"/>
              <a:gd name="connsiteY39" fmla="*/ 2176925 h 2187906"/>
              <a:gd name="connsiteX40" fmla="*/ 436894 w 1151910"/>
              <a:gd name="connsiteY40" fmla="*/ 2186450 h 2187906"/>
              <a:gd name="connsiteX41" fmla="*/ 503569 w 1151910"/>
              <a:gd name="connsiteY41" fmla="*/ 2186450 h 2187906"/>
              <a:gd name="connsiteX42" fmla="*/ 527381 w 1151910"/>
              <a:gd name="connsiteY42" fmla="*/ 2176925 h 2187906"/>
              <a:gd name="connsiteX43" fmla="*/ 570244 w 1151910"/>
              <a:gd name="connsiteY43" fmla="*/ 2081675 h 2187906"/>
              <a:gd name="connsiteX44" fmla="*/ 589294 w 1151910"/>
              <a:gd name="connsiteY44" fmla="*/ 2076913 h 2187906"/>
              <a:gd name="connsiteX45" fmla="*/ 603581 w 1151910"/>
              <a:gd name="connsiteY45" fmla="*/ 2062625 h 2187906"/>
              <a:gd name="connsiteX46" fmla="*/ 608344 w 1151910"/>
              <a:gd name="connsiteY46" fmla="*/ 2048338 h 2187906"/>
              <a:gd name="connsiteX47" fmla="*/ 617869 w 1151910"/>
              <a:gd name="connsiteY47" fmla="*/ 2034050 h 2187906"/>
              <a:gd name="connsiteX48" fmla="*/ 622631 w 1151910"/>
              <a:gd name="connsiteY48" fmla="*/ 2015000 h 2187906"/>
              <a:gd name="connsiteX49" fmla="*/ 627394 w 1151910"/>
              <a:gd name="connsiteY49" fmla="*/ 1929275 h 2187906"/>
              <a:gd name="connsiteX50" fmla="*/ 641681 w 1151910"/>
              <a:gd name="connsiteY50" fmla="*/ 1924513 h 2187906"/>
              <a:gd name="connsiteX51" fmla="*/ 684544 w 1151910"/>
              <a:gd name="connsiteY51" fmla="*/ 1876888 h 2187906"/>
              <a:gd name="connsiteX52" fmla="*/ 689306 w 1151910"/>
              <a:gd name="connsiteY52" fmla="*/ 1848313 h 2187906"/>
              <a:gd name="connsiteX53" fmla="*/ 694069 w 1151910"/>
              <a:gd name="connsiteY53" fmla="*/ 1824500 h 2187906"/>
              <a:gd name="connsiteX54" fmla="*/ 698831 w 1151910"/>
              <a:gd name="connsiteY54" fmla="*/ 1781638 h 2187906"/>
              <a:gd name="connsiteX55" fmla="*/ 717881 w 1151910"/>
              <a:gd name="connsiteY55" fmla="*/ 1743538 h 2187906"/>
              <a:gd name="connsiteX56" fmla="*/ 732169 w 1151910"/>
              <a:gd name="connsiteY56" fmla="*/ 1705438 h 2187906"/>
              <a:gd name="connsiteX57" fmla="*/ 760744 w 1151910"/>
              <a:gd name="connsiteY57" fmla="*/ 1714963 h 2187906"/>
              <a:gd name="connsiteX58" fmla="*/ 775031 w 1151910"/>
              <a:gd name="connsiteY58" fmla="*/ 1748300 h 2187906"/>
              <a:gd name="connsiteX59" fmla="*/ 779794 w 1151910"/>
              <a:gd name="connsiteY59" fmla="*/ 1800688 h 2187906"/>
              <a:gd name="connsiteX60" fmla="*/ 784556 w 1151910"/>
              <a:gd name="connsiteY60" fmla="*/ 1776875 h 2187906"/>
              <a:gd name="connsiteX61" fmla="*/ 789319 w 1151910"/>
              <a:gd name="connsiteY61" fmla="*/ 1743538 h 2187906"/>
              <a:gd name="connsiteX62" fmla="*/ 803606 w 1151910"/>
              <a:gd name="connsiteY62" fmla="*/ 1734013 h 2187906"/>
              <a:gd name="connsiteX63" fmla="*/ 827419 w 1151910"/>
              <a:gd name="connsiteY63" fmla="*/ 1748300 h 2187906"/>
              <a:gd name="connsiteX64" fmla="*/ 841706 w 1151910"/>
              <a:gd name="connsiteY64" fmla="*/ 1753063 h 2187906"/>
              <a:gd name="connsiteX65" fmla="*/ 846469 w 1151910"/>
              <a:gd name="connsiteY65" fmla="*/ 1691150 h 2187906"/>
              <a:gd name="connsiteX66" fmla="*/ 889331 w 1151910"/>
              <a:gd name="connsiteY66" fmla="*/ 1695913 h 2187906"/>
              <a:gd name="connsiteX67" fmla="*/ 894094 w 1151910"/>
              <a:gd name="connsiteY67" fmla="*/ 1710200 h 2187906"/>
              <a:gd name="connsiteX68" fmla="*/ 927431 w 1151910"/>
              <a:gd name="connsiteY68" fmla="*/ 1734013 h 2187906"/>
              <a:gd name="connsiteX69" fmla="*/ 960769 w 1151910"/>
              <a:gd name="connsiteY69" fmla="*/ 1738775 h 2187906"/>
              <a:gd name="connsiteX70" fmla="*/ 998869 w 1151910"/>
              <a:gd name="connsiteY70" fmla="*/ 1734013 h 2187906"/>
              <a:gd name="connsiteX71" fmla="*/ 1003631 w 1151910"/>
              <a:gd name="connsiteY71" fmla="*/ 1657813 h 2187906"/>
              <a:gd name="connsiteX72" fmla="*/ 1017919 w 1151910"/>
              <a:gd name="connsiteY72" fmla="*/ 1638763 h 2187906"/>
              <a:gd name="connsiteX73" fmla="*/ 1017919 w 1151910"/>
              <a:gd name="connsiteY73" fmla="*/ 1600663 h 2187906"/>
              <a:gd name="connsiteX74" fmla="*/ 998869 w 1151910"/>
              <a:gd name="connsiteY74" fmla="*/ 1586375 h 2187906"/>
              <a:gd name="connsiteX75" fmla="*/ 975056 w 1151910"/>
              <a:gd name="connsiteY75" fmla="*/ 1548275 h 2187906"/>
              <a:gd name="connsiteX76" fmla="*/ 965531 w 1151910"/>
              <a:gd name="connsiteY76" fmla="*/ 1533988 h 2187906"/>
              <a:gd name="connsiteX77" fmla="*/ 951244 w 1151910"/>
              <a:gd name="connsiteY77" fmla="*/ 1529225 h 2187906"/>
              <a:gd name="connsiteX78" fmla="*/ 932194 w 1151910"/>
              <a:gd name="connsiteY78" fmla="*/ 1405400 h 2187906"/>
              <a:gd name="connsiteX79" fmla="*/ 922669 w 1151910"/>
              <a:gd name="connsiteY79" fmla="*/ 1362538 h 2187906"/>
              <a:gd name="connsiteX80" fmla="*/ 913144 w 1151910"/>
              <a:gd name="connsiteY80" fmla="*/ 1338725 h 2187906"/>
              <a:gd name="connsiteX81" fmla="*/ 903619 w 1151910"/>
              <a:gd name="connsiteY81" fmla="*/ 1305388 h 2187906"/>
              <a:gd name="connsiteX82" fmla="*/ 898856 w 1151910"/>
              <a:gd name="connsiteY82" fmla="*/ 1291100 h 2187906"/>
              <a:gd name="connsiteX83" fmla="*/ 908381 w 1151910"/>
              <a:gd name="connsiteY83" fmla="*/ 1224425 h 2187906"/>
              <a:gd name="connsiteX84" fmla="*/ 922669 w 1151910"/>
              <a:gd name="connsiteY84" fmla="*/ 1219663 h 2187906"/>
              <a:gd name="connsiteX85" fmla="*/ 941719 w 1151910"/>
              <a:gd name="connsiteY85" fmla="*/ 1210138 h 2187906"/>
              <a:gd name="connsiteX86" fmla="*/ 956006 w 1151910"/>
              <a:gd name="connsiteY86" fmla="*/ 1205375 h 2187906"/>
              <a:gd name="connsiteX87" fmla="*/ 970294 w 1151910"/>
              <a:gd name="connsiteY87" fmla="*/ 1195850 h 2187906"/>
              <a:gd name="connsiteX88" fmla="*/ 1003631 w 1151910"/>
              <a:gd name="connsiteY88" fmla="*/ 1186325 h 2187906"/>
              <a:gd name="connsiteX89" fmla="*/ 1022681 w 1151910"/>
              <a:gd name="connsiteY89" fmla="*/ 1172038 h 2187906"/>
              <a:gd name="connsiteX90" fmla="*/ 1041731 w 1151910"/>
              <a:gd name="connsiteY90" fmla="*/ 1143463 h 2187906"/>
              <a:gd name="connsiteX91" fmla="*/ 1070306 w 1151910"/>
              <a:gd name="connsiteY91" fmla="*/ 1124413 h 2187906"/>
              <a:gd name="connsiteX92" fmla="*/ 1098881 w 1151910"/>
              <a:gd name="connsiteY92" fmla="*/ 1114888 h 2187906"/>
              <a:gd name="connsiteX93" fmla="*/ 1132219 w 1151910"/>
              <a:gd name="connsiteY93" fmla="*/ 1091075 h 2187906"/>
              <a:gd name="connsiteX94" fmla="*/ 1146506 w 1151910"/>
              <a:gd name="connsiteY94" fmla="*/ 1076788 h 2187906"/>
              <a:gd name="connsiteX95" fmla="*/ 1141744 w 1151910"/>
              <a:gd name="connsiteY95" fmla="*/ 991063 h 2187906"/>
              <a:gd name="connsiteX96" fmla="*/ 1127456 w 1151910"/>
              <a:gd name="connsiteY96" fmla="*/ 972013 h 2187906"/>
              <a:gd name="connsiteX97" fmla="*/ 1108406 w 1151910"/>
              <a:gd name="connsiteY97" fmla="*/ 933913 h 2187906"/>
              <a:gd name="connsiteX98" fmla="*/ 1103644 w 1151910"/>
              <a:gd name="connsiteY98" fmla="*/ 910100 h 2187906"/>
              <a:gd name="connsiteX99" fmla="*/ 1075069 w 1151910"/>
              <a:gd name="connsiteY99" fmla="*/ 881525 h 2187906"/>
              <a:gd name="connsiteX100" fmla="*/ 1008394 w 1151910"/>
              <a:gd name="connsiteY100" fmla="*/ 857713 h 2187906"/>
              <a:gd name="connsiteX101" fmla="*/ 994106 w 1151910"/>
              <a:gd name="connsiteY101" fmla="*/ 862475 h 2187906"/>
              <a:gd name="connsiteX102" fmla="*/ 989344 w 1151910"/>
              <a:gd name="connsiteY102" fmla="*/ 876763 h 2187906"/>
              <a:gd name="connsiteX103" fmla="*/ 984581 w 1151910"/>
              <a:gd name="connsiteY103" fmla="*/ 914863 h 2187906"/>
              <a:gd name="connsiteX104" fmla="*/ 975056 w 1151910"/>
              <a:gd name="connsiteY104" fmla="*/ 929150 h 2187906"/>
              <a:gd name="connsiteX105" fmla="*/ 960769 w 1151910"/>
              <a:gd name="connsiteY105" fmla="*/ 948200 h 2187906"/>
              <a:gd name="connsiteX106" fmla="*/ 932194 w 1151910"/>
              <a:gd name="connsiteY106" fmla="*/ 962488 h 2187906"/>
              <a:gd name="connsiteX107" fmla="*/ 898856 w 1151910"/>
              <a:gd name="connsiteY107" fmla="*/ 919625 h 2187906"/>
              <a:gd name="connsiteX108" fmla="*/ 884569 w 1151910"/>
              <a:gd name="connsiteY108" fmla="*/ 905338 h 2187906"/>
              <a:gd name="connsiteX109" fmla="*/ 903619 w 1151910"/>
              <a:gd name="connsiteY109" fmla="*/ 852950 h 2187906"/>
              <a:gd name="connsiteX110" fmla="*/ 908381 w 1151910"/>
              <a:gd name="connsiteY110" fmla="*/ 833900 h 2187906"/>
              <a:gd name="connsiteX111" fmla="*/ 903619 w 1151910"/>
              <a:gd name="connsiteY111" fmla="*/ 819613 h 2187906"/>
              <a:gd name="connsiteX112" fmla="*/ 898856 w 1151910"/>
              <a:gd name="connsiteY112" fmla="*/ 800563 h 2187906"/>
              <a:gd name="connsiteX113" fmla="*/ 903619 w 1151910"/>
              <a:gd name="connsiteY113" fmla="*/ 776750 h 2187906"/>
              <a:gd name="connsiteX114" fmla="*/ 941719 w 1151910"/>
              <a:gd name="connsiteY114" fmla="*/ 752938 h 2187906"/>
              <a:gd name="connsiteX115" fmla="*/ 956006 w 1151910"/>
              <a:gd name="connsiteY115" fmla="*/ 738650 h 2187906"/>
              <a:gd name="connsiteX116" fmla="*/ 960769 w 1151910"/>
              <a:gd name="connsiteY116" fmla="*/ 724363 h 2187906"/>
              <a:gd name="connsiteX117" fmla="*/ 956006 w 1151910"/>
              <a:gd name="connsiteY117" fmla="*/ 600538 h 2187906"/>
              <a:gd name="connsiteX118" fmla="*/ 889331 w 1151910"/>
              <a:gd name="connsiteY118" fmla="*/ 600538 h 2187906"/>
              <a:gd name="connsiteX119" fmla="*/ 875044 w 1151910"/>
              <a:gd name="connsiteY119" fmla="*/ 586250 h 2187906"/>
              <a:gd name="connsiteX120" fmla="*/ 860756 w 1151910"/>
              <a:gd name="connsiteY120" fmla="*/ 576725 h 2187906"/>
              <a:gd name="connsiteX121" fmla="*/ 846469 w 1151910"/>
              <a:gd name="connsiteY121" fmla="*/ 557675 h 2187906"/>
              <a:gd name="connsiteX122" fmla="*/ 841706 w 1151910"/>
              <a:gd name="connsiteY122" fmla="*/ 543388 h 2187906"/>
              <a:gd name="connsiteX123" fmla="*/ 722644 w 1151910"/>
              <a:gd name="connsiteY123" fmla="*/ 538625 h 2187906"/>
              <a:gd name="connsiteX124" fmla="*/ 689306 w 1151910"/>
              <a:gd name="connsiteY124" fmla="*/ 510050 h 2187906"/>
              <a:gd name="connsiteX125" fmla="*/ 679781 w 1151910"/>
              <a:gd name="connsiteY125" fmla="*/ 495763 h 2187906"/>
              <a:gd name="connsiteX126" fmla="*/ 660731 w 1151910"/>
              <a:gd name="connsiteY126" fmla="*/ 448138 h 2187906"/>
              <a:gd name="connsiteX127" fmla="*/ 646444 w 1151910"/>
              <a:gd name="connsiteY127" fmla="*/ 410038 h 2187906"/>
              <a:gd name="connsiteX128" fmla="*/ 636919 w 1151910"/>
              <a:gd name="connsiteY128" fmla="*/ 386225 h 2187906"/>
              <a:gd name="connsiteX129" fmla="*/ 617869 w 1151910"/>
              <a:gd name="connsiteY129" fmla="*/ 357650 h 2187906"/>
              <a:gd name="connsiteX130" fmla="*/ 575006 w 1151910"/>
              <a:gd name="connsiteY130" fmla="*/ 329075 h 2187906"/>
              <a:gd name="connsiteX131" fmla="*/ 560719 w 1151910"/>
              <a:gd name="connsiteY131" fmla="*/ 319550 h 2187906"/>
              <a:gd name="connsiteX132" fmla="*/ 541669 w 1151910"/>
              <a:gd name="connsiteY132" fmla="*/ 305263 h 2187906"/>
              <a:gd name="connsiteX133" fmla="*/ 527381 w 1151910"/>
              <a:gd name="connsiteY133" fmla="*/ 300500 h 2187906"/>
              <a:gd name="connsiteX134" fmla="*/ 494044 w 1151910"/>
              <a:gd name="connsiteY134" fmla="*/ 281450 h 2187906"/>
              <a:gd name="connsiteX135" fmla="*/ 470231 w 1151910"/>
              <a:gd name="connsiteY135" fmla="*/ 271925 h 2187906"/>
              <a:gd name="connsiteX136" fmla="*/ 408318 w 1151910"/>
              <a:gd name="connsiteY136" fmla="*/ 181439 h 2187906"/>
              <a:gd name="connsiteX137" fmla="*/ 408319 w 1151910"/>
              <a:gd name="connsiteY137" fmla="*/ 52851 h 2187906"/>
              <a:gd name="connsiteX138" fmla="*/ 377362 w 1151910"/>
              <a:gd name="connsiteY138" fmla="*/ 43325 h 2187906"/>
              <a:gd name="connsiteX139" fmla="*/ 317831 w 1151910"/>
              <a:gd name="connsiteY139" fmla="*/ 9988 h 2187906"/>
              <a:gd name="connsiteX140" fmla="*/ 284494 w 1151910"/>
              <a:gd name="connsiteY140" fmla="*/ 463 h 2187906"/>
              <a:gd name="connsiteX141" fmla="*/ 265444 w 1151910"/>
              <a:gd name="connsiteY141" fmla="*/ 5225 h 2187906"/>
              <a:gd name="connsiteX142" fmla="*/ 227344 w 1151910"/>
              <a:gd name="connsiteY142" fmla="*/ 55231 h 2187906"/>
              <a:gd name="connsiteX143" fmla="*/ 170194 w 1151910"/>
              <a:gd name="connsiteY143" fmla="*/ 69519 h 2187906"/>
              <a:gd name="connsiteX144" fmla="*/ 158287 w 1151910"/>
              <a:gd name="connsiteY144" fmla="*/ 114763 h 2187906"/>
              <a:gd name="connsiteX145" fmla="*/ 122568 w 1151910"/>
              <a:gd name="connsiteY145" fmla="*/ 150481 h 2187906"/>
              <a:gd name="connsiteX146" fmla="*/ 84469 w 1151910"/>
              <a:gd name="connsiteY146" fmla="*/ 243351 h 2187906"/>
              <a:gd name="connsiteX0" fmla="*/ 84469 w 1151910"/>
              <a:gd name="connsiteY0" fmla="*/ 243351 h 2187906"/>
              <a:gd name="connsiteX1" fmla="*/ 91612 w 1151910"/>
              <a:gd name="connsiteY1" fmla="*/ 271925 h 2187906"/>
              <a:gd name="connsiteX2" fmla="*/ 74943 w 1151910"/>
              <a:gd name="connsiteY2" fmla="*/ 340982 h 2187906"/>
              <a:gd name="connsiteX3" fmla="*/ 60656 w 1151910"/>
              <a:gd name="connsiteY3" fmla="*/ 390988 h 2187906"/>
              <a:gd name="connsiteX4" fmla="*/ 53512 w 1151910"/>
              <a:gd name="connsiteY4" fmla="*/ 467188 h 2187906"/>
              <a:gd name="connsiteX5" fmla="*/ 32081 w 1151910"/>
              <a:gd name="connsiteY5" fmla="*/ 505288 h 2187906"/>
              <a:gd name="connsiteX6" fmla="*/ 3506 w 1151910"/>
              <a:gd name="connsiteY6" fmla="*/ 541007 h 2187906"/>
              <a:gd name="connsiteX7" fmla="*/ 74944 w 1151910"/>
              <a:gd name="connsiteY7" fmla="*/ 564819 h 2187906"/>
              <a:gd name="connsiteX8" fmla="*/ 67800 w 1151910"/>
              <a:gd name="connsiteY8" fmla="*/ 643401 h 2187906"/>
              <a:gd name="connsiteX9" fmla="*/ 103518 w 1151910"/>
              <a:gd name="connsiteY9" fmla="*/ 688645 h 2187906"/>
              <a:gd name="connsiteX10" fmla="*/ 167813 w 1151910"/>
              <a:gd name="connsiteY10" fmla="*/ 736269 h 2187906"/>
              <a:gd name="connsiteX11" fmla="*/ 170195 w 1151910"/>
              <a:gd name="connsiteY11" fmla="*/ 807706 h 2187906"/>
              <a:gd name="connsiteX12" fmla="*/ 155907 w 1151910"/>
              <a:gd name="connsiteY12" fmla="*/ 860094 h 2187906"/>
              <a:gd name="connsiteX13" fmla="*/ 127331 w 1151910"/>
              <a:gd name="connsiteY13" fmla="*/ 910100 h 2187906"/>
              <a:gd name="connsiteX14" fmla="*/ 98756 w 1151910"/>
              <a:gd name="connsiteY14" fmla="*/ 948200 h 2187906"/>
              <a:gd name="connsiteX15" fmla="*/ 63037 w 1151910"/>
              <a:gd name="connsiteY15" fmla="*/ 993444 h 2187906"/>
              <a:gd name="connsiteX16" fmla="*/ 32082 w 1151910"/>
              <a:gd name="connsiteY16" fmla="*/ 1064881 h 2187906"/>
              <a:gd name="connsiteX17" fmla="*/ 1125 w 1151910"/>
              <a:gd name="connsiteY17" fmla="*/ 1105363 h 2187906"/>
              <a:gd name="connsiteX18" fmla="*/ 8269 w 1151910"/>
              <a:gd name="connsiteY18" fmla="*/ 1174419 h 2187906"/>
              <a:gd name="connsiteX19" fmla="*/ 22557 w 1151910"/>
              <a:gd name="connsiteY19" fmla="*/ 1224425 h 2187906"/>
              <a:gd name="connsiteX20" fmla="*/ 51133 w 1151910"/>
              <a:gd name="connsiteY20" fmla="*/ 1260144 h 2187906"/>
              <a:gd name="connsiteX21" fmla="*/ 70181 w 1151910"/>
              <a:gd name="connsiteY21" fmla="*/ 1298244 h 2187906"/>
              <a:gd name="connsiteX22" fmla="*/ 148763 w 1151910"/>
              <a:gd name="connsiteY22" fmla="*/ 1314913 h 2187906"/>
              <a:gd name="connsiteX23" fmla="*/ 255919 w 1151910"/>
              <a:gd name="connsiteY23" fmla="*/ 1398256 h 2187906"/>
              <a:gd name="connsiteX24" fmla="*/ 279733 w 1151910"/>
              <a:gd name="connsiteY24" fmla="*/ 1450644 h 2187906"/>
              <a:gd name="connsiteX25" fmla="*/ 239252 w 1151910"/>
              <a:gd name="connsiteY25" fmla="*/ 1550656 h 2187906"/>
              <a:gd name="connsiteX26" fmla="*/ 210677 w 1151910"/>
              <a:gd name="connsiteY26" fmla="*/ 1655431 h 2187906"/>
              <a:gd name="connsiteX27" fmla="*/ 217819 w 1151910"/>
              <a:gd name="connsiteY27" fmla="*/ 1714963 h 2187906"/>
              <a:gd name="connsiteX28" fmla="*/ 246394 w 1151910"/>
              <a:gd name="connsiteY28" fmla="*/ 1812594 h 2187906"/>
              <a:gd name="connsiteX29" fmla="*/ 191627 w 1151910"/>
              <a:gd name="connsiteY29" fmla="*/ 1857838 h 2187906"/>
              <a:gd name="connsiteX30" fmla="*/ 144002 w 1151910"/>
              <a:gd name="connsiteY30" fmla="*/ 1891175 h 2187906"/>
              <a:gd name="connsiteX31" fmla="*/ 91613 w 1151910"/>
              <a:gd name="connsiteY31" fmla="*/ 1917369 h 2187906"/>
              <a:gd name="connsiteX32" fmla="*/ 139239 w 1151910"/>
              <a:gd name="connsiteY32" fmla="*/ 1953088 h 2187906"/>
              <a:gd name="connsiteX33" fmla="*/ 165431 w 1151910"/>
              <a:gd name="connsiteY33" fmla="*/ 1984043 h 2187906"/>
              <a:gd name="connsiteX34" fmla="*/ 194006 w 1151910"/>
              <a:gd name="connsiteY34" fmla="*/ 2062625 h 2187906"/>
              <a:gd name="connsiteX35" fmla="*/ 355931 w 1151910"/>
              <a:gd name="connsiteY35" fmla="*/ 2067388 h 2187906"/>
              <a:gd name="connsiteX36" fmla="*/ 374981 w 1151910"/>
              <a:gd name="connsiteY36" fmla="*/ 2076913 h 2187906"/>
              <a:gd name="connsiteX37" fmla="*/ 379744 w 1151910"/>
              <a:gd name="connsiteY37" fmla="*/ 2124538 h 2187906"/>
              <a:gd name="connsiteX38" fmla="*/ 394031 w 1151910"/>
              <a:gd name="connsiteY38" fmla="*/ 2162638 h 2187906"/>
              <a:gd name="connsiteX39" fmla="*/ 398794 w 1151910"/>
              <a:gd name="connsiteY39" fmla="*/ 2176925 h 2187906"/>
              <a:gd name="connsiteX40" fmla="*/ 436894 w 1151910"/>
              <a:gd name="connsiteY40" fmla="*/ 2186450 h 2187906"/>
              <a:gd name="connsiteX41" fmla="*/ 503569 w 1151910"/>
              <a:gd name="connsiteY41" fmla="*/ 2186450 h 2187906"/>
              <a:gd name="connsiteX42" fmla="*/ 527381 w 1151910"/>
              <a:gd name="connsiteY42" fmla="*/ 2176925 h 2187906"/>
              <a:gd name="connsiteX43" fmla="*/ 570244 w 1151910"/>
              <a:gd name="connsiteY43" fmla="*/ 2081675 h 2187906"/>
              <a:gd name="connsiteX44" fmla="*/ 589294 w 1151910"/>
              <a:gd name="connsiteY44" fmla="*/ 2076913 h 2187906"/>
              <a:gd name="connsiteX45" fmla="*/ 603581 w 1151910"/>
              <a:gd name="connsiteY45" fmla="*/ 2062625 h 2187906"/>
              <a:gd name="connsiteX46" fmla="*/ 608344 w 1151910"/>
              <a:gd name="connsiteY46" fmla="*/ 2048338 h 2187906"/>
              <a:gd name="connsiteX47" fmla="*/ 617869 w 1151910"/>
              <a:gd name="connsiteY47" fmla="*/ 2034050 h 2187906"/>
              <a:gd name="connsiteX48" fmla="*/ 622631 w 1151910"/>
              <a:gd name="connsiteY48" fmla="*/ 2015000 h 2187906"/>
              <a:gd name="connsiteX49" fmla="*/ 627394 w 1151910"/>
              <a:gd name="connsiteY49" fmla="*/ 1929275 h 2187906"/>
              <a:gd name="connsiteX50" fmla="*/ 641681 w 1151910"/>
              <a:gd name="connsiteY50" fmla="*/ 1924513 h 2187906"/>
              <a:gd name="connsiteX51" fmla="*/ 684544 w 1151910"/>
              <a:gd name="connsiteY51" fmla="*/ 1876888 h 2187906"/>
              <a:gd name="connsiteX52" fmla="*/ 689306 w 1151910"/>
              <a:gd name="connsiteY52" fmla="*/ 1848313 h 2187906"/>
              <a:gd name="connsiteX53" fmla="*/ 694069 w 1151910"/>
              <a:gd name="connsiteY53" fmla="*/ 1824500 h 2187906"/>
              <a:gd name="connsiteX54" fmla="*/ 698831 w 1151910"/>
              <a:gd name="connsiteY54" fmla="*/ 1781638 h 2187906"/>
              <a:gd name="connsiteX55" fmla="*/ 717881 w 1151910"/>
              <a:gd name="connsiteY55" fmla="*/ 1743538 h 2187906"/>
              <a:gd name="connsiteX56" fmla="*/ 732169 w 1151910"/>
              <a:gd name="connsiteY56" fmla="*/ 1705438 h 2187906"/>
              <a:gd name="connsiteX57" fmla="*/ 760744 w 1151910"/>
              <a:gd name="connsiteY57" fmla="*/ 1714963 h 2187906"/>
              <a:gd name="connsiteX58" fmla="*/ 775031 w 1151910"/>
              <a:gd name="connsiteY58" fmla="*/ 1748300 h 2187906"/>
              <a:gd name="connsiteX59" fmla="*/ 779794 w 1151910"/>
              <a:gd name="connsiteY59" fmla="*/ 1800688 h 2187906"/>
              <a:gd name="connsiteX60" fmla="*/ 784556 w 1151910"/>
              <a:gd name="connsiteY60" fmla="*/ 1776875 h 2187906"/>
              <a:gd name="connsiteX61" fmla="*/ 789319 w 1151910"/>
              <a:gd name="connsiteY61" fmla="*/ 1743538 h 2187906"/>
              <a:gd name="connsiteX62" fmla="*/ 803606 w 1151910"/>
              <a:gd name="connsiteY62" fmla="*/ 1734013 h 2187906"/>
              <a:gd name="connsiteX63" fmla="*/ 827419 w 1151910"/>
              <a:gd name="connsiteY63" fmla="*/ 1748300 h 2187906"/>
              <a:gd name="connsiteX64" fmla="*/ 841706 w 1151910"/>
              <a:gd name="connsiteY64" fmla="*/ 1753063 h 2187906"/>
              <a:gd name="connsiteX65" fmla="*/ 846469 w 1151910"/>
              <a:gd name="connsiteY65" fmla="*/ 1691150 h 2187906"/>
              <a:gd name="connsiteX66" fmla="*/ 889331 w 1151910"/>
              <a:gd name="connsiteY66" fmla="*/ 1695913 h 2187906"/>
              <a:gd name="connsiteX67" fmla="*/ 894094 w 1151910"/>
              <a:gd name="connsiteY67" fmla="*/ 1710200 h 2187906"/>
              <a:gd name="connsiteX68" fmla="*/ 927431 w 1151910"/>
              <a:gd name="connsiteY68" fmla="*/ 1734013 h 2187906"/>
              <a:gd name="connsiteX69" fmla="*/ 960769 w 1151910"/>
              <a:gd name="connsiteY69" fmla="*/ 1738775 h 2187906"/>
              <a:gd name="connsiteX70" fmla="*/ 998869 w 1151910"/>
              <a:gd name="connsiteY70" fmla="*/ 1734013 h 2187906"/>
              <a:gd name="connsiteX71" fmla="*/ 1003631 w 1151910"/>
              <a:gd name="connsiteY71" fmla="*/ 1657813 h 2187906"/>
              <a:gd name="connsiteX72" fmla="*/ 1017919 w 1151910"/>
              <a:gd name="connsiteY72" fmla="*/ 1638763 h 2187906"/>
              <a:gd name="connsiteX73" fmla="*/ 1017919 w 1151910"/>
              <a:gd name="connsiteY73" fmla="*/ 1600663 h 2187906"/>
              <a:gd name="connsiteX74" fmla="*/ 998869 w 1151910"/>
              <a:gd name="connsiteY74" fmla="*/ 1586375 h 2187906"/>
              <a:gd name="connsiteX75" fmla="*/ 975056 w 1151910"/>
              <a:gd name="connsiteY75" fmla="*/ 1548275 h 2187906"/>
              <a:gd name="connsiteX76" fmla="*/ 965531 w 1151910"/>
              <a:gd name="connsiteY76" fmla="*/ 1533988 h 2187906"/>
              <a:gd name="connsiteX77" fmla="*/ 951244 w 1151910"/>
              <a:gd name="connsiteY77" fmla="*/ 1529225 h 2187906"/>
              <a:gd name="connsiteX78" fmla="*/ 932194 w 1151910"/>
              <a:gd name="connsiteY78" fmla="*/ 1405400 h 2187906"/>
              <a:gd name="connsiteX79" fmla="*/ 922669 w 1151910"/>
              <a:gd name="connsiteY79" fmla="*/ 1362538 h 2187906"/>
              <a:gd name="connsiteX80" fmla="*/ 913144 w 1151910"/>
              <a:gd name="connsiteY80" fmla="*/ 1338725 h 2187906"/>
              <a:gd name="connsiteX81" fmla="*/ 903619 w 1151910"/>
              <a:gd name="connsiteY81" fmla="*/ 1305388 h 2187906"/>
              <a:gd name="connsiteX82" fmla="*/ 898856 w 1151910"/>
              <a:gd name="connsiteY82" fmla="*/ 1291100 h 2187906"/>
              <a:gd name="connsiteX83" fmla="*/ 908381 w 1151910"/>
              <a:gd name="connsiteY83" fmla="*/ 1224425 h 2187906"/>
              <a:gd name="connsiteX84" fmla="*/ 922669 w 1151910"/>
              <a:gd name="connsiteY84" fmla="*/ 1219663 h 2187906"/>
              <a:gd name="connsiteX85" fmla="*/ 941719 w 1151910"/>
              <a:gd name="connsiteY85" fmla="*/ 1210138 h 2187906"/>
              <a:gd name="connsiteX86" fmla="*/ 956006 w 1151910"/>
              <a:gd name="connsiteY86" fmla="*/ 1205375 h 2187906"/>
              <a:gd name="connsiteX87" fmla="*/ 970294 w 1151910"/>
              <a:gd name="connsiteY87" fmla="*/ 1195850 h 2187906"/>
              <a:gd name="connsiteX88" fmla="*/ 1003631 w 1151910"/>
              <a:gd name="connsiteY88" fmla="*/ 1186325 h 2187906"/>
              <a:gd name="connsiteX89" fmla="*/ 1022681 w 1151910"/>
              <a:gd name="connsiteY89" fmla="*/ 1172038 h 2187906"/>
              <a:gd name="connsiteX90" fmla="*/ 1041731 w 1151910"/>
              <a:gd name="connsiteY90" fmla="*/ 1143463 h 2187906"/>
              <a:gd name="connsiteX91" fmla="*/ 1070306 w 1151910"/>
              <a:gd name="connsiteY91" fmla="*/ 1124413 h 2187906"/>
              <a:gd name="connsiteX92" fmla="*/ 1098881 w 1151910"/>
              <a:gd name="connsiteY92" fmla="*/ 1114888 h 2187906"/>
              <a:gd name="connsiteX93" fmla="*/ 1132219 w 1151910"/>
              <a:gd name="connsiteY93" fmla="*/ 1091075 h 2187906"/>
              <a:gd name="connsiteX94" fmla="*/ 1146506 w 1151910"/>
              <a:gd name="connsiteY94" fmla="*/ 1076788 h 2187906"/>
              <a:gd name="connsiteX95" fmla="*/ 1141744 w 1151910"/>
              <a:gd name="connsiteY95" fmla="*/ 991063 h 2187906"/>
              <a:gd name="connsiteX96" fmla="*/ 1127456 w 1151910"/>
              <a:gd name="connsiteY96" fmla="*/ 972013 h 2187906"/>
              <a:gd name="connsiteX97" fmla="*/ 1108406 w 1151910"/>
              <a:gd name="connsiteY97" fmla="*/ 933913 h 2187906"/>
              <a:gd name="connsiteX98" fmla="*/ 1103644 w 1151910"/>
              <a:gd name="connsiteY98" fmla="*/ 910100 h 2187906"/>
              <a:gd name="connsiteX99" fmla="*/ 1075069 w 1151910"/>
              <a:gd name="connsiteY99" fmla="*/ 881525 h 2187906"/>
              <a:gd name="connsiteX100" fmla="*/ 1008394 w 1151910"/>
              <a:gd name="connsiteY100" fmla="*/ 857713 h 2187906"/>
              <a:gd name="connsiteX101" fmla="*/ 994106 w 1151910"/>
              <a:gd name="connsiteY101" fmla="*/ 862475 h 2187906"/>
              <a:gd name="connsiteX102" fmla="*/ 989344 w 1151910"/>
              <a:gd name="connsiteY102" fmla="*/ 876763 h 2187906"/>
              <a:gd name="connsiteX103" fmla="*/ 984581 w 1151910"/>
              <a:gd name="connsiteY103" fmla="*/ 914863 h 2187906"/>
              <a:gd name="connsiteX104" fmla="*/ 975056 w 1151910"/>
              <a:gd name="connsiteY104" fmla="*/ 929150 h 2187906"/>
              <a:gd name="connsiteX105" fmla="*/ 960769 w 1151910"/>
              <a:gd name="connsiteY105" fmla="*/ 948200 h 2187906"/>
              <a:gd name="connsiteX106" fmla="*/ 932194 w 1151910"/>
              <a:gd name="connsiteY106" fmla="*/ 962488 h 2187906"/>
              <a:gd name="connsiteX107" fmla="*/ 898856 w 1151910"/>
              <a:gd name="connsiteY107" fmla="*/ 919625 h 2187906"/>
              <a:gd name="connsiteX108" fmla="*/ 884569 w 1151910"/>
              <a:gd name="connsiteY108" fmla="*/ 905338 h 2187906"/>
              <a:gd name="connsiteX109" fmla="*/ 903619 w 1151910"/>
              <a:gd name="connsiteY109" fmla="*/ 852950 h 2187906"/>
              <a:gd name="connsiteX110" fmla="*/ 908381 w 1151910"/>
              <a:gd name="connsiteY110" fmla="*/ 833900 h 2187906"/>
              <a:gd name="connsiteX111" fmla="*/ 903619 w 1151910"/>
              <a:gd name="connsiteY111" fmla="*/ 819613 h 2187906"/>
              <a:gd name="connsiteX112" fmla="*/ 898856 w 1151910"/>
              <a:gd name="connsiteY112" fmla="*/ 800563 h 2187906"/>
              <a:gd name="connsiteX113" fmla="*/ 903619 w 1151910"/>
              <a:gd name="connsiteY113" fmla="*/ 776750 h 2187906"/>
              <a:gd name="connsiteX114" fmla="*/ 941719 w 1151910"/>
              <a:gd name="connsiteY114" fmla="*/ 752938 h 2187906"/>
              <a:gd name="connsiteX115" fmla="*/ 956006 w 1151910"/>
              <a:gd name="connsiteY115" fmla="*/ 738650 h 2187906"/>
              <a:gd name="connsiteX116" fmla="*/ 960769 w 1151910"/>
              <a:gd name="connsiteY116" fmla="*/ 724363 h 2187906"/>
              <a:gd name="connsiteX117" fmla="*/ 956006 w 1151910"/>
              <a:gd name="connsiteY117" fmla="*/ 600538 h 2187906"/>
              <a:gd name="connsiteX118" fmla="*/ 889331 w 1151910"/>
              <a:gd name="connsiteY118" fmla="*/ 600538 h 2187906"/>
              <a:gd name="connsiteX119" fmla="*/ 875044 w 1151910"/>
              <a:gd name="connsiteY119" fmla="*/ 586250 h 2187906"/>
              <a:gd name="connsiteX120" fmla="*/ 860756 w 1151910"/>
              <a:gd name="connsiteY120" fmla="*/ 576725 h 2187906"/>
              <a:gd name="connsiteX121" fmla="*/ 846469 w 1151910"/>
              <a:gd name="connsiteY121" fmla="*/ 557675 h 2187906"/>
              <a:gd name="connsiteX122" fmla="*/ 841706 w 1151910"/>
              <a:gd name="connsiteY122" fmla="*/ 543388 h 2187906"/>
              <a:gd name="connsiteX123" fmla="*/ 722644 w 1151910"/>
              <a:gd name="connsiteY123" fmla="*/ 538625 h 2187906"/>
              <a:gd name="connsiteX124" fmla="*/ 689306 w 1151910"/>
              <a:gd name="connsiteY124" fmla="*/ 510050 h 2187906"/>
              <a:gd name="connsiteX125" fmla="*/ 679781 w 1151910"/>
              <a:gd name="connsiteY125" fmla="*/ 495763 h 2187906"/>
              <a:gd name="connsiteX126" fmla="*/ 660731 w 1151910"/>
              <a:gd name="connsiteY126" fmla="*/ 448138 h 2187906"/>
              <a:gd name="connsiteX127" fmla="*/ 646444 w 1151910"/>
              <a:gd name="connsiteY127" fmla="*/ 410038 h 2187906"/>
              <a:gd name="connsiteX128" fmla="*/ 636919 w 1151910"/>
              <a:gd name="connsiteY128" fmla="*/ 386225 h 2187906"/>
              <a:gd name="connsiteX129" fmla="*/ 617869 w 1151910"/>
              <a:gd name="connsiteY129" fmla="*/ 357650 h 2187906"/>
              <a:gd name="connsiteX130" fmla="*/ 575006 w 1151910"/>
              <a:gd name="connsiteY130" fmla="*/ 329075 h 2187906"/>
              <a:gd name="connsiteX131" fmla="*/ 560719 w 1151910"/>
              <a:gd name="connsiteY131" fmla="*/ 319550 h 2187906"/>
              <a:gd name="connsiteX132" fmla="*/ 541669 w 1151910"/>
              <a:gd name="connsiteY132" fmla="*/ 305263 h 2187906"/>
              <a:gd name="connsiteX133" fmla="*/ 527381 w 1151910"/>
              <a:gd name="connsiteY133" fmla="*/ 300500 h 2187906"/>
              <a:gd name="connsiteX134" fmla="*/ 494044 w 1151910"/>
              <a:gd name="connsiteY134" fmla="*/ 281450 h 2187906"/>
              <a:gd name="connsiteX135" fmla="*/ 470231 w 1151910"/>
              <a:gd name="connsiteY135" fmla="*/ 271925 h 2187906"/>
              <a:gd name="connsiteX136" fmla="*/ 408318 w 1151910"/>
              <a:gd name="connsiteY136" fmla="*/ 181439 h 2187906"/>
              <a:gd name="connsiteX137" fmla="*/ 408319 w 1151910"/>
              <a:gd name="connsiteY137" fmla="*/ 52851 h 2187906"/>
              <a:gd name="connsiteX138" fmla="*/ 377362 w 1151910"/>
              <a:gd name="connsiteY138" fmla="*/ 43325 h 2187906"/>
              <a:gd name="connsiteX139" fmla="*/ 317831 w 1151910"/>
              <a:gd name="connsiteY139" fmla="*/ 9988 h 2187906"/>
              <a:gd name="connsiteX140" fmla="*/ 284494 w 1151910"/>
              <a:gd name="connsiteY140" fmla="*/ 463 h 2187906"/>
              <a:gd name="connsiteX141" fmla="*/ 265444 w 1151910"/>
              <a:gd name="connsiteY141" fmla="*/ 5225 h 2187906"/>
              <a:gd name="connsiteX142" fmla="*/ 227344 w 1151910"/>
              <a:gd name="connsiteY142" fmla="*/ 55231 h 2187906"/>
              <a:gd name="connsiteX143" fmla="*/ 170194 w 1151910"/>
              <a:gd name="connsiteY143" fmla="*/ 69519 h 2187906"/>
              <a:gd name="connsiteX144" fmla="*/ 158287 w 1151910"/>
              <a:gd name="connsiteY144" fmla="*/ 114763 h 2187906"/>
              <a:gd name="connsiteX145" fmla="*/ 122568 w 1151910"/>
              <a:gd name="connsiteY145" fmla="*/ 150481 h 2187906"/>
              <a:gd name="connsiteX146" fmla="*/ 84469 w 1151910"/>
              <a:gd name="connsiteY146" fmla="*/ 243351 h 2187906"/>
              <a:gd name="connsiteX0" fmla="*/ 84469 w 1151910"/>
              <a:gd name="connsiteY0" fmla="*/ 243351 h 2187906"/>
              <a:gd name="connsiteX1" fmla="*/ 91612 w 1151910"/>
              <a:gd name="connsiteY1" fmla="*/ 271925 h 2187906"/>
              <a:gd name="connsiteX2" fmla="*/ 74943 w 1151910"/>
              <a:gd name="connsiteY2" fmla="*/ 340982 h 2187906"/>
              <a:gd name="connsiteX3" fmla="*/ 60656 w 1151910"/>
              <a:gd name="connsiteY3" fmla="*/ 390988 h 2187906"/>
              <a:gd name="connsiteX4" fmla="*/ 53512 w 1151910"/>
              <a:gd name="connsiteY4" fmla="*/ 467188 h 2187906"/>
              <a:gd name="connsiteX5" fmla="*/ 32081 w 1151910"/>
              <a:gd name="connsiteY5" fmla="*/ 505288 h 2187906"/>
              <a:gd name="connsiteX6" fmla="*/ 3506 w 1151910"/>
              <a:gd name="connsiteY6" fmla="*/ 541007 h 2187906"/>
              <a:gd name="connsiteX7" fmla="*/ 74944 w 1151910"/>
              <a:gd name="connsiteY7" fmla="*/ 564819 h 2187906"/>
              <a:gd name="connsiteX8" fmla="*/ 67800 w 1151910"/>
              <a:gd name="connsiteY8" fmla="*/ 643401 h 2187906"/>
              <a:gd name="connsiteX9" fmla="*/ 103518 w 1151910"/>
              <a:gd name="connsiteY9" fmla="*/ 688645 h 2187906"/>
              <a:gd name="connsiteX10" fmla="*/ 167813 w 1151910"/>
              <a:gd name="connsiteY10" fmla="*/ 736269 h 2187906"/>
              <a:gd name="connsiteX11" fmla="*/ 170195 w 1151910"/>
              <a:gd name="connsiteY11" fmla="*/ 807706 h 2187906"/>
              <a:gd name="connsiteX12" fmla="*/ 155907 w 1151910"/>
              <a:gd name="connsiteY12" fmla="*/ 860094 h 2187906"/>
              <a:gd name="connsiteX13" fmla="*/ 127331 w 1151910"/>
              <a:gd name="connsiteY13" fmla="*/ 910100 h 2187906"/>
              <a:gd name="connsiteX14" fmla="*/ 98756 w 1151910"/>
              <a:gd name="connsiteY14" fmla="*/ 948200 h 2187906"/>
              <a:gd name="connsiteX15" fmla="*/ 63037 w 1151910"/>
              <a:gd name="connsiteY15" fmla="*/ 993444 h 2187906"/>
              <a:gd name="connsiteX16" fmla="*/ 32082 w 1151910"/>
              <a:gd name="connsiteY16" fmla="*/ 1064881 h 2187906"/>
              <a:gd name="connsiteX17" fmla="*/ 1125 w 1151910"/>
              <a:gd name="connsiteY17" fmla="*/ 1105363 h 2187906"/>
              <a:gd name="connsiteX18" fmla="*/ 8269 w 1151910"/>
              <a:gd name="connsiteY18" fmla="*/ 1174419 h 2187906"/>
              <a:gd name="connsiteX19" fmla="*/ 22557 w 1151910"/>
              <a:gd name="connsiteY19" fmla="*/ 1224425 h 2187906"/>
              <a:gd name="connsiteX20" fmla="*/ 51133 w 1151910"/>
              <a:gd name="connsiteY20" fmla="*/ 1260144 h 2187906"/>
              <a:gd name="connsiteX21" fmla="*/ 70181 w 1151910"/>
              <a:gd name="connsiteY21" fmla="*/ 1298244 h 2187906"/>
              <a:gd name="connsiteX22" fmla="*/ 148763 w 1151910"/>
              <a:gd name="connsiteY22" fmla="*/ 1314913 h 2187906"/>
              <a:gd name="connsiteX23" fmla="*/ 255919 w 1151910"/>
              <a:gd name="connsiteY23" fmla="*/ 1398256 h 2187906"/>
              <a:gd name="connsiteX24" fmla="*/ 279733 w 1151910"/>
              <a:gd name="connsiteY24" fmla="*/ 1450644 h 2187906"/>
              <a:gd name="connsiteX25" fmla="*/ 239252 w 1151910"/>
              <a:gd name="connsiteY25" fmla="*/ 1550656 h 2187906"/>
              <a:gd name="connsiteX26" fmla="*/ 210677 w 1151910"/>
              <a:gd name="connsiteY26" fmla="*/ 1655431 h 2187906"/>
              <a:gd name="connsiteX27" fmla="*/ 217819 w 1151910"/>
              <a:gd name="connsiteY27" fmla="*/ 1714963 h 2187906"/>
              <a:gd name="connsiteX28" fmla="*/ 246394 w 1151910"/>
              <a:gd name="connsiteY28" fmla="*/ 1812594 h 2187906"/>
              <a:gd name="connsiteX29" fmla="*/ 191627 w 1151910"/>
              <a:gd name="connsiteY29" fmla="*/ 1857838 h 2187906"/>
              <a:gd name="connsiteX30" fmla="*/ 144002 w 1151910"/>
              <a:gd name="connsiteY30" fmla="*/ 1891175 h 2187906"/>
              <a:gd name="connsiteX31" fmla="*/ 91613 w 1151910"/>
              <a:gd name="connsiteY31" fmla="*/ 1917369 h 2187906"/>
              <a:gd name="connsiteX32" fmla="*/ 139239 w 1151910"/>
              <a:gd name="connsiteY32" fmla="*/ 1953088 h 2187906"/>
              <a:gd name="connsiteX33" fmla="*/ 165431 w 1151910"/>
              <a:gd name="connsiteY33" fmla="*/ 1984043 h 2187906"/>
              <a:gd name="connsiteX34" fmla="*/ 194006 w 1151910"/>
              <a:gd name="connsiteY34" fmla="*/ 2062625 h 2187906"/>
              <a:gd name="connsiteX35" fmla="*/ 260683 w 1151910"/>
              <a:gd name="connsiteY35" fmla="*/ 2067388 h 2187906"/>
              <a:gd name="connsiteX36" fmla="*/ 355931 w 1151910"/>
              <a:gd name="connsiteY36" fmla="*/ 2067388 h 2187906"/>
              <a:gd name="connsiteX37" fmla="*/ 374981 w 1151910"/>
              <a:gd name="connsiteY37" fmla="*/ 2076913 h 2187906"/>
              <a:gd name="connsiteX38" fmla="*/ 379744 w 1151910"/>
              <a:gd name="connsiteY38" fmla="*/ 2124538 h 2187906"/>
              <a:gd name="connsiteX39" fmla="*/ 394031 w 1151910"/>
              <a:gd name="connsiteY39" fmla="*/ 2162638 h 2187906"/>
              <a:gd name="connsiteX40" fmla="*/ 398794 w 1151910"/>
              <a:gd name="connsiteY40" fmla="*/ 2176925 h 2187906"/>
              <a:gd name="connsiteX41" fmla="*/ 436894 w 1151910"/>
              <a:gd name="connsiteY41" fmla="*/ 2186450 h 2187906"/>
              <a:gd name="connsiteX42" fmla="*/ 503569 w 1151910"/>
              <a:gd name="connsiteY42" fmla="*/ 2186450 h 2187906"/>
              <a:gd name="connsiteX43" fmla="*/ 527381 w 1151910"/>
              <a:gd name="connsiteY43" fmla="*/ 2176925 h 2187906"/>
              <a:gd name="connsiteX44" fmla="*/ 570244 w 1151910"/>
              <a:gd name="connsiteY44" fmla="*/ 2081675 h 2187906"/>
              <a:gd name="connsiteX45" fmla="*/ 589294 w 1151910"/>
              <a:gd name="connsiteY45" fmla="*/ 2076913 h 2187906"/>
              <a:gd name="connsiteX46" fmla="*/ 603581 w 1151910"/>
              <a:gd name="connsiteY46" fmla="*/ 2062625 h 2187906"/>
              <a:gd name="connsiteX47" fmla="*/ 608344 w 1151910"/>
              <a:gd name="connsiteY47" fmla="*/ 2048338 h 2187906"/>
              <a:gd name="connsiteX48" fmla="*/ 617869 w 1151910"/>
              <a:gd name="connsiteY48" fmla="*/ 2034050 h 2187906"/>
              <a:gd name="connsiteX49" fmla="*/ 622631 w 1151910"/>
              <a:gd name="connsiteY49" fmla="*/ 2015000 h 2187906"/>
              <a:gd name="connsiteX50" fmla="*/ 627394 w 1151910"/>
              <a:gd name="connsiteY50" fmla="*/ 1929275 h 2187906"/>
              <a:gd name="connsiteX51" fmla="*/ 641681 w 1151910"/>
              <a:gd name="connsiteY51" fmla="*/ 1924513 h 2187906"/>
              <a:gd name="connsiteX52" fmla="*/ 684544 w 1151910"/>
              <a:gd name="connsiteY52" fmla="*/ 1876888 h 2187906"/>
              <a:gd name="connsiteX53" fmla="*/ 689306 w 1151910"/>
              <a:gd name="connsiteY53" fmla="*/ 1848313 h 2187906"/>
              <a:gd name="connsiteX54" fmla="*/ 694069 w 1151910"/>
              <a:gd name="connsiteY54" fmla="*/ 1824500 h 2187906"/>
              <a:gd name="connsiteX55" fmla="*/ 698831 w 1151910"/>
              <a:gd name="connsiteY55" fmla="*/ 1781638 h 2187906"/>
              <a:gd name="connsiteX56" fmla="*/ 717881 w 1151910"/>
              <a:gd name="connsiteY56" fmla="*/ 1743538 h 2187906"/>
              <a:gd name="connsiteX57" fmla="*/ 732169 w 1151910"/>
              <a:gd name="connsiteY57" fmla="*/ 1705438 h 2187906"/>
              <a:gd name="connsiteX58" fmla="*/ 760744 w 1151910"/>
              <a:gd name="connsiteY58" fmla="*/ 1714963 h 2187906"/>
              <a:gd name="connsiteX59" fmla="*/ 775031 w 1151910"/>
              <a:gd name="connsiteY59" fmla="*/ 1748300 h 2187906"/>
              <a:gd name="connsiteX60" fmla="*/ 779794 w 1151910"/>
              <a:gd name="connsiteY60" fmla="*/ 1800688 h 2187906"/>
              <a:gd name="connsiteX61" fmla="*/ 784556 w 1151910"/>
              <a:gd name="connsiteY61" fmla="*/ 1776875 h 2187906"/>
              <a:gd name="connsiteX62" fmla="*/ 789319 w 1151910"/>
              <a:gd name="connsiteY62" fmla="*/ 1743538 h 2187906"/>
              <a:gd name="connsiteX63" fmla="*/ 803606 w 1151910"/>
              <a:gd name="connsiteY63" fmla="*/ 1734013 h 2187906"/>
              <a:gd name="connsiteX64" fmla="*/ 827419 w 1151910"/>
              <a:gd name="connsiteY64" fmla="*/ 1748300 h 2187906"/>
              <a:gd name="connsiteX65" fmla="*/ 841706 w 1151910"/>
              <a:gd name="connsiteY65" fmla="*/ 1753063 h 2187906"/>
              <a:gd name="connsiteX66" fmla="*/ 846469 w 1151910"/>
              <a:gd name="connsiteY66" fmla="*/ 1691150 h 2187906"/>
              <a:gd name="connsiteX67" fmla="*/ 889331 w 1151910"/>
              <a:gd name="connsiteY67" fmla="*/ 1695913 h 2187906"/>
              <a:gd name="connsiteX68" fmla="*/ 894094 w 1151910"/>
              <a:gd name="connsiteY68" fmla="*/ 1710200 h 2187906"/>
              <a:gd name="connsiteX69" fmla="*/ 927431 w 1151910"/>
              <a:gd name="connsiteY69" fmla="*/ 1734013 h 2187906"/>
              <a:gd name="connsiteX70" fmla="*/ 960769 w 1151910"/>
              <a:gd name="connsiteY70" fmla="*/ 1738775 h 2187906"/>
              <a:gd name="connsiteX71" fmla="*/ 998869 w 1151910"/>
              <a:gd name="connsiteY71" fmla="*/ 1734013 h 2187906"/>
              <a:gd name="connsiteX72" fmla="*/ 1003631 w 1151910"/>
              <a:gd name="connsiteY72" fmla="*/ 1657813 h 2187906"/>
              <a:gd name="connsiteX73" fmla="*/ 1017919 w 1151910"/>
              <a:gd name="connsiteY73" fmla="*/ 1638763 h 2187906"/>
              <a:gd name="connsiteX74" fmla="*/ 1017919 w 1151910"/>
              <a:gd name="connsiteY74" fmla="*/ 1600663 h 2187906"/>
              <a:gd name="connsiteX75" fmla="*/ 998869 w 1151910"/>
              <a:gd name="connsiteY75" fmla="*/ 1586375 h 2187906"/>
              <a:gd name="connsiteX76" fmla="*/ 975056 w 1151910"/>
              <a:gd name="connsiteY76" fmla="*/ 1548275 h 2187906"/>
              <a:gd name="connsiteX77" fmla="*/ 965531 w 1151910"/>
              <a:gd name="connsiteY77" fmla="*/ 1533988 h 2187906"/>
              <a:gd name="connsiteX78" fmla="*/ 951244 w 1151910"/>
              <a:gd name="connsiteY78" fmla="*/ 1529225 h 2187906"/>
              <a:gd name="connsiteX79" fmla="*/ 932194 w 1151910"/>
              <a:gd name="connsiteY79" fmla="*/ 1405400 h 2187906"/>
              <a:gd name="connsiteX80" fmla="*/ 922669 w 1151910"/>
              <a:gd name="connsiteY80" fmla="*/ 1362538 h 2187906"/>
              <a:gd name="connsiteX81" fmla="*/ 913144 w 1151910"/>
              <a:gd name="connsiteY81" fmla="*/ 1338725 h 2187906"/>
              <a:gd name="connsiteX82" fmla="*/ 903619 w 1151910"/>
              <a:gd name="connsiteY82" fmla="*/ 1305388 h 2187906"/>
              <a:gd name="connsiteX83" fmla="*/ 898856 w 1151910"/>
              <a:gd name="connsiteY83" fmla="*/ 1291100 h 2187906"/>
              <a:gd name="connsiteX84" fmla="*/ 908381 w 1151910"/>
              <a:gd name="connsiteY84" fmla="*/ 1224425 h 2187906"/>
              <a:gd name="connsiteX85" fmla="*/ 922669 w 1151910"/>
              <a:gd name="connsiteY85" fmla="*/ 1219663 h 2187906"/>
              <a:gd name="connsiteX86" fmla="*/ 941719 w 1151910"/>
              <a:gd name="connsiteY86" fmla="*/ 1210138 h 2187906"/>
              <a:gd name="connsiteX87" fmla="*/ 956006 w 1151910"/>
              <a:gd name="connsiteY87" fmla="*/ 1205375 h 2187906"/>
              <a:gd name="connsiteX88" fmla="*/ 970294 w 1151910"/>
              <a:gd name="connsiteY88" fmla="*/ 1195850 h 2187906"/>
              <a:gd name="connsiteX89" fmla="*/ 1003631 w 1151910"/>
              <a:gd name="connsiteY89" fmla="*/ 1186325 h 2187906"/>
              <a:gd name="connsiteX90" fmla="*/ 1022681 w 1151910"/>
              <a:gd name="connsiteY90" fmla="*/ 1172038 h 2187906"/>
              <a:gd name="connsiteX91" fmla="*/ 1041731 w 1151910"/>
              <a:gd name="connsiteY91" fmla="*/ 1143463 h 2187906"/>
              <a:gd name="connsiteX92" fmla="*/ 1070306 w 1151910"/>
              <a:gd name="connsiteY92" fmla="*/ 1124413 h 2187906"/>
              <a:gd name="connsiteX93" fmla="*/ 1098881 w 1151910"/>
              <a:gd name="connsiteY93" fmla="*/ 1114888 h 2187906"/>
              <a:gd name="connsiteX94" fmla="*/ 1132219 w 1151910"/>
              <a:gd name="connsiteY94" fmla="*/ 1091075 h 2187906"/>
              <a:gd name="connsiteX95" fmla="*/ 1146506 w 1151910"/>
              <a:gd name="connsiteY95" fmla="*/ 1076788 h 2187906"/>
              <a:gd name="connsiteX96" fmla="*/ 1141744 w 1151910"/>
              <a:gd name="connsiteY96" fmla="*/ 991063 h 2187906"/>
              <a:gd name="connsiteX97" fmla="*/ 1127456 w 1151910"/>
              <a:gd name="connsiteY97" fmla="*/ 972013 h 2187906"/>
              <a:gd name="connsiteX98" fmla="*/ 1108406 w 1151910"/>
              <a:gd name="connsiteY98" fmla="*/ 933913 h 2187906"/>
              <a:gd name="connsiteX99" fmla="*/ 1103644 w 1151910"/>
              <a:gd name="connsiteY99" fmla="*/ 910100 h 2187906"/>
              <a:gd name="connsiteX100" fmla="*/ 1075069 w 1151910"/>
              <a:gd name="connsiteY100" fmla="*/ 881525 h 2187906"/>
              <a:gd name="connsiteX101" fmla="*/ 1008394 w 1151910"/>
              <a:gd name="connsiteY101" fmla="*/ 857713 h 2187906"/>
              <a:gd name="connsiteX102" fmla="*/ 994106 w 1151910"/>
              <a:gd name="connsiteY102" fmla="*/ 862475 h 2187906"/>
              <a:gd name="connsiteX103" fmla="*/ 989344 w 1151910"/>
              <a:gd name="connsiteY103" fmla="*/ 876763 h 2187906"/>
              <a:gd name="connsiteX104" fmla="*/ 984581 w 1151910"/>
              <a:gd name="connsiteY104" fmla="*/ 914863 h 2187906"/>
              <a:gd name="connsiteX105" fmla="*/ 975056 w 1151910"/>
              <a:gd name="connsiteY105" fmla="*/ 929150 h 2187906"/>
              <a:gd name="connsiteX106" fmla="*/ 960769 w 1151910"/>
              <a:gd name="connsiteY106" fmla="*/ 948200 h 2187906"/>
              <a:gd name="connsiteX107" fmla="*/ 932194 w 1151910"/>
              <a:gd name="connsiteY107" fmla="*/ 962488 h 2187906"/>
              <a:gd name="connsiteX108" fmla="*/ 898856 w 1151910"/>
              <a:gd name="connsiteY108" fmla="*/ 919625 h 2187906"/>
              <a:gd name="connsiteX109" fmla="*/ 884569 w 1151910"/>
              <a:gd name="connsiteY109" fmla="*/ 905338 h 2187906"/>
              <a:gd name="connsiteX110" fmla="*/ 903619 w 1151910"/>
              <a:gd name="connsiteY110" fmla="*/ 852950 h 2187906"/>
              <a:gd name="connsiteX111" fmla="*/ 908381 w 1151910"/>
              <a:gd name="connsiteY111" fmla="*/ 833900 h 2187906"/>
              <a:gd name="connsiteX112" fmla="*/ 903619 w 1151910"/>
              <a:gd name="connsiteY112" fmla="*/ 819613 h 2187906"/>
              <a:gd name="connsiteX113" fmla="*/ 898856 w 1151910"/>
              <a:gd name="connsiteY113" fmla="*/ 800563 h 2187906"/>
              <a:gd name="connsiteX114" fmla="*/ 903619 w 1151910"/>
              <a:gd name="connsiteY114" fmla="*/ 776750 h 2187906"/>
              <a:gd name="connsiteX115" fmla="*/ 941719 w 1151910"/>
              <a:gd name="connsiteY115" fmla="*/ 752938 h 2187906"/>
              <a:gd name="connsiteX116" fmla="*/ 956006 w 1151910"/>
              <a:gd name="connsiteY116" fmla="*/ 738650 h 2187906"/>
              <a:gd name="connsiteX117" fmla="*/ 960769 w 1151910"/>
              <a:gd name="connsiteY117" fmla="*/ 724363 h 2187906"/>
              <a:gd name="connsiteX118" fmla="*/ 956006 w 1151910"/>
              <a:gd name="connsiteY118" fmla="*/ 600538 h 2187906"/>
              <a:gd name="connsiteX119" fmla="*/ 889331 w 1151910"/>
              <a:gd name="connsiteY119" fmla="*/ 600538 h 2187906"/>
              <a:gd name="connsiteX120" fmla="*/ 875044 w 1151910"/>
              <a:gd name="connsiteY120" fmla="*/ 586250 h 2187906"/>
              <a:gd name="connsiteX121" fmla="*/ 860756 w 1151910"/>
              <a:gd name="connsiteY121" fmla="*/ 576725 h 2187906"/>
              <a:gd name="connsiteX122" fmla="*/ 846469 w 1151910"/>
              <a:gd name="connsiteY122" fmla="*/ 557675 h 2187906"/>
              <a:gd name="connsiteX123" fmla="*/ 841706 w 1151910"/>
              <a:gd name="connsiteY123" fmla="*/ 543388 h 2187906"/>
              <a:gd name="connsiteX124" fmla="*/ 722644 w 1151910"/>
              <a:gd name="connsiteY124" fmla="*/ 538625 h 2187906"/>
              <a:gd name="connsiteX125" fmla="*/ 689306 w 1151910"/>
              <a:gd name="connsiteY125" fmla="*/ 510050 h 2187906"/>
              <a:gd name="connsiteX126" fmla="*/ 679781 w 1151910"/>
              <a:gd name="connsiteY126" fmla="*/ 495763 h 2187906"/>
              <a:gd name="connsiteX127" fmla="*/ 660731 w 1151910"/>
              <a:gd name="connsiteY127" fmla="*/ 448138 h 2187906"/>
              <a:gd name="connsiteX128" fmla="*/ 646444 w 1151910"/>
              <a:gd name="connsiteY128" fmla="*/ 410038 h 2187906"/>
              <a:gd name="connsiteX129" fmla="*/ 636919 w 1151910"/>
              <a:gd name="connsiteY129" fmla="*/ 386225 h 2187906"/>
              <a:gd name="connsiteX130" fmla="*/ 617869 w 1151910"/>
              <a:gd name="connsiteY130" fmla="*/ 357650 h 2187906"/>
              <a:gd name="connsiteX131" fmla="*/ 575006 w 1151910"/>
              <a:gd name="connsiteY131" fmla="*/ 329075 h 2187906"/>
              <a:gd name="connsiteX132" fmla="*/ 560719 w 1151910"/>
              <a:gd name="connsiteY132" fmla="*/ 319550 h 2187906"/>
              <a:gd name="connsiteX133" fmla="*/ 541669 w 1151910"/>
              <a:gd name="connsiteY133" fmla="*/ 305263 h 2187906"/>
              <a:gd name="connsiteX134" fmla="*/ 527381 w 1151910"/>
              <a:gd name="connsiteY134" fmla="*/ 300500 h 2187906"/>
              <a:gd name="connsiteX135" fmla="*/ 494044 w 1151910"/>
              <a:gd name="connsiteY135" fmla="*/ 281450 h 2187906"/>
              <a:gd name="connsiteX136" fmla="*/ 470231 w 1151910"/>
              <a:gd name="connsiteY136" fmla="*/ 271925 h 2187906"/>
              <a:gd name="connsiteX137" fmla="*/ 408318 w 1151910"/>
              <a:gd name="connsiteY137" fmla="*/ 181439 h 2187906"/>
              <a:gd name="connsiteX138" fmla="*/ 408319 w 1151910"/>
              <a:gd name="connsiteY138" fmla="*/ 52851 h 2187906"/>
              <a:gd name="connsiteX139" fmla="*/ 377362 w 1151910"/>
              <a:gd name="connsiteY139" fmla="*/ 43325 h 2187906"/>
              <a:gd name="connsiteX140" fmla="*/ 317831 w 1151910"/>
              <a:gd name="connsiteY140" fmla="*/ 9988 h 2187906"/>
              <a:gd name="connsiteX141" fmla="*/ 284494 w 1151910"/>
              <a:gd name="connsiteY141" fmla="*/ 463 h 2187906"/>
              <a:gd name="connsiteX142" fmla="*/ 265444 w 1151910"/>
              <a:gd name="connsiteY142" fmla="*/ 5225 h 2187906"/>
              <a:gd name="connsiteX143" fmla="*/ 227344 w 1151910"/>
              <a:gd name="connsiteY143" fmla="*/ 55231 h 2187906"/>
              <a:gd name="connsiteX144" fmla="*/ 170194 w 1151910"/>
              <a:gd name="connsiteY144" fmla="*/ 69519 h 2187906"/>
              <a:gd name="connsiteX145" fmla="*/ 158287 w 1151910"/>
              <a:gd name="connsiteY145" fmla="*/ 114763 h 2187906"/>
              <a:gd name="connsiteX146" fmla="*/ 122568 w 1151910"/>
              <a:gd name="connsiteY146" fmla="*/ 150481 h 2187906"/>
              <a:gd name="connsiteX147" fmla="*/ 84469 w 1151910"/>
              <a:gd name="connsiteY147" fmla="*/ 243351 h 2187906"/>
              <a:gd name="connsiteX0" fmla="*/ 84469 w 1151910"/>
              <a:gd name="connsiteY0" fmla="*/ 243351 h 2187906"/>
              <a:gd name="connsiteX1" fmla="*/ 91612 w 1151910"/>
              <a:gd name="connsiteY1" fmla="*/ 271925 h 2187906"/>
              <a:gd name="connsiteX2" fmla="*/ 74943 w 1151910"/>
              <a:gd name="connsiteY2" fmla="*/ 340982 h 2187906"/>
              <a:gd name="connsiteX3" fmla="*/ 60656 w 1151910"/>
              <a:gd name="connsiteY3" fmla="*/ 390988 h 2187906"/>
              <a:gd name="connsiteX4" fmla="*/ 53512 w 1151910"/>
              <a:gd name="connsiteY4" fmla="*/ 467188 h 2187906"/>
              <a:gd name="connsiteX5" fmla="*/ 32081 w 1151910"/>
              <a:gd name="connsiteY5" fmla="*/ 505288 h 2187906"/>
              <a:gd name="connsiteX6" fmla="*/ 3506 w 1151910"/>
              <a:gd name="connsiteY6" fmla="*/ 541007 h 2187906"/>
              <a:gd name="connsiteX7" fmla="*/ 74944 w 1151910"/>
              <a:gd name="connsiteY7" fmla="*/ 564819 h 2187906"/>
              <a:gd name="connsiteX8" fmla="*/ 67800 w 1151910"/>
              <a:gd name="connsiteY8" fmla="*/ 643401 h 2187906"/>
              <a:gd name="connsiteX9" fmla="*/ 103518 w 1151910"/>
              <a:gd name="connsiteY9" fmla="*/ 688645 h 2187906"/>
              <a:gd name="connsiteX10" fmla="*/ 167813 w 1151910"/>
              <a:gd name="connsiteY10" fmla="*/ 736269 h 2187906"/>
              <a:gd name="connsiteX11" fmla="*/ 170195 w 1151910"/>
              <a:gd name="connsiteY11" fmla="*/ 807706 h 2187906"/>
              <a:gd name="connsiteX12" fmla="*/ 155907 w 1151910"/>
              <a:gd name="connsiteY12" fmla="*/ 860094 h 2187906"/>
              <a:gd name="connsiteX13" fmla="*/ 127331 w 1151910"/>
              <a:gd name="connsiteY13" fmla="*/ 910100 h 2187906"/>
              <a:gd name="connsiteX14" fmla="*/ 98756 w 1151910"/>
              <a:gd name="connsiteY14" fmla="*/ 948200 h 2187906"/>
              <a:gd name="connsiteX15" fmla="*/ 63037 w 1151910"/>
              <a:gd name="connsiteY15" fmla="*/ 993444 h 2187906"/>
              <a:gd name="connsiteX16" fmla="*/ 32082 w 1151910"/>
              <a:gd name="connsiteY16" fmla="*/ 1064881 h 2187906"/>
              <a:gd name="connsiteX17" fmla="*/ 1125 w 1151910"/>
              <a:gd name="connsiteY17" fmla="*/ 1105363 h 2187906"/>
              <a:gd name="connsiteX18" fmla="*/ 8269 w 1151910"/>
              <a:gd name="connsiteY18" fmla="*/ 1174419 h 2187906"/>
              <a:gd name="connsiteX19" fmla="*/ 22557 w 1151910"/>
              <a:gd name="connsiteY19" fmla="*/ 1224425 h 2187906"/>
              <a:gd name="connsiteX20" fmla="*/ 51133 w 1151910"/>
              <a:gd name="connsiteY20" fmla="*/ 1260144 h 2187906"/>
              <a:gd name="connsiteX21" fmla="*/ 70181 w 1151910"/>
              <a:gd name="connsiteY21" fmla="*/ 1298244 h 2187906"/>
              <a:gd name="connsiteX22" fmla="*/ 148763 w 1151910"/>
              <a:gd name="connsiteY22" fmla="*/ 1314913 h 2187906"/>
              <a:gd name="connsiteX23" fmla="*/ 255919 w 1151910"/>
              <a:gd name="connsiteY23" fmla="*/ 1398256 h 2187906"/>
              <a:gd name="connsiteX24" fmla="*/ 279733 w 1151910"/>
              <a:gd name="connsiteY24" fmla="*/ 1450644 h 2187906"/>
              <a:gd name="connsiteX25" fmla="*/ 239252 w 1151910"/>
              <a:gd name="connsiteY25" fmla="*/ 1550656 h 2187906"/>
              <a:gd name="connsiteX26" fmla="*/ 210677 w 1151910"/>
              <a:gd name="connsiteY26" fmla="*/ 1655431 h 2187906"/>
              <a:gd name="connsiteX27" fmla="*/ 217819 w 1151910"/>
              <a:gd name="connsiteY27" fmla="*/ 1714963 h 2187906"/>
              <a:gd name="connsiteX28" fmla="*/ 246394 w 1151910"/>
              <a:gd name="connsiteY28" fmla="*/ 1812594 h 2187906"/>
              <a:gd name="connsiteX29" fmla="*/ 191627 w 1151910"/>
              <a:gd name="connsiteY29" fmla="*/ 1857838 h 2187906"/>
              <a:gd name="connsiteX30" fmla="*/ 144002 w 1151910"/>
              <a:gd name="connsiteY30" fmla="*/ 1891175 h 2187906"/>
              <a:gd name="connsiteX31" fmla="*/ 91613 w 1151910"/>
              <a:gd name="connsiteY31" fmla="*/ 1917369 h 2187906"/>
              <a:gd name="connsiteX32" fmla="*/ 139239 w 1151910"/>
              <a:gd name="connsiteY32" fmla="*/ 1953088 h 2187906"/>
              <a:gd name="connsiteX33" fmla="*/ 165431 w 1151910"/>
              <a:gd name="connsiteY33" fmla="*/ 1984043 h 2187906"/>
              <a:gd name="connsiteX34" fmla="*/ 194006 w 1151910"/>
              <a:gd name="connsiteY34" fmla="*/ 2062625 h 2187906"/>
              <a:gd name="connsiteX35" fmla="*/ 258302 w 1151910"/>
              <a:gd name="connsiteY35" fmla="*/ 2048338 h 2187906"/>
              <a:gd name="connsiteX36" fmla="*/ 355931 w 1151910"/>
              <a:gd name="connsiteY36" fmla="*/ 2067388 h 2187906"/>
              <a:gd name="connsiteX37" fmla="*/ 374981 w 1151910"/>
              <a:gd name="connsiteY37" fmla="*/ 2076913 h 2187906"/>
              <a:gd name="connsiteX38" fmla="*/ 379744 w 1151910"/>
              <a:gd name="connsiteY38" fmla="*/ 2124538 h 2187906"/>
              <a:gd name="connsiteX39" fmla="*/ 394031 w 1151910"/>
              <a:gd name="connsiteY39" fmla="*/ 2162638 h 2187906"/>
              <a:gd name="connsiteX40" fmla="*/ 398794 w 1151910"/>
              <a:gd name="connsiteY40" fmla="*/ 2176925 h 2187906"/>
              <a:gd name="connsiteX41" fmla="*/ 436894 w 1151910"/>
              <a:gd name="connsiteY41" fmla="*/ 2186450 h 2187906"/>
              <a:gd name="connsiteX42" fmla="*/ 503569 w 1151910"/>
              <a:gd name="connsiteY42" fmla="*/ 2186450 h 2187906"/>
              <a:gd name="connsiteX43" fmla="*/ 527381 w 1151910"/>
              <a:gd name="connsiteY43" fmla="*/ 2176925 h 2187906"/>
              <a:gd name="connsiteX44" fmla="*/ 570244 w 1151910"/>
              <a:gd name="connsiteY44" fmla="*/ 2081675 h 2187906"/>
              <a:gd name="connsiteX45" fmla="*/ 589294 w 1151910"/>
              <a:gd name="connsiteY45" fmla="*/ 2076913 h 2187906"/>
              <a:gd name="connsiteX46" fmla="*/ 603581 w 1151910"/>
              <a:gd name="connsiteY46" fmla="*/ 2062625 h 2187906"/>
              <a:gd name="connsiteX47" fmla="*/ 608344 w 1151910"/>
              <a:gd name="connsiteY47" fmla="*/ 2048338 h 2187906"/>
              <a:gd name="connsiteX48" fmla="*/ 617869 w 1151910"/>
              <a:gd name="connsiteY48" fmla="*/ 2034050 h 2187906"/>
              <a:gd name="connsiteX49" fmla="*/ 622631 w 1151910"/>
              <a:gd name="connsiteY49" fmla="*/ 2015000 h 2187906"/>
              <a:gd name="connsiteX50" fmla="*/ 627394 w 1151910"/>
              <a:gd name="connsiteY50" fmla="*/ 1929275 h 2187906"/>
              <a:gd name="connsiteX51" fmla="*/ 641681 w 1151910"/>
              <a:gd name="connsiteY51" fmla="*/ 1924513 h 2187906"/>
              <a:gd name="connsiteX52" fmla="*/ 684544 w 1151910"/>
              <a:gd name="connsiteY52" fmla="*/ 1876888 h 2187906"/>
              <a:gd name="connsiteX53" fmla="*/ 689306 w 1151910"/>
              <a:gd name="connsiteY53" fmla="*/ 1848313 h 2187906"/>
              <a:gd name="connsiteX54" fmla="*/ 694069 w 1151910"/>
              <a:gd name="connsiteY54" fmla="*/ 1824500 h 2187906"/>
              <a:gd name="connsiteX55" fmla="*/ 698831 w 1151910"/>
              <a:gd name="connsiteY55" fmla="*/ 1781638 h 2187906"/>
              <a:gd name="connsiteX56" fmla="*/ 717881 w 1151910"/>
              <a:gd name="connsiteY56" fmla="*/ 1743538 h 2187906"/>
              <a:gd name="connsiteX57" fmla="*/ 732169 w 1151910"/>
              <a:gd name="connsiteY57" fmla="*/ 1705438 h 2187906"/>
              <a:gd name="connsiteX58" fmla="*/ 760744 w 1151910"/>
              <a:gd name="connsiteY58" fmla="*/ 1714963 h 2187906"/>
              <a:gd name="connsiteX59" fmla="*/ 775031 w 1151910"/>
              <a:gd name="connsiteY59" fmla="*/ 1748300 h 2187906"/>
              <a:gd name="connsiteX60" fmla="*/ 779794 w 1151910"/>
              <a:gd name="connsiteY60" fmla="*/ 1800688 h 2187906"/>
              <a:gd name="connsiteX61" fmla="*/ 784556 w 1151910"/>
              <a:gd name="connsiteY61" fmla="*/ 1776875 h 2187906"/>
              <a:gd name="connsiteX62" fmla="*/ 789319 w 1151910"/>
              <a:gd name="connsiteY62" fmla="*/ 1743538 h 2187906"/>
              <a:gd name="connsiteX63" fmla="*/ 803606 w 1151910"/>
              <a:gd name="connsiteY63" fmla="*/ 1734013 h 2187906"/>
              <a:gd name="connsiteX64" fmla="*/ 827419 w 1151910"/>
              <a:gd name="connsiteY64" fmla="*/ 1748300 h 2187906"/>
              <a:gd name="connsiteX65" fmla="*/ 841706 w 1151910"/>
              <a:gd name="connsiteY65" fmla="*/ 1753063 h 2187906"/>
              <a:gd name="connsiteX66" fmla="*/ 846469 w 1151910"/>
              <a:gd name="connsiteY66" fmla="*/ 1691150 h 2187906"/>
              <a:gd name="connsiteX67" fmla="*/ 889331 w 1151910"/>
              <a:gd name="connsiteY67" fmla="*/ 1695913 h 2187906"/>
              <a:gd name="connsiteX68" fmla="*/ 894094 w 1151910"/>
              <a:gd name="connsiteY68" fmla="*/ 1710200 h 2187906"/>
              <a:gd name="connsiteX69" fmla="*/ 927431 w 1151910"/>
              <a:gd name="connsiteY69" fmla="*/ 1734013 h 2187906"/>
              <a:gd name="connsiteX70" fmla="*/ 960769 w 1151910"/>
              <a:gd name="connsiteY70" fmla="*/ 1738775 h 2187906"/>
              <a:gd name="connsiteX71" fmla="*/ 998869 w 1151910"/>
              <a:gd name="connsiteY71" fmla="*/ 1734013 h 2187906"/>
              <a:gd name="connsiteX72" fmla="*/ 1003631 w 1151910"/>
              <a:gd name="connsiteY72" fmla="*/ 1657813 h 2187906"/>
              <a:gd name="connsiteX73" fmla="*/ 1017919 w 1151910"/>
              <a:gd name="connsiteY73" fmla="*/ 1638763 h 2187906"/>
              <a:gd name="connsiteX74" fmla="*/ 1017919 w 1151910"/>
              <a:gd name="connsiteY74" fmla="*/ 1600663 h 2187906"/>
              <a:gd name="connsiteX75" fmla="*/ 998869 w 1151910"/>
              <a:gd name="connsiteY75" fmla="*/ 1586375 h 2187906"/>
              <a:gd name="connsiteX76" fmla="*/ 975056 w 1151910"/>
              <a:gd name="connsiteY76" fmla="*/ 1548275 h 2187906"/>
              <a:gd name="connsiteX77" fmla="*/ 965531 w 1151910"/>
              <a:gd name="connsiteY77" fmla="*/ 1533988 h 2187906"/>
              <a:gd name="connsiteX78" fmla="*/ 951244 w 1151910"/>
              <a:gd name="connsiteY78" fmla="*/ 1529225 h 2187906"/>
              <a:gd name="connsiteX79" fmla="*/ 932194 w 1151910"/>
              <a:gd name="connsiteY79" fmla="*/ 1405400 h 2187906"/>
              <a:gd name="connsiteX80" fmla="*/ 922669 w 1151910"/>
              <a:gd name="connsiteY80" fmla="*/ 1362538 h 2187906"/>
              <a:gd name="connsiteX81" fmla="*/ 913144 w 1151910"/>
              <a:gd name="connsiteY81" fmla="*/ 1338725 h 2187906"/>
              <a:gd name="connsiteX82" fmla="*/ 903619 w 1151910"/>
              <a:gd name="connsiteY82" fmla="*/ 1305388 h 2187906"/>
              <a:gd name="connsiteX83" fmla="*/ 898856 w 1151910"/>
              <a:gd name="connsiteY83" fmla="*/ 1291100 h 2187906"/>
              <a:gd name="connsiteX84" fmla="*/ 908381 w 1151910"/>
              <a:gd name="connsiteY84" fmla="*/ 1224425 h 2187906"/>
              <a:gd name="connsiteX85" fmla="*/ 922669 w 1151910"/>
              <a:gd name="connsiteY85" fmla="*/ 1219663 h 2187906"/>
              <a:gd name="connsiteX86" fmla="*/ 941719 w 1151910"/>
              <a:gd name="connsiteY86" fmla="*/ 1210138 h 2187906"/>
              <a:gd name="connsiteX87" fmla="*/ 956006 w 1151910"/>
              <a:gd name="connsiteY87" fmla="*/ 1205375 h 2187906"/>
              <a:gd name="connsiteX88" fmla="*/ 970294 w 1151910"/>
              <a:gd name="connsiteY88" fmla="*/ 1195850 h 2187906"/>
              <a:gd name="connsiteX89" fmla="*/ 1003631 w 1151910"/>
              <a:gd name="connsiteY89" fmla="*/ 1186325 h 2187906"/>
              <a:gd name="connsiteX90" fmla="*/ 1022681 w 1151910"/>
              <a:gd name="connsiteY90" fmla="*/ 1172038 h 2187906"/>
              <a:gd name="connsiteX91" fmla="*/ 1041731 w 1151910"/>
              <a:gd name="connsiteY91" fmla="*/ 1143463 h 2187906"/>
              <a:gd name="connsiteX92" fmla="*/ 1070306 w 1151910"/>
              <a:gd name="connsiteY92" fmla="*/ 1124413 h 2187906"/>
              <a:gd name="connsiteX93" fmla="*/ 1098881 w 1151910"/>
              <a:gd name="connsiteY93" fmla="*/ 1114888 h 2187906"/>
              <a:gd name="connsiteX94" fmla="*/ 1132219 w 1151910"/>
              <a:gd name="connsiteY94" fmla="*/ 1091075 h 2187906"/>
              <a:gd name="connsiteX95" fmla="*/ 1146506 w 1151910"/>
              <a:gd name="connsiteY95" fmla="*/ 1076788 h 2187906"/>
              <a:gd name="connsiteX96" fmla="*/ 1141744 w 1151910"/>
              <a:gd name="connsiteY96" fmla="*/ 991063 h 2187906"/>
              <a:gd name="connsiteX97" fmla="*/ 1127456 w 1151910"/>
              <a:gd name="connsiteY97" fmla="*/ 972013 h 2187906"/>
              <a:gd name="connsiteX98" fmla="*/ 1108406 w 1151910"/>
              <a:gd name="connsiteY98" fmla="*/ 933913 h 2187906"/>
              <a:gd name="connsiteX99" fmla="*/ 1103644 w 1151910"/>
              <a:gd name="connsiteY99" fmla="*/ 910100 h 2187906"/>
              <a:gd name="connsiteX100" fmla="*/ 1075069 w 1151910"/>
              <a:gd name="connsiteY100" fmla="*/ 881525 h 2187906"/>
              <a:gd name="connsiteX101" fmla="*/ 1008394 w 1151910"/>
              <a:gd name="connsiteY101" fmla="*/ 857713 h 2187906"/>
              <a:gd name="connsiteX102" fmla="*/ 994106 w 1151910"/>
              <a:gd name="connsiteY102" fmla="*/ 862475 h 2187906"/>
              <a:gd name="connsiteX103" fmla="*/ 989344 w 1151910"/>
              <a:gd name="connsiteY103" fmla="*/ 876763 h 2187906"/>
              <a:gd name="connsiteX104" fmla="*/ 984581 w 1151910"/>
              <a:gd name="connsiteY104" fmla="*/ 914863 h 2187906"/>
              <a:gd name="connsiteX105" fmla="*/ 975056 w 1151910"/>
              <a:gd name="connsiteY105" fmla="*/ 929150 h 2187906"/>
              <a:gd name="connsiteX106" fmla="*/ 960769 w 1151910"/>
              <a:gd name="connsiteY106" fmla="*/ 948200 h 2187906"/>
              <a:gd name="connsiteX107" fmla="*/ 932194 w 1151910"/>
              <a:gd name="connsiteY107" fmla="*/ 962488 h 2187906"/>
              <a:gd name="connsiteX108" fmla="*/ 898856 w 1151910"/>
              <a:gd name="connsiteY108" fmla="*/ 919625 h 2187906"/>
              <a:gd name="connsiteX109" fmla="*/ 884569 w 1151910"/>
              <a:gd name="connsiteY109" fmla="*/ 905338 h 2187906"/>
              <a:gd name="connsiteX110" fmla="*/ 903619 w 1151910"/>
              <a:gd name="connsiteY110" fmla="*/ 852950 h 2187906"/>
              <a:gd name="connsiteX111" fmla="*/ 908381 w 1151910"/>
              <a:gd name="connsiteY111" fmla="*/ 833900 h 2187906"/>
              <a:gd name="connsiteX112" fmla="*/ 903619 w 1151910"/>
              <a:gd name="connsiteY112" fmla="*/ 819613 h 2187906"/>
              <a:gd name="connsiteX113" fmla="*/ 898856 w 1151910"/>
              <a:gd name="connsiteY113" fmla="*/ 800563 h 2187906"/>
              <a:gd name="connsiteX114" fmla="*/ 903619 w 1151910"/>
              <a:gd name="connsiteY114" fmla="*/ 776750 h 2187906"/>
              <a:gd name="connsiteX115" fmla="*/ 941719 w 1151910"/>
              <a:gd name="connsiteY115" fmla="*/ 752938 h 2187906"/>
              <a:gd name="connsiteX116" fmla="*/ 956006 w 1151910"/>
              <a:gd name="connsiteY116" fmla="*/ 738650 h 2187906"/>
              <a:gd name="connsiteX117" fmla="*/ 960769 w 1151910"/>
              <a:gd name="connsiteY117" fmla="*/ 724363 h 2187906"/>
              <a:gd name="connsiteX118" fmla="*/ 956006 w 1151910"/>
              <a:gd name="connsiteY118" fmla="*/ 600538 h 2187906"/>
              <a:gd name="connsiteX119" fmla="*/ 889331 w 1151910"/>
              <a:gd name="connsiteY119" fmla="*/ 600538 h 2187906"/>
              <a:gd name="connsiteX120" fmla="*/ 875044 w 1151910"/>
              <a:gd name="connsiteY120" fmla="*/ 586250 h 2187906"/>
              <a:gd name="connsiteX121" fmla="*/ 860756 w 1151910"/>
              <a:gd name="connsiteY121" fmla="*/ 576725 h 2187906"/>
              <a:gd name="connsiteX122" fmla="*/ 846469 w 1151910"/>
              <a:gd name="connsiteY122" fmla="*/ 557675 h 2187906"/>
              <a:gd name="connsiteX123" fmla="*/ 841706 w 1151910"/>
              <a:gd name="connsiteY123" fmla="*/ 543388 h 2187906"/>
              <a:gd name="connsiteX124" fmla="*/ 722644 w 1151910"/>
              <a:gd name="connsiteY124" fmla="*/ 538625 h 2187906"/>
              <a:gd name="connsiteX125" fmla="*/ 689306 w 1151910"/>
              <a:gd name="connsiteY125" fmla="*/ 510050 h 2187906"/>
              <a:gd name="connsiteX126" fmla="*/ 679781 w 1151910"/>
              <a:gd name="connsiteY126" fmla="*/ 495763 h 2187906"/>
              <a:gd name="connsiteX127" fmla="*/ 660731 w 1151910"/>
              <a:gd name="connsiteY127" fmla="*/ 448138 h 2187906"/>
              <a:gd name="connsiteX128" fmla="*/ 646444 w 1151910"/>
              <a:gd name="connsiteY128" fmla="*/ 410038 h 2187906"/>
              <a:gd name="connsiteX129" fmla="*/ 636919 w 1151910"/>
              <a:gd name="connsiteY129" fmla="*/ 386225 h 2187906"/>
              <a:gd name="connsiteX130" fmla="*/ 617869 w 1151910"/>
              <a:gd name="connsiteY130" fmla="*/ 357650 h 2187906"/>
              <a:gd name="connsiteX131" fmla="*/ 575006 w 1151910"/>
              <a:gd name="connsiteY131" fmla="*/ 329075 h 2187906"/>
              <a:gd name="connsiteX132" fmla="*/ 560719 w 1151910"/>
              <a:gd name="connsiteY132" fmla="*/ 319550 h 2187906"/>
              <a:gd name="connsiteX133" fmla="*/ 541669 w 1151910"/>
              <a:gd name="connsiteY133" fmla="*/ 305263 h 2187906"/>
              <a:gd name="connsiteX134" fmla="*/ 527381 w 1151910"/>
              <a:gd name="connsiteY134" fmla="*/ 300500 h 2187906"/>
              <a:gd name="connsiteX135" fmla="*/ 494044 w 1151910"/>
              <a:gd name="connsiteY135" fmla="*/ 281450 h 2187906"/>
              <a:gd name="connsiteX136" fmla="*/ 470231 w 1151910"/>
              <a:gd name="connsiteY136" fmla="*/ 271925 h 2187906"/>
              <a:gd name="connsiteX137" fmla="*/ 408318 w 1151910"/>
              <a:gd name="connsiteY137" fmla="*/ 181439 h 2187906"/>
              <a:gd name="connsiteX138" fmla="*/ 408319 w 1151910"/>
              <a:gd name="connsiteY138" fmla="*/ 52851 h 2187906"/>
              <a:gd name="connsiteX139" fmla="*/ 377362 w 1151910"/>
              <a:gd name="connsiteY139" fmla="*/ 43325 h 2187906"/>
              <a:gd name="connsiteX140" fmla="*/ 317831 w 1151910"/>
              <a:gd name="connsiteY140" fmla="*/ 9988 h 2187906"/>
              <a:gd name="connsiteX141" fmla="*/ 284494 w 1151910"/>
              <a:gd name="connsiteY141" fmla="*/ 463 h 2187906"/>
              <a:gd name="connsiteX142" fmla="*/ 265444 w 1151910"/>
              <a:gd name="connsiteY142" fmla="*/ 5225 h 2187906"/>
              <a:gd name="connsiteX143" fmla="*/ 227344 w 1151910"/>
              <a:gd name="connsiteY143" fmla="*/ 55231 h 2187906"/>
              <a:gd name="connsiteX144" fmla="*/ 170194 w 1151910"/>
              <a:gd name="connsiteY144" fmla="*/ 69519 h 2187906"/>
              <a:gd name="connsiteX145" fmla="*/ 158287 w 1151910"/>
              <a:gd name="connsiteY145" fmla="*/ 114763 h 2187906"/>
              <a:gd name="connsiteX146" fmla="*/ 122568 w 1151910"/>
              <a:gd name="connsiteY146" fmla="*/ 150481 h 2187906"/>
              <a:gd name="connsiteX147" fmla="*/ 84469 w 1151910"/>
              <a:gd name="connsiteY147" fmla="*/ 243351 h 2187906"/>
              <a:gd name="connsiteX0" fmla="*/ 84469 w 1151910"/>
              <a:gd name="connsiteY0" fmla="*/ 243351 h 2187906"/>
              <a:gd name="connsiteX1" fmla="*/ 91612 w 1151910"/>
              <a:gd name="connsiteY1" fmla="*/ 271925 h 2187906"/>
              <a:gd name="connsiteX2" fmla="*/ 74943 w 1151910"/>
              <a:gd name="connsiteY2" fmla="*/ 340982 h 2187906"/>
              <a:gd name="connsiteX3" fmla="*/ 60656 w 1151910"/>
              <a:gd name="connsiteY3" fmla="*/ 390988 h 2187906"/>
              <a:gd name="connsiteX4" fmla="*/ 53512 w 1151910"/>
              <a:gd name="connsiteY4" fmla="*/ 467188 h 2187906"/>
              <a:gd name="connsiteX5" fmla="*/ 32081 w 1151910"/>
              <a:gd name="connsiteY5" fmla="*/ 505288 h 2187906"/>
              <a:gd name="connsiteX6" fmla="*/ 3506 w 1151910"/>
              <a:gd name="connsiteY6" fmla="*/ 541007 h 2187906"/>
              <a:gd name="connsiteX7" fmla="*/ 74944 w 1151910"/>
              <a:gd name="connsiteY7" fmla="*/ 564819 h 2187906"/>
              <a:gd name="connsiteX8" fmla="*/ 67800 w 1151910"/>
              <a:gd name="connsiteY8" fmla="*/ 643401 h 2187906"/>
              <a:gd name="connsiteX9" fmla="*/ 103518 w 1151910"/>
              <a:gd name="connsiteY9" fmla="*/ 688645 h 2187906"/>
              <a:gd name="connsiteX10" fmla="*/ 167813 w 1151910"/>
              <a:gd name="connsiteY10" fmla="*/ 736269 h 2187906"/>
              <a:gd name="connsiteX11" fmla="*/ 170195 w 1151910"/>
              <a:gd name="connsiteY11" fmla="*/ 807706 h 2187906"/>
              <a:gd name="connsiteX12" fmla="*/ 155907 w 1151910"/>
              <a:gd name="connsiteY12" fmla="*/ 860094 h 2187906"/>
              <a:gd name="connsiteX13" fmla="*/ 127331 w 1151910"/>
              <a:gd name="connsiteY13" fmla="*/ 910100 h 2187906"/>
              <a:gd name="connsiteX14" fmla="*/ 98756 w 1151910"/>
              <a:gd name="connsiteY14" fmla="*/ 948200 h 2187906"/>
              <a:gd name="connsiteX15" fmla="*/ 63037 w 1151910"/>
              <a:gd name="connsiteY15" fmla="*/ 993444 h 2187906"/>
              <a:gd name="connsiteX16" fmla="*/ 32082 w 1151910"/>
              <a:gd name="connsiteY16" fmla="*/ 1064881 h 2187906"/>
              <a:gd name="connsiteX17" fmla="*/ 1125 w 1151910"/>
              <a:gd name="connsiteY17" fmla="*/ 1105363 h 2187906"/>
              <a:gd name="connsiteX18" fmla="*/ 8269 w 1151910"/>
              <a:gd name="connsiteY18" fmla="*/ 1174419 h 2187906"/>
              <a:gd name="connsiteX19" fmla="*/ 22557 w 1151910"/>
              <a:gd name="connsiteY19" fmla="*/ 1224425 h 2187906"/>
              <a:gd name="connsiteX20" fmla="*/ 51133 w 1151910"/>
              <a:gd name="connsiteY20" fmla="*/ 1260144 h 2187906"/>
              <a:gd name="connsiteX21" fmla="*/ 70181 w 1151910"/>
              <a:gd name="connsiteY21" fmla="*/ 1298244 h 2187906"/>
              <a:gd name="connsiteX22" fmla="*/ 148763 w 1151910"/>
              <a:gd name="connsiteY22" fmla="*/ 1314913 h 2187906"/>
              <a:gd name="connsiteX23" fmla="*/ 255919 w 1151910"/>
              <a:gd name="connsiteY23" fmla="*/ 1398256 h 2187906"/>
              <a:gd name="connsiteX24" fmla="*/ 279733 w 1151910"/>
              <a:gd name="connsiteY24" fmla="*/ 1450644 h 2187906"/>
              <a:gd name="connsiteX25" fmla="*/ 239252 w 1151910"/>
              <a:gd name="connsiteY25" fmla="*/ 1550656 h 2187906"/>
              <a:gd name="connsiteX26" fmla="*/ 210677 w 1151910"/>
              <a:gd name="connsiteY26" fmla="*/ 1655431 h 2187906"/>
              <a:gd name="connsiteX27" fmla="*/ 217819 w 1151910"/>
              <a:gd name="connsiteY27" fmla="*/ 1714963 h 2187906"/>
              <a:gd name="connsiteX28" fmla="*/ 246394 w 1151910"/>
              <a:gd name="connsiteY28" fmla="*/ 1812594 h 2187906"/>
              <a:gd name="connsiteX29" fmla="*/ 191627 w 1151910"/>
              <a:gd name="connsiteY29" fmla="*/ 1857838 h 2187906"/>
              <a:gd name="connsiteX30" fmla="*/ 144002 w 1151910"/>
              <a:gd name="connsiteY30" fmla="*/ 1891175 h 2187906"/>
              <a:gd name="connsiteX31" fmla="*/ 91613 w 1151910"/>
              <a:gd name="connsiteY31" fmla="*/ 1917369 h 2187906"/>
              <a:gd name="connsiteX32" fmla="*/ 139239 w 1151910"/>
              <a:gd name="connsiteY32" fmla="*/ 1953088 h 2187906"/>
              <a:gd name="connsiteX33" fmla="*/ 165431 w 1151910"/>
              <a:gd name="connsiteY33" fmla="*/ 1984043 h 2187906"/>
              <a:gd name="connsiteX34" fmla="*/ 194006 w 1151910"/>
              <a:gd name="connsiteY34" fmla="*/ 2062625 h 2187906"/>
              <a:gd name="connsiteX35" fmla="*/ 258302 w 1151910"/>
              <a:gd name="connsiteY35" fmla="*/ 2048338 h 2187906"/>
              <a:gd name="connsiteX36" fmla="*/ 355931 w 1151910"/>
              <a:gd name="connsiteY36" fmla="*/ 2067388 h 2187906"/>
              <a:gd name="connsiteX37" fmla="*/ 374981 w 1151910"/>
              <a:gd name="connsiteY37" fmla="*/ 2076913 h 2187906"/>
              <a:gd name="connsiteX38" fmla="*/ 379744 w 1151910"/>
              <a:gd name="connsiteY38" fmla="*/ 2124538 h 2187906"/>
              <a:gd name="connsiteX39" fmla="*/ 394031 w 1151910"/>
              <a:gd name="connsiteY39" fmla="*/ 2162638 h 2187906"/>
              <a:gd name="connsiteX40" fmla="*/ 398794 w 1151910"/>
              <a:gd name="connsiteY40" fmla="*/ 2176925 h 2187906"/>
              <a:gd name="connsiteX41" fmla="*/ 436894 w 1151910"/>
              <a:gd name="connsiteY41" fmla="*/ 2186450 h 2187906"/>
              <a:gd name="connsiteX42" fmla="*/ 503569 w 1151910"/>
              <a:gd name="connsiteY42" fmla="*/ 2186450 h 2187906"/>
              <a:gd name="connsiteX43" fmla="*/ 527381 w 1151910"/>
              <a:gd name="connsiteY43" fmla="*/ 2176925 h 2187906"/>
              <a:gd name="connsiteX44" fmla="*/ 570244 w 1151910"/>
              <a:gd name="connsiteY44" fmla="*/ 2081675 h 2187906"/>
              <a:gd name="connsiteX45" fmla="*/ 589294 w 1151910"/>
              <a:gd name="connsiteY45" fmla="*/ 2076913 h 2187906"/>
              <a:gd name="connsiteX46" fmla="*/ 603581 w 1151910"/>
              <a:gd name="connsiteY46" fmla="*/ 2062625 h 2187906"/>
              <a:gd name="connsiteX47" fmla="*/ 608344 w 1151910"/>
              <a:gd name="connsiteY47" fmla="*/ 2048338 h 2187906"/>
              <a:gd name="connsiteX48" fmla="*/ 617869 w 1151910"/>
              <a:gd name="connsiteY48" fmla="*/ 2034050 h 2187906"/>
              <a:gd name="connsiteX49" fmla="*/ 622631 w 1151910"/>
              <a:gd name="connsiteY49" fmla="*/ 2015000 h 2187906"/>
              <a:gd name="connsiteX50" fmla="*/ 627394 w 1151910"/>
              <a:gd name="connsiteY50" fmla="*/ 1929275 h 2187906"/>
              <a:gd name="connsiteX51" fmla="*/ 641681 w 1151910"/>
              <a:gd name="connsiteY51" fmla="*/ 1924513 h 2187906"/>
              <a:gd name="connsiteX52" fmla="*/ 684544 w 1151910"/>
              <a:gd name="connsiteY52" fmla="*/ 1876888 h 2187906"/>
              <a:gd name="connsiteX53" fmla="*/ 689306 w 1151910"/>
              <a:gd name="connsiteY53" fmla="*/ 1848313 h 2187906"/>
              <a:gd name="connsiteX54" fmla="*/ 694069 w 1151910"/>
              <a:gd name="connsiteY54" fmla="*/ 1824500 h 2187906"/>
              <a:gd name="connsiteX55" fmla="*/ 698831 w 1151910"/>
              <a:gd name="connsiteY55" fmla="*/ 1781638 h 2187906"/>
              <a:gd name="connsiteX56" fmla="*/ 717881 w 1151910"/>
              <a:gd name="connsiteY56" fmla="*/ 1743538 h 2187906"/>
              <a:gd name="connsiteX57" fmla="*/ 732169 w 1151910"/>
              <a:gd name="connsiteY57" fmla="*/ 1705438 h 2187906"/>
              <a:gd name="connsiteX58" fmla="*/ 760744 w 1151910"/>
              <a:gd name="connsiteY58" fmla="*/ 1714963 h 2187906"/>
              <a:gd name="connsiteX59" fmla="*/ 775031 w 1151910"/>
              <a:gd name="connsiteY59" fmla="*/ 1748300 h 2187906"/>
              <a:gd name="connsiteX60" fmla="*/ 779794 w 1151910"/>
              <a:gd name="connsiteY60" fmla="*/ 1800688 h 2187906"/>
              <a:gd name="connsiteX61" fmla="*/ 784556 w 1151910"/>
              <a:gd name="connsiteY61" fmla="*/ 1776875 h 2187906"/>
              <a:gd name="connsiteX62" fmla="*/ 789319 w 1151910"/>
              <a:gd name="connsiteY62" fmla="*/ 1743538 h 2187906"/>
              <a:gd name="connsiteX63" fmla="*/ 803606 w 1151910"/>
              <a:gd name="connsiteY63" fmla="*/ 1734013 h 2187906"/>
              <a:gd name="connsiteX64" fmla="*/ 827419 w 1151910"/>
              <a:gd name="connsiteY64" fmla="*/ 1748300 h 2187906"/>
              <a:gd name="connsiteX65" fmla="*/ 841706 w 1151910"/>
              <a:gd name="connsiteY65" fmla="*/ 1753063 h 2187906"/>
              <a:gd name="connsiteX66" fmla="*/ 846469 w 1151910"/>
              <a:gd name="connsiteY66" fmla="*/ 1691150 h 2187906"/>
              <a:gd name="connsiteX67" fmla="*/ 889331 w 1151910"/>
              <a:gd name="connsiteY67" fmla="*/ 1695913 h 2187906"/>
              <a:gd name="connsiteX68" fmla="*/ 894094 w 1151910"/>
              <a:gd name="connsiteY68" fmla="*/ 1710200 h 2187906"/>
              <a:gd name="connsiteX69" fmla="*/ 927431 w 1151910"/>
              <a:gd name="connsiteY69" fmla="*/ 1734013 h 2187906"/>
              <a:gd name="connsiteX70" fmla="*/ 960769 w 1151910"/>
              <a:gd name="connsiteY70" fmla="*/ 1738775 h 2187906"/>
              <a:gd name="connsiteX71" fmla="*/ 998869 w 1151910"/>
              <a:gd name="connsiteY71" fmla="*/ 1734013 h 2187906"/>
              <a:gd name="connsiteX72" fmla="*/ 1003631 w 1151910"/>
              <a:gd name="connsiteY72" fmla="*/ 1657813 h 2187906"/>
              <a:gd name="connsiteX73" fmla="*/ 1017919 w 1151910"/>
              <a:gd name="connsiteY73" fmla="*/ 1638763 h 2187906"/>
              <a:gd name="connsiteX74" fmla="*/ 1017919 w 1151910"/>
              <a:gd name="connsiteY74" fmla="*/ 1600663 h 2187906"/>
              <a:gd name="connsiteX75" fmla="*/ 998869 w 1151910"/>
              <a:gd name="connsiteY75" fmla="*/ 1586375 h 2187906"/>
              <a:gd name="connsiteX76" fmla="*/ 975056 w 1151910"/>
              <a:gd name="connsiteY76" fmla="*/ 1548275 h 2187906"/>
              <a:gd name="connsiteX77" fmla="*/ 965531 w 1151910"/>
              <a:gd name="connsiteY77" fmla="*/ 1533988 h 2187906"/>
              <a:gd name="connsiteX78" fmla="*/ 951244 w 1151910"/>
              <a:gd name="connsiteY78" fmla="*/ 1529225 h 2187906"/>
              <a:gd name="connsiteX79" fmla="*/ 932194 w 1151910"/>
              <a:gd name="connsiteY79" fmla="*/ 1405400 h 2187906"/>
              <a:gd name="connsiteX80" fmla="*/ 922669 w 1151910"/>
              <a:gd name="connsiteY80" fmla="*/ 1362538 h 2187906"/>
              <a:gd name="connsiteX81" fmla="*/ 913144 w 1151910"/>
              <a:gd name="connsiteY81" fmla="*/ 1338725 h 2187906"/>
              <a:gd name="connsiteX82" fmla="*/ 903619 w 1151910"/>
              <a:gd name="connsiteY82" fmla="*/ 1305388 h 2187906"/>
              <a:gd name="connsiteX83" fmla="*/ 898856 w 1151910"/>
              <a:gd name="connsiteY83" fmla="*/ 1291100 h 2187906"/>
              <a:gd name="connsiteX84" fmla="*/ 908381 w 1151910"/>
              <a:gd name="connsiteY84" fmla="*/ 1224425 h 2187906"/>
              <a:gd name="connsiteX85" fmla="*/ 922669 w 1151910"/>
              <a:gd name="connsiteY85" fmla="*/ 1219663 h 2187906"/>
              <a:gd name="connsiteX86" fmla="*/ 941719 w 1151910"/>
              <a:gd name="connsiteY86" fmla="*/ 1210138 h 2187906"/>
              <a:gd name="connsiteX87" fmla="*/ 956006 w 1151910"/>
              <a:gd name="connsiteY87" fmla="*/ 1205375 h 2187906"/>
              <a:gd name="connsiteX88" fmla="*/ 970294 w 1151910"/>
              <a:gd name="connsiteY88" fmla="*/ 1195850 h 2187906"/>
              <a:gd name="connsiteX89" fmla="*/ 1003631 w 1151910"/>
              <a:gd name="connsiteY89" fmla="*/ 1186325 h 2187906"/>
              <a:gd name="connsiteX90" fmla="*/ 1022681 w 1151910"/>
              <a:gd name="connsiteY90" fmla="*/ 1172038 h 2187906"/>
              <a:gd name="connsiteX91" fmla="*/ 1041731 w 1151910"/>
              <a:gd name="connsiteY91" fmla="*/ 1143463 h 2187906"/>
              <a:gd name="connsiteX92" fmla="*/ 1070306 w 1151910"/>
              <a:gd name="connsiteY92" fmla="*/ 1124413 h 2187906"/>
              <a:gd name="connsiteX93" fmla="*/ 1098881 w 1151910"/>
              <a:gd name="connsiteY93" fmla="*/ 1114888 h 2187906"/>
              <a:gd name="connsiteX94" fmla="*/ 1132219 w 1151910"/>
              <a:gd name="connsiteY94" fmla="*/ 1091075 h 2187906"/>
              <a:gd name="connsiteX95" fmla="*/ 1146506 w 1151910"/>
              <a:gd name="connsiteY95" fmla="*/ 1076788 h 2187906"/>
              <a:gd name="connsiteX96" fmla="*/ 1141744 w 1151910"/>
              <a:gd name="connsiteY96" fmla="*/ 991063 h 2187906"/>
              <a:gd name="connsiteX97" fmla="*/ 1127456 w 1151910"/>
              <a:gd name="connsiteY97" fmla="*/ 972013 h 2187906"/>
              <a:gd name="connsiteX98" fmla="*/ 1108406 w 1151910"/>
              <a:gd name="connsiteY98" fmla="*/ 933913 h 2187906"/>
              <a:gd name="connsiteX99" fmla="*/ 1103644 w 1151910"/>
              <a:gd name="connsiteY99" fmla="*/ 910100 h 2187906"/>
              <a:gd name="connsiteX100" fmla="*/ 1075069 w 1151910"/>
              <a:gd name="connsiteY100" fmla="*/ 881525 h 2187906"/>
              <a:gd name="connsiteX101" fmla="*/ 1008394 w 1151910"/>
              <a:gd name="connsiteY101" fmla="*/ 857713 h 2187906"/>
              <a:gd name="connsiteX102" fmla="*/ 994106 w 1151910"/>
              <a:gd name="connsiteY102" fmla="*/ 862475 h 2187906"/>
              <a:gd name="connsiteX103" fmla="*/ 989344 w 1151910"/>
              <a:gd name="connsiteY103" fmla="*/ 876763 h 2187906"/>
              <a:gd name="connsiteX104" fmla="*/ 984581 w 1151910"/>
              <a:gd name="connsiteY104" fmla="*/ 914863 h 2187906"/>
              <a:gd name="connsiteX105" fmla="*/ 975056 w 1151910"/>
              <a:gd name="connsiteY105" fmla="*/ 929150 h 2187906"/>
              <a:gd name="connsiteX106" fmla="*/ 960769 w 1151910"/>
              <a:gd name="connsiteY106" fmla="*/ 948200 h 2187906"/>
              <a:gd name="connsiteX107" fmla="*/ 932194 w 1151910"/>
              <a:gd name="connsiteY107" fmla="*/ 962488 h 2187906"/>
              <a:gd name="connsiteX108" fmla="*/ 898856 w 1151910"/>
              <a:gd name="connsiteY108" fmla="*/ 919625 h 2187906"/>
              <a:gd name="connsiteX109" fmla="*/ 884569 w 1151910"/>
              <a:gd name="connsiteY109" fmla="*/ 905338 h 2187906"/>
              <a:gd name="connsiteX110" fmla="*/ 903619 w 1151910"/>
              <a:gd name="connsiteY110" fmla="*/ 852950 h 2187906"/>
              <a:gd name="connsiteX111" fmla="*/ 908381 w 1151910"/>
              <a:gd name="connsiteY111" fmla="*/ 833900 h 2187906"/>
              <a:gd name="connsiteX112" fmla="*/ 903619 w 1151910"/>
              <a:gd name="connsiteY112" fmla="*/ 819613 h 2187906"/>
              <a:gd name="connsiteX113" fmla="*/ 898856 w 1151910"/>
              <a:gd name="connsiteY113" fmla="*/ 800563 h 2187906"/>
              <a:gd name="connsiteX114" fmla="*/ 903619 w 1151910"/>
              <a:gd name="connsiteY114" fmla="*/ 776750 h 2187906"/>
              <a:gd name="connsiteX115" fmla="*/ 941719 w 1151910"/>
              <a:gd name="connsiteY115" fmla="*/ 752938 h 2187906"/>
              <a:gd name="connsiteX116" fmla="*/ 956006 w 1151910"/>
              <a:gd name="connsiteY116" fmla="*/ 738650 h 2187906"/>
              <a:gd name="connsiteX117" fmla="*/ 960769 w 1151910"/>
              <a:gd name="connsiteY117" fmla="*/ 724363 h 2187906"/>
              <a:gd name="connsiteX118" fmla="*/ 956006 w 1151910"/>
              <a:gd name="connsiteY118" fmla="*/ 600538 h 2187906"/>
              <a:gd name="connsiteX119" fmla="*/ 889331 w 1151910"/>
              <a:gd name="connsiteY119" fmla="*/ 600538 h 2187906"/>
              <a:gd name="connsiteX120" fmla="*/ 875044 w 1151910"/>
              <a:gd name="connsiteY120" fmla="*/ 586250 h 2187906"/>
              <a:gd name="connsiteX121" fmla="*/ 860756 w 1151910"/>
              <a:gd name="connsiteY121" fmla="*/ 576725 h 2187906"/>
              <a:gd name="connsiteX122" fmla="*/ 846469 w 1151910"/>
              <a:gd name="connsiteY122" fmla="*/ 557675 h 2187906"/>
              <a:gd name="connsiteX123" fmla="*/ 841706 w 1151910"/>
              <a:gd name="connsiteY123" fmla="*/ 543388 h 2187906"/>
              <a:gd name="connsiteX124" fmla="*/ 722644 w 1151910"/>
              <a:gd name="connsiteY124" fmla="*/ 538625 h 2187906"/>
              <a:gd name="connsiteX125" fmla="*/ 689306 w 1151910"/>
              <a:gd name="connsiteY125" fmla="*/ 510050 h 2187906"/>
              <a:gd name="connsiteX126" fmla="*/ 679781 w 1151910"/>
              <a:gd name="connsiteY126" fmla="*/ 495763 h 2187906"/>
              <a:gd name="connsiteX127" fmla="*/ 660731 w 1151910"/>
              <a:gd name="connsiteY127" fmla="*/ 448138 h 2187906"/>
              <a:gd name="connsiteX128" fmla="*/ 646444 w 1151910"/>
              <a:gd name="connsiteY128" fmla="*/ 410038 h 2187906"/>
              <a:gd name="connsiteX129" fmla="*/ 636919 w 1151910"/>
              <a:gd name="connsiteY129" fmla="*/ 386225 h 2187906"/>
              <a:gd name="connsiteX130" fmla="*/ 617869 w 1151910"/>
              <a:gd name="connsiteY130" fmla="*/ 357650 h 2187906"/>
              <a:gd name="connsiteX131" fmla="*/ 575006 w 1151910"/>
              <a:gd name="connsiteY131" fmla="*/ 329075 h 2187906"/>
              <a:gd name="connsiteX132" fmla="*/ 560719 w 1151910"/>
              <a:gd name="connsiteY132" fmla="*/ 319550 h 2187906"/>
              <a:gd name="connsiteX133" fmla="*/ 541669 w 1151910"/>
              <a:gd name="connsiteY133" fmla="*/ 305263 h 2187906"/>
              <a:gd name="connsiteX134" fmla="*/ 527381 w 1151910"/>
              <a:gd name="connsiteY134" fmla="*/ 300500 h 2187906"/>
              <a:gd name="connsiteX135" fmla="*/ 494044 w 1151910"/>
              <a:gd name="connsiteY135" fmla="*/ 281450 h 2187906"/>
              <a:gd name="connsiteX136" fmla="*/ 470231 w 1151910"/>
              <a:gd name="connsiteY136" fmla="*/ 271925 h 2187906"/>
              <a:gd name="connsiteX137" fmla="*/ 408318 w 1151910"/>
              <a:gd name="connsiteY137" fmla="*/ 181439 h 2187906"/>
              <a:gd name="connsiteX138" fmla="*/ 408319 w 1151910"/>
              <a:gd name="connsiteY138" fmla="*/ 52851 h 2187906"/>
              <a:gd name="connsiteX139" fmla="*/ 377362 w 1151910"/>
              <a:gd name="connsiteY139" fmla="*/ 43325 h 2187906"/>
              <a:gd name="connsiteX140" fmla="*/ 317831 w 1151910"/>
              <a:gd name="connsiteY140" fmla="*/ 9988 h 2187906"/>
              <a:gd name="connsiteX141" fmla="*/ 284494 w 1151910"/>
              <a:gd name="connsiteY141" fmla="*/ 463 h 2187906"/>
              <a:gd name="connsiteX142" fmla="*/ 265444 w 1151910"/>
              <a:gd name="connsiteY142" fmla="*/ 5225 h 2187906"/>
              <a:gd name="connsiteX143" fmla="*/ 227344 w 1151910"/>
              <a:gd name="connsiteY143" fmla="*/ 55231 h 2187906"/>
              <a:gd name="connsiteX144" fmla="*/ 170194 w 1151910"/>
              <a:gd name="connsiteY144" fmla="*/ 69519 h 2187906"/>
              <a:gd name="connsiteX145" fmla="*/ 158287 w 1151910"/>
              <a:gd name="connsiteY145" fmla="*/ 114763 h 2187906"/>
              <a:gd name="connsiteX146" fmla="*/ 122568 w 1151910"/>
              <a:gd name="connsiteY146" fmla="*/ 150481 h 2187906"/>
              <a:gd name="connsiteX147" fmla="*/ 84469 w 1151910"/>
              <a:gd name="connsiteY147" fmla="*/ 243351 h 2187906"/>
              <a:gd name="connsiteX0" fmla="*/ 84469 w 1151910"/>
              <a:gd name="connsiteY0" fmla="*/ 243351 h 2187906"/>
              <a:gd name="connsiteX1" fmla="*/ 91612 w 1151910"/>
              <a:gd name="connsiteY1" fmla="*/ 271925 h 2187906"/>
              <a:gd name="connsiteX2" fmla="*/ 74943 w 1151910"/>
              <a:gd name="connsiteY2" fmla="*/ 340982 h 2187906"/>
              <a:gd name="connsiteX3" fmla="*/ 60656 w 1151910"/>
              <a:gd name="connsiteY3" fmla="*/ 390988 h 2187906"/>
              <a:gd name="connsiteX4" fmla="*/ 53512 w 1151910"/>
              <a:gd name="connsiteY4" fmla="*/ 467188 h 2187906"/>
              <a:gd name="connsiteX5" fmla="*/ 32081 w 1151910"/>
              <a:gd name="connsiteY5" fmla="*/ 505288 h 2187906"/>
              <a:gd name="connsiteX6" fmla="*/ 3506 w 1151910"/>
              <a:gd name="connsiteY6" fmla="*/ 541007 h 2187906"/>
              <a:gd name="connsiteX7" fmla="*/ 74944 w 1151910"/>
              <a:gd name="connsiteY7" fmla="*/ 564819 h 2187906"/>
              <a:gd name="connsiteX8" fmla="*/ 67800 w 1151910"/>
              <a:gd name="connsiteY8" fmla="*/ 643401 h 2187906"/>
              <a:gd name="connsiteX9" fmla="*/ 103518 w 1151910"/>
              <a:gd name="connsiteY9" fmla="*/ 688645 h 2187906"/>
              <a:gd name="connsiteX10" fmla="*/ 167813 w 1151910"/>
              <a:gd name="connsiteY10" fmla="*/ 736269 h 2187906"/>
              <a:gd name="connsiteX11" fmla="*/ 170195 w 1151910"/>
              <a:gd name="connsiteY11" fmla="*/ 807706 h 2187906"/>
              <a:gd name="connsiteX12" fmla="*/ 155907 w 1151910"/>
              <a:gd name="connsiteY12" fmla="*/ 860094 h 2187906"/>
              <a:gd name="connsiteX13" fmla="*/ 127331 w 1151910"/>
              <a:gd name="connsiteY13" fmla="*/ 910100 h 2187906"/>
              <a:gd name="connsiteX14" fmla="*/ 98756 w 1151910"/>
              <a:gd name="connsiteY14" fmla="*/ 948200 h 2187906"/>
              <a:gd name="connsiteX15" fmla="*/ 63037 w 1151910"/>
              <a:gd name="connsiteY15" fmla="*/ 993444 h 2187906"/>
              <a:gd name="connsiteX16" fmla="*/ 32082 w 1151910"/>
              <a:gd name="connsiteY16" fmla="*/ 1064881 h 2187906"/>
              <a:gd name="connsiteX17" fmla="*/ 1125 w 1151910"/>
              <a:gd name="connsiteY17" fmla="*/ 1105363 h 2187906"/>
              <a:gd name="connsiteX18" fmla="*/ 8269 w 1151910"/>
              <a:gd name="connsiteY18" fmla="*/ 1174419 h 2187906"/>
              <a:gd name="connsiteX19" fmla="*/ 22557 w 1151910"/>
              <a:gd name="connsiteY19" fmla="*/ 1224425 h 2187906"/>
              <a:gd name="connsiteX20" fmla="*/ 51133 w 1151910"/>
              <a:gd name="connsiteY20" fmla="*/ 1260144 h 2187906"/>
              <a:gd name="connsiteX21" fmla="*/ 70181 w 1151910"/>
              <a:gd name="connsiteY21" fmla="*/ 1298244 h 2187906"/>
              <a:gd name="connsiteX22" fmla="*/ 148763 w 1151910"/>
              <a:gd name="connsiteY22" fmla="*/ 1314913 h 2187906"/>
              <a:gd name="connsiteX23" fmla="*/ 255919 w 1151910"/>
              <a:gd name="connsiteY23" fmla="*/ 1398256 h 2187906"/>
              <a:gd name="connsiteX24" fmla="*/ 279733 w 1151910"/>
              <a:gd name="connsiteY24" fmla="*/ 1450644 h 2187906"/>
              <a:gd name="connsiteX25" fmla="*/ 239252 w 1151910"/>
              <a:gd name="connsiteY25" fmla="*/ 1550656 h 2187906"/>
              <a:gd name="connsiteX26" fmla="*/ 210677 w 1151910"/>
              <a:gd name="connsiteY26" fmla="*/ 1655431 h 2187906"/>
              <a:gd name="connsiteX27" fmla="*/ 217819 w 1151910"/>
              <a:gd name="connsiteY27" fmla="*/ 1714963 h 2187906"/>
              <a:gd name="connsiteX28" fmla="*/ 246394 w 1151910"/>
              <a:gd name="connsiteY28" fmla="*/ 1812594 h 2187906"/>
              <a:gd name="connsiteX29" fmla="*/ 191627 w 1151910"/>
              <a:gd name="connsiteY29" fmla="*/ 1857838 h 2187906"/>
              <a:gd name="connsiteX30" fmla="*/ 144002 w 1151910"/>
              <a:gd name="connsiteY30" fmla="*/ 1891175 h 2187906"/>
              <a:gd name="connsiteX31" fmla="*/ 91613 w 1151910"/>
              <a:gd name="connsiteY31" fmla="*/ 1917369 h 2187906"/>
              <a:gd name="connsiteX32" fmla="*/ 139239 w 1151910"/>
              <a:gd name="connsiteY32" fmla="*/ 1953088 h 2187906"/>
              <a:gd name="connsiteX33" fmla="*/ 165431 w 1151910"/>
              <a:gd name="connsiteY33" fmla="*/ 1984043 h 2187906"/>
              <a:gd name="connsiteX34" fmla="*/ 194006 w 1151910"/>
              <a:gd name="connsiteY34" fmla="*/ 2062625 h 2187906"/>
              <a:gd name="connsiteX35" fmla="*/ 258302 w 1151910"/>
              <a:gd name="connsiteY35" fmla="*/ 2048338 h 2187906"/>
              <a:gd name="connsiteX36" fmla="*/ 355931 w 1151910"/>
              <a:gd name="connsiteY36" fmla="*/ 2067388 h 2187906"/>
              <a:gd name="connsiteX37" fmla="*/ 374981 w 1151910"/>
              <a:gd name="connsiteY37" fmla="*/ 2076913 h 2187906"/>
              <a:gd name="connsiteX38" fmla="*/ 379744 w 1151910"/>
              <a:gd name="connsiteY38" fmla="*/ 2124538 h 2187906"/>
              <a:gd name="connsiteX39" fmla="*/ 394031 w 1151910"/>
              <a:gd name="connsiteY39" fmla="*/ 2162638 h 2187906"/>
              <a:gd name="connsiteX40" fmla="*/ 398794 w 1151910"/>
              <a:gd name="connsiteY40" fmla="*/ 2176925 h 2187906"/>
              <a:gd name="connsiteX41" fmla="*/ 436894 w 1151910"/>
              <a:gd name="connsiteY41" fmla="*/ 2186450 h 2187906"/>
              <a:gd name="connsiteX42" fmla="*/ 503569 w 1151910"/>
              <a:gd name="connsiteY42" fmla="*/ 2186450 h 2187906"/>
              <a:gd name="connsiteX43" fmla="*/ 527381 w 1151910"/>
              <a:gd name="connsiteY43" fmla="*/ 2176925 h 2187906"/>
              <a:gd name="connsiteX44" fmla="*/ 570244 w 1151910"/>
              <a:gd name="connsiteY44" fmla="*/ 2081675 h 2187906"/>
              <a:gd name="connsiteX45" fmla="*/ 589294 w 1151910"/>
              <a:gd name="connsiteY45" fmla="*/ 2076913 h 2187906"/>
              <a:gd name="connsiteX46" fmla="*/ 603581 w 1151910"/>
              <a:gd name="connsiteY46" fmla="*/ 2062625 h 2187906"/>
              <a:gd name="connsiteX47" fmla="*/ 608344 w 1151910"/>
              <a:gd name="connsiteY47" fmla="*/ 2048338 h 2187906"/>
              <a:gd name="connsiteX48" fmla="*/ 617869 w 1151910"/>
              <a:gd name="connsiteY48" fmla="*/ 2034050 h 2187906"/>
              <a:gd name="connsiteX49" fmla="*/ 622631 w 1151910"/>
              <a:gd name="connsiteY49" fmla="*/ 2015000 h 2187906"/>
              <a:gd name="connsiteX50" fmla="*/ 627394 w 1151910"/>
              <a:gd name="connsiteY50" fmla="*/ 1929275 h 2187906"/>
              <a:gd name="connsiteX51" fmla="*/ 641681 w 1151910"/>
              <a:gd name="connsiteY51" fmla="*/ 1924513 h 2187906"/>
              <a:gd name="connsiteX52" fmla="*/ 684544 w 1151910"/>
              <a:gd name="connsiteY52" fmla="*/ 1876888 h 2187906"/>
              <a:gd name="connsiteX53" fmla="*/ 689306 w 1151910"/>
              <a:gd name="connsiteY53" fmla="*/ 1848313 h 2187906"/>
              <a:gd name="connsiteX54" fmla="*/ 694069 w 1151910"/>
              <a:gd name="connsiteY54" fmla="*/ 1824500 h 2187906"/>
              <a:gd name="connsiteX55" fmla="*/ 698831 w 1151910"/>
              <a:gd name="connsiteY55" fmla="*/ 1781638 h 2187906"/>
              <a:gd name="connsiteX56" fmla="*/ 717881 w 1151910"/>
              <a:gd name="connsiteY56" fmla="*/ 1743538 h 2187906"/>
              <a:gd name="connsiteX57" fmla="*/ 732169 w 1151910"/>
              <a:gd name="connsiteY57" fmla="*/ 1705438 h 2187906"/>
              <a:gd name="connsiteX58" fmla="*/ 760744 w 1151910"/>
              <a:gd name="connsiteY58" fmla="*/ 1714963 h 2187906"/>
              <a:gd name="connsiteX59" fmla="*/ 775031 w 1151910"/>
              <a:gd name="connsiteY59" fmla="*/ 1748300 h 2187906"/>
              <a:gd name="connsiteX60" fmla="*/ 779794 w 1151910"/>
              <a:gd name="connsiteY60" fmla="*/ 1800688 h 2187906"/>
              <a:gd name="connsiteX61" fmla="*/ 784556 w 1151910"/>
              <a:gd name="connsiteY61" fmla="*/ 1776875 h 2187906"/>
              <a:gd name="connsiteX62" fmla="*/ 789319 w 1151910"/>
              <a:gd name="connsiteY62" fmla="*/ 1743538 h 2187906"/>
              <a:gd name="connsiteX63" fmla="*/ 803606 w 1151910"/>
              <a:gd name="connsiteY63" fmla="*/ 1734013 h 2187906"/>
              <a:gd name="connsiteX64" fmla="*/ 827419 w 1151910"/>
              <a:gd name="connsiteY64" fmla="*/ 1748300 h 2187906"/>
              <a:gd name="connsiteX65" fmla="*/ 841706 w 1151910"/>
              <a:gd name="connsiteY65" fmla="*/ 1753063 h 2187906"/>
              <a:gd name="connsiteX66" fmla="*/ 846469 w 1151910"/>
              <a:gd name="connsiteY66" fmla="*/ 1691150 h 2187906"/>
              <a:gd name="connsiteX67" fmla="*/ 889331 w 1151910"/>
              <a:gd name="connsiteY67" fmla="*/ 1695913 h 2187906"/>
              <a:gd name="connsiteX68" fmla="*/ 894094 w 1151910"/>
              <a:gd name="connsiteY68" fmla="*/ 1710200 h 2187906"/>
              <a:gd name="connsiteX69" fmla="*/ 927431 w 1151910"/>
              <a:gd name="connsiteY69" fmla="*/ 1734013 h 2187906"/>
              <a:gd name="connsiteX70" fmla="*/ 960769 w 1151910"/>
              <a:gd name="connsiteY70" fmla="*/ 1738775 h 2187906"/>
              <a:gd name="connsiteX71" fmla="*/ 998869 w 1151910"/>
              <a:gd name="connsiteY71" fmla="*/ 1734013 h 2187906"/>
              <a:gd name="connsiteX72" fmla="*/ 1003631 w 1151910"/>
              <a:gd name="connsiteY72" fmla="*/ 1657813 h 2187906"/>
              <a:gd name="connsiteX73" fmla="*/ 1017919 w 1151910"/>
              <a:gd name="connsiteY73" fmla="*/ 1638763 h 2187906"/>
              <a:gd name="connsiteX74" fmla="*/ 1017919 w 1151910"/>
              <a:gd name="connsiteY74" fmla="*/ 1600663 h 2187906"/>
              <a:gd name="connsiteX75" fmla="*/ 998869 w 1151910"/>
              <a:gd name="connsiteY75" fmla="*/ 1586375 h 2187906"/>
              <a:gd name="connsiteX76" fmla="*/ 975056 w 1151910"/>
              <a:gd name="connsiteY76" fmla="*/ 1548275 h 2187906"/>
              <a:gd name="connsiteX77" fmla="*/ 965531 w 1151910"/>
              <a:gd name="connsiteY77" fmla="*/ 1533988 h 2187906"/>
              <a:gd name="connsiteX78" fmla="*/ 951244 w 1151910"/>
              <a:gd name="connsiteY78" fmla="*/ 1529225 h 2187906"/>
              <a:gd name="connsiteX79" fmla="*/ 932194 w 1151910"/>
              <a:gd name="connsiteY79" fmla="*/ 1405400 h 2187906"/>
              <a:gd name="connsiteX80" fmla="*/ 922669 w 1151910"/>
              <a:gd name="connsiteY80" fmla="*/ 1362538 h 2187906"/>
              <a:gd name="connsiteX81" fmla="*/ 913144 w 1151910"/>
              <a:gd name="connsiteY81" fmla="*/ 1338725 h 2187906"/>
              <a:gd name="connsiteX82" fmla="*/ 903619 w 1151910"/>
              <a:gd name="connsiteY82" fmla="*/ 1305388 h 2187906"/>
              <a:gd name="connsiteX83" fmla="*/ 898856 w 1151910"/>
              <a:gd name="connsiteY83" fmla="*/ 1291100 h 2187906"/>
              <a:gd name="connsiteX84" fmla="*/ 908381 w 1151910"/>
              <a:gd name="connsiteY84" fmla="*/ 1224425 h 2187906"/>
              <a:gd name="connsiteX85" fmla="*/ 922669 w 1151910"/>
              <a:gd name="connsiteY85" fmla="*/ 1219663 h 2187906"/>
              <a:gd name="connsiteX86" fmla="*/ 941719 w 1151910"/>
              <a:gd name="connsiteY86" fmla="*/ 1210138 h 2187906"/>
              <a:gd name="connsiteX87" fmla="*/ 956006 w 1151910"/>
              <a:gd name="connsiteY87" fmla="*/ 1205375 h 2187906"/>
              <a:gd name="connsiteX88" fmla="*/ 970294 w 1151910"/>
              <a:gd name="connsiteY88" fmla="*/ 1195850 h 2187906"/>
              <a:gd name="connsiteX89" fmla="*/ 1003631 w 1151910"/>
              <a:gd name="connsiteY89" fmla="*/ 1186325 h 2187906"/>
              <a:gd name="connsiteX90" fmla="*/ 1022681 w 1151910"/>
              <a:gd name="connsiteY90" fmla="*/ 1172038 h 2187906"/>
              <a:gd name="connsiteX91" fmla="*/ 1041731 w 1151910"/>
              <a:gd name="connsiteY91" fmla="*/ 1143463 h 2187906"/>
              <a:gd name="connsiteX92" fmla="*/ 1070306 w 1151910"/>
              <a:gd name="connsiteY92" fmla="*/ 1124413 h 2187906"/>
              <a:gd name="connsiteX93" fmla="*/ 1098881 w 1151910"/>
              <a:gd name="connsiteY93" fmla="*/ 1114888 h 2187906"/>
              <a:gd name="connsiteX94" fmla="*/ 1132219 w 1151910"/>
              <a:gd name="connsiteY94" fmla="*/ 1091075 h 2187906"/>
              <a:gd name="connsiteX95" fmla="*/ 1146506 w 1151910"/>
              <a:gd name="connsiteY95" fmla="*/ 1076788 h 2187906"/>
              <a:gd name="connsiteX96" fmla="*/ 1141744 w 1151910"/>
              <a:gd name="connsiteY96" fmla="*/ 991063 h 2187906"/>
              <a:gd name="connsiteX97" fmla="*/ 1127456 w 1151910"/>
              <a:gd name="connsiteY97" fmla="*/ 972013 h 2187906"/>
              <a:gd name="connsiteX98" fmla="*/ 1108406 w 1151910"/>
              <a:gd name="connsiteY98" fmla="*/ 933913 h 2187906"/>
              <a:gd name="connsiteX99" fmla="*/ 1103644 w 1151910"/>
              <a:gd name="connsiteY99" fmla="*/ 910100 h 2187906"/>
              <a:gd name="connsiteX100" fmla="*/ 1075069 w 1151910"/>
              <a:gd name="connsiteY100" fmla="*/ 881525 h 2187906"/>
              <a:gd name="connsiteX101" fmla="*/ 1008394 w 1151910"/>
              <a:gd name="connsiteY101" fmla="*/ 857713 h 2187906"/>
              <a:gd name="connsiteX102" fmla="*/ 994106 w 1151910"/>
              <a:gd name="connsiteY102" fmla="*/ 862475 h 2187906"/>
              <a:gd name="connsiteX103" fmla="*/ 989344 w 1151910"/>
              <a:gd name="connsiteY103" fmla="*/ 876763 h 2187906"/>
              <a:gd name="connsiteX104" fmla="*/ 984581 w 1151910"/>
              <a:gd name="connsiteY104" fmla="*/ 914863 h 2187906"/>
              <a:gd name="connsiteX105" fmla="*/ 975056 w 1151910"/>
              <a:gd name="connsiteY105" fmla="*/ 929150 h 2187906"/>
              <a:gd name="connsiteX106" fmla="*/ 960769 w 1151910"/>
              <a:gd name="connsiteY106" fmla="*/ 948200 h 2187906"/>
              <a:gd name="connsiteX107" fmla="*/ 932194 w 1151910"/>
              <a:gd name="connsiteY107" fmla="*/ 962488 h 2187906"/>
              <a:gd name="connsiteX108" fmla="*/ 898856 w 1151910"/>
              <a:gd name="connsiteY108" fmla="*/ 919625 h 2187906"/>
              <a:gd name="connsiteX109" fmla="*/ 884569 w 1151910"/>
              <a:gd name="connsiteY109" fmla="*/ 905338 h 2187906"/>
              <a:gd name="connsiteX110" fmla="*/ 903619 w 1151910"/>
              <a:gd name="connsiteY110" fmla="*/ 852950 h 2187906"/>
              <a:gd name="connsiteX111" fmla="*/ 908381 w 1151910"/>
              <a:gd name="connsiteY111" fmla="*/ 833900 h 2187906"/>
              <a:gd name="connsiteX112" fmla="*/ 903619 w 1151910"/>
              <a:gd name="connsiteY112" fmla="*/ 819613 h 2187906"/>
              <a:gd name="connsiteX113" fmla="*/ 898856 w 1151910"/>
              <a:gd name="connsiteY113" fmla="*/ 800563 h 2187906"/>
              <a:gd name="connsiteX114" fmla="*/ 903619 w 1151910"/>
              <a:gd name="connsiteY114" fmla="*/ 776750 h 2187906"/>
              <a:gd name="connsiteX115" fmla="*/ 941719 w 1151910"/>
              <a:gd name="connsiteY115" fmla="*/ 752938 h 2187906"/>
              <a:gd name="connsiteX116" fmla="*/ 956006 w 1151910"/>
              <a:gd name="connsiteY116" fmla="*/ 738650 h 2187906"/>
              <a:gd name="connsiteX117" fmla="*/ 960769 w 1151910"/>
              <a:gd name="connsiteY117" fmla="*/ 724363 h 2187906"/>
              <a:gd name="connsiteX118" fmla="*/ 956006 w 1151910"/>
              <a:gd name="connsiteY118" fmla="*/ 600538 h 2187906"/>
              <a:gd name="connsiteX119" fmla="*/ 889331 w 1151910"/>
              <a:gd name="connsiteY119" fmla="*/ 600538 h 2187906"/>
              <a:gd name="connsiteX120" fmla="*/ 875044 w 1151910"/>
              <a:gd name="connsiteY120" fmla="*/ 586250 h 2187906"/>
              <a:gd name="connsiteX121" fmla="*/ 860756 w 1151910"/>
              <a:gd name="connsiteY121" fmla="*/ 576725 h 2187906"/>
              <a:gd name="connsiteX122" fmla="*/ 846469 w 1151910"/>
              <a:gd name="connsiteY122" fmla="*/ 557675 h 2187906"/>
              <a:gd name="connsiteX123" fmla="*/ 841706 w 1151910"/>
              <a:gd name="connsiteY123" fmla="*/ 543388 h 2187906"/>
              <a:gd name="connsiteX124" fmla="*/ 722644 w 1151910"/>
              <a:gd name="connsiteY124" fmla="*/ 538625 h 2187906"/>
              <a:gd name="connsiteX125" fmla="*/ 689306 w 1151910"/>
              <a:gd name="connsiteY125" fmla="*/ 510050 h 2187906"/>
              <a:gd name="connsiteX126" fmla="*/ 679781 w 1151910"/>
              <a:gd name="connsiteY126" fmla="*/ 495763 h 2187906"/>
              <a:gd name="connsiteX127" fmla="*/ 660731 w 1151910"/>
              <a:gd name="connsiteY127" fmla="*/ 448138 h 2187906"/>
              <a:gd name="connsiteX128" fmla="*/ 646444 w 1151910"/>
              <a:gd name="connsiteY128" fmla="*/ 410038 h 2187906"/>
              <a:gd name="connsiteX129" fmla="*/ 636919 w 1151910"/>
              <a:gd name="connsiteY129" fmla="*/ 386225 h 2187906"/>
              <a:gd name="connsiteX130" fmla="*/ 617869 w 1151910"/>
              <a:gd name="connsiteY130" fmla="*/ 357650 h 2187906"/>
              <a:gd name="connsiteX131" fmla="*/ 575006 w 1151910"/>
              <a:gd name="connsiteY131" fmla="*/ 329075 h 2187906"/>
              <a:gd name="connsiteX132" fmla="*/ 560719 w 1151910"/>
              <a:gd name="connsiteY132" fmla="*/ 319550 h 2187906"/>
              <a:gd name="connsiteX133" fmla="*/ 541669 w 1151910"/>
              <a:gd name="connsiteY133" fmla="*/ 305263 h 2187906"/>
              <a:gd name="connsiteX134" fmla="*/ 527381 w 1151910"/>
              <a:gd name="connsiteY134" fmla="*/ 300500 h 2187906"/>
              <a:gd name="connsiteX135" fmla="*/ 494044 w 1151910"/>
              <a:gd name="connsiteY135" fmla="*/ 281450 h 2187906"/>
              <a:gd name="connsiteX136" fmla="*/ 470231 w 1151910"/>
              <a:gd name="connsiteY136" fmla="*/ 271925 h 2187906"/>
              <a:gd name="connsiteX137" fmla="*/ 408318 w 1151910"/>
              <a:gd name="connsiteY137" fmla="*/ 181439 h 2187906"/>
              <a:gd name="connsiteX138" fmla="*/ 408319 w 1151910"/>
              <a:gd name="connsiteY138" fmla="*/ 52851 h 2187906"/>
              <a:gd name="connsiteX139" fmla="*/ 377362 w 1151910"/>
              <a:gd name="connsiteY139" fmla="*/ 43325 h 2187906"/>
              <a:gd name="connsiteX140" fmla="*/ 317831 w 1151910"/>
              <a:gd name="connsiteY140" fmla="*/ 9988 h 2187906"/>
              <a:gd name="connsiteX141" fmla="*/ 284494 w 1151910"/>
              <a:gd name="connsiteY141" fmla="*/ 463 h 2187906"/>
              <a:gd name="connsiteX142" fmla="*/ 265444 w 1151910"/>
              <a:gd name="connsiteY142" fmla="*/ 5225 h 2187906"/>
              <a:gd name="connsiteX143" fmla="*/ 227344 w 1151910"/>
              <a:gd name="connsiteY143" fmla="*/ 55231 h 2187906"/>
              <a:gd name="connsiteX144" fmla="*/ 170194 w 1151910"/>
              <a:gd name="connsiteY144" fmla="*/ 69519 h 2187906"/>
              <a:gd name="connsiteX145" fmla="*/ 158287 w 1151910"/>
              <a:gd name="connsiteY145" fmla="*/ 114763 h 2187906"/>
              <a:gd name="connsiteX146" fmla="*/ 122568 w 1151910"/>
              <a:gd name="connsiteY146" fmla="*/ 150481 h 2187906"/>
              <a:gd name="connsiteX147" fmla="*/ 84469 w 1151910"/>
              <a:gd name="connsiteY147" fmla="*/ 243351 h 2187906"/>
              <a:gd name="connsiteX0" fmla="*/ 84469 w 1151910"/>
              <a:gd name="connsiteY0" fmla="*/ 243351 h 2187906"/>
              <a:gd name="connsiteX1" fmla="*/ 91612 w 1151910"/>
              <a:gd name="connsiteY1" fmla="*/ 271925 h 2187906"/>
              <a:gd name="connsiteX2" fmla="*/ 74943 w 1151910"/>
              <a:gd name="connsiteY2" fmla="*/ 340982 h 2187906"/>
              <a:gd name="connsiteX3" fmla="*/ 60656 w 1151910"/>
              <a:gd name="connsiteY3" fmla="*/ 390988 h 2187906"/>
              <a:gd name="connsiteX4" fmla="*/ 53512 w 1151910"/>
              <a:gd name="connsiteY4" fmla="*/ 467188 h 2187906"/>
              <a:gd name="connsiteX5" fmla="*/ 32081 w 1151910"/>
              <a:gd name="connsiteY5" fmla="*/ 505288 h 2187906"/>
              <a:gd name="connsiteX6" fmla="*/ 3506 w 1151910"/>
              <a:gd name="connsiteY6" fmla="*/ 541007 h 2187906"/>
              <a:gd name="connsiteX7" fmla="*/ 74944 w 1151910"/>
              <a:gd name="connsiteY7" fmla="*/ 564819 h 2187906"/>
              <a:gd name="connsiteX8" fmla="*/ 67800 w 1151910"/>
              <a:gd name="connsiteY8" fmla="*/ 643401 h 2187906"/>
              <a:gd name="connsiteX9" fmla="*/ 103518 w 1151910"/>
              <a:gd name="connsiteY9" fmla="*/ 688645 h 2187906"/>
              <a:gd name="connsiteX10" fmla="*/ 167813 w 1151910"/>
              <a:gd name="connsiteY10" fmla="*/ 736269 h 2187906"/>
              <a:gd name="connsiteX11" fmla="*/ 170195 w 1151910"/>
              <a:gd name="connsiteY11" fmla="*/ 807706 h 2187906"/>
              <a:gd name="connsiteX12" fmla="*/ 155907 w 1151910"/>
              <a:gd name="connsiteY12" fmla="*/ 860094 h 2187906"/>
              <a:gd name="connsiteX13" fmla="*/ 127331 w 1151910"/>
              <a:gd name="connsiteY13" fmla="*/ 910100 h 2187906"/>
              <a:gd name="connsiteX14" fmla="*/ 98756 w 1151910"/>
              <a:gd name="connsiteY14" fmla="*/ 948200 h 2187906"/>
              <a:gd name="connsiteX15" fmla="*/ 63037 w 1151910"/>
              <a:gd name="connsiteY15" fmla="*/ 993444 h 2187906"/>
              <a:gd name="connsiteX16" fmla="*/ 32082 w 1151910"/>
              <a:gd name="connsiteY16" fmla="*/ 1064881 h 2187906"/>
              <a:gd name="connsiteX17" fmla="*/ 1125 w 1151910"/>
              <a:gd name="connsiteY17" fmla="*/ 1105363 h 2187906"/>
              <a:gd name="connsiteX18" fmla="*/ 8269 w 1151910"/>
              <a:gd name="connsiteY18" fmla="*/ 1174419 h 2187906"/>
              <a:gd name="connsiteX19" fmla="*/ 22557 w 1151910"/>
              <a:gd name="connsiteY19" fmla="*/ 1224425 h 2187906"/>
              <a:gd name="connsiteX20" fmla="*/ 51133 w 1151910"/>
              <a:gd name="connsiteY20" fmla="*/ 1260144 h 2187906"/>
              <a:gd name="connsiteX21" fmla="*/ 70181 w 1151910"/>
              <a:gd name="connsiteY21" fmla="*/ 1298244 h 2187906"/>
              <a:gd name="connsiteX22" fmla="*/ 148763 w 1151910"/>
              <a:gd name="connsiteY22" fmla="*/ 1314913 h 2187906"/>
              <a:gd name="connsiteX23" fmla="*/ 255919 w 1151910"/>
              <a:gd name="connsiteY23" fmla="*/ 1398256 h 2187906"/>
              <a:gd name="connsiteX24" fmla="*/ 279733 w 1151910"/>
              <a:gd name="connsiteY24" fmla="*/ 1450644 h 2187906"/>
              <a:gd name="connsiteX25" fmla="*/ 239252 w 1151910"/>
              <a:gd name="connsiteY25" fmla="*/ 1550656 h 2187906"/>
              <a:gd name="connsiteX26" fmla="*/ 210677 w 1151910"/>
              <a:gd name="connsiteY26" fmla="*/ 1655431 h 2187906"/>
              <a:gd name="connsiteX27" fmla="*/ 217819 w 1151910"/>
              <a:gd name="connsiteY27" fmla="*/ 1714963 h 2187906"/>
              <a:gd name="connsiteX28" fmla="*/ 246394 w 1151910"/>
              <a:gd name="connsiteY28" fmla="*/ 1812594 h 2187906"/>
              <a:gd name="connsiteX29" fmla="*/ 191627 w 1151910"/>
              <a:gd name="connsiteY29" fmla="*/ 1857838 h 2187906"/>
              <a:gd name="connsiteX30" fmla="*/ 144002 w 1151910"/>
              <a:gd name="connsiteY30" fmla="*/ 1891175 h 2187906"/>
              <a:gd name="connsiteX31" fmla="*/ 91613 w 1151910"/>
              <a:gd name="connsiteY31" fmla="*/ 1917369 h 2187906"/>
              <a:gd name="connsiteX32" fmla="*/ 139239 w 1151910"/>
              <a:gd name="connsiteY32" fmla="*/ 1953088 h 2187906"/>
              <a:gd name="connsiteX33" fmla="*/ 165431 w 1151910"/>
              <a:gd name="connsiteY33" fmla="*/ 1984043 h 2187906"/>
              <a:gd name="connsiteX34" fmla="*/ 196387 w 1151910"/>
              <a:gd name="connsiteY34" fmla="*/ 2055482 h 2187906"/>
              <a:gd name="connsiteX35" fmla="*/ 258302 w 1151910"/>
              <a:gd name="connsiteY35" fmla="*/ 2048338 h 2187906"/>
              <a:gd name="connsiteX36" fmla="*/ 355931 w 1151910"/>
              <a:gd name="connsiteY36" fmla="*/ 2067388 h 2187906"/>
              <a:gd name="connsiteX37" fmla="*/ 374981 w 1151910"/>
              <a:gd name="connsiteY37" fmla="*/ 2076913 h 2187906"/>
              <a:gd name="connsiteX38" fmla="*/ 379744 w 1151910"/>
              <a:gd name="connsiteY38" fmla="*/ 2124538 h 2187906"/>
              <a:gd name="connsiteX39" fmla="*/ 394031 w 1151910"/>
              <a:gd name="connsiteY39" fmla="*/ 2162638 h 2187906"/>
              <a:gd name="connsiteX40" fmla="*/ 398794 w 1151910"/>
              <a:gd name="connsiteY40" fmla="*/ 2176925 h 2187906"/>
              <a:gd name="connsiteX41" fmla="*/ 436894 w 1151910"/>
              <a:gd name="connsiteY41" fmla="*/ 2186450 h 2187906"/>
              <a:gd name="connsiteX42" fmla="*/ 503569 w 1151910"/>
              <a:gd name="connsiteY42" fmla="*/ 2186450 h 2187906"/>
              <a:gd name="connsiteX43" fmla="*/ 527381 w 1151910"/>
              <a:gd name="connsiteY43" fmla="*/ 2176925 h 2187906"/>
              <a:gd name="connsiteX44" fmla="*/ 570244 w 1151910"/>
              <a:gd name="connsiteY44" fmla="*/ 2081675 h 2187906"/>
              <a:gd name="connsiteX45" fmla="*/ 589294 w 1151910"/>
              <a:gd name="connsiteY45" fmla="*/ 2076913 h 2187906"/>
              <a:gd name="connsiteX46" fmla="*/ 603581 w 1151910"/>
              <a:gd name="connsiteY46" fmla="*/ 2062625 h 2187906"/>
              <a:gd name="connsiteX47" fmla="*/ 608344 w 1151910"/>
              <a:gd name="connsiteY47" fmla="*/ 2048338 h 2187906"/>
              <a:gd name="connsiteX48" fmla="*/ 617869 w 1151910"/>
              <a:gd name="connsiteY48" fmla="*/ 2034050 h 2187906"/>
              <a:gd name="connsiteX49" fmla="*/ 622631 w 1151910"/>
              <a:gd name="connsiteY49" fmla="*/ 2015000 h 2187906"/>
              <a:gd name="connsiteX50" fmla="*/ 627394 w 1151910"/>
              <a:gd name="connsiteY50" fmla="*/ 1929275 h 2187906"/>
              <a:gd name="connsiteX51" fmla="*/ 641681 w 1151910"/>
              <a:gd name="connsiteY51" fmla="*/ 1924513 h 2187906"/>
              <a:gd name="connsiteX52" fmla="*/ 684544 w 1151910"/>
              <a:gd name="connsiteY52" fmla="*/ 1876888 h 2187906"/>
              <a:gd name="connsiteX53" fmla="*/ 689306 w 1151910"/>
              <a:gd name="connsiteY53" fmla="*/ 1848313 h 2187906"/>
              <a:gd name="connsiteX54" fmla="*/ 694069 w 1151910"/>
              <a:gd name="connsiteY54" fmla="*/ 1824500 h 2187906"/>
              <a:gd name="connsiteX55" fmla="*/ 698831 w 1151910"/>
              <a:gd name="connsiteY55" fmla="*/ 1781638 h 2187906"/>
              <a:gd name="connsiteX56" fmla="*/ 717881 w 1151910"/>
              <a:gd name="connsiteY56" fmla="*/ 1743538 h 2187906"/>
              <a:gd name="connsiteX57" fmla="*/ 732169 w 1151910"/>
              <a:gd name="connsiteY57" fmla="*/ 1705438 h 2187906"/>
              <a:gd name="connsiteX58" fmla="*/ 760744 w 1151910"/>
              <a:gd name="connsiteY58" fmla="*/ 1714963 h 2187906"/>
              <a:gd name="connsiteX59" fmla="*/ 775031 w 1151910"/>
              <a:gd name="connsiteY59" fmla="*/ 1748300 h 2187906"/>
              <a:gd name="connsiteX60" fmla="*/ 779794 w 1151910"/>
              <a:gd name="connsiteY60" fmla="*/ 1800688 h 2187906"/>
              <a:gd name="connsiteX61" fmla="*/ 784556 w 1151910"/>
              <a:gd name="connsiteY61" fmla="*/ 1776875 h 2187906"/>
              <a:gd name="connsiteX62" fmla="*/ 789319 w 1151910"/>
              <a:gd name="connsiteY62" fmla="*/ 1743538 h 2187906"/>
              <a:gd name="connsiteX63" fmla="*/ 803606 w 1151910"/>
              <a:gd name="connsiteY63" fmla="*/ 1734013 h 2187906"/>
              <a:gd name="connsiteX64" fmla="*/ 827419 w 1151910"/>
              <a:gd name="connsiteY64" fmla="*/ 1748300 h 2187906"/>
              <a:gd name="connsiteX65" fmla="*/ 841706 w 1151910"/>
              <a:gd name="connsiteY65" fmla="*/ 1753063 h 2187906"/>
              <a:gd name="connsiteX66" fmla="*/ 846469 w 1151910"/>
              <a:gd name="connsiteY66" fmla="*/ 1691150 h 2187906"/>
              <a:gd name="connsiteX67" fmla="*/ 889331 w 1151910"/>
              <a:gd name="connsiteY67" fmla="*/ 1695913 h 2187906"/>
              <a:gd name="connsiteX68" fmla="*/ 894094 w 1151910"/>
              <a:gd name="connsiteY68" fmla="*/ 1710200 h 2187906"/>
              <a:gd name="connsiteX69" fmla="*/ 927431 w 1151910"/>
              <a:gd name="connsiteY69" fmla="*/ 1734013 h 2187906"/>
              <a:gd name="connsiteX70" fmla="*/ 960769 w 1151910"/>
              <a:gd name="connsiteY70" fmla="*/ 1738775 h 2187906"/>
              <a:gd name="connsiteX71" fmla="*/ 998869 w 1151910"/>
              <a:gd name="connsiteY71" fmla="*/ 1734013 h 2187906"/>
              <a:gd name="connsiteX72" fmla="*/ 1003631 w 1151910"/>
              <a:gd name="connsiteY72" fmla="*/ 1657813 h 2187906"/>
              <a:gd name="connsiteX73" fmla="*/ 1017919 w 1151910"/>
              <a:gd name="connsiteY73" fmla="*/ 1638763 h 2187906"/>
              <a:gd name="connsiteX74" fmla="*/ 1017919 w 1151910"/>
              <a:gd name="connsiteY74" fmla="*/ 1600663 h 2187906"/>
              <a:gd name="connsiteX75" fmla="*/ 998869 w 1151910"/>
              <a:gd name="connsiteY75" fmla="*/ 1586375 h 2187906"/>
              <a:gd name="connsiteX76" fmla="*/ 975056 w 1151910"/>
              <a:gd name="connsiteY76" fmla="*/ 1548275 h 2187906"/>
              <a:gd name="connsiteX77" fmla="*/ 965531 w 1151910"/>
              <a:gd name="connsiteY77" fmla="*/ 1533988 h 2187906"/>
              <a:gd name="connsiteX78" fmla="*/ 951244 w 1151910"/>
              <a:gd name="connsiteY78" fmla="*/ 1529225 h 2187906"/>
              <a:gd name="connsiteX79" fmla="*/ 932194 w 1151910"/>
              <a:gd name="connsiteY79" fmla="*/ 1405400 h 2187906"/>
              <a:gd name="connsiteX80" fmla="*/ 922669 w 1151910"/>
              <a:gd name="connsiteY80" fmla="*/ 1362538 h 2187906"/>
              <a:gd name="connsiteX81" fmla="*/ 913144 w 1151910"/>
              <a:gd name="connsiteY81" fmla="*/ 1338725 h 2187906"/>
              <a:gd name="connsiteX82" fmla="*/ 903619 w 1151910"/>
              <a:gd name="connsiteY82" fmla="*/ 1305388 h 2187906"/>
              <a:gd name="connsiteX83" fmla="*/ 898856 w 1151910"/>
              <a:gd name="connsiteY83" fmla="*/ 1291100 h 2187906"/>
              <a:gd name="connsiteX84" fmla="*/ 908381 w 1151910"/>
              <a:gd name="connsiteY84" fmla="*/ 1224425 h 2187906"/>
              <a:gd name="connsiteX85" fmla="*/ 922669 w 1151910"/>
              <a:gd name="connsiteY85" fmla="*/ 1219663 h 2187906"/>
              <a:gd name="connsiteX86" fmla="*/ 941719 w 1151910"/>
              <a:gd name="connsiteY86" fmla="*/ 1210138 h 2187906"/>
              <a:gd name="connsiteX87" fmla="*/ 956006 w 1151910"/>
              <a:gd name="connsiteY87" fmla="*/ 1205375 h 2187906"/>
              <a:gd name="connsiteX88" fmla="*/ 970294 w 1151910"/>
              <a:gd name="connsiteY88" fmla="*/ 1195850 h 2187906"/>
              <a:gd name="connsiteX89" fmla="*/ 1003631 w 1151910"/>
              <a:gd name="connsiteY89" fmla="*/ 1186325 h 2187906"/>
              <a:gd name="connsiteX90" fmla="*/ 1022681 w 1151910"/>
              <a:gd name="connsiteY90" fmla="*/ 1172038 h 2187906"/>
              <a:gd name="connsiteX91" fmla="*/ 1041731 w 1151910"/>
              <a:gd name="connsiteY91" fmla="*/ 1143463 h 2187906"/>
              <a:gd name="connsiteX92" fmla="*/ 1070306 w 1151910"/>
              <a:gd name="connsiteY92" fmla="*/ 1124413 h 2187906"/>
              <a:gd name="connsiteX93" fmla="*/ 1098881 w 1151910"/>
              <a:gd name="connsiteY93" fmla="*/ 1114888 h 2187906"/>
              <a:gd name="connsiteX94" fmla="*/ 1132219 w 1151910"/>
              <a:gd name="connsiteY94" fmla="*/ 1091075 h 2187906"/>
              <a:gd name="connsiteX95" fmla="*/ 1146506 w 1151910"/>
              <a:gd name="connsiteY95" fmla="*/ 1076788 h 2187906"/>
              <a:gd name="connsiteX96" fmla="*/ 1141744 w 1151910"/>
              <a:gd name="connsiteY96" fmla="*/ 991063 h 2187906"/>
              <a:gd name="connsiteX97" fmla="*/ 1127456 w 1151910"/>
              <a:gd name="connsiteY97" fmla="*/ 972013 h 2187906"/>
              <a:gd name="connsiteX98" fmla="*/ 1108406 w 1151910"/>
              <a:gd name="connsiteY98" fmla="*/ 933913 h 2187906"/>
              <a:gd name="connsiteX99" fmla="*/ 1103644 w 1151910"/>
              <a:gd name="connsiteY99" fmla="*/ 910100 h 2187906"/>
              <a:gd name="connsiteX100" fmla="*/ 1075069 w 1151910"/>
              <a:gd name="connsiteY100" fmla="*/ 881525 h 2187906"/>
              <a:gd name="connsiteX101" fmla="*/ 1008394 w 1151910"/>
              <a:gd name="connsiteY101" fmla="*/ 857713 h 2187906"/>
              <a:gd name="connsiteX102" fmla="*/ 994106 w 1151910"/>
              <a:gd name="connsiteY102" fmla="*/ 862475 h 2187906"/>
              <a:gd name="connsiteX103" fmla="*/ 989344 w 1151910"/>
              <a:gd name="connsiteY103" fmla="*/ 876763 h 2187906"/>
              <a:gd name="connsiteX104" fmla="*/ 984581 w 1151910"/>
              <a:gd name="connsiteY104" fmla="*/ 914863 h 2187906"/>
              <a:gd name="connsiteX105" fmla="*/ 975056 w 1151910"/>
              <a:gd name="connsiteY105" fmla="*/ 929150 h 2187906"/>
              <a:gd name="connsiteX106" fmla="*/ 960769 w 1151910"/>
              <a:gd name="connsiteY106" fmla="*/ 948200 h 2187906"/>
              <a:gd name="connsiteX107" fmla="*/ 932194 w 1151910"/>
              <a:gd name="connsiteY107" fmla="*/ 962488 h 2187906"/>
              <a:gd name="connsiteX108" fmla="*/ 898856 w 1151910"/>
              <a:gd name="connsiteY108" fmla="*/ 919625 h 2187906"/>
              <a:gd name="connsiteX109" fmla="*/ 884569 w 1151910"/>
              <a:gd name="connsiteY109" fmla="*/ 905338 h 2187906"/>
              <a:gd name="connsiteX110" fmla="*/ 903619 w 1151910"/>
              <a:gd name="connsiteY110" fmla="*/ 852950 h 2187906"/>
              <a:gd name="connsiteX111" fmla="*/ 908381 w 1151910"/>
              <a:gd name="connsiteY111" fmla="*/ 833900 h 2187906"/>
              <a:gd name="connsiteX112" fmla="*/ 903619 w 1151910"/>
              <a:gd name="connsiteY112" fmla="*/ 819613 h 2187906"/>
              <a:gd name="connsiteX113" fmla="*/ 898856 w 1151910"/>
              <a:gd name="connsiteY113" fmla="*/ 800563 h 2187906"/>
              <a:gd name="connsiteX114" fmla="*/ 903619 w 1151910"/>
              <a:gd name="connsiteY114" fmla="*/ 776750 h 2187906"/>
              <a:gd name="connsiteX115" fmla="*/ 941719 w 1151910"/>
              <a:gd name="connsiteY115" fmla="*/ 752938 h 2187906"/>
              <a:gd name="connsiteX116" fmla="*/ 956006 w 1151910"/>
              <a:gd name="connsiteY116" fmla="*/ 738650 h 2187906"/>
              <a:gd name="connsiteX117" fmla="*/ 960769 w 1151910"/>
              <a:gd name="connsiteY117" fmla="*/ 724363 h 2187906"/>
              <a:gd name="connsiteX118" fmla="*/ 956006 w 1151910"/>
              <a:gd name="connsiteY118" fmla="*/ 600538 h 2187906"/>
              <a:gd name="connsiteX119" fmla="*/ 889331 w 1151910"/>
              <a:gd name="connsiteY119" fmla="*/ 600538 h 2187906"/>
              <a:gd name="connsiteX120" fmla="*/ 875044 w 1151910"/>
              <a:gd name="connsiteY120" fmla="*/ 586250 h 2187906"/>
              <a:gd name="connsiteX121" fmla="*/ 860756 w 1151910"/>
              <a:gd name="connsiteY121" fmla="*/ 576725 h 2187906"/>
              <a:gd name="connsiteX122" fmla="*/ 846469 w 1151910"/>
              <a:gd name="connsiteY122" fmla="*/ 557675 h 2187906"/>
              <a:gd name="connsiteX123" fmla="*/ 841706 w 1151910"/>
              <a:gd name="connsiteY123" fmla="*/ 543388 h 2187906"/>
              <a:gd name="connsiteX124" fmla="*/ 722644 w 1151910"/>
              <a:gd name="connsiteY124" fmla="*/ 538625 h 2187906"/>
              <a:gd name="connsiteX125" fmla="*/ 689306 w 1151910"/>
              <a:gd name="connsiteY125" fmla="*/ 510050 h 2187906"/>
              <a:gd name="connsiteX126" fmla="*/ 679781 w 1151910"/>
              <a:gd name="connsiteY126" fmla="*/ 495763 h 2187906"/>
              <a:gd name="connsiteX127" fmla="*/ 660731 w 1151910"/>
              <a:gd name="connsiteY127" fmla="*/ 448138 h 2187906"/>
              <a:gd name="connsiteX128" fmla="*/ 646444 w 1151910"/>
              <a:gd name="connsiteY128" fmla="*/ 410038 h 2187906"/>
              <a:gd name="connsiteX129" fmla="*/ 636919 w 1151910"/>
              <a:gd name="connsiteY129" fmla="*/ 386225 h 2187906"/>
              <a:gd name="connsiteX130" fmla="*/ 617869 w 1151910"/>
              <a:gd name="connsiteY130" fmla="*/ 357650 h 2187906"/>
              <a:gd name="connsiteX131" fmla="*/ 575006 w 1151910"/>
              <a:gd name="connsiteY131" fmla="*/ 329075 h 2187906"/>
              <a:gd name="connsiteX132" fmla="*/ 560719 w 1151910"/>
              <a:gd name="connsiteY132" fmla="*/ 319550 h 2187906"/>
              <a:gd name="connsiteX133" fmla="*/ 541669 w 1151910"/>
              <a:gd name="connsiteY133" fmla="*/ 305263 h 2187906"/>
              <a:gd name="connsiteX134" fmla="*/ 527381 w 1151910"/>
              <a:gd name="connsiteY134" fmla="*/ 300500 h 2187906"/>
              <a:gd name="connsiteX135" fmla="*/ 494044 w 1151910"/>
              <a:gd name="connsiteY135" fmla="*/ 281450 h 2187906"/>
              <a:gd name="connsiteX136" fmla="*/ 470231 w 1151910"/>
              <a:gd name="connsiteY136" fmla="*/ 271925 h 2187906"/>
              <a:gd name="connsiteX137" fmla="*/ 408318 w 1151910"/>
              <a:gd name="connsiteY137" fmla="*/ 181439 h 2187906"/>
              <a:gd name="connsiteX138" fmla="*/ 408319 w 1151910"/>
              <a:gd name="connsiteY138" fmla="*/ 52851 h 2187906"/>
              <a:gd name="connsiteX139" fmla="*/ 377362 w 1151910"/>
              <a:gd name="connsiteY139" fmla="*/ 43325 h 2187906"/>
              <a:gd name="connsiteX140" fmla="*/ 317831 w 1151910"/>
              <a:gd name="connsiteY140" fmla="*/ 9988 h 2187906"/>
              <a:gd name="connsiteX141" fmla="*/ 284494 w 1151910"/>
              <a:gd name="connsiteY141" fmla="*/ 463 h 2187906"/>
              <a:gd name="connsiteX142" fmla="*/ 265444 w 1151910"/>
              <a:gd name="connsiteY142" fmla="*/ 5225 h 2187906"/>
              <a:gd name="connsiteX143" fmla="*/ 227344 w 1151910"/>
              <a:gd name="connsiteY143" fmla="*/ 55231 h 2187906"/>
              <a:gd name="connsiteX144" fmla="*/ 170194 w 1151910"/>
              <a:gd name="connsiteY144" fmla="*/ 69519 h 2187906"/>
              <a:gd name="connsiteX145" fmla="*/ 158287 w 1151910"/>
              <a:gd name="connsiteY145" fmla="*/ 114763 h 2187906"/>
              <a:gd name="connsiteX146" fmla="*/ 122568 w 1151910"/>
              <a:gd name="connsiteY146" fmla="*/ 150481 h 2187906"/>
              <a:gd name="connsiteX147" fmla="*/ 84469 w 1151910"/>
              <a:gd name="connsiteY147" fmla="*/ 243351 h 2187906"/>
              <a:gd name="connsiteX0" fmla="*/ 84469 w 1151910"/>
              <a:gd name="connsiteY0" fmla="*/ 243351 h 2187906"/>
              <a:gd name="connsiteX1" fmla="*/ 91612 w 1151910"/>
              <a:gd name="connsiteY1" fmla="*/ 271925 h 2187906"/>
              <a:gd name="connsiteX2" fmla="*/ 74943 w 1151910"/>
              <a:gd name="connsiteY2" fmla="*/ 340982 h 2187906"/>
              <a:gd name="connsiteX3" fmla="*/ 60656 w 1151910"/>
              <a:gd name="connsiteY3" fmla="*/ 390988 h 2187906"/>
              <a:gd name="connsiteX4" fmla="*/ 53512 w 1151910"/>
              <a:gd name="connsiteY4" fmla="*/ 467188 h 2187906"/>
              <a:gd name="connsiteX5" fmla="*/ 32081 w 1151910"/>
              <a:gd name="connsiteY5" fmla="*/ 505288 h 2187906"/>
              <a:gd name="connsiteX6" fmla="*/ 3506 w 1151910"/>
              <a:gd name="connsiteY6" fmla="*/ 541007 h 2187906"/>
              <a:gd name="connsiteX7" fmla="*/ 74944 w 1151910"/>
              <a:gd name="connsiteY7" fmla="*/ 564819 h 2187906"/>
              <a:gd name="connsiteX8" fmla="*/ 67800 w 1151910"/>
              <a:gd name="connsiteY8" fmla="*/ 643401 h 2187906"/>
              <a:gd name="connsiteX9" fmla="*/ 103518 w 1151910"/>
              <a:gd name="connsiteY9" fmla="*/ 688645 h 2187906"/>
              <a:gd name="connsiteX10" fmla="*/ 167813 w 1151910"/>
              <a:gd name="connsiteY10" fmla="*/ 736269 h 2187906"/>
              <a:gd name="connsiteX11" fmla="*/ 170195 w 1151910"/>
              <a:gd name="connsiteY11" fmla="*/ 807706 h 2187906"/>
              <a:gd name="connsiteX12" fmla="*/ 155907 w 1151910"/>
              <a:gd name="connsiteY12" fmla="*/ 860094 h 2187906"/>
              <a:gd name="connsiteX13" fmla="*/ 127331 w 1151910"/>
              <a:gd name="connsiteY13" fmla="*/ 910100 h 2187906"/>
              <a:gd name="connsiteX14" fmla="*/ 98756 w 1151910"/>
              <a:gd name="connsiteY14" fmla="*/ 948200 h 2187906"/>
              <a:gd name="connsiteX15" fmla="*/ 63037 w 1151910"/>
              <a:gd name="connsiteY15" fmla="*/ 993444 h 2187906"/>
              <a:gd name="connsiteX16" fmla="*/ 32082 w 1151910"/>
              <a:gd name="connsiteY16" fmla="*/ 1064881 h 2187906"/>
              <a:gd name="connsiteX17" fmla="*/ 1125 w 1151910"/>
              <a:gd name="connsiteY17" fmla="*/ 1105363 h 2187906"/>
              <a:gd name="connsiteX18" fmla="*/ 8269 w 1151910"/>
              <a:gd name="connsiteY18" fmla="*/ 1174419 h 2187906"/>
              <a:gd name="connsiteX19" fmla="*/ 22557 w 1151910"/>
              <a:gd name="connsiteY19" fmla="*/ 1224425 h 2187906"/>
              <a:gd name="connsiteX20" fmla="*/ 51133 w 1151910"/>
              <a:gd name="connsiteY20" fmla="*/ 1260144 h 2187906"/>
              <a:gd name="connsiteX21" fmla="*/ 70181 w 1151910"/>
              <a:gd name="connsiteY21" fmla="*/ 1298244 h 2187906"/>
              <a:gd name="connsiteX22" fmla="*/ 148763 w 1151910"/>
              <a:gd name="connsiteY22" fmla="*/ 1314913 h 2187906"/>
              <a:gd name="connsiteX23" fmla="*/ 255919 w 1151910"/>
              <a:gd name="connsiteY23" fmla="*/ 1398256 h 2187906"/>
              <a:gd name="connsiteX24" fmla="*/ 279733 w 1151910"/>
              <a:gd name="connsiteY24" fmla="*/ 1450644 h 2187906"/>
              <a:gd name="connsiteX25" fmla="*/ 239252 w 1151910"/>
              <a:gd name="connsiteY25" fmla="*/ 1550656 h 2187906"/>
              <a:gd name="connsiteX26" fmla="*/ 210677 w 1151910"/>
              <a:gd name="connsiteY26" fmla="*/ 1655431 h 2187906"/>
              <a:gd name="connsiteX27" fmla="*/ 217819 w 1151910"/>
              <a:gd name="connsiteY27" fmla="*/ 1714963 h 2187906"/>
              <a:gd name="connsiteX28" fmla="*/ 246394 w 1151910"/>
              <a:gd name="connsiteY28" fmla="*/ 1812594 h 2187906"/>
              <a:gd name="connsiteX29" fmla="*/ 191627 w 1151910"/>
              <a:gd name="connsiteY29" fmla="*/ 1857838 h 2187906"/>
              <a:gd name="connsiteX30" fmla="*/ 144002 w 1151910"/>
              <a:gd name="connsiteY30" fmla="*/ 1891175 h 2187906"/>
              <a:gd name="connsiteX31" fmla="*/ 91613 w 1151910"/>
              <a:gd name="connsiteY31" fmla="*/ 1917369 h 2187906"/>
              <a:gd name="connsiteX32" fmla="*/ 139239 w 1151910"/>
              <a:gd name="connsiteY32" fmla="*/ 1953088 h 2187906"/>
              <a:gd name="connsiteX33" fmla="*/ 165431 w 1151910"/>
              <a:gd name="connsiteY33" fmla="*/ 1984043 h 2187906"/>
              <a:gd name="connsiteX34" fmla="*/ 196387 w 1151910"/>
              <a:gd name="connsiteY34" fmla="*/ 2055482 h 2187906"/>
              <a:gd name="connsiteX35" fmla="*/ 258302 w 1151910"/>
              <a:gd name="connsiteY35" fmla="*/ 2048338 h 2187906"/>
              <a:gd name="connsiteX36" fmla="*/ 355931 w 1151910"/>
              <a:gd name="connsiteY36" fmla="*/ 2067388 h 2187906"/>
              <a:gd name="connsiteX37" fmla="*/ 374981 w 1151910"/>
              <a:gd name="connsiteY37" fmla="*/ 2076913 h 2187906"/>
              <a:gd name="connsiteX38" fmla="*/ 379744 w 1151910"/>
              <a:gd name="connsiteY38" fmla="*/ 2124538 h 2187906"/>
              <a:gd name="connsiteX39" fmla="*/ 394031 w 1151910"/>
              <a:gd name="connsiteY39" fmla="*/ 2162638 h 2187906"/>
              <a:gd name="connsiteX40" fmla="*/ 398794 w 1151910"/>
              <a:gd name="connsiteY40" fmla="*/ 2176925 h 2187906"/>
              <a:gd name="connsiteX41" fmla="*/ 436894 w 1151910"/>
              <a:gd name="connsiteY41" fmla="*/ 2186450 h 2187906"/>
              <a:gd name="connsiteX42" fmla="*/ 503569 w 1151910"/>
              <a:gd name="connsiteY42" fmla="*/ 2186450 h 2187906"/>
              <a:gd name="connsiteX43" fmla="*/ 527381 w 1151910"/>
              <a:gd name="connsiteY43" fmla="*/ 2176925 h 2187906"/>
              <a:gd name="connsiteX44" fmla="*/ 570244 w 1151910"/>
              <a:gd name="connsiteY44" fmla="*/ 2081675 h 2187906"/>
              <a:gd name="connsiteX45" fmla="*/ 589294 w 1151910"/>
              <a:gd name="connsiteY45" fmla="*/ 2076913 h 2187906"/>
              <a:gd name="connsiteX46" fmla="*/ 603581 w 1151910"/>
              <a:gd name="connsiteY46" fmla="*/ 2062625 h 2187906"/>
              <a:gd name="connsiteX47" fmla="*/ 608344 w 1151910"/>
              <a:gd name="connsiteY47" fmla="*/ 2048338 h 2187906"/>
              <a:gd name="connsiteX48" fmla="*/ 617869 w 1151910"/>
              <a:gd name="connsiteY48" fmla="*/ 2034050 h 2187906"/>
              <a:gd name="connsiteX49" fmla="*/ 622631 w 1151910"/>
              <a:gd name="connsiteY49" fmla="*/ 2015000 h 2187906"/>
              <a:gd name="connsiteX50" fmla="*/ 627394 w 1151910"/>
              <a:gd name="connsiteY50" fmla="*/ 1929275 h 2187906"/>
              <a:gd name="connsiteX51" fmla="*/ 641681 w 1151910"/>
              <a:gd name="connsiteY51" fmla="*/ 1924513 h 2187906"/>
              <a:gd name="connsiteX52" fmla="*/ 684544 w 1151910"/>
              <a:gd name="connsiteY52" fmla="*/ 1876888 h 2187906"/>
              <a:gd name="connsiteX53" fmla="*/ 689306 w 1151910"/>
              <a:gd name="connsiteY53" fmla="*/ 1848313 h 2187906"/>
              <a:gd name="connsiteX54" fmla="*/ 694069 w 1151910"/>
              <a:gd name="connsiteY54" fmla="*/ 1824500 h 2187906"/>
              <a:gd name="connsiteX55" fmla="*/ 698831 w 1151910"/>
              <a:gd name="connsiteY55" fmla="*/ 1781638 h 2187906"/>
              <a:gd name="connsiteX56" fmla="*/ 717881 w 1151910"/>
              <a:gd name="connsiteY56" fmla="*/ 1743538 h 2187906"/>
              <a:gd name="connsiteX57" fmla="*/ 732169 w 1151910"/>
              <a:gd name="connsiteY57" fmla="*/ 1705438 h 2187906"/>
              <a:gd name="connsiteX58" fmla="*/ 760744 w 1151910"/>
              <a:gd name="connsiteY58" fmla="*/ 1714963 h 2187906"/>
              <a:gd name="connsiteX59" fmla="*/ 775031 w 1151910"/>
              <a:gd name="connsiteY59" fmla="*/ 1748300 h 2187906"/>
              <a:gd name="connsiteX60" fmla="*/ 779794 w 1151910"/>
              <a:gd name="connsiteY60" fmla="*/ 1800688 h 2187906"/>
              <a:gd name="connsiteX61" fmla="*/ 784556 w 1151910"/>
              <a:gd name="connsiteY61" fmla="*/ 1776875 h 2187906"/>
              <a:gd name="connsiteX62" fmla="*/ 789319 w 1151910"/>
              <a:gd name="connsiteY62" fmla="*/ 1743538 h 2187906"/>
              <a:gd name="connsiteX63" fmla="*/ 803606 w 1151910"/>
              <a:gd name="connsiteY63" fmla="*/ 1734013 h 2187906"/>
              <a:gd name="connsiteX64" fmla="*/ 827419 w 1151910"/>
              <a:gd name="connsiteY64" fmla="*/ 1748300 h 2187906"/>
              <a:gd name="connsiteX65" fmla="*/ 841706 w 1151910"/>
              <a:gd name="connsiteY65" fmla="*/ 1753063 h 2187906"/>
              <a:gd name="connsiteX66" fmla="*/ 846469 w 1151910"/>
              <a:gd name="connsiteY66" fmla="*/ 1691150 h 2187906"/>
              <a:gd name="connsiteX67" fmla="*/ 889331 w 1151910"/>
              <a:gd name="connsiteY67" fmla="*/ 1695913 h 2187906"/>
              <a:gd name="connsiteX68" fmla="*/ 894094 w 1151910"/>
              <a:gd name="connsiteY68" fmla="*/ 1710200 h 2187906"/>
              <a:gd name="connsiteX69" fmla="*/ 927431 w 1151910"/>
              <a:gd name="connsiteY69" fmla="*/ 1734013 h 2187906"/>
              <a:gd name="connsiteX70" fmla="*/ 960769 w 1151910"/>
              <a:gd name="connsiteY70" fmla="*/ 1738775 h 2187906"/>
              <a:gd name="connsiteX71" fmla="*/ 998869 w 1151910"/>
              <a:gd name="connsiteY71" fmla="*/ 1734013 h 2187906"/>
              <a:gd name="connsiteX72" fmla="*/ 1003631 w 1151910"/>
              <a:gd name="connsiteY72" fmla="*/ 1657813 h 2187906"/>
              <a:gd name="connsiteX73" fmla="*/ 1017919 w 1151910"/>
              <a:gd name="connsiteY73" fmla="*/ 1638763 h 2187906"/>
              <a:gd name="connsiteX74" fmla="*/ 1017919 w 1151910"/>
              <a:gd name="connsiteY74" fmla="*/ 1600663 h 2187906"/>
              <a:gd name="connsiteX75" fmla="*/ 998869 w 1151910"/>
              <a:gd name="connsiteY75" fmla="*/ 1586375 h 2187906"/>
              <a:gd name="connsiteX76" fmla="*/ 975056 w 1151910"/>
              <a:gd name="connsiteY76" fmla="*/ 1548275 h 2187906"/>
              <a:gd name="connsiteX77" fmla="*/ 965531 w 1151910"/>
              <a:gd name="connsiteY77" fmla="*/ 1533988 h 2187906"/>
              <a:gd name="connsiteX78" fmla="*/ 951244 w 1151910"/>
              <a:gd name="connsiteY78" fmla="*/ 1529225 h 2187906"/>
              <a:gd name="connsiteX79" fmla="*/ 932194 w 1151910"/>
              <a:gd name="connsiteY79" fmla="*/ 1405400 h 2187906"/>
              <a:gd name="connsiteX80" fmla="*/ 922669 w 1151910"/>
              <a:gd name="connsiteY80" fmla="*/ 1362538 h 2187906"/>
              <a:gd name="connsiteX81" fmla="*/ 913144 w 1151910"/>
              <a:gd name="connsiteY81" fmla="*/ 1338725 h 2187906"/>
              <a:gd name="connsiteX82" fmla="*/ 903619 w 1151910"/>
              <a:gd name="connsiteY82" fmla="*/ 1305388 h 2187906"/>
              <a:gd name="connsiteX83" fmla="*/ 898856 w 1151910"/>
              <a:gd name="connsiteY83" fmla="*/ 1291100 h 2187906"/>
              <a:gd name="connsiteX84" fmla="*/ 908381 w 1151910"/>
              <a:gd name="connsiteY84" fmla="*/ 1224425 h 2187906"/>
              <a:gd name="connsiteX85" fmla="*/ 922669 w 1151910"/>
              <a:gd name="connsiteY85" fmla="*/ 1219663 h 2187906"/>
              <a:gd name="connsiteX86" fmla="*/ 941719 w 1151910"/>
              <a:gd name="connsiteY86" fmla="*/ 1210138 h 2187906"/>
              <a:gd name="connsiteX87" fmla="*/ 956006 w 1151910"/>
              <a:gd name="connsiteY87" fmla="*/ 1205375 h 2187906"/>
              <a:gd name="connsiteX88" fmla="*/ 970294 w 1151910"/>
              <a:gd name="connsiteY88" fmla="*/ 1195850 h 2187906"/>
              <a:gd name="connsiteX89" fmla="*/ 1003631 w 1151910"/>
              <a:gd name="connsiteY89" fmla="*/ 1186325 h 2187906"/>
              <a:gd name="connsiteX90" fmla="*/ 1022681 w 1151910"/>
              <a:gd name="connsiteY90" fmla="*/ 1172038 h 2187906"/>
              <a:gd name="connsiteX91" fmla="*/ 1041731 w 1151910"/>
              <a:gd name="connsiteY91" fmla="*/ 1143463 h 2187906"/>
              <a:gd name="connsiteX92" fmla="*/ 1070306 w 1151910"/>
              <a:gd name="connsiteY92" fmla="*/ 1124413 h 2187906"/>
              <a:gd name="connsiteX93" fmla="*/ 1098881 w 1151910"/>
              <a:gd name="connsiteY93" fmla="*/ 1114888 h 2187906"/>
              <a:gd name="connsiteX94" fmla="*/ 1132219 w 1151910"/>
              <a:gd name="connsiteY94" fmla="*/ 1091075 h 2187906"/>
              <a:gd name="connsiteX95" fmla="*/ 1146506 w 1151910"/>
              <a:gd name="connsiteY95" fmla="*/ 1076788 h 2187906"/>
              <a:gd name="connsiteX96" fmla="*/ 1141744 w 1151910"/>
              <a:gd name="connsiteY96" fmla="*/ 991063 h 2187906"/>
              <a:gd name="connsiteX97" fmla="*/ 1127456 w 1151910"/>
              <a:gd name="connsiteY97" fmla="*/ 972013 h 2187906"/>
              <a:gd name="connsiteX98" fmla="*/ 1108406 w 1151910"/>
              <a:gd name="connsiteY98" fmla="*/ 933913 h 2187906"/>
              <a:gd name="connsiteX99" fmla="*/ 1103644 w 1151910"/>
              <a:gd name="connsiteY99" fmla="*/ 910100 h 2187906"/>
              <a:gd name="connsiteX100" fmla="*/ 1075069 w 1151910"/>
              <a:gd name="connsiteY100" fmla="*/ 881525 h 2187906"/>
              <a:gd name="connsiteX101" fmla="*/ 1008394 w 1151910"/>
              <a:gd name="connsiteY101" fmla="*/ 857713 h 2187906"/>
              <a:gd name="connsiteX102" fmla="*/ 994106 w 1151910"/>
              <a:gd name="connsiteY102" fmla="*/ 862475 h 2187906"/>
              <a:gd name="connsiteX103" fmla="*/ 989344 w 1151910"/>
              <a:gd name="connsiteY103" fmla="*/ 876763 h 2187906"/>
              <a:gd name="connsiteX104" fmla="*/ 984581 w 1151910"/>
              <a:gd name="connsiteY104" fmla="*/ 914863 h 2187906"/>
              <a:gd name="connsiteX105" fmla="*/ 975056 w 1151910"/>
              <a:gd name="connsiteY105" fmla="*/ 929150 h 2187906"/>
              <a:gd name="connsiteX106" fmla="*/ 960769 w 1151910"/>
              <a:gd name="connsiteY106" fmla="*/ 948200 h 2187906"/>
              <a:gd name="connsiteX107" fmla="*/ 932194 w 1151910"/>
              <a:gd name="connsiteY107" fmla="*/ 962488 h 2187906"/>
              <a:gd name="connsiteX108" fmla="*/ 898856 w 1151910"/>
              <a:gd name="connsiteY108" fmla="*/ 919625 h 2187906"/>
              <a:gd name="connsiteX109" fmla="*/ 884569 w 1151910"/>
              <a:gd name="connsiteY109" fmla="*/ 905338 h 2187906"/>
              <a:gd name="connsiteX110" fmla="*/ 903619 w 1151910"/>
              <a:gd name="connsiteY110" fmla="*/ 852950 h 2187906"/>
              <a:gd name="connsiteX111" fmla="*/ 908381 w 1151910"/>
              <a:gd name="connsiteY111" fmla="*/ 833900 h 2187906"/>
              <a:gd name="connsiteX112" fmla="*/ 903619 w 1151910"/>
              <a:gd name="connsiteY112" fmla="*/ 819613 h 2187906"/>
              <a:gd name="connsiteX113" fmla="*/ 898856 w 1151910"/>
              <a:gd name="connsiteY113" fmla="*/ 800563 h 2187906"/>
              <a:gd name="connsiteX114" fmla="*/ 903619 w 1151910"/>
              <a:gd name="connsiteY114" fmla="*/ 776750 h 2187906"/>
              <a:gd name="connsiteX115" fmla="*/ 941719 w 1151910"/>
              <a:gd name="connsiteY115" fmla="*/ 752938 h 2187906"/>
              <a:gd name="connsiteX116" fmla="*/ 956006 w 1151910"/>
              <a:gd name="connsiteY116" fmla="*/ 738650 h 2187906"/>
              <a:gd name="connsiteX117" fmla="*/ 960769 w 1151910"/>
              <a:gd name="connsiteY117" fmla="*/ 724363 h 2187906"/>
              <a:gd name="connsiteX118" fmla="*/ 956006 w 1151910"/>
              <a:gd name="connsiteY118" fmla="*/ 600538 h 2187906"/>
              <a:gd name="connsiteX119" fmla="*/ 889331 w 1151910"/>
              <a:gd name="connsiteY119" fmla="*/ 600538 h 2187906"/>
              <a:gd name="connsiteX120" fmla="*/ 875044 w 1151910"/>
              <a:gd name="connsiteY120" fmla="*/ 586250 h 2187906"/>
              <a:gd name="connsiteX121" fmla="*/ 860756 w 1151910"/>
              <a:gd name="connsiteY121" fmla="*/ 576725 h 2187906"/>
              <a:gd name="connsiteX122" fmla="*/ 846469 w 1151910"/>
              <a:gd name="connsiteY122" fmla="*/ 557675 h 2187906"/>
              <a:gd name="connsiteX123" fmla="*/ 841706 w 1151910"/>
              <a:gd name="connsiteY123" fmla="*/ 543388 h 2187906"/>
              <a:gd name="connsiteX124" fmla="*/ 722644 w 1151910"/>
              <a:gd name="connsiteY124" fmla="*/ 538625 h 2187906"/>
              <a:gd name="connsiteX125" fmla="*/ 689306 w 1151910"/>
              <a:gd name="connsiteY125" fmla="*/ 510050 h 2187906"/>
              <a:gd name="connsiteX126" fmla="*/ 679781 w 1151910"/>
              <a:gd name="connsiteY126" fmla="*/ 495763 h 2187906"/>
              <a:gd name="connsiteX127" fmla="*/ 660731 w 1151910"/>
              <a:gd name="connsiteY127" fmla="*/ 448138 h 2187906"/>
              <a:gd name="connsiteX128" fmla="*/ 646444 w 1151910"/>
              <a:gd name="connsiteY128" fmla="*/ 410038 h 2187906"/>
              <a:gd name="connsiteX129" fmla="*/ 636919 w 1151910"/>
              <a:gd name="connsiteY129" fmla="*/ 386225 h 2187906"/>
              <a:gd name="connsiteX130" fmla="*/ 617869 w 1151910"/>
              <a:gd name="connsiteY130" fmla="*/ 357650 h 2187906"/>
              <a:gd name="connsiteX131" fmla="*/ 575006 w 1151910"/>
              <a:gd name="connsiteY131" fmla="*/ 329075 h 2187906"/>
              <a:gd name="connsiteX132" fmla="*/ 560719 w 1151910"/>
              <a:gd name="connsiteY132" fmla="*/ 319550 h 2187906"/>
              <a:gd name="connsiteX133" fmla="*/ 541669 w 1151910"/>
              <a:gd name="connsiteY133" fmla="*/ 305263 h 2187906"/>
              <a:gd name="connsiteX134" fmla="*/ 527381 w 1151910"/>
              <a:gd name="connsiteY134" fmla="*/ 300500 h 2187906"/>
              <a:gd name="connsiteX135" fmla="*/ 494044 w 1151910"/>
              <a:gd name="connsiteY135" fmla="*/ 281450 h 2187906"/>
              <a:gd name="connsiteX136" fmla="*/ 470231 w 1151910"/>
              <a:gd name="connsiteY136" fmla="*/ 271925 h 2187906"/>
              <a:gd name="connsiteX137" fmla="*/ 408318 w 1151910"/>
              <a:gd name="connsiteY137" fmla="*/ 181439 h 2187906"/>
              <a:gd name="connsiteX138" fmla="*/ 408319 w 1151910"/>
              <a:gd name="connsiteY138" fmla="*/ 52851 h 2187906"/>
              <a:gd name="connsiteX139" fmla="*/ 377362 w 1151910"/>
              <a:gd name="connsiteY139" fmla="*/ 43325 h 2187906"/>
              <a:gd name="connsiteX140" fmla="*/ 317831 w 1151910"/>
              <a:gd name="connsiteY140" fmla="*/ 9988 h 2187906"/>
              <a:gd name="connsiteX141" fmla="*/ 284494 w 1151910"/>
              <a:gd name="connsiteY141" fmla="*/ 463 h 2187906"/>
              <a:gd name="connsiteX142" fmla="*/ 265444 w 1151910"/>
              <a:gd name="connsiteY142" fmla="*/ 5225 h 2187906"/>
              <a:gd name="connsiteX143" fmla="*/ 227344 w 1151910"/>
              <a:gd name="connsiteY143" fmla="*/ 55231 h 2187906"/>
              <a:gd name="connsiteX144" fmla="*/ 170194 w 1151910"/>
              <a:gd name="connsiteY144" fmla="*/ 69519 h 2187906"/>
              <a:gd name="connsiteX145" fmla="*/ 158287 w 1151910"/>
              <a:gd name="connsiteY145" fmla="*/ 114763 h 2187906"/>
              <a:gd name="connsiteX146" fmla="*/ 122568 w 1151910"/>
              <a:gd name="connsiteY146" fmla="*/ 150481 h 2187906"/>
              <a:gd name="connsiteX147" fmla="*/ 84469 w 1151910"/>
              <a:gd name="connsiteY147" fmla="*/ 243351 h 2187906"/>
              <a:gd name="connsiteX0" fmla="*/ 84469 w 1151910"/>
              <a:gd name="connsiteY0" fmla="*/ 243351 h 2187906"/>
              <a:gd name="connsiteX1" fmla="*/ 91612 w 1151910"/>
              <a:gd name="connsiteY1" fmla="*/ 271925 h 2187906"/>
              <a:gd name="connsiteX2" fmla="*/ 74943 w 1151910"/>
              <a:gd name="connsiteY2" fmla="*/ 340982 h 2187906"/>
              <a:gd name="connsiteX3" fmla="*/ 60656 w 1151910"/>
              <a:gd name="connsiteY3" fmla="*/ 390988 h 2187906"/>
              <a:gd name="connsiteX4" fmla="*/ 53512 w 1151910"/>
              <a:gd name="connsiteY4" fmla="*/ 467188 h 2187906"/>
              <a:gd name="connsiteX5" fmla="*/ 32081 w 1151910"/>
              <a:gd name="connsiteY5" fmla="*/ 505288 h 2187906"/>
              <a:gd name="connsiteX6" fmla="*/ 3506 w 1151910"/>
              <a:gd name="connsiteY6" fmla="*/ 541007 h 2187906"/>
              <a:gd name="connsiteX7" fmla="*/ 74944 w 1151910"/>
              <a:gd name="connsiteY7" fmla="*/ 564819 h 2187906"/>
              <a:gd name="connsiteX8" fmla="*/ 67800 w 1151910"/>
              <a:gd name="connsiteY8" fmla="*/ 643401 h 2187906"/>
              <a:gd name="connsiteX9" fmla="*/ 103518 w 1151910"/>
              <a:gd name="connsiteY9" fmla="*/ 688645 h 2187906"/>
              <a:gd name="connsiteX10" fmla="*/ 167813 w 1151910"/>
              <a:gd name="connsiteY10" fmla="*/ 736269 h 2187906"/>
              <a:gd name="connsiteX11" fmla="*/ 170195 w 1151910"/>
              <a:gd name="connsiteY11" fmla="*/ 807706 h 2187906"/>
              <a:gd name="connsiteX12" fmla="*/ 155907 w 1151910"/>
              <a:gd name="connsiteY12" fmla="*/ 860094 h 2187906"/>
              <a:gd name="connsiteX13" fmla="*/ 127331 w 1151910"/>
              <a:gd name="connsiteY13" fmla="*/ 910100 h 2187906"/>
              <a:gd name="connsiteX14" fmla="*/ 98756 w 1151910"/>
              <a:gd name="connsiteY14" fmla="*/ 948200 h 2187906"/>
              <a:gd name="connsiteX15" fmla="*/ 63037 w 1151910"/>
              <a:gd name="connsiteY15" fmla="*/ 993444 h 2187906"/>
              <a:gd name="connsiteX16" fmla="*/ 32082 w 1151910"/>
              <a:gd name="connsiteY16" fmla="*/ 1064881 h 2187906"/>
              <a:gd name="connsiteX17" fmla="*/ 1125 w 1151910"/>
              <a:gd name="connsiteY17" fmla="*/ 1105363 h 2187906"/>
              <a:gd name="connsiteX18" fmla="*/ 8269 w 1151910"/>
              <a:gd name="connsiteY18" fmla="*/ 1174419 h 2187906"/>
              <a:gd name="connsiteX19" fmla="*/ 22557 w 1151910"/>
              <a:gd name="connsiteY19" fmla="*/ 1224425 h 2187906"/>
              <a:gd name="connsiteX20" fmla="*/ 51133 w 1151910"/>
              <a:gd name="connsiteY20" fmla="*/ 1260144 h 2187906"/>
              <a:gd name="connsiteX21" fmla="*/ 70181 w 1151910"/>
              <a:gd name="connsiteY21" fmla="*/ 1298244 h 2187906"/>
              <a:gd name="connsiteX22" fmla="*/ 148763 w 1151910"/>
              <a:gd name="connsiteY22" fmla="*/ 1314913 h 2187906"/>
              <a:gd name="connsiteX23" fmla="*/ 255919 w 1151910"/>
              <a:gd name="connsiteY23" fmla="*/ 1398256 h 2187906"/>
              <a:gd name="connsiteX24" fmla="*/ 279733 w 1151910"/>
              <a:gd name="connsiteY24" fmla="*/ 1450644 h 2187906"/>
              <a:gd name="connsiteX25" fmla="*/ 239252 w 1151910"/>
              <a:gd name="connsiteY25" fmla="*/ 1550656 h 2187906"/>
              <a:gd name="connsiteX26" fmla="*/ 210677 w 1151910"/>
              <a:gd name="connsiteY26" fmla="*/ 1655431 h 2187906"/>
              <a:gd name="connsiteX27" fmla="*/ 217819 w 1151910"/>
              <a:gd name="connsiteY27" fmla="*/ 1714963 h 2187906"/>
              <a:gd name="connsiteX28" fmla="*/ 246394 w 1151910"/>
              <a:gd name="connsiteY28" fmla="*/ 1812594 h 2187906"/>
              <a:gd name="connsiteX29" fmla="*/ 191627 w 1151910"/>
              <a:gd name="connsiteY29" fmla="*/ 1857838 h 2187906"/>
              <a:gd name="connsiteX30" fmla="*/ 144002 w 1151910"/>
              <a:gd name="connsiteY30" fmla="*/ 1891175 h 2187906"/>
              <a:gd name="connsiteX31" fmla="*/ 91613 w 1151910"/>
              <a:gd name="connsiteY31" fmla="*/ 1917369 h 2187906"/>
              <a:gd name="connsiteX32" fmla="*/ 139239 w 1151910"/>
              <a:gd name="connsiteY32" fmla="*/ 1953088 h 2187906"/>
              <a:gd name="connsiteX33" fmla="*/ 165431 w 1151910"/>
              <a:gd name="connsiteY33" fmla="*/ 1984043 h 2187906"/>
              <a:gd name="connsiteX34" fmla="*/ 196387 w 1151910"/>
              <a:gd name="connsiteY34" fmla="*/ 2055482 h 2187906"/>
              <a:gd name="connsiteX35" fmla="*/ 258302 w 1151910"/>
              <a:gd name="connsiteY35" fmla="*/ 2048338 h 2187906"/>
              <a:gd name="connsiteX36" fmla="*/ 374981 w 1151910"/>
              <a:gd name="connsiteY36" fmla="*/ 2076913 h 2187906"/>
              <a:gd name="connsiteX37" fmla="*/ 379744 w 1151910"/>
              <a:gd name="connsiteY37" fmla="*/ 2124538 h 2187906"/>
              <a:gd name="connsiteX38" fmla="*/ 394031 w 1151910"/>
              <a:gd name="connsiteY38" fmla="*/ 2162638 h 2187906"/>
              <a:gd name="connsiteX39" fmla="*/ 398794 w 1151910"/>
              <a:gd name="connsiteY39" fmla="*/ 2176925 h 2187906"/>
              <a:gd name="connsiteX40" fmla="*/ 436894 w 1151910"/>
              <a:gd name="connsiteY40" fmla="*/ 2186450 h 2187906"/>
              <a:gd name="connsiteX41" fmla="*/ 503569 w 1151910"/>
              <a:gd name="connsiteY41" fmla="*/ 2186450 h 2187906"/>
              <a:gd name="connsiteX42" fmla="*/ 527381 w 1151910"/>
              <a:gd name="connsiteY42" fmla="*/ 2176925 h 2187906"/>
              <a:gd name="connsiteX43" fmla="*/ 570244 w 1151910"/>
              <a:gd name="connsiteY43" fmla="*/ 2081675 h 2187906"/>
              <a:gd name="connsiteX44" fmla="*/ 589294 w 1151910"/>
              <a:gd name="connsiteY44" fmla="*/ 2076913 h 2187906"/>
              <a:gd name="connsiteX45" fmla="*/ 603581 w 1151910"/>
              <a:gd name="connsiteY45" fmla="*/ 2062625 h 2187906"/>
              <a:gd name="connsiteX46" fmla="*/ 608344 w 1151910"/>
              <a:gd name="connsiteY46" fmla="*/ 2048338 h 2187906"/>
              <a:gd name="connsiteX47" fmla="*/ 617869 w 1151910"/>
              <a:gd name="connsiteY47" fmla="*/ 2034050 h 2187906"/>
              <a:gd name="connsiteX48" fmla="*/ 622631 w 1151910"/>
              <a:gd name="connsiteY48" fmla="*/ 2015000 h 2187906"/>
              <a:gd name="connsiteX49" fmla="*/ 627394 w 1151910"/>
              <a:gd name="connsiteY49" fmla="*/ 1929275 h 2187906"/>
              <a:gd name="connsiteX50" fmla="*/ 641681 w 1151910"/>
              <a:gd name="connsiteY50" fmla="*/ 1924513 h 2187906"/>
              <a:gd name="connsiteX51" fmla="*/ 684544 w 1151910"/>
              <a:gd name="connsiteY51" fmla="*/ 1876888 h 2187906"/>
              <a:gd name="connsiteX52" fmla="*/ 689306 w 1151910"/>
              <a:gd name="connsiteY52" fmla="*/ 1848313 h 2187906"/>
              <a:gd name="connsiteX53" fmla="*/ 694069 w 1151910"/>
              <a:gd name="connsiteY53" fmla="*/ 1824500 h 2187906"/>
              <a:gd name="connsiteX54" fmla="*/ 698831 w 1151910"/>
              <a:gd name="connsiteY54" fmla="*/ 1781638 h 2187906"/>
              <a:gd name="connsiteX55" fmla="*/ 717881 w 1151910"/>
              <a:gd name="connsiteY55" fmla="*/ 1743538 h 2187906"/>
              <a:gd name="connsiteX56" fmla="*/ 732169 w 1151910"/>
              <a:gd name="connsiteY56" fmla="*/ 1705438 h 2187906"/>
              <a:gd name="connsiteX57" fmla="*/ 760744 w 1151910"/>
              <a:gd name="connsiteY57" fmla="*/ 1714963 h 2187906"/>
              <a:gd name="connsiteX58" fmla="*/ 775031 w 1151910"/>
              <a:gd name="connsiteY58" fmla="*/ 1748300 h 2187906"/>
              <a:gd name="connsiteX59" fmla="*/ 779794 w 1151910"/>
              <a:gd name="connsiteY59" fmla="*/ 1800688 h 2187906"/>
              <a:gd name="connsiteX60" fmla="*/ 784556 w 1151910"/>
              <a:gd name="connsiteY60" fmla="*/ 1776875 h 2187906"/>
              <a:gd name="connsiteX61" fmla="*/ 789319 w 1151910"/>
              <a:gd name="connsiteY61" fmla="*/ 1743538 h 2187906"/>
              <a:gd name="connsiteX62" fmla="*/ 803606 w 1151910"/>
              <a:gd name="connsiteY62" fmla="*/ 1734013 h 2187906"/>
              <a:gd name="connsiteX63" fmla="*/ 827419 w 1151910"/>
              <a:gd name="connsiteY63" fmla="*/ 1748300 h 2187906"/>
              <a:gd name="connsiteX64" fmla="*/ 841706 w 1151910"/>
              <a:gd name="connsiteY64" fmla="*/ 1753063 h 2187906"/>
              <a:gd name="connsiteX65" fmla="*/ 846469 w 1151910"/>
              <a:gd name="connsiteY65" fmla="*/ 1691150 h 2187906"/>
              <a:gd name="connsiteX66" fmla="*/ 889331 w 1151910"/>
              <a:gd name="connsiteY66" fmla="*/ 1695913 h 2187906"/>
              <a:gd name="connsiteX67" fmla="*/ 894094 w 1151910"/>
              <a:gd name="connsiteY67" fmla="*/ 1710200 h 2187906"/>
              <a:gd name="connsiteX68" fmla="*/ 927431 w 1151910"/>
              <a:gd name="connsiteY68" fmla="*/ 1734013 h 2187906"/>
              <a:gd name="connsiteX69" fmla="*/ 960769 w 1151910"/>
              <a:gd name="connsiteY69" fmla="*/ 1738775 h 2187906"/>
              <a:gd name="connsiteX70" fmla="*/ 998869 w 1151910"/>
              <a:gd name="connsiteY70" fmla="*/ 1734013 h 2187906"/>
              <a:gd name="connsiteX71" fmla="*/ 1003631 w 1151910"/>
              <a:gd name="connsiteY71" fmla="*/ 1657813 h 2187906"/>
              <a:gd name="connsiteX72" fmla="*/ 1017919 w 1151910"/>
              <a:gd name="connsiteY72" fmla="*/ 1638763 h 2187906"/>
              <a:gd name="connsiteX73" fmla="*/ 1017919 w 1151910"/>
              <a:gd name="connsiteY73" fmla="*/ 1600663 h 2187906"/>
              <a:gd name="connsiteX74" fmla="*/ 998869 w 1151910"/>
              <a:gd name="connsiteY74" fmla="*/ 1586375 h 2187906"/>
              <a:gd name="connsiteX75" fmla="*/ 975056 w 1151910"/>
              <a:gd name="connsiteY75" fmla="*/ 1548275 h 2187906"/>
              <a:gd name="connsiteX76" fmla="*/ 965531 w 1151910"/>
              <a:gd name="connsiteY76" fmla="*/ 1533988 h 2187906"/>
              <a:gd name="connsiteX77" fmla="*/ 951244 w 1151910"/>
              <a:gd name="connsiteY77" fmla="*/ 1529225 h 2187906"/>
              <a:gd name="connsiteX78" fmla="*/ 932194 w 1151910"/>
              <a:gd name="connsiteY78" fmla="*/ 1405400 h 2187906"/>
              <a:gd name="connsiteX79" fmla="*/ 922669 w 1151910"/>
              <a:gd name="connsiteY79" fmla="*/ 1362538 h 2187906"/>
              <a:gd name="connsiteX80" fmla="*/ 913144 w 1151910"/>
              <a:gd name="connsiteY80" fmla="*/ 1338725 h 2187906"/>
              <a:gd name="connsiteX81" fmla="*/ 903619 w 1151910"/>
              <a:gd name="connsiteY81" fmla="*/ 1305388 h 2187906"/>
              <a:gd name="connsiteX82" fmla="*/ 898856 w 1151910"/>
              <a:gd name="connsiteY82" fmla="*/ 1291100 h 2187906"/>
              <a:gd name="connsiteX83" fmla="*/ 908381 w 1151910"/>
              <a:gd name="connsiteY83" fmla="*/ 1224425 h 2187906"/>
              <a:gd name="connsiteX84" fmla="*/ 922669 w 1151910"/>
              <a:gd name="connsiteY84" fmla="*/ 1219663 h 2187906"/>
              <a:gd name="connsiteX85" fmla="*/ 941719 w 1151910"/>
              <a:gd name="connsiteY85" fmla="*/ 1210138 h 2187906"/>
              <a:gd name="connsiteX86" fmla="*/ 956006 w 1151910"/>
              <a:gd name="connsiteY86" fmla="*/ 1205375 h 2187906"/>
              <a:gd name="connsiteX87" fmla="*/ 970294 w 1151910"/>
              <a:gd name="connsiteY87" fmla="*/ 1195850 h 2187906"/>
              <a:gd name="connsiteX88" fmla="*/ 1003631 w 1151910"/>
              <a:gd name="connsiteY88" fmla="*/ 1186325 h 2187906"/>
              <a:gd name="connsiteX89" fmla="*/ 1022681 w 1151910"/>
              <a:gd name="connsiteY89" fmla="*/ 1172038 h 2187906"/>
              <a:gd name="connsiteX90" fmla="*/ 1041731 w 1151910"/>
              <a:gd name="connsiteY90" fmla="*/ 1143463 h 2187906"/>
              <a:gd name="connsiteX91" fmla="*/ 1070306 w 1151910"/>
              <a:gd name="connsiteY91" fmla="*/ 1124413 h 2187906"/>
              <a:gd name="connsiteX92" fmla="*/ 1098881 w 1151910"/>
              <a:gd name="connsiteY92" fmla="*/ 1114888 h 2187906"/>
              <a:gd name="connsiteX93" fmla="*/ 1132219 w 1151910"/>
              <a:gd name="connsiteY93" fmla="*/ 1091075 h 2187906"/>
              <a:gd name="connsiteX94" fmla="*/ 1146506 w 1151910"/>
              <a:gd name="connsiteY94" fmla="*/ 1076788 h 2187906"/>
              <a:gd name="connsiteX95" fmla="*/ 1141744 w 1151910"/>
              <a:gd name="connsiteY95" fmla="*/ 991063 h 2187906"/>
              <a:gd name="connsiteX96" fmla="*/ 1127456 w 1151910"/>
              <a:gd name="connsiteY96" fmla="*/ 972013 h 2187906"/>
              <a:gd name="connsiteX97" fmla="*/ 1108406 w 1151910"/>
              <a:gd name="connsiteY97" fmla="*/ 933913 h 2187906"/>
              <a:gd name="connsiteX98" fmla="*/ 1103644 w 1151910"/>
              <a:gd name="connsiteY98" fmla="*/ 910100 h 2187906"/>
              <a:gd name="connsiteX99" fmla="*/ 1075069 w 1151910"/>
              <a:gd name="connsiteY99" fmla="*/ 881525 h 2187906"/>
              <a:gd name="connsiteX100" fmla="*/ 1008394 w 1151910"/>
              <a:gd name="connsiteY100" fmla="*/ 857713 h 2187906"/>
              <a:gd name="connsiteX101" fmla="*/ 994106 w 1151910"/>
              <a:gd name="connsiteY101" fmla="*/ 862475 h 2187906"/>
              <a:gd name="connsiteX102" fmla="*/ 989344 w 1151910"/>
              <a:gd name="connsiteY102" fmla="*/ 876763 h 2187906"/>
              <a:gd name="connsiteX103" fmla="*/ 984581 w 1151910"/>
              <a:gd name="connsiteY103" fmla="*/ 914863 h 2187906"/>
              <a:gd name="connsiteX104" fmla="*/ 975056 w 1151910"/>
              <a:gd name="connsiteY104" fmla="*/ 929150 h 2187906"/>
              <a:gd name="connsiteX105" fmla="*/ 960769 w 1151910"/>
              <a:gd name="connsiteY105" fmla="*/ 948200 h 2187906"/>
              <a:gd name="connsiteX106" fmla="*/ 932194 w 1151910"/>
              <a:gd name="connsiteY106" fmla="*/ 962488 h 2187906"/>
              <a:gd name="connsiteX107" fmla="*/ 898856 w 1151910"/>
              <a:gd name="connsiteY107" fmla="*/ 919625 h 2187906"/>
              <a:gd name="connsiteX108" fmla="*/ 884569 w 1151910"/>
              <a:gd name="connsiteY108" fmla="*/ 905338 h 2187906"/>
              <a:gd name="connsiteX109" fmla="*/ 903619 w 1151910"/>
              <a:gd name="connsiteY109" fmla="*/ 852950 h 2187906"/>
              <a:gd name="connsiteX110" fmla="*/ 908381 w 1151910"/>
              <a:gd name="connsiteY110" fmla="*/ 833900 h 2187906"/>
              <a:gd name="connsiteX111" fmla="*/ 903619 w 1151910"/>
              <a:gd name="connsiteY111" fmla="*/ 819613 h 2187906"/>
              <a:gd name="connsiteX112" fmla="*/ 898856 w 1151910"/>
              <a:gd name="connsiteY112" fmla="*/ 800563 h 2187906"/>
              <a:gd name="connsiteX113" fmla="*/ 903619 w 1151910"/>
              <a:gd name="connsiteY113" fmla="*/ 776750 h 2187906"/>
              <a:gd name="connsiteX114" fmla="*/ 941719 w 1151910"/>
              <a:gd name="connsiteY114" fmla="*/ 752938 h 2187906"/>
              <a:gd name="connsiteX115" fmla="*/ 956006 w 1151910"/>
              <a:gd name="connsiteY115" fmla="*/ 738650 h 2187906"/>
              <a:gd name="connsiteX116" fmla="*/ 960769 w 1151910"/>
              <a:gd name="connsiteY116" fmla="*/ 724363 h 2187906"/>
              <a:gd name="connsiteX117" fmla="*/ 956006 w 1151910"/>
              <a:gd name="connsiteY117" fmla="*/ 600538 h 2187906"/>
              <a:gd name="connsiteX118" fmla="*/ 889331 w 1151910"/>
              <a:gd name="connsiteY118" fmla="*/ 600538 h 2187906"/>
              <a:gd name="connsiteX119" fmla="*/ 875044 w 1151910"/>
              <a:gd name="connsiteY119" fmla="*/ 586250 h 2187906"/>
              <a:gd name="connsiteX120" fmla="*/ 860756 w 1151910"/>
              <a:gd name="connsiteY120" fmla="*/ 576725 h 2187906"/>
              <a:gd name="connsiteX121" fmla="*/ 846469 w 1151910"/>
              <a:gd name="connsiteY121" fmla="*/ 557675 h 2187906"/>
              <a:gd name="connsiteX122" fmla="*/ 841706 w 1151910"/>
              <a:gd name="connsiteY122" fmla="*/ 543388 h 2187906"/>
              <a:gd name="connsiteX123" fmla="*/ 722644 w 1151910"/>
              <a:gd name="connsiteY123" fmla="*/ 538625 h 2187906"/>
              <a:gd name="connsiteX124" fmla="*/ 689306 w 1151910"/>
              <a:gd name="connsiteY124" fmla="*/ 510050 h 2187906"/>
              <a:gd name="connsiteX125" fmla="*/ 679781 w 1151910"/>
              <a:gd name="connsiteY125" fmla="*/ 495763 h 2187906"/>
              <a:gd name="connsiteX126" fmla="*/ 660731 w 1151910"/>
              <a:gd name="connsiteY126" fmla="*/ 448138 h 2187906"/>
              <a:gd name="connsiteX127" fmla="*/ 646444 w 1151910"/>
              <a:gd name="connsiteY127" fmla="*/ 410038 h 2187906"/>
              <a:gd name="connsiteX128" fmla="*/ 636919 w 1151910"/>
              <a:gd name="connsiteY128" fmla="*/ 386225 h 2187906"/>
              <a:gd name="connsiteX129" fmla="*/ 617869 w 1151910"/>
              <a:gd name="connsiteY129" fmla="*/ 357650 h 2187906"/>
              <a:gd name="connsiteX130" fmla="*/ 575006 w 1151910"/>
              <a:gd name="connsiteY130" fmla="*/ 329075 h 2187906"/>
              <a:gd name="connsiteX131" fmla="*/ 560719 w 1151910"/>
              <a:gd name="connsiteY131" fmla="*/ 319550 h 2187906"/>
              <a:gd name="connsiteX132" fmla="*/ 541669 w 1151910"/>
              <a:gd name="connsiteY132" fmla="*/ 305263 h 2187906"/>
              <a:gd name="connsiteX133" fmla="*/ 527381 w 1151910"/>
              <a:gd name="connsiteY133" fmla="*/ 300500 h 2187906"/>
              <a:gd name="connsiteX134" fmla="*/ 494044 w 1151910"/>
              <a:gd name="connsiteY134" fmla="*/ 281450 h 2187906"/>
              <a:gd name="connsiteX135" fmla="*/ 470231 w 1151910"/>
              <a:gd name="connsiteY135" fmla="*/ 271925 h 2187906"/>
              <a:gd name="connsiteX136" fmla="*/ 408318 w 1151910"/>
              <a:gd name="connsiteY136" fmla="*/ 181439 h 2187906"/>
              <a:gd name="connsiteX137" fmla="*/ 408319 w 1151910"/>
              <a:gd name="connsiteY137" fmla="*/ 52851 h 2187906"/>
              <a:gd name="connsiteX138" fmla="*/ 377362 w 1151910"/>
              <a:gd name="connsiteY138" fmla="*/ 43325 h 2187906"/>
              <a:gd name="connsiteX139" fmla="*/ 317831 w 1151910"/>
              <a:gd name="connsiteY139" fmla="*/ 9988 h 2187906"/>
              <a:gd name="connsiteX140" fmla="*/ 284494 w 1151910"/>
              <a:gd name="connsiteY140" fmla="*/ 463 h 2187906"/>
              <a:gd name="connsiteX141" fmla="*/ 265444 w 1151910"/>
              <a:gd name="connsiteY141" fmla="*/ 5225 h 2187906"/>
              <a:gd name="connsiteX142" fmla="*/ 227344 w 1151910"/>
              <a:gd name="connsiteY142" fmla="*/ 55231 h 2187906"/>
              <a:gd name="connsiteX143" fmla="*/ 170194 w 1151910"/>
              <a:gd name="connsiteY143" fmla="*/ 69519 h 2187906"/>
              <a:gd name="connsiteX144" fmla="*/ 158287 w 1151910"/>
              <a:gd name="connsiteY144" fmla="*/ 114763 h 2187906"/>
              <a:gd name="connsiteX145" fmla="*/ 122568 w 1151910"/>
              <a:gd name="connsiteY145" fmla="*/ 150481 h 2187906"/>
              <a:gd name="connsiteX146" fmla="*/ 84469 w 1151910"/>
              <a:gd name="connsiteY146" fmla="*/ 243351 h 2187906"/>
              <a:gd name="connsiteX0" fmla="*/ 84469 w 1151910"/>
              <a:gd name="connsiteY0" fmla="*/ 243351 h 2187906"/>
              <a:gd name="connsiteX1" fmla="*/ 91612 w 1151910"/>
              <a:gd name="connsiteY1" fmla="*/ 271925 h 2187906"/>
              <a:gd name="connsiteX2" fmla="*/ 74943 w 1151910"/>
              <a:gd name="connsiteY2" fmla="*/ 340982 h 2187906"/>
              <a:gd name="connsiteX3" fmla="*/ 60656 w 1151910"/>
              <a:gd name="connsiteY3" fmla="*/ 390988 h 2187906"/>
              <a:gd name="connsiteX4" fmla="*/ 53512 w 1151910"/>
              <a:gd name="connsiteY4" fmla="*/ 467188 h 2187906"/>
              <a:gd name="connsiteX5" fmla="*/ 32081 w 1151910"/>
              <a:gd name="connsiteY5" fmla="*/ 505288 h 2187906"/>
              <a:gd name="connsiteX6" fmla="*/ 3506 w 1151910"/>
              <a:gd name="connsiteY6" fmla="*/ 541007 h 2187906"/>
              <a:gd name="connsiteX7" fmla="*/ 74944 w 1151910"/>
              <a:gd name="connsiteY7" fmla="*/ 564819 h 2187906"/>
              <a:gd name="connsiteX8" fmla="*/ 67800 w 1151910"/>
              <a:gd name="connsiteY8" fmla="*/ 643401 h 2187906"/>
              <a:gd name="connsiteX9" fmla="*/ 103518 w 1151910"/>
              <a:gd name="connsiteY9" fmla="*/ 688645 h 2187906"/>
              <a:gd name="connsiteX10" fmla="*/ 167813 w 1151910"/>
              <a:gd name="connsiteY10" fmla="*/ 736269 h 2187906"/>
              <a:gd name="connsiteX11" fmla="*/ 170195 w 1151910"/>
              <a:gd name="connsiteY11" fmla="*/ 807706 h 2187906"/>
              <a:gd name="connsiteX12" fmla="*/ 155907 w 1151910"/>
              <a:gd name="connsiteY12" fmla="*/ 860094 h 2187906"/>
              <a:gd name="connsiteX13" fmla="*/ 127331 w 1151910"/>
              <a:gd name="connsiteY13" fmla="*/ 910100 h 2187906"/>
              <a:gd name="connsiteX14" fmla="*/ 98756 w 1151910"/>
              <a:gd name="connsiteY14" fmla="*/ 948200 h 2187906"/>
              <a:gd name="connsiteX15" fmla="*/ 63037 w 1151910"/>
              <a:gd name="connsiteY15" fmla="*/ 993444 h 2187906"/>
              <a:gd name="connsiteX16" fmla="*/ 32082 w 1151910"/>
              <a:gd name="connsiteY16" fmla="*/ 1064881 h 2187906"/>
              <a:gd name="connsiteX17" fmla="*/ 1125 w 1151910"/>
              <a:gd name="connsiteY17" fmla="*/ 1105363 h 2187906"/>
              <a:gd name="connsiteX18" fmla="*/ 8269 w 1151910"/>
              <a:gd name="connsiteY18" fmla="*/ 1174419 h 2187906"/>
              <a:gd name="connsiteX19" fmla="*/ 22557 w 1151910"/>
              <a:gd name="connsiteY19" fmla="*/ 1224425 h 2187906"/>
              <a:gd name="connsiteX20" fmla="*/ 51133 w 1151910"/>
              <a:gd name="connsiteY20" fmla="*/ 1260144 h 2187906"/>
              <a:gd name="connsiteX21" fmla="*/ 70181 w 1151910"/>
              <a:gd name="connsiteY21" fmla="*/ 1298244 h 2187906"/>
              <a:gd name="connsiteX22" fmla="*/ 148763 w 1151910"/>
              <a:gd name="connsiteY22" fmla="*/ 1314913 h 2187906"/>
              <a:gd name="connsiteX23" fmla="*/ 255919 w 1151910"/>
              <a:gd name="connsiteY23" fmla="*/ 1398256 h 2187906"/>
              <a:gd name="connsiteX24" fmla="*/ 279733 w 1151910"/>
              <a:gd name="connsiteY24" fmla="*/ 1450644 h 2187906"/>
              <a:gd name="connsiteX25" fmla="*/ 239252 w 1151910"/>
              <a:gd name="connsiteY25" fmla="*/ 1550656 h 2187906"/>
              <a:gd name="connsiteX26" fmla="*/ 210677 w 1151910"/>
              <a:gd name="connsiteY26" fmla="*/ 1655431 h 2187906"/>
              <a:gd name="connsiteX27" fmla="*/ 217819 w 1151910"/>
              <a:gd name="connsiteY27" fmla="*/ 1714963 h 2187906"/>
              <a:gd name="connsiteX28" fmla="*/ 246394 w 1151910"/>
              <a:gd name="connsiteY28" fmla="*/ 1812594 h 2187906"/>
              <a:gd name="connsiteX29" fmla="*/ 191627 w 1151910"/>
              <a:gd name="connsiteY29" fmla="*/ 1857838 h 2187906"/>
              <a:gd name="connsiteX30" fmla="*/ 144002 w 1151910"/>
              <a:gd name="connsiteY30" fmla="*/ 1891175 h 2187906"/>
              <a:gd name="connsiteX31" fmla="*/ 91613 w 1151910"/>
              <a:gd name="connsiteY31" fmla="*/ 1917369 h 2187906"/>
              <a:gd name="connsiteX32" fmla="*/ 139239 w 1151910"/>
              <a:gd name="connsiteY32" fmla="*/ 1953088 h 2187906"/>
              <a:gd name="connsiteX33" fmla="*/ 165431 w 1151910"/>
              <a:gd name="connsiteY33" fmla="*/ 1984043 h 2187906"/>
              <a:gd name="connsiteX34" fmla="*/ 196387 w 1151910"/>
              <a:gd name="connsiteY34" fmla="*/ 2055482 h 2187906"/>
              <a:gd name="connsiteX35" fmla="*/ 258302 w 1151910"/>
              <a:gd name="connsiteY35" fmla="*/ 2048338 h 2187906"/>
              <a:gd name="connsiteX36" fmla="*/ 365456 w 1151910"/>
              <a:gd name="connsiteY36" fmla="*/ 2072151 h 2187906"/>
              <a:gd name="connsiteX37" fmla="*/ 379744 w 1151910"/>
              <a:gd name="connsiteY37" fmla="*/ 2124538 h 2187906"/>
              <a:gd name="connsiteX38" fmla="*/ 394031 w 1151910"/>
              <a:gd name="connsiteY38" fmla="*/ 2162638 h 2187906"/>
              <a:gd name="connsiteX39" fmla="*/ 398794 w 1151910"/>
              <a:gd name="connsiteY39" fmla="*/ 2176925 h 2187906"/>
              <a:gd name="connsiteX40" fmla="*/ 436894 w 1151910"/>
              <a:gd name="connsiteY40" fmla="*/ 2186450 h 2187906"/>
              <a:gd name="connsiteX41" fmla="*/ 503569 w 1151910"/>
              <a:gd name="connsiteY41" fmla="*/ 2186450 h 2187906"/>
              <a:gd name="connsiteX42" fmla="*/ 527381 w 1151910"/>
              <a:gd name="connsiteY42" fmla="*/ 2176925 h 2187906"/>
              <a:gd name="connsiteX43" fmla="*/ 570244 w 1151910"/>
              <a:gd name="connsiteY43" fmla="*/ 2081675 h 2187906"/>
              <a:gd name="connsiteX44" fmla="*/ 589294 w 1151910"/>
              <a:gd name="connsiteY44" fmla="*/ 2076913 h 2187906"/>
              <a:gd name="connsiteX45" fmla="*/ 603581 w 1151910"/>
              <a:gd name="connsiteY45" fmla="*/ 2062625 h 2187906"/>
              <a:gd name="connsiteX46" fmla="*/ 608344 w 1151910"/>
              <a:gd name="connsiteY46" fmla="*/ 2048338 h 2187906"/>
              <a:gd name="connsiteX47" fmla="*/ 617869 w 1151910"/>
              <a:gd name="connsiteY47" fmla="*/ 2034050 h 2187906"/>
              <a:gd name="connsiteX48" fmla="*/ 622631 w 1151910"/>
              <a:gd name="connsiteY48" fmla="*/ 2015000 h 2187906"/>
              <a:gd name="connsiteX49" fmla="*/ 627394 w 1151910"/>
              <a:gd name="connsiteY49" fmla="*/ 1929275 h 2187906"/>
              <a:gd name="connsiteX50" fmla="*/ 641681 w 1151910"/>
              <a:gd name="connsiteY50" fmla="*/ 1924513 h 2187906"/>
              <a:gd name="connsiteX51" fmla="*/ 684544 w 1151910"/>
              <a:gd name="connsiteY51" fmla="*/ 1876888 h 2187906"/>
              <a:gd name="connsiteX52" fmla="*/ 689306 w 1151910"/>
              <a:gd name="connsiteY52" fmla="*/ 1848313 h 2187906"/>
              <a:gd name="connsiteX53" fmla="*/ 694069 w 1151910"/>
              <a:gd name="connsiteY53" fmla="*/ 1824500 h 2187906"/>
              <a:gd name="connsiteX54" fmla="*/ 698831 w 1151910"/>
              <a:gd name="connsiteY54" fmla="*/ 1781638 h 2187906"/>
              <a:gd name="connsiteX55" fmla="*/ 717881 w 1151910"/>
              <a:gd name="connsiteY55" fmla="*/ 1743538 h 2187906"/>
              <a:gd name="connsiteX56" fmla="*/ 732169 w 1151910"/>
              <a:gd name="connsiteY56" fmla="*/ 1705438 h 2187906"/>
              <a:gd name="connsiteX57" fmla="*/ 760744 w 1151910"/>
              <a:gd name="connsiteY57" fmla="*/ 1714963 h 2187906"/>
              <a:gd name="connsiteX58" fmla="*/ 775031 w 1151910"/>
              <a:gd name="connsiteY58" fmla="*/ 1748300 h 2187906"/>
              <a:gd name="connsiteX59" fmla="*/ 779794 w 1151910"/>
              <a:gd name="connsiteY59" fmla="*/ 1800688 h 2187906"/>
              <a:gd name="connsiteX60" fmla="*/ 784556 w 1151910"/>
              <a:gd name="connsiteY60" fmla="*/ 1776875 h 2187906"/>
              <a:gd name="connsiteX61" fmla="*/ 789319 w 1151910"/>
              <a:gd name="connsiteY61" fmla="*/ 1743538 h 2187906"/>
              <a:gd name="connsiteX62" fmla="*/ 803606 w 1151910"/>
              <a:gd name="connsiteY62" fmla="*/ 1734013 h 2187906"/>
              <a:gd name="connsiteX63" fmla="*/ 827419 w 1151910"/>
              <a:gd name="connsiteY63" fmla="*/ 1748300 h 2187906"/>
              <a:gd name="connsiteX64" fmla="*/ 841706 w 1151910"/>
              <a:gd name="connsiteY64" fmla="*/ 1753063 h 2187906"/>
              <a:gd name="connsiteX65" fmla="*/ 846469 w 1151910"/>
              <a:gd name="connsiteY65" fmla="*/ 1691150 h 2187906"/>
              <a:gd name="connsiteX66" fmla="*/ 889331 w 1151910"/>
              <a:gd name="connsiteY66" fmla="*/ 1695913 h 2187906"/>
              <a:gd name="connsiteX67" fmla="*/ 894094 w 1151910"/>
              <a:gd name="connsiteY67" fmla="*/ 1710200 h 2187906"/>
              <a:gd name="connsiteX68" fmla="*/ 927431 w 1151910"/>
              <a:gd name="connsiteY68" fmla="*/ 1734013 h 2187906"/>
              <a:gd name="connsiteX69" fmla="*/ 960769 w 1151910"/>
              <a:gd name="connsiteY69" fmla="*/ 1738775 h 2187906"/>
              <a:gd name="connsiteX70" fmla="*/ 998869 w 1151910"/>
              <a:gd name="connsiteY70" fmla="*/ 1734013 h 2187906"/>
              <a:gd name="connsiteX71" fmla="*/ 1003631 w 1151910"/>
              <a:gd name="connsiteY71" fmla="*/ 1657813 h 2187906"/>
              <a:gd name="connsiteX72" fmla="*/ 1017919 w 1151910"/>
              <a:gd name="connsiteY72" fmla="*/ 1638763 h 2187906"/>
              <a:gd name="connsiteX73" fmla="*/ 1017919 w 1151910"/>
              <a:gd name="connsiteY73" fmla="*/ 1600663 h 2187906"/>
              <a:gd name="connsiteX74" fmla="*/ 998869 w 1151910"/>
              <a:gd name="connsiteY74" fmla="*/ 1586375 h 2187906"/>
              <a:gd name="connsiteX75" fmla="*/ 975056 w 1151910"/>
              <a:gd name="connsiteY75" fmla="*/ 1548275 h 2187906"/>
              <a:gd name="connsiteX76" fmla="*/ 965531 w 1151910"/>
              <a:gd name="connsiteY76" fmla="*/ 1533988 h 2187906"/>
              <a:gd name="connsiteX77" fmla="*/ 951244 w 1151910"/>
              <a:gd name="connsiteY77" fmla="*/ 1529225 h 2187906"/>
              <a:gd name="connsiteX78" fmla="*/ 932194 w 1151910"/>
              <a:gd name="connsiteY78" fmla="*/ 1405400 h 2187906"/>
              <a:gd name="connsiteX79" fmla="*/ 922669 w 1151910"/>
              <a:gd name="connsiteY79" fmla="*/ 1362538 h 2187906"/>
              <a:gd name="connsiteX80" fmla="*/ 913144 w 1151910"/>
              <a:gd name="connsiteY80" fmla="*/ 1338725 h 2187906"/>
              <a:gd name="connsiteX81" fmla="*/ 903619 w 1151910"/>
              <a:gd name="connsiteY81" fmla="*/ 1305388 h 2187906"/>
              <a:gd name="connsiteX82" fmla="*/ 898856 w 1151910"/>
              <a:gd name="connsiteY82" fmla="*/ 1291100 h 2187906"/>
              <a:gd name="connsiteX83" fmla="*/ 908381 w 1151910"/>
              <a:gd name="connsiteY83" fmla="*/ 1224425 h 2187906"/>
              <a:gd name="connsiteX84" fmla="*/ 922669 w 1151910"/>
              <a:gd name="connsiteY84" fmla="*/ 1219663 h 2187906"/>
              <a:gd name="connsiteX85" fmla="*/ 941719 w 1151910"/>
              <a:gd name="connsiteY85" fmla="*/ 1210138 h 2187906"/>
              <a:gd name="connsiteX86" fmla="*/ 956006 w 1151910"/>
              <a:gd name="connsiteY86" fmla="*/ 1205375 h 2187906"/>
              <a:gd name="connsiteX87" fmla="*/ 970294 w 1151910"/>
              <a:gd name="connsiteY87" fmla="*/ 1195850 h 2187906"/>
              <a:gd name="connsiteX88" fmla="*/ 1003631 w 1151910"/>
              <a:gd name="connsiteY88" fmla="*/ 1186325 h 2187906"/>
              <a:gd name="connsiteX89" fmla="*/ 1022681 w 1151910"/>
              <a:gd name="connsiteY89" fmla="*/ 1172038 h 2187906"/>
              <a:gd name="connsiteX90" fmla="*/ 1041731 w 1151910"/>
              <a:gd name="connsiteY90" fmla="*/ 1143463 h 2187906"/>
              <a:gd name="connsiteX91" fmla="*/ 1070306 w 1151910"/>
              <a:gd name="connsiteY91" fmla="*/ 1124413 h 2187906"/>
              <a:gd name="connsiteX92" fmla="*/ 1098881 w 1151910"/>
              <a:gd name="connsiteY92" fmla="*/ 1114888 h 2187906"/>
              <a:gd name="connsiteX93" fmla="*/ 1132219 w 1151910"/>
              <a:gd name="connsiteY93" fmla="*/ 1091075 h 2187906"/>
              <a:gd name="connsiteX94" fmla="*/ 1146506 w 1151910"/>
              <a:gd name="connsiteY94" fmla="*/ 1076788 h 2187906"/>
              <a:gd name="connsiteX95" fmla="*/ 1141744 w 1151910"/>
              <a:gd name="connsiteY95" fmla="*/ 991063 h 2187906"/>
              <a:gd name="connsiteX96" fmla="*/ 1127456 w 1151910"/>
              <a:gd name="connsiteY96" fmla="*/ 972013 h 2187906"/>
              <a:gd name="connsiteX97" fmla="*/ 1108406 w 1151910"/>
              <a:gd name="connsiteY97" fmla="*/ 933913 h 2187906"/>
              <a:gd name="connsiteX98" fmla="*/ 1103644 w 1151910"/>
              <a:gd name="connsiteY98" fmla="*/ 910100 h 2187906"/>
              <a:gd name="connsiteX99" fmla="*/ 1075069 w 1151910"/>
              <a:gd name="connsiteY99" fmla="*/ 881525 h 2187906"/>
              <a:gd name="connsiteX100" fmla="*/ 1008394 w 1151910"/>
              <a:gd name="connsiteY100" fmla="*/ 857713 h 2187906"/>
              <a:gd name="connsiteX101" fmla="*/ 994106 w 1151910"/>
              <a:gd name="connsiteY101" fmla="*/ 862475 h 2187906"/>
              <a:gd name="connsiteX102" fmla="*/ 989344 w 1151910"/>
              <a:gd name="connsiteY102" fmla="*/ 876763 h 2187906"/>
              <a:gd name="connsiteX103" fmla="*/ 984581 w 1151910"/>
              <a:gd name="connsiteY103" fmla="*/ 914863 h 2187906"/>
              <a:gd name="connsiteX104" fmla="*/ 975056 w 1151910"/>
              <a:gd name="connsiteY104" fmla="*/ 929150 h 2187906"/>
              <a:gd name="connsiteX105" fmla="*/ 960769 w 1151910"/>
              <a:gd name="connsiteY105" fmla="*/ 948200 h 2187906"/>
              <a:gd name="connsiteX106" fmla="*/ 932194 w 1151910"/>
              <a:gd name="connsiteY106" fmla="*/ 962488 h 2187906"/>
              <a:gd name="connsiteX107" fmla="*/ 898856 w 1151910"/>
              <a:gd name="connsiteY107" fmla="*/ 919625 h 2187906"/>
              <a:gd name="connsiteX108" fmla="*/ 884569 w 1151910"/>
              <a:gd name="connsiteY108" fmla="*/ 905338 h 2187906"/>
              <a:gd name="connsiteX109" fmla="*/ 903619 w 1151910"/>
              <a:gd name="connsiteY109" fmla="*/ 852950 h 2187906"/>
              <a:gd name="connsiteX110" fmla="*/ 908381 w 1151910"/>
              <a:gd name="connsiteY110" fmla="*/ 833900 h 2187906"/>
              <a:gd name="connsiteX111" fmla="*/ 903619 w 1151910"/>
              <a:gd name="connsiteY111" fmla="*/ 819613 h 2187906"/>
              <a:gd name="connsiteX112" fmla="*/ 898856 w 1151910"/>
              <a:gd name="connsiteY112" fmla="*/ 800563 h 2187906"/>
              <a:gd name="connsiteX113" fmla="*/ 903619 w 1151910"/>
              <a:gd name="connsiteY113" fmla="*/ 776750 h 2187906"/>
              <a:gd name="connsiteX114" fmla="*/ 941719 w 1151910"/>
              <a:gd name="connsiteY114" fmla="*/ 752938 h 2187906"/>
              <a:gd name="connsiteX115" fmla="*/ 956006 w 1151910"/>
              <a:gd name="connsiteY115" fmla="*/ 738650 h 2187906"/>
              <a:gd name="connsiteX116" fmla="*/ 960769 w 1151910"/>
              <a:gd name="connsiteY116" fmla="*/ 724363 h 2187906"/>
              <a:gd name="connsiteX117" fmla="*/ 956006 w 1151910"/>
              <a:gd name="connsiteY117" fmla="*/ 600538 h 2187906"/>
              <a:gd name="connsiteX118" fmla="*/ 889331 w 1151910"/>
              <a:gd name="connsiteY118" fmla="*/ 600538 h 2187906"/>
              <a:gd name="connsiteX119" fmla="*/ 875044 w 1151910"/>
              <a:gd name="connsiteY119" fmla="*/ 586250 h 2187906"/>
              <a:gd name="connsiteX120" fmla="*/ 860756 w 1151910"/>
              <a:gd name="connsiteY120" fmla="*/ 576725 h 2187906"/>
              <a:gd name="connsiteX121" fmla="*/ 846469 w 1151910"/>
              <a:gd name="connsiteY121" fmla="*/ 557675 h 2187906"/>
              <a:gd name="connsiteX122" fmla="*/ 841706 w 1151910"/>
              <a:gd name="connsiteY122" fmla="*/ 543388 h 2187906"/>
              <a:gd name="connsiteX123" fmla="*/ 722644 w 1151910"/>
              <a:gd name="connsiteY123" fmla="*/ 538625 h 2187906"/>
              <a:gd name="connsiteX124" fmla="*/ 689306 w 1151910"/>
              <a:gd name="connsiteY124" fmla="*/ 510050 h 2187906"/>
              <a:gd name="connsiteX125" fmla="*/ 679781 w 1151910"/>
              <a:gd name="connsiteY125" fmla="*/ 495763 h 2187906"/>
              <a:gd name="connsiteX126" fmla="*/ 660731 w 1151910"/>
              <a:gd name="connsiteY126" fmla="*/ 448138 h 2187906"/>
              <a:gd name="connsiteX127" fmla="*/ 646444 w 1151910"/>
              <a:gd name="connsiteY127" fmla="*/ 410038 h 2187906"/>
              <a:gd name="connsiteX128" fmla="*/ 636919 w 1151910"/>
              <a:gd name="connsiteY128" fmla="*/ 386225 h 2187906"/>
              <a:gd name="connsiteX129" fmla="*/ 617869 w 1151910"/>
              <a:gd name="connsiteY129" fmla="*/ 357650 h 2187906"/>
              <a:gd name="connsiteX130" fmla="*/ 575006 w 1151910"/>
              <a:gd name="connsiteY130" fmla="*/ 329075 h 2187906"/>
              <a:gd name="connsiteX131" fmla="*/ 560719 w 1151910"/>
              <a:gd name="connsiteY131" fmla="*/ 319550 h 2187906"/>
              <a:gd name="connsiteX132" fmla="*/ 541669 w 1151910"/>
              <a:gd name="connsiteY132" fmla="*/ 305263 h 2187906"/>
              <a:gd name="connsiteX133" fmla="*/ 527381 w 1151910"/>
              <a:gd name="connsiteY133" fmla="*/ 300500 h 2187906"/>
              <a:gd name="connsiteX134" fmla="*/ 494044 w 1151910"/>
              <a:gd name="connsiteY134" fmla="*/ 281450 h 2187906"/>
              <a:gd name="connsiteX135" fmla="*/ 470231 w 1151910"/>
              <a:gd name="connsiteY135" fmla="*/ 271925 h 2187906"/>
              <a:gd name="connsiteX136" fmla="*/ 408318 w 1151910"/>
              <a:gd name="connsiteY136" fmla="*/ 181439 h 2187906"/>
              <a:gd name="connsiteX137" fmla="*/ 408319 w 1151910"/>
              <a:gd name="connsiteY137" fmla="*/ 52851 h 2187906"/>
              <a:gd name="connsiteX138" fmla="*/ 377362 w 1151910"/>
              <a:gd name="connsiteY138" fmla="*/ 43325 h 2187906"/>
              <a:gd name="connsiteX139" fmla="*/ 317831 w 1151910"/>
              <a:gd name="connsiteY139" fmla="*/ 9988 h 2187906"/>
              <a:gd name="connsiteX140" fmla="*/ 284494 w 1151910"/>
              <a:gd name="connsiteY140" fmla="*/ 463 h 2187906"/>
              <a:gd name="connsiteX141" fmla="*/ 265444 w 1151910"/>
              <a:gd name="connsiteY141" fmla="*/ 5225 h 2187906"/>
              <a:gd name="connsiteX142" fmla="*/ 227344 w 1151910"/>
              <a:gd name="connsiteY142" fmla="*/ 55231 h 2187906"/>
              <a:gd name="connsiteX143" fmla="*/ 170194 w 1151910"/>
              <a:gd name="connsiteY143" fmla="*/ 69519 h 2187906"/>
              <a:gd name="connsiteX144" fmla="*/ 158287 w 1151910"/>
              <a:gd name="connsiteY144" fmla="*/ 114763 h 2187906"/>
              <a:gd name="connsiteX145" fmla="*/ 122568 w 1151910"/>
              <a:gd name="connsiteY145" fmla="*/ 150481 h 2187906"/>
              <a:gd name="connsiteX146" fmla="*/ 84469 w 1151910"/>
              <a:gd name="connsiteY146" fmla="*/ 243351 h 2187906"/>
              <a:gd name="connsiteX0" fmla="*/ 84469 w 1151910"/>
              <a:gd name="connsiteY0" fmla="*/ 243351 h 2187906"/>
              <a:gd name="connsiteX1" fmla="*/ 91612 w 1151910"/>
              <a:gd name="connsiteY1" fmla="*/ 271925 h 2187906"/>
              <a:gd name="connsiteX2" fmla="*/ 74943 w 1151910"/>
              <a:gd name="connsiteY2" fmla="*/ 340982 h 2187906"/>
              <a:gd name="connsiteX3" fmla="*/ 60656 w 1151910"/>
              <a:gd name="connsiteY3" fmla="*/ 390988 h 2187906"/>
              <a:gd name="connsiteX4" fmla="*/ 53512 w 1151910"/>
              <a:gd name="connsiteY4" fmla="*/ 467188 h 2187906"/>
              <a:gd name="connsiteX5" fmla="*/ 32081 w 1151910"/>
              <a:gd name="connsiteY5" fmla="*/ 505288 h 2187906"/>
              <a:gd name="connsiteX6" fmla="*/ 3506 w 1151910"/>
              <a:gd name="connsiteY6" fmla="*/ 541007 h 2187906"/>
              <a:gd name="connsiteX7" fmla="*/ 74944 w 1151910"/>
              <a:gd name="connsiteY7" fmla="*/ 564819 h 2187906"/>
              <a:gd name="connsiteX8" fmla="*/ 67800 w 1151910"/>
              <a:gd name="connsiteY8" fmla="*/ 643401 h 2187906"/>
              <a:gd name="connsiteX9" fmla="*/ 103518 w 1151910"/>
              <a:gd name="connsiteY9" fmla="*/ 688645 h 2187906"/>
              <a:gd name="connsiteX10" fmla="*/ 167813 w 1151910"/>
              <a:gd name="connsiteY10" fmla="*/ 736269 h 2187906"/>
              <a:gd name="connsiteX11" fmla="*/ 170195 w 1151910"/>
              <a:gd name="connsiteY11" fmla="*/ 807706 h 2187906"/>
              <a:gd name="connsiteX12" fmla="*/ 155907 w 1151910"/>
              <a:gd name="connsiteY12" fmla="*/ 860094 h 2187906"/>
              <a:gd name="connsiteX13" fmla="*/ 127331 w 1151910"/>
              <a:gd name="connsiteY13" fmla="*/ 910100 h 2187906"/>
              <a:gd name="connsiteX14" fmla="*/ 98756 w 1151910"/>
              <a:gd name="connsiteY14" fmla="*/ 948200 h 2187906"/>
              <a:gd name="connsiteX15" fmla="*/ 63037 w 1151910"/>
              <a:gd name="connsiteY15" fmla="*/ 993444 h 2187906"/>
              <a:gd name="connsiteX16" fmla="*/ 32082 w 1151910"/>
              <a:gd name="connsiteY16" fmla="*/ 1064881 h 2187906"/>
              <a:gd name="connsiteX17" fmla="*/ 1125 w 1151910"/>
              <a:gd name="connsiteY17" fmla="*/ 1105363 h 2187906"/>
              <a:gd name="connsiteX18" fmla="*/ 8269 w 1151910"/>
              <a:gd name="connsiteY18" fmla="*/ 1174419 h 2187906"/>
              <a:gd name="connsiteX19" fmla="*/ 22557 w 1151910"/>
              <a:gd name="connsiteY19" fmla="*/ 1224425 h 2187906"/>
              <a:gd name="connsiteX20" fmla="*/ 51133 w 1151910"/>
              <a:gd name="connsiteY20" fmla="*/ 1260144 h 2187906"/>
              <a:gd name="connsiteX21" fmla="*/ 70181 w 1151910"/>
              <a:gd name="connsiteY21" fmla="*/ 1298244 h 2187906"/>
              <a:gd name="connsiteX22" fmla="*/ 148763 w 1151910"/>
              <a:gd name="connsiteY22" fmla="*/ 1314913 h 2187906"/>
              <a:gd name="connsiteX23" fmla="*/ 255919 w 1151910"/>
              <a:gd name="connsiteY23" fmla="*/ 1398256 h 2187906"/>
              <a:gd name="connsiteX24" fmla="*/ 279733 w 1151910"/>
              <a:gd name="connsiteY24" fmla="*/ 1450644 h 2187906"/>
              <a:gd name="connsiteX25" fmla="*/ 239252 w 1151910"/>
              <a:gd name="connsiteY25" fmla="*/ 1550656 h 2187906"/>
              <a:gd name="connsiteX26" fmla="*/ 210677 w 1151910"/>
              <a:gd name="connsiteY26" fmla="*/ 1655431 h 2187906"/>
              <a:gd name="connsiteX27" fmla="*/ 217819 w 1151910"/>
              <a:gd name="connsiteY27" fmla="*/ 1714963 h 2187906"/>
              <a:gd name="connsiteX28" fmla="*/ 246394 w 1151910"/>
              <a:gd name="connsiteY28" fmla="*/ 1812594 h 2187906"/>
              <a:gd name="connsiteX29" fmla="*/ 191627 w 1151910"/>
              <a:gd name="connsiteY29" fmla="*/ 1857838 h 2187906"/>
              <a:gd name="connsiteX30" fmla="*/ 144002 w 1151910"/>
              <a:gd name="connsiteY30" fmla="*/ 1891175 h 2187906"/>
              <a:gd name="connsiteX31" fmla="*/ 91613 w 1151910"/>
              <a:gd name="connsiteY31" fmla="*/ 1917369 h 2187906"/>
              <a:gd name="connsiteX32" fmla="*/ 139239 w 1151910"/>
              <a:gd name="connsiteY32" fmla="*/ 1953088 h 2187906"/>
              <a:gd name="connsiteX33" fmla="*/ 165431 w 1151910"/>
              <a:gd name="connsiteY33" fmla="*/ 1984043 h 2187906"/>
              <a:gd name="connsiteX34" fmla="*/ 196387 w 1151910"/>
              <a:gd name="connsiteY34" fmla="*/ 2055482 h 2187906"/>
              <a:gd name="connsiteX35" fmla="*/ 258302 w 1151910"/>
              <a:gd name="connsiteY35" fmla="*/ 2048338 h 2187906"/>
              <a:gd name="connsiteX36" fmla="*/ 358313 w 1151910"/>
              <a:gd name="connsiteY36" fmla="*/ 2072151 h 2187906"/>
              <a:gd name="connsiteX37" fmla="*/ 379744 w 1151910"/>
              <a:gd name="connsiteY37" fmla="*/ 2124538 h 2187906"/>
              <a:gd name="connsiteX38" fmla="*/ 394031 w 1151910"/>
              <a:gd name="connsiteY38" fmla="*/ 2162638 h 2187906"/>
              <a:gd name="connsiteX39" fmla="*/ 398794 w 1151910"/>
              <a:gd name="connsiteY39" fmla="*/ 2176925 h 2187906"/>
              <a:gd name="connsiteX40" fmla="*/ 436894 w 1151910"/>
              <a:gd name="connsiteY40" fmla="*/ 2186450 h 2187906"/>
              <a:gd name="connsiteX41" fmla="*/ 503569 w 1151910"/>
              <a:gd name="connsiteY41" fmla="*/ 2186450 h 2187906"/>
              <a:gd name="connsiteX42" fmla="*/ 527381 w 1151910"/>
              <a:gd name="connsiteY42" fmla="*/ 2176925 h 2187906"/>
              <a:gd name="connsiteX43" fmla="*/ 570244 w 1151910"/>
              <a:gd name="connsiteY43" fmla="*/ 2081675 h 2187906"/>
              <a:gd name="connsiteX44" fmla="*/ 589294 w 1151910"/>
              <a:gd name="connsiteY44" fmla="*/ 2076913 h 2187906"/>
              <a:gd name="connsiteX45" fmla="*/ 603581 w 1151910"/>
              <a:gd name="connsiteY45" fmla="*/ 2062625 h 2187906"/>
              <a:gd name="connsiteX46" fmla="*/ 608344 w 1151910"/>
              <a:gd name="connsiteY46" fmla="*/ 2048338 h 2187906"/>
              <a:gd name="connsiteX47" fmla="*/ 617869 w 1151910"/>
              <a:gd name="connsiteY47" fmla="*/ 2034050 h 2187906"/>
              <a:gd name="connsiteX48" fmla="*/ 622631 w 1151910"/>
              <a:gd name="connsiteY48" fmla="*/ 2015000 h 2187906"/>
              <a:gd name="connsiteX49" fmla="*/ 627394 w 1151910"/>
              <a:gd name="connsiteY49" fmla="*/ 1929275 h 2187906"/>
              <a:gd name="connsiteX50" fmla="*/ 641681 w 1151910"/>
              <a:gd name="connsiteY50" fmla="*/ 1924513 h 2187906"/>
              <a:gd name="connsiteX51" fmla="*/ 684544 w 1151910"/>
              <a:gd name="connsiteY51" fmla="*/ 1876888 h 2187906"/>
              <a:gd name="connsiteX52" fmla="*/ 689306 w 1151910"/>
              <a:gd name="connsiteY52" fmla="*/ 1848313 h 2187906"/>
              <a:gd name="connsiteX53" fmla="*/ 694069 w 1151910"/>
              <a:gd name="connsiteY53" fmla="*/ 1824500 h 2187906"/>
              <a:gd name="connsiteX54" fmla="*/ 698831 w 1151910"/>
              <a:gd name="connsiteY54" fmla="*/ 1781638 h 2187906"/>
              <a:gd name="connsiteX55" fmla="*/ 717881 w 1151910"/>
              <a:gd name="connsiteY55" fmla="*/ 1743538 h 2187906"/>
              <a:gd name="connsiteX56" fmla="*/ 732169 w 1151910"/>
              <a:gd name="connsiteY56" fmla="*/ 1705438 h 2187906"/>
              <a:gd name="connsiteX57" fmla="*/ 760744 w 1151910"/>
              <a:gd name="connsiteY57" fmla="*/ 1714963 h 2187906"/>
              <a:gd name="connsiteX58" fmla="*/ 775031 w 1151910"/>
              <a:gd name="connsiteY58" fmla="*/ 1748300 h 2187906"/>
              <a:gd name="connsiteX59" fmla="*/ 779794 w 1151910"/>
              <a:gd name="connsiteY59" fmla="*/ 1800688 h 2187906"/>
              <a:gd name="connsiteX60" fmla="*/ 784556 w 1151910"/>
              <a:gd name="connsiteY60" fmla="*/ 1776875 h 2187906"/>
              <a:gd name="connsiteX61" fmla="*/ 789319 w 1151910"/>
              <a:gd name="connsiteY61" fmla="*/ 1743538 h 2187906"/>
              <a:gd name="connsiteX62" fmla="*/ 803606 w 1151910"/>
              <a:gd name="connsiteY62" fmla="*/ 1734013 h 2187906"/>
              <a:gd name="connsiteX63" fmla="*/ 827419 w 1151910"/>
              <a:gd name="connsiteY63" fmla="*/ 1748300 h 2187906"/>
              <a:gd name="connsiteX64" fmla="*/ 841706 w 1151910"/>
              <a:gd name="connsiteY64" fmla="*/ 1753063 h 2187906"/>
              <a:gd name="connsiteX65" fmla="*/ 846469 w 1151910"/>
              <a:gd name="connsiteY65" fmla="*/ 1691150 h 2187906"/>
              <a:gd name="connsiteX66" fmla="*/ 889331 w 1151910"/>
              <a:gd name="connsiteY66" fmla="*/ 1695913 h 2187906"/>
              <a:gd name="connsiteX67" fmla="*/ 894094 w 1151910"/>
              <a:gd name="connsiteY67" fmla="*/ 1710200 h 2187906"/>
              <a:gd name="connsiteX68" fmla="*/ 927431 w 1151910"/>
              <a:gd name="connsiteY68" fmla="*/ 1734013 h 2187906"/>
              <a:gd name="connsiteX69" fmla="*/ 960769 w 1151910"/>
              <a:gd name="connsiteY69" fmla="*/ 1738775 h 2187906"/>
              <a:gd name="connsiteX70" fmla="*/ 998869 w 1151910"/>
              <a:gd name="connsiteY70" fmla="*/ 1734013 h 2187906"/>
              <a:gd name="connsiteX71" fmla="*/ 1003631 w 1151910"/>
              <a:gd name="connsiteY71" fmla="*/ 1657813 h 2187906"/>
              <a:gd name="connsiteX72" fmla="*/ 1017919 w 1151910"/>
              <a:gd name="connsiteY72" fmla="*/ 1638763 h 2187906"/>
              <a:gd name="connsiteX73" fmla="*/ 1017919 w 1151910"/>
              <a:gd name="connsiteY73" fmla="*/ 1600663 h 2187906"/>
              <a:gd name="connsiteX74" fmla="*/ 998869 w 1151910"/>
              <a:gd name="connsiteY74" fmla="*/ 1586375 h 2187906"/>
              <a:gd name="connsiteX75" fmla="*/ 975056 w 1151910"/>
              <a:gd name="connsiteY75" fmla="*/ 1548275 h 2187906"/>
              <a:gd name="connsiteX76" fmla="*/ 965531 w 1151910"/>
              <a:gd name="connsiteY76" fmla="*/ 1533988 h 2187906"/>
              <a:gd name="connsiteX77" fmla="*/ 951244 w 1151910"/>
              <a:gd name="connsiteY77" fmla="*/ 1529225 h 2187906"/>
              <a:gd name="connsiteX78" fmla="*/ 932194 w 1151910"/>
              <a:gd name="connsiteY78" fmla="*/ 1405400 h 2187906"/>
              <a:gd name="connsiteX79" fmla="*/ 922669 w 1151910"/>
              <a:gd name="connsiteY79" fmla="*/ 1362538 h 2187906"/>
              <a:gd name="connsiteX80" fmla="*/ 913144 w 1151910"/>
              <a:gd name="connsiteY80" fmla="*/ 1338725 h 2187906"/>
              <a:gd name="connsiteX81" fmla="*/ 903619 w 1151910"/>
              <a:gd name="connsiteY81" fmla="*/ 1305388 h 2187906"/>
              <a:gd name="connsiteX82" fmla="*/ 898856 w 1151910"/>
              <a:gd name="connsiteY82" fmla="*/ 1291100 h 2187906"/>
              <a:gd name="connsiteX83" fmla="*/ 908381 w 1151910"/>
              <a:gd name="connsiteY83" fmla="*/ 1224425 h 2187906"/>
              <a:gd name="connsiteX84" fmla="*/ 922669 w 1151910"/>
              <a:gd name="connsiteY84" fmla="*/ 1219663 h 2187906"/>
              <a:gd name="connsiteX85" fmla="*/ 941719 w 1151910"/>
              <a:gd name="connsiteY85" fmla="*/ 1210138 h 2187906"/>
              <a:gd name="connsiteX86" fmla="*/ 956006 w 1151910"/>
              <a:gd name="connsiteY86" fmla="*/ 1205375 h 2187906"/>
              <a:gd name="connsiteX87" fmla="*/ 970294 w 1151910"/>
              <a:gd name="connsiteY87" fmla="*/ 1195850 h 2187906"/>
              <a:gd name="connsiteX88" fmla="*/ 1003631 w 1151910"/>
              <a:gd name="connsiteY88" fmla="*/ 1186325 h 2187906"/>
              <a:gd name="connsiteX89" fmla="*/ 1022681 w 1151910"/>
              <a:gd name="connsiteY89" fmla="*/ 1172038 h 2187906"/>
              <a:gd name="connsiteX90" fmla="*/ 1041731 w 1151910"/>
              <a:gd name="connsiteY90" fmla="*/ 1143463 h 2187906"/>
              <a:gd name="connsiteX91" fmla="*/ 1070306 w 1151910"/>
              <a:gd name="connsiteY91" fmla="*/ 1124413 h 2187906"/>
              <a:gd name="connsiteX92" fmla="*/ 1098881 w 1151910"/>
              <a:gd name="connsiteY92" fmla="*/ 1114888 h 2187906"/>
              <a:gd name="connsiteX93" fmla="*/ 1132219 w 1151910"/>
              <a:gd name="connsiteY93" fmla="*/ 1091075 h 2187906"/>
              <a:gd name="connsiteX94" fmla="*/ 1146506 w 1151910"/>
              <a:gd name="connsiteY94" fmla="*/ 1076788 h 2187906"/>
              <a:gd name="connsiteX95" fmla="*/ 1141744 w 1151910"/>
              <a:gd name="connsiteY95" fmla="*/ 991063 h 2187906"/>
              <a:gd name="connsiteX96" fmla="*/ 1127456 w 1151910"/>
              <a:gd name="connsiteY96" fmla="*/ 972013 h 2187906"/>
              <a:gd name="connsiteX97" fmla="*/ 1108406 w 1151910"/>
              <a:gd name="connsiteY97" fmla="*/ 933913 h 2187906"/>
              <a:gd name="connsiteX98" fmla="*/ 1103644 w 1151910"/>
              <a:gd name="connsiteY98" fmla="*/ 910100 h 2187906"/>
              <a:gd name="connsiteX99" fmla="*/ 1075069 w 1151910"/>
              <a:gd name="connsiteY99" fmla="*/ 881525 h 2187906"/>
              <a:gd name="connsiteX100" fmla="*/ 1008394 w 1151910"/>
              <a:gd name="connsiteY100" fmla="*/ 857713 h 2187906"/>
              <a:gd name="connsiteX101" fmla="*/ 994106 w 1151910"/>
              <a:gd name="connsiteY101" fmla="*/ 862475 h 2187906"/>
              <a:gd name="connsiteX102" fmla="*/ 989344 w 1151910"/>
              <a:gd name="connsiteY102" fmla="*/ 876763 h 2187906"/>
              <a:gd name="connsiteX103" fmla="*/ 984581 w 1151910"/>
              <a:gd name="connsiteY103" fmla="*/ 914863 h 2187906"/>
              <a:gd name="connsiteX104" fmla="*/ 975056 w 1151910"/>
              <a:gd name="connsiteY104" fmla="*/ 929150 h 2187906"/>
              <a:gd name="connsiteX105" fmla="*/ 960769 w 1151910"/>
              <a:gd name="connsiteY105" fmla="*/ 948200 h 2187906"/>
              <a:gd name="connsiteX106" fmla="*/ 932194 w 1151910"/>
              <a:gd name="connsiteY106" fmla="*/ 962488 h 2187906"/>
              <a:gd name="connsiteX107" fmla="*/ 898856 w 1151910"/>
              <a:gd name="connsiteY107" fmla="*/ 919625 h 2187906"/>
              <a:gd name="connsiteX108" fmla="*/ 884569 w 1151910"/>
              <a:gd name="connsiteY108" fmla="*/ 905338 h 2187906"/>
              <a:gd name="connsiteX109" fmla="*/ 903619 w 1151910"/>
              <a:gd name="connsiteY109" fmla="*/ 852950 h 2187906"/>
              <a:gd name="connsiteX110" fmla="*/ 908381 w 1151910"/>
              <a:gd name="connsiteY110" fmla="*/ 833900 h 2187906"/>
              <a:gd name="connsiteX111" fmla="*/ 903619 w 1151910"/>
              <a:gd name="connsiteY111" fmla="*/ 819613 h 2187906"/>
              <a:gd name="connsiteX112" fmla="*/ 898856 w 1151910"/>
              <a:gd name="connsiteY112" fmla="*/ 800563 h 2187906"/>
              <a:gd name="connsiteX113" fmla="*/ 903619 w 1151910"/>
              <a:gd name="connsiteY113" fmla="*/ 776750 h 2187906"/>
              <a:gd name="connsiteX114" fmla="*/ 941719 w 1151910"/>
              <a:gd name="connsiteY114" fmla="*/ 752938 h 2187906"/>
              <a:gd name="connsiteX115" fmla="*/ 956006 w 1151910"/>
              <a:gd name="connsiteY115" fmla="*/ 738650 h 2187906"/>
              <a:gd name="connsiteX116" fmla="*/ 960769 w 1151910"/>
              <a:gd name="connsiteY116" fmla="*/ 724363 h 2187906"/>
              <a:gd name="connsiteX117" fmla="*/ 956006 w 1151910"/>
              <a:gd name="connsiteY117" fmla="*/ 600538 h 2187906"/>
              <a:gd name="connsiteX118" fmla="*/ 889331 w 1151910"/>
              <a:gd name="connsiteY118" fmla="*/ 600538 h 2187906"/>
              <a:gd name="connsiteX119" fmla="*/ 875044 w 1151910"/>
              <a:gd name="connsiteY119" fmla="*/ 586250 h 2187906"/>
              <a:gd name="connsiteX120" fmla="*/ 860756 w 1151910"/>
              <a:gd name="connsiteY120" fmla="*/ 576725 h 2187906"/>
              <a:gd name="connsiteX121" fmla="*/ 846469 w 1151910"/>
              <a:gd name="connsiteY121" fmla="*/ 557675 h 2187906"/>
              <a:gd name="connsiteX122" fmla="*/ 841706 w 1151910"/>
              <a:gd name="connsiteY122" fmla="*/ 543388 h 2187906"/>
              <a:gd name="connsiteX123" fmla="*/ 722644 w 1151910"/>
              <a:gd name="connsiteY123" fmla="*/ 538625 h 2187906"/>
              <a:gd name="connsiteX124" fmla="*/ 689306 w 1151910"/>
              <a:gd name="connsiteY124" fmla="*/ 510050 h 2187906"/>
              <a:gd name="connsiteX125" fmla="*/ 679781 w 1151910"/>
              <a:gd name="connsiteY125" fmla="*/ 495763 h 2187906"/>
              <a:gd name="connsiteX126" fmla="*/ 660731 w 1151910"/>
              <a:gd name="connsiteY126" fmla="*/ 448138 h 2187906"/>
              <a:gd name="connsiteX127" fmla="*/ 646444 w 1151910"/>
              <a:gd name="connsiteY127" fmla="*/ 410038 h 2187906"/>
              <a:gd name="connsiteX128" fmla="*/ 636919 w 1151910"/>
              <a:gd name="connsiteY128" fmla="*/ 386225 h 2187906"/>
              <a:gd name="connsiteX129" fmla="*/ 617869 w 1151910"/>
              <a:gd name="connsiteY129" fmla="*/ 357650 h 2187906"/>
              <a:gd name="connsiteX130" fmla="*/ 575006 w 1151910"/>
              <a:gd name="connsiteY130" fmla="*/ 329075 h 2187906"/>
              <a:gd name="connsiteX131" fmla="*/ 560719 w 1151910"/>
              <a:gd name="connsiteY131" fmla="*/ 319550 h 2187906"/>
              <a:gd name="connsiteX132" fmla="*/ 541669 w 1151910"/>
              <a:gd name="connsiteY132" fmla="*/ 305263 h 2187906"/>
              <a:gd name="connsiteX133" fmla="*/ 527381 w 1151910"/>
              <a:gd name="connsiteY133" fmla="*/ 300500 h 2187906"/>
              <a:gd name="connsiteX134" fmla="*/ 494044 w 1151910"/>
              <a:gd name="connsiteY134" fmla="*/ 281450 h 2187906"/>
              <a:gd name="connsiteX135" fmla="*/ 470231 w 1151910"/>
              <a:gd name="connsiteY135" fmla="*/ 271925 h 2187906"/>
              <a:gd name="connsiteX136" fmla="*/ 408318 w 1151910"/>
              <a:gd name="connsiteY136" fmla="*/ 181439 h 2187906"/>
              <a:gd name="connsiteX137" fmla="*/ 408319 w 1151910"/>
              <a:gd name="connsiteY137" fmla="*/ 52851 h 2187906"/>
              <a:gd name="connsiteX138" fmla="*/ 377362 w 1151910"/>
              <a:gd name="connsiteY138" fmla="*/ 43325 h 2187906"/>
              <a:gd name="connsiteX139" fmla="*/ 317831 w 1151910"/>
              <a:gd name="connsiteY139" fmla="*/ 9988 h 2187906"/>
              <a:gd name="connsiteX140" fmla="*/ 284494 w 1151910"/>
              <a:gd name="connsiteY140" fmla="*/ 463 h 2187906"/>
              <a:gd name="connsiteX141" fmla="*/ 265444 w 1151910"/>
              <a:gd name="connsiteY141" fmla="*/ 5225 h 2187906"/>
              <a:gd name="connsiteX142" fmla="*/ 227344 w 1151910"/>
              <a:gd name="connsiteY142" fmla="*/ 55231 h 2187906"/>
              <a:gd name="connsiteX143" fmla="*/ 170194 w 1151910"/>
              <a:gd name="connsiteY143" fmla="*/ 69519 h 2187906"/>
              <a:gd name="connsiteX144" fmla="*/ 158287 w 1151910"/>
              <a:gd name="connsiteY144" fmla="*/ 114763 h 2187906"/>
              <a:gd name="connsiteX145" fmla="*/ 122568 w 1151910"/>
              <a:gd name="connsiteY145" fmla="*/ 150481 h 2187906"/>
              <a:gd name="connsiteX146" fmla="*/ 84469 w 1151910"/>
              <a:gd name="connsiteY146" fmla="*/ 243351 h 2187906"/>
              <a:gd name="connsiteX0" fmla="*/ 84469 w 1151910"/>
              <a:gd name="connsiteY0" fmla="*/ 243351 h 2190594"/>
              <a:gd name="connsiteX1" fmla="*/ 91612 w 1151910"/>
              <a:gd name="connsiteY1" fmla="*/ 271925 h 2190594"/>
              <a:gd name="connsiteX2" fmla="*/ 74943 w 1151910"/>
              <a:gd name="connsiteY2" fmla="*/ 340982 h 2190594"/>
              <a:gd name="connsiteX3" fmla="*/ 60656 w 1151910"/>
              <a:gd name="connsiteY3" fmla="*/ 390988 h 2190594"/>
              <a:gd name="connsiteX4" fmla="*/ 53512 w 1151910"/>
              <a:gd name="connsiteY4" fmla="*/ 467188 h 2190594"/>
              <a:gd name="connsiteX5" fmla="*/ 32081 w 1151910"/>
              <a:gd name="connsiteY5" fmla="*/ 505288 h 2190594"/>
              <a:gd name="connsiteX6" fmla="*/ 3506 w 1151910"/>
              <a:gd name="connsiteY6" fmla="*/ 541007 h 2190594"/>
              <a:gd name="connsiteX7" fmla="*/ 74944 w 1151910"/>
              <a:gd name="connsiteY7" fmla="*/ 564819 h 2190594"/>
              <a:gd name="connsiteX8" fmla="*/ 67800 w 1151910"/>
              <a:gd name="connsiteY8" fmla="*/ 643401 h 2190594"/>
              <a:gd name="connsiteX9" fmla="*/ 103518 w 1151910"/>
              <a:gd name="connsiteY9" fmla="*/ 688645 h 2190594"/>
              <a:gd name="connsiteX10" fmla="*/ 167813 w 1151910"/>
              <a:gd name="connsiteY10" fmla="*/ 736269 h 2190594"/>
              <a:gd name="connsiteX11" fmla="*/ 170195 w 1151910"/>
              <a:gd name="connsiteY11" fmla="*/ 807706 h 2190594"/>
              <a:gd name="connsiteX12" fmla="*/ 155907 w 1151910"/>
              <a:gd name="connsiteY12" fmla="*/ 860094 h 2190594"/>
              <a:gd name="connsiteX13" fmla="*/ 127331 w 1151910"/>
              <a:gd name="connsiteY13" fmla="*/ 910100 h 2190594"/>
              <a:gd name="connsiteX14" fmla="*/ 98756 w 1151910"/>
              <a:gd name="connsiteY14" fmla="*/ 948200 h 2190594"/>
              <a:gd name="connsiteX15" fmla="*/ 63037 w 1151910"/>
              <a:gd name="connsiteY15" fmla="*/ 993444 h 2190594"/>
              <a:gd name="connsiteX16" fmla="*/ 32082 w 1151910"/>
              <a:gd name="connsiteY16" fmla="*/ 1064881 h 2190594"/>
              <a:gd name="connsiteX17" fmla="*/ 1125 w 1151910"/>
              <a:gd name="connsiteY17" fmla="*/ 1105363 h 2190594"/>
              <a:gd name="connsiteX18" fmla="*/ 8269 w 1151910"/>
              <a:gd name="connsiteY18" fmla="*/ 1174419 h 2190594"/>
              <a:gd name="connsiteX19" fmla="*/ 22557 w 1151910"/>
              <a:gd name="connsiteY19" fmla="*/ 1224425 h 2190594"/>
              <a:gd name="connsiteX20" fmla="*/ 51133 w 1151910"/>
              <a:gd name="connsiteY20" fmla="*/ 1260144 h 2190594"/>
              <a:gd name="connsiteX21" fmla="*/ 70181 w 1151910"/>
              <a:gd name="connsiteY21" fmla="*/ 1298244 h 2190594"/>
              <a:gd name="connsiteX22" fmla="*/ 148763 w 1151910"/>
              <a:gd name="connsiteY22" fmla="*/ 1314913 h 2190594"/>
              <a:gd name="connsiteX23" fmla="*/ 255919 w 1151910"/>
              <a:gd name="connsiteY23" fmla="*/ 1398256 h 2190594"/>
              <a:gd name="connsiteX24" fmla="*/ 279733 w 1151910"/>
              <a:gd name="connsiteY24" fmla="*/ 1450644 h 2190594"/>
              <a:gd name="connsiteX25" fmla="*/ 239252 w 1151910"/>
              <a:gd name="connsiteY25" fmla="*/ 1550656 h 2190594"/>
              <a:gd name="connsiteX26" fmla="*/ 210677 w 1151910"/>
              <a:gd name="connsiteY26" fmla="*/ 1655431 h 2190594"/>
              <a:gd name="connsiteX27" fmla="*/ 217819 w 1151910"/>
              <a:gd name="connsiteY27" fmla="*/ 1714963 h 2190594"/>
              <a:gd name="connsiteX28" fmla="*/ 246394 w 1151910"/>
              <a:gd name="connsiteY28" fmla="*/ 1812594 h 2190594"/>
              <a:gd name="connsiteX29" fmla="*/ 191627 w 1151910"/>
              <a:gd name="connsiteY29" fmla="*/ 1857838 h 2190594"/>
              <a:gd name="connsiteX30" fmla="*/ 144002 w 1151910"/>
              <a:gd name="connsiteY30" fmla="*/ 1891175 h 2190594"/>
              <a:gd name="connsiteX31" fmla="*/ 91613 w 1151910"/>
              <a:gd name="connsiteY31" fmla="*/ 1917369 h 2190594"/>
              <a:gd name="connsiteX32" fmla="*/ 139239 w 1151910"/>
              <a:gd name="connsiteY32" fmla="*/ 1953088 h 2190594"/>
              <a:gd name="connsiteX33" fmla="*/ 165431 w 1151910"/>
              <a:gd name="connsiteY33" fmla="*/ 1984043 h 2190594"/>
              <a:gd name="connsiteX34" fmla="*/ 196387 w 1151910"/>
              <a:gd name="connsiteY34" fmla="*/ 2055482 h 2190594"/>
              <a:gd name="connsiteX35" fmla="*/ 258302 w 1151910"/>
              <a:gd name="connsiteY35" fmla="*/ 2048338 h 2190594"/>
              <a:gd name="connsiteX36" fmla="*/ 358313 w 1151910"/>
              <a:gd name="connsiteY36" fmla="*/ 2072151 h 2190594"/>
              <a:gd name="connsiteX37" fmla="*/ 379744 w 1151910"/>
              <a:gd name="connsiteY37" fmla="*/ 2124538 h 2190594"/>
              <a:gd name="connsiteX38" fmla="*/ 394031 w 1151910"/>
              <a:gd name="connsiteY38" fmla="*/ 2162638 h 2190594"/>
              <a:gd name="connsiteX39" fmla="*/ 436894 w 1151910"/>
              <a:gd name="connsiteY39" fmla="*/ 2186450 h 2190594"/>
              <a:gd name="connsiteX40" fmla="*/ 503569 w 1151910"/>
              <a:gd name="connsiteY40" fmla="*/ 2186450 h 2190594"/>
              <a:gd name="connsiteX41" fmla="*/ 527381 w 1151910"/>
              <a:gd name="connsiteY41" fmla="*/ 2176925 h 2190594"/>
              <a:gd name="connsiteX42" fmla="*/ 570244 w 1151910"/>
              <a:gd name="connsiteY42" fmla="*/ 2081675 h 2190594"/>
              <a:gd name="connsiteX43" fmla="*/ 589294 w 1151910"/>
              <a:gd name="connsiteY43" fmla="*/ 2076913 h 2190594"/>
              <a:gd name="connsiteX44" fmla="*/ 603581 w 1151910"/>
              <a:gd name="connsiteY44" fmla="*/ 2062625 h 2190594"/>
              <a:gd name="connsiteX45" fmla="*/ 608344 w 1151910"/>
              <a:gd name="connsiteY45" fmla="*/ 2048338 h 2190594"/>
              <a:gd name="connsiteX46" fmla="*/ 617869 w 1151910"/>
              <a:gd name="connsiteY46" fmla="*/ 2034050 h 2190594"/>
              <a:gd name="connsiteX47" fmla="*/ 622631 w 1151910"/>
              <a:gd name="connsiteY47" fmla="*/ 2015000 h 2190594"/>
              <a:gd name="connsiteX48" fmla="*/ 627394 w 1151910"/>
              <a:gd name="connsiteY48" fmla="*/ 1929275 h 2190594"/>
              <a:gd name="connsiteX49" fmla="*/ 641681 w 1151910"/>
              <a:gd name="connsiteY49" fmla="*/ 1924513 h 2190594"/>
              <a:gd name="connsiteX50" fmla="*/ 684544 w 1151910"/>
              <a:gd name="connsiteY50" fmla="*/ 1876888 h 2190594"/>
              <a:gd name="connsiteX51" fmla="*/ 689306 w 1151910"/>
              <a:gd name="connsiteY51" fmla="*/ 1848313 h 2190594"/>
              <a:gd name="connsiteX52" fmla="*/ 694069 w 1151910"/>
              <a:gd name="connsiteY52" fmla="*/ 1824500 h 2190594"/>
              <a:gd name="connsiteX53" fmla="*/ 698831 w 1151910"/>
              <a:gd name="connsiteY53" fmla="*/ 1781638 h 2190594"/>
              <a:gd name="connsiteX54" fmla="*/ 717881 w 1151910"/>
              <a:gd name="connsiteY54" fmla="*/ 1743538 h 2190594"/>
              <a:gd name="connsiteX55" fmla="*/ 732169 w 1151910"/>
              <a:gd name="connsiteY55" fmla="*/ 1705438 h 2190594"/>
              <a:gd name="connsiteX56" fmla="*/ 760744 w 1151910"/>
              <a:gd name="connsiteY56" fmla="*/ 1714963 h 2190594"/>
              <a:gd name="connsiteX57" fmla="*/ 775031 w 1151910"/>
              <a:gd name="connsiteY57" fmla="*/ 1748300 h 2190594"/>
              <a:gd name="connsiteX58" fmla="*/ 779794 w 1151910"/>
              <a:gd name="connsiteY58" fmla="*/ 1800688 h 2190594"/>
              <a:gd name="connsiteX59" fmla="*/ 784556 w 1151910"/>
              <a:gd name="connsiteY59" fmla="*/ 1776875 h 2190594"/>
              <a:gd name="connsiteX60" fmla="*/ 789319 w 1151910"/>
              <a:gd name="connsiteY60" fmla="*/ 1743538 h 2190594"/>
              <a:gd name="connsiteX61" fmla="*/ 803606 w 1151910"/>
              <a:gd name="connsiteY61" fmla="*/ 1734013 h 2190594"/>
              <a:gd name="connsiteX62" fmla="*/ 827419 w 1151910"/>
              <a:gd name="connsiteY62" fmla="*/ 1748300 h 2190594"/>
              <a:gd name="connsiteX63" fmla="*/ 841706 w 1151910"/>
              <a:gd name="connsiteY63" fmla="*/ 1753063 h 2190594"/>
              <a:gd name="connsiteX64" fmla="*/ 846469 w 1151910"/>
              <a:gd name="connsiteY64" fmla="*/ 1691150 h 2190594"/>
              <a:gd name="connsiteX65" fmla="*/ 889331 w 1151910"/>
              <a:gd name="connsiteY65" fmla="*/ 1695913 h 2190594"/>
              <a:gd name="connsiteX66" fmla="*/ 894094 w 1151910"/>
              <a:gd name="connsiteY66" fmla="*/ 1710200 h 2190594"/>
              <a:gd name="connsiteX67" fmla="*/ 927431 w 1151910"/>
              <a:gd name="connsiteY67" fmla="*/ 1734013 h 2190594"/>
              <a:gd name="connsiteX68" fmla="*/ 960769 w 1151910"/>
              <a:gd name="connsiteY68" fmla="*/ 1738775 h 2190594"/>
              <a:gd name="connsiteX69" fmla="*/ 998869 w 1151910"/>
              <a:gd name="connsiteY69" fmla="*/ 1734013 h 2190594"/>
              <a:gd name="connsiteX70" fmla="*/ 1003631 w 1151910"/>
              <a:gd name="connsiteY70" fmla="*/ 1657813 h 2190594"/>
              <a:gd name="connsiteX71" fmla="*/ 1017919 w 1151910"/>
              <a:gd name="connsiteY71" fmla="*/ 1638763 h 2190594"/>
              <a:gd name="connsiteX72" fmla="*/ 1017919 w 1151910"/>
              <a:gd name="connsiteY72" fmla="*/ 1600663 h 2190594"/>
              <a:gd name="connsiteX73" fmla="*/ 998869 w 1151910"/>
              <a:gd name="connsiteY73" fmla="*/ 1586375 h 2190594"/>
              <a:gd name="connsiteX74" fmla="*/ 975056 w 1151910"/>
              <a:gd name="connsiteY74" fmla="*/ 1548275 h 2190594"/>
              <a:gd name="connsiteX75" fmla="*/ 965531 w 1151910"/>
              <a:gd name="connsiteY75" fmla="*/ 1533988 h 2190594"/>
              <a:gd name="connsiteX76" fmla="*/ 951244 w 1151910"/>
              <a:gd name="connsiteY76" fmla="*/ 1529225 h 2190594"/>
              <a:gd name="connsiteX77" fmla="*/ 932194 w 1151910"/>
              <a:gd name="connsiteY77" fmla="*/ 1405400 h 2190594"/>
              <a:gd name="connsiteX78" fmla="*/ 922669 w 1151910"/>
              <a:gd name="connsiteY78" fmla="*/ 1362538 h 2190594"/>
              <a:gd name="connsiteX79" fmla="*/ 913144 w 1151910"/>
              <a:gd name="connsiteY79" fmla="*/ 1338725 h 2190594"/>
              <a:gd name="connsiteX80" fmla="*/ 903619 w 1151910"/>
              <a:gd name="connsiteY80" fmla="*/ 1305388 h 2190594"/>
              <a:gd name="connsiteX81" fmla="*/ 898856 w 1151910"/>
              <a:gd name="connsiteY81" fmla="*/ 1291100 h 2190594"/>
              <a:gd name="connsiteX82" fmla="*/ 908381 w 1151910"/>
              <a:gd name="connsiteY82" fmla="*/ 1224425 h 2190594"/>
              <a:gd name="connsiteX83" fmla="*/ 922669 w 1151910"/>
              <a:gd name="connsiteY83" fmla="*/ 1219663 h 2190594"/>
              <a:gd name="connsiteX84" fmla="*/ 941719 w 1151910"/>
              <a:gd name="connsiteY84" fmla="*/ 1210138 h 2190594"/>
              <a:gd name="connsiteX85" fmla="*/ 956006 w 1151910"/>
              <a:gd name="connsiteY85" fmla="*/ 1205375 h 2190594"/>
              <a:gd name="connsiteX86" fmla="*/ 970294 w 1151910"/>
              <a:gd name="connsiteY86" fmla="*/ 1195850 h 2190594"/>
              <a:gd name="connsiteX87" fmla="*/ 1003631 w 1151910"/>
              <a:gd name="connsiteY87" fmla="*/ 1186325 h 2190594"/>
              <a:gd name="connsiteX88" fmla="*/ 1022681 w 1151910"/>
              <a:gd name="connsiteY88" fmla="*/ 1172038 h 2190594"/>
              <a:gd name="connsiteX89" fmla="*/ 1041731 w 1151910"/>
              <a:gd name="connsiteY89" fmla="*/ 1143463 h 2190594"/>
              <a:gd name="connsiteX90" fmla="*/ 1070306 w 1151910"/>
              <a:gd name="connsiteY90" fmla="*/ 1124413 h 2190594"/>
              <a:gd name="connsiteX91" fmla="*/ 1098881 w 1151910"/>
              <a:gd name="connsiteY91" fmla="*/ 1114888 h 2190594"/>
              <a:gd name="connsiteX92" fmla="*/ 1132219 w 1151910"/>
              <a:gd name="connsiteY92" fmla="*/ 1091075 h 2190594"/>
              <a:gd name="connsiteX93" fmla="*/ 1146506 w 1151910"/>
              <a:gd name="connsiteY93" fmla="*/ 1076788 h 2190594"/>
              <a:gd name="connsiteX94" fmla="*/ 1141744 w 1151910"/>
              <a:gd name="connsiteY94" fmla="*/ 991063 h 2190594"/>
              <a:gd name="connsiteX95" fmla="*/ 1127456 w 1151910"/>
              <a:gd name="connsiteY95" fmla="*/ 972013 h 2190594"/>
              <a:gd name="connsiteX96" fmla="*/ 1108406 w 1151910"/>
              <a:gd name="connsiteY96" fmla="*/ 933913 h 2190594"/>
              <a:gd name="connsiteX97" fmla="*/ 1103644 w 1151910"/>
              <a:gd name="connsiteY97" fmla="*/ 910100 h 2190594"/>
              <a:gd name="connsiteX98" fmla="*/ 1075069 w 1151910"/>
              <a:gd name="connsiteY98" fmla="*/ 881525 h 2190594"/>
              <a:gd name="connsiteX99" fmla="*/ 1008394 w 1151910"/>
              <a:gd name="connsiteY99" fmla="*/ 857713 h 2190594"/>
              <a:gd name="connsiteX100" fmla="*/ 994106 w 1151910"/>
              <a:gd name="connsiteY100" fmla="*/ 862475 h 2190594"/>
              <a:gd name="connsiteX101" fmla="*/ 989344 w 1151910"/>
              <a:gd name="connsiteY101" fmla="*/ 876763 h 2190594"/>
              <a:gd name="connsiteX102" fmla="*/ 984581 w 1151910"/>
              <a:gd name="connsiteY102" fmla="*/ 914863 h 2190594"/>
              <a:gd name="connsiteX103" fmla="*/ 975056 w 1151910"/>
              <a:gd name="connsiteY103" fmla="*/ 929150 h 2190594"/>
              <a:gd name="connsiteX104" fmla="*/ 960769 w 1151910"/>
              <a:gd name="connsiteY104" fmla="*/ 948200 h 2190594"/>
              <a:gd name="connsiteX105" fmla="*/ 932194 w 1151910"/>
              <a:gd name="connsiteY105" fmla="*/ 962488 h 2190594"/>
              <a:gd name="connsiteX106" fmla="*/ 898856 w 1151910"/>
              <a:gd name="connsiteY106" fmla="*/ 919625 h 2190594"/>
              <a:gd name="connsiteX107" fmla="*/ 884569 w 1151910"/>
              <a:gd name="connsiteY107" fmla="*/ 905338 h 2190594"/>
              <a:gd name="connsiteX108" fmla="*/ 903619 w 1151910"/>
              <a:gd name="connsiteY108" fmla="*/ 852950 h 2190594"/>
              <a:gd name="connsiteX109" fmla="*/ 908381 w 1151910"/>
              <a:gd name="connsiteY109" fmla="*/ 833900 h 2190594"/>
              <a:gd name="connsiteX110" fmla="*/ 903619 w 1151910"/>
              <a:gd name="connsiteY110" fmla="*/ 819613 h 2190594"/>
              <a:gd name="connsiteX111" fmla="*/ 898856 w 1151910"/>
              <a:gd name="connsiteY111" fmla="*/ 800563 h 2190594"/>
              <a:gd name="connsiteX112" fmla="*/ 903619 w 1151910"/>
              <a:gd name="connsiteY112" fmla="*/ 776750 h 2190594"/>
              <a:gd name="connsiteX113" fmla="*/ 941719 w 1151910"/>
              <a:gd name="connsiteY113" fmla="*/ 752938 h 2190594"/>
              <a:gd name="connsiteX114" fmla="*/ 956006 w 1151910"/>
              <a:gd name="connsiteY114" fmla="*/ 738650 h 2190594"/>
              <a:gd name="connsiteX115" fmla="*/ 960769 w 1151910"/>
              <a:gd name="connsiteY115" fmla="*/ 724363 h 2190594"/>
              <a:gd name="connsiteX116" fmla="*/ 956006 w 1151910"/>
              <a:gd name="connsiteY116" fmla="*/ 600538 h 2190594"/>
              <a:gd name="connsiteX117" fmla="*/ 889331 w 1151910"/>
              <a:gd name="connsiteY117" fmla="*/ 600538 h 2190594"/>
              <a:gd name="connsiteX118" fmla="*/ 875044 w 1151910"/>
              <a:gd name="connsiteY118" fmla="*/ 586250 h 2190594"/>
              <a:gd name="connsiteX119" fmla="*/ 860756 w 1151910"/>
              <a:gd name="connsiteY119" fmla="*/ 576725 h 2190594"/>
              <a:gd name="connsiteX120" fmla="*/ 846469 w 1151910"/>
              <a:gd name="connsiteY120" fmla="*/ 557675 h 2190594"/>
              <a:gd name="connsiteX121" fmla="*/ 841706 w 1151910"/>
              <a:gd name="connsiteY121" fmla="*/ 543388 h 2190594"/>
              <a:gd name="connsiteX122" fmla="*/ 722644 w 1151910"/>
              <a:gd name="connsiteY122" fmla="*/ 538625 h 2190594"/>
              <a:gd name="connsiteX123" fmla="*/ 689306 w 1151910"/>
              <a:gd name="connsiteY123" fmla="*/ 510050 h 2190594"/>
              <a:gd name="connsiteX124" fmla="*/ 679781 w 1151910"/>
              <a:gd name="connsiteY124" fmla="*/ 495763 h 2190594"/>
              <a:gd name="connsiteX125" fmla="*/ 660731 w 1151910"/>
              <a:gd name="connsiteY125" fmla="*/ 448138 h 2190594"/>
              <a:gd name="connsiteX126" fmla="*/ 646444 w 1151910"/>
              <a:gd name="connsiteY126" fmla="*/ 410038 h 2190594"/>
              <a:gd name="connsiteX127" fmla="*/ 636919 w 1151910"/>
              <a:gd name="connsiteY127" fmla="*/ 386225 h 2190594"/>
              <a:gd name="connsiteX128" fmla="*/ 617869 w 1151910"/>
              <a:gd name="connsiteY128" fmla="*/ 357650 h 2190594"/>
              <a:gd name="connsiteX129" fmla="*/ 575006 w 1151910"/>
              <a:gd name="connsiteY129" fmla="*/ 329075 h 2190594"/>
              <a:gd name="connsiteX130" fmla="*/ 560719 w 1151910"/>
              <a:gd name="connsiteY130" fmla="*/ 319550 h 2190594"/>
              <a:gd name="connsiteX131" fmla="*/ 541669 w 1151910"/>
              <a:gd name="connsiteY131" fmla="*/ 305263 h 2190594"/>
              <a:gd name="connsiteX132" fmla="*/ 527381 w 1151910"/>
              <a:gd name="connsiteY132" fmla="*/ 300500 h 2190594"/>
              <a:gd name="connsiteX133" fmla="*/ 494044 w 1151910"/>
              <a:gd name="connsiteY133" fmla="*/ 281450 h 2190594"/>
              <a:gd name="connsiteX134" fmla="*/ 470231 w 1151910"/>
              <a:gd name="connsiteY134" fmla="*/ 271925 h 2190594"/>
              <a:gd name="connsiteX135" fmla="*/ 408318 w 1151910"/>
              <a:gd name="connsiteY135" fmla="*/ 181439 h 2190594"/>
              <a:gd name="connsiteX136" fmla="*/ 408319 w 1151910"/>
              <a:gd name="connsiteY136" fmla="*/ 52851 h 2190594"/>
              <a:gd name="connsiteX137" fmla="*/ 377362 w 1151910"/>
              <a:gd name="connsiteY137" fmla="*/ 43325 h 2190594"/>
              <a:gd name="connsiteX138" fmla="*/ 317831 w 1151910"/>
              <a:gd name="connsiteY138" fmla="*/ 9988 h 2190594"/>
              <a:gd name="connsiteX139" fmla="*/ 284494 w 1151910"/>
              <a:gd name="connsiteY139" fmla="*/ 463 h 2190594"/>
              <a:gd name="connsiteX140" fmla="*/ 265444 w 1151910"/>
              <a:gd name="connsiteY140" fmla="*/ 5225 h 2190594"/>
              <a:gd name="connsiteX141" fmla="*/ 227344 w 1151910"/>
              <a:gd name="connsiteY141" fmla="*/ 55231 h 2190594"/>
              <a:gd name="connsiteX142" fmla="*/ 170194 w 1151910"/>
              <a:gd name="connsiteY142" fmla="*/ 69519 h 2190594"/>
              <a:gd name="connsiteX143" fmla="*/ 158287 w 1151910"/>
              <a:gd name="connsiteY143" fmla="*/ 114763 h 2190594"/>
              <a:gd name="connsiteX144" fmla="*/ 122568 w 1151910"/>
              <a:gd name="connsiteY144" fmla="*/ 150481 h 2190594"/>
              <a:gd name="connsiteX145" fmla="*/ 84469 w 1151910"/>
              <a:gd name="connsiteY145" fmla="*/ 243351 h 2190594"/>
              <a:gd name="connsiteX0" fmla="*/ 84469 w 1151910"/>
              <a:gd name="connsiteY0" fmla="*/ 243351 h 2192966"/>
              <a:gd name="connsiteX1" fmla="*/ 91612 w 1151910"/>
              <a:gd name="connsiteY1" fmla="*/ 271925 h 2192966"/>
              <a:gd name="connsiteX2" fmla="*/ 74943 w 1151910"/>
              <a:gd name="connsiteY2" fmla="*/ 340982 h 2192966"/>
              <a:gd name="connsiteX3" fmla="*/ 60656 w 1151910"/>
              <a:gd name="connsiteY3" fmla="*/ 390988 h 2192966"/>
              <a:gd name="connsiteX4" fmla="*/ 53512 w 1151910"/>
              <a:gd name="connsiteY4" fmla="*/ 467188 h 2192966"/>
              <a:gd name="connsiteX5" fmla="*/ 32081 w 1151910"/>
              <a:gd name="connsiteY5" fmla="*/ 505288 h 2192966"/>
              <a:gd name="connsiteX6" fmla="*/ 3506 w 1151910"/>
              <a:gd name="connsiteY6" fmla="*/ 541007 h 2192966"/>
              <a:gd name="connsiteX7" fmla="*/ 74944 w 1151910"/>
              <a:gd name="connsiteY7" fmla="*/ 564819 h 2192966"/>
              <a:gd name="connsiteX8" fmla="*/ 67800 w 1151910"/>
              <a:gd name="connsiteY8" fmla="*/ 643401 h 2192966"/>
              <a:gd name="connsiteX9" fmla="*/ 103518 w 1151910"/>
              <a:gd name="connsiteY9" fmla="*/ 688645 h 2192966"/>
              <a:gd name="connsiteX10" fmla="*/ 167813 w 1151910"/>
              <a:gd name="connsiteY10" fmla="*/ 736269 h 2192966"/>
              <a:gd name="connsiteX11" fmla="*/ 170195 w 1151910"/>
              <a:gd name="connsiteY11" fmla="*/ 807706 h 2192966"/>
              <a:gd name="connsiteX12" fmla="*/ 155907 w 1151910"/>
              <a:gd name="connsiteY12" fmla="*/ 860094 h 2192966"/>
              <a:gd name="connsiteX13" fmla="*/ 127331 w 1151910"/>
              <a:gd name="connsiteY13" fmla="*/ 910100 h 2192966"/>
              <a:gd name="connsiteX14" fmla="*/ 98756 w 1151910"/>
              <a:gd name="connsiteY14" fmla="*/ 948200 h 2192966"/>
              <a:gd name="connsiteX15" fmla="*/ 63037 w 1151910"/>
              <a:gd name="connsiteY15" fmla="*/ 993444 h 2192966"/>
              <a:gd name="connsiteX16" fmla="*/ 32082 w 1151910"/>
              <a:gd name="connsiteY16" fmla="*/ 1064881 h 2192966"/>
              <a:gd name="connsiteX17" fmla="*/ 1125 w 1151910"/>
              <a:gd name="connsiteY17" fmla="*/ 1105363 h 2192966"/>
              <a:gd name="connsiteX18" fmla="*/ 8269 w 1151910"/>
              <a:gd name="connsiteY18" fmla="*/ 1174419 h 2192966"/>
              <a:gd name="connsiteX19" fmla="*/ 22557 w 1151910"/>
              <a:gd name="connsiteY19" fmla="*/ 1224425 h 2192966"/>
              <a:gd name="connsiteX20" fmla="*/ 51133 w 1151910"/>
              <a:gd name="connsiteY20" fmla="*/ 1260144 h 2192966"/>
              <a:gd name="connsiteX21" fmla="*/ 70181 w 1151910"/>
              <a:gd name="connsiteY21" fmla="*/ 1298244 h 2192966"/>
              <a:gd name="connsiteX22" fmla="*/ 148763 w 1151910"/>
              <a:gd name="connsiteY22" fmla="*/ 1314913 h 2192966"/>
              <a:gd name="connsiteX23" fmla="*/ 255919 w 1151910"/>
              <a:gd name="connsiteY23" fmla="*/ 1398256 h 2192966"/>
              <a:gd name="connsiteX24" fmla="*/ 279733 w 1151910"/>
              <a:gd name="connsiteY24" fmla="*/ 1450644 h 2192966"/>
              <a:gd name="connsiteX25" fmla="*/ 239252 w 1151910"/>
              <a:gd name="connsiteY25" fmla="*/ 1550656 h 2192966"/>
              <a:gd name="connsiteX26" fmla="*/ 210677 w 1151910"/>
              <a:gd name="connsiteY26" fmla="*/ 1655431 h 2192966"/>
              <a:gd name="connsiteX27" fmla="*/ 217819 w 1151910"/>
              <a:gd name="connsiteY27" fmla="*/ 1714963 h 2192966"/>
              <a:gd name="connsiteX28" fmla="*/ 246394 w 1151910"/>
              <a:gd name="connsiteY28" fmla="*/ 1812594 h 2192966"/>
              <a:gd name="connsiteX29" fmla="*/ 191627 w 1151910"/>
              <a:gd name="connsiteY29" fmla="*/ 1857838 h 2192966"/>
              <a:gd name="connsiteX30" fmla="*/ 144002 w 1151910"/>
              <a:gd name="connsiteY30" fmla="*/ 1891175 h 2192966"/>
              <a:gd name="connsiteX31" fmla="*/ 91613 w 1151910"/>
              <a:gd name="connsiteY31" fmla="*/ 1917369 h 2192966"/>
              <a:gd name="connsiteX32" fmla="*/ 139239 w 1151910"/>
              <a:gd name="connsiteY32" fmla="*/ 1953088 h 2192966"/>
              <a:gd name="connsiteX33" fmla="*/ 165431 w 1151910"/>
              <a:gd name="connsiteY33" fmla="*/ 1984043 h 2192966"/>
              <a:gd name="connsiteX34" fmla="*/ 196387 w 1151910"/>
              <a:gd name="connsiteY34" fmla="*/ 2055482 h 2192966"/>
              <a:gd name="connsiteX35" fmla="*/ 258302 w 1151910"/>
              <a:gd name="connsiteY35" fmla="*/ 2048338 h 2192966"/>
              <a:gd name="connsiteX36" fmla="*/ 358313 w 1151910"/>
              <a:gd name="connsiteY36" fmla="*/ 2072151 h 2192966"/>
              <a:gd name="connsiteX37" fmla="*/ 379744 w 1151910"/>
              <a:gd name="connsiteY37" fmla="*/ 2124538 h 2192966"/>
              <a:gd name="connsiteX38" fmla="*/ 436894 w 1151910"/>
              <a:gd name="connsiteY38" fmla="*/ 2186450 h 2192966"/>
              <a:gd name="connsiteX39" fmla="*/ 503569 w 1151910"/>
              <a:gd name="connsiteY39" fmla="*/ 2186450 h 2192966"/>
              <a:gd name="connsiteX40" fmla="*/ 527381 w 1151910"/>
              <a:gd name="connsiteY40" fmla="*/ 2176925 h 2192966"/>
              <a:gd name="connsiteX41" fmla="*/ 570244 w 1151910"/>
              <a:gd name="connsiteY41" fmla="*/ 2081675 h 2192966"/>
              <a:gd name="connsiteX42" fmla="*/ 589294 w 1151910"/>
              <a:gd name="connsiteY42" fmla="*/ 2076913 h 2192966"/>
              <a:gd name="connsiteX43" fmla="*/ 603581 w 1151910"/>
              <a:gd name="connsiteY43" fmla="*/ 2062625 h 2192966"/>
              <a:gd name="connsiteX44" fmla="*/ 608344 w 1151910"/>
              <a:gd name="connsiteY44" fmla="*/ 2048338 h 2192966"/>
              <a:gd name="connsiteX45" fmla="*/ 617869 w 1151910"/>
              <a:gd name="connsiteY45" fmla="*/ 2034050 h 2192966"/>
              <a:gd name="connsiteX46" fmla="*/ 622631 w 1151910"/>
              <a:gd name="connsiteY46" fmla="*/ 2015000 h 2192966"/>
              <a:gd name="connsiteX47" fmla="*/ 627394 w 1151910"/>
              <a:gd name="connsiteY47" fmla="*/ 1929275 h 2192966"/>
              <a:gd name="connsiteX48" fmla="*/ 641681 w 1151910"/>
              <a:gd name="connsiteY48" fmla="*/ 1924513 h 2192966"/>
              <a:gd name="connsiteX49" fmla="*/ 684544 w 1151910"/>
              <a:gd name="connsiteY49" fmla="*/ 1876888 h 2192966"/>
              <a:gd name="connsiteX50" fmla="*/ 689306 w 1151910"/>
              <a:gd name="connsiteY50" fmla="*/ 1848313 h 2192966"/>
              <a:gd name="connsiteX51" fmla="*/ 694069 w 1151910"/>
              <a:gd name="connsiteY51" fmla="*/ 1824500 h 2192966"/>
              <a:gd name="connsiteX52" fmla="*/ 698831 w 1151910"/>
              <a:gd name="connsiteY52" fmla="*/ 1781638 h 2192966"/>
              <a:gd name="connsiteX53" fmla="*/ 717881 w 1151910"/>
              <a:gd name="connsiteY53" fmla="*/ 1743538 h 2192966"/>
              <a:gd name="connsiteX54" fmla="*/ 732169 w 1151910"/>
              <a:gd name="connsiteY54" fmla="*/ 1705438 h 2192966"/>
              <a:gd name="connsiteX55" fmla="*/ 760744 w 1151910"/>
              <a:gd name="connsiteY55" fmla="*/ 1714963 h 2192966"/>
              <a:gd name="connsiteX56" fmla="*/ 775031 w 1151910"/>
              <a:gd name="connsiteY56" fmla="*/ 1748300 h 2192966"/>
              <a:gd name="connsiteX57" fmla="*/ 779794 w 1151910"/>
              <a:gd name="connsiteY57" fmla="*/ 1800688 h 2192966"/>
              <a:gd name="connsiteX58" fmla="*/ 784556 w 1151910"/>
              <a:gd name="connsiteY58" fmla="*/ 1776875 h 2192966"/>
              <a:gd name="connsiteX59" fmla="*/ 789319 w 1151910"/>
              <a:gd name="connsiteY59" fmla="*/ 1743538 h 2192966"/>
              <a:gd name="connsiteX60" fmla="*/ 803606 w 1151910"/>
              <a:gd name="connsiteY60" fmla="*/ 1734013 h 2192966"/>
              <a:gd name="connsiteX61" fmla="*/ 827419 w 1151910"/>
              <a:gd name="connsiteY61" fmla="*/ 1748300 h 2192966"/>
              <a:gd name="connsiteX62" fmla="*/ 841706 w 1151910"/>
              <a:gd name="connsiteY62" fmla="*/ 1753063 h 2192966"/>
              <a:gd name="connsiteX63" fmla="*/ 846469 w 1151910"/>
              <a:gd name="connsiteY63" fmla="*/ 1691150 h 2192966"/>
              <a:gd name="connsiteX64" fmla="*/ 889331 w 1151910"/>
              <a:gd name="connsiteY64" fmla="*/ 1695913 h 2192966"/>
              <a:gd name="connsiteX65" fmla="*/ 894094 w 1151910"/>
              <a:gd name="connsiteY65" fmla="*/ 1710200 h 2192966"/>
              <a:gd name="connsiteX66" fmla="*/ 927431 w 1151910"/>
              <a:gd name="connsiteY66" fmla="*/ 1734013 h 2192966"/>
              <a:gd name="connsiteX67" fmla="*/ 960769 w 1151910"/>
              <a:gd name="connsiteY67" fmla="*/ 1738775 h 2192966"/>
              <a:gd name="connsiteX68" fmla="*/ 998869 w 1151910"/>
              <a:gd name="connsiteY68" fmla="*/ 1734013 h 2192966"/>
              <a:gd name="connsiteX69" fmla="*/ 1003631 w 1151910"/>
              <a:gd name="connsiteY69" fmla="*/ 1657813 h 2192966"/>
              <a:gd name="connsiteX70" fmla="*/ 1017919 w 1151910"/>
              <a:gd name="connsiteY70" fmla="*/ 1638763 h 2192966"/>
              <a:gd name="connsiteX71" fmla="*/ 1017919 w 1151910"/>
              <a:gd name="connsiteY71" fmla="*/ 1600663 h 2192966"/>
              <a:gd name="connsiteX72" fmla="*/ 998869 w 1151910"/>
              <a:gd name="connsiteY72" fmla="*/ 1586375 h 2192966"/>
              <a:gd name="connsiteX73" fmla="*/ 975056 w 1151910"/>
              <a:gd name="connsiteY73" fmla="*/ 1548275 h 2192966"/>
              <a:gd name="connsiteX74" fmla="*/ 965531 w 1151910"/>
              <a:gd name="connsiteY74" fmla="*/ 1533988 h 2192966"/>
              <a:gd name="connsiteX75" fmla="*/ 951244 w 1151910"/>
              <a:gd name="connsiteY75" fmla="*/ 1529225 h 2192966"/>
              <a:gd name="connsiteX76" fmla="*/ 932194 w 1151910"/>
              <a:gd name="connsiteY76" fmla="*/ 1405400 h 2192966"/>
              <a:gd name="connsiteX77" fmla="*/ 922669 w 1151910"/>
              <a:gd name="connsiteY77" fmla="*/ 1362538 h 2192966"/>
              <a:gd name="connsiteX78" fmla="*/ 913144 w 1151910"/>
              <a:gd name="connsiteY78" fmla="*/ 1338725 h 2192966"/>
              <a:gd name="connsiteX79" fmla="*/ 903619 w 1151910"/>
              <a:gd name="connsiteY79" fmla="*/ 1305388 h 2192966"/>
              <a:gd name="connsiteX80" fmla="*/ 898856 w 1151910"/>
              <a:gd name="connsiteY80" fmla="*/ 1291100 h 2192966"/>
              <a:gd name="connsiteX81" fmla="*/ 908381 w 1151910"/>
              <a:gd name="connsiteY81" fmla="*/ 1224425 h 2192966"/>
              <a:gd name="connsiteX82" fmla="*/ 922669 w 1151910"/>
              <a:gd name="connsiteY82" fmla="*/ 1219663 h 2192966"/>
              <a:gd name="connsiteX83" fmla="*/ 941719 w 1151910"/>
              <a:gd name="connsiteY83" fmla="*/ 1210138 h 2192966"/>
              <a:gd name="connsiteX84" fmla="*/ 956006 w 1151910"/>
              <a:gd name="connsiteY84" fmla="*/ 1205375 h 2192966"/>
              <a:gd name="connsiteX85" fmla="*/ 970294 w 1151910"/>
              <a:gd name="connsiteY85" fmla="*/ 1195850 h 2192966"/>
              <a:gd name="connsiteX86" fmla="*/ 1003631 w 1151910"/>
              <a:gd name="connsiteY86" fmla="*/ 1186325 h 2192966"/>
              <a:gd name="connsiteX87" fmla="*/ 1022681 w 1151910"/>
              <a:gd name="connsiteY87" fmla="*/ 1172038 h 2192966"/>
              <a:gd name="connsiteX88" fmla="*/ 1041731 w 1151910"/>
              <a:gd name="connsiteY88" fmla="*/ 1143463 h 2192966"/>
              <a:gd name="connsiteX89" fmla="*/ 1070306 w 1151910"/>
              <a:gd name="connsiteY89" fmla="*/ 1124413 h 2192966"/>
              <a:gd name="connsiteX90" fmla="*/ 1098881 w 1151910"/>
              <a:gd name="connsiteY90" fmla="*/ 1114888 h 2192966"/>
              <a:gd name="connsiteX91" fmla="*/ 1132219 w 1151910"/>
              <a:gd name="connsiteY91" fmla="*/ 1091075 h 2192966"/>
              <a:gd name="connsiteX92" fmla="*/ 1146506 w 1151910"/>
              <a:gd name="connsiteY92" fmla="*/ 1076788 h 2192966"/>
              <a:gd name="connsiteX93" fmla="*/ 1141744 w 1151910"/>
              <a:gd name="connsiteY93" fmla="*/ 991063 h 2192966"/>
              <a:gd name="connsiteX94" fmla="*/ 1127456 w 1151910"/>
              <a:gd name="connsiteY94" fmla="*/ 972013 h 2192966"/>
              <a:gd name="connsiteX95" fmla="*/ 1108406 w 1151910"/>
              <a:gd name="connsiteY95" fmla="*/ 933913 h 2192966"/>
              <a:gd name="connsiteX96" fmla="*/ 1103644 w 1151910"/>
              <a:gd name="connsiteY96" fmla="*/ 910100 h 2192966"/>
              <a:gd name="connsiteX97" fmla="*/ 1075069 w 1151910"/>
              <a:gd name="connsiteY97" fmla="*/ 881525 h 2192966"/>
              <a:gd name="connsiteX98" fmla="*/ 1008394 w 1151910"/>
              <a:gd name="connsiteY98" fmla="*/ 857713 h 2192966"/>
              <a:gd name="connsiteX99" fmla="*/ 994106 w 1151910"/>
              <a:gd name="connsiteY99" fmla="*/ 862475 h 2192966"/>
              <a:gd name="connsiteX100" fmla="*/ 989344 w 1151910"/>
              <a:gd name="connsiteY100" fmla="*/ 876763 h 2192966"/>
              <a:gd name="connsiteX101" fmla="*/ 984581 w 1151910"/>
              <a:gd name="connsiteY101" fmla="*/ 914863 h 2192966"/>
              <a:gd name="connsiteX102" fmla="*/ 975056 w 1151910"/>
              <a:gd name="connsiteY102" fmla="*/ 929150 h 2192966"/>
              <a:gd name="connsiteX103" fmla="*/ 960769 w 1151910"/>
              <a:gd name="connsiteY103" fmla="*/ 948200 h 2192966"/>
              <a:gd name="connsiteX104" fmla="*/ 932194 w 1151910"/>
              <a:gd name="connsiteY104" fmla="*/ 962488 h 2192966"/>
              <a:gd name="connsiteX105" fmla="*/ 898856 w 1151910"/>
              <a:gd name="connsiteY105" fmla="*/ 919625 h 2192966"/>
              <a:gd name="connsiteX106" fmla="*/ 884569 w 1151910"/>
              <a:gd name="connsiteY106" fmla="*/ 905338 h 2192966"/>
              <a:gd name="connsiteX107" fmla="*/ 903619 w 1151910"/>
              <a:gd name="connsiteY107" fmla="*/ 852950 h 2192966"/>
              <a:gd name="connsiteX108" fmla="*/ 908381 w 1151910"/>
              <a:gd name="connsiteY108" fmla="*/ 833900 h 2192966"/>
              <a:gd name="connsiteX109" fmla="*/ 903619 w 1151910"/>
              <a:gd name="connsiteY109" fmla="*/ 819613 h 2192966"/>
              <a:gd name="connsiteX110" fmla="*/ 898856 w 1151910"/>
              <a:gd name="connsiteY110" fmla="*/ 800563 h 2192966"/>
              <a:gd name="connsiteX111" fmla="*/ 903619 w 1151910"/>
              <a:gd name="connsiteY111" fmla="*/ 776750 h 2192966"/>
              <a:gd name="connsiteX112" fmla="*/ 941719 w 1151910"/>
              <a:gd name="connsiteY112" fmla="*/ 752938 h 2192966"/>
              <a:gd name="connsiteX113" fmla="*/ 956006 w 1151910"/>
              <a:gd name="connsiteY113" fmla="*/ 738650 h 2192966"/>
              <a:gd name="connsiteX114" fmla="*/ 960769 w 1151910"/>
              <a:gd name="connsiteY114" fmla="*/ 724363 h 2192966"/>
              <a:gd name="connsiteX115" fmla="*/ 956006 w 1151910"/>
              <a:gd name="connsiteY115" fmla="*/ 600538 h 2192966"/>
              <a:gd name="connsiteX116" fmla="*/ 889331 w 1151910"/>
              <a:gd name="connsiteY116" fmla="*/ 600538 h 2192966"/>
              <a:gd name="connsiteX117" fmla="*/ 875044 w 1151910"/>
              <a:gd name="connsiteY117" fmla="*/ 586250 h 2192966"/>
              <a:gd name="connsiteX118" fmla="*/ 860756 w 1151910"/>
              <a:gd name="connsiteY118" fmla="*/ 576725 h 2192966"/>
              <a:gd name="connsiteX119" fmla="*/ 846469 w 1151910"/>
              <a:gd name="connsiteY119" fmla="*/ 557675 h 2192966"/>
              <a:gd name="connsiteX120" fmla="*/ 841706 w 1151910"/>
              <a:gd name="connsiteY120" fmla="*/ 543388 h 2192966"/>
              <a:gd name="connsiteX121" fmla="*/ 722644 w 1151910"/>
              <a:gd name="connsiteY121" fmla="*/ 538625 h 2192966"/>
              <a:gd name="connsiteX122" fmla="*/ 689306 w 1151910"/>
              <a:gd name="connsiteY122" fmla="*/ 510050 h 2192966"/>
              <a:gd name="connsiteX123" fmla="*/ 679781 w 1151910"/>
              <a:gd name="connsiteY123" fmla="*/ 495763 h 2192966"/>
              <a:gd name="connsiteX124" fmla="*/ 660731 w 1151910"/>
              <a:gd name="connsiteY124" fmla="*/ 448138 h 2192966"/>
              <a:gd name="connsiteX125" fmla="*/ 646444 w 1151910"/>
              <a:gd name="connsiteY125" fmla="*/ 410038 h 2192966"/>
              <a:gd name="connsiteX126" fmla="*/ 636919 w 1151910"/>
              <a:gd name="connsiteY126" fmla="*/ 386225 h 2192966"/>
              <a:gd name="connsiteX127" fmla="*/ 617869 w 1151910"/>
              <a:gd name="connsiteY127" fmla="*/ 357650 h 2192966"/>
              <a:gd name="connsiteX128" fmla="*/ 575006 w 1151910"/>
              <a:gd name="connsiteY128" fmla="*/ 329075 h 2192966"/>
              <a:gd name="connsiteX129" fmla="*/ 560719 w 1151910"/>
              <a:gd name="connsiteY129" fmla="*/ 319550 h 2192966"/>
              <a:gd name="connsiteX130" fmla="*/ 541669 w 1151910"/>
              <a:gd name="connsiteY130" fmla="*/ 305263 h 2192966"/>
              <a:gd name="connsiteX131" fmla="*/ 527381 w 1151910"/>
              <a:gd name="connsiteY131" fmla="*/ 300500 h 2192966"/>
              <a:gd name="connsiteX132" fmla="*/ 494044 w 1151910"/>
              <a:gd name="connsiteY132" fmla="*/ 281450 h 2192966"/>
              <a:gd name="connsiteX133" fmla="*/ 470231 w 1151910"/>
              <a:gd name="connsiteY133" fmla="*/ 271925 h 2192966"/>
              <a:gd name="connsiteX134" fmla="*/ 408318 w 1151910"/>
              <a:gd name="connsiteY134" fmla="*/ 181439 h 2192966"/>
              <a:gd name="connsiteX135" fmla="*/ 408319 w 1151910"/>
              <a:gd name="connsiteY135" fmla="*/ 52851 h 2192966"/>
              <a:gd name="connsiteX136" fmla="*/ 377362 w 1151910"/>
              <a:gd name="connsiteY136" fmla="*/ 43325 h 2192966"/>
              <a:gd name="connsiteX137" fmla="*/ 317831 w 1151910"/>
              <a:gd name="connsiteY137" fmla="*/ 9988 h 2192966"/>
              <a:gd name="connsiteX138" fmla="*/ 284494 w 1151910"/>
              <a:gd name="connsiteY138" fmla="*/ 463 h 2192966"/>
              <a:gd name="connsiteX139" fmla="*/ 265444 w 1151910"/>
              <a:gd name="connsiteY139" fmla="*/ 5225 h 2192966"/>
              <a:gd name="connsiteX140" fmla="*/ 227344 w 1151910"/>
              <a:gd name="connsiteY140" fmla="*/ 55231 h 2192966"/>
              <a:gd name="connsiteX141" fmla="*/ 170194 w 1151910"/>
              <a:gd name="connsiteY141" fmla="*/ 69519 h 2192966"/>
              <a:gd name="connsiteX142" fmla="*/ 158287 w 1151910"/>
              <a:gd name="connsiteY142" fmla="*/ 114763 h 2192966"/>
              <a:gd name="connsiteX143" fmla="*/ 122568 w 1151910"/>
              <a:gd name="connsiteY143" fmla="*/ 150481 h 2192966"/>
              <a:gd name="connsiteX144" fmla="*/ 84469 w 1151910"/>
              <a:gd name="connsiteY144" fmla="*/ 243351 h 2192966"/>
              <a:gd name="connsiteX0" fmla="*/ 84469 w 1151910"/>
              <a:gd name="connsiteY0" fmla="*/ 243351 h 2196664"/>
              <a:gd name="connsiteX1" fmla="*/ 91612 w 1151910"/>
              <a:gd name="connsiteY1" fmla="*/ 271925 h 2196664"/>
              <a:gd name="connsiteX2" fmla="*/ 74943 w 1151910"/>
              <a:gd name="connsiteY2" fmla="*/ 340982 h 2196664"/>
              <a:gd name="connsiteX3" fmla="*/ 60656 w 1151910"/>
              <a:gd name="connsiteY3" fmla="*/ 390988 h 2196664"/>
              <a:gd name="connsiteX4" fmla="*/ 53512 w 1151910"/>
              <a:gd name="connsiteY4" fmla="*/ 467188 h 2196664"/>
              <a:gd name="connsiteX5" fmla="*/ 32081 w 1151910"/>
              <a:gd name="connsiteY5" fmla="*/ 505288 h 2196664"/>
              <a:gd name="connsiteX6" fmla="*/ 3506 w 1151910"/>
              <a:gd name="connsiteY6" fmla="*/ 541007 h 2196664"/>
              <a:gd name="connsiteX7" fmla="*/ 74944 w 1151910"/>
              <a:gd name="connsiteY7" fmla="*/ 564819 h 2196664"/>
              <a:gd name="connsiteX8" fmla="*/ 67800 w 1151910"/>
              <a:gd name="connsiteY8" fmla="*/ 643401 h 2196664"/>
              <a:gd name="connsiteX9" fmla="*/ 103518 w 1151910"/>
              <a:gd name="connsiteY9" fmla="*/ 688645 h 2196664"/>
              <a:gd name="connsiteX10" fmla="*/ 167813 w 1151910"/>
              <a:gd name="connsiteY10" fmla="*/ 736269 h 2196664"/>
              <a:gd name="connsiteX11" fmla="*/ 170195 w 1151910"/>
              <a:gd name="connsiteY11" fmla="*/ 807706 h 2196664"/>
              <a:gd name="connsiteX12" fmla="*/ 155907 w 1151910"/>
              <a:gd name="connsiteY12" fmla="*/ 860094 h 2196664"/>
              <a:gd name="connsiteX13" fmla="*/ 127331 w 1151910"/>
              <a:gd name="connsiteY13" fmla="*/ 910100 h 2196664"/>
              <a:gd name="connsiteX14" fmla="*/ 98756 w 1151910"/>
              <a:gd name="connsiteY14" fmla="*/ 948200 h 2196664"/>
              <a:gd name="connsiteX15" fmla="*/ 63037 w 1151910"/>
              <a:gd name="connsiteY15" fmla="*/ 993444 h 2196664"/>
              <a:gd name="connsiteX16" fmla="*/ 32082 w 1151910"/>
              <a:gd name="connsiteY16" fmla="*/ 1064881 h 2196664"/>
              <a:gd name="connsiteX17" fmla="*/ 1125 w 1151910"/>
              <a:gd name="connsiteY17" fmla="*/ 1105363 h 2196664"/>
              <a:gd name="connsiteX18" fmla="*/ 8269 w 1151910"/>
              <a:gd name="connsiteY18" fmla="*/ 1174419 h 2196664"/>
              <a:gd name="connsiteX19" fmla="*/ 22557 w 1151910"/>
              <a:gd name="connsiteY19" fmla="*/ 1224425 h 2196664"/>
              <a:gd name="connsiteX20" fmla="*/ 51133 w 1151910"/>
              <a:gd name="connsiteY20" fmla="*/ 1260144 h 2196664"/>
              <a:gd name="connsiteX21" fmla="*/ 70181 w 1151910"/>
              <a:gd name="connsiteY21" fmla="*/ 1298244 h 2196664"/>
              <a:gd name="connsiteX22" fmla="*/ 148763 w 1151910"/>
              <a:gd name="connsiteY22" fmla="*/ 1314913 h 2196664"/>
              <a:gd name="connsiteX23" fmla="*/ 255919 w 1151910"/>
              <a:gd name="connsiteY23" fmla="*/ 1398256 h 2196664"/>
              <a:gd name="connsiteX24" fmla="*/ 279733 w 1151910"/>
              <a:gd name="connsiteY24" fmla="*/ 1450644 h 2196664"/>
              <a:gd name="connsiteX25" fmla="*/ 239252 w 1151910"/>
              <a:gd name="connsiteY25" fmla="*/ 1550656 h 2196664"/>
              <a:gd name="connsiteX26" fmla="*/ 210677 w 1151910"/>
              <a:gd name="connsiteY26" fmla="*/ 1655431 h 2196664"/>
              <a:gd name="connsiteX27" fmla="*/ 217819 w 1151910"/>
              <a:gd name="connsiteY27" fmla="*/ 1714963 h 2196664"/>
              <a:gd name="connsiteX28" fmla="*/ 246394 w 1151910"/>
              <a:gd name="connsiteY28" fmla="*/ 1812594 h 2196664"/>
              <a:gd name="connsiteX29" fmla="*/ 191627 w 1151910"/>
              <a:gd name="connsiteY29" fmla="*/ 1857838 h 2196664"/>
              <a:gd name="connsiteX30" fmla="*/ 144002 w 1151910"/>
              <a:gd name="connsiteY30" fmla="*/ 1891175 h 2196664"/>
              <a:gd name="connsiteX31" fmla="*/ 91613 w 1151910"/>
              <a:gd name="connsiteY31" fmla="*/ 1917369 h 2196664"/>
              <a:gd name="connsiteX32" fmla="*/ 139239 w 1151910"/>
              <a:gd name="connsiteY32" fmla="*/ 1953088 h 2196664"/>
              <a:gd name="connsiteX33" fmla="*/ 165431 w 1151910"/>
              <a:gd name="connsiteY33" fmla="*/ 1984043 h 2196664"/>
              <a:gd name="connsiteX34" fmla="*/ 196387 w 1151910"/>
              <a:gd name="connsiteY34" fmla="*/ 2055482 h 2196664"/>
              <a:gd name="connsiteX35" fmla="*/ 258302 w 1151910"/>
              <a:gd name="connsiteY35" fmla="*/ 2048338 h 2196664"/>
              <a:gd name="connsiteX36" fmla="*/ 358313 w 1151910"/>
              <a:gd name="connsiteY36" fmla="*/ 2072151 h 2196664"/>
              <a:gd name="connsiteX37" fmla="*/ 436894 w 1151910"/>
              <a:gd name="connsiteY37" fmla="*/ 2186450 h 2196664"/>
              <a:gd name="connsiteX38" fmla="*/ 503569 w 1151910"/>
              <a:gd name="connsiteY38" fmla="*/ 2186450 h 2196664"/>
              <a:gd name="connsiteX39" fmla="*/ 527381 w 1151910"/>
              <a:gd name="connsiteY39" fmla="*/ 2176925 h 2196664"/>
              <a:gd name="connsiteX40" fmla="*/ 570244 w 1151910"/>
              <a:gd name="connsiteY40" fmla="*/ 2081675 h 2196664"/>
              <a:gd name="connsiteX41" fmla="*/ 589294 w 1151910"/>
              <a:gd name="connsiteY41" fmla="*/ 2076913 h 2196664"/>
              <a:gd name="connsiteX42" fmla="*/ 603581 w 1151910"/>
              <a:gd name="connsiteY42" fmla="*/ 2062625 h 2196664"/>
              <a:gd name="connsiteX43" fmla="*/ 608344 w 1151910"/>
              <a:gd name="connsiteY43" fmla="*/ 2048338 h 2196664"/>
              <a:gd name="connsiteX44" fmla="*/ 617869 w 1151910"/>
              <a:gd name="connsiteY44" fmla="*/ 2034050 h 2196664"/>
              <a:gd name="connsiteX45" fmla="*/ 622631 w 1151910"/>
              <a:gd name="connsiteY45" fmla="*/ 2015000 h 2196664"/>
              <a:gd name="connsiteX46" fmla="*/ 627394 w 1151910"/>
              <a:gd name="connsiteY46" fmla="*/ 1929275 h 2196664"/>
              <a:gd name="connsiteX47" fmla="*/ 641681 w 1151910"/>
              <a:gd name="connsiteY47" fmla="*/ 1924513 h 2196664"/>
              <a:gd name="connsiteX48" fmla="*/ 684544 w 1151910"/>
              <a:gd name="connsiteY48" fmla="*/ 1876888 h 2196664"/>
              <a:gd name="connsiteX49" fmla="*/ 689306 w 1151910"/>
              <a:gd name="connsiteY49" fmla="*/ 1848313 h 2196664"/>
              <a:gd name="connsiteX50" fmla="*/ 694069 w 1151910"/>
              <a:gd name="connsiteY50" fmla="*/ 1824500 h 2196664"/>
              <a:gd name="connsiteX51" fmla="*/ 698831 w 1151910"/>
              <a:gd name="connsiteY51" fmla="*/ 1781638 h 2196664"/>
              <a:gd name="connsiteX52" fmla="*/ 717881 w 1151910"/>
              <a:gd name="connsiteY52" fmla="*/ 1743538 h 2196664"/>
              <a:gd name="connsiteX53" fmla="*/ 732169 w 1151910"/>
              <a:gd name="connsiteY53" fmla="*/ 1705438 h 2196664"/>
              <a:gd name="connsiteX54" fmla="*/ 760744 w 1151910"/>
              <a:gd name="connsiteY54" fmla="*/ 1714963 h 2196664"/>
              <a:gd name="connsiteX55" fmla="*/ 775031 w 1151910"/>
              <a:gd name="connsiteY55" fmla="*/ 1748300 h 2196664"/>
              <a:gd name="connsiteX56" fmla="*/ 779794 w 1151910"/>
              <a:gd name="connsiteY56" fmla="*/ 1800688 h 2196664"/>
              <a:gd name="connsiteX57" fmla="*/ 784556 w 1151910"/>
              <a:gd name="connsiteY57" fmla="*/ 1776875 h 2196664"/>
              <a:gd name="connsiteX58" fmla="*/ 789319 w 1151910"/>
              <a:gd name="connsiteY58" fmla="*/ 1743538 h 2196664"/>
              <a:gd name="connsiteX59" fmla="*/ 803606 w 1151910"/>
              <a:gd name="connsiteY59" fmla="*/ 1734013 h 2196664"/>
              <a:gd name="connsiteX60" fmla="*/ 827419 w 1151910"/>
              <a:gd name="connsiteY60" fmla="*/ 1748300 h 2196664"/>
              <a:gd name="connsiteX61" fmla="*/ 841706 w 1151910"/>
              <a:gd name="connsiteY61" fmla="*/ 1753063 h 2196664"/>
              <a:gd name="connsiteX62" fmla="*/ 846469 w 1151910"/>
              <a:gd name="connsiteY62" fmla="*/ 1691150 h 2196664"/>
              <a:gd name="connsiteX63" fmla="*/ 889331 w 1151910"/>
              <a:gd name="connsiteY63" fmla="*/ 1695913 h 2196664"/>
              <a:gd name="connsiteX64" fmla="*/ 894094 w 1151910"/>
              <a:gd name="connsiteY64" fmla="*/ 1710200 h 2196664"/>
              <a:gd name="connsiteX65" fmla="*/ 927431 w 1151910"/>
              <a:gd name="connsiteY65" fmla="*/ 1734013 h 2196664"/>
              <a:gd name="connsiteX66" fmla="*/ 960769 w 1151910"/>
              <a:gd name="connsiteY66" fmla="*/ 1738775 h 2196664"/>
              <a:gd name="connsiteX67" fmla="*/ 998869 w 1151910"/>
              <a:gd name="connsiteY67" fmla="*/ 1734013 h 2196664"/>
              <a:gd name="connsiteX68" fmla="*/ 1003631 w 1151910"/>
              <a:gd name="connsiteY68" fmla="*/ 1657813 h 2196664"/>
              <a:gd name="connsiteX69" fmla="*/ 1017919 w 1151910"/>
              <a:gd name="connsiteY69" fmla="*/ 1638763 h 2196664"/>
              <a:gd name="connsiteX70" fmla="*/ 1017919 w 1151910"/>
              <a:gd name="connsiteY70" fmla="*/ 1600663 h 2196664"/>
              <a:gd name="connsiteX71" fmla="*/ 998869 w 1151910"/>
              <a:gd name="connsiteY71" fmla="*/ 1586375 h 2196664"/>
              <a:gd name="connsiteX72" fmla="*/ 975056 w 1151910"/>
              <a:gd name="connsiteY72" fmla="*/ 1548275 h 2196664"/>
              <a:gd name="connsiteX73" fmla="*/ 965531 w 1151910"/>
              <a:gd name="connsiteY73" fmla="*/ 1533988 h 2196664"/>
              <a:gd name="connsiteX74" fmla="*/ 951244 w 1151910"/>
              <a:gd name="connsiteY74" fmla="*/ 1529225 h 2196664"/>
              <a:gd name="connsiteX75" fmla="*/ 932194 w 1151910"/>
              <a:gd name="connsiteY75" fmla="*/ 1405400 h 2196664"/>
              <a:gd name="connsiteX76" fmla="*/ 922669 w 1151910"/>
              <a:gd name="connsiteY76" fmla="*/ 1362538 h 2196664"/>
              <a:gd name="connsiteX77" fmla="*/ 913144 w 1151910"/>
              <a:gd name="connsiteY77" fmla="*/ 1338725 h 2196664"/>
              <a:gd name="connsiteX78" fmla="*/ 903619 w 1151910"/>
              <a:gd name="connsiteY78" fmla="*/ 1305388 h 2196664"/>
              <a:gd name="connsiteX79" fmla="*/ 898856 w 1151910"/>
              <a:gd name="connsiteY79" fmla="*/ 1291100 h 2196664"/>
              <a:gd name="connsiteX80" fmla="*/ 908381 w 1151910"/>
              <a:gd name="connsiteY80" fmla="*/ 1224425 h 2196664"/>
              <a:gd name="connsiteX81" fmla="*/ 922669 w 1151910"/>
              <a:gd name="connsiteY81" fmla="*/ 1219663 h 2196664"/>
              <a:gd name="connsiteX82" fmla="*/ 941719 w 1151910"/>
              <a:gd name="connsiteY82" fmla="*/ 1210138 h 2196664"/>
              <a:gd name="connsiteX83" fmla="*/ 956006 w 1151910"/>
              <a:gd name="connsiteY83" fmla="*/ 1205375 h 2196664"/>
              <a:gd name="connsiteX84" fmla="*/ 970294 w 1151910"/>
              <a:gd name="connsiteY84" fmla="*/ 1195850 h 2196664"/>
              <a:gd name="connsiteX85" fmla="*/ 1003631 w 1151910"/>
              <a:gd name="connsiteY85" fmla="*/ 1186325 h 2196664"/>
              <a:gd name="connsiteX86" fmla="*/ 1022681 w 1151910"/>
              <a:gd name="connsiteY86" fmla="*/ 1172038 h 2196664"/>
              <a:gd name="connsiteX87" fmla="*/ 1041731 w 1151910"/>
              <a:gd name="connsiteY87" fmla="*/ 1143463 h 2196664"/>
              <a:gd name="connsiteX88" fmla="*/ 1070306 w 1151910"/>
              <a:gd name="connsiteY88" fmla="*/ 1124413 h 2196664"/>
              <a:gd name="connsiteX89" fmla="*/ 1098881 w 1151910"/>
              <a:gd name="connsiteY89" fmla="*/ 1114888 h 2196664"/>
              <a:gd name="connsiteX90" fmla="*/ 1132219 w 1151910"/>
              <a:gd name="connsiteY90" fmla="*/ 1091075 h 2196664"/>
              <a:gd name="connsiteX91" fmla="*/ 1146506 w 1151910"/>
              <a:gd name="connsiteY91" fmla="*/ 1076788 h 2196664"/>
              <a:gd name="connsiteX92" fmla="*/ 1141744 w 1151910"/>
              <a:gd name="connsiteY92" fmla="*/ 991063 h 2196664"/>
              <a:gd name="connsiteX93" fmla="*/ 1127456 w 1151910"/>
              <a:gd name="connsiteY93" fmla="*/ 972013 h 2196664"/>
              <a:gd name="connsiteX94" fmla="*/ 1108406 w 1151910"/>
              <a:gd name="connsiteY94" fmla="*/ 933913 h 2196664"/>
              <a:gd name="connsiteX95" fmla="*/ 1103644 w 1151910"/>
              <a:gd name="connsiteY95" fmla="*/ 910100 h 2196664"/>
              <a:gd name="connsiteX96" fmla="*/ 1075069 w 1151910"/>
              <a:gd name="connsiteY96" fmla="*/ 881525 h 2196664"/>
              <a:gd name="connsiteX97" fmla="*/ 1008394 w 1151910"/>
              <a:gd name="connsiteY97" fmla="*/ 857713 h 2196664"/>
              <a:gd name="connsiteX98" fmla="*/ 994106 w 1151910"/>
              <a:gd name="connsiteY98" fmla="*/ 862475 h 2196664"/>
              <a:gd name="connsiteX99" fmla="*/ 989344 w 1151910"/>
              <a:gd name="connsiteY99" fmla="*/ 876763 h 2196664"/>
              <a:gd name="connsiteX100" fmla="*/ 984581 w 1151910"/>
              <a:gd name="connsiteY100" fmla="*/ 914863 h 2196664"/>
              <a:gd name="connsiteX101" fmla="*/ 975056 w 1151910"/>
              <a:gd name="connsiteY101" fmla="*/ 929150 h 2196664"/>
              <a:gd name="connsiteX102" fmla="*/ 960769 w 1151910"/>
              <a:gd name="connsiteY102" fmla="*/ 948200 h 2196664"/>
              <a:gd name="connsiteX103" fmla="*/ 932194 w 1151910"/>
              <a:gd name="connsiteY103" fmla="*/ 962488 h 2196664"/>
              <a:gd name="connsiteX104" fmla="*/ 898856 w 1151910"/>
              <a:gd name="connsiteY104" fmla="*/ 919625 h 2196664"/>
              <a:gd name="connsiteX105" fmla="*/ 884569 w 1151910"/>
              <a:gd name="connsiteY105" fmla="*/ 905338 h 2196664"/>
              <a:gd name="connsiteX106" fmla="*/ 903619 w 1151910"/>
              <a:gd name="connsiteY106" fmla="*/ 852950 h 2196664"/>
              <a:gd name="connsiteX107" fmla="*/ 908381 w 1151910"/>
              <a:gd name="connsiteY107" fmla="*/ 833900 h 2196664"/>
              <a:gd name="connsiteX108" fmla="*/ 903619 w 1151910"/>
              <a:gd name="connsiteY108" fmla="*/ 819613 h 2196664"/>
              <a:gd name="connsiteX109" fmla="*/ 898856 w 1151910"/>
              <a:gd name="connsiteY109" fmla="*/ 800563 h 2196664"/>
              <a:gd name="connsiteX110" fmla="*/ 903619 w 1151910"/>
              <a:gd name="connsiteY110" fmla="*/ 776750 h 2196664"/>
              <a:gd name="connsiteX111" fmla="*/ 941719 w 1151910"/>
              <a:gd name="connsiteY111" fmla="*/ 752938 h 2196664"/>
              <a:gd name="connsiteX112" fmla="*/ 956006 w 1151910"/>
              <a:gd name="connsiteY112" fmla="*/ 738650 h 2196664"/>
              <a:gd name="connsiteX113" fmla="*/ 960769 w 1151910"/>
              <a:gd name="connsiteY113" fmla="*/ 724363 h 2196664"/>
              <a:gd name="connsiteX114" fmla="*/ 956006 w 1151910"/>
              <a:gd name="connsiteY114" fmla="*/ 600538 h 2196664"/>
              <a:gd name="connsiteX115" fmla="*/ 889331 w 1151910"/>
              <a:gd name="connsiteY115" fmla="*/ 600538 h 2196664"/>
              <a:gd name="connsiteX116" fmla="*/ 875044 w 1151910"/>
              <a:gd name="connsiteY116" fmla="*/ 586250 h 2196664"/>
              <a:gd name="connsiteX117" fmla="*/ 860756 w 1151910"/>
              <a:gd name="connsiteY117" fmla="*/ 576725 h 2196664"/>
              <a:gd name="connsiteX118" fmla="*/ 846469 w 1151910"/>
              <a:gd name="connsiteY118" fmla="*/ 557675 h 2196664"/>
              <a:gd name="connsiteX119" fmla="*/ 841706 w 1151910"/>
              <a:gd name="connsiteY119" fmla="*/ 543388 h 2196664"/>
              <a:gd name="connsiteX120" fmla="*/ 722644 w 1151910"/>
              <a:gd name="connsiteY120" fmla="*/ 538625 h 2196664"/>
              <a:gd name="connsiteX121" fmla="*/ 689306 w 1151910"/>
              <a:gd name="connsiteY121" fmla="*/ 510050 h 2196664"/>
              <a:gd name="connsiteX122" fmla="*/ 679781 w 1151910"/>
              <a:gd name="connsiteY122" fmla="*/ 495763 h 2196664"/>
              <a:gd name="connsiteX123" fmla="*/ 660731 w 1151910"/>
              <a:gd name="connsiteY123" fmla="*/ 448138 h 2196664"/>
              <a:gd name="connsiteX124" fmla="*/ 646444 w 1151910"/>
              <a:gd name="connsiteY124" fmla="*/ 410038 h 2196664"/>
              <a:gd name="connsiteX125" fmla="*/ 636919 w 1151910"/>
              <a:gd name="connsiteY125" fmla="*/ 386225 h 2196664"/>
              <a:gd name="connsiteX126" fmla="*/ 617869 w 1151910"/>
              <a:gd name="connsiteY126" fmla="*/ 357650 h 2196664"/>
              <a:gd name="connsiteX127" fmla="*/ 575006 w 1151910"/>
              <a:gd name="connsiteY127" fmla="*/ 329075 h 2196664"/>
              <a:gd name="connsiteX128" fmla="*/ 560719 w 1151910"/>
              <a:gd name="connsiteY128" fmla="*/ 319550 h 2196664"/>
              <a:gd name="connsiteX129" fmla="*/ 541669 w 1151910"/>
              <a:gd name="connsiteY129" fmla="*/ 305263 h 2196664"/>
              <a:gd name="connsiteX130" fmla="*/ 527381 w 1151910"/>
              <a:gd name="connsiteY130" fmla="*/ 300500 h 2196664"/>
              <a:gd name="connsiteX131" fmla="*/ 494044 w 1151910"/>
              <a:gd name="connsiteY131" fmla="*/ 281450 h 2196664"/>
              <a:gd name="connsiteX132" fmla="*/ 470231 w 1151910"/>
              <a:gd name="connsiteY132" fmla="*/ 271925 h 2196664"/>
              <a:gd name="connsiteX133" fmla="*/ 408318 w 1151910"/>
              <a:gd name="connsiteY133" fmla="*/ 181439 h 2196664"/>
              <a:gd name="connsiteX134" fmla="*/ 408319 w 1151910"/>
              <a:gd name="connsiteY134" fmla="*/ 52851 h 2196664"/>
              <a:gd name="connsiteX135" fmla="*/ 377362 w 1151910"/>
              <a:gd name="connsiteY135" fmla="*/ 43325 h 2196664"/>
              <a:gd name="connsiteX136" fmla="*/ 317831 w 1151910"/>
              <a:gd name="connsiteY136" fmla="*/ 9988 h 2196664"/>
              <a:gd name="connsiteX137" fmla="*/ 284494 w 1151910"/>
              <a:gd name="connsiteY137" fmla="*/ 463 h 2196664"/>
              <a:gd name="connsiteX138" fmla="*/ 265444 w 1151910"/>
              <a:gd name="connsiteY138" fmla="*/ 5225 h 2196664"/>
              <a:gd name="connsiteX139" fmla="*/ 227344 w 1151910"/>
              <a:gd name="connsiteY139" fmla="*/ 55231 h 2196664"/>
              <a:gd name="connsiteX140" fmla="*/ 170194 w 1151910"/>
              <a:gd name="connsiteY140" fmla="*/ 69519 h 2196664"/>
              <a:gd name="connsiteX141" fmla="*/ 158287 w 1151910"/>
              <a:gd name="connsiteY141" fmla="*/ 114763 h 2196664"/>
              <a:gd name="connsiteX142" fmla="*/ 122568 w 1151910"/>
              <a:gd name="connsiteY142" fmla="*/ 150481 h 2196664"/>
              <a:gd name="connsiteX143" fmla="*/ 84469 w 1151910"/>
              <a:gd name="connsiteY143" fmla="*/ 243351 h 2196664"/>
              <a:gd name="connsiteX0" fmla="*/ 84469 w 1151910"/>
              <a:gd name="connsiteY0" fmla="*/ 243351 h 2192328"/>
              <a:gd name="connsiteX1" fmla="*/ 91612 w 1151910"/>
              <a:gd name="connsiteY1" fmla="*/ 271925 h 2192328"/>
              <a:gd name="connsiteX2" fmla="*/ 74943 w 1151910"/>
              <a:gd name="connsiteY2" fmla="*/ 340982 h 2192328"/>
              <a:gd name="connsiteX3" fmla="*/ 60656 w 1151910"/>
              <a:gd name="connsiteY3" fmla="*/ 390988 h 2192328"/>
              <a:gd name="connsiteX4" fmla="*/ 53512 w 1151910"/>
              <a:gd name="connsiteY4" fmla="*/ 467188 h 2192328"/>
              <a:gd name="connsiteX5" fmla="*/ 32081 w 1151910"/>
              <a:gd name="connsiteY5" fmla="*/ 505288 h 2192328"/>
              <a:gd name="connsiteX6" fmla="*/ 3506 w 1151910"/>
              <a:gd name="connsiteY6" fmla="*/ 541007 h 2192328"/>
              <a:gd name="connsiteX7" fmla="*/ 74944 w 1151910"/>
              <a:gd name="connsiteY7" fmla="*/ 564819 h 2192328"/>
              <a:gd name="connsiteX8" fmla="*/ 67800 w 1151910"/>
              <a:gd name="connsiteY8" fmla="*/ 643401 h 2192328"/>
              <a:gd name="connsiteX9" fmla="*/ 103518 w 1151910"/>
              <a:gd name="connsiteY9" fmla="*/ 688645 h 2192328"/>
              <a:gd name="connsiteX10" fmla="*/ 167813 w 1151910"/>
              <a:gd name="connsiteY10" fmla="*/ 736269 h 2192328"/>
              <a:gd name="connsiteX11" fmla="*/ 170195 w 1151910"/>
              <a:gd name="connsiteY11" fmla="*/ 807706 h 2192328"/>
              <a:gd name="connsiteX12" fmla="*/ 155907 w 1151910"/>
              <a:gd name="connsiteY12" fmla="*/ 860094 h 2192328"/>
              <a:gd name="connsiteX13" fmla="*/ 127331 w 1151910"/>
              <a:gd name="connsiteY13" fmla="*/ 910100 h 2192328"/>
              <a:gd name="connsiteX14" fmla="*/ 98756 w 1151910"/>
              <a:gd name="connsiteY14" fmla="*/ 948200 h 2192328"/>
              <a:gd name="connsiteX15" fmla="*/ 63037 w 1151910"/>
              <a:gd name="connsiteY15" fmla="*/ 993444 h 2192328"/>
              <a:gd name="connsiteX16" fmla="*/ 32082 w 1151910"/>
              <a:gd name="connsiteY16" fmla="*/ 1064881 h 2192328"/>
              <a:gd name="connsiteX17" fmla="*/ 1125 w 1151910"/>
              <a:gd name="connsiteY17" fmla="*/ 1105363 h 2192328"/>
              <a:gd name="connsiteX18" fmla="*/ 8269 w 1151910"/>
              <a:gd name="connsiteY18" fmla="*/ 1174419 h 2192328"/>
              <a:gd name="connsiteX19" fmla="*/ 22557 w 1151910"/>
              <a:gd name="connsiteY19" fmla="*/ 1224425 h 2192328"/>
              <a:gd name="connsiteX20" fmla="*/ 51133 w 1151910"/>
              <a:gd name="connsiteY20" fmla="*/ 1260144 h 2192328"/>
              <a:gd name="connsiteX21" fmla="*/ 70181 w 1151910"/>
              <a:gd name="connsiteY21" fmla="*/ 1298244 h 2192328"/>
              <a:gd name="connsiteX22" fmla="*/ 148763 w 1151910"/>
              <a:gd name="connsiteY22" fmla="*/ 1314913 h 2192328"/>
              <a:gd name="connsiteX23" fmla="*/ 255919 w 1151910"/>
              <a:gd name="connsiteY23" fmla="*/ 1398256 h 2192328"/>
              <a:gd name="connsiteX24" fmla="*/ 279733 w 1151910"/>
              <a:gd name="connsiteY24" fmla="*/ 1450644 h 2192328"/>
              <a:gd name="connsiteX25" fmla="*/ 239252 w 1151910"/>
              <a:gd name="connsiteY25" fmla="*/ 1550656 h 2192328"/>
              <a:gd name="connsiteX26" fmla="*/ 210677 w 1151910"/>
              <a:gd name="connsiteY26" fmla="*/ 1655431 h 2192328"/>
              <a:gd name="connsiteX27" fmla="*/ 217819 w 1151910"/>
              <a:gd name="connsiteY27" fmla="*/ 1714963 h 2192328"/>
              <a:gd name="connsiteX28" fmla="*/ 246394 w 1151910"/>
              <a:gd name="connsiteY28" fmla="*/ 1812594 h 2192328"/>
              <a:gd name="connsiteX29" fmla="*/ 191627 w 1151910"/>
              <a:gd name="connsiteY29" fmla="*/ 1857838 h 2192328"/>
              <a:gd name="connsiteX30" fmla="*/ 144002 w 1151910"/>
              <a:gd name="connsiteY30" fmla="*/ 1891175 h 2192328"/>
              <a:gd name="connsiteX31" fmla="*/ 91613 w 1151910"/>
              <a:gd name="connsiteY31" fmla="*/ 1917369 h 2192328"/>
              <a:gd name="connsiteX32" fmla="*/ 139239 w 1151910"/>
              <a:gd name="connsiteY32" fmla="*/ 1953088 h 2192328"/>
              <a:gd name="connsiteX33" fmla="*/ 165431 w 1151910"/>
              <a:gd name="connsiteY33" fmla="*/ 1984043 h 2192328"/>
              <a:gd name="connsiteX34" fmla="*/ 196387 w 1151910"/>
              <a:gd name="connsiteY34" fmla="*/ 2055482 h 2192328"/>
              <a:gd name="connsiteX35" fmla="*/ 258302 w 1151910"/>
              <a:gd name="connsiteY35" fmla="*/ 2048338 h 2192328"/>
              <a:gd name="connsiteX36" fmla="*/ 358313 w 1151910"/>
              <a:gd name="connsiteY36" fmla="*/ 2072151 h 2192328"/>
              <a:gd name="connsiteX37" fmla="*/ 403558 w 1151910"/>
              <a:gd name="connsiteY37" fmla="*/ 2134063 h 2192328"/>
              <a:gd name="connsiteX38" fmla="*/ 436894 w 1151910"/>
              <a:gd name="connsiteY38" fmla="*/ 2186450 h 2192328"/>
              <a:gd name="connsiteX39" fmla="*/ 503569 w 1151910"/>
              <a:gd name="connsiteY39" fmla="*/ 2186450 h 2192328"/>
              <a:gd name="connsiteX40" fmla="*/ 527381 w 1151910"/>
              <a:gd name="connsiteY40" fmla="*/ 2176925 h 2192328"/>
              <a:gd name="connsiteX41" fmla="*/ 570244 w 1151910"/>
              <a:gd name="connsiteY41" fmla="*/ 2081675 h 2192328"/>
              <a:gd name="connsiteX42" fmla="*/ 589294 w 1151910"/>
              <a:gd name="connsiteY42" fmla="*/ 2076913 h 2192328"/>
              <a:gd name="connsiteX43" fmla="*/ 603581 w 1151910"/>
              <a:gd name="connsiteY43" fmla="*/ 2062625 h 2192328"/>
              <a:gd name="connsiteX44" fmla="*/ 608344 w 1151910"/>
              <a:gd name="connsiteY44" fmla="*/ 2048338 h 2192328"/>
              <a:gd name="connsiteX45" fmla="*/ 617869 w 1151910"/>
              <a:gd name="connsiteY45" fmla="*/ 2034050 h 2192328"/>
              <a:gd name="connsiteX46" fmla="*/ 622631 w 1151910"/>
              <a:gd name="connsiteY46" fmla="*/ 2015000 h 2192328"/>
              <a:gd name="connsiteX47" fmla="*/ 627394 w 1151910"/>
              <a:gd name="connsiteY47" fmla="*/ 1929275 h 2192328"/>
              <a:gd name="connsiteX48" fmla="*/ 641681 w 1151910"/>
              <a:gd name="connsiteY48" fmla="*/ 1924513 h 2192328"/>
              <a:gd name="connsiteX49" fmla="*/ 684544 w 1151910"/>
              <a:gd name="connsiteY49" fmla="*/ 1876888 h 2192328"/>
              <a:gd name="connsiteX50" fmla="*/ 689306 w 1151910"/>
              <a:gd name="connsiteY50" fmla="*/ 1848313 h 2192328"/>
              <a:gd name="connsiteX51" fmla="*/ 694069 w 1151910"/>
              <a:gd name="connsiteY51" fmla="*/ 1824500 h 2192328"/>
              <a:gd name="connsiteX52" fmla="*/ 698831 w 1151910"/>
              <a:gd name="connsiteY52" fmla="*/ 1781638 h 2192328"/>
              <a:gd name="connsiteX53" fmla="*/ 717881 w 1151910"/>
              <a:gd name="connsiteY53" fmla="*/ 1743538 h 2192328"/>
              <a:gd name="connsiteX54" fmla="*/ 732169 w 1151910"/>
              <a:gd name="connsiteY54" fmla="*/ 1705438 h 2192328"/>
              <a:gd name="connsiteX55" fmla="*/ 760744 w 1151910"/>
              <a:gd name="connsiteY55" fmla="*/ 1714963 h 2192328"/>
              <a:gd name="connsiteX56" fmla="*/ 775031 w 1151910"/>
              <a:gd name="connsiteY56" fmla="*/ 1748300 h 2192328"/>
              <a:gd name="connsiteX57" fmla="*/ 779794 w 1151910"/>
              <a:gd name="connsiteY57" fmla="*/ 1800688 h 2192328"/>
              <a:gd name="connsiteX58" fmla="*/ 784556 w 1151910"/>
              <a:gd name="connsiteY58" fmla="*/ 1776875 h 2192328"/>
              <a:gd name="connsiteX59" fmla="*/ 789319 w 1151910"/>
              <a:gd name="connsiteY59" fmla="*/ 1743538 h 2192328"/>
              <a:gd name="connsiteX60" fmla="*/ 803606 w 1151910"/>
              <a:gd name="connsiteY60" fmla="*/ 1734013 h 2192328"/>
              <a:gd name="connsiteX61" fmla="*/ 827419 w 1151910"/>
              <a:gd name="connsiteY61" fmla="*/ 1748300 h 2192328"/>
              <a:gd name="connsiteX62" fmla="*/ 841706 w 1151910"/>
              <a:gd name="connsiteY62" fmla="*/ 1753063 h 2192328"/>
              <a:gd name="connsiteX63" fmla="*/ 846469 w 1151910"/>
              <a:gd name="connsiteY63" fmla="*/ 1691150 h 2192328"/>
              <a:gd name="connsiteX64" fmla="*/ 889331 w 1151910"/>
              <a:gd name="connsiteY64" fmla="*/ 1695913 h 2192328"/>
              <a:gd name="connsiteX65" fmla="*/ 894094 w 1151910"/>
              <a:gd name="connsiteY65" fmla="*/ 1710200 h 2192328"/>
              <a:gd name="connsiteX66" fmla="*/ 927431 w 1151910"/>
              <a:gd name="connsiteY66" fmla="*/ 1734013 h 2192328"/>
              <a:gd name="connsiteX67" fmla="*/ 960769 w 1151910"/>
              <a:gd name="connsiteY67" fmla="*/ 1738775 h 2192328"/>
              <a:gd name="connsiteX68" fmla="*/ 998869 w 1151910"/>
              <a:gd name="connsiteY68" fmla="*/ 1734013 h 2192328"/>
              <a:gd name="connsiteX69" fmla="*/ 1003631 w 1151910"/>
              <a:gd name="connsiteY69" fmla="*/ 1657813 h 2192328"/>
              <a:gd name="connsiteX70" fmla="*/ 1017919 w 1151910"/>
              <a:gd name="connsiteY70" fmla="*/ 1638763 h 2192328"/>
              <a:gd name="connsiteX71" fmla="*/ 1017919 w 1151910"/>
              <a:gd name="connsiteY71" fmla="*/ 1600663 h 2192328"/>
              <a:gd name="connsiteX72" fmla="*/ 998869 w 1151910"/>
              <a:gd name="connsiteY72" fmla="*/ 1586375 h 2192328"/>
              <a:gd name="connsiteX73" fmla="*/ 975056 w 1151910"/>
              <a:gd name="connsiteY73" fmla="*/ 1548275 h 2192328"/>
              <a:gd name="connsiteX74" fmla="*/ 965531 w 1151910"/>
              <a:gd name="connsiteY74" fmla="*/ 1533988 h 2192328"/>
              <a:gd name="connsiteX75" fmla="*/ 951244 w 1151910"/>
              <a:gd name="connsiteY75" fmla="*/ 1529225 h 2192328"/>
              <a:gd name="connsiteX76" fmla="*/ 932194 w 1151910"/>
              <a:gd name="connsiteY76" fmla="*/ 1405400 h 2192328"/>
              <a:gd name="connsiteX77" fmla="*/ 922669 w 1151910"/>
              <a:gd name="connsiteY77" fmla="*/ 1362538 h 2192328"/>
              <a:gd name="connsiteX78" fmla="*/ 913144 w 1151910"/>
              <a:gd name="connsiteY78" fmla="*/ 1338725 h 2192328"/>
              <a:gd name="connsiteX79" fmla="*/ 903619 w 1151910"/>
              <a:gd name="connsiteY79" fmla="*/ 1305388 h 2192328"/>
              <a:gd name="connsiteX80" fmla="*/ 898856 w 1151910"/>
              <a:gd name="connsiteY80" fmla="*/ 1291100 h 2192328"/>
              <a:gd name="connsiteX81" fmla="*/ 908381 w 1151910"/>
              <a:gd name="connsiteY81" fmla="*/ 1224425 h 2192328"/>
              <a:gd name="connsiteX82" fmla="*/ 922669 w 1151910"/>
              <a:gd name="connsiteY82" fmla="*/ 1219663 h 2192328"/>
              <a:gd name="connsiteX83" fmla="*/ 941719 w 1151910"/>
              <a:gd name="connsiteY83" fmla="*/ 1210138 h 2192328"/>
              <a:gd name="connsiteX84" fmla="*/ 956006 w 1151910"/>
              <a:gd name="connsiteY84" fmla="*/ 1205375 h 2192328"/>
              <a:gd name="connsiteX85" fmla="*/ 970294 w 1151910"/>
              <a:gd name="connsiteY85" fmla="*/ 1195850 h 2192328"/>
              <a:gd name="connsiteX86" fmla="*/ 1003631 w 1151910"/>
              <a:gd name="connsiteY86" fmla="*/ 1186325 h 2192328"/>
              <a:gd name="connsiteX87" fmla="*/ 1022681 w 1151910"/>
              <a:gd name="connsiteY87" fmla="*/ 1172038 h 2192328"/>
              <a:gd name="connsiteX88" fmla="*/ 1041731 w 1151910"/>
              <a:gd name="connsiteY88" fmla="*/ 1143463 h 2192328"/>
              <a:gd name="connsiteX89" fmla="*/ 1070306 w 1151910"/>
              <a:gd name="connsiteY89" fmla="*/ 1124413 h 2192328"/>
              <a:gd name="connsiteX90" fmla="*/ 1098881 w 1151910"/>
              <a:gd name="connsiteY90" fmla="*/ 1114888 h 2192328"/>
              <a:gd name="connsiteX91" fmla="*/ 1132219 w 1151910"/>
              <a:gd name="connsiteY91" fmla="*/ 1091075 h 2192328"/>
              <a:gd name="connsiteX92" fmla="*/ 1146506 w 1151910"/>
              <a:gd name="connsiteY92" fmla="*/ 1076788 h 2192328"/>
              <a:gd name="connsiteX93" fmla="*/ 1141744 w 1151910"/>
              <a:gd name="connsiteY93" fmla="*/ 991063 h 2192328"/>
              <a:gd name="connsiteX94" fmla="*/ 1127456 w 1151910"/>
              <a:gd name="connsiteY94" fmla="*/ 972013 h 2192328"/>
              <a:gd name="connsiteX95" fmla="*/ 1108406 w 1151910"/>
              <a:gd name="connsiteY95" fmla="*/ 933913 h 2192328"/>
              <a:gd name="connsiteX96" fmla="*/ 1103644 w 1151910"/>
              <a:gd name="connsiteY96" fmla="*/ 910100 h 2192328"/>
              <a:gd name="connsiteX97" fmla="*/ 1075069 w 1151910"/>
              <a:gd name="connsiteY97" fmla="*/ 881525 h 2192328"/>
              <a:gd name="connsiteX98" fmla="*/ 1008394 w 1151910"/>
              <a:gd name="connsiteY98" fmla="*/ 857713 h 2192328"/>
              <a:gd name="connsiteX99" fmla="*/ 994106 w 1151910"/>
              <a:gd name="connsiteY99" fmla="*/ 862475 h 2192328"/>
              <a:gd name="connsiteX100" fmla="*/ 989344 w 1151910"/>
              <a:gd name="connsiteY100" fmla="*/ 876763 h 2192328"/>
              <a:gd name="connsiteX101" fmla="*/ 984581 w 1151910"/>
              <a:gd name="connsiteY101" fmla="*/ 914863 h 2192328"/>
              <a:gd name="connsiteX102" fmla="*/ 975056 w 1151910"/>
              <a:gd name="connsiteY102" fmla="*/ 929150 h 2192328"/>
              <a:gd name="connsiteX103" fmla="*/ 960769 w 1151910"/>
              <a:gd name="connsiteY103" fmla="*/ 948200 h 2192328"/>
              <a:gd name="connsiteX104" fmla="*/ 932194 w 1151910"/>
              <a:gd name="connsiteY104" fmla="*/ 962488 h 2192328"/>
              <a:gd name="connsiteX105" fmla="*/ 898856 w 1151910"/>
              <a:gd name="connsiteY105" fmla="*/ 919625 h 2192328"/>
              <a:gd name="connsiteX106" fmla="*/ 884569 w 1151910"/>
              <a:gd name="connsiteY106" fmla="*/ 905338 h 2192328"/>
              <a:gd name="connsiteX107" fmla="*/ 903619 w 1151910"/>
              <a:gd name="connsiteY107" fmla="*/ 852950 h 2192328"/>
              <a:gd name="connsiteX108" fmla="*/ 908381 w 1151910"/>
              <a:gd name="connsiteY108" fmla="*/ 833900 h 2192328"/>
              <a:gd name="connsiteX109" fmla="*/ 903619 w 1151910"/>
              <a:gd name="connsiteY109" fmla="*/ 819613 h 2192328"/>
              <a:gd name="connsiteX110" fmla="*/ 898856 w 1151910"/>
              <a:gd name="connsiteY110" fmla="*/ 800563 h 2192328"/>
              <a:gd name="connsiteX111" fmla="*/ 903619 w 1151910"/>
              <a:gd name="connsiteY111" fmla="*/ 776750 h 2192328"/>
              <a:gd name="connsiteX112" fmla="*/ 941719 w 1151910"/>
              <a:gd name="connsiteY112" fmla="*/ 752938 h 2192328"/>
              <a:gd name="connsiteX113" fmla="*/ 956006 w 1151910"/>
              <a:gd name="connsiteY113" fmla="*/ 738650 h 2192328"/>
              <a:gd name="connsiteX114" fmla="*/ 960769 w 1151910"/>
              <a:gd name="connsiteY114" fmla="*/ 724363 h 2192328"/>
              <a:gd name="connsiteX115" fmla="*/ 956006 w 1151910"/>
              <a:gd name="connsiteY115" fmla="*/ 600538 h 2192328"/>
              <a:gd name="connsiteX116" fmla="*/ 889331 w 1151910"/>
              <a:gd name="connsiteY116" fmla="*/ 600538 h 2192328"/>
              <a:gd name="connsiteX117" fmla="*/ 875044 w 1151910"/>
              <a:gd name="connsiteY117" fmla="*/ 586250 h 2192328"/>
              <a:gd name="connsiteX118" fmla="*/ 860756 w 1151910"/>
              <a:gd name="connsiteY118" fmla="*/ 576725 h 2192328"/>
              <a:gd name="connsiteX119" fmla="*/ 846469 w 1151910"/>
              <a:gd name="connsiteY119" fmla="*/ 557675 h 2192328"/>
              <a:gd name="connsiteX120" fmla="*/ 841706 w 1151910"/>
              <a:gd name="connsiteY120" fmla="*/ 543388 h 2192328"/>
              <a:gd name="connsiteX121" fmla="*/ 722644 w 1151910"/>
              <a:gd name="connsiteY121" fmla="*/ 538625 h 2192328"/>
              <a:gd name="connsiteX122" fmla="*/ 689306 w 1151910"/>
              <a:gd name="connsiteY122" fmla="*/ 510050 h 2192328"/>
              <a:gd name="connsiteX123" fmla="*/ 679781 w 1151910"/>
              <a:gd name="connsiteY123" fmla="*/ 495763 h 2192328"/>
              <a:gd name="connsiteX124" fmla="*/ 660731 w 1151910"/>
              <a:gd name="connsiteY124" fmla="*/ 448138 h 2192328"/>
              <a:gd name="connsiteX125" fmla="*/ 646444 w 1151910"/>
              <a:gd name="connsiteY125" fmla="*/ 410038 h 2192328"/>
              <a:gd name="connsiteX126" fmla="*/ 636919 w 1151910"/>
              <a:gd name="connsiteY126" fmla="*/ 386225 h 2192328"/>
              <a:gd name="connsiteX127" fmla="*/ 617869 w 1151910"/>
              <a:gd name="connsiteY127" fmla="*/ 357650 h 2192328"/>
              <a:gd name="connsiteX128" fmla="*/ 575006 w 1151910"/>
              <a:gd name="connsiteY128" fmla="*/ 329075 h 2192328"/>
              <a:gd name="connsiteX129" fmla="*/ 560719 w 1151910"/>
              <a:gd name="connsiteY129" fmla="*/ 319550 h 2192328"/>
              <a:gd name="connsiteX130" fmla="*/ 541669 w 1151910"/>
              <a:gd name="connsiteY130" fmla="*/ 305263 h 2192328"/>
              <a:gd name="connsiteX131" fmla="*/ 527381 w 1151910"/>
              <a:gd name="connsiteY131" fmla="*/ 300500 h 2192328"/>
              <a:gd name="connsiteX132" fmla="*/ 494044 w 1151910"/>
              <a:gd name="connsiteY132" fmla="*/ 281450 h 2192328"/>
              <a:gd name="connsiteX133" fmla="*/ 470231 w 1151910"/>
              <a:gd name="connsiteY133" fmla="*/ 271925 h 2192328"/>
              <a:gd name="connsiteX134" fmla="*/ 408318 w 1151910"/>
              <a:gd name="connsiteY134" fmla="*/ 181439 h 2192328"/>
              <a:gd name="connsiteX135" fmla="*/ 408319 w 1151910"/>
              <a:gd name="connsiteY135" fmla="*/ 52851 h 2192328"/>
              <a:gd name="connsiteX136" fmla="*/ 377362 w 1151910"/>
              <a:gd name="connsiteY136" fmla="*/ 43325 h 2192328"/>
              <a:gd name="connsiteX137" fmla="*/ 317831 w 1151910"/>
              <a:gd name="connsiteY137" fmla="*/ 9988 h 2192328"/>
              <a:gd name="connsiteX138" fmla="*/ 284494 w 1151910"/>
              <a:gd name="connsiteY138" fmla="*/ 463 h 2192328"/>
              <a:gd name="connsiteX139" fmla="*/ 265444 w 1151910"/>
              <a:gd name="connsiteY139" fmla="*/ 5225 h 2192328"/>
              <a:gd name="connsiteX140" fmla="*/ 227344 w 1151910"/>
              <a:gd name="connsiteY140" fmla="*/ 55231 h 2192328"/>
              <a:gd name="connsiteX141" fmla="*/ 170194 w 1151910"/>
              <a:gd name="connsiteY141" fmla="*/ 69519 h 2192328"/>
              <a:gd name="connsiteX142" fmla="*/ 158287 w 1151910"/>
              <a:gd name="connsiteY142" fmla="*/ 114763 h 2192328"/>
              <a:gd name="connsiteX143" fmla="*/ 122568 w 1151910"/>
              <a:gd name="connsiteY143" fmla="*/ 150481 h 2192328"/>
              <a:gd name="connsiteX144" fmla="*/ 84469 w 1151910"/>
              <a:gd name="connsiteY144" fmla="*/ 243351 h 2192328"/>
              <a:gd name="connsiteX0" fmla="*/ 84469 w 1151910"/>
              <a:gd name="connsiteY0" fmla="*/ 243351 h 2191273"/>
              <a:gd name="connsiteX1" fmla="*/ 91612 w 1151910"/>
              <a:gd name="connsiteY1" fmla="*/ 271925 h 2191273"/>
              <a:gd name="connsiteX2" fmla="*/ 74943 w 1151910"/>
              <a:gd name="connsiteY2" fmla="*/ 340982 h 2191273"/>
              <a:gd name="connsiteX3" fmla="*/ 60656 w 1151910"/>
              <a:gd name="connsiteY3" fmla="*/ 390988 h 2191273"/>
              <a:gd name="connsiteX4" fmla="*/ 53512 w 1151910"/>
              <a:gd name="connsiteY4" fmla="*/ 467188 h 2191273"/>
              <a:gd name="connsiteX5" fmla="*/ 32081 w 1151910"/>
              <a:gd name="connsiteY5" fmla="*/ 505288 h 2191273"/>
              <a:gd name="connsiteX6" fmla="*/ 3506 w 1151910"/>
              <a:gd name="connsiteY6" fmla="*/ 541007 h 2191273"/>
              <a:gd name="connsiteX7" fmla="*/ 74944 w 1151910"/>
              <a:gd name="connsiteY7" fmla="*/ 564819 h 2191273"/>
              <a:gd name="connsiteX8" fmla="*/ 67800 w 1151910"/>
              <a:gd name="connsiteY8" fmla="*/ 643401 h 2191273"/>
              <a:gd name="connsiteX9" fmla="*/ 103518 w 1151910"/>
              <a:gd name="connsiteY9" fmla="*/ 688645 h 2191273"/>
              <a:gd name="connsiteX10" fmla="*/ 167813 w 1151910"/>
              <a:gd name="connsiteY10" fmla="*/ 736269 h 2191273"/>
              <a:gd name="connsiteX11" fmla="*/ 170195 w 1151910"/>
              <a:gd name="connsiteY11" fmla="*/ 807706 h 2191273"/>
              <a:gd name="connsiteX12" fmla="*/ 155907 w 1151910"/>
              <a:gd name="connsiteY12" fmla="*/ 860094 h 2191273"/>
              <a:gd name="connsiteX13" fmla="*/ 127331 w 1151910"/>
              <a:gd name="connsiteY13" fmla="*/ 910100 h 2191273"/>
              <a:gd name="connsiteX14" fmla="*/ 98756 w 1151910"/>
              <a:gd name="connsiteY14" fmla="*/ 948200 h 2191273"/>
              <a:gd name="connsiteX15" fmla="*/ 63037 w 1151910"/>
              <a:gd name="connsiteY15" fmla="*/ 993444 h 2191273"/>
              <a:gd name="connsiteX16" fmla="*/ 32082 w 1151910"/>
              <a:gd name="connsiteY16" fmla="*/ 1064881 h 2191273"/>
              <a:gd name="connsiteX17" fmla="*/ 1125 w 1151910"/>
              <a:gd name="connsiteY17" fmla="*/ 1105363 h 2191273"/>
              <a:gd name="connsiteX18" fmla="*/ 8269 w 1151910"/>
              <a:gd name="connsiteY18" fmla="*/ 1174419 h 2191273"/>
              <a:gd name="connsiteX19" fmla="*/ 22557 w 1151910"/>
              <a:gd name="connsiteY19" fmla="*/ 1224425 h 2191273"/>
              <a:gd name="connsiteX20" fmla="*/ 51133 w 1151910"/>
              <a:gd name="connsiteY20" fmla="*/ 1260144 h 2191273"/>
              <a:gd name="connsiteX21" fmla="*/ 70181 w 1151910"/>
              <a:gd name="connsiteY21" fmla="*/ 1298244 h 2191273"/>
              <a:gd name="connsiteX22" fmla="*/ 148763 w 1151910"/>
              <a:gd name="connsiteY22" fmla="*/ 1314913 h 2191273"/>
              <a:gd name="connsiteX23" fmla="*/ 255919 w 1151910"/>
              <a:gd name="connsiteY23" fmla="*/ 1398256 h 2191273"/>
              <a:gd name="connsiteX24" fmla="*/ 279733 w 1151910"/>
              <a:gd name="connsiteY24" fmla="*/ 1450644 h 2191273"/>
              <a:gd name="connsiteX25" fmla="*/ 239252 w 1151910"/>
              <a:gd name="connsiteY25" fmla="*/ 1550656 h 2191273"/>
              <a:gd name="connsiteX26" fmla="*/ 210677 w 1151910"/>
              <a:gd name="connsiteY26" fmla="*/ 1655431 h 2191273"/>
              <a:gd name="connsiteX27" fmla="*/ 217819 w 1151910"/>
              <a:gd name="connsiteY27" fmla="*/ 1714963 h 2191273"/>
              <a:gd name="connsiteX28" fmla="*/ 246394 w 1151910"/>
              <a:gd name="connsiteY28" fmla="*/ 1812594 h 2191273"/>
              <a:gd name="connsiteX29" fmla="*/ 191627 w 1151910"/>
              <a:gd name="connsiteY29" fmla="*/ 1857838 h 2191273"/>
              <a:gd name="connsiteX30" fmla="*/ 144002 w 1151910"/>
              <a:gd name="connsiteY30" fmla="*/ 1891175 h 2191273"/>
              <a:gd name="connsiteX31" fmla="*/ 91613 w 1151910"/>
              <a:gd name="connsiteY31" fmla="*/ 1917369 h 2191273"/>
              <a:gd name="connsiteX32" fmla="*/ 139239 w 1151910"/>
              <a:gd name="connsiteY32" fmla="*/ 1953088 h 2191273"/>
              <a:gd name="connsiteX33" fmla="*/ 165431 w 1151910"/>
              <a:gd name="connsiteY33" fmla="*/ 1984043 h 2191273"/>
              <a:gd name="connsiteX34" fmla="*/ 196387 w 1151910"/>
              <a:gd name="connsiteY34" fmla="*/ 2055482 h 2191273"/>
              <a:gd name="connsiteX35" fmla="*/ 258302 w 1151910"/>
              <a:gd name="connsiteY35" fmla="*/ 2048338 h 2191273"/>
              <a:gd name="connsiteX36" fmla="*/ 358313 w 1151910"/>
              <a:gd name="connsiteY36" fmla="*/ 2072151 h 2191273"/>
              <a:gd name="connsiteX37" fmla="*/ 386889 w 1151910"/>
              <a:gd name="connsiteY37" fmla="*/ 2150731 h 2191273"/>
              <a:gd name="connsiteX38" fmla="*/ 436894 w 1151910"/>
              <a:gd name="connsiteY38" fmla="*/ 2186450 h 2191273"/>
              <a:gd name="connsiteX39" fmla="*/ 503569 w 1151910"/>
              <a:gd name="connsiteY39" fmla="*/ 2186450 h 2191273"/>
              <a:gd name="connsiteX40" fmla="*/ 527381 w 1151910"/>
              <a:gd name="connsiteY40" fmla="*/ 2176925 h 2191273"/>
              <a:gd name="connsiteX41" fmla="*/ 570244 w 1151910"/>
              <a:gd name="connsiteY41" fmla="*/ 2081675 h 2191273"/>
              <a:gd name="connsiteX42" fmla="*/ 589294 w 1151910"/>
              <a:gd name="connsiteY42" fmla="*/ 2076913 h 2191273"/>
              <a:gd name="connsiteX43" fmla="*/ 603581 w 1151910"/>
              <a:gd name="connsiteY43" fmla="*/ 2062625 h 2191273"/>
              <a:gd name="connsiteX44" fmla="*/ 608344 w 1151910"/>
              <a:gd name="connsiteY44" fmla="*/ 2048338 h 2191273"/>
              <a:gd name="connsiteX45" fmla="*/ 617869 w 1151910"/>
              <a:gd name="connsiteY45" fmla="*/ 2034050 h 2191273"/>
              <a:gd name="connsiteX46" fmla="*/ 622631 w 1151910"/>
              <a:gd name="connsiteY46" fmla="*/ 2015000 h 2191273"/>
              <a:gd name="connsiteX47" fmla="*/ 627394 w 1151910"/>
              <a:gd name="connsiteY47" fmla="*/ 1929275 h 2191273"/>
              <a:gd name="connsiteX48" fmla="*/ 641681 w 1151910"/>
              <a:gd name="connsiteY48" fmla="*/ 1924513 h 2191273"/>
              <a:gd name="connsiteX49" fmla="*/ 684544 w 1151910"/>
              <a:gd name="connsiteY49" fmla="*/ 1876888 h 2191273"/>
              <a:gd name="connsiteX50" fmla="*/ 689306 w 1151910"/>
              <a:gd name="connsiteY50" fmla="*/ 1848313 h 2191273"/>
              <a:gd name="connsiteX51" fmla="*/ 694069 w 1151910"/>
              <a:gd name="connsiteY51" fmla="*/ 1824500 h 2191273"/>
              <a:gd name="connsiteX52" fmla="*/ 698831 w 1151910"/>
              <a:gd name="connsiteY52" fmla="*/ 1781638 h 2191273"/>
              <a:gd name="connsiteX53" fmla="*/ 717881 w 1151910"/>
              <a:gd name="connsiteY53" fmla="*/ 1743538 h 2191273"/>
              <a:gd name="connsiteX54" fmla="*/ 732169 w 1151910"/>
              <a:gd name="connsiteY54" fmla="*/ 1705438 h 2191273"/>
              <a:gd name="connsiteX55" fmla="*/ 760744 w 1151910"/>
              <a:gd name="connsiteY55" fmla="*/ 1714963 h 2191273"/>
              <a:gd name="connsiteX56" fmla="*/ 775031 w 1151910"/>
              <a:gd name="connsiteY56" fmla="*/ 1748300 h 2191273"/>
              <a:gd name="connsiteX57" fmla="*/ 779794 w 1151910"/>
              <a:gd name="connsiteY57" fmla="*/ 1800688 h 2191273"/>
              <a:gd name="connsiteX58" fmla="*/ 784556 w 1151910"/>
              <a:gd name="connsiteY58" fmla="*/ 1776875 h 2191273"/>
              <a:gd name="connsiteX59" fmla="*/ 789319 w 1151910"/>
              <a:gd name="connsiteY59" fmla="*/ 1743538 h 2191273"/>
              <a:gd name="connsiteX60" fmla="*/ 803606 w 1151910"/>
              <a:gd name="connsiteY60" fmla="*/ 1734013 h 2191273"/>
              <a:gd name="connsiteX61" fmla="*/ 827419 w 1151910"/>
              <a:gd name="connsiteY61" fmla="*/ 1748300 h 2191273"/>
              <a:gd name="connsiteX62" fmla="*/ 841706 w 1151910"/>
              <a:gd name="connsiteY62" fmla="*/ 1753063 h 2191273"/>
              <a:gd name="connsiteX63" fmla="*/ 846469 w 1151910"/>
              <a:gd name="connsiteY63" fmla="*/ 1691150 h 2191273"/>
              <a:gd name="connsiteX64" fmla="*/ 889331 w 1151910"/>
              <a:gd name="connsiteY64" fmla="*/ 1695913 h 2191273"/>
              <a:gd name="connsiteX65" fmla="*/ 894094 w 1151910"/>
              <a:gd name="connsiteY65" fmla="*/ 1710200 h 2191273"/>
              <a:gd name="connsiteX66" fmla="*/ 927431 w 1151910"/>
              <a:gd name="connsiteY66" fmla="*/ 1734013 h 2191273"/>
              <a:gd name="connsiteX67" fmla="*/ 960769 w 1151910"/>
              <a:gd name="connsiteY67" fmla="*/ 1738775 h 2191273"/>
              <a:gd name="connsiteX68" fmla="*/ 998869 w 1151910"/>
              <a:gd name="connsiteY68" fmla="*/ 1734013 h 2191273"/>
              <a:gd name="connsiteX69" fmla="*/ 1003631 w 1151910"/>
              <a:gd name="connsiteY69" fmla="*/ 1657813 h 2191273"/>
              <a:gd name="connsiteX70" fmla="*/ 1017919 w 1151910"/>
              <a:gd name="connsiteY70" fmla="*/ 1638763 h 2191273"/>
              <a:gd name="connsiteX71" fmla="*/ 1017919 w 1151910"/>
              <a:gd name="connsiteY71" fmla="*/ 1600663 h 2191273"/>
              <a:gd name="connsiteX72" fmla="*/ 998869 w 1151910"/>
              <a:gd name="connsiteY72" fmla="*/ 1586375 h 2191273"/>
              <a:gd name="connsiteX73" fmla="*/ 975056 w 1151910"/>
              <a:gd name="connsiteY73" fmla="*/ 1548275 h 2191273"/>
              <a:gd name="connsiteX74" fmla="*/ 965531 w 1151910"/>
              <a:gd name="connsiteY74" fmla="*/ 1533988 h 2191273"/>
              <a:gd name="connsiteX75" fmla="*/ 951244 w 1151910"/>
              <a:gd name="connsiteY75" fmla="*/ 1529225 h 2191273"/>
              <a:gd name="connsiteX76" fmla="*/ 932194 w 1151910"/>
              <a:gd name="connsiteY76" fmla="*/ 1405400 h 2191273"/>
              <a:gd name="connsiteX77" fmla="*/ 922669 w 1151910"/>
              <a:gd name="connsiteY77" fmla="*/ 1362538 h 2191273"/>
              <a:gd name="connsiteX78" fmla="*/ 913144 w 1151910"/>
              <a:gd name="connsiteY78" fmla="*/ 1338725 h 2191273"/>
              <a:gd name="connsiteX79" fmla="*/ 903619 w 1151910"/>
              <a:gd name="connsiteY79" fmla="*/ 1305388 h 2191273"/>
              <a:gd name="connsiteX80" fmla="*/ 898856 w 1151910"/>
              <a:gd name="connsiteY80" fmla="*/ 1291100 h 2191273"/>
              <a:gd name="connsiteX81" fmla="*/ 908381 w 1151910"/>
              <a:gd name="connsiteY81" fmla="*/ 1224425 h 2191273"/>
              <a:gd name="connsiteX82" fmla="*/ 922669 w 1151910"/>
              <a:gd name="connsiteY82" fmla="*/ 1219663 h 2191273"/>
              <a:gd name="connsiteX83" fmla="*/ 941719 w 1151910"/>
              <a:gd name="connsiteY83" fmla="*/ 1210138 h 2191273"/>
              <a:gd name="connsiteX84" fmla="*/ 956006 w 1151910"/>
              <a:gd name="connsiteY84" fmla="*/ 1205375 h 2191273"/>
              <a:gd name="connsiteX85" fmla="*/ 970294 w 1151910"/>
              <a:gd name="connsiteY85" fmla="*/ 1195850 h 2191273"/>
              <a:gd name="connsiteX86" fmla="*/ 1003631 w 1151910"/>
              <a:gd name="connsiteY86" fmla="*/ 1186325 h 2191273"/>
              <a:gd name="connsiteX87" fmla="*/ 1022681 w 1151910"/>
              <a:gd name="connsiteY87" fmla="*/ 1172038 h 2191273"/>
              <a:gd name="connsiteX88" fmla="*/ 1041731 w 1151910"/>
              <a:gd name="connsiteY88" fmla="*/ 1143463 h 2191273"/>
              <a:gd name="connsiteX89" fmla="*/ 1070306 w 1151910"/>
              <a:gd name="connsiteY89" fmla="*/ 1124413 h 2191273"/>
              <a:gd name="connsiteX90" fmla="*/ 1098881 w 1151910"/>
              <a:gd name="connsiteY90" fmla="*/ 1114888 h 2191273"/>
              <a:gd name="connsiteX91" fmla="*/ 1132219 w 1151910"/>
              <a:gd name="connsiteY91" fmla="*/ 1091075 h 2191273"/>
              <a:gd name="connsiteX92" fmla="*/ 1146506 w 1151910"/>
              <a:gd name="connsiteY92" fmla="*/ 1076788 h 2191273"/>
              <a:gd name="connsiteX93" fmla="*/ 1141744 w 1151910"/>
              <a:gd name="connsiteY93" fmla="*/ 991063 h 2191273"/>
              <a:gd name="connsiteX94" fmla="*/ 1127456 w 1151910"/>
              <a:gd name="connsiteY94" fmla="*/ 972013 h 2191273"/>
              <a:gd name="connsiteX95" fmla="*/ 1108406 w 1151910"/>
              <a:gd name="connsiteY95" fmla="*/ 933913 h 2191273"/>
              <a:gd name="connsiteX96" fmla="*/ 1103644 w 1151910"/>
              <a:gd name="connsiteY96" fmla="*/ 910100 h 2191273"/>
              <a:gd name="connsiteX97" fmla="*/ 1075069 w 1151910"/>
              <a:gd name="connsiteY97" fmla="*/ 881525 h 2191273"/>
              <a:gd name="connsiteX98" fmla="*/ 1008394 w 1151910"/>
              <a:gd name="connsiteY98" fmla="*/ 857713 h 2191273"/>
              <a:gd name="connsiteX99" fmla="*/ 994106 w 1151910"/>
              <a:gd name="connsiteY99" fmla="*/ 862475 h 2191273"/>
              <a:gd name="connsiteX100" fmla="*/ 989344 w 1151910"/>
              <a:gd name="connsiteY100" fmla="*/ 876763 h 2191273"/>
              <a:gd name="connsiteX101" fmla="*/ 984581 w 1151910"/>
              <a:gd name="connsiteY101" fmla="*/ 914863 h 2191273"/>
              <a:gd name="connsiteX102" fmla="*/ 975056 w 1151910"/>
              <a:gd name="connsiteY102" fmla="*/ 929150 h 2191273"/>
              <a:gd name="connsiteX103" fmla="*/ 960769 w 1151910"/>
              <a:gd name="connsiteY103" fmla="*/ 948200 h 2191273"/>
              <a:gd name="connsiteX104" fmla="*/ 932194 w 1151910"/>
              <a:gd name="connsiteY104" fmla="*/ 962488 h 2191273"/>
              <a:gd name="connsiteX105" fmla="*/ 898856 w 1151910"/>
              <a:gd name="connsiteY105" fmla="*/ 919625 h 2191273"/>
              <a:gd name="connsiteX106" fmla="*/ 884569 w 1151910"/>
              <a:gd name="connsiteY106" fmla="*/ 905338 h 2191273"/>
              <a:gd name="connsiteX107" fmla="*/ 903619 w 1151910"/>
              <a:gd name="connsiteY107" fmla="*/ 852950 h 2191273"/>
              <a:gd name="connsiteX108" fmla="*/ 908381 w 1151910"/>
              <a:gd name="connsiteY108" fmla="*/ 833900 h 2191273"/>
              <a:gd name="connsiteX109" fmla="*/ 903619 w 1151910"/>
              <a:gd name="connsiteY109" fmla="*/ 819613 h 2191273"/>
              <a:gd name="connsiteX110" fmla="*/ 898856 w 1151910"/>
              <a:gd name="connsiteY110" fmla="*/ 800563 h 2191273"/>
              <a:gd name="connsiteX111" fmla="*/ 903619 w 1151910"/>
              <a:gd name="connsiteY111" fmla="*/ 776750 h 2191273"/>
              <a:gd name="connsiteX112" fmla="*/ 941719 w 1151910"/>
              <a:gd name="connsiteY112" fmla="*/ 752938 h 2191273"/>
              <a:gd name="connsiteX113" fmla="*/ 956006 w 1151910"/>
              <a:gd name="connsiteY113" fmla="*/ 738650 h 2191273"/>
              <a:gd name="connsiteX114" fmla="*/ 960769 w 1151910"/>
              <a:gd name="connsiteY114" fmla="*/ 724363 h 2191273"/>
              <a:gd name="connsiteX115" fmla="*/ 956006 w 1151910"/>
              <a:gd name="connsiteY115" fmla="*/ 600538 h 2191273"/>
              <a:gd name="connsiteX116" fmla="*/ 889331 w 1151910"/>
              <a:gd name="connsiteY116" fmla="*/ 600538 h 2191273"/>
              <a:gd name="connsiteX117" fmla="*/ 875044 w 1151910"/>
              <a:gd name="connsiteY117" fmla="*/ 586250 h 2191273"/>
              <a:gd name="connsiteX118" fmla="*/ 860756 w 1151910"/>
              <a:gd name="connsiteY118" fmla="*/ 576725 h 2191273"/>
              <a:gd name="connsiteX119" fmla="*/ 846469 w 1151910"/>
              <a:gd name="connsiteY119" fmla="*/ 557675 h 2191273"/>
              <a:gd name="connsiteX120" fmla="*/ 841706 w 1151910"/>
              <a:gd name="connsiteY120" fmla="*/ 543388 h 2191273"/>
              <a:gd name="connsiteX121" fmla="*/ 722644 w 1151910"/>
              <a:gd name="connsiteY121" fmla="*/ 538625 h 2191273"/>
              <a:gd name="connsiteX122" fmla="*/ 689306 w 1151910"/>
              <a:gd name="connsiteY122" fmla="*/ 510050 h 2191273"/>
              <a:gd name="connsiteX123" fmla="*/ 679781 w 1151910"/>
              <a:gd name="connsiteY123" fmla="*/ 495763 h 2191273"/>
              <a:gd name="connsiteX124" fmla="*/ 660731 w 1151910"/>
              <a:gd name="connsiteY124" fmla="*/ 448138 h 2191273"/>
              <a:gd name="connsiteX125" fmla="*/ 646444 w 1151910"/>
              <a:gd name="connsiteY125" fmla="*/ 410038 h 2191273"/>
              <a:gd name="connsiteX126" fmla="*/ 636919 w 1151910"/>
              <a:gd name="connsiteY126" fmla="*/ 386225 h 2191273"/>
              <a:gd name="connsiteX127" fmla="*/ 617869 w 1151910"/>
              <a:gd name="connsiteY127" fmla="*/ 357650 h 2191273"/>
              <a:gd name="connsiteX128" fmla="*/ 575006 w 1151910"/>
              <a:gd name="connsiteY128" fmla="*/ 329075 h 2191273"/>
              <a:gd name="connsiteX129" fmla="*/ 560719 w 1151910"/>
              <a:gd name="connsiteY129" fmla="*/ 319550 h 2191273"/>
              <a:gd name="connsiteX130" fmla="*/ 541669 w 1151910"/>
              <a:gd name="connsiteY130" fmla="*/ 305263 h 2191273"/>
              <a:gd name="connsiteX131" fmla="*/ 527381 w 1151910"/>
              <a:gd name="connsiteY131" fmla="*/ 300500 h 2191273"/>
              <a:gd name="connsiteX132" fmla="*/ 494044 w 1151910"/>
              <a:gd name="connsiteY132" fmla="*/ 281450 h 2191273"/>
              <a:gd name="connsiteX133" fmla="*/ 470231 w 1151910"/>
              <a:gd name="connsiteY133" fmla="*/ 271925 h 2191273"/>
              <a:gd name="connsiteX134" fmla="*/ 408318 w 1151910"/>
              <a:gd name="connsiteY134" fmla="*/ 181439 h 2191273"/>
              <a:gd name="connsiteX135" fmla="*/ 408319 w 1151910"/>
              <a:gd name="connsiteY135" fmla="*/ 52851 h 2191273"/>
              <a:gd name="connsiteX136" fmla="*/ 377362 w 1151910"/>
              <a:gd name="connsiteY136" fmla="*/ 43325 h 2191273"/>
              <a:gd name="connsiteX137" fmla="*/ 317831 w 1151910"/>
              <a:gd name="connsiteY137" fmla="*/ 9988 h 2191273"/>
              <a:gd name="connsiteX138" fmla="*/ 284494 w 1151910"/>
              <a:gd name="connsiteY138" fmla="*/ 463 h 2191273"/>
              <a:gd name="connsiteX139" fmla="*/ 265444 w 1151910"/>
              <a:gd name="connsiteY139" fmla="*/ 5225 h 2191273"/>
              <a:gd name="connsiteX140" fmla="*/ 227344 w 1151910"/>
              <a:gd name="connsiteY140" fmla="*/ 55231 h 2191273"/>
              <a:gd name="connsiteX141" fmla="*/ 170194 w 1151910"/>
              <a:gd name="connsiteY141" fmla="*/ 69519 h 2191273"/>
              <a:gd name="connsiteX142" fmla="*/ 158287 w 1151910"/>
              <a:gd name="connsiteY142" fmla="*/ 114763 h 2191273"/>
              <a:gd name="connsiteX143" fmla="*/ 122568 w 1151910"/>
              <a:gd name="connsiteY143" fmla="*/ 150481 h 2191273"/>
              <a:gd name="connsiteX144" fmla="*/ 84469 w 1151910"/>
              <a:gd name="connsiteY144" fmla="*/ 243351 h 2191273"/>
              <a:gd name="connsiteX0" fmla="*/ 84469 w 1151910"/>
              <a:gd name="connsiteY0" fmla="*/ 243351 h 2187480"/>
              <a:gd name="connsiteX1" fmla="*/ 91612 w 1151910"/>
              <a:gd name="connsiteY1" fmla="*/ 271925 h 2187480"/>
              <a:gd name="connsiteX2" fmla="*/ 74943 w 1151910"/>
              <a:gd name="connsiteY2" fmla="*/ 340982 h 2187480"/>
              <a:gd name="connsiteX3" fmla="*/ 60656 w 1151910"/>
              <a:gd name="connsiteY3" fmla="*/ 390988 h 2187480"/>
              <a:gd name="connsiteX4" fmla="*/ 53512 w 1151910"/>
              <a:gd name="connsiteY4" fmla="*/ 467188 h 2187480"/>
              <a:gd name="connsiteX5" fmla="*/ 32081 w 1151910"/>
              <a:gd name="connsiteY5" fmla="*/ 505288 h 2187480"/>
              <a:gd name="connsiteX6" fmla="*/ 3506 w 1151910"/>
              <a:gd name="connsiteY6" fmla="*/ 541007 h 2187480"/>
              <a:gd name="connsiteX7" fmla="*/ 74944 w 1151910"/>
              <a:gd name="connsiteY7" fmla="*/ 564819 h 2187480"/>
              <a:gd name="connsiteX8" fmla="*/ 67800 w 1151910"/>
              <a:gd name="connsiteY8" fmla="*/ 643401 h 2187480"/>
              <a:gd name="connsiteX9" fmla="*/ 103518 w 1151910"/>
              <a:gd name="connsiteY9" fmla="*/ 688645 h 2187480"/>
              <a:gd name="connsiteX10" fmla="*/ 167813 w 1151910"/>
              <a:gd name="connsiteY10" fmla="*/ 736269 h 2187480"/>
              <a:gd name="connsiteX11" fmla="*/ 170195 w 1151910"/>
              <a:gd name="connsiteY11" fmla="*/ 807706 h 2187480"/>
              <a:gd name="connsiteX12" fmla="*/ 155907 w 1151910"/>
              <a:gd name="connsiteY12" fmla="*/ 860094 h 2187480"/>
              <a:gd name="connsiteX13" fmla="*/ 127331 w 1151910"/>
              <a:gd name="connsiteY13" fmla="*/ 910100 h 2187480"/>
              <a:gd name="connsiteX14" fmla="*/ 98756 w 1151910"/>
              <a:gd name="connsiteY14" fmla="*/ 948200 h 2187480"/>
              <a:gd name="connsiteX15" fmla="*/ 63037 w 1151910"/>
              <a:gd name="connsiteY15" fmla="*/ 993444 h 2187480"/>
              <a:gd name="connsiteX16" fmla="*/ 32082 w 1151910"/>
              <a:gd name="connsiteY16" fmla="*/ 1064881 h 2187480"/>
              <a:gd name="connsiteX17" fmla="*/ 1125 w 1151910"/>
              <a:gd name="connsiteY17" fmla="*/ 1105363 h 2187480"/>
              <a:gd name="connsiteX18" fmla="*/ 8269 w 1151910"/>
              <a:gd name="connsiteY18" fmla="*/ 1174419 h 2187480"/>
              <a:gd name="connsiteX19" fmla="*/ 22557 w 1151910"/>
              <a:gd name="connsiteY19" fmla="*/ 1224425 h 2187480"/>
              <a:gd name="connsiteX20" fmla="*/ 51133 w 1151910"/>
              <a:gd name="connsiteY20" fmla="*/ 1260144 h 2187480"/>
              <a:gd name="connsiteX21" fmla="*/ 70181 w 1151910"/>
              <a:gd name="connsiteY21" fmla="*/ 1298244 h 2187480"/>
              <a:gd name="connsiteX22" fmla="*/ 148763 w 1151910"/>
              <a:gd name="connsiteY22" fmla="*/ 1314913 h 2187480"/>
              <a:gd name="connsiteX23" fmla="*/ 255919 w 1151910"/>
              <a:gd name="connsiteY23" fmla="*/ 1398256 h 2187480"/>
              <a:gd name="connsiteX24" fmla="*/ 279733 w 1151910"/>
              <a:gd name="connsiteY24" fmla="*/ 1450644 h 2187480"/>
              <a:gd name="connsiteX25" fmla="*/ 239252 w 1151910"/>
              <a:gd name="connsiteY25" fmla="*/ 1550656 h 2187480"/>
              <a:gd name="connsiteX26" fmla="*/ 210677 w 1151910"/>
              <a:gd name="connsiteY26" fmla="*/ 1655431 h 2187480"/>
              <a:gd name="connsiteX27" fmla="*/ 217819 w 1151910"/>
              <a:gd name="connsiteY27" fmla="*/ 1714963 h 2187480"/>
              <a:gd name="connsiteX28" fmla="*/ 246394 w 1151910"/>
              <a:gd name="connsiteY28" fmla="*/ 1812594 h 2187480"/>
              <a:gd name="connsiteX29" fmla="*/ 191627 w 1151910"/>
              <a:gd name="connsiteY29" fmla="*/ 1857838 h 2187480"/>
              <a:gd name="connsiteX30" fmla="*/ 144002 w 1151910"/>
              <a:gd name="connsiteY30" fmla="*/ 1891175 h 2187480"/>
              <a:gd name="connsiteX31" fmla="*/ 91613 w 1151910"/>
              <a:gd name="connsiteY31" fmla="*/ 1917369 h 2187480"/>
              <a:gd name="connsiteX32" fmla="*/ 139239 w 1151910"/>
              <a:gd name="connsiteY32" fmla="*/ 1953088 h 2187480"/>
              <a:gd name="connsiteX33" fmla="*/ 165431 w 1151910"/>
              <a:gd name="connsiteY33" fmla="*/ 1984043 h 2187480"/>
              <a:gd name="connsiteX34" fmla="*/ 196387 w 1151910"/>
              <a:gd name="connsiteY34" fmla="*/ 2055482 h 2187480"/>
              <a:gd name="connsiteX35" fmla="*/ 258302 w 1151910"/>
              <a:gd name="connsiteY35" fmla="*/ 2048338 h 2187480"/>
              <a:gd name="connsiteX36" fmla="*/ 358313 w 1151910"/>
              <a:gd name="connsiteY36" fmla="*/ 2072151 h 2187480"/>
              <a:gd name="connsiteX37" fmla="*/ 386889 w 1151910"/>
              <a:gd name="connsiteY37" fmla="*/ 2150731 h 2187480"/>
              <a:gd name="connsiteX38" fmla="*/ 503569 w 1151910"/>
              <a:gd name="connsiteY38" fmla="*/ 2186450 h 2187480"/>
              <a:gd name="connsiteX39" fmla="*/ 527381 w 1151910"/>
              <a:gd name="connsiteY39" fmla="*/ 2176925 h 2187480"/>
              <a:gd name="connsiteX40" fmla="*/ 570244 w 1151910"/>
              <a:gd name="connsiteY40" fmla="*/ 2081675 h 2187480"/>
              <a:gd name="connsiteX41" fmla="*/ 589294 w 1151910"/>
              <a:gd name="connsiteY41" fmla="*/ 2076913 h 2187480"/>
              <a:gd name="connsiteX42" fmla="*/ 603581 w 1151910"/>
              <a:gd name="connsiteY42" fmla="*/ 2062625 h 2187480"/>
              <a:gd name="connsiteX43" fmla="*/ 608344 w 1151910"/>
              <a:gd name="connsiteY43" fmla="*/ 2048338 h 2187480"/>
              <a:gd name="connsiteX44" fmla="*/ 617869 w 1151910"/>
              <a:gd name="connsiteY44" fmla="*/ 2034050 h 2187480"/>
              <a:gd name="connsiteX45" fmla="*/ 622631 w 1151910"/>
              <a:gd name="connsiteY45" fmla="*/ 2015000 h 2187480"/>
              <a:gd name="connsiteX46" fmla="*/ 627394 w 1151910"/>
              <a:gd name="connsiteY46" fmla="*/ 1929275 h 2187480"/>
              <a:gd name="connsiteX47" fmla="*/ 641681 w 1151910"/>
              <a:gd name="connsiteY47" fmla="*/ 1924513 h 2187480"/>
              <a:gd name="connsiteX48" fmla="*/ 684544 w 1151910"/>
              <a:gd name="connsiteY48" fmla="*/ 1876888 h 2187480"/>
              <a:gd name="connsiteX49" fmla="*/ 689306 w 1151910"/>
              <a:gd name="connsiteY49" fmla="*/ 1848313 h 2187480"/>
              <a:gd name="connsiteX50" fmla="*/ 694069 w 1151910"/>
              <a:gd name="connsiteY50" fmla="*/ 1824500 h 2187480"/>
              <a:gd name="connsiteX51" fmla="*/ 698831 w 1151910"/>
              <a:gd name="connsiteY51" fmla="*/ 1781638 h 2187480"/>
              <a:gd name="connsiteX52" fmla="*/ 717881 w 1151910"/>
              <a:gd name="connsiteY52" fmla="*/ 1743538 h 2187480"/>
              <a:gd name="connsiteX53" fmla="*/ 732169 w 1151910"/>
              <a:gd name="connsiteY53" fmla="*/ 1705438 h 2187480"/>
              <a:gd name="connsiteX54" fmla="*/ 760744 w 1151910"/>
              <a:gd name="connsiteY54" fmla="*/ 1714963 h 2187480"/>
              <a:gd name="connsiteX55" fmla="*/ 775031 w 1151910"/>
              <a:gd name="connsiteY55" fmla="*/ 1748300 h 2187480"/>
              <a:gd name="connsiteX56" fmla="*/ 779794 w 1151910"/>
              <a:gd name="connsiteY56" fmla="*/ 1800688 h 2187480"/>
              <a:gd name="connsiteX57" fmla="*/ 784556 w 1151910"/>
              <a:gd name="connsiteY57" fmla="*/ 1776875 h 2187480"/>
              <a:gd name="connsiteX58" fmla="*/ 789319 w 1151910"/>
              <a:gd name="connsiteY58" fmla="*/ 1743538 h 2187480"/>
              <a:gd name="connsiteX59" fmla="*/ 803606 w 1151910"/>
              <a:gd name="connsiteY59" fmla="*/ 1734013 h 2187480"/>
              <a:gd name="connsiteX60" fmla="*/ 827419 w 1151910"/>
              <a:gd name="connsiteY60" fmla="*/ 1748300 h 2187480"/>
              <a:gd name="connsiteX61" fmla="*/ 841706 w 1151910"/>
              <a:gd name="connsiteY61" fmla="*/ 1753063 h 2187480"/>
              <a:gd name="connsiteX62" fmla="*/ 846469 w 1151910"/>
              <a:gd name="connsiteY62" fmla="*/ 1691150 h 2187480"/>
              <a:gd name="connsiteX63" fmla="*/ 889331 w 1151910"/>
              <a:gd name="connsiteY63" fmla="*/ 1695913 h 2187480"/>
              <a:gd name="connsiteX64" fmla="*/ 894094 w 1151910"/>
              <a:gd name="connsiteY64" fmla="*/ 1710200 h 2187480"/>
              <a:gd name="connsiteX65" fmla="*/ 927431 w 1151910"/>
              <a:gd name="connsiteY65" fmla="*/ 1734013 h 2187480"/>
              <a:gd name="connsiteX66" fmla="*/ 960769 w 1151910"/>
              <a:gd name="connsiteY66" fmla="*/ 1738775 h 2187480"/>
              <a:gd name="connsiteX67" fmla="*/ 998869 w 1151910"/>
              <a:gd name="connsiteY67" fmla="*/ 1734013 h 2187480"/>
              <a:gd name="connsiteX68" fmla="*/ 1003631 w 1151910"/>
              <a:gd name="connsiteY68" fmla="*/ 1657813 h 2187480"/>
              <a:gd name="connsiteX69" fmla="*/ 1017919 w 1151910"/>
              <a:gd name="connsiteY69" fmla="*/ 1638763 h 2187480"/>
              <a:gd name="connsiteX70" fmla="*/ 1017919 w 1151910"/>
              <a:gd name="connsiteY70" fmla="*/ 1600663 h 2187480"/>
              <a:gd name="connsiteX71" fmla="*/ 998869 w 1151910"/>
              <a:gd name="connsiteY71" fmla="*/ 1586375 h 2187480"/>
              <a:gd name="connsiteX72" fmla="*/ 975056 w 1151910"/>
              <a:gd name="connsiteY72" fmla="*/ 1548275 h 2187480"/>
              <a:gd name="connsiteX73" fmla="*/ 965531 w 1151910"/>
              <a:gd name="connsiteY73" fmla="*/ 1533988 h 2187480"/>
              <a:gd name="connsiteX74" fmla="*/ 951244 w 1151910"/>
              <a:gd name="connsiteY74" fmla="*/ 1529225 h 2187480"/>
              <a:gd name="connsiteX75" fmla="*/ 932194 w 1151910"/>
              <a:gd name="connsiteY75" fmla="*/ 1405400 h 2187480"/>
              <a:gd name="connsiteX76" fmla="*/ 922669 w 1151910"/>
              <a:gd name="connsiteY76" fmla="*/ 1362538 h 2187480"/>
              <a:gd name="connsiteX77" fmla="*/ 913144 w 1151910"/>
              <a:gd name="connsiteY77" fmla="*/ 1338725 h 2187480"/>
              <a:gd name="connsiteX78" fmla="*/ 903619 w 1151910"/>
              <a:gd name="connsiteY78" fmla="*/ 1305388 h 2187480"/>
              <a:gd name="connsiteX79" fmla="*/ 898856 w 1151910"/>
              <a:gd name="connsiteY79" fmla="*/ 1291100 h 2187480"/>
              <a:gd name="connsiteX80" fmla="*/ 908381 w 1151910"/>
              <a:gd name="connsiteY80" fmla="*/ 1224425 h 2187480"/>
              <a:gd name="connsiteX81" fmla="*/ 922669 w 1151910"/>
              <a:gd name="connsiteY81" fmla="*/ 1219663 h 2187480"/>
              <a:gd name="connsiteX82" fmla="*/ 941719 w 1151910"/>
              <a:gd name="connsiteY82" fmla="*/ 1210138 h 2187480"/>
              <a:gd name="connsiteX83" fmla="*/ 956006 w 1151910"/>
              <a:gd name="connsiteY83" fmla="*/ 1205375 h 2187480"/>
              <a:gd name="connsiteX84" fmla="*/ 970294 w 1151910"/>
              <a:gd name="connsiteY84" fmla="*/ 1195850 h 2187480"/>
              <a:gd name="connsiteX85" fmla="*/ 1003631 w 1151910"/>
              <a:gd name="connsiteY85" fmla="*/ 1186325 h 2187480"/>
              <a:gd name="connsiteX86" fmla="*/ 1022681 w 1151910"/>
              <a:gd name="connsiteY86" fmla="*/ 1172038 h 2187480"/>
              <a:gd name="connsiteX87" fmla="*/ 1041731 w 1151910"/>
              <a:gd name="connsiteY87" fmla="*/ 1143463 h 2187480"/>
              <a:gd name="connsiteX88" fmla="*/ 1070306 w 1151910"/>
              <a:gd name="connsiteY88" fmla="*/ 1124413 h 2187480"/>
              <a:gd name="connsiteX89" fmla="*/ 1098881 w 1151910"/>
              <a:gd name="connsiteY89" fmla="*/ 1114888 h 2187480"/>
              <a:gd name="connsiteX90" fmla="*/ 1132219 w 1151910"/>
              <a:gd name="connsiteY90" fmla="*/ 1091075 h 2187480"/>
              <a:gd name="connsiteX91" fmla="*/ 1146506 w 1151910"/>
              <a:gd name="connsiteY91" fmla="*/ 1076788 h 2187480"/>
              <a:gd name="connsiteX92" fmla="*/ 1141744 w 1151910"/>
              <a:gd name="connsiteY92" fmla="*/ 991063 h 2187480"/>
              <a:gd name="connsiteX93" fmla="*/ 1127456 w 1151910"/>
              <a:gd name="connsiteY93" fmla="*/ 972013 h 2187480"/>
              <a:gd name="connsiteX94" fmla="*/ 1108406 w 1151910"/>
              <a:gd name="connsiteY94" fmla="*/ 933913 h 2187480"/>
              <a:gd name="connsiteX95" fmla="*/ 1103644 w 1151910"/>
              <a:gd name="connsiteY95" fmla="*/ 910100 h 2187480"/>
              <a:gd name="connsiteX96" fmla="*/ 1075069 w 1151910"/>
              <a:gd name="connsiteY96" fmla="*/ 881525 h 2187480"/>
              <a:gd name="connsiteX97" fmla="*/ 1008394 w 1151910"/>
              <a:gd name="connsiteY97" fmla="*/ 857713 h 2187480"/>
              <a:gd name="connsiteX98" fmla="*/ 994106 w 1151910"/>
              <a:gd name="connsiteY98" fmla="*/ 862475 h 2187480"/>
              <a:gd name="connsiteX99" fmla="*/ 989344 w 1151910"/>
              <a:gd name="connsiteY99" fmla="*/ 876763 h 2187480"/>
              <a:gd name="connsiteX100" fmla="*/ 984581 w 1151910"/>
              <a:gd name="connsiteY100" fmla="*/ 914863 h 2187480"/>
              <a:gd name="connsiteX101" fmla="*/ 975056 w 1151910"/>
              <a:gd name="connsiteY101" fmla="*/ 929150 h 2187480"/>
              <a:gd name="connsiteX102" fmla="*/ 960769 w 1151910"/>
              <a:gd name="connsiteY102" fmla="*/ 948200 h 2187480"/>
              <a:gd name="connsiteX103" fmla="*/ 932194 w 1151910"/>
              <a:gd name="connsiteY103" fmla="*/ 962488 h 2187480"/>
              <a:gd name="connsiteX104" fmla="*/ 898856 w 1151910"/>
              <a:gd name="connsiteY104" fmla="*/ 919625 h 2187480"/>
              <a:gd name="connsiteX105" fmla="*/ 884569 w 1151910"/>
              <a:gd name="connsiteY105" fmla="*/ 905338 h 2187480"/>
              <a:gd name="connsiteX106" fmla="*/ 903619 w 1151910"/>
              <a:gd name="connsiteY106" fmla="*/ 852950 h 2187480"/>
              <a:gd name="connsiteX107" fmla="*/ 908381 w 1151910"/>
              <a:gd name="connsiteY107" fmla="*/ 833900 h 2187480"/>
              <a:gd name="connsiteX108" fmla="*/ 903619 w 1151910"/>
              <a:gd name="connsiteY108" fmla="*/ 819613 h 2187480"/>
              <a:gd name="connsiteX109" fmla="*/ 898856 w 1151910"/>
              <a:gd name="connsiteY109" fmla="*/ 800563 h 2187480"/>
              <a:gd name="connsiteX110" fmla="*/ 903619 w 1151910"/>
              <a:gd name="connsiteY110" fmla="*/ 776750 h 2187480"/>
              <a:gd name="connsiteX111" fmla="*/ 941719 w 1151910"/>
              <a:gd name="connsiteY111" fmla="*/ 752938 h 2187480"/>
              <a:gd name="connsiteX112" fmla="*/ 956006 w 1151910"/>
              <a:gd name="connsiteY112" fmla="*/ 738650 h 2187480"/>
              <a:gd name="connsiteX113" fmla="*/ 960769 w 1151910"/>
              <a:gd name="connsiteY113" fmla="*/ 724363 h 2187480"/>
              <a:gd name="connsiteX114" fmla="*/ 956006 w 1151910"/>
              <a:gd name="connsiteY114" fmla="*/ 600538 h 2187480"/>
              <a:gd name="connsiteX115" fmla="*/ 889331 w 1151910"/>
              <a:gd name="connsiteY115" fmla="*/ 600538 h 2187480"/>
              <a:gd name="connsiteX116" fmla="*/ 875044 w 1151910"/>
              <a:gd name="connsiteY116" fmla="*/ 586250 h 2187480"/>
              <a:gd name="connsiteX117" fmla="*/ 860756 w 1151910"/>
              <a:gd name="connsiteY117" fmla="*/ 576725 h 2187480"/>
              <a:gd name="connsiteX118" fmla="*/ 846469 w 1151910"/>
              <a:gd name="connsiteY118" fmla="*/ 557675 h 2187480"/>
              <a:gd name="connsiteX119" fmla="*/ 841706 w 1151910"/>
              <a:gd name="connsiteY119" fmla="*/ 543388 h 2187480"/>
              <a:gd name="connsiteX120" fmla="*/ 722644 w 1151910"/>
              <a:gd name="connsiteY120" fmla="*/ 538625 h 2187480"/>
              <a:gd name="connsiteX121" fmla="*/ 689306 w 1151910"/>
              <a:gd name="connsiteY121" fmla="*/ 510050 h 2187480"/>
              <a:gd name="connsiteX122" fmla="*/ 679781 w 1151910"/>
              <a:gd name="connsiteY122" fmla="*/ 495763 h 2187480"/>
              <a:gd name="connsiteX123" fmla="*/ 660731 w 1151910"/>
              <a:gd name="connsiteY123" fmla="*/ 448138 h 2187480"/>
              <a:gd name="connsiteX124" fmla="*/ 646444 w 1151910"/>
              <a:gd name="connsiteY124" fmla="*/ 410038 h 2187480"/>
              <a:gd name="connsiteX125" fmla="*/ 636919 w 1151910"/>
              <a:gd name="connsiteY125" fmla="*/ 386225 h 2187480"/>
              <a:gd name="connsiteX126" fmla="*/ 617869 w 1151910"/>
              <a:gd name="connsiteY126" fmla="*/ 357650 h 2187480"/>
              <a:gd name="connsiteX127" fmla="*/ 575006 w 1151910"/>
              <a:gd name="connsiteY127" fmla="*/ 329075 h 2187480"/>
              <a:gd name="connsiteX128" fmla="*/ 560719 w 1151910"/>
              <a:gd name="connsiteY128" fmla="*/ 319550 h 2187480"/>
              <a:gd name="connsiteX129" fmla="*/ 541669 w 1151910"/>
              <a:gd name="connsiteY129" fmla="*/ 305263 h 2187480"/>
              <a:gd name="connsiteX130" fmla="*/ 527381 w 1151910"/>
              <a:gd name="connsiteY130" fmla="*/ 300500 h 2187480"/>
              <a:gd name="connsiteX131" fmla="*/ 494044 w 1151910"/>
              <a:gd name="connsiteY131" fmla="*/ 281450 h 2187480"/>
              <a:gd name="connsiteX132" fmla="*/ 470231 w 1151910"/>
              <a:gd name="connsiteY132" fmla="*/ 271925 h 2187480"/>
              <a:gd name="connsiteX133" fmla="*/ 408318 w 1151910"/>
              <a:gd name="connsiteY133" fmla="*/ 181439 h 2187480"/>
              <a:gd name="connsiteX134" fmla="*/ 408319 w 1151910"/>
              <a:gd name="connsiteY134" fmla="*/ 52851 h 2187480"/>
              <a:gd name="connsiteX135" fmla="*/ 377362 w 1151910"/>
              <a:gd name="connsiteY135" fmla="*/ 43325 h 2187480"/>
              <a:gd name="connsiteX136" fmla="*/ 317831 w 1151910"/>
              <a:gd name="connsiteY136" fmla="*/ 9988 h 2187480"/>
              <a:gd name="connsiteX137" fmla="*/ 284494 w 1151910"/>
              <a:gd name="connsiteY137" fmla="*/ 463 h 2187480"/>
              <a:gd name="connsiteX138" fmla="*/ 265444 w 1151910"/>
              <a:gd name="connsiteY138" fmla="*/ 5225 h 2187480"/>
              <a:gd name="connsiteX139" fmla="*/ 227344 w 1151910"/>
              <a:gd name="connsiteY139" fmla="*/ 55231 h 2187480"/>
              <a:gd name="connsiteX140" fmla="*/ 170194 w 1151910"/>
              <a:gd name="connsiteY140" fmla="*/ 69519 h 2187480"/>
              <a:gd name="connsiteX141" fmla="*/ 158287 w 1151910"/>
              <a:gd name="connsiteY141" fmla="*/ 114763 h 2187480"/>
              <a:gd name="connsiteX142" fmla="*/ 122568 w 1151910"/>
              <a:gd name="connsiteY142" fmla="*/ 150481 h 2187480"/>
              <a:gd name="connsiteX143" fmla="*/ 84469 w 1151910"/>
              <a:gd name="connsiteY143" fmla="*/ 243351 h 2187480"/>
              <a:gd name="connsiteX0" fmla="*/ 84469 w 1151910"/>
              <a:gd name="connsiteY0" fmla="*/ 243351 h 2186450"/>
              <a:gd name="connsiteX1" fmla="*/ 91612 w 1151910"/>
              <a:gd name="connsiteY1" fmla="*/ 271925 h 2186450"/>
              <a:gd name="connsiteX2" fmla="*/ 74943 w 1151910"/>
              <a:gd name="connsiteY2" fmla="*/ 340982 h 2186450"/>
              <a:gd name="connsiteX3" fmla="*/ 60656 w 1151910"/>
              <a:gd name="connsiteY3" fmla="*/ 390988 h 2186450"/>
              <a:gd name="connsiteX4" fmla="*/ 53512 w 1151910"/>
              <a:gd name="connsiteY4" fmla="*/ 467188 h 2186450"/>
              <a:gd name="connsiteX5" fmla="*/ 32081 w 1151910"/>
              <a:gd name="connsiteY5" fmla="*/ 505288 h 2186450"/>
              <a:gd name="connsiteX6" fmla="*/ 3506 w 1151910"/>
              <a:gd name="connsiteY6" fmla="*/ 541007 h 2186450"/>
              <a:gd name="connsiteX7" fmla="*/ 74944 w 1151910"/>
              <a:gd name="connsiteY7" fmla="*/ 564819 h 2186450"/>
              <a:gd name="connsiteX8" fmla="*/ 67800 w 1151910"/>
              <a:gd name="connsiteY8" fmla="*/ 643401 h 2186450"/>
              <a:gd name="connsiteX9" fmla="*/ 103518 w 1151910"/>
              <a:gd name="connsiteY9" fmla="*/ 688645 h 2186450"/>
              <a:gd name="connsiteX10" fmla="*/ 167813 w 1151910"/>
              <a:gd name="connsiteY10" fmla="*/ 736269 h 2186450"/>
              <a:gd name="connsiteX11" fmla="*/ 170195 w 1151910"/>
              <a:gd name="connsiteY11" fmla="*/ 807706 h 2186450"/>
              <a:gd name="connsiteX12" fmla="*/ 155907 w 1151910"/>
              <a:gd name="connsiteY12" fmla="*/ 860094 h 2186450"/>
              <a:gd name="connsiteX13" fmla="*/ 127331 w 1151910"/>
              <a:gd name="connsiteY13" fmla="*/ 910100 h 2186450"/>
              <a:gd name="connsiteX14" fmla="*/ 98756 w 1151910"/>
              <a:gd name="connsiteY14" fmla="*/ 948200 h 2186450"/>
              <a:gd name="connsiteX15" fmla="*/ 63037 w 1151910"/>
              <a:gd name="connsiteY15" fmla="*/ 993444 h 2186450"/>
              <a:gd name="connsiteX16" fmla="*/ 32082 w 1151910"/>
              <a:gd name="connsiteY16" fmla="*/ 1064881 h 2186450"/>
              <a:gd name="connsiteX17" fmla="*/ 1125 w 1151910"/>
              <a:gd name="connsiteY17" fmla="*/ 1105363 h 2186450"/>
              <a:gd name="connsiteX18" fmla="*/ 8269 w 1151910"/>
              <a:gd name="connsiteY18" fmla="*/ 1174419 h 2186450"/>
              <a:gd name="connsiteX19" fmla="*/ 22557 w 1151910"/>
              <a:gd name="connsiteY19" fmla="*/ 1224425 h 2186450"/>
              <a:gd name="connsiteX20" fmla="*/ 51133 w 1151910"/>
              <a:gd name="connsiteY20" fmla="*/ 1260144 h 2186450"/>
              <a:gd name="connsiteX21" fmla="*/ 70181 w 1151910"/>
              <a:gd name="connsiteY21" fmla="*/ 1298244 h 2186450"/>
              <a:gd name="connsiteX22" fmla="*/ 148763 w 1151910"/>
              <a:gd name="connsiteY22" fmla="*/ 1314913 h 2186450"/>
              <a:gd name="connsiteX23" fmla="*/ 255919 w 1151910"/>
              <a:gd name="connsiteY23" fmla="*/ 1398256 h 2186450"/>
              <a:gd name="connsiteX24" fmla="*/ 279733 w 1151910"/>
              <a:gd name="connsiteY24" fmla="*/ 1450644 h 2186450"/>
              <a:gd name="connsiteX25" fmla="*/ 239252 w 1151910"/>
              <a:gd name="connsiteY25" fmla="*/ 1550656 h 2186450"/>
              <a:gd name="connsiteX26" fmla="*/ 210677 w 1151910"/>
              <a:gd name="connsiteY26" fmla="*/ 1655431 h 2186450"/>
              <a:gd name="connsiteX27" fmla="*/ 217819 w 1151910"/>
              <a:gd name="connsiteY27" fmla="*/ 1714963 h 2186450"/>
              <a:gd name="connsiteX28" fmla="*/ 246394 w 1151910"/>
              <a:gd name="connsiteY28" fmla="*/ 1812594 h 2186450"/>
              <a:gd name="connsiteX29" fmla="*/ 191627 w 1151910"/>
              <a:gd name="connsiteY29" fmla="*/ 1857838 h 2186450"/>
              <a:gd name="connsiteX30" fmla="*/ 144002 w 1151910"/>
              <a:gd name="connsiteY30" fmla="*/ 1891175 h 2186450"/>
              <a:gd name="connsiteX31" fmla="*/ 91613 w 1151910"/>
              <a:gd name="connsiteY31" fmla="*/ 1917369 h 2186450"/>
              <a:gd name="connsiteX32" fmla="*/ 139239 w 1151910"/>
              <a:gd name="connsiteY32" fmla="*/ 1953088 h 2186450"/>
              <a:gd name="connsiteX33" fmla="*/ 165431 w 1151910"/>
              <a:gd name="connsiteY33" fmla="*/ 1984043 h 2186450"/>
              <a:gd name="connsiteX34" fmla="*/ 196387 w 1151910"/>
              <a:gd name="connsiteY34" fmla="*/ 2055482 h 2186450"/>
              <a:gd name="connsiteX35" fmla="*/ 258302 w 1151910"/>
              <a:gd name="connsiteY35" fmla="*/ 2048338 h 2186450"/>
              <a:gd name="connsiteX36" fmla="*/ 358313 w 1151910"/>
              <a:gd name="connsiteY36" fmla="*/ 2072151 h 2186450"/>
              <a:gd name="connsiteX37" fmla="*/ 386889 w 1151910"/>
              <a:gd name="connsiteY37" fmla="*/ 2150731 h 2186450"/>
              <a:gd name="connsiteX38" fmla="*/ 451183 w 1151910"/>
              <a:gd name="connsiteY38" fmla="*/ 2176926 h 2186450"/>
              <a:gd name="connsiteX39" fmla="*/ 503569 w 1151910"/>
              <a:gd name="connsiteY39" fmla="*/ 2186450 h 2186450"/>
              <a:gd name="connsiteX40" fmla="*/ 527381 w 1151910"/>
              <a:gd name="connsiteY40" fmla="*/ 2176925 h 2186450"/>
              <a:gd name="connsiteX41" fmla="*/ 570244 w 1151910"/>
              <a:gd name="connsiteY41" fmla="*/ 2081675 h 2186450"/>
              <a:gd name="connsiteX42" fmla="*/ 589294 w 1151910"/>
              <a:gd name="connsiteY42" fmla="*/ 2076913 h 2186450"/>
              <a:gd name="connsiteX43" fmla="*/ 603581 w 1151910"/>
              <a:gd name="connsiteY43" fmla="*/ 2062625 h 2186450"/>
              <a:gd name="connsiteX44" fmla="*/ 608344 w 1151910"/>
              <a:gd name="connsiteY44" fmla="*/ 2048338 h 2186450"/>
              <a:gd name="connsiteX45" fmla="*/ 617869 w 1151910"/>
              <a:gd name="connsiteY45" fmla="*/ 2034050 h 2186450"/>
              <a:gd name="connsiteX46" fmla="*/ 622631 w 1151910"/>
              <a:gd name="connsiteY46" fmla="*/ 2015000 h 2186450"/>
              <a:gd name="connsiteX47" fmla="*/ 627394 w 1151910"/>
              <a:gd name="connsiteY47" fmla="*/ 1929275 h 2186450"/>
              <a:gd name="connsiteX48" fmla="*/ 641681 w 1151910"/>
              <a:gd name="connsiteY48" fmla="*/ 1924513 h 2186450"/>
              <a:gd name="connsiteX49" fmla="*/ 684544 w 1151910"/>
              <a:gd name="connsiteY49" fmla="*/ 1876888 h 2186450"/>
              <a:gd name="connsiteX50" fmla="*/ 689306 w 1151910"/>
              <a:gd name="connsiteY50" fmla="*/ 1848313 h 2186450"/>
              <a:gd name="connsiteX51" fmla="*/ 694069 w 1151910"/>
              <a:gd name="connsiteY51" fmla="*/ 1824500 h 2186450"/>
              <a:gd name="connsiteX52" fmla="*/ 698831 w 1151910"/>
              <a:gd name="connsiteY52" fmla="*/ 1781638 h 2186450"/>
              <a:gd name="connsiteX53" fmla="*/ 717881 w 1151910"/>
              <a:gd name="connsiteY53" fmla="*/ 1743538 h 2186450"/>
              <a:gd name="connsiteX54" fmla="*/ 732169 w 1151910"/>
              <a:gd name="connsiteY54" fmla="*/ 1705438 h 2186450"/>
              <a:gd name="connsiteX55" fmla="*/ 760744 w 1151910"/>
              <a:gd name="connsiteY55" fmla="*/ 1714963 h 2186450"/>
              <a:gd name="connsiteX56" fmla="*/ 775031 w 1151910"/>
              <a:gd name="connsiteY56" fmla="*/ 1748300 h 2186450"/>
              <a:gd name="connsiteX57" fmla="*/ 779794 w 1151910"/>
              <a:gd name="connsiteY57" fmla="*/ 1800688 h 2186450"/>
              <a:gd name="connsiteX58" fmla="*/ 784556 w 1151910"/>
              <a:gd name="connsiteY58" fmla="*/ 1776875 h 2186450"/>
              <a:gd name="connsiteX59" fmla="*/ 789319 w 1151910"/>
              <a:gd name="connsiteY59" fmla="*/ 1743538 h 2186450"/>
              <a:gd name="connsiteX60" fmla="*/ 803606 w 1151910"/>
              <a:gd name="connsiteY60" fmla="*/ 1734013 h 2186450"/>
              <a:gd name="connsiteX61" fmla="*/ 827419 w 1151910"/>
              <a:gd name="connsiteY61" fmla="*/ 1748300 h 2186450"/>
              <a:gd name="connsiteX62" fmla="*/ 841706 w 1151910"/>
              <a:gd name="connsiteY62" fmla="*/ 1753063 h 2186450"/>
              <a:gd name="connsiteX63" fmla="*/ 846469 w 1151910"/>
              <a:gd name="connsiteY63" fmla="*/ 1691150 h 2186450"/>
              <a:gd name="connsiteX64" fmla="*/ 889331 w 1151910"/>
              <a:gd name="connsiteY64" fmla="*/ 1695913 h 2186450"/>
              <a:gd name="connsiteX65" fmla="*/ 894094 w 1151910"/>
              <a:gd name="connsiteY65" fmla="*/ 1710200 h 2186450"/>
              <a:gd name="connsiteX66" fmla="*/ 927431 w 1151910"/>
              <a:gd name="connsiteY66" fmla="*/ 1734013 h 2186450"/>
              <a:gd name="connsiteX67" fmla="*/ 960769 w 1151910"/>
              <a:gd name="connsiteY67" fmla="*/ 1738775 h 2186450"/>
              <a:gd name="connsiteX68" fmla="*/ 998869 w 1151910"/>
              <a:gd name="connsiteY68" fmla="*/ 1734013 h 2186450"/>
              <a:gd name="connsiteX69" fmla="*/ 1003631 w 1151910"/>
              <a:gd name="connsiteY69" fmla="*/ 1657813 h 2186450"/>
              <a:gd name="connsiteX70" fmla="*/ 1017919 w 1151910"/>
              <a:gd name="connsiteY70" fmla="*/ 1638763 h 2186450"/>
              <a:gd name="connsiteX71" fmla="*/ 1017919 w 1151910"/>
              <a:gd name="connsiteY71" fmla="*/ 1600663 h 2186450"/>
              <a:gd name="connsiteX72" fmla="*/ 998869 w 1151910"/>
              <a:gd name="connsiteY72" fmla="*/ 1586375 h 2186450"/>
              <a:gd name="connsiteX73" fmla="*/ 975056 w 1151910"/>
              <a:gd name="connsiteY73" fmla="*/ 1548275 h 2186450"/>
              <a:gd name="connsiteX74" fmla="*/ 965531 w 1151910"/>
              <a:gd name="connsiteY74" fmla="*/ 1533988 h 2186450"/>
              <a:gd name="connsiteX75" fmla="*/ 951244 w 1151910"/>
              <a:gd name="connsiteY75" fmla="*/ 1529225 h 2186450"/>
              <a:gd name="connsiteX76" fmla="*/ 932194 w 1151910"/>
              <a:gd name="connsiteY76" fmla="*/ 1405400 h 2186450"/>
              <a:gd name="connsiteX77" fmla="*/ 922669 w 1151910"/>
              <a:gd name="connsiteY77" fmla="*/ 1362538 h 2186450"/>
              <a:gd name="connsiteX78" fmla="*/ 913144 w 1151910"/>
              <a:gd name="connsiteY78" fmla="*/ 1338725 h 2186450"/>
              <a:gd name="connsiteX79" fmla="*/ 903619 w 1151910"/>
              <a:gd name="connsiteY79" fmla="*/ 1305388 h 2186450"/>
              <a:gd name="connsiteX80" fmla="*/ 898856 w 1151910"/>
              <a:gd name="connsiteY80" fmla="*/ 1291100 h 2186450"/>
              <a:gd name="connsiteX81" fmla="*/ 908381 w 1151910"/>
              <a:gd name="connsiteY81" fmla="*/ 1224425 h 2186450"/>
              <a:gd name="connsiteX82" fmla="*/ 922669 w 1151910"/>
              <a:gd name="connsiteY82" fmla="*/ 1219663 h 2186450"/>
              <a:gd name="connsiteX83" fmla="*/ 941719 w 1151910"/>
              <a:gd name="connsiteY83" fmla="*/ 1210138 h 2186450"/>
              <a:gd name="connsiteX84" fmla="*/ 956006 w 1151910"/>
              <a:gd name="connsiteY84" fmla="*/ 1205375 h 2186450"/>
              <a:gd name="connsiteX85" fmla="*/ 970294 w 1151910"/>
              <a:gd name="connsiteY85" fmla="*/ 1195850 h 2186450"/>
              <a:gd name="connsiteX86" fmla="*/ 1003631 w 1151910"/>
              <a:gd name="connsiteY86" fmla="*/ 1186325 h 2186450"/>
              <a:gd name="connsiteX87" fmla="*/ 1022681 w 1151910"/>
              <a:gd name="connsiteY87" fmla="*/ 1172038 h 2186450"/>
              <a:gd name="connsiteX88" fmla="*/ 1041731 w 1151910"/>
              <a:gd name="connsiteY88" fmla="*/ 1143463 h 2186450"/>
              <a:gd name="connsiteX89" fmla="*/ 1070306 w 1151910"/>
              <a:gd name="connsiteY89" fmla="*/ 1124413 h 2186450"/>
              <a:gd name="connsiteX90" fmla="*/ 1098881 w 1151910"/>
              <a:gd name="connsiteY90" fmla="*/ 1114888 h 2186450"/>
              <a:gd name="connsiteX91" fmla="*/ 1132219 w 1151910"/>
              <a:gd name="connsiteY91" fmla="*/ 1091075 h 2186450"/>
              <a:gd name="connsiteX92" fmla="*/ 1146506 w 1151910"/>
              <a:gd name="connsiteY92" fmla="*/ 1076788 h 2186450"/>
              <a:gd name="connsiteX93" fmla="*/ 1141744 w 1151910"/>
              <a:gd name="connsiteY93" fmla="*/ 991063 h 2186450"/>
              <a:gd name="connsiteX94" fmla="*/ 1127456 w 1151910"/>
              <a:gd name="connsiteY94" fmla="*/ 972013 h 2186450"/>
              <a:gd name="connsiteX95" fmla="*/ 1108406 w 1151910"/>
              <a:gd name="connsiteY95" fmla="*/ 933913 h 2186450"/>
              <a:gd name="connsiteX96" fmla="*/ 1103644 w 1151910"/>
              <a:gd name="connsiteY96" fmla="*/ 910100 h 2186450"/>
              <a:gd name="connsiteX97" fmla="*/ 1075069 w 1151910"/>
              <a:gd name="connsiteY97" fmla="*/ 881525 h 2186450"/>
              <a:gd name="connsiteX98" fmla="*/ 1008394 w 1151910"/>
              <a:gd name="connsiteY98" fmla="*/ 857713 h 2186450"/>
              <a:gd name="connsiteX99" fmla="*/ 994106 w 1151910"/>
              <a:gd name="connsiteY99" fmla="*/ 862475 h 2186450"/>
              <a:gd name="connsiteX100" fmla="*/ 989344 w 1151910"/>
              <a:gd name="connsiteY100" fmla="*/ 876763 h 2186450"/>
              <a:gd name="connsiteX101" fmla="*/ 984581 w 1151910"/>
              <a:gd name="connsiteY101" fmla="*/ 914863 h 2186450"/>
              <a:gd name="connsiteX102" fmla="*/ 975056 w 1151910"/>
              <a:gd name="connsiteY102" fmla="*/ 929150 h 2186450"/>
              <a:gd name="connsiteX103" fmla="*/ 960769 w 1151910"/>
              <a:gd name="connsiteY103" fmla="*/ 948200 h 2186450"/>
              <a:gd name="connsiteX104" fmla="*/ 932194 w 1151910"/>
              <a:gd name="connsiteY104" fmla="*/ 962488 h 2186450"/>
              <a:gd name="connsiteX105" fmla="*/ 898856 w 1151910"/>
              <a:gd name="connsiteY105" fmla="*/ 919625 h 2186450"/>
              <a:gd name="connsiteX106" fmla="*/ 884569 w 1151910"/>
              <a:gd name="connsiteY106" fmla="*/ 905338 h 2186450"/>
              <a:gd name="connsiteX107" fmla="*/ 903619 w 1151910"/>
              <a:gd name="connsiteY107" fmla="*/ 852950 h 2186450"/>
              <a:gd name="connsiteX108" fmla="*/ 908381 w 1151910"/>
              <a:gd name="connsiteY108" fmla="*/ 833900 h 2186450"/>
              <a:gd name="connsiteX109" fmla="*/ 903619 w 1151910"/>
              <a:gd name="connsiteY109" fmla="*/ 819613 h 2186450"/>
              <a:gd name="connsiteX110" fmla="*/ 898856 w 1151910"/>
              <a:gd name="connsiteY110" fmla="*/ 800563 h 2186450"/>
              <a:gd name="connsiteX111" fmla="*/ 903619 w 1151910"/>
              <a:gd name="connsiteY111" fmla="*/ 776750 h 2186450"/>
              <a:gd name="connsiteX112" fmla="*/ 941719 w 1151910"/>
              <a:gd name="connsiteY112" fmla="*/ 752938 h 2186450"/>
              <a:gd name="connsiteX113" fmla="*/ 956006 w 1151910"/>
              <a:gd name="connsiteY113" fmla="*/ 738650 h 2186450"/>
              <a:gd name="connsiteX114" fmla="*/ 960769 w 1151910"/>
              <a:gd name="connsiteY114" fmla="*/ 724363 h 2186450"/>
              <a:gd name="connsiteX115" fmla="*/ 956006 w 1151910"/>
              <a:gd name="connsiteY115" fmla="*/ 600538 h 2186450"/>
              <a:gd name="connsiteX116" fmla="*/ 889331 w 1151910"/>
              <a:gd name="connsiteY116" fmla="*/ 600538 h 2186450"/>
              <a:gd name="connsiteX117" fmla="*/ 875044 w 1151910"/>
              <a:gd name="connsiteY117" fmla="*/ 586250 h 2186450"/>
              <a:gd name="connsiteX118" fmla="*/ 860756 w 1151910"/>
              <a:gd name="connsiteY118" fmla="*/ 576725 h 2186450"/>
              <a:gd name="connsiteX119" fmla="*/ 846469 w 1151910"/>
              <a:gd name="connsiteY119" fmla="*/ 557675 h 2186450"/>
              <a:gd name="connsiteX120" fmla="*/ 841706 w 1151910"/>
              <a:gd name="connsiteY120" fmla="*/ 543388 h 2186450"/>
              <a:gd name="connsiteX121" fmla="*/ 722644 w 1151910"/>
              <a:gd name="connsiteY121" fmla="*/ 538625 h 2186450"/>
              <a:gd name="connsiteX122" fmla="*/ 689306 w 1151910"/>
              <a:gd name="connsiteY122" fmla="*/ 510050 h 2186450"/>
              <a:gd name="connsiteX123" fmla="*/ 679781 w 1151910"/>
              <a:gd name="connsiteY123" fmla="*/ 495763 h 2186450"/>
              <a:gd name="connsiteX124" fmla="*/ 660731 w 1151910"/>
              <a:gd name="connsiteY124" fmla="*/ 448138 h 2186450"/>
              <a:gd name="connsiteX125" fmla="*/ 646444 w 1151910"/>
              <a:gd name="connsiteY125" fmla="*/ 410038 h 2186450"/>
              <a:gd name="connsiteX126" fmla="*/ 636919 w 1151910"/>
              <a:gd name="connsiteY126" fmla="*/ 386225 h 2186450"/>
              <a:gd name="connsiteX127" fmla="*/ 617869 w 1151910"/>
              <a:gd name="connsiteY127" fmla="*/ 357650 h 2186450"/>
              <a:gd name="connsiteX128" fmla="*/ 575006 w 1151910"/>
              <a:gd name="connsiteY128" fmla="*/ 329075 h 2186450"/>
              <a:gd name="connsiteX129" fmla="*/ 560719 w 1151910"/>
              <a:gd name="connsiteY129" fmla="*/ 319550 h 2186450"/>
              <a:gd name="connsiteX130" fmla="*/ 541669 w 1151910"/>
              <a:gd name="connsiteY130" fmla="*/ 305263 h 2186450"/>
              <a:gd name="connsiteX131" fmla="*/ 527381 w 1151910"/>
              <a:gd name="connsiteY131" fmla="*/ 300500 h 2186450"/>
              <a:gd name="connsiteX132" fmla="*/ 494044 w 1151910"/>
              <a:gd name="connsiteY132" fmla="*/ 281450 h 2186450"/>
              <a:gd name="connsiteX133" fmla="*/ 470231 w 1151910"/>
              <a:gd name="connsiteY133" fmla="*/ 271925 h 2186450"/>
              <a:gd name="connsiteX134" fmla="*/ 408318 w 1151910"/>
              <a:gd name="connsiteY134" fmla="*/ 181439 h 2186450"/>
              <a:gd name="connsiteX135" fmla="*/ 408319 w 1151910"/>
              <a:gd name="connsiteY135" fmla="*/ 52851 h 2186450"/>
              <a:gd name="connsiteX136" fmla="*/ 377362 w 1151910"/>
              <a:gd name="connsiteY136" fmla="*/ 43325 h 2186450"/>
              <a:gd name="connsiteX137" fmla="*/ 317831 w 1151910"/>
              <a:gd name="connsiteY137" fmla="*/ 9988 h 2186450"/>
              <a:gd name="connsiteX138" fmla="*/ 284494 w 1151910"/>
              <a:gd name="connsiteY138" fmla="*/ 463 h 2186450"/>
              <a:gd name="connsiteX139" fmla="*/ 265444 w 1151910"/>
              <a:gd name="connsiteY139" fmla="*/ 5225 h 2186450"/>
              <a:gd name="connsiteX140" fmla="*/ 227344 w 1151910"/>
              <a:gd name="connsiteY140" fmla="*/ 55231 h 2186450"/>
              <a:gd name="connsiteX141" fmla="*/ 170194 w 1151910"/>
              <a:gd name="connsiteY141" fmla="*/ 69519 h 2186450"/>
              <a:gd name="connsiteX142" fmla="*/ 158287 w 1151910"/>
              <a:gd name="connsiteY142" fmla="*/ 114763 h 2186450"/>
              <a:gd name="connsiteX143" fmla="*/ 122568 w 1151910"/>
              <a:gd name="connsiteY143" fmla="*/ 150481 h 2186450"/>
              <a:gd name="connsiteX144" fmla="*/ 84469 w 1151910"/>
              <a:gd name="connsiteY144" fmla="*/ 243351 h 2186450"/>
              <a:gd name="connsiteX0" fmla="*/ 84469 w 1151910"/>
              <a:gd name="connsiteY0" fmla="*/ 243351 h 2186450"/>
              <a:gd name="connsiteX1" fmla="*/ 91612 w 1151910"/>
              <a:gd name="connsiteY1" fmla="*/ 271925 h 2186450"/>
              <a:gd name="connsiteX2" fmla="*/ 74943 w 1151910"/>
              <a:gd name="connsiteY2" fmla="*/ 340982 h 2186450"/>
              <a:gd name="connsiteX3" fmla="*/ 60656 w 1151910"/>
              <a:gd name="connsiteY3" fmla="*/ 390988 h 2186450"/>
              <a:gd name="connsiteX4" fmla="*/ 53512 w 1151910"/>
              <a:gd name="connsiteY4" fmla="*/ 467188 h 2186450"/>
              <a:gd name="connsiteX5" fmla="*/ 32081 w 1151910"/>
              <a:gd name="connsiteY5" fmla="*/ 505288 h 2186450"/>
              <a:gd name="connsiteX6" fmla="*/ 3506 w 1151910"/>
              <a:gd name="connsiteY6" fmla="*/ 541007 h 2186450"/>
              <a:gd name="connsiteX7" fmla="*/ 74944 w 1151910"/>
              <a:gd name="connsiteY7" fmla="*/ 564819 h 2186450"/>
              <a:gd name="connsiteX8" fmla="*/ 67800 w 1151910"/>
              <a:gd name="connsiteY8" fmla="*/ 643401 h 2186450"/>
              <a:gd name="connsiteX9" fmla="*/ 103518 w 1151910"/>
              <a:gd name="connsiteY9" fmla="*/ 688645 h 2186450"/>
              <a:gd name="connsiteX10" fmla="*/ 167813 w 1151910"/>
              <a:gd name="connsiteY10" fmla="*/ 736269 h 2186450"/>
              <a:gd name="connsiteX11" fmla="*/ 170195 w 1151910"/>
              <a:gd name="connsiteY11" fmla="*/ 807706 h 2186450"/>
              <a:gd name="connsiteX12" fmla="*/ 155907 w 1151910"/>
              <a:gd name="connsiteY12" fmla="*/ 860094 h 2186450"/>
              <a:gd name="connsiteX13" fmla="*/ 127331 w 1151910"/>
              <a:gd name="connsiteY13" fmla="*/ 910100 h 2186450"/>
              <a:gd name="connsiteX14" fmla="*/ 98756 w 1151910"/>
              <a:gd name="connsiteY14" fmla="*/ 948200 h 2186450"/>
              <a:gd name="connsiteX15" fmla="*/ 63037 w 1151910"/>
              <a:gd name="connsiteY15" fmla="*/ 993444 h 2186450"/>
              <a:gd name="connsiteX16" fmla="*/ 32082 w 1151910"/>
              <a:gd name="connsiteY16" fmla="*/ 1064881 h 2186450"/>
              <a:gd name="connsiteX17" fmla="*/ 1125 w 1151910"/>
              <a:gd name="connsiteY17" fmla="*/ 1105363 h 2186450"/>
              <a:gd name="connsiteX18" fmla="*/ 8269 w 1151910"/>
              <a:gd name="connsiteY18" fmla="*/ 1174419 h 2186450"/>
              <a:gd name="connsiteX19" fmla="*/ 22557 w 1151910"/>
              <a:gd name="connsiteY19" fmla="*/ 1224425 h 2186450"/>
              <a:gd name="connsiteX20" fmla="*/ 51133 w 1151910"/>
              <a:gd name="connsiteY20" fmla="*/ 1260144 h 2186450"/>
              <a:gd name="connsiteX21" fmla="*/ 70181 w 1151910"/>
              <a:gd name="connsiteY21" fmla="*/ 1298244 h 2186450"/>
              <a:gd name="connsiteX22" fmla="*/ 148763 w 1151910"/>
              <a:gd name="connsiteY22" fmla="*/ 1314913 h 2186450"/>
              <a:gd name="connsiteX23" fmla="*/ 255919 w 1151910"/>
              <a:gd name="connsiteY23" fmla="*/ 1398256 h 2186450"/>
              <a:gd name="connsiteX24" fmla="*/ 279733 w 1151910"/>
              <a:gd name="connsiteY24" fmla="*/ 1450644 h 2186450"/>
              <a:gd name="connsiteX25" fmla="*/ 239252 w 1151910"/>
              <a:gd name="connsiteY25" fmla="*/ 1550656 h 2186450"/>
              <a:gd name="connsiteX26" fmla="*/ 210677 w 1151910"/>
              <a:gd name="connsiteY26" fmla="*/ 1655431 h 2186450"/>
              <a:gd name="connsiteX27" fmla="*/ 217819 w 1151910"/>
              <a:gd name="connsiteY27" fmla="*/ 1714963 h 2186450"/>
              <a:gd name="connsiteX28" fmla="*/ 246394 w 1151910"/>
              <a:gd name="connsiteY28" fmla="*/ 1812594 h 2186450"/>
              <a:gd name="connsiteX29" fmla="*/ 191627 w 1151910"/>
              <a:gd name="connsiteY29" fmla="*/ 1857838 h 2186450"/>
              <a:gd name="connsiteX30" fmla="*/ 144002 w 1151910"/>
              <a:gd name="connsiteY30" fmla="*/ 1891175 h 2186450"/>
              <a:gd name="connsiteX31" fmla="*/ 91613 w 1151910"/>
              <a:gd name="connsiteY31" fmla="*/ 1917369 h 2186450"/>
              <a:gd name="connsiteX32" fmla="*/ 139239 w 1151910"/>
              <a:gd name="connsiteY32" fmla="*/ 1953088 h 2186450"/>
              <a:gd name="connsiteX33" fmla="*/ 165431 w 1151910"/>
              <a:gd name="connsiteY33" fmla="*/ 1984043 h 2186450"/>
              <a:gd name="connsiteX34" fmla="*/ 196387 w 1151910"/>
              <a:gd name="connsiteY34" fmla="*/ 2055482 h 2186450"/>
              <a:gd name="connsiteX35" fmla="*/ 258302 w 1151910"/>
              <a:gd name="connsiteY35" fmla="*/ 2048338 h 2186450"/>
              <a:gd name="connsiteX36" fmla="*/ 358313 w 1151910"/>
              <a:gd name="connsiteY36" fmla="*/ 2072151 h 2186450"/>
              <a:gd name="connsiteX37" fmla="*/ 386889 w 1151910"/>
              <a:gd name="connsiteY37" fmla="*/ 2150731 h 2186450"/>
              <a:gd name="connsiteX38" fmla="*/ 441658 w 1151910"/>
              <a:gd name="connsiteY38" fmla="*/ 2176926 h 2186450"/>
              <a:gd name="connsiteX39" fmla="*/ 503569 w 1151910"/>
              <a:gd name="connsiteY39" fmla="*/ 2186450 h 2186450"/>
              <a:gd name="connsiteX40" fmla="*/ 527381 w 1151910"/>
              <a:gd name="connsiteY40" fmla="*/ 2176925 h 2186450"/>
              <a:gd name="connsiteX41" fmla="*/ 570244 w 1151910"/>
              <a:gd name="connsiteY41" fmla="*/ 2081675 h 2186450"/>
              <a:gd name="connsiteX42" fmla="*/ 589294 w 1151910"/>
              <a:gd name="connsiteY42" fmla="*/ 2076913 h 2186450"/>
              <a:gd name="connsiteX43" fmla="*/ 603581 w 1151910"/>
              <a:gd name="connsiteY43" fmla="*/ 2062625 h 2186450"/>
              <a:gd name="connsiteX44" fmla="*/ 608344 w 1151910"/>
              <a:gd name="connsiteY44" fmla="*/ 2048338 h 2186450"/>
              <a:gd name="connsiteX45" fmla="*/ 617869 w 1151910"/>
              <a:gd name="connsiteY45" fmla="*/ 2034050 h 2186450"/>
              <a:gd name="connsiteX46" fmla="*/ 622631 w 1151910"/>
              <a:gd name="connsiteY46" fmla="*/ 2015000 h 2186450"/>
              <a:gd name="connsiteX47" fmla="*/ 627394 w 1151910"/>
              <a:gd name="connsiteY47" fmla="*/ 1929275 h 2186450"/>
              <a:gd name="connsiteX48" fmla="*/ 641681 w 1151910"/>
              <a:gd name="connsiteY48" fmla="*/ 1924513 h 2186450"/>
              <a:gd name="connsiteX49" fmla="*/ 684544 w 1151910"/>
              <a:gd name="connsiteY49" fmla="*/ 1876888 h 2186450"/>
              <a:gd name="connsiteX50" fmla="*/ 689306 w 1151910"/>
              <a:gd name="connsiteY50" fmla="*/ 1848313 h 2186450"/>
              <a:gd name="connsiteX51" fmla="*/ 694069 w 1151910"/>
              <a:gd name="connsiteY51" fmla="*/ 1824500 h 2186450"/>
              <a:gd name="connsiteX52" fmla="*/ 698831 w 1151910"/>
              <a:gd name="connsiteY52" fmla="*/ 1781638 h 2186450"/>
              <a:gd name="connsiteX53" fmla="*/ 717881 w 1151910"/>
              <a:gd name="connsiteY53" fmla="*/ 1743538 h 2186450"/>
              <a:gd name="connsiteX54" fmla="*/ 732169 w 1151910"/>
              <a:gd name="connsiteY54" fmla="*/ 1705438 h 2186450"/>
              <a:gd name="connsiteX55" fmla="*/ 760744 w 1151910"/>
              <a:gd name="connsiteY55" fmla="*/ 1714963 h 2186450"/>
              <a:gd name="connsiteX56" fmla="*/ 775031 w 1151910"/>
              <a:gd name="connsiteY56" fmla="*/ 1748300 h 2186450"/>
              <a:gd name="connsiteX57" fmla="*/ 779794 w 1151910"/>
              <a:gd name="connsiteY57" fmla="*/ 1800688 h 2186450"/>
              <a:gd name="connsiteX58" fmla="*/ 784556 w 1151910"/>
              <a:gd name="connsiteY58" fmla="*/ 1776875 h 2186450"/>
              <a:gd name="connsiteX59" fmla="*/ 789319 w 1151910"/>
              <a:gd name="connsiteY59" fmla="*/ 1743538 h 2186450"/>
              <a:gd name="connsiteX60" fmla="*/ 803606 w 1151910"/>
              <a:gd name="connsiteY60" fmla="*/ 1734013 h 2186450"/>
              <a:gd name="connsiteX61" fmla="*/ 827419 w 1151910"/>
              <a:gd name="connsiteY61" fmla="*/ 1748300 h 2186450"/>
              <a:gd name="connsiteX62" fmla="*/ 841706 w 1151910"/>
              <a:gd name="connsiteY62" fmla="*/ 1753063 h 2186450"/>
              <a:gd name="connsiteX63" fmla="*/ 846469 w 1151910"/>
              <a:gd name="connsiteY63" fmla="*/ 1691150 h 2186450"/>
              <a:gd name="connsiteX64" fmla="*/ 889331 w 1151910"/>
              <a:gd name="connsiteY64" fmla="*/ 1695913 h 2186450"/>
              <a:gd name="connsiteX65" fmla="*/ 894094 w 1151910"/>
              <a:gd name="connsiteY65" fmla="*/ 1710200 h 2186450"/>
              <a:gd name="connsiteX66" fmla="*/ 927431 w 1151910"/>
              <a:gd name="connsiteY66" fmla="*/ 1734013 h 2186450"/>
              <a:gd name="connsiteX67" fmla="*/ 960769 w 1151910"/>
              <a:gd name="connsiteY67" fmla="*/ 1738775 h 2186450"/>
              <a:gd name="connsiteX68" fmla="*/ 998869 w 1151910"/>
              <a:gd name="connsiteY68" fmla="*/ 1734013 h 2186450"/>
              <a:gd name="connsiteX69" fmla="*/ 1003631 w 1151910"/>
              <a:gd name="connsiteY69" fmla="*/ 1657813 h 2186450"/>
              <a:gd name="connsiteX70" fmla="*/ 1017919 w 1151910"/>
              <a:gd name="connsiteY70" fmla="*/ 1638763 h 2186450"/>
              <a:gd name="connsiteX71" fmla="*/ 1017919 w 1151910"/>
              <a:gd name="connsiteY71" fmla="*/ 1600663 h 2186450"/>
              <a:gd name="connsiteX72" fmla="*/ 998869 w 1151910"/>
              <a:gd name="connsiteY72" fmla="*/ 1586375 h 2186450"/>
              <a:gd name="connsiteX73" fmla="*/ 975056 w 1151910"/>
              <a:gd name="connsiteY73" fmla="*/ 1548275 h 2186450"/>
              <a:gd name="connsiteX74" fmla="*/ 965531 w 1151910"/>
              <a:gd name="connsiteY74" fmla="*/ 1533988 h 2186450"/>
              <a:gd name="connsiteX75" fmla="*/ 951244 w 1151910"/>
              <a:gd name="connsiteY75" fmla="*/ 1529225 h 2186450"/>
              <a:gd name="connsiteX76" fmla="*/ 932194 w 1151910"/>
              <a:gd name="connsiteY76" fmla="*/ 1405400 h 2186450"/>
              <a:gd name="connsiteX77" fmla="*/ 922669 w 1151910"/>
              <a:gd name="connsiteY77" fmla="*/ 1362538 h 2186450"/>
              <a:gd name="connsiteX78" fmla="*/ 913144 w 1151910"/>
              <a:gd name="connsiteY78" fmla="*/ 1338725 h 2186450"/>
              <a:gd name="connsiteX79" fmla="*/ 903619 w 1151910"/>
              <a:gd name="connsiteY79" fmla="*/ 1305388 h 2186450"/>
              <a:gd name="connsiteX80" fmla="*/ 898856 w 1151910"/>
              <a:gd name="connsiteY80" fmla="*/ 1291100 h 2186450"/>
              <a:gd name="connsiteX81" fmla="*/ 908381 w 1151910"/>
              <a:gd name="connsiteY81" fmla="*/ 1224425 h 2186450"/>
              <a:gd name="connsiteX82" fmla="*/ 922669 w 1151910"/>
              <a:gd name="connsiteY82" fmla="*/ 1219663 h 2186450"/>
              <a:gd name="connsiteX83" fmla="*/ 941719 w 1151910"/>
              <a:gd name="connsiteY83" fmla="*/ 1210138 h 2186450"/>
              <a:gd name="connsiteX84" fmla="*/ 956006 w 1151910"/>
              <a:gd name="connsiteY84" fmla="*/ 1205375 h 2186450"/>
              <a:gd name="connsiteX85" fmla="*/ 970294 w 1151910"/>
              <a:gd name="connsiteY85" fmla="*/ 1195850 h 2186450"/>
              <a:gd name="connsiteX86" fmla="*/ 1003631 w 1151910"/>
              <a:gd name="connsiteY86" fmla="*/ 1186325 h 2186450"/>
              <a:gd name="connsiteX87" fmla="*/ 1022681 w 1151910"/>
              <a:gd name="connsiteY87" fmla="*/ 1172038 h 2186450"/>
              <a:gd name="connsiteX88" fmla="*/ 1041731 w 1151910"/>
              <a:gd name="connsiteY88" fmla="*/ 1143463 h 2186450"/>
              <a:gd name="connsiteX89" fmla="*/ 1070306 w 1151910"/>
              <a:gd name="connsiteY89" fmla="*/ 1124413 h 2186450"/>
              <a:gd name="connsiteX90" fmla="*/ 1098881 w 1151910"/>
              <a:gd name="connsiteY90" fmla="*/ 1114888 h 2186450"/>
              <a:gd name="connsiteX91" fmla="*/ 1132219 w 1151910"/>
              <a:gd name="connsiteY91" fmla="*/ 1091075 h 2186450"/>
              <a:gd name="connsiteX92" fmla="*/ 1146506 w 1151910"/>
              <a:gd name="connsiteY92" fmla="*/ 1076788 h 2186450"/>
              <a:gd name="connsiteX93" fmla="*/ 1141744 w 1151910"/>
              <a:gd name="connsiteY93" fmla="*/ 991063 h 2186450"/>
              <a:gd name="connsiteX94" fmla="*/ 1127456 w 1151910"/>
              <a:gd name="connsiteY94" fmla="*/ 972013 h 2186450"/>
              <a:gd name="connsiteX95" fmla="*/ 1108406 w 1151910"/>
              <a:gd name="connsiteY95" fmla="*/ 933913 h 2186450"/>
              <a:gd name="connsiteX96" fmla="*/ 1103644 w 1151910"/>
              <a:gd name="connsiteY96" fmla="*/ 910100 h 2186450"/>
              <a:gd name="connsiteX97" fmla="*/ 1075069 w 1151910"/>
              <a:gd name="connsiteY97" fmla="*/ 881525 h 2186450"/>
              <a:gd name="connsiteX98" fmla="*/ 1008394 w 1151910"/>
              <a:gd name="connsiteY98" fmla="*/ 857713 h 2186450"/>
              <a:gd name="connsiteX99" fmla="*/ 994106 w 1151910"/>
              <a:gd name="connsiteY99" fmla="*/ 862475 h 2186450"/>
              <a:gd name="connsiteX100" fmla="*/ 989344 w 1151910"/>
              <a:gd name="connsiteY100" fmla="*/ 876763 h 2186450"/>
              <a:gd name="connsiteX101" fmla="*/ 984581 w 1151910"/>
              <a:gd name="connsiteY101" fmla="*/ 914863 h 2186450"/>
              <a:gd name="connsiteX102" fmla="*/ 975056 w 1151910"/>
              <a:gd name="connsiteY102" fmla="*/ 929150 h 2186450"/>
              <a:gd name="connsiteX103" fmla="*/ 960769 w 1151910"/>
              <a:gd name="connsiteY103" fmla="*/ 948200 h 2186450"/>
              <a:gd name="connsiteX104" fmla="*/ 932194 w 1151910"/>
              <a:gd name="connsiteY104" fmla="*/ 962488 h 2186450"/>
              <a:gd name="connsiteX105" fmla="*/ 898856 w 1151910"/>
              <a:gd name="connsiteY105" fmla="*/ 919625 h 2186450"/>
              <a:gd name="connsiteX106" fmla="*/ 884569 w 1151910"/>
              <a:gd name="connsiteY106" fmla="*/ 905338 h 2186450"/>
              <a:gd name="connsiteX107" fmla="*/ 903619 w 1151910"/>
              <a:gd name="connsiteY107" fmla="*/ 852950 h 2186450"/>
              <a:gd name="connsiteX108" fmla="*/ 908381 w 1151910"/>
              <a:gd name="connsiteY108" fmla="*/ 833900 h 2186450"/>
              <a:gd name="connsiteX109" fmla="*/ 903619 w 1151910"/>
              <a:gd name="connsiteY109" fmla="*/ 819613 h 2186450"/>
              <a:gd name="connsiteX110" fmla="*/ 898856 w 1151910"/>
              <a:gd name="connsiteY110" fmla="*/ 800563 h 2186450"/>
              <a:gd name="connsiteX111" fmla="*/ 903619 w 1151910"/>
              <a:gd name="connsiteY111" fmla="*/ 776750 h 2186450"/>
              <a:gd name="connsiteX112" fmla="*/ 941719 w 1151910"/>
              <a:gd name="connsiteY112" fmla="*/ 752938 h 2186450"/>
              <a:gd name="connsiteX113" fmla="*/ 956006 w 1151910"/>
              <a:gd name="connsiteY113" fmla="*/ 738650 h 2186450"/>
              <a:gd name="connsiteX114" fmla="*/ 960769 w 1151910"/>
              <a:gd name="connsiteY114" fmla="*/ 724363 h 2186450"/>
              <a:gd name="connsiteX115" fmla="*/ 956006 w 1151910"/>
              <a:gd name="connsiteY115" fmla="*/ 600538 h 2186450"/>
              <a:gd name="connsiteX116" fmla="*/ 889331 w 1151910"/>
              <a:gd name="connsiteY116" fmla="*/ 600538 h 2186450"/>
              <a:gd name="connsiteX117" fmla="*/ 875044 w 1151910"/>
              <a:gd name="connsiteY117" fmla="*/ 586250 h 2186450"/>
              <a:gd name="connsiteX118" fmla="*/ 860756 w 1151910"/>
              <a:gd name="connsiteY118" fmla="*/ 576725 h 2186450"/>
              <a:gd name="connsiteX119" fmla="*/ 846469 w 1151910"/>
              <a:gd name="connsiteY119" fmla="*/ 557675 h 2186450"/>
              <a:gd name="connsiteX120" fmla="*/ 841706 w 1151910"/>
              <a:gd name="connsiteY120" fmla="*/ 543388 h 2186450"/>
              <a:gd name="connsiteX121" fmla="*/ 722644 w 1151910"/>
              <a:gd name="connsiteY121" fmla="*/ 538625 h 2186450"/>
              <a:gd name="connsiteX122" fmla="*/ 689306 w 1151910"/>
              <a:gd name="connsiteY122" fmla="*/ 510050 h 2186450"/>
              <a:gd name="connsiteX123" fmla="*/ 679781 w 1151910"/>
              <a:gd name="connsiteY123" fmla="*/ 495763 h 2186450"/>
              <a:gd name="connsiteX124" fmla="*/ 660731 w 1151910"/>
              <a:gd name="connsiteY124" fmla="*/ 448138 h 2186450"/>
              <a:gd name="connsiteX125" fmla="*/ 646444 w 1151910"/>
              <a:gd name="connsiteY125" fmla="*/ 410038 h 2186450"/>
              <a:gd name="connsiteX126" fmla="*/ 636919 w 1151910"/>
              <a:gd name="connsiteY126" fmla="*/ 386225 h 2186450"/>
              <a:gd name="connsiteX127" fmla="*/ 617869 w 1151910"/>
              <a:gd name="connsiteY127" fmla="*/ 357650 h 2186450"/>
              <a:gd name="connsiteX128" fmla="*/ 575006 w 1151910"/>
              <a:gd name="connsiteY128" fmla="*/ 329075 h 2186450"/>
              <a:gd name="connsiteX129" fmla="*/ 560719 w 1151910"/>
              <a:gd name="connsiteY129" fmla="*/ 319550 h 2186450"/>
              <a:gd name="connsiteX130" fmla="*/ 541669 w 1151910"/>
              <a:gd name="connsiteY130" fmla="*/ 305263 h 2186450"/>
              <a:gd name="connsiteX131" fmla="*/ 527381 w 1151910"/>
              <a:gd name="connsiteY131" fmla="*/ 300500 h 2186450"/>
              <a:gd name="connsiteX132" fmla="*/ 494044 w 1151910"/>
              <a:gd name="connsiteY132" fmla="*/ 281450 h 2186450"/>
              <a:gd name="connsiteX133" fmla="*/ 470231 w 1151910"/>
              <a:gd name="connsiteY133" fmla="*/ 271925 h 2186450"/>
              <a:gd name="connsiteX134" fmla="*/ 408318 w 1151910"/>
              <a:gd name="connsiteY134" fmla="*/ 181439 h 2186450"/>
              <a:gd name="connsiteX135" fmla="*/ 408319 w 1151910"/>
              <a:gd name="connsiteY135" fmla="*/ 52851 h 2186450"/>
              <a:gd name="connsiteX136" fmla="*/ 377362 w 1151910"/>
              <a:gd name="connsiteY136" fmla="*/ 43325 h 2186450"/>
              <a:gd name="connsiteX137" fmla="*/ 317831 w 1151910"/>
              <a:gd name="connsiteY137" fmla="*/ 9988 h 2186450"/>
              <a:gd name="connsiteX138" fmla="*/ 284494 w 1151910"/>
              <a:gd name="connsiteY138" fmla="*/ 463 h 2186450"/>
              <a:gd name="connsiteX139" fmla="*/ 265444 w 1151910"/>
              <a:gd name="connsiteY139" fmla="*/ 5225 h 2186450"/>
              <a:gd name="connsiteX140" fmla="*/ 227344 w 1151910"/>
              <a:gd name="connsiteY140" fmla="*/ 55231 h 2186450"/>
              <a:gd name="connsiteX141" fmla="*/ 170194 w 1151910"/>
              <a:gd name="connsiteY141" fmla="*/ 69519 h 2186450"/>
              <a:gd name="connsiteX142" fmla="*/ 158287 w 1151910"/>
              <a:gd name="connsiteY142" fmla="*/ 114763 h 2186450"/>
              <a:gd name="connsiteX143" fmla="*/ 122568 w 1151910"/>
              <a:gd name="connsiteY143" fmla="*/ 150481 h 2186450"/>
              <a:gd name="connsiteX144" fmla="*/ 84469 w 1151910"/>
              <a:gd name="connsiteY144" fmla="*/ 243351 h 2186450"/>
              <a:gd name="connsiteX0" fmla="*/ 84469 w 1151910"/>
              <a:gd name="connsiteY0" fmla="*/ 243351 h 2178140"/>
              <a:gd name="connsiteX1" fmla="*/ 91612 w 1151910"/>
              <a:gd name="connsiteY1" fmla="*/ 271925 h 2178140"/>
              <a:gd name="connsiteX2" fmla="*/ 74943 w 1151910"/>
              <a:gd name="connsiteY2" fmla="*/ 340982 h 2178140"/>
              <a:gd name="connsiteX3" fmla="*/ 60656 w 1151910"/>
              <a:gd name="connsiteY3" fmla="*/ 390988 h 2178140"/>
              <a:gd name="connsiteX4" fmla="*/ 53512 w 1151910"/>
              <a:gd name="connsiteY4" fmla="*/ 467188 h 2178140"/>
              <a:gd name="connsiteX5" fmla="*/ 32081 w 1151910"/>
              <a:gd name="connsiteY5" fmla="*/ 505288 h 2178140"/>
              <a:gd name="connsiteX6" fmla="*/ 3506 w 1151910"/>
              <a:gd name="connsiteY6" fmla="*/ 541007 h 2178140"/>
              <a:gd name="connsiteX7" fmla="*/ 74944 w 1151910"/>
              <a:gd name="connsiteY7" fmla="*/ 564819 h 2178140"/>
              <a:gd name="connsiteX8" fmla="*/ 67800 w 1151910"/>
              <a:gd name="connsiteY8" fmla="*/ 643401 h 2178140"/>
              <a:gd name="connsiteX9" fmla="*/ 103518 w 1151910"/>
              <a:gd name="connsiteY9" fmla="*/ 688645 h 2178140"/>
              <a:gd name="connsiteX10" fmla="*/ 167813 w 1151910"/>
              <a:gd name="connsiteY10" fmla="*/ 736269 h 2178140"/>
              <a:gd name="connsiteX11" fmla="*/ 170195 w 1151910"/>
              <a:gd name="connsiteY11" fmla="*/ 807706 h 2178140"/>
              <a:gd name="connsiteX12" fmla="*/ 155907 w 1151910"/>
              <a:gd name="connsiteY12" fmla="*/ 860094 h 2178140"/>
              <a:gd name="connsiteX13" fmla="*/ 127331 w 1151910"/>
              <a:gd name="connsiteY13" fmla="*/ 910100 h 2178140"/>
              <a:gd name="connsiteX14" fmla="*/ 98756 w 1151910"/>
              <a:gd name="connsiteY14" fmla="*/ 948200 h 2178140"/>
              <a:gd name="connsiteX15" fmla="*/ 63037 w 1151910"/>
              <a:gd name="connsiteY15" fmla="*/ 993444 h 2178140"/>
              <a:gd name="connsiteX16" fmla="*/ 32082 w 1151910"/>
              <a:gd name="connsiteY16" fmla="*/ 1064881 h 2178140"/>
              <a:gd name="connsiteX17" fmla="*/ 1125 w 1151910"/>
              <a:gd name="connsiteY17" fmla="*/ 1105363 h 2178140"/>
              <a:gd name="connsiteX18" fmla="*/ 8269 w 1151910"/>
              <a:gd name="connsiteY18" fmla="*/ 1174419 h 2178140"/>
              <a:gd name="connsiteX19" fmla="*/ 22557 w 1151910"/>
              <a:gd name="connsiteY19" fmla="*/ 1224425 h 2178140"/>
              <a:gd name="connsiteX20" fmla="*/ 51133 w 1151910"/>
              <a:gd name="connsiteY20" fmla="*/ 1260144 h 2178140"/>
              <a:gd name="connsiteX21" fmla="*/ 70181 w 1151910"/>
              <a:gd name="connsiteY21" fmla="*/ 1298244 h 2178140"/>
              <a:gd name="connsiteX22" fmla="*/ 148763 w 1151910"/>
              <a:gd name="connsiteY22" fmla="*/ 1314913 h 2178140"/>
              <a:gd name="connsiteX23" fmla="*/ 255919 w 1151910"/>
              <a:gd name="connsiteY23" fmla="*/ 1398256 h 2178140"/>
              <a:gd name="connsiteX24" fmla="*/ 279733 w 1151910"/>
              <a:gd name="connsiteY24" fmla="*/ 1450644 h 2178140"/>
              <a:gd name="connsiteX25" fmla="*/ 239252 w 1151910"/>
              <a:gd name="connsiteY25" fmla="*/ 1550656 h 2178140"/>
              <a:gd name="connsiteX26" fmla="*/ 210677 w 1151910"/>
              <a:gd name="connsiteY26" fmla="*/ 1655431 h 2178140"/>
              <a:gd name="connsiteX27" fmla="*/ 217819 w 1151910"/>
              <a:gd name="connsiteY27" fmla="*/ 1714963 h 2178140"/>
              <a:gd name="connsiteX28" fmla="*/ 246394 w 1151910"/>
              <a:gd name="connsiteY28" fmla="*/ 1812594 h 2178140"/>
              <a:gd name="connsiteX29" fmla="*/ 191627 w 1151910"/>
              <a:gd name="connsiteY29" fmla="*/ 1857838 h 2178140"/>
              <a:gd name="connsiteX30" fmla="*/ 144002 w 1151910"/>
              <a:gd name="connsiteY30" fmla="*/ 1891175 h 2178140"/>
              <a:gd name="connsiteX31" fmla="*/ 91613 w 1151910"/>
              <a:gd name="connsiteY31" fmla="*/ 1917369 h 2178140"/>
              <a:gd name="connsiteX32" fmla="*/ 139239 w 1151910"/>
              <a:gd name="connsiteY32" fmla="*/ 1953088 h 2178140"/>
              <a:gd name="connsiteX33" fmla="*/ 165431 w 1151910"/>
              <a:gd name="connsiteY33" fmla="*/ 1984043 h 2178140"/>
              <a:gd name="connsiteX34" fmla="*/ 196387 w 1151910"/>
              <a:gd name="connsiteY34" fmla="*/ 2055482 h 2178140"/>
              <a:gd name="connsiteX35" fmla="*/ 258302 w 1151910"/>
              <a:gd name="connsiteY35" fmla="*/ 2048338 h 2178140"/>
              <a:gd name="connsiteX36" fmla="*/ 358313 w 1151910"/>
              <a:gd name="connsiteY36" fmla="*/ 2072151 h 2178140"/>
              <a:gd name="connsiteX37" fmla="*/ 386889 w 1151910"/>
              <a:gd name="connsiteY37" fmla="*/ 2150731 h 2178140"/>
              <a:gd name="connsiteX38" fmla="*/ 441658 w 1151910"/>
              <a:gd name="connsiteY38" fmla="*/ 2176926 h 2178140"/>
              <a:gd name="connsiteX39" fmla="*/ 489282 w 1151910"/>
              <a:gd name="connsiteY39" fmla="*/ 2165019 h 2178140"/>
              <a:gd name="connsiteX40" fmla="*/ 527381 w 1151910"/>
              <a:gd name="connsiteY40" fmla="*/ 2176925 h 2178140"/>
              <a:gd name="connsiteX41" fmla="*/ 570244 w 1151910"/>
              <a:gd name="connsiteY41" fmla="*/ 2081675 h 2178140"/>
              <a:gd name="connsiteX42" fmla="*/ 589294 w 1151910"/>
              <a:gd name="connsiteY42" fmla="*/ 2076913 h 2178140"/>
              <a:gd name="connsiteX43" fmla="*/ 603581 w 1151910"/>
              <a:gd name="connsiteY43" fmla="*/ 2062625 h 2178140"/>
              <a:gd name="connsiteX44" fmla="*/ 608344 w 1151910"/>
              <a:gd name="connsiteY44" fmla="*/ 2048338 h 2178140"/>
              <a:gd name="connsiteX45" fmla="*/ 617869 w 1151910"/>
              <a:gd name="connsiteY45" fmla="*/ 2034050 h 2178140"/>
              <a:gd name="connsiteX46" fmla="*/ 622631 w 1151910"/>
              <a:gd name="connsiteY46" fmla="*/ 2015000 h 2178140"/>
              <a:gd name="connsiteX47" fmla="*/ 627394 w 1151910"/>
              <a:gd name="connsiteY47" fmla="*/ 1929275 h 2178140"/>
              <a:gd name="connsiteX48" fmla="*/ 641681 w 1151910"/>
              <a:gd name="connsiteY48" fmla="*/ 1924513 h 2178140"/>
              <a:gd name="connsiteX49" fmla="*/ 684544 w 1151910"/>
              <a:gd name="connsiteY49" fmla="*/ 1876888 h 2178140"/>
              <a:gd name="connsiteX50" fmla="*/ 689306 w 1151910"/>
              <a:gd name="connsiteY50" fmla="*/ 1848313 h 2178140"/>
              <a:gd name="connsiteX51" fmla="*/ 694069 w 1151910"/>
              <a:gd name="connsiteY51" fmla="*/ 1824500 h 2178140"/>
              <a:gd name="connsiteX52" fmla="*/ 698831 w 1151910"/>
              <a:gd name="connsiteY52" fmla="*/ 1781638 h 2178140"/>
              <a:gd name="connsiteX53" fmla="*/ 717881 w 1151910"/>
              <a:gd name="connsiteY53" fmla="*/ 1743538 h 2178140"/>
              <a:gd name="connsiteX54" fmla="*/ 732169 w 1151910"/>
              <a:gd name="connsiteY54" fmla="*/ 1705438 h 2178140"/>
              <a:gd name="connsiteX55" fmla="*/ 760744 w 1151910"/>
              <a:gd name="connsiteY55" fmla="*/ 1714963 h 2178140"/>
              <a:gd name="connsiteX56" fmla="*/ 775031 w 1151910"/>
              <a:gd name="connsiteY56" fmla="*/ 1748300 h 2178140"/>
              <a:gd name="connsiteX57" fmla="*/ 779794 w 1151910"/>
              <a:gd name="connsiteY57" fmla="*/ 1800688 h 2178140"/>
              <a:gd name="connsiteX58" fmla="*/ 784556 w 1151910"/>
              <a:gd name="connsiteY58" fmla="*/ 1776875 h 2178140"/>
              <a:gd name="connsiteX59" fmla="*/ 789319 w 1151910"/>
              <a:gd name="connsiteY59" fmla="*/ 1743538 h 2178140"/>
              <a:gd name="connsiteX60" fmla="*/ 803606 w 1151910"/>
              <a:gd name="connsiteY60" fmla="*/ 1734013 h 2178140"/>
              <a:gd name="connsiteX61" fmla="*/ 827419 w 1151910"/>
              <a:gd name="connsiteY61" fmla="*/ 1748300 h 2178140"/>
              <a:gd name="connsiteX62" fmla="*/ 841706 w 1151910"/>
              <a:gd name="connsiteY62" fmla="*/ 1753063 h 2178140"/>
              <a:gd name="connsiteX63" fmla="*/ 846469 w 1151910"/>
              <a:gd name="connsiteY63" fmla="*/ 1691150 h 2178140"/>
              <a:gd name="connsiteX64" fmla="*/ 889331 w 1151910"/>
              <a:gd name="connsiteY64" fmla="*/ 1695913 h 2178140"/>
              <a:gd name="connsiteX65" fmla="*/ 894094 w 1151910"/>
              <a:gd name="connsiteY65" fmla="*/ 1710200 h 2178140"/>
              <a:gd name="connsiteX66" fmla="*/ 927431 w 1151910"/>
              <a:gd name="connsiteY66" fmla="*/ 1734013 h 2178140"/>
              <a:gd name="connsiteX67" fmla="*/ 960769 w 1151910"/>
              <a:gd name="connsiteY67" fmla="*/ 1738775 h 2178140"/>
              <a:gd name="connsiteX68" fmla="*/ 998869 w 1151910"/>
              <a:gd name="connsiteY68" fmla="*/ 1734013 h 2178140"/>
              <a:gd name="connsiteX69" fmla="*/ 1003631 w 1151910"/>
              <a:gd name="connsiteY69" fmla="*/ 1657813 h 2178140"/>
              <a:gd name="connsiteX70" fmla="*/ 1017919 w 1151910"/>
              <a:gd name="connsiteY70" fmla="*/ 1638763 h 2178140"/>
              <a:gd name="connsiteX71" fmla="*/ 1017919 w 1151910"/>
              <a:gd name="connsiteY71" fmla="*/ 1600663 h 2178140"/>
              <a:gd name="connsiteX72" fmla="*/ 998869 w 1151910"/>
              <a:gd name="connsiteY72" fmla="*/ 1586375 h 2178140"/>
              <a:gd name="connsiteX73" fmla="*/ 975056 w 1151910"/>
              <a:gd name="connsiteY73" fmla="*/ 1548275 h 2178140"/>
              <a:gd name="connsiteX74" fmla="*/ 965531 w 1151910"/>
              <a:gd name="connsiteY74" fmla="*/ 1533988 h 2178140"/>
              <a:gd name="connsiteX75" fmla="*/ 951244 w 1151910"/>
              <a:gd name="connsiteY75" fmla="*/ 1529225 h 2178140"/>
              <a:gd name="connsiteX76" fmla="*/ 932194 w 1151910"/>
              <a:gd name="connsiteY76" fmla="*/ 1405400 h 2178140"/>
              <a:gd name="connsiteX77" fmla="*/ 922669 w 1151910"/>
              <a:gd name="connsiteY77" fmla="*/ 1362538 h 2178140"/>
              <a:gd name="connsiteX78" fmla="*/ 913144 w 1151910"/>
              <a:gd name="connsiteY78" fmla="*/ 1338725 h 2178140"/>
              <a:gd name="connsiteX79" fmla="*/ 903619 w 1151910"/>
              <a:gd name="connsiteY79" fmla="*/ 1305388 h 2178140"/>
              <a:gd name="connsiteX80" fmla="*/ 898856 w 1151910"/>
              <a:gd name="connsiteY80" fmla="*/ 1291100 h 2178140"/>
              <a:gd name="connsiteX81" fmla="*/ 908381 w 1151910"/>
              <a:gd name="connsiteY81" fmla="*/ 1224425 h 2178140"/>
              <a:gd name="connsiteX82" fmla="*/ 922669 w 1151910"/>
              <a:gd name="connsiteY82" fmla="*/ 1219663 h 2178140"/>
              <a:gd name="connsiteX83" fmla="*/ 941719 w 1151910"/>
              <a:gd name="connsiteY83" fmla="*/ 1210138 h 2178140"/>
              <a:gd name="connsiteX84" fmla="*/ 956006 w 1151910"/>
              <a:gd name="connsiteY84" fmla="*/ 1205375 h 2178140"/>
              <a:gd name="connsiteX85" fmla="*/ 970294 w 1151910"/>
              <a:gd name="connsiteY85" fmla="*/ 1195850 h 2178140"/>
              <a:gd name="connsiteX86" fmla="*/ 1003631 w 1151910"/>
              <a:gd name="connsiteY86" fmla="*/ 1186325 h 2178140"/>
              <a:gd name="connsiteX87" fmla="*/ 1022681 w 1151910"/>
              <a:gd name="connsiteY87" fmla="*/ 1172038 h 2178140"/>
              <a:gd name="connsiteX88" fmla="*/ 1041731 w 1151910"/>
              <a:gd name="connsiteY88" fmla="*/ 1143463 h 2178140"/>
              <a:gd name="connsiteX89" fmla="*/ 1070306 w 1151910"/>
              <a:gd name="connsiteY89" fmla="*/ 1124413 h 2178140"/>
              <a:gd name="connsiteX90" fmla="*/ 1098881 w 1151910"/>
              <a:gd name="connsiteY90" fmla="*/ 1114888 h 2178140"/>
              <a:gd name="connsiteX91" fmla="*/ 1132219 w 1151910"/>
              <a:gd name="connsiteY91" fmla="*/ 1091075 h 2178140"/>
              <a:gd name="connsiteX92" fmla="*/ 1146506 w 1151910"/>
              <a:gd name="connsiteY92" fmla="*/ 1076788 h 2178140"/>
              <a:gd name="connsiteX93" fmla="*/ 1141744 w 1151910"/>
              <a:gd name="connsiteY93" fmla="*/ 991063 h 2178140"/>
              <a:gd name="connsiteX94" fmla="*/ 1127456 w 1151910"/>
              <a:gd name="connsiteY94" fmla="*/ 972013 h 2178140"/>
              <a:gd name="connsiteX95" fmla="*/ 1108406 w 1151910"/>
              <a:gd name="connsiteY95" fmla="*/ 933913 h 2178140"/>
              <a:gd name="connsiteX96" fmla="*/ 1103644 w 1151910"/>
              <a:gd name="connsiteY96" fmla="*/ 910100 h 2178140"/>
              <a:gd name="connsiteX97" fmla="*/ 1075069 w 1151910"/>
              <a:gd name="connsiteY97" fmla="*/ 881525 h 2178140"/>
              <a:gd name="connsiteX98" fmla="*/ 1008394 w 1151910"/>
              <a:gd name="connsiteY98" fmla="*/ 857713 h 2178140"/>
              <a:gd name="connsiteX99" fmla="*/ 994106 w 1151910"/>
              <a:gd name="connsiteY99" fmla="*/ 862475 h 2178140"/>
              <a:gd name="connsiteX100" fmla="*/ 989344 w 1151910"/>
              <a:gd name="connsiteY100" fmla="*/ 876763 h 2178140"/>
              <a:gd name="connsiteX101" fmla="*/ 984581 w 1151910"/>
              <a:gd name="connsiteY101" fmla="*/ 914863 h 2178140"/>
              <a:gd name="connsiteX102" fmla="*/ 975056 w 1151910"/>
              <a:gd name="connsiteY102" fmla="*/ 929150 h 2178140"/>
              <a:gd name="connsiteX103" fmla="*/ 960769 w 1151910"/>
              <a:gd name="connsiteY103" fmla="*/ 948200 h 2178140"/>
              <a:gd name="connsiteX104" fmla="*/ 932194 w 1151910"/>
              <a:gd name="connsiteY104" fmla="*/ 962488 h 2178140"/>
              <a:gd name="connsiteX105" fmla="*/ 898856 w 1151910"/>
              <a:gd name="connsiteY105" fmla="*/ 919625 h 2178140"/>
              <a:gd name="connsiteX106" fmla="*/ 884569 w 1151910"/>
              <a:gd name="connsiteY106" fmla="*/ 905338 h 2178140"/>
              <a:gd name="connsiteX107" fmla="*/ 903619 w 1151910"/>
              <a:gd name="connsiteY107" fmla="*/ 852950 h 2178140"/>
              <a:gd name="connsiteX108" fmla="*/ 908381 w 1151910"/>
              <a:gd name="connsiteY108" fmla="*/ 833900 h 2178140"/>
              <a:gd name="connsiteX109" fmla="*/ 903619 w 1151910"/>
              <a:gd name="connsiteY109" fmla="*/ 819613 h 2178140"/>
              <a:gd name="connsiteX110" fmla="*/ 898856 w 1151910"/>
              <a:gd name="connsiteY110" fmla="*/ 800563 h 2178140"/>
              <a:gd name="connsiteX111" fmla="*/ 903619 w 1151910"/>
              <a:gd name="connsiteY111" fmla="*/ 776750 h 2178140"/>
              <a:gd name="connsiteX112" fmla="*/ 941719 w 1151910"/>
              <a:gd name="connsiteY112" fmla="*/ 752938 h 2178140"/>
              <a:gd name="connsiteX113" fmla="*/ 956006 w 1151910"/>
              <a:gd name="connsiteY113" fmla="*/ 738650 h 2178140"/>
              <a:gd name="connsiteX114" fmla="*/ 960769 w 1151910"/>
              <a:gd name="connsiteY114" fmla="*/ 724363 h 2178140"/>
              <a:gd name="connsiteX115" fmla="*/ 956006 w 1151910"/>
              <a:gd name="connsiteY115" fmla="*/ 600538 h 2178140"/>
              <a:gd name="connsiteX116" fmla="*/ 889331 w 1151910"/>
              <a:gd name="connsiteY116" fmla="*/ 600538 h 2178140"/>
              <a:gd name="connsiteX117" fmla="*/ 875044 w 1151910"/>
              <a:gd name="connsiteY117" fmla="*/ 586250 h 2178140"/>
              <a:gd name="connsiteX118" fmla="*/ 860756 w 1151910"/>
              <a:gd name="connsiteY118" fmla="*/ 576725 h 2178140"/>
              <a:gd name="connsiteX119" fmla="*/ 846469 w 1151910"/>
              <a:gd name="connsiteY119" fmla="*/ 557675 h 2178140"/>
              <a:gd name="connsiteX120" fmla="*/ 841706 w 1151910"/>
              <a:gd name="connsiteY120" fmla="*/ 543388 h 2178140"/>
              <a:gd name="connsiteX121" fmla="*/ 722644 w 1151910"/>
              <a:gd name="connsiteY121" fmla="*/ 538625 h 2178140"/>
              <a:gd name="connsiteX122" fmla="*/ 689306 w 1151910"/>
              <a:gd name="connsiteY122" fmla="*/ 510050 h 2178140"/>
              <a:gd name="connsiteX123" fmla="*/ 679781 w 1151910"/>
              <a:gd name="connsiteY123" fmla="*/ 495763 h 2178140"/>
              <a:gd name="connsiteX124" fmla="*/ 660731 w 1151910"/>
              <a:gd name="connsiteY124" fmla="*/ 448138 h 2178140"/>
              <a:gd name="connsiteX125" fmla="*/ 646444 w 1151910"/>
              <a:gd name="connsiteY125" fmla="*/ 410038 h 2178140"/>
              <a:gd name="connsiteX126" fmla="*/ 636919 w 1151910"/>
              <a:gd name="connsiteY126" fmla="*/ 386225 h 2178140"/>
              <a:gd name="connsiteX127" fmla="*/ 617869 w 1151910"/>
              <a:gd name="connsiteY127" fmla="*/ 357650 h 2178140"/>
              <a:gd name="connsiteX128" fmla="*/ 575006 w 1151910"/>
              <a:gd name="connsiteY128" fmla="*/ 329075 h 2178140"/>
              <a:gd name="connsiteX129" fmla="*/ 560719 w 1151910"/>
              <a:gd name="connsiteY129" fmla="*/ 319550 h 2178140"/>
              <a:gd name="connsiteX130" fmla="*/ 541669 w 1151910"/>
              <a:gd name="connsiteY130" fmla="*/ 305263 h 2178140"/>
              <a:gd name="connsiteX131" fmla="*/ 527381 w 1151910"/>
              <a:gd name="connsiteY131" fmla="*/ 300500 h 2178140"/>
              <a:gd name="connsiteX132" fmla="*/ 494044 w 1151910"/>
              <a:gd name="connsiteY132" fmla="*/ 281450 h 2178140"/>
              <a:gd name="connsiteX133" fmla="*/ 470231 w 1151910"/>
              <a:gd name="connsiteY133" fmla="*/ 271925 h 2178140"/>
              <a:gd name="connsiteX134" fmla="*/ 408318 w 1151910"/>
              <a:gd name="connsiteY134" fmla="*/ 181439 h 2178140"/>
              <a:gd name="connsiteX135" fmla="*/ 408319 w 1151910"/>
              <a:gd name="connsiteY135" fmla="*/ 52851 h 2178140"/>
              <a:gd name="connsiteX136" fmla="*/ 377362 w 1151910"/>
              <a:gd name="connsiteY136" fmla="*/ 43325 h 2178140"/>
              <a:gd name="connsiteX137" fmla="*/ 317831 w 1151910"/>
              <a:gd name="connsiteY137" fmla="*/ 9988 h 2178140"/>
              <a:gd name="connsiteX138" fmla="*/ 284494 w 1151910"/>
              <a:gd name="connsiteY138" fmla="*/ 463 h 2178140"/>
              <a:gd name="connsiteX139" fmla="*/ 265444 w 1151910"/>
              <a:gd name="connsiteY139" fmla="*/ 5225 h 2178140"/>
              <a:gd name="connsiteX140" fmla="*/ 227344 w 1151910"/>
              <a:gd name="connsiteY140" fmla="*/ 55231 h 2178140"/>
              <a:gd name="connsiteX141" fmla="*/ 170194 w 1151910"/>
              <a:gd name="connsiteY141" fmla="*/ 69519 h 2178140"/>
              <a:gd name="connsiteX142" fmla="*/ 158287 w 1151910"/>
              <a:gd name="connsiteY142" fmla="*/ 114763 h 2178140"/>
              <a:gd name="connsiteX143" fmla="*/ 122568 w 1151910"/>
              <a:gd name="connsiteY143" fmla="*/ 150481 h 2178140"/>
              <a:gd name="connsiteX144" fmla="*/ 84469 w 1151910"/>
              <a:gd name="connsiteY144" fmla="*/ 243351 h 2178140"/>
              <a:gd name="connsiteX0" fmla="*/ 84469 w 1151910"/>
              <a:gd name="connsiteY0" fmla="*/ 243351 h 2178140"/>
              <a:gd name="connsiteX1" fmla="*/ 91612 w 1151910"/>
              <a:gd name="connsiteY1" fmla="*/ 271925 h 2178140"/>
              <a:gd name="connsiteX2" fmla="*/ 74943 w 1151910"/>
              <a:gd name="connsiteY2" fmla="*/ 340982 h 2178140"/>
              <a:gd name="connsiteX3" fmla="*/ 60656 w 1151910"/>
              <a:gd name="connsiteY3" fmla="*/ 390988 h 2178140"/>
              <a:gd name="connsiteX4" fmla="*/ 53512 w 1151910"/>
              <a:gd name="connsiteY4" fmla="*/ 467188 h 2178140"/>
              <a:gd name="connsiteX5" fmla="*/ 32081 w 1151910"/>
              <a:gd name="connsiteY5" fmla="*/ 505288 h 2178140"/>
              <a:gd name="connsiteX6" fmla="*/ 3506 w 1151910"/>
              <a:gd name="connsiteY6" fmla="*/ 541007 h 2178140"/>
              <a:gd name="connsiteX7" fmla="*/ 74944 w 1151910"/>
              <a:gd name="connsiteY7" fmla="*/ 564819 h 2178140"/>
              <a:gd name="connsiteX8" fmla="*/ 67800 w 1151910"/>
              <a:gd name="connsiteY8" fmla="*/ 643401 h 2178140"/>
              <a:gd name="connsiteX9" fmla="*/ 103518 w 1151910"/>
              <a:gd name="connsiteY9" fmla="*/ 688645 h 2178140"/>
              <a:gd name="connsiteX10" fmla="*/ 167813 w 1151910"/>
              <a:gd name="connsiteY10" fmla="*/ 736269 h 2178140"/>
              <a:gd name="connsiteX11" fmla="*/ 170195 w 1151910"/>
              <a:gd name="connsiteY11" fmla="*/ 807706 h 2178140"/>
              <a:gd name="connsiteX12" fmla="*/ 155907 w 1151910"/>
              <a:gd name="connsiteY12" fmla="*/ 860094 h 2178140"/>
              <a:gd name="connsiteX13" fmla="*/ 127331 w 1151910"/>
              <a:gd name="connsiteY13" fmla="*/ 910100 h 2178140"/>
              <a:gd name="connsiteX14" fmla="*/ 98756 w 1151910"/>
              <a:gd name="connsiteY14" fmla="*/ 948200 h 2178140"/>
              <a:gd name="connsiteX15" fmla="*/ 63037 w 1151910"/>
              <a:gd name="connsiteY15" fmla="*/ 993444 h 2178140"/>
              <a:gd name="connsiteX16" fmla="*/ 32082 w 1151910"/>
              <a:gd name="connsiteY16" fmla="*/ 1064881 h 2178140"/>
              <a:gd name="connsiteX17" fmla="*/ 1125 w 1151910"/>
              <a:gd name="connsiteY17" fmla="*/ 1105363 h 2178140"/>
              <a:gd name="connsiteX18" fmla="*/ 8269 w 1151910"/>
              <a:gd name="connsiteY18" fmla="*/ 1174419 h 2178140"/>
              <a:gd name="connsiteX19" fmla="*/ 22557 w 1151910"/>
              <a:gd name="connsiteY19" fmla="*/ 1224425 h 2178140"/>
              <a:gd name="connsiteX20" fmla="*/ 51133 w 1151910"/>
              <a:gd name="connsiteY20" fmla="*/ 1260144 h 2178140"/>
              <a:gd name="connsiteX21" fmla="*/ 70181 w 1151910"/>
              <a:gd name="connsiteY21" fmla="*/ 1298244 h 2178140"/>
              <a:gd name="connsiteX22" fmla="*/ 148763 w 1151910"/>
              <a:gd name="connsiteY22" fmla="*/ 1314913 h 2178140"/>
              <a:gd name="connsiteX23" fmla="*/ 255919 w 1151910"/>
              <a:gd name="connsiteY23" fmla="*/ 1398256 h 2178140"/>
              <a:gd name="connsiteX24" fmla="*/ 279733 w 1151910"/>
              <a:gd name="connsiteY24" fmla="*/ 1450644 h 2178140"/>
              <a:gd name="connsiteX25" fmla="*/ 239252 w 1151910"/>
              <a:gd name="connsiteY25" fmla="*/ 1550656 h 2178140"/>
              <a:gd name="connsiteX26" fmla="*/ 210677 w 1151910"/>
              <a:gd name="connsiteY26" fmla="*/ 1655431 h 2178140"/>
              <a:gd name="connsiteX27" fmla="*/ 217819 w 1151910"/>
              <a:gd name="connsiteY27" fmla="*/ 1714963 h 2178140"/>
              <a:gd name="connsiteX28" fmla="*/ 246394 w 1151910"/>
              <a:gd name="connsiteY28" fmla="*/ 1812594 h 2178140"/>
              <a:gd name="connsiteX29" fmla="*/ 191627 w 1151910"/>
              <a:gd name="connsiteY29" fmla="*/ 1857838 h 2178140"/>
              <a:gd name="connsiteX30" fmla="*/ 144002 w 1151910"/>
              <a:gd name="connsiteY30" fmla="*/ 1891175 h 2178140"/>
              <a:gd name="connsiteX31" fmla="*/ 91613 w 1151910"/>
              <a:gd name="connsiteY31" fmla="*/ 1917369 h 2178140"/>
              <a:gd name="connsiteX32" fmla="*/ 139239 w 1151910"/>
              <a:gd name="connsiteY32" fmla="*/ 1953088 h 2178140"/>
              <a:gd name="connsiteX33" fmla="*/ 165431 w 1151910"/>
              <a:gd name="connsiteY33" fmla="*/ 1984043 h 2178140"/>
              <a:gd name="connsiteX34" fmla="*/ 196387 w 1151910"/>
              <a:gd name="connsiteY34" fmla="*/ 2055482 h 2178140"/>
              <a:gd name="connsiteX35" fmla="*/ 258302 w 1151910"/>
              <a:gd name="connsiteY35" fmla="*/ 2048338 h 2178140"/>
              <a:gd name="connsiteX36" fmla="*/ 358313 w 1151910"/>
              <a:gd name="connsiteY36" fmla="*/ 2072151 h 2178140"/>
              <a:gd name="connsiteX37" fmla="*/ 382127 w 1151910"/>
              <a:gd name="connsiteY37" fmla="*/ 2155494 h 2178140"/>
              <a:gd name="connsiteX38" fmla="*/ 441658 w 1151910"/>
              <a:gd name="connsiteY38" fmla="*/ 2176926 h 2178140"/>
              <a:gd name="connsiteX39" fmla="*/ 489282 w 1151910"/>
              <a:gd name="connsiteY39" fmla="*/ 2165019 h 2178140"/>
              <a:gd name="connsiteX40" fmla="*/ 527381 w 1151910"/>
              <a:gd name="connsiteY40" fmla="*/ 2176925 h 2178140"/>
              <a:gd name="connsiteX41" fmla="*/ 570244 w 1151910"/>
              <a:gd name="connsiteY41" fmla="*/ 2081675 h 2178140"/>
              <a:gd name="connsiteX42" fmla="*/ 589294 w 1151910"/>
              <a:gd name="connsiteY42" fmla="*/ 2076913 h 2178140"/>
              <a:gd name="connsiteX43" fmla="*/ 603581 w 1151910"/>
              <a:gd name="connsiteY43" fmla="*/ 2062625 h 2178140"/>
              <a:gd name="connsiteX44" fmla="*/ 608344 w 1151910"/>
              <a:gd name="connsiteY44" fmla="*/ 2048338 h 2178140"/>
              <a:gd name="connsiteX45" fmla="*/ 617869 w 1151910"/>
              <a:gd name="connsiteY45" fmla="*/ 2034050 h 2178140"/>
              <a:gd name="connsiteX46" fmla="*/ 622631 w 1151910"/>
              <a:gd name="connsiteY46" fmla="*/ 2015000 h 2178140"/>
              <a:gd name="connsiteX47" fmla="*/ 627394 w 1151910"/>
              <a:gd name="connsiteY47" fmla="*/ 1929275 h 2178140"/>
              <a:gd name="connsiteX48" fmla="*/ 641681 w 1151910"/>
              <a:gd name="connsiteY48" fmla="*/ 1924513 h 2178140"/>
              <a:gd name="connsiteX49" fmla="*/ 684544 w 1151910"/>
              <a:gd name="connsiteY49" fmla="*/ 1876888 h 2178140"/>
              <a:gd name="connsiteX50" fmla="*/ 689306 w 1151910"/>
              <a:gd name="connsiteY50" fmla="*/ 1848313 h 2178140"/>
              <a:gd name="connsiteX51" fmla="*/ 694069 w 1151910"/>
              <a:gd name="connsiteY51" fmla="*/ 1824500 h 2178140"/>
              <a:gd name="connsiteX52" fmla="*/ 698831 w 1151910"/>
              <a:gd name="connsiteY52" fmla="*/ 1781638 h 2178140"/>
              <a:gd name="connsiteX53" fmla="*/ 717881 w 1151910"/>
              <a:gd name="connsiteY53" fmla="*/ 1743538 h 2178140"/>
              <a:gd name="connsiteX54" fmla="*/ 732169 w 1151910"/>
              <a:gd name="connsiteY54" fmla="*/ 1705438 h 2178140"/>
              <a:gd name="connsiteX55" fmla="*/ 760744 w 1151910"/>
              <a:gd name="connsiteY55" fmla="*/ 1714963 h 2178140"/>
              <a:gd name="connsiteX56" fmla="*/ 775031 w 1151910"/>
              <a:gd name="connsiteY56" fmla="*/ 1748300 h 2178140"/>
              <a:gd name="connsiteX57" fmla="*/ 779794 w 1151910"/>
              <a:gd name="connsiteY57" fmla="*/ 1800688 h 2178140"/>
              <a:gd name="connsiteX58" fmla="*/ 784556 w 1151910"/>
              <a:gd name="connsiteY58" fmla="*/ 1776875 h 2178140"/>
              <a:gd name="connsiteX59" fmla="*/ 789319 w 1151910"/>
              <a:gd name="connsiteY59" fmla="*/ 1743538 h 2178140"/>
              <a:gd name="connsiteX60" fmla="*/ 803606 w 1151910"/>
              <a:gd name="connsiteY60" fmla="*/ 1734013 h 2178140"/>
              <a:gd name="connsiteX61" fmla="*/ 827419 w 1151910"/>
              <a:gd name="connsiteY61" fmla="*/ 1748300 h 2178140"/>
              <a:gd name="connsiteX62" fmla="*/ 841706 w 1151910"/>
              <a:gd name="connsiteY62" fmla="*/ 1753063 h 2178140"/>
              <a:gd name="connsiteX63" fmla="*/ 846469 w 1151910"/>
              <a:gd name="connsiteY63" fmla="*/ 1691150 h 2178140"/>
              <a:gd name="connsiteX64" fmla="*/ 889331 w 1151910"/>
              <a:gd name="connsiteY64" fmla="*/ 1695913 h 2178140"/>
              <a:gd name="connsiteX65" fmla="*/ 894094 w 1151910"/>
              <a:gd name="connsiteY65" fmla="*/ 1710200 h 2178140"/>
              <a:gd name="connsiteX66" fmla="*/ 927431 w 1151910"/>
              <a:gd name="connsiteY66" fmla="*/ 1734013 h 2178140"/>
              <a:gd name="connsiteX67" fmla="*/ 960769 w 1151910"/>
              <a:gd name="connsiteY67" fmla="*/ 1738775 h 2178140"/>
              <a:gd name="connsiteX68" fmla="*/ 998869 w 1151910"/>
              <a:gd name="connsiteY68" fmla="*/ 1734013 h 2178140"/>
              <a:gd name="connsiteX69" fmla="*/ 1003631 w 1151910"/>
              <a:gd name="connsiteY69" fmla="*/ 1657813 h 2178140"/>
              <a:gd name="connsiteX70" fmla="*/ 1017919 w 1151910"/>
              <a:gd name="connsiteY70" fmla="*/ 1638763 h 2178140"/>
              <a:gd name="connsiteX71" fmla="*/ 1017919 w 1151910"/>
              <a:gd name="connsiteY71" fmla="*/ 1600663 h 2178140"/>
              <a:gd name="connsiteX72" fmla="*/ 998869 w 1151910"/>
              <a:gd name="connsiteY72" fmla="*/ 1586375 h 2178140"/>
              <a:gd name="connsiteX73" fmla="*/ 975056 w 1151910"/>
              <a:gd name="connsiteY73" fmla="*/ 1548275 h 2178140"/>
              <a:gd name="connsiteX74" fmla="*/ 965531 w 1151910"/>
              <a:gd name="connsiteY74" fmla="*/ 1533988 h 2178140"/>
              <a:gd name="connsiteX75" fmla="*/ 951244 w 1151910"/>
              <a:gd name="connsiteY75" fmla="*/ 1529225 h 2178140"/>
              <a:gd name="connsiteX76" fmla="*/ 932194 w 1151910"/>
              <a:gd name="connsiteY76" fmla="*/ 1405400 h 2178140"/>
              <a:gd name="connsiteX77" fmla="*/ 922669 w 1151910"/>
              <a:gd name="connsiteY77" fmla="*/ 1362538 h 2178140"/>
              <a:gd name="connsiteX78" fmla="*/ 913144 w 1151910"/>
              <a:gd name="connsiteY78" fmla="*/ 1338725 h 2178140"/>
              <a:gd name="connsiteX79" fmla="*/ 903619 w 1151910"/>
              <a:gd name="connsiteY79" fmla="*/ 1305388 h 2178140"/>
              <a:gd name="connsiteX80" fmla="*/ 898856 w 1151910"/>
              <a:gd name="connsiteY80" fmla="*/ 1291100 h 2178140"/>
              <a:gd name="connsiteX81" fmla="*/ 908381 w 1151910"/>
              <a:gd name="connsiteY81" fmla="*/ 1224425 h 2178140"/>
              <a:gd name="connsiteX82" fmla="*/ 922669 w 1151910"/>
              <a:gd name="connsiteY82" fmla="*/ 1219663 h 2178140"/>
              <a:gd name="connsiteX83" fmla="*/ 941719 w 1151910"/>
              <a:gd name="connsiteY83" fmla="*/ 1210138 h 2178140"/>
              <a:gd name="connsiteX84" fmla="*/ 956006 w 1151910"/>
              <a:gd name="connsiteY84" fmla="*/ 1205375 h 2178140"/>
              <a:gd name="connsiteX85" fmla="*/ 970294 w 1151910"/>
              <a:gd name="connsiteY85" fmla="*/ 1195850 h 2178140"/>
              <a:gd name="connsiteX86" fmla="*/ 1003631 w 1151910"/>
              <a:gd name="connsiteY86" fmla="*/ 1186325 h 2178140"/>
              <a:gd name="connsiteX87" fmla="*/ 1022681 w 1151910"/>
              <a:gd name="connsiteY87" fmla="*/ 1172038 h 2178140"/>
              <a:gd name="connsiteX88" fmla="*/ 1041731 w 1151910"/>
              <a:gd name="connsiteY88" fmla="*/ 1143463 h 2178140"/>
              <a:gd name="connsiteX89" fmla="*/ 1070306 w 1151910"/>
              <a:gd name="connsiteY89" fmla="*/ 1124413 h 2178140"/>
              <a:gd name="connsiteX90" fmla="*/ 1098881 w 1151910"/>
              <a:gd name="connsiteY90" fmla="*/ 1114888 h 2178140"/>
              <a:gd name="connsiteX91" fmla="*/ 1132219 w 1151910"/>
              <a:gd name="connsiteY91" fmla="*/ 1091075 h 2178140"/>
              <a:gd name="connsiteX92" fmla="*/ 1146506 w 1151910"/>
              <a:gd name="connsiteY92" fmla="*/ 1076788 h 2178140"/>
              <a:gd name="connsiteX93" fmla="*/ 1141744 w 1151910"/>
              <a:gd name="connsiteY93" fmla="*/ 991063 h 2178140"/>
              <a:gd name="connsiteX94" fmla="*/ 1127456 w 1151910"/>
              <a:gd name="connsiteY94" fmla="*/ 972013 h 2178140"/>
              <a:gd name="connsiteX95" fmla="*/ 1108406 w 1151910"/>
              <a:gd name="connsiteY95" fmla="*/ 933913 h 2178140"/>
              <a:gd name="connsiteX96" fmla="*/ 1103644 w 1151910"/>
              <a:gd name="connsiteY96" fmla="*/ 910100 h 2178140"/>
              <a:gd name="connsiteX97" fmla="*/ 1075069 w 1151910"/>
              <a:gd name="connsiteY97" fmla="*/ 881525 h 2178140"/>
              <a:gd name="connsiteX98" fmla="*/ 1008394 w 1151910"/>
              <a:gd name="connsiteY98" fmla="*/ 857713 h 2178140"/>
              <a:gd name="connsiteX99" fmla="*/ 994106 w 1151910"/>
              <a:gd name="connsiteY99" fmla="*/ 862475 h 2178140"/>
              <a:gd name="connsiteX100" fmla="*/ 989344 w 1151910"/>
              <a:gd name="connsiteY100" fmla="*/ 876763 h 2178140"/>
              <a:gd name="connsiteX101" fmla="*/ 984581 w 1151910"/>
              <a:gd name="connsiteY101" fmla="*/ 914863 h 2178140"/>
              <a:gd name="connsiteX102" fmla="*/ 975056 w 1151910"/>
              <a:gd name="connsiteY102" fmla="*/ 929150 h 2178140"/>
              <a:gd name="connsiteX103" fmla="*/ 960769 w 1151910"/>
              <a:gd name="connsiteY103" fmla="*/ 948200 h 2178140"/>
              <a:gd name="connsiteX104" fmla="*/ 932194 w 1151910"/>
              <a:gd name="connsiteY104" fmla="*/ 962488 h 2178140"/>
              <a:gd name="connsiteX105" fmla="*/ 898856 w 1151910"/>
              <a:gd name="connsiteY105" fmla="*/ 919625 h 2178140"/>
              <a:gd name="connsiteX106" fmla="*/ 884569 w 1151910"/>
              <a:gd name="connsiteY106" fmla="*/ 905338 h 2178140"/>
              <a:gd name="connsiteX107" fmla="*/ 903619 w 1151910"/>
              <a:gd name="connsiteY107" fmla="*/ 852950 h 2178140"/>
              <a:gd name="connsiteX108" fmla="*/ 908381 w 1151910"/>
              <a:gd name="connsiteY108" fmla="*/ 833900 h 2178140"/>
              <a:gd name="connsiteX109" fmla="*/ 903619 w 1151910"/>
              <a:gd name="connsiteY109" fmla="*/ 819613 h 2178140"/>
              <a:gd name="connsiteX110" fmla="*/ 898856 w 1151910"/>
              <a:gd name="connsiteY110" fmla="*/ 800563 h 2178140"/>
              <a:gd name="connsiteX111" fmla="*/ 903619 w 1151910"/>
              <a:gd name="connsiteY111" fmla="*/ 776750 h 2178140"/>
              <a:gd name="connsiteX112" fmla="*/ 941719 w 1151910"/>
              <a:gd name="connsiteY112" fmla="*/ 752938 h 2178140"/>
              <a:gd name="connsiteX113" fmla="*/ 956006 w 1151910"/>
              <a:gd name="connsiteY113" fmla="*/ 738650 h 2178140"/>
              <a:gd name="connsiteX114" fmla="*/ 960769 w 1151910"/>
              <a:gd name="connsiteY114" fmla="*/ 724363 h 2178140"/>
              <a:gd name="connsiteX115" fmla="*/ 956006 w 1151910"/>
              <a:gd name="connsiteY115" fmla="*/ 600538 h 2178140"/>
              <a:gd name="connsiteX116" fmla="*/ 889331 w 1151910"/>
              <a:gd name="connsiteY116" fmla="*/ 600538 h 2178140"/>
              <a:gd name="connsiteX117" fmla="*/ 875044 w 1151910"/>
              <a:gd name="connsiteY117" fmla="*/ 586250 h 2178140"/>
              <a:gd name="connsiteX118" fmla="*/ 860756 w 1151910"/>
              <a:gd name="connsiteY118" fmla="*/ 576725 h 2178140"/>
              <a:gd name="connsiteX119" fmla="*/ 846469 w 1151910"/>
              <a:gd name="connsiteY119" fmla="*/ 557675 h 2178140"/>
              <a:gd name="connsiteX120" fmla="*/ 841706 w 1151910"/>
              <a:gd name="connsiteY120" fmla="*/ 543388 h 2178140"/>
              <a:gd name="connsiteX121" fmla="*/ 722644 w 1151910"/>
              <a:gd name="connsiteY121" fmla="*/ 538625 h 2178140"/>
              <a:gd name="connsiteX122" fmla="*/ 689306 w 1151910"/>
              <a:gd name="connsiteY122" fmla="*/ 510050 h 2178140"/>
              <a:gd name="connsiteX123" fmla="*/ 679781 w 1151910"/>
              <a:gd name="connsiteY123" fmla="*/ 495763 h 2178140"/>
              <a:gd name="connsiteX124" fmla="*/ 660731 w 1151910"/>
              <a:gd name="connsiteY124" fmla="*/ 448138 h 2178140"/>
              <a:gd name="connsiteX125" fmla="*/ 646444 w 1151910"/>
              <a:gd name="connsiteY125" fmla="*/ 410038 h 2178140"/>
              <a:gd name="connsiteX126" fmla="*/ 636919 w 1151910"/>
              <a:gd name="connsiteY126" fmla="*/ 386225 h 2178140"/>
              <a:gd name="connsiteX127" fmla="*/ 617869 w 1151910"/>
              <a:gd name="connsiteY127" fmla="*/ 357650 h 2178140"/>
              <a:gd name="connsiteX128" fmla="*/ 575006 w 1151910"/>
              <a:gd name="connsiteY128" fmla="*/ 329075 h 2178140"/>
              <a:gd name="connsiteX129" fmla="*/ 560719 w 1151910"/>
              <a:gd name="connsiteY129" fmla="*/ 319550 h 2178140"/>
              <a:gd name="connsiteX130" fmla="*/ 541669 w 1151910"/>
              <a:gd name="connsiteY130" fmla="*/ 305263 h 2178140"/>
              <a:gd name="connsiteX131" fmla="*/ 527381 w 1151910"/>
              <a:gd name="connsiteY131" fmla="*/ 300500 h 2178140"/>
              <a:gd name="connsiteX132" fmla="*/ 494044 w 1151910"/>
              <a:gd name="connsiteY132" fmla="*/ 281450 h 2178140"/>
              <a:gd name="connsiteX133" fmla="*/ 470231 w 1151910"/>
              <a:gd name="connsiteY133" fmla="*/ 271925 h 2178140"/>
              <a:gd name="connsiteX134" fmla="*/ 408318 w 1151910"/>
              <a:gd name="connsiteY134" fmla="*/ 181439 h 2178140"/>
              <a:gd name="connsiteX135" fmla="*/ 408319 w 1151910"/>
              <a:gd name="connsiteY135" fmla="*/ 52851 h 2178140"/>
              <a:gd name="connsiteX136" fmla="*/ 377362 w 1151910"/>
              <a:gd name="connsiteY136" fmla="*/ 43325 h 2178140"/>
              <a:gd name="connsiteX137" fmla="*/ 317831 w 1151910"/>
              <a:gd name="connsiteY137" fmla="*/ 9988 h 2178140"/>
              <a:gd name="connsiteX138" fmla="*/ 284494 w 1151910"/>
              <a:gd name="connsiteY138" fmla="*/ 463 h 2178140"/>
              <a:gd name="connsiteX139" fmla="*/ 265444 w 1151910"/>
              <a:gd name="connsiteY139" fmla="*/ 5225 h 2178140"/>
              <a:gd name="connsiteX140" fmla="*/ 227344 w 1151910"/>
              <a:gd name="connsiteY140" fmla="*/ 55231 h 2178140"/>
              <a:gd name="connsiteX141" fmla="*/ 170194 w 1151910"/>
              <a:gd name="connsiteY141" fmla="*/ 69519 h 2178140"/>
              <a:gd name="connsiteX142" fmla="*/ 158287 w 1151910"/>
              <a:gd name="connsiteY142" fmla="*/ 114763 h 2178140"/>
              <a:gd name="connsiteX143" fmla="*/ 122568 w 1151910"/>
              <a:gd name="connsiteY143" fmla="*/ 150481 h 2178140"/>
              <a:gd name="connsiteX144" fmla="*/ 84469 w 1151910"/>
              <a:gd name="connsiteY144" fmla="*/ 243351 h 2178140"/>
              <a:gd name="connsiteX0" fmla="*/ 84469 w 1151910"/>
              <a:gd name="connsiteY0" fmla="*/ 243351 h 2178140"/>
              <a:gd name="connsiteX1" fmla="*/ 91612 w 1151910"/>
              <a:gd name="connsiteY1" fmla="*/ 271925 h 2178140"/>
              <a:gd name="connsiteX2" fmla="*/ 74943 w 1151910"/>
              <a:gd name="connsiteY2" fmla="*/ 340982 h 2178140"/>
              <a:gd name="connsiteX3" fmla="*/ 60656 w 1151910"/>
              <a:gd name="connsiteY3" fmla="*/ 390988 h 2178140"/>
              <a:gd name="connsiteX4" fmla="*/ 53512 w 1151910"/>
              <a:gd name="connsiteY4" fmla="*/ 467188 h 2178140"/>
              <a:gd name="connsiteX5" fmla="*/ 32081 w 1151910"/>
              <a:gd name="connsiteY5" fmla="*/ 505288 h 2178140"/>
              <a:gd name="connsiteX6" fmla="*/ 3506 w 1151910"/>
              <a:gd name="connsiteY6" fmla="*/ 541007 h 2178140"/>
              <a:gd name="connsiteX7" fmla="*/ 74944 w 1151910"/>
              <a:gd name="connsiteY7" fmla="*/ 564819 h 2178140"/>
              <a:gd name="connsiteX8" fmla="*/ 67800 w 1151910"/>
              <a:gd name="connsiteY8" fmla="*/ 643401 h 2178140"/>
              <a:gd name="connsiteX9" fmla="*/ 103518 w 1151910"/>
              <a:gd name="connsiteY9" fmla="*/ 688645 h 2178140"/>
              <a:gd name="connsiteX10" fmla="*/ 167813 w 1151910"/>
              <a:gd name="connsiteY10" fmla="*/ 736269 h 2178140"/>
              <a:gd name="connsiteX11" fmla="*/ 170195 w 1151910"/>
              <a:gd name="connsiteY11" fmla="*/ 807706 h 2178140"/>
              <a:gd name="connsiteX12" fmla="*/ 155907 w 1151910"/>
              <a:gd name="connsiteY12" fmla="*/ 860094 h 2178140"/>
              <a:gd name="connsiteX13" fmla="*/ 127331 w 1151910"/>
              <a:gd name="connsiteY13" fmla="*/ 910100 h 2178140"/>
              <a:gd name="connsiteX14" fmla="*/ 98756 w 1151910"/>
              <a:gd name="connsiteY14" fmla="*/ 948200 h 2178140"/>
              <a:gd name="connsiteX15" fmla="*/ 63037 w 1151910"/>
              <a:gd name="connsiteY15" fmla="*/ 993444 h 2178140"/>
              <a:gd name="connsiteX16" fmla="*/ 32082 w 1151910"/>
              <a:gd name="connsiteY16" fmla="*/ 1064881 h 2178140"/>
              <a:gd name="connsiteX17" fmla="*/ 1125 w 1151910"/>
              <a:gd name="connsiteY17" fmla="*/ 1105363 h 2178140"/>
              <a:gd name="connsiteX18" fmla="*/ 8269 w 1151910"/>
              <a:gd name="connsiteY18" fmla="*/ 1174419 h 2178140"/>
              <a:gd name="connsiteX19" fmla="*/ 22557 w 1151910"/>
              <a:gd name="connsiteY19" fmla="*/ 1224425 h 2178140"/>
              <a:gd name="connsiteX20" fmla="*/ 51133 w 1151910"/>
              <a:gd name="connsiteY20" fmla="*/ 1260144 h 2178140"/>
              <a:gd name="connsiteX21" fmla="*/ 70181 w 1151910"/>
              <a:gd name="connsiteY21" fmla="*/ 1298244 h 2178140"/>
              <a:gd name="connsiteX22" fmla="*/ 148763 w 1151910"/>
              <a:gd name="connsiteY22" fmla="*/ 1314913 h 2178140"/>
              <a:gd name="connsiteX23" fmla="*/ 255919 w 1151910"/>
              <a:gd name="connsiteY23" fmla="*/ 1398256 h 2178140"/>
              <a:gd name="connsiteX24" fmla="*/ 279733 w 1151910"/>
              <a:gd name="connsiteY24" fmla="*/ 1450644 h 2178140"/>
              <a:gd name="connsiteX25" fmla="*/ 239252 w 1151910"/>
              <a:gd name="connsiteY25" fmla="*/ 1550656 h 2178140"/>
              <a:gd name="connsiteX26" fmla="*/ 210677 w 1151910"/>
              <a:gd name="connsiteY26" fmla="*/ 1655431 h 2178140"/>
              <a:gd name="connsiteX27" fmla="*/ 217819 w 1151910"/>
              <a:gd name="connsiteY27" fmla="*/ 1714963 h 2178140"/>
              <a:gd name="connsiteX28" fmla="*/ 246394 w 1151910"/>
              <a:gd name="connsiteY28" fmla="*/ 1812594 h 2178140"/>
              <a:gd name="connsiteX29" fmla="*/ 191627 w 1151910"/>
              <a:gd name="connsiteY29" fmla="*/ 1857838 h 2178140"/>
              <a:gd name="connsiteX30" fmla="*/ 144002 w 1151910"/>
              <a:gd name="connsiteY30" fmla="*/ 1891175 h 2178140"/>
              <a:gd name="connsiteX31" fmla="*/ 91613 w 1151910"/>
              <a:gd name="connsiteY31" fmla="*/ 1917369 h 2178140"/>
              <a:gd name="connsiteX32" fmla="*/ 139239 w 1151910"/>
              <a:gd name="connsiteY32" fmla="*/ 1953088 h 2178140"/>
              <a:gd name="connsiteX33" fmla="*/ 165431 w 1151910"/>
              <a:gd name="connsiteY33" fmla="*/ 1984043 h 2178140"/>
              <a:gd name="connsiteX34" fmla="*/ 196387 w 1151910"/>
              <a:gd name="connsiteY34" fmla="*/ 2055482 h 2178140"/>
              <a:gd name="connsiteX35" fmla="*/ 258302 w 1151910"/>
              <a:gd name="connsiteY35" fmla="*/ 2048338 h 2178140"/>
              <a:gd name="connsiteX36" fmla="*/ 365456 w 1151910"/>
              <a:gd name="connsiteY36" fmla="*/ 2074532 h 2178140"/>
              <a:gd name="connsiteX37" fmla="*/ 382127 w 1151910"/>
              <a:gd name="connsiteY37" fmla="*/ 2155494 h 2178140"/>
              <a:gd name="connsiteX38" fmla="*/ 441658 w 1151910"/>
              <a:gd name="connsiteY38" fmla="*/ 2176926 h 2178140"/>
              <a:gd name="connsiteX39" fmla="*/ 489282 w 1151910"/>
              <a:gd name="connsiteY39" fmla="*/ 2165019 h 2178140"/>
              <a:gd name="connsiteX40" fmla="*/ 527381 w 1151910"/>
              <a:gd name="connsiteY40" fmla="*/ 2176925 h 2178140"/>
              <a:gd name="connsiteX41" fmla="*/ 570244 w 1151910"/>
              <a:gd name="connsiteY41" fmla="*/ 2081675 h 2178140"/>
              <a:gd name="connsiteX42" fmla="*/ 589294 w 1151910"/>
              <a:gd name="connsiteY42" fmla="*/ 2076913 h 2178140"/>
              <a:gd name="connsiteX43" fmla="*/ 603581 w 1151910"/>
              <a:gd name="connsiteY43" fmla="*/ 2062625 h 2178140"/>
              <a:gd name="connsiteX44" fmla="*/ 608344 w 1151910"/>
              <a:gd name="connsiteY44" fmla="*/ 2048338 h 2178140"/>
              <a:gd name="connsiteX45" fmla="*/ 617869 w 1151910"/>
              <a:gd name="connsiteY45" fmla="*/ 2034050 h 2178140"/>
              <a:gd name="connsiteX46" fmla="*/ 622631 w 1151910"/>
              <a:gd name="connsiteY46" fmla="*/ 2015000 h 2178140"/>
              <a:gd name="connsiteX47" fmla="*/ 627394 w 1151910"/>
              <a:gd name="connsiteY47" fmla="*/ 1929275 h 2178140"/>
              <a:gd name="connsiteX48" fmla="*/ 641681 w 1151910"/>
              <a:gd name="connsiteY48" fmla="*/ 1924513 h 2178140"/>
              <a:gd name="connsiteX49" fmla="*/ 684544 w 1151910"/>
              <a:gd name="connsiteY49" fmla="*/ 1876888 h 2178140"/>
              <a:gd name="connsiteX50" fmla="*/ 689306 w 1151910"/>
              <a:gd name="connsiteY50" fmla="*/ 1848313 h 2178140"/>
              <a:gd name="connsiteX51" fmla="*/ 694069 w 1151910"/>
              <a:gd name="connsiteY51" fmla="*/ 1824500 h 2178140"/>
              <a:gd name="connsiteX52" fmla="*/ 698831 w 1151910"/>
              <a:gd name="connsiteY52" fmla="*/ 1781638 h 2178140"/>
              <a:gd name="connsiteX53" fmla="*/ 717881 w 1151910"/>
              <a:gd name="connsiteY53" fmla="*/ 1743538 h 2178140"/>
              <a:gd name="connsiteX54" fmla="*/ 732169 w 1151910"/>
              <a:gd name="connsiteY54" fmla="*/ 1705438 h 2178140"/>
              <a:gd name="connsiteX55" fmla="*/ 760744 w 1151910"/>
              <a:gd name="connsiteY55" fmla="*/ 1714963 h 2178140"/>
              <a:gd name="connsiteX56" fmla="*/ 775031 w 1151910"/>
              <a:gd name="connsiteY56" fmla="*/ 1748300 h 2178140"/>
              <a:gd name="connsiteX57" fmla="*/ 779794 w 1151910"/>
              <a:gd name="connsiteY57" fmla="*/ 1800688 h 2178140"/>
              <a:gd name="connsiteX58" fmla="*/ 784556 w 1151910"/>
              <a:gd name="connsiteY58" fmla="*/ 1776875 h 2178140"/>
              <a:gd name="connsiteX59" fmla="*/ 789319 w 1151910"/>
              <a:gd name="connsiteY59" fmla="*/ 1743538 h 2178140"/>
              <a:gd name="connsiteX60" fmla="*/ 803606 w 1151910"/>
              <a:gd name="connsiteY60" fmla="*/ 1734013 h 2178140"/>
              <a:gd name="connsiteX61" fmla="*/ 827419 w 1151910"/>
              <a:gd name="connsiteY61" fmla="*/ 1748300 h 2178140"/>
              <a:gd name="connsiteX62" fmla="*/ 841706 w 1151910"/>
              <a:gd name="connsiteY62" fmla="*/ 1753063 h 2178140"/>
              <a:gd name="connsiteX63" fmla="*/ 846469 w 1151910"/>
              <a:gd name="connsiteY63" fmla="*/ 1691150 h 2178140"/>
              <a:gd name="connsiteX64" fmla="*/ 889331 w 1151910"/>
              <a:gd name="connsiteY64" fmla="*/ 1695913 h 2178140"/>
              <a:gd name="connsiteX65" fmla="*/ 894094 w 1151910"/>
              <a:gd name="connsiteY65" fmla="*/ 1710200 h 2178140"/>
              <a:gd name="connsiteX66" fmla="*/ 927431 w 1151910"/>
              <a:gd name="connsiteY66" fmla="*/ 1734013 h 2178140"/>
              <a:gd name="connsiteX67" fmla="*/ 960769 w 1151910"/>
              <a:gd name="connsiteY67" fmla="*/ 1738775 h 2178140"/>
              <a:gd name="connsiteX68" fmla="*/ 998869 w 1151910"/>
              <a:gd name="connsiteY68" fmla="*/ 1734013 h 2178140"/>
              <a:gd name="connsiteX69" fmla="*/ 1003631 w 1151910"/>
              <a:gd name="connsiteY69" fmla="*/ 1657813 h 2178140"/>
              <a:gd name="connsiteX70" fmla="*/ 1017919 w 1151910"/>
              <a:gd name="connsiteY70" fmla="*/ 1638763 h 2178140"/>
              <a:gd name="connsiteX71" fmla="*/ 1017919 w 1151910"/>
              <a:gd name="connsiteY71" fmla="*/ 1600663 h 2178140"/>
              <a:gd name="connsiteX72" fmla="*/ 998869 w 1151910"/>
              <a:gd name="connsiteY72" fmla="*/ 1586375 h 2178140"/>
              <a:gd name="connsiteX73" fmla="*/ 975056 w 1151910"/>
              <a:gd name="connsiteY73" fmla="*/ 1548275 h 2178140"/>
              <a:gd name="connsiteX74" fmla="*/ 965531 w 1151910"/>
              <a:gd name="connsiteY74" fmla="*/ 1533988 h 2178140"/>
              <a:gd name="connsiteX75" fmla="*/ 951244 w 1151910"/>
              <a:gd name="connsiteY75" fmla="*/ 1529225 h 2178140"/>
              <a:gd name="connsiteX76" fmla="*/ 932194 w 1151910"/>
              <a:gd name="connsiteY76" fmla="*/ 1405400 h 2178140"/>
              <a:gd name="connsiteX77" fmla="*/ 922669 w 1151910"/>
              <a:gd name="connsiteY77" fmla="*/ 1362538 h 2178140"/>
              <a:gd name="connsiteX78" fmla="*/ 913144 w 1151910"/>
              <a:gd name="connsiteY78" fmla="*/ 1338725 h 2178140"/>
              <a:gd name="connsiteX79" fmla="*/ 903619 w 1151910"/>
              <a:gd name="connsiteY79" fmla="*/ 1305388 h 2178140"/>
              <a:gd name="connsiteX80" fmla="*/ 898856 w 1151910"/>
              <a:gd name="connsiteY80" fmla="*/ 1291100 h 2178140"/>
              <a:gd name="connsiteX81" fmla="*/ 908381 w 1151910"/>
              <a:gd name="connsiteY81" fmla="*/ 1224425 h 2178140"/>
              <a:gd name="connsiteX82" fmla="*/ 922669 w 1151910"/>
              <a:gd name="connsiteY82" fmla="*/ 1219663 h 2178140"/>
              <a:gd name="connsiteX83" fmla="*/ 941719 w 1151910"/>
              <a:gd name="connsiteY83" fmla="*/ 1210138 h 2178140"/>
              <a:gd name="connsiteX84" fmla="*/ 956006 w 1151910"/>
              <a:gd name="connsiteY84" fmla="*/ 1205375 h 2178140"/>
              <a:gd name="connsiteX85" fmla="*/ 970294 w 1151910"/>
              <a:gd name="connsiteY85" fmla="*/ 1195850 h 2178140"/>
              <a:gd name="connsiteX86" fmla="*/ 1003631 w 1151910"/>
              <a:gd name="connsiteY86" fmla="*/ 1186325 h 2178140"/>
              <a:gd name="connsiteX87" fmla="*/ 1022681 w 1151910"/>
              <a:gd name="connsiteY87" fmla="*/ 1172038 h 2178140"/>
              <a:gd name="connsiteX88" fmla="*/ 1041731 w 1151910"/>
              <a:gd name="connsiteY88" fmla="*/ 1143463 h 2178140"/>
              <a:gd name="connsiteX89" fmla="*/ 1070306 w 1151910"/>
              <a:gd name="connsiteY89" fmla="*/ 1124413 h 2178140"/>
              <a:gd name="connsiteX90" fmla="*/ 1098881 w 1151910"/>
              <a:gd name="connsiteY90" fmla="*/ 1114888 h 2178140"/>
              <a:gd name="connsiteX91" fmla="*/ 1132219 w 1151910"/>
              <a:gd name="connsiteY91" fmla="*/ 1091075 h 2178140"/>
              <a:gd name="connsiteX92" fmla="*/ 1146506 w 1151910"/>
              <a:gd name="connsiteY92" fmla="*/ 1076788 h 2178140"/>
              <a:gd name="connsiteX93" fmla="*/ 1141744 w 1151910"/>
              <a:gd name="connsiteY93" fmla="*/ 991063 h 2178140"/>
              <a:gd name="connsiteX94" fmla="*/ 1127456 w 1151910"/>
              <a:gd name="connsiteY94" fmla="*/ 972013 h 2178140"/>
              <a:gd name="connsiteX95" fmla="*/ 1108406 w 1151910"/>
              <a:gd name="connsiteY95" fmla="*/ 933913 h 2178140"/>
              <a:gd name="connsiteX96" fmla="*/ 1103644 w 1151910"/>
              <a:gd name="connsiteY96" fmla="*/ 910100 h 2178140"/>
              <a:gd name="connsiteX97" fmla="*/ 1075069 w 1151910"/>
              <a:gd name="connsiteY97" fmla="*/ 881525 h 2178140"/>
              <a:gd name="connsiteX98" fmla="*/ 1008394 w 1151910"/>
              <a:gd name="connsiteY98" fmla="*/ 857713 h 2178140"/>
              <a:gd name="connsiteX99" fmla="*/ 994106 w 1151910"/>
              <a:gd name="connsiteY99" fmla="*/ 862475 h 2178140"/>
              <a:gd name="connsiteX100" fmla="*/ 989344 w 1151910"/>
              <a:gd name="connsiteY100" fmla="*/ 876763 h 2178140"/>
              <a:gd name="connsiteX101" fmla="*/ 984581 w 1151910"/>
              <a:gd name="connsiteY101" fmla="*/ 914863 h 2178140"/>
              <a:gd name="connsiteX102" fmla="*/ 975056 w 1151910"/>
              <a:gd name="connsiteY102" fmla="*/ 929150 h 2178140"/>
              <a:gd name="connsiteX103" fmla="*/ 960769 w 1151910"/>
              <a:gd name="connsiteY103" fmla="*/ 948200 h 2178140"/>
              <a:gd name="connsiteX104" fmla="*/ 932194 w 1151910"/>
              <a:gd name="connsiteY104" fmla="*/ 962488 h 2178140"/>
              <a:gd name="connsiteX105" fmla="*/ 898856 w 1151910"/>
              <a:gd name="connsiteY105" fmla="*/ 919625 h 2178140"/>
              <a:gd name="connsiteX106" fmla="*/ 884569 w 1151910"/>
              <a:gd name="connsiteY106" fmla="*/ 905338 h 2178140"/>
              <a:gd name="connsiteX107" fmla="*/ 903619 w 1151910"/>
              <a:gd name="connsiteY107" fmla="*/ 852950 h 2178140"/>
              <a:gd name="connsiteX108" fmla="*/ 908381 w 1151910"/>
              <a:gd name="connsiteY108" fmla="*/ 833900 h 2178140"/>
              <a:gd name="connsiteX109" fmla="*/ 903619 w 1151910"/>
              <a:gd name="connsiteY109" fmla="*/ 819613 h 2178140"/>
              <a:gd name="connsiteX110" fmla="*/ 898856 w 1151910"/>
              <a:gd name="connsiteY110" fmla="*/ 800563 h 2178140"/>
              <a:gd name="connsiteX111" fmla="*/ 903619 w 1151910"/>
              <a:gd name="connsiteY111" fmla="*/ 776750 h 2178140"/>
              <a:gd name="connsiteX112" fmla="*/ 941719 w 1151910"/>
              <a:gd name="connsiteY112" fmla="*/ 752938 h 2178140"/>
              <a:gd name="connsiteX113" fmla="*/ 956006 w 1151910"/>
              <a:gd name="connsiteY113" fmla="*/ 738650 h 2178140"/>
              <a:gd name="connsiteX114" fmla="*/ 960769 w 1151910"/>
              <a:gd name="connsiteY114" fmla="*/ 724363 h 2178140"/>
              <a:gd name="connsiteX115" fmla="*/ 956006 w 1151910"/>
              <a:gd name="connsiteY115" fmla="*/ 600538 h 2178140"/>
              <a:gd name="connsiteX116" fmla="*/ 889331 w 1151910"/>
              <a:gd name="connsiteY116" fmla="*/ 600538 h 2178140"/>
              <a:gd name="connsiteX117" fmla="*/ 875044 w 1151910"/>
              <a:gd name="connsiteY117" fmla="*/ 586250 h 2178140"/>
              <a:gd name="connsiteX118" fmla="*/ 860756 w 1151910"/>
              <a:gd name="connsiteY118" fmla="*/ 576725 h 2178140"/>
              <a:gd name="connsiteX119" fmla="*/ 846469 w 1151910"/>
              <a:gd name="connsiteY119" fmla="*/ 557675 h 2178140"/>
              <a:gd name="connsiteX120" fmla="*/ 841706 w 1151910"/>
              <a:gd name="connsiteY120" fmla="*/ 543388 h 2178140"/>
              <a:gd name="connsiteX121" fmla="*/ 722644 w 1151910"/>
              <a:gd name="connsiteY121" fmla="*/ 538625 h 2178140"/>
              <a:gd name="connsiteX122" fmla="*/ 689306 w 1151910"/>
              <a:gd name="connsiteY122" fmla="*/ 510050 h 2178140"/>
              <a:gd name="connsiteX123" fmla="*/ 679781 w 1151910"/>
              <a:gd name="connsiteY123" fmla="*/ 495763 h 2178140"/>
              <a:gd name="connsiteX124" fmla="*/ 660731 w 1151910"/>
              <a:gd name="connsiteY124" fmla="*/ 448138 h 2178140"/>
              <a:gd name="connsiteX125" fmla="*/ 646444 w 1151910"/>
              <a:gd name="connsiteY125" fmla="*/ 410038 h 2178140"/>
              <a:gd name="connsiteX126" fmla="*/ 636919 w 1151910"/>
              <a:gd name="connsiteY126" fmla="*/ 386225 h 2178140"/>
              <a:gd name="connsiteX127" fmla="*/ 617869 w 1151910"/>
              <a:gd name="connsiteY127" fmla="*/ 357650 h 2178140"/>
              <a:gd name="connsiteX128" fmla="*/ 575006 w 1151910"/>
              <a:gd name="connsiteY128" fmla="*/ 329075 h 2178140"/>
              <a:gd name="connsiteX129" fmla="*/ 560719 w 1151910"/>
              <a:gd name="connsiteY129" fmla="*/ 319550 h 2178140"/>
              <a:gd name="connsiteX130" fmla="*/ 541669 w 1151910"/>
              <a:gd name="connsiteY130" fmla="*/ 305263 h 2178140"/>
              <a:gd name="connsiteX131" fmla="*/ 527381 w 1151910"/>
              <a:gd name="connsiteY131" fmla="*/ 300500 h 2178140"/>
              <a:gd name="connsiteX132" fmla="*/ 494044 w 1151910"/>
              <a:gd name="connsiteY132" fmla="*/ 281450 h 2178140"/>
              <a:gd name="connsiteX133" fmla="*/ 470231 w 1151910"/>
              <a:gd name="connsiteY133" fmla="*/ 271925 h 2178140"/>
              <a:gd name="connsiteX134" fmla="*/ 408318 w 1151910"/>
              <a:gd name="connsiteY134" fmla="*/ 181439 h 2178140"/>
              <a:gd name="connsiteX135" fmla="*/ 408319 w 1151910"/>
              <a:gd name="connsiteY135" fmla="*/ 52851 h 2178140"/>
              <a:gd name="connsiteX136" fmla="*/ 377362 w 1151910"/>
              <a:gd name="connsiteY136" fmla="*/ 43325 h 2178140"/>
              <a:gd name="connsiteX137" fmla="*/ 317831 w 1151910"/>
              <a:gd name="connsiteY137" fmla="*/ 9988 h 2178140"/>
              <a:gd name="connsiteX138" fmla="*/ 284494 w 1151910"/>
              <a:gd name="connsiteY138" fmla="*/ 463 h 2178140"/>
              <a:gd name="connsiteX139" fmla="*/ 265444 w 1151910"/>
              <a:gd name="connsiteY139" fmla="*/ 5225 h 2178140"/>
              <a:gd name="connsiteX140" fmla="*/ 227344 w 1151910"/>
              <a:gd name="connsiteY140" fmla="*/ 55231 h 2178140"/>
              <a:gd name="connsiteX141" fmla="*/ 170194 w 1151910"/>
              <a:gd name="connsiteY141" fmla="*/ 69519 h 2178140"/>
              <a:gd name="connsiteX142" fmla="*/ 158287 w 1151910"/>
              <a:gd name="connsiteY142" fmla="*/ 114763 h 2178140"/>
              <a:gd name="connsiteX143" fmla="*/ 122568 w 1151910"/>
              <a:gd name="connsiteY143" fmla="*/ 150481 h 2178140"/>
              <a:gd name="connsiteX144" fmla="*/ 84469 w 1151910"/>
              <a:gd name="connsiteY144" fmla="*/ 243351 h 2178140"/>
              <a:gd name="connsiteX0" fmla="*/ 84469 w 1151910"/>
              <a:gd name="connsiteY0" fmla="*/ 243351 h 2182043"/>
              <a:gd name="connsiteX1" fmla="*/ 91612 w 1151910"/>
              <a:gd name="connsiteY1" fmla="*/ 271925 h 2182043"/>
              <a:gd name="connsiteX2" fmla="*/ 74943 w 1151910"/>
              <a:gd name="connsiteY2" fmla="*/ 340982 h 2182043"/>
              <a:gd name="connsiteX3" fmla="*/ 60656 w 1151910"/>
              <a:gd name="connsiteY3" fmla="*/ 390988 h 2182043"/>
              <a:gd name="connsiteX4" fmla="*/ 53512 w 1151910"/>
              <a:gd name="connsiteY4" fmla="*/ 467188 h 2182043"/>
              <a:gd name="connsiteX5" fmla="*/ 32081 w 1151910"/>
              <a:gd name="connsiteY5" fmla="*/ 505288 h 2182043"/>
              <a:gd name="connsiteX6" fmla="*/ 3506 w 1151910"/>
              <a:gd name="connsiteY6" fmla="*/ 541007 h 2182043"/>
              <a:gd name="connsiteX7" fmla="*/ 74944 w 1151910"/>
              <a:gd name="connsiteY7" fmla="*/ 564819 h 2182043"/>
              <a:gd name="connsiteX8" fmla="*/ 67800 w 1151910"/>
              <a:gd name="connsiteY8" fmla="*/ 643401 h 2182043"/>
              <a:gd name="connsiteX9" fmla="*/ 103518 w 1151910"/>
              <a:gd name="connsiteY9" fmla="*/ 688645 h 2182043"/>
              <a:gd name="connsiteX10" fmla="*/ 167813 w 1151910"/>
              <a:gd name="connsiteY10" fmla="*/ 736269 h 2182043"/>
              <a:gd name="connsiteX11" fmla="*/ 170195 w 1151910"/>
              <a:gd name="connsiteY11" fmla="*/ 807706 h 2182043"/>
              <a:gd name="connsiteX12" fmla="*/ 155907 w 1151910"/>
              <a:gd name="connsiteY12" fmla="*/ 860094 h 2182043"/>
              <a:gd name="connsiteX13" fmla="*/ 127331 w 1151910"/>
              <a:gd name="connsiteY13" fmla="*/ 910100 h 2182043"/>
              <a:gd name="connsiteX14" fmla="*/ 98756 w 1151910"/>
              <a:gd name="connsiteY14" fmla="*/ 948200 h 2182043"/>
              <a:gd name="connsiteX15" fmla="*/ 63037 w 1151910"/>
              <a:gd name="connsiteY15" fmla="*/ 993444 h 2182043"/>
              <a:gd name="connsiteX16" fmla="*/ 32082 w 1151910"/>
              <a:gd name="connsiteY16" fmla="*/ 1064881 h 2182043"/>
              <a:gd name="connsiteX17" fmla="*/ 1125 w 1151910"/>
              <a:gd name="connsiteY17" fmla="*/ 1105363 h 2182043"/>
              <a:gd name="connsiteX18" fmla="*/ 8269 w 1151910"/>
              <a:gd name="connsiteY18" fmla="*/ 1174419 h 2182043"/>
              <a:gd name="connsiteX19" fmla="*/ 22557 w 1151910"/>
              <a:gd name="connsiteY19" fmla="*/ 1224425 h 2182043"/>
              <a:gd name="connsiteX20" fmla="*/ 51133 w 1151910"/>
              <a:gd name="connsiteY20" fmla="*/ 1260144 h 2182043"/>
              <a:gd name="connsiteX21" fmla="*/ 70181 w 1151910"/>
              <a:gd name="connsiteY21" fmla="*/ 1298244 h 2182043"/>
              <a:gd name="connsiteX22" fmla="*/ 148763 w 1151910"/>
              <a:gd name="connsiteY22" fmla="*/ 1314913 h 2182043"/>
              <a:gd name="connsiteX23" fmla="*/ 255919 w 1151910"/>
              <a:gd name="connsiteY23" fmla="*/ 1398256 h 2182043"/>
              <a:gd name="connsiteX24" fmla="*/ 279733 w 1151910"/>
              <a:gd name="connsiteY24" fmla="*/ 1450644 h 2182043"/>
              <a:gd name="connsiteX25" fmla="*/ 239252 w 1151910"/>
              <a:gd name="connsiteY25" fmla="*/ 1550656 h 2182043"/>
              <a:gd name="connsiteX26" fmla="*/ 210677 w 1151910"/>
              <a:gd name="connsiteY26" fmla="*/ 1655431 h 2182043"/>
              <a:gd name="connsiteX27" fmla="*/ 217819 w 1151910"/>
              <a:gd name="connsiteY27" fmla="*/ 1714963 h 2182043"/>
              <a:gd name="connsiteX28" fmla="*/ 246394 w 1151910"/>
              <a:gd name="connsiteY28" fmla="*/ 1812594 h 2182043"/>
              <a:gd name="connsiteX29" fmla="*/ 191627 w 1151910"/>
              <a:gd name="connsiteY29" fmla="*/ 1857838 h 2182043"/>
              <a:gd name="connsiteX30" fmla="*/ 144002 w 1151910"/>
              <a:gd name="connsiteY30" fmla="*/ 1891175 h 2182043"/>
              <a:gd name="connsiteX31" fmla="*/ 91613 w 1151910"/>
              <a:gd name="connsiteY31" fmla="*/ 1917369 h 2182043"/>
              <a:gd name="connsiteX32" fmla="*/ 139239 w 1151910"/>
              <a:gd name="connsiteY32" fmla="*/ 1953088 h 2182043"/>
              <a:gd name="connsiteX33" fmla="*/ 165431 w 1151910"/>
              <a:gd name="connsiteY33" fmla="*/ 1984043 h 2182043"/>
              <a:gd name="connsiteX34" fmla="*/ 196387 w 1151910"/>
              <a:gd name="connsiteY34" fmla="*/ 2055482 h 2182043"/>
              <a:gd name="connsiteX35" fmla="*/ 258302 w 1151910"/>
              <a:gd name="connsiteY35" fmla="*/ 2048338 h 2182043"/>
              <a:gd name="connsiteX36" fmla="*/ 365456 w 1151910"/>
              <a:gd name="connsiteY36" fmla="*/ 2074532 h 2182043"/>
              <a:gd name="connsiteX37" fmla="*/ 382127 w 1151910"/>
              <a:gd name="connsiteY37" fmla="*/ 2155494 h 2182043"/>
              <a:gd name="connsiteX38" fmla="*/ 441658 w 1151910"/>
              <a:gd name="connsiteY38" fmla="*/ 2176926 h 2182043"/>
              <a:gd name="connsiteX39" fmla="*/ 489282 w 1151910"/>
              <a:gd name="connsiteY39" fmla="*/ 2165019 h 2182043"/>
              <a:gd name="connsiteX40" fmla="*/ 527381 w 1151910"/>
              <a:gd name="connsiteY40" fmla="*/ 2181687 h 2182043"/>
              <a:gd name="connsiteX41" fmla="*/ 570244 w 1151910"/>
              <a:gd name="connsiteY41" fmla="*/ 2081675 h 2182043"/>
              <a:gd name="connsiteX42" fmla="*/ 589294 w 1151910"/>
              <a:gd name="connsiteY42" fmla="*/ 2076913 h 2182043"/>
              <a:gd name="connsiteX43" fmla="*/ 603581 w 1151910"/>
              <a:gd name="connsiteY43" fmla="*/ 2062625 h 2182043"/>
              <a:gd name="connsiteX44" fmla="*/ 608344 w 1151910"/>
              <a:gd name="connsiteY44" fmla="*/ 2048338 h 2182043"/>
              <a:gd name="connsiteX45" fmla="*/ 617869 w 1151910"/>
              <a:gd name="connsiteY45" fmla="*/ 2034050 h 2182043"/>
              <a:gd name="connsiteX46" fmla="*/ 622631 w 1151910"/>
              <a:gd name="connsiteY46" fmla="*/ 2015000 h 2182043"/>
              <a:gd name="connsiteX47" fmla="*/ 627394 w 1151910"/>
              <a:gd name="connsiteY47" fmla="*/ 1929275 h 2182043"/>
              <a:gd name="connsiteX48" fmla="*/ 641681 w 1151910"/>
              <a:gd name="connsiteY48" fmla="*/ 1924513 h 2182043"/>
              <a:gd name="connsiteX49" fmla="*/ 684544 w 1151910"/>
              <a:gd name="connsiteY49" fmla="*/ 1876888 h 2182043"/>
              <a:gd name="connsiteX50" fmla="*/ 689306 w 1151910"/>
              <a:gd name="connsiteY50" fmla="*/ 1848313 h 2182043"/>
              <a:gd name="connsiteX51" fmla="*/ 694069 w 1151910"/>
              <a:gd name="connsiteY51" fmla="*/ 1824500 h 2182043"/>
              <a:gd name="connsiteX52" fmla="*/ 698831 w 1151910"/>
              <a:gd name="connsiteY52" fmla="*/ 1781638 h 2182043"/>
              <a:gd name="connsiteX53" fmla="*/ 717881 w 1151910"/>
              <a:gd name="connsiteY53" fmla="*/ 1743538 h 2182043"/>
              <a:gd name="connsiteX54" fmla="*/ 732169 w 1151910"/>
              <a:gd name="connsiteY54" fmla="*/ 1705438 h 2182043"/>
              <a:gd name="connsiteX55" fmla="*/ 760744 w 1151910"/>
              <a:gd name="connsiteY55" fmla="*/ 1714963 h 2182043"/>
              <a:gd name="connsiteX56" fmla="*/ 775031 w 1151910"/>
              <a:gd name="connsiteY56" fmla="*/ 1748300 h 2182043"/>
              <a:gd name="connsiteX57" fmla="*/ 779794 w 1151910"/>
              <a:gd name="connsiteY57" fmla="*/ 1800688 h 2182043"/>
              <a:gd name="connsiteX58" fmla="*/ 784556 w 1151910"/>
              <a:gd name="connsiteY58" fmla="*/ 1776875 h 2182043"/>
              <a:gd name="connsiteX59" fmla="*/ 789319 w 1151910"/>
              <a:gd name="connsiteY59" fmla="*/ 1743538 h 2182043"/>
              <a:gd name="connsiteX60" fmla="*/ 803606 w 1151910"/>
              <a:gd name="connsiteY60" fmla="*/ 1734013 h 2182043"/>
              <a:gd name="connsiteX61" fmla="*/ 827419 w 1151910"/>
              <a:gd name="connsiteY61" fmla="*/ 1748300 h 2182043"/>
              <a:gd name="connsiteX62" fmla="*/ 841706 w 1151910"/>
              <a:gd name="connsiteY62" fmla="*/ 1753063 h 2182043"/>
              <a:gd name="connsiteX63" fmla="*/ 846469 w 1151910"/>
              <a:gd name="connsiteY63" fmla="*/ 1691150 h 2182043"/>
              <a:gd name="connsiteX64" fmla="*/ 889331 w 1151910"/>
              <a:gd name="connsiteY64" fmla="*/ 1695913 h 2182043"/>
              <a:gd name="connsiteX65" fmla="*/ 894094 w 1151910"/>
              <a:gd name="connsiteY65" fmla="*/ 1710200 h 2182043"/>
              <a:gd name="connsiteX66" fmla="*/ 927431 w 1151910"/>
              <a:gd name="connsiteY66" fmla="*/ 1734013 h 2182043"/>
              <a:gd name="connsiteX67" fmla="*/ 960769 w 1151910"/>
              <a:gd name="connsiteY67" fmla="*/ 1738775 h 2182043"/>
              <a:gd name="connsiteX68" fmla="*/ 998869 w 1151910"/>
              <a:gd name="connsiteY68" fmla="*/ 1734013 h 2182043"/>
              <a:gd name="connsiteX69" fmla="*/ 1003631 w 1151910"/>
              <a:gd name="connsiteY69" fmla="*/ 1657813 h 2182043"/>
              <a:gd name="connsiteX70" fmla="*/ 1017919 w 1151910"/>
              <a:gd name="connsiteY70" fmla="*/ 1638763 h 2182043"/>
              <a:gd name="connsiteX71" fmla="*/ 1017919 w 1151910"/>
              <a:gd name="connsiteY71" fmla="*/ 1600663 h 2182043"/>
              <a:gd name="connsiteX72" fmla="*/ 998869 w 1151910"/>
              <a:gd name="connsiteY72" fmla="*/ 1586375 h 2182043"/>
              <a:gd name="connsiteX73" fmla="*/ 975056 w 1151910"/>
              <a:gd name="connsiteY73" fmla="*/ 1548275 h 2182043"/>
              <a:gd name="connsiteX74" fmla="*/ 965531 w 1151910"/>
              <a:gd name="connsiteY74" fmla="*/ 1533988 h 2182043"/>
              <a:gd name="connsiteX75" fmla="*/ 951244 w 1151910"/>
              <a:gd name="connsiteY75" fmla="*/ 1529225 h 2182043"/>
              <a:gd name="connsiteX76" fmla="*/ 932194 w 1151910"/>
              <a:gd name="connsiteY76" fmla="*/ 1405400 h 2182043"/>
              <a:gd name="connsiteX77" fmla="*/ 922669 w 1151910"/>
              <a:gd name="connsiteY77" fmla="*/ 1362538 h 2182043"/>
              <a:gd name="connsiteX78" fmla="*/ 913144 w 1151910"/>
              <a:gd name="connsiteY78" fmla="*/ 1338725 h 2182043"/>
              <a:gd name="connsiteX79" fmla="*/ 903619 w 1151910"/>
              <a:gd name="connsiteY79" fmla="*/ 1305388 h 2182043"/>
              <a:gd name="connsiteX80" fmla="*/ 898856 w 1151910"/>
              <a:gd name="connsiteY80" fmla="*/ 1291100 h 2182043"/>
              <a:gd name="connsiteX81" fmla="*/ 908381 w 1151910"/>
              <a:gd name="connsiteY81" fmla="*/ 1224425 h 2182043"/>
              <a:gd name="connsiteX82" fmla="*/ 922669 w 1151910"/>
              <a:gd name="connsiteY82" fmla="*/ 1219663 h 2182043"/>
              <a:gd name="connsiteX83" fmla="*/ 941719 w 1151910"/>
              <a:gd name="connsiteY83" fmla="*/ 1210138 h 2182043"/>
              <a:gd name="connsiteX84" fmla="*/ 956006 w 1151910"/>
              <a:gd name="connsiteY84" fmla="*/ 1205375 h 2182043"/>
              <a:gd name="connsiteX85" fmla="*/ 970294 w 1151910"/>
              <a:gd name="connsiteY85" fmla="*/ 1195850 h 2182043"/>
              <a:gd name="connsiteX86" fmla="*/ 1003631 w 1151910"/>
              <a:gd name="connsiteY86" fmla="*/ 1186325 h 2182043"/>
              <a:gd name="connsiteX87" fmla="*/ 1022681 w 1151910"/>
              <a:gd name="connsiteY87" fmla="*/ 1172038 h 2182043"/>
              <a:gd name="connsiteX88" fmla="*/ 1041731 w 1151910"/>
              <a:gd name="connsiteY88" fmla="*/ 1143463 h 2182043"/>
              <a:gd name="connsiteX89" fmla="*/ 1070306 w 1151910"/>
              <a:gd name="connsiteY89" fmla="*/ 1124413 h 2182043"/>
              <a:gd name="connsiteX90" fmla="*/ 1098881 w 1151910"/>
              <a:gd name="connsiteY90" fmla="*/ 1114888 h 2182043"/>
              <a:gd name="connsiteX91" fmla="*/ 1132219 w 1151910"/>
              <a:gd name="connsiteY91" fmla="*/ 1091075 h 2182043"/>
              <a:gd name="connsiteX92" fmla="*/ 1146506 w 1151910"/>
              <a:gd name="connsiteY92" fmla="*/ 1076788 h 2182043"/>
              <a:gd name="connsiteX93" fmla="*/ 1141744 w 1151910"/>
              <a:gd name="connsiteY93" fmla="*/ 991063 h 2182043"/>
              <a:gd name="connsiteX94" fmla="*/ 1127456 w 1151910"/>
              <a:gd name="connsiteY94" fmla="*/ 972013 h 2182043"/>
              <a:gd name="connsiteX95" fmla="*/ 1108406 w 1151910"/>
              <a:gd name="connsiteY95" fmla="*/ 933913 h 2182043"/>
              <a:gd name="connsiteX96" fmla="*/ 1103644 w 1151910"/>
              <a:gd name="connsiteY96" fmla="*/ 910100 h 2182043"/>
              <a:gd name="connsiteX97" fmla="*/ 1075069 w 1151910"/>
              <a:gd name="connsiteY97" fmla="*/ 881525 h 2182043"/>
              <a:gd name="connsiteX98" fmla="*/ 1008394 w 1151910"/>
              <a:gd name="connsiteY98" fmla="*/ 857713 h 2182043"/>
              <a:gd name="connsiteX99" fmla="*/ 994106 w 1151910"/>
              <a:gd name="connsiteY99" fmla="*/ 862475 h 2182043"/>
              <a:gd name="connsiteX100" fmla="*/ 989344 w 1151910"/>
              <a:gd name="connsiteY100" fmla="*/ 876763 h 2182043"/>
              <a:gd name="connsiteX101" fmla="*/ 984581 w 1151910"/>
              <a:gd name="connsiteY101" fmla="*/ 914863 h 2182043"/>
              <a:gd name="connsiteX102" fmla="*/ 975056 w 1151910"/>
              <a:gd name="connsiteY102" fmla="*/ 929150 h 2182043"/>
              <a:gd name="connsiteX103" fmla="*/ 960769 w 1151910"/>
              <a:gd name="connsiteY103" fmla="*/ 948200 h 2182043"/>
              <a:gd name="connsiteX104" fmla="*/ 932194 w 1151910"/>
              <a:gd name="connsiteY104" fmla="*/ 962488 h 2182043"/>
              <a:gd name="connsiteX105" fmla="*/ 898856 w 1151910"/>
              <a:gd name="connsiteY105" fmla="*/ 919625 h 2182043"/>
              <a:gd name="connsiteX106" fmla="*/ 884569 w 1151910"/>
              <a:gd name="connsiteY106" fmla="*/ 905338 h 2182043"/>
              <a:gd name="connsiteX107" fmla="*/ 903619 w 1151910"/>
              <a:gd name="connsiteY107" fmla="*/ 852950 h 2182043"/>
              <a:gd name="connsiteX108" fmla="*/ 908381 w 1151910"/>
              <a:gd name="connsiteY108" fmla="*/ 833900 h 2182043"/>
              <a:gd name="connsiteX109" fmla="*/ 903619 w 1151910"/>
              <a:gd name="connsiteY109" fmla="*/ 819613 h 2182043"/>
              <a:gd name="connsiteX110" fmla="*/ 898856 w 1151910"/>
              <a:gd name="connsiteY110" fmla="*/ 800563 h 2182043"/>
              <a:gd name="connsiteX111" fmla="*/ 903619 w 1151910"/>
              <a:gd name="connsiteY111" fmla="*/ 776750 h 2182043"/>
              <a:gd name="connsiteX112" fmla="*/ 941719 w 1151910"/>
              <a:gd name="connsiteY112" fmla="*/ 752938 h 2182043"/>
              <a:gd name="connsiteX113" fmla="*/ 956006 w 1151910"/>
              <a:gd name="connsiteY113" fmla="*/ 738650 h 2182043"/>
              <a:gd name="connsiteX114" fmla="*/ 960769 w 1151910"/>
              <a:gd name="connsiteY114" fmla="*/ 724363 h 2182043"/>
              <a:gd name="connsiteX115" fmla="*/ 956006 w 1151910"/>
              <a:gd name="connsiteY115" fmla="*/ 600538 h 2182043"/>
              <a:gd name="connsiteX116" fmla="*/ 889331 w 1151910"/>
              <a:gd name="connsiteY116" fmla="*/ 600538 h 2182043"/>
              <a:gd name="connsiteX117" fmla="*/ 875044 w 1151910"/>
              <a:gd name="connsiteY117" fmla="*/ 586250 h 2182043"/>
              <a:gd name="connsiteX118" fmla="*/ 860756 w 1151910"/>
              <a:gd name="connsiteY118" fmla="*/ 576725 h 2182043"/>
              <a:gd name="connsiteX119" fmla="*/ 846469 w 1151910"/>
              <a:gd name="connsiteY119" fmla="*/ 557675 h 2182043"/>
              <a:gd name="connsiteX120" fmla="*/ 841706 w 1151910"/>
              <a:gd name="connsiteY120" fmla="*/ 543388 h 2182043"/>
              <a:gd name="connsiteX121" fmla="*/ 722644 w 1151910"/>
              <a:gd name="connsiteY121" fmla="*/ 538625 h 2182043"/>
              <a:gd name="connsiteX122" fmla="*/ 689306 w 1151910"/>
              <a:gd name="connsiteY122" fmla="*/ 510050 h 2182043"/>
              <a:gd name="connsiteX123" fmla="*/ 679781 w 1151910"/>
              <a:gd name="connsiteY123" fmla="*/ 495763 h 2182043"/>
              <a:gd name="connsiteX124" fmla="*/ 660731 w 1151910"/>
              <a:gd name="connsiteY124" fmla="*/ 448138 h 2182043"/>
              <a:gd name="connsiteX125" fmla="*/ 646444 w 1151910"/>
              <a:gd name="connsiteY125" fmla="*/ 410038 h 2182043"/>
              <a:gd name="connsiteX126" fmla="*/ 636919 w 1151910"/>
              <a:gd name="connsiteY126" fmla="*/ 386225 h 2182043"/>
              <a:gd name="connsiteX127" fmla="*/ 617869 w 1151910"/>
              <a:gd name="connsiteY127" fmla="*/ 357650 h 2182043"/>
              <a:gd name="connsiteX128" fmla="*/ 575006 w 1151910"/>
              <a:gd name="connsiteY128" fmla="*/ 329075 h 2182043"/>
              <a:gd name="connsiteX129" fmla="*/ 560719 w 1151910"/>
              <a:gd name="connsiteY129" fmla="*/ 319550 h 2182043"/>
              <a:gd name="connsiteX130" fmla="*/ 541669 w 1151910"/>
              <a:gd name="connsiteY130" fmla="*/ 305263 h 2182043"/>
              <a:gd name="connsiteX131" fmla="*/ 527381 w 1151910"/>
              <a:gd name="connsiteY131" fmla="*/ 300500 h 2182043"/>
              <a:gd name="connsiteX132" fmla="*/ 494044 w 1151910"/>
              <a:gd name="connsiteY132" fmla="*/ 281450 h 2182043"/>
              <a:gd name="connsiteX133" fmla="*/ 470231 w 1151910"/>
              <a:gd name="connsiteY133" fmla="*/ 271925 h 2182043"/>
              <a:gd name="connsiteX134" fmla="*/ 408318 w 1151910"/>
              <a:gd name="connsiteY134" fmla="*/ 181439 h 2182043"/>
              <a:gd name="connsiteX135" fmla="*/ 408319 w 1151910"/>
              <a:gd name="connsiteY135" fmla="*/ 52851 h 2182043"/>
              <a:gd name="connsiteX136" fmla="*/ 377362 w 1151910"/>
              <a:gd name="connsiteY136" fmla="*/ 43325 h 2182043"/>
              <a:gd name="connsiteX137" fmla="*/ 317831 w 1151910"/>
              <a:gd name="connsiteY137" fmla="*/ 9988 h 2182043"/>
              <a:gd name="connsiteX138" fmla="*/ 284494 w 1151910"/>
              <a:gd name="connsiteY138" fmla="*/ 463 h 2182043"/>
              <a:gd name="connsiteX139" fmla="*/ 265444 w 1151910"/>
              <a:gd name="connsiteY139" fmla="*/ 5225 h 2182043"/>
              <a:gd name="connsiteX140" fmla="*/ 227344 w 1151910"/>
              <a:gd name="connsiteY140" fmla="*/ 55231 h 2182043"/>
              <a:gd name="connsiteX141" fmla="*/ 170194 w 1151910"/>
              <a:gd name="connsiteY141" fmla="*/ 69519 h 2182043"/>
              <a:gd name="connsiteX142" fmla="*/ 158287 w 1151910"/>
              <a:gd name="connsiteY142" fmla="*/ 114763 h 2182043"/>
              <a:gd name="connsiteX143" fmla="*/ 122568 w 1151910"/>
              <a:gd name="connsiteY143" fmla="*/ 150481 h 2182043"/>
              <a:gd name="connsiteX144" fmla="*/ 84469 w 1151910"/>
              <a:gd name="connsiteY144" fmla="*/ 243351 h 2182043"/>
              <a:gd name="connsiteX0" fmla="*/ 84469 w 1151910"/>
              <a:gd name="connsiteY0" fmla="*/ 243351 h 2182043"/>
              <a:gd name="connsiteX1" fmla="*/ 91612 w 1151910"/>
              <a:gd name="connsiteY1" fmla="*/ 271925 h 2182043"/>
              <a:gd name="connsiteX2" fmla="*/ 74943 w 1151910"/>
              <a:gd name="connsiteY2" fmla="*/ 340982 h 2182043"/>
              <a:gd name="connsiteX3" fmla="*/ 60656 w 1151910"/>
              <a:gd name="connsiteY3" fmla="*/ 390988 h 2182043"/>
              <a:gd name="connsiteX4" fmla="*/ 53512 w 1151910"/>
              <a:gd name="connsiteY4" fmla="*/ 467188 h 2182043"/>
              <a:gd name="connsiteX5" fmla="*/ 32081 w 1151910"/>
              <a:gd name="connsiteY5" fmla="*/ 505288 h 2182043"/>
              <a:gd name="connsiteX6" fmla="*/ 3506 w 1151910"/>
              <a:gd name="connsiteY6" fmla="*/ 541007 h 2182043"/>
              <a:gd name="connsiteX7" fmla="*/ 74944 w 1151910"/>
              <a:gd name="connsiteY7" fmla="*/ 564819 h 2182043"/>
              <a:gd name="connsiteX8" fmla="*/ 67800 w 1151910"/>
              <a:gd name="connsiteY8" fmla="*/ 643401 h 2182043"/>
              <a:gd name="connsiteX9" fmla="*/ 103518 w 1151910"/>
              <a:gd name="connsiteY9" fmla="*/ 688645 h 2182043"/>
              <a:gd name="connsiteX10" fmla="*/ 167813 w 1151910"/>
              <a:gd name="connsiteY10" fmla="*/ 736269 h 2182043"/>
              <a:gd name="connsiteX11" fmla="*/ 170195 w 1151910"/>
              <a:gd name="connsiteY11" fmla="*/ 807706 h 2182043"/>
              <a:gd name="connsiteX12" fmla="*/ 155907 w 1151910"/>
              <a:gd name="connsiteY12" fmla="*/ 860094 h 2182043"/>
              <a:gd name="connsiteX13" fmla="*/ 127331 w 1151910"/>
              <a:gd name="connsiteY13" fmla="*/ 910100 h 2182043"/>
              <a:gd name="connsiteX14" fmla="*/ 98756 w 1151910"/>
              <a:gd name="connsiteY14" fmla="*/ 948200 h 2182043"/>
              <a:gd name="connsiteX15" fmla="*/ 63037 w 1151910"/>
              <a:gd name="connsiteY15" fmla="*/ 993444 h 2182043"/>
              <a:gd name="connsiteX16" fmla="*/ 32082 w 1151910"/>
              <a:gd name="connsiteY16" fmla="*/ 1064881 h 2182043"/>
              <a:gd name="connsiteX17" fmla="*/ 1125 w 1151910"/>
              <a:gd name="connsiteY17" fmla="*/ 1105363 h 2182043"/>
              <a:gd name="connsiteX18" fmla="*/ 8269 w 1151910"/>
              <a:gd name="connsiteY18" fmla="*/ 1174419 h 2182043"/>
              <a:gd name="connsiteX19" fmla="*/ 22557 w 1151910"/>
              <a:gd name="connsiteY19" fmla="*/ 1224425 h 2182043"/>
              <a:gd name="connsiteX20" fmla="*/ 51133 w 1151910"/>
              <a:gd name="connsiteY20" fmla="*/ 1260144 h 2182043"/>
              <a:gd name="connsiteX21" fmla="*/ 70181 w 1151910"/>
              <a:gd name="connsiteY21" fmla="*/ 1298244 h 2182043"/>
              <a:gd name="connsiteX22" fmla="*/ 148763 w 1151910"/>
              <a:gd name="connsiteY22" fmla="*/ 1314913 h 2182043"/>
              <a:gd name="connsiteX23" fmla="*/ 255919 w 1151910"/>
              <a:gd name="connsiteY23" fmla="*/ 1398256 h 2182043"/>
              <a:gd name="connsiteX24" fmla="*/ 279733 w 1151910"/>
              <a:gd name="connsiteY24" fmla="*/ 1450644 h 2182043"/>
              <a:gd name="connsiteX25" fmla="*/ 239252 w 1151910"/>
              <a:gd name="connsiteY25" fmla="*/ 1550656 h 2182043"/>
              <a:gd name="connsiteX26" fmla="*/ 210677 w 1151910"/>
              <a:gd name="connsiteY26" fmla="*/ 1655431 h 2182043"/>
              <a:gd name="connsiteX27" fmla="*/ 217819 w 1151910"/>
              <a:gd name="connsiteY27" fmla="*/ 1714963 h 2182043"/>
              <a:gd name="connsiteX28" fmla="*/ 246394 w 1151910"/>
              <a:gd name="connsiteY28" fmla="*/ 1812594 h 2182043"/>
              <a:gd name="connsiteX29" fmla="*/ 191627 w 1151910"/>
              <a:gd name="connsiteY29" fmla="*/ 1857838 h 2182043"/>
              <a:gd name="connsiteX30" fmla="*/ 144002 w 1151910"/>
              <a:gd name="connsiteY30" fmla="*/ 1891175 h 2182043"/>
              <a:gd name="connsiteX31" fmla="*/ 91613 w 1151910"/>
              <a:gd name="connsiteY31" fmla="*/ 1917369 h 2182043"/>
              <a:gd name="connsiteX32" fmla="*/ 139239 w 1151910"/>
              <a:gd name="connsiteY32" fmla="*/ 1953088 h 2182043"/>
              <a:gd name="connsiteX33" fmla="*/ 165431 w 1151910"/>
              <a:gd name="connsiteY33" fmla="*/ 1984043 h 2182043"/>
              <a:gd name="connsiteX34" fmla="*/ 196387 w 1151910"/>
              <a:gd name="connsiteY34" fmla="*/ 2055482 h 2182043"/>
              <a:gd name="connsiteX35" fmla="*/ 258302 w 1151910"/>
              <a:gd name="connsiteY35" fmla="*/ 2048338 h 2182043"/>
              <a:gd name="connsiteX36" fmla="*/ 365456 w 1151910"/>
              <a:gd name="connsiteY36" fmla="*/ 2074532 h 2182043"/>
              <a:gd name="connsiteX37" fmla="*/ 382127 w 1151910"/>
              <a:gd name="connsiteY37" fmla="*/ 2155494 h 2182043"/>
              <a:gd name="connsiteX38" fmla="*/ 441658 w 1151910"/>
              <a:gd name="connsiteY38" fmla="*/ 2176926 h 2182043"/>
              <a:gd name="connsiteX39" fmla="*/ 489282 w 1151910"/>
              <a:gd name="connsiteY39" fmla="*/ 2165019 h 2182043"/>
              <a:gd name="connsiteX40" fmla="*/ 527381 w 1151910"/>
              <a:gd name="connsiteY40" fmla="*/ 2181687 h 2182043"/>
              <a:gd name="connsiteX41" fmla="*/ 539288 w 1151910"/>
              <a:gd name="connsiteY41" fmla="*/ 2086437 h 2182043"/>
              <a:gd name="connsiteX42" fmla="*/ 589294 w 1151910"/>
              <a:gd name="connsiteY42" fmla="*/ 2076913 h 2182043"/>
              <a:gd name="connsiteX43" fmla="*/ 603581 w 1151910"/>
              <a:gd name="connsiteY43" fmla="*/ 2062625 h 2182043"/>
              <a:gd name="connsiteX44" fmla="*/ 608344 w 1151910"/>
              <a:gd name="connsiteY44" fmla="*/ 2048338 h 2182043"/>
              <a:gd name="connsiteX45" fmla="*/ 617869 w 1151910"/>
              <a:gd name="connsiteY45" fmla="*/ 2034050 h 2182043"/>
              <a:gd name="connsiteX46" fmla="*/ 622631 w 1151910"/>
              <a:gd name="connsiteY46" fmla="*/ 2015000 h 2182043"/>
              <a:gd name="connsiteX47" fmla="*/ 627394 w 1151910"/>
              <a:gd name="connsiteY47" fmla="*/ 1929275 h 2182043"/>
              <a:gd name="connsiteX48" fmla="*/ 641681 w 1151910"/>
              <a:gd name="connsiteY48" fmla="*/ 1924513 h 2182043"/>
              <a:gd name="connsiteX49" fmla="*/ 684544 w 1151910"/>
              <a:gd name="connsiteY49" fmla="*/ 1876888 h 2182043"/>
              <a:gd name="connsiteX50" fmla="*/ 689306 w 1151910"/>
              <a:gd name="connsiteY50" fmla="*/ 1848313 h 2182043"/>
              <a:gd name="connsiteX51" fmla="*/ 694069 w 1151910"/>
              <a:gd name="connsiteY51" fmla="*/ 1824500 h 2182043"/>
              <a:gd name="connsiteX52" fmla="*/ 698831 w 1151910"/>
              <a:gd name="connsiteY52" fmla="*/ 1781638 h 2182043"/>
              <a:gd name="connsiteX53" fmla="*/ 717881 w 1151910"/>
              <a:gd name="connsiteY53" fmla="*/ 1743538 h 2182043"/>
              <a:gd name="connsiteX54" fmla="*/ 732169 w 1151910"/>
              <a:gd name="connsiteY54" fmla="*/ 1705438 h 2182043"/>
              <a:gd name="connsiteX55" fmla="*/ 760744 w 1151910"/>
              <a:gd name="connsiteY55" fmla="*/ 1714963 h 2182043"/>
              <a:gd name="connsiteX56" fmla="*/ 775031 w 1151910"/>
              <a:gd name="connsiteY56" fmla="*/ 1748300 h 2182043"/>
              <a:gd name="connsiteX57" fmla="*/ 779794 w 1151910"/>
              <a:gd name="connsiteY57" fmla="*/ 1800688 h 2182043"/>
              <a:gd name="connsiteX58" fmla="*/ 784556 w 1151910"/>
              <a:gd name="connsiteY58" fmla="*/ 1776875 h 2182043"/>
              <a:gd name="connsiteX59" fmla="*/ 789319 w 1151910"/>
              <a:gd name="connsiteY59" fmla="*/ 1743538 h 2182043"/>
              <a:gd name="connsiteX60" fmla="*/ 803606 w 1151910"/>
              <a:gd name="connsiteY60" fmla="*/ 1734013 h 2182043"/>
              <a:gd name="connsiteX61" fmla="*/ 827419 w 1151910"/>
              <a:gd name="connsiteY61" fmla="*/ 1748300 h 2182043"/>
              <a:gd name="connsiteX62" fmla="*/ 841706 w 1151910"/>
              <a:gd name="connsiteY62" fmla="*/ 1753063 h 2182043"/>
              <a:gd name="connsiteX63" fmla="*/ 846469 w 1151910"/>
              <a:gd name="connsiteY63" fmla="*/ 1691150 h 2182043"/>
              <a:gd name="connsiteX64" fmla="*/ 889331 w 1151910"/>
              <a:gd name="connsiteY64" fmla="*/ 1695913 h 2182043"/>
              <a:gd name="connsiteX65" fmla="*/ 894094 w 1151910"/>
              <a:gd name="connsiteY65" fmla="*/ 1710200 h 2182043"/>
              <a:gd name="connsiteX66" fmla="*/ 927431 w 1151910"/>
              <a:gd name="connsiteY66" fmla="*/ 1734013 h 2182043"/>
              <a:gd name="connsiteX67" fmla="*/ 960769 w 1151910"/>
              <a:gd name="connsiteY67" fmla="*/ 1738775 h 2182043"/>
              <a:gd name="connsiteX68" fmla="*/ 998869 w 1151910"/>
              <a:gd name="connsiteY68" fmla="*/ 1734013 h 2182043"/>
              <a:gd name="connsiteX69" fmla="*/ 1003631 w 1151910"/>
              <a:gd name="connsiteY69" fmla="*/ 1657813 h 2182043"/>
              <a:gd name="connsiteX70" fmla="*/ 1017919 w 1151910"/>
              <a:gd name="connsiteY70" fmla="*/ 1638763 h 2182043"/>
              <a:gd name="connsiteX71" fmla="*/ 1017919 w 1151910"/>
              <a:gd name="connsiteY71" fmla="*/ 1600663 h 2182043"/>
              <a:gd name="connsiteX72" fmla="*/ 998869 w 1151910"/>
              <a:gd name="connsiteY72" fmla="*/ 1586375 h 2182043"/>
              <a:gd name="connsiteX73" fmla="*/ 975056 w 1151910"/>
              <a:gd name="connsiteY73" fmla="*/ 1548275 h 2182043"/>
              <a:gd name="connsiteX74" fmla="*/ 965531 w 1151910"/>
              <a:gd name="connsiteY74" fmla="*/ 1533988 h 2182043"/>
              <a:gd name="connsiteX75" fmla="*/ 951244 w 1151910"/>
              <a:gd name="connsiteY75" fmla="*/ 1529225 h 2182043"/>
              <a:gd name="connsiteX76" fmla="*/ 932194 w 1151910"/>
              <a:gd name="connsiteY76" fmla="*/ 1405400 h 2182043"/>
              <a:gd name="connsiteX77" fmla="*/ 922669 w 1151910"/>
              <a:gd name="connsiteY77" fmla="*/ 1362538 h 2182043"/>
              <a:gd name="connsiteX78" fmla="*/ 913144 w 1151910"/>
              <a:gd name="connsiteY78" fmla="*/ 1338725 h 2182043"/>
              <a:gd name="connsiteX79" fmla="*/ 903619 w 1151910"/>
              <a:gd name="connsiteY79" fmla="*/ 1305388 h 2182043"/>
              <a:gd name="connsiteX80" fmla="*/ 898856 w 1151910"/>
              <a:gd name="connsiteY80" fmla="*/ 1291100 h 2182043"/>
              <a:gd name="connsiteX81" fmla="*/ 908381 w 1151910"/>
              <a:gd name="connsiteY81" fmla="*/ 1224425 h 2182043"/>
              <a:gd name="connsiteX82" fmla="*/ 922669 w 1151910"/>
              <a:gd name="connsiteY82" fmla="*/ 1219663 h 2182043"/>
              <a:gd name="connsiteX83" fmla="*/ 941719 w 1151910"/>
              <a:gd name="connsiteY83" fmla="*/ 1210138 h 2182043"/>
              <a:gd name="connsiteX84" fmla="*/ 956006 w 1151910"/>
              <a:gd name="connsiteY84" fmla="*/ 1205375 h 2182043"/>
              <a:gd name="connsiteX85" fmla="*/ 970294 w 1151910"/>
              <a:gd name="connsiteY85" fmla="*/ 1195850 h 2182043"/>
              <a:gd name="connsiteX86" fmla="*/ 1003631 w 1151910"/>
              <a:gd name="connsiteY86" fmla="*/ 1186325 h 2182043"/>
              <a:gd name="connsiteX87" fmla="*/ 1022681 w 1151910"/>
              <a:gd name="connsiteY87" fmla="*/ 1172038 h 2182043"/>
              <a:gd name="connsiteX88" fmla="*/ 1041731 w 1151910"/>
              <a:gd name="connsiteY88" fmla="*/ 1143463 h 2182043"/>
              <a:gd name="connsiteX89" fmla="*/ 1070306 w 1151910"/>
              <a:gd name="connsiteY89" fmla="*/ 1124413 h 2182043"/>
              <a:gd name="connsiteX90" fmla="*/ 1098881 w 1151910"/>
              <a:gd name="connsiteY90" fmla="*/ 1114888 h 2182043"/>
              <a:gd name="connsiteX91" fmla="*/ 1132219 w 1151910"/>
              <a:gd name="connsiteY91" fmla="*/ 1091075 h 2182043"/>
              <a:gd name="connsiteX92" fmla="*/ 1146506 w 1151910"/>
              <a:gd name="connsiteY92" fmla="*/ 1076788 h 2182043"/>
              <a:gd name="connsiteX93" fmla="*/ 1141744 w 1151910"/>
              <a:gd name="connsiteY93" fmla="*/ 991063 h 2182043"/>
              <a:gd name="connsiteX94" fmla="*/ 1127456 w 1151910"/>
              <a:gd name="connsiteY94" fmla="*/ 972013 h 2182043"/>
              <a:gd name="connsiteX95" fmla="*/ 1108406 w 1151910"/>
              <a:gd name="connsiteY95" fmla="*/ 933913 h 2182043"/>
              <a:gd name="connsiteX96" fmla="*/ 1103644 w 1151910"/>
              <a:gd name="connsiteY96" fmla="*/ 910100 h 2182043"/>
              <a:gd name="connsiteX97" fmla="*/ 1075069 w 1151910"/>
              <a:gd name="connsiteY97" fmla="*/ 881525 h 2182043"/>
              <a:gd name="connsiteX98" fmla="*/ 1008394 w 1151910"/>
              <a:gd name="connsiteY98" fmla="*/ 857713 h 2182043"/>
              <a:gd name="connsiteX99" fmla="*/ 994106 w 1151910"/>
              <a:gd name="connsiteY99" fmla="*/ 862475 h 2182043"/>
              <a:gd name="connsiteX100" fmla="*/ 989344 w 1151910"/>
              <a:gd name="connsiteY100" fmla="*/ 876763 h 2182043"/>
              <a:gd name="connsiteX101" fmla="*/ 984581 w 1151910"/>
              <a:gd name="connsiteY101" fmla="*/ 914863 h 2182043"/>
              <a:gd name="connsiteX102" fmla="*/ 975056 w 1151910"/>
              <a:gd name="connsiteY102" fmla="*/ 929150 h 2182043"/>
              <a:gd name="connsiteX103" fmla="*/ 960769 w 1151910"/>
              <a:gd name="connsiteY103" fmla="*/ 948200 h 2182043"/>
              <a:gd name="connsiteX104" fmla="*/ 932194 w 1151910"/>
              <a:gd name="connsiteY104" fmla="*/ 962488 h 2182043"/>
              <a:gd name="connsiteX105" fmla="*/ 898856 w 1151910"/>
              <a:gd name="connsiteY105" fmla="*/ 919625 h 2182043"/>
              <a:gd name="connsiteX106" fmla="*/ 884569 w 1151910"/>
              <a:gd name="connsiteY106" fmla="*/ 905338 h 2182043"/>
              <a:gd name="connsiteX107" fmla="*/ 903619 w 1151910"/>
              <a:gd name="connsiteY107" fmla="*/ 852950 h 2182043"/>
              <a:gd name="connsiteX108" fmla="*/ 908381 w 1151910"/>
              <a:gd name="connsiteY108" fmla="*/ 833900 h 2182043"/>
              <a:gd name="connsiteX109" fmla="*/ 903619 w 1151910"/>
              <a:gd name="connsiteY109" fmla="*/ 819613 h 2182043"/>
              <a:gd name="connsiteX110" fmla="*/ 898856 w 1151910"/>
              <a:gd name="connsiteY110" fmla="*/ 800563 h 2182043"/>
              <a:gd name="connsiteX111" fmla="*/ 903619 w 1151910"/>
              <a:gd name="connsiteY111" fmla="*/ 776750 h 2182043"/>
              <a:gd name="connsiteX112" fmla="*/ 941719 w 1151910"/>
              <a:gd name="connsiteY112" fmla="*/ 752938 h 2182043"/>
              <a:gd name="connsiteX113" fmla="*/ 956006 w 1151910"/>
              <a:gd name="connsiteY113" fmla="*/ 738650 h 2182043"/>
              <a:gd name="connsiteX114" fmla="*/ 960769 w 1151910"/>
              <a:gd name="connsiteY114" fmla="*/ 724363 h 2182043"/>
              <a:gd name="connsiteX115" fmla="*/ 956006 w 1151910"/>
              <a:gd name="connsiteY115" fmla="*/ 600538 h 2182043"/>
              <a:gd name="connsiteX116" fmla="*/ 889331 w 1151910"/>
              <a:gd name="connsiteY116" fmla="*/ 600538 h 2182043"/>
              <a:gd name="connsiteX117" fmla="*/ 875044 w 1151910"/>
              <a:gd name="connsiteY117" fmla="*/ 586250 h 2182043"/>
              <a:gd name="connsiteX118" fmla="*/ 860756 w 1151910"/>
              <a:gd name="connsiteY118" fmla="*/ 576725 h 2182043"/>
              <a:gd name="connsiteX119" fmla="*/ 846469 w 1151910"/>
              <a:gd name="connsiteY119" fmla="*/ 557675 h 2182043"/>
              <a:gd name="connsiteX120" fmla="*/ 841706 w 1151910"/>
              <a:gd name="connsiteY120" fmla="*/ 543388 h 2182043"/>
              <a:gd name="connsiteX121" fmla="*/ 722644 w 1151910"/>
              <a:gd name="connsiteY121" fmla="*/ 538625 h 2182043"/>
              <a:gd name="connsiteX122" fmla="*/ 689306 w 1151910"/>
              <a:gd name="connsiteY122" fmla="*/ 510050 h 2182043"/>
              <a:gd name="connsiteX123" fmla="*/ 679781 w 1151910"/>
              <a:gd name="connsiteY123" fmla="*/ 495763 h 2182043"/>
              <a:gd name="connsiteX124" fmla="*/ 660731 w 1151910"/>
              <a:gd name="connsiteY124" fmla="*/ 448138 h 2182043"/>
              <a:gd name="connsiteX125" fmla="*/ 646444 w 1151910"/>
              <a:gd name="connsiteY125" fmla="*/ 410038 h 2182043"/>
              <a:gd name="connsiteX126" fmla="*/ 636919 w 1151910"/>
              <a:gd name="connsiteY126" fmla="*/ 386225 h 2182043"/>
              <a:gd name="connsiteX127" fmla="*/ 617869 w 1151910"/>
              <a:gd name="connsiteY127" fmla="*/ 357650 h 2182043"/>
              <a:gd name="connsiteX128" fmla="*/ 575006 w 1151910"/>
              <a:gd name="connsiteY128" fmla="*/ 329075 h 2182043"/>
              <a:gd name="connsiteX129" fmla="*/ 560719 w 1151910"/>
              <a:gd name="connsiteY129" fmla="*/ 319550 h 2182043"/>
              <a:gd name="connsiteX130" fmla="*/ 541669 w 1151910"/>
              <a:gd name="connsiteY130" fmla="*/ 305263 h 2182043"/>
              <a:gd name="connsiteX131" fmla="*/ 527381 w 1151910"/>
              <a:gd name="connsiteY131" fmla="*/ 300500 h 2182043"/>
              <a:gd name="connsiteX132" fmla="*/ 494044 w 1151910"/>
              <a:gd name="connsiteY132" fmla="*/ 281450 h 2182043"/>
              <a:gd name="connsiteX133" fmla="*/ 470231 w 1151910"/>
              <a:gd name="connsiteY133" fmla="*/ 271925 h 2182043"/>
              <a:gd name="connsiteX134" fmla="*/ 408318 w 1151910"/>
              <a:gd name="connsiteY134" fmla="*/ 181439 h 2182043"/>
              <a:gd name="connsiteX135" fmla="*/ 408319 w 1151910"/>
              <a:gd name="connsiteY135" fmla="*/ 52851 h 2182043"/>
              <a:gd name="connsiteX136" fmla="*/ 377362 w 1151910"/>
              <a:gd name="connsiteY136" fmla="*/ 43325 h 2182043"/>
              <a:gd name="connsiteX137" fmla="*/ 317831 w 1151910"/>
              <a:gd name="connsiteY137" fmla="*/ 9988 h 2182043"/>
              <a:gd name="connsiteX138" fmla="*/ 284494 w 1151910"/>
              <a:gd name="connsiteY138" fmla="*/ 463 h 2182043"/>
              <a:gd name="connsiteX139" fmla="*/ 265444 w 1151910"/>
              <a:gd name="connsiteY139" fmla="*/ 5225 h 2182043"/>
              <a:gd name="connsiteX140" fmla="*/ 227344 w 1151910"/>
              <a:gd name="connsiteY140" fmla="*/ 55231 h 2182043"/>
              <a:gd name="connsiteX141" fmla="*/ 170194 w 1151910"/>
              <a:gd name="connsiteY141" fmla="*/ 69519 h 2182043"/>
              <a:gd name="connsiteX142" fmla="*/ 158287 w 1151910"/>
              <a:gd name="connsiteY142" fmla="*/ 114763 h 2182043"/>
              <a:gd name="connsiteX143" fmla="*/ 122568 w 1151910"/>
              <a:gd name="connsiteY143" fmla="*/ 150481 h 2182043"/>
              <a:gd name="connsiteX144" fmla="*/ 84469 w 1151910"/>
              <a:gd name="connsiteY144" fmla="*/ 243351 h 2182043"/>
              <a:gd name="connsiteX0" fmla="*/ 84469 w 1151910"/>
              <a:gd name="connsiteY0" fmla="*/ 243351 h 2182043"/>
              <a:gd name="connsiteX1" fmla="*/ 91612 w 1151910"/>
              <a:gd name="connsiteY1" fmla="*/ 271925 h 2182043"/>
              <a:gd name="connsiteX2" fmla="*/ 74943 w 1151910"/>
              <a:gd name="connsiteY2" fmla="*/ 340982 h 2182043"/>
              <a:gd name="connsiteX3" fmla="*/ 60656 w 1151910"/>
              <a:gd name="connsiteY3" fmla="*/ 390988 h 2182043"/>
              <a:gd name="connsiteX4" fmla="*/ 53512 w 1151910"/>
              <a:gd name="connsiteY4" fmla="*/ 467188 h 2182043"/>
              <a:gd name="connsiteX5" fmla="*/ 32081 w 1151910"/>
              <a:gd name="connsiteY5" fmla="*/ 505288 h 2182043"/>
              <a:gd name="connsiteX6" fmla="*/ 3506 w 1151910"/>
              <a:gd name="connsiteY6" fmla="*/ 541007 h 2182043"/>
              <a:gd name="connsiteX7" fmla="*/ 74944 w 1151910"/>
              <a:gd name="connsiteY7" fmla="*/ 564819 h 2182043"/>
              <a:gd name="connsiteX8" fmla="*/ 67800 w 1151910"/>
              <a:gd name="connsiteY8" fmla="*/ 643401 h 2182043"/>
              <a:gd name="connsiteX9" fmla="*/ 103518 w 1151910"/>
              <a:gd name="connsiteY9" fmla="*/ 688645 h 2182043"/>
              <a:gd name="connsiteX10" fmla="*/ 167813 w 1151910"/>
              <a:gd name="connsiteY10" fmla="*/ 736269 h 2182043"/>
              <a:gd name="connsiteX11" fmla="*/ 170195 w 1151910"/>
              <a:gd name="connsiteY11" fmla="*/ 807706 h 2182043"/>
              <a:gd name="connsiteX12" fmla="*/ 155907 w 1151910"/>
              <a:gd name="connsiteY12" fmla="*/ 860094 h 2182043"/>
              <a:gd name="connsiteX13" fmla="*/ 127331 w 1151910"/>
              <a:gd name="connsiteY13" fmla="*/ 910100 h 2182043"/>
              <a:gd name="connsiteX14" fmla="*/ 98756 w 1151910"/>
              <a:gd name="connsiteY14" fmla="*/ 948200 h 2182043"/>
              <a:gd name="connsiteX15" fmla="*/ 63037 w 1151910"/>
              <a:gd name="connsiteY15" fmla="*/ 993444 h 2182043"/>
              <a:gd name="connsiteX16" fmla="*/ 32082 w 1151910"/>
              <a:gd name="connsiteY16" fmla="*/ 1064881 h 2182043"/>
              <a:gd name="connsiteX17" fmla="*/ 1125 w 1151910"/>
              <a:gd name="connsiteY17" fmla="*/ 1105363 h 2182043"/>
              <a:gd name="connsiteX18" fmla="*/ 8269 w 1151910"/>
              <a:gd name="connsiteY18" fmla="*/ 1174419 h 2182043"/>
              <a:gd name="connsiteX19" fmla="*/ 22557 w 1151910"/>
              <a:gd name="connsiteY19" fmla="*/ 1224425 h 2182043"/>
              <a:gd name="connsiteX20" fmla="*/ 51133 w 1151910"/>
              <a:gd name="connsiteY20" fmla="*/ 1260144 h 2182043"/>
              <a:gd name="connsiteX21" fmla="*/ 70181 w 1151910"/>
              <a:gd name="connsiteY21" fmla="*/ 1298244 h 2182043"/>
              <a:gd name="connsiteX22" fmla="*/ 148763 w 1151910"/>
              <a:gd name="connsiteY22" fmla="*/ 1314913 h 2182043"/>
              <a:gd name="connsiteX23" fmla="*/ 255919 w 1151910"/>
              <a:gd name="connsiteY23" fmla="*/ 1398256 h 2182043"/>
              <a:gd name="connsiteX24" fmla="*/ 279733 w 1151910"/>
              <a:gd name="connsiteY24" fmla="*/ 1450644 h 2182043"/>
              <a:gd name="connsiteX25" fmla="*/ 239252 w 1151910"/>
              <a:gd name="connsiteY25" fmla="*/ 1550656 h 2182043"/>
              <a:gd name="connsiteX26" fmla="*/ 210677 w 1151910"/>
              <a:gd name="connsiteY26" fmla="*/ 1655431 h 2182043"/>
              <a:gd name="connsiteX27" fmla="*/ 217819 w 1151910"/>
              <a:gd name="connsiteY27" fmla="*/ 1714963 h 2182043"/>
              <a:gd name="connsiteX28" fmla="*/ 246394 w 1151910"/>
              <a:gd name="connsiteY28" fmla="*/ 1812594 h 2182043"/>
              <a:gd name="connsiteX29" fmla="*/ 191627 w 1151910"/>
              <a:gd name="connsiteY29" fmla="*/ 1857838 h 2182043"/>
              <a:gd name="connsiteX30" fmla="*/ 144002 w 1151910"/>
              <a:gd name="connsiteY30" fmla="*/ 1891175 h 2182043"/>
              <a:gd name="connsiteX31" fmla="*/ 91613 w 1151910"/>
              <a:gd name="connsiteY31" fmla="*/ 1917369 h 2182043"/>
              <a:gd name="connsiteX32" fmla="*/ 139239 w 1151910"/>
              <a:gd name="connsiteY32" fmla="*/ 1953088 h 2182043"/>
              <a:gd name="connsiteX33" fmla="*/ 165431 w 1151910"/>
              <a:gd name="connsiteY33" fmla="*/ 1984043 h 2182043"/>
              <a:gd name="connsiteX34" fmla="*/ 196387 w 1151910"/>
              <a:gd name="connsiteY34" fmla="*/ 2055482 h 2182043"/>
              <a:gd name="connsiteX35" fmla="*/ 258302 w 1151910"/>
              <a:gd name="connsiteY35" fmla="*/ 2048338 h 2182043"/>
              <a:gd name="connsiteX36" fmla="*/ 365456 w 1151910"/>
              <a:gd name="connsiteY36" fmla="*/ 2074532 h 2182043"/>
              <a:gd name="connsiteX37" fmla="*/ 382127 w 1151910"/>
              <a:gd name="connsiteY37" fmla="*/ 2155494 h 2182043"/>
              <a:gd name="connsiteX38" fmla="*/ 441658 w 1151910"/>
              <a:gd name="connsiteY38" fmla="*/ 2176926 h 2182043"/>
              <a:gd name="connsiteX39" fmla="*/ 489282 w 1151910"/>
              <a:gd name="connsiteY39" fmla="*/ 2165019 h 2182043"/>
              <a:gd name="connsiteX40" fmla="*/ 527381 w 1151910"/>
              <a:gd name="connsiteY40" fmla="*/ 2181687 h 2182043"/>
              <a:gd name="connsiteX41" fmla="*/ 539288 w 1151910"/>
              <a:gd name="connsiteY41" fmla="*/ 2086437 h 2182043"/>
              <a:gd name="connsiteX42" fmla="*/ 603581 w 1151910"/>
              <a:gd name="connsiteY42" fmla="*/ 2062625 h 2182043"/>
              <a:gd name="connsiteX43" fmla="*/ 608344 w 1151910"/>
              <a:gd name="connsiteY43" fmla="*/ 2048338 h 2182043"/>
              <a:gd name="connsiteX44" fmla="*/ 617869 w 1151910"/>
              <a:gd name="connsiteY44" fmla="*/ 2034050 h 2182043"/>
              <a:gd name="connsiteX45" fmla="*/ 622631 w 1151910"/>
              <a:gd name="connsiteY45" fmla="*/ 2015000 h 2182043"/>
              <a:gd name="connsiteX46" fmla="*/ 627394 w 1151910"/>
              <a:gd name="connsiteY46" fmla="*/ 1929275 h 2182043"/>
              <a:gd name="connsiteX47" fmla="*/ 641681 w 1151910"/>
              <a:gd name="connsiteY47" fmla="*/ 1924513 h 2182043"/>
              <a:gd name="connsiteX48" fmla="*/ 684544 w 1151910"/>
              <a:gd name="connsiteY48" fmla="*/ 1876888 h 2182043"/>
              <a:gd name="connsiteX49" fmla="*/ 689306 w 1151910"/>
              <a:gd name="connsiteY49" fmla="*/ 1848313 h 2182043"/>
              <a:gd name="connsiteX50" fmla="*/ 694069 w 1151910"/>
              <a:gd name="connsiteY50" fmla="*/ 1824500 h 2182043"/>
              <a:gd name="connsiteX51" fmla="*/ 698831 w 1151910"/>
              <a:gd name="connsiteY51" fmla="*/ 1781638 h 2182043"/>
              <a:gd name="connsiteX52" fmla="*/ 717881 w 1151910"/>
              <a:gd name="connsiteY52" fmla="*/ 1743538 h 2182043"/>
              <a:gd name="connsiteX53" fmla="*/ 732169 w 1151910"/>
              <a:gd name="connsiteY53" fmla="*/ 1705438 h 2182043"/>
              <a:gd name="connsiteX54" fmla="*/ 760744 w 1151910"/>
              <a:gd name="connsiteY54" fmla="*/ 1714963 h 2182043"/>
              <a:gd name="connsiteX55" fmla="*/ 775031 w 1151910"/>
              <a:gd name="connsiteY55" fmla="*/ 1748300 h 2182043"/>
              <a:gd name="connsiteX56" fmla="*/ 779794 w 1151910"/>
              <a:gd name="connsiteY56" fmla="*/ 1800688 h 2182043"/>
              <a:gd name="connsiteX57" fmla="*/ 784556 w 1151910"/>
              <a:gd name="connsiteY57" fmla="*/ 1776875 h 2182043"/>
              <a:gd name="connsiteX58" fmla="*/ 789319 w 1151910"/>
              <a:gd name="connsiteY58" fmla="*/ 1743538 h 2182043"/>
              <a:gd name="connsiteX59" fmla="*/ 803606 w 1151910"/>
              <a:gd name="connsiteY59" fmla="*/ 1734013 h 2182043"/>
              <a:gd name="connsiteX60" fmla="*/ 827419 w 1151910"/>
              <a:gd name="connsiteY60" fmla="*/ 1748300 h 2182043"/>
              <a:gd name="connsiteX61" fmla="*/ 841706 w 1151910"/>
              <a:gd name="connsiteY61" fmla="*/ 1753063 h 2182043"/>
              <a:gd name="connsiteX62" fmla="*/ 846469 w 1151910"/>
              <a:gd name="connsiteY62" fmla="*/ 1691150 h 2182043"/>
              <a:gd name="connsiteX63" fmla="*/ 889331 w 1151910"/>
              <a:gd name="connsiteY63" fmla="*/ 1695913 h 2182043"/>
              <a:gd name="connsiteX64" fmla="*/ 894094 w 1151910"/>
              <a:gd name="connsiteY64" fmla="*/ 1710200 h 2182043"/>
              <a:gd name="connsiteX65" fmla="*/ 927431 w 1151910"/>
              <a:gd name="connsiteY65" fmla="*/ 1734013 h 2182043"/>
              <a:gd name="connsiteX66" fmla="*/ 960769 w 1151910"/>
              <a:gd name="connsiteY66" fmla="*/ 1738775 h 2182043"/>
              <a:gd name="connsiteX67" fmla="*/ 998869 w 1151910"/>
              <a:gd name="connsiteY67" fmla="*/ 1734013 h 2182043"/>
              <a:gd name="connsiteX68" fmla="*/ 1003631 w 1151910"/>
              <a:gd name="connsiteY68" fmla="*/ 1657813 h 2182043"/>
              <a:gd name="connsiteX69" fmla="*/ 1017919 w 1151910"/>
              <a:gd name="connsiteY69" fmla="*/ 1638763 h 2182043"/>
              <a:gd name="connsiteX70" fmla="*/ 1017919 w 1151910"/>
              <a:gd name="connsiteY70" fmla="*/ 1600663 h 2182043"/>
              <a:gd name="connsiteX71" fmla="*/ 998869 w 1151910"/>
              <a:gd name="connsiteY71" fmla="*/ 1586375 h 2182043"/>
              <a:gd name="connsiteX72" fmla="*/ 975056 w 1151910"/>
              <a:gd name="connsiteY72" fmla="*/ 1548275 h 2182043"/>
              <a:gd name="connsiteX73" fmla="*/ 965531 w 1151910"/>
              <a:gd name="connsiteY73" fmla="*/ 1533988 h 2182043"/>
              <a:gd name="connsiteX74" fmla="*/ 951244 w 1151910"/>
              <a:gd name="connsiteY74" fmla="*/ 1529225 h 2182043"/>
              <a:gd name="connsiteX75" fmla="*/ 932194 w 1151910"/>
              <a:gd name="connsiteY75" fmla="*/ 1405400 h 2182043"/>
              <a:gd name="connsiteX76" fmla="*/ 922669 w 1151910"/>
              <a:gd name="connsiteY76" fmla="*/ 1362538 h 2182043"/>
              <a:gd name="connsiteX77" fmla="*/ 913144 w 1151910"/>
              <a:gd name="connsiteY77" fmla="*/ 1338725 h 2182043"/>
              <a:gd name="connsiteX78" fmla="*/ 903619 w 1151910"/>
              <a:gd name="connsiteY78" fmla="*/ 1305388 h 2182043"/>
              <a:gd name="connsiteX79" fmla="*/ 898856 w 1151910"/>
              <a:gd name="connsiteY79" fmla="*/ 1291100 h 2182043"/>
              <a:gd name="connsiteX80" fmla="*/ 908381 w 1151910"/>
              <a:gd name="connsiteY80" fmla="*/ 1224425 h 2182043"/>
              <a:gd name="connsiteX81" fmla="*/ 922669 w 1151910"/>
              <a:gd name="connsiteY81" fmla="*/ 1219663 h 2182043"/>
              <a:gd name="connsiteX82" fmla="*/ 941719 w 1151910"/>
              <a:gd name="connsiteY82" fmla="*/ 1210138 h 2182043"/>
              <a:gd name="connsiteX83" fmla="*/ 956006 w 1151910"/>
              <a:gd name="connsiteY83" fmla="*/ 1205375 h 2182043"/>
              <a:gd name="connsiteX84" fmla="*/ 970294 w 1151910"/>
              <a:gd name="connsiteY84" fmla="*/ 1195850 h 2182043"/>
              <a:gd name="connsiteX85" fmla="*/ 1003631 w 1151910"/>
              <a:gd name="connsiteY85" fmla="*/ 1186325 h 2182043"/>
              <a:gd name="connsiteX86" fmla="*/ 1022681 w 1151910"/>
              <a:gd name="connsiteY86" fmla="*/ 1172038 h 2182043"/>
              <a:gd name="connsiteX87" fmla="*/ 1041731 w 1151910"/>
              <a:gd name="connsiteY87" fmla="*/ 1143463 h 2182043"/>
              <a:gd name="connsiteX88" fmla="*/ 1070306 w 1151910"/>
              <a:gd name="connsiteY88" fmla="*/ 1124413 h 2182043"/>
              <a:gd name="connsiteX89" fmla="*/ 1098881 w 1151910"/>
              <a:gd name="connsiteY89" fmla="*/ 1114888 h 2182043"/>
              <a:gd name="connsiteX90" fmla="*/ 1132219 w 1151910"/>
              <a:gd name="connsiteY90" fmla="*/ 1091075 h 2182043"/>
              <a:gd name="connsiteX91" fmla="*/ 1146506 w 1151910"/>
              <a:gd name="connsiteY91" fmla="*/ 1076788 h 2182043"/>
              <a:gd name="connsiteX92" fmla="*/ 1141744 w 1151910"/>
              <a:gd name="connsiteY92" fmla="*/ 991063 h 2182043"/>
              <a:gd name="connsiteX93" fmla="*/ 1127456 w 1151910"/>
              <a:gd name="connsiteY93" fmla="*/ 972013 h 2182043"/>
              <a:gd name="connsiteX94" fmla="*/ 1108406 w 1151910"/>
              <a:gd name="connsiteY94" fmla="*/ 933913 h 2182043"/>
              <a:gd name="connsiteX95" fmla="*/ 1103644 w 1151910"/>
              <a:gd name="connsiteY95" fmla="*/ 910100 h 2182043"/>
              <a:gd name="connsiteX96" fmla="*/ 1075069 w 1151910"/>
              <a:gd name="connsiteY96" fmla="*/ 881525 h 2182043"/>
              <a:gd name="connsiteX97" fmla="*/ 1008394 w 1151910"/>
              <a:gd name="connsiteY97" fmla="*/ 857713 h 2182043"/>
              <a:gd name="connsiteX98" fmla="*/ 994106 w 1151910"/>
              <a:gd name="connsiteY98" fmla="*/ 862475 h 2182043"/>
              <a:gd name="connsiteX99" fmla="*/ 989344 w 1151910"/>
              <a:gd name="connsiteY99" fmla="*/ 876763 h 2182043"/>
              <a:gd name="connsiteX100" fmla="*/ 984581 w 1151910"/>
              <a:gd name="connsiteY100" fmla="*/ 914863 h 2182043"/>
              <a:gd name="connsiteX101" fmla="*/ 975056 w 1151910"/>
              <a:gd name="connsiteY101" fmla="*/ 929150 h 2182043"/>
              <a:gd name="connsiteX102" fmla="*/ 960769 w 1151910"/>
              <a:gd name="connsiteY102" fmla="*/ 948200 h 2182043"/>
              <a:gd name="connsiteX103" fmla="*/ 932194 w 1151910"/>
              <a:gd name="connsiteY103" fmla="*/ 962488 h 2182043"/>
              <a:gd name="connsiteX104" fmla="*/ 898856 w 1151910"/>
              <a:gd name="connsiteY104" fmla="*/ 919625 h 2182043"/>
              <a:gd name="connsiteX105" fmla="*/ 884569 w 1151910"/>
              <a:gd name="connsiteY105" fmla="*/ 905338 h 2182043"/>
              <a:gd name="connsiteX106" fmla="*/ 903619 w 1151910"/>
              <a:gd name="connsiteY106" fmla="*/ 852950 h 2182043"/>
              <a:gd name="connsiteX107" fmla="*/ 908381 w 1151910"/>
              <a:gd name="connsiteY107" fmla="*/ 833900 h 2182043"/>
              <a:gd name="connsiteX108" fmla="*/ 903619 w 1151910"/>
              <a:gd name="connsiteY108" fmla="*/ 819613 h 2182043"/>
              <a:gd name="connsiteX109" fmla="*/ 898856 w 1151910"/>
              <a:gd name="connsiteY109" fmla="*/ 800563 h 2182043"/>
              <a:gd name="connsiteX110" fmla="*/ 903619 w 1151910"/>
              <a:gd name="connsiteY110" fmla="*/ 776750 h 2182043"/>
              <a:gd name="connsiteX111" fmla="*/ 941719 w 1151910"/>
              <a:gd name="connsiteY111" fmla="*/ 752938 h 2182043"/>
              <a:gd name="connsiteX112" fmla="*/ 956006 w 1151910"/>
              <a:gd name="connsiteY112" fmla="*/ 738650 h 2182043"/>
              <a:gd name="connsiteX113" fmla="*/ 960769 w 1151910"/>
              <a:gd name="connsiteY113" fmla="*/ 724363 h 2182043"/>
              <a:gd name="connsiteX114" fmla="*/ 956006 w 1151910"/>
              <a:gd name="connsiteY114" fmla="*/ 600538 h 2182043"/>
              <a:gd name="connsiteX115" fmla="*/ 889331 w 1151910"/>
              <a:gd name="connsiteY115" fmla="*/ 600538 h 2182043"/>
              <a:gd name="connsiteX116" fmla="*/ 875044 w 1151910"/>
              <a:gd name="connsiteY116" fmla="*/ 586250 h 2182043"/>
              <a:gd name="connsiteX117" fmla="*/ 860756 w 1151910"/>
              <a:gd name="connsiteY117" fmla="*/ 576725 h 2182043"/>
              <a:gd name="connsiteX118" fmla="*/ 846469 w 1151910"/>
              <a:gd name="connsiteY118" fmla="*/ 557675 h 2182043"/>
              <a:gd name="connsiteX119" fmla="*/ 841706 w 1151910"/>
              <a:gd name="connsiteY119" fmla="*/ 543388 h 2182043"/>
              <a:gd name="connsiteX120" fmla="*/ 722644 w 1151910"/>
              <a:gd name="connsiteY120" fmla="*/ 538625 h 2182043"/>
              <a:gd name="connsiteX121" fmla="*/ 689306 w 1151910"/>
              <a:gd name="connsiteY121" fmla="*/ 510050 h 2182043"/>
              <a:gd name="connsiteX122" fmla="*/ 679781 w 1151910"/>
              <a:gd name="connsiteY122" fmla="*/ 495763 h 2182043"/>
              <a:gd name="connsiteX123" fmla="*/ 660731 w 1151910"/>
              <a:gd name="connsiteY123" fmla="*/ 448138 h 2182043"/>
              <a:gd name="connsiteX124" fmla="*/ 646444 w 1151910"/>
              <a:gd name="connsiteY124" fmla="*/ 410038 h 2182043"/>
              <a:gd name="connsiteX125" fmla="*/ 636919 w 1151910"/>
              <a:gd name="connsiteY125" fmla="*/ 386225 h 2182043"/>
              <a:gd name="connsiteX126" fmla="*/ 617869 w 1151910"/>
              <a:gd name="connsiteY126" fmla="*/ 357650 h 2182043"/>
              <a:gd name="connsiteX127" fmla="*/ 575006 w 1151910"/>
              <a:gd name="connsiteY127" fmla="*/ 329075 h 2182043"/>
              <a:gd name="connsiteX128" fmla="*/ 560719 w 1151910"/>
              <a:gd name="connsiteY128" fmla="*/ 319550 h 2182043"/>
              <a:gd name="connsiteX129" fmla="*/ 541669 w 1151910"/>
              <a:gd name="connsiteY129" fmla="*/ 305263 h 2182043"/>
              <a:gd name="connsiteX130" fmla="*/ 527381 w 1151910"/>
              <a:gd name="connsiteY130" fmla="*/ 300500 h 2182043"/>
              <a:gd name="connsiteX131" fmla="*/ 494044 w 1151910"/>
              <a:gd name="connsiteY131" fmla="*/ 281450 h 2182043"/>
              <a:gd name="connsiteX132" fmla="*/ 470231 w 1151910"/>
              <a:gd name="connsiteY132" fmla="*/ 271925 h 2182043"/>
              <a:gd name="connsiteX133" fmla="*/ 408318 w 1151910"/>
              <a:gd name="connsiteY133" fmla="*/ 181439 h 2182043"/>
              <a:gd name="connsiteX134" fmla="*/ 408319 w 1151910"/>
              <a:gd name="connsiteY134" fmla="*/ 52851 h 2182043"/>
              <a:gd name="connsiteX135" fmla="*/ 377362 w 1151910"/>
              <a:gd name="connsiteY135" fmla="*/ 43325 h 2182043"/>
              <a:gd name="connsiteX136" fmla="*/ 317831 w 1151910"/>
              <a:gd name="connsiteY136" fmla="*/ 9988 h 2182043"/>
              <a:gd name="connsiteX137" fmla="*/ 284494 w 1151910"/>
              <a:gd name="connsiteY137" fmla="*/ 463 h 2182043"/>
              <a:gd name="connsiteX138" fmla="*/ 265444 w 1151910"/>
              <a:gd name="connsiteY138" fmla="*/ 5225 h 2182043"/>
              <a:gd name="connsiteX139" fmla="*/ 227344 w 1151910"/>
              <a:gd name="connsiteY139" fmla="*/ 55231 h 2182043"/>
              <a:gd name="connsiteX140" fmla="*/ 170194 w 1151910"/>
              <a:gd name="connsiteY140" fmla="*/ 69519 h 2182043"/>
              <a:gd name="connsiteX141" fmla="*/ 158287 w 1151910"/>
              <a:gd name="connsiteY141" fmla="*/ 114763 h 2182043"/>
              <a:gd name="connsiteX142" fmla="*/ 122568 w 1151910"/>
              <a:gd name="connsiteY142" fmla="*/ 150481 h 2182043"/>
              <a:gd name="connsiteX143" fmla="*/ 84469 w 1151910"/>
              <a:gd name="connsiteY143" fmla="*/ 243351 h 2182043"/>
              <a:gd name="connsiteX0" fmla="*/ 84469 w 1151910"/>
              <a:gd name="connsiteY0" fmla="*/ 243351 h 2182043"/>
              <a:gd name="connsiteX1" fmla="*/ 91612 w 1151910"/>
              <a:gd name="connsiteY1" fmla="*/ 271925 h 2182043"/>
              <a:gd name="connsiteX2" fmla="*/ 74943 w 1151910"/>
              <a:gd name="connsiteY2" fmla="*/ 340982 h 2182043"/>
              <a:gd name="connsiteX3" fmla="*/ 60656 w 1151910"/>
              <a:gd name="connsiteY3" fmla="*/ 390988 h 2182043"/>
              <a:gd name="connsiteX4" fmla="*/ 53512 w 1151910"/>
              <a:gd name="connsiteY4" fmla="*/ 467188 h 2182043"/>
              <a:gd name="connsiteX5" fmla="*/ 32081 w 1151910"/>
              <a:gd name="connsiteY5" fmla="*/ 505288 h 2182043"/>
              <a:gd name="connsiteX6" fmla="*/ 3506 w 1151910"/>
              <a:gd name="connsiteY6" fmla="*/ 541007 h 2182043"/>
              <a:gd name="connsiteX7" fmla="*/ 74944 w 1151910"/>
              <a:gd name="connsiteY7" fmla="*/ 564819 h 2182043"/>
              <a:gd name="connsiteX8" fmla="*/ 67800 w 1151910"/>
              <a:gd name="connsiteY8" fmla="*/ 643401 h 2182043"/>
              <a:gd name="connsiteX9" fmla="*/ 103518 w 1151910"/>
              <a:gd name="connsiteY9" fmla="*/ 688645 h 2182043"/>
              <a:gd name="connsiteX10" fmla="*/ 167813 w 1151910"/>
              <a:gd name="connsiteY10" fmla="*/ 736269 h 2182043"/>
              <a:gd name="connsiteX11" fmla="*/ 170195 w 1151910"/>
              <a:gd name="connsiteY11" fmla="*/ 807706 h 2182043"/>
              <a:gd name="connsiteX12" fmla="*/ 155907 w 1151910"/>
              <a:gd name="connsiteY12" fmla="*/ 860094 h 2182043"/>
              <a:gd name="connsiteX13" fmla="*/ 127331 w 1151910"/>
              <a:gd name="connsiteY13" fmla="*/ 910100 h 2182043"/>
              <a:gd name="connsiteX14" fmla="*/ 98756 w 1151910"/>
              <a:gd name="connsiteY14" fmla="*/ 948200 h 2182043"/>
              <a:gd name="connsiteX15" fmla="*/ 63037 w 1151910"/>
              <a:gd name="connsiteY15" fmla="*/ 993444 h 2182043"/>
              <a:gd name="connsiteX16" fmla="*/ 32082 w 1151910"/>
              <a:gd name="connsiteY16" fmla="*/ 1064881 h 2182043"/>
              <a:gd name="connsiteX17" fmla="*/ 1125 w 1151910"/>
              <a:gd name="connsiteY17" fmla="*/ 1105363 h 2182043"/>
              <a:gd name="connsiteX18" fmla="*/ 8269 w 1151910"/>
              <a:gd name="connsiteY18" fmla="*/ 1174419 h 2182043"/>
              <a:gd name="connsiteX19" fmla="*/ 22557 w 1151910"/>
              <a:gd name="connsiteY19" fmla="*/ 1224425 h 2182043"/>
              <a:gd name="connsiteX20" fmla="*/ 51133 w 1151910"/>
              <a:gd name="connsiteY20" fmla="*/ 1260144 h 2182043"/>
              <a:gd name="connsiteX21" fmla="*/ 70181 w 1151910"/>
              <a:gd name="connsiteY21" fmla="*/ 1298244 h 2182043"/>
              <a:gd name="connsiteX22" fmla="*/ 148763 w 1151910"/>
              <a:gd name="connsiteY22" fmla="*/ 1314913 h 2182043"/>
              <a:gd name="connsiteX23" fmla="*/ 255919 w 1151910"/>
              <a:gd name="connsiteY23" fmla="*/ 1398256 h 2182043"/>
              <a:gd name="connsiteX24" fmla="*/ 279733 w 1151910"/>
              <a:gd name="connsiteY24" fmla="*/ 1450644 h 2182043"/>
              <a:gd name="connsiteX25" fmla="*/ 239252 w 1151910"/>
              <a:gd name="connsiteY25" fmla="*/ 1550656 h 2182043"/>
              <a:gd name="connsiteX26" fmla="*/ 210677 w 1151910"/>
              <a:gd name="connsiteY26" fmla="*/ 1655431 h 2182043"/>
              <a:gd name="connsiteX27" fmla="*/ 217819 w 1151910"/>
              <a:gd name="connsiteY27" fmla="*/ 1714963 h 2182043"/>
              <a:gd name="connsiteX28" fmla="*/ 246394 w 1151910"/>
              <a:gd name="connsiteY28" fmla="*/ 1812594 h 2182043"/>
              <a:gd name="connsiteX29" fmla="*/ 191627 w 1151910"/>
              <a:gd name="connsiteY29" fmla="*/ 1857838 h 2182043"/>
              <a:gd name="connsiteX30" fmla="*/ 144002 w 1151910"/>
              <a:gd name="connsiteY30" fmla="*/ 1891175 h 2182043"/>
              <a:gd name="connsiteX31" fmla="*/ 91613 w 1151910"/>
              <a:gd name="connsiteY31" fmla="*/ 1917369 h 2182043"/>
              <a:gd name="connsiteX32" fmla="*/ 139239 w 1151910"/>
              <a:gd name="connsiteY32" fmla="*/ 1953088 h 2182043"/>
              <a:gd name="connsiteX33" fmla="*/ 165431 w 1151910"/>
              <a:gd name="connsiteY33" fmla="*/ 1984043 h 2182043"/>
              <a:gd name="connsiteX34" fmla="*/ 196387 w 1151910"/>
              <a:gd name="connsiteY34" fmla="*/ 2055482 h 2182043"/>
              <a:gd name="connsiteX35" fmla="*/ 258302 w 1151910"/>
              <a:gd name="connsiteY35" fmla="*/ 2048338 h 2182043"/>
              <a:gd name="connsiteX36" fmla="*/ 365456 w 1151910"/>
              <a:gd name="connsiteY36" fmla="*/ 2074532 h 2182043"/>
              <a:gd name="connsiteX37" fmla="*/ 382127 w 1151910"/>
              <a:gd name="connsiteY37" fmla="*/ 2155494 h 2182043"/>
              <a:gd name="connsiteX38" fmla="*/ 441658 w 1151910"/>
              <a:gd name="connsiteY38" fmla="*/ 2176926 h 2182043"/>
              <a:gd name="connsiteX39" fmla="*/ 489282 w 1151910"/>
              <a:gd name="connsiteY39" fmla="*/ 2165019 h 2182043"/>
              <a:gd name="connsiteX40" fmla="*/ 527381 w 1151910"/>
              <a:gd name="connsiteY40" fmla="*/ 2181687 h 2182043"/>
              <a:gd name="connsiteX41" fmla="*/ 539288 w 1151910"/>
              <a:gd name="connsiteY41" fmla="*/ 2086437 h 2182043"/>
              <a:gd name="connsiteX42" fmla="*/ 603581 w 1151910"/>
              <a:gd name="connsiteY42" fmla="*/ 2062625 h 2182043"/>
              <a:gd name="connsiteX43" fmla="*/ 617869 w 1151910"/>
              <a:gd name="connsiteY43" fmla="*/ 2034050 h 2182043"/>
              <a:gd name="connsiteX44" fmla="*/ 622631 w 1151910"/>
              <a:gd name="connsiteY44" fmla="*/ 2015000 h 2182043"/>
              <a:gd name="connsiteX45" fmla="*/ 627394 w 1151910"/>
              <a:gd name="connsiteY45" fmla="*/ 1929275 h 2182043"/>
              <a:gd name="connsiteX46" fmla="*/ 641681 w 1151910"/>
              <a:gd name="connsiteY46" fmla="*/ 1924513 h 2182043"/>
              <a:gd name="connsiteX47" fmla="*/ 684544 w 1151910"/>
              <a:gd name="connsiteY47" fmla="*/ 1876888 h 2182043"/>
              <a:gd name="connsiteX48" fmla="*/ 689306 w 1151910"/>
              <a:gd name="connsiteY48" fmla="*/ 1848313 h 2182043"/>
              <a:gd name="connsiteX49" fmla="*/ 694069 w 1151910"/>
              <a:gd name="connsiteY49" fmla="*/ 1824500 h 2182043"/>
              <a:gd name="connsiteX50" fmla="*/ 698831 w 1151910"/>
              <a:gd name="connsiteY50" fmla="*/ 1781638 h 2182043"/>
              <a:gd name="connsiteX51" fmla="*/ 717881 w 1151910"/>
              <a:gd name="connsiteY51" fmla="*/ 1743538 h 2182043"/>
              <a:gd name="connsiteX52" fmla="*/ 732169 w 1151910"/>
              <a:gd name="connsiteY52" fmla="*/ 1705438 h 2182043"/>
              <a:gd name="connsiteX53" fmla="*/ 760744 w 1151910"/>
              <a:gd name="connsiteY53" fmla="*/ 1714963 h 2182043"/>
              <a:gd name="connsiteX54" fmla="*/ 775031 w 1151910"/>
              <a:gd name="connsiteY54" fmla="*/ 1748300 h 2182043"/>
              <a:gd name="connsiteX55" fmla="*/ 779794 w 1151910"/>
              <a:gd name="connsiteY55" fmla="*/ 1800688 h 2182043"/>
              <a:gd name="connsiteX56" fmla="*/ 784556 w 1151910"/>
              <a:gd name="connsiteY56" fmla="*/ 1776875 h 2182043"/>
              <a:gd name="connsiteX57" fmla="*/ 789319 w 1151910"/>
              <a:gd name="connsiteY57" fmla="*/ 1743538 h 2182043"/>
              <a:gd name="connsiteX58" fmla="*/ 803606 w 1151910"/>
              <a:gd name="connsiteY58" fmla="*/ 1734013 h 2182043"/>
              <a:gd name="connsiteX59" fmla="*/ 827419 w 1151910"/>
              <a:gd name="connsiteY59" fmla="*/ 1748300 h 2182043"/>
              <a:gd name="connsiteX60" fmla="*/ 841706 w 1151910"/>
              <a:gd name="connsiteY60" fmla="*/ 1753063 h 2182043"/>
              <a:gd name="connsiteX61" fmla="*/ 846469 w 1151910"/>
              <a:gd name="connsiteY61" fmla="*/ 1691150 h 2182043"/>
              <a:gd name="connsiteX62" fmla="*/ 889331 w 1151910"/>
              <a:gd name="connsiteY62" fmla="*/ 1695913 h 2182043"/>
              <a:gd name="connsiteX63" fmla="*/ 894094 w 1151910"/>
              <a:gd name="connsiteY63" fmla="*/ 1710200 h 2182043"/>
              <a:gd name="connsiteX64" fmla="*/ 927431 w 1151910"/>
              <a:gd name="connsiteY64" fmla="*/ 1734013 h 2182043"/>
              <a:gd name="connsiteX65" fmla="*/ 960769 w 1151910"/>
              <a:gd name="connsiteY65" fmla="*/ 1738775 h 2182043"/>
              <a:gd name="connsiteX66" fmla="*/ 998869 w 1151910"/>
              <a:gd name="connsiteY66" fmla="*/ 1734013 h 2182043"/>
              <a:gd name="connsiteX67" fmla="*/ 1003631 w 1151910"/>
              <a:gd name="connsiteY67" fmla="*/ 1657813 h 2182043"/>
              <a:gd name="connsiteX68" fmla="*/ 1017919 w 1151910"/>
              <a:gd name="connsiteY68" fmla="*/ 1638763 h 2182043"/>
              <a:gd name="connsiteX69" fmla="*/ 1017919 w 1151910"/>
              <a:gd name="connsiteY69" fmla="*/ 1600663 h 2182043"/>
              <a:gd name="connsiteX70" fmla="*/ 998869 w 1151910"/>
              <a:gd name="connsiteY70" fmla="*/ 1586375 h 2182043"/>
              <a:gd name="connsiteX71" fmla="*/ 975056 w 1151910"/>
              <a:gd name="connsiteY71" fmla="*/ 1548275 h 2182043"/>
              <a:gd name="connsiteX72" fmla="*/ 965531 w 1151910"/>
              <a:gd name="connsiteY72" fmla="*/ 1533988 h 2182043"/>
              <a:gd name="connsiteX73" fmla="*/ 951244 w 1151910"/>
              <a:gd name="connsiteY73" fmla="*/ 1529225 h 2182043"/>
              <a:gd name="connsiteX74" fmla="*/ 932194 w 1151910"/>
              <a:gd name="connsiteY74" fmla="*/ 1405400 h 2182043"/>
              <a:gd name="connsiteX75" fmla="*/ 922669 w 1151910"/>
              <a:gd name="connsiteY75" fmla="*/ 1362538 h 2182043"/>
              <a:gd name="connsiteX76" fmla="*/ 913144 w 1151910"/>
              <a:gd name="connsiteY76" fmla="*/ 1338725 h 2182043"/>
              <a:gd name="connsiteX77" fmla="*/ 903619 w 1151910"/>
              <a:gd name="connsiteY77" fmla="*/ 1305388 h 2182043"/>
              <a:gd name="connsiteX78" fmla="*/ 898856 w 1151910"/>
              <a:gd name="connsiteY78" fmla="*/ 1291100 h 2182043"/>
              <a:gd name="connsiteX79" fmla="*/ 908381 w 1151910"/>
              <a:gd name="connsiteY79" fmla="*/ 1224425 h 2182043"/>
              <a:gd name="connsiteX80" fmla="*/ 922669 w 1151910"/>
              <a:gd name="connsiteY80" fmla="*/ 1219663 h 2182043"/>
              <a:gd name="connsiteX81" fmla="*/ 941719 w 1151910"/>
              <a:gd name="connsiteY81" fmla="*/ 1210138 h 2182043"/>
              <a:gd name="connsiteX82" fmla="*/ 956006 w 1151910"/>
              <a:gd name="connsiteY82" fmla="*/ 1205375 h 2182043"/>
              <a:gd name="connsiteX83" fmla="*/ 970294 w 1151910"/>
              <a:gd name="connsiteY83" fmla="*/ 1195850 h 2182043"/>
              <a:gd name="connsiteX84" fmla="*/ 1003631 w 1151910"/>
              <a:gd name="connsiteY84" fmla="*/ 1186325 h 2182043"/>
              <a:gd name="connsiteX85" fmla="*/ 1022681 w 1151910"/>
              <a:gd name="connsiteY85" fmla="*/ 1172038 h 2182043"/>
              <a:gd name="connsiteX86" fmla="*/ 1041731 w 1151910"/>
              <a:gd name="connsiteY86" fmla="*/ 1143463 h 2182043"/>
              <a:gd name="connsiteX87" fmla="*/ 1070306 w 1151910"/>
              <a:gd name="connsiteY87" fmla="*/ 1124413 h 2182043"/>
              <a:gd name="connsiteX88" fmla="*/ 1098881 w 1151910"/>
              <a:gd name="connsiteY88" fmla="*/ 1114888 h 2182043"/>
              <a:gd name="connsiteX89" fmla="*/ 1132219 w 1151910"/>
              <a:gd name="connsiteY89" fmla="*/ 1091075 h 2182043"/>
              <a:gd name="connsiteX90" fmla="*/ 1146506 w 1151910"/>
              <a:gd name="connsiteY90" fmla="*/ 1076788 h 2182043"/>
              <a:gd name="connsiteX91" fmla="*/ 1141744 w 1151910"/>
              <a:gd name="connsiteY91" fmla="*/ 991063 h 2182043"/>
              <a:gd name="connsiteX92" fmla="*/ 1127456 w 1151910"/>
              <a:gd name="connsiteY92" fmla="*/ 972013 h 2182043"/>
              <a:gd name="connsiteX93" fmla="*/ 1108406 w 1151910"/>
              <a:gd name="connsiteY93" fmla="*/ 933913 h 2182043"/>
              <a:gd name="connsiteX94" fmla="*/ 1103644 w 1151910"/>
              <a:gd name="connsiteY94" fmla="*/ 910100 h 2182043"/>
              <a:gd name="connsiteX95" fmla="*/ 1075069 w 1151910"/>
              <a:gd name="connsiteY95" fmla="*/ 881525 h 2182043"/>
              <a:gd name="connsiteX96" fmla="*/ 1008394 w 1151910"/>
              <a:gd name="connsiteY96" fmla="*/ 857713 h 2182043"/>
              <a:gd name="connsiteX97" fmla="*/ 994106 w 1151910"/>
              <a:gd name="connsiteY97" fmla="*/ 862475 h 2182043"/>
              <a:gd name="connsiteX98" fmla="*/ 989344 w 1151910"/>
              <a:gd name="connsiteY98" fmla="*/ 876763 h 2182043"/>
              <a:gd name="connsiteX99" fmla="*/ 984581 w 1151910"/>
              <a:gd name="connsiteY99" fmla="*/ 914863 h 2182043"/>
              <a:gd name="connsiteX100" fmla="*/ 975056 w 1151910"/>
              <a:gd name="connsiteY100" fmla="*/ 929150 h 2182043"/>
              <a:gd name="connsiteX101" fmla="*/ 960769 w 1151910"/>
              <a:gd name="connsiteY101" fmla="*/ 948200 h 2182043"/>
              <a:gd name="connsiteX102" fmla="*/ 932194 w 1151910"/>
              <a:gd name="connsiteY102" fmla="*/ 962488 h 2182043"/>
              <a:gd name="connsiteX103" fmla="*/ 898856 w 1151910"/>
              <a:gd name="connsiteY103" fmla="*/ 919625 h 2182043"/>
              <a:gd name="connsiteX104" fmla="*/ 884569 w 1151910"/>
              <a:gd name="connsiteY104" fmla="*/ 905338 h 2182043"/>
              <a:gd name="connsiteX105" fmla="*/ 903619 w 1151910"/>
              <a:gd name="connsiteY105" fmla="*/ 852950 h 2182043"/>
              <a:gd name="connsiteX106" fmla="*/ 908381 w 1151910"/>
              <a:gd name="connsiteY106" fmla="*/ 833900 h 2182043"/>
              <a:gd name="connsiteX107" fmla="*/ 903619 w 1151910"/>
              <a:gd name="connsiteY107" fmla="*/ 819613 h 2182043"/>
              <a:gd name="connsiteX108" fmla="*/ 898856 w 1151910"/>
              <a:gd name="connsiteY108" fmla="*/ 800563 h 2182043"/>
              <a:gd name="connsiteX109" fmla="*/ 903619 w 1151910"/>
              <a:gd name="connsiteY109" fmla="*/ 776750 h 2182043"/>
              <a:gd name="connsiteX110" fmla="*/ 941719 w 1151910"/>
              <a:gd name="connsiteY110" fmla="*/ 752938 h 2182043"/>
              <a:gd name="connsiteX111" fmla="*/ 956006 w 1151910"/>
              <a:gd name="connsiteY111" fmla="*/ 738650 h 2182043"/>
              <a:gd name="connsiteX112" fmla="*/ 960769 w 1151910"/>
              <a:gd name="connsiteY112" fmla="*/ 724363 h 2182043"/>
              <a:gd name="connsiteX113" fmla="*/ 956006 w 1151910"/>
              <a:gd name="connsiteY113" fmla="*/ 600538 h 2182043"/>
              <a:gd name="connsiteX114" fmla="*/ 889331 w 1151910"/>
              <a:gd name="connsiteY114" fmla="*/ 600538 h 2182043"/>
              <a:gd name="connsiteX115" fmla="*/ 875044 w 1151910"/>
              <a:gd name="connsiteY115" fmla="*/ 586250 h 2182043"/>
              <a:gd name="connsiteX116" fmla="*/ 860756 w 1151910"/>
              <a:gd name="connsiteY116" fmla="*/ 576725 h 2182043"/>
              <a:gd name="connsiteX117" fmla="*/ 846469 w 1151910"/>
              <a:gd name="connsiteY117" fmla="*/ 557675 h 2182043"/>
              <a:gd name="connsiteX118" fmla="*/ 841706 w 1151910"/>
              <a:gd name="connsiteY118" fmla="*/ 543388 h 2182043"/>
              <a:gd name="connsiteX119" fmla="*/ 722644 w 1151910"/>
              <a:gd name="connsiteY119" fmla="*/ 538625 h 2182043"/>
              <a:gd name="connsiteX120" fmla="*/ 689306 w 1151910"/>
              <a:gd name="connsiteY120" fmla="*/ 510050 h 2182043"/>
              <a:gd name="connsiteX121" fmla="*/ 679781 w 1151910"/>
              <a:gd name="connsiteY121" fmla="*/ 495763 h 2182043"/>
              <a:gd name="connsiteX122" fmla="*/ 660731 w 1151910"/>
              <a:gd name="connsiteY122" fmla="*/ 448138 h 2182043"/>
              <a:gd name="connsiteX123" fmla="*/ 646444 w 1151910"/>
              <a:gd name="connsiteY123" fmla="*/ 410038 h 2182043"/>
              <a:gd name="connsiteX124" fmla="*/ 636919 w 1151910"/>
              <a:gd name="connsiteY124" fmla="*/ 386225 h 2182043"/>
              <a:gd name="connsiteX125" fmla="*/ 617869 w 1151910"/>
              <a:gd name="connsiteY125" fmla="*/ 357650 h 2182043"/>
              <a:gd name="connsiteX126" fmla="*/ 575006 w 1151910"/>
              <a:gd name="connsiteY126" fmla="*/ 329075 h 2182043"/>
              <a:gd name="connsiteX127" fmla="*/ 560719 w 1151910"/>
              <a:gd name="connsiteY127" fmla="*/ 319550 h 2182043"/>
              <a:gd name="connsiteX128" fmla="*/ 541669 w 1151910"/>
              <a:gd name="connsiteY128" fmla="*/ 305263 h 2182043"/>
              <a:gd name="connsiteX129" fmla="*/ 527381 w 1151910"/>
              <a:gd name="connsiteY129" fmla="*/ 300500 h 2182043"/>
              <a:gd name="connsiteX130" fmla="*/ 494044 w 1151910"/>
              <a:gd name="connsiteY130" fmla="*/ 281450 h 2182043"/>
              <a:gd name="connsiteX131" fmla="*/ 470231 w 1151910"/>
              <a:gd name="connsiteY131" fmla="*/ 271925 h 2182043"/>
              <a:gd name="connsiteX132" fmla="*/ 408318 w 1151910"/>
              <a:gd name="connsiteY132" fmla="*/ 181439 h 2182043"/>
              <a:gd name="connsiteX133" fmla="*/ 408319 w 1151910"/>
              <a:gd name="connsiteY133" fmla="*/ 52851 h 2182043"/>
              <a:gd name="connsiteX134" fmla="*/ 377362 w 1151910"/>
              <a:gd name="connsiteY134" fmla="*/ 43325 h 2182043"/>
              <a:gd name="connsiteX135" fmla="*/ 317831 w 1151910"/>
              <a:gd name="connsiteY135" fmla="*/ 9988 h 2182043"/>
              <a:gd name="connsiteX136" fmla="*/ 284494 w 1151910"/>
              <a:gd name="connsiteY136" fmla="*/ 463 h 2182043"/>
              <a:gd name="connsiteX137" fmla="*/ 265444 w 1151910"/>
              <a:gd name="connsiteY137" fmla="*/ 5225 h 2182043"/>
              <a:gd name="connsiteX138" fmla="*/ 227344 w 1151910"/>
              <a:gd name="connsiteY138" fmla="*/ 55231 h 2182043"/>
              <a:gd name="connsiteX139" fmla="*/ 170194 w 1151910"/>
              <a:gd name="connsiteY139" fmla="*/ 69519 h 2182043"/>
              <a:gd name="connsiteX140" fmla="*/ 158287 w 1151910"/>
              <a:gd name="connsiteY140" fmla="*/ 114763 h 2182043"/>
              <a:gd name="connsiteX141" fmla="*/ 122568 w 1151910"/>
              <a:gd name="connsiteY141" fmla="*/ 150481 h 2182043"/>
              <a:gd name="connsiteX142" fmla="*/ 84469 w 1151910"/>
              <a:gd name="connsiteY142" fmla="*/ 243351 h 2182043"/>
              <a:gd name="connsiteX0" fmla="*/ 84469 w 1151910"/>
              <a:gd name="connsiteY0" fmla="*/ 243351 h 2182043"/>
              <a:gd name="connsiteX1" fmla="*/ 91612 w 1151910"/>
              <a:gd name="connsiteY1" fmla="*/ 271925 h 2182043"/>
              <a:gd name="connsiteX2" fmla="*/ 74943 w 1151910"/>
              <a:gd name="connsiteY2" fmla="*/ 340982 h 2182043"/>
              <a:gd name="connsiteX3" fmla="*/ 60656 w 1151910"/>
              <a:gd name="connsiteY3" fmla="*/ 390988 h 2182043"/>
              <a:gd name="connsiteX4" fmla="*/ 53512 w 1151910"/>
              <a:gd name="connsiteY4" fmla="*/ 467188 h 2182043"/>
              <a:gd name="connsiteX5" fmla="*/ 32081 w 1151910"/>
              <a:gd name="connsiteY5" fmla="*/ 505288 h 2182043"/>
              <a:gd name="connsiteX6" fmla="*/ 3506 w 1151910"/>
              <a:gd name="connsiteY6" fmla="*/ 541007 h 2182043"/>
              <a:gd name="connsiteX7" fmla="*/ 74944 w 1151910"/>
              <a:gd name="connsiteY7" fmla="*/ 564819 h 2182043"/>
              <a:gd name="connsiteX8" fmla="*/ 67800 w 1151910"/>
              <a:gd name="connsiteY8" fmla="*/ 643401 h 2182043"/>
              <a:gd name="connsiteX9" fmla="*/ 103518 w 1151910"/>
              <a:gd name="connsiteY9" fmla="*/ 688645 h 2182043"/>
              <a:gd name="connsiteX10" fmla="*/ 167813 w 1151910"/>
              <a:gd name="connsiteY10" fmla="*/ 736269 h 2182043"/>
              <a:gd name="connsiteX11" fmla="*/ 170195 w 1151910"/>
              <a:gd name="connsiteY11" fmla="*/ 807706 h 2182043"/>
              <a:gd name="connsiteX12" fmla="*/ 155907 w 1151910"/>
              <a:gd name="connsiteY12" fmla="*/ 860094 h 2182043"/>
              <a:gd name="connsiteX13" fmla="*/ 127331 w 1151910"/>
              <a:gd name="connsiteY13" fmla="*/ 910100 h 2182043"/>
              <a:gd name="connsiteX14" fmla="*/ 98756 w 1151910"/>
              <a:gd name="connsiteY14" fmla="*/ 948200 h 2182043"/>
              <a:gd name="connsiteX15" fmla="*/ 63037 w 1151910"/>
              <a:gd name="connsiteY15" fmla="*/ 993444 h 2182043"/>
              <a:gd name="connsiteX16" fmla="*/ 32082 w 1151910"/>
              <a:gd name="connsiteY16" fmla="*/ 1064881 h 2182043"/>
              <a:gd name="connsiteX17" fmla="*/ 1125 w 1151910"/>
              <a:gd name="connsiteY17" fmla="*/ 1105363 h 2182043"/>
              <a:gd name="connsiteX18" fmla="*/ 8269 w 1151910"/>
              <a:gd name="connsiteY18" fmla="*/ 1174419 h 2182043"/>
              <a:gd name="connsiteX19" fmla="*/ 22557 w 1151910"/>
              <a:gd name="connsiteY19" fmla="*/ 1224425 h 2182043"/>
              <a:gd name="connsiteX20" fmla="*/ 51133 w 1151910"/>
              <a:gd name="connsiteY20" fmla="*/ 1260144 h 2182043"/>
              <a:gd name="connsiteX21" fmla="*/ 70181 w 1151910"/>
              <a:gd name="connsiteY21" fmla="*/ 1298244 h 2182043"/>
              <a:gd name="connsiteX22" fmla="*/ 148763 w 1151910"/>
              <a:gd name="connsiteY22" fmla="*/ 1314913 h 2182043"/>
              <a:gd name="connsiteX23" fmla="*/ 255919 w 1151910"/>
              <a:gd name="connsiteY23" fmla="*/ 1398256 h 2182043"/>
              <a:gd name="connsiteX24" fmla="*/ 279733 w 1151910"/>
              <a:gd name="connsiteY24" fmla="*/ 1450644 h 2182043"/>
              <a:gd name="connsiteX25" fmla="*/ 239252 w 1151910"/>
              <a:gd name="connsiteY25" fmla="*/ 1550656 h 2182043"/>
              <a:gd name="connsiteX26" fmla="*/ 210677 w 1151910"/>
              <a:gd name="connsiteY26" fmla="*/ 1655431 h 2182043"/>
              <a:gd name="connsiteX27" fmla="*/ 217819 w 1151910"/>
              <a:gd name="connsiteY27" fmla="*/ 1714963 h 2182043"/>
              <a:gd name="connsiteX28" fmla="*/ 246394 w 1151910"/>
              <a:gd name="connsiteY28" fmla="*/ 1812594 h 2182043"/>
              <a:gd name="connsiteX29" fmla="*/ 191627 w 1151910"/>
              <a:gd name="connsiteY29" fmla="*/ 1857838 h 2182043"/>
              <a:gd name="connsiteX30" fmla="*/ 144002 w 1151910"/>
              <a:gd name="connsiteY30" fmla="*/ 1891175 h 2182043"/>
              <a:gd name="connsiteX31" fmla="*/ 91613 w 1151910"/>
              <a:gd name="connsiteY31" fmla="*/ 1917369 h 2182043"/>
              <a:gd name="connsiteX32" fmla="*/ 139239 w 1151910"/>
              <a:gd name="connsiteY32" fmla="*/ 1953088 h 2182043"/>
              <a:gd name="connsiteX33" fmla="*/ 165431 w 1151910"/>
              <a:gd name="connsiteY33" fmla="*/ 1984043 h 2182043"/>
              <a:gd name="connsiteX34" fmla="*/ 196387 w 1151910"/>
              <a:gd name="connsiteY34" fmla="*/ 2055482 h 2182043"/>
              <a:gd name="connsiteX35" fmla="*/ 258302 w 1151910"/>
              <a:gd name="connsiteY35" fmla="*/ 2048338 h 2182043"/>
              <a:gd name="connsiteX36" fmla="*/ 365456 w 1151910"/>
              <a:gd name="connsiteY36" fmla="*/ 2074532 h 2182043"/>
              <a:gd name="connsiteX37" fmla="*/ 382127 w 1151910"/>
              <a:gd name="connsiteY37" fmla="*/ 2155494 h 2182043"/>
              <a:gd name="connsiteX38" fmla="*/ 441658 w 1151910"/>
              <a:gd name="connsiteY38" fmla="*/ 2176926 h 2182043"/>
              <a:gd name="connsiteX39" fmla="*/ 489282 w 1151910"/>
              <a:gd name="connsiteY39" fmla="*/ 2165019 h 2182043"/>
              <a:gd name="connsiteX40" fmla="*/ 527381 w 1151910"/>
              <a:gd name="connsiteY40" fmla="*/ 2181687 h 2182043"/>
              <a:gd name="connsiteX41" fmla="*/ 539288 w 1151910"/>
              <a:gd name="connsiteY41" fmla="*/ 2086437 h 2182043"/>
              <a:gd name="connsiteX42" fmla="*/ 603581 w 1151910"/>
              <a:gd name="connsiteY42" fmla="*/ 2062625 h 2182043"/>
              <a:gd name="connsiteX43" fmla="*/ 622631 w 1151910"/>
              <a:gd name="connsiteY43" fmla="*/ 2015000 h 2182043"/>
              <a:gd name="connsiteX44" fmla="*/ 627394 w 1151910"/>
              <a:gd name="connsiteY44" fmla="*/ 1929275 h 2182043"/>
              <a:gd name="connsiteX45" fmla="*/ 641681 w 1151910"/>
              <a:gd name="connsiteY45" fmla="*/ 1924513 h 2182043"/>
              <a:gd name="connsiteX46" fmla="*/ 684544 w 1151910"/>
              <a:gd name="connsiteY46" fmla="*/ 1876888 h 2182043"/>
              <a:gd name="connsiteX47" fmla="*/ 689306 w 1151910"/>
              <a:gd name="connsiteY47" fmla="*/ 1848313 h 2182043"/>
              <a:gd name="connsiteX48" fmla="*/ 694069 w 1151910"/>
              <a:gd name="connsiteY48" fmla="*/ 1824500 h 2182043"/>
              <a:gd name="connsiteX49" fmla="*/ 698831 w 1151910"/>
              <a:gd name="connsiteY49" fmla="*/ 1781638 h 2182043"/>
              <a:gd name="connsiteX50" fmla="*/ 717881 w 1151910"/>
              <a:gd name="connsiteY50" fmla="*/ 1743538 h 2182043"/>
              <a:gd name="connsiteX51" fmla="*/ 732169 w 1151910"/>
              <a:gd name="connsiteY51" fmla="*/ 1705438 h 2182043"/>
              <a:gd name="connsiteX52" fmla="*/ 760744 w 1151910"/>
              <a:gd name="connsiteY52" fmla="*/ 1714963 h 2182043"/>
              <a:gd name="connsiteX53" fmla="*/ 775031 w 1151910"/>
              <a:gd name="connsiteY53" fmla="*/ 1748300 h 2182043"/>
              <a:gd name="connsiteX54" fmla="*/ 779794 w 1151910"/>
              <a:gd name="connsiteY54" fmla="*/ 1800688 h 2182043"/>
              <a:gd name="connsiteX55" fmla="*/ 784556 w 1151910"/>
              <a:gd name="connsiteY55" fmla="*/ 1776875 h 2182043"/>
              <a:gd name="connsiteX56" fmla="*/ 789319 w 1151910"/>
              <a:gd name="connsiteY56" fmla="*/ 1743538 h 2182043"/>
              <a:gd name="connsiteX57" fmla="*/ 803606 w 1151910"/>
              <a:gd name="connsiteY57" fmla="*/ 1734013 h 2182043"/>
              <a:gd name="connsiteX58" fmla="*/ 827419 w 1151910"/>
              <a:gd name="connsiteY58" fmla="*/ 1748300 h 2182043"/>
              <a:gd name="connsiteX59" fmla="*/ 841706 w 1151910"/>
              <a:gd name="connsiteY59" fmla="*/ 1753063 h 2182043"/>
              <a:gd name="connsiteX60" fmla="*/ 846469 w 1151910"/>
              <a:gd name="connsiteY60" fmla="*/ 1691150 h 2182043"/>
              <a:gd name="connsiteX61" fmla="*/ 889331 w 1151910"/>
              <a:gd name="connsiteY61" fmla="*/ 1695913 h 2182043"/>
              <a:gd name="connsiteX62" fmla="*/ 894094 w 1151910"/>
              <a:gd name="connsiteY62" fmla="*/ 1710200 h 2182043"/>
              <a:gd name="connsiteX63" fmla="*/ 927431 w 1151910"/>
              <a:gd name="connsiteY63" fmla="*/ 1734013 h 2182043"/>
              <a:gd name="connsiteX64" fmla="*/ 960769 w 1151910"/>
              <a:gd name="connsiteY64" fmla="*/ 1738775 h 2182043"/>
              <a:gd name="connsiteX65" fmla="*/ 998869 w 1151910"/>
              <a:gd name="connsiteY65" fmla="*/ 1734013 h 2182043"/>
              <a:gd name="connsiteX66" fmla="*/ 1003631 w 1151910"/>
              <a:gd name="connsiteY66" fmla="*/ 1657813 h 2182043"/>
              <a:gd name="connsiteX67" fmla="*/ 1017919 w 1151910"/>
              <a:gd name="connsiteY67" fmla="*/ 1638763 h 2182043"/>
              <a:gd name="connsiteX68" fmla="*/ 1017919 w 1151910"/>
              <a:gd name="connsiteY68" fmla="*/ 1600663 h 2182043"/>
              <a:gd name="connsiteX69" fmla="*/ 998869 w 1151910"/>
              <a:gd name="connsiteY69" fmla="*/ 1586375 h 2182043"/>
              <a:gd name="connsiteX70" fmla="*/ 975056 w 1151910"/>
              <a:gd name="connsiteY70" fmla="*/ 1548275 h 2182043"/>
              <a:gd name="connsiteX71" fmla="*/ 965531 w 1151910"/>
              <a:gd name="connsiteY71" fmla="*/ 1533988 h 2182043"/>
              <a:gd name="connsiteX72" fmla="*/ 951244 w 1151910"/>
              <a:gd name="connsiteY72" fmla="*/ 1529225 h 2182043"/>
              <a:gd name="connsiteX73" fmla="*/ 932194 w 1151910"/>
              <a:gd name="connsiteY73" fmla="*/ 1405400 h 2182043"/>
              <a:gd name="connsiteX74" fmla="*/ 922669 w 1151910"/>
              <a:gd name="connsiteY74" fmla="*/ 1362538 h 2182043"/>
              <a:gd name="connsiteX75" fmla="*/ 913144 w 1151910"/>
              <a:gd name="connsiteY75" fmla="*/ 1338725 h 2182043"/>
              <a:gd name="connsiteX76" fmla="*/ 903619 w 1151910"/>
              <a:gd name="connsiteY76" fmla="*/ 1305388 h 2182043"/>
              <a:gd name="connsiteX77" fmla="*/ 898856 w 1151910"/>
              <a:gd name="connsiteY77" fmla="*/ 1291100 h 2182043"/>
              <a:gd name="connsiteX78" fmla="*/ 908381 w 1151910"/>
              <a:gd name="connsiteY78" fmla="*/ 1224425 h 2182043"/>
              <a:gd name="connsiteX79" fmla="*/ 922669 w 1151910"/>
              <a:gd name="connsiteY79" fmla="*/ 1219663 h 2182043"/>
              <a:gd name="connsiteX80" fmla="*/ 941719 w 1151910"/>
              <a:gd name="connsiteY80" fmla="*/ 1210138 h 2182043"/>
              <a:gd name="connsiteX81" fmla="*/ 956006 w 1151910"/>
              <a:gd name="connsiteY81" fmla="*/ 1205375 h 2182043"/>
              <a:gd name="connsiteX82" fmla="*/ 970294 w 1151910"/>
              <a:gd name="connsiteY82" fmla="*/ 1195850 h 2182043"/>
              <a:gd name="connsiteX83" fmla="*/ 1003631 w 1151910"/>
              <a:gd name="connsiteY83" fmla="*/ 1186325 h 2182043"/>
              <a:gd name="connsiteX84" fmla="*/ 1022681 w 1151910"/>
              <a:gd name="connsiteY84" fmla="*/ 1172038 h 2182043"/>
              <a:gd name="connsiteX85" fmla="*/ 1041731 w 1151910"/>
              <a:gd name="connsiteY85" fmla="*/ 1143463 h 2182043"/>
              <a:gd name="connsiteX86" fmla="*/ 1070306 w 1151910"/>
              <a:gd name="connsiteY86" fmla="*/ 1124413 h 2182043"/>
              <a:gd name="connsiteX87" fmla="*/ 1098881 w 1151910"/>
              <a:gd name="connsiteY87" fmla="*/ 1114888 h 2182043"/>
              <a:gd name="connsiteX88" fmla="*/ 1132219 w 1151910"/>
              <a:gd name="connsiteY88" fmla="*/ 1091075 h 2182043"/>
              <a:gd name="connsiteX89" fmla="*/ 1146506 w 1151910"/>
              <a:gd name="connsiteY89" fmla="*/ 1076788 h 2182043"/>
              <a:gd name="connsiteX90" fmla="*/ 1141744 w 1151910"/>
              <a:gd name="connsiteY90" fmla="*/ 991063 h 2182043"/>
              <a:gd name="connsiteX91" fmla="*/ 1127456 w 1151910"/>
              <a:gd name="connsiteY91" fmla="*/ 972013 h 2182043"/>
              <a:gd name="connsiteX92" fmla="*/ 1108406 w 1151910"/>
              <a:gd name="connsiteY92" fmla="*/ 933913 h 2182043"/>
              <a:gd name="connsiteX93" fmla="*/ 1103644 w 1151910"/>
              <a:gd name="connsiteY93" fmla="*/ 910100 h 2182043"/>
              <a:gd name="connsiteX94" fmla="*/ 1075069 w 1151910"/>
              <a:gd name="connsiteY94" fmla="*/ 881525 h 2182043"/>
              <a:gd name="connsiteX95" fmla="*/ 1008394 w 1151910"/>
              <a:gd name="connsiteY95" fmla="*/ 857713 h 2182043"/>
              <a:gd name="connsiteX96" fmla="*/ 994106 w 1151910"/>
              <a:gd name="connsiteY96" fmla="*/ 862475 h 2182043"/>
              <a:gd name="connsiteX97" fmla="*/ 989344 w 1151910"/>
              <a:gd name="connsiteY97" fmla="*/ 876763 h 2182043"/>
              <a:gd name="connsiteX98" fmla="*/ 984581 w 1151910"/>
              <a:gd name="connsiteY98" fmla="*/ 914863 h 2182043"/>
              <a:gd name="connsiteX99" fmla="*/ 975056 w 1151910"/>
              <a:gd name="connsiteY99" fmla="*/ 929150 h 2182043"/>
              <a:gd name="connsiteX100" fmla="*/ 960769 w 1151910"/>
              <a:gd name="connsiteY100" fmla="*/ 948200 h 2182043"/>
              <a:gd name="connsiteX101" fmla="*/ 932194 w 1151910"/>
              <a:gd name="connsiteY101" fmla="*/ 962488 h 2182043"/>
              <a:gd name="connsiteX102" fmla="*/ 898856 w 1151910"/>
              <a:gd name="connsiteY102" fmla="*/ 919625 h 2182043"/>
              <a:gd name="connsiteX103" fmla="*/ 884569 w 1151910"/>
              <a:gd name="connsiteY103" fmla="*/ 905338 h 2182043"/>
              <a:gd name="connsiteX104" fmla="*/ 903619 w 1151910"/>
              <a:gd name="connsiteY104" fmla="*/ 852950 h 2182043"/>
              <a:gd name="connsiteX105" fmla="*/ 908381 w 1151910"/>
              <a:gd name="connsiteY105" fmla="*/ 833900 h 2182043"/>
              <a:gd name="connsiteX106" fmla="*/ 903619 w 1151910"/>
              <a:gd name="connsiteY106" fmla="*/ 819613 h 2182043"/>
              <a:gd name="connsiteX107" fmla="*/ 898856 w 1151910"/>
              <a:gd name="connsiteY107" fmla="*/ 800563 h 2182043"/>
              <a:gd name="connsiteX108" fmla="*/ 903619 w 1151910"/>
              <a:gd name="connsiteY108" fmla="*/ 776750 h 2182043"/>
              <a:gd name="connsiteX109" fmla="*/ 941719 w 1151910"/>
              <a:gd name="connsiteY109" fmla="*/ 752938 h 2182043"/>
              <a:gd name="connsiteX110" fmla="*/ 956006 w 1151910"/>
              <a:gd name="connsiteY110" fmla="*/ 738650 h 2182043"/>
              <a:gd name="connsiteX111" fmla="*/ 960769 w 1151910"/>
              <a:gd name="connsiteY111" fmla="*/ 724363 h 2182043"/>
              <a:gd name="connsiteX112" fmla="*/ 956006 w 1151910"/>
              <a:gd name="connsiteY112" fmla="*/ 600538 h 2182043"/>
              <a:gd name="connsiteX113" fmla="*/ 889331 w 1151910"/>
              <a:gd name="connsiteY113" fmla="*/ 600538 h 2182043"/>
              <a:gd name="connsiteX114" fmla="*/ 875044 w 1151910"/>
              <a:gd name="connsiteY114" fmla="*/ 586250 h 2182043"/>
              <a:gd name="connsiteX115" fmla="*/ 860756 w 1151910"/>
              <a:gd name="connsiteY115" fmla="*/ 576725 h 2182043"/>
              <a:gd name="connsiteX116" fmla="*/ 846469 w 1151910"/>
              <a:gd name="connsiteY116" fmla="*/ 557675 h 2182043"/>
              <a:gd name="connsiteX117" fmla="*/ 841706 w 1151910"/>
              <a:gd name="connsiteY117" fmla="*/ 543388 h 2182043"/>
              <a:gd name="connsiteX118" fmla="*/ 722644 w 1151910"/>
              <a:gd name="connsiteY118" fmla="*/ 538625 h 2182043"/>
              <a:gd name="connsiteX119" fmla="*/ 689306 w 1151910"/>
              <a:gd name="connsiteY119" fmla="*/ 510050 h 2182043"/>
              <a:gd name="connsiteX120" fmla="*/ 679781 w 1151910"/>
              <a:gd name="connsiteY120" fmla="*/ 495763 h 2182043"/>
              <a:gd name="connsiteX121" fmla="*/ 660731 w 1151910"/>
              <a:gd name="connsiteY121" fmla="*/ 448138 h 2182043"/>
              <a:gd name="connsiteX122" fmla="*/ 646444 w 1151910"/>
              <a:gd name="connsiteY122" fmla="*/ 410038 h 2182043"/>
              <a:gd name="connsiteX123" fmla="*/ 636919 w 1151910"/>
              <a:gd name="connsiteY123" fmla="*/ 386225 h 2182043"/>
              <a:gd name="connsiteX124" fmla="*/ 617869 w 1151910"/>
              <a:gd name="connsiteY124" fmla="*/ 357650 h 2182043"/>
              <a:gd name="connsiteX125" fmla="*/ 575006 w 1151910"/>
              <a:gd name="connsiteY125" fmla="*/ 329075 h 2182043"/>
              <a:gd name="connsiteX126" fmla="*/ 560719 w 1151910"/>
              <a:gd name="connsiteY126" fmla="*/ 319550 h 2182043"/>
              <a:gd name="connsiteX127" fmla="*/ 541669 w 1151910"/>
              <a:gd name="connsiteY127" fmla="*/ 305263 h 2182043"/>
              <a:gd name="connsiteX128" fmla="*/ 527381 w 1151910"/>
              <a:gd name="connsiteY128" fmla="*/ 300500 h 2182043"/>
              <a:gd name="connsiteX129" fmla="*/ 494044 w 1151910"/>
              <a:gd name="connsiteY129" fmla="*/ 281450 h 2182043"/>
              <a:gd name="connsiteX130" fmla="*/ 470231 w 1151910"/>
              <a:gd name="connsiteY130" fmla="*/ 271925 h 2182043"/>
              <a:gd name="connsiteX131" fmla="*/ 408318 w 1151910"/>
              <a:gd name="connsiteY131" fmla="*/ 181439 h 2182043"/>
              <a:gd name="connsiteX132" fmla="*/ 408319 w 1151910"/>
              <a:gd name="connsiteY132" fmla="*/ 52851 h 2182043"/>
              <a:gd name="connsiteX133" fmla="*/ 377362 w 1151910"/>
              <a:gd name="connsiteY133" fmla="*/ 43325 h 2182043"/>
              <a:gd name="connsiteX134" fmla="*/ 317831 w 1151910"/>
              <a:gd name="connsiteY134" fmla="*/ 9988 h 2182043"/>
              <a:gd name="connsiteX135" fmla="*/ 284494 w 1151910"/>
              <a:gd name="connsiteY135" fmla="*/ 463 h 2182043"/>
              <a:gd name="connsiteX136" fmla="*/ 265444 w 1151910"/>
              <a:gd name="connsiteY136" fmla="*/ 5225 h 2182043"/>
              <a:gd name="connsiteX137" fmla="*/ 227344 w 1151910"/>
              <a:gd name="connsiteY137" fmla="*/ 55231 h 2182043"/>
              <a:gd name="connsiteX138" fmla="*/ 170194 w 1151910"/>
              <a:gd name="connsiteY138" fmla="*/ 69519 h 2182043"/>
              <a:gd name="connsiteX139" fmla="*/ 158287 w 1151910"/>
              <a:gd name="connsiteY139" fmla="*/ 114763 h 2182043"/>
              <a:gd name="connsiteX140" fmla="*/ 122568 w 1151910"/>
              <a:gd name="connsiteY140" fmla="*/ 150481 h 2182043"/>
              <a:gd name="connsiteX141" fmla="*/ 84469 w 1151910"/>
              <a:gd name="connsiteY141" fmla="*/ 243351 h 2182043"/>
              <a:gd name="connsiteX0" fmla="*/ 84469 w 1151910"/>
              <a:gd name="connsiteY0" fmla="*/ 243351 h 2182043"/>
              <a:gd name="connsiteX1" fmla="*/ 91612 w 1151910"/>
              <a:gd name="connsiteY1" fmla="*/ 271925 h 2182043"/>
              <a:gd name="connsiteX2" fmla="*/ 74943 w 1151910"/>
              <a:gd name="connsiteY2" fmla="*/ 340982 h 2182043"/>
              <a:gd name="connsiteX3" fmla="*/ 60656 w 1151910"/>
              <a:gd name="connsiteY3" fmla="*/ 390988 h 2182043"/>
              <a:gd name="connsiteX4" fmla="*/ 53512 w 1151910"/>
              <a:gd name="connsiteY4" fmla="*/ 467188 h 2182043"/>
              <a:gd name="connsiteX5" fmla="*/ 32081 w 1151910"/>
              <a:gd name="connsiteY5" fmla="*/ 505288 h 2182043"/>
              <a:gd name="connsiteX6" fmla="*/ 3506 w 1151910"/>
              <a:gd name="connsiteY6" fmla="*/ 541007 h 2182043"/>
              <a:gd name="connsiteX7" fmla="*/ 74944 w 1151910"/>
              <a:gd name="connsiteY7" fmla="*/ 564819 h 2182043"/>
              <a:gd name="connsiteX8" fmla="*/ 67800 w 1151910"/>
              <a:gd name="connsiteY8" fmla="*/ 643401 h 2182043"/>
              <a:gd name="connsiteX9" fmla="*/ 103518 w 1151910"/>
              <a:gd name="connsiteY9" fmla="*/ 688645 h 2182043"/>
              <a:gd name="connsiteX10" fmla="*/ 167813 w 1151910"/>
              <a:gd name="connsiteY10" fmla="*/ 736269 h 2182043"/>
              <a:gd name="connsiteX11" fmla="*/ 170195 w 1151910"/>
              <a:gd name="connsiteY11" fmla="*/ 807706 h 2182043"/>
              <a:gd name="connsiteX12" fmla="*/ 155907 w 1151910"/>
              <a:gd name="connsiteY12" fmla="*/ 860094 h 2182043"/>
              <a:gd name="connsiteX13" fmla="*/ 127331 w 1151910"/>
              <a:gd name="connsiteY13" fmla="*/ 910100 h 2182043"/>
              <a:gd name="connsiteX14" fmla="*/ 98756 w 1151910"/>
              <a:gd name="connsiteY14" fmla="*/ 948200 h 2182043"/>
              <a:gd name="connsiteX15" fmla="*/ 63037 w 1151910"/>
              <a:gd name="connsiteY15" fmla="*/ 993444 h 2182043"/>
              <a:gd name="connsiteX16" fmla="*/ 32082 w 1151910"/>
              <a:gd name="connsiteY16" fmla="*/ 1064881 h 2182043"/>
              <a:gd name="connsiteX17" fmla="*/ 1125 w 1151910"/>
              <a:gd name="connsiteY17" fmla="*/ 1105363 h 2182043"/>
              <a:gd name="connsiteX18" fmla="*/ 8269 w 1151910"/>
              <a:gd name="connsiteY18" fmla="*/ 1174419 h 2182043"/>
              <a:gd name="connsiteX19" fmla="*/ 22557 w 1151910"/>
              <a:gd name="connsiteY19" fmla="*/ 1224425 h 2182043"/>
              <a:gd name="connsiteX20" fmla="*/ 51133 w 1151910"/>
              <a:gd name="connsiteY20" fmla="*/ 1260144 h 2182043"/>
              <a:gd name="connsiteX21" fmla="*/ 70181 w 1151910"/>
              <a:gd name="connsiteY21" fmla="*/ 1298244 h 2182043"/>
              <a:gd name="connsiteX22" fmla="*/ 148763 w 1151910"/>
              <a:gd name="connsiteY22" fmla="*/ 1314913 h 2182043"/>
              <a:gd name="connsiteX23" fmla="*/ 255919 w 1151910"/>
              <a:gd name="connsiteY23" fmla="*/ 1398256 h 2182043"/>
              <a:gd name="connsiteX24" fmla="*/ 279733 w 1151910"/>
              <a:gd name="connsiteY24" fmla="*/ 1450644 h 2182043"/>
              <a:gd name="connsiteX25" fmla="*/ 239252 w 1151910"/>
              <a:gd name="connsiteY25" fmla="*/ 1550656 h 2182043"/>
              <a:gd name="connsiteX26" fmla="*/ 210677 w 1151910"/>
              <a:gd name="connsiteY26" fmla="*/ 1655431 h 2182043"/>
              <a:gd name="connsiteX27" fmla="*/ 217819 w 1151910"/>
              <a:gd name="connsiteY27" fmla="*/ 1714963 h 2182043"/>
              <a:gd name="connsiteX28" fmla="*/ 246394 w 1151910"/>
              <a:gd name="connsiteY28" fmla="*/ 1812594 h 2182043"/>
              <a:gd name="connsiteX29" fmla="*/ 191627 w 1151910"/>
              <a:gd name="connsiteY29" fmla="*/ 1857838 h 2182043"/>
              <a:gd name="connsiteX30" fmla="*/ 144002 w 1151910"/>
              <a:gd name="connsiteY30" fmla="*/ 1891175 h 2182043"/>
              <a:gd name="connsiteX31" fmla="*/ 91613 w 1151910"/>
              <a:gd name="connsiteY31" fmla="*/ 1917369 h 2182043"/>
              <a:gd name="connsiteX32" fmla="*/ 139239 w 1151910"/>
              <a:gd name="connsiteY32" fmla="*/ 1953088 h 2182043"/>
              <a:gd name="connsiteX33" fmla="*/ 165431 w 1151910"/>
              <a:gd name="connsiteY33" fmla="*/ 1984043 h 2182043"/>
              <a:gd name="connsiteX34" fmla="*/ 196387 w 1151910"/>
              <a:gd name="connsiteY34" fmla="*/ 2055482 h 2182043"/>
              <a:gd name="connsiteX35" fmla="*/ 258302 w 1151910"/>
              <a:gd name="connsiteY35" fmla="*/ 2048338 h 2182043"/>
              <a:gd name="connsiteX36" fmla="*/ 365456 w 1151910"/>
              <a:gd name="connsiteY36" fmla="*/ 2074532 h 2182043"/>
              <a:gd name="connsiteX37" fmla="*/ 382127 w 1151910"/>
              <a:gd name="connsiteY37" fmla="*/ 2155494 h 2182043"/>
              <a:gd name="connsiteX38" fmla="*/ 441658 w 1151910"/>
              <a:gd name="connsiteY38" fmla="*/ 2176926 h 2182043"/>
              <a:gd name="connsiteX39" fmla="*/ 489282 w 1151910"/>
              <a:gd name="connsiteY39" fmla="*/ 2165019 h 2182043"/>
              <a:gd name="connsiteX40" fmla="*/ 527381 w 1151910"/>
              <a:gd name="connsiteY40" fmla="*/ 2181687 h 2182043"/>
              <a:gd name="connsiteX41" fmla="*/ 539288 w 1151910"/>
              <a:gd name="connsiteY41" fmla="*/ 2086437 h 2182043"/>
              <a:gd name="connsiteX42" fmla="*/ 591675 w 1151910"/>
              <a:gd name="connsiteY42" fmla="*/ 2041194 h 2182043"/>
              <a:gd name="connsiteX43" fmla="*/ 622631 w 1151910"/>
              <a:gd name="connsiteY43" fmla="*/ 2015000 h 2182043"/>
              <a:gd name="connsiteX44" fmla="*/ 627394 w 1151910"/>
              <a:gd name="connsiteY44" fmla="*/ 1929275 h 2182043"/>
              <a:gd name="connsiteX45" fmla="*/ 641681 w 1151910"/>
              <a:gd name="connsiteY45" fmla="*/ 1924513 h 2182043"/>
              <a:gd name="connsiteX46" fmla="*/ 684544 w 1151910"/>
              <a:gd name="connsiteY46" fmla="*/ 1876888 h 2182043"/>
              <a:gd name="connsiteX47" fmla="*/ 689306 w 1151910"/>
              <a:gd name="connsiteY47" fmla="*/ 1848313 h 2182043"/>
              <a:gd name="connsiteX48" fmla="*/ 694069 w 1151910"/>
              <a:gd name="connsiteY48" fmla="*/ 1824500 h 2182043"/>
              <a:gd name="connsiteX49" fmla="*/ 698831 w 1151910"/>
              <a:gd name="connsiteY49" fmla="*/ 1781638 h 2182043"/>
              <a:gd name="connsiteX50" fmla="*/ 717881 w 1151910"/>
              <a:gd name="connsiteY50" fmla="*/ 1743538 h 2182043"/>
              <a:gd name="connsiteX51" fmla="*/ 732169 w 1151910"/>
              <a:gd name="connsiteY51" fmla="*/ 1705438 h 2182043"/>
              <a:gd name="connsiteX52" fmla="*/ 760744 w 1151910"/>
              <a:gd name="connsiteY52" fmla="*/ 1714963 h 2182043"/>
              <a:gd name="connsiteX53" fmla="*/ 775031 w 1151910"/>
              <a:gd name="connsiteY53" fmla="*/ 1748300 h 2182043"/>
              <a:gd name="connsiteX54" fmla="*/ 779794 w 1151910"/>
              <a:gd name="connsiteY54" fmla="*/ 1800688 h 2182043"/>
              <a:gd name="connsiteX55" fmla="*/ 784556 w 1151910"/>
              <a:gd name="connsiteY55" fmla="*/ 1776875 h 2182043"/>
              <a:gd name="connsiteX56" fmla="*/ 789319 w 1151910"/>
              <a:gd name="connsiteY56" fmla="*/ 1743538 h 2182043"/>
              <a:gd name="connsiteX57" fmla="*/ 803606 w 1151910"/>
              <a:gd name="connsiteY57" fmla="*/ 1734013 h 2182043"/>
              <a:gd name="connsiteX58" fmla="*/ 827419 w 1151910"/>
              <a:gd name="connsiteY58" fmla="*/ 1748300 h 2182043"/>
              <a:gd name="connsiteX59" fmla="*/ 841706 w 1151910"/>
              <a:gd name="connsiteY59" fmla="*/ 1753063 h 2182043"/>
              <a:gd name="connsiteX60" fmla="*/ 846469 w 1151910"/>
              <a:gd name="connsiteY60" fmla="*/ 1691150 h 2182043"/>
              <a:gd name="connsiteX61" fmla="*/ 889331 w 1151910"/>
              <a:gd name="connsiteY61" fmla="*/ 1695913 h 2182043"/>
              <a:gd name="connsiteX62" fmla="*/ 894094 w 1151910"/>
              <a:gd name="connsiteY62" fmla="*/ 1710200 h 2182043"/>
              <a:gd name="connsiteX63" fmla="*/ 927431 w 1151910"/>
              <a:gd name="connsiteY63" fmla="*/ 1734013 h 2182043"/>
              <a:gd name="connsiteX64" fmla="*/ 960769 w 1151910"/>
              <a:gd name="connsiteY64" fmla="*/ 1738775 h 2182043"/>
              <a:gd name="connsiteX65" fmla="*/ 998869 w 1151910"/>
              <a:gd name="connsiteY65" fmla="*/ 1734013 h 2182043"/>
              <a:gd name="connsiteX66" fmla="*/ 1003631 w 1151910"/>
              <a:gd name="connsiteY66" fmla="*/ 1657813 h 2182043"/>
              <a:gd name="connsiteX67" fmla="*/ 1017919 w 1151910"/>
              <a:gd name="connsiteY67" fmla="*/ 1638763 h 2182043"/>
              <a:gd name="connsiteX68" fmla="*/ 1017919 w 1151910"/>
              <a:gd name="connsiteY68" fmla="*/ 1600663 h 2182043"/>
              <a:gd name="connsiteX69" fmla="*/ 998869 w 1151910"/>
              <a:gd name="connsiteY69" fmla="*/ 1586375 h 2182043"/>
              <a:gd name="connsiteX70" fmla="*/ 975056 w 1151910"/>
              <a:gd name="connsiteY70" fmla="*/ 1548275 h 2182043"/>
              <a:gd name="connsiteX71" fmla="*/ 965531 w 1151910"/>
              <a:gd name="connsiteY71" fmla="*/ 1533988 h 2182043"/>
              <a:gd name="connsiteX72" fmla="*/ 951244 w 1151910"/>
              <a:gd name="connsiteY72" fmla="*/ 1529225 h 2182043"/>
              <a:gd name="connsiteX73" fmla="*/ 932194 w 1151910"/>
              <a:gd name="connsiteY73" fmla="*/ 1405400 h 2182043"/>
              <a:gd name="connsiteX74" fmla="*/ 922669 w 1151910"/>
              <a:gd name="connsiteY74" fmla="*/ 1362538 h 2182043"/>
              <a:gd name="connsiteX75" fmla="*/ 913144 w 1151910"/>
              <a:gd name="connsiteY75" fmla="*/ 1338725 h 2182043"/>
              <a:gd name="connsiteX76" fmla="*/ 903619 w 1151910"/>
              <a:gd name="connsiteY76" fmla="*/ 1305388 h 2182043"/>
              <a:gd name="connsiteX77" fmla="*/ 898856 w 1151910"/>
              <a:gd name="connsiteY77" fmla="*/ 1291100 h 2182043"/>
              <a:gd name="connsiteX78" fmla="*/ 908381 w 1151910"/>
              <a:gd name="connsiteY78" fmla="*/ 1224425 h 2182043"/>
              <a:gd name="connsiteX79" fmla="*/ 922669 w 1151910"/>
              <a:gd name="connsiteY79" fmla="*/ 1219663 h 2182043"/>
              <a:gd name="connsiteX80" fmla="*/ 941719 w 1151910"/>
              <a:gd name="connsiteY80" fmla="*/ 1210138 h 2182043"/>
              <a:gd name="connsiteX81" fmla="*/ 956006 w 1151910"/>
              <a:gd name="connsiteY81" fmla="*/ 1205375 h 2182043"/>
              <a:gd name="connsiteX82" fmla="*/ 970294 w 1151910"/>
              <a:gd name="connsiteY82" fmla="*/ 1195850 h 2182043"/>
              <a:gd name="connsiteX83" fmla="*/ 1003631 w 1151910"/>
              <a:gd name="connsiteY83" fmla="*/ 1186325 h 2182043"/>
              <a:gd name="connsiteX84" fmla="*/ 1022681 w 1151910"/>
              <a:gd name="connsiteY84" fmla="*/ 1172038 h 2182043"/>
              <a:gd name="connsiteX85" fmla="*/ 1041731 w 1151910"/>
              <a:gd name="connsiteY85" fmla="*/ 1143463 h 2182043"/>
              <a:gd name="connsiteX86" fmla="*/ 1070306 w 1151910"/>
              <a:gd name="connsiteY86" fmla="*/ 1124413 h 2182043"/>
              <a:gd name="connsiteX87" fmla="*/ 1098881 w 1151910"/>
              <a:gd name="connsiteY87" fmla="*/ 1114888 h 2182043"/>
              <a:gd name="connsiteX88" fmla="*/ 1132219 w 1151910"/>
              <a:gd name="connsiteY88" fmla="*/ 1091075 h 2182043"/>
              <a:gd name="connsiteX89" fmla="*/ 1146506 w 1151910"/>
              <a:gd name="connsiteY89" fmla="*/ 1076788 h 2182043"/>
              <a:gd name="connsiteX90" fmla="*/ 1141744 w 1151910"/>
              <a:gd name="connsiteY90" fmla="*/ 991063 h 2182043"/>
              <a:gd name="connsiteX91" fmla="*/ 1127456 w 1151910"/>
              <a:gd name="connsiteY91" fmla="*/ 972013 h 2182043"/>
              <a:gd name="connsiteX92" fmla="*/ 1108406 w 1151910"/>
              <a:gd name="connsiteY92" fmla="*/ 933913 h 2182043"/>
              <a:gd name="connsiteX93" fmla="*/ 1103644 w 1151910"/>
              <a:gd name="connsiteY93" fmla="*/ 910100 h 2182043"/>
              <a:gd name="connsiteX94" fmla="*/ 1075069 w 1151910"/>
              <a:gd name="connsiteY94" fmla="*/ 881525 h 2182043"/>
              <a:gd name="connsiteX95" fmla="*/ 1008394 w 1151910"/>
              <a:gd name="connsiteY95" fmla="*/ 857713 h 2182043"/>
              <a:gd name="connsiteX96" fmla="*/ 994106 w 1151910"/>
              <a:gd name="connsiteY96" fmla="*/ 862475 h 2182043"/>
              <a:gd name="connsiteX97" fmla="*/ 989344 w 1151910"/>
              <a:gd name="connsiteY97" fmla="*/ 876763 h 2182043"/>
              <a:gd name="connsiteX98" fmla="*/ 984581 w 1151910"/>
              <a:gd name="connsiteY98" fmla="*/ 914863 h 2182043"/>
              <a:gd name="connsiteX99" fmla="*/ 975056 w 1151910"/>
              <a:gd name="connsiteY99" fmla="*/ 929150 h 2182043"/>
              <a:gd name="connsiteX100" fmla="*/ 960769 w 1151910"/>
              <a:gd name="connsiteY100" fmla="*/ 948200 h 2182043"/>
              <a:gd name="connsiteX101" fmla="*/ 932194 w 1151910"/>
              <a:gd name="connsiteY101" fmla="*/ 962488 h 2182043"/>
              <a:gd name="connsiteX102" fmla="*/ 898856 w 1151910"/>
              <a:gd name="connsiteY102" fmla="*/ 919625 h 2182043"/>
              <a:gd name="connsiteX103" fmla="*/ 884569 w 1151910"/>
              <a:gd name="connsiteY103" fmla="*/ 905338 h 2182043"/>
              <a:gd name="connsiteX104" fmla="*/ 903619 w 1151910"/>
              <a:gd name="connsiteY104" fmla="*/ 852950 h 2182043"/>
              <a:gd name="connsiteX105" fmla="*/ 908381 w 1151910"/>
              <a:gd name="connsiteY105" fmla="*/ 833900 h 2182043"/>
              <a:gd name="connsiteX106" fmla="*/ 903619 w 1151910"/>
              <a:gd name="connsiteY106" fmla="*/ 819613 h 2182043"/>
              <a:gd name="connsiteX107" fmla="*/ 898856 w 1151910"/>
              <a:gd name="connsiteY107" fmla="*/ 800563 h 2182043"/>
              <a:gd name="connsiteX108" fmla="*/ 903619 w 1151910"/>
              <a:gd name="connsiteY108" fmla="*/ 776750 h 2182043"/>
              <a:gd name="connsiteX109" fmla="*/ 941719 w 1151910"/>
              <a:gd name="connsiteY109" fmla="*/ 752938 h 2182043"/>
              <a:gd name="connsiteX110" fmla="*/ 956006 w 1151910"/>
              <a:gd name="connsiteY110" fmla="*/ 738650 h 2182043"/>
              <a:gd name="connsiteX111" fmla="*/ 960769 w 1151910"/>
              <a:gd name="connsiteY111" fmla="*/ 724363 h 2182043"/>
              <a:gd name="connsiteX112" fmla="*/ 956006 w 1151910"/>
              <a:gd name="connsiteY112" fmla="*/ 600538 h 2182043"/>
              <a:gd name="connsiteX113" fmla="*/ 889331 w 1151910"/>
              <a:gd name="connsiteY113" fmla="*/ 600538 h 2182043"/>
              <a:gd name="connsiteX114" fmla="*/ 875044 w 1151910"/>
              <a:gd name="connsiteY114" fmla="*/ 586250 h 2182043"/>
              <a:gd name="connsiteX115" fmla="*/ 860756 w 1151910"/>
              <a:gd name="connsiteY115" fmla="*/ 576725 h 2182043"/>
              <a:gd name="connsiteX116" fmla="*/ 846469 w 1151910"/>
              <a:gd name="connsiteY116" fmla="*/ 557675 h 2182043"/>
              <a:gd name="connsiteX117" fmla="*/ 841706 w 1151910"/>
              <a:gd name="connsiteY117" fmla="*/ 543388 h 2182043"/>
              <a:gd name="connsiteX118" fmla="*/ 722644 w 1151910"/>
              <a:gd name="connsiteY118" fmla="*/ 538625 h 2182043"/>
              <a:gd name="connsiteX119" fmla="*/ 689306 w 1151910"/>
              <a:gd name="connsiteY119" fmla="*/ 510050 h 2182043"/>
              <a:gd name="connsiteX120" fmla="*/ 679781 w 1151910"/>
              <a:gd name="connsiteY120" fmla="*/ 495763 h 2182043"/>
              <a:gd name="connsiteX121" fmla="*/ 660731 w 1151910"/>
              <a:gd name="connsiteY121" fmla="*/ 448138 h 2182043"/>
              <a:gd name="connsiteX122" fmla="*/ 646444 w 1151910"/>
              <a:gd name="connsiteY122" fmla="*/ 410038 h 2182043"/>
              <a:gd name="connsiteX123" fmla="*/ 636919 w 1151910"/>
              <a:gd name="connsiteY123" fmla="*/ 386225 h 2182043"/>
              <a:gd name="connsiteX124" fmla="*/ 617869 w 1151910"/>
              <a:gd name="connsiteY124" fmla="*/ 357650 h 2182043"/>
              <a:gd name="connsiteX125" fmla="*/ 575006 w 1151910"/>
              <a:gd name="connsiteY125" fmla="*/ 329075 h 2182043"/>
              <a:gd name="connsiteX126" fmla="*/ 560719 w 1151910"/>
              <a:gd name="connsiteY126" fmla="*/ 319550 h 2182043"/>
              <a:gd name="connsiteX127" fmla="*/ 541669 w 1151910"/>
              <a:gd name="connsiteY127" fmla="*/ 305263 h 2182043"/>
              <a:gd name="connsiteX128" fmla="*/ 527381 w 1151910"/>
              <a:gd name="connsiteY128" fmla="*/ 300500 h 2182043"/>
              <a:gd name="connsiteX129" fmla="*/ 494044 w 1151910"/>
              <a:gd name="connsiteY129" fmla="*/ 281450 h 2182043"/>
              <a:gd name="connsiteX130" fmla="*/ 470231 w 1151910"/>
              <a:gd name="connsiteY130" fmla="*/ 271925 h 2182043"/>
              <a:gd name="connsiteX131" fmla="*/ 408318 w 1151910"/>
              <a:gd name="connsiteY131" fmla="*/ 181439 h 2182043"/>
              <a:gd name="connsiteX132" fmla="*/ 408319 w 1151910"/>
              <a:gd name="connsiteY132" fmla="*/ 52851 h 2182043"/>
              <a:gd name="connsiteX133" fmla="*/ 377362 w 1151910"/>
              <a:gd name="connsiteY133" fmla="*/ 43325 h 2182043"/>
              <a:gd name="connsiteX134" fmla="*/ 317831 w 1151910"/>
              <a:gd name="connsiteY134" fmla="*/ 9988 h 2182043"/>
              <a:gd name="connsiteX135" fmla="*/ 284494 w 1151910"/>
              <a:gd name="connsiteY135" fmla="*/ 463 h 2182043"/>
              <a:gd name="connsiteX136" fmla="*/ 265444 w 1151910"/>
              <a:gd name="connsiteY136" fmla="*/ 5225 h 2182043"/>
              <a:gd name="connsiteX137" fmla="*/ 227344 w 1151910"/>
              <a:gd name="connsiteY137" fmla="*/ 55231 h 2182043"/>
              <a:gd name="connsiteX138" fmla="*/ 170194 w 1151910"/>
              <a:gd name="connsiteY138" fmla="*/ 69519 h 2182043"/>
              <a:gd name="connsiteX139" fmla="*/ 158287 w 1151910"/>
              <a:gd name="connsiteY139" fmla="*/ 114763 h 2182043"/>
              <a:gd name="connsiteX140" fmla="*/ 122568 w 1151910"/>
              <a:gd name="connsiteY140" fmla="*/ 150481 h 2182043"/>
              <a:gd name="connsiteX141" fmla="*/ 84469 w 1151910"/>
              <a:gd name="connsiteY141" fmla="*/ 243351 h 2182043"/>
              <a:gd name="connsiteX0" fmla="*/ 84469 w 1151910"/>
              <a:gd name="connsiteY0" fmla="*/ 243351 h 2182043"/>
              <a:gd name="connsiteX1" fmla="*/ 91612 w 1151910"/>
              <a:gd name="connsiteY1" fmla="*/ 271925 h 2182043"/>
              <a:gd name="connsiteX2" fmla="*/ 74943 w 1151910"/>
              <a:gd name="connsiteY2" fmla="*/ 340982 h 2182043"/>
              <a:gd name="connsiteX3" fmla="*/ 60656 w 1151910"/>
              <a:gd name="connsiteY3" fmla="*/ 390988 h 2182043"/>
              <a:gd name="connsiteX4" fmla="*/ 53512 w 1151910"/>
              <a:gd name="connsiteY4" fmla="*/ 467188 h 2182043"/>
              <a:gd name="connsiteX5" fmla="*/ 32081 w 1151910"/>
              <a:gd name="connsiteY5" fmla="*/ 505288 h 2182043"/>
              <a:gd name="connsiteX6" fmla="*/ 3506 w 1151910"/>
              <a:gd name="connsiteY6" fmla="*/ 541007 h 2182043"/>
              <a:gd name="connsiteX7" fmla="*/ 74944 w 1151910"/>
              <a:gd name="connsiteY7" fmla="*/ 564819 h 2182043"/>
              <a:gd name="connsiteX8" fmla="*/ 67800 w 1151910"/>
              <a:gd name="connsiteY8" fmla="*/ 643401 h 2182043"/>
              <a:gd name="connsiteX9" fmla="*/ 103518 w 1151910"/>
              <a:gd name="connsiteY9" fmla="*/ 688645 h 2182043"/>
              <a:gd name="connsiteX10" fmla="*/ 167813 w 1151910"/>
              <a:gd name="connsiteY10" fmla="*/ 736269 h 2182043"/>
              <a:gd name="connsiteX11" fmla="*/ 170195 w 1151910"/>
              <a:gd name="connsiteY11" fmla="*/ 807706 h 2182043"/>
              <a:gd name="connsiteX12" fmla="*/ 155907 w 1151910"/>
              <a:gd name="connsiteY12" fmla="*/ 860094 h 2182043"/>
              <a:gd name="connsiteX13" fmla="*/ 127331 w 1151910"/>
              <a:gd name="connsiteY13" fmla="*/ 910100 h 2182043"/>
              <a:gd name="connsiteX14" fmla="*/ 98756 w 1151910"/>
              <a:gd name="connsiteY14" fmla="*/ 948200 h 2182043"/>
              <a:gd name="connsiteX15" fmla="*/ 63037 w 1151910"/>
              <a:gd name="connsiteY15" fmla="*/ 993444 h 2182043"/>
              <a:gd name="connsiteX16" fmla="*/ 32082 w 1151910"/>
              <a:gd name="connsiteY16" fmla="*/ 1064881 h 2182043"/>
              <a:gd name="connsiteX17" fmla="*/ 1125 w 1151910"/>
              <a:gd name="connsiteY17" fmla="*/ 1105363 h 2182043"/>
              <a:gd name="connsiteX18" fmla="*/ 8269 w 1151910"/>
              <a:gd name="connsiteY18" fmla="*/ 1174419 h 2182043"/>
              <a:gd name="connsiteX19" fmla="*/ 22557 w 1151910"/>
              <a:gd name="connsiteY19" fmla="*/ 1224425 h 2182043"/>
              <a:gd name="connsiteX20" fmla="*/ 51133 w 1151910"/>
              <a:gd name="connsiteY20" fmla="*/ 1260144 h 2182043"/>
              <a:gd name="connsiteX21" fmla="*/ 70181 w 1151910"/>
              <a:gd name="connsiteY21" fmla="*/ 1298244 h 2182043"/>
              <a:gd name="connsiteX22" fmla="*/ 148763 w 1151910"/>
              <a:gd name="connsiteY22" fmla="*/ 1314913 h 2182043"/>
              <a:gd name="connsiteX23" fmla="*/ 255919 w 1151910"/>
              <a:gd name="connsiteY23" fmla="*/ 1398256 h 2182043"/>
              <a:gd name="connsiteX24" fmla="*/ 279733 w 1151910"/>
              <a:gd name="connsiteY24" fmla="*/ 1450644 h 2182043"/>
              <a:gd name="connsiteX25" fmla="*/ 239252 w 1151910"/>
              <a:gd name="connsiteY25" fmla="*/ 1550656 h 2182043"/>
              <a:gd name="connsiteX26" fmla="*/ 210677 w 1151910"/>
              <a:gd name="connsiteY26" fmla="*/ 1655431 h 2182043"/>
              <a:gd name="connsiteX27" fmla="*/ 217819 w 1151910"/>
              <a:gd name="connsiteY27" fmla="*/ 1714963 h 2182043"/>
              <a:gd name="connsiteX28" fmla="*/ 246394 w 1151910"/>
              <a:gd name="connsiteY28" fmla="*/ 1812594 h 2182043"/>
              <a:gd name="connsiteX29" fmla="*/ 191627 w 1151910"/>
              <a:gd name="connsiteY29" fmla="*/ 1857838 h 2182043"/>
              <a:gd name="connsiteX30" fmla="*/ 144002 w 1151910"/>
              <a:gd name="connsiteY30" fmla="*/ 1891175 h 2182043"/>
              <a:gd name="connsiteX31" fmla="*/ 91613 w 1151910"/>
              <a:gd name="connsiteY31" fmla="*/ 1917369 h 2182043"/>
              <a:gd name="connsiteX32" fmla="*/ 139239 w 1151910"/>
              <a:gd name="connsiteY32" fmla="*/ 1953088 h 2182043"/>
              <a:gd name="connsiteX33" fmla="*/ 165431 w 1151910"/>
              <a:gd name="connsiteY33" fmla="*/ 1984043 h 2182043"/>
              <a:gd name="connsiteX34" fmla="*/ 196387 w 1151910"/>
              <a:gd name="connsiteY34" fmla="*/ 2055482 h 2182043"/>
              <a:gd name="connsiteX35" fmla="*/ 258302 w 1151910"/>
              <a:gd name="connsiteY35" fmla="*/ 2048338 h 2182043"/>
              <a:gd name="connsiteX36" fmla="*/ 365456 w 1151910"/>
              <a:gd name="connsiteY36" fmla="*/ 2074532 h 2182043"/>
              <a:gd name="connsiteX37" fmla="*/ 382127 w 1151910"/>
              <a:gd name="connsiteY37" fmla="*/ 2155494 h 2182043"/>
              <a:gd name="connsiteX38" fmla="*/ 441658 w 1151910"/>
              <a:gd name="connsiteY38" fmla="*/ 2176926 h 2182043"/>
              <a:gd name="connsiteX39" fmla="*/ 489282 w 1151910"/>
              <a:gd name="connsiteY39" fmla="*/ 2165019 h 2182043"/>
              <a:gd name="connsiteX40" fmla="*/ 527381 w 1151910"/>
              <a:gd name="connsiteY40" fmla="*/ 2181687 h 2182043"/>
              <a:gd name="connsiteX41" fmla="*/ 539288 w 1151910"/>
              <a:gd name="connsiteY41" fmla="*/ 2086437 h 2182043"/>
              <a:gd name="connsiteX42" fmla="*/ 591675 w 1151910"/>
              <a:gd name="connsiteY42" fmla="*/ 2041194 h 2182043"/>
              <a:gd name="connsiteX43" fmla="*/ 613106 w 1151910"/>
              <a:gd name="connsiteY43" fmla="*/ 2010238 h 2182043"/>
              <a:gd name="connsiteX44" fmla="*/ 627394 w 1151910"/>
              <a:gd name="connsiteY44" fmla="*/ 1929275 h 2182043"/>
              <a:gd name="connsiteX45" fmla="*/ 641681 w 1151910"/>
              <a:gd name="connsiteY45" fmla="*/ 1924513 h 2182043"/>
              <a:gd name="connsiteX46" fmla="*/ 684544 w 1151910"/>
              <a:gd name="connsiteY46" fmla="*/ 1876888 h 2182043"/>
              <a:gd name="connsiteX47" fmla="*/ 689306 w 1151910"/>
              <a:gd name="connsiteY47" fmla="*/ 1848313 h 2182043"/>
              <a:gd name="connsiteX48" fmla="*/ 694069 w 1151910"/>
              <a:gd name="connsiteY48" fmla="*/ 1824500 h 2182043"/>
              <a:gd name="connsiteX49" fmla="*/ 698831 w 1151910"/>
              <a:gd name="connsiteY49" fmla="*/ 1781638 h 2182043"/>
              <a:gd name="connsiteX50" fmla="*/ 717881 w 1151910"/>
              <a:gd name="connsiteY50" fmla="*/ 1743538 h 2182043"/>
              <a:gd name="connsiteX51" fmla="*/ 732169 w 1151910"/>
              <a:gd name="connsiteY51" fmla="*/ 1705438 h 2182043"/>
              <a:gd name="connsiteX52" fmla="*/ 760744 w 1151910"/>
              <a:gd name="connsiteY52" fmla="*/ 1714963 h 2182043"/>
              <a:gd name="connsiteX53" fmla="*/ 775031 w 1151910"/>
              <a:gd name="connsiteY53" fmla="*/ 1748300 h 2182043"/>
              <a:gd name="connsiteX54" fmla="*/ 779794 w 1151910"/>
              <a:gd name="connsiteY54" fmla="*/ 1800688 h 2182043"/>
              <a:gd name="connsiteX55" fmla="*/ 784556 w 1151910"/>
              <a:gd name="connsiteY55" fmla="*/ 1776875 h 2182043"/>
              <a:gd name="connsiteX56" fmla="*/ 789319 w 1151910"/>
              <a:gd name="connsiteY56" fmla="*/ 1743538 h 2182043"/>
              <a:gd name="connsiteX57" fmla="*/ 803606 w 1151910"/>
              <a:gd name="connsiteY57" fmla="*/ 1734013 h 2182043"/>
              <a:gd name="connsiteX58" fmla="*/ 827419 w 1151910"/>
              <a:gd name="connsiteY58" fmla="*/ 1748300 h 2182043"/>
              <a:gd name="connsiteX59" fmla="*/ 841706 w 1151910"/>
              <a:gd name="connsiteY59" fmla="*/ 1753063 h 2182043"/>
              <a:gd name="connsiteX60" fmla="*/ 846469 w 1151910"/>
              <a:gd name="connsiteY60" fmla="*/ 1691150 h 2182043"/>
              <a:gd name="connsiteX61" fmla="*/ 889331 w 1151910"/>
              <a:gd name="connsiteY61" fmla="*/ 1695913 h 2182043"/>
              <a:gd name="connsiteX62" fmla="*/ 894094 w 1151910"/>
              <a:gd name="connsiteY62" fmla="*/ 1710200 h 2182043"/>
              <a:gd name="connsiteX63" fmla="*/ 927431 w 1151910"/>
              <a:gd name="connsiteY63" fmla="*/ 1734013 h 2182043"/>
              <a:gd name="connsiteX64" fmla="*/ 960769 w 1151910"/>
              <a:gd name="connsiteY64" fmla="*/ 1738775 h 2182043"/>
              <a:gd name="connsiteX65" fmla="*/ 998869 w 1151910"/>
              <a:gd name="connsiteY65" fmla="*/ 1734013 h 2182043"/>
              <a:gd name="connsiteX66" fmla="*/ 1003631 w 1151910"/>
              <a:gd name="connsiteY66" fmla="*/ 1657813 h 2182043"/>
              <a:gd name="connsiteX67" fmla="*/ 1017919 w 1151910"/>
              <a:gd name="connsiteY67" fmla="*/ 1638763 h 2182043"/>
              <a:gd name="connsiteX68" fmla="*/ 1017919 w 1151910"/>
              <a:gd name="connsiteY68" fmla="*/ 1600663 h 2182043"/>
              <a:gd name="connsiteX69" fmla="*/ 998869 w 1151910"/>
              <a:gd name="connsiteY69" fmla="*/ 1586375 h 2182043"/>
              <a:gd name="connsiteX70" fmla="*/ 975056 w 1151910"/>
              <a:gd name="connsiteY70" fmla="*/ 1548275 h 2182043"/>
              <a:gd name="connsiteX71" fmla="*/ 965531 w 1151910"/>
              <a:gd name="connsiteY71" fmla="*/ 1533988 h 2182043"/>
              <a:gd name="connsiteX72" fmla="*/ 951244 w 1151910"/>
              <a:gd name="connsiteY72" fmla="*/ 1529225 h 2182043"/>
              <a:gd name="connsiteX73" fmla="*/ 932194 w 1151910"/>
              <a:gd name="connsiteY73" fmla="*/ 1405400 h 2182043"/>
              <a:gd name="connsiteX74" fmla="*/ 922669 w 1151910"/>
              <a:gd name="connsiteY74" fmla="*/ 1362538 h 2182043"/>
              <a:gd name="connsiteX75" fmla="*/ 913144 w 1151910"/>
              <a:gd name="connsiteY75" fmla="*/ 1338725 h 2182043"/>
              <a:gd name="connsiteX76" fmla="*/ 903619 w 1151910"/>
              <a:gd name="connsiteY76" fmla="*/ 1305388 h 2182043"/>
              <a:gd name="connsiteX77" fmla="*/ 898856 w 1151910"/>
              <a:gd name="connsiteY77" fmla="*/ 1291100 h 2182043"/>
              <a:gd name="connsiteX78" fmla="*/ 908381 w 1151910"/>
              <a:gd name="connsiteY78" fmla="*/ 1224425 h 2182043"/>
              <a:gd name="connsiteX79" fmla="*/ 922669 w 1151910"/>
              <a:gd name="connsiteY79" fmla="*/ 1219663 h 2182043"/>
              <a:gd name="connsiteX80" fmla="*/ 941719 w 1151910"/>
              <a:gd name="connsiteY80" fmla="*/ 1210138 h 2182043"/>
              <a:gd name="connsiteX81" fmla="*/ 956006 w 1151910"/>
              <a:gd name="connsiteY81" fmla="*/ 1205375 h 2182043"/>
              <a:gd name="connsiteX82" fmla="*/ 970294 w 1151910"/>
              <a:gd name="connsiteY82" fmla="*/ 1195850 h 2182043"/>
              <a:gd name="connsiteX83" fmla="*/ 1003631 w 1151910"/>
              <a:gd name="connsiteY83" fmla="*/ 1186325 h 2182043"/>
              <a:gd name="connsiteX84" fmla="*/ 1022681 w 1151910"/>
              <a:gd name="connsiteY84" fmla="*/ 1172038 h 2182043"/>
              <a:gd name="connsiteX85" fmla="*/ 1041731 w 1151910"/>
              <a:gd name="connsiteY85" fmla="*/ 1143463 h 2182043"/>
              <a:gd name="connsiteX86" fmla="*/ 1070306 w 1151910"/>
              <a:gd name="connsiteY86" fmla="*/ 1124413 h 2182043"/>
              <a:gd name="connsiteX87" fmla="*/ 1098881 w 1151910"/>
              <a:gd name="connsiteY87" fmla="*/ 1114888 h 2182043"/>
              <a:gd name="connsiteX88" fmla="*/ 1132219 w 1151910"/>
              <a:gd name="connsiteY88" fmla="*/ 1091075 h 2182043"/>
              <a:gd name="connsiteX89" fmla="*/ 1146506 w 1151910"/>
              <a:gd name="connsiteY89" fmla="*/ 1076788 h 2182043"/>
              <a:gd name="connsiteX90" fmla="*/ 1141744 w 1151910"/>
              <a:gd name="connsiteY90" fmla="*/ 991063 h 2182043"/>
              <a:gd name="connsiteX91" fmla="*/ 1127456 w 1151910"/>
              <a:gd name="connsiteY91" fmla="*/ 972013 h 2182043"/>
              <a:gd name="connsiteX92" fmla="*/ 1108406 w 1151910"/>
              <a:gd name="connsiteY92" fmla="*/ 933913 h 2182043"/>
              <a:gd name="connsiteX93" fmla="*/ 1103644 w 1151910"/>
              <a:gd name="connsiteY93" fmla="*/ 910100 h 2182043"/>
              <a:gd name="connsiteX94" fmla="*/ 1075069 w 1151910"/>
              <a:gd name="connsiteY94" fmla="*/ 881525 h 2182043"/>
              <a:gd name="connsiteX95" fmla="*/ 1008394 w 1151910"/>
              <a:gd name="connsiteY95" fmla="*/ 857713 h 2182043"/>
              <a:gd name="connsiteX96" fmla="*/ 994106 w 1151910"/>
              <a:gd name="connsiteY96" fmla="*/ 862475 h 2182043"/>
              <a:gd name="connsiteX97" fmla="*/ 989344 w 1151910"/>
              <a:gd name="connsiteY97" fmla="*/ 876763 h 2182043"/>
              <a:gd name="connsiteX98" fmla="*/ 984581 w 1151910"/>
              <a:gd name="connsiteY98" fmla="*/ 914863 h 2182043"/>
              <a:gd name="connsiteX99" fmla="*/ 975056 w 1151910"/>
              <a:gd name="connsiteY99" fmla="*/ 929150 h 2182043"/>
              <a:gd name="connsiteX100" fmla="*/ 960769 w 1151910"/>
              <a:gd name="connsiteY100" fmla="*/ 948200 h 2182043"/>
              <a:gd name="connsiteX101" fmla="*/ 932194 w 1151910"/>
              <a:gd name="connsiteY101" fmla="*/ 962488 h 2182043"/>
              <a:gd name="connsiteX102" fmla="*/ 898856 w 1151910"/>
              <a:gd name="connsiteY102" fmla="*/ 919625 h 2182043"/>
              <a:gd name="connsiteX103" fmla="*/ 884569 w 1151910"/>
              <a:gd name="connsiteY103" fmla="*/ 905338 h 2182043"/>
              <a:gd name="connsiteX104" fmla="*/ 903619 w 1151910"/>
              <a:gd name="connsiteY104" fmla="*/ 852950 h 2182043"/>
              <a:gd name="connsiteX105" fmla="*/ 908381 w 1151910"/>
              <a:gd name="connsiteY105" fmla="*/ 833900 h 2182043"/>
              <a:gd name="connsiteX106" fmla="*/ 903619 w 1151910"/>
              <a:gd name="connsiteY106" fmla="*/ 819613 h 2182043"/>
              <a:gd name="connsiteX107" fmla="*/ 898856 w 1151910"/>
              <a:gd name="connsiteY107" fmla="*/ 800563 h 2182043"/>
              <a:gd name="connsiteX108" fmla="*/ 903619 w 1151910"/>
              <a:gd name="connsiteY108" fmla="*/ 776750 h 2182043"/>
              <a:gd name="connsiteX109" fmla="*/ 941719 w 1151910"/>
              <a:gd name="connsiteY109" fmla="*/ 752938 h 2182043"/>
              <a:gd name="connsiteX110" fmla="*/ 956006 w 1151910"/>
              <a:gd name="connsiteY110" fmla="*/ 738650 h 2182043"/>
              <a:gd name="connsiteX111" fmla="*/ 960769 w 1151910"/>
              <a:gd name="connsiteY111" fmla="*/ 724363 h 2182043"/>
              <a:gd name="connsiteX112" fmla="*/ 956006 w 1151910"/>
              <a:gd name="connsiteY112" fmla="*/ 600538 h 2182043"/>
              <a:gd name="connsiteX113" fmla="*/ 889331 w 1151910"/>
              <a:gd name="connsiteY113" fmla="*/ 600538 h 2182043"/>
              <a:gd name="connsiteX114" fmla="*/ 875044 w 1151910"/>
              <a:gd name="connsiteY114" fmla="*/ 586250 h 2182043"/>
              <a:gd name="connsiteX115" fmla="*/ 860756 w 1151910"/>
              <a:gd name="connsiteY115" fmla="*/ 576725 h 2182043"/>
              <a:gd name="connsiteX116" fmla="*/ 846469 w 1151910"/>
              <a:gd name="connsiteY116" fmla="*/ 557675 h 2182043"/>
              <a:gd name="connsiteX117" fmla="*/ 841706 w 1151910"/>
              <a:gd name="connsiteY117" fmla="*/ 543388 h 2182043"/>
              <a:gd name="connsiteX118" fmla="*/ 722644 w 1151910"/>
              <a:gd name="connsiteY118" fmla="*/ 538625 h 2182043"/>
              <a:gd name="connsiteX119" fmla="*/ 689306 w 1151910"/>
              <a:gd name="connsiteY119" fmla="*/ 510050 h 2182043"/>
              <a:gd name="connsiteX120" fmla="*/ 679781 w 1151910"/>
              <a:gd name="connsiteY120" fmla="*/ 495763 h 2182043"/>
              <a:gd name="connsiteX121" fmla="*/ 660731 w 1151910"/>
              <a:gd name="connsiteY121" fmla="*/ 448138 h 2182043"/>
              <a:gd name="connsiteX122" fmla="*/ 646444 w 1151910"/>
              <a:gd name="connsiteY122" fmla="*/ 410038 h 2182043"/>
              <a:gd name="connsiteX123" fmla="*/ 636919 w 1151910"/>
              <a:gd name="connsiteY123" fmla="*/ 386225 h 2182043"/>
              <a:gd name="connsiteX124" fmla="*/ 617869 w 1151910"/>
              <a:gd name="connsiteY124" fmla="*/ 357650 h 2182043"/>
              <a:gd name="connsiteX125" fmla="*/ 575006 w 1151910"/>
              <a:gd name="connsiteY125" fmla="*/ 329075 h 2182043"/>
              <a:gd name="connsiteX126" fmla="*/ 560719 w 1151910"/>
              <a:gd name="connsiteY126" fmla="*/ 319550 h 2182043"/>
              <a:gd name="connsiteX127" fmla="*/ 541669 w 1151910"/>
              <a:gd name="connsiteY127" fmla="*/ 305263 h 2182043"/>
              <a:gd name="connsiteX128" fmla="*/ 527381 w 1151910"/>
              <a:gd name="connsiteY128" fmla="*/ 300500 h 2182043"/>
              <a:gd name="connsiteX129" fmla="*/ 494044 w 1151910"/>
              <a:gd name="connsiteY129" fmla="*/ 281450 h 2182043"/>
              <a:gd name="connsiteX130" fmla="*/ 470231 w 1151910"/>
              <a:gd name="connsiteY130" fmla="*/ 271925 h 2182043"/>
              <a:gd name="connsiteX131" fmla="*/ 408318 w 1151910"/>
              <a:gd name="connsiteY131" fmla="*/ 181439 h 2182043"/>
              <a:gd name="connsiteX132" fmla="*/ 408319 w 1151910"/>
              <a:gd name="connsiteY132" fmla="*/ 52851 h 2182043"/>
              <a:gd name="connsiteX133" fmla="*/ 377362 w 1151910"/>
              <a:gd name="connsiteY133" fmla="*/ 43325 h 2182043"/>
              <a:gd name="connsiteX134" fmla="*/ 317831 w 1151910"/>
              <a:gd name="connsiteY134" fmla="*/ 9988 h 2182043"/>
              <a:gd name="connsiteX135" fmla="*/ 284494 w 1151910"/>
              <a:gd name="connsiteY135" fmla="*/ 463 h 2182043"/>
              <a:gd name="connsiteX136" fmla="*/ 265444 w 1151910"/>
              <a:gd name="connsiteY136" fmla="*/ 5225 h 2182043"/>
              <a:gd name="connsiteX137" fmla="*/ 227344 w 1151910"/>
              <a:gd name="connsiteY137" fmla="*/ 55231 h 2182043"/>
              <a:gd name="connsiteX138" fmla="*/ 170194 w 1151910"/>
              <a:gd name="connsiteY138" fmla="*/ 69519 h 2182043"/>
              <a:gd name="connsiteX139" fmla="*/ 158287 w 1151910"/>
              <a:gd name="connsiteY139" fmla="*/ 114763 h 2182043"/>
              <a:gd name="connsiteX140" fmla="*/ 122568 w 1151910"/>
              <a:gd name="connsiteY140" fmla="*/ 150481 h 2182043"/>
              <a:gd name="connsiteX141" fmla="*/ 84469 w 1151910"/>
              <a:gd name="connsiteY141" fmla="*/ 243351 h 2182043"/>
              <a:gd name="connsiteX0" fmla="*/ 84469 w 1151910"/>
              <a:gd name="connsiteY0" fmla="*/ 243351 h 2182043"/>
              <a:gd name="connsiteX1" fmla="*/ 91612 w 1151910"/>
              <a:gd name="connsiteY1" fmla="*/ 271925 h 2182043"/>
              <a:gd name="connsiteX2" fmla="*/ 74943 w 1151910"/>
              <a:gd name="connsiteY2" fmla="*/ 340982 h 2182043"/>
              <a:gd name="connsiteX3" fmla="*/ 60656 w 1151910"/>
              <a:gd name="connsiteY3" fmla="*/ 390988 h 2182043"/>
              <a:gd name="connsiteX4" fmla="*/ 53512 w 1151910"/>
              <a:gd name="connsiteY4" fmla="*/ 467188 h 2182043"/>
              <a:gd name="connsiteX5" fmla="*/ 32081 w 1151910"/>
              <a:gd name="connsiteY5" fmla="*/ 505288 h 2182043"/>
              <a:gd name="connsiteX6" fmla="*/ 3506 w 1151910"/>
              <a:gd name="connsiteY6" fmla="*/ 541007 h 2182043"/>
              <a:gd name="connsiteX7" fmla="*/ 74944 w 1151910"/>
              <a:gd name="connsiteY7" fmla="*/ 564819 h 2182043"/>
              <a:gd name="connsiteX8" fmla="*/ 67800 w 1151910"/>
              <a:gd name="connsiteY8" fmla="*/ 643401 h 2182043"/>
              <a:gd name="connsiteX9" fmla="*/ 103518 w 1151910"/>
              <a:gd name="connsiteY9" fmla="*/ 688645 h 2182043"/>
              <a:gd name="connsiteX10" fmla="*/ 167813 w 1151910"/>
              <a:gd name="connsiteY10" fmla="*/ 736269 h 2182043"/>
              <a:gd name="connsiteX11" fmla="*/ 170195 w 1151910"/>
              <a:gd name="connsiteY11" fmla="*/ 807706 h 2182043"/>
              <a:gd name="connsiteX12" fmla="*/ 155907 w 1151910"/>
              <a:gd name="connsiteY12" fmla="*/ 860094 h 2182043"/>
              <a:gd name="connsiteX13" fmla="*/ 127331 w 1151910"/>
              <a:gd name="connsiteY13" fmla="*/ 910100 h 2182043"/>
              <a:gd name="connsiteX14" fmla="*/ 98756 w 1151910"/>
              <a:gd name="connsiteY14" fmla="*/ 948200 h 2182043"/>
              <a:gd name="connsiteX15" fmla="*/ 63037 w 1151910"/>
              <a:gd name="connsiteY15" fmla="*/ 993444 h 2182043"/>
              <a:gd name="connsiteX16" fmla="*/ 32082 w 1151910"/>
              <a:gd name="connsiteY16" fmla="*/ 1064881 h 2182043"/>
              <a:gd name="connsiteX17" fmla="*/ 1125 w 1151910"/>
              <a:gd name="connsiteY17" fmla="*/ 1105363 h 2182043"/>
              <a:gd name="connsiteX18" fmla="*/ 8269 w 1151910"/>
              <a:gd name="connsiteY18" fmla="*/ 1174419 h 2182043"/>
              <a:gd name="connsiteX19" fmla="*/ 22557 w 1151910"/>
              <a:gd name="connsiteY19" fmla="*/ 1224425 h 2182043"/>
              <a:gd name="connsiteX20" fmla="*/ 51133 w 1151910"/>
              <a:gd name="connsiteY20" fmla="*/ 1260144 h 2182043"/>
              <a:gd name="connsiteX21" fmla="*/ 70181 w 1151910"/>
              <a:gd name="connsiteY21" fmla="*/ 1298244 h 2182043"/>
              <a:gd name="connsiteX22" fmla="*/ 148763 w 1151910"/>
              <a:gd name="connsiteY22" fmla="*/ 1314913 h 2182043"/>
              <a:gd name="connsiteX23" fmla="*/ 255919 w 1151910"/>
              <a:gd name="connsiteY23" fmla="*/ 1398256 h 2182043"/>
              <a:gd name="connsiteX24" fmla="*/ 279733 w 1151910"/>
              <a:gd name="connsiteY24" fmla="*/ 1450644 h 2182043"/>
              <a:gd name="connsiteX25" fmla="*/ 239252 w 1151910"/>
              <a:gd name="connsiteY25" fmla="*/ 1550656 h 2182043"/>
              <a:gd name="connsiteX26" fmla="*/ 210677 w 1151910"/>
              <a:gd name="connsiteY26" fmla="*/ 1655431 h 2182043"/>
              <a:gd name="connsiteX27" fmla="*/ 217819 w 1151910"/>
              <a:gd name="connsiteY27" fmla="*/ 1714963 h 2182043"/>
              <a:gd name="connsiteX28" fmla="*/ 246394 w 1151910"/>
              <a:gd name="connsiteY28" fmla="*/ 1812594 h 2182043"/>
              <a:gd name="connsiteX29" fmla="*/ 191627 w 1151910"/>
              <a:gd name="connsiteY29" fmla="*/ 1857838 h 2182043"/>
              <a:gd name="connsiteX30" fmla="*/ 144002 w 1151910"/>
              <a:gd name="connsiteY30" fmla="*/ 1891175 h 2182043"/>
              <a:gd name="connsiteX31" fmla="*/ 91613 w 1151910"/>
              <a:gd name="connsiteY31" fmla="*/ 1917369 h 2182043"/>
              <a:gd name="connsiteX32" fmla="*/ 139239 w 1151910"/>
              <a:gd name="connsiteY32" fmla="*/ 1953088 h 2182043"/>
              <a:gd name="connsiteX33" fmla="*/ 165431 w 1151910"/>
              <a:gd name="connsiteY33" fmla="*/ 1984043 h 2182043"/>
              <a:gd name="connsiteX34" fmla="*/ 196387 w 1151910"/>
              <a:gd name="connsiteY34" fmla="*/ 2055482 h 2182043"/>
              <a:gd name="connsiteX35" fmla="*/ 258302 w 1151910"/>
              <a:gd name="connsiteY35" fmla="*/ 2048338 h 2182043"/>
              <a:gd name="connsiteX36" fmla="*/ 365456 w 1151910"/>
              <a:gd name="connsiteY36" fmla="*/ 2074532 h 2182043"/>
              <a:gd name="connsiteX37" fmla="*/ 382127 w 1151910"/>
              <a:gd name="connsiteY37" fmla="*/ 2155494 h 2182043"/>
              <a:gd name="connsiteX38" fmla="*/ 441658 w 1151910"/>
              <a:gd name="connsiteY38" fmla="*/ 2176926 h 2182043"/>
              <a:gd name="connsiteX39" fmla="*/ 489282 w 1151910"/>
              <a:gd name="connsiteY39" fmla="*/ 2165019 h 2182043"/>
              <a:gd name="connsiteX40" fmla="*/ 527381 w 1151910"/>
              <a:gd name="connsiteY40" fmla="*/ 2181687 h 2182043"/>
              <a:gd name="connsiteX41" fmla="*/ 539288 w 1151910"/>
              <a:gd name="connsiteY41" fmla="*/ 2086437 h 2182043"/>
              <a:gd name="connsiteX42" fmla="*/ 591675 w 1151910"/>
              <a:gd name="connsiteY42" fmla="*/ 2041194 h 2182043"/>
              <a:gd name="connsiteX43" fmla="*/ 613106 w 1151910"/>
              <a:gd name="connsiteY43" fmla="*/ 2010238 h 2182043"/>
              <a:gd name="connsiteX44" fmla="*/ 641681 w 1151910"/>
              <a:gd name="connsiteY44" fmla="*/ 1924513 h 2182043"/>
              <a:gd name="connsiteX45" fmla="*/ 684544 w 1151910"/>
              <a:gd name="connsiteY45" fmla="*/ 1876888 h 2182043"/>
              <a:gd name="connsiteX46" fmla="*/ 689306 w 1151910"/>
              <a:gd name="connsiteY46" fmla="*/ 1848313 h 2182043"/>
              <a:gd name="connsiteX47" fmla="*/ 694069 w 1151910"/>
              <a:gd name="connsiteY47" fmla="*/ 1824500 h 2182043"/>
              <a:gd name="connsiteX48" fmla="*/ 698831 w 1151910"/>
              <a:gd name="connsiteY48" fmla="*/ 1781638 h 2182043"/>
              <a:gd name="connsiteX49" fmla="*/ 717881 w 1151910"/>
              <a:gd name="connsiteY49" fmla="*/ 1743538 h 2182043"/>
              <a:gd name="connsiteX50" fmla="*/ 732169 w 1151910"/>
              <a:gd name="connsiteY50" fmla="*/ 1705438 h 2182043"/>
              <a:gd name="connsiteX51" fmla="*/ 760744 w 1151910"/>
              <a:gd name="connsiteY51" fmla="*/ 1714963 h 2182043"/>
              <a:gd name="connsiteX52" fmla="*/ 775031 w 1151910"/>
              <a:gd name="connsiteY52" fmla="*/ 1748300 h 2182043"/>
              <a:gd name="connsiteX53" fmla="*/ 779794 w 1151910"/>
              <a:gd name="connsiteY53" fmla="*/ 1800688 h 2182043"/>
              <a:gd name="connsiteX54" fmla="*/ 784556 w 1151910"/>
              <a:gd name="connsiteY54" fmla="*/ 1776875 h 2182043"/>
              <a:gd name="connsiteX55" fmla="*/ 789319 w 1151910"/>
              <a:gd name="connsiteY55" fmla="*/ 1743538 h 2182043"/>
              <a:gd name="connsiteX56" fmla="*/ 803606 w 1151910"/>
              <a:gd name="connsiteY56" fmla="*/ 1734013 h 2182043"/>
              <a:gd name="connsiteX57" fmla="*/ 827419 w 1151910"/>
              <a:gd name="connsiteY57" fmla="*/ 1748300 h 2182043"/>
              <a:gd name="connsiteX58" fmla="*/ 841706 w 1151910"/>
              <a:gd name="connsiteY58" fmla="*/ 1753063 h 2182043"/>
              <a:gd name="connsiteX59" fmla="*/ 846469 w 1151910"/>
              <a:gd name="connsiteY59" fmla="*/ 1691150 h 2182043"/>
              <a:gd name="connsiteX60" fmla="*/ 889331 w 1151910"/>
              <a:gd name="connsiteY60" fmla="*/ 1695913 h 2182043"/>
              <a:gd name="connsiteX61" fmla="*/ 894094 w 1151910"/>
              <a:gd name="connsiteY61" fmla="*/ 1710200 h 2182043"/>
              <a:gd name="connsiteX62" fmla="*/ 927431 w 1151910"/>
              <a:gd name="connsiteY62" fmla="*/ 1734013 h 2182043"/>
              <a:gd name="connsiteX63" fmla="*/ 960769 w 1151910"/>
              <a:gd name="connsiteY63" fmla="*/ 1738775 h 2182043"/>
              <a:gd name="connsiteX64" fmla="*/ 998869 w 1151910"/>
              <a:gd name="connsiteY64" fmla="*/ 1734013 h 2182043"/>
              <a:gd name="connsiteX65" fmla="*/ 1003631 w 1151910"/>
              <a:gd name="connsiteY65" fmla="*/ 1657813 h 2182043"/>
              <a:gd name="connsiteX66" fmla="*/ 1017919 w 1151910"/>
              <a:gd name="connsiteY66" fmla="*/ 1638763 h 2182043"/>
              <a:gd name="connsiteX67" fmla="*/ 1017919 w 1151910"/>
              <a:gd name="connsiteY67" fmla="*/ 1600663 h 2182043"/>
              <a:gd name="connsiteX68" fmla="*/ 998869 w 1151910"/>
              <a:gd name="connsiteY68" fmla="*/ 1586375 h 2182043"/>
              <a:gd name="connsiteX69" fmla="*/ 975056 w 1151910"/>
              <a:gd name="connsiteY69" fmla="*/ 1548275 h 2182043"/>
              <a:gd name="connsiteX70" fmla="*/ 965531 w 1151910"/>
              <a:gd name="connsiteY70" fmla="*/ 1533988 h 2182043"/>
              <a:gd name="connsiteX71" fmla="*/ 951244 w 1151910"/>
              <a:gd name="connsiteY71" fmla="*/ 1529225 h 2182043"/>
              <a:gd name="connsiteX72" fmla="*/ 932194 w 1151910"/>
              <a:gd name="connsiteY72" fmla="*/ 1405400 h 2182043"/>
              <a:gd name="connsiteX73" fmla="*/ 922669 w 1151910"/>
              <a:gd name="connsiteY73" fmla="*/ 1362538 h 2182043"/>
              <a:gd name="connsiteX74" fmla="*/ 913144 w 1151910"/>
              <a:gd name="connsiteY74" fmla="*/ 1338725 h 2182043"/>
              <a:gd name="connsiteX75" fmla="*/ 903619 w 1151910"/>
              <a:gd name="connsiteY75" fmla="*/ 1305388 h 2182043"/>
              <a:gd name="connsiteX76" fmla="*/ 898856 w 1151910"/>
              <a:gd name="connsiteY76" fmla="*/ 1291100 h 2182043"/>
              <a:gd name="connsiteX77" fmla="*/ 908381 w 1151910"/>
              <a:gd name="connsiteY77" fmla="*/ 1224425 h 2182043"/>
              <a:gd name="connsiteX78" fmla="*/ 922669 w 1151910"/>
              <a:gd name="connsiteY78" fmla="*/ 1219663 h 2182043"/>
              <a:gd name="connsiteX79" fmla="*/ 941719 w 1151910"/>
              <a:gd name="connsiteY79" fmla="*/ 1210138 h 2182043"/>
              <a:gd name="connsiteX80" fmla="*/ 956006 w 1151910"/>
              <a:gd name="connsiteY80" fmla="*/ 1205375 h 2182043"/>
              <a:gd name="connsiteX81" fmla="*/ 970294 w 1151910"/>
              <a:gd name="connsiteY81" fmla="*/ 1195850 h 2182043"/>
              <a:gd name="connsiteX82" fmla="*/ 1003631 w 1151910"/>
              <a:gd name="connsiteY82" fmla="*/ 1186325 h 2182043"/>
              <a:gd name="connsiteX83" fmla="*/ 1022681 w 1151910"/>
              <a:gd name="connsiteY83" fmla="*/ 1172038 h 2182043"/>
              <a:gd name="connsiteX84" fmla="*/ 1041731 w 1151910"/>
              <a:gd name="connsiteY84" fmla="*/ 1143463 h 2182043"/>
              <a:gd name="connsiteX85" fmla="*/ 1070306 w 1151910"/>
              <a:gd name="connsiteY85" fmla="*/ 1124413 h 2182043"/>
              <a:gd name="connsiteX86" fmla="*/ 1098881 w 1151910"/>
              <a:gd name="connsiteY86" fmla="*/ 1114888 h 2182043"/>
              <a:gd name="connsiteX87" fmla="*/ 1132219 w 1151910"/>
              <a:gd name="connsiteY87" fmla="*/ 1091075 h 2182043"/>
              <a:gd name="connsiteX88" fmla="*/ 1146506 w 1151910"/>
              <a:gd name="connsiteY88" fmla="*/ 1076788 h 2182043"/>
              <a:gd name="connsiteX89" fmla="*/ 1141744 w 1151910"/>
              <a:gd name="connsiteY89" fmla="*/ 991063 h 2182043"/>
              <a:gd name="connsiteX90" fmla="*/ 1127456 w 1151910"/>
              <a:gd name="connsiteY90" fmla="*/ 972013 h 2182043"/>
              <a:gd name="connsiteX91" fmla="*/ 1108406 w 1151910"/>
              <a:gd name="connsiteY91" fmla="*/ 933913 h 2182043"/>
              <a:gd name="connsiteX92" fmla="*/ 1103644 w 1151910"/>
              <a:gd name="connsiteY92" fmla="*/ 910100 h 2182043"/>
              <a:gd name="connsiteX93" fmla="*/ 1075069 w 1151910"/>
              <a:gd name="connsiteY93" fmla="*/ 881525 h 2182043"/>
              <a:gd name="connsiteX94" fmla="*/ 1008394 w 1151910"/>
              <a:gd name="connsiteY94" fmla="*/ 857713 h 2182043"/>
              <a:gd name="connsiteX95" fmla="*/ 994106 w 1151910"/>
              <a:gd name="connsiteY95" fmla="*/ 862475 h 2182043"/>
              <a:gd name="connsiteX96" fmla="*/ 989344 w 1151910"/>
              <a:gd name="connsiteY96" fmla="*/ 876763 h 2182043"/>
              <a:gd name="connsiteX97" fmla="*/ 984581 w 1151910"/>
              <a:gd name="connsiteY97" fmla="*/ 914863 h 2182043"/>
              <a:gd name="connsiteX98" fmla="*/ 975056 w 1151910"/>
              <a:gd name="connsiteY98" fmla="*/ 929150 h 2182043"/>
              <a:gd name="connsiteX99" fmla="*/ 960769 w 1151910"/>
              <a:gd name="connsiteY99" fmla="*/ 948200 h 2182043"/>
              <a:gd name="connsiteX100" fmla="*/ 932194 w 1151910"/>
              <a:gd name="connsiteY100" fmla="*/ 962488 h 2182043"/>
              <a:gd name="connsiteX101" fmla="*/ 898856 w 1151910"/>
              <a:gd name="connsiteY101" fmla="*/ 919625 h 2182043"/>
              <a:gd name="connsiteX102" fmla="*/ 884569 w 1151910"/>
              <a:gd name="connsiteY102" fmla="*/ 905338 h 2182043"/>
              <a:gd name="connsiteX103" fmla="*/ 903619 w 1151910"/>
              <a:gd name="connsiteY103" fmla="*/ 852950 h 2182043"/>
              <a:gd name="connsiteX104" fmla="*/ 908381 w 1151910"/>
              <a:gd name="connsiteY104" fmla="*/ 833900 h 2182043"/>
              <a:gd name="connsiteX105" fmla="*/ 903619 w 1151910"/>
              <a:gd name="connsiteY105" fmla="*/ 819613 h 2182043"/>
              <a:gd name="connsiteX106" fmla="*/ 898856 w 1151910"/>
              <a:gd name="connsiteY106" fmla="*/ 800563 h 2182043"/>
              <a:gd name="connsiteX107" fmla="*/ 903619 w 1151910"/>
              <a:gd name="connsiteY107" fmla="*/ 776750 h 2182043"/>
              <a:gd name="connsiteX108" fmla="*/ 941719 w 1151910"/>
              <a:gd name="connsiteY108" fmla="*/ 752938 h 2182043"/>
              <a:gd name="connsiteX109" fmla="*/ 956006 w 1151910"/>
              <a:gd name="connsiteY109" fmla="*/ 738650 h 2182043"/>
              <a:gd name="connsiteX110" fmla="*/ 960769 w 1151910"/>
              <a:gd name="connsiteY110" fmla="*/ 724363 h 2182043"/>
              <a:gd name="connsiteX111" fmla="*/ 956006 w 1151910"/>
              <a:gd name="connsiteY111" fmla="*/ 600538 h 2182043"/>
              <a:gd name="connsiteX112" fmla="*/ 889331 w 1151910"/>
              <a:gd name="connsiteY112" fmla="*/ 600538 h 2182043"/>
              <a:gd name="connsiteX113" fmla="*/ 875044 w 1151910"/>
              <a:gd name="connsiteY113" fmla="*/ 586250 h 2182043"/>
              <a:gd name="connsiteX114" fmla="*/ 860756 w 1151910"/>
              <a:gd name="connsiteY114" fmla="*/ 576725 h 2182043"/>
              <a:gd name="connsiteX115" fmla="*/ 846469 w 1151910"/>
              <a:gd name="connsiteY115" fmla="*/ 557675 h 2182043"/>
              <a:gd name="connsiteX116" fmla="*/ 841706 w 1151910"/>
              <a:gd name="connsiteY116" fmla="*/ 543388 h 2182043"/>
              <a:gd name="connsiteX117" fmla="*/ 722644 w 1151910"/>
              <a:gd name="connsiteY117" fmla="*/ 538625 h 2182043"/>
              <a:gd name="connsiteX118" fmla="*/ 689306 w 1151910"/>
              <a:gd name="connsiteY118" fmla="*/ 510050 h 2182043"/>
              <a:gd name="connsiteX119" fmla="*/ 679781 w 1151910"/>
              <a:gd name="connsiteY119" fmla="*/ 495763 h 2182043"/>
              <a:gd name="connsiteX120" fmla="*/ 660731 w 1151910"/>
              <a:gd name="connsiteY120" fmla="*/ 448138 h 2182043"/>
              <a:gd name="connsiteX121" fmla="*/ 646444 w 1151910"/>
              <a:gd name="connsiteY121" fmla="*/ 410038 h 2182043"/>
              <a:gd name="connsiteX122" fmla="*/ 636919 w 1151910"/>
              <a:gd name="connsiteY122" fmla="*/ 386225 h 2182043"/>
              <a:gd name="connsiteX123" fmla="*/ 617869 w 1151910"/>
              <a:gd name="connsiteY123" fmla="*/ 357650 h 2182043"/>
              <a:gd name="connsiteX124" fmla="*/ 575006 w 1151910"/>
              <a:gd name="connsiteY124" fmla="*/ 329075 h 2182043"/>
              <a:gd name="connsiteX125" fmla="*/ 560719 w 1151910"/>
              <a:gd name="connsiteY125" fmla="*/ 319550 h 2182043"/>
              <a:gd name="connsiteX126" fmla="*/ 541669 w 1151910"/>
              <a:gd name="connsiteY126" fmla="*/ 305263 h 2182043"/>
              <a:gd name="connsiteX127" fmla="*/ 527381 w 1151910"/>
              <a:gd name="connsiteY127" fmla="*/ 300500 h 2182043"/>
              <a:gd name="connsiteX128" fmla="*/ 494044 w 1151910"/>
              <a:gd name="connsiteY128" fmla="*/ 281450 h 2182043"/>
              <a:gd name="connsiteX129" fmla="*/ 470231 w 1151910"/>
              <a:gd name="connsiteY129" fmla="*/ 271925 h 2182043"/>
              <a:gd name="connsiteX130" fmla="*/ 408318 w 1151910"/>
              <a:gd name="connsiteY130" fmla="*/ 181439 h 2182043"/>
              <a:gd name="connsiteX131" fmla="*/ 408319 w 1151910"/>
              <a:gd name="connsiteY131" fmla="*/ 52851 h 2182043"/>
              <a:gd name="connsiteX132" fmla="*/ 377362 w 1151910"/>
              <a:gd name="connsiteY132" fmla="*/ 43325 h 2182043"/>
              <a:gd name="connsiteX133" fmla="*/ 317831 w 1151910"/>
              <a:gd name="connsiteY133" fmla="*/ 9988 h 2182043"/>
              <a:gd name="connsiteX134" fmla="*/ 284494 w 1151910"/>
              <a:gd name="connsiteY134" fmla="*/ 463 h 2182043"/>
              <a:gd name="connsiteX135" fmla="*/ 265444 w 1151910"/>
              <a:gd name="connsiteY135" fmla="*/ 5225 h 2182043"/>
              <a:gd name="connsiteX136" fmla="*/ 227344 w 1151910"/>
              <a:gd name="connsiteY136" fmla="*/ 55231 h 2182043"/>
              <a:gd name="connsiteX137" fmla="*/ 170194 w 1151910"/>
              <a:gd name="connsiteY137" fmla="*/ 69519 h 2182043"/>
              <a:gd name="connsiteX138" fmla="*/ 158287 w 1151910"/>
              <a:gd name="connsiteY138" fmla="*/ 114763 h 2182043"/>
              <a:gd name="connsiteX139" fmla="*/ 122568 w 1151910"/>
              <a:gd name="connsiteY139" fmla="*/ 150481 h 2182043"/>
              <a:gd name="connsiteX140" fmla="*/ 84469 w 1151910"/>
              <a:gd name="connsiteY140" fmla="*/ 243351 h 2182043"/>
              <a:gd name="connsiteX0" fmla="*/ 84469 w 1151910"/>
              <a:gd name="connsiteY0" fmla="*/ 243351 h 2182043"/>
              <a:gd name="connsiteX1" fmla="*/ 91612 w 1151910"/>
              <a:gd name="connsiteY1" fmla="*/ 271925 h 2182043"/>
              <a:gd name="connsiteX2" fmla="*/ 74943 w 1151910"/>
              <a:gd name="connsiteY2" fmla="*/ 340982 h 2182043"/>
              <a:gd name="connsiteX3" fmla="*/ 60656 w 1151910"/>
              <a:gd name="connsiteY3" fmla="*/ 390988 h 2182043"/>
              <a:gd name="connsiteX4" fmla="*/ 53512 w 1151910"/>
              <a:gd name="connsiteY4" fmla="*/ 467188 h 2182043"/>
              <a:gd name="connsiteX5" fmla="*/ 32081 w 1151910"/>
              <a:gd name="connsiteY5" fmla="*/ 505288 h 2182043"/>
              <a:gd name="connsiteX6" fmla="*/ 3506 w 1151910"/>
              <a:gd name="connsiteY6" fmla="*/ 541007 h 2182043"/>
              <a:gd name="connsiteX7" fmla="*/ 74944 w 1151910"/>
              <a:gd name="connsiteY7" fmla="*/ 564819 h 2182043"/>
              <a:gd name="connsiteX8" fmla="*/ 67800 w 1151910"/>
              <a:gd name="connsiteY8" fmla="*/ 643401 h 2182043"/>
              <a:gd name="connsiteX9" fmla="*/ 103518 w 1151910"/>
              <a:gd name="connsiteY9" fmla="*/ 688645 h 2182043"/>
              <a:gd name="connsiteX10" fmla="*/ 167813 w 1151910"/>
              <a:gd name="connsiteY10" fmla="*/ 736269 h 2182043"/>
              <a:gd name="connsiteX11" fmla="*/ 170195 w 1151910"/>
              <a:gd name="connsiteY11" fmla="*/ 807706 h 2182043"/>
              <a:gd name="connsiteX12" fmla="*/ 155907 w 1151910"/>
              <a:gd name="connsiteY12" fmla="*/ 860094 h 2182043"/>
              <a:gd name="connsiteX13" fmla="*/ 127331 w 1151910"/>
              <a:gd name="connsiteY13" fmla="*/ 910100 h 2182043"/>
              <a:gd name="connsiteX14" fmla="*/ 98756 w 1151910"/>
              <a:gd name="connsiteY14" fmla="*/ 948200 h 2182043"/>
              <a:gd name="connsiteX15" fmla="*/ 63037 w 1151910"/>
              <a:gd name="connsiteY15" fmla="*/ 993444 h 2182043"/>
              <a:gd name="connsiteX16" fmla="*/ 32082 w 1151910"/>
              <a:gd name="connsiteY16" fmla="*/ 1064881 h 2182043"/>
              <a:gd name="connsiteX17" fmla="*/ 1125 w 1151910"/>
              <a:gd name="connsiteY17" fmla="*/ 1105363 h 2182043"/>
              <a:gd name="connsiteX18" fmla="*/ 8269 w 1151910"/>
              <a:gd name="connsiteY18" fmla="*/ 1174419 h 2182043"/>
              <a:gd name="connsiteX19" fmla="*/ 22557 w 1151910"/>
              <a:gd name="connsiteY19" fmla="*/ 1224425 h 2182043"/>
              <a:gd name="connsiteX20" fmla="*/ 51133 w 1151910"/>
              <a:gd name="connsiteY20" fmla="*/ 1260144 h 2182043"/>
              <a:gd name="connsiteX21" fmla="*/ 70181 w 1151910"/>
              <a:gd name="connsiteY21" fmla="*/ 1298244 h 2182043"/>
              <a:gd name="connsiteX22" fmla="*/ 148763 w 1151910"/>
              <a:gd name="connsiteY22" fmla="*/ 1314913 h 2182043"/>
              <a:gd name="connsiteX23" fmla="*/ 255919 w 1151910"/>
              <a:gd name="connsiteY23" fmla="*/ 1398256 h 2182043"/>
              <a:gd name="connsiteX24" fmla="*/ 279733 w 1151910"/>
              <a:gd name="connsiteY24" fmla="*/ 1450644 h 2182043"/>
              <a:gd name="connsiteX25" fmla="*/ 239252 w 1151910"/>
              <a:gd name="connsiteY25" fmla="*/ 1550656 h 2182043"/>
              <a:gd name="connsiteX26" fmla="*/ 210677 w 1151910"/>
              <a:gd name="connsiteY26" fmla="*/ 1655431 h 2182043"/>
              <a:gd name="connsiteX27" fmla="*/ 217819 w 1151910"/>
              <a:gd name="connsiteY27" fmla="*/ 1714963 h 2182043"/>
              <a:gd name="connsiteX28" fmla="*/ 246394 w 1151910"/>
              <a:gd name="connsiteY28" fmla="*/ 1812594 h 2182043"/>
              <a:gd name="connsiteX29" fmla="*/ 191627 w 1151910"/>
              <a:gd name="connsiteY29" fmla="*/ 1857838 h 2182043"/>
              <a:gd name="connsiteX30" fmla="*/ 144002 w 1151910"/>
              <a:gd name="connsiteY30" fmla="*/ 1891175 h 2182043"/>
              <a:gd name="connsiteX31" fmla="*/ 91613 w 1151910"/>
              <a:gd name="connsiteY31" fmla="*/ 1917369 h 2182043"/>
              <a:gd name="connsiteX32" fmla="*/ 139239 w 1151910"/>
              <a:gd name="connsiteY32" fmla="*/ 1953088 h 2182043"/>
              <a:gd name="connsiteX33" fmla="*/ 165431 w 1151910"/>
              <a:gd name="connsiteY33" fmla="*/ 1984043 h 2182043"/>
              <a:gd name="connsiteX34" fmla="*/ 196387 w 1151910"/>
              <a:gd name="connsiteY34" fmla="*/ 2055482 h 2182043"/>
              <a:gd name="connsiteX35" fmla="*/ 258302 w 1151910"/>
              <a:gd name="connsiteY35" fmla="*/ 2048338 h 2182043"/>
              <a:gd name="connsiteX36" fmla="*/ 365456 w 1151910"/>
              <a:gd name="connsiteY36" fmla="*/ 2074532 h 2182043"/>
              <a:gd name="connsiteX37" fmla="*/ 382127 w 1151910"/>
              <a:gd name="connsiteY37" fmla="*/ 2155494 h 2182043"/>
              <a:gd name="connsiteX38" fmla="*/ 441658 w 1151910"/>
              <a:gd name="connsiteY38" fmla="*/ 2176926 h 2182043"/>
              <a:gd name="connsiteX39" fmla="*/ 489282 w 1151910"/>
              <a:gd name="connsiteY39" fmla="*/ 2165019 h 2182043"/>
              <a:gd name="connsiteX40" fmla="*/ 527381 w 1151910"/>
              <a:gd name="connsiteY40" fmla="*/ 2181687 h 2182043"/>
              <a:gd name="connsiteX41" fmla="*/ 539288 w 1151910"/>
              <a:gd name="connsiteY41" fmla="*/ 2086437 h 2182043"/>
              <a:gd name="connsiteX42" fmla="*/ 591675 w 1151910"/>
              <a:gd name="connsiteY42" fmla="*/ 2041194 h 2182043"/>
              <a:gd name="connsiteX43" fmla="*/ 613106 w 1151910"/>
              <a:gd name="connsiteY43" fmla="*/ 2010238 h 2182043"/>
              <a:gd name="connsiteX44" fmla="*/ 629777 w 1151910"/>
              <a:gd name="connsiteY44" fmla="*/ 1967376 h 2182043"/>
              <a:gd name="connsiteX45" fmla="*/ 641681 w 1151910"/>
              <a:gd name="connsiteY45" fmla="*/ 1924513 h 2182043"/>
              <a:gd name="connsiteX46" fmla="*/ 684544 w 1151910"/>
              <a:gd name="connsiteY46" fmla="*/ 1876888 h 2182043"/>
              <a:gd name="connsiteX47" fmla="*/ 689306 w 1151910"/>
              <a:gd name="connsiteY47" fmla="*/ 1848313 h 2182043"/>
              <a:gd name="connsiteX48" fmla="*/ 694069 w 1151910"/>
              <a:gd name="connsiteY48" fmla="*/ 1824500 h 2182043"/>
              <a:gd name="connsiteX49" fmla="*/ 698831 w 1151910"/>
              <a:gd name="connsiteY49" fmla="*/ 1781638 h 2182043"/>
              <a:gd name="connsiteX50" fmla="*/ 717881 w 1151910"/>
              <a:gd name="connsiteY50" fmla="*/ 1743538 h 2182043"/>
              <a:gd name="connsiteX51" fmla="*/ 732169 w 1151910"/>
              <a:gd name="connsiteY51" fmla="*/ 1705438 h 2182043"/>
              <a:gd name="connsiteX52" fmla="*/ 760744 w 1151910"/>
              <a:gd name="connsiteY52" fmla="*/ 1714963 h 2182043"/>
              <a:gd name="connsiteX53" fmla="*/ 775031 w 1151910"/>
              <a:gd name="connsiteY53" fmla="*/ 1748300 h 2182043"/>
              <a:gd name="connsiteX54" fmla="*/ 779794 w 1151910"/>
              <a:gd name="connsiteY54" fmla="*/ 1800688 h 2182043"/>
              <a:gd name="connsiteX55" fmla="*/ 784556 w 1151910"/>
              <a:gd name="connsiteY55" fmla="*/ 1776875 h 2182043"/>
              <a:gd name="connsiteX56" fmla="*/ 789319 w 1151910"/>
              <a:gd name="connsiteY56" fmla="*/ 1743538 h 2182043"/>
              <a:gd name="connsiteX57" fmla="*/ 803606 w 1151910"/>
              <a:gd name="connsiteY57" fmla="*/ 1734013 h 2182043"/>
              <a:gd name="connsiteX58" fmla="*/ 827419 w 1151910"/>
              <a:gd name="connsiteY58" fmla="*/ 1748300 h 2182043"/>
              <a:gd name="connsiteX59" fmla="*/ 841706 w 1151910"/>
              <a:gd name="connsiteY59" fmla="*/ 1753063 h 2182043"/>
              <a:gd name="connsiteX60" fmla="*/ 846469 w 1151910"/>
              <a:gd name="connsiteY60" fmla="*/ 1691150 h 2182043"/>
              <a:gd name="connsiteX61" fmla="*/ 889331 w 1151910"/>
              <a:gd name="connsiteY61" fmla="*/ 1695913 h 2182043"/>
              <a:gd name="connsiteX62" fmla="*/ 894094 w 1151910"/>
              <a:gd name="connsiteY62" fmla="*/ 1710200 h 2182043"/>
              <a:gd name="connsiteX63" fmla="*/ 927431 w 1151910"/>
              <a:gd name="connsiteY63" fmla="*/ 1734013 h 2182043"/>
              <a:gd name="connsiteX64" fmla="*/ 960769 w 1151910"/>
              <a:gd name="connsiteY64" fmla="*/ 1738775 h 2182043"/>
              <a:gd name="connsiteX65" fmla="*/ 998869 w 1151910"/>
              <a:gd name="connsiteY65" fmla="*/ 1734013 h 2182043"/>
              <a:gd name="connsiteX66" fmla="*/ 1003631 w 1151910"/>
              <a:gd name="connsiteY66" fmla="*/ 1657813 h 2182043"/>
              <a:gd name="connsiteX67" fmla="*/ 1017919 w 1151910"/>
              <a:gd name="connsiteY67" fmla="*/ 1638763 h 2182043"/>
              <a:gd name="connsiteX68" fmla="*/ 1017919 w 1151910"/>
              <a:gd name="connsiteY68" fmla="*/ 1600663 h 2182043"/>
              <a:gd name="connsiteX69" fmla="*/ 998869 w 1151910"/>
              <a:gd name="connsiteY69" fmla="*/ 1586375 h 2182043"/>
              <a:gd name="connsiteX70" fmla="*/ 975056 w 1151910"/>
              <a:gd name="connsiteY70" fmla="*/ 1548275 h 2182043"/>
              <a:gd name="connsiteX71" fmla="*/ 965531 w 1151910"/>
              <a:gd name="connsiteY71" fmla="*/ 1533988 h 2182043"/>
              <a:gd name="connsiteX72" fmla="*/ 951244 w 1151910"/>
              <a:gd name="connsiteY72" fmla="*/ 1529225 h 2182043"/>
              <a:gd name="connsiteX73" fmla="*/ 932194 w 1151910"/>
              <a:gd name="connsiteY73" fmla="*/ 1405400 h 2182043"/>
              <a:gd name="connsiteX74" fmla="*/ 922669 w 1151910"/>
              <a:gd name="connsiteY74" fmla="*/ 1362538 h 2182043"/>
              <a:gd name="connsiteX75" fmla="*/ 913144 w 1151910"/>
              <a:gd name="connsiteY75" fmla="*/ 1338725 h 2182043"/>
              <a:gd name="connsiteX76" fmla="*/ 903619 w 1151910"/>
              <a:gd name="connsiteY76" fmla="*/ 1305388 h 2182043"/>
              <a:gd name="connsiteX77" fmla="*/ 898856 w 1151910"/>
              <a:gd name="connsiteY77" fmla="*/ 1291100 h 2182043"/>
              <a:gd name="connsiteX78" fmla="*/ 908381 w 1151910"/>
              <a:gd name="connsiteY78" fmla="*/ 1224425 h 2182043"/>
              <a:gd name="connsiteX79" fmla="*/ 922669 w 1151910"/>
              <a:gd name="connsiteY79" fmla="*/ 1219663 h 2182043"/>
              <a:gd name="connsiteX80" fmla="*/ 941719 w 1151910"/>
              <a:gd name="connsiteY80" fmla="*/ 1210138 h 2182043"/>
              <a:gd name="connsiteX81" fmla="*/ 956006 w 1151910"/>
              <a:gd name="connsiteY81" fmla="*/ 1205375 h 2182043"/>
              <a:gd name="connsiteX82" fmla="*/ 970294 w 1151910"/>
              <a:gd name="connsiteY82" fmla="*/ 1195850 h 2182043"/>
              <a:gd name="connsiteX83" fmla="*/ 1003631 w 1151910"/>
              <a:gd name="connsiteY83" fmla="*/ 1186325 h 2182043"/>
              <a:gd name="connsiteX84" fmla="*/ 1022681 w 1151910"/>
              <a:gd name="connsiteY84" fmla="*/ 1172038 h 2182043"/>
              <a:gd name="connsiteX85" fmla="*/ 1041731 w 1151910"/>
              <a:gd name="connsiteY85" fmla="*/ 1143463 h 2182043"/>
              <a:gd name="connsiteX86" fmla="*/ 1070306 w 1151910"/>
              <a:gd name="connsiteY86" fmla="*/ 1124413 h 2182043"/>
              <a:gd name="connsiteX87" fmla="*/ 1098881 w 1151910"/>
              <a:gd name="connsiteY87" fmla="*/ 1114888 h 2182043"/>
              <a:gd name="connsiteX88" fmla="*/ 1132219 w 1151910"/>
              <a:gd name="connsiteY88" fmla="*/ 1091075 h 2182043"/>
              <a:gd name="connsiteX89" fmla="*/ 1146506 w 1151910"/>
              <a:gd name="connsiteY89" fmla="*/ 1076788 h 2182043"/>
              <a:gd name="connsiteX90" fmla="*/ 1141744 w 1151910"/>
              <a:gd name="connsiteY90" fmla="*/ 991063 h 2182043"/>
              <a:gd name="connsiteX91" fmla="*/ 1127456 w 1151910"/>
              <a:gd name="connsiteY91" fmla="*/ 972013 h 2182043"/>
              <a:gd name="connsiteX92" fmla="*/ 1108406 w 1151910"/>
              <a:gd name="connsiteY92" fmla="*/ 933913 h 2182043"/>
              <a:gd name="connsiteX93" fmla="*/ 1103644 w 1151910"/>
              <a:gd name="connsiteY93" fmla="*/ 910100 h 2182043"/>
              <a:gd name="connsiteX94" fmla="*/ 1075069 w 1151910"/>
              <a:gd name="connsiteY94" fmla="*/ 881525 h 2182043"/>
              <a:gd name="connsiteX95" fmla="*/ 1008394 w 1151910"/>
              <a:gd name="connsiteY95" fmla="*/ 857713 h 2182043"/>
              <a:gd name="connsiteX96" fmla="*/ 994106 w 1151910"/>
              <a:gd name="connsiteY96" fmla="*/ 862475 h 2182043"/>
              <a:gd name="connsiteX97" fmla="*/ 989344 w 1151910"/>
              <a:gd name="connsiteY97" fmla="*/ 876763 h 2182043"/>
              <a:gd name="connsiteX98" fmla="*/ 984581 w 1151910"/>
              <a:gd name="connsiteY98" fmla="*/ 914863 h 2182043"/>
              <a:gd name="connsiteX99" fmla="*/ 975056 w 1151910"/>
              <a:gd name="connsiteY99" fmla="*/ 929150 h 2182043"/>
              <a:gd name="connsiteX100" fmla="*/ 960769 w 1151910"/>
              <a:gd name="connsiteY100" fmla="*/ 948200 h 2182043"/>
              <a:gd name="connsiteX101" fmla="*/ 932194 w 1151910"/>
              <a:gd name="connsiteY101" fmla="*/ 962488 h 2182043"/>
              <a:gd name="connsiteX102" fmla="*/ 898856 w 1151910"/>
              <a:gd name="connsiteY102" fmla="*/ 919625 h 2182043"/>
              <a:gd name="connsiteX103" fmla="*/ 884569 w 1151910"/>
              <a:gd name="connsiteY103" fmla="*/ 905338 h 2182043"/>
              <a:gd name="connsiteX104" fmla="*/ 903619 w 1151910"/>
              <a:gd name="connsiteY104" fmla="*/ 852950 h 2182043"/>
              <a:gd name="connsiteX105" fmla="*/ 908381 w 1151910"/>
              <a:gd name="connsiteY105" fmla="*/ 833900 h 2182043"/>
              <a:gd name="connsiteX106" fmla="*/ 903619 w 1151910"/>
              <a:gd name="connsiteY106" fmla="*/ 819613 h 2182043"/>
              <a:gd name="connsiteX107" fmla="*/ 898856 w 1151910"/>
              <a:gd name="connsiteY107" fmla="*/ 800563 h 2182043"/>
              <a:gd name="connsiteX108" fmla="*/ 903619 w 1151910"/>
              <a:gd name="connsiteY108" fmla="*/ 776750 h 2182043"/>
              <a:gd name="connsiteX109" fmla="*/ 941719 w 1151910"/>
              <a:gd name="connsiteY109" fmla="*/ 752938 h 2182043"/>
              <a:gd name="connsiteX110" fmla="*/ 956006 w 1151910"/>
              <a:gd name="connsiteY110" fmla="*/ 738650 h 2182043"/>
              <a:gd name="connsiteX111" fmla="*/ 960769 w 1151910"/>
              <a:gd name="connsiteY111" fmla="*/ 724363 h 2182043"/>
              <a:gd name="connsiteX112" fmla="*/ 956006 w 1151910"/>
              <a:gd name="connsiteY112" fmla="*/ 600538 h 2182043"/>
              <a:gd name="connsiteX113" fmla="*/ 889331 w 1151910"/>
              <a:gd name="connsiteY113" fmla="*/ 600538 h 2182043"/>
              <a:gd name="connsiteX114" fmla="*/ 875044 w 1151910"/>
              <a:gd name="connsiteY114" fmla="*/ 586250 h 2182043"/>
              <a:gd name="connsiteX115" fmla="*/ 860756 w 1151910"/>
              <a:gd name="connsiteY115" fmla="*/ 576725 h 2182043"/>
              <a:gd name="connsiteX116" fmla="*/ 846469 w 1151910"/>
              <a:gd name="connsiteY116" fmla="*/ 557675 h 2182043"/>
              <a:gd name="connsiteX117" fmla="*/ 841706 w 1151910"/>
              <a:gd name="connsiteY117" fmla="*/ 543388 h 2182043"/>
              <a:gd name="connsiteX118" fmla="*/ 722644 w 1151910"/>
              <a:gd name="connsiteY118" fmla="*/ 538625 h 2182043"/>
              <a:gd name="connsiteX119" fmla="*/ 689306 w 1151910"/>
              <a:gd name="connsiteY119" fmla="*/ 510050 h 2182043"/>
              <a:gd name="connsiteX120" fmla="*/ 679781 w 1151910"/>
              <a:gd name="connsiteY120" fmla="*/ 495763 h 2182043"/>
              <a:gd name="connsiteX121" fmla="*/ 660731 w 1151910"/>
              <a:gd name="connsiteY121" fmla="*/ 448138 h 2182043"/>
              <a:gd name="connsiteX122" fmla="*/ 646444 w 1151910"/>
              <a:gd name="connsiteY122" fmla="*/ 410038 h 2182043"/>
              <a:gd name="connsiteX123" fmla="*/ 636919 w 1151910"/>
              <a:gd name="connsiteY123" fmla="*/ 386225 h 2182043"/>
              <a:gd name="connsiteX124" fmla="*/ 617869 w 1151910"/>
              <a:gd name="connsiteY124" fmla="*/ 357650 h 2182043"/>
              <a:gd name="connsiteX125" fmla="*/ 575006 w 1151910"/>
              <a:gd name="connsiteY125" fmla="*/ 329075 h 2182043"/>
              <a:gd name="connsiteX126" fmla="*/ 560719 w 1151910"/>
              <a:gd name="connsiteY126" fmla="*/ 319550 h 2182043"/>
              <a:gd name="connsiteX127" fmla="*/ 541669 w 1151910"/>
              <a:gd name="connsiteY127" fmla="*/ 305263 h 2182043"/>
              <a:gd name="connsiteX128" fmla="*/ 527381 w 1151910"/>
              <a:gd name="connsiteY128" fmla="*/ 300500 h 2182043"/>
              <a:gd name="connsiteX129" fmla="*/ 494044 w 1151910"/>
              <a:gd name="connsiteY129" fmla="*/ 281450 h 2182043"/>
              <a:gd name="connsiteX130" fmla="*/ 470231 w 1151910"/>
              <a:gd name="connsiteY130" fmla="*/ 271925 h 2182043"/>
              <a:gd name="connsiteX131" fmla="*/ 408318 w 1151910"/>
              <a:gd name="connsiteY131" fmla="*/ 181439 h 2182043"/>
              <a:gd name="connsiteX132" fmla="*/ 408319 w 1151910"/>
              <a:gd name="connsiteY132" fmla="*/ 52851 h 2182043"/>
              <a:gd name="connsiteX133" fmla="*/ 377362 w 1151910"/>
              <a:gd name="connsiteY133" fmla="*/ 43325 h 2182043"/>
              <a:gd name="connsiteX134" fmla="*/ 317831 w 1151910"/>
              <a:gd name="connsiteY134" fmla="*/ 9988 h 2182043"/>
              <a:gd name="connsiteX135" fmla="*/ 284494 w 1151910"/>
              <a:gd name="connsiteY135" fmla="*/ 463 h 2182043"/>
              <a:gd name="connsiteX136" fmla="*/ 265444 w 1151910"/>
              <a:gd name="connsiteY136" fmla="*/ 5225 h 2182043"/>
              <a:gd name="connsiteX137" fmla="*/ 227344 w 1151910"/>
              <a:gd name="connsiteY137" fmla="*/ 55231 h 2182043"/>
              <a:gd name="connsiteX138" fmla="*/ 170194 w 1151910"/>
              <a:gd name="connsiteY138" fmla="*/ 69519 h 2182043"/>
              <a:gd name="connsiteX139" fmla="*/ 158287 w 1151910"/>
              <a:gd name="connsiteY139" fmla="*/ 114763 h 2182043"/>
              <a:gd name="connsiteX140" fmla="*/ 122568 w 1151910"/>
              <a:gd name="connsiteY140" fmla="*/ 150481 h 2182043"/>
              <a:gd name="connsiteX141" fmla="*/ 84469 w 1151910"/>
              <a:gd name="connsiteY141" fmla="*/ 243351 h 2182043"/>
              <a:gd name="connsiteX0" fmla="*/ 84469 w 1151910"/>
              <a:gd name="connsiteY0" fmla="*/ 243351 h 2182043"/>
              <a:gd name="connsiteX1" fmla="*/ 91612 w 1151910"/>
              <a:gd name="connsiteY1" fmla="*/ 271925 h 2182043"/>
              <a:gd name="connsiteX2" fmla="*/ 74943 w 1151910"/>
              <a:gd name="connsiteY2" fmla="*/ 340982 h 2182043"/>
              <a:gd name="connsiteX3" fmla="*/ 60656 w 1151910"/>
              <a:gd name="connsiteY3" fmla="*/ 390988 h 2182043"/>
              <a:gd name="connsiteX4" fmla="*/ 53512 w 1151910"/>
              <a:gd name="connsiteY4" fmla="*/ 467188 h 2182043"/>
              <a:gd name="connsiteX5" fmla="*/ 32081 w 1151910"/>
              <a:gd name="connsiteY5" fmla="*/ 505288 h 2182043"/>
              <a:gd name="connsiteX6" fmla="*/ 3506 w 1151910"/>
              <a:gd name="connsiteY6" fmla="*/ 541007 h 2182043"/>
              <a:gd name="connsiteX7" fmla="*/ 74944 w 1151910"/>
              <a:gd name="connsiteY7" fmla="*/ 564819 h 2182043"/>
              <a:gd name="connsiteX8" fmla="*/ 67800 w 1151910"/>
              <a:gd name="connsiteY8" fmla="*/ 643401 h 2182043"/>
              <a:gd name="connsiteX9" fmla="*/ 103518 w 1151910"/>
              <a:gd name="connsiteY9" fmla="*/ 688645 h 2182043"/>
              <a:gd name="connsiteX10" fmla="*/ 167813 w 1151910"/>
              <a:gd name="connsiteY10" fmla="*/ 736269 h 2182043"/>
              <a:gd name="connsiteX11" fmla="*/ 170195 w 1151910"/>
              <a:gd name="connsiteY11" fmla="*/ 807706 h 2182043"/>
              <a:gd name="connsiteX12" fmla="*/ 155907 w 1151910"/>
              <a:gd name="connsiteY12" fmla="*/ 860094 h 2182043"/>
              <a:gd name="connsiteX13" fmla="*/ 127331 w 1151910"/>
              <a:gd name="connsiteY13" fmla="*/ 910100 h 2182043"/>
              <a:gd name="connsiteX14" fmla="*/ 98756 w 1151910"/>
              <a:gd name="connsiteY14" fmla="*/ 948200 h 2182043"/>
              <a:gd name="connsiteX15" fmla="*/ 63037 w 1151910"/>
              <a:gd name="connsiteY15" fmla="*/ 993444 h 2182043"/>
              <a:gd name="connsiteX16" fmla="*/ 32082 w 1151910"/>
              <a:gd name="connsiteY16" fmla="*/ 1064881 h 2182043"/>
              <a:gd name="connsiteX17" fmla="*/ 1125 w 1151910"/>
              <a:gd name="connsiteY17" fmla="*/ 1105363 h 2182043"/>
              <a:gd name="connsiteX18" fmla="*/ 8269 w 1151910"/>
              <a:gd name="connsiteY18" fmla="*/ 1174419 h 2182043"/>
              <a:gd name="connsiteX19" fmla="*/ 22557 w 1151910"/>
              <a:gd name="connsiteY19" fmla="*/ 1224425 h 2182043"/>
              <a:gd name="connsiteX20" fmla="*/ 51133 w 1151910"/>
              <a:gd name="connsiteY20" fmla="*/ 1260144 h 2182043"/>
              <a:gd name="connsiteX21" fmla="*/ 70181 w 1151910"/>
              <a:gd name="connsiteY21" fmla="*/ 1298244 h 2182043"/>
              <a:gd name="connsiteX22" fmla="*/ 148763 w 1151910"/>
              <a:gd name="connsiteY22" fmla="*/ 1314913 h 2182043"/>
              <a:gd name="connsiteX23" fmla="*/ 255919 w 1151910"/>
              <a:gd name="connsiteY23" fmla="*/ 1398256 h 2182043"/>
              <a:gd name="connsiteX24" fmla="*/ 279733 w 1151910"/>
              <a:gd name="connsiteY24" fmla="*/ 1450644 h 2182043"/>
              <a:gd name="connsiteX25" fmla="*/ 239252 w 1151910"/>
              <a:gd name="connsiteY25" fmla="*/ 1550656 h 2182043"/>
              <a:gd name="connsiteX26" fmla="*/ 210677 w 1151910"/>
              <a:gd name="connsiteY26" fmla="*/ 1655431 h 2182043"/>
              <a:gd name="connsiteX27" fmla="*/ 217819 w 1151910"/>
              <a:gd name="connsiteY27" fmla="*/ 1714963 h 2182043"/>
              <a:gd name="connsiteX28" fmla="*/ 246394 w 1151910"/>
              <a:gd name="connsiteY28" fmla="*/ 1812594 h 2182043"/>
              <a:gd name="connsiteX29" fmla="*/ 191627 w 1151910"/>
              <a:gd name="connsiteY29" fmla="*/ 1857838 h 2182043"/>
              <a:gd name="connsiteX30" fmla="*/ 144002 w 1151910"/>
              <a:gd name="connsiteY30" fmla="*/ 1891175 h 2182043"/>
              <a:gd name="connsiteX31" fmla="*/ 91613 w 1151910"/>
              <a:gd name="connsiteY31" fmla="*/ 1917369 h 2182043"/>
              <a:gd name="connsiteX32" fmla="*/ 139239 w 1151910"/>
              <a:gd name="connsiteY32" fmla="*/ 1953088 h 2182043"/>
              <a:gd name="connsiteX33" fmla="*/ 165431 w 1151910"/>
              <a:gd name="connsiteY33" fmla="*/ 1984043 h 2182043"/>
              <a:gd name="connsiteX34" fmla="*/ 196387 w 1151910"/>
              <a:gd name="connsiteY34" fmla="*/ 2055482 h 2182043"/>
              <a:gd name="connsiteX35" fmla="*/ 258302 w 1151910"/>
              <a:gd name="connsiteY35" fmla="*/ 2048338 h 2182043"/>
              <a:gd name="connsiteX36" fmla="*/ 365456 w 1151910"/>
              <a:gd name="connsiteY36" fmla="*/ 2074532 h 2182043"/>
              <a:gd name="connsiteX37" fmla="*/ 382127 w 1151910"/>
              <a:gd name="connsiteY37" fmla="*/ 2155494 h 2182043"/>
              <a:gd name="connsiteX38" fmla="*/ 441658 w 1151910"/>
              <a:gd name="connsiteY38" fmla="*/ 2176926 h 2182043"/>
              <a:gd name="connsiteX39" fmla="*/ 489282 w 1151910"/>
              <a:gd name="connsiteY39" fmla="*/ 2165019 h 2182043"/>
              <a:gd name="connsiteX40" fmla="*/ 527381 w 1151910"/>
              <a:gd name="connsiteY40" fmla="*/ 2181687 h 2182043"/>
              <a:gd name="connsiteX41" fmla="*/ 539288 w 1151910"/>
              <a:gd name="connsiteY41" fmla="*/ 2086437 h 2182043"/>
              <a:gd name="connsiteX42" fmla="*/ 591675 w 1151910"/>
              <a:gd name="connsiteY42" fmla="*/ 2041194 h 2182043"/>
              <a:gd name="connsiteX43" fmla="*/ 613106 w 1151910"/>
              <a:gd name="connsiteY43" fmla="*/ 2010238 h 2182043"/>
              <a:gd name="connsiteX44" fmla="*/ 608346 w 1151910"/>
              <a:gd name="connsiteY44" fmla="*/ 1972139 h 2182043"/>
              <a:gd name="connsiteX45" fmla="*/ 641681 w 1151910"/>
              <a:gd name="connsiteY45" fmla="*/ 1924513 h 2182043"/>
              <a:gd name="connsiteX46" fmla="*/ 684544 w 1151910"/>
              <a:gd name="connsiteY46" fmla="*/ 1876888 h 2182043"/>
              <a:gd name="connsiteX47" fmla="*/ 689306 w 1151910"/>
              <a:gd name="connsiteY47" fmla="*/ 1848313 h 2182043"/>
              <a:gd name="connsiteX48" fmla="*/ 694069 w 1151910"/>
              <a:gd name="connsiteY48" fmla="*/ 1824500 h 2182043"/>
              <a:gd name="connsiteX49" fmla="*/ 698831 w 1151910"/>
              <a:gd name="connsiteY49" fmla="*/ 1781638 h 2182043"/>
              <a:gd name="connsiteX50" fmla="*/ 717881 w 1151910"/>
              <a:gd name="connsiteY50" fmla="*/ 1743538 h 2182043"/>
              <a:gd name="connsiteX51" fmla="*/ 732169 w 1151910"/>
              <a:gd name="connsiteY51" fmla="*/ 1705438 h 2182043"/>
              <a:gd name="connsiteX52" fmla="*/ 760744 w 1151910"/>
              <a:gd name="connsiteY52" fmla="*/ 1714963 h 2182043"/>
              <a:gd name="connsiteX53" fmla="*/ 775031 w 1151910"/>
              <a:gd name="connsiteY53" fmla="*/ 1748300 h 2182043"/>
              <a:gd name="connsiteX54" fmla="*/ 779794 w 1151910"/>
              <a:gd name="connsiteY54" fmla="*/ 1800688 h 2182043"/>
              <a:gd name="connsiteX55" fmla="*/ 784556 w 1151910"/>
              <a:gd name="connsiteY55" fmla="*/ 1776875 h 2182043"/>
              <a:gd name="connsiteX56" fmla="*/ 789319 w 1151910"/>
              <a:gd name="connsiteY56" fmla="*/ 1743538 h 2182043"/>
              <a:gd name="connsiteX57" fmla="*/ 803606 w 1151910"/>
              <a:gd name="connsiteY57" fmla="*/ 1734013 h 2182043"/>
              <a:gd name="connsiteX58" fmla="*/ 827419 w 1151910"/>
              <a:gd name="connsiteY58" fmla="*/ 1748300 h 2182043"/>
              <a:gd name="connsiteX59" fmla="*/ 841706 w 1151910"/>
              <a:gd name="connsiteY59" fmla="*/ 1753063 h 2182043"/>
              <a:gd name="connsiteX60" fmla="*/ 846469 w 1151910"/>
              <a:gd name="connsiteY60" fmla="*/ 1691150 h 2182043"/>
              <a:gd name="connsiteX61" fmla="*/ 889331 w 1151910"/>
              <a:gd name="connsiteY61" fmla="*/ 1695913 h 2182043"/>
              <a:gd name="connsiteX62" fmla="*/ 894094 w 1151910"/>
              <a:gd name="connsiteY62" fmla="*/ 1710200 h 2182043"/>
              <a:gd name="connsiteX63" fmla="*/ 927431 w 1151910"/>
              <a:gd name="connsiteY63" fmla="*/ 1734013 h 2182043"/>
              <a:gd name="connsiteX64" fmla="*/ 960769 w 1151910"/>
              <a:gd name="connsiteY64" fmla="*/ 1738775 h 2182043"/>
              <a:gd name="connsiteX65" fmla="*/ 998869 w 1151910"/>
              <a:gd name="connsiteY65" fmla="*/ 1734013 h 2182043"/>
              <a:gd name="connsiteX66" fmla="*/ 1003631 w 1151910"/>
              <a:gd name="connsiteY66" fmla="*/ 1657813 h 2182043"/>
              <a:gd name="connsiteX67" fmla="*/ 1017919 w 1151910"/>
              <a:gd name="connsiteY67" fmla="*/ 1638763 h 2182043"/>
              <a:gd name="connsiteX68" fmla="*/ 1017919 w 1151910"/>
              <a:gd name="connsiteY68" fmla="*/ 1600663 h 2182043"/>
              <a:gd name="connsiteX69" fmla="*/ 998869 w 1151910"/>
              <a:gd name="connsiteY69" fmla="*/ 1586375 h 2182043"/>
              <a:gd name="connsiteX70" fmla="*/ 975056 w 1151910"/>
              <a:gd name="connsiteY70" fmla="*/ 1548275 h 2182043"/>
              <a:gd name="connsiteX71" fmla="*/ 965531 w 1151910"/>
              <a:gd name="connsiteY71" fmla="*/ 1533988 h 2182043"/>
              <a:gd name="connsiteX72" fmla="*/ 951244 w 1151910"/>
              <a:gd name="connsiteY72" fmla="*/ 1529225 h 2182043"/>
              <a:gd name="connsiteX73" fmla="*/ 932194 w 1151910"/>
              <a:gd name="connsiteY73" fmla="*/ 1405400 h 2182043"/>
              <a:gd name="connsiteX74" fmla="*/ 922669 w 1151910"/>
              <a:gd name="connsiteY74" fmla="*/ 1362538 h 2182043"/>
              <a:gd name="connsiteX75" fmla="*/ 913144 w 1151910"/>
              <a:gd name="connsiteY75" fmla="*/ 1338725 h 2182043"/>
              <a:gd name="connsiteX76" fmla="*/ 903619 w 1151910"/>
              <a:gd name="connsiteY76" fmla="*/ 1305388 h 2182043"/>
              <a:gd name="connsiteX77" fmla="*/ 898856 w 1151910"/>
              <a:gd name="connsiteY77" fmla="*/ 1291100 h 2182043"/>
              <a:gd name="connsiteX78" fmla="*/ 908381 w 1151910"/>
              <a:gd name="connsiteY78" fmla="*/ 1224425 h 2182043"/>
              <a:gd name="connsiteX79" fmla="*/ 922669 w 1151910"/>
              <a:gd name="connsiteY79" fmla="*/ 1219663 h 2182043"/>
              <a:gd name="connsiteX80" fmla="*/ 941719 w 1151910"/>
              <a:gd name="connsiteY80" fmla="*/ 1210138 h 2182043"/>
              <a:gd name="connsiteX81" fmla="*/ 956006 w 1151910"/>
              <a:gd name="connsiteY81" fmla="*/ 1205375 h 2182043"/>
              <a:gd name="connsiteX82" fmla="*/ 970294 w 1151910"/>
              <a:gd name="connsiteY82" fmla="*/ 1195850 h 2182043"/>
              <a:gd name="connsiteX83" fmla="*/ 1003631 w 1151910"/>
              <a:gd name="connsiteY83" fmla="*/ 1186325 h 2182043"/>
              <a:gd name="connsiteX84" fmla="*/ 1022681 w 1151910"/>
              <a:gd name="connsiteY84" fmla="*/ 1172038 h 2182043"/>
              <a:gd name="connsiteX85" fmla="*/ 1041731 w 1151910"/>
              <a:gd name="connsiteY85" fmla="*/ 1143463 h 2182043"/>
              <a:gd name="connsiteX86" fmla="*/ 1070306 w 1151910"/>
              <a:gd name="connsiteY86" fmla="*/ 1124413 h 2182043"/>
              <a:gd name="connsiteX87" fmla="*/ 1098881 w 1151910"/>
              <a:gd name="connsiteY87" fmla="*/ 1114888 h 2182043"/>
              <a:gd name="connsiteX88" fmla="*/ 1132219 w 1151910"/>
              <a:gd name="connsiteY88" fmla="*/ 1091075 h 2182043"/>
              <a:gd name="connsiteX89" fmla="*/ 1146506 w 1151910"/>
              <a:gd name="connsiteY89" fmla="*/ 1076788 h 2182043"/>
              <a:gd name="connsiteX90" fmla="*/ 1141744 w 1151910"/>
              <a:gd name="connsiteY90" fmla="*/ 991063 h 2182043"/>
              <a:gd name="connsiteX91" fmla="*/ 1127456 w 1151910"/>
              <a:gd name="connsiteY91" fmla="*/ 972013 h 2182043"/>
              <a:gd name="connsiteX92" fmla="*/ 1108406 w 1151910"/>
              <a:gd name="connsiteY92" fmla="*/ 933913 h 2182043"/>
              <a:gd name="connsiteX93" fmla="*/ 1103644 w 1151910"/>
              <a:gd name="connsiteY93" fmla="*/ 910100 h 2182043"/>
              <a:gd name="connsiteX94" fmla="*/ 1075069 w 1151910"/>
              <a:gd name="connsiteY94" fmla="*/ 881525 h 2182043"/>
              <a:gd name="connsiteX95" fmla="*/ 1008394 w 1151910"/>
              <a:gd name="connsiteY95" fmla="*/ 857713 h 2182043"/>
              <a:gd name="connsiteX96" fmla="*/ 994106 w 1151910"/>
              <a:gd name="connsiteY96" fmla="*/ 862475 h 2182043"/>
              <a:gd name="connsiteX97" fmla="*/ 989344 w 1151910"/>
              <a:gd name="connsiteY97" fmla="*/ 876763 h 2182043"/>
              <a:gd name="connsiteX98" fmla="*/ 984581 w 1151910"/>
              <a:gd name="connsiteY98" fmla="*/ 914863 h 2182043"/>
              <a:gd name="connsiteX99" fmla="*/ 975056 w 1151910"/>
              <a:gd name="connsiteY99" fmla="*/ 929150 h 2182043"/>
              <a:gd name="connsiteX100" fmla="*/ 960769 w 1151910"/>
              <a:gd name="connsiteY100" fmla="*/ 948200 h 2182043"/>
              <a:gd name="connsiteX101" fmla="*/ 932194 w 1151910"/>
              <a:gd name="connsiteY101" fmla="*/ 962488 h 2182043"/>
              <a:gd name="connsiteX102" fmla="*/ 898856 w 1151910"/>
              <a:gd name="connsiteY102" fmla="*/ 919625 h 2182043"/>
              <a:gd name="connsiteX103" fmla="*/ 884569 w 1151910"/>
              <a:gd name="connsiteY103" fmla="*/ 905338 h 2182043"/>
              <a:gd name="connsiteX104" fmla="*/ 903619 w 1151910"/>
              <a:gd name="connsiteY104" fmla="*/ 852950 h 2182043"/>
              <a:gd name="connsiteX105" fmla="*/ 908381 w 1151910"/>
              <a:gd name="connsiteY105" fmla="*/ 833900 h 2182043"/>
              <a:gd name="connsiteX106" fmla="*/ 903619 w 1151910"/>
              <a:gd name="connsiteY106" fmla="*/ 819613 h 2182043"/>
              <a:gd name="connsiteX107" fmla="*/ 898856 w 1151910"/>
              <a:gd name="connsiteY107" fmla="*/ 800563 h 2182043"/>
              <a:gd name="connsiteX108" fmla="*/ 903619 w 1151910"/>
              <a:gd name="connsiteY108" fmla="*/ 776750 h 2182043"/>
              <a:gd name="connsiteX109" fmla="*/ 941719 w 1151910"/>
              <a:gd name="connsiteY109" fmla="*/ 752938 h 2182043"/>
              <a:gd name="connsiteX110" fmla="*/ 956006 w 1151910"/>
              <a:gd name="connsiteY110" fmla="*/ 738650 h 2182043"/>
              <a:gd name="connsiteX111" fmla="*/ 960769 w 1151910"/>
              <a:gd name="connsiteY111" fmla="*/ 724363 h 2182043"/>
              <a:gd name="connsiteX112" fmla="*/ 956006 w 1151910"/>
              <a:gd name="connsiteY112" fmla="*/ 600538 h 2182043"/>
              <a:gd name="connsiteX113" fmla="*/ 889331 w 1151910"/>
              <a:gd name="connsiteY113" fmla="*/ 600538 h 2182043"/>
              <a:gd name="connsiteX114" fmla="*/ 875044 w 1151910"/>
              <a:gd name="connsiteY114" fmla="*/ 586250 h 2182043"/>
              <a:gd name="connsiteX115" fmla="*/ 860756 w 1151910"/>
              <a:gd name="connsiteY115" fmla="*/ 576725 h 2182043"/>
              <a:gd name="connsiteX116" fmla="*/ 846469 w 1151910"/>
              <a:gd name="connsiteY116" fmla="*/ 557675 h 2182043"/>
              <a:gd name="connsiteX117" fmla="*/ 841706 w 1151910"/>
              <a:gd name="connsiteY117" fmla="*/ 543388 h 2182043"/>
              <a:gd name="connsiteX118" fmla="*/ 722644 w 1151910"/>
              <a:gd name="connsiteY118" fmla="*/ 538625 h 2182043"/>
              <a:gd name="connsiteX119" fmla="*/ 689306 w 1151910"/>
              <a:gd name="connsiteY119" fmla="*/ 510050 h 2182043"/>
              <a:gd name="connsiteX120" fmla="*/ 679781 w 1151910"/>
              <a:gd name="connsiteY120" fmla="*/ 495763 h 2182043"/>
              <a:gd name="connsiteX121" fmla="*/ 660731 w 1151910"/>
              <a:gd name="connsiteY121" fmla="*/ 448138 h 2182043"/>
              <a:gd name="connsiteX122" fmla="*/ 646444 w 1151910"/>
              <a:gd name="connsiteY122" fmla="*/ 410038 h 2182043"/>
              <a:gd name="connsiteX123" fmla="*/ 636919 w 1151910"/>
              <a:gd name="connsiteY123" fmla="*/ 386225 h 2182043"/>
              <a:gd name="connsiteX124" fmla="*/ 617869 w 1151910"/>
              <a:gd name="connsiteY124" fmla="*/ 357650 h 2182043"/>
              <a:gd name="connsiteX125" fmla="*/ 575006 w 1151910"/>
              <a:gd name="connsiteY125" fmla="*/ 329075 h 2182043"/>
              <a:gd name="connsiteX126" fmla="*/ 560719 w 1151910"/>
              <a:gd name="connsiteY126" fmla="*/ 319550 h 2182043"/>
              <a:gd name="connsiteX127" fmla="*/ 541669 w 1151910"/>
              <a:gd name="connsiteY127" fmla="*/ 305263 h 2182043"/>
              <a:gd name="connsiteX128" fmla="*/ 527381 w 1151910"/>
              <a:gd name="connsiteY128" fmla="*/ 300500 h 2182043"/>
              <a:gd name="connsiteX129" fmla="*/ 494044 w 1151910"/>
              <a:gd name="connsiteY129" fmla="*/ 281450 h 2182043"/>
              <a:gd name="connsiteX130" fmla="*/ 470231 w 1151910"/>
              <a:gd name="connsiteY130" fmla="*/ 271925 h 2182043"/>
              <a:gd name="connsiteX131" fmla="*/ 408318 w 1151910"/>
              <a:gd name="connsiteY131" fmla="*/ 181439 h 2182043"/>
              <a:gd name="connsiteX132" fmla="*/ 408319 w 1151910"/>
              <a:gd name="connsiteY132" fmla="*/ 52851 h 2182043"/>
              <a:gd name="connsiteX133" fmla="*/ 377362 w 1151910"/>
              <a:gd name="connsiteY133" fmla="*/ 43325 h 2182043"/>
              <a:gd name="connsiteX134" fmla="*/ 317831 w 1151910"/>
              <a:gd name="connsiteY134" fmla="*/ 9988 h 2182043"/>
              <a:gd name="connsiteX135" fmla="*/ 284494 w 1151910"/>
              <a:gd name="connsiteY135" fmla="*/ 463 h 2182043"/>
              <a:gd name="connsiteX136" fmla="*/ 265444 w 1151910"/>
              <a:gd name="connsiteY136" fmla="*/ 5225 h 2182043"/>
              <a:gd name="connsiteX137" fmla="*/ 227344 w 1151910"/>
              <a:gd name="connsiteY137" fmla="*/ 55231 h 2182043"/>
              <a:gd name="connsiteX138" fmla="*/ 170194 w 1151910"/>
              <a:gd name="connsiteY138" fmla="*/ 69519 h 2182043"/>
              <a:gd name="connsiteX139" fmla="*/ 158287 w 1151910"/>
              <a:gd name="connsiteY139" fmla="*/ 114763 h 2182043"/>
              <a:gd name="connsiteX140" fmla="*/ 122568 w 1151910"/>
              <a:gd name="connsiteY140" fmla="*/ 150481 h 2182043"/>
              <a:gd name="connsiteX141" fmla="*/ 84469 w 1151910"/>
              <a:gd name="connsiteY141" fmla="*/ 243351 h 2182043"/>
              <a:gd name="connsiteX0" fmla="*/ 84469 w 1151910"/>
              <a:gd name="connsiteY0" fmla="*/ 243351 h 2182043"/>
              <a:gd name="connsiteX1" fmla="*/ 91612 w 1151910"/>
              <a:gd name="connsiteY1" fmla="*/ 271925 h 2182043"/>
              <a:gd name="connsiteX2" fmla="*/ 74943 w 1151910"/>
              <a:gd name="connsiteY2" fmla="*/ 340982 h 2182043"/>
              <a:gd name="connsiteX3" fmla="*/ 60656 w 1151910"/>
              <a:gd name="connsiteY3" fmla="*/ 390988 h 2182043"/>
              <a:gd name="connsiteX4" fmla="*/ 53512 w 1151910"/>
              <a:gd name="connsiteY4" fmla="*/ 467188 h 2182043"/>
              <a:gd name="connsiteX5" fmla="*/ 32081 w 1151910"/>
              <a:gd name="connsiteY5" fmla="*/ 505288 h 2182043"/>
              <a:gd name="connsiteX6" fmla="*/ 3506 w 1151910"/>
              <a:gd name="connsiteY6" fmla="*/ 541007 h 2182043"/>
              <a:gd name="connsiteX7" fmla="*/ 74944 w 1151910"/>
              <a:gd name="connsiteY7" fmla="*/ 564819 h 2182043"/>
              <a:gd name="connsiteX8" fmla="*/ 67800 w 1151910"/>
              <a:gd name="connsiteY8" fmla="*/ 643401 h 2182043"/>
              <a:gd name="connsiteX9" fmla="*/ 103518 w 1151910"/>
              <a:gd name="connsiteY9" fmla="*/ 688645 h 2182043"/>
              <a:gd name="connsiteX10" fmla="*/ 167813 w 1151910"/>
              <a:gd name="connsiteY10" fmla="*/ 736269 h 2182043"/>
              <a:gd name="connsiteX11" fmla="*/ 170195 w 1151910"/>
              <a:gd name="connsiteY11" fmla="*/ 807706 h 2182043"/>
              <a:gd name="connsiteX12" fmla="*/ 155907 w 1151910"/>
              <a:gd name="connsiteY12" fmla="*/ 860094 h 2182043"/>
              <a:gd name="connsiteX13" fmla="*/ 127331 w 1151910"/>
              <a:gd name="connsiteY13" fmla="*/ 910100 h 2182043"/>
              <a:gd name="connsiteX14" fmla="*/ 98756 w 1151910"/>
              <a:gd name="connsiteY14" fmla="*/ 948200 h 2182043"/>
              <a:gd name="connsiteX15" fmla="*/ 63037 w 1151910"/>
              <a:gd name="connsiteY15" fmla="*/ 993444 h 2182043"/>
              <a:gd name="connsiteX16" fmla="*/ 32082 w 1151910"/>
              <a:gd name="connsiteY16" fmla="*/ 1064881 h 2182043"/>
              <a:gd name="connsiteX17" fmla="*/ 1125 w 1151910"/>
              <a:gd name="connsiteY17" fmla="*/ 1105363 h 2182043"/>
              <a:gd name="connsiteX18" fmla="*/ 8269 w 1151910"/>
              <a:gd name="connsiteY18" fmla="*/ 1174419 h 2182043"/>
              <a:gd name="connsiteX19" fmla="*/ 22557 w 1151910"/>
              <a:gd name="connsiteY19" fmla="*/ 1224425 h 2182043"/>
              <a:gd name="connsiteX20" fmla="*/ 51133 w 1151910"/>
              <a:gd name="connsiteY20" fmla="*/ 1260144 h 2182043"/>
              <a:gd name="connsiteX21" fmla="*/ 70181 w 1151910"/>
              <a:gd name="connsiteY21" fmla="*/ 1298244 h 2182043"/>
              <a:gd name="connsiteX22" fmla="*/ 148763 w 1151910"/>
              <a:gd name="connsiteY22" fmla="*/ 1314913 h 2182043"/>
              <a:gd name="connsiteX23" fmla="*/ 255919 w 1151910"/>
              <a:gd name="connsiteY23" fmla="*/ 1398256 h 2182043"/>
              <a:gd name="connsiteX24" fmla="*/ 279733 w 1151910"/>
              <a:gd name="connsiteY24" fmla="*/ 1450644 h 2182043"/>
              <a:gd name="connsiteX25" fmla="*/ 239252 w 1151910"/>
              <a:gd name="connsiteY25" fmla="*/ 1550656 h 2182043"/>
              <a:gd name="connsiteX26" fmla="*/ 210677 w 1151910"/>
              <a:gd name="connsiteY26" fmla="*/ 1655431 h 2182043"/>
              <a:gd name="connsiteX27" fmla="*/ 217819 w 1151910"/>
              <a:gd name="connsiteY27" fmla="*/ 1714963 h 2182043"/>
              <a:gd name="connsiteX28" fmla="*/ 246394 w 1151910"/>
              <a:gd name="connsiteY28" fmla="*/ 1812594 h 2182043"/>
              <a:gd name="connsiteX29" fmla="*/ 191627 w 1151910"/>
              <a:gd name="connsiteY29" fmla="*/ 1857838 h 2182043"/>
              <a:gd name="connsiteX30" fmla="*/ 144002 w 1151910"/>
              <a:gd name="connsiteY30" fmla="*/ 1891175 h 2182043"/>
              <a:gd name="connsiteX31" fmla="*/ 91613 w 1151910"/>
              <a:gd name="connsiteY31" fmla="*/ 1917369 h 2182043"/>
              <a:gd name="connsiteX32" fmla="*/ 139239 w 1151910"/>
              <a:gd name="connsiteY32" fmla="*/ 1953088 h 2182043"/>
              <a:gd name="connsiteX33" fmla="*/ 165431 w 1151910"/>
              <a:gd name="connsiteY33" fmla="*/ 1984043 h 2182043"/>
              <a:gd name="connsiteX34" fmla="*/ 196387 w 1151910"/>
              <a:gd name="connsiteY34" fmla="*/ 2055482 h 2182043"/>
              <a:gd name="connsiteX35" fmla="*/ 258302 w 1151910"/>
              <a:gd name="connsiteY35" fmla="*/ 2048338 h 2182043"/>
              <a:gd name="connsiteX36" fmla="*/ 365456 w 1151910"/>
              <a:gd name="connsiteY36" fmla="*/ 2074532 h 2182043"/>
              <a:gd name="connsiteX37" fmla="*/ 382127 w 1151910"/>
              <a:gd name="connsiteY37" fmla="*/ 2155494 h 2182043"/>
              <a:gd name="connsiteX38" fmla="*/ 441658 w 1151910"/>
              <a:gd name="connsiteY38" fmla="*/ 2176926 h 2182043"/>
              <a:gd name="connsiteX39" fmla="*/ 489282 w 1151910"/>
              <a:gd name="connsiteY39" fmla="*/ 2165019 h 2182043"/>
              <a:gd name="connsiteX40" fmla="*/ 527381 w 1151910"/>
              <a:gd name="connsiteY40" fmla="*/ 2181687 h 2182043"/>
              <a:gd name="connsiteX41" fmla="*/ 539288 w 1151910"/>
              <a:gd name="connsiteY41" fmla="*/ 2086437 h 2182043"/>
              <a:gd name="connsiteX42" fmla="*/ 591675 w 1151910"/>
              <a:gd name="connsiteY42" fmla="*/ 2041194 h 2182043"/>
              <a:gd name="connsiteX43" fmla="*/ 613106 w 1151910"/>
              <a:gd name="connsiteY43" fmla="*/ 2010238 h 2182043"/>
              <a:gd name="connsiteX44" fmla="*/ 608346 w 1151910"/>
              <a:gd name="connsiteY44" fmla="*/ 1972139 h 2182043"/>
              <a:gd name="connsiteX45" fmla="*/ 684544 w 1151910"/>
              <a:gd name="connsiteY45" fmla="*/ 1876888 h 2182043"/>
              <a:gd name="connsiteX46" fmla="*/ 689306 w 1151910"/>
              <a:gd name="connsiteY46" fmla="*/ 1848313 h 2182043"/>
              <a:gd name="connsiteX47" fmla="*/ 694069 w 1151910"/>
              <a:gd name="connsiteY47" fmla="*/ 1824500 h 2182043"/>
              <a:gd name="connsiteX48" fmla="*/ 698831 w 1151910"/>
              <a:gd name="connsiteY48" fmla="*/ 1781638 h 2182043"/>
              <a:gd name="connsiteX49" fmla="*/ 717881 w 1151910"/>
              <a:gd name="connsiteY49" fmla="*/ 1743538 h 2182043"/>
              <a:gd name="connsiteX50" fmla="*/ 732169 w 1151910"/>
              <a:gd name="connsiteY50" fmla="*/ 1705438 h 2182043"/>
              <a:gd name="connsiteX51" fmla="*/ 760744 w 1151910"/>
              <a:gd name="connsiteY51" fmla="*/ 1714963 h 2182043"/>
              <a:gd name="connsiteX52" fmla="*/ 775031 w 1151910"/>
              <a:gd name="connsiteY52" fmla="*/ 1748300 h 2182043"/>
              <a:gd name="connsiteX53" fmla="*/ 779794 w 1151910"/>
              <a:gd name="connsiteY53" fmla="*/ 1800688 h 2182043"/>
              <a:gd name="connsiteX54" fmla="*/ 784556 w 1151910"/>
              <a:gd name="connsiteY54" fmla="*/ 1776875 h 2182043"/>
              <a:gd name="connsiteX55" fmla="*/ 789319 w 1151910"/>
              <a:gd name="connsiteY55" fmla="*/ 1743538 h 2182043"/>
              <a:gd name="connsiteX56" fmla="*/ 803606 w 1151910"/>
              <a:gd name="connsiteY56" fmla="*/ 1734013 h 2182043"/>
              <a:gd name="connsiteX57" fmla="*/ 827419 w 1151910"/>
              <a:gd name="connsiteY57" fmla="*/ 1748300 h 2182043"/>
              <a:gd name="connsiteX58" fmla="*/ 841706 w 1151910"/>
              <a:gd name="connsiteY58" fmla="*/ 1753063 h 2182043"/>
              <a:gd name="connsiteX59" fmla="*/ 846469 w 1151910"/>
              <a:gd name="connsiteY59" fmla="*/ 1691150 h 2182043"/>
              <a:gd name="connsiteX60" fmla="*/ 889331 w 1151910"/>
              <a:gd name="connsiteY60" fmla="*/ 1695913 h 2182043"/>
              <a:gd name="connsiteX61" fmla="*/ 894094 w 1151910"/>
              <a:gd name="connsiteY61" fmla="*/ 1710200 h 2182043"/>
              <a:gd name="connsiteX62" fmla="*/ 927431 w 1151910"/>
              <a:gd name="connsiteY62" fmla="*/ 1734013 h 2182043"/>
              <a:gd name="connsiteX63" fmla="*/ 960769 w 1151910"/>
              <a:gd name="connsiteY63" fmla="*/ 1738775 h 2182043"/>
              <a:gd name="connsiteX64" fmla="*/ 998869 w 1151910"/>
              <a:gd name="connsiteY64" fmla="*/ 1734013 h 2182043"/>
              <a:gd name="connsiteX65" fmla="*/ 1003631 w 1151910"/>
              <a:gd name="connsiteY65" fmla="*/ 1657813 h 2182043"/>
              <a:gd name="connsiteX66" fmla="*/ 1017919 w 1151910"/>
              <a:gd name="connsiteY66" fmla="*/ 1638763 h 2182043"/>
              <a:gd name="connsiteX67" fmla="*/ 1017919 w 1151910"/>
              <a:gd name="connsiteY67" fmla="*/ 1600663 h 2182043"/>
              <a:gd name="connsiteX68" fmla="*/ 998869 w 1151910"/>
              <a:gd name="connsiteY68" fmla="*/ 1586375 h 2182043"/>
              <a:gd name="connsiteX69" fmla="*/ 975056 w 1151910"/>
              <a:gd name="connsiteY69" fmla="*/ 1548275 h 2182043"/>
              <a:gd name="connsiteX70" fmla="*/ 965531 w 1151910"/>
              <a:gd name="connsiteY70" fmla="*/ 1533988 h 2182043"/>
              <a:gd name="connsiteX71" fmla="*/ 951244 w 1151910"/>
              <a:gd name="connsiteY71" fmla="*/ 1529225 h 2182043"/>
              <a:gd name="connsiteX72" fmla="*/ 932194 w 1151910"/>
              <a:gd name="connsiteY72" fmla="*/ 1405400 h 2182043"/>
              <a:gd name="connsiteX73" fmla="*/ 922669 w 1151910"/>
              <a:gd name="connsiteY73" fmla="*/ 1362538 h 2182043"/>
              <a:gd name="connsiteX74" fmla="*/ 913144 w 1151910"/>
              <a:gd name="connsiteY74" fmla="*/ 1338725 h 2182043"/>
              <a:gd name="connsiteX75" fmla="*/ 903619 w 1151910"/>
              <a:gd name="connsiteY75" fmla="*/ 1305388 h 2182043"/>
              <a:gd name="connsiteX76" fmla="*/ 898856 w 1151910"/>
              <a:gd name="connsiteY76" fmla="*/ 1291100 h 2182043"/>
              <a:gd name="connsiteX77" fmla="*/ 908381 w 1151910"/>
              <a:gd name="connsiteY77" fmla="*/ 1224425 h 2182043"/>
              <a:gd name="connsiteX78" fmla="*/ 922669 w 1151910"/>
              <a:gd name="connsiteY78" fmla="*/ 1219663 h 2182043"/>
              <a:gd name="connsiteX79" fmla="*/ 941719 w 1151910"/>
              <a:gd name="connsiteY79" fmla="*/ 1210138 h 2182043"/>
              <a:gd name="connsiteX80" fmla="*/ 956006 w 1151910"/>
              <a:gd name="connsiteY80" fmla="*/ 1205375 h 2182043"/>
              <a:gd name="connsiteX81" fmla="*/ 970294 w 1151910"/>
              <a:gd name="connsiteY81" fmla="*/ 1195850 h 2182043"/>
              <a:gd name="connsiteX82" fmla="*/ 1003631 w 1151910"/>
              <a:gd name="connsiteY82" fmla="*/ 1186325 h 2182043"/>
              <a:gd name="connsiteX83" fmla="*/ 1022681 w 1151910"/>
              <a:gd name="connsiteY83" fmla="*/ 1172038 h 2182043"/>
              <a:gd name="connsiteX84" fmla="*/ 1041731 w 1151910"/>
              <a:gd name="connsiteY84" fmla="*/ 1143463 h 2182043"/>
              <a:gd name="connsiteX85" fmla="*/ 1070306 w 1151910"/>
              <a:gd name="connsiteY85" fmla="*/ 1124413 h 2182043"/>
              <a:gd name="connsiteX86" fmla="*/ 1098881 w 1151910"/>
              <a:gd name="connsiteY86" fmla="*/ 1114888 h 2182043"/>
              <a:gd name="connsiteX87" fmla="*/ 1132219 w 1151910"/>
              <a:gd name="connsiteY87" fmla="*/ 1091075 h 2182043"/>
              <a:gd name="connsiteX88" fmla="*/ 1146506 w 1151910"/>
              <a:gd name="connsiteY88" fmla="*/ 1076788 h 2182043"/>
              <a:gd name="connsiteX89" fmla="*/ 1141744 w 1151910"/>
              <a:gd name="connsiteY89" fmla="*/ 991063 h 2182043"/>
              <a:gd name="connsiteX90" fmla="*/ 1127456 w 1151910"/>
              <a:gd name="connsiteY90" fmla="*/ 972013 h 2182043"/>
              <a:gd name="connsiteX91" fmla="*/ 1108406 w 1151910"/>
              <a:gd name="connsiteY91" fmla="*/ 933913 h 2182043"/>
              <a:gd name="connsiteX92" fmla="*/ 1103644 w 1151910"/>
              <a:gd name="connsiteY92" fmla="*/ 910100 h 2182043"/>
              <a:gd name="connsiteX93" fmla="*/ 1075069 w 1151910"/>
              <a:gd name="connsiteY93" fmla="*/ 881525 h 2182043"/>
              <a:gd name="connsiteX94" fmla="*/ 1008394 w 1151910"/>
              <a:gd name="connsiteY94" fmla="*/ 857713 h 2182043"/>
              <a:gd name="connsiteX95" fmla="*/ 994106 w 1151910"/>
              <a:gd name="connsiteY95" fmla="*/ 862475 h 2182043"/>
              <a:gd name="connsiteX96" fmla="*/ 989344 w 1151910"/>
              <a:gd name="connsiteY96" fmla="*/ 876763 h 2182043"/>
              <a:gd name="connsiteX97" fmla="*/ 984581 w 1151910"/>
              <a:gd name="connsiteY97" fmla="*/ 914863 h 2182043"/>
              <a:gd name="connsiteX98" fmla="*/ 975056 w 1151910"/>
              <a:gd name="connsiteY98" fmla="*/ 929150 h 2182043"/>
              <a:gd name="connsiteX99" fmla="*/ 960769 w 1151910"/>
              <a:gd name="connsiteY99" fmla="*/ 948200 h 2182043"/>
              <a:gd name="connsiteX100" fmla="*/ 932194 w 1151910"/>
              <a:gd name="connsiteY100" fmla="*/ 962488 h 2182043"/>
              <a:gd name="connsiteX101" fmla="*/ 898856 w 1151910"/>
              <a:gd name="connsiteY101" fmla="*/ 919625 h 2182043"/>
              <a:gd name="connsiteX102" fmla="*/ 884569 w 1151910"/>
              <a:gd name="connsiteY102" fmla="*/ 905338 h 2182043"/>
              <a:gd name="connsiteX103" fmla="*/ 903619 w 1151910"/>
              <a:gd name="connsiteY103" fmla="*/ 852950 h 2182043"/>
              <a:gd name="connsiteX104" fmla="*/ 908381 w 1151910"/>
              <a:gd name="connsiteY104" fmla="*/ 833900 h 2182043"/>
              <a:gd name="connsiteX105" fmla="*/ 903619 w 1151910"/>
              <a:gd name="connsiteY105" fmla="*/ 819613 h 2182043"/>
              <a:gd name="connsiteX106" fmla="*/ 898856 w 1151910"/>
              <a:gd name="connsiteY106" fmla="*/ 800563 h 2182043"/>
              <a:gd name="connsiteX107" fmla="*/ 903619 w 1151910"/>
              <a:gd name="connsiteY107" fmla="*/ 776750 h 2182043"/>
              <a:gd name="connsiteX108" fmla="*/ 941719 w 1151910"/>
              <a:gd name="connsiteY108" fmla="*/ 752938 h 2182043"/>
              <a:gd name="connsiteX109" fmla="*/ 956006 w 1151910"/>
              <a:gd name="connsiteY109" fmla="*/ 738650 h 2182043"/>
              <a:gd name="connsiteX110" fmla="*/ 960769 w 1151910"/>
              <a:gd name="connsiteY110" fmla="*/ 724363 h 2182043"/>
              <a:gd name="connsiteX111" fmla="*/ 956006 w 1151910"/>
              <a:gd name="connsiteY111" fmla="*/ 600538 h 2182043"/>
              <a:gd name="connsiteX112" fmla="*/ 889331 w 1151910"/>
              <a:gd name="connsiteY112" fmla="*/ 600538 h 2182043"/>
              <a:gd name="connsiteX113" fmla="*/ 875044 w 1151910"/>
              <a:gd name="connsiteY113" fmla="*/ 586250 h 2182043"/>
              <a:gd name="connsiteX114" fmla="*/ 860756 w 1151910"/>
              <a:gd name="connsiteY114" fmla="*/ 576725 h 2182043"/>
              <a:gd name="connsiteX115" fmla="*/ 846469 w 1151910"/>
              <a:gd name="connsiteY115" fmla="*/ 557675 h 2182043"/>
              <a:gd name="connsiteX116" fmla="*/ 841706 w 1151910"/>
              <a:gd name="connsiteY116" fmla="*/ 543388 h 2182043"/>
              <a:gd name="connsiteX117" fmla="*/ 722644 w 1151910"/>
              <a:gd name="connsiteY117" fmla="*/ 538625 h 2182043"/>
              <a:gd name="connsiteX118" fmla="*/ 689306 w 1151910"/>
              <a:gd name="connsiteY118" fmla="*/ 510050 h 2182043"/>
              <a:gd name="connsiteX119" fmla="*/ 679781 w 1151910"/>
              <a:gd name="connsiteY119" fmla="*/ 495763 h 2182043"/>
              <a:gd name="connsiteX120" fmla="*/ 660731 w 1151910"/>
              <a:gd name="connsiteY120" fmla="*/ 448138 h 2182043"/>
              <a:gd name="connsiteX121" fmla="*/ 646444 w 1151910"/>
              <a:gd name="connsiteY121" fmla="*/ 410038 h 2182043"/>
              <a:gd name="connsiteX122" fmla="*/ 636919 w 1151910"/>
              <a:gd name="connsiteY122" fmla="*/ 386225 h 2182043"/>
              <a:gd name="connsiteX123" fmla="*/ 617869 w 1151910"/>
              <a:gd name="connsiteY123" fmla="*/ 357650 h 2182043"/>
              <a:gd name="connsiteX124" fmla="*/ 575006 w 1151910"/>
              <a:gd name="connsiteY124" fmla="*/ 329075 h 2182043"/>
              <a:gd name="connsiteX125" fmla="*/ 560719 w 1151910"/>
              <a:gd name="connsiteY125" fmla="*/ 319550 h 2182043"/>
              <a:gd name="connsiteX126" fmla="*/ 541669 w 1151910"/>
              <a:gd name="connsiteY126" fmla="*/ 305263 h 2182043"/>
              <a:gd name="connsiteX127" fmla="*/ 527381 w 1151910"/>
              <a:gd name="connsiteY127" fmla="*/ 300500 h 2182043"/>
              <a:gd name="connsiteX128" fmla="*/ 494044 w 1151910"/>
              <a:gd name="connsiteY128" fmla="*/ 281450 h 2182043"/>
              <a:gd name="connsiteX129" fmla="*/ 470231 w 1151910"/>
              <a:gd name="connsiteY129" fmla="*/ 271925 h 2182043"/>
              <a:gd name="connsiteX130" fmla="*/ 408318 w 1151910"/>
              <a:gd name="connsiteY130" fmla="*/ 181439 h 2182043"/>
              <a:gd name="connsiteX131" fmla="*/ 408319 w 1151910"/>
              <a:gd name="connsiteY131" fmla="*/ 52851 h 2182043"/>
              <a:gd name="connsiteX132" fmla="*/ 377362 w 1151910"/>
              <a:gd name="connsiteY132" fmla="*/ 43325 h 2182043"/>
              <a:gd name="connsiteX133" fmla="*/ 317831 w 1151910"/>
              <a:gd name="connsiteY133" fmla="*/ 9988 h 2182043"/>
              <a:gd name="connsiteX134" fmla="*/ 284494 w 1151910"/>
              <a:gd name="connsiteY134" fmla="*/ 463 h 2182043"/>
              <a:gd name="connsiteX135" fmla="*/ 265444 w 1151910"/>
              <a:gd name="connsiteY135" fmla="*/ 5225 h 2182043"/>
              <a:gd name="connsiteX136" fmla="*/ 227344 w 1151910"/>
              <a:gd name="connsiteY136" fmla="*/ 55231 h 2182043"/>
              <a:gd name="connsiteX137" fmla="*/ 170194 w 1151910"/>
              <a:gd name="connsiteY137" fmla="*/ 69519 h 2182043"/>
              <a:gd name="connsiteX138" fmla="*/ 158287 w 1151910"/>
              <a:gd name="connsiteY138" fmla="*/ 114763 h 2182043"/>
              <a:gd name="connsiteX139" fmla="*/ 122568 w 1151910"/>
              <a:gd name="connsiteY139" fmla="*/ 150481 h 2182043"/>
              <a:gd name="connsiteX140" fmla="*/ 84469 w 1151910"/>
              <a:gd name="connsiteY140" fmla="*/ 243351 h 2182043"/>
              <a:gd name="connsiteX0" fmla="*/ 84469 w 1151910"/>
              <a:gd name="connsiteY0" fmla="*/ 243351 h 2182043"/>
              <a:gd name="connsiteX1" fmla="*/ 91612 w 1151910"/>
              <a:gd name="connsiteY1" fmla="*/ 271925 h 2182043"/>
              <a:gd name="connsiteX2" fmla="*/ 74943 w 1151910"/>
              <a:gd name="connsiteY2" fmla="*/ 340982 h 2182043"/>
              <a:gd name="connsiteX3" fmla="*/ 60656 w 1151910"/>
              <a:gd name="connsiteY3" fmla="*/ 390988 h 2182043"/>
              <a:gd name="connsiteX4" fmla="*/ 53512 w 1151910"/>
              <a:gd name="connsiteY4" fmla="*/ 467188 h 2182043"/>
              <a:gd name="connsiteX5" fmla="*/ 32081 w 1151910"/>
              <a:gd name="connsiteY5" fmla="*/ 505288 h 2182043"/>
              <a:gd name="connsiteX6" fmla="*/ 3506 w 1151910"/>
              <a:gd name="connsiteY6" fmla="*/ 541007 h 2182043"/>
              <a:gd name="connsiteX7" fmla="*/ 74944 w 1151910"/>
              <a:gd name="connsiteY7" fmla="*/ 564819 h 2182043"/>
              <a:gd name="connsiteX8" fmla="*/ 67800 w 1151910"/>
              <a:gd name="connsiteY8" fmla="*/ 643401 h 2182043"/>
              <a:gd name="connsiteX9" fmla="*/ 103518 w 1151910"/>
              <a:gd name="connsiteY9" fmla="*/ 688645 h 2182043"/>
              <a:gd name="connsiteX10" fmla="*/ 167813 w 1151910"/>
              <a:gd name="connsiteY10" fmla="*/ 736269 h 2182043"/>
              <a:gd name="connsiteX11" fmla="*/ 170195 w 1151910"/>
              <a:gd name="connsiteY11" fmla="*/ 807706 h 2182043"/>
              <a:gd name="connsiteX12" fmla="*/ 155907 w 1151910"/>
              <a:gd name="connsiteY12" fmla="*/ 860094 h 2182043"/>
              <a:gd name="connsiteX13" fmla="*/ 127331 w 1151910"/>
              <a:gd name="connsiteY13" fmla="*/ 910100 h 2182043"/>
              <a:gd name="connsiteX14" fmla="*/ 98756 w 1151910"/>
              <a:gd name="connsiteY14" fmla="*/ 948200 h 2182043"/>
              <a:gd name="connsiteX15" fmla="*/ 63037 w 1151910"/>
              <a:gd name="connsiteY15" fmla="*/ 993444 h 2182043"/>
              <a:gd name="connsiteX16" fmla="*/ 32082 w 1151910"/>
              <a:gd name="connsiteY16" fmla="*/ 1064881 h 2182043"/>
              <a:gd name="connsiteX17" fmla="*/ 1125 w 1151910"/>
              <a:gd name="connsiteY17" fmla="*/ 1105363 h 2182043"/>
              <a:gd name="connsiteX18" fmla="*/ 8269 w 1151910"/>
              <a:gd name="connsiteY18" fmla="*/ 1174419 h 2182043"/>
              <a:gd name="connsiteX19" fmla="*/ 22557 w 1151910"/>
              <a:gd name="connsiteY19" fmla="*/ 1224425 h 2182043"/>
              <a:gd name="connsiteX20" fmla="*/ 51133 w 1151910"/>
              <a:gd name="connsiteY20" fmla="*/ 1260144 h 2182043"/>
              <a:gd name="connsiteX21" fmla="*/ 70181 w 1151910"/>
              <a:gd name="connsiteY21" fmla="*/ 1298244 h 2182043"/>
              <a:gd name="connsiteX22" fmla="*/ 148763 w 1151910"/>
              <a:gd name="connsiteY22" fmla="*/ 1314913 h 2182043"/>
              <a:gd name="connsiteX23" fmla="*/ 255919 w 1151910"/>
              <a:gd name="connsiteY23" fmla="*/ 1398256 h 2182043"/>
              <a:gd name="connsiteX24" fmla="*/ 279733 w 1151910"/>
              <a:gd name="connsiteY24" fmla="*/ 1450644 h 2182043"/>
              <a:gd name="connsiteX25" fmla="*/ 239252 w 1151910"/>
              <a:gd name="connsiteY25" fmla="*/ 1550656 h 2182043"/>
              <a:gd name="connsiteX26" fmla="*/ 210677 w 1151910"/>
              <a:gd name="connsiteY26" fmla="*/ 1655431 h 2182043"/>
              <a:gd name="connsiteX27" fmla="*/ 217819 w 1151910"/>
              <a:gd name="connsiteY27" fmla="*/ 1714963 h 2182043"/>
              <a:gd name="connsiteX28" fmla="*/ 246394 w 1151910"/>
              <a:gd name="connsiteY28" fmla="*/ 1812594 h 2182043"/>
              <a:gd name="connsiteX29" fmla="*/ 191627 w 1151910"/>
              <a:gd name="connsiteY29" fmla="*/ 1857838 h 2182043"/>
              <a:gd name="connsiteX30" fmla="*/ 144002 w 1151910"/>
              <a:gd name="connsiteY30" fmla="*/ 1891175 h 2182043"/>
              <a:gd name="connsiteX31" fmla="*/ 91613 w 1151910"/>
              <a:gd name="connsiteY31" fmla="*/ 1917369 h 2182043"/>
              <a:gd name="connsiteX32" fmla="*/ 139239 w 1151910"/>
              <a:gd name="connsiteY32" fmla="*/ 1953088 h 2182043"/>
              <a:gd name="connsiteX33" fmla="*/ 165431 w 1151910"/>
              <a:gd name="connsiteY33" fmla="*/ 1984043 h 2182043"/>
              <a:gd name="connsiteX34" fmla="*/ 196387 w 1151910"/>
              <a:gd name="connsiteY34" fmla="*/ 2055482 h 2182043"/>
              <a:gd name="connsiteX35" fmla="*/ 258302 w 1151910"/>
              <a:gd name="connsiteY35" fmla="*/ 2048338 h 2182043"/>
              <a:gd name="connsiteX36" fmla="*/ 365456 w 1151910"/>
              <a:gd name="connsiteY36" fmla="*/ 2074532 h 2182043"/>
              <a:gd name="connsiteX37" fmla="*/ 382127 w 1151910"/>
              <a:gd name="connsiteY37" fmla="*/ 2155494 h 2182043"/>
              <a:gd name="connsiteX38" fmla="*/ 441658 w 1151910"/>
              <a:gd name="connsiteY38" fmla="*/ 2176926 h 2182043"/>
              <a:gd name="connsiteX39" fmla="*/ 489282 w 1151910"/>
              <a:gd name="connsiteY39" fmla="*/ 2165019 h 2182043"/>
              <a:gd name="connsiteX40" fmla="*/ 527381 w 1151910"/>
              <a:gd name="connsiteY40" fmla="*/ 2181687 h 2182043"/>
              <a:gd name="connsiteX41" fmla="*/ 539288 w 1151910"/>
              <a:gd name="connsiteY41" fmla="*/ 2086437 h 2182043"/>
              <a:gd name="connsiteX42" fmla="*/ 591675 w 1151910"/>
              <a:gd name="connsiteY42" fmla="*/ 2041194 h 2182043"/>
              <a:gd name="connsiteX43" fmla="*/ 613106 w 1151910"/>
              <a:gd name="connsiteY43" fmla="*/ 2010238 h 2182043"/>
              <a:gd name="connsiteX44" fmla="*/ 608346 w 1151910"/>
              <a:gd name="connsiteY44" fmla="*/ 1972139 h 2182043"/>
              <a:gd name="connsiteX45" fmla="*/ 651206 w 1151910"/>
              <a:gd name="connsiteY45" fmla="*/ 1879270 h 2182043"/>
              <a:gd name="connsiteX46" fmla="*/ 689306 w 1151910"/>
              <a:gd name="connsiteY46" fmla="*/ 1848313 h 2182043"/>
              <a:gd name="connsiteX47" fmla="*/ 694069 w 1151910"/>
              <a:gd name="connsiteY47" fmla="*/ 1824500 h 2182043"/>
              <a:gd name="connsiteX48" fmla="*/ 698831 w 1151910"/>
              <a:gd name="connsiteY48" fmla="*/ 1781638 h 2182043"/>
              <a:gd name="connsiteX49" fmla="*/ 717881 w 1151910"/>
              <a:gd name="connsiteY49" fmla="*/ 1743538 h 2182043"/>
              <a:gd name="connsiteX50" fmla="*/ 732169 w 1151910"/>
              <a:gd name="connsiteY50" fmla="*/ 1705438 h 2182043"/>
              <a:gd name="connsiteX51" fmla="*/ 760744 w 1151910"/>
              <a:gd name="connsiteY51" fmla="*/ 1714963 h 2182043"/>
              <a:gd name="connsiteX52" fmla="*/ 775031 w 1151910"/>
              <a:gd name="connsiteY52" fmla="*/ 1748300 h 2182043"/>
              <a:gd name="connsiteX53" fmla="*/ 779794 w 1151910"/>
              <a:gd name="connsiteY53" fmla="*/ 1800688 h 2182043"/>
              <a:gd name="connsiteX54" fmla="*/ 784556 w 1151910"/>
              <a:gd name="connsiteY54" fmla="*/ 1776875 h 2182043"/>
              <a:gd name="connsiteX55" fmla="*/ 789319 w 1151910"/>
              <a:gd name="connsiteY55" fmla="*/ 1743538 h 2182043"/>
              <a:gd name="connsiteX56" fmla="*/ 803606 w 1151910"/>
              <a:gd name="connsiteY56" fmla="*/ 1734013 h 2182043"/>
              <a:gd name="connsiteX57" fmla="*/ 827419 w 1151910"/>
              <a:gd name="connsiteY57" fmla="*/ 1748300 h 2182043"/>
              <a:gd name="connsiteX58" fmla="*/ 841706 w 1151910"/>
              <a:gd name="connsiteY58" fmla="*/ 1753063 h 2182043"/>
              <a:gd name="connsiteX59" fmla="*/ 846469 w 1151910"/>
              <a:gd name="connsiteY59" fmla="*/ 1691150 h 2182043"/>
              <a:gd name="connsiteX60" fmla="*/ 889331 w 1151910"/>
              <a:gd name="connsiteY60" fmla="*/ 1695913 h 2182043"/>
              <a:gd name="connsiteX61" fmla="*/ 894094 w 1151910"/>
              <a:gd name="connsiteY61" fmla="*/ 1710200 h 2182043"/>
              <a:gd name="connsiteX62" fmla="*/ 927431 w 1151910"/>
              <a:gd name="connsiteY62" fmla="*/ 1734013 h 2182043"/>
              <a:gd name="connsiteX63" fmla="*/ 960769 w 1151910"/>
              <a:gd name="connsiteY63" fmla="*/ 1738775 h 2182043"/>
              <a:gd name="connsiteX64" fmla="*/ 998869 w 1151910"/>
              <a:gd name="connsiteY64" fmla="*/ 1734013 h 2182043"/>
              <a:gd name="connsiteX65" fmla="*/ 1003631 w 1151910"/>
              <a:gd name="connsiteY65" fmla="*/ 1657813 h 2182043"/>
              <a:gd name="connsiteX66" fmla="*/ 1017919 w 1151910"/>
              <a:gd name="connsiteY66" fmla="*/ 1638763 h 2182043"/>
              <a:gd name="connsiteX67" fmla="*/ 1017919 w 1151910"/>
              <a:gd name="connsiteY67" fmla="*/ 1600663 h 2182043"/>
              <a:gd name="connsiteX68" fmla="*/ 998869 w 1151910"/>
              <a:gd name="connsiteY68" fmla="*/ 1586375 h 2182043"/>
              <a:gd name="connsiteX69" fmla="*/ 975056 w 1151910"/>
              <a:gd name="connsiteY69" fmla="*/ 1548275 h 2182043"/>
              <a:gd name="connsiteX70" fmla="*/ 965531 w 1151910"/>
              <a:gd name="connsiteY70" fmla="*/ 1533988 h 2182043"/>
              <a:gd name="connsiteX71" fmla="*/ 951244 w 1151910"/>
              <a:gd name="connsiteY71" fmla="*/ 1529225 h 2182043"/>
              <a:gd name="connsiteX72" fmla="*/ 932194 w 1151910"/>
              <a:gd name="connsiteY72" fmla="*/ 1405400 h 2182043"/>
              <a:gd name="connsiteX73" fmla="*/ 922669 w 1151910"/>
              <a:gd name="connsiteY73" fmla="*/ 1362538 h 2182043"/>
              <a:gd name="connsiteX74" fmla="*/ 913144 w 1151910"/>
              <a:gd name="connsiteY74" fmla="*/ 1338725 h 2182043"/>
              <a:gd name="connsiteX75" fmla="*/ 903619 w 1151910"/>
              <a:gd name="connsiteY75" fmla="*/ 1305388 h 2182043"/>
              <a:gd name="connsiteX76" fmla="*/ 898856 w 1151910"/>
              <a:gd name="connsiteY76" fmla="*/ 1291100 h 2182043"/>
              <a:gd name="connsiteX77" fmla="*/ 908381 w 1151910"/>
              <a:gd name="connsiteY77" fmla="*/ 1224425 h 2182043"/>
              <a:gd name="connsiteX78" fmla="*/ 922669 w 1151910"/>
              <a:gd name="connsiteY78" fmla="*/ 1219663 h 2182043"/>
              <a:gd name="connsiteX79" fmla="*/ 941719 w 1151910"/>
              <a:gd name="connsiteY79" fmla="*/ 1210138 h 2182043"/>
              <a:gd name="connsiteX80" fmla="*/ 956006 w 1151910"/>
              <a:gd name="connsiteY80" fmla="*/ 1205375 h 2182043"/>
              <a:gd name="connsiteX81" fmla="*/ 970294 w 1151910"/>
              <a:gd name="connsiteY81" fmla="*/ 1195850 h 2182043"/>
              <a:gd name="connsiteX82" fmla="*/ 1003631 w 1151910"/>
              <a:gd name="connsiteY82" fmla="*/ 1186325 h 2182043"/>
              <a:gd name="connsiteX83" fmla="*/ 1022681 w 1151910"/>
              <a:gd name="connsiteY83" fmla="*/ 1172038 h 2182043"/>
              <a:gd name="connsiteX84" fmla="*/ 1041731 w 1151910"/>
              <a:gd name="connsiteY84" fmla="*/ 1143463 h 2182043"/>
              <a:gd name="connsiteX85" fmla="*/ 1070306 w 1151910"/>
              <a:gd name="connsiteY85" fmla="*/ 1124413 h 2182043"/>
              <a:gd name="connsiteX86" fmla="*/ 1098881 w 1151910"/>
              <a:gd name="connsiteY86" fmla="*/ 1114888 h 2182043"/>
              <a:gd name="connsiteX87" fmla="*/ 1132219 w 1151910"/>
              <a:gd name="connsiteY87" fmla="*/ 1091075 h 2182043"/>
              <a:gd name="connsiteX88" fmla="*/ 1146506 w 1151910"/>
              <a:gd name="connsiteY88" fmla="*/ 1076788 h 2182043"/>
              <a:gd name="connsiteX89" fmla="*/ 1141744 w 1151910"/>
              <a:gd name="connsiteY89" fmla="*/ 991063 h 2182043"/>
              <a:gd name="connsiteX90" fmla="*/ 1127456 w 1151910"/>
              <a:gd name="connsiteY90" fmla="*/ 972013 h 2182043"/>
              <a:gd name="connsiteX91" fmla="*/ 1108406 w 1151910"/>
              <a:gd name="connsiteY91" fmla="*/ 933913 h 2182043"/>
              <a:gd name="connsiteX92" fmla="*/ 1103644 w 1151910"/>
              <a:gd name="connsiteY92" fmla="*/ 910100 h 2182043"/>
              <a:gd name="connsiteX93" fmla="*/ 1075069 w 1151910"/>
              <a:gd name="connsiteY93" fmla="*/ 881525 h 2182043"/>
              <a:gd name="connsiteX94" fmla="*/ 1008394 w 1151910"/>
              <a:gd name="connsiteY94" fmla="*/ 857713 h 2182043"/>
              <a:gd name="connsiteX95" fmla="*/ 994106 w 1151910"/>
              <a:gd name="connsiteY95" fmla="*/ 862475 h 2182043"/>
              <a:gd name="connsiteX96" fmla="*/ 989344 w 1151910"/>
              <a:gd name="connsiteY96" fmla="*/ 876763 h 2182043"/>
              <a:gd name="connsiteX97" fmla="*/ 984581 w 1151910"/>
              <a:gd name="connsiteY97" fmla="*/ 914863 h 2182043"/>
              <a:gd name="connsiteX98" fmla="*/ 975056 w 1151910"/>
              <a:gd name="connsiteY98" fmla="*/ 929150 h 2182043"/>
              <a:gd name="connsiteX99" fmla="*/ 960769 w 1151910"/>
              <a:gd name="connsiteY99" fmla="*/ 948200 h 2182043"/>
              <a:gd name="connsiteX100" fmla="*/ 932194 w 1151910"/>
              <a:gd name="connsiteY100" fmla="*/ 962488 h 2182043"/>
              <a:gd name="connsiteX101" fmla="*/ 898856 w 1151910"/>
              <a:gd name="connsiteY101" fmla="*/ 919625 h 2182043"/>
              <a:gd name="connsiteX102" fmla="*/ 884569 w 1151910"/>
              <a:gd name="connsiteY102" fmla="*/ 905338 h 2182043"/>
              <a:gd name="connsiteX103" fmla="*/ 903619 w 1151910"/>
              <a:gd name="connsiteY103" fmla="*/ 852950 h 2182043"/>
              <a:gd name="connsiteX104" fmla="*/ 908381 w 1151910"/>
              <a:gd name="connsiteY104" fmla="*/ 833900 h 2182043"/>
              <a:gd name="connsiteX105" fmla="*/ 903619 w 1151910"/>
              <a:gd name="connsiteY105" fmla="*/ 819613 h 2182043"/>
              <a:gd name="connsiteX106" fmla="*/ 898856 w 1151910"/>
              <a:gd name="connsiteY106" fmla="*/ 800563 h 2182043"/>
              <a:gd name="connsiteX107" fmla="*/ 903619 w 1151910"/>
              <a:gd name="connsiteY107" fmla="*/ 776750 h 2182043"/>
              <a:gd name="connsiteX108" fmla="*/ 941719 w 1151910"/>
              <a:gd name="connsiteY108" fmla="*/ 752938 h 2182043"/>
              <a:gd name="connsiteX109" fmla="*/ 956006 w 1151910"/>
              <a:gd name="connsiteY109" fmla="*/ 738650 h 2182043"/>
              <a:gd name="connsiteX110" fmla="*/ 960769 w 1151910"/>
              <a:gd name="connsiteY110" fmla="*/ 724363 h 2182043"/>
              <a:gd name="connsiteX111" fmla="*/ 956006 w 1151910"/>
              <a:gd name="connsiteY111" fmla="*/ 600538 h 2182043"/>
              <a:gd name="connsiteX112" fmla="*/ 889331 w 1151910"/>
              <a:gd name="connsiteY112" fmla="*/ 600538 h 2182043"/>
              <a:gd name="connsiteX113" fmla="*/ 875044 w 1151910"/>
              <a:gd name="connsiteY113" fmla="*/ 586250 h 2182043"/>
              <a:gd name="connsiteX114" fmla="*/ 860756 w 1151910"/>
              <a:gd name="connsiteY114" fmla="*/ 576725 h 2182043"/>
              <a:gd name="connsiteX115" fmla="*/ 846469 w 1151910"/>
              <a:gd name="connsiteY115" fmla="*/ 557675 h 2182043"/>
              <a:gd name="connsiteX116" fmla="*/ 841706 w 1151910"/>
              <a:gd name="connsiteY116" fmla="*/ 543388 h 2182043"/>
              <a:gd name="connsiteX117" fmla="*/ 722644 w 1151910"/>
              <a:gd name="connsiteY117" fmla="*/ 538625 h 2182043"/>
              <a:gd name="connsiteX118" fmla="*/ 689306 w 1151910"/>
              <a:gd name="connsiteY118" fmla="*/ 510050 h 2182043"/>
              <a:gd name="connsiteX119" fmla="*/ 679781 w 1151910"/>
              <a:gd name="connsiteY119" fmla="*/ 495763 h 2182043"/>
              <a:gd name="connsiteX120" fmla="*/ 660731 w 1151910"/>
              <a:gd name="connsiteY120" fmla="*/ 448138 h 2182043"/>
              <a:gd name="connsiteX121" fmla="*/ 646444 w 1151910"/>
              <a:gd name="connsiteY121" fmla="*/ 410038 h 2182043"/>
              <a:gd name="connsiteX122" fmla="*/ 636919 w 1151910"/>
              <a:gd name="connsiteY122" fmla="*/ 386225 h 2182043"/>
              <a:gd name="connsiteX123" fmla="*/ 617869 w 1151910"/>
              <a:gd name="connsiteY123" fmla="*/ 357650 h 2182043"/>
              <a:gd name="connsiteX124" fmla="*/ 575006 w 1151910"/>
              <a:gd name="connsiteY124" fmla="*/ 329075 h 2182043"/>
              <a:gd name="connsiteX125" fmla="*/ 560719 w 1151910"/>
              <a:gd name="connsiteY125" fmla="*/ 319550 h 2182043"/>
              <a:gd name="connsiteX126" fmla="*/ 541669 w 1151910"/>
              <a:gd name="connsiteY126" fmla="*/ 305263 h 2182043"/>
              <a:gd name="connsiteX127" fmla="*/ 527381 w 1151910"/>
              <a:gd name="connsiteY127" fmla="*/ 300500 h 2182043"/>
              <a:gd name="connsiteX128" fmla="*/ 494044 w 1151910"/>
              <a:gd name="connsiteY128" fmla="*/ 281450 h 2182043"/>
              <a:gd name="connsiteX129" fmla="*/ 470231 w 1151910"/>
              <a:gd name="connsiteY129" fmla="*/ 271925 h 2182043"/>
              <a:gd name="connsiteX130" fmla="*/ 408318 w 1151910"/>
              <a:gd name="connsiteY130" fmla="*/ 181439 h 2182043"/>
              <a:gd name="connsiteX131" fmla="*/ 408319 w 1151910"/>
              <a:gd name="connsiteY131" fmla="*/ 52851 h 2182043"/>
              <a:gd name="connsiteX132" fmla="*/ 377362 w 1151910"/>
              <a:gd name="connsiteY132" fmla="*/ 43325 h 2182043"/>
              <a:gd name="connsiteX133" fmla="*/ 317831 w 1151910"/>
              <a:gd name="connsiteY133" fmla="*/ 9988 h 2182043"/>
              <a:gd name="connsiteX134" fmla="*/ 284494 w 1151910"/>
              <a:gd name="connsiteY134" fmla="*/ 463 h 2182043"/>
              <a:gd name="connsiteX135" fmla="*/ 265444 w 1151910"/>
              <a:gd name="connsiteY135" fmla="*/ 5225 h 2182043"/>
              <a:gd name="connsiteX136" fmla="*/ 227344 w 1151910"/>
              <a:gd name="connsiteY136" fmla="*/ 55231 h 2182043"/>
              <a:gd name="connsiteX137" fmla="*/ 170194 w 1151910"/>
              <a:gd name="connsiteY137" fmla="*/ 69519 h 2182043"/>
              <a:gd name="connsiteX138" fmla="*/ 158287 w 1151910"/>
              <a:gd name="connsiteY138" fmla="*/ 114763 h 2182043"/>
              <a:gd name="connsiteX139" fmla="*/ 122568 w 1151910"/>
              <a:gd name="connsiteY139" fmla="*/ 150481 h 2182043"/>
              <a:gd name="connsiteX140" fmla="*/ 84469 w 1151910"/>
              <a:gd name="connsiteY140" fmla="*/ 243351 h 2182043"/>
              <a:gd name="connsiteX0" fmla="*/ 84469 w 1151910"/>
              <a:gd name="connsiteY0" fmla="*/ 243351 h 2182043"/>
              <a:gd name="connsiteX1" fmla="*/ 91612 w 1151910"/>
              <a:gd name="connsiteY1" fmla="*/ 271925 h 2182043"/>
              <a:gd name="connsiteX2" fmla="*/ 74943 w 1151910"/>
              <a:gd name="connsiteY2" fmla="*/ 340982 h 2182043"/>
              <a:gd name="connsiteX3" fmla="*/ 60656 w 1151910"/>
              <a:gd name="connsiteY3" fmla="*/ 390988 h 2182043"/>
              <a:gd name="connsiteX4" fmla="*/ 53512 w 1151910"/>
              <a:gd name="connsiteY4" fmla="*/ 467188 h 2182043"/>
              <a:gd name="connsiteX5" fmla="*/ 32081 w 1151910"/>
              <a:gd name="connsiteY5" fmla="*/ 505288 h 2182043"/>
              <a:gd name="connsiteX6" fmla="*/ 3506 w 1151910"/>
              <a:gd name="connsiteY6" fmla="*/ 541007 h 2182043"/>
              <a:gd name="connsiteX7" fmla="*/ 74944 w 1151910"/>
              <a:gd name="connsiteY7" fmla="*/ 564819 h 2182043"/>
              <a:gd name="connsiteX8" fmla="*/ 67800 w 1151910"/>
              <a:gd name="connsiteY8" fmla="*/ 643401 h 2182043"/>
              <a:gd name="connsiteX9" fmla="*/ 103518 w 1151910"/>
              <a:gd name="connsiteY9" fmla="*/ 688645 h 2182043"/>
              <a:gd name="connsiteX10" fmla="*/ 167813 w 1151910"/>
              <a:gd name="connsiteY10" fmla="*/ 736269 h 2182043"/>
              <a:gd name="connsiteX11" fmla="*/ 170195 w 1151910"/>
              <a:gd name="connsiteY11" fmla="*/ 807706 h 2182043"/>
              <a:gd name="connsiteX12" fmla="*/ 155907 w 1151910"/>
              <a:gd name="connsiteY12" fmla="*/ 860094 h 2182043"/>
              <a:gd name="connsiteX13" fmla="*/ 127331 w 1151910"/>
              <a:gd name="connsiteY13" fmla="*/ 910100 h 2182043"/>
              <a:gd name="connsiteX14" fmla="*/ 98756 w 1151910"/>
              <a:gd name="connsiteY14" fmla="*/ 948200 h 2182043"/>
              <a:gd name="connsiteX15" fmla="*/ 63037 w 1151910"/>
              <a:gd name="connsiteY15" fmla="*/ 993444 h 2182043"/>
              <a:gd name="connsiteX16" fmla="*/ 32082 w 1151910"/>
              <a:gd name="connsiteY16" fmla="*/ 1064881 h 2182043"/>
              <a:gd name="connsiteX17" fmla="*/ 1125 w 1151910"/>
              <a:gd name="connsiteY17" fmla="*/ 1105363 h 2182043"/>
              <a:gd name="connsiteX18" fmla="*/ 8269 w 1151910"/>
              <a:gd name="connsiteY18" fmla="*/ 1174419 h 2182043"/>
              <a:gd name="connsiteX19" fmla="*/ 22557 w 1151910"/>
              <a:gd name="connsiteY19" fmla="*/ 1224425 h 2182043"/>
              <a:gd name="connsiteX20" fmla="*/ 51133 w 1151910"/>
              <a:gd name="connsiteY20" fmla="*/ 1260144 h 2182043"/>
              <a:gd name="connsiteX21" fmla="*/ 70181 w 1151910"/>
              <a:gd name="connsiteY21" fmla="*/ 1298244 h 2182043"/>
              <a:gd name="connsiteX22" fmla="*/ 148763 w 1151910"/>
              <a:gd name="connsiteY22" fmla="*/ 1314913 h 2182043"/>
              <a:gd name="connsiteX23" fmla="*/ 255919 w 1151910"/>
              <a:gd name="connsiteY23" fmla="*/ 1398256 h 2182043"/>
              <a:gd name="connsiteX24" fmla="*/ 279733 w 1151910"/>
              <a:gd name="connsiteY24" fmla="*/ 1450644 h 2182043"/>
              <a:gd name="connsiteX25" fmla="*/ 239252 w 1151910"/>
              <a:gd name="connsiteY25" fmla="*/ 1550656 h 2182043"/>
              <a:gd name="connsiteX26" fmla="*/ 210677 w 1151910"/>
              <a:gd name="connsiteY26" fmla="*/ 1655431 h 2182043"/>
              <a:gd name="connsiteX27" fmla="*/ 217819 w 1151910"/>
              <a:gd name="connsiteY27" fmla="*/ 1714963 h 2182043"/>
              <a:gd name="connsiteX28" fmla="*/ 246394 w 1151910"/>
              <a:gd name="connsiteY28" fmla="*/ 1812594 h 2182043"/>
              <a:gd name="connsiteX29" fmla="*/ 191627 w 1151910"/>
              <a:gd name="connsiteY29" fmla="*/ 1857838 h 2182043"/>
              <a:gd name="connsiteX30" fmla="*/ 144002 w 1151910"/>
              <a:gd name="connsiteY30" fmla="*/ 1891175 h 2182043"/>
              <a:gd name="connsiteX31" fmla="*/ 91613 w 1151910"/>
              <a:gd name="connsiteY31" fmla="*/ 1917369 h 2182043"/>
              <a:gd name="connsiteX32" fmla="*/ 139239 w 1151910"/>
              <a:gd name="connsiteY32" fmla="*/ 1953088 h 2182043"/>
              <a:gd name="connsiteX33" fmla="*/ 165431 w 1151910"/>
              <a:gd name="connsiteY33" fmla="*/ 1984043 h 2182043"/>
              <a:gd name="connsiteX34" fmla="*/ 196387 w 1151910"/>
              <a:gd name="connsiteY34" fmla="*/ 2055482 h 2182043"/>
              <a:gd name="connsiteX35" fmla="*/ 258302 w 1151910"/>
              <a:gd name="connsiteY35" fmla="*/ 2048338 h 2182043"/>
              <a:gd name="connsiteX36" fmla="*/ 365456 w 1151910"/>
              <a:gd name="connsiteY36" fmla="*/ 2074532 h 2182043"/>
              <a:gd name="connsiteX37" fmla="*/ 382127 w 1151910"/>
              <a:gd name="connsiteY37" fmla="*/ 2155494 h 2182043"/>
              <a:gd name="connsiteX38" fmla="*/ 441658 w 1151910"/>
              <a:gd name="connsiteY38" fmla="*/ 2176926 h 2182043"/>
              <a:gd name="connsiteX39" fmla="*/ 489282 w 1151910"/>
              <a:gd name="connsiteY39" fmla="*/ 2165019 h 2182043"/>
              <a:gd name="connsiteX40" fmla="*/ 527381 w 1151910"/>
              <a:gd name="connsiteY40" fmla="*/ 2181687 h 2182043"/>
              <a:gd name="connsiteX41" fmla="*/ 539288 w 1151910"/>
              <a:gd name="connsiteY41" fmla="*/ 2086437 h 2182043"/>
              <a:gd name="connsiteX42" fmla="*/ 591675 w 1151910"/>
              <a:gd name="connsiteY42" fmla="*/ 2041194 h 2182043"/>
              <a:gd name="connsiteX43" fmla="*/ 613106 w 1151910"/>
              <a:gd name="connsiteY43" fmla="*/ 2010238 h 2182043"/>
              <a:gd name="connsiteX44" fmla="*/ 608346 w 1151910"/>
              <a:gd name="connsiteY44" fmla="*/ 1972139 h 2182043"/>
              <a:gd name="connsiteX45" fmla="*/ 651206 w 1151910"/>
              <a:gd name="connsiteY45" fmla="*/ 1879270 h 2182043"/>
              <a:gd name="connsiteX46" fmla="*/ 689306 w 1151910"/>
              <a:gd name="connsiteY46" fmla="*/ 1848313 h 2182043"/>
              <a:gd name="connsiteX47" fmla="*/ 698831 w 1151910"/>
              <a:gd name="connsiteY47" fmla="*/ 1781638 h 2182043"/>
              <a:gd name="connsiteX48" fmla="*/ 717881 w 1151910"/>
              <a:gd name="connsiteY48" fmla="*/ 1743538 h 2182043"/>
              <a:gd name="connsiteX49" fmla="*/ 732169 w 1151910"/>
              <a:gd name="connsiteY49" fmla="*/ 1705438 h 2182043"/>
              <a:gd name="connsiteX50" fmla="*/ 760744 w 1151910"/>
              <a:gd name="connsiteY50" fmla="*/ 1714963 h 2182043"/>
              <a:gd name="connsiteX51" fmla="*/ 775031 w 1151910"/>
              <a:gd name="connsiteY51" fmla="*/ 1748300 h 2182043"/>
              <a:gd name="connsiteX52" fmla="*/ 779794 w 1151910"/>
              <a:gd name="connsiteY52" fmla="*/ 1800688 h 2182043"/>
              <a:gd name="connsiteX53" fmla="*/ 784556 w 1151910"/>
              <a:gd name="connsiteY53" fmla="*/ 1776875 h 2182043"/>
              <a:gd name="connsiteX54" fmla="*/ 789319 w 1151910"/>
              <a:gd name="connsiteY54" fmla="*/ 1743538 h 2182043"/>
              <a:gd name="connsiteX55" fmla="*/ 803606 w 1151910"/>
              <a:gd name="connsiteY55" fmla="*/ 1734013 h 2182043"/>
              <a:gd name="connsiteX56" fmla="*/ 827419 w 1151910"/>
              <a:gd name="connsiteY56" fmla="*/ 1748300 h 2182043"/>
              <a:gd name="connsiteX57" fmla="*/ 841706 w 1151910"/>
              <a:gd name="connsiteY57" fmla="*/ 1753063 h 2182043"/>
              <a:gd name="connsiteX58" fmla="*/ 846469 w 1151910"/>
              <a:gd name="connsiteY58" fmla="*/ 1691150 h 2182043"/>
              <a:gd name="connsiteX59" fmla="*/ 889331 w 1151910"/>
              <a:gd name="connsiteY59" fmla="*/ 1695913 h 2182043"/>
              <a:gd name="connsiteX60" fmla="*/ 894094 w 1151910"/>
              <a:gd name="connsiteY60" fmla="*/ 1710200 h 2182043"/>
              <a:gd name="connsiteX61" fmla="*/ 927431 w 1151910"/>
              <a:gd name="connsiteY61" fmla="*/ 1734013 h 2182043"/>
              <a:gd name="connsiteX62" fmla="*/ 960769 w 1151910"/>
              <a:gd name="connsiteY62" fmla="*/ 1738775 h 2182043"/>
              <a:gd name="connsiteX63" fmla="*/ 998869 w 1151910"/>
              <a:gd name="connsiteY63" fmla="*/ 1734013 h 2182043"/>
              <a:gd name="connsiteX64" fmla="*/ 1003631 w 1151910"/>
              <a:gd name="connsiteY64" fmla="*/ 1657813 h 2182043"/>
              <a:gd name="connsiteX65" fmla="*/ 1017919 w 1151910"/>
              <a:gd name="connsiteY65" fmla="*/ 1638763 h 2182043"/>
              <a:gd name="connsiteX66" fmla="*/ 1017919 w 1151910"/>
              <a:gd name="connsiteY66" fmla="*/ 1600663 h 2182043"/>
              <a:gd name="connsiteX67" fmla="*/ 998869 w 1151910"/>
              <a:gd name="connsiteY67" fmla="*/ 1586375 h 2182043"/>
              <a:gd name="connsiteX68" fmla="*/ 975056 w 1151910"/>
              <a:gd name="connsiteY68" fmla="*/ 1548275 h 2182043"/>
              <a:gd name="connsiteX69" fmla="*/ 965531 w 1151910"/>
              <a:gd name="connsiteY69" fmla="*/ 1533988 h 2182043"/>
              <a:gd name="connsiteX70" fmla="*/ 951244 w 1151910"/>
              <a:gd name="connsiteY70" fmla="*/ 1529225 h 2182043"/>
              <a:gd name="connsiteX71" fmla="*/ 932194 w 1151910"/>
              <a:gd name="connsiteY71" fmla="*/ 1405400 h 2182043"/>
              <a:gd name="connsiteX72" fmla="*/ 922669 w 1151910"/>
              <a:gd name="connsiteY72" fmla="*/ 1362538 h 2182043"/>
              <a:gd name="connsiteX73" fmla="*/ 913144 w 1151910"/>
              <a:gd name="connsiteY73" fmla="*/ 1338725 h 2182043"/>
              <a:gd name="connsiteX74" fmla="*/ 903619 w 1151910"/>
              <a:gd name="connsiteY74" fmla="*/ 1305388 h 2182043"/>
              <a:gd name="connsiteX75" fmla="*/ 898856 w 1151910"/>
              <a:gd name="connsiteY75" fmla="*/ 1291100 h 2182043"/>
              <a:gd name="connsiteX76" fmla="*/ 908381 w 1151910"/>
              <a:gd name="connsiteY76" fmla="*/ 1224425 h 2182043"/>
              <a:gd name="connsiteX77" fmla="*/ 922669 w 1151910"/>
              <a:gd name="connsiteY77" fmla="*/ 1219663 h 2182043"/>
              <a:gd name="connsiteX78" fmla="*/ 941719 w 1151910"/>
              <a:gd name="connsiteY78" fmla="*/ 1210138 h 2182043"/>
              <a:gd name="connsiteX79" fmla="*/ 956006 w 1151910"/>
              <a:gd name="connsiteY79" fmla="*/ 1205375 h 2182043"/>
              <a:gd name="connsiteX80" fmla="*/ 970294 w 1151910"/>
              <a:gd name="connsiteY80" fmla="*/ 1195850 h 2182043"/>
              <a:gd name="connsiteX81" fmla="*/ 1003631 w 1151910"/>
              <a:gd name="connsiteY81" fmla="*/ 1186325 h 2182043"/>
              <a:gd name="connsiteX82" fmla="*/ 1022681 w 1151910"/>
              <a:gd name="connsiteY82" fmla="*/ 1172038 h 2182043"/>
              <a:gd name="connsiteX83" fmla="*/ 1041731 w 1151910"/>
              <a:gd name="connsiteY83" fmla="*/ 1143463 h 2182043"/>
              <a:gd name="connsiteX84" fmla="*/ 1070306 w 1151910"/>
              <a:gd name="connsiteY84" fmla="*/ 1124413 h 2182043"/>
              <a:gd name="connsiteX85" fmla="*/ 1098881 w 1151910"/>
              <a:gd name="connsiteY85" fmla="*/ 1114888 h 2182043"/>
              <a:gd name="connsiteX86" fmla="*/ 1132219 w 1151910"/>
              <a:gd name="connsiteY86" fmla="*/ 1091075 h 2182043"/>
              <a:gd name="connsiteX87" fmla="*/ 1146506 w 1151910"/>
              <a:gd name="connsiteY87" fmla="*/ 1076788 h 2182043"/>
              <a:gd name="connsiteX88" fmla="*/ 1141744 w 1151910"/>
              <a:gd name="connsiteY88" fmla="*/ 991063 h 2182043"/>
              <a:gd name="connsiteX89" fmla="*/ 1127456 w 1151910"/>
              <a:gd name="connsiteY89" fmla="*/ 972013 h 2182043"/>
              <a:gd name="connsiteX90" fmla="*/ 1108406 w 1151910"/>
              <a:gd name="connsiteY90" fmla="*/ 933913 h 2182043"/>
              <a:gd name="connsiteX91" fmla="*/ 1103644 w 1151910"/>
              <a:gd name="connsiteY91" fmla="*/ 910100 h 2182043"/>
              <a:gd name="connsiteX92" fmla="*/ 1075069 w 1151910"/>
              <a:gd name="connsiteY92" fmla="*/ 881525 h 2182043"/>
              <a:gd name="connsiteX93" fmla="*/ 1008394 w 1151910"/>
              <a:gd name="connsiteY93" fmla="*/ 857713 h 2182043"/>
              <a:gd name="connsiteX94" fmla="*/ 994106 w 1151910"/>
              <a:gd name="connsiteY94" fmla="*/ 862475 h 2182043"/>
              <a:gd name="connsiteX95" fmla="*/ 989344 w 1151910"/>
              <a:gd name="connsiteY95" fmla="*/ 876763 h 2182043"/>
              <a:gd name="connsiteX96" fmla="*/ 984581 w 1151910"/>
              <a:gd name="connsiteY96" fmla="*/ 914863 h 2182043"/>
              <a:gd name="connsiteX97" fmla="*/ 975056 w 1151910"/>
              <a:gd name="connsiteY97" fmla="*/ 929150 h 2182043"/>
              <a:gd name="connsiteX98" fmla="*/ 960769 w 1151910"/>
              <a:gd name="connsiteY98" fmla="*/ 948200 h 2182043"/>
              <a:gd name="connsiteX99" fmla="*/ 932194 w 1151910"/>
              <a:gd name="connsiteY99" fmla="*/ 962488 h 2182043"/>
              <a:gd name="connsiteX100" fmla="*/ 898856 w 1151910"/>
              <a:gd name="connsiteY100" fmla="*/ 919625 h 2182043"/>
              <a:gd name="connsiteX101" fmla="*/ 884569 w 1151910"/>
              <a:gd name="connsiteY101" fmla="*/ 905338 h 2182043"/>
              <a:gd name="connsiteX102" fmla="*/ 903619 w 1151910"/>
              <a:gd name="connsiteY102" fmla="*/ 852950 h 2182043"/>
              <a:gd name="connsiteX103" fmla="*/ 908381 w 1151910"/>
              <a:gd name="connsiteY103" fmla="*/ 833900 h 2182043"/>
              <a:gd name="connsiteX104" fmla="*/ 903619 w 1151910"/>
              <a:gd name="connsiteY104" fmla="*/ 819613 h 2182043"/>
              <a:gd name="connsiteX105" fmla="*/ 898856 w 1151910"/>
              <a:gd name="connsiteY105" fmla="*/ 800563 h 2182043"/>
              <a:gd name="connsiteX106" fmla="*/ 903619 w 1151910"/>
              <a:gd name="connsiteY106" fmla="*/ 776750 h 2182043"/>
              <a:gd name="connsiteX107" fmla="*/ 941719 w 1151910"/>
              <a:gd name="connsiteY107" fmla="*/ 752938 h 2182043"/>
              <a:gd name="connsiteX108" fmla="*/ 956006 w 1151910"/>
              <a:gd name="connsiteY108" fmla="*/ 738650 h 2182043"/>
              <a:gd name="connsiteX109" fmla="*/ 960769 w 1151910"/>
              <a:gd name="connsiteY109" fmla="*/ 724363 h 2182043"/>
              <a:gd name="connsiteX110" fmla="*/ 956006 w 1151910"/>
              <a:gd name="connsiteY110" fmla="*/ 600538 h 2182043"/>
              <a:gd name="connsiteX111" fmla="*/ 889331 w 1151910"/>
              <a:gd name="connsiteY111" fmla="*/ 600538 h 2182043"/>
              <a:gd name="connsiteX112" fmla="*/ 875044 w 1151910"/>
              <a:gd name="connsiteY112" fmla="*/ 586250 h 2182043"/>
              <a:gd name="connsiteX113" fmla="*/ 860756 w 1151910"/>
              <a:gd name="connsiteY113" fmla="*/ 576725 h 2182043"/>
              <a:gd name="connsiteX114" fmla="*/ 846469 w 1151910"/>
              <a:gd name="connsiteY114" fmla="*/ 557675 h 2182043"/>
              <a:gd name="connsiteX115" fmla="*/ 841706 w 1151910"/>
              <a:gd name="connsiteY115" fmla="*/ 543388 h 2182043"/>
              <a:gd name="connsiteX116" fmla="*/ 722644 w 1151910"/>
              <a:gd name="connsiteY116" fmla="*/ 538625 h 2182043"/>
              <a:gd name="connsiteX117" fmla="*/ 689306 w 1151910"/>
              <a:gd name="connsiteY117" fmla="*/ 510050 h 2182043"/>
              <a:gd name="connsiteX118" fmla="*/ 679781 w 1151910"/>
              <a:gd name="connsiteY118" fmla="*/ 495763 h 2182043"/>
              <a:gd name="connsiteX119" fmla="*/ 660731 w 1151910"/>
              <a:gd name="connsiteY119" fmla="*/ 448138 h 2182043"/>
              <a:gd name="connsiteX120" fmla="*/ 646444 w 1151910"/>
              <a:gd name="connsiteY120" fmla="*/ 410038 h 2182043"/>
              <a:gd name="connsiteX121" fmla="*/ 636919 w 1151910"/>
              <a:gd name="connsiteY121" fmla="*/ 386225 h 2182043"/>
              <a:gd name="connsiteX122" fmla="*/ 617869 w 1151910"/>
              <a:gd name="connsiteY122" fmla="*/ 357650 h 2182043"/>
              <a:gd name="connsiteX123" fmla="*/ 575006 w 1151910"/>
              <a:gd name="connsiteY123" fmla="*/ 329075 h 2182043"/>
              <a:gd name="connsiteX124" fmla="*/ 560719 w 1151910"/>
              <a:gd name="connsiteY124" fmla="*/ 319550 h 2182043"/>
              <a:gd name="connsiteX125" fmla="*/ 541669 w 1151910"/>
              <a:gd name="connsiteY125" fmla="*/ 305263 h 2182043"/>
              <a:gd name="connsiteX126" fmla="*/ 527381 w 1151910"/>
              <a:gd name="connsiteY126" fmla="*/ 300500 h 2182043"/>
              <a:gd name="connsiteX127" fmla="*/ 494044 w 1151910"/>
              <a:gd name="connsiteY127" fmla="*/ 281450 h 2182043"/>
              <a:gd name="connsiteX128" fmla="*/ 470231 w 1151910"/>
              <a:gd name="connsiteY128" fmla="*/ 271925 h 2182043"/>
              <a:gd name="connsiteX129" fmla="*/ 408318 w 1151910"/>
              <a:gd name="connsiteY129" fmla="*/ 181439 h 2182043"/>
              <a:gd name="connsiteX130" fmla="*/ 408319 w 1151910"/>
              <a:gd name="connsiteY130" fmla="*/ 52851 h 2182043"/>
              <a:gd name="connsiteX131" fmla="*/ 377362 w 1151910"/>
              <a:gd name="connsiteY131" fmla="*/ 43325 h 2182043"/>
              <a:gd name="connsiteX132" fmla="*/ 317831 w 1151910"/>
              <a:gd name="connsiteY132" fmla="*/ 9988 h 2182043"/>
              <a:gd name="connsiteX133" fmla="*/ 284494 w 1151910"/>
              <a:gd name="connsiteY133" fmla="*/ 463 h 2182043"/>
              <a:gd name="connsiteX134" fmla="*/ 265444 w 1151910"/>
              <a:gd name="connsiteY134" fmla="*/ 5225 h 2182043"/>
              <a:gd name="connsiteX135" fmla="*/ 227344 w 1151910"/>
              <a:gd name="connsiteY135" fmla="*/ 55231 h 2182043"/>
              <a:gd name="connsiteX136" fmla="*/ 170194 w 1151910"/>
              <a:gd name="connsiteY136" fmla="*/ 69519 h 2182043"/>
              <a:gd name="connsiteX137" fmla="*/ 158287 w 1151910"/>
              <a:gd name="connsiteY137" fmla="*/ 114763 h 2182043"/>
              <a:gd name="connsiteX138" fmla="*/ 122568 w 1151910"/>
              <a:gd name="connsiteY138" fmla="*/ 150481 h 2182043"/>
              <a:gd name="connsiteX139" fmla="*/ 84469 w 1151910"/>
              <a:gd name="connsiteY139" fmla="*/ 243351 h 2182043"/>
              <a:gd name="connsiteX0" fmla="*/ 84469 w 1151910"/>
              <a:gd name="connsiteY0" fmla="*/ 243351 h 2182043"/>
              <a:gd name="connsiteX1" fmla="*/ 91612 w 1151910"/>
              <a:gd name="connsiteY1" fmla="*/ 271925 h 2182043"/>
              <a:gd name="connsiteX2" fmla="*/ 74943 w 1151910"/>
              <a:gd name="connsiteY2" fmla="*/ 340982 h 2182043"/>
              <a:gd name="connsiteX3" fmla="*/ 60656 w 1151910"/>
              <a:gd name="connsiteY3" fmla="*/ 390988 h 2182043"/>
              <a:gd name="connsiteX4" fmla="*/ 53512 w 1151910"/>
              <a:gd name="connsiteY4" fmla="*/ 467188 h 2182043"/>
              <a:gd name="connsiteX5" fmla="*/ 32081 w 1151910"/>
              <a:gd name="connsiteY5" fmla="*/ 505288 h 2182043"/>
              <a:gd name="connsiteX6" fmla="*/ 3506 w 1151910"/>
              <a:gd name="connsiteY6" fmla="*/ 541007 h 2182043"/>
              <a:gd name="connsiteX7" fmla="*/ 74944 w 1151910"/>
              <a:gd name="connsiteY7" fmla="*/ 564819 h 2182043"/>
              <a:gd name="connsiteX8" fmla="*/ 67800 w 1151910"/>
              <a:gd name="connsiteY8" fmla="*/ 643401 h 2182043"/>
              <a:gd name="connsiteX9" fmla="*/ 103518 w 1151910"/>
              <a:gd name="connsiteY9" fmla="*/ 688645 h 2182043"/>
              <a:gd name="connsiteX10" fmla="*/ 167813 w 1151910"/>
              <a:gd name="connsiteY10" fmla="*/ 736269 h 2182043"/>
              <a:gd name="connsiteX11" fmla="*/ 170195 w 1151910"/>
              <a:gd name="connsiteY11" fmla="*/ 807706 h 2182043"/>
              <a:gd name="connsiteX12" fmla="*/ 155907 w 1151910"/>
              <a:gd name="connsiteY12" fmla="*/ 860094 h 2182043"/>
              <a:gd name="connsiteX13" fmla="*/ 127331 w 1151910"/>
              <a:gd name="connsiteY13" fmla="*/ 910100 h 2182043"/>
              <a:gd name="connsiteX14" fmla="*/ 98756 w 1151910"/>
              <a:gd name="connsiteY14" fmla="*/ 948200 h 2182043"/>
              <a:gd name="connsiteX15" fmla="*/ 63037 w 1151910"/>
              <a:gd name="connsiteY15" fmla="*/ 993444 h 2182043"/>
              <a:gd name="connsiteX16" fmla="*/ 32082 w 1151910"/>
              <a:gd name="connsiteY16" fmla="*/ 1064881 h 2182043"/>
              <a:gd name="connsiteX17" fmla="*/ 1125 w 1151910"/>
              <a:gd name="connsiteY17" fmla="*/ 1105363 h 2182043"/>
              <a:gd name="connsiteX18" fmla="*/ 8269 w 1151910"/>
              <a:gd name="connsiteY18" fmla="*/ 1174419 h 2182043"/>
              <a:gd name="connsiteX19" fmla="*/ 22557 w 1151910"/>
              <a:gd name="connsiteY19" fmla="*/ 1224425 h 2182043"/>
              <a:gd name="connsiteX20" fmla="*/ 51133 w 1151910"/>
              <a:gd name="connsiteY20" fmla="*/ 1260144 h 2182043"/>
              <a:gd name="connsiteX21" fmla="*/ 70181 w 1151910"/>
              <a:gd name="connsiteY21" fmla="*/ 1298244 h 2182043"/>
              <a:gd name="connsiteX22" fmla="*/ 148763 w 1151910"/>
              <a:gd name="connsiteY22" fmla="*/ 1314913 h 2182043"/>
              <a:gd name="connsiteX23" fmla="*/ 255919 w 1151910"/>
              <a:gd name="connsiteY23" fmla="*/ 1398256 h 2182043"/>
              <a:gd name="connsiteX24" fmla="*/ 279733 w 1151910"/>
              <a:gd name="connsiteY24" fmla="*/ 1450644 h 2182043"/>
              <a:gd name="connsiteX25" fmla="*/ 239252 w 1151910"/>
              <a:gd name="connsiteY25" fmla="*/ 1550656 h 2182043"/>
              <a:gd name="connsiteX26" fmla="*/ 210677 w 1151910"/>
              <a:gd name="connsiteY26" fmla="*/ 1655431 h 2182043"/>
              <a:gd name="connsiteX27" fmla="*/ 217819 w 1151910"/>
              <a:gd name="connsiteY27" fmla="*/ 1714963 h 2182043"/>
              <a:gd name="connsiteX28" fmla="*/ 246394 w 1151910"/>
              <a:gd name="connsiteY28" fmla="*/ 1812594 h 2182043"/>
              <a:gd name="connsiteX29" fmla="*/ 191627 w 1151910"/>
              <a:gd name="connsiteY29" fmla="*/ 1857838 h 2182043"/>
              <a:gd name="connsiteX30" fmla="*/ 144002 w 1151910"/>
              <a:gd name="connsiteY30" fmla="*/ 1891175 h 2182043"/>
              <a:gd name="connsiteX31" fmla="*/ 91613 w 1151910"/>
              <a:gd name="connsiteY31" fmla="*/ 1917369 h 2182043"/>
              <a:gd name="connsiteX32" fmla="*/ 139239 w 1151910"/>
              <a:gd name="connsiteY32" fmla="*/ 1953088 h 2182043"/>
              <a:gd name="connsiteX33" fmla="*/ 165431 w 1151910"/>
              <a:gd name="connsiteY33" fmla="*/ 1984043 h 2182043"/>
              <a:gd name="connsiteX34" fmla="*/ 196387 w 1151910"/>
              <a:gd name="connsiteY34" fmla="*/ 2055482 h 2182043"/>
              <a:gd name="connsiteX35" fmla="*/ 258302 w 1151910"/>
              <a:gd name="connsiteY35" fmla="*/ 2048338 h 2182043"/>
              <a:gd name="connsiteX36" fmla="*/ 365456 w 1151910"/>
              <a:gd name="connsiteY36" fmla="*/ 2074532 h 2182043"/>
              <a:gd name="connsiteX37" fmla="*/ 382127 w 1151910"/>
              <a:gd name="connsiteY37" fmla="*/ 2155494 h 2182043"/>
              <a:gd name="connsiteX38" fmla="*/ 441658 w 1151910"/>
              <a:gd name="connsiteY38" fmla="*/ 2176926 h 2182043"/>
              <a:gd name="connsiteX39" fmla="*/ 489282 w 1151910"/>
              <a:gd name="connsiteY39" fmla="*/ 2165019 h 2182043"/>
              <a:gd name="connsiteX40" fmla="*/ 527381 w 1151910"/>
              <a:gd name="connsiteY40" fmla="*/ 2181687 h 2182043"/>
              <a:gd name="connsiteX41" fmla="*/ 539288 w 1151910"/>
              <a:gd name="connsiteY41" fmla="*/ 2086437 h 2182043"/>
              <a:gd name="connsiteX42" fmla="*/ 591675 w 1151910"/>
              <a:gd name="connsiteY42" fmla="*/ 2041194 h 2182043"/>
              <a:gd name="connsiteX43" fmla="*/ 613106 w 1151910"/>
              <a:gd name="connsiteY43" fmla="*/ 2010238 h 2182043"/>
              <a:gd name="connsiteX44" fmla="*/ 608346 w 1151910"/>
              <a:gd name="connsiteY44" fmla="*/ 1972139 h 2182043"/>
              <a:gd name="connsiteX45" fmla="*/ 651206 w 1151910"/>
              <a:gd name="connsiteY45" fmla="*/ 1879270 h 2182043"/>
              <a:gd name="connsiteX46" fmla="*/ 698831 w 1151910"/>
              <a:gd name="connsiteY46" fmla="*/ 1781638 h 2182043"/>
              <a:gd name="connsiteX47" fmla="*/ 717881 w 1151910"/>
              <a:gd name="connsiteY47" fmla="*/ 1743538 h 2182043"/>
              <a:gd name="connsiteX48" fmla="*/ 732169 w 1151910"/>
              <a:gd name="connsiteY48" fmla="*/ 1705438 h 2182043"/>
              <a:gd name="connsiteX49" fmla="*/ 760744 w 1151910"/>
              <a:gd name="connsiteY49" fmla="*/ 1714963 h 2182043"/>
              <a:gd name="connsiteX50" fmla="*/ 775031 w 1151910"/>
              <a:gd name="connsiteY50" fmla="*/ 1748300 h 2182043"/>
              <a:gd name="connsiteX51" fmla="*/ 779794 w 1151910"/>
              <a:gd name="connsiteY51" fmla="*/ 1800688 h 2182043"/>
              <a:gd name="connsiteX52" fmla="*/ 784556 w 1151910"/>
              <a:gd name="connsiteY52" fmla="*/ 1776875 h 2182043"/>
              <a:gd name="connsiteX53" fmla="*/ 789319 w 1151910"/>
              <a:gd name="connsiteY53" fmla="*/ 1743538 h 2182043"/>
              <a:gd name="connsiteX54" fmla="*/ 803606 w 1151910"/>
              <a:gd name="connsiteY54" fmla="*/ 1734013 h 2182043"/>
              <a:gd name="connsiteX55" fmla="*/ 827419 w 1151910"/>
              <a:gd name="connsiteY55" fmla="*/ 1748300 h 2182043"/>
              <a:gd name="connsiteX56" fmla="*/ 841706 w 1151910"/>
              <a:gd name="connsiteY56" fmla="*/ 1753063 h 2182043"/>
              <a:gd name="connsiteX57" fmla="*/ 846469 w 1151910"/>
              <a:gd name="connsiteY57" fmla="*/ 1691150 h 2182043"/>
              <a:gd name="connsiteX58" fmla="*/ 889331 w 1151910"/>
              <a:gd name="connsiteY58" fmla="*/ 1695913 h 2182043"/>
              <a:gd name="connsiteX59" fmla="*/ 894094 w 1151910"/>
              <a:gd name="connsiteY59" fmla="*/ 1710200 h 2182043"/>
              <a:gd name="connsiteX60" fmla="*/ 927431 w 1151910"/>
              <a:gd name="connsiteY60" fmla="*/ 1734013 h 2182043"/>
              <a:gd name="connsiteX61" fmla="*/ 960769 w 1151910"/>
              <a:gd name="connsiteY61" fmla="*/ 1738775 h 2182043"/>
              <a:gd name="connsiteX62" fmla="*/ 998869 w 1151910"/>
              <a:gd name="connsiteY62" fmla="*/ 1734013 h 2182043"/>
              <a:gd name="connsiteX63" fmla="*/ 1003631 w 1151910"/>
              <a:gd name="connsiteY63" fmla="*/ 1657813 h 2182043"/>
              <a:gd name="connsiteX64" fmla="*/ 1017919 w 1151910"/>
              <a:gd name="connsiteY64" fmla="*/ 1638763 h 2182043"/>
              <a:gd name="connsiteX65" fmla="*/ 1017919 w 1151910"/>
              <a:gd name="connsiteY65" fmla="*/ 1600663 h 2182043"/>
              <a:gd name="connsiteX66" fmla="*/ 998869 w 1151910"/>
              <a:gd name="connsiteY66" fmla="*/ 1586375 h 2182043"/>
              <a:gd name="connsiteX67" fmla="*/ 975056 w 1151910"/>
              <a:gd name="connsiteY67" fmla="*/ 1548275 h 2182043"/>
              <a:gd name="connsiteX68" fmla="*/ 965531 w 1151910"/>
              <a:gd name="connsiteY68" fmla="*/ 1533988 h 2182043"/>
              <a:gd name="connsiteX69" fmla="*/ 951244 w 1151910"/>
              <a:gd name="connsiteY69" fmla="*/ 1529225 h 2182043"/>
              <a:gd name="connsiteX70" fmla="*/ 932194 w 1151910"/>
              <a:gd name="connsiteY70" fmla="*/ 1405400 h 2182043"/>
              <a:gd name="connsiteX71" fmla="*/ 922669 w 1151910"/>
              <a:gd name="connsiteY71" fmla="*/ 1362538 h 2182043"/>
              <a:gd name="connsiteX72" fmla="*/ 913144 w 1151910"/>
              <a:gd name="connsiteY72" fmla="*/ 1338725 h 2182043"/>
              <a:gd name="connsiteX73" fmla="*/ 903619 w 1151910"/>
              <a:gd name="connsiteY73" fmla="*/ 1305388 h 2182043"/>
              <a:gd name="connsiteX74" fmla="*/ 898856 w 1151910"/>
              <a:gd name="connsiteY74" fmla="*/ 1291100 h 2182043"/>
              <a:gd name="connsiteX75" fmla="*/ 908381 w 1151910"/>
              <a:gd name="connsiteY75" fmla="*/ 1224425 h 2182043"/>
              <a:gd name="connsiteX76" fmla="*/ 922669 w 1151910"/>
              <a:gd name="connsiteY76" fmla="*/ 1219663 h 2182043"/>
              <a:gd name="connsiteX77" fmla="*/ 941719 w 1151910"/>
              <a:gd name="connsiteY77" fmla="*/ 1210138 h 2182043"/>
              <a:gd name="connsiteX78" fmla="*/ 956006 w 1151910"/>
              <a:gd name="connsiteY78" fmla="*/ 1205375 h 2182043"/>
              <a:gd name="connsiteX79" fmla="*/ 970294 w 1151910"/>
              <a:gd name="connsiteY79" fmla="*/ 1195850 h 2182043"/>
              <a:gd name="connsiteX80" fmla="*/ 1003631 w 1151910"/>
              <a:gd name="connsiteY80" fmla="*/ 1186325 h 2182043"/>
              <a:gd name="connsiteX81" fmla="*/ 1022681 w 1151910"/>
              <a:gd name="connsiteY81" fmla="*/ 1172038 h 2182043"/>
              <a:gd name="connsiteX82" fmla="*/ 1041731 w 1151910"/>
              <a:gd name="connsiteY82" fmla="*/ 1143463 h 2182043"/>
              <a:gd name="connsiteX83" fmla="*/ 1070306 w 1151910"/>
              <a:gd name="connsiteY83" fmla="*/ 1124413 h 2182043"/>
              <a:gd name="connsiteX84" fmla="*/ 1098881 w 1151910"/>
              <a:gd name="connsiteY84" fmla="*/ 1114888 h 2182043"/>
              <a:gd name="connsiteX85" fmla="*/ 1132219 w 1151910"/>
              <a:gd name="connsiteY85" fmla="*/ 1091075 h 2182043"/>
              <a:gd name="connsiteX86" fmla="*/ 1146506 w 1151910"/>
              <a:gd name="connsiteY86" fmla="*/ 1076788 h 2182043"/>
              <a:gd name="connsiteX87" fmla="*/ 1141744 w 1151910"/>
              <a:gd name="connsiteY87" fmla="*/ 991063 h 2182043"/>
              <a:gd name="connsiteX88" fmla="*/ 1127456 w 1151910"/>
              <a:gd name="connsiteY88" fmla="*/ 972013 h 2182043"/>
              <a:gd name="connsiteX89" fmla="*/ 1108406 w 1151910"/>
              <a:gd name="connsiteY89" fmla="*/ 933913 h 2182043"/>
              <a:gd name="connsiteX90" fmla="*/ 1103644 w 1151910"/>
              <a:gd name="connsiteY90" fmla="*/ 910100 h 2182043"/>
              <a:gd name="connsiteX91" fmla="*/ 1075069 w 1151910"/>
              <a:gd name="connsiteY91" fmla="*/ 881525 h 2182043"/>
              <a:gd name="connsiteX92" fmla="*/ 1008394 w 1151910"/>
              <a:gd name="connsiteY92" fmla="*/ 857713 h 2182043"/>
              <a:gd name="connsiteX93" fmla="*/ 994106 w 1151910"/>
              <a:gd name="connsiteY93" fmla="*/ 862475 h 2182043"/>
              <a:gd name="connsiteX94" fmla="*/ 989344 w 1151910"/>
              <a:gd name="connsiteY94" fmla="*/ 876763 h 2182043"/>
              <a:gd name="connsiteX95" fmla="*/ 984581 w 1151910"/>
              <a:gd name="connsiteY95" fmla="*/ 914863 h 2182043"/>
              <a:gd name="connsiteX96" fmla="*/ 975056 w 1151910"/>
              <a:gd name="connsiteY96" fmla="*/ 929150 h 2182043"/>
              <a:gd name="connsiteX97" fmla="*/ 960769 w 1151910"/>
              <a:gd name="connsiteY97" fmla="*/ 948200 h 2182043"/>
              <a:gd name="connsiteX98" fmla="*/ 932194 w 1151910"/>
              <a:gd name="connsiteY98" fmla="*/ 962488 h 2182043"/>
              <a:gd name="connsiteX99" fmla="*/ 898856 w 1151910"/>
              <a:gd name="connsiteY99" fmla="*/ 919625 h 2182043"/>
              <a:gd name="connsiteX100" fmla="*/ 884569 w 1151910"/>
              <a:gd name="connsiteY100" fmla="*/ 905338 h 2182043"/>
              <a:gd name="connsiteX101" fmla="*/ 903619 w 1151910"/>
              <a:gd name="connsiteY101" fmla="*/ 852950 h 2182043"/>
              <a:gd name="connsiteX102" fmla="*/ 908381 w 1151910"/>
              <a:gd name="connsiteY102" fmla="*/ 833900 h 2182043"/>
              <a:gd name="connsiteX103" fmla="*/ 903619 w 1151910"/>
              <a:gd name="connsiteY103" fmla="*/ 819613 h 2182043"/>
              <a:gd name="connsiteX104" fmla="*/ 898856 w 1151910"/>
              <a:gd name="connsiteY104" fmla="*/ 800563 h 2182043"/>
              <a:gd name="connsiteX105" fmla="*/ 903619 w 1151910"/>
              <a:gd name="connsiteY105" fmla="*/ 776750 h 2182043"/>
              <a:gd name="connsiteX106" fmla="*/ 941719 w 1151910"/>
              <a:gd name="connsiteY106" fmla="*/ 752938 h 2182043"/>
              <a:gd name="connsiteX107" fmla="*/ 956006 w 1151910"/>
              <a:gd name="connsiteY107" fmla="*/ 738650 h 2182043"/>
              <a:gd name="connsiteX108" fmla="*/ 960769 w 1151910"/>
              <a:gd name="connsiteY108" fmla="*/ 724363 h 2182043"/>
              <a:gd name="connsiteX109" fmla="*/ 956006 w 1151910"/>
              <a:gd name="connsiteY109" fmla="*/ 600538 h 2182043"/>
              <a:gd name="connsiteX110" fmla="*/ 889331 w 1151910"/>
              <a:gd name="connsiteY110" fmla="*/ 600538 h 2182043"/>
              <a:gd name="connsiteX111" fmla="*/ 875044 w 1151910"/>
              <a:gd name="connsiteY111" fmla="*/ 586250 h 2182043"/>
              <a:gd name="connsiteX112" fmla="*/ 860756 w 1151910"/>
              <a:gd name="connsiteY112" fmla="*/ 576725 h 2182043"/>
              <a:gd name="connsiteX113" fmla="*/ 846469 w 1151910"/>
              <a:gd name="connsiteY113" fmla="*/ 557675 h 2182043"/>
              <a:gd name="connsiteX114" fmla="*/ 841706 w 1151910"/>
              <a:gd name="connsiteY114" fmla="*/ 543388 h 2182043"/>
              <a:gd name="connsiteX115" fmla="*/ 722644 w 1151910"/>
              <a:gd name="connsiteY115" fmla="*/ 538625 h 2182043"/>
              <a:gd name="connsiteX116" fmla="*/ 689306 w 1151910"/>
              <a:gd name="connsiteY116" fmla="*/ 510050 h 2182043"/>
              <a:gd name="connsiteX117" fmla="*/ 679781 w 1151910"/>
              <a:gd name="connsiteY117" fmla="*/ 495763 h 2182043"/>
              <a:gd name="connsiteX118" fmla="*/ 660731 w 1151910"/>
              <a:gd name="connsiteY118" fmla="*/ 448138 h 2182043"/>
              <a:gd name="connsiteX119" fmla="*/ 646444 w 1151910"/>
              <a:gd name="connsiteY119" fmla="*/ 410038 h 2182043"/>
              <a:gd name="connsiteX120" fmla="*/ 636919 w 1151910"/>
              <a:gd name="connsiteY120" fmla="*/ 386225 h 2182043"/>
              <a:gd name="connsiteX121" fmla="*/ 617869 w 1151910"/>
              <a:gd name="connsiteY121" fmla="*/ 357650 h 2182043"/>
              <a:gd name="connsiteX122" fmla="*/ 575006 w 1151910"/>
              <a:gd name="connsiteY122" fmla="*/ 329075 h 2182043"/>
              <a:gd name="connsiteX123" fmla="*/ 560719 w 1151910"/>
              <a:gd name="connsiteY123" fmla="*/ 319550 h 2182043"/>
              <a:gd name="connsiteX124" fmla="*/ 541669 w 1151910"/>
              <a:gd name="connsiteY124" fmla="*/ 305263 h 2182043"/>
              <a:gd name="connsiteX125" fmla="*/ 527381 w 1151910"/>
              <a:gd name="connsiteY125" fmla="*/ 300500 h 2182043"/>
              <a:gd name="connsiteX126" fmla="*/ 494044 w 1151910"/>
              <a:gd name="connsiteY126" fmla="*/ 281450 h 2182043"/>
              <a:gd name="connsiteX127" fmla="*/ 470231 w 1151910"/>
              <a:gd name="connsiteY127" fmla="*/ 271925 h 2182043"/>
              <a:gd name="connsiteX128" fmla="*/ 408318 w 1151910"/>
              <a:gd name="connsiteY128" fmla="*/ 181439 h 2182043"/>
              <a:gd name="connsiteX129" fmla="*/ 408319 w 1151910"/>
              <a:gd name="connsiteY129" fmla="*/ 52851 h 2182043"/>
              <a:gd name="connsiteX130" fmla="*/ 377362 w 1151910"/>
              <a:gd name="connsiteY130" fmla="*/ 43325 h 2182043"/>
              <a:gd name="connsiteX131" fmla="*/ 317831 w 1151910"/>
              <a:gd name="connsiteY131" fmla="*/ 9988 h 2182043"/>
              <a:gd name="connsiteX132" fmla="*/ 284494 w 1151910"/>
              <a:gd name="connsiteY132" fmla="*/ 463 h 2182043"/>
              <a:gd name="connsiteX133" fmla="*/ 265444 w 1151910"/>
              <a:gd name="connsiteY133" fmla="*/ 5225 h 2182043"/>
              <a:gd name="connsiteX134" fmla="*/ 227344 w 1151910"/>
              <a:gd name="connsiteY134" fmla="*/ 55231 h 2182043"/>
              <a:gd name="connsiteX135" fmla="*/ 170194 w 1151910"/>
              <a:gd name="connsiteY135" fmla="*/ 69519 h 2182043"/>
              <a:gd name="connsiteX136" fmla="*/ 158287 w 1151910"/>
              <a:gd name="connsiteY136" fmla="*/ 114763 h 2182043"/>
              <a:gd name="connsiteX137" fmla="*/ 122568 w 1151910"/>
              <a:gd name="connsiteY137" fmla="*/ 150481 h 2182043"/>
              <a:gd name="connsiteX138" fmla="*/ 84469 w 1151910"/>
              <a:gd name="connsiteY138" fmla="*/ 243351 h 2182043"/>
              <a:gd name="connsiteX0" fmla="*/ 84469 w 1151910"/>
              <a:gd name="connsiteY0" fmla="*/ 243351 h 2182043"/>
              <a:gd name="connsiteX1" fmla="*/ 91612 w 1151910"/>
              <a:gd name="connsiteY1" fmla="*/ 271925 h 2182043"/>
              <a:gd name="connsiteX2" fmla="*/ 74943 w 1151910"/>
              <a:gd name="connsiteY2" fmla="*/ 340982 h 2182043"/>
              <a:gd name="connsiteX3" fmla="*/ 60656 w 1151910"/>
              <a:gd name="connsiteY3" fmla="*/ 390988 h 2182043"/>
              <a:gd name="connsiteX4" fmla="*/ 53512 w 1151910"/>
              <a:gd name="connsiteY4" fmla="*/ 467188 h 2182043"/>
              <a:gd name="connsiteX5" fmla="*/ 32081 w 1151910"/>
              <a:gd name="connsiteY5" fmla="*/ 505288 h 2182043"/>
              <a:gd name="connsiteX6" fmla="*/ 3506 w 1151910"/>
              <a:gd name="connsiteY6" fmla="*/ 541007 h 2182043"/>
              <a:gd name="connsiteX7" fmla="*/ 74944 w 1151910"/>
              <a:gd name="connsiteY7" fmla="*/ 564819 h 2182043"/>
              <a:gd name="connsiteX8" fmla="*/ 67800 w 1151910"/>
              <a:gd name="connsiteY8" fmla="*/ 643401 h 2182043"/>
              <a:gd name="connsiteX9" fmla="*/ 103518 w 1151910"/>
              <a:gd name="connsiteY9" fmla="*/ 688645 h 2182043"/>
              <a:gd name="connsiteX10" fmla="*/ 167813 w 1151910"/>
              <a:gd name="connsiteY10" fmla="*/ 736269 h 2182043"/>
              <a:gd name="connsiteX11" fmla="*/ 170195 w 1151910"/>
              <a:gd name="connsiteY11" fmla="*/ 807706 h 2182043"/>
              <a:gd name="connsiteX12" fmla="*/ 155907 w 1151910"/>
              <a:gd name="connsiteY12" fmla="*/ 860094 h 2182043"/>
              <a:gd name="connsiteX13" fmla="*/ 127331 w 1151910"/>
              <a:gd name="connsiteY13" fmla="*/ 910100 h 2182043"/>
              <a:gd name="connsiteX14" fmla="*/ 98756 w 1151910"/>
              <a:gd name="connsiteY14" fmla="*/ 948200 h 2182043"/>
              <a:gd name="connsiteX15" fmla="*/ 63037 w 1151910"/>
              <a:gd name="connsiteY15" fmla="*/ 993444 h 2182043"/>
              <a:gd name="connsiteX16" fmla="*/ 32082 w 1151910"/>
              <a:gd name="connsiteY16" fmla="*/ 1064881 h 2182043"/>
              <a:gd name="connsiteX17" fmla="*/ 1125 w 1151910"/>
              <a:gd name="connsiteY17" fmla="*/ 1105363 h 2182043"/>
              <a:gd name="connsiteX18" fmla="*/ 8269 w 1151910"/>
              <a:gd name="connsiteY18" fmla="*/ 1174419 h 2182043"/>
              <a:gd name="connsiteX19" fmla="*/ 22557 w 1151910"/>
              <a:gd name="connsiteY19" fmla="*/ 1224425 h 2182043"/>
              <a:gd name="connsiteX20" fmla="*/ 51133 w 1151910"/>
              <a:gd name="connsiteY20" fmla="*/ 1260144 h 2182043"/>
              <a:gd name="connsiteX21" fmla="*/ 70181 w 1151910"/>
              <a:gd name="connsiteY21" fmla="*/ 1298244 h 2182043"/>
              <a:gd name="connsiteX22" fmla="*/ 148763 w 1151910"/>
              <a:gd name="connsiteY22" fmla="*/ 1314913 h 2182043"/>
              <a:gd name="connsiteX23" fmla="*/ 255919 w 1151910"/>
              <a:gd name="connsiteY23" fmla="*/ 1398256 h 2182043"/>
              <a:gd name="connsiteX24" fmla="*/ 279733 w 1151910"/>
              <a:gd name="connsiteY24" fmla="*/ 1450644 h 2182043"/>
              <a:gd name="connsiteX25" fmla="*/ 239252 w 1151910"/>
              <a:gd name="connsiteY25" fmla="*/ 1550656 h 2182043"/>
              <a:gd name="connsiteX26" fmla="*/ 210677 w 1151910"/>
              <a:gd name="connsiteY26" fmla="*/ 1655431 h 2182043"/>
              <a:gd name="connsiteX27" fmla="*/ 217819 w 1151910"/>
              <a:gd name="connsiteY27" fmla="*/ 1714963 h 2182043"/>
              <a:gd name="connsiteX28" fmla="*/ 246394 w 1151910"/>
              <a:gd name="connsiteY28" fmla="*/ 1812594 h 2182043"/>
              <a:gd name="connsiteX29" fmla="*/ 191627 w 1151910"/>
              <a:gd name="connsiteY29" fmla="*/ 1857838 h 2182043"/>
              <a:gd name="connsiteX30" fmla="*/ 144002 w 1151910"/>
              <a:gd name="connsiteY30" fmla="*/ 1891175 h 2182043"/>
              <a:gd name="connsiteX31" fmla="*/ 91613 w 1151910"/>
              <a:gd name="connsiteY31" fmla="*/ 1917369 h 2182043"/>
              <a:gd name="connsiteX32" fmla="*/ 139239 w 1151910"/>
              <a:gd name="connsiteY32" fmla="*/ 1953088 h 2182043"/>
              <a:gd name="connsiteX33" fmla="*/ 165431 w 1151910"/>
              <a:gd name="connsiteY33" fmla="*/ 1984043 h 2182043"/>
              <a:gd name="connsiteX34" fmla="*/ 196387 w 1151910"/>
              <a:gd name="connsiteY34" fmla="*/ 2055482 h 2182043"/>
              <a:gd name="connsiteX35" fmla="*/ 258302 w 1151910"/>
              <a:gd name="connsiteY35" fmla="*/ 2048338 h 2182043"/>
              <a:gd name="connsiteX36" fmla="*/ 365456 w 1151910"/>
              <a:gd name="connsiteY36" fmla="*/ 2074532 h 2182043"/>
              <a:gd name="connsiteX37" fmla="*/ 382127 w 1151910"/>
              <a:gd name="connsiteY37" fmla="*/ 2155494 h 2182043"/>
              <a:gd name="connsiteX38" fmla="*/ 441658 w 1151910"/>
              <a:gd name="connsiteY38" fmla="*/ 2176926 h 2182043"/>
              <a:gd name="connsiteX39" fmla="*/ 489282 w 1151910"/>
              <a:gd name="connsiteY39" fmla="*/ 2165019 h 2182043"/>
              <a:gd name="connsiteX40" fmla="*/ 527381 w 1151910"/>
              <a:gd name="connsiteY40" fmla="*/ 2181687 h 2182043"/>
              <a:gd name="connsiteX41" fmla="*/ 539288 w 1151910"/>
              <a:gd name="connsiteY41" fmla="*/ 2086437 h 2182043"/>
              <a:gd name="connsiteX42" fmla="*/ 591675 w 1151910"/>
              <a:gd name="connsiteY42" fmla="*/ 2041194 h 2182043"/>
              <a:gd name="connsiteX43" fmla="*/ 613106 w 1151910"/>
              <a:gd name="connsiteY43" fmla="*/ 2010238 h 2182043"/>
              <a:gd name="connsiteX44" fmla="*/ 608346 w 1151910"/>
              <a:gd name="connsiteY44" fmla="*/ 1972139 h 2182043"/>
              <a:gd name="connsiteX45" fmla="*/ 648824 w 1151910"/>
              <a:gd name="connsiteY45" fmla="*/ 1869745 h 2182043"/>
              <a:gd name="connsiteX46" fmla="*/ 698831 w 1151910"/>
              <a:gd name="connsiteY46" fmla="*/ 1781638 h 2182043"/>
              <a:gd name="connsiteX47" fmla="*/ 717881 w 1151910"/>
              <a:gd name="connsiteY47" fmla="*/ 1743538 h 2182043"/>
              <a:gd name="connsiteX48" fmla="*/ 732169 w 1151910"/>
              <a:gd name="connsiteY48" fmla="*/ 1705438 h 2182043"/>
              <a:gd name="connsiteX49" fmla="*/ 760744 w 1151910"/>
              <a:gd name="connsiteY49" fmla="*/ 1714963 h 2182043"/>
              <a:gd name="connsiteX50" fmla="*/ 775031 w 1151910"/>
              <a:gd name="connsiteY50" fmla="*/ 1748300 h 2182043"/>
              <a:gd name="connsiteX51" fmla="*/ 779794 w 1151910"/>
              <a:gd name="connsiteY51" fmla="*/ 1800688 h 2182043"/>
              <a:gd name="connsiteX52" fmla="*/ 784556 w 1151910"/>
              <a:gd name="connsiteY52" fmla="*/ 1776875 h 2182043"/>
              <a:gd name="connsiteX53" fmla="*/ 789319 w 1151910"/>
              <a:gd name="connsiteY53" fmla="*/ 1743538 h 2182043"/>
              <a:gd name="connsiteX54" fmla="*/ 803606 w 1151910"/>
              <a:gd name="connsiteY54" fmla="*/ 1734013 h 2182043"/>
              <a:gd name="connsiteX55" fmla="*/ 827419 w 1151910"/>
              <a:gd name="connsiteY55" fmla="*/ 1748300 h 2182043"/>
              <a:gd name="connsiteX56" fmla="*/ 841706 w 1151910"/>
              <a:gd name="connsiteY56" fmla="*/ 1753063 h 2182043"/>
              <a:gd name="connsiteX57" fmla="*/ 846469 w 1151910"/>
              <a:gd name="connsiteY57" fmla="*/ 1691150 h 2182043"/>
              <a:gd name="connsiteX58" fmla="*/ 889331 w 1151910"/>
              <a:gd name="connsiteY58" fmla="*/ 1695913 h 2182043"/>
              <a:gd name="connsiteX59" fmla="*/ 894094 w 1151910"/>
              <a:gd name="connsiteY59" fmla="*/ 1710200 h 2182043"/>
              <a:gd name="connsiteX60" fmla="*/ 927431 w 1151910"/>
              <a:gd name="connsiteY60" fmla="*/ 1734013 h 2182043"/>
              <a:gd name="connsiteX61" fmla="*/ 960769 w 1151910"/>
              <a:gd name="connsiteY61" fmla="*/ 1738775 h 2182043"/>
              <a:gd name="connsiteX62" fmla="*/ 998869 w 1151910"/>
              <a:gd name="connsiteY62" fmla="*/ 1734013 h 2182043"/>
              <a:gd name="connsiteX63" fmla="*/ 1003631 w 1151910"/>
              <a:gd name="connsiteY63" fmla="*/ 1657813 h 2182043"/>
              <a:gd name="connsiteX64" fmla="*/ 1017919 w 1151910"/>
              <a:gd name="connsiteY64" fmla="*/ 1638763 h 2182043"/>
              <a:gd name="connsiteX65" fmla="*/ 1017919 w 1151910"/>
              <a:gd name="connsiteY65" fmla="*/ 1600663 h 2182043"/>
              <a:gd name="connsiteX66" fmla="*/ 998869 w 1151910"/>
              <a:gd name="connsiteY66" fmla="*/ 1586375 h 2182043"/>
              <a:gd name="connsiteX67" fmla="*/ 975056 w 1151910"/>
              <a:gd name="connsiteY67" fmla="*/ 1548275 h 2182043"/>
              <a:gd name="connsiteX68" fmla="*/ 965531 w 1151910"/>
              <a:gd name="connsiteY68" fmla="*/ 1533988 h 2182043"/>
              <a:gd name="connsiteX69" fmla="*/ 951244 w 1151910"/>
              <a:gd name="connsiteY69" fmla="*/ 1529225 h 2182043"/>
              <a:gd name="connsiteX70" fmla="*/ 932194 w 1151910"/>
              <a:gd name="connsiteY70" fmla="*/ 1405400 h 2182043"/>
              <a:gd name="connsiteX71" fmla="*/ 922669 w 1151910"/>
              <a:gd name="connsiteY71" fmla="*/ 1362538 h 2182043"/>
              <a:gd name="connsiteX72" fmla="*/ 913144 w 1151910"/>
              <a:gd name="connsiteY72" fmla="*/ 1338725 h 2182043"/>
              <a:gd name="connsiteX73" fmla="*/ 903619 w 1151910"/>
              <a:gd name="connsiteY73" fmla="*/ 1305388 h 2182043"/>
              <a:gd name="connsiteX74" fmla="*/ 898856 w 1151910"/>
              <a:gd name="connsiteY74" fmla="*/ 1291100 h 2182043"/>
              <a:gd name="connsiteX75" fmla="*/ 908381 w 1151910"/>
              <a:gd name="connsiteY75" fmla="*/ 1224425 h 2182043"/>
              <a:gd name="connsiteX76" fmla="*/ 922669 w 1151910"/>
              <a:gd name="connsiteY76" fmla="*/ 1219663 h 2182043"/>
              <a:gd name="connsiteX77" fmla="*/ 941719 w 1151910"/>
              <a:gd name="connsiteY77" fmla="*/ 1210138 h 2182043"/>
              <a:gd name="connsiteX78" fmla="*/ 956006 w 1151910"/>
              <a:gd name="connsiteY78" fmla="*/ 1205375 h 2182043"/>
              <a:gd name="connsiteX79" fmla="*/ 970294 w 1151910"/>
              <a:gd name="connsiteY79" fmla="*/ 1195850 h 2182043"/>
              <a:gd name="connsiteX80" fmla="*/ 1003631 w 1151910"/>
              <a:gd name="connsiteY80" fmla="*/ 1186325 h 2182043"/>
              <a:gd name="connsiteX81" fmla="*/ 1022681 w 1151910"/>
              <a:gd name="connsiteY81" fmla="*/ 1172038 h 2182043"/>
              <a:gd name="connsiteX82" fmla="*/ 1041731 w 1151910"/>
              <a:gd name="connsiteY82" fmla="*/ 1143463 h 2182043"/>
              <a:gd name="connsiteX83" fmla="*/ 1070306 w 1151910"/>
              <a:gd name="connsiteY83" fmla="*/ 1124413 h 2182043"/>
              <a:gd name="connsiteX84" fmla="*/ 1098881 w 1151910"/>
              <a:gd name="connsiteY84" fmla="*/ 1114888 h 2182043"/>
              <a:gd name="connsiteX85" fmla="*/ 1132219 w 1151910"/>
              <a:gd name="connsiteY85" fmla="*/ 1091075 h 2182043"/>
              <a:gd name="connsiteX86" fmla="*/ 1146506 w 1151910"/>
              <a:gd name="connsiteY86" fmla="*/ 1076788 h 2182043"/>
              <a:gd name="connsiteX87" fmla="*/ 1141744 w 1151910"/>
              <a:gd name="connsiteY87" fmla="*/ 991063 h 2182043"/>
              <a:gd name="connsiteX88" fmla="*/ 1127456 w 1151910"/>
              <a:gd name="connsiteY88" fmla="*/ 972013 h 2182043"/>
              <a:gd name="connsiteX89" fmla="*/ 1108406 w 1151910"/>
              <a:gd name="connsiteY89" fmla="*/ 933913 h 2182043"/>
              <a:gd name="connsiteX90" fmla="*/ 1103644 w 1151910"/>
              <a:gd name="connsiteY90" fmla="*/ 910100 h 2182043"/>
              <a:gd name="connsiteX91" fmla="*/ 1075069 w 1151910"/>
              <a:gd name="connsiteY91" fmla="*/ 881525 h 2182043"/>
              <a:gd name="connsiteX92" fmla="*/ 1008394 w 1151910"/>
              <a:gd name="connsiteY92" fmla="*/ 857713 h 2182043"/>
              <a:gd name="connsiteX93" fmla="*/ 994106 w 1151910"/>
              <a:gd name="connsiteY93" fmla="*/ 862475 h 2182043"/>
              <a:gd name="connsiteX94" fmla="*/ 989344 w 1151910"/>
              <a:gd name="connsiteY94" fmla="*/ 876763 h 2182043"/>
              <a:gd name="connsiteX95" fmla="*/ 984581 w 1151910"/>
              <a:gd name="connsiteY95" fmla="*/ 914863 h 2182043"/>
              <a:gd name="connsiteX96" fmla="*/ 975056 w 1151910"/>
              <a:gd name="connsiteY96" fmla="*/ 929150 h 2182043"/>
              <a:gd name="connsiteX97" fmla="*/ 960769 w 1151910"/>
              <a:gd name="connsiteY97" fmla="*/ 948200 h 2182043"/>
              <a:gd name="connsiteX98" fmla="*/ 932194 w 1151910"/>
              <a:gd name="connsiteY98" fmla="*/ 962488 h 2182043"/>
              <a:gd name="connsiteX99" fmla="*/ 898856 w 1151910"/>
              <a:gd name="connsiteY99" fmla="*/ 919625 h 2182043"/>
              <a:gd name="connsiteX100" fmla="*/ 884569 w 1151910"/>
              <a:gd name="connsiteY100" fmla="*/ 905338 h 2182043"/>
              <a:gd name="connsiteX101" fmla="*/ 903619 w 1151910"/>
              <a:gd name="connsiteY101" fmla="*/ 852950 h 2182043"/>
              <a:gd name="connsiteX102" fmla="*/ 908381 w 1151910"/>
              <a:gd name="connsiteY102" fmla="*/ 833900 h 2182043"/>
              <a:gd name="connsiteX103" fmla="*/ 903619 w 1151910"/>
              <a:gd name="connsiteY103" fmla="*/ 819613 h 2182043"/>
              <a:gd name="connsiteX104" fmla="*/ 898856 w 1151910"/>
              <a:gd name="connsiteY104" fmla="*/ 800563 h 2182043"/>
              <a:gd name="connsiteX105" fmla="*/ 903619 w 1151910"/>
              <a:gd name="connsiteY105" fmla="*/ 776750 h 2182043"/>
              <a:gd name="connsiteX106" fmla="*/ 941719 w 1151910"/>
              <a:gd name="connsiteY106" fmla="*/ 752938 h 2182043"/>
              <a:gd name="connsiteX107" fmla="*/ 956006 w 1151910"/>
              <a:gd name="connsiteY107" fmla="*/ 738650 h 2182043"/>
              <a:gd name="connsiteX108" fmla="*/ 960769 w 1151910"/>
              <a:gd name="connsiteY108" fmla="*/ 724363 h 2182043"/>
              <a:gd name="connsiteX109" fmla="*/ 956006 w 1151910"/>
              <a:gd name="connsiteY109" fmla="*/ 600538 h 2182043"/>
              <a:gd name="connsiteX110" fmla="*/ 889331 w 1151910"/>
              <a:gd name="connsiteY110" fmla="*/ 600538 h 2182043"/>
              <a:gd name="connsiteX111" fmla="*/ 875044 w 1151910"/>
              <a:gd name="connsiteY111" fmla="*/ 586250 h 2182043"/>
              <a:gd name="connsiteX112" fmla="*/ 860756 w 1151910"/>
              <a:gd name="connsiteY112" fmla="*/ 576725 h 2182043"/>
              <a:gd name="connsiteX113" fmla="*/ 846469 w 1151910"/>
              <a:gd name="connsiteY113" fmla="*/ 557675 h 2182043"/>
              <a:gd name="connsiteX114" fmla="*/ 841706 w 1151910"/>
              <a:gd name="connsiteY114" fmla="*/ 543388 h 2182043"/>
              <a:gd name="connsiteX115" fmla="*/ 722644 w 1151910"/>
              <a:gd name="connsiteY115" fmla="*/ 538625 h 2182043"/>
              <a:gd name="connsiteX116" fmla="*/ 689306 w 1151910"/>
              <a:gd name="connsiteY116" fmla="*/ 510050 h 2182043"/>
              <a:gd name="connsiteX117" fmla="*/ 679781 w 1151910"/>
              <a:gd name="connsiteY117" fmla="*/ 495763 h 2182043"/>
              <a:gd name="connsiteX118" fmla="*/ 660731 w 1151910"/>
              <a:gd name="connsiteY118" fmla="*/ 448138 h 2182043"/>
              <a:gd name="connsiteX119" fmla="*/ 646444 w 1151910"/>
              <a:gd name="connsiteY119" fmla="*/ 410038 h 2182043"/>
              <a:gd name="connsiteX120" fmla="*/ 636919 w 1151910"/>
              <a:gd name="connsiteY120" fmla="*/ 386225 h 2182043"/>
              <a:gd name="connsiteX121" fmla="*/ 617869 w 1151910"/>
              <a:gd name="connsiteY121" fmla="*/ 357650 h 2182043"/>
              <a:gd name="connsiteX122" fmla="*/ 575006 w 1151910"/>
              <a:gd name="connsiteY122" fmla="*/ 329075 h 2182043"/>
              <a:gd name="connsiteX123" fmla="*/ 560719 w 1151910"/>
              <a:gd name="connsiteY123" fmla="*/ 319550 h 2182043"/>
              <a:gd name="connsiteX124" fmla="*/ 541669 w 1151910"/>
              <a:gd name="connsiteY124" fmla="*/ 305263 h 2182043"/>
              <a:gd name="connsiteX125" fmla="*/ 527381 w 1151910"/>
              <a:gd name="connsiteY125" fmla="*/ 300500 h 2182043"/>
              <a:gd name="connsiteX126" fmla="*/ 494044 w 1151910"/>
              <a:gd name="connsiteY126" fmla="*/ 281450 h 2182043"/>
              <a:gd name="connsiteX127" fmla="*/ 470231 w 1151910"/>
              <a:gd name="connsiteY127" fmla="*/ 271925 h 2182043"/>
              <a:gd name="connsiteX128" fmla="*/ 408318 w 1151910"/>
              <a:gd name="connsiteY128" fmla="*/ 181439 h 2182043"/>
              <a:gd name="connsiteX129" fmla="*/ 408319 w 1151910"/>
              <a:gd name="connsiteY129" fmla="*/ 52851 h 2182043"/>
              <a:gd name="connsiteX130" fmla="*/ 377362 w 1151910"/>
              <a:gd name="connsiteY130" fmla="*/ 43325 h 2182043"/>
              <a:gd name="connsiteX131" fmla="*/ 317831 w 1151910"/>
              <a:gd name="connsiteY131" fmla="*/ 9988 h 2182043"/>
              <a:gd name="connsiteX132" fmla="*/ 284494 w 1151910"/>
              <a:gd name="connsiteY132" fmla="*/ 463 h 2182043"/>
              <a:gd name="connsiteX133" fmla="*/ 265444 w 1151910"/>
              <a:gd name="connsiteY133" fmla="*/ 5225 h 2182043"/>
              <a:gd name="connsiteX134" fmla="*/ 227344 w 1151910"/>
              <a:gd name="connsiteY134" fmla="*/ 55231 h 2182043"/>
              <a:gd name="connsiteX135" fmla="*/ 170194 w 1151910"/>
              <a:gd name="connsiteY135" fmla="*/ 69519 h 2182043"/>
              <a:gd name="connsiteX136" fmla="*/ 158287 w 1151910"/>
              <a:gd name="connsiteY136" fmla="*/ 114763 h 2182043"/>
              <a:gd name="connsiteX137" fmla="*/ 122568 w 1151910"/>
              <a:gd name="connsiteY137" fmla="*/ 150481 h 2182043"/>
              <a:gd name="connsiteX138" fmla="*/ 84469 w 1151910"/>
              <a:gd name="connsiteY138" fmla="*/ 243351 h 2182043"/>
              <a:gd name="connsiteX0" fmla="*/ 84469 w 1151910"/>
              <a:gd name="connsiteY0" fmla="*/ 243351 h 2182043"/>
              <a:gd name="connsiteX1" fmla="*/ 91612 w 1151910"/>
              <a:gd name="connsiteY1" fmla="*/ 271925 h 2182043"/>
              <a:gd name="connsiteX2" fmla="*/ 74943 w 1151910"/>
              <a:gd name="connsiteY2" fmla="*/ 340982 h 2182043"/>
              <a:gd name="connsiteX3" fmla="*/ 60656 w 1151910"/>
              <a:gd name="connsiteY3" fmla="*/ 390988 h 2182043"/>
              <a:gd name="connsiteX4" fmla="*/ 53512 w 1151910"/>
              <a:gd name="connsiteY4" fmla="*/ 467188 h 2182043"/>
              <a:gd name="connsiteX5" fmla="*/ 32081 w 1151910"/>
              <a:gd name="connsiteY5" fmla="*/ 505288 h 2182043"/>
              <a:gd name="connsiteX6" fmla="*/ 3506 w 1151910"/>
              <a:gd name="connsiteY6" fmla="*/ 541007 h 2182043"/>
              <a:gd name="connsiteX7" fmla="*/ 74944 w 1151910"/>
              <a:gd name="connsiteY7" fmla="*/ 564819 h 2182043"/>
              <a:gd name="connsiteX8" fmla="*/ 67800 w 1151910"/>
              <a:gd name="connsiteY8" fmla="*/ 643401 h 2182043"/>
              <a:gd name="connsiteX9" fmla="*/ 103518 w 1151910"/>
              <a:gd name="connsiteY9" fmla="*/ 688645 h 2182043"/>
              <a:gd name="connsiteX10" fmla="*/ 167813 w 1151910"/>
              <a:gd name="connsiteY10" fmla="*/ 736269 h 2182043"/>
              <a:gd name="connsiteX11" fmla="*/ 170195 w 1151910"/>
              <a:gd name="connsiteY11" fmla="*/ 807706 h 2182043"/>
              <a:gd name="connsiteX12" fmla="*/ 155907 w 1151910"/>
              <a:gd name="connsiteY12" fmla="*/ 860094 h 2182043"/>
              <a:gd name="connsiteX13" fmla="*/ 127331 w 1151910"/>
              <a:gd name="connsiteY13" fmla="*/ 910100 h 2182043"/>
              <a:gd name="connsiteX14" fmla="*/ 98756 w 1151910"/>
              <a:gd name="connsiteY14" fmla="*/ 948200 h 2182043"/>
              <a:gd name="connsiteX15" fmla="*/ 63037 w 1151910"/>
              <a:gd name="connsiteY15" fmla="*/ 993444 h 2182043"/>
              <a:gd name="connsiteX16" fmla="*/ 32082 w 1151910"/>
              <a:gd name="connsiteY16" fmla="*/ 1064881 h 2182043"/>
              <a:gd name="connsiteX17" fmla="*/ 1125 w 1151910"/>
              <a:gd name="connsiteY17" fmla="*/ 1105363 h 2182043"/>
              <a:gd name="connsiteX18" fmla="*/ 8269 w 1151910"/>
              <a:gd name="connsiteY18" fmla="*/ 1174419 h 2182043"/>
              <a:gd name="connsiteX19" fmla="*/ 22557 w 1151910"/>
              <a:gd name="connsiteY19" fmla="*/ 1224425 h 2182043"/>
              <a:gd name="connsiteX20" fmla="*/ 51133 w 1151910"/>
              <a:gd name="connsiteY20" fmla="*/ 1260144 h 2182043"/>
              <a:gd name="connsiteX21" fmla="*/ 70181 w 1151910"/>
              <a:gd name="connsiteY21" fmla="*/ 1298244 h 2182043"/>
              <a:gd name="connsiteX22" fmla="*/ 148763 w 1151910"/>
              <a:gd name="connsiteY22" fmla="*/ 1314913 h 2182043"/>
              <a:gd name="connsiteX23" fmla="*/ 255919 w 1151910"/>
              <a:gd name="connsiteY23" fmla="*/ 1398256 h 2182043"/>
              <a:gd name="connsiteX24" fmla="*/ 279733 w 1151910"/>
              <a:gd name="connsiteY24" fmla="*/ 1450644 h 2182043"/>
              <a:gd name="connsiteX25" fmla="*/ 239252 w 1151910"/>
              <a:gd name="connsiteY25" fmla="*/ 1550656 h 2182043"/>
              <a:gd name="connsiteX26" fmla="*/ 210677 w 1151910"/>
              <a:gd name="connsiteY26" fmla="*/ 1655431 h 2182043"/>
              <a:gd name="connsiteX27" fmla="*/ 217819 w 1151910"/>
              <a:gd name="connsiteY27" fmla="*/ 1714963 h 2182043"/>
              <a:gd name="connsiteX28" fmla="*/ 246394 w 1151910"/>
              <a:gd name="connsiteY28" fmla="*/ 1812594 h 2182043"/>
              <a:gd name="connsiteX29" fmla="*/ 191627 w 1151910"/>
              <a:gd name="connsiteY29" fmla="*/ 1857838 h 2182043"/>
              <a:gd name="connsiteX30" fmla="*/ 144002 w 1151910"/>
              <a:gd name="connsiteY30" fmla="*/ 1891175 h 2182043"/>
              <a:gd name="connsiteX31" fmla="*/ 91613 w 1151910"/>
              <a:gd name="connsiteY31" fmla="*/ 1917369 h 2182043"/>
              <a:gd name="connsiteX32" fmla="*/ 139239 w 1151910"/>
              <a:gd name="connsiteY32" fmla="*/ 1953088 h 2182043"/>
              <a:gd name="connsiteX33" fmla="*/ 165431 w 1151910"/>
              <a:gd name="connsiteY33" fmla="*/ 1984043 h 2182043"/>
              <a:gd name="connsiteX34" fmla="*/ 196387 w 1151910"/>
              <a:gd name="connsiteY34" fmla="*/ 2055482 h 2182043"/>
              <a:gd name="connsiteX35" fmla="*/ 258302 w 1151910"/>
              <a:gd name="connsiteY35" fmla="*/ 2048338 h 2182043"/>
              <a:gd name="connsiteX36" fmla="*/ 365456 w 1151910"/>
              <a:gd name="connsiteY36" fmla="*/ 2074532 h 2182043"/>
              <a:gd name="connsiteX37" fmla="*/ 382127 w 1151910"/>
              <a:gd name="connsiteY37" fmla="*/ 2155494 h 2182043"/>
              <a:gd name="connsiteX38" fmla="*/ 441658 w 1151910"/>
              <a:gd name="connsiteY38" fmla="*/ 2176926 h 2182043"/>
              <a:gd name="connsiteX39" fmla="*/ 489282 w 1151910"/>
              <a:gd name="connsiteY39" fmla="*/ 2165019 h 2182043"/>
              <a:gd name="connsiteX40" fmla="*/ 527381 w 1151910"/>
              <a:gd name="connsiteY40" fmla="*/ 2181687 h 2182043"/>
              <a:gd name="connsiteX41" fmla="*/ 539288 w 1151910"/>
              <a:gd name="connsiteY41" fmla="*/ 2086437 h 2182043"/>
              <a:gd name="connsiteX42" fmla="*/ 591675 w 1151910"/>
              <a:gd name="connsiteY42" fmla="*/ 2041194 h 2182043"/>
              <a:gd name="connsiteX43" fmla="*/ 613106 w 1151910"/>
              <a:gd name="connsiteY43" fmla="*/ 2010238 h 2182043"/>
              <a:gd name="connsiteX44" fmla="*/ 608346 w 1151910"/>
              <a:gd name="connsiteY44" fmla="*/ 1972139 h 2182043"/>
              <a:gd name="connsiteX45" fmla="*/ 648824 w 1151910"/>
              <a:gd name="connsiteY45" fmla="*/ 1869745 h 2182043"/>
              <a:gd name="connsiteX46" fmla="*/ 698831 w 1151910"/>
              <a:gd name="connsiteY46" fmla="*/ 1781638 h 2182043"/>
              <a:gd name="connsiteX47" fmla="*/ 732169 w 1151910"/>
              <a:gd name="connsiteY47" fmla="*/ 1705438 h 2182043"/>
              <a:gd name="connsiteX48" fmla="*/ 760744 w 1151910"/>
              <a:gd name="connsiteY48" fmla="*/ 1714963 h 2182043"/>
              <a:gd name="connsiteX49" fmla="*/ 775031 w 1151910"/>
              <a:gd name="connsiteY49" fmla="*/ 1748300 h 2182043"/>
              <a:gd name="connsiteX50" fmla="*/ 779794 w 1151910"/>
              <a:gd name="connsiteY50" fmla="*/ 1800688 h 2182043"/>
              <a:gd name="connsiteX51" fmla="*/ 784556 w 1151910"/>
              <a:gd name="connsiteY51" fmla="*/ 1776875 h 2182043"/>
              <a:gd name="connsiteX52" fmla="*/ 789319 w 1151910"/>
              <a:gd name="connsiteY52" fmla="*/ 1743538 h 2182043"/>
              <a:gd name="connsiteX53" fmla="*/ 803606 w 1151910"/>
              <a:gd name="connsiteY53" fmla="*/ 1734013 h 2182043"/>
              <a:gd name="connsiteX54" fmla="*/ 827419 w 1151910"/>
              <a:gd name="connsiteY54" fmla="*/ 1748300 h 2182043"/>
              <a:gd name="connsiteX55" fmla="*/ 841706 w 1151910"/>
              <a:gd name="connsiteY55" fmla="*/ 1753063 h 2182043"/>
              <a:gd name="connsiteX56" fmla="*/ 846469 w 1151910"/>
              <a:gd name="connsiteY56" fmla="*/ 1691150 h 2182043"/>
              <a:gd name="connsiteX57" fmla="*/ 889331 w 1151910"/>
              <a:gd name="connsiteY57" fmla="*/ 1695913 h 2182043"/>
              <a:gd name="connsiteX58" fmla="*/ 894094 w 1151910"/>
              <a:gd name="connsiteY58" fmla="*/ 1710200 h 2182043"/>
              <a:gd name="connsiteX59" fmla="*/ 927431 w 1151910"/>
              <a:gd name="connsiteY59" fmla="*/ 1734013 h 2182043"/>
              <a:gd name="connsiteX60" fmla="*/ 960769 w 1151910"/>
              <a:gd name="connsiteY60" fmla="*/ 1738775 h 2182043"/>
              <a:gd name="connsiteX61" fmla="*/ 998869 w 1151910"/>
              <a:gd name="connsiteY61" fmla="*/ 1734013 h 2182043"/>
              <a:gd name="connsiteX62" fmla="*/ 1003631 w 1151910"/>
              <a:gd name="connsiteY62" fmla="*/ 1657813 h 2182043"/>
              <a:gd name="connsiteX63" fmla="*/ 1017919 w 1151910"/>
              <a:gd name="connsiteY63" fmla="*/ 1638763 h 2182043"/>
              <a:gd name="connsiteX64" fmla="*/ 1017919 w 1151910"/>
              <a:gd name="connsiteY64" fmla="*/ 1600663 h 2182043"/>
              <a:gd name="connsiteX65" fmla="*/ 998869 w 1151910"/>
              <a:gd name="connsiteY65" fmla="*/ 1586375 h 2182043"/>
              <a:gd name="connsiteX66" fmla="*/ 975056 w 1151910"/>
              <a:gd name="connsiteY66" fmla="*/ 1548275 h 2182043"/>
              <a:gd name="connsiteX67" fmla="*/ 965531 w 1151910"/>
              <a:gd name="connsiteY67" fmla="*/ 1533988 h 2182043"/>
              <a:gd name="connsiteX68" fmla="*/ 951244 w 1151910"/>
              <a:gd name="connsiteY68" fmla="*/ 1529225 h 2182043"/>
              <a:gd name="connsiteX69" fmla="*/ 932194 w 1151910"/>
              <a:gd name="connsiteY69" fmla="*/ 1405400 h 2182043"/>
              <a:gd name="connsiteX70" fmla="*/ 922669 w 1151910"/>
              <a:gd name="connsiteY70" fmla="*/ 1362538 h 2182043"/>
              <a:gd name="connsiteX71" fmla="*/ 913144 w 1151910"/>
              <a:gd name="connsiteY71" fmla="*/ 1338725 h 2182043"/>
              <a:gd name="connsiteX72" fmla="*/ 903619 w 1151910"/>
              <a:gd name="connsiteY72" fmla="*/ 1305388 h 2182043"/>
              <a:gd name="connsiteX73" fmla="*/ 898856 w 1151910"/>
              <a:gd name="connsiteY73" fmla="*/ 1291100 h 2182043"/>
              <a:gd name="connsiteX74" fmla="*/ 908381 w 1151910"/>
              <a:gd name="connsiteY74" fmla="*/ 1224425 h 2182043"/>
              <a:gd name="connsiteX75" fmla="*/ 922669 w 1151910"/>
              <a:gd name="connsiteY75" fmla="*/ 1219663 h 2182043"/>
              <a:gd name="connsiteX76" fmla="*/ 941719 w 1151910"/>
              <a:gd name="connsiteY76" fmla="*/ 1210138 h 2182043"/>
              <a:gd name="connsiteX77" fmla="*/ 956006 w 1151910"/>
              <a:gd name="connsiteY77" fmla="*/ 1205375 h 2182043"/>
              <a:gd name="connsiteX78" fmla="*/ 970294 w 1151910"/>
              <a:gd name="connsiteY78" fmla="*/ 1195850 h 2182043"/>
              <a:gd name="connsiteX79" fmla="*/ 1003631 w 1151910"/>
              <a:gd name="connsiteY79" fmla="*/ 1186325 h 2182043"/>
              <a:gd name="connsiteX80" fmla="*/ 1022681 w 1151910"/>
              <a:gd name="connsiteY80" fmla="*/ 1172038 h 2182043"/>
              <a:gd name="connsiteX81" fmla="*/ 1041731 w 1151910"/>
              <a:gd name="connsiteY81" fmla="*/ 1143463 h 2182043"/>
              <a:gd name="connsiteX82" fmla="*/ 1070306 w 1151910"/>
              <a:gd name="connsiteY82" fmla="*/ 1124413 h 2182043"/>
              <a:gd name="connsiteX83" fmla="*/ 1098881 w 1151910"/>
              <a:gd name="connsiteY83" fmla="*/ 1114888 h 2182043"/>
              <a:gd name="connsiteX84" fmla="*/ 1132219 w 1151910"/>
              <a:gd name="connsiteY84" fmla="*/ 1091075 h 2182043"/>
              <a:gd name="connsiteX85" fmla="*/ 1146506 w 1151910"/>
              <a:gd name="connsiteY85" fmla="*/ 1076788 h 2182043"/>
              <a:gd name="connsiteX86" fmla="*/ 1141744 w 1151910"/>
              <a:gd name="connsiteY86" fmla="*/ 991063 h 2182043"/>
              <a:gd name="connsiteX87" fmla="*/ 1127456 w 1151910"/>
              <a:gd name="connsiteY87" fmla="*/ 972013 h 2182043"/>
              <a:gd name="connsiteX88" fmla="*/ 1108406 w 1151910"/>
              <a:gd name="connsiteY88" fmla="*/ 933913 h 2182043"/>
              <a:gd name="connsiteX89" fmla="*/ 1103644 w 1151910"/>
              <a:gd name="connsiteY89" fmla="*/ 910100 h 2182043"/>
              <a:gd name="connsiteX90" fmla="*/ 1075069 w 1151910"/>
              <a:gd name="connsiteY90" fmla="*/ 881525 h 2182043"/>
              <a:gd name="connsiteX91" fmla="*/ 1008394 w 1151910"/>
              <a:gd name="connsiteY91" fmla="*/ 857713 h 2182043"/>
              <a:gd name="connsiteX92" fmla="*/ 994106 w 1151910"/>
              <a:gd name="connsiteY92" fmla="*/ 862475 h 2182043"/>
              <a:gd name="connsiteX93" fmla="*/ 989344 w 1151910"/>
              <a:gd name="connsiteY93" fmla="*/ 876763 h 2182043"/>
              <a:gd name="connsiteX94" fmla="*/ 984581 w 1151910"/>
              <a:gd name="connsiteY94" fmla="*/ 914863 h 2182043"/>
              <a:gd name="connsiteX95" fmla="*/ 975056 w 1151910"/>
              <a:gd name="connsiteY95" fmla="*/ 929150 h 2182043"/>
              <a:gd name="connsiteX96" fmla="*/ 960769 w 1151910"/>
              <a:gd name="connsiteY96" fmla="*/ 948200 h 2182043"/>
              <a:gd name="connsiteX97" fmla="*/ 932194 w 1151910"/>
              <a:gd name="connsiteY97" fmla="*/ 962488 h 2182043"/>
              <a:gd name="connsiteX98" fmla="*/ 898856 w 1151910"/>
              <a:gd name="connsiteY98" fmla="*/ 919625 h 2182043"/>
              <a:gd name="connsiteX99" fmla="*/ 884569 w 1151910"/>
              <a:gd name="connsiteY99" fmla="*/ 905338 h 2182043"/>
              <a:gd name="connsiteX100" fmla="*/ 903619 w 1151910"/>
              <a:gd name="connsiteY100" fmla="*/ 852950 h 2182043"/>
              <a:gd name="connsiteX101" fmla="*/ 908381 w 1151910"/>
              <a:gd name="connsiteY101" fmla="*/ 833900 h 2182043"/>
              <a:gd name="connsiteX102" fmla="*/ 903619 w 1151910"/>
              <a:gd name="connsiteY102" fmla="*/ 819613 h 2182043"/>
              <a:gd name="connsiteX103" fmla="*/ 898856 w 1151910"/>
              <a:gd name="connsiteY103" fmla="*/ 800563 h 2182043"/>
              <a:gd name="connsiteX104" fmla="*/ 903619 w 1151910"/>
              <a:gd name="connsiteY104" fmla="*/ 776750 h 2182043"/>
              <a:gd name="connsiteX105" fmla="*/ 941719 w 1151910"/>
              <a:gd name="connsiteY105" fmla="*/ 752938 h 2182043"/>
              <a:gd name="connsiteX106" fmla="*/ 956006 w 1151910"/>
              <a:gd name="connsiteY106" fmla="*/ 738650 h 2182043"/>
              <a:gd name="connsiteX107" fmla="*/ 960769 w 1151910"/>
              <a:gd name="connsiteY107" fmla="*/ 724363 h 2182043"/>
              <a:gd name="connsiteX108" fmla="*/ 956006 w 1151910"/>
              <a:gd name="connsiteY108" fmla="*/ 600538 h 2182043"/>
              <a:gd name="connsiteX109" fmla="*/ 889331 w 1151910"/>
              <a:gd name="connsiteY109" fmla="*/ 600538 h 2182043"/>
              <a:gd name="connsiteX110" fmla="*/ 875044 w 1151910"/>
              <a:gd name="connsiteY110" fmla="*/ 586250 h 2182043"/>
              <a:gd name="connsiteX111" fmla="*/ 860756 w 1151910"/>
              <a:gd name="connsiteY111" fmla="*/ 576725 h 2182043"/>
              <a:gd name="connsiteX112" fmla="*/ 846469 w 1151910"/>
              <a:gd name="connsiteY112" fmla="*/ 557675 h 2182043"/>
              <a:gd name="connsiteX113" fmla="*/ 841706 w 1151910"/>
              <a:gd name="connsiteY113" fmla="*/ 543388 h 2182043"/>
              <a:gd name="connsiteX114" fmla="*/ 722644 w 1151910"/>
              <a:gd name="connsiteY114" fmla="*/ 538625 h 2182043"/>
              <a:gd name="connsiteX115" fmla="*/ 689306 w 1151910"/>
              <a:gd name="connsiteY115" fmla="*/ 510050 h 2182043"/>
              <a:gd name="connsiteX116" fmla="*/ 679781 w 1151910"/>
              <a:gd name="connsiteY116" fmla="*/ 495763 h 2182043"/>
              <a:gd name="connsiteX117" fmla="*/ 660731 w 1151910"/>
              <a:gd name="connsiteY117" fmla="*/ 448138 h 2182043"/>
              <a:gd name="connsiteX118" fmla="*/ 646444 w 1151910"/>
              <a:gd name="connsiteY118" fmla="*/ 410038 h 2182043"/>
              <a:gd name="connsiteX119" fmla="*/ 636919 w 1151910"/>
              <a:gd name="connsiteY119" fmla="*/ 386225 h 2182043"/>
              <a:gd name="connsiteX120" fmla="*/ 617869 w 1151910"/>
              <a:gd name="connsiteY120" fmla="*/ 357650 h 2182043"/>
              <a:gd name="connsiteX121" fmla="*/ 575006 w 1151910"/>
              <a:gd name="connsiteY121" fmla="*/ 329075 h 2182043"/>
              <a:gd name="connsiteX122" fmla="*/ 560719 w 1151910"/>
              <a:gd name="connsiteY122" fmla="*/ 319550 h 2182043"/>
              <a:gd name="connsiteX123" fmla="*/ 541669 w 1151910"/>
              <a:gd name="connsiteY123" fmla="*/ 305263 h 2182043"/>
              <a:gd name="connsiteX124" fmla="*/ 527381 w 1151910"/>
              <a:gd name="connsiteY124" fmla="*/ 300500 h 2182043"/>
              <a:gd name="connsiteX125" fmla="*/ 494044 w 1151910"/>
              <a:gd name="connsiteY125" fmla="*/ 281450 h 2182043"/>
              <a:gd name="connsiteX126" fmla="*/ 470231 w 1151910"/>
              <a:gd name="connsiteY126" fmla="*/ 271925 h 2182043"/>
              <a:gd name="connsiteX127" fmla="*/ 408318 w 1151910"/>
              <a:gd name="connsiteY127" fmla="*/ 181439 h 2182043"/>
              <a:gd name="connsiteX128" fmla="*/ 408319 w 1151910"/>
              <a:gd name="connsiteY128" fmla="*/ 52851 h 2182043"/>
              <a:gd name="connsiteX129" fmla="*/ 377362 w 1151910"/>
              <a:gd name="connsiteY129" fmla="*/ 43325 h 2182043"/>
              <a:gd name="connsiteX130" fmla="*/ 317831 w 1151910"/>
              <a:gd name="connsiteY130" fmla="*/ 9988 h 2182043"/>
              <a:gd name="connsiteX131" fmla="*/ 284494 w 1151910"/>
              <a:gd name="connsiteY131" fmla="*/ 463 h 2182043"/>
              <a:gd name="connsiteX132" fmla="*/ 265444 w 1151910"/>
              <a:gd name="connsiteY132" fmla="*/ 5225 h 2182043"/>
              <a:gd name="connsiteX133" fmla="*/ 227344 w 1151910"/>
              <a:gd name="connsiteY133" fmla="*/ 55231 h 2182043"/>
              <a:gd name="connsiteX134" fmla="*/ 170194 w 1151910"/>
              <a:gd name="connsiteY134" fmla="*/ 69519 h 2182043"/>
              <a:gd name="connsiteX135" fmla="*/ 158287 w 1151910"/>
              <a:gd name="connsiteY135" fmla="*/ 114763 h 2182043"/>
              <a:gd name="connsiteX136" fmla="*/ 122568 w 1151910"/>
              <a:gd name="connsiteY136" fmla="*/ 150481 h 2182043"/>
              <a:gd name="connsiteX137" fmla="*/ 84469 w 1151910"/>
              <a:gd name="connsiteY137" fmla="*/ 243351 h 2182043"/>
              <a:gd name="connsiteX0" fmla="*/ 84469 w 1151910"/>
              <a:gd name="connsiteY0" fmla="*/ 243351 h 2182043"/>
              <a:gd name="connsiteX1" fmla="*/ 91612 w 1151910"/>
              <a:gd name="connsiteY1" fmla="*/ 271925 h 2182043"/>
              <a:gd name="connsiteX2" fmla="*/ 74943 w 1151910"/>
              <a:gd name="connsiteY2" fmla="*/ 340982 h 2182043"/>
              <a:gd name="connsiteX3" fmla="*/ 60656 w 1151910"/>
              <a:gd name="connsiteY3" fmla="*/ 390988 h 2182043"/>
              <a:gd name="connsiteX4" fmla="*/ 53512 w 1151910"/>
              <a:gd name="connsiteY4" fmla="*/ 467188 h 2182043"/>
              <a:gd name="connsiteX5" fmla="*/ 32081 w 1151910"/>
              <a:gd name="connsiteY5" fmla="*/ 505288 h 2182043"/>
              <a:gd name="connsiteX6" fmla="*/ 3506 w 1151910"/>
              <a:gd name="connsiteY6" fmla="*/ 541007 h 2182043"/>
              <a:gd name="connsiteX7" fmla="*/ 74944 w 1151910"/>
              <a:gd name="connsiteY7" fmla="*/ 564819 h 2182043"/>
              <a:gd name="connsiteX8" fmla="*/ 67800 w 1151910"/>
              <a:gd name="connsiteY8" fmla="*/ 643401 h 2182043"/>
              <a:gd name="connsiteX9" fmla="*/ 103518 w 1151910"/>
              <a:gd name="connsiteY9" fmla="*/ 688645 h 2182043"/>
              <a:gd name="connsiteX10" fmla="*/ 167813 w 1151910"/>
              <a:gd name="connsiteY10" fmla="*/ 736269 h 2182043"/>
              <a:gd name="connsiteX11" fmla="*/ 170195 w 1151910"/>
              <a:gd name="connsiteY11" fmla="*/ 807706 h 2182043"/>
              <a:gd name="connsiteX12" fmla="*/ 155907 w 1151910"/>
              <a:gd name="connsiteY12" fmla="*/ 860094 h 2182043"/>
              <a:gd name="connsiteX13" fmla="*/ 127331 w 1151910"/>
              <a:gd name="connsiteY13" fmla="*/ 910100 h 2182043"/>
              <a:gd name="connsiteX14" fmla="*/ 98756 w 1151910"/>
              <a:gd name="connsiteY14" fmla="*/ 948200 h 2182043"/>
              <a:gd name="connsiteX15" fmla="*/ 63037 w 1151910"/>
              <a:gd name="connsiteY15" fmla="*/ 993444 h 2182043"/>
              <a:gd name="connsiteX16" fmla="*/ 32082 w 1151910"/>
              <a:gd name="connsiteY16" fmla="*/ 1064881 h 2182043"/>
              <a:gd name="connsiteX17" fmla="*/ 1125 w 1151910"/>
              <a:gd name="connsiteY17" fmla="*/ 1105363 h 2182043"/>
              <a:gd name="connsiteX18" fmla="*/ 8269 w 1151910"/>
              <a:gd name="connsiteY18" fmla="*/ 1174419 h 2182043"/>
              <a:gd name="connsiteX19" fmla="*/ 22557 w 1151910"/>
              <a:gd name="connsiteY19" fmla="*/ 1224425 h 2182043"/>
              <a:gd name="connsiteX20" fmla="*/ 51133 w 1151910"/>
              <a:gd name="connsiteY20" fmla="*/ 1260144 h 2182043"/>
              <a:gd name="connsiteX21" fmla="*/ 70181 w 1151910"/>
              <a:gd name="connsiteY21" fmla="*/ 1298244 h 2182043"/>
              <a:gd name="connsiteX22" fmla="*/ 148763 w 1151910"/>
              <a:gd name="connsiteY22" fmla="*/ 1314913 h 2182043"/>
              <a:gd name="connsiteX23" fmla="*/ 255919 w 1151910"/>
              <a:gd name="connsiteY23" fmla="*/ 1398256 h 2182043"/>
              <a:gd name="connsiteX24" fmla="*/ 279733 w 1151910"/>
              <a:gd name="connsiteY24" fmla="*/ 1450644 h 2182043"/>
              <a:gd name="connsiteX25" fmla="*/ 239252 w 1151910"/>
              <a:gd name="connsiteY25" fmla="*/ 1550656 h 2182043"/>
              <a:gd name="connsiteX26" fmla="*/ 210677 w 1151910"/>
              <a:gd name="connsiteY26" fmla="*/ 1655431 h 2182043"/>
              <a:gd name="connsiteX27" fmla="*/ 217819 w 1151910"/>
              <a:gd name="connsiteY27" fmla="*/ 1714963 h 2182043"/>
              <a:gd name="connsiteX28" fmla="*/ 246394 w 1151910"/>
              <a:gd name="connsiteY28" fmla="*/ 1812594 h 2182043"/>
              <a:gd name="connsiteX29" fmla="*/ 191627 w 1151910"/>
              <a:gd name="connsiteY29" fmla="*/ 1857838 h 2182043"/>
              <a:gd name="connsiteX30" fmla="*/ 144002 w 1151910"/>
              <a:gd name="connsiteY30" fmla="*/ 1891175 h 2182043"/>
              <a:gd name="connsiteX31" fmla="*/ 91613 w 1151910"/>
              <a:gd name="connsiteY31" fmla="*/ 1917369 h 2182043"/>
              <a:gd name="connsiteX32" fmla="*/ 139239 w 1151910"/>
              <a:gd name="connsiteY32" fmla="*/ 1953088 h 2182043"/>
              <a:gd name="connsiteX33" fmla="*/ 165431 w 1151910"/>
              <a:gd name="connsiteY33" fmla="*/ 1984043 h 2182043"/>
              <a:gd name="connsiteX34" fmla="*/ 196387 w 1151910"/>
              <a:gd name="connsiteY34" fmla="*/ 2055482 h 2182043"/>
              <a:gd name="connsiteX35" fmla="*/ 258302 w 1151910"/>
              <a:gd name="connsiteY35" fmla="*/ 2048338 h 2182043"/>
              <a:gd name="connsiteX36" fmla="*/ 365456 w 1151910"/>
              <a:gd name="connsiteY36" fmla="*/ 2074532 h 2182043"/>
              <a:gd name="connsiteX37" fmla="*/ 382127 w 1151910"/>
              <a:gd name="connsiteY37" fmla="*/ 2155494 h 2182043"/>
              <a:gd name="connsiteX38" fmla="*/ 441658 w 1151910"/>
              <a:gd name="connsiteY38" fmla="*/ 2176926 h 2182043"/>
              <a:gd name="connsiteX39" fmla="*/ 489282 w 1151910"/>
              <a:gd name="connsiteY39" fmla="*/ 2165019 h 2182043"/>
              <a:gd name="connsiteX40" fmla="*/ 527381 w 1151910"/>
              <a:gd name="connsiteY40" fmla="*/ 2181687 h 2182043"/>
              <a:gd name="connsiteX41" fmla="*/ 539288 w 1151910"/>
              <a:gd name="connsiteY41" fmla="*/ 2086437 h 2182043"/>
              <a:gd name="connsiteX42" fmla="*/ 591675 w 1151910"/>
              <a:gd name="connsiteY42" fmla="*/ 2041194 h 2182043"/>
              <a:gd name="connsiteX43" fmla="*/ 613106 w 1151910"/>
              <a:gd name="connsiteY43" fmla="*/ 2010238 h 2182043"/>
              <a:gd name="connsiteX44" fmla="*/ 608346 w 1151910"/>
              <a:gd name="connsiteY44" fmla="*/ 1972139 h 2182043"/>
              <a:gd name="connsiteX45" fmla="*/ 648824 w 1151910"/>
              <a:gd name="connsiteY45" fmla="*/ 1869745 h 2182043"/>
              <a:gd name="connsiteX46" fmla="*/ 698831 w 1151910"/>
              <a:gd name="connsiteY46" fmla="*/ 1781638 h 2182043"/>
              <a:gd name="connsiteX47" fmla="*/ 732169 w 1151910"/>
              <a:gd name="connsiteY47" fmla="*/ 1705438 h 2182043"/>
              <a:gd name="connsiteX48" fmla="*/ 770269 w 1151910"/>
              <a:gd name="connsiteY48" fmla="*/ 1691151 h 2182043"/>
              <a:gd name="connsiteX49" fmla="*/ 775031 w 1151910"/>
              <a:gd name="connsiteY49" fmla="*/ 1748300 h 2182043"/>
              <a:gd name="connsiteX50" fmla="*/ 779794 w 1151910"/>
              <a:gd name="connsiteY50" fmla="*/ 1800688 h 2182043"/>
              <a:gd name="connsiteX51" fmla="*/ 784556 w 1151910"/>
              <a:gd name="connsiteY51" fmla="*/ 1776875 h 2182043"/>
              <a:gd name="connsiteX52" fmla="*/ 789319 w 1151910"/>
              <a:gd name="connsiteY52" fmla="*/ 1743538 h 2182043"/>
              <a:gd name="connsiteX53" fmla="*/ 803606 w 1151910"/>
              <a:gd name="connsiteY53" fmla="*/ 1734013 h 2182043"/>
              <a:gd name="connsiteX54" fmla="*/ 827419 w 1151910"/>
              <a:gd name="connsiteY54" fmla="*/ 1748300 h 2182043"/>
              <a:gd name="connsiteX55" fmla="*/ 841706 w 1151910"/>
              <a:gd name="connsiteY55" fmla="*/ 1753063 h 2182043"/>
              <a:gd name="connsiteX56" fmla="*/ 846469 w 1151910"/>
              <a:gd name="connsiteY56" fmla="*/ 1691150 h 2182043"/>
              <a:gd name="connsiteX57" fmla="*/ 889331 w 1151910"/>
              <a:gd name="connsiteY57" fmla="*/ 1695913 h 2182043"/>
              <a:gd name="connsiteX58" fmla="*/ 894094 w 1151910"/>
              <a:gd name="connsiteY58" fmla="*/ 1710200 h 2182043"/>
              <a:gd name="connsiteX59" fmla="*/ 927431 w 1151910"/>
              <a:gd name="connsiteY59" fmla="*/ 1734013 h 2182043"/>
              <a:gd name="connsiteX60" fmla="*/ 960769 w 1151910"/>
              <a:gd name="connsiteY60" fmla="*/ 1738775 h 2182043"/>
              <a:gd name="connsiteX61" fmla="*/ 998869 w 1151910"/>
              <a:gd name="connsiteY61" fmla="*/ 1734013 h 2182043"/>
              <a:gd name="connsiteX62" fmla="*/ 1003631 w 1151910"/>
              <a:gd name="connsiteY62" fmla="*/ 1657813 h 2182043"/>
              <a:gd name="connsiteX63" fmla="*/ 1017919 w 1151910"/>
              <a:gd name="connsiteY63" fmla="*/ 1638763 h 2182043"/>
              <a:gd name="connsiteX64" fmla="*/ 1017919 w 1151910"/>
              <a:gd name="connsiteY64" fmla="*/ 1600663 h 2182043"/>
              <a:gd name="connsiteX65" fmla="*/ 998869 w 1151910"/>
              <a:gd name="connsiteY65" fmla="*/ 1586375 h 2182043"/>
              <a:gd name="connsiteX66" fmla="*/ 975056 w 1151910"/>
              <a:gd name="connsiteY66" fmla="*/ 1548275 h 2182043"/>
              <a:gd name="connsiteX67" fmla="*/ 965531 w 1151910"/>
              <a:gd name="connsiteY67" fmla="*/ 1533988 h 2182043"/>
              <a:gd name="connsiteX68" fmla="*/ 951244 w 1151910"/>
              <a:gd name="connsiteY68" fmla="*/ 1529225 h 2182043"/>
              <a:gd name="connsiteX69" fmla="*/ 932194 w 1151910"/>
              <a:gd name="connsiteY69" fmla="*/ 1405400 h 2182043"/>
              <a:gd name="connsiteX70" fmla="*/ 922669 w 1151910"/>
              <a:gd name="connsiteY70" fmla="*/ 1362538 h 2182043"/>
              <a:gd name="connsiteX71" fmla="*/ 913144 w 1151910"/>
              <a:gd name="connsiteY71" fmla="*/ 1338725 h 2182043"/>
              <a:gd name="connsiteX72" fmla="*/ 903619 w 1151910"/>
              <a:gd name="connsiteY72" fmla="*/ 1305388 h 2182043"/>
              <a:gd name="connsiteX73" fmla="*/ 898856 w 1151910"/>
              <a:gd name="connsiteY73" fmla="*/ 1291100 h 2182043"/>
              <a:gd name="connsiteX74" fmla="*/ 908381 w 1151910"/>
              <a:gd name="connsiteY74" fmla="*/ 1224425 h 2182043"/>
              <a:gd name="connsiteX75" fmla="*/ 922669 w 1151910"/>
              <a:gd name="connsiteY75" fmla="*/ 1219663 h 2182043"/>
              <a:gd name="connsiteX76" fmla="*/ 941719 w 1151910"/>
              <a:gd name="connsiteY76" fmla="*/ 1210138 h 2182043"/>
              <a:gd name="connsiteX77" fmla="*/ 956006 w 1151910"/>
              <a:gd name="connsiteY77" fmla="*/ 1205375 h 2182043"/>
              <a:gd name="connsiteX78" fmla="*/ 970294 w 1151910"/>
              <a:gd name="connsiteY78" fmla="*/ 1195850 h 2182043"/>
              <a:gd name="connsiteX79" fmla="*/ 1003631 w 1151910"/>
              <a:gd name="connsiteY79" fmla="*/ 1186325 h 2182043"/>
              <a:gd name="connsiteX80" fmla="*/ 1022681 w 1151910"/>
              <a:gd name="connsiteY80" fmla="*/ 1172038 h 2182043"/>
              <a:gd name="connsiteX81" fmla="*/ 1041731 w 1151910"/>
              <a:gd name="connsiteY81" fmla="*/ 1143463 h 2182043"/>
              <a:gd name="connsiteX82" fmla="*/ 1070306 w 1151910"/>
              <a:gd name="connsiteY82" fmla="*/ 1124413 h 2182043"/>
              <a:gd name="connsiteX83" fmla="*/ 1098881 w 1151910"/>
              <a:gd name="connsiteY83" fmla="*/ 1114888 h 2182043"/>
              <a:gd name="connsiteX84" fmla="*/ 1132219 w 1151910"/>
              <a:gd name="connsiteY84" fmla="*/ 1091075 h 2182043"/>
              <a:gd name="connsiteX85" fmla="*/ 1146506 w 1151910"/>
              <a:gd name="connsiteY85" fmla="*/ 1076788 h 2182043"/>
              <a:gd name="connsiteX86" fmla="*/ 1141744 w 1151910"/>
              <a:gd name="connsiteY86" fmla="*/ 991063 h 2182043"/>
              <a:gd name="connsiteX87" fmla="*/ 1127456 w 1151910"/>
              <a:gd name="connsiteY87" fmla="*/ 972013 h 2182043"/>
              <a:gd name="connsiteX88" fmla="*/ 1108406 w 1151910"/>
              <a:gd name="connsiteY88" fmla="*/ 933913 h 2182043"/>
              <a:gd name="connsiteX89" fmla="*/ 1103644 w 1151910"/>
              <a:gd name="connsiteY89" fmla="*/ 910100 h 2182043"/>
              <a:gd name="connsiteX90" fmla="*/ 1075069 w 1151910"/>
              <a:gd name="connsiteY90" fmla="*/ 881525 h 2182043"/>
              <a:gd name="connsiteX91" fmla="*/ 1008394 w 1151910"/>
              <a:gd name="connsiteY91" fmla="*/ 857713 h 2182043"/>
              <a:gd name="connsiteX92" fmla="*/ 994106 w 1151910"/>
              <a:gd name="connsiteY92" fmla="*/ 862475 h 2182043"/>
              <a:gd name="connsiteX93" fmla="*/ 989344 w 1151910"/>
              <a:gd name="connsiteY93" fmla="*/ 876763 h 2182043"/>
              <a:gd name="connsiteX94" fmla="*/ 984581 w 1151910"/>
              <a:gd name="connsiteY94" fmla="*/ 914863 h 2182043"/>
              <a:gd name="connsiteX95" fmla="*/ 975056 w 1151910"/>
              <a:gd name="connsiteY95" fmla="*/ 929150 h 2182043"/>
              <a:gd name="connsiteX96" fmla="*/ 960769 w 1151910"/>
              <a:gd name="connsiteY96" fmla="*/ 948200 h 2182043"/>
              <a:gd name="connsiteX97" fmla="*/ 932194 w 1151910"/>
              <a:gd name="connsiteY97" fmla="*/ 962488 h 2182043"/>
              <a:gd name="connsiteX98" fmla="*/ 898856 w 1151910"/>
              <a:gd name="connsiteY98" fmla="*/ 919625 h 2182043"/>
              <a:gd name="connsiteX99" fmla="*/ 884569 w 1151910"/>
              <a:gd name="connsiteY99" fmla="*/ 905338 h 2182043"/>
              <a:gd name="connsiteX100" fmla="*/ 903619 w 1151910"/>
              <a:gd name="connsiteY100" fmla="*/ 852950 h 2182043"/>
              <a:gd name="connsiteX101" fmla="*/ 908381 w 1151910"/>
              <a:gd name="connsiteY101" fmla="*/ 833900 h 2182043"/>
              <a:gd name="connsiteX102" fmla="*/ 903619 w 1151910"/>
              <a:gd name="connsiteY102" fmla="*/ 819613 h 2182043"/>
              <a:gd name="connsiteX103" fmla="*/ 898856 w 1151910"/>
              <a:gd name="connsiteY103" fmla="*/ 800563 h 2182043"/>
              <a:gd name="connsiteX104" fmla="*/ 903619 w 1151910"/>
              <a:gd name="connsiteY104" fmla="*/ 776750 h 2182043"/>
              <a:gd name="connsiteX105" fmla="*/ 941719 w 1151910"/>
              <a:gd name="connsiteY105" fmla="*/ 752938 h 2182043"/>
              <a:gd name="connsiteX106" fmla="*/ 956006 w 1151910"/>
              <a:gd name="connsiteY106" fmla="*/ 738650 h 2182043"/>
              <a:gd name="connsiteX107" fmla="*/ 960769 w 1151910"/>
              <a:gd name="connsiteY107" fmla="*/ 724363 h 2182043"/>
              <a:gd name="connsiteX108" fmla="*/ 956006 w 1151910"/>
              <a:gd name="connsiteY108" fmla="*/ 600538 h 2182043"/>
              <a:gd name="connsiteX109" fmla="*/ 889331 w 1151910"/>
              <a:gd name="connsiteY109" fmla="*/ 600538 h 2182043"/>
              <a:gd name="connsiteX110" fmla="*/ 875044 w 1151910"/>
              <a:gd name="connsiteY110" fmla="*/ 586250 h 2182043"/>
              <a:gd name="connsiteX111" fmla="*/ 860756 w 1151910"/>
              <a:gd name="connsiteY111" fmla="*/ 576725 h 2182043"/>
              <a:gd name="connsiteX112" fmla="*/ 846469 w 1151910"/>
              <a:gd name="connsiteY112" fmla="*/ 557675 h 2182043"/>
              <a:gd name="connsiteX113" fmla="*/ 841706 w 1151910"/>
              <a:gd name="connsiteY113" fmla="*/ 543388 h 2182043"/>
              <a:gd name="connsiteX114" fmla="*/ 722644 w 1151910"/>
              <a:gd name="connsiteY114" fmla="*/ 538625 h 2182043"/>
              <a:gd name="connsiteX115" fmla="*/ 689306 w 1151910"/>
              <a:gd name="connsiteY115" fmla="*/ 510050 h 2182043"/>
              <a:gd name="connsiteX116" fmla="*/ 679781 w 1151910"/>
              <a:gd name="connsiteY116" fmla="*/ 495763 h 2182043"/>
              <a:gd name="connsiteX117" fmla="*/ 660731 w 1151910"/>
              <a:gd name="connsiteY117" fmla="*/ 448138 h 2182043"/>
              <a:gd name="connsiteX118" fmla="*/ 646444 w 1151910"/>
              <a:gd name="connsiteY118" fmla="*/ 410038 h 2182043"/>
              <a:gd name="connsiteX119" fmla="*/ 636919 w 1151910"/>
              <a:gd name="connsiteY119" fmla="*/ 386225 h 2182043"/>
              <a:gd name="connsiteX120" fmla="*/ 617869 w 1151910"/>
              <a:gd name="connsiteY120" fmla="*/ 357650 h 2182043"/>
              <a:gd name="connsiteX121" fmla="*/ 575006 w 1151910"/>
              <a:gd name="connsiteY121" fmla="*/ 329075 h 2182043"/>
              <a:gd name="connsiteX122" fmla="*/ 560719 w 1151910"/>
              <a:gd name="connsiteY122" fmla="*/ 319550 h 2182043"/>
              <a:gd name="connsiteX123" fmla="*/ 541669 w 1151910"/>
              <a:gd name="connsiteY123" fmla="*/ 305263 h 2182043"/>
              <a:gd name="connsiteX124" fmla="*/ 527381 w 1151910"/>
              <a:gd name="connsiteY124" fmla="*/ 300500 h 2182043"/>
              <a:gd name="connsiteX125" fmla="*/ 494044 w 1151910"/>
              <a:gd name="connsiteY125" fmla="*/ 281450 h 2182043"/>
              <a:gd name="connsiteX126" fmla="*/ 470231 w 1151910"/>
              <a:gd name="connsiteY126" fmla="*/ 271925 h 2182043"/>
              <a:gd name="connsiteX127" fmla="*/ 408318 w 1151910"/>
              <a:gd name="connsiteY127" fmla="*/ 181439 h 2182043"/>
              <a:gd name="connsiteX128" fmla="*/ 408319 w 1151910"/>
              <a:gd name="connsiteY128" fmla="*/ 52851 h 2182043"/>
              <a:gd name="connsiteX129" fmla="*/ 377362 w 1151910"/>
              <a:gd name="connsiteY129" fmla="*/ 43325 h 2182043"/>
              <a:gd name="connsiteX130" fmla="*/ 317831 w 1151910"/>
              <a:gd name="connsiteY130" fmla="*/ 9988 h 2182043"/>
              <a:gd name="connsiteX131" fmla="*/ 284494 w 1151910"/>
              <a:gd name="connsiteY131" fmla="*/ 463 h 2182043"/>
              <a:gd name="connsiteX132" fmla="*/ 265444 w 1151910"/>
              <a:gd name="connsiteY132" fmla="*/ 5225 h 2182043"/>
              <a:gd name="connsiteX133" fmla="*/ 227344 w 1151910"/>
              <a:gd name="connsiteY133" fmla="*/ 55231 h 2182043"/>
              <a:gd name="connsiteX134" fmla="*/ 170194 w 1151910"/>
              <a:gd name="connsiteY134" fmla="*/ 69519 h 2182043"/>
              <a:gd name="connsiteX135" fmla="*/ 158287 w 1151910"/>
              <a:gd name="connsiteY135" fmla="*/ 114763 h 2182043"/>
              <a:gd name="connsiteX136" fmla="*/ 122568 w 1151910"/>
              <a:gd name="connsiteY136" fmla="*/ 150481 h 2182043"/>
              <a:gd name="connsiteX137" fmla="*/ 84469 w 1151910"/>
              <a:gd name="connsiteY137" fmla="*/ 243351 h 2182043"/>
              <a:gd name="connsiteX0" fmla="*/ 84469 w 1151910"/>
              <a:gd name="connsiteY0" fmla="*/ 243351 h 2182043"/>
              <a:gd name="connsiteX1" fmla="*/ 91612 w 1151910"/>
              <a:gd name="connsiteY1" fmla="*/ 271925 h 2182043"/>
              <a:gd name="connsiteX2" fmla="*/ 74943 w 1151910"/>
              <a:gd name="connsiteY2" fmla="*/ 340982 h 2182043"/>
              <a:gd name="connsiteX3" fmla="*/ 60656 w 1151910"/>
              <a:gd name="connsiteY3" fmla="*/ 390988 h 2182043"/>
              <a:gd name="connsiteX4" fmla="*/ 53512 w 1151910"/>
              <a:gd name="connsiteY4" fmla="*/ 467188 h 2182043"/>
              <a:gd name="connsiteX5" fmla="*/ 32081 w 1151910"/>
              <a:gd name="connsiteY5" fmla="*/ 505288 h 2182043"/>
              <a:gd name="connsiteX6" fmla="*/ 3506 w 1151910"/>
              <a:gd name="connsiteY6" fmla="*/ 541007 h 2182043"/>
              <a:gd name="connsiteX7" fmla="*/ 74944 w 1151910"/>
              <a:gd name="connsiteY7" fmla="*/ 564819 h 2182043"/>
              <a:gd name="connsiteX8" fmla="*/ 67800 w 1151910"/>
              <a:gd name="connsiteY8" fmla="*/ 643401 h 2182043"/>
              <a:gd name="connsiteX9" fmla="*/ 103518 w 1151910"/>
              <a:gd name="connsiteY9" fmla="*/ 688645 h 2182043"/>
              <a:gd name="connsiteX10" fmla="*/ 167813 w 1151910"/>
              <a:gd name="connsiteY10" fmla="*/ 736269 h 2182043"/>
              <a:gd name="connsiteX11" fmla="*/ 170195 w 1151910"/>
              <a:gd name="connsiteY11" fmla="*/ 807706 h 2182043"/>
              <a:gd name="connsiteX12" fmla="*/ 155907 w 1151910"/>
              <a:gd name="connsiteY12" fmla="*/ 860094 h 2182043"/>
              <a:gd name="connsiteX13" fmla="*/ 127331 w 1151910"/>
              <a:gd name="connsiteY13" fmla="*/ 910100 h 2182043"/>
              <a:gd name="connsiteX14" fmla="*/ 98756 w 1151910"/>
              <a:gd name="connsiteY14" fmla="*/ 948200 h 2182043"/>
              <a:gd name="connsiteX15" fmla="*/ 63037 w 1151910"/>
              <a:gd name="connsiteY15" fmla="*/ 993444 h 2182043"/>
              <a:gd name="connsiteX16" fmla="*/ 32082 w 1151910"/>
              <a:gd name="connsiteY16" fmla="*/ 1064881 h 2182043"/>
              <a:gd name="connsiteX17" fmla="*/ 1125 w 1151910"/>
              <a:gd name="connsiteY17" fmla="*/ 1105363 h 2182043"/>
              <a:gd name="connsiteX18" fmla="*/ 8269 w 1151910"/>
              <a:gd name="connsiteY18" fmla="*/ 1174419 h 2182043"/>
              <a:gd name="connsiteX19" fmla="*/ 22557 w 1151910"/>
              <a:gd name="connsiteY19" fmla="*/ 1224425 h 2182043"/>
              <a:gd name="connsiteX20" fmla="*/ 51133 w 1151910"/>
              <a:gd name="connsiteY20" fmla="*/ 1260144 h 2182043"/>
              <a:gd name="connsiteX21" fmla="*/ 70181 w 1151910"/>
              <a:gd name="connsiteY21" fmla="*/ 1298244 h 2182043"/>
              <a:gd name="connsiteX22" fmla="*/ 148763 w 1151910"/>
              <a:gd name="connsiteY22" fmla="*/ 1314913 h 2182043"/>
              <a:gd name="connsiteX23" fmla="*/ 255919 w 1151910"/>
              <a:gd name="connsiteY23" fmla="*/ 1398256 h 2182043"/>
              <a:gd name="connsiteX24" fmla="*/ 279733 w 1151910"/>
              <a:gd name="connsiteY24" fmla="*/ 1450644 h 2182043"/>
              <a:gd name="connsiteX25" fmla="*/ 239252 w 1151910"/>
              <a:gd name="connsiteY25" fmla="*/ 1550656 h 2182043"/>
              <a:gd name="connsiteX26" fmla="*/ 210677 w 1151910"/>
              <a:gd name="connsiteY26" fmla="*/ 1655431 h 2182043"/>
              <a:gd name="connsiteX27" fmla="*/ 217819 w 1151910"/>
              <a:gd name="connsiteY27" fmla="*/ 1714963 h 2182043"/>
              <a:gd name="connsiteX28" fmla="*/ 246394 w 1151910"/>
              <a:gd name="connsiteY28" fmla="*/ 1812594 h 2182043"/>
              <a:gd name="connsiteX29" fmla="*/ 191627 w 1151910"/>
              <a:gd name="connsiteY29" fmla="*/ 1857838 h 2182043"/>
              <a:gd name="connsiteX30" fmla="*/ 144002 w 1151910"/>
              <a:gd name="connsiteY30" fmla="*/ 1891175 h 2182043"/>
              <a:gd name="connsiteX31" fmla="*/ 91613 w 1151910"/>
              <a:gd name="connsiteY31" fmla="*/ 1917369 h 2182043"/>
              <a:gd name="connsiteX32" fmla="*/ 139239 w 1151910"/>
              <a:gd name="connsiteY32" fmla="*/ 1953088 h 2182043"/>
              <a:gd name="connsiteX33" fmla="*/ 165431 w 1151910"/>
              <a:gd name="connsiteY33" fmla="*/ 1984043 h 2182043"/>
              <a:gd name="connsiteX34" fmla="*/ 196387 w 1151910"/>
              <a:gd name="connsiteY34" fmla="*/ 2055482 h 2182043"/>
              <a:gd name="connsiteX35" fmla="*/ 258302 w 1151910"/>
              <a:gd name="connsiteY35" fmla="*/ 2048338 h 2182043"/>
              <a:gd name="connsiteX36" fmla="*/ 365456 w 1151910"/>
              <a:gd name="connsiteY36" fmla="*/ 2074532 h 2182043"/>
              <a:gd name="connsiteX37" fmla="*/ 382127 w 1151910"/>
              <a:gd name="connsiteY37" fmla="*/ 2155494 h 2182043"/>
              <a:gd name="connsiteX38" fmla="*/ 441658 w 1151910"/>
              <a:gd name="connsiteY38" fmla="*/ 2176926 h 2182043"/>
              <a:gd name="connsiteX39" fmla="*/ 489282 w 1151910"/>
              <a:gd name="connsiteY39" fmla="*/ 2165019 h 2182043"/>
              <a:gd name="connsiteX40" fmla="*/ 527381 w 1151910"/>
              <a:gd name="connsiteY40" fmla="*/ 2181687 h 2182043"/>
              <a:gd name="connsiteX41" fmla="*/ 539288 w 1151910"/>
              <a:gd name="connsiteY41" fmla="*/ 2086437 h 2182043"/>
              <a:gd name="connsiteX42" fmla="*/ 591675 w 1151910"/>
              <a:gd name="connsiteY42" fmla="*/ 2041194 h 2182043"/>
              <a:gd name="connsiteX43" fmla="*/ 613106 w 1151910"/>
              <a:gd name="connsiteY43" fmla="*/ 2010238 h 2182043"/>
              <a:gd name="connsiteX44" fmla="*/ 608346 w 1151910"/>
              <a:gd name="connsiteY44" fmla="*/ 1972139 h 2182043"/>
              <a:gd name="connsiteX45" fmla="*/ 648824 w 1151910"/>
              <a:gd name="connsiteY45" fmla="*/ 1869745 h 2182043"/>
              <a:gd name="connsiteX46" fmla="*/ 698831 w 1151910"/>
              <a:gd name="connsiteY46" fmla="*/ 1781638 h 2182043"/>
              <a:gd name="connsiteX47" fmla="*/ 770269 w 1151910"/>
              <a:gd name="connsiteY47" fmla="*/ 1691151 h 2182043"/>
              <a:gd name="connsiteX48" fmla="*/ 775031 w 1151910"/>
              <a:gd name="connsiteY48" fmla="*/ 1748300 h 2182043"/>
              <a:gd name="connsiteX49" fmla="*/ 779794 w 1151910"/>
              <a:gd name="connsiteY49" fmla="*/ 1800688 h 2182043"/>
              <a:gd name="connsiteX50" fmla="*/ 784556 w 1151910"/>
              <a:gd name="connsiteY50" fmla="*/ 1776875 h 2182043"/>
              <a:gd name="connsiteX51" fmla="*/ 789319 w 1151910"/>
              <a:gd name="connsiteY51" fmla="*/ 1743538 h 2182043"/>
              <a:gd name="connsiteX52" fmla="*/ 803606 w 1151910"/>
              <a:gd name="connsiteY52" fmla="*/ 1734013 h 2182043"/>
              <a:gd name="connsiteX53" fmla="*/ 827419 w 1151910"/>
              <a:gd name="connsiteY53" fmla="*/ 1748300 h 2182043"/>
              <a:gd name="connsiteX54" fmla="*/ 841706 w 1151910"/>
              <a:gd name="connsiteY54" fmla="*/ 1753063 h 2182043"/>
              <a:gd name="connsiteX55" fmla="*/ 846469 w 1151910"/>
              <a:gd name="connsiteY55" fmla="*/ 1691150 h 2182043"/>
              <a:gd name="connsiteX56" fmla="*/ 889331 w 1151910"/>
              <a:gd name="connsiteY56" fmla="*/ 1695913 h 2182043"/>
              <a:gd name="connsiteX57" fmla="*/ 894094 w 1151910"/>
              <a:gd name="connsiteY57" fmla="*/ 1710200 h 2182043"/>
              <a:gd name="connsiteX58" fmla="*/ 927431 w 1151910"/>
              <a:gd name="connsiteY58" fmla="*/ 1734013 h 2182043"/>
              <a:gd name="connsiteX59" fmla="*/ 960769 w 1151910"/>
              <a:gd name="connsiteY59" fmla="*/ 1738775 h 2182043"/>
              <a:gd name="connsiteX60" fmla="*/ 998869 w 1151910"/>
              <a:gd name="connsiteY60" fmla="*/ 1734013 h 2182043"/>
              <a:gd name="connsiteX61" fmla="*/ 1003631 w 1151910"/>
              <a:gd name="connsiteY61" fmla="*/ 1657813 h 2182043"/>
              <a:gd name="connsiteX62" fmla="*/ 1017919 w 1151910"/>
              <a:gd name="connsiteY62" fmla="*/ 1638763 h 2182043"/>
              <a:gd name="connsiteX63" fmla="*/ 1017919 w 1151910"/>
              <a:gd name="connsiteY63" fmla="*/ 1600663 h 2182043"/>
              <a:gd name="connsiteX64" fmla="*/ 998869 w 1151910"/>
              <a:gd name="connsiteY64" fmla="*/ 1586375 h 2182043"/>
              <a:gd name="connsiteX65" fmla="*/ 975056 w 1151910"/>
              <a:gd name="connsiteY65" fmla="*/ 1548275 h 2182043"/>
              <a:gd name="connsiteX66" fmla="*/ 965531 w 1151910"/>
              <a:gd name="connsiteY66" fmla="*/ 1533988 h 2182043"/>
              <a:gd name="connsiteX67" fmla="*/ 951244 w 1151910"/>
              <a:gd name="connsiteY67" fmla="*/ 1529225 h 2182043"/>
              <a:gd name="connsiteX68" fmla="*/ 932194 w 1151910"/>
              <a:gd name="connsiteY68" fmla="*/ 1405400 h 2182043"/>
              <a:gd name="connsiteX69" fmla="*/ 922669 w 1151910"/>
              <a:gd name="connsiteY69" fmla="*/ 1362538 h 2182043"/>
              <a:gd name="connsiteX70" fmla="*/ 913144 w 1151910"/>
              <a:gd name="connsiteY70" fmla="*/ 1338725 h 2182043"/>
              <a:gd name="connsiteX71" fmla="*/ 903619 w 1151910"/>
              <a:gd name="connsiteY71" fmla="*/ 1305388 h 2182043"/>
              <a:gd name="connsiteX72" fmla="*/ 898856 w 1151910"/>
              <a:gd name="connsiteY72" fmla="*/ 1291100 h 2182043"/>
              <a:gd name="connsiteX73" fmla="*/ 908381 w 1151910"/>
              <a:gd name="connsiteY73" fmla="*/ 1224425 h 2182043"/>
              <a:gd name="connsiteX74" fmla="*/ 922669 w 1151910"/>
              <a:gd name="connsiteY74" fmla="*/ 1219663 h 2182043"/>
              <a:gd name="connsiteX75" fmla="*/ 941719 w 1151910"/>
              <a:gd name="connsiteY75" fmla="*/ 1210138 h 2182043"/>
              <a:gd name="connsiteX76" fmla="*/ 956006 w 1151910"/>
              <a:gd name="connsiteY76" fmla="*/ 1205375 h 2182043"/>
              <a:gd name="connsiteX77" fmla="*/ 970294 w 1151910"/>
              <a:gd name="connsiteY77" fmla="*/ 1195850 h 2182043"/>
              <a:gd name="connsiteX78" fmla="*/ 1003631 w 1151910"/>
              <a:gd name="connsiteY78" fmla="*/ 1186325 h 2182043"/>
              <a:gd name="connsiteX79" fmla="*/ 1022681 w 1151910"/>
              <a:gd name="connsiteY79" fmla="*/ 1172038 h 2182043"/>
              <a:gd name="connsiteX80" fmla="*/ 1041731 w 1151910"/>
              <a:gd name="connsiteY80" fmla="*/ 1143463 h 2182043"/>
              <a:gd name="connsiteX81" fmla="*/ 1070306 w 1151910"/>
              <a:gd name="connsiteY81" fmla="*/ 1124413 h 2182043"/>
              <a:gd name="connsiteX82" fmla="*/ 1098881 w 1151910"/>
              <a:gd name="connsiteY82" fmla="*/ 1114888 h 2182043"/>
              <a:gd name="connsiteX83" fmla="*/ 1132219 w 1151910"/>
              <a:gd name="connsiteY83" fmla="*/ 1091075 h 2182043"/>
              <a:gd name="connsiteX84" fmla="*/ 1146506 w 1151910"/>
              <a:gd name="connsiteY84" fmla="*/ 1076788 h 2182043"/>
              <a:gd name="connsiteX85" fmla="*/ 1141744 w 1151910"/>
              <a:gd name="connsiteY85" fmla="*/ 991063 h 2182043"/>
              <a:gd name="connsiteX86" fmla="*/ 1127456 w 1151910"/>
              <a:gd name="connsiteY86" fmla="*/ 972013 h 2182043"/>
              <a:gd name="connsiteX87" fmla="*/ 1108406 w 1151910"/>
              <a:gd name="connsiteY87" fmla="*/ 933913 h 2182043"/>
              <a:gd name="connsiteX88" fmla="*/ 1103644 w 1151910"/>
              <a:gd name="connsiteY88" fmla="*/ 910100 h 2182043"/>
              <a:gd name="connsiteX89" fmla="*/ 1075069 w 1151910"/>
              <a:gd name="connsiteY89" fmla="*/ 881525 h 2182043"/>
              <a:gd name="connsiteX90" fmla="*/ 1008394 w 1151910"/>
              <a:gd name="connsiteY90" fmla="*/ 857713 h 2182043"/>
              <a:gd name="connsiteX91" fmla="*/ 994106 w 1151910"/>
              <a:gd name="connsiteY91" fmla="*/ 862475 h 2182043"/>
              <a:gd name="connsiteX92" fmla="*/ 989344 w 1151910"/>
              <a:gd name="connsiteY92" fmla="*/ 876763 h 2182043"/>
              <a:gd name="connsiteX93" fmla="*/ 984581 w 1151910"/>
              <a:gd name="connsiteY93" fmla="*/ 914863 h 2182043"/>
              <a:gd name="connsiteX94" fmla="*/ 975056 w 1151910"/>
              <a:gd name="connsiteY94" fmla="*/ 929150 h 2182043"/>
              <a:gd name="connsiteX95" fmla="*/ 960769 w 1151910"/>
              <a:gd name="connsiteY95" fmla="*/ 948200 h 2182043"/>
              <a:gd name="connsiteX96" fmla="*/ 932194 w 1151910"/>
              <a:gd name="connsiteY96" fmla="*/ 962488 h 2182043"/>
              <a:gd name="connsiteX97" fmla="*/ 898856 w 1151910"/>
              <a:gd name="connsiteY97" fmla="*/ 919625 h 2182043"/>
              <a:gd name="connsiteX98" fmla="*/ 884569 w 1151910"/>
              <a:gd name="connsiteY98" fmla="*/ 905338 h 2182043"/>
              <a:gd name="connsiteX99" fmla="*/ 903619 w 1151910"/>
              <a:gd name="connsiteY99" fmla="*/ 852950 h 2182043"/>
              <a:gd name="connsiteX100" fmla="*/ 908381 w 1151910"/>
              <a:gd name="connsiteY100" fmla="*/ 833900 h 2182043"/>
              <a:gd name="connsiteX101" fmla="*/ 903619 w 1151910"/>
              <a:gd name="connsiteY101" fmla="*/ 819613 h 2182043"/>
              <a:gd name="connsiteX102" fmla="*/ 898856 w 1151910"/>
              <a:gd name="connsiteY102" fmla="*/ 800563 h 2182043"/>
              <a:gd name="connsiteX103" fmla="*/ 903619 w 1151910"/>
              <a:gd name="connsiteY103" fmla="*/ 776750 h 2182043"/>
              <a:gd name="connsiteX104" fmla="*/ 941719 w 1151910"/>
              <a:gd name="connsiteY104" fmla="*/ 752938 h 2182043"/>
              <a:gd name="connsiteX105" fmla="*/ 956006 w 1151910"/>
              <a:gd name="connsiteY105" fmla="*/ 738650 h 2182043"/>
              <a:gd name="connsiteX106" fmla="*/ 960769 w 1151910"/>
              <a:gd name="connsiteY106" fmla="*/ 724363 h 2182043"/>
              <a:gd name="connsiteX107" fmla="*/ 956006 w 1151910"/>
              <a:gd name="connsiteY107" fmla="*/ 600538 h 2182043"/>
              <a:gd name="connsiteX108" fmla="*/ 889331 w 1151910"/>
              <a:gd name="connsiteY108" fmla="*/ 600538 h 2182043"/>
              <a:gd name="connsiteX109" fmla="*/ 875044 w 1151910"/>
              <a:gd name="connsiteY109" fmla="*/ 586250 h 2182043"/>
              <a:gd name="connsiteX110" fmla="*/ 860756 w 1151910"/>
              <a:gd name="connsiteY110" fmla="*/ 576725 h 2182043"/>
              <a:gd name="connsiteX111" fmla="*/ 846469 w 1151910"/>
              <a:gd name="connsiteY111" fmla="*/ 557675 h 2182043"/>
              <a:gd name="connsiteX112" fmla="*/ 841706 w 1151910"/>
              <a:gd name="connsiteY112" fmla="*/ 543388 h 2182043"/>
              <a:gd name="connsiteX113" fmla="*/ 722644 w 1151910"/>
              <a:gd name="connsiteY113" fmla="*/ 538625 h 2182043"/>
              <a:gd name="connsiteX114" fmla="*/ 689306 w 1151910"/>
              <a:gd name="connsiteY114" fmla="*/ 510050 h 2182043"/>
              <a:gd name="connsiteX115" fmla="*/ 679781 w 1151910"/>
              <a:gd name="connsiteY115" fmla="*/ 495763 h 2182043"/>
              <a:gd name="connsiteX116" fmla="*/ 660731 w 1151910"/>
              <a:gd name="connsiteY116" fmla="*/ 448138 h 2182043"/>
              <a:gd name="connsiteX117" fmla="*/ 646444 w 1151910"/>
              <a:gd name="connsiteY117" fmla="*/ 410038 h 2182043"/>
              <a:gd name="connsiteX118" fmla="*/ 636919 w 1151910"/>
              <a:gd name="connsiteY118" fmla="*/ 386225 h 2182043"/>
              <a:gd name="connsiteX119" fmla="*/ 617869 w 1151910"/>
              <a:gd name="connsiteY119" fmla="*/ 357650 h 2182043"/>
              <a:gd name="connsiteX120" fmla="*/ 575006 w 1151910"/>
              <a:gd name="connsiteY120" fmla="*/ 329075 h 2182043"/>
              <a:gd name="connsiteX121" fmla="*/ 560719 w 1151910"/>
              <a:gd name="connsiteY121" fmla="*/ 319550 h 2182043"/>
              <a:gd name="connsiteX122" fmla="*/ 541669 w 1151910"/>
              <a:gd name="connsiteY122" fmla="*/ 305263 h 2182043"/>
              <a:gd name="connsiteX123" fmla="*/ 527381 w 1151910"/>
              <a:gd name="connsiteY123" fmla="*/ 300500 h 2182043"/>
              <a:gd name="connsiteX124" fmla="*/ 494044 w 1151910"/>
              <a:gd name="connsiteY124" fmla="*/ 281450 h 2182043"/>
              <a:gd name="connsiteX125" fmla="*/ 470231 w 1151910"/>
              <a:gd name="connsiteY125" fmla="*/ 271925 h 2182043"/>
              <a:gd name="connsiteX126" fmla="*/ 408318 w 1151910"/>
              <a:gd name="connsiteY126" fmla="*/ 181439 h 2182043"/>
              <a:gd name="connsiteX127" fmla="*/ 408319 w 1151910"/>
              <a:gd name="connsiteY127" fmla="*/ 52851 h 2182043"/>
              <a:gd name="connsiteX128" fmla="*/ 377362 w 1151910"/>
              <a:gd name="connsiteY128" fmla="*/ 43325 h 2182043"/>
              <a:gd name="connsiteX129" fmla="*/ 317831 w 1151910"/>
              <a:gd name="connsiteY129" fmla="*/ 9988 h 2182043"/>
              <a:gd name="connsiteX130" fmla="*/ 284494 w 1151910"/>
              <a:gd name="connsiteY130" fmla="*/ 463 h 2182043"/>
              <a:gd name="connsiteX131" fmla="*/ 265444 w 1151910"/>
              <a:gd name="connsiteY131" fmla="*/ 5225 h 2182043"/>
              <a:gd name="connsiteX132" fmla="*/ 227344 w 1151910"/>
              <a:gd name="connsiteY132" fmla="*/ 55231 h 2182043"/>
              <a:gd name="connsiteX133" fmla="*/ 170194 w 1151910"/>
              <a:gd name="connsiteY133" fmla="*/ 69519 h 2182043"/>
              <a:gd name="connsiteX134" fmla="*/ 158287 w 1151910"/>
              <a:gd name="connsiteY134" fmla="*/ 114763 h 2182043"/>
              <a:gd name="connsiteX135" fmla="*/ 122568 w 1151910"/>
              <a:gd name="connsiteY135" fmla="*/ 150481 h 2182043"/>
              <a:gd name="connsiteX136" fmla="*/ 84469 w 1151910"/>
              <a:gd name="connsiteY136" fmla="*/ 243351 h 2182043"/>
              <a:gd name="connsiteX0" fmla="*/ 84469 w 1151910"/>
              <a:gd name="connsiteY0" fmla="*/ 243351 h 2182043"/>
              <a:gd name="connsiteX1" fmla="*/ 91612 w 1151910"/>
              <a:gd name="connsiteY1" fmla="*/ 271925 h 2182043"/>
              <a:gd name="connsiteX2" fmla="*/ 74943 w 1151910"/>
              <a:gd name="connsiteY2" fmla="*/ 340982 h 2182043"/>
              <a:gd name="connsiteX3" fmla="*/ 60656 w 1151910"/>
              <a:gd name="connsiteY3" fmla="*/ 390988 h 2182043"/>
              <a:gd name="connsiteX4" fmla="*/ 53512 w 1151910"/>
              <a:gd name="connsiteY4" fmla="*/ 467188 h 2182043"/>
              <a:gd name="connsiteX5" fmla="*/ 32081 w 1151910"/>
              <a:gd name="connsiteY5" fmla="*/ 505288 h 2182043"/>
              <a:gd name="connsiteX6" fmla="*/ 3506 w 1151910"/>
              <a:gd name="connsiteY6" fmla="*/ 541007 h 2182043"/>
              <a:gd name="connsiteX7" fmla="*/ 74944 w 1151910"/>
              <a:gd name="connsiteY7" fmla="*/ 564819 h 2182043"/>
              <a:gd name="connsiteX8" fmla="*/ 67800 w 1151910"/>
              <a:gd name="connsiteY8" fmla="*/ 643401 h 2182043"/>
              <a:gd name="connsiteX9" fmla="*/ 103518 w 1151910"/>
              <a:gd name="connsiteY9" fmla="*/ 688645 h 2182043"/>
              <a:gd name="connsiteX10" fmla="*/ 167813 w 1151910"/>
              <a:gd name="connsiteY10" fmla="*/ 736269 h 2182043"/>
              <a:gd name="connsiteX11" fmla="*/ 170195 w 1151910"/>
              <a:gd name="connsiteY11" fmla="*/ 807706 h 2182043"/>
              <a:gd name="connsiteX12" fmla="*/ 155907 w 1151910"/>
              <a:gd name="connsiteY12" fmla="*/ 860094 h 2182043"/>
              <a:gd name="connsiteX13" fmla="*/ 127331 w 1151910"/>
              <a:gd name="connsiteY13" fmla="*/ 910100 h 2182043"/>
              <a:gd name="connsiteX14" fmla="*/ 98756 w 1151910"/>
              <a:gd name="connsiteY14" fmla="*/ 948200 h 2182043"/>
              <a:gd name="connsiteX15" fmla="*/ 63037 w 1151910"/>
              <a:gd name="connsiteY15" fmla="*/ 993444 h 2182043"/>
              <a:gd name="connsiteX16" fmla="*/ 32082 w 1151910"/>
              <a:gd name="connsiteY16" fmla="*/ 1064881 h 2182043"/>
              <a:gd name="connsiteX17" fmla="*/ 1125 w 1151910"/>
              <a:gd name="connsiteY17" fmla="*/ 1105363 h 2182043"/>
              <a:gd name="connsiteX18" fmla="*/ 8269 w 1151910"/>
              <a:gd name="connsiteY18" fmla="*/ 1174419 h 2182043"/>
              <a:gd name="connsiteX19" fmla="*/ 22557 w 1151910"/>
              <a:gd name="connsiteY19" fmla="*/ 1224425 h 2182043"/>
              <a:gd name="connsiteX20" fmla="*/ 51133 w 1151910"/>
              <a:gd name="connsiteY20" fmla="*/ 1260144 h 2182043"/>
              <a:gd name="connsiteX21" fmla="*/ 70181 w 1151910"/>
              <a:gd name="connsiteY21" fmla="*/ 1298244 h 2182043"/>
              <a:gd name="connsiteX22" fmla="*/ 148763 w 1151910"/>
              <a:gd name="connsiteY22" fmla="*/ 1314913 h 2182043"/>
              <a:gd name="connsiteX23" fmla="*/ 255919 w 1151910"/>
              <a:gd name="connsiteY23" fmla="*/ 1398256 h 2182043"/>
              <a:gd name="connsiteX24" fmla="*/ 279733 w 1151910"/>
              <a:gd name="connsiteY24" fmla="*/ 1450644 h 2182043"/>
              <a:gd name="connsiteX25" fmla="*/ 239252 w 1151910"/>
              <a:gd name="connsiteY25" fmla="*/ 1550656 h 2182043"/>
              <a:gd name="connsiteX26" fmla="*/ 210677 w 1151910"/>
              <a:gd name="connsiteY26" fmla="*/ 1655431 h 2182043"/>
              <a:gd name="connsiteX27" fmla="*/ 217819 w 1151910"/>
              <a:gd name="connsiteY27" fmla="*/ 1714963 h 2182043"/>
              <a:gd name="connsiteX28" fmla="*/ 246394 w 1151910"/>
              <a:gd name="connsiteY28" fmla="*/ 1812594 h 2182043"/>
              <a:gd name="connsiteX29" fmla="*/ 191627 w 1151910"/>
              <a:gd name="connsiteY29" fmla="*/ 1857838 h 2182043"/>
              <a:gd name="connsiteX30" fmla="*/ 144002 w 1151910"/>
              <a:gd name="connsiteY30" fmla="*/ 1891175 h 2182043"/>
              <a:gd name="connsiteX31" fmla="*/ 91613 w 1151910"/>
              <a:gd name="connsiteY31" fmla="*/ 1917369 h 2182043"/>
              <a:gd name="connsiteX32" fmla="*/ 139239 w 1151910"/>
              <a:gd name="connsiteY32" fmla="*/ 1953088 h 2182043"/>
              <a:gd name="connsiteX33" fmla="*/ 165431 w 1151910"/>
              <a:gd name="connsiteY33" fmla="*/ 1984043 h 2182043"/>
              <a:gd name="connsiteX34" fmla="*/ 196387 w 1151910"/>
              <a:gd name="connsiteY34" fmla="*/ 2055482 h 2182043"/>
              <a:gd name="connsiteX35" fmla="*/ 258302 w 1151910"/>
              <a:gd name="connsiteY35" fmla="*/ 2048338 h 2182043"/>
              <a:gd name="connsiteX36" fmla="*/ 365456 w 1151910"/>
              <a:gd name="connsiteY36" fmla="*/ 2074532 h 2182043"/>
              <a:gd name="connsiteX37" fmla="*/ 382127 w 1151910"/>
              <a:gd name="connsiteY37" fmla="*/ 2155494 h 2182043"/>
              <a:gd name="connsiteX38" fmla="*/ 441658 w 1151910"/>
              <a:gd name="connsiteY38" fmla="*/ 2176926 h 2182043"/>
              <a:gd name="connsiteX39" fmla="*/ 489282 w 1151910"/>
              <a:gd name="connsiteY39" fmla="*/ 2165019 h 2182043"/>
              <a:gd name="connsiteX40" fmla="*/ 527381 w 1151910"/>
              <a:gd name="connsiteY40" fmla="*/ 2181687 h 2182043"/>
              <a:gd name="connsiteX41" fmla="*/ 539288 w 1151910"/>
              <a:gd name="connsiteY41" fmla="*/ 2086437 h 2182043"/>
              <a:gd name="connsiteX42" fmla="*/ 591675 w 1151910"/>
              <a:gd name="connsiteY42" fmla="*/ 2041194 h 2182043"/>
              <a:gd name="connsiteX43" fmla="*/ 613106 w 1151910"/>
              <a:gd name="connsiteY43" fmla="*/ 2010238 h 2182043"/>
              <a:gd name="connsiteX44" fmla="*/ 608346 w 1151910"/>
              <a:gd name="connsiteY44" fmla="*/ 1972139 h 2182043"/>
              <a:gd name="connsiteX45" fmla="*/ 648824 w 1151910"/>
              <a:gd name="connsiteY45" fmla="*/ 1869745 h 2182043"/>
              <a:gd name="connsiteX46" fmla="*/ 698831 w 1151910"/>
              <a:gd name="connsiteY46" fmla="*/ 1781638 h 2182043"/>
              <a:gd name="connsiteX47" fmla="*/ 739314 w 1151910"/>
              <a:gd name="connsiteY47" fmla="*/ 1729251 h 2182043"/>
              <a:gd name="connsiteX48" fmla="*/ 770269 w 1151910"/>
              <a:gd name="connsiteY48" fmla="*/ 1691151 h 2182043"/>
              <a:gd name="connsiteX49" fmla="*/ 775031 w 1151910"/>
              <a:gd name="connsiteY49" fmla="*/ 1748300 h 2182043"/>
              <a:gd name="connsiteX50" fmla="*/ 779794 w 1151910"/>
              <a:gd name="connsiteY50" fmla="*/ 1800688 h 2182043"/>
              <a:gd name="connsiteX51" fmla="*/ 784556 w 1151910"/>
              <a:gd name="connsiteY51" fmla="*/ 1776875 h 2182043"/>
              <a:gd name="connsiteX52" fmla="*/ 789319 w 1151910"/>
              <a:gd name="connsiteY52" fmla="*/ 1743538 h 2182043"/>
              <a:gd name="connsiteX53" fmla="*/ 803606 w 1151910"/>
              <a:gd name="connsiteY53" fmla="*/ 1734013 h 2182043"/>
              <a:gd name="connsiteX54" fmla="*/ 827419 w 1151910"/>
              <a:gd name="connsiteY54" fmla="*/ 1748300 h 2182043"/>
              <a:gd name="connsiteX55" fmla="*/ 841706 w 1151910"/>
              <a:gd name="connsiteY55" fmla="*/ 1753063 h 2182043"/>
              <a:gd name="connsiteX56" fmla="*/ 846469 w 1151910"/>
              <a:gd name="connsiteY56" fmla="*/ 1691150 h 2182043"/>
              <a:gd name="connsiteX57" fmla="*/ 889331 w 1151910"/>
              <a:gd name="connsiteY57" fmla="*/ 1695913 h 2182043"/>
              <a:gd name="connsiteX58" fmla="*/ 894094 w 1151910"/>
              <a:gd name="connsiteY58" fmla="*/ 1710200 h 2182043"/>
              <a:gd name="connsiteX59" fmla="*/ 927431 w 1151910"/>
              <a:gd name="connsiteY59" fmla="*/ 1734013 h 2182043"/>
              <a:gd name="connsiteX60" fmla="*/ 960769 w 1151910"/>
              <a:gd name="connsiteY60" fmla="*/ 1738775 h 2182043"/>
              <a:gd name="connsiteX61" fmla="*/ 998869 w 1151910"/>
              <a:gd name="connsiteY61" fmla="*/ 1734013 h 2182043"/>
              <a:gd name="connsiteX62" fmla="*/ 1003631 w 1151910"/>
              <a:gd name="connsiteY62" fmla="*/ 1657813 h 2182043"/>
              <a:gd name="connsiteX63" fmla="*/ 1017919 w 1151910"/>
              <a:gd name="connsiteY63" fmla="*/ 1638763 h 2182043"/>
              <a:gd name="connsiteX64" fmla="*/ 1017919 w 1151910"/>
              <a:gd name="connsiteY64" fmla="*/ 1600663 h 2182043"/>
              <a:gd name="connsiteX65" fmla="*/ 998869 w 1151910"/>
              <a:gd name="connsiteY65" fmla="*/ 1586375 h 2182043"/>
              <a:gd name="connsiteX66" fmla="*/ 975056 w 1151910"/>
              <a:gd name="connsiteY66" fmla="*/ 1548275 h 2182043"/>
              <a:gd name="connsiteX67" fmla="*/ 965531 w 1151910"/>
              <a:gd name="connsiteY67" fmla="*/ 1533988 h 2182043"/>
              <a:gd name="connsiteX68" fmla="*/ 951244 w 1151910"/>
              <a:gd name="connsiteY68" fmla="*/ 1529225 h 2182043"/>
              <a:gd name="connsiteX69" fmla="*/ 932194 w 1151910"/>
              <a:gd name="connsiteY69" fmla="*/ 1405400 h 2182043"/>
              <a:gd name="connsiteX70" fmla="*/ 922669 w 1151910"/>
              <a:gd name="connsiteY70" fmla="*/ 1362538 h 2182043"/>
              <a:gd name="connsiteX71" fmla="*/ 913144 w 1151910"/>
              <a:gd name="connsiteY71" fmla="*/ 1338725 h 2182043"/>
              <a:gd name="connsiteX72" fmla="*/ 903619 w 1151910"/>
              <a:gd name="connsiteY72" fmla="*/ 1305388 h 2182043"/>
              <a:gd name="connsiteX73" fmla="*/ 898856 w 1151910"/>
              <a:gd name="connsiteY73" fmla="*/ 1291100 h 2182043"/>
              <a:gd name="connsiteX74" fmla="*/ 908381 w 1151910"/>
              <a:gd name="connsiteY74" fmla="*/ 1224425 h 2182043"/>
              <a:gd name="connsiteX75" fmla="*/ 922669 w 1151910"/>
              <a:gd name="connsiteY75" fmla="*/ 1219663 h 2182043"/>
              <a:gd name="connsiteX76" fmla="*/ 941719 w 1151910"/>
              <a:gd name="connsiteY76" fmla="*/ 1210138 h 2182043"/>
              <a:gd name="connsiteX77" fmla="*/ 956006 w 1151910"/>
              <a:gd name="connsiteY77" fmla="*/ 1205375 h 2182043"/>
              <a:gd name="connsiteX78" fmla="*/ 970294 w 1151910"/>
              <a:gd name="connsiteY78" fmla="*/ 1195850 h 2182043"/>
              <a:gd name="connsiteX79" fmla="*/ 1003631 w 1151910"/>
              <a:gd name="connsiteY79" fmla="*/ 1186325 h 2182043"/>
              <a:gd name="connsiteX80" fmla="*/ 1022681 w 1151910"/>
              <a:gd name="connsiteY80" fmla="*/ 1172038 h 2182043"/>
              <a:gd name="connsiteX81" fmla="*/ 1041731 w 1151910"/>
              <a:gd name="connsiteY81" fmla="*/ 1143463 h 2182043"/>
              <a:gd name="connsiteX82" fmla="*/ 1070306 w 1151910"/>
              <a:gd name="connsiteY82" fmla="*/ 1124413 h 2182043"/>
              <a:gd name="connsiteX83" fmla="*/ 1098881 w 1151910"/>
              <a:gd name="connsiteY83" fmla="*/ 1114888 h 2182043"/>
              <a:gd name="connsiteX84" fmla="*/ 1132219 w 1151910"/>
              <a:gd name="connsiteY84" fmla="*/ 1091075 h 2182043"/>
              <a:gd name="connsiteX85" fmla="*/ 1146506 w 1151910"/>
              <a:gd name="connsiteY85" fmla="*/ 1076788 h 2182043"/>
              <a:gd name="connsiteX86" fmla="*/ 1141744 w 1151910"/>
              <a:gd name="connsiteY86" fmla="*/ 991063 h 2182043"/>
              <a:gd name="connsiteX87" fmla="*/ 1127456 w 1151910"/>
              <a:gd name="connsiteY87" fmla="*/ 972013 h 2182043"/>
              <a:gd name="connsiteX88" fmla="*/ 1108406 w 1151910"/>
              <a:gd name="connsiteY88" fmla="*/ 933913 h 2182043"/>
              <a:gd name="connsiteX89" fmla="*/ 1103644 w 1151910"/>
              <a:gd name="connsiteY89" fmla="*/ 910100 h 2182043"/>
              <a:gd name="connsiteX90" fmla="*/ 1075069 w 1151910"/>
              <a:gd name="connsiteY90" fmla="*/ 881525 h 2182043"/>
              <a:gd name="connsiteX91" fmla="*/ 1008394 w 1151910"/>
              <a:gd name="connsiteY91" fmla="*/ 857713 h 2182043"/>
              <a:gd name="connsiteX92" fmla="*/ 994106 w 1151910"/>
              <a:gd name="connsiteY92" fmla="*/ 862475 h 2182043"/>
              <a:gd name="connsiteX93" fmla="*/ 989344 w 1151910"/>
              <a:gd name="connsiteY93" fmla="*/ 876763 h 2182043"/>
              <a:gd name="connsiteX94" fmla="*/ 984581 w 1151910"/>
              <a:gd name="connsiteY94" fmla="*/ 914863 h 2182043"/>
              <a:gd name="connsiteX95" fmla="*/ 975056 w 1151910"/>
              <a:gd name="connsiteY95" fmla="*/ 929150 h 2182043"/>
              <a:gd name="connsiteX96" fmla="*/ 960769 w 1151910"/>
              <a:gd name="connsiteY96" fmla="*/ 948200 h 2182043"/>
              <a:gd name="connsiteX97" fmla="*/ 932194 w 1151910"/>
              <a:gd name="connsiteY97" fmla="*/ 962488 h 2182043"/>
              <a:gd name="connsiteX98" fmla="*/ 898856 w 1151910"/>
              <a:gd name="connsiteY98" fmla="*/ 919625 h 2182043"/>
              <a:gd name="connsiteX99" fmla="*/ 884569 w 1151910"/>
              <a:gd name="connsiteY99" fmla="*/ 905338 h 2182043"/>
              <a:gd name="connsiteX100" fmla="*/ 903619 w 1151910"/>
              <a:gd name="connsiteY100" fmla="*/ 852950 h 2182043"/>
              <a:gd name="connsiteX101" fmla="*/ 908381 w 1151910"/>
              <a:gd name="connsiteY101" fmla="*/ 833900 h 2182043"/>
              <a:gd name="connsiteX102" fmla="*/ 903619 w 1151910"/>
              <a:gd name="connsiteY102" fmla="*/ 819613 h 2182043"/>
              <a:gd name="connsiteX103" fmla="*/ 898856 w 1151910"/>
              <a:gd name="connsiteY103" fmla="*/ 800563 h 2182043"/>
              <a:gd name="connsiteX104" fmla="*/ 903619 w 1151910"/>
              <a:gd name="connsiteY104" fmla="*/ 776750 h 2182043"/>
              <a:gd name="connsiteX105" fmla="*/ 941719 w 1151910"/>
              <a:gd name="connsiteY105" fmla="*/ 752938 h 2182043"/>
              <a:gd name="connsiteX106" fmla="*/ 956006 w 1151910"/>
              <a:gd name="connsiteY106" fmla="*/ 738650 h 2182043"/>
              <a:gd name="connsiteX107" fmla="*/ 960769 w 1151910"/>
              <a:gd name="connsiteY107" fmla="*/ 724363 h 2182043"/>
              <a:gd name="connsiteX108" fmla="*/ 956006 w 1151910"/>
              <a:gd name="connsiteY108" fmla="*/ 600538 h 2182043"/>
              <a:gd name="connsiteX109" fmla="*/ 889331 w 1151910"/>
              <a:gd name="connsiteY109" fmla="*/ 600538 h 2182043"/>
              <a:gd name="connsiteX110" fmla="*/ 875044 w 1151910"/>
              <a:gd name="connsiteY110" fmla="*/ 586250 h 2182043"/>
              <a:gd name="connsiteX111" fmla="*/ 860756 w 1151910"/>
              <a:gd name="connsiteY111" fmla="*/ 576725 h 2182043"/>
              <a:gd name="connsiteX112" fmla="*/ 846469 w 1151910"/>
              <a:gd name="connsiteY112" fmla="*/ 557675 h 2182043"/>
              <a:gd name="connsiteX113" fmla="*/ 841706 w 1151910"/>
              <a:gd name="connsiteY113" fmla="*/ 543388 h 2182043"/>
              <a:gd name="connsiteX114" fmla="*/ 722644 w 1151910"/>
              <a:gd name="connsiteY114" fmla="*/ 538625 h 2182043"/>
              <a:gd name="connsiteX115" fmla="*/ 689306 w 1151910"/>
              <a:gd name="connsiteY115" fmla="*/ 510050 h 2182043"/>
              <a:gd name="connsiteX116" fmla="*/ 679781 w 1151910"/>
              <a:gd name="connsiteY116" fmla="*/ 495763 h 2182043"/>
              <a:gd name="connsiteX117" fmla="*/ 660731 w 1151910"/>
              <a:gd name="connsiteY117" fmla="*/ 448138 h 2182043"/>
              <a:gd name="connsiteX118" fmla="*/ 646444 w 1151910"/>
              <a:gd name="connsiteY118" fmla="*/ 410038 h 2182043"/>
              <a:gd name="connsiteX119" fmla="*/ 636919 w 1151910"/>
              <a:gd name="connsiteY119" fmla="*/ 386225 h 2182043"/>
              <a:gd name="connsiteX120" fmla="*/ 617869 w 1151910"/>
              <a:gd name="connsiteY120" fmla="*/ 357650 h 2182043"/>
              <a:gd name="connsiteX121" fmla="*/ 575006 w 1151910"/>
              <a:gd name="connsiteY121" fmla="*/ 329075 h 2182043"/>
              <a:gd name="connsiteX122" fmla="*/ 560719 w 1151910"/>
              <a:gd name="connsiteY122" fmla="*/ 319550 h 2182043"/>
              <a:gd name="connsiteX123" fmla="*/ 541669 w 1151910"/>
              <a:gd name="connsiteY123" fmla="*/ 305263 h 2182043"/>
              <a:gd name="connsiteX124" fmla="*/ 527381 w 1151910"/>
              <a:gd name="connsiteY124" fmla="*/ 300500 h 2182043"/>
              <a:gd name="connsiteX125" fmla="*/ 494044 w 1151910"/>
              <a:gd name="connsiteY125" fmla="*/ 281450 h 2182043"/>
              <a:gd name="connsiteX126" fmla="*/ 470231 w 1151910"/>
              <a:gd name="connsiteY126" fmla="*/ 271925 h 2182043"/>
              <a:gd name="connsiteX127" fmla="*/ 408318 w 1151910"/>
              <a:gd name="connsiteY127" fmla="*/ 181439 h 2182043"/>
              <a:gd name="connsiteX128" fmla="*/ 408319 w 1151910"/>
              <a:gd name="connsiteY128" fmla="*/ 52851 h 2182043"/>
              <a:gd name="connsiteX129" fmla="*/ 377362 w 1151910"/>
              <a:gd name="connsiteY129" fmla="*/ 43325 h 2182043"/>
              <a:gd name="connsiteX130" fmla="*/ 317831 w 1151910"/>
              <a:gd name="connsiteY130" fmla="*/ 9988 h 2182043"/>
              <a:gd name="connsiteX131" fmla="*/ 284494 w 1151910"/>
              <a:gd name="connsiteY131" fmla="*/ 463 h 2182043"/>
              <a:gd name="connsiteX132" fmla="*/ 265444 w 1151910"/>
              <a:gd name="connsiteY132" fmla="*/ 5225 h 2182043"/>
              <a:gd name="connsiteX133" fmla="*/ 227344 w 1151910"/>
              <a:gd name="connsiteY133" fmla="*/ 55231 h 2182043"/>
              <a:gd name="connsiteX134" fmla="*/ 170194 w 1151910"/>
              <a:gd name="connsiteY134" fmla="*/ 69519 h 2182043"/>
              <a:gd name="connsiteX135" fmla="*/ 158287 w 1151910"/>
              <a:gd name="connsiteY135" fmla="*/ 114763 h 2182043"/>
              <a:gd name="connsiteX136" fmla="*/ 122568 w 1151910"/>
              <a:gd name="connsiteY136" fmla="*/ 150481 h 2182043"/>
              <a:gd name="connsiteX137" fmla="*/ 84469 w 1151910"/>
              <a:gd name="connsiteY137" fmla="*/ 243351 h 2182043"/>
              <a:gd name="connsiteX0" fmla="*/ 84469 w 1151910"/>
              <a:gd name="connsiteY0" fmla="*/ 243351 h 2182043"/>
              <a:gd name="connsiteX1" fmla="*/ 91612 w 1151910"/>
              <a:gd name="connsiteY1" fmla="*/ 271925 h 2182043"/>
              <a:gd name="connsiteX2" fmla="*/ 74943 w 1151910"/>
              <a:gd name="connsiteY2" fmla="*/ 340982 h 2182043"/>
              <a:gd name="connsiteX3" fmla="*/ 60656 w 1151910"/>
              <a:gd name="connsiteY3" fmla="*/ 390988 h 2182043"/>
              <a:gd name="connsiteX4" fmla="*/ 53512 w 1151910"/>
              <a:gd name="connsiteY4" fmla="*/ 467188 h 2182043"/>
              <a:gd name="connsiteX5" fmla="*/ 32081 w 1151910"/>
              <a:gd name="connsiteY5" fmla="*/ 505288 h 2182043"/>
              <a:gd name="connsiteX6" fmla="*/ 3506 w 1151910"/>
              <a:gd name="connsiteY6" fmla="*/ 541007 h 2182043"/>
              <a:gd name="connsiteX7" fmla="*/ 74944 w 1151910"/>
              <a:gd name="connsiteY7" fmla="*/ 564819 h 2182043"/>
              <a:gd name="connsiteX8" fmla="*/ 67800 w 1151910"/>
              <a:gd name="connsiteY8" fmla="*/ 643401 h 2182043"/>
              <a:gd name="connsiteX9" fmla="*/ 103518 w 1151910"/>
              <a:gd name="connsiteY9" fmla="*/ 688645 h 2182043"/>
              <a:gd name="connsiteX10" fmla="*/ 167813 w 1151910"/>
              <a:gd name="connsiteY10" fmla="*/ 736269 h 2182043"/>
              <a:gd name="connsiteX11" fmla="*/ 170195 w 1151910"/>
              <a:gd name="connsiteY11" fmla="*/ 807706 h 2182043"/>
              <a:gd name="connsiteX12" fmla="*/ 155907 w 1151910"/>
              <a:gd name="connsiteY12" fmla="*/ 860094 h 2182043"/>
              <a:gd name="connsiteX13" fmla="*/ 127331 w 1151910"/>
              <a:gd name="connsiteY13" fmla="*/ 910100 h 2182043"/>
              <a:gd name="connsiteX14" fmla="*/ 98756 w 1151910"/>
              <a:gd name="connsiteY14" fmla="*/ 948200 h 2182043"/>
              <a:gd name="connsiteX15" fmla="*/ 63037 w 1151910"/>
              <a:gd name="connsiteY15" fmla="*/ 993444 h 2182043"/>
              <a:gd name="connsiteX16" fmla="*/ 32082 w 1151910"/>
              <a:gd name="connsiteY16" fmla="*/ 1064881 h 2182043"/>
              <a:gd name="connsiteX17" fmla="*/ 1125 w 1151910"/>
              <a:gd name="connsiteY17" fmla="*/ 1105363 h 2182043"/>
              <a:gd name="connsiteX18" fmla="*/ 8269 w 1151910"/>
              <a:gd name="connsiteY18" fmla="*/ 1174419 h 2182043"/>
              <a:gd name="connsiteX19" fmla="*/ 22557 w 1151910"/>
              <a:gd name="connsiteY19" fmla="*/ 1224425 h 2182043"/>
              <a:gd name="connsiteX20" fmla="*/ 51133 w 1151910"/>
              <a:gd name="connsiteY20" fmla="*/ 1260144 h 2182043"/>
              <a:gd name="connsiteX21" fmla="*/ 70181 w 1151910"/>
              <a:gd name="connsiteY21" fmla="*/ 1298244 h 2182043"/>
              <a:gd name="connsiteX22" fmla="*/ 148763 w 1151910"/>
              <a:gd name="connsiteY22" fmla="*/ 1314913 h 2182043"/>
              <a:gd name="connsiteX23" fmla="*/ 255919 w 1151910"/>
              <a:gd name="connsiteY23" fmla="*/ 1398256 h 2182043"/>
              <a:gd name="connsiteX24" fmla="*/ 279733 w 1151910"/>
              <a:gd name="connsiteY24" fmla="*/ 1450644 h 2182043"/>
              <a:gd name="connsiteX25" fmla="*/ 239252 w 1151910"/>
              <a:gd name="connsiteY25" fmla="*/ 1550656 h 2182043"/>
              <a:gd name="connsiteX26" fmla="*/ 210677 w 1151910"/>
              <a:gd name="connsiteY26" fmla="*/ 1655431 h 2182043"/>
              <a:gd name="connsiteX27" fmla="*/ 217819 w 1151910"/>
              <a:gd name="connsiteY27" fmla="*/ 1714963 h 2182043"/>
              <a:gd name="connsiteX28" fmla="*/ 246394 w 1151910"/>
              <a:gd name="connsiteY28" fmla="*/ 1812594 h 2182043"/>
              <a:gd name="connsiteX29" fmla="*/ 191627 w 1151910"/>
              <a:gd name="connsiteY29" fmla="*/ 1857838 h 2182043"/>
              <a:gd name="connsiteX30" fmla="*/ 144002 w 1151910"/>
              <a:gd name="connsiteY30" fmla="*/ 1891175 h 2182043"/>
              <a:gd name="connsiteX31" fmla="*/ 91613 w 1151910"/>
              <a:gd name="connsiteY31" fmla="*/ 1917369 h 2182043"/>
              <a:gd name="connsiteX32" fmla="*/ 139239 w 1151910"/>
              <a:gd name="connsiteY32" fmla="*/ 1953088 h 2182043"/>
              <a:gd name="connsiteX33" fmla="*/ 165431 w 1151910"/>
              <a:gd name="connsiteY33" fmla="*/ 1984043 h 2182043"/>
              <a:gd name="connsiteX34" fmla="*/ 196387 w 1151910"/>
              <a:gd name="connsiteY34" fmla="*/ 2055482 h 2182043"/>
              <a:gd name="connsiteX35" fmla="*/ 258302 w 1151910"/>
              <a:gd name="connsiteY35" fmla="*/ 2048338 h 2182043"/>
              <a:gd name="connsiteX36" fmla="*/ 365456 w 1151910"/>
              <a:gd name="connsiteY36" fmla="*/ 2074532 h 2182043"/>
              <a:gd name="connsiteX37" fmla="*/ 382127 w 1151910"/>
              <a:gd name="connsiteY37" fmla="*/ 2155494 h 2182043"/>
              <a:gd name="connsiteX38" fmla="*/ 441658 w 1151910"/>
              <a:gd name="connsiteY38" fmla="*/ 2176926 h 2182043"/>
              <a:gd name="connsiteX39" fmla="*/ 489282 w 1151910"/>
              <a:gd name="connsiteY39" fmla="*/ 2165019 h 2182043"/>
              <a:gd name="connsiteX40" fmla="*/ 527381 w 1151910"/>
              <a:gd name="connsiteY40" fmla="*/ 2181687 h 2182043"/>
              <a:gd name="connsiteX41" fmla="*/ 539288 w 1151910"/>
              <a:gd name="connsiteY41" fmla="*/ 2086437 h 2182043"/>
              <a:gd name="connsiteX42" fmla="*/ 591675 w 1151910"/>
              <a:gd name="connsiteY42" fmla="*/ 2041194 h 2182043"/>
              <a:gd name="connsiteX43" fmla="*/ 613106 w 1151910"/>
              <a:gd name="connsiteY43" fmla="*/ 2010238 h 2182043"/>
              <a:gd name="connsiteX44" fmla="*/ 608346 w 1151910"/>
              <a:gd name="connsiteY44" fmla="*/ 1972139 h 2182043"/>
              <a:gd name="connsiteX45" fmla="*/ 648824 w 1151910"/>
              <a:gd name="connsiteY45" fmla="*/ 1869745 h 2182043"/>
              <a:gd name="connsiteX46" fmla="*/ 698831 w 1151910"/>
              <a:gd name="connsiteY46" fmla="*/ 1781638 h 2182043"/>
              <a:gd name="connsiteX47" fmla="*/ 739314 w 1151910"/>
              <a:gd name="connsiteY47" fmla="*/ 1714964 h 2182043"/>
              <a:gd name="connsiteX48" fmla="*/ 770269 w 1151910"/>
              <a:gd name="connsiteY48" fmla="*/ 1691151 h 2182043"/>
              <a:gd name="connsiteX49" fmla="*/ 775031 w 1151910"/>
              <a:gd name="connsiteY49" fmla="*/ 1748300 h 2182043"/>
              <a:gd name="connsiteX50" fmla="*/ 779794 w 1151910"/>
              <a:gd name="connsiteY50" fmla="*/ 1800688 h 2182043"/>
              <a:gd name="connsiteX51" fmla="*/ 784556 w 1151910"/>
              <a:gd name="connsiteY51" fmla="*/ 1776875 h 2182043"/>
              <a:gd name="connsiteX52" fmla="*/ 789319 w 1151910"/>
              <a:gd name="connsiteY52" fmla="*/ 1743538 h 2182043"/>
              <a:gd name="connsiteX53" fmla="*/ 803606 w 1151910"/>
              <a:gd name="connsiteY53" fmla="*/ 1734013 h 2182043"/>
              <a:gd name="connsiteX54" fmla="*/ 827419 w 1151910"/>
              <a:gd name="connsiteY54" fmla="*/ 1748300 h 2182043"/>
              <a:gd name="connsiteX55" fmla="*/ 841706 w 1151910"/>
              <a:gd name="connsiteY55" fmla="*/ 1753063 h 2182043"/>
              <a:gd name="connsiteX56" fmla="*/ 846469 w 1151910"/>
              <a:gd name="connsiteY56" fmla="*/ 1691150 h 2182043"/>
              <a:gd name="connsiteX57" fmla="*/ 889331 w 1151910"/>
              <a:gd name="connsiteY57" fmla="*/ 1695913 h 2182043"/>
              <a:gd name="connsiteX58" fmla="*/ 894094 w 1151910"/>
              <a:gd name="connsiteY58" fmla="*/ 1710200 h 2182043"/>
              <a:gd name="connsiteX59" fmla="*/ 927431 w 1151910"/>
              <a:gd name="connsiteY59" fmla="*/ 1734013 h 2182043"/>
              <a:gd name="connsiteX60" fmla="*/ 960769 w 1151910"/>
              <a:gd name="connsiteY60" fmla="*/ 1738775 h 2182043"/>
              <a:gd name="connsiteX61" fmla="*/ 998869 w 1151910"/>
              <a:gd name="connsiteY61" fmla="*/ 1734013 h 2182043"/>
              <a:gd name="connsiteX62" fmla="*/ 1003631 w 1151910"/>
              <a:gd name="connsiteY62" fmla="*/ 1657813 h 2182043"/>
              <a:gd name="connsiteX63" fmla="*/ 1017919 w 1151910"/>
              <a:gd name="connsiteY63" fmla="*/ 1638763 h 2182043"/>
              <a:gd name="connsiteX64" fmla="*/ 1017919 w 1151910"/>
              <a:gd name="connsiteY64" fmla="*/ 1600663 h 2182043"/>
              <a:gd name="connsiteX65" fmla="*/ 998869 w 1151910"/>
              <a:gd name="connsiteY65" fmla="*/ 1586375 h 2182043"/>
              <a:gd name="connsiteX66" fmla="*/ 975056 w 1151910"/>
              <a:gd name="connsiteY66" fmla="*/ 1548275 h 2182043"/>
              <a:gd name="connsiteX67" fmla="*/ 965531 w 1151910"/>
              <a:gd name="connsiteY67" fmla="*/ 1533988 h 2182043"/>
              <a:gd name="connsiteX68" fmla="*/ 951244 w 1151910"/>
              <a:gd name="connsiteY68" fmla="*/ 1529225 h 2182043"/>
              <a:gd name="connsiteX69" fmla="*/ 932194 w 1151910"/>
              <a:gd name="connsiteY69" fmla="*/ 1405400 h 2182043"/>
              <a:gd name="connsiteX70" fmla="*/ 922669 w 1151910"/>
              <a:gd name="connsiteY70" fmla="*/ 1362538 h 2182043"/>
              <a:gd name="connsiteX71" fmla="*/ 913144 w 1151910"/>
              <a:gd name="connsiteY71" fmla="*/ 1338725 h 2182043"/>
              <a:gd name="connsiteX72" fmla="*/ 903619 w 1151910"/>
              <a:gd name="connsiteY72" fmla="*/ 1305388 h 2182043"/>
              <a:gd name="connsiteX73" fmla="*/ 898856 w 1151910"/>
              <a:gd name="connsiteY73" fmla="*/ 1291100 h 2182043"/>
              <a:gd name="connsiteX74" fmla="*/ 908381 w 1151910"/>
              <a:gd name="connsiteY74" fmla="*/ 1224425 h 2182043"/>
              <a:gd name="connsiteX75" fmla="*/ 922669 w 1151910"/>
              <a:gd name="connsiteY75" fmla="*/ 1219663 h 2182043"/>
              <a:gd name="connsiteX76" fmla="*/ 941719 w 1151910"/>
              <a:gd name="connsiteY76" fmla="*/ 1210138 h 2182043"/>
              <a:gd name="connsiteX77" fmla="*/ 956006 w 1151910"/>
              <a:gd name="connsiteY77" fmla="*/ 1205375 h 2182043"/>
              <a:gd name="connsiteX78" fmla="*/ 970294 w 1151910"/>
              <a:gd name="connsiteY78" fmla="*/ 1195850 h 2182043"/>
              <a:gd name="connsiteX79" fmla="*/ 1003631 w 1151910"/>
              <a:gd name="connsiteY79" fmla="*/ 1186325 h 2182043"/>
              <a:gd name="connsiteX80" fmla="*/ 1022681 w 1151910"/>
              <a:gd name="connsiteY80" fmla="*/ 1172038 h 2182043"/>
              <a:gd name="connsiteX81" fmla="*/ 1041731 w 1151910"/>
              <a:gd name="connsiteY81" fmla="*/ 1143463 h 2182043"/>
              <a:gd name="connsiteX82" fmla="*/ 1070306 w 1151910"/>
              <a:gd name="connsiteY82" fmla="*/ 1124413 h 2182043"/>
              <a:gd name="connsiteX83" fmla="*/ 1098881 w 1151910"/>
              <a:gd name="connsiteY83" fmla="*/ 1114888 h 2182043"/>
              <a:gd name="connsiteX84" fmla="*/ 1132219 w 1151910"/>
              <a:gd name="connsiteY84" fmla="*/ 1091075 h 2182043"/>
              <a:gd name="connsiteX85" fmla="*/ 1146506 w 1151910"/>
              <a:gd name="connsiteY85" fmla="*/ 1076788 h 2182043"/>
              <a:gd name="connsiteX86" fmla="*/ 1141744 w 1151910"/>
              <a:gd name="connsiteY86" fmla="*/ 991063 h 2182043"/>
              <a:gd name="connsiteX87" fmla="*/ 1127456 w 1151910"/>
              <a:gd name="connsiteY87" fmla="*/ 972013 h 2182043"/>
              <a:gd name="connsiteX88" fmla="*/ 1108406 w 1151910"/>
              <a:gd name="connsiteY88" fmla="*/ 933913 h 2182043"/>
              <a:gd name="connsiteX89" fmla="*/ 1103644 w 1151910"/>
              <a:gd name="connsiteY89" fmla="*/ 910100 h 2182043"/>
              <a:gd name="connsiteX90" fmla="*/ 1075069 w 1151910"/>
              <a:gd name="connsiteY90" fmla="*/ 881525 h 2182043"/>
              <a:gd name="connsiteX91" fmla="*/ 1008394 w 1151910"/>
              <a:gd name="connsiteY91" fmla="*/ 857713 h 2182043"/>
              <a:gd name="connsiteX92" fmla="*/ 994106 w 1151910"/>
              <a:gd name="connsiteY92" fmla="*/ 862475 h 2182043"/>
              <a:gd name="connsiteX93" fmla="*/ 989344 w 1151910"/>
              <a:gd name="connsiteY93" fmla="*/ 876763 h 2182043"/>
              <a:gd name="connsiteX94" fmla="*/ 984581 w 1151910"/>
              <a:gd name="connsiteY94" fmla="*/ 914863 h 2182043"/>
              <a:gd name="connsiteX95" fmla="*/ 975056 w 1151910"/>
              <a:gd name="connsiteY95" fmla="*/ 929150 h 2182043"/>
              <a:gd name="connsiteX96" fmla="*/ 960769 w 1151910"/>
              <a:gd name="connsiteY96" fmla="*/ 948200 h 2182043"/>
              <a:gd name="connsiteX97" fmla="*/ 932194 w 1151910"/>
              <a:gd name="connsiteY97" fmla="*/ 962488 h 2182043"/>
              <a:gd name="connsiteX98" fmla="*/ 898856 w 1151910"/>
              <a:gd name="connsiteY98" fmla="*/ 919625 h 2182043"/>
              <a:gd name="connsiteX99" fmla="*/ 884569 w 1151910"/>
              <a:gd name="connsiteY99" fmla="*/ 905338 h 2182043"/>
              <a:gd name="connsiteX100" fmla="*/ 903619 w 1151910"/>
              <a:gd name="connsiteY100" fmla="*/ 852950 h 2182043"/>
              <a:gd name="connsiteX101" fmla="*/ 908381 w 1151910"/>
              <a:gd name="connsiteY101" fmla="*/ 833900 h 2182043"/>
              <a:gd name="connsiteX102" fmla="*/ 903619 w 1151910"/>
              <a:gd name="connsiteY102" fmla="*/ 819613 h 2182043"/>
              <a:gd name="connsiteX103" fmla="*/ 898856 w 1151910"/>
              <a:gd name="connsiteY103" fmla="*/ 800563 h 2182043"/>
              <a:gd name="connsiteX104" fmla="*/ 903619 w 1151910"/>
              <a:gd name="connsiteY104" fmla="*/ 776750 h 2182043"/>
              <a:gd name="connsiteX105" fmla="*/ 941719 w 1151910"/>
              <a:gd name="connsiteY105" fmla="*/ 752938 h 2182043"/>
              <a:gd name="connsiteX106" fmla="*/ 956006 w 1151910"/>
              <a:gd name="connsiteY106" fmla="*/ 738650 h 2182043"/>
              <a:gd name="connsiteX107" fmla="*/ 960769 w 1151910"/>
              <a:gd name="connsiteY107" fmla="*/ 724363 h 2182043"/>
              <a:gd name="connsiteX108" fmla="*/ 956006 w 1151910"/>
              <a:gd name="connsiteY108" fmla="*/ 600538 h 2182043"/>
              <a:gd name="connsiteX109" fmla="*/ 889331 w 1151910"/>
              <a:gd name="connsiteY109" fmla="*/ 600538 h 2182043"/>
              <a:gd name="connsiteX110" fmla="*/ 875044 w 1151910"/>
              <a:gd name="connsiteY110" fmla="*/ 586250 h 2182043"/>
              <a:gd name="connsiteX111" fmla="*/ 860756 w 1151910"/>
              <a:gd name="connsiteY111" fmla="*/ 576725 h 2182043"/>
              <a:gd name="connsiteX112" fmla="*/ 846469 w 1151910"/>
              <a:gd name="connsiteY112" fmla="*/ 557675 h 2182043"/>
              <a:gd name="connsiteX113" fmla="*/ 841706 w 1151910"/>
              <a:gd name="connsiteY113" fmla="*/ 543388 h 2182043"/>
              <a:gd name="connsiteX114" fmla="*/ 722644 w 1151910"/>
              <a:gd name="connsiteY114" fmla="*/ 538625 h 2182043"/>
              <a:gd name="connsiteX115" fmla="*/ 689306 w 1151910"/>
              <a:gd name="connsiteY115" fmla="*/ 510050 h 2182043"/>
              <a:gd name="connsiteX116" fmla="*/ 679781 w 1151910"/>
              <a:gd name="connsiteY116" fmla="*/ 495763 h 2182043"/>
              <a:gd name="connsiteX117" fmla="*/ 660731 w 1151910"/>
              <a:gd name="connsiteY117" fmla="*/ 448138 h 2182043"/>
              <a:gd name="connsiteX118" fmla="*/ 646444 w 1151910"/>
              <a:gd name="connsiteY118" fmla="*/ 410038 h 2182043"/>
              <a:gd name="connsiteX119" fmla="*/ 636919 w 1151910"/>
              <a:gd name="connsiteY119" fmla="*/ 386225 h 2182043"/>
              <a:gd name="connsiteX120" fmla="*/ 617869 w 1151910"/>
              <a:gd name="connsiteY120" fmla="*/ 357650 h 2182043"/>
              <a:gd name="connsiteX121" fmla="*/ 575006 w 1151910"/>
              <a:gd name="connsiteY121" fmla="*/ 329075 h 2182043"/>
              <a:gd name="connsiteX122" fmla="*/ 560719 w 1151910"/>
              <a:gd name="connsiteY122" fmla="*/ 319550 h 2182043"/>
              <a:gd name="connsiteX123" fmla="*/ 541669 w 1151910"/>
              <a:gd name="connsiteY123" fmla="*/ 305263 h 2182043"/>
              <a:gd name="connsiteX124" fmla="*/ 527381 w 1151910"/>
              <a:gd name="connsiteY124" fmla="*/ 300500 h 2182043"/>
              <a:gd name="connsiteX125" fmla="*/ 494044 w 1151910"/>
              <a:gd name="connsiteY125" fmla="*/ 281450 h 2182043"/>
              <a:gd name="connsiteX126" fmla="*/ 470231 w 1151910"/>
              <a:gd name="connsiteY126" fmla="*/ 271925 h 2182043"/>
              <a:gd name="connsiteX127" fmla="*/ 408318 w 1151910"/>
              <a:gd name="connsiteY127" fmla="*/ 181439 h 2182043"/>
              <a:gd name="connsiteX128" fmla="*/ 408319 w 1151910"/>
              <a:gd name="connsiteY128" fmla="*/ 52851 h 2182043"/>
              <a:gd name="connsiteX129" fmla="*/ 377362 w 1151910"/>
              <a:gd name="connsiteY129" fmla="*/ 43325 h 2182043"/>
              <a:gd name="connsiteX130" fmla="*/ 317831 w 1151910"/>
              <a:gd name="connsiteY130" fmla="*/ 9988 h 2182043"/>
              <a:gd name="connsiteX131" fmla="*/ 284494 w 1151910"/>
              <a:gd name="connsiteY131" fmla="*/ 463 h 2182043"/>
              <a:gd name="connsiteX132" fmla="*/ 265444 w 1151910"/>
              <a:gd name="connsiteY132" fmla="*/ 5225 h 2182043"/>
              <a:gd name="connsiteX133" fmla="*/ 227344 w 1151910"/>
              <a:gd name="connsiteY133" fmla="*/ 55231 h 2182043"/>
              <a:gd name="connsiteX134" fmla="*/ 170194 w 1151910"/>
              <a:gd name="connsiteY134" fmla="*/ 69519 h 2182043"/>
              <a:gd name="connsiteX135" fmla="*/ 158287 w 1151910"/>
              <a:gd name="connsiteY135" fmla="*/ 114763 h 2182043"/>
              <a:gd name="connsiteX136" fmla="*/ 122568 w 1151910"/>
              <a:gd name="connsiteY136" fmla="*/ 150481 h 2182043"/>
              <a:gd name="connsiteX137" fmla="*/ 84469 w 1151910"/>
              <a:gd name="connsiteY137" fmla="*/ 243351 h 2182043"/>
              <a:gd name="connsiteX0" fmla="*/ 84469 w 1151910"/>
              <a:gd name="connsiteY0" fmla="*/ 243351 h 2182043"/>
              <a:gd name="connsiteX1" fmla="*/ 91612 w 1151910"/>
              <a:gd name="connsiteY1" fmla="*/ 271925 h 2182043"/>
              <a:gd name="connsiteX2" fmla="*/ 74943 w 1151910"/>
              <a:gd name="connsiteY2" fmla="*/ 340982 h 2182043"/>
              <a:gd name="connsiteX3" fmla="*/ 60656 w 1151910"/>
              <a:gd name="connsiteY3" fmla="*/ 390988 h 2182043"/>
              <a:gd name="connsiteX4" fmla="*/ 53512 w 1151910"/>
              <a:gd name="connsiteY4" fmla="*/ 467188 h 2182043"/>
              <a:gd name="connsiteX5" fmla="*/ 32081 w 1151910"/>
              <a:gd name="connsiteY5" fmla="*/ 505288 h 2182043"/>
              <a:gd name="connsiteX6" fmla="*/ 3506 w 1151910"/>
              <a:gd name="connsiteY6" fmla="*/ 541007 h 2182043"/>
              <a:gd name="connsiteX7" fmla="*/ 74944 w 1151910"/>
              <a:gd name="connsiteY7" fmla="*/ 564819 h 2182043"/>
              <a:gd name="connsiteX8" fmla="*/ 67800 w 1151910"/>
              <a:gd name="connsiteY8" fmla="*/ 643401 h 2182043"/>
              <a:gd name="connsiteX9" fmla="*/ 103518 w 1151910"/>
              <a:gd name="connsiteY9" fmla="*/ 688645 h 2182043"/>
              <a:gd name="connsiteX10" fmla="*/ 167813 w 1151910"/>
              <a:gd name="connsiteY10" fmla="*/ 736269 h 2182043"/>
              <a:gd name="connsiteX11" fmla="*/ 170195 w 1151910"/>
              <a:gd name="connsiteY11" fmla="*/ 807706 h 2182043"/>
              <a:gd name="connsiteX12" fmla="*/ 155907 w 1151910"/>
              <a:gd name="connsiteY12" fmla="*/ 860094 h 2182043"/>
              <a:gd name="connsiteX13" fmla="*/ 127331 w 1151910"/>
              <a:gd name="connsiteY13" fmla="*/ 910100 h 2182043"/>
              <a:gd name="connsiteX14" fmla="*/ 98756 w 1151910"/>
              <a:gd name="connsiteY14" fmla="*/ 948200 h 2182043"/>
              <a:gd name="connsiteX15" fmla="*/ 63037 w 1151910"/>
              <a:gd name="connsiteY15" fmla="*/ 993444 h 2182043"/>
              <a:gd name="connsiteX16" fmla="*/ 32082 w 1151910"/>
              <a:gd name="connsiteY16" fmla="*/ 1064881 h 2182043"/>
              <a:gd name="connsiteX17" fmla="*/ 1125 w 1151910"/>
              <a:gd name="connsiteY17" fmla="*/ 1105363 h 2182043"/>
              <a:gd name="connsiteX18" fmla="*/ 8269 w 1151910"/>
              <a:gd name="connsiteY18" fmla="*/ 1174419 h 2182043"/>
              <a:gd name="connsiteX19" fmla="*/ 22557 w 1151910"/>
              <a:gd name="connsiteY19" fmla="*/ 1224425 h 2182043"/>
              <a:gd name="connsiteX20" fmla="*/ 51133 w 1151910"/>
              <a:gd name="connsiteY20" fmla="*/ 1260144 h 2182043"/>
              <a:gd name="connsiteX21" fmla="*/ 70181 w 1151910"/>
              <a:gd name="connsiteY21" fmla="*/ 1298244 h 2182043"/>
              <a:gd name="connsiteX22" fmla="*/ 148763 w 1151910"/>
              <a:gd name="connsiteY22" fmla="*/ 1314913 h 2182043"/>
              <a:gd name="connsiteX23" fmla="*/ 255919 w 1151910"/>
              <a:gd name="connsiteY23" fmla="*/ 1398256 h 2182043"/>
              <a:gd name="connsiteX24" fmla="*/ 279733 w 1151910"/>
              <a:gd name="connsiteY24" fmla="*/ 1450644 h 2182043"/>
              <a:gd name="connsiteX25" fmla="*/ 239252 w 1151910"/>
              <a:gd name="connsiteY25" fmla="*/ 1550656 h 2182043"/>
              <a:gd name="connsiteX26" fmla="*/ 210677 w 1151910"/>
              <a:gd name="connsiteY26" fmla="*/ 1655431 h 2182043"/>
              <a:gd name="connsiteX27" fmla="*/ 217819 w 1151910"/>
              <a:gd name="connsiteY27" fmla="*/ 1714963 h 2182043"/>
              <a:gd name="connsiteX28" fmla="*/ 246394 w 1151910"/>
              <a:gd name="connsiteY28" fmla="*/ 1812594 h 2182043"/>
              <a:gd name="connsiteX29" fmla="*/ 191627 w 1151910"/>
              <a:gd name="connsiteY29" fmla="*/ 1857838 h 2182043"/>
              <a:gd name="connsiteX30" fmla="*/ 144002 w 1151910"/>
              <a:gd name="connsiteY30" fmla="*/ 1891175 h 2182043"/>
              <a:gd name="connsiteX31" fmla="*/ 91613 w 1151910"/>
              <a:gd name="connsiteY31" fmla="*/ 1917369 h 2182043"/>
              <a:gd name="connsiteX32" fmla="*/ 139239 w 1151910"/>
              <a:gd name="connsiteY32" fmla="*/ 1953088 h 2182043"/>
              <a:gd name="connsiteX33" fmla="*/ 165431 w 1151910"/>
              <a:gd name="connsiteY33" fmla="*/ 1984043 h 2182043"/>
              <a:gd name="connsiteX34" fmla="*/ 196387 w 1151910"/>
              <a:gd name="connsiteY34" fmla="*/ 2055482 h 2182043"/>
              <a:gd name="connsiteX35" fmla="*/ 258302 w 1151910"/>
              <a:gd name="connsiteY35" fmla="*/ 2048338 h 2182043"/>
              <a:gd name="connsiteX36" fmla="*/ 365456 w 1151910"/>
              <a:gd name="connsiteY36" fmla="*/ 2074532 h 2182043"/>
              <a:gd name="connsiteX37" fmla="*/ 382127 w 1151910"/>
              <a:gd name="connsiteY37" fmla="*/ 2155494 h 2182043"/>
              <a:gd name="connsiteX38" fmla="*/ 441658 w 1151910"/>
              <a:gd name="connsiteY38" fmla="*/ 2176926 h 2182043"/>
              <a:gd name="connsiteX39" fmla="*/ 489282 w 1151910"/>
              <a:gd name="connsiteY39" fmla="*/ 2165019 h 2182043"/>
              <a:gd name="connsiteX40" fmla="*/ 527381 w 1151910"/>
              <a:gd name="connsiteY40" fmla="*/ 2181687 h 2182043"/>
              <a:gd name="connsiteX41" fmla="*/ 539288 w 1151910"/>
              <a:gd name="connsiteY41" fmla="*/ 2086437 h 2182043"/>
              <a:gd name="connsiteX42" fmla="*/ 591675 w 1151910"/>
              <a:gd name="connsiteY42" fmla="*/ 2041194 h 2182043"/>
              <a:gd name="connsiteX43" fmla="*/ 613106 w 1151910"/>
              <a:gd name="connsiteY43" fmla="*/ 2010238 h 2182043"/>
              <a:gd name="connsiteX44" fmla="*/ 608346 w 1151910"/>
              <a:gd name="connsiteY44" fmla="*/ 1972139 h 2182043"/>
              <a:gd name="connsiteX45" fmla="*/ 648824 w 1151910"/>
              <a:gd name="connsiteY45" fmla="*/ 1869745 h 2182043"/>
              <a:gd name="connsiteX46" fmla="*/ 698831 w 1151910"/>
              <a:gd name="connsiteY46" fmla="*/ 1781638 h 2182043"/>
              <a:gd name="connsiteX47" fmla="*/ 739314 w 1151910"/>
              <a:gd name="connsiteY47" fmla="*/ 1714964 h 2182043"/>
              <a:gd name="connsiteX48" fmla="*/ 770269 w 1151910"/>
              <a:gd name="connsiteY48" fmla="*/ 1684008 h 2182043"/>
              <a:gd name="connsiteX49" fmla="*/ 775031 w 1151910"/>
              <a:gd name="connsiteY49" fmla="*/ 1748300 h 2182043"/>
              <a:gd name="connsiteX50" fmla="*/ 779794 w 1151910"/>
              <a:gd name="connsiteY50" fmla="*/ 1800688 h 2182043"/>
              <a:gd name="connsiteX51" fmla="*/ 784556 w 1151910"/>
              <a:gd name="connsiteY51" fmla="*/ 1776875 h 2182043"/>
              <a:gd name="connsiteX52" fmla="*/ 789319 w 1151910"/>
              <a:gd name="connsiteY52" fmla="*/ 1743538 h 2182043"/>
              <a:gd name="connsiteX53" fmla="*/ 803606 w 1151910"/>
              <a:gd name="connsiteY53" fmla="*/ 1734013 h 2182043"/>
              <a:gd name="connsiteX54" fmla="*/ 827419 w 1151910"/>
              <a:gd name="connsiteY54" fmla="*/ 1748300 h 2182043"/>
              <a:gd name="connsiteX55" fmla="*/ 841706 w 1151910"/>
              <a:gd name="connsiteY55" fmla="*/ 1753063 h 2182043"/>
              <a:gd name="connsiteX56" fmla="*/ 846469 w 1151910"/>
              <a:gd name="connsiteY56" fmla="*/ 1691150 h 2182043"/>
              <a:gd name="connsiteX57" fmla="*/ 889331 w 1151910"/>
              <a:gd name="connsiteY57" fmla="*/ 1695913 h 2182043"/>
              <a:gd name="connsiteX58" fmla="*/ 894094 w 1151910"/>
              <a:gd name="connsiteY58" fmla="*/ 1710200 h 2182043"/>
              <a:gd name="connsiteX59" fmla="*/ 927431 w 1151910"/>
              <a:gd name="connsiteY59" fmla="*/ 1734013 h 2182043"/>
              <a:gd name="connsiteX60" fmla="*/ 960769 w 1151910"/>
              <a:gd name="connsiteY60" fmla="*/ 1738775 h 2182043"/>
              <a:gd name="connsiteX61" fmla="*/ 998869 w 1151910"/>
              <a:gd name="connsiteY61" fmla="*/ 1734013 h 2182043"/>
              <a:gd name="connsiteX62" fmla="*/ 1003631 w 1151910"/>
              <a:gd name="connsiteY62" fmla="*/ 1657813 h 2182043"/>
              <a:gd name="connsiteX63" fmla="*/ 1017919 w 1151910"/>
              <a:gd name="connsiteY63" fmla="*/ 1638763 h 2182043"/>
              <a:gd name="connsiteX64" fmla="*/ 1017919 w 1151910"/>
              <a:gd name="connsiteY64" fmla="*/ 1600663 h 2182043"/>
              <a:gd name="connsiteX65" fmla="*/ 998869 w 1151910"/>
              <a:gd name="connsiteY65" fmla="*/ 1586375 h 2182043"/>
              <a:gd name="connsiteX66" fmla="*/ 975056 w 1151910"/>
              <a:gd name="connsiteY66" fmla="*/ 1548275 h 2182043"/>
              <a:gd name="connsiteX67" fmla="*/ 965531 w 1151910"/>
              <a:gd name="connsiteY67" fmla="*/ 1533988 h 2182043"/>
              <a:gd name="connsiteX68" fmla="*/ 951244 w 1151910"/>
              <a:gd name="connsiteY68" fmla="*/ 1529225 h 2182043"/>
              <a:gd name="connsiteX69" fmla="*/ 932194 w 1151910"/>
              <a:gd name="connsiteY69" fmla="*/ 1405400 h 2182043"/>
              <a:gd name="connsiteX70" fmla="*/ 922669 w 1151910"/>
              <a:gd name="connsiteY70" fmla="*/ 1362538 h 2182043"/>
              <a:gd name="connsiteX71" fmla="*/ 913144 w 1151910"/>
              <a:gd name="connsiteY71" fmla="*/ 1338725 h 2182043"/>
              <a:gd name="connsiteX72" fmla="*/ 903619 w 1151910"/>
              <a:gd name="connsiteY72" fmla="*/ 1305388 h 2182043"/>
              <a:gd name="connsiteX73" fmla="*/ 898856 w 1151910"/>
              <a:gd name="connsiteY73" fmla="*/ 1291100 h 2182043"/>
              <a:gd name="connsiteX74" fmla="*/ 908381 w 1151910"/>
              <a:gd name="connsiteY74" fmla="*/ 1224425 h 2182043"/>
              <a:gd name="connsiteX75" fmla="*/ 922669 w 1151910"/>
              <a:gd name="connsiteY75" fmla="*/ 1219663 h 2182043"/>
              <a:gd name="connsiteX76" fmla="*/ 941719 w 1151910"/>
              <a:gd name="connsiteY76" fmla="*/ 1210138 h 2182043"/>
              <a:gd name="connsiteX77" fmla="*/ 956006 w 1151910"/>
              <a:gd name="connsiteY77" fmla="*/ 1205375 h 2182043"/>
              <a:gd name="connsiteX78" fmla="*/ 970294 w 1151910"/>
              <a:gd name="connsiteY78" fmla="*/ 1195850 h 2182043"/>
              <a:gd name="connsiteX79" fmla="*/ 1003631 w 1151910"/>
              <a:gd name="connsiteY79" fmla="*/ 1186325 h 2182043"/>
              <a:gd name="connsiteX80" fmla="*/ 1022681 w 1151910"/>
              <a:gd name="connsiteY80" fmla="*/ 1172038 h 2182043"/>
              <a:gd name="connsiteX81" fmla="*/ 1041731 w 1151910"/>
              <a:gd name="connsiteY81" fmla="*/ 1143463 h 2182043"/>
              <a:gd name="connsiteX82" fmla="*/ 1070306 w 1151910"/>
              <a:gd name="connsiteY82" fmla="*/ 1124413 h 2182043"/>
              <a:gd name="connsiteX83" fmla="*/ 1098881 w 1151910"/>
              <a:gd name="connsiteY83" fmla="*/ 1114888 h 2182043"/>
              <a:gd name="connsiteX84" fmla="*/ 1132219 w 1151910"/>
              <a:gd name="connsiteY84" fmla="*/ 1091075 h 2182043"/>
              <a:gd name="connsiteX85" fmla="*/ 1146506 w 1151910"/>
              <a:gd name="connsiteY85" fmla="*/ 1076788 h 2182043"/>
              <a:gd name="connsiteX86" fmla="*/ 1141744 w 1151910"/>
              <a:gd name="connsiteY86" fmla="*/ 991063 h 2182043"/>
              <a:gd name="connsiteX87" fmla="*/ 1127456 w 1151910"/>
              <a:gd name="connsiteY87" fmla="*/ 972013 h 2182043"/>
              <a:gd name="connsiteX88" fmla="*/ 1108406 w 1151910"/>
              <a:gd name="connsiteY88" fmla="*/ 933913 h 2182043"/>
              <a:gd name="connsiteX89" fmla="*/ 1103644 w 1151910"/>
              <a:gd name="connsiteY89" fmla="*/ 910100 h 2182043"/>
              <a:gd name="connsiteX90" fmla="*/ 1075069 w 1151910"/>
              <a:gd name="connsiteY90" fmla="*/ 881525 h 2182043"/>
              <a:gd name="connsiteX91" fmla="*/ 1008394 w 1151910"/>
              <a:gd name="connsiteY91" fmla="*/ 857713 h 2182043"/>
              <a:gd name="connsiteX92" fmla="*/ 994106 w 1151910"/>
              <a:gd name="connsiteY92" fmla="*/ 862475 h 2182043"/>
              <a:gd name="connsiteX93" fmla="*/ 989344 w 1151910"/>
              <a:gd name="connsiteY93" fmla="*/ 876763 h 2182043"/>
              <a:gd name="connsiteX94" fmla="*/ 984581 w 1151910"/>
              <a:gd name="connsiteY94" fmla="*/ 914863 h 2182043"/>
              <a:gd name="connsiteX95" fmla="*/ 975056 w 1151910"/>
              <a:gd name="connsiteY95" fmla="*/ 929150 h 2182043"/>
              <a:gd name="connsiteX96" fmla="*/ 960769 w 1151910"/>
              <a:gd name="connsiteY96" fmla="*/ 948200 h 2182043"/>
              <a:gd name="connsiteX97" fmla="*/ 932194 w 1151910"/>
              <a:gd name="connsiteY97" fmla="*/ 962488 h 2182043"/>
              <a:gd name="connsiteX98" fmla="*/ 898856 w 1151910"/>
              <a:gd name="connsiteY98" fmla="*/ 919625 h 2182043"/>
              <a:gd name="connsiteX99" fmla="*/ 884569 w 1151910"/>
              <a:gd name="connsiteY99" fmla="*/ 905338 h 2182043"/>
              <a:gd name="connsiteX100" fmla="*/ 903619 w 1151910"/>
              <a:gd name="connsiteY100" fmla="*/ 852950 h 2182043"/>
              <a:gd name="connsiteX101" fmla="*/ 908381 w 1151910"/>
              <a:gd name="connsiteY101" fmla="*/ 833900 h 2182043"/>
              <a:gd name="connsiteX102" fmla="*/ 903619 w 1151910"/>
              <a:gd name="connsiteY102" fmla="*/ 819613 h 2182043"/>
              <a:gd name="connsiteX103" fmla="*/ 898856 w 1151910"/>
              <a:gd name="connsiteY103" fmla="*/ 800563 h 2182043"/>
              <a:gd name="connsiteX104" fmla="*/ 903619 w 1151910"/>
              <a:gd name="connsiteY104" fmla="*/ 776750 h 2182043"/>
              <a:gd name="connsiteX105" fmla="*/ 941719 w 1151910"/>
              <a:gd name="connsiteY105" fmla="*/ 752938 h 2182043"/>
              <a:gd name="connsiteX106" fmla="*/ 956006 w 1151910"/>
              <a:gd name="connsiteY106" fmla="*/ 738650 h 2182043"/>
              <a:gd name="connsiteX107" fmla="*/ 960769 w 1151910"/>
              <a:gd name="connsiteY107" fmla="*/ 724363 h 2182043"/>
              <a:gd name="connsiteX108" fmla="*/ 956006 w 1151910"/>
              <a:gd name="connsiteY108" fmla="*/ 600538 h 2182043"/>
              <a:gd name="connsiteX109" fmla="*/ 889331 w 1151910"/>
              <a:gd name="connsiteY109" fmla="*/ 600538 h 2182043"/>
              <a:gd name="connsiteX110" fmla="*/ 875044 w 1151910"/>
              <a:gd name="connsiteY110" fmla="*/ 586250 h 2182043"/>
              <a:gd name="connsiteX111" fmla="*/ 860756 w 1151910"/>
              <a:gd name="connsiteY111" fmla="*/ 576725 h 2182043"/>
              <a:gd name="connsiteX112" fmla="*/ 846469 w 1151910"/>
              <a:gd name="connsiteY112" fmla="*/ 557675 h 2182043"/>
              <a:gd name="connsiteX113" fmla="*/ 841706 w 1151910"/>
              <a:gd name="connsiteY113" fmla="*/ 543388 h 2182043"/>
              <a:gd name="connsiteX114" fmla="*/ 722644 w 1151910"/>
              <a:gd name="connsiteY114" fmla="*/ 538625 h 2182043"/>
              <a:gd name="connsiteX115" fmla="*/ 689306 w 1151910"/>
              <a:gd name="connsiteY115" fmla="*/ 510050 h 2182043"/>
              <a:gd name="connsiteX116" fmla="*/ 679781 w 1151910"/>
              <a:gd name="connsiteY116" fmla="*/ 495763 h 2182043"/>
              <a:gd name="connsiteX117" fmla="*/ 660731 w 1151910"/>
              <a:gd name="connsiteY117" fmla="*/ 448138 h 2182043"/>
              <a:gd name="connsiteX118" fmla="*/ 646444 w 1151910"/>
              <a:gd name="connsiteY118" fmla="*/ 410038 h 2182043"/>
              <a:gd name="connsiteX119" fmla="*/ 636919 w 1151910"/>
              <a:gd name="connsiteY119" fmla="*/ 386225 h 2182043"/>
              <a:gd name="connsiteX120" fmla="*/ 617869 w 1151910"/>
              <a:gd name="connsiteY120" fmla="*/ 357650 h 2182043"/>
              <a:gd name="connsiteX121" fmla="*/ 575006 w 1151910"/>
              <a:gd name="connsiteY121" fmla="*/ 329075 h 2182043"/>
              <a:gd name="connsiteX122" fmla="*/ 560719 w 1151910"/>
              <a:gd name="connsiteY122" fmla="*/ 319550 h 2182043"/>
              <a:gd name="connsiteX123" fmla="*/ 541669 w 1151910"/>
              <a:gd name="connsiteY123" fmla="*/ 305263 h 2182043"/>
              <a:gd name="connsiteX124" fmla="*/ 527381 w 1151910"/>
              <a:gd name="connsiteY124" fmla="*/ 300500 h 2182043"/>
              <a:gd name="connsiteX125" fmla="*/ 494044 w 1151910"/>
              <a:gd name="connsiteY125" fmla="*/ 281450 h 2182043"/>
              <a:gd name="connsiteX126" fmla="*/ 470231 w 1151910"/>
              <a:gd name="connsiteY126" fmla="*/ 271925 h 2182043"/>
              <a:gd name="connsiteX127" fmla="*/ 408318 w 1151910"/>
              <a:gd name="connsiteY127" fmla="*/ 181439 h 2182043"/>
              <a:gd name="connsiteX128" fmla="*/ 408319 w 1151910"/>
              <a:gd name="connsiteY128" fmla="*/ 52851 h 2182043"/>
              <a:gd name="connsiteX129" fmla="*/ 377362 w 1151910"/>
              <a:gd name="connsiteY129" fmla="*/ 43325 h 2182043"/>
              <a:gd name="connsiteX130" fmla="*/ 317831 w 1151910"/>
              <a:gd name="connsiteY130" fmla="*/ 9988 h 2182043"/>
              <a:gd name="connsiteX131" fmla="*/ 284494 w 1151910"/>
              <a:gd name="connsiteY131" fmla="*/ 463 h 2182043"/>
              <a:gd name="connsiteX132" fmla="*/ 265444 w 1151910"/>
              <a:gd name="connsiteY132" fmla="*/ 5225 h 2182043"/>
              <a:gd name="connsiteX133" fmla="*/ 227344 w 1151910"/>
              <a:gd name="connsiteY133" fmla="*/ 55231 h 2182043"/>
              <a:gd name="connsiteX134" fmla="*/ 170194 w 1151910"/>
              <a:gd name="connsiteY134" fmla="*/ 69519 h 2182043"/>
              <a:gd name="connsiteX135" fmla="*/ 158287 w 1151910"/>
              <a:gd name="connsiteY135" fmla="*/ 114763 h 2182043"/>
              <a:gd name="connsiteX136" fmla="*/ 122568 w 1151910"/>
              <a:gd name="connsiteY136" fmla="*/ 150481 h 2182043"/>
              <a:gd name="connsiteX137" fmla="*/ 84469 w 1151910"/>
              <a:gd name="connsiteY137" fmla="*/ 243351 h 2182043"/>
              <a:gd name="connsiteX0" fmla="*/ 84469 w 1151910"/>
              <a:gd name="connsiteY0" fmla="*/ 243351 h 2182043"/>
              <a:gd name="connsiteX1" fmla="*/ 91612 w 1151910"/>
              <a:gd name="connsiteY1" fmla="*/ 271925 h 2182043"/>
              <a:gd name="connsiteX2" fmla="*/ 74943 w 1151910"/>
              <a:gd name="connsiteY2" fmla="*/ 340982 h 2182043"/>
              <a:gd name="connsiteX3" fmla="*/ 60656 w 1151910"/>
              <a:gd name="connsiteY3" fmla="*/ 390988 h 2182043"/>
              <a:gd name="connsiteX4" fmla="*/ 53512 w 1151910"/>
              <a:gd name="connsiteY4" fmla="*/ 467188 h 2182043"/>
              <a:gd name="connsiteX5" fmla="*/ 32081 w 1151910"/>
              <a:gd name="connsiteY5" fmla="*/ 505288 h 2182043"/>
              <a:gd name="connsiteX6" fmla="*/ 3506 w 1151910"/>
              <a:gd name="connsiteY6" fmla="*/ 541007 h 2182043"/>
              <a:gd name="connsiteX7" fmla="*/ 74944 w 1151910"/>
              <a:gd name="connsiteY7" fmla="*/ 564819 h 2182043"/>
              <a:gd name="connsiteX8" fmla="*/ 67800 w 1151910"/>
              <a:gd name="connsiteY8" fmla="*/ 643401 h 2182043"/>
              <a:gd name="connsiteX9" fmla="*/ 103518 w 1151910"/>
              <a:gd name="connsiteY9" fmla="*/ 688645 h 2182043"/>
              <a:gd name="connsiteX10" fmla="*/ 167813 w 1151910"/>
              <a:gd name="connsiteY10" fmla="*/ 736269 h 2182043"/>
              <a:gd name="connsiteX11" fmla="*/ 170195 w 1151910"/>
              <a:gd name="connsiteY11" fmla="*/ 807706 h 2182043"/>
              <a:gd name="connsiteX12" fmla="*/ 155907 w 1151910"/>
              <a:gd name="connsiteY12" fmla="*/ 860094 h 2182043"/>
              <a:gd name="connsiteX13" fmla="*/ 127331 w 1151910"/>
              <a:gd name="connsiteY13" fmla="*/ 910100 h 2182043"/>
              <a:gd name="connsiteX14" fmla="*/ 98756 w 1151910"/>
              <a:gd name="connsiteY14" fmla="*/ 948200 h 2182043"/>
              <a:gd name="connsiteX15" fmla="*/ 63037 w 1151910"/>
              <a:gd name="connsiteY15" fmla="*/ 993444 h 2182043"/>
              <a:gd name="connsiteX16" fmla="*/ 32082 w 1151910"/>
              <a:gd name="connsiteY16" fmla="*/ 1064881 h 2182043"/>
              <a:gd name="connsiteX17" fmla="*/ 1125 w 1151910"/>
              <a:gd name="connsiteY17" fmla="*/ 1105363 h 2182043"/>
              <a:gd name="connsiteX18" fmla="*/ 8269 w 1151910"/>
              <a:gd name="connsiteY18" fmla="*/ 1174419 h 2182043"/>
              <a:gd name="connsiteX19" fmla="*/ 22557 w 1151910"/>
              <a:gd name="connsiteY19" fmla="*/ 1224425 h 2182043"/>
              <a:gd name="connsiteX20" fmla="*/ 51133 w 1151910"/>
              <a:gd name="connsiteY20" fmla="*/ 1260144 h 2182043"/>
              <a:gd name="connsiteX21" fmla="*/ 70181 w 1151910"/>
              <a:gd name="connsiteY21" fmla="*/ 1298244 h 2182043"/>
              <a:gd name="connsiteX22" fmla="*/ 148763 w 1151910"/>
              <a:gd name="connsiteY22" fmla="*/ 1314913 h 2182043"/>
              <a:gd name="connsiteX23" fmla="*/ 255919 w 1151910"/>
              <a:gd name="connsiteY23" fmla="*/ 1398256 h 2182043"/>
              <a:gd name="connsiteX24" fmla="*/ 279733 w 1151910"/>
              <a:gd name="connsiteY24" fmla="*/ 1450644 h 2182043"/>
              <a:gd name="connsiteX25" fmla="*/ 239252 w 1151910"/>
              <a:gd name="connsiteY25" fmla="*/ 1550656 h 2182043"/>
              <a:gd name="connsiteX26" fmla="*/ 210677 w 1151910"/>
              <a:gd name="connsiteY26" fmla="*/ 1655431 h 2182043"/>
              <a:gd name="connsiteX27" fmla="*/ 217819 w 1151910"/>
              <a:gd name="connsiteY27" fmla="*/ 1714963 h 2182043"/>
              <a:gd name="connsiteX28" fmla="*/ 246394 w 1151910"/>
              <a:gd name="connsiteY28" fmla="*/ 1812594 h 2182043"/>
              <a:gd name="connsiteX29" fmla="*/ 191627 w 1151910"/>
              <a:gd name="connsiteY29" fmla="*/ 1857838 h 2182043"/>
              <a:gd name="connsiteX30" fmla="*/ 144002 w 1151910"/>
              <a:gd name="connsiteY30" fmla="*/ 1891175 h 2182043"/>
              <a:gd name="connsiteX31" fmla="*/ 91613 w 1151910"/>
              <a:gd name="connsiteY31" fmla="*/ 1917369 h 2182043"/>
              <a:gd name="connsiteX32" fmla="*/ 139239 w 1151910"/>
              <a:gd name="connsiteY32" fmla="*/ 1953088 h 2182043"/>
              <a:gd name="connsiteX33" fmla="*/ 165431 w 1151910"/>
              <a:gd name="connsiteY33" fmla="*/ 1984043 h 2182043"/>
              <a:gd name="connsiteX34" fmla="*/ 196387 w 1151910"/>
              <a:gd name="connsiteY34" fmla="*/ 2055482 h 2182043"/>
              <a:gd name="connsiteX35" fmla="*/ 258302 w 1151910"/>
              <a:gd name="connsiteY35" fmla="*/ 2048338 h 2182043"/>
              <a:gd name="connsiteX36" fmla="*/ 365456 w 1151910"/>
              <a:gd name="connsiteY36" fmla="*/ 2074532 h 2182043"/>
              <a:gd name="connsiteX37" fmla="*/ 382127 w 1151910"/>
              <a:gd name="connsiteY37" fmla="*/ 2155494 h 2182043"/>
              <a:gd name="connsiteX38" fmla="*/ 441658 w 1151910"/>
              <a:gd name="connsiteY38" fmla="*/ 2176926 h 2182043"/>
              <a:gd name="connsiteX39" fmla="*/ 489282 w 1151910"/>
              <a:gd name="connsiteY39" fmla="*/ 2165019 h 2182043"/>
              <a:gd name="connsiteX40" fmla="*/ 527381 w 1151910"/>
              <a:gd name="connsiteY40" fmla="*/ 2181687 h 2182043"/>
              <a:gd name="connsiteX41" fmla="*/ 539288 w 1151910"/>
              <a:gd name="connsiteY41" fmla="*/ 2086437 h 2182043"/>
              <a:gd name="connsiteX42" fmla="*/ 591675 w 1151910"/>
              <a:gd name="connsiteY42" fmla="*/ 2041194 h 2182043"/>
              <a:gd name="connsiteX43" fmla="*/ 613106 w 1151910"/>
              <a:gd name="connsiteY43" fmla="*/ 2010238 h 2182043"/>
              <a:gd name="connsiteX44" fmla="*/ 608346 w 1151910"/>
              <a:gd name="connsiteY44" fmla="*/ 1972139 h 2182043"/>
              <a:gd name="connsiteX45" fmla="*/ 648824 w 1151910"/>
              <a:gd name="connsiteY45" fmla="*/ 1869745 h 2182043"/>
              <a:gd name="connsiteX46" fmla="*/ 698831 w 1151910"/>
              <a:gd name="connsiteY46" fmla="*/ 1781638 h 2182043"/>
              <a:gd name="connsiteX47" fmla="*/ 739314 w 1151910"/>
              <a:gd name="connsiteY47" fmla="*/ 1714964 h 2182043"/>
              <a:gd name="connsiteX48" fmla="*/ 770269 w 1151910"/>
              <a:gd name="connsiteY48" fmla="*/ 1684008 h 2182043"/>
              <a:gd name="connsiteX49" fmla="*/ 775031 w 1151910"/>
              <a:gd name="connsiteY49" fmla="*/ 1748300 h 2182043"/>
              <a:gd name="connsiteX50" fmla="*/ 779794 w 1151910"/>
              <a:gd name="connsiteY50" fmla="*/ 1800688 h 2182043"/>
              <a:gd name="connsiteX51" fmla="*/ 789319 w 1151910"/>
              <a:gd name="connsiteY51" fmla="*/ 1743538 h 2182043"/>
              <a:gd name="connsiteX52" fmla="*/ 803606 w 1151910"/>
              <a:gd name="connsiteY52" fmla="*/ 1734013 h 2182043"/>
              <a:gd name="connsiteX53" fmla="*/ 827419 w 1151910"/>
              <a:gd name="connsiteY53" fmla="*/ 1748300 h 2182043"/>
              <a:gd name="connsiteX54" fmla="*/ 841706 w 1151910"/>
              <a:gd name="connsiteY54" fmla="*/ 1753063 h 2182043"/>
              <a:gd name="connsiteX55" fmla="*/ 846469 w 1151910"/>
              <a:gd name="connsiteY55" fmla="*/ 1691150 h 2182043"/>
              <a:gd name="connsiteX56" fmla="*/ 889331 w 1151910"/>
              <a:gd name="connsiteY56" fmla="*/ 1695913 h 2182043"/>
              <a:gd name="connsiteX57" fmla="*/ 894094 w 1151910"/>
              <a:gd name="connsiteY57" fmla="*/ 1710200 h 2182043"/>
              <a:gd name="connsiteX58" fmla="*/ 927431 w 1151910"/>
              <a:gd name="connsiteY58" fmla="*/ 1734013 h 2182043"/>
              <a:gd name="connsiteX59" fmla="*/ 960769 w 1151910"/>
              <a:gd name="connsiteY59" fmla="*/ 1738775 h 2182043"/>
              <a:gd name="connsiteX60" fmla="*/ 998869 w 1151910"/>
              <a:gd name="connsiteY60" fmla="*/ 1734013 h 2182043"/>
              <a:gd name="connsiteX61" fmla="*/ 1003631 w 1151910"/>
              <a:gd name="connsiteY61" fmla="*/ 1657813 h 2182043"/>
              <a:gd name="connsiteX62" fmla="*/ 1017919 w 1151910"/>
              <a:gd name="connsiteY62" fmla="*/ 1638763 h 2182043"/>
              <a:gd name="connsiteX63" fmla="*/ 1017919 w 1151910"/>
              <a:gd name="connsiteY63" fmla="*/ 1600663 h 2182043"/>
              <a:gd name="connsiteX64" fmla="*/ 998869 w 1151910"/>
              <a:gd name="connsiteY64" fmla="*/ 1586375 h 2182043"/>
              <a:gd name="connsiteX65" fmla="*/ 975056 w 1151910"/>
              <a:gd name="connsiteY65" fmla="*/ 1548275 h 2182043"/>
              <a:gd name="connsiteX66" fmla="*/ 965531 w 1151910"/>
              <a:gd name="connsiteY66" fmla="*/ 1533988 h 2182043"/>
              <a:gd name="connsiteX67" fmla="*/ 951244 w 1151910"/>
              <a:gd name="connsiteY67" fmla="*/ 1529225 h 2182043"/>
              <a:gd name="connsiteX68" fmla="*/ 932194 w 1151910"/>
              <a:gd name="connsiteY68" fmla="*/ 1405400 h 2182043"/>
              <a:gd name="connsiteX69" fmla="*/ 922669 w 1151910"/>
              <a:gd name="connsiteY69" fmla="*/ 1362538 h 2182043"/>
              <a:gd name="connsiteX70" fmla="*/ 913144 w 1151910"/>
              <a:gd name="connsiteY70" fmla="*/ 1338725 h 2182043"/>
              <a:gd name="connsiteX71" fmla="*/ 903619 w 1151910"/>
              <a:gd name="connsiteY71" fmla="*/ 1305388 h 2182043"/>
              <a:gd name="connsiteX72" fmla="*/ 898856 w 1151910"/>
              <a:gd name="connsiteY72" fmla="*/ 1291100 h 2182043"/>
              <a:gd name="connsiteX73" fmla="*/ 908381 w 1151910"/>
              <a:gd name="connsiteY73" fmla="*/ 1224425 h 2182043"/>
              <a:gd name="connsiteX74" fmla="*/ 922669 w 1151910"/>
              <a:gd name="connsiteY74" fmla="*/ 1219663 h 2182043"/>
              <a:gd name="connsiteX75" fmla="*/ 941719 w 1151910"/>
              <a:gd name="connsiteY75" fmla="*/ 1210138 h 2182043"/>
              <a:gd name="connsiteX76" fmla="*/ 956006 w 1151910"/>
              <a:gd name="connsiteY76" fmla="*/ 1205375 h 2182043"/>
              <a:gd name="connsiteX77" fmla="*/ 970294 w 1151910"/>
              <a:gd name="connsiteY77" fmla="*/ 1195850 h 2182043"/>
              <a:gd name="connsiteX78" fmla="*/ 1003631 w 1151910"/>
              <a:gd name="connsiteY78" fmla="*/ 1186325 h 2182043"/>
              <a:gd name="connsiteX79" fmla="*/ 1022681 w 1151910"/>
              <a:gd name="connsiteY79" fmla="*/ 1172038 h 2182043"/>
              <a:gd name="connsiteX80" fmla="*/ 1041731 w 1151910"/>
              <a:gd name="connsiteY80" fmla="*/ 1143463 h 2182043"/>
              <a:gd name="connsiteX81" fmla="*/ 1070306 w 1151910"/>
              <a:gd name="connsiteY81" fmla="*/ 1124413 h 2182043"/>
              <a:gd name="connsiteX82" fmla="*/ 1098881 w 1151910"/>
              <a:gd name="connsiteY82" fmla="*/ 1114888 h 2182043"/>
              <a:gd name="connsiteX83" fmla="*/ 1132219 w 1151910"/>
              <a:gd name="connsiteY83" fmla="*/ 1091075 h 2182043"/>
              <a:gd name="connsiteX84" fmla="*/ 1146506 w 1151910"/>
              <a:gd name="connsiteY84" fmla="*/ 1076788 h 2182043"/>
              <a:gd name="connsiteX85" fmla="*/ 1141744 w 1151910"/>
              <a:gd name="connsiteY85" fmla="*/ 991063 h 2182043"/>
              <a:gd name="connsiteX86" fmla="*/ 1127456 w 1151910"/>
              <a:gd name="connsiteY86" fmla="*/ 972013 h 2182043"/>
              <a:gd name="connsiteX87" fmla="*/ 1108406 w 1151910"/>
              <a:gd name="connsiteY87" fmla="*/ 933913 h 2182043"/>
              <a:gd name="connsiteX88" fmla="*/ 1103644 w 1151910"/>
              <a:gd name="connsiteY88" fmla="*/ 910100 h 2182043"/>
              <a:gd name="connsiteX89" fmla="*/ 1075069 w 1151910"/>
              <a:gd name="connsiteY89" fmla="*/ 881525 h 2182043"/>
              <a:gd name="connsiteX90" fmla="*/ 1008394 w 1151910"/>
              <a:gd name="connsiteY90" fmla="*/ 857713 h 2182043"/>
              <a:gd name="connsiteX91" fmla="*/ 994106 w 1151910"/>
              <a:gd name="connsiteY91" fmla="*/ 862475 h 2182043"/>
              <a:gd name="connsiteX92" fmla="*/ 989344 w 1151910"/>
              <a:gd name="connsiteY92" fmla="*/ 876763 h 2182043"/>
              <a:gd name="connsiteX93" fmla="*/ 984581 w 1151910"/>
              <a:gd name="connsiteY93" fmla="*/ 914863 h 2182043"/>
              <a:gd name="connsiteX94" fmla="*/ 975056 w 1151910"/>
              <a:gd name="connsiteY94" fmla="*/ 929150 h 2182043"/>
              <a:gd name="connsiteX95" fmla="*/ 960769 w 1151910"/>
              <a:gd name="connsiteY95" fmla="*/ 948200 h 2182043"/>
              <a:gd name="connsiteX96" fmla="*/ 932194 w 1151910"/>
              <a:gd name="connsiteY96" fmla="*/ 962488 h 2182043"/>
              <a:gd name="connsiteX97" fmla="*/ 898856 w 1151910"/>
              <a:gd name="connsiteY97" fmla="*/ 919625 h 2182043"/>
              <a:gd name="connsiteX98" fmla="*/ 884569 w 1151910"/>
              <a:gd name="connsiteY98" fmla="*/ 905338 h 2182043"/>
              <a:gd name="connsiteX99" fmla="*/ 903619 w 1151910"/>
              <a:gd name="connsiteY99" fmla="*/ 852950 h 2182043"/>
              <a:gd name="connsiteX100" fmla="*/ 908381 w 1151910"/>
              <a:gd name="connsiteY100" fmla="*/ 833900 h 2182043"/>
              <a:gd name="connsiteX101" fmla="*/ 903619 w 1151910"/>
              <a:gd name="connsiteY101" fmla="*/ 819613 h 2182043"/>
              <a:gd name="connsiteX102" fmla="*/ 898856 w 1151910"/>
              <a:gd name="connsiteY102" fmla="*/ 800563 h 2182043"/>
              <a:gd name="connsiteX103" fmla="*/ 903619 w 1151910"/>
              <a:gd name="connsiteY103" fmla="*/ 776750 h 2182043"/>
              <a:gd name="connsiteX104" fmla="*/ 941719 w 1151910"/>
              <a:gd name="connsiteY104" fmla="*/ 752938 h 2182043"/>
              <a:gd name="connsiteX105" fmla="*/ 956006 w 1151910"/>
              <a:gd name="connsiteY105" fmla="*/ 738650 h 2182043"/>
              <a:gd name="connsiteX106" fmla="*/ 960769 w 1151910"/>
              <a:gd name="connsiteY106" fmla="*/ 724363 h 2182043"/>
              <a:gd name="connsiteX107" fmla="*/ 956006 w 1151910"/>
              <a:gd name="connsiteY107" fmla="*/ 600538 h 2182043"/>
              <a:gd name="connsiteX108" fmla="*/ 889331 w 1151910"/>
              <a:gd name="connsiteY108" fmla="*/ 600538 h 2182043"/>
              <a:gd name="connsiteX109" fmla="*/ 875044 w 1151910"/>
              <a:gd name="connsiteY109" fmla="*/ 586250 h 2182043"/>
              <a:gd name="connsiteX110" fmla="*/ 860756 w 1151910"/>
              <a:gd name="connsiteY110" fmla="*/ 576725 h 2182043"/>
              <a:gd name="connsiteX111" fmla="*/ 846469 w 1151910"/>
              <a:gd name="connsiteY111" fmla="*/ 557675 h 2182043"/>
              <a:gd name="connsiteX112" fmla="*/ 841706 w 1151910"/>
              <a:gd name="connsiteY112" fmla="*/ 543388 h 2182043"/>
              <a:gd name="connsiteX113" fmla="*/ 722644 w 1151910"/>
              <a:gd name="connsiteY113" fmla="*/ 538625 h 2182043"/>
              <a:gd name="connsiteX114" fmla="*/ 689306 w 1151910"/>
              <a:gd name="connsiteY114" fmla="*/ 510050 h 2182043"/>
              <a:gd name="connsiteX115" fmla="*/ 679781 w 1151910"/>
              <a:gd name="connsiteY115" fmla="*/ 495763 h 2182043"/>
              <a:gd name="connsiteX116" fmla="*/ 660731 w 1151910"/>
              <a:gd name="connsiteY116" fmla="*/ 448138 h 2182043"/>
              <a:gd name="connsiteX117" fmla="*/ 646444 w 1151910"/>
              <a:gd name="connsiteY117" fmla="*/ 410038 h 2182043"/>
              <a:gd name="connsiteX118" fmla="*/ 636919 w 1151910"/>
              <a:gd name="connsiteY118" fmla="*/ 386225 h 2182043"/>
              <a:gd name="connsiteX119" fmla="*/ 617869 w 1151910"/>
              <a:gd name="connsiteY119" fmla="*/ 357650 h 2182043"/>
              <a:gd name="connsiteX120" fmla="*/ 575006 w 1151910"/>
              <a:gd name="connsiteY120" fmla="*/ 329075 h 2182043"/>
              <a:gd name="connsiteX121" fmla="*/ 560719 w 1151910"/>
              <a:gd name="connsiteY121" fmla="*/ 319550 h 2182043"/>
              <a:gd name="connsiteX122" fmla="*/ 541669 w 1151910"/>
              <a:gd name="connsiteY122" fmla="*/ 305263 h 2182043"/>
              <a:gd name="connsiteX123" fmla="*/ 527381 w 1151910"/>
              <a:gd name="connsiteY123" fmla="*/ 300500 h 2182043"/>
              <a:gd name="connsiteX124" fmla="*/ 494044 w 1151910"/>
              <a:gd name="connsiteY124" fmla="*/ 281450 h 2182043"/>
              <a:gd name="connsiteX125" fmla="*/ 470231 w 1151910"/>
              <a:gd name="connsiteY125" fmla="*/ 271925 h 2182043"/>
              <a:gd name="connsiteX126" fmla="*/ 408318 w 1151910"/>
              <a:gd name="connsiteY126" fmla="*/ 181439 h 2182043"/>
              <a:gd name="connsiteX127" fmla="*/ 408319 w 1151910"/>
              <a:gd name="connsiteY127" fmla="*/ 52851 h 2182043"/>
              <a:gd name="connsiteX128" fmla="*/ 377362 w 1151910"/>
              <a:gd name="connsiteY128" fmla="*/ 43325 h 2182043"/>
              <a:gd name="connsiteX129" fmla="*/ 317831 w 1151910"/>
              <a:gd name="connsiteY129" fmla="*/ 9988 h 2182043"/>
              <a:gd name="connsiteX130" fmla="*/ 284494 w 1151910"/>
              <a:gd name="connsiteY130" fmla="*/ 463 h 2182043"/>
              <a:gd name="connsiteX131" fmla="*/ 265444 w 1151910"/>
              <a:gd name="connsiteY131" fmla="*/ 5225 h 2182043"/>
              <a:gd name="connsiteX132" fmla="*/ 227344 w 1151910"/>
              <a:gd name="connsiteY132" fmla="*/ 55231 h 2182043"/>
              <a:gd name="connsiteX133" fmla="*/ 170194 w 1151910"/>
              <a:gd name="connsiteY133" fmla="*/ 69519 h 2182043"/>
              <a:gd name="connsiteX134" fmla="*/ 158287 w 1151910"/>
              <a:gd name="connsiteY134" fmla="*/ 114763 h 2182043"/>
              <a:gd name="connsiteX135" fmla="*/ 122568 w 1151910"/>
              <a:gd name="connsiteY135" fmla="*/ 150481 h 2182043"/>
              <a:gd name="connsiteX136" fmla="*/ 84469 w 1151910"/>
              <a:gd name="connsiteY136" fmla="*/ 243351 h 2182043"/>
              <a:gd name="connsiteX0" fmla="*/ 84469 w 1151910"/>
              <a:gd name="connsiteY0" fmla="*/ 243351 h 2182043"/>
              <a:gd name="connsiteX1" fmla="*/ 91612 w 1151910"/>
              <a:gd name="connsiteY1" fmla="*/ 271925 h 2182043"/>
              <a:gd name="connsiteX2" fmla="*/ 74943 w 1151910"/>
              <a:gd name="connsiteY2" fmla="*/ 340982 h 2182043"/>
              <a:gd name="connsiteX3" fmla="*/ 60656 w 1151910"/>
              <a:gd name="connsiteY3" fmla="*/ 390988 h 2182043"/>
              <a:gd name="connsiteX4" fmla="*/ 53512 w 1151910"/>
              <a:gd name="connsiteY4" fmla="*/ 467188 h 2182043"/>
              <a:gd name="connsiteX5" fmla="*/ 32081 w 1151910"/>
              <a:gd name="connsiteY5" fmla="*/ 505288 h 2182043"/>
              <a:gd name="connsiteX6" fmla="*/ 3506 w 1151910"/>
              <a:gd name="connsiteY6" fmla="*/ 541007 h 2182043"/>
              <a:gd name="connsiteX7" fmla="*/ 74944 w 1151910"/>
              <a:gd name="connsiteY7" fmla="*/ 564819 h 2182043"/>
              <a:gd name="connsiteX8" fmla="*/ 67800 w 1151910"/>
              <a:gd name="connsiteY8" fmla="*/ 643401 h 2182043"/>
              <a:gd name="connsiteX9" fmla="*/ 103518 w 1151910"/>
              <a:gd name="connsiteY9" fmla="*/ 688645 h 2182043"/>
              <a:gd name="connsiteX10" fmla="*/ 167813 w 1151910"/>
              <a:gd name="connsiteY10" fmla="*/ 736269 h 2182043"/>
              <a:gd name="connsiteX11" fmla="*/ 170195 w 1151910"/>
              <a:gd name="connsiteY11" fmla="*/ 807706 h 2182043"/>
              <a:gd name="connsiteX12" fmla="*/ 155907 w 1151910"/>
              <a:gd name="connsiteY12" fmla="*/ 860094 h 2182043"/>
              <a:gd name="connsiteX13" fmla="*/ 127331 w 1151910"/>
              <a:gd name="connsiteY13" fmla="*/ 910100 h 2182043"/>
              <a:gd name="connsiteX14" fmla="*/ 98756 w 1151910"/>
              <a:gd name="connsiteY14" fmla="*/ 948200 h 2182043"/>
              <a:gd name="connsiteX15" fmla="*/ 63037 w 1151910"/>
              <a:gd name="connsiteY15" fmla="*/ 993444 h 2182043"/>
              <a:gd name="connsiteX16" fmla="*/ 32082 w 1151910"/>
              <a:gd name="connsiteY16" fmla="*/ 1064881 h 2182043"/>
              <a:gd name="connsiteX17" fmla="*/ 1125 w 1151910"/>
              <a:gd name="connsiteY17" fmla="*/ 1105363 h 2182043"/>
              <a:gd name="connsiteX18" fmla="*/ 8269 w 1151910"/>
              <a:gd name="connsiteY18" fmla="*/ 1174419 h 2182043"/>
              <a:gd name="connsiteX19" fmla="*/ 22557 w 1151910"/>
              <a:gd name="connsiteY19" fmla="*/ 1224425 h 2182043"/>
              <a:gd name="connsiteX20" fmla="*/ 51133 w 1151910"/>
              <a:gd name="connsiteY20" fmla="*/ 1260144 h 2182043"/>
              <a:gd name="connsiteX21" fmla="*/ 70181 w 1151910"/>
              <a:gd name="connsiteY21" fmla="*/ 1298244 h 2182043"/>
              <a:gd name="connsiteX22" fmla="*/ 148763 w 1151910"/>
              <a:gd name="connsiteY22" fmla="*/ 1314913 h 2182043"/>
              <a:gd name="connsiteX23" fmla="*/ 255919 w 1151910"/>
              <a:gd name="connsiteY23" fmla="*/ 1398256 h 2182043"/>
              <a:gd name="connsiteX24" fmla="*/ 279733 w 1151910"/>
              <a:gd name="connsiteY24" fmla="*/ 1450644 h 2182043"/>
              <a:gd name="connsiteX25" fmla="*/ 239252 w 1151910"/>
              <a:gd name="connsiteY25" fmla="*/ 1550656 h 2182043"/>
              <a:gd name="connsiteX26" fmla="*/ 210677 w 1151910"/>
              <a:gd name="connsiteY26" fmla="*/ 1655431 h 2182043"/>
              <a:gd name="connsiteX27" fmla="*/ 217819 w 1151910"/>
              <a:gd name="connsiteY27" fmla="*/ 1714963 h 2182043"/>
              <a:gd name="connsiteX28" fmla="*/ 246394 w 1151910"/>
              <a:gd name="connsiteY28" fmla="*/ 1812594 h 2182043"/>
              <a:gd name="connsiteX29" fmla="*/ 191627 w 1151910"/>
              <a:gd name="connsiteY29" fmla="*/ 1857838 h 2182043"/>
              <a:gd name="connsiteX30" fmla="*/ 144002 w 1151910"/>
              <a:gd name="connsiteY30" fmla="*/ 1891175 h 2182043"/>
              <a:gd name="connsiteX31" fmla="*/ 91613 w 1151910"/>
              <a:gd name="connsiteY31" fmla="*/ 1917369 h 2182043"/>
              <a:gd name="connsiteX32" fmla="*/ 139239 w 1151910"/>
              <a:gd name="connsiteY32" fmla="*/ 1953088 h 2182043"/>
              <a:gd name="connsiteX33" fmla="*/ 165431 w 1151910"/>
              <a:gd name="connsiteY33" fmla="*/ 1984043 h 2182043"/>
              <a:gd name="connsiteX34" fmla="*/ 196387 w 1151910"/>
              <a:gd name="connsiteY34" fmla="*/ 2055482 h 2182043"/>
              <a:gd name="connsiteX35" fmla="*/ 258302 w 1151910"/>
              <a:gd name="connsiteY35" fmla="*/ 2048338 h 2182043"/>
              <a:gd name="connsiteX36" fmla="*/ 365456 w 1151910"/>
              <a:gd name="connsiteY36" fmla="*/ 2074532 h 2182043"/>
              <a:gd name="connsiteX37" fmla="*/ 382127 w 1151910"/>
              <a:gd name="connsiteY37" fmla="*/ 2155494 h 2182043"/>
              <a:gd name="connsiteX38" fmla="*/ 441658 w 1151910"/>
              <a:gd name="connsiteY38" fmla="*/ 2176926 h 2182043"/>
              <a:gd name="connsiteX39" fmla="*/ 489282 w 1151910"/>
              <a:gd name="connsiteY39" fmla="*/ 2165019 h 2182043"/>
              <a:gd name="connsiteX40" fmla="*/ 527381 w 1151910"/>
              <a:gd name="connsiteY40" fmla="*/ 2181687 h 2182043"/>
              <a:gd name="connsiteX41" fmla="*/ 539288 w 1151910"/>
              <a:gd name="connsiteY41" fmla="*/ 2086437 h 2182043"/>
              <a:gd name="connsiteX42" fmla="*/ 591675 w 1151910"/>
              <a:gd name="connsiteY42" fmla="*/ 2041194 h 2182043"/>
              <a:gd name="connsiteX43" fmla="*/ 613106 w 1151910"/>
              <a:gd name="connsiteY43" fmla="*/ 2010238 h 2182043"/>
              <a:gd name="connsiteX44" fmla="*/ 608346 w 1151910"/>
              <a:gd name="connsiteY44" fmla="*/ 1972139 h 2182043"/>
              <a:gd name="connsiteX45" fmla="*/ 648824 w 1151910"/>
              <a:gd name="connsiteY45" fmla="*/ 1869745 h 2182043"/>
              <a:gd name="connsiteX46" fmla="*/ 698831 w 1151910"/>
              <a:gd name="connsiteY46" fmla="*/ 1781638 h 2182043"/>
              <a:gd name="connsiteX47" fmla="*/ 739314 w 1151910"/>
              <a:gd name="connsiteY47" fmla="*/ 1714964 h 2182043"/>
              <a:gd name="connsiteX48" fmla="*/ 770269 w 1151910"/>
              <a:gd name="connsiteY48" fmla="*/ 1684008 h 2182043"/>
              <a:gd name="connsiteX49" fmla="*/ 775031 w 1151910"/>
              <a:gd name="connsiteY49" fmla="*/ 1748300 h 2182043"/>
              <a:gd name="connsiteX50" fmla="*/ 779794 w 1151910"/>
              <a:gd name="connsiteY50" fmla="*/ 1800688 h 2182043"/>
              <a:gd name="connsiteX51" fmla="*/ 789319 w 1151910"/>
              <a:gd name="connsiteY51" fmla="*/ 1743538 h 2182043"/>
              <a:gd name="connsiteX52" fmla="*/ 827419 w 1151910"/>
              <a:gd name="connsiteY52" fmla="*/ 1748300 h 2182043"/>
              <a:gd name="connsiteX53" fmla="*/ 841706 w 1151910"/>
              <a:gd name="connsiteY53" fmla="*/ 1753063 h 2182043"/>
              <a:gd name="connsiteX54" fmla="*/ 846469 w 1151910"/>
              <a:gd name="connsiteY54" fmla="*/ 1691150 h 2182043"/>
              <a:gd name="connsiteX55" fmla="*/ 889331 w 1151910"/>
              <a:gd name="connsiteY55" fmla="*/ 1695913 h 2182043"/>
              <a:gd name="connsiteX56" fmla="*/ 894094 w 1151910"/>
              <a:gd name="connsiteY56" fmla="*/ 1710200 h 2182043"/>
              <a:gd name="connsiteX57" fmla="*/ 927431 w 1151910"/>
              <a:gd name="connsiteY57" fmla="*/ 1734013 h 2182043"/>
              <a:gd name="connsiteX58" fmla="*/ 960769 w 1151910"/>
              <a:gd name="connsiteY58" fmla="*/ 1738775 h 2182043"/>
              <a:gd name="connsiteX59" fmla="*/ 998869 w 1151910"/>
              <a:gd name="connsiteY59" fmla="*/ 1734013 h 2182043"/>
              <a:gd name="connsiteX60" fmla="*/ 1003631 w 1151910"/>
              <a:gd name="connsiteY60" fmla="*/ 1657813 h 2182043"/>
              <a:gd name="connsiteX61" fmla="*/ 1017919 w 1151910"/>
              <a:gd name="connsiteY61" fmla="*/ 1638763 h 2182043"/>
              <a:gd name="connsiteX62" fmla="*/ 1017919 w 1151910"/>
              <a:gd name="connsiteY62" fmla="*/ 1600663 h 2182043"/>
              <a:gd name="connsiteX63" fmla="*/ 998869 w 1151910"/>
              <a:gd name="connsiteY63" fmla="*/ 1586375 h 2182043"/>
              <a:gd name="connsiteX64" fmla="*/ 975056 w 1151910"/>
              <a:gd name="connsiteY64" fmla="*/ 1548275 h 2182043"/>
              <a:gd name="connsiteX65" fmla="*/ 965531 w 1151910"/>
              <a:gd name="connsiteY65" fmla="*/ 1533988 h 2182043"/>
              <a:gd name="connsiteX66" fmla="*/ 951244 w 1151910"/>
              <a:gd name="connsiteY66" fmla="*/ 1529225 h 2182043"/>
              <a:gd name="connsiteX67" fmla="*/ 932194 w 1151910"/>
              <a:gd name="connsiteY67" fmla="*/ 1405400 h 2182043"/>
              <a:gd name="connsiteX68" fmla="*/ 922669 w 1151910"/>
              <a:gd name="connsiteY68" fmla="*/ 1362538 h 2182043"/>
              <a:gd name="connsiteX69" fmla="*/ 913144 w 1151910"/>
              <a:gd name="connsiteY69" fmla="*/ 1338725 h 2182043"/>
              <a:gd name="connsiteX70" fmla="*/ 903619 w 1151910"/>
              <a:gd name="connsiteY70" fmla="*/ 1305388 h 2182043"/>
              <a:gd name="connsiteX71" fmla="*/ 898856 w 1151910"/>
              <a:gd name="connsiteY71" fmla="*/ 1291100 h 2182043"/>
              <a:gd name="connsiteX72" fmla="*/ 908381 w 1151910"/>
              <a:gd name="connsiteY72" fmla="*/ 1224425 h 2182043"/>
              <a:gd name="connsiteX73" fmla="*/ 922669 w 1151910"/>
              <a:gd name="connsiteY73" fmla="*/ 1219663 h 2182043"/>
              <a:gd name="connsiteX74" fmla="*/ 941719 w 1151910"/>
              <a:gd name="connsiteY74" fmla="*/ 1210138 h 2182043"/>
              <a:gd name="connsiteX75" fmla="*/ 956006 w 1151910"/>
              <a:gd name="connsiteY75" fmla="*/ 1205375 h 2182043"/>
              <a:gd name="connsiteX76" fmla="*/ 970294 w 1151910"/>
              <a:gd name="connsiteY76" fmla="*/ 1195850 h 2182043"/>
              <a:gd name="connsiteX77" fmla="*/ 1003631 w 1151910"/>
              <a:gd name="connsiteY77" fmla="*/ 1186325 h 2182043"/>
              <a:gd name="connsiteX78" fmla="*/ 1022681 w 1151910"/>
              <a:gd name="connsiteY78" fmla="*/ 1172038 h 2182043"/>
              <a:gd name="connsiteX79" fmla="*/ 1041731 w 1151910"/>
              <a:gd name="connsiteY79" fmla="*/ 1143463 h 2182043"/>
              <a:gd name="connsiteX80" fmla="*/ 1070306 w 1151910"/>
              <a:gd name="connsiteY80" fmla="*/ 1124413 h 2182043"/>
              <a:gd name="connsiteX81" fmla="*/ 1098881 w 1151910"/>
              <a:gd name="connsiteY81" fmla="*/ 1114888 h 2182043"/>
              <a:gd name="connsiteX82" fmla="*/ 1132219 w 1151910"/>
              <a:gd name="connsiteY82" fmla="*/ 1091075 h 2182043"/>
              <a:gd name="connsiteX83" fmla="*/ 1146506 w 1151910"/>
              <a:gd name="connsiteY83" fmla="*/ 1076788 h 2182043"/>
              <a:gd name="connsiteX84" fmla="*/ 1141744 w 1151910"/>
              <a:gd name="connsiteY84" fmla="*/ 991063 h 2182043"/>
              <a:gd name="connsiteX85" fmla="*/ 1127456 w 1151910"/>
              <a:gd name="connsiteY85" fmla="*/ 972013 h 2182043"/>
              <a:gd name="connsiteX86" fmla="*/ 1108406 w 1151910"/>
              <a:gd name="connsiteY86" fmla="*/ 933913 h 2182043"/>
              <a:gd name="connsiteX87" fmla="*/ 1103644 w 1151910"/>
              <a:gd name="connsiteY87" fmla="*/ 910100 h 2182043"/>
              <a:gd name="connsiteX88" fmla="*/ 1075069 w 1151910"/>
              <a:gd name="connsiteY88" fmla="*/ 881525 h 2182043"/>
              <a:gd name="connsiteX89" fmla="*/ 1008394 w 1151910"/>
              <a:gd name="connsiteY89" fmla="*/ 857713 h 2182043"/>
              <a:gd name="connsiteX90" fmla="*/ 994106 w 1151910"/>
              <a:gd name="connsiteY90" fmla="*/ 862475 h 2182043"/>
              <a:gd name="connsiteX91" fmla="*/ 989344 w 1151910"/>
              <a:gd name="connsiteY91" fmla="*/ 876763 h 2182043"/>
              <a:gd name="connsiteX92" fmla="*/ 984581 w 1151910"/>
              <a:gd name="connsiteY92" fmla="*/ 914863 h 2182043"/>
              <a:gd name="connsiteX93" fmla="*/ 975056 w 1151910"/>
              <a:gd name="connsiteY93" fmla="*/ 929150 h 2182043"/>
              <a:gd name="connsiteX94" fmla="*/ 960769 w 1151910"/>
              <a:gd name="connsiteY94" fmla="*/ 948200 h 2182043"/>
              <a:gd name="connsiteX95" fmla="*/ 932194 w 1151910"/>
              <a:gd name="connsiteY95" fmla="*/ 962488 h 2182043"/>
              <a:gd name="connsiteX96" fmla="*/ 898856 w 1151910"/>
              <a:gd name="connsiteY96" fmla="*/ 919625 h 2182043"/>
              <a:gd name="connsiteX97" fmla="*/ 884569 w 1151910"/>
              <a:gd name="connsiteY97" fmla="*/ 905338 h 2182043"/>
              <a:gd name="connsiteX98" fmla="*/ 903619 w 1151910"/>
              <a:gd name="connsiteY98" fmla="*/ 852950 h 2182043"/>
              <a:gd name="connsiteX99" fmla="*/ 908381 w 1151910"/>
              <a:gd name="connsiteY99" fmla="*/ 833900 h 2182043"/>
              <a:gd name="connsiteX100" fmla="*/ 903619 w 1151910"/>
              <a:gd name="connsiteY100" fmla="*/ 819613 h 2182043"/>
              <a:gd name="connsiteX101" fmla="*/ 898856 w 1151910"/>
              <a:gd name="connsiteY101" fmla="*/ 800563 h 2182043"/>
              <a:gd name="connsiteX102" fmla="*/ 903619 w 1151910"/>
              <a:gd name="connsiteY102" fmla="*/ 776750 h 2182043"/>
              <a:gd name="connsiteX103" fmla="*/ 941719 w 1151910"/>
              <a:gd name="connsiteY103" fmla="*/ 752938 h 2182043"/>
              <a:gd name="connsiteX104" fmla="*/ 956006 w 1151910"/>
              <a:gd name="connsiteY104" fmla="*/ 738650 h 2182043"/>
              <a:gd name="connsiteX105" fmla="*/ 960769 w 1151910"/>
              <a:gd name="connsiteY105" fmla="*/ 724363 h 2182043"/>
              <a:gd name="connsiteX106" fmla="*/ 956006 w 1151910"/>
              <a:gd name="connsiteY106" fmla="*/ 600538 h 2182043"/>
              <a:gd name="connsiteX107" fmla="*/ 889331 w 1151910"/>
              <a:gd name="connsiteY107" fmla="*/ 600538 h 2182043"/>
              <a:gd name="connsiteX108" fmla="*/ 875044 w 1151910"/>
              <a:gd name="connsiteY108" fmla="*/ 586250 h 2182043"/>
              <a:gd name="connsiteX109" fmla="*/ 860756 w 1151910"/>
              <a:gd name="connsiteY109" fmla="*/ 576725 h 2182043"/>
              <a:gd name="connsiteX110" fmla="*/ 846469 w 1151910"/>
              <a:gd name="connsiteY110" fmla="*/ 557675 h 2182043"/>
              <a:gd name="connsiteX111" fmla="*/ 841706 w 1151910"/>
              <a:gd name="connsiteY111" fmla="*/ 543388 h 2182043"/>
              <a:gd name="connsiteX112" fmla="*/ 722644 w 1151910"/>
              <a:gd name="connsiteY112" fmla="*/ 538625 h 2182043"/>
              <a:gd name="connsiteX113" fmla="*/ 689306 w 1151910"/>
              <a:gd name="connsiteY113" fmla="*/ 510050 h 2182043"/>
              <a:gd name="connsiteX114" fmla="*/ 679781 w 1151910"/>
              <a:gd name="connsiteY114" fmla="*/ 495763 h 2182043"/>
              <a:gd name="connsiteX115" fmla="*/ 660731 w 1151910"/>
              <a:gd name="connsiteY115" fmla="*/ 448138 h 2182043"/>
              <a:gd name="connsiteX116" fmla="*/ 646444 w 1151910"/>
              <a:gd name="connsiteY116" fmla="*/ 410038 h 2182043"/>
              <a:gd name="connsiteX117" fmla="*/ 636919 w 1151910"/>
              <a:gd name="connsiteY117" fmla="*/ 386225 h 2182043"/>
              <a:gd name="connsiteX118" fmla="*/ 617869 w 1151910"/>
              <a:gd name="connsiteY118" fmla="*/ 357650 h 2182043"/>
              <a:gd name="connsiteX119" fmla="*/ 575006 w 1151910"/>
              <a:gd name="connsiteY119" fmla="*/ 329075 h 2182043"/>
              <a:gd name="connsiteX120" fmla="*/ 560719 w 1151910"/>
              <a:gd name="connsiteY120" fmla="*/ 319550 h 2182043"/>
              <a:gd name="connsiteX121" fmla="*/ 541669 w 1151910"/>
              <a:gd name="connsiteY121" fmla="*/ 305263 h 2182043"/>
              <a:gd name="connsiteX122" fmla="*/ 527381 w 1151910"/>
              <a:gd name="connsiteY122" fmla="*/ 300500 h 2182043"/>
              <a:gd name="connsiteX123" fmla="*/ 494044 w 1151910"/>
              <a:gd name="connsiteY123" fmla="*/ 281450 h 2182043"/>
              <a:gd name="connsiteX124" fmla="*/ 470231 w 1151910"/>
              <a:gd name="connsiteY124" fmla="*/ 271925 h 2182043"/>
              <a:gd name="connsiteX125" fmla="*/ 408318 w 1151910"/>
              <a:gd name="connsiteY125" fmla="*/ 181439 h 2182043"/>
              <a:gd name="connsiteX126" fmla="*/ 408319 w 1151910"/>
              <a:gd name="connsiteY126" fmla="*/ 52851 h 2182043"/>
              <a:gd name="connsiteX127" fmla="*/ 377362 w 1151910"/>
              <a:gd name="connsiteY127" fmla="*/ 43325 h 2182043"/>
              <a:gd name="connsiteX128" fmla="*/ 317831 w 1151910"/>
              <a:gd name="connsiteY128" fmla="*/ 9988 h 2182043"/>
              <a:gd name="connsiteX129" fmla="*/ 284494 w 1151910"/>
              <a:gd name="connsiteY129" fmla="*/ 463 h 2182043"/>
              <a:gd name="connsiteX130" fmla="*/ 265444 w 1151910"/>
              <a:gd name="connsiteY130" fmla="*/ 5225 h 2182043"/>
              <a:gd name="connsiteX131" fmla="*/ 227344 w 1151910"/>
              <a:gd name="connsiteY131" fmla="*/ 55231 h 2182043"/>
              <a:gd name="connsiteX132" fmla="*/ 170194 w 1151910"/>
              <a:gd name="connsiteY132" fmla="*/ 69519 h 2182043"/>
              <a:gd name="connsiteX133" fmla="*/ 158287 w 1151910"/>
              <a:gd name="connsiteY133" fmla="*/ 114763 h 2182043"/>
              <a:gd name="connsiteX134" fmla="*/ 122568 w 1151910"/>
              <a:gd name="connsiteY134" fmla="*/ 150481 h 2182043"/>
              <a:gd name="connsiteX135" fmla="*/ 84469 w 1151910"/>
              <a:gd name="connsiteY135" fmla="*/ 243351 h 2182043"/>
              <a:gd name="connsiteX0" fmla="*/ 84469 w 1151910"/>
              <a:gd name="connsiteY0" fmla="*/ 243351 h 2182043"/>
              <a:gd name="connsiteX1" fmla="*/ 91612 w 1151910"/>
              <a:gd name="connsiteY1" fmla="*/ 271925 h 2182043"/>
              <a:gd name="connsiteX2" fmla="*/ 74943 w 1151910"/>
              <a:gd name="connsiteY2" fmla="*/ 340982 h 2182043"/>
              <a:gd name="connsiteX3" fmla="*/ 60656 w 1151910"/>
              <a:gd name="connsiteY3" fmla="*/ 390988 h 2182043"/>
              <a:gd name="connsiteX4" fmla="*/ 53512 w 1151910"/>
              <a:gd name="connsiteY4" fmla="*/ 467188 h 2182043"/>
              <a:gd name="connsiteX5" fmla="*/ 32081 w 1151910"/>
              <a:gd name="connsiteY5" fmla="*/ 505288 h 2182043"/>
              <a:gd name="connsiteX6" fmla="*/ 3506 w 1151910"/>
              <a:gd name="connsiteY6" fmla="*/ 541007 h 2182043"/>
              <a:gd name="connsiteX7" fmla="*/ 74944 w 1151910"/>
              <a:gd name="connsiteY7" fmla="*/ 564819 h 2182043"/>
              <a:gd name="connsiteX8" fmla="*/ 67800 w 1151910"/>
              <a:gd name="connsiteY8" fmla="*/ 643401 h 2182043"/>
              <a:gd name="connsiteX9" fmla="*/ 103518 w 1151910"/>
              <a:gd name="connsiteY9" fmla="*/ 688645 h 2182043"/>
              <a:gd name="connsiteX10" fmla="*/ 167813 w 1151910"/>
              <a:gd name="connsiteY10" fmla="*/ 736269 h 2182043"/>
              <a:gd name="connsiteX11" fmla="*/ 170195 w 1151910"/>
              <a:gd name="connsiteY11" fmla="*/ 807706 h 2182043"/>
              <a:gd name="connsiteX12" fmla="*/ 155907 w 1151910"/>
              <a:gd name="connsiteY12" fmla="*/ 860094 h 2182043"/>
              <a:gd name="connsiteX13" fmla="*/ 127331 w 1151910"/>
              <a:gd name="connsiteY13" fmla="*/ 910100 h 2182043"/>
              <a:gd name="connsiteX14" fmla="*/ 98756 w 1151910"/>
              <a:gd name="connsiteY14" fmla="*/ 948200 h 2182043"/>
              <a:gd name="connsiteX15" fmla="*/ 63037 w 1151910"/>
              <a:gd name="connsiteY15" fmla="*/ 993444 h 2182043"/>
              <a:gd name="connsiteX16" fmla="*/ 32082 w 1151910"/>
              <a:gd name="connsiteY16" fmla="*/ 1064881 h 2182043"/>
              <a:gd name="connsiteX17" fmla="*/ 1125 w 1151910"/>
              <a:gd name="connsiteY17" fmla="*/ 1105363 h 2182043"/>
              <a:gd name="connsiteX18" fmla="*/ 8269 w 1151910"/>
              <a:gd name="connsiteY18" fmla="*/ 1174419 h 2182043"/>
              <a:gd name="connsiteX19" fmla="*/ 22557 w 1151910"/>
              <a:gd name="connsiteY19" fmla="*/ 1224425 h 2182043"/>
              <a:gd name="connsiteX20" fmla="*/ 51133 w 1151910"/>
              <a:gd name="connsiteY20" fmla="*/ 1260144 h 2182043"/>
              <a:gd name="connsiteX21" fmla="*/ 70181 w 1151910"/>
              <a:gd name="connsiteY21" fmla="*/ 1298244 h 2182043"/>
              <a:gd name="connsiteX22" fmla="*/ 148763 w 1151910"/>
              <a:gd name="connsiteY22" fmla="*/ 1314913 h 2182043"/>
              <a:gd name="connsiteX23" fmla="*/ 255919 w 1151910"/>
              <a:gd name="connsiteY23" fmla="*/ 1398256 h 2182043"/>
              <a:gd name="connsiteX24" fmla="*/ 279733 w 1151910"/>
              <a:gd name="connsiteY24" fmla="*/ 1450644 h 2182043"/>
              <a:gd name="connsiteX25" fmla="*/ 239252 w 1151910"/>
              <a:gd name="connsiteY25" fmla="*/ 1550656 h 2182043"/>
              <a:gd name="connsiteX26" fmla="*/ 210677 w 1151910"/>
              <a:gd name="connsiteY26" fmla="*/ 1655431 h 2182043"/>
              <a:gd name="connsiteX27" fmla="*/ 217819 w 1151910"/>
              <a:gd name="connsiteY27" fmla="*/ 1714963 h 2182043"/>
              <a:gd name="connsiteX28" fmla="*/ 246394 w 1151910"/>
              <a:gd name="connsiteY28" fmla="*/ 1812594 h 2182043"/>
              <a:gd name="connsiteX29" fmla="*/ 191627 w 1151910"/>
              <a:gd name="connsiteY29" fmla="*/ 1857838 h 2182043"/>
              <a:gd name="connsiteX30" fmla="*/ 144002 w 1151910"/>
              <a:gd name="connsiteY30" fmla="*/ 1891175 h 2182043"/>
              <a:gd name="connsiteX31" fmla="*/ 91613 w 1151910"/>
              <a:gd name="connsiteY31" fmla="*/ 1917369 h 2182043"/>
              <a:gd name="connsiteX32" fmla="*/ 139239 w 1151910"/>
              <a:gd name="connsiteY32" fmla="*/ 1953088 h 2182043"/>
              <a:gd name="connsiteX33" fmla="*/ 165431 w 1151910"/>
              <a:gd name="connsiteY33" fmla="*/ 1984043 h 2182043"/>
              <a:gd name="connsiteX34" fmla="*/ 196387 w 1151910"/>
              <a:gd name="connsiteY34" fmla="*/ 2055482 h 2182043"/>
              <a:gd name="connsiteX35" fmla="*/ 258302 w 1151910"/>
              <a:gd name="connsiteY35" fmla="*/ 2048338 h 2182043"/>
              <a:gd name="connsiteX36" fmla="*/ 365456 w 1151910"/>
              <a:gd name="connsiteY36" fmla="*/ 2074532 h 2182043"/>
              <a:gd name="connsiteX37" fmla="*/ 382127 w 1151910"/>
              <a:gd name="connsiteY37" fmla="*/ 2155494 h 2182043"/>
              <a:gd name="connsiteX38" fmla="*/ 441658 w 1151910"/>
              <a:gd name="connsiteY38" fmla="*/ 2176926 h 2182043"/>
              <a:gd name="connsiteX39" fmla="*/ 489282 w 1151910"/>
              <a:gd name="connsiteY39" fmla="*/ 2165019 h 2182043"/>
              <a:gd name="connsiteX40" fmla="*/ 527381 w 1151910"/>
              <a:gd name="connsiteY40" fmla="*/ 2181687 h 2182043"/>
              <a:gd name="connsiteX41" fmla="*/ 539288 w 1151910"/>
              <a:gd name="connsiteY41" fmla="*/ 2086437 h 2182043"/>
              <a:gd name="connsiteX42" fmla="*/ 591675 w 1151910"/>
              <a:gd name="connsiteY42" fmla="*/ 2041194 h 2182043"/>
              <a:gd name="connsiteX43" fmla="*/ 613106 w 1151910"/>
              <a:gd name="connsiteY43" fmla="*/ 2010238 h 2182043"/>
              <a:gd name="connsiteX44" fmla="*/ 608346 w 1151910"/>
              <a:gd name="connsiteY44" fmla="*/ 1972139 h 2182043"/>
              <a:gd name="connsiteX45" fmla="*/ 648824 w 1151910"/>
              <a:gd name="connsiteY45" fmla="*/ 1869745 h 2182043"/>
              <a:gd name="connsiteX46" fmla="*/ 698831 w 1151910"/>
              <a:gd name="connsiteY46" fmla="*/ 1781638 h 2182043"/>
              <a:gd name="connsiteX47" fmla="*/ 739314 w 1151910"/>
              <a:gd name="connsiteY47" fmla="*/ 1714964 h 2182043"/>
              <a:gd name="connsiteX48" fmla="*/ 770269 w 1151910"/>
              <a:gd name="connsiteY48" fmla="*/ 1684008 h 2182043"/>
              <a:gd name="connsiteX49" fmla="*/ 775031 w 1151910"/>
              <a:gd name="connsiteY49" fmla="*/ 1748300 h 2182043"/>
              <a:gd name="connsiteX50" fmla="*/ 779794 w 1151910"/>
              <a:gd name="connsiteY50" fmla="*/ 1800688 h 2182043"/>
              <a:gd name="connsiteX51" fmla="*/ 789319 w 1151910"/>
              <a:gd name="connsiteY51" fmla="*/ 1743538 h 2182043"/>
              <a:gd name="connsiteX52" fmla="*/ 805989 w 1151910"/>
              <a:gd name="connsiteY52" fmla="*/ 1745920 h 2182043"/>
              <a:gd name="connsiteX53" fmla="*/ 827419 w 1151910"/>
              <a:gd name="connsiteY53" fmla="*/ 1748300 h 2182043"/>
              <a:gd name="connsiteX54" fmla="*/ 841706 w 1151910"/>
              <a:gd name="connsiteY54" fmla="*/ 1753063 h 2182043"/>
              <a:gd name="connsiteX55" fmla="*/ 846469 w 1151910"/>
              <a:gd name="connsiteY55" fmla="*/ 1691150 h 2182043"/>
              <a:gd name="connsiteX56" fmla="*/ 889331 w 1151910"/>
              <a:gd name="connsiteY56" fmla="*/ 1695913 h 2182043"/>
              <a:gd name="connsiteX57" fmla="*/ 894094 w 1151910"/>
              <a:gd name="connsiteY57" fmla="*/ 1710200 h 2182043"/>
              <a:gd name="connsiteX58" fmla="*/ 927431 w 1151910"/>
              <a:gd name="connsiteY58" fmla="*/ 1734013 h 2182043"/>
              <a:gd name="connsiteX59" fmla="*/ 960769 w 1151910"/>
              <a:gd name="connsiteY59" fmla="*/ 1738775 h 2182043"/>
              <a:gd name="connsiteX60" fmla="*/ 998869 w 1151910"/>
              <a:gd name="connsiteY60" fmla="*/ 1734013 h 2182043"/>
              <a:gd name="connsiteX61" fmla="*/ 1003631 w 1151910"/>
              <a:gd name="connsiteY61" fmla="*/ 1657813 h 2182043"/>
              <a:gd name="connsiteX62" fmla="*/ 1017919 w 1151910"/>
              <a:gd name="connsiteY62" fmla="*/ 1638763 h 2182043"/>
              <a:gd name="connsiteX63" fmla="*/ 1017919 w 1151910"/>
              <a:gd name="connsiteY63" fmla="*/ 1600663 h 2182043"/>
              <a:gd name="connsiteX64" fmla="*/ 998869 w 1151910"/>
              <a:gd name="connsiteY64" fmla="*/ 1586375 h 2182043"/>
              <a:gd name="connsiteX65" fmla="*/ 975056 w 1151910"/>
              <a:gd name="connsiteY65" fmla="*/ 1548275 h 2182043"/>
              <a:gd name="connsiteX66" fmla="*/ 965531 w 1151910"/>
              <a:gd name="connsiteY66" fmla="*/ 1533988 h 2182043"/>
              <a:gd name="connsiteX67" fmla="*/ 951244 w 1151910"/>
              <a:gd name="connsiteY67" fmla="*/ 1529225 h 2182043"/>
              <a:gd name="connsiteX68" fmla="*/ 932194 w 1151910"/>
              <a:gd name="connsiteY68" fmla="*/ 1405400 h 2182043"/>
              <a:gd name="connsiteX69" fmla="*/ 922669 w 1151910"/>
              <a:gd name="connsiteY69" fmla="*/ 1362538 h 2182043"/>
              <a:gd name="connsiteX70" fmla="*/ 913144 w 1151910"/>
              <a:gd name="connsiteY70" fmla="*/ 1338725 h 2182043"/>
              <a:gd name="connsiteX71" fmla="*/ 903619 w 1151910"/>
              <a:gd name="connsiteY71" fmla="*/ 1305388 h 2182043"/>
              <a:gd name="connsiteX72" fmla="*/ 898856 w 1151910"/>
              <a:gd name="connsiteY72" fmla="*/ 1291100 h 2182043"/>
              <a:gd name="connsiteX73" fmla="*/ 908381 w 1151910"/>
              <a:gd name="connsiteY73" fmla="*/ 1224425 h 2182043"/>
              <a:gd name="connsiteX74" fmla="*/ 922669 w 1151910"/>
              <a:gd name="connsiteY74" fmla="*/ 1219663 h 2182043"/>
              <a:gd name="connsiteX75" fmla="*/ 941719 w 1151910"/>
              <a:gd name="connsiteY75" fmla="*/ 1210138 h 2182043"/>
              <a:gd name="connsiteX76" fmla="*/ 956006 w 1151910"/>
              <a:gd name="connsiteY76" fmla="*/ 1205375 h 2182043"/>
              <a:gd name="connsiteX77" fmla="*/ 970294 w 1151910"/>
              <a:gd name="connsiteY77" fmla="*/ 1195850 h 2182043"/>
              <a:gd name="connsiteX78" fmla="*/ 1003631 w 1151910"/>
              <a:gd name="connsiteY78" fmla="*/ 1186325 h 2182043"/>
              <a:gd name="connsiteX79" fmla="*/ 1022681 w 1151910"/>
              <a:gd name="connsiteY79" fmla="*/ 1172038 h 2182043"/>
              <a:gd name="connsiteX80" fmla="*/ 1041731 w 1151910"/>
              <a:gd name="connsiteY80" fmla="*/ 1143463 h 2182043"/>
              <a:gd name="connsiteX81" fmla="*/ 1070306 w 1151910"/>
              <a:gd name="connsiteY81" fmla="*/ 1124413 h 2182043"/>
              <a:gd name="connsiteX82" fmla="*/ 1098881 w 1151910"/>
              <a:gd name="connsiteY82" fmla="*/ 1114888 h 2182043"/>
              <a:gd name="connsiteX83" fmla="*/ 1132219 w 1151910"/>
              <a:gd name="connsiteY83" fmla="*/ 1091075 h 2182043"/>
              <a:gd name="connsiteX84" fmla="*/ 1146506 w 1151910"/>
              <a:gd name="connsiteY84" fmla="*/ 1076788 h 2182043"/>
              <a:gd name="connsiteX85" fmla="*/ 1141744 w 1151910"/>
              <a:gd name="connsiteY85" fmla="*/ 991063 h 2182043"/>
              <a:gd name="connsiteX86" fmla="*/ 1127456 w 1151910"/>
              <a:gd name="connsiteY86" fmla="*/ 972013 h 2182043"/>
              <a:gd name="connsiteX87" fmla="*/ 1108406 w 1151910"/>
              <a:gd name="connsiteY87" fmla="*/ 933913 h 2182043"/>
              <a:gd name="connsiteX88" fmla="*/ 1103644 w 1151910"/>
              <a:gd name="connsiteY88" fmla="*/ 910100 h 2182043"/>
              <a:gd name="connsiteX89" fmla="*/ 1075069 w 1151910"/>
              <a:gd name="connsiteY89" fmla="*/ 881525 h 2182043"/>
              <a:gd name="connsiteX90" fmla="*/ 1008394 w 1151910"/>
              <a:gd name="connsiteY90" fmla="*/ 857713 h 2182043"/>
              <a:gd name="connsiteX91" fmla="*/ 994106 w 1151910"/>
              <a:gd name="connsiteY91" fmla="*/ 862475 h 2182043"/>
              <a:gd name="connsiteX92" fmla="*/ 989344 w 1151910"/>
              <a:gd name="connsiteY92" fmla="*/ 876763 h 2182043"/>
              <a:gd name="connsiteX93" fmla="*/ 984581 w 1151910"/>
              <a:gd name="connsiteY93" fmla="*/ 914863 h 2182043"/>
              <a:gd name="connsiteX94" fmla="*/ 975056 w 1151910"/>
              <a:gd name="connsiteY94" fmla="*/ 929150 h 2182043"/>
              <a:gd name="connsiteX95" fmla="*/ 960769 w 1151910"/>
              <a:gd name="connsiteY95" fmla="*/ 948200 h 2182043"/>
              <a:gd name="connsiteX96" fmla="*/ 932194 w 1151910"/>
              <a:gd name="connsiteY96" fmla="*/ 962488 h 2182043"/>
              <a:gd name="connsiteX97" fmla="*/ 898856 w 1151910"/>
              <a:gd name="connsiteY97" fmla="*/ 919625 h 2182043"/>
              <a:gd name="connsiteX98" fmla="*/ 884569 w 1151910"/>
              <a:gd name="connsiteY98" fmla="*/ 905338 h 2182043"/>
              <a:gd name="connsiteX99" fmla="*/ 903619 w 1151910"/>
              <a:gd name="connsiteY99" fmla="*/ 852950 h 2182043"/>
              <a:gd name="connsiteX100" fmla="*/ 908381 w 1151910"/>
              <a:gd name="connsiteY100" fmla="*/ 833900 h 2182043"/>
              <a:gd name="connsiteX101" fmla="*/ 903619 w 1151910"/>
              <a:gd name="connsiteY101" fmla="*/ 819613 h 2182043"/>
              <a:gd name="connsiteX102" fmla="*/ 898856 w 1151910"/>
              <a:gd name="connsiteY102" fmla="*/ 800563 h 2182043"/>
              <a:gd name="connsiteX103" fmla="*/ 903619 w 1151910"/>
              <a:gd name="connsiteY103" fmla="*/ 776750 h 2182043"/>
              <a:gd name="connsiteX104" fmla="*/ 941719 w 1151910"/>
              <a:gd name="connsiteY104" fmla="*/ 752938 h 2182043"/>
              <a:gd name="connsiteX105" fmla="*/ 956006 w 1151910"/>
              <a:gd name="connsiteY105" fmla="*/ 738650 h 2182043"/>
              <a:gd name="connsiteX106" fmla="*/ 960769 w 1151910"/>
              <a:gd name="connsiteY106" fmla="*/ 724363 h 2182043"/>
              <a:gd name="connsiteX107" fmla="*/ 956006 w 1151910"/>
              <a:gd name="connsiteY107" fmla="*/ 600538 h 2182043"/>
              <a:gd name="connsiteX108" fmla="*/ 889331 w 1151910"/>
              <a:gd name="connsiteY108" fmla="*/ 600538 h 2182043"/>
              <a:gd name="connsiteX109" fmla="*/ 875044 w 1151910"/>
              <a:gd name="connsiteY109" fmla="*/ 586250 h 2182043"/>
              <a:gd name="connsiteX110" fmla="*/ 860756 w 1151910"/>
              <a:gd name="connsiteY110" fmla="*/ 576725 h 2182043"/>
              <a:gd name="connsiteX111" fmla="*/ 846469 w 1151910"/>
              <a:gd name="connsiteY111" fmla="*/ 557675 h 2182043"/>
              <a:gd name="connsiteX112" fmla="*/ 841706 w 1151910"/>
              <a:gd name="connsiteY112" fmla="*/ 543388 h 2182043"/>
              <a:gd name="connsiteX113" fmla="*/ 722644 w 1151910"/>
              <a:gd name="connsiteY113" fmla="*/ 538625 h 2182043"/>
              <a:gd name="connsiteX114" fmla="*/ 689306 w 1151910"/>
              <a:gd name="connsiteY114" fmla="*/ 510050 h 2182043"/>
              <a:gd name="connsiteX115" fmla="*/ 679781 w 1151910"/>
              <a:gd name="connsiteY115" fmla="*/ 495763 h 2182043"/>
              <a:gd name="connsiteX116" fmla="*/ 660731 w 1151910"/>
              <a:gd name="connsiteY116" fmla="*/ 448138 h 2182043"/>
              <a:gd name="connsiteX117" fmla="*/ 646444 w 1151910"/>
              <a:gd name="connsiteY117" fmla="*/ 410038 h 2182043"/>
              <a:gd name="connsiteX118" fmla="*/ 636919 w 1151910"/>
              <a:gd name="connsiteY118" fmla="*/ 386225 h 2182043"/>
              <a:gd name="connsiteX119" fmla="*/ 617869 w 1151910"/>
              <a:gd name="connsiteY119" fmla="*/ 357650 h 2182043"/>
              <a:gd name="connsiteX120" fmla="*/ 575006 w 1151910"/>
              <a:gd name="connsiteY120" fmla="*/ 329075 h 2182043"/>
              <a:gd name="connsiteX121" fmla="*/ 560719 w 1151910"/>
              <a:gd name="connsiteY121" fmla="*/ 319550 h 2182043"/>
              <a:gd name="connsiteX122" fmla="*/ 541669 w 1151910"/>
              <a:gd name="connsiteY122" fmla="*/ 305263 h 2182043"/>
              <a:gd name="connsiteX123" fmla="*/ 527381 w 1151910"/>
              <a:gd name="connsiteY123" fmla="*/ 300500 h 2182043"/>
              <a:gd name="connsiteX124" fmla="*/ 494044 w 1151910"/>
              <a:gd name="connsiteY124" fmla="*/ 281450 h 2182043"/>
              <a:gd name="connsiteX125" fmla="*/ 470231 w 1151910"/>
              <a:gd name="connsiteY125" fmla="*/ 271925 h 2182043"/>
              <a:gd name="connsiteX126" fmla="*/ 408318 w 1151910"/>
              <a:gd name="connsiteY126" fmla="*/ 181439 h 2182043"/>
              <a:gd name="connsiteX127" fmla="*/ 408319 w 1151910"/>
              <a:gd name="connsiteY127" fmla="*/ 52851 h 2182043"/>
              <a:gd name="connsiteX128" fmla="*/ 377362 w 1151910"/>
              <a:gd name="connsiteY128" fmla="*/ 43325 h 2182043"/>
              <a:gd name="connsiteX129" fmla="*/ 317831 w 1151910"/>
              <a:gd name="connsiteY129" fmla="*/ 9988 h 2182043"/>
              <a:gd name="connsiteX130" fmla="*/ 284494 w 1151910"/>
              <a:gd name="connsiteY130" fmla="*/ 463 h 2182043"/>
              <a:gd name="connsiteX131" fmla="*/ 265444 w 1151910"/>
              <a:gd name="connsiteY131" fmla="*/ 5225 h 2182043"/>
              <a:gd name="connsiteX132" fmla="*/ 227344 w 1151910"/>
              <a:gd name="connsiteY132" fmla="*/ 55231 h 2182043"/>
              <a:gd name="connsiteX133" fmla="*/ 170194 w 1151910"/>
              <a:gd name="connsiteY133" fmla="*/ 69519 h 2182043"/>
              <a:gd name="connsiteX134" fmla="*/ 158287 w 1151910"/>
              <a:gd name="connsiteY134" fmla="*/ 114763 h 2182043"/>
              <a:gd name="connsiteX135" fmla="*/ 122568 w 1151910"/>
              <a:gd name="connsiteY135" fmla="*/ 150481 h 2182043"/>
              <a:gd name="connsiteX136" fmla="*/ 84469 w 1151910"/>
              <a:gd name="connsiteY136" fmla="*/ 243351 h 2182043"/>
              <a:gd name="connsiteX0" fmla="*/ 84469 w 1151910"/>
              <a:gd name="connsiteY0" fmla="*/ 243351 h 2182043"/>
              <a:gd name="connsiteX1" fmla="*/ 91612 w 1151910"/>
              <a:gd name="connsiteY1" fmla="*/ 271925 h 2182043"/>
              <a:gd name="connsiteX2" fmla="*/ 74943 w 1151910"/>
              <a:gd name="connsiteY2" fmla="*/ 340982 h 2182043"/>
              <a:gd name="connsiteX3" fmla="*/ 60656 w 1151910"/>
              <a:gd name="connsiteY3" fmla="*/ 390988 h 2182043"/>
              <a:gd name="connsiteX4" fmla="*/ 53512 w 1151910"/>
              <a:gd name="connsiteY4" fmla="*/ 467188 h 2182043"/>
              <a:gd name="connsiteX5" fmla="*/ 32081 w 1151910"/>
              <a:gd name="connsiteY5" fmla="*/ 505288 h 2182043"/>
              <a:gd name="connsiteX6" fmla="*/ 3506 w 1151910"/>
              <a:gd name="connsiteY6" fmla="*/ 541007 h 2182043"/>
              <a:gd name="connsiteX7" fmla="*/ 74944 w 1151910"/>
              <a:gd name="connsiteY7" fmla="*/ 564819 h 2182043"/>
              <a:gd name="connsiteX8" fmla="*/ 67800 w 1151910"/>
              <a:gd name="connsiteY8" fmla="*/ 643401 h 2182043"/>
              <a:gd name="connsiteX9" fmla="*/ 103518 w 1151910"/>
              <a:gd name="connsiteY9" fmla="*/ 688645 h 2182043"/>
              <a:gd name="connsiteX10" fmla="*/ 167813 w 1151910"/>
              <a:gd name="connsiteY10" fmla="*/ 736269 h 2182043"/>
              <a:gd name="connsiteX11" fmla="*/ 170195 w 1151910"/>
              <a:gd name="connsiteY11" fmla="*/ 807706 h 2182043"/>
              <a:gd name="connsiteX12" fmla="*/ 155907 w 1151910"/>
              <a:gd name="connsiteY12" fmla="*/ 860094 h 2182043"/>
              <a:gd name="connsiteX13" fmla="*/ 127331 w 1151910"/>
              <a:gd name="connsiteY13" fmla="*/ 910100 h 2182043"/>
              <a:gd name="connsiteX14" fmla="*/ 98756 w 1151910"/>
              <a:gd name="connsiteY14" fmla="*/ 948200 h 2182043"/>
              <a:gd name="connsiteX15" fmla="*/ 63037 w 1151910"/>
              <a:gd name="connsiteY15" fmla="*/ 993444 h 2182043"/>
              <a:gd name="connsiteX16" fmla="*/ 32082 w 1151910"/>
              <a:gd name="connsiteY16" fmla="*/ 1064881 h 2182043"/>
              <a:gd name="connsiteX17" fmla="*/ 1125 w 1151910"/>
              <a:gd name="connsiteY17" fmla="*/ 1105363 h 2182043"/>
              <a:gd name="connsiteX18" fmla="*/ 8269 w 1151910"/>
              <a:gd name="connsiteY18" fmla="*/ 1174419 h 2182043"/>
              <a:gd name="connsiteX19" fmla="*/ 22557 w 1151910"/>
              <a:gd name="connsiteY19" fmla="*/ 1224425 h 2182043"/>
              <a:gd name="connsiteX20" fmla="*/ 51133 w 1151910"/>
              <a:gd name="connsiteY20" fmla="*/ 1260144 h 2182043"/>
              <a:gd name="connsiteX21" fmla="*/ 70181 w 1151910"/>
              <a:gd name="connsiteY21" fmla="*/ 1298244 h 2182043"/>
              <a:gd name="connsiteX22" fmla="*/ 148763 w 1151910"/>
              <a:gd name="connsiteY22" fmla="*/ 1314913 h 2182043"/>
              <a:gd name="connsiteX23" fmla="*/ 255919 w 1151910"/>
              <a:gd name="connsiteY23" fmla="*/ 1398256 h 2182043"/>
              <a:gd name="connsiteX24" fmla="*/ 279733 w 1151910"/>
              <a:gd name="connsiteY24" fmla="*/ 1450644 h 2182043"/>
              <a:gd name="connsiteX25" fmla="*/ 239252 w 1151910"/>
              <a:gd name="connsiteY25" fmla="*/ 1550656 h 2182043"/>
              <a:gd name="connsiteX26" fmla="*/ 210677 w 1151910"/>
              <a:gd name="connsiteY26" fmla="*/ 1655431 h 2182043"/>
              <a:gd name="connsiteX27" fmla="*/ 217819 w 1151910"/>
              <a:gd name="connsiteY27" fmla="*/ 1714963 h 2182043"/>
              <a:gd name="connsiteX28" fmla="*/ 246394 w 1151910"/>
              <a:gd name="connsiteY28" fmla="*/ 1812594 h 2182043"/>
              <a:gd name="connsiteX29" fmla="*/ 191627 w 1151910"/>
              <a:gd name="connsiteY29" fmla="*/ 1857838 h 2182043"/>
              <a:gd name="connsiteX30" fmla="*/ 144002 w 1151910"/>
              <a:gd name="connsiteY30" fmla="*/ 1891175 h 2182043"/>
              <a:gd name="connsiteX31" fmla="*/ 91613 w 1151910"/>
              <a:gd name="connsiteY31" fmla="*/ 1917369 h 2182043"/>
              <a:gd name="connsiteX32" fmla="*/ 139239 w 1151910"/>
              <a:gd name="connsiteY32" fmla="*/ 1953088 h 2182043"/>
              <a:gd name="connsiteX33" fmla="*/ 165431 w 1151910"/>
              <a:gd name="connsiteY33" fmla="*/ 1984043 h 2182043"/>
              <a:gd name="connsiteX34" fmla="*/ 196387 w 1151910"/>
              <a:gd name="connsiteY34" fmla="*/ 2055482 h 2182043"/>
              <a:gd name="connsiteX35" fmla="*/ 258302 w 1151910"/>
              <a:gd name="connsiteY35" fmla="*/ 2048338 h 2182043"/>
              <a:gd name="connsiteX36" fmla="*/ 365456 w 1151910"/>
              <a:gd name="connsiteY36" fmla="*/ 2074532 h 2182043"/>
              <a:gd name="connsiteX37" fmla="*/ 382127 w 1151910"/>
              <a:gd name="connsiteY37" fmla="*/ 2155494 h 2182043"/>
              <a:gd name="connsiteX38" fmla="*/ 441658 w 1151910"/>
              <a:gd name="connsiteY38" fmla="*/ 2176926 h 2182043"/>
              <a:gd name="connsiteX39" fmla="*/ 489282 w 1151910"/>
              <a:gd name="connsiteY39" fmla="*/ 2165019 h 2182043"/>
              <a:gd name="connsiteX40" fmla="*/ 527381 w 1151910"/>
              <a:gd name="connsiteY40" fmla="*/ 2181687 h 2182043"/>
              <a:gd name="connsiteX41" fmla="*/ 539288 w 1151910"/>
              <a:gd name="connsiteY41" fmla="*/ 2086437 h 2182043"/>
              <a:gd name="connsiteX42" fmla="*/ 591675 w 1151910"/>
              <a:gd name="connsiteY42" fmla="*/ 2041194 h 2182043"/>
              <a:gd name="connsiteX43" fmla="*/ 613106 w 1151910"/>
              <a:gd name="connsiteY43" fmla="*/ 2010238 h 2182043"/>
              <a:gd name="connsiteX44" fmla="*/ 608346 w 1151910"/>
              <a:gd name="connsiteY44" fmla="*/ 1972139 h 2182043"/>
              <a:gd name="connsiteX45" fmla="*/ 648824 w 1151910"/>
              <a:gd name="connsiteY45" fmla="*/ 1869745 h 2182043"/>
              <a:gd name="connsiteX46" fmla="*/ 698831 w 1151910"/>
              <a:gd name="connsiteY46" fmla="*/ 1781638 h 2182043"/>
              <a:gd name="connsiteX47" fmla="*/ 739314 w 1151910"/>
              <a:gd name="connsiteY47" fmla="*/ 1714964 h 2182043"/>
              <a:gd name="connsiteX48" fmla="*/ 770269 w 1151910"/>
              <a:gd name="connsiteY48" fmla="*/ 1684008 h 2182043"/>
              <a:gd name="connsiteX49" fmla="*/ 775031 w 1151910"/>
              <a:gd name="connsiteY49" fmla="*/ 1748300 h 2182043"/>
              <a:gd name="connsiteX50" fmla="*/ 779794 w 1151910"/>
              <a:gd name="connsiteY50" fmla="*/ 1800688 h 2182043"/>
              <a:gd name="connsiteX51" fmla="*/ 805989 w 1151910"/>
              <a:gd name="connsiteY51" fmla="*/ 1745920 h 2182043"/>
              <a:gd name="connsiteX52" fmla="*/ 827419 w 1151910"/>
              <a:gd name="connsiteY52" fmla="*/ 1748300 h 2182043"/>
              <a:gd name="connsiteX53" fmla="*/ 841706 w 1151910"/>
              <a:gd name="connsiteY53" fmla="*/ 1753063 h 2182043"/>
              <a:gd name="connsiteX54" fmla="*/ 846469 w 1151910"/>
              <a:gd name="connsiteY54" fmla="*/ 1691150 h 2182043"/>
              <a:gd name="connsiteX55" fmla="*/ 889331 w 1151910"/>
              <a:gd name="connsiteY55" fmla="*/ 1695913 h 2182043"/>
              <a:gd name="connsiteX56" fmla="*/ 894094 w 1151910"/>
              <a:gd name="connsiteY56" fmla="*/ 1710200 h 2182043"/>
              <a:gd name="connsiteX57" fmla="*/ 927431 w 1151910"/>
              <a:gd name="connsiteY57" fmla="*/ 1734013 h 2182043"/>
              <a:gd name="connsiteX58" fmla="*/ 960769 w 1151910"/>
              <a:gd name="connsiteY58" fmla="*/ 1738775 h 2182043"/>
              <a:gd name="connsiteX59" fmla="*/ 998869 w 1151910"/>
              <a:gd name="connsiteY59" fmla="*/ 1734013 h 2182043"/>
              <a:gd name="connsiteX60" fmla="*/ 1003631 w 1151910"/>
              <a:gd name="connsiteY60" fmla="*/ 1657813 h 2182043"/>
              <a:gd name="connsiteX61" fmla="*/ 1017919 w 1151910"/>
              <a:gd name="connsiteY61" fmla="*/ 1638763 h 2182043"/>
              <a:gd name="connsiteX62" fmla="*/ 1017919 w 1151910"/>
              <a:gd name="connsiteY62" fmla="*/ 1600663 h 2182043"/>
              <a:gd name="connsiteX63" fmla="*/ 998869 w 1151910"/>
              <a:gd name="connsiteY63" fmla="*/ 1586375 h 2182043"/>
              <a:gd name="connsiteX64" fmla="*/ 975056 w 1151910"/>
              <a:gd name="connsiteY64" fmla="*/ 1548275 h 2182043"/>
              <a:gd name="connsiteX65" fmla="*/ 965531 w 1151910"/>
              <a:gd name="connsiteY65" fmla="*/ 1533988 h 2182043"/>
              <a:gd name="connsiteX66" fmla="*/ 951244 w 1151910"/>
              <a:gd name="connsiteY66" fmla="*/ 1529225 h 2182043"/>
              <a:gd name="connsiteX67" fmla="*/ 932194 w 1151910"/>
              <a:gd name="connsiteY67" fmla="*/ 1405400 h 2182043"/>
              <a:gd name="connsiteX68" fmla="*/ 922669 w 1151910"/>
              <a:gd name="connsiteY68" fmla="*/ 1362538 h 2182043"/>
              <a:gd name="connsiteX69" fmla="*/ 913144 w 1151910"/>
              <a:gd name="connsiteY69" fmla="*/ 1338725 h 2182043"/>
              <a:gd name="connsiteX70" fmla="*/ 903619 w 1151910"/>
              <a:gd name="connsiteY70" fmla="*/ 1305388 h 2182043"/>
              <a:gd name="connsiteX71" fmla="*/ 898856 w 1151910"/>
              <a:gd name="connsiteY71" fmla="*/ 1291100 h 2182043"/>
              <a:gd name="connsiteX72" fmla="*/ 908381 w 1151910"/>
              <a:gd name="connsiteY72" fmla="*/ 1224425 h 2182043"/>
              <a:gd name="connsiteX73" fmla="*/ 922669 w 1151910"/>
              <a:gd name="connsiteY73" fmla="*/ 1219663 h 2182043"/>
              <a:gd name="connsiteX74" fmla="*/ 941719 w 1151910"/>
              <a:gd name="connsiteY74" fmla="*/ 1210138 h 2182043"/>
              <a:gd name="connsiteX75" fmla="*/ 956006 w 1151910"/>
              <a:gd name="connsiteY75" fmla="*/ 1205375 h 2182043"/>
              <a:gd name="connsiteX76" fmla="*/ 970294 w 1151910"/>
              <a:gd name="connsiteY76" fmla="*/ 1195850 h 2182043"/>
              <a:gd name="connsiteX77" fmla="*/ 1003631 w 1151910"/>
              <a:gd name="connsiteY77" fmla="*/ 1186325 h 2182043"/>
              <a:gd name="connsiteX78" fmla="*/ 1022681 w 1151910"/>
              <a:gd name="connsiteY78" fmla="*/ 1172038 h 2182043"/>
              <a:gd name="connsiteX79" fmla="*/ 1041731 w 1151910"/>
              <a:gd name="connsiteY79" fmla="*/ 1143463 h 2182043"/>
              <a:gd name="connsiteX80" fmla="*/ 1070306 w 1151910"/>
              <a:gd name="connsiteY80" fmla="*/ 1124413 h 2182043"/>
              <a:gd name="connsiteX81" fmla="*/ 1098881 w 1151910"/>
              <a:gd name="connsiteY81" fmla="*/ 1114888 h 2182043"/>
              <a:gd name="connsiteX82" fmla="*/ 1132219 w 1151910"/>
              <a:gd name="connsiteY82" fmla="*/ 1091075 h 2182043"/>
              <a:gd name="connsiteX83" fmla="*/ 1146506 w 1151910"/>
              <a:gd name="connsiteY83" fmla="*/ 1076788 h 2182043"/>
              <a:gd name="connsiteX84" fmla="*/ 1141744 w 1151910"/>
              <a:gd name="connsiteY84" fmla="*/ 991063 h 2182043"/>
              <a:gd name="connsiteX85" fmla="*/ 1127456 w 1151910"/>
              <a:gd name="connsiteY85" fmla="*/ 972013 h 2182043"/>
              <a:gd name="connsiteX86" fmla="*/ 1108406 w 1151910"/>
              <a:gd name="connsiteY86" fmla="*/ 933913 h 2182043"/>
              <a:gd name="connsiteX87" fmla="*/ 1103644 w 1151910"/>
              <a:gd name="connsiteY87" fmla="*/ 910100 h 2182043"/>
              <a:gd name="connsiteX88" fmla="*/ 1075069 w 1151910"/>
              <a:gd name="connsiteY88" fmla="*/ 881525 h 2182043"/>
              <a:gd name="connsiteX89" fmla="*/ 1008394 w 1151910"/>
              <a:gd name="connsiteY89" fmla="*/ 857713 h 2182043"/>
              <a:gd name="connsiteX90" fmla="*/ 994106 w 1151910"/>
              <a:gd name="connsiteY90" fmla="*/ 862475 h 2182043"/>
              <a:gd name="connsiteX91" fmla="*/ 989344 w 1151910"/>
              <a:gd name="connsiteY91" fmla="*/ 876763 h 2182043"/>
              <a:gd name="connsiteX92" fmla="*/ 984581 w 1151910"/>
              <a:gd name="connsiteY92" fmla="*/ 914863 h 2182043"/>
              <a:gd name="connsiteX93" fmla="*/ 975056 w 1151910"/>
              <a:gd name="connsiteY93" fmla="*/ 929150 h 2182043"/>
              <a:gd name="connsiteX94" fmla="*/ 960769 w 1151910"/>
              <a:gd name="connsiteY94" fmla="*/ 948200 h 2182043"/>
              <a:gd name="connsiteX95" fmla="*/ 932194 w 1151910"/>
              <a:gd name="connsiteY95" fmla="*/ 962488 h 2182043"/>
              <a:gd name="connsiteX96" fmla="*/ 898856 w 1151910"/>
              <a:gd name="connsiteY96" fmla="*/ 919625 h 2182043"/>
              <a:gd name="connsiteX97" fmla="*/ 884569 w 1151910"/>
              <a:gd name="connsiteY97" fmla="*/ 905338 h 2182043"/>
              <a:gd name="connsiteX98" fmla="*/ 903619 w 1151910"/>
              <a:gd name="connsiteY98" fmla="*/ 852950 h 2182043"/>
              <a:gd name="connsiteX99" fmla="*/ 908381 w 1151910"/>
              <a:gd name="connsiteY99" fmla="*/ 833900 h 2182043"/>
              <a:gd name="connsiteX100" fmla="*/ 903619 w 1151910"/>
              <a:gd name="connsiteY100" fmla="*/ 819613 h 2182043"/>
              <a:gd name="connsiteX101" fmla="*/ 898856 w 1151910"/>
              <a:gd name="connsiteY101" fmla="*/ 800563 h 2182043"/>
              <a:gd name="connsiteX102" fmla="*/ 903619 w 1151910"/>
              <a:gd name="connsiteY102" fmla="*/ 776750 h 2182043"/>
              <a:gd name="connsiteX103" fmla="*/ 941719 w 1151910"/>
              <a:gd name="connsiteY103" fmla="*/ 752938 h 2182043"/>
              <a:gd name="connsiteX104" fmla="*/ 956006 w 1151910"/>
              <a:gd name="connsiteY104" fmla="*/ 738650 h 2182043"/>
              <a:gd name="connsiteX105" fmla="*/ 960769 w 1151910"/>
              <a:gd name="connsiteY105" fmla="*/ 724363 h 2182043"/>
              <a:gd name="connsiteX106" fmla="*/ 956006 w 1151910"/>
              <a:gd name="connsiteY106" fmla="*/ 600538 h 2182043"/>
              <a:gd name="connsiteX107" fmla="*/ 889331 w 1151910"/>
              <a:gd name="connsiteY107" fmla="*/ 600538 h 2182043"/>
              <a:gd name="connsiteX108" fmla="*/ 875044 w 1151910"/>
              <a:gd name="connsiteY108" fmla="*/ 586250 h 2182043"/>
              <a:gd name="connsiteX109" fmla="*/ 860756 w 1151910"/>
              <a:gd name="connsiteY109" fmla="*/ 576725 h 2182043"/>
              <a:gd name="connsiteX110" fmla="*/ 846469 w 1151910"/>
              <a:gd name="connsiteY110" fmla="*/ 557675 h 2182043"/>
              <a:gd name="connsiteX111" fmla="*/ 841706 w 1151910"/>
              <a:gd name="connsiteY111" fmla="*/ 543388 h 2182043"/>
              <a:gd name="connsiteX112" fmla="*/ 722644 w 1151910"/>
              <a:gd name="connsiteY112" fmla="*/ 538625 h 2182043"/>
              <a:gd name="connsiteX113" fmla="*/ 689306 w 1151910"/>
              <a:gd name="connsiteY113" fmla="*/ 510050 h 2182043"/>
              <a:gd name="connsiteX114" fmla="*/ 679781 w 1151910"/>
              <a:gd name="connsiteY114" fmla="*/ 495763 h 2182043"/>
              <a:gd name="connsiteX115" fmla="*/ 660731 w 1151910"/>
              <a:gd name="connsiteY115" fmla="*/ 448138 h 2182043"/>
              <a:gd name="connsiteX116" fmla="*/ 646444 w 1151910"/>
              <a:gd name="connsiteY116" fmla="*/ 410038 h 2182043"/>
              <a:gd name="connsiteX117" fmla="*/ 636919 w 1151910"/>
              <a:gd name="connsiteY117" fmla="*/ 386225 h 2182043"/>
              <a:gd name="connsiteX118" fmla="*/ 617869 w 1151910"/>
              <a:gd name="connsiteY118" fmla="*/ 357650 h 2182043"/>
              <a:gd name="connsiteX119" fmla="*/ 575006 w 1151910"/>
              <a:gd name="connsiteY119" fmla="*/ 329075 h 2182043"/>
              <a:gd name="connsiteX120" fmla="*/ 560719 w 1151910"/>
              <a:gd name="connsiteY120" fmla="*/ 319550 h 2182043"/>
              <a:gd name="connsiteX121" fmla="*/ 541669 w 1151910"/>
              <a:gd name="connsiteY121" fmla="*/ 305263 h 2182043"/>
              <a:gd name="connsiteX122" fmla="*/ 527381 w 1151910"/>
              <a:gd name="connsiteY122" fmla="*/ 300500 h 2182043"/>
              <a:gd name="connsiteX123" fmla="*/ 494044 w 1151910"/>
              <a:gd name="connsiteY123" fmla="*/ 281450 h 2182043"/>
              <a:gd name="connsiteX124" fmla="*/ 470231 w 1151910"/>
              <a:gd name="connsiteY124" fmla="*/ 271925 h 2182043"/>
              <a:gd name="connsiteX125" fmla="*/ 408318 w 1151910"/>
              <a:gd name="connsiteY125" fmla="*/ 181439 h 2182043"/>
              <a:gd name="connsiteX126" fmla="*/ 408319 w 1151910"/>
              <a:gd name="connsiteY126" fmla="*/ 52851 h 2182043"/>
              <a:gd name="connsiteX127" fmla="*/ 377362 w 1151910"/>
              <a:gd name="connsiteY127" fmla="*/ 43325 h 2182043"/>
              <a:gd name="connsiteX128" fmla="*/ 317831 w 1151910"/>
              <a:gd name="connsiteY128" fmla="*/ 9988 h 2182043"/>
              <a:gd name="connsiteX129" fmla="*/ 284494 w 1151910"/>
              <a:gd name="connsiteY129" fmla="*/ 463 h 2182043"/>
              <a:gd name="connsiteX130" fmla="*/ 265444 w 1151910"/>
              <a:gd name="connsiteY130" fmla="*/ 5225 h 2182043"/>
              <a:gd name="connsiteX131" fmla="*/ 227344 w 1151910"/>
              <a:gd name="connsiteY131" fmla="*/ 55231 h 2182043"/>
              <a:gd name="connsiteX132" fmla="*/ 170194 w 1151910"/>
              <a:gd name="connsiteY132" fmla="*/ 69519 h 2182043"/>
              <a:gd name="connsiteX133" fmla="*/ 158287 w 1151910"/>
              <a:gd name="connsiteY133" fmla="*/ 114763 h 2182043"/>
              <a:gd name="connsiteX134" fmla="*/ 122568 w 1151910"/>
              <a:gd name="connsiteY134" fmla="*/ 150481 h 2182043"/>
              <a:gd name="connsiteX135" fmla="*/ 84469 w 1151910"/>
              <a:gd name="connsiteY135" fmla="*/ 243351 h 2182043"/>
              <a:gd name="connsiteX0" fmla="*/ 84469 w 1151910"/>
              <a:gd name="connsiteY0" fmla="*/ 243351 h 2182043"/>
              <a:gd name="connsiteX1" fmla="*/ 91612 w 1151910"/>
              <a:gd name="connsiteY1" fmla="*/ 271925 h 2182043"/>
              <a:gd name="connsiteX2" fmla="*/ 74943 w 1151910"/>
              <a:gd name="connsiteY2" fmla="*/ 340982 h 2182043"/>
              <a:gd name="connsiteX3" fmla="*/ 60656 w 1151910"/>
              <a:gd name="connsiteY3" fmla="*/ 390988 h 2182043"/>
              <a:gd name="connsiteX4" fmla="*/ 53512 w 1151910"/>
              <a:gd name="connsiteY4" fmla="*/ 467188 h 2182043"/>
              <a:gd name="connsiteX5" fmla="*/ 32081 w 1151910"/>
              <a:gd name="connsiteY5" fmla="*/ 505288 h 2182043"/>
              <a:gd name="connsiteX6" fmla="*/ 3506 w 1151910"/>
              <a:gd name="connsiteY6" fmla="*/ 541007 h 2182043"/>
              <a:gd name="connsiteX7" fmla="*/ 74944 w 1151910"/>
              <a:gd name="connsiteY7" fmla="*/ 564819 h 2182043"/>
              <a:gd name="connsiteX8" fmla="*/ 67800 w 1151910"/>
              <a:gd name="connsiteY8" fmla="*/ 643401 h 2182043"/>
              <a:gd name="connsiteX9" fmla="*/ 103518 w 1151910"/>
              <a:gd name="connsiteY9" fmla="*/ 688645 h 2182043"/>
              <a:gd name="connsiteX10" fmla="*/ 167813 w 1151910"/>
              <a:gd name="connsiteY10" fmla="*/ 736269 h 2182043"/>
              <a:gd name="connsiteX11" fmla="*/ 170195 w 1151910"/>
              <a:gd name="connsiteY11" fmla="*/ 807706 h 2182043"/>
              <a:gd name="connsiteX12" fmla="*/ 155907 w 1151910"/>
              <a:gd name="connsiteY12" fmla="*/ 860094 h 2182043"/>
              <a:gd name="connsiteX13" fmla="*/ 127331 w 1151910"/>
              <a:gd name="connsiteY13" fmla="*/ 910100 h 2182043"/>
              <a:gd name="connsiteX14" fmla="*/ 98756 w 1151910"/>
              <a:gd name="connsiteY14" fmla="*/ 948200 h 2182043"/>
              <a:gd name="connsiteX15" fmla="*/ 63037 w 1151910"/>
              <a:gd name="connsiteY15" fmla="*/ 993444 h 2182043"/>
              <a:gd name="connsiteX16" fmla="*/ 32082 w 1151910"/>
              <a:gd name="connsiteY16" fmla="*/ 1064881 h 2182043"/>
              <a:gd name="connsiteX17" fmla="*/ 1125 w 1151910"/>
              <a:gd name="connsiteY17" fmla="*/ 1105363 h 2182043"/>
              <a:gd name="connsiteX18" fmla="*/ 8269 w 1151910"/>
              <a:gd name="connsiteY18" fmla="*/ 1174419 h 2182043"/>
              <a:gd name="connsiteX19" fmla="*/ 22557 w 1151910"/>
              <a:gd name="connsiteY19" fmla="*/ 1224425 h 2182043"/>
              <a:gd name="connsiteX20" fmla="*/ 51133 w 1151910"/>
              <a:gd name="connsiteY20" fmla="*/ 1260144 h 2182043"/>
              <a:gd name="connsiteX21" fmla="*/ 70181 w 1151910"/>
              <a:gd name="connsiteY21" fmla="*/ 1298244 h 2182043"/>
              <a:gd name="connsiteX22" fmla="*/ 148763 w 1151910"/>
              <a:gd name="connsiteY22" fmla="*/ 1314913 h 2182043"/>
              <a:gd name="connsiteX23" fmla="*/ 255919 w 1151910"/>
              <a:gd name="connsiteY23" fmla="*/ 1398256 h 2182043"/>
              <a:gd name="connsiteX24" fmla="*/ 279733 w 1151910"/>
              <a:gd name="connsiteY24" fmla="*/ 1450644 h 2182043"/>
              <a:gd name="connsiteX25" fmla="*/ 239252 w 1151910"/>
              <a:gd name="connsiteY25" fmla="*/ 1550656 h 2182043"/>
              <a:gd name="connsiteX26" fmla="*/ 210677 w 1151910"/>
              <a:gd name="connsiteY26" fmla="*/ 1655431 h 2182043"/>
              <a:gd name="connsiteX27" fmla="*/ 217819 w 1151910"/>
              <a:gd name="connsiteY27" fmla="*/ 1714963 h 2182043"/>
              <a:gd name="connsiteX28" fmla="*/ 246394 w 1151910"/>
              <a:gd name="connsiteY28" fmla="*/ 1812594 h 2182043"/>
              <a:gd name="connsiteX29" fmla="*/ 191627 w 1151910"/>
              <a:gd name="connsiteY29" fmla="*/ 1857838 h 2182043"/>
              <a:gd name="connsiteX30" fmla="*/ 144002 w 1151910"/>
              <a:gd name="connsiteY30" fmla="*/ 1891175 h 2182043"/>
              <a:gd name="connsiteX31" fmla="*/ 91613 w 1151910"/>
              <a:gd name="connsiteY31" fmla="*/ 1917369 h 2182043"/>
              <a:gd name="connsiteX32" fmla="*/ 139239 w 1151910"/>
              <a:gd name="connsiteY32" fmla="*/ 1953088 h 2182043"/>
              <a:gd name="connsiteX33" fmla="*/ 165431 w 1151910"/>
              <a:gd name="connsiteY33" fmla="*/ 1984043 h 2182043"/>
              <a:gd name="connsiteX34" fmla="*/ 196387 w 1151910"/>
              <a:gd name="connsiteY34" fmla="*/ 2055482 h 2182043"/>
              <a:gd name="connsiteX35" fmla="*/ 258302 w 1151910"/>
              <a:gd name="connsiteY35" fmla="*/ 2048338 h 2182043"/>
              <a:gd name="connsiteX36" fmla="*/ 365456 w 1151910"/>
              <a:gd name="connsiteY36" fmla="*/ 2074532 h 2182043"/>
              <a:gd name="connsiteX37" fmla="*/ 382127 w 1151910"/>
              <a:gd name="connsiteY37" fmla="*/ 2155494 h 2182043"/>
              <a:gd name="connsiteX38" fmla="*/ 441658 w 1151910"/>
              <a:gd name="connsiteY38" fmla="*/ 2176926 h 2182043"/>
              <a:gd name="connsiteX39" fmla="*/ 489282 w 1151910"/>
              <a:gd name="connsiteY39" fmla="*/ 2165019 h 2182043"/>
              <a:gd name="connsiteX40" fmla="*/ 527381 w 1151910"/>
              <a:gd name="connsiteY40" fmla="*/ 2181687 h 2182043"/>
              <a:gd name="connsiteX41" fmla="*/ 539288 w 1151910"/>
              <a:gd name="connsiteY41" fmla="*/ 2086437 h 2182043"/>
              <a:gd name="connsiteX42" fmla="*/ 591675 w 1151910"/>
              <a:gd name="connsiteY42" fmla="*/ 2041194 h 2182043"/>
              <a:gd name="connsiteX43" fmla="*/ 613106 w 1151910"/>
              <a:gd name="connsiteY43" fmla="*/ 2010238 h 2182043"/>
              <a:gd name="connsiteX44" fmla="*/ 608346 w 1151910"/>
              <a:gd name="connsiteY44" fmla="*/ 1972139 h 2182043"/>
              <a:gd name="connsiteX45" fmla="*/ 648824 w 1151910"/>
              <a:gd name="connsiteY45" fmla="*/ 1869745 h 2182043"/>
              <a:gd name="connsiteX46" fmla="*/ 698831 w 1151910"/>
              <a:gd name="connsiteY46" fmla="*/ 1781638 h 2182043"/>
              <a:gd name="connsiteX47" fmla="*/ 739314 w 1151910"/>
              <a:gd name="connsiteY47" fmla="*/ 1714964 h 2182043"/>
              <a:gd name="connsiteX48" fmla="*/ 770269 w 1151910"/>
              <a:gd name="connsiteY48" fmla="*/ 1684008 h 2182043"/>
              <a:gd name="connsiteX49" fmla="*/ 775031 w 1151910"/>
              <a:gd name="connsiteY49" fmla="*/ 1748300 h 2182043"/>
              <a:gd name="connsiteX50" fmla="*/ 779794 w 1151910"/>
              <a:gd name="connsiteY50" fmla="*/ 1800688 h 2182043"/>
              <a:gd name="connsiteX51" fmla="*/ 827419 w 1151910"/>
              <a:gd name="connsiteY51" fmla="*/ 1748300 h 2182043"/>
              <a:gd name="connsiteX52" fmla="*/ 841706 w 1151910"/>
              <a:gd name="connsiteY52" fmla="*/ 1753063 h 2182043"/>
              <a:gd name="connsiteX53" fmla="*/ 846469 w 1151910"/>
              <a:gd name="connsiteY53" fmla="*/ 1691150 h 2182043"/>
              <a:gd name="connsiteX54" fmla="*/ 889331 w 1151910"/>
              <a:gd name="connsiteY54" fmla="*/ 1695913 h 2182043"/>
              <a:gd name="connsiteX55" fmla="*/ 894094 w 1151910"/>
              <a:gd name="connsiteY55" fmla="*/ 1710200 h 2182043"/>
              <a:gd name="connsiteX56" fmla="*/ 927431 w 1151910"/>
              <a:gd name="connsiteY56" fmla="*/ 1734013 h 2182043"/>
              <a:gd name="connsiteX57" fmla="*/ 960769 w 1151910"/>
              <a:gd name="connsiteY57" fmla="*/ 1738775 h 2182043"/>
              <a:gd name="connsiteX58" fmla="*/ 998869 w 1151910"/>
              <a:gd name="connsiteY58" fmla="*/ 1734013 h 2182043"/>
              <a:gd name="connsiteX59" fmla="*/ 1003631 w 1151910"/>
              <a:gd name="connsiteY59" fmla="*/ 1657813 h 2182043"/>
              <a:gd name="connsiteX60" fmla="*/ 1017919 w 1151910"/>
              <a:gd name="connsiteY60" fmla="*/ 1638763 h 2182043"/>
              <a:gd name="connsiteX61" fmla="*/ 1017919 w 1151910"/>
              <a:gd name="connsiteY61" fmla="*/ 1600663 h 2182043"/>
              <a:gd name="connsiteX62" fmla="*/ 998869 w 1151910"/>
              <a:gd name="connsiteY62" fmla="*/ 1586375 h 2182043"/>
              <a:gd name="connsiteX63" fmla="*/ 975056 w 1151910"/>
              <a:gd name="connsiteY63" fmla="*/ 1548275 h 2182043"/>
              <a:gd name="connsiteX64" fmla="*/ 965531 w 1151910"/>
              <a:gd name="connsiteY64" fmla="*/ 1533988 h 2182043"/>
              <a:gd name="connsiteX65" fmla="*/ 951244 w 1151910"/>
              <a:gd name="connsiteY65" fmla="*/ 1529225 h 2182043"/>
              <a:gd name="connsiteX66" fmla="*/ 932194 w 1151910"/>
              <a:gd name="connsiteY66" fmla="*/ 1405400 h 2182043"/>
              <a:gd name="connsiteX67" fmla="*/ 922669 w 1151910"/>
              <a:gd name="connsiteY67" fmla="*/ 1362538 h 2182043"/>
              <a:gd name="connsiteX68" fmla="*/ 913144 w 1151910"/>
              <a:gd name="connsiteY68" fmla="*/ 1338725 h 2182043"/>
              <a:gd name="connsiteX69" fmla="*/ 903619 w 1151910"/>
              <a:gd name="connsiteY69" fmla="*/ 1305388 h 2182043"/>
              <a:gd name="connsiteX70" fmla="*/ 898856 w 1151910"/>
              <a:gd name="connsiteY70" fmla="*/ 1291100 h 2182043"/>
              <a:gd name="connsiteX71" fmla="*/ 908381 w 1151910"/>
              <a:gd name="connsiteY71" fmla="*/ 1224425 h 2182043"/>
              <a:gd name="connsiteX72" fmla="*/ 922669 w 1151910"/>
              <a:gd name="connsiteY72" fmla="*/ 1219663 h 2182043"/>
              <a:gd name="connsiteX73" fmla="*/ 941719 w 1151910"/>
              <a:gd name="connsiteY73" fmla="*/ 1210138 h 2182043"/>
              <a:gd name="connsiteX74" fmla="*/ 956006 w 1151910"/>
              <a:gd name="connsiteY74" fmla="*/ 1205375 h 2182043"/>
              <a:gd name="connsiteX75" fmla="*/ 970294 w 1151910"/>
              <a:gd name="connsiteY75" fmla="*/ 1195850 h 2182043"/>
              <a:gd name="connsiteX76" fmla="*/ 1003631 w 1151910"/>
              <a:gd name="connsiteY76" fmla="*/ 1186325 h 2182043"/>
              <a:gd name="connsiteX77" fmla="*/ 1022681 w 1151910"/>
              <a:gd name="connsiteY77" fmla="*/ 1172038 h 2182043"/>
              <a:gd name="connsiteX78" fmla="*/ 1041731 w 1151910"/>
              <a:gd name="connsiteY78" fmla="*/ 1143463 h 2182043"/>
              <a:gd name="connsiteX79" fmla="*/ 1070306 w 1151910"/>
              <a:gd name="connsiteY79" fmla="*/ 1124413 h 2182043"/>
              <a:gd name="connsiteX80" fmla="*/ 1098881 w 1151910"/>
              <a:gd name="connsiteY80" fmla="*/ 1114888 h 2182043"/>
              <a:gd name="connsiteX81" fmla="*/ 1132219 w 1151910"/>
              <a:gd name="connsiteY81" fmla="*/ 1091075 h 2182043"/>
              <a:gd name="connsiteX82" fmla="*/ 1146506 w 1151910"/>
              <a:gd name="connsiteY82" fmla="*/ 1076788 h 2182043"/>
              <a:gd name="connsiteX83" fmla="*/ 1141744 w 1151910"/>
              <a:gd name="connsiteY83" fmla="*/ 991063 h 2182043"/>
              <a:gd name="connsiteX84" fmla="*/ 1127456 w 1151910"/>
              <a:gd name="connsiteY84" fmla="*/ 972013 h 2182043"/>
              <a:gd name="connsiteX85" fmla="*/ 1108406 w 1151910"/>
              <a:gd name="connsiteY85" fmla="*/ 933913 h 2182043"/>
              <a:gd name="connsiteX86" fmla="*/ 1103644 w 1151910"/>
              <a:gd name="connsiteY86" fmla="*/ 910100 h 2182043"/>
              <a:gd name="connsiteX87" fmla="*/ 1075069 w 1151910"/>
              <a:gd name="connsiteY87" fmla="*/ 881525 h 2182043"/>
              <a:gd name="connsiteX88" fmla="*/ 1008394 w 1151910"/>
              <a:gd name="connsiteY88" fmla="*/ 857713 h 2182043"/>
              <a:gd name="connsiteX89" fmla="*/ 994106 w 1151910"/>
              <a:gd name="connsiteY89" fmla="*/ 862475 h 2182043"/>
              <a:gd name="connsiteX90" fmla="*/ 989344 w 1151910"/>
              <a:gd name="connsiteY90" fmla="*/ 876763 h 2182043"/>
              <a:gd name="connsiteX91" fmla="*/ 984581 w 1151910"/>
              <a:gd name="connsiteY91" fmla="*/ 914863 h 2182043"/>
              <a:gd name="connsiteX92" fmla="*/ 975056 w 1151910"/>
              <a:gd name="connsiteY92" fmla="*/ 929150 h 2182043"/>
              <a:gd name="connsiteX93" fmla="*/ 960769 w 1151910"/>
              <a:gd name="connsiteY93" fmla="*/ 948200 h 2182043"/>
              <a:gd name="connsiteX94" fmla="*/ 932194 w 1151910"/>
              <a:gd name="connsiteY94" fmla="*/ 962488 h 2182043"/>
              <a:gd name="connsiteX95" fmla="*/ 898856 w 1151910"/>
              <a:gd name="connsiteY95" fmla="*/ 919625 h 2182043"/>
              <a:gd name="connsiteX96" fmla="*/ 884569 w 1151910"/>
              <a:gd name="connsiteY96" fmla="*/ 905338 h 2182043"/>
              <a:gd name="connsiteX97" fmla="*/ 903619 w 1151910"/>
              <a:gd name="connsiteY97" fmla="*/ 852950 h 2182043"/>
              <a:gd name="connsiteX98" fmla="*/ 908381 w 1151910"/>
              <a:gd name="connsiteY98" fmla="*/ 833900 h 2182043"/>
              <a:gd name="connsiteX99" fmla="*/ 903619 w 1151910"/>
              <a:gd name="connsiteY99" fmla="*/ 819613 h 2182043"/>
              <a:gd name="connsiteX100" fmla="*/ 898856 w 1151910"/>
              <a:gd name="connsiteY100" fmla="*/ 800563 h 2182043"/>
              <a:gd name="connsiteX101" fmla="*/ 903619 w 1151910"/>
              <a:gd name="connsiteY101" fmla="*/ 776750 h 2182043"/>
              <a:gd name="connsiteX102" fmla="*/ 941719 w 1151910"/>
              <a:gd name="connsiteY102" fmla="*/ 752938 h 2182043"/>
              <a:gd name="connsiteX103" fmla="*/ 956006 w 1151910"/>
              <a:gd name="connsiteY103" fmla="*/ 738650 h 2182043"/>
              <a:gd name="connsiteX104" fmla="*/ 960769 w 1151910"/>
              <a:gd name="connsiteY104" fmla="*/ 724363 h 2182043"/>
              <a:gd name="connsiteX105" fmla="*/ 956006 w 1151910"/>
              <a:gd name="connsiteY105" fmla="*/ 600538 h 2182043"/>
              <a:gd name="connsiteX106" fmla="*/ 889331 w 1151910"/>
              <a:gd name="connsiteY106" fmla="*/ 600538 h 2182043"/>
              <a:gd name="connsiteX107" fmla="*/ 875044 w 1151910"/>
              <a:gd name="connsiteY107" fmla="*/ 586250 h 2182043"/>
              <a:gd name="connsiteX108" fmla="*/ 860756 w 1151910"/>
              <a:gd name="connsiteY108" fmla="*/ 576725 h 2182043"/>
              <a:gd name="connsiteX109" fmla="*/ 846469 w 1151910"/>
              <a:gd name="connsiteY109" fmla="*/ 557675 h 2182043"/>
              <a:gd name="connsiteX110" fmla="*/ 841706 w 1151910"/>
              <a:gd name="connsiteY110" fmla="*/ 543388 h 2182043"/>
              <a:gd name="connsiteX111" fmla="*/ 722644 w 1151910"/>
              <a:gd name="connsiteY111" fmla="*/ 538625 h 2182043"/>
              <a:gd name="connsiteX112" fmla="*/ 689306 w 1151910"/>
              <a:gd name="connsiteY112" fmla="*/ 510050 h 2182043"/>
              <a:gd name="connsiteX113" fmla="*/ 679781 w 1151910"/>
              <a:gd name="connsiteY113" fmla="*/ 495763 h 2182043"/>
              <a:gd name="connsiteX114" fmla="*/ 660731 w 1151910"/>
              <a:gd name="connsiteY114" fmla="*/ 448138 h 2182043"/>
              <a:gd name="connsiteX115" fmla="*/ 646444 w 1151910"/>
              <a:gd name="connsiteY115" fmla="*/ 410038 h 2182043"/>
              <a:gd name="connsiteX116" fmla="*/ 636919 w 1151910"/>
              <a:gd name="connsiteY116" fmla="*/ 386225 h 2182043"/>
              <a:gd name="connsiteX117" fmla="*/ 617869 w 1151910"/>
              <a:gd name="connsiteY117" fmla="*/ 357650 h 2182043"/>
              <a:gd name="connsiteX118" fmla="*/ 575006 w 1151910"/>
              <a:gd name="connsiteY118" fmla="*/ 329075 h 2182043"/>
              <a:gd name="connsiteX119" fmla="*/ 560719 w 1151910"/>
              <a:gd name="connsiteY119" fmla="*/ 319550 h 2182043"/>
              <a:gd name="connsiteX120" fmla="*/ 541669 w 1151910"/>
              <a:gd name="connsiteY120" fmla="*/ 305263 h 2182043"/>
              <a:gd name="connsiteX121" fmla="*/ 527381 w 1151910"/>
              <a:gd name="connsiteY121" fmla="*/ 300500 h 2182043"/>
              <a:gd name="connsiteX122" fmla="*/ 494044 w 1151910"/>
              <a:gd name="connsiteY122" fmla="*/ 281450 h 2182043"/>
              <a:gd name="connsiteX123" fmla="*/ 470231 w 1151910"/>
              <a:gd name="connsiteY123" fmla="*/ 271925 h 2182043"/>
              <a:gd name="connsiteX124" fmla="*/ 408318 w 1151910"/>
              <a:gd name="connsiteY124" fmla="*/ 181439 h 2182043"/>
              <a:gd name="connsiteX125" fmla="*/ 408319 w 1151910"/>
              <a:gd name="connsiteY125" fmla="*/ 52851 h 2182043"/>
              <a:gd name="connsiteX126" fmla="*/ 377362 w 1151910"/>
              <a:gd name="connsiteY126" fmla="*/ 43325 h 2182043"/>
              <a:gd name="connsiteX127" fmla="*/ 317831 w 1151910"/>
              <a:gd name="connsiteY127" fmla="*/ 9988 h 2182043"/>
              <a:gd name="connsiteX128" fmla="*/ 284494 w 1151910"/>
              <a:gd name="connsiteY128" fmla="*/ 463 h 2182043"/>
              <a:gd name="connsiteX129" fmla="*/ 265444 w 1151910"/>
              <a:gd name="connsiteY129" fmla="*/ 5225 h 2182043"/>
              <a:gd name="connsiteX130" fmla="*/ 227344 w 1151910"/>
              <a:gd name="connsiteY130" fmla="*/ 55231 h 2182043"/>
              <a:gd name="connsiteX131" fmla="*/ 170194 w 1151910"/>
              <a:gd name="connsiteY131" fmla="*/ 69519 h 2182043"/>
              <a:gd name="connsiteX132" fmla="*/ 158287 w 1151910"/>
              <a:gd name="connsiteY132" fmla="*/ 114763 h 2182043"/>
              <a:gd name="connsiteX133" fmla="*/ 122568 w 1151910"/>
              <a:gd name="connsiteY133" fmla="*/ 150481 h 2182043"/>
              <a:gd name="connsiteX134" fmla="*/ 84469 w 1151910"/>
              <a:gd name="connsiteY134" fmla="*/ 243351 h 2182043"/>
              <a:gd name="connsiteX0" fmla="*/ 84469 w 1151910"/>
              <a:gd name="connsiteY0" fmla="*/ 243351 h 2182043"/>
              <a:gd name="connsiteX1" fmla="*/ 91612 w 1151910"/>
              <a:gd name="connsiteY1" fmla="*/ 271925 h 2182043"/>
              <a:gd name="connsiteX2" fmla="*/ 74943 w 1151910"/>
              <a:gd name="connsiteY2" fmla="*/ 340982 h 2182043"/>
              <a:gd name="connsiteX3" fmla="*/ 60656 w 1151910"/>
              <a:gd name="connsiteY3" fmla="*/ 390988 h 2182043"/>
              <a:gd name="connsiteX4" fmla="*/ 53512 w 1151910"/>
              <a:gd name="connsiteY4" fmla="*/ 467188 h 2182043"/>
              <a:gd name="connsiteX5" fmla="*/ 32081 w 1151910"/>
              <a:gd name="connsiteY5" fmla="*/ 505288 h 2182043"/>
              <a:gd name="connsiteX6" fmla="*/ 3506 w 1151910"/>
              <a:gd name="connsiteY6" fmla="*/ 541007 h 2182043"/>
              <a:gd name="connsiteX7" fmla="*/ 74944 w 1151910"/>
              <a:gd name="connsiteY7" fmla="*/ 564819 h 2182043"/>
              <a:gd name="connsiteX8" fmla="*/ 67800 w 1151910"/>
              <a:gd name="connsiteY8" fmla="*/ 643401 h 2182043"/>
              <a:gd name="connsiteX9" fmla="*/ 103518 w 1151910"/>
              <a:gd name="connsiteY9" fmla="*/ 688645 h 2182043"/>
              <a:gd name="connsiteX10" fmla="*/ 167813 w 1151910"/>
              <a:gd name="connsiteY10" fmla="*/ 736269 h 2182043"/>
              <a:gd name="connsiteX11" fmla="*/ 170195 w 1151910"/>
              <a:gd name="connsiteY11" fmla="*/ 807706 h 2182043"/>
              <a:gd name="connsiteX12" fmla="*/ 155907 w 1151910"/>
              <a:gd name="connsiteY12" fmla="*/ 860094 h 2182043"/>
              <a:gd name="connsiteX13" fmla="*/ 127331 w 1151910"/>
              <a:gd name="connsiteY13" fmla="*/ 910100 h 2182043"/>
              <a:gd name="connsiteX14" fmla="*/ 98756 w 1151910"/>
              <a:gd name="connsiteY14" fmla="*/ 948200 h 2182043"/>
              <a:gd name="connsiteX15" fmla="*/ 63037 w 1151910"/>
              <a:gd name="connsiteY15" fmla="*/ 993444 h 2182043"/>
              <a:gd name="connsiteX16" fmla="*/ 32082 w 1151910"/>
              <a:gd name="connsiteY16" fmla="*/ 1064881 h 2182043"/>
              <a:gd name="connsiteX17" fmla="*/ 1125 w 1151910"/>
              <a:gd name="connsiteY17" fmla="*/ 1105363 h 2182043"/>
              <a:gd name="connsiteX18" fmla="*/ 8269 w 1151910"/>
              <a:gd name="connsiteY18" fmla="*/ 1174419 h 2182043"/>
              <a:gd name="connsiteX19" fmla="*/ 22557 w 1151910"/>
              <a:gd name="connsiteY19" fmla="*/ 1224425 h 2182043"/>
              <a:gd name="connsiteX20" fmla="*/ 51133 w 1151910"/>
              <a:gd name="connsiteY20" fmla="*/ 1260144 h 2182043"/>
              <a:gd name="connsiteX21" fmla="*/ 70181 w 1151910"/>
              <a:gd name="connsiteY21" fmla="*/ 1298244 h 2182043"/>
              <a:gd name="connsiteX22" fmla="*/ 148763 w 1151910"/>
              <a:gd name="connsiteY22" fmla="*/ 1314913 h 2182043"/>
              <a:gd name="connsiteX23" fmla="*/ 255919 w 1151910"/>
              <a:gd name="connsiteY23" fmla="*/ 1398256 h 2182043"/>
              <a:gd name="connsiteX24" fmla="*/ 279733 w 1151910"/>
              <a:gd name="connsiteY24" fmla="*/ 1450644 h 2182043"/>
              <a:gd name="connsiteX25" fmla="*/ 239252 w 1151910"/>
              <a:gd name="connsiteY25" fmla="*/ 1550656 h 2182043"/>
              <a:gd name="connsiteX26" fmla="*/ 210677 w 1151910"/>
              <a:gd name="connsiteY26" fmla="*/ 1655431 h 2182043"/>
              <a:gd name="connsiteX27" fmla="*/ 217819 w 1151910"/>
              <a:gd name="connsiteY27" fmla="*/ 1714963 h 2182043"/>
              <a:gd name="connsiteX28" fmla="*/ 246394 w 1151910"/>
              <a:gd name="connsiteY28" fmla="*/ 1812594 h 2182043"/>
              <a:gd name="connsiteX29" fmla="*/ 191627 w 1151910"/>
              <a:gd name="connsiteY29" fmla="*/ 1857838 h 2182043"/>
              <a:gd name="connsiteX30" fmla="*/ 144002 w 1151910"/>
              <a:gd name="connsiteY30" fmla="*/ 1891175 h 2182043"/>
              <a:gd name="connsiteX31" fmla="*/ 91613 w 1151910"/>
              <a:gd name="connsiteY31" fmla="*/ 1917369 h 2182043"/>
              <a:gd name="connsiteX32" fmla="*/ 139239 w 1151910"/>
              <a:gd name="connsiteY32" fmla="*/ 1953088 h 2182043"/>
              <a:gd name="connsiteX33" fmla="*/ 165431 w 1151910"/>
              <a:gd name="connsiteY33" fmla="*/ 1984043 h 2182043"/>
              <a:gd name="connsiteX34" fmla="*/ 196387 w 1151910"/>
              <a:gd name="connsiteY34" fmla="*/ 2055482 h 2182043"/>
              <a:gd name="connsiteX35" fmla="*/ 258302 w 1151910"/>
              <a:gd name="connsiteY35" fmla="*/ 2048338 h 2182043"/>
              <a:gd name="connsiteX36" fmla="*/ 365456 w 1151910"/>
              <a:gd name="connsiteY36" fmla="*/ 2074532 h 2182043"/>
              <a:gd name="connsiteX37" fmla="*/ 382127 w 1151910"/>
              <a:gd name="connsiteY37" fmla="*/ 2155494 h 2182043"/>
              <a:gd name="connsiteX38" fmla="*/ 441658 w 1151910"/>
              <a:gd name="connsiteY38" fmla="*/ 2176926 h 2182043"/>
              <a:gd name="connsiteX39" fmla="*/ 489282 w 1151910"/>
              <a:gd name="connsiteY39" fmla="*/ 2165019 h 2182043"/>
              <a:gd name="connsiteX40" fmla="*/ 527381 w 1151910"/>
              <a:gd name="connsiteY40" fmla="*/ 2181687 h 2182043"/>
              <a:gd name="connsiteX41" fmla="*/ 539288 w 1151910"/>
              <a:gd name="connsiteY41" fmla="*/ 2086437 h 2182043"/>
              <a:gd name="connsiteX42" fmla="*/ 591675 w 1151910"/>
              <a:gd name="connsiteY42" fmla="*/ 2041194 h 2182043"/>
              <a:gd name="connsiteX43" fmla="*/ 613106 w 1151910"/>
              <a:gd name="connsiteY43" fmla="*/ 2010238 h 2182043"/>
              <a:gd name="connsiteX44" fmla="*/ 608346 w 1151910"/>
              <a:gd name="connsiteY44" fmla="*/ 1972139 h 2182043"/>
              <a:gd name="connsiteX45" fmla="*/ 648824 w 1151910"/>
              <a:gd name="connsiteY45" fmla="*/ 1869745 h 2182043"/>
              <a:gd name="connsiteX46" fmla="*/ 698831 w 1151910"/>
              <a:gd name="connsiteY46" fmla="*/ 1781638 h 2182043"/>
              <a:gd name="connsiteX47" fmla="*/ 739314 w 1151910"/>
              <a:gd name="connsiteY47" fmla="*/ 1714964 h 2182043"/>
              <a:gd name="connsiteX48" fmla="*/ 770269 w 1151910"/>
              <a:gd name="connsiteY48" fmla="*/ 1684008 h 2182043"/>
              <a:gd name="connsiteX49" fmla="*/ 775031 w 1151910"/>
              <a:gd name="connsiteY49" fmla="*/ 1748300 h 2182043"/>
              <a:gd name="connsiteX50" fmla="*/ 779794 w 1151910"/>
              <a:gd name="connsiteY50" fmla="*/ 1800688 h 2182043"/>
              <a:gd name="connsiteX51" fmla="*/ 841706 w 1151910"/>
              <a:gd name="connsiteY51" fmla="*/ 1753063 h 2182043"/>
              <a:gd name="connsiteX52" fmla="*/ 846469 w 1151910"/>
              <a:gd name="connsiteY52" fmla="*/ 1691150 h 2182043"/>
              <a:gd name="connsiteX53" fmla="*/ 889331 w 1151910"/>
              <a:gd name="connsiteY53" fmla="*/ 1695913 h 2182043"/>
              <a:gd name="connsiteX54" fmla="*/ 894094 w 1151910"/>
              <a:gd name="connsiteY54" fmla="*/ 1710200 h 2182043"/>
              <a:gd name="connsiteX55" fmla="*/ 927431 w 1151910"/>
              <a:gd name="connsiteY55" fmla="*/ 1734013 h 2182043"/>
              <a:gd name="connsiteX56" fmla="*/ 960769 w 1151910"/>
              <a:gd name="connsiteY56" fmla="*/ 1738775 h 2182043"/>
              <a:gd name="connsiteX57" fmla="*/ 998869 w 1151910"/>
              <a:gd name="connsiteY57" fmla="*/ 1734013 h 2182043"/>
              <a:gd name="connsiteX58" fmla="*/ 1003631 w 1151910"/>
              <a:gd name="connsiteY58" fmla="*/ 1657813 h 2182043"/>
              <a:gd name="connsiteX59" fmla="*/ 1017919 w 1151910"/>
              <a:gd name="connsiteY59" fmla="*/ 1638763 h 2182043"/>
              <a:gd name="connsiteX60" fmla="*/ 1017919 w 1151910"/>
              <a:gd name="connsiteY60" fmla="*/ 1600663 h 2182043"/>
              <a:gd name="connsiteX61" fmla="*/ 998869 w 1151910"/>
              <a:gd name="connsiteY61" fmla="*/ 1586375 h 2182043"/>
              <a:gd name="connsiteX62" fmla="*/ 975056 w 1151910"/>
              <a:gd name="connsiteY62" fmla="*/ 1548275 h 2182043"/>
              <a:gd name="connsiteX63" fmla="*/ 965531 w 1151910"/>
              <a:gd name="connsiteY63" fmla="*/ 1533988 h 2182043"/>
              <a:gd name="connsiteX64" fmla="*/ 951244 w 1151910"/>
              <a:gd name="connsiteY64" fmla="*/ 1529225 h 2182043"/>
              <a:gd name="connsiteX65" fmla="*/ 932194 w 1151910"/>
              <a:gd name="connsiteY65" fmla="*/ 1405400 h 2182043"/>
              <a:gd name="connsiteX66" fmla="*/ 922669 w 1151910"/>
              <a:gd name="connsiteY66" fmla="*/ 1362538 h 2182043"/>
              <a:gd name="connsiteX67" fmla="*/ 913144 w 1151910"/>
              <a:gd name="connsiteY67" fmla="*/ 1338725 h 2182043"/>
              <a:gd name="connsiteX68" fmla="*/ 903619 w 1151910"/>
              <a:gd name="connsiteY68" fmla="*/ 1305388 h 2182043"/>
              <a:gd name="connsiteX69" fmla="*/ 898856 w 1151910"/>
              <a:gd name="connsiteY69" fmla="*/ 1291100 h 2182043"/>
              <a:gd name="connsiteX70" fmla="*/ 908381 w 1151910"/>
              <a:gd name="connsiteY70" fmla="*/ 1224425 h 2182043"/>
              <a:gd name="connsiteX71" fmla="*/ 922669 w 1151910"/>
              <a:gd name="connsiteY71" fmla="*/ 1219663 h 2182043"/>
              <a:gd name="connsiteX72" fmla="*/ 941719 w 1151910"/>
              <a:gd name="connsiteY72" fmla="*/ 1210138 h 2182043"/>
              <a:gd name="connsiteX73" fmla="*/ 956006 w 1151910"/>
              <a:gd name="connsiteY73" fmla="*/ 1205375 h 2182043"/>
              <a:gd name="connsiteX74" fmla="*/ 970294 w 1151910"/>
              <a:gd name="connsiteY74" fmla="*/ 1195850 h 2182043"/>
              <a:gd name="connsiteX75" fmla="*/ 1003631 w 1151910"/>
              <a:gd name="connsiteY75" fmla="*/ 1186325 h 2182043"/>
              <a:gd name="connsiteX76" fmla="*/ 1022681 w 1151910"/>
              <a:gd name="connsiteY76" fmla="*/ 1172038 h 2182043"/>
              <a:gd name="connsiteX77" fmla="*/ 1041731 w 1151910"/>
              <a:gd name="connsiteY77" fmla="*/ 1143463 h 2182043"/>
              <a:gd name="connsiteX78" fmla="*/ 1070306 w 1151910"/>
              <a:gd name="connsiteY78" fmla="*/ 1124413 h 2182043"/>
              <a:gd name="connsiteX79" fmla="*/ 1098881 w 1151910"/>
              <a:gd name="connsiteY79" fmla="*/ 1114888 h 2182043"/>
              <a:gd name="connsiteX80" fmla="*/ 1132219 w 1151910"/>
              <a:gd name="connsiteY80" fmla="*/ 1091075 h 2182043"/>
              <a:gd name="connsiteX81" fmla="*/ 1146506 w 1151910"/>
              <a:gd name="connsiteY81" fmla="*/ 1076788 h 2182043"/>
              <a:gd name="connsiteX82" fmla="*/ 1141744 w 1151910"/>
              <a:gd name="connsiteY82" fmla="*/ 991063 h 2182043"/>
              <a:gd name="connsiteX83" fmla="*/ 1127456 w 1151910"/>
              <a:gd name="connsiteY83" fmla="*/ 972013 h 2182043"/>
              <a:gd name="connsiteX84" fmla="*/ 1108406 w 1151910"/>
              <a:gd name="connsiteY84" fmla="*/ 933913 h 2182043"/>
              <a:gd name="connsiteX85" fmla="*/ 1103644 w 1151910"/>
              <a:gd name="connsiteY85" fmla="*/ 910100 h 2182043"/>
              <a:gd name="connsiteX86" fmla="*/ 1075069 w 1151910"/>
              <a:gd name="connsiteY86" fmla="*/ 881525 h 2182043"/>
              <a:gd name="connsiteX87" fmla="*/ 1008394 w 1151910"/>
              <a:gd name="connsiteY87" fmla="*/ 857713 h 2182043"/>
              <a:gd name="connsiteX88" fmla="*/ 994106 w 1151910"/>
              <a:gd name="connsiteY88" fmla="*/ 862475 h 2182043"/>
              <a:gd name="connsiteX89" fmla="*/ 989344 w 1151910"/>
              <a:gd name="connsiteY89" fmla="*/ 876763 h 2182043"/>
              <a:gd name="connsiteX90" fmla="*/ 984581 w 1151910"/>
              <a:gd name="connsiteY90" fmla="*/ 914863 h 2182043"/>
              <a:gd name="connsiteX91" fmla="*/ 975056 w 1151910"/>
              <a:gd name="connsiteY91" fmla="*/ 929150 h 2182043"/>
              <a:gd name="connsiteX92" fmla="*/ 960769 w 1151910"/>
              <a:gd name="connsiteY92" fmla="*/ 948200 h 2182043"/>
              <a:gd name="connsiteX93" fmla="*/ 932194 w 1151910"/>
              <a:gd name="connsiteY93" fmla="*/ 962488 h 2182043"/>
              <a:gd name="connsiteX94" fmla="*/ 898856 w 1151910"/>
              <a:gd name="connsiteY94" fmla="*/ 919625 h 2182043"/>
              <a:gd name="connsiteX95" fmla="*/ 884569 w 1151910"/>
              <a:gd name="connsiteY95" fmla="*/ 905338 h 2182043"/>
              <a:gd name="connsiteX96" fmla="*/ 903619 w 1151910"/>
              <a:gd name="connsiteY96" fmla="*/ 852950 h 2182043"/>
              <a:gd name="connsiteX97" fmla="*/ 908381 w 1151910"/>
              <a:gd name="connsiteY97" fmla="*/ 833900 h 2182043"/>
              <a:gd name="connsiteX98" fmla="*/ 903619 w 1151910"/>
              <a:gd name="connsiteY98" fmla="*/ 819613 h 2182043"/>
              <a:gd name="connsiteX99" fmla="*/ 898856 w 1151910"/>
              <a:gd name="connsiteY99" fmla="*/ 800563 h 2182043"/>
              <a:gd name="connsiteX100" fmla="*/ 903619 w 1151910"/>
              <a:gd name="connsiteY100" fmla="*/ 776750 h 2182043"/>
              <a:gd name="connsiteX101" fmla="*/ 941719 w 1151910"/>
              <a:gd name="connsiteY101" fmla="*/ 752938 h 2182043"/>
              <a:gd name="connsiteX102" fmla="*/ 956006 w 1151910"/>
              <a:gd name="connsiteY102" fmla="*/ 738650 h 2182043"/>
              <a:gd name="connsiteX103" fmla="*/ 960769 w 1151910"/>
              <a:gd name="connsiteY103" fmla="*/ 724363 h 2182043"/>
              <a:gd name="connsiteX104" fmla="*/ 956006 w 1151910"/>
              <a:gd name="connsiteY104" fmla="*/ 600538 h 2182043"/>
              <a:gd name="connsiteX105" fmla="*/ 889331 w 1151910"/>
              <a:gd name="connsiteY105" fmla="*/ 600538 h 2182043"/>
              <a:gd name="connsiteX106" fmla="*/ 875044 w 1151910"/>
              <a:gd name="connsiteY106" fmla="*/ 586250 h 2182043"/>
              <a:gd name="connsiteX107" fmla="*/ 860756 w 1151910"/>
              <a:gd name="connsiteY107" fmla="*/ 576725 h 2182043"/>
              <a:gd name="connsiteX108" fmla="*/ 846469 w 1151910"/>
              <a:gd name="connsiteY108" fmla="*/ 557675 h 2182043"/>
              <a:gd name="connsiteX109" fmla="*/ 841706 w 1151910"/>
              <a:gd name="connsiteY109" fmla="*/ 543388 h 2182043"/>
              <a:gd name="connsiteX110" fmla="*/ 722644 w 1151910"/>
              <a:gd name="connsiteY110" fmla="*/ 538625 h 2182043"/>
              <a:gd name="connsiteX111" fmla="*/ 689306 w 1151910"/>
              <a:gd name="connsiteY111" fmla="*/ 510050 h 2182043"/>
              <a:gd name="connsiteX112" fmla="*/ 679781 w 1151910"/>
              <a:gd name="connsiteY112" fmla="*/ 495763 h 2182043"/>
              <a:gd name="connsiteX113" fmla="*/ 660731 w 1151910"/>
              <a:gd name="connsiteY113" fmla="*/ 448138 h 2182043"/>
              <a:gd name="connsiteX114" fmla="*/ 646444 w 1151910"/>
              <a:gd name="connsiteY114" fmla="*/ 410038 h 2182043"/>
              <a:gd name="connsiteX115" fmla="*/ 636919 w 1151910"/>
              <a:gd name="connsiteY115" fmla="*/ 386225 h 2182043"/>
              <a:gd name="connsiteX116" fmla="*/ 617869 w 1151910"/>
              <a:gd name="connsiteY116" fmla="*/ 357650 h 2182043"/>
              <a:gd name="connsiteX117" fmla="*/ 575006 w 1151910"/>
              <a:gd name="connsiteY117" fmla="*/ 329075 h 2182043"/>
              <a:gd name="connsiteX118" fmla="*/ 560719 w 1151910"/>
              <a:gd name="connsiteY118" fmla="*/ 319550 h 2182043"/>
              <a:gd name="connsiteX119" fmla="*/ 541669 w 1151910"/>
              <a:gd name="connsiteY119" fmla="*/ 305263 h 2182043"/>
              <a:gd name="connsiteX120" fmla="*/ 527381 w 1151910"/>
              <a:gd name="connsiteY120" fmla="*/ 300500 h 2182043"/>
              <a:gd name="connsiteX121" fmla="*/ 494044 w 1151910"/>
              <a:gd name="connsiteY121" fmla="*/ 281450 h 2182043"/>
              <a:gd name="connsiteX122" fmla="*/ 470231 w 1151910"/>
              <a:gd name="connsiteY122" fmla="*/ 271925 h 2182043"/>
              <a:gd name="connsiteX123" fmla="*/ 408318 w 1151910"/>
              <a:gd name="connsiteY123" fmla="*/ 181439 h 2182043"/>
              <a:gd name="connsiteX124" fmla="*/ 408319 w 1151910"/>
              <a:gd name="connsiteY124" fmla="*/ 52851 h 2182043"/>
              <a:gd name="connsiteX125" fmla="*/ 377362 w 1151910"/>
              <a:gd name="connsiteY125" fmla="*/ 43325 h 2182043"/>
              <a:gd name="connsiteX126" fmla="*/ 317831 w 1151910"/>
              <a:gd name="connsiteY126" fmla="*/ 9988 h 2182043"/>
              <a:gd name="connsiteX127" fmla="*/ 284494 w 1151910"/>
              <a:gd name="connsiteY127" fmla="*/ 463 h 2182043"/>
              <a:gd name="connsiteX128" fmla="*/ 265444 w 1151910"/>
              <a:gd name="connsiteY128" fmla="*/ 5225 h 2182043"/>
              <a:gd name="connsiteX129" fmla="*/ 227344 w 1151910"/>
              <a:gd name="connsiteY129" fmla="*/ 55231 h 2182043"/>
              <a:gd name="connsiteX130" fmla="*/ 170194 w 1151910"/>
              <a:gd name="connsiteY130" fmla="*/ 69519 h 2182043"/>
              <a:gd name="connsiteX131" fmla="*/ 158287 w 1151910"/>
              <a:gd name="connsiteY131" fmla="*/ 114763 h 2182043"/>
              <a:gd name="connsiteX132" fmla="*/ 122568 w 1151910"/>
              <a:gd name="connsiteY132" fmla="*/ 150481 h 2182043"/>
              <a:gd name="connsiteX133" fmla="*/ 84469 w 1151910"/>
              <a:gd name="connsiteY133" fmla="*/ 243351 h 2182043"/>
              <a:gd name="connsiteX0" fmla="*/ 84469 w 1151910"/>
              <a:gd name="connsiteY0" fmla="*/ 243351 h 2182043"/>
              <a:gd name="connsiteX1" fmla="*/ 91612 w 1151910"/>
              <a:gd name="connsiteY1" fmla="*/ 271925 h 2182043"/>
              <a:gd name="connsiteX2" fmla="*/ 74943 w 1151910"/>
              <a:gd name="connsiteY2" fmla="*/ 340982 h 2182043"/>
              <a:gd name="connsiteX3" fmla="*/ 60656 w 1151910"/>
              <a:gd name="connsiteY3" fmla="*/ 390988 h 2182043"/>
              <a:gd name="connsiteX4" fmla="*/ 53512 w 1151910"/>
              <a:gd name="connsiteY4" fmla="*/ 467188 h 2182043"/>
              <a:gd name="connsiteX5" fmla="*/ 32081 w 1151910"/>
              <a:gd name="connsiteY5" fmla="*/ 505288 h 2182043"/>
              <a:gd name="connsiteX6" fmla="*/ 3506 w 1151910"/>
              <a:gd name="connsiteY6" fmla="*/ 541007 h 2182043"/>
              <a:gd name="connsiteX7" fmla="*/ 74944 w 1151910"/>
              <a:gd name="connsiteY7" fmla="*/ 564819 h 2182043"/>
              <a:gd name="connsiteX8" fmla="*/ 67800 w 1151910"/>
              <a:gd name="connsiteY8" fmla="*/ 643401 h 2182043"/>
              <a:gd name="connsiteX9" fmla="*/ 103518 w 1151910"/>
              <a:gd name="connsiteY9" fmla="*/ 688645 h 2182043"/>
              <a:gd name="connsiteX10" fmla="*/ 167813 w 1151910"/>
              <a:gd name="connsiteY10" fmla="*/ 736269 h 2182043"/>
              <a:gd name="connsiteX11" fmla="*/ 170195 w 1151910"/>
              <a:gd name="connsiteY11" fmla="*/ 807706 h 2182043"/>
              <a:gd name="connsiteX12" fmla="*/ 155907 w 1151910"/>
              <a:gd name="connsiteY12" fmla="*/ 860094 h 2182043"/>
              <a:gd name="connsiteX13" fmla="*/ 127331 w 1151910"/>
              <a:gd name="connsiteY13" fmla="*/ 910100 h 2182043"/>
              <a:gd name="connsiteX14" fmla="*/ 98756 w 1151910"/>
              <a:gd name="connsiteY14" fmla="*/ 948200 h 2182043"/>
              <a:gd name="connsiteX15" fmla="*/ 63037 w 1151910"/>
              <a:gd name="connsiteY15" fmla="*/ 993444 h 2182043"/>
              <a:gd name="connsiteX16" fmla="*/ 32082 w 1151910"/>
              <a:gd name="connsiteY16" fmla="*/ 1064881 h 2182043"/>
              <a:gd name="connsiteX17" fmla="*/ 1125 w 1151910"/>
              <a:gd name="connsiteY17" fmla="*/ 1105363 h 2182043"/>
              <a:gd name="connsiteX18" fmla="*/ 8269 w 1151910"/>
              <a:gd name="connsiteY18" fmla="*/ 1174419 h 2182043"/>
              <a:gd name="connsiteX19" fmla="*/ 22557 w 1151910"/>
              <a:gd name="connsiteY19" fmla="*/ 1224425 h 2182043"/>
              <a:gd name="connsiteX20" fmla="*/ 51133 w 1151910"/>
              <a:gd name="connsiteY20" fmla="*/ 1260144 h 2182043"/>
              <a:gd name="connsiteX21" fmla="*/ 70181 w 1151910"/>
              <a:gd name="connsiteY21" fmla="*/ 1298244 h 2182043"/>
              <a:gd name="connsiteX22" fmla="*/ 148763 w 1151910"/>
              <a:gd name="connsiteY22" fmla="*/ 1314913 h 2182043"/>
              <a:gd name="connsiteX23" fmla="*/ 255919 w 1151910"/>
              <a:gd name="connsiteY23" fmla="*/ 1398256 h 2182043"/>
              <a:gd name="connsiteX24" fmla="*/ 279733 w 1151910"/>
              <a:gd name="connsiteY24" fmla="*/ 1450644 h 2182043"/>
              <a:gd name="connsiteX25" fmla="*/ 239252 w 1151910"/>
              <a:gd name="connsiteY25" fmla="*/ 1550656 h 2182043"/>
              <a:gd name="connsiteX26" fmla="*/ 210677 w 1151910"/>
              <a:gd name="connsiteY26" fmla="*/ 1655431 h 2182043"/>
              <a:gd name="connsiteX27" fmla="*/ 217819 w 1151910"/>
              <a:gd name="connsiteY27" fmla="*/ 1714963 h 2182043"/>
              <a:gd name="connsiteX28" fmla="*/ 246394 w 1151910"/>
              <a:gd name="connsiteY28" fmla="*/ 1812594 h 2182043"/>
              <a:gd name="connsiteX29" fmla="*/ 191627 w 1151910"/>
              <a:gd name="connsiteY29" fmla="*/ 1857838 h 2182043"/>
              <a:gd name="connsiteX30" fmla="*/ 144002 w 1151910"/>
              <a:gd name="connsiteY30" fmla="*/ 1891175 h 2182043"/>
              <a:gd name="connsiteX31" fmla="*/ 91613 w 1151910"/>
              <a:gd name="connsiteY31" fmla="*/ 1917369 h 2182043"/>
              <a:gd name="connsiteX32" fmla="*/ 139239 w 1151910"/>
              <a:gd name="connsiteY32" fmla="*/ 1953088 h 2182043"/>
              <a:gd name="connsiteX33" fmla="*/ 165431 w 1151910"/>
              <a:gd name="connsiteY33" fmla="*/ 1984043 h 2182043"/>
              <a:gd name="connsiteX34" fmla="*/ 196387 w 1151910"/>
              <a:gd name="connsiteY34" fmla="*/ 2055482 h 2182043"/>
              <a:gd name="connsiteX35" fmla="*/ 258302 w 1151910"/>
              <a:gd name="connsiteY35" fmla="*/ 2048338 h 2182043"/>
              <a:gd name="connsiteX36" fmla="*/ 365456 w 1151910"/>
              <a:gd name="connsiteY36" fmla="*/ 2074532 h 2182043"/>
              <a:gd name="connsiteX37" fmla="*/ 382127 w 1151910"/>
              <a:gd name="connsiteY37" fmla="*/ 2155494 h 2182043"/>
              <a:gd name="connsiteX38" fmla="*/ 441658 w 1151910"/>
              <a:gd name="connsiteY38" fmla="*/ 2176926 h 2182043"/>
              <a:gd name="connsiteX39" fmla="*/ 489282 w 1151910"/>
              <a:gd name="connsiteY39" fmla="*/ 2165019 h 2182043"/>
              <a:gd name="connsiteX40" fmla="*/ 527381 w 1151910"/>
              <a:gd name="connsiteY40" fmla="*/ 2181687 h 2182043"/>
              <a:gd name="connsiteX41" fmla="*/ 539288 w 1151910"/>
              <a:gd name="connsiteY41" fmla="*/ 2086437 h 2182043"/>
              <a:gd name="connsiteX42" fmla="*/ 591675 w 1151910"/>
              <a:gd name="connsiteY42" fmla="*/ 2041194 h 2182043"/>
              <a:gd name="connsiteX43" fmla="*/ 613106 w 1151910"/>
              <a:gd name="connsiteY43" fmla="*/ 2010238 h 2182043"/>
              <a:gd name="connsiteX44" fmla="*/ 608346 w 1151910"/>
              <a:gd name="connsiteY44" fmla="*/ 1972139 h 2182043"/>
              <a:gd name="connsiteX45" fmla="*/ 648824 w 1151910"/>
              <a:gd name="connsiteY45" fmla="*/ 1869745 h 2182043"/>
              <a:gd name="connsiteX46" fmla="*/ 698831 w 1151910"/>
              <a:gd name="connsiteY46" fmla="*/ 1781638 h 2182043"/>
              <a:gd name="connsiteX47" fmla="*/ 739314 w 1151910"/>
              <a:gd name="connsiteY47" fmla="*/ 1714964 h 2182043"/>
              <a:gd name="connsiteX48" fmla="*/ 770269 w 1151910"/>
              <a:gd name="connsiteY48" fmla="*/ 1684008 h 2182043"/>
              <a:gd name="connsiteX49" fmla="*/ 779794 w 1151910"/>
              <a:gd name="connsiteY49" fmla="*/ 1800688 h 2182043"/>
              <a:gd name="connsiteX50" fmla="*/ 841706 w 1151910"/>
              <a:gd name="connsiteY50" fmla="*/ 1753063 h 2182043"/>
              <a:gd name="connsiteX51" fmla="*/ 846469 w 1151910"/>
              <a:gd name="connsiteY51" fmla="*/ 1691150 h 2182043"/>
              <a:gd name="connsiteX52" fmla="*/ 889331 w 1151910"/>
              <a:gd name="connsiteY52" fmla="*/ 1695913 h 2182043"/>
              <a:gd name="connsiteX53" fmla="*/ 894094 w 1151910"/>
              <a:gd name="connsiteY53" fmla="*/ 1710200 h 2182043"/>
              <a:gd name="connsiteX54" fmla="*/ 927431 w 1151910"/>
              <a:gd name="connsiteY54" fmla="*/ 1734013 h 2182043"/>
              <a:gd name="connsiteX55" fmla="*/ 960769 w 1151910"/>
              <a:gd name="connsiteY55" fmla="*/ 1738775 h 2182043"/>
              <a:gd name="connsiteX56" fmla="*/ 998869 w 1151910"/>
              <a:gd name="connsiteY56" fmla="*/ 1734013 h 2182043"/>
              <a:gd name="connsiteX57" fmla="*/ 1003631 w 1151910"/>
              <a:gd name="connsiteY57" fmla="*/ 1657813 h 2182043"/>
              <a:gd name="connsiteX58" fmla="*/ 1017919 w 1151910"/>
              <a:gd name="connsiteY58" fmla="*/ 1638763 h 2182043"/>
              <a:gd name="connsiteX59" fmla="*/ 1017919 w 1151910"/>
              <a:gd name="connsiteY59" fmla="*/ 1600663 h 2182043"/>
              <a:gd name="connsiteX60" fmla="*/ 998869 w 1151910"/>
              <a:gd name="connsiteY60" fmla="*/ 1586375 h 2182043"/>
              <a:gd name="connsiteX61" fmla="*/ 975056 w 1151910"/>
              <a:gd name="connsiteY61" fmla="*/ 1548275 h 2182043"/>
              <a:gd name="connsiteX62" fmla="*/ 965531 w 1151910"/>
              <a:gd name="connsiteY62" fmla="*/ 1533988 h 2182043"/>
              <a:gd name="connsiteX63" fmla="*/ 951244 w 1151910"/>
              <a:gd name="connsiteY63" fmla="*/ 1529225 h 2182043"/>
              <a:gd name="connsiteX64" fmla="*/ 932194 w 1151910"/>
              <a:gd name="connsiteY64" fmla="*/ 1405400 h 2182043"/>
              <a:gd name="connsiteX65" fmla="*/ 922669 w 1151910"/>
              <a:gd name="connsiteY65" fmla="*/ 1362538 h 2182043"/>
              <a:gd name="connsiteX66" fmla="*/ 913144 w 1151910"/>
              <a:gd name="connsiteY66" fmla="*/ 1338725 h 2182043"/>
              <a:gd name="connsiteX67" fmla="*/ 903619 w 1151910"/>
              <a:gd name="connsiteY67" fmla="*/ 1305388 h 2182043"/>
              <a:gd name="connsiteX68" fmla="*/ 898856 w 1151910"/>
              <a:gd name="connsiteY68" fmla="*/ 1291100 h 2182043"/>
              <a:gd name="connsiteX69" fmla="*/ 908381 w 1151910"/>
              <a:gd name="connsiteY69" fmla="*/ 1224425 h 2182043"/>
              <a:gd name="connsiteX70" fmla="*/ 922669 w 1151910"/>
              <a:gd name="connsiteY70" fmla="*/ 1219663 h 2182043"/>
              <a:gd name="connsiteX71" fmla="*/ 941719 w 1151910"/>
              <a:gd name="connsiteY71" fmla="*/ 1210138 h 2182043"/>
              <a:gd name="connsiteX72" fmla="*/ 956006 w 1151910"/>
              <a:gd name="connsiteY72" fmla="*/ 1205375 h 2182043"/>
              <a:gd name="connsiteX73" fmla="*/ 970294 w 1151910"/>
              <a:gd name="connsiteY73" fmla="*/ 1195850 h 2182043"/>
              <a:gd name="connsiteX74" fmla="*/ 1003631 w 1151910"/>
              <a:gd name="connsiteY74" fmla="*/ 1186325 h 2182043"/>
              <a:gd name="connsiteX75" fmla="*/ 1022681 w 1151910"/>
              <a:gd name="connsiteY75" fmla="*/ 1172038 h 2182043"/>
              <a:gd name="connsiteX76" fmla="*/ 1041731 w 1151910"/>
              <a:gd name="connsiteY76" fmla="*/ 1143463 h 2182043"/>
              <a:gd name="connsiteX77" fmla="*/ 1070306 w 1151910"/>
              <a:gd name="connsiteY77" fmla="*/ 1124413 h 2182043"/>
              <a:gd name="connsiteX78" fmla="*/ 1098881 w 1151910"/>
              <a:gd name="connsiteY78" fmla="*/ 1114888 h 2182043"/>
              <a:gd name="connsiteX79" fmla="*/ 1132219 w 1151910"/>
              <a:gd name="connsiteY79" fmla="*/ 1091075 h 2182043"/>
              <a:gd name="connsiteX80" fmla="*/ 1146506 w 1151910"/>
              <a:gd name="connsiteY80" fmla="*/ 1076788 h 2182043"/>
              <a:gd name="connsiteX81" fmla="*/ 1141744 w 1151910"/>
              <a:gd name="connsiteY81" fmla="*/ 991063 h 2182043"/>
              <a:gd name="connsiteX82" fmla="*/ 1127456 w 1151910"/>
              <a:gd name="connsiteY82" fmla="*/ 972013 h 2182043"/>
              <a:gd name="connsiteX83" fmla="*/ 1108406 w 1151910"/>
              <a:gd name="connsiteY83" fmla="*/ 933913 h 2182043"/>
              <a:gd name="connsiteX84" fmla="*/ 1103644 w 1151910"/>
              <a:gd name="connsiteY84" fmla="*/ 910100 h 2182043"/>
              <a:gd name="connsiteX85" fmla="*/ 1075069 w 1151910"/>
              <a:gd name="connsiteY85" fmla="*/ 881525 h 2182043"/>
              <a:gd name="connsiteX86" fmla="*/ 1008394 w 1151910"/>
              <a:gd name="connsiteY86" fmla="*/ 857713 h 2182043"/>
              <a:gd name="connsiteX87" fmla="*/ 994106 w 1151910"/>
              <a:gd name="connsiteY87" fmla="*/ 862475 h 2182043"/>
              <a:gd name="connsiteX88" fmla="*/ 989344 w 1151910"/>
              <a:gd name="connsiteY88" fmla="*/ 876763 h 2182043"/>
              <a:gd name="connsiteX89" fmla="*/ 984581 w 1151910"/>
              <a:gd name="connsiteY89" fmla="*/ 914863 h 2182043"/>
              <a:gd name="connsiteX90" fmla="*/ 975056 w 1151910"/>
              <a:gd name="connsiteY90" fmla="*/ 929150 h 2182043"/>
              <a:gd name="connsiteX91" fmla="*/ 960769 w 1151910"/>
              <a:gd name="connsiteY91" fmla="*/ 948200 h 2182043"/>
              <a:gd name="connsiteX92" fmla="*/ 932194 w 1151910"/>
              <a:gd name="connsiteY92" fmla="*/ 962488 h 2182043"/>
              <a:gd name="connsiteX93" fmla="*/ 898856 w 1151910"/>
              <a:gd name="connsiteY93" fmla="*/ 919625 h 2182043"/>
              <a:gd name="connsiteX94" fmla="*/ 884569 w 1151910"/>
              <a:gd name="connsiteY94" fmla="*/ 905338 h 2182043"/>
              <a:gd name="connsiteX95" fmla="*/ 903619 w 1151910"/>
              <a:gd name="connsiteY95" fmla="*/ 852950 h 2182043"/>
              <a:gd name="connsiteX96" fmla="*/ 908381 w 1151910"/>
              <a:gd name="connsiteY96" fmla="*/ 833900 h 2182043"/>
              <a:gd name="connsiteX97" fmla="*/ 903619 w 1151910"/>
              <a:gd name="connsiteY97" fmla="*/ 819613 h 2182043"/>
              <a:gd name="connsiteX98" fmla="*/ 898856 w 1151910"/>
              <a:gd name="connsiteY98" fmla="*/ 800563 h 2182043"/>
              <a:gd name="connsiteX99" fmla="*/ 903619 w 1151910"/>
              <a:gd name="connsiteY99" fmla="*/ 776750 h 2182043"/>
              <a:gd name="connsiteX100" fmla="*/ 941719 w 1151910"/>
              <a:gd name="connsiteY100" fmla="*/ 752938 h 2182043"/>
              <a:gd name="connsiteX101" fmla="*/ 956006 w 1151910"/>
              <a:gd name="connsiteY101" fmla="*/ 738650 h 2182043"/>
              <a:gd name="connsiteX102" fmla="*/ 960769 w 1151910"/>
              <a:gd name="connsiteY102" fmla="*/ 724363 h 2182043"/>
              <a:gd name="connsiteX103" fmla="*/ 956006 w 1151910"/>
              <a:gd name="connsiteY103" fmla="*/ 600538 h 2182043"/>
              <a:gd name="connsiteX104" fmla="*/ 889331 w 1151910"/>
              <a:gd name="connsiteY104" fmla="*/ 600538 h 2182043"/>
              <a:gd name="connsiteX105" fmla="*/ 875044 w 1151910"/>
              <a:gd name="connsiteY105" fmla="*/ 586250 h 2182043"/>
              <a:gd name="connsiteX106" fmla="*/ 860756 w 1151910"/>
              <a:gd name="connsiteY106" fmla="*/ 576725 h 2182043"/>
              <a:gd name="connsiteX107" fmla="*/ 846469 w 1151910"/>
              <a:gd name="connsiteY107" fmla="*/ 557675 h 2182043"/>
              <a:gd name="connsiteX108" fmla="*/ 841706 w 1151910"/>
              <a:gd name="connsiteY108" fmla="*/ 543388 h 2182043"/>
              <a:gd name="connsiteX109" fmla="*/ 722644 w 1151910"/>
              <a:gd name="connsiteY109" fmla="*/ 538625 h 2182043"/>
              <a:gd name="connsiteX110" fmla="*/ 689306 w 1151910"/>
              <a:gd name="connsiteY110" fmla="*/ 510050 h 2182043"/>
              <a:gd name="connsiteX111" fmla="*/ 679781 w 1151910"/>
              <a:gd name="connsiteY111" fmla="*/ 495763 h 2182043"/>
              <a:gd name="connsiteX112" fmla="*/ 660731 w 1151910"/>
              <a:gd name="connsiteY112" fmla="*/ 448138 h 2182043"/>
              <a:gd name="connsiteX113" fmla="*/ 646444 w 1151910"/>
              <a:gd name="connsiteY113" fmla="*/ 410038 h 2182043"/>
              <a:gd name="connsiteX114" fmla="*/ 636919 w 1151910"/>
              <a:gd name="connsiteY114" fmla="*/ 386225 h 2182043"/>
              <a:gd name="connsiteX115" fmla="*/ 617869 w 1151910"/>
              <a:gd name="connsiteY115" fmla="*/ 357650 h 2182043"/>
              <a:gd name="connsiteX116" fmla="*/ 575006 w 1151910"/>
              <a:gd name="connsiteY116" fmla="*/ 329075 h 2182043"/>
              <a:gd name="connsiteX117" fmla="*/ 560719 w 1151910"/>
              <a:gd name="connsiteY117" fmla="*/ 319550 h 2182043"/>
              <a:gd name="connsiteX118" fmla="*/ 541669 w 1151910"/>
              <a:gd name="connsiteY118" fmla="*/ 305263 h 2182043"/>
              <a:gd name="connsiteX119" fmla="*/ 527381 w 1151910"/>
              <a:gd name="connsiteY119" fmla="*/ 300500 h 2182043"/>
              <a:gd name="connsiteX120" fmla="*/ 494044 w 1151910"/>
              <a:gd name="connsiteY120" fmla="*/ 281450 h 2182043"/>
              <a:gd name="connsiteX121" fmla="*/ 470231 w 1151910"/>
              <a:gd name="connsiteY121" fmla="*/ 271925 h 2182043"/>
              <a:gd name="connsiteX122" fmla="*/ 408318 w 1151910"/>
              <a:gd name="connsiteY122" fmla="*/ 181439 h 2182043"/>
              <a:gd name="connsiteX123" fmla="*/ 408319 w 1151910"/>
              <a:gd name="connsiteY123" fmla="*/ 52851 h 2182043"/>
              <a:gd name="connsiteX124" fmla="*/ 377362 w 1151910"/>
              <a:gd name="connsiteY124" fmla="*/ 43325 h 2182043"/>
              <a:gd name="connsiteX125" fmla="*/ 317831 w 1151910"/>
              <a:gd name="connsiteY125" fmla="*/ 9988 h 2182043"/>
              <a:gd name="connsiteX126" fmla="*/ 284494 w 1151910"/>
              <a:gd name="connsiteY126" fmla="*/ 463 h 2182043"/>
              <a:gd name="connsiteX127" fmla="*/ 265444 w 1151910"/>
              <a:gd name="connsiteY127" fmla="*/ 5225 h 2182043"/>
              <a:gd name="connsiteX128" fmla="*/ 227344 w 1151910"/>
              <a:gd name="connsiteY128" fmla="*/ 55231 h 2182043"/>
              <a:gd name="connsiteX129" fmla="*/ 170194 w 1151910"/>
              <a:gd name="connsiteY129" fmla="*/ 69519 h 2182043"/>
              <a:gd name="connsiteX130" fmla="*/ 158287 w 1151910"/>
              <a:gd name="connsiteY130" fmla="*/ 114763 h 2182043"/>
              <a:gd name="connsiteX131" fmla="*/ 122568 w 1151910"/>
              <a:gd name="connsiteY131" fmla="*/ 150481 h 2182043"/>
              <a:gd name="connsiteX132" fmla="*/ 84469 w 1151910"/>
              <a:gd name="connsiteY132" fmla="*/ 243351 h 2182043"/>
              <a:gd name="connsiteX0" fmla="*/ 84469 w 1151910"/>
              <a:gd name="connsiteY0" fmla="*/ 243351 h 2182043"/>
              <a:gd name="connsiteX1" fmla="*/ 91612 w 1151910"/>
              <a:gd name="connsiteY1" fmla="*/ 271925 h 2182043"/>
              <a:gd name="connsiteX2" fmla="*/ 74943 w 1151910"/>
              <a:gd name="connsiteY2" fmla="*/ 340982 h 2182043"/>
              <a:gd name="connsiteX3" fmla="*/ 60656 w 1151910"/>
              <a:gd name="connsiteY3" fmla="*/ 390988 h 2182043"/>
              <a:gd name="connsiteX4" fmla="*/ 53512 w 1151910"/>
              <a:gd name="connsiteY4" fmla="*/ 467188 h 2182043"/>
              <a:gd name="connsiteX5" fmla="*/ 32081 w 1151910"/>
              <a:gd name="connsiteY5" fmla="*/ 505288 h 2182043"/>
              <a:gd name="connsiteX6" fmla="*/ 3506 w 1151910"/>
              <a:gd name="connsiteY6" fmla="*/ 541007 h 2182043"/>
              <a:gd name="connsiteX7" fmla="*/ 74944 w 1151910"/>
              <a:gd name="connsiteY7" fmla="*/ 564819 h 2182043"/>
              <a:gd name="connsiteX8" fmla="*/ 67800 w 1151910"/>
              <a:gd name="connsiteY8" fmla="*/ 643401 h 2182043"/>
              <a:gd name="connsiteX9" fmla="*/ 103518 w 1151910"/>
              <a:gd name="connsiteY9" fmla="*/ 688645 h 2182043"/>
              <a:gd name="connsiteX10" fmla="*/ 167813 w 1151910"/>
              <a:gd name="connsiteY10" fmla="*/ 736269 h 2182043"/>
              <a:gd name="connsiteX11" fmla="*/ 170195 w 1151910"/>
              <a:gd name="connsiteY11" fmla="*/ 807706 h 2182043"/>
              <a:gd name="connsiteX12" fmla="*/ 155907 w 1151910"/>
              <a:gd name="connsiteY12" fmla="*/ 860094 h 2182043"/>
              <a:gd name="connsiteX13" fmla="*/ 127331 w 1151910"/>
              <a:gd name="connsiteY13" fmla="*/ 910100 h 2182043"/>
              <a:gd name="connsiteX14" fmla="*/ 98756 w 1151910"/>
              <a:gd name="connsiteY14" fmla="*/ 948200 h 2182043"/>
              <a:gd name="connsiteX15" fmla="*/ 63037 w 1151910"/>
              <a:gd name="connsiteY15" fmla="*/ 993444 h 2182043"/>
              <a:gd name="connsiteX16" fmla="*/ 32082 w 1151910"/>
              <a:gd name="connsiteY16" fmla="*/ 1064881 h 2182043"/>
              <a:gd name="connsiteX17" fmla="*/ 1125 w 1151910"/>
              <a:gd name="connsiteY17" fmla="*/ 1105363 h 2182043"/>
              <a:gd name="connsiteX18" fmla="*/ 8269 w 1151910"/>
              <a:gd name="connsiteY18" fmla="*/ 1174419 h 2182043"/>
              <a:gd name="connsiteX19" fmla="*/ 22557 w 1151910"/>
              <a:gd name="connsiteY19" fmla="*/ 1224425 h 2182043"/>
              <a:gd name="connsiteX20" fmla="*/ 51133 w 1151910"/>
              <a:gd name="connsiteY20" fmla="*/ 1260144 h 2182043"/>
              <a:gd name="connsiteX21" fmla="*/ 70181 w 1151910"/>
              <a:gd name="connsiteY21" fmla="*/ 1298244 h 2182043"/>
              <a:gd name="connsiteX22" fmla="*/ 148763 w 1151910"/>
              <a:gd name="connsiteY22" fmla="*/ 1314913 h 2182043"/>
              <a:gd name="connsiteX23" fmla="*/ 255919 w 1151910"/>
              <a:gd name="connsiteY23" fmla="*/ 1398256 h 2182043"/>
              <a:gd name="connsiteX24" fmla="*/ 279733 w 1151910"/>
              <a:gd name="connsiteY24" fmla="*/ 1450644 h 2182043"/>
              <a:gd name="connsiteX25" fmla="*/ 239252 w 1151910"/>
              <a:gd name="connsiteY25" fmla="*/ 1550656 h 2182043"/>
              <a:gd name="connsiteX26" fmla="*/ 210677 w 1151910"/>
              <a:gd name="connsiteY26" fmla="*/ 1655431 h 2182043"/>
              <a:gd name="connsiteX27" fmla="*/ 217819 w 1151910"/>
              <a:gd name="connsiteY27" fmla="*/ 1714963 h 2182043"/>
              <a:gd name="connsiteX28" fmla="*/ 246394 w 1151910"/>
              <a:gd name="connsiteY28" fmla="*/ 1812594 h 2182043"/>
              <a:gd name="connsiteX29" fmla="*/ 191627 w 1151910"/>
              <a:gd name="connsiteY29" fmla="*/ 1857838 h 2182043"/>
              <a:gd name="connsiteX30" fmla="*/ 144002 w 1151910"/>
              <a:gd name="connsiteY30" fmla="*/ 1891175 h 2182043"/>
              <a:gd name="connsiteX31" fmla="*/ 91613 w 1151910"/>
              <a:gd name="connsiteY31" fmla="*/ 1917369 h 2182043"/>
              <a:gd name="connsiteX32" fmla="*/ 139239 w 1151910"/>
              <a:gd name="connsiteY32" fmla="*/ 1953088 h 2182043"/>
              <a:gd name="connsiteX33" fmla="*/ 165431 w 1151910"/>
              <a:gd name="connsiteY33" fmla="*/ 1984043 h 2182043"/>
              <a:gd name="connsiteX34" fmla="*/ 196387 w 1151910"/>
              <a:gd name="connsiteY34" fmla="*/ 2055482 h 2182043"/>
              <a:gd name="connsiteX35" fmla="*/ 258302 w 1151910"/>
              <a:gd name="connsiteY35" fmla="*/ 2048338 h 2182043"/>
              <a:gd name="connsiteX36" fmla="*/ 365456 w 1151910"/>
              <a:gd name="connsiteY36" fmla="*/ 2074532 h 2182043"/>
              <a:gd name="connsiteX37" fmla="*/ 382127 w 1151910"/>
              <a:gd name="connsiteY37" fmla="*/ 2155494 h 2182043"/>
              <a:gd name="connsiteX38" fmla="*/ 441658 w 1151910"/>
              <a:gd name="connsiteY38" fmla="*/ 2176926 h 2182043"/>
              <a:gd name="connsiteX39" fmla="*/ 489282 w 1151910"/>
              <a:gd name="connsiteY39" fmla="*/ 2165019 h 2182043"/>
              <a:gd name="connsiteX40" fmla="*/ 527381 w 1151910"/>
              <a:gd name="connsiteY40" fmla="*/ 2181687 h 2182043"/>
              <a:gd name="connsiteX41" fmla="*/ 539288 w 1151910"/>
              <a:gd name="connsiteY41" fmla="*/ 2086437 h 2182043"/>
              <a:gd name="connsiteX42" fmla="*/ 591675 w 1151910"/>
              <a:gd name="connsiteY42" fmla="*/ 2041194 h 2182043"/>
              <a:gd name="connsiteX43" fmla="*/ 613106 w 1151910"/>
              <a:gd name="connsiteY43" fmla="*/ 2010238 h 2182043"/>
              <a:gd name="connsiteX44" fmla="*/ 608346 w 1151910"/>
              <a:gd name="connsiteY44" fmla="*/ 1972139 h 2182043"/>
              <a:gd name="connsiteX45" fmla="*/ 648824 w 1151910"/>
              <a:gd name="connsiteY45" fmla="*/ 1869745 h 2182043"/>
              <a:gd name="connsiteX46" fmla="*/ 698831 w 1151910"/>
              <a:gd name="connsiteY46" fmla="*/ 1781638 h 2182043"/>
              <a:gd name="connsiteX47" fmla="*/ 739314 w 1151910"/>
              <a:gd name="connsiteY47" fmla="*/ 1714964 h 2182043"/>
              <a:gd name="connsiteX48" fmla="*/ 770269 w 1151910"/>
              <a:gd name="connsiteY48" fmla="*/ 1684008 h 2182043"/>
              <a:gd name="connsiteX49" fmla="*/ 786938 w 1151910"/>
              <a:gd name="connsiteY49" fmla="*/ 1764969 h 2182043"/>
              <a:gd name="connsiteX50" fmla="*/ 841706 w 1151910"/>
              <a:gd name="connsiteY50" fmla="*/ 1753063 h 2182043"/>
              <a:gd name="connsiteX51" fmla="*/ 846469 w 1151910"/>
              <a:gd name="connsiteY51" fmla="*/ 1691150 h 2182043"/>
              <a:gd name="connsiteX52" fmla="*/ 889331 w 1151910"/>
              <a:gd name="connsiteY52" fmla="*/ 1695913 h 2182043"/>
              <a:gd name="connsiteX53" fmla="*/ 894094 w 1151910"/>
              <a:gd name="connsiteY53" fmla="*/ 1710200 h 2182043"/>
              <a:gd name="connsiteX54" fmla="*/ 927431 w 1151910"/>
              <a:gd name="connsiteY54" fmla="*/ 1734013 h 2182043"/>
              <a:gd name="connsiteX55" fmla="*/ 960769 w 1151910"/>
              <a:gd name="connsiteY55" fmla="*/ 1738775 h 2182043"/>
              <a:gd name="connsiteX56" fmla="*/ 998869 w 1151910"/>
              <a:gd name="connsiteY56" fmla="*/ 1734013 h 2182043"/>
              <a:gd name="connsiteX57" fmla="*/ 1003631 w 1151910"/>
              <a:gd name="connsiteY57" fmla="*/ 1657813 h 2182043"/>
              <a:gd name="connsiteX58" fmla="*/ 1017919 w 1151910"/>
              <a:gd name="connsiteY58" fmla="*/ 1638763 h 2182043"/>
              <a:gd name="connsiteX59" fmla="*/ 1017919 w 1151910"/>
              <a:gd name="connsiteY59" fmla="*/ 1600663 h 2182043"/>
              <a:gd name="connsiteX60" fmla="*/ 998869 w 1151910"/>
              <a:gd name="connsiteY60" fmla="*/ 1586375 h 2182043"/>
              <a:gd name="connsiteX61" fmla="*/ 975056 w 1151910"/>
              <a:gd name="connsiteY61" fmla="*/ 1548275 h 2182043"/>
              <a:gd name="connsiteX62" fmla="*/ 965531 w 1151910"/>
              <a:gd name="connsiteY62" fmla="*/ 1533988 h 2182043"/>
              <a:gd name="connsiteX63" fmla="*/ 951244 w 1151910"/>
              <a:gd name="connsiteY63" fmla="*/ 1529225 h 2182043"/>
              <a:gd name="connsiteX64" fmla="*/ 932194 w 1151910"/>
              <a:gd name="connsiteY64" fmla="*/ 1405400 h 2182043"/>
              <a:gd name="connsiteX65" fmla="*/ 922669 w 1151910"/>
              <a:gd name="connsiteY65" fmla="*/ 1362538 h 2182043"/>
              <a:gd name="connsiteX66" fmla="*/ 913144 w 1151910"/>
              <a:gd name="connsiteY66" fmla="*/ 1338725 h 2182043"/>
              <a:gd name="connsiteX67" fmla="*/ 903619 w 1151910"/>
              <a:gd name="connsiteY67" fmla="*/ 1305388 h 2182043"/>
              <a:gd name="connsiteX68" fmla="*/ 898856 w 1151910"/>
              <a:gd name="connsiteY68" fmla="*/ 1291100 h 2182043"/>
              <a:gd name="connsiteX69" fmla="*/ 908381 w 1151910"/>
              <a:gd name="connsiteY69" fmla="*/ 1224425 h 2182043"/>
              <a:gd name="connsiteX70" fmla="*/ 922669 w 1151910"/>
              <a:gd name="connsiteY70" fmla="*/ 1219663 h 2182043"/>
              <a:gd name="connsiteX71" fmla="*/ 941719 w 1151910"/>
              <a:gd name="connsiteY71" fmla="*/ 1210138 h 2182043"/>
              <a:gd name="connsiteX72" fmla="*/ 956006 w 1151910"/>
              <a:gd name="connsiteY72" fmla="*/ 1205375 h 2182043"/>
              <a:gd name="connsiteX73" fmla="*/ 970294 w 1151910"/>
              <a:gd name="connsiteY73" fmla="*/ 1195850 h 2182043"/>
              <a:gd name="connsiteX74" fmla="*/ 1003631 w 1151910"/>
              <a:gd name="connsiteY74" fmla="*/ 1186325 h 2182043"/>
              <a:gd name="connsiteX75" fmla="*/ 1022681 w 1151910"/>
              <a:gd name="connsiteY75" fmla="*/ 1172038 h 2182043"/>
              <a:gd name="connsiteX76" fmla="*/ 1041731 w 1151910"/>
              <a:gd name="connsiteY76" fmla="*/ 1143463 h 2182043"/>
              <a:gd name="connsiteX77" fmla="*/ 1070306 w 1151910"/>
              <a:gd name="connsiteY77" fmla="*/ 1124413 h 2182043"/>
              <a:gd name="connsiteX78" fmla="*/ 1098881 w 1151910"/>
              <a:gd name="connsiteY78" fmla="*/ 1114888 h 2182043"/>
              <a:gd name="connsiteX79" fmla="*/ 1132219 w 1151910"/>
              <a:gd name="connsiteY79" fmla="*/ 1091075 h 2182043"/>
              <a:gd name="connsiteX80" fmla="*/ 1146506 w 1151910"/>
              <a:gd name="connsiteY80" fmla="*/ 1076788 h 2182043"/>
              <a:gd name="connsiteX81" fmla="*/ 1141744 w 1151910"/>
              <a:gd name="connsiteY81" fmla="*/ 991063 h 2182043"/>
              <a:gd name="connsiteX82" fmla="*/ 1127456 w 1151910"/>
              <a:gd name="connsiteY82" fmla="*/ 972013 h 2182043"/>
              <a:gd name="connsiteX83" fmla="*/ 1108406 w 1151910"/>
              <a:gd name="connsiteY83" fmla="*/ 933913 h 2182043"/>
              <a:gd name="connsiteX84" fmla="*/ 1103644 w 1151910"/>
              <a:gd name="connsiteY84" fmla="*/ 910100 h 2182043"/>
              <a:gd name="connsiteX85" fmla="*/ 1075069 w 1151910"/>
              <a:gd name="connsiteY85" fmla="*/ 881525 h 2182043"/>
              <a:gd name="connsiteX86" fmla="*/ 1008394 w 1151910"/>
              <a:gd name="connsiteY86" fmla="*/ 857713 h 2182043"/>
              <a:gd name="connsiteX87" fmla="*/ 994106 w 1151910"/>
              <a:gd name="connsiteY87" fmla="*/ 862475 h 2182043"/>
              <a:gd name="connsiteX88" fmla="*/ 989344 w 1151910"/>
              <a:gd name="connsiteY88" fmla="*/ 876763 h 2182043"/>
              <a:gd name="connsiteX89" fmla="*/ 984581 w 1151910"/>
              <a:gd name="connsiteY89" fmla="*/ 914863 h 2182043"/>
              <a:gd name="connsiteX90" fmla="*/ 975056 w 1151910"/>
              <a:gd name="connsiteY90" fmla="*/ 929150 h 2182043"/>
              <a:gd name="connsiteX91" fmla="*/ 960769 w 1151910"/>
              <a:gd name="connsiteY91" fmla="*/ 948200 h 2182043"/>
              <a:gd name="connsiteX92" fmla="*/ 932194 w 1151910"/>
              <a:gd name="connsiteY92" fmla="*/ 962488 h 2182043"/>
              <a:gd name="connsiteX93" fmla="*/ 898856 w 1151910"/>
              <a:gd name="connsiteY93" fmla="*/ 919625 h 2182043"/>
              <a:gd name="connsiteX94" fmla="*/ 884569 w 1151910"/>
              <a:gd name="connsiteY94" fmla="*/ 905338 h 2182043"/>
              <a:gd name="connsiteX95" fmla="*/ 903619 w 1151910"/>
              <a:gd name="connsiteY95" fmla="*/ 852950 h 2182043"/>
              <a:gd name="connsiteX96" fmla="*/ 908381 w 1151910"/>
              <a:gd name="connsiteY96" fmla="*/ 833900 h 2182043"/>
              <a:gd name="connsiteX97" fmla="*/ 903619 w 1151910"/>
              <a:gd name="connsiteY97" fmla="*/ 819613 h 2182043"/>
              <a:gd name="connsiteX98" fmla="*/ 898856 w 1151910"/>
              <a:gd name="connsiteY98" fmla="*/ 800563 h 2182043"/>
              <a:gd name="connsiteX99" fmla="*/ 903619 w 1151910"/>
              <a:gd name="connsiteY99" fmla="*/ 776750 h 2182043"/>
              <a:gd name="connsiteX100" fmla="*/ 941719 w 1151910"/>
              <a:gd name="connsiteY100" fmla="*/ 752938 h 2182043"/>
              <a:gd name="connsiteX101" fmla="*/ 956006 w 1151910"/>
              <a:gd name="connsiteY101" fmla="*/ 738650 h 2182043"/>
              <a:gd name="connsiteX102" fmla="*/ 960769 w 1151910"/>
              <a:gd name="connsiteY102" fmla="*/ 724363 h 2182043"/>
              <a:gd name="connsiteX103" fmla="*/ 956006 w 1151910"/>
              <a:gd name="connsiteY103" fmla="*/ 600538 h 2182043"/>
              <a:gd name="connsiteX104" fmla="*/ 889331 w 1151910"/>
              <a:gd name="connsiteY104" fmla="*/ 600538 h 2182043"/>
              <a:gd name="connsiteX105" fmla="*/ 875044 w 1151910"/>
              <a:gd name="connsiteY105" fmla="*/ 586250 h 2182043"/>
              <a:gd name="connsiteX106" fmla="*/ 860756 w 1151910"/>
              <a:gd name="connsiteY106" fmla="*/ 576725 h 2182043"/>
              <a:gd name="connsiteX107" fmla="*/ 846469 w 1151910"/>
              <a:gd name="connsiteY107" fmla="*/ 557675 h 2182043"/>
              <a:gd name="connsiteX108" fmla="*/ 841706 w 1151910"/>
              <a:gd name="connsiteY108" fmla="*/ 543388 h 2182043"/>
              <a:gd name="connsiteX109" fmla="*/ 722644 w 1151910"/>
              <a:gd name="connsiteY109" fmla="*/ 538625 h 2182043"/>
              <a:gd name="connsiteX110" fmla="*/ 689306 w 1151910"/>
              <a:gd name="connsiteY110" fmla="*/ 510050 h 2182043"/>
              <a:gd name="connsiteX111" fmla="*/ 679781 w 1151910"/>
              <a:gd name="connsiteY111" fmla="*/ 495763 h 2182043"/>
              <a:gd name="connsiteX112" fmla="*/ 660731 w 1151910"/>
              <a:gd name="connsiteY112" fmla="*/ 448138 h 2182043"/>
              <a:gd name="connsiteX113" fmla="*/ 646444 w 1151910"/>
              <a:gd name="connsiteY113" fmla="*/ 410038 h 2182043"/>
              <a:gd name="connsiteX114" fmla="*/ 636919 w 1151910"/>
              <a:gd name="connsiteY114" fmla="*/ 386225 h 2182043"/>
              <a:gd name="connsiteX115" fmla="*/ 617869 w 1151910"/>
              <a:gd name="connsiteY115" fmla="*/ 357650 h 2182043"/>
              <a:gd name="connsiteX116" fmla="*/ 575006 w 1151910"/>
              <a:gd name="connsiteY116" fmla="*/ 329075 h 2182043"/>
              <a:gd name="connsiteX117" fmla="*/ 560719 w 1151910"/>
              <a:gd name="connsiteY117" fmla="*/ 319550 h 2182043"/>
              <a:gd name="connsiteX118" fmla="*/ 541669 w 1151910"/>
              <a:gd name="connsiteY118" fmla="*/ 305263 h 2182043"/>
              <a:gd name="connsiteX119" fmla="*/ 527381 w 1151910"/>
              <a:gd name="connsiteY119" fmla="*/ 300500 h 2182043"/>
              <a:gd name="connsiteX120" fmla="*/ 494044 w 1151910"/>
              <a:gd name="connsiteY120" fmla="*/ 281450 h 2182043"/>
              <a:gd name="connsiteX121" fmla="*/ 470231 w 1151910"/>
              <a:gd name="connsiteY121" fmla="*/ 271925 h 2182043"/>
              <a:gd name="connsiteX122" fmla="*/ 408318 w 1151910"/>
              <a:gd name="connsiteY122" fmla="*/ 181439 h 2182043"/>
              <a:gd name="connsiteX123" fmla="*/ 408319 w 1151910"/>
              <a:gd name="connsiteY123" fmla="*/ 52851 h 2182043"/>
              <a:gd name="connsiteX124" fmla="*/ 377362 w 1151910"/>
              <a:gd name="connsiteY124" fmla="*/ 43325 h 2182043"/>
              <a:gd name="connsiteX125" fmla="*/ 317831 w 1151910"/>
              <a:gd name="connsiteY125" fmla="*/ 9988 h 2182043"/>
              <a:gd name="connsiteX126" fmla="*/ 284494 w 1151910"/>
              <a:gd name="connsiteY126" fmla="*/ 463 h 2182043"/>
              <a:gd name="connsiteX127" fmla="*/ 265444 w 1151910"/>
              <a:gd name="connsiteY127" fmla="*/ 5225 h 2182043"/>
              <a:gd name="connsiteX128" fmla="*/ 227344 w 1151910"/>
              <a:gd name="connsiteY128" fmla="*/ 55231 h 2182043"/>
              <a:gd name="connsiteX129" fmla="*/ 170194 w 1151910"/>
              <a:gd name="connsiteY129" fmla="*/ 69519 h 2182043"/>
              <a:gd name="connsiteX130" fmla="*/ 158287 w 1151910"/>
              <a:gd name="connsiteY130" fmla="*/ 114763 h 2182043"/>
              <a:gd name="connsiteX131" fmla="*/ 122568 w 1151910"/>
              <a:gd name="connsiteY131" fmla="*/ 150481 h 2182043"/>
              <a:gd name="connsiteX132" fmla="*/ 84469 w 1151910"/>
              <a:gd name="connsiteY132" fmla="*/ 243351 h 2182043"/>
              <a:gd name="connsiteX0" fmla="*/ 84469 w 1151910"/>
              <a:gd name="connsiteY0" fmla="*/ 243351 h 2182043"/>
              <a:gd name="connsiteX1" fmla="*/ 91612 w 1151910"/>
              <a:gd name="connsiteY1" fmla="*/ 271925 h 2182043"/>
              <a:gd name="connsiteX2" fmla="*/ 74943 w 1151910"/>
              <a:gd name="connsiteY2" fmla="*/ 340982 h 2182043"/>
              <a:gd name="connsiteX3" fmla="*/ 60656 w 1151910"/>
              <a:gd name="connsiteY3" fmla="*/ 390988 h 2182043"/>
              <a:gd name="connsiteX4" fmla="*/ 53512 w 1151910"/>
              <a:gd name="connsiteY4" fmla="*/ 467188 h 2182043"/>
              <a:gd name="connsiteX5" fmla="*/ 32081 w 1151910"/>
              <a:gd name="connsiteY5" fmla="*/ 505288 h 2182043"/>
              <a:gd name="connsiteX6" fmla="*/ 3506 w 1151910"/>
              <a:gd name="connsiteY6" fmla="*/ 541007 h 2182043"/>
              <a:gd name="connsiteX7" fmla="*/ 74944 w 1151910"/>
              <a:gd name="connsiteY7" fmla="*/ 564819 h 2182043"/>
              <a:gd name="connsiteX8" fmla="*/ 67800 w 1151910"/>
              <a:gd name="connsiteY8" fmla="*/ 643401 h 2182043"/>
              <a:gd name="connsiteX9" fmla="*/ 103518 w 1151910"/>
              <a:gd name="connsiteY9" fmla="*/ 688645 h 2182043"/>
              <a:gd name="connsiteX10" fmla="*/ 167813 w 1151910"/>
              <a:gd name="connsiteY10" fmla="*/ 736269 h 2182043"/>
              <a:gd name="connsiteX11" fmla="*/ 170195 w 1151910"/>
              <a:gd name="connsiteY11" fmla="*/ 807706 h 2182043"/>
              <a:gd name="connsiteX12" fmla="*/ 155907 w 1151910"/>
              <a:gd name="connsiteY12" fmla="*/ 860094 h 2182043"/>
              <a:gd name="connsiteX13" fmla="*/ 127331 w 1151910"/>
              <a:gd name="connsiteY13" fmla="*/ 910100 h 2182043"/>
              <a:gd name="connsiteX14" fmla="*/ 98756 w 1151910"/>
              <a:gd name="connsiteY14" fmla="*/ 948200 h 2182043"/>
              <a:gd name="connsiteX15" fmla="*/ 63037 w 1151910"/>
              <a:gd name="connsiteY15" fmla="*/ 993444 h 2182043"/>
              <a:gd name="connsiteX16" fmla="*/ 32082 w 1151910"/>
              <a:gd name="connsiteY16" fmla="*/ 1064881 h 2182043"/>
              <a:gd name="connsiteX17" fmla="*/ 1125 w 1151910"/>
              <a:gd name="connsiteY17" fmla="*/ 1105363 h 2182043"/>
              <a:gd name="connsiteX18" fmla="*/ 8269 w 1151910"/>
              <a:gd name="connsiteY18" fmla="*/ 1174419 h 2182043"/>
              <a:gd name="connsiteX19" fmla="*/ 22557 w 1151910"/>
              <a:gd name="connsiteY19" fmla="*/ 1224425 h 2182043"/>
              <a:gd name="connsiteX20" fmla="*/ 51133 w 1151910"/>
              <a:gd name="connsiteY20" fmla="*/ 1260144 h 2182043"/>
              <a:gd name="connsiteX21" fmla="*/ 70181 w 1151910"/>
              <a:gd name="connsiteY21" fmla="*/ 1298244 h 2182043"/>
              <a:gd name="connsiteX22" fmla="*/ 148763 w 1151910"/>
              <a:gd name="connsiteY22" fmla="*/ 1314913 h 2182043"/>
              <a:gd name="connsiteX23" fmla="*/ 255919 w 1151910"/>
              <a:gd name="connsiteY23" fmla="*/ 1398256 h 2182043"/>
              <a:gd name="connsiteX24" fmla="*/ 279733 w 1151910"/>
              <a:gd name="connsiteY24" fmla="*/ 1450644 h 2182043"/>
              <a:gd name="connsiteX25" fmla="*/ 239252 w 1151910"/>
              <a:gd name="connsiteY25" fmla="*/ 1550656 h 2182043"/>
              <a:gd name="connsiteX26" fmla="*/ 210677 w 1151910"/>
              <a:gd name="connsiteY26" fmla="*/ 1655431 h 2182043"/>
              <a:gd name="connsiteX27" fmla="*/ 217819 w 1151910"/>
              <a:gd name="connsiteY27" fmla="*/ 1714963 h 2182043"/>
              <a:gd name="connsiteX28" fmla="*/ 246394 w 1151910"/>
              <a:gd name="connsiteY28" fmla="*/ 1812594 h 2182043"/>
              <a:gd name="connsiteX29" fmla="*/ 191627 w 1151910"/>
              <a:gd name="connsiteY29" fmla="*/ 1857838 h 2182043"/>
              <a:gd name="connsiteX30" fmla="*/ 144002 w 1151910"/>
              <a:gd name="connsiteY30" fmla="*/ 1891175 h 2182043"/>
              <a:gd name="connsiteX31" fmla="*/ 91613 w 1151910"/>
              <a:gd name="connsiteY31" fmla="*/ 1917369 h 2182043"/>
              <a:gd name="connsiteX32" fmla="*/ 139239 w 1151910"/>
              <a:gd name="connsiteY32" fmla="*/ 1953088 h 2182043"/>
              <a:gd name="connsiteX33" fmla="*/ 165431 w 1151910"/>
              <a:gd name="connsiteY33" fmla="*/ 1984043 h 2182043"/>
              <a:gd name="connsiteX34" fmla="*/ 196387 w 1151910"/>
              <a:gd name="connsiteY34" fmla="*/ 2055482 h 2182043"/>
              <a:gd name="connsiteX35" fmla="*/ 258302 w 1151910"/>
              <a:gd name="connsiteY35" fmla="*/ 2048338 h 2182043"/>
              <a:gd name="connsiteX36" fmla="*/ 365456 w 1151910"/>
              <a:gd name="connsiteY36" fmla="*/ 2074532 h 2182043"/>
              <a:gd name="connsiteX37" fmla="*/ 382127 w 1151910"/>
              <a:gd name="connsiteY37" fmla="*/ 2155494 h 2182043"/>
              <a:gd name="connsiteX38" fmla="*/ 441658 w 1151910"/>
              <a:gd name="connsiteY38" fmla="*/ 2176926 h 2182043"/>
              <a:gd name="connsiteX39" fmla="*/ 489282 w 1151910"/>
              <a:gd name="connsiteY39" fmla="*/ 2165019 h 2182043"/>
              <a:gd name="connsiteX40" fmla="*/ 527381 w 1151910"/>
              <a:gd name="connsiteY40" fmla="*/ 2181687 h 2182043"/>
              <a:gd name="connsiteX41" fmla="*/ 539288 w 1151910"/>
              <a:gd name="connsiteY41" fmla="*/ 2086437 h 2182043"/>
              <a:gd name="connsiteX42" fmla="*/ 591675 w 1151910"/>
              <a:gd name="connsiteY42" fmla="*/ 2041194 h 2182043"/>
              <a:gd name="connsiteX43" fmla="*/ 613106 w 1151910"/>
              <a:gd name="connsiteY43" fmla="*/ 2010238 h 2182043"/>
              <a:gd name="connsiteX44" fmla="*/ 608346 w 1151910"/>
              <a:gd name="connsiteY44" fmla="*/ 1972139 h 2182043"/>
              <a:gd name="connsiteX45" fmla="*/ 648824 w 1151910"/>
              <a:gd name="connsiteY45" fmla="*/ 1869745 h 2182043"/>
              <a:gd name="connsiteX46" fmla="*/ 698831 w 1151910"/>
              <a:gd name="connsiteY46" fmla="*/ 1781638 h 2182043"/>
              <a:gd name="connsiteX47" fmla="*/ 739314 w 1151910"/>
              <a:gd name="connsiteY47" fmla="*/ 1714964 h 2182043"/>
              <a:gd name="connsiteX48" fmla="*/ 770269 w 1151910"/>
              <a:gd name="connsiteY48" fmla="*/ 1684008 h 2182043"/>
              <a:gd name="connsiteX49" fmla="*/ 786938 w 1151910"/>
              <a:gd name="connsiteY49" fmla="*/ 1764969 h 2182043"/>
              <a:gd name="connsiteX50" fmla="*/ 846469 w 1151910"/>
              <a:gd name="connsiteY50" fmla="*/ 1691150 h 2182043"/>
              <a:gd name="connsiteX51" fmla="*/ 889331 w 1151910"/>
              <a:gd name="connsiteY51" fmla="*/ 1695913 h 2182043"/>
              <a:gd name="connsiteX52" fmla="*/ 894094 w 1151910"/>
              <a:gd name="connsiteY52" fmla="*/ 1710200 h 2182043"/>
              <a:gd name="connsiteX53" fmla="*/ 927431 w 1151910"/>
              <a:gd name="connsiteY53" fmla="*/ 1734013 h 2182043"/>
              <a:gd name="connsiteX54" fmla="*/ 960769 w 1151910"/>
              <a:gd name="connsiteY54" fmla="*/ 1738775 h 2182043"/>
              <a:gd name="connsiteX55" fmla="*/ 998869 w 1151910"/>
              <a:gd name="connsiteY55" fmla="*/ 1734013 h 2182043"/>
              <a:gd name="connsiteX56" fmla="*/ 1003631 w 1151910"/>
              <a:gd name="connsiteY56" fmla="*/ 1657813 h 2182043"/>
              <a:gd name="connsiteX57" fmla="*/ 1017919 w 1151910"/>
              <a:gd name="connsiteY57" fmla="*/ 1638763 h 2182043"/>
              <a:gd name="connsiteX58" fmla="*/ 1017919 w 1151910"/>
              <a:gd name="connsiteY58" fmla="*/ 1600663 h 2182043"/>
              <a:gd name="connsiteX59" fmla="*/ 998869 w 1151910"/>
              <a:gd name="connsiteY59" fmla="*/ 1586375 h 2182043"/>
              <a:gd name="connsiteX60" fmla="*/ 975056 w 1151910"/>
              <a:gd name="connsiteY60" fmla="*/ 1548275 h 2182043"/>
              <a:gd name="connsiteX61" fmla="*/ 965531 w 1151910"/>
              <a:gd name="connsiteY61" fmla="*/ 1533988 h 2182043"/>
              <a:gd name="connsiteX62" fmla="*/ 951244 w 1151910"/>
              <a:gd name="connsiteY62" fmla="*/ 1529225 h 2182043"/>
              <a:gd name="connsiteX63" fmla="*/ 932194 w 1151910"/>
              <a:gd name="connsiteY63" fmla="*/ 1405400 h 2182043"/>
              <a:gd name="connsiteX64" fmla="*/ 922669 w 1151910"/>
              <a:gd name="connsiteY64" fmla="*/ 1362538 h 2182043"/>
              <a:gd name="connsiteX65" fmla="*/ 913144 w 1151910"/>
              <a:gd name="connsiteY65" fmla="*/ 1338725 h 2182043"/>
              <a:gd name="connsiteX66" fmla="*/ 903619 w 1151910"/>
              <a:gd name="connsiteY66" fmla="*/ 1305388 h 2182043"/>
              <a:gd name="connsiteX67" fmla="*/ 898856 w 1151910"/>
              <a:gd name="connsiteY67" fmla="*/ 1291100 h 2182043"/>
              <a:gd name="connsiteX68" fmla="*/ 908381 w 1151910"/>
              <a:gd name="connsiteY68" fmla="*/ 1224425 h 2182043"/>
              <a:gd name="connsiteX69" fmla="*/ 922669 w 1151910"/>
              <a:gd name="connsiteY69" fmla="*/ 1219663 h 2182043"/>
              <a:gd name="connsiteX70" fmla="*/ 941719 w 1151910"/>
              <a:gd name="connsiteY70" fmla="*/ 1210138 h 2182043"/>
              <a:gd name="connsiteX71" fmla="*/ 956006 w 1151910"/>
              <a:gd name="connsiteY71" fmla="*/ 1205375 h 2182043"/>
              <a:gd name="connsiteX72" fmla="*/ 970294 w 1151910"/>
              <a:gd name="connsiteY72" fmla="*/ 1195850 h 2182043"/>
              <a:gd name="connsiteX73" fmla="*/ 1003631 w 1151910"/>
              <a:gd name="connsiteY73" fmla="*/ 1186325 h 2182043"/>
              <a:gd name="connsiteX74" fmla="*/ 1022681 w 1151910"/>
              <a:gd name="connsiteY74" fmla="*/ 1172038 h 2182043"/>
              <a:gd name="connsiteX75" fmla="*/ 1041731 w 1151910"/>
              <a:gd name="connsiteY75" fmla="*/ 1143463 h 2182043"/>
              <a:gd name="connsiteX76" fmla="*/ 1070306 w 1151910"/>
              <a:gd name="connsiteY76" fmla="*/ 1124413 h 2182043"/>
              <a:gd name="connsiteX77" fmla="*/ 1098881 w 1151910"/>
              <a:gd name="connsiteY77" fmla="*/ 1114888 h 2182043"/>
              <a:gd name="connsiteX78" fmla="*/ 1132219 w 1151910"/>
              <a:gd name="connsiteY78" fmla="*/ 1091075 h 2182043"/>
              <a:gd name="connsiteX79" fmla="*/ 1146506 w 1151910"/>
              <a:gd name="connsiteY79" fmla="*/ 1076788 h 2182043"/>
              <a:gd name="connsiteX80" fmla="*/ 1141744 w 1151910"/>
              <a:gd name="connsiteY80" fmla="*/ 991063 h 2182043"/>
              <a:gd name="connsiteX81" fmla="*/ 1127456 w 1151910"/>
              <a:gd name="connsiteY81" fmla="*/ 972013 h 2182043"/>
              <a:gd name="connsiteX82" fmla="*/ 1108406 w 1151910"/>
              <a:gd name="connsiteY82" fmla="*/ 933913 h 2182043"/>
              <a:gd name="connsiteX83" fmla="*/ 1103644 w 1151910"/>
              <a:gd name="connsiteY83" fmla="*/ 910100 h 2182043"/>
              <a:gd name="connsiteX84" fmla="*/ 1075069 w 1151910"/>
              <a:gd name="connsiteY84" fmla="*/ 881525 h 2182043"/>
              <a:gd name="connsiteX85" fmla="*/ 1008394 w 1151910"/>
              <a:gd name="connsiteY85" fmla="*/ 857713 h 2182043"/>
              <a:gd name="connsiteX86" fmla="*/ 994106 w 1151910"/>
              <a:gd name="connsiteY86" fmla="*/ 862475 h 2182043"/>
              <a:gd name="connsiteX87" fmla="*/ 989344 w 1151910"/>
              <a:gd name="connsiteY87" fmla="*/ 876763 h 2182043"/>
              <a:gd name="connsiteX88" fmla="*/ 984581 w 1151910"/>
              <a:gd name="connsiteY88" fmla="*/ 914863 h 2182043"/>
              <a:gd name="connsiteX89" fmla="*/ 975056 w 1151910"/>
              <a:gd name="connsiteY89" fmla="*/ 929150 h 2182043"/>
              <a:gd name="connsiteX90" fmla="*/ 960769 w 1151910"/>
              <a:gd name="connsiteY90" fmla="*/ 948200 h 2182043"/>
              <a:gd name="connsiteX91" fmla="*/ 932194 w 1151910"/>
              <a:gd name="connsiteY91" fmla="*/ 962488 h 2182043"/>
              <a:gd name="connsiteX92" fmla="*/ 898856 w 1151910"/>
              <a:gd name="connsiteY92" fmla="*/ 919625 h 2182043"/>
              <a:gd name="connsiteX93" fmla="*/ 884569 w 1151910"/>
              <a:gd name="connsiteY93" fmla="*/ 905338 h 2182043"/>
              <a:gd name="connsiteX94" fmla="*/ 903619 w 1151910"/>
              <a:gd name="connsiteY94" fmla="*/ 852950 h 2182043"/>
              <a:gd name="connsiteX95" fmla="*/ 908381 w 1151910"/>
              <a:gd name="connsiteY95" fmla="*/ 833900 h 2182043"/>
              <a:gd name="connsiteX96" fmla="*/ 903619 w 1151910"/>
              <a:gd name="connsiteY96" fmla="*/ 819613 h 2182043"/>
              <a:gd name="connsiteX97" fmla="*/ 898856 w 1151910"/>
              <a:gd name="connsiteY97" fmla="*/ 800563 h 2182043"/>
              <a:gd name="connsiteX98" fmla="*/ 903619 w 1151910"/>
              <a:gd name="connsiteY98" fmla="*/ 776750 h 2182043"/>
              <a:gd name="connsiteX99" fmla="*/ 941719 w 1151910"/>
              <a:gd name="connsiteY99" fmla="*/ 752938 h 2182043"/>
              <a:gd name="connsiteX100" fmla="*/ 956006 w 1151910"/>
              <a:gd name="connsiteY100" fmla="*/ 738650 h 2182043"/>
              <a:gd name="connsiteX101" fmla="*/ 960769 w 1151910"/>
              <a:gd name="connsiteY101" fmla="*/ 724363 h 2182043"/>
              <a:gd name="connsiteX102" fmla="*/ 956006 w 1151910"/>
              <a:gd name="connsiteY102" fmla="*/ 600538 h 2182043"/>
              <a:gd name="connsiteX103" fmla="*/ 889331 w 1151910"/>
              <a:gd name="connsiteY103" fmla="*/ 600538 h 2182043"/>
              <a:gd name="connsiteX104" fmla="*/ 875044 w 1151910"/>
              <a:gd name="connsiteY104" fmla="*/ 586250 h 2182043"/>
              <a:gd name="connsiteX105" fmla="*/ 860756 w 1151910"/>
              <a:gd name="connsiteY105" fmla="*/ 576725 h 2182043"/>
              <a:gd name="connsiteX106" fmla="*/ 846469 w 1151910"/>
              <a:gd name="connsiteY106" fmla="*/ 557675 h 2182043"/>
              <a:gd name="connsiteX107" fmla="*/ 841706 w 1151910"/>
              <a:gd name="connsiteY107" fmla="*/ 543388 h 2182043"/>
              <a:gd name="connsiteX108" fmla="*/ 722644 w 1151910"/>
              <a:gd name="connsiteY108" fmla="*/ 538625 h 2182043"/>
              <a:gd name="connsiteX109" fmla="*/ 689306 w 1151910"/>
              <a:gd name="connsiteY109" fmla="*/ 510050 h 2182043"/>
              <a:gd name="connsiteX110" fmla="*/ 679781 w 1151910"/>
              <a:gd name="connsiteY110" fmla="*/ 495763 h 2182043"/>
              <a:gd name="connsiteX111" fmla="*/ 660731 w 1151910"/>
              <a:gd name="connsiteY111" fmla="*/ 448138 h 2182043"/>
              <a:gd name="connsiteX112" fmla="*/ 646444 w 1151910"/>
              <a:gd name="connsiteY112" fmla="*/ 410038 h 2182043"/>
              <a:gd name="connsiteX113" fmla="*/ 636919 w 1151910"/>
              <a:gd name="connsiteY113" fmla="*/ 386225 h 2182043"/>
              <a:gd name="connsiteX114" fmla="*/ 617869 w 1151910"/>
              <a:gd name="connsiteY114" fmla="*/ 357650 h 2182043"/>
              <a:gd name="connsiteX115" fmla="*/ 575006 w 1151910"/>
              <a:gd name="connsiteY115" fmla="*/ 329075 h 2182043"/>
              <a:gd name="connsiteX116" fmla="*/ 560719 w 1151910"/>
              <a:gd name="connsiteY116" fmla="*/ 319550 h 2182043"/>
              <a:gd name="connsiteX117" fmla="*/ 541669 w 1151910"/>
              <a:gd name="connsiteY117" fmla="*/ 305263 h 2182043"/>
              <a:gd name="connsiteX118" fmla="*/ 527381 w 1151910"/>
              <a:gd name="connsiteY118" fmla="*/ 300500 h 2182043"/>
              <a:gd name="connsiteX119" fmla="*/ 494044 w 1151910"/>
              <a:gd name="connsiteY119" fmla="*/ 281450 h 2182043"/>
              <a:gd name="connsiteX120" fmla="*/ 470231 w 1151910"/>
              <a:gd name="connsiteY120" fmla="*/ 271925 h 2182043"/>
              <a:gd name="connsiteX121" fmla="*/ 408318 w 1151910"/>
              <a:gd name="connsiteY121" fmla="*/ 181439 h 2182043"/>
              <a:gd name="connsiteX122" fmla="*/ 408319 w 1151910"/>
              <a:gd name="connsiteY122" fmla="*/ 52851 h 2182043"/>
              <a:gd name="connsiteX123" fmla="*/ 377362 w 1151910"/>
              <a:gd name="connsiteY123" fmla="*/ 43325 h 2182043"/>
              <a:gd name="connsiteX124" fmla="*/ 317831 w 1151910"/>
              <a:gd name="connsiteY124" fmla="*/ 9988 h 2182043"/>
              <a:gd name="connsiteX125" fmla="*/ 284494 w 1151910"/>
              <a:gd name="connsiteY125" fmla="*/ 463 h 2182043"/>
              <a:gd name="connsiteX126" fmla="*/ 265444 w 1151910"/>
              <a:gd name="connsiteY126" fmla="*/ 5225 h 2182043"/>
              <a:gd name="connsiteX127" fmla="*/ 227344 w 1151910"/>
              <a:gd name="connsiteY127" fmla="*/ 55231 h 2182043"/>
              <a:gd name="connsiteX128" fmla="*/ 170194 w 1151910"/>
              <a:gd name="connsiteY128" fmla="*/ 69519 h 2182043"/>
              <a:gd name="connsiteX129" fmla="*/ 158287 w 1151910"/>
              <a:gd name="connsiteY129" fmla="*/ 114763 h 2182043"/>
              <a:gd name="connsiteX130" fmla="*/ 122568 w 1151910"/>
              <a:gd name="connsiteY130" fmla="*/ 150481 h 2182043"/>
              <a:gd name="connsiteX131" fmla="*/ 84469 w 1151910"/>
              <a:gd name="connsiteY131" fmla="*/ 243351 h 2182043"/>
              <a:gd name="connsiteX0" fmla="*/ 84469 w 1151910"/>
              <a:gd name="connsiteY0" fmla="*/ 243351 h 2182043"/>
              <a:gd name="connsiteX1" fmla="*/ 91612 w 1151910"/>
              <a:gd name="connsiteY1" fmla="*/ 271925 h 2182043"/>
              <a:gd name="connsiteX2" fmla="*/ 74943 w 1151910"/>
              <a:gd name="connsiteY2" fmla="*/ 340982 h 2182043"/>
              <a:gd name="connsiteX3" fmla="*/ 60656 w 1151910"/>
              <a:gd name="connsiteY3" fmla="*/ 390988 h 2182043"/>
              <a:gd name="connsiteX4" fmla="*/ 53512 w 1151910"/>
              <a:gd name="connsiteY4" fmla="*/ 467188 h 2182043"/>
              <a:gd name="connsiteX5" fmla="*/ 32081 w 1151910"/>
              <a:gd name="connsiteY5" fmla="*/ 505288 h 2182043"/>
              <a:gd name="connsiteX6" fmla="*/ 3506 w 1151910"/>
              <a:gd name="connsiteY6" fmla="*/ 541007 h 2182043"/>
              <a:gd name="connsiteX7" fmla="*/ 74944 w 1151910"/>
              <a:gd name="connsiteY7" fmla="*/ 564819 h 2182043"/>
              <a:gd name="connsiteX8" fmla="*/ 67800 w 1151910"/>
              <a:gd name="connsiteY8" fmla="*/ 643401 h 2182043"/>
              <a:gd name="connsiteX9" fmla="*/ 103518 w 1151910"/>
              <a:gd name="connsiteY9" fmla="*/ 688645 h 2182043"/>
              <a:gd name="connsiteX10" fmla="*/ 167813 w 1151910"/>
              <a:gd name="connsiteY10" fmla="*/ 736269 h 2182043"/>
              <a:gd name="connsiteX11" fmla="*/ 170195 w 1151910"/>
              <a:gd name="connsiteY11" fmla="*/ 807706 h 2182043"/>
              <a:gd name="connsiteX12" fmla="*/ 155907 w 1151910"/>
              <a:gd name="connsiteY12" fmla="*/ 860094 h 2182043"/>
              <a:gd name="connsiteX13" fmla="*/ 127331 w 1151910"/>
              <a:gd name="connsiteY13" fmla="*/ 910100 h 2182043"/>
              <a:gd name="connsiteX14" fmla="*/ 98756 w 1151910"/>
              <a:gd name="connsiteY14" fmla="*/ 948200 h 2182043"/>
              <a:gd name="connsiteX15" fmla="*/ 63037 w 1151910"/>
              <a:gd name="connsiteY15" fmla="*/ 993444 h 2182043"/>
              <a:gd name="connsiteX16" fmla="*/ 32082 w 1151910"/>
              <a:gd name="connsiteY16" fmla="*/ 1064881 h 2182043"/>
              <a:gd name="connsiteX17" fmla="*/ 1125 w 1151910"/>
              <a:gd name="connsiteY17" fmla="*/ 1105363 h 2182043"/>
              <a:gd name="connsiteX18" fmla="*/ 8269 w 1151910"/>
              <a:gd name="connsiteY18" fmla="*/ 1174419 h 2182043"/>
              <a:gd name="connsiteX19" fmla="*/ 22557 w 1151910"/>
              <a:gd name="connsiteY19" fmla="*/ 1224425 h 2182043"/>
              <a:gd name="connsiteX20" fmla="*/ 51133 w 1151910"/>
              <a:gd name="connsiteY20" fmla="*/ 1260144 h 2182043"/>
              <a:gd name="connsiteX21" fmla="*/ 70181 w 1151910"/>
              <a:gd name="connsiteY21" fmla="*/ 1298244 h 2182043"/>
              <a:gd name="connsiteX22" fmla="*/ 148763 w 1151910"/>
              <a:gd name="connsiteY22" fmla="*/ 1314913 h 2182043"/>
              <a:gd name="connsiteX23" fmla="*/ 255919 w 1151910"/>
              <a:gd name="connsiteY23" fmla="*/ 1398256 h 2182043"/>
              <a:gd name="connsiteX24" fmla="*/ 279733 w 1151910"/>
              <a:gd name="connsiteY24" fmla="*/ 1450644 h 2182043"/>
              <a:gd name="connsiteX25" fmla="*/ 239252 w 1151910"/>
              <a:gd name="connsiteY25" fmla="*/ 1550656 h 2182043"/>
              <a:gd name="connsiteX26" fmla="*/ 210677 w 1151910"/>
              <a:gd name="connsiteY26" fmla="*/ 1655431 h 2182043"/>
              <a:gd name="connsiteX27" fmla="*/ 217819 w 1151910"/>
              <a:gd name="connsiteY27" fmla="*/ 1714963 h 2182043"/>
              <a:gd name="connsiteX28" fmla="*/ 246394 w 1151910"/>
              <a:gd name="connsiteY28" fmla="*/ 1812594 h 2182043"/>
              <a:gd name="connsiteX29" fmla="*/ 191627 w 1151910"/>
              <a:gd name="connsiteY29" fmla="*/ 1857838 h 2182043"/>
              <a:gd name="connsiteX30" fmla="*/ 144002 w 1151910"/>
              <a:gd name="connsiteY30" fmla="*/ 1891175 h 2182043"/>
              <a:gd name="connsiteX31" fmla="*/ 91613 w 1151910"/>
              <a:gd name="connsiteY31" fmla="*/ 1917369 h 2182043"/>
              <a:gd name="connsiteX32" fmla="*/ 139239 w 1151910"/>
              <a:gd name="connsiteY32" fmla="*/ 1953088 h 2182043"/>
              <a:gd name="connsiteX33" fmla="*/ 165431 w 1151910"/>
              <a:gd name="connsiteY33" fmla="*/ 1984043 h 2182043"/>
              <a:gd name="connsiteX34" fmla="*/ 196387 w 1151910"/>
              <a:gd name="connsiteY34" fmla="*/ 2055482 h 2182043"/>
              <a:gd name="connsiteX35" fmla="*/ 258302 w 1151910"/>
              <a:gd name="connsiteY35" fmla="*/ 2048338 h 2182043"/>
              <a:gd name="connsiteX36" fmla="*/ 365456 w 1151910"/>
              <a:gd name="connsiteY36" fmla="*/ 2074532 h 2182043"/>
              <a:gd name="connsiteX37" fmla="*/ 382127 w 1151910"/>
              <a:gd name="connsiteY37" fmla="*/ 2155494 h 2182043"/>
              <a:gd name="connsiteX38" fmla="*/ 441658 w 1151910"/>
              <a:gd name="connsiteY38" fmla="*/ 2176926 h 2182043"/>
              <a:gd name="connsiteX39" fmla="*/ 489282 w 1151910"/>
              <a:gd name="connsiteY39" fmla="*/ 2165019 h 2182043"/>
              <a:gd name="connsiteX40" fmla="*/ 527381 w 1151910"/>
              <a:gd name="connsiteY40" fmla="*/ 2181687 h 2182043"/>
              <a:gd name="connsiteX41" fmla="*/ 539288 w 1151910"/>
              <a:gd name="connsiteY41" fmla="*/ 2086437 h 2182043"/>
              <a:gd name="connsiteX42" fmla="*/ 591675 w 1151910"/>
              <a:gd name="connsiteY42" fmla="*/ 2041194 h 2182043"/>
              <a:gd name="connsiteX43" fmla="*/ 613106 w 1151910"/>
              <a:gd name="connsiteY43" fmla="*/ 2010238 h 2182043"/>
              <a:gd name="connsiteX44" fmla="*/ 608346 w 1151910"/>
              <a:gd name="connsiteY44" fmla="*/ 1972139 h 2182043"/>
              <a:gd name="connsiteX45" fmla="*/ 648824 w 1151910"/>
              <a:gd name="connsiteY45" fmla="*/ 1869745 h 2182043"/>
              <a:gd name="connsiteX46" fmla="*/ 698831 w 1151910"/>
              <a:gd name="connsiteY46" fmla="*/ 1781638 h 2182043"/>
              <a:gd name="connsiteX47" fmla="*/ 739314 w 1151910"/>
              <a:gd name="connsiteY47" fmla="*/ 1714964 h 2182043"/>
              <a:gd name="connsiteX48" fmla="*/ 770269 w 1151910"/>
              <a:gd name="connsiteY48" fmla="*/ 1684008 h 2182043"/>
              <a:gd name="connsiteX49" fmla="*/ 791701 w 1151910"/>
              <a:gd name="connsiteY49" fmla="*/ 1772113 h 2182043"/>
              <a:gd name="connsiteX50" fmla="*/ 846469 w 1151910"/>
              <a:gd name="connsiteY50" fmla="*/ 1691150 h 2182043"/>
              <a:gd name="connsiteX51" fmla="*/ 889331 w 1151910"/>
              <a:gd name="connsiteY51" fmla="*/ 1695913 h 2182043"/>
              <a:gd name="connsiteX52" fmla="*/ 894094 w 1151910"/>
              <a:gd name="connsiteY52" fmla="*/ 1710200 h 2182043"/>
              <a:gd name="connsiteX53" fmla="*/ 927431 w 1151910"/>
              <a:gd name="connsiteY53" fmla="*/ 1734013 h 2182043"/>
              <a:gd name="connsiteX54" fmla="*/ 960769 w 1151910"/>
              <a:gd name="connsiteY54" fmla="*/ 1738775 h 2182043"/>
              <a:gd name="connsiteX55" fmla="*/ 998869 w 1151910"/>
              <a:gd name="connsiteY55" fmla="*/ 1734013 h 2182043"/>
              <a:gd name="connsiteX56" fmla="*/ 1003631 w 1151910"/>
              <a:gd name="connsiteY56" fmla="*/ 1657813 h 2182043"/>
              <a:gd name="connsiteX57" fmla="*/ 1017919 w 1151910"/>
              <a:gd name="connsiteY57" fmla="*/ 1638763 h 2182043"/>
              <a:gd name="connsiteX58" fmla="*/ 1017919 w 1151910"/>
              <a:gd name="connsiteY58" fmla="*/ 1600663 h 2182043"/>
              <a:gd name="connsiteX59" fmla="*/ 998869 w 1151910"/>
              <a:gd name="connsiteY59" fmla="*/ 1586375 h 2182043"/>
              <a:gd name="connsiteX60" fmla="*/ 975056 w 1151910"/>
              <a:gd name="connsiteY60" fmla="*/ 1548275 h 2182043"/>
              <a:gd name="connsiteX61" fmla="*/ 965531 w 1151910"/>
              <a:gd name="connsiteY61" fmla="*/ 1533988 h 2182043"/>
              <a:gd name="connsiteX62" fmla="*/ 951244 w 1151910"/>
              <a:gd name="connsiteY62" fmla="*/ 1529225 h 2182043"/>
              <a:gd name="connsiteX63" fmla="*/ 932194 w 1151910"/>
              <a:gd name="connsiteY63" fmla="*/ 1405400 h 2182043"/>
              <a:gd name="connsiteX64" fmla="*/ 922669 w 1151910"/>
              <a:gd name="connsiteY64" fmla="*/ 1362538 h 2182043"/>
              <a:gd name="connsiteX65" fmla="*/ 913144 w 1151910"/>
              <a:gd name="connsiteY65" fmla="*/ 1338725 h 2182043"/>
              <a:gd name="connsiteX66" fmla="*/ 903619 w 1151910"/>
              <a:gd name="connsiteY66" fmla="*/ 1305388 h 2182043"/>
              <a:gd name="connsiteX67" fmla="*/ 898856 w 1151910"/>
              <a:gd name="connsiteY67" fmla="*/ 1291100 h 2182043"/>
              <a:gd name="connsiteX68" fmla="*/ 908381 w 1151910"/>
              <a:gd name="connsiteY68" fmla="*/ 1224425 h 2182043"/>
              <a:gd name="connsiteX69" fmla="*/ 922669 w 1151910"/>
              <a:gd name="connsiteY69" fmla="*/ 1219663 h 2182043"/>
              <a:gd name="connsiteX70" fmla="*/ 941719 w 1151910"/>
              <a:gd name="connsiteY70" fmla="*/ 1210138 h 2182043"/>
              <a:gd name="connsiteX71" fmla="*/ 956006 w 1151910"/>
              <a:gd name="connsiteY71" fmla="*/ 1205375 h 2182043"/>
              <a:gd name="connsiteX72" fmla="*/ 970294 w 1151910"/>
              <a:gd name="connsiteY72" fmla="*/ 1195850 h 2182043"/>
              <a:gd name="connsiteX73" fmla="*/ 1003631 w 1151910"/>
              <a:gd name="connsiteY73" fmla="*/ 1186325 h 2182043"/>
              <a:gd name="connsiteX74" fmla="*/ 1022681 w 1151910"/>
              <a:gd name="connsiteY74" fmla="*/ 1172038 h 2182043"/>
              <a:gd name="connsiteX75" fmla="*/ 1041731 w 1151910"/>
              <a:gd name="connsiteY75" fmla="*/ 1143463 h 2182043"/>
              <a:gd name="connsiteX76" fmla="*/ 1070306 w 1151910"/>
              <a:gd name="connsiteY76" fmla="*/ 1124413 h 2182043"/>
              <a:gd name="connsiteX77" fmla="*/ 1098881 w 1151910"/>
              <a:gd name="connsiteY77" fmla="*/ 1114888 h 2182043"/>
              <a:gd name="connsiteX78" fmla="*/ 1132219 w 1151910"/>
              <a:gd name="connsiteY78" fmla="*/ 1091075 h 2182043"/>
              <a:gd name="connsiteX79" fmla="*/ 1146506 w 1151910"/>
              <a:gd name="connsiteY79" fmla="*/ 1076788 h 2182043"/>
              <a:gd name="connsiteX80" fmla="*/ 1141744 w 1151910"/>
              <a:gd name="connsiteY80" fmla="*/ 991063 h 2182043"/>
              <a:gd name="connsiteX81" fmla="*/ 1127456 w 1151910"/>
              <a:gd name="connsiteY81" fmla="*/ 972013 h 2182043"/>
              <a:gd name="connsiteX82" fmla="*/ 1108406 w 1151910"/>
              <a:gd name="connsiteY82" fmla="*/ 933913 h 2182043"/>
              <a:gd name="connsiteX83" fmla="*/ 1103644 w 1151910"/>
              <a:gd name="connsiteY83" fmla="*/ 910100 h 2182043"/>
              <a:gd name="connsiteX84" fmla="*/ 1075069 w 1151910"/>
              <a:gd name="connsiteY84" fmla="*/ 881525 h 2182043"/>
              <a:gd name="connsiteX85" fmla="*/ 1008394 w 1151910"/>
              <a:gd name="connsiteY85" fmla="*/ 857713 h 2182043"/>
              <a:gd name="connsiteX86" fmla="*/ 994106 w 1151910"/>
              <a:gd name="connsiteY86" fmla="*/ 862475 h 2182043"/>
              <a:gd name="connsiteX87" fmla="*/ 989344 w 1151910"/>
              <a:gd name="connsiteY87" fmla="*/ 876763 h 2182043"/>
              <a:gd name="connsiteX88" fmla="*/ 984581 w 1151910"/>
              <a:gd name="connsiteY88" fmla="*/ 914863 h 2182043"/>
              <a:gd name="connsiteX89" fmla="*/ 975056 w 1151910"/>
              <a:gd name="connsiteY89" fmla="*/ 929150 h 2182043"/>
              <a:gd name="connsiteX90" fmla="*/ 960769 w 1151910"/>
              <a:gd name="connsiteY90" fmla="*/ 948200 h 2182043"/>
              <a:gd name="connsiteX91" fmla="*/ 932194 w 1151910"/>
              <a:gd name="connsiteY91" fmla="*/ 962488 h 2182043"/>
              <a:gd name="connsiteX92" fmla="*/ 898856 w 1151910"/>
              <a:gd name="connsiteY92" fmla="*/ 919625 h 2182043"/>
              <a:gd name="connsiteX93" fmla="*/ 884569 w 1151910"/>
              <a:gd name="connsiteY93" fmla="*/ 905338 h 2182043"/>
              <a:gd name="connsiteX94" fmla="*/ 903619 w 1151910"/>
              <a:gd name="connsiteY94" fmla="*/ 852950 h 2182043"/>
              <a:gd name="connsiteX95" fmla="*/ 908381 w 1151910"/>
              <a:gd name="connsiteY95" fmla="*/ 833900 h 2182043"/>
              <a:gd name="connsiteX96" fmla="*/ 903619 w 1151910"/>
              <a:gd name="connsiteY96" fmla="*/ 819613 h 2182043"/>
              <a:gd name="connsiteX97" fmla="*/ 898856 w 1151910"/>
              <a:gd name="connsiteY97" fmla="*/ 800563 h 2182043"/>
              <a:gd name="connsiteX98" fmla="*/ 903619 w 1151910"/>
              <a:gd name="connsiteY98" fmla="*/ 776750 h 2182043"/>
              <a:gd name="connsiteX99" fmla="*/ 941719 w 1151910"/>
              <a:gd name="connsiteY99" fmla="*/ 752938 h 2182043"/>
              <a:gd name="connsiteX100" fmla="*/ 956006 w 1151910"/>
              <a:gd name="connsiteY100" fmla="*/ 738650 h 2182043"/>
              <a:gd name="connsiteX101" fmla="*/ 960769 w 1151910"/>
              <a:gd name="connsiteY101" fmla="*/ 724363 h 2182043"/>
              <a:gd name="connsiteX102" fmla="*/ 956006 w 1151910"/>
              <a:gd name="connsiteY102" fmla="*/ 600538 h 2182043"/>
              <a:gd name="connsiteX103" fmla="*/ 889331 w 1151910"/>
              <a:gd name="connsiteY103" fmla="*/ 600538 h 2182043"/>
              <a:gd name="connsiteX104" fmla="*/ 875044 w 1151910"/>
              <a:gd name="connsiteY104" fmla="*/ 586250 h 2182043"/>
              <a:gd name="connsiteX105" fmla="*/ 860756 w 1151910"/>
              <a:gd name="connsiteY105" fmla="*/ 576725 h 2182043"/>
              <a:gd name="connsiteX106" fmla="*/ 846469 w 1151910"/>
              <a:gd name="connsiteY106" fmla="*/ 557675 h 2182043"/>
              <a:gd name="connsiteX107" fmla="*/ 841706 w 1151910"/>
              <a:gd name="connsiteY107" fmla="*/ 543388 h 2182043"/>
              <a:gd name="connsiteX108" fmla="*/ 722644 w 1151910"/>
              <a:gd name="connsiteY108" fmla="*/ 538625 h 2182043"/>
              <a:gd name="connsiteX109" fmla="*/ 689306 w 1151910"/>
              <a:gd name="connsiteY109" fmla="*/ 510050 h 2182043"/>
              <a:gd name="connsiteX110" fmla="*/ 679781 w 1151910"/>
              <a:gd name="connsiteY110" fmla="*/ 495763 h 2182043"/>
              <a:gd name="connsiteX111" fmla="*/ 660731 w 1151910"/>
              <a:gd name="connsiteY111" fmla="*/ 448138 h 2182043"/>
              <a:gd name="connsiteX112" fmla="*/ 646444 w 1151910"/>
              <a:gd name="connsiteY112" fmla="*/ 410038 h 2182043"/>
              <a:gd name="connsiteX113" fmla="*/ 636919 w 1151910"/>
              <a:gd name="connsiteY113" fmla="*/ 386225 h 2182043"/>
              <a:gd name="connsiteX114" fmla="*/ 617869 w 1151910"/>
              <a:gd name="connsiteY114" fmla="*/ 357650 h 2182043"/>
              <a:gd name="connsiteX115" fmla="*/ 575006 w 1151910"/>
              <a:gd name="connsiteY115" fmla="*/ 329075 h 2182043"/>
              <a:gd name="connsiteX116" fmla="*/ 560719 w 1151910"/>
              <a:gd name="connsiteY116" fmla="*/ 319550 h 2182043"/>
              <a:gd name="connsiteX117" fmla="*/ 541669 w 1151910"/>
              <a:gd name="connsiteY117" fmla="*/ 305263 h 2182043"/>
              <a:gd name="connsiteX118" fmla="*/ 527381 w 1151910"/>
              <a:gd name="connsiteY118" fmla="*/ 300500 h 2182043"/>
              <a:gd name="connsiteX119" fmla="*/ 494044 w 1151910"/>
              <a:gd name="connsiteY119" fmla="*/ 281450 h 2182043"/>
              <a:gd name="connsiteX120" fmla="*/ 470231 w 1151910"/>
              <a:gd name="connsiteY120" fmla="*/ 271925 h 2182043"/>
              <a:gd name="connsiteX121" fmla="*/ 408318 w 1151910"/>
              <a:gd name="connsiteY121" fmla="*/ 181439 h 2182043"/>
              <a:gd name="connsiteX122" fmla="*/ 408319 w 1151910"/>
              <a:gd name="connsiteY122" fmla="*/ 52851 h 2182043"/>
              <a:gd name="connsiteX123" fmla="*/ 377362 w 1151910"/>
              <a:gd name="connsiteY123" fmla="*/ 43325 h 2182043"/>
              <a:gd name="connsiteX124" fmla="*/ 317831 w 1151910"/>
              <a:gd name="connsiteY124" fmla="*/ 9988 h 2182043"/>
              <a:gd name="connsiteX125" fmla="*/ 284494 w 1151910"/>
              <a:gd name="connsiteY125" fmla="*/ 463 h 2182043"/>
              <a:gd name="connsiteX126" fmla="*/ 265444 w 1151910"/>
              <a:gd name="connsiteY126" fmla="*/ 5225 h 2182043"/>
              <a:gd name="connsiteX127" fmla="*/ 227344 w 1151910"/>
              <a:gd name="connsiteY127" fmla="*/ 55231 h 2182043"/>
              <a:gd name="connsiteX128" fmla="*/ 170194 w 1151910"/>
              <a:gd name="connsiteY128" fmla="*/ 69519 h 2182043"/>
              <a:gd name="connsiteX129" fmla="*/ 158287 w 1151910"/>
              <a:gd name="connsiteY129" fmla="*/ 114763 h 2182043"/>
              <a:gd name="connsiteX130" fmla="*/ 122568 w 1151910"/>
              <a:gd name="connsiteY130" fmla="*/ 150481 h 2182043"/>
              <a:gd name="connsiteX131" fmla="*/ 84469 w 1151910"/>
              <a:gd name="connsiteY131" fmla="*/ 243351 h 2182043"/>
              <a:gd name="connsiteX0" fmla="*/ 84469 w 1151910"/>
              <a:gd name="connsiteY0" fmla="*/ 243351 h 2182043"/>
              <a:gd name="connsiteX1" fmla="*/ 91612 w 1151910"/>
              <a:gd name="connsiteY1" fmla="*/ 271925 h 2182043"/>
              <a:gd name="connsiteX2" fmla="*/ 74943 w 1151910"/>
              <a:gd name="connsiteY2" fmla="*/ 340982 h 2182043"/>
              <a:gd name="connsiteX3" fmla="*/ 60656 w 1151910"/>
              <a:gd name="connsiteY3" fmla="*/ 390988 h 2182043"/>
              <a:gd name="connsiteX4" fmla="*/ 53512 w 1151910"/>
              <a:gd name="connsiteY4" fmla="*/ 467188 h 2182043"/>
              <a:gd name="connsiteX5" fmla="*/ 32081 w 1151910"/>
              <a:gd name="connsiteY5" fmla="*/ 505288 h 2182043"/>
              <a:gd name="connsiteX6" fmla="*/ 3506 w 1151910"/>
              <a:gd name="connsiteY6" fmla="*/ 541007 h 2182043"/>
              <a:gd name="connsiteX7" fmla="*/ 74944 w 1151910"/>
              <a:gd name="connsiteY7" fmla="*/ 564819 h 2182043"/>
              <a:gd name="connsiteX8" fmla="*/ 67800 w 1151910"/>
              <a:gd name="connsiteY8" fmla="*/ 643401 h 2182043"/>
              <a:gd name="connsiteX9" fmla="*/ 103518 w 1151910"/>
              <a:gd name="connsiteY9" fmla="*/ 688645 h 2182043"/>
              <a:gd name="connsiteX10" fmla="*/ 167813 w 1151910"/>
              <a:gd name="connsiteY10" fmla="*/ 736269 h 2182043"/>
              <a:gd name="connsiteX11" fmla="*/ 170195 w 1151910"/>
              <a:gd name="connsiteY11" fmla="*/ 807706 h 2182043"/>
              <a:gd name="connsiteX12" fmla="*/ 155907 w 1151910"/>
              <a:gd name="connsiteY12" fmla="*/ 860094 h 2182043"/>
              <a:gd name="connsiteX13" fmla="*/ 127331 w 1151910"/>
              <a:gd name="connsiteY13" fmla="*/ 910100 h 2182043"/>
              <a:gd name="connsiteX14" fmla="*/ 98756 w 1151910"/>
              <a:gd name="connsiteY14" fmla="*/ 948200 h 2182043"/>
              <a:gd name="connsiteX15" fmla="*/ 63037 w 1151910"/>
              <a:gd name="connsiteY15" fmla="*/ 993444 h 2182043"/>
              <a:gd name="connsiteX16" fmla="*/ 32082 w 1151910"/>
              <a:gd name="connsiteY16" fmla="*/ 1064881 h 2182043"/>
              <a:gd name="connsiteX17" fmla="*/ 1125 w 1151910"/>
              <a:gd name="connsiteY17" fmla="*/ 1105363 h 2182043"/>
              <a:gd name="connsiteX18" fmla="*/ 8269 w 1151910"/>
              <a:gd name="connsiteY18" fmla="*/ 1174419 h 2182043"/>
              <a:gd name="connsiteX19" fmla="*/ 22557 w 1151910"/>
              <a:gd name="connsiteY19" fmla="*/ 1224425 h 2182043"/>
              <a:gd name="connsiteX20" fmla="*/ 51133 w 1151910"/>
              <a:gd name="connsiteY20" fmla="*/ 1260144 h 2182043"/>
              <a:gd name="connsiteX21" fmla="*/ 70181 w 1151910"/>
              <a:gd name="connsiteY21" fmla="*/ 1298244 h 2182043"/>
              <a:gd name="connsiteX22" fmla="*/ 148763 w 1151910"/>
              <a:gd name="connsiteY22" fmla="*/ 1314913 h 2182043"/>
              <a:gd name="connsiteX23" fmla="*/ 255919 w 1151910"/>
              <a:gd name="connsiteY23" fmla="*/ 1398256 h 2182043"/>
              <a:gd name="connsiteX24" fmla="*/ 279733 w 1151910"/>
              <a:gd name="connsiteY24" fmla="*/ 1450644 h 2182043"/>
              <a:gd name="connsiteX25" fmla="*/ 239252 w 1151910"/>
              <a:gd name="connsiteY25" fmla="*/ 1550656 h 2182043"/>
              <a:gd name="connsiteX26" fmla="*/ 210677 w 1151910"/>
              <a:gd name="connsiteY26" fmla="*/ 1655431 h 2182043"/>
              <a:gd name="connsiteX27" fmla="*/ 217819 w 1151910"/>
              <a:gd name="connsiteY27" fmla="*/ 1714963 h 2182043"/>
              <a:gd name="connsiteX28" fmla="*/ 246394 w 1151910"/>
              <a:gd name="connsiteY28" fmla="*/ 1812594 h 2182043"/>
              <a:gd name="connsiteX29" fmla="*/ 191627 w 1151910"/>
              <a:gd name="connsiteY29" fmla="*/ 1857838 h 2182043"/>
              <a:gd name="connsiteX30" fmla="*/ 144002 w 1151910"/>
              <a:gd name="connsiteY30" fmla="*/ 1891175 h 2182043"/>
              <a:gd name="connsiteX31" fmla="*/ 91613 w 1151910"/>
              <a:gd name="connsiteY31" fmla="*/ 1917369 h 2182043"/>
              <a:gd name="connsiteX32" fmla="*/ 139239 w 1151910"/>
              <a:gd name="connsiteY32" fmla="*/ 1953088 h 2182043"/>
              <a:gd name="connsiteX33" fmla="*/ 165431 w 1151910"/>
              <a:gd name="connsiteY33" fmla="*/ 1984043 h 2182043"/>
              <a:gd name="connsiteX34" fmla="*/ 196387 w 1151910"/>
              <a:gd name="connsiteY34" fmla="*/ 2055482 h 2182043"/>
              <a:gd name="connsiteX35" fmla="*/ 258302 w 1151910"/>
              <a:gd name="connsiteY35" fmla="*/ 2048338 h 2182043"/>
              <a:gd name="connsiteX36" fmla="*/ 365456 w 1151910"/>
              <a:gd name="connsiteY36" fmla="*/ 2074532 h 2182043"/>
              <a:gd name="connsiteX37" fmla="*/ 382127 w 1151910"/>
              <a:gd name="connsiteY37" fmla="*/ 2155494 h 2182043"/>
              <a:gd name="connsiteX38" fmla="*/ 441658 w 1151910"/>
              <a:gd name="connsiteY38" fmla="*/ 2176926 h 2182043"/>
              <a:gd name="connsiteX39" fmla="*/ 489282 w 1151910"/>
              <a:gd name="connsiteY39" fmla="*/ 2165019 h 2182043"/>
              <a:gd name="connsiteX40" fmla="*/ 527381 w 1151910"/>
              <a:gd name="connsiteY40" fmla="*/ 2181687 h 2182043"/>
              <a:gd name="connsiteX41" fmla="*/ 539288 w 1151910"/>
              <a:gd name="connsiteY41" fmla="*/ 2086437 h 2182043"/>
              <a:gd name="connsiteX42" fmla="*/ 591675 w 1151910"/>
              <a:gd name="connsiteY42" fmla="*/ 2041194 h 2182043"/>
              <a:gd name="connsiteX43" fmla="*/ 613106 w 1151910"/>
              <a:gd name="connsiteY43" fmla="*/ 2010238 h 2182043"/>
              <a:gd name="connsiteX44" fmla="*/ 608346 w 1151910"/>
              <a:gd name="connsiteY44" fmla="*/ 1972139 h 2182043"/>
              <a:gd name="connsiteX45" fmla="*/ 648824 w 1151910"/>
              <a:gd name="connsiteY45" fmla="*/ 1869745 h 2182043"/>
              <a:gd name="connsiteX46" fmla="*/ 698831 w 1151910"/>
              <a:gd name="connsiteY46" fmla="*/ 1781638 h 2182043"/>
              <a:gd name="connsiteX47" fmla="*/ 739314 w 1151910"/>
              <a:gd name="connsiteY47" fmla="*/ 1714964 h 2182043"/>
              <a:gd name="connsiteX48" fmla="*/ 770269 w 1151910"/>
              <a:gd name="connsiteY48" fmla="*/ 1684008 h 2182043"/>
              <a:gd name="connsiteX49" fmla="*/ 791701 w 1151910"/>
              <a:gd name="connsiteY49" fmla="*/ 1772113 h 2182043"/>
              <a:gd name="connsiteX50" fmla="*/ 822658 w 1151910"/>
              <a:gd name="connsiteY50" fmla="*/ 1724489 h 2182043"/>
              <a:gd name="connsiteX51" fmla="*/ 846469 w 1151910"/>
              <a:gd name="connsiteY51" fmla="*/ 1691150 h 2182043"/>
              <a:gd name="connsiteX52" fmla="*/ 889331 w 1151910"/>
              <a:gd name="connsiteY52" fmla="*/ 1695913 h 2182043"/>
              <a:gd name="connsiteX53" fmla="*/ 894094 w 1151910"/>
              <a:gd name="connsiteY53" fmla="*/ 1710200 h 2182043"/>
              <a:gd name="connsiteX54" fmla="*/ 927431 w 1151910"/>
              <a:gd name="connsiteY54" fmla="*/ 1734013 h 2182043"/>
              <a:gd name="connsiteX55" fmla="*/ 960769 w 1151910"/>
              <a:gd name="connsiteY55" fmla="*/ 1738775 h 2182043"/>
              <a:gd name="connsiteX56" fmla="*/ 998869 w 1151910"/>
              <a:gd name="connsiteY56" fmla="*/ 1734013 h 2182043"/>
              <a:gd name="connsiteX57" fmla="*/ 1003631 w 1151910"/>
              <a:gd name="connsiteY57" fmla="*/ 1657813 h 2182043"/>
              <a:gd name="connsiteX58" fmla="*/ 1017919 w 1151910"/>
              <a:gd name="connsiteY58" fmla="*/ 1638763 h 2182043"/>
              <a:gd name="connsiteX59" fmla="*/ 1017919 w 1151910"/>
              <a:gd name="connsiteY59" fmla="*/ 1600663 h 2182043"/>
              <a:gd name="connsiteX60" fmla="*/ 998869 w 1151910"/>
              <a:gd name="connsiteY60" fmla="*/ 1586375 h 2182043"/>
              <a:gd name="connsiteX61" fmla="*/ 975056 w 1151910"/>
              <a:gd name="connsiteY61" fmla="*/ 1548275 h 2182043"/>
              <a:gd name="connsiteX62" fmla="*/ 965531 w 1151910"/>
              <a:gd name="connsiteY62" fmla="*/ 1533988 h 2182043"/>
              <a:gd name="connsiteX63" fmla="*/ 951244 w 1151910"/>
              <a:gd name="connsiteY63" fmla="*/ 1529225 h 2182043"/>
              <a:gd name="connsiteX64" fmla="*/ 932194 w 1151910"/>
              <a:gd name="connsiteY64" fmla="*/ 1405400 h 2182043"/>
              <a:gd name="connsiteX65" fmla="*/ 922669 w 1151910"/>
              <a:gd name="connsiteY65" fmla="*/ 1362538 h 2182043"/>
              <a:gd name="connsiteX66" fmla="*/ 913144 w 1151910"/>
              <a:gd name="connsiteY66" fmla="*/ 1338725 h 2182043"/>
              <a:gd name="connsiteX67" fmla="*/ 903619 w 1151910"/>
              <a:gd name="connsiteY67" fmla="*/ 1305388 h 2182043"/>
              <a:gd name="connsiteX68" fmla="*/ 898856 w 1151910"/>
              <a:gd name="connsiteY68" fmla="*/ 1291100 h 2182043"/>
              <a:gd name="connsiteX69" fmla="*/ 908381 w 1151910"/>
              <a:gd name="connsiteY69" fmla="*/ 1224425 h 2182043"/>
              <a:gd name="connsiteX70" fmla="*/ 922669 w 1151910"/>
              <a:gd name="connsiteY70" fmla="*/ 1219663 h 2182043"/>
              <a:gd name="connsiteX71" fmla="*/ 941719 w 1151910"/>
              <a:gd name="connsiteY71" fmla="*/ 1210138 h 2182043"/>
              <a:gd name="connsiteX72" fmla="*/ 956006 w 1151910"/>
              <a:gd name="connsiteY72" fmla="*/ 1205375 h 2182043"/>
              <a:gd name="connsiteX73" fmla="*/ 970294 w 1151910"/>
              <a:gd name="connsiteY73" fmla="*/ 1195850 h 2182043"/>
              <a:gd name="connsiteX74" fmla="*/ 1003631 w 1151910"/>
              <a:gd name="connsiteY74" fmla="*/ 1186325 h 2182043"/>
              <a:gd name="connsiteX75" fmla="*/ 1022681 w 1151910"/>
              <a:gd name="connsiteY75" fmla="*/ 1172038 h 2182043"/>
              <a:gd name="connsiteX76" fmla="*/ 1041731 w 1151910"/>
              <a:gd name="connsiteY76" fmla="*/ 1143463 h 2182043"/>
              <a:gd name="connsiteX77" fmla="*/ 1070306 w 1151910"/>
              <a:gd name="connsiteY77" fmla="*/ 1124413 h 2182043"/>
              <a:gd name="connsiteX78" fmla="*/ 1098881 w 1151910"/>
              <a:gd name="connsiteY78" fmla="*/ 1114888 h 2182043"/>
              <a:gd name="connsiteX79" fmla="*/ 1132219 w 1151910"/>
              <a:gd name="connsiteY79" fmla="*/ 1091075 h 2182043"/>
              <a:gd name="connsiteX80" fmla="*/ 1146506 w 1151910"/>
              <a:gd name="connsiteY80" fmla="*/ 1076788 h 2182043"/>
              <a:gd name="connsiteX81" fmla="*/ 1141744 w 1151910"/>
              <a:gd name="connsiteY81" fmla="*/ 991063 h 2182043"/>
              <a:gd name="connsiteX82" fmla="*/ 1127456 w 1151910"/>
              <a:gd name="connsiteY82" fmla="*/ 972013 h 2182043"/>
              <a:gd name="connsiteX83" fmla="*/ 1108406 w 1151910"/>
              <a:gd name="connsiteY83" fmla="*/ 933913 h 2182043"/>
              <a:gd name="connsiteX84" fmla="*/ 1103644 w 1151910"/>
              <a:gd name="connsiteY84" fmla="*/ 910100 h 2182043"/>
              <a:gd name="connsiteX85" fmla="*/ 1075069 w 1151910"/>
              <a:gd name="connsiteY85" fmla="*/ 881525 h 2182043"/>
              <a:gd name="connsiteX86" fmla="*/ 1008394 w 1151910"/>
              <a:gd name="connsiteY86" fmla="*/ 857713 h 2182043"/>
              <a:gd name="connsiteX87" fmla="*/ 994106 w 1151910"/>
              <a:gd name="connsiteY87" fmla="*/ 862475 h 2182043"/>
              <a:gd name="connsiteX88" fmla="*/ 989344 w 1151910"/>
              <a:gd name="connsiteY88" fmla="*/ 876763 h 2182043"/>
              <a:gd name="connsiteX89" fmla="*/ 984581 w 1151910"/>
              <a:gd name="connsiteY89" fmla="*/ 914863 h 2182043"/>
              <a:gd name="connsiteX90" fmla="*/ 975056 w 1151910"/>
              <a:gd name="connsiteY90" fmla="*/ 929150 h 2182043"/>
              <a:gd name="connsiteX91" fmla="*/ 960769 w 1151910"/>
              <a:gd name="connsiteY91" fmla="*/ 948200 h 2182043"/>
              <a:gd name="connsiteX92" fmla="*/ 932194 w 1151910"/>
              <a:gd name="connsiteY92" fmla="*/ 962488 h 2182043"/>
              <a:gd name="connsiteX93" fmla="*/ 898856 w 1151910"/>
              <a:gd name="connsiteY93" fmla="*/ 919625 h 2182043"/>
              <a:gd name="connsiteX94" fmla="*/ 884569 w 1151910"/>
              <a:gd name="connsiteY94" fmla="*/ 905338 h 2182043"/>
              <a:gd name="connsiteX95" fmla="*/ 903619 w 1151910"/>
              <a:gd name="connsiteY95" fmla="*/ 852950 h 2182043"/>
              <a:gd name="connsiteX96" fmla="*/ 908381 w 1151910"/>
              <a:gd name="connsiteY96" fmla="*/ 833900 h 2182043"/>
              <a:gd name="connsiteX97" fmla="*/ 903619 w 1151910"/>
              <a:gd name="connsiteY97" fmla="*/ 819613 h 2182043"/>
              <a:gd name="connsiteX98" fmla="*/ 898856 w 1151910"/>
              <a:gd name="connsiteY98" fmla="*/ 800563 h 2182043"/>
              <a:gd name="connsiteX99" fmla="*/ 903619 w 1151910"/>
              <a:gd name="connsiteY99" fmla="*/ 776750 h 2182043"/>
              <a:gd name="connsiteX100" fmla="*/ 941719 w 1151910"/>
              <a:gd name="connsiteY100" fmla="*/ 752938 h 2182043"/>
              <a:gd name="connsiteX101" fmla="*/ 956006 w 1151910"/>
              <a:gd name="connsiteY101" fmla="*/ 738650 h 2182043"/>
              <a:gd name="connsiteX102" fmla="*/ 960769 w 1151910"/>
              <a:gd name="connsiteY102" fmla="*/ 724363 h 2182043"/>
              <a:gd name="connsiteX103" fmla="*/ 956006 w 1151910"/>
              <a:gd name="connsiteY103" fmla="*/ 600538 h 2182043"/>
              <a:gd name="connsiteX104" fmla="*/ 889331 w 1151910"/>
              <a:gd name="connsiteY104" fmla="*/ 600538 h 2182043"/>
              <a:gd name="connsiteX105" fmla="*/ 875044 w 1151910"/>
              <a:gd name="connsiteY105" fmla="*/ 586250 h 2182043"/>
              <a:gd name="connsiteX106" fmla="*/ 860756 w 1151910"/>
              <a:gd name="connsiteY106" fmla="*/ 576725 h 2182043"/>
              <a:gd name="connsiteX107" fmla="*/ 846469 w 1151910"/>
              <a:gd name="connsiteY107" fmla="*/ 557675 h 2182043"/>
              <a:gd name="connsiteX108" fmla="*/ 841706 w 1151910"/>
              <a:gd name="connsiteY108" fmla="*/ 543388 h 2182043"/>
              <a:gd name="connsiteX109" fmla="*/ 722644 w 1151910"/>
              <a:gd name="connsiteY109" fmla="*/ 538625 h 2182043"/>
              <a:gd name="connsiteX110" fmla="*/ 689306 w 1151910"/>
              <a:gd name="connsiteY110" fmla="*/ 510050 h 2182043"/>
              <a:gd name="connsiteX111" fmla="*/ 679781 w 1151910"/>
              <a:gd name="connsiteY111" fmla="*/ 495763 h 2182043"/>
              <a:gd name="connsiteX112" fmla="*/ 660731 w 1151910"/>
              <a:gd name="connsiteY112" fmla="*/ 448138 h 2182043"/>
              <a:gd name="connsiteX113" fmla="*/ 646444 w 1151910"/>
              <a:gd name="connsiteY113" fmla="*/ 410038 h 2182043"/>
              <a:gd name="connsiteX114" fmla="*/ 636919 w 1151910"/>
              <a:gd name="connsiteY114" fmla="*/ 386225 h 2182043"/>
              <a:gd name="connsiteX115" fmla="*/ 617869 w 1151910"/>
              <a:gd name="connsiteY115" fmla="*/ 357650 h 2182043"/>
              <a:gd name="connsiteX116" fmla="*/ 575006 w 1151910"/>
              <a:gd name="connsiteY116" fmla="*/ 329075 h 2182043"/>
              <a:gd name="connsiteX117" fmla="*/ 560719 w 1151910"/>
              <a:gd name="connsiteY117" fmla="*/ 319550 h 2182043"/>
              <a:gd name="connsiteX118" fmla="*/ 541669 w 1151910"/>
              <a:gd name="connsiteY118" fmla="*/ 305263 h 2182043"/>
              <a:gd name="connsiteX119" fmla="*/ 527381 w 1151910"/>
              <a:gd name="connsiteY119" fmla="*/ 300500 h 2182043"/>
              <a:gd name="connsiteX120" fmla="*/ 494044 w 1151910"/>
              <a:gd name="connsiteY120" fmla="*/ 281450 h 2182043"/>
              <a:gd name="connsiteX121" fmla="*/ 470231 w 1151910"/>
              <a:gd name="connsiteY121" fmla="*/ 271925 h 2182043"/>
              <a:gd name="connsiteX122" fmla="*/ 408318 w 1151910"/>
              <a:gd name="connsiteY122" fmla="*/ 181439 h 2182043"/>
              <a:gd name="connsiteX123" fmla="*/ 408319 w 1151910"/>
              <a:gd name="connsiteY123" fmla="*/ 52851 h 2182043"/>
              <a:gd name="connsiteX124" fmla="*/ 377362 w 1151910"/>
              <a:gd name="connsiteY124" fmla="*/ 43325 h 2182043"/>
              <a:gd name="connsiteX125" fmla="*/ 317831 w 1151910"/>
              <a:gd name="connsiteY125" fmla="*/ 9988 h 2182043"/>
              <a:gd name="connsiteX126" fmla="*/ 284494 w 1151910"/>
              <a:gd name="connsiteY126" fmla="*/ 463 h 2182043"/>
              <a:gd name="connsiteX127" fmla="*/ 265444 w 1151910"/>
              <a:gd name="connsiteY127" fmla="*/ 5225 h 2182043"/>
              <a:gd name="connsiteX128" fmla="*/ 227344 w 1151910"/>
              <a:gd name="connsiteY128" fmla="*/ 55231 h 2182043"/>
              <a:gd name="connsiteX129" fmla="*/ 170194 w 1151910"/>
              <a:gd name="connsiteY129" fmla="*/ 69519 h 2182043"/>
              <a:gd name="connsiteX130" fmla="*/ 158287 w 1151910"/>
              <a:gd name="connsiteY130" fmla="*/ 114763 h 2182043"/>
              <a:gd name="connsiteX131" fmla="*/ 122568 w 1151910"/>
              <a:gd name="connsiteY131" fmla="*/ 150481 h 2182043"/>
              <a:gd name="connsiteX132" fmla="*/ 84469 w 1151910"/>
              <a:gd name="connsiteY132" fmla="*/ 243351 h 2182043"/>
              <a:gd name="connsiteX0" fmla="*/ 84469 w 1151910"/>
              <a:gd name="connsiteY0" fmla="*/ 243351 h 2182043"/>
              <a:gd name="connsiteX1" fmla="*/ 91612 w 1151910"/>
              <a:gd name="connsiteY1" fmla="*/ 271925 h 2182043"/>
              <a:gd name="connsiteX2" fmla="*/ 74943 w 1151910"/>
              <a:gd name="connsiteY2" fmla="*/ 340982 h 2182043"/>
              <a:gd name="connsiteX3" fmla="*/ 60656 w 1151910"/>
              <a:gd name="connsiteY3" fmla="*/ 390988 h 2182043"/>
              <a:gd name="connsiteX4" fmla="*/ 53512 w 1151910"/>
              <a:gd name="connsiteY4" fmla="*/ 467188 h 2182043"/>
              <a:gd name="connsiteX5" fmla="*/ 32081 w 1151910"/>
              <a:gd name="connsiteY5" fmla="*/ 505288 h 2182043"/>
              <a:gd name="connsiteX6" fmla="*/ 3506 w 1151910"/>
              <a:gd name="connsiteY6" fmla="*/ 541007 h 2182043"/>
              <a:gd name="connsiteX7" fmla="*/ 74944 w 1151910"/>
              <a:gd name="connsiteY7" fmla="*/ 564819 h 2182043"/>
              <a:gd name="connsiteX8" fmla="*/ 67800 w 1151910"/>
              <a:gd name="connsiteY8" fmla="*/ 643401 h 2182043"/>
              <a:gd name="connsiteX9" fmla="*/ 103518 w 1151910"/>
              <a:gd name="connsiteY9" fmla="*/ 688645 h 2182043"/>
              <a:gd name="connsiteX10" fmla="*/ 167813 w 1151910"/>
              <a:gd name="connsiteY10" fmla="*/ 736269 h 2182043"/>
              <a:gd name="connsiteX11" fmla="*/ 170195 w 1151910"/>
              <a:gd name="connsiteY11" fmla="*/ 807706 h 2182043"/>
              <a:gd name="connsiteX12" fmla="*/ 155907 w 1151910"/>
              <a:gd name="connsiteY12" fmla="*/ 860094 h 2182043"/>
              <a:gd name="connsiteX13" fmla="*/ 127331 w 1151910"/>
              <a:gd name="connsiteY13" fmla="*/ 910100 h 2182043"/>
              <a:gd name="connsiteX14" fmla="*/ 98756 w 1151910"/>
              <a:gd name="connsiteY14" fmla="*/ 948200 h 2182043"/>
              <a:gd name="connsiteX15" fmla="*/ 63037 w 1151910"/>
              <a:gd name="connsiteY15" fmla="*/ 993444 h 2182043"/>
              <a:gd name="connsiteX16" fmla="*/ 32082 w 1151910"/>
              <a:gd name="connsiteY16" fmla="*/ 1064881 h 2182043"/>
              <a:gd name="connsiteX17" fmla="*/ 1125 w 1151910"/>
              <a:gd name="connsiteY17" fmla="*/ 1105363 h 2182043"/>
              <a:gd name="connsiteX18" fmla="*/ 8269 w 1151910"/>
              <a:gd name="connsiteY18" fmla="*/ 1174419 h 2182043"/>
              <a:gd name="connsiteX19" fmla="*/ 22557 w 1151910"/>
              <a:gd name="connsiteY19" fmla="*/ 1224425 h 2182043"/>
              <a:gd name="connsiteX20" fmla="*/ 51133 w 1151910"/>
              <a:gd name="connsiteY20" fmla="*/ 1260144 h 2182043"/>
              <a:gd name="connsiteX21" fmla="*/ 70181 w 1151910"/>
              <a:gd name="connsiteY21" fmla="*/ 1298244 h 2182043"/>
              <a:gd name="connsiteX22" fmla="*/ 148763 w 1151910"/>
              <a:gd name="connsiteY22" fmla="*/ 1314913 h 2182043"/>
              <a:gd name="connsiteX23" fmla="*/ 255919 w 1151910"/>
              <a:gd name="connsiteY23" fmla="*/ 1398256 h 2182043"/>
              <a:gd name="connsiteX24" fmla="*/ 279733 w 1151910"/>
              <a:gd name="connsiteY24" fmla="*/ 1450644 h 2182043"/>
              <a:gd name="connsiteX25" fmla="*/ 239252 w 1151910"/>
              <a:gd name="connsiteY25" fmla="*/ 1550656 h 2182043"/>
              <a:gd name="connsiteX26" fmla="*/ 210677 w 1151910"/>
              <a:gd name="connsiteY26" fmla="*/ 1655431 h 2182043"/>
              <a:gd name="connsiteX27" fmla="*/ 217819 w 1151910"/>
              <a:gd name="connsiteY27" fmla="*/ 1714963 h 2182043"/>
              <a:gd name="connsiteX28" fmla="*/ 246394 w 1151910"/>
              <a:gd name="connsiteY28" fmla="*/ 1812594 h 2182043"/>
              <a:gd name="connsiteX29" fmla="*/ 191627 w 1151910"/>
              <a:gd name="connsiteY29" fmla="*/ 1857838 h 2182043"/>
              <a:gd name="connsiteX30" fmla="*/ 144002 w 1151910"/>
              <a:gd name="connsiteY30" fmla="*/ 1891175 h 2182043"/>
              <a:gd name="connsiteX31" fmla="*/ 91613 w 1151910"/>
              <a:gd name="connsiteY31" fmla="*/ 1917369 h 2182043"/>
              <a:gd name="connsiteX32" fmla="*/ 139239 w 1151910"/>
              <a:gd name="connsiteY32" fmla="*/ 1953088 h 2182043"/>
              <a:gd name="connsiteX33" fmla="*/ 165431 w 1151910"/>
              <a:gd name="connsiteY33" fmla="*/ 1984043 h 2182043"/>
              <a:gd name="connsiteX34" fmla="*/ 196387 w 1151910"/>
              <a:gd name="connsiteY34" fmla="*/ 2055482 h 2182043"/>
              <a:gd name="connsiteX35" fmla="*/ 258302 w 1151910"/>
              <a:gd name="connsiteY35" fmla="*/ 2048338 h 2182043"/>
              <a:gd name="connsiteX36" fmla="*/ 365456 w 1151910"/>
              <a:gd name="connsiteY36" fmla="*/ 2074532 h 2182043"/>
              <a:gd name="connsiteX37" fmla="*/ 382127 w 1151910"/>
              <a:gd name="connsiteY37" fmla="*/ 2155494 h 2182043"/>
              <a:gd name="connsiteX38" fmla="*/ 441658 w 1151910"/>
              <a:gd name="connsiteY38" fmla="*/ 2176926 h 2182043"/>
              <a:gd name="connsiteX39" fmla="*/ 489282 w 1151910"/>
              <a:gd name="connsiteY39" fmla="*/ 2165019 h 2182043"/>
              <a:gd name="connsiteX40" fmla="*/ 527381 w 1151910"/>
              <a:gd name="connsiteY40" fmla="*/ 2181687 h 2182043"/>
              <a:gd name="connsiteX41" fmla="*/ 539288 w 1151910"/>
              <a:gd name="connsiteY41" fmla="*/ 2086437 h 2182043"/>
              <a:gd name="connsiteX42" fmla="*/ 591675 w 1151910"/>
              <a:gd name="connsiteY42" fmla="*/ 2041194 h 2182043"/>
              <a:gd name="connsiteX43" fmla="*/ 613106 w 1151910"/>
              <a:gd name="connsiteY43" fmla="*/ 2010238 h 2182043"/>
              <a:gd name="connsiteX44" fmla="*/ 608346 w 1151910"/>
              <a:gd name="connsiteY44" fmla="*/ 1972139 h 2182043"/>
              <a:gd name="connsiteX45" fmla="*/ 648824 w 1151910"/>
              <a:gd name="connsiteY45" fmla="*/ 1869745 h 2182043"/>
              <a:gd name="connsiteX46" fmla="*/ 698831 w 1151910"/>
              <a:gd name="connsiteY46" fmla="*/ 1781638 h 2182043"/>
              <a:gd name="connsiteX47" fmla="*/ 739314 w 1151910"/>
              <a:gd name="connsiteY47" fmla="*/ 1714964 h 2182043"/>
              <a:gd name="connsiteX48" fmla="*/ 770269 w 1151910"/>
              <a:gd name="connsiteY48" fmla="*/ 1684008 h 2182043"/>
              <a:gd name="connsiteX49" fmla="*/ 791701 w 1151910"/>
              <a:gd name="connsiteY49" fmla="*/ 1772113 h 2182043"/>
              <a:gd name="connsiteX50" fmla="*/ 813133 w 1151910"/>
              <a:gd name="connsiteY50" fmla="*/ 1719726 h 2182043"/>
              <a:gd name="connsiteX51" fmla="*/ 846469 w 1151910"/>
              <a:gd name="connsiteY51" fmla="*/ 1691150 h 2182043"/>
              <a:gd name="connsiteX52" fmla="*/ 889331 w 1151910"/>
              <a:gd name="connsiteY52" fmla="*/ 1695913 h 2182043"/>
              <a:gd name="connsiteX53" fmla="*/ 894094 w 1151910"/>
              <a:gd name="connsiteY53" fmla="*/ 1710200 h 2182043"/>
              <a:gd name="connsiteX54" fmla="*/ 927431 w 1151910"/>
              <a:gd name="connsiteY54" fmla="*/ 1734013 h 2182043"/>
              <a:gd name="connsiteX55" fmla="*/ 960769 w 1151910"/>
              <a:gd name="connsiteY55" fmla="*/ 1738775 h 2182043"/>
              <a:gd name="connsiteX56" fmla="*/ 998869 w 1151910"/>
              <a:gd name="connsiteY56" fmla="*/ 1734013 h 2182043"/>
              <a:gd name="connsiteX57" fmla="*/ 1003631 w 1151910"/>
              <a:gd name="connsiteY57" fmla="*/ 1657813 h 2182043"/>
              <a:gd name="connsiteX58" fmla="*/ 1017919 w 1151910"/>
              <a:gd name="connsiteY58" fmla="*/ 1638763 h 2182043"/>
              <a:gd name="connsiteX59" fmla="*/ 1017919 w 1151910"/>
              <a:gd name="connsiteY59" fmla="*/ 1600663 h 2182043"/>
              <a:gd name="connsiteX60" fmla="*/ 998869 w 1151910"/>
              <a:gd name="connsiteY60" fmla="*/ 1586375 h 2182043"/>
              <a:gd name="connsiteX61" fmla="*/ 975056 w 1151910"/>
              <a:gd name="connsiteY61" fmla="*/ 1548275 h 2182043"/>
              <a:gd name="connsiteX62" fmla="*/ 965531 w 1151910"/>
              <a:gd name="connsiteY62" fmla="*/ 1533988 h 2182043"/>
              <a:gd name="connsiteX63" fmla="*/ 951244 w 1151910"/>
              <a:gd name="connsiteY63" fmla="*/ 1529225 h 2182043"/>
              <a:gd name="connsiteX64" fmla="*/ 932194 w 1151910"/>
              <a:gd name="connsiteY64" fmla="*/ 1405400 h 2182043"/>
              <a:gd name="connsiteX65" fmla="*/ 922669 w 1151910"/>
              <a:gd name="connsiteY65" fmla="*/ 1362538 h 2182043"/>
              <a:gd name="connsiteX66" fmla="*/ 913144 w 1151910"/>
              <a:gd name="connsiteY66" fmla="*/ 1338725 h 2182043"/>
              <a:gd name="connsiteX67" fmla="*/ 903619 w 1151910"/>
              <a:gd name="connsiteY67" fmla="*/ 1305388 h 2182043"/>
              <a:gd name="connsiteX68" fmla="*/ 898856 w 1151910"/>
              <a:gd name="connsiteY68" fmla="*/ 1291100 h 2182043"/>
              <a:gd name="connsiteX69" fmla="*/ 908381 w 1151910"/>
              <a:gd name="connsiteY69" fmla="*/ 1224425 h 2182043"/>
              <a:gd name="connsiteX70" fmla="*/ 922669 w 1151910"/>
              <a:gd name="connsiteY70" fmla="*/ 1219663 h 2182043"/>
              <a:gd name="connsiteX71" fmla="*/ 941719 w 1151910"/>
              <a:gd name="connsiteY71" fmla="*/ 1210138 h 2182043"/>
              <a:gd name="connsiteX72" fmla="*/ 956006 w 1151910"/>
              <a:gd name="connsiteY72" fmla="*/ 1205375 h 2182043"/>
              <a:gd name="connsiteX73" fmla="*/ 970294 w 1151910"/>
              <a:gd name="connsiteY73" fmla="*/ 1195850 h 2182043"/>
              <a:gd name="connsiteX74" fmla="*/ 1003631 w 1151910"/>
              <a:gd name="connsiteY74" fmla="*/ 1186325 h 2182043"/>
              <a:gd name="connsiteX75" fmla="*/ 1022681 w 1151910"/>
              <a:gd name="connsiteY75" fmla="*/ 1172038 h 2182043"/>
              <a:gd name="connsiteX76" fmla="*/ 1041731 w 1151910"/>
              <a:gd name="connsiteY76" fmla="*/ 1143463 h 2182043"/>
              <a:gd name="connsiteX77" fmla="*/ 1070306 w 1151910"/>
              <a:gd name="connsiteY77" fmla="*/ 1124413 h 2182043"/>
              <a:gd name="connsiteX78" fmla="*/ 1098881 w 1151910"/>
              <a:gd name="connsiteY78" fmla="*/ 1114888 h 2182043"/>
              <a:gd name="connsiteX79" fmla="*/ 1132219 w 1151910"/>
              <a:gd name="connsiteY79" fmla="*/ 1091075 h 2182043"/>
              <a:gd name="connsiteX80" fmla="*/ 1146506 w 1151910"/>
              <a:gd name="connsiteY80" fmla="*/ 1076788 h 2182043"/>
              <a:gd name="connsiteX81" fmla="*/ 1141744 w 1151910"/>
              <a:gd name="connsiteY81" fmla="*/ 991063 h 2182043"/>
              <a:gd name="connsiteX82" fmla="*/ 1127456 w 1151910"/>
              <a:gd name="connsiteY82" fmla="*/ 972013 h 2182043"/>
              <a:gd name="connsiteX83" fmla="*/ 1108406 w 1151910"/>
              <a:gd name="connsiteY83" fmla="*/ 933913 h 2182043"/>
              <a:gd name="connsiteX84" fmla="*/ 1103644 w 1151910"/>
              <a:gd name="connsiteY84" fmla="*/ 910100 h 2182043"/>
              <a:gd name="connsiteX85" fmla="*/ 1075069 w 1151910"/>
              <a:gd name="connsiteY85" fmla="*/ 881525 h 2182043"/>
              <a:gd name="connsiteX86" fmla="*/ 1008394 w 1151910"/>
              <a:gd name="connsiteY86" fmla="*/ 857713 h 2182043"/>
              <a:gd name="connsiteX87" fmla="*/ 994106 w 1151910"/>
              <a:gd name="connsiteY87" fmla="*/ 862475 h 2182043"/>
              <a:gd name="connsiteX88" fmla="*/ 989344 w 1151910"/>
              <a:gd name="connsiteY88" fmla="*/ 876763 h 2182043"/>
              <a:gd name="connsiteX89" fmla="*/ 984581 w 1151910"/>
              <a:gd name="connsiteY89" fmla="*/ 914863 h 2182043"/>
              <a:gd name="connsiteX90" fmla="*/ 975056 w 1151910"/>
              <a:gd name="connsiteY90" fmla="*/ 929150 h 2182043"/>
              <a:gd name="connsiteX91" fmla="*/ 960769 w 1151910"/>
              <a:gd name="connsiteY91" fmla="*/ 948200 h 2182043"/>
              <a:gd name="connsiteX92" fmla="*/ 932194 w 1151910"/>
              <a:gd name="connsiteY92" fmla="*/ 962488 h 2182043"/>
              <a:gd name="connsiteX93" fmla="*/ 898856 w 1151910"/>
              <a:gd name="connsiteY93" fmla="*/ 919625 h 2182043"/>
              <a:gd name="connsiteX94" fmla="*/ 884569 w 1151910"/>
              <a:gd name="connsiteY94" fmla="*/ 905338 h 2182043"/>
              <a:gd name="connsiteX95" fmla="*/ 903619 w 1151910"/>
              <a:gd name="connsiteY95" fmla="*/ 852950 h 2182043"/>
              <a:gd name="connsiteX96" fmla="*/ 908381 w 1151910"/>
              <a:gd name="connsiteY96" fmla="*/ 833900 h 2182043"/>
              <a:gd name="connsiteX97" fmla="*/ 903619 w 1151910"/>
              <a:gd name="connsiteY97" fmla="*/ 819613 h 2182043"/>
              <a:gd name="connsiteX98" fmla="*/ 898856 w 1151910"/>
              <a:gd name="connsiteY98" fmla="*/ 800563 h 2182043"/>
              <a:gd name="connsiteX99" fmla="*/ 903619 w 1151910"/>
              <a:gd name="connsiteY99" fmla="*/ 776750 h 2182043"/>
              <a:gd name="connsiteX100" fmla="*/ 941719 w 1151910"/>
              <a:gd name="connsiteY100" fmla="*/ 752938 h 2182043"/>
              <a:gd name="connsiteX101" fmla="*/ 956006 w 1151910"/>
              <a:gd name="connsiteY101" fmla="*/ 738650 h 2182043"/>
              <a:gd name="connsiteX102" fmla="*/ 960769 w 1151910"/>
              <a:gd name="connsiteY102" fmla="*/ 724363 h 2182043"/>
              <a:gd name="connsiteX103" fmla="*/ 956006 w 1151910"/>
              <a:gd name="connsiteY103" fmla="*/ 600538 h 2182043"/>
              <a:gd name="connsiteX104" fmla="*/ 889331 w 1151910"/>
              <a:gd name="connsiteY104" fmla="*/ 600538 h 2182043"/>
              <a:gd name="connsiteX105" fmla="*/ 875044 w 1151910"/>
              <a:gd name="connsiteY105" fmla="*/ 586250 h 2182043"/>
              <a:gd name="connsiteX106" fmla="*/ 860756 w 1151910"/>
              <a:gd name="connsiteY106" fmla="*/ 576725 h 2182043"/>
              <a:gd name="connsiteX107" fmla="*/ 846469 w 1151910"/>
              <a:gd name="connsiteY107" fmla="*/ 557675 h 2182043"/>
              <a:gd name="connsiteX108" fmla="*/ 841706 w 1151910"/>
              <a:gd name="connsiteY108" fmla="*/ 543388 h 2182043"/>
              <a:gd name="connsiteX109" fmla="*/ 722644 w 1151910"/>
              <a:gd name="connsiteY109" fmla="*/ 538625 h 2182043"/>
              <a:gd name="connsiteX110" fmla="*/ 689306 w 1151910"/>
              <a:gd name="connsiteY110" fmla="*/ 510050 h 2182043"/>
              <a:gd name="connsiteX111" fmla="*/ 679781 w 1151910"/>
              <a:gd name="connsiteY111" fmla="*/ 495763 h 2182043"/>
              <a:gd name="connsiteX112" fmla="*/ 660731 w 1151910"/>
              <a:gd name="connsiteY112" fmla="*/ 448138 h 2182043"/>
              <a:gd name="connsiteX113" fmla="*/ 646444 w 1151910"/>
              <a:gd name="connsiteY113" fmla="*/ 410038 h 2182043"/>
              <a:gd name="connsiteX114" fmla="*/ 636919 w 1151910"/>
              <a:gd name="connsiteY114" fmla="*/ 386225 h 2182043"/>
              <a:gd name="connsiteX115" fmla="*/ 617869 w 1151910"/>
              <a:gd name="connsiteY115" fmla="*/ 357650 h 2182043"/>
              <a:gd name="connsiteX116" fmla="*/ 575006 w 1151910"/>
              <a:gd name="connsiteY116" fmla="*/ 329075 h 2182043"/>
              <a:gd name="connsiteX117" fmla="*/ 560719 w 1151910"/>
              <a:gd name="connsiteY117" fmla="*/ 319550 h 2182043"/>
              <a:gd name="connsiteX118" fmla="*/ 541669 w 1151910"/>
              <a:gd name="connsiteY118" fmla="*/ 305263 h 2182043"/>
              <a:gd name="connsiteX119" fmla="*/ 527381 w 1151910"/>
              <a:gd name="connsiteY119" fmla="*/ 300500 h 2182043"/>
              <a:gd name="connsiteX120" fmla="*/ 494044 w 1151910"/>
              <a:gd name="connsiteY120" fmla="*/ 281450 h 2182043"/>
              <a:gd name="connsiteX121" fmla="*/ 470231 w 1151910"/>
              <a:gd name="connsiteY121" fmla="*/ 271925 h 2182043"/>
              <a:gd name="connsiteX122" fmla="*/ 408318 w 1151910"/>
              <a:gd name="connsiteY122" fmla="*/ 181439 h 2182043"/>
              <a:gd name="connsiteX123" fmla="*/ 408319 w 1151910"/>
              <a:gd name="connsiteY123" fmla="*/ 52851 h 2182043"/>
              <a:gd name="connsiteX124" fmla="*/ 377362 w 1151910"/>
              <a:gd name="connsiteY124" fmla="*/ 43325 h 2182043"/>
              <a:gd name="connsiteX125" fmla="*/ 317831 w 1151910"/>
              <a:gd name="connsiteY125" fmla="*/ 9988 h 2182043"/>
              <a:gd name="connsiteX126" fmla="*/ 284494 w 1151910"/>
              <a:gd name="connsiteY126" fmla="*/ 463 h 2182043"/>
              <a:gd name="connsiteX127" fmla="*/ 265444 w 1151910"/>
              <a:gd name="connsiteY127" fmla="*/ 5225 h 2182043"/>
              <a:gd name="connsiteX128" fmla="*/ 227344 w 1151910"/>
              <a:gd name="connsiteY128" fmla="*/ 55231 h 2182043"/>
              <a:gd name="connsiteX129" fmla="*/ 170194 w 1151910"/>
              <a:gd name="connsiteY129" fmla="*/ 69519 h 2182043"/>
              <a:gd name="connsiteX130" fmla="*/ 158287 w 1151910"/>
              <a:gd name="connsiteY130" fmla="*/ 114763 h 2182043"/>
              <a:gd name="connsiteX131" fmla="*/ 122568 w 1151910"/>
              <a:gd name="connsiteY131" fmla="*/ 150481 h 2182043"/>
              <a:gd name="connsiteX132" fmla="*/ 84469 w 1151910"/>
              <a:gd name="connsiteY132" fmla="*/ 243351 h 2182043"/>
              <a:gd name="connsiteX0" fmla="*/ 84469 w 1151910"/>
              <a:gd name="connsiteY0" fmla="*/ 243351 h 2182043"/>
              <a:gd name="connsiteX1" fmla="*/ 91612 w 1151910"/>
              <a:gd name="connsiteY1" fmla="*/ 271925 h 2182043"/>
              <a:gd name="connsiteX2" fmla="*/ 74943 w 1151910"/>
              <a:gd name="connsiteY2" fmla="*/ 340982 h 2182043"/>
              <a:gd name="connsiteX3" fmla="*/ 60656 w 1151910"/>
              <a:gd name="connsiteY3" fmla="*/ 390988 h 2182043"/>
              <a:gd name="connsiteX4" fmla="*/ 53512 w 1151910"/>
              <a:gd name="connsiteY4" fmla="*/ 467188 h 2182043"/>
              <a:gd name="connsiteX5" fmla="*/ 32081 w 1151910"/>
              <a:gd name="connsiteY5" fmla="*/ 505288 h 2182043"/>
              <a:gd name="connsiteX6" fmla="*/ 3506 w 1151910"/>
              <a:gd name="connsiteY6" fmla="*/ 541007 h 2182043"/>
              <a:gd name="connsiteX7" fmla="*/ 74944 w 1151910"/>
              <a:gd name="connsiteY7" fmla="*/ 564819 h 2182043"/>
              <a:gd name="connsiteX8" fmla="*/ 67800 w 1151910"/>
              <a:gd name="connsiteY8" fmla="*/ 643401 h 2182043"/>
              <a:gd name="connsiteX9" fmla="*/ 103518 w 1151910"/>
              <a:gd name="connsiteY9" fmla="*/ 688645 h 2182043"/>
              <a:gd name="connsiteX10" fmla="*/ 167813 w 1151910"/>
              <a:gd name="connsiteY10" fmla="*/ 736269 h 2182043"/>
              <a:gd name="connsiteX11" fmla="*/ 170195 w 1151910"/>
              <a:gd name="connsiteY11" fmla="*/ 807706 h 2182043"/>
              <a:gd name="connsiteX12" fmla="*/ 155907 w 1151910"/>
              <a:gd name="connsiteY12" fmla="*/ 860094 h 2182043"/>
              <a:gd name="connsiteX13" fmla="*/ 127331 w 1151910"/>
              <a:gd name="connsiteY13" fmla="*/ 910100 h 2182043"/>
              <a:gd name="connsiteX14" fmla="*/ 98756 w 1151910"/>
              <a:gd name="connsiteY14" fmla="*/ 948200 h 2182043"/>
              <a:gd name="connsiteX15" fmla="*/ 63037 w 1151910"/>
              <a:gd name="connsiteY15" fmla="*/ 993444 h 2182043"/>
              <a:gd name="connsiteX16" fmla="*/ 32082 w 1151910"/>
              <a:gd name="connsiteY16" fmla="*/ 1064881 h 2182043"/>
              <a:gd name="connsiteX17" fmla="*/ 1125 w 1151910"/>
              <a:gd name="connsiteY17" fmla="*/ 1105363 h 2182043"/>
              <a:gd name="connsiteX18" fmla="*/ 8269 w 1151910"/>
              <a:gd name="connsiteY18" fmla="*/ 1174419 h 2182043"/>
              <a:gd name="connsiteX19" fmla="*/ 22557 w 1151910"/>
              <a:gd name="connsiteY19" fmla="*/ 1224425 h 2182043"/>
              <a:gd name="connsiteX20" fmla="*/ 51133 w 1151910"/>
              <a:gd name="connsiteY20" fmla="*/ 1260144 h 2182043"/>
              <a:gd name="connsiteX21" fmla="*/ 70181 w 1151910"/>
              <a:gd name="connsiteY21" fmla="*/ 1298244 h 2182043"/>
              <a:gd name="connsiteX22" fmla="*/ 148763 w 1151910"/>
              <a:gd name="connsiteY22" fmla="*/ 1314913 h 2182043"/>
              <a:gd name="connsiteX23" fmla="*/ 255919 w 1151910"/>
              <a:gd name="connsiteY23" fmla="*/ 1398256 h 2182043"/>
              <a:gd name="connsiteX24" fmla="*/ 279733 w 1151910"/>
              <a:gd name="connsiteY24" fmla="*/ 1450644 h 2182043"/>
              <a:gd name="connsiteX25" fmla="*/ 239252 w 1151910"/>
              <a:gd name="connsiteY25" fmla="*/ 1550656 h 2182043"/>
              <a:gd name="connsiteX26" fmla="*/ 210677 w 1151910"/>
              <a:gd name="connsiteY26" fmla="*/ 1655431 h 2182043"/>
              <a:gd name="connsiteX27" fmla="*/ 217819 w 1151910"/>
              <a:gd name="connsiteY27" fmla="*/ 1714963 h 2182043"/>
              <a:gd name="connsiteX28" fmla="*/ 246394 w 1151910"/>
              <a:gd name="connsiteY28" fmla="*/ 1812594 h 2182043"/>
              <a:gd name="connsiteX29" fmla="*/ 191627 w 1151910"/>
              <a:gd name="connsiteY29" fmla="*/ 1857838 h 2182043"/>
              <a:gd name="connsiteX30" fmla="*/ 144002 w 1151910"/>
              <a:gd name="connsiteY30" fmla="*/ 1891175 h 2182043"/>
              <a:gd name="connsiteX31" fmla="*/ 91613 w 1151910"/>
              <a:gd name="connsiteY31" fmla="*/ 1917369 h 2182043"/>
              <a:gd name="connsiteX32" fmla="*/ 139239 w 1151910"/>
              <a:gd name="connsiteY32" fmla="*/ 1953088 h 2182043"/>
              <a:gd name="connsiteX33" fmla="*/ 165431 w 1151910"/>
              <a:gd name="connsiteY33" fmla="*/ 1984043 h 2182043"/>
              <a:gd name="connsiteX34" fmla="*/ 196387 w 1151910"/>
              <a:gd name="connsiteY34" fmla="*/ 2055482 h 2182043"/>
              <a:gd name="connsiteX35" fmla="*/ 258302 w 1151910"/>
              <a:gd name="connsiteY35" fmla="*/ 2048338 h 2182043"/>
              <a:gd name="connsiteX36" fmla="*/ 365456 w 1151910"/>
              <a:gd name="connsiteY36" fmla="*/ 2074532 h 2182043"/>
              <a:gd name="connsiteX37" fmla="*/ 382127 w 1151910"/>
              <a:gd name="connsiteY37" fmla="*/ 2155494 h 2182043"/>
              <a:gd name="connsiteX38" fmla="*/ 441658 w 1151910"/>
              <a:gd name="connsiteY38" fmla="*/ 2176926 h 2182043"/>
              <a:gd name="connsiteX39" fmla="*/ 489282 w 1151910"/>
              <a:gd name="connsiteY39" fmla="*/ 2165019 h 2182043"/>
              <a:gd name="connsiteX40" fmla="*/ 527381 w 1151910"/>
              <a:gd name="connsiteY40" fmla="*/ 2181687 h 2182043"/>
              <a:gd name="connsiteX41" fmla="*/ 539288 w 1151910"/>
              <a:gd name="connsiteY41" fmla="*/ 2086437 h 2182043"/>
              <a:gd name="connsiteX42" fmla="*/ 591675 w 1151910"/>
              <a:gd name="connsiteY42" fmla="*/ 2041194 h 2182043"/>
              <a:gd name="connsiteX43" fmla="*/ 613106 w 1151910"/>
              <a:gd name="connsiteY43" fmla="*/ 2010238 h 2182043"/>
              <a:gd name="connsiteX44" fmla="*/ 608346 w 1151910"/>
              <a:gd name="connsiteY44" fmla="*/ 1972139 h 2182043"/>
              <a:gd name="connsiteX45" fmla="*/ 648824 w 1151910"/>
              <a:gd name="connsiteY45" fmla="*/ 1869745 h 2182043"/>
              <a:gd name="connsiteX46" fmla="*/ 698831 w 1151910"/>
              <a:gd name="connsiteY46" fmla="*/ 1781638 h 2182043"/>
              <a:gd name="connsiteX47" fmla="*/ 739314 w 1151910"/>
              <a:gd name="connsiteY47" fmla="*/ 1714964 h 2182043"/>
              <a:gd name="connsiteX48" fmla="*/ 770269 w 1151910"/>
              <a:gd name="connsiteY48" fmla="*/ 1684008 h 2182043"/>
              <a:gd name="connsiteX49" fmla="*/ 791701 w 1151910"/>
              <a:gd name="connsiteY49" fmla="*/ 1772113 h 2182043"/>
              <a:gd name="connsiteX50" fmla="*/ 813133 w 1151910"/>
              <a:gd name="connsiteY50" fmla="*/ 1719726 h 2182043"/>
              <a:gd name="connsiteX51" fmla="*/ 848850 w 1151910"/>
              <a:gd name="connsiteY51" fmla="*/ 1729250 h 2182043"/>
              <a:gd name="connsiteX52" fmla="*/ 889331 w 1151910"/>
              <a:gd name="connsiteY52" fmla="*/ 1695913 h 2182043"/>
              <a:gd name="connsiteX53" fmla="*/ 894094 w 1151910"/>
              <a:gd name="connsiteY53" fmla="*/ 1710200 h 2182043"/>
              <a:gd name="connsiteX54" fmla="*/ 927431 w 1151910"/>
              <a:gd name="connsiteY54" fmla="*/ 1734013 h 2182043"/>
              <a:gd name="connsiteX55" fmla="*/ 960769 w 1151910"/>
              <a:gd name="connsiteY55" fmla="*/ 1738775 h 2182043"/>
              <a:gd name="connsiteX56" fmla="*/ 998869 w 1151910"/>
              <a:gd name="connsiteY56" fmla="*/ 1734013 h 2182043"/>
              <a:gd name="connsiteX57" fmla="*/ 1003631 w 1151910"/>
              <a:gd name="connsiteY57" fmla="*/ 1657813 h 2182043"/>
              <a:gd name="connsiteX58" fmla="*/ 1017919 w 1151910"/>
              <a:gd name="connsiteY58" fmla="*/ 1638763 h 2182043"/>
              <a:gd name="connsiteX59" fmla="*/ 1017919 w 1151910"/>
              <a:gd name="connsiteY59" fmla="*/ 1600663 h 2182043"/>
              <a:gd name="connsiteX60" fmla="*/ 998869 w 1151910"/>
              <a:gd name="connsiteY60" fmla="*/ 1586375 h 2182043"/>
              <a:gd name="connsiteX61" fmla="*/ 975056 w 1151910"/>
              <a:gd name="connsiteY61" fmla="*/ 1548275 h 2182043"/>
              <a:gd name="connsiteX62" fmla="*/ 965531 w 1151910"/>
              <a:gd name="connsiteY62" fmla="*/ 1533988 h 2182043"/>
              <a:gd name="connsiteX63" fmla="*/ 951244 w 1151910"/>
              <a:gd name="connsiteY63" fmla="*/ 1529225 h 2182043"/>
              <a:gd name="connsiteX64" fmla="*/ 932194 w 1151910"/>
              <a:gd name="connsiteY64" fmla="*/ 1405400 h 2182043"/>
              <a:gd name="connsiteX65" fmla="*/ 922669 w 1151910"/>
              <a:gd name="connsiteY65" fmla="*/ 1362538 h 2182043"/>
              <a:gd name="connsiteX66" fmla="*/ 913144 w 1151910"/>
              <a:gd name="connsiteY66" fmla="*/ 1338725 h 2182043"/>
              <a:gd name="connsiteX67" fmla="*/ 903619 w 1151910"/>
              <a:gd name="connsiteY67" fmla="*/ 1305388 h 2182043"/>
              <a:gd name="connsiteX68" fmla="*/ 898856 w 1151910"/>
              <a:gd name="connsiteY68" fmla="*/ 1291100 h 2182043"/>
              <a:gd name="connsiteX69" fmla="*/ 908381 w 1151910"/>
              <a:gd name="connsiteY69" fmla="*/ 1224425 h 2182043"/>
              <a:gd name="connsiteX70" fmla="*/ 922669 w 1151910"/>
              <a:gd name="connsiteY70" fmla="*/ 1219663 h 2182043"/>
              <a:gd name="connsiteX71" fmla="*/ 941719 w 1151910"/>
              <a:gd name="connsiteY71" fmla="*/ 1210138 h 2182043"/>
              <a:gd name="connsiteX72" fmla="*/ 956006 w 1151910"/>
              <a:gd name="connsiteY72" fmla="*/ 1205375 h 2182043"/>
              <a:gd name="connsiteX73" fmla="*/ 970294 w 1151910"/>
              <a:gd name="connsiteY73" fmla="*/ 1195850 h 2182043"/>
              <a:gd name="connsiteX74" fmla="*/ 1003631 w 1151910"/>
              <a:gd name="connsiteY74" fmla="*/ 1186325 h 2182043"/>
              <a:gd name="connsiteX75" fmla="*/ 1022681 w 1151910"/>
              <a:gd name="connsiteY75" fmla="*/ 1172038 h 2182043"/>
              <a:gd name="connsiteX76" fmla="*/ 1041731 w 1151910"/>
              <a:gd name="connsiteY76" fmla="*/ 1143463 h 2182043"/>
              <a:gd name="connsiteX77" fmla="*/ 1070306 w 1151910"/>
              <a:gd name="connsiteY77" fmla="*/ 1124413 h 2182043"/>
              <a:gd name="connsiteX78" fmla="*/ 1098881 w 1151910"/>
              <a:gd name="connsiteY78" fmla="*/ 1114888 h 2182043"/>
              <a:gd name="connsiteX79" fmla="*/ 1132219 w 1151910"/>
              <a:gd name="connsiteY79" fmla="*/ 1091075 h 2182043"/>
              <a:gd name="connsiteX80" fmla="*/ 1146506 w 1151910"/>
              <a:gd name="connsiteY80" fmla="*/ 1076788 h 2182043"/>
              <a:gd name="connsiteX81" fmla="*/ 1141744 w 1151910"/>
              <a:gd name="connsiteY81" fmla="*/ 991063 h 2182043"/>
              <a:gd name="connsiteX82" fmla="*/ 1127456 w 1151910"/>
              <a:gd name="connsiteY82" fmla="*/ 972013 h 2182043"/>
              <a:gd name="connsiteX83" fmla="*/ 1108406 w 1151910"/>
              <a:gd name="connsiteY83" fmla="*/ 933913 h 2182043"/>
              <a:gd name="connsiteX84" fmla="*/ 1103644 w 1151910"/>
              <a:gd name="connsiteY84" fmla="*/ 910100 h 2182043"/>
              <a:gd name="connsiteX85" fmla="*/ 1075069 w 1151910"/>
              <a:gd name="connsiteY85" fmla="*/ 881525 h 2182043"/>
              <a:gd name="connsiteX86" fmla="*/ 1008394 w 1151910"/>
              <a:gd name="connsiteY86" fmla="*/ 857713 h 2182043"/>
              <a:gd name="connsiteX87" fmla="*/ 994106 w 1151910"/>
              <a:gd name="connsiteY87" fmla="*/ 862475 h 2182043"/>
              <a:gd name="connsiteX88" fmla="*/ 989344 w 1151910"/>
              <a:gd name="connsiteY88" fmla="*/ 876763 h 2182043"/>
              <a:gd name="connsiteX89" fmla="*/ 984581 w 1151910"/>
              <a:gd name="connsiteY89" fmla="*/ 914863 h 2182043"/>
              <a:gd name="connsiteX90" fmla="*/ 975056 w 1151910"/>
              <a:gd name="connsiteY90" fmla="*/ 929150 h 2182043"/>
              <a:gd name="connsiteX91" fmla="*/ 960769 w 1151910"/>
              <a:gd name="connsiteY91" fmla="*/ 948200 h 2182043"/>
              <a:gd name="connsiteX92" fmla="*/ 932194 w 1151910"/>
              <a:gd name="connsiteY92" fmla="*/ 962488 h 2182043"/>
              <a:gd name="connsiteX93" fmla="*/ 898856 w 1151910"/>
              <a:gd name="connsiteY93" fmla="*/ 919625 h 2182043"/>
              <a:gd name="connsiteX94" fmla="*/ 884569 w 1151910"/>
              <a:gd name="connsiteY94" fmla="*/ 905338 h 2182043"/>
              <a:gd name="connsiteX95" fmla="*/ 903619 w 1151910"/>
              <a:gd name="connsiteY95" fmla="*/ 852950 h 2182043"/>
              <a:gd name="connsiteX96" fmla="*/ 908381 w 1151910"/>
              <a:gd name="connsiteY96" fmla="*/ 833900 h 2182043"/>
              <a:gd name="connsiteX97" fmla="*/ 903619 w 1151910"/>
              <a:gd name="connsiteY97" fmla="*/ 819613 h 2182043"/>
              <a:gd name="connsiteX98" fmla="*/ 898856 w 1151910"/>
              <a:gd name="connsiteY98" fmla="*/ 800563 h 2182043"/>
              <a:gd name="connsiteX99" fmla="*/ 903619 w 1151910"/>
              <a:gd name="connsiteY99" fmla="*/ 776750 h 2182043"/>
              <a:gd name="connsiteX100" fmla="*/ 941719 w 1151910"/>
              <a:gd name="connsiteY100" fmla="*/ 752938 h 2182043"/>
              <a:gd name="connsiteX101" fmla="*/ 956006 w 1151910"/>
              <a:gd name="connsiteY101" fmla="*/ 738650 h 2182043"/>
              <a:gd name="connsiteX102" fmla="*/ 960769 w 1151910"/>
              <a:gd name="connsiteY102" fmla="*/ 724363 h 2182043"/>
              <a:gd name="connsiteX103" fmla="*/ 956006 w 1151910"/>
              <a:gd name="connsiteY103" fmla="*/ 600538 h 2182043"/>
              <a:gd name="connsiteX104" fmla="*/ 889331 w 1151910"/>
              <a:gd name="connsiteY104" fmla="*/ 600538 h 2182043"/>
              <a:gd name="connsiteX105" fmla="*/ 875044 w 1151910"/>
              <a:gd name="connsiteY105" fmla="*/ 586250 h 2182043"/>
              <a:gd name="connsiteX106" fmla="*/ 860756 w 1151910"/>
              <a:gd name="connsiteY106" fmla="*/ 576725 h 2182043"/>
              <a:gd name="connsiteX107" fmla="*/ 846469 w 1151910"/>
              <a:gd name="connsiteY107" fmla="*/ 557675 h 2182043"/>
              <a:gd name="connsiteX108" fmla="*/ 841706 w 1151910"/>
              <a:gd name="connsiteY108" fmla="*/ 543388 h 2182043"/>
              <a:gd name="connsiteX109" fmla="*/ 722644 w 1151910"/>
              <a:gd name="connsiteY109" fmla="*/ 538625 h 2182043"/>
              <a:gd name="connsiteX110" fmla="*/ 689306 w 1151910"/>
              <a:gd name="connsiteY110" fmla="*/ 510050 h 2182043"/>
              <a:gd name="connsiteX111" fmla="*/ 679781 w 1151910"/>
              <a:gd name="connsiteY111" fmla="*/ 495763 h 2182043"/>
              <a:gd name="connsiteX112" fmla="*/ 660731 w 1151910"/>
              <a:gd name="connsiteY112" fmla="*/ 448138 h 2182043"/>
              <a:gd name="connsiteX113" fmla="*/ 646444 w 1151910"/>
              <a:gd name="connsiteY113" fmla="*/ 410038 h 2182043"/>
              <a:gd name="connsiteX114" fmla="*/ 636919 w 1151910"/>
              <a:gd name="connsiteY114" fmla="*/ 386225 h 2182043"/>
              <a:gd name="connsiteX115" fmla="*/ 617869 w 1151910"/>
              <a:gd name="connsiteY115" fmla="*/ 357650 h 2182043"/>
              <a:gd name="connsiteX116" fmla="*/ 575006 w 1151910"/>
              <a:gd name="connsiteY116" fmla="*/ 329075 h 2182043"/>
              <a:gd name="connsiteX117" fmla="*/ 560719 w 1151910"/>
              <a:gd name="connsiteY117" fmla="*/ 319550 h 2182043"/>
              <a:gd name="connsiteX118" fmla="*/ 541669 w 1151910"/>
              <a:gd name="connsiteY118" fmla="*/ 305263 h 2182043"/>
              <a:gd name="connsiteX119" fmla="*/ 527381 w 1151910"/>
              <a:gd name="connsiteY119" fmla="*/ 300500 h 2182043"/>
              <a:gd name="connsiteX120" fmla="*/ 494044 w 1151910"/>
              <a:gd name="connsiteY120" fmla="*/ 281450 h 2182043"/>
              <a:gd name="connsiteX121" fmla="*/ 470231 w 1151910"/>
              <a:gd name="connsiteY121" fmla="*/ 271925 h 2182043"/>
              <a:gd name="connsiteX122" fmla="*/ 408318 w 1151910"/>
              <a:gd name="connsiteY122" fmla="*/ 181439 h 2182043"/>
              <a:gd name="connsiteX123" fmla="*/ 408319 w 1151910"/>
              <a:gd name="connsiteY123" fmla="*/ 52851 h 2182043"/>
              <a:gd name="connsiteX124" fmla="*/ 377362 w 1151910"/>
              <a:gd name="connsiteY124" fmla="*/ 43325 h 2182043"/>
              <a:gd name="connsiteX125" fmla="*/ 317831 w 1151910"/>
              <a:gd name="connsiteY125" fmla="*/ 9988 h 2182043"/>
              <a:gd name="connsiteX126" fmla="*/ 284494 w 1151910"/>
              <a:gd name="connsiteY126" fmla="*/ 463 h 2182043"/>
              <a:gd name="connsiteX127" fmla="*/ 265444 w 1151910"/>
              <a:gd name="connsiteY127" fmla="*/ 5225 h 2182043"/>
              <a:gd name="connsiteX128" fmla="*/ 227344 w 1151910"/>
              <a:gd name="connsiteY128" fmla="*/ 55231 h 2182043"/>
              <a:gd name="connsiteX129" fmla="*/ 170194 w 1151910"/>
              <a:gd name="connsiteY129" fmla="*/ 69519 h 2182043"/>
              <a:gd name="connsiteX130" fmla="*/ 158287 w 1151910"/>
              <a:gd name="connsiteY130" fmla="*/ 114763 h 2182043"/>
              <a:gd name="connsiteX131" fmla="*/ 122568 w 1151910"/>
              <a:gd name="connsiteY131" fmla="*/ 150481 h 2182043"/>
              <a:gd name="connsiteX132" fmla="*/ 84469 w 1151910"/>
              <a:gd name="connsiteY132" fmla="*/ 243351 h 2182043"/>
              <a:gd name="connsiteX0" fmla="*/ 84469 w 1151910"/>
              <a:gd name="connsiteY0" fmla="*/ 243351 h 2182043"/>
              <a:gd name="connsiteX1" fmla="*/ 91612 w 1151910"/>
              <a:gd name="connsiteY1" fmla="*/ 271925 h 2182043"/>
              <a:gd name="connsiteX2" fmla="*/ 74943 w 1151910"/>
              <a:gd name="connsiteY2" fmla="*/ 340982 h 2182043"/>
              <a:gd name="connsiteX3" fmla="*/ 60656 w 1151910"/>
              <a:gd name="connsiteY3" fmla="*/ 390988 h 2182043"/>
              <a:gd name="connsiteX4" fmla="*/ 53512 w 1151910"/>
              <a:gd name="connsiteY4" fmla="*/ 467188 h 2182043"/>
              <a:gd name="connsiteX5" fmla="*/ 32081 w 1151910"/>
              <a:gd name="connsiteY5" fmla="*/ 505288 h 2182043"/>
              <a:gd name="connsiteX6" fmla="*/ 3506 w 1151910"/>
              <a:gd name="connsiteY6" fmla="*/ 541007 h 2182043"/>
              <a:gd name="connsiteX7" fmla="*/ 74944 w 1151910"/>
              <a:gd name="connsiteY7" fmla="*/ 564819 h 2182043"/>
              <a:gd name="connsiteX8" fmla="*/ 67800 w 1151910"/>
              <a:gd name="connsiteY8" fmla="*/ 643401 h 2182043"/>
              <a:gd name="connsiteX9" fmla="*/ 103518 w 1151910"/>
              <a:gd name="connsiteY9" fmla="*/ 688645 h 2182043"/>
              <a:gd name="connsiteX10" fmla="*/ 167813 w 1151910"/>
              <a:gd name="connsiteY10" fmla="*/ 736269 h 2182043"/>
              <a:gd name="connsiteX11" fmla="*/ 170195 w 1151910"/>
              <a:gd name="connsiteY11" fmla="*/ 807706 h 2182043"/>
              <a:gd name="connsiteX12" fmla="*/ 155907 w 1151910"/>
              <a:gd name="connsiteY12" fmla="*/ 860094 h 2182043"/>
              <a:gd name="connsiteX13" fmla="*/ 127331 w 1151910"/>
              <a:gd name="connsiteY13" fmla="*/ 910100 h 2182043"/>
              <a:gd name="connsiteX14" fmla="*/ 98756 w 1151910"/>
              <a:gd name="connsiteY14" fmla="*/ 948200 h 2182043"/>
              <a:gd name="connsiteX15" fmla="*/ 63037 w 1151910"/>
              <a:gd name="connsiteY15" fmla="*/ 993444 h 2182043"/>
              <a:gd name="connsiteX16" fmla="*/ 32082 w 1151910"/>
              <a:gd name="connsiteY16" fmla="*/ 1064881 h 2182043"/>
              <a:gd name="connsiteX17" fmla="*/ 1125 w 1151910"/>
              <a:gd name="connsiteY17" fmla="*/ 1105363 h 2182043"/>
              <a:gd name="connsiteX18" fmla="*/ 8269 w 1151910"/>
              <a:gd name="connsiteY18" fmla="*/ 1174419 h 2182043"/>
              <a:gd name="connsiteX19" fmla="*/ 22557 w 1151910"/>
              <a:gd name="connsiteY19" fmla="*/ 1224425 h 2182043"/>
              <a:gd name="connsiteX20" fmla="*/ 51133 w 1151910"/>
              <a:gd name="connsiteY20" fmla="*/ 1260144 h 2182043"/>
              <a:gd name="connsiteX21" fmla="*/ 70181 w 1151910"/>
              <a:gd name="connsiteY21" fmla="*/ 1298244 h 2182043"/>
              <a:gd name="connsiteX22" fmla="*/ 148763 w 1151910"/>
              <a:gd name="connsiteY22" fmla="*/ 1314913 h 2182043"/>
              <a:gd name="connsiteX23" fmla="*/ 255919 w 1151910"/>
              <a:gd name="connsiteY23" fmla="*/ 1398256 h 2182043"/>
              <a:gd name="connsiteX24" fmla="*/ 279733 w 1151910"/>
              <a:gd name="connsiteY24" fmla="*/ 1450644 h 2182043"/>
              <a:gd name="connsiteX25" fmla="*/ 239252 w 1151910"/>
              <a:gd name="connsiteY25" fmla="*/ 1550656 h 2182043"/>
              <a:gd name="connsiteX26" fmla="*/ 210677 w 1151910"/>
              <a:gd name="connsiteY26" fmla="*/ 1655431 h 2182043"/>
              <a:gd name="connsiteX27" fmla="*/ 217819 w 1151910"/>
              <a:gd name="connsiteY27" fmla="*/ 1714963 h 2182043"/>
              <a:gd name="connsiteX28" fmla="*/ 246394 w 1151910"/>
              <a:gd name="connsiteY28" fmla="*/ 1812594 h 2182043"/>
              <a:gd name="connsiteX29" fmla="*/ 191627 w 1151910"/>
              <a:gd name="connsiteY29" fmla="*/ 1857838 h 2182043"/>
              <a:gd name="connsiteX30" fmla="*/ 144002 w 1151910"/>
              <a:gd name="connsiteY30" fmla="*/ 1891175 h 2182043"/>
              <a:gd name="connsiteX31" fmla="*/ 91613 w 1151910"/>
              <a:gd name="connsiteY31" fmla="*/ 1917369 h 2182043"/>
              <a:gd name="connsiteX32" fmla="*/ 139239 w 1151910"/>
              <a:gd name="connsiteY32" fmla="*/ 1953088 h 2182043"/>
              <a:gd name="connsiteX33" fmla="*/ 165431 w 1151910"/>
              <a:gd name="connsiteY33" fmla="*/ 1984043 h 2182043"/>
              <a:gd name="connsiteX34" fmla="*/ 196387 w 1151910"/>
              <a:gd name="connsiteY34" fmla="*/ 2055482 h 2182043"/>
              <a:gd name="connsiteX35" fmla="*/ 258302 w 1151910"/>
              <a:gd name="connsiteY35" fmla="*/ 2048338 h 2182043"/>
              <a:gd name="connsiteX36" fmla="*/ 365456 w 1151910"/>
              <a:gd name="connsiteY36" fmla="*/ 2074532 h 2182043"/>
              <a:gd name="connsiteX37" fmla="*/ 382127 w 1151910"/>
              <a:gd name="connsiteY37" fmla="*/ 2155494 h 2182043"/>
              <a:gd name="connsiteX38" fmla="*/ 441658 w 1151910"/>
              <a:gd name="connsiteY38" fmla="*/ 2176926 h 2182043"/>
              <a:gd name="connsiteX39" fmla="*/ 489282 w 1151910"/>
              <a:gd name="connsiteY39" fmla="*/ 2165019 h 2182043"/>
              <a:gd name="connsiteX40" fmla="*/ 527381 w 1151910"/>
              <a:gd name="connsiteY40" fmla="*/ 2181687 h 2182043"/>
              <a:gd name="connsiteX41" fmla="*/ 539288 w 1151910"/>
              <a:gd name="connsiteY41" fmla="*/ 2086437 h 2182043"/>
              <a:gd name="connsiteX42" fmla="*/ 591675 w 1151910"/>
              <a:gd name="connsiteY42" fmla="*/ 2041194 h 2182043"/>
              <a:gd name="connsiteX43" fmla="*/ 613106 w 1151910"/>
              <a:gd name="connsiteY43" fmla="*/ 2010238 h 2182043"/>
              <a:gd name="connsiteX44" fmla="*/ 608346 w 1151910"/>
              <a:gd name="connsiteY44" fmla="*/ 1972139 h 2182043"/>
              <a:gd name="connsiteX45" fmla="*/ 648824 w 1151910"/>
              <a:gd name="connsiteY45" fmla="*/ 1869745 h 2182043"/>
              <a:gd name="connsiteX46" fmla="*/ 698831 w 1151910"/>
              <a:gd name="connsiteY46" fmla="*/ 1781638 h 2182043"/>
              <a:gd name="connsiteX47" fmla="*/ 739314 w 1151910"/>
              <a:gd name="connsiteY47" fmla="*/ 1714964 h 2182043"/>
              <a:gd name="connsiteX48" fmla="*/ 770269 w 1151910"/>
              <a:gd name="connsiteY48" fmla="*/ 1684008 h 2182043"/>
              <a:gd name="connsiteX49" fmla="*/ 791701 w 1151910"/>
              <a:gd name="connsiteY49" fmla="*/ 1772113 h 2182043"/>
              <a:gd name="connsiteX50" fmla="*/ 813133 w 1151910"/>
              <a:gd name="connsiteY50" fmla="*/ 1719726 h 2182043"/>
              <a:gd name="connsiteX51" fmla="*/ 848850 w 1151910"/>
              <a:gd name="connsiteY51" fmla="*/ 1729250 h 2182043"/>
              <a:gd name="connsiteX52" fmla="*/ 889331 w 1151910"/>
              <a:gd name="connsiteY52" fmla="*/ 1695913 h 2182043"/>
              <a:gd name="connsiteX53" fmla="*/ 946482 w 1151910"/>
              <a:gd name="connsiteY53" fmla="*/ 1703056 h 2182043"/>
              <a:gd name="connsiteX54" fmla="*/ 927431 w 1151910"/>
              <a:gd name="connsiteY54" fmla="*/ 1734013 h 2182043"/>
              <a:gd name="connsiteX55" fmla="*/ 960769 w 1151910"/>
              <a:gd name="connsiteY55" fmla="*/ 1738775 h 2182043"/>
              <a:gd name="connsiteX56" fmla="*/ 998869 w 1151910"/>
              <a:gd name="connsiteY56" fmla="*/ 1734013 h 2182043"/>
              <a:gd name="connsiteX57" fmla="*/ 1003631 w 1151910"/>
              <a:gd name="connsiteY57" fmla="*/ 1657813 h 2182043"/>
              <a:gd name="connsiteX58" fmla="*/ 1017919 w 1151910"/>
              <a:gd name="connsiteY58" fmla="*/ 1638763 h 2182043"/>
              <a:gd name="connsiteX59" fmla="*/ 1017919 w 1151910"/>
              <a:gd name="connsiteY59" fmla="*/ 1600663 h 2182043"/>
              <a:gd name="connsiteX60" fmla="*/ 998869 w 1151910"/>
              <a:gd name="connsiteY60" fmla="*/ 1586375 h 2182043"/>
              <a:gd name="connsiteX61" fmla="*/ 975056 w 1151910"/>
              <a:gd name="connsiteY61" fmla="*/ 1548275 h 2182043"/>
              <a:gd name="connsiteX62" fmla="*/ 965531 w 1151910"/>
              <a:gd name="connsiteY62" fmla="*/ 1533988 h 2182043"/>
              <a:gd name="connsiteX63" fmla="*/ 951244 w 1151910"/>
              <a:gd name="connsiteY63" fmla="*/ 1529225 h 2182043"/>
              <a:gd name="connsiteX64" fmla="*/ 932194 w 1151910"/>
              <a:gd name="connsiteY64" fmla="*/ 1405400 h 2182043"/>
              <a:gd name="connsiteX65" fmla="*/ 922669 w 1151910"/>
              <a:gd name="connsiteY65" fmla="*/ 1362538 h 2182043"/>
              <a:gd name="connsiteX66" fmla="*/ 913144 w 1151910"/>
              <a:gd name="connsiteY66" fmla="*/ 1338725 h 2182043"/>
              <a:gd name="connsiteX67" fmla="*/ 903619 w 1151910"/>
              <a:gd name="connsiteY67" fmla="*/ 1305388 h 2182043"/>
              <a:gd name="connsiteX68" fmla="*/ 898856 w 1151910"/>
              <a:gd name="connsiteY68" fmla="*/ 1291100 h 2182043"/>
              <a:gd name="connsiteX69" fmla="*/ 908381 w 1151910"/>
              <a:gd name="connsiteY69" fmla="*/ 1224425 h 2182043"/>
              <a:gd name="connsiteX70" fmla="*/ 922669 w 1151910"/>
              <a:gd name="connsiteY70" fmla="*/ 1219663 h 2182043"/>
              <a:gd name="connsiteX71" fmla="*/ 941719 w 1151910"/>
              <a:gd name="connsiteY71" fmla="*/ 1210138 h 2182043"/>
              <a:gd name="connsiteX72" fmla="*/ 956006 w 1151910"/>
              <a:gd name="connsiteY72" fmla="*/ 1205375 h 2182043"/>
              <a:gd name="connsiteX73" fmla="*/ 970294 w 1151910"/>
              <a:gd name="connsiteY73" fmla="*/ 1195850 h 2182043"/>
              <a:gd name="connsiteX74" fmla="*/ 1003631 w 1151910"/>
              <a:gd name="connsiteY74" fmla="*/ 1186325 h 2182043"/>
              <a:gd name="connsiteX75" fmla="*/ 1022681 w 1151910"/>
              <a:gd name="connsiteY75" fmla="*/ 1172038 h 2182043"/>
              <a:gd name="connsiteX76" fmla="*/ 1041731 w 1151910"/>
              <a:gd name="connsiteY76" fmla="*/ 1143463 h 2182043"/>
              <a:gd name="connsiteX77" fmla="*/ 1070306 w 1151910"/>
              <a:gd name="connsiteY77" fmla="*/ 1124413 h 2182043"/>
              <a:gd name="connsiteX78" fmla="*/ 1098881 w 1151910"/>
              <a:gd name="connsiteY78" fmla="*/ 1114888 h 2182043"/>
              <a:gd name="connsiteX79" fmla="*/ 1132219 w 1151910"/>
              <a:gd name="connsiteY79" fmla="*/ 1091075 h 2182043"/>
              <a:gd name="connsiteX80" fmla="*/ 1146506 w 1151910"/>
              <a:gd name="connsiteY80" fmla="*/ 1076788 h 2182043"/>
              <a:gd name="connsiteX81" fmla="*/ 1141744 w 1151910"/>
              <a:gd name="connsiteY81" fmla="*/ 991063 h 2182043"/>
              <a:gd name="connsiteX82" fmla="*/ 1127456 w 1151910"/>
              <a:gd name="connsiteY82" fmla="*/ 972013 h 2182043"/>
              <a:gd name="connsiteX83" fmla="*/ 1108406 w 1151910"/>
              <a:gd name="connsiteY83" fmla="*/ 933913 h 2182043"/>
              <a:gd name="connsiteX84" fmla="*/ 1103644 w 1151910"/>
              <a:gd name="connsiteY84" fmla="*/ 910100 h 2182043"/>
              <a:gd name="connsiteX85" fmla="*/ 1075069 w 1151910"/>
              <a:gd name="connsiteY85" fmla="*/ 881525 h 2182043"/>
              <a:gd name="connsiteX86" fmla="*/ 1008394 w 1151910"/>
              <a:gd name="connsiteY86" fmla="*/ 857713 h 2182043"/>
              <a:gd name="connsiteX87" fmla="*/ 994106 w 1151910"/>
              <a:gd name="connsiteY87" fmla="*/ 862475 h 2182043"/>
              <a:gd name="connsiteX88" fmla="*/ 989344 w 1151910"/>
              <a:gd name="connsiteY88" fmla="*/ 876763 h 2182043"/>
              <a:gd name="connsiteX89" fmla="*/ 984581 w 1151910"/>
              <a:gd name="connsiteY89" fmla="*/ 914863 h 2182043"/>
              <a:gd name="connsiteX90" fmla="*/ 975056 w 1151910"/>
              <a:gd name="connsiteY90" fmla="*/ 929150 h 2182043"/>
              <a:gd name="connsiteX91" fmla="*/ 960769 w 1151910"/>
              <a:gd name="connsiteY91" fmla="*/ 948200 h 2182043"/>
              <a:gd name="connsiteX92" fmla="*/ 932194 w 1151910"/>
              <a:gd name="connsiteY92" fmla="*/ 962488 h 2182043"/>
              <a:gd name="connsiteX93" fmla="*/ 898856 w 1151910"/>
              <a:gd name="connsiteY93" fmla="*/ 919625 h 2182043"/>
              <a:gd name="connsiteX94" fmla="*/ 884569 w 1151910"/>
              <a:gd name="connsiteY94" fmla="*/ 905338 h 2182043"/>
              <a:gd name="connsiteX95" fmla="*/ 903619 w 1151910"/>
              <a:gd name="connsiteY95" fmla="*/ 852950 h 2182043"/>
              <a:gd name="connsiteX96" fmla="*/ 908381 w 1151910"/>
              <a:gd name="connsiteY96" fmla="*/ 833900 h 2182043"/>
              <a:gd name="connsiteX97" fmla="*/ 903619 w 1151910"/>
              <a:gd name="connsiteY97" fmla="*/ 819613 h 2182043"/>
              <a:gd name="connsiteX98" fmla="*/ 898856 w 1151910"/>
              <a:gd name="connsiteY98" fmla="*/ 800563 h 2182043"/>
              <a:gd name="connsiteX99" fmla="*/ 903619 w 1151910"/>
              <a:gd name="connsiteY99" fmla="*/ 776750 h 2182043"/>
              <a:gd name="connsiteX100" fmla="*/ 941719 w 1151910"/>
              <a:gd name="connsiteY100" fmla="*/ 752938 h 2182043"/>
              <a:gd name="connsiteX101" fmla="*/ 956006 w 1151910"/>
              <a:gd name="connsiteY101" fmla="*/ 738650 h 2182043"/>
              <a:gd name="connsiteX102" fmla="*/ 960769 w 1151910"/>
              <a:gd name="connsiteY102" fmla="*/ 724363 h 2182043"/>
              <a:gd name="connsiteX103" fmla="*/ 956006 w 1151910"/>
              <a:gd name="connsiteY103" fmla="*/ 600538 h 2182043"/>
              <a:gd name="connsiteX104" fmla="*/ 889331 w 1151910"/>
              <a:gd name="connsiteY104" fmla="*/ 600538 h 2182043"/>
              <a:gd name="connsiteX105" fmla="*/ 875044 w 1151910"/>
              <a:gd name="connsiteY105" fmla="*/ 586250 h 2182043"/>
              <a:gd name="connsiteX106" fmla="*/ 860756 w 1151910"/>
              <a:gd name="connsiteY106" fmla="*/ 576725 h 2182043"/>
              <a:gd name="connsiteX107" fmla="*/ 846469 w 1151910"/>
              <a:gd name="connsiteY107" fmla="*/ 557675 h 2182043"/>
              <a:gd name="connsiteX108" fmla="*/ 841706 w 1151910"/>
              <a:gd name="connsiteY108" fmla="*/ 543388 h 2182043"/>
              <a:gd name="connsiteX109" fmla="*/ 722644 w 1151910"/>
              <a:gd name="connsiteY109" fmla="*/ 538625 h 2182043"/>
              <a:gd name="connsiteX110" fmla="*/ 689306 w 1151910"/>
              <a:gd name="connsiteY110" fmla="*/ 510050 h 2182043"/>
              <a:gd name="connsiteX111" fmla="*/ 679781 w 1151910"/>
              <a:gd name="connsiteY111" fmla="*/ 495763 h 2182043"/>
              <a:gd name="connsiteX112" fmla="*/ 660731 w 1151910"/>
              <a:gd name="connsiteY112" fmla="*/ 448138 h 2182043"/>
              <a:gd name="connsiteX113" fmla="*/ 646444 w 1151910"/>
              <a:gd name="connsiteY113" fmla="*/ 410038 h 2182043"/>
              <a:gd name="connsiteX114" fmla="*/ 636919 w 1151910"/>
              <a:gd name="connsiteY114" fmla="*/ 386225 h 2182043"/>
              <a:gd name="connsiteX115" fmla="*/ 617869 w 1151910"/>
              <a:gd name="connsiteY115" fmla="*/ 357650 h 2182043"/>
              <a:gd name="connsiteX116" fmla="*/ 575006 w 1151910"/>
              <a:gd name="connsiteY116" fmla="*/ 329075 h 2182043"/>
              <a:gd name="connsiteX117" fmla="*/ 560719 w 1151910"/>
              <a:gd name="connsiteY117" fmla="*/ 319550 h 2182043"/>
              <a:gd name="connsiteX118" fmla="*/ 541669 w 1151910"/>
              <a:gd name="connsiteY118" fmla="*/ 305263 h 2182043"/>
              <a:gd name="connsiteX119" fmla="*/ 527381 w 1151910"/>
              <a:gd name="connsiteY119" fmla="*/ 300500 h 2182043"/>
              <a:gd name="connsiteX120" fmla="*/ 494044 w 1151910"/>
              <a:gd name="connsiteY120" fmla="*/ 281450 h 2182043"/>
              <a:gd name="connsiteX121" fmla="*/ 470231 w 1151910"/>
              <a:gd name="connsiteY121" fmla="*/ 271925 h 2182043"/>
              <a:gd name="connsiteX122" fmla="*/ 408318 w 1151910"/>
              <a:gd name="connsiteY122" fmla="*/ 181439 h 2182043"/>
              <a:gd name="connsiteX123" fmla="*/ 408319 w 1151910"/>
              <a:gd name="connsiteY123" fmla="*/ 52851 h 2182043"/>
              <a:gd name="connsiteX124" fmla="*/ 377362 w 1151910"/>
              <a:gd name="connsiteY124" fmla="*/ 43325 h 2182043"/>
              <a:gd name="connsiteX125" fmla="*/ 317831 w 1151910"/>
              <a:gd name="connsiteY125" fmla="*/ 9988 h 2182043"/>
              <a:gd name="connsiteX126" fmla="*/ 284494 w 1151910"/>
              <a:gd name="connsiteY126" fmla="*/ 463 h 2182043"/>
              <a:gd name="connsiteX127" fmla="*/ 265444 w 1151910"/>
              <a:gd name="connsiteY127" fmla="*/ 5225 h 2182043"/>
              <a:gd name="connsiteX128" fmla="*/ 227344 w 1151910"/>
              <a:gd name="connsiteY128" fmla="*/ 55231 h 2182043"/>
              <a:gd name="connsiteX129" fmla="*/ 170194 w 1151910"/>
              <a:gd name="connsiteY129" fmla="*/ 69519 h 2182043"/>
              <a:gd name="connsiteX130" fmla="*/ 158287 w 1151910"/>
              <a:gd name="connsiteY130" fmla="*/ 114763 h 2182043"/>
              <a:gd name="connsiteX131" fmla="*/ 122568 w 1151910"/>
              <a:gd name="connsiteY131" fmla="*/ 150481 h 2182043"/>
              <a:gd name="connsiteX132" fmla="*/ 84469 w 1151910"/>
              <a:gd name="connsiteY132" fmla="*/ 243351 h 2182043"/>
              <a:gd name="connsiteX0" fmla="*/ 84469 w 1151910"/>
              <a:gd name="connsiteY0" fmla="*/ 243351 h 2182043"/>
              <a:gd name="connsiteX1" fmla="*/ 91612 w 1151910"/>
              <a:gd name="connsiteY1" fmla="*/ 271925 h 2182043"/>
              <a:gd name="connsiteX2" fmla="*/ 74943 w 1151910"/>
              <a:gd name="connsiteY2" fmla="*/ 340982 h 2182043"/>
              <a:gd name="connsiteX3" fmla="*/ 60656 w 1151910"/>
              <a:gd name="connsiteY3" fmla="*/ 390988 h 2182043"/>
              <a:gd name="connsiteX4" fmla="*/ 53512 w 1151910"/>
              <a:gd name="connsiteY4" fmla="*/ 467188 h 2182043"/>
              <a:gd name="connsiteX5" fmla="*/ 32081 w 1151910"/>
              <a:gd name="connsiteY5" fmla="*/ 505288 h 2182043"/>
              <a:gd name="connsiteX6" fmla="*/ 3506 w 1151910"/>
              <a:gd name="connsiteY6" fmla="*/ 541007 h 2182043"/>
              <a:gd name="connsiteX7" fmla="*/ 74944 w 1151910"/>
              <a:gd name="connsiteY7" fmla="*/ 564819 h 2182043"/>
              <a:gd name="connsiteX8" fmla="*/ 67800 w 1151910"/>
              <a:gd name="connsiteY8" fmla="*/ 643401 h 2182043"/>
              <a:gd name="connsiteX9" fmla="*/ 103518 w 1151910"/>
              <a:gd name="connsiteY9" fmla="*/ 688645 h 2182043"/>
              <a:gd name="connsiteX10" fmla="*/ 167813 w 1151910"/>
              <a:gd name="connsiteY10" fmla="*/ 736269 h 2182043"/>
              <a:gd name="connsiteX11" fmla="*/ 170195 w 1151910"/>
              <a:gd name="connsiteY11" fmla="*/ 807706 h 2182043"/>
              <a:gd name="connsiteX12" fmla="*/ 155907 w 1151910"/>
              <a:gd name="connsiteY12" fmla="*/ 860094 h 2182043"/>
              <a:gd name="connsiteX13" fmla="*/ 127331 w 1151910"/>
              <a:gd name="connsiteY13" fmla="*/ 910100 h 2182043"/>
              <a:gd name="connsiteX14" fmla="*/ 98756 w 1151910"/>
              <a:gd name="connsiteY14" fmla="*/ 948200 h 2182043"/>
              <a:gd name="connsiteX15" fmla="*/ 63037 w 1151910"/>
              <a:gd name="connsiteY15" fmla="*/ 993444 h 2182043"/>
              <a:gd name="connsiteX16" fmla="*/ 32082 w 1151910"/>
              <a:gd name="connsiteY16" fmla="*/ 1064881 h 2182043"/>
              <a:gd name="connsiteX17" fmla="*/ 1125 w 1151910"/>
              <a:gd name="connsiteY17" fmla="*/ 1105363 h 2182043"/>
              <a:gd name="connsiteX18" fmla="*/ 8269 w 1151910"/>
              <a:gd name="connsiteY18" fmla="*/ 1174419 h 2182043"/>
              <a:gd name="connsiteX19" fmla="*/ 22557 w 1151910"/>
              <a:gd name="connsiteY19" fmla="*/ 1224425 h 2182043"/>
              <a:gd name="connsiteX20" fmla="*/ 51133 w 1151910"/>
              <a:gd name="connsiteY20" fmla="*/ 1260144 h 2182043"/>
              <a:gd name="connsiteX21" fmla="*/ 70181 w 1151910"/>
              <a:gd name="connsiteY21" fmla="*/ 1298244 h 2182043"/>
              <a:gd name="connsiteX22" fmla="*/ 148763 w 1151910"/>
              <a:gd name="connsiteY22" fmla="*/ 1314913 h 2182043"/>
              <a:gd name="connsiteX23" fmla="*/ 255919 w 1151910"/>
              <a:gd name="connsiteY23" fmla="*/ 1398256 h 2182043"/>
              <a:gd name="connsiteX24" fmla="*/ 279733 w 1151910"/>
              <a:gd name="connsiteY24" fmla="*/ 1450644 h 2182043"/>
              <a:gd name="connsiteX25" fmla="*/ 239252 w 1151910"/>
              <a:gd name="connsiteY25" fmla="*/ 1550656 h 2182043"/>
              <a:gd name="connsiteX26" fmla="*/ 210677 w 1151910"/>
              <a:gd name="connsiteY26" fmla="*/ 1655431 h 2182043"/>
              <a:gd name="connsiteX27" fmla="*/ 217819 w 1151910"/>
              <a:gd name="connsiteY27" fmla="*/ 1714963 h 2182043"/>
              <a:gd name="connsiteX28" fmla="*/ 246394 w 1151910"/>
              <a:gd name="connsiteY28" fmla="*/ 1812594 h 2182043"/>
              <a:gd name="connsiteX29" fmla="*/ 191627 w 1151910"/>
              <a:gd name="connsiteY29" fmla="*/ 1857838 h 2182043"/>
              <a:gd name="connsiteX30" fmla="*/ 144002 w 1151910"/>
              <a:gd name="connsiteY30" fmla="*/ 1891175 h 2182043"/>
              <a:gd name="connsiteX31" fmla="*/ 91613 w 1151910"/>
              <a:gd name="connsiteY31" fmla="*/ 1917369 h 2182043"/>
              <a:gd name="connsiteX32" fmla="*/ 139239 w 1151910"/>
              <a:gd name="connsiteY32" fmla="*/ 1953088 h 2182043"/>
              <a:gd name="connsiteX33" fmla="*/ 165431 w 1151910"/>
              <a:gd name="connsiteY33" fmla="*/ 1984043 h 2182043"/>
              <a:gd name="connsiteX34" fmla="*/ 196387 w 1151910"/>
              <a:gd name="connsiteY34" fmla="*/ 2055482 h 2182043"/>
              <a:gd name="connsiteX35" fmla="*/ 258302 w 1151910"/>
              <a:gd name="connsiteY35" fmla="*/ 2048338 h 2182043"/>
              <a:gd name="connsiteX36" fmla="*/ 365456 w 1151910"/>
              <a:gd name="connsiteY36" fmla="*/ 2074532 h 2182043"/>
              <a:gd name="connsiteX37" fmla="*/ 382127 w 1151910"/>
              <a:gd name="connsiteY37" fmla="*/ 2155494 h 2182043"/>
              <a:gd name="connsiteX38" fmla="*/ 441658 w 1151910"/>
              <a:gd name="connsiteY38" fmla="*/ 2176926 h 2182043"/>
              <a:gd name="connsiteX39" fmla="*/ 489282 w 1151910"/>
              <a:gd name="connsiteY39" fmla="*/ 2165019 h 2182043"/>
              <a:gd name="connsiteX40" fmla="*/ 527381 w 1151910"/>
              <a:gd name="connsiteY40" fmla="*/ 2181687 h 2182043"/>
              <a:gd name="connsiteX41" fmla="*/ 539288 w 1151910"/>
              <a:gd name="connsiteY41" fmla="*/ 2086437 h 2182043"/>
              <a:gd name="connsiteX42" fmla="*/ 591675 w 1151910"/>
              <a:gd name="connsiteY42" fmla="*/ 2041194 h 2182043"/>
              <a:gd name="connsiteX43" fmla="*/ 613106 w 1151910"/>
              <a:gd name="connsiteY43" fmla="*/ 2010238 h 2182043"/>
              <a:gd name="connsiteX44" fmla="*/ 608346 w 1151910"/>
              <a:gd name="connsiteY44" fmla="*/ 1972139 h 2182043"/>
              <a:gd name="connsiteX45" fmla="*/ 648824 w 1151910"/>
              <a:gd name="connsiteY45" fmla="*/ 1869745 h 2182043"/>
              <a:gd name="connsiteX46" fmla="*/ 698831 w 1151910"/>
              <a:gd name="connsiteY46" fmla="*/ 1781638 h 2182043"/>
              <a:gd name="connsiteX47" fmla="*/ 739314 w 1151910"/>
              <a:gd name="connsiteY47" fmla="*/ 1714964 h 2182043"/>
              <a:gd name="connsiteX48" fmla="*/ 770269 w 1151910"/>
              <a:gd name="connsiteY48" fmla="*/ 1684008 h 2182043"/>
              <a:gd name="connsiteX49" fmla="*/ 791701 w 1151910"/>
              <a:gd name="connsiteY49" fmla="*/ 1772113 h 2182043"/>
              <a:gd name="connsiteX50" fmla="*/ 813133 w 1151910"/>
              <a:gd name="connsiteY50" fmla="*/ 1719726 h 2182043"/>
              <a:gd name="connsiteX51" fmla="*/ 848850 w 1151910"/>
              <a:gd name="connsiteY51" fmla="*/ 1729250 h 2182043"/>
              <a:gd name="connsiteX52" fmla="*/ 865518 w 1151910"/>
              <a:gd name="connsiteY52" fmla="*/ 1669719 h 2182043"/>
              <a:gd name="connsiteX53" fmla="*/ 946482 w 1151910"/>
              <a:gd name="connsiteY53" fmla="*/ 1703056 h 2182043"/>
              <a:gd name="connsiteX54" fmla="*/ 927431 w 1151910"/>
              <a:gd name="connsiteY54" fmla="*/ 1734013 h 2182043"/>
              <a:gd name="connsiteX55" fmla="*/ 960769 w 1151910"/>
              <a:gd name="connsiteY55" fmla="*/ 1738775 h 2182043"/>
              <a:gd name="connsiteX56" fmla="*/ 998869 w 1151910"/>
              <a:gd name="connsiteY56" fmla="*/ 1734013 h 2182043"/>
              <a:gd name="connsiteX57" fmla="*/ 1003631 w 1151910"/>
              <a:gd name="connsiteY57" fmla="*/ 1657813 h 2182043"/>
              <a:gd name="connsiteX58" fmla="*/ 1017919 w 1151910"/>
              <a:gd name="connsiteY58" fmla="*/ 1638763 h 2182043"/>
              <a:gd name="connsiteX59" fmla="*/ 1017919 w 1151910"/>
              <a:gd name="connsiteY59" fmla="*/ 1600663 h 2182043"/>
              <a:gd name="connsiteX60" fmla="*/ 998869 w 1151910"/>
              <a:gd name="connsiteY60" fmla="*/ 1586375 h 2182043"/>
              <a:gd name="connsiteX61" fmla="*/ 975056 w 1151910"/>
              <a:gd name="connsiteY61" fmla="*/ 1548275 h 2182043"/>
              <a:gd name="connsiteX62" fmla="*/ 965531 w 1151910"/>
              <a:gd name="connsiteY62" fmla="*/ 1533988 h 2182043"/>
              <a:gd name="connsiteX63" fmla="*/ 951244 w 1151910"/>
              <a:gd name="connsiteY63" fmla="*/ 1529225 h 2182043"/>
              <a:gd name="connsiteX64" fmla="*/ 932194 w 1151910"/>
              <a:gd name="connsiteY64" fmla="*/ 1405400 h 2182043"/>
              <a:gd name="connsiteX65" fmla="*/ 922669 w 1151910"/>
              <a:gd name="connsiteY65" fmla="*/ 1362538 h 2182043"/>
              <a:gd name="connsiteX66" fmla="*/ 913144 w 1151910"/>
              <a:gd name="connsiteY66" fmla="*/ 1338725 h 2182043"/>
              <a:gd name="connsiteX67" fmla="*/ 903619 w 1151910"/>
              <a:gd name="connsiteY67" fmla="*/ 1305388 h 2182043"/>
              <a:gd name="connsiteX68" fmla="*/ 898856 w 1151910"/>
              <a:gd name="connsiteY68" fmla="*/ 1291100 h 2182043"/>
              <a:gd name="connsiteX69" fmla="*/ 908381 w 1151910"/>
              <a:gd name="connsiteY69" fmla="*/ 1224425 h 2182043"/>
              <a:gd name="connsiteX70" fmla="*/ 922669 w 1151910"/>
              <a:gd name="connsiteY70" fmla="*/ 1219663 h 2182043"/>
              <a:gd name="connsiteX71" fmla="*/ 941719 w 1151910"/>
              <a:gd name="connsiteY71" fmla="*/ 1210138 h 2182043"/>
              <a:gd name="connsiteX72" fmla="*/ 956006 w 1151910"/>
              <a:gd name="connsiteY72" fmla="*/ 1205375 h 2182043"/>
              <a:gd name="connsiteX73" fmla="*/ 970294 w 1151910"/>
              <a:gd name="connsiteY73" fmla="*/ 1195850 h 2182043"/>
              <a:gd name="connsiteX74" fmla="*/ 1003631 w 1151910"/>
              <a:gd name="connsiteY74" fmla="*/ 1186325 h 2182043"/>
              <a:gd name="connsiteX75" fmla="*/ 1022681 w 1151910"/>
              <a:gd name="connsiteY75" fmla="*/ 1172038 h 2182043"/>
              <a:gd name="connsiteX76" fmla="*/ 1041731 w 1151910"/>
              <a:gd name="connsiteY76" fmla="*/ 1143463 h 2182043"/>
              <a:gd name="connsiteX77" fmla="*/ 1070306 w 1151910"/>
              <a:gd name="connsiteY77" fmla="*/ 1124413 h 2182043"/>
              <a:gd name="connsiteX78" fmla="*/ 1098881 w 1151910"/>
              <a:gd name="connsiteY78" fmla="*/ 1114888 h 2182043"/>
              <a:gd name="connsiteX79" fmla="*/ 1132219 w 1151910"/>
              <a:gd name="connsiteY79" fmla="*/ 1091075 h 2182043"/>
              <a:gd name="connsiteX80" fmla="*/ 1146506 w 1151910"/>
              <a:gd name="connsiteY80" fmla="*/ 1076788 h 2182043"/>
              <a:gd name="connsiteX81" fmla="*/ 1141744 w 1151910"/>
              <a:gd name="connsiteY81" fmla="*/ 991063 h 2182043"/>
              <a:gd name="connsiteX82" fmla="*/ 1127456 w 1151910"/>
              <a:gd name="connsiteY82" fmla="*/ 972013 h 2182043"/>
              <a:gd name="connsiteX83" fmla="*/ 1108406 w 1151910"/>
              <a:gd name="connsiteY83" fmla="*/ 933913 h 2182043"/>
              <a:gd name="connsiteX84" fmla="*/ 1103644 w 1151910"/>
              <a:gd name="connsiteY84" fmla="*/ 910100 h 2182043"/>
              <a:gd name="connsiteX85" fmla="*/ 1075069 w 1151910"/>
              <a:gd name="connsiteY85" fmla="*/ 881525 h 2182043"/>
              <a:gd name="connsiteX86" fmla="*/ 1008394 w 1151910"/>
              <a:gd name="connsiteY86" fmla="*/ 857713 h 2182043"/>
              <a:gd name="connsiteX87" fmla="*/ 994106 w 1151910"/>
              <a:gd name="connsiteY87" fmla="*/ 862475 h 2182043"/>
              <a:gd name="connsiteX88" fmla="*/ 989344 w 1151910"/>
              <a:gd name="connsiteY88" fmla="*/ 876763 h 2182043"/>
              <a:gd name="connsiteX89" fmla="*/ 984581 w 1151910"/>
              <a:gd name="connsiteY89" fmla="*/ 914863 h 2182043"/>
              <a:gd name="connsiteX90" fmla="*/ 975056 w 1151910"/>
              <a:gd name="connsiteY90" fmla="*/ 929150 h 2182043"/>
              <a:gd name="connsiteX91" fmla="*/ 960769 w 1151910"/>
              <a:gd name="connsiteY91" fmla="*/ 948200 h 2182043"/>
              <a:gd name="connsiteX92" fmla="*/ 932194 w 1151910"/>
              <a:gd name="connsiteY92" fmla="*/ 962488 h 2182043"/>
              <a:gd name="connsiteX93" fmla="*/ 898856 w 1151910"/>
              <a:gd name="connsiteY93" fmla="*/ 919625 h 2182043"/>
              <a:gd name="connsiteX94" fmla="*/ 884569 w 1151910"/>
              <a:gd name="connsiteY94" fmla="*/ 905338 h 2182043"/>
              <a:gd name="connsiteX95" fmla="*/ 903619 w 1151910"/>
              <a:gd name="connsiteY95" fmla="*/ 852950 h 2182043"/>
              <a:gd name="connsiteX96" fmla="*/ 908381 w 1151910"/>
              <a:gd name="connsiteY96" fmla="*/ 833900 h 2182043"/>
              <a:gd name="connsiteX97" fmla="*/ 903619 w 1151910"/>
              <a:gd name="connsiteY97" fmla="*/ 819613 h 2182043"/>
              <a:gd name="connsiteX98" fmla="*/ 898856 w 1151910"/>
              <a:gd name="connsiteY98" fmla="*/ 800563 h 2182043"/>
              <a:gd name="connsiteX99" fmla="*/ 903619 w 1151910"/>
              <a:gd name="connsiteY99" fmla="*/ 776750 h 2182043"/>
              <a:gd name="connsiteX100" fmla="*/ 941719 w 1151910"/>
              <a:gd name="connsiteY100" fmla="*/ 752938 h 2182043"/>
              <a:gd name="connsiteX101" fmla="*/ 956006 w 1151910"/>
              <a:gd name="connsiteY101" fmla="*/ 738650 h 2182043"/>
              <a:gd name="connsiteX102" fmla="*/ 960769 w 1151910"/>
              <a:gd name="connsiteY102" fmla="*/ 724363 h 2182043"/>
              <a:gd name="connsiteX103" fmla="*/ 956006 w 1151910"/>
              <a:gd name="connsiteY103" fmla="*/ 600538 h 2182043"/>
              <a:gd name="connsiteX104" fmla="*/ 889331 w 1151910"/>
              <a:gd name="connsiteY104" fmla="*/ 600538 h 2182043"/>
              <a:gd name="connsiteX105" fmla="*/ 875044 w 1151910"/>
              <a:gd name="connsiteY105" fmla="*/ 586250 h 2182043"/>
              <a:gd name="connsiteX106" fmla="*/ 860756 w 1151910"/>
              <a:gd name="connsiteY106" fmla="*/ 576725 h 2182043"/>
              <a:gd name="connsiteX107" fmla="*/ 846469 w 1151910"/>
              <a:gd name="connsiteY107" fmla="*/ 557675 h 2182043"/>
              <a:gd name="connsiteX108" fmla="*/ 841706 w 1151910"/>
              <a:gd name="connsiteY108" fmla="*/ 543388 h 2182043"/>
              <a:gd name="connsiteX109" fmla="*/ 722644 w 1151910"/>
              <a:gd name="connsiteY109" fmla="*/ 538625 h 2182043"/>
              <a:gd name="connsiteX110" fmla="*/ 689306 w 1151910"/>
              <a:gd name="connsiteY110" fmla="*/ 510050 h 2182043"/>
              <a:gd name="connsiteX111" fmla="*/ 679781 w 1151910"/>
              <a:gd name="connsiteY111" fmla="*/ 495763 h 2182043"/>
              <a:gd name="connsiteX112" fmla="*/ 660731 w 1151910"/>
              <a:gd name="connsiteY112" fmla="*/ 448138 h 2182043"/>
              <a:gd name="connsiteX113" fmla="*/ 646444 w 1151910"/>
              <a:gd name="connsiteY113" fmla="*/ 410038 h 2182043"/>
              <a:gd name="connsiteX114" fmla="*/ 636919 w 1151910"/>
              <a:gd name="connsiteY114" fmla="*/ 386225 h 2182043"/>
              <a:gd name="connsiteX115" fmla="*/ 617869 w 1151910"/>
              <a:gd name="connsiteY115" fmla="*/ 357650 h 2182043"/>
              <a:gd name="connsiteX116" fmla="*/ 575006 w 1151910"/>
              <a:gd name="connsiteY116" fmla="*/ 329075 h 2182043"/>
              <a:gd name="connsiteX117" fmla="*/ 560719 w 1151910"/>
              <a:gd name="connsiteY117" fmla="*/ 319550 h 2182043"/>
              <a:gd name="connsiteX118" fmla="*/ 541669 w 1151910"/>
              <a:gd name="connsiteY118" fmla="*/ 305263 h 2182043"/>
              <a:gd name="connsiteX119" fmla="*/ 527381 w 1151910"/>
              <a:gd name="connsiteY119" fmla="*/ 300500 h 2182043"/>
              <a:gd name="connsiteX120" fmla="*/ 494044 w 1151910"/>
              <a:gd name="connsiteY120" fmla="*/ 281450 h 2182043"/>
              <a:gd name="connsiteX121" fmla="*/ 470231 w 1151910"/>
              <a:gd name="connsiteY121" fmla="*/ 271925 h 2182043"/>
              <a:gd name="connsiteX122" fmla="*/ 408318 w 1151910"/>
              <a:gd name="connsiteY122" fmla="*/ 181439 h 2182043"/>
              <a:gd name="connsiteX123" fmla="*/ 408319 w 1151910"/>
              <a:gd name="connsiteY123" fmla="*/ 52851 h 2182043"/>
              <a:gd name="connsiteX124" fmla="*/ 377362 w 1151910"/>
              <a:gd name="connsiteY124" fmla="*/ 43325 h 2182043"/>
              <a:gd name="connsiteX125" fmla="*/ 317831 w 1151910"/>
              <a:gd name="connsiteY125" fmla="*/ 9988 h 2182043"/>
              <a:gd name="connsiteX126" fmla="*/ 284494 w 1151910"/>
              <a:gd name="connsiteY126" fmla="*/ 463 h 2182043"/>
              <a:gd name="connsiteX127" fmla="*/ 265444 w 1151910"/>
              <a:gd name="connsiteY127" fmla="*/ 5225 h 2182043"/>
              <a:gd name="connsiteX128" fmla="*/ 227344 w 1151910"/>
              <a:gd name="connsiteY128" fmla="*/ 55231 h 2182043"/>
              <a:gd name="connsiteX129" fmla="*/ 170194 w 1151910"/>
              <a:gd name="connsiteY129" fmla="*/ 69519 h 2182043"/>
              <a:gd name="connsiteX130" fmla="*/ 158287 w 1151910"/>
              <a:gd name="connsiteY130" fmla="*/ 114763 h 2182043"/>
              <a:gd name="connsiteX131" fmla="*/ 122568 w 1151910"/>
              <a:gd name="connsiteY131" fmla="*/ 150481 h 2182043"/>
              <a:gd name="connsiteX132" fmla="*/ 84469 w 1151910"/>
              <a:gd name="connsiteY132" fmla="*/ 243351 h 2182043"/>
              <a:gd name="connsiteX0" fmla="*/ 84469 w 1151910"/>
              <a:gd name="connsiteY0" fmla="*/ 243351 h 2182043"/>
              <a:gd name="connsiteX1" fmla="*/ 91612 w 1151910"/>
              <a:gd name="connsiteY1" fmla="*/ 271925 h 2182043"/>
              <a:gd name="connsiteX2" fmla="*/ 74943 w 1151910"/>
              <a:gd name="connsiteY2" fmla="*/ 340982 h 2182043"/>
              <a:gd name="connsiteX3" fmla="*/ 60656 w 1151910"/>
              <a:gd name="connsiteY3" fmla="*/ 390988 h 2182043"/>
              <a:gd name="connsiteX4" fmla="*/ 53512 w 1151910"/>
              <a:gd name="connsiteY4" fmla="*/ 467188 h 2182043"/>
              <a:gd name="connsiteX5" fmla="*/ 32081 w 1151910"/>
              <a:gd name="connsiteY5" fmla="*/ 505288 h 2182043"/>
              <a:gd name="connsiteX6" fmla="*/ 3506 w 1151910"/>
              <a:gd name="connsiteY6" fmla="*/ 541007 h 2182043"/>
              <a:gd name="connsiteX7" fmla="*/ 74944 w 1151910"/>
              <a:gd name="connsiteY7" fmla="*/ 564819 h 2182043"/>
              <a:gd name="connsiteX8" fmla="*/ 67800 w 1151910"/>
              <a:gd name="connsiteY8" fmla="*/ 643401 h 2182043"/>
              <a:gd name="connsiteX9" fmla="*/ 103518 w 1151910"/>
              <a:gd name="connsiteY9" fmla="*/ 688645 h 2182043"/>
              <a:gd name="connsiteX10" fmla="*/ 167813 w 1151910"/>
              <a:gd name="connsiteY10" fmla="*/ 736269 h 2182043"/>
              <a:gd name="connsiteX11" fmla="*/ 170195 w 1151910"/>
              <a:gd name="connsiteY11" fmla="*/ 807706 h 2182043"/>
              <a:gd name="connsiteX12" fmla="*/ 155907 w 1151910"/>
              <a:gd name="connsiteY12" fmla="*/ 860094 h 2182043"/>
              <a:gd name="connsiteX13" fmla="*/ 127331 w 1151910"/>
              <a:gd name="connsiteY13" fmla="*/ 910100 h 2182043"/>
              <a:gd name="connsiteX14" fmla="*/ 98756 w 1151910"/>
              <a:gd name="connsiteY14" fmla="*/ 948200 h 2182043"/>
              <a:gd name="connsiteX15" fmla="*/ 63037 w 1151910"/>
              <a:gd name="connsiteY15" fmla="*/ 993444 h 2182043"/>
              <a:gd name="connsiteX16" fmla="*/ 32082 w 1151910"/>
              <a:gd name="connsiteY16" fmla="*/ 1064881 h 2182043"/>
              <a:gd name="connsiteX17" fmla="*/ 1125 w 1151910"/>
              <a:gd name="connsiteY17" fmla="*/ 1105363 h 2182043"/>
              <a:gd name="connsiteX18" fmla="*/ 8269 w 1151910"/>
              <a:gd name="connsiteY18" fmla="*/ 1174419 h 2182043"/>
              <a:gd name="connsiteX19" fmla="*/ 22557 w 1151910"/>
              <a:gd name="connsiteY19" fmla="*/ 1224425 h 2182043"/>
              <a:gd name="connsiteX20" fmla="*/ 51133 w 1151910"/>
              <a:gd name="connsiteY20" fmla="*/ 1260144 h 2182043"/>
              <a:gd name="connsiteX21" fmla="*/ 70181 w 1151910"/>
              <a:gd name="connsiteY21" fmla="*/ 1298244 h 2182043"/>
              <a:gd name="connsiteX22" fmla="*/ 148763 w 1151910"/>
              <a:gd name="connsiteY22" fmla="*/ 1314913 h 2182043"/>
              <a:gd name="connsiteX23" fmla="*/ 255919 w 1151910"/>
              <a:gd name="connsiteY23" fmla="*/ 1398256 h 2182043"/>
              <a:gd name="connsiteX24" fmla="*/ 279733 w 1151910"/>
              <a:gd name="connsiteY24" fmla="*/ 1450644 h 2182043"/>
              <a:gd name="connsiteX25" fmla="*/ 239252 w 1151910"/>
              <a:gd name="connsiteY25" fmla="*/ 1550656 h 2182043"/>
              <a:gd name="connsiteX26" fmla="*/ 210677 w 1151910"/>
              <a:gd name="connsiteY26" fmla="*/ 1655431 h 2182043"/>
              <a:gd name="connsiteX27" fmla="*/ 217819 w 1151910"/>
              <a:gd name="connsiteY27" fmla="*/ 1714963 h 2182043"/>
              <a:gd name="connsiteX28" fmla="*/ 246394 w 1151910"/>
              <a:gd name="connsiteY28" fmla="*/ 1812594 h 2182043"/>
              <a:gd name="connsiteX29" fmla="*/ 191627 w 1151910"/>
              <a:gd name="connsiteY29" fmla="*/ 1857838 h 2182043"/>
              <a:gd name="connsiteX30" fmla="*/ 144002 w 1151910"/>
              <a:gd name="connsiteY30" fmla="*/ 1891175 h 2182043"/>
              <a:gd name="connsiteX31" fmla="*/ 91613 w 1151910"/>
              <a:gd name="connsiteY31" fmla="*/ 1917369 h 2182043"/>
              <a:gd name="connsiteX32" fmla="*/ 139239 w 1151910"/>
              <a:gd name="connsiteY32" fmla="*/ 1953088 h 2182043"/>
              <a:gd name="connsiteX33" fmla="*/ 165431 w 1151910"/>
              <a:gd name="connsiteY33" fmla="*/ 1984043 h 2182043"/>
              <a:gd name="connsiteX34" fmla="*/ 196387 w 1151910"/>
              <a:gd name="connsiteY34" fmla="*/ 2055482 h 2182043"/>
              <a:gd name="connsiteX35" fmla="*/ 258302 w 1151910"/>
              <a:gd name="connsiteY35" fmla="*/ 2048338 h 2182043"/>
              <a:gd name="connsiteX36" fmla="*/ 365456 w 1151910"/>
              <a:gd name="connsiteY36" fmla="*/ 2074532 h 2182043"/>
              <a:gd name="connsiteX37" fmla="*/ 382127 w 1151910"/>
              <a:gd name="connsiteY37" fmla="*/ 2155494 h 2182043"/>
              <a:gd name="connsiteX38" fmla="*/ 441658 w 1151910"/>
              <a:gd name="connsiteY38" fmla="*/ 2176926 h 2182043"/>
              <a:gd name="connsiteX39" fmla="*/ 489282 w 1151910"/>
              <a:gd name="connsiteY39" fmla="*/ 2165019 h 2182043"/>
              <a:gd name="connsiteX40" fmla="*/ 527381 w 1151910"/>
              <a:gd name="connsiteY40" fmla="*/ 2181687 h 2182043"/>
              <a:gd name="connsiteX41" fmla="*/ 539288 w 1151910"/>
              <a:gd name="connsiteY41" fmla="*/ 2086437 h 2182043"/>
              <a:gd name="connsiteX42" fmla="*/ 591675 w 1151910"/>
              <a:gd name="connsiteY42" fmla="*/ 2041194 h 2182043"/>
              <a:gd name="connsiteX43" fmla="*/ 613106 w 1151910"/>
              <a:gd name="connsiteY43" fmla="*/ 2010238 h 2182043"/>
              <a:gd name="connsiteX44" fmla="*/ 608346 w 1151910"/>
              <a:gd name="connsiteY44" fmla="*/ 1972139 h 2182043"/>
              <a:gd name="connsiteX45" fmla="*/ 648824 w 1151910"/>
              <a:gd name="connsiteY45" fmla="*/ 1869745 h 2182043"/>
              <a:gd name="connsiteX46" fmla="*/ 698831 w 1151910"/>
              <a:gd name="connsiteY46" fmla="*/ 1781638 h 2182043"/>
              <a:gd name="connsiteX47" fmla="*/ 739314 w 1151910"/>
              <a:gd name="connsiteY47" fmla="*/ 1714964 h 2182043"/>
              <a:gd name="connsiteX48" fmla="*/ 770269 w 1151910"/>
              <a:gd name="connsiteY48" fmla="*/ 1684008 h 2182043"/>
              <a:gd name="connsiteX49" fmla="*/ 791701 w 1151910"/>
              <a:gd name="connsiteY49" fmla="*/ 1772113 h 2182043"/>
              <a:gd name="connsiteX50" fmla="*/ 813133 w 1151910"/>
              <a:gd name="connsiteY50" fmla="*/ 1719726 h 2182043"/>
              <a:gd name="connsiteX51" fmla="*/ 848850 w 1151910"/>
              <a:gd name="connsiteY51" fmla="*/ 1729250 h 2182043"/>
              <a:gd name="connsiteX52" fmla="*/ 865518 w 1151910"/>
              <a:gd name="connsiteY52" fmla="*/ 1669719 h 2182043"/>
              <a:gd name="connsiteX53" fmla="*/ 946482 w 1151910"/>
              <a:gd name="connsiteY53" fmla="*/ 1703056 h 2182043"/>
              <a:gd name="connsiteX54" fmla="*/ 960769 w 1151910"/>
              <a:gd name="connsiteY54" fmla="*/ 1738775 h 2182043"/>
              <a:gd name="connsiteX55" fmla="*/ 998869 w 1151910"/>
              <a:gd name="connsiteY55" fmla="*/ 1734013 h 2182043"/>
              <a:gd name="connsiteX56" fmla="*/ 1003631 w 1151910"/>
              <a:gd name="connsiteY56" fmla="*/ 1657813 h 2182043"/>
              <a:gd name="connsiteX57" fmla="*/ 1017919 w 1151910"/>
              <a:gd name="connsiteY57" fmla="*/ 1638763 h 2182043"/>
              <a:gd name="connsiteX58" fmla="*/ 1017919 w 1151910"/>
              <a:gd name="connsiteY58" fmla="*/ 1600663 h 2182043"/>
              <a:gd name="connsiteX59" fmla="*/ 998869 w 1151910"/>
              <a:gd name="connsiteY59" fmla="*/ 1586375 h 2182043"/>
              <a:gd name="connsiteX60" fmla="*/ 975056 w 1151910"/>
              <a:gd name="connsiteY60" fmla="*/ 1548275 h 2182043"/>
              <a:gd name="connsiteX61" fmla="*/ 965531 w 1151910"/>
              <a:gd name="connsiteY61" fmla="*/ 1533988 h 2182043"/>
              <a:gd name="connsiteX62" fmla="*/ 951244 w 1151910"/>
              <a:gd name="connsiteY62" fmla="*/ 1529225 h 2182043"/>
              <a:gd name="connsiteX63" fmla="*/ 932194 w 1151910"/>
              <a:gd name="connsiteY63" fmla="*/ 1405400 h 2182043"/>
              <a:gd name="connsiteX64" fmla="*/ 922669 w 1151910"/>
              <a:gd name="connsiteY64" fmla="*/ 1362538 h 2182043"/>
              <a:gd name="connsiteX65" fmla="*/ 913144 w 1151910"/>
              <a:gd name="connsiteY65" fmla="*/ 1338725 h 2182043"/>
              <a:gd name="connsiteX66" fmla="*/ 903619 w 1151910"/>
              <a:gd name="connsiteY66" fmla="*/ 1305388 h 2182043"/>
              <a:gd name="connsiteX67" fmla="*/ 898856 w 1151910"/>
              <a:gd name="connsiteY67" fmla="*/ 1291100 h 2182043"/>
              <a:gd name="connsiteX68" fmla="*/ 908381 w 1151910"/>
              <a:gd name="connsiteY68" fmla="*/ 1224425 h 2182043"/>
              <a:gd name="connsiteX69" fmla="*/ 922669 w 1151910"/>
              <a:gd name="connsiteY69" fmla="*/ 1219663 h 2182043"/>
              <a:gd name="connsiteX70" fmla="*/ 941719 w 1151910"/>
              <a:gd name="connsiteY70" fmla="*/ 1210138 h 2182043"/>
              <a:gd name="connsiteX71" fmla="*/ 956006 w 1151910"/>
              <a:gd name="connsiteY71" fmla="*/ 1205375 h 2182043"/>
              <a:gd name="connsiteX72" fmla="*/ 970294 w 1151910"/>
              <a:gd name="connsiteY72" fmla="*/ 1195850 h 2182043"/>
              <a:gd name="connsiteX73" fmla="*/ 1003631 w 1151910"/>
              <a:gd name="connsiteY73" fmla="*/ 1186325 h 2182043"/>
              <a:gd name="connsiteX74" fmla="*/ 1022681 w 1151910"/>
              <a:gd name="connsiteY74" fmla="*/ 1172038 h 2182043"/>
              <a:gd name="connsiteX75" fmla="*/ 1041731 w 1151910"/>
              <a:gd name="connsiteY75" fmla="*/ 1143463 h 2182043"/>
              <a:gd name="connsiteX76" fmla="*/ 1070306 w 1151910"/>
              <a:gd name="connsiteY76" fmla="*/ 1124413 h 2182043"/>
              <a:gd name="connsiteX77" fmla="*/ 1098881 w 1151910"/>
              <a:gd name="connsiteY77" fmla="*/ 1114888 h 2182043"/>
              <a:gd name="connsiteX78" fmla="*/ 1132219 w 1151910"/>
              <a:gd name="connsiteY78" fmla="*/ 1091075 h 2182043"/>
              <a:gd name="connsiteX79" fmla="*/ 1146506 w 1151910"/>
              <a:gd name="connsiteY79" fmla="*/ 1076788 h 2182043"/>
              <a:gd name="connsiteX80" fmla="*/ 1141744 w 1151910"/>
              <a:gd name="connsiteY80" fmla="*/ 991063 h 2182043"/>
              <a:gd name="connsiteX81" fmla="*/ 1127456 w 1151910"/>
              <a:gd name="connsiteY81" fmla="*/ 972013 h 2182043"/>
              <a:gd name="connsiteX82" fmla="*/ 1108406 w 1151910"/>
              <a:gd name="connsiteY82" fmla="*/ 933913 h 2182043"/>
              <a:gd name="connsiteX83" fmla="*/ 1103644 w 1151910"/>
              <a:gd name="connsiteY83" fmla="*/ 910100 h 2182043"/>
              <a:gd name="connsiteX84" fmla="*/ 1075069 w 1151910"/>
              <a:gd name="connsiteY84" fmla="*/ 881525 h 2182043"/>
              <a:gd name="connsiteX85" fmla="*/ 1008394 w 1151910"/>
              <a:gd name="connsiteY85" fmla="*/ 857713 h 2182043"/>
              <a:gd name="connsiteX86" fmla="*/ 994106 w 1151910"/>
              <a:gd name="connsiteY86" fmla="*/ 862475 h 2182043"/>
              <a:gd name="connsiteX87" fmla="*/ 989344 w 1151910"/>
              <a:gd name="connsiteY87" fmla="*/ 876763 h 2182043"/>
              <a:gd name="connsiteX88" fmla="*/ 984581 w 1151910"/>
              <a:gd name="connsiteY88" fmla="*/ 914863 h 2182043"/>
              <a:gd name="connsiteX89" fmla="*/ 975056 w 1151910"/>
              <a:gd name="connsiteY89" fmla="*/ 929150 h 2182043"/>
              <a:gd name="connsiteX90" fmla="*/ 960769 w 1151910"/>
              <a:gd name="connsiteY90" fmla="*/ 948200 h 2182043"/>
              <a:gd name="connsiteX91" fmla="*/ 932194 w 1151910"/>
              <a:gd name="connsiteY91" fmla="*/ 962488 h 2182043"/>
              <a:gd name="connsiteX92" fmla="*/ 898856 w 1151910"/>
              <a:gd name="connsiteY92" fmla="*/ 919625 h 2182043"/>
              <a:gd name="connsiteX93" fmla="*/ 884569 w 1151910"/>
              <a:gd name="connsiteY93" fmla="*/ 905338 h 2182043"/>
              <a:gd name="connsiteX94" fmla="*/ 903619 w 1151910"/>
              <a:gd name="connsiteY94" fmla="*/ 852950 h 2182043"/>
              <a:gd name="connsiteX95" fmla="*/ 908381 w 1151910"/>
              <a:gd name="connsiteY95" fmla="*/ 833900 h 2182043"/>
              <a:gd name="connsiteX96" fmla="*/ 903619 w 1151910"/>
              <a:gd name="connsiteY96" fmla="*/ 819613 h 2182043"/>
              <a:gd name="connsiteX97" fmla="*/ 898856 w 1151910"/>
              <a:gd name="connsiteY97" fmla="*/ 800563 h 2182043"/>
              <a:gd name="connsiteX98" fmla="*/ 903619 w 1151910"/>
              <a:gd name="connsiteY98" fmla="*/ 776750 h 2182043"/>
              <a:gd name="connsiteX99" fmla="*/ 941719 w 1151910"/>
              <a:gd name="connsiteY99" fmla="*/ 752938 h 2182043"/>
              <a:gd name="connsiteX100" fmla="*/ 956006 w 1151910"/>
              <a:gd name="connsiteY100" fmla="*/ 738650 h 2182043"/>
              <a:gd name="connsiteX101" fmla="*/ 960769 w 1151910"/>
              <a:gd name="connsiteY101" fmla="*/ 724363 h 2182043"/>
              <a:gd name="connsiteX102" fmla="*/ 956006 w 1151910"/>
              <a:gd name="connsiteY102" fmla="*/ 600538 h 2182043"/>
              <a:gd name="connsiteX103" fmla="*/ 889331 w 1151910"/>
              <a:gd name="connsiteY103" fmla="*/ 600538 h 2182043"/>
              <a:gd name="connsiteX104" fmla="*/ 875044 w 1151910"/>
              <a:gd name="connsiteY104" fmla="*/ 586250 h 2182043"/>
              <a:gd name="connsiteX105" fmla="*/ 860756 w 1151910"/>
              <a:gd name="connsiteY105" fmla="*/ 576725 h 2182043"/>
              <a:gd name="connsiteX106" fmla="*/ 846469 w 1151910"/>
              <a:gd name="connsiteY106" fmla="*/ 557675 h 2182043"/>
              <a:gd name="connsiteX107" fmla="*/ 841706 w 1151910"/>
              <a:gd name="connsiteY107" fmla="*/ 543388 h 2182043"/>
              <a:gd name="connsiteX108" fmla="*/ 722644 w 1151910"/>
              <a:gd name="connsiteY108" fmla="*/ 538625 h 2182043"/>
              <a:gd name="connsiteX109" fmla="*/ 689306 w 1151910"/>
              <a:gd name="connsiteY109" fmla="*/ 510050 h 2182043"/>
              <a:gd name="connsiteX110" fmla="*/ 679781 w 1151910"/>
              <a:gd name="connsiteY110" fmla="*/ 495763 h 2182043"/>
              <a:gd name="connsiteX111" fmla="*/ 660731 w 1151910"/>
              <a:gd name="connsiteY111" fmla="*/ 448138 h 2182043"/>
              <a:gd name="connsiteX112" fmla="*/ 646444 w 1151910"/>
              <a:gd name="connsiteY112" fmla="*/ 410038 h 2182043"/>
              <a:gd name="connsiteX113" fmla="*/ 636919 w 1151910"/>
              <a:gd name="connsiteY113" fmla="*/ 386225 h 2182043"/>
              <a:gd name="connsiteX114" fmla="*/ 617869 w 1151910"/>
              <a:gd name="connsiteY114" fmla="*/ 357650 h 2182043"/>
              <a:gd name="connsiteX115" fmla="*/ 575006 w 1151910"/>
              <a:gd name="connsiteY115" fmla="*/ 329075 h 2182043"/>
              <a:gd name="connsiteX116" fmla="*/ 560719 w 1151910"/>
              <a:gd name="connsiteY116" fmla="*/ 319550 h 2182043"/>
              <a:gd name="connsiteX117" fmla="*/ 541669 w 1151910"/>
              <a:gd name="connsiteY117" fmla="*/ 305263 h 2182043"/>
              <a:gd name="connsiteX118" fmla="*/ 527381 w 1151910"/>
              <a:gd name="connsiteY118" fmla="*/ 300500 h 2182043"/>
              <a:gd name="connsiteX119" fmla="*/ 494044 w 1151910"/>
              <a:gd name="connsiteY119" fmla="*/ 281450 h 2182043"/>
              <a:gd name="connsiteX120" fmla="*/ 470231 w 1151910"/>
              <a:gd name="connsiteY120" fmla="*/ 271925 h 2182043"/>
              <a:gd name="connsiteX121" fmla="*/ 408318 w 1151910"/>
              <a:gd name="connsiteY121" fmla="*/ 181439 h 2182043"/>
              <a:gd name="connsiteX122" fmla="*/ 408319 w 1151910"/>
              <a:gd name="connsiteY122" fmla="*/ 52851 h 2182043"/>
              <a:gd name="connsiteX123" fmla="*/ 377362 w 1151910"/>
              <a:gd name="connsiteY123" fmla="*/ 43325 h 2182043"/>
              <a:gd name="connsiteX124" fmla="*/ 317831 w 1151910"/>
              <a:gd name="connsiteY124" fmla="*/ 9988 h 2182043"/>
              <a:gd name="connsiteX125" fmla="*/ 284494 w 1151910"/>
              <a:gd name="connsiteY125" fmla="*/ 463 h 2182043"/>
              <a:gd name="connsiteX126" fmla="*/ 265444 w 1151910"/>
              <a:gd name="connsiteY126" fmla="*/ 5225 h 2182043"/>
              <a:gd name="connsiteX127" fmla="*/ 227344 w 1151910"/>
              <a:gd name="connsiteY127" fmla="*/ 55231 h 2182043"/>
              <a:gd name="connsiteX128" fmla="*/ 170194 w 1151910"/>
              <a:gd name="connsiteY128" fmla="*/ 69519 h 2182043"/>
              <a:gd name="connsiteX129" fmla="*/ 158287 w 1151910"/>
              <a:gd name="connsiteY129" fmla="*/ 114763 h 2182043"/>
              <a:gd name="connsiteX130" fmla="*/ 122568 w 1151910"/>
              <a:gd name="connsiteY130" fmla="*/ 150481 h 2182043"/>
              <a:gd name="connsiteX131" fmla="*/ 84469 w 1151910"/>
              <a:gd name="connsiteY131" fmla="*/ 243351 h 2182043"/>
              <a:gd name="connsiteX0" fmla="*/ 84469 w 1151910"/>
              <a:gd name="connsiteY0" fmla="*/ 243351 h 2182043"/>
              <a:gd name="connsiteX1" fmla="*/ 91612 w 1151910"/>
              <a:gd name="connsiteY1" fmla="*/ 271925 h 2182043"/>
              <a:gd name="connsiteX2" fmla="*/ 74943 w 1151910"/>
              <a:gd name="connsiteY2" fmla="*/ 340982 h 2182043"/>
              <a:gd name="connsiteX3" fmla="*/ 60656 w 1151910"/>
              <a:gd name="connsiteY3" fmla="*/ 390988 h 2182043"/>
              <a:gd name="connsiteX4" fmla="*/ 53512 w 1151910"/>
              <a:gd name="connsiteY4" fmla="*/ 467188 h 2182043"/>
              <a:gd name="connsiteX5" fmla="*/ 32081 w 1151910"/>
              <a:gd name="connsiteY5" fmla="*/ 505288 h 2182043"/>
              <a:gd name="connsiteX6" fmla="*/ 3506 w 1151910"/>
              <a:gd name="connsiteY6" fmla="*/ 541007 h 2182043"/>
              <a:gd name="connsiteX7" fmla="*/ 74944 w 1151910"/>
              <a:gd name="connsiteY7" fmla="*/ 564819 h 2182043"/>
              <a:gd name="connsiteX8" fmla="*/ 67800 w 1151910"/>
              <a:gd name="connsiteY8" fmla="*/ 643401 h 2182043"/>
              <a:gd name="connsiteX9" fmla="*/ 103518 w 1151910"/>
              <a:gd name="connsiteY9" fmla="*/ 688645 h 2182043"/>
              <a:gd name="connsiteX10" fmla="*/ 167813 w 1151910"/>
              <a:gd name="connsiteY10" fmla="*/ 736269 h 2182043"/>
              <a:gd name="connsiteX11" fmla="*/ 170195 w 1151910"/>
              <a:gd name="connsiteY11" fmla="*/ 807706 h 2182043"/>
              <a:gd name="connsiteX12" fmla="*/ 155907 w 1151910"/>
              <a:gd name="connsiteY12" fmla="*/ 860094 h 2182043"/>
              <a:gd name="connsiteX13" fmla="*/ 127331 w 1151910"/>
              <a:gd name="connsiteY13" fmla="*/ 910100 h 2182043"/>
              <a:gd name="connsiteX14" fmla="*/ 98756 w 1151910"/>
              <a:gd name="connsiteY14" fmla="*/ 948200 h 2182043"/>
              <a:gd name="connsiteX15" fmla="*/ 63037 w 1151910"/>
              <a:gd name="connsiteY15" fmla="*/ 993444 h 2182043"/>
              <a:gd name="connsiteX16" fmla="*/ 32082 w 1151910"/>
              <a:gd name="connsiteY16" fmla="*/ 1064881 h 2182043"/>
              <a:gd name="connsiteX17" fmla="*/ 1125 w 1151910"/>
              <a:gd name="connsiteY17" fmla="*/ 1105363 h 2182043"/>
              <a:gd name="connsiteX18" fmla="*/ 8269 w 1151910"/>
              <a:gd name="connsiteY18" fmla="*/ 1174419 h 2182043"/>
              <a:gd name="connsiteX19" fmla="*/ 22557 w 1151910"/>
              <a:gd name="connsiteY19" fmla="*/ 1224425 h 2182043"/>
              <a:gd name="connsiteX20" fmla="*/ 51133 w 1151910"/>
              <a:gd name="connsiteY20" fmla="*/ 1260144 h 2182043"/>
              <a:gd name="connsiteX21" fmla="*/ 70181 w 1151910"/>
              <a:gd name="connsiteY21" fmla="*/ 1298244 h 2182043"/>
              <a:gd name="connsiteX22" fmla="*/ 148763 w 1151910"/>
              <a:gd name="connsiteY22" fmla="*/ 1314913 h 2182043"/>
              <a:gd name="connsiteX23" fmla="*/ 255919 w 1151910"/>
              <a:gd name="connsiteY23" fmla="*/ 1398256 h 2182043"/>
              <a:gd name="connsiteX24" fmla="*/ 279733 w 1151910"/>
              <a:gd name="connsiteY24" fmla="*/ 1450644 h 2182043"/>
              <a:gd name="connsiteX25" fmla="*/ 239252 w 1151910"/>
              <a:gd name="connsiteY25" fmla="*/ 1550656 h 2182043"/>
              <a:gd name="connsiteX26" fmla="*/ 210677 w 1151910"/>
              <a:gd name="connsiteY26" fmla="*/ 1655431 h 2182043"/>
              <a:gd name="connsiteX27" fmla="*/ 217819 w 1151910"/>
              <a:gd name="connsiteY27" fmla="*/ 1714963 h 2182043"/>
              <a:gd name="connsiteX28" fmla="*/ 246394 w 1151910"/>
              <a:gd name="connsiteY28" fmla="*/ 1812594 h 2182043"/>
              <a:gd name="connsiteX29" fmla="*/ 191627 w 1151910"/>
              <a:gd name="connsiteY29" fmla="*/ 1857838 h 2182043"/>
              <a:gd name="connsiteX30" fmla="*/ 144002 w 1151910"/>
              <a:gd name="connsiteY30" fmla="*/ 1891175 h 2182043"/>
              <a:gd name="connsiteX31" fmla="*/ 91613 w 1151910"/>
              <a:gd name="connsiteY31" fmla="*/ 1917369 h 2182043"/>
              <a:gd name="connsiteX32" fmla="*/ 139239 w 1151910"/>
              <a:gd name="connsiteY32" fmla="*/ 1953088 h 2182043"/>
              <a:gd name="connsiteX33" fmla="*/ 165431 w 1151910"/>
              <a:gd name="connsiteY33" fmla="*/ 1984043 h 2182043"/>
              <a:gd name="connsiteX34" fmla="*/ 196387 w 1151910"/>
              <a:gd name="connsiteY34" fmla="*/ 2055482 h 2182043"/>
              <a:gd name="connsiteX35" fmla="*/ 258302 w 1151910"/>
              <a:gd name="connsiteY35" fmla="*/ 2048338 h 2182043"/>
              <a:gd name="connsiteX36" fmla="*/ 365456 w 1151910"/>
              <a:gd name="connsiteY36" fmla="*/ 2074532 h 2182043"/>
              <a:gd name="connsiteX37" fmla="*/ 382127 w 1151910"/>
              <a:gd name="connsiteY37" fmla="*/ 2155494 h 2182043"/>
              <a:gd name="connsiteX38" fmla="*/ 441658 w 1151910"/>
              <a:gd name="connsiteY38" fmla="*/ 2176926 h 2182043"/>
              <a:gd name="connsiteX39" fmla="*/ 489282 w 1151910"/>
              <a:gd name="connsiteY39" fmla="*/ 2165019 h 2182043"/>
              <a:gd name="connsiteX40" fmla="*/ 527381 w 1151910"/>
              <a:gd name="connsiteY40" fmla="*/ 2181687 h 2182043"/>
              <a:gd name="connsiteX41" fmla="*/ 539288 w 1151910"/>
              <a:gd name="connsiteY41" fmla="*/ 2086437 h 2182043"/>
              <a:gd name="connsiteX42" fmla="*/ 591675 w 1151910"/>
              <a:gd name="connsiteY42" fmla="*/ 2041194 h 2182043"/>
              <a:gd name="connsiteX43" fmla="*/ 613106 w 1151910"/>
              <a:gd name="connsiteY43" fmla="*/ 2010238 h 2182043"/>
              <a:gd name="connsiteX44" fmla="*/ 608346 w 1151910"/>
              <a:gd name="connsiteY44" fmla="*/ 1972139 h 2182043"/>
              <a:gd name="connsiteX45" fmla="*/ 648824 w 1151910"/>
              <a:gd name="connsiteY45" fmla="*/ 1869745 h 2182043"/>
              <a:gd name="connsiteX46" fmla="*/ 698831 w 1151910"/>
              <a:gd name="connsiteY46" fmla="*/ 1781638 h 2182043"/>
              <a:gd name="connsiteX47" fmla="*/ 739314 w 1151910"/>
              <a:gd name="connsiteY47" fmla="*/ 1714964 h 2182043"/>
              <a:gd name="connsiteX48" fmla="*/ 770269 w 1151910"/>
              <a:gd name="connsiteY48" fmla="*/ 1684008 h 2182043"/>
              <a:gd name="connsiteX49" fmla="*/ 791701 w 1151910"/>
              <a:gd name="connsiteY49" fmla="*/ 1772113 h 2182043"/>
              <a:gd name="connsiteX50" fmla="*/ 813133 w 1151910"/>
              <a:gd name="connsiteY50" fmla="*/ 1719726 h 2182043"/>
              <a:gd name="connsiteX51" fmla="*/ 848850 w 1151910"/>
              <a:gd name="connsiteY51" fmla="*/ 1729250 h 2182043"/>
              <a:gd name="connsiteX52" fmla="*/ 865518 w 1151910"/>
              <a:gd name="connsiteY52" fmla="*/ 1669719 h 2182043"/>
              <a:gd name="connsiteX53" fmla="*/ 946482 w 1151910"/>
              <a:gd name="connsiteY53" fmla="*/ 1703056 h 2182043"/>
              <a:gd name="connsiteX54" fmla="*/ 998869 w 1151910"/>
              <a:gd name="connsiteY54" fmla="*/ 1734013 h 2182043"/>
              <a:gd name="connsiteX55" fmla="*/ 1003631 w 1151910"/>
              <a:gd name="connsiteY55" fmla="*/ 1657813 h 2182043"/>
              <a:gd name="connsiteX56" fmla="*/ 1017919 w 1151910"/>
              <a:gd name="connsiteY56" fmla="*/ 1638763 h 2182043"/>
              <a:gd name="connsiteX57" fmla="*/ 1017919 w 1151910"/>
              <a:gd name="connsiteY57" fmla="*/ 1600663 h 2182043"/>
              <a:gd name="connsiteX58" fmla="*/ 998869 w 1151910"/>
              <a:gd name="connsiteY58" fmla="*/ 1586375 h 2182043"/>
              <a:gd name="connsiteX59" fmla="*/ 975056 w 1151910"/>
              <a:gd name="connsiteY59" fmla="*/ 1548275 h 2182043"/>
              <a:gd name="connsiteX60" fmla="*/ 965531 w 1151910"/>
              <a:gd name="connsiteY60" fmla="*/ 1533988 h 2182043"/>
              <a:gd name="connsiteX61" fmla="*/ 951244 w 1151910"/>
              <a:gd name="connsiteY61" fmla="*/ 1529225 h 2182043"/>
              <a:gd name="connsiteX62" fmla="*/ 932194 w 1151910"/>
              <a:gd name="connsiteY62" fmla="*/ 1405400 h 2182043"/>
              <a:gd name="connsiteX63" fmla="*/ 922669 w 1151910"/>
              <a:gd name="connsiteY63" fmla="*/ 1362538 h 2182043"/>
              <a:gd name="connsiteX64" fmla="*/ 913144 w 1151910"/>
              <a:gd name="connsiteY64" fmla="*/ 1338725 h 2182043"/>
              <a:gd name="connsiteX65" fmla="*/ 903619 w 1151910"/>
              <a:gd name="connsiteY65" fmla="*/ 1305388 h 2182043"/>
              <a:gd name="connsiteX66" fmla="*/ 898856 w 1151910"/>
              <a:gd name="connsiteY66" fmla="*/ 1291100 h 2182043"/>
              <a:gd name="connsiteX67" fmla="*/ 908381 w 1151910"/>
              <a:gd name="connsiteY67" fmla="*/ 1224425 h 2182043"/>
              <a:gd name="connsiteX68" fmla="*/ 922669 w 1151910"/>
              <a:gd name="connsiteY68" fmla="*/ 1219663 h 2182043"/>
              <a:gd name="connsiteX69" fmla="*/ 941719 w 1151910"/>
              <a:gd name="connsiteY69" fmla="*/ 1210138 h 2182043"/>
              <a:gd name="connsiteX70" fmla="*/ 956006 w 1151910"/>
              <a:gd name="connsiteY70" fmla="*/ 1205375 h 2182043"/>
              <a:gd name="connsiteX71" fmla="*/ 970294 w 1151910"/>
              <a:gd name="connsiteY71" fmla="*/ 1195850 h 2182043"/>
              <a:gd name="connsiteX72" fmla="*/ 1003631 w 1151910"/>
              <a:gd name="connsiteY72" fmla="*/ 1186325 h 2182043"/>
              <a:gd name="connsiteX73" fmla="*/ 1022681 w 1151910"/>
              <a:gd name="connsiteY73" fmla="*/ 1172038 h 2182043"/>
              <a:gd name="connsiteX74" fmla="*/ 1041731 w 1151910"/>
              <a:gd name="connsiteY74" fmla="*/ 1143463 h 2182043"/>
              <a:gd name="connsiteX75" fmla="*/ 1070306 w 1151910"/>
              <a:gd name="connsiteY75" fmla="*/ 1124413 h 2182043"/>
              <a:gd name="connsiteX76" fmla="*/ 1098881 w 1151910"/>
              <a:gd name="connsiteY76" fmla="*/ 1114888 h 2182043"/>
              <a:gd name="connsiteX77" fmla="*/ 1132219 w 1151910"/>
              <a:gd name="connsiteY77" fmla="*/ 1091075 h 2182043"/>
              <a:gd name="connsiteX78" fmla="*/ 1146506 w 1151910"/>
              <a:gd name="connsiteY78" fmla="*/ 1076788 h 2182043"/>
              <a:gd name="connsiteX79" fmla="*/ 1141744 w 1151910"/>
              <a:gd name="connsiteY79" fmla="*/ 991063 h 2182043"/>
              <a:gd name="connsiteX80" fmla="*/ 1127456 w 1151910"/>
              <a:gd name="connsiteY80" fmla="*/ 972013 h 2182043"/>
              <a:gd name="connsiteX81" fmla="*/ 1108406 w 1151910"/>
              <a:gd name="connsiteY81" fmla="*/ 933913 h 2182043"/>
              <a:gd name="connsiteX82" fmla="*/ 1103644 w 1151910"/>
              <a:gd name="connsiteY82" fmla="*/ 910100 h 2182043"/>
              <a:gd name="connsiteX83" fmla="*/ 1075069 w 1151910"/>
              <a:gd name="connsiteY83" fmla="*/ 881525 h 2182043"/>
              <a:gd name="connsiteX84" fmla="*/ 1008394 w 1151910"/>
              <a:gd name="connsiteY84" fmla="*/ 857713 h 2182043"/>
              <a:gd name="connsiteX85" fmla="*/ 994106 w 1151910"/>
              <a:gd name="connsiteY85" fmla="*/ 862475 h 2182043"/>
              <a:gd name="connsiteX86" fmla="*/ 989344 w 1151910"/>
              <a:gd name="connsiteY86" fmla="*/ 876763 h 2182043"/>
              <a:gd name="connsiteX87" fmla="*/ 984581 w 1151910"/>
              <a:gd name="connsiteY87" fmla="*/ 914863 h 2182043"/>
              <a:gd name="connsiteX88" fmla="*/ 975056 w 1151910"/>
              <a:gd name="connsiteY88" fmla="*/ 929150 h 2182043"/>
              <a:gd name="connsiteX89" fmla="*/ 960769 w 1151910"/>
              <a:gd name="connsiteY89" fmla="*/ 948200 h 2182043"/>
              <a:gd name="connsiteX90" fmla="*/ 932194 w 1151910"/>
              <a:gd name="connsiteY90" fmla="*/ 962488 h 2182043"/>
              <a:gd name="connsiteX91" fmla="*/ 898856 w 1151910"/>
              <a:gd name="connsiteY91" fmla="*/ 919625 h 2182043"/>
              <a:gd name="connsiteX92" fmla="*/ 884569 w 1151910"/>
              <a:gd name="connsiteY92" fmla="*/ 905338 h 2182043"/>
              <a:gd name="connsiteX93" fmla="*/ 903619 w 1151910"/>
              <a:gd name="connsiteY93" fmla="*/ 852950 h 2182043"/>
              <a:gd name="connsiteX94" fmla="*/ 908381 w 1151910"/>
              <a:gd name="connsiteY94" fmla="*/ 833900 h 2182043"/>
              <a:gd name="connsiteX95" fmla="*/ 903619 w 1151910"/>
              <a:gd name="connsiteY95" fmla="*/ 819613 h 2182043"/>
              <a:gd name="connsiteX96" fmla="*/ 898856 w 1151910"/>
              <a:gd name="connsiteY96" fmla="*/ 800563 h 2182043"/>
              <a:gd name="connsiteX97" fmla="*/ 903619 w 1151910"/>
              <a:gd name="connsiteY97" fmla="*/ 776750 h 2182043"/>
              <a:gd name="connsiteX98" fmla="*/ 941719 w 1151910"/>
              <a:gd name="connsiteY98" fmla="*/ 752938 h 2182043"/>
              <a:gd name="connsiteX99" fmla="*/ 956006 w 1151910"/>
              <a:gd name="connsiteY99" fmla="*/ 738650 h 2182043"/>
              <a:gd name="connsiteX100" fmla="*/ 960769 w 1151910"/>
              <a:gd name="connsiteY100" fmla="*/ 724363 h 2182043"/>
              <a:gd name="connsiteX101" fmla="*/ 956006 w 1151910"/>
              <a:gd name="connsiteY101" fmla="*/ 600538 h 2182043"/>
              <a:gd name="connsiteX102" fmla="*/ 889331 w 1151910"/>
              <a:gd name="connsiteY102" fmla="*/ 600538 h 2182043"/>
              <a:gd name="connsiteX103" fmla="*/ 875044 w 1151910"/>
              <a:gd name="connsiteY103" fmla="*/ 586250 h 2182043"/>
              <a:gd name="connsiteX104" fmla="*/ 860756 w 1151910"/>
              <a:gd name="connsiteY104" fmla="*/ 576725 h 2182043"/>
              <a:gd name="connsiteX105" fmla="*/ 846469 w 1151910"/>
              <a:gd name="connsiteY105" fmla="*/ 557675 h 2182043"/>
              <a:gd name="connsiteX106" fmla="*/ 841706 w 1151910"/>
              <a:gd name="connsiteY106" fmla="*/ 543388 h 2182043"/>
              <a:gd name="connsiteX107" fmla="*/ 722644 w 1151910"/>
              <a:gd name="connsiteY107" fmla="*/ 538625 h 2182043"/>
              <a:gd name="connsiteX108" fmla="*/ 689306 w 1151910"/>
              <a:gd name="connsiteY108" fmla="*/ 510050 h 2182043"/>
              <a:gd name="connsiteX109" fmla="*/ 679781 w 1151910"/>
              <a:gd name="connsiteY109" fmla="*/ 495763 h 2182043"/>
              <a:gd name="connsiteX110" fmla="*/ 660731 w 1151910"/>
              <a:gd name="connsiteY110" fmla="*/ 448138 h 2182043"/>
              <a:gd name="connsiteX111" fmla="*/ 646444 w 1151910"/>
              <a:gd name="connsiteY111" fmla="*/ 410038 h 2182043"/>
              <a:gd name="connsiteX112" fmla="*/ 636919 w 1151910"/>
              <a:gd name="connsiteY112" fmla="*/ 386225 h 2182043"/>
              <a:gd name="connsiteX113" fmla="*/ 617869 w 1151910"/>
              <a:gd name="connsiteY113" fmla="*/ 357650 h 2182043"/>
              <a:gd name="connsiteX114" fmla="*/ 575006 w 1151910"/>
              <a:gd name="connsiteY114" fmla="*/ 329075 h 2182043"/>
              <a:gd name="connsiteX115" fmla="*/ 560719 w 1151910"/>
              <a:gd name="connsiteY115" fmla="*/ 319550 h 2182043"/>
              <a:gd name="connsiteX116" fmla="*/ 541669 w 1151910"/>
              <a:gd name="connsiteY116" fmla="*/ 305263 h 2182043"/>
              <a:gd name="connsiteX117" fmla="*/ 527381 w 1151910"/>
              <a:gd name="connsiteY117" fmla="*/ 300500 h 2182043"/>
              <a:gd name="connsiteX118" fmla="*/ 494044 w 1151910"/>
              <a:gd name="connsiteY118" fmla="*/ 281450 h 2182043"/>
              <a:gd name="connsiteX119" fmla="*/ 470231 w 1151910"/>
              <a:gd name="connsiteY119" fmla="*/ 271925 h 2182043"/>
              <a:gd name="connsiteX120" fmla="*/ 408318 w 1151910"/>
              <a:gd name="connsiteY120" fmla="*/ 181439 h 2182043"/>
              <a:gd name="connsiteX121" fmla="*/ 408319 w 1151910"/>
              <a:gd name="connsiteY121" fmla="*/ 52851 h 2182043"/>
              <a:gd name="connsiteX122" fmla="*/ 377362 w 1151910"/>
              <a:gd name="connsiteY122" fmla="*/ 43325 h 2182043"/>
              <a:gd name="connsiteX123" fmla="*/ 317831 w 1151910"/>
              <a:gd name="connsiteY123" fmla="*/ 9988 h 2182043"/>
              <a:gd name="connsiteX124" fmla="*/ 284494 w 1151910"/>
              <a:gd name="connsiteY124" fmla="*/ 463 h 2182043"/>
              <a:gd name="connsiteX125" fmla="*/ 265444 w 1151910"/>
              <a:gd name="connsiteY125" fmla="*/ 5225 h 2182043"/>
              <a:gd name="connsiteX126" fmla="*/ 227344 w 1151910"/>
              <a:gd name="connsiteY126" fmla="*/ 55231 h 2182043"/>
              <a:gd name="connsiteX127" fmla="*/ 170194 w 1151910"/>
              <a:gd name="connsiteY127" fmla="*/ 69519 h 2182043"/>
              <a:gd name="connsiteX128" fmla="*/ 158287 w 1151910"/>
              <a:gd name="connsiteY128" fmla="*/ 114763 h 2182043"/>
              <a:gd name="connsiteX129" fmla="*/ 122568 w 1151910"/>
              <a:gd name="connsiteY129" fmla="*/ 150481 h 2182043"/>
              <a:gd name="connsiteX130" fmla="*/ 84469 w 1151910"/>
              <a:gd name="connsiteY130" fmla="*/ 243351 h 2182043"/>
              <a:gd name="connsiteX0" fmla="*/ 84469 w 1151910"/>
              <a:gd name="connsiteY0" fmla="*/ 243351 h 2182043"/>
              <a:gd name="connsiteX1" fmla="*/ 91612 w 1151910"/>
              <a:gd name="connsiteY1" fmla="*/ 271925 h 2182043"/>
              <a:gd name="connsiteX2" fmla="*/ 74943 w 1151910"/>
              <a:gd name="connsiteY2" fmla="*/ 340982 h 2182043"/>
              <a:gd name="connsiteX3" fmla="*/ 60656 w 1151910"/>
              <a:gd name="connsiteY3" fmla="*/ 390988 h 2182043"/>
              <a:gd name="connsiteX4" fmla="*/ 53512 w 1151910"/>
              <a:gd name="connsiteY4" fmla="*/ 467188 h 2182043"/>
              <a:gd name="connsiteX5" fmla="*/ 32081 w 1151910"/>
              <a:gd name="connsiteY5" fmla="*/ 505288 h 2182043"/>
              <a:gd name="connsiteX6" fmla="*/ 3506 w 1151910"/>
              <a:gd name="connsiteY6" fmla="*/ 541007 h 2182043"/>
              <a:gd name="connsiteX7" fmla="*/ 74944 w 1151910"/>
              <a:gd name="connsiteY7" fmla="*/ 564819 h 2182043"/>
              <a:gd name="connsiteX8" fmla="*/ 67800 w 1151910"/>
              <a:gd name="connsiteY8" fmla="*/ 643401 h 2182043"/>
              <a:gd name="connsiteX9" fmla="*/ 103518 w 1151910"/>
              <a:gd name="connsiteY9" fmla="*/ 688645 h 2182043"/>
              <a:gd name="connsiteX10" fmla="*/ 167813 w 1151910"/>
              <a:gd name="connsiteY10" fmla="*/ 736269 h 2182043"/>
              <a:gd name="connsiteX11" fmla="*/ 170195 w 1151910"/>
              <a:gd name="connsiteY11" fmla="*/ 807706 h 2182043"/>
              <a:gd name="connsiteX12" fmla="*/ 155907 w 1151910"/>
              <a:gd name="connsiteY12" fmla="*/ 860094 h 2182043"/>
              <a:gd name="connsiteX13" fmla="*/ 127331 w 1151910"/>
              <a:gd name="connsiteY13" fmla="*/ 910100 h 2182043"/>
              <a:gd name="connsiteX14" fmla="*/ 98756 w 1151910"/>
              <a:gd name="connsiteY14" fmla="*/ 948200 h 2182043"/>
              <a:gd name="connsiteX15" fmla="*/ 63037 w 1151910"/>
              <a:gd name="connsiteY15" fmla="*/ 993444 h 2182043"/>
              <a:gd name="connsiteX16" fmla="*/ 32082 w 1151910"/>
              <a:gd name="connsiteY16" fmla="*/ 1064881 h 2182043"/>
              <a:gd name="connsiteX17" fmla="*/ 1125 w 1151910"/>
              <a:gd name="connsiteY17" fmla="*/ 1105363 h 2182043"/>
              <a:gd name="connsiteX18" fmla="*/ 8269 w 1151910"/>
              <a:gd name="connsiteY18" fmla="*/ 1174419 h 2182043"/>
              <a:gd name="connsiteX19" fmla="*/ 22557 w 1151910"/>
              <a:gd name="connsiteY19" fmla="*/ 1224425 h 2182043"/>
              <a:gd name="connsiteX20" fmla="*/ 51133 w 1151910"/>
              <a:gd name="connsiteY20" fmla="*/ 1260144 h 2182043"/>
              <a:gd name="connsiteX21" fmla="*/ 70181 w 1151910"/>
              <a:gd name="connsiteY21" fmla="*/ 1298244 h 2182043"/>
              <a:gd name="connsiteX22" fmla="*/ 148763 w 1151910"/>
              <a:gd name="connsiteY22" fmla="*/ 1314913 h 2182043"/>
              <a:gd name="connsiteX23" fmla="*/ 255919 w 1151910"/>
              <a:gd name="connsiteY23" fmla="*/ 1398256 h 2182043"/>
              <a:gd name="connsiteX24" fmla="*/ 279733 w 1151910"/>
              <a:gd name="connsiteY24" fmla="*/ 1450644 h 2182043"/>
              <a:gd name="connsiteX25" fmla="*/ 239252 w 1151910"/>
              <a:gd name="connsiteY25" fmla="*/ 1550656 h 2182043"/>
              <a:gd name="connsiteX26" fmla="*/ 210677 w 1151910"/>
              <a:gd name="connsiteY26" fmla="*/ 1655431 h 2182043"/>
              <a:gd name="connsiteX27" fmla="*/ 217819 w 1151910"/>
              <a:gd name="connsiteY27" fmla="*/ 1714963 h 2182043"/>
              <a:gd name="connsiteX28" fmla="*/ 246394 w 1151910"/>
              <a:gd name="connsiteY28" fmla="*/ 1812594 h 2182043"/>
              <a:gd name="connsiteX29" fmla="*/ 191627 w 1151910"/>
              <a:gd name="connsiteY29" fmla="*/ 1857838 h 2182043"/>
              <a:gd name="connsiteX30" fmla="*/ 144002 w 1151910"/>
              <a:gd name="connsiteY30" fmla="*/ 1891175 h 2182043"/>
              <a:gd name="connsiteX31" fmla="*/ 91613 w 1151910"/>
              <a:gd name="connsiteY31" fmla="*/ 1917369 h 2182043"/>
              <a:gd name="connsiteX32" fmla="*/ 139239 w 1151910"/>
              <a:gd name="connsiteY32" fmla="*/ 1953088 h 2182043"/>
              <a:gd name="connsiteX33" fmla="*/ 165431 w 1151910"/>
              <a:gd name="connsiteY33" fmla="*/ 1984043 h 2182043"/>
              <a:gd name="connsiteX34" fmla="*/ 196387 w 1151910"/>
              <a:gd name="connsiteY34" fmla="*/ 2055482 h 2182043"/>
              <a:gd name="connsiteX35" fmla="*/ 258302 w 1151910"/>
              <a:gd name="connsiteY35" fmla="*/ 2048338 h 2182043"/>
              <a:gd name="connsiteX36" fmla="*/ 365456 w 1151910"/>
              <a:gd name="connsiteY36" fmla="*/ 2074532 h 2182043"/>
              <a:gd name="connsiteX37" fmla="*/ 382127 w 1151910"/>
              <a:gd name="connsiteY37" fmla="*/ 2155494 h 2182043"/>
              <a:gd name="connsiteX38" fmla="*/ 441658 w 1151910"/>
              <a:gd name="connsiteY38" fmla="*/ 2176926 h 2182043"/>
              <a:gd name="connsiteX39" fmla="*/ 489282 w 1151910"/>
              <a:gd name="connsiteY39" fmla="*/ 2165019 h 2182043"/>
              <a:gd name="connsiteX40" fmla="*/ 527381 w 1151910"/>
              <a:gd name="connsiteY40" fmla="*/ 2181687 h 2182043"/>
              <a:gd name="connsiteX41" fmla="*/ 539288 w 1151910"/>
              <a:gd name="connsiteY41" fmla="*/ 2086437 h 2182043"/>
              <a:gd name="connsiteX42" fmla="*/ 591675 w 1151910"/>
              <a:gd name="connsiteY42" fmla="*/ 2041194 h 2182043"/>
              <a:gd name="connsiteX43" fmla="*/ 613106 w 1151910"/>
              <a:gd name="connsiteY43" fmla="*/ 2010238 h 2182043"/>
              <a:gd name="connsiteX44" fmla="*/ 608346 w 1151910"/>
              <a:gd name="connsiteY44" fmla="*/ 1972139 h 2182043"/>
              <a:gd name="connsiteX45" fmla="*/ 648824 w 1151910"/>
              <a:gd name="connsiteY45" fmla="*/ 1869745 h 2182043"/>
              <a:gd name="connsiteX46" fmla="*/ 698831 w 1151910"/>
              <a:gd name="connsiteY46" fmla="*/ 1781638 h 2182043"/>
              <a:gd name="connsiteX47" fmla="*/ 739314 w 1151910"/>
              <a:gd name="connsiteY47" fmla="*/ 1714964 h 2182043"/>
              <a:gd name="connsiteX48" fmla="*/ 770269 w 1151910"/>
              <a:gd name="connsiteY48" fmla="*/ 1684008 h 2182043"/>
              <a:gd name="connsiteX49" fmla="*/ 791701 w 1151910"/>
              <a:gd name="connsiteY49" fmla="*/ 1772113 h 2182043"/>
              <a:gd name="connsiteX50" fmla="*/ 813133 w 1151910"/>
              <a:gd name="connsiteY50" fmla="*/ 1719726 h 2182043"/>
              <a:gd name="connsiteX51" fmla="*/ 848850 w 1151910"/>
              <a:gd name="connsiteY51" fmla="*/ 1729250 h 2182043"/>
              <a:gd name="connsiteX52" fmla="*/ 865518 w 1151910"/>
              <a:gd name="connsiteY52" fmla="*/ 1669719 h 2182043"/>
              <a:gd name="connsiteX53" fmla="*/ 946482 w 1151910"/>
              <a:gd name="connsiteY53" fmla="*/ 1703056 h 2182043"/>
              <a:gd name="connsiteX54" fmla="*/ 998869 w 1151910"/>
              <a:gd name="connsiteY54" fmla="*/ 1734013 h 2182043"/>
              <a:gd name="connsiteX55" fmla="*/ 1003631 w 1151910"/>
              <a:gd name="connsiteY55" fmla="*/ 1657813 h 2182043"/>
              <a:gd name="connsiteX56" fmla="*/ 1017919 w 1151910"/>
              <a:gd name="connsiteY56" fmla="*/ 1638763 h 2182043"/>
              <a:gd name="connsiteX57" fmla="*/ 1017919 w 1151910"/>
              <a:gd name="connsiteY57" fmla="*/ 1600663 h 2182043"/>
              <a:gd name="connsiteX58" fmla="*/ 998869 w 1151910"/>
              <a:gd name="connsiteY58" fmla="*/ 1586375 h 2182043"/>
              <a:gd name="connsiteX59" fmla="*/ 975056 w 1151910"/>
              <a:gd name="connsiteY59" fmla="*/ 1548275 h 2182043"/>
              <a:gd name="connsiteX60" fmla="*/ 965531 w 1151910"/>
              <a:gd name="connsiteY60" fmla="*/ 1533988 h 2182043"/>
              <a:gd name="connsiteX61" fmla="*/ 951244 w 1151910"/>
              <a:gd name="connsiteY61" fmla="*/ 1529225 h 2182043"/>
              <a:gd name="connsiteX62" fmla="*/ 932194 w 1151910"/>
              <a:gd name="connsiteY62" fmla="*/ 1405400 h 2182043"/>
              <a:gd name="connsiteX63" fmla="*/ 922669 w 1151910"/>
              <a:gd name="connsiteY63" fmla="*/ 1362538 h 2182043"/>
              <a:gd name="connsiteX64" fmla="*/ 913144 w 1151910"/>
              <a:gd name="connsiteY64" fmla="*/ 1338725 h 2182043"/>
              <a:gd name="connsiteX65" fmla="*/ 903619 w 1151910"/>
              <a:gd name="connsiteY65" fmla="*/ 1305388 h 2182043"/>
              <a:gd name="connsiteX66" fmla="*/ 898856 w 1151910"/>
              <a:gd name="connsiteY66" fmla="*/ 1291100 h 2182043"/>
              <a:gd name="connsiteX67" fmla="*/ 908381 w 1151910"/>
              <a:gd name="connsiteY67" fmla="*/ 1224425 h 2182043"/>
              <a:gd name="connsiteX68" fmla="*/ 922669 w 1151910"/>
              <a:gd name="connsiteY68" fmla="*/ 1219663 h 2182043"/>
              <a:gd name="connsiteX69" fmla="*/ 941719 w 1151910"/>
              <a:gd name="connsiteY69" fmla="*/ 1210138 h 2182043"/>
              <a:gd name="connsiteX70" fmla="*/ 956006 w 1151910"/>
              <a:gd name="connsiteY70" fmla="*/ 1205375 h 2182043"/>
              <a:gd name="connsiteX71" fmla="*/ 970294 w 1151910"/>
              <a:gd name="connsiteY71" fmla="*/ 1195850 h 2182043"/>
              <a:gd name="connsiteX72" fmla="*/ 1003631 w 1151910"/>
              <a:gd name="connsiteY72" fmla="*/ 1186325 h 2182043"/>
              <a:gd name="connsiteX73" fmla="*/ 1022681 w 1151910"/>
              <a:gd name="connsiteY73" fmla="*/ 1172038 h 2182043"/>
              <a:gd name="connsiteX74" fmla="*/ 1041731 w 1151910"/>
              <a:gd name="connsiteY74" fmla="*/ 1143463 h 2182043"/>
              <a:gd name="connsiteX75" fmla="*/ 1070306 w 1151910"/>
              <a:gd name="connsiteY75" fmla="*/ 1124413 h 2182043"/>
              <a:gd name="connsiteX76" fmla="*/ 1098881 w 1151910"/>
              <a:gd name="connsiteY76" fmla="*/ 1114888 h 2182043"/>
              <a:gd name="connsiteX77" fmla="*/ 1132219 w 1151910"/>
              <a:gd name="connsiteY77" fmla="*/ 1091075 h 2182043"/>
              <a:gd name="connsiteX78" fmla="*/ 1146506 w 1151910"/>
              <a:gd name="connsiteY78" fmla="*/ 1076788 h 2182043"/>
              <a:gd name="connsiteX79" fmla="*/ 1141744 w 1151910"/>
              <a:gd name="connsiteY79" fmla="*/ 991063 h 2182043"/>
              <a:gd name="connsiteX80" fmla="*/ 1127456 w 1151910"/>
              <a:gd name="connsiteY80" fmla="*/ 972013 h 2182043"/>
              <a:gd name="connsiteX81" fmla="*/ 1108406 w 1151910"/>
              <a:gd name="connsiteY81" fmla="*/ 933913 h 2182043"/>
              <a:gd name="connsiteX82" fmla="*/ 1103644 w 1151910"/>
              <a:gd name="connsiteY82" fmla="*/ 910100 h 2182043"/>
              <a:gd name="connsiteX83" fmla="*/ 1075069 w 1151910"/>
              <a:gd name="connsiteY83" fmla="*/ 881525 h 2182043"/>
              <a:gd name="connsiteX84" fmla="*/ 1008394 w 1151910"/>
              <a:gd name="connsiteY84" fmla="*/ 857713 h 2182043"/>
              <a:gd name="connsiteX85" fmla="*/ 994106 w 1151910"/>
              <a:gd name="connsiteY85" fmla="*/ 862475 h 2182043"/>
              <a:gd name="connsiteX86" fmla="*/ 989344 w 1151910"/>
              <a:gd name="connsiteY86" fmla="*/ 876763 h 2182043"/>
              <a:gd name="connsiteX87" fmla="*/ 984581 w 1151910"/>
              <a:gd name="connsiteY87" fmla="*/ 914863 h 2182043"/>
              <a:gd name="connsiteX88" fmla="*/ 975056 w 1151910"/>
              <a:gd name="connsiteY88" fmla="*/ 929150 h 2182043"/>
              <a:gd name="connsiteX89" fmla="*/ 960769 w 1151910"/>
              <a:gd name="connsiteY89" fmla="*/ 948200 h 2182043"/>
              <a:gd name="connsiteX90" fmla="*/ 932194 w 1151910"/>
              <a:gd name="connsiteY90" fmla="*/ 962488 h 2182043"/>
              <a:gd name="connsiteX91" fmla="*/ 898856 w 1151910"/>
              <a:gd name="connsiteY91" fmla="*/ 919625 h 2182043"/>
              <a:gd name="connsiteX92" fmla="*/ 884569 w 1151910"/>
              <a:gd name="connsiteY92" fmla="*/ 905338 h 2182043"/>
              <a:gd name="connsiteX93" fmla="*/ 903619 w 1151910"/>
              <a:gd name="connsiteY93" fmla="*/ 852950 h 2182043"/>
              <a:gd name="connsiteX94" fmla="*/ 908381 w 1151910"/>
              <a:gd name="connsiteY94" fmla="*/ 833900 h 2182043"/>
              <a:gd name="connsiteX95" fmla="*/ 903619 w 1151910"/>
              <a:gd name="connsiteY95" fmla="*/ 819613 h 2182043"/>
              <a:gd name="connsiteX96" fmla="*/ 898856 w 1151910"/>
              <a:gd name="connsiteY96" fmla="*/ 800563 h 2182043"/>
              <a:gd name="connsiteX97" fmla="*/ 903619 w 1151910"/>
              <a:gd name="connsiteY97" fmla="*/ 776750 h 2182043"/>
              <a:gd name="connsiteX98" fmla="*/ 941719 w 1151910"/>
              <a:gd name="connsiteY98" fmla="*/ 752938 h 2182043"/>
              <a:gd name="connsiteX99" fmla="*/ 956006 w 1151910"/>
              <a:gd name="connsiteY99" fmla="*/ 738650 h 2182043"/>
              <a:gd name="connsiteX100" fmla="*/ 960769 w 1151910"/>
              <a:gd name="connsiteY100" fmla="*/ 724363 h 2182043"/>
              <a:gd name="connsiteX101" fmla="*/ 956006 w 1151910"/>
              <a:gd name="connsiteY101" fmla="*/ 600538 h 2182043"/>
              <a:gd name="connsiteX102" fmla="*/ 889331 w 1151910"/>
              <a:gd name="connsiteY102" fmla="*/ 600538 h 2182043"/>
              <a:gd name="connsiteX103" fmla="*/ 875044 w 1151910"/>
              <a:gd name="connsiteY103" fmla="*/ 586250 h 2182043"/>
              <a:gd name="connsiteX104" fmla="*/ 860756 w 1151910"/>
              <a:gd name="connsiteY104" fmla="*/ 576725 h 2182043"/>
              <a:gd name="connsiteX105" fmla="*/ 846469 w 1151910"/>
              <a:gd name="connsiteY105" fmla="*/ 557675 h 2182043"/>
              <a:gd name="connsiteX106" fmla="*/ 841706 w 1151910"/>
              <a:gd name="connsiteY106" fmla="*/ 543388 h 2182043"/>
              <a:gd name="connsiteX107" fmla="*/ 722644 w 1151910"/>
              <a:gd name="connsiteY107" fmla="*/ 538625 h 2182043"/>
              <a:gd name="connsiteX108" fmla="*/ 689306 w 1151910"/>
              <a:gd name="connsiteY108" fmla="*/ 510050 h 2182043"/>
              <a:gd name="connsiteX109" fmla="*/ 679781 w 1151910"/>
              <a:gd name="connsiteY109" fmla="*/ 495763 h 2182043"/>
              <a:gd name="connsiteX110" fmla="*/ 660731 w 1151910"/>
              <a:gd name="connsiteY110" fmla="*/ 448138 h 2182043"/>
              <a:gd name="connsiteX111" fmla="*/ 646444 w 1151910"/>
              <a:gd name="connsiteY111" fmla="*/ 410038 h 2182043"/>
              <a:gd name="connsiteX112" fmla="*/ 636919 w 1151910"/>
              <a:gd name="connsiteY112" fmla="*/ 386225 h 2182043"/>
              <a:gd name="connsiteX113" fmla="*/ 617869 w 1151910"/>
              <a:gd name="connsiteY113" fmla="*/ 357650 h 2182043"/>
              <a:gd name="connsiteX114" fmla="*/ 575006 w 1151910"/>
              <a:gd name="connsiteY114" fmla="*/ 329075 h 2182043"/>
              <a:gd name="connsiteX115" fmla="*/ 560719 w 1151910"/>
              <a:gd name="connsiteY115" fmla="*/ 319550 h 2182043"/>
              <a:gd name="connsiteX116" fmla="*/ 541669 w 1151910"/>
              <a:gd name="connsiteY116" fmla="*/ 305263 h 2182043"/>
              <a:gd name="connsiteX117" fmla="*/ 527381 w 1151910"/>
              <a:gd name="connsiteY117" fmla="*/ 300500 h 2182043"/>
              <a:gd name="connsiteX118" fmla="*/ 494044 w 1151910"/>
              <a:gd name="connsiteY118" fmla="*/ 281450 h 2182043"/>
              <a:gd name="connsiteX119" fmla="*/ 470231 w 1151910"/>
              <a:gd name="connsiteY119" fmla="*/ 271925 h 2182043"/>
              <a:gd name="connsiteX120" fmla="*/ 408318 w 1151910"/>
              <a:gd name="connsiteY120" fmla="*/ 181439 h 2182043"/>
              <a:gd name="connsiteX121" fmla="*/ 408319 w 1151910"/>
              <a:gd name="connsiteY121" fmla="*/ 52851 h 2182043"/>
              <a:gd name="connsiteX122" fmla="*/ 377362 w 1151910"/>
              <a:gd name="connsiteY122" fmla="*/ 43325 h 2182043"/>
              <a:gd name="connsiteX123" fmla="*/ 317831 w 1151910"/>
              <a:gd name="connsiteY123" fmla="*/ 9988 h 2182043"/>
              <a:gd name="connsiteX124" fmla="*/ 284494 w 1151910"/>
              <a:gd name="connsiteY124" fmla="*/ 463 h 2182043"/>
              <a:gd name="connsiteX125" fmla="*/ 265444 w 1151910"/>
              <a:gd name="connsiteY125" fmla="*/ 5225 h 2182043"/>
              <a:gd name="connsiteX126" fmla="*/ 227344 w 1151910"/>
              <a:gd name="connsiteY126" fmla="*/ 55231 h 2182043"/>
              <a:gd name="connsiteX127" fmla="*/ 170194 w 1151910"/>
              <a:gd name="connsiteY127" fmla="*/ 69519 h 2182043"/>
              <a:gd name="connsiteX128" fmla="*/ 158287 w 1151910"/>
              <a:gd name="connsiteY128" fmla="*/ 114763 h 2182043"/>
              <a:gd name="connsiteX129" fmla="*/ 122568 w 1151910"/>
              <a:gd name="connsiteY129" fmla="*/ 150481 h 2182043"/>
              <a:gd name="connsiteX130" fmla="*/ 84469 w 1151910"/>
              <a:gd name="connsiteY130" fmla="*/ 243351 h 2182043"/>
              <a:gd name="connsiteX0" fmla="*/ 84469 w 1151910"/>
              <a:gd name="connsiteY0" fmla="*/ 243351 h 2182043"/>
              <a:gd name="connsiteX1" fmla="*/ 91612 w 1151910"/>
              <a:gd name="connsiteY1" fmla="*/ 271925 h 2182043"/>
              <a:gd name="connsiteX2" fmla="*/ 74943 w 1151910"/>
              <a:gd name="connsiteY2" fmla="*/ 340982 h 2182043"/>
              <a:gd name="connsiteX3" fmla="*/ 60656 w 1151910"/>
              <a:gd name="connsiteY3" fmla="*/ 390988 h 2182043"/>
              <a:gd name="connsiteX4" fmla="*/ 53512 w 1151910"/>
              <a:gd name="connsiteY4" fmla="*/ 467188 h 2182043"/>
              <a:gd name="connsiteX5" fmla="*/ 32081 w 1151910"/>
              <a:gd name="connsiteY5" fmla="*/ 505288 h 2182043"/>
              <a:gd name="connsiteX6" fmla="*/ 3506 w 1151910"/>
              <a:gd name="connsiteY6" fmla="*/ 541007 h 2182043"/>
              <a:gd name="connsiteX7" fmla="*/ 74944 w 1151910"/>
              <a:gd name="connsiteY7" fmla="*/ 564819 h 2182043"/>
              <a:gd name="connsiteX8" fmla="*/ 67800 w 1151910"/>
              <a:gd name="connsiteY8" fmla="*/ 643401 h 2182043"/>
              <a:gd name="connsiteX9" fmla="*/ 103518 w 1151910"/>
              <a:gd name="connsiteY9" fmla="*/ 688645 h 2182043"/>
              <a:gd name="connsiteX10" fmla="*/ 167813 w 1151910"/>
              <a:gd name="connsiteY10" fmla="*/ 736269 h 2182043"/>
              <a:gd name="connsiteX11" fmla="*/ 170195 w 1151910"/>
              <a:gd name="connsiteY11" fmla="*/ 807706 h 2182043"/>
              <a:gd name="connsiteX12" fmla="*/ 155907 w 1151910"/>
              <a:gd name="connsiteY12" fmla="*/ 860094 h 2182043"/>
              <a:gd name="connsiteX13" fmla="*/ 127331 w 1151910"/>
              <a:gd name="connsiteY13" fmla="*/ 910100 h 2182043"/>
              <a:gd name="connsiteX14" fmla="*/ 98756 w 1151910"/>
              <a:gd name="connsiteY14" fmla="*/ 948200 h 2182043"/>
              <a:gd name="connsiteX15" fmla="*/ 63037 w 1151910"/>
              <a:gd name="connsiteY15" fmla="*/ 993444 h 2182043"/>
              <a:gd name="connsiteX16" fmla="*/ 32082 w 1151910"/>
              <a:gd name="connsiteY16" fmla="*/ 1064881 h 2182043"/>
              <a:gd name="connsiteX17" fmla="*/ 1125 w 1151910"/>
              <a:gd name="connsiteY17" fmla="*/ 1105363 h 2182043"/>
              <a:gd name="connsiteX18" fmla="*/ 8269 w 1151910"/>
              <a:gd name="connsiteY18" fmla="*/ 1174419 h 2182043"/>
              <a:gd name="connsiteX19" fmla="*/ 22557 w 1151910"/>
              <a:gd name="connsiteY19" fmla="*/ 1224425 h 2182043"/>
              <a:gd name="connsiteX20" fmla="*/ 51133 w 1151910"/>
              <a:gd name="connsiteY20" fmla="*/ 1260144 h 2182043"/>
              <a:gd name="connsiteX21" fmla="*/ 70181 w 1151910"/>
              <a:gd name="connsiteY21" fmla="*/ 1298244 h 2182043"/>
              <a:gd name="connsiteX22" fmla="*/ 148763 w 1151910"/>
              <a:gd name="connsiteY22" fmla="*/ 1314913 h 2182043"/>
              <a:gd name="connsiteX23" fmla="*/ 255919 w 1151910"/>
              <a:gd name="connsiteY23" fmla="*/ 1398256 h 2182043"/>
              <a:gd name="connsiteX24" fmla="*/ 279733 w 1151910"/>
              <a:gd name="connsiteY24" fmla="*/ 1450644 h 2182043"/>
              <a:gd name="connsiteX25" fmla="*/ 239252 w 1151910"/>
              <a:gd name="connsiteY25" fmla="*/ 1550656 h 2182043"/>
              <a:gd name="connsiteX26" fmla="*/ 210677 w 1151910"/>
              <a:gd name="connsiteY26" fmla="*/ 1655431 h 2182043"/>
              <a:gd name="connsiteX27" fmla="*/ 217819 w 1151910"/>
              <a:gd name="connsiteY27" fmla="*/ 1714963 h 2182043"/>
              <a:gd name="connsiteX28" fmla="*/ 246394 w 1151910"/>
              <a:gd name="connsiteY28" fmla="*/ 1812594 h 2182043"/>
              <a:gd name="connsiteX29" fmla="*/ 191627 w 1151910"/>
              <a:gd name="connsiteY29" fmla="*/ 1857838 h 2182043"/>
              <a:gd name="connsiteX30" fmla="*/ 144002 w 1151910"/>
              <a:gd name="connsiteY30" fmla="*/ 1891175 h 2182043"/>
              <a:gd name="connsiteX31" fmla="*/ 91613 w 1151910"/>
              <a:gd name="connsiteY31" fmla="*/ 1917369 h 2182043"/>
              <a:gd name="connsiteX32" fmla="*/ 139239 w 1151910"/>
              <a:gd name="connsiteY32" fmla="*/ 1953088 h 2182043"/>
              <a:gd name="connsiteX33" fmla="*/ 165431 w 1151910"/>
              <a:gd name="connsiteY33" fmla="*/ 1984043 h 2182043"/>
              <a:gd name="connsiteX34" fmla="*/ 196387 w 1151910"/>
              <a:gd name="connsiteY34" fmla="*/ 2055482 h 2182043"/>
              <a:gd name="connsiteX35" fmla="*/ 258302 w 1151910"/>
              <a:gd name="connsiteY35" fmla="*/ 2048338 h 2182043"/>
              <a:gd name="connsiteX36" fmla="*/ 365456 w 1151910"/>
              <a:gd name="connsiteY36" fmla="*/ 2074532 h 2182043"/>
              <a:gd name="connsiteX37" fmla="*/ 382127 w 1151910"/>
              <a:gd name="connsiteY37" fmla="*/ 2155494 h 2182043"/>
              <a:gd name="connsiteX38" fmla="*/ 441658 w 1151910"/>
              <a:gd name="connsiteY38" fmla="*/ 2176926 h 2182043"/>
              <a:gd name="connsiteX39" fmla="*/ 489282 w 1151910"/>
              <a:gd name="connsiteY39" fmla="*/ 2165019 h 2182043"/>
              <a:gd name="connsiteX40" fmla="*/ 527381 w 1151910"/>
              <a:gd name="connsiteY40" fmla="*/ 2181687 h 2182043"/>
              <a:gd name="connsiteX41" fmla="*/ 539288 w 1151910"/>
              <a:gd name="connsiteY41" fmla="*/ 2086437 h 2182043"/>
              <a:gd name="connsiteX42" fmla="*/ 591675 w 1151910"/>
              <a:gd name="connsiteY42" fmla="*/ 2041194 h 2182043"/>
              <a:gd name="connsiteX43" fmla="*/ 613106 w 1151910"/>
              <a:gd name="connsiteY43" fmla="*/ 2010238 h 2182043"/>
              <a:gd name="connsiteX44" fmla="*/ 608346 w 1151910"/>
              <a:gd name="connsiteY44" fmla="*/ 1972139 h 2182043"/>
              <a:gd name="connsiteX45" fmla="*/ 648824 w 1151910"/>
              <a:gd name="connsiteY45" fmla="*/ 1869745 h 2182043"/>
              <a:gd name="connsiteX46" fmla="*/ 698831 w 1151910"/>
              <a:gd name="connsiteY46" fmla="*/ 1781638 h 2182043"/>
              <a:gd name="connsiteX47" fmla="*/ 739314 w 1151910"/>
              <a:gd name="connsiteY47" fmla="*/ 1714964 h 2182043"/>
              <a:gd name="connsiteX48" fmla="*/ 770269 w 1151910"/>
              <a:gd name="connsiteY48" fmla="*/ 1684008 h 2182043"/>
              <a:gd name="connsiteX49" fmla="*/ 791701 w 1151910"/>
              <a:gd name="connsiteY49" fmla="*/ 1772113 h 2182043"/>
              <a:gd name="connsiteX50" fmla="*/ 813133 w 1151910"/>
              <a:gd name="connsiteY50" fmla="*/ 1719726 h 2182043"/>
              <a:gd name="connsiteX51" fmla="*/ 848850 w 1151910"/>
              <a:gd name="connsiteY51" fmla="*/ 1729250 h 2182043"/>
              <a:gd name="connsiteX52" fmla="*/ 865518 w 1151910"/>
              <a:gd name="connsiteY52" fmla="*/ 1669719 h 2182043"/>
              <a:gd name="connsiteX53" fmla="*/ 946482 w 1151910"/>
              <a:gd name="connsiteY53" fmla="*/ 1703056 h 2182043"/>
              <a:gd name="connsiteX54" fmla="*/ 998869 w 1151910"/>
              <a:gd name="connsiteY54" fmla="*/ 1734013 h 2182043"/>
              <a:gd name="connsiteX55" fmla="*/ 986963 w 1151910"/>
              <a:gd name="connsiteY55" fmla="*/ 1674482 h 2182043"/>
              <a:gd name="connsiteX56" fmla="*/ 1017919 w 1151910"/>
              <a:gd name="connsiteY56" fmla="*/ 1638763 h 2182043"/>
              <a:gd name="connsiteX57" fmla="*/ 1017919 w 1151910"/>
              <a:gd name="connsiteY57" fmla="*/ 1600663 h 2182043"/>
              <a:gd name="connsiteX58" fmla="*/ 998869 w 1151910"/>
              <a:gd name="connsiteY58" fmla="*/ 1586375 h 2182043"/>
              <a:gd name="connsiteX59" fmla="*/ 975056 w 1151910"/>
              <a:gd name="connsiteY59" fmla="*/ 1548275 h 2182043"/>
              <a:gd name="connsiteX60" fmla="*/ 965531 w 1151910"/>
              <a:gd name="connsiteY60" fmla="*/ 1533988 h 2182043"/>
              <a:gd name="connsiteX61" fmla="*/ 951244 w 1151910"/>
              <a:gd name="connsiteY61" fmla="*/ 1529225 h 2182043"/>
              <a:gd name="connsiteX62" fmla="*/ 932194 w 1151910"/>
              <a:gd name="connsiteY62" fmla="*/ 1405400 h 2182043"/>
              <a:gd name="connsiteX63" fmla="*/ 922669 w 1151910"/>
              <a:gd name="connsiteY63" fmla="*/ 1362538 h 2182043"/>
              <a:gd name="connsiteX64" fmla="*/ 913144 w 1151910"/>
              <a:gd name="connsiteY64" fmla="*/ 1338725 h 2182043"/>
              <a:gd name="connsiteX65" fmla="*/ 903619 w 1151910"/>
              <a:gd name="connsiteY65" fmla="*/ 1305388 h 2182043"/>
              <a:gd name="connsiteX66" fmla="*/ 898856 w 1151910"/>
              <a:gd name="connsiteY66" fmla="*/ 1291100 h 2182043"/>
              <a:gd name="connsiteX67" fmla="*/ 908381 w 1151910"/>
              <a:gd name="connsiteY67" fmla="*/ 1224425 h 2182043"/>
              <a:gd name="connsiteX68" fmla="*/ 922669 w 1151910"/>
              <a:gd name="connsiteY68" fmla="*/ 1219663 h 2182043"/>
              <a:gd name="connsiteX69" fmla="*/ 941719 w 1151910"/>
              <a:gd name="connsiteY69" fmla="*/ 1210138 h 2182043"/>
              <a:gd name="connsiteX70" fmla="*/ 956006 w 1151910"/>
              <a:gd name="connsiteY70" fmla="*/ 1205375 h 2182043"/>
              <a:gd name="connsiteX71" fmla="*/ 970294 w 1151910"/>
              <a:gd name="connsiteY71" fmla="*/ 1195850 h 2182043"/>
              <a:gd name="connsiteX72" fmla="*/ 1003631 w 1151910"/>
              <a:gd name="connsiteY72" fmla="*/ 1186325 h 2182043"/>
              <a:gd name="connsiteX73" fmla="*/ 1022681 w 1151910"/>
              <a:gd name="connsiteY73" fmla="*/ 1172038 h 2182043"/>
              <a:gd name="connsiteX74" fmla="*/ 1041731 w 1151910"/>
              <a:gd name="connsiteY74" fmla="*/ 1143463 h 2182043"/>
              <a:gd name="connsiteX75" fmla="*/ 1070306 w 1151910"/>
              <a:gd name="connsiteY75" fmla="*/ 1124413 h 2182043"/>
              <a:gd name="connsiteX76" fmla="*/ 1098881 w 1151910"/>
              <a:gd name="connsiteY76" fmla="*/ 1114888 h 2182043"/>
              <a:gd name="connsiteX77" fmla="*/ 1132219 w 1151910"/>
              <a:gd name="connsiteY77" fmla="*/ 1091075 h 2182043"/>
              <a:gd name="connsiteX78" fmla="*/ 1146506 w 1151910"/>
              <a:gd name="connsiteY78" fmla="*/ 1076788 h 2182043"/>
              <a:gd name="connsiteX79" fmla="*/ 1141744 w 1151910"/>
              <a:gd name="connsiteY79" fmla="*/ 991063 h 2182043"/>
              <a:gd name="connsiteX80" fmla="*/ 1127456 w 1151910"/>
              <a:gd name="connsiteY80" fmla="*/ 972013 h 2182043"/>
              <a:gd name="connsiteX81" fmla="*/ 1108406 w 1151910"/>
              <a:gd name="connsiteY81" fmla="*/ 933913 h 2182043"/>
              <a:gd name="connsiteX82" fmla="*/ 1103644 w 1151910"/>
              <a:gd name="connsiteY82" fmla="*/ 910100 h 2182043"/>
              <a:gd name="connsiteX83" fmla="*/ 1075069 w 1151910"/>
              <a:gd name="connsiteY83" fmla="*/ 881525 h 2182043"/>
              <a:gd name="connsiteX84" fmla="*/ 1008394 w 1151910"/>
              <a:gd name="connsiteY84" fmla="*/ 857713 h 2182043"/>
              <a:gd name="connsiteX85" fmla="*/ 994106 w 1151910"/>
              <a:gd name="connsiteY85" fmla="*/ 862475 h 2182043"/>
              <a:gd name="connsiteX86" fmla="*/ 989344 w 1151910"/>
              <a:gd name="connsiteY86" fmla="*/ 876763 h 2182043"/>
              <a:gd name="connsiteX87" fmla="*/ 984581 w 1151910"/>
              <a:gd name="connsiteY87" fmla="*/ 914863 h 2182043"/>
              <a:gd name="connsiteX88" fmla="*/ 975056 w 1151910"/>
              <a:gd name="connsiteY88" fmla="*/ 929150 h 2182043"/>
              <a:gd name="connsiteX89" fmla="*/ 960769 w 1151910"/>
              <a:gd name="connsiteY89" fmla="*/ 948200 h 2182043"/>
              <a:gd name="connsiteX90" fmla="*/ 932194 w 1151910"/>
              <a:gd name="connsiteY90" fmla="*/ 962488 h 2182043"/>
              <a:gd name="connsiteX91" fmla="*/ 898856 w 1151910"/>
              <a:gd name="connsiteY91" fmla="*/ 919625 h 2182043"/>
              <a:gd name="connsiteX92" fmla="*/ 884569 w 1151910"/>
              <a:gd name="connsiteY92" fmla="*/ 905338 h 2182043"/>
              <a:gd name="connsiteX93" fmla="*/ 903619 w 1151910"/>
              <a:gd name="connsiteY93" fmla="*/ 852950 h 2182043"/>
              <a:gd name="connsiteX94" fmla="*/ 908381 w 1151910"/>
              <a:gd name="connsiteY94" fmla="*/ 833900 h 2182043"/>
              <a:gd name="connsiteX95" fmla="*/ 903619 w 1151910"/>
              <a:gd name="connsiteY95" fmla="*/ 819613 h 2182043"/>
              <a:gd name="connsiteX96" fmla="*/ 898856 w 1151910"/>
              <a:gd name="connsiteY96" fmla="*/ 800563 h 2182043"/>
              <a:gd name="connsiteX97" fmla="*/ 903619 w 1151910"/>
              <a:gd name="connsiteY97" fmla="*/ 776750 h 2182043"/>
              <a:gd name="connsiteX98" fmla="*/ 941719 w 1151910"/>
              <a:gd name="connsiteY98" fmla="*/ 752938 h 2182043"/>
              <a:gd name="connsiteX99" fmla="*/ 956006 w 1151910"/>
              <a:gd name="connsiteY99" fmla="*/ 738650 h 2182043"/>
              <a:gd name="connsiteX100" fmla="*/ 960769 w 1151910"/>
              <a:gd name="connsiteY100" fmla="*/ 724363 h 2182043"/>
              <a:gd name="connsiteX101" fmla="*/ 956006 w 1151910"/>
              <a:gd name="connsiteY101" fmla="*/ 600538 h 2182043"/>
              <a:gd name="connsiteX102" fmla="*/ 889331 w 1151910"/>
              <a:gd name="connsiteY102" fmla="*/ 600538 h 2182043"/>
              <a:gd name="connsiteX103" fmla="*/ 875044 w 1151910"/>
              <a:gd name="connsiteY103" fmla="*/ 586250 h 2182043"/>
              <a:gd name="connsiteX104" fmla="*/ 860756 w 1151910"/>
              <a:gd name="connsiteY104" fmla="*/ 576725 h 2182043"/>
              <a:gd name="connsiteX105" fmla="*/ 846469 w 1151910"/>
              <a:gd name="connsiteY105" fmla="*/ 557675 h 2182043"/>
              <a:gd name="connsiteX106" fmla="*/ 841706 w 1151910"/>
              <a:gd name="connsiteY106" fmla="*/ 543388 h 2182043"/>
              <a:gd name="connsiteX107" fmla="*/ 722644 w 1151910"/>
              <a:gd name="connsiteY107" fmla="*/ 538625 h 2182043"/>
              <a:gd name="connsiteX108" fmla="*/ 689306 w 1151910"/>
              <a:gd name="connsiteY108" fmla="*/ 510050 h 2182043"/>
              <a:gd name="connsiteX109" fmla="*/ 679781 w 1151910"/>
              <a:gd name="connsiteY109" fmla="*/ 495763 h 2182043"/>
              <a:gd name="connsiteX110" fmla="*/ 660731 w 1151910"/>
              <a:gd name="connsiteY110" fmla="*/ 448138 h 2182043"/>
              <a:gd name="connsiteX111" fmla="*/ 646444 w 1151910"/>
              <a:gd name="connsiteY111" fmla="*/ 410038 h 2182043"/>
              <a:gd name="connsiteX112" fmla="*/ 636919 w 1151910"/>
              <a:gd name="connsiteY112" fmla="*/ 386225 h 2182043"/>
              <a:gd name="connsiteX113" fmla="*/ 617869 w 1151910"/>
              <a:gd name="connsiteY113" fmla="*/ 357650 h 2182043"/>
              <a:gd name="connsiteX114" fmla="*/ 575006 w 1151910"/>
              <a:gd name="connsiteY114" fmla="*/ 329075 h 2182043"/>
              <a:gd name="connsiteX115" fmla="*/ 560719 w 1151910"/>
              <a:gd name="connsiteY115" fmla="*/ 319550 h 2182043"/>
              <a:gd name="connsiteX116" fmla="*/ 541669 w 1151910"/>
              <a:gd name="connsiteY116" fmla="*/ 305263 h 2182043"/>
              <a:gd name="connsiteX117" fmla="*/ 527381 w 1151910"/>
              <a:gd name="connsiteY117" fmla="*/ 300500 h 2182043"/>
              <a:gd name="connsiteX118" fmla="*/ 494044 w 1151910"/>
              <a:gd name="connsiteY118" fmla="*/ 281450 h 2182043"/>
              <a:gd name="connsiteX119" fmla="*/ 470231 w 1151910"/>
              <a:gd name="connsiteY119" fmla="*/ 271925 h 2182043"/>
              <a:gd name="connsiteX120" fmla="*/ 408318 w 1151910"/>
              <a:gd name="connsiteY120" fmla="*/ 181439 h 2182043"/>
              <a:gd name="connsiteX121" fmla="*/ 408319 w 1151910"/>
              <a:gd name="connsiteY121" fmla="*/ 52851 h 2182043"/>
              <a:gd name="connsiteX122" fmla="*/ 377362 w 1151910"/>
              <a:gd name="connsiteY122" fmla="*/ 43325 h 2182043"/>
              <a:gd name="connsiteX123" fmla="*/ 317831 w 1151910"/>
              <a:gd name="connsiteY123" fmla="*/ 9988 h 2182043"/>
              <a:gd name="connsiteX124" fmla="*/ 284494 w 1151910"/>
              <a:gd name="connsiteY124" fmla="*/ 463 h 2182043"/>
              <a:gd name="connsiteX125" fmla="*/ 265444 w 1151910"/>
              <a:gd name="connsiteY125" fmla="*/ 5225 h 2182043"/>
              <a:gd name="connsiteX126" fmla="*/ 227344 w 1151910"/>
              <a:gd name="connsiteY126" fmla="*/ 55231 h 2182043"/>
              <a:gd name="connsiteX127" fmla="*/ 170194 w 1151910"/>
              <a:gd name="connsiteY127" fmla="*/ 69519 h 2182043"/>
              <a:gd name="connsiteX128" fmla="*/ 158287 w 1151910"/>
              <a:gd name="connsiteY128" fmla="*/ 114763 h 2182043"/>
              <a:gd name="connsiteX129" fmla="*/ 122568 w 1151910"/>
              <a:gd name="connsiteY129" fmla="*/ 150481 h 2182043"/>
              <a:gd name="connsiteX130" fmla="*/ 84469 w 1151910"/>
              <a:gd name="connsiteY130" fmla="*/ 243351 h 2182043"/>
              <a:gd name="connsiteX0" fmla="*/ 84469 w 1151910"/>
              <a:gd name="connsiteY0" fmla="*/ 243351 h 2182043"/>
              <a:gd name="connsiteX1" fmla="*/ 91612 w 1151910"/>
              <a:gd name="connsiteY1" fmla="*/ 271925 h 2182043"/>
              <a:gd name="connsiteX2" fmla="*/ 74943 w 1151910"/>
              <a:gd name="connsiteY2" fmla="*/ 340982 h 2182043"/>
              <a:gd name="connsiteX3" fmla="*/ 60656 w 1151910"/>
              <a:gd name="connsiteY3" fmla="*/ 390988 h 2182043"/>
              <a:gd name="connsiteX4" fmla="*/ 53512 w 1151910"/>
              <a:gd name="connsiteY4" fmla="*/ 467188 h 2182043"/>
              <a:gd name="connsiteX5" fmla="*/ 32081 w 1151910"/>
              <a:gd name="connsiteY5" fmla="*/ 505288 h 2182043"/>
              <a:gd name="connsiteX6" fmla="*/ 3506 w 1151910"/>
              <a:gd name="connsiteY6" fmla="*/ 541007 h 2182043"/>
              <a:gd name="connsiteX7" fmla="*/ 74944 w 1151910"/>
              <a:gd name="connsiteY7" fmla="*/ 564819 h 2182043"/>
              <a:gd name="connsiteX8" fmla="*/ 67800 w 1151910"/>
              <a:gd name="connsiteY8" fmla="*/ 643401 h 2182043"/>
              <a:gd name="connsiteX9" fmla="*/ 103518 w 1151910"/>
              <a:gd name="connsiteY9" fmla="*/ 688645 h 2182043"/>
              <a:gd name="connsiteX10" fmla="*/ 167813 w 1151910"/>
              <a:gd name="connsiteY10" fmla="*/ 736269 h 2182043"/>
              <a:gd name="connsiteX11" fmla="*/ 170195 w 1151910"/>
              <a:gd name="connsiteY11" fmla="*/ 807706 h 2182043"/>
              <a:gd name="connsiteX12" fmla="*/ 155907 w 1151910"/>
              <a:gd name="connsiteY12" fmla="*/ 860094 h 2182043"/>
              <a:gd name="connsiteX13" fmla="*/ 127331 w 1151910"/>
              <a:gd name="connsiteY13" fmla="*/ 910100 h 2182043"/>
              <a:gd name="connsiteX14" fmla="*/ 98756 w 1151910"/>
              <a:gd name="connsiteY14" fmla="*/ 948200 h 2182043"/>
              <a:gd name="connsiteX15" fmla="*/ 63037 w 1151910"/>
              <a:gd name="connsiteY15" fmla="*/ 993444 h 2182043"/>
              <a:gd name="connsiteX16" fmla="*/ 32082 w 1151910"/>
              <a:gd name="connsiteY16" fmla="*/ 1064881 h 2182043"/>
              <a:gd name="connsiteX17" fmla="*/ 1125 w 1151910"/>
              <a:gd name="connsiteY17" fmla="*/ 1105363 h 2182043"/>
              <a:gd name="connsiteX18" fmla="*/ 8269 w 1151910"/>
              <a:gd name="connsiteY18" fmla="*/ 1174419 h 2182043"/>
              <a:gd name="connsiteX19" fmla="*/ 22557 w 1151910"/>
              <a:gd name="connsiteY19" fmla="*/ 1224425 h 2182043"/>
              <a:gd name="connsiteX20" fmla="*/ 51133 w 1151910"/>
              <a:gd name="connsiteY20" fmla="*/ 1260144 h 2182043"/>
              <a:gd name="connsiteX21" fmla="*/ 70181 w 1151910"/>
              <a:gd name="connsiteY21" fmla="*/ 1298244 h 2182043"/>
              <a:gd name="connsiteX22" fmla="*/ 148763 w 1151910"/>
              <a:gd name="connsiteY22" fmla="*/ 1314913 h 2182043"/>
              <a:gd name="connsiteX23" fmla="*/ 255919 w 1151910"/>
              <a:gd name="connsiteY23" fmla="*/ 1398256 h 2182043"/>
              <a:gd name="connsiteX24" fmla="*/ 279733 w 1151910"/>
              <a:gd name="connsiteY24" fmla="*/ 1450644 h 2182043"/>
              <a:gd name="connsiteX25" fmla="*/ 239252 w 1151910"/>
              <a:gd name="connsiteY25" fmla="*/ 1550656 h 2182043"/>
              <a:gd name="connsiteX26" fmla="*/ 210677 w 1151910"/>
              <a:gd name="connsiteY26" fmla="*/ 1655431 h 2182043"/>
              <a:gd name="connsiteX27" fmla="*/ 217819 w 1151910"/>
              <a:gd name="connsiteY27" fmla="*/ 1714963 h 2182043"/>
              <a:gd name="connsiteX28" fmla="*/ 246394 w 1151910"/>
              <a:gd name="connsiteY28" fmla="*/ 1812594 h 2182043"/>
              <a:gd name="connsiteX29" fmla="*/ 191627 w 1151910"/>
              <a:gd name="connsiteY29" fmla="*/ 1857838 h 2182043"/>
              <a:gd name="connsiteX30" fmla="*/ 144002 w 1151910"/>
              <a:gd name="connsiteY30" fmla="*/ 1891175 h 2182043"/>
              <a:gd name="connsiteX31" fmla="*/ 91613 w 1151910"/>
              <a:gd name="connsiteY31" fmla="*/ 1917369 h 2182043"/>
              <a:gd name="connsiteX32" fmla="*/ 139239 w 1151910"/>
              <a:gd name="connsiteY32" fmla="*/ 1953088 h 2182043"/>
              <a:gd name="connsiteX33" fmla="*/ 165431 w 1151910"/>
              <a:gd name="connsiteY33" fmla="*/ 1984043 h 2182043"/>
              <a:gd name="connsiteX34" fmla="*/ 196387 w 1151910"/>
              <a:gd name="connsiteY34" fmla="*/ 2055482 h 2182043"/>
              <a:gd name="connsiteX35" fmla="*/ 258302 w 1151910"/>
              <a:gd name="connsiteY35" fmla="*/ 2048338 h 2182043"/>
              <a:gd name="connsiteX36" fmla="*/ 365456 w 1151910"/>
              <a:gd name="connsiteY36" fmla="*/ 2074532 h 2182043"/>
              <a:gd name="connsiteX37" fmla="*/ 382127 w 1151910"/>
              <a:gd name="connsiteY37" fmla="*/ 2155494 h 2182043"/>
              <a:gd name="connsiteX38" fmla="*/ 441658 w 1151910"/>
              <a:gd name="connsiteY38" fmla="*/ 2176926 h 2182043"/>
              <a:gd name="connsiteX39" fmla="*/ 489282 w 1151910"/>
              <a:gd name="connsiteY39" fmla="*/ 2165019 h 2182043"/>
              <a:gd name="connsiteX40" fmla="*/ 527381 w 1151910"/>
              <a:gd name="connsiteY40" fmla="*/ 2181687 h 2182043"/>
              <a:gd name="connsiteX41" fmla="*/ 539288 w 1151910"/>
              <a:gd name="connsiteY41" fmla="*/ 2086437 h 2182043"/>
              <a:gd name="connsiteX42" fmla="*/ 591675 w 1151910"/>
              <a:gd name="connsiteY42" fmla="*/ 2041194 h 2182043"/>
              <a:gd name="connsiteX43" fmla="*/ 613106 w 1151910"/>
              <a:gd name="connsiteY43" fmla="*/ 2010238 h 2182043"/>
              <a:gd name="connsiteX44" fmla="*/ 608346 w 1151910"/>
              <a:gd name="connsiteY44" fmla="*/ 1972139 h 2182043"/>
              <a:gd name="connsiteX45" fmla="*/ 648824 w 1151910"/>
              <a:gd name="connsiteY45" fmla="*/ 1869745 h 2182043"/>
              <a:gd name="connsiteX46" fmla="*/ 698831 w 1151910"/>
              <a:gd name="connsiteY46" fmla="*/ 1781638 h 2182043"/>
              <a:gd name="connsiteX47" fmla="*/ 739314 w 1151910"/>
              <a:gd name="connsiteY47" fmla="*/ 1714964 h 2182043"/>
              <a:gd name="connsiteX48" fmla="*/ 770269 w 1151910"/>
              <a:gd name="connsiteY48" fmla="*/ 1684008 h 2182043"/>
              <a:gd name="connsiteX49" fmla="*/ 791701 w 1151910"/>
              <a:gd name="connsiteY49" fmla="*/ 1772113 h 2182043"/>
              <a:gd name="connsiteX50" fmla="*/ 813133 w 1151910"/>
              <a:gd name="connsiteY50" fmla="*/ 1719726 h 2182043"/>
              <a:gd name="connsiteX51" fmla="*/ 848850 w 1151910"/>
              <a:gd name="connsiteY51" fmla="*/ 1729250 h 2182043"/>
              <a:gd name="connsiteX52" fmla="*/ 865518 w 1151910"/>
              <a:gd name="connsiteY52" fmla="*/ 1669719 h 2182043"/>
              <a:gd name="connsiteX53" fmla="*/ 946482 w 1151910"/>
              <a:gd name="connsiteY53" fmla="*/ 1703056 h 2182043"/>
              <a:gd name="connsiteX54" fmla="*/ 989344 w 1151910"/>
              <a:gd name="connsiteY54" fmla="*/ 1738775 h 2182043"/>
              <a:gd name="connsiteX55" fmla="*/ 986963 w 1151910"/>
              <a:gd name="connsiteY55" fmla="*/ 1674482 h 2182043"/>
              <a:gd name="connsiteX56" fmla="*/ 1017919 w 1151910"/>
              <a:gd name="connsiteY56" fmla="*/ 1638763 h 2182043"/>
              <a:gd name="connsiteX57" fmla="*/ 1017919 w 1151910"/>
              <a:gd name="connsiteY57" fmla="*/ 1600663 h 2182043"/>
              <a:gd name="connsiteX58" fmla="*/ 998869 w 1151910"/>
              <a:gd name="connsiteY58" fmla="*/ 1586375 h 2182043"/>
              <a:gd name="connsiteX59" fmla="*/ 975056 w 1151910"/>
              <a:gd name="connsiteY59" fmla="*/ 1548275 h 2182043"/>
              <a:gd name="connsiteX60" fmla="*/ 965531 w 1151910"/>
              <a:gd name="connsiteY60" fmla="*/ 1533988 h 2182043"/>
              <a:gd name="connsiteX61" fmla="*/ 951244 w 1151910"/>
              <a:gd name="connsiteY61" fmla="*/ 1529225 h 2182043"/>
              <a:gd name="connsiteX62" fmla="*/ 932194 w 1151910"/>
              <a:gd name="connsiteY62" fmla="*/ 1405400 h 2182043"/>
              <a:gd name="connsiteX63" fmla="*/ 922669 w 1151910"/>
              <a:gd name="connsiteY63" fmla="*/ 1362538 h 2182043"/>
              <a:gd name="connsiteX64" fmla="*/ 913144 w 1151910"/>
              <a:gd name="connsiteY64" fmla="*/ 1338725 h 2182043"/>
              <a:gd name="connsiteX65" fmla="*/ 903619 w 1151910"/>
              <a:gd name="connsiteY65" fmla="*/ 1305388 h 2182043"/>
              <a:gd name="connsiteX66" fmla="*/ 898856 w 1151910"/>
              <a:gd name="connsiteY66" fmla="*/ 1291100 h 2182043"/>
              <a:gd name="connsiteX67" fmla="*/ 908381 w 1151910"/>
              <a:gd name="connsiteY67" fmla="*/ 1224425 h 2182043"/>
              <a:gd name="connsiteX68" fmla="*/ 922669 w 1151910"/>
              <a:gd name="connsiteY68" fmla="*/ 1219663 h 2182043"/>
              <a:gd name="connsiteX69" fmla="*/ 941719 w 1151910"/>
              <a:gd name="connsiteY69" fmla="*/ 1210138 h 2182043"/>
              <a:gd name="connsiteX70" fmla="*/ 956006 w 1151910"/>
              <a:gd name="connsiteY70" fmla="*/ 1205375 h 2182043"/>
              <a:gd name="connsiteX71" fmla="*/ 970294 w 1151910"/>
              <a:gd name="connsiteY71" fmla="*/ 1195850 h 2182043"/>
              <a:gd name="connsiteX72" fmla="*/ 1003631 w 1151910"/>
              <a:gd name="connsiteY72" fmla="*/ 1186325 h 2182043"/>
              <a:gd name="connsiteX73" fmla="*/ 1022681 w 1151910"/>
              <a:gd name="connsiteY73" fmla="*/ 1172038 h 2182043"/>
              <a:gd name="connsiteX74" fmla="*/ 1041731 w 1151910"/>
              <a:gd name="connsiteY74" fmla="*/ 1143463 h 2182043"/>
              <a:gd name="connsiteX75" fmla="*/ 1070306 w 1151910"/>
              <a:gd name="connsiteY75" fmla="*/ 1124413 h 2182043"/>
              <a:gd name="connsiteX76" fmla="*/ 1098881 w 1151910"/>
              <a:gd name="connsiteY76" fmla="*/ 1114888 h 2182043"/>
              <a:gd name="connsiteX77" fmla="*/ 1132219 w 1151910"/>
              <a:gd name="connsiteY77" fmla="*/ 1091075 h 2182043"/>
              <a:gd name="connsiteX78" fmla="*/ 1146506 w 1151910"/>
              <a:gd name="connsiteY78" fmla="*/ 1076788 h 2182043"/>
              <a:gd name="connsiteX79" fmla="*/ 1141744 w 1151910"/>
              <a:gd name="connsiteY79" fmla="*/ 991063 h 2182043"/>
              <a:gd name="connsiteX80" fmla="*/ 1127456 w 1151910"/>
              <a:gd name="connsiteY80" fmla="*/ 972013 h 2182043"/>
              <a:gd name="connsiteX81" fmla="*/ 1108406 w 1151910"/>
              <a:gd name="connsiteY81" fmla="*/ 933913 h 2182043"/>
              <a:gd name="connsiteX82" fmla="*/ 1103644 w 1151910"/>
              <a:gd name="connsiteY82" fmla="*/ 910100 h 2182043"/>
              <a:gd name="connsiteX83" fmla="*/ 1075069 w 1151910"/>
              <a:gd name="connsiteY83" fmla="*/ 881525 h 2182043"/>
              <a:gd name="connsiteX84" fmla="*/ 1008394 w 1151910"/>
              <a:gd name="connsiteY84" fmla="*/ 857713 h 2182043"/>
              <a:gd name="connsiteX85" fmla="*/ 994106 w 1151910"/>
              <a:gd name="connsiteY85" fmla="*/ 862475 h 2182043"/>
              <a:gd name="connsiteX86" fmla="*/ 989344 w 1151910"/>
              <a:gd name="connsiteY86" fmla="*/ 876763 h 2182043"/>
              <a:gd name="connsiteX87" fmla="*/ 984581 w 1151910"/>
              <a:gd name="connsiteY87" fmla="*/ 914863 h 2182043"/>
              <a:gd name="connsiteX88" fmla="*/ 975056 w 1151910"/>
              <a:gd name="connsiteY88" fmla="*/ 929150 h 2182043"/>
              <a:gd name="connsiteX89" fmla="*/ 960769 w 1151910"/>
              <a:gd name="connsiteY89" fmla="*/ 948200 h 2182043"/>
              <a:gd name="connsiteX90" fmla="*/ 932194 w 1151910"/>
              <a:gd name="connsiteY90" fmla="*/ 962488 h 2182043"/>
              <a:gd name="connsiteX91" fmla="*/ 898856 w 1151910"/>
              <a:gd name="connsiteY91" fmla="*/ 919625 h 2182043"/>
              <a:gd name="connsiteX92" fmla="*/ 884569 w 1151910"/>
              <a:gd name="connsiteY92" fmla="*/ 905338 h 2182043"/>
              <a:gd name="connsiteX93" fmla="*/ 903619 w 1151910"/>
              <a:gd name="connsiteY93" fmla="*/ 852950 h 2182043"/>
              <a:gd name="connsiteX94" fmla="*/ 908381 w 1151910"/>
              <a:gd name="connsiteY94" fmla="*/ 833900 h 2182043"/>
              <a:gd name="connsiteX95" fmla="*/ 903619 w 1151910"/>
              <a:gd name="connsiteY95" fmla="*/ 819613 h 2182043"/>
              <a:gd name="connsiteX96" fmla="*/ 898856 w 1151910"/>
              <a:gd name="connsiteY96" fmla="*/ 800563 h 2182043"/>
              <a:gd name="connsiteX97" fmla="*/ 903619 w 1151910"/>
              <a:gd name="connsiteY97" fmla="*/ 776750 h 2182043"/>
              <a:gd name="connsiteX98" fmla="*/ 941719 w 1151910"/>
              <a:gd name="connsiteY98" fmla="*/ 752938 h 2182043"/>
              <a:gd name="connsiteX99" fmla="*/ 956006 w 1151910"/>
              <a:gd name="connsiteY99" fmla="*/ 738650 h 2182043"/>
              <a:gd name="connsiteX100" fmla="*/ 960769 w 1151910"/>
              <a:gd name="connsiteY100" fmla="*/ 724363 h 2182043"/>
              <a:gd name="connsiteX101" fmla="*/ 956006 w 1151910"/>
              <a:gd name="connsiteY101" fmla="*/ 600538 h 2182043"/>
              <a:gd name="connsiteX102" fmla="*/ 889331 w 1151910"/>
              <a:gd name="connsiteY102" fmla="*/ 600538 h 2182043"/>
              <a:gd name="connsiteX103" fmla="*/ 875044 w 1151910"/>
              <a:gd name="connsiteY103" fmla="*/ 586250 h 2182043"/>
              <a:gd name="connsiteX104" fmla="*/ 860756 w 1151910"/>
              <a:gd name="connsiteY104" fmla="*/ 576725 h 2182043"/>
              <a:gd name="connsiteX105" fmla="*/ 846469 w 1151910"/>
              <a:gd name="connsiteY105" fmla="*/ 557675 h 2182043"/>
              <a:gd name="connsiteX106" fmla="*/ 841706 w 1151910"/>
              <a:gd name="connsiteY106" fmla="*/ 543388 h 2182043"/>
              <a:gd name="connsiteX107" fmla="*/ 722644 w 1151910"/>
              <a:gd name="connsiteY107" fmla="*/ 538625 h 2182043"/>
              <a:gd name="connsiteX108" fmla="*/ 689306 w 1151910"/>
              <a:gd name="connsiteY108" fmla="*/ 510050 h 2182043"/>
              <a:gd name="connsiteX109" fmla="*/ 679781 w 1151910"/>
              <a:gd name="connsiteY109" fmla="*/ 495763 h 2182043"/>
              <a:gd name="connsiteX110" fmla="*/ 660731 w 1151910"/>
              <a:gd name="connsiteY110" fmla="*/ 448138 h 2182043"/>
              <a:gd name="connsiteX111" fmla="*/ 646444 w 1151910"/>
              <a:gd name="connsiteY111" fmla="*/ 410038 h 2182043"/>
              <a:gd name="connsiteX112" fmla="*/ 636919 w 1151910"/>
              <a:gd name="connsiteY112" fmla="*/ 386225 h 2182043"/>
              <a:gd name="connsiteX113" fmla="*/ 617869 w 1151910"/>
              <a:gd name="connsiteY113" fmla="*/ 357650 h 2182043"/>
              <a:gd name="connsiteX114" fmla="*/ 575006 w 1151910"/>
              <a:gd name="connsiteY114" fmla="*/ 329075 h 2182043"/>
              <a:gd name="connsiteX115" fmla="*/ 560719 w 1151910"/>
              <a:gd name="connsiteY115" fmla="*/ 319550 h 2182043"/>
              <a:gd name="connsiteX116" fmla="*/ 541669 w 1151910"/>
              <a:gd name="connsiteY116" fmla="*/ 305263 h 2182043"/>
              <a:gd name="connsiteX117" fmla="*/ 527381 w 1151910"/>
              <a:gd name="connsiteY117" fmla="*/ 300500 h 2182043"/>
              <a:gd name="connsiteX118" fmla="*/ 494044 w 1151910"/>
              <a:gd name="connsiteY118" fmla="*/ 281450 h 2182043"/>
              <a:gd name="connsiteX119" fmla="*/ 470231 w 1151910"/>
              <a:gd name="connsiteY119" fmla="*/ 271925 h 2182043"/>
              <a:gd name="connsiteX120" fmla="*/ 408318 w 1151910"/>
              <a:gd name="connsiteY120" fmla="*/ 181439 h 2182043"/>
              <a:gd name="connsiteX121" fmla="*/ 408319 w 1151910"/>
              <a:gd name="connsiteY121" fmla="*/ 52851 h 2182043"/>
              <a:gd name="connsiteX122" fmla="*/ 377362 w 1151910"/>
              <a:gd name="connsiteY122" fmla="*/ 43325 h 2182043"/>
              <a:gd name="connsiteX123" fmla="*/ 317831 w 1151910"/>
              <a:gd name="connsiteY123" fmla="*/ 9988 h 2182043"/>
              <a:gd name="connsiteX124" fmla="*/ 284494 w 1151910"/>
              <a:gd name="connsiteY124" fmla="*/ 463 h 2182043"/>
              <a:gd name="connsiteX125" fmla="*/ 265444 w 1151910"/>
              <a:gd name="connsiteY125" fmla="*/ 5225 h 2182043"/>
              <a:gd name="connsiteX126" fmla="*/ 227344 w 1151910"/>
              <a:gd name="connsiteY126" fmla="*/ 55231 h 2182043"/>
              <a:gd name="connsiteX127" fmla="*/ 170194 w 1151910"/>
              <a:gd name="connsiteY127" fmla="*/ 69519 h 2182043"/>
              <a:gd name="connsiteX128" fmla="*/ 158287 w 1151910"/>
              <a:gd name="connsiteY128" fmla="*/ 114763 h 2182043"/>
              <a:gd name="connsiteX129" fmla="*/ 122568 w 1151910"/>
              <a:gd name="connsiteY129" fmla="*/ 150481 h 2182043"/>
              <a:gd name="connsiteX130" fmla="*/ 84469 w 1151910"/>
              <a:gd name="connsiteY130" fmla="*/ 243351 h 2182043"/>
              <a:gd name="connsiteX0" fmla="*/ 84469 w 1151910"/>
              <a:gd name="connsiteY0" fmla="*/ 243351 h 2182043"/>
              <a:gd name="connsiteX1" fmla="*/ 91612 w 1151910"/>
              <a:gd name="connsiteY1" fmla="*/ 271925 h 2182043"/>
              <a:gd name="connsiteX2" fmla="*/ 74943 w 1151910"/>
              <a:gd name="connsiteY2" fmla="*/ 340982 h 2182043"/>
              <a:gd name="connsiteX3" fmla="*/ 60656 w 1151910"/>
              <a:gd name="connsiteY3" fmla="*/ 390988 h 2182043"/>
              <a:gd name="connsiteX4" fmla="*/ 53512 w 1151910"/>
              <a:gd name="connsiteY4" fmla="*/ 467188 h 2182043"/>
              <a:gd name="connsiteX5" fmla="*/ 32081 w 1151910"/>
              <a:gd name="connsiteY5" fmla="*/ 505288 h 2182043"/>
              <a:gd name="connsiteX6" fmla="*/ 3506 w 1151910"/>
              <a:gd name="connsiteY6" fmla="*/ 541007 h 2182043"/>
              <a:gd name="connsiteX7" fmla="*/ 74944 w 1151910"/>
              <a:gd name="connsiteY7" fmla="*/ 564819 h 2182043"/>
              <a:gd name="connsiteX8" fmla="*/ 67800 w 1151910"/>
              <a:gd name="connsiteY8" fmla="*/ 643401 h 2182043"/>
              <a:gd name="connsiteX9" fmla="*/ 103518 w 1151910"/>
              <a:gd name="connsiteY9" fmla="*/ 688645 h 2182043"/>
              <a:gd name="connsiteX10" fmla="*/ 167813 w 1151910"/>
              <a:gd name="connsiteY10" fmla="*/ 736269 h 2182043"/>
              <a:gd name="connsiteX11" fmla="*/ 170195 w 1151910"/>
              <a:gd name="connsiteY11" fmla="*/ 807706 h 2182043"/>
              <a:gd name="connsiteX12" fmla="*/ 155907 w 1151910"/>
              <a:gd name="connsiteY12" fmla="*/ 860094 h 2182043"/>
              <a:gd name="connsiteX13" fmla="*/ 127331 w 1151910"/>
              <a:gd name="connsiteY13" fmla="*/ 910100 h 2182043"/>
              <a:gd name="connsiteX14" fmla="*/ 98756 w 1151910"/>
              <a:gd name="connsiteY14" fmla="*/ 948200 h 2182043"/>
              <a:gd name="connsiteX15" fmla="*/ 63037 w 1151910"/>
              <a:gd name="connsiteY15" fmla="*/ 993444 h 2182043"/>
              <a:gd name="connsiteX16" fmla="*/ 32082 w 1151910"/>
              <a:gd name="connsiteY16" fmla="*/ 1064881 h 2182043"/>
              <a:gd name="connsiteX17" fmla="*/ 1125 w 1151910"/>
              <a:gd name="connsiteY17" fmla="*/ 1105363 h 2182043"/>
              <a:gd name="connsiteX18" fmla="*/ 8269 w 1151910"/>
              <a:gd name="connsiteY18" fmla="*/ 1174419 h 2182043"/>
              <a:gd name="connsiteX19" fmla="*/ 22557 w 1151910"/>
              <a:gd name="connsiteY19" fmla="*/ 1224425 h 2182043"/>
              <a:gd name="connsiteX20" fmla="*/ 51133 w 1151910"/>
              <a:gd name="connsiteY20" fmla="*/ 1260144 h 2182043"/>
              <a:gd name="connsiteX21" fmla="*/ 70181 w 1151910"/>
              <a:gd name="connsiteY21" fmla="*/ 1298244 h 2182043"/>
              <a:gd name="connsiteX22" fmla="*/ 148763 w 1151910"/>
              <a:gd name="connsiteY22" fmla="*/ 1314913 h 2182043"/>
              <a:gd name="connsiteX23" fmla="*/ 255919 w 1151910"/>
              <a:gd name="connsiteY23" fmla="*/ 1398256 h 2182043"/>
              <a:gd name="connsiteX24" fmla="*/ 279733 w 1151910"/>
              <a:gd name="connsiteY24" fmla="*/ 1450644 h 2182043"/>
              <a:gd name="connsiteX25" fmla="*/ 239252 w 1151910"/>
              <a:gd name="connsiteY25" fmla="*/ 1550656 h 2182043"/>
              <a:gd name="connsiteX26" fmla="*/ 210677 w 1151910"/>
              <a:gd name="connsiteY26" fmla="*/ 1655431 h 2182043"/>
              <a:gd name="connsiteX27" fmla="*/ 217819 w 1151910"/>
              <a:gd name="connsiteY27" fmla="*/ 1714963 h 2182043"/>
              <a:gd name="connsiteX28" fmla="*/ 246394 w 1151910"/>
              <a:gd name="connsiteY28" fmla="*/ 1812594 h 2182043"/>
              <a:gd name="connsiteX29" fmla="*/ 191627 w 1151910"/>
              <a:gd name="connsiteY29" fmla="*/ 1857838 h 2182043"/>
              <a:gd name="connsiteX30" fmla="*/ 144002 w 1151910"/>
              <a:gd name="connsiteY30" fmla="*/ 1891175 h 2182043"/>
              <a:gd name="connsiteX31" fmla="*/ 91613 w 1151910"/>
              <a:gd name="connsiteY31" fmla="*/ 1917369 h 2182043"/>
              <a:gd name="connsiteX32" fmla="*/ 139239 w 1151910"/>
              <a:gd name="connsiteY32" fmla="*/ 1953088 h 2182043"/>
              <a:gd name="connsiteX33" fmla="*/ 165431 w 1151910"/>
              <a:gd name="connsiteY33" fmla="*/ 1984043 h 2182043"/>
              <a:gd name="connsiteX34" fmla="*/ 196387 w 1151910"/>
              <a:gd name="connsiteY34" fmla="*/ 2055482 h 2182043"/>
              <a:gd name="connsiteX35" fmla="*/ 258302 w 1151910"/>
              <a:gd name="connsiteY35" fmla="*/ 2048338 h 2182043"/>
              <a:gd name="connsiteX36" fmla="*/ 365456 w 1151910"/>
              <a:gd name="connsiteY36" fmla="*/ 2074532 h 2182043"/>
              <a:gd name="connsiteX37" fmla="*/ 382127 w 1151910"/>
              <a:gd name="connsiteY37" fmla="*/ 2155494 h 2182043"/>
              <a:gd name="connsiteX38" fmla="*/ 441658 w 1151910"/>
              <a:gd name="connsiteY38" fmla="*/ 2176926 h 2182043"/>
              <a:gd name="connsiteX39" fmla="*/ 489282 w 1151910"/>
              <a:gd name="connsiteY39" fmla="*/ 2165019 h 2182043"/>
              <a:gd name="connsiteX40" fmla="*/ 527381 w 1151910"/>
              <a:gd name="connsiteY40" fmla="*/ 2181687 h 2182043"/>
              <a:gd name="connsiteX41" fmla="*/ 539288 w 1151910"/>
              <a:gd name="connsiteY41" fmla="*/ 2086437 h 2182043"/>
              <a:gd name="connsiteX42" fmla="*/ 591675 w 1151910"/>
              <a:gd name="connsiteY42" fmla="*/ 2041194 h 2182043"/>
              <a:gd name="connsiteX43" fmla="*/ 613106 w 1151910"/>
              <a:gd name="connsiteY43" fmla="*/ 2010238 h 2182043"/>
              <a:gd name="connsiteX44" fmla="*/ 608346 w 1151910"/>
              <a:gd name="connsiteY44" fmla="*/ 1972139 h 2182043"/>
              <a:gd name="connsiteX45" fmla="*/ 648824 w 1151910"/>
              <a:gd name="connsiteY45" fmla="*/ 1869745 h 2182043"/>
              <a:gd name="connsiteX46" fmla="*/ 698831 w 1151910"/>
              <a:gd name="connsiteY46" fmla="*/ 1781638 h 2182043"/>
              <a:gd name="connsiteX47" fmla="*/ 739314 w 1151910"/>
              <a:gd name="connsiteY47" fmla="*/ 1714964 h 2182043"/>
              <a:gd name="connsiteX48" fmla="*/ 770269 w 1151910"/>
              <a:gd name="connsiteY48" fmla="*/ 1684008 h 2182043"/>
              <a:gd name="connsiteX49" fmla="*/ 791701 w 1151910"/>
              <a:gd name="connsiteY49" fmla="*/ 1772113 h 2182043"/>
              <a:gd name="connsiteX50" fmla="*/ 813133 w 1151910"/>
              <a:gd name="connsiteY50" fmla="*/ 1719726 h 2182043"/>
              <a:gd name="connsiteX51" fmla="*/ 848850 w 1151910"/>
              <a:gd name="connsiteY51" fmla="*/ 1729250 h 2182043"/>
              <a:gd name="connsiteX52" fmla="*/ 865518 w 1151910"/>
              <a:gd name="connsiteY52" fmla="*/ 1669719 h 2182043"/>
              <a:gd name="connsiteX53" fmla="*/ 946482 w 1151910"/>
              <a:gd name="connsiteY53" fmla="*/ 1703056 h 2182043"/>
              <a:gd name="connsiteX54" fmla="*/ 989344 w 1151910"/>
              <a:gd name="connsiteY54" fmla="*/ 1738775 h 2182043"/>
              <a:gd name="connsiteX55" fmla="*/ 986963 w 1151910"/>
              <a:gd name="connsiteY55" fmla="*/ 1674482 h 2182043"/>
              <a:gd name="connsiteX56" fmla="*/ 1017919 w 1151910"/>
              <a:gd name="connsiteY56" fmla="*/ 1638763 h 2182043"/>
              <a:gd name="connsiteX57" fmla="*/ 998869 w 1151910"/>
              <a:gd name="connsiteY57" fmla="*/ 1586375 h 2182043"/>
              <a:gd name="connsiteX58" fmla="*/ 975056 w 1151910"/>
              <a:gd name="connsiteY58" fmla="*/ 1548275 h 2182043"/>
              <a:gd name="connsiteX59" fmla="*/ 965531 w 1151910"/>
              <a:gd name="connsiteY59" fmla="*/ 1533988 h 2182043"/>
              <a:gd name="connsiteX60" fmla="*/ 951244 w 1151910"/>
              <a:gd name="connsiteY60" fmla="*/ 1529225 h 2182043"/>
              <a:gd name="connsiteX61" fmla="*/ 932194 w 1151910"/>
              <a:gd name="connsiteY61" fmla="*/ 1405400 h 2182043"/>
              <a:gd name="connsiteX62" fmla="*/ 922669 w 1151910"/>
              <a:gd name="connsiteY62" fmla="*/ 1362538 h 2182043"/>
              <a:gd name="connsiteX63" fmla="*/ 913144 w 1151910"/>
              <a:gd name="connsiteY63" fmla="*/ 1338725 h 2182043"/>
              <a:gd name="connsiteX64" fmla="*/ 903619 w 1151910"/>
              <a:gd name="connsiteY64" fmla="*/ 1305388 h 2182043"/>
              <a:gd name="connsiteX65" fmla="*/ 898856 w 1151910"/>
              <a:gd name="connsiteY65" fmla="*/ 1291100 h 2182043"/>
              <a:gd name="connsiteX66" fmla="*/ 908381 w 1151910"/>
              <a:gd name="connsiteY66" fmla="*/ 1224425 h 2182043"/>
              <a:gd name="connsiteX67" fmla="*/ 922669 w 1151910"/>
              <a:gd name="connsiteY67" fmla="*/ 1219663 h 2182043"/>
              <a:gd name="connsiteX68" fmla="*/ 941719 w 1151910"/>
              <a:gd name="connsiteY68" fmla="*/ 1210138 h 2182043"/>
              <a:gd name="connsiteX69" fmla="*/ 956006 w 1151910"/>
              <a:gd name="connsiteY69" fmla="*/ 1205375 h 2182043"/>
              <a:gd name="connsiteX70" fmla="*/ 970294 w 1151910"/>
              <a:gd name="connsiteY70" fmla="*/ 1195850 h 2182043"/>
              <a:gd name="connsiteX71" fmla="*/ 1003631 w 1151910"/>
              <a:gd name="connsiteY71" fmla="*/ 1186325 h 2182043"/>
              <a:gd name="connsiteX72" fmla="*/ 1022681 w 1151910"/>
              <a:gd name="connsiteY72" fmla="*/ 1172038 h 2182043"/>
              <a:gd name="connsiteX73" fmla="*/ 1041731 w 1151910"/>
              <a:gd name="connsiteY73" fmla="*/ 1143463 h 2182043"/>
              <a:gd name="connsiteX74" fmla="*/ 1070306 w 1151910"/>
              <a:gd name="connsiteY74" fmla="*/ 1124413 h 2182043"/>
              <a:gd name="connsiteX75" fmla="*/ 1098881 w 1151910"/>
              <a:gd name="connsiteY75" fmla="*/ 1114888 h 2182043"/>
              <a:gd name="connsiteX76" fmla="*/ 1132219 w 1151910"/>
              <a:gd name="connsiteY76" fmla="*/ 1091075 h 2182043"/>
              <a:gd name="connsiteX77" fmla="*/ 1146506 w 1151910"/>
              <a:gd name="connsiteY77" fmla="*/ 1076788 h 2182043"/>
              <a:gd name="connsiteX78" fmla="*/ 1141744 w 1151910"/>
              <a:gd name="connsiteY78" fmla="*/ 991063 h 2182043"/>
              <a:gd name="connsiteX79" fmla="*/ 1127456 w 1151910"/>
              <a:gd name="connsiteY79" fmla="*/ 972013 h 2182043"/>
              <a:gd name="connsiteX80" fmla="*/ 1108406 w 1151910"/>
              <a:gd name="connsiteY80" fmla="*/ 933913 h 2182043"/>
              <a:gd name="connsiteX81" fmla="*/ 1103644 w 1151910"/>
              <a:gd name="connsiteY81" fmla="*/ 910100 h 2182043"/>
              <a:gd name="connsiteX82" fmla="*/ 1075069 w 1151910"/>
              <a:gd name="connsiteY82" fmla="*/ 881525 h 2182043"/>
              <a:gd name="connsiteX83" fmla="*/ 1008394 w 1151910"/>
              <a:gd name="connsiteY83" fmla="*/ 857713 h 2182043"/>
              <a:gd name="connsiteX84" fmla="*/ 994106 w 1151910"/>
              <a:gd name="connsiteY84" fmla="*/ 862475 h 2182043"/>
              <a:gd name="connsiteX85" fmla="*/ 989344 w 1151910"/>
              <a:gd name="connsiteY85" fmla="*/ 876763 h 2182043"/>
              <a:gd name="connsiteX86" fmla="*/ 984581 w 1151910"/>
              <a:gd name="connsiteY86" fmla="*/ 914863 h 2182043"/>
              <a:gd name="connsiteX87" fmla="*/ 975056 w 1151910"/>
              <a:gd name="connsiteY87" fmla="*/ 929150 h 2182043"/>
              <a:gd name="connsiteX88" fmla="*/ 960769 w 1151910"/>
              <a:gd name="connsiteY88" fmla="*/ 948200 h 2182043"/>
              <a:gd name="connsiteX89" fmla="*/ 932194 w 1151910"/>
              <a:gd name="connsiteY89" fmla="*/ 962488 h 2182043"/>
              <a:gd name="connsiteX90" fmla="*/ 898856 w 1151910"/>
              <a:gd name="connsiteY90" fmla="*/ 919625 h 2182043"/>
              <a:gd name="connsiteX91" fmla="*/ 884569 w 1151910"/>
              <a:gd name="connsiteY91" fmla="*/ 905338 h 2182043"/>
              <a:gd name="connsiteX92" fmla="*/ 903619 w 1151910"/>
              <a:gd name="connsiteY92" fmla="*/ 852950 h 2182043"/>
              <a:gd name="connsiteX93" fmla="*/ 908381 w 1151910"/>
              <a:gd name="connsiteY93" fmla="*/ 833900 h 2182043"/>
              <a:gd name="connsiteX94" fmla="*/ 903619 w 1151910"/>
              <a:gd name="connsiteY94" fmla="*/ 819613 h 2182043"/>
              <a:gd name="connsiteX95" fmla="*/ 898856 w 1151910"/>
              <a:gd name="connsiteY95" fmla="*/ 800563 h 2182043"/>
              <a:gd name="connsiteX96" fmla="*/ 903619 w 1151910"/>
              <a:gd name="connsiteY96" fmla="*/ 776750 h 2182043"/>
              <a:gd name="connsiteX97" fmla="*/ 941719 w 1151910"/>
              <a:gd name="connsiteY97" fmla="*/ 752938 h 2182043"/>
              <a:gd name="connsiteX98" fmla="*/ 956006 w 1151910"/>
              <a:gd name="connsiteY98" fmla="*/ 738650 h 2182043"/>
              <a:gd name="connsiteX99" fmla="*/ 960769 w 1151910"/>
              <a:gd name="connsiteY99" fmla="*/ 724363 h 2182043"/>
              <a:gd name="connsiteX100" fmla="*/ 956006 w 1151910"/>
              <a:gd name="connsiteY100" fmla="*/ 600538 h 2182043"/>
              <a:gd name="connsiteX101" fmla="*/ 889331 w 1151910"/>
              <a:gd name="connsiteY101" fmla="*/ 600538 h 2182043"/>
              <a:gd name="connsiteX102" fmla="*/ 875044 w 1151910"/>
              <a:gd name="connsiteY102" fmla="*/ 586250 h 2182043"/>
              <a:gd name="connsiteX103" fmla="*/ 860756 w 1151910"/>
              <a:gd name="connsiteY103" fmla="*/ 576725 h 2182043"/>
              <a:gd name="connsiteX104" fmla="*/ 846469 w 1151910"/>
              <a:gd name="connsiteY104" fmla="*/ 557675 h 2182043"/>
              <a:gd name="connsiteX105" fmla="*/ 841706 w 1151910"/>
              <a:gd name="connsiteY105" fmla="*/ 543388 h 2182043"/>
              <a:gd name="connsiteX106" fmla="*/ 722644 w 1151910"/>
              <a:gd name="connsiteY106" fmla="*/ 538625 h 2182043"/>
              <a:gd name="connsiteX107" fmla="*/ 689306 w 1151910"/>
              <a:gd name="connsiteY107" fmla="*/ 510050 h 2182043"/>
              <a:gd name="connsiteX108" fmla="*/ 679781 w 1151910"/>
              <a:gd name="connsiteY108" fmla="*/ 495763 h 2182043"/>
              <a:gd name="connsiteX109" fmla="*/ 660731 w 1151910"/>
              <a:gd name="connsiteY109" fmla="*/ 448138 h 2182043"/>
              <a:gd name="connsiteX110" fmla="*/ 646444 w 1151910"/>
              <a:gd name="connsiteY110" fmla="*/ 410038 h 2182043"/>
              <a:gd name="connsiteX111" fmla="*/ 636919 w 1151910"/>
              <a:gd name="connsiteY111" fmla="*/ 386225 h 2182043"/>
              <a:gd name="connsiteX112" fmla="*/ 617869 w 1151910"/>
              <a:gd name="connsiteY112" fmla="*/ 357650 h 2182043"/>
              <a:gd name="connsiteX113" fmla="*/ 575006 w 1151910"/>
              <a:gd name="connsiteY113" fmla="*/ 329075 h 2182043"/>
              <a:gd name="connsiteX114" fmla="*/ 560719 w 1151910"/>
              <a:gd name="connsiteY114" fmla="*/ 319550 h 2182043"/>
              <a:gd name="connsiteX115" fmla="*/ 541669 w 1151910"/>
              <a:gd name="connsiteY115" fmla="*/ 305263 h 2182043"/>
              <a:gd name="connsiteX116" fmla="*/ 527381 w 1151910"/>
              <a:gd name="connsiteY116" fmla="*/ 300500 h 2182043"/>
              <a:gd name="connsiteX117" fmla="*/ 494044 w 1151910"/>
              <a:gd name="connsiteY117" fmla="*/ 281450 h 2182043"/>
              <a:gd name="connsiteX118" fmla="*/ 470231 w 1151910"/>
              <a:gd name="connsiteY118" fmla="*/ 271925 h 2182043"/>
              <a:gd name="connsiteX119" fmla="*/ 408318 w 1151910"/>
              <a:gd name="connsiteY119" fmla="*/ 181439 h 2182043"/>
              <a:gd name="connsiteX120" fmla="*/ 408319 w 1151910"/>
              <a:gd name="connsiteY120" fmla="*/ 52851 h 2182043"/>
              <a:gd name="connsiteX121" fmla="*/ 377362 w 1151910"/>
              <a:gd name="connsiteY121" fmla="*/ 43325 h 2182043"/>
              <a:gd name="connsiteX122" fmla="*/ 317831 w 1151910"/>
              <a:gd name="connsiteY122" fmla="*/ 9988 h 2182043"/>
              <a:gd name="connsiteX123" fmla="*/ 284494 w 1151910"/>
              <a:gd name="connsiteY123" fmla="*/ 463 h 2182043"/>
              <a:gd name="connsiteX124" fmla="*/ 265444 w 1151910"/>
              <a:gd name="connsiteY124" fmla="*/ 5225 h 2182043"/>
              <a:gd name="connsiteX125" fmla="*/ 227344 w 1151910"/>
              <a:gd name="connsiteY125" fmla="*/ 55231 h 2182043"/>
              <a:gd name="connsiteX126" fmla="*/ 170194 w 1151910"/>
              <a:gd name="connsiteY126" fmla="*/ 69519 h 2182043"/>
              <a:gd name="connsiteX127" fmla="*/ 158287 w 1151910"/>
              <a:gd name="connsiteY127" fmla="*/ 114763 h 2182043"/>
              <a:gd name="connsiteX128" fmla="*/ 122568 w 1151910"/>
              <a:gd name="connsiteY128" fmla="*/ 150481 h 2182043"/>
              <a:gd name="connsiteX129" fmla="*/ 84469 w 1151910"/>
              <a:gd name="connsiteY129" fmla="*/ 243351 h 2182043"/>
              <a:gd name="connsiteX0" fmla="*/ 84469 w 1151910"/>
              <a:gd name="connsiteY0" fmla="*/ 243351 h 2182043"/>
              <a:gd name="connsiteX1" fmla="*/ 91612 w 1151910"/>
              <a:gd name="connsiteY1" fmla="*/ 271925 h 2182043"/>
              <a:gd name="connsiteX2" fmla="*/ 74943 w 1151910"/>
              <a:gd name="connsiteY2" fmla="*/ 340982 h 2182043"/>
              <a:gd name="connsiteX3" fmla="*/ 60656 w 1151910"/>
              <a:gd name="connsiteY3" fmla="*/ 390988 h 2182043"/>
              <a:gd name="connsiteX4" fmla="*/ 53512 w 1151910"/>
              <a:gd name="connsiteY4" fmla="*/ 467188 h 2182043"/>
              <a:gd name="connsiteX5" fmla="*/ 32081 w 1151910"/>
              <a:gd name="connsiteY5" fmla="*/ 505288 h 2182043"/>
              <a:gd name="connsiteX6" fmla="*/ 3506 w 1151910"/>
              <a:gd name="connsiteY6" fmla="*/ 541007 h 2182043"/>
              <a:gd name="connsiteX7" fmla="*/ 74944 w 1151910"/>
              <a:gd name="connsiteY7" fmla="*/ 564819 h 2182043"/>
              <a:gd name="connsiteX8" fmla="*/ 67800 w 1151910"/>
              <a:gd name="connsiteY8" fmla="*/ 643401 h 2182043"/>
              <a:gd name="connsiteX9" fmla="*/ 103518 w 1151910"/>
              <a:gd name="connsiteY9" fmla="*/ 688645 h 2182043"/>
              <a:gd name="connsiteX10" fmla="*/ 167813 w 1151910"/>
              <a:gd name="connsiteY10" fmla="*/ 736269 h 2182043"/>
              <a:gd name="connsiteX11" fmla="*/ 170195 w 1151910"/>
              <a:gd name="connsiteY11" fmla="*/ 807706 h 2182043"/>
              <a:gd name="connsiteX12" fmla="*/ 155907 w 1151910"/>
              <a:gd name="connsiteY12" fmla="*/ 860094 h 2182043"/>
              <a:gd name="connsiteX13" fmla="*/ 127331 w 1151910"/>
              <a:gd name="connsiteY13" fmla="*/ 910100 h 2182043"/>
              <a:gd name="connsiteX14" fmla="*/ 98756 w 1151910"/>
              <a:gd name="connsiteY14" fmla="*/ 948200 h 2182043"/>
              <a:gd name="connsiteX15" fmla="*/ 63037 w 1151910"/>
              <a:gd name="connsiteY15" fmla="*/ 993444 h 2182043"/>
              <a:gd name="connsiteX16" fmla="*/ 32082 w 1151910"/>
              <a:gd name="connsiteY16" fmla="*/ 1064881 h 2182043"/>
              <a:gd name="connsiteX17" fmla="*/ 1125 w 1151910"/>
              <a:gd name="connsiteY17" fmla="*/ 1105363 h 2182043"/>
              <a:gd name="connsiteX18" fmla="*/ 8269 w 1151910"/>
              <a:gd name="connsiteY18" fmla="*/ 1174419 h 2182043"/>
              <a:gd name="connsiteX19" fmla="*/ 22557 w 1151910"/>
              <a:gd name="connsiteY19" fmla="*/ 1224425 h 2182043"/>
              <a:gd name="connsiteX20" fmla="*/ 51133 w 1151910"/>
              <a:gd name="connsiteY20" fmla="*/ 1260144 h 2182043"/>
              <a:gd name="connsiteX21" fmla="*/ 70181 w 1151910"/>
              <a:gd name="connsiteY21" fmla="*/ 1298244 h 2182043"/>
              <a:gd name="connsiteX22" fmla="*/ 148763 w 1151910"/>
              <a:gd name="connsiteY22" fmla="*/ 1314913 h 2182043"/>
              <a:gd name="connsiteX23" fmla="*/ 255919 w 1151910"/>
              <a:gd name="connsiteY23" fmla="*/ 1398256 h 2182043"/>
              <a:gd name="connsiteX24" fmla="*/ 279733 w 1151910"/>
              <a:gd name="connsiteY24" fmla="*/ 1450644 h 2182043"/>
              <a:gd name="connsiteX25" fmla="*/ 239252 w 1151910"/>
              <a:gd name="connsiteY25" fmla="*/ 1550656 h 2182043"/>
              <a:gd name="connsiteX26" fmla="*/ 210677 w 1151910"/>
              <a:gd name="connsiteY26" fmla="*/ 1655431 h 2182043"/>
              <a:gd name="connsiteX27" fmla="*/ 217819 w 1151910"/>
              <a:gd name="connsiteY27" fmla="*/ 1714963 h 2182043"/>
              <a:gd name="connsiteX28" fmla="*/ 246394 w 1151910"/>
              <a:gd name="connsiteY28" fmla="*/ 1812594 h 2182043"/>
              <a:gd name="connsiteX29" fmla="*/ 191627 w 1151910"/>
              <a:gd name="connsiteY29" fmla="*/ 1857838 h 2182043"/>
              <a:gd name="connsiteX30" fmla="*/ 144002 w 1151910"/>
              <a:gd name="connsiteY30" fmla="*/ 1891175 h 2182043"/>
              <a:gd name="connsiteX31" fmla="*/ 91613 w 1151910"/>
              <a:gd name="connsiteY31" fmla="*/ 1917369 h 2182043"/>
              <a:gd name="connsiteX32" fmla="*/ 139239 w 1151910"/>
              <a:gd name="connsiteY32" fmla="*/ 1953088 h 2182043"/>
              <a:gd name="connsiteX33" fmla="*/ 165431 w 1151910"/>
              <a:gd name="connsiteY33" fmla="*/ 1984043 h 2182043"/>
              <a:gd name="connsiteX34" fmla="*/ 196387 w 1151910"/>
              <a:gd name="connsiteY34" fmla="*/ 2055482 h 2182043"/>
              <a:gd name="connsiteX35" fmla="*/ 258302 w 1151910"/>
              <a:gd name="connsiteY35" fmla="*/ 2048338 h 2182043"/>
              <a:gd name="connsiteX36" fmla="*/ 365456 w 1151910"/>
              <a:gd name="connsiteY36" fmla="*/ 2074532 h 2182043"/>
              <a:gd name="connsiteX37" fmla="*/ 382127 w 1151910"/>
              <a:gd name="connsiteY37" fmla="*/ 2155494 h 2182043"/>
              <a:gd name="connsiteX38" fmla="*/ 441658 w 1151910"/>
              <a:gd name="connsiteY38" fmla="*/ 2176926 h 2182043"/>
              <a:gd name="connsiteX39" fmla="*/ 489282 w 1151910"/>
              <a:gd name="connsiteY39" fmla="*/ 2165019 h 2182043"/>
              <a:gd name="connsiteX40" fmla="*/ 527381 w 1151910"/>
              <a:gd name="connsiteY40" fmla="*/ 2181687 h 2182043"/>
              <a:gd name="connsiteX41" fmla="*/ 539288 w 1151910"/>
              <a:gd name="connsiteY41" fmla="*/ 2086437 h 2182043"/>
              <a:gd name="connsiteX42" fmla="*/ 591675 w 1151910"/>
              <a:gd name="connsiteY42" fmla="*/ 2041194 h 2182043"/>
              <a:gd name="connsiteX43" fmla="*/ 613106 w 1151910"/>
              <a:gd name="connsiteY43" fmla="*/ 2010238 h 2182043"/>
              <a:gd name="connsiteX44" fmla="*/ 608346 w 1151910"/>
              <a:gd name="connsiteY44" fmla="*/ 1972139 h 2182043"/>
              <a:gd name="connsiteX45" fmla="*/ 648824 w 1151910"/>
              <a:gd name="connsiteY45" fmla="*/ 1869745 h 2182043"/>
              <a:gd name="connsiteX46" fmla="*/ 698831 w 1151910"/>
              <a:gd name="connsiteY46" fmla="*/ 1781638 h 2182043"/>
              <a:gd name="connsiteX47" fmla="*/ 739314 w 1151910"/>
              <a:gd name="connsiteY47" fmla="*/ 1714964 h 2182043"/>
              <a:gd name="connsiteX48" fmla="*/ 770269 w 1151910"/>
              <a:gd name="connsiteY48" fmla="*/ 1684008 h 2182043"/>
              <a:gd name="connsiteX49" fmla="*/ 791701 w 1151910"/>
              <a:gd name="connsiteY49" fmla="*/ 1772113 h 2182043"/>
              <a:gd name="connsiteX50" fmla="*/ 813133 w 1151910"/>
              <a:gd name="connsiteY50" fmla="*/ 1719726 h 2182043"/>
              <a:gd name="connsiteX51" fmla="*/ 848850 w 1151910"/>
              <a:gd name="connsiteY51" fmla="*/ 1729250 h 2182043"/>
              <a:gd name="connsiteX52" fmla="*/ 865518 w 1151910"/>
              <a:gd name="connsiteY52" fmla="*/ 1669719 h 2182043"/>
              <a:gd name="connsiteX53" fmla="*/ 946482 w 1151910"/>
              <a:gd name="connsiteY53" fmla="*/ 1703056 h 2182043"/>
              <a:gd name="connsiteX54" fmla="*/ 989344 w 1151910"/>
              <a:gd name="connsiteY54" fmla="*/ 1738775 h 2182043"/>
              <a:gd name="connsiteX55" fmla="*/ 986963 w 1151910"/>
              <a:gd name="connsiteY55" fmla="*/ 1674482 h 2182043"/>
              <a:gd name="connsiteX56" fmla="*/ 1017919 w 1151910"/>
              <a:gd name="connsiteY56" fmla="*/ 1638763 h 2182043"/>
              <a:gd name="connsiteX57" fmla="*/ 1006013 w 1151910"/>
              <a:gd name="connsiteY57" fmla="*/ 1586375 h 2182043"/>
              <a:gd name="connsiteX58" fmla="*/ 975056 w 1151910"/>
              <a:gd name="connsiteY58" fmla="*/ 1548275 h 2182043"/>
              <a:gd name="connsiteX59" fmla="*/ 965531 w 1151910"/>
              <a:gd name="connsiteY59" fmla="*/ 1533988 h 2182043"/>
              <a:gd name="connsiteX60" fmla="*/ 951244 w 1151910"/>
              <a:gd name="connsiteY60" fmla="*/ 1529225 h 2182043"/>
              <a:gd name="connsiteX61" fmla="*/ 932194 w 1151910"/>
              <a:gd name="connsiteY61" fmla="*/ 1405400 h 2182043"/>
              <a:gd name="connsiteX62" fmla="*/ 922669 w 1151910"/>
              <a:gd name="connsiteY62" fmla="*/ 1362538 h 2182043"/>
              <a:gd name="connsiteX63" fmla="*/ 913144 w 1151910"/>
              <a:gd name="connsiteY63" fmla="*/ 1338725 h 2182043"/>
              <a:gd name="connsiteX64" fmla="*/ 903619 w 1151910"/>
              <a:gd name="connsiteY64" fmla="*/ 1305388 h 2182043"/>
              <a:gd name="connsiteX65" fmla="*/ 898856 w 1151910"/>
              <a:gd name="connsiteY65" fmla="*/ 1291100 h 2182043"/>
              <a:gd name="connsiteX66" fmla="*/ 908381 w 1151910"/>
              <a:gd name="connsiteY66" fmla="*/ 1224425 h 2182043"/>
              <a:gd name="connsiteX67" fmla="*/ 922669 w 1151910"/>
              <a:gd name="connsiteY67" fmla="*/ 1219663 h 2182043"/>
              <a:gd name="connsiteX68" fmla="*/ 941719 w 1151910"/>
              <a:gd name="connsiteY68" fmla="*/ 1210138 h 2182043"/>
              <a:gd name="connsiteX69" fmla="*/ 956006 w 1151910"/>
              <a:gd name="connsiteY69" fmla="*/ 1205375 h 2182043"/>
              <a:gd name="connsiteX70" fmla="*/ 970294 w 1151910"/>
              <a:gd name="connsiteY70" fmla="*/ 1195850 h 2182043"/>
              <a:gd name="connsiteX71" fmla="*/ 1003631 w 1151910"/>
              <a:gd name="connsiteY71" fmla="*/ 1186325 h 2182043"/>
              <a:gd name="connsiteX72" fmla="*/ 1022681 w 1151910"/>
              <a:gd name="connsiteY72" fmla="*/ 1172038 h 2182043"/>
              <a:gd name="connsiteX73" fmla="*/ 1041731 w 1151910"/>
              <a:gd name="connsiteY73" fmla="*/ 1143463 h 2182043"/>
              <a:gd name="connsiteX74" fmla="*/ 1070306 w 1151910"/>
              <a:gd name="connsiteY74" fmla="*/ 1124413 h 2182043"/>
              <a:gd name="connsiteX75" fmla="*/ 1098881 w 1151910"/>
              <a:gd name="connsiteY75" fmla="*/ 1114888 h 2182043"/>
              <a:gd name="connsiteX76" fmla="*/ 1132219 w 1151910"/>
              <a:gd name="connsiteY76" fmla="*/ 1091075 h 2182043"/>
              <a:gd name="connsiteX77" fmla="*/ 1146506 w 1151910"/>
              <a:gd name="connsiteY77" fmla="*/ 1076788 h 2182043"/>
              <a:gd name="connsiteX78" fmla="*/ 1141744 w 1151910"/>
              <a:gd name="connsiteY78" fmla="*/ 991063 h 2182043"/>
              <a:gd name="connsiteX79" fmla="*/ 1127456 w 1151910"/>
              <a:gd name="connsiteY79" fmla="*/ 972013 h 2182043"/>
              <a:gd name="connsiteX80" fmla="*/ 1108406 w 1151910"/>
              <a:gd name="connsiteY80" fmla="*/ 933913 h 2182043"/>
              <a:gd name="connsiteX81" fmla="*/ 1103644 w 1151910"/>
              <a:gd name="connsiteY81" fmla="*/ 910100 h 2182043"/>
              <a:gd name="connsiteX82" fmla="*/ 1075069 w 1151910"/>
              <a:gd name="connsiteY82" fmla="*/ 881525 h 2182043"/>
              <a:gd name="connsiteX83" fmla="*/ 1008394 w 1151910"/>
              <a:gd name="connsiteY83" fmla="*/ 857713 h 2182043"/>
              <a:gd name="connsiteX84" fmla="*/ 994106 w 1151910"/>
              <a:gd name="connsiteY84" fmla="*/ 862475 h 2182043"/>
              <a:gd name="connsiteX85" fmla="*/ 989344 w 1151910"/>
              <a:gd name="connsiteY85" fmla="*/ 876763 h 2182043"/>
              <a:gd name="connsiteX86" fmla="*/ 984581 w 1151910"/>
              <a:gd name="connsiteY86" fmla="*/ 914863 h 2182043"/>
              <a:gd name="connsiteX87" fmla="*/ 975056 w 1151910"/>
              <a:gd name="connsiteY87" fmla="*/ 929150 h 2182043"/>
              <a:gd name="connsiteX88" fmla="*/ 960769 w 1151910"/>
              <a:gd name="connsiteY88" fmla="*/ 948200 h 2182043"/>
              <a:gd name="connsiteX89" fmla="*/ 932194 w 1151910"/>
              <a:gd name="connsiteY89" fmla="*/ 962488 h 2182043"/>
              <a:gd name="connsiteX90" fmla="*/ 898856 w 1151910"/>
              <a:gd name="connsiteY90" fmla="*/ 919625 h 2182043"/>
              <a:gd name="connsiteX91" fmla="*/ 884569 w 1151910"/>
              <a:gd name="connsiteY91" fmla="*/ 905338 h 2182043"/>
              <a:gd name="connsiteX92" fmla="*/ 903619 w 1151910"/>
              <a:gd name="connsiteY92" fmla="*/ 852950 h 2182043"/>
              <a:gd name="connsiteX93" fmla="*/ 908381 w 1151910"/>
              <a:gd name="connsiteY93" fmla="*/ 833900 h 2182043"/>
              <a:gd name="connsiteX94" fmla="*/ 903619 w 1151910"/>
              <a:gd name="connsiteY94" fmla="*/ 819613 h 2182043"/>
              <a:gd name="connsiteX95" fmla="*/ 898856 w 1151910"/>
              <a:gd name="connsiteY95" fmla="*/ 800563 h 2182043"/>
              <a:gd name="connsiteX96" fmla="*/ 903619 w 1151910"/>
              <a:gd name="connsiteY96" fmla="*/ 776750 h 2182043"/>
              <a:gd name="connsiteX97" fmla="*/ 941719 w 1151910"/>
              <a:gd name="connsiteY97" fmla="*/ 752938 h 2182043"/>
              <a:gd name="connsiteX98" fmla="*/ 956006 w 1151910"/>
              <a:gd name="connsiteY98" fmla="*/ 738650 h 2182043"/>
              <a:gd name="connsiteX99" fmla="*/ 960769 w 1151910"/>
              <a:gd name="connsiteY99" fmla="*/ 724363 h 2182043"/>
              <a:gd name="connsiteX100" fmla="*/ 956006 w 1151910"/>
              <a:gd name="connsiteY100" fmla="*/ 600538 h 2182043"/>
              <a:gd name="connsiteX101" fmla="*/ 889331 w 1151910"/>
              <a:gd name="connsiteY101" fmla="*/ 600538 h 2182043"/>
              <a:gd name="connsiteX102" fmla="*/ 875044 w 1151910"/>
              <a:gd name="connsiteY102" fmla="*/ 586250 h 2182043"/>
              <a:gd name="connsiteX103" fmla="*/ 860756 w 1151910"/>
              <a:gd name="connsiteY103" fmla="*/ 576725 h 2182043"/>
              <a:gd name="connsiteX104" fmla="*/ 846469 w 1151910"/>
              <a:gd name="connsiteY104" fmla="*/ 557675 h 2182043"/>
              <a:gd name="connsiteX105" fmla="*/ 841706 w 1151910"/>
              <a:gd name="connsiteY105" fmla="*/ 543388 h 2182043"/>
              <a:gd name="connsiteX106" fmla="*/ 722644 w 1151910"/>
              <a:gd name="connsiteY106" fmla="*/ 538625 h 2182043"/>
              <a:gd name="connsiteX107" fmla="*/ 689306 w 1151910"/>
              <a:gd name="connsiteY107" fmla="*/ 510050 h 2182043"/>
              <a:gd name="connsiteX108" fmla="*/ 679781 w 1151910"/>
              <a:gd name="connsiteY108" fmla="*/ 495763 h 2182043"/>
              <a:gd name="connsiteX109" fmla="*/ 660731 w 1151910"/>
              <a:gd name="connsiteY109" fmla="*/ 448138 h 2182043"/>
              <a:gd name="connsiteX110" fmla="*/ 646444 w 1151910"/>
              <a:gd name="connsiteY110" fmla="*/ 410038 h 2182043"/>
              <a:gd name="connsiteX111" fmla="*/ 636919 w 1151910"/>
              <a:gd name="connsiteY111" fmla="*/ 386225 h 2182043"/>
              <a:gd name="connsiteX112" fmla="*/ 617869 w 1151910"/>
              <a:gd name="connsiteY112" fmla="*/ 357650 h 2182043"/>
              <a:gd name="connsiteX113" fmla="*/ 575006 w 1151910"/>
              <a:gd name="connsiteY113" fmla="*/ 329075 h 2182043"/>
              <a:gd name="connsiteX114" fmla="*/ 560719 w 1151910"/>
              <a:gd name="connsiteY114" fmla="*/ 319550 h 2182043"/>
              <a:gd name="connsiteX115" fmla="*/ 541669 w 1151910"/>
              <a:gd name="connsiteY115" fmla="*/ 305263 h 2182043"/>
              <a:gd name="connsiteX116" fmla="*/ 527381 w 1151910"/>
              <a:gd name="connsiteY116" fmla="*/ 300500 h 2182043"/>
              <a:gd name="connsiteX117" fmla="*/ 494044 w 1151910"/>
              <a:gd name="connsiteY117" fmla="*/ 281450 h 2182043"/>
              <a:gd name="connsiteX118" fmla="*/ 470231 w 1151910"/>
              <a:gd name="connsiteY118" fmla="*/ 271925 h 2182043"/>
              <a:gd name="connsiteX119" fmla="*/ 408318 w 1151910"/>
              <a:gd name="connsiteY119" fmla="*/ 181439 h 2182043"/>
              <a:gd name="connsiteX120" fmla="*/ 408319 w 1151910"/>
              <a:gd name="connsiteY120" fmla="*/ 52851 h 2182043"/>
              <a:gd name="connsiteX121" fmla="*/ 377362 w 1151910"/>
              <a:gd name="connsiteY121" fmla="*/ 43325 h 2182043"/>
              <a:gd name="connsiteX122" fmla="*/ 317831 w 1151910"/>
              <a:gd name="connsiteY122" fmla="*/ 9988 h 2182043"/>
              <a:gd name="connsiteX123" fmla="*/ 284494 w 1151910"/>
              <a:gd name="connsiteY123" fmla="*/ 463 h 2182043"/>
              <a:gd name="connsiteX124" fmla="*/ 265444 w 1151910"/>
              <a:gd name="connsiteY124" fmla="*/ 5225 h 2182043"/>
              <a:gd name="connsiteX125" fmla="*/ 227344 w 1151910"/>
              <a:gd name="connsiteY125" fmla="*/ 55231 h 2182043"/>
              <a:gd name="connsiteX126" fmla="*/ 170194 w 1151910"/>
              <a:gd name="connsiteY126" fmla="*/ 69519 h 2182043"/>
              <a:gd name="connsiteX127" fmla="*/ 158287 w 1151910"/>
              <a:gd name="connsiteY127" fmla="*/ 114763 h 2182043"/>
              <a:gd name="connsiteX128" fmla="*/ 122568 w 1151910"/>
              <a:gd name="connsiteY128" fmla="*/ 150481 h 2182043"/>
              <a:gd name="connsiteX129" fmla="*/ 84469 w 1151910"/>
              <a:gd name="connsiteY129" fmla="*/ 243351 h 2182043"/>
              <a:gd name="connsiteX0" fmla="*/ 84469 w 1151910"/>
              <a:gd name="connsiteY0" fmla="*/ 243351 h 2182043"/>
              <a:gd name="connsiteX1" fmla="*/ 91612 w 1151910"/>
              <a:gd name="connsiteY1" fmla="*/ 271925 h 2182043"/>
              <a:gd name="connsiteX2" fmla="*/ 74943 w 1151910"/>
              <a:gd name="connsiteY2" fmla="*/ 340982 h 2182043"/>
              <a:gd name="connsiteX3" fmla="*/ 60656 w 1151910"/>
              <a:gd name="connsiteY3" fmla="*/ 390988 h 2182043"/>
              <a:gd name="connsiteX4" fmla="*/ 53512 w 1151910"/>
              <a:gd name="connsiteY4" fmla="*/ 467188 h 2182043"/>
              <a:gd name="connsiteX5" fmla="*/ 32081 w 1151910"/>
              <a:gd name="connsiteY5" fmla="*/ 505288 h 2182043"/>
              <a:gd name="connsiteX6" fmla="*/ 3506 w 1151910"/>
              <a:gd name="connsiteY6" fmla="*/ 541007 h 2182043"/>
              <a:gd name="connsiteX7" fmla="*/ 74944 w 1151910"/>
              <a:gd name="connsiteY7" fmla="*/ 564819 h 2182043"/>
              <a:gd name="connsiteX8" fmla="*/ 67800 w 1151910"/>
              <a:gd name="connsiteY8" fmla="*/ 643401 h 2182043"/>
              <a:gd name="connsiteX9" fmla="*/ 103518 w 1151910"/>
              <a:gd name="connsiteY9" fmla="*/ 688645 h 2182043"/>
              <a:gd name="connsiteX10" fmla="*/ 167813 w 1151910"/>
              <a:gd name="connsiteY10" fmla="*/ 736269 h 2182043"/>
              <a:gd name="connsiteX11" fmla="*/ 170195 w 1151910"/>
              <a:gd name="connsiteY11" fmla="*/ 807706 h 2182043"/>
              <a:gd name="connsiteX12" fmla="*/ 155907 w 1151910"/>
              <a:gd name="connsiteY12" fmla="*/ 860094 h 2182043"/>
              <a:gd name="connsiteX13" fmla="*/ 127331 w 1151910"/>
              <a:gd name="connsiteY13" fmla="*/ 910100 h 2182043"/>
              <a:gd name="connsiteX14" fmla="*/ 98756 w 1151910"/>
              <a:gd name="connsiteY14" fmla="*/ 948200 h 2182043"/>
              <a:gd name="connsiteX15" fmla="*/ 63037 w 1151910"/>
              <a:gd name="connsiteY15" fmla="*/ 993444 h 2182043"/>
              <a:gd name="connsiteX16" fmla="*/ 32082 w 1151910"/>
              <a:gd name="connsiteY16" fmla="*/ 1064881 h 2182043"/>
              <a:gd name="connsiteX17" fmla="*/ 1125 w 1151910"/>
              <a:gd name="connsiteY17" fmla="*/ 1105363 h 2182043"/>
              <a:gd name="connsiteX18" fmla="*/ 8269 w 1151910"/>
              <a:gd name="connsiteY18" fmla="*/ 1174419 h 2182043"/>
              <a:gd name="connsiteX19" fmla="*/ 22557 w 1151910"/>
              <a:gd name="connsiteY19" fmla="*/ 1224425 h 2182043"/>
              <a:gd name="connsiteX20" fmla="*/ 51133 w 1151910"/>
              <a:gd name="connsiteY20" fmla="*/ 1260144 h 2182043"/>
              <a:gd name="connsiteX21" fmla="*/ 70181 w 1151910"/>
              <a:gd name="connsiteY21" fmla="*/ 1298244 h 2182043"/>
              <a:gd name="connsiteX22" fmla="*/ 148763 w 1151910"/>
              <a:gd name="connsiteY22" fmla="*/ 1314913 h 2182043"/>
              <a:gd name="connsiteX23" fmla="*/ 255919 w 1151910"/>
              <a:gd name="connsiteY23" fmla="*/ 1398256 h 2182043"/>
              <a:gd name="connsiteX24" fmla="*/ 279733 w 1151910"/>
              <a:gd name="connsiteY24" fmla="*/ 1450644 h 2182043"/>
              <a:gd name="connsiteX25" fmla="*/ 239252 w 1151910"/>
              <a:gd name="connsiteY25" fmla="*/ 1550656 h 2182043"/>
              <a:gd name="connsiteX26" fmla="*/ 210677 w 1151910"/>
              <a:gd name="connsiteY26" fmla="*/ 1655431 h 2182043"/>
              <a:gd name="connsiteX27" fmla="*/ 217819 w 1151910"/>
              <a:gd name="connsiteY27" fmla="*/ 1714963 h 2182043"/>
              <a:gd name="connsiteX28" fmla="*/ 246394 w 1151910"/>
              <a:gd name="connsiteY28" fmla="*/ 1812594 h 2182043"/>
              <a:gd name="connsiteX29" fmla="*/ 191627 w 1151910"/>
              <a:gd name="connsiteY29" fmla="*/ 1857838 h 2182043"/>
              <a:gd name="connsiteX30" fmla="*/ 144002 w 1151910"/>
              <a:gd name="connsiteY30" fmla="*/ 1891175 h 2182043"/>
              <a:gd name="connsiteX31" fmla="*/ 91613 w 1151910"/>
              <a:gd name="connsiteY31" fmla="*/ 1917369 h 2182043"/>
              <a:gd name="connsiteX32" fmla="*/ 139239 w 1151910"/>
              <a:gd name="connsiteY32" fmla="*/ 1953088 h 2182043"/>
              <a:gd name="connsiteX33" fmla="*/ 165431 w 1151910"/>
              <a:gd name="connsiteY33" fmla="*/ 1984043 h 2182043"/>
              <a:gd name="connsiteX34" fmla="*/ 196387 w 1151910"/>
              <a:gd name="connsiteY34" fmla="*/ 2055482 h 2182043"/>
              <a:gd name="connsiteX35" fmla="*/ 258302 w 1151910"/>
              <a:gd name="connsiteY35" fmla="*/ 2048338 h 2182043"/>
              <a:gd name="connsiteX36" fmla="*/ 365456 w 1151910"/>
              <a:gd name="connsiteY36" fmla="*/ 2074532 h 2182043"/>
              <a:gd name="connsiteX37" fmla="*/ 382127 w 1151910"/>
              <a:gd name="connsiteY37" fmla="*/ 2155494 h 2182043"/>
              <a:gd name="connsiteX38" fmla="*/ 441658 w 1151910"/>
              <a:gd name="connsiteY38" fmla="*/ 2176926 h 2182043"/>
              <a:gd name="connsiteX39" fmla="*/ 489282 w 1151910"/>
              <a:gd name="connsiteY39" fmla="*/ 2165019 h 2182043"/>
              <a:gd name="connsiteX40" fmla="*/ 527381 w 1151910"/>
              <a:gd name="connsiteY40" fmla="*/ 2181687 h 2182043"/>
              <a:gd name="connsiteX41" fmla="*/ 539288 w 1151910"/>
              <a:gd name="connsiteY41" fmla="*/ 2086437 h 2182043"/>
              <a:gd name="connsiteX42" fmla="*/ 591675 w 1151910"/>
              <a:gd name="connsiteY42" fmla="*/ 2041194 h 2182043"/>
              <a:gd name="connsiteX43" fmla="*/ 613106 w 1151910"/>
              <a:gd name="connsiteY43" fmla="*/ 2010238 h 2182043"/>
              <a:gd name="connsiteX44" fmla="*/ 608346 w 1151910"/>
              <a:gd name="connsiteY44" fmla="*/ 1972139 h 2182043"/>
              <a:gd name="connsiteX45" fmla="*/ 648824 w 1151910"/>
              <a:gd name="connsiteY45" fmla="*/ 1869745 h 2182043"/>
              <a:gd name="connsiteX46" fmla="*/ 698831 w 1151910"/>
              <a:gd name="connsiteY46" fmla="*/ 1781638 h 2182043"/>
              <a:gd name="connsiteX47" fmla="*/ 739314 w 1151910"/>
              <a:gd name="connsiteY47" fmla="*/ 1714964 h 2182043"/>
              <a:gd name="connsiteX48" fmla="*/ 770269 w 1151910"/>
              <a:gd name="connsiteY48" fmla="*/ 1684008 h 2182043"/>
              <a:gd name="connsiteX49" fmla="*/ 791701 w 1151910"/>
              <a:gd name="connsiteY49" fmla="*/ 1772113 h 2182043"/>
              <a:gd name="connsiteX50" fmla="*/ 813133 w 1151910"/>
              <a:gd name="connsiteY50" fmla="*/ 1719726 h 2182043"/>
              <a:gd name="connsiteX51" fmla="*/ 848850 w 1151910"/>
              <a:gd name="connsiteY51" fmla="*/ 1729250 h 2182043"/>
              <a:gd name="connsiteX52" fmla="*/ 865518 w 1151910"/>
              <a:gd name="connsiteY52" fmla="*/ 1669719 h 2182043"/>
              <a:gd name="connsiteX53" fmla="*/ 946482 w 1151910"/>
              <a:gd name="connsiteY53" fmla="*/ 1703056 h 2182043"/>
              <a:gd name="connsiteX54" fmla="*/ 989344 w 1151910"/>
              <a:gd name="connsiteY54" fmla="*/ 1738775 h 2182043"/>
              <a:gd name="connsiteX55" fmla="*/ 986963 w 1151910"/>
              <a:gd name="connsiteY55" fmla="*/ 1674482 h 2182043"/>
              <a:gd name="connsiteX56" fmla="*/ 1017919 w 1151910"/>
              <a:gd name="connsiteY56" fmla="*/ 1638763 h 2182043"/>
              <a:gd name="connsiteX57" fmla="*/ 1006013 w 1151910"/>
              <a:gd name="connsiteY57" fmla="*/ 1586375 h 2182043"/>
              <a:gd name="connsiteX58" fmla="*/ 965531 w 1151910"/>
              <a:gd name="connsiteY58" fmla="*/ 1533988 h 2182043"/>
              <a:gd name="connsiteX59" fmla="*/ 951244 w 1151910"/>
              <a:gd name="connsiteY59" fmla="*/ 1529225 h 2182043"/>
              <a:gd name="connsiteX60" fmla="*/ 932194 w 1151910"/>
              <a:gd name="connsiteY60" fmla="*/ 1405400 h 2182043"/>
              <a:gd name="connsiteX61" fmla="*/ 922669 w 1151910"/>
              <a:gd name="connsiteY61" fmla="*/ 1362538 h 2182043"/>
              <a:gd name="connsiteX62" fmla="*/ 913144 w 1151910"/>
              <a:gd name="connsiteY62" fmla="*/ 1338725 h 2182043"/>
              <a:gd name="connsiteX63" fmla="*/ 903619 w 1151910"/>
              <a:gd name="connsiteY63" fmla="*/ 1305388 h 2182043"/>
              <a:gd name="connsiteX64" fmla="*/ 898856 w 1151910"/>
              <a:gd name="connsiteY64" fmla="*/ 1291100 h 2182043"/>
              <a:gd name="connsiteX65" fmla="*/ 908381 w 1151910"/>
              <a:gd name="connsiteY65" fmla="*/ 1224425 h 2182043"/>
              <a:gd name="connsiteX66" fmla="*/ 922669 w 1151910"/>
              <a:gd name="connsiteY66" fmla="*/ 1219663 h 2182043"/>
              <a:gd name="connsiteX67" fmla="*/ 941719 w 1151910"/>
              <a:gd name="connsiteY67" fmla="*/ 1210138 h 2182043"/>
              <a:gd name="connsiteX68" fmla="*/ 956006 w 1151910"/>
              <a:gd name="connsiteY68" fmla="*/ 1205375 h 2182043"/>
              <a:gd name="connsiteX69" fmla="*/ 970294 w 1151910"/>
              <a:gd name="connsiteY69" fmla="*/ 1195850 h 2182043"/>
              <a:gd name="connsiteX70" fmla="*/ 1003631 w 1151910"/>
              <a:gd name="connsiteY70" fmla="*/ 1186325 h 2182043"/>
              <a:gd name="connsiteX71" fmla="*/ 1022681 w 1151910"/>
              <a:gd name="connsiteY71" fmla="*/ 1172038 h 2182043"/>
              <a:gd name="connsiteX72" fmla="*/ 1041731 w 1151910"/>
              <a:gd name="connsiteY72" fmla="*/ 1143463 h 2182043"/>
              <a:gd name="connsiteX73" fmla="*/ 1070306 w 1151910"/>
              <a:gd name="connsiteY73" fmla="*/ 1124413 h 2182043"/>
              <a:gd name="connsiteX74" fmla="*/ 1098881 w 1151910"/>
              <a:gd name="connsiteY74" fmla="*/ 1114888 h 2182043"/>
              <a:gd name="connsiteX75" fmla="*/ 1132219 w 1151910"/>
              <a:gd name="connsiteY75" fmla="*/ 1091075 h 2182043"/>
              <a:gd name="connsiteX76" fmla="*/ 1146506 w 1151910"/>
              <a:gd name="connsiteY76" fmla="*/ 1076788 h 2182043"/>
              <a:gd name="connsiteX77" fmla="*/ 1141744 w 1151910"/>
              <a:gd name="connsiteY77" fmla="*/ 991063 h 2182043"/>
              <a:gd name="connsiteX78" fmla="*/ 1127456 w 1151910"/>
              <a:gd name="connsiteY78" fmla="*/ 972013 h 2182043"/>
              <a:gd name="connsiteX79" fmla="*/ 1108406 w 1151910"/>
              <a:gd name="connsiteY79" fmla="*/ 933913 h 2182043"/>
              <a:gd name="connsiteX80" fmla="*/ 1103644 w 1151910"/>
              <a:gd name="connsiteY80" fmla="*/ 910100 h 2182043"/>
              <a:gd name="connsiteX81" fmla="*/ 1075069 w 1151910"/>
              <a:gd name="connsiteY81" fmla="*/ 881525 h 2182043"/>
              <a:gd name="connsiteX82" fmla="*/ 1008394 w 1151910"/>
              <a:gd name="connsiteY82" fmla="*/ 857713 h 2182043"/>
              <a:gd name="connsiteX83" fmla="*/ 994106 w 1151910"/>
              <a:gd name="connsiteY83" fmla="*/ 862475 h 2182043"/>
              <a:gd name="connsiteX84" fmla="*/ 989344 w 1151910"/>
              <a:gd name="connsiteY84" fmla="*/ 876763 h 2182043"/>
              <a:gd name="connsiteX85" fmla="*/ 984581 w 1151910"/>
              <a:gd name="connsiteY85" fmla="*/ 914863 h 2182043"/>
              <a:gd name="connsiteX86" fmla="*/ 975056 w 1151910"/>
              <a:gd name="connsiteY86" fmla="*/ 929150 h 2182043"/>
              <a:gd name="connsiteX87" fmla="*/ 960769 w 1151910"/>
              <a:gd name="connsiteY87" fmla="*/ 948200 h 2182043"/>
              <a:gd name="connsiteX88" fmla="*/ 932194 w 1151910"/>
              <a:gd name="connsiteY88" fmla="*/ 962488 h 2182043"/>
              <a:gd name="connsiteX89" fmla="*/ 898856 w 1151910"/>
              <a:gd name="connsiteY89" fmla="*/ 919625 h 2182043"/>
              <a:gd name="connsiteX90" fmla="*/ 884569 w 1151910"/>
              <a:gd name="connsiteY90" fmla="*/ 905338 h 2182043"/>
              <a:gd name="connsiteX91" fmla="*/ 903619 w 1151910"/>
              <a:gd name="connsiteY91" fmla="*/ 852950 h 2182043"/>
              <a:gd name="connsiteX92" fmla="*/ 908381 w 1151910"/>
              <a:gd name="connsiteY92" fmla="*/ 833900 h 2182043"/>
              <a:gd name="connsiteX93" fmla="*/ 903619 w 1151910"/>
              <a:gd name="connsiteY93" fmla="*/ 819613 h 2182043"/>
              <a:gd name="connsiteX94" fmla="*/ 898856 w 1151910"/>
              <a:gd name="connsiteY94" fmla="*/ 800563 h 2182043"/>
              <a:gd name="connsiteX95" fmla="*/ 903619 w 1151910"/>
              <a:gd name="connsiteY95" fmla="*/ 776750 h 2182043"/>
              <a:gd name="connsiteX96" fmla="*/ 941719 w 1151910"/>
              <a:gd name="connsiteY96" fmla="*/ 752938 h 2182043"/>
              <a:gd name="connsiteX97" fmla="*/ 956006 w 1151910"/>
              <a:gd name="connsiteY97" fmla="*/ 738650 h 2182043"/>
              <a:gd name="connsiteX98" fmla="*/ 960769 w 1151910"/>
              <a:gd name="connsiteY98" fmla="*/ 724363 h 2182043"/>
              <a:gd name="connsiteX99" fmla="*/ 956006 w 1151910"/>
              <a:gd name="connsiteY99" fmla="*/ 600538 h 2182043"/>
              <a:gd name="connsiteX100" fmla="*/ 889331 w 1151910"/>
              <a:gd name="connsiteY100" fmla="*/ 600538 h 2182043"/>
              <a:gd name="connsiteX101" fmla="*/ 875044 w 1151910"/>
              <a:gd name="connsiteY101" fmla="*/ 586250 h 2182043"/>
              <a:gd name="connsiteX102" fmla="*/ 860756 w 1151910"/>
              <a:gd name="connsiteY102" fmla="*/ 576725 h 2182043"/>
              <a:gd name="connsiteX103" fmla="*/ 846469 w 1151910"/>
              <a:gd name="connsiteY103" fmla="*/ 557675 h 2182043"/>
              <a:gd name="connsiteX104" fmla="*/ 841706 w 1151910"/>
              <a:gd name="connsiteY104" fmla="*/ 543388 h 2182043"/>
              <a:gd name="connsiteX105" fmla="*/ 722644 w 1151910"/>
              <a:gd name="connsiteY105" fmla="*/ 538625 h 2182043"/>
              <a:gd name="connsiteX106" fmla="*/ 689306 w 1151910"/>
              <a:gd name="connsiteY106" fmla="*/ 510050 h 2182043"/>
              <a:gd name="connsiteX107" fmla="*/ 679781 w 1151910"/>
              <a:gd name="connsiteY107" fmla="*/ 495763 h 2182043"/>
              <a:gd name="connsiteX108" fmla="*/ 660731 w 1151910"/>
              <a:gd name="connsiteY108" fmla="*/ 448138 h 2182043"/>
              <a:gd name="connsiteX109" fmla="*/ 646444 w 1151910"/>
              <a:gd name="connsiteY109" fmla="*/ 410038 h 2182043"/>
              <a:gd name="connsiteX110" fmla="*/ 636919 w 1151910"/>
              <a:gd name="connsiteY110" fmla="*/ 386225 h 2182043"/>
              <a:gd name="connsiteX111" fmla="*/ 617869 w 1151910"/>
              <a:gd name="connsiteY111" fmla="*/ 357650 h 2182043"/>
              <a:gd name="connsiteX112" fmla="*/ 575006 w 1151910"/>
              <a:gd name="connsiteY112" fmla="*/ 329075 h 2182043"/>
              <a:gd name="connsiteX113" fmla="*/ 560719 w 1151910"/>
              <a:gd name="connsiteY113" fmla="*/ 319550 h 2182043"/>
              <a:gd name="connsiteX114" fmla="*/ 541669 w 1151910"/>
              <a:gd name="connsiteY114" fmla="*/ 305263 h 2182043"/>
              <a:gd name="connsiteX115" fmla="*/ 527381 w 1151910"/>
              <a:gd name="connsiteY115" fmla="*/ 300500 h 2182043"/>
              <a:gd name="connsiteX116" fmla="*/ 494044 w 1151910"/>
              <a:gd name="connsiteY116" fmla="*/ 281450 h 2182043"/>
              <a:gd name="connsiteX117" fmla="*/ 470231 w 1151910"/>
              <a:gd name="connsiteY117" fmla="*/ 271925 h 2182043"/>
              <a:gd name="connsiteX118" fmla="*/ 408318 w 1151910"/>
              <a:gd name="connsiteY118" fmla="*/ 181439 h 2182043"/>
              <a:gd name="connsiteX119" fmla="*/ 408319 w 1151910"/>
              <a:gd name="connsiteY119" fmla="*/ 52851 h 2182043"/>
              <a:gd name="connsiteX120" fmla="*/ 377362 w 1151910"/>
              <a:gd name="connsiteY120" fmla="*/ 43325 h 2182043"/>
              <a:gd name="connsiteX121" fmla="*/ 317831 w 1151910"/>
              <a:gd name="connsiteY121" fmla="*/ 9988 h 2182043"/>
              <a:gd name="connsiteX122" fmla="*/ 284494 w 1151910"/>
              <a:gd name="connsiteY122" fmla="*/ 463 h 2182043"/>
              <a:gd name="connsiteX123" fmla="*/ 265444 w 1151910"/>
              <a:gd name="connsiteY123" fmla="*/ 5225 h 2182043"/>
              <a:gd name="connsiteX124" fmla="*/ 227344 w 1151910"/>
              <a:gd name="connsiteY124" fmla="*/ 55231 h 2182043"/>
              <a:gd name="connsiteX125" fmla="*/ 170194 w 1151910"/>
              <a:gd name="connsiteY125" fmla="*/ 69519 h 2182043"/>
              <a:gd name="connsiteX126" fmla="*/ 158287 w 1151910"/>
              <a:gd name="connsiteY126" fmla="*/ 114763 h 2182043"/>
              <a:gd name="connsiteX127" fmla="*/ 122568 w 1151910"/>
              <a:gd name="connsiteY127" fmla="*/ 150481 h 2182043"/>
              <a:gd name="connsiteX128" fmla="*/ 84469 w 1151910"/>
              <a:gd name="connsiteY128" fmla="*/ 243351 h 2182043"/>
              <a:gd name="connsiteX0" fmla="*/ 84469 w 1151910"/>
              <a:gd name="connsiteY0" fmla="*/ 243351 h 2182043"/>
              <a:gd name="connsiteX1" fmla="*/ 91612 w 1151910"/>
              <a:gd name="connsiteY1" fmla="*/ 271925 h 2182043"/>
              <a:gd name="connsiteX2" fmla="*/ 74943 w 1151910"/>
              <a:gd name="connsiteY2" fmla="*/ 340982 h 2182043"/>
              <a:gd name="connsiteX3" fmla="*/ 60656 w 1151910"/>
              <a:gd name="connsiteY3" fmla="*/ 390988 h 2182043"/>
              <a:gd name="connsiteX4" fmla="*/ 53512 w 1151910"/>
              <a:gd name="connsiteY4" fmla="*/ 467188 h 2182043"/>
              <a:gd name="connsiteX5" fmla="*/ 32081 w 1151910"/>
              <a:gd name="connsiteY5" fmla="*/ 505288 h 2182043"/>
              <a:gd name="connsiteX6" fmla="*/ 3506 w 1151910"/>
              <a:gd name="connsiteY6" fmla="*/ 541007 h 2182043"/>
              <a:gd name="connsiteX7" fmla="*/ 74944 w 1151910"/>
              <a:gd name="connsiteY7" fmla="*/ 564819 h 2182043"/>
              <a:gd name="connsiteX8" fmla="*/ 67800 w 1151910"/>
              <a:gd name="connsiteY8" fmla="*/ 643401 h 2182043"/>
              <a:gd name="connsiteX9" fmla="*/ 103518 w 1151910"/>
              <a:gd name="connsiteY9" fmla="*/ 688645 h 2182043"/>
              <a:gd name="connsiteX10" fmla="*/ 167813 w 1151910"/>
              <a:gd name="connsiteY10" fmla="*/ 736269 h 2182043"/>
              <a:gd name="connsiteX11" fmla="*/ 170195 w 1151910"/>
              <a:gd name="connsiteY11" fmla="*/ 807706 h 2182043"/>
              <a:gd name="connsiteX12" fmla="*/ 155907 w 1151910"/>
              <a:gd name="connsiteY12" fmla="*/ 860094 h 2182043"/>
              <a:gd name="connsiteX13" fmla="*/ 127331 w 1151910"/>
              <a:gd name="connsiteY13" fmla="*/ 910100 h 2182043"/>
              <a:gd name="connsiteX14" fmla="*/ 98756 w 1151910"/>
              <a:gd name="connsiteY14" fmla="*/ 948200 h 2182043"/>
              <a:gd name="connsiteX15" fmla="*/ 63037 w 1151910"/>
              <a:gd name="connsiteY15" fmla="*/ 993444 h 2182043"/>
              <a:gd name="connsiteX16" fmla="*/ 32082 w 1151910"/>
              <a:gd name="connsiteY16" fmla="*/ 1064881 h 2182043"/>
              <a:gd name="connsiteX17" fmla="*/ 1125 w 1151910"/>
              <a:gd name="connsiteY17" fmla="*/ 1105363 h 2182043"/>
              <a:gd name="connsiteX18" fmla="*/ 8269 w 1151910"/>
              <a:gd name="connsiteY18" fmla="*/ 1174419 h 2182043"/>
              <a:gd name="connsiteX19" fmla="*/ 22557 w 1151910"/>
              <a:gd name="connsiteY19" fmla="*/ 1224425 h 2182043"/>
              <a:gd name="connsiteX20" fmla="*/ 51133 w 1151910"/>
              <a:gd name="connsiteY20" fmla="*/ 1260144 h 2182043"/>
              <a:gd name="connsiteX21" fmla="*/ 70181 w 1151910"/>
              <a:gd name="connsiteY21" fmla="*/ 1298244 h 2182043"/>
              <a:gd name="connsiteX22" fmla="*/ 148763 w 1151910"/>
              <a:gd name="connsiteY22" fmla="*/ 1314913 h 2182043"/>
              <a:gd name="connsiteX23" fmla="*/ 255919 w 1151910"/>
              <a:gd name="connsiteY23" fmla="*/ 1398256 h 2182043"/>
              <a:gd name="connsiteX24" fmla="*/ 279733 w 1151910"/>
              <a:gd name="connsiteY24" fmla="*/ 1450644 h 2182043"/>
              <a:gd name="connsiteX25" fmla="*/ 239252 w 1151910"/>
              <a:gd name="connsiteY25" fmla="*/ 1550656 h 2182043"/>
              <a:gd name="connsiteX26" fmla="*/ 210677 w 1151910"/>
              <a:gd name="connsiteY26" fmla="*/ 1655431 h 2182043"/>
              <a:gd name="connsiteX27" fmla="*/ 217819 w 1151910"/>
              <a:gd name="connsiteY27" fmla="*/ 1714963 h 2182043"/>
              <a:gd name="connsiteX28" fmla="*/ 246394 w 1151910"/>
              <a:gd name="connsiteY28" fmla="*/ 1812594 h 2182043"/>
              <a:gd name="connsiteX29" fmla="*/ 191627 w 1151910"/>
              <a:gd name="connsiteY29" fmla="*/ 1857838 h 2182043"/>
              <a:gd name="connsiteX30" fmla="*/ 144002 w 1151910"/>
              <a:gd name="connsiteY30" fmla="*/ 1891175 h 2182043"/>
              <a:gd name="connsiteX31" fmla="*/ 91613 w 1151910"/>
              <a:gd name="connsiteY31" fmla="*/ 1917369 h 2182043"/>
              <a:gd name="connsiteX32" fmla="*/ 139239 w 1151910"/>
              <a:gd name="connsiteY32" fmla="*/ 1953088 h 2182043"/>
              <a:gd name="connsiteX33" fmla="*/ 165431 w 1151910"/>
              <a:gd name="connsiteY33" fmla="*/ 1984043 h 2182043"/>
              <a:gd name="connsiteX34" fmla="*/ 196387 w 1151910"/>
              <a:gd name="connsiteY34" fmla="*/ 2055482 h 2182043"/>
              <a:gd name="connsiteX35" fmla="*/ 258302 w 1151910"/>
              <a:gd name="connsiteY35" fmla="*/ 2048338 h 2182043"/>
              <a:gd name="connsiteX36" fmla="*/ 365456 w 1151910"/>
              <a:gd name="connsiteY36" fmla="*/ 2074532 h 2182043"/>
              <a:gd name="connsiteX37" fmla="*/ 382127 w 1151910"/>
              <a:gd name="connsiteY37" fmla="*/ 2155494 h 2182043"/>
              <a:gd name="connsiteX38" fmla="*/ 441658 w 1151910"/>
              <a:gd name="connsiteY38" fmla="*/ 2176926 h 2182043"/>
              <a:gd name="connsiteX39" fmla="*/ 489282 w 1151910"/>
              <a:gd name="connsiteY39" fmla="*/ 2165019 h 2182043"/>
              <a:gd name="connsiteX40" fmla="*/ 527381 w 1151910"/>
              <a:gd name="connsiteY40" fmla="*/ 2181687 h 2182043"/>
              <a:gd name="connsiteX41" fmla="*/ 539288 w 1151910"/>
              <a:gd name="connsiteY41" fmla="*/ 2086437 h 2182043"/>
              <a:gd name="connsiteX42" fmla="*/ 591675 w 1151910"/>
              <a:gd name="connsiteY42" fmla="*/ 2041194 h 2182043"/>
              <a:gd name="connsiteX43" fmla="*/ 613106 w 1151910"/>
              <a:gd name="connsiteY43" fmla="*/ 2010238 h 2182043"/>
              <a:gd name="connsiteX44" fmla="*/ 608346 w 1151910"/>
              <a:gd name="connsiteY44" fmla="*/ 1972139 h 2182043"/>
              <a:gd name="connsiteX45" fmla="*/ 648824 w 1151910"/>
              <a:gd name="connsiteY45" fmla="*/ 1869745 h 2182043"/>
              <a:gd name="connsiteX46" fmla="*/ 698831 w 1151910"/>
              <a:gd name="connsiteY46" fmla="*/ 1781638 h 2182043"/>
              <a:gd name="connsiteX47" fmla="*/ 739314 w 1151910"/>
              <a:gd name="connsiteY47" fmla="*/ 1714964 h 2182043"/>
              <a:gd name="connsiteX48" fmla="*/ 770269 w 1151910"/>
              <a:gd name="connsiteY48" fmla="*/ 1684008 h 2182043"/>
              <a:gd name="connsiteX49" fmla="*/ 791701 w 1151910"/>
              <a:gd name="connsiteY49" fmla="*/ 1772113 h 2182043"/>
              <a:gd name="connsiteX50" fmla="*/ 813133 w 1151910"/>
              <a:gd name="connsiteY50" fmla="*/ 1719726 h 2182043"/>
              <a:gd name="connsiteX51" fmla="*/ 848850 w 1151910"/>
              <a:gd name="connsiteY51" fmla="*/ 1729250 h 2182043"/>
              <a:gd name="connsiteX52" fmla="*/ 865518 w 1151910"/>
              <a:gd name="connsiteY52" fmla="*/ 1669719 h 2182043"/>
              <a:gd name="connsiteX53" fmla="*/ 946482 w 1151910"/>
              <a:gd name="connsiteY53" fmla="*/ 1703056 h 2182043"/>
              <a:gd name="connsiteX54" fmla="*/ 989344 w 1151910"/>
              <a:gd name="connsiteY54" fmla="*/ 1738775 h 2182043"/>
              <a:gd name="connsiteX55" fmla="*/ 986963 w 1151910"/>
              <a:gd name="connsiteY55" fmla="*/ 1674482 h 2182043"/>
              <a:gd name="connsiteX56" fmla="*/ 1017919 w 1151910"/>
              <a:gd name="connsiteY56" fmla="*/ 1638763 h 2182043"/>
              <a:gd name="connsiteX57" fmla="*/ 1006013 w 1151910"/>
              <a:gd name="connsiteY57" fmla="*/ 1586375 h 2182043"/>
              <a:gd name="connsiteX58" fmla="*/ 984581 w 1151910"/>
              <a:gd name="connsiteY58" fmla="*/ 1541132 h 2182043"/>
              <a:gd name="connsiteX59" fmla="*/ 951244 w 1151910"/>
              <a:gd name="connsiteY59" fmla="*/ 1529225 h 2182043"/>
              <a:gd name="connsiteX60" fmla="*/ 932194 w 1151910"/>
              <a:gd name="connsiteY60" fmla="*/ 1405400 h 2182043"/>
              <a:gd name="connsiteX61" fmla="*/ 922669 w 1151910"/>
              <a:gd name="connsiteY61" fmla="*/ 1362538 h 2182043"/>
              <a:gd name="connsiteX62" fmla="*/ 913144 w 1151910"/>
              <a:gd name="connsiteY62" fmla="*/ 1338725 h 2182043"/>
              <a:gd name="connsiteX63" fmla="*/ 903619 w 1151910"/>
              <a:gd name="connsiteY63" fmla="*/ 1305388 h 2182043"/>
              <a:gd name="connsiteX64" fmla="*/ 898856 w 1151910"/>
              <a:gd name="connsiteY64" fmla="*/ 1291100 h 2182043"/>
              <a:gd name="connsiteX65" fmla="*/ 908381 w 1151910"/>
              <a:gd name="connsiteY65" fmla="*/ 1224425 h 2182043"/>
              <a:gd name="connsiteX66" fmla="*/ 922669 w 1151910"/>
              <a:gd name="connsiteY66" fmla="*/ 1219663 h 2182043"/>
              <a:gd name="connsiteX67" fmla="*/ 941719 w 1151910"/>
              <a:gd name="connsiteY67" fmla="*/ 1210138 h 2182043"/>
              <a:gd name="connsiteX68" fmla="*/ 956006 w 1151910"/>
              <a:gd name="connsiteY68" fmla="*/ 1205375 h 2182043"/>
              <a:gd name="connsiteX69" fmla="*/ 970294 w 1151910"/>
              <a:gd name="connsiteY69" fmla="*/ 1195850 h 2182043"/>
              <a:gd name="connsiteX70" fmla="*/ 1003631 w 1151910"/>
              <a:gd name="connsiteY70" fmla="*/ 1186325 h 2182043"/>
              <a:gd name="connsiteX71" fmla="*/ 1022681 w 1151910"/>
              <a:gd name="connsiteY71" fmla="*/ 1172038 h 2182043"/>
              <a:gd name="connsiteX72" fmla="*/ 1041731 w 1151910"/>
              <a:gd name="connsiteY72" fmla="*/ 1143463 h 2182043"/>
              <a:gd name="connsiteX73" fmla="*/ 1070306 w 1151910"/>
              <a:gd name="connsiteY73" fmla="*/ 1124413 h 2182043"/>
              <a:gd name="connsiteX74" fmla="*/ 1098881 w 1151910"/>
              <a:gd name="connsiteY74" fmla="*/ 1114888 h 2182043"/>
              <a:gd name="connsiteX75" fmla="*/ 1132219 w 1151910"/>
              <a:gd name="connsiteY75" fmla="*/ 1091075 h 2182043"/>
              <a:gd name="connsiteX76" fmla="*/ 1146506 w 1151910"/>
              <a:gd name="connsiteY76" fmla="*/ 1076788 h 2182043"/>
              <a:gd name="connsiteX77" fmla="*/ 1141744 w 1151910"/>
              <a:gd name="connsiteY77" fmla="*/ 991063 h 2182043"/>
              <a:gd name="connsiteX78" fmla="*/ 1127456 w 1151910"/>
              <a:gd name="connsiteY78" fmla="*/ 972013 h 2182043"/>
              <a:gd name="connsiteX79" fmla="*/ 1108406 w 1151910"/>
              <a:gd name="connsiteY79" fmla="*/ 933913 h 2182043"/>
              <a:gd name="connsiteX80" fmla="*/ 1103644 w 1151910"/>
              <a:gd name="connsiteY80" fmla="*/ 910100 h 2182043"/>
              <a:gd name="connsiteX81" fmla="*/ 1075069 w 1151910"/>
              <a:gd name="connsiteY81" fmla="*/ 881525 h 2182043"/>
              <a:gd name="connsiteX82" fmla="*/ 1008394 w 1151910"/>
              <a:gd name="connsiteY82" fmla="*/ 857713 h 2182043"/>
              <a:gd name="connsiteX83" fmla="*/ 994106 w 1151910"/>
              <a:gd name="connsiteY83" fmla="*/ 862475 h 2182043"/>
              <a:gd name="connsiteX84" fmla="*/ 989344 w 1151910"/>
              <a:gd name="connsiteY84" fmla="*/ 876763 h 2182043"/>
              <a:gd name="connsiteX85" fmla="*/ 984581 w 1151910"/>
              <a:gd name="connsiteY85" fmla="*/ 914863 h 2182043"/>
              <a:gd name="connsiteX86" fmla="*/ 975056 w 1151910"/>
              <a:gd name="connsiteY86" fmla="*/ 929150 h 2182043"/>
              <a:gd name="connsiteX87" fmla="*/ 960769 w 1151910"/>
              <a:gd name="connsiteY87" fmla="*/ 948200 h 2182043"/>
              <a:gd name="connsiteX88" fmla="*/ 932194 w 1151910"/>
              <a:gd name="connsiteY88" fmla="*/ 962488 h 2182043"/>
              <a:gd name="connsiteX89" fmla="*/ 898856 w 1151910"/>
              <a:gd name="connsiteY89" fmla="*/ 919625 h 2182043"/>
              <a:gd name="connsiteX90" fmla="*/ 884569 w 1151910"/>
              <a:gd name="connsiteY90" fmla="*/ 905338 h 2182043"/>
              <a:gd name="connsiteX91" fmla="*/ 903619 w 1151910"/>
              <a:gd name="connsiteY91" fmla="*/ 852950 h 2182043"/>
              <a:gd name="connsiteX92" fmla="*/ 908381 w 1151910"/>
              <a:gd name="connsiteY92" fmla="*/ 833900 h 2182043"/>
              <a:gd name="connsiteX93" fmla="*/ 903619 w 1151910"/>
              <a:gd name="connsiteY93" fmla="*/ 819613 h 2182043"/>
              <a:gd name="connsiteX94" fmla="*/ 898856 w 1151910"/>
              <a:gd name="connsiteY94" fmla="*/ 800563 h 2182043"/>
              <a:gd name="connsiteX95" fmla="*/ 903619 w 1151910"/>
              <a:gd name="connsiteY95" fmla="*/ 776750 h 2182043"/>
              <a:gd name="connsiteX96" fmla="*/ 941719 w 1151910"/>
              <a:gd name="connsiteY96" fmla="*/ 752938 h 2182043"/>
              <a:gd name="connsiteX97" fmla="*/ 956006 w 1151910"/>
              <a:gd name="connsiteY97" fmla="*/ 738650 h 2182043"/>
              <a:gd name="connsiteX98" fmla="*/ 960769 w 1151910"/>
              <a:gd name="connsiteY98" fmla="*/ 724363 h 2182043"/>
              <a:gd name="connsiteX99" fmla="*/ 956006 w 1151910"/>
              <a:gd name="connsiteY99" fmla="*/ 600538 h 2182043"/>
              <a:gd name="connsiteX100" fmla="*/ 889331 w 1151910"/>
              <a:gd name="connsiteY100" fmla="*/ 600538 h 2182043"/>
              <a:gd name="connsiteX101" fmla="*/ 875044 w 1151910"/>
              <a:gd name="connsiteY101" fmla="*/ 586250 h 2182043"/>
              <a:gd name="connsiteX102" fmla="*/ 860756 w 1151910"/>
              <a:gd name="connsiteY102" fmla="*/ 576725 h 2182043"/>
              <a:gd name="connsiteX103" fmla="*/ 846469 w 1151910"/>
              <a:gd name="connsiteY103" fmla="*/ 557675 h 2182043"/>
              <a:gd name="connsiteX104" fmla="*/ 841706 w 1151910"/>
              <a:gd name="connsiteY104" fmla="*/ 543388 h 2182043"/>
              <a:gd name="connsiteX105" fmla="*/ 722644 w 1151910"/>
              <a:gd name="connsiteY105" fmla="*/ 538625 h 2182043"/>
              <a:gd name="connsiteX106" fmla="*/ 689306 w 1151910"/>
              <a:gd name="connsiteY106" fmla="*/ 510050 h 2182043"/>
              <a:gd name="connsiteX107" fmla="*/ 679781 w 1151910"/>
              <a:gd name="connsiteY107" fmla="*/ 495763 h 2182043"/>
              <a:gd name="connsiteX108" fmla="*/ 660731 w 1151910"/>
              <a:gd name="connsiteY108" fmla="*/ 448138 h 2182043"/>
              <a:gd name="connsiteX109" fmla="*/ 646444 w 1151910"/>
              <a:gd name="connsiteY109" fmla="*/ 410038 h 2182043"/>
              <a:gd name="connsiteX110" fmla="*/ 636919 w 1151910"/>
              <a:gd name="connsiteY110" fmla="*/ 386225 h 2182043"/>
              <a:gd name="connsiteX111" fmla="*/ 617869 w 1151910"/>
              <a:gd name="connsiteY111" fmla="*/ 357650 h 2182043"/>
              <a:gd name="connsiteX112" fmla="*/ 575006 w 1151910"/>
              <a:gd name="connsiteY112" fmla="*/ 329075 h 2182043"/>
              <a:gd name="connsiteX113" fmla="*/ 560719 w 1151910"/>
              <a:gd name="connsiteY113" fmla="*/ 319550 h 2182043"/>
              <a:gd name="connsiteX114" fmla="*/ 541669 w 1151910"/>
              <a:gd name="connsiteY114" fmla="*/ 305263 h 2182043"/>
              <a:gd name="connsiteX115" fmla="*/ 527381 w 1151910"/>
              <a:gd name="connsiteY115" fmla="*/ 300500 h 2182043"/>
              <a:gd name="connsiteX116" fmla="*/ 494044 w 1151910"/>
              <a:gd name="connsiteY116" fmla="*/ 281450 h 2182043"/>
              <a:gd name="connsiteX117" fmla="*/ 470231 w 1151910"/>
              <a:gd name="connsiteY117" fmla="*/ 271925 h 2182043"/>
              <a:gd name="connsiteX118" fmla="*/ 408318 w 1151910"/>
              <a:gd name="connsiteY118" fmla="*/ 181439 h 2182043"/>
              <a:gd name="connsiteX119" fmla="*/ 408319 w 1151910"/>
              <a:gd name="connsiteY119" fmla="*/ 52851 h 2182043"/>
              <a:gd name="connsiteX120" fmla="*/ 377362 w 1151910"/>
              <a:gd name="connsiteY120" fmla="*/ 43325 h 2182043"/>
              <a:gd name="connsiteX121" fmla="*/ 317831 w 1151910"/>
              <a:gd name="connsiteY121" fmla="*/ 9988 h 2182043"/>
              <a:gd name="connsiteX122" fmla="*/ 284494 w 1151910"/>
              <a:gd name="connsiteY122" fmla="*/ 463 h 2182043"/>
              <a:gd name="connsiteX123" fmla="*/ 265444 w 1151910"/>
              <a:gd name="connsiteY123" fmla="*/ 5225 h 2182043"/>
              <a:gd name="connsiteX124" fmla="*/ 227344 w 1151910"/>
              <a:gd name="connsiteY124" fmla="*/ 55231 h 2182043"/>
              <a:gd name="connsiteX125" fmla="*/ 170194 w 1151910"/>
              <a:gd name="connsiteY125" fmla="*/ 69519 h 2182043"/>
              <a:gd name="connsiteX126" fmla="*/ 158287 w 1151910"/>
              <a:gd name="connsiteY126" fmla="*/ 114763 h 2182043"/>
              <a:gd name="connsiteX127" fmla="*/ 122568 w 1151910"/>
              <a:gd name="connsiteY127" fmla="*/ 150481 h 2182043"/>
              <a:gd name="connsiteX128" fmla="*/ 84469 w 1151910"/>
              <a:gd name="connsiteY128" fmla="*/ 243351 h 2182043"/>
              <a:gd name="connsiteX0" fmla="*/ 84469 w 1151910"/>
              <a:gd name="connsiteY0" fmla="*/ 243351 h 2182043"/>
              <a:gd name="connsiteX1" fmla="*/ 91612 w 1151910"/>
              <a:gd name="connsiteY1" fmla="*/ 271925 h 2182043"/>
              <a:gd name="connsiteX2" fmla="*/ 74943 w 1151910"/>
              <a:gd name="connsiteY2" fmla="*/ 340982 h 2182043"/>
              <a:gd name="connsiteX3" fmla="*/ 60656 w 1151910"/>
              <a:gd name="connsiteY3" fmla="*/ 390988 h 2182043"/>
              <a:gd name="connsiteX4" fmla="*/ 53512 w 1151910"/>
              <a:gd name="connsiteY4" fmla="*/ 467188 h 2182043"/>
              <a:gd name="connsiteX5" fmla="*/ 32081 w 1151910"/>
              <a:gd name="connsiteY5" fmla="*/ 505288 h 2182043"/>
              <a:gd name="connsiteX6" fmla="*/ 3506 w 1151910"/>
              <a:gd name="connsiteY6" fmla="*/ 541007 h 2182043"/>
              <a:gd name="connsiteX7" fmla="*/ 74944 w 1151910"/>
              <a:gd name="connsiteY7" fmla="*/ 564819 h 2182043"/>
              <a:gd name="connsiteX8" fmla="*/ 67800 w 1151910"/>
              <a:gd name="connsiteY8" fmla="*/ 643401 h 2182043"/>
              <a:gd name="connsiteX9" fmla="*/ 103518 w 1151910"/>
              <a:gd name="connsiteY9" fmla="*/ 688645 h 2182043"/>
              <a:gd name="connsiteX10" fmla="*/ 167813 w 1151910"/>
              <a:gd name="connsiteY10" fmla="*/ 736269 h 2182043"/>
              <a:gd name="connsiteX11" fmla="*/ 170195 w 1151910"/>
              <a:gd name="connsiteY11" fmla="*/ 807706 h 2182043"/>
              <a:gd name="connsiteX12" fmla="*/ 155907 w 1151910"/>
              <a:gd name="connsiteY12" fmla="*/ 860094 h 2182043"/>
              <a:gd name="connsiteX13" fmla="*/ 127331 w 1151910"/>
              <a:gd name="connsiteY13" fmla="*/ 910100 h 2182043"/>
              <a:gd name="connsiteX14" fmla="*/ 98756 w 1151910"/>
              <a:gd name="connsiteY14" fmla="*/ 948200 h 2182043"/>
              <a:gd name="connsiteX15" fmla="*/ 63037 w 1151910"/>
              <a:gd name="connsiteY15" fmla="*/ 993444 h 2182043"/>
              <a:gd name="connsiteX16" fmla="*/ 32082 w 1151910"/>
              <a:gd name="connsiteY16" fmla="*/ 1064881 h 2182043"/>
              <a:gd name="connsiteX17" fmla="*/ 1125 w 1151910"/>
              <a:gd name="connsiteY17" fmla="*/ 1105363 h 2182043"/>
              <a:gd name="connsiteX18" fmla="*/ 8269 w 1151910"/>
              <a:gd name="connsiteY18" fmla="*/ 1174419 h 2182043"/>
              <a:gd name="connsiteX19" fmla="*/ 22557 w 1151910"/>
              <a:gd name="connsiteY19" fmla="*/ 1224425 h 2182043"/>
              <a:gd name="connsiteX20" fmla="*/ 51133 w 1151910"/>
              <a:gd name="connsiteY20" fmla="*/ 1260144 h 2182043"/>
              <a:gd name="connsiteX21" fmla="*/ 70181 w 1151910"/>
              <a:gd name="connsiteY21" fmla="*/ 1298244 h 2182043"/>
              <a:gd name="connsiteX22" fmla="*/ 148763 w 1151910"/>
              <a:gd name="connsiteY22" fmla="*/ 1314913 h 2182043"/>
              <a:gd name="connsiteX23" fmla="*/ 255919 w 1151910"/>
              <a:gd name="connsiteY23" fmla="*/ 1398256 h 2182043"/>
              <a:gd name="connsiteX24" fmla="*/ 279733 w 1151910"/>
              <a:gd name="connsiteY24" fmla="*/ 1450644 h 2182043"/>
              <a:gd name="connsiteX25" fmla="*/ 239252 w 1151910"/>
              <a:gd name="connsiteY25" fmla="*/ 1550656 h 2182043"/>
              <a:gd name="connsiteX26" fmla="*/ 210677 w 1151910"/>
              <a:gd name="connsiteY26" fmla="*/ 1655431 h 2182043"/>
              <a:gd name="connsiteX27" fmla="*/ 217819 w 1151910"/>
              <a:gd name="connsiteY27" fmla="*/ 1714963 h 2182043"/>
              <a:gd name="connsiteX28" fmla="*/ 246394 w 1151910"/>
              <a:gd name="connsiteY28" fmla="*/ 1812594 h 2182043"/>
              <a:gd name="connsiteX29" fmla="*/ 191627 w 1151910"/>
              <a:gd name="connsiteY29" fmla="*/ 1857838 h 2182043"/>
              <a:gd name="connsiteX30" fmla="*/ 144002 w 1151910"/>
              <a:gd name="connsiteY30" fmla="*/ 1891175 h 2182043"/>
              <a:gd name="connsiteX31" fmla="*/ 91613 w 1151910"/>
              <a:gd name="connsiteY31" fmla="*/ 1917369 h 2182043"/>
              <a:gd name="connsiteX32" fmla="*/ 139239 w 1151910"/>
              <a:gd name="connsiteY32" fmla="*/ 1953088 h 2182043"/>
              <a:gd name="connsiteX33" fmla="*/ 165431 w 1151910"/>
              <a:gd name="connsiteY33" fmla="*/ 1984043 h 2182043"/>
              <a:gd name="connsiteX34" fmla="*/ 196387 w 1151910"/>
              <a:gd name="connsiteY34" fmla="*/ 2055482 h 2182043"/>
              <a:gd name="connsiteX35" fmla="*/ 258302 w 1151910"/>
              <a:gd name="connsiteY35" fmla="*/ 2048338 h 2182043"/>
              <a:gd name="connsiteX36" fmla="*/ 365456 w 1151910"/>
              <a:gd name="connsiteY36" fmla="*/ 2074532 h 2182043"/>
              <a:gd name="connsiteX37" fmla="*/ 382127 w 1151910"/>
              <a:gd name="connsiteY37" fmla="*/ 2155494 h 2182043"/>
              <a:gd name="connsiteX38" fmla="*/ 441658 w 1151910"/>
              <a:gd name="connsiteY38" fmla="*/ 2176926 h 2182043"/>
              <a:gd name="connsiteX39" fmla="*/ 489282 w 1151910"/>
              <a:gd name="connsiteY39" fmla="*/ 2165019 h 2182043"/>
              <a:gd name="connsiteX40" fmla="*/ 527381 w 1151910"/>
              <a:gd name="connsiteY40" fmla="*/ 2181687 h 2182043"/>
              <a:gd name="connsiteX41" fmla="*/ 539288 w 1151910"/>
              <a:gd name="connsiteY41" fmla="*/ 2086437 h 2182043"/>
              <a:gd name="connsiteX42" fmla="*/ 591675 w 1151910"/>
              <a:gd name="connsiteY42" fmla="*/ 2041194 h 2182043"/>
              <a:gd name="connsiteX43" fmla="*/ 613106 w 1151910"/>
              <a:gd name="connsiteY43" fmla="*/ 2010238 h 2182043"/>
              <a:gd name="connsiteX44" fmla="*/ 608346 w 1151910"/>
              <a:gd name="connsiteY44" fmla="*/ 1972139 h 2182043"/>
              <a:gd name="connsiteX45" fmla="*/ 648824 w 1151910"/>
              <a:gd name="connsiteY45" fmla="*/ 1869745 h 2182043"/>
              <a:gd name="connsiteX46" fmla="*/ 698831 w 1151910"/>
              <a:gd name="connsiteY46" fmla="*/ 1781638 h 2182043"/>
              <a:gd name="connsiteX47" fmla="*/ 739314 w 1151910"/>
              <a:gd name="connsiteY47" fmla="*/ 1714964 h 2182043"/>
              <a:gd name="connsiteX48" fmla="*/ 770269 w 1151910"/>
              <a:gd name="connsiteY48" fmla="*/ 1684008 h 2182043"/>
              <a:gd name="connsiteX49" fmla="*/ 791701 w 1151910"/>
              <a:gd name="connsiteY49" fmla="*/ 1772113 h 2182043"/>
              <a:gd name="connsiteX50" fmla="*/ 813133 w 1151910"/>
              <a:gd name="connsiteY50" fmla="*/ 1719726 h 2182043"/>
              <a:gd name="connsiteX51" fmla="*/ 848850 w 1151910"/>
              <a:gd name="connsiteY51" fmla="*/ 1729250 h 2182043"/>
              <a:gd name="connsiteX52" fmla="*/ 865518 w 1151910"/>
              <a:gd name="connsiteY52" fmla="*/ 1669719 h 2182043"/>
              <a:gd name="connsiteX53" fmla="*/ 946482 w 1151910"/>
              <a:gd name="connsiteY53" fmla="*/ 1703056 h 2182043"/>
              <a:gd name="connsiteX54" fmla="*/ 989344 w 1151910"/>
              <a:gd name="connsiteY54" fmla="*/ 1738775 h 2182043"/>
              <a:gd name="connsiteX55" fmla="*/ 986963 w 1151910"/>
              <a:gd name="connsiteY55" fmla="*/ 1674482 h 2182043"/>
              <a:gd name="connsiteX56" fmla="*/ 1017919 w 1151910"/>
              <a:gd name="connsiteY56" fmla="*/ 1638763 h 2182043"/>
              <a:gd name="connsiteX57" fmla="*/ 1006013 w 1151910"/>
              <a:gd name="connsiteY57" fmla="*/ 1586375 h 2182043"/>
              <a:gd name="connsiteX58" fmla="*/ 984581 w 1151910"/>
              <a:gd name="connsiteY58" fmla="*/ 1541132 h 2182043"/>
              <a:gd name="connsiteX59" fmla="*/ 946482 w 1151910"/>
              <a:gd name="connsiteY59" fmla="*/ 1510175 h 2182043"/>
              <a:gd name="connsiteX60" fmla="*/ 932194 w 1151910"/>
              <a:gd name="connsiteY60" fmla="*/ 1405400 h 2182043"/>
              <a:gd name="connsiteX61" fmla="*/ 922669 w 1151910"/>
              <a:gd name="connsiteY61" fmla="*/ 1362538 h 2182043"/>
              <a:gd name="connsiteX62" fmla="*/ 913144 w 1151910"/>
              <a:gd name="connsiteY62" fmla="*/ 1338725 h 2182043"/>
              <a:gd name="connsiteX63" fmla="*/ 903619 w 1151910"/>
              <a:gd name="connsiteY63" fmla="*/ 1305388 h 2182043"/>
              <a:gd name="connsiteX64" fmla="*/ 898856 w 1151910"/>
              <a:gd name="connsiteY64" fmla="*/ 1291100 h 2182043"/>
              <a:gd name="connsiteX65" fmla="*/ 908381 w 1151910"/>
              <a:gd name="connsiteY65" fmla="*/ 1224425 h 2182043"/>
              <a:gd name="connsiteX66" fmla="*/ 922669 w 1151910"/>
              <a:gd name="connsiteY66" fmla="*/ 1219663 h 2182043"/>
              <a:gd name="connsiteX67" fmla="*/ 941719 w 1151910"/>
              <a:gd name="connsiteY67" fmla="*/ 1210138 h 2182043"/>
              <a:gd name="connsiteX68" fmla="*/ 956006 w 1151910"/>
              <a:gd name="connsiteY68" fmla="*/ 1205375 h 2182043"/>
              <a:gd name="connsiteX69" fmla="*/ 970294 w 1151910"/>
              <a:gd name="connsiteY69" fmla="*/ 1195850 h 2182043"/>
              <a:gd name="connsiteX70" fmla="*/ 1003631 w 1151910"/>
              <a:gd name="connsiteY70" fmla="*/ 1186325 h 2182043"/>
              <a:gd name="connsiteX71" fmla="*/ 1022681 w 1151910"/>
              <a:gd name="connsiteY71" fmla="*/ 1172038 h 2182043"/>
              <a:gd name="connsiteX72" fmla="*/ 1041731 w 1151910"/>
              <a:gd name="connsiteY72" fmla="*/ 1143463 h 2182043"/>
              <a:gd name="connsiteX73" fmla="*/ 1070306 w 1151910"/>
              <a:gd name="connsiteY73" fmla="*/ 1124413 h 2182043"/>
              <a:gd name="connsiteX74" fmla="*/ 1098881 w 1151910"/>
              <a:gd name="connsiteY74" fmla="*/ 1114888 h 2182043"/>
              <a:gd name="connsiteX75" fmla="*/ 1132219 w 1151910"/>
              <a:gd name="connsiteY75" fmla="*/ 1091075 h 2182043"/>
              <a:gd name="connsiteX76" fmla="*/ 1146506 w 1151910"/>
              <a:gd name="connsiteY76" fmla="*/ 1076788 h 2182043"/>
              <a:gd name="connsiteX77" fmla="*/ 1141744 w 1151910"/>
              <a:gd name="connsiteY77" fmla="*/ 991063 h 2182043"/>
              <a:gd name="connsiteX78" fmla="*/ 1127456 w 1151910"/>
              <a:gd name="connsiteY78" fmla="*/ 972013 h 2182043"/>
              <a:gd name="connsiteX79" fmla="*/ 1108406 w 1151910"/>
              <a:gd name="connsiteY79" fmla="*/ 933913 h 2182043"/>
              <a:gd name="connsiteX80" fmla="*/ 1103644 w 1151910"/>
              <a:gd name="connsiteY80" fmla="*/ 910100 h 2182043"/>
              <a:gd name="connsiteX81" fmla="*/ 1075069 w 1151910"/>
              <a:gd name="connsiteY81" fmla="*/ 881525 h 2182043"/>
              <a:gd name="connsiteX82" fmla="*/ 1008394 w 1151910"/>
              <a:gd name="connsiteY82" fmla="*/ 857713 h 2182043"/>
              <a:gd name="connsiteX83" fmla="*/ 994106 w 1151910"/>
              <a:gd name="connsiteY83" fmla="*/ 862475 h 2182043"/>
              <a:gd name="connsiteX84" fmla="*/ 989344 w 1151910"/>
              <a:gd name="connsiteY84" fmla="*/ 876763 h 2182043"/>
              <a:gd name="connsiteX85" fmla="*/ 984581 w 1151910"/>
              <a:gd name="connsiteY85" fmla="*/ 914863 h 2182043"/>
              <a:gd name="connsiteX86" fmla="*/ 975056 w 1151910"/>
              <a:gd name="connsiteY86" fmla="*/ 929150 h 2182043"/>
              <a:gd name="connsiteX87" fmla="*/ 960769 w 1151910"/>
              <a:gd name="connsiteY87" fmla="*/ 948200 h 2182043"/>
              <a:gd name="connsiteX88" fmla="*/ 932194 w 1151910"/>
              <a:gd name="connsiteY88" fmla="*/ 962488 h 2182043"/>
              <a:gd name="connsiteX89" fmla="*/ 898856 w 1151910"/>
              <a:gd name="connsiteY89" fmla="*/ 919625 h 2182043"/>
              <a:gd name="connsiteX90" fmla="*/ 884569 w 1151910"/>
              <a:gd name="connsiteY90" fmla="*/ 905338 h 2182043"/>
              <a:gd name="connsiteX91" fmla="*/ 903619 w 1151910"/>
              <a:gd name="connsiteY91" fmla="*/ 852950 h 2182043"/>
              <a:gd name="connsiteX92" fmla="*/ 908381 w 1151910"/>
              <a:gd name="connsiteY92" fmla="*/ 833900 h 2182043"/>
              <a:gd name="connsiteX93" fmla="*/ 903619 w 1151910"/>
              <a:gd name="connsiteY93" fmla="*/ 819613 h 2182043"/>
              <a:gd name="connsiteX94" fmla="*/ 898856 w 1151910"/>
              <a:gd name="connsiteY94" fmla="*/ 800563 h 2182043"/>
              <a:gd name="connsiteX95" fmla="*/ 903619 w 1151910"/>
              <a:gd name="connsiteY95" fmla="*/ 776750 h 2182043"/>
              <a:gd name="connsiteX96" fmla="*/ 941719 w 1151910"/>
              <a:gd name="connsiteY96" fmla="*/ 752938 h 2182043"/>
              <a:gd name="connsiteX97" fmla="*/ 956006 w 1151910"/>
              <a:gd name="connsiteY97" fmla="*/ 738650 h 2182043"/>
              <a:gd name="connsiteX98" fmla="*/ 960769 w 1151910"/>
              <a:gd name="connsiteY98" fmla="*/ 724363 h 2182043"/>
              <a:gd name="connsiteX99" fmla="*/ 956006 w 1151910"/>
              <a:gd name="connsiteY99" fmla="*/ 600538 h 2182043"/>
              <a:gd name="connsiteX100" fmla="*/ 889331 w 1151910"/>
              <a:gd name="connsiteY100" fmla="*/ 600538 h 2182043"/>
              <a:gd name="connsiteX101" fmla="*/ 875044 w 1151910"/>
              <a:gd name="connsiteY101" fmla="*/ 586250 h 2182043"/>
              <a:gd name="connsiteX102" fmla="*/ 860756 w 1151910"/>
              <a:gd name="connsiteY102" fmla="*/ 576725 h 2182043"/>
              <a:gd name="connsiteX103" fmla="*/ 846469 w 1151910"/>
              <a:gd name="connsiteY103" fmla="*/ 557675 h 2182043"/>
              <a:gd name="connsiteX104" fmla="*/ 841706 w 1151910"/>
              <a:gd name="connsiteY104" fmla="*/ 543388 h 2182043"/>
              <a:gd name="connsiteX105" fmla="*/ 722644 w 1151910"/>
              <a:gd name="connsiteY105" fmla="*/ 538625 h 2182043"/>
              <a:gd name="connsiteX106" fmla="*/ 689306 w 1151910"/>
              <a:gd name="connsiteY106" fmla="*/ 510050 h 2182043"/>
              <a:gd name="connsiteX107" fmla="*/ 679781 w 1151910"/>
              <a:gd name="connsiteY107" fmla="*/ 495763 h 2182043"/>
              <a:gd name="connsiteX108" fmla="*/ 660731 w 1151910"/>
              <a:gd name="connsiteY108" fmla="*/ 448138 h 2182043"/>
              <a:gd name="connsiteX109" fmla="*/ 646444 w 1151910"/>
              <a:gd name="connsiteY109" fmla="*/ 410038 h 2182043"/>
              <a:gd name="connsiteX110" fmla="*/ 636919 w 1151910"/>
              <a:gd name="connsiteY110" fmla="*/ 386225 h 2182043"/>
              <a:gd name="connsiteX111" fmla="*/ 617869 w 1151910"/>
              <a:gd name="connsiteY111" fmla="*/ 357650 h 2182043"/>
              <a:gd name="connsiteX112" fmla="*/ 575006 w 1151910"/>
              <a:gd name="connsiteY112" fmla="*/ 329075 h 2182043"/>
              <a:gd name="connsiteX113" fmla="*/ 560719 w 1151910"/>
              <a:gd name="connsiteY113" fmla="*/ 319550 h 2182043"/>
              <a:gd name="connsiteX114" fmla="*/ 541669 w 1151910"/>
              <a:gd name="connsiteY114" fmla="*/ 305263 h 2182043"/>
              <a:gd name="connsiteX115" fmla="*/ 527381 w 1151910"/>
              <a:gd name="connsiteY115" fmla="*/ 300500 h 2182043"/>
              <a:gd name="connsiteX116" fmla="*/ 494044 w 1151910"/>
              <a:gd name="connsiteY116" fmla="*/ 281450 h 2182043"/>
              <a:gd name="connsiteX117" fmla="*/ 470231 w 1151910"/>
              <a:gd name="connsiteY117" fmla="*/ 271925 h 2182043"/>
              <a:gd name="connsiteX118" fmla="*/ 408318 w 1151910"/>
              <a:gd name="connsiteY118" fmla="*/ 181439 h 2182043"/>
              <a:gd name="connsiteX119" fmla="*/ 408319 w 1151910"/>
              <a:gd name="connsiteY119" fmla="*/ 52851 h 2182043"/>
              <a:gd name="connsiteX120" fmla="*/ 377362 w 1151910"/>
              <a:gd name="connsiteY120" fmla="*/ 43325 h 2182043"/>
              <a:gd name="connsiteX121" fmla="*/ 317831 w 1151910"/>
              <a:gd name="connsiteY121" fmla="*/ 9988 h 2182043"/>
              <a:gd name="connsiteX122" fmla="*/ 284494 w 1151910"/>
              <a:gd name="connsiteY122" fmla="*/ 463 h 2182043"/>
              <a:gd name="connsiteX123" fmla="*/ 265444 w 1151910"/>
              <a:gd name="connsiteY123" fmla="*/ 5225 h 2182043"/>
              <a:gd name="connsiteX124" fmla="*/ 227344 w 1151910"/>
              <a:gd name="connsiteY124" fmla="*/ 55231 h 2182043"/>
              <a:gd name="connsiteX125" fmla="*/ 170194 w 1151910"/>
              <a:gd name="connsiteY125" fmla="*/ 69519 h 2182043"/>
              <a:gd name="connsiteX126" fmla="*/ 158287 w 1151910"/>
              <a:gd name="connsiteY126" fmla="*/ 114763 h 2182043"/>
              <a:gd name="connsiteX127" fmla="*/ 122568 w 1151910"/>
              <a:gd name="connsiteY127" fmla="*/ 150481 h 2182043"/>
              <a:gd name="connsiteX128" fmla="*/ 84469 w 1151910"/>
              <a:gd name="connsiteY128" fmla="*/ 243351 h 2182043"/>
              <a:gd name="connsiteX0" fmla="*/ 84469 w 1151910"/>
              <a:gd name="connsiteY0" fmla="*/ 243351 h 2182043"/>
              <a:gd name="connsiteX1" fmla="*/ 91612 w 1151910"/>
              <a:gd name="connsiteY1" fmla="*/ 271925 h 2182043"/>
              <a:gd name="connsiteX2" fmla="*/ 74943 w 1151910"/>
              <a:gd name="connsiteY2" fmla="*/ 340982 h 2182043"/>
              <a:gd name="connsiteX3" fmla="*/ 60656 w 1151910"/>
              <a:gd name="connsiteY3" fmla="*/ 390988 h 2182043"/>
              <a:gd name="connsiteX4" fmla="*/ 53512 w 1151910"/>
              <a:gd name="connsiteY4" fmla="*/ 467188 h 2182043"/>
              <a:gd name="connsiteX5" fmla="*/ 32081 w 1151910"/>
              <a:gd name="connsiteY5" fmla="*/ 505288 h 2182043"/>
              <a:gd name="connsiteX6" fmla="*/ 3506 w 1151910"/>
              <a:gd name="connsiteY6" fmla="*/ 541007 h 2182043"/>
              <a:gd name="connsiteX7" fmla="*/ 74944 w 1151910"/>
              <a:gd name="connsiteY7" fmla="*/ 564819 h 2182043"/>
              <a:gd name="connsiteX8" fmla="*/ 67800 w 1151910"/>
              <a:gd name="connsiteY8" fmla="*/ 643401 h 2182043"/>
              <a:gd name="connsiteX9" fmla="*/ 103518 w 1151910"/>
              <a:gd name="connsiteY9" fmla="*/ 688645 h 2182043"/>
              <a:gd name="connsiteX10" fmla="*/ 167813 w 1151910"/>
              <a:gd name="connsiteY10" fmla="*/ 736269 h 2182043"/>
              <a:gd name="connsiteX11" fmla="*/ 170195 w 1151910"/>
              <a:gd name="connsiteY11" fmla="*/ 807706 h 2182043"/>
              <a:gd name="connsiteX12" fmla="*/ 155907 w 1151910"/>
              <a:gd name="connsiteY12" fmla="*/ 860094 h 2182043"/>
              <a:gd name="connsiteX13" fmla="*/ 127331 w 1151910"/>
              <a:gd name="connsiteY13" fmla="*/ 910100 h 2182043"/>
              <a:gd name="connsiteX14" fmla="*/ 98756 w 1151910"/>
              <a:gd name="connsiteY14" fmla="*/ 948200 h 2182043"/>
              <a:gd name="connsiteX15" fmla="*/ 63037 w 1151910"/>
              <a:gd name="connsiteY15" fmla="*/ 993444 h 2182043"/>
              <a:gd name="connsiteX16" fmla="*/ 32082 w 1151910"/>
              <a:gd name="connsiteY16" fmla="*/ 1064881 h 2182043"/>
              <a:gd name="connsiteX17" fmla="*/ 1125 w 1151910"/>
              <a:gd name="connsiteY17" fmla="*/ 1105363 h 2182043"/>
              <a:gd name="connsiteX18" fmla="*/ 8269 w 1151910"/>
              <a:gd name="connsiteY18" fmla="*/ 1174419 h 2182043"/>
              <a:gd name="connsiteX19" fmla="*/ 22557 w 1151910"/>
              <a:gd name="connsiteY19" fmla="*/ 1224425 h 2182043"/>
              <a:gd name="connsiteX20" fmla="*/ 51133 w 1151910"/>
              <a:gd name="connsiteY20" fmla="*/ 1260144 h 2182043"/>
              <a:gd name="connsiteX21" fmla="*/ 70181 w 1151910"/>
              <a:gd name="connsiteY21" fmla="*/ 1298244 h 2182043"/>
              <a:gd name="connsiteX22" fmla="*/ 148763 w 1151910"/>
              <a:gd name="connsiteY22" fmla="*/ 1314913 h 2182043"/>
              <a:gd name="connsiteX23" fmla="*/ 255919 w 1151910"/>
              <a:gd name="connsiteY23" fmla="*/ 1398256 h 2182043"/>
              <a:gd name="connsiteX24" fmla="*/ 279733 w 1151910"/>
              <a:gd name="connsiteY24" fmla="*/ 1450644 h 2182043"/>
              <a:gd name="connsiteX25" fmla="*/ 239252 w 1151910"/>
              <a:gd name="connsiteY25" fmla="*/ 1550656 h 2182043"/>
              <a:gd name="connsiteX26" fmla="*/ 210677 w 1151910"/>
              <a:gd name="connsiteY26" fmla="*/ 1655431 h 2182043"/>
              <a:gd name="connsiteX27" fmla="*/ 217819 w 1151910"/>
              <a:gd name="connsiteY27" fmla="*/ 1714963 h 2182043"/>
              <a:gd name="connsiteX28" fmla="*/ 246394 w 1151910"/>
              <a:gd name="connsiteY28" fmla="*/ 1812594 h 2182043"/>
              <a:gd name="connsiteX29" fmla="*/ 191627 w 1151910"/>
              <a:gd name="connsiteY29" fmla="*/ 1857838 h 2182043"/>
              <a:gd name="connsiteX30" fmla="*/ 144002 w 1151910"/>
              <a:gd name="connsiteY30" fmla="*/ 1891175 h 2182043"/>
              <a:gd name="connsiteX31" fmla="*/ 91613 w 1151910"/>
              <a:gd name="connsiteY31" fmla="*/ 1917369 h 2182043"/>
              <a:gd name="connsiteX32" fmla="*/ 139239 w 1151910"/>
              <a:gd name="connsiteY32" fmla="*/ 1953088 h 2182043"/>
              <a:gd name="connsiteX33" fmla="*/ 165431 w 1151910"/>
              <a:gd name="connsiteY33" fmla="*/ 1984043 h 2182043"/>
              <a:gd name="connsiteX34" fmla="*/ 196387 w 1151910"/>
              <a:gd name="connsiteY34" fmla="*/ 2055482 h 2182043"/>
              <a:gd name="connsiteX35" fmla="*/ 258302 w 1151910"/>
              <a:gd name="connsiteY35" fmla="*/ 2048338 h 2182043"/>
              <a:gd name="connsiteX36" fmla="*/ 365456 w 1151910"/>
              <a:gd name="connsiteY36" fmla="*/ 2074532 h 2182043"/>
              <a:gd name="connsiteX37" fmla="*/ 382127 w 1151910"/>
              <a:gd name="connsiteY37" fmla="*/ 2155494 h 2182043"/>
              <a:gd name="connsiteX38" fmla="*/ 441658 w 1151910"/>
              <a:gd name="connsiteY38" fmla="*/ 2176926 h 2182043"/>
              <a:gd name="connsiteX39" fmla="*/ 489282 w 1151910"/>
              <a:gd name="connsiteY39" fmla="*/ 2165019 h 2182043"/>
              <a:gd name="connsiteX40" fmla="*/ 527381 w 1151910"/>
              <a:gd name="connsiteY40" fmla="*/ 2181687 h 2182043"/>
              <a:gd name="connsiteX41" fmla="*/ 539288 w 1151910"/>
              <a:gd name="connsiteY41" fmla="*/ 2086437 h 2182043"/>
              <a:gd name="connsiteX42" fmla="*/ 591675 w 1151910"/>
              <a:gd name="connsiteY42" fmla="*/ 2041194 h 2182043"/>
              <a:gd name="connsiteX43" fmla="*/ 613106 w 1151910"/>
              <a:gd name="connsiteY43" fmla="*/ 2010238 h 2182043"/>
              <a:gd name="connsiteX44" fmla="*/ 608346 w 1151910"/>
              <a:gd name="connsiteY44" fmla="*/ 1972139 h 2182043"/>
              <a:gd name="connsiteX45" fmla="*/ 648824 w 1151910"/>
              <a:gd name="connsiteY45" fmla="*/ 1869745 h 2182043"/>
              <a:gd name="connsiteX46" fmla="*/ 698831 w 1151910"/>
              <a:gd name="connsiteY46" fmla="*/ 1781638 h 2182043"/>
              <a:gd name="connsiteX47" fmla="*/ 739314 w 1151910"/>
              <a:gd name="connsiteY47" fmla="*/ 1714964 h 2182043"/>
              <a:gd name="connsiteX48" fmla="*/ 770269 w 1151910"/>
              <a:gd name="connsiteY48" fmla="*/ 1684008 h 2182043"/>
              <a:gd name="connsiteX49" fmla="*/ 791701 w 1151910"/>
              <a:gd name="connsiteY49" fmla="*/ 1772113 h 2182043"/>
              <a:gd name="connsiteX50" fmla="*/ 813133 w 1151910"/>
              <a:gd name="connsiteY50" fmla="*/ 1719726 h 2182043"/>
              <a:gd name="connsiteX51" fmla="*/ 848850 w 1151910"/>
              <a:gd name="connsiteY51" fmla="*/ 1729250 h 2182043"/>
              <a:gd name="connsiteX52" fmla="*/ 865518 w 1151910"/>
              <a:gd name="connsiteY52" fmla="*/ 1669719 h 2182043"/>
              <a:gd name="connsiteX53" fmla="*/ 946482 w 1151910"/>
              <a:gd name="connsiteY53" fmla="*/ 1703056 h 2182043"/>
              <a:gd name="connsiteX54" fmla="*/ 989344 w 1151910"/>
              <a:gd name="connsiteY54" fmla="*/ 1738775 h 2182043"/>
              <a:gd name="connsiteX55" fmla="*/ 986963 w 1151910"/>
              <a:gd name="connsiteY55" fmla="*/ 1674482 h 2182043"/>
              <a:gd name="connsiteX56" fmla="*/ 1017919 w 1151910"/>
              <a:gd name="connsiteY56" fmla="*/ 1638763 h 2182043"/>
              <a:gd name="connsiteX57" fmla="*/ 1006013 w 1151910"/>
              <a:gd name="connsiteY57" fmla="*/ 1586375 h 2182043"/>
              <a:gd name="connsiteX58" fmla="*/ 984581 w 1151910"/>
              <a:gd name="connsiteY58" fmla="*/ 1541132 h 2182043"/>
              <a:gd name="connsiteX59" fmla="*/ 932194 w 1151910"/>
              <a:gd name="connsiteY59" fmla="*/ 1405400 h 2182043"/>
              <a:gd name="connsiteX60" fmla="*/ 922669 w 1151910"/>
              <a:gd name="connsiteY60" fmla="*/ 1362538 h 2182043"/>
              <a:gd name="connsiteX61" fmla="*/ 913144 w 1151910"/>
              <a:gd name="connsiteY61" fmla="*/ 1338725 h 2182043"/>
              <a:gd name="connsiteX62" fmla="*/ 903619 w 1151910"/>
              <a:gd name="connsiteY62" fmla="*/ 1305388 h 2182043"/>
              <a:gd name="connsiteX63" fmla="*/ 898856 w 1151910"/>
              <a:gd name="connsiteY63" fmla="*/ 1291100 h 2182043"/>
              <a:gd name="connsiteX64" fmla="*/ 908381 w 1151910"/>
              <a:gd name="connsiteY64" fmla="*/ 1224425 h 2182043"/>
              <a:gd name="connsiteX65" fmla="*/ 922669 w 1151910"/>
              <a:gd name="connsiteY65" fmla="*/ 1219663 h 2182043"/>
              <a:gd name="connsiteX66" fmla="*/ 941719 w 1151910"/>
              <a:gd name="connsiteY66" fmla="*/ 1210138 h 2182043"/>
              <a:gd name="connsiteX67" fmla="*/ 956006 w 1151910"/>
              <a:gd name="connsiteY67" fmla="*/ 1205375 h 2182043"/>
              <a:gd name="connsiteX68" fmla="*/ 970294 w 1151910"/>
              <a:gd name="connsiteY68" fmla="*/ 1195850 h 2182043"/>
              <a:gd name="connsiteX69" fmla="*/ 1003631 w 1151910"/>
              <a:gd name="connsiteY69" fmla="*/ 1186325 h 2182043"/>
              <a:gd name="connsiteX70" fmla="*/ 1022681 w 1151910"/>
              <a:gd name="connsiteY70" fmla="*/ 1172038 h 2182043"/>
              <a:gd name="connsiteX71" fmla="*/ 1041731 w 1151910"/>
              <a:gd name="connsiteY71" fmla="*/ 1143463 h 2182043"/>
              <a:gd name="connsiteX72" fmla="*/ 1070306 w 1151910"/>
              <a:gd name="connsiteY72" fmla="*/ 1124413 h 2182043"/>
              <a:gd name="connsiteX73" fmla="*/ 1098881 w 1151910"/>
              <a:gd name="connsiteY73" fmla="*/ 1114888 h 2182043"/>
              <a:gd name="connsiteX74" fmla="*/ 1132219 w 1151910"/>
              <a:gd name="connsiteY74" fmla="*/ 1091075 h 2182043"/>
              <a:gd name="connsiteX75" fmla="*/ 1146506 w 1151910"/>
              <a:gd name="connsiteY75" fmla="*/ 1076788 h 2182043"/>
              <a:gd name="connsiteX76" fmla="*/ 1141744 w 1151910"/>
              <a:gd name="connsiteY76" fmla="*/ 991063 h 2182043"/>
              <a:gd name="connsiteX77" fmla="*/ 1127456 w 1151910"/>
              <a:gd name="connsiteY77" fmla="*/ 972013 h 2182043"/>
              <a:gd name="connsiteX78" fmla="*/ 1108406 w 1151910"/>
              <a:gd name="connsiteY78" fmla="*/ 933913 h 2182043"/>
              <a:gd name="connsiteX79" fmla="*/ 1103644 w 1151910"/>
              <a:gd name="connsiteY79" fmla="*/ 910100 h 2182043"/>
              <a:gd name="connsiteX80" fmla="*/ 1075069 w 1151910"/>
              <a:gd name="connsiteY80" fmla="*/ 881525 h 2182043"/>
              <a:gd name="connsiteX81" fmla="*/ 1008394 w 1151910"/>
              <a:gd name="connsiteY81" fmla="*/ 857713 h 2182043"/>
              <a:gd name="connsiteX82" fmla="*/ 994106 w 1151910"/>
              <a:gd name="connsiteY82" fmla="*/ 862475 h 2182043"/>
              <a:gd name="connsiteX83" fmla="*/ 989344 w 1151910"/>
              <a:gd name="connsiteY83" fmla="*/ 876763 h 2182043"/>
              <a:gd name="connsiteX84" fmla="*/ 984581 w 1151910"/>
              <a:gd name="connsiteY84" fmla="*/ 914863 h 2182043"/>
              <a:gd name="connsiteX85" fmla="*/ 975056 w 1151910"/>
              <a:gd name="connsiteY85" fmla="*/ 929150 h 2182043"/>
              <a:gd name="connsiteX86" fmla="*/ 960769 w 1151910"/>
              <a:gd name="connsiteY86" fmla="*/ 948200 h 2182043"/>
              <a:gd name="connsiteX87" fmla="*/ 932194 w 1151910"/>
              <a:gd name="connsiteY87" fmla="*/ 962488 h 2182043"/>
              <a:gd name="connsiteX88" fmla="*/ 898856 w 1151910"/>
              <a:gd name="connsiteY88" fmla="*/ 919625 h 2182043"/>
              <a:gd name="connsiteX89" fmla="*/ 884569 w 1151910"/>
              <a:gd name="connsiteY89" fmla="*/ 905338 h 2182043"/>
              <a:gd name="connsiteX90" fmla="*/ 903619 w 1151910"/>
              <a:gd name="connsiteY90" fmla="*/ 852950 h 2182043"/>
              <a:gd name="connsiteX91" fmla="*/ 908381 w 1151910"/>
              <a:gd name="connsiteY91" fmla="*/ 833900 h 2182043"/>
              <a:gd name="connsiteX92" fmla="*/ 903619 w 1151910"/>
              <a:gd name="connsiteY92" fmla="*/ 819613 h 2182043"/>
              <a:gd name="connsiteX93" fmla="*/ 898856 w 1151910"/>
              <a:gd name="connsiteY93" fmla="*/ 800563 h 2182043"/>
              <a:gd name="connsiteX94" fmla="*/ 903619 w 1151910"/>
              <a:gd name="connsiteY94" fmla="*/ 776750 h 2182043"/>
              <a:gd name="connsiteX95" fmla="*/ 941719 w 1151910"/>
              <a:gd name="connsiteY95" fmla="*/ 752938 h 2182043"/>
              <a:gd name="connsiteX96" fmla="*/ 956006 w 1151910"/>
              <a:gd name="connsiteY96" fmla="*/ 738650 h 2182043"/>
              <a:gd name="connsiteX97" fmla="*/ 960769 w 1151910"/>
              <a:gd name="connsiteY97" fmla="*/ 724363 h 2182043"/>
              <a:gd name="connsiteX98" fmla="*/ 956006 w 1151910"/>
              <a:gd name="connsiteY98" fmla="*/ 600538 h 2182043"/>
              <a:gd name="connsiteX99" fmla="*/ 889331 w 1151910"/>
              <a:gd name="connsiteY99" fmla="*/ 600538 h 2182043"/>
              <a:gd name="connsiteX100" fmla="*/ 875044 w 1151910"/>
              <a:gd name="connsiteY100" fmla="*/ 586250 h 2182043"/>
              <a:gd name="connsiteX101" fmla="*/ 860756 w 1151910"/>
              <a:gd name="connsiteY101" fmla="*/ 576725 h 2182043"/>
              <a:gd name="connsiteX102" fmla="*/ 846469 w 1151910"/>
              <a:gd name="connsiteY102" fmla="*/ 557675 h 2182043"/>
              <a:gd name="connsiteX103" fmla="*/ 841706 w 1151910"/>
              <a:gd name="connsiteY103" fmla="*/ 543388 h 2182043"/>
              <a:gd name="connsiteX104" fmla="*/ 722644 w 1151910"/>
              <a:gd name="connsiteY104" fmla="*/ 538625 h 2182043"/>
              <a:gd name="connsiteX105" fmla="*/ 689306 w 1151910"/>
              <a:gd name="connsiteY105" fmla="*/ 510050 h 2182043"/>
              <a:gd name="connsiteX106" fmla="*/ 679781 w 1151910"/>
              <a:gd name="connsiteY106" fmla="*/ 495763 h 2182043"/>
              <a:gd name="connsiteX107" fmla="*/ 660731 w 1151910"/>
              <a:gd name="connsiteY107" fmla="*/ 448138 h 2182043"/>
              <a:gd name="connsiteX108" fmla="*/ 646444 w 1151910"/>
              <a:gd name="connsiteY108" fmla="*/ 410038 h 2182043"/>
              <a:gd name="connsiteX109" fmla="*/ 636919 w 1151910"/>
              <a:gd name="connsiteY109" fmla="*/ 386225 h 2182043"/>
              <a:gd name="connsiteX110" fmla="*/ 617869 w 1151910"/>
              <a:gd name="connsiteY110" fmla="*/ 357650 h 2182043"/>
              <a:gd name="connsiteX111" fmla="*/ 575006 w 1151910"/>
              <a:gd name="connsiteY111" fmla="*/ 329075 h 2182043"/>
              <a:gd name="connsiteX112" fmla="*/ 560719 w 1151910"/>
              <a:gd name="connsiteY112" fmla="*/ 319550 h 2182043"/>
              <a:gd name="connsiteX113" fmla="*/ 541669 w 1151910"/>
              <a:gd name="connsiteY113" fmla="*/ 305263 h 2182043"/>
              <a:gd name="connsiteX114" fmla="*/ 527381 w 1151910"/>
              <a:gd name="connsiteY114" fmla="*/ 300500 h 2182043"/>
              <a:gd name="connsiteX115" fmla="*/ 494044 w 1151910"/>
              <a:gd name="connsiteY115" fmla="*/ 281450 h 2182043"/>
              <a:gd name="connsiteX116" fmla="*/ 470231 w 1151910"/>
              <a:gd name="connsiteY116" fmla="*/ 271925 h 2182043"/>
              <a:gd name="connsiteX117" fmla="*/ 408318 w 1151910"/>
              <a:gd name="connsiteY117" fmla="*/ 181439 h 2182043"/>
              <a:gd name="connsiteX118" fmla="*/ 408319 w 1151910"/>
              <a:gd name="connsiteY118" fmla="*/ 52851 h 2182043"/>
              <a:gd name="connsiteX119" fmla="*/ 377362 w 1151910"/>
              <a:gd name="connsiteY119" fmla="*/ 43325 h 2182043"/>
              <a:gd name="connsiteX120" fmla="*/ 317831 w 1151910"/>
              <a:gd name="connsiteY120" fmla="*/ 9988 h 2182043"/>
              <a:gd name="connsiteX121" fmla="*/ 284494 w 1151910"/>
              <a:gd name="connsiteY121" fmla="*/ 463 h 2182043"/>
              <a:gd name="connsiteX122" fmla="*/ 265444 w 1151910"/>
              <a:gd name="connsiteY122" fmla="*/ 5225 h 2182043"/>
              <a:gd name="connsiteX123" fmla="*/ 227344 w 1151910"/>
              <a:gd name="connsiteY123" fmla="*/ 55231 h 2182043"/>
              <a:gd name="connsiteX124" fmla="*/ 170194 w 1151910"/>
              <a:gd name="connsiteY124" fmla="*/ 69519 h 2182043"/>
              <a:gd name="connsiteX125" fmla="*/ 158287 w 1151910"/>
              <a:gd name="connsiteY125" fmla="*/ 114763 h 2182043"/>
              <a:gd name="connsiteX126" fmla="*/ 122568 w 1151910"/>
              <a:gd name="connsiteY126" fmla="*/ 150481 h 2182043"/>
              <a:gd name="connsiteX127" fmla="*/ 84469 w 1151910"/>
              <a:gd name="connsiteY127" fmla="*/ 243351 h 2182043"/>
              <a:gd name="connsiteX0" fmla="*/ 84469 w 1151910"/>
              <a:gd name="connsiteY0" fmla="*/ 243351 h 2182043"/>
              <a:gd name="connsiteX1" fmla="*/ 91612 w 1151910"/>
              <a:gd name="connsiteY1" fmla="*/ 271925 h 2182043"/>
              <a:gd name="connsiteX2" fmla="*/ 74943 w 1151910"/>
              <a:gd name="connsiteY2" fmla="*/ 340982 h 2182043"/>
              <a:gd name="connsiteX3" fmla="*/ 60656 w 1151910"/>
              <a:gd name="connsiteY3" fmla="*/ 390988 h 2182043"/>
              <a:gd name="connsiteX4" fmla="*/ 53512 w 1151910"/>
              <a:gd name="connsiteY4" fmla="*/ 467188 h 2182043"/>
              <a:gd name="connsiteX5" fmla="*/ 32081 w 1151910"/>
              <a:gd name="connsiteY5" fmla="*/ 505288 h 2182043"/>
              <a:gd name="connsiteX6" fmla="*/ 3506 w 1151910"/>
              <a:gd name="connsiteY6" fmla="*/ 541007 h 2182043"/>
              <a:gd name="connsiteX7" fmla="*/ 74944 w 1151910"/>
              <a:gd name="connsiteY7" fmla="*/ 564819 h 2182043"/>
              <a:gd name="connsiteX8" fmla="*/ 67800 w 1151910"/>
              <a:gd name="connsiteY8" fmla="*/ 643401 h 2182043"/>
              <a:gd name="connsiteX9" fmla="*/ 103518 w 1151910"/>
              <a:gd name="connsiteY9" fmla="*/ 688645 h 2182043"/>
              <a:gd name="connsiteX10" fmla="*/ 167813 w 1151910"/>
              <a:gd name="connsiteY10" fmla="*/ 736269 h 2182043"/>
              <a:gd name="connsiteX11" fmla="*/ 170195 w 1151910"/>
              <a:gd name="connsiteY11" fmla="*/ 807706 h 2182043"/>
              <a:gd name="connsiteX12" fmla="*/ 155907 w 1151910"/>
              <a:gd name="connsiteY12" fmla="*/ 860094 h 2182043"/>
              <a:gd name="connsiteX13" fmla="*/ 127331 w 1151910"/>
              <a:gd name="connsiteY13" fmla="*/ 910100 h 2182043"/>
              <a:gd name="connsiteX14" fmla="*/ 98756 w 1151910"/>
              <a:gd name="connsiteY14" fmla="*/ 948200 h 2182043"/>
              <a:gd name="connsiteX15" fmla="*/ 63037 w 1151910"/>
              <a:gd name="connsiteY15" fmla="*/ 993444 h 2182043"/>
              <a:gd name="connsiteX16" fmla="*/ 32082 w 1151910"/>
              <a:gd name="connsiteY16" fmla="*/ 1064881 h 2182043"/>
              <a:gd name="connsiteX17" fmla="*/ 1125 w 1151910"/>
              <a:gd name="connsiteY17" fmla="*/ 1105363 h 2182043"/>
              <a:gd name="connsiteX18" fmla="*/ 8269 w 1151910"/>
              <a:gd name="connsiteY18" fmla="*/ 1174419 h 2182043"/>
              <a:gd name="connsiteX19" fmla="*/ 22557 w 1151910"/>
              <a:gd name="connsiteY19" fmla="*/ 1224425 h 2182043"/>
              <a:gd name="connsiteX20" fmla="*/ 51133 w 1151910"/>
              <a:gd name="connsiteY20" fmla="*/ 1260144 h 2182043"/>
              <a:gd name="connsiteX21" fmla="*/ 70181 w 1151910"/>
              <a:gd name="connsiteY21" fmla="*/ 1298244 h 2182043"/>
              <a:gd name="connsiteX22" fmla="*/ 148763 w 1151910"/>
              <a:gd name="connsiteY22" fmla="*/ 1314913 h 2182043"/>
              <a:gd name="connsiteX23" fmla="*/ 255919 w 1151910"/>
              <a:gd name="connsiteY23" fmla="*/ 1398256 h 2182043"/>
              <a:gd name="connsiteX24" fmla="*/ 279733 w 1151910"/>
              <a:gd name="connsiteY24" fmla="*/ 1450644 h 2182043"/>
              <a:gd name="connsiteX25" fmla="*/ 239252 w 1151910"/>
              <a:gd name="connsiteY25" fmla="*/ 1550656 h 2182043"/>
              <a:gd name="connsiteX26" fmla="*/ 210677 w 1151910"/>
              <a:gd name="connsiteY26" fmla="*/ 1655431 h 2182043"/>
              <a:gd name="connsiteX27" fmla="*/ 217819 w 1151910"/>
              <a:gd name="connsiteY27" fmla="*/ 1714963 h 2182043"/>
              <a:gd name="connsiteX28" fmla="*/ 246394 w 1151910"/>
              <a:gd name="connsiteY28" fmla="*/ 1812594 h 2182043"/>
              <a:gd name="connsiteX29" fmla="*/ 191627 w 1151910"/>
              <a:gd name="connsiteY29" fmla="*/ 1857838 h 2182043"/>
              <a:gd name="connsiteX30" fmla="*/ 144002 w 1151910"/>
              <a:gd name="connsiteY30" fmla="*/ 1891175 h 2182043"/>
              <a:gd name="connsiteX31" fmla="*/ 91613 w 1151910"/>
              <a:gd name="connsiteY31" fmla="*/ 1917369 h 2182043"/>
              <a:gd name="connsiteX32" fmla="*/ 139239 w 1151910"/>
              <a:gd name="connsiteY32" fmla="*/ 1953088 h 2182043"/>
              <a:gd name="connsiteX33" fmla="*/ 165431 w 1151910"/>
              <a:gd name="connsiteY33" fmla="*/ 1984043 h 2182043"/>
              <a:gd name="connsiteX34" fmla="*/ 196387 w 1151910"/>
              <a:gd name="connsiteY34" fmla="*/ 2055482 h 2182043"/>
              <a:gd name="connsiteX35" fmla="*/ 258302 w 1151910"/>
              <a:gd name="connsiteY35" fmla="*/ 2048338 h 2182043"/>
              <a:gd name="connsiteX36" fmla="*/ 365456 w 1151910"/>
              <a:gd name="connsiteY36" fmla="*/ 2074532 h 2182043"/>
              <a:gd name="connsiteX37" fmla="*/ 382127 w 1151910"/>
              <a:gd name="connsiteY37" fmla="*/ 2155494 h 2182043"/>
              <a:gd name="connsiteX38" fmla="*/ 441658 w 1151910"/>
              <a:gd name="connsiteY38" fmla="*/ 2176926 h 2182043"/>
              <a:gd name="connsiteX39" fmla="*/ 489282 w 1151910"/>
              <a:gd name="connsiteY39" fmla="*/ 2165019 h 2182043"/>
              <a:gd name="connsiteX40" fmla="*/ 527381 w 1151910"/>
              <a:gd name="connsiteY40" fmla="*/ 2181687 h 2182043"/>
              <a:gd name="connsiteX41" fmla="*/ 539288 w 1151910"/>
              <a:gd name="connsiteY41" fmla="*/ 2086437 h 2182043"/>
              <a:gd name="connsiteX42" fmla="*/ 591675 w 1151910"/>
              <a:gd name="connsiteY42" fmla="*/ 2041194 h 2182043"/>
              <a:gd name="connsiteX43" fmla="*/ 613106 w 1151910"/>
              <a:gd name="connsiteY43" fmla="*/ 2010238 h 2182043"/>
              <a:gd name="connsiteX44" fmla="*/ 608346 w 1151910"/>
              <a:gd name="connsiteY44" fmla="*/ 1972139 h 2182043"/>
              <a:gd name="connsiteX45" fmla="*/ 648824 w 1151910"/>
              <a:gd name="connsiteY45" fmla="*/ 1869745 h 2182043"/>
              <a:gd name="connsiteX46" fmla="*/ 698831 w 1151910"/>
              <a:gd name="connsiteY46" fmla="*/ 1781638 h 2182043"/>
              <a:gd name="connsiteX47" fmla="*/ 739314 w 1151910"/>
              <a:gd name="connsiteY47" fmla="*/ 1714964 h 2182043"/>
              <a:gd name="connsiteX48" fmla="*/ 770269 w 1151910"/>
              <a:gd name="connsiteY48" fmla="*/ 1684008 h 2182043"/>
              <a:gd name="connsiteX49" fmla="*/ 791701 w 1151910"/>
              <a:gd name="connsiteY49" fmla="*/ 1772113 h 2182043"/>
              <a:gd name="connsiteX50" fmla="*/ 813133 w 1151910"/>
              <a:gd name="connsiteY50" fmla="*/ 1719726 h 2182043"/>
              <a:gd name="connsiteX51" fmla="*/ 848850 w 1151910"/>
              <a:gd name="connsiteY51" fmla="*/ 1729250 h 2182043"/>
              <a:gd name="connsiteX52" fmla="*/ 865518 w 1151910"/>
              <a:gd name="connsiteY52" fmla="*/ 1669719 h 2182043"/>
              <a:gd name="connsiteX53" fmla="*/ 946482 w 1151910"/>
              <a:gd name="connsiteY53" fmla="*/ 1703056 h 2182043"/>
              <a:gd name="connsiteX54" fmla="*/ 989344 w 1151910"/>
              <a:gd name="connsiteY54" fmla="*/ 1738775 h 2182043"/>
              <a:gd name="connsiteX55" fmla="*/ 986963 w 1151910"/>
              <a:gd name="connsiteY55" fmla="*/ 1674482 h 2182043"/>
              <a:gd name="connsiteX56" fmla="*/ 1017919 w 1151910"/>
              <a:gd name="connsiteY56" fmla="*/ 1638763 h 2182043"/>
              <a:gd name="connsiteX57" fmla="*/ 1006013 w 1151910"/>
              <a:gd name="connsiteY57" fmla="*/ 1586375 h 2182043"/>
              <a:gd name="connsiteX58" fmla="*/ 984581 w 1151910"/>
              <a:gd name="connsiteY58" fmla="*/ 1541132 h 2182043"/>
              <a:gd name="connsiteX59" fmla="*/ 960771 w 1151910"/>
              <a:gd name="connsiteY59" fmla="*/ 1476839 h 2182043"/>
              <a:gd name="connsiteX60" fmla="*/ 932194 w 1151910"/>
              <a:gd name="connsiteY60" fmla="*/ 1405400 h 2182043"/>
              <a:gd name="connsiteX61" fmla="*/ 922669 w 1151910"/>
              <a:gd name="connsiteY61" fmla="*/ 1362538 h 2182043"/>
              <a:gd name="connsiteX62" fmla="*/ 913144 w 1151910"/>
              <a:gd name="connsiteY62" fmla="*/ 1338725 h 2182043"/>
              <a:gd name="connsiteX63" fmla="*/ 903619 w 1151910"/>
              <a:gd name="connsiteY63" fmla="*/ 1305388 h 2182043"/>
              <a:gd name="connsiteX64" fmla="*/ 898856 w 1151910"/>
              <a:gd name="connsiteY64" fmla="*/ 1291100 h 2182043"/>
              <a:gd name="connsiteX65" fmla="*/ 908381 w 1151910"/>
              <a:gd name="connsiteY65" fmla="*/ 1224425 h 2182043"/>
              <a:gd name="connsiteX66" fmla="*/ 922669 w 1151910"/>
              <a:gd name="connsiteY66" fmla="*/ 1219663 h 2182043"/>
              <a:gd name="connsiteX67" fmla="*/ 941719 w 1151910"/>
              <a:gd name="connsiteY67" fmla="*/ 1210138 h 2182043"/>
              <a:gd name="connsiteX68" fmla="*/ 956006 w 1151910"/>
              <a:gd name="connsiteY68" fmla="*/ 1205375 h 2182043"/>
              <a:gd name="connsiteX69" fmla="*/ 970294 w 1151910"/>
              <a:gd name="connsiteY69" fmla="*/ 1195850 h 2182043"/>
              <a:gd name="connsiteX70" fmla="*/ 1003631 w 1151910"/>
              <a:gd name="connsiteY70" fmla="*/ 1186325 h 2182043"/>
              <a:gd name="connsiteX71" fmla="*/ 1022681 w 1151910"/>
              <a:gd name="connsiteY71" fmla="*/ 1172038 h 2182043"/>
              <a:gd name="connsiteX72" fmla="*/ 1041731 w 1151910"/>
              <a:gd name="connsiteY72" fmla="*/ 1143463 h 2182043"/>
              <a:gd name="connsiteX73" fmla="*/ 1070306 w 1151910"/>
              <a:gd name="connsiteY73" fmla="*/ 1124413 h 2182043"/>
              <a:gd name="connsiteX74" fmla="*/ 1098881 w 1151910"/>
              <a:gd name="connsiteY74" fmla="*/ 1114888 h 2182043"/>
              <a:gd name="connsiteX75" fmla="*/ 1132219 w 1151910"/>
              <a:gd name="connsiteY75" fmla="*/ 1091075 h 2182043"/>
              <a:gd name="connsiteX76" fmla="*/ 1146506 w 1151910"/>
              <a:gd name="connsiteY76" fmla="*/ 1076788 h 2182043"/>
              <a:gd name="connsiteX77" fmla="*/ 1141744 w 1151910"/>
              <a:gd name="connsiteY77" fmla="*/ 991063 h 2182043"/>
              <a:gd name="connsiteX78" fmla="*/ 1127456 w 1151910"/>
              <a:gd name="connsiteY78" fmla="*/ 972013 h 2182043"/>
              <a:gd name="connsiteX79" fmla="*/ 1108406 w 1151910"/>
              <a:gd name="connsiteY79" fmla="*/ 933913 h 2182043"/>
              <a:gd name="connsiteX80" fmla="*/ 1103644 w 1151910"/>
              <a:gd name="connsiteY80" fmla="*/ 910100 h 2182043"/>
              <a:gd name="connsiteX81" fmla="*/ 1075069 w 1151910"/>
              <a:gd name="connsiteY81" fmla="*/ 881525 h 2182043"/>
              <a:gd name="connsiteX82" fmla="*/ 1008394 w 1151910"/>
              <a:gd name="connsiteY82" fmla="*/ 857713 h 2182043"/>
              <a:gd name="connsiteX83" fmla="*/ 994106 w 1151910"/>
              <a:gd name="connsiteY83" fmla="*/ 862475 h 2182043"/>
              <a:gd name="connsiteX84" fmla="*/ 989344 w 1151910"/>
              <a:gd name="connsiteY84" fmla="*/ 876763 h 2182043"/>
              <a:gd name="connsiteX85" fmla="*/ 984581 w 1151910"/>
              <a:gd name="connsiteY85" fmla="*/ 914863 h 2182043"/>
              <a:gd name="connsiteX86" fmla="*/ 975056 w 1151910"/>
              <a:gd name="connsiteY86" fmla="*/ 929150 h 2182043"/>
              <a:gd name="connsiteX87" fmla="*/ 960769 w 1151910"/>
              <a:gd name="connsiteY87" fmla="*/ 948200 h 2182043"/>
              <a:gd name="connsiteX88" fmla="*/ 932194 w 1151910"/>
              <a:gd name="connsiteY88" fmla="*/ 962488 h 2182043"/>
              <a:gd name="connsiteX89" fmla="*/ 898856 w 1151910"/>
              <a:gd name="connsiteY89" fmla="*/ 919625 h 2182043"/>
              <a:gd name="connsiteX90" fmla="*/ 884569 w 1151910"/>
              <a:gd name="connsiteY90" fmla="*/ 905338 h 2182043"/>
              <a:gd name="connsiteX91" fmla="*/ 903619 w 1151910"/>
              <a:gd name="connsiteY91" fmla="*/ 852950 h 2182043"/>
              <a:gd name="connsiteX92" fmla="*/ 908381 w 1151910"/>
              <a:gd name="connsiteY92" fmla="*/ 833900 h 2182043"/>
              <a:gd name="connsiteX93" fmla="*/ 903619 w 1151910"/>
              <a:gd name="connsiteY93" fmla="*/ 819613 h 2182043"/>
              <a:gd name="connsiteX94" fmla="*/ 898856 w 1151910"/>
              <a:gd name="connsiteY94" fmla="*/ 800563 h 2182043"/>
              <a:gd name="connsiteX95" fmla="*/ 903619 w 1151910"/>
              <a:gd name="connsiteY95" fmla="*/ 776750 h 2182043"/>
              <a:gd name="connsiteX96" fmla="*/ 941719 w 1151910"/>
              <a:gd name="connsiteY96" fmla="*/ 752938 h 2182043"/>
              <a:gd name="connsiteX97" fmla="*/ 956006 w 1151910"/>
              <a:gd name="connsiteY97" fmla="*/ 738650 h 2182043"/>
              <a:gd name="connsiteX98" fmla="*/ 960769 w 1151910"/>
              <a:gd name="connsiteY98" fmla="*/ 724363 h 2182043"/>
              <a:gd name="connsiteX99" fmla="*/ 956006 w 1151910"/>
              <a:gd name="connsiteY99" fmla="*/ 600538 h 2182043"/>
              <a:gd name="connsiteX100" fmla="*/ 889331 w 1151910"/>
              <a:gd name="connsiteY100" fmla="*/ 600538 h 2182043"/>
              <a:gd name="connsiteX101" fmla="*/ 875044 w 1151910"/>
              <a:gd name="connsiteY101" fmla="*/ 586250 h 2182043"/>
              <a:gd name="connsiteX102" fmla="*/ 860756 w 1151910"/>
              <a:gd name="connsiteY102" fmla="*/ 576725 h 2182043"/>
              <a:gd name="connsiteX103" fmla="*/ 846469 w 1151910"/>
              <a:gd name="connsiteY103" fmla="*/ 557675 h 2182043"/>
              <a:gd name="connsiteX104" fmla="*/ 841706 w 1151910"/>
              <a:gd name="connsiteY104" fmla="*/ 543388 h 2182043"/>
              <a:gd name="connsiteX105" fmla="*/ 722644 w 1151910"/>
              <a:gd name="connsiteY105" fmla="*/ 538625 h 2182043"/>
              <a:gd name="connsiteX106" fmla="*/ 689306 w 1151910"/>
              <a:gd name="connsiteY106" fmla="*/ 510050 h 2182043"/>
              <a:gd name="connsiteX107" fmla="*/ 679781 w 1151910"/>
              <a:gd name="connsiteY107" fmla="*/ 495763 h 2182043"/>
              <a:gd name="connsiteX108" fmla="*/ 660731 w 1151910"/>
              <a:gd name="connsiteY108" fmla="*/ 448138 h 2182043"/>
              <a:gd name="connsiteX109" fmla="*/ 646444 w 1151910"/>
              <a:gd name="connsiteY109" fmla="*/ 410038 h 2182043"/>
              <a:gd name="connsiteX110" fmla="*/ 636919 w 1151910"/>
              <a:gd name="connsiteY110" fmla="*/ 386225 h 2182043"/>
              <a:gd name="connsiteX111" fmla="*/ 617869 w 1151910"/>
              <a:gd name="connsiteY111" fmla="*/ 357650 h 2182043"/>
              <a:gd name="connsiteX112" fmla="*/ 575006 w 1151910"/>
              <a:gd name="connsiteY112" fmla="*/ 329075 h 2182043"/>
              <a:gd name="connsiteX113" fmla="*/ 560719 w 1151910"/>
              <a:gd name="connsiteY113" fmla="*/ 319550 h 2182043"/>
              <a:gd name="connsiteX114" fmla="*/ 541669 w 1151910"/>
              <a:gd name="connsiteY114" fmla="*/ 305263 h 2182043"/>
              <a:gd name="connsiteX115" fmla="*/ 527381 w 1151910"/>
              <a:gd name="connsiteY115" fmla="*/ 300500 h 2182043"/>
              <a:gd name="connsiteX116" fmla="*/ 494044 w 1151910"/>
              <a:gd name="connsiteY116" fmla="*/ 281450 h 2182043"/>
              <a:gd name="connsiteX117" fmla="*/ 470231 w 1151910"/>
              <a:gd name="connsiteY117" fmla="*/ 271925 h 2182043"/>
              <a:gd name="connsiteX118" fmla="*/ 408318 w 1151910"/>
              <a:gd name="connsiteY118" fmla="*/ 181439 h 2182043"/>
              <a:gd name="connsiteX119" fmla="*/ 408319 w 1151910"/>
              <a:gd name="connsiteY119" fmla="*/ 52851 h 2182043"/>
              <a:gd name="connsiteX120" fmla="*/ 377362 w 1151910"/>
              <a:gd name="connsiteY120" fmla="*/ 43325 h 2182043"/>
              <a:gd name="connsiteX121" fmla="*/ 317831 w 1151910"/>
              <a:gd name="connsiteY121" fmla="*/ 9988 h 2182043"/>
              <a:gd name="connsiteX122" fmla="*/ 284494 w 1151910"/>
              <a:gd name="connsiteY122" fmla="*/ 463 h 2182043"/>
              <a:gd name="connsiteX123" fmla="*/ 265444 w 1151910"/>
              <a:gd name="connsiteY123" fmla="*/ 5225 h 2182043"/>
              <a:gd name="connsiteX124" fmla="*/ 227344 w 1151910"/>
              <a:gd name="connsiteY124" fmla="*/ 55231 h 2182043"/>
              <a:gd name="connsiteX125" fmla="*/ 170194 w 1151910"/>
              <a:gd name="connsiteY125" fmla="*/ 69519 h 2182043"/>
              <a:gd name="connsiteX126" fmla="*/ 158287 w 1151910"/>
              <a:gd name="connsiteY126" fmla="*/ 114763 h 2182043"/>
              <a:gd name="connsiteX127" fmla="*/ 122568 w 1151910"/>
              <a:gd name="connsiteY127" fmla="*/ 150481 h 2182043"/>
              <a:gd name="connsiteX128" fmla="*/ 84469 w 1151910"/>
              <a:gd name="connsiteY128" fmla="*/ 243351 h 2182043"/>
              <a:gd name="connsiteX0" fmla="*/ 84469 w 1151910"/>
              <a:gd name="connsiteY0" fmla="*/ 243351 h 2182043"/>
              <a:gd name="connsiteX1" fmla="*/ 91612 w 1151910"/>
              <a:gd name="connsiteY1" fmla="*/ 271925 h 2182043"/>
              <a:gd name="connsiteX2" fmla="*/ 74943 w 1151910"/>
              <a:gd name="connsiteY2" fmla="*/ 340982 h 2182043"/>
              <a:gd name="connsiteX3" fmla="*/ 60656 w 1151910"/>
              <a:gd name="connsiteY3" fmla="*/ 390988 h 2182043"/>
              <a:gd name="connsiteX4" fmla="*/ 53512 w 1151910"/>
              <a:gd name="connsiteY4" fmla="*/ 467188 h 2182043"/>
              <a:gd name="connsiteX5" fmla="*/ 32081 w 1151910"/>
              <a:gd name="connsiteY5" fmla="*/ 505288 h 2182043"/>
              <a:gd name="connsiteX6" fmla="*/ 3506 w 1151910"/>
              <a:gd name="connsiteY6" fmla="*/ 541007 h 2182043"/>
              <a:gd name="connsiteX7" fmla="*/ 74944 w 1151910"/>
              <a:gd name="connsiteY7" fmla="*/ 564819 h 2182043"/>
              <a:gd name="connsiteX8" fmla="*/ 67800 w 1151910"/>
              <a:gd name="connsiteY8" fmla="*/ 643401 h 2182043"/>
              <a:gd name="connsiteX9" fmla="*/ 103518 w 1151910"/>
              <a:gd name="connsiteY9" fmla="*/ 688645 h 2182043"/>
              <a:gd name="connsiteX10" fmla="*/ 167813 w 1151910"/>
              <a:gd name="connsiteY10" fmla="*/ 736269 h 2182043"/>
              <a:gd name="connsiteX11" fmla="*/ 170195 w 1151910"/>
              <a:gd name="connsiteY11" fmla="*/ 807706 h 2182043"/>
              <a:gd name="connsiteX12" fmla="*/ 155907 w 1151910"/>
              <a:gd name="connsiteY12" fmla="*/ 860094 h 2182043"/>
              <a:gd name="connsiteX13" fmla="*/ 127331 w 1151910"/>
              <a:gd name="connsiteY13" fmla="*/ 910100 h 2182043"/>
              <a:gd name="connsiteX14" fmla="*/ 98756 w 1151910"/>
              <a:gd name="connsiteY14" fmla="*/ 948200 h 2182043"/>
              <a:gd name="connsiteX15" fmla="*/ 63037 w 1151910"/>
              <a:gd name="connsiteY15" fmla="*/ 993444 h 2182043"/>
              <a:gd name="connsiteX16" fmla="*/ 32082 w 1151910"/>
              <a:gd name="connsiteY16" fmla="*/ 1064881 h 2182043"/>
              <a:gd name="connsiteX17" fmla="*/ 1125 w 1151910"/>
              <a:gd name="connsiteY17" fmla="*/ 1105363 h 2182043"/>
              <a:gd name="connsiteX18" fmla="*/ 8269 w 1151910"/>
              <a:gd name="connsiteY18" fmla="*/ 1174419 h 2182043"/>
              <a:gd name="connsiteX19" fmla="*/ 22557 w 1151910"/>
              <a:gd name="connsiteY19" fmla="*/ 1224425 h 2182043"/>
              <a:gd name="connsiteX20" fmla="*/ 51133 w 1151910"/>
              <a:gd name="connsiteY20" fmla="*/ 1260144 h 2182043"/>
              <a:gd name="connsiteX21" fmla="*/ 70181 w 1151910"/>
              <a:gd name="connsiteY21" fmla="*/ 1298244 h 2182043"/>
              <a:gd name="connsiteX22" fmla="*/ 148763 w 1151910"/>
              <a:gd name="connsiteY22" fmla="*/ 1314913 h 2182043"/>
              <a:gd name="connsiteX23" fmla="*/ 255919 w 1151910"/>
              <a:gd name="connsiteY23" fmla="*/ 1398256 h 2182043"/>
              <a:gd name="connsiteX24" fmla="*/ 279733 w 1151910"/>
              <a:gd name="connsiteY24" fmla="*/ 1450644 h 2182043"/>
              <a:gd name="connsiteX25" fmla="*/ 239252 w 1151910"/>
              <a:gd name="connsiteY25" fmla="*/ 1550656 h 2182043"/>
              <a:gd name="connsiteX26" fmla="*/ 210677 w 1151910"/>
              <a:gd name="connsiteY26" fmla="*/ 1655431 h 2182043"/>
              <a:gd name="connsiteX27" fmla="*/ 217819 w 1151910"/>
              <a:gd name="connsiteY27" fmla="*/ 1714963 h 2182043"/>
              <a:gd name="connsiteX28" fmla="*/ 246394 w 1151910"/>
              <a:gd name="connsiteY28" fmla="*/ 1812594 h 2182043"/>
              <a:gd name="connsiteX29" fmla="*/ 191627 w 1151910"/>
              <a:gd name="connsiteY29" fmla="*/ 1857838 h 2182043"/>
              <a:gd name="connsiteX30" fmla="*/ 144002 w 1151910"/>
              <a:gd name="connsiteY30" fmla="*/ 1891175 h 2182043"/>
              <a:gd name="connsiteX31" fmla="*/ 91613 w 1151910"/>
              <a:gd name="connsiteY31" fmla="*/ 1917369 h 2182043"/>
              <a:gd name="connsiteX32" fmla="*/ 139239 w 1151910"/>
              <a:gd name="connsiteY32" fmla="*/ 1953088 h 2182043"/>
              <a:gd name="connsiteX33" fmla="*/ 165431 w 1151910"/>
              <a:gd name="connsiteY33" fmla="*/ 1984043 h 2182043"/>
              <a:gd name="connsiteX34" fmla="*/ 196387 w 1151910"/>
              <a:gd name="connsiteY34" fmla="*/ 2055482 h 2182043"/>
              <a:gd name="connsiteX35" fmla="*/ 258302 w 1151910"/>
              <a:gd name="connsiteY35" fmla="*/ 2048338 h 2182043"/>
              <a:gd name="connsiteX36" fmla="*/ 365456 w 1151910"/>
              <a:gd name="connsiteY36" fmla="*/ 2074532 h 2182043"/>
              <a:gd name="connsiteX37" fmla="*/ 382127 w 1151910"/>
              <a:gd name="connsiteY37" fmla="*/ 2155494 h 2182043"/>
              <a:gd name="connsiteX38" fmla="*/ 441658 w 1151910"/>
              <a:gd name="connsiteY38" fmla="*/ 2176926 h 2182043"/>
              <a:gd name="connsiteX39" fmla="*/ 489282 w 1151910"/>
              <a:gd name="connsiteY39" fmla="*/ 2165019 h 2182043"/>
              <a:gd name="connsiteX40" fmla="*/ 527381 w 1151910"/>
              <a:gd name="connsiteY40" fmla="*/ 2181687 h 2182043"/>
              <a:gd name="connsiteX41" fmla="*/ 539288 w 1151910"/>
              <a:gd name="connsiteY41" fmla="*/ 2086437 h 2182043"/>
              <a:gd name="connsiteX42" fmla="*/ 591675 w 1151910"/>
              <a:gd name="connsiteY42" fmla="*/ 2041194 h 2182043"/>
              <a:gd name="connsiteX43" fmla="*/ 613106 w 1151910"/>
              <a:gd name="connsiteY43" fmla="*/ 2010238 h 2182043"/>
              <a:gd name="connsiteX44" fmla="*/ 608346 w 1151910"/>
              <a:gd name="connsiteY44" fmla="*/ 1972139 h 2182043"/>
              <a:gd name="connsiteX45" fmla="*/ 648824 w 1151910"/>
              <a:gd name="connsiteY45" fmla="*/ 1869745 h 2182043"/>
              <a:gd name="connsiteX46" fmla="*/ 698831 w 1151910"/>
              <a:gd name="connsiteY46" fmla="*/ 1781638 h 2182043"/>
              <a:gd name="connsiteX47" fmla="*/ 739314 w 1151910"/>
              <a:gd name="connsiteY47" fmla="*/ 1714964 h 2182043"/>
              <a:gd name="connsiteX48" fmla="*/ 770269 w 1151910"/>
              <a:gd name="connsiteY48" fmla="*/ 1684008 h 2182043"/>
              <a:gd name="connsiteX49" fmla="*/ 791701 w 1151910"/>
              <a:gd name="connsiteY49" fmla="*/ 1772113 h 2182043"/>
              <a:gd name="connsiteX50" fmla="*/ 813133 w 1151910"/>
              <a:gd name="connsiteY50" fmla="*/ 1719726 h 2182043"/>
              <a:gd name="connsiteX51" fmla="*/ 848850 w 1151910"/>
              <a:gd name="connsiteY51" fmla="*/ 1729250 h 2182043"/>
              <a:gd name="connsiteX52" fmla="*/ 865518 w 1151910"/>
              <a:gd name="connsiteY52" fmla="*/ 1669719 h 2182043"/>
              <a:gd name="connsiteX53" fmla="*/ 946482 w 1151910"/>
              <a:gd name="connsiteY53" fmla="*/ 1703056 h 2182043"/>
              <a:gd name="connsiteX54" fmla="*/ 989344 w 1151910"/>
              <a:gd name="connsiteY54" fmla="*/ 1738775 h 2182043"/>
              <a:gd name="connsiteX55" fmla="*/ 986963 w 1151910"/>
              <a:gd name="connsiteY55" fmla="*/ 1674482 h 2182043"/>
              <a:gd name="connsiteX56" fmla="*/ 1017919 w 1151910"/>
              <a:gd name="connsiteY56" fmla="*/ 1638763 h 2182043"/>
              <a:gd name="connsiteX57" fmla="*/ 1006013 w 1151910"/>
              <a:gd name="connsiteY57" fmla="*/ 1586375 h 2182043"/>
              <a:gd name="connsiteX58" fmla="*/ 984581 w 1151910"/>
              <a:gd name="connsiteY58" fmla="*/ 1541132 h 2182043"/>
              <a:gd name="connsiteX59" fmla="*/ 941721 w 1151910"/>
              <a:gd name="connsiteY59" fmla="*/ 1517320 h 2182043"/>
              <a:gd name="connsiteX60" fmla="*/ 932194 w 1151910"/>
              <a:gd name="connsiteY60" fmla="*/ 1405400 h 2182043"/>
              <a:gd name="connsiteX61" fmla="*/ 922669 w 1151910"/>
              <a:gd name="connsiteY61" fmla="*/ 1362538 h 2182043"/>
              <a:gd name="connsiteX62" fmla="*/ 913144 w 1151910"/>
              <a:gd name="connsiteY62" fmla="*/ 1338725 h 2182043"/>
              <a:gd name="connsiteX63" fmla="*/ 903619 w 1151910"/>
              <a:gd name="connsiteY63" fmla="*/ 1305388 h 2182043"/>
              <a:gd name="connsiteX64" fmla="*/ 898856 w 1151910"/>
              <a:gd name="connsiteY64" fmla="*/ 1291100 h 2182043"/>
              <a:gd name="connsiteX65" fmla="*/ 908381 w 1151910"/>
              <a:gd name="connsiteY65" fmla="*/ 1224425 h 2182043"/>
              <a:gd name="connsiteX66" fmla="*/ 922669 w 1151910"/>
              <a:gd name="connsiteY66" fmla="*/ 1219663 h 2182043"/>
              <a:gd name="connsiteX67" fmla="*/ 941719 w 1151910"/>
              <a:gd name="connsiteY67" fmla="*/ 1210138 h 2182043"/>
              <a:gd name="connsiteX68" fmla="*/ 956006 w 1151910"/>
              <a:gd name="connsiteY68" fmla="*/ 1205375 h 2182043"/>
              <a:gd name="connsiteX69" fmla="*/ 970294 w 1151910"/>
              <a:gd name="connsiteY69" fmla="*/ 1195850 h 2182043"/>
              <a:gd name="connsiteX70" fmla="*/ 1003631 w 1151910"/>
              <a:gd name="connsiteY70" fmla="*/ 1186325 h 2182043"/>
              <a:gd name="connsiteX71" fmla="*/ 1022681 w 1151910"/>
              <a:gd name="connsiteY71" fmla="*/ 1172038 h 2182043"/>
              <a:gd name="connsiteX72" fmla="*/ 1041731 w 1151910"/>
              <a:gd name="connsiteY72" fmla="*/ 1143463 h 2182043"/>
              <a:gd name="connsiteX73" fmla="*/ 1070306 w 1151910"/>
              <a:gd name="connsiteY73" fmla="*/ 1124413 h 2182043"/>
              <a:gd name="connsiteX74" fmla="*/ 1098881 w 1151910"/>
              <a:gd name="connsiteY74" fmla="*/ 1114888 h 2182043"/>
              <a:gd name="connsiteX75" fmla="*/ 1132219 w 1151910"/>
              <a:gd name="connsiteY75" fmla="*/ 1091075 h 2182043"/>
              <a:gd name="connsiteX76" fmla="*/ 1146506 w 1151910"/>
              <a:gd name="connsiteY76" fmla="*/ 1076788 h 2182043"/>
              <a:gd name="connsiteX77" fmla="*/ 1141744 w 1151910"/>
              <a:gd name="connsiteY77" fmla="*/ 991063 h 2182043"/>
              <a:gd name="connsiteX78" fmla="*/ 1127456 w 1151910"/>
              <a:gd name="connsiteY78" fmla="*/ 972013 h 2182043"/>
              <a:gd name="connsiteX79" fmla="*/ 1108406 w 1151910"/>
              <a:gd name="connsiteY79" fmla="*/ 933913 h 2182043"/>
              <a:gd name="connsiteX80" fmla="*/ 1103644 w 1151910"/>
              <a:gd name="connsiteY80" fmla="*/ 910100 h 2182043"/>
              <a:gd name="connsiteX81" fmla="*/ 1075069 w 1151910"/>
              <a:gd name="connsiteY81" fmla="*/ 881525 h 2182043"/>
              <a:gd name="connsiteX82" fmla="*/ 1008394 w 1151910"/>
              <a:gd name="connsiteY82" fmla="*/ 857713 h 2182043"/>
              <a:gd name="connsiteX83" fmla="*/ 994106 w 1151910"/>
              <a:gd name="connsiteY83" fmla="*/ 862475 h 2182043"/>
              <a:gd name="connsiteX84" fmla="*/ 989344 w 1151910"/>
              <a:gd name="connsiteY84" fmla="*/ 876763 h 2182043"/>
              <a:gd name="connsiteX85" fmla="*/ 984581 w 1151910"/>
              <a:gd name="connsiteY85" fmla="*/ 914863 h 2182043"/>
              <a:gd name="connsiteX86" fmla="*/ 975056 w 1151910"/>
              <a:gd name="connsiteY86" fmla="*/ 929150 h 2182043"/>
              <a:gd name="connsiteX87" fmla="*/ 960769 w 1151910"/>
              <a:gd name="connsiteY87" fmla="*/ 948200 h 2182043"/>
              <a:gd name="connsiteX88" fmla="*/ 932194 w 1151910"/>
              <a:gd name="connsiteY88" fmla="*/ 962488 h 2182043"/>
              <a:gd name="connsiteX89" fmla="*/ 898856 w 1151910"/>
              <a:gd name="connsiteY89" fmla="*/ 919625 h 2182043"/>
              <a:gd name="connsiteX90" fmla="*/ 884569 w 1151910"/>
              <a:gd name="connsiteY90" fmla="*/ 905338 h 2182043"/>
              <a:gd name="connsiteX91" fmla="*/ 903619 w 1151910"/>
              <a:gd name="connsiteY91" fmla="*/ 852950 h 2182043"/>
              <a:gd name="connsiteX92" fmla="*/ 908381 w 1151910"/>
              <a:gd name="connsiteY92" fmla="*/ 833900 h 2182043"/>
              <a:gd name="connsiteX93" fmla="*/ 903619 w 1151910"/>
              <a:gd name="connsiteY93" fmla="*/ 819613 h 2182043"/>
              <a:gd name="connsiteX94" fmla="*/ 898856 w 1151910"/>
              <a:gd name="connsiteY94" fmla="*/ 800563 h 2182043"/>
              <a:gd name="connsiteX95" fmla="*/ 903619 w 1151910"/>
              <a:gd name="connsiteY95" fmla="*/ 776750 h 2182043"/>
              <a:gd name="connsiteX96" fmla="*/ 941719 w 1151910"/>
              <a:gd name="connsiteY96" fmla="*/ 752938 h 2182043"/>
              <a:gd name="connsiteX97" fmla="*/ 956006 w 1151910"/>
              <a:gd name="connsiteY97" fmla="*/ 738650 h 2182043"/>
              <a:gd name="connsiteX98" fmla="*/ 960769 w 1151910"/>
              <a:gd name="connsiteY98" fmla="*/ 724363 h 2182043"/>
              <a:gd name="connsiteX99" fmla="*/ 956006 w 1151910"/>
              <a:gd name="connsiteY99" fmla="*/ 600538 h 2182043"/>
              <a:gd name="connsiteX100" fmla="*/ 889331 w 1151910"/>
              <a:gd name="connsiteY100" fmla="*/ 600538 h 2182043"/>
              <a:gd name="connsiteX101" fmla="*/ 875044 w 1151910"/>
              <a:gd name="connsiteY101" fmla="*/ 586250 h 2182043"/>
              <a:gd name="connsiteX102" fmla="*/ 860756 w 1151910"/>
              <a:gd name="connsiteY102" fmla="*/ 576725 h 2182043"/>
              <a:gd name="connsiteX103" fmla="*/ 846469 w 1151910"/>
              <a:gd name="connsiteY103" fmla="*/ 557675 h 2182043"/>
              <a:gd name="connsiteX104" fmla="*/ 841706 w 1151910"/>
              <a:gd name="connsiteY104" fmla="*/ 543388 h 2182043"/>
              <a:gd name="connsiteX105" fmla="*/ 722644 w 1151910"/>
              <a:gd name="connsiteY105" fmla="*/ 538625 h 2182043"/>
              <a:gd name="connsiteX106" fmla="*/ 689306 w 1151910"/>
              <a:gd name="connsiteY106" fmla="*/ 510050 h 2182043"/>
              <a:gd name="connsiteX107" fmla="*/ 679781 w 1151910"/>
              <a:gd name="connsiteY107" fmla="*/ 495763 h 2182043"/>
              <a:gd name="connsiteX108" fmla="*/ 660731 w 1151910"/>
              <a:gd name="connsiteY108" fmla="*/ 448138 h 2182043"/>
              <a:gd name="connsiteX109" fmla="*/ 646444 w 1151910"/>
              <a:gd name="connsiteY109" fmla="*/ 410038 h 2182043"/>
              <a:gd name="connsiteX110" fmla="*/ 636919 w 1151910"/>
              <a:gd name="connsiteY110" fmla="*/ 386225 h 2182043"/>
              <a:gd name="connsiteX111" fmla="*/ 617869 w 1151910"/>
              <a:gd name="connsiteY111" fmla="*/ 357650 h 2182043"/>
              <a:gd name="connsiteX112" fmla="*/ 575006 w 1151910"/>
              <a:gd name="connsiteY112" fmla="*/ 329075 h 2182043"/>
              <a:gd name="connsiteX113" fmla="*/ 560719 w 1151910"/>
              <a:gd name="connsiteY113" fmla="*/ 319550 h 2182043"/>
              <a:gd name="connsiteX114" fmla="*/ 541669 w 1151910"/>
              <a:gd name="connsiteY114" fmla="*/ 305263 h 2182043"/>
              <a:gd name="connsiteX115" fmla="*/ 527381 w 1151910"/>
              <a:gd name="connsiteY115" fmla="*/ 300500 h 2182043"/>
              <a:gd name="connsiteX116" fmla="*/ 494044 w 1151910"/>
              <a:gd name="connsiteY116" fmla="*/ 281450 h 2182043"/>
              <a:gd name="connsiteX117" fmla="*/ 470231 w 1151910"/>
              <a:gd name="connsiteY117" fmla="*/ 271925 h 2182043"/>
              <a:gd name="connsiteX118" fmla="*/ 408318 w 1151910"/>
              <a:gd name="connsiteY118" fmla="*/ 181439 h 2182043"/>
              <a:gd name="connsiteX119" fmla="*/ 408319 w 1151910"/>
              <a:gd name="connsiteY119" fmla="*/ 52851 h 2182043"/>
              <a:gd name="connsiteX120" fmla="*/ 377362 w 1151910"/>
              <a:gd name="connsiteY120" fmla="*/ 43325 h 2182043"/>
              <a:gd name="connsiteX121" fmla="*/ 317831 w 1151910"/>
              <a:gd name="connsiteY121" fmla="*/ 9988 h 2182043"/>
              <a:gd name="connsiteX122" fmla="*/ 284494 w 1151910"/>
              <a:gd name="connsiteY122" fmla="*/ 463 h 2182043"/>
              <a:gd name="connsiteX123" fmla="*/ 265444 w 1151910"/>
              <a:gd name="connsiteY123" fmla="*/ 5225 h 2182043"/>
              <a:gd name="connsiteX124" fmla="*/ 227344 w 1151910"/>
              <a:gd name="connsiteY124" fmla="*/ 55231 h 2182043"/>
              <a:gd name="connsiteX125" fmla="*/ 170194 w 1151910"/>
              <a:gd name="connsiteY125" fmla="*/ 69519 h 2182043"/>
              <a:gd name="connsiteX126" fmla="*/ 158287 w 1151910"/>
              <a:gd name="connsiteY126" fmla="*/ 114763 h 2182043"/>
              <a:gd name="connsiteX127" fmla="*/ 122568 w 1151910"/>
              <a:gd name="connsiteY127" fmla="*/ 150481 h 2182043"/>
              <a:gd name="connsiteX128" fmla="*/ 84469 w 1151910"/>
              <a:gd name="connsiteY128" fmla="*/ 243351 h 2182043"/>
              <a:gd name="connsiteX0" fmla="*/ 84469 w 1151910"/>
              <a:gd name="connsiteY0" fmla="*/ 243351 h 2182043"/>
              <a:gd name="connsiteX1" fmla="*/ 91612 w 1151910"/>
              <a:gd name="connsiteY1" fmla="*/ 271925 h 2182043"/>
              <a:gd name="connsiteX2" fmla="*/ 74943 w 1151910"/>
              <a:gd name="connsiteY2" fmla="*/ 340982 h 2182043"/>
              <a:gd name="connsiteX3" fmla="*/ 60656 w 1151910"/>
              <a:gd name="connsiteY3" fmla="*/ 390988 h 2182043"/>
              <a:gd name="connsiteX4" fmla="*/ 53512 w 1151910"/>
              <a:gd name="connsiteY4" fmla="*/ 467188 h 2182043"/>
              <a:gd name="connsiteX5" fmla="*/ 32081 w 1151910"/>
              <a:gd name="connsiteY5" fmla="*/ 505288 h 2182043"/>
              <a:gd name="connsiteX6" fmla="*/ 3506 w 1151910"/>
              <a:gd name="connsiteY6" fmla="*/ 541007 h 2182043"/>
              <a:gd name="connsiteX7" fmla="*/ 74944 w 1151910"/>
              <a:gd name="connsiteY7" fmla="*/ 564819 h 2182043"/>
              <a:gd name="connsiteX8" fmla="*/ 67800 w 1151910"/>
              <a:gd name="connsiteY8" fmla="*/ 643401 h 2182043"/>
              <a:gd name="connsiteX9" fmla="*/ 103518 w 1151910"/>
              <a:gd name="connsiteY9" fmla="*/ 688645 h 2182043"/>
              <a:gd name="connsiteX10" fmla="*/ 167813 w 1151910"/>
              <a:gd name="connsiteY10" fmla="*/ 736269 h 2182043"/>
              <a:gd name="connsiteX11" fmla="*/ 170195 w 1151910"/>
              <a:gd name="connsiteY11" fmla="*/ 807706 h 2182043"/>
              <a:gd name="connsiteX12" fmla="*/ 155907 w 1151910"/>
              <a:gd name="connsiteY12" fmla="*/ 860094 h 2182043"/>
              <a:gd name="connsiteX13" fmla="*/ 127331 w 1151910"/>
              <a:gd name="connsiteY13" fmla="*/ 910100 h 2182043"/>
              <a:gd name="connsiteX14" fmla="*/ 98756 w 1151910"/>
              <a:gd name="connsiteY14" fmla="*/ 948200 h 2182043"/>
              <a:gd name="connsiteX15" fmla="*/ 63037 w 1151910"/>
              <a:gd name="connsiteY15" fmla="*/ 993444 h 2182043"/>
              <a:gd name="connsiteX16" fmla="*/ 32082 w 1151910"/>
              <a:gd name="connsiteY16" fmla="*/ 1064881 h 2182043"/>
              <a:gd name="connsiteX17" fmla="*/ 1125 w 1151910"/>
              <a:gd name="connsiteY17" fmla="*/ 1105363 h 2182043"/>
              <a:gd name="connsiteX18" fmla="*/ 8269 w 1151910"/>
              <a:gd name="connsiteY18" fmla="*/ 1174419 h 2182043"/>
              <a:gd name="connsiteX19" fmla="*/ 22557 w 1151910"/>
              <a:gd name="connsiteY19" fmla="*/ 1224425 h 2182043"/>
              <a:gd name="connsiteX20" fmla="*/ 51133 w 1151910"/>
              <a:gd name="connsiteY20" fmla="*/ 1260144 h 2182043"/>
              <a:gd name="connsiteX21" fmla="*/ 70181 w 1151910"/>
              <a:gd name="connsiteY21" fmla="*/ 1298244 h 2182043"/>
              <a:gd name="connsiteX22" fmla="*/ 148763 w 1151910"/>
              <a:gd name="connsiteY22" fmla="*/ 1314913 h 2182043"/>
              <a:gd name="connsiteX23" fmla="*/ 255919 w 1151910"/>
              <a:gd name="connsiteY23" fmla="*/ 1398256 h 2182043"/>
              <a:gd name="connsiteX24" fmla="*/ 279733 w 1151910"/>
              <a:gd name="connsiteY24" fmla="*/ 1450644 h 2182043"/>
              <a:gd name="connsiteX25" fmla="*/ 239252 w 1151910"/>
              <a:gd name="connsiteY25" fmla="*/ 1550656 h 2182043"/>
              <a:gd name="connsiteX26" fmla="*/ 210677 w 1151910"/>
              <a:gd name="connsiteY26" fmla="*/ 1655431 h 2182043"/>
              <a:gd name="connsiteX27" fmla="*/ 217819 w 1151910"/>
              <a:gd name="connsiteY27" fmla="*/ 1714963 h 2182043"/>
              <a:gd name="connsiteX28" fmla="*/ 246394 w 1151910"/>
              <a:gd name="connsiteY28" fmla="*/ 1812594 h 2182043"/>
              <a:gd name="connsiteX29" fmla="*/ 191627 w 1151910"/>
              <a:gd name="connsiteY29" fmla="*/ 1857838 h 2182043"/>
              <a:gd name="connsiteX30" fmla="*/ 144002 w 1151910"/>
              <a:gd name="connsiteY30" fmla="*/ 1891175 h 2182043"/>
              <a:gd name="connsiteX31" fmla="*/ 91613 w 1151910"/>
              <a:gd name="connsiteY31" fmla="*/ 1917369 h 2182043"/>
              <a:gd name="connsiteX32" fmla="*/ 139239 w 1151910"/>
              <a:gd name="connsiteY32" fmla="*/ 1953088 h 2182043"/>
              <a:gd name="connsiteX33" fmla="*/ 165431 w 1151910"/>
              <a:gd name="connsiteY33" fmla="*/ 1984043 h 2182043"/>
              <a:gd name="connsiteX34" fmla="*/ 196387 w 1151910"/>
              <a:gd name="connsiteY34" fmla="*/ 2055482 h 2182043"/>
              <a:gd name="connsiteX35" fmla="*/ 258302 w 1151910"/>
              <a:gd name="connsiteY35" fmla="*/ 2048338 h 2182043"/>
              <a:gd name="connsiteX36" fmla="*/ 365456 w 1151910"/>
              <a:gd name="connsiteY36" fmla="*/ 2074532 h 2182043"/>
              <a:gd name="connsiteX37" fmla="*/ 382127 w 1151910"/>
              <a:gd name="connsiteY37" fmla="*/ 2155494 h 2182043"/>
              <a:gd name="connsiteX38" fmla="*/ 441658 w 1151910"/>
              <a:gd name="connsiteY38" fmla="*/ 2176926 h 2182043"/>
              <a:gd name="connsiteX39" fmla="*/ 489282 w 1151910"/>
              <a:gd name="connsiteY39" fmla="*/ 2165019 h 2182043"/>
              <a:gd name="connsiteX40" fmla="*/ 527381 w 1151910"/>
              <a:gd name="connsiteY40" fmla="*/ 2181687 h 2182043"/>
              <a:gd name="connsiteX41" fmla="*/ 539288 w 1151910"/>
              <a:gd name="connsiteY41" fmla="*/ 2086437 h 2182043"/>
              <a:gd name="connsiteX42" fmla="*/ 591675 w 1151910"/>
              <a:gd name="connsiteY42" fmla="*/ 2041194 h 2182043"/>
              <a:gd name="connsiteX43" fmla="*/ 613106 w 1151910"/>
              <a:gd name="connsiteY43" fmla="*/ 2010238 h 2182043"/>
              <a:gd name="connsiteX44" fmla="*/ 608346 w 1151910"/>
              <a:gd name="connsiteY44" fmla="*/ 1972139 h 2182043"/>
              <a:gd name="connsiteX45" fmla="*/ 648824 w 1151910"/>
              <a:gd name="connsiteY45" fmla="*/ 1869745 h 2182043"/>
              <a:gd name="connsiteX46" fmla="*/ 698831 w 1151910"/>
              <a:gd name="connsiteY46" fmla="*/ 1781638 h 2182043"/>
              <a:gd name="connsiteX47" fmla="*/ 739314 w 1151910"/>
              <a:gd name="connsiteY47" fmla="*/ 1714964 h 2182043"/>
              <a:gd name="connsiteX48" fmla="*/ 770269 w 1151910"/>
              <a:gd name="connsiteY48" fmla="*/ 1684008 h 2182043"/>
              <a:gd name="connsiteX49" fmla="*/ 791701 w 1151910"/>
              <a:gd name="connsiteY49" fmla="*/ 1772113 h 2182043"/>
              <a:gd name="connsiteX50" fmla="*/ 813133 w 1151910"/>
              <a:gd name="connsiteY50" fmla="*/ 1719726 h 2182043"/>
              <a:gd name="connsiteX51" fmla="*/ 848850 w 1151910"/>
              <a:gd name="connsiteY51" fmla="*/ 1729250 h 2182043"/>
              <a:gd name="connsiteX52" fmla="*/ 865518 w 1151910"/>
              <a:gd name="connsiteY52" fmla="*/ 1669719 h 2182043"/>
              <a:gd name="connsiteX53" fmla="*/ 946482 w 1151910"/>
              <a:gd name="connsiteY53" fmla="*/ 1703056 h 2182043"/>
              <a:gd name="connsiteX54" fmla="*/ 989344 w 1151910"/>
              <a:gd name="connsiteY54" fmla="*/ 1738775 h 2182043"/>
              <a:gd name="connsiteX55" fmla="*/ 986963 w 1151910"/>
              <a:gd name="connsiteY55" fmla="*/ 1674482 h 2182043"/>
              <a:gd name="connsiteX56" fmla="*/ 1017919 w 1151910"/>
              <a:gd name="connsiteY56" fmla="*/ 1638763 h 2182043"/>
              <a:gd name="connsiteX57" fmla="*/ 1006013 w 1151910"/>
              <a:gd name="connsiteY57" fmla="*/ 1586375 h 2182043"/>
              <a:gd name="connsiteX58" fmla="*/ 941721 w 1151910"/>
              <a:gd name="connsiteY58" fmla="*/ 1517320 h 2182043"/>
              <a:gd name="connsiteX59" fmla="*/ 932194 w 1151910"/>
              <a:gd name="connsiteY59" fmla="*/ 1405400 h 2182043"/>
              <a:gd name="connsiteX60" fmla="*/ 922669 w 1151910"/>
              <a:gd name="connsiteY60" fmla="*/ 1362538 h 2182043"/>
              <a:gd name="connsiteX61" fmla="*/ 913144 w 1151910"/>
              <a:gd name="connsiteY61" fmla="*/ 1338725 h 2182043"/>
              <a:gd name="connsiteX62" fmla="*/ 903619 w 1151910"/>
              <a:gd name="connsiteY62" fmla="*/ 1305388 h 2182043"/>
              <a:gd name="connsiteX63" fmla="*/ 898856 w 1151910"/>
              <a:gd name="connsiteY63" fmla="*/ 1291100 h 2182043"/>
              <a:gd name="connsiteX64" fmla="*/ 908381 w 1151910"/>
              <a:gd name="connsiteY64" fmla="*/ 1224425 h 2182043"/>
              <a:gd name="connsiteX65" fmla="*/ 922669 w 1151910"/>
              <a:gd name="connsiteY65" fmla="*/ 1219663 h 2182043"/>
              <a:gd name="connsiteX66" fmla="*/ 941719 w 1151910"/>
              <a:gd name="connsiteY66" fmla="*/ 1210138 h 2182043"/>
              <a:gd name="connsiteX67" fmla="*/ 956006 w 1151910"/>
              <a:gd name="connsiteY67" fmla="*/ 1205375 h 2182043"/>
              <a:gd name="connsiteX68" fmla="*/ 970294 w 1151910"/>
              <a:gd name="connsiteY68" fmla="*/ 1195850 h 2182043"/>
              <a:gd name="connsiteX69" fmla="*/ 1003631 w 1151910"/>
              <a:gd name="connsiteY69" fmla="*/ 1186325 h 2182043"/>
              <a:gd name="connsiteX70" fmla="*/ 1022681 w 1151910"/>
              <a:gd name="connsiteY70" fmla="*/ 1172038 h 2182043"/>
              <a:gd name="connsiteX71" fmla="*/ 1041731 w 1151910"/>
              <a:gd name="connsiteY71" fmla="*/ 1143463 h 2182043"/>
              <a:gd name="connsiteX72" fmla="*/ 1070306 w 1151910"/>
              <a:gd name="connsiteY72" fmla="*/ 1124413 h 2182043"/>
              <a:gd name="connsiteX73" fmla="*/ 1098881 w 1151910"/>
              <a:gd name="connsiteY73" fmla="*/ 1114888 h 2182043"/>
              <a:gd name="connsiteX74" fmla="*/ 1132219 w 1151910"/>
              <a:gd name="connsiteY74" fmla="*/ 1091075 h 2182043"/>
              <a:gd name="connsiteX75" fmla="*/ 1146506 w 1151910"/>
              <a:gd name="connsiteY75" fmla="*/ 1076788 h 2182043"/>
              <a:gd name="connsiteX76" fmla="*/ 1141744 w 1151910"/>
              <a:gd name="connsiteY76" fmla="*/ 991063 h 2182043"/>
              <a:gd name="connsiteX77" fmla="*/ 1127456 w 1151910"/>
              <a:gd name="connsiteY77" fmla="*/ 972013 h 2182043"/>
              <a:gd name="connsiteX78" fmla="*/ 1108406 w 1151910"/>
              <a:gd name="connsiteY78" fmla="*/ 933913 h 2182043"/>
              <a:gd name="connsiteX79" fmla="*/ 1103644 w 1151910"/>
              <a:gd name="connsiteY79" fmla="*/ 910100 h 2182043"/>
              <a:gd name="connsiteX80" fmla="*/ 1075069 w 1151910"/>
              <a:gd name="connsiteY80" fmla="*/ 881525 h 2182043"/>
              <a:gd name="connsiteX81" fmla="*/ 1008394 w 1151910"/>
              <a:gd name="connsiteY81" fmla="*/ 857713 h 2182043"/>
              <a:gd name="connsiteX82" fmla="*/ 994106 w 1151910"/>
              <a:gd name="connsiteY82" fmla="*/ 862475 h 2182043"/>
              <a:gd name="connsiteX83" fmla="*/ 989344 w 1151910"/>
              <a:gd name="connsiteY83" fmla="*/ 876763 h 2182043"/>
              <a:gd name="connsiteX84" fmla="*/ 984581 w 1151910"/>
              <a:gd name="connsiteY84" fmla="*/ 914863 h 2182043"/>
              <a:gd name="connsiteX85" fmla="*/ 975056 w 1151910"/>
              <a:gd name="connsiteY85" fmla="*/ 929150 h 2182043"/>
              <a:gd name="connsiteX86" fmla="*/ 960769 w 1151910"/>
              <a:gd name="connsiteY86" fmla="*/ 948200 h 2182043"/>
              <a:gd name="connsiteX87" fmla="*/ 932194 w 1151910"/>
              <a:gd name="connsiteY87" fmla="*/ 962488 h 2182043"/>
              <a:gd name="connsiteX88" fmla="*/ 898856 w 1151910"/>
              <a:gd name="connsiteY88" fmla="*/ 919625 h 2182043"/>
              <a:gd name="connsiteX89" fmla="*/ 884569 w 1151910"/>
              <a:gd name="connsiteY89" fmla="*/ 905338 h 2182043"/>
              <a:gd name="connsiteX90" fmla="*/ 903619 w 1151910"/>
              <a:gd name="connsiteY90" fmla="*/ 852950 h 2182043"/>
              <a:gd name="connsiteX91" fmla="*/ 908381 w 1151910"/>
              <a:gd name="connsiteY91" fmla="*/ 833900 h 2182043"/>
              <a:gd name="connsiteX92" fmla="*/ 903619 w 1151910"/>
              <a:gd name="connsiteY92" fmla="*/ 819613 h 2182043"/>
              <a:gd name="connsiteX93" fmla="*/ 898856 w 1151910"/>
              <a:gd name="connsiteY93" fmla="*/ 800563 h 2182043"/>
              <a:gd name="connsiteX94" fmla="*/ 903619 w 1151910"/>
              <a:gd name="connsiteY94" fmla="*/ 776750 h 2182043"/>
              <a:gd name="connsiteX95" fmla="*/ 941719 w 1151910"/>
              <a:gd name="connsiteY95" fmla="*/ 752938 h 2182043"/>
              <a:gd name="connsiteX96" fmla="*/ 956006 w 1151910"/>
              <a:gd name="connsiteY96" fmla="*/ 738650 h 2182043"/>
              <a:gd name="connsiteX97" fmla="*/ 960769 w 1151910"/>
              <a:gd name="connsiteY97" fmla="*/ 724363 h 2182043"/>
              <a:gd name="connsiteX98" fmla="*/ 956006 w 1151910"/>
              <a:gd name="connsiteY98" fmla="*/ 600538 h 2182043"/>
              <a:gd name="connsiteX99" fmla="*/ 889331 w 1151910"/>
              <a:gd name="connsiteY99" fmla="*/ 600538 h 2182043"/>
              <a:gd name="connsiteX100" fmla="*/ 875044 w 1151910"/>
              <a:gd name="connsiteY100" fmla="*/ 586250 h 2182043"/>
              <a:gd name="connsiteX101" fmla="*/ 860756 w 1151910"/>
              <a:gd name="connsiteY101" fmla="*/ 576725 h 2182043"/>
              <a:gd name="connsiteX102" fmla="*/ 846469 w 1151910"/>
              <a:gd name="connsiteY102" fmla="*/ 557675 h 2182043"/>
              <a:gd name="connsiteX103" fmla="*/ 841706 w 1151910"/>
              <a:gd name="connsiteY103" fmla="*/ 543388 h 2182043"/>
              <a:gd name="connsiteX104" fmla="*/ 722644 w 1151910"/>
              <a:gd name="connsiteY104" fmla="*/ 538625 h 2182043"/>
              <a:gd name="connsiteX105" fmla="*/ 689306 w 1151910"/>
              <a:gd name="connsiteY105" fmla="*/ 510050 h 2182043"/>
              <a:gd name="connsiteX106" fmla="*/ 679781 w 1151910"/>
              <a:gd name="connsiteY106" fmla="*/ 495763 h 2182043"/>
              <a:gd name="connsiteX107" fmla="*/ 660731 w 1151910"/>
              <a:gd name="connsiteY107" fmla="*/ 448138 h 2182043"/>
              <a:gd name="connsiteX108" fmla="*/ 646444 w 1151910"/>
              <a:gd name="connsiteY108" fmla="*/ 410038 h 2182043"/>
              <a:gd name="connsiteX109" fmla="*/ 636919 w 1151910"/>
              <a:gd name="connsiteY109" fmla="*/ 386225 h 2182043"/>
              <a:gd name="connsiteX110" fmla="*/ 617869 w 1151910"/>
              <a:gd name="connsiteY110" fmla="*/ 357650 h 2182043"/>
              <a:gd name="connsiteX111" fmla="*/ 575006 w 1151910"/>
              <a:gd name="connsiteY111" fmla="*/ 329075 h 2182043"/>
              <a:gd name="connsiteX112" fmla="*/ 560719 w 1151910"/>
              <a:gd name="connsiteY112" fmla="*/ 319550 h 2182043"/>
              <a:gd name="connsiteX113" fmla="*/ 541669 w 1151910"/>
              <a:gd name="connsiteY113" fmla="*/ 305263 h 2182043"/>
              <a:gd name="connsiteX114" fmla="*/ 527381 w 1151910"/>
              <a:gd name="connsiteY114" fmla="*/ 300500 h 2182043"/>
              <a:gd name="connsiteX115" fmla="*/ 494044 w 1151910"/>
              <a:gd name="connsiteY115" fmla="*/ 281450 h 2182043"/>
              <a:gd name="connsiteX116" fmla="*/ 470231 w 1151910"/>
              <a:gd name="connsiteY116" fmla="*/ 271925 h 2182043"/>
              <a:gd name="connsiteX117" fmla="*/ 408318 w 1151910"/>
              <a:gd name="connsiteY117" fmla="*/ 181439 h 2182043"/>
              <a:gd name="connsiteX118" fmla="*/ 408319 w 1151910"/>
              <a:gd name="connsiteY118" fmla="*/ 52851 h 2182043"/>
              <a:gd name="connsiteX119" fmla="*/ 377362 w 1151910"/>
              <a:gd name="connsiteY119" fmla="*/ 43325 h 2182043"/>
              <a:gd name="connsiteX120" fmla="*/ 317831 w 1151910"/>
              <a:gd name="connsiteY120" fmla="*/ 9988 h 2182043"/>
              <a:gd name="connsiteX121" fmla="*/ 284494 w 1151910"/>
              <a:gd name="connsiteY121" fmla="*/ 463 h 2182043"/>
              <a:gd name="connsiteX122" fmla="*/ 265444 w 1151910"/>
              <a:gd name="connsiteY122" fmla="*/ 5225 h 2182043"/>
              <a:gd name="connsiteX123" fmla="*/ 227344 w 1151910"/>
              <a:gd name="connsiteY123" fmla="*/ 55231 h 2182043"/>
              <a:gd name="connsiteX124" fmla="*/ 170194 w 1151910"/>
              <a:gd name="connsiteY124" fmla="*/ 69519 h 2182043"/>
              <a:gd name="connsiteX125" fmla="*/ 158287 w 1151910"/>
              <a:gd name="connsiteY125" fmla="*/ 114763 h 2182043"/>
              <a:gd name="connsiteX126" fmla="*/ 122568 w 1151910"/>
              <a:gd name="connsiteY126" fmla="*/ 150481 h 2182043"/>
              <a:gd name="connsiteX127" fmla="*/ 84469 w 1151910"/>
              <a:gd name="connsiteY127" fmla="*/ 243351 h 2182043"/>
              <a:gd name="connsiteX0" fmla="*/ 84469 w 1151910"/>
              <a:gd name="connsiteY0" fmla="*/ 243351 h 2182043"/>
              <a:gd name="connsiteX1" fmla="*/ 91612 w 1151910"/>
              <a:gd name="connsiteY1" fmla="*/ 271925 h 2182043"/>
              <a:gd name="connsiteX2" fmla="*/ 74943 w 1151910"/>
              <a:gd name="connsiteY2" fmla="*/ 340982 h 2182043"/>
              <a:gd name="connsiteX3" fmla="*/ 60656 w 1151910"/>
              <a:gd name="connsiteY3" fmla="*/ 390988 h 2182043"/>
              <a:gd name="connsiteX4" fmla="*/ 53512 w 1151910"/>
              <a:gd name="connsiteY4" fmla="*/ 467188 h 2182043"/>
              <a:gd name="connsiteX5" fmla="*/ 32081 w 1151910"/>
              <a:gd name="connsiteY5" fmla="*/ 505288 h 2182043"/>
              <a:gd name="connsiteX6" fmla="*/ 3506 w 1151910"/>
              <a:gd name="connsiteY6" fmla="*/ 541007 h 2182043"/>
              <a:gd name="connsiteX7" fmla="*/ 74944 w 1151910"/>
              <a:gd name="connsiteY7" fmla="*/ 564819 h 2182043"/>
              <a:gd name="connsiteX8" fmla="*/ 67800 w 1151910"/>
              <a:gd name="connsiteY8" fmla="*/ 643401 h 2182043"/>
              <a:gd name="connsiteX9" fmla="*/ 103518 w 1151910"/>
              <a:gd name="connsiteY9" fmla="*/ 688645 h 2182043"/>
              <a:gd name="connsiteX10" fmla="*/ 167813 w 1151910"/>
              <a:gd name="connsiteY10" fmla="*/ 736269 h 2182043"/>
              <a:gd name="connsiteX11" fmla="*/ 170195 w 1151910"/>
              <a:gd name="connsiteY11" fmla="*/ 807706 h 2182043"/>
              <a:gd name="connsiteX12" fmla="*/ 155907 w 1151910"/>
              <a:gd name="connsiteY12" fmla="*/ 860094 h 2182043"/>
              <a:gd name="connsiteX13" fmla="*/ 127331 w 1151910"/>
              <a:gd name="connsiteY13" fmla="*/ 910100 h 2182043"/>
              <a:gd name="connsiteX14" fmla="*/ 98756 w 1151910"/>
              <a:gd name="connsiteY14" fmla="*/ 948200 h 2182043"/>
              <a:gd name="connsiteX15" fmla="*/ 63037 w 1151910"/>
              <a:gd name="connsiteY15" fmla="*/ 993444 h 2182043"/>
              <a:gd name="connsiteX16" fmla="*/ 32082 w 1151910"/>
              <a:gd name="connsiteY16" fmla="*/ 1064881 h 2182043"/>
              <a:gd name="connsiteX17" fmla="*/ 1125 w 1151910"/>
              <a:gd name="connsiteY17" fmla="*/ 1105363 h 2182043"/>
              <a:gd name="connsiteX18" fmla="*/ 8269 w 1151910"/>
              <a:gd name="connsiteY18" fmla="*/ 1174419 h 2182043"/>
              <a:gd name="connsiteX19" fmla="*/ 22557 w 1151910"/>
              <a:gd name="connsiteY19" fmla="*/ 1224425 h 2182043"/>
              <a:gd name="connsiteX20" fmla="*/ 51133 w 1151910"/>
              <a:gd name="connsiteY20" fmla="*/ 1260144 h 2182043"/>
              <a:gd name="connsiteX21" fmla="*/ 70181 w 1151910"/>
              <a:gd name="connsiteY21" fmla="*/ 1298244 h 2182043"/>
              <a:gd name="connsiteX22" fmla="*/ 148763 w 1151910"/>
              <a:gd name="connsiteY22" fmla="*/ 1314913 h 2182043"/>
              <a:gd name="connsiteX23" fmla="*/ 255919 w 1151910"/>
              <a:gd name="connsiteY23" fmla="*/ 1398256 h 2182043"/>
              <a:gd name="connsiteX24" fmla="*/ 279733 w 1151910"/>
              <a:gd name="connsiteY24" fmla="*/ 1450644 h 2182043"/>
              <a:gd name="connsiteX25" fmla="*/ 239252 w 1151910"/>
              <a:gd name="connsiteY25" fmla="*/ 1550656 h 2182043"/>
              <a:gd name="connsiteX26" fmla="*/ 210677 w 1151910"/>
              <a:gd name="connsiteY26" fmla="*/ 1655431 h 2182043"/>
              <a:gd name="connsiteX27" fmla="*/ 217819 w 1151910"/>
              <a:gd name="connsiteY27" fmla="*/ 1714963 h 2182043"/>
              <a:gd name="connsiteX28" fmla="*/ 246394 w 1151910"/>
              <a:gd name="connsiteY28" fmla="*/ 1812594 h 2182043"/>
              <a:gd name="connsiteX29" fmla="*/ 191627 w 1151910"/>
              <a:gd name="connsiteY29" fmla="*/ 1857838 h 2182043"/>
              <a:gd name="connsiteX30" fmla="*/ 144002 w 1151910"/>
              <a:gd name="connsiteY30" fmla="*/ 1891175 h 2182043"/>
              <a:gd name="connsiteX31" fmla="*/ 91613 w 1151910"/>
              <a:gd name="connsiteY31" fmla="*/ 1917369 h 2182043"/>
              <a:gd name="connsiteX32" fmla="*/ 139239 w 1151910"/>
              <a:gd name="connsiteY32" fmla="*/ 1953088 h 2182043"/>
              <a:gd name="connsiteX33" fmla="*/ 165431 w 1151910"/>
              <a:gd name="connsiteY33" fmla="*/ 1984043 h 2182043"/>
              <a:gd name="connsiteX34" fmla="*/ 196387 w 1151910"/>
              <a:gd name="connsiteY34" fmla="*/ 2055482 h 2182043"/>
              <a:gd name="connsiteX35" fmla="*/ 258302 w 1151910"/>
              <a:gd name="connsiteY35" fmla="*/ 2048338 h 2182043"/>
              <a:gd name="connsiteX36" fmla="*/ 365456 w 1151910"/>
              <a:gd name="connsiteY36" fmla="*/ 2074532 h 2182043"/>
              <a:gd name="connsiteX37" fmla="*/ 382127 w 1151910"/>
              <a:gd name="connsiteY37" fmla="*/ 2155494 h 2182043"/>
              <a:gd name="connsiteX38" fmla="*/ 441658 w 1151910"/>
              <a:gd name="connsiteY38" fmla="*/ 2176926 h 2182043"/>
              <a:gd name="connsiteX39" fmla="*/ 489282 w 1151910"/>
              <a:gd name="connsiteY39" fmla="*/ 2165019 h 2182043"/>
              <a:gd name="connsiteX40" fmla="*/ 527381 w 1151910"/>
              <a:gd name="connsiteY40" fmla="*/ 2181687 h 2182043"/>
              <a:gd name="connsiteX41" fmla="*/ 539288 w 1151910"/>
              <a:gd name="connsiteY41" fmla="*/ 2086437 h 2182043"/>
              <a:gd name="connsiteX42" fmla="*/ 591675 w 1151910"/>
              <a:gd name="connsiteY42" fmla="*/ 2041194 h 2182043"/>
              <a:gd name="connsiteX43" fmla="*/ 613106 w 1151910"/>
              <a:gd name="connsiteY43" fmla="*/ 2010238 h 2182043"/>
              <a:gd name="connsiteX44" fmla="*/ 608346 w 1151910"/>
              <a:gd name="connsiteY44" fmla="*/ 1972139 h 2182043"/>
              <a:gd name="connsiteX45" fmla="*/ 648824 w 1151910"/>
              <a:gd name="connsiteY45" fmla="*/ 1869745 h 2182043"/>
              <a:gd name="connsiteX46" fmla="*/ 698831 w 1151910"/>
              <a:gd name="connsiteY46" fmla="*/ 1781638 h 2182043"/>
              <a:gd name="connsiteX47" fmla="*/ 739314 w 1151910"/>
              <a:gd name="connsiteY47" fmla="*/ 1714964 h 2182043"/>
              <a:gd name="connsiteX48" fmla="*/ 770269 w 1151910"/>
              <a:gd name="connsiteY48" fmla="*/ 1684008 h 2182043"/>
              <a:gd name="connsiteX49" fmla="*/ 791701 w 1151910"/>
              <a:gd name="connsiteY49" fmla="*/ 1772113 h 2182043"/>
              <a:gd name="connsiteX50" fmla="*/ 813133 w 1151910"/>
              <a:gd name="connsiteY50" fmla="*/ 1719726 h 2182043"/>
              <a:gd name="connsiteX51" fmla="*/ 848850 w 1151910"/>
              <a:gd name="connsiteY51" fmla="*/ 1729250 h 2182043"/>
              <a:gd name="connsiteX52" fmla="*/ 865518 w 1151910"/>
              <a:gd name="connsiteY52" fmla="*/ 1669719 h 2182043"/>
              <a:gd name="connsiteX53" fmla="*/ 946482 w 1151910"/>
              <a:gd name="connsiteY53" fmla="*/ 1703056 h 2182043"/>
              <a:gd name="connsiteX54" fmla="*/ 989344 w 1151910"/>
              <a:gd name="connsiteY54" fmla="*/ 1738775 h 2182043"/>
              <a:gd name="connsiteX55" fmla="*/ 986963 w 1151910"/>
              <a:gd name="connsiteY55" fmla="*/ 1674482 h 2182043"/>
              <a:gd name="connsiteX56" fmla="*/ 1017919 w 1151910"/>
              <a:gd name="connsiteY56" fmla="*/ 1638763 h 2182043"/>
              <a:gd name="connsiteX57" fmla="*/ 996488 w 1151910"/>
              <a:gd name="connsiteY57" fmla="*/ 1557800 h 2182043"/>
              <a:gd name="connsiteX58" fmla="*/ 941721 w 1151910"/>
              <a:gd name="connsiteY58" fmla="*/ 1517320 h 2182043"/>
              <a:gd name="connsiteX59" fmla="*/ 932194 w 1151910"/>
              <a:gd name="connsiteY59" fmla="*/ 1405400 h 2182043"/>
              <a:gd name="connsiteX60" fmla="*/ 922669 w 1151910"/>
              <a:gd name="connsiteY60" fmla="*/ 1362538 h 2182043"/>
              <a:gd name="connsiteX61" fmla="*/ 913144 w 1151910"/>
              <a:gd name="connsiteY61" fmla="*/ 1338725 h 2182043"/>
              <a:gd name="connsiteX62" fmla="*/ 903619 w 1151910"/>
              <a:gd name="connsiteY62" fmla="*/ 1305388 h 2182043"/>
              <a:gd name="connsiteX63" fmla="*/ 898856 w 1151910"/>
              <a:gd name="connsiteY63" fmla="*/ 1291100 h 2182043"/>
              <a:gd name="connsiteX64" fmla="*/ 908381 w 1151910"/>
              <a:gd name="connsiteY64" fmla="*/ 1224425 h 2182043"/>
              <a:gd name="connsiteX65" fmla="*/ 922669 w 1151910"/>
              <a:gd name="connsiteY65" fmla="*/ 1219663 h 2182043"/>
              <a:gd name="connsiteX66" fmla="*/ 941719 w 1151910"/>
              <a:gd name="connsiteY66" fmla="*/ 1210138 h 2182043"/>
              <a:gd name="connsiteX67" fmla="*/ 956006 w 1151910"/>
              <a:gd name="connsiteY67" fmla="*/ 1205375 h 2182043"/>
              <a:gd name="connsiteX68" fmla="*/ 970294 w 1151910"/>
              <a:gd name="connsiteY68" fmla="*/ 1195850 h 2182043"/>
              <a:gd name="connsiteX69" fmla="*/ 1003631 w 1151910"/>
              <a:gd name="connsiteY69" fmla="*/ 1186325 h 2182043"/>
              <a:gd name="connsiteX70" fmla="*/ 1022681 w 1151910"/>
              <a:gd name="connsiteY70" fmla="*/ 1172038 h 2182043"/>
              <a:gd name="connsiteX71" fmla="*/ 1041731 w 1151910"/>
              <a:gd name="connsiteY71" fmla="*/ 1143463 h 2182043"/>
              <a:gd name="connsiteX72" fmla="*/ 1070306 w 1151910"/>
              <a:gd name="connsiteY72" fmla="*/ 1124413 h 2182043"/>
              <a:gd name="connsiteX73" fmla="*/ 1098881 w 1151910"/>
              <a:gd name="connsiteY73" fmla="*/ 1114888 h 2182043"/>
              <a:gd name="connsiteX74" fmla="*/ 1132219 w 1151910"/>
              <a:gd name="connsiteY74" fmla="*/ 1091075 h 2182043"/>
              <a:gd name="connsiteX75" fmla="*/ 1146506 w 1151910"/>
              <a:gd name="connsiteY75" fmla="*/ 1076788 h 2182043"/>
              <a:gd name="connsiteX76" fmla="*/ 1141744 w 1151910"/>
              <a:gd name="connsiteY76" fmla="*/ 991063 h 2182043"/>
              <a:gd name="connsiteX77" fmla="*/ 1127456 w 1151910"/>
              <a:gd name="connsiteY77" fmla="*/ 972013 h 2182043"/>
              <a:gd name="connsiteX78" fmla="*/ 1108406 w 1151910"/>
              <a:gd name="connsiteY78" fmla="*/ 933913 h 2182043"/>
              <a:gd name="connsiteX79" fmla="*/ 1103644 w 1151910"/>
              <a:gd name="connsiteY79" fmla="*/ 910100 h 2182043"/>
              <a:gd name="connsiteX80" fmla="*/ 1075069 w 1151910"/>
              <a:gd name="connsiteY80" fmla="*/ 881525 h 2182043"/>
              <a:gd name="connsiteX81" fmla="*/ 1008394 w 1151910"/>
              <a:gd name="connsiteY81" fmla="*/ 857713 h 2182043"/>
              <a:gd name="connsiteX82" fmla="*/ 994106 w 1151910"/>
              <a:gd name="connsiteY82" fmla="*/ 862475 h 2182043"/>
              <a:gd name="connsiteX83" fmla="*/ 989344 w 1151910"/>
              <a:gd name="connsiteY83" fmla="*/ 876763 h 2182043"/>
              <a:gd name="connsiteX84" fmla="*/ 984581 w 1151910"/>
              <a:gd name="connsiteY84" fmla="*/ 914863 h 2182043"/>
              <a:gd name="connsiteX85" fmla="*/ 975056 w 1151910"/>
              <a:gd name="connsiteY85" fmla="*/ 929150 h 2182043"/>
              <a:gd name="connsiteX86" fmla="*/ 960769 w 1151910"/>
              <a:gd name="connsiteY86" fmla="*/ 948200 h 2182043"/>
              <a:gd name="connsiteX87" fmla="*/ 932194 w 1151910"/>
              <a:gd name="connsiteY87" fmla="*/ 962488 h 2182043"/>
              <a:gd name="connsiteX88" fmla="*/ 898856 w 1151910"/>
              <a:gd name="connsiteY88" fmla="*/ 919625 h 2182043"/>
              <a:gd name="connsiteX89" fmla="*/ 884569 w 1151910"/>
              <a:gd name="connsiteY89" fmla="*/ 905338 h 2182043"/>
              <a:gd name="connsiteX90" fmla="*/ 903619 w 1151910"/>
              <a:gd name="connsiteY90" fmla="*/ 852950 h 2182043"/>
              <a:gd name="connsiteX91" fmla="*/ 908381 w 1151910"/>
              <a:gd name="connsiteY91" fmla="*/ 833900 h 2182043"/>
              <a:gd name="connsiteX92" fmla="*/ 903619 w 1151910"/>
              <a:gd name="connsiteY92" fmla="*/ 819613 h 2182043"/>
              <a:gd name="connsiteX93" fmla="*/ 898856 w 1151910"/>
              <a:gd name="connsiteY93" fmla="*/ 800563 h 2182043"/>
              <a:gd name="connsiteX94" fmla="*/ 903619 w 1151910"/>
              <a:gd name="connsiteY94" fmla="*/ 776750 h 2182043"/>
              <a:gd name="connsiteX95" fmla="*/ 941719 w 1151910"/>
              <a:gd name="connsiteY95" fmla="*/ 752938 h 2182043"/>
              <a:gd name="connsiteX96" fmla="*/ 956006 w 1151910"/>
              <a:gd name="connsiteY96" fmla="*/ 738650 h 2182043"/>
              <a:gd name="connsiteX97" fmla="*/ 960769 w 1151910"/>
              <a:gd name="connsiteY97" fmla="*/ 724363 h 2182043"/>
              <a:gd name="connsiteX98" fmla="*/ 956006 w 1151910"/>
              <a:gd name="connsiteY98" fmla="*/ 600538 h 2182043"/>
              <a:gd name="connsiteX99" fmla="*/ 889331 w 1151910"/>
              <a:gd name="connsiteY99" fmla="*/ 600538 h 2182043"/>
              <a:gd name="connsiteX100" fmla="*/ 875044 w 1151910"/>
              <a:gd name="connsiteY100" fmla="*/ 586250 h 2182043"/>
              <a:gd name="connsiteX101" fmla="*/ 860756 w 1151910"/>
              <a:gd name="connsiteY101" fmla="*/ 576725 h 2182043"/>
              <a:gd name="connsiteX102" fmla="*/ 846469 w 1151910"/>
              <a:gd name="connsiteY102" fmla="*/ 557675 h 2182043"/>
              <a:gd name="connsiteX103" fmla="*/ 841706 w 1151910"/>
              <a:gd name="connsiteY103" fmla="*/ 543388 h 2182043"/>
              <a:gd name="connsiteX104" fmla="*/ 722644 w 1151910"/>
              <a:gd name="connsiteY104" fmla="*/ 538625 h 2182043"/>
              <a:gd name="connsiteX105" fmla="*/ 689306 w 1151910"/>
              <a:gd name="connsiteY105" fmla="*/ 510050 h 2182043"/>
              <a:gd name="connsiteX106" fmla="*/ 679781 w 1151910"/>
              <a:gd name="connsiteY106" fmla="*/ 495763 h 2182043"/>
              <a:gd name="connsiteX107" fmla="*/ 660731 w 1151910"/>
              <a:gd name="connsiteY107" fmla="*/ 448138 h 2182043"/>
              <a:gd name="connsiteX108" fmla="*/ 646444 w 1151910"/>
              <a:gd name="connsiteY108" fmla="*/ 410038 h 2182043"/>
              <a:gd name="connsiteX109" fmla="*/ 636919 w 1151910"/>
              <a:gd name="connsiteY109" fmla="*/ 386225 h 2182043"/>
              <a:gd name="connsiteX110" fmla="*/ 617869 w 1151910"/>
              <a:gd name="connsiteY110" fmla="*/ 357650 h 2182043"/>
              <a:gd name="connsiteX111" fmla="*/ 575006 w 1151910"/>
              <a:gd name="connsiteY111" fmla="*/ 329075 h 2182043"/>
              <a:gd name="connsiteX112" fmla="*/ 560719 w 1151910"/>
              <a:gd name="connsiteY112" fmla="*/ 319550 h 2182043"/>
              <a:gd name="connsiteX113" fmla="*/ 541669 w 1151910"/>
              <a:gd name="connsiteY113" fmla="*/ 305263 h 2182043"/>
              <a:gd name="connsiteX114" fmla="*/ 527381 w 1151910"/>
              <a:gd name="connsiteY114" fmla="*/ 300500 h 2182043"/>
              <a:gd name="connsiteX115" fmla="*/ 494044 w 1151910"/>
              <a:gd name="connsiteY115" fmla="*/ 281450 h 2182043"/>
              <a:gd name="connsiteX116" fmla="*/ 470231 w 1151910"/>
              <a:gd name="connsiteY116" fmla="*/ 271925 h 2182043"/>
              <a:gd name="connsiteX117" fmla="*/ 408318 w 1151910"/>
              <a:gd name="connsiteY117" fmla="*/ 181439 h 2182043"/>
              <a:gd name="connsiteX118" fmla="*/ 408319 w 1151910"/>
              <a:gd name="connsiteY118" fmla="*/ 52851 h 2182043"/>
              <a:gd name="connsiteX119" fmla="*/ 377362 w 1151910"/>
              <a:gd name="connsiteY119" fmla="*/ 43325 h 2182043"/>
              <a:gd name="connsiteX120" fmla="*/ 317831 w 1151910"/>
              <a:gd name="connsiteY120" fmla="*/ 9988 h 2182043"/>
              <a:gd name="connsiteX121" fmla="*/ 284494 w 1151910"/>
              <a:gd name="connsiteY121" fmla="*/ 463 h 2182043"/>
              <a:gd name="connsiteX122" fmla="*/ 265444 w 1151910"/>
              <a:gd name="connsiteY122" fmla="*/ 5225 h 2182043"/>
              <a:gd name="connsiteX123" fmla="*/ 227344 w 1151910"/>
              <a:gd name="connsiteY123" fmla="*/ 55231 h 2182043"/>
              <a:gd name="connsiteX124" fmla="*/ 170194 w 1151910"/>
              <a:gd name="connsiteY124" fmla="*/ 69519 h 2182043"/>
              <a:gd name="connsiteX125" fmla="*/ 158287 w 1151910"/>
              <a:gd name="connsiteY125" fmla="*/ 114763 h 2182043"/>
              <a:gd name="connsiteX126" fmla="*/ 122568 w 1151910"/>
              <a:gd name="connsiteY126" fmla="*/ 150481 h 2182043"/>
              <a:gd name="connsiteX127" fmla="*/ 84469 w 1151910"/>
              <a:gd name="connsiteY127" fmla="*/ 243351 h 2182043"/>
              <a:gd name="connsiteX0" fmla="*/ 84469 w 1151910"/>
              <a:gd name="connsiteY0" fmla="*/ 243351 h 2182043"/>
              <a:gd name="connsiteX1" fmla="*/ 91612 w 1151910"/>
              <a:gd name="connsiteY1" fmla="*/ 271925 h 2182043"/>
              <a:gd name="connsiteX2" fmla="*/ 74943 w 1151910"/>
              <a:gd name="connsiteY2" fmla="*/ 340982 h 2182043"/>
              <a:gd name="connsiteX3" fmla="*/ 60656 w 1151910"/>
              <a:gd name="connsiteY3" fmla="*/ 390988 h 2182043"/>
              <a:gd name="connsiteX4" fmla="*/ 53512 w 1151910"/>
              <a:gd name="connsiteY4" fmla="*/ 467188 h 2182043"/>
              <a:gd name="connsiteX5" fmla="*/ 32081 w 1151910"/>
              <a:gd name="connsiteY5" fmla="*/ 505288 h 2182043"/>
              <a:gd name="connsiteX6" fmla="*/ 3506 w 1151910"/>
              <a:gd name="connsiteY6" fmla="*/ 541007 h 2182043"/>
              <a:gd name="connsiteX7" fmla="*/ 74944 w 1151910"/>
              <a:gd name="connsiteY7" fmla="*/ 564819 h 2182043"/>
              <a:gd name="connsiteX8" fmla="*/ 67800 w 1151910"/>
              <a:gd name="connsiteY8" fmla="*/ 643401 h 2182043"/>
              <a:gd name="connsiteX9" fmla="*/ 103518 w 1151910"/>
              <a:gd name="connsiteY9" fmla="*/ 688645 h 2182043"/>
              <a:gd name="connsiteX10" fmla="*/ 167813 w 1151910"/>
              <a:gd name="connsiteY10" fmla="*/ 736269 h 2182043"/>
              <a:gd name="connsiteX11" fmla="*/ 170195 w 1151910"/>
              <a:gd name="connsiteY11" fmla="*/ 807706 h 2182043"/>
              <a:gd name="connsiteX12" fmla="*/ 155907 w 1151910"/>
              <a:gd name="connsiteY12" fmla="*/ 860094 h 2182043"/>
              <a:gd name="connsiteX13" fmla="*/ 127331 w 1151910"/>
              <a:gd name="connsiteY13" fmla="*/ 910100 h 2182043"/>
              <a:gd name="connsiteX14" fmla="*/ 98756 w 1151910"/>
              <a:gd name="connsiteY14" fmla="*/ 948200 h 2182043"/>
              <a:gd name="connsiteX15" fmla="*/ 63037 w 1151910"/>
              <a:gd name="connsiteY15" fmla="*/ 993444 h 2182043"/>
              <a:gd name="connsiteX16" fmla="*/ 32082 w 1151910"/>
              <a:gd name="connsiteY16" fmla="*/ 1064881 h 2182043"/>
              <a:gd name="connsiteX17" fmla="*/ 1125 w 1151910"/>
              <a:gd name="connsiteY17" fmla="*/ 1105363 h 2182043"/>
              <a:gd name="connsiteX18" fmla="*/ 8269 w 1151910"/>
              <a:gd name="connsiteY18" fmla="*/ 1174419 h 2182043"/>
              <a:gd name="connsiteX19" fmla="*/ 22557 w 1151910"/>
              <a:gd name="connsiteY19" fmla="*/ 1224425 h 2182043"/>
              <a:gd name="connsiteX20" fmla="*/ 51133 w 1151910"/>
              <a:gd name="connsiteY20" fmla="*/ 1260144 h 2182043"/>
              <a:gd name="connsiteX21" fmla="*/ 70181 w 1151910"/>
              <a:gd name="connsiteY21" fmla="*/ 1298244 h 2182043"/>
              <a:gd name="connsiteX22" fmla="*/ 148763 w 1151910"/>
              <a:gd name="connsiteY22" fmla="*/ 1314913 h 2182043"/>
              <a:gd name="connsiteX23" fmla="*/ 255919 w 1151910"/>
              <a:gd name="connsiteY23" fmla="*/ 1398256 h 2182043"/>
              <a:gd name="connsiteX24" fmla="*/ 279733 w 1151910"/>
              <a:gd name="connsiteY24" fmla="*/ 1450644 h 2182043"/>
              <a:gd name="connsiteX25" fmla="*/ 239252 w 1151910"/>
              <a:gd name="connsiteY25" fmla="*/ 1550656 h 2182043"/>
              <a:gd name="connsiteX26" fmla="*/ 210677 w 1151910"/>
              <a:gd name="connsiteY26" fmla="*/ 1655431 h 2182043"/>
              <a:gd name="connsiteX27" fmla="*/ 217819 w 1151910"/>
              <a:gd name="connsiteY27" fmla="*/ 1714963 h 2182043"/>
              <a:gd name="connsiteX28" fmla="*/ 246394 w 1151910"/>
              <a:gd name="connsiteY28" fmla="*/ 1812594 h 2182043"/>
              <a:gd name="connsiteX29" fmla="*/ 191627 w 1151910"/>
              <a:gd name="connsiteY29" fmla="*/ 1857838 h 2182043"/>
              <a:gd name="connsiteX30" fmla="*/ 144002 w 1151910"/>
              <a:gd name="connsiteY30" fmla="*/ 1891175 h 2182043"/>
              <a:gd name="connsiteX31" fmla="*/ 91613 w 1151910"/>
              <a:gd name="connsiteY31" fmla="*/ 1917369 h 2182043"/>
              <a:gd name="connsiteX32" fmla="*/ 139239 w 1151910"/>
              <a:gd name="connsiteY32" fmla="*/ 1953088 h 2182043"/>
              <a:gd name="connsiteX33" fmla="*/ 165431 w 1151910"/>
              <a:gd name="connsiteY33" fmla="*/ 1984043 h 2182043"/>
              <a:gd name="connsiteX34" fmla="*/ 196387 w 1151910"/>
              <a:gd name="connsiteY34" fmla="*/ 2055482 h 2182043"/>
              <a:gd name="connsiteX35" fmla="*/ 258302 w 1151910"/>
              <a:gd name="connsiteY35" fmla="*/ 2048338 h 2182043"/>
              <a:gd name="connsiteX36" fmla="*/ 365456 w 1151910"/>
              <a:gd name="connsiteY36" fmla="*/ 2074532 h 2182043"/>
              <a:gd name="connsiteX37" fmla="*/ 382127 w 1151910"/>
              <a:gd name="connsiteY37" fmla="*/ 2155494 h 2182043"/>
              <a:gd name="connsiteX38" fmla="*/ 441658 w 1151910"/>
              <a:gd name="connsiteY38" fmla="*/ 2176926 h 2182043"/>
              <a:gd name="connsiteX39" fmla="*/ 489282 w 1151910"/>
              <a:gd name="connsiteY39" fmla="*/ 2165019 h 2182043"/>
              <a:gd name="connsiteX40" fmla="*/ 527381 w 1151910"/>
              <a:gd name="connsiteY40" fmla="*/ 2181687 h 2182043"/>
              <a:gd name="connsiteX41" fmla="*/ 539288 w 1151910"/>
              <a:gd name="connsiteY41" fmla="*/ 2086437 h 2182043"/>
              <a:gd name="connsiteX42" fmla="*/ 591675 w 1151910"/>
              <a:gd name="connsiteY42" fmla="*/ 2041194 h 2182043"/>
              <a:gd name="connsiteX43" fmla="*/ 613106 w 1151910"/>
              <a:gd name="connsiteY43" fmla="*/ 2010238 h 2182043"/>
              <a:gd name="connsiteX44" fmla="*/ 608346 w 1151910"/>
              <a:gd name="connsiteY44" fmla="*/ 1972139 h 2182043"/>
              <a:gd name="connsiteX45" fmla="*/ 648824 w 1151910"/>
              <a:gd name="connsiteY45" fmla="*/ 1869745 h 2182043"/>
              <a:gd name="connsiteX46" fmla="*/ 698831 w 1151910"/>
              <a:gd name="connsiteY46" fmla="*/ 1781638 h 2182043"/>
              <a:gd name="connsiteX47" fmla="*/ 739314 w 1151910"/>
              <a:gd name="connsiteY47" fmla="*/ 1714964 h 2182043"/>
              <a:gd name="connsiteX48" fmla="*/ 770269 w 1151910"/>
              <a:gd name="connsiteY48" fmla="*/ 1684008 h 2182043"/>
              <a:gd name="connsiteX49" fmla="*/ 791701 w 1151910"/>
              <a:gd name="connsiteY49" fmla="*/ 1772113 h 2182043"/>
              <a:gd name="connsiteX50" fmla="*/ 813133 w 1151910"/>
              <a:gd name="connsiteY50" fmla="*/ 1719726 h 2182043"/>
              <a:gd name="connsiteX51" fmla="*/ 848850 w 1151910"/>
              <a:gd name="connsiteY51" fmla="*/ 1729250 h 2182043"/>
              <a:gd name="connsiteX52" fmla="*/ 865518 w 1151910"/>
              <a:gd name="connsiteY52" fmla="*/ 1669719 h 2182043"/>
              <a:gd name="connsiteX53" fmla="*/ 946482 w 1151910"/>
              <a:gd name="connsiteY53" fmla="*/ 1703056 h 2182043"/>
              <a:gd name="connsiteX54" fmla="*/ 989344 w 1151910"/>
              <a:gd name="connsiteY54" fmla="*/ 1738775 h 2182043"/>
              <a:gd name="connsiteX55" fmla="*/ 986963 w 1151910"/>
              <a:gd name="connsiteY55" fmla="*/ 1674482 h 2182043"/>
              <a:gd name="connsiteX56" fmla="*/ 1017919 w 1151910"/>
              <a:gd name="connsiteY56" fmla="*/ 1638763 h 2182043"/>
              <a:gd name="connsiteX57" fmla="*/ 996488 w 1151910"/>
              <a:gd name="connsiteY57" fmla="*/ 1557800 h 2182043"/>
              <a:gd name="connsiteX58" fmla="*/ 934577 w 1151910"/>
              <a:gd name="connsiteY58" fmla="*/ 1491127 h 2182043"/>
              <a:gd name="connsiteX59" fmla="*/ 932194 w 1151910"/>
              <a:gd name="connsiteY59" fmla="*/ 1405400 h 2182043"/>
              <a:gd name="connsiteX60" fmla="*/ 922669 w 1151910"/>
              <a:gd name="connsiteY60" fmla="*/ 1362538 h 2182043"/>
              <a:gd name="connsiteX61" fmla="*/ 913144 w 1151910"/>
              <a:gd name="connsiteY61" fmla="*/ 1338725 h 2182043"/>
              <a:gd name="connsiteX62" fmla="*/ 903619 w 1151910"/>
              <a:gd name="connsiteY62" fmla="*/ 1305388 h 2182043"/>
              <a:gd name="connsiteX63" fmla="*/ 898856 w 1151910"/>
              <a:gd name="connsiteY63" fmla="*/ 1291100 h 2182043"/>
              <a:gd name="connsiteX64" fmla="*/ 908381 w 1151910"/>
              <a:gd name="connsiteY64" fmla="*/ 1224425 h 2182043"/>
              <a:gd name="connsiteX65" fmla="*/ 922669 w 1151910"/>
              <a:gd name="connsiteY65" fmla="*/ 1219663 h 2182043"/>
              <a:gd name="connsiteX66" fmla="*/ 941719 w 1151910"/>
              <a:gd name="connsiteY66" fmla="*/ 1210138 h 2182043"/>
              <a:gd name="connsiteX67" fmla="*/ 956006 w 1151910"/>
              <a:gd name="connsiteY67" fmla="*/ 1205375 h 2182043"/>
              <a:gd name="connsiteX68" fmla="*/ 970294 w 1151910"/>
              <a:gd name="connsiteY68" fmla="*/ 1195850 h 2182043"/>
              <a:gd name="connsiteX69" fmla="*/ 1003631 w 1151910"/>
              <a:gd name="connsiteY69" fmla="*/ 1186325 h 2182043"/>
              <a:gd name="connsiteX70" fmla="*/ 1022681 w 1151910"/>
              <a:gd name="connsiteY70" fmla="*/ 1172038 h 2182043"/>
              <a:gd name="connsiteX71" fmla="*/ 1041731 w 1151910"/>
              <a:gd name="connsiteY71" fmla="*/ 1143463 h 2182043"/>
              <a:gd name="connsiteX72" fmla="*/ 1070306 w 1151910"/>
              <a:gd name="connsiteY72" fmla="*/ 1124413 h 2182043"/>
              <a:gd name="connsiteX73" fmla="*/ 1098881 w 1151910"/>
              <a:gd name="connsiteY73" fmla="*/ 1114888 h 2182043"/>
              <a:gd name="connsiteX74" fmla="*/ 1132219 w 1151910"/>
              <a:gd name="connsiteY74" fmla="*/ 1091075 h 2182043"/>
              <a:gd name="connsiteX75" fmla="*/ 1146506 w 1151910"/>
              <a:gd name="connsiteY75" fmla="*/ 1076788 h 2182043"/>
              <a:gd name="connsiteX76" fmla="*/ 1141744 w 1151910"/>
              <a:gd name="connsiteY76" fmla="*/ 991063 h 2182043"/>
              <a:gd name="connsiteX77" fmla="*/ 1127456 w 1151910"/>
              <a:gd name="connsiteY77" fmla="*/ 972013 h 2182043"/>
              <a:gd name="connsiteX78" fmla="*/ 1108406 w 1151910"/>
              <a:gd name="connsiteY78" fmla="*/ 933913 h 2182043"/>
              <a:gd name="connsiteX79" fmla="*/ 1103644 w 1151910"/>
              <a:gd name="connsiteY79" fmla="*/ 910100 h 2182043"/>
              <a:gd name="connsiteX80" fmla="*/ 1075069 w 1151910"/>
              <a:gd name="connsiteY80" fmla="*/ 881525 h 2182043"/>
              <a:gd name="connsiteX81" fmla="*/ 1008394 w 1151910"/>
              <a:gd name="connsiteY81" fmla="*/ 857713 h 2182043"/>
              <a:gd name="connsiteX82" fmla="*/ 994106 w 1151910"/>
              <a:gd name="connsiteY82" fmla="*/ 862475 h 2182043"/>
              <a:gd name="connsiteX83" fmla="*/ 989344 w 1151910"/>
              <a:gd name="connsiteY83" fmla="*/ 876763 h 2182043"/>
              <a:gd name="connsiteX84" fmla="*/ 984581 w 1151910"/>
              <a:gd name="connsiteY84" fmla="*/ 914863 h 2182043"/>
              <a:gd name="connsiteX85" fmla="*/ 975056 w 1151910"/>
              <a:gd name="connsiteY85" fmla="*/ 929150 h 2182043"/>
              <a:gd name="connsiteX86" fmla="*/ 960769 w 1151910"/>
              <a:gd name="connsiteY86" fmla="*/ 948200 h 2182043"/>
              <a:gd name="connsiteX87" fmla="*/ 932194 w 1151910"/>
              <a:gd name="connsiteY87" fmla="*/ 962488 h 2182043"/>
              <a:gd name="connsiteX88" fmla="*/ 898856 w 1151910"/>
              <a:gd name="connsiteY88" fmla="*/ 919625 h 2182043"/>
              <a:gd name="connsiteX89" fmla="*/ 884569 w 1151910"/>
              <a:gd name="connsiteY89" fmla="*/ 905338 h 2182043"/>
              <a:gd name="connsiteX90" fmla="*/ 903619 w 1151910"/>
              <a:gd name="connsiteY90" fmla="*/ 852950 h 2182043"/>
              <a:gd name="connsiteX91" fmla="*/ 908381 w 1151910"/>
              <a:gd name="connsiteY91" fmla="*/ 833900 h 2182043"/>
              <a:gd name="connsiteX92" fmla="*/ 903619 w 1151910"/>
              <a:gd name="connsiteY92" fmla="*/ 819613 h 2182043"/>
              <a:gd name="connsiteX93" fmla="*/ 898856 w 1151910"/>
              <a:gd name="connsiteY93" fmla="*/ 800563 h 2182043"/>
              <a:gd name="connsiteX94" fmla="*/ 903619 w 1151910"/>
              <a:gd name="connsiteY94" fmla="*/ 776750 h 2182043"/>
              <a:gd name="connsiteX95" fmla="*/ 941719 w 1151910"/>
              <a:gd name="connsiteY95" fmla="*/ 752938 h 2182043"/>
              <a:gd name="connsiteX96" fmla="*/ 956006 w 1151910"/>
              <a:gd name="connsiteY96" fmla="*/ 738650 h 2182043"/>
              <a:gd name="connsiteX97" fmla="*/ 960769 w 1151910"/>
              <a:gd name="connsiteY97" fmla="*/ 724363 h 2182043"/>
              <a:gd name="connsiteX98" fmla="*/ 956006 w 1151910"/>
              <a:gd name="connsiteY98" fmla="*/ 600538 h 2182043"/>
              <a:gd name="connsiteX99" fmla="*/ 889331 w 1151910"/>
              <a:gd name="connsiteY99" fmla="*/ 600538 h 2182043"/>
              <a:gd name="connsiteX100" fmla="*/ 875044 w 1151910"/>
              <a:gd name="connsiteY100" fmla="*/ 586250 h 2182043"/>
              <a:gd name="connsiteX101" fmla="*/ 860756 w 1151910"/>
              <a:gd name="connsiteY101" fmla="*/ 576725 h 2182043"/>
              <a:gd name="connsiteX102" fmla="*/ 846469 w 1151910"/>
              <a:gd name="connsiteY102" fmla="*/ 557675 h 2182043"/>
              <a:gd name="connsiteX103" fmla="*/ 841706 w 1151910"/>
              <a:gd name="connsiteY103" fmla="*/ 543388 h 2182043"/>
              <a:gd name="connsiteX104" fmla="*/ 722644 w 1151910"/>
              <a:gd name="connsiteY104" fmla="*/ 538625 h 2182043"/>
              <a:gd name="connsiteX105" fmla="*/ 689306 w 1151910"/>
              <a:gd name="connsiteY105" fmla="*/ 510050 h 2182043"/>
              <a:gd name="connsiteX106" fmla="*/ 679781 w 1151910"/>
              <a:gd name="connsiteY106" fmla="*/ 495763 h 2182043"/>
              <a:gd name="connsiteX107" fmla="*/ 660731 w 1151910"/>
              <a:gd name="connsiteY107" fmla="*/ 448138 h 2182043"/>
              <a:gd name="connsiteX108" fmla="*/ 646444 w 1151910"/>
              <a:gd name="connsiteY108" fmla="*/ 410038 h 2182043"/>
              <a:gd name="connsiteX109" fmla="*/ 636919 w 1151910"/>
              <a:gd name="connsiteY109" fmla="*/ 386225 h 2182043"/>
              <a:gd name="connsiteX110" fmla="*/ 617869 w 1151910"/>
              <a:gd name="connsiteY110" fmla="*/ 357650 h 2182043"/>
              <a:gd name="connsiteX111" fmla="*/ 575006 w 1151910"/>
              <a:gd name="connsiteY111" fmla="*/ 329075 h 2182043"/>
              <a:gd name="connsiteX112" fmla="*/ 560719 w 1151910"/>
              <a:gd name="connsiteY112" fmla="*/ 319550 h 2182043"/>
              <a:gd name="connsiteX113" fmla="*/ 541669 w 1151910"/>
              <a:gd name="connsiteY113" fmla="*/ 305263 h 2182043"/>
              <a:gd name="connsiteX114" fmla="*/ 527381 w 1151910"/>
              <a:gd name="connsiteY114" fmla="*/ 300500 h 2182043"/>
              <a:gd name="connsiteX115" fmla="*/ 494044 w 1151910"/>
              <a:gd name="connsiteY115" fmla="*/ 281450 h 2182043"/>
              <a:gd name="connsiteX116" fmla="*/ 470231 w 1151910"/>
              <a:gd name="connsiteY116" fmla="*/ 271925 h 2182043"/>
              <a:gd name="connsiteX117" fmla="*/ 408318 w 1151910"/>
              <a:gd name="connsiteY117" fmla="*/ 181439 h 2182043"/>
              <a:gd name="connsiteX118" fmla="*/ 408319 w 1151910"/>
              <a:gd name="connsiteY118" fmla="*/ 52851 h 2182043"/>
              <a:gd name="connsiteX119" fmla="*/ 377362 w 1151910"/>
              <a:gd name="connsiteY119" fmla="*/ 43325 h 2182043"/>
              <a:gd name="connsiteX120" fmla="*/ 317831 w 1151910"/>
              <a:gd name="connsiteY120" fmla="*/ 9988 h 2182043"/>
              <a:gd name="connsiteX121" fmla="*/ 284494 w 1151910"/>
              <a:gd name="connsiteY121" fmla="*/ 463 h 2182043"/>
              <a:gd name="connsiteX122" fmla="*/ 265444 w 1151910"/>
              <a:gd name="connsiteY122" fmla="*/ 5225 h 2182043"/>
              <a:gd name="connsiteX123" fmla="*/ 227344 w 1151910"/>
              <a:gd name="connsiteY123" fmla="*/ 55231 h 2182043"/>
              <a:gd name="connsiteX124" fmla="*/ 170194 w 1151910"/>
              <a:gd name="connsiteY124" fmla="*/ 69519 h 2182043"/>
              <a:gd name="connsiteX125" fmla="*/ 158287 w 1151910"/>
              <a:gd name="connsiteY125" fmla="*/ 114763 h 2182043"/>
              <a:gd name="connsiteX126" fmla="*/ 122568 w 1151910"/>
              <a:gd name="connsiteY126" fmla="*/ 150481 h 2182043"/>
              <a:gd name="connsiteX127" fmla="*/ 84469 w 1151910"/>
              <a:gd name="connsiteY127" fmla="*/ 243351 h 2182043"/>
              <a:gd name="connsiteX0" fmla="*/ 84469 w 1151910"/>
              <a:gd name="connsiteY0" fmla="*/ 243351 h 2182043"/>
              <a:gd name="connsiteX1" fmla="*/ 91612 w 1151910"/>
              <a:gd name="connsiteY1" fmla="*/ 271925 h 2182043"/>
              <a:gd name="connsiteX2" fmla="*/ 74943 w 1151910"/>
              <a:gd name="connsiteY2" fmla="*/ 340982 h 2182043"/>
              <a:gd name="connsiteX3" fmla="*/ 60656 w 1151910"/>
              <a:gd name="connsiteY3" fmla="*/ 390988 h 2182043"/>
              <a:gd name="connsiteX4" fmla="*/ 53512 w 1151910"/>
              <a:gd name="connsiteY4" fmla="*/ 467188 h 2182043"/>
              <a:gd name="connsiteX5" fmla="*/ 32081 w 1151910"/>
              <a:gd name="connsiteY5" fmla="*/ 505288 h 2182043"/>
              <a:gd name="connsiteX6" fmla="*/ 3506 w 1151910"/>
              <a:gd name="connsiteY6" fmla="*/ 541007 h 2182043"/>
              <a:gd name="connsiteX7" fmla="*/ 74944 w 1151910"/>
              <a:gd name="connsiteY7" fmla="*/ 564819 h 2182043"/>
              <a:gd name="connsiteX8" fmla="*/ 67800 w 1151910"/>
              <a:gd name="connsiteY8" fmla="*/ 643401 h 2182043"/>
              <a:gd name="connsiteX9" fmla="*/ 103518 w 1151910"/>
              <a:gd name="connsiteY9" fmla="*/ 688645 h 2182043"/>
              <a:gd name="connsiteX10" fmla="*/ 167813 w 1151910"/>
              <a:gd name="connsiteY10" fmla="*/ 736269 h 2182043"/>
              <a:gd name="connsiteX11" fmla="*/ 170195 w 1151910"/>
              <a:gd name="connsiteY11" fmla="*/ 807706 h 2182043"/>
              <a:gd name="connsiteX12" fmla="*/ 155907 w 1151910"/>
              <a:gd name="connsiteY12" fmla="*/ 860094 h 2182043"/>
              <a:gd name="connsiteX13" fmla="*/ 127331 w 1151910"/>
              <a:gd name="connsiteY13" fmla="*/ 910100 h 2182043"/>
              <a:gd name="connsiteX14" fmla="*/ 98756 w 1151910"/>
              <a:gd name="connsiteY14" fmla="*/ 948200 h 2182043"/>
              <a:gd name="connsiteX15" fmla="*/ 63037 w 1151910"/>
              <a:gd name="connsiteY15" fmla="*/ 993444 h 2182043"/>
              <a:gd name="connsiteX16" fmla="*/ 32082 w 1151910"/>
              <a:gd name="connsiteY16" fmla="*/ 1064881 h 2182043"/>
              <a:gd name="connsiteX17" fmla="*/ 1125 w 1151910"/>
              <a:gd name="connsiteY17" fmla="*/ 1105363 h 2182043"/>
              <a:gd name="connsiteX18" fmla="*/ 8269 w 1151910"/>
              <a:gd name="connsiteY18" fmla="*/ 1174419 h 2182043"/>
              <a:gd name="connsiteX19" fmla="*/ 22557 w 1151910"/>
              <a:gd name="connsiteY19" fmla="*/ 1224425 h 2182043"/>
              <a:gd name="connsiteX20" fmla="*/ 51133 w 1151910"/>
              <a:gd name="connsiteY20" fmla="*/ 1260144 h 2182043"/>
              <a:gd name="connsiteX21" fmla="*/ 70181 w 1151910"/>
              <a:gd name="connsiteY21" fmla="*/ 1298244 h 2182043"/>
              <a:gd name="connsiteX22" fmla="*/ 148763 w 1151910"/>
              <a:gd name="connsiteY22" fmla="*/ 1314913 h 2182043"/>
              <a:gd name="connsiteX23" fmla="*/ 255919 w 1151910"/>
              <a:gd name="connsiteY23" fmla="*/ 1398256 h 2182043"/>
              <a:gd name="connsiteX24" fmla="*/ 279733 w 1151910"/>
              <a:gd name="connsiteY24" fmla="*/ 1450644 h 2182043"/>
              <a:gd name="connsiteX25" fmla="*/ 239252 w 1151910"/>
              <a:gd name="connsiteY25" fmla="*/ 1550656 h 2182043"/>
              <a:gd name="connsiteX26" fmla="*/ 210677 w 1151910"/>
              <a:gd name="connsiteY26" fmla="*/ 1655431 h 2182043"/>
              <a:gd name="connsiteX27" fmla="*/ 217819 w 1151910"/>
              <a:gd name="connsiteY27" fmla="*/ 1714963 h 2182043"/>
              <a:gd name="connsiteX28" fmla="*/ 246394 w 1151910"/>
              <a:gd name="connsiteY28" fmla="*/ 1812594 h 2182043"/>
              <a:gd name="connsiteX29" fmla="*/ 191627 w 1151910"/>
              <a:gd name="connsiteY29" fmla="*/ 1857838 h 2182043"/>
              <a:gd name="connsiteX30" fmla="*/ 144002 w 1151910"/>
              <a:gd name="connsiteY30" fmla="*/ 1891175 h 2182043"/>
              <a:gd name="connsiteX31" fmla="*/ 91613 w 1151910"/>
              <a:gd name="connsiteY31" fmla="*/ 1917369 h 2182043"/>
              <a:gd name="connsiteX32" fmla="*/ 139239 w 1151910"/>
              <a:gd name="connsiteY32" fmla="*/ 1953088 h 2182043"/>
              <a:gd name="connsiteX33" fmla="*/ 165431 w 1151910"/>
              <a:gd name="connsiteY33" fmla="*/ 1984043 h 2182043"/>
              <a:gd name="connsiteX34" fmla="*/ 196387 w 1151910"/>
              <a:gd name="connsiteY34" fmla="*/ 2055482 h 2182043"/>
              <a:gd name="connsiteX35" fmla="*/ 258302 w 1151910"/>
              <a:gd name="connsiteY35" fmla="*/ 2048338 h 2182043"/>
              <a:gd name="connsiteX36" fmla="*/ 365456 w 1151910"/>
              <a:gd name="connsiteY36" fmla="*/ 2074532 h 2182043"/>
              <a:gd name="connsiteX37" fmla="*/ 382127 w 1151910"/>
              <a:gd name="connsiteY37" fmla="*/ 2155494 h 2182043"/>
              <a:gd name="connsiteX38" fmla="*/ 441658 w 1151910"/>
              <a:gd name="connsiteY38" fmla="*/ 2176926 h 2182043"/>
              <a:gd name="connsiteX39" fmla="*/ 489282 w 1151910"/>
              <a:gd name="connsiteY39" fmla="*/ 2165019 h 2182043"/>
              <a:gd name="connsiteX40" fmla="*/ 527381 w 1151910"/>
              <a:gd name="connsiteY40" fmla="*/ 2181687 h 2182043"/>
              <a:gd name="connsiteX41" fmla="*/ 539288 w 1151910"/>
              <a:gd name="connsiteY41" fmla="*/ 2086437 h 2182043"/>
              <a:gd name="connsiteX42" fmla="*/ 591675 w 1151910"/>
              <a:gd name="connsiteY42" fmla="*/ 2041194 h 2182043"/>
              <a:gd name="connsiteX43" fmla="*/ 613106 w 1151910"/>
              <a:gd name="connsiteY43" fmla="*/ 2010238 h 2182043"/>
              <a:gd name="connsiteX44" fmla="*/ 608346 w 1151910"/>
              <a:gd name="connsiteY44" fmla="*/ 1972139 h 2182043"/>
              <a:gd name="connsiteX45" fmla="*/ 648824 w 1151910"/>
              <a:gd name="connsiteY45" fmla="*/ 1869745 h 2182043"/>
              <a:gd name="connsiteX46" fmla="*/ 698831 w 1151910"/>
              <a:gd name="connsiteY46" fmla="*/ 1781638 h 2182043"/>
              <a:gd name="connsiteX47" fmla="*/ 739314 w 1151910"/>
              <a:gd name="connsiteY47" fmla="*/ 1714964 h 2182043"/>
              <a:gd name="connsiteX48" fmla="*/ 770269 w 1151910"/>
              <a:gd name="connsiteY48" fmla="*/ 1684008 h 2182043"/>
              <a:gd name="connsiteX49" fmla="*/ 791701 w 1151910"/>
              <a:gd name="connsiteY49" fmla="*/ 1772113 h 2182043"/>
              <a:gd name="connsiteX50" fmla="*/ 813133 w 1151910"/>
              <a:gd name="connsiteY50" fmla="*/ 1719726 h 2182043"/>
              <a:gd name="connsiteX51" fmla="*/ 848850 w 1151910"/>
              <a:gd name="connsiteY51" fmla="*/ 1729250 h 2182043"/>
              <a:gd name="connsiteX52" fmla="*/ 865518 w 1151910"/>
              <a:gd name="connsiteY52" fmla="*/ 1669719 h 2182043"/>
              <a:gd name="connsiteX53" fmla="*/ 946482 w 1151910"/>
              <a:gd name="connsiteY53" fmla="*/ 1703056 h 2182043"/>
              <a:gd name="connsiteX54" fmla="*/ 989344 w 1151910"/>
              <a:gd name="connsiteY54" fmla="*/ 1738775 h 2182043"/>
              <a:gd name="connsiteX55" fmla="*/ 986963 w 1151910"/>
              <a:gd name="connsiteY55" fmla="*/ 1674482 h 2182043"/>
              <a:gd name="connsiteX56" fmla="*/ 1017919 w 1151910"/>
              <a:gd name="connsiteY56" fmla="*/ 1638763 h 2182043"/>
              <a:gd name="connsiteX57" fmla="*/ 996488 w 1151910"/>
              <a:gd name="connsiteY57" fmla="*/ 1557800 h 2182043"/>
              <a:gd name="connsiteX58" fmla="*/ 934577 w 1151910"/>
              <a:gd name="connsiteY58" fmla="*/ 1495890 h 2182043"/>
              <a:gd name="connsiteX59" fmla="*/ 932194 w 1151910"/>
              <a:gd name="connsiteY59" fmla="*/ 1405400 h 2182043"/>
              <a:gd name="connsiteX60" fmla="*/ 922669 w 1151910"/>
              <a:gd name="connsiteY60" fmla="*/ 1362538 h 2182043"/>
              <a:gd name="connsiteX61" fmla="*/ 913144 w 1151910"/>
              <a:gd name="connsiteY61" fmla="*/ 1338725 h 2182043"/>
              <a:gd name="connsiteX62" fmla="*/ 903619 w 1151910"/>
              <a:gd name="connsiteY62" fmla="*/ 1305388 h 2182043"/>
              <a:gd name="connsiteX63" fmla="*/ 898856 w 1151910"/>
              <a:gd name="connsiteY63" fmla="*/ 1291100 h 2182043"/>
              <a:gd name="connsiteX64" fmla="*/ 908381 w 1151910"/>
              <a:gd name="connsiteY64" fmla="*/ 1224425 h 2182043"/>
              <a:gd name="connsiteX65" fmla="*/ 922669 w 1151910"/>
              <a:gd name="connsiteY65" fmla="*/ 1219663 h 2182043"/>
              <a:gd name="connsiteX66" fmla="*/ 941719 w 1151910"/>
              <a:gd name="connsiteY66" fmla="*/ 1210138 h 2182043"/>
              <a:gd name="connsiteX67" fmla="*/ 956006 w 1151910"/>
              <a:gd name="connsiteY67" fmla="*/ 1205375 h 2182043"/>
              <a:gd name="connsiteX68" fmla="*/ 970294 w 1151910"/>
              <a:gd name="connsiteY68" fmla="*/ 1195850 h 2182043"/>
              <a:gd name="connsiteX69" fmla="*/ 1003631 w 1151910"/>
              <a:gd name="connsiteY69" fmla="*/ 1186325 h 2182043"/>
              <a:gd name="connsiteX70" fmla="*/ 1022681 w 1151910"/>
              <a:gd name="connsiteY70" fmla="*/ 1172038 h 2182043"/>
              <a:gd name="connsiteX71" fmla="*/ 1041731 w 1151910"/>
              <a:gd name="connsiteY71" fmla="*/ 1143463 h 2182043"/>
              <a:gd name="connsiteX72" fmla="*/ 1070306 w 1151910"/>
              <a:gd name="connsiteY72" fmla="*/ 1124413 h 2182043"/>
              <a:gd name="connsiteX73" fmla="*/ 1098881 w 1151910"/>
              <a:gd name="connsiteY73" fmla="*/ 1114888 h 2182043"/>
              <a:gd name="connsiteX74" fmla="*/ 1132219 w 1151910"/>
              <a:gd name="connsiteY74" fmla="*/ 1091075 h 2182043"/>
              <a:gd name="connsiteX75" fmla="*/ 1146506 w 1151910"/>
              <a:gd name="connsiteY75" fmla="*/ 1076788 h 2182043"/>
              <a:gd name="connsiteX76" fmla="*/ 1141744 w 1151910"/>
              <a:gd name="connsiteY76" fmla="*/ 991063 h 2182043"/>
              <a:gd name="connsiteX77" fmla="*/ 1127456 w 1151910"/>
              <a:gd name="connsiteY77" fmla="*/ 972013 h 2182043"/>
              <a:gd name="connsiteX78" fmla="*/ 1108406 w 1151910"/>
              <a:gd name="connsiteY78" fmla="*/ 933913 h 2182043"/>
              <a:gd name="connsiteX79" fmla="*/ 1103644 w 1151910"/>
              <a:gd name="connsiteY79" fmla="*/ 910100 h 2182043"/>
              <a:gd name="connsiteX80" fmla="*/ 1075069 w 1151910"/>
              <a:gd name="connsiteY80" fmla="*/ 881525 h 2182043"/>
              <a:gd name="connsiteX81" fmla="*/ 1008394 w 1151910"/>
              <a:gd name="connsiteY81" fmla="*/ 857713 h 2182043"/>
              <a:gd name="connsiteX82" fmla="*/ 994106 w 1151910"/>
              <a:gd name="connsiteY82" fmla="*/ 862475 h 2182043"/>
              <a:gd name="connsiteX83" fmla="*/ 989344 w 1151910"/>
              <a:gd name="connsiteY83" fmla="*/ 876763 h 2182043"/>
              <a:gd name="connsiteX84" fmla="*/ 984581 w 1151910"/>
              <a:gd name="connsiteY84" fmla="*/ 914863 h 2182043"/>
              <a:gd name="connsiteX85" fmla="*/ 975056 w 1151910"/>
              <a:gd name="connsiteY85" fmla="*/ 929150 h 2182043"/>
              <a:gd name="connsiteX86" fmla="*/ 960769 w 1151910"/>
              <a:gd name="connsiteY86" fmla="*/ 948200 h 2182043"/>
              <a:gd name="connsiteX87" fmla="*/ 932194 w 1151910"/>
              <a:gd name="connsiteY87" fmla="*/ 962488 h 2182043"/>
              <a:gd name="connsiteX88" fmla="*/ 898856 w 1151910"/>
              <a:gd name="connsiteY88" fmla="*/ 919625 h 2182043"/>
              <a:gd name="connsiteX89" fmla="*/ 884569 w 1151910"/>
              <a:gd name="connsiteY89" fmla="*/ 905338 h 2182043"/>
              <a:gd name="connsiteX90" fmla="*/ 903619 w 1151910"/>
              <a:gd name="connsiteY90" fmla="*/ 852950 h 2182043"/>
              <a:gd name="connsiteX91" fmla="*/ 908381 w 1151910"/>
              <a:gd name="connsiteY91" fmla="*/ 833900 h 2182043"/>
              <a:gd name="connsiteX92" fmla="*/ 903619 w 1151910"/>
              <a:gd name="connsiteY92" fmla="*/ 819613 h 2182043"/>
              <a:gd name="connsiteX93" fmla="*/ 898856 w 1151910"/>
              <a:gd name="connsiteY93" fmla="*/ 800563 h 2182043"/>
              <a:gd name="connsiteX94" fmla="*/ 903619 w 1151910"/>
              <a:gd name="connsiteY94" fmla="*/ 776750 h 2182043"/>
              <a:gd name="connsiteX95" fmla="*/ 941719 w 1151910"/>
              <a:gd name="connsiteY95" fmla="*/ 752938 h 2182043"/>
              <a:gd name="connsiteX96" fmla="*/ 956006 w 1151910"/>
              <a:gd name="connsiteY96" fmla="*/ 738650 h 2182043"/>
              <a:gd name="connsiteX97" fmla="*/ 960769 w 1151910"/>
              <a:gd name="connsiteY97" fmla="*/ 724363 h 2182043"/>
              <a:gd name="connsiteX98" fmla="*/ 956006 w 1151910"/>
              <a:gd name="connsiteY98" fmla="*/ 600538 h 2182043"/>
              <a:gd name="connsiteX99" fmla="*/ 889331 w 1151910"/>
              <a:gd name="connsiteY99" fmla="*/ 600538 h 2182043"/>
              <a:gd name="connsiteX100" fmla="*/ 875044 w 1151910"/>
              <a:gd name="connsiteY100" fmla="*/ 586250 h 2182043"/>
              <a:gd name="connsiteX101" fmla="*/ 860756 w 1151910"/>
              <a:gd name="connsiteY101" fmla="*/ 576725 h 2182043"/>
              <a:gd name="connsiteX102" fmla="*/ 846469 w 1151910"/>
              <a:gd name="connsiteY102" fmla="*/ 557675 h 2182043"/>
              <a:gd name="connsiteX103" fmla="*/ 841706 w 1151910"/>
              <a:gd name="connsiteY103" fmla="*/ 543388 h 2182043"/>
              <a:gd name="connsiteX104" fmla="*/ 722644 w 1151910"/>
              <a:gd name="connsiteY104" fmla="*/ 538625 h 2182043"/>
              <a:gd name="connsiteX105" fmla="*/ 689306 w 1151910"/>
              <a:gd name="connsiteY105" fmla="*/ 510050 h 2182043"/>
              <a:gd name="connsiteX106" fmla="*/ 679781 w 1151910"/>
              <a:gd name="connsiteY106" fmla="*/ 495763 h 2182043"/>
              <a:gd name="connsiteX107" fmla="*/ 660731 w 1151910"/>
              <a:gd name="connsiteY107" fmla="*/ 448138 h 2182043"/>
              <a:gd name="connsiteX108" fmla="*/ 646444 w 1151910"/>
              <a:gd name="connsiteY108" fmla="*/ 410038 h 2182043"/>
              <a:gd name="connsiteX109" fmla="*/ 636919 w 1151910"/>
              <a:gd name="connsiteY109" fmla="*/ 386225 h 2182043"/>
              <a:gd name="connsiteX110" fmla="*/ 617869 w 1151910"/>
              <a:gd name="connsiteY110" fmla="*/ 357650 h 2182043"/>
              <a:gd name="connsiteX111" fmla="*/ 575006 w 1151910"/>
              <a:gd name="connsiteY111" fmla="*/ 329075 h 2182043"/>
              <a:gd name="connsiteX112" fmla="*/ 560719 w 1151910"/>
              <a:gd name="connsiteY112" fmla="*/ 319550 h 2182043"/>
              <a:gd name="connsiteX113" fmla="*/ 541669 w 1151910"/>
              <a:gd name="connsiteY113" fmla="*/ 305263 h 2182043"/>
              <a:gd name="connsiteX114" fmla="*/ 527381 w 1151910"/>
              <a:gd name="connsiteY114" fmla="*/ 300500 h 2182043"/>
              <a:gd name="connsiteX115" fmla="*/ 494044 w 1151910"/>
              <a:gd name="connsiteY115" fmla="*/ 281450 h 2182043"/>
              <a:gd name="connsiteX116" fmla="*/ 470231 w 1151910"/>
              <a:gd name="connsiteY116" fmla="*/ 271925 h 2182043"/>
              <a:gd name="connsiteX117" fmla="*/ 408318 w 1151910"/>
              <a:gd name="connsiteY117" fmla="*/ 181439 h 2182043"/>
              <a:gd name="connsiteX118" fmla="*/ 408319 w 1151910"/>
              <a:gd name="connsiteY118" fmla="*/ 52851 h 2182043"/>
              <a:gd name="connsiteX119" fmla="*/ 377362 w 1151910"/>
              <a:gd name="connsiteY119" fmla="*/ 43325 h 2182043"/>
              <a:gd name="connsiteX120" fmla="*/ 317831 w 1151910"/>
              <a:gd name="connsiteY120" fmla="*/ 9988 h 2182043"/>
              <a:gd name="connsiteX121" fmla="*/ 284494 w 1151910"/>
              <a:gd name="connsiteY121" fmla="*/ 463 h 2182043"/>
              <a:gd name="connsiteX122" fmla="*/ 265444 w 1151910"/>
              <a:gd name="connsiteY122" fmla="*/ 5225 h 2182043"/>
              <a:gd name="connsiteX123" fmla="*/ 227344 w 1151910"/>
              <a:gd name="connsiteY123" fmla="*/ 55231 h 2182043"/>
              <a:gd name="connsiteX124" fmla="*/ 170194 w 1151910"/>
              <a:gd name="connsiteY124" fmla="*/ 69519 h 2182043"/>
              <a:gd name="connsiteX125" fmla="*/ 158287 w 1151910"/>
              <a:gd name="connsiteY125" fmla="*/ 114763 h 2182043"/>
              <a:gd name="connsiteX126" fmla="*/ 122568 w 1151910"/>
              <a:gd name="connsiteY126" fmla="*/ 150481 h 2182043"/>
              <a:gd name="connsiteX127" fmla="*/ 84469 w 1151910"/>
              <a:gd name="connsiteY127" fmla="*/ 243351 h 2182043"/>
              <a:gd name="connsiteX0" fmla="*/ 84469 w 1151910"/>
              <a:gd name="connsiteY0" fmla="*/ 243351 h 2182043"/>
              <a:gd name="connsiteX1" fmla="*/ 91612 w 1151910"/>
              <a:gd name="connsiteY1" fmla="*/ 271925 h 2182043"/>
              <a:gd name="connsiteX2" fmla="*/ 74943 w 1151910"/>
              <a:gd name="connsiteY2" fmla="*/ 340982 h 2182043"/>
              <a:gd name="connsiteX3" fmla="*/ 60656 w 1151910"/>
              <a:gd name="connsiteY3" fmla="*/ 390988 h 2182043"/>
              <a:gd name="connsiteX4" fmla="*/ 53512 w 1151910"/>
              <a:gd name="connsiteY4" fmla="*/ 467188 h 2182043"/>
              <a:gd name="connsiteX5" fmla="*/ 32081 w 1151910"/>
              <a:gd name="connsiteY5" fmla="*/ 505288 h 2182043"/>
              <a:gd name="connsiteX6" fmla="*/ 3506 w 1151910"/>
              <a:gd name="connsiteY6" fmla="*/ 541007 h 2182043"/>
              <a:gd name="connsiteX7" fmla="*/ 74944 w 1151910"/>
              <a:gd name="connsiteY7" fmla="*/ 564819 h 2182043"/>
              <a:gd name="connsiteX8" fmla="*/ 67800 w 1151910"/>
              <a:gd name="connsiteY8" fmla="*/ 643401 h 2182043"/>
              <a:gd name="connsiteX9" fmla="*/ 103518 w 1151910"/>
              <a:gd name="connsiteY9" fmla="*/ 688645 h 2182043"/>
              <a:gd name="connsiteX10" fmla="*/ 167813 w 1151910"/>
              <a:gd name="connsiteY10" fmla="*/ 736269 h 2182043"/>
              <a:gd name="connsiteX11" fmla="*/ 170195 w 1151910"/>
              <a:gd name="connsiteY11" fmla="*/ 807706 h 2182043"/>
              <a:gd name="connsiteX12" fmla="*/ 155907 w 1151910"/>
              <a:gd name="connsiteY12" fmla="*/ 860094 h 2182043"/>
              <a:gd name="connsiteX13" fmla="*/ 127331 w 1151910"/>
              <a:gd name="connsiteY13" fmla="*/ 910100 h 2182043"/>
              <a:gd name="connsiteX14" fmla="*/ 98756 w 1151910"/>
              <a:gd name="connsiteY14" fmla="*/ 948200 h 2182043"/>
              <a:gd name="connsiteX15" fmla="*/ 63037 w 1151910"/>
              <a:gd name="connsiteY15" fmla="*/ 993444 h 2182043"/>
              <a:gd name="connsiteX16" fmla="*/ 32082 w 1151910"/>
              <a:gd name="connsiteY16" fmla="*/ 1064881 h 2182043"/>
              <a:gd name="connsiteX17" fmla="*/ 1125 w 1151910"/>
              <a:gd name="connsiteY17" fmla="*/ 1105363 h 2182043"/>
              <a:gd name="connsiteX18" fmla="*/ 8269 w 1151910"/>
              <a:gd name="connsiteY18" fmla="*/ 1174419 h 2182043"/>
              <a:gd name="connsiteX19" fmla="*/ 22557 w 1151910"/>
              <a:gd name="connsiteY19" fmla="*/ 1224425 h 2182043"/>
              <a:gd name="connsiteX20" fmla="*/ 51133 w 1151910"/>
              <a:gd name="connsiteY20" fmla="*/ 1260144 h 2182043"/>
              <a:gd name="connsiteX21" fmla="*/ 70181 w 1151910"/>
              <a:gd name="connsiteY21" fmla="*/ 1298244 h 2182043"/>
              <a:gd name="connsiteX22" fmla="*/ 148763 w 1151910"/>
              <a:gd name="connsiteY22" fmla="*/ 1314913 h 2182043"/>
              <a:gd name="connsiteX23" fmla="*/ 255919 w 1151910"/>
              <a:gd name="connsiteY23" fmla="*/ 1398256 h 2182043"/>
              <a:gd name="connsiteX24" fmla="*/ 279733 w 1151910"/>
              <a:gd name="connsiteY24" fmla="*/ 1450644 h 2182043"/>
              <a:gd name="connsiteX25" fmla="*/ 239252 w 1151910"/>
              <a:gd name="connsiteY25" fmla="*/ 1550656 h 2182043"/>
              <a:gd name="connsiteX26" fmla="*/ 210677 w 1151910"/>
              <a:gd name="connsiteY26" fmla="*/ 1655431 h 2182043"/>
              <a:gd name="connsiteX27" fmla="*/ 217819 w 1151910"/>
              <a:gd name="connsiteY27" fmla="*/ 1714963 h 2182043"/>
              <a:gd name="connsiteX28" fmla="*/ 246394 w 1151910"/>
              <a:gd name="connsiteY28" fmla="*/ 1812594 h 2182043"/>
              <a:gd name="connsiteX29" fmla="*/ 191627 w 1151910"/>
              <a:gd name="connsiteY29" fmla="*/ 1857838 h 2182043"/>
              <a:gd name="connsiteX30" fmla="*/ 144002 w 1151910"/>
              <a:gd name="connsiteY30" fmla="*/ 1891175 h 2182043"/>
              <a:gd name="connsiteX31" fmla="*/ 91613 w 1151910"/>
              <a:gd name="connsiteY31" fmla="*/ 1917369 h 2182043"/>
              <a:gd name="connsiteX32" fmla="*/ 139239 w 1151910"/>
              <a:gd name="connsiteY32" fmla="*/ 1953088 h 2182043"/>
              <a:gd name="connsiteX33" fmla="*/ 165431 w 1151910"/>
              <a:gd name="connsiteY33" fmla="*/ 1984043 h 2182043"/>
              <a:gd name="connsiteX34" fmla="*/ 196387 w 1151910"/>
              <a:gd name="connsiteY34" fmla="*/ 2055482 h 2182043"/>
              <a:gd name="connsiteX35" fmla="*/ 258302 w 1151910"/>
              <a:gd name="connsiteY35" fmla="*/ 2048338 h 2182043"/>
              <a:gd name="connsiteX36" fmla="*/ 365456 w 1151910"/>
              <a:gd name="connsiteY36" fmla="*/ 2074532 h 2182043"/>
              <a:gd name="connsiteX37" fmla="*/ 382127 w 1151910"/>
              <a:gd name="connsiteY37" fmla="*/ 2155494 h 2182043"/>
              <a:gd name="connsiteX38" fmla="*/ 441658 w 1151910"/>
              <a:gd name="connsiteY38" fmla="*/ 2176926 h 2182043"/>
              <a:gd name="connsiteX39" fmla="*/ 489282 w 1151910"/>
              <a:gd name="connsiteY39" fmla="*/ 2165019 h 2182043"/>
              <a:gd name="connsiteX40" fmla="*/ 527381 w 1151910"/>
              <a:gd name="connsiteY40" fmla="*/ 2181687 h 2182043"/>
              <a:gd name="connsiteX41" fmla="*/ 539288 w 1151910"/>
              <a:gd name="connsiteY41" fmla="*/ 2086437 h 2182043"/>
              <a:gd name="connsiteX42" fmla="*/ 591675 w 1151910"/>
              <a:gd name="connsiteY42" fmla="*/ 2041194 h 2182043"/>
              <a:gd name="connsiteX43" fmla="*/ 613106 w 1151910"/>
              <a:gd name="connsiteY43" fmla="*/ 2010238 h 2182043"/>
              <a:gd name="connsiteX44" fmla="*/ 608346 w 1151910"/>
              <a:gd name="connsiteY44" fmla="*/ 1972139 h 2182043"/>
              <a:gd name="connsiteX45" fmla="*/ 648824 w 1151910"/>
              <a:gd name="connsiteY45" fmla="*/ 1869745 h 2182043"/>
              <a:gd name="connsiteX46" fmla="*/ 698831 w 1151910"/>
              <a:gd name="connsiteY46" fmla="*/ 1781638 h 2182043"/>
              <a:gd name="connsiteX47" fmla="*/ 739314 w 1151910"/>
              <a:gd name="connsiteY47" fmla="*/ 1714964 h 2182043"/>
              <a:gd name="connsiteX48" fmla="*/ 770269 w 1151910"/>
              <a:gd name="connsiteY48" fmla="*/ 1684008 h 2182043"/>
              <a:gd name="connsiteX49" fmla="*/ 791701 w 1151910"/>
              <a:gd name="connsiteY49" fmla="*/ 1772113 h 2182043"/>
              <a:gd name="connsiteX50" fmla="*/ 813133 w 1151910"/>
              <a:gd name="connsiteY50" fmla="*/ 1719726 h 2182043"/>
              <a:gd name="connsiteX51" fmla="*/ 848850 w 1151910"/>
              <a:gd name="connsiteY51" fmla="*/ 1729250 h 2182043"/>
              <a:gd name="connsiteX52" fmla="*/ 865518 w 1151910"/>
              <a:gd name="connsiteY52" fmla="*/ 1669719 h 2182043"/>
              <a:gd name="connsiteX53" fmla="*/ 946482 w 1151910"/>
              <a:gd name="connsiteY53" fmla="*/ 1703056 h 2182043"/>
              <a:gd name="connsiteX54" fmla="*/ 989344 w 1151910"/>
              <a:gd name="connsiteY54" fmla="*/ 1738775 h 2182043"/>
              <a:gd name="connsiteX55" fmla="*/ 986963 w 1151910"/>
              <a:gd name="connsiteY55" fmla="*/ 1674482 h 2182043"/>
              <a:gd name="connsiteX56" fmla="*/ 1017919 w 1151910"/>
              <a:gd name="connsiteY56" fmla="*/ 1638763 h 2182043"/>
              <a:gd name="connsiteX57" fmla="*/ 996488 w 1151910"/>
              <a:gd name="connsiteY57" fmla="*/ 1557800 h 2182043"/>
              <a:gd name="connsiteX58" fmla="*/ 934577 w 1151910"/>
              <a:gd name="connsiteY58" fmla="*/ 1495890 h 2182043"/>
              <a:gd name="connsiteX59" fmla="*/ 932194 w 1151910"/>
              <a:gd name="connsiteY59" fmla="*/ 1405400 h 2182043"/>
              <a:gd name="connsiteX60" fmla="*/ 913144 w 1151910"/>
              <a:gd name="connsiteY60" fmla="*/ 1338725 h 2182043"/>
              <a:gd name="connsiteX61" fmla="*/ 903619 w 1151910"/>
              <a:gd name="connsiteY61" fmla="*/ 1305388 h 2182043"/>
              <a:gd name="connsiteX62" fmla="*/ 898856 w 1151910"/>
              <a:gd name="connsiteY62" fmla="*/ 1291100 h 2182043"/>
              <a:gd name="connsiteX63" fmla="*/ 908381 w 1151910"/>
              <a:gd name="connsiteY63" fmla="*/ 1224425 h 2182043"/>
              <a:gd name="connsiteX64" fmla="*/ 922669 w 1151910"/>
              <a:gd name="connsiteY64" fmla="*/ 1219663 h 2182043"/>
              <a:gd name="connsiteX65" fmla="*/ 941719 w 1151910"/>
              <a:gd name="connsiteY65" fmla="*/ 1210138 h 2182043"/>
              <a:gd name="connsiteX66" fmla="*/ 956006 w 1151910"/>
              <a:gd name="connsiteY66" fmla="*/ 1205375 h 2182043"/>
              <a:gd name="connsiteX67" fmla="*/ 970294 w 1151910"/>
              <a:gd name="connsiteY67" fmla="*/ 1195850 h 2182043"/>
              <a:gd name="connsiteX68" fmla="*/ 1003631 w 1151910"/>
              <a:gd name="connsiteY68" fmla="*/ 1186325 h 2182043"/>
              <a:gd name="connsiteX69" fmla="*/ 1022681 w 1151910"/>
              <a:gd name="connsiteY69" fmla="*/ 1172038 h 2182043"/>
              <a:gd name="connsiteX70" fmla="*/ 1041731 w 1151910"/>
              <a:gd name="connsiteY70" fmla="*/ 1143463 h 2182043"/>
              <a:gd name="connsiteX71" fmla="*/ 1070306 w 1151910"/>
              <a:gd name="connsiteY71" fmla="*/ 1124413 h 2182043"/>
              <a:gd name="connsiteX72" fmla="*/ 1098881 w 1151910"/>
              <a:gd name="connsiteY72" fmla="*/ 1114888 h 2182043"/>
              <a:gd name="connsiteX73" fmla="*/ 1132219 w 1151910"/>
              <a:gd name="connsiteY73" fmla="*/ 1091075 h 2182043"/>
              <a:gd name="connsiteX74" fmla="*/ 1146506 w 1151910"/>
              <a:gd name="connsiteY74" fmla="*/ 1076788 h 2182043"/>
              <a:gd name="connsiteX75" fmla="*/ 1141744 w 1151910"/>
              <a:gd name="connsiteY75" fmla="*/ 991063 h 2182043"/>
              <a:gd name="connsiteX76" fmla="*/ 1127456 w 1151910"/>
              <a:gd name="connsiteY76" fmla="*/ 972013 h 2182043"/>
              <a:gd name="connsiteX77" fmla="*/ 1108406 w 1151910"/>
              <a:gd name="connsiteY77" fmla="*/ 933913 h 2182043"/>
              <a:gd name="connsiteX78" fmla="*/ 1103644 w 1151910"/>
              <a:gd name="connsiteY78" fmla="*/ 910100 h 2182043"/>
              <a:gd name="connsiteX79" fmla="*/ 1075069 w 1151910"/>
              <a:gd name="connsiteY79" fmla="*/ 881525 h 2182043"/>
              <a:gd name="connsiteX80" fmla="*/ 1008394 w 1151910"/>
              <a:gd name="connsiteY80" fmla="*/ 857713 h 2182043"/>
              <a:gd name="connsiteX81" fmla="*/ 994106 w 1151910"/>
              <a:gd name="connsiteY81" fmla="*/ 862475 h 2182043"/>
              <a:gd name="connsiteX82" fmla="*/ 989344 w 1151910"/>
              <a:gd name="connsiteY82" fmla="*/ 876763 h 2182043"/>
              <a:gd name="connsiteX83" fmla="*/ 984581 w 1151910"/>
              <a:gd name="connsiteY83" fmla="*/ 914863 h 2182043"/>
              <a:gd name="connsiteX84" fmla="*/ 975056 w 1151910"/>
              <a:gd name="connsiteY84" fmla="*/ 929150 h 2182043"/>
              <a:gd name="connsiteX85" fmla="*/ 960769 w 1151910"/>
              <a:gd name="connsiteY85" fmla="*/ 948200 h 2182043"/>
              <a:gd name="connsiteX86" fmla="*/ 932194 w 1151910"/>
              <a:gd name="connsiteY86" fmla="*/ 962488 h 2182043"/>
              <a:gd name="connsiteX87" fmla="*/ 898856 w 1151910"/>
              <a:gd name="connsiteY87" fmla="*/ 919625 h 2182043"/>
              <a:gd name="connsiteX88" fmla="*/ 884569 w 1151910"/>
              <a:gd name="connsiteY88" fmla="*/ 905338 h 2182043"/>
              <a:gd name="connsiteX89" fmla="*/ 903619 w 1151910"/>
              <a:gd name="connsiteY89" fmla="*/ 852950 h 2182043"/>
              <a:gd name="connsiteX90" fmla="*/ 908381 w 1151910"/>
              <a:gd name="connsiteY90" fmla="*/ 833900 h 2182043"/>
              <a:gd name="connsiteX91" fmla="*/ 903619 w 1151910"/>
              <a:gd name="connsiteY91" fmla="*/ 819613 h 2182043"/>
              <a:gd name="connsiteX92" fmla="*/ 898856 w 1151910"/>
              <a:gd name="connsiteY92" fmla="*/ 800563 h 2182043"/>
              <a:gd name="connsiteX93" fmla="*/ 903619 w 1151910"/>
              <a:gd name="connsiteY93" fmla="*/ 776750 h 2182043"/>
              <a:gd name="connsiteX94" fmla="*/ 941719 w 1151910"/>
              <a:gd name="connsiteY94" fmla="*/ 752938 h 2182043"/>
              <a:gd name="connsiteX95" fmla="*/ 956006 w 1151910"/>
              <a:gd name="connsiteY95" fmla="*/ 738650 h 2182043"/>
              <a:gd name="connsiteX96" fmla="*/ 960769 w 1151910"/>
              <a:gd name="connsiteY96" fmla="*/ 724363 h 2182043"/>
              <a:gd name="connsiteX97" fmla="*/ 956006 w 1151910"/>
              <a:gd name="connsiteY97" fmla="*/ 600538 h 2182043"/>
              <a:gd name="connsiteX98" fmla="*/ 889331 w 1151910"/>
              <a:gd name="connsiteY98" fmla="*/ 600538 h 2182043"/>
              <a:gd name="connsiteX99" fmla="*/ 875044 w 1151910"/>
              <a:gd name="connsiteY99" fmla="*/ 586250 h 2182043"/>
              <a:gd name="connsiteX100" fmla="*/ 860756 w 1151910"/>
              <a:gd name="connsiteY100" fmla="*/ 576725 h 2182043"/>
              <a:gd name="connsiteX101" fmla="*/ 846469 w 1151910"/>
              <a:gd name="connsiteY101" fmla="*/ 557675 h 2182043"/>
              <a:gd name="connsiteX102" fmla="*/ 841706 w 1151910"/>
              <a:gd name="connsiteY102" fmla="*/ 543388 h 2182043"/>
              <a:gd name="connsiteX103" fmla="*/ 722644 w 1151910"/>
              <a:gd name="connsiteY103" fmla="*/ 538625 h 2182043"/>
              <a:gd name="connsiteX104" fmla="*/ 689306 w 1151910"/>
              <a:gd name="connsiteY104" fmla="*/ 510050 h 2182043"/>
              <a:gd name="connsiteX105" fmla="*/ 679781 w 1151910"/>
              <a:gd name="connsiteY105" fmla="*/ 495763 h 2182043"/>
              <a:gd name="connsiteX106" fmla="*/ 660731 w 1151910"/>
              <a:gd name="connsiteY106" fmla="*/ 448138 h 2182043"/>
              <a:gd name="connsiteX107" fmla="*/ 646444 w 1151910"/>
              <a:gd name="connsiteY107" fmla="*/ 410038 h 2182043"/>
              <a:gd name="connsiteX108" fmla="*/ 636919 w 1151910"/>
              <a:gd name="connsiteY108" fmla="*/ 386225 h 2182043"/>
              <a:gd name="connsiteX109" fmla="*/ 617869 w 1151910"/>
              <a:gd name="connsiteY109" fmla="*/ 357650 h 2182043"/>
              <a:gd name="connsiteX110" fmla="*/ 575006 w 1151910"/>
              <a:gd name="connsiteY110" fmla="*/ 329075 h 2182043"/>
              <a:gd name="connsiteX111" fmla="*/ 560719 w 1151910"/>
              <a:gd name="connsiteY111" fmla="*/ 319550 h 2182043"/>
              <a:gd name="connsiteX112" fmla="*/ 541669 w 1151910"/>
              <a:gd name="connsiteY112" fmla="*/ 305263 h 2182043"/>
              <a:gd name="connsiteX113" fmla="*/ 527381 w 1151910"/>
              <a:gd name="connsiteY113" fmla="*/ 300500 h 2182043"/>
              <a:gd name="connsiteX114" fmla="*/ 494044 w 1151910"/>
              <a:gd name="connsiteY114" fmla="*/ 281450 h 2182043"/>
              <a:gd name="connsiteX115" fmla="*/ 470231 w 1151910"/>
              <a:gd name="connsiteY115" fmla="*/ 271925 h 2182043"/>
              <a:gd name="connsiteX116" fmla="*/ 408318 w 1151910"/>
              <a:gd name="connsiteY116" fmla="*/ 181439 h 2182043"/>
              <a:gd name="connsiteX117" fmla="*/ 408319 w 1151910"/>
              <a:gd name="connsiteY117" fmla="*/ 52851 h 2182043"/>
              <a:gd name="connsiteX118" fmla="*/ 377362 w 1151910"/>
              <a:gd name="connsiteY118" fmla="*/ 43325 h 2182043"/>
              <a:gd name="connsiteX119" fmla="*/ 317831 w 1151910"/>
              <a:gd name="connsiteY119" fmla="*/ 9988 h 2182043"/>
              <a:gd name="connsiteX120" fmla="*/ 284494 w 1151910"/>
              <a:gd name="connsiteY120" fmla="*/ 463 h 2182043"/>
              <a:gd name="connsiteX121" fmla="*/ 265444 w 1151910"/>
              <a:gd name="connsiteY121" fmla="*/ 5225 h 2182043"/>
              <a:gd name="connsiteX122" fmla="*/ 227344 w 1151910"/>
              <a:gd name="connsiteY122" fmla="*/ 55231 h 2182043"/>
              <a:gd name="connsiteX123" fmla="*/ 170194 w 1151910"/>
              <a:gd name="connsiteY123" fmla="*/ 69519 h 2182043"/>
              <a:gd name="connsiteX124" fmla="*/ 158287 w 1151910"/>
              <a:gd name="connsiteY124" fmla="*/ 114763 h 2182043"/>
              <a:gd name="connsiteX125" fmla="*/ 122568 w 1151910"/>
              <a:gd name="connsiteY125" fmla="*/ 150481 h 2182043"/>
              <a:gd name="connsiteX126" fmla="*/ 84469 w 1151910"/>
              <a:gd name="connsiteY126" fmla="*/ 243351 h 2182043"/>
              <a:gd name="connsiteX0" fmla="*/ 84469 w 1151910"/>
              <a:gd name="connsiteY0" fmla="*/ 243351 h 2182043"/>
              <a:gd name="connsiteX1" fmla="*/ 91612 w 1151910"/>
              <a:gd name="connsiteY1" fmla="*/ 271925 h 2182043"/>
              <a:gd name="connsiteX2" fmla="*/ 74943 w 1151910"/>
              <a:gd name="connsiteY2" fmla="*/ 340982 h 2182043"/>
              <a:gd name="connsiteX3" fmla="*/ 60656 w 1151910"/>
              <a:gd name="connsiteY3" fmla="*/ 390988 h 2182043"/>
              <a:gd name="connsiteX4" fmla="*/ 53512 w 1151910"/>
              <a:gd name="connsiteY4" fmla="*/ 467188 h 2182043"/>
              <a:gd name="connsiteX5" fmla="*/ 32081 w 1151910"/>
              <a:gd name="connsiteY5" fmla="*/ 505288 h 2182043"/>
              <a:gd name="connsiteX6" fmla="*/ 3506 w 1151910"/>
              <a:gd name="connsiteY6" fmla="*/ 541007 h 2182043"/>
              <a:gd name="connsiteX7" fmla="*/ 74944 w 1151910"/>
              <a:gd name="connsiteY7" fmla="*/ 564819 h 2182043"/>
              <a:gd name="connsiteX8" fmla="*/ 67800 w 1151910"/>
              <a:gd name="connsiteY8" fmla="*/ 643401 h 2182043"/>
              <a:gd name="connsiteX9" fmla="*/ 103518 w 1151910"/>
              <a:gd name="connsiteY9" fmla="*/ 688645 h 2182043"/>
              <a:gd name="connsiteX10" fmla="*/ 167813 w 1151910"/>
              <a:gd name="connsiteY10" fmla="*/ 736269 h 2182043"/>
              <a:gd name="connsiteX11" fmla="*/ 170195 w 1151910"/>
              <a:gd name="connsiteY11" fmla="*/ 807706 h 2182043"/>
              <a:gd name="connsiteX12" fmla="*/ 155907 w 1151910"/>
              <a:gd name="connsiteY12" fmla="*/ 860094 h 2182043"/>
              <a:gd name="connsiteX13" fmla="*/ 127331 w 1151910"/>
              <a:gd name="connsiteY13" fmla="*/ 910100 h 2182043"/>
              <a:gd name="connsiteX14" fmla="*/ 98756 w 1151910"/>
              <a:gd name="connsiteY14" fmla="*/ 948200 h 2182043"/>
              <a:gd name="connsiteX15" fmla="*/ 63037 w 1151910"/>
              <a:gd name="connsiteY15" fmla="*/ 993444 h 2182043"/>
              <a:gd name="connsiteX16" fmla="*/ 32082 w 1151910"/>
              <a:gd name="connsiteY16" fmla="*/ 1064881 h 2182043"/>
              <a:gd name="connsiteX17" fmla="*/ 1125 w 1151910"/>
              <a:gd name="connsiteY17" fmla="*/ 1105363 h 2182043"/>
              <a:gd name="connsiteX18" fmla="*/ 8269 w 1151910"/>
              <a:gd name="connsiteY18" fmla="*/ 1174419 h 2182043"/>
              <a:gd name="connsiteX19" fmla="*/ 22557 w 1151910"/>
              <a:gd name="connsiteY19" fmla="*/ 1224425 h 2182043"/>
              <a:gd name="connsiteX20" fmla="*/ 51133 w 1151910"/>
              <a:gd name="connsiteY20" fmla="*/ 1260144 h 2182043"/>
              <a:gd name="connsiteX21" fmla="*/ 70181 w 1151910"/>
              <a:gd name="connsiteY21" fmla="*/ 1298244 h 2182043"/>
              <a:gd name="connsiteX22" fmla="*/ 148763 w 1151910"/>
              <a:gd name="connsiteY22" fmla="*/ 1314913 h 2182043"/>
              <a:gd name="connsiteX23" fmla="*/ 255919 w 1151910"/>
              <a:gd name="connsiteY23" fmla="*/ 1398256 h 2182043"/>
              <a:gd name="connsiteX24" fmla="*/ 279733 w 1151910"/>
              <a:gd name="connsiteY24" fmla="*/ 1450644 h 2182043"/>
              <a:gd name="connsiteX25" fmla="*/ 239252 w 1151910"/>
              <a:gd name="connsiteY25" fmla="*/ 1550656 h 2182043"/>
              <a:gd name="connsiteX26" fmla="*/ 210677 w 1151910"/>
              <a:gd name="connsiteY26" fmla="*/ 1655431 h 2182043"/>
              <a:gd name="connsiteX27" fmla="*/ 217819 w 1151910"/>
              <a:gd name="connsiteY27" fmla="*/ 1714963 h 2182043"/>
              <a:gd name="connsiteX28" fmla="*/ 246394 w 1151910"/>
              <a:gd name="connsiteY28" fmla="*/ 1812594 h 2182043"/>
              <a:gd name="connsiteX29" fmla="*/ 191627 w 1151910"/>
              <a:gd name="connsiteY29" fmla="*/ 1857838 h 2182043"/>
              <a:gd name="connsiteX30" fmla="*/ 144002 w 1151910"/>
              <a:gd name="connsiteY30" fmla="*/ 1891175 h 2182043"/>
              <a:gd name="connsiteX31" fmla="*/ 91613 w 1151910"/>
              <a:gd name="connsiteY31" fmla="*/ 1917369 h 2182043"/>
              <a:gd name="connsiteX32" fmla="*/ 139239 w 1151910"/>
              <a:gd name="connsiteY32" fmla="*/ 1953088 h 2182043"/>
              <a:gd name="connsiteX33" fmla="*/ 165431 w 1151910"/>
              <a:gd name="connsiteY33" fmla="*/ 1984043 h 2182043"/>
              <a:gd name="connsiteX34" fmla="*/ 196387 w 1151910"/>
              <a:gd name="connsiteY34" fmla="*/ 2055482 h 2182043"/>
              <a:gd name="connsiteX35" fmla="*/ 258302 w 1151910"/>
              <a:gd name="connsiteY35" fmla="*/ 2048338 h 2182043"/>
              <a:gd name="connsiteX36" fmla="*/ 365456 w 1151910"/>
              <a:gd name="connsiteY36" fmla="*/ 2074532 h 2182043"/>
              <a:gd name="connsiteX37" fmla="*/ 382127 w 1151910"/>
              <a:gd name="connsiteY37" fmla="*/ 2155494 h 2182043"/>
              <a:gd name="connsiteX38" fmla="*/ 441658 w 1151910"/>
              <a:gd name="connsiteY38" fmla="*/ 2176926 h 2182043"/>
              <a:gd name="connsiteX39" fmla="*/ 489282 w 1151910"/>
              <a:gd name="connsiteY39" fmla="*/ 2165019 h 2182043"/>
              <a:gd name="connsiteX40" fmla="*/ 527381 w 1151910"/>
              <a:gd name="connsiteY40" fmla="*/ 2181687 h 2182043"/>
              <a:gd name="connsiteX41" fmla="*/ 539288 w 1151910"/>
              <a:gd name="connsiteY41" fmla="*/ 2086437 h 2182043"/>
              <a:gd name="connsiteX42" fmla="*/ 591675 w 1151910"/>
              <a:gd name="connsiteY42" fmla="*/ 2041194 h 2182043"/>
              <a:gd name="connsiteX43" fmla="*/ 613106 w 1151910"/>
              <a:gd name="connsiteY43" fmla="*/ 2010238 h 2182043"/>
              <a:gd name="connsiteX44" fmla="*/ 608346 w 1151910"/>
              <a:gd name="connsiteY44" fmla="*/ 1972139 h 2182043"/>
              <a:gd name="connsiteX45" fmla="*/ 648824 w 1151910"/>
              <a:gd name="connsiteY45" fmla="*/ 1869745 h 2182043"/>
              <a:gd name="connsiteX46" fmla="*/ 698831 w 1151910"/>
              <a:gd name="connsiteY46" fmla="*/ 1781638 h 2182043"/>
              <a:gd name="connsiteX47" fmla="*/ 739314 w 1151910"/>
              <a:gd name="connsiteY47" fmla="*/ 1714964 h 2182043"/>
              <a:gd name="connsiteX48" fmla="*/ 770269 w 1151910"/>
              <a:gd name="connsiteY48" fmla="*/ 1684008 h 2182043"/>
              <a:gd name="connsiteX49" fmla="*/ 791701 w 1151910"/>
              <a:gd name="connsiteY49" fmla="*/ 1772113 h 2182043"/>
              <a:gd name="connsiteX50" fmla="*/ 813133 w 1151910"/>
              <a:gd name="connsiteY50" fmla="*/ 1719726 h 2182043"/>
              <a:gd name="connsiteX51" fmla="*/ 848850 w 1151910"/>
              <a:gd name="connsiteY51" fmla="*/ 1729250 h 2182043"/>
              <a:gd name="connsiteX52" fmla="*/ 865518 w 1151910"/>
              <a:gd name="connsiteY52" fmla="*/ 1669719 h 2182043"/>
              <a:gd name="connsiteX53" fmla="*/ 946482 w 1151910"/>
              <a:gd name="connsiteY53" fmla="*/ 1703056 h 2182043"/>
              <a:gd name="connsiteX54" fmla="*/ 989344 w 1151910"/>
              <a:gd name="connsiteY54" fmla="*/ 1738775 h 2182043"/>
              <a:gd name="connsiteX55" fmla="*/ 986963 w 1151910"/>
              <a:gd name="connsiteY55" fmla="*/ 1674482 h 2182043"/>
              <a:gd name="connsiteX56" fmla="*/ 1017919 w 1151910"/>
              <a:gd name="connsiteY56" fmla="*/ 1638763 h 2182043"/>
              <a:gd name="connsiteX57" fmla="*/ 996488 w 1151910"/>
              <a:gd name="connsiteY57" fmla="*/ 1557800 h 2182043"/>
              <a:gd name="connsiteX58" fmla="*/ 934577 w 1151910"/>
              <a:gd name="connsiteY58" fmla="*/ 1495890 h 2182043"/>
              <a:gd name="connsiteX59" fmla="*/ 932194 w 1151910"/>
              <a:gd name="connsiteY59" fmla="*/ 1405400 h 2182043"/>
              <a:gd name="connsiteX60" fmla="*/ 913144 w 1151910"/>
              <a:gd name="connsiteY60" fmla="*/ 1338725 h 2182043"/>
              <a:gd name="connsiteX61" fmla="*/ 898856 w 1151910"/>
              <a:gd name="connsiteY61" fmla="*/ 1291100 h 2182043"/>
              <a:gd name="connsiteX62" fmla="*/ 908381 w 1151910"/>
              <a:gd name="connsiteY62" fmla="*/ 1224425 h 2182043"/>
              <a:gd name="connsiteX63" fmla="*/ 922669 w 1151910"/>
              <a:gd name="connsiteY63" fmla="*/ 1219663 h 2182043"/>
              <a:gd name="connsiteX64" fmla="*/ 941719 w 1151910"/>
              <a:gd name="connsiteY64" fmla="*/ 1210138 h 2182043"/>
              <a:gd name="connsiteX65" fmla="*/ 956006 w 1151910"/>
              <a:gd name="connsiteY65" fmla="*/ 1205375 h 2182043"/>
              <a:gd name="connsiteX66" fmla="*/ 970294 w 1151910"/>
              <a:gd name="connsiteY66" fmla="*/ 1195850 h 2182043"/>
              <a:gd name="connsiteX67" fmla="*/ 1003631 w 1151910"/>
              <a:gd name="connsiteY67" fmla="*/ 1186325 h 2182043"/>
              <a:gd name="connsiteX68" fmla="*/ 1022681 w 1151910"/>
              <a:gd name="connsiteY68" fmla="*/ 1172038 h 2182043"/>
              <a:gd name="connsiteX69" fmla="*/ 1041731 w 1151910"/>
              <a:gd name="connsiteY69" fmla="*/ 1143463 h 2182043"/>
              <a:gd name="connsiteX70" fmla="*/ 1070306 w 1151910"/>
              <a:gd name="connsiteY70" fmla="*/ 1124413 h 2182043"/>
              <a:gd name="connsiteX71" fmla="*/ 1098881 w 1151910"/>
              <a:gd name="connsiteY71" fmla="*/ 1114888 h 2182043"/>
              <a:gd name="connsiteX72" fmla="*/ 1132219 w 1151910"/>
              <a:gd name="connsiteY72" fmla="*/ 1091075 h 2182043"/>
              <a:gd name="connsiteX73" fmla="*/ 1146506 w 1151910"/>
              <a:gd name="connsiteY73" fmla="*/ 1076788 h 2182043"/>
              <a:gd name="connsiteX74" fmla="*/ 1141744 w 1151910"/>
              <a:gd name="connsiteY74" fmla="*/ 991063 h 2182043"/>
              <a:gd name="connsiteX75" fmla="*/ 1127456 w 1151910"/>
              <a:gd name="connsiteY75" fmla="*/ 972013 h 2182043"/>
              <a:gd name="connsiteX76" fmla="*/ 1108406 w 1151910"/>
              <a:gd name="connsiteY76" fmla="*/ 933913 h 2182043"/>
              <a:gd name="connsiteX77" fmla="*/ 1103644 w 1151910"/>
              <a:gd name="connsiteY77" fmla="*/ 910100 h 2182043"/>
              <a:gd name="connsiteX78" fmla="*/ 1075069 w 1151910"/>
              <a:gd name="connsiteY78" fmla="*/ 881525 h 2182043"/>
              <a:gd name="connsiteX79" fmla="*/ 1008394 w 1151910"/>
              <a:gd name="connsiteY79" fmla="*/ 857713 h 2182043"/>
              <a:gd name="connsiteX80" fmla="*/ 994106 w 1151910"/>
              <a:gd name="connsiteY80" fmla="*/ 862475 h 2182043"/>
              <a:gd name="connsiteX81" fmla="*/ 989344 w 1151910"/>
              <a:gd name="connsiteY81" fmla="*/ 876763 h 2182043"/>
              <a:gd name="connsiteX82" fmla="*/ 984581 w 1151910"/>
              <a:gd name="connsiteY82" fmla="*/ 914863 h 2182043"/>
              <a:gd name="connsiteX83" fmla="*/ 975056 w 1151910"/>
              <a:gd name="connsiteY83" fmla="*/ 929150 h 2182043"/>
              <a:gd name="connsiteX84" fmla="*/ 960769 w 1151910"/>
              <a:gd name="connsiteY84" fmla="*/ 948200 h 2182043"/>
              <a:gd name="connsiteX85" fmla="*/ 932194 w 1151910"/>
              <a:gd name="connsiteY85" fmla="*/ 962488 h 2182043"/>
              <a:gd name="connsiteX86" fmla="*/ 898856 w 1151910"/>
              <a:gd name="connsiteY86" fmla="*/ 919625 h 2182043"/>
              <a:gd name="connsiteX87" fmla="*/ 884569 w 1151910"/>
              <a:gd name="connsiteY87" fmla="*/ 905338 h 2182043"/>
              <a:gd name="connsiteX88" fmla="*/ 903619 w 1151910"/>
              <a:gd name="connsiteY88" fmla="*/ 852950 h 2182043"/>
              <a:gd name="connsiteX89" fmla="*/ 908381 w 1151910"/>
              <a:gd name="connsiteY89" fmla="*/ 833900 h 2182043"/>
              <a:gd name="connsiteX90" fmla="*/ 903619 w 1151910"/>
              <a:gd name="connsiteY90" fmla="*/ 819613 h 2182043"/>
              <a:gd name="connsiteX91" fmla="*/ 898856 w 1151910"/>
              <a:gd name="connsiteY91" fmla="*/ 800563 h 2182043"/>
              <a:gd name="connsiteX92" fmla="*/ 903619 w 1151910"/>
              <a:gd name="connsiteY92" fmla="*/ 776750 h 2182043"/>
              <a:gd name="connsiteX93" fmla="*/ 941719 w 1151910"/>
              <a:gd name="connsiteY93" fmla="*/ 752938 h 2182043"/>
              <a:gd name="connsiteX94" fmla="*/ 956006 w 1151910"/>
              <a:gd name="connsiteY94" fmla="*/ 738650 h 2182043"/>
              <a:gd name="connsiteX95" fmla="*/ 960769 w 1151910"/>
              <a:gd name="connsiteY95" fmla="*/ 724363 h 2182043"/>
              <a:gd name="connsiteX96" fmla="*/ 956006 w 1151910"/>
              <a:gd name="connsiteY96" fmla="*/ 600538 h 2182043"/>
              <a:gd name="connsiteX97" fmla="*/ 889331 w 1151910"/>
              <a:gd name="connsiteY97" fmla="*/ 600538 h 2182043"/>
              <a:gd name="connsiteX98" fmla="*/ 875044 w 1151910"/>
              <a:gd name="connsiteY98" fmla="*/ 586250 h 2182043"/>
              <a:gd name="connsiteX99" fmla="*/ 860756 w 1151910"/>
              <a:gd name="connsiteY99" fmla="*/ 576725 h 2182043"/>
              <a:gd name="connsiteX100" fmla="*/ 846469 w 1151910"/>
              <a:gd name="connsiteY100" fmla="*/ 557675 h 2182043"/>
              <a:gd name="connsiteX101" fmla="*/ 841706 w 1151910"/>
              <a:gd name="connsiteY101" fmla="*/ 543388 h 2182043"/>
              <a:gd name="connsiteX102" fmla="*/ 722644 w 1151910"/>
              <a:gd name="connsiteY102" fmla="*/ 538625 h 2182043"/>
              <a:gd name="connsiteX103" fmla="*/ 689306 w 1151910"/>
              <a:gd name="connsiteY103" fmla="*/ 510050 h 2182043"/>
              <a:gd name="connsiteX104" fmla="*/ 679781 w 1151910"/>
              <a:gd name="connsiteY104" fmla="*/ 495763 h 2182043"/>
              <a:gd name="connsiteX105" fmla="*/ 660731 w 1151910"/>
              <a:gd name="connsiteY105" fmla="*/ 448138 h 2182043"/>
              <a:gd name="connsiteX106" fmla="*/ 646444 w 1151910"/>
              <a:gd name="connsiteY106" fmla="*/ 410038 h 2182043"/>
              <a:gd name="connsiteX107" fmla="*/ 636919 w 1151910"/>
              <a:gd name="connsiteY107" fmla="*/ 386225 h 2182043"/>
              <a:gd name="connsiteX108" fmla="*/ 617869 w 1151910"/>
              <a:gd name="connsiteY108" fmla="*/ 357650 h 2182043"/>
              <a:gd name="connsiteX109" fmla="*/ 575006 w 1151910"/>
              <a:gd name="connsiteY109" fmla="*/ 329075 h 2182043"/>
              <a:gd name="connsiteX110" fmla="*/ 560719 w 1151910"/>
              <a:gd name="connsiteY110" fmla="*/ 319550 h 2182043"/>
              <a:gd name="connsiteX111" fmla="*/ 541669 w 1151910"/>
              <a:gd name="connsiteY111" fmla="*/ 305263 h 2182043"/>
              <a:gd name="connsiteX112" fmla="*/ 527381 w 1151910"/>
              <a:gd name="connsiteY112" fmla="*/ 300500 h 2182043"/>
              <a:gd name="connsiteX113" fmla="*/ 494044 w 1151910"/>
              <a:gd name="connsiteY113" fmla="*/ 281450 h 2182043"/>
              <a:gd name="connsiteX114" fmla="*/ 470231 w 1151910"/>
              <a:gd name="connsiteY114" fmla="*/ 271925 h 2182043"/>
              <a:gd name="connsiteX115" fmla="*/ 408318 w 1151910"/>
              <a:gd name="connsiteY115" fmla="*/ 181439 h 2182043"/>
              <a:gd name="connsiteX116" fmla="*/ 408319 w 1151910"/>
              <a:gd name="connsiteY116" fmla="*/ 52851 h 2182043"/>
              <a:gd name="connsiteX117" fmla="*/ 377362 w 1151910"/>
              <a:gd name="connsiteY117" fmla="*/ 43325 h 2182043"/>
              <a:gd name="connsiteX118" fmla="*/ 317831 w 1151910"/>
              <a:gd name="connsiteY118" fmla="*/ 9988 h 2182043"/>
              <a:gd name="connsiteX119" fmla="*/ 284494 w 1151910"/>
              <a:gd name="connsiteY119" fmla="*/ 463 h 2182043"/>
              <a:gd name="connsiteX120" fmla="*/ 265444 w 1151910"/>
              <a:gd name="connsiteY120" fmla="*/ 5225 h 2182043"/>
              <a:gd name="connsiteX121" fmla="*/ 227344 w 1151910"/>
              <a:gd name="connsiteY121" fmla="*/ 55231 h 2182043"/>
              <a:gd name="connsiteX122" fmla="*/ 170194 w 1151910"/>
              <a:gd name="connsiteY122" fmla="*/ 69519 h 2182043"/>
              <a:gd name="connsiteX123" fmla="*/ 158287 w 1151910"/>
              <a:gd name="connsiteY123" fmla="*/ 114763 h 2182043"/>
              <a:gd name="connsiteX124" fmla="*/ 122568 w 1151910"/>
              <a:gd name="connsiteY124" fmla="*/ 150481 h 2182043"/>
              <a:gd name="connsiteX125" fmla="*/ 84469 w 1151910"/>
              <a:gd name="connsiteY125" fmla="*/ 243351 h 2182043"/>
              <a:gd name="connsiteX0" fmla="*/ 84469 w 1151910"/>
              <a:gd name="connsiteY0" fmla="*/ 243351 h 2182043"/>
              <a:gd name="connsiteX1" fmla="*/ 91612 w 1151910"/>
              <a:gd name="connsiteY1" fmla="*/ 271925 h 2182043"/>
              <a:gd name="connsiteX2" fmla="*/ 74943 w 1151910"/>
              <a:gd name="connsiteY2" fmla="*/ 340982 h 2182043"/>
              <a:gd name="connsiteX3" fmla="*/ 60656 w 1151910"/>
              <a:gd name="connsiteY3" fmla="*/ 390988 h 2182043"/>
              <a:gd name="connsiteX4" fmla="*/ 53512 w 1151910"/>
              <a:gd name="connsiteY4" fmla="*/ 467188 h 2182043"/>
              <a:gd name="connsiteX5" fmla="*/ 32081 w 1151910"/>
              <a:gd name="connsiteY5" fmla="*/ 505288 h 2182043"/>
              <a:gd name="connsiteX6" fmla="*/ 3506 w 1151910"/>
              <a:gd name="connsiteY6" fmla="*/ 541007 h 2182043"/>
              <a:gd name="connsiteX7" fmla="*/ 74944 w 1151910"/>
              <a:gd name="connsiteY7" fmla="*/ 564819 h 2182043"/>
              <a:gd name="connsiteX8" fmla="*/ 67800 w 1151910"/>
              <a:gd name="connsiteY8" fmla="*/ 643401 h 2182043"/>
              <a:gd name="connsiteX9" fmla="*/ 103518 w 1151910"/>
              <a:gd name="connsiteY9" fmla="*/ 688645 h 2182043"/>
              <a:gd name="connsiteX10" fmla="*/ 167813 w 1151910"/>
              <a:gd name="connsiteY10" fmla="*/ 736269 h 2182043"/>
              <a:gd name="connsiteX11" fmla="*/ 170195 w 1151910"/>
              <a:gd name="connsiteY11" fmla="*/ 807706 h 2182043"/>
              <a:gd name="connsiteX12" fmla="*/ 155907 w 1151910"/>
              <a:gd name="connsiteY12" fmla="*/ 860094 h 2182043"/>
              <a:gd name="connsiteX13" fmla="*/ 127331 w 1151910"/>
              <a:gd name="connsiteY13" fmla="*/ 910100 h 2182043"/>
              <a:gd name="connsiteX14" fmla="*/ 98756 w 1151910"/>
              <a:gd name="connsiteY14" fmla="*/ 948200 h 2182043"/>
              <a:gd name="connsiteX15" fmla="*/ 63037 w 1151910"/>
              <a:gd name="connsiteY15" fmla="*/ 993444 h 2182043"/>
              <a:gd name="connsiteX16" fmla="*/ 32082 w 1151910"/>
              <a:gd name="connsiteY16" fmla="*/ 1064881 h 2182043"/>
              <a:gd name="connsiteX17" fmla="*/ 1125 w 1151910"/>
              <a:gd name="connsiteY17" fmla="*/ 1105363 h 2182043"/>
              <a:gd name="connsiteX18" fmla="*/ 8269 w 1151910"/>
              <a:gd name="connsiteY18" fmla="*/ 1174419 h 2182043"/>
              <a:gd name="connsiteX19" fmla="*/ 22557 w 1151910"/>
              <a:gd name="connsiteY19" fmla="*/ 1224425 h 2182043"/>
              <a:gd name="connsiteX20" fmla="*/ 51133 w 1151910"/>
              <a:gd name="connsiteY20" fmla="*/ 1260144 h 2182043"/>
              <a:gd name="connsiteX21" fmla="*/ 70181 w 1151910"/>
              <a:gd name="connsiteY21" fmla="*/ 1298244 h 2182043"/>
              <a:gd name="connsiteX22" fmla="*/ 148763 w 1151910"/>
              <a:gd name="connsiteY22" fmla="*/ 1314913 h 2182043"/>
              <a:gd name="connsiteX23" fmla="*/ 255919 w 1151910"/>
              <a:gd name="connsiteY23" fmla="*/ 1398256 h 2182043"/>
              <a:gd name="connsiteX24" fmla="*/ 279733 w 1151910"/>
              <a:gd name="connsiteY24" fmla="*/ 1450644 h 2182043"/>
              <a:gd name="connsiteX25" fmla="*/ 239252 w 1151910"/>
              <a:gd name="connsiteY25" fmla="*/ 1550656 h 2182043"/>
              <a:gd name="connsiteX26" fmla="*/ 210677 w 1151910"/>
              <a:gd name="connsiteY26" fmla="*/ 1655431 h 2182043"/>
              <a:gd name="connsiteX27" fmla="*/ 217819 w 1151910"/>
              <a:gd name="connsiteY27" fmla="*/ 1714963 h 2182043"/>
              <a:gd name="connsiteX28" fmla="*/ 246394 w 1151910"/>
              <a:gd name="connsiteY28" fmla="*/ 1812594 h 2182043"/>
              <a:gd name="connsiteX29" fmla="*/ 191627 w 1151910"/>
              <a:gd name="connsiteY29" fmla="*/ 1857838 h 2182043"/>
              <a:gd name="connsiteX30" fmla="*/ 144002 w 1151910"/>
              <a:gd name="connsiteY30" fmla="*/ 1891175 h 2182043"/>
              <a:gd name="connsiteX31" fmla="*/ 91613 w 1151910"/>
              <a:gd name="connsiteY31" fmla="*/ 1917369 h 2182043"/>
              <a:gd name="connsiteX32" fmla="*/ 139239 w 1151910"/>
              <a:gd name="connsiteY32" fmla="*/ 1953088 h 2182043"/>
              <a:gd name="connsiteX33" fmla="*/ 165431 w 1151910"/>
              <a:gd name="connsiteY33" fmla="*/ 1984043 h 2182043"/>
              <a:gd name="connsiteX34" fmla="*/ 196387 w 1151910"/>
              <a:gd name="connsiteY34" fmla="*/ 2055482 h 2182043"/>
              <a:gd name="connsiteX35" fmla="*/ 258302 w 1151910"/>
              <a:gd name="connsiteY35" fmla="*/ 2048338 h 2182043"/>
              <a:gd name="connsiteX36" fmla="*/ 365456 w 1151910"/>
              <a:gd name="connsiteY36" fmla="*/ 2074532 h 2182043"/>
              <a:gd name="connsiteX37" fmla="*/ 382127 w 1151910"/>
              <a:gd name="connsiteY37" fmla="*/ 2155494 h 2182043"/>
              <a:gd name="connsiteX38" fmla="*/ 441658 w 1151910"/>
              <a:gd name="connsiteY38" fmla="*/ 2176926 h 2182043"/>
              <a:gd name="connsiteX39" fmla="*/ 489282 w 1151910"/>
              <a:gd name="connsiteY39" fmla="*/ 2165019 h 2182043"/>
              <a:gd name="connsiteX40" fmla="*/ 527381 w 1151910"/>
              <a:gd name="connsiteY40" fmla="*/ 2181687 h 2182043"/>
              <a:gd name="connsiteX41" fmla="*/ 539288 w 1151910"/>
              <a:gd name="connsiteY41" fmla="*/ 2086437 h 2182043"/>
              <a:gd name="connsiteX42" fmla="*/ 591675 w 1151910"/>
              <a:gd name="connsiteY42" fmla="*/ 2041194 h 2182043"/>
              <a:gd name="connsiteX43" fmla="*/ 613106 w 1151910"/>
              <a:gd name="connsiteY43" fmla="*/ 2010238 h 2182043"/>
              <a:gd name="connsiteX44" fmla="*/ 608346 w 1151910"/>
              <a:gd name="connsiteY44" fmla="*/ 1972139 h 2182043"/>
              <a:gd name="connsiteX45" fmla="*/ 648824 w 1151910"/>
              <a:gd name="connsiteY45" fmla="*/ 1869745 h 2182043"/>
              <a:gd name="connsiteX46" fmla="*/ 698831 w 1151910"/>
              <a:gd name="connsiteY46" fmla="*/ 1781638 h 2182043"/>
              <a:gd name="connsiteX47" fmla="*/ 739314 w 1151910"/>
              <a:gd name="connsiteY47" fmla="*/ 1714964 h 2182043"/>
              <a:gd name="connsiteX48" fmla="*/ 770269 w 1151910"/>
              <a:gd name="connsiteY48" fmla="*/ 1684008 h 2182043"/>
              <a:gd name="connsiteX49" fmla="*/ 791701 w 1151910"/>
              <a:gd name="connsiteY49" fmla="*/ 1772113 h 2182043"/>
              <a:gd name="connsiteX50" fmla="*/ 813133 w 1151910"/>
              <a:gd name="connsiteY50" fmla="*/ 1719726 h 2182043"/>
              <a:gd name="connsiteX51" fmla="*/ 848850 w 1151910"/>
              <a:gd name="connsiteY51" fmla="*/ 1729250 h 2182043"/>
              <a:gd name="connsiteX52" fmla="*/ 865518 w 1151910"/>
              <a:gd name="connsiteY52" fmla="*/ 1669719 h 2182043"/>
              <a:gd name="connsiteX53" fmla="*/ 946482 w 1151910"/>
              <a:gd name="connsiteY53" fmla="*/ 1703056 h 2182043"/>
              <a:gd name="connsiteX54" fmla="*/ 989344 w 1151910"/>
              <a:gd name="connsiteY54" fmla="*/ 1738775 h 2182043"/>
              <a:gd name="connsiteX55" fmla="*/ 986963 w 1151910"/>
              <a:gd name="connsiteY55" fmla="*/ 1674482 h 2182043"/>
              <a:gd name="connsiteX56" fmla="*/ 1017919 w 1151910"/>
              <a:gd name="connsiteY56" fmla="*/ 1638763 h 2182043"/>
              <a:gd name="connsiteX57" fmla="*/ 996488 w 1151910"/>
              <a:gd name="connsiteY57" fmla="*/ 1557800 h 2182043"/>
              <a:gd name="connsiteX58" fmla="*/ 934577 w 1151910"/>
              <a:gd name="connsiteY58" fmla="*/ 1495890 h 2182043"/>
              <a:gd name="connsiteX59" fmla="*/ 932194 w 1151910"/>
              <a:gd name="connsiteY59" fmla="*/ 1405400 h 2182043"/>
              <a:gd name="connsiteX60" fmla="*/ 929813 w 1151910"/>
              <a:gd name="connsiteY60" fmla="*/ 1364919 h 2182043"/>
              <a:gd name="connsiteX61" fmla="*/ 898856 w 1151910"/>
              <a:gd name="connsiteY61" fmla="*/ 1291100 h 2182043"/>
              <a:gd name="connsiteX62" fmla="*/ 908381 w 1151910"/>
              <a:gd name="connsiteY62" fmla="*/ 1224425 h 2182043"/>
              <a:gd name="connsiteX63" fmla="*/ 922669 w 1151910"/>
              <a:gd name="connsiteY63" fmla="*/ 1219663 h 2182043"/>
              <a:gd name="connsiteX64" fmla="*/ 941719 w 1151910"/>
              <a:gd name="connsiteY64" fmla="*/ 1210138 h 2182043"/>
              <a:gd name="connsiteX65" fmla="*/ 956006 w 1151910"/>
              <a:gd name="connsiteY65" fmla="*/ 1205375 h 2182043"/>
              <a:gd name="connsiteX66" fmla="*/ 970294 w 1151910"/>
              <a:gd name="connsiteY66" fmla="*/ 1195850 h 2182043"/>
              <a:gd name="connsiteX67" fmla="*/ 1003631 w 1151910"/>
              <a:gd name="connsiteY67" fmla="*/ 1186325 h 2182043"/>
              <a:gd name="connsiteX68" fmla="*/ 1022681 w 1151910"/>
              <a:gd name="connsiteY68" fmla="*/ 1172038 h 2182043"/>
              <a:gd name="connsiteX69" fmla="*/ 1041731 w 1151910"/>
              <a:gd name="connsiteY69" fmla="*/ 1143463 h 2182043"/>
              <a:gd name="connsiteX70" fmla="*/ 1070306 w 1151910"/>
              <a:gd name="connsiteY70" fmla="*/ 1124413 h 2182043"/>
              <a:gd name="connsiteX71" fmla="*/ 1098881 w 1151910"/>
              <a:gd name="connsiteY71" fmla="*/ 1114888 h 2182043"/>
              <a:gd name="connsiteX72" fmla="*/ 1132219 w 1151910"/>
              <a:gd name="connsiteY72" fmla="*/ 1091075 h 2182043"/>
              <a:gd name="connsiteX73" fmla="*/ 1146506 w 1151910"/>
              <a:gd name="connsiteY73" fmla="*/ 1076788 h 2182043"/>
              <a:gd name="connsiteX74" fmla="*/ 1141744 w 1151910"/>
              <a:gd name="connsiteY74" fmla="*/ 991063 h 2182043"/>
              <a:gd name="connsiteX75" fmla="*/ 1127456 w 1151910"/>
              <a:gd name="connsiteY75" fmla="*/ 972013 h 2182043"/>
              <a:gd name="connsiteX76" fmla="*/ 1108406 w 1151910"/>
              <a:gd name="connsiteY76" fmla="*/ 933913 h 2182043"/>
              <a:gd name="connsiteX77" fmla="*/ 1103644 w 1151910"/>
              <a:gd name="connsiteY77" fmla="*/ 910100 h 2182043"/>
              <a:gd name="connsiteX78" fmla="*/ 1075069 w 1151910"/>
              <a:gd name="connsiteY78" fmla="*/ 881525 h 2182043"/>
              <a:gd name="connsiteX79" fmla="*/ 1008394 w 1151910"/>
              <a:gd name="connsiteY79" fmla="*/ 857713 h 2182043"/>
              <a:gd name="connsiteX80" fmla="*/ 994106 w 1151910"/>
              <a:gd name="connsiteY80" fmla="*/ 862475 h 2182043"/>
              <a:gd name="connsiteX81" fmla="*/ 989344 w 1151910"/>
              <a:gd name="connsiteY81" fmla="*/ 876763 h 2182043"/>
              <a:gd name="connsiteX82" fmla="*/ 984581 w 1151910"/>
              <a:gd name="connsiteY82" fmla="*/ 914863 h 2182043"/>
              <a:gd name="connsiteX83" fmla="*/ 975056 w 1151910"/>
              <a:gd name="connsiteY83" fmla="*/ 929150 h 2182043"/>
              <a:gd name="connsiteX84" fmla="*/ 960769 w 1151910"/>
              <a:gd name="connsiteY84" fmla="*/ 948200 h 2182043"/>
              <a:gd name="connsiteX85" fmla="*/ 932194 w 1151910"/>
              <a:gd name="connsiteY85" fmla="*/ 962488 h 2182043"/>
              <a:gd name="connsiteX86" fmla="*/ 898856 w 1151910"/>
              <a:gd name="connsiteY86" fmla="*/ 919625 h 2182043"/>
              <a:gd name="connsiteX87" fmla="*/ 884569 w 1151910"/>
              <a:gd name="connsiteY87" fmla="*/ 905338 h 2182043"/>
              <a:gd name="connsiteX88" fmla="*/ 903619 w 1151910"/>
              <a:gd name="connsiteY88" fmla="*/ 852950 h 2182043"/>
              <a:gd name="connsiteX89" fmla="*/ 908381 w 1151910"/>
              <a:gd name="connsiteY89" fmla="*/ 833900 h 2182043"/>
              <a:gd name="connsiteX90" fmla="*/ 903619 w 1151910"/>
              <a:gd name="connsiteY90" fmla="*/ 819613 h 2182043"/>
              <a:gd name="connsiteX91" fmla="*/ 898856 w 1151910"/>
              <a:gd name="connsiteY91" fmla="*/ 800563 h 2182043"/>
              <a:gd name="connsiteX92" fmla="*/ 903619 w 1151910"/>
              <a:gd name="connsiteY92" fmla="*/ 776750 h 2182043"/>
              <a:gd name="connsiteX93" fmla="*/ 941719 w 1151910"/>
              <a:gd name="connsiteY93" fmla="*/ 752938 h 2182043"/>
              <a:gd name="connsiteX94" fmla="*/ 956006 w 1151910"/>
              <a:gd name="connsiteY94" fmla="*/ 738650 h 2182043"/>
              <a:gd name="connsiteX95" fmla="*/ 960769 w 1151910"/>
              <a:gd name="connsiteY95" fmla="*/ 724363 h 2182043"/>
              <a:gd name="connsiteX96" fmla="*/ 956006 w 1151910"/>
              <a:gd name="connsiteY96" fmla="*/ 600538 h 2182043"/>
              <a:gd name="connsiteX97" fmla="*/ 889331 w 1151910"/>
              <a:gd name="connsiteY97" fmla="*/ 600538 h 2182043"/>
              <a:gd name="connsiteX98" fmla="*/ 875044 w 1151910"/>
              <a:gd name="connsiteY98" fmla="*/ 586250 h 2182043"/>
              <a:gd name="connsiteX99" fmla="*/ 860756 w 1151910"/>
              <a:gd name="connsiteY99" fmla="*/ 576725 h 2182043"/>
              <a:gd name="connsiteX100" fmla="*/ 846469 w 1151910"/>
              <a:gd name="connsiteY100" fmla="*/ 557675 h 2182043"/>
              <a:gd name="connsiteX101" fmla="*/ 841706 w 1151910"/>
              <a:gd name="connsiteY101" fmla="*/ 543388 h 2182043"/>
              <a:gd name="connsiteX102" fmla="*/ 722644 w 1151910"/>
              <a:gd name="connsiteY102" fmla="*/ 538625 h 2182043"/>
              <a:gd name="connsiteX103" fmla="*/ 689306 w 1151910"/>
              <a:gd name="connsiteY103" fmla="*/ 510050 h 2182043"/>
              <a:gd name="connsiteX104" fmla="*/ 679781 w 1151910"/>
              <a:gd name="connsiteY104" fmla="*/ 495763 h 2182043"/>
              <a:gd name="connsiteX105" fmla="*/ 660731 w 1151910"/>
              <a:gd name="connsiteY105" fmla="*/ 448138 h 2182043"/>
              <a:gd name="connsiteX106" fmla="*/ 646444 w 1151910"/>
              <a:gd name="connsiteY106" fmla="*/ 410038 h 2182043"/>
              <a:gd name="connsiteX107" fmla="*/ 636919 w 1151910"/>
              <a:gd name="connsiteY107" fmla="*/ 386225 h 2182043"/>
              <a:gd name="connsiteX108" fmla="*/ 617869 w 1151910"/>
              <a:gd name="connsiteY108" fmla="*/ 357650 h 2182043"/>
              <a:gd name="connsiteX109" fmla="*/ 575006 w 1151910"/>
              <a:gd name="connsiteY109" fmla="*/ 329075 h 2182043"/>
              <a:gd name="connsiteX110" fmla="*/ 560719 w 1151910"/>
              <a:gd name="connsiteY110" fmla="*/ 319550 h 2182043"/>
              <a:gd name="connsiteX111" fmla="*/ 541669 w 1151910"/>
              <a:gd name="connsiteY111" fmla="*/ 305263 h 2182043"/>
              <a:gd name="connsiteX112" fmla="*/ 527381 w 1151910"/>
              <a:gd name="connsiteY112" fmla="*/ 300500 h 2182043"/>
              <a:gd name="connsiteX113" fmla="*/ 494044 w 1151910"/>
              <a:gd name="connsiteY113" fmla="*/ 281450 h 2182043"/>
              <a:gd name="connsiteX114" fmla="*/ 470231 w 1151910"/>
              <a:gd name="connsiteY114" fmla="*/ 271925 h 2182043"/>
              <a:gd name="connsiteX115" fmla="*/ 408318 w 1151910"/>
              <a:gd name="connsiteY115" fmla="*/ 181439 h 2182043"/>
              <a:gd name="connsiteX116" fmla="*/ 408319 w 1151910"/>
              <a:gd name="connsiteY116" fmla="*/ 52851 h 2182043"/>
              <a:gd name="connsiteX117" fmla="*/ 377362 w 1151910"/>
              <a:gd name="connsiteY117" fmla="*/ 43325 h 2182043"/>
              <a:gd name="connsiteX118" fmla="*/ 317831 w 1151910"/>
              <a:gd name="connsiteY118" fmla="*/ 9988 h 2182043"/>
              <a:gd name="connsiteX119" fmla="*/ 284494 w 1151910"/>
              <a:gd name="connsiteY119" fmla="*/ 463 h 2182043"/>
              <a:gd name="connsiteX120" fmla="*/ 265444 w 1151910"/>
              <a:gd name="connsiteY120" fmla="*/ 5225 h 2182043"/>
              <a:gd name="connsiteX121" fmla="*/ 227344 w 1151910"/>
              <a:gd name="connsiteY121" fmla="*/ 55231 h 2182043"/>
              <a:gd name="connsiteX122" fmla="*/ 170194 w 1151910"/>
              <a:gd name="connsiteY122" fmla="*/ 69519 h 2182043"/>
              <a:gd name="connsiteX123" fmla="*/ 158287 w 1151910"/>
              <a:gd name="connsiteY123" fmla="*/ 114763 h 2182043"/>
              <a:gd name="connsiteX124" fmla="*/ 122568 w 1151910"/>
              <a:gd name="connsiteY124" fmla="*/ 150481 h 2182043"/>
              <a:gd name="connsiteX125" fmla="*/ 84469 w 1151910"/>
              <a:gd name="connsiteY125" fmla="*/ 243351 h 2182043"/>
              <a:gd name="connsiteX0" fmla="*/ 84469 w 1151910"/>
              <a:gd name="connsiteY0" fmla="*/ 243351 h 2182043"/>
              <a:gd name="connsiteX1" fmla="*/ 91612 w 1151910"/>
              <a:gd name="connsiteY1" fmla="*/ 271925 h 2182043"/>
              <a:gd name="connsiteX2" fmla="*/ 74943 w 1151910"/>
              <a:gd name="connsiteY2" fmla="*/ 340982 h 2182043"/>
              <a:gd name="connsiteX3" fmla="*/ 60656 w 1151910"/>
              <a:gd name="connsiteY3" fmla="*/ 390988 h 2182043"/>
              <a:gd name="connsiteX4" fmla="*/ 53512 w 1151910"/>
              <a:gd name="connsiteY4" fmla="*/ 467188 h 2182043"/>
              <a:gd name="connsiteX5" fmla="*/ 32081 w 1151910"/>
              <a:gd name="connsiteY5" fmla="*/ 505288 h 2182043"/>
              <a:gd name="connsiteX6" fmla="*/ 3506 w 1151910"/>
              <a:gd name="connsiteY6" fmla="*/ 541007 h 2182043"/>
              <a:gd name="connsiteX7" fmla="*/ 74944 w 1151910"/>
              <a:gd name="connsiteY7" fmla="*/ 564819 h 2182043"/>
              <a:gd name="connsiteX8" fmla="*/ 67800 w 1151910"/>
              <a:gd name="connsiteY8" fmla="*/ 643401 h 2182043"/>
              <a:gd name="connsiteX9" fmla="*/ 103518 w 1151910"/>
              <a:gd name="connsiteY9" fmla="*/ 688645 h 2182043"/>
              <a:gd name="connsiteX10" fmla="*/ 167813 w 1151910"/>
              <a:gd name="connsiteY10" fmla="*/ 736269 h 2182043"/>
              <a:gd name="connsiteX11" fmla="*/ 170195 w 1151910"/>
              <a:gd name="connsiteY11" fmla="*/ 807706 h 2182043"/>
              <a:gd name="connsiteX12" fmla="*/ 155907 w 1151910"/>
              <a:gd name="connsiteY12" fmla="*/ 860094 h 2182043"/>
              <a:gd name="connsiteX13" fmla="*/ 127331 w 1151910"/>
              <a:gd name="connsiteY13" fmla="*/ 910100 h 2182043"/>
              <a:gd name="connsiteX14" fmla="*/ 98756 w 1151910"/>
              <a:gd name="connsiteY14" fmla="*/ 948200 h 2182043"/>
              <a:gd name="connsiteX15" fmla="*/ 63037 w 1151910"/>
              <a:gd name="connsiteY15" fmla="*/ 993444 h 2182043"/>
              <a:gd name="connsiteX16" fmla="*/ 32082 w 1151910"/>
              <a:gd name="connsiteY16" fmla="*/ 1064881 h 2182043"/>
              <a:gd name="connsiteX17" fmla="*/ 1125 w 1151910"/>
              <a:gd name="connsiteY17" fmla="*/ 1105363 h 2182043"/>
              <a:gd name="connsiteX18" fmla="*/ 8269 w 1151910"/>
              <a:gd name="connsiteY18" fmla="*/ 1174419 h 2182043"/>
              <a:gd name="connsiteX19" fmla="*/ 22557 w 1151910"/>
              <a:gd name="connsiteY19" fmla="*/ 1224425 h 2182043"/>
              <a:gd name="connsiteX20" fmla="*/ 51133 w 1151910"/>
              <a:gd name="connsiteY20" fmla="*/ 1260144 h 2182043"/>
              <a:gd name="connsiteX21" fmla="*/ 70181 w 1151910"/>
              <a:gd name="connsiteY21" fmla="*/ 1298244 h 2182043"/>
              <a:gd name="connsiteX22" fmla="*/ 148763 w 1151910"/>
              <a:gd name="connsiteY22" fmla="*/ 1314913 h 2182043"/>
              <a:gd name="connsiteX23" fmla="*/ 255919 w 1151910"/>
              <a:gd name="connsiteY23" fmla="*/ 1398256 h 2182043"/>
              <a:gd name="connsiteX24" fmla="*/ 279733 w 1151910"/>
              <a:gd name="connsiteY24" fmla="*/ 1450644 h 2182043"/>
              <a:gd name="connsiteX25" fmla="*/ 239252 w 1151910"/>
              <a:gd name="connsiteY25" fmla="*/ 1550656 h 2182043"/>
              <a:gd name="connsiteX26" fmla="*/ 210677 w 1151910"/>
              <a:gd name="connsiteY26" fmla="*/ 1655431 h 2182043"/>
              <a:gd name="connsiteX27" fmla="*/ 217819 w 1151910"/>
              <a:gd name="connsiteY27" fmla="*/ 1714963 h 2182043"/>
              <a:gd name="connsiteX28" fmla="*/ 246394 w 1151910"/>
              <a:gd name="connsiteY28" fmla="*/ 1812594 h 2182043"/>
              <a:gd name="connsiteX29" fmla="*/ 191627 w 1151910"/>
              <a:gd name="connsiteY29" fmla="*/ 1857838 h 2182043"/>
              <a:gd name="connsiteX30" fmla="*/ 144002 w 1151910"/>
              <a:gd name="connsiteY30" fmla="*/ 1891175 h 2182043"/>
              <a:gd name="connsiteX31" fmla="*/ 91613 w 1151910"/>
              <a:gd name="connsiteY31" fmla="*/ 1917369 h 2182043"/>
              <a:gd name="connsiteX32" fmla="*/ 139239 w 1151910"/>
              <a:gd name="connsiteY32" fmla="*/ 1953088 h 2182043"/>
              <a:gd name="connsiteX33" fmla="*/ 165431 w 1151910"/>
              <a:gd name="connsiteY33" fmla="*/ 1984043 h 2182043"/>
              <a:gd name="connsiteX34" fmla="*/ 196387 w 1151910"/>
              <a:gd name="connsiteY34" fmla="*/ 2055482 h 2182043"/>
              <a:gd name="connsiteX35" fmla="*/ 258302 w 1151910"/>
              <a:gd name="connsiteY35" fmla="*/ 2048338 h 2182043"/>
              <a:gd name="connsiteX36" fmla="*/ 365456 w 1151910"/>
              <a:gd name="connsiteY36" fmla="*/ 2074532 h 2182043"/>
              <a:gd name="connsiteX37" fmla="*/ 382127 w 1151910"/>
              <a:gd name="connsiteY37" fmla="*/ 2155494 h 2182043"/>
              <a:gd name="connsiteX38" fmla="*/ 441658 w 1151910"/>
              <a:gd name="connsiteY38" fmla="*/ 2176926 h 2182043"/>
              <a:gd name="connsiteX39" fmla="*/ 489282 w 1151910"/>
              <a:gd name="connsiteY39" fmla="*/ 2165019 h 2182043"/>
              <a:gd name="connsiteX40" fmla="*/ 527381 w 1151910"/>
              <a:gd name="connsiteY40" fmla="*/ 2181687 h 2182043"/>
              <a:gd name="connsiteX41" fmla="*/ 539288 w 1151910"/>
              <a:gd name="connsiteY41" fmla="*/ 2086437 h 2182043"/>
              <a:gd name="connsiteX42" fmla="*/ 591675 w 1151910"/>
              <a:gd name="connsiteY42" fmla="*/ 2041194 h 2182043"/>
              <a:gd name="connsiteX43" fmla="*/ 613106 w 1151910"/>
              <a:gd name="connsiteY43" fmla="*/ 2010238 h 2182043"/>
              <a:gd name="connsiteX44" fmla="*/ 608346 w 1151910"/>
              <a:gd name="connsiteY44" fmla="*/ 1972139 h 2182043"/>
              <a:gd name="connsiteX45" fmla="*/ 648824 w 1151910"/>
              <a:gd name="connsiteY45" fmla="*/ 1869745 h 2182043"/>
              <a:gd name="connsiteX46" fmla="*/ 698831 w 1151910"/>
              <a:gd name="connsiteY46" fmla="*/ 1781638 h 2182043"/>
              <a:gd name="connsiteX47" fmla="*/ 739314 w 1151910"/>
              <a:gd name="connsiteY47" fmla="*/ 1714964 h 2182043"/>
              <a:gd name="connsiteX48" fmla="*/ 770269 w 1151910"/>
              <a:gd name="connsiteY48" fmla="*/ 1684008 h 2182043"/>
              <a:gd name="connsiteX49" fmla="*/ 791701 w 1151910"/>
              <a:gd name="connsiteY49" fmla="*/ 1772113 h 2182043"/>
              <a:gd name="connsiteX50" fmla="*/ 813133 w 1151910"/>
              <a:gd name="connsiteY50" fmla="*/ 1719726 h 2182043"/>
              <a:gd name="connsiteX51" fmla="*/ 848850 w 1151910"/>
              <a:gd name="connsiteY51" fmla="*/ 1729250 h 2182043"/>
              <a:gd name="connsiteX52" fmla="*/ 865518 w 1151910"/>
              <a:gd name="connsiteY52" fmla="*/ 1669719 h 2182043"/>
              <a:gd name="connsiteX53" fmla="*/ 946482 w 1151910"/>
              <a:gd name="connsiteY53" fmla="*/ 1703056 h 2182043"/>
              <a:gd name="connsiteX54" fmla="*/ 989344 w 1151910"/>
              <a:gd name="connsiteY54" fmla="*/ 1738775 h 2182043"/>
              <a:gd name="connsiteX55" fmla="*/ 986963 w 1151910"/>
              <a:gd name="connsiteY55" fmla="*/ 1674482 h 2182043"/>
              <a:gd name="connsiteX56" fmla="*/ 1017919 w 1151910"/>
              <a:gd name="connsiteY56" fmla="*/ 1638763 h 2182043"/>
              <a:gd name="connsiteX57" fmla="*/ 996488 w 1151910"/>
              <a:gd name="connsiteY57" fmla="*/ 1557800 h 2182043"/>
              <a:gd name="connsiteX58" fmla="*/ 934577 w 1151910"/>
              <a:gd name="connsiteY58" fmla="*/ 1495890 h 2182043"/>
              <a:gd name="connsiteX59" fmla="*/ 932194 w 1151910"/>
              <a:gd name="connsiteY59" fmla="*/ 1405400 h 2182043"/>
              <a:gd name="connsiteX60" fmla="*/ 929813 w 1151910"/>
              <a:gd name="connsiteY60" fmla="*/ 1364919 h 2182043"/>
              <a:gd name="connsiteX61" fmla="*/ 898856 w 1151910"/>
              <a:gd name="connsiteY61" fmla="*/ 1291100 h 2182043"/>
              <a:gd name="connsiteX62" fmla="*/ 908381 w 1151910"/>
              <a:gd name="connsiteY62" fmla="*/ 1224425 h 2182043"/>
              <a:gd name="connsiteX63" fmla="*/ 922669 w 1151910"/>
              <a:gd name="connsiteY63" fmla="*/ 1219663 h 2182043"/>
              <a:gd name="connsiteX64" fmla="*/ 941719 w 1151910"/>
              <a:gd name="connsiteY64" fmla="*/ 1210138 h 2182043"/>
              <a:gd name="connsiteX65" fmla="*/ 956006 w 1151910"/>
              <a:gd name="connsiteY65" fmla="*/ 1205375 h 2182043"/>
              <a:gd name="connsiteX66" fmla="*/ 970294 w 1151910"/>
              <a:gd name="connsiteY66" fmla="*/ 1195850 h 2182043"/>
              <a:gd name="connsiteX67" fmla="*/ 1003631 w 1151910"/>
              <a:gd name="connsiteY67" fmla="*/ 1186325 h 2182043"/>
              <a:gd name="connsiteX68" fmla="*/ 1022681 w 1151910"/>
              <a:gd name="connsiteY68" fmla="*/ 1172038 h 2182043"/>
              <a:gd name="connsiteX69" fmla="*/ 1041731 w 1151910"/>
              <a:gd name="connsiteY69" fmla="*/ 1143463 h 2182043"/>
              <a:gd name="connsiteX70" fmla="*/ 1070306 w 1151910"/>
              <a:gd name="connsiteY70" fmla="*/ 1124413 h 2182043"/>
              <a:gd name="connsiteX71" fmla="*/ 1098881 w 1151910"/>
              <a:gd name="connsiteY71" fmla="*/ 1114888 h 2182043"/>
              <a:gd name="connsiteX72" fmla="*/ 1132219 w 1151910"/>
              <a:gd name="connsiteY72" fmla="*/ 1091075 h 2182043"/>
              <a:gd name="connsiteX73" fmla="*/ 1146506 w 1151910"/>
              <a:gd name="connsiteY73" fmla="*/ 1076788 h 2182043"/>
              <a:gd name="connsiteX74" fmla="*/ 1141744 w 1151910"/>
              <a:gd name="connsiteY74" fmla="*/ 991063 h 2182043"/>
              <a:gd name="connsiteX75" fmla="*/ 1127456 w 1151910"/>
              <a:gd name="connsiteY75" fmla="*/ 972013 h 2182043"/>
              <a:gd name="connsiteX76" fmla="*/ 1108406 w 1151910"/>
              <a:gd name="connsiteY76" fmla="*/ 933913 h 2182043"/>
              <a:gd name="connsiteX77" fmla="*/ 1103644 w 1151910"/>
              <a:gd name="connsiteY77" fmla="*/ 910100 h 2182043"/>
              <a:gd name="connsiteX78" fmla="*/ 1075069 w 1151910"/>
              <a:gd name="connsiteY78" fmla="*/ 881525 h 2182043"/>
              <a:gd name="connsiteX79" fmla="*/ 1008394 w 1151910"/>
              <a:gd name="connsiteY79" fmla="*/ 857713 h 2182043"/>
              <a:gd name="connsiteX80" fmla="*/ 994106 w 1151910"/>
              <a:gd name="connsiteY80" fmla="*/ 862475 h 2182043"/>
              <a:gd name="connsiteX81" fmla="*/ 989344 w 1151910"/>
              <a:gd name="connsiteY81" fmla="*/ 876763 h 2182043"/>
              <a:gd name="connsiteX82" fmla="*/ 984581 w 1151910"/>
              <a:gd name="connsiteY82" fmla="*/ 914863 h 2182043"/>
              <a:gd name="connsiteX83" fmla="*/ 975056 w 1151910"/>
              <a:gd name="connsiteY83" fmla="*/ 929150 h 2182043"/>
              <a:gd name="connsiteX84" fmla="*/ 960769 w 1151910"/>
              <a:gd name="connsiteY84" fmla="*/ 948200 h 2182043"/>
              <a:gd name="connsiteX85" fmla="*/ 932194 w 1151910"/>
              <a:gd name="connsiteY85" fmla="*/ 962488 h 2182043"/>
              <a:gd name="connsiteX86" fmla="*/ 898856 w 1151910"/>
              <a:gd name="connsiteY86" fmla="*/ 919625 h 2182043"/>
              <a:gd name="connsiteX87" fmla="*/ 884569 w 1151910"/>
              <a:gd name="connsiteY87" fmla="*/ 905338 h 2182043"/>
              <a:gd name="connsiteX88" fmla="*/ 903619 w 1151910"/>
              <a:gd name="connsiteY88" fmla="*/ 852950 h 2182043"/>
              <a:gd name="connsiteX89" fmla="*/ 908381 w 1151910"/>
              <a:gd name="connsiteY89" fmla="*/ 833900 h 2182043"/>
              <a:gd name="connsiteX90" fmla="*/ 903619 w 1151910"/>
              <a:gd name="connsiteY90" fmla="*/ 819613 h 2182043"/>
              <a:gd name="connsiteX91" fmla="*/ 898856 w 1151910"/>
              <a:gd name="connsiteY91" fmla="*/ 800563 h 2182043"/>
              <a:gd name="connsiteX92" fmla="*/ 903619 w 1151910"/>
              <a:gd name="connsiteY92" fmla="*/ 776750 h 2182043"/>
              <a:gd name="connsiteX93" fmla="*/ 941719 w 1151910"/>
              <a:gd name="connsiteY93" fmla="*/ 752938 h 2182043"/>
              <a:gd name="connsiteX94" fmla="*/ 956006 w 1151910"/>
              <a:gd name="connsiteY94" fmla="*/ 738650 h 2182043"/>
              <a:gd name="connsiteX95" fmla="*/ 960769 w 1151910"/>
              <a:gd name="connsiteY95" fmla="*/ 724363 h 2182043"/>
              <a:gd name="connsiteX96" fmla="*/ 956006 w 1151910"/>
              <a:gd name="connsiteY96" fmla="*/ 600538 h 2182043"/>
              <a:gd name="connsiteX97" fmla="*/ 889331 w 1151910"/>
              <a:gd name="connsiteY97" fmla="*/ 600538 h 2182043"/>
              <a:gd name="connsiteX98" fmla="*/ 875044 w 1151910"/>
              <a:gd name="connsiteY98" fmla="*/ 586250 h 2182043"/>
              <a:gd name="connsiteX99" fmla="*/ 860756 w 1151910"/>
              <a:gd name="connsiteY99" fmla="*/ 576725 h 2182043"/>
              <a:gd name="connsiteX100" fmla="*/ 846469 w 1151910"/>
              <a:gd name="connsiteY100" fmla="*/ 557675 h 2182043"/>
              <a:gd name="connsiteX101" fmla="*/ 841706 w 1151910"/>
              <a:gd name="connsiteY101" fmla="*/ 543388 h 2182043"/>
              <a:gd name="connsiteX102" fmla="*/ 722644 w 1151910"/>
              <a:gd name="connsiteY102" fmla="*/ 538625 h 2182043"/>
              <a:gd name="connsiteX103" fmla="*/ 689306 w 1151910"/>
              <a:gd name="connsiteY103" fmla="*/ 510050 h 2182043"/>
              <a:gd name="connsiteX104" fmla="*/ 679781 w 1151910"/>
              <a:gd name="connsiteY104" fmla="*/ 495763 h 2182043"/>
              <a:gd name="connsiteX105" fmla="*/ 660731 w 1151910"/>
              <a:gd name="connsiteY105" fmla="*/ 448138 h 2182043"/>
              <a:gd name="connsiteX106" fmla="*/ 646444 w 1151910"/>
              <a:gd name="connsiteY106" fmla="*/ 410038 h 2182043"/>
              <a:gd name="connsiteX107" fmla="*/ 636919 w 1151910"/>
              <a:gd name="connsiteY107" fmla="*/ 386225 h 2182043"/>
              <a:gd name="connsiteX108" fmla="*/ 617869 w 1151910"/>
              <a:gd name="connsiteY108" fmla="*/ 357650 h 2182043"/>
              <a:gd name="connsiteX109" fmla="*/ 575006 w 1151910"/>
              <a:gd name="connsiteY109" fmla="*/ 329075 h 2182043"/>
              <a:gd name="connsiteX110" fmla="*/ 560719 w 1151910"/>
              <a:gd name="connsiteY110" fmla="*/ 319550 h 2182043"/>
              <a:gd name="connsiteX111" fmla="*/ 541669 w 1151910"/>
              <a:gd name="connsiteY111" fmla="*/ 305263 h 2182043"/>
              <a:gd name="connsiteX112" fmla="*/ 527381 w 1151910"/>
              <a:gd name="connsiteY112" fmla="*/ 300500 h 2182043"/>
              <a:gd name="connsiteX113" fmla="*/ 494044 w 1151910"/>
              <a:gd name="connsiteY113" fmla="*/ 281450 h 2182043"/>
              <a:gd name="connsiteX114" fmla="*/ 470231 w 1151910"/>
              <a:gd name="connsiteY114" fmla="*/ 271925 h 2182043"/>
              <a:gd name="connsiteX115" fmla="*/ 408318 w 1151910"/>
              <a:gd name="connsiteY115" fmla="*/ 181439 h 2182043"/>
              <a:gd name="connsiteX116" fmla="*/ 408319 w 1151910"/>
              <a:gd name="connsiteY116" fmla="*/ 52851 h 2182043"/>
              <a:gd name="connsiteX117" fmla="*/ 377362 w 1151910"/>
              <a:gd name="connsiteY117" fmla="*/ 43325 h 2182043"/>
              <a:gd name="connsiteX118" fmla="*/ 317831 w 1151910"/>
              <a:gd name="connsiteY118" fmla="*/ 9988 h 2182043"/>
              <a:gd name="connsiteX119" fmla="*/ 284494 w 1151910"/>
              <a:gd name="connsiteY119" fmla="*/ 463 h 2182043"/>
              <a:gd name="connsiteX120" fmla="*/ 265444 w 1151910"/>
              <a:gd name="connsiteY120" fmla="*/ 5225 h 2182043"/>
              <a:gd name="connsiteX121" fmla="*/ 227344 w 1151910"/>
              <a:gd name="connsiteY121" fmla="*/ 55231 h 2182043"/>
              <a:gd name="connsiteX122" fmla="*/ 170194 w 1151910"/>
              <a:gd name="connsiteY122" fmla="*/ 69519 h 2182043"/>
              <a:gd name="connsiteX123" fmla="*/ 158287 w 1151910"/>
              <a:gd name="connsiteY123" fmla="*/ 114763 h 2182043"/>
              <a:gd name="connsiteX124" fmla="*/ 122568 w 1151910"/>
              <a:gd name="connsiteY124" fmla="*/ 150481 h 2182043"/>
              <a:gd name="connsiteX125" fmla="*/ 84469 w 1151910"/>
              <a:gd name="connsiteY125" fmla="*/ 243351 h 2182043"/>
              <a:gd name="connsiteX0" fmla="*/ 84469 w 1151910"/>
              <a:gd name="connsiteY0" fmla="*/ 243351 h 2182043"/>
              <a:gd name="connsiteX1" fmla="*/ 91612 w 1151910"/>
              <a:gd name="connsiteY1" fmla="*/ 271925 h 2182043"/>
              <a:gd name="connsiteX2" fmla="*/ 74943 w 1151910"/>
              <a:gd name="connsiteY2" fmla="*/ 340982 h 2182043"/>
              <a:gd name="connsiteX3" fmla="*/ 60656 w 1151910"/>
              <a:gd name="connsiteY3" fmla="*/ 390988 h 2182043"/>
              <a:gd name="connsiteX4" fmla="*/ 53512 w 1151910"/>
              <a:gd name="connsiteY4" fmla="*/ 467188 h 2182043"/>
              <a:gd name="connsiteX5" fmla="*/ 32081 w 1151910"/>
              <a:gd name="connsiteY5" fmla="*/ 505288 h 2182043"/>
              <a:gd name="connsiteX6" fmla="*/ 3506 w 1151910"/>
              <a:gd name="connsiteY6" fmla="*/ 541007 h 2182043"/>
              <a:gd name="connsiteX7" fmla="*/ 74944 w 1151910"/>
              <a:gd name="connsiteY7" fmla="*/ 564819 h 2182043"/>
              <a:gd name="connsiteX8" fmla="*/ 67800 w 1151910"/>
              <a:gd name="connsiteY8" fmla="*/ 643401 h 2182043"/>
              <a:gd name="connsiteX9" fmla="*/ 103518 w 1151910"/>
              <a:gd name="connsiteY9" fmla="*/ 688645 h 2182043"/>
              <a:gd name="connsiteX10" fmla="*/ 167813 w 1151910"/>
              <a:gd name="connsiteY10" fmla="*/ 736269 h 2182043"/>
              <a:gd name="connsiteX11" fmla="*/ 170195 w 1151910"/>
              <a:gd name="connsiteY11" fmla="*/ 807706 h 2182043"/>
              <a:gd name="connsiteX12" fmla="*/ 155907 w 1151910"/>
              <a:gd name="connsiteY12" fmla="*/ 860094 h 2182043"/>
              <a:gd name="connsiteX13" fmla="*/ 127331 w 1151910"/>
              <a:gd name="connsiteY13" fmla="*/ 910100 h 2182043"/>
              <a:gd name="connsiteX14" fmla="*/ 98756 w 1151910"/>
              <a:gd name="connsiteY14" fmla="*/ 948200 h 2182043"/>
              <a:gd name="connsiteX15" fmla="*/ 63037 w 1151910"/>
              <a:gd name="connsiteY15" fmla="*/ 993444 h 2182043"/>
              <a:gd name="connsiteX16" fmla="*/ 32082 w 1151910"/>
              <a:gd name="connsiteY16" fmla="*/ 1064881 h 2182043"/>
              <a:gd name="connsiteX17" fmla="*/ 1125 w 1151910"/>
              <a:gd name="connsiteY17" fmla="*/ 1105363 h 2182043"/>
              <a:gd name="connsiteX18" fmla="*/ 8269 w 1151910"/>
              <a:gd name="connsiteY18" fmla="*/ 1174419 h 2182043"/>
              <a:gd name="connsiteX19" fmla="*/ 22557 w 1151910"/>
              <a:gd name="connsiteY19" fmla="*/ 1224425 h 2182043"/>
              <a:gd name="connsiteX20" fmla="*/ 51133 w 1151910"/>
              <a:gd name="connsiteY20" fmla="*/ 1260144 h 2182043"/>
              <a:gd name="connsiteX21" fmla="*/ 70181 w 1151910"/>
              <a:gd name="connsiteY21" fmla="*/ 1298244 h 2182043"/>
              <a:gd name="connsiteX22" fmla="*/ 148763 w 1151910"/>
              <a:gd name="connsiteY22" fmla="*/ 1314913 h 2182043"/>
              <a:gd name="connsiteX23" fmla="*/ 255919 w 1151910"/>
              <a:gd name="connsiteY23" fmla="*/ 1398256 h 2182043"/>
              <a:gd name="connsiteX24" fmla="*/ 279733 w 1151910"/>
              <a:gd name="connsiteY24" fmla="*/ 1450644 h 2182043"/>
              <a:gd name="connsiteX25" fmla="*/ 239252 w 1151910"/>
              <a:gd name="connsiteY25" fmla="*/ 1550656 h 2182043"/>
              <a:gd name="connsiteX26" fmla="*/ 210677 w 1151910"/>
              <a:gd name="connsiteY26" fmla="*/ 1655431 h 2182043"/>
              <a:gd name="connsiteX27" fmla="*/ 217819 w 1151910"/>
              <a:gd name="connsiteY27" fmla="*/ 1714963 h 2182043"/>
              <a:gd name="connsiteX28" fmla="*/ 246394 w 1151910"/>
              <a:gd name="connsiteY28" fmla="*/ 1812594 h 2182043"/>
              <a:gd name="connsiteX29" fmla="*/ 191627 w 1151910"/>
              <a:gd name="connsiteY29" fmla="*/ 1857838 h 2182043"/>
              <a:gd name="connsiteX30" fmla="*/ 144002 w 1151910"/>
              <a:gd name="connsiteY30" fmla="*/ 1891175 h 2182043"/>
              <a:gd name="connsiteX31" fmla="*/ 91613 w 1151910"/>
              <a:gd name="connsiteY31" fmla="*/ 1917369 h 2182043"/>
              <a:gd name="connsiteX32" fmla="*/ 139239 w 1151910"/>
              <a:gd name="connsiteY32" fmla="*/ 1953088 h 2182043"/>
              <a:gd name="connsiteX33" fmla="*/ 165431 w 1151910"/>
              <a:gd name="connsiteY33" fmla="*/ 1984043 h 2182043"/>
              <a:gd name="connsiteX34" fmla="*/ 196387 w 1151910"/>
              <a:gd name="connsiteY34" fmla="*/ 2055482 h 2182043"/>
              <a:gd name="connsiteX35" fmla="*/ 258302 w 1151910"/>
              <a:gd name="connsiteY35" fmla="*/ 2048338 h 2182043"/>
              <a:gd name="connsiteX36" fmla="*/ 365456 w 1151910"/>
              <a:gd name="connsiteY36" fmla="*/ 2074532 h 2182043"/>
              <a:gd name="connsiteX37" fmla="*/ 382127 w 1151910"/>
              <a:gd name="connsiteY37" fmla="*/ 2155494 h 2182043"/>
              <a:gd name="connsiteX38" fmla="*/ 441658 w 1151910"/>
              <a:gd name="connsiteY38" fmla="*/ 2176926 h 2182043"/>
              <a:gd name="connsiteX39" fmla="*/ 489282 w 1151910"/>
              <a:gd name="connsiteY39" fmla="*/ 2165019 h 2182043"/>
              <a:gd name="connsiteX40" fmla="*/ 527381 w 1151910"/>
              <a:gd name="connsiteY40" fmla="*/ 2181687 h 2182043"/>
              <a:gd name="connsiteX41" fmla="*/ 539288 w 1151910"/>
              <a:gd name="connsiteY41" fmla="*/ 2086437 h 2182043"/>
              <a:gd name="connsiteX42" fmla="*/ 591675 w 1151910"/>
              <a:gd name="connsiteY42" fmla="*/ 2041194 h 2182043"/>
              <a:gd name="connsiteX43" fmla="*/ 613106 w 1151910"/>
              <a:gd name="connsiteY43" fmla="*/ 2010238 h 2182043"/>
              <a:gd name="connsiteX44" fmla="*/ 608346 w 1151910"/>
              <a:gd name="connsiteY44" fmla="*/ 1972139 h 2182043"/>
              <a:gd name="connsiteX45" fmla="*/ 648824 w 1151910"/>
              <a:gd name="connsiteY45" fmla="*/ 1869745 h 2182043"/>
              <a:gd name="connsiteX46" fmla="*/ 698831 w 1151910"/>
              <a:gd name="connsiteY46" fmla="*/ 1781638 h 2182043"/>
              <a:gd name="connsiteX47" fmla="*/ 739314 w 1151910"/>
              <a:gd name="connsiteY47" fmla="*/ 1714964 h 2182043"/>
              <a:gd name="connsiteX48" fmla="*/ 770269 w 1151910"/>
              <a:gd name="connsiteY48" fmla="*/ 1684008 h 2182043"/>
              <a:gd name="connsiteX49" fmla="*/ 791701 w 1151910"/>
              <a:gd name="connsiteY49" fmla="*/ 1772113 h 2182043"/>
              <a:gd name="connsiteX50" fmla="*/ 813133 w 1151910"/>
              <a:gd name="connsiteY50" fmla="*/ 1719726 h 2182043"/>
              <a:gd name="connsiteX51" fmla="*/ 848850 w 1151910"/>
              <a:gd name="connsiteY51" fmla="*/ 1729250 h 2182043"/>
              <a:gd name="connsiteX52" fmla="*/ 865518 w 1151910"/>
              <a:gd name="connsiteY52" fmla="*/ 1669719 h 2182043"/>
              <a:gd name="connsiteX53" fmla="*/ 946482 w 1151910"/>
              <a:gd name="connsiteY53" fmla="*/ 1703056 h 2182043"/>
              <a:gd name="connsiteX54" fmla="*/ 989344 w 1151910"/>
              <a:gd name="connsiteY54" fmla="*/ 1738775 h 2182043"/>
              <a:gd name="connsiteX55" fmla="*/ 986963 w 1151910"/>
              <a:gd name="connsiteY55" fmla="*/ 1674482 h 2182043"/>
              <a:gd name="connsiteX56" fmla="*/ 1017919 w 1151910"/>
              <a:gd name="connsiteY56" fmla="*/ 1638763 h 2182043"/>
              <a:gd name="connsiteX57" fmla="*/ 996488 w 1151910"/>
              <a:gd name="connsiteY57" fmla="*/ 1557800 h 2182043"/>
              <a:gd name="connsiteX58" fmla="*/ 934577 w 1151910"/>
              <a:gd name="connsiteY58" fmla="*/ 1495890 h 2182043"/>
              <a:gd name="connsiteX59" fmla="*/ 932194 w 1151910"/>
              <a:gd name="connsiteY59" fmla="*/ 1405400 h 2182043"/>
              <a:gd name="connsiteX60" fmla="*/ 929813 w 1151910"/>
              <a:gd name="connsiteY60" fmla="*/ 1364919 h 2182043"/>
              <a:gd name="connsiteX61" fmla="*/ 898856 w 1151910"/>
              <a:gd name="connsiteY61" fmla="*/ 1291100 h 2182043"/>
              <a:gd name="connsiteX62" fmla="*/ 908381 w 1151910"/>
              <a:gd name="connsiteY62" fmla="*/ 1224425 h 2182043"/>
              <a:gd name="connsiteX63" fmla="*/ 922669 w 1151910"/>
              <a:gd name="connsiteY63" fmla="*/ 1219663 h 2182043"/>
              <a:gd name="connsiteX64" fmla="*/ 956006 w 1151910"/>
              <a:gd name="connsiteY64" fmla="*/ 1205375 h 2182043"/>
              <a:gd name="connsiteX65" fmla="*/ 970294 w 1151910"/>
              <a:gd name="connsiteY65" fmla="*/ 1195850 h 2182043"/>
              <a:gd name="connsiteX66" fmla="*/ 1003631 w 1151910"/>
              <a:gd name="connsiteY66" fmla="*/ 1186325 h 2182043"/>
              <a:gd name="connsiteX67" fmla="*/ 1022681 w 1151910"/>
              <a:gd name="connsiteY67" fmla="*/ 1172038 h 2182043"/>
              <a:gd name="connsiteX68" fmla="*/ 1041731 w 1151910"/>
              <a:gd name="connsiteY68" fmla="*/ 1143463 h 2182043"/>
              <a:gd name="connsiteX69" fmla="*/ 1070306 w 1151910"/>
              <a:gd name="connsiteY69" fmla="*/ 1124413 h 2182043"/>
              <a:gd name="connsiteX70" fmla="*/ 1098881 w 1151910"/>
              <a:gd name="connsiteY70" fmla="*/ 1114888 h 2182043"/>
              <a:gd name="connsiteX71" fmla="*/ 1132219 w 1151910"/>
              <a:gd name="connsiteY71" fmla="*/ 1091075 h 2182043"/>
              <a:gd name="connsiteX72" fmla="*/ 1146506 w 1151910"/>
              <a:gd name="connsiteY72" fmla="*/ 1076788 h 2182043"/>
              <a:gd name="connsiteX73" fmla="*/ 1141744 w 1151910"/>
              <a:gd name="connsiteY73" fmla="*/ 991063 h 2182043"/>
              <a:gd name="connsiteX74" fmla="*/ 1127456 w 1151910"/>
              <a:gd name="connsiteY74" fmla="*/ 972013 h 2182043"/>
              <a:gd name="connsiteX75" fmla="*/ 1108406 w 1151910"/>
              <a:gd name="connsiteY75" fmla="*/ 933913 h 2182043"/>
              <a:gd name="connsiteX76" fmla="*/ 1103644 w 1151910"/>
              <a:gd name="connsiteY76" fmla="*/ 910100 h 2182043"/>
              <a:gd name="connsiteX77" fmla="*/ 1075069 w 1151910"/>
              <a:gd name="connsiteY77" fmla="*/ 881525 h 2182043"/>
              <a:gd name="connsiteX78" fmla="*/ 1008394 w 1151910"/>
              <a:gd name="connsiteY78" fmla="*/ 857713 h 2182043"/>
              <a:gd name="connsiteX79" fmla="*/ 994106 w 1151910"/>
              <a:gd name="connsiteY79" fmla="*/ 862475 h 2182043"/>
              <a:gd name="connsiteX80" fmla="*/ 989344 w 1151910"/>
              <a:gd name="connsiteY80" fmla="*/ 876763 h 2182043"/>
              <a:gd name="connsiteX81" fmla="*/ 984581 w 1151910"/>
              <a:gd name="connsiteY81" fmla="*/ 914863 h 2182043"/>
              <a:gd name="connsiteX82" fmla="*/ 975056 w 1151910"/>
              <a:gd name="connsiteY82" fmla="*/ 929150 h 2182043"/>
              <a:gd name="connsiteX83" fmla="*/ 960769 w 1151910"/>
              <a:gd name="connsiteY83" fmla="*/ 948200 h 2182043"/>
              <a:gd name="connsiteX84" fmla="*/ 932194 w 1151910"/>
              <a:gd name="connsiteY84" fmla="*/ 962488 h 2182043"/>
              <a:gd name="connsiteX85" fmla="*/ 898856 w 1151910"/>
              <a:gd name="connsiteY85" fmla="*/ 919625 h 2182043"/>
              <a:gd name="connsiteX86" fmla="*/ 884569 w 1151910"/>
              <a:gd name="connsiteY86" fmla="*/ 905338 h 2182043"/>
              <a:gd name="connsiteX87" fmla="*/ 903619 w 1151910"/>
              <a:gd name="connsiteY87" fmla="*/ 852950 h 2182043"/>
              <a:gd name="connsiteX88" fmla="*/ 908381 w 1151910"/>
              <a:gd name="connsiteY88" fmla="*/ 833900 h 2182043"/>
              <a:gd name="connsiteX89" fmla="*/ 903619 w 1151910"/>
              <a:gd name="connsiteY89" fmla="*/ 819613 h 2182043"/>
              <a:gd name="connsiteX90" fmla="*/ 898856 w 1151910"/>
              <a:gd name="connsiteY90" fmla="*/ 800563 h 2182043"/>
              <a:gd name="connsiteX91" fmla="*/ 903619 w 1151910"/>
              <a:gd name="connsiteY91" fmla="*/ 776750 h 2182043"/>
              <a:gd name="connsiteX92" fmla="*/ 941719 w 1151910"/>
              <a:gd name="connsiteY92" fmla="*/ 752938 h 2182043"/>
              <a:gd name="connsiteX93" fmla="*/ 956006 w 1151910"/>
              <a:gd name="connsiteY93" fmla="*/ 738650 h 2182043"/>
              <a:gd name="connsiteX94" fmla="*/ 960769 w 1151910"/>
              <a:gd name="connsiteY94" fmla="*/ 724363 h 2182043"/>
              <a:gd name="connsiteX95" fmla="*/ 956006 w 1151910"/>
              <a:gd name="connsiteY95" fmla="*/ 600538 h 2182043"/>
              <a:gd name="connsiteX96" fmla="*/ 889331 w 1151910"/>
              <a:gd name="connsiteY96" fmla="*/ 600538 h 2182043"/>
              <a:gd name="connsiteX97" fmla="*/ 875044 w 1151910"/>
              <a:gd name="connsiteY97" fmla="*/ 586250 h 2182043"/>
              <a:gd name="connsiteX98" fmla="*/ 860756 w 1151910"/>
              <a:gd name="connsiteY98" fmla="*/ 576725 h 2182043"/>
              <a:gd name="connsiteX99" fmla="*/ 846469 w 1151910"/>
              <a:gd name="connsiteY99" fmla="*/ 557675 h 2182043"/>
              <a:gd name="connsiteX100" fmla="*/ 841706 w 1151910"/>
              <a:gd name="connsiteY100" fmla="*/ 543388 h 2182043"/>
              <a:gd name="connsiteX101" fmla="*/ 722644 w 1151910"/>
              <a:gd name="connsiteY101" fmla="*/ 538625 h 2182043"/>
              <a:gd name="connsiteX102" fmla="*/ 689306 w 1151910"/>
              <a:gd name="connsiteY102" fmla="*/ 510050 h 2182043"/>
              <a:gd name="connsiteX103" fmla="*/ 679781 w 1151910"/>
              <a:gd name="connsiteY103" fmla="*/ 495763 h 2182043"/>
              <a:gd name="connsiteX104" fmla="*/ 660731 w 1151910"/>
              <a:gd name="connsiteY104" fmla="*/ 448138 h 2182043"/>
              <a:gd name="connsiteX105" fmla="*/ 646444 w 1151910"/>
              <a:gd name="connsiteY105" fmla="*/ 410038 h 2182043"/>
              <a:gd name="connsiteX106" fmla="*/ 636919 w 1151910"/>
              <a:gd name="connsiteY106" fmla="*/ 386225 h 2182043"/>
              <a:gd name="connsiteX107" fmla="*/ 617869 w 1151910"/>
              <a:gd name="connsiteY107" fmla="*/ 357650 h 2182043"/>
              <a:gd name="connsiteX108" fmla="*/ 575006 w 1151910"/>
              <a:gd name="connsiteY108" fmla="*/ 329075 h 2182043"/>
              <a:gd name="connsiteX109" fmla="*/ 560719 w 1151910"/>
              <a:gd name="connsiteY109" fmla="*/ 319550 h 2182043"/>
              <a:gd name="connsiteX110" fmla="*/ 541669 w 1151910"/>
              <a:gd name="connsiteY110" fmla="*/ 305263 h 2182043"/>
              <a:gd name="connsiteX111" fmla="*/ 527381 w 1151910"/>
              <a:gd name="connsiteY111" fmla="*/ 300500 h 2182043"/>
              <a:gd name="connsiteX112" fmla="*/ 494044 w 1151910"/>
              <a:gd name="connsiteY112" fmla="*/ 281450 h 2182043"/>
              <a:gd name="connsiteX113" fmla="*/ 470231 w 1151910"/>
              <a:gd name="connsiteY113" fmla="*/ 271925 h 2182043"/>
              <a:gd name="connsiteX114" fmla="*/ 408318 w 1151910"/>
              <a:gd name="connsiteY114" fmla="*/ 181439 h 2182043"/>
              <a:gd name="connsiteX115" fmla="*/ 408319 w 1151910"/>
              <a:gd name="connsiteY115" fmla="*/ 52851 h 2182043"/>
              <a:gd name="connsiteX116" fmla="*/ 377362 w 1151910"/>
              <a:gd name="connsiteY116" fmla="*/ 43325 h 2182043"/>
              <a:gd name="connsiteX117" fmla="*/ 317831 w 1151910"/>
              <a:gd name="connsiteY117" fmla="*/ 9988 h 2182043"/>
              <a:gd name="connsiteX118" fmla="*/ 284494 w 1151910"/>
              <a:gd name="connsiteY118" fmla="*/ 463 h 2182043"/>
              <a:gd name="connsiteX119" fmla="*/ 265444 w 1151910"/>
              <a:gd name="connsiteY119" fmla="*/ 5225 h 2182043"/>
              <a:gd name="connsiteX120" fmla="*/ 227344 w 1151910"/>
              <a:gd name="connsiteY120" fmla="*/ 55231 h 2182043"/>
              <a:gd name="connsiteX121" fmla="*/ 170194 w 1151910"/>
              <a:gd name="connsiteY121" fmla="*/ 69519 h 2182043"/>
              <a:gd name="connsiteX122" fmla="*/ 158287 w 1151910"/>
              <a:gd name="connsiteY122" fmla="*/ 114763 h 2182043"/>
              <a:gd name="connsiteX123" fmla="*/ 122568 w 1151910"/>
              <a:gd name="connsiteY123" fmla="*/ 150481 h 2182043"/>
              <a:gd name="connsiteX124" fmla="*/ 84469 w 1151910"/>
              <a:gd name="connsiteY124" fmla="*/ 243351 h 2182043"/>
              <a:gd name="connsiteX0" fmla="*/ 84469 w 1151910"/>
              <a:gd name="connsiteY0" fmla="*/ 243351 h 2182043"/>
              <a:gd name="connsiteX1" fmla="*/ 91612 w 1151910"/>
              <a:gd name="connsiteY1" fmla="*/ 271925 h 2182043"/>
              <a:gd name="connsiteX2" fmla="*/ 74943 w 1151910"/>
              <a:gd name="connsiteY2" fmla="*/ 340982 h 2182043"/>
              <a:gd name="connsiteX3" fmla="*/ 60656 w 1151910"/>
              <a:gd name="connsiteY3" fmla="*/ 390988 h 2182043"/>
              <a:gd name="connsiteX4" fmla="*/ 53512 w 1151910"/>
              <a:gd name="connsiteY4" fmla="*/ 467188 h 2182043"/>
              <a:gd name="connsiteX5" fmla="*/ 32081 w 1151910"/>
              <a:gd name="connsiteY5" fmla="*/ 505288 h 2182043"/>
              <a:gd name="connsiteX6" fmla="*/ 3506 w 1151910"/>
              <a:gd name="connsiteY6" fmla="*/ 541007 h 2182043"/>
              <a:gd name="connsiteX7" fmla="*/ 74944 w 1151910"/>
              <a:gd name="connsiteY7" fmla="*/ 564819 h 2182043"/>
              <a:gd name="connsiteX8" fmla="*/ 67800 w 1151910"/>
              <a:gd name="connsiteY8" fmla="*/ 643401 h 2182043"/>
              <a:gd name="connsiteX9" fmla="*/ 103518 w 1151910"/>
              <a:gd name="connsiteY9" fmla="*/ 688645 h 2182043"/>
              <a:gd name="connsiteX10" fmla="*/ 167813 w 1151910"/>
              <a:gd name="connsiteY10" fmla="*/ 736269 h 2182043"/>
              <a:gd name="connsiteX11" fmla="*/ 170195 w 1151910"/>
              <a:gd name="connsiteY11" fmla="*/ 807706 h 2182043"/>
              <a:gd name="connsiteX12" fmla="*/ 155907 w 1151910"/>
              <a:gd name="connsiteY12" fmla="*/ 860094 h 2182043"/>
              <a:gd name="connsiteX13" fmla="*/ 127331 w 1151910"/>
              <a:gd name="connsiteY13" fmla="*/ 910100 h 2182043"/>
              <a:gd name="connsiteX14" fmla="*/ 98756 w 1151910"/>
              <a:gd name="connsiteY14" fmla="*/ 948200 h 2182043"/>
              <a:gd name="connsiteX15" fmla="*/ 63037 w 1151910"/>
              <a:gd name="connsiteY15" fmla="*/ 993444 h 2182043"/>
              <a:gd name="connsiteX16" fmla="*/ 32082 w 1151910"/>
              <a:gd name="connsiteY16" fmla="*/ 1064881 h 2182043"/>
              <a:gd name="connsiteX17" fmla="*/ 1125 w 1151910"/>
              <a:gd name="connsiteY17" fmla="*/ 1105363 h 2182043"/>
              <a:gd name="connsiteX18" fmla="*/ 8269 w 1151910"/>
              <a:gd name="connsiteY18" fmla="*/ 1174419 h 2182043"/>
              <a:gd name="connsiteX19" fmla="*/ 22557 w 1151910"/>
              <a:gd name="connsiteY19" fmla="*/ 1224425 h 2182043"/>
              <a:gd name="connsiteX20" fmla="*/ 51133 w 1151910"/>
              <a:gd name="connsiteY20" fmla="*/ 1260144 h 2182043"/>
              <a:gd name="connsiteX21" fmla="*/ 70181 w 1151910"/>
              <a:gd name="connsiteY21" fmla="*/ 1298244 h 2182043"/>
              <a:gd name="connsiteX22" fmla="*/ 148763 w 1151910"/>
              <a:gd name="connsiteY22" fmla="*/ 1314913 h 2182043"/>
              <a:gd name="connsiteX23" fmla="*/ 255919 w 1151910"/>
              <a:gd name="connsiteY23" fmla="*/ 1398256 h 2182043"/>
              <a:gd name="connsiteX24" fmla="*/ 279733 w 1151910"/>
              <a:gd name="connsiteY24" fmla="*/ 1450644 h 2182043"/>
              <a:gd name="connsiteX25" fmla="*/ 239252 w 1151910"/>
              <a:gd name="connsiteY25" fmla="*/ 1550656 h 2182043"/>
              <a:gd name="connsiteX26" fmla="*/ 210677 w 1151910"/>
              <a:gd name="connsiteY26" fmla="*/ 1655431 h 2182043"/>
              <a:gd name="connsiteX27" fmla="*/ 217819 w 1151910"/>
              <a:gd name="connsiteY27" fmla="*/ 1714963 h 2182043"/>
              <a:gd name="connsiteX28" fmla="*/ 246394 w 1151910"/>
              <a:gd name="connsiteY28" fmla="*/ 1812594 h 2182043"/>
              <a:gd name="connsiteX29" fmla="*/ 191627 w 1151910"/>
              <a:gd name="connsiteY29" fmla="*/ 1857838 h 2182043"/>
              <a:gd name="connsiteX30" fmla="*/ 144002 w 1151910"/>
              <a:gd name="connsiteY30" fmla="*/ 1891175 h 2182043"/>
              <a:gd name="connsiteX31" fmla="*/ 91613 w 1151910"/>
              <a:gd name="connsiteY31" fmla="*/ 1917369 h 2182043"/>
              <a:gd name="connsiteX32" fmla="*/ 139239 w 1151910"/>
              <a:gd name="connsiteY32" fmla="*/ 1953088 h 2182043"/>
              <a:gd name="connsiteX33" fmla="*/ 165431 w 1151910"/>
              <a:gd name="connsiteY33" fmla="*/ 1984043 h 2182043"/>
              <a:gd name="connsiteX34" fmla="*/ 196387 w 1151910"/>
              <a:gd name="connsiteY34" fmla="*/ 2055482 h 2182043"/>
              <a:gd name="connsiteX35" fmla="*/ 258302 w 1151910"/>
              <a:gd name="connsiteY35" fmla="*/ 2048338 h 2182043"/>
              <a:gd name="connsiteX36" fmla="*/ 365456 w 1151910"/>
              <a:gd name="connsiteY36" fmla="*/ 2074532 h 2182043"/>
              <a:gd name="connsiteX37" fmla="*/ 382127 w 1151910"/>
              <a:gd name="connsiteY37" fmla="*/ 2155494 h 2182043"/>
              <a:gd name="connsiteX38" fmla="*/ 441658 w 1151910"/>
              <a:gd name="connsiteY38" fmla="*/ 2176926 h 2182043"/>
              <a:gd name="connsiteX39" fmla="*/ 489282 w 1151910"/>
              <a:gd name="connsiteY39" fmla="*/ 2165019 h 2182043"/>
              <a:gd name="connsiteX40" fmla="*/ 527381 w 1151910"/>
              <a:gd name="connsiteY40" fmla="*/ 2181687 h 2182043"/>
              <a:gd name="connsiteX41" fmla="*/ 539288 w 1151910"/>
              <a:gd name="connsiteY41" fmla="*/ 2086437 h 2182043"/>
              <a:gd name="connsiteX42" fmla="*/ 591675 w 1151910"/>
              <a:gd name="connsiteY42" fmla="*/ 2041194 h 2182043"/>
              <a:gd name="connsiteX43" fmla="*/ 613106 w 1151910"/>
              <a:gd name="connsiteY43" fmla="*/ 2010238 h 2182043"/>
              <a:gd name="connsiteX44" fmla="*/ 608346 w 1151910"/>
              <a:gd name="connsiteY44" fmla="*/ 1972139 h 2182043"/>
              <a:gd name="connsiteX45" fmla="*/ 648824 w 1151910"/>
              <a:gd name="connsiteY45" fmla="*/ 1869745 h 2182043"/>
              <a:gd name="connsiteX46" fmla="*/ 698831 w 1151910"/>
              <a:gd name="connsiteY46" fmla="*/ 1781638 h 2182043"/>
              <a:gd name="connsiteX47" fmla="*/ 739314 w 1151910"/>
              <a:gd name="connsiteY47" fmla="*/ 1714964 h 2182043"/>
              <a:gd name="connsiteX48" fmla="*/ 770269 w 1151910"/>
              <a:gd name="connsiteY48" fmla="*/ 1684008 h 2182043"/>
              <a:gd name="connsiteX49" fmla="*/ 791701 w 1151910"/>
              <a:gd name="connsiteY49" fmla="*/ 1772113 h 2182043"/>
              <a:gd name="connsiteX50" fmla="*/ 813133 w 1151910"/>
              <a:gd name="connsiteY50" fmla="*/ 1719726 h 2182043"/>
              <a:gd name="connsiteX51" fmla="*/ 848850 w 1151910"/>
              <a:gd name="connsiteY51" fmla="*/ 1729250 h 2182043"/>
              <a:gd name="connsiteX52" fmla="*/ 865518 w 1151910"/>
              <a:gd name="connsiteY52" fmla="*/ 1669719 h 2182043"/>
              <a:gd name="connsiteX53" fmla="*/ 946482 w 1151910"/>
              <a:gd name="connsiteY53" fmla="*/ 1703056 h 2182043"/>
              <a:gd name="connsiteX54" fmla="*/ 989344 w 1151910"/>
              <a:gd name="connsiteY54" fmla="*/ 1738775 h 2182043"/>
              <a:gd name="connsiteX55" fmla="*/ 986963 w 1151910"/>
              <a:gd name="connsiteY55" fmla="*/ 1674482 h 2182043"/>
              <a:gd name="connsiteX56" fmla="*/ 1017919 w 1151910"/>
              <a:gd name="connsiteY56" fmla="*/ 1638763 h 2182043"/>
              <a:gd name="connsiteX57" fmla="*/ 996488 w 1151910"/>
              <a:gd name="connsiteY57" fmla="*/ 1557800 h 2182043"/>
              <a:gd name="connsiteX58" fmla="*/ 934577 w 1151910"/>
              <a:gd name="connsiteY58" fmla="*/ 1495890 h 2182043"/>
              <a:gd name="connsiteX59" fmla="*/ 932194 w 1151910"/>
              <a:gd name="connsiteY59" fmla="*/ 1405400 h 2182043"/>
              <a:gd name="connsiteX60" fmla="*/ 929813 w 1151910"/>
              <a:gd name="connsiteY60" fmla="*/ 1364919 h 2182043"/>
              <a:gd name="connsiteX61" fmla="*/ 898856 w 1151910"/>
              <a:gd name="connsiteY61" fmla="*/ 1291100 h 2182043"/>
              <a:gd name="connsiteX62" fmla="*/ 908381 w 1151910"/>
              <a:gd name="connsiteY62" fmla="*/ 1224425 h 2182043"/>
              <a:gd name="connsiteX63" fmla="*/ 956006 w 1151910"/>
              <a:gd name="connsiteY63" fmla="*/ 1205375 h 2182043"/>
              <a:gd name="connsiteX64" fmla="*/ 970294 w 1151910"/>
              <a:gd name="connsiteY64" fmla="*/ 1195850 h 2182043"/>
              <a:gd name="connsiteX65" fmla="*/ 1003631 w 1151910"/>
              <a:gd name="connsiteY65" fmla="*/ 1186325 h 2182043"/>
              <a:gd name="connsiteX66" fmla="*/ 1022681 w 1151910"/>
              <a:gd name="connsiteY66" fmla="*/ 1172038 h 2182043"/>
              <a:gd name="connsiteX67" fmla="*/ 1041731 w 1151910"/>
              <a:gd name="connsiteY67" fmla="*/ 1143463 h 2182043"/>
              <a:gd name="connsiteX68" fmla="*/ 1070306 w 1151910"/>
              <a:gd name="connsiteY68" fmla="*/ 1124413 h 2182043"/>
              <a:gd name="connsiteX69" fmla="*/ 1098881 w 1151910"/>
              <a:gd name="connsiteY69" fmla="*/ 1114888 h 2182043"/>
              <a:gd name="connsiteX70" fmla="*/ 1132219 w 1151910"/>
              <a:gd name="connsiteY70" fmla="*/ 1091075 h 2182043"/>
              <a:gd name="connsiteX71" fmla="*/ 1146506 w 1151910"/>
              <a:gd name="connsiteY71" fmla="*/ 1076788 h 2182043"/>
              <a:gd name="connsiteX72" fmla="*/ 1141744 w 1151910"/>
              <a:gd name="connsiteY72" fmla="*/ 991063 h 2182043"/>
              <a:gd name="connsiteX73" fmla="*/ 1127456 w 1151910"/>
              <a:gd name="connsiteY73" fmla="*/ 972013 h 2182043"/>
              <a:gd name="connsiteX74" fmla="*/ 1108406 w 1151910"/>
              <a:gd name="connsiteY74" fmla="*/ 933913 h 2182043"/>
              <a:gd name="connsiteX75" fmla="*/ 1103644 w 1151910"/>
              <a:gd name="connsiteY75" fmla="*/ 910100 h 2182043"/>
              <a:gd name="connsiteX76" fmla="*/ 1075069 w 1151910"/>
              <a:gd name="connsiteY76" fmla="*/ 881525 h 2182043"/>
              <a:gd name="connsiteX77" fmla="*/ 1008394 w 1151910"/>
              <a:gd name="connsiteY77" fmla="*/ 857713 h 2182043"/>
              <a:gd name="connsiteX78" fmla="*/ 994106 w 1151910"/>
              <a:gd name="connsiteY78" fmla="*/ 862475 h 2182043"/>
              <a:gd name="connsiteX79" fmla="*/ 989344 w 1151910"/>
              <a:gd name="connsiteY79" fmla="*/ 876763 h 2182043"/>
              <a:gd name="connsiteX80" fmla="*/ 984581 w 1151910"/>
              <a:gd name="connsiteY80" fmla="*/ 914863 h 2182043"/>
              <a:gd name="connsiteX81" fmla="*/ 975056 w 1151910"/>
              <a:gd name="connsiteY81" fmla="*/ 929150 h 2182043"/>
              <a:gd name="connsiteX82" fmla="*/ 960769 w 1151910"/>
              <a:gd name="connsiteY82" fmla="*/ 948200 h 2182043"/>
              <a:gd name="connsiteX83" fmla="*/ 932194 w 1151910"/>
              <a:gd name="connsiteY83" fmla="*/ 962488 h 2182043"/>
              <a:gd name="connsiteX84" fmla="*/ 898856 w 1151910"/>
              <a:gd name="connsiteY84" fmla="*/ 919625 h 2182043"/>
              <a:gd name="connsiteX85" fmla="*/ 884569 w 1151910"/>
              <a:gd name="connsiteY85" fmla="*/ 905338 h 2182043"/>
              <a:gd name="connsiteX86" fmla="*/ 903619 w 1151910"/>
              <a:gd name="connsiteY86" fmla="*/ 852950 h 2182043"/>
              <a:gd name="connsiteX87" fmla="*/ 908381 w 1151910"/>
              <a:gd name="connsiteY87" fmla="*/ 833900 h 2182043"/>
              <a:gd name="connsiteX88" fmla="*/ 903619 w 1151910"/>
              <a:gd name="connsiteY88" fmla="*/ 819613 h 2182043"/>
              <a:gd name="connsiteX89" fmla="*/ 898856 w 1151910"/>
              <a:gd name="connsiteY89" fmla="*/ 800563 h 2182043"/>
              <a:gd name="connsiteX90" fmla="*/ 903619 w 1151910"/>
              <a:gd name="connsiteY90" fmla="*/ 776750 h 2182043"/>
              <a:gd name="connsiteX91" fmla="*/ 941719 w 1151910"/>
              <a:gd name="connsiteY91" fmla="*/ 752938 h 2182043"/>
              <a:gd name="connsiteX92" fmla="*/ 956006 w 1151910"/>
              <a:gd name="connsiteY92" fmla="*/ 738650 h 2182043"/>
              <a:gd name="connsiteX93" fmla="*/ 960769 w 1151910"/>
              <a:gd name="connsiteY93" fmla="*/ 724363 h 2182043"/>
              <a:gd name="connsiteX94" fmla="*/ 956006 w 1151910"/>
              <a:gd name="connsiteY94" fmla="*/ 600538 h 2182043"/>
              <a:gd name="connsiteX95" fmla="*/ 889331 w 1151910"/>
              <a:gd name="connsiteY95" fmla="*/ 600538 h 2182043"/>
              <a:gd name="connsiteX96" fmla="*/ 875044 w 1151910"/>
              <a:gd name="connsiteY96" fmla="*/ 586250 h 2182043"/>
              <a:gd name="connsiteX97" fmla="*/ 860756 w 1151910"/>
              <a:gd name="connsiteY97" fmla="*/ 576725 h 2182043"/>
              <a:gd name="connsiteX98" fmla="*/ 846469 w 1151910"/>
              <a:gd name="connsiteY98" fmla="*/ 557675 h 2182043"/>
              <a:gd name="connsiteX99" fmla="*/ 841706 w 1151910"/>
              <a:gd name="connsiteY99" fmla="*/ 543388 h 2182043"/>
              <a:gd name="connsiteX100" fmla="*/ 722644 w 1151910"/>
              <a:gd name="connsiteY100" fmla="*/ 538625 h 2182043"/>
              <a:gd name="connsiteX101" fmla="*/ 689306 w 1151910"/>
              <a:gd name="connsiteY101" fmla="*/ 510050 h 2182043"/>
              <a:gd name="connsiteX102" fmla="*/ 679781 w 1151910"/>
              <a:gd name="connsiteY102" fmla="*/ 495763 h 2182043"/>
              <a:gd name="connsiteX103" fmla="*/ 660731 w 1151910"/>
              <a:gd name="connsiteY103" fmla="*/ 448138 h 2182043"/>
              <a:gd name="connsiteX104" fmla="*/ 646444 w 1151910"/>
              <a:gd name="connsiteY104" fmla="*/ 410038 h 2182043"/>
              <a:gd name="connsiteX105" fmla="*/ 636919 w 1151910"/>
              <a:gd name="connsiteY105" fmla="*/ 386225 h 2182043"/>
              <a:gd name="connsiteX106" fmla="*/ 617869 w 1151910"/>
              <a:gd name="connsiteY106" fmla="*/ 357650 h 2182043"/>
              <a:gd name="connsiteX107" fmla="*/ 575006 w 1151910"/>
              <a:gd name="connsiteY107" fmla="*/ 329075 h 2182043"/>
              <a:gd name="connsiteX108" fmla="*/ 560719 w 1151910"/>
              <a:gd name="connsiteY108" fmla="*/ 319550 h 2182043"/>
              <a:gd name="connsiteX109" fmla="*/ 541669 w 1151910"/>
              <a:gd name="connsiteY109" fmla="*/ 305263 h 2182043"/>
              <a:gd name="connsiteX110" fmla="*/ 527381 w 1151910"/>
              <a:gd name="connsiteY110" fmla="*/ 300500 h 2182043"/>
              <a:gd name="connsiteX111" fmla="*/ 494044 w 1151910"/>
              <a:gd name="connsiteY111" fmla="*/ 281450 h 2182043"/>
              <a:gd name="connsiteX112" fmla="*/ 470231 w 1151910"/>
              <a:gd name="connsiteY112" fmla="*/ 271925 h 2182043"/>
              <a:gd name="connsiteX113" fmla="*/ 408318 w 1151910"/>
              <a:gd name="connsiteY113" fmla="*/ 181439 h 2182043"/>
              <a:gd name="connsiteX114" fmla="*/ 408319 w 1151910"/>
              <a:gd name="connsiteY114" fmla="*/ 52851 h 2182043"/>
              <a:gd name="connsiteX115" fmla="*/ 377362 w 1151910"/>
              <a:gd name="connsiteY115" fmla="*/ 43325 h 2182043"/>
              <a:gd name="connsiteX116" fmla="*/ 317831 w 1151910"/>
              <a:gd name="connsiteY116" fmla="*/ 9988 h 2182043"/>
              <a:gd name="connsiteX117" fmla="*/ 284494 w 1151910"/>
              <a:gd name="connsiteY117" fmla="*/ 463 h 2182043"/>
              <a:gd name="connsiteX118" fmla="*/ 265444 w 1151910"/>
              <a:gd name="connsiteY118" fmla="*/ 5225 h 2182043"/>
              <a:gd name="connsiteX119" fmla="*/ 227344 w 1151910"/>
              <a:gd name="connsiteY119" fmla="*/ 55231 h 2182043"/>
              <a:gd name="connsiteX120" fmla="*/ 170194 w 1151910"/>
              <a:gd name="connsiteY120" fmla="*/ 69519 h 2182043"/>
              <a:gd name="connsiteX121" fmla="*/ 158287 w 1151910"/>
              <a:gd name="connsiteY121" fmla="*/ 114763 h 2182043"/>
              <a:gd name="connsiteX122" fmla="*/ 122568 w 1151910"/>
              <a:gd name="connsiteY122" fmla="*/ 150481 h 2182043"/>
              <a:gd name="connsiteX123" fmla="*/ 84469 w 1151910"/>
              <a:gd name="connsiteY123" fmla="*/ 243351 h 2182043"/>
              <a:gd name="connsiteX0" fmla="*/ 84469 w 1151910"/>
              <a:gd name="connsiteY0" fmla="*/ 243351 h 2182043"/>
              <a:gd name="connsiteX1" fmla="*/ 91612 w 1151910"/>
              <a:gd name="connsiteY1" fmla="*/ 271925 h 2182043"/>
              <a:gd name="connsiteX2" fmla="*/ 74943 w 1151910"/>
              <a:gd name="connsiteY2" fmla="*/ 340982 h 2182043"/>
              <a:gd name="connsiteX3" fmla="*/ 60656 w 1151910"/>
              <a:gd name="connsiteY3" fmla="*/ 390988 h 2182043"/>
              <a:gd name="connsiteX4" fmla="*/ 53512 w 1151910"/>
              <a:gd name="connsiteY4" fmla="*/ 467188 h 2182043"/>
              <a:gd name="connsiteX5" fmla="*/ 32081 w 1151910"/>
              <a:gd name="connsiteY5" fmla="*/ 505288 h 2182043"/>
              <a:gd name="connsiteX6" fmla="*/ 3506 w 1151910"/>
              <a:gd name="connsiteY6" fmla="*/ 541007 h 2182043"/>
              <a:gd name="connsiteX7" fmla="*/ 74944 w 1151910"/>
              <a:gd name="connsiteY7" fmla="*/ 564819 h 2182043"/>
              <a:gd name="connsiteX8" fmla="*/ 67800 w 1151910"/>
              <a:gd name="connsiteY8" fmla="*/ 643401 h 2182043"/>
              <a:gd name="connsiteX9" fmla="*/ 103518 w 1151910"/>
              <a:gd name="connsiteY9" fmla="*/ 688645 h 2182043"/>
              <a:gd name="connsiteX10" fmla="*/ 167813 w 1151910"/>
              <a:gd name="connsiteY10" fmla="*/ 736269 h 2182043"/>
              <a:gd name="connsiteX11" fmla="*/ 170195 w 1151910"/>
              <a:gd name="connsiteY11" fmla="*/ 807706 h 2182043"/>
              <a:gd name="connsiteX12" fmla="*/ 155907 w 1151910"/>
              <a:gd name="connsiteY12" fmla="*/ 860094 h 2182043"/>
              <a:gd name="connsiteX13" fmla="*/ 127331 w 1151910"/>
              <a:gd name="connsiteY13" fmla="*/ 910100 h 2182043"/>
              <a:gd name="connsiteX14" fmla="*/ 98756 w 1151910"/>
              <a:gd name="connsiteY14" fmla="*/ 948200 h 2182043"/>
              <a:gd name="connsiteX15" fmla="*/ 63037 w 1151910"/>
              <a:gd name="connsiteY15" fmla="*/ 993444 h 2182043"/>
              <a:gd name="connsiteX16" fmla="*/ 32082 w 1151910"/>
              <a:gd name="connsiteY16" fmla="*/ 1064881 h 2182043"/>
              <a:gd name="connsiteX17" fmla="*/ 1125 w 1151910"/>
              <a:gd name="connsiteY17" fmla="*/ 1105363 h 2182043"/>
              <a:gd name="connsiteX18" fmla="*/ 8269 w 1151910"/>
              <a:gd name="connsiteY18" fmla="*/ 1174419 h 2182043"/>
              <a:gd name="connsiteX19" fmla="*/ 22557 w 1151910"/>
              <a:gd name="connsiteY19" fmla="*/ 1224425 h 2182043"/>
              <a:gd name="connsiteX20" fmla="*/ 51133 w 1151910"/>
              <a:gd name="connsiteY20" fmla="*/ 1260144 h 2182043"/>
              <a:gd name="connsiteX21" fmla="*/ 70181 w 1151910"/>
              <a:gd name="connsiteY21" fmla="*/ 1298244 h 2182043"/>
              <a:gd name="connsiteX22" fmla="*/ 148763 w 1151910"/>
              <a:gd name="connsiteY22" fmla="*/ 1314913 h 2182043"/>
              <a:gd name="connsiteX23" fmla="*/ 255919 w 1151910"/>
              <a:gd name="connsiteY23" fmla="*/ 1398256 h 2182043"/>
              <a:gd name="connsiteX24" fmla="*/ 279733 w 1151910"/>
              <a:gd name="connsiteY24" fmla="*/ 1450644 h 2182043"/>
              <a:gd name="connsiteX25" fmla="*/ 239252 w 1151910"/>
              <a:gd name="connsiteY25" fmla="*/ 1550656 h 2182043"/>
              <a:gd name="connsiteX26" fmla="*/ 210677 w 1151910"/>
              <a:gd name="connsiteY26" fmla="*/ 1655431 h 2182043"/>
              <a:gd name="connsiteX27" fmla="*/ 217819 w 1151910"/>
              <a:gd name="connsiteY27" fmla="*/ 1714963 h 2182043"/>
              <a:gd name="connsiteX28" fmla="*/ 246394 w 1151910"/>
              <a:gd name="connsiteY28" fmla="*/ 1812594 h 2182043"/>
              <a:gd name="connsiteX29" fmla="*/ 191627 w 1151910"/>
              <a:gd name="connsiteY29" fmla="*/ 1857838 h 2182043"/>
              <a:gd name="connsiteX30" fmla="*/ 144002 w 1151910"/>
              <a:gd name="connsiteY30" fmla="*/ 1891175 h 2182043"/>
              <a:gd name="connsiteX31" fmla="*/ 91613 w 1151910"/>
              <a:gd name="connsiteY31" fmla="*/ 1917369 h 2182043"/>
              <a:gd name="connsiteX32" fmla="*/ 139239 w 1151910"/>
              <a:gd name="connsiteY32" fmla="*/ 1953088 h 2182043"/>
              <a:gd name="connsiteX33" fmla="*/ 165431 w 1151910"/>
              <a:gd name="connsiteY33" fmla="*/ 1984043 h 2182043"/>
              <a:gd name="connsiteX34" fmla="*/ 196387 w 1151910"/>
              <a:gd name="connsiteY34" fmla="*/ 2055482 h 2182043"/>
              <a:gd name="connsiteX35" fmla="*/ 258302 w 1151910"/>
              <a:gd name="connsiteY35" fmla="*/ 2048338 h 2182043"/>
              <a:gd name="connsiteX36" fmla="*/ 365456 w 1151910"/>
              <a:gd name="connsiteY36" fmla="*/ 2074532 h 2182043"/>
              <a:gd name="connsiteX37" fmla="*/ 382127 w 1151910"/>
              <a:gd name="connsiteY37" fmla="*/ 2155494 h 2182043"/>
              <a:gd name="connsiteX38" fmla="*/ 441658 w 1151910"/>
              <a:gd name="connsiteY38" fmla="*/ 2176926 h 2182043"/>
              <a:gd name="connsiteX39" fmla="*/ 489282 w 1151910"/>
              <a:gd name="connsiteY39" fmla="*/ 2165019 h 2182043"/>
              <a:gd name="connsiteX40" fmla="*/ 527381 w 1151910"/>
              <a:gd name="connsiteY40" fmla="*/ 2181687 h 2182043"/>
              <a:gd name="connsiteX41" fmla="*/ 539288 w 1151910"/>
              <a:gd name="connsiteY41" fmla="*/ 2086437 h 2182043"/>
              <a:gd name="connsiteX42" fmla="*/ 591675 w 1151910"/>
              <a:gd name="connsiteY42" fmla="*/ 2041194 h 2182043"/>
              <a:gd name="connsiteX43" fmla="*/ 613106 w 1151910"/>
              <a:gd name="connsiteY43" fmla="*/ 2010238 h 2182043"/>
              <a:gd name="connsiteX44" fmla="*/ 608346 w 1151910"/>
              <a:gd name="connsiteY44" fmla="*/ 1972139 h 2182043"/>
              <a:gd name="connsiteX45" fmla="*/ 648824 w 1151910"/>
              <a:gd name="connsiteY45" fmla="*/ 1869745 h 2182043"/>
              <a:gd name="connsiteX46" fmla="*/ 698831 w 1151910"/>
              <a:gd name="connsiteY46" fmla="*/ 1781638 h 2182043"/>
              <a:gd name="connsiteX47" fmla="*/ 739314 w 1151910"/>
              <a:gd name="connsiteY47" fmla="*/ 1714964 h 2182043"/>
              <a:gd name="connsiteX48" fmla="*/ 770269 w 1151910"/>
              <a:gd name="connsiteY48" fmla="*/ 1684008 h 2182043"/>
              <a:gd name="connsiteX49" fmla="*/ 791701 w 1151910"/>
              <a:gd name="connsiteY49" fmla="*/ 1772113 h 2182043"/>
              <a:gd name="connsiteX50" fmla="*/ 813133 w 1151910"/>
              <a:gd name="connsiteY50" fmla="*/ 1719726 h 2182043"/>
              <a:gd name="connsiteX51" fmla="*/ 848850 w 1151910"/>
              <a:gd name="connsiteY51" fmla="*/ 1729250 h 2182043"/>
              <a:gd name="connsiteX52" fmla="*/ 865518 w 1151910"/>
              <a:gd name="connsiteY52" fmla="*/ 1669719 h 2182043"/>
              <a:gd name="connsiteX53" fmla="*/ 946482 w 1151910"/>
              <a:gd name="connsiteY53" fmla="*/ 1703056 h 2182043"/>
              <a:gd name="connsiteX54" fmla="*/ 989344 w 1151910"/>
              <a:gd name="connsiteY54" fmla="*/ 1738775 h 2182043"/>
              <a:gd name="connsiteX55" fmla="*/ 986963 w 1151910"/>
              <a:gd name="connsiteY55" fmla="*/ 1674482 h 2182043"/>
              <a:gd name="connsiteX56" fmla="*/ 1017919 w 1151910"/>
              <a:gd name="connsiteY56" fmla="*/ 1638763 h 2182043"/>
              <a:gd name="connsiteX57" fmla="*/ 996488 w 1151910"/>
              <a:gd name="connsiteY57" fmla="*/ 1557800 h 2182043"/>
              <a:gd name="connsiteX58" fmla="*/ 934577 w 1151910"/>
              <a:gd name="connsiteY58" fmla="*/ 1495890 h 2182043"/>
              <a:gd name="connsiteX59" fmla="*/ 932194 w 1151910"/>
              <a:gd name="connsiteY59" fmla="*/ 1405400 h 2182043"/>
              <a:gd name="connsiteX60" fmla="*/ 929813 w 1151910"/>
              <a:gd name="connsiteY60" fmla="*/ 1364919 h 2182043"/>
              <a:gd name="connsiteX61" fmla="*/ 898856 w 1151910"/>
              <a:gd name="connsiteY61" fmla="*/ 1291100 h 2182043"/>
              <a:gd name="connsiteX62" fmla="*/ 917906 w 1151910"/>
              <a:gd name="connsiteY62" fmla="*/ 1231569 h 2182043"/>
              <a:gd name="connsiteX63" fmla="*/ 956006 w 1151910"/>
              <a:gd name="connsiteY63" fmla="*/ 1205375 h 2182043"/>
              <a:gd name="connsiteX64" fmla="*/ 970294 w 1151910"/>
              <a:gd name="connsiteY64" fmla="*/ 1195850 h 2182043"/>
              <a:gd name="connsiteX65" fmla="*/ 1003631 w 1151910"/>
              <a:gd name="connsiteY65" fmla="*/ 1186325 h 2182043"/>
              <a:gd name="connsiteX66" fmla="*/ 1022681 w 1151910"/>
              <a:gd name="connsiteY66" fmla="*/ 1172038 h 2182043"/>
              <a:gd name="connsiteX67" fmla="*/ 1041731 w 1151910"/>
              <a:gd name="connsiteY67" fmla="*/ 1143463 h 2182043"/>
              <a:gd name="connsiteX68" fmla="*/ 1070306 w 1151910"/>
              <a:gd name="connsiteY68" fmla="*/ 1124413 h 2182043"/>
              <a:gd name="connsiteX69" fmla="*/ 1098881 w 1151910"/>
              <a:gd name="connsiteY69" fmla="*/ 1114888 h 2182043"/>
              <a:gd name="connsiteX70" fmla="*/ 1132219 w 1151910"/>
              <a:gd name="connsiteY70" fmla="*/ 1091075 h 2182043"/>
              <a:gd name="connsiteX71" fmla="*/ 1146506 w 1151910"/>
              <a:gd name="connsiteY71" fmla="*/ 1076788 h 2182043"/>
              <a:gd name="connsiteX72" fmla="*/ 1141744 w 1151910"/>
              <a:gd name="connsiteY72" fmla="*/ 991063 h 2182043"/>
              <a:gd name="connsiteX73" fmla="*/ 1127456 w 1151910"/>
              <a:gd name="connsiteY73" fmla="*/ 972013 h 2182043"/>
              <a:gd name="connsiteX74" fmla="*/ 1108406 w 1151910"/>
              <a:gd name="connsiteY74" fmla="*/ 933913 h 2182043"/>
              <a:gd name="connsiteX75" fmla="*/ 1103644 w 1151910"/>
              <a:gd name="connsiteY75" fmla="*/ 910100 h 2182043"/>
              <a:gd name="connsiteX76" fmla="*/ 1075069 w 1151910"/>
              <a:gd name="connsiteY76" fmla="*/ 881525 h 2182043"/>
              <a:gd name="connsiteX77" fmla="*/ 1008394 w 1151910"/>
              <a:gd name="connsiteY77" fmla="*/ 857713 h 2182043"/>
              <a:gd name="connsiteX78" fmla="*/ 994106 w 1151910"/>
              <a:gd name="connsiteY78" fmla="*/ 862475 h 2182043"/>
              <a:gd name="connsiteX79" fmla="*/ 989344 w 1151910"/>
              <a:gd name="connsiteY79" fmla="*/ 876763 h 2182043"/>
              <a:gd name="connsiteX80" fmla="*/ 984581 w 1151910"/>
              <a:gd name="connsiteY80" fmla="*/ 914863 h 2182043"/>
              <a:gd name="connsiteX81" fmla="*/ 975056 w 1151910"/>
              <a:gd name="connsiteY81" fmla="*/ 929150 h 2182043"/>
              <a:gd name="connsiteX82" fmla="*/ 960769 w 1151910"/>
              <a:gd name="connsiteY82" fmla="*/ 948200 h 2182043"/>
              <a:gd name="connsiteX83" fmla="*/ 932194 w 1151910"/>
              <a:gd name="connsiteY83" fmla="*/ 962488 h 2182043"/>
              <a:gd name="connsiteX84" fmla="*/ 898856 w 1151910"/>
              <a:gd name="connsiteY84" fmla="*/ 919625 h 2182043"/>
              <a:gd name="connsiteX85" fmla="*/ 884569 w 1151910"/>
              <a:gd name="connsiteY85" fmla="*/ 905338 h 2182043"/>
              <a:gd name="connsiteX86" fmla="*/ 903619 w 1151910"/>
              <a:gd name="connsiteY86" fmla="*/ 852950 h 2182043"/>
              <a:gd name="connsiteX87" fmla="*/ 908381 w 1151910"/>
              <a:gd name="connsiteY87" fmla="*/ 833900 h 2182043"/>
              <a:gd name="connsiteX88" fmla="*/ 903619 w 1151910"/>
              <a:gd name="connsiteY88" fmla="*/ 819613 h 2182043"/>
              <a:gd name="connsiteX89" fmla="*/ 898856 w 1151910"/>
              <a:gd name="connsiteY89" fmla="*/ 800563 h 2182043"/>
              <a:gd name="connsiteX90" fmla="*/ 903619 w 1151910"/>
              <a:gd name="connsiteY90" fmla="*/ 776750 h 2182043"/>
              <a:gd name="connsiteX91" fmla="*/ 941719 w 1151910"/>
              <a:gd name="connsiteY91" fmla="*/ 752938 h 2182043"/>
              <a:gd name="connsiteX92" fmla="*/ 956006 w 1151910"/>
              <a:gd name="connsiteY92" fmla="*/ 738650 h 2182043"/>
              <a:gd name="connsiteX93" fmla="*/ 960769 w 1151910"/>
              <a:gd name="connsiteY93" fmla="*/ 724363 h 2182043"/>
              <a:gd name="connsiteX94" fmla="*/ 956006 w 1151910"/>
              <a:gd name="connsiteY94" fmla="*/ 600538 h 2182043"/>
              <a:gd name="connsiteX95" fmla="*/ 889331 w 1151910"/>
              <a:gd name="connsiteY95" fmla="*/ 600538 h 2182043"/>
              <a:gd name="connsiteX96" fmla="*/ 875044 w 1151910"/>
              <a:gd name="connsiteY96" fmla="*/ 586250 h 2182043"/>
              <a:gd name="connsiteX97" fmla="*/ 860756 w 1151910"/>
              <a:gd name="connsiteY97" fmla="*/ 576725 h 2182043"/>
              <a:gd name="connsiteX98" fmla="*/ 846469 w 1151910"/>
              <a:gd name="connsiteY98" fmla="*/ 557675 h 2182043"/>
              <a:gd name="connsiteX99" fmla="*/ 841706 w 1151910"/>
              <a:gd name="connsiteY99" fmla="*/ 543388 h 2182043"/>
              <a:gd name="connsiteX100" fmla="*/ 722644 w 1151910"/>
              <a:gd name="connsiteY100" fmla="*/ 538625 h 2182043"/>
              <a:gd name="connsiteX101" fmla="*/ 689306 w 1151910"/>
              <a:gd name="connsiteY101" fmla="*/ 510050 h 2182043"/>
              <a:gd name="connsiteX102" fmla="*/ 679781 w 1151910"/>
              <a:gd name="connsiteY102" fmla="*/ 495763 h 2182043"/>
              <a:gd name="connsiteX103" fmla="*/ 660731 w 1151910"/>
              <a:gd name="connsiteY103" fmla="*/ 448138 h 2182043"/>
              <a:gd name="connsiteX104" fmla="*/ 646444 w 1151910"/>
              <a:gd name="connsiteY104" fmla="*/ 410038 h 2182043"/>
              <a:gd name="connsiteX105" fmla="*/ 636919 w 1151910"/>
              <a:gd name="connsiteY105" fmla="*/ 386225 h 2182043"/>
              <a:gd name="connsiteX106" fmla="*/ 617869 w 1151910"/>
              <a:gd name="connsiteY106" fmla="*/ 357650 h 2182043"/>
              <a:gd name="connsiteX107" fmla="*/ 575006 w 1151910"/>
              <a:gd name="connsiteY107" fmla="*/ 329075 h 2182043"/>
              <a:gd name="connsiteX108" fmla="*/ 560719 w 1151910"/>
              <a:gd name="connsiteY108" fmla="*/ 319550 h 2182043"/>
              <a:gd name="connsiteX109" fmla="*/ 541669 w 1151910"/>
              <a:gd name="connsiteY109" fmla="*/ 305263 h 2182043"/>
              <a:gd name="connsiteX110" fmla="*/ 527381 w 1151910"/>
              <a:gd name="connsiteY110" fmla="*/ 300500 h 2182043"/>
              <a:gd name="connsiteX111" fmla="*/ 494044 w 1151910"/>
              <a:gd name="connsiteY111" fmla="*/ 281450 h 2182043"/>
              <a:gd name="connsiteX112" fmla="*/ 470231 w 1151910"/>
              <a:gd name="connsiteY112" fmla="*/ 271925 h 2182043"/>
              <a:gd name="connsiteX113" fmla="*/ 408318 w 1151910"/>
              <a:gd name="connsiteY113" fmla="*/ 181439 h 2182043"/>
              <a:gd name="connsiteX114" fmla="*/ 408319 w 1151910"/>
              <a:gd name="connsiteY114" fmla="*/ 52851 h 2182043"/>
              <a:gd name="connsiteX115" fmla="*/ 377362 w 1151910"/>
              <a:gd name="connsiteY115" fmla="*/ 43325 h 2182043"/>
              <a:gd name="connsiteX116" fmla="*/ 317831 w 1151910"/>
              <a:gd name="connsiteY116" fmla="*/ 9988 h 2182043"/>
              <a:gd name="connsiteX117" fmla="*/ 284494 w 1151910"/>
              <a:gd name="connsiteY117" fmla="*/ 463 h 2182043"/>
              <a:gd name="connsiteX118" fmla="*/ 265444 w 1151910"/>
              <a:gd name="connsiteY118" fmla="*/ 5225 h 2182043"/>
              <a:gd name="connsiteX119" fmla="*/ 227344 w 1151910"/>
              <a:gd name="connsiteY119" fmla="*/ 55231 h 2182043"/>
              <a:gd name="connsiteX120" fmla="*/ 170194 w 1151910"/>
              <a:gd name="connsiteY120" fmla="*/ 69519 h 2182043"/>
              <a:gd name="connsiteX121" fmla="*/ 158287 w 1151910"/>
              <a:gd name="connsiteY121" fmla="*/ 114763 h 2182043"/>
              <a:gd name="connsiteX122" fmla="*/ 122568 w 1151910"/>
              <a:gd name="connsiteY122" fmla="*/ 150481 h 2182043"/>
              <a:gd name="connsiteX123" fmla="*/ 84469 w 1151910"/>
              <a:gd name="connsiteY123" fmla="*/ 243351 h 2182043"/>
              <a:gd name="connsiteX0" fmla="*/ 84469 w 1151910"/>
              <a:gd name="connsiteY0" fmla="*/ 243351 h 2182043"/>
              <a:gd name="connsiteX1" fmla="*/ 91612 w 1151910"/>
              <a:gd name="connsiteY1" fmla="*/ 271925 h 2182043"/>
              <a:gd name="connsiteX2" fmla="*/ 74943 w 1151910"/>
              <a:gd name="connsiteY2" fmla="*/ 340982 h 2182043"/>
              <a:gd name="connsiteX3" fmla="*/ 60656 w 1151910"/>
              <a:gd name="connsiteY3" fmla="*/ 390988 h 2182043"/>
              <a:gd name="connsiteX4" fmla="*/ 53512 w 1151910"/>
              <a:gd name="connsiteY4" fmla="*/ 467188 h 2182043"/>
              <a:gd name="connsiteX5" fmla="*/ 32081 w 1151910"/>
              <a:gd name="connsiteY5" fmla="*/ 505288 h 2182043"/>
              <a:gd name="connsiteX6" fmla="*/ 3506 w 1151910"/>
              <a:gd name="connsiteY6" fmla="*/ 541007 h 2182043"/>
              <a:gd name="connsiteX7" fmla="*/ 74944 w 1151910"/>
              <a:gd name="connsiteY7" fmla="*/ 564819 h 2182043"/>
              <a:gd name="connsiteX8" fmla="*/ 67800 w 1151910"/>
              <a:gd name="connsiteY8" fmla="*/ 643401 h 2182043"/>
              <a:gd name="connsiteX9" fmla="*/ 103518 w 1151910"/>
              <a:gd name="connsiteY9" fmla="*/ 688645 h 2182043"/>
              <a:gd name="connsiteX10" fmla="*/ 167813 w 1151910"/>
              <a:gd name="connsiteY10" fmla="*/ 736269 h 2182043"/>
              <a:gd name="connsiteX11" fmla="*/ 170195 w 1151910"/>
              <a:gd name="connsiteY11" fmla="*/ 807706 h 2182043"/>
              <a:gd name="connsiteX12" fmla="*/ 155907 w 1151910"/>
              <a:gd name="connsiteY12" fmla="*/ 860094 h 2182043"/>
              <a:gd name="connsiteX13" fmla="*/ 127331 w 1151910"/>
              <a:gd name="connsiteY13" fmla="*/ 910100 h 2182043"/>
              <a:gd name="connsiteX14" fmla="*/ 98756 w 1151910"/>
              <a:gd name="connsiteY14" fmla="*/ 948200 h 2182043"/>
              <a:gd name="connsiteX15" fmla="*/ 63037 w 1151910"/>
              <a:gd name="connsiteY15" fmla="*/ 993444 h 2182043"/>
              <a:gd name="connsiteX16" fmla="*/ 32082 w 1151910"/>
              <a:gd name="connsiteY16" fmla="*/ 1064881 h 2182043"/>
              <a:gd name="connsiteX17" fmla="*/ 1125 w 1151910"/>
              <a:gd name="connsiteY17" fmla="*/ 1105363 h 2182043"/>
              <a:gd name="connsiteX18" fmla="*/ 8269 w 1151910"/>
              <a:gd name="connsiteY18" fmla="*/ 1174419 h 2182043"/>
              <a:gd name="connsiteX19" fmla="*/ 22557 w 1151910"/>
              <a:gd name="connsiteY19" fmla="*/ 1224425 h 2182043"/>
              <a:gd name="connsiteX20" fmla="*/ 51133 w 1151910"/>
              <a:gd name="connsiteY20" fmla="*/ 1260144 h 2182043"/>
              <a:gd name="connsiteX21" fmla="*/ 70181 w 1151910"/>
              <a:gd name="connsiteY21" fmla="*/ 1298244 h 2182043"/>
              <a:gd name="connsiteX22" fmla="*/ 148763 w 1151910"/>
              <a:gd name="connsiteY22" fmla="*/ 1314913 h 2182043"/>
              <a:gd name="connsiteX23" fmla="*/ 255919 w 1151910"/>
              <a:gd name="connsiteY23" fmla="*/ 1398256 h 2182043"/>
              <a:gd name="connsiteX24" fmla="*/ 279733 w 1151910"/>
              <a:gd name="connsiteY24" fmla="*/ 1450644 h 2182043"/>
              <a:gd name="connsiteX25" fmla="*/ 239252 w 1151910"/>
              <a:gd name="connsiteY25" fmla="*/ 1550656 h 2182043"/>
              <a:gd name="connsiteX26" fmla="*/ 210677 w 1151910"/>
              <a:gd name="connsiteY26" fmla="*/ 1655431 h 2182043"/>
              <a:gd name="connsiteX27" fmla="*/ 217819 w 1151910"/>
              <a:gd name="connsiteY27" fmla="*/ 1714963 h 2182043"/>
              <a:gd name="connsiteX28" fmla="*/ 246394 w 1151910"/>
              <a:gd name="connsiteY28" fmla="*/ 1812594 h 2182043"/>
              <a:gd name="connsiteX29" fmla="*/ 191627 w 1151910"/>
              <a:gd name="connsiteY29" fmla="*/ 1857838 h 2182043"/>
              <a:gd name="connsiteX30" fmla="*/ 144002 w 1151910"/>
              <a:gd name="connsiteY30" fmla="*/ 1891175 h 2182043"/>
              <a:gd name="connsiteX31" fmla="*/ 91613 w 1151910"/>
              <a:gd name="connsiteY31" fmla="*/ 1917369 h 2182043"/>
              <a:gd name="connsiteX32" fmla="*/ 139239 w 1151910"/>
              <a:gd name="connsiteY32" fmla="*/ 1953088 h 2182043"/>
              <a:gd name="connsiteX33" fmla="*/ 165431 w 1151910"/>
              <a:gd name="connsiteY33" fmla="*/ 1984043 h 2182043"/>
              <a:gd name="connsiteX34" fmla="*/ 196387 w 1151910"/>
              <a:gd name="connsiteY34" fmla="*/ 2055482 h 2182043"/>
              <a:gd name="connsiteX35" fmla="*/ 258302 w 1151910"/>
              <a:gd name="connsiteY35" fmla="*/ 2048338 h 2182043"/>
              <a:gd name="connsiteX36" fmla="*/ 365456 w 1151910"/>
              <a:gd name="connsiteY36" fmla="*/ 2074532 h 2182043"/>
              <a:gd name="connsiteX37" fmla="*/ 382127 w 1151910"/>
              <a:gd name="connsiteY37" fmla="*/ 2155494 h 2182043"/>
              <a:gd name="connsiteX38" fmla="*/ 441658 w 1151910"/>
              <a:gd name="connsiteY38" fmla="*/ 2176926 h 2182043"/>
              <a:gd name="connsiteX39" fmla="*/ 489282 w 1151910"/>
              <a:gd name="connsiteY39" fmla="*/ 2165019 h 2182043"/>
              <a:gd name="connsiteX40" fmla="*/ 527381 w 1151910"/>
              <a:gd name="connsiteY40" fmla="*/ 2181687 h 2182043"/>
              <a:gd name="connsiteX41" fmla="*/ 539288 w 1151910"/>
              <a:gd name="connsiteY41" fmla="*/ 2086437 h 2182043"/>
              <a:gd name="connsiteX42" fmla="*/ 591675 w 1151910"/>
              <a:gd name="connsiteY42" fmla="*/ 2041194 h 2182043"/>
              <a:gd name="connsiteX43" fmla="*/ 613106 w 1151910"/>
              <a:gd name="connsiteY43" fmla="*/ 2010238 h 2182043"/>
              <a:gd name="connsiteX44" fmla="*/ 608346 w 1151910"/>
              <a:gd name="connsiteY44" fmla="*/ 1972139 h 2182043"/>
              <a:gd name="connsiteX45" fmla="*/ 648824 w 1151910"/>
              <a:gd name="connsiteY45" fmla="*/ 1869745 h 2182043"/>
              <a:gd name="connsiteX46" fmla="*/ 698831 w 1151910"/>
              <a:gd name="connsiteY46" fmla="*/ 1781638 h 2182043"/>
              <a:gd name="connsiteX47" fmla="*/ 739314 w 1151910"/>
              <a:gd name="connsiteY47" fmla="*/ 1714964 h 2182043"/>
              <a:gd name="connsiteX48" fmla="*/ 770269 w 1151910"/>
              <a:gd name="connsiteY48" fmla="*/ 1684008 h 2182043"/>
              <a:gd name="connsiteX49" fmla="*/ 791701 w 1151910"/>
              <a:gd name="connsiteY49" fmla="*/ 1772113 h 2182043"/>
              <a:gd name="connsiteX50" fmla="*/ 813133 w 1151910"/>
              <a:gd name="connsiteY50" fmla="*/ 1719726 h 2182043"/>
              <a:gd name="connsiteX51" fmla="*/ 848850 w 1151910"/>
              <a:gd name="connsiteY51" fmla="*/ 1729250 h 2182043"/>
              <a:gd name="connsiteX52" fmla="*/ 865518 w 1151910"/>
              <a:gd name="connsiteY52" fmla="*/ 1669719 h 2182043"/>
              <a:gd name="connsiteX53" fmla="*/ 946482 w 1151910"/>
              <a:gd name="connsiteY53" fmla="*/ 1703056 h 2182043"/>
              <a:gd name="connsiteX54" fmla="*/ 989344 w 1151910"/>
              <a:gd name="connsiteY54" fmla="*/ 1738775 h 2182043"/>
              <a:gd name="connsiteX55" fmla="*/ 986963 w 1151910"/>
              <a:gd name="connsiteY55" fmla="*/ 1674482 h 2182043"/>
              <a:gd name="connsiteX56" fmla="*/ 1017919 w 1151910"/>
              <a:gd name="connsiteY56" fmla="*/ 1638763 h 2182043"/>
              <a:gd name="connsiteX57" fmla="*/ 996488 w 1151910"/>
              <a:gd name="connsiteY57" fmla="*/ 1557800 h 2182043"/>
              <a:gd name="connsiteX58" fmla="*/ 934577 w 1151910"/>
              <a:gd name="connsiteY58" fmla="*/ 1495890 h 2182043"/>
              <a:gd name="connsiteX59" fmla="*/ 932194 w 1151910"/>
              <a:gd name="connsiteY59" fmla="*/ 1405400 h 2182043"/>
              <a:gd name="connsiteX60" fmla="*/ 929813 w 1151910"/>
              <a:gd name="connsiteY60" fmla="*/ 1364919 h 2182043"/>
              <a:gd name="connsiteX61" fmla="*/ 898856 w 1151910"/>
              <a:gd name="connsiteY61" fmla="*/ 1291100 h 2182043"/>
              <a:gd name="connsiteX62" fmla="*/ 917906 w 1151910"/>
              <a:gd name="connsiteY62" fmla="*/ 1231569 h 2182043"/>
              <a:gd name="connsiteX63" fmla="*/ 970294 w 1151910"/>
              <a:gd name="connsiteY63" fmla="*/ 1195850 h 2182043"/>
              <a:gd name="connsiteX64" fmla="*/ 1003631 w 1151910"/>
              <a:gd name="connsiteY64" fmla="*/ 1186325 h 2182043"/>
              <a:gd name="connsiteX65" fmla="*/ 1022681 w 1151910"/>
              <a:gd name="connsiteY65" fmla="*/ 1172038 h 2182043"/>
              <a:gd name="connsiteX66" fmla="*/ 1041731 w 1151910"/>
              <a:gd name="connsiteY66" fmla="*/ 1143463 h 2182043"/>
              <a:gd name="connsiteX67" fmla="*/ 1070306 w 1151910"/>
              <a:gd name="connsiteY67" fmla="*/ 1124413 h 2182043"/>
              <a:gd name="connsiteX68" fmla="*/ 1098881 w 1151910"/>
              <a:gd name="connsiteY68" fmla="*/ 1114888 h 2182043"/>
              <a:gd name="connsiteX69" fmla="*/ 1132219 w 1151910"/>
              <a:gd name="connsiteY69" fmla="*/ 1091075 h 2182043"/>
              <a:gd name="connsiteX70" fmla="*/ 1146506 w 1151910"/>
              <a:gd name="connsiteY70" fmla="*/ 1076788 h 2182043"/>
              <a:gd name="connsiteX71" fmla="*/ 1141744 w 1151910"/>
              <a:gd name="connsiteY71" fmla="*/ 991063 h 2182043"/>
              <a:gd name="connsiteX72" fmla="*/ 1127456 w 1151910"/>
              <a:gd name="connsiteY72" fmla="*/ 972013 h 2182043"/>
              <a:gd name="connsiteX73" fmla="*/ 1108406 w 1151910"/>
              <a:gd name="connsiteY73" fmla="*/ 933913 h 2182043"/>
              <a:gd name="connsiteX74" fmla="*/ 1103644 w 1151910"/>
              <a:gd name="connsiteY74" fmla="*/ 910100 h 2182043"/>
              <a:gd name="connsiteX75" fmla="*/ 1075069 w 1151910"/>
              <a:gd name="connsiteY75" fmla="*/ 881525 h 2182043"/>
              <a:gd name="connsiteX76" fmla="*/ 1008394 w 1151910"/>
              <a:gd name="connsiteY76" fmla="*/ 857713 h 2182043"/>
              <a:gd name="connsiteX77" fmla="*/ 994106 w 1151910"/>
              <a:gd name="connsiteY77" fmla="*/ 862475 h 2182043"/>
              <a:gd name="connsiteX78" fmla="*/ 989344 w 1151910"/>
              <a:gd name="connsiteY78" fmla="*/ 876763 h 2182043"/>
              <a:gd name="connsiteX79" fmla="*/ 984581 w 1151910"/>
              <a:gd name="connsiteY79" fmla="*/ 914863 h 2182043"/>
              <a:gd name="connsiteX80" fmla="*/ 975056 w 1151910"/>
              <a:gd name="connsiteY80" fmla="*/ 929150 h 2182043"/>
              <a:gd name="connsiteX81" fmla="*/ 960769 w 1151910"/>
              <a:gd name="connsiteY81" fmla="*/ 948200 h 2182043"/>
              <a:gd name="connsiteX82" fmla="*/ 932194 w 1151910"/>
              <a:gd name="connsiteY82" fmla="*/ 962488 h 2182043"/>
              <a:gd name="connsiteX83" fmla="*/ 898856 w 1151910"/>
              <a:gd name="connsiteY83" fmla="*/ 919625 h 2182043"/>
              <a:gd name="connsiteX84" fmla="*/ 884569 w 1151910"/>
              <a:gd name="connsiteY84" fmla="*/ 905338 h 2182043"/>
              <a:gd name="connsiteX85" fmla="*/ 903619 w 1151910"/>
              <a:gd name="connsiteY85" fmla="*/ 852950 h 2182043"/>
              <a:gd name="connsiteX86" fmla="*/ 908381 w 1151910"/>
              <a:gd name="connsiteY86" fmla="*/ 833900 h 2182043"/>
              <a:gd name="connsiteX87" fmla="*/ 903619 w 1151910"/>
              <a:gd name="connsiteY87" fmla="*/ 819613 h 2182043"/>
              <a:gd name="connsiteX88" fmla="*/ 898856 w 1151910"/>
              <a:gd name="connsiteY88" fmla="*/ 800563 h 2182043"/>
              <a:gd name="connsiteX89" fmla="*/ 903619 w 1151910"/>
              <a:gd name="connsiteY89" fmla="*/ 776750 h 2182043"/>
              <a:gd name="connsiteX90" fmla="*/ 941719 w 1151910"/>
              <a:gd name="connsiteY90" fmla="*/ 752938 h 2182043"/>
              <a:gd name="connsiteX91" fmla="*/ 956006 w 1151910"/>
              <a:gd name="connsiteY91" fmla="*/ 738650 h 2182043"/>
              <a:gd name="connsiteX92" fmla="*/ 960769 w 1151910"/>
              <a:gd name="connsiteY92" fmla="*/ 724363 h 2182043"/>
              <a:gd name="connsiteX93" fmla="*/ 956006 w 1151910"/>
              <a:gd name="connsiteY93" fmla="*/ 600538 h 2182043"/>
              <a:gd name="connsiteX94" fmla="*/ 889331 w 1151910"/>
              <a:gd name="connsiteY94" fmla="*/ 600538 h 2182043"/>
              <a:gd name="connsiteX95" fmla="*/ 875044 w 1151910"/>
              <a:gd name="connsiteY95" fmla="*/ 586250 h 2182043"/>
              <a:gd name="connsiteX96" fmla="*/ 860756 w 1151910"/>
              <a:gd name="connsiteY96" fmla="*/ 576725 h 2182043"/>
              <a:gd name="connsiteX97" fmla="*/ 846469 w 1151910"/>
              <a:gd name="connsiteY97" fmla="*/ 557675 h 2182043"/>
              <a:gd name="connsiteX98" fmla="*/ 841706 w 1151910"/>
              <a:gd name="connsiteY98" fmla="*/ 543388 h 2182043"/>
              <a:gd name="connsiteX99" fmla="*/ 722644 w 1151910"/>
              <a:gd name="connsiteY99" fmla="*/ 538625 h 2182043"/>
              <a:gd name="connsiteX100" fmla="*/ 689306 w 1151910"/>
              <a:gd name="connsiteY100" fmla="*/ 510050 h 2182043"/>
              <a:gd name="connsiteX101" fmla="*/ 679781 w 1151910"/>
              <a:gd name="connsiteY101" fmla="*/ 495763 h 2182043"/>
              <a:gd name="connsiteX102" fmla="*/ 660731 w 1151910"/>
              <a:gd name="connsiteY102" fmla="*/ 448138 h 2182043"/>
              <a:gd name="connsiteX103" fmla="*/ 646444 w 1151910"/>
              <a:gd name="connsiteY103" fmla="*/ 410038 h 2182043"/>
              <a:gd name="connsiteX104" fmla="*/ 636919 w 1151910"/>
              <a:gd name="connsiteY104" fmla="*/ 386225 h 2182043"/>
              <a:gd name="connsiteX105" fmla="*/ 617869 w 1151910"/>
              <a:gd name="connsiteY105" fmla="*/ 357650 h 2182043"/>
              <a:gd name="connsiteX106" fmla="*/ 575006 w 1151910"/>
              <a:gd name="connsiteY106" fmla="*/ 329075 h 2182043"/>
              <a:gd name="connsiteX107" fmla="*/ 560719 w 1151910"/>
              <a:gd name="connsiteY107" fmla="*/ 319550 h 2182043"/>
              <a:gd name="connsiteX108" fmla="*/ 541669 w 1151910"/>
              <a:gd name="connsiteY108" fmla="*/ 305263 h 2182043"/>
              <a:gd name="connsiteX109" fmla="*/ 527381 w 1151910"/>
              <a:gd name="connsiteY109" fmla="*/ 300500 h 2182043"/>
              <a:gd name="connsiteX110" fmla="*/ 494044 w 1151910"/>
              <a:gd name="connsiteY110" fmla="*/ 281450 h 2182043"/>
              <a:gd name="connsiteX111" fmla="*/ 470231 w 1151910"/>
              <a:gd name="connsiteY111" fmla="*/ 271925 h 2182043"/>
              <a:gd name="connsiteX112" fmla="*/ 408318 w 1151910"/>
              <a:gd name="connsiteY112" fmla="*/ 181439 h 2182043"/>
              <a:gd name="connsiteX113" fmla="*/ 408319 w 1151910"/>
              <a:gd name="connsiteY113" fmla="*/ 52851 h 2182043"/>
              <a:gd name="connsiteX114" fmla="*/ 377362 w 1151910"/>
              <a:gd name="connsiteY114" fmla="*/ 43325 h 2182043"/>
              <a:gd name="connsiteX115" fmla="*/ 317831 w 1151910"/>
              <a:gd name="connsiteY115" fmla="*/ 9988 h 2182043"/>
              <a:gd name="connsiteX116" fmla="*/ 284494 w 1151910"/>
              <a:gd name="connsiteY116" fmla="*/ 463 h 2182043"/>
              <a:gd name="connsiteX117" fmla="*/ 265444 w 1151910"/>
              <a:gd name="connsiteY117" fmla="*/ 5225 h 2182043"/>
              <a:gd name="connsiteX118" fmla="*/ 227344 w 1151910"/>
              <a:gd name="connsiteY118" fmla="*/ 55231 h 2182043"/>
              <a:gd name="connsiteX119" fmla="*/ 170194 w 1151910"/>
              <a:gd name="connsiteY119" fmla="*/ 69519 h 2182043"/>
              <a:gd name="connsiteX120" fmla="*/ 158287 w 1151910"/>
              <a:gd name="connsiteY120" fmla="*/ 114763 h 2182043"/>
              <a:gd name="connsiteX121" fmla="*/ 122568 w 1151910"/>
              <a:gd name="connsiteY121" fmla="*/ 150481 h 2182043"/>
              <a:gd name="connsiteX122" fmla="*/ 84469 w 1151910"/>
              <a:gd name="connsiteY122" fmla="*/ 243351 h 2182043"/>
              <a:gd name="connsiteX0" fmla="*/ 84469 w 1151910"/>
              <a:gd name="connsiteY0" fmla="*/ 243351 h 2182043"/>
              <a:gd name="connsiteX1" fmla="*/ 91612 w 1151910"/>
              <a:gd name="connsiteY1" fmla="*/ 271925 h 2182043"/>
              <a:gd name="connsiteX2" fmla="*/ 74943 w 1151910"/>
              <a:gd name="connsiteY2" fmla="*/ 340982 h 2182043"/>
              <a:gd name="connsiteX3" fmla="*/ 60656 w 1151910"/>
              <a:gd name="connsiteY3" fmla="*/ 390988 h 2182043"/>
              <a:gd name="connsiteX4" fmla="*/ 53512 w 1151910"/>
              <a:gd name="connsiteY4" fmla="*/ 467188 h 2182043"/>
              <a:gd name="connsiteX5" fmla="*/ 32081 w 1151910"/>
              <a:gd name="connsiteY5" fmla="*/ 505288 h 2182043"/>
              <a:gd name="connsiteX6" fmla="*/ 3506 w 1151910"/>
              <a:gd name="connsiteY6" fmla="*/ 541007 h 2182043"/>
              <a:gd name="connsiteX7" fmla="*/ 74944 w 1151910"/>
              <a:gd name="connsiteY7" fmla="*/ 564819 h 2182043"/>
              <a:gd name="connsiteX8" fmla="*/ 67800 w 1151910"/>
              <a:gd name="connsiteY8" fmla="*/ 643401 h 2182043"/>
              <a:gd name="connsiteX9" fmla="*/ 103518 w 1151910"/>
              <a:gd name="connsiteY9" fmla="*/ 688645 h 2182043"/>
              <a:gd name="connsiteX10" fmla="*/ 167813 w 1151910"/>
              <a:gd name="connsiteY10" fmla="*/ 736269 h 2182043"/>
              <a:gd name="connsiteX11" fmla="*/ 170195 w 1151910"/>
              <a:gd name="connsiteY11" fmla="*/ 807706 h 2182043"/>
              <a:gd name="connsiteX12" fmla="*/ 155907 w 1151910"/>
              <a:gd name="connsiteY12" fmla="*/ 860094 h 2182043"/>
              <a:gd name="connsiteX13" fmla="*/ 127331 w 1151910"/>
              <a:gd name="connsiteY13" fmla="*/ 910100 h 2182043"/>
              <a:gd name="connsiteX14" fmla="*/ 98756 w 1151910"/>
              <a:gd name="connsiteY14" fmla="*/ 948200 h 2182043"/>
              <a:gd name="connsiteX15" fmla="*/ 63037 w 1151910"/>
              <a:gd name="connsiteY15" fmla="*/ 993444 h 2182043"/>
              <a:gd name="connsiteX16" fmla="*/ 32082 w 1151910"/>
              <a:gd name="connsiteY16" fmla="*/ 1064881 h 2182043"/>
              <a:gd name="connsiteX17" fmla="*/ 1125 w 1151910"/>
              <a:gd name="connsiteY17" fmla="*/ 1105363 h 2182043"/>
              <a:gd name="connsiteX18" fmla="*/ 8269 w 1151910"/>
              <a:gd name="connsiteY18" fmla="*/ 1174419 h 2182043"/>
              <a:gd name="connsiteX19" fmla="*/ 22557 w 1151910"/>
              <a:gd name="connsiteY19" fmla="*/ 1224425 h 2182043"/>
              <a:gd name="connsiteX20" fmla="*/ 51133 w 1151910"/>
              <a:gd name="connsiteY20" fmla="*/ 1260144 h 2182043"/>
              <a:gd name="connsiteX21" fmla="*/ 70181 w 1151910"/>
              <a:gd name="connsiteY21" fmla="*/ 1298244 h 2182043"/>
              <a:gd name="connsiteX22" fmla="*/ 148763 w 1151910"/>
              <a:gd name="connsiteY22" fmla="*/ 1314913 h 2182043"/>
              <a:gd name="connsiteX23" fmla="*/ 255919 w 1151910"/>
              <a:gd name="connsiteY23" fmla="*/ 1398256 h 2182043"/>
              <a:gd name="connsiteX24" fmla="*/ 279733 w 1151910"/>
              <a:gd name="connsiteY24" fmla="*/ 1450644 h 2182043"/>
              <a:gd name="connsiteX25" fmla="*/ 239252 w 1151910"/>
              <a:gd name="connsiteY25" fmla="*/ 1550656 h 2182043"/>
              <a:gd name="connsiteX26" fmla="*/ 210677 w 1151910"/>
              <a:gd name="connsiteY26" fmla="*/ 1655431 h 2182043"/>
              <a:gd name="connsiteX27" fmla="*/ 217819 w 1151910"/>
              <a:gd name="connsiteY27" fmla="*/ 1714963 h 2182043"/>
              <a:gd name="connsiteX28" fmla="*/ 246394 w 1151910"/>
              <a:gd name="connsiteY28" fmla="*/ 1812594 h 2182043"/>
              <a:gd name="connsiteX29" fmla="*/ 191627 w 1151910"/>
              <a:gd name="connsiteY29" fmla="*/ 1857838 h 2182043"/>
              <a:gd name="connsiteX30" fmla="*/ 144002 w 1151910"/>
              <a:gd name="connsiteY30" fmla="*/ 1891175 h 2182043"/>
              <a:gd name="connsiteX31" fmla="*/ 91613 w 1151910"/>
              <a:gd name="connsiteY31" fmla="*/ 1917369 h 2182043"/>
              <a:gd name="connsiteX32" fmla="*/ 139239 w 1151910"/>
              <a:gd name="connsiteY32" fmla="*/ 1953088 h 2182043"/>
              <a:gd name="connsiteX33" fmla="*/ 165431 w 1151910"/>
              <a:gd name="connsiteY33" fmla="*/ 1984043 h 2182043"/>
              <a:gd name="connsiteX34" fmla="*/ 196387 w 1151910"/>
              <a:gd name="connsiteY34" fmla="*/ 2055482 h 2182043"/>
              <a:gd name="connsiteX35" fmla="*/ 258302 w 1151910"/>
              <a:gd name="connsiteY35" fmla="*/ 2048338 h 2182043"/>
              <a:gd name="connsiteX36" fmla="*/ 365456 w 1151910"/>
              <a:gd name="connsiteY36" fmla="*/ 2074532 h 2182043"/>
              <a:gd name="connsiteX37" fmla="*/ 382127 w 1151910"/>
              <a:gd name="connsiteY37" fmla="*/ 2155494 h 2182043"/>
              <a:gd name="connsiteX38" fmla="*/ 441658 w 1151910"/>
              <a:gd name="connsiteY38" fmla="*/ 2176926 h 2182043"/>
              <a:gd name="connsiteX39" fmla="*/ 489282 w 1151910"/>
              <a:gd name="connsiteY39" fmla="*/ 2165019 h 2182043"/>
              <a:gd name="connsiteX40" fmla="*/ 527381 w 1151910"/>
              <a:gd name="connsiteY40" fmla="*/ 2181687 h 2182043"/>
              <a:gd name="connsiteX41" fmla="*/ 539288 w 1151910"/>
              <a:gd name="connsiteY41" fmla="*/ 2086437 h 2182043"/>
              <a:gd name="connsiteX42" fmla="*/ 591675 w 1151910"/>
              <a:gd name="connsiteY42" fmla="*/ 2041194 h 2182043"/>
              <a:gd name="connsiteX43" fmla="*/ 613106 w 1151910"/>
              <a:gd name="connsiteY43" fmla="*/ 2010238 h 2182043"/>
              <a:gd name="connsiteX44" fmla="*/ 608346 w 1151910"/>
              <a:gd name="connsiteY44" fmla="*/ 1972139 h 2182043"/>
              <a:gd name="connsiteX45" fmla="*/ 648824 w 1151910"/>
              <a:gd name="connsiteY45" fmla="*/ 1869745 h 2182043"/>
              <a:gd name="connsiteX46" fmla="*/ 698831 w 1151910"/>
              <a:gd name="connsiteY46" fmla="*/ 1781638 h 2182043"/>
              <a:gd name="connsiteX47" fmla="*/ 739314 w 1151910"/>
              <a:gd name="connsiteY47" fmla="*/ 1714964 h 2182043"/>
              <a:gd name="connsiteX48" fmla="*/ 770269 w 1151910"/>
              <a:gd name="connsiteY48" fmla="*/ 1684008 h 2182043"/>
              <a:gd name="connsiteX49" fmla="*/ 791701 w 1151910"/>
              <a:gd name="connsiteY49" fmla="*/ 1772113 h 2182043"/>
              <a:gd name="connsiteX50" fmla="*/ 813133 w 1151910"/>
              <a:gd name="connsiteY50" fmla="*/ 1719726 h 2182043"/>
              <a:gd name="connsiteX51" fmla="*/ 848850 w 1151910"/>
              <a:gd name="connsiteY51" fmla="*/ 1729250 h 2182043"/>
              <a:gd name="connsiteX52" fmla="*/ 865518 w 1151910"/>
              <a:gd name="connsiteY52" fmla="*/ 1669719 h 2182043"/>
              <a:gd name="connsiteX53" fmla="*/ 946482 w 1151910"/>
              <a:gd name="connsiteY53" fmla="*/ 1703056 h 2182043"/>
              <a:gd name="connsiteX54" fmla="*/ 989344 w 1151910"/>
              <a:gd name="connsiteY54" fmla="*/ 1738775 h 2182043"/>
              <a:gd name="connsiteX55" fmla="*/ 986963 w 1151910"/>
              <a:gd name="connsiteY55" fmla="*/ 1674482 h 2182043"/>
              <a:gd name="connsiteX56" fmla="*/ 1017919 w 1151910"/>
              <a:gd name="connsiteY56" fmla="*/ 1638763 h 2182043"/>
              <a:gd name="connsiteX57" fmla="*/ 996488 w 1151910"/>
              <a:gd name="connsiteY57" fmla="*/ 1557800 h 2182043"/>
              <a:gd name="connsiteX58" fmla="*/ 934577 w 1151910"/>
              <a:gd name="connsiteY58" fmla="*/ 1495890 h 2182043"/>
              <a:gd name="connsiteX59" fmla="*/ 932194 w 1151910"/>
              <a:gd name="connsiteY59" fmla="*/ 1405400 h 2182043"/>
              <a:gd name="connsiteX60" fmla="*/ 929813 w 1151910"/>
              <a:gd name="connsiteY60" fmla="*/ 1364919 h 2182043"/>
              <a:gd name="connsiteX61" fmla="*/ 898856 w 1151910"/>
              <a:gd name="connsiteY61" fmla="*/ 1291100 h 2182043"/>
              <a:gd name="connsiteX62" fmla="*/ 915524 w 1151910"/>
              <a:gd name="connsiteY62" fmla="*/ 1236332 h 2182043"/>
              <a:gd name="connsiteX63" fmla="*/ 970294 w 1151910"/>
              <a:gd name="connsiteY63" fmla="*/ 1195850 h 2182043"/>
              <a:gd name="connsiteX64" fmla="*/ 1003631 w 1151910"/>
              <a:gd name="connsiteY64" fmla="*/ 1186325 h 2182043"/>
              <a:gd name="connsiteX65" fmla="*/ 1022681 w 1151910"/>
              <a:gd name="connsiteY65" fmla="*/ 1172038 h 2182043"/>
              <a:gd name="connsiteX66" fmla="*/ 1041731 w 1151910"/>
              <a:gd name="connsiteY66" fmla="*/ 1143463 h 2182043"/>
              <a:gd name="connsiteX67" fmla="*/ 1070306 w 1151910"/>
              <a:gd name="connsiteY67" fmla="*/ 1124413 h 2182043"/>
              <a:gd name="connsiteX68" fmla="*/ 1098881 w 1151910"/>
              <a:gd name="connsiteY68" fmla="*/ 1114888 h 2182043"/>
              <a:gd name="connsiteX69" fmla="*/ 1132219 w 1151910"/>
              <a:gd name="connsiteY69" fmla="*/ 1091075 h 2182043"/>
              <a:gd name="connsiteX70" fmla="*/ 1146506 w 1151910"/>
              <a:gd name="connsiteY70" fmla="*/ 1076788 h 2182043"/>
              <a:gd name="connsiteX71" fmla="*/ 1141744 w 1151910"/>
              <a:gd name="connsiteY71" fmla="*/ 991063 h 2182043"/>
              <a:gd name="connsiteX72" fmla="*/ 1127456 w 1151910"/>
              <a:gd name="connsiteY72" fmla="*/ 972013 h 2182043"/>
              <a:gd name="connsiteX73" fmla="*/ 1108406 w 1151910"/>
              <a:gd name="connsiteY73" fmla="*/ 933913 h 2182043"/>
              <a:gd name="connsiteX74" fmla="*/ 1103644 w 1151910"/>
              <a:gd name="connsiteY74" fmla="*/ 910100 h 2182043"/>
              <a:gd name="connsiteX75" fmla="*/ 1075069 w 1151910"/>
              <a:gd name="connsiteY75" fmla="*/ 881525 h 2182043"/>
              <a:gd name="connsiteX76" fmla="*/ 1008394 w 1151910"/>
              <a:gd name="connsiteY76" fmla="*/ 857713 h 2182043"/>
              <a:gd name="connsiteX77" fmla="*/ 994106 w 1151910"/>
              <a:gd name="connsiteY77" fmla="*/ 862475 h 2182043"/>
              <a:gd name="connsiteX78" fmla="*/ 989344 w 1151910"/>
              <a:gd name="connsiteY78" fmla="*/ 876763 h 2182043"/>
              <a:gd name="connsiteX79" fmla="*/ 984581 w 1151910"/>
              <a:gd name="connsiteY79" fmla="*/ 914863 h 2182043"/>
              <a:gd name="connsiteX80" fmla="*/ 975056 w 1151910"/>
              <a:gd name="connsiteY80" fmla="*/ 929150 h 2182043"/>
              <a:gd name="connsiteX81" fmla="*/ 960769 w 1151910"/>
              <a:gd name="connsiteY81" fmla="*/ 948200 h 2182043"/>
              <a:gd name="connsiteX82" fmla="*/ 932194 w 1151910"/>
              <a:gd name="connsiteY82" fmla="*/ 962488 h 2182043"/>
              <a:gd name="connsiteX83" fmla="*/ 898856 w 1151910"/>
              <a:gd name="connsiteY83" fmla="*/ 919625 h 2182043"/>
              <a:gd name="connsiteX84" fmla="*/ 884569 w 1151910"/>
              <a:gd name="connsiteY84" fmla="*/ 905338 h 2182043"/>
              <a:gd name="connsiteX85" fmla="*/ 903619 w 1151910"/>
              <a:gd name="connsiteY85" fmla="*/ 852950 h 2182043"/>
              <a:gd name="connsiteX86" fmla="*/ 908381 w 1151910"/>
              <a:gd name="connsiteY86" fmla="*/ 833900 h 2182043"/>
              <a:gd name="connsiteX87" fmla="*/ 903619 w 1151910"/>
              <a:gd name="connsiteY87" fmla="*/ 819613 h 2182043"/>
              <a:gd name="connsiteX88" fmla="*/ 898856 w 1151910"/>
              <a:gd name="connsiteY88" fmla="*/ 800563 h 2182043"/>
              <a:gd name="connsiteX89" fmla="*/ 903619 w 1151910"/>
              <a:gd name="connsiteY89" fmla="*/ 776750 h 2182043"/>
              <a:gd name="connsiteX90" fmla="*/ 941719 w 1151910"/>
              <a:gd name="connsiteY90" fmla="*/ 752938 h 2182043"/>
              <a:gd name="connsiteX91" fmla="*/ 956006 w 1151910"/>
              <a:gd name="connsiteY91" fmla="*/ 738650 h 2182043"/>
              <a:gd name="connsiteX92" fmla="*/ 960769 w 1151910"/>
              <a:gd name="connsiteY92" fmla="*/ 724363 h 2182043"/>
              <a:gd name="connsiteX93" fmla="*/ 956006 w 1151910"/>
              <a:gd name="connsiteY93" fmla="*/ 600538 h 2182043"/>
              <a:gd name="connsiteX94" fmla="*/ 889331 w 1151910"/>
              <a:gd name="connsiteY94" fmla="*/ 600538 h 2182043"/>
              <a:gd name="connsiteX95" fmla="*/ 875044 w 1151910"/>
              <a:gd name="connsiteY95" fmla="*/ 586250 h 2182043"/>
              <a:gd name="connsiteX96" fmla="*/ 860756 w 1151910"/>
              <a:gd name="connsiteY96" fmla="*/ 576725 h 2182043"/>
              <a:gd name="connsiteX97" fmla="*/ 846469 w 1151910"/>
              <a:gd name="connsiteY97" fmla="*/ 557675 h 2182043"/>
              <a:gd name="connsiteX98" fmla="*/ 841706 w 1151910"/>
              <a:gd name="connsiteY98" fmla="*/ 543388 h 2182043"/>
              <a:gd name="connsiteX99" fmla="*/ 722644 w 1151910"/>
              <a:gd name="connsiteY99" fmla="*/ 538625 h 2182043"/>
              <a:gd name="connsiteX100" fmla="*/ 689306 w 1151910"/>
              <a:gd name="connsiteY100" fmla="*/ 510050 h 2182043"/>
              <a:gd name="connsiteX101" fmla="*/ 679781 w 1151910"/>
              <a:gd name="connsiteY101" fmla="*/ 495763 h 2182043"/>
              <a:gd name="connsiteX102" fmla="*/ 660731 w 1151910"/>
              <a:gd name="connsiteY102" fmla="*/ 448138 h 2182043"/>
              <a:gd name="connsiteX103" fmla="*/ 646444 w 1151910"/>
              <a:gd name="connsiteY103" fmla="*/ 410038 h 2182043"/>
              <a:gd name="connsiteX104" fmla="*/ 636919 w 1151910"/>
              <a:gd name="connsiteY104" fmla="*/ 386225 h 2182043"/>
              <a:gd name="connsiteX105" fmla="*/ 617869 w 1151910"/>
              <a:gd name="connsiteY105" fmla="*/ 357650 h 2182043"/>
              <a:gd name="connsiteX106" fmla="*/ 575006 w 1151910"/>
              <a:gd name="connsiteY106" fmla="*/ 329075 h 2182043"/>
              <a:gd name="connsiteX107" fmla="*/ 560719 w 1151910"/>
              <a:gd name="connsiteY107" fmla="*/ 319550 h 2182043"/>
              <a:gd name="connsiteX108" fmla="*/ 541669 w 1151910"/>
              <a:gd name="connsiteY108" fmla="*/ 305263 h 2182043"/>
              <a:gd name="connsiteX109" fmla="*/ 527381 w 1151910"/>
              <a:gd name="connsiteY109" fmla="*/ 300500 h 2182043"/>
              <a:gd name="connsiteX110" fmla="*/ 494044 w 1151910"/>
              <a:gd name="connsiteY110" fmla="*/ 281450 h 2182043"/>
              <a:gd name="connsiteX111" fmla="*/ 470231 w 1151910"/>
              <a:gd name="connsiteY111" fmla="*/ 271925 h 2182043"/>
              <a:gd name="connsiteX112" fmla="*/ 408318 w 1151910"/>
              <a:gd name="connsiteY112" fmla="*/ 181439 h 2182043"/>
              <a:gd name="connsiteX113" fmla="*/ 408319 w 1151910"/>
              <a:gd name="connsiteY113" fmla="*/ 52851 h 2182043"/>
              <a:gd name="connsiteX114" fmla="*/ 377362 w 1151910"/>
              <a:gd name="connsiteY114" fmla="*/ 43325 h 2182043"/>
              <a:gd name="connsiteX115" fmla="*/ 317831 w 1151910"/>
              <a:gd name="connsiteY115" fmla="*/ 9988 h 2182043"/>
              <a:gd name="connsiteX116" fmla="*/ 284494 w 1151910"/>
              <a:gd name="connsiteY116" fmla="*/ 463 h 2182043"/>
              <a:gd name="connsiteX117" fmla="*/ 265444 w 1151910"/>
              <a:gd name="connsiteY117" fmla="*/ 5225 h 2182043"/>
              <a:gd name="connsiteX118" fmla="*/ 227344 w 1151910"/>
              <a:gd name="connsiteY118" fmla="*/ 55231 h 2182043"/>
              <a:gd name="connsiteX119" fmla="*/ 170194 w 1151910"/>
              <a:gd name="connsiteY119" fmla="*/ 69519 h 2182043"/>
              <a:gd name="connsiteX120" fmla="*/ 158287 w 1151910"/>
              <a:gd name="connsiteY120" fmla="*/ 114763 h 2182043"/>
              <a:gd name="connsiteX121" fmla="*/ 122568 w 1151910"/>
              <a:gd name="connsiteY121" fmla="*/ 150481 h 2182043"/>
              <a:gd name="connsiteX122" fmla="*/ 84469 w 1151910"/>
              <a:gd name="connsiteY122" fmla="*/ 243351 h 2182043"/>
              <a:gd name="connsiteX0" fmla="*/ 84469 w 1151910"/>
              <a:gd name="connsiteY0" fmla="*/ 243351 h 2182043"/>
              <a:gd name="connsiteX1" fmla="*/ 91612 w 1151910"/>
              <a:gd name="connsiteY1" fmla="*/ 271925 h 2182043"/>
              <a:gd name="connsiteX2" fmla="*/ 74943 w 1151910"/>
              <a:gd name="connsiteY2" fmla="*/ 340982 h 2182043"/>
              <a:gd name="connsiteX3" fmla="*/ 60656 w 1151910"/>
              <a:gd name="connsiteY3" fmla="*/ 390988 h 2182043"/>
              <a:gd name="connsiteX4" fmla="*/ 53512 w 1151910"/>
              <a:gd name="connsiteY4" fmla="*/ 467188 h 2182043"/>
              <a:gd name="connsiteX5" fmla="*/ 32081 w 1151910"/>
              <a:gd name="connsiteY5" fmla="*/ 505288 h 2182043"/>
              <a:gd name="connsiteX6" fmla="*/ 3506 w 1151910"/>
              <a:gd name="connsiteY6" fmla="*/ 541007 h 2182043"/>
              <a:gd name="connsiteX7" fmla="*/ 74944 w 1151910"/>
              <a:gd name="connsiteY7" fmla="*/ 564819 h 2182043"/>
              <a:gd name="connsiteX8" fmla="*/ 67800 w 1151910"/>
              <a:gd name="connsiteY8" fmla="*/ 643401 h 2182043"/>
              <a:gd name="connsiteX9" fmla="*/ 103518 w 1151910"/>
              <a:gd name="connsiteY9" fmla="*/ 688645 h 2182043"/>
              <a:gd name="connsiteX10" fmla="*/ 167813 w 1151910"/>
              <a:gd name="connsiteY10" fmla="*/ 736269 h 2182043"/>
              <a:gd name="connsiteX11" fmla="*/ 170195 w 1151910"/>
              <a:gd name="connsiteY11" fmla="*/ 807706 h 2182043"/>
              <a:gd name="connsiteX12" fmla="*/ 155907 w 1151910"/>
              <a:gd name="connsiteY12" fmla="*/ 860094 h 2182043"/>
              <a:gd name="connsiteX13" fmla="*/ 127331 w 1151910"/>
              <a:gd name="connsiteY13" fmla="*/ 910100 h 2182043"/>
              <a:gd name="connsiteX14" fmla="*/ 98756 w 1151910"/>
              <a:gd name="connsiteY14" fmla="*/ 948200 h 2182043"/>
              <a:gd name="connsiteX15" fmla="*/ 63037 w 1151910"/>
              <a:gd name="connsiteY15" fmla="*/ 993444 h 2182043"/>
              <a:gd name="connsiteX16" fmla="*/ 32082 w 1151910"/>
              <a:gd name="connsiteY16" fmla="*/ 1064881 h 2182043"/>
              <a:gd name="connsiteX17" fmla="*/ 1125 w 1151910"/>
              <a:gd name="connsiteY17" fmla="*/ 1105363 h 2182043"/>
              <a:gd name="connsiteX18" fmla="*/ 8269 w 1151910"/>
              <a:gd name="connsiteY18" fmla="*/ 1174419 h 2182043"/>
              <a:gd name="connsiteX19" fmla="*/ 22557 w 1151910"/>
              <a:gd name="connsiteY19" fmla="*/ 1224425 h 2182043"/>
              <a:gd name="connsiteX20" fmla="*/ 51133 w 1151910"/>
              <a:gd name="connsiteY20" fmla="*/ 1260144 h 2182043"/>
              <a:gd name="connsiteX21" fmla="*/ 70181 w 1151910"/>
              <a:gd name="connsiteY21" fmla="*/ 1298244 h 2182043"/>
              <a:gd name="connsiteX22" fmla="*/ 148763 w 1151910"/>
              <a:gd name="connsiteY22" fmla="*/ 1314913 h 2182043"/>
              <a:gd name="connsiteX23" fmla="*/ 255919 w 1151910"/>
              <a:gd name="connsiteY23" fmla="*/ 1398256 h 2182043"/>
              <a:gd name="connsiteX24" fmla="*/ 279733 w 1151910"/>
              <a:gd name="connsiteY24" fmla="*/ 1450644 h 2182043"/>
              <a:gd name="connsiteX25" fmla="*/ 239252 w 1151910"/>
              <a:gd name="connsiteY25" fmla="*/ 1550656 h 2182043"/>
              <a:gd name="connsiteX26" fmla="*/ 210677 w 1151910"/>
              <a:gd name="connsiteY26" fmla="*/ 1655431 h 2182043"/>
              <a:gd name="connsiteX27" fmla="*/ 217819 w 1151910"/>
              <a:gd name="connsiteY27" fmla="*/ 1714963 h 2182043"/>
              <a:gd name="connsiteX28" fmla="*/ 246394 w 1151910"/>
              <a:gd name="connsiteY28" fmla="*/ 1812594 h 2182043"/>
              <a:gd name="connsiteX29" fmla="*/ 191627 w 1151910"/>
              <a:gd name="connsiteY29" fmla="*/ 1857838 h 2182043"/>
              <a:gd name="connsiteX30" fmla="*/ 144002 w 1151910"/>
              <a:gd name="connsiteY30" fmla="*/ 1891175 h 2182043"/>
              <a:gd name="connsiteX31" fmla="*/ 91613 w 1151910"/>
              <a:gd name="connsiteY31" fmla="*/ 1917369 h 2182043"/>
              <a:gd name="connsiteX32" fmla="*/ 139239 w 1151910"/>
              <a:gd name="connsiteY32" fmla="*/ 1953088 h 2182043"/>
              <a:gd name="connsiteX33" fmla="*/ 165431 w 1151910"/>
              <a:gd name="connsiteY33" fmla="*/ 1984043 h 2182043"/>
              <a:gd name="connsiteX34" fmla="*/ 196387 w 1151910"/>
              <a:gd name="connsiteY34" fmla="*/ 2055482 h 2182043"/>
              <a:gd name="connsiteX35" fmla="*/ 258302 w 1151910"/>
              <a:gd name="connsiteY35" fmla="*/ 2048338 h 2182043"/>
              <a:gd name="connsiteX36" fmla="*/ 365456 w 1151910"/>
              <a:gd name="connsiteY36" fmla="*/ 2074532 h 2182043"/>
              <a:gd name="connsiteX37" fmla="*/ 382127 w 1151910"/>
              <a:gd name="connsiteY37" fmla="*/ 2155494 h 2182043"/>
              <a:gd name="connsiteX38" fmla="*/ 441658 w 1151910"/>
              <a:gd name="connsiteY38" fmla="*/ 2176926 h 2182043"/>
              <a:gd name="connsiteX39" fmla="*/ 489282 w 1151910"/>
              <a:gd name="connsiteY39" fmla="*/ 2165019 h 2182043"/>
              <a:gd name="connsiteX40" fmla="*/ 527381 w 1151910"/>
              <a:gd name="connsiteY40" fmla="*/ 2181687 h 2182043"/>
              <a:gd name="connsiteX41" fmla="*/ 539288 w 1151910"/>
              <a:gd name="connsiteY41" fmla="*/ 2086437 h 2182043"/>
              <a:gd name="connsiteX42" fmla="*/ 591675 w 1151910"/>
              <a:gd name="connsiteY42" fmla="*/ 2041194 h 2182043"/>
              <a:gd name="connsiteX43" fmla="*/ 613106 w 1151910"/>
              <a:gd name="connsiteY43" fmla="*/ 2010238 h 2182043"/>
              <a:gd name="connsiteX44" fmla="*/ 608346 w 1151910"/>
              <a:gd name="connsiteY44" fmla="*/ 1972139 h 2182043"/>
              <a:gd name="connsiteX45" fmla="*/ 648824 w 1151910"/>
              <a:gd name="connsiteY45" fmla="*/ 1869745 h 2182043"/>
              <a:gd name="connsiteX46" fmla="*/ 698831 w 1151910"/>
              <a:gd name="connsiteY46" fmla="*/ 1781638 h 2182043"/>
              <a:gd name="connsiteX47" fmla="*/ 739314 w 1151910"/>
              <a:gd name="connsiteY47" fmla="*/ 1714964 h 2182043"/>
              <a:gd name="connsiteX48" fmla="*/ 770269 w 1151910"/>
              <a:gd name="connsiteY48" fmla="*/ 1684008 h 2182043"/>
              <a:gd name="connsiteX49" fmla="*/ 791701 w 1151910"/>
              <a:gd name="connsiteY49" fmla="*/ 1772113 h 2182043"/>
              <a:gd name="connsiteX50" fmla="*/ 813133 w 1151910"/>
              <a:gd name="connsiteY50" fmla="*/ 1719726 h 2182043"/>
              <a:gd name="connsiteX51" fmla="*/ 848850 w 1151910"/>
              <a:gd name="connsiteY51" fmla="*/ 1729250 h 2182043"/>
              <a:gd name="connsiteX52" fmla="*/ 865518 w 1151910"/>
              <a:gd name="connsiteY52" fmla="*/ 1669719 h 2182043"/>
              <a:gd name="connsiteX53" fmla="*/ 946482 w 1151910"/>
              <a:gd name="connsiteY53" fmla="*/ 1703056 h 2182043"/>
              <a:gd name="connsiteX54" fmla="*/ 989344 w 1151910"/>
              <a:gd name="connsiteY54" fmla="*/ 1738775 h 2182043"/>
              <a:gd name="connsiteX55" fmla="*/ 986963 w 1151910"/>
              <a:gd name="connsiteY55" fmla="*/ 1674482 h 2182043"/>
              <a:gd name="connsiteX56" fmla="*/ 1017919 w 1151910"/>
              <a:gd name="connsiteY56" fmla="*/ 1638763 h 2182043"/>
              <a:gd name="connsiteX57" fmla="*/ 996488 w 1151910"/>
              <a:gd name="connsiteY57" fmla="*/ 1557800 h 2182043"/>
              <a:gd name="connsiteX58" fmla="*/ 934577 w 1151910"/>
              <a:gd name="connsiteY58" fmla="*/ 1495890 h 2182043"/>
              <a:gd name="connsiteX59" fmla="*/ 932194 w 1151910"/>
              <a:gd name="connsiteY59" fmla="*/ 1405400 h 2182043"/>
              <a:gd name="connsiteX60" fmla="*/ 929813 w 1151910"/>
              <a:gd name="connsiteY60" fmla="*/ 1364919 h 2182043"/>
              <a:gd name="connsiteX61" fmla="*/ 898856 w 1151910"/>
              <a:gd name="connsiteY61" fmla="*/ 1291100 h 2182043"/>
              <a:gd name="connsiteX62" fmla="*/ 915524 w 1151910"/>
              <a:gd name="connsiteY62" fmla="*/ 1236332 h 2182043"/>
              <a:gd name="connsiteX63" fmla="*/ 1003631 w 1151910"/>
              <a:gd name="connsiteY63" fmla="*/ 1186325 h 2182043"/>
              <a:gd name="connsiteX64" fmla="*/ 1022681 w 1151910"/>
              <a:gd name="connsiteY64" fmla="*/ 1172038 h 2182043"/>
              <a:gd name="connsiteX65" fmla="*/ 1041731 w 1151910"/>
              <a:gd name="connsiteY65" fmla="*/ 1143463 h 2182043"/>
              <a:gd name="connsiteX66" fmla="*/ 1070306 w 1151910"/>
              <a:gd name="connsiteY66" fmla="*/ 1124413 h 2182043"/>
              <a:gd name="connsiteX67" fmla="*/ 1098881 w 1151910"/>
              <a:gd name="connsiteY67" fmla="*/ 1114888 h 2182043"/>
              <a:gd name="connsiteX68" fmla="*/ 1132219 w 1151910"/>
              <a:gd name="connsiteY68" fmla="*/ 1091075 h 2182043"/>
              <a:gd name="connsiteX69" fmla="*/ 1146506 w 1151910"/>
              <a:gd name="connsiteY69" fmla="*/ 1076788 h 2182043"/>
              <a:gd name="connsiteX70" fmla="*/ 1141744 w 1151910"/>
              <a:gd name="connsiteY70" fmla="*/ 991063 h 2182043"/>
              <a:gd name="connsiteX71" fmla="*/ 1127456 w 1151910"/>
              <a:gd name="connsiteY71" fmla="*/ 972013 h 2182043"/>
              <a:gd name="connsiteX72" fmla="*/ 1108406 w 1151910"/>
              <a:gd name="connsiteY72" fmla="*/ 933913 h 2182043"/>
              <a:gd name="connsiteX73" fmla="*/ 1103644 w 1151910"/>
              <a:gd name="connsiteY73" fmla="*/ 910100 h 2182043"/>
              <a:gd name="connsiteX74" fmla="*/ 1075069 w 1151910"/>
              <a:gd name="connsiteY74" fmla="*/ 881525 h 2182043"/>
              <a:gd name="connsiteX75" fmla="*/ 1008394 w 1151910"/>
              <a:gd name="connsiteY75" fmla="*/ 857713 h 2182043"/>
              <a:gd name="connsiteX76" fmla="*/ 994106 w 1151910"/>
              <a:gd name="connsiteY76" fmla="*/ 862475 h 2182043"/>
              <a:gd name="connsiteX77" fmla="*/ 989344 w 1151910"/>
              <a:gd name="connsiteY77" fmla="*/ 876763 h 2182043"/>
              <a:gd name="connsiteX78" fmla="*/ 984581 w 1151910"/>
              <a:gd name="connsiteY78" fmla="*/ 914863 h 2182043"/>
              <a:gd name="connsiteX79" fmla="*/ 975056 w 1151910"/>
              <a:gd name="connsiteY79" fmla="*/ 929150 h 2182043"/>
              <a:gd name="connsiteX80" fmla="*/ 960769 w 1151910"/>
              <a:gd name="connsiteY80" fmla="*/ 948200 h 2182043"/>
              <a:gd name="connsiteX81" fmla="*/ 932194 w 1151910"/>
              <a:gd name="connsiteY81" fmla="*/ 962488 h 2182043"/>
              <a:gd name="connsiteX82" fmla="*/ 898856 w 1151910"/>
              <a:gd name="connsiteY82" fmla="*/ 919625 h 2182043"/>
              <a:gd name="connsiteX83" fmla="*/ 884569 w 1151910"/>
              <a:gd name="connsiteY83" fmla="*/ 905338 h 2182043"/>
              <a:gd name="connsiteX84" fmla="*/ 903619 w 1151910"/>
              <a:gd name="connsiteY84" fmla="*/ 852950 h 2182043"/>
              <a:gd name="connsiteX85" fmla="*/ 908381 w 1151910"/>
              <a:gd name="connsiteY85" fmla="*/ 833900 h 2182043"/>
              <a:gd name="connsiteX86" fmla="*/ 903619 w 1151910"/>
              <a:gd name="connsiteY86" fmla="*/ 819613 h 2182043"/>
              <a:gd name="connsiteX87" fmla="*/ 898856 w 1151910"/>
              <a:gd name="connsiteY87" fmla="*/ 800563 h 2182043"/>
              <a:gd name="connsiteX88" fmla="*/ 903619 w 1151910"/>
              <a:gd name="connsiteY88" fmla="*/ 776750 h 2182043"/>
              <a:gd name="connsiteX89" fmla="*/ 941719 w 1151910"/>
              <a:gd name="connsiteY89" fmla="*/ 752938 h 2182043"/>
              <a:gd name="connsiteX90" fmla="*/ 956006 w 1151910"/>
              <a:gd name="connsiteY90" fmla="*/ 738650 h 2182043"/>
              <a:gd name="connsiteX91" fmla="*/ 960769 w 1151910"/>
              <a:gd name="connsiteY91" fmla="*/ 724363 h 2182043"/>
              <a:gd name="connsiteX92" fmla="*/ 956006 w 1151910"/>
              <a:gd name="connsiteY92" fmla="*/ 600538 h 2182043"/>
              <a:gd name="connsiteX93" fmla="*/ 889331 w 1151910"/>
              <a:gd name="connsiteY93" fmla="*/ 600538 h 2182043"/>
              <a:gd name="connsiteX94" fmla="*/ 875044 w 1151910"/>
              <a:gd name="connsiteY94" fmla="*/ 586250 h 2182043"/>
              <a:gd name="connsiteX95" fmla="*/ 860756 w 1151910"/>
              <a:gd name="connsiteY95" fmla="*/ 576725 h 2182043"/>
              <a:gd name="connsiteX96" fmla="*/ 846469 w 1151910"/>
              <a:gd name="connsiteY96" fmla="*/ 557675 h 2182043"/>
              <a:gd name="connsiteX97" fmla="*/ 841706 w 1151910"/>
              <a:gd name="connsiteY97" fmla="*/ 543388 h 2182043"/>
              <a:gd name="connsiteX98" fmla="*/ 722644 w 1151910"/>
              <a:gd name="connsiteY98" fmla="*/ 538625 h 2182043"/>
              <a:gd name="connsiteX99" fmla="*/ 689306 w 1151910"/>
              <a:gd name="connsiteY99" fmla="*/ 510050 h 2182043"/>
              <a:gd name="connsiteX100" fmla="*/ 679781 w 1151910"/>
              <a:gd name="connsiteY100" fmla="*/ 495763 h 2182043"/>
              <a:gd name="connsiteX101" fmla="*/ 660731 w 1151910"/>
              <a:gd name="connsiteY101" fmla="*/ 448138 h 2182043"/>
              <a:gd name="connsiteX102" fmla="*/ 646444 w 1151910"/>
              <a:gd name="connsiteY102" fmla="*/ 410038 h 2182043"/>
              <a:gd name="connsiteX103" fmla="*/ 636919 w 1151910"/>
              <a:gd name="connsiteY103" fmla="*/ 386225 h 2182043"/>
              <a:gd name="connsiteX104" fmla="*/ 617869 w 1151910"/>
              <a:gd name="connsiteY104" fmla="*/ 357650 h 2182043"/>
              <a:gd name="connsiteX105" fmla="*/ 575006 w 1151910"/>
              <a:gd name="connsiteY105" fmla="*/ 329075 h 2182043"/>
              <a:gd name="connsiteX106" fmla="*/ 560719 w 1151910"/>
              <a:gd name="connsiteY106" fmla="*/ 319550 h 2182043"/>
              <a:gd name="connsiteX107" fmla="*/ 541669 w 1151910"/>
              <a:gd name="connsiteY107" fmla="*/ 305263 h 2182043"/>
              <a:gd name="connsiteX108" fmla="*/ 527381 w 1151910"/>
              <a:gd name="connsiteY108" fmla="*/ 300500 h 2182043"/>
              <a:gd name="connsiteX109" fmla="*/ 494044 w 1151910"/>
              <a:gd name="connsiteY109" fmla="*/ 281450 h 2182043"/>
              <a:gd name="connsiteX110" fmla="*/ 470231 w 1151910"/>
              <a:gd name="connsiteY110" fmla="*/ 271925 h 2182043"/>
              <a:gd name="connsiteX111" fmla="*/ 408318 w 1151910"/>
              <a:gd name="connsiteY111" fmla="*/ 181439 h 2182043"/>
              <a:gd name="connsiteX112" fmla="*/ 408319 w 1151910"/>
              <a:gd name="connsiteY112" fmla="*/ 52851 h 2182043"/>
              <a:gd name="connsiteX113" fmla="*/ 377362 w 1151910"/>
              <a:gd name="connsiteY113" fmla="*/ 43325 h 2182043"/>
              <a:gd name="connsiteX114" fmla="*/ 317831 w 1151910"/>
              <a:gd name="connsiteY114" fmla="*/ 9988 h 2182043"/>
              <a:gd name="connsiteX115" fmla="*/ 284494 w 1151910"/>
              <a:gd name="connsiteY115" fmla="*/ 463 h 2182043"/>
              <a:gd name="connsiteX116" fmla="*/ 265444 w 1151910"/>
              <a:gd name="connsiteY116" fmla="*/ 5225 h 2182043"/>
              <a:gd name="connsiteX117" fmla="*/ 227344 w 1151910"/>
              <a:gd name="connsiteY117" fmla="*/ 55231 h 2182043"/>
              <a:gd name="connsiteX118" fmla="*/ 170194 w 1151910"/>
              <a:gd name="connsiteY118" fmla="*/ 69519 h 2182043"/>
              <a:gd name="connsiteX119" fmla="*/ 158287 w 1151910"/>
              <a:gd name="connsiteY119" fmla="*/ 114763 h 2182043"/>
              <a:gd name="connsiteX120" fmla="*/ 122568 w 1151910"/>
              <a:gd name="connsiteY120" fmla="*/ 150481 h 2182043"/>
              <a:gd name="connsiteX121" fmla="*/ 84469 w 1151910"/>
              <a:gd name="connsiteY121" fmla="*/ 243351 h 2182043"/>
              <a:gd name="connsiteX0" fmla="*/ 84469 w 1151910"/>
              <a:gd name="connsiteY0" fmla="*/ 243351 h 2182043"/>
              <a:gd name="connsiteX1" fmla="*/ 91612 w 1151910"/>
              <a:gd name="connsiteY1" fmla="*/ 271925 h 2182043"/>
              <a:gd name="connsiteX2" fmla="*/ 74943 w 1151910"/>
              <a:gd name="connsiteY2" fmla="*/ 340982 h 2182043"/>
              <a:gd name="connsiteX3" fmla="*/ 60656 w 1151910"/>
              <a:gd name="connsiteY3" fmla="*/ 390988 h 2182043"/>
              <a:gd name="connsiteX4" fmla="*/ 53512 w 1151910"/>
              <a:gd name="connsiteY4" fmla="*/ 467188 h 2182043"/>
              <a:gd name="connsiteX5" fmla="*/ 32081 w 1151910"/>
              <a:gd name="connsiteY5" fmla="*/ 505288 h 2182043"/>
              <a:gd name="connsiteX6" fmla="*/ 3506 w 1151910"/>
              <a:gd name="connsiteY6" fmla="*/ 541007 h 2182043"/>
              <a:gd name="connsiteX7" fmla="*/ 74944 w 1151910"/>
              <a:gd name="connsiteY7" fmla="*/ 564819 h 2182043"/>
              <a:gd name="connsiteX8" fmla="*/ 67800 w 1151910"/>
              <a:gd name="connsiteY8" fmla="*/ 643401 h 2182043"/>
              <a:gd name="connsiteX9" fmla="*/ 103518 w 1151910"/>
              <a:gd name="connsiteY9" fmla="*/ 688645 h 2182043"/>
              <a:gd name="connsiteX10" fmla="*/ 167813 w 1151910"/>
              <a:gd name="connsiteY10" fmla="*/ 736269 h 2182043"/>
              <a:gd name="connsiteX11" fmla="*/ 170195 w 1151910"/>
              <a:gd name="connsiteY11" fmla="*/ 807706 h 2182043"/>
              <a:gd name="connsiteX12" fmla="*/ 155907 w 1151910"/>
              <a:gd name="connsiteY12" fmla="*/ 860094 h 2182043"/>
              <a:gd name="connsiteX13" fmla="*/ 127331 w 1151910"/>
              <a:gd name="connsiteY13" fmla="*/ 910100 h 2182043"/>
              <a:gd name="connsiteX14" fmla="*/ 98756 w 1151910"/>
              <a:gd name="connsiteY14" fmla="*/ 948200 h 2182043"/>
              <a:gd name="connsiteX15" fmla="*/ 63037 w 1151910"/>
              <a:gd name="connsiteY15" fmla="*/ 993444 h 2182043"/>
              <a:gd name="connsiteX16" fmla="*/ 32082 w 1151910"/>
              <a:gd name="connsiteY16" fmla="*/ 1064881 h 2182043"/>
              <a:gd name="connsiteX17" fmla="*/ 1125 w 1151910"/>
              <a:gd name="connsiteY17" fmla="*/ 1105363 h 2182043"/>
              <a:gd name="connsiteX18" fmla="*/ 8269 w 1151910"/>
              <a:gd name="connsiteY18" fmla="*/ 1174419 h 2182043"/>
              <a:gd name="connsiteX19" fmla="*/ 22557 w 1151910"/>
              <a:gd name="connsiteY19" fmla="*/ 1224425 h 2182043"/>
              <a:gd name="connsiteX20" fmla="*/ 51133 w 1151910"/>
              <a:gd name="connsiteY20" fmla="*/ 1260144 h 2182043"/>
              <a:gd name="connsiteX21" fmla="*/ 70181 w 1151910"/>
              <a:gd name="connsiteY21" fmla="*/ 1298244 h 2182043"/>
              <a:gd name="connsiteX22" fmla="*/ 148763 w 1151910"/>
              <a:gd name="connsiteY22" fmla="*/ 1314913 h 2182043"/>
              <a:gd name="connsiteX23" fmla="*/ 255919 w 1151910"/>
              <a:gd name="connsiteY23" fmla="*/ 1398256 h 2182043"/>
              <a:gd name="connsiteX24" fmla="*/ 279733 w 1151910"/>
              <a:gd name="connsiteY24" fmla="*/ 1450644 h 2182043"/>
              <a:gd name="connsiteX25" fmla="*/ 239252 w 1151910"/>
              <a:gd name="connsiteY25" fmla="*/ 1550656 h 2182043"/>
              <a:gd name="connsiteX26" fmla="*/ 210677 w 1151910"/>
              <a:gd name="connsiteY26" fmla="*/ 1655431 h 2182043"/>
              <a:gd name="connsiteX27" fmla="*/ 217819 w 1151910"/>
              <a:gd name="connsiteY27" fmla="*/ 1714963 h 2182043"/>
              <a:gd name="connsiteX28" fmla="*/ 246394 w 1151910"/>
              <a:gd name="connsiteY28" fmla="*/ 1812594 h 2182043"/>
              <a:gd name="connsiteX29" fmla="*/ 191627 w 1151910"/>
              <a:gd name="connsiteY29" fmla="*/ 1857838 h 2182043"/>
              <a:gd name="connsiteX30" fmla="*/ 144002 w 1151910"/>
              <a:gd name="connsiteY30" fmla="*/ 1891175 h 2182043"/>
              <a:gd name="connsiteX31" fmla="*/ 91613 w 1151910"/>
              <a:gd name="connsiteY31" fmla="*/ 1917369 h 2182043"/>
              <a:gd name="connsiteX32" fmla="*/ 139239 w 1151910"/>
              <a:gd name="connsiteY32" fmla="*/ 1953088 h 2182043"/>
              <a:gd name="connsiteX33" fmla="*/ 165431 w 1151910"/>
              <a:gd name="connsiteY33" fmla="*/ 1984043 h 2182043"/>
              <a:gd name="connsiteX34" fmla="*/ 196387 w 1151910"/>
              <a:gd name="connsiteY34" fmla="*/ 2055482 h 2182043"/>
              <a:gd name="connsiteX35" fmla="*/ 258302 w 1151910"/>
              <a:gd name="connsiteY35" fmla="*/ 2048338 h 2182043"/>
              <a:gd name="connsiteX36" fmla="*/ 365456 w 1151910"/>
              <a:gd name="connsiteY36" fmla="*/ 2074532 h 2182043"/>
              <a:gd name="connsiteX37" fmla="*/ 382127 w 1151910"/>
              <a:gd name="connsiteY37" fmla="*/ 2155494 h 2182043"/>
              <a:gd name="connsiteX38" fmla="*/ 441658 w 1151910"/>
              <a:gd name="connsiteY38" fmla="*/ 2176926 h 2182043"/>
              <a:gd name="connsiteX39" fmla="*/ 489282 w 1151910"/>
              <a:gd name="connsiteY39" fmla="*/ 2165019 h 2182043"/>
              <a:gd name="connsiteX40" fmla="*/ 527381 w 1151910"/>
              <a:gd name="connsiteY40" fmla="*/ 2181687 h 2182043"/>
              <a:gd name="connsiteX41" fmla="*/ 539288 w 1151910"/>
              <a:gd name="connsiteY41" fmla="*/ 2086437 h 2182043"/>
              <a:gd name="connsiteX42" fmla="*/ 591675 w 1151910"/>
              <a:gd name="connsiteY42" fmla="*/ 2041194 h 2182043"/>
              <a:gd name="connsiteX43" fmla="*/ 613106 w 1151910"/>
              <a:gd name="connsiteY43" fmla="*/ 2010238 h 2182043"/>
              <a:gd name="connsiteX44" fmla="*/ 608346 w 1151910"/>
              <a:gd name="connsiteY44" fmla="*/ 1972139 h 2182043"/>
              <a:gd name="connsiteX45" fmla="*/ 648824 w 1151910"/>
              <a:gd name="connsiteY45" fmla="*/ 1869745 h 2182043"/>
              <a:gd name="connsiteX46" fmla="*/ 698831 w 1151910"/>
              <a:gd name="connsiteY46" fmla="*/ 1781638 h 2182043"/>
              <a:gd name="connsiteX47" fmla="*/ 739314 w 1151910"/>
              <a:gd name="connsiteY47" fmla="*/ 1714964 h 2182043"/>
              <a:gd name="connsiteX48" fmla="*/ 770269 w 1151910"/>
              <a:gd name="connsiteY48" fmla="*/ 1684008 h 2182043"/>
              <a:gd name="connsiteX49" fmla="*/ 791701 w 1151910"/>
              <a:gd name="connsiteY49" fmla="*/ 1772113 h 2182043"/>
              <a:gd name="connsiteX50" fmla="*/ 813133 w 1151910"/>
              <a:gd name="connsiteY50" fmla="*/ 1719726 h 2182043"/>
              <a:gd name="connsiteX51" fmla="*/ 848850 w 1151910"/>
              <a:gd name="connsiteY51" fmla="*/ 1729250 h 2182043"/>
              <a:gd name="connsiteX52" fmla="*/ 865518 w 1151910"/>
              <a:gd name="connsiteY52" fmla="*/ 1669719 h 2182043"/>
              <a:gd name="connsiteX53" fmla="*/ 946482 w 1151910"/>
              <a:gd name="connsiteY53" fmla="*/ 1703056 h 2182043"/>
              <a:gd name="connsiteX54" fmla="*/ 989344 w 1151910"/>
              <a:gd name="connsiteY54" fmla="*/ 1738775 h 2182043"/>
              <a:gd name="connsiteX55" fmla="*/ 986963 w 1151910"/>
              <a:gd name="connsiteY55" fmla="*/ 1674482 h 2182043"/>
              <a:gd name="connsiteX56" fmla="*/ 1017919 w 1151910"/>
              <a:gd name="connsiteY56" fmla="*/ 1638763 h 2182043"/>
              <a:gd name="connsiteX57" fmla="*/ 996488 w 1151910"/>
              <a:gd name="connsiteY57" fmla="*/ 1557800 h 2182043"/>
              <a:gd name="connsiteX58" fmla="*/ 934577 w 1151910"/>
              <a:gd name="connsiteY58" fmla="*/ 1495890 h 2182043"/>
              <a:gd name="connsiteX59" fmla="*/ 932194 w 1151910"/>
              <a:gd name="connsiteY59" fmla="*/ 1405400 h 2182043"/>
              <a:gd name="connsiteX60" fmla="*/ 929813 w 1151910"/>
              <a:gd name="connsiteY60" fmla="*/ 1364919 h 2182043"/>
              <a:gd name="connsiteX61" fmla="*/ 898856 w 1151910"/>
              <a:gd name="connsiteY61" fmla="*/ 1291100 h 2182043"/>
              <a:gd name="connsiteX62" fmla="*/ 905999 w 1151910"/>
              <a:gd name="connsiteY62" fmla="*/ 1236332 h 2182043"/>
              <a:gd name="connsiteX63" fmla="*/ 1003631 w 1151910"/>
              <a:gd name="connsiteY63" fmla="*/ 1186325 h 2182043"/>
              <a:gd name="connsiteX64" fmla="*/ 1022681 w 1151910"/>
              <a:gd name="connsiteY64" fmla="*/ 1172038 h 2182043"/>
              <a:gd name="connsiteX65" fmla="*/ 1041731 w 1151910"/>
              <a:gd name="connsiteY65" fmla="*/ 1143463 h 2182043"/>
              <a:gd name="connsiteX66" fmla="*/ 1070306 w 1151910"/>
              <a:gd name="connsiteY66" fmla="*/ 1124413 h 2182043"/>
              <a:gd name="connsiteX67" fmla="*/ 1098881 w 1151910"/>
              <a:gd name="connsiteY67" fmla="*/ 1114888 h 2182043"/>
              <a:gd name="connsiteX68" fmla="*/ 1132219 w 1151910"/>
              <a:gd name="connsiteY68" fmla="*/ 1091075 h 2182043"/>
              <a:gd name="connsiteX69" fmla="*/ 1146506 w 1151910"/>
              <a:gd name="connsiteY69" fmla="*/ 1076788 h 2182043"/>
              <a:gd name="connsiteX70" fmla="*/ 1141744 w 1151910"/>
              <a:gd name="connsiteY70" fmla="*/ 991063 h 2182043"/>
              <a:gd name="connsiteX71" fmla="*/ 1127456 w 1151910"/>
              <a:gd name="connsiteY71" fmla="*/ 972013 h 2182043"/>
              <a:gd name="connsiteX72" fmla="*/ 1108406 w 1151910"/>
              <a:gd name="connsiteY72" fmla="*/ 933913 h 2182043"/>
              <a:gd name="connsiteX73" fmla="*/ 1103644 w 1151910"/>
              <a:gd name="connsiteY73" fmla="*/ 910100 h 2182043"/>
              <a:gd name="connsiteX74" fmla="*/ 1075069 w 1151910"/>
              <a:gd name="connsiteY74" fmla="*/ 881525 h 2182043"/>
              <a:gd name="connsiteX75" fmla="*/ 1008394 w 1151910"/>
              <a:gd name="connsiteY75" fmla="*/ 857713 h 2182043"/>
              <a:gd name="connsiteX76" fmla="*/ 994106 w 1151910"/>
              <a:gd name="connsiteY76" fmla="*/ 862475 h 2182043"/>
              <a:gd name="connsiteX77" fmla="*/ 989344 w 1151910"/>
              <a:gd name="connsiteY77" fmla="*/ 876763 h 2182043"/>
              <a:gd name="connsiteX78" fmla="*/ 984581 w 1151910"/>
              <a:gd name="connsiteY78" fmla="*/ 914863 h 2182043"/>
              <a:gd name="connsiteX79" fmla="*/ 975056 w 1151910"/>
              <a:gd name="connsiteY79" fmla="*/ 929150 h 2182043"/>
              <a:gd name="connsiteX80" fmla="*/ 960769 w 1151910"/>
              <a:gd name="connsiteY80" fmla="*/ 948200 h 2182043"/>
              <a:gd name="connsiteX81" fmla="*/ 932194 w 1151910"/>
              <a:gd name="connsiteY81" fmla="*/ 962488 h 2182043"/>
              <a:gd name="connsiteX82" fmla="*/ 898856 w 1151910"/>
              <a:gd name="connsiteY82" fmla="*/ 919625 h 2182043"/>
              <a:gd name="connsiteX83" fmla="*/ 884569 w 1151910"/>
              <a:gd name="connsiteY83" fmla="*/ 905338 h 2182043"/>
              <a:gd name="connsiteX84" fmla="*/ 903619 w 1151910"/>
              <a:gd name="connsiteY84" fmla="*/ 852950 h 2182043"/>
              <a:gd name="connsiteX85" fmla="*/ 908381 w 1151910"/>
              <a:gd name="connsiteY85" fmla="*/ 833900 h 2182043"/>
              <a:gd name="connsiteX86" fmla="*/ 903619 w 1151910"/>
              <a:gd name="connsiteY86" fmla="*/ 819613 h 2182043"/>
              <a:gd name="connsiteX87" fmla="*/ 898856 w 1151910"/>
              <a:gd name="connsiteY87" fmla="*/ 800563 h 2182043"/>
              <a:gd name="connsiteX88" fmla="*/ 903619 w 1151910"/>
              <a:gd name="connsiteY88" fmla="*/ 776750 h 2182043"/>
              <a:gd name="connsiteX89" fmla="*/ 941719 w 1151910"/>
              <a:gd name="connsiteY89" fmla="*/ 752938 h 2182043"/>
              <a:gd name="connsiteX90" fmla="*/ 956006 w 1151910"/>
              <a:gd name="connsiteY90" fmla="*/ 738650 h 2182043"/>
              <a:gd name="connsiteX91" fmla="*/ 960769 w 1151910"/>
              <a:gd name="connsiteY91" fmla="*/ 724363 h 2182043"/>
              <a:gd name="connsiteX92" fmla="*/ 956006 w 1151910"/>
              <a:gd name="connsiteY92" fmla="*/ 600538 h 2182043"/>
              <a:gd name="connsiteX93" fmla="*/ 889331 w 1151910"/>
              <a:gd name="connsiteY93" fmla="*/ 600538 h 2182043"/>
              <a:gd name="connsiteX94" fmla="*/ 875044 w 1151910"/>
              <a:gd name="connsiteY94" fmla="*/ 586250 h 2182043"/>
              <a:gd name="connsiteX95" fmla="*/ 860756 w 1151910"/>
              <a:gd name="connsiteY95" fmla="*/ 576725 h 2182043"/>
              <a:gd name="connsiteX96" fmla="*/ 846469 w 1151910"/>
              <a:gd name="connsiteY96" fmla="*/ 557675 h 2182043"/>
              <a:gd name="connsiteX97" fmla="*/ 841706 w 1151910"/>
              <a:gd name="connsiteY97" fmla="*/ 543388 h 2182043"/>
              <a:gd name="connsiteX98" fmla="*/ 722644 w 1151910"/>
              <a:gd name="connsiteY98" fmla="*/ 538625 h 2182043"/>
              <a:gd name="connsiteX99" fmla="*/ 689306 w 1151910"/>
              <a:gd name="connsiteY99" fmla="*/ 510050 h 2182043"/>
              <a:gd name="connsiteX100" fmla="*/ 679781 w 1151910"/>
              <a:gd name="connsiteY100" fmla="*/ 495763 h 2182043"/>
              <a:gd name="connsiteX101" fmla="*/ 660731 w 1151910"/>
              <a:gd name="connsiteY101" fmla="*/ 448138 h 2182043"/>
              <a:gd name="connsiteX102" fmla="*/ 646444 w 1151910"/>
              <a:gd name="connsiteY102" fmla="*/ 410038 h 2182043"/>
              <a:gd name="connsiteX103" fmla="*/ 636919 w 1151910"/>
              <a:gd name="connsiteY103" fmla="*/ 386225 h 2182043"/>
              <a:gd name="connsiteX104" fmla="*/ 617869 w 1151910"/>
              <a:gd name="connsiteY104" fmla="*/ 357650 h 2182043"/>
              <a:gd name="connsiteX105" fmla="*/ 575006 w 1151910"/>
              <a:gd name="connsiteY105" fmla="*/ 329075 h 2182043"/>
              <a:gd name="connsiteX106" fmla="*/ 560719 w 1151910"/>
              <a:gd name="connsiteY106" fmla="*/ 319550 h 2182043"/>
              <a:gd name="connsiteX107" fmla="*/ 541669 w 1151910"/>
              <a:gd name="connsiteY107" fmla="*/ 305263 h 2182043"/>
              <a:gd name="connsiteX108" fmla="*/ 527381 w 1151910"/>
              <a:gd name="connsiteY108" fmla="*/ 300500 h 2182043"/>
              <a:gd name="connsiteX109" fmla="*/ 494044 w 1151910"/>
              <a:gd name="connsiteY109" fmla="*/ 281450 h 2182043"/>
              <a:gd name="connsiteX110" fmla="*/ 470231 w 1151910"/>
              <a:gd name="connsiteY110" fmla="*/ 271925 h 2182043"/>
              <a:gd name="connsiteX111" fmla="*/ 408318 w 1151910"/>
              <a:gd name="connsiteY111" fmla="*/ 181439 h 2182043"/>
              <a:gd name="connsiteX112" fmla="*/ 408319 w 1151910"/>
              <a:gd name="connsiteY112" fmla="*/ 52851 h 2182043"/>
              <a:gd name="connsiteX113" fmla="*/ 377362 w 1151910"/>
              <a:gd name="connsiteY113" fmla="*/ 43325 h 2182043"/>
              <a:gd name="connsiteX114" fmla="*/ 317831 w 1151910"/>
              <a:gd name="connsiteY114" fmla="*/ 9988 h 2182043"/>
              <a:gd name="connsiteX115" fmla="*/ 284494 w 1151910"/>
              <a:gd name="connsiteY115" fmla="*/ 463 h 2182043"/>
              <a:gd name="connsiteX116" fmla="*/ 265444 w 1151910"/>
              <a:gd name="connsiteY116" fmla="*/ 5225 h 2182043"/>
              <a:gd name="connsiteX117" fmla="*/ 227344 w 1151910"/>
              <a:gd name="connsiteY117" fmla="*/ 55231 h 2182043"/>
              <a:gd name="connsiteX118" fmla="*/ 170194 w 1151910"/>
              <a:gd name="connsiteY118" fmla="*/ 69519 h 2182043"/>
              <a:gd name="connsiteX119" fmla="*/ 158287 w 1151910"/>
              <a:gd name="connsiteY119" fmla="*/ 114763 h 2182043"/>
              <a:gd name="connsiteX120" fmla="*/ 122568 w 1151910"/>
              <a:gd name="connsiteY120" fmla="*/ 150481 h 2182043"/>
              <a:gd name="connsiteX121" fmla="*/ 84469 w 1151910"/>
              <a:gd name="connsiteY121" fmla="*/ 243351 h 2182043"/>
              <a:gd name="connsiteX0" fmla="*/ 84469 w 1151910"/>
              <a:gd name="connsiteY0" fmla="*/ 243351 h 2182043"/>
              <a:gd name="connsiteX1" fmla="*/ 91612 w 1151910"/>
              <a:gd name="connsiteY1" fmla="*/ 271925 h 2182043"/>
              <a:gd name="connsiteX2" fmla="*/ 74943 w 1151910"/>
              <a:gd name="connsiteY2" fmla="*/ 340982 h 2182043"/>
              <a:gd name="connsiteX3" fmla="*/ 60656 w 1151910"/>
              <a:gd name="connsiteY3" fmla="*/ 390988 h 2182043"/>
              <a:gd name="connsiteX4" fmla="*/ 53512 w 1151910"/>
              <a:gd name="connsiteY4" fmla="*/ 467188 h 2182043"/>
              <a:gd name="connsiteX5" fmla="*/ 32081 w 1151910"/>
              <a:gd name="connsiteY5" fmla="*/ 505288 h 2182043"/>
              <a:gd name="connsiteX6" fmla="*/ 3506 w 1151910"/>
              <a:gd name="connsiteY6" fmla="*/ 541007 h 2182043"/>
              <a:gd name="connsiteX7" fmla="*/ 74944 w 1151910"/>
              <a:gd name="connsiteY7" fmla="*/ 564819 h 2182043"/>
              <a:gd name="connsiteX8" fmla="*/ 67800 w 1151910"/>
              <a:gd name="connsiteY8" fmla="*/ 643401 h 2182043"/>
              <a:gd name="connsiteX9" fmla="*/ 103518 w 1151910"/>
              <a:gd name="connsiteY9" fmla="*/ 688645 h 2182043"/>
              <a:gd name="connsiteX10" fmla="*/ 167813 w 1151910"/>
              <a:gd name="connsiteY10" fmla="*/ 736269 h 2182043"/>
              <a:gd name="connsiteX11" fmla="*/ 170195 w 1151910"/>
              <a:gd name="connsiteY11" fmla="*/ 807706 h 2182043"/>
              <a:gd name="connsiteX12" fmla="*/ 155907 w 1151910"/>
              <a:gd name="connsiteY12" fmla="*/ 860094 h 2182043"/>
              <a:gd name="connsiteX13" fmla="*/ 127331 w 1151910"/>
              <a:gd name="connsiteY13" fmla="*/ 910100 h 2182043"/>
              <a:gd name="connsiteX14" fmla="*/ 98756 w 1151910"/>
              <a:gd name="connsiteY14" fmla="*/ 948200 h 2182043"/>
              <a:gd name="connsiteX15" fmla="*/ 63037 w 1151910"/>
              <a:gd name="connsiteY15" fmla="*/ 993444 h 2182043"/>
              <a:gd name="connsiteX16" fmla="*/ 32082 w 1151910"/>
              <a:gd name="connsiteY16" fmla="*/ 1064881 h 2182043"/>
              <a:gd name="connsiteX17" fmla="*/ 1125 w 1151910"/>
              <a:gd name="connsiteY17" fmla="*/ 1105363 h 2182043"/>
              <a:gd name="connsiteX18" fmla="*/ 8269 w 1151910"/>
              <a:gd name="connsiteY18" fmla="*/ 1174419 h 2182043"/>
              <a:gd name="connsiteX19" fmla="*/ 22557 w 1151910"/>
              <a:gd name="connsiteY19" fmla="*/ 1224425 h 2182043"/>
              <a:gd name="connsiteX20" fmla="*/ 51133 w 1151910"/>
              <a:gd name="connsiteY20" fmla="*/ 1260144 h 2182043"/>
              <a:gd name="connsiteX21" fmla="*/ 70181 w 1151910"/>
              <a:gd name="connsiteY21" fmla="*/ 1298244 h 2182043"/>
              <a:gd name="connsiteX22" fmla="*/ 148763 w 1151910"/>
              <a:gd name="connsiteY22" fmla="*/ 1314913 h 2182043"/>
              <a:gd name="connsiteX23" fmla="*/ 255919 w 1151910"/>
              <a:gd name="connsiteY23" fmla="*/ 1398256 h 2182043"/>
              <a:gd name="connsiteX24" fmla="*/ 279733 w 1151910"/>
              <a:gd name="connsiteY24" fmla="*/ 1450644 h 2182043"/>
              <a:gd name="connsiteX25" fmla="*/ 239252 w 1151910"/>
              <a:gd name="connsiteY25" fmla="*/ 1550656 h 2182043"/>
              <a:gd name="connsiteX26" fmla="*/ 210677 w 1151910"/>
              <a:gd name="connsiteY26" fmla="*/ 1655431 h 2182043"/>
              <a:gd name="connsiteX27" fmla="*/ 217819 w 1151910"/>
              <a:gd name="connsiteY27" fmla="*/ 1714963 h 2182043"/>
              <a:gd name="connsiteX28" fmla="*/ 246394 w 1151910"/>
              <a:gd name="connsiteY28" fmla="*/ 1812594 h 2182043"/>
              <a:gd name="connsiteX29" fmla="*/ 191627 w 1151910"/>
              <a:gd name="connsiteY29" fmla="*/ 1857838 h 2182043"/>
              <a:gd name="connsiteX30" fmla="*/ 144002 w 1151910"/>
              <a:gd name="connsiteY30" fmla="*/ 1891175 h 2182043"/>
              <a:gd name="connsiteX31" fmla="*/ 91613 w 1151910"/>
              <a:gd name="connsiteY31" fmla="*/ 1917369 h 2182043"/>
              <a:gd name="connsiteX32" fmla="*/ 139239 w 1151910"/>
              <a:gd name="connsiteY32" fmla="*/ 1953088 h 2182043"/>
              <a:gd name="connsiteX33" fmla="*/ 165431 w 1151910"/>
              <a:gd name="connsiteY33" fmla="*/ 1984043 h 2182043"/>
              <a:gd name="connsiteX34" fmla="*/ 196387 w 1151910"/>
              <a:gd name="connsiteY34" fmla="*/ 2055482 h 2182043"/>
              <a:gd name="connsiteX35" fmla="*/ 258302 w 1151910"/>
              <a:gd name="connsiteY35" fmla="*/ 2048338 h 2182043"/>
              <a:gd name="connsiteX36" fmla="*/ 365456 w 1151910"/>
              <a:gd name="connsiteY36" fmla="*/ 2074532 h 2182043"/>
              <a:gd name="connsiteX37" fmla="*/ 382127 w 1151910"/>
              <a:gd name="connsiteY37" fmla="*/ 2155494 h 2182043"/>
              <a:gd name="connsiteX38" fmla="*/ 441658 w 1151910"/>
              <a:gd name="connsiteY38" fmla="*/ 2176926 h 2182043"/>
              <a:gd name="connsiteX39" fmla="*/ 489282 w 1151910"/>
              <a:gd name="connsiteY39" fmla="*/ 2165019 h 2182043"/>
              <a:gd name="connsiteX40" fmla="*/ 527381 w 1151910"/>
              <a:gd name="connsiteY40" fmla="*/ 2181687 h 2182043"/>
              <a:gd name="connsiteX41" fmla="*/ 539288 w 1151910"/>
              <a:gd name="connsiteY41" fmla="*/ 2086437 h 2182043"/>
              <a:gd name="connsiteX42" fmla="*/ 591675 w 1151910"/>
              <a:gd name="connsiteY42" fmla="*/ 2041194 h 2182043"/>
              <a:gd name="connsiteX43" fmla="*/ 613106 w 1151910"/>
              <a:gd name="connsiteY43" fmla="*/ 2010238 h 2182043"/>
              <a:gd name="connsiteX44" fmla="*/ 608346 w 1151910"/>
              <a:gd name="connsiteY44" fmla="*/ 1972139 h 2182043"/>
              <a:gd name="connsiteX45" fmla="*/ 648824 w 1151910"/>
              <a:gd name="connsiteY45" fmla="*/ 1869745 h 2182043"/>
              <a:gd name="connsiteX46" fmla="*/ 698831 w 1151910"/>
              <a:gd name="connsiteY46" fmla="*/ 1781638 h 2182043"/>
              <a:gd name="connsiteX47" fmla="*/ 739314 w 1151910"/>
              <a:gd name="connsiteY47" fmla="*/ 1714964 h 2182043"/>
              <a:gd name="connsiteX48" fmla="*/ 770269 w 1151910"/>
              <a:gd name="connsiteY48" fmla="*/ 1684008 h 2182043"/>
              <a:gd name="connsiteX49" fmla="*/ 791701 w 1151910"/>
              <a:gd name="connsiteY49" fmla="*/ 1772113 h 2182043"/>
              <a:gd name="connsiteX50" fmla="*/ 813133 w 1151910"/>
              <a:gd name="connsiteY50" fmla="*/ 1719726 h 2182043"/>
              <a:gd name="connsiteX51" fmla="*/ 848850 w 1151910"/>
              <a:gd name="connsiteY51" fmla="*/ 1729250 h 2182043"/>
              <a:gd name="connsiteX52" fmla="*/ 865518 w 1151910"/>
              <a:gd name="connsiteY52" fmla="*/ 1669719 h 2182043"/>
              <a:gd name="connsiteX53" fmla="*/ 946482 w 1151910"/>
              <a:gd name="connsiteY53" fmla="*/ 1703056 h 2182043"/>
              <a:gd name="connsiteX54" fmla="*/ 989344 w 1151910"/>
              <a:gd name="connsiteY54" fmla="*/ 1738775 h 2182043"/>
              <a:gd name="connsiteX55" fmla="*/ 986963 w 1151910"/>
              <a:gd name="connsiteY55" fmla="*/ 1674482 h 2182043"/>
              <a:gd name="connsiteX56" fmla="*/ 1017919 w 1151910"/>
              <a:gd name="connsiteY56" fmla="*/ 1638763 h 2182043"/>
              <a:gd name="connsiteX57" fmla="*/ 996488 w 1151910"/>
              <a:gd name="connsiteY57" fmla="*/ 1557800 h 2182043"/>
              <a:gd name="connsiteX58" fmla="*/ 934577 w 1151910"/>
              <a:gd name="connsiteY58" fmla="*/ 1495890 h 2182043"/>
              <a:gd name="connsiteX59" fmla="*/ 932194 w 1151910"/>
              <a:gd name="connsiteY59" fmla="*/ 1405400 h 2182043"/>
              <a:gd name="connsiteX60" fmla="*/ 929813 w 1151910"/>
              <a:gd name="connsiteY60" fmla="*/ 1364919 h 2182043"/>
              <a:gd name="connsiteX61" fmla="*/ 898856 w 1151910"/>
              <a:gd name="connsiteY61" fmla="*/ 1291100 h 2182043"/>
              <a:gd name="connsiteX62" fmla="*/ 905999 w 1151910"/>
              <a:gd name="connsiteY62" fmla="*/ 1236332 h 2182043"/>
              <a:gd name="connsiteX63" fmla="*/ 958389 w 1151910"/>
              <a:gd name="connsiteY63" fmla="*/ 1202995 h 2182043"/>
              <a:gd name="connsiteX64" fmla="*/ 1003631 w 1151910"/>
              <a:gd name="connsiteY64" fmla="*/ 1186325 h 2182043"/>
              <a:gd name="connsiteX65" fmla="*/ 1022681 w 1151910"/>
              <a:gd name="connsiteY65" fmla="*/ 1172038 h 2182043"/>
              <a:gd name="connsiteX66" fmla="*/ 1041731 w 1151910"/>
              <a:gd name="connsiteY66" fmla="*/ 1143463 h 2182043"/>
              <a:gd name="connsiteX67" fmla="*/ 1070306 w 1151910"/>
              <a:gd name="connsiteY67" fmla="*/ 1124413 h 2182043"/>
              <a:gd name="connsiteX68" fmla="*/ 1098881 w 1151910"/>
              <a:gd name="connsiteY68" fmla="*/ 1114888 h 2182043"/>
              <a:gd name="connsiteX69" fmla="*/ 1132219 w 1151910"/>
              <a:gd name="connsiteY69" fmla="*/ 1091075 h 2182043"/>
              <a:gd name="connsiteX70" fmla="*/ 1146506 w 1151910"/>
              <a:gd name="connsiteY70" fmla="*/ 1076788 h 2182043"/>
              <a:gd name="connsiteX71" fmla="*/ 1141744 w 1151910"/>
              <a:gd name="connsiteY71" fmla="*/ 991063 h 2182043"/>
              <a:gd name="connsiteX72" fmla="*/ 1127456 w 1151910"/>
              <a:gd name="connsiteY72" fmla="*/ 972013 h 2182043"/>
              <a:gd name="connsiteX73" fmla="*/ 1108406 w 1151910"/>
              <a:gd name="connsiteY73" fmla="*/ 933913 h 2182043"/>
              <a:gd name="connsiteX74" fmla="*/ 1103644 w 1151910"/>
              <a:gd name="connsiteY74" fmla="*/ 910100 h 2182043"/>
              <a:gd name="connsiteX75" fmla="*/ 1075069 w 1151910"/>
              <a:gd name="connsiteY75" fmla="*/ 881525 h 2182043"/>
              <a:gd name="connsiteX76" fmla="*/ 1008394 w 1151910"/>
              <a:gd name="connsiteY76" fmla="*/ 857713 h 2182043"/>
              <a:gd name="connsiteX77" fmla="*/ 994106 w 1151910"/>
              <a:gd name="connsiteY77" fmla="*/ 862475 h 2182043"/>
              <a:gd name="connsiteX78" fmla="*/ 989344 w 1151910"/>
              <a:gd name="connsiteY78" fmla="*/ 876763 h 2182043"/>
              <a:gd name="connsiteX79" fmla="*/ 984581 w 1151910"/>
              <a:gd name="connsiteY79" fmla="*/ 914863 h 2182043"/>
              <a:gd name="connsiteX80" fmla="*/ 975056 w 1151910"/>
              <a:gd name="connsiteY80" fmla="*/ 929150 h 2182043"/>
              <a:gd name="connsiteX81" fmla="*/ 960769 w 1151910"/>
              <a:gd name="connsiteY81" fmla="*/ 948200 h 2182043"/>
              <a:gd name="connsiteX82" fmla="*/ 932194 w 1151910"/>
              <a:gd name="connsiteY82" fmla="*/ 962488 h 2182043"/>
              <a:gd name="connsiteX83" fmla="*/ 898856 w 1151910"/>
              <a:gd name="connsiteY83" fmla="*/ 919625 h 2182043"/>
              <a:gd name="connsiteX84" fmla="*/ 884569 w 1151910"/>
              <a:gd name="connsiteY84" fmla="*/ 905338 h 2182043"/>
              <a:gd name="connsiteX85" fmla="*/ 903619 w 1151910"/>
              <a:gd name="connsiteY85" fmla="*/ 852950 h 2182043"/>
              <a:gd name="connsiteX86" fmla="*/ 908381 w 1151910"/>
              <a:gd name="connsiteY86" fmla="*/ 833900 h 2182043"/>
              <a:gd name="connsiteX87" fmla="*/ 903619 w 1151910"/>
              <a:gd name="connsiteY87" fmla="*/ 819613 h 2182043"/>
              <a:gd name="connsiteX88" fmla="*/ 898856 w 1151910"/>
              <a:gd name="connsiteY88" fmla="*/ 800563 h 2182043"/>
              <a:gd name="connsiteX89" fmla="*/ 903619 w 1151910"/>
              <a:gd name="connsiteY89" fmla="*/ 776750 h 2182043"/>
              <a:gd name="connsiteX90" fmla="*/ 941719 w 1151910"/>
              <a:gd name="connsiteY90" fmla="*/ 752938 h 2182043"/>
              <a:gd name="connsiteX91" fmla="*/ 956006 w 1151910"/>
              <a:gd name="connsiteY91" fmla="*/ 738650 h 2182043"/>
              <a:gd name="connsiteX92" fmla="*/ 960769 w 1151910"/>
              <a:gd name="connsiteY92" fmla="*/ 724363 h 2182043"/>
              <a:gd name="connsiteX93" fmla="*/ 956006 w 1151910"/>
              <a:gd name="connsiteY93" fmla="*/ 600538 h 2182043"/>
              <a:gd name="connsiteX94" fmla="*/ 889331 w 1151910"/>
              <a:gd name="connsiteY94" fmla="*/ 600538 h 2182043"/>
              <a:gd name="connsiteX95" fmla="*/ 875044 w 1151910"/>
              <a:gd name="connsiteY95" fmla="*/ 586250 h 2182043"/>
              <a:gd name="connsiteX96" fmla="*/ 860756 w 1151910"/>
              <a:gd name="connsiteY96" fmla="*/ 576725 h 2182043"/>
              <a:gd name="connsiteX97" fmla="*/ 846469 w 1151910"/>
              <a:gd name="connsiteY97" fmla="*/ 557675 h 2182043"/>
              <a:gd name="connsiteX98" fmla="*/ 841706 w 1151910"/>
              <a:gd name="connsiteY98" fmla="*/ 543388 h 2182043"/>
              <a:gd name="connsiteX99" fmla="*/ 722644 w 1151910"/>
              <a:gd name="connsiteY99" fmla="*/ 538625 h 2182043"/>
              <a:gd name="connsiteX100" fmla="*/ 689306 w 1151910"/>
              <a:gd name="connsiteY100" fmla="*/ 510050 h 2182043"/>
              <a:gd name="connsiteX101" fmla="*/ 679781 w 1151910"/>
              <a:gd name="connsiteY101" fmla="*/ 495763 h 2182043"/>
              <a:gd name="connsiteX102" fmla="*/ 660731 w 1151910"/>
              <a:gd name="connsiteY102" fmla="*/ 448138 h 2182043"/>
              <a:gd name="connsiteX103" fmla="*/ 646444 w 1151910"/>
              <a:gd name="connsiteY103" fmla="*/ 410038 h 2182043"/>
              <a:gd name="connsiteX104" fmla="*/ 636919 w 1151910"/>
              <a:gd name="connsiteY104" fmla="*/ 386225 h 2182043"/>
              <a:gd name="connsiteX105" fmla="*/ 617869 w 1151910"/>
              <a:gd name="connsiteY105" fmla="*/ 357650 h 2182043"/>
              <a:gd name="connsiteX106" fmla="*/ 575006 w 1151910"/>
              <a:gd name="connsiteY106" fmla="*/ 329075 h 2182043"/>
              <a:gd name="connsiteX107" fmla="*/ 560719 w 1151910"/>
              <a:gd name="connsiteY107" fmla="*/ 319550 h 2182043"/>
              <a:gd name="connsiteX108" fmla="*/ 541669 w 1151910"/>
              <a:gd name="connsiteY108" fmla="*/ 305263 h 2182043"/>
              <a:gd name="connsiteX109" fmla="*/ 527381 w 1151910"/>
              <a:gd name="connsiteY109" fmla="*/ 300500 h 2182043"/>
              <a:gd name="connsiteX110" fmla="*/ 494044 w 1151910"/>
              <a:gd name="connsiteY110" fmla="*/ 281450 h 2182043"/>
              <a:gd name="connsiteX111" fmla="*/ 470231 w 1151910"/>
              <a:gd name="connsiteY111" fmla="*/ 271925 h 2182043"/>
              <a:gd name="connsiteX112" fmla="*/ 408318 w 1151910"/>
              <a:gd name="connsiteY112" fmla="*/ 181439 h 2182043"/>
              <a:gd name="connsiteX113" fmla="*/ 408319 w 1151910"/>
              <a:gd name="connsiteY113" fmla="*/ 52851 h 2182043"/>
              <a:gd name="connsiteX114" fmla="*/ 377362 w 1151910"/>
              <a:gd name="connsiteY114" fmla="*/ 43325 h 2182043"/>
              <a:gd name="connsiteX115" fmla="*/ 317831 w 1151910"/>
              <a:gd name="connsiteY115" fmla="*/ 9988 h 2182043"/>
              <a:gd name="connsiteX116" fmla="*/ 284494 w 1151910"/>
              <a:gd name="connsiteY116" fmla="*/ 463 h 2182043"/>
              <a:gd name="connsiteX117" fmla="*/ 265444 w 1151910"/>
              <a:gd name="connsiteY117" fmla="*/ 5225 h 2182043"/>
              <a:gd name="connsiteX118" fmla="*/ 227344 w 1151910"/>
              <a:gd name="connsiteY118" fmla="*/ 55231 h 2182043"/>
              <a:gd name="connsiteX119" fmla="*/ 170194 w 1151910"/>
              <a:gd name="connsiteY119" fmla="*/ 69519 h 2182043"/>
              <a:gd name="connsiteX120" fmla="*/ 158287 w 1151910"/>
              <a:gd name="connsiteY120" fmla="*/ 114763 h 2182043"/>
              <a:gd name="connsiteX121" fmla="*/ 122568 w 1151910"/>
              <a:gd name="connsiteY121" fmla="*/ 150481 h 2182043"/>
              <a:gd name="connsiteX122" fmla="*/ 84469 w 1151910"/>
              <a:gd name="connsiteY122" fmla="*/ 243351 h 2182043"/>
              <a:gd name="connsiteX0" fmla="*/ 84469 w 1151910"/>
              <a:gd name="connsiteY0" fmla="*/ 243351 h 2182043"/>
              <a:gd name="connsiteX1" fmla="*/ 91612 w 1151910"/>
              <a:gd name="connsiteY1" fmla="*/ 271925 h 2182043"/>
              <a:gd name="connsiteX2" fmla="*/ 74943 w 1151910"/>
              <a:gd name="connsiteY2" fmla="*/ 340982 h 2182043"/>
              <a:gd name="connsiteX3" fmla="*/ 60656 w 1151910"/>
              <a:gd name="connsiteY3" fmla="*/ 390988 h 2182043"/>
              <a:gd name="connsiteX4" fmla="*/ 53512 w 1151910"/>
              <a:gd name="connsiteY4" fmla="*/ 467188 h 2182043"/>
              <a:gd name="connsiteX5" fmla="*/ 32081 w 1151910"/>
              <a:gd name="connsiteY5" fmla="*/ 505288 h 2182043"/>
              <a:gd name="connsiteX6" fmla="*/ 3506 w 1151910"/>
              <a:gd name="connsiteY6" fmla="*/ 541007 h 2182043"/>
              <a:gd name="connsiteX7" fmla="*/ 74944 w 1151910"/>
              <a:gd name="connsiteY7" fmla="*/ 564819 h 2182043"/>
              <a:gd name="connsiteX8" fmla="*/ 67800 w 1151910"/>
              <a:gd name="connsiteY8" fmla="*/ 643401 h 2182043"/>
              <a:gd name="connsiteX9" fmla="*/ 103518 w 1151910"/>
              <a:gd name="connsiteY9" fmla="*/ 688645 h 2182043"/>
              <a:gd name="connsiteX10" fmla="*/ 167813 w 1151910"/>
              <a:gd name="connsiteY10" fmla="*/ 736269 h 2182043"/>
              <a:gd name="connsiteX11" fmla="*/ 170195 w 1151910"/>
              <a:gd name="connsiteY11" fmla="*/ 807706 h 2182043"/>
              <a:gd name="connsiteX12" fmla="*/ 155907 w 1151910"/>
              <a:gd name="connsiteY12" fmla="*/ 860094 h 2182043"/>
              <a:gd name="connsiteX13" fmla="*/ 127331 w 1151910"/>
              <a:gd name="connsiteY13" fmla="*/ 910100 h 2182043"/>
              <a:gd name="connsiteX14" fmla="*/ 98756 w 1151910"/>
              <a:gd name="connsiteY14" fmla="*/ 948200 h 2182043"/>
              <a:gd name="connsiteX15" fmla="*/ 63037 w 1151910"/>
              <a:gd name="connsiteY15" fmla="*/ 993444 h 2182043"/>
              <a:gd name="connsiteX16" fmla="*/ 32082 w 1151910"/>
              <a:gd name="connsiteY16" fmla="*/ 1064881 h 2182043"/>
              <a:gd name="connsiteX17" fmla="*/ 1125 w 1151910"/>
              <a:gd name="connsiteY17" fmla="*/ 1105363 h 2182043"/>
              <a:gd name="connsiteX18" fmla="*/ 8269 w 1151910"/>
              <a:gd name="connsiteY18" fmla="*/ 1174419 h 2182043"/>
              <a:gd name="connsiteX19" fmla="*/ 22557 w 1151910"/>
              <a:gd name="connsiteY19" fmla="*/ 1224425 h 2182043"/>
              <a:gd name="connsiteX20" fmla="*/ 51133 w 1151910"/>
              <a:gd name="connsiteY20" fmla="*/ 1260144 h 2182043"/>
              <a:gd name="connsiteX21" fmla="*/ 70181 w 1151910"/>
              <a:gd name="connsiteY21" fmla="*/ 1298244 h 2182043"/>
              <a:gd name="connsiteX22" fmla="*/ 148763 w 1151910"/>
              <a:gd name="connsiteY22" fmla="*/ 1314913 h 2182043"/>
              <a:gd name="connsiteX23" fmla="*/ 255919 w 1151910"/>
              <a:gd name="connsiteY23" fmla="*/ 1398256 h 2182043"/>
              <a:gd name="connsiteX24" fmla="*/ 279733 w 1151910"/>
              <a:gd name="connsiteY24" fmla="*/ 1450644 h 2182043"/>
              <a:gd name="connsiteX25" fmla="*/ 239252 w 1151910"/>
              <a:gd name="connsiteY25" fmla="*/ 1550656 h 2182043"/>
              <a:gd name="connsiteX26" fmla="*/ 210677 w 1151910"/>
              <a:gd name="connsiteY26" fmla="*/ 1655431 h 2182043"/>
              <a:gd name="connsiteX27" fmla="*/ 217819 w 1151910"/>
              <a:gd name="connsiteY27" fmla="*/ 1714963 h 2182043"/>
              <a:gd name="connsiteX28" fmla="*/ 246394 w 1151910"/>
              <a:gd name="connsiteY28" fmla="*/ 1812594 h 2182043"/>
              <a:gd name="connsiteX29" fmla="*/ 191627 w 1151910"/>
              <a:gd name="connsiteY29" fmla="*/ 1857838 h 2182043"/>
              <a:gd name="connsiteX30" fmla="*/ 144002 w 1151910"/>
              <a:gd name="connsiteY30" fmla="*/ 1891175 h 2182043"/>
              <a:gd name="connsiteX31" fmla="*/ 91613 w 1151910"/>
              <a:gd name="connsiteY31" fmla="*/ 1917369 h 2182043"/>
              <a:gd name="connsiteX32" fmla="*/ 139239 w 1151910"/>
              <a:gd name="connsiteY32" fmla="*/ 1953088 h 2182043"/>
              <a:gd name="connsiteX33" fmla="*/ 165431 w 1151910"/>
              <a:gd name="connsiteY33" fmla="*/ 1984043 h 2182043"/>
              <a:gd name="connsiteX34" fmla="*/ 196387 w 1151910"/>
              <a:gd name="connsiteY34" fmla="*/ 2055482 h 2182043"/>
              <a:gd name="connsiteX35" fmla="*/ 258302 w 1151910"/>
              <a:gd name="connsiteY35" fmla="*/ 2048338 h 2182043"/>
              <a:gd name="connsiteX36" fmla="*/ 365456 w 1151910"/>
              <a:gd name="connsiteY36" fmla="*/ 2074532 h 2182043"/>
              <a:gd name="connsiteX37" fmla="*/ 382127 w 1151910"/>
              <a:gd name="connsiteY37" fmla="*/ 2155494 h 2182043"/>
              <a:gd name="connsiteX38" fmla="*/ 441658 w 1151910"/>
              <a:gd name="connsiteY38" fmla="*/ 2176926 h 2182043"/>
              <a:gd name="connsiteX39" fmla="*/ 489282 w 1151910"/>
              <a:gd name="connsiteY39" fmla="*/ 2165019 h 2182043"/>
              <a:gd name="connsiteX40" fmla="*/ 527381 w 1151910"/>
              <a:gd name="connsiteY40" fmla="*/ 2181687 h 2182043"/>
              <a:gd name="connsiteX41" fmla="*/ 539288 w 1151910"/>
              <a:gd name="connsiteY41" fmla="*/ 2086437 h 2182043"/>
              <a:gd name="connsiteX42" fmla="*/ 591675 w 1151910"/>
              <a:gd name="connsiteY42" fmla="*/ 2041194 h 2182043"/>
              <a:gd name="connsiteX43" fmla="*/ 613106 w 1151910"/>
              <a:gd name="connsiteY43" fmla="*/ 2010238 h 2182043"/>
              <a:gd name="connsiteX44" fmla="*/ 608346 w 1151910"/>
              <a:gd name="connsiteY44" fmla="*/ 1972139 h 2182043"/>
              <a:gd name="connsiteX45" fmla="*/ 648824 w 1151910"/>
              <a:gd name="connsiteY45" fmla="*/ 1869745 h 2182043"/>
              <a:gd name="connsiteX46" fmla="*/ 698831 w 1151910"/>
              <a:gd name="connsiteY46" fmla="*/ 1781638 h 2182043"/>
              <a:gd name="connsiteX47" fmla="*/ 739314 w 1151910"/>
              <a:gd name="connsiteY47" fmla="*/ 1714964 h 2182043"/>
              <a:gd name="connsiteX48" fmla="*/ 770269 w 1151910"/>
              <a:gd name="connsiteY48" fmla="*/ 1684008 h 2182043"/>
              <a:gd name="connsiteX49" fmla="*/ 791701 w 1151910"/>
              <a:gd name="connsiteY49" fmla="*/ 1772113 h 2182043"/>
              <a:gd name="connsiteX50" fmla="*/ 813133 w 1151910"/>
              <a:gd name="connsiteY50" fmla="*/ 1719726 h 2182043"/>
              <a:gd name="connsiteX51" fmla="*/ 848850 w 1151910"/>
              <a:gd name="connsiteY51" fmla="*/ 1729250 h 2182043"/>
              <a:gd name="connsiteX52" fmla="*/ 865518 w 1151910"/>
              <a:gd name="connsiteY52" fmla="*/ 1669719 h 2182043"/>
              <a:gd name="connsiteX53" fmla="*/ 946482 w 1151910"/>
              <a:gd name="connsiteY53" fmla="*/ 1703056 h 2182043"/>
              <a:gd name="connsiteX54" fmla="*/ 989344 w 1151910"/>
              <a:gd name="connsiteY54" fmla="*/ 1738775 h 2182043"/>
              <a:gd name="connsiteX55" fmla="*/ 986963 w 1151910"/>
              <a:gd name="connsiteY55" fmla="*/ 1674482 h 2182043"/>
              <a:gd name="connsiteX56" fmla="*/ 1017919 w 1151910"/>
              <a:gd name="connsiteY56" fmla="*/ 1638763 h 2182043"/>
              <a:gd name="connsiteX57" fmla="*/ 996488 w 1151910"/>
              <a:gd name="connsiteY57" fmla="*/ 1557800 h 2182043"/>
              <a:gd name="connsiteX58" fmla="*/ 934577 w 1151910"/>
              <a:gd name="connsiteY58" fmla="*/ 1495890 h 2182043"/>
              <a:gd name="connsiteX59" fmla="*/ 932194 w 1151910"/>
              <a:gd name="connsiteY59" fmla="*/ 1405400 h 2182043"/>
              <a:gd name="connsiteX60" fmla="*/ 929813 w 1151910"/>
              <a:gd name="connsiteY60" fmla="*/ 1364919 h 2182043"/>
              <a:gd name="connsiteX61" fmla="*/ 898856 w 1151910"/>
              <a:gd name="connsiteY61" fmla="*/ 1291100 h 2182043"/>
              <a:gd name="connsiteX62" fmla="*/ 905999 w 1151910"/>
              <a:gd name="connsiteY62" fmla="*/ 1236332 h 2182043"/>
              <a:gd name="connsiteX63" fmla="*/ 958389 w 1151910"/>
              <a:gd name="connsiteY63" fmla="*/ 1202995 h 2182043"/>
              <a:gd name="connsiteX64" fmla="*/ 1022681 w 1151910"/>
              <a:gd name="connsiteY64" fmla="*/ 1172038 h 2182043"/>
              <a:gd name="connsiteX65" fmla="*/ 1041731 w 1151910"/>
              <a:gd name="connsiteY65" fmla="*/ 1143463 h 2182043"/>
              <a:gd name="connsiteX66" fmla="*/ 1070306 w 1151910"/>
              <a:gd name="connsiteY66" fmla="*/ 1124413 h 2182043"/>
              <a:gd name="connsiteX67" fmla="*/ 1098881 w 1151910"/>
              <a:gd name="connsiteY67" fmla="*/ 1114888 h 2182043"/>
              <a:gd name="connsiteX68" fmla="*/ 1132219 w 1151910"/>
              <a:gd name="connsiteY68" fmla="*/ 1091075 h 2182043"/>
              <a:gd name="connsiteX69" fmla="*/ 1146506 w 1151910"/>
              <a:gd name="connsiteY69" fmla="*/ 1076788 h 2182043"/>
              <a:gd name="connsiteX70" fmla="*/ 1141744 w 1151910"/>
              <a:gd name="connsiteY70" fmla="*/ 991063 h 2182043"/>
              <a:gd name="connsiteX71" fmla="*/ 1127456 w 1151910"/>
              <a:gd name="connsiteY71" fmla="*/ 972013 h 2182043"/>
              <a:gd name="connsiteX72" fmla="*/ 1108406 w 1151910"/>
              <a:gd name="connsiteY72" fmla="*/ 933913 h 2182043"/>
              <a:gd name="connsiteX73" fmla="*/ 1103644 w 1151910"/>
              <a:gd name="connsiteY73" fmla="*/ 910100 h 2182043"/>
              <a:gd name="connsiteX74" fmla="*/ 1075069 w 1151910"/>
              <a:gd name="connsiteY74" fmla="*/ 881525 h 2182043"/>
              <a:gd name="connsiteX75" fmla="*/ 1008394 w 1151910"/>
              <a:gd name="connsiteY75" fmla="*/ 857713 h 2182043"/>
              <a:gd name="connsiteX76" fmla="*/ 994106 w 1151910"/>
              <a:gd name="connsiteY76" fmla="*/ 862475 h 2182043"/>
              <a:gd name="connsiteX77" fmla="*/ 989344 w 1151910"/>
              <a:gd name="connsiteY77" fmla="*/ 876763 h 2182043"/>
              <a:gd name="connsiteX78" fmla="*/ 984581 w 1151910"/>
              <a:gd name="connsiteY78" fmla="*/ 914863 h 2182043"/>
              <a:gd name="connsiteX79" fmla="*/ 975056 w 1151910"/>
              <a:gd name="connsiteY79" fmla="*/ 929150 h 2182043"/>
              <a:gd name="connsiteX80" fmla="*/ 960769 w 1151910"/>
              <a:gd name="connsiteY80" fmla="*/ 948200 h 2182043"/>
              <a:gd name="connsiteX81" fmla="*/ 932194 w 1151910"/>
              <a:gd name="connsiteY81" fmla="*/ 962488 h 2182043"/>
              <a:gd name="connsiteX82" fmla="*/ 898856 w 1151910"/>
              <a:gd name="connsiteY82" fmla="*/ 919625 h 2182043"/>
              <a:gd name="connsiteX83" fmla="*/ 884569 w 1151910"/>
              <a:gd name="connsiteY83" fmla="*/ 905338 h 2182043"/>
              <a:gd name="connsiteX84" fmla="*/ 903619 w 1151910"/>
              <a:gd name="connsiteY84" fmla="*/ 852950 h 2182043"/>
              <a:gd name="connsiteX85" fmla="*/ 908381 w 1151910"/>
              <a:gd name="connsiteY85" fmla="*/ 833900 h 2182043"/>
              <a:gd name="connsiteX86" fmla="*/ 903619 w 1151910"/>
              <a:gd name="connsiteY86" fmla="*/ 819613 h 2182043"/>
              <a:gd name="connsiteX87" fmla="*/ 898856 w 1151910"/>
              <a:gd name="connsiteY87" fmla="*/ 800563 h 2182043"/>
              <a:gd name="connsiteX88" fmla="*/ 903619 w 1151910"/>
              <a:gd name="connsiteY88" fmla="*/ 776750 h 2182043"/>
              <a:gd name="connsiteX89" fmla="*/ 941719 w 1151910"/>
              <a:gd name="connsiteY89" fmla="*/ 752938 h 2182043"/>
              <a:gd name="connsiteX90" fmla="*/ 956006 w 1151910"/>
              <a:gd name="connsiteY90" fmla="*/ 738650 h 2182043"/>
              <a:gd name="connsiteX91" fmla="*/ 960769 w 1151910"/>
              <a:gd name="connsiteY91" fmla="*/ 724363 h 2182043"/>
              <a:gd name="connsiteX92" fmla="*/ 956006 w 1151910"/>
              <a:gd name="connsiteY92" fmla="*/ 600538 h 2182043"/>
              <a:gd name="connsiteX93" fmla="*/ 889331 w 1151910"/>
              <a:gd name="connsiteY93" fmla="*/ 600538 h 2182043"/>
              <a:gd name="connsiteX94" fmla="*/ 875044 w 1151910"/>
              <a:gd name="connsiteY94" fmla="*/ 586250 h 2182043"/>
              <a:gd name="connsiteX95" fmla="*/ 860756 w 1151910"/>
              <a:gd name="connsiteY95" fmla="*/ 576725 h 2182043"/>
              <a:gd name="connsiteX96" fmla="*/ 846469 w 1151910"/>
              <a:gd name="connsiteY96" fmla="*/ 557675 h 2182043"/>
              <a:gd name="connsiteX97" fmla="*/ 841706 w 1151910"/>
              <a:gd name="connsiteY97" fmla="*/ 543388 h 2182043"/>
              <a:gd name="connsiteX98" fmla="*/ 722644 w 1151910"/>
              <a:gd name="connsiteY98" fmla="*/ 538625 h 2182043"/>
              <a:gd name="connsiteX99" fmla="*/ 689306 w 1151910"/>
              <a:gd name="connsiteY99" fmla="*/ 510050 h 2182043"/>
              <a:gd name="connsiteX100" fmla="*/ 679781 w 1151910"/>
              <a:gd name="connsiteY100" fmla="*/ 495763 h 2182043"/>
              <a:gd name="connsiteX101" fmla="*/ 660731 w 1151910"/>
              <a:gd name="connsiteY101" fmla="*/ 448138 h 2182043"/>
              <a:gd name="connsiteX102" fmla="*/ 646444 w 1151910"/>
              <a:gd name="connsiteY102" fmla="*/ 410038 h 2182043"/>
              <a:gd name="connsiteX103" fmla="*/ 636919 w 1151910"/>
              <a:gd name="connsiteY103" fmla="*/ 386225 h 2182043"/>
              <a:gd name="connsiteX104" fmla="*/ 617869 w 1151910"/>
              <a:gd name="connsiteY104" fmla="*/ 357650 h 2182043"/>
              <a:gd name="connsiteX105" fmla="*/ 575006 w 1151910"/>
              <a:gd name="connsiteY105" fmla="*/ 329075 h 2182043"/>
              <a:gd name="connsiteX106" fmla="*/ 560719 w 1151910"/>
              <a:gd name="connsiteY106" fmla="*/ 319550 h 2182043"/>
              <a:gd name="connsiteX107" fmla="*/ 541669 w 1151910"/>
              <a:gd name="connsiteY107" fmla="*/ 305263 h 2182043"/>
              <a:gd name="connsiteX108" fmla="*/ 527381 w 1151910"/>
              <a:gd name="connsiteY108" fmla="*/ 300500 h 2182043"/>
              <a:gd name="connsiteX109" fmla="*/ 494044 w 1151910"/>
              <a:gd name="connsiteY109" fmla="*/ 281450 h 2182043"/>
              <a:gd name="connsiteX110" fmla="*/ 470231 w 1151910"/>
              <a:gd name="connsiteY110" fmla="*/ 271925 h 2182043"/>
              <a:gd name="connsiteX111" fmla="*/ 408318 w 1151910"/>
              <a:gd name="connsiteY111" fmla="*/ 181439 h 2182043"/>
              <a:gd name="connsiteX112" fmla="*/ 408319 w 1151910"/>
              <a:gd name="connsiteY112" fmla="*/ 52851 h 2182043"/>
              <a:gd name="connsiteX113" fmla="*/ 377362 w 1151910"/>
              <a:gd name="connsiteY113" fmla="*/ 43325 h 2182043"/>
              <a:gd name="connsiteX114" fmla="*/ 317831 w 1151910"/>
              <a:gd name="connsiteY114" fmla="*/ 9988 h 2182043"/>
              <a:gd name="connsiteX115" fmla="*/ 284494 w 1151910"/>
              <a:gd name="connsiteY115" fmla="*/ 463 h 2182043"/>
              <a:gd name="connsiteX116" fmla="*/ 265444 w 1151910"/>
              <a:gd name="connsiteY116" fmla="*/ 5225 h 2182043"/>
              <a:gd name="connsiteX117" fmla="*/ 227344 w 1151910"/>
              <a:gd name="connsiteY117" fmla="*/ 55231 h 2182043"/>
              <a:gd name="connsiteX118" fmla="*/ 170194 w 1151910"/>
              <a:gd name="connsiteY118" fmla="*/ 69519 h 2182043"/>
              <a:gd name="connsiteX119" fmla="*/ 158287 w 1151910"/>
              <a:gd name="connsiteY119" fmla="*/ 114763 h 2182043"/>
              <a:gd name="connsiteX120" fmla="*/ 122568 w 1151910"/>
              <a:gd name="connsiteY120" fmla="*/ 150481 h 2182043"/>
              <a:gd name="connsiteX121" fmla="*/ 84469 w 1151910"/>
              <a:gd name="connsiteY121" fmla="*/ 243351 h 2182043"/>
              <a:gd name="connsiteX0" fmla="*/ 84469 w 1151910"/>
              <a:gd name="connsiteY0" fmla="*/ 243351 h 2182043"/>
              <a:gd name="connsiteX1" fmla="*/ 91612 w 1151910"/>
              <a:gd name="connsiteY1" fmla="*/ 271925 h 2182043"/>
              <a:gd name="connsiteX2" fmla="*/ 74943 w 1151910"/>
              <a:gd name="connsiteY2" fmla="*/ 340982 h 2182043"/>
              <a:gd name="connsiteX3" fmla="*/ 60656 w 1151910"/>
              <a:gd name="connsiteY3" fmla="*/ 390988 h 2182043"/>
              <a:gd name="connsiteX4" fmla="*/ 53512 w 1151910"/>
              <a:gd name="connsiteY4" fmla="*/ 467188 h 2182043"/>
              <a:gd name="connsiteX5" fmla="*/ 32081 w 1151910"/>
              <a:gd name="connsiteY5" fmla="*/ 505288 h 2182043"/>
              <a:gd name="connsiteX6" fmla="*/ 3506 w 1151910"/>
              <a:gd name="connsiteY6" fmla="*/ 541007 h 2182043"/>
              <a:gd name="connsiteX7" fmla="*/ 74944 w 1151910"/>
              <a:gd name="connsiteY7" fmla="*/ 564819 h 2182043"/>
              <a:gd name="connsiteX8" fmla="*/ 67800 w 1151910"/>
              <a:gd name="connsiteY8" fmla="*/ 643401 h 2182043"/>
              <a:gd name="connsiteX9" fmla="*/ 103518 w 1151910"/>
              <a:gd name="connsiteY9" fmla="*/ 688645 h 2182043"/>
              <a:gd name="connsiteX10" fmla="*/ 167813 w 1151910"/>
              <a:gd name="connsiteY10" fmla="*/ 736269 h 2182043"/>
              <a:gd name="connsiteX11" fmla="*/ 170195 w 1151910"/>
              <a:gd name="connsiteY11" fmla="*/ 807706 h 2182043"/>
              <a:gd name="connsiteX12" fmla="*/ 155907 w 1151910"/>
              <a:gd name="connsiteY12" fmla="*/ 860094 h 2182043"/>
              <a:gd name="connsiteX13" fmla="*/ 127331 w 1151910"/>
              <a:gd name="connsiteY13" fmla="*/ 910100 h 2182043"/>
              <a:gd name="connsiteX14" fmla="*/ 98756 w 1151910"/>
              <a:gd name="connsiteY14" fmla="*/ 948200 h 2182043"/>
              <a:gd name="connsiteX15" fmla="*/ 63037 w 1151910"/>
              <a:gd name="connsiteY15" fmla="*/ 993444 h 2182043"/>
              <a:gd name="connsiteX16" fmla="*/ 32082 w 1151910"/>
              <a:gd name="connsiteY16" fmla="*/ 1064881 h 2182043"/>
              <a:gd name="connsiteX17" fmla="*/ 1125 w 1151910"/>
              <a:gd name="connsiteY17" fmla="*/ 1105363 h 2182043"/>
              <a:gd name="connsiteX18" fmla="*/ 8269 w 1151910"/>
              <a:gd name="connsiteY18" fmla="*/ 1174419 h 2182043"/>
              <a:gd name="connsiteX19" fmla="*/ 22557 w 1151910"/>
              <a:gd name="connsiteY19" fmla="*/ 1224425 h 2182043"/>
              <a:gd name="connsiteX20" fmla="*/ 51133 w 1151910"/>
              <a:gd name="connsiteY20" fmla="*/ 1260144 h 2182043"/>
              <a:gd name="connsiteX21" fmla="*/ 70181 w 1151910"/>
              <a:gd name="connsiteY21" fmla="*/ 1298244 h 2182043"/>
              <a:gd name="connsiteX22" fmla="*/ 148763 w 1151910"/>
              <a:gd name="connsiteY22" fmla="*/ 1314913 h 2182043"/>
              <a:gd name="connsiteX23" fmla="*/ 255919 w 1151910"/>
              <a:gd name="connsiteY23" fmla="*/ 1398256 h 2182043"/>
              <a:gd name="connsiteX24" fmla="*/ 279733 w 1151910"/>
              <a:gd name="connsiteY24" fmla="*/ 1450644 h 2182043"/>
              <a:gd name="connsiteX25" fmla="*/ 239252 w 1151910"/>
              <a:gd name="connsiteY25" fmla="*/ 1550656 h 2182043"/>
              <a:gd name="connsiteX26" fmla="*/ 210677 w 1151910"/>
              <a:gd name="connsiteY26" fmla="*/ 1655431 h 2182043"/>
              <a:gd name="connsiteX27" fmla="*/ 217819 w 1151910"/>
              <a:gd name="connsiteY27" fmla="*/ 1714963 h 2182043"/>
              <a:gd name="connsiteX28" fmla="*/ 246394 w 1151910"/>
              <a:gd name="connsiteY28" fmla="*/ 1812594 h 2182043"/>
              <a:gd name="connsiteX29" fmla="*/ 191627 w 1151910"/>
              <a:gd name="connsiteY29" fmla="*/ 1857838 h 2182043"/>
              <a:gd name="connsiteX30" fmla="*/ 144002 w 1151910"/>
              <a:gd name="connsiteY30" fmla="*/ 1891175 h 2182043"/>
              <a:gd name="connsiteX31" fmla="*/ 91613 w 1151910"/>
              <a:gd name="connsiteY31" fmla="*/ 1917369 h 2182043"/>
              <a:gd name="connsiteX32" fmla="*/ 139239 w 1151910"/>
              <a:gd name="connsiteY32" fmla="*/ 1953088 h 2182043"/>
              <a:gd name="connsiteX33" fmla="*/ 165431 w 1151910"/>
              <a:gd name="connsiteY33" fmla="*/ 1984043 h 2182043"/>
              <a:gd name="connsiteX34" fmla="*/ 196387 w 1151910"/>
              <a:gd name="connsiteY34" fmla="*/ 2055482 h 2182043"/>
              <a:gd name="connsiteX35" fmla="*/ 258302 w 1151910"/>
              <a:gd name="connsiteY35" fmla="*/ 2048338 h 2182043"/>
              <a:gd name="connsiteX36" fmla="*/ 365456 w 1151910"/>
              <a:gd name="connsiteY36" fmla="*/ 2074532 h 2182043"/>
              <a:gd name="connsiteX37" fmla="*/ 382127 w 1151910"/>
              <a:gd name="connsiteY37" fmla="*/ 2155494 h 2182043"/>
              <a:gd name="connsiteX38" fmla="*/ 441658 w 1151910"/>
              <a:gd name="connsiteY38" fmla="*/ 2176926 h 2182043"/>
              <a:gd name="connsiteX39" fmla="*/ 489282 w 1151910"/>
              <a:gd name="connsiteY39" fmla="*/ 2165019 h 2182043"/>
              <a:gd name="connsiteX40" fmla="*/ 527381 w 1151910"/>
              <a:gd name="connsiteY40" fmla="*/ 2181687 h 2182043"/>
              <a:gd name="connsiteX41" fmla="*/ 539288 w 1151910"/>
              <a:gd name="connsiteY41" fmla="*/ 2086437 h 2182043"/>
              <a:gd name="connsiteX42" fmla="*/ 591675 w 1151910"/>
              <a:gd name="connsiteY42" fmla="*/ 2041194 h 2182043"/>
              <a:gd name="connsiteX43" fmla="*/ 613106 w 1151910"/>
              <a:gd name="connsiteY43" fmla="*/ 2010238 h 2182043"/>
              <a:gd name="connsiteX44" fmla="*/ 608346 w 1151910"/>
              <a:gd name="connsiteY44" fmla="*/ 1972139 h 2182043"/>
              <a:gd name="connsiteX45" fmla="*/ 648824 w 1151910"/>
              <a:gd name="connsiteY45" fmla="*/ 1869745 h 2182043"/>
              <a:gd name="connsiteX46" fmla="*/ 698831 w 1151910"/>
              <a:gd name="connsiteY46" fmla="*/ 1781638 h 2182043"/>
              <a:gd name="connsiteX47" fmla="*/ 739314 w 1151910"/>
              <a:gd name="connsiteY47" fmla="*/ 1714964 h 2182043"/>
              <a:gd name="connsiteX48" fmla="*/ 770269 w 1151910"/>
              <a:gd name="connsiteY48" fmla="*/ 1684008 h 2182043"/>
              <a:gd name="connsiteX49" fmla="*/ 791701 w 1151910"/>
              <a:gd name="connsiteY49" fmla="*/ 1772113 h 2182043"/>
              <a:gd name="connsiteX50" fmla="*/ 813133 w 1151910"/>
              <a:gd name="connsiteY50" fmla="*/ 1719726 h 2182043"/>
              <a:gd name="connsiteX51" fmla="*/ 848850 w 1151910"/>
              <a:gd name="connsiteY51" fmla="*/ 1729250 h 2182043"/>
              <a:gd name="connsiteX52" fmla="*/ 865518 w 1151910"/>
              <a:gd name="connsiteY52" fmla="*/ 1669719 h 2182043"/>
              <a:gd name="connsiteX53" fmla="*/ 946482 w 1151910"/>
              <a:gd name="connsiteY53" fmla="*/ 1703056 h 2182043"/>
              <a:gd name="connsiteX54" fmla="*/ 989344 w 1151910"/>
              <a:gd name="connsiteY54" fmla="*/ 1738775 h 2182043"/>
              <a:gd name="connsiteX55" fmla="*/ 986963 w 1151910"/>
              <a:gd name="connsiteY55" fmla="*/ 1674482 h 2182043"/>
              <a:gd name="connsiteX56" fmla="*/ 1017919 w 1151910"/>
              <a:gd name="connsiteY56" fmla="*/ 1638763 h 2182043"/>
              <a:gd name="connsiteX57" fmla="*/ 996488 w 1151910"/>
              <a:gd name="connsiteY57" fmla="*/ 1557800 h 2182043"/>
              <a:gd name="connsiteX58" fmla="*/ 934577 w 1151910"/>
              <a:gd name="connsiteY58" fmla="*/ 1495890 h 2182043"/>
              <a:gd name="connsiteX59" fmla="*/ 932194 w 1151910"/>
              <a:gd name="connsiteY59" fmla="*/ 1405400 h 2182043"/>
              <a:gd name="connsiteX60" fmla="*/ 929813 w 1151910"/>
              <a:gd name="connsiteY60" fmla="*/ 1364919 h 2182043"/>
              <a:gd name="connsiteX61" fmla="*/ 898856 w 1151910"/>
              <a:gd name="connsiteY61" fmla="*/ 1291100 h 2182043"/>
              <a:gd name="connsiteX62" fmla="*/ 905999 w 1151910"/>
              <a:gd name="connsiteY62" fmla="*/ 1236332 h 2182043"/>
              <a:gd name="connsiteX63" fmla="*/ 958389 w 1151910"/>
              <a:gd name="connsiteY63" fmla="*/ 1202995 h 2182043"/>
              <a:gd name="connsiteX64" fmla="*/ 1041731 w 1151910"/>
              <a:gd name="connsiteY64" fmla="*/ 1143463 h 2182043"/>
              <a:gd name="connsiteX65" fmla="*/ 1070306 w 1151910"/>
              <a:gd name="connsiteY65" fmla="*/ 1124413 h 2182043"/>
              <a:gd name="connsiteX66" fmla="*/ 1098881 w 1151910"/>
              <a:gd name="connsiteY66" fmla="*/ 1114888 h 2182043"/>
              <a:gd name="connsiteX67" fmla="*/ 1132219 w 1151910"/>
              <a:gd name="connsiteY67" fmla="*/ 1091075 h 2182043"/>
              <a:gd name="connsiteX68" fmla="*/ 1146506 w 1151910"/>
              <a:gd name="connsiteY68" fmla="*/ 1076788 h 2182043"/>
              <a:gd name="connsiteX69" fmla="*/ 1141744 w 1151910"/>
              <a:gd name="connsiteY69" fmla="*/ 991063 h 2182043"/>
              <a:gd name="connsiteX70" fmla="*/ 1127456 w 1151910"/>
              <a:gd name="connsiteY70" fmla="*/ 972013 h 2182043"/>
              <a:gd name="connsiteX71" fmla="*/ 1108406 w 1151910"/>
              <a:gd name="connsiteY71" fmla="*/ 933913 h 2182043"/>
              <a:gd name="connsiteX72" fmla="*/ 1103644 w 1151910"/>
              <a:gd name="connsiteY72" fmla="*/ 910100 h 2182043"/>
              <a:gd name="connsiteX73" fmla="*/ 1075069 w 1151910"/>
              <a:gd name="connsiteY73" fmla="*/ 881525 h 2182043"/>
              <a:gd name="connsiteX74" fmla="*/ 1008394 w 1151910"/>
              <a:gd name="connsiteY74" fmla="*/ 857713 h 2182043"/>
              <a:gd name="connsiteX75" fmla="*/ 994106 w 1151910"/>
              <a:gd name="connsiteY75" fmla="*/ 862475 h 2182043"/>
              <a:gd name="connsiteX76" fmla="*/ 989344 w 1151910"/>
              <a:gd name="connsiteY76" fmla="*/ 876763 h 2182043"/>
              <a:gd name="connsiteX77" fmla="*/ 984581 w 1151910"/>
              <a:gd name="connsiteY77" fmla="*/ 914863 h 2182043"/>
              <a:gd name="connsiteX78" fmla="*/ 975056 w 1151910"/>
              <a:gd name="connsiteY78" fmla="*/ 929150 h 2182043"/>
              <a:gd name="connsiteX79" fmla="*/ 960769 w 1151910"/>
              <a:gd name="connsiteY79" fmla="*/ 948200 h 2182043"/>
              <a:gd name="connsiteX80" fmla="*/ 932194 w 1151910"/>
              <a:gd name="connsiteY80" fmla="*/ 962488 h 2182043"/>
              <a:gd name="connsiteX81" fmla="*/ 898856 w 1151910"/>
              <a:gd name="connsiteY81" fmla="*/ 919625 h 2182043"/>
              <a:gd name="connsiteX82" fmla="*/ 884569 w 1151910"/>
              <a:gd name="connsiteY82" fmla="*/ 905338 h 2182043"/>
              <a:gd name="connsiteX83" fmla="*/ 903619 w 1151910"/>
              <a:gd name="connsiteY83" fmla="*/ 852950 h 2182043"/>
              <a:gd name="connsiteX84" fmla="*/ 908381 w 1151910"/>
              <a:gd name="connsiteY84" fmla="*/ 833900 h 2182043"/>
              <a:gd name="connsiteX85" fmla="*/ 903619 w 1151910"/>
              <a:gd name="connsiteY85" fmla="*/ 819613 h 2182043"/>
              <a:gd name="connsiteX86" fmla="*/ 898856 w 1151910"/>
              <a:gd name="connsiteY86" fmla="*/ 800563 h 2182043"/>
              <a:gd name="connsiteX87" fmla="*/ 903619 w 1151910"/>
              <a:gd name="connsiteY87" fmla="*/ 776750 h 2182043"/>
              <a:gd name="connsiteX88" fmla="*/ 941719 w 1151910"/>
              <a:gd name="connsiteY88" fmla="*/ 752938 h 2182043"/>
              <a:gd name="connsiteX89" fmla="*/ 956006 w 1151910"/>
              <a:gd name="connsiteY89" fmla="*/ 738650 h 2182043"/>
              <a:gd name="connsiteX90" fmla="*/ 960769 w 1151910"/>
              <a:gd name="connsiteY90" fmla="*/ 724363 h 2182043"/>
              <a:gd name="connsiteX91" fmla="*/ 956006 w 1151910"/>
              <a:gd name="connsiteY91" fmla="*/ 600538 h 2182043"/>
              <a:gd name="connsiteX92" fmla="*/ 889331 w 1151910"/>
              <a:gd name="connsiteY92" fmla="*/ 600538 h 2182043"/>
              <a:gd name="connsiteX93" fmla="*/ 875044 w 1151910"/>
              <a:gd name="connsiteY93" fmla="*/ 586250 h 2182043"/>
              <a:gd name="connsiteX94" fmla="*/ 860756 w 1151910"/>
              <a:gd name="connsiteY94" fmla="*/ 576725 h 2182043"/>
              <a:gd name="connsiteX95" fmla="*/ 846469 w 1151910"/>
              <a:gd name="connsiteY95" fmla="*/ 557675 h 2182043"/>
              <a:gd name="connsiteX96" fmla="*/ 841706 w 1151910"/>
              <a:gd name="connsiteY96" fmla="*/ 543388 h 2182043"/>
              <a:gd name="connsiteX97" fmla="*/ 722644 w 1151910"/>
              <a:gd name="connsiteY97" fmla="*/ 538625 h 2182043"/>
              <a:gd name="connsiteX98" fmla="*/ 689306 w 1151910"/>
              <a:gd name="connsiteY98" fmla="*/ 510050 h 2182043"/>
              <a:gd name="connsiteX99" fmla="*/ 679781 w 1151910"/>
              <a:gd name="connsiteY99" fmla="*/ 495763 h 2182043"/>
              <a:gd name="connsiteX100" fmla="*/ 660731 w 1151910"/>
              <a:gd name="connsiteY100" fmla="*/ 448138 h 2182043"/>
              <a:gd name="connsiteX101" fmla="*/ 646444 w 1151910"/>
              <a:gd name="connsiteY101" fmla="*/ 410038 h 2182043"/>
              <a:gd name="connsiteX102" fmla="*/ 636919 w 1151910"/>
              <a:gd name="connsiteY102" fmla="*/ 386225 h 2182043"/>
              <a:gd name="connsiteX103" fmla="*/ 617869 w 1151910"/>
              <a:gd name="connsiteY103" fmla="*/ 357650 h 2182043"/>
              <a:gd name="connsiteX104" fmla="*/ 575006 w 1151910"/>
              <a:gd name="connsiteY104" fmla="*/ 329075 h 2182043"/>
              <a:gd name="connsiteX105" fmla="*/ 560719 w 1151910"/>
              <a:gd name="connsiteY105" fmla="*/ 319550 h 2182043"/>
              <a:gd name="connsiteX106" fmla="*/ 541669 w 1151910"/>
              <a:gd name="connsiteY106" fmla="*/ 305263 h 2182043"/>
              <a:gd name="connsiteX107" fmla="*/ 527381 w 1151910"/>
              <a:gd name="connsiteY107" fmla="*/ 300500 h 2182043"/>
              <a:gd name="connsiteX108" fmla="*/ 494044 w 1151910"/>
              <a:gd name="connsiteY108" fmla="*/ 281450 h 2182043"/>
              <a:gd name="connsiteX109" fmla="*/ 470231 w 1151910"/>
              <a:gd name="connsiteY109" fmla="*/ 271925 h 2182043"/>
              <a:gd name="connsiteX110" fmla="*/ 408318 w 1151910"/>
              <a:gd name="connsiteY110" fmla="*/ 181439 h 2182043"/>
              <a:gd name="connsiteX111" fmla="*/ 408319 w 1151910"/>
              <a:gd name="connsiteY111" fmla="*/ 52851 h 2182043"/>
              <a:gd name="connsiteX112" fmla="*/ 377362 w 1151910"/>
              <a:gd name="connsiteY112" fmla="*/ 43325 h 2182043"/>
              <a:gd name="connsiteX113" fmla="*/ 317831 w 1151910"/>
              <a:gd name="connsiteY113" fmla="*/ 9988 h 2182043"/>
              <a:gd name="connsiteX114" fmla="*/ 284494 w 1151910"/>
              <a:gd name="connsiteY114" fmla="*/ 463 h 2182043"/>
              <a:gd name="connsiteX115" fmla="*/ 265444 w 1151910"/>
              <a:gd name="connsiteY115" fmla="*/ 5225 h 2182043"/>
              <a:gd name="connsiteX116" fmla="*/ 227344 w 1151910"/>
              <a:gd name="connsiteY116" fmla="*/ 55231 h 2182043"/>
              <a:gd name="connsiteX117" fmla="*/ 170194 w 1151910"/>
              <a:gd name="connsiteY117" fmla="*/ 69519 h 2182043"/>
              <a:gd name="connsiteX118" fmla="*/ 158287 w 1151910"/>
              <a:gd name="connsiteY118" fmla="*/ 114763 h 2182043"/>
              <a:gd name="connsiteX119" fmla="*/ 122568 w 1151910"/>
              <a:gd name="connsiteY119" fmla="*/ 150481 h 2182043"/>
              <a:gd name="connsiteX120" fmla="*/ 84469 w 1151910"/>
              <a:gd name="connsiteY120" fmla="*/ 243351 h 2182043"/>
              <a:gd name="connsiteX0" fmla="*/ 84469 w 1151910"/>
              <a:gd name="connsiteY0" fmla="*/ 243351 h 2182043"/>
              <a:gd name="connsiteX1" fmla="*/ 91612 w 1151910"/>
              <a:gd name="connsiteY1" fmla="*/ 271925 h 2182043"/>
              <a:gd name="connsiteX2" fmla="*/ 74943 w 1151910"/>
              <a:gd name="connsiteY2" fmla="*/ 340982 h 2182043"/>
              <a:gd name="connsiteX3" fmla="*/ 60656 w 1151910"/>
              <a:gd name="connsiteY3" fmla="*/ 390988 h 2182043"/>
              <a:gd name="connsiteX4" fmla="*/ 53512 w 1151910"/>
              <a:gd name="connsiteY4" fmla="*/ 467188 h 2182043"/>
              <a:gd name="connsiteX5" fmla="*/ 32081 w 1151910"/>
              <a:gd name="connsiteY5" fmla="*/ 505288 h 2182043"/>
              <a:gd name="connsiteX6" fmla="*/ 3506 w 1151910"/>
              <a:gd name="connsiteY6" fmla="*/ 541007 h 2182043"/>
              <a:gd name="connsiteX7" fmla="*/ 74944 w 1151910"/>
              <a:gd name="connsiteY7" fmla="*/ 564819 h 2182043"/>
              <a:gd name="connsiteX8" fmla="*/ 67800 w 1151910"/>
              <a:gd name="connsiteY8" fmla="*/ 643401 h 2182043"/>
              <a:gd name="connsiteX9" fmla="*/ 103518 w 1151910"/>
              <a:gd name="connsiteY9" fmla="*/ 688645 h 2182043"/>
              <a:gd name="connsiteX10" fmla="*/ 167813 w 1151910"/>
              <a:gd name="connsiteY10" fmla="*/ 736269 h 2182043"/>
              <a:gd name="connsiteX11" fmla="*/ 170195 w 1151910"/>
              <a:gd name="connsiteY11" fmla="*/ 807706 h 2182043"/>
              <a:gd name="connsiteX12" fmla="*/ 155907 w 1151910"/>
              <a:gd name="connsiteY12" fmla="*/ 860094 h 2182043"/>
              <a:gd name="connsiteX13" fmla="*/ 127331 w 1151910"/>
              <a:gd name="connsiteY13" fmla="*/ 910100 h 2182043"/>
              <a:gd name="connsiteX14" fmla="*/ 98756 w 1151910"/>
              <a:gd name="connsiteY14" fmla="*/ 948200 h 2182043"/>
              <a:gd name="connsiteX15" fmla="*/ 63037 w 1151910"/>
              <a:gd name="connsiteY15" fmla="*/ 993444 h 2182043"/>
              <a:gd name="connsiteX16" fmla="*/ 32082 w 1151910"/>
              <a:gd name="connsiteY16" fmla="*/ 1064881 h 2182043"/>
              <a:gd name="connsiteX17" fmla="*/ 1125 w 1151910"/>
              <a:gd name="connsiteY17" fmla="*/ 1105363 h 2182043"/>
              <a:gd name="connsiteX18" fmla="*/ 8269 w 1151910"/>
              <a:gd name="connsiteY18" fmla="*/ 1174419 h 2182043"/>
              <a:gd name="connsiteX19" fmla="*/ 22557 w 1151910"/>
              <a:gd name="connsiteY19" fmla="*/ 1224425 h 2182043"/>
              <a:gd name="connsiteX20" fmla="*/ 51133 w 1151910"/>
              <a:gd name="connsiteY20" fmla="*/ 1260144 h 2182043"/>
              <a:gd name="connsiteX21" fmla="*/ 70181 w 1151910"/>
              <a:gd name="connsiteY21" fmla="*/ 1298244 h 2182043"/>
              <a:gd name="connsiteX22" fmla="*/ 148763 w 1151910"/>
              <a:gd name="connsiteY22" fmla="*/ 1314913 h 2182043"/>
              <a:gd name="connsiteX23" fmla="*/ 255919 w 1151910"/>
              <a:gd name="connsiteY23" fmla="*/ 1398256 h 2182043"/>
              <a:gd name="connsiteX24" fmla="*/ 279733 w 1151910"/>
              <a:gd name="connsiteY24" fmla="*/ 1450644 h 2182043"/>
              <a:gd name="connsiteX25" fmla="*/ 239252 w 1151910"/>
              <a:gd name="connsiteY25" fmla="*/ 1550656 h 2182043"/>
              <a:gd name="connsiteX26" fmla="*/ 210677 w 1151910"/>
              <a:gd name="connsiteY26" fmla="*/ 1655431 h 2182043"/>
              <a:gd name="connsiteX27" fmla="*/ 217819 w 1151910"/>
              <a:gd name="connsiteY27" fmla="*/ 1714963 h 2182043"/>
              <a:gd name="connsiteX28" fmla="*/ 246394 w 1151910"/>
              <a:gd name="connsiteY28" fmla="*/ 1812594 h 2182043"/>
              <a:gd name="connsiteX29" fmla="*/ 191627 w 1151910"/>
              <a:gd name="connsiteY29" fmla="*/ 1857838 h 2182043"/>
              <a:gd name="connsiteX30" fmla="*/ 144002 w 1151910"/>
              <a:gd name="connsiteY30" fmla="*/ 1891175 h 2182043"/>
              <a:gd name="connsiteX31" fmla="*/ 91613 w 1151910"/>
              <a:gd name="connsiteY31" fmla="*/ 1917369 h 2182043"/>
              <a:gd name="connsiteX32" fmla="*/ 139239 w 1151910"/>
              <a:gd name="connsiteY32" fmla="*/ 1953088 h 2182043"/>
              <a:gd name="connsiteX33" fmla="*/ 165431 w 1151910"/>
              <a:gd name="connsiteY33" fmla="*/ 1984043 h 2182043"/>
              <a:gd name="connsiteX34" fmla="*/ 196387 w 1151910"/>
              <a:gd name="connsiteY34" fmla="*/ 2055482 h 2182043"/>
              <a:gd name="connsiteX35" fmla="*/ 258302 w 1151910"/>
              <a:gd name="connsiteY35" fmla="*/ 2048338 h 2182043"/>
              <a:gd name="connsiteX36" fmla="*/ 365456 w 1151910"/>
              <a:gd name="connsiteY36" fmla="*/ 2074532 h 2182043"/>
              <a:gd name="connsiteX37" fmla="*/ 382127 w 1151910"/>
              <a:gd name="connsiteY37" fmla="*/ 2155494 h 2182043"/>
              <a:gd name="connsiteX38" fmla="*/ 441658 w 1151910"/>
              <a:gd name="connsiteY38" fmla="*/ 2176926 h 2182043"/>
              <a:gd name="connsiteX39" fmla="*/ 489282 w 1151910"/>
              <a:gd name="connsiteY39" fmla="*/ 2165019 h 2182043"/>
              <a:gd name="connsiteX40" fmla="*/ 527381 w 1151910"/>
              <a:gd name="connsiteY40" fmla="*/ 2181687 h 2182043"/>
              <a:gd name="connsiteX41" fmla="*/ 539288 w 1151910"/>
              <a:gd name="connsiteY41" fmla="*/ 2086437 h 2182043"/>
              <a:gd name="connsiteX42" fmla="*/ 591675 w 1151910"/>
              <a:gd name="connsiteY42" fmla="*/ 2041194 h 2182043"/>
              <a:gd name="connsiteX43" fmla="*/ 613106 w 1151910"/>
              <a:gd name="connsiteY43" fmla="*/ 2010238 h 2182043"/>
              <a:gd name="connsiteX44" fmla="*/ 608346 w 1151910"/>
              <a:gd name="connsiteY44" fmla="*/ 1972139 h 2182043"/>
              <a:gd name="connsiteX45" fmla="*/ 648824 w 1151910"/>
              <a:gd name="connsiteY45" fmla="*/ 1869745 h 2182043"/>
              <a:gd name="connsiteX46" fmla="*/ 698831 w 1151910"/>
              <a:gd name="connsiteY46" fmla="*/ 1781638 h 2182043"/>
              <a:gd name="connsiteX47" fmla="*/ 739314 w 1151910"/>
              <a:gd name="connsiteY47" fmla="*/ 1714964 h 2182043"/>
              <a:gd name="connsiteX48" fmla="*/ 770269 w 1151910"/>
              <a:gd name="connsiteY48" fmla="*/ 1684008 h 2182043"/>
              <a:gd name="connsiteX49" fmla="*/ 791701 w 1151910"/>
              <a:gd name="connsiteY49" fmla="*/ 1772113 h 2182043"/>
              <a:gd name="connsiteX50" fmla="*/ 813133 w 1151910"/>
              <a:gd name="connsiteY50" fmla="*/ 1719726 h 2182043"/>
              <a:gd name="connsiteX51" fmla="*/ 848850 w 1151910"/>
              <a:gd name="connsiteY51" fmla="*/ 1729250 h 2182043"/>
              <a:gd name="connsiteX52" fmla="*/ 865518 w 1151910"/>
              <a:gd name="connsiteY52" fmla="*/ 1669719 h 2182043"/>
              <a:gd name="connsiteX53" fmla="*/ 946482 w 1151910"/>
              <a:gd name="connsiteY53" fmla="*/ 1703056 h 2182043"/>
              <a:gd name="connsiteX54" fmla="*/ 989344 w 1151910"/>
              <a:gd name="connsiteY54" fmla="*/ 1738775 h 2182043"/>
              <a:gd name="connsiteX55" fmla="*/ 986963 w 1151910"/>
              <a:gd name="connsiteY55" fmla="*/ 1674482 h 2182043"/>
              <a:gd name="connsiteX56" fmla="*/ 1017919 w 1151910"/>
              <a:gd name="connsiteY56" fmla="*/ 1638763 h 2182043"/>
              <a:gd name="connsiteX57" fmla="*/ 996488 w 1151910"/>
              <a:gd name="connsiteY57" fmla="*/ 1557800 h 2182043"/>
              <a:gd name="connsiteX58" fmla="*/ 934577 w 1151910"/>
              <a:gd name="connsiteY58" fmla="*/ 1495890 h 2182043"/>
              <a:gd name="connsiteX59" fmla="*/ 932194 w 1151910"/>
              <a:gd name="connsiteY59" fmla="*/ 1405400 h 2182043"/>
              <a:gd name="connsiteX60" fmla="*/ 929813 w 1151910"/>
              <a:gd name="connsiteY60" fmla="*/ 1364919 h 2182043"/>
              <a:gd name="connsiteX61" fmla="*/ 898856 w 1151910"/>
              <a:gd name="connsiteY61" fmla="*/ 1291100 h 2182043"/>
              <a:gd name="connsiteX62" fmla="*/ 905999 w 1151910"/>
              <a:gd name="connsiteY62" fmla="*/ 1236332 h 2182043"/>
              <a:gd name="connsiteX63" fmla="*/ 998870 w 1151910"/>
              <a:gd name="connsiteY63" fmla="*/ 1195851 h 2182043"/>
              <a:gd name="connsiteX64" fmla="*/ 1041731 w 1151910"/>
              <a:gd name="connsiteY64" fmla="*/ 1143463 h 2182043"/>
              <a:gd name="connsiteX65" fmla="*/ 1070306 w 1151910"/>
              <a:gd name="connsiteY65" fmla="*/ 1124413 h 2182043"/>
              <a:gd name="connsiteX66" fmla="*/ 1098881 w 1151910"/>
              <a:gd name="connsiteY66" fmla="*/ 1114888 h 2182043"/>
              <a:gd name="connsiteX67" fmla="*/ 1132219 w 1151910"/>
              <a:gd name="connsiteY67" fmla="*/ 1091075 h 2182043"/>
              <a:gd name="connsiteX68" fmla="*/ 1146506 w 1151910"/>
              <a:gd name="connsiteY68" fmla="*/ 1076788 h 2182043"/>
              <a:gd name="connsiteX69" fmla="*/ 1141744 w 1151910"/>
              <a:gd name="connsiteY69" fmla="*/ 991063 h 2182043"/>
              <a:gd name="connsiteX70" fmla="*/ 1127456 w 1151910"/>
              <a:gd name="connsiteY70" fmla="*/ 972013 h 2182043"/>
              <a:gd name="connsiteX71" fmla="*/ 1108406 w 1151910"/>
              <a:gd name="connsiteY71" fmla="*/ 933913 h 2182043"/>
              <a:gd name="connsiteX72" fmla="*/ 1103644 w 1151910"/>
              <a:gd name="connsiteY72" fmla="*/ 910100 h 2182043"/>
              <a:gd name="connsiteX73" fmla="*/ 1075069 w 1151910"/>
              <a:gd name="connsiteY73" fmla="*/ 881525 h 2182043"/>
              <a:gd name="connsiteX74" fmla="*/ 1008394 w 1151910"/>
              <a:gd name="connsiteY74" fmla="*/ 857713 h 2182043"/>
              <a:gd name="connsiteX75" fmla="*/ 994106 w 1151910"/>
              <a:gd name="connsiteY75" fmla="*/ 862475 h 2182043"/>
              <a:gd name="connsiteX76" fmla="*/ 989344 w 1151910"/>
              <a:gd name="connsiteY76" fmla="*/ 876763 h 2182043"/>
              <a:gd name="connsiteX77" fmla="*/ 984581 w 1151910"/>
              <a:gd name="connsiteY77" fmla="*/ 914863 h 2182043"/>
              <a:gd name="connsiteX78" fmla="*/ 975056 w 1151910"/>
              <a:gd name="connsiteY78" fmla="*/ 929150 h 2182043"/>
              <a:gd name="connsiteX79" fmla="*/ 960769 w 1151910"/>
              <a:gd name="connsiteY79" fmla="*/ 948200 h 2182043"/>
              <a:gd name="connsiteX80" fmla="*/ 932194 w 1151910"/>
              <a:gd name="connsiteY80" fmla="*/ 962488 h 2182043"/>
              <a:gd name="connsiteX81" fmla="*/ 898856 w 1151910"/>
              <a:gd name="connsiteY81" fmla="*/ 919625 h 2182043"/>
              <a:gd name="connsiteX82" fmla="*/ 884569 w 1151910"/>
              <a:gd name="connsiteY82" fmla="*/ 905338 h 2182043"/>
              <a:gd name="connsiteX83" fmla="*/ 903619 w 1151910"/>
              <a:gd name="connsiteY83" fmla="*/ 852950 h 2182043"/>
              <a:gd name="connsiteX84" fmla="*/ 908381 w 1151910"/>
              <a:gd name="connsiteY84" fmla="*/ 833900 h 2182043"/>
              <a:gd name="connsiteX85" fmla="*/ 903619 w 1151910"/>
              <a:gd name="connsiteY85" fmla="*/ 819613 h 2182043"/>
              <a:gd name="connsiteX86" fmla="*/ 898856 w 1151910"/>
              <a:gd name="connsiteY86" fmla="*/ 800563 h 2182043"/>
              <a:gd name="connsiteX87" fmla="*/ 903619 w 1151910"/>
              <a:gd name="connsiteY87" fmla="*/ 776750 h 2182043"/>
              <a:gd name="connsiteX88" fmla="*/ 941719 w 1151910"/>
              <a:gd name="connsiteY88" fmla="*/ 752938 h 2182043"/>
              <a:gd name="connsiteX89" fmla="*/ 956006 w 1151910"/>
              <a:gd name="connsiteY89" fmla="*/ 738650 h 2182043"/>
              <a:gd name="connsiteX90" fmla="*/ 960769 w 1151910"/>
              <a:gd name="connsiteY90" fmla="*/ 724363 h 2182043"/>
              <a:gd name="connsiteX91" fmla="*/ 956006 w 1151910"/>
              <a:gd name="connsiteY91" fmla="*/ 600538 h 2182043"/>
              <a:gd name="connsiteX92" fmla="*/ 889331 w 1151910"/>
              <a:gd name="connsiteY92" fmla="*/ 600538 h 2182043"/>
              <a:gd name="connsiteX93" fmla="*/ 875044 w 1151910"/>
              <a:gd name="connsiteY93" fmla="*/ 586250 h 2182043"/>
              <a:gd name="connsiteX94" fmla="*/ 860756 w 1151910"/>
              <a:gd name="connsiteY94" fmla="*/ 576725 h 2182043"/>
              <a:gd name="connsiteX95" fmla="*/ 846469 w 1151910"/>
              <a:gd name="connsiteY95" fmla="*/ 557675 h 2182043"/>
              <a:gd name="connsiteX96" fmla="*/ 841706 w 1151910"/>
              <a:gd name="connsiteY96" fmla="*/ 543388 h 2182043"/>
              <a:gd name="connsiteX97" fmla="*/ 722644 w 1151910"/>
              <a:gd name="connsiteY97" fmla="*/ 538625 h 2182043"/>
              <a:gd name="connsiteX98" fmla="*/ 689306 w 1151910"/>
              <a:gd name="connsiteY98" fmla="*/ 510050 h 2182043"/>
              <a:gd name="connsiteX99" fmla="*/ 679781 w 1151910"/>
              <a:gd name="connsiteY99" fmla="*/ 495763 h 2182043"/>
              <a:gd name="connsiteX100" fmla="*/ 660731 w 1151910"/>
              <a:gd name="connsiteY100" fmla="*/ 448138 h 2182043"/>
              <a:gd name="connsiteX101" fmla="*/ 646444 w 1151910"/>
              <a:gd name="connsiteY101" fmla="*/ 410038 h 2182043"/>
              <a:gd name="connsiteX102" fmla="*/ 636919 w 1151910"/>
              <a:gd name="connsiteY102" fmla="*/ 386225 h 2182043"/>
              <a:gd name="connsiteX103" fmla="*/ 617869 w 1151910"/>
              <a:gd name="connsiteY103" fmla="*/ 357650 h 2182043"/>
              <a:gd name="connsiteX104" fmla="*/ 575006 w 1151910"/>
              <a:gd name="connsiteY104" fmla="*/ 329075 h 2182043"/>
              <a:gd name="connsiteX105" fmla="*/ 560719 w 1151910"/>
              <a:gd name="connsiteY105" fmla="*/ 319550 h 2182043"/>
              <a:gd name="connsiteX106" fmla="*/ 541669 w 1151910"/>
              <a:gd name="connsiteY106" fmla="*/ 305263 h 2182043"/>
              <a:gd name="connsiteX107" fmla="*/ 527381 w 1151910"/>
              <a:gd name="connsiteY107" fmla="*/ 300500 h 2182043"/>
              <a:gd name="connsiteX108" fmla="*/ 494044 w 1151910"/>
              <a:gd name="connsiteY108" fmla="*/ 281450 h 2182043"/>
              <a:gd name="connsiteX109" fmla="*/ 470231 w 1151910"/>
              <a:gd name="connsiteY109" fmla="*/ 271925 h 2182043"/>
              <a:gd name="connsiteX110" fmla="*/ 408318 w 1151910"/>
              <a:gd name="connsiteY110" fmla="*/ 181439 h 2182043"/>
              <a:gd name="connsiteX111" fmla="*/ 408319 w 1151910"/>
              <a:gd name="connsiteY111" fmla="*/ 52851 h 2182043"/>
              <a:gd name="connsiteX112" fmla="*/ 377362 w 1151910"/>
              <a:gd name="connsiteY112" fmla="*/ 43325 h 2182043"/>
              <a:gd name="connsiteX113" fmla="*/ 317831 w 1151910"/>
              <a:gd name="connsiteY113" fmla="*/ 9988 h 2182043"/>
              <a:gd name="connsiteX114" fmla="*/ 284494 w 1151910"/>
              <a:gd name="connsiteY114" fmla="*/ 463 h 2182043"/>
              <a:gd name="connsiteX115" fmla="*/ 265444 w 1151910"/>
              <a:gd name="connsiteY115" fmla="*/ 5225 h 2182043"/>
              <a:gd name="connsiteX116" fmla="*/ 227344 w 1151910"/>
              <a:gd name="connsiteY116" fmla="*/ 55231 h 2182043"/>
              <a:gd name="connsiteX117" fmla="*/ 170194 w 1151910"/>
              <a:gd name="connsiteY117" fmla="*/ 69519 h 2182043"/>
              <a:gd name="connsiteX118" fmla="*/ 158287 w 1151910"/>
              <a:gd name="connsiteY118" fmla="*/ 114763 h 2182043"/>
              <a:gd name="connsiteX119" fmla="*/ 122568 w 1151910"/>
              <a:gd name="connsiteY119" fmla="*/ 150481 h 2182043"/>
              <a:gd name="connsiteX120" fmla="*/ 84469 w 1151910"/>
              <a:gd name="connsiteY120" fmla="*/ 243351 h 2182043"/>
              <a:gd name="connsiteX0" fmla="*/ 84469 w 1151910"/>
              <a:gd name="connsiteY0" fmla="*/ 243351 h 2182043"/>
              <a:gd name="connsiteX1" fmla="*/ 91612 w 1151910"/>
              <a:gd name="connsiteY1" fmla="*/ 271925 h 2182043"/>
              <a:gd name="connsiteX2" fmla="*/ 74943 w 1151910"/>
              <a:gd name="connsiteY2" fmla="*/ 340982 h 2182043"/>
              <a:gd name="connsiteX3" fmla="*/ 60656 w 1151910"/>
              <a:gd name="connsiteY3" fmla="*/ 390988 h 2182043"/>
              <a:gd name="connsiteX4" fmla="*/ 53512 w 1151910"/>
              <a:gd name="connsiteY4" fmla="*/ 467188 h 2182043"/>
              <a:gd name="connsiteX5" fmla="*/ 32081 w 1151910"/>
              <a:gd name="connsiteY5" fmla="*/ 505288 h 2182043"/>
              <a:gd name="connsiteX6" fmla="*/ 3506 w 1151910"/>
              <a:gd name="connsiteY6" fmla="*/ 541007 h 2182043"/>
              <a:gd name="connsiteX7" fmla="*/ 74944 w 1151910"/>
              <a:gd name="connsiteY7" fmla="*/ 564819 h 2182043"/>
              <a:gd name="connsiteX8" fmla="*/ 67800 w 1151910"/>
              <a:gd name="connsiteY8" fmla="*/ 643401 h 2182043"/>
              <a:gd name="connsiteX9" fmla="*/ 103518 w 1151910"/>
              <a:gd name="connsiteY9" fmla="*/ 688645 h 2182043"/>
              <a:gd name="connsiteX10" fmla="*/ 167813 w 1151910"/>
              <a:gd name="connsiteY10" fmla="*/ 736269 h 2182043"/>
              <a:gd name="connsiteX11" fmla="*/ 170195 w 1151910"/>
              <a:gd name="connsiteY11" fmla="*/ 807706 h 2182043"/>
              <a:gd name="connsiteX12" fmla="*/ 155907 w 1151910"/>
              <a:gd name="connsiteY12" fmla="*/ 860094 h 2182043"/>
              <a:gd name="connsiteX13" fmla="*/ 127331 w 1151910"/>
              <a:gd name="connsiteY13" fmla="*/ 910100 h 2182043"/>
              <a:gd name="connsiteX14" fmla="*/ 98756 w 1151910"/>
              <a:gd name="connsiteY14" fmla="*/ 948200 h 2182043"/>
              <a:gd name="connsiteX15" fmla="*/ 63037 w 1151910"/>
              <a:gd name="connsiteY15" fmla="*/ 993444 h 2182043"/>
              <a:gd name="connsiteX16" fmla="*/ 32082 w 1151910"/>
              <a:gd name="connsiteY16" fmla="*/ 1064881 h 2182043"/>
              <a:gd name="connsiteX17" fmla="*/ 1125 w 1151910"/>
              <a:gd name="connsiteY17" fmla="*/ 1105363 h 2182043"/>
              <a:gd name="connsiteX18" fmla="*/ 8269 w 1151910"/>
              <a:gd name="connsiteY18" fmla="*/ 1174419 h 2182043"/>
              <a:gd name="connsiteX19" fmla="*/ 22557 w 1151910"/>
              <a:gd name="connsiteY19" fmla="*/ 1224425 h 2182043"/>
              <a:gd name="connsiteX20" fmla="*/ 51133 w 1151910"/>
              <a:gd name="connsiteY20" fmla="*/ 1260144 h 2182043"/>
              <a:gd name="connsiteX21" fmla="*/ 70181 w 1151910"/>
              <a:gd name="connsiteY21" fmla="*/ 1298244 h 2182043"/>
              <a:gd name="connsiteX22" fmla="*/ 148763 w 1151910"/>
              <a:gd name="connsiteY22" fmla="*/ 1314913 h 2182043"/>
              <a:gd name="connsiteX23" fmla="*/ 255919 w 1151910"/>
              <a:gd name="connsiteY23" fmla="*/ 1398256 h 2182043"/>
              <a:gd name="connsiteX24" fmla="*/ 279733 w 1151910"/>
              <a:gd name="connsiteY24" fmla="*/ 1450644 h 2182043"/>
              <a:gd name="connsiteX25" fmla="*/ 239252 w 1151910"/>
              <a:gd name="connsiteY25" fmla="*/ 1550656 h 2182043"/>
              <a:gd name="connsiteX26" fmla="*/ 210677 w 1151910"/>
              <a:gd name="connsiteY26" fmla="*/ 1655431 h 2182043"/>
              <a:gd name="connsiteX27" fmla="*/ 217819 w 1151910"/>
              <a:gd name="connsiteY27" fmla="*/ 1714963 h 2182043"/>
              <a:gd name="connsiteX28" fmla="*/ 246394 w 1151910"/>
              <a:gd name="connsiteY28" fmla="*/ 1812594 h 2182043"/>
              <a:gd name="connsiteX29" fmla="*/ 191627 w 1151910"/>
              <a:gd name="connsiteY29" fmla="*/ 1857838 h 2182043"/>
              <a:gd name="connsiteX30" fmla="*/ 144002 w 1151910"/>
              <a:gd name="connsiteY30" fmla="*/ 1891175 h 2182043"/>
              <a:gd name="connsiteX31" fmla="*/ 91613 w 1151910"/>
              <a:gd name="connsiteY31" fmla="*/ 1917369 h 2182043"/>
              <a:gd name="connsiteX32" fmla="*/ 139239 w 1151910"/>
              <a:gd name="connsiteY32" fmla="*/ 1953088 h 2182043"/>
              <a:gd name="connsiteX33" fmla="*/ 165431 w 1151910"/>
              <a:gd name="connsiteY33" fmla="*/ 1984043 h 2182043"/>
              <a:gd name="connsiteX34" fmla="*/ 196387 w 1151910"/>
              <a:gd name="connsiteY34" fmla="*/ 2055482 h 2182043"/>
              <a:gd name="connsiteX35" fmla="*/ 258302 w 1151910"/>
              <a:gd name="connsiteY35" fmla="*/ 2048338 h 2182043"/>
              <a:gd name="connsiteX36" fmla="*/ 365456 w 1151910"/>
              <a:gd name="connsiteY36" fmla="*/ 2074532 h 2182043"/>
              <a:gd name="connsiteX37" fmla="*/ 382127 w 1151910"/>
              <a:gd name="connsiteY37" fmla="*/ 2155494 h 2182043"/>
              <a:gd name="connsiteX38" fmla="*/ 441658 w 1151910"/>
              <a:gd name="connsiteY38" fmla="*/ 2176926 h 2182043"/>
              <a:gd name="connsiteX39" fmla="*/ 489282 w 1151910"/>
              <a:gd name="connsiteY39" fmla="*/ 2165019 h 2182043"/>
              <a:gd name="connsiteX40" fmla="*/ 527381 w 1151910"/>
              <a:gd name="connsiteY40" fmla="*/ 2181687 h 2182043"/>
              <a:gd name="connsiteX41" fmla="*/ 539288 w 1151910"/>
              <a:gd name="connsiteY41" fmla="*/ 2086437 h 2182043"/>
              <a:gd name="connsiteX42" fmla="*/ 591675 w 1151910"/>
              <a:gd name="connsiteY42" fmla="*/ 2041194 h 2182043"/>
              <a:gd name="connsiteX43" fmla="*/ 613106 w 1151910"/>
              <a:gd name="connsiteY43" fmla="*/ 2010238 h 2182043"/>
              <a:gd name="connsiteX44" fmla="*/ 608346 w 1151910"/>
              <a:gd name="connsiteY44" fmla="*/ 1972139 h 2182043"/>
              <a:gd name="connsiteX45" fmla="*/ 648824 w 1151910"/>
              <a:gd name="connsiteY45" fmla="*/ 1869745 h 2182043"/>
              <a:gd name="connsiteX46" fmla="*/ 698831 w 1151910"/>
              <a:gd name="connsiteY46" fmla="*/ 1781638 h 2182043"/>
              <a:gd name="connsiteX47" fmla="*/ 739314 w 1151910"/>
              <a:gd name="connsiteY47" fmla="*/ 1714964 h 2182043"/>
              <a:gd name="connsiteX48" fmla="*/ 770269 w 1151910"/>
              <a:gd name="connsiteY48" fmla="*/ 1684008 h 2182043"/>
              <a:gd name="connsiteX49" fmla="*/ 791701 w 1151910"/>
              <a:gd name="connsiteY49" fmla="*/ 1772113 h 2182043"/>
              <a:gd name="connsiteX50" fmla="*/ 813133 w 1151910"/>
              <a:gd name="connsiteY50" fmla="*/ 1719726 h 2182043"/>
              <a:gd name="connsiteX51" fmla="*/ 848850 w 1151910"/>
              <a:gd name="connsiteY51" fmla="*/ 1729250 h 2182043"/>
              <a:gd name="connsiteX52" fmla="*/ 865518 w 1151910"/>
              <a:gd name="connsiteY52" fmla="*/ 1669719 h 2182043"/>
              <a:gd name="connsiteX53" fmla="*/ 946482 w 1151910"/>
              <a:gd name="connsiteY53" fmla="*/ 1703056 h 2182043"/>
              <a:gd name="connsiteX54" fmla="*/ 989344 w 1151910"/>
              <a:gd name="connsiteY54" fmla="*/ 1738775 h 2182043"/>
              <a:gd name="connsiteX55" fmla="*/ 986963 w 1151910"/>
              <a:gd name="connsiteY55" fmla="*/ 1674482 h 2182043"/>
              <a:gd name="connsiteX56" fmla="*/ 1017919 w 1151910"/>
              <a:gd name="connsiteY56" fmla="*/ 1638763 h 2182043"/>
              <a:gd name="connsiteX57" fmla="*/ 996488 w 1151910"/>
              <a:gd name="connsiteY57" fmla="*/ 1557800 h 2182043"/>
              <a:gd name="connsiteX58" fmla="*/ 934577 w 1151910"/>
              <a:gd name="connsiteY58" fmla="*/ 1495890 h 2182043"/>
              <a:gd name="connsiteX59" fmla="*/ 932194 w 1151910"/>
              <a:gd name="connsiteY59" fmla="*/ 1405400 h 2182043"/>
              <a:gd name="connsiteX60" fmla="*/ 929813 w 1151910"/>
              <a:gd name="connsiteY60" fmla="*/ 1364919 h 2182043"/>
              <a:gd name="connsiteX61" fmla="*/ 898856 w 1151910"/>
              <a:gd name="connsiteY61" fmla="*/ 1291100 h 2182043"/>
              <a:gd name="connsiteX62" fmla="*/ 905999 w 1151910"/>
              <a:gd name="connsiteY62" fmla="*/ 1236332 h 2182043"/>
              <a:gd name="connsiteX63" fmla="*/ 998870 w 1151910"/>
              <a:gd name="connsiteY63" fmla="*/ 1195851 h 2182043"/>
              <a:gd name="connsiteX64" fmla="*/ 1041731 w 1151910"/>
              <a:gd name="connsiteY64" fmla="*/ 1143463 h 2182043"/>
              <a:gd name="connsiteX65" fmla="*/ 1070306 w 1151910"/>
              <a:gd name="connsiteY65" fmla="*/ 1124413 h 2182043"/>
              <a:gd name="connsiteX66" fmla="*/ 1098881 w 1151910"/>
              <a:gd name="connsiteY66" fmla="*/ 1114888 h 2182043"/>
              <a:gd name="connsiteX67" fmla="*/ 1132219 w 1151910"/>
              <a:gd name="connsiteY67" fmla="*/ 1091075 h 2182043"/>
              <a:gd name="connsiteX68" fmla="*/ 1146506 w 1151910"/>
              <a:gd name="connsiteY68" fmla="*/ 1076788 h 2182043"/>
              <a:gd name="connsiteX69" fmla="*/ 1141744 w 1151910"/>
              <a:gd name="connsiteY69" fmla="*/ 991063 h 2182043"/>
              <a:gd name="connsiteX70" fmla="*/ 1127456 w 1151910"/>
              <a:gd name="connsiteY70" fmla="*/ 972013 h 2182043"/>
              <a:gd name="connsiteX71" fmla="*/ 1108406 w 1151910"/>
              <a:gd name="connsiteY71" fmla="*/ 933913 h 2182043"/>
              <a:gd name="connsiteX72" fmla="*/ 1103644 w 1151910"/>
              <a:gd name="connsiteY72" fmla="*/ 910100 h 2182043"/>
              <a:gd name="connsiteX73" fmla="*/ 1075069 w 1151910"/>
              <a:gd name="connsiteY73" fmla="*/ 881525 h 2182043"/>
              <a:gd name="connsiteX74" fmla="*/ 1008394 w 1151910"/>
              <a:gd name="connsiteY74" fmla="*/ 857713 h 2182043"/>
              <a:gd name="connsiteX75" fmla="*/ 994106 w 1151910"/>
              <a:gd name="connsiteY75" fmla="*/ 862475 h 2182043"/>
              <a:gd name="connsiteX76" fmla="*/ 989344 w 1151910"/>
              <a:gd name="connsiteY76" fmla="*/ 876763 h 2182043"/>
              <a:gd name="connsiteX77" fmla="*/ 984581 w 1151910"/>
              <a:gd name="connsiteY77" fmla="*/ 914863 h 2182043"/>
              <a:gd name="connsiteX78" fmla="*/ 975056 w 1151910"/>
              <a:gd name="connsiteY78" fmla="*/ 929150 h 2182043"/>
              <a:gd name="connsiteX79" fmla="*/ 960769 w 1151910"/>
              <a:gd name="connsiteY79" fmla="*/ 948200 h 2182043"/>
              <a:gd name="connsiteX80" fmla="*/ 932194 w 1151910"/>
              <a:gd name="connsiteY80" fmla="*/ 962488 h 2182043"/>
              <a:gd name="connsiteX81" fmla="*/ 898856 w 1151910"/>
              <a:gd name="connsiteY81" fmla="*/ 919625 h 2182043"/>
              <a:gd name="connsiteX82" fmla="*/ 884569 w 1151910"/>
              <a:gd name="connsiteY82" fmla="*/ 905338 h 2182043"/>
              <a:gd name="connsiteX83" fmla="*/ 903619 w 1151910"/>
              <a:gd name="connsiteY83" fmla="*/ 852950 h 2182043"/>
              <a:gd name="connsiteX84" fmla="*/ 908381 w 1151910"/>
              <a:gd name="connsiteY84" fmla="*/ 833900 h 2182043"/>
              <a:gd name="connsiteX85" fmla="*/ 903619 w 1151910"/>
              <a:gd name="connsiteY85" fmla="*/ 819613 h 2182043"/>
              <a:gd name="connsiteX86" fmla="*/ 898856 w 1151910"/>
              <a:gd name="connsiteY86" fmla="*/ 800563 h 2182043"/>
              <a:gd name="connsiteX87" fmla="*/ 903619 w 1151910"/>
              <a:gd name="connsiteY87" fmla="*/ 776750 h 2182043"/>
              <a:gd name="connsiteX88" fmla="*/ 941719 w 1151910"/>
              <a:gd name="connsiteY88" fmla="*/ 752938 h 2182043"/>
              <a:gd name="connsiteX89" fmla="*/ 956006 w 1151910"/>
              <a:gd name="connsiteY89" fmla="*/ 738650 h 2182043"/>
              <a:gd name="connsiteX90" fmla="*/ 960769 w 1151910"/>
              <a:gd name="connsiteY90" fmla="*/ 724363 h 2182043"/>
              <a:gd name="connsiteX91" fmla="*/ 956006 w 1151910"/>
              <a:gd name="connsiteY91" fmla="*/ 600538 h 2182043"/>
              <a:gd name="connsiteX92" fmla="*/ 889331 w 1151910"/>
              <a:gd name="connsiteY92" fmla="*/ 600538 h 2182043"/>
              <a:gd name="connsiteX93" fmla="*/ 875044 w 1151910"/>
              <a:gd name="connsiteY93" fmla="*/ 586250 h 2182043"/>
              <a:gd name="connsiteX94" fmla="*/ 860756 w 1151910"/>
              <a:gd name="connsiteY94" fmla="*/ 576725 h 2182043"/>
              <a:gd name="connsiteX95" fmla="*/ 846469 w 1151910"/>
              <a:gd name="connsiteY95" fmla="*/ 557675 h 2182043"/>
              <a:gd name="connsiteX96" fmla="*/ 841706 w 1151910"/>
              <a:gd name="connsiteY96" fmla="*/ 543388 h 2182043"/>
              <a:gd name="connsiteX97" fmla="*/ 722644 w 1151910"/>
              <a:gd name="connsiteY97" fmla="*/ 538625 h 2182043"/>
              <a:gd name="connsiteX98" fmla="*/ 689306 w 1151910"/>
              <a:gd name="connsiteY98" fmla="*/ 510050 h 2182043"/>
              <a:gd name="connsiteX99" fmla="*/ 679781 w 1151910"/>
              <a:gd name="connsiteY99" fmla="*/ 495763 h 2182043"/>
              <a:gd name="connsiteX100" fmla="*/ 660731 w 1151910"/>
              <a:gd name="connsiteY100" fmla="*/ 448138 h 2182043"/>
              <a:gd name="connsiteX101" fmla="*/ 646444 w 1151910"/>
              <a:gd name="connsiteY101" fmla="*/ 410038 h 2182043"/>
              <a:gd name="connsiteX102" fmla="*/ 636919 w 1151910"/>
              <a:gd name="connsiteY102" fmla="*/ 386225 h 2182043"/>
              <a:gd name="connsiteX103" fmla="*/ 617869 w 1151910"/>
              <a:gd name="connsiteY103" fmla="*/ 357650 h 2182043"/>
              <a:gd name="connsiteX104" fmla="*/ 575006 w 1151910"/>
              <a:gd name="connsiteY104" fmla="*/ 329075 h 2182043"/>
              <a:gd name="connsiteX105" fmla="*/ 560719 w 1151910"/>
              <a:gd name="connsiteY105" fmla="*/ 319550 h 2182043"/>
              <a:gd name="connsiteX106" fmla="*/ 541669 w 1151910"/>
              <a:gd name="connsiteY106" fmla="*/ 305263 h 2182043"/>
              <a:gd name="connsiteX107" fmla="*/ 527381 w 1151910"/>
              <a:gd name="connsiteY107" fmla="*/ 300500 h 2182043"/>
              <a:gd name="connsiteX108" fmla="*/ 494044 w 1151910"/>
              <a:gd name="connsiteY108" fmla="*/ 281450 h 2182043"/>
              <a:gd name="connsiteX109" fmla="*/ 470231 w 1151910"/>
              <a:gd name="connsiteY109" fmla="*/ 271925 h 2182043"/>
              <a:gd name="connsiteX110" fmla="*/ 408318 w 1151910"/>
              <a:gd name="connsiteY110" fmla="*/ 181439 h 2182043"/>
              <a:gd name="connsiteX111" fmla="*/ 408319 w 1151910"/>
              <a:gd name="connsiteY111" fmla="*/ 52851 h 2182043"/>
              <a:gd name="connsiteX112" fmla="*/ 377362 w 1151910"/>
              <a:gd name="connsiteY112" fmla="*/ 43325 h 2182043"/>
              <a:gd name="connsiteX113" fmla="*/ 317831 w 1151910"/>
              <a:gd name="connsiteY113" fmla="*/ 9988 h 2182043"/>
              <a:gd name="connsiteX114" fmla="*/ 284494 w 1151910"/>
              <a:gd name="connsiteY114" fmla="*/ 463 h 2182043"/>
              <a:gd name="connsiteX115" fmla="*/ 265444 w 1151910"/>
              <a:gd name="connsiteY115" fmla="*/ 5225 h 2182043"/>
              <a:gd name="connsiteX116" fmla="*/ 227344 w 1151910"/>
              <a:gd name="connsiteY116" fmla="*/ 55231 h 2182043"/>
              <a:gd name="connsiteX117" fmla="*/ 170194 w 1151910"/>
              <a:gd name="connsiteY117" fmla="*/ 69519 h 2182043"/>
              <a:gd name="connsiteX118" fmla="*/ 158287 w 1151910"/>
              <a:gd name="connsiteY118" fmla="*/ 114763 h 2182043"/>
              <a:gd name="connsiteX119" fmla="*/ 122568 w 1151910"/>
              <a:gd name="connsiteY119" fmla="*/ 150481 h 2182043"/>
              <a:gd name="connsiteX120" fmla="*/ 84469 w 1151910"/>
              <a:gd name="connsiteY120" fmla="*/ 243351 h 2182043"/>
              <a:gd name="connsiteX0" fmla="*/ 84469 w 1151910"/>
              <a:gd name="connsiteY0" fmla="*/ 243351 h 2182043"/>
              <a:gd name="connsiteX1" fmla="*/ 91612 w 1151910"/>
              <a:gd name="connsiteY1" fmla="*/ 271925 h 2182043"/>
              <a:gd name="connsiteX2" fmla="*/ 74943 w 1151910"/>
              <a:gd name="connsiteY2" fmla="*/ 340982 h 2182043"/>
              <a:gd name="connsiteX3" fmla="*/ 60656 w 1151910"/>
              <a:gd name="connsiteY3" fmla="*/ 390988 h 2182043"/>
              <a:gd name="connsiteX4" fmla="*/ 53512 w 1151910"/>
              <a:gd name="connsiteY4" fmla="*/ 467188 h 2182043"/>
              <a:gd name="connsiteX5" fmla="*/ 32081 w 1151910"/>
              <a:gd name="connsiteY5" fmla="*/ 505288 h 2182043"/>
              <a:gd name="connsiteX6" fmla="*/ 3506 w 1151910"/>
              <a:gd name="connsiteY6" fmla="*/ 541007 h 2182043"/>
              <a:gd name="connsiteX7" fmla="*/ 74944 w 1151910"/>
              <a:gd name="connsiteY7" fmla="*/ 564819 h 2182043"/>
              <a:gd name="connsiteX8" fmla="*/ 67800 w 1151910"/>
              <a:gd name="connsiteY8" fmla="*/ 643401 h 2182043"/>
              <a:gd name="connsiteX9" fmla="*/ 103518 w 1151910"/>
              <a:gd name="connsiteY9" fmla="*/ 688645 h 2182043"/>
              <a:gd name="connsiteX10" fmla="*/ 167813 w 1151910"/>
              <a:gd name="connsiteY10" fmla="*/ 736269 h 2182043"/>
              <a:gd name="connsiteX11" fmla="*/ 170195 w 1151910"/>
              <a:gd name="connsiteY11" fmla="*/ 807706 h 2182043"/>
              <a:gd name="connsiteX12" fmla="*/ 155907 w 1151910"/>
              <a:gd name="connsiteY12" fmla="*/ 860094 h 2182043"/>
              <a:gd name="connsiteX13" fmla="*/ 127331 w 1151910"/>
              <a:gd name="connsiteY13" fmla="*/ 910100 h 2182043"/>
              <a:gd name="connsiteX14" fmla="*/ 98756 w 1151910"/>
              <a:gd name="connsiteY14" fmla="*/ 948200 h 2182043"/>
              <a:gd name="connsiteX15" fmla="*/ 63037 w 1151910"/>
              <a:gd name="connsiteY15" fmla="*/ 993444 h 2182043"/>
              <a:gd name="connsiteX16" fmla="*/ 32082 w 1151910"/>
              <a:gd name="connsiteY16" fmla="*/ 1064881 h 2182043"/>
              <a:gd name="connsiteX17" fmla="*/ 1125 w 1151910"/>
              <a:gd name="connsiteY17" fmla="*/ 1105363 h 2182043"/>
              <a:gd name="connsiteX18" fmla="*/ 8269 w 1151910"/>
              <a:gd name="connsiteY18" fmla="*/ 1174419 h 2182043"/>
              <a:gd name="connsiteX19" fmla="*/ 22557 w 1151910"/>
              <a:gd name="connsiteY19" fmla="*/ 1224425 h 2182043"/>
              <a:gd name="connsiteX20" fmla="*/ 51133 w 1151910"/>
              <a:gd name="connsiteY20" fmla="*/ 1260144 h 2182043"/>
              <a:gd name="connsiteX21" fmla="*/ 70181 w 1151910"/>
              <a:gd name="connsiteY21" fmla="*/ 1298244 h 2182043"/>
              <a:gd name="connsiteX22" fmla="*/ 148763 w 1151910"/>
              <a:gd name="connsiteY22" fmla="*/ 1314913 h 2182043"/>
              <a:gd name="connsiteX23" fmla="*/ 255919 w 1151910"/>
              <a:gd name="connsiteY23" fmla="*/ 1398256 h 2182043"/>
              <a:gd name="connsiteX24" fmla="*/ 279733 w 1151910"/>
              <a:gd name="connsiteY24" fmla="*/ 1450644 h 2182043"/>
              <a:gd name="connsiteX25" fmla="*/ 239252 w 1151910"/>
              <a:gd name="connsiteY25" fmla="*/ 1550656 h 2182043"/>
              <a:gd name="connsiteX26" fmla="*/ 210677 w 1151910"/>
              <a:gd name="connsiteY26" fmla="*/ 1655431 h 2182043"/>
              <a:gd name="connsiteX27" fmla="*/ 217819 w 1151910"/>
              <a:gd name="connsiteY27" fmla="*/ 1714963 h 2182043"/>
              <a:gd name="connsiteX28" fmla="*/ 246394 w 1151910"/>
              <a:gd name="connsiteY28" fmla="*/ 1812594 h 2182043"/>
              <a:gd name="connsiteX29" fmla="*/ 191627 w 1151910"/>
              <a:gd name="connsiteY29" fmla="*/ 1857838 h 2182043"/>
              <a:gd name="connsiteX30" fmla="*/ 144002 w 1151910"/>
              <a:gd name="connsiteY30" fmla="*/ 1891175 h 2182043"/>
              <a:gd name="connsiteX31" fmla="*/ 91613 w 1151910"/>
              <a:gd name="connsiteY31" fmla="*/ 1917369 h 2182043"/>
              <a:gd name="connsiteX32" fmla="*/ 139239 w 1151910"/>
              <a:gd name="connsiteY32" fmla="*/ 1953088 h 2182043"/>
              <a:gd name="connsiteX33" fmla="*/ 165431 w 1151910"/>
              <a:gd name="connsiteY33" fmla="*/ 1984043 h 2182043"/>
              <a:gd name="connsiteX34" fmla="*/ 196387 w 1151910"/>
              <a:gd name="connsiteY34" fmla="*/ 2055482 h 2182043"/>
              <a:gd name="connsiteX35" fmla="*/ 258302 w 1151910"/>
              <a:gd name="connsiteY35" fmla="*/ 2048338 h 2182043"/>
              <a:gd name="connsiteX36" fmla="*/ 365456 w 1151910"/>
              <a:gd name="connsiteY36" fmla="*/ 2074532 h 2182043"/>
              <a:gd name="connsiteX37" fmla="*/ 382127 w 1151910"/>
              <a:gd name="connsiteY37" fmla="*/ 2155494 h 2182043"/>
              <a:gd name="connsiteX38" fmla="*/ 441658 w 1151910"/>
              <a:gd name="connsiteY38" fmla="*/ 2176926 h 2182043"/>
              <a:gd name="connsiteX39" fmla="*/ 489282 w 1151910"/>
              <a:gd name="connsiteY39" fmla="*/ 2165019 h 2182043"/>
              <a:gd name="connsiteX40" fmla="*/ 527381 w 1151910"/>
              <a:gd name="connsiteY40" fmla="*/ 2181687 h 2182043"/>
              <a:gd name="connsiteX41" fmla="*/ 539288 w 1151910"/>
              <a:gd name="connsiteY41" fmla="*/ 2086437 h 2182043"/>
              <a:gd name="connsiteX42" fmla="*/ 591675 w 1151910"/>
              <a:gd name="connsiteY42" fmla="*/ 2041194 h 2182043"/>
              <a:gd name="connsiteX43" fmla="*/ 613106 w 1151910"/>
              <a:gd name="connsiteY43" fmla="*/ 2010238 h 2182043"/>
              <a:gd name="connsiteX44" fmla="*/ 608346 w 1151910"/>
              <a:gd name="connsiteY44" fmla="*/ 1972139 h 2182043"/>
              <a:gd name="connsiteX45" fmla="*/ 648824 w 1151910"/>
              <a:gd name="connsiteY45" fmla="*/ 1869745 h 2182043"/>
              <a:gd name="connsiteX46" fmla="*/ 698831 w 1151910"/>
              <a:gd name="connsiteY46" fmla="*/ 1781638 h 2182043"/>
              <a:gd name="connsiteX47" fmla="*/ 739314 w 1151910"/>
              <a:gd name="connsiteY47" fmla="*/ 1714964 h 2182043"/>
              <a:gd name="connsiteX48" fmla="*/ 770269 w 1151910"/>
              <a:gd name="connsiteY48" fmla="*/ 1684008 h 2182043"/>
              <a:gd name="connsiteX49" fmla="*/ 791701 w 1151910"/>
              <a:gd name="connsiteY49" fmla="*/ 1772113 h 2182043"/>
              <a:gd name="connsiteX50" fmla="*/ 813133 w 1151910"/>
              <a:gd name="connsiteY50" fmla="*/ 1719726 h 2182043"/>
              <a:gd name="connsiteX51" fmla="*/ 848850 w 1151910"/>
              <a:gd name="connsiteY51" fmla="*/ 1729250 h 2182043"/>
              <a:gd name="connsiteX52" fmla="*/ 865518 w 1151910"/>
              <a:gd name="connsiteY52" fmla="*/ 1669719 h 2182043"/>
              <a:gd name="connsiteX53" fmla="*/ 946482 w 1151910"/>
              <a:gd name="connsiteY53" fmla="*/ 1703056 h 2182043"/>
              <a:gd name="connsiteX54" fmla="*/ 989344 w 1151910"/>
              <a:gd name="connsiteY54" fmla="*/ 1738775 h 2182043"/>
              <a:gd name="connsiteX55" fmla="*/ 986963 w 1151910"/>
              <a:gd name="connsiteY55" fmla="*/ 1674482 h 2182043"/>
              <a:gd name="connsiteX56" fmla="*/ 1017919 w 1151910"/>
              <a:gd name="connsiteY56" fmla="*/ 1638763 h 2182043"/>
              <a:gd name="connsiteX57" fmla="*/ 996488 w 1151910"/>
              <a:gd name="connsiteY57" fmla="*/ 1557800 h 2182043"/>
              <a:gd name="connsiteX58" fmla="*/ 934577 w 1151910"/>
              <a:gd name="connsiteY58" fmla="*/ 1495890 h 2182043"/>
              <a:gd name="connsiteX59" fmla="*/ 932194 w 1151910"/>
              <a:gd name="connsiteY59" fmla="*/ 1405400 h 2182043"/>
              <a:gd name="connsiteX60" fmla="*/ 929813 w 1151910"/>
              <a:gd name="connsiteY60" fmla="*/ 1364919 h 2182043"/>
              <a:gd name="connsiteX61" fmla="*/ 898856 w 1151910"/>
              <a:gd name="connsiteY61" fmla="*/ 1291100 h 2182043"/>
              <a:gd name="connsiteX62" fmla="*/ 905999 w 1151910"/>
              <a:gd name="connsiteY62" fmla="*/ 1236332 h 2182043"/>
              <a:gd name="connsiteX63" fmla="*/ 998870 w 1151910"/>
              <a:gd name="connsiteY63" fmla="*/ 1195851 h 2182043"/>
              <a:gd name="connsiteX64" fmla="*/ 1041731 w 1151910"/>
              <a:gd name="connsiteY64" fmla="*/ 1143463 h 2182043"/>
              <a:gd name="connsiteX65" fmla="*/ 1070306 w 1151910"/>
              <a:gd name="connsiteY65" fmla="*/ 1124413 h 2182043"/>
              <a:gd name="connsiteX66" fmla="*/ 1098881 w 1151910"/>
              <a:gd name="connsiteY66" fmla="*/ 1114888 h 2182043"/>
              <a:gd name="connsiteX67" fmla="*/ 1132219 w 1151910"/>
              <a:gd name="connsiteY67" fmla="*/ 1091075 h 2182043"/>
              <a:gd name="connsiteX68" fmla="*/ 1146506 w 1151910"/>
              <a:gd name="connsiteY68" fmla="*/ 1076788 h 2182043"/>
              <a:gd name="connsiteX69" fmla="*/ 1141744 w 1151910"/>
              <a:gd name="connsiteY69" fmla="*/ 991063 h 2182043"/>
              <a:gd name="connsiteX70" fmla="*/ 1127456 w 1151910"/>
              <a:gd name="connsiteY70" fmla="*/ 972013 h 2182043"/>
              <a:gd name="connsiteX71" fmla="*/ 1108406 w 1151910"/>
              <a:gd name="connsiteY71" fmla="*/ 933913 h 2182043"/>
              <a:gd name="connsiteX72" fmla="*/ 1103644 w 1151910"/>
              <a:gd name="connsiteY72" fmla="*/ 910100 h 2182043"/>
              <a:gd name="connsiteX73" fmla="*/ 1075069 w 1151910"/>
              <a:gd name="connsiteY73" fmla="*/ 881525 h 2182043"/>
              <a:gd name="connsiteX74" fmla="*/ 1008394 w 1151910"/>
              <a:gd name="connsiteY74" fmla="*/ 857713 h 2182043"/>
              <a:gd name="connsiteX75" fmla="*/ 994106 w 1151910"/>
              <a:gd name="connsiteY75" fmla="*/ 862475 h 2182043"/>
              <a:gd name="connsiteX76" fmla="*/ 989344 w 1151910"/>
              <a:gd name="connsiteY76" fmla="*/ 876763 h 2182043"/>
              <a:gd name="connsiteX77" fmla="*/ 984581 w 1151910"/>
              <a:gd name="connsiteY77" fmla="*/ 914863 h 2182043"/>
              <a:gd name="connsiteX78" fmla="*/ 975056 w 1151910"/>
              <a:gd name="connsiteY78" fmla="*/ 929150 h 2182043"/>
              <a:gd name="connsiteX79" fmla="*/ 960769 w 1151910"/>
              <a:gd name="connsiteY79" fmla="*/ 948200 h 2182043"/>
              <a:gd name="connsiteX80" fmla="*/ 932194 w 1151910"/>
              <a:gd name="connsiteY80" fmla="*/ 962488 h 2182043"/>
              <a:gd name="connsiteX81" fmla="*/ 898856 w 1151910"/>
              <a:gd name="connsiteY81" fmla="*/ 919625 h 2182043"/>
              <a:gd name="connsiteX82" fmla="*/ 884569 w 1151910"/>
              <a:gd name="connsiteY82" fmla="*/ 905338 h 2182043"/>
              <a:gd name="connsiteX83" fmla="*/ 903619 w 1151910"/>
              <a:gd name="connsiteY83" fmla="*/ 852950 h 2182043"/>
              <a:gd name="connsiteX84" fmla="*/ 908381 w 1151910"/>
              <a:gd name="connsiteY84" fmla="*/ 833900 h 2182043"/>
              <a:gd name="connsiteX85" fmla="*/ 903619 w 1151910"/>
              <a:gd name="connsiteY85" fmla="*/ 819613 h 2182043"/>
              <a:gd name="connsiteX86" fmla="*/ 898856 w 1151910"/>
              <a:gd name="connsiteY86" fmla="*/ 800563 h 2182043"/>
              <a:gd name="connsiteX87" fmla="*/ 903619 w 1151910"/>
              <a:gd name="connsiteY87" fmla="*/ 776750 h 2182043"/>
              <a:gd name="connsiteX88" fmla="*/ 941719 w 1151910"/>
              <a:gd name="connsiteY88" fmla="*/ 752938 h 2182043"/>
              <a:gd name="connsiteX89" fmla="*/ 956006 w 1151910"/>
              <a:gd name="connsiteY89" fmla="*/ 738650 h 2182043"/>
              <a:gd name="connsiteX90" fmla="*/ 960769 w 1151910"/>
              <a:gd name="connsiteY90" fmla="*/ 724363 h 2182043"/>
              <a:gd name="connsiteX91" fmla="*/ 956006 w 1151910"/>
              <a:gd name="connsiteY91" fmla="*/ 600538 h 2182043"/>
              <a:gd name="connsiteX92" fmla="*/ 889331 w 1151910"/>
              <a:gd name="connsiteY92" fmla="*/ 600538 h 2182043"/>
              <a:gd name="connsiteX93" fmla="*/ 875044 w 1151910"/>
              <a:gd name="connsiteY93" fmla="*/ 586250 h 2182043"/>
              <a:gd name="connsiteX94" fmla="*/ 860756 w 1151910"/>
              <a:gd name="connsiteY94" fmla="*/ 576725 h 2182043"/>
              <a:gd name="connsiteX95" fmla="*/ 846469 w 1151910"/>
              <a:gd name="connsiteY95" fmla="*/ 557675 h 2182043"/>
              <a:gd name="connsiteX96" fmla="*/ 841706 w 1151910"/>
              <a:gd name="connsiteY96" fmla="*/ 543388 h 2182043"/>
              <a:gd name="connsiteX97" fmla="*/ 722644 w 1151910"/>
              <a:gd name="connsiteY97" fmla="*/ 538625 h 2182043"/>
              <a:gd name="connsiteX98" fmla="*/ 689306 w 1151910"/>
              <a:gd name="connsiteY98" fmla="*/ 510050 h 2182043"/>
              <a:gd name="connsiteX99" fmla="*/ 679781 w 1151910"/>
              <a:gd name="connsiteY99" fmla="*/ 495763 h 2182043"/>
              <a:gd name="connsiteX100" fmla="*/ 660731 w 1151910"/>
              <a:gd name="connsiteY100" fmla="*/ 448138 h 2182043"/>
              <a:gd name="connsiteX101" fmla="*/ 646444 w 1151910"/>
              <a:gd name="connsiteY101" fmla="*/ 410038 h 2182043"/>
              <a:gd name="connsiteX102" fmla="*/ 636919 w 1151910"/>
              <a:gd name="connsiteY102" fmla="*/ 386225 h 2182043"/>
              <a:gd name="connsiteX103" fmla="*/ 617869 w 1151910"/>
              <a:gd name="connsiteY103" fmla="*/ 357650 h 2182043"/>
              <a:gd name="connsiteX104" fmla="*/ 575006 w 1151910"/>
              <a:gd name="connsiteY104" fmla="*/ 329075 h 2182043"/>
              <a:gd name="connsiteX105" fmla="*/ 560719 w 1151910"/>
              <a:gd name="connsiteY105" fmla="*/ 319550 h 2182043"/>
              <a:gd name="connsiteX106" fmla="*/ 541669 w 1151910"/>
              <a:gd name="connsiteY106" fmla="*/ 305263 h 2182043"/>
              <a:gd name="connsiteX107" fmla="*/ 527381 w 1151910"/>
              <a:gd name="connsiteY107" fmla="*/ 300500 h 2182043"/>
              <a:gd name="connsiteX108" fmla="*/ 494044 w 1151910"/>
              <a:gd name="connsiteY108" fmla="*/ 281450 h 2182043"/>
              <a:gd name="connsiteX109" fmla="*/ 470231 w 1151910"/>
              <a:gd name="connsiteY109" fmla="*/ 271925 h 2182043"/>
              <a:gd name="connsiteX110" fmla="*/ 408318 w 1151910"/>
              <a:gd name="connsiteY110" fmla="*/ 181439 h 2182043"/>
              <a:gd name="connsiteX111" fmla="*/ 408319 w 1151910"/>
              <a:gd name="connsiteY111" fmla="*/ 52851 h 2182043"/>
              <a:gd name="connsiteX112" fmla="*/ 377362 w 1151910"/>
              <a:gd name="connsiteY112" fmla="*/ 43325 h 2182043"/>
              <a:gd name="connsiteX113" fmla="*/ 317831 w 1151910"/>
              <a:gd name="connsiteY113" fmla="*/ 9988 h 2182043"/>
              <a:gd name="connsiteX114" fmla="*/ 284494 w 1151910"/>
              <a:gd name="connsiteY114" fmla="*/ 463 h 2182043"/>
              <a:gd name="connsiteX115" fmla="*/ 265444 w 1151910"/>
              <a:gd name="connsiteY115" fmla="*/ 5225 h 2182043"/>
              <a:gd name="connsiteX116" fmla="*/ 227344 w 1151910"/>
              <a:gd name="connsiteY116" fmla="*/ 55231 h 2182043"/>
              <a:gd name="connsiteX117" fmla="*/ 170194 w 1151910"/>
              <a:gd name="connsiteY117" fmla="*/ 69519 h 2182043"/>
              <a:gd name="connsiteX118" fmla="*/ 158287 w 1151910"/>
              <a:gd name="connsiteY118" fmla="*/ 114763 h 2182043"/>
              <a:gd name="connsiteX119" fmla="*/ 122568 w 1151910"/>
              <a:gd name="connsiteY119" fmla="*/ 150481 h 2182043"/>
              <a:gd name="connsiteX120" fmla="*/ 84469 w 1151910"/>
              <a:gd name="connsiteY120" fmla="*/ 243351 h 2182043"/>
              <a:gd name="connsiteX0" fmla="*/ 84469 w 1151910"/>
              <a:gd name="connsiteY0" fmla="*/ 243351 h 2182043"/>
              <a:gd name="connsiteX1" fmla="*/ 91612 w 1151910"/>
              <a:gd name="connsiteY1" fmla="*/ 271925 h 2182043"/>
              <a:gd name="connsiteX2" fmla="*/ 74943 w 1151910"/>
              <a:gd name="connsiteY2" fmla="*/ 340982 h 2182043"/>
              <a:gd name="connsiteX3" fmla="*/ 60656 w 1151910"/>
              <a:gd name="connsiteY3" fmla="*/ 390988 h 2182043"/>
              <a:gd name="connsiteX4" fmla="*/ 53512 w 1151910"/>
              <a:gd name="connsiteY4" fmla="*/ 467188 h 2182043"/>
              <a:gd name="connsiteX5" fmla="*/ 32081 w 1151910"/>
              <a:gd name="connsiteY5" fmla="*/ 505288 h 2182043"/>
              <a:gd name="connsiteX6" fmla="*/ 3506 w 1151910"/>
              <a:gd name="connsiteY6" fmla="*/ 541007 h 2182043"/>
              <a:gd name="connsiteX7" fmla="*/ 74944 w 1151910"/>
              <a:gd name="connsiteY7" fmla="*/ 564819 h 2182043"/>
              <a:gd name="connsiteX8" fmla="*/ 67800 w 1151910"/>
              <a:gd name="connsiteY8" fmla="*/ 643401 h 2182043"/>
              <a:gd name="connsiteX9" fmla="*/ 103518 w 1151910"/>
              <a:gd name="connsiteY9" fmla="*/ 688645 h 2182043"/>
              <a:gd name="connsiteX10" fmla="*/ 167813 w 1151910"/>
              <a:gd name="connsiteY10" fmla="*/ 736269 h 2182043"/>
              <a:gd name="connsiteX11" fmla="*/ 170195 w 1151910"/>
              <a:gd name="connsiteY11" fmla="*/ 807706 h 2182043"/>
              <a:gd name="connsiteX12" fmla="*/ 155907 w 1151910"/>
              <a:gd name="connsiteY12" fmla="*/ 860094 h 2182043"/>
              <a:gd name="connsiteX13" fmla="*/ 127331 w 1151910"/>
              <a:gd name="connsiteY13" fmla="*/ 910100 h 2182043"/>
              <a:gd name="connsiteX14" fmla="*/ 98756 w 1151910"/>
              <a:gd name="connsiteY14" fmla="*/ 948200 h 2182043"/>
              <a:gd name="connsiteX15" fmla="*/ 63037 w 1151910"/>
              <a:gd name="connsiteY15" fmla="*/ 993444 h 2182043"/>
              <a:gd name="connsiteX16" fmla="*/ 32082 w 1151910"/>
              <a:gd name="connsiteY16" fmla="*/ 1064881 h 2182043"/>
              <a:gd name="connsiteX17" fmla="*/ 1125 w 1151910"/>
              <a:gd name="connsiteY17" fmla="*/ 1105363 h 2182043"/>
              <a:gd name="connsiteX18" fmla="*/ 8269 w 1151910"/>
              <a:gd name="connsiteY18" fmla="*/ 1174419 h 2182043"/>
              <a:gd name="connsiteX19" fmla="*/ 22557 w 1151910"/>
              <a:gd name="connsiteY19" fmla="*/ 1224425 h 2182043"/>
              <a:gd name="connsiteX20" fmla="*/ 51133 w 1151910"/>
              <a:gd name="connsiteY20" fmla="*/ 1260144 h 2182043"/>
              <a:gd name="connsiteX21" fmla="*/ 70181 w 1151910"/>
              <a:gd name="connsiteY21" fmla="*/ 1298244 h 2182043"/>
              <a:gd name="connsiteX22" fmla="*/ 148763 w 1151910"/>
              <a:gd name="connsiteY22" fmla="*/ 1314913 h 2182043"/>
              <a:gd name="connsiteX23" fmla="*/ 255919 w 1151910"/>
              <a:gd name="connsiteY23" fmla="*/ 1398256 h 2182043"/>
              <a:gd name="connsiteX24" fmla="*/ 279733 w 1151910"/>
              <a:gd name="connsiteY24" fmla="*/ 1450644 h 2182043"/>
              <a:gd name="connsiteX25" fmla="*/ 239252 w 1151910"/>
              <a:gd name="connsiteY25" fmla="*/ 1550656 h 2182043"/>
              <a:gd name="connsiteX26" fmla="*/ 210677 w 1151910"/>
              <a:gd name="connsiteY26" fmla="*/ 1655431 h 2182043"/>
              <a:gd name="connsiteX27" fmla="*/ 217819 w 1151910"/>
              <a:gd name="connsiteY27" fmla="*/ 1714963 h 2182043"/>
              <a:gd name="connsiteX28" fmla="*/ 246394 w 1151910"/>
              <a:gd name="connsiteY28" fmla="*/ 1812594 h 2182043"/>
              <a:gd name="connsiteX29" fmla="*/ 191627 w 1151910"/>
              <a:gd name="connsiteY29" fmla="*/ 1857838 h 2182043"/>
              <a:gd name="connsiteX30" fmla="*/ 144002 w 1151910"/>
              <a:gd name="connsiteY30" fmla="*/ 1891175 h 2182043"/>
              <a:gd name="connsiteX31" fmla="*/ 91613 w 1151910"/>
              <a:gd name="connsiteY31" fmla="*/ 1917369 h 2182043"/>
              <a:gd name="connsiteX32" fmla="*/ 139239 w 1151910"/>
              <a:gd name="connsiteY32" fmla="*/ 1953088 h 2182043"/>
              <a:gd name="connsiteX33" fmla="*/ 165431 w 1151910"/>
              <a:gd name="connsiteY33" fmla="*/ 1984043 h 2182043"/>
              <a:gd name="connsiteX34" fmla="*/ 196387 w 1151910"/>
              <a:gd name="connsiteY34" fmla="*/ 2055482 h 2182043"/>
              <a:gd name="connsiteX35" fmla="*/ 258302 w 1151910"/>
              <a:gd name="connsiteY35" fmla="*/ 2048338 h 2182043"/>
              <a:gd name="connsiteX36" fmla="*/ 365456 w 1151910"/>
              <a:gd name="connsiteY36" fmla="*/ 2074532 h 2182043"/>
              <a:gd name="connsiteX37" fmla="*/ 382127 w 1151910"/>
              <a:gd name="connsiteY37" fmla="*/ 2155494 h 2182043"/>
              <a:gd name="connsiteX38" fmla="*/ 441658 w 1151910"/>
              <a:gd name="connsiteY38" fmla="*/ 2176926 h 2182043"/>
              <a:gd name="connsiteX39" fmla="*/ 489282 w 1151910"/>
              <a:gd name="connsiteY39" fmla="*/ 2165019 h 2182043"/>
              <a:gd name="connsiteX40" fmla="*/ 527381 w 1151910"/>
              <a:gd name="connsiteY40" fmla="*/ 2181687 h 2182043"/>
              <a:gd name="connsiteX41" fmla="*/ 539288 w 1151910"/>
              <a:gd name="connsiteY41" fmla="*/ 2086437 h 2182043"/>
              <a:gd name="connsiteX42" fmla="*/ 591675 w 1151910"/>
              <a:gd name="connsiteY42" fmla="*/ 2041194 h 2182043"/>
              <a:gd name="connsiteX43" fmla="*/ 613106 w 1151910"/>
              <a:gd name="connsiteY43" fmla="*/ 2010238 h 2182043"/>
              <a:gd name="connsiteX44" fmla="*/ 608346 w 1151910"/>
              <a:gd name="connsiteY44" fmla="*/ 1972139 h 2182043"/>
              <a:gd name="connsiteX45" fmla="*/ 648824 w 1151910"/>
              <a:gd name="connsiteY45" fmla="*/ 1869745 h 2182043"/>
              <a:gd name="connsiteX46" fmla="*/ 698831 w 1151910"/>
              <a:gd name="connsiteY46" fmla="*/ 1781638 h 2182043"/>
              <a:gd name="connsiteX47" fmla="*/ 739314 w 1151910"/>
              <a:gd name="connsiteY47" fmla="*/ 1714964 h 2182043"/>
              <a:gd name="connsiteX48" fmla="*/ 770269 w 1151910"/>
              <a:gd name="connsiteY48" fmla="*/ 1684008 h 2182043"/>
              <a:gd name="connsiteX49" fmla="*/ 791701 w 1151910"/>
              <a:gd name="connsiteY49" fmla="*/ 1772113 h 2182043"/>
              <a:gd name="connsiteX50" fmla="*/ 813133 w 1151910"/>
              <a:gd name="connsiteY50" fmla="*/ 1719726 h 2182043"/>
              <a:gd name="connsiteX51" fmla="*/ 848850 w 1151910"/>
              <a:gd name="connsiteY51" fmla="*/ 1729250 h 2182043"/>
              <a:gd name="connsiteX52" fmla="*/ 865518 w 1151910"/>
              <a:gd name="connsiteY52" fmla="*/ 1669719 h 2182043"/>
              <a:gd name="connsiteX53" fmla="*/ 946482 w 1151910"/>
              <a:gd name="connsiteY53" fmla="*/ 1703056 h 2182043"/>
              <a:gd name="connsiteX54" fmla="*/ 989344 w 1151910"/>
              <a:gd name="connsiteY54" fmla="*/ 1738775 h 2182043"/>
              <a:gd name="connsiteX55" fmla="*/ 986963 w 1151910"/>
              <a:gd name="connsiteY55" fmla="*/ 1674482 h 2182043"/>
              <a:gd name="connsiteX56" fmla="*/ 1017919 w 1151910"/>
              <a:gd name="connsiteY56" fmla="*/ 1638763 h 2182043"/>
              <a:gd name="connsiteX57" fmla="*/ 996488 w 1151910"/>
              <a:gd name="connsiteY57" fmla="*/ 1557800 h 2182043"/>
              <a:gd name="connsiteX58" fmla="*/ 934577 w 1151910"/>
              <a:gd name="connsiteY58" fmla="*/ 1495890 h 2182043"/>
              <a:gd name="connsiteX59" fmla="*/ 932194 w 1151910"/>
              <a:gd name="connsiteY59" fmla="*/ 1405400 h 2182043"/>
              <a:gd name="connsiteX60" fmla="*/ 929813 w 1151910"/>
              <a:gd name="connsiteY60" fmla="*/ 1364919 h 2182043"/>
              <a:gd name="connsiteX61" fmla="*/ 898856 w 1151910"/>
              <a:gd name="connsiteY61" fmla="*/ 1291100 h 2182043"/>
              <a:gd name="connsiteX62" fmla="*/ 905999 w 1151910"/>
              <a:gd name="connsiteY62" fmla="*/ 1236332 h 2182043"/>
              <a:gd name="connsiteX63" fmla="*/ 998870 w 1151910"/>
              <a:gd name="connsiteY63" fmla="*/ 1195851 h 2182043"/>
              <a:gd name="connsiteX64" fmla="*/ 1041731 w 1151910"/>
              <a:gd name="connsiteY64" fmla="*/ 1143463 h 2182043"/>
              <a:gd name="connsiteX65" fmla="*/ 1070306 w 1151910"/>
              <a:gd name="connsiteY65" fmla="*/ 1124413 h 2182043"/>
              <a:gd name="connsiteX66" fmla="*/ 1132219 w 1151910"/>
              <a:gd name="connsiteY66" fmla="*/ 1091075 h 2182043"/>
              <a:gd name="connsiteX67" fmla="*/ 1146506 w 1151910"/>
              <a:gd name="connsiteY67" fmla="*/ 1076788 h 2182043"/>
              <a:gd name="connsiteX68" fmla="*/ 1141744 w 1151910"/>
              <a:gd name="connsiteY68" fmla="*/ 991063 h 2182043"/>
              <a:gd name="connsiteX69" fmla="*/ 1127456 w 1151910"/>
              <a:gd name="connsiteY69" fmla="*/ 972013 h 2182043"/>
              <a:gd name="connsiteX70" fmla="*/ 1108406 w 1151910"/>
              <a:gd name="connsiteY70" fmla="*/ 933913 h 2182043"/>
              <a:gd name="connsiteX71" fmla="*/ 1103644 w 1151910"/>
              <a:gd name="connsiteY71" fmla="*/ 910100 h 2182043"/>
              <a:gd name="connsiteX72" fmla="*/ 1075069 w 1151910"/>
              <a:gd name="connsiteY72" fmla="*/ 881525 h 2182043"/>
              <a:gd name="connsiteX73" fmla="*/ 1008394 w 1151910"/>
              <a:gd name="connsiteY73" fmla="*/ 857713 h 2182043"/>
              <a:gd name="connsiteX74" fmla="*/ 994106 w 1151910"/>
              <a:gd name="connsiteY74" fmla="*/ 862475 h 2182043"/>
              <a:gd name="connsiteX75" fmla="*/ 989344 w 1151910"/>
              <a:gd name="connsiteY75" fmla="*/ 876763 h 2182043"/>
              <a:gd name="connsiteX76" fmla="*/ 984581 w 1151910"/>
              <a:gd name="connsiteY76" fmla="*/ 914863 h 2182043"/>
              <a:gd name="connsiteX77" fmla="*/ 975056 w 1151910"/>
              <a:gd name="connsiteY77" fmla="*/ 929150 h 2182043"/>
              <a:gd name="connsiteX78" fmla="*/ 960769 w 1151910"/>
              <a:gd name="connsiteY78" fmla="*/ 948200 h 2182043"/>
              <a:gd name="connsiteX79" fmla="*/ 932194 w 1151910"/>
              <a:gd name="connsiteY79" fmla="*/ 962488 h 2182043"/>
              <a:gd name="connsiteX80" fmla="*/ 898856 w 1151910"/>
              <a:gd name="connsiteY80" fmla="*/ 919625 h 2182043"/>
              <a:gd name="connsiteX81" fmla="*/ 884569 w 1151910"/>
              <a:gd name="connsiteY81" fmla="*/ 905338 h 2182043"/>
              <a:gd name="connsiteX82" fmla="*/ 903619 w 1151910"/>
              <a:gd name="connsiteY82" fmla="*/ 852950 h 2182043"/>
              <a:gd name="connsiteX83" fmla="*/ 908381 w 1151910"/>
              <a:gd name="connsiteY83" fmla="*/ 833900 h 2182043"/>
              <a:gd name="connsiteX84" fmla="*/ 903619 w 1151910"/>
              <a:gd name="connsiteY84" fmla="*/ 819613 h 2182043"/>
              <a:gd name="connsiteX85" fmla="*/ 898856 w 1151910"/>
              <a:gd name="connsiteY85" fmla="*/ 800563 h 2182043"/>
              <a:gd name="connsiteX86" fmla="*/ 903619 w 1151910"/>
              <a:gd name="connsiteY86" fmla="*/ 776750 h 2182043"/>
              <a:gd name="connsiteX87" fmla="*/ 941719 w 1151910"/>
              <a:gd name="connsiteY87" fmla="*/ 752938 h 2182043"/>
              <a:gd name="connsiteX88" fmla="*/ 956006 w 1151910"/>
              <a:gd name="connsiteY88" fmla="*/ 738650 h 2182043"/>
              <a:gd name="connsiteX89" fmla="*/ 960769 w 1151910"/>
              <a:gd name="connsiteY89" fmla="*/ 724363 h 2182043"/>
              <a:gd name="connsiteX90" fmla="*/ 956006 w 1151910"/>
              <a:gd name="connsiteY90" fmla="*/ 600538 h 2182043"/>
              <a:gd name="connsiteX91" fmla="*/ 889331 w 1151910"/>
              <a:gd name="connsiteY91" fmla="*/ 600538 h 2182043"/>
              <a:gd name="connsiteX92" fmla="*/ 875044 w 1151910"/>
              <a:gd name="connsiteY92" fmla="*/ 586250 h 2182043"/>
              <a:gd name="connsiteX93" fmla="*/ 860756 w 1151910"/>
              <a:gd name="connsiteY93" fmla="*/ 576725 h 2182043"/>
              <a:gd name="connsiteX94" fmla="*/ 846469 w 1151910"/>
              <a:gd name="connsiteY94" fmla="*/ 557675 h 2182043"/>
              <a:gd name="connsiteX95" fmla="*/ 841706 w 1151910"/>
              <a:gd name="connsiteY95" fmla="*/ 543388 h 2182043"/>
              <a:gd name="connsiteX96" fmla="*/ 722644 w 1151910"/>
              <a:gd name="connsiteY96" fmla="*/ 538625 h 2182043"/>
              <a:gd name="connsiteX97" fmla="*/ 689306 w 1151910"/>
              <a:gd name="connsiteY97" fmla="*/ 510050 h 2182043"/>
              <a:gd name="connsiteX98" fmla="*/ 679781 w 1151910"/>
              <a:gd name="connsiteY98" fmla="*/ 495763 h 2182043"/>
              <a:gd name="connsiteX99" fmla="*/ 660731 w 1151910"/>
              <a:gd name="connsiteY99" fmla="*/ 448138 h 2182043"/>
              <a:gd name="connsiteX100" fmla="*/ 646444 w 1151910"/>
              <a:gd name="connsiteY100" fmla="*/ 410038 h 2182043"/>
              <a:gd name="connsiteX101" fmla="*/ 636919 w 1151910"/>
              <a:gd name="connsiteY101" fmla="*/ 386225 h 2182043"/>
              <a:gd name="connsiteX102" fmla="*/ 617869 w 1151910"/>
              <a:gd name="connsiteY102" fmla="*/ 357650 h 2182043"/>
              <a:gd name="connsiteX103" fmla="*/ 575006 w 1151910"/>
              <a:gd name="connsiteY103" fmla="*/ 329075 h 2182043"/>
              <a:gd name="connsiteX104" fmla="*/ 560719 w 1151910"/>
              <a:gd name="connsiteY104" fmla="*/ 319550 h 2182043"/>
              <a:gd name="connsiteX105" fmla="*/ 541669 w 1151910"/>
              <a:gd name="connsiteY105" fmla="*/ 305263 h 2182043"/>
              <a:gd name="connsiteX106" fmla="*/ 527381 w 1151910"/>
              <a:gd name="connsiteY106" fmla="*/ 300500 h 2182043"/>
              <a:gd name="connsiteX107" fmla="*/ 494044 w 1151910"/>
              <a:gd name="connsiteY107" fmla="*/ 281450 h 2182043"/>
              <a:gd name="connsiteX108" fmla="*/ 470231 w 1151910"/>
              <a:gd name="connsiteY108" fmla="*/ 271925 h 2182043"/>
              <a:gd name="connsiteX109" fmla="*/ 408318 w 1151910"/>
              <a:gd name="connsiteY109" fmla="*/ 181439 h 2182043"/>
              <a:gd name="connsiteX110" fmla="*/ 408319 w 1151910"/>
              <a:gd name="connsiteY110" fmla="*/ 52851 h 2182043"/>
              <a:gd name="connsiteX111" fmla="*/ 377362 w 1151910"/>
              <a:gd name="connsiteY111" fmla="*/ 43325 h 2182043"/>
              <a:gd name="connsiteX112" fmla="*/ 317831 w 1151910"/>
              <a:gd name="connsiteY112" fmla="*/ 9988 h 2182043"/>
              <a:gd name="connsiteX113" fmla="*/ 284494 w 1151910"/>
              <a:gd name="connsiteY113" fmla="*/ 463 h 2182043"/>
              <a:gd name="connsiteX114" fmla="*/ 265444 w 1151910"/>
              <a:gd name="connsiteY114" fmla="*/ 5225 h 2182043"/>
              <a:gd name="connsiteX115" fmla="*/ 227344 w 1151910"/>
              <a:gd name="connsiteY115" fmla="*/ 55231 h 2182043"/>
              <a:gd name="connsiteX116" fmla="*/ 170194 w 1151910"/>
              <a:gd name="connsiteY116" fmla="*/ 69519 h 2182043"/>
              <a:gd name="connsiteX117" fmla="*/ 158287 w 1151910"/>
              <a:gd name="connsiteY117" fmla="*/ 114763 h 2182043"/>
              <a:gd name="connsiteX118" fmla="*/ 122568 w 1151910"/>
              <a:gd name="connsiteY118" fmla="*/ 150481 h 2182043"/>
              <a:gd name="connsiteX119" fmla="*/ 84469 w 1151910"/>
              <a:gd name="connsiteY119" fmla="*/ 243351 h 2182043"/>
              <a:gd name="connsiteX0" fmla="*/ 84469 w 1151910"/>
              <a:gd name="connsiteY0" fmla="*/ 243351 h 2182043"/>
              <a:gd name="connsiteX1" fmla="*/ 91612 w 1151910"/>
              <a:gd name="connsiteY1" fmla="*/ 271925 h 2182043"/>
              <a:gd name="connsiteX2" fmla="*/ 74943 w 1151910"/>
              <a:gd name="connsiteY2" fmla="*/ 340982 h 2182043"/>
              <a:gd name="connsiteX3" fmla="*/ 60656 w 1151910"/>
              <a:gd name="connsiteY3" fmla="*/ 390988 h 2182043"/>
              <a:gd name="connsiteX4" fmla="*/ 53512 w 1151910"/>
              <a:gd name="connsiteY4" fmla="*/ 467188 h 2182043"/>
              <a:gd name="connsiteX5" fmla="*/ 32081 w 1151910"/>
              <a:gd name="connsiteY5" fmla="*/ 505288 h 2182043"/>
              <a:gd name="connsiteX6" fmla="*/ 3506 w 1151910"/>
              <a:gd name="connsiteY6" fmla="*/ 541007 h 2182043"/>
              <a:gd name="connsiteX7" fmla="*/ 74944 w 1151910"/>
              <a:gd name="connsiteY7" fmla="*/ 564819 h 2182043"/>
              <a:gd name="connsiteX8" fmla="*/ 67800 w 1151910"/>
              <a:gd name="connsiteY8" fmla="*/ 643401 h 2182043"/>
              <a:gd name="connsiteX9" fmla="*/ 103518 w 1151910"/>
              <a:gd name="connsiteY9" fmla="*/ 688645 h 2182043"/>
              <a:gd name="connsiteX10" fmla="*/ 167813 w 1151910"/>
              <a:gd name="connsiteY10" fmla="*/ 736269 h 2182043"/>
              <a:gd name="connsiteX11" fmla="*/ 170195 w 1151910"/>
              <a:gd name="connsiteY11" fmla="*/ 807706 h 2182043"/>
              <a:gd name="connsiteX12" fmla="*/ 155907 w 1151910"/>
              <a:gd name="connsiteY12" fmla="*/ 860094 h 2182043"/>
              <a:gd name="connsiteX13" fmla="*/ 127331 w 1151910"/>
              <a:gd name="connsiteY13" fmla="*/ 910100 h 2182043"/>
              <a:gd name="connsiteX14" fmla="*/ 98756 w 1151910"/>
              <a:gd name="connsiteY14" fmla="*/ 948200 h 2182043"/>
              <a:gd name="connsiteX15" fmla="*/ 63037 w 1151910"/>
              <a:gd name="connsiteY15" fmla="*/ 993444 h 2182043"/>
              <a:gd name="connsiteX16" fmla="*/ 32082 w 1151910"/>
              <a:gd name="connsiteY16" fmla="*/ 1064881 h 2182043"/>
              <a:gd name="connsiteX17" fmla="*/ 1125 w 1151910"/>
              <a:gd name="connsiteY17" fmla="*/ 1105363 h 2182043"/>
              <a:gd name="connsiteX18" fmla="*/ 8269 w 1151910"/>
              <a:gd name="connsiteY18" fmla="*/ 1174419 h 2182043"/>
              <a:gd name="connsiteX19" fmla="*/ 22557 w 1151910"/>
              <a:gd name="connsiteY19" fmla="*/ 1224425 h 2182043"/>
              <a:gd name="connsiteX20" fmla="*/ 51133 w 1151910"/>
              <a:gd name="connsiteY20" fmla="*/ 1260144 h 2182043"/>
              <a:gd name="connsiteX21" fmla="*/ 70181 w 1151910"/>
              <a:gd name="connsiteY21" fmla="*/ 1298244 h 2182043"/>
              <a:gd name="connsiteX22" fmla="*/ 148763 w 1151910"/>
              <a:gd name="connsiteY22" fmla="*/ 1314913 h 2182043"/>
              <a:gd name="connsiteX23" fmla="*/ 255919 w 1151910"/>
              <a:gd name="connsiteY23" fmla="*/ 1398256 h 2182043"/>
              <a:gd name="connsiteX24" fmla="*/ 279733 w 1151910"/>
              <a:gd name="connsiteY24" fmla="*/ 1450644 h 2182043"/>
              <a:gd name="connsiteX25" fmla="*/ 239252 w 1151910"/>
              <a:gd name="connsiteY25" fmla="*/ 1550656 h 2182043"/>
              <a:gd name="connsiteX26" fmla="*/ 210677 w 1151910"/>
              <a:gd name="connsiteY26" fmla="*/ 1655431 h 2182043"/>
              <a:gd name="connsiteX27" fmla="*/ 217819 w 1151910"/>
              <a:gd name="connsiteY27" fmla="*/ 1714963 h 2182043"/>
              <a:gd name="connsiteX28" fmla="*/ 246394 w 1151910"/>
              <a:gd name="connsiteY28" fmla="*/ 1812594 h 2182043"/>
              <a:gd name="connsiteX29" fmla="*/ 191627 w 1151910"/>
              <a:gd name="connsiteY29" fmla="*/ 1857838 h 2182043"/>
              <a:gd name="connsiteX30" fmla="*/ 144002 w 1151910"/>
              <a:gd name="connsiteY30" fmla="*/ 1891175 h 2182043"/>
              <a:gd name="connsiteX31" fmla="*/ 91613 w 1151910"/>
              <a:gd name="connsiteY31" fmla="*/ 1917369 h 2182043"/>
              <a:gd name="connsiteX32" fmla="*/ 139239 w 1151910"/>
              <a:gd name="connsiteY32" fmla="*/ 1953088 h 2182043"/>
              <a:gd name="connsiteX33" fmla="*/ 165431 w 1151910"/>
              <a:gd name="connsiteY33" fmla="*/ 1984043 h 2182043"/>
              <a:gd name="connsiteX34" fmla="*/ 196387 w 1151910"/>
              <a:gd name="connsiteY34" fmla="*/ 2055482 h 2182043"/>
              <a:gd name="connsiteX35" fmla="*/ 258302 w 1151910"/>
              <a:gd name="connsiteY35" fmla="*/ 2048338 h 2182043"/>
              <a:gd name="connsiteX36" fmla="*/ 365456 w 1151910"/>
              <a:gd name="connsiteY36" fmla="*/ 2074532 h 2182043"/>
              <a:gd name="connsiteX37" fmla="*/ 382127 w 1151910"/>
              <a:gd name="connsiteY37" fmla="*/ 2155494 h 2182043"/>
              <a:gd name="connsiteX38" fmla="*/ 441658 w 1151910"/>
              <a:gd name="connsiteY38" fmla="*/ 2176926 h 2182043"/>
              <a:gd name="connsiteX39" fmla="*/ 489282 w 1151910"/>
              <a:gd name="connsiteY39" fmla="*/ 2165019 h 2182043"/>
              <a:gd name="connsiteX40" fmla="*/ 527381 w 1151910"/>
              <a:gd name="connsiteY40" fmla="*/ 2181687 h 2182043"/>
              <a:gd name="connsiteX41" fmla="*/ 539288 w 1151910"/>
              <a:gd name="connsiteY41" fmla="*/ 2086437 h 2182043"/>
              <a:gd name="connsiteX42" fmla="*/ 591675 w 1151910"/>
              <a:gd name="connsiteY42" fmla="*/ 2041194 h 2182043"/>
              <a:gd name="connsiteX43" fmla="*/ 613106 w 1151910"/>
              <a:gd name="connsiteY43" fmla="*/ 2010238 h 2182043"/>
              <a:gd name="connsiteX44" fmla="*/ 608346 w 1151910"/>
              <a:gd name="connsiteY44" fmla="*/ 1972139 h 2182043"/>
              <a:gd name="connsiteX45" fmla="*/ 648824 w 1151910"/>
              <a:gd name="connsiteY45" fmla="*/ 1869745 h 2182043"/>
              <a:gd name="connsiteX46" fmla="*/ 698831 w 1151910"/>
              <a:gd name="connsiteY46" fmla="*/ 1781638 h 2182043"/>
              <a:gd name="connsiteX47" fmla="*/ 739314 w 1151910"/>
              <a:gd name="connsiteY47" fmla="*/ 1714964 h 2182043"/>
              <a:gd name="connsiteX48" fmla="*/ 770269 w 1151910"/>
              <a:gd name="connsiteY48" fmla="*/ 1684008 h 2182043"/>
              <a:gd name="connsiteX49" fmla="*/ 791701 w 1151910"/>
              <a:gd name="connsiteY49" fmla="*/ 1772113 h 2182043"/>
              <a:gd name="connsiteX50" fmla="*/ 813133 w 1151910"/>
              <a:gd name="connsiteY50" fmla="*/ 1719726 h 2182043"/>
              <a:gd name="connsiteX51" fmla="*/ 848850 w 1151910"/>
              <a:gd name="connsiteY51" fmla="*/ 1729250 h 2182043"/>
              <a:gd name="connsiteX52" fmla="*/ 865518 w 1151910"/>
              <a:gd name="connsiteY52" fmla="*/ 1669719 h 2182043"/>
              <a:gd name="connsiteX53" fmla="*/ 946482 w 1151910"/>
              <a:gd name="connsiteY53" fmla="*/ 1703056 h 2182043"/>
              <a:gd name="connsiteX54" fmla="*/ 989344 w 1151910"/>
              <a:gd name="connsiteY54" fmla="*/ 1738775 h 2182043"/>
              <a:gd name="connsiteX55" fmla="*/ 986963 w 1151910"/>
              <a:gd name="connsiteY55" fmla="*/ 1674482 h 2182043"/>
              <a:gd name="connsiteX56" fmla="*/ 1017919 w 1151910"/>
              <a:gd name="connsiteY56" fmla="*/ 1638763 h 2182043"/>
              <a:gd name="connsiteX57" fmla="*/ 996488 w 1151910"/>
              <a:gd name="connsiteY57" fmla="*/ 1557800 h 2182043"/>
              <a:gd name="connsiteX58" fmla="*/ 934577 w 1151910"/>
              <a:gd name="connsiteY58" fmla="*/ 1495890 h 2182043"/>
              <a:gd name="connsiteX59" fmla="*/ 932194 w 1151910"/>
              <a:gd name="connsiteY59" fmla="*/ 1405400 h 2182043"/>
              <a:gd name="connsiteX60" fmla="*/ 929813 w 1151910"/>
              <a:gd name="connsiteY60" fmla="*/ 1364919 h 2182043"/>
              <a:gd name="connsiteX61" fmla="*/ 898856 w 1151910"/>
              <a:gd name="connsiteY61" fmla="*/ 1291100 h 2182043"/>
              <a:gd name="connsiteX62" fmla="*/ 905999 w 1151910"/>
              <a:gd name="connsiteY62" fmla="*/ 1236332 h 2182043"/>
              <a:gd name="connsiteX63" fmla="*/ 998870 w 1151910"/>
              <a:gd name="connsiteY63" fmla="*/ 1195851 h 2182043"/>
              <a:gd name="connsiteX64" fmla="*/ 1041731 w 1151910"/>
              <a:gd name="connsiteY64" fmla="*/ 1143463 h 2182043"/>
              <a:gd name="connsiteX65" fmla="*/ 1070306 w 1151910"/>
              <a:gd name="connsiteY65" fmla="*/ 1124413 h 2182043"/>
              <a:gd name="connsiteX66" fmla="*/ 1125075 w 1151910"/>
              <a:gd name="connsiteY66" fmla="*/ 1088694 h 2182043"/>
              <a:gd name="connsiteX67" fmla="*/ 1146506 w 1151910"/>
              <a:gd name="connsiteY67" fmla="*/ 1076788 h 2182043"/>
              <a:gd name="connsiteX68" fmla="*/ 1141744 w 1151910"/>
              <a:gd name="connsiteY68" fmla="*/ 991063 h 2182043"/>
              <a:gd name="connsiteX69" fmla="*/ 1127456 w 1151910"/>
              <a:gd name="connsiteY69" fmla="*/ 972013 h 2182043"/>
              <a:gd name="connsiteX70" fmla="*/ 1108406 w 1151910"/>
              <a:gd name="connsiteY70" fmla="*/ 933913 h 2182043"/>
              <a:gd name="connsiteX71" fmla="*/ 1103644 w 1151910"/>
              <a:gd name="connsiteY71" fmla="*/ 910100 h 2182043"/>
              <a:gd name="connsiteX72" fmla="*/ 1075069 w 1151910"/>
              <a:gd name="connsiteY72" fmla="*/ 881525 h 2182043"/>
              <a:gd name="connsiteX73" fmla="*/ 1008394 w 1151910"/>
              <a:gd name="connsiteY73" fmla="*/ 857713 h 2182043"/>
              <a:gd name="connsiteX74" fmla="*/ 994106 w 1151910"/>
              <a:gd name="connsiteY74" fmla="*/ 862475 h 2182043"/>
              <a:gd name="connsiteX75" fmla="*/ 989344 w 1151910"/>
              <a:gd name="connsiteY75" fmla="*/ 876763 h 2182043"/>
              <a:gd name="connsiteX76" fmla="*/ 984581 w 1151910"/>
              <a:gd name="connsiteY76" fmla="*/ 914863 h 2182043"/>
              <a:gd name="connsiteX77" fmla="*/ 975056 w 1151910"/>
              <a:gd name="connsiteY77" fmla="*/ 929150 h 2182043"/>
              <a:gd name="connsiteX78" fmla="*/ 960769 w 1151910"/>
              <a:gd name="connsiteY78" fmla="*/ 948200 h 2182043"/>
              <a:gd name="connsiteX79" fmla="*/ 932194 w 1151910"/>
              <a:gd name="connsiteY79" fmla="*/ 962488 h 2182043"/>
              <a:gd name="connsiteX80" fmla="*/ 898856 w 1151910"/>
              <a:gd name="connsiteY80" fmla="*/ 919625 h 2182043"/>
              <a:gd name="connsiteX81" fmla="*/ 884569 w 1151910"/>
              <a:gd name="connsiteY81" fmla="*/ 905338 h 2182043"/>
              <a:gd name="connsiteX82" fmla="*/ 903619 w 1151910"/>
              <a:gd name="connsiteY82" fmla="*/ 852950 h 2182043"/>
              <a:gd name="connsiteX83" fmla="*/ 908381 w 1151910"/>
              <a:gd name="connsiteY83" fmla="*/ 833900 h 2182043"/>
              <a:gd name="connsiteX84" fmla="*/ 903619 w 1151910"/>
              <a:gd name="connsiteY84" fmla="*/ 819613 h 2182043"/>
              <a:gd name="connsiteX85" fmla="*/ 898856 w 1151910"/>
              <a:gd name="connsiteY85" fmla="*/ 800563 h 2182043"/>
              <a:gd name="connsiteX86" fmla="*/ 903619 w 1151910"/>
              <a:gd name="connsiteY86" fmla="*/ 776750 h 2182043"/>
              <a:gd name="connsiteX87" fmla="*/ 941719 w 1151910"/>
              <a:gd name="connsiteY87" fmla="*/ 752938 h 2182043"/>
              <a:gd name="connsiteX88" fmla="*/ 956006 w 1151910"/>
              <a:gd name="connsiteY88" fmla="*/ 738650 h 2182043"/>
              <a:gd name="connsiteX89" fmla="*/ 960769 w 1151910"/>
              <a:gd name="connsiteY89" fmla="*/ 724363 h 2182043"/>
              <a:gd name="connsiteX90" fmla="*/ 956006 w 1151910"/>
              <a:gd name="connsiteY90" fmla="*/ 600538 h 2182043"/>
              <a:gd name="connsiteX91" fmla="*/ 889331 w 1151910"/>
              <a:gd name="connsiteY91" fmla="*/ 600538 h 2182043"/>
              <a:gd name="connsiteX92" fmla="*/ 875044 w 1151910"/>
              <a:gd name="connsiteY92" fmla="*/ 586250 h 2182043"/>
              <a:gd name="connsiteX93" fmla="*/ 860756 w 1151910"/>
              <a:gd name="connsiteY93" fmla="*/ 576725 h 2182043"/>
              <a:gd name="connsiteX94" fmla="*/ 846469 w 1151910"/>
              <a:gd name="connsiteY94" fmla="*/ 557675 h 2182043"/>
              <a:gd name="connsiteX95" fmla="*/ 841706 w 1151910"/>
              <a:gd name="connsiteY95" fmla="*/ 543388 h 2182043"/>
              <a:gd name="connsiteX96" fmla="*/ 722644 w 1151910"/>
              <a:gd name="connsiteY96" fmla="*/ 538625 h 2182043"/>
              <a:gd name="connsiteX97" fmla="*/ 689306 w 1151910"/>
              <a:gd name="connsiteY97" fmla="*/ 510050 h 2182043"/>
              <a:gd name="connsiteX98" fmla="*/ 679781 w 1151910"/>
              <a:gd name="connsiteY98" fmla="*/ 495763 h 2182043"/>
              <a:gd name="connsiteX99" fmla="*/ 660731 w 1151910"/>
              <a:gd name="connsiteY99" fmla="*/ 448138 h 2182043"/>
              <a:gd name="connsiteX100" fmla="*/ 646444 w 1151910"/>
              <a:gd name="connsiteY100" fmla="*/ 410038 h 2182043"/>
              <a:gd name="connsiteX101" fmla="*/ 636919 w 1151910"/>
              <a:gd name="connsiteY101" fmla="*/ 386225 h 2182043"/>
              <a:gd name="connsiteX102" fmla="*/ 617869 w 1151910"/>
              <a:gd name="connsiteY102" fmla="*/ 357650 h 2182043"/>
              <a:gd name="connsiteX103" fmla="*/ 575006 w 1151910"/>
              <a:gd name="connsiteY103" fmla="*/ 329075 h 2182043"/>
              <a:gd name="connsiteX104" fmla="*/ 560719 w 1151910"/>
              <a:gd name="connsiteY104" fmla="*/ 319550 h 2182043"/>
              <a:gd name="connsiteX105" fmla="*/ 541669 w 1151910"/>
              <a:gd name="connsiteY105" fmla="*/ 305263 h 2182043"/>
              <a:gd name="connsiteX106" fmla="*/ 527381 w 1151910"/>
              <a:gd name="connsiteY106" fmla="*/ 300500 h 2182043"/>
              <a:gd name="connsiteX107" fmla="*/ 494044 w 1151910"/>
              <a:gd name="connsiteY107" fmla="*/ 281450 h 2182043"/>
              <a:gd name="connsiteX108" fmla="*/ 470231 w 1151910"/>
              <a:gd name="connsiteY108" fmla="*/ 271925 h 2182043"/>
              <a:gd name="connsiteX109" fmla="*/ 408318 w 1151910"/>
              <a:gd name="connsiteY109" fmla="*/ 181439 h 2182043"/>
              <a:gd name="connsiteX110" fmla="*/ 408319 w 1151910"/>
              <a:gd name="connsiteY110" fmla="*/ 52851 h 2182043"/>
              <a:gd name="connsiteX111" fmla="*/ 377362 w 1151910"/>
              <a:gd name="connsiteY111" fmla="*/ 43325 h 2182043"/>
              <a:gd name="connsiteX112" fmla="*/ 317831 w 1151910"/>
              <a:gd name="connsiteY112" fmla="*/ 9988 h 2182043"/>
              <a:gd name="connsiteX113" fmla="*/ 284494 w 1151910"/>
              <a:gd name="connsiteY113" fmla="*/ 463 h 2182043"/>
              <a:gd name="connsiteX114" fmla="*/ 265444 w 1151910"/>
              <a:gd name="connsiteY114" fmla="*/ 5225 h 2182043"/>
              <a:gd name="connsiteX115" fmla="*/ 227344 w 1151910"/>
              <a:gd name="connsiteY115" fmla="*/ 55231 h 2182043"/>
              <a:gd name="connsiteX116" fmla="*/ 170194 w 1151910"/>
              <a:gd name="connsiteY116" fmla="*/ 69519 h 2182043"/>
              <a:gd name="connsiteX117" fmla="*/ 158287 w 1151910"/>
              <a:gd name="connsiteY117" fmla="*/ 114763 h 2182043"/>
              <a:gd name="connsiteX118" fmla="*/ 122568 w 1151910"/>
              <a:gd name="connsiteY118" fmla="*/ 150481 h 2182043"/>
              <a:gd name="connsiteX119" fmla="*/ 84469 w 1151910"/>
              <a:gd name="connsiteY119" fmla="*/ 243351 h 2182043"/>
              <a:gd name="connsiteX0" fmla="*/ 84469 w 1141754"/>
              <a:gd name="connsiteY0" fmla="*/ 243351 h 2182043"/>
              <a:gd name="connsiteX1" fmla="*/ 91612 w 1141754"/>
              <a:gd name="connsiteY1" fmla="*/ 271925 h 2182043"/>
              <a:gd name="connsiteX2" fmla="*/ 74943 w 1141754"/>
              <a:gd name="connsiteY2" fmla="*/ 340982 h 2182043"/>
              <a:gd name="connsiteX3" fmla="*/ 60656 w 1141754"/>
              <a:gd name="connsiteY3" fmla="*/ 390988 h 2182043"/>
              <a:gd name="connsiteX4" fmla="*/ 53512 w 1141754"/>
              <a:gd name="connsiteY4" fmla="*/ 467188 h 2182043"/>
              <a:gd name="connsiteX5" fmla="*/ 32081 w 1141754"/>
              <a:gd name="connsiteY5" fmla="*/ 505288 h 2182043"/>
              <a:gd name="connsiteX6" fmla="*/ 3506 w 1141754"/>
              <a:gd name="connsiteY6" fmla="*/ 541007 h 2182043"/>
              <a:gd name="connsiteX7" fmla="*/ 74944 w 1141754"/>
              <a:gd name="connsiteY7" fmla="*/ 564819 h 2182043"/>
              <a:gd name="connsiteX8" fmla="*/ 67800 w 1141754"/>
              <a:gd name="connsiteY8" fmla="*/ 643401 h 2182043"/>
              <a:gd name="connsiteX9" fmla="*/ 103518 w 1141754"/>
              <a:gd name="connsiteY9" fmla="*/ 688645 h 2182043"/>
              <a:gd name="connsiteX10" fmla="*/ 167813 w 1141754"/>
              <a:gd name="connsiteY10" fmla="*/ 736269 h 2182043"/>
              <a:gd name="connsiteX11" fmla="*/ 170195 w 1141754"/>
              <a:gd name="connsiteY11" fmla="*/ 807706 h 2182043"/>
              <a:gd name="connsiteX12" fmla="*/ 155907 w 1141754"/>
              <a:gd name="connsiteY12" fmla="*/ 860094 h 2182043"/>
              <a:gd name="connsiteX13" fmla="*/ 127331 w 1141754"/>
              <a:gd name="connsiteY13" fmla="*/ 910100 h 2182043"/>
              <a:gd name="connsiteX14" fmla="*/ 98756 w 1141754"/>
              <a:gd name="connsiteY14" fmla="*/ 948200 h 2182043"/>
              <a:gd name="connsiteX15" fmla="*/ 63037 w 1141754"/>
              <a:gd name="connsiteY15" fmla="*/ 993444 h 2182043"/>
              <a:gd name="connsiteX16" fmla="*/ 32082 w 1141754"/>
              <a:gd name="connsiteY16" fmla="*/ 1064881 h 2182043"/>
              <a:gd name="connsiteX17" fmla="*/ 1125 w 1141754"/>
              <a:gd name="connsiteY17" fmla="*/ 1105363 h 2182043"/>
              <a:gd name="connsiteX18" fmla="*/ 8269 w 1141754"/>
              <a:gd name="connsiteY18" fmla="*/ 1174419 h 2182043"/>
              <a:gd name="connsiteX19" fmla="*/ 22557 w 1141754"/>
              <a:gd name="connsiteY19" fmla="*/ 1224425 h 2182043"/>
              <a:gd name="connsiteX20" fmla="*/ 51133 w 1141754"/>
              <a:gd name="connsiteY20" fmla="*/ 1260144 h 2182043"/>
              <a:gd name="connsiteX21" fmla="*/ 70181 w 1141754"/>
              <a:gd name="connsiteY21" fmla="*/ 1298244 h 2182043"/>
              <a:gd name="connsiteX22" fmla="*/ 148763 w 1141754"/>
              <a:gd name="connsiteY22" fmla="*/ 1314913 h 2182043"/>
              <a:gd name="connsiteX23" fmla="*/ 255919 w 1141754"/>
              <a:gd name="connsiteY23" fmla="*/ 1398256 h 2182043"/>
              <a:gd name="connsiteX24" fmla="*/ 279733 w 1141754"/>
              <a:gd name="connsiteY24" fmla="*/ 1450644 h 2182043"/>
              <a:gd name="connsiteX25" fmla="*/ 239252 w 1141754"/>
              <a:gd name="connsiteY25" fmla="*/ 1550656 h 2182043"/>
              <a:gd name="connsiteX26" fmla="*/ 210677 w 1141754"/>
              <a:gd name="connsiteY26" fmla="*/ 1655431 h 2182043"/>
              <a:gd name="connsiteX27" fmla="*/ 217819 w 1141754"/>
              <a:gd name="connsiteY27" fmla="*/ 1714963 h 2182043"/>
              <a:gd name="connsiteX28" fmla="*/ 246394 w 1141754"/>
              <a:gd name="connsiteY28" fmla="*/ 1812594 h 2182043"/>
              <a:gd name="connsiteX29" fmla="*/ 191627 w 1141754"/>
              <a:gd name="connsiteY29" fmla="*/ 1857838 h 2182043"/>
              <a:gd name="connsiteX30" fmla="*/ 144002 w 1141754"/>
              <a:gd name="connsiteY30" fmla="*/ 1891175 h 2182043"/>
              <a:gd name="connsiteX31" fmla="*/ 91613 w 1141754"/>
              <a:gd name="connsiteY31" fmla="*/ 1917369 h 2182043"/>
              <a:gd name="connsiteX32" fmla="*/ 139239 w 1141754"/>
              <a:gd name="connsiteY32" fmla="*/ 1953088 h 2182043"/>
              <a:gd name="connsiteX33" fmla="*/ 165431 w 1141754"/>
              <a:gd name="connsiteY33" fmla="*/ 1984043 h 2182043"/>
              <a:gd name="connsiteX34" fmla="*/ 196387 w 1141754"/>
              <a:gd name="connsiteY34" fmla="*/ 2055482 h 2182043"/>
              <a:gd name="connsiteX35" fmla="*/ 258302 w 1141754"/>
              <a:gd name="connsiteY35" fmla="*/ 2048338 h 2182043"/>
              <a:gd name="connsiteX36" fmla="*/ 365456 w 1141754"/>
              <a:gd name="connsiteY36" fmla="*/ 2074532 h 2182043"/>
              <a:gd name="connsiteX37" fmla="*/ 382127 w 1141754"/>
              <a:gd name="connsiteY37" fmla="*/ 2155494 h 2182043"/>
              <a:gd name="connsiteX38" fmla="*/ 441658 w 1141754"/>
              <a:gd name="connsiteY38" fmla="*/ 2176926 h 2182043"/>
              <a:gd name="connsiteX39" fmla="*/ 489282 w 1141754"/>
              <a:gd name="connsiteY39" fmla="*/ 2165019 h 2182043"/>
              <a:gd name="connsiteX40" fmla="*/ 527381 w 1141754"/>
              <a:gd name="connsiteY40" fmla="*/ 2181687 h 2182043"/>
              <a:gd name="connsiteX41" fmla="*/ 539288 w 1141754"/>
              <a:gd name="connsiteY41" fmla="*/ 2086437 h 2182043"/>
              <a:gd name="connsiteX42" fmla="*/ 591675 w 1141754"/>
              <a:gd name="connsiteY42" fmla="*/ 2041194 h 2182043"/>
              <a:gd name="connsiteX43" fmla="*/ 613106 w 1141754"/>
              <a:gd name="connsiteY43" fmla="*/ 2010238 h 2182043"/>
              <a:gd name="connsiteX44" fmla="*/ 608346 w 1141754"/>
              <a:gd name="connsiteY44" fmla="*/ 1972139 h 2182043"/>
              <a:gd name="connsiteX45" fmla="*/ 648824 w 1141754"/>
              <a:gd name="connsiteY45" fmla="*/ 1869745 h 2182043"/>
              <a:gd name="connsiteX46" fmla="*/ 698831 w 1141754"/>
              <a:gd name="connsiteY46" fmla="*/ 1781638 h 2182043"/>
              <a:gd name="connsiteX47" fmla="*/ 739314 w 1141754"/>
              <a:gd name="connsiteY47" fmla="*/ 1714964 h 2182043"/>
              <a:gd name="connsiteX48" fmla="*/ 770269 w 1141754"/>
              <a:gd name="connsiteY48" fmla="*/ 1684008 h 2182043"/>
              <a:gd name="connsiteX49" fmla="*/ 791701 w 1141754"/>
              <a:gd name="connsiteY49" fmla="*/ 1772113 h 2182043"/>
              <a:gd name="connsiteX50" fmla="*/ 813133 w 1141754"/>
              <a:gd name="connsiteY50" fmla="*/ 1719726 h 2182043"/>
              <a:gd name="connsiteX51" fmla="*/ 848850 w 1141754"/>
              <a:gd name="connsiteY51" fmla="*/ 1729250 h 2182043"/>
              <a:gd name="connsiteX52" fmla="*/ 865518 w 1141754"/>
              <a:gd name="connsiteY52" fmla="*/ 1669719 h 2182043"/>
              <a:gd name="connsiteX53" fmla="*/ 946482 w 1141754"/>
              <a:gd name="connsiteY53" fmla="*/ 1703056 h 2182043"/>
              <a:gd name="connsiteX54" fmla="*/ 989344 w 1141754"/>
              <a:gd name="connsiteY54" fmla="*/ 1738775 h 2182043"/>
              <a:gd name="connsiteX55" fmla="*/ 986963 w 1141754"/>
              <a:gd name="connsiteY55" fmla="*/ 1674482 h 2182043"/>
              <a:gd name="connsiteX56" fmla="*/ 1017919 w 1141754"/>
              <a:gd name="connsiteY56" fmla="*/ 1638763 h 2182043"/>
              <a:gd name="connsiteX57" fmla="*/ 996488 w 1141754"/>
              <a:gd name="connsiteY57" fmla="*/ 1557800 h 2182043"/>
              <a:gd name="connsiteX58" fmla="*/ 934577 w 1141754"/>
              <a:gd name="connsiteY58" fmla="*/ 1495890 h 2182043"/>
              <a:gd name="connsiteX59" fmla="*/ 932194 w 1141754"/>
              <a:gd name="connsiteY59" fmla="*/ 1405400 h 2182043"/>
              <a:gd name="connsiteX60" fmla="*/ 929813 w 1141754"/>
              <a:gd name="connsiteY60" fmla="*/ 1364919 h 2182043"/>
              <a:gd name="connsiteX61" fmla="*/ 898856 w 1141754"/>
              <a:gd name="connsiteY61" fmla="*/ 1291100 h 2182043"/>
              <a:gd name="connsiteX62" fmla="*/ 905999 w 1141754"/>
              <a:gd name="connsiteY62" fmla="*/ 1236332 h 2182043"/>
              <a:gd name="connsiteX63" fmla="*/ 998870 w 1141754"/>
              <a:gd name="connsiteY63" fmla="*/ 1195851 h 2182043"/>
              <a:gd name="connsiteX64" fmla="*/ 1041731 w 1141754"/>
              <a:gd name="connsiteY64" fmla="*/ 1143463 h 2182043"/>
              <a:gd name="connsiteX65" fmla="*/ 1070306 w 1141754"/>
              <a:gd name="connsiteY65" fmla="*/ 1124413 h 2182043"/>
              <a:gd name="connsiteX66" fmla="*/ 1125075 w 1141754"/>
              <a:gd name="connsiteY66" fmla="*/ 1088694 h 2182043"/>
              <a:gd name="connsiteX67" fmla="*/ 1141744 w 1141754"/>
              <a:gd name="connsiteY67" fmla="*/ 991063 h 2182043"/>
              <a:gd name="connsiteX68" fmla="*/ 1127456 w 1141754"/>
              <a:gd name="connsiteY68" fmla="*/ 972013 h 2182043"/>
              <a:gd name="connsiteX69" fmla="*/ 1108406 w 1141754"/>
              <a:gd name="connsiteY69" fmla="*/ 933913 h 2182043"/>
              <a:gd name="connsiteX70" fmla="*/ 1103644 w 1141754"/>
              <a:gd name="connsiteY70" fmla="*/ 910100 h 2182043"/>
              <a:gd name="connsiteX71" fmla="*/ 1075069 w 1141754"/>
              <a:gd name="connsiteY71" fmla="*/ 881525 h 2182043"/>
              <a:gd name="connsiteX72" fmla="*/ 1008394 w 1141754"/>
              <a:gd name="connsiteY72" fmla="*/ 857713 h 2182043"/>
              <a:gd name="connsiteX73" fmla="*/ 994106 w 1141754"/>
              <a:gd name="connsiteY73" fmla="*/ 862475 h 2182043"/>
              <a:gd name="connsiteX74" fmla="*/ 989344 w 1141754"/>
              <a:gd name="connsiteY74" fmla="*/ 876763 h 2182043"/>
              <a:gd name="connsiteX75" fmla="*/ 984581 w 1141754"/>
              <a:gd name="connsiteY75" fmla="*/ 914863 h 2182043"/>
              <a:gd name="connsiteX76" fmla="*/ 975056 w 1141754"/>
              <a:gd name="connsiteY76" fmla="*/ 929150 h 2182043"/>
              <a:gd name="connsiteX77" fmla="*/ 960769 w 1141754"/>
              <a:gd name="connsiteY77" fmla="*/ 948200 h 2182043"/>
              <a:gd name="connsiteX78" fmla="*/ 932194 w 1141754"/>
              <a:gd name="connsiteY78" fmla="*/ 962488 h 2182043"/>
              <a:gd name="connsiteX79" fmla="*/ 898856 w 1141754"/>
              <a:gd name="connsiteY79" fmla="*/ 919625 h 2182043"/>
              <a:gd name="connsiteX80" fmla="*/ 884569 w 1141754"/>
              <a:gd name="connsiteY80" fmla="*/ 905338 h 2182043"/>
              <a:gd name="connsiteX81" fmla="*/ 903619 w 1141754"/>
              <a:gd name="connsiteY81" fmla="*/ 852950 h 2182043"/>
              <a:gd name="connsiteX82" fmla="*/ 908381 w 1141754"/>
              <a:gd name="connsiteY82" fmla="*/ 833900 h 2182043"/>
              <a:gd name="connsiteX83" fmla="*/ 903619 w 1141754"/>
              <a:gd name="connsiteY83" fmla="*/ 819613 h 2182043"/>
              <a:gd name="connsiteX84" fmla="*/ 898856 w 1141754"/>
              <a:gd name="connsiteY84" fmla="*/ 800563 h 2182043"/>
              <a:gd name="connsiteX85" fmla="*/ 903619 w 1141754"/>
              <a:gd name="connsiteY85" fmla="*/ 776750 h 2182043"/>
              <a:gd name="connsiteX86" fmla="*/ 941719 w 1141754"/>
              <a:gd name="connsiteY86" fmla="*/ 752938 h 2182043"/>
              <a:gd name="connsiteX87" fmla="*/ 956006 w 1141754"/>
              <a:gd name="connsiteY87" fmla="*/ 738650 h 2182043"/>
              <a:gd name="connsiteX88" fmla="*/ 960769 w 1141754"/>
              <a:gd name="connsiteY88" fmla="*/ 724363 h 2182043"/>
              <a:gd name="connsiteX89" fmla="*/ 956006 w 1141754"/>
              <a:gd name="connsiteY89" fmla="*/ 600538 h 2182043"/>
              <a:gd name="connsiteX90" fmla="*/ 889331 w 1141754"/>
              <a:gd name="connsiteY90" fmla="*/ 600538 h 2182043"/>
              <a:gd name="connsiteX91" fmla="*/ 875044 w 1141754"/>
              <a:gd name="connsiteY91" fmla="*/ 586250 h 2182043"/>
              <a:gd name="connsiteX92" fmla="*/ 860756 w 1141754"/>
              <a:gd name="connsiteY92" fmla="*/ 576725 h 2182043"/>
              <a:gd name="connsiteX93" fmla="*/ 846469 w 1141754"/>
              <a:gd name="connsiteY93" fmla="*/ 557675 h 2182043"/>
              <a:gd name="connsiteX94" fmla="*/ 841706 w 1141754"/>
              <a:gd name="connsiteY94" fmla="*/ 543388 h 2182043"/>
              <a:gd name="connsiteX95" fmla="*/ 722644 w 1141754"/>
              <a:gd name="connsiteY95" fmla="*/ 538625 h 2182043"/>
              <a:gd name="connsiteX96" fmla="*/ 689306 w 1141754"/>
              <a:gd name="connsiteY96" fmla="*/ 510050 h 2182043"/>
              <a:gd name="connsiteX97" fmla="*/ 679781 w 1141754"/>
              <a:gd name="connsiteY97" fmla="*/ 495763 h 2182043"/>
              <a:gd name="connsiteX98" fmla="*/ 660731 w 1141754"/>
              <a:gd name="connsiteY98" fmla="*/ 448138 h 2182043"/>
              <a:gd name="connsiteX99" fmla="*/ 646444 w 1141754"/>
              <a:gd name="connsiteY99" fmla="*/ 410038 h 2182043"/>
              <a:gd name="connsiteX100" fmla="*/ 636919 w 1141754"/>
              <a:gd name="connsiteY100" fmla="*/ 386225 h 2182043"/>
              <a:gd name="connsiteX101" fmla="*/ 617869 w 1141754"/>
              <a:gd name="connsiteY101" fmla="*/ 357650 h 2182043"/>
              <a:gd name="connsiteX102" fmla="*/ 575006 w 1141754"/>
              <a:gd name="connsiteY102" fmla="*/ 329075 h 2182043"/>
              <a:gd name="connsiteX103" fmla="*/ 560719 w 1141754"/>
              <a:gd name="connsiteY103" fmla="*/ 319550 h 2182043"/>
              <a:gd name="connsiteX104" fmla="*/ 541669 w 1141754"/>
              <a:gd name="connsiteY104" fmla="*/ 305263 h 2182043"/>
              <a:gd name="connsiteX105" fmla="*/ 527381 w 1141754"/>
              <a:gd name="connsiteY105" fmla="*/ 300500 h 2182043"/>
              <a:gd name="connsiteX106" fmla="*/ 494044 w 1141754"/>
              <a:gd name="connsiteY106" fmla="*/ 281450 h 2182043"/>
              <a:gd name="connsiteX107" fmla="*/ 470231 w 1141754"/>
              <a:gd name="connsiteY107" fmla="*/ 271925 h 2182043"/>
              <a:gd name="connsiteX108" fmla="*/ 408318 w 1141754"/>
              <a:gd name="connsiteY108" fmla="*/ 181439 h 2182043"/>
              <a:gd name="connsiteX109" fmla="*/ 408319 w 1141754"/>
              <a:gd name="connsiteY109" fmla="*/ 52851 h 2182043"/>
              <a:gd name="connsiteX110" fmla="*/ 377362 w 1141754"/>
              <a:gd name="connsiteY110" fmla="*/ 43325 h 2182043"/>
              <a:gd name="connsiteX111" fmla="*/ 317831 w 1141754"/>
              <a:gd name="connsiteY111" fmla="*/ 9988 h 2182043"/>
              <a:gd name="connsiteX112" fmla="*/ 284494 w 1141754"/>
              <a:gd name="connsiteY112" fmla="*/ 463 h 2182043"/>
              <a:gd name="connsiteX113" fmla="*/ 265444 w 1141754"/>
              <a:gd name="connsiteY113" fmla="*/ 5225 h 2182043"/>
              <a:gd name="connsiteX114" fmla="*/ 227344 w 1141754"/>
              <a:gd name="connsiteY114" fmla="*/ 55231 h 2182043"/>
              <a:gd name="connsiteX115" fmla="*/ 170194 w 1141754"/>
              <a:gd name="connsiteY115" fmla="*/ 69519 h 2182043"/>
              <a:gd name="connsiteX116" fmla="*/ 158287 w 1141754"/>
              <a:gd name="connsiteY116" fmla="*/ 114763 h 2182043"/>
              <a:gd name="connsiteX117" fmla="*/ 122568 w 1141754"/>
              <a:gd name="connsiteY117" fmla="*/ 150481 h 2182043"/>
              <a:gd name="connsiteX118" fmla="*/ 84469 w 1141754"/>
              <a:gd name="connsiteY118" fmla="*/ 243351 h 2182043"/>
              <a:gd name="connsiteX0" fmla="*/ 84469 w 1158418"/>
              <a:gd name="connsiteY0" fmla="*/ 243351 h 2182043"/>
              <a:gd name="connsiteX1" fmla="*/ 91612 w 1158418"/>
              <a:gd name="connsiteY1" fmla="*/ 271925 h 2182043"/>
              <a:gd name="connsiteX2" fmla="*/ 74943 w 1158418"/>
              <a:gd name="connsiteY2" fmla="*/ 340982 h 2182043"/>
              <a:gd name="connsiteX3" fmla="*/ 60656 w 1158418"/>
              <a:gd name="connsiteY3" fmla="*/ 390988 h 2182043"/>
              <a:gd name="connsiteX4" fmla="*/ 53512 w 1158418"/>
              <a:gd name="connsiteY4" fmla="*/ 467188 h 2182043"/>
              <a:gd name="connsiteX5" fmla="*/ 32081 w 1158418"/>
              <a:gd name="connsiteY5" fmla="*/ 505288 h 2182043"/>
              <a:gd name="connsiteX6" fmla="*/ 3506 w 1158418"/>
              <a:gd name="connsiteY6" fmla="*/ 541007 h 2182043"/>
              <a:gd name="connsiteX7" fmla="*/ 74944 w 1158418"/>
              <a:gd name="connsiteY7" fmla="*/ 564819 h 2182043"/>
              <a:gd name="connsiteX8" fmla="*/ 67800 w 1158418"/>
              <a:gd name="connsiteY8" fmla="*/ 643401 h 2182043"/>
              <a:gd name="connsiteX9" fmla="*/ 103518 w 1158418"/>
              <a:gd name="connsiteY9" fmla="*/ 688645 h 2182043"/>
              <a:gd name="connsiteX10" fmla="*/ 167813 w 1158418"/>
              <a:gd name="connsiteY10" fmla="*/ 736269 h 2182043"/>
              <a:gd name="connsiteX11" fmla="*/ 170195 w 1158418"/>
              <a:gd name="connsiteY11" fmla="*/ 807706 h 2182043"/>
              <a:gd name="connsiteX12" fmla="*/ 155907 w 1158418"/>
              <a:gd name="connsiteY12" fmla="*/ 860094 h 2182043"/>
              <a:gd name="connsiteX13" fmla="*/ 127331 w 1158418"/>
              <a:gd name="connsiteY13" fmla="*/ 910100 h 2182043"/>
              <a:gd name="connsiteX14" fmla="*/ 98756 w 1158418"/>
              <a:gd name="connsiteY14" fmla="*/ 948200 h 2182043"/>
              <a:gd name="connsiteX15" fmla="*/ 63037 w 1158418"/>
              <a:gd name="connsiteY15" fmla="*/ 993444 h 2182043"/>
              <a:gd name="connsiteX16" fmla="*/ 32082 w 1158418"/>
              <a:gd name="connsiteY16" fmla="*/ 1064881 h 2182043"/>
              <a:gd name="connsiteX17" fmla="*/ 1125 w 1158418"/>
              <a:gd name="connsiteY17" fmla="*/ 1105363 h 2182043"/>
              <a:gd name="connsiteX18" fmla="*/ 8269 w 1158418"/>
              <a:gd name="connsiteY18" fmla="*/ 1174419 h 2182043"/>
              <a:gd name="connsiteX19" fmla="*/ 22557 w 1158418"/>
              <a:gd name="connsiteY19" fmla="*/ 1224425 h 2182043"/>
              <a:gd name="connsiteX20" fmla="*/ 51133 w 1158418"/>
              <a:gd name="connsiteY20" fmla="*/ 1260144 h 2182043"/>
              <a:gd name="connsiteX21" fmla="*/ 70181 w 1158418"/>
              <a:gd name="connsiteY21" fmla="*/ 1298244 h 2182043"/>
              <a:gd name="connsiteX22" fmla="*/ 148763 w 1158418"/>
              <a:gd name="connsiteY22" fmla="*/ 1314913 h 2182043"/>
              <a:gd name="connsiteX23" fmla="*/ 255919 w 1158418"/>
              <a:gd name="connsiteY23" fmla="*/ 1398256 h 2182043"/>
              <a:gd name="connsiteX24" fmla="*/ 279733 w 1158418"/>
              <a:gd name="connsiteY24" fmla="*/ 1450644 h 2182043"/>
              <a:gd name="connsiteX25" fmla="*/ 239252 w 1158418"/>
              <a:gd name="connsiteY25" fmla="*/ 1550656 h 2182043"/>
              <a:gd name="connsiteX26" fmla="*/ 210677 w 1158418"/>
              <a:gd name="connsiteY26" fmla="*/ 1655431 h 2182043"/>
              <a:gd name="connsiteX27" fmla="*/ 217819 w 1158418"/>
              <a:gd name="connsiteY27" fmla="*/ 1714963 h 2182043"/>
              <a:gd name="connsiteX28" fmla="*/ 246394 w 1158418"/>
              <a:gd name="connsiteY28" fmla="*/ 1812594 h 2182043"/>
              <a:gd name="connsiteX29" fmla="*/ 191627 w 1158418"/>
              <a:gd name="connsiteY29" fmla="*/ 1857838 h 2182043"/>
              <a:gd name="connsiteX30" fmla="*/ 144002 w 1158418"/>
              <a:gd name="connsiteY30" fmla="*/ 1891175 h 2182043"/>
              <a:gd name="connsiteX31" fmla="*/ 91613 w 1158418"/>
              <a:gd name="connsiteY31" fmla="*/ 1917369 h 2182043"/>
              <a:gd name="connsiteX32" fmla="*/ 139239 w 1158418"/>
              <a:gd name="connsiteY32" fmla="*/ 1953088 h 2182043"/>
              <a:gd name="connsiteX33" fmla="*/ 165431 w 1158418"/>
              <a:gd name="connsiteY33" fmla="*/ 1984043 h 2182043"/>
              <a:gd name="connsiteX34" fmla="*/ 196387 w 1158418"/>
              <a:gd name="connsiteY34" fmla="*/ 2055482 h 2182043"/>
              <a:gd name="connsiteX35" fmla="*/ 258302 w 1158418"/>
              <a:gd name="connsiteY35" fmla="*/ 2048338 h 2182043"/>
              <a:gd name="connsiteX36" fmla="*/ 365456 w 1158418"/>
              <a:gd name="connsiteY36" fmla="*/ 2074532 h 2182043"/>
              <a:gd name="connsiteX37" fmla="*/ 382127 w 1158418"/>
              <a:gd name="connsiteY37" fmla="*/ 2155494 h 2182043"/>
              <a:gd name="connsiteX38" fmla="*/ 441658 w 1158418"/>
              <a:gd name="connsiteY38" fmla="*/ 2176926 h 2182043"/>
              <a:gd name="connsiteX39" fmla="*/ 489282 w 1158418"/>
              <a:gd name="connsiteY39" fmla="*/ 2165019 h 2182043"/>
              <a:gd name="connsiteX40" fmla="*/ 527381 w 1158418"/>
              <a:gd name="connsiteY40" fmla="*/ 2181687 h 2182043"/>
              <a:gd name="connsiteX41" fmla="*/ 539288 w 1158418"/>
              <a:gd name="connsiteY41" fmla="*/ 2086437 h 2182043"/>
              <a:gd name="connsiteX42" fmla="*/ 591675 w 1158418"/>
              <a:gd name="connsiteY42" fmla="*/ 2041194 h 2182043"/>
              <a:gd name="connsiteX43" fmla="*/ 613106 w 1158418"/>
              <a:gd name="connsiteY43" fmla="*/ 2010238 h 2182043"/>
              <a:gd name="connsiteX44" fmla="*/ 608346 w 1158418"/>
              <a:gd name="connsiteY44" fmla="*/ 1972139 h 2182043"/>
              <a:gd name="connsiteX45" fmla="*/ 648824 w 1158418"/>
              <a:gd name="connsiteY45" fmla="*/ 1869745 h 2182043"/>
              <a:gd name="connsiteX46" fmla="*/ 698831 w 1158418"/>
              <a:gd name="connsiteY46" fmla="*/ 1781638 h 2182043"/>
              <a:gd name="connsiteX47" fmla="*/ 739314 w 1158418"/>
              <a:gd name="connsiteY47" fmla="*/ 1714964 h 2182043"/>
              <a:gd name="connsiteX48" fmla="*/ 770269 w 1158418"/>
              <a:gd name="connsiteY48" fmla="*/ 1684008 h 2182043"/>
              <a:gd name="connsiteX49" fmla="*/ 791701 w 1158418"/>
              <a:gd name="connsiteY49" fmla="*/ 1772113 h 2182043"/>
              <a:gd name="connsiteX50" fmla="*/ 813133 w 1158418"/>
              <a:gd name="connsiteY50" fmla="*/ 1719726 h 2182043"/>
              <a:gd name="connsiteX51" fmla="*/ 848850 w 1158418"/>
              <a:gd name="connsiteY51" fmla="*/ 1729250 h 2182043"/>
              <a:gd name="connsiteX52" fmla="*/ 865518 w 1158418"/>
              <a:gd name="connsiteY52" fmla="*/ 1669719 h 2182043"/>
              <a:gd name="connsiteX53" fmla="*/ 946482 w 1158418"/>
              <a:gd name="connsiteY53" fmla="*/ 1703056 h 2182043"/>
              <a:gd name="connsiteX54" fmla="*/ 989344 w 1158418"/>
              <a:gd name="connsiteY54" fmla="*/ 1738775 h 2182043"/>
              <a:gd name="connsiteX55" fmla="*/ 986963 w 1158418"/>
              <a:gd name="connsiteY55" fmla="*/ 1674482 h 2182043"/>
              <a:gd name="connsiteX56" fmla="*/ 1017919 w 1158418"/>
              <a:gd name="connsiteY56" fmla="*/ 1638763 h 2182043"/>
              <a:gd name="connsiteX57" fmla="*/ 996488 w 1158418"/>
              <a:gd name="connsiteY57" fmla="*/ 1557800 h 2182043"/>
              <a:gd name="connsiteX58" fmla="*/ 934577 w 1158418"/>
              <a:gd name="connsiteY58" fmla="*/ 1495890 h 2182043"/>
              <a:gd name="connsiteX59" fmla="*/ 932194 w 1158418"/>
              <a:gd name="connsiteY59" fmla="*/ 1405400 h 2182043"/>
              <a:gd name="connsiteX60" fmla="*/ 929813 w 1158418"/>
              <a:gd name="connsiteY60" fmla="*/ 1364919 h 2182043"/>
              <a:gd name="connsiteX61" fmla="*/ 898856 w 1158418"/>
              <a:gd name="connsiteY61" fmla="*/ 1291100 h 2182043"/>
              <a:gd name="connsiteX62" fmla="*/ 905999 w 1158418"/>
              <a:gd name="connsiteY62" fmla="*/ 1236332 h 2182043"/>
              <a:gd name="connsiteX63" fmla="*/ 998870 w 1158418"/>
              <a:gd name="connsiteY63" fmla="*/ 1195851 h 2182043"/>
              <a:gd name="connsiteX64" fmla="*/ 1041731 w 1158418"/>
              <a:gd name="connsiteY64" fmla="*/ 1143463 h 2182043"/>
              <a:gd name="connsiteX65" fmla="*/ 1070306 w 1158418"/>
              <a:gd name="connsiteY65" fmla="*/ 1124413 h 2182043"/>
              <a:gd name="connsiteX66" fmla="*/ 1125075 w 1158418"/>
              <a:gd name="connsiteY66" fmla="*/ 1088694 h 2182043"/>
              <a:gd name="connsiteX67" fmla="*/ 1158413 w 1158418"/>
              <a:gd name="connsiteY67" fmla="*/ 1024400 h 2182043"/>
              <a:gd name="connsiteX68" fmla="*/ 1127456 w 1158418"/>
              <a:gd name="connsiteY68" fmla="*/ 972013 h 2182043"/>
              <a:gd name="connsiteX69" fmla="*/ 1108406 w 1158418"/>
              <a:gd name="connsiteY69" fmla="*/ 933913 h 2182043"/>
              <a:gd name="connsiteX70" fmla="*/ 1103644 w 1158418"/>
              <a:gd name="connsiteY70" fmla="*/ 910100 h 2182043"/>
              <a:gd name="connsiteX71" fmla="*/ 1075069 w 1158418"/>
              <a:gd name="connsiteY71" fmla="*/ 881525 h 2182043"/>
              <a:gd name="connsiteX72" fmla="*/ 1008394 w 1158418"/>
              <a:gd name="connsiteY72" fmla="*/ 857713 h 2182043"/>
              <a:gd name="connsiteX73" fmla="*/ 994106 w 1158418"/>
              <a:gd name="connsiteY73" fmla="*/ 862475 h 2182043"/>
              <a:gd name="connsiteX74" fmla="*/ 989344 w 1158418"/>
              <a:gd name="connsiteY74" fmla="*/ 876763 h 2182043"/>
              <a:gd name="connsiteX75" fmla="*/ 984581 w 1158418"/>
              <a:gd name="connsiteY75" fmla="*/ 914863 h 2182043"/>
              <a:gd name="connsiteX76" fmla="*/ 975056 w 1158418"/>
              <a:gd name="connsiteY76" fmla="*/ 929150 h 2182043"/>
              <a:gd name="connsiteX77" fmla="*/ 960769 w 1158418"/>
              <a:gd name="connsiteY77" fmla="*/ 948200 h 2182043"/>
              <a:gd name="connsiteX78" fmla="*/ 932194 w 1158418"/>
              <a:gd name="connsiteY78" fmla="*/ 962488 h 2182043"/>
              <a:gd name="connsiteX79" fmla="*/ 898856 w 1158418"/>
              <a:gd name="connsiteY79" fmla="*/ 919625 h 2182043"/>
              <a:gd name="connsiteX80" fmla="*/ 884569 w 1158418"/>
              <a:gd name="connsiteY80" fmla="*/ 905338 h 2182043"/>
              <a:gd name="connsiteX81" fmla="*/ 903619 w 1158418"/>
              <a:gd name="connsiteY81" fmla="*/ 852950 h 2182043"/>
              <a:gd name="connsiteX82" fmla="*/ 908381 w 1158418"/>
              <a:gd name="connsiteY82" fmla="*/ 833900 h 2182043"/>
              <a:gd name="connsiteX83" fmla="*/ 903619 w 1158418"/>
              <a:gd name="connsiteY83" fmla="*/ 819613 h 2182043"/>
              <a:gd name="connsiteX84" fmla="*/ 898856 w 1158418"/>
              <a:gd name="connsiteY84" fmla="*/ 800563 h 2182043"/>
              <a:gd name="connsiteX85" fmla="*/ 903619 w 1158418"/>
              <a:gd name="connsiteY85" fmla="*/ 776750 h 2182043"/>
              <a:gd name="connsiteX86" fmla="*/ 941719 w 1158418"/>
              <a:gd name="connsiteY86" fmla="*/ 752938 h 2182043"/>
              <a:gd name="connsiteX87" fmla="*/ 956006 w 1158418"/>
              <a:gd name="connsiteY87" fmla="*/ 738650 h 2182043"/>
              <a:gd name="connsiteX88" fmla="*/ 960769 w 1158418"/>
              <a:gd name="connsiteY88" fmla="*/ 724363 h 2182043"/>
              <a:gd name="connsiteX89" fmla="*/ 956006 w 1158418"/>
              <a:gd name="connsiteY89" fmla="*/ 600538 h 2182043"/>
              <a:gd name="connsiteX90" fmla="*/ 889331 w 1158418"/>
              <a:gd name="connsiteY90" fmla="*/ 600538 h 2182043"/>
              <a:gd name="connsiteX91" fmla="*/ 875044 w 1158418"/>
              <a:gd name="connsiteY91" fmla="*/ 586250 h 2182043"/>
              <a:gd name="connsiteX92" fmla="*/ 860756 w 1158418"/>
              <a:gd name="connsiteY92" fmla="*/ 576725 h 2182043"/>
              <a:gd name="connsiteX93" fmla="*/ 846469 w 1158418"/>
              <a:gd name="connsiteY93" fmla="*/ 557675 h 2182043"/>
              <a:gd name="connsiteX94" fmla="*/ 841706 w 1158418"/>
              <a:gd name="connsiteY94" fmla="*/ 543388 h 2182043"/>
              <a:gd name="connsiteX95" fmla="*/ 722644 w 1158418"/>
              <a:gd name="connsiteY95" fmla="*/ 538625 h 2182043"/>
              <a:gd name="connsiteX96" fmla="*/ 689306 w 1158418"/>
              <a:gd name="connsiteY96" fmla="*/ 510050 h 2182043"/>
              <a:gd name="connsiteX97" fmla="*/ 679781 w 1158418"/>
              <a:gd name="connsiteY97" fmla="*/ 495763 h 2182043"/>
              <a:gd name="connsiteX98" fmla="*/ 660731 w 1158418"/>
              <a:gd name="connsiteY98" fmla="*/ 448138 h 2182043"/>
              <a:gd name="connsiteX99" fmla="*/ 646444 w 1158418"/>
              <a:gd name="connsiteY99" fmla="*/ 410038 h 2182043"/>
              <a:gd name="connsiteX100" fmla="*/ 636919 w 1158418"/>
              <a:gd name="connsiteY100" fmla="*/ 386225 h 2182043"/>
              <a:gd name="connsiteX101" fmla="*/ 617869 w 1158418"/>
              <a:gd name="connsiteY101" fmla="*/ 357650 h 2182043"/>
              <a:gd name="connsiteX102" fmla="*/ 575006 w 1158418"/>
              <a:gd name="connsiteY102" fmla="*/ 329075 h 2182043"/>
              <a:gd name="connsiteX103" fmla="*/ 560719 w 1158418"/>
              <a:gd name="connsiteY103" fmla="*/ 319550 h 2182043"/>
              <a:gd name="connsiteX104" fmla="*/ 541669 w 1158418"/>
              <a:gd name="connsiteY104" fmla="*/ 305263 h 2182043"/>
              <a:gd name="connsiteX105" fmla="*/ 527381 w 1158418"/>
              <a:gd name="connsiteY105" fmla="*/ 300500 h 2182043"/>
              <a:gd name="connsiteX106" fmla="*/ 494044 w 1158418"/>
              <a:gd name="connsiteY106" fmla="*/ 281450 h 2182043"/>
              <a:gd name="connsiteX107" fmla="*/ 470231 w 1158418"/>
              <a:gd name="connsiteY107" fmla="*/ 271925 h 2182043"/>
              <a:gd name="connsiteX108" fmla="*/ 408318 w 1158418"/>
              <a:gd name="connsiteY108" fmla="*/ 181439 h 2182043"/>
              <a:gd name="connsiteX109" fmla="*/ 408319 w 1158418"/>
              <a:gd name="connsiteY109" fmla="*/ 52851 h 2182043"/>
              <a:gd name="connsiteX110" fmla="*/ 377362 w 1158418"/>
              <a:gd name="connsiteY110" fmla="*/ 43325 h 2182043"/>
              <a:gd name="connsiteX111" fmla="*/ 317831 w 1158418"/>
              <a:gd name="connsiteY111" fmla="*/ 9988 h 2182043"/>
              <a:gd name="connsiteX112" fmla="*/ 284494 w 1158418"/>
              <a:gd name="connsiteY112" fmla="*/ 463 h 2182043"/>
              <a:gd name="connsiteX113" fmla="*/ 265444 w 1158418"/>
              <a:gd name="connsiteY113" fmla="*/ 5225 h 2182043"/>
              <a:gd name="connsiteX114" fmla="*/ 227344 w 1158418"/>
              <a:gd name="connsiteY114" fmla="*/ 55231 h 2182043"/>
              <a:gd name="connsiteX115" fmla="*/ 170194 w 1158418"/>
              <a:gd name="connsiteY115" fmla="*/ 69519 h 2182043"/>
              <a:gd name="connsiteX116" fmla="*/ 158287 w 1158418"/>
              <a:gd name="connsiteY116" fmla="*/ 114763 h 2182043"/>
              <a:gd name="connsiteX117" fmla="*/ 122568 w 1158418"/>
              <a:gd name="connsiteY117" fmla="*/ 150481 h 2182043"/>
              <a:gd name="connsiteX118" fmla="*/ 84469 w 1158418"/>
              <a:gd name="connsiteY118" fmla="*/ 243351 h 2182043"/>
              <a:gd name="connsiteX0" fmla="*/ 84469 w 1158418"/>
              <a:gd name="connsiteY0" fmla="*/ 243351 h 2182043"/>
              <a:gd name="connsiteX1" fmla="*/ 91612 w 1158418"/>
              <a:gd name="connsiteY1" fmla="*/ 271925 h 2182043"/>
              <a:gd name="connsiteX2" fmla="*/ 74943 w 1158418"/>
              <a:gd name="connsiteY2" fmla="*/ 340982 h 2182043"/>
              <a:gd name="connsiteX3" fmla="*/ 60656 w 1158418"/>
              <a:gd name="connsiteY3" fmla="*/ 390988 h 2182043"/>
              <a:gd name="connsiteX4" fmla="*/ 53512 w 1158418"/>
              <a:gd name="connsiteY4" fmla="*/ 467188 h 2182043"/>
              <a:gd name="connsiteX5" fmla="*/ 32081 w 1158418"/>
              <a:gd name="connsiteY5" fmla="*/ 505288 h 2182043"/>
              <a:gd name="connsiteX6" fmla="*/ 3506 w 1158418"/>
              <a:gd name="connsiteY6" fmla="*/ 541007 h 2182043"/>
              <a:gd name="connsiteX7" fmla="*/ 74944 w 1158418"/>
              <a:gd name="connsiteY7" fmla="*/ 564819 h 2182043"/>
              <a:gd name="connsiteX8" fmla="*/ 67800 w 1158418"/>
              <a:gd name="connsiteY8" fmla="*/ 643401 h 2182043"/>
              <a:gd name="connsiteX9" fmla="*/ 103518 w 1158418"/>
              <a:gd name="connsiteY9" fmla="*/ 688645 h 2182043"/>
              <a:gd name="connsiteX10" fmla="*/ 167813 w 1158418"/>
              <a:gd name="connsiteY10" fmla="*/ 736269 h 2182043"/>
              <a:gd name="connsiteX11" fmla="*/ 170195 w 1158418"/>
              <a:gd name="connsiteY11" fmla="*/ 807706 h 2182043"/>
              <a:gd name="connsiteX12" fmla="*/ 155907 w 1158418"/>
              <a:gd name="connsiteY12" fmla="*/ 860094 h 2182043"/>
              <a:gd name="connsiteX13" fmla="*/ 127331 w 1158418"/>
              <a:gd name="connsiteY13" fmla="*/ 910100 h 2182043"/>
              <a:gd name="connsiteX14" fmla="*/ 98756 w 1158418"/>
              <a:gd name="connsiteY14" fmla="*/ 948200 h 2182043"/>
              <a:gd name="connsiteX15" fmla="*/ 63037 w 1158418"/>
              <a:gd name="connsiteY15" fmla="*/ 993444 h 2182043"/>
              <a:gd name="connsiteX16" fmla="*/ 32082 w 1158418"/>
              <a:gd name="connsiteY16" fmla="*/ 1064881 h 2182043"/>
              <a:gd name="connsiteX17" fmla="*/ 1125 w 1158418"/>
              <a:gd name="connsiteY17" fmla="*/ 1105363 h 2182043"/>
              <a:gd name="connsiteX18" fmla="*/ 8269 w 1158418"/>
              <a:gd name="connsiteY18" fmla="*/ 1174419 h 2182043"/>
              <a:gd name="connsiteX19" fmla="*/ 22557 w 1158418"/>
              <a:gd name="connsiteY19" fmla="*/ 1224425 h 2182043"/>
              <a:gd name="connsiteX20" fmla="*/ 51133 w 1158418"/>
              <a:gd name="connsiteY20" fmla="*/ 1260144 h 2182043"/>
              <a:gd name="connsiteX21" fmla="*/ 70181 w 1158418"/>
              <a:gd name="connsiteY21" fmla="*/ 1298244 h 2182043"/>
              <a:gd name="connsiteX22" fmla="*/ 148763 w 1158418"/>
              <a:gd name="connsiteY22" fmla="*/ 1314913 h 2182043"/>
              <a:gd name="connsiteX23" fmla="*/ 255919 w 1158418"/>
              <a:gd name="connsiteY23" fmla="*/ 1398256 h 2182043"/>
              <a:gd name="connsiteX24" fmla="*/ 279733 w 1158418"/>
              <a:gd name="connsiteY24" fmla="*/ 1450644 h 2182043"/>
              <a:gd name="connsiteX25" fmla="*/ 239252 w 1158418"/>
              <a:gd name="connsiteY25" fmla="*/ 1550656 h 2182043"/>
              <a:gd name="connsiteX26" fmla="*/ 210677 w 1158418"/>
              <a:gd name="connsiteY26" fmla="*/ 1655431 h 2182043"/>
              <a:gd name="connsiteX27" fmla="*/ 217819 w 1158418"/>
              <a:gd name="connsiteY27" fmla="*/ 1714963 h 2182043"/>
              <a:gd name="connsiteX28" fmla="*/ 246394 w 1158418"/>
              <a:gd name="connsiteY28" fmla="*/ 1812594 h 2182043"/>
              <a:gd name="connsiteX29" fmla="*/ 191627 w 1158418"/>
              <a:gd name="connsiteY29" fmla="*/ 1857838 h 2182043"/>
              <a:gd name="connsiteX30" fmla="*/ 144002 w 1158418"/>
              <a:gd name="connsiteY30" fmla="*/ 1891175 h 2182043"/>
              <a:gd name="connsiteX31" fmla="*/ 91613 w 1158418"/>
              <a:gd name="connsiteY31" fmla="*/ 1917369 h 2182043"/>
              <a:gd name="connsiteX32" fmla="*/ 139239 w 1158418"/>
              <a:gd name="connsiteY32" fmla="*/ 1953088 h 2182043"/>
              <a:gd name="connsiteX33" fmla="*/ 165431 w 1158418"/>
              <a:gd name="connsiteY33" fmla="*/ 1984043 h 2182043"/>
              <a:gd name="connsiteX34" fmla="*/ 196387 w 1158418"/>
              <a:gd name="connsiteY34" fmla="*/ 2055482 h 2182043"/>
              <a:gd name="connsiteX35" fmla="*/ 258302 w 1158418"/>
              <a:gd name="connsiteY35" fmla="*/ 2048338 h 2182043"/>
              <a:gd name="connsiteX36" fmla="*/ 365456 w 1158418"/>
              <a:gd name="connsiteY36" fmla="*/ 2074532 h 2182043"/>
              <a:gd name="connsiteX37" fmla="*/ 382127 w 1158418"/>
              <a:gd name="connsiteY37" fmla="*/ 2155494 h 2182043"/>
              <a:gd name="connsiteX38" fmla="*/ 441658 w 1158418"/>
              <a:gd name="connsiteY38" fmla="*/ 2176926 h 2182043"/>
              <a:gd name="connsiteX39" fmla="*/ 489282 w 1158418"/>
              <a:gd name="connsiteY39" fmla="*/ 2165019 h 2182043"/>
              <a:gd name="connsiteX40" fmla="*/ 527381 w 1158418"/>
              <a:gd name="connsiteY40" fmla="*/ 2181687 h 2182043"/>
              <a:gd name="connsiteX41" fmla="*/ 539288 w 1158418"/>
              <a:gd name="connsiteY41" fmla="*/ 2086437 h 2182043"/>
              <a:gd name="connsiteX42" fmla="*/ 591675 w 1158418"/>
              <a:gd name="connsiteY42" fmla="*/ 2041194 h 2182043"/>
              <a:gd name="connsiteX43" fmla="*/ 613106 w 1158418"/>
              <a:gd name="connsiteY43" fmla="*/ 2010238 h 2182043"/>
              <a:gd name="connsiteX44" fmla="*/ 608346 w 1158418"/>
              <a:gd name="connsiteY44" fmla="*/ 1972139 h 2182043"/>
              <a:gd name="connsiteX45" fmla="*/ 648824 w 1158418"/>
              <a:gd name="connsiteY45" fmla="*/ 1869745 h 2182043"/>
              <a:gd name="connsiteX46" fmla="*/ 698831 w 1158418"/>
              <a:gd name="connsiteY46" fmla="*/ 1781638 h 2182043"/>
              <a:gd name="connsiteX47" fmla="*/ 739314 w 1158418"/>
              <a:gd name="connsiteY47" fmla="*/ 1714964 h 2182043"/>
              <a:gd name="connsiteX48" fmla="*/ 770269 w 1158418"/>
              <a:gd name="connsiteY48" fmla="*/ 1684008 h 2182043"/>
              <a:gd name="connsiteX49" fmla="*/ 791701 w 1158418"/>
              <a:gd name="connsiteY49" fmla="*/ 1772113 h 2182043"/>
              <a:gd name="connsiteX50" fmla="*/ 813133 w 1158418"/>
              <a:gd name="connsiteY50" fmla="*/ 1719726 h 2182043"/>
              <a:gd name="connsiteX51" fmla="*/ 848850 w 1158418"/>
              <a:gd name="connsiteY51" fmla="*/ 1729250 h 2182043"/>
              <a:gd name="connsiteX52" fmla="*/ 865518 w 1158418"/>
              <a:gd name="connsiteY52" fmla="*/ 1669719 h 2182043"/>
              <a:gd name="connsiteX53" fmla="*/ 946482 w 1158418"/>
              <a:gd name="connsiteY53" fmla="*/ 1703056 h 2182043"/>
              <a:gd name="connsiteX54" fmla="*/ 989344 w 1158418"/>
              <a:gd name="connsiteY54" fmla="*/ 1738775 h 2182043"/>
              <a:gd name="connsiteX55" fmla="*/ 986963 w 1158418"/>
              <a:gd name="connsiteY55" fmla="*/ 1674482 h 2182043"/>
              <a:gd name="connsiteX56" fmla="*/ 1017919 w 1158418"/>
              <a:gd name="connsiteY56" fmla="*/ 1638763 h 2182043"/>
              <a:gd name="connsiteX57" fmla="*/ 996488 w 1158418"/>
              <a:gd name="connsiteY57" fmla="*/ 1557800 h 2182043"/>
              <a:gd name="connsiteX58" fmla="*/ 934577 w 1158418"/>
              <a:gd name="connsiteY58" fmla="*/ 1495890 h 2182043"/>
              <a:gd name="connsiteX59" fmla="*/ 932194 w 1158418"/>
              <a:gd name="connsiteY59" fmla="*/ 1405400 h 2182043"/>
              <a:gd name="connsiteX60" fmla="*/ 929813 w 1158418"/>
              <a:gd name="connsiteY60" fmla="*/ 1364919 h 2182043"/>
              <a:gd name="connsiteX61" fmla="*/ 898856 w 1158418"/>
              <a:gd name="connsiteY61" fmla="*/ 1291100 h 2182043"/>
              <a:gd name="connsiteX62" fmla="*/ 905999 w 1158418"/>
              <a:gd name="connsiteY62" fmla="*/ 1236332 h 2182043"/>
              <a:gd name="connsiteX63" fmla="*/ 998870 w 1158418"/>
              <a:gd name="connsiteY63" fmla="*/ 1195851 h 2182043"/>
              <a:gd name="connsiteX64" fmla="*/ 1041731 w 1158418"/>
              <a:gd name="connsiteY64" fmla="*/ 1143463 h 2182043"/>
              <a:gd name="connsiteX65" fmla="*/ 1070306 w 1158418"/>
              <a:gd name="connsiteY65" fmla="*/ 1124413 h 2182043"/>
              <a:gd name="connsiteX66" fmla="*/ 1125075 w 1158418"/>
              <a:gd name="connsiteY66" fmla="*/ 1088694 h 2182043"/>
              <a:gd name="connsiteX67" fmla="*/ 1158413 w 1158418"/>
              <a:gd name="connsiteY67" fmla="*/ 1024400 h 2182043"/>
              <a:gd name="connsiteX68" fmla="*/ 1127456 w 1158418"/>
              <a:gd name="connsiteY68" fmla="*/ 972013 h 2182043"/>
              <a:gd name="connsiteX69" fmla="*/ 1103644 w 1158418"/>
              <a:gd name="connsiteY69" fmla="*/ 910100 h 2182043"/>
              <a:gd name="connsiteX70" fmla="*/ 1075069 w 1158418"/>
              <a:gd name="connsiteY70" fmla="*/ 881525 h 2182043"/>
              <a:gd name="connsiteX71" fmla="*/ 1008394 w 1158418"/>
              <a:gd name="connsiteY71" fmla="*/ 857713 h 2182043"/>
              <a:gd name="connsiteX72" fmla="*/ 994106 w 1158418"/>
              <a:gd name="connsiteY72" fmla="*/ 862475 h 2182043"/>
              <a:gd name="connsiteX73" fmla="*/ 989344 w 1158418"/>
              <a:gd name="connsiteY73" fmla="*/ 876763 h 2182043"/>
              <a:gd name="connsiteX74" fmla="*/ 984581 w 1158418"/>
              <a:gd name="connsiteY74" fmla="*/ 914863 h 2182043"/>
              <a:gd name="connsiteX75" fmla="*/ 975056 w 1158418"/>
              <a:gd name="connsiteY75" fmla="*/ 929150 h 2182043"/>
              <a:gd name="connsiteX76" fmla="*/ 960769 w 1158418"/>
              <a:gd name="connsiteY76" fmla="*/ 948200 h 2182043"/>
              <a:gd name="connsiteX77" fmla="*/ 932194 w 1158418"/>
              <a:gd name="connsiteY77" fmla="*/ 962488 h 2182043"/>
              <a:gd name="connsiteX78" fmla="*/ 898856 w 1158418"/>
              <a:gd name="connsiteY78" fmla="*/ 919625 h 2182043"/>
              <a:gd name="connsiteX79" fmla="*/ 884569 w 1158418"/>
              <a:gd name="connsiteY79" fmla="*/ 905338 h 2182043"/>
              <a:gd name="connsiteX80" fmla="*/ 903619 w 1158418"/>
              <a:gd name="connsiteY80" fmla="*/ 852950 h 2182043"/>
              <a:gd name="connsiteX81" fmla="*/ 908381 w 1158418"/>
              <a:gd name="connsiteY81" fmla="*/ 833900 h 2182043"/>
              <a:gd name="connsiteX82" fmla="*/ 903619 w 1158418"/>
              <a:gd name="connsiteY82" fmla="*/ 819613 h 2182043"/>
              <a:gd name="connsiteX83" fmla="*/ 898856 w 1158418"/>
              <a:gd name="connsiteY83" fmla="*/ 800563 h 2182043"/>
              <a:gd name="connsiteX84" fmla="*/ 903619 w 1158418"/>
              <a:gd name="connsiteY84" fmla="*/ 776750 h 2182043"/>
              <a:gd name="connsiteX85" fmla="*/ 941719 w 1158418"/>
              <a:gd name="connsiteY85" fmla="*/ 752938 h 2182043"/>
              <a:gd name="connsiteX86" fmla="*/ 956006 w 1158418"/>
              <a:gd name="connsiteY86" fmla="*/ 738650 h 2182043"/>
              <a:gd name="connsiteX87" fmla="*/ 960769 w 1158418"/>
              <a:gd name="connsiteY87" fmla="*/ 724363 h 2182043"/>
              <a:gd name="connsiteX88" fmla="*/ 956006 w 1158418"/>
              <a:gd name="connsiteY88" fmla="*/ 600538 h 2182043"/>
              <a:gd name="connsiteX89" fmla="*/ 889331 w 1158418"/>
              <a:gd name="connsiteY89" fmla="*/ 600538 h 2182043"/>
              <a:gd name="connsiteX90" fmla="*/ 875044 w 1158418"/>
              <a:gd name="connsiteY90" fmla="*/ 586250 h 2182043"/>
              <a:gd name="connsiteX91" fmla="*/ 860756 w 1158418"/>
              <a:gd name="connsiteY91" fmla="*/ 576725 h 2182043"/>
              <a:gd name="connsiteX92" fmla="*/ 846469 w 1158418"/>
              <a:gd name="connsiteY92" fmla="*/ 557675 h 2182043"/>
              <a:gd name="connsiteX93" fmla="*/ 841706 w 1158418"/>
              <a:gd name="connsiteY93" fmla="*/ 543388 h 2182043"/>
              <a:gd name="connsiteX94" fmla="*/ 722644 w 1158418"/>
              <a:gd name="connsiteY94" fmla="*/ 538625 h 2182043"/>
              <a:gd name="connsiteX95" fmla="*/ 689306 w 1158418"/>
              <a:gd name="connsiteY95" fmla="*/ 510050 h 2182043"/>
              <a:gd name="connsiteX96" fmla="*/ 679781 w 1158418"/>
              <a:gd name="connsiteY96" fmla="*/ 495763 h 2182043"/>
              <a:gd name="connsiteX97" fmla="*/ 660731 w 1158418"/>
              <a:gd name="connsiteY97" fmla="*/ 448138 h 2182043"/>
              <a:gd name="connsiteX98" fmla="*/ 646444 w 1158418"/>
              <a:gd name="connsiteY98" fmla="*/ 410038 h 2182043"/>
              <a:gd name="connsiteX99" fmla="*/ 636919 w 1158418"/>
              <a:gd name="connsiteY99" fmla="*/ 386225 h 2182043"/>
              <a:gd name="connsiteX100" fmla="*/ 617869 w 1158418"/>
              <a:gd name="connsiteY100" fmla="*/ 357650 h 2182043"/>
              <a:gd name="connsiteX101" fmla="*/ 575006 w 1158418"/>
              <a:gd name="connsiteY101" fmla="*/ 329075 h 2182043"/>
              <a:gd name="connsiteX102" fmla="*/ 560719 w 1158418"/>
              <a:gd name="connsiteY102" fmla="*/ 319550 h 2182043"/>
              <a:gd name="connsiteX103" fmla="*/ 541669 w 1158418"/>
              <a:gd name="connsiteY103" fmla="*/ 305263 h 2182043"/>
              <a:gd name="connsiteX104" fmla="*/ 527381 w 1158418"/>
              <a:gd name="connsiteY104" fmla="*/ 300500 h 2182043"/>
              <a:gd name="connsiteX105" fmla="*/ 494044 w 1158418"/>
              <a:gd name="connsiteY105" fmla="*/ 281450 h 2182043"/>
              <a:gd name="connsiteX106" fmla="*/ 470231 w 1158418"/>
              <a:gd name="connsiteY106" fmla="*/ 271925 h 2182043"/>
              <a:gd name="connsiteX107" fmla="*/ 408318 w 1158418"/>
              <a:gd name="connsiteY107" fmla="*/ 181439 h 2182043"/>
              <a:gd name="connsiteX108" fmla="*/ 408319 w 1158418"/>
              <a:gd name="connsiteY108" fmla="*/ 52851 h 2182043"/>
              <a:gd name="connsiteX109" fmla="*/ 377362 w 1158418"/>
              <a:gd name="connsiteY109" fmla="*/ 43325 h 2182043"/>
              <a:gd name="connsiteX110" fmla="*/ 317831 w 1158418"/>
              <a:gd name="connsiteY110" fmla="*/ 9988 h 2182043"/>
              <a:gd name="connsiteX111" fmla="*/ 284494 w 1158418"/>
              <a:gd name="connsiteY111" fmla="*/ 463 h 2182043"/>
              <a:gd name="connsiteX112" fmla="*/ 265444 w 1158418"/>
              <a:gd name="connsiteY112" fmla="*/ 5225 h 2182043"/>
              <a:gd name="connsiteX113" fmla="*/ 227344 w 1158418"/>
              <a:gd name="connsiteY113" fmla="*/ 55231 h 2182043"/>
              <a:gd name="connsiteX114" fmla="*/ 170194 w 1158418"/>
              <a:gd name="connsiteY114" fmla="*/ 69519 h 2182043"/>
              <a:gd name="connsiteX115" fmla="*/ 158287 w 1158418"/>
              <a:gd name="connsiteY115" fmla="*/ 114763 h 2182043"/>
              <a:gd name="connsiteX116" fmla="*/ 122568 w 1158418"/>
              <a:gd name="connsiteY116" fmla="*/ 150481 h 2182043"/>
              <a:gd name="connsiteX117" fmla="*/ 84469 w 1158418"/>
              <a:gd name="connsiteY117" fmla="*/ 243351 h 2182043"/>
              <a:gd name="connsiteX0" fmla="*/ 84469 w 1158418"/>
              <a:gd name="connsiteY0" fmla="*/ 243351 h 2182043"/>
              <a:gd name="connsiteX1" fmla="*/ 91612 w 1158418"/>
              <a:gd name="connsiteY1" fmla="*/ 271925 h 2182043"/>
              <a:gd name="connsiteX2" fmla="*/ 74943 w 1158418"/>
              <a:gd name="connsiteY2" fmla="*/ 340982 h 2182043"/>
              <a:gd name="connsiteX3" fmla="*/ 60656 w 1158418"/>
              <a:gd name="connsiteY3" fmla="*/ 390988 h 2182043"/>
              <a:gd name="connsiteX4" fmla="*/ 53512 w 1158418"/>
              <a:gd name="connsiteY4" fmla="*/ 467188 h 2182043"/>
              <a:gd name="connsiteX5" fmla="*/ 32081 w 1158418"/>
              <a:gd name="connsiteY5" fmla="*/ 505288 h 2182043"/>
              <a:gd name="connsiteX6" fmla="*/ 3506 w 1158418"/>
              <a:gd name="connsiteY6" fmla="*/ 541007 h 2182043"/>
              <a:gd name="connsiteX7" fmla="*/ 74944 w 1158418"/>
              <a:gd name="connsiteY7" fmla="*/ 564819 h 2182043"/>
              <a:gd name="connsiteX8" fmla="*/ 67800 w 1158418"/>
              <a:gd name="connsiteY8" fmla="*/ 643401 h 2182043"/>
              <a:gd name="connsiteX9" fmla="*/ 103518 w 1158418"/>
              <a:gd name="connsiteY9" fmla="*/ 688645 h 2182043"/>
              <a:gd name="connsiteX10" fmla="*/ 167813 w 1158418"/>
              <a:gd name="connsiteY10" fmla="*/ 736269 h 2182043"/>
              <a:gd name="connsiteX11" fmla="*/ 170195 w 1158418"/>
              <a:gd name="connsiteY11" fmla="*/ 807706 h 2182043"/>
              <a:gd name="connsiteX12" fmla="*/ 155907 w 1158418"/>
              <a:gd name="connsiteY12" fmla="*/ 860094 h 2182043"/>
              <a:gd name="connsiteX13" fmla="*/ 127331 w 1158418"/>
              <a:gd name="connsiteY13" fmla="*/ 910100 h 2182043"/>
              <a:gd name="connsiteX14" fmla="*/ 98756 w 1158418"/>
              <a:gd name="connsiteY14" fmla="*/ 948200 h 2182043"/>
              <a:gd name="connsiteX15" fmla="*/ 63037 w 1158418"/>
              <a:gd name="connsiteY15" fmla="*/ 993444 h 2182043"/>
              <a:gd name="connsiteX16" fmla="*/ 32082 w 1158418"/>
              <a:gd name="connsiteY16" fmla="*/ 1064881 h 2182043"/>
              <a:gd name="connsiteX17" fmla="*/ 1125 w 1158418"/>
              <a:gd name="connsiteY17" fmla="*/ 1105363 h 2182043"/>
              <a:gd name="connsiteX18" fmla="*/ 8269 w 1158418"/>
              <a:gd name="connsiteY18" fmla="*/ 1174419 h 2182043"/>
              <a:gd name="connsiteX19" fmla="*/ 22557 w 1158418"/>
              <a:gd name="connsiteY19" fmla="*/ 1224425 h 2182043"/>
              <a:gd name="connsiteX20" fmla="*/ 51133 w 1158418"/>
              <a:gd name="connsiteY20" fmla="*/ 1260144 h 2182043"/>
              <a:gd name="connsiteX21" fmla="*/ 70181 w 1158418"/>
              <a:gd name="connsiteY21" fmla="*/ 1298244 h 2182043"/>
              <a:gd name="connsiteX22" fmla="*/ 148763 w 1158418"/>
              <a:gd name="connsiteY22" fmla="*/ 1314913 h 2182043"/>
              <a:gd name="connsiteX23" fmla="*/ 255919 w 1158418"/>
              <a:gd name="connsiteY23" fmla="*/ 1398256 h 2182043"/>
              <a:gd name="connsiteX24" fmla="*/ 279733 w 1158418"/>
              <a:gd name="connsiteY24" fmla="*/ 1450644 h 2182043"/>
              <a:gd name="connsiteX25" fmla="*/ 239252 w 1158418"/>
              <a:gd name="connsiteY25" fmla="*/ 1550656 h 2182043"/>
              <a:gd name="connsiteX26" fmla="*/ 210677 w 1158418"/>
              <a:gd name="connsiteY26" fmla="*/ 1655431 h 2182043"/>
              <a:gd name="connsiteX27" fmla="*/ 217819 w 1158418"/>
              <a:gd name="connsiteY27" fmla="*/ 1714963 h 2182043"/>
              <a:gd name="connsiteX28" fmla="*/ 246394 w 1158418"/>
              <a:gd name="connsiteY28" fmla="*/ 1812594 h 2182043"/>
              <a:gd name="connsiteX29" fmla="*/ 191627 w 1158418"/>
              <a:gd name="connsiteY29" fmla="*/ 1857838 h 2182043"/>
              <a:gd name="connsiteX30" fmla="*/ 144002 w 1158418"/>
              <a:gd name="connsiteY30" fmla="*/ 1891175 h 2182043"/>
              <a:gd name="connsiteX31" fmla="*/ 91613 w 1158418"/>
              <a:gd name="connsiteY31" fmla="*/ 1917369 h 2182043"/>
              <a:gd name="connsiteX32" fmla="*/ 139239 w 1158418"/>
              <a:gd name="connsiteY32" fmla="*/ 1953088 h 2182043"/>
              <a:gd name="connsiteX33" fmla="*/ 165431 w 1158418"/>
              <a:gd name="connsiteY33" fmla="*/ 1984043 h 2182043"/>
              <a:gd name="connsiteX34" fmla="*/ 196387 w 1158418"/>
              <a:gd name="connsiteY34" fmla="*/ 2055482 h 2182043"/>
              <a:gd name="connsiteX35" fmla="*/ 258302 w 1158418"/>
              <a:gd name="connsiteY35" fmla="*/ 2048338 h 2182043"/>
              <a:gd name="connsiteX36" fmla="*/ 365456 w 1158418"/>
              <a:gd name="connsiteY36" fmla="*/ 2074532 h 2182043"/>
              <a:gd name="connsiteX37" fmla="*/ 382127 w 1158418"/>
              <a:gd name="connsiteY37" fmla="*/ 2155494 h 2182043"/>
              <a:gd name="connsiteX38" fmla="*/ 441658 w 1158418"/>
              <a:gd name="connsiteY38" fmla="*/ 2176926 h 2182043"/>
              <a:gd name="connsiteX39" fmla="*/ 489282 w 1158418"/>
              <a:gd name="connsiteY39" fmla="*/ 2165019 h 2182043"/>
              <a:gd name="connsiteX40" fmla="*/ 527381 w 1158418"/>
              <a:gd name="connsiteY40" fmla="*/ 2181687 h 2182043"/>
              <a:gd name="connsiteX41" fmla="*/ 539288 w 1158418"/>
              <a:gd name="connsiteY41" fmla="*/ 2086437 h 2182043"/>
              <a:gd name="connsiteX42" fmla="*/ 591675 w 1158418"/>
              <a:gd name="connsiteY42" fmla="*/ 2041194 h 2182043"/>
              <a:gd name="connsiteX43" fmla="*/ 613106 w 1158418"/>
              <a:gd name="connsiteY43" fmla="*/ 2010238 h 2182043"/>
              <a:gd name="connsiteX44" fmla="*/ 608346 w 1158418"/>
              <a:gd name="connsiteY44" fmla="*/ 1972139 h 2182043"/>
              <a:gd name="connsiteX45" fmla="*/ 648824 w 1158418"/>
              <a:gd name="connsiteY45" fmla="*/ 1869745 h 2182043"/>
              <a:gd name="connsiteX46" fmla="*/ 698831 w 1158418"/>
              <a:gd name="connsiteY46" fmla="*/ 1781638 h 2182043"/>
              <a:gd name="connsiteX47" fmla="*/ 739314 w 1158418"/>
              <a:gd name="connsiteY47" fmla="*/ 1714964 h 2182043"/>
              <a:gd name="connsiteX48" fmla="*/ 770269 w 1158418"/>
              <a:gd name="connsiteY48" fmla="*/ 1684008 h 2182043"/>
              <a:gd name="connsiteX49" fmla="*/ 791701 w 1158418"/>
              <a:gd name="connsiteY49" fmla="*/ 1772113 h 2182043"/>
              <a:gd name="connsiteX50" fmla="*/ 813133 w 1158418"/>
              <a:gd name="connsiteY50" fmla="*/ 1719726 h 2182043"/>
              <a:gd name="connsiteX51" fmla="*/ 848850 w 1158418"/>
              <a:gd name="connsiteY51" fmla="*/ 1729250 h 2182043"/>
              <a:gd name="connsiteX52" fmla="*/ 865518 w 1158418"/>
              <a:gd name="connsiteY52" fmla="*/ 1669719 h 2182043"/>
              <a:gd name="connsiteX53" fmla="*/ 946482 w 1158418"/>
              <a:gd name="connsiteY53" fmla="*/ 1703056 h 2182043"/>
              <a:gd name="connsiteX54" fmla="*/ 989344 w 1158418"/>
              <a:gd name="connsiteY54" fmla="*/ 1738775 h 2182043"/>
              <a:gd name="connsiteX55" fmla="*/ 986963 w 1158418"/>
              <a:gd name="connsiteY55" fmla="*/ 1674482 h 2182043"/>
              <a:gd name="connsiteX56" fmla="*/ 1017919 w 1158418"/>
              <a:gd name="connsiteY56" fmla="*/ 1638763 h 2182043"/>
              <a:gd name="connsiteX57" fmla="*/ 996488 w 1158418"/>
              <a:gd name="connsiteY57" fmla="*/ 1557800 h 2182043"/>
              <a:gd name="connsiteX58" fmla="*/ 934577 w 1158418"/>
              <a:gd name="connsiteY58" fmla="*/ 1495890 h 2182043"/>
              <a:gd name="connsiteX59" fmla="*/ 932194 w 1158418"/>
              <a:gd name="connsiteY59" fmla="*/ 1405400 h 2182043"/>
              <a:gd name="connsiteX60" fmla="*/ 929813 w 1158418"/>
              <a:gd name="connsiteY60" fmla="*/ 1364919 h 2182043"/>
              <a:gd name="connsiteX61" fmla="*/ 898856 w 1158418"/>
              <a:gd name="connsiteY61" fmla="*/ 1291100 h 2182043"/>
              <a:gd name="connsiteX62" fmla="*/ 905999 w 1158418"/>
              <a:gd name="connsiteY62" fmla="*/ 1236332 h 2182043"/>
              <a:gd name="connsiteX63" fmla="*/ 998870 w 1158418"/>
              <a:gd name="connsiteY63" fmla="*/ 1195851 h 2182043"/>
              <a:gd name="connsiteX64" fmla="*/ 1041731 w 1158418"/>
              <a:gd name="connsiteY64" fmla="*/ 1143463 h 2182043"/>
              <a:gd name="connsiteX65" fmla="*/ 1070306 w 1158418"/>
              <a:gd name="connsiteY65" fmla="*/ 1124413 h 2182043"/>
              <a:gd name="connsiteX66" fmla="*/ 1125075 w 1158418"/>
              <a:gd name="connsiteY66" fmla="*/ 1088694 h 2182043"/>
              <a:gd name="connsiteX67" fmla="*/ 1158413 w 1158418"/>
              <a:gd name="connsiteY67" fmla="*/ 1024400 h 2182043"/>
              <a:gd name="connsiteX68" fmla="*/ 1127456 w 1158418"/>
              <a:gd name="connsiteY68" fmla="*/ 972013 h 2182043"/>
              <a:gd name="connsiteX69" fmla="*/ 1103644 w 1158418"/>
              <a:gd name="connsiteY69" fmla="*/ 910100 h 2182043"/>
              <a:gd name="connsiteX70" fmla="*/ 1008394 w 1158418"/>
              <a:gd name="connsiteY70" fmla="*/ 857713 h 2182043"/>
              <a:gd name="connsiteX71" fmla="*/ 994106 w 1158418"/>
              <a:gd name="connsiteY71" fmla="*/ 862475 h 2182043"/>
              <a:gd name="connsiteX72" fmla="*/ 989344 w 1158418"/>
              <a:gd name="connsiteY72" fmla="*/ 876763 h 2182043"/>
              <a:gd name="connsiteX73" fmla="*/ 984581 w 1158418"/>
              <a:gd name="connsiteY73" fmla="*/ 914863 h 2182043"/>
              <a:gd name="connsiteX74" fmla="*/ 975056 w 1158418"/>
              <a:gd name="connsiteY74" fmla="*/ 929150 h 2182043"/>
              <a:gd name="connsiteX75" fmla="*/ 960769 w 1158418"/>
              <a:gd name="connsiteY75" fmla="*/ 948200 h 2182043"/>
              <a:gd name="connsiteX76" fmla="*/ 932194 w 1158418"/>
              <a:gd name="connsiteY76" fmla="*/ 962488 h 2182043"/>
              <a:gd name="connsiteX77" fmla="*/ 898856 w 1158418"/>
              <a:gd name="connsiteY77" fmla="*/ 919625 h 2182043"/>
              <a:gd name="connsiteX78" fmla="*/ 884569 w 1158418"/>
              <a:gd name="connsiteY78" fmla="*/ 905338 h 2182043"/>
              <a:gd name="connsiteX79" fmla="*/ 903619 w 1158418"/>
              <a:gd name="connsiteY79" fmla="*/ 852950 h 2182043"/>
              <a:gd name="connsiteX80" fmla="*/ 908381 w 1158418"/>
              <a:gd name="connsiteY80" fmla="*/ 833900 h 2182043"/>
              <a:gd name="connsiteX81" fmla="*/ 903619 w 1158418"/>
              <a:gd name="connsiteY81" fmla="*/ 819613 h 2182043"/>
              <a:gd name="connsiteX82" fmla="*/ 898856 w 1158418"/>
              <a:gd name="connsiteY82" fmla="*/ 800563 h 2182043"/>
              <a:gd name="connsiteX83" fmla="*/ 903619 w 1158418"/>
              <a:gd name="connsiteY83" fmla="*/ 776750 h 2182043"/>
              <a:gd name="connsiteX84" fmla="*/ 941719 w 1158418"/>
              <a:gd name="connsiteY84" fmla="*/ 752938 h 2182043"/>
              <a:gd name="connsiteX85" fmla="*/ 956006 w 1158418"/>
              <a:gd name="connsiteY85" fmla="*/ 738650 h 2182043"/>
              <a:gd name="connsiteX86" fmla="*/ 960769 w 1158418"/>
              <a:gd name="connsiteY86" fmla="*/ 724363 h 2182043"/>
              <a:gd name="connsiteX87" fmla="*/ 956006 w 1158418"/>
              <a:gd name="connsiteY87" fmla="*/ 600538 h 2182043"/>
              <a:gd name="connsiteX88" fmla="*/ 889331 w 1158418"/>
              <a:gd name="connsiteY88" fmla="*/ 600538 h 2182043"/>
              <a:gd name="connsiteX89" fmla="*/ 875044 w 1158418"/>
              <a:gd name="connsiteY89" fmla="*/ 586250 h 2182043"/>
              <a:gd name="connsiteX90" fmla="*/ 860756 w 1158418"/>
              <a:gd name="connsiteY90" fmla="*/ 576725 h 2182043"/>
              <a:gd name="connsiteX91" fmla="*/ 846469 w 1158418"/>
              <a:gd name="connsiteY91" fmla="*/ 557675 h 2182043"/>
              <a:gd name="connsiteX92" fmla="*/ 841706 w 1158418"/>
              <a:gd name="connsiteY92" fmla="*/ 543388 h 2182043"/>
              <a:gd name="connsiteX93" fmla="*/ 722644 w 1158418"/>
              <a:gd name="connsiteY93" fmla="*/ 538625 h 2182043"/>
              <a:gd name="connsiteX94" fmla="*/ 689306 w 1158418"/>
              <a:gd name="connsiteY94" fmla="*/ 510050 h 2182043"/>
              <a:gd name="connsiteX95" fmla="*/ 679781 w 1158418"/>
              <a:gd name="connsiteY95" fmla="*/ 495763 h 2182043"/>
              <a:gd name="connsiteX96" fmla="*/ 660731 w 1158418"/>
              <a:gd name="connsiteY96" fmla="*/ 448138 h 2182043"/>
              <a:gd name="connsiteX97" fmla="*/ 646444 w 1158418"/>
              <a:gd name="connsiteY97" fmla="*/ 410038 h 2182043"/>
              <a:gd name="connsiteX98" fmla="*/ 636919 w 1158418"/>
              <a:gd name="connsiteY98" fmla="*/ 386225 h 2182043"/>
              <a:gd name="connsiteX99" fmla="*/ 617869 w 1158418"/>
              <a:gd name="connsiteY99" fmla="*/ 357650 h 2182043"/>
              <a:gd name="connsiteX100" fmla="*/ 575006 w 1158418"/>
              <a:gd name="connsiteY100" fmla="*/ 329075 h 2182043"/>
              <a:gd name="connsiteX101" fmla="*/ 560719 w 1158418"/>
              <a:gd name="connsiteY101" fmla="*/ 319550 h 2182043"/>
              <a:gd name="connsiteX102" fmla="*/ 541669 w 1158418"/>
              <a:gd name="connsiteY102" fmla="*/ 305263 h 2182043"/>
              <a:gd name="connsiteX103" fmla="*/ 527381 w 1158418"/>
              <a:gd name="connsiteY103" fmla="*/ 300500 h 2182043"/>
              <a:gd name="connsiteX104" fmla="*/ 494044 w 1158418"/>
              <a:gd name="connsiteY104" fmla="*/ 281450 h 2182043"/>
              <a:gd name="connsiteX105" fmla="*/ 470231 w 1158418"/>
              <a:gd name="connsiteY105" fmla="*/ 271925 h 2182043"/>
              <a:gd name="connsiteX106" fmla="*/ 408318 w 1158418"/>
              <a:gd name="connsiteY106" fmla="*/ 181439 h 2182043"/>
              <a:gd name="connsiteX107" fmla="*/ 408319 w 1158418"/>
              <a:gd name="connsiteY107" fmla="*/ 52851 h 2182043"/>
              <a:gd name="connsiteX108" fmla="*/ 377362 w 1158418"/>
              <a:gd name="connsiteY108" fmla="*/ 43325 h 2182043"/>
              <a:gd name="connsiteX109" fmla="*/ 317831 w 1158418"/>
              <a:gd name="connsiteY109" fmla="*/ 9988 h 2182043"/>
              <a:gd name="connsiteX110" fmla="*/ 284494 w 1158418"/>
              <a:gd name="connsiteY110" fmla="*/ 463 h 2182043"/>
              <a:gd name="connsiteX111" fmla="*/ 265444 w 1158418"/>
              <a:gd name="connsiteY111" fmla="*/ 5225 h 2182043"/>
              <a:gd name="connsiteX112" fmla="*/ 227344 w 1158418"/>
              <a:gd name="connsiteY112" fmla="*/ 55231 h 2182043"/>
              <a:gd name="connsiteX113" fmla="*/ 170194 w 1158418"/>
              <a:gd name="connsiteY113" fmla="*/ 69519 h 2182043"/>
              <a:gd name="connsiteX114" fmla="*/ 158287 w 1158418"/>
              <a:gd name="connsiteY114" fmla="*/ 114763 h 2182043"/>
              <a:gd name="connsiteX115" fmla="*/ 122568 w 1158418"/>
              <a:gd name="connsiteY115" fmla="*/ 150481 h 2182043"/>
              <a:gd name="connsiteX116" fmla="*/ 84469 w 1158418"/>
              <a:gd name="connsiteY116" fmla="*/ 243351 h 2182043"/>
              <a:gd name="connsiteX0" fmla="*/ 84469 w 1158419"/>
              <a:gd name="connsiteY0" fmla="*/ 243351 h 2182043"/>
              <a:gd name="connsiteX1" fmla="*/ 91612 w 1158419"/>
              <a:gd name="connsiteY1" fmla="*/ 271925 h 2182043"/>
              <a:gd name="connsiteX2" fmla="*/ 74943 w 1158419"/>
              <a:gd name="connsiteY2" fmla="*/ 340982 h 2182043"/>
              <a:gd name="connsiteX3" fmla="*/ 60656 w 1158419"/>
              <a:gd name="connsiteY3" fmla="*/ 390988 h 2182043"/>
              <a:gd name="connsiteX4" fmla="*/ 53512 w 1158419"/>
              <a:gd name="connsiteY4" fmla="*/ 467188 h 2182043"/>
              <a:gd name="connsiteX5" fmla="*/ 32081 w 1158419"/>
              <a:gd name="connsiteY5" fmla="*/ 505288 h 2182043"/>
              <a:gd name="connsiteX6" fmla="*/ 3506 w 1158419"/>
              <a:gd name="connsiteY6" fmla="*/ 541007 h 2182043"/>
              <a:gd name="connsiteX7" fmla="*/ 74944 w 1158419"/>
              <a:gd name="connsiteY7" fmla="*/ 564819 h 2182043"/>
              <a:gd name="connsiteX8" fmla="*/ 67800 w 1158419"/>
              <a:gd name="connsiteY8" fmla="*/ 643401 h 2182043"/>
              <a:gd name="connsiteX9" fmla="*/ 103518 w 1158419"/>
              <a:gd name="connsiteY9" fmla="*/ 688645 h 2182043"/>
              <a:gd name="connsiteX10" fmla="*/ 167813 w 1158419"/>
              <a:gd name="connsiteY10" fmla="*/ 736269 h 2182043"/>
              <a:gd name="connsiteX11" fmla="*/ 170195 w 1158419"/>
              <a:gd name="connsiteY11" fmla="*/ 807706 h 2182043"/>
              <a:gd name="connsiteX12" fmla="*/ 155907 w 1158419"/>
              <a:gd name="connsiteY12" fmla="*/ 860094 h 2182043"/>
              <a:gd name="connsiteX13" fmla="*/ 127331 w 1158419"/>
              <a:gd name="connsiteY13" fmla="*/ 910100 h 2182043"/>
              <a:gd name="connsiteX14" fmla="*/ 98756 w 1158419"/>
              <a:gd name="connsiteY14" fmla="*/ 948200 h 2182043"/>
              <a:gd name="connsiteX15" fmla="*/ 63037 w 1158419"/>
              <a:gd name="connsiteY15" fmla="*/ 993444 h 2182043"/>
              <a:gd name="connsiteX16" fmla="*/ 32082 w 1158419"/>
              <a:gd name="connsiteY16" fmla="*/ 1064881 h 2182043"/>
              <a:gd name="connsiteX17" fmla="*/ 1125 w 1158419"/>
              <a:gd name="connsiteY17" fmla="*/ 1105363 h 2182043"/>
              <a:gd name="connsiteX18" fmla="*/ 8269 w 1158419"/>
              <a:gd name="connsiteY18" fmla="*/ 1174419 h 2182043"/>
              <a:gd name="connsiteX19" fmla="*/ 22557 w 1158419"/>
              <a:gd name="connsiteY19" fmla="*/ 1224425 h 2182043"/>
              <a:gd name="connsiteX20" fmla="*/ 51133 w 1158419"/>
              <a:gd name="connsiteY20" fmla="*/ 1260144 h 2182043"/>
              <a:gd name="connsiteX21" fmla="*/ 70181 w 1158419"/>
              <a:gd name="connsiteY21" fmla="*/ 1298244 h 2182043"/>
              <a:gd name="connsiteX22" fmla="*/ 148763 w 1158419"/>
              <a:gd name="connsiteY22" fmla="*/ 1314913 h 2182043"/>
              <a:gd name="connsiteX23" fmla="*/ 255919 w 1158419"/>
              <a:gd name="connsiteY23" fmla="*/ 1398256 h 2182043"/>
              <a:gd name="connsiteX24" fmla="*/ 279733 w 1158419"/>
              <a:gd name="connsiteY24" fmla="*/ 1450644 h 2182043"/>
              <a:gd name="connsiteX25" fmla="*/ 239252 w 1158419"/>
              <a:gd name="connsiteY25" fmla="*/ 1550656 h 2182043"/>
              <a:gd name="connsiteX26" fmla="*/ 210677 w 1158419"/>
              <a:gd name="connsiteY26" fmla="*/ 1655431 h 2182043"/>
              <a:gd name="connsiteX27" fmla="*/ 217819 w 1158419"/>
              <a:gd name="connsiteY27" fmla="*/ 1714963 h 2182043"/>
              <a:gd name="connsiteX28" fmla="*/ 246394 w 1158419"/>
              <a:gd name="connsiteY28" fmla="*/ 1812594 h 2182043"/>
              <a:gd name="connsiteX29" fmla="*/ 191627 w 1158419"/>
              <a:gd name="connsiteY29" fmla="*/ 1857838 h 2182043"/>
              <a:gd name="connsiteX30" fmla="*/ 144002 w 1158419"/>
              <a:gd name="connsiteY30" fmla="*/ 1891175 h 2182043"/>
              <a:gd name="connsiteX31" fmla="*/ 91613 w 1158419"/>
              <a:gd name="connsiteY31" fmla="*/ 1917369 h 2182043"/>
              <a:gd name="connsiteX32" fmla="*/ 139239 w 1158419"/>
              <a:gd name="connsiteY32" fmla="*/ 1953088 h 2182043"/>
              <a:gd name="connsiteX33" fmla="*/ 165431 w 1158419"/>
              <a:gd name="connsiteY33" fmla="*/ 1984043 h 2182043"/>
              <a:gd name="connsiteX34" fmla="*/ 196387 w 1158419"/>
              <a:gd name="connsiteY34" fmla="*/ 2055482 h 2182043"/>
              <a:gd name="connsiteX35" fmla="*/ 258302 w 1158419"/>
              <a:gd name="connsiteY35" fmla="*/ 2048338 h 2182043"/>
              <a:gd name="connsiteX36" fmla="*/ 365456 w 1158419"/>
              <a:gd name="connsiteY36" fmla="*/ 2074532 h 2182043"/>
              <a:gd name="connsiteX37" fmla="*/ 382127 w 1158419"/>
              <a:gd name="connsiteY37" fmla="*/ 2155494 h 2182043"/>
              <a:gd name="connsiteX38" fmla="*/ 441658 w 1158419"/>
              <a:gd name="connsiteY38" fmla="*/ 2176926 h 2182043"/>
              <a:gd name="connsiteX39" fmla="*/ 489282 w 1158419"/>
              <a:gd name="connsiteY39" fmla="*/ 2165019 h 2182043"/>
              <a:gd name="connsiteX40" fmla="*/ 527381 w 1158419"/>
              <a:gd name="connsiteY40" fmla="*/ 2181687 h 2182043"/>
              <a:gd name="connsiteX41" fmla="*/ 539288 w 1158419"/>
              <a:gd name="connsiteY41" fmla="*/ 2086437 h 2182043"/>
              <a:gd name="connsiteX42" fmla="*/ 591675 w 1158419"/>
              <a:gd name="connsiteY42" fmla="*/ 2041194 h 2182043"/>
              <a:gd name="connsiteX43" fmla="*/ 613106 w 1158419"/>
              <a:gd name="connsiteY43" fmla="*/ 2010238 h 2182043"/>
              <a:gd name="connsiteX44" fmla="*/ 608346 w 1158419"/>
              <a:gd name="connsiteY44" fmla="*/ 1972139 h 2182043"/>
              <a:gd name="connsiteX45" fmla="*/ 648824 w 1158419"/>
              <a:gd name="connsiteY45" fmla="*/ 1869745 h 2182043"/>
              <a:gd name="connsiteX46" fmla="*/ 698831 w 1158419"/>
              <a:gd name="connsiteY46" fmla="*/ 1781638 h 2182043"/>
              <a:gd name="connsiteX47" fmla="*/ 739314 w 1158419"/>
              <a:gd name="connsiteY47" fmla="*/ 1714964 h 2182043"/>
              <a:gd name="connsiteX48" fmla="*/ 770269 w 1158419"/>
              <a:gd name="connsiteY48" fmla="*/ 1684008 h 2182043"/>
              <a:gd name="connsiteX49" fmla="*/ 791701 w 1158419"/>
              <a:gd name="connsiteY49" fmla="*/ 1772113 h 2182043"/>
              <a:gd name="connsiteX50" fmla="*/ 813133 w 1158419"/>
              <a:gd name="connsiteY50" fmla="*/ 1719726 h 2182043"/>
              <a:gd name="connsiteX51" fmla="*/ 848850 w 1158419"/>
              <a:gd name="connsiteY51" fmla="*/ 1729250 h 2182043"/>
              <a:gd name="connsiteX52" fmla="*/ 865518 w 1158419"/>
              <a:gd name="connsiteY52" fmla="*/ 1669719 h 2182043"/>
              <a:gd name="connsiteX53" fmla="*/ 946482 w 1158419"/>
              <a:gd name="connsiteY53" fmla="*/ 1703056 h 2182043"/>
              <a:gd name="connsiteX54" fmla="*/ 989344 w 1158419"/>
              <a:gd name="connsiteY54" fmla="*/ 1738775 h 2182043"/>
              <a:gd name="connsiteX55" fmla="*/ 986963 w 1158419"/>
              <a:gd name="connsiteY55" fmla="*/ 1674482 h 2182043"/>
              <a:gd name="connsiteX56" fmla="*/ 1017919 w 1158419"/>
              <a:gd name="connsiteY56" fmla="*/ 1638763 h 2182043"/>
              <a:gd name="connsiteX57" fmla="*/ 996488 w 1158419"/>
              <a:gd name="connsiteY57" fmla="*/ 1557800 h 2182043"/>
              <a:gd name="connsiteX58" fmla="*/ 934577 w 1158419"/>
              <a:gd name="connsiteY58" fmla="*/ 1495890 h 2182043"/>
              <a:gd name="connsiteX59" fmla="*/ 932194 w 1158419"/>
              <a:gd name="connsiteY59" fmla="*/ 1405400 h 2182043"/>
              <a:gd name="connsiteX60" fmla="*/ 929813 w 1158419"/>
              <a:gd name="connsiteY60" fmla="*/ 1364919 h 2182043"/>
              <a:gd name="connsiteX61" fmla="*/ 898856 w 1158419"/>
              <a:gd name="connsiteY61" fmla="*/ 1291100 h 2182043"/>
              <a:gd name="connsiteX62" fmla="*/ 905999 w 1158419"/>
              <a:gd name="connsiteY62" fmla="*/ 1236332 h 2182043"/>
              <a:gd name="connsiteX63" fmla="*/ 998870 w 1158419"/>
              <a:gd name="connsiteY63" fmla="*/ 1195851 h 2182043"/>
              <a:gd name="connsiteX64" fmla="*/ 1041731 w 1158419"/>
              <a:gd name="connsiteY64" fmla="*/ 1143463 h 2182043"/>
              <a:gd name="connsiteX65" fmla="*/ 1070306 w 1158419"/>
              <a:gd name="connsiteY65" fmla="*/ 1124413 h 2182043"/>
              <a:gd name="connsiteX66" fmla="*/ 1125075 w 1158419"/>
              <a:gd name="connsiteY66" fmla="*/ 1088694 h 2182043"/>
              <a:gd name="connsiteX67" fmla="*/ 1158413 w 1158419"/>
              <a:gd name="connsiteY67" fmla="*/ 1024400 h 2182043"/>
              <a:gd name="connsiteX68" fmla="*/ 1127456 w 1158419"/>
              <a:gd name="connsiteY68" fmla="*/ 972013 h 2182043"/>
              <a:gd name="connsiteX69" fmla="*/ 1084594 w 1158419"/>
              <a:gd name="connsiteY69" fmla="*/ 900575 h 2182043"/>
              <a:gd name="connsiteX70" fmla="*/ 1008394 w 1158419"/>
              <a:gd name="connsiteY70" fmla="*/ 857713 h 2182043"/>
              <a:gd name="connsiteX71" fmla="*/ 994106 w 1158419"/>
              <a:gd name="connsiteY71" fmla="*/ 862475 h 2182043"/>
              <a:gd name="connsiteX72" fmla="*/ 989344 w 1158419"/>
              <a:gd name="connsiteY72" fmla="*/ 876763 h 2182043"/>
              <a:gd name="connsiteX73" fmla="*/ 984581 w 1158419"/>
              <a:gd name="connsiteY73" fmla="*/ 914863 h 2182043"/>
              <a:gd name="connsiteX74" fmla="*/ 975056 w 1158419"/>
              <a:gd name="connsiteY74" fmla="*/ 929150 h 2182043"/>
              <a:gd name="connsiteX75" fmla="*/ 960769 w 1158419"/>
              <a:gd name="connsiteY75" fmla="*/ 948200 h 2182043"/>
              <a:gd name="connsiteX76" fmla="*/ 932194 w 1158419"/>
              <a:gd name="connsiteY76" fmla="*/ 962488 h 2182043"/>
              <a:gd name="connsiteX77" fmla="*/ 898856 w 1158419"/>
              <a:gd name="connsiteY77" fmla="*/ 919625 h 2182043"/>
              <a:gd name="connsiteX78" fmla="*/ 884569 w 1158419"/>
              <a:gd name="connsiteY78" fmla="*/ 905338 h 2182043"/>
              <a:gd name="connsiteX79" fmla="*/ 903619 w 1158419"/>
              <a:gd name="connsiteY79" fmla="*/ 852950 h 2182043"/>
              <a:gd name="connsiteX80" fmla="*/ 908381 w 1158419"/>
              <a:gd name="connsiteY80" fmla="*/ 833900 h 2182043"/>
              <a:gd name="connsiteX81" fmla="*/ 903619 w 1158419"/>
              <a:gd name="connsiteY81" fmla="*/ 819613 h 2182043"/>
              <a:gd name="connsiteX82" fmla="*/ 898856 w 1158419"/>
              <a:gd name="connsiteY82" fmla="*/ 800563 h 2182043"/>
              <a:gd name="connsiteX83" fmla="*/ 903619 w 1158419"/>
              <a:gd name="connsiteY83" fmla="*/ 776750 h 2182043"/>
              <a:gd name="connsiteX84" fmla="*/ 941719 w 1158419"/>
              <a:gd name="connsiteY84" fmla="*/ 752938 h 2182043"/>
              <a:gd name="connsiteX85" fmla="*/ 956006 w 1158419"/>
              <a:gd name="connsiteY85" fmla="*/ 738650 h 2182043"/>
              <a:gd name="connsiteX86" fmla="*/ 960769 w 1158419"/>
              <a:gd name="connsiteY86" fmla="*/ 724363 h 2182043"/>
              <a:gd name="connsiteX87" fmla="*/ 956006 w 1158419"/>
              <a:gd name="connsiteY87" fmla="*/ 600538 h 2182043"/>
              <a:gd name="connsiteX88" fmla="*/ 889331 w 1158419"/>
              <a:gd name="connsiteY88" fmla="*/ 600538 h 2182043"/>
              <a:gd name="connsiteX89" fmla="*/ 875044 w 1158419"/>
              <a:gd name="connsiteY89" fmla="*/ 586250 h 2182043"/>
              <a:gd name="connsiteX90" fmla="*/ 860756 w 1158419"/>
              <a:gd name="connsiteY90" fmla="*/ 576725 h 2182043"/>
              <a:gd name="connsiteX91" fmla="*/ 846469 w 1158419"/>
              <a:gd name="connsiteY91" fmla="*/ 557675 h 2182043"/>
              <a:gd name="connsiteX92" fmla="*/ 841706 w 1158419"/>
              <a:gd name="connsiteY92" fmla="*/ 543388 h 2182043"/>
              <a:gd name="connsiteX93" fmla="*/ 722644 w 1158419"/>
              <a:gd name="connsiteY93" fmla="*/ 538625 h 2182043"/>
              <a:gd name="connsiteX94" fmla="*/ 689306 w 1158419"/>
              <a:gd name="connsiteY94" fmla="*/ 510050 h 2182043"/>
              <a:gd name="connsiteX95" fmla="*/ 679781 w 1158419"/>
              <a:gd name="connsiteY95" fmla="*/ 495763 h 2182043"/>
              <a:gd name="connsiteX96" fmla="*/ 660731 w 1158419"/>
              <a:gd name="connsiteY96" fmla="*/ 448138 h 2182043"/>
              <a:gd name="connsiteX97" fmla="*/ 646444 w 1158419"/>
              <a:gd name="connsiteY97" fmla="*/ 410038 h 2182043"/>
              <a:gd name="connsiteX98" fmla="*/ 636919 w 1158419"/>
              <a:gd name="connsiteY98" fmla="*/ 386225 h 2182043"/>
              <a:gd name="connsiteX99" fmla="*/ 617869 w 1158419"/>
              <a:gd name="connsiteY99" fmla="*/ 357650 h 2182043"/>
              <a:gd name="connsiteX100" fmla="*/ 575006 w 1158419"/>
              <a:gd name="connsiteY100" fmla="*/ 329075 h 2182043"/>
              <a:gd name="connsiteX101" fmla="*/ 560719 w 1158419"/>
              <a:gd name="connsiteY101" fmla="*/ 319550 h 2182043"/>
              <a:gd name="connsiteX102" fmla="*/ 541669 w 1158419"/>
              <a:gd name="connsiteY102" fmla="*/ 305263 h 2182043"/>
              <a:gd name="connsiteX103" fmla="*/ 527381 w 1158419"/>
              <a:gd name="connsiteY103" fmla="*/ 300500 h 2182043"/>
              <a:gd name="connsiteX104" fmla="*/ 494044 w 1158419"/>
              <a:gd name="connsiteY104" fmla="*/ 281450 h 2182043"/>
              <a:gd name="connsiteX105" fmla="*/ 470231 w 1158419"/>
              <a:gd name="connsiteY105" fmla="*/ 271925 h 2182043"/>
              <a:gd name="connsiteX106" fmla="*/ 408318 w 1158419"/>
              <a:gd name="connsiteY106" fmla="*/ 181439 h 2182043"/>
              <a:gd name="connsiteX107" fmla="*/ 408319 w 1158419"/>
              <a:gd name="connsiteY107" fmla="*/ 52851 h 2182043"/>
              <a:gd name="connsiteX108" fmla="*/ 377362 w 1158419"/>
              <a:gd name="connsiteY108" fmla="*/ 43325 h 2182043"/>
              <a:gd name="connsiteX109" fmla="*/ 317831 w 1158419"/>
              <a:gd name="connsiteY109" fmla="*/ 9988 h 2182043"/>
              <a:gd name="connsiteX110" fmla="*/ 284494 w 1158419"/>
              <a:gd name="connsiteY110" fmla="*/ 463 h 2182043"/>
              <a:gd name="connsiteX111" fmla="*/ 265444 w 1158419"/>
              <a:gd name="connsiteY111" fmla="*/ 5225 h 2182043"/>
              <a:gd name="connsiteX112" fmla="*/ 227344 w 1158419"/>
              <a:gd name="connsiteY112" fmla="*/ 55231 h 2182043"/>
              <a:gd name="connsiteX113" fmla="*/ 170194 w 1158419"/>
              <a:gd name="connsiteY113" fmla="*/ 69519 h 2182043"/>
              <a:gd name="connsiteX114" fmla="*/ 158287 w 1158419"/>
              <a:gd name="connsiteY114" fmla="*/ 114763 h 2182043"/>
              <a:gd name="connsiteX115" fmla="*/ 122568 w 1158419"/>
              <a:gd name="connsiteY115" fmla="*/ 150481 h 2182043"/>
              <a:gd name="connsiteX116" fmla="*/ 84469 w 1158419"/>
              <a:gd name="connsiteY116" fmla="*/ 243351 h 2182043"/>
              <a:gd name="connsiteX0" fmla="*/ 84469 w 1158419"/>
              <a:gd name="connsiteY0" fmla="*/ 243351 h 2182043"/>
              <a:gd name="connsiteX1" fmla="*/ 91612 w 1158419"/>
              <a:gd name="connsiteY1" fmla="*/ 271925 h 2182043"/>
              <a:gd name="connsiteX2" fmla="*/ 74943 w 1158419"/>
              <a:gd name="connsiteY2" fmla="*/ 340982 h 2182043"/>
              <a:gd name="connsiteX3" fmla="*/ 60656 w 1158419"/>
              <a:gd name="connsiteY3" fmla="*/ 390988 h 2182043"/>
              <a:gd name="connsiteX4" fmla="*/ 53512 w 1158419"/>
              <a:gd name="connsiteY4" fmla="*/ 467188 h 2182043"/>
              <a:gd name="connsiteX5" fmla="*/ 32081 w 1158419"/>
              <a:gd name="connsiteY5" fmla="*/ 505288 h 2182043"/>
              <a:gd name="connsiteX6" fmla="*/ 3506 w 1158419"/>
              <a:gd name="connsiteY6" fmla="*/ 541007 h 2182043"/>
              <a:gd name="connsiteX7" fmla="*/ 74944 w 1158419"/>
              <a:gd name="connsiteY7" fmla="*/ 564819 h 2182043"/>
              <a:gd name="connsiteX8" fmla="*/ 67800 w 1158419"/>
              <a:gd name="connsiteY8" fmla="*/ 643401 h 2182043"/>
              <a:gd name="connsiteX9" fmla="*/ 103518 w 1158419"/>
              <a:gd name="connsiteY9" fmla="*/ 688645 h 2182043"/>
              <a:gd name="connsiteX10" fmla="*/ 167813 w 1158419"/>
              <a:gd name="connsiteY10" fmla="*/ 736269 h 2182043"/>
              <a:gd name="connsiteX11" fmla="*/ 170195 w 1158419"/>
              <a:gd name="connsiteY11" fmla="*/ 807706 h 2182043"/>
              <a:gd name="connsiteX12" fmla="*/ 155907 w 1158419"/>
              <a:gd name="connsiteY12" fmla="*/ 860094 h 2182043"/>
              <a:gd name="connsiteX13" fmla="*/ 127331 w 1158419"/>
              <a:gd name="connsiteY13" fmla="*/ 910100 h 2182043"/>
              <a:gd name="connsiteX14" fmla="*/ 98756 w 1158419"/>
              <a:gd name="connsiteY14" fmla="*/ 948200 h 2182043"/>
              <a:gd name="connsiteX15" fmla="*/ 63037 w 1158419"/>
              <a:gd name="connsiteY15" fmla="*/ 993444 h 2182043"/>
              <a:gd name="connsiteX16" fmla="*/ 32082 w 1158419"/>
              <a:gd name="connsiteY16" fmla="*/ 1064881 h 2182043"/>
              <a:gd name="connsiteX17" fmla="*/ 1125 w 1158419"/>
              <a:gd name="connsiteY17" fmla="*/ 1105363 h 2182043"/>
              <a:gd name="connsiteX18" fmla="*/ 8269 w 1158419"/>
              <a:gd name="connsiteY18" fmla="*/ 1174419 h 2182043"/>
              <a:gd name="connsiteX19" fmla="*/ 22557 w 1158419"/>
              <a:gd name="connsiteY19" fmla="*/ 1224425 h 2182043"/>
              <a:gd name="connsiteX20" fmla="*/ 51133 w 1158419"/>
              <a:gd name="connsiteY20" fmla="*/ 1260144 h 2182043"/>
              <a:gd name="connsiteX21" fmla="*/ 70181 w 1158419"/>
              <a:gd name="connsiteY21" fmla="*/ 1298244 h 2182043"/>
              <a:gd name="connsiteX22" fmla="*/ 148763 w 1158419"/>
              <a:gd name="connsiteY22" fmla="*/ 1314913 h 2182043"/>
              <a:gd name="connsiteX23" fmla="*/ 255919 w 1158419"/>
              <a:gd name="connsiteY23" fmla="*/ 1398256 h 2182043"/>
              <a:gd name="connsiteX24" fmla="*/ 279733 w 1158419"/>
              <a:gd name="connsiteY24" fmla="*/ 1450644 h 2182043"/>
              <a:gd name="connsiteX25" fmla="*/ 239252 w 1158419"/>
              <a:gd name="connsiteY25" fmla="*/ 1550656 h 2182043"/>
              <a:gd name="connsiteX26" fmla="*/ 210677 w 1158419"/>
              <a:gd name="connsiteY26" fmla="*/ 1655431 h 2182043"/>
              <a:gd name="connsiteX27" fmla="*/ 217819 w 1158419"/>
              <a:gd name="connsiteY27" fmla="*/ 1714963 h 2182043"/>
              <a:gd name="connsiteX28" fmla="*/ 246394 w 1158419"/>
              <a:gd name="connsiteY28" fmla="*/ 1812594 h 2182043"/>
              <a:gd name="connsiteX29" fmla="*/ 191627 w 1158419"/>
              <a:gd name="connsiteY29" fmla="*/ 1857838 h 2182043"/>
              <a:gd name="connsiteX30" fmla="*/ 144002 w 1158419"/>
              <a:gd name="connsiteY30" fmla="*/ 1891175 h 2182043"/>
              <a:gd name="connsiteX31" fmla="*/ 91613 w 1158419"/>
              <a:gd name="connsiteY31" fmla="*/ 1917369 h 2182043"/>
              <a:gd name="connsiteX32" fmla="*/ 139239 w 1158419"/>
              <a:gd name="connsiteY32" fmla="*/ 1953088 h 2182043"/>
              <a:gd name="connsiteX33" fmla="*/ 165431 w 1158419"/>
              <a:gd name="connsiteY33" fmla="*/ 1984043 h 2182043"/>
              <a:gd name="connsiteX34" fmla="*/ 196387 w 1158419"/>
              <a:gd name="connsiteY34" fmla="*/ 2055482 h 2182043"/>
              <a:gd name="connsiteX35" fmla="*/ 258302 w 1158419"/>
              <a:gd name="connsiteY35" fmla="*/ 2048338 h 2182043"/>
              <a:gd name="connsiteX36" fmla="*/ 365456 w 1158419"/>
              <a:gd name="connsiteY36" fmla="*/ 2074532 h 2182043"/>
              <a:gd name="connsiteX37" fmla="*/ 382127 w 1158419"/>
              <a:gd name="connsiteY37" fmla="*/ 2155494 h 2182043"/>
              <a:gd name="connsiteX38" fmla="*/ 441658 w 1158419"/>
              <a:gd name="connsiteY38" fmla="*/ 2176926 h 2182043"/>
              <a:gd name="connsiteX39" fmla="*/ 489282 w 1158419"/>
              <a:gd name="connsiteY39" fmla="*/ 2165019 h 2182043"/>
              <a:gd name="connsiteX40" fmla="*/ 527381 w 1158419"/>
              <a:gd name="connsiteY40" fmla="*/ 2181687 h 2182043"/>
              <a:gd name="connsiteX41" fmla="*/ 539288 w 1158419"/>
              <a:gd name="connsiteY41" fmla="*/ 2086437 h 2182043"/>
              <a:gd name="connsiteX42" fmla="*/ 591675 w 1158419"/>
              <a:gd name="connsiteY42" fmla="*/ 2041194 h 2182043"/>
              <a:gd name="connsiteX43" fmla="*/ 613106 w 1158419"/>
              <a:gd name="connsiteY43" fmla="*/ 2010238 h 2182043"/>
              <a:gd name="connsiteX44" fmla="*/ 608346 w 1158419"/>
              <a:gd name="connsiteY44" fmla="*/ 1972139 h 2182043"/>
              <a:gd name="connsiteX45" fmla="*/ 648824 w 1158419"/>
              <a:gd name="connsiteY45" fmla="*/ 1869745 h 2182043"/>
              <a:gd name="connsiteX46" fmla="*/ 698831 w 1158419"/>
              <a:gd name="connsiteY46" fmla="*/ 1781638 h 2182043"/>
              <a:gd name="connsiteX47" fmla="*/ 739314 w 1158419"/>
              <a:gd name="connsiteY47" fmla="*/ 1714964 h 2182043"/>
              <a:gd name="connsiteX48" fmla="*/ 770269 w 1158419"/>
              <a:gd name="connsiteY48" fmla="*/ 1684008 h 2182043"/>
              <a:gd name="connsiteX49" fmla="*/ 791701 w 1158419"/>
              <a:gd name="connsiteY49" fmla="*/ 1772113 h 2182043"/>
              <a:gd name="connsiteX50" fmla="*/ 813133 w 1158419"/>
              <a:gd name="connsiteY50" fmla="*/ 1719726 h 2182043"/>
              <a:gd name="connsiteX51" fmla="*/ 848850 w 1158419"/>
              <a:gd name="connsiteY51" fmla="*/ 1729250 h 2182043"/>
              <a:gd name="connsiteX52" fmla="*/ 865518 w 1158419"/>
              <a:gd name="connsiteY52" fmla="*/ 1669719 h 2182043"/>
              <a:gd name="connsiteX53" fmla="*/ 946482 w 1158419"/>
              <a:gd name="connsiteY53" fmla="*/ 1703056 h 2182043"/>
              <a:gd name="connsiteX54" fmla="*/ 989344 w 1158419"/>
              <a:gd name="connsiteY54" fmla="*/ 1738775 h 2182043"/>
              <a:gd name="connsiteX55" fmla="*/ 986963 w 1158419"/>
              <a:gd name="connsiteY55" fmla="*/ 1674482 h 2182043"/>
              <a:gd name="connsiteX56" fmla="*/ 1017919 w 1158419"/>
              <a:gd name="connsiteY56" fmla="*/ 1638763 h 2182043"/>
              <a:gd name="connsiteX57" fmla="*/ 996488 w 1158419"/>
              <a:gd name="connsiteY57" fmla="*/ 1557800 h 2182043"/>
              <a:gd name="connsiteX58" fmla="*/ 934577 w 1158419"/>
              <a:gd name="connsiteY58" fmla="*/ 1495890 h 2182043"/>
              <a:gd name="connsiteX59" fmla="*/ 932194 w 1158419"/>
              <a:gd name="connsiteY59" fmla="*/ 1405400 h 2182043"/>
              <a:gd name="connsiteX60" fmla="*/ 929813 w 1158419"/>
              <a:gd name="connsiteY60" fmla="*/ 1364919 h 2182043"/>
              <a:gd name="connsiteX61" fmla="*/ 898856 w 1158419"/>
              <a:gd name="connsiteY61" fmla="*/ 1291100 h 2182043"/>
              <a:gd name="connsiteX62" fmla="*/ 905999 w 1158419"/>
              <a:gd name="connsiteY62" fmla="*/ 1236332 h 2182043"/>
              <a:gd name="connsiteX63" fmla="*/ 998870 w 1158419"/>
              <a:gd name="connsiteY63" fmla="*/ 1195851 h 2182043"/>
              <a:gd name="connsiteX64" fmla="*/ 1041731 w 1158419"/>
              <a:gd name="connsiteY64" fmla="*/ 1143463 h 2182043"/>
              <a:gd name="connsiteX65" fmla="*/ 1070306 w 1158419"/>
              <a:gd name="connsiteY65" fmla="*/ 1124413 h 2182043"/>
              <a:gd name="connsiteX66" fmla="*/ 1125075 w 1158419"/>
              <a:gd name="connsiteY66" fmla="*/ 1088694 h 2182043"/>
              <a:gd name="connsiteX67" fmla="*/ 1158413 w 1158419"/>
              <a:gd name="connsiteY67" fmla="*/ 1024400 h 2182043"/>
              <a:gd name="connsiteX68" fmla="*/ 1127456 w 1158419"/>
              <a:gd name="connsiteY68" fmla="*/ 972013 h 2182043"/>
              <a:gd name="connsiteX69" fmla="*/ 1084594 w 1158419"/>
              <a:gd name="connsiteY69" fmla="*/ 900575 h 2182043"/>
              <a:gd name="connsiteX70" fmla="*/ 1060781 w 1158419"/>
              <a:gd name="connsiteY70" fmla="*/ 864857 h 2182043"/>
              <a:gd name="connsiteX71" fmla="*/ 994106 w 1158419"/>
              <a:gd name="connsiteY71" fmla="*/ 862475 h 2182043"/>
              <a:gd name="connsiteX72" fmla="*/ 989344 w 1158419"/>
              <a:gd name="connsiteY72" fmla="*/ 876763 h 2182043"/>
              <a:gd name="connsiteX73" fmla="*/ 984581 w 1158419"/>
              <a:gd name="connsiteY73" fmla="*/ 914863 h 2182043"/>
              <a:gd name="connsiteX74" fmla="*/ 975056 w 1158419"/>
              <a:gd name="connsiteY74" fmla="*/ 929150 h 2182043"/>
              <a:gd name="connsiteX75" fmla="*/ 960769 w 1158419"/>
              <a:gd name="connsiteY75" fmla="*/ 948200 h 2182043"/>
              <a:gd name="connsiteX76" fmla="*/ 932194 w 1158419"/>
              <a:gd name="connsiteY76" fmla="*/ 962488 h 2182043"/>
              <a:gd name="connsiteX77" fmla="*/ 898856 w 1158419"/>
              <a:gd name="connsiteY77" fmla="*/ 919625 h 2182043"/>
              <a:gd name="connsiteX78" fmla="*/ 884569 w 1158419"/>
              <a:gd name="connsiteY78" fmla="*/ 905338 h 2182043"/>
              <a:gd name="connsiteX79" fmla="*/ 903619 w 1158419"/>
              <a:gd name="connsiteY79" fmla="*/ 852950 h 2182043"/>
              <a:gd name="connsiteX80" fmla="*/ 908381 w 1158419"/>
              <a:gd name="connsiteY80" fmla="*/ 833900 h 2182043"/>
              <a:gd name="connsiteX81" fmla="*/ 903619 w 1158419"/>
              <a:gd name="connsiteY81" fmla="*/ 819613 h 2182043"/>
              <a:gd name="connsiteX82" fmla="*/ 898856 w 1158419"/>
              <a:gd name="connsiteY82" fmla="*/ 800563 h 2182043"/>
              <a:gd name="connsiteX83" fmla="*/ 903619 w 1158419"/>
              <a:gd name="connsiteY83" fmla="*/ 776750 h 2182043"/>
              <a:gd name="connsiteX84" fmla="*/ 941719 w 1158419"/>
              <a:gd name="connsiteY84" fmla="*/ 752938 h 2182043"/>
              <a:gd name="connsiteX85" fmla="*/ 956006 w 1158419"/>
              <a:gd name="connsiteY85" fmla="*/ 738650 h 2182043"/>
              <a:gd name="connsiteX86" fmla="*/ 960769 w 1158419"/>
              <a:gd name="connsiteY86" fmla="*/ 724363 h 2182043"/>
              <a:gd name="connsiteX87" fmla="*/ 956006 w 1158419"/>
              <a:gd name="connsiteY87" fmla="*/ 600538 h 2182043"/>
              <a:gd name="connsiteX88" fmla="*/ 889331 w 1158419"/>
              <a:gd name="connsiteY88" fmla="*/ 600538 h 2182043"/>
              <a:gd name="connsiteX89" fmla="*/ 875044 w 1158419"/>
              <a:gd name="connsiteY89" fmla="*/ 586250 h 2182043"/>
              <a:gd name="connsiteX90" fmla="*/ 860756 w 1158419"/>
              <a:gd name="connsiteY90" fmla="*/ 576725 h 2182043"/>
              <a:gd name="connsiteX91" fmla="*/ 846469 w 1158419"/>
              <a:gd name="connsiteY91" fmla="*/ 557675 h 2182043"/>
              <a:gd name="connsiteX92" fmla="*/ 841706 w 1158419"/>
              <a:gd name="connsiteY92" fmla="*/ 543388 h 2182043"/>
              <a:gd name="connsiteX93" fmla="*/ 722644 w 1158419"/>
              <a:gd name="connsiteY93" fmla="*/ 538625 h 2182043"/>
              <a:gd name="connsiteX94" fmla="*/ 689306 w 1158419"/>
              <a:gd name="connsiteY94" fmla="*/ 510050 h 2182043"/>
              <a:gd name="connsiteX95" fmla="*/ 679781 w 1158419"/>
              <a:gd name="connsiteY95" fmla="*/ 495763 h 2182043"/>
              <a:gd name="connsiteX96" fmla="*/ 660731 w 1158419"/>
              <a:gd name="connsiteY96" fmla="*/ 448138 h 2182043"/>
              <a:gd name="connsiteX97" fmla="*/ 646444 w 1158419"/>
              <a:gd name="connsiteY97" fmla="*/ 410038 h 2182043"/>
              <a:gd name="connsiteX98" fmla="*/ 636919 w 1158419"/>
              <a:gd name="connsiteY98" fmla="*/ 386225 h 2182043"/>
              <a:gd name="connsiteX99" fmla="*/ 617869 w 1158419"/>
              <a:gd name="connsiteY99" fmla="*/ 357650 h 2182043"/>
              <a:gd name="connsiteX100" fmla="*/ 575006 w 1158419"/>
              <a:gd name="connsiteY100" fmla="*/ 329075 h 2182043"/>
              <a:gd name="connsiteX101" fmla="*/ 560719 w 1158419"/>
              <a:gd name="connsiteY101" fmla="*/ 319550 h 2182043"/>
              <a:gd name="connsiteX102" fmla="*/ 541669 w 1158419"/>
              <a:gd name="connsiteY102" fmla="*/ 305263 h 2182043"/>
              <a:gd name="connsiteX103" fmla="*/ 527381 w 1158419"/>
              <a:gd name="connsiteY103" fmla="*/ 300500 h 2182043"/>
              <a:gd name="connsiteX104" fmla="*/ 494044 w 1158419"/>
              <a:gd name="connsiteY104" fmla="*/ 281450 h 2182043"/>
              <a:gd name="connsiteX105" fmla="*/ 470231 w 1158419"/>
              <a:gd name="connsiteY105" fmla="*/ 271925 h 2182043"/>
              <a:gd name="connsiteX106" fmla="*/ 408318 w 1158419"/>
              <a:gd name="connsiteY106" fmla="*/ 181439 h 2182043"/>
              <a:gd name="connsiteX107" fmla="*/ 408319 w 1158419"/>
              <a:gd name="connsiteY107" fmla="*/ 52851 h 2182043"/>
              <a:gd name="connsiteX108" fmla="*/ 377362 w 1158419"/>
              <a:gd name="connsiteY108" fmla="*/ 43325 h 2182043"/>
              <a:gd name="connsiteX109" fmla="*/ 317831 w 1158419"/>
              <a:gd name="connsiteY109" fmla="*/ 9988 h 2182043"/>
              <a:gd name="connsiteX110" fmla="*/ 284494 w 1158419"/>
              <a:gd name="connsiteY110" fmla="*/ 463 h 2182043"/>
              <a:gd name="connsiteX111" fmla="*/ 265444 w 1158419"/>
              <a:gd name="connsiteY111" fmla="*/ 5225 h 2182043"/>
              <a:gd name="connsiteX112" fmla="*/ 227344 w 1158419"/>
              <a:gd name="connsiteY112" fmla="*/ 55231 h 2182043"/>
              <a:gd name="connsiteX113" fmla="*/ 170194 w 1158419"/>
              <a:gd name="connsiteY113" fmla="*/ 69519 h 2182043"/>
              <a:gd name="connsiteX114" fmla="*/ 158287 w 1158419"/>
              <a:gd name="connsiteY114" fmla="*/ 114763 h 2182043"/>
              <a:gd name="connsiteX115" fmla="*/ 122568 w 1158419"/>
              <a:gd name="connsiteY115" fmla="*/ 150481 h 2182043"/>
              <a:gd name="connsiteX116" fmla="*/ 84469 w 1158419"/>
              <a:gd name="connsiteY116" fmla="*/ 243351 h 2182043"/>
              <a:gd name="connsiteX0" fmla="*/ 84469 w 1158419"/>
              <a:gd name="connsiteY0" fmla="*/ 243351 h 2182043"/>
              <a:gd name="connsiteX1" fmla="*/ 91612 w 1158419"/>
              <a:gd name="connsiteY1" fmla="*/ 271925 h 2182043"/>
              <a:gd name="connsiteX2" fmla="*/ 74943 w 1158419"/>
              <a:gd name="connsiteY2" fmla="*/ 340982 h 2182043"/>
              <a:gd name="connsiteX3" fmla="*/ 60656 w 1158419"/>
              <a:gd name="connsiteY3" fmla="*/ 390988 h 2182043"/>
              <a:gd name="connsiteX4" fmla="*/ 53512 w 1158419"/>
              <a:gd name="connsiteY4" fmla="*/ 467188 h 2182043"/>
              <a:gd name="connsiteX5" fmla="*/ 32081 w 1158419"/>
              <a:gd name="connsiteY5" fmla="*/ 505288 h 2182043"/>
              <a:gd name="connsiteX6" fmla="*/ 3506 w 1158419"/>
              <a:gd name="connsiteY6" fmla="*/ 541007 h 2182043"/>
              <a:gd name="connsiteX7" fmla="*/ 74944 w 1158419"/>
              <a:gd name="connsiteY7" fmla="*/ 564819 h 2182043"/>
              <a:gd name="connsiteX8" fmla="*/ 67800 w 1158419"/>
              <a:gd name="connsiteY8" fmla="*/ 643401 h 2182043"/>
              <a:gd name="connsiteX9" fmla="*/ 103518 w 1158419"/>
              <a:gd name="connsiteY9" fmla="*/ 688645 h 2182043"/>
              <a:gd name="connsiteX10" fmla="*/ 167813 w 1158419"/>
              <a:gd name="connsiteY10" fmla="*/ 736269 h 2182043"/>
              <a:gd name="connsiteX11" fmla="*/ 170195 w 1158419"/>
              <a:gd name="connsiteY11" fmla="*/ 807706 h 2182043"/>
              <a:gd name="connsiteX12" fmla="*/ 155907 w 1158419"/>
              <a:gd name="connsiteY12" fmla="*/ 860094 h 2182043"/>
              <a:gd name="connsiteX13" fmla="*/ 127331 w 1158419"/>
              <a:gd name="connsiteY13" fmla="*/ 910100 h 2182043"/>
              <a:gd name="connsiteX14" fmla="*/ 98756 w 1158419"/>
              <a:gd name="connsiteY14" fmla="*/ 948200 h 2182043"/>
              <a:gd name="connsiteX15" fmla="*/ 63037 w 1158419"/>
              <a:gd name="connsiteY15" fmla="*/ 993444 h 2182043"/>
              <a:gd name="connsiteX16" fmla="*/ 32082 w 1158419"/>
              <a:gd name="connsiteY16" fmla="*/ 1064881 h 2182043"/>
              <a:gd name="connsiteX17" fmla="*/ 1125 w 1158419"/>
              <a:gd name="connsiteY17" fmla="*/ 1105363 h 2182043"/>
              <a:gd name="connsiteX18" fmla="*/ 8269 w 1158419"/>
              <a:gd name="connsiteY18" fmla="*/ 1174419 h 2182043"/>
              <a:gd name="connsiteX19" fmla="*/ 22557 w 1158419"/>
              <a:gd name="connsiteY19" fmla="*/ 1224425 h 2182043"/>
              <a:gd name="connsiteX20" fmla="*/ 51133 w 1158419"/>
              <a:gd name="connsiteY20" fmla="*/ 1260144 h 2182043"/>
              <a:gd name="connsiteX21" fmla="*/ 70181 w 1158419"/>
              <a:gd name="connsiteY21" fmla="*/ 1298244 h 2182043"/>
              <a:gd name="connsiteX22" fmla="*/ 148763 w 1158419"/>
              <a:gd name="connsiteY22" fmla="*/ 1314913 h 2182043"/>
              <a:gd name="connsiteX23" fmla="*/ 255919 w 1158419"/>
              <a:gd name="connsiteY23" fmla="*/ 1398256 h 2182043"/>
              <a:gd name="connsiteX24" fmla="*/ 279733 w 1158419"/>
              <a:gd name="connsiteY24" fmla="*/ 1450644 h 2182043"/>
              <a:gd name="connsiteX25" fmla="*/ 239252 w 1158419"/>
              <a:gd name="connsiteY25" fmla="*/ 1550656 h 2182043"/>
              <a:gd name="connsiteX26" fmla="*/ 210677 w 1158419"/>
              <a:gd name="connsiteY26" fmla="*/ 1655431 h 2182043"/>
              <a:gd name="connsiteX27" fmla="*/ 217819 w 1158419"/>
              <a:gd name="connsiteY27" fmla="*/ 1714963 h 2182043"/>
              <a:gd name="connsiteX28" fmla="*/ 246394 w 1158419"/>
              <a:gd name="connsiteY28" fmla="*/ 1812594 h 2182043"/>
              <a:gd name="connsiteX29" fmla="*/ 191627 w 1158419"/>
              <a:gd name="connsiteY29" fmla="*/ 1857838 h 2182043"/>
              <a:gd name="connsiteX30" fmla="*/ 144002 w 1158419"/>
              <a:gd name="connsiteY30" fmla="*/ 1891175 h 2182043"/>
              <a:gd name="connsiteX31" fmla="*/ 91613 w 1158419"/>
              <a:gd name="connsiteY31" fmla="*/ 1917369 h 2182043"/>
              <a:gd name="connsiteX32" fmla="*/ 139239 w 1158419"/>
              <a:gd name="connsiteY32" fmla="*/ 1953088 h 2182043"/>
              <a:gd name="connsiteX33" fmla="*/ 165431 w 1158419"/>
              <a:gd name="connsiteY33" fmla="*/ 1984043 h 2182043"/>
              <a:gd name="connsiteX34" fmla="*/ 196387 w 1158419"/>
              <a:gd name="connsiteY34" fmla="*/ 2055482 h 2182043"/>
              <a:gd name="connsiteX35" fmla="*/ 258302 w 1158419"/>
              <a:gd name="connsiteY35" fmla="*/ 2048338 h 2182043"/>
              <a:gd name="connsiteX36" fmla="*/ 365456 w 1158419"/>
              <a:gd name="connsiteY36" fmla="*/ 2074532 h 2182043"/>
              <a:gd name="connsiteX37" fmla="*/ 382127 w 1158419"/>
              <a:gd name="connsiteY37" fmla="*/ 2155494 h 2182043"/>
              <a:gd name="connsiteX38" fmla="*/ 441658 w 1158419"/>
              <a:gd name="connsiteY38" fmla="*/ 2176926 h 2182043"/>
              <a:gd name="connsiteX39" fmla="*/ 489282 w 1158419"/>
              <a:gd name="connsiteY39" fmla="*/ 2165019 h 2182043"/>
              <a:gd name="connsiteX40" fmla="*/ 527381 w 1158419"/>
              <a:gd name="connsiteY40" fmla="*/ 2181687 h 2182043"/>
              <a:gd name="connsiteX41" fmla="*/ 539288 w 1158419"/>
              <a:gd name="connsiteY41" fmla="*/ 2086437 h 2182043"/>
              <a:gd name="connsiteX42" fmla="*/ 591675 w 1158419"/>
              <a:gd name="connsiteY42" fmla="*/ 2041194 h 2182043"/>
              <a:gd name="connsiteX43" fmla="*/ 613106 w 1158419"/>
              <a:gd name="connsiteY43" fmla="*/ 2010238 h 2182043"/>
              <a:gd name="connsiteX44" fmla="*/ 608346 w 1158419"/>
              <a:gd name="connsiteY44" fmla="*/ 1972139 h 2182043"/>
              <a:gd name="connsiteX45" fmla="*/ 648824 w 1158419"/>
              <a:gd name="connsiteY45" fmla="*/ 1869745 h 2182043"/>
              <a:gd name="connsiteX46" fmla="*/ 698831 w 1158419"/>
              <a:gd name="connsiteY46" fmla="*/ 1781638 h 2182043"/>
              <a:gd name="connsiteX47" fmla="*/ 739314 w 1158419"/>
              <a:gd name="connsiteY47" fmla="*/ 1714964 h 2182043"/>
              <a:gd name="connsiteX48" fmla="*/ 770269 w 1158419"/>
              <a:gd name="connsiteY48" fmla="*/ 1684008 h 2182043"/>
              <a:gd name="connsiteX49" fmla="*/ 791701 w 1158419"/>
              <a:gd name="connsiteY49" fmla="*/ 1772113 h 2182043"/>
              <a:gd name="connsiteX50" fmla="*/ 813133 w 1158419"/>
              <a:gd name="connsiteY50" fmla="*/ 1719726 h 2182043"/>
              <a:gd name="connsiteX51" fmla="*/ 848850 w 1158419"/>
              <a:gd name="connsiteY51" fmla="*/ 1729250 h 2182043"/>
              <a:gd name="connsiteX52" fmla="*/ 865518 w 1158419"/>
              <a:gd name="connsiteY52" fmla="*/ 1669719 h 2182043"/>
              <a:gd name="connsiteX53" fmla="*/ 946482 w 1158419"/>
              <a:gd name="connsiteY53" fmla="*/ 1703056 h 2182043"/>
              <a:gd name="connsiteX54" fmla="*/ 989344 w 1158419"/>
              <a:gd name="connsiteY54" fmla="*/ 1738775 h 2182043"/>
              <a:gd name="connsiteX55" fmla="*/ 986963 w 1158419"/>
              <a:gd name="connsiteY55" fmla="*/ 1674482 h 2182043"/>
              <a:gd name="connsiteX56" fmla="*/ 1017919 w 1158419"/>
              <a:gd name="connsiteY56" fmla="*/ 1638763 h 2182043"/>
              <a:gd name="connsiteX57" fmla="*/ 996488 w 1158419"/>
              <a:gd name="connsiteY57" fmla="*/ 1557800 h 2182043"/>
              <a:gd name="connsiteX58" fmla="*/ 934577 w 1158419"/>
              <a:gd name="connsiteY58" fmla="*/ 1495890 h 2182043"/>
              <a:gd name="connsiteX59" fmla="*/ 932194 w 1158419"/>
              <a:gd name="connsiteY59" fmla="*/ 1405400 h 2182043"/>
              <a:gd name="connsiteX60" fmla="*/ 929813 w 1158419"/>
              <a:gd name="connsiteY60" fmla="*/ 1364919 h 2182043"/>
              <a:gd name="connsiteX61" fmla="*/ 898856 w 1158419"/>
              <a:gd name="connsiteY61" fmla="*/ 1291100 h 2182043"/>
              <a:gd name="connsiteX62" fmla="*/ 905999 w 1158419"/>
              <a:gd name="connsiteY62" fmla="*/ 1236332 h 2182043"/>
              <a:gd name="connsiteX63" fmla="*/ 998870 w 1158419"/>
              <a:gd name="connsiteY63" fmla="*/ 1195851 h 2182043"/>
              <a:gd name="connsiteX64" fmla="*/ 1041731 w 1158419"/>
              <a:gd name="connsiteY64" fmla="*/ 1143463 h 2182043"/>
              <a:gd name="connsiteX65" fmla="*/ 1070306 w 1158419"/>
              <a:gd name="connsiteY65" fmla="*/ 1124413 h 2182043"/>
              <a:gd name="connsiteX66" fmla="*/ 1125075 w 1158419"/>
              <a:gd name="connsiteY66" fmla="*/ 1088694 h 2182043"/>
              <a:gd name="connsiteX67" fmla="*/ 1158413 w 1158419"/>
              <a:gd name="connsiteY67" fmla="*/ 1024400 h 2182043"/>
              <a:gd name="connsiteX68" fmla="*/ 1127456 w 1158419"/>
              <a:gd name="connsiteY68" fmla="*/ 972013 h 2182043"/>
              <a:gd name="connsiteX69" fmla="*/ 1084594 w 1158419"/>
              <a:gd name="connsiteY69" fmla="*/ 900575 h 2182043"/>
              <a:gd name="connsiteX70" fmla="*/ 1060781 w 1158419"/>
              <a:gd name="connsiteY70" fmla="*/ 864857 h 2182043"/>
              <a:gd name="connsiteX71" fmla="*/ 994106 w 1158419"/>
              <a:gd name="connsiteY71" fmla="*/ 862475 h 2182043"/>
              <a:gd name="connsiteX72" fmla="*/ 984581 w 1158419"/>
              <a:gd name="connsiteY72" fmla="*/ 914863 h 2182043"/>
              <a:gd name="connsiteX73" fmla="*/ 975056 w 1158419"/>
              <a:gd name="connsiteY73" fmla="*/ 929150 h 2182043"/>
              <a:gd name="connsiteX74" fmla="*/ 960769 w 1158419"/>
              <a:gd name="connsiteY74" fmla="*/ 948200 h 2182043"/>
              <a:gd name="connsiteX75" fmla="*/ 932194 w 1158419"/>
              <a:gd name="connsiteY75" fmla="*/ 962488 h 2182043"/>
              <a:gd name="connsiteX76" fmla="*/ 898856 w 1158419"/>
              <a:gd name="connsiteY76" fmla="*/ 919625 h 2182043"/>
              <a:gd name="connsiteX77" fmla="*/ 884569 w 1158419"/>
              <a:gd name="connsiteY77" fmla="*/ 905338 h 2182043"/>
              <a:gd name="connsiteX78" fmla="*/ 903619 w 1158419"/>
              <a:gd name="connsiteY78" fmla="*/ 852950 h 2182043"/>
              <a:gd name="connsiteX79" fmla="*/ 908381 w 1158419"/>
              <a:gd name="connsiteY79" fmla="*/ 833900 h 2182043"/>
              <a:gd name="connsiteX80" fmla="*/ 903619 w 1158419"/>
              <a:gd name="connsiteY80" fmla="*/ 819613 h 2182043"/>
              <a:gd name="connsiteX81" fmla="*/ 898856 w 1158419"/>
              <a:gd name="connsiteY81" fmla="*/ 800563 h 2182043"/>
              <a:gd name="connsiteX82" fmla="*/ 903619 w 1158419"/>
              <a:gd name="connsiteY82" fmla="*/ 776750 h 2182043"/>
              <a:gd name="connsiteX83" fmla="*/ 941719 w 1158419"/>
              <a:gd name="connsiteY83" fmla="*/ 752938 h 2182043"/>
              <a:gd name="connsiteX84" fmla="*/ 956006 w 1158419"/>
              <a:gd name="connsiteY84" fmla="*/ 738650 h 2182043"/>
              <a:gd name="connsiteX85" fmla="*/ 960769 w 1158419"/>
              <a:gd name="connsiteY85" fmla="*/ 724363 h 2182043"/>
              <a:gd name="connsiteX86" fmla="*/ 956006 w 1158419"/>
              <a:gd name="connsiteY86" fmla="*/ 600538 h 2182043"/>
              <a:gd name="connsiteX87" fmla="*/ 889331 w 1158419"/>
              <a:gd name="connsiteY87" fmla="*/ 600538 h 2182043"/>
              <a:gd name="connsiteX88" fmla="*/ 875044 w 1158419"/>
              <a:gd name="connsiteY88" fmla="*/ 586250 h 2182043"/>
              <a:gd name="connsiteX89" fmla="*/ 860756 w 1158419"/>
              <a:gd name="connsiteY89" fmla="*/ 576725 h 2182043"/>
              <a:gd name="connsiteX90" fmla="*/ 846469 w 1158419"/>
              <a:gd name="connsiteY90" fmla="*/ 557675 h 2182043"/>
              <a:gd name="connsiteX91" fmla="*/ 841706 w 1158419"/>
              <a:gd name="connsiteY91" fmla="*/ 543388 h 2182043"/>
              <a:gd name="connsiteX92" fmla="*/ 722644 w 1158419"/>
              <a:gd name="connsiteY92" fmla="*/ 538625 h 2182043"/>
              <a:gd name="connsiteX93" fmla="*/ 689306 w 1158419"/>
              <a:gd name="connsiteY93" fmla="*/ 510050 h 2182043"/>
              <a:gd name="connsiteX94" fmla="*/ 679781 w 1158419"/>
              <a:gd name="connsiteY94" fmla="*/ 495763 h 2182043"/>
              <a:gd name="connsiteX95" fmla="*/ 660731 w 1158419"/>
              <a:gd name="connsiteY95" fmla="*/ 448138 h 2182043"/>
              <a:gd name="connsiteX96" fmla="*/ 646444 w 1158419"/>
              <a:gd name="connsiteY96" fmla="*/ 410038 h 2182043"/>
              <a:gd name="connsiteX97" fmla="*/ 636919 w 1158419"/>
              <a:gd name="connsiteY97" fmla="*/ 386225 h 2182043"/>
              <a:gd name="connsiteX98" fmla="*/ 617869 w 1158419"/>
              <a:gd name="connsiteY98" fmla="*/ 357650 h 2182043"/>
              <a:gd name="connsiteX99" fmla="*/ 575006 w 1158419"/>
              <a:gd name="connsiteY99" fmla="*/ 329075 h 2182043"/>
              <a:gd name="connsiteX100" fmla="*/ 560719 w 1158419"/>
              <a:gd name="connsiteY100" fmla="*/ 319550 h 2182043"/>
              <a:gd name="connsiteX101" fmla="*/ 541669 w 1158419"/>
              <a:gd name="connsiteY101" fmla="*/ 305263 h 2182043"/>
              <a:gd name="connsiteX102" fmla="*/ 527381 w 1158419"/>
              <a:gd name="connsiteY102" fmla="*/ 300500 h 2182043"/>
              <a:gd name="connsiteX103" fmla="*/ 494044 w 1158419"/>
              <a:gd name="connsiteY103" fmla="*/ 281450 h 2182043"/>
              <a:gd name="connsiteX104" fmla="*/ 470231 w 1158419"/>
              <a:gd name="connsiteY104" fmla="*/ 271925 h 2182043"/>
              <a:gd name="connsiteX105" fmla="*/ 408318 w 1158419"/>
              <a:gd name="connsiteY105" fmla="*/ 181439 h 2182043"/>
              <a:gd name="connsiteX106" fmla="*/ 408319 w 1158419"/>
              <a:gd name="connsiteY106" fmla="*/ 52851 h 2182043"/>
              <a:gd name="connsiteX107" fmla="*/ 377362 w 1158419"/>
              <a:gd name="connsiteY107" fmla="*/ 43325 h 2182043"/>
              <a:gd name="connsiteX108" fmla="*/ 317831 w 1158419"/>
              <a:gd name="connsiteY108" fmla="*/ 9988 h 2182043"/>
              <a:gd name="connsiteX109" fmla="*/ 284494 w 1158419"/>
              <a:gd name="connsiteY109" fmla="*/ 463 h 2182043"/>
              <a:gd name="connsiteX110" fmla="*/ 265444 w 1158419"/>
              <a:gd name="connsiteY110" fmla="*/ 5225 h 2182043"/>
              <a:gd name="connsiteX111" fmla="*/ 227344 w 1158419"/>
              <a:gd name="connsiteY111" fmla="*/ 55231 h 2182043"/>
              <a:gd name="connsiteX112" fmla="*/ 170194 w 1158419"/>
              <a:gd name="connsiteY112" fmla="*/ 69519 h 2182043"/>
              <a:gd name="connsiteX113" fmla="*/ 158287 w 1158419"/>
              <a:gd name="connsiteY113" fmla="*/ 114763 h 2182043"/>
              <a:gd name="connsiteX114" fmla="*/ 122568 w 1158419"/>
              <a:gd name="connsiteY114" fmla="*/ 150481 h 2182043"/>
              <a:gd name="connsiteX115" fmla="*/ 84469 w 1158419"/>
              <a:gd name="connsiteY115" fmla="*/ 243351 h 2182043"/>
              <a:gd name="connsiteX0" fmla="*/ 84469 w 1158419"/>
              <a:gd name="connsiteY0" fmla="*/ 243351 h 2182043"/>
              <a:gd name="connsiteX1" fmla="*/ 91612 w 1158419"/>
              <a:gd name="connsiteY1" fmla="*/ 271925 h 2182043"/>
              <a:gd name="connsiteX2" fmla="*/ 74943 w 1158419"/>
              <a:gd name="connsiteY2" fmla="*/ 340982 h 2182043"/>
              <a:gd name="connsiteX3" fmla="*/ 60656 w 1158419"/>
              <a:gd name="connsiteY3" fmla="*/ 390988 h 2182043"/>
              <a:gd name="connsiteX4" fmla="*/ 53512 w 1158419"/>
              <a:gd name="connsiteY4" fmla="*/ 467188 h 2182043"/>
              <a:gd name="connsiteX5" fmla="*/ 32081 w 1158419"/>
              <a:gd name="connsiteY5" fmla="*/ 505288 h 2182043"/>
              <a:gd name="connsiteX6" fmla="*/ 3506 w 1158419"/>
              <a:gd name="connsiteY6" fmla="*/ 541007 h 2182043"/>
              <a:gd name="connsiteX7" fmla="*/ 74944 w 1158419"/>
              <a:gd name="connsiteY7" fmla="*/ 564819 h 2182043"/>
              <a:gd name="connsiteX8" fmla="*/ 67800 w 1158419"/>
              <a:gd name="connsiteY8" fmla="*/ 643401 h 2182043"/>
              <a:gd name="connsiteX9" fmla="*/ 103518 w 1158419"/>
              <a:gd name="connsiteY9" fmla="*/ 688645 h 2182043"/>
              <a:gd name="connsiteX10" fmla="*/ 167813 w 1158419"/>
              <a:gd name="connsiteY10" fmla="*/ 736269 h 2182043"/>
              <a:gd name="connsiteX11" fmla="*/ 170195 w 1158419"/>
              <a:gd name="connsiteY11" fmla="*/ 807706 h 2182043"/>
              <a:gd name="connsiteX12" fmla="*/ 155907 w 1158419"/>
              <a:gd name="connsiteY12" fmla="*/ 860094 h 2182043"/>
              <a:gd name="connsiteX13" fmla="*/ 127331 w 1158419"/>
              <a:gd name="connsiteY13" fmla="*/ 910100 h 2182043"/>
              <a:gd name="connsiteX14" fmla="*/ 98756 w 1158419"/>
              <a:gd name="connsiteY14" fmla="*/ 948200 h 2182043"/>
              <a:gd name="connsiteX15" fmla="*/ 63037 w 1158419"/>
              <a:gd name="connsiteY15" fmla="*/ 993444 h 2182043"/>
              <a:gd name="connsiteX16" fmla="*/ 32082 w 1158419"/>
              <a:gd name="connsiteY16" fmla="*/ 1064881 h 2182043"/>
              <a:gd name="connsiteX17" fmla="*/ 1125 w 1158419"/>
              <a:gd name="connsiteY17" fmla="*/ 1105363 h 2182043"/>
              <a:gd name="connsiteX18" fmla="*/ 8269 w 1158419"/>
              <a:gd name="connsiteY18" fmla="*/ 1174419 h 2182043"/>
              <a:gd name="connsiteX19" fmla="*/ 22557 w 1158419"/>
              <a:gd name="connsiteY19" fmla="*/ 1224425 h 2182043"/>
              <a:gd name="connsiteX20" fmla="*/ 51133 w 1158419"/>
              <a:gd name="connsiteY20" fmla="*/ 1260144 h 2182043"/>
              <a:gd name="connsiteX21" fmla="*/ 70181 w 1158419"/>
              <a:gd name="connsiteY21" fmla="*/ 1298244 h 2182043"/>
              <a:gd name="connsiteX22" fmla="*/ 148763 w 1158419"/>
              <a:gd name="connsiteY22" fmla="*/ 1314913 h 2182043"/>
              <a:gd name="connsiteX23" fmla="*/ 255919 w 1158419"/>
              <a:gd name="connsiteY23" fmla="*/ 1398256 h 2182043"/>
              <a:gd name="connsiteX24" fmla="*/ 279733 w 1158419"/>
              <a:gd name="connsiteY24" fmla="*/ 1450644 h 2182043"/>
              <a:gd name="connsiteX25" fmla="*/ 239252 w 1158419"/>
              <a:gd name="connsiteY25" fmla="*/ 1550656 h 2182043"/>
              <a:gd name="connsiteX26" fmla="*/ 210677 w 1158419"/>
              <a:gd name="connsiteY26" fmla="*/ 1655431 h 2182043"/>
              <a:gd name="connsiteX27" fmla="*/ 217819 w 1158419"/>
              <a:gd name="connsiteY27" fmla="*/ 1714963 h 2182043"/>
              <a:gd name="connsiteX28" fmla="*/ 246394 w 1158419"/>
              <a:gd name="connsiteY28" fmla="*/ 1812594 h 2182043"/>
              <a:gd name="connsiteX29" fmla="*/ 191627 w 1158419"/>
              <a:gd name="connsiteY29" fmla="*/ 1857838 h 2182043"/>
              <a:gd name="connsiteX30" fmla="*/ 144002 w 1158419"/>
              <a:gd name="connsiteY30" fmla="*/ 1891175 h 2182043"/>
              <a:gd name="connsiteX31" fmla="*/ 91613 w 1158419"/>
              <a:gd name="connsiteY31" fmla="*/ 1917369 h 2182043"/>
              <a:gd name="connsiteX32" fmla="*/ 139239 w 1158419"/>
              <a:gd name="connsiteY32" fmla="*/ 1953088 h 2182043"/>
              <a:gd name="connsiteX33" fmla="*/ 165431 w 1158419"/>
              <a:gd name="connsiteY33" fmla="*/ 1984043 h 2182043"/>
              <a:gd name="connsiteX34" fmla="*/ 196387 w 1158419"/>
              <a:gd name="connsiteY34" fmla="*/ 2055482 h 2182043"/>
              <a:gd name="connsiteX35" fmla="*/ 258302 w 1158419"/>
              <a:gd name="connsiteY35" fmla="*/ 2048338 h 2182043"/>
              <a:gd name="connsiteX36" fmla="*/ 365456 w 1158419"/>
              <a:gd name="connsiteY36" fmla="*/ 2074532 h 2182043"/>
              <a:gd name="connsiteX37" fmla="*/ 382127 w 1158419"/>
              <a:gd name="connsiteY37" fmla="*/ 2155494 h 2182043"/>
              <a:gd name="connsiteX38" fmla="*/ 441658 w 1158419"/>
              <a:gd name="connsiteY38" fmla="*/ 2176926 h 2182043"/>
              <a:gd name="connsiteX39" fmla="*/ 489282 w 1158419"/>
              <a:gd name="connsiteY39" fmla="*/ 2165019 h 2182043"/>
              <a:gd name="connsiteX40" fmla="*/ 527381 w 1158419"/>
              <a:gd name="connsiteY40" fmla="*/ 2181687 h 2182043"/>
              <a:gd name="connsiteX41" fmla="*/ 539288 w 1158419"/>
              <a:gd name="connsiteY41" fmla="*/ 2086437 h 2182043"/>
              <a:gd name="connsiteX42" fmla="*/ 591675 w 1158419"/>
              <a:gd name="connsiteY42" fmla="*/ 2041194 h 2182043"/>
              <a:gd name="connsiteX43" fmla="*/ 613106 w 1158419"/>
              <a:gd name="connsiteY43" fmla="*/ 2010238 h 2182043"/>
              <a:gd name="connsiteX44" fmla="*/ 608346 w 1158419"/>
              <a:gd name="connsiteY44" fmla="*/ 1972139 h 2182043"/>
              <a:gd name="connsiteX45" fmla="*/ 648824 w 1158419"/>
              <a:gd name="connsiteY45" fmla="*/ 1869745 h 2182043"/>
              <a:gd name="connsiteX46" fmla="*/ 698831 w 1158419"/>
              <a:gd name="connsiteY46" fmla="*/ 1781638 h 2182043"/>
              <a:gd name="connsiteX47" fmla="*/ 739314 w 1158419"/>
              <a:gd name="connsiteY47" fmla="*/ 1714964 h 2182043"/>
              <a:gd name="connsiteX48" fmla="*/ 770269 w 1158419"/>
              <a:gd name="connsiteY48" fmla="*/ 1684008 h 2182043"/>
              <a:gd name="connsiteX49" fmla="*/ 791701 w 1158419"/>
              <a:gd name="connsiteY49" fmla="*/ 1772113 h 2182043"/>
              <a:gd name="connsiteX50" fmla="*/ 813133 w 1158419"/>
              <a:gd name="connsiteY50" fmla="*/ 1719726 h 2182043"/>
              <a:gd name="connsiteX51" fmla="*/ 848850 w 1158419"/>
              <a:gd name="connsiteY51" fmla="*/ 1729250 h 2182043"/>
              <a:gd name="connsiteX52" fmla="*/ 865518 w 1158419"/>
              <a:gd name="connsiteY52" fmla="*/ 1669719 h 2182043"/>
              <a:gd name="connsiteX53" fmla="*/ 946482 w 1158419"/>
              <a:gd name="connsiteY53" fmla="*/ 1703056 h 2182043"/>
              <a:gd name="connsiteX54" fmla="*/ 989344 w 1158419"/>
              <a:gd name="connsiteY54" fmla="*/ 1738775 h 2182043"/>
              <a:gd name="connsiteX55" fmla="*/ 986963 w 1158419"/>
              <a:gd name="connsiteY55" fmla="*/ 1674482 h 2182043"/>
              <a:gd name="connsiteX56" fmla="*/ 1017919 w 1158419"/>
              <a:gd name="connsiteY56" fmla="*/ 1638763 h 2182043"/>
              <a:gd name="connsiteX57" fmla="*/ 996488 w 1158419"/>
              <a:gd name="connsiteY57" fmla="*/ 1557800 h 2182043"/>
              <a:gd name="connsiteX58" fmla="*/ 934577 w 1158419"/>
              <a:gd name="connsiteY58" fmla="*/ 1495890 h 2182043"/>
              <a:gd name="connsiteX59" fmla="*/ 932194 w 1158419"/>
              <a:gd name="connsiteY59" fmla="*/ 1405400 h 2182043"/>
              <a:gd name="connsiteX60" fmla="*/ 929813 w 1158419"/>
              <a:gd name="connsiteY60" fmla="*/ 1364919 h 2182043"/>
              <a:gd name="connsiteX61" fmla="*/ 898856 w 1158419"/>
              <a:gd name="connsiteY61" fmla="*/ 1291100 h 2182043"/>
              <a:gd name="connsiteX62" fmla="*/ 905999 w 1158419"/>
              <a:gd name="connsiteY62" fmla="*/ 1236332 h 2182043"/>
              <a:gd name="connsiteX63" fmla="*/ 998870 w 1158419"/>
              <a:gd name="connsiteY63" fmla="*/ 1195851 h 2182043"/>
              <a:gd name="connsiteX64" fmla="*/ 1041731 w 1158419"/>
              <a:gd name="connsiteY64" fmla="*/ 1143463 h 2182043"/>
              <a:gd name="connsiteX65" fmla="*/ 1070306 w 1158419"/>
              <a:gd name="connsiteY65" fmla="*/ 1124413 h 2182043"/>
              <a:gd name="connsiteX66" fmla="*/ 1125075 w 1158419"/>
              <a:gd name="connsiteY66" fmla="*/ 1088694 h 2182043"/>
              <a:gd name="connsiteX67" fmla="*/ 1158413 w 1158419"/>
              <a:gd name="connsiteY67" fmla="*/ 1024400 h 2182043"/>
              <a:gd name="connsiteX68" fmla="*/ 1127456 w 1158419"/>
              <a:gd name="connsiteY68" fmla="*/ 972013 h 2182043"/>
              <a:gd name="connsiteX69" fmla="*/ 1084594 w 1158419"/>
              <a:gd name="connsiteY69" fmla="*/ 900575 h 2182043"/>
              <a:gd name="connsiteX70" fmla="*/ 1060781 w 1158419"/>
              <a:gd name="connsiteY70" fmla="*/ 864857 h 2182043"/>
              <a:gd name="connsiteX71" fmla="*/ 996487 w 1158419"/>
              <a:gd name="connsiteY71" fmla="*/ 876763 h 2182043"/>
              <a:gd name="connsiteX72" fmla="*/ 984581 w 1158419"/>
              <a:gd name="connsiteY72" fmla="*/ 914863 h 2182043"/>
              <a:gd name="connsiteX73" fmla="*/ 975056 w 1158419"/>
              <a:gd name="connsiteY73" fmla="*/ 929150 h 2182043"/>
              <a:gd name="connsiteX74" fmla="*/ 960769 w 1158419"/>
              <a:gd name="connsiteY74" fmla="*/ 948200 h 2182043"/>
              <a:gd name="connsiteX75" fmla="*/ 932194 w 1158419"/>
              <a:gd name="connsiteY75" fmla="*/ 962488 h 2182043"/>
              <a:gd name="connsiteX76" fmla="*/ 898856 w 1158419"/>
              <a:gd name="connsiteY76" fmla="*/ 919625 h 2182043"/>
              <a:gd name="connsiteX77" fmla="*/ 884569 w 1158419"/>
              <a:gd name="connsiteY77" fmla="*/ 905338 h 2182043"/>
              <a:gd name="connsiteX78" fmla="*/ 903619 w 1158419"/>
              <a:gd name="connsiteY78" fmla="*/ 852950 h 2182043"/>
              <a:gd name="connsiteX79" fmla="*/ 908381 w 1158419"/>
              <a:gd name="connsiteY79" fmla="*/ 833900 h 2182043"/>
              <a:gd name="connsiteX80" fmla="*/ 903619 w 1158419"/>
              <a:gd name="connsiteY80" fmla="*/ 819613 h 2182043"/>
              <a:gd name="connsiteX81" fmla="*/ 898856 w 1158419"/>
              <a:gd name="connsiteY81" fmla="*/ 800563 h 2182043"/>
              <a:gd name="connsiteX82" fmla="*/ 903619 w 1158419"/>
              <a:gd name="connsiteY82" fmla="*/ 776750 h 2182043"/>
              <a:gd name="connsiteX83" fmla="*/ 941719 w 1158419"/>
              <a:gd name="connsiteY83" fmla="*/ 752938 h 2182043"/>
              <a:gd name="connsiteX84" fmla="*/ 956006 w 1158419"/>
              <a:gd name="connsiteY84" fmla="*/ 738650 h 2182043"/>
              <a:gd name="connsiteX85" fmla="*/ 960769 w 1158419"/>
              <a:gd name="connsiteY85" fmla="*/ 724363 h 2182043"/>
              <a:gd name="connsiteX86" fmla="*/ 956006 w 1158419"/>
              <a:gd name="connsiteY86" fmla="*/ 600538 h 2182043"/>
              <a:gd name="connsiteX87" fmla="*/ 889331 w 1158419"/>
              <a:gd name="connsiteY87" fmla="*/ 600538 h 2182043"/>
              <a:gd name="connsiteX88" fmla="*/ 875044 w 1158419"/>
              <a:gd name="connsiteY88" fmla="*/ 586250 h 2182043"/>
              <a:gd name="connsiteX89" fmla="*/ 860756 w 1158419"/>
              <a:gd name="connsiteY89" fmla="*/ 576725 h 2182043"/>
              <a:gd name="connsiteX90" fmla="*/ 846469 w 1158419"/>
              <a:gd name="connsiteY90" fmla="*/ 557675 h 2182043"/>
              <a:gd name="connsiteX91" fmla="*/ 841706 w 1158419"/>
              <a:gd name="connsiteY91" fmla="*/ 543388 h 2182043"/>
              <a:gd name="connsiteX92" fmla="*/ 722644 w 1158419"/>
              <a:gd name="connsiteY92" fmla="*/ 538625 h 2182043"/>
              <a:gd name="connsiteX93" fmla="*/ 689306 w 1158419"/>
              <a:gd name="connsiteY93" fmla="*/ 510050 h 2182043"/>
              <a:gd name="connsiteX94" fmla="*/ 679781 w 1158419"/>
              <a:gd name="connsiteY94" fmla="*/ 495763 h 2182043"/>
              <a:gd name="connsiteX95" fmla="*/ 660731 w 1158419"/>
              <a:gd name="connsiteY95" fmla="*/ 448138 h 2182043"/>
              <a:gd name="connsiteX96" fmla="*/ 646444 w 1158419"/>
              <a:gd name="connsiteY96" fmla="*/ 410038 h 2182043"/>
              <a:gd name="connsiteX97" fmla="*/ 636919 w 1158419"/>
              <a:gd name="connsiteY97" fmla="*/ 386225 h 2182043"/>
              <a:gd name="connsiteX98" fmla="*/ 617869 w 1158419"/>
              <a:gd name="connsiteY98" fmla="*/ 357650 h 2182043"/>
              <a:gd name="connsiteX99" fmla="*/ 575006 w 1158419"/>
              <a:gd name="connsiteY99" fmla="*/ 329075 h 2182043"/>
              <a:gd name="connsiteX100" fmla="*/ 560719 w 1158419"/>
              <a:gd name="connsiteY100" fmla="*/ 319550 h 2182043"/>
              <a:gd name="connsiteX101" fmla="*/ 541669 w 1158419"/>
              <a:gd name="connsiteY101" fmla="*/ 305263 h 2182043"/>
              <a:gd name="connsiteX102" fmla="*/ 527381 w 1158419"/>
              <a:gd name="connsiteY102" fmla="*/ 300500 h 2182043"/>
              <a:gd name="connsiteX103" fmla="*/ 494044 w 1158419"/>
              <a:gd name="connsiteY103" fmla="*/ 281450 h 2182043"/>
              <a:gd name="connsiteX104" fmla="*/ 470231 w 1158419"/>
              <a:gd name="connsiteY104" fmla="*/ 271925 h 2182043"/>
              <a:gd name="connsiteX105" fmla="*/ 408318 w 1158419"/>
              <a:gd name="connsiteY105" fmla="*/ 181439 h 2182043"/>
              <a:gd name="connsiteX106" fmla="*/ 408319 w 1158419"/>
              <a:gd name="connsiteY106" fmla="*/ 52851 h 2182043"/>
              <a:gd name="connsiteX107" fmla="*/ 377362 w 1158419"/>
              <a:gd name="connsiteY107" fmla="*/ 43325 h 2182043"/>
              <a:gd name="connsiteX108" fmla="*/ 317831 w 1158419"/>
              <a:gd name="connsiteY108" fmla="*/ 9988 h 2182043"/>
              <a:gd name="connsiteX109" fmla="*/ 284494 w 1158419"/>
              <a:gd name="connsiteY109" fmla="*/ 463 h 2182043"/>
              <a:gd name="connsiteX110" fmla="*/ 265444 w 1158419"/>
              <a:gd name="connsiteY110" fmla="*/ 5225 h 2182043"/>
              <a:gd name="connsiteX111" fmla="*/ 227344 w 1158419"/>
              <a:gd name="connsiteY111" fmla="*/ 55231 h 2182043"/>
              <a:gd name="connsiteX112" fmla="*/ 170194 w 1158419"/>
              <a:gd name="connsiteY112" fmla="*/ 69519 h 2182043"/>
              <a:gd name="connsiteX113" fmla="*/ 158287 w 1158419"/>
              <a:gd name="connsiteY113" fmla="*/ 114763 h 2182043"/>
              <a:gd name="connsiteX114" fmla="*/ 122568 w 1158419"/>
              <a:gd name="connsiteY114" fmla="*/ 150481 h 2182043"/>
              <a:gd name="connsiteX115" fmla="*/ 84469 w 1158419"/>
              <a:gd name="connsiteY115" fmla="*/ 243351 h 2182043"/>
              <a:gd name="connsiteX0" fmla="*/ 84469 w 1158419"/>
              <a:gd name="connsiteY0" fmla="*/ 243351 h 2182043"/>
              <a:gd name="connsiteX1" fmla="*/ 91612 w 1158419"/>
              <a:gd name="connsiteY1" fmla="*/ 271925 h 2182043"/>
              <a:gd name="connsiteX2" fmla="*/ 74943 w 1158419"/>
              <a:gd name="connsiteY2" fmla="*/ 340982 h 2182043"/>
              <a:gd name="connsiteX3" fmla="*/ 60656 w 1158419"/>
              <a:gd name="connsiteY3" fmla="*/ 390988 h 2182043"/>
              <a:gd name="connsiteX4" fmla="*/ 53512 w 1158419"/>
              <a:gd name="connsiteY4" fmla="*/ 467188 h 2182043"/>
              <a:gd name="connsiteX5" fmla="*/ 32081 w 1158419"/>
              <a:gd name="connsiteY5" fmla="*/ 505288 h 2182043"/>
              <a:gd name="connsiteX6" fmla="*/ 3506 w 1158419"/>
              <a:gd name="connsiteY6" fmla="*/ 541007 h 2182043"/>
              <a:gd name="connsiteX7" fmla="*/ 74944 w 1158419"/>
              <a:gd name="connsiteY7" fmla="*/ 564819 h 2182043"/>
              <a:gd name="connsiteX8" fmla="*/ 67800 w 1158419"/>
              <a:gd name="connsiteY8" fmla="*/ 643401 h 2182043"/>
              <a:gd name="connsiteX9" fmla="*/ 103518 w 1158419"/>
              <a:gd name="connsiteY9" fmla="*/ 688645 h 2182043"/>
              <a:gd name="connsiteX10" fmla="*/ 167813 w 1158419"/>
              <a:gd name="connsiteY10" fmla="*/ 736269 h 2182043"/>
              <a:gd name="connsiteX11" fmla="*/ 170195 w 1158419"/>
              <a:gd name="connsiteY11" fmla="*/ 807706 h 2182043"/>
              <a:gd name="connsiteX12" fmla="*/ 155907 w 1158419"/>
              <a:gd name="connsiteY12" fmla="*/ 860094 h 2182043"/>
              <a:gd name="connsiteX13" fmla="*/ 127331 w 1158419"/>
              <a:gd name="connsiteY13" fmla="*/ 910100 h 2182043"/>
              <a:gd name="connsiteX14" fmla="*/ 98756 w 1158419"/>
              <a:gd name="connsiteY14" fmla="*/ 948200 h 2182043"/>
              <a:gd name="connsiteX15" fmla="*/ 63037 w 1158419"/>
              <a:gd name="connsiteY15" fmla="*/ 993444 h 2182043"/>
              <a:gd name="connsiteX16" fmla="*/ 32082 w 1158419"/>
              <a:gd name="connsiteY16" fmla="*/ 1064881 h 2182043"/>
              <a:gd name="connsiteX17" fmla="*/ 1125 w 1158419"/>
              <a:gd name="connsiteY17" fmla="*/ 1105363 h 2182043"/>
              <a:gd name="connsiteX18" fmla="*/ 8269 w 1158419"/>
              <a:gd name="connsiteY18" fmla="*/ 1174419 h 2182043"/>
              <a:gd name="connsiteX19" fmla="*/ 22557 w 1158419"/>
              <a:gd name="connsiteY19" fmla="*/ 1224425 h 2182043"/>
              <a:gd name="connsiteX20" fmla="*/ 51133 w 1158419"/>
              <a:gd name="connsiteY20" fmla="*/ 1260144 h 2182043"/>
              <a:gd name="connsiteX21" fmla="*/ 70181 w 1158419"/>
              <a:gd name="connsiteY21" fmla="*/ 1298244 h 2182043"/>
              <a:gd name="connsiteX22" fmla="*/ 148763 w 1158419"/>
              <a:gd name="connsiteY22" fmla="*/ 1314913 h 2182043"/>
              <a:gd name="connsiteX23" fmla="*/ 255919 w 1158419"/>
              <a:gd name="connsiteY23" fmla="*/ 1398256 h 2182043"/>
              <a:gd name="connsiteX24" fmla="*/ 279733 w 1158419"/>
              <a:gd name="connsiteY24" fmla="*/ 1450644 h 2182043"/>
              <a:gd name="connsiteX25" fmla="*/ 239252 w 1158419"/>
              <a:gd name="connsiteY25" fmla="*/ 1550656 h 2182043"/>
              <a:gd name="connsiteX26" fmla="*/ 210677 w 1158419"/>
              <a:gd name="connsiteY26" fmla="*/ 1655431 h 2182043"/>
              <a:gd name="connsiteX27" fmla="*/ 217819 w 1158419"/>
              <a:gd name="connsiteY27" fmla="*/ 1714963 h 2182043"/>
              <a:gd name="connsiteX28" fmla="*/ 246394 w 1158419"/>
              <a:gd name="connsiteY28" fmla="*/ 1812594 h 2182043"/>
              <a:gd name="connsiteX29" fmla="*/ 191627 w 1158419"/>
              <a:gd name="connsiteY29" fmla="*/ 1857838 h 2182043"/>
              <a:gd name="connsiteX30" fmla="*/ 144002 w 1158419"/>
              <a:gd name="connsiteY30" fmla="*/ 1891175 h 2182043"/>
              <a:gd name="connsiteX31" fmla="*/ 91613 w 1158419"/>
              <a:gd name="connsiteY31" fmla="*/ 1917369 h 2182043"/>
              <a:gd name="connsiteX32" fmla="*/ 139239 w 1158419"/>
              <a:gd name="connsiteY32" fmla="*/ 1953088 h 2182043"/>
              <a:gd name="connsiteX33" fmla="*/ 165431 w 1158419"/>
              <a:gd name="connsiteY33" fmla="*/ 1984043 h 2182043"/>
              <a:gd name="connsiteX34" fmla="*/ 196387 w 1158419"/>
              <a:gd name="connsiteY34" fmla="*/ 2055482 h 2182043"/>
              <a:gd name="connsiteX35" fmla="*/ 258302 w 1158419"/>
              <a:gd name="connsiteY35" fmla="*/ 2048338 h 2182043"/>
              <a:gd name="connsiteX36" fmla="*/ 365456 w 1158419"/>
              <a:gd name="connsiteY36" fmla="*/ 2074532 h 2182043"/>
              <a:gd name="connsiteX37" fmla="*/ 382127 w 1158419"/>
              <a:gd name="connsiteY37" fmla="*/ 2155494 h 2182043"/>
              <a:gd name="connsiteX38" fmla="*/ 441658 w 1158419"/>
              <a:gd name="connsiteY38" fmla="*/ 2176926 h 2182043"/>
              <a:gd name="connsiteX39" fmla="*/ 489282 w 1158419"/>
              <a:gd name="connsiteY39" fmla="*/ 2165019 h 2182043"/>
              <a:gd name="connsiteX40" fmla="*/ 527381 w 1158419"/>
              <a:gd name="connsiteY40" fmla="*/ 2181687 h 2182043"/>
              <a:gd name="connsiteX41" fmla="*/ 539288 w 1158419"/>
              <a:gd name="connsiteY41" fmla="*/ 2086437 h 2182043"/>
              <a:gd name="connsiteX42" fmla="*/ 591675 w 1158419"/>
              <a:gd name="connsiteY42" fmla="*/ 2041194 h 2182043"/>
              <a:gd name="connsiteX43" fmla="*/ 613106 w 1158419"/>
              <a:gd name="connsiteY43" fmla="*/ 2010238 h 2182043"/>
              <a:gd name="connsiteX44" fmla="*/ 608346 w 1158419"/>
              <a:gd name="connsiteY44" fmla="*/ 1972139 h 2182043"/>
              <a:gd name="connsiteX45" fmla="*/ 648824 w 1158419"/>
              <a:gd name="connsiteY45" fmla="*/ 1869745 h 2182043"/>
              <a:gd name="connsiteX46" fmla="*/ 698831 w 1158419"/>
              <a:gd name="connsiteY46" fmla="*/ 1781638 h 2182043"/>
              <a:gd name="connsiteX47" fmla="*/ 739314 w 1158419"/>
              <a:gd name="connsiteY47" fmla="*/ 1714964 h 2182043"/>
              <a:gd name="connsiteX48" fmla="*/ 770269 w 1158419"/>
              <a:gd name="connsiteY48" fmla="*/ 1684008 h 2182043"/>
              <a:gd name="connsiteX49" fmla="*/ 791701 w 1158419"/>
              <a:gd name="connsiteY49" fmla="*/ 1772113 h 2182043"/>
              <a:gd name="connsiteX50" fmla="*/ 813133 w 1158419"/>
              <a:gd name="connsiteY50" fmla="*/ 1719726 h 2182043"/>
              <a:gd name="connsiteX51" fmla="*/ 848850 w 1158419"/>
              <a:gd name="connsiteY51" fmla="*/ 1729250 h 2182043"/>
              <a:gd name="connsiteX52" fmla="*/ 865518 w 1158419"/>
              <a:gd name="connsiteY52" fmla="*/ 1669719 h 2182043"/>
              <a:gd name="connsiteX53" fmla="*/ 946482 w 1158419"/>
              <a:gd name="connsiteY53" fmla="*/ 1703056 h 2182043"/>
              <a:gd name="connsiteX54" fmla="*/ 989344 w 1158419"/>
              <a:gd name="connsiteY54" fmla="*/ 1738775 h 2182043"/>
              <a:gd name="connsiteX55" fmla="*/ 986963 w 1158419"/>
              <a:gd name="connsiteY55" fmla="*/ 1674482 h 2182043"/>
              <a:gd name="connsiteX56" fmla="*/ 1017919 w 1158419"/>
              <a:gd name="connsiteY56" fmla="*/ 1638763 h 2182043"/>
              <a:gd name="connsiteX57" fmla="*/ 996488 w 1158419"/>
              <a:gd name="connsiteY57" fmla="*/ 1557800 h 2182043"/>
              <a:gd name="connsiteX58" fmla="*/ 934577 w 1158419"/>
              <a:gd name="connsiteY58" fmla="*/ 1495890 h 2182043"/>
              <a:gd name="connsiteX59" fmla="*/ 932194 w 1158419"/>
              <a:gd name="connsiteY59" fmla="*/ 1405400 h 2182043"/>
              <a:gd name="connsiteX60" fmla="*/ 929813 w 1158419"/>
              <a:gd name="connsiteY60" fmla="*/ 1364919 h 2182043"/>
              <a:gd name="connsiteX61" fmla="*/ 898856 w 1158419"/>
              <a:gd name="connsiteY61" fmla="*/ 1291100 h 2182043"/>
              <a:gd name="connsiteX62" fmla="*/ 905999 w 1158419"/>
              <a:gd name="connsiteY62" fmla="*/ 1236332 h 2182043"/>
              <a:gd name="connsiteX63" fmla="*/ 998870 w 1158419"/>
              <a:gd name="connsiteY63" fmla="*/ 1195851 h 2182043"/>
              <a:gd name="connsiteX64" fmla="*/ 1041731 w 1158419"/>
              <a:gd name="connsiteY64" fmla="*/ 1143463 h 2182043"/>
              <a:gd name="connsiteX65" fmla="*/ 1070306 w 1158419"/>
              <a:gd name="connsiteY65" fmla="*/ 1124413 h 2182043"/>
              <a:gd name="connsiteX66" fmla="*/ 1125075 w 1158419"/>
              <a:gd name="connsiteY66" fmla="*/ 1088694 h 2182043"/>
              <a:gd name="connsiteX67" fmla="*/ 1158413 w 1158419"/>
              <a:gd name="connsiteY67" fmla="*/ 1024400 h 2182043"/>
              <a:gd name="connsiteX68" fmla="*/ 1127456 w 1158419"/>
              <a:gd name="connsiteY68" fmla="*/ 972013 h 2182043"/>
              <a:gd name="connsiteX69" fmla="*/ 1084594 w 1158419"/>
              <a:gd name="connsiteY69" fmla="*/ 900575 h 2182043"/>
              <a:gd name="connsiteX70" fmla="*/ 1060781 w 1158419"/>
              <a:gd name="connsiteY70" fmla="*/ 864857 h 2182043"/>
              <a:gd name="connsiteX71" fmla="*/ 996487 w 1158419"/>
              <a:gd name="connsiteY71" fmla="*/ 876763 h 2182043"/>
              <a:gd name="connsiteX72" fmla="*/ 984581 w 1158419"/>
              <a:gd name="connsiteY72" fmla="*/ 914863 h 2182043"/>
              <a:gd name="connsiteX73" fmla="*/ 975056 w 1158419"/>
              <a:gd name="connsiteY73" fmla="*/ 929150 h 2182043"/>
              <a:gd name="connsiteX74" fmla="*/ 960769 w 1158419"/>
              <a:gd name="connsiteY74" fmla="*/ 948200 h 2182043"/>
              <a:gd name="connsiteX75" fmla="*/ 932194 w 1158419"/>
              <a:gd name="connsiteY75" fmla="*/ 962488 h 2182043"/>
              <a:gd name="connsiteX76" fmla="*/ 898856 w 1158419"/>
              <a:gd name="connsiteY76" fmla="*/ 919625 h 2182043"/>
              <a:gd name="connsiteX77" fmla="*/ 884569 w 1158419"/>
              <a:gd name="connsiteY77" fmla="*/ 905338 h 2182043"/>
              <a:gd name="connsiteX78" fmla="*/ 903619 w 1158419"/>
              <a:gd name="connsiteY78" fmla="*/ 852950 h 2182043"/>
              <a:gd name="connsiteX79" fmla="*/ 908381 w 1158419"/>
              <a:gd name="connsiteY79" fmla="*/ 833900 h 2182043"/>
              <a:gd name="connsiteX80" fmla="*/ 903619 w 1158419"/>
              <a:gd name="connsiteY80" fmla="*/ 819613 h 2182043"/>
              <a:gd name="connsiteX81" fmla="*/ 898856 w 1158419"/>
              <a:gd name="connsiteY81" fmla="*/ 800563 h 2182043"/>
              <a:gd name="connsiteX82" fmla="*/ 903619 w 1158419"/>
              <a:gd name="connsiteY82" fmla="*/ 776750 h 2182043"/>
              <a:gd name="connsiteX83" fmla="*/ 941719 w 1158419"/>
              <a:gd name="connsiteY83" fmla="*/ 752938 h 2182043"/>
              <a:gd name="connsiteX84" fmla="*/ 956006 w 1158419"/>
              <a:gd name="connsiteY84" fmla="*/ 738650 h 2182043"/>
              <a:gd name="connsiteX85" fmla="*/ 960769 w 1158419"/>
              <a:gd name="connsiteY85" fmla="*/ 724363 h 2182043"/>
              <a:gd name="connsiteX86" fmla="*/ 956006 w 1158419"/>
              <a:gd name="connsiteY86" fmla="*/ 600538 h 2182043"/>
              <a:gd name="connsiteX87" fmla="*/ 889331 w 1158419"/>
              <a:gd name="connsiteY87" fmla="*/ 600538 h 2182043"/>
              <a:gd name="connsiteX88" fmla="*/ 875044 w 1158419"/>
              <a:gd name="connsiteY88" fmla="*/ 586250 h 2182043"/>
              <a:gd name="connsiteX89" fmla="*/ 860756 w 1158419"/>
              <a:gd name="connsiteY89" fmla="*/ 576725 h 2182043"/>
              <a:gd name="connsiteX90" fmla="*/ 846469 w 1158419"/>
              <a:gd name="connsiteY90" fmla="*/ 557675 h 2182043"/>
              <a:gd name="connsiteX91" fmla="*/ 841706 w 1158419"/>
              <a:gd name="connsiteY91" fmla="*/ 543388 h 2182043"/>
              <a:gd name="connsiteX92" fmla="*/ 722644 w 1158419"/>
              <a:gd name="connsiteY92" fmla="*/ 538625 h 2182043"/>
              <a:gd name="connsiteX93" fmla="*/ 689306 w 1158419"/>
              <a:gd name="connsiteY93" fmla="*/ 510050 h 2182043"/>
              <a:gd name="connsiteX94" fmla="*/ 679781 w 1158419"/>
              <a:gd name="connsiteY94" fmla="*/ 495763 h 2182043"/>
              <a:gd name="connsiteX95" fmla="*/ 660731 w 1158419"/>
              <a:gd name="connsiteY95" fmla="*/ 448138 h 2182043"/>
              <a:gd name="connsiteX96" fmla="*/ 646444 w 1158419"/>
              <a:gd name="connsiteY96" fmla="*/ 410038 h 2182043"/>
              <a:gd name="connsiteX97" fmla="*/ 636919 w 1158419"/>
              <a:gd name="connsiteY97" fmla="*/ 386225 h 2182043"/>
              <a:gd name="connsiteX98" fmla="*/ 617869 w 1158419"/>
              <a:gd name="connsiteY98" fmla="*/ 357650 h 2182043"/>
              <a:gd name="connsiteX99" fmla="*/ 575006 w 1158419"/>
              <a:gd name="connsiteY99" fmla="*/ 329075 h 2182043"/>
              <a:gd name="connsiteX100" fmla="*/ 560719 w 1158419"/>
              <a:gd name="connsiteY100" fmla="*/ 319550 h 2182043"/>
              <a:gd name="connsiteX101" fmla="*/ 541669 w 1158419"/>
              <a:gd name="connsiteY101" fmla="*/ 305263 h 2182043"/>
              <a:gd name="connsiteX102" fmla="*/ 527381 w 1158419"/>
              <a:gd name="connsiteY102" fmla="*/ 300500 h 2182043"/>
              <a:gd name="connsiteX103" fmla="*/ 494044 w 1158419"/>
              <a:gd name="connsiteY103" fmla="*/ 281450 h 2182043"/>
              <a:gd name="connsiteX104" fmla="*/ 470231 w 1158419"/>
              <a:gd name="connsiteY104" fmla="*/ 271925 h 2182043"/>
              <a:gd name="connsiteX105" fmla="*/ 408318 w 1158419"/>
              <a:gd name="connsiteY105" fmla="*/ 181439 h 2182043"/>
              <a:gd name="connsiteX106" fmla="*/ 408319 w 1158419"/>
              <a:gd name="connsiteY106" fmla="*/ 52851 h 2182043"/>
              <a:gd name="connsiteX107" fmla="*/ 377362 w 1158419"/>
              <a:gd name="connsiteY107" fmla="*/ 43325 h 2182043"/>
              <a:gd name="connsiteX108" fmla="*/ 317831 w 1158419"/>
              <a:gd name="connsiteY108" fmla="*/ 9988 h 2182043"/>
              <a:gd name="connsiteX109" fmla="*/ 284494 w 1158419"/>
              <a:gd name="connsiteY109" fmla="*/ 463 h 2182043"/>
              <a:gd name="connsiteX110" fmla="*/ 265444 w 1158419"/>
              <a:gd name="connsiteY110" fmla="*/ 5225 h 2182043"/>
              <a:gd name="connsiteX111" fmla="*/ 227344 w 1158419"/>
              <a:gd name="connsiteY111" fmla="*/ 55231 h 2182043"/>
              <a:gd name="connsiteX112" fmla="*/ 170194 w 1158419"/>
              <a:gd name="connsiteY112" fmla="*/ 69519 h 2182043"/>
              <a:gd name="connsiteX113" fmla="*/ 158287 w 1158419"/>
              <a:gd name="connsiteY113" fmla="*/ 114763 h 2182043"/>
              <a:gd name="connsiteX114" fmla="*/ 122568 w 1158419"/>
              <a:gd name="connsiteY114" fmla="*/ 150481 h 2182043"/>
              <a:gd name="connsiteX115" fmla="*/ 84469 w 1158419"/>
              <a:gd name="connsiteY115" fmla="*/ 243351 h 2182043"/>
              <a:gd name="connsiteX0" fmla="*/ 84469 w 1158419"/>
              <a:gd name="connsiteY0" fmla="*/ 243351 h 2182043"/>
              <a:gd name="connsiteX1" fmla="*/ 91612 w 1158419"/>
              <a:gd name="connsiteY1" fmla="*/ 271925 h 2182043"/>
              <a:gd name="connsiteX2" fmla="*/ 74943 w 1158419"/>
              <a:gd name="connsiteY2" fmla="*/ 340982 h 2182043"/>
              <a:gd name="connsiteX3" fmla="*/ 60656 w 1158419"/>
              <a:gd name="connsiteY3" fmla="*/ 390988 h 2182043"/>
              <a:gd name="connsiteX4" fmla="*/ 53512 w 1158419"/>
              <a:gd name="connsiteY4" fmla="*/ 467188 h 2182043"/>
              <a:gd name="connsiteX5" fmla="*/ 32081 w 1158419"/>
              <a:gd name="connsiteY5" fmla="*/ 505288 h 2182043"/>
              <a:gd name="connsiteX6" fmla="*/ 3506 w 1158419"/>
              <a:gd name="connsiteY6" fmla="*/ 541007 h 2182043"/>
              <a:gd name="connsiteX7" fmla="*/ 74944 w 1158419"/>
              <a:gd name="connsiteY7" fmla="*/ 564819 h 2182043"/>
              <a:gd name="connsiteX8" fmla="*/ 67800 w 1158419"/>
              <a:gd name="connsiteY8" fmla="*/ 643401 h 2182043"/>
              <a:gd name="connsiteX9" fmla="*/ 103518 w 1158419"/>
              <a:gd name="connsiteY9" fmla="*/ 688645 h 2182043"/>
              <a:gd name="connsiteX10" fmla="*/ 167813 w 1158419"/>
              <a:gd name="connsiteY10" fmla="*/ 736269 h 2182043"/>
              <a:gd name="connsiteX11" fmla="*/ 170195 w 1158419"/>
              <a:gd name="connsiteY11" fmla="*/ 807706 h 2182043"/>
              <a:gd name="connsiteX12" fmla="*/ 155907 w 1158419"/>
              <a:gd name="connsiteY12" fmla="*/ 860094 h 2182043"/>
              <a:gd name="connsiteX13" fmla="*/ 127331 w 1158419"/>
              <a:gd name="connsiteY13" fmla="*/ 910100 h 2182043"/>
              <a:gd name="connsiteX14" fmla="*/ 98756 w 1158419"/>
              <a:gd name="connsiteY14" fmla="*/ 948200 h 2182043"/>
              <a:gd name="connsiteX15" fmla="*/ 63037 w 1158419"/>
              <a:gd name="connsiteY15" fmla="*/ 993444 h 2182043"/>
              <a:gd name="connsiteX16" fmla="*/ 32082 w 1158419"/>
              <a:gd name="connsiteY16" fmla="*/ 1064881 h 2182043"/>
              <a:gd name="connsiteX17" fmla="*/ 1125 w 1158419"/>
              <a:gd name="connsiteY17" fmla="*/ 1105363 h 2182043"/>
              <a:gd name="connsiteX18" fmla="*/ 8269 w 1158419"/>
              <a:gd name="connsiteY18" fmla="*/ 1174419 h 2182043"/>
              <a:gd name="connsiteX19" fmla="*/ 22557 w 1158419"/>
              <a:gd name="connsiteY19" fmla="*/ 1224425 h 2182043"/>
              <a:gd name="connsiteX20" fmla="*/ 51133 w 1158419"/>
              <a:gd name="connsiteY20" fmla="*/ 1260144 h 2182043"/>
              <a:gd name="connsiteX21" fmla="*/ 70181 w 1158419"/>
              <a:gd name="connsiteY21" fmla="*/ 1298244 h 2182043"/>
              <a:gd name="connsiteX22" fmla="*/ 148763 w 1158419"/>
              <a:gd name="connsiteY22" fmla="*/ 1314913 h 2182043"/>
              <a:gd name="connsiteX23" fmla="*/ 255919 w 1158419"/>
              <a:gd name="connsiteY23" fmla="*/ 1398256 h 2182043"/>
              <a:gd name="connsiteX24" fmla="*/ 279733 w 1158419"/>
              <a:gd name="connsiteY24" fmla="*/ 1450644 h 2182043"/>
              <a:gd name="connsiteX25" fmla="*/ 239252 w 1158419"/>
              <a:gd name="connsiteY25" fmla="*/ 1550656 h 2182043"/>
              <a:gd name="connsiteX26" fmla="*/ 210677 w 1158419"/>
              <a:gd name="connsiteY26" fmla="*/ 1655431 h 2182043"/>
              <a:gd name="connsiteX27" fmla="*/ 217819 w 1158419"/>
              <a:gd name="connsiteY27" fmla="*/ 1714963 h 2182043"/>
              <a:gd name="connsiteX28" fmla="*/ 246394 w 1158419"/>
              <a:gd name="connsiteY28" fmla="*/ 1812594 h 2182043"/>
              <a:gd name="connsiteX29" fmla="*/ 191627 w 1158419"/>
              <a:gd name="connsiteY29" fmla="*/ 1857838 h 2182043"/>
              <a:gd name="connsiteX30" fmla="*/ 144002 w 1158419"/>
              <a:gd name="connsiteY30" fmla="*/ 1891175 h 2182043"/>
              <a:gd name="connsiteX31" fmla="*/ 91613 w 1158419"/>
              <a:gd name="connsiteY31" fmla="*/ 1917369 h 2182043"/>
              <a:gd name="connsiteX32" fmla="*/ 139239 w 1158419"/>
              <a:gd name="connsiteY32" fmla="*/ 1953088 h 2182043"/>
              <a:gd name="connsiteX33" fmla="*/ 165431 w 1158419"/>
              <a:gd name="connsiteY33" fmla="*/ 1984043 h 2182043"/>
              <a:gd name="connsiteX34" fmla="*/ 196387 w 1158419"/>
              <a:gd name="connsiteY34" fmla="*/ 2055482 h 2182043"/>
              <a:gd name="connsiteX35" fmla="*/ 258302 w 1158419"/>
              <a:gd name="connsiteY35" fmla="*/ 2048338 h 2182043"/>
              <a:gd name="connsiteX36" fmla="*/ 365456 w 1158419"/>
              <a:gd name="connsiteY36" fmla="*/ 2074532 h 2182043"/>
              <a:gd name="connsiteX37" fmla="*/ 382127 w 1158419"/>
              <a:gd name="connsiteY37" fmla="*/ 2155494 h 2182043"/>
              <a:gd name="connsiteX38" fmla="*/ 441658 w 1158419"/>
              <a:gd name="connsiteY38" fmla="*/ 2176926 h 2182043"/>
              <a:gd name="connsiteX39" fmla="*/ 489282 w 1158419"/>
              <a:gd name="connsiteY39" fmla="*/ 2165019 h 2182043"/>
              <a:gd name="connsiteX40" fmla="*/ 527381 w 1158419"/>
              <a:gd name="connsiteY40" fmla="*/ 2181687 h 2182043"/>
              <a:gd name="connsiteX41" fmla="*/ 539288 w 1158419"/>
              <a:gd name="connsiteY41" fmla="*/ 2086437 h 2182043"/>
              <a:gd name="connsiteX42" fmla="*/ 591675 w 1158419"/>
              <a:gd name="connsiteY42" fmla="*/ 2041194 h 2182043"/>
              <a:gd name="connsiteX43" fmla="*/ 613106 w 1158419"/>
              <a:gd name="connsiteY43" fmla="*/ 2010238 h 2182043"/>
              <a:gd name="connsiteX44" fmla="*/ 608346 w 1158419"/>
              <a:gd name="connsiteY44" fmla="*/ 1972139 h 2182043"/>
              <a:gd name="connsiteX45" fmla="*/ 648824 w 1158419"/>
              <a:gd name="connsiteY45" fmla="*/ 1869745 h 2182043"/>
              <a:gd name="connsiteX46" fmla="*/ 698831 w 1158419"/>
              <a:gd name="connsiteY46" fmla="*/ 1781638 h 2182043"/>
              <a:gd name="connsiteX47" fmla="*/ 739314 w 1158419"/>
              <a:gd name="connsiteY47" fmla="*/ 1714964 h 2182043"/>
              <a:gd name="connsiteX48" fmla="*/ 770269 w 1158419"/>
              <a:gd name="connsiteY48" fmla="*/ 1684008 h 2182043"/>
              <a:gd name="connsiteX49" fmla="*/ 791701 w 1158419"/>
              <a:gd name="connsiteY49" fmla="*/ 1772113 h 2182043"/>
              <a:gd name="connsiteX50" fmla="*/ 813133 w 1158419"/>
              <a:gd name="connsiteY50" fmla="*/ 1719726 h 2182043"/>
              <a:gd name="connsiteX51" fmla="*/ 848850 w 1158419"/>
              <a:gd name="connsiteY51" fmla="*/ 1729250 h 2182043"/>
              <a:gd name="connsiteX52" fmla="*/ 865518 w 1158419"/>
              <a:gd name="connsiteY52" fmla="*/ 1669719 h 2182043"/>
              <a:gd name="connsiteX53" fmla="*/ 946482 w 1158419"/>
              <a:gd name="connsiteY53" fmla="*/ 1703056 h 2182043"/>
              <a:gd name="connsiteX54" fmla="*/ 989344 w 1158419"/>
              <a:gd name="connsiteY54" fmla="*/ 1738775 h 2182043"/>
              <a:gd name="connsiteX55" fmla="*/ 986963 w 1158419"/>
              <a:gd name="connsiteY55" fmla="*/ 1674482 h 2182043"/>
              <a:gd name="connsiteX56" fmla="*/ 1017919 w 1158419"/>
              <a:gd name="connsiteY56" fmla="*/ 1638763 h 2182043"/>
              <a:gd name="connsiteX57" fmla="*/ 996488 w 1158419"/>
              <a:gd name="connsiteY57" fmla="*/ 1557800 h 2182043"/>
              <a:gd name="connsiteX58" fmla="*/ 934577 w 1158419"/>
              <a:gd name="connsiteY58" fmla="*/ 1495890 h 2182043"/>
              <a:gd name="connsiteX59" fmla="*/ 932194 w 1158419"/>
              <a:gd name="connsiteY59" fmla="*/ 1405400 h 2182043"/>
              <a:gd name="connsiteX60" fmla="*/ 929813 w 1158419"/>
              <a:gd name="connsiteY60" fmla="*/ 1364919 h 2182043"/>
              <a:gd name="connsiteX61" fmla="*/ 898856 w 1158419"/>
              <a:gd name="connsiteY61" fmla="*/ 1291100 h 2182043"/>
              <a:gd name="connsiteX62" fmla="*/ 905999 w 1158419"/>
              <a:gd name="connsiteY62" fmla="*/ 1236332 h 2182043"/>
              <a:gd name="connsiteX63" fmla="*/ 998870 w 1158419"/>
              <a:gd name="connsiteY63" fmla="*/ 1195851 h 2182043"/>
              <a:gd name="connsiteX64" fmla="*/ 1041731 w 1158419"/>
              <a:gd name="connsiteY64" fmla="*/ 1143463 h 2182043"/>
              <a:gd name="connsiteX65" fmla="*/ 1070306 w 1158419"/>
              <a:gd name="connsiteY65" fmla="*/ 1124413 h 2182043"/>
              <a:gd name="connsiteX66" fmla="*/ 1125075 w 1158419"/>
              <a:gd name="connsiteY66" fmla="*/ 1088694 h 2182043"/>
              <a:gd name="connsiteX67" fmla="*/ 1158413 w 1158419"/>
              <a:gd name="connsiteY67" fmla="*/ 1024400 h 2182043"/>
              <a:gd name="connsiteX68" fmla="*/ 1127456 w 1158419"/>
              <a:gd name="connsiteY68" fmla="*/ 972013 h 2182043"/>
              <a:gd name="connsiteX69" fmla="*/ 1084594 w 1158419"/>
              <a:gd name="connsiteY69" fmla="*/ 900575 h 2182043"/>
              <a:gd name="connsiteX70" fmla="*/ 1060781 w 1158419"/>
              <a:gd name="connsiteY70" fmla="*/ 864857 h 2182043"/>
              <a:gd name="connsiteX71" fmla="*/ 996487 w 1158419"/>
              <a:gd name="connsiteY71" fmla="*/ 876763 h 2182043"/>
              <a:gd name="connsiteX72" fmla="*/ 984581 w 1158419"/>
              <a:gd name="connsiteY72" fmla="*/ 914863 h 2182043"/>
              <a:gd name="connsiteX73" fmla="*/ 960769 w 1158419"/>
              <a:gd name="connsiteY73" fmla="*/ 948200 h 2182043"/>
              <a:gd name="connsiteX74" fmla="*/ 932194 w 1158419"/>
              <a:gd name="connsiteY74" fmla="*/ 962488 h 2182043"/>
              <a:gd name="connsiteX75" fmla="*/ 898856 w 1158419"/>
              <a:gd name="connsiteY75" fmla="*/ 919625 h 2182043"/>
              <a:gd name="connsiteX76" fmla="*/ 884569 w 1158419"/>
              <a:gd name="connsiteY76" fmla="*/ 905338 h 2182043"/>
              <a:gd name="connsiteX77" fmla="*/ 903619 w 1158419"/>
              <a:gd name="connsiteY77" fmla="*/ 852950 h 2182043"/>
              <a:gd name="connsiteX78" fmla="*/ 908381 w 1158419"/>
              <a:gd name="connsiteY78" fmla="*/ 833900 h 2182043"/>
              <a:gd name="connsiteX79" fmla="*/ 903619 w 1158419"/>
              <a:gd name="connsiteY79" fmla="*/ 819613 h 2182043"/>
              <a:gd name="connsiteX80" fmla="*/ 898856 w 1158419"/>
              <a:gd name="connsiteY80" fmla="*/ 800563 h 2182043"/>
              <a:gd name="connsiteX81" fmla="*/ 903619 w 1158419"/>
              <a:gd name="connsiteY81" fmla="*/ 776750 h 2182043"/>
              <a:gd name="connsiteX82" fmla="*/ 941719 w 1158419"/>
              <a:gd name="connsiteY82" fmla="*/ 752938 h 2182043"/>
              <a:gd name="connsiteX83" fmla="*/ 956006 w 1158419"/>
              <a:gd name="connsiteY83" fmla="*/ 738650 h 2182043"/>
              <a:gd name="connsiteX84" fmla="*/ 960769 w 1158419"/>
              <a:gd name="connsiteY84" fmla="*/ 724363 h 2182043"/>
              <a:gd name="connsiteX85" fmla="*/ 956006 w 1158419"/>
              <a:gd name="connsiteY85" fmla="*/ 600538 h 2182043"/>
              <a:gd name="connsiteX86" fmla="*/ 889331 w 1158419"/>
              <a:gd name="connsiteY86" fmla="*/ 600538 h 2182043"/>
              <a:gd name="connsiteX87" fmla="*/ 875044 w 1158419"/>
              <a:gd name="connsiteY87" fmla="*/ 586250 h 2182043"/>
              <a:gd name="connsiteX88" fmla="*/ 860756 w 1158419"/>
              <a:gd name="connsiteY88" fmla="*/ 576725 h 2182043"/>
              <a:gd name="connsiteX89" fmla="*/ 846469 w 1158419"/>
              <a:gd name="connsiteY89" fmla="*/ 557675 h 2182043"/>
              <a:gd name="connsiteX90" fmla="*/ 841706 w 1158419"/>
              <a:gd name="connsiteY90" fmla="*/ 543388 h 2182043"/>
              <a:gd name="connsiteX91" fmla="*/ 722644 w 1158419"/>
              <a:gd name="connsiteY91" fmla="*/ 538625 h 2182043"/>
              <a:gd name="connsiteX92" fmla="*/ 689306 w 1158419"/>
              <a:gd name="connsiteY92" fmla="*/ 510050 h 2182043"/>
              <a:gd name="connsiteX93" fmla="*/ 679781 w 1158419"/>
              <a:gd name="connsiteY93" fmla="*/ 495763 h 2182043"/>
              <a:gd name="connsiteX94" fmla="*/ 660731 w 1158419"/>
              <a:gd name="connsiteY94" fmla="*/ 448138 h 2182043"/>
              <a:gd name="connsiteX95" fmla="*/ 646444 w 1158419"/>
              <a:gd name="connsiteY95" fmla="*/ 410038 h 2182043"/>
              <a:gd name="connsiteX96" fmla="*/ 636919 w 1158419"/>
              <a:gd name="connsiteY96" fmla="*/ 386225 h 2182043"/>
              <a:gd name="connsiteX97" fmla="*/ 617869 w 1158419"/>
              <a:gd name="connsiteY97" fmla="*/ 357650 h 2182043"/>
              <a:gd name="connsiteX98" fmla="*/ 575006 w 1158419"/>
              <a:gd name="connsiteY98" fmla="*/ 329075 h 2182043"/>
              <a:gd name="connsiteX99" fmla="*/ 560719 w 1158419"/>
              <a:gd name="connsiteY99" fmla="*/ 319550 h 2182043"/>
              <a:gd name="connsiteX100" fmla="*/ 541669 w 1158419"/>
              <a:gd name="connsiteY100" fmla="*/ 305263 h 2182043"/>
              <a:gd name="connsiteX101" fmla="*/ 527381 w 1158419"/>
              <a:gd name="connsiteY101" fmla="*/ 300500 h 2182043"/>
              <a:gd name="connsiteX102" fmla="*/ 494044 w 1158419"/>
              <a:gd name="connsiteY102" fmla="*/ 281450 h 2182043"/>
              <a:gd name="connsiteX103" fmla="*/ 470231 w 1158419"/>
              <a:gd name="connsiteY103" fmla="*/ 271925 h 2182043"/>
              <a:gd name="connsiteX104" fmla="*/ 408318 w 1158419"/>
              <a:gd name="connsiteY104" fmla="*/ 181439 h 2182043"/>
              <a:gd name="connsiteX105" fmla="*/ 408319 w 1158419"/>
              <a:gd name="connsiteY105" fmla="*/ 52851 h 2182043"/>
              <a:gd name="connsiteX106" fmla="*/ 377362 w 1158419"/>
              <a:gd name="connsiteY106" fmla="*/ 43325 h 2182043"/>
              <a:gd name="connsiteX107" fmla="*/ 317831 w 1158419"/>
              <a:gd name="connsiteY107" fmla="*/ 9988 h 2182043"/>
              <a:gd name="connsiteX108" fmla="*/ 284494 w 1158419"/>
              <a:gd name="connsiteY108" fmla="*/ 463 h 2182043"/>
              <a:gd name="connsiteX109" fmla="*/ 265444 w 1158419"/>
              <a:gd name="connsiteY109" fmla="*/ 5225 h 2182043"/>
              <a:gd name="connsiteX110" fmla="*/ 227344 w 1158419"/>
              <a:gd name="connsiteY110" fmla="*/ 55231 h 2182043"/>
              <a:gd name="connsiteX111" fmla="*/ 170194 w 1158419"/>
              <a:gd name="connsiteY111" fmla="*/ 69519 h 2182043"/>
              <a:gd name="connsiteX112" fmla="*/ 158287 w 1158419"/>
              <a:gd name="connsiteY112" fmla="*/ 114763 h 2182043"/>
              <a:gd name="connsiteX113" fmla="*/ 122568 w 1158419"/>
              <a:gd name="connsiteY113" fmla="*/ 150481 h 2182043"/>
              <a:gd name="connsiteX114" fmla="*/ 84469 w 1158419"/>
              <a:gd name="connsiteY114" fmla="*/ 243351 h 2182043"/>
              <a:gd name="connsiteX0" fmla="*/ 84469 w 1158419"/>
              <a:gd name="connsiteY0" fmla="*/ 243351 h 2182043"/>
              <a:gd name="connsiteX1" fmla="*/ 91612 w 1158419"/>
              <a:gd name="connsiteY1" fmla="*/ 271925 h 2182043"/>
              <a:gd name="connsiteX2" fmla="*/ 74943 w 1158419"/>
              <a:gd name="connsiteY2" fmla="*/ 340982 h 2182043"/>
              <a:gd name="connsiteX3" fmla="*/ 60656 w 1158419"/>
              <a:gd name="connsiteY3" fmla="*/ 390988 h 2182043"/>
              <a:gd name="connsiteX4" fmla="*/ 53512 w 1158419"/>
              <a:gd name="connsiteY4" fmla="*/ 467188 h 2182043"/>
              <a:gd name="connsiteX5" fmla="*/ 32081 w 1158419"/>
              <a:gd name="connsiteY5" fmla="*/ 505288 h 2182043"/>
              <a:gd name="connsiteX6" fmla="*/ 3506 w 1158419"/>
              <a:gd name="connsiteY6" fmla="*/ 541007 h 2182043"/>
              <a:gd name="connsiteX7" fmla="*/ 74944 w 1158419"/>
              <a:gd name="connsiteY7" fmla="*/ 564819 h 2182043"/>
              <a:gd name="connsiteX8" fmla="*/ 67800 w 1158419"/>
              <a:gd name="connsiteY8" fmla="*/ 643401 h 2182043"/>
              <a:gd name="connsiteX9" fmla="*/ 103518 w 1158419"/>
              <a:gd name="connsiteY9" fmla="*/ 688645 h 2182043"/>
              <a:gd name="connsiteX10" fmla="*/ 167813 w 1158419"/>
              <a:gd name="connsiteY10" fmla="*/ 736269 h 2182043"/>
              <a:gd name="connsiteX11" fmla="*/ 170195 w 1158419"/>
              <a:gd name="connsiteY11" fmla="*/ 807706 h 2182043"/>
              <a:gd name="connsiteX12" fmla="*/ 155907 w 1158419"/>
              <a:gd name="connsiteY12" fmla="*/ 860094 h 2182043"/>
              <a:gd name="connsiteX13" fmla="*/ 127331 w 1158419"/>
              <a:gd name="connsiteY13" fmla="*/ 910100 h 2182043"/>
              <a:gd name="connsiteX14" fmla="*/ 98756 w 1158419"/>
              <a:gd name="connsiteY14" fmla="*/ 948200 h 2182043"/>
              <a:gd name="connsiteX15" fmla="*/ 63037 w 1158419"/>
              <a:gd name="connsiteY15" fmla="*/ 993444 h 2182043"/>
              <a:gd name="connsiteX16" fmla="*/ 32082 w 1158419"/>
              <a:gd name="connsiteY16" fmla="*/ 1064881 h 2182043"/>
              <a:gd name="connsiteX17" fmla="*/ 1125 w 1158419"/>
              <a:gd name="connsiteY17" fmla="*/ 1105363 h 2182043"/>
              <a:gd name="connsiteX18" fmla="*/ 8269 w 1158419"/>
              <a:gd name="connsiteY18" fmla="*/ 1174419 h 2182043"/>
              <a:gd name="connsiteX19" fmla="*/ 22557 w 1158419"/>
              <a:gd name="connsiteY19" fmla="*/ 1224425 h 2182043"/>
              <a:gd name="connsiteX20" fmla="*/ 51133 w 1158419"/>
              <a:gd name="connsiteY20" fmla="*/ 1260144 h 2182043"/>
              <a:gd name="connsiteX21" fmla="*/ 70181 w 1158419"/>
              <a:gd name="connsiteY21" fmla="*/ 1298244 h 2182043"/>
              <a:gd name="connsiteX22" fmla="*/ 148763 w 1158419"/>
              <a:gd name="connsiteY22" fmla="*/ 1314913 h 2182043"/>
              <a:gd name="connsiteX23" fmla="*/ 255919 w 1158419"/>
              <a:gd name="connsiteY23" fmla="*/ 1398256 h 2182043"/>
              <a:gd name="connsiteX24" fmla="*/ 279733 w 1158419"/>
              <a:gd name="connsiteY24" fmla="*/ 1450644 h 2182043"/>
              <a:gd name="connsiteX25" fmla="*/ 239252 w 1158419"/>
              <a:gd name="connsiteY25" fmla="*/ 1550656 h 2182043"/>
              <a:gd name="connsiteX26" fmla="*/ 210677 w 1158419"/>
              <a:gd name="connsiteY26" fmla="*/ 1655431 h 2182043"/>
              <a:gd name="connsiteX27" fmla="*/ 217819 w 1158419"/>
              <a:gd name="connsiteY27" fmla="*/ 1714963 h 2182043"/>
              <a:gd name="connsiteX28" fmla="*/ 246394 w 1158419"/>
              <a:gd name="connsiteY28" fmla="*/ 1812594 h 2182043"/>
              <a:gd name="connsiteX29" fmla="*/ 191627 w 1158419"/>
              <a:gd name="connsiteY29" fmla="*/ 1857838 h 2182043"/>
              <a:gd name="connsiteX30" fmla="*/ 144002 w 1158419"/>
              <a:gd name="connsiteY30" fmla="*/ 1891175 h 2182043"/>
              <a:gd name="connsiteX31" fmla="*/ 91613 w 1158419"/>
              <a:gd name="connsiteY31" fmla="*/ 1917369 h 2182043"/>
              <a:gd name="connsiteX32" fmla="*/ 139239 w 1158419"/>
              <a:gd name="connsiteY32" fmla="*/ 1953088 h 2182043"/>
              <a:gd name="connsiteX33" fmla="*/ 165431 w 1158419"/>
              <a:gd name="connsiteY33" fmla="*/ 1984043 h 2182043"/>
              <a:gd name="connsiteX34" fmla="*/ 196387 w 1158419"/>
              <a:gd name="connsiteY34" fmla="*/ 2055482 h 2182043"/>
              <a:gd name="connsiteX35" fmla="*/ 258302 w 1158419"/>
              <a:gd name="connsiteY35" fmla="*/ 2048338 h 2182043"/>
              <a:gd name="connsiteX36" fmla="*/ 365456 w 1158419"/>
              <a:gd name="connsiteY36" fmla="*/ 2074532 h 2182043"/>
              <a:gd name="connsiteX37" fmla="*/ 382127 w 1158419"/>
              <a:gd name="connsiteY37" fmla="*/ 2155494 h 2182043"/>
              <a:gd name="connsiteX38" fmla="*/ 441658 w 1158419"/>
              <a:gd name="connsiteY38" fmla="*/ 2176926 h 2182043"/>
              <a:gd name="connsiteX39" fmla="*/ 489282 w 1158419"/>
              <a:gd name="connsiteY39" fmla="*/ 2165019 h 2182043"/>
              <a:gd name="connsiteX40" fmla="*/ 527381 w 1158419"/>
              <a:gd name="connsiteY40" fmla="*/ 2181687 h 2182043"/>
              <a:gd name="connsiteX41" fmla="*/ 539288 w 1158419"/>
              <a:gd name="connsiteY41" fmla="*/ 2086437 h 2182043"/>
              <a:gd name="connsiteX42" fmla="*/ 591675 w 1158419"/>
              <a:gd name="connsiteY42" fmla="*/ 2041194 h 2182043"/>
              <a:gd name="connsiteX43" fmla="*/ 613106 w 1158419"/>
              <a:gd name="connsiteY43" fmla="*/ 2010238 h 2182043"/>
              <a:gd name="connsiteX44" fmla="*/ 608346 w 1158419"/>
              <a:gd name="connsiteY44" fmla="*/ 1972139 h 2182043"/>
              <a:gd name="connsiteX45" fmla="*/ 648824 w 1158419"/>
              <a:gd name="connsiteY45" fmla="*/ 1869745 h 2182043"/>
              <a:gd name="connsiteX46" fmla="*/ 698831 w 1158419"/>
              <a:gd name="connsiteY46" fmla="*/ 1781638 h 2182043"/>
              <a:gd name="connsiteX47" fmla="*/ 739314 w 1158419"/>
              <a:gd name="connsiteY47" fmla="*/ 1714964 h 2182043"/>
              <a:gd name="connsiteX48" fmla="*/ 770269 w 1158419"/>
              <a:gd name="connsiteY48" fmla="*/ 1684008 h 2182043"/>
              <a:gd name="connsiteX49" fmla="*/ 791701 w 1158419"/>
              <a:gd name="connsiteY49" fmla="*/ 1772113 h 2182043"/>
              <a:gd name="connsiteX50" fmla="*/ 813133 w 1158419"/>
              <a:gd name="connsiteY50" fmla="*/ 1719726 h 2182043"/>
              <a:gd name="connsiteX51" fmla="*/ 848850 w 1158419"/>
              <a:gd name="connsiteY51" fmla="*/ 1729250 h 2182043"/>
              <a:gd name="connsiteX52" fmla="*/ 865518 w 1158419"/>
              <a:gd name="connsiteY52" fmla="*/ 1669719 h 2182043"/>
              <a:gd name="connsiteX53" fmla="*/ 946482 w 1158419"/>
              <a:gd name="connsiteY53" fmla="*/ 1703056 h 2182043"/>
              <a:gd name="connsiteX54" fmla="*/ 989344 w 1158419"/>
              <a:gd name="connsiteY54" fmla="*/ 1738775 h 2182043"/>
              <a:gd name="connsiteX55" fmla="*/ 986963 w 1158419"/>
              <a:gd name="connsiteY55" fmla="*/ 1674482 h 2182043"/>
              <a:gd name="connsiteX56" fmla="*/ 1017919 w 1158419"/>
              <a:gd name="connsiteY56" fmla="*/ 1638763 h 2182043"/>
              <a:gd name="connsiteX57" fmla="*/ 996488 w 1158419"/>
              <a:gd name="connsiteY57" fmla="*/ 1557800 h 2182043"/>
              <a:gd name="connsiteX58" fmla="*/ 934577 w 1158419"/>
              <a:gd name="connsiteY58" fmla="*/ 1495890 h 2182043"/>
              <a:gd name="connsiteX59" fmla="*/ 932194 w 1158419"/>
              <a:gd name="connsiteY59" fmla="*/ 1405400 h 2182043"/>
              <a:gd name="connsiteX60" fmla="*/ 929813 w 1158419"/>
              <a:gd name="connsiteY60" fmla="*/ 1364919 h 2182043"/>
              <a:gd name="connsiteX61" fmla="*/ 898856 w 1158419"/>
              <a:gd name="connsiteY61" fmla="*/ 1291100 h 2182043"/>
              <a:gd name="connsiteX62" fmla="*/ 905999 w 1158419"/>
              <a:gd name="connsiteY62" fmla="*/ 1236332 h 2182043"/>
              <a:gd name="connsiteX63" fmla="*/ 998870 w 1158419"/>
              <a:gd name="connsiteY63" fmla="*/ 1195851 h 2182043"/>
              <a:gd name="connsiteX64" fmla="*/ 1041731 w 1158419"/>
              <a:gd name="connsiteY64" fmla="*/ 1143463 h 2182043"/>
              <a:gd name="connsiteX65" fmla="*/ 1070306 w 1158419"/>
              <a:gd name="connsiteY65" fmla="*/ 1124413 h 2182043"/>
              <a:gd name="connsiteX66" fmla="*/ 1125075 w 1158419"/>
              <a:gd name="connsiteY66" fmla="*/ 1088694 h 2182043"/>
              <a:gd name="connsiteX67" fmla="*/ 1158413 w 1158419"/>
              <a:gd name="connsiteY67" fmla="*/ 1024400 h 2182043"/>
              <a:gd name="connsiteX68" fmla="*/ 1127456 w 1158419"/>
              <a:gd name="connsiteY68" fmla="*/ 972013 h 2182043"/>
              <a:gd name="connsiteX69" fmla="*/ 1084594 w 1158419"/>
              <a:gd name="connsiteY69" fmla="*/ 900575 h 2182043"/>
              <a:gd name="connsiteX70" fmla="*/ 1060781 w 1158419"/>
              <a:gd name="connsiteY70" fmla="*/ 864857 h 2182043"/>
              <a:gd name="connsiteX71" fmla="*/ 996487 w 1158419"/>
              <a:gd name="connsiteY71" fmla="*/ 876763 h 2182043"/>
              <a:gd name="connsiteX72" fmla="*/ 984581 w 1158419"/>
              <a:gd name="connsiteY72" fmla="*/ 914863 h 2182043"/>
              <a:gd name="connsiteX73" fmla="*/ 932194 w 1158419"/>
              <a:gd name="connsiteY73" fmla="*/ 962488 h 2182043"/>
              <a:gd name="connsiteX74" fmla="*/ 898856 w 1158419"/>
              <a:gd name="connsiteY74" fmla="*/ 919625 h 2182043"/>
              <a:gd name="connsiteX75" fmla="*/ 884569 w 1158419"/>
              <a:gd name="connsiteY75" fmla="*/ 905338 h 2182043"/>
              <a:gd name="connsiteX76" fmla="*/ 903619 w 1158419"/>
              <a:gd name="connsiteY76" fmla="*/ 852950 h 2182043"/>
              <a:gd name="connsiteX77" fmla="*/ 908381 w 1158419"/>
              <a:gd name="connsiteY77" fmla="*/ 833900 h 2182043"/>
              <a:gd name="connsiteX78" fmla="*/ 903619 w 1158419"/>
              <a:gd name="connsiteY78" fmla="*/ 819613 h 2182043"/>
              <a:gd name="connsiteX79" fmla="*/ 898856 w 1158419"/>
              <a:gd name="connsiteY79" fmla="*/ 800563 h 2182043"/>
              <a:gd name="connsiteX80" fmla="*/ 903619 w 1158419"/>
              <a:gd name="connsiteY80" fmla="*/ 776750 h 2182043"/>
              <a:gd name="connsiteX81" fmla="*/ 941719 w 1158419"/>
              <a:gd name="connsiteY81" fmla="*/ 752938 h 2182043"/>
              <a:gd name="connsiteX82" fmla="*/ 956006 w 1158419"/>
              <a:gd name="connsiteY82" fmla="*/ 738650 h 2182043"/>
              <a:gd name="connsiteX83" fmla="*/ 960769 w 1158419"/>
              <a:gd name="connsiteY83" fmla="*/ 724363 h 2182043"/>
              <a:gd name="connsiteX84" fmla="*/ 956006 w 1158419"/>
              <a:gd name="connsiteY84" fmla="*/ 600538 h 2182043"/>
              <a:gd name="connsiteX85" fmla="*/ 889331 w 1158419"/>
              <a:gd name="connsiteY85" fmla="*/ 600538 h 2182043"/>
              <a:gd name="connsiteX86" fmla="*/ 875044 w 1158419"/>
              <a:gd name="connsiteY86" fmla="*/ 586250 h 2182043"/>
              <a:gd name="connsiteX87" fmla="*/ 860756 w 1158419"/>
              <a:gd name="connsiteY87" fmla="*/ 576725 h 2182043"/>
              <a:gd name="connsiteX88" fmla="*/ 846469 w 1158419"/>
              <a:gd name="connsiteY88" fmla="*/ 557675 h 2182043"/>
              <a:gd name="connsiteX89" fmla="*/ 841706 w 1158419"/>
              <a:gd name="connsiteY89" fmla="*/ 543388 h 2182043"/>
              <a:gd name="connsiteX90" fmla="*/ 722644 w 1158419"/>
              <a:gd name="connsiteY90" fmla="*/ 538625 h 2182043"/>
              <a:gd name="connsiteX91" fmla="*/ 689306 w 1158419"/>
              <a:gd name="connsiteY91" fmla="*/ 510050 h 2182043"/>
              <a:gd name="connsiteX92" fmla="*/ 679781 w 1158419"/>
              <a:gd name="connsiteY92" fmla="*/ 495763 h 2182043"/>
              <a:gd name="connsiteX93" fmla="*/ 660731 w 1158419"/>
              <a:gd name="connsiteY93" fmla="*/ 448138 h 2182043"/>
              <a:gd name="connsiteX94" fmla="*/ 646444 w 1158419"/>
              <a:gd name="connsiteY94" fmla="*/ 410038 h 2182043"/>
              <a:gd name="connsiteX95" fmla="*/ 636919 w 1158419"/>
              <a:gd name="connsiteY95" fmla="*/ 386225 h 2182043"/>
              <a:gd name="connsiteX96" fmla="*/ 617869 w 1158419"/>
              <a:gd name="connsiteY96" fmla="*/ 357650 h 2182043"/>
              <a:gd name="connsiteX97" fmla="*/ 575006 w 1158419"/>
              <a:gd name="connsiteY97" fmla="*/ 329075 h 2182043"/>
              <a:gd name="connsiteX98" fmla="*/ 560719 w 1158419"/>
              <a:gd name="connsiteY98" fmla="*/ 319550 h 2182043"/>
              <a:gd name="connsiteX99" fmla="*/ 541669 w 1158419"/>
              <a:gd name="connsiteY99" fmla="*/ 305263 h 2182043"/>
              <a:gd name="connsiteX100" fmla="*/ 527381 w 1158419"/>
              <a:gd name="connsiteY100" fmla="*/ 300500 h 2182043"/>
              <a:gd name="connsiteX101" fmla="*/ 494044 w 1158419"/>
              <a:gd name="connsiteY101" fmla="*/ 281450 h 2182043"/>
              <a:gd name="connsiteX102" fmla="*/ 470231 w 1158419"/>
              <a:gd name="connsiteY102" fmla="*/ 271925 h 2182043"/>
              <a:gd name="connsiteX103" fmla="*/ 408318 w 1158419"/>
              <a:gd name="connsiteY103" fmla="*/ 181439 h 2182043"/>
              <a:gd name="connsiteX104" fmla="*/ 408319 w 1158419"/>
              <a:gd name="connsiteY104" fmla="*/ 52851 h 2182043"/>
              <a:gd name="connsiteX105" fmla="*/ 377362 w 1158419"/>
              <a:gd name="connsiteY105" fmla="*/ 43325 h 2182043"/>
              <a:gd name="connsiteX106" fmla="*/ 317831 w 1158419"/>
              <a:gd name="connsiteY106" fmla="*/ 9988 h 2182043"/>
              <a:gd name="connsiteX107" fmla="*/ 284494 w 1158419"/>
              <a:gd name="connsiteY107" fmla="*/ 463 h 2182043"/>
              <a:gd name="connsiteX108" fmla="*/ 265444 w 1158419"/>
              <a:gd name="connsiteY108" fmla="*/ 5225 h 2182043"/>
              <a:gd name="connsiteX109" fmla="*/ 227344 w 1158419"/>
              <a:gd name="connsiteY109" fmla="*/ 55231 h 2182043"/>
              <a:gd name="connsiteX110" fmla="*/ 170194 w 1158419"/>
              <a:gd name="connsiteY110" fmla="*/ 69519 h 2182043"/>
              <a:gd name="connsiteX111" fmla="*/ 158287 w 1158419"/>
              <a:gd name="connsiteY111" fmla="*/ 114763 h 2182043"/>
              <a:gd name="connsiteX112" fmla="*/ 122568 w 1158419"/>
              <a:gd name="connsiteY112" fmla="*/ 150481 h 2182043"/>
              <a:gd name="connsiteX113" fmla="*/ 84469 w 1158419"/>
              <a:gd name="connsiteY113" fmla="*/ 243351 h 2182043"/>
              <a:gd name="connsiteX0" fmla="*/ 84469 w 1158419"/>
              <a:gd name="connsiteY0" fmla="*/ 243351 h 2182043"/>
              <a:gd name="connsiteX1" fmla="*/ 91612 w 1158419"/>
              <a:gd name="connsiteY1" fmla="*/ 271925 h 2182043"/>
              <a:gd name="connsiteX2" fmla="*/ 74943 w 1158419"/>
              <a:gd name="connsiteY2" fmla="*/ 340982 h 2182043"/>
              <a:gd name="connsiteX3" fmla="*/ 60656 w 1158419"/>
              <a:gd name="connsiteY3" fmla="*/ 390988 h 2182043"/>
              <a:gd name="connsiteX4" fmla="*/ 53512 w 1158419"/>
              <a:gd name="connsiteY4" fmla="*/ 467188 h 2182043"/>
              <a:gd name="connsiteX5" fmla="*/ 32081 w 1158419"/>
              <a:gd name="connsiteY5" fmla="*/ 505288 h 2182043"/>
              <a:gd name="connsiteX6" fmla="*/ 3506 w 1158419"/>
              <a:gd name="connsiteY6" fmla="*/ 541007 h 2182043"/>
              <a:gd name="connsiteX7" fmla="*/ 74944 w 1158419"/>
              <a:gd name="connsiteY7" fmla="*/ 564819 h 2182043"/>
              <a:gd name="connsiteX8" fmla="*/ 67800 w 1158419"/>
              <a:gd name="connsiteY8" fmla="*/ 643401 h 2182043"/>
              <a:gd name="connsiteX9" fmla="*/ 103518 w 1158419"/>
              <a:gd name="connsiteY9" fmla="*/ 688645 h 2182043"/>
              <a:gd name="connsiteX10" fmla="*/ 167813 w 1158419"/>
              <a:gd name="connsiteY10" fmla="*/ 736269 h 2182043"/>
              <a:gd name="connsiteX11" fmla="*/ 170195 w 1158419"/>
              <a:gd name="connsiteY11" fmla="*/ 807706 h 2182043"/>
              <a:gd name="connsiteX12" fmla="*/ 155907 w 1158419"/>
              <a:gd name="connsiteY12" fmla="*/ 860094 h 2182043"/>
              <a:gd name="connsiteX13" fmla="*/ 127331 w 1158419"/>
              <a:gd name="connsiteY13" fmla="*/ 910100 h 2182043"/>
              <a:gd name="connsiteX14" fmla="*/ 98756 w 1158419"/>
              <a:gd name="connsiteY14" fmla="*/ 948200 h 2182043"/>
              <a:gd name="connsiteX15" fmla="*/ 63037 w 1158419"/>
              <a:gd name="connsiteY15" fmla="*/ 993444 h 2182043"/>
              <a:gd name="connsiteX16" fmla="*/ 32082 w 1158419"/>
              <a:gd name="connsiteY16" fmla="*/ 1064881 h 2182043"/>
              <a:gd name="connsiteX17" fmla="*/ 1125 w 1158419"/>
              <a:gd name="connsiteY17" fmla="*/ 1105363 h 2182043"/>
              <a:gd name="connsiteX18" fmla="*/ 8269 w 1158419"/>
              <a:gd name="connsiteY18" fmla="*/ 1174419 h 2182043"/>
              <a:gd name="connsiteX19" fmla="*/ 22557 w 1158419"/>
              <a:gd name="connsiteY19" fmla="*/ 1224425 h 2182043"/>
              <a:gd name="connsiteX20" fmla="*/ 51133 w 1158419"/>
              <a:gd name="connsiteY20" fmla="*/ 1260144 h 2182043"/>
              <a:gd name="connsiteX21" fmla="*/ 70181 w 1158419"/>
              <a:gd name="connsiteY21" fmla="*/ 1298244 h 2182043"/>
              <a:gd name="connsiteX22" fmla="*/ 148763 w 1158419"/>
              <a:gd name="connsiteY22" fmla="*/ 1314913 h 2182043"/>
              <a:gd name="connsiteX23" fmla="*/ 255919 w 1158419"/>
              <a:gd name="connsiteY23" fmla="*/ 1398256 h 2182043"/>
              <a:gd name="connsiteX24" fmla="*/ 279733 w 1158419"/>
              <a:gd name="connsiteY24" fmla="*/ 1450644 h 2182043"/>
              <a:gd name="connsiteX25" fmla="*/ 239252 w 1158419"/>
              <a:gd name="connsiteY25" fmla="*/ 1550656 h 2182043"/>
              <a:gd name="connsiteX26" fmla="*/ 210677 w 1158419"/>
              <a:gd name="connsiteY26" fmla="*/ 1655431 h 2182043"/>
              <a:gd name="connsiteX27" fmla="*/ 217819 w 1158419"/>
              <a:gd name="connsiteY27" fmla="*/ 1714963 h 2182043"/>
              <a:gd name="connsiteX28" fmla="*/ 246394 w 1158419"/>
              <a:gd name="connsiteY28" fmla="*/ 1812594 h 2182043"/>
              <a:gd name="connsiteX29" fmla="*/ 191627 w 1158419"/>
              <a:gd name="connsiteY29" fmla="*/ 1857838 h 2182043"/>
              <a:gd name="connsiteX30" fmla="*/ 144002 w 1158419"/>
              <a:gd name="connsiteY30" fmla="*/ 1891175 h 2182043"/>
              <a:gd name="connsiteX31" fmla="*/ 91613 w 1158419"/>
              <a:gd name="connsiteY31" fmla="*/ 1917369 h 2182043"/>
              <a:gd name="connsiteX32" fmla="*/ 139239 w 1158419"/>
              <a:gd name="connsiteY32" fmla="*/ 1953088 h 2182043"/>
              <a:gd name="connsiteX33" fmla="*/ 165431 w 1158419"/>
              <a:gd name="connsiteY33" fmla="*/ 1984043 h 2182043"/>
              <a:gd name="connsiteX34" fmla="*/ 196387 w 1158419"/>
              <a:gd name="connsiteY34" fmla="*/ 2055482 h 2182043"/>
              <a:gd name="connsiteX35" fmla="*/ 258302 w 1158419"/>
              <a:gd name="connsiteY35" fmla="*/ 2048338 h 2182043"/>
              <a:gd name="connsiteX36" fmla="*/ 365456 w 1158419"/>
              <a:gd name="connsiteY36" fmla="*/ 2074532 h 2182043"/>
              <a:gd name="connsiteX37" fmla="*/ 382127 w 1158419"/>
              <a:gd name="connsiteY37" fmla="*/ 2155494 h 2182043"/>
              <a:gd name="connsiteX38" fmla="*/ 441658 w 1158419"/>
              <a:gd name="connsiteY38" fmla="*/ 2176926 h 2182043"/>
              <a:gd name="connsiteX39" fmla="*/ 489282 w 1158419"/>
              <a:gd name="connsiteY39" fmla="*/ 2165019 h 2182043"/>
              <a:gd name="connsiteX40" fmla="*/ 527381 w 1158419"/>
              <a:gd name="connsiteY40" fmla="*/ 2181687 h 2182043"/>
              <a:gd name="connsiteX41" fmla="*/ 539288 w 1158419"/>
              <a:gd name="connsiteY41" fmla="*/ 2086437 h 2182043"/>
              <a:gd name="connsiteX42" fmla="*/ 591675 w 1158419"/>
              <a:gd name="connsiteY42" fmla="*/ 2041194 h 2182043"/>
              <a:gd name="connsiteX43" fmla="*/ 613106 w 1158419"/>
              <a:gd name="connsiteY43" fmla="*/ 2010238 h 2182043"/>
              <a:gd name="connsiteX44" fmla="*/ 608346 w 1158419"/>
              <a:gd name="connsiteY44" fmla="*/ 1972139 h 2182043"/>
              <a:gd name="connsiteX45" fmla="*/ 648824 w 1158419"/>
              <a:gd name="connsiteY45" fmla="*/ 1869745 h 2182043"/>
              <a:gd name="connsiteX46" fmla="*/ 698831 w 1158419"/>
              <a:gd name="connsiteY46" fmla="*/ 1781638 h 2182043"/>
              <a:gd name="connsiteX47" fmla="*/ 739314 w 1158419"/>
              <a:gd name="connsiteY47" fmla="*/ 1714964 h 2182043"/>
              <a:gd name="connsiteX48" fmla="*/ 770269 w 1158419"/>
              <a:gd name="connsiteY48" fmla="*/ 1684008 h 2182043"/>
              <a:gd name="connsiteX49" fmla="*/ 791701 w 1158419"/>
              <a:gd name="connsiteY49" fmla="*/ 1772113 h 2182043"/>
              <a:gd name="connsiteX50" fmla="*/ 813133 w 1158419"/>
              <a:gd name="connsiteY50" fmla="*/ 1719726 h 2182043"/>
              <a:gd name="connsiteX51" fmla="*/ 848850 w 1158419"/>
              <a:gd name="connsiteY51" fmla="*/ 1729250 h 2182043"/>
              <a:gd name="connsiteX52" fmla="*/ 865518 w 1158419"/>
              <a:gd name="connsiteY52" fmla="*/ 1669719 h 2182043"/>
              <a:gd name="connsiteX53" fmla="*/ 946482 w 1158419"/>
              <a:gd name="connsiteY53" fmla="*/ 1703056 h 2182043"/>
              <a:gd name="connsiteX54" fmla="*/ 989344 w 1158419"/>
              <a:gd name="connsiteY54" fmla="*/ 1738775 h 2182043"/>
              <a:gd name="connsiteX55" fmla="*/ 986963 w 1158419"/>
              <a:gd name="connsiteY55" fmla="*/ 1674482 h 2182043"/>
              <a:gd name="connsiteX56" fmla="*/ 1017919 w 1158419"/>
              <a:gd name="connsiteY56" fmla="*/ 1638763 h 2182043"/>
              <a:gd name="connsiteX57" fmla="*/ 996488 w 1158419"/>
              <a:gd name="connsiteY57" fmla="*/ 1557800 h 2182043"/>
              <a:gd name="connsiteX58" fmla="*/ 934577 w 1158419"/>
              <a:gd name="connsiteY58" fmla="*/ 1495890 h 2182043"/>
              <a:gd name="connsiteX59" fmla="*/ 932194 w 1158419"/>
              <a:gd name="connsiteY59" fmla="*/ 1405400 h 2182043"/>
              <a:gd name="connsiteX60" fmla="*/ 929813 w 1158419"/>
              <a:gd name="connsiteY60" fmla="*/ 1364919 h 2182043"/>
              <a:gd name="connsiteX61" fmla="*/ 898856 w 1158419"/>
              <a:gd name="connsiteY61" fmla="*/ 1291100 h 2182043"/>
              <a:gd name="connsiteX62" fmla="*/ 905999 w 1158419"/>
              <a:gd name="connsiteY62" fmla="*/ 1236332 h 2182043"/>
              <a:gd name="connsiteX63" fmla="*/ 998870 w 1158419"/>
              <a:gd name="connsiteY63" fmla="*/ 1195851 h 2182043"/>
              <a:gd name="connsiteX64" fmla="*/ 1041731 w 1158419"/>
              <a:gd name="connsiteY64" fmla="*/ 1143463 h 2182043"/>
              <a:gd name="connsiteX65" fmla="*/ 1070306 w 1158419"/>
              <a:gd name="connsiteY65" fmla="*/ 1124413 h 2182043"/>
              <a:gd name="connsiteX66" fmla="*/ 1125075 w 1158419"/>
              <a:gd name="connsiteY66" fmla="*/ 1088694 h 2182043"/>
              <a:gd name="connsiteX67" fmla="*/ 1158413 w 1158419"/>
              <a:gd name="connsiteY67" fmla="*/ 1024400 h 2182043"/>
              <a:gd name="connsiteX68" fmla="*/ 1127456 w 1158419"/>
              <a:gd name="connsiteY68" fmla="*/ 972013 h 2182043"/>
              <a:gd name="connsiteX69" fmla="*/ 1084594 w 1158419"/>
              <a:gd name="connsiteY69" fmla="*/ 900575 h 2182043"/>
              <a:gd name="connsiteX70" fmla="*/ 1060781 w 1158419"/>
              <a:gd name="connsiteY70" fmla="*/ 864857 h 2182043"/>
              <a:gd name="connsiteX71" fmla="*/ 996487 w 1158419"/>
              <a:gd name="connsiteY71" fmla="*/ 876763 h 2182043"/>
              <a:gd name="connsiteX72" fmla="*/ 977437 w 1158419"/>
              <a:gd name="connsiteY72" fmla="*/ 907720 h 2182043"/>
              <a:gd name="connsiteX73" fmla="*/ 932194 w 1158419"/>
              <a:gd name="connsiteY73" fmla="*/ 962488 h 2182043"/>
              <a:gd name="connsiteX74" fmla="*/ 898856 w 1158419"/>
              <a:gd name="connsiteY74" fmla="*/ 919625 h 2182043"/>
              <a:gd name="connsiteX75" fmla="*/ 884569 w 1158419"/>
              <a:gd name="connsiteY75" fmla="*/ 905338 h 2182043"/>
              <a:gd name="connsiteX76" fmla="*/ 903619 w 1158419"/>
              <a:gd name="connsiteY76" fmla="*/ 852950 h 2182043"/>
              <a:gd name="connsiteX77" fmla="*/ 908381 w 1158419"/>
              <a:gd name="connsiteY77" fmla="*/ 833900 h 2182043"/>
              <a:gd name="connsiteX78" fmla="*/ 903619 w 1158419"/>
              <a:gd name="connsiteY78" fmla="*/ 819613 h 2182043"/>
              <a:gd name="connsiteX79" fmla="*/ 898856 w 1158419"/>
              <a:gd name="connsiteY79" fmla="*/ 800563 h 2182043"/>
              <a:gd name="connsiteX80" fmla="*/ 903619 w 1158419"/>
              <a:gd name="connsiteY80" fmla="*/ 776750 h 2182043"/>
              <a:gd name="connsiteX81" fmla="*/ 941719 w 1158419"/>
              <a:gd name="connsiteY81" fmla="*/ 752938 h 2182043"/>
              <a:gd name="connsiteX82" fmla="*/ 956006 w 1158419"/>
              <a:gd name="connsiteY82" fmla="*/ 738650 h 2182043"/>
              <a:gd name="connsiteX83" fmla="*/ 960769 w 1158419"/>
              <a:gd name="connsiteY83" fmla="*/ 724363 h 2182043"/>
              <a:gd name="connsiteX84" fmla="*/ 956006 w 1158419"/>
              <a:gd name="connsiteY84" fmla="*/ 600538 h 2182043"/>
              <a:gd name="connsiteX85" fmla="*/ 889331 w 1158419"/>
              <a:gd name="connsiteY85" fmla="*/ 600538 h 2182043"/>
              <a:gd name="connsiteX86" fmla="*/ 875044 w 1158419"/>
              <a:gd name="connsiteY86" fmla="*/ 586250 h 2182043"/>
              <a:gd name="connsiteX87" fmla="*/ 860756 w 1158419"/>
              <a:gd name="connsiteY87" fmla="*/ 576725 h 2182043"/>
              <a:gd name="connsiteX88" fmla="*/ 846469 w 1158419"/>
              <a:gd name="connsiteY88" fmla="*/ 557675 h 2182043"/>
              <a:gd name="connsiteX89" fmla="*/ 841706 w 1158419"/>
              <a:gd name="connsiteY89" fmla="*/ 543388 h 2182043"/>
              <a:gd name="connsiteX90" fmla="*/ 722644 w 1158419"/>
              <a:gd name="connsiteY90" fmla="*/ 538625 h 2182043"/>
              <a:gd name="connsiteX91" fmla="*/ 689306 w 1158419"/>
              <a:gd name="connsiteY91" fmla="*/ 510050 h 2182043"/>
              <a:gd name="connsiteX92" fmla="*/ 679781 w 1158419"/>
              <a:gd name="connsiteY92" fmla="*/ 495763 h 2182043"/>
              <a:gd name="connsiteX93" fmla="*/ 660731 w 1158419"/>
              <a:gd name="connsiteY93" fmla="*/ 448138 h 2182043"/>
              <a:gd name="connsiteX94" fmla="*/ 646444 w 1158419"/>
              <a:gd name="connsiteY94" fmla="*/ 410038 h 2182043"/>
              <a:gd name="connsiteX95" fmla="*/ 636919 w 1158419"/>
              <a:gd name="connsiteY95" fmla="*/ 386225 h 2182043"/>
              <a:gd name="connsiteX96" fmla="*/ 617869 w 1158419"/>
              <a:gd name="connsiteY96" fmla="*/ 357650 h 2182043"/>
              <a:gd name="connsiteX97" fmla="*/ 575006 w 1158419"/>
              <a:gd name="connsiteY97" fmla="*/ 329075 h 2182043"/>
              <a:gd name="connsiteX98" fmla="*/ 560719 w 1158419"/>
              <a:gd name="connsiteY98" fmla="*/ 319550 h 2182043"/>
              <a:gd name="connsiteX99" fmla="*/ 541669 w 1158419"/>
              <a:gd name="connsiteY99" fmla="*/ 305263 h 2182043"/>
              <a:gd name="connsiteX100" fmla="*/ 527381 w 1158419"/>
              <a:gd name="connsiteY100" fmla="*/ 300500 h 2182043"/>
              <a:gd name="connsiteX101" fmla="*/ 494044 w 1158419"/>
              <a:gd name="connsiteY101" fmla="*/ 281450 h 2182043"/>
              <a:gd name="connsiteX102" fmla="*/ 470231 w 1158419"/>
              <a:gd name="connsiteY102" fmla="*/ 271925 h 2182043"/>
              <a:gd name="connsiteX103" fmla="*/ 408318 w 1158419"/>
              <a:gd name="connsiteY103" fmla="*/ 181439 h 2182043"/>
              <a:gd name="connsiteX104" fmla="*/ 408319 w 1158419"/>
              <a:gd name="connsiteY104" fmla="*/ 52851 h 2182043"/>
              <a:gd name="connsiteX105" fmla="*/ 377362 w 1158419"/>
              <a:gd name="connsiteY105" fmla="*/ 43325 h 2182043"/>
              <a:gd name="connsiteX106" fmla="*/ 317831 w 1158419"/>
              <a:gd name="connsiteY106" fmla="*/ 9988 h 2182043"/>
              <a:gd name="connsiteX107" fmla="*/ 284494 w 1158419"/>
              <a:gd name="connsiteY107" fmla="*/ 463 h 2182043"/>
              <a:gd name="connsiteX108" fmla="*/ 265444 w 1158419"/>
              <a:gd name="connsiteY108" fmla="*/ 5225 h 2182043"/>
              <a:gd name="connsiteX109" fmla="*/ 227344 w 1158419"/>
              <a:gd name="connsiteY109" fmla="*/ 55231 h 2182043"/>
              <a:gd name="connsiteX110" fmla="*/ 170194 w 1158419"/>
              <a:gd name="connsiteY110" fmla="*/ 69519 h 2182043"/>
              <a:gd name="connsiteX111" fmla="*/ 158287 w 1158419"/>
              <a:gd name="connsiteY111" fmla="*/ 114763 h 2182043"/>
              <a:gd name="connsiteX112" fmla="*/ 122568 w 1158419"/>
              <a:gd name="connsiteY112" fmla="*/ 150481 h 2182043"/>
              <a:gd name="connsiteX113" fmla="*/ 84469 w 1158419"/>
              <a:gd name="connsiteY113" fmla="*/ 243351 h 2182043"/>
              <a:gd name="connsiteX0" fmla="*/ 84469 w 1158419"/>
              <a:gd name="connsiteY0" fmla="*/ 243351 h 2182043"/>
              <a:gd name="connsiteX1" fmla="*/ 91612 w 1158419"/>
              <a:gd name="connsiteY1" fmla="*/ 271925 h 2182043"/>
              <a:gd name="connsiteX2" fmla="*/ 74943 w 1158419"/>
              <a:gd name="connsiteY2" fmla="*/ 340982 h 2182043"/>
              <a:gd name="connsiteX3" fmla="*/ 60656 w 1158419"/>
              <a:gd name="connsiteY3" fmla="*/ 390988 h 2182043"/>
              <a:gd name="connsiteX4" fmla="*/ 53512 w 1158419"/>
              <a:gd name="connsiteY4" fmla="*/ 467188 h 2182043"/>
              <a:gd name="connsiteX5" fmla="*/ 32081 w 1158419"/>
              <a:gd name="connsiteY5" fmla="*/ 505288 h 2182043"/>
              <a:gd name="connsiteX6" fmla="*/ 3506 w 1158419"/>
              <a:gd name="connsiteY6" fmla="*/ 541007 h 2182043"/>
              <a:gd name="connsiteX7" fmla="*/ 74944 w 1158419"/>
              <a:gd name="connsiteY7" fmla="*/ 564819 h 2182043"/>
              <a:gd name="connsiteX8" fmla="*/ 67800 w 1158419"/>
              <a:gd name="connsiteY8" fmla="*/ 643401 h 2182043"/>
              <a:gd name="connsiteX9" fmla="*/ 103518 w 1158419"/>
              <a:gd name="connsiteY9" fmla="*/ 688645 h 2182043"/>
              <a:gd name="connsiteX10" fmla="*/ 167813 w 1158419"/>
              <a:gd name="connsiteY10" fmla="*/ 736269 h 2182043"/>
              <a:gd name="connsiteX11" fmla="*/ 170195 w 1158419"/>
              <a:gd name="connsiteY11" fmla="*/ 807706 h 2182043"/>
              <a:gd name="connsiteX12" fmla="*/ 155907 w 1158419"/>
              <a:gd name="connsiteY12" fmla="*/ 860094 h 2182043"/>
              <a:gd name="connsiteX13" fmla="*/ 127331 w 1158419"/>
              <a:gd name="connsiteY13" fmla="*/ 910100 h 2182043"/>
              <a:gd name="connsiteX14" fmla="*/ 98756 w 1158419"/>
              <a:gd name="connsiteY14" fmla="*/ 948200 h 2182043"/>
              <a:gd name="connsiteX15" fmla="*/ 63037 w 1158419"/>
              <a:gd name="connsiteY15" fmla="*/ 993444 h 2182043"/>
              <a:gd name="connsiteX16" fmla="*/ 32082 w 1158419"/>
              <a:gd name="connsiteY16" fmla="*/ 1064881 h 2182043"/>
              <a:gd name="connsiteX17" fmla="*/ 1125 w 1158419"/>
              <a:gd name="connsiteY17" fmla="*/ 1105363 h 2182043"/>
              <a:gd name="connsiteX18" fmla="*/ 8269 w 1158419"/>
              <a:gd name="connsiteY18" fmla="*/ 1174419 h 2182043"/>
              <a:gd name="connsiteX19" fmla="*/ 22557 w 1158419"/>
              <a:gd name="connsiteY19" fmla="*/ 1224425 h 2182043"/>
              <a:gd name="connsiteX20" fmla="*/ 51133 w 1158419"/>
              <a:gd name="connsiteY20" fmla="*/ 1260144 h 2182043"/>
              <a:gd name="connsiteX21" fmla="*/ 70181 w 1158419"/>
              <a:gd name="connsiteY21" fmla="*/ 1298244 h 2182043"/>
              <a:gd name="connsiteX22" fmla="*/ 148763 w 1158419"/>
              <a:gd name="connsiteY22" fmla="*/ 1314913 h 2182043"/>
              <a:gd name="connsiteX23" fmla="*/ 255919 w 1158419"/>
              <a:gd name="connsiteY23" fmla="*/ 1398256 h 2182043"/>
              <a:gd name="connsiteX24" fmla="*/ 279733 w 1158419"/>
              <a:gd name="connsiteY24" fmla="*/ 1450644 h 2182043"/>
              <a:gd name="connsiteX25" fmla="*/ 239252 w 1158419"/>
              <a:gd name="connsiteY25" fmla="*/ 1550656 h 2182043"/>
              <a:gd name="connsiteX26" fmla="*/ 210677 w 1158419"/>
              <a:gd name="connsiteY26" fmla="*/ 1655431 h 2182043"/>
              <a:gd name="connsiteX27" fmla="*/ 217819 w 1158419"/>
              <a:gd name="connsiteY27" fmla="*/ 1714963 h 2182043"/>
              <a:gd name="connsiteX28" fmla="*/ 246394 w 1158419"/>
              <a:gd name="connsiteY28" fmla="*/ 1812594 h 2182043"/>
              <a:gd name="connsiteX29" fmla="*/ 191627 w 1158419"/>
              <a:gd name="connsiteY29" fmla="*/ 1857838 h 2182043"/>
              <a:gd name="connsiteX30" fmla="*/ 144002 w 1158419"/>
              <a:gd name="connsiteY30" fmla="*/ 1891175 h 2182043"/>
              <a:gd name="connsiteX31" fmla="*/ 91613 w 1158419"/>
              <a:gd name="connsiteY31" fmla="*/ 1917369 h 2182043"/>
              <a:gd name="connsiteX32" fmla="*/ 139239 w 1158419"/>
              <a:gd name="connsiteY32" fmla="*/ 1953088 h 2182043"/>
              <a:gd name="connsiteX33" fmla="*/ 165431 w 1158419"/>
              <a:gd name="connsiteY33" fmla="*/ 1984043 h 2182043"/>
              <a:gd name="connsiteX34" fmla="*/ 196387 w 1158419"/>
              <a:gd name="connsiteY34" fmla="*/ 2055482 h 2182043"/>
              <a:gd name="connsiteX35" fmla="*/ 258302 w 1158419"/>
              <a:gd name="connsiteY35" fmla="*/ 2048338 h 2182043"/>
              <a:gd name="connsiteX36" fmla="*/ 365456 w 1158419"/>
              <a:gd name="connsiteY36" fmla="*/ 2074532 h 2182043"/>
              <a:gd name="connsiteX37" fmla="*/ 382127 w 1158419"/>
              <a:gd name="connsiteY37" fmla="*/ 2155494 h 2182043"/>
              <a:gd name="connsiteX38" fmla="*/ 441658 w 1158419"/>
              <a:gd name="connsiteY38" fmla="*/ 2176926 h 2182043"/>
              <a:gd name="connsiteX39" fmla="*/ 489282 w 1158419"/>
              <a:gd name="connsiteY39" fmla="*/ 2165019 h 2182043"/>
              <a:gd name="connsiteX40" fmla="*/ 527381 w 1158419"/>
              <a:gd name="connsiteY40" fmla="*/ 2181687 h 2182043"/>
              <a:gd name="connsiteX41" fmla="*/ 539288 w 1158419"/>
              <a:gd name="connsiteY41" fmla="*/ 2086437 h 2182043"/>
              <a:gd name="connsiteX42" fmla="*/ 591675 w 1158419"/>
              <a:gd name="connsiteY42" fmla="*/ 2041194 h 2182043"/>
              <a:gd name="connsiteX43" fmla="*/ 613106 w 1158419"/>
              <a:gd name="connsiteY43" fmla="*/ 2010238 h 2182043"/>
              <a:gd name="connsiteX44" fmla="*/ 608346 w 1158419"/>
              <a:gd name="connsiteY44" fmla="*/ 1972139 h 2182043"/>
              <a:gd name="connsiteX45" fmla="*/ 648824 w 1158419"/>
              <a:gd name="connsiteY45" fmla="*/ 1869745 h 2182043"/>
              <a:gd name="connsiteX46" fmla="*/ 698831 w 1158419"/>
              <a:gd name="connsiteY46" fmla="*/ 1781638 h 2182043"/>
              <a:gd name="connsiteX47" fmla="*/ 739314 w 1158419"/>
              <a:gd name="connsiteY47" fmla="*/ 1714964 h 2182043"/>
              <a:gd name="connsiteX48" fmla="*/ 770269 w 1158419"/>
              <a:gd name="connsiteY48" fmla="*/ 1684008 h 2182043"/>
              <a:gd name="connsiteX49" fmla="*/ 791701 w 1158419"/>
              <a:gd name="connsiteY49" fmla="*/ 1772113 h 2182043"/>
              <a:gd name="connsiteX50" fmla="*/ 813133 w 1158419"/>
              <a:gd name="connsiteY50" fmla="*/ 1719726 h 2182043"/>
              <a:gd name="connsiteX51" fmla="*/ 848850 w 1158419"/>
              <a:gd name="connsiteY51" fmla="*/ 1729250 h 2182043"/>
              <a:gd name="connsiteX52" fmla="*/ 865518 w 1158419"/>
              <a:gd name="connsiteY52" fmla="*/ 1669719 h 2182043"/>
              <a:gd name="connsiteX53" fmla="*/ 946482 w 1158419"/>
              <a:gd name="connsiteY53" fmla="*/ 1703056 h 2182043"/>
              <a:gd name="connsiteX54" fmla="*/ 989344 w 1158419"/>
              <a:gd name="connsiteY54" fmla="*/ 1738775 h 2182043"/>
              <a:gd name="connsiteX55" fmla="*/ 986963 w 1158419"/>
              <a:gd name="connsiteY55" fmla="*/ 1674482 h 2182043"/>
              <a:gd name="connsiteX56" fmla="*/ 1017919 w 1158419"/>
              <a:gd name="connsiteY56" fmla="*/ 1638763 h 2182043"/>
              <a:gd name="connsiteX57" fmla="*/ 996488 w 1158419"/>
              <a:gd name="connsiteY57" fmla="*/ 1557800 h 2182043"/>
              <a:gd name="connsiteX58" fmla="*/ 934577 w 1158419"/>
              <a:gd name="connsiteY58" fmla="*/ 1495890 h 2182043"/>
              <a:gd name="connsiteX59" fmla="*/ 932194 w 1158419"/>
              <a:gd name="connsiteY59" fmla="*/ 1405400 h 2182043"/>
              <a:gd name="connsiteX60" fmla="*/ 929813 w 1158419"/>
              <a:gd name="connsiteY60" fmla="*/ 1364919 h 2182043"/>
              <a:gd name="connsiteX61" fmla="*/ 898856 w 1158419"/>
              <a:gd name="connsiteY61" fmla="*/ 1291100 h 2182043"/>
              <a:gd name="connsiteX62" fmla="*/ 905999 w 1158419"/>
              <a:gd name="connsiteY62" fmla="*/ 1236332 h 2182043"/>
              <a:gd name="connsiteX63" fmla="*/ 998870 w 1158419"/>
              <a:gd name="connsiteY63" fmla="*/ 1195851 h 2182043"/>
              <a:gd name="connsiteX64" fmla="*/ 1041731 w 1158419"/>
              <a:gd name="connsiteY64" fmla="*/ 1143463 h 2182043"/>
              <a:gd name="connsiteX65" fmla="*/ 1070306 w 1158419"/>
              <a:gd name="connsiteY65" fmla="*/ 1124413 h 2182043"/>
              <a:gd name="connsiteX66" fmla="*/ 1125075 w 1158419"/>
              <a:gd name="connsiteY66" fmla="*/ 1088694 h 2182043"/>
              <a:gd name="connsiteX67" fmla="*/ 1158413 w 1158419"/>
              <a:gd name="connsiteY67" fmla="*/ 1024400 h 2182043"/>
              <a:gd name="connsiteX68" fmla="*/ 1127456 w 1158419"/>
              <a:gd name="connsiteY68" fmla="*/ 972013 h 2182043"/>
              <a:gd name="connsiteX69" fmla="*/ 1084594 w 1158419"/>
              <a:gd name="connsiteY69" fmla="*/ 900575 h 2182043"/>
              <a:gd name="connsiteX70" fmla="*/ 1060781 w 1158419"/>
              <a:gd name="connsiteY70" fmla="*/ 864857 h 2182043"/>
              <a:gd name="connsiteX71" fmla="*/ 996487 w 1158419"/>
              <a:gd name="connsiteY71" fmla="*/ 876763 h 2182043"/>
              <a:gd name="connsiteX72" fmla="*/ 977437 w 1158419"/>
              <a:gd name="connsiteY72" fmla="*/ 907720 h 2182043"/>
              <a:gd name="connsiteX73" fmla="*/ 932194 w 1158419"/>
              <a:gd name="connsiteY73" fmla="*/ 962488 h 2182043"/>
              <a:gd name="connsiteX74" fmla="*/ 910762 w 1158419"/>
              <a:gd name="connsiteY74" fmla="*/ 917244 h 2182043"/>
              <a:gd name="connsiteX75" fmla="*/ 884569 w 1158419"/>
              <a:gd name="connsiteY75" fmla="*/ 905338 h 2182043"/>
              <a:gd name="connsiteX76" fmla="*/ 903619 w 1158419"/>
              <a:gd name="connsiteY76" fmla="*/ 852950 h 2182043"/>
              <a:gd name="connsiteX77" fmla="*/ 908381 w 1158419"/>
              <a:gd name="connsiteY77" fmla="*/ 833900 h 2182043"/>
              <a:gd name="connsiteX78" fmla="*/ 903619 w 1158419"/>
              <a:gd name="connsiteY78" fmla="*/ 819613 h 2182043"/>
              <a:gd name="connsiteX79" fmla="*/ 898856 w 1158419"/>
              <a:gd name="connsiteY79" fmla="*/ 800563 h 2182043"/>
              <a:gd name="connsiteX80" fmla="*/ 903619 w 1158419"/>
              <a:gd name="connsiteY80" fmla="*/ 776750 h 2182043"/>
              <a:gd name="connsiteX81" fmla="*/ 941719 w 1158419"/>
              <a:gd name="connsiteY81" fmla="*/ 752938 h 2182043"/>
              <a:gd name="connsiteX82" fmla="*/ 956006 w 1158419"/>
              <a:gd name="connsiteY82" fmla="*/ 738650 h 2182043"/>
              <a:gd name="connsiteX83" fmla="*/ 960769 w 1158419"/>
              <a:gd name="connsiteY83" fmla="*/ 724363 h 2182043"/>
              <a:gd name="connsiteX84" fmla="*/ 956006 w 1158419"/>
              <a:gd name="connsiteY84" fmla="*/ 600538 h 2182043"/>
              <a:gd name="connsiteX85" fmla="*/ 889331 w 1158419"/>
              <a:gd name="connsiteY85" fmla="*/ 600538 h 2182043"/>
              <a:gd name="connsiteX86" fmla="*/ 875044 w 1158419"/>
              <a:gd name="connsiteY86" fmla="*/ 586250 h 2182043"/>
              <a:gd name="connsiteX87" fmla="*/ 860756 w 1158419"/>
              <a:gd name="connsiteY87" fmla="*/ 576725 h 2182043"/>
              <a:gd name="connsiteX88" fmla="*/ 846469 w 1158419"/>
              <a:gd name="connsiteY88" fmla="*/ 557675 h 2182043"/>
              <a:gd name="connsiteX89" fmla="*/ 841706 w 1158419"/>
              <a:gd name="connsiteY89" fmla="*/ 543388 h 2182043"/>
              <a:gd name="connsiteX90" fmla="*/ 722644 w 1158419"/>
              <a:gd name="connsiteY90" fmla="*/ 538625 h 2182043"/>
              <a:gd name="connsiteX91" fmla="*/ 689306 w 1158419"/>
              <a:gd name="connsiteY91" fmla="*/ 510050 h 2182043"/>
              <a:gd name="connsiteX92" fmla="*/ 679781 w 1158419"/>
              <a:gd name="connsiteY92" fmla="*/ 495763 h 2182043"/>
              <a:gd name="connsiteX93" fmla="*/ 660731 w 1158419"/>
              <a:gd name="connsiteY93" fmla="*/ 448138 h 2182043"/>
              <a:gd name="connsiteX94" fmla="*/ 646444 w 1158419"/>
              <a:gd name="connsiteY94" fmla="*/ 410038 h 2182043"/>
              <a:gd name="connsiteX95" fmla="*/ 636919 w 1158419"/>
              <a:gd name="connsiteY95" fmla="*/ 386225 h 2182043"/>
              <a:gd name="connsiteX96" fmla="*/ 617869 w 1158419"/>
              <a:gd name="connsiteY96" fmla="*/ 357650 h 2182043"/>
              <a:gd name="connsiteX97" fmla="*/ 575006 w 1158419"/>
              <a:gd name="connsiteY97" fmla="*/ 329075 h 2182043"/>
              <a:gd name="connsiteX98" fmla="*/ 560719 w 1158419"/>
              <a:gd name="connsiteY98" fmla="*/ 319550 h 2182043"/>
              <a:gd name="connsiteX99" fmla="*/ 541669 w 1158419"/>
              <a:gd name="connsiteY99" fmla="*/ 305263 h 2182043"/>
              <a:gd name="connsiteX100" fmla="*/ 527381 w 1158419"/>
              <a:gd name="connsiteY100" fmla="*/ 300500 h 2182043"/>
              <a:gd name="connsiteX101" fmla="*/ 494044 w 1158419"/>
              <a:gd name="connsiteY101" fmla="*/ 281450 h 2182043"/>
              <a:gd name="connsiteX102" fmla="*/ 470231 w 1158419"/>
              <a:gd name="connsiteY102" fmla="*/ 271925 h 2182043"/>
              <a:gd name="connsiteX103" fmla="*/ 408318 w 1158419"/>
              <a:gd name="connsiteY103" fmla="*/ 181439 h 2182043"/>
              <a:gd name="connsiteX104" fmla="*/ 408319 w 1158419"/>
              <a:gd name="connsiteY104" fmla="*/ 52851 h 2182043"/>
              <a:gd name="connsiteX105" fmla="*/ 377362 w 1158419"/>
              <a:gd name="connsiteY105" fmla="*/ 43325 h 2182043"/>
              <a:gd name="connsiteX106" fmla="*/ 317831 w 1158419"/>
              <a:gd name="connsiteY106" fmla="*/ 9988 h 2182043"/>
              <a:gd name="connsiteX107" fmla="*/ 284494 w 1158419"/>
              <a:gd name="connsiteY107" fmla="*/ 463 h 2182043"/>
              <a:gd name="connsiteX108" fmla="*/ 265444 w 1158419"/>
              <a:gd name="connsiteY108" fmla="*/ 5225 h 2182043"/>
              <a:gd name="connsiteX109" fmla="*/ 227344 w 1158419"/>
              <a:gd name="connsiteY109" fmla="*/ 55231 h 2182043"/>
              <a:gd name="connsiteX110" fmla="*/ 170194 w 1158419"/>
              <a:gd name="connsiteY110" fmla="*/ 69519 h 2182043"/>
              <a:gd name="connsiteX111" fmla="*/ 158287 w 1158419"/>
              <a:gd name="connsiteY111" fmla="*/ 114763 h 2182043"/>
              <a:gd name="connsiteX112" fmla="*/ 122568 w 1158419"/>
              <a:gd name="connsiteY112" fmla="*/ 150481 h 2182043"/>
              <a:gd name="connsiteX113" fmla="*/ 84469 w 1158419"/>
              <a:gd name="connsiteY113" fmla="*/ 243351 h 2182043"/>
              <a:gd name="connsiteX0" fmla="*/ 84469 w 1158419"/>
              <a:gd name="connsiteY0" fmla="*/ 243351 h 2182043"/>
              <a:gd name="connsiteX1" fmla="*/ 91612 w 1158419"/>
              <a:gd name="connsiteY1" fmla="*/ 271925 h 2182043"/>
              <a:gd name="connsiteX2" fmla="*/ 74943 w 1158419"/>
              <a:gd name="connsiteY2" fmla="*/ 340982 h 2182043"/>
              <a:gd name="connsiteX3" fmla="*/ 60656 w 1158419"/>
              <a:gd name="connsiteY3" fmla="*/ 390988 h 2182043"/>
              <a:gd name="connsiteX4" fmla="*/ 53512 w 1158419"/>
              <a:gd name="connsiteY4" fmla="*/ 467188 h 2182043"/>
              <a:gd name="connsiteX5" fmla="*/ 32081 w 1158419"/>
              <a:gd name="connsiteY5" fmla="*/ 505288 h 2182043"/>
              <a:gd name="connsiteX6" fmla="*/ 3506 w 1158419"/>
              <a:gd name="connsiteY6" fmla="*/ 541007 h 2182043"/>
              <a:gd name="connsiteX7" fmla="*/ 74944 w 1158419"/>
              <a:gd name="connsiteY7" fmla="*/ 564819 h 2182043"/>
              <a:gd name="connsiteX8" fmla="*/ 67800 w 1158419"/>
              <a:gd name="connsiteY8" fmla="*/ 643401 h 2182043"/>
              <a:gd name="connsiteX9" fmla="*/ 103518 w 1158419"/>
              <a:gd name="connsiteY9" fmla="*/ 688645 h 2182043"/>
              <a:gd name="connsiteX10" fmla="*/ 167813 w 1158419"/>
              <a:gd name="connsiteY10" fmla="*/ 736269 h 2182043"/>
              <a:gd name="connsiteX11" fmla="*/ 170195 w 1158419"/>
              <a:gd name="connsiteY11" fmla="*/ 807706 h 2182043"/>
              <a:gd name="connsiteX12" fmla="*/ 155907 w 1158419"/>
              <a:gd name="connsiteY12" fmla="*/ 860094 h 2182043"/>
              <a:gd name="connsiteX13" fmla="*/ 127331 w 1158419"/>
              <a:gd name="connsiteY13" fmla="*/ 910100 h 2182043"/>
              <a:gd name="connsiteX14" fmla="*/ 98756 w 1158419"/>
              <a:gd name="connsiteY14" fmla="*/ 948200 h 2182043"/>
              <a:gd name="connsiteX15" fmla="*/ 63037 w 1158419"/>
              <a:gd name="connsiteY15" fmla="*/ 993444 h 2182043"/>
              <a:gd name="connsiteX16" fmla="*/ 32082 w 1158419"/>
              <a:gd name="connsiteY16" fmla="*/ 1064881 h 2182043"/>
              <a:gd name="connsiteX17" fmla="*/ 1125 w 1158419"/>
              <a:gd name="connsiteY17" fmla="*/ 1105363 h 2182043"/>
              <a:gd name="connsiteX18" fmla="*/ 8269 w 1158419"/>
              <a:gd name="connsiteY18" fmla="*/ 1174419 h 2182043"/>
              <a:gd name="connsiteX19" fmla="*/ 22557 w 1158419"/>
              <a:gd name="connsiteY19" fmla="*/ 1224425 h 2182043"/>
              <a:gd name="connsiteX20" fmla="*/ 51133 w 1158419"/>
              <a:gd name="connsiteY20" fmla="*/ 1260144 h 2182043"/>
              <a:gd name="connsiteX21" fmla="*/ 70181 w 1158419"/>
              <a:gd name="connsiteY21" fmla="*/ 1298244 h 2182043"/>
              <a:gd name="connsiteX22" fmla="*/ 148763 w 1158419"/>
              <a:gd name="connsiteY22" fmla="*/ 1314913 h 2182043"/>
              <a:gd name="connsiteX23" fmla="*/ 255919 w 1158419"/>
              <a:gd name="connsiteY23" fmla="*/ 1398256 h 2182043"/>
              <a:gd name="connsiteX24" fmla="*/ 279733 w 1158419"/>
              <a:gd name="connsiteY24" fmla="*/ 1450644 h 2182043"/>
              <a:gd name="connsiteX25" fmla="*/ 239252 w 1158419"/>
              <a:gd name="connsiteY25" fmla="*/ 1550656 h 2182043"/>
              <a:gd name="connsiteX26" fmla="*/ 210677 w 1158419"/>
              <a:gd name="connsiteY26" fmla="*/ 1655431 h 2182043"/>
              <a:gd name="connsiteX27" fmla="*/ 217819 w 1158419"/>
              <a:gd name="connsiteY27" fmla="*/ 1714963 h 2182043"/>
              <a:gd name="connsiteX28" fmla="*/ 246394 w 1158419"/>
              <a:gd name="connsiteY28" fmla="*/ 1812594 h 2182043"/>
              <a:gd name="connsiteX29" fmla="*/ 191627 w 1158419"/>
              <a:gd name="connsiteY29" fmla="*/ 1857838 h 2182043"/>
              <a:gd name="connsiteX30" fmla="*/ 144002 w 1158419"/>
              <a:gd name="connsiteY30" fmla="*/ 1891175 h 2182043"/>
              <a:gd name="connsiteX31" fmla="*/ 91613 w 1158419"/>
              <a:gd name="connsiteY31" fmla="*/ 1917369 h 2182043"/>
              <a:gd name="connsiteX32" fmla="*/ 139239 w 1158419"/>
              <a:gd name="connsiteY32" fmla="*/ 1953088 h 2182043"/>
              <a:gd name="connsiteX33" fmla="*/ 165431 w 1158419"/>
              <a:gd name="connsiteY33" fmla="*/ 1984043 h 2182043"/>
              <a:gd name="connsiteX34" fmla="*/ 196387 w 1158419"/>
              <a:gd name="connsiteY34" fmla="*/ 2055482 h 2182043"/>
              <a:gd name="connsiteX35" fmla="*/ 258302 w 1158419"/>
              <a:gd name="connsiteY35" fmla="*/ 2048338 h 2182043"/>
              <a:gd name="connsiteX36" fmla="*/ 365456 w 1158419"/>
              <a:gd name="connsiteY36" fmla="*/ 2074532 h 2182043"/>
              <a:gd name="connsiteX37" fmla="*/ 382127 w 1158419"/>
              <a:gd name="connsiteY37" fmla="*/ 2155494 h 2182043"/>
              <a:gd name="connsiteX38" fmla="*/ 441658 w 1158419"/>
              <a:gd name="connsiteY38" fmla="*/ 2176926 h 2182043"/>
              <a:gd name="connsiteX39" fmla="*/ 489282 w 1158419"/>
              <a:gd name="connsiteY39" fmla="*/ 2165019 h 2182043"/>
              <a:gd name="connsiteX40" fmla="*/ 527381 w 1158419"/>
              <a:gd name="connsiteY40" fmla="*/ 2181687 h 2182043"/>
              <a:gd name="connsiteX41" fmla="*/ 539288 w 1158419"/>
              <a:gd name="connsiteY41" fmla="*/ 2086437 h 2182043"/>
              <a:gd name="connsiteX42" fmla="*/ 591675 w 1158419"/>
              <a:gd name="connsiteY42" fmla="*/ 2041194 h 2182043"/>
              <a:gd name="connsiteX43" fmla="*/ 613106 w 1158419"/>
              <a:gd name="connsiteY43" fmla="*/ 2010238 h 2182043"/>
              <a:gd name="connsiteX44" fmla="*/ 608346 w 1158419"/>
              <a:gd name="connsiteY44" fmla="*/ 1972139 h 2182043"/>
              <a:gd name="connsiteX45" fmla="*/ 648824 w 1158419"/>
              <a:gd name="connsiteY45" fmla="*/ 1869745 h 2182043"/>
              <a:gd name="connsiteX46" fmla="*/ 698831 w 1158419"/>
              <a:gd name="connsiteY46" fmla="*/ 1781638 h 2182043"/>
              <a:gd name="connsiteX47" fmla="*/ 739314 w 1158419"/>
              <a:gd name="connsiteY47" fmla="*/ 1714964 h 2182043"/>
              <a:gd name="connsiteX48" fmla="*/ 770269 w 1158419"/>
              <a:gd name="connsiteY48" fmla="*/ 1684008 h 2182043"/>
              <a:gd name="connsiteX49" fmla="*/ 791701 w 1158419"/>
              <a:gd name="connsiteY49" fmla="*/ 1772113 h 2182043"/>
              <a:gd name="connsiteX50" fmla="*/ 813133 w 1158419"/>
              <a:gd name="connsiteY50" fmla="*/ 1719726 h 2182043"/>
              <a:gd name="connsiteX51" fmla="*/ 848850 w 1158419"/>
              <a:gd name="connsiteY51" fmla="*/ 1729250 h 2182043"/>
              <a:gd name="connsiteX52" fmla="*/ 865518 w 1158419"/>
              <a:gd name="connsiteY52" fmla="*/ 1669719 h 2182043"/>
              <a:gd name="connsiteX53" fmla="*/ 946482 w 1158419"/>
              <a:gd name="connsiteY53" fmla="*/ 1703056 h 2182043"/>
              <a:gd name="connsiteX54" fmla="*/ 989344 w 1158419"/>
              <a:gd name="connsiteY54" fmla="*/ 1738775 h 2182043"/>
              <a:gd name="connsiteX55" fmla="*/ 986963 w 1158419"/>
              <a:gd name="connsiteY55" fmla="*/ 1674482 h 2182043"/>
              <a:gd name="connsiteX56" fmla="*/ 1017919 w 1158419"/>
              <a:gd name="connsiteY56" fmla="*/ 1638763 h 2182043"/>
              <a:gd name="connsiteX57" fmla="*/ 996488 w 1158419"/>
              <a:gd name="connsiteY57" fmla="*/ 1557800 h 2182043"/>
              <a:gd name="connsiteX58" fmla="*/ 934577 w 1158419"/>
              <a:gd name="connsiteY58" fmla="*/ 1495890 h 2182043"/>
              <a:gd name="connsiteX59" fmla="*/ 932194 w 1158419"/>
              <a:gd name="connsiteY59" fmla="*/ 1405400 h 2182043"/>
              <a:gd name="connsiteX60" fmla="*/ 929813 w 1158419"/>
              <a:gd name="connsiteY60" fmla="*/ 1364919 h 2182043"/>
              <a:gd name="connsiteX61" fmla="*/ 898856 w 1158419"/>
              <a:gd name="connsiteY61" fmla="*/ 1291100 h 2182043"/>
              <a:gd name="connsiteX62" fmla="*/ 905999 w 1158419"/>
              <a:gd name="connsiteY62" fmla="*/ 1236332 h 2182043"/>
              <a:gd name="connsiteX63" fmla="*/ 998870 w 1158419"/>
              <a:gd name="connsiteY63" fmla="*/ 1195851 h 2182043"/>
              <a:gd name="connsiteX64" fmla="*/ 1041731 w 1158419"/>
              <a:gd name="connsiteY64" fmla="*/ 1143463 h 2182043"/>
              <a:gd name="connsiteX65" fmla="*/ 1070306 w 1158419"/>
              <a:gd name="connsiteY65" fmla="*/ 1124413 h 2182043"/>
              <a:gd name="connsiteX66" fmla="*/ 1125075 w 1158419"/>
              <a:gd name="connsiteY66" fmla="*/ 1088694 h 2182043"/>
              <a:gd name="connsiteX67" fmla="*/ 1158413 w 1158419"/>
              <a:gd name="connsiteY67" fmla="*/ 1024400 h 2182043"/>
              <a:gd name="connsiteX68" fmla="*/ 1127456 w 1158419"/>
              <a:gd name="connsiteY68" fmla="*/ 972013 h 2182043"/>
              <a:gd name="connsiteX69" fmla="*/ 1084594 w 1158419"/>
              <a:gd name="connsiteY69" fmla="*/ 900575 h 2182043"/>
              <a:gd name="connsiteX70" fmla="*/ 1060781 w 1158419"/>
              <a:gd name="connsiteY70" fmla="*/ 864857 h 2182043"/>
              <a:gd name="connsiteX71" fmla="*/ 996487 w 1158419"/>
              <a:gd name="connsiteY71" fmla="*/ 876763 h 2182043"/>
              <a:gd name="connsiteX72" fmla="*/ 977437 w 1158419"/>
              <a:gd name="connsiteY72" fmla="*/ 907720 h 2182043"/>
              <a:gd name="connsiteX73" fmla="*/ 932194 w 1158419"/>
              <a:gd name="connsiteY73" fmla="*/ 962488 h 2182043"/>
              <a:gd name="connsiteX74" fmla="*/ 910762 w 1158419"/>
              <a:gd name="connsiteY74" fmla="*/ 917244 h 2182043"/>
              <a:gd name="connsiteX75" fmla="*/ 903619 w 1158419"/>
              <a:gd name="connsiteY75" fmla="*/ 852950 h 2182043"/>
              <a:gd name="connsiteX76" fmla="*/ 908381 w 1158419"/>
              <a:gd name="connsiteY76" fmla="*/ 833900 h 2182043"/>
              <a:gd name="connsiteX77" fmla="*/ 903619 w 1158419"/>
              <a:gd name="connsiteY77" fmla="*/ 819613 h 2182043"/>
              <a:gd name="connsiteX78" fmla="*/ 898856 w 1158419"/>
              <a:gd name="connsiteY78" fmla="*/ 800563 h 2182043"/>
              <a:gd name="connsiteX79" fmla="*/ 903619 w 1158419"/>
              <a:gd name="connsiteY79" fmla="*/ 776750 h 2182043"/>
              <a:gd name="connsiteX80" fmla="*/ 941719 w 1158419"/>
              <a:gd name="connsiteY80" fmla="*/ 752938 h 2182043"/>
              <a:gd name="connsiteX81" fmla="*/ 956006 w 1158419"/>
              <a:gd name="connsiteY81" fmla="*/ 738650 h 2182043"/>
              <a:gd name="connsiteX82" fmla="*/ 960769 w 1158419"/>
              <a:gd name="connsiteY82" fmla="*/ 724363 h 2182043"/>
              <a:gd name="connsiteX83" fmla="*/ 956006 w 1158419"/>
              <a:gd name="connsiteY83" fmla="*/ 600538 h 2182043"/>
              <a:gd name="connsiteX84" fmla="*/ 889331 w 1158419"/>
              <a:gd name="connsiteY84" fmla="*/ 600538 h 2182043"/>
              <a:gd name="connsiteX85" fmla="*/ 875044 w 1158419"/>
              <a:gd name="connsiteY85" fmla="*/ 586250 h 2182043"/>
              <a:gd name="connsiteX86" fmla="*/ 860756 w 1158419"/>
              <a:gd name="connsiteY86" fmla="*/ 576725 h 2182043"/>
              <a:gd name="connsiteX87" fmla="*/ 846469 w 1158419"/>
              <a:gd name="connsiteY87" fmla="*/ 557675 h 2182043"/>
              <a:gd name="connsiteX88" fmla="*/ 841706 w 1158419"/>
              <a:gd name="connsiteY88" fmla="*/ 543388 h 2182043"/>
              <a:gd name="connsiteX89" fmla="*/ 722644 w 1158419"/>
              <a:gd name="connsiteY89" fmla="*/ 538625 h 2182043"/>
              <a:gd name="connsiteX90" fmla="*/ 689306 w 1158419"/>
              <a:gd name="connsiteY90" fmla="*/ 510050 h 2182043"/>
              <a:gd name="connsiteX91" fmla="*/ 679781 w 1158419"/>
              <a:gd name="connsiteY91" fmla="*/ 495763 h 2182043"/>
              <a:gd name="connsiteX92" fmla="*/ 660731 w 1158419"/>
              <a:gd name="connsiteY92" fmla="*/ 448138 h 2182043"/>
              <a:gd name="connsiteX93" fmla="*/ 646444 w 1158419"/>
              <a:gd name="connsiteY93" fmla="*/ 410038 h 2182043"/>
              <a:gd name="connsiteX94" fmla="*/ 636919 w 1158419"/>
              <a:gd name="connsiteY94" fmla="*/ 386225 h 2182043"/>
              <a:gd name="connsiteX95" fmla="*/ 617869 w 1158419"/>
              <a:gd name="connsiteY95" fmla="*/ 357650 h 2182043"/>
              <a:gd name="connsiteX96" fmla="*/ 575006 w 1158419"/>
              <a:gd name="connsiteY96" fmla="*/ 329075 h 2182043"/>
              <a:gd name="connsiteX97" fmla="*/ 560719 w 1158419"/>
              <a:gd name="connsiteY97" fmla="*/ 319550 h 2182043"/>
              <a:gd name="connsiteX98" fmla="*/ 541669 w 1158419"/>
              <a:gd name="connsiteY98" fmla="*/ 305263 h 2182043"/>
              <a:gd name="connsiteX99" fmla="*/ 527381 w 1158419"/>
              <a:gd name="connsiteY99" fmla="*/ 300500 h 2182043"/>
              <a:gd name="connsiteX100" fmla="*/ 494044 w 1158419"/>
              <a:gd name="connsiteY100" fmla="*/ 281450 h 2182043"/>
              <a:gd name="connsiteX101" fmla="*/ 470231 w 1158419"/>
              <a:gd name="connsiteY101" fmla="*/ 271925 h 2182043"/>
              <a:gd name="connsiteX102" fmla="*/ 408318 w 1158419"/>
              <a:gd name="connsiteY102" fmla="*/ 181439 h 2182043"/>
              <a:gd name="connsiteX103" fmla="*/ 408319 w 1158419"/>
              <a:gd name="connsiteY103" fmla="*/ 52851 h 2182043"/>
              <a:gd name="connsiteX104" fmla="*/ 377362 w 1158419"/>
              <a:gd name="connsiteY104" fmla="*/ 43325 h 2182043"/>
              <a:gd name="connsiteX105" fmla="*/ 317831 w 1158419"/>
              <a:gd name="connsiteY105" fmla="*/ 9988 h 2182043"/>
              <a:gd name="connsiteX106" fmla="*/ 284494 w 1158419"/>
              <a:gd name="connsiteY106" fmla="*/ 463 h 2182043"/>
              <a:gd name="connsiteX107" fmla="*/ 265444 w 1158419"/>
              <a:gd name="connsiteY107" fmla="*/ 5225 h 2182043"/>
              <a:gd name="connsiteX108" fmla="*/ 227344 w 1158419"/>
              <a:gd name="connsiteY108" fmla="*/ 55231 h 2182043"/>
              <a:gd name="connsiteX109" fmla="*/ 170194 w 1158419"/>
              <a:gd name="connsiteY109" fmla="*/ 69519 h 2182043"/>
              <a:gd name="connsiteX110" fmla="*/ 158287 w 1158419"/>
              <a:gd name="connsiteY110" fmla="*/ 114763 h 2182043"/>
              <a:gd name="connsiteX111" fmla="*/ 122568 w 1158419"/>
              <a:gd name="connsiteY111" fmla="*/ 150481 h 2182043"/>
              <a:gd name="connsiteX112" fmla="*/ 84469 w 1158419"/>
              <a:gd name="connsiteY112" fmla="*/ 243351 h 2182043"/>
              <a:gd name="connsiteX0" fmla="*/ 84469 w 1158419"/>
              <a:gd name="connsiteY0" fmla="*/ 243351 h 2182043"/>
              <a:gd name="connsiteX1" fmla="*/ 91612 w 1158419"/>
              <a:gd name="connsiteY1" fmla="*/ 271925 h 2182043"/>
              <a:gd name="connsiteX2" fmla="*/ 74943 w 1158419"/>
              <a:gd name="connsiteY2" fmla="*/ 340982 h 2182043"/>
              <a:gd name="connsiteX3" fmla="*/ 60656 w 1158419"/>
              <a:gd name="connsiteY3" fmla="*/ 390988 h 2182043"/>
              <a:gd name="connsiteX4" fmla="*/ 53512 w 1158419"/>
              <a:gd name="connsiteY4" fmla="*/ 467188 h 2182043"/>
              <a:gd name="connsiteX5" fmla="*/ 32081 w 1158419"/>
              <a:gd name="connsiteY5" fmla="*/ 505288 h 2182043"/>
              <a:gd name="connsiteX6" fmla="*/ 3506 w 1158419"/>
              <a:gd name="connsiteY6" fmla="*/ 541007 h 2182043"/>
              <a:gd name="connsiteX7" fmla="*/ 74944 w 1158419"/>
              <a:gd name="connsiteY7" fmla="*/ 564819 h 2182043"/>
              <a:gd name="connsiteX8" fmla="*/ 67800 w 1158419"/>
              <a:gd name="connsiteY8" fmla="*/ 643401 h 2182043"/>
              <a:gd name="connsiteX9" fmla="*/ 103518 w 1158419"/>
              <a:gd name="connsiteY9" fmla="*/ 688645 h 2182043"/>
              <a:gd name="connsiteX10" fmla="*/ 167813 w 1158419"/>
              <a:gd name="connsiteY10" fmla="*/ 736269 h 2182043"/>
              <a:gd name="connsiteX11" fmla="*/ 170195 w 1158419"/>
              <a:gd name="connsiteY11" fmla="*/ 807706 h 2182043"/>
              <a:gd name="connsiteX12" fmla="*/ 155907 w 1158419"/>
              <a:gd name="connsiteY12" fmla="*/ 860094 h 2182043"/>
              <a:gd name="connsiteX13" fmla="*/ 127331 w 1158419"/>
              <a:gd name="connsiteY13" fmla="*/ 910100 h 2182043"/>
              <a:gd name="connsiteX14" fmla="*/ 98756 w 1158419"/>
              <a:gd name="connsiteY14" fmla="*/ 948200 h 2182043"/>
              <a:gd name="connsiteX15" fmla="*/ 63037 w 1158419"/>
              <a:gd name="connsiteY15" fmla="*/ 993444 h 2182043"/>
              <a:gd name="connsiteX16" fmla="*/ 32082 w 1158419"/>
              <a:gd name="connsiteY16" fmla="*/ 1064881 h 2182043"/>
              <a:gd name="connsiteX17" fmla="*/ 1125 w 1158419"/>
              <a:gd name="connsiteY17" fmla="*/ 1105363 h 2182043"/>
              <a:gd name="connsiteX18" fmla="*/ 8269 w 1158419"/>
              <a:gd name="connsiteY18" fmla="*/ 1174419 h 2182043"/>
              <a:gd name="connsiteX19" fmla="*/ 22557 w 1158419"/>
              <a:gd name="connsiteY19" fmla="*/ 1224425 h 2182043"/>
              <a:gd name="connsiteX20" fmla="*/ 51133 w 1158419"/>
              <a:gd name="connsiteY20" fmla="*/ 1260144 h 2182043"/>
              <a:gd name="connsiteX21" fmla="*/ 70181 w 1158419"/>
              <a:gd name="connsiteY21" fmla="*/ 1298244 h 2182043"/>
              <a:gd name="connsiteX22" fmla="*/ 148763 w 1158419"/>
              <a:gd name="connsiteY22" fmla="*/ 1314913 h 2182043"/>
              <a:gd name="connsiteX23" fmla="*/ 255919 w 1158419"/>
              <a:gd name="connsiteY23" fmla="*/ 1398256 h 2182043"/>
              <a:gd name="connsiteX24" fmla="*/ 279733 w 1158419"/>
              <a:gd name="connsiteY24" fmla="*/ 1450644 h 2182043"/>
              <a:gd name="connsiteX25" fmla="*/ 239252 w 1158419"/>
              <a:gd name="connsiteY25" fmla="*/ 1550656 h 2182043"/>
              <a:gd name="connsiteX26" fmla="*/ 210677 w 1158419"/>
              <a:gd name="connsiteY26" fmla="*/ 1655431 h 2182043"/>
              <a:gd name="connsiteX27" fmla="*/ 217819 w 1158419"/>
              <a:gd name="connsiteY27" fmla="*/ 1714963 h 2182043"/>
              <a:gd name="connsiteX28" fmla="*/ 246394 w 1158419"/>
              <a:gd name="connsiteY28" fmla="*/ 1812594 h 2182043"/>
              <a:gd name="connsiteX29" fmla="*/ 191627 w 1158419"/>
              <a:gd name="connsiteY29" fmla="*/ 1857838 h 2182043"/>
              <a:gd name="connsiteX30" fmla="*/ 144002 w 1158419"/>
              <a:gd name="connsiteY30" fmla="*/ 1891175 h 2182043"/>
              <a:gd name="connsiteX31" fmla="*/ 91613 w 1158419"/>
              <a:gd name="connsiteY31" fmla="*/ 1917369 h 2182043"/>
              <a:gd name="connsiteX32" fmla="*/ 139239 w 1158419"/>
              <a:gd name="connsiteY32" fmla="*/ 1953088 h 2182043"/>
              <a:gd name="connsiteX33" fmla="*/ 165431 w 1158419"/>
              <a:gd name="connsiteY33" fmla="*/ 1984043 h 2182043"/>
              <a:gd name="connsiteX34" fmla="*/ 196387 w 1158419"/>
              <a:gd name="connsiteY34" fmla="*/ 2055482 h 2182043"/>
              <a:gd name="connsiteX35" fmla="*/ 258302 w 1158419"/>
              <a:gd name="connsiteY35" fmla="*/ 2048338 h 2182043"/>
              <a:gd name="connsiteX36" fmla="*/ 365456 w 1158419"/>
              <a:gd name="connsiteY36" fmla="*/ 2074532 h 2182043"/>
              <a:gd name="connsiteX37" fmla="*/ 382127 w 1158419"/>
              <a:gd name="connsiteY37" fmla="*/ 2155494 h 2182043"/>
              <a:gd name="connsiteX38" fmla="*/ 441658 w 1158419"/>
              <a:gd name="connsiteY38" fmla="*/ 2176926 h 2182043"/>
              <a:gd name="connsiteX39" fmla="*/ 489282 w 1158419"/>
              <a:gd name="connsiteY39" fmla="*/ 2165019 h 2182043"/>
              <a:gd name="connsiteX40" fmla="*/ 527381 w 1158419"/>
              <a:gd name="connsiteY40" fmla="*/ 2181687 h 2182043"/>
              <a:gd name="connsiteX41" fmla="*/ 539288 w 1158419"/>
              <a:gd name="connsiteY41" fmla="*/ 2086437 h 2182043"/>
              <a:gd name="connsiteX42" fmla="*/ 591675 w 1158419"/>
              <a:gd name="connsiteY42" fmla="*/ 2041194 h 2182043"/>
              <a:gd name="connsiteX43" fmla="*/ 613106 w 1158419"/>
              <a:gd name="connsiteY43" fmla="*/ 2010238 h 2182043"/>
              <a:gd name="connsiteX44" fmla="*/ 608346 w 1158419"/>
              <a:gd name="connsiteY44" fmla="*/ 1972139 h 2182043"/>
              <a:gd name="connsiteX45" fmla="*/ 648824 w 1158419"/>
              <a:gd name="connsiteY45" fmla="*/ 1869745 h 2182043"/>
              <a:gd name="connsiteX46" fmla="*/ 698831 w 1158419"/>
              <a:gd name="connsiteY46" fmla="*/ 1781638 h 2182043"/>
              <a:gd name="connsiteX47" fmla="*/ 739314 w 1158419"/>
              <a:gd name="connsiteY47" fmla="*/ 1714964 h 2182043"/>
              <a:gd name="connsiteX48" fmla="*/ 770269 w 1158419"/>
              <a:gd name="connsiteY48" fmla="*/ 1684008 h 2182043"/>
              <a:gd name="connsiteX49" fmla="*/ 791701 w 1158419"/>
              <a:gd name="connsiteY49" fmla="*/ 1772113 h 2182043"/>
              <a:gd name="connsiteX50" fmla="*/ 813133 w 1158419"/>
              <a:gd name="connsiteY50" fmla="*/ 1719726 h 2182043"/>
              <a:gd name="connsiteX51" fmla="*/ 848850 w 1158419"/>
              <a:gd name="connsiteY51" fmla="*/ 1729250 h 2182043"/>
              <a:gd name="connsiteX52" fmla="*/ 865518 w 1158419"/>
              <a:gd name="connsiteY52" fmla="*/ 1669719 h 2182043"/>
              <a:gd name="connsiteX53" fmla="*/ 946482 w 1158419"/>
              <a:gd name="connsiteY53" fmla="*/ 1703056 h 2182043"/>
              <a:gd name="connsiteX54" fmla="*/ 989344 w 1158419"/>
              <a:gd name="connsiteY54" fmla="*/ 1738775 h 2182043"/>
              <a:gd name="connsiteX55" fmla="*/ 986963 w 1158419"/>
              <a:gd name="connsiteY55" fmla="*/ 1674482 h 2182043"/>
              <a:gd name="connsiteX56" fmla="*/ 1017919 w 1158419"/>
              <a:gd name="connsiteY56" fmla="*/ 1638763 h 2182043"/>
              <a:gd name="connsiteX57" fmla="*/ 996488 w 1158419"/>
              <a:gd name="connsiteY57" fmla="*/ 1557800 h 2182043"/>
              <a:gd name="connsiteX58" fmla="*/ 934577 w 1158419"/>
              <a:gd name="connsiteY58" fmla="*/ 1495890 h 2182043"/>
              <a:gd name="connsiteX59" fmla="*/ 932194 w 1158419"/>
              <a:gd name="connsiteY59" fmla="*/ 1405400 h 2182043"/>
              <a:gd name="connsiteX60" fmla="*/ 929813 w 1158419"/>
              <a:gd name="connsiteY60" fmla="*/ 1364919 h 2182043"/>
              <a:gd name="connsiteX61" fmla="*/ 898856 w 1158419"/>
              <a:gd name="connsiteY61" fmla="*/ 1291100 h 2182043"/>
              <a:gd name="connsiteX62" fmla="*/ 905999 w 1158419"/>
              <a:gd name="connsiteY62" fmla="*/ 1236332 h 2182043"/>
              <a:gd name="connsiteX63" fmla="*/ 998870 w 1158419"/>
              <a:gd name="connsiteY63" fmla="*/ 1195851 h 2182043"/>
              <a:gd name="connsiteX64" fmla="*/ 1041731 w 1158419"/>
              <a:gd name="connsiteY64" fmla="*/ 1143463 h 2182043"/>
              <a:gd name="connsiteX65" fmla="*/ 1070306 w 1158419"/>
              <a:gd name="connsiteY65" fmla="*/ 1124413 h 2182043"/>
              <a:gd name="connsiteX66" fmla="*/ 1125075 w 1158419"/>
              <a:gd name="connsiteY66" fmla="*/ 1088694 h 2182043"/>
              <a:gd name="connsiteX67" fmla="*/ 1158413 w 1158419"/>
              <a:gd name="connsiteY67" fmla="*/ 1024400 h 2182043"/>
              <a:gd name="connsiteX68" fmla="*/ 1127456 w 1158419"/>
              <a:gd name="connsiteY68" fmla="*/ 972013 h 2182043"/>
              <a:gd name="connsiteX69" fmla="*/ 1084594 w 1158419"/>
              <a:gd name="connsiteY69" fmla="*/ 900575 h 2182043"/>
              <a:gd name="connsiteX70" fmla="*/ 1060781 w 1158419"/>
              <a:gd name="connsiteY70" fmla="*/ 864857 h 2182043"/>
              <a:gd name="connsiteX71" fmla="*/ 996487 w 1158419"/>
              <a:gd name="connsiteY71" fmla="*/ 876763 h 2182043"/>
              <a:gd name="connsiteX72" fmla="*/ 977437 w 1158419"/>
              <a:gd name="connsiteY72" fmla="*/ 907720 h 2182043"/>
              <a:gd name="connsiteX73" fmla="*/ 932194 w 1158419"/>
              <a:gd name="connsiteY73" fmla="*/ 962488 h 2182043"/>
              <a:gd name="connsiteX74" fmla="*/ 910762 w 1158419"/>
              <a:gd name="connsiteY74" fmla="*/ 917244 h 2182043"/>
              <a:gd name="connsiteX75" fmla="*/ 891712 w 1158419"/>
              <a:gd name="connsiteY75" fmla="*/ 883906 h 2182043"/>
              <a:gd name="connsiteX76" fmla="*/ 908381 w 1158419"/>
              <a:gd name="connsiteY76" fmla="*/ 833900 h 2182043"/>
              <a:gd name="connsiteX77" fmla="*/ 903619 w 1158419"/>
              <a:gd name="connsiteY77" fmla="*/ 819613 h 2182043"/>
              <a:gd name="connsiteX78" fmla="*/ 898856 w 1158419"/>
              <a:gd name="connsiteY78" fmla="*/ 800563 h 2182043"/>
              <a:gd name="connsiteX79" fmla="*/ 903619 w 1158419"/>
              <a:gd name="connsiteY79" fmla="*/ 776750 h 2182043"/>
              <a:gd name="connsiteX80" fmla="*/ 941719 w 1158419"/>
              <a:gd name="connsiteY80" fmla="*/ 752938 h 2182043"/>
              <a:gd name="connsiteX81" fmla="*/ 956006 w 1158419"/>
              <a:gd name="connsiteY81" fmla="*/ 738650 h 2182043"/>
              <a:gd name="connsiteX82" fmla="*/ 960769 w 1158419"/>
              <a:gd name="connsiteY82" fmla="*/ 724363 h 2182043"/>
              <a:gd name="connsiteX83" fmla="*/ 956006 w 1158419"/>
              <a:gd name="connsiteY83" fmla="*/ 600538 h 2182043"/>
              <a:gd name="connsiteX84" fmla="*/ 889331 w 1158419"/>
              <a:gd name="connsiteY84" fmla="*/ 600538 h 2182043"/>
              <a:gd name="connsiteX85" fmla="*/ 875044 w 1158419"/>
              <a:gd name="connsiteY85" fmla="*/ 586250 h 2182043"/>
              <a:gd name="connsiteX86" fmla="*/ 860756 w 1158419"/>
              <a:gd name="connsiteY86" fmla="*/ 576725 h 2182043"/>
              <a:gd name="connsiteX87" fmla="*/ 846469 w 1158419"/>
              <a:gd name="connsiteY87" fmla="*/ 557675 h 2182043"/>
              <a:gd name="connsiteX88" fmla="*/ 841706 w 1158419"/>
              <a:gd name="connsiteY88" fmla="*/ 543388 h 2182043"/>
              <a:gd name="connsiteX89" fmla="*/ 722644 w 1158419"/>
              <a:gd name="connsiteY89" fmla="*/ 538625 h 2182043"/>
              <a:gd name="connsiteX90" fmla="*/ 689306 w 1158419"/>
              <a:gd name="connsiteY90" fmla="*/ 510050 h 2182043"/>
              <a:gd name="connsiteX91" fmla="*/ 679781 w 1158419"/>
              <a:gd name="connsiteY91" fmla="*/ 495763 h 2182043"/>
              <a:gd name="connsiteX92" fmla="*/ 660731 w 1158419"/>
              <a:gd name="connsiteY92" fmla="*/ 448138 h 2182043"/>
              <a:gd name="connsiteX93" fmla="*/ 646444 w 1158419"/>
              <a:gd name="connsiteY93" fmla="*/ 410038 h 2182043"/>
              <a:gd name="connsiteX94" fmla="*/ 636919 w 1158419"/>
              <a:gd name="connsiteY94" fmla="*/ 386225 h 2182043"/>
              <a:gd name="connsiteX95" fmla="*/ 617869 w 1158419"/>
              <a:gd name="connsiteY95" fmla="*/ 357650 h 2182043"/>
              <a:gd name="connsiteX96" fmla="*/ 575006 w 1158419"/>
              <a:gd name="connsiteY96" fmla="*/ 329075 h 2182043"/>
              <a:gd name="connsiteX97" fmla="*/ 560719 w 1158419"/>
              <a:gd name="connsiteY97" fmla="*/ 319550 h 2182043"/>
              <a:gd name="connsiteX98" fmla="*/ 541669 w 1158419"/>
              <a:gd name="connsiteY98" fmla="*/ 305263 h 2182043"/>
              <a:gd name="connsiteX99" fmla="*/ 527381 w 1158419"/>
              <a:gd name="connsiteY99" fmla="*/ 300500 h 2182043"/>
              <a:gd name="connsiteX100" fmla="*/ 494044 w 1158419"/>
              <a:gd name="connsiteY100" fmla="*/ 281450 h 2182043"/>
              <a:gd name="connsiteX101" fmla="*/ 470231 w 1158419"/>
              <a:gd name="connsiteY101" fmla="*/ 271925 h 2182043"/>
              <a:gd name="connsiteX102" fmla="*/ 408318 w 1158419"/>
              <a:gd name="connsiteY102" fmla="*/ 181439 h 2182043"/>
              <a:gd name="connsiteX103" fmla="*/ 408319 w 1158419"/>
              <a:gd name="connsiteY103" fmla="*/ 52851 h 2182043"/>
              <a:gd name="connsiteX104" fmla="*/ 377362 w 1158419"/>
              <a:gd name="connsiteY104" fmla="*/ 43325 h 2182043"/>
              <a:gd name="connsiteX105" fmla="*/ 317831 w 1158419"/>
              <a:gd name="connsiteY105" fmla="*/ 9988 h 2182043"/>
              <a:gd name="connsiteX106" fmla="*/ 284494 w 1158419"/>
              <a:gd name="connsiteY106" fmla="*/ 463 h 2182043"/>
              <a:gd name="connsiteX107" fmla="*/ 265444 w 1158419"/>
              <a:gd name="connsiteY107" fmla="*/ 5225 h 2182043"/>
              <a:gd name="connsiteX108" fmla="*/ 227344 w 1158419"/>
              <a:gd name="connsiteY108" fmla="*/ 55231 h 2182043"/>
              <a:gd name="connsiteX109" fmla="*/ 170194 w 1158419"/>
              <a:gd name="connsiteY109" fmla="*/ 69519 h 2182043"/>
              <a:gd name="connsiteX110" fmla="*/ 158287 w 1158419"/>
              <a:gd name="connsiteY110" fmla="*/ 114763 h 2182043"/>
              <a:gd name="connsiteX111" fmla="*/ 122568 w 1158419"/>
              <a:gd name="connsiteY111" fmla="*/ 150481 h 2182043"/>
              <a:gd name="connsiteX112" fmla="*/ 84469 w 1158419"/>
              <a:gd name="connsiteY112" fmla="*/ 243351 h 2182043"/>
              <a:gd name="connsiteX0" fmla="*/ 84469 w 1158419"/>
              <a:gd name="connsiteY0" fmla="*/ 243351 h 2182043"/>
              <a:gd name="connsiteX1" fmla="*/ 91612 w 1158419"/>
              <a:gd name="connsiteY1" fmla="*/ 271925 h 2182043"/>
              <a:gd name="connsiteX2" fmla="*/ 74943 w 1158419"/>
              <a:gd name="connsiteY2" fmla="*/ 340982 h 2182043"/>
              <a:gd name="connsiteX3" fmla="*/ 60656 w 1158419"/>
              <a:gd name="connsiteY3" fmla="*/ 390988 h 2182043"/>
              <a:gd name="connsiteX4" fmla="*/ 53512 w 1158419"/>
              <a:gd name="connsiteY4" fmla="*/ 467188 h 2182043"/>
              <a:gd name="connsiteX5" fmla="*/ 32081 w 1158419"/>
              <a:gd name="connsiteY5" fmla="*/ 505288 h 2182043"/>
              <a:gd name="connsiteX6" fmla="*/ 3506 w 1158419"/>
              <a:gd name="connsiteY6" fmla="*/ 541007 h 2182043"/>
              <a:gd name="connsiteX7" fmla="*/ 74944 w 1158419"/>
              <a:gd name="connsiteY7" fmla="*/ 564819 h 2182043"/>
              <a:gd name="connsiteX8" fmla="*/ 67800 w 1158419"/>
              <a:gd name="connsiteY8" fmla="*/ 643401 h 2182043"/>
              <a:gd name="connsiteX9" fmla="*/ 103518 w 1158419"/>
              <a:gd name="connsiteY9" fmla="*/ 688645 h 2182043"/>
              <a:gd name="connsiteX10" fmla="*/ 167813 w 1158419"/>
              <a:gd name="connsiteY10" fmla="*/ 736269 h 2182043"/>
              <a:gd name="connsiteX11" fmla="*/ 170195 w 1158419"/>
              <a:gd name="connsiteY11" fmla="*/ 807706 h 2182043"/>
              <a:gd name="connsiteX12" fmla="*/ 155907 w 1158419"/>
              <a:gd name="connsiteY12" fmla="*/ 860094 h 2182043"/>
              <a:gd name="connsiteX13" fmla="*/ 127331 w 1158419"/>
              <a:gd name="connsiteY13" fmla="*/ 910100 h 2182043"/>
              <a:gd name="connsiteX14" fmla="*/ 98756 w 1158419"/>
              <a:gd name="connsiteY14" fmla="*/ 948200 h 2182043"/>
              <a:gd name="connsiteX15" fmla="*/ 63037 w 1158419"/>
              <a:gd name="connsiteY15" fmla="*/ 993444 h 2182043"/>
              <a:gd name="connsiteX16" fmla="*/ 32082 w 1158419"/>
              <a:gd name="connsiteY16" fmla="*/ 1064881 h 2182043"/>
              <a:gd name="connsiteX17" fmla="*/ 1125 w 1158419"/>
              <a:gd name="connsiteY17" fmla="*/ 1105363 h 2182043"/>
              <a:gd name="connsiteX18" fmla="*/ 8269 w 1158419"/>
              <a:gd name="connsiteY18" fmla="*/ 1174419 h 2182043"/>
              <a:gd name="connsiteX19" fmla="*/ 22557 w 1158419"/>
              <a:gd name="connsiteY19" fmla="*/ 1224425 h 2182043"/>
              <a:gd name="connsiteX20" fmla="*/ 51133 w 1158419"/>
              <a:gd name="connsiteY20" fmla="*/ 1260144 h 2182043"/>
              <a:gd name="connsiteX21" fmla="*/ 70181 w 1158419"/>
              <a:gd name="connsiteY21" fmla="*/ 1298244 h 2182043"/>
              <a:gd name="connsiteX22" fmla="*/ 148763 w 1158419"/>
              <a:gd name="connsiteY22" fmla="*/ 1314913 h 2182043"/>
              <a:gd name="connsiteX23" fmla="*/ 255919 w 1158419"/>
              <a:gd name="connsiteY23" fmla="*/ 1398256 h 2182043"/>
              <a:gd name="connsiteX24" fmla="*/ 279733 w 1158419"/>
              <a:gd name="connsiteY24" fmla="*/ 1450644 h 2182043"/>
              <a:gd name="connsiteX25" fmla="*/ 239252 w 1158419"/>
              <a:gd name="connsiteY25" fmla="*/ 1550656 h 2182043"/>
              <a:gd name="connsiteX26" fmla="*/ 210677 w 1158419"/>
              <a:gd name="connsiteY26" fmla="*/ 1655431 h 2182043"/>
              <a:gd name="connsiteX27" fmla="*/ 217819 w 1158419"/>
              <a:gd name="connsiteY27" fmla="*/ 1714963 h 2182043"/>
              <a:gd name="connsiteX28" fmla="*/ 246394 w 1158419"/>
              <a:gd name="connsiteY28" fmla="*/ 1812594 h 2182043"/>
              <a:gd name="connsiteX29" fmla="*/ 191627 w 1158419"/>
              <a:gd name="connsiteY29" fmla="*/ 1857838 h 2182043"/>
              <a:gd name="connsiteX30" fmla="*/ 144002 w 1158419"/>
              <a:gd name="connsiteY30" fmla="*/ 1891175 h 2182043"/>
              <a:gd name="connsiteX31" fmla="*/ 91613 w 1158419"/>
              <a:gd name="connsiteY31" fmla="*/ 1917369 h 2182043"/>
              <a:gd name="connsiteX32" fmla="*/ 139239 w 1158419"/>
              <a:gd name="connsiteY32" fmla="*/ 1953088 h 2182043"/>
              <a:gd name="connsiteX33" fmla="*/ 165431 w 1158419"/>
              <a:gd name="connsiteY33" fmla="*/ 1984043 h 2182043"/>
              <a:gd name="connsiteX34" fmla="*/ 196387 w 1158419"/>
              <a:gd name="connsiteY34" fmla="*/ 2055482 h 2182043"/>
              <a:gd name="connsiteX35" fmla="*/ 258302 w 1158419"/>
              <a:gd name="connsiteY35" fmla="*/ 2048338 h 2182043"/>
              <a:gd name="connsiteX36" fmla="*/ 365456 w 1158419"/>
              <a:gd name="connsiteY36" fmla="*/ 2074532 h 2182043"/>
              <a:gd name="connsiteX37" fmla="*/ 382127 w 1158419"/>
              <a:gd name="connsiteY37" fmla="*/ 2155494 h 2182043"/>
              <a:gd name="connsiteX38" fmla="*/ 441658 w 1158419"/>
              <a:gd name="connsiteY38" fmla="*/ 2176926 h 2182043"/>
              <a:gd name="connsiteX39" fmla="*/ 489282 w 1158419"/>
              <a:gd name="connsiteY39" fmla="*/ 2165019 h 2182043"/>
              <a:gd name="connsiteX40" fmla="*/ 527381 w 1158419"/>
              <a:gd name="connsiteY40" fmla="*/ 2181687 h 2182043"/>
              <a:gd name="connsiteX41" fmla="*/ 539288 w 1158419"/>
              <a:gd name="connsiteY41" fmla="*/ 2086437 h 2182043"/>
              <a:gd name="connsiteX42" fmla="*/ 591675 w 1158419"/>
              <a:gd name="connsiteY42" fmla="*/ 2041194 h 2182043"/>
              <a:gd name="connsiteX43" fmla="*/ 613106 w 1158419"/>
              <a:gd name="connsiteY43" fmla="*/ 2010238 h 2182043"/>
              <a:gd name="connsiteX44" fmla="*/ 608346 w 1158419"/>
              <a:gd name="connsiteY44" fmla="*/ 1972139 h 2182043"/>
              <a:gd name="connsiteX45" fmla="*/ 648824 w 1158419"/>
              <a:gd name="connsiteY45" fmla="*/ 1869745 h 2182043"/>
              <a:gd name="connsiteX46" fmla="*/ 698831 w 1158419"/>
              <a:gd name="connsiteY46" fmla="*/ 1781638 h 2182043"/>
              <a:gd name="connsiteX47" fmla="*/ 739314 w 1158419"/>
              <a:gd name="connsiteY47" fmla="*/ 1714964 h 2182043"/>
              <a:gd name="connsiteX48" fmla="*/ 770269 w 1158419"/>
              <a:gd name="connsiteY48" fmla="*/ 1684008 h 2182043"/>
              <a:gd name="connsiteX49" fmla="*/ 791701 w 1158419"/>
              <a:gd name="connsiteY49" fmla="*/ 1772113 h 2182043"/>
              <a:gd name="connsiteX50" fmla="*/ 813133 w 1158419"/>
              <a:gd name="connsiteY50" fmla="*/ 1719726 h 2182043"/>
              <a:gd name="connsiteX51" fmla="*/ 848850 w 1158419"/>
              <a:gd name="connsiteY51" fmla="*/ 1729250 h 2182043"/>
              <a:gd name="connsiteX52" fmla="*/ 865518 w 1158419"/>
              <a:gd name="connsiteY52" fmla="*/ 1669719 h 2182043"/>
              <a:gd name="connsiteX53" fmla="*/ 946482 w 1158419"/>
              <a:gd name="connsiteY53" fmla="*/ 1703056 h 2182043"/>
              <a:gd name="connsiteX54" fmla="*/ 989344 w 1158419"/>
              <a:gd name="connsiteY54" fmla="*/ 1738775 h 2182043"/>
              <a:gd name="connsiteX55" fmla="*/ 986963 w 1158419"/>
              <a:gd name="connsiteY55" fmla="*/ 1674482 h 2182043"/>
              <a:gd name="connsiteX56" fmla="*/ 1017919 w 1158419"/>
              <a:gd name="connsiteY56" fmla="*/ 1638763 h 2182043"/>
              <a:gd name="connsiteX57" fmla="*/ 996488 w 1158419"/>
              <a:gd name="connsiteY57" fmla="*/ 1557800 h 2182043"/>
              <a:gd name="connsiteX58" fmla="*/ 934577 w 1158419"/>
              <a:gd name="connsiteY58" fmla="*/ 1495890 h 2182043"/>
              <a:gd name="connsiteX59" fmla="*/ 932194 w 1158419"/>
              <a:gd name="connsiteY59" fmla="*/ 1405400 h 2182043"/>
              <a:gd name="connsiteX60" fmla="*/ 929813 w 1158419"/>
              <a:gd name="connsiteY60" fmla="*/ 1364919 h 2182043"/>
              <a:gd name="connsiteX61" fmla="*/ 898856 w 1158419"/>
              <a:gd name="connsiteY61" fmla="*/ 1291100 h 2182043"/>
              <a:gd name="connsiteX62" fmla="*/ 905999 w 1158419"/>
              <a:gd name="connsiteY62" fmla="*/ 1236332 h 2182043"/>
              <a:gd name="connsiteX63" fmla="*/ 998870 w 1158419"/>
              <a:gd name="connsiteY63" fmla="*/ 1195851 h 2182043"/>
              <a:gd name="connsiteX64" fmla="*/ 1041731 w 1158419"/>
              <a:gd name="connsiteY64" fmla="*/ 1143463 h 2182043"/>
              <a:gd name="connsiteX65" fmla="*/ 1070306 w 1158419"/>
              <a:gd name="connsiteY65" fmla="*/ 1124413 h 2182043"/>
              <a:gd name="connsiteX66" fmla="*/ 1125075 w 1158419"/>
              <a:gd name="connsiteY66" fmla="*/ 1088694 h 2182043"/>
              <a:gd name="connsiteX67" fmla="*/ 1158413 w 1158419"/>
              <a:gd name="connsiteY67" fmla="*/ 1024400 h 2182043"/>
              <a:gd name="connsiteX68" fmla="*/ 1127456 w 1158419"/>
              <a:gd name="connsiteY68" fmla="*/ 972013 h 2182043"/>
              <a:gd name="connsiteX69" fmla="*/ 1084594 w 1158419"/>
              <a:gd name="connsiteY69" fmla="*/ 900575 h 2182043"/>
              <a:gd name="connsiteX70" fmla="*/ 1060781 w 1158419"/>
              <a:gd name="connsiteY70" fmla="*/ 864857 h 2182043"/>
              <a:gd name="connsiteX71" fmla="*/ 996487 w 1158419"/>
              <a:gd name="connsiteY71" fmla="*/ 876763 h 2182043"/>
              <a:gd name="connsiteX72" fmla="*/ 977437 w 1158419"/>
              <a:gd name="connsiteY72" fmla="*/ 907720 h 2182043"/>
              <a:gd name="connsiteX73" fmla="*/ 932194 w 1158419"/>
              <a:gd name="connsiteY73" fmla="*/ 962488 h 2182043"/>
              <a:gd name="connsiteX74" fmla="*/ 910762 w 1158419"/>
              <a:gd name="connsiteY74" fmla="*/ 917244 h 2182043"/>
              <a:gd name="connsiteX75" fmla="*/ 891712 w 1158419"/>
              <a:gd name="connsiteY75" fmla="*/ 883906 h 2182043"/>
              <a:gd name="connsiteX76" fmla="*/ 908381 w 1158419"/>
              <a:gd name="connsiteY76" fmla="*/ 833900 h 2182043"/>
              <a:gd name="connsiteX77" fmla="*/ 898856 w 1158419"/>
              <a:gd name="connsiteY77" fmla="*/ 800563 h 2182043"/>
              <a:gd name="connsiteX78" fmla="*/ 903619 w 1158419"/>
              <a:gd name="connsiteY78" fmla="*/ 776750 h 2182043"/>
              <a:gd name="connsiteX79" fmla="*/ 941719 w 1158419"/>
              <a:gd name="connsiteY79" fmla="*/ 752938 h 2182043"/>
              <a:gd name="connsiteX80" fmla="*/ 956006 w 1158419"/>
              <a:gd name="connsiteY80" fmla="*/ 738650 h 2182043"/>
              <a:gd name="connsiteX81" fmla="*/ 960769 w 1158419"/>
              <a:gd name="connsiteY81" fmla="*/ 724363 h 2182043"/>
              <a:gd name="connsiteX82" fmla="*/ 956006 w 1158419"/>
              <a:gd name="connsiteY82" fmla="*/ 600538 h 2182043"/>
              <a:gd name="connsiteX83" fmla="*/ 889331 w 1158419"/>
              <a:gd name="connsiteY83" fmla="*/ 600538 h 2182043"/>
              <a:gd name="connsiteX84" fmla="*/ 875044 w 1158419"/>
              <a:gd name="connsiteY84" fmla="*/ 586250 h 2182043"/>
              <a:gd name="connsiteX85" fmla="*/ 860756 w 1158419"/>
              <a:gd name="connsiteY85" fmla="*/ 576725 h 2182043"/>
              <a:gd name="connsiteX86" fmla="*/ 846469 w 1158419"/>
              <a:gd name="connsiteY86" fmla="*/ 557675 h 2182043"/>
              <a:gd name="connsiteX87" fmla="*/ 841706 w 1158419"/>
              <a:gd name="connsiteY87" fmla="*/ 543388 h 2182043"/>
              <a:gd name="connsiteX88" fmla="*/ 722644 w 1158419"/>
              <a:gd name="connsiteY88" fmla="*/ 538625 h 2182043"/>
              <a:gd name="connsiteX89" fmla="*/ 689306 w 1158419"/>
              <a:gd name="connsiteY89" fmla="*/ 510050 h 2182043"/>
              <a:gd name="connsiteX90" fmla="*/ 679781 w 1158419"/>
              <a:gd name="connsiteY90" fmla="*/ 495763 h 2182043"/>
              <a:gd name="connsiteX91" fmla="*/ 660731 w 1158419"/>
              <a:gd name="connsiteY91" fmla="*/ 448138 h 2182043"/>
              <a:gd name="connsiteX92" fmla="*/ 646444 w 1158419"/>
              <a:gd name="connsiteY92" fmla="*/ 410038 h 2182043"/>
              <a:gd name="connsiteX93" fmla="*/ 636919 w 1158419"/>
              <a:gd name="connsiteY93" fmla="*/ 386225 h 2182043"/>
              <a:gd name="connsiteX94" fmla="*/ 617869 w 1158419"/>
              <a:gd name="connsiteY94" fmla="*/ 357650 h 2182043"/>
              <a:gd name="connsiteX95" fmla="*/ 575006 w 1158419"/>
              <a:gd name="connsiteY95" fmla="*/ 329075 h 2182043"/>
              <a:gd name="connsiteX96" fmla="*/ 560719 w 1158419"/>
              <a:gd name="connsiteY96" fmla="*/ 319550 h 2182043"/>
              <a:gd name="connsiteX97" fmla="*/ 541669 w 1158419"/>
              <a:gd name="connsiteY97" fmla="*/ 305263 h 2182043"/>
              <a:gd name="connsiteX98" fmla="*/ 527381 w 1158419"/>
              <a:gd name="connsiteY98" fmla="*/ 300500 h 2182043"/>
              <a:gd name="connsiteX99" fmla="*/ 494044 w 1158419"/>
              <a:gd name="connsiteY99" fmla="*/ 281450 h 2182043"/>
              <a:gd name="connsiteX100" fmla="*/ 470231 w 1158419"/>
              <a:gd name="connsiteY100" fmla="*/ 271925 h 2182043"/>
              <a:gd name="connsiteX101" fmla="*/ 408318 w 1158419"/>
              <a:gd name="connsiteY101" fmla="*/ 181439 h 2182043"/>
              <a:gd name="connsiteX102" fmla="*/ 408319 w 1158419"/>
              <a:gd name="connsiteY102" fmla="*/ 52851 h 2182043"/>
              <a:gd name="connsiteX103" fmla="*/ 377362 w 1158419"/>
              <a:gd name="connsiteY103" fmla="*/ 43325 h 2182043"/>
              <a:gd name="connsiteX104" fmla="*/ 317831 w 1158419"/>
              <a:gd name="connsiteY104" fmla="*/ 9988 h 2182043"/>
              <a:gd name="connsiteX105" fmla="*/ 284494 w 1158419"/>
              <a:gd name="connsiteY105" fmla="*/ 463 h 2182043"/>
              <a:gd name="connsiteX106" fmla="*/ 265444 w 1158419"/>
              <a:gd name="connsiteY106" fmla="*/ 5225 h 2182043"/>
              <a:gd name="connsiteX107" fmla="*/ 227344 w 1158419"/>
              <a:gd name="connsiteY107" fmla="*/ 55231 h 2182043"/>
              <a:gd name="connsiteX108" fmla="*/ 170194 w 1158419"/>
              <a:gd name="connsiteY108" fmla="*/ 69519 h 2182043"/>
              <a:gd name="connsiteX109" fmla="*/ 158287 w 1158419"/>
              <a:gd name="connsiteY109" fmla="*/ 114763 h 2182043"/>
              <a:gd name="connsiteX110" fmla="*/ 122568 w 1158419"/>
              <a:gd name="connsiteY110" fmla="*/ 150481 h 2182043"/>
              <a:gd name="connsiteX111" fmla="*/ 84469 w 1158419"/>
              <a:gd name="connsiteY111" fmla="*/ 243351 h 2182043"/>
              <a:gd name="connsiteX0" fmla="*/ 84469 w 1158419"/>
              <a:gd name="connsiteY0" fmla="*/ 243351 h 2182043"/>
              <a:gd name="connsiteX1" fmla="*/ 91612 w 1158419"/>
              <a:gd name="connsiteY1" fmla="*/ 271925 h 2182043"/>
              <a:gd name="connsiteX2" fmla="*/ 74943 w 1158419"/>
              <a:gd name="connsiteY2" fmla="*/ 340982 h 2182043"/>
              <a:gd name="connsiteX3" fmla="*/ 60656 w 1158419"/>
              <a:gd name="connsiteY3" fmla="*/ 390988 h 2182043"/>
              <a:gd name="connsiteX4" fmla="*/ 53512 w 1158419"/>
              <a:gd name="connsiteY4" fmla="*/ 467188 h 2182043"/>
              <a:gd name="connsiteX5" fmla="*/ 32081 w 1158419"/>
              <a:gd name="connsiteY5" fmla="*/ 505288 h 2182043"/>
              <a:gd name="connsiteX6" fmla="*/ 3506 w 1158419"/>
              <a:gd name="connsiteY6" fmla="*/ 541007 h 2182043"/>
              <a:gd name="connsiteX7" fmla="*/ 74944 w 1158419"/>
              <a:gd name="connsiteY7" fmla="*/ 564819 h 2182043"/>
              <a:gd name="connsiteX8" fmla="*/ 67800 w 1158419"/>
              <a:gd name="connsiteY8" fmla="*/ 643401 h 2182043"/>
              <a:gd name="connsiteX9" fmla="*/ 103518 w 1158419"/>
              <a:gd name="connsiteY9" fmla="*/ 688645 h 2182043"/>
              <a:gd name="connsiteX10" fmla="*/ 167813 w 1158419"/>
              <a:gd name="connsiteY10" fmla="*/ 736269 h 2182043"/>
              <a:gd name="connsiteX11" fmla="*/ 170195 w 1158419"/>
              <a:gd name="connsiteY11" fmla="*/ 807706 h 2182043"/>
              <a:gd name="connsiteX12" fmla="*/ 155907 w 1158419"/>
              <a:gd name="connsiteY12" fmla="*/ 860094 h 2182043"/>
              <a:gd name="connsiteX13" fmla="*/ 127331 w 1158419"/>
              <a:gd name="connsiteY13" fmla="*/ 910100 h 2182043"/>
              <a:gd name="connsiteX14" fmla="*/ 98756 w 1158419"/>
              <a:gd name="connsiteY14" fmla="*/ 948200 h 2182043"/>
              <a:gd name="connsiteX15" fmla="*/ 63037 w 1158419"/>
              <a:gd name="connsiteY15" fmla="*/ 993444 h 2182043"/>
              <a:gd name="connsiteX16" fmla="*/ 32082 w 1158419"/>
              <a:gd name="connsiteY16" fmla="*/ 1064881 h 2182043"/>
              <a:gd name="connsiteX17" fmla="*/ 1125 w 1158419"/>
              <a:gd name="connsiteY17" fmla="*/ 1105363 h 2182043"/>
              <a:gd name="connsiteX18" fmla="*/ 8269 w 1158419"/>
              <a:gd name="connsiteY18" fmla="*/ 1174419 h 2182043"/>
              <a:gd name="connsiteX19" fmla="*/ 22557 w 1158419"/>
              <a:gd name="connsiteY19" fmla="*/ 1224425 h 2182043"/>
              <a:gd name="connsiteX20" fmla="*/ 51133 w 1158419"/>
              <a:gd name="connsiteY20" fmla="*/ 1260144 h 2182043"/>
              <a:gd name="connsiteX21" fmla="*/ 70181 w 1158419"/>
              <a:gd name="connsiteY21" fmla="*/ 1298244 h 2182043"/>
              <a:gd name="connsiteX22" fmla="*/ 148763 w 1158419"/>
              <a:gd name="connsiteY22" fmla="*/ 1314913 h 2182043"/>
              <a:gd name="connsiteX23" fmla="*/ 255919 w 1158419"/>
              <a:gd name="connsiteY23" fmla="*/ 1398256 h 2182043"/>
              <a:gd name="connsiteX24" fmla="*/ 279733 w 1158419"/>
              <a:gd name="connsiteY24" fmla="*/ 1450644 h 2182043"/>
              <a:gd name="connsiteX25" fmla="*/ 239252 w 1158419"/>
              <a:gd name="connsiteY25" fmla="*/ 1550656 h 2182043"/>
              <a:gd name="connsiteX26" fmla="*/ 210677 w 1158419"/>
              <a:gd name="connsiteY26" fmla="*/ 1655431 h 2182043"/>
              <a:gd name="connsiteX27" fmla="*/ 217819 w 1158419"/>
              <a:gd name="connsiteY27" fmla="*/ 1714963 h 2182043"/>
              <a:gd name="connsiteX28" fmla="*/ 246394 w 1158419"/>
              <a:gd name="connsiteY28" fmla="*/ 1812594 h 2182043"/>
              <a:gd name="connsiteX29" fmla="*/ 191627 w 1158419"/>
              <a:gd name="connsiteY29" fmla="*/ 1857838 h 2182043"/>
              <a:gd name="connsiteX30" fmla="*/ 144002 w 1158419"/>
              <a:gd name="connsiteY30" fmla="*/ 1891175 h 2182043"/>
              <a:gd name="connsiteX31" fmla="*/ 91613 w 1158419"/>
              <a:gd name="connsiteY31" fmla="*/ 1917369 h 2182043"/>
              <a:gd name="connsiteX32" fmla="*/ 139239 w 1158419"/>
              <a:gd name="connsiteY32" fmla="*/ 1953088 h 2182043"/>
              <a:gd name="connsiteX33" fmla="*/ 165431 w 1158419"/>
              <a:gd name="connsiteY33" fmla="*/ 1984043 h 2182043"/>
              <a:gd name="connsiteX34" fmla="*/ 196387 w 1158419"/>
              <a:gd name="connsiteY34" fmla="*/ 2055482 h 2182043"/>
              <a:gd name="connsiteX35" fmla="*/ 258302 w 1158419"/>
              <a:gd name="connsiteY35" fmla="*/ 2048338 h 2182043"/>
              <a:gd name="connsiteX36" fmla="*/ 365456 w 1158419"/>
              <a:gd name="connsiteY36" fmla="*/ 2074532 h 2182043"/>
              <a:gd name="connsiteX37" fmla="*/ 382127 w 1158419"/>
              <a:gd name="connsiteY37" fmla="*/ 2155494 h 2182043"/>
              <a:gd name="connsiteX38" fmla="*/ 441658 w 1158419"/>
              <a:gd name="connsiteY38" fmla="*/ 2176926 h 2182043"/>
              <a:gd name="connsiteX39" fmla="*/ 489282 w 1158419"/>
              <a:gd name="connsiteY39" fmla="*/ 2165019 h 2182043"/>
              <a:gd name="connsiteX40" fmla="*/ 527381 w 1158419"/>
              <a:gd name="connsiteY40" fmla="*/ 2181687 h 2182043"/>
              <a:gd name="connsiteX41" fmla="*/ 539288 w 1158419"/>
              <a:gd name="connsiteY41" fmla="*/ 2086437 h 2182043"/>
              <a:gd name="connsiteX42" fmla="*/ 591675 w 1158419"/>
              <a:gd name="connsiteY42" fmla="*/ 2041194 h 2182043"/>
              <a:gd name="connsiteX43" fmla="*/ 613106 w 1158419"/>
              <a:gd name="connsiteY43" fmla="*/ 2010238 h 2182043"/>
              <a:gd name="connsiteX44" fmla="*/ 608346 w 1158419"/>
              <a:gd name="connsiteY44" fmla="*/ 1972139 h 2182043"/>
              <a:gd name="connsiteX45" fmla="*/ 648824 w 1158419"/>
              <a:gd name="connsiteY45" fmla="*/ 1869745 h 2182043"/>
              <a:gd name="connsiteX46" fmla="*/ 698831 w 1158419"/>
              <a:gd name="connsiteY46" fmla="*/ 1781638 h 2182043"/>
              <a:gd name="connsiteX47" fmla="*/ 739314 w 1158419"/>
              <a:gd name="connsiteY47" fmla="*/ 1714964 h 2182043"/>
              <a:gd name="connsiteX48" fmla="*/ 770269 w 1158419"/>
              <a:gd name="connsiteY48" fmla="*/ 1684008 h 2182043"/>
              <a:gd name="connsiteX49" fmla="*/ 791701 w 1158419"/>
              <a:gd name="connsiteY49" fmla="*/ 1772113 h 2182043"/>
              <a:gd name="connsiteX50" fmla="*/ 813133 w 1158419"/>
              <a:gd name="connsiteY50" fmla="*/ 1719726 h 2182043"/>
              <a:gd name="connsiteX51" fmla="*/ 848850 w 1158419"/>
              <a:gd name="connsiteY51" fmla="*/ 1729250 h 2182043"/>
              <a:gd name="connsiteX52" fmla="*/ 865518 w 1158419"/>
              <a:gd name="connsiteY52" fmla="*/ 1669719 h 2182043"/>
              <a:gd name="connsiteX53" fmla="*/ 946482 w 1158419"/>
              <a:gd name="connsiteY53" fmla="*/ 1703056 h 2182043"/>
              <a:gd name="connsiteX54" fmla="*/ 989344 w 1158419"/>
              <a:gd name="connsiteY54" fmla="*/ 1738775 h 2182043"/>
              <a:gd name="connsiteX55" fmla="*/ 986963 w 1158419"/>
              <a:gd name="connsiteY55" fmla="*/ 1674482 h 2182043"/>
              <a:gd name="connsiteX56" fmla="*/ 1017919 w 1158419"/>
              <a:gd name="connsiteY56" fmla="*/ 1638763 h 2182043"/>
              <a:gd name="connsiteX57" fmla="*/ 996488 w 1158419"/>
              <a:gd name="connsiteY57" fmla="*/ 1557800 h 2182043"/>
              <a:gd name="connsiteX58" fmla="*/ 934577 w 1158419"/>
              <a:gd name="connsiteY58" fmla="*/ 1495890 h 2182043"/>
              <a:gd name="connsiteX59" fmla="*/ 932194 w 1158419"/>
              <a:gd name="connsiteY59" fmla="*/ 1405400 h 2182043"/>
              <a:gd name="connsiteX60" fmla="*/ 929813 w 1158419"/>
              <a:gd name="connsiteY60" fmla="*/ 1364919 h 2182043"/>
              <a:gd name="connsiteX61" fmla="*/ 898856 w 1158419"/>
              <a:gd name="connsiteY61" fmla="*/ 1291100 h 2182043"/>
              <a:gd name="connsiteX62" fmla="*/ 905999 w 1158419"/>
              <a:gd name="connsiteY62" fmla="*/ 1236332 h 2182043"/>
              <a:gd name="connsiteX63" fmla="*/ 998870 w 1158419"/>
              <a:gd name="connsiteY63" fmla="*/ 1195851 h 2182043"/>
              <a:gd name="connsiteX64" fmla="*/ 1041731 w 1158419"/>
              <a:gd name="connsiteY64" fmla="*/ 1143463 h 2182043"/>
              <a:gd name="connsiteX65" fmla="*/ 1070306 w 1158419"/>
              <a:gd name="connsiteY65" fmla="*/ 1124413 h 2182043"/>
              <a:gd name="connsiteX66" fmla="*/ 1125075 w 1158419"/>
              <a:gd name="connsiteY66" fmla="*/ 1088694 h 2182043"/>
              <a:gd name="connsiteX67" fmla="*/ 1158413 w 1158419"/>
              <a:gd name="connsiteY67" fmla="*/ 1024400 h 2182043"/>
              <a:gd name="connsiteX68" fmla="*/ 1127456 w 1158419"/>
              <a:gd name="connsiteY68" fmla="*/ 972013 h 2182043"/>
              <a:gd name="connsiteX69" fmla="*/ 1084594 w 1158419"/>
              <a:gd name="connsiteY69" fmla="*/ 900575 h 2182043"/>
              <a:gd name="connsiteX70" fmla="*/ 1060781 w 1158419"/>
              <a:gd name="connsiteY70" fmla="*/ 864857 h 2182043"/>
              <a:gd name="connsiteX71" fmla="*/ 996487 w 1158419"/>
              <a:gd name="connsiteY71" fmla="*/ 876763 h 2182043"/>
              <a:gd name="connsiteX72" fmla="*/ 977437 w 1158419"/>
              <a:gd name="connsiteY72" fmla="*/ 907720 h 2182043"/>
              <a:gd name="connsiteX73" fmla="*/ 932194 w 1158419"/>
              <a:gd name="connsiteY73" fmla="*/ 962488 h 2182043"/>
              <a:gd name="connsiteX74" fmla="*/ 910762 w 1158419"/>
              <a:gd name="connsiteY74" fmla="*/ 917244 h 2182043"/>
              <a:gd name="connsiteX75" fmla="*/ 891712 w 1158419"/>
              <a:gd name="connsiteY75" fmla="*/ 883906 h 2182043"/>
              <a:gd name="connsiteX76" fmla="*/ 908381 w 1158419"/>
              <a:gd name="connsiteY76" fmla="*/ 833900 h 2182043"/>
              <a:gd name="connsiteX77" fmla="*/ 903619 w 1158419"/>
              <a:gd name="connsiteY77" fmla="*/ 776750 h 2182043"/>
              <a:gd name="connsiteX78" fmla="*/ 941719 w 1158419"/>
              <a:gd name="connsiteY78" fmla="*/ 752938 h 2182043"/>
              <a:gd name="connsiteX79" fmla="*/ 956006 w 1158419"/>
              <a:gd name="connsiteY79" fmla="*/ 738650 h 2182043"/>
              <a:gd name="connsiteX80" fmla="*/ 960769 w 1158419"/>
              <a:gd name="connsiteY80" fmla="*/ 724363 h 2182043"/>
              <a:gd name="connsiteX81" fmla="*/ 956006 w 1158419"/>
              <a:gd name="connsiteY81" fmla="*/ 600538 h 2182043"/>
              <a:gd name="connsiteX82" fmla="*/ 889331 w 1158419"/>
              <a:gd name="connsiteY82" fmla="*/ 600538 h 2182043"/>
              <a:gd name="connsiteX83" fmla="*/ 875044 w 1158419"/>
              <a:gd name="connsiteY83" fmla="*/ 586250 h 2182043"/>
              <a:gd name="connsiteX84" fmla="*/ 860756 w 1158419"/>
              <a:gd name="connsiteY84" fmla="*/ 576725 h 2182043"/>
              <a:gd name="connsiteX85" fmla="*/ 846469 w 1158419"/>
              <a:gd name="connsiteY85" fmla="*/ 557675 h 2182043"/>
              <a:gd name="connsiteX86" fmla="*/ 841706 w 1158419"/>
              <a:gd name="connsiteY86" fmla="*/ 543388 h 2182043"/>
              <a:gd name="connsiteX87" fmla="*/ 722644 w 1158419"/>
              <a:gd name="connsiteY87" fmla="*/ 538625 h 2182043"/>
              <a:gd name="connsiteX88" fmla="*/ 689306 w 1158419"/>
              <a:gd name="connsiteY88" fmla="*/ 510050 h 2182043"/>
              <a:gd name="connsiteX89" fmla="*/ 679781 w 1158419"/>
              <a:gd name="connsiteY89" fmla="*/ 495763 h 2182043"/>
              <a:gd name="connsiteX90" fmla="*/ 660731 w 1158419"/>
              <a:gd name="connsiteY90" fmla="*/ 448138 h 2182043"/>
              <a:gd name="connsiteX91" fmla="*/ 646444 w 1158419"/>
              <a:gd name="connsiteY91" fmla="*/ 410038 h 2182043"/>
              <a:gd name="connsiteX92" fmla="*/ 636919 w 1158419"/>
              <a:gd name="connsiteY92" fmla="*/ 386225 h 2182043"/>
              <a:gd name="connsiteX93" fmla="*/ 617869 w 1158419"/>
              <a:gd name="connsiteY93" fmla="*/ 357650 h 2182043"/>
              <a:gd name="connsiteX94" fmla="*/ 575006 w 1158419"/>
              <a:gd name="connsiteY94" fmla="*/ 329075 h 2182043"/>
              <a:gd name="connsiteX95" fmla="*/ 560719 w 1158419"/>
              <a:gd name="connsiteY95" fmla="*/ 319550 h 2182043"/>
              <a:gd name="connsiteX96" fmla="*/ 541669 w 1158419"/>
              <a:gd name="connsiteY96" fmla="*/ 305263 h 2182043"/>
              <a:gd name="connsiteX97" fmla="*/ 527381 w 1158419"/>
              <a:gd name="connsiteY97" fmla="*/ 300500 h 2182043"/>
              <a:gd name="connsiteX98" fmla="*/ 494044 w 1158419"/>
              <a:gd name="connsiteY98" fmla="*/ 281450 h 2182043"/>
              <a:gd name="connsiteX99" fmla="*/ 470231 w 1158419"/>
              <a:gd name="connsiteY99" fmla="*/ 271925 h 2182043"/>
              <a:gd name="connsiteX100" fmla="*/ 408318 w 1158419"/>
              <a:gd name="connsiteY100" fmla="*/ 181439 h 2182043"/>
              <a:gd name="connsiteX101" fmla="*/ 408319 w 1158419"/>
              <a:gd name="connsiteY101" fmla="*/ 52851 h 2182043"/>
              <a:gd name="connsiteX102" fmla="*/ 377362 w 1158419"/>
              <a:gd name="connsiteY102" fmla="*/ 43325 h 2182043"/>
              <a:gd name="connsiteX103" fmla="*/ 317831 w 1158419"/>
              <a:gd name="connsiteY103" fmla="*/ 9988 h 2182043"/>
              <a:gd name="connsiteX104" fmla="*/ 284494 w 1158419"/>
              <a:gd name="connsiteY104" fmla="*/ 463 h 2182043"/>
              <a:gd name="connsiteX105" fmla="*/ 265444 w 1158419"/>
              <a:gd name="connsiteY105" fmla="*/ 5225 h 2182043"/>
              <a:gd name="connsiteX106" fmla="*/ 227344 w 1158419"/>
              <a:gd name="connsiteY106" fmla="*/ 55231 h 2182043"/>
              <a:gd name="connsiteX107" fmla="*/ 170194 w 1158419"/>
              <a:gd name="connsiteY107" fmla="*/ 69519 h 2182043"/>
              <a:gd name="connsiteX108" fmla="*/ 158287 w 1158419"/>
              <a:gd name="connsiteY108" fmla="*/ 114763 h 2182043"/>
              <a:gd name="connsiteX109" fmla="*/ 122568 w 1158419"/>
              <a:gd name="connsiteY109" fmla="*/ 150481 h 2182043"/>
              <a:gd name="connsiteX110" fmla="*/ 84469 w 1158419"/>
              <a:gd name="connsiteY110" fmla="*/ 243351 h 2182043"/>
              <a:gd name="connsiteX0" fmla="*/ 84469 w 1158419"/>
              <a:gd name="connsiteY0" fmla="*/ 243351 h 2182043"/>
              <a:gd name="connsiteX1" fmla="*/ 91612 w 1158419"/>
              <a:gd name="connsiteY1" fmla="*/ 271925 h 2182043"/>
              <a:gd name="connsiteX2" fmla="*/ 74943 w 1158419"/>
              <a:gd name="connsiteY2" fmla="*/ 340982 h 2182043"/>
              <a:gd name="connsiteX3" fmla="*/ 60656 w 1158419"/>
              <a:gd name="connsiteY3" fmla="*/ 390988 h 2182043"/>
              <a:gd name="connsiteX4" fmla="*/ 53512 w 1158419"/>
              <a:gd name="connsiteY4" fmla="*/ 467188 h 2182043"/>
              <a:gd name="connsiteX5" fmla="*/ 32081 w 1158419"/>
              <a:gd name="connsiteY5" fmla="*/ 505288 h 2182043"/>
              <a:gd name="connsiteX6" fmla="*/ 3506 w 1158419"/>
              <a:gd name="connsiteY6" fmla="*/ 541007 h 2182043"/>
              <a:gd name="connsiteX7" fmla="*/ 74944 w 1158419"/>
              <a:gd name="connsiteY7" fmla="*/ 564819 h 2182043"/>
              <a:gd name="connsiteX8" fmla="*/ 67800 w 1158419"/>
              <a:gd name="connsiteY8" fmla="*/ 643401 h 2182043"/>
              <a:gd name="connsiteX9" fmla="*/ 103518 w 1158419"/>
              <a:gd name="connsiteY9" fmla="*/ 688645 h 2182043"/>
              <a:gd name="connsiteX10" fmla="*/ 167813 w 1158419"/>
              <a:gd name="connsiteY10" fmla="*/ 736269 h 2182043"/>
              <a:gd name="connsiteX11" fmla="*/ 170195 w 1158419"/>
              <a:gd name="connsiteY11" fmla="*/ 807706 h 2182043"/>
              <a:gd name="connsiteX12" fmla="*/ 155907 w 1158419"/>
              <a:gd name="connsiteY12" fmla="*/ 860094 h 2182043"/>
              <a:gd name="connsiteX13" fmla="*/ 127331 w 1158419"/>
              <a:gd name="connsiteY13" fmla="*/ 910100 h 2182043"/>
              <a:gd name="connsiteX14" fmla="*/ 98756 w 1158419"/>
              <a:gd name="connsiteY14" fmla="*/ 948200 h 2182043"/>
              <a:gd name="connsiteX15" fmla="*/ 63037 w 1158419"/>
              <a:gd name="connsiteY15" fmla="*/ 993444 h 2182043"/>
              <a:gd name="connsiteX16" fmla="*/ 32082 w 1158419"/>
              <a:gd name="connsiteY16" fmla="*/ 1064881 h 2182043"/>
              <a:gd name="connsiteX17" fmla="*/ 1125 w 1158419"/>
              <a:gd name="connsiteY17" fmla="*/ 1105363 h 2182043"/>
              <a:gd name="connsiteX18" fmla="*/ 8269 w 1158419"/>
              <a:gd name="connsiteY18" fmla="*/ 1174419 h 2182043"/>
              <a:gd name="connsiteX19" fmla="*/ 22557 w 1158419"/>
              <a:gd name="connsiteY19" fmla="*/ 1224425 h 2182043"/>
              <a:gd name="connsiteX20" fmla="*/ 51133 w 1158419"/>
              <a:gd name="connsiteY20" fmla="*/ 1260144 h 2182043"/>
              <a:gd name="connsiteX21" fmla="*/ 70181 w 1158419"/>
              <a:gd name="connsiteY21" fmla="*/ 1298244 h 2182043"/>
              <a:gd name="connsiteX22" fmla="*/ 148763 w 1158419"/>
              <a:gd name="connsiteY22" fmla="*/ 1314913 h 2182043"/>
              <a:gd name="connsiteX23" fmla="*/ 255919 w 1158419"/>
              <a:gd name="connsiteY23" fmla="*/ 1398256 h 2182043"/>
              <a:gd name="connsiteX24" fmla="*/ 279733 w 1158419"/>
              <a:gd name="connsiteY24" fmla="*/ 1450644 h 2182043"/>
              <a:gd name="connsiteX25" fmla="*/ 239252 w 1158419"/>
              <a:gd name="connsiteY25" fmla="*/ 1550656 h 2182043"/>
              <a:gd name="connsiteX26" fmla="*/ 210677 w 1158419"/>
              <a:gd name="connsiteY26" fmla="*/ 1655431 h 2182043"/>
              <a:gd name="connsiteX27" fmla="*/ 217819 w 1158419"/>
              <a:gd name="connsiteY27" fmla="*/ 1714963 h 2182043"/>
              <a:gd name="connsiteX28" fmla="*/ 246394 w 1158419"/>
              <a:gd name="connsiteY28" fmla="*/ 1812594 h 2182043"/>
              <a:gd name="connsiteX29" fmla="*/ 191627 w 1158419"/>
              <a:gd name="connsiteY29" fmla="*/ 1857838 h 2182043"/>
              <a:gd name="connsiteX30" fmla="*/ 144002 w 1158419"/>
              <a:gd name="connsiteY30" fmla="*/ 1891175 h 2182043"/>
              <a:gd name="connsiteX31" fmla="*/ 91613 w 1158419"/>
              <a:gd name="connsiteY31" fmla="*/ 1917369 h 2182043"/>
              <a:gd name="connsiteX32" fmla="*/ 139239 w 1158419"/>
              <a:gd name="connsiteY32" fmla="*/ 1953088 h 2182043"/>
              <a:gd name="connsiteX33" fmla="*/ 165431 w 1158419"/>
              <a:gd name="connsiteY33" fmla="*/ 1984043 h 2182043"/>
              <a:gd name="connsiteX34" fmla="*/ 196387 w 1158419"/>
              <a:gd name="connsiteY34" fmla="*/ 2055482 h 2182043"/>
              <a:gd name="connsiteX35" fmla="*/ 258302 w 1158419"/>
              <a:gd name="connsiteY35" fmla="*/ 2048338 h 2182043"/>
              <a:gd name="connsiteX36" fmla="*/ 365456 w 1158419"/>
              <a:gd name="connsiteY36" fmla="*/ 2074532 h 2182043"/>
              <a:gd name="connsiteX37" fmla="*/ 382127 w 1158419"/>
              <a:gd name="connsiteY37" fmla="*/ 2155494 h 2182043"/>
              <a:gd name="connsiteX38" fmla="*/ 441658 w 1158419"/>
              <a:gd name="connsiteY38" fmla="*/ 2176926 h 2182043"/>
              <a:gd name="connsiteX39" fmla="*/ 489282 w 1158419"/>
              <a:gd name="connsiteY39" fmla="*/ 2165019 h 2182043"/>
              <a:gd name="connsiteX40" fmla="*/ 527381 w 1158419"/>
              <a:gd name="connsiteY40" fmla="*/ 2181687 h 2182043"/>
              <a:gd name="connsiteX41" fmla="*/ 539288 w 1158419"/>
              <a:gd name="connsiteY41" fmla="*/ 2086437 h 2182043"/>
              <a:gd name="connsiteX42" fmla="*/ 591675 w 1158419"/>
              <a:gd name="connsiteY42" fmla="*/ 2041194 h 2182043"/>
              <a:gd name="connsiteX43" fmla="*/ 613106 w 1158419"/>
              <a:gd name="connsiteY43" fmla="*/ 2010238 h 2182043"/>
              <a:gd name="connsiteX44" fmla="*/ 608346 w 1158419"/>
              <a:gd name="connsiteY44" fmla="*/ 1972139 h 2182043"/>
              <a:gd name="connsiteX45" fmla="*/ 648824 w 1158419"/>
              <a:gd name="connsiteY45" fmla="*/ 1869745 h 2182043"/>
              <a:gd name="connsiteX46" fmla="*/ 698831 w 1158419"/>
              <a:gd name="connsiteY46" fmla="*/ 1781638 h 2182043"/>
              <a:gd name="connsiteX47" fmla="*/ 739314 w 1158419"/>
              <a:gd name="connsiteY47" fmla="*/ 1714964 h 2182043"/>
              <a:gd name="connsiteX48" fmla="*/ 770269 w 1158419"/>
              <a:gd name="connsiteY48" fmla="*/ 1684008 h 2182043"/>
              <a:gd name="connsiteX49" fmla="*/ 791701 w 1158419"/>
              <a:gd name="connsiteY49" fmla="*/ 1772113 h 2182043"/>
              <a:gd name="connsiteX50" fmla="*/ 813133 w 1158419"/>
              <a:gd name="connsiteY50" fmla="*/ 1719726 h 2182043"/>
              <a:gd name="connsiteX51" fmla="*/ 848850 w 1158419"/>
              <a:gd name="connsiteY51" fmla="*/ 1729250 h 2182043"/>
              <a:gd name="connsiteX52" fmla="*/ 865518 w 1158419"/>
              <a:gd name="connsiteY52" fmla="*/ 1669719 h 2182043"/>
              <a:gd name="connsiteX53" fmla="*/ 946482 w 1158419"/>
              <a:gd name="connsiteY53" fmla="*/ 1703056 h 2182043"/>
              <a:gd name="connsiteX54" fmla="*/ 989344 w 1158419"/>
              <a:gd name="connsiteY54" fmla="*/ 1738775 h 2182043"/>
              <a:gd name="connsiteX55" fmla="*/ 986963 w 1158419"/>
              <a:gd name="connsiteY55" fmla="*/ 1674482 h 2182043"/>
              <a:gd name="connsiteX56" fmla="*/ 1017919 w 1158419"/>
              <a:gd name="connsiteY56" fmla="*/ 1638763 h 2182043"/>
              <a:gd name="connsiteX57" fmla="*/ 996488 w 1158419"/>
              <a:gd name="connsiteY57" fmla="*/ 1557800 h 2182043"/>
              <a:gd name="connsiteX58" fmla="*/ 934577 w 1158419"/>
              <a:gd name="connsiteY58" fmla="*/ 1495890 h 2182043"/>
              <a:gd name="connsiteX59" fmla="*/ 932194 w 1158419"/>
              <a:gd name="connsiteY59" fmla="*/ 1405400 h 2182043"/>
              <a:gd name="connsiteX60" fmla="*/ 929813 w 1158419"/>
              <a:gd name="connsiteY60" fmla="*/ 1364919 h 2182043"/>
              <a:gd name="connsiteX61" fmla="*/ 898856 w 1158419"/>
              <a:gd name="connsiteY61" fmla="*/ 1291100 h 2182043"/>
              <a:gd name="connsiteX62" fmla="*/ 905999 w 1158419"/>
              <a:gd name="connsiteY62" fmla="*/ 1236332 h 2182043"/>
              <a:gd name="connsiteX63" fmla="*/ 998870 w 1158419"/>
              <a:gd name="connsiteY63" fmla="*/ 1195851 h 2182043"/>
              <a:gd name="connsiteX64" fmla="*/ 1041731 w 1158419"/>
              <a:gd name="connsiteY64" fmla="*/ 1143463 h 2182043"/>
              <a:gd name="connsiteX65" fmla="*/ 1070306 w 1158419"/>
              <a:gd name="connsiteY65" fmla="*/ 1124413 h 2182043"/>
              <a:gd name="connsiteX66" fmla="*/ 1125075 w 1158419"/>
              <a:gd name="connsiteY66" fmla="*/ 1088694 h 2182043"/>
              <a:gd name="connsiteX67" fmla="*/ 1158413 w 1158419"/>
              <a:gd name="connsiteY67" fmla="*/ 1024400 h 2182043"/>
              <a:gd name="connsiteX68" fmla="*/ 1127456 w 1158419"/>
              <a:gd name="connsiteY68" fmla="*/ 972013 h 2182043"/>
              <a:gd name="connsiteX69" fmla="*/ 1084594 w 1158419"/>
              <a:gd name="connsiteY69" fmla="*/ 900575 h 2182043"/>
              <a:gd name="connsiteX70" fmla="*/ 1060781 w 1158419"/>
              <a:gd name="connsiteY70" fmla="*/ 864857 h 2182043"/>
              <a:gd name="connsiteX71" fmla="*/ 996487 w 1158419"/>
              <a:gd name="connsiteY71" fmla="*/ 876763 h 2182043"/>
              <a:gd name="connsiteX72" fmla="*/ 977437 w 1158419"/>
              <a:gd name="connsiteY72" fmla="*/ 907720 h 2182043"/>
              <a:gd name="connsiteX73" fmla="*/ 932194 w 1158419"/>
              <a:gd name="connsiteY73" fmla="*/ 962488 h 2182043"/>
              <a:gd name="connsiteX74" fmla="*/ 910762 w 1158419"/>
              <a:gd name="connsiteY74" fmla="*/ 917244 h 2182043"/>
              <a:gd name="connsiteX75" fmla="*/ 891712 w 1158419"/>
              <a:gd name="connsiteY75" fmla="*/ 883906 h 2182043"/>
              <a:gd name="connsiteX76" fmla="*/ 908381 w 1158419"/>
              <a:gd name="connsiteY76" fmla="*/ 833900 h 2182043"/>
              <a:gd name="connsiteX77" fmla="*/ 903619 w 1158419"/>
              <a:gd name="connsiteY77" fmla="*/ 776750 h 2182043"/>
              <a:gd name="connsiteX78" fmla="*/ 941719 w 1158419"/>
              <a:gd name="connsiteY78" fmla="*/ 752938 h 2182043"/>
              <a:gd name="connsiteX79" fmla="*/ 956006 w 1158419"/>
              <a:gd name="connsiteY79" fmla="*/ 738650 h 2182043"/>
              <a:gd name="connsiteX80" fmla="*/ 960769 w 1158419"/>
              <a:gd name="connsiteY80" fmla="*/ 724363 h 2182043"/>
              <a:gd name="connsiteX81" fmla="*/ 956006 w 1158419"/>
              <a:gd name="connsiteY81" fmla="*/ 600538 h 2182043"/>
              <a:gd name="connsiteX82" fmla="*/ 889331 w 1158419"/>
              <a:gd name="connsiteY82" fmla="*/ 600538 h 2182043"/>
              <a:gd name="connsiteX83" fmla="*/ 875044 w 1158419"/>
              <a:gd name="connsiteY83" fmla="*/ 586250 h 2182043"/>
              <a:gd name="connsiteX84" fmla="*/ 860756 w 1158419"/>
              <a:gd name="connsiteY84" fmla="*/ 576725 h 2182043"/>
              <a:gd name="connsiteX85" fmla="*/ 846469 w 1158419"/>
              <a:gd name="connsiteY85" fmla="*/ 557675 h 2182043"/>
              <a:gd name="connsiteX86" fmla="*/ 841706 w 1158419"/>
              <a:gd name="connsiteY86" fmla="*/ 543388 h 2182043"/>
              <a:gd name="connsiteX87" fmla="*/ 722644 w 1158419"/>
              <a:gd name="connsiteY87" fmla="*/ 538625 h 2182043"/>
              <a:gd name="connsiteX88" fmla="*/ 689306 w 1158419"/>
              <a:gd name="connsiteY88" fmla="*/ 510050 h 2182043"/>
              <a:gd name="connsiteX89" fmla="*/ 679781 w 1158419"/>
              <a:gd name="connsiteY89" fmla="*/ 495763 h 2182043"/>
              <a:gd name="connsiteX90" fmla="*/ 660731 w 1158419"/>
              <a:gd name="connsiteY90" fmla="*/ 448138 h 2182043"/>
              <a:gd name="connsiteX91" fmla="*/ 646444 w 1158419"/>
              <a:gd name="connsiteY91" fmla="*/ 410038 h 2182043"/>
              <a:gd name="connsiteX92" fmla="*/ 636919 w 1158419"/>
              <a:gd name="connsiteY92" fmla="*/ 386225 h 2182043"/>
              <a:gd name="connsiteX93" fmla="*/ 617869 w 1158419"/>
              <a:gd name="connsiteY93" fmla="*/ 357650 h 2182043"/>
              <a:gd name="connsiteX94" fmla="*/ 575006 w 1158419"/>
              <a:gd name="connsiteY94" fmla="*/ 329075 h 2182043"/>
              <a:gd name="connsiteX95" fmla="*/ 560719 w 1158419"/>
              <a:gd name="connsiteY95" fmla="*/ 319550 h 2182043"/>
              <a:gd name="connsiteX96" fmla="*/ 541669 w 1158419"/>
              <a:gd name="connsiteY96" fmla="*/ 305263 h 2182043"/>
              <a:gd name="connsiteX97" fmla="*/ 527381 w 1158419"/>
              <a:gd name="connsiteY97" fmla="*/ 300500 h 2182043"/>
              <a:gd name="connsiteX98" fmla="*/ 494044 w 1158419"/>
              <a:gd name="connsiteY98" fmla="*/ 281450 h 2182043"/>
              <a:gd name="connsiteX99" fmla="*/ 470231 w 1158419"/>
              <a:gd name="connsiteY99" fmla="*/ 271925 h 2182043"/>
              <a:gd name="connsiteX100" fmla="*/ 408318 w 1158419"/>
              <a:gd name="connsiteY100" fmla="*/ 181439 h 2182043"/>
              <a:gd name="connsiteX101" fmla="*/ 408319 w 1158419"/>
              <a:gd name="connsiteY101" fmla="*/ 52851 h 2182043"/>
              <a:gd name="connsiteX102" fmla="*/ 377362 w 1158419"/>
              <a:gd name="connsiteY102" fmla="*/ 43325 h 2182043"/>
              <a:gd name="connsiteX103" fmla="*/ 317831 w 1158419"/>
              <a:gd name="connsiteY103" fmla="*/ 9988 h 2182043"/>
              <a:gd name="connsiteX104" fmla="*/ 284494 w 1158419"/>
              <a:gd name="connsiteY104" fmla="*/ 463 h 2182043"/>
              <a:gd name="connsiteX105" fmla="*/ 265444 w 1158419"/>
              <a:gd name="connsiteY105" fmla="*/ 5225 h 2182043"/>
              <a:gd name="connsiteX106" fmla="*/ 227344 w 1158419"/>
              <a:gd name="connsiteY106" fmla="*/ 55231 h 2182043"/>
              <a:gd name="connsiteX107" fmla="*/ 170194 w 1158419"/>
              <a:gd name="connsiteY107" fmla="*/ 69519 h 2182043"/>
              <a:gd name="connsiteX108" fmla="*/ 158287 w 1158419"/>
              <a:gd name="connsiteY108" fmla="*/ 114763 h 2182043"/>
              <a:gd name="connsiteX109" fmla="*/ 122568 w 1158419"/>
              <a:gd name="connsiteY109" fmla="*/ 150481 h 2182043"/>
              <a:gd name="connsiteX110" fmla="*/ 84469 w 1158419"/>
              <a:gd name="connsiteY110" fmla="*/ 243351 h 2182043"/>
              <a:gd name="connsiteX0" fmla="*/ 84469 w 1158419"/>
              <a:gd name="connsiteY0" fmla="*/ 243351 h 2182043"/>
              <a:gd name="connsiteX1" fmla="*/ 91612 w 1158419"/>
              <a:gd name="connsiteY1" fmla="*/ 271925 h 2182043"/>
              <a:gd name="connsiteX2" fmla="*/ 74943 w 1158419"/>
              <a:gd name="connsiteY2" fmla="*/ 340982 h 2182043"/>
              <a:gd name="connsiteX3" fmla="*/ 60656 w 1158419"/>
              <a:gd name="connsiteY3" fmla="*/ 390988 h 2182043"/>
              <a:gd name="connsiteX4" fmla="*/ 53512 w 1158419"/>
              <a:gd name="connsiteY4" fmla="*/ 467188 h 2182043"/>
              <a:gd name="connsiteX5" fmla="*/ 32081 w 1158419"/>
              <a:gd name="connsiteY5" fmla="*/ 505288 h 2182043"/>
              <a:gd name="connsiteX6" fmla="*/ 3506 w 1158419"/>
              <a:gd name="connsiteY6" fmla="*/ 541007 h 2182043"/>
              <a:gd name="connsiteX7" fmla="*/ 74944 w 1158419"/>
              <a:gd name="connsiteY7" fmla="*/ 564819 h 2182043"/>
              <a:gd name="connsiteX8" fmla="*/ 67800 w 1158419"/>
              <a:gd name="connsiteY8" fmla="*/ 643401 h 2182043"/>
              <a:gd name="connsiteX9" fmla="*/ 103518 w 1158419"/>
              <a:gd name="connsiteY9" fmla="*/ 688645 h 2182043"/>
              <a:gd name="connsiteX10" fmla="*/ 167813 w 1158419"/>
              <a:gd name="connsiteY10" fmla="*/ 736269 h 2182043"/>
              <a:gd name="connsiteX11" fmla="*/ 170195 w 1158419"/>
              <a:gd name="connsiteY11" fmla="*/ 807706 h 2182043"/>
              <a:gd name="connsiteX12" fmla="*/ 155907 w 1158419"/>
              <a:gd name="connsiteY12" fmla="*/ 860094 h 2182043"/>
              <a:gd name="connsiteX13" fmla="*/ 127331 w 1158419"/>
              <a:gd name="connsiteY13" fmla="*/ 910100 h 2182043"/>
              <a:gd name="connsiteX14" fmla="*/ 98756 w 1158419"/>
              <a:gd name="connsiteY14" fmla="*/ 948200 h 2182043"/>
              <a:gd name="connsiteX15" fmla="*/ 63037 w 1158419"/>
              <a:gd name="connsiteY15" fmla="*/ 993444 h 2182043"/>
              <a:gd name="connsiteX16" fmla="*/ 32082 w 1158419"/>
              <a:gd name="connsiteY16" fmla="*/ 1064881 h 2182043"/>
              <a:gd name="connsiteX17" fmla="*/ 1125 w 1158419"/>
              <a:gd name="connsiteY17" fmla="*/ 1105363 h 2182043"/>
              <a:gd name="connsiteX18" fmla="*/ 8269 w 1158419"/>
              <a:gd name="connsiteY18" fmla="*/ 1174419 h 2182043"/>
              <a:gd name="connsiteX19" fmla="*/ 22557 w 1158419"/>
              <a:gd name="connsiteY19" fmla="*/ 1224425 h 2182043"/>
              <a:gd name="connsiteX20" fmla="*/ 51133 w 1158419"/>
              <a:gd name="connsiteY20" fmla="*/ 1260144 h 2182043"/>
              <a:gd name="connsiteX21" fmla="*/ 70181 w 1158419"/>
              <a:gd name="connsiteY21" fmla="*/ 1298244 h 2182043"/>
              <a:gd name="connsiteX22" fmla="*/ 148763 w 1158419"/>
              <a:gd name="connsiteY22" fmla="*/ 1314913 h 2182043"/>
              <a:gd name="connsiteX23" fmla="*/ 255919 w 1158419"/>
              <a:gd name="connsiteY23" fmla="*/ 1398256 h 2182043"/>
              <a:gd name="connsiteX24" fmla="*/ 279733 w 1158419"/>
              <a:gd name="connsiteY24" fmla="*/ 1450644 h 2182043"/>
              <a:gd name="connsiteX25" fmla="*/ 239252 w 1158419"/>
              <a:gd name="connsiteY25" fmla="*/ 1550656 h 2182043"/>
              <a:gd name="connsiteX26" fmla="*/ 210677 w 1158419"/>
              <a:gd name="connsiteY26" fmla="*/ 1655431 h 2182043"/>
              <a:gd name="connsiteX27" fmla="*/ 217819 w 1158419"/>
              <a:gd name="connsiteY27" fmla="*/ 1714963 h 2182043"/>
              <a:gd name="connsiteX28" fmla="*/ 246394 w 1158419"/>
              <a:gd name="connsiteY28" fmla="*/ 1812594 h 2182043"/>
              <a:gd name="connsiteX29" fmla="*/ 191627 w 1158419"/>
              <a:gd name="connsiteY29" fmla="*/ 1857838 h 2182043"/>
              <a:gd name="connsiteX30" fmla="*/ 144002 w 1158419"/>
              <a:gd name="connsiteY30" fmla="*/ 1891175 h 2182043"/>
              <a:gd name="connsiteX31" fmla="*/ 91613 w 1158419"/>
              <a:gd name="connsiteY31" fmla="*/ 1917369 h 2182043"/>
              <a:gd name="connsiteX32" fmla="*/ 139239 w 1158419"/>
              <a:gd name="connsiteY32" fmla="*/ 1953088 h 2182043"/>
              <a:gd name="connsiteX33" fmla="*/ 165431 w 1158419"/>
              <a:gd name="connsiteY33" fmla="*/ 1984043 h 2182043"/>
              <a:gd name="connsiteX34" fmla="*/ 196387 w 1158419"/>
              <a:gd name="connsiteY34" fmla="*/ 2055482 h 2182043"/>
              <a:gd name="connsiteX35" fmla="*/ 258302 w 1158419"/>
              <a:gd name="connsiteY35" fmla="*/ 2048338 h 2182043"/>
              <a:gd name="connsiteX36" fmla="*/ 365456 w 1158419"/>
              <a:gd name="connsiteY36" fmla="*/ 2074532 h 2182043"/>
              <a:gd name="connsiteX37" fmla="*/ 382127 w 1158419"/>
              <a:gd name="connsiteY37" fmla="*/ 2155494 h 2182043"/>
              <a:gd name="connsiteX38" fmla="*/ 441658 w 1158419"/>
              <a:gd name="connsiteY38" fmla="*/ 2176926 h 2182043"/>
              <a:gd name="connsiteX39" fmla="*/ 489282 w 1158419"/>
              <a:gd name="connsiteY39" fmla="*/ 2165019 h 2182043"/>
              <a:gd name="connsiteX40" fmla="*/ 527381 w 1158419"/>
              <a:gd name="connsiteY40" fmla="*/ 2181687 h 2182043"/>
              <a:gd name="connsiteX41" fmla="*/ 539288 w 1158419"/>
              <a:gd name="connsiteY41" fmla="*/ 2086437 h 2182043"/>
              <a:gd name="connsiteX42" fmla="*/ 591675 w 1158419"/>
              <a:gd name="connsiteY42" fmla="*/ 2041194 h 2182043"/>
              <a:gd name="connsiteX43" fmla="*/ 613106 w 1158419"/>
              <a:gd name="connsiteY43" fmla="*/ 2010238 h 2182043"/>
              <a:gd name="connsiteX44" fmla="*/ 608346 w 1158419"/>
              <a:gd name="connsiteY44" fmla="*/ 1972139 h 2182043"/>
              <a:gd name="connsiteX45" fmla="*/ 648824 w 1158419"/>
              <a:gd name="connsiteY45" fmla="*/ 1869745 h 2182043"/>
              <a:gd name="connsiteX46" fmla="*/ 698831 w 1158419"/>
              <a:gd name="connsiteY46" fmla="*/ 1781638 h 2182043"/>
              <a:gd name="connsiteX47" fmla="*/ 739314 w 1158419"/>
              <a:gd name="connsiteY47" fmla="*/ 1714964 h 2182043"/>
              <a:gd name="connsiteX48" fmla="*/ 770269 w 1158419"/>
              <a:gd name="connsiteY48" fmla="*/ 1684008 h 2182043"/>
              <a:gd name="connsiteX49" fmla="*/ 791701 w 1158419"/>
              <a:gd name="connsiteY49" fmla="*/ 1772113 h 2182043"/>
              <a:gd name="connsiteX50" fmla="*/ 813133 w 1158419"/>
              <a:gd name="connsiteY50" fmla="*/ 1719726 h 2182043"/>
              <a:gd name="connsiteX51" fmla="*/ 848850 w 1158419"/>
              <a:gd name="connsiteY51" fmla="*/ 1729250 h 2182043"/>
              <a:gd name="connsiteX52" fmla="*/ 865518 w 1158419"/>
              <a:gd name="connsiteY52" fmla="*/ 1669719 h 2182043"/>
              <a:gd name="connsiteX53" fmla="*/ 946482 w 1158419"/>
              <a:gd name="connsiteY53" fmla="*/ 1703056 h 2182043"/>
              <a:gd name="connsiteX54" fmla="*/ 989344 w 1158419"/>
              <a:gd name="connsiteY54" fmla="*/ 1738775 h 2182043"/>
              <a:gd name="connsiteX55" fmla="*/ 986963 w 1158419"/>
              <a:gd name="connsiteY55" fmla="*/ 1674482 h 2182043"/>
              <a:gd name="connsiteX56" fmla="*/ 1017919 w 1158419"/>
              <a:gd name="connsiteY56" fmla="*/ 1638763 h 2182043"/>
              <a:gd name="connsiteX57" fmla="*/ 996488 w 1158419"/>
              <a:gd name="connsiteY57" fmla="*/ 1557800 h 2182043"/>
              <a:gd name="connsiteX58" fmla="*/ 934577 w 1158419"/>
              <a:gd name="connsiteY58" fmla="*/ 1495890 h 2182043"/>
              <a:gd name="connsiteX59" fmla="*/ 932194 w 1158419"/>
              <a:gd name="connsiteY59" fmla="*/ 1405400 h 2182043"/>
              <a:gd name="connsiteX60" fmla="*/ 929813 w 1158419"/>
              <a:gd name="connsiteY60" fmla="*/ 1364919 h 2182043"/>
              <a:gd name="connsiteX61" fmla="*/ 898856 w 1158419"/>
              <a:gd name="connsiteY61" fmla="*/ 1291100 h 2182043"/>
              <a:gd name="connsiteX62" fmla="*/ 905999 w 1158419"/>
              <a:gd name="connsiteY62" fmla="*/ 1236332 h 2182043"/>
              <a:gd name="connsiteX63" fmla="*/ 998870 w 1158419"/>
              <a:gd name="connsiteY63" fmla="*/ 1195851 h 2182043"/>
              <a:gd name="connsiteX64" fmla="*/ 1041731 w 1158419"/>
              <a:gd name="connsiteY64" fmla="*/ 1143463 h 2182043"/>
              <a:gd name="connsiteX65" fmla="*/ 1070306 w 1158419"/>
              <a:gd name="connsiteY65" fmla="*/ 1124413 h 2182043"/>
              <a:gd name="connsiteX66" fmla="*/ 1125075 w 1158419"/>
              <a:gd name="connsiteY66" fmla="*/ 1088694 h 2182043"/>
              <a:gd name="connsiteX67" fmla="*/ 1158413 w 1158419"/>
              <a:gd name="connsiteY67" fmla="*/ 1024400 h 2182043"/>
              <a:gd name="connsiteX68" fmla="*/ 1127456 w 1158419"/>
              <a:gd name="connsiteY68" fmla="*/ 972013 h 2182043"/>
              <a:gd name="connsiteX69" fmla="*/ 1084594 w 1158419"/>
              <a:gd name="connsiteY69" fmla="*/ 900575 h 2182043"/>
              <a:gd name="connsiteX70" fmla="*/ 1060781 w 1158419"/>
              <a:gd name="connsiteY70" fmla="*/ 864857 h 2182043"/>
              <a:gd name="connsiteX71" fmla="*/ 996487 w 1158419"/>
              <a:gd name="connsiteY71" fmla="*/ 876763 h 2182043"/>
              <a:gd name="connsiteX72" fmla="*/ 977437 w 1158419"/>
              <a:gd name="connsiteY72" fmla="*/ 907720 h 2182043"/>
              <a:gd name="connsiteX73" fmla="*/ 932194 w 1158419"/>
              <a:gd name="connsiteY73" fmla="*/ 962488 h 2182043"/>
              <a:gd name="connsiteX74" fmla="*/ 910762 w 1158419"/>
              <a:gd name="connsiteY74" fmla="*/ 917244 h 2182043"/>
              <a:gd name="connsiteX75" fmla="*/ 891712 w 1158419"/>
              <a:gd name="connsiteY75" fmla="*/ 883906 h 2182043"/>
              <a:gd name="connsiteX76" fmla="*/ 908381 w 1158419"/>
              <a:gd name="connsiteY76" fmla="*/ 833900 h 2182043"/>
              <a:gd name="connsiteX77" fmla="*/ 901237 w 1158419"/>
              <a:gd name="connsiteY77" fmla="*/ 795800 h 2182043"/>
              <a:gd name="connsiteX78" fmla="*/ 941719 w 1158419"/>
              <a:gd name="connsiteY78" fmla="*/ 752938 h 2182043"/>
              <a:gd name="connsiteX79" fmla="*/ 956006 w 1158419"/>
              <a:gd name="connsiteY79" fmla="*/ 738650 h 2182043"/>
              <a:gd name="connsiteX80" fmla="*/ 960769 w 1158419"/>
              <a:gd name="connsiteY80" fmla="*/ 724363 h 2182043"/>
              <a:gd name="connsiteX81" fmla="*/ 956006 w 1158419"/>
              <a:gd name="connsiteY81" fmla="*/ 600538 h 2182043"/>
              <a:gd name="connsiteX82" fmla="*/ 889331 w 1158419"/>
              <a:gd name="connsiteY82" fmla="*/ 600538 h 2182043"/>
              <a:gd name="connsiteX83" fmla="*/ 875044 w 1158419"/>
              <a:gd name="connsiteY83" fmla="*/ 586250 h 2182043"/>
              <a:gd name="connsiteX84" fmla="*/ 860756 w 1158419"/>
              <a:gd name="connsiteY84" fmla="*/ 576725 h 2182043"/>
              <a:gd name="connsiteX85" fmla="*/ 846469 w 1158419"/>
              <a:gd name="connsiteY85" fmla="*/ 557675 h 2182043"/>
              <a:gd name="connsiteX86" fmla="*/ 841706 w 1158419"/>
              <a:gd name="connsiteY86" fmla="*/ 543388 h 2182043"/>
              <a:gd name="connsiteX87" fmla="*/ 722644 w 1158419"/>
              <a:gd name="connsiteY87" fmla="*/ 538625 h 2182043"/>
              <a:gd name="connsiteX88" fmla="*/ 689306 w 1158419"/>
              <a:gd name="connsiteY88" fmla="*/ 510050 h 2182043"/>
              <a:gd name="connsiteX89" fmla="*/ 679781 w 1158419"/>
              <a:gd name="connsiteY89" fmla="*/ 495763 h 2182043"/>
              <a:gd name="connsiteX90" fmla="*/ 660731 w 1158419"/>
              <a:gd name="connsiteY90" fmla="*/ 448138 h 2182043"/>
              <a:gd name="connsiteX91" fmla="*/ 646444 w 1158419"/>
              <a:gd name="connsiteY91" fmla="*/ 410038 h 2182043"/>
              <a:gd name="connsiteX92" fmla="*/ 636919 w 1158419"/>
              <a:gd name="connsiteY92" fmla="*/ 386225 h 2182043"/>
              <a:gd name="connsiteX93" fmla="*/ 617869 w 1158419"/>
              <a:gd name="connsiteY93" fmla="*/ 357650 h 2182043"/>
              <a:gd name="connsiteX94" fmla="*/ 575006 w 1158419"/>
              <a:gd name="connsiteY94" fmla="*/ 329075 h 2182043"/>
              <a:gd name="connsiteX95" fmla="*/ 560719 w 1158419"/>
              <a:gd name="connsiteY95" fmla="*/ 319550 h 2182043"/>
              <a:gd name="connsiteX96" fmla="*/ 541669 w 1158419"/>
              <a:gd name="connsiteY96" fmla="*/ 305263 h 2182043"/>
              <a:gd name="connsiteX97" fmla="*/ 527381 w 1158419"/>
              <a:gd name="connsiteY97" fmla="*/ 300500 h 2182043"/>
              <a:gd name="connsiteX98" fmla="*/ 494044 w 1158419"/>
              <a:gd name="connsiteY98" fmla="*/ 281450 h 2182043"/>
              <a:gd name="connsiteX99" fmla="*/ 470231 w 1158419"/>
              <a:gd name="connsiteY99" fmla="*/ 271925 h 2182043"/>
              <a:gd name="connsiteX100" fmla="*/ 408318 w 1158419"/>
              <a:gd name="connsiteY100" fmla="*/ 181439 h 2182043"/>
              <a:gd name="connsiteX101" fmla="*/ 408319 w 1158419"/>
              <a:gd name="connsiteY101" fmla="*/ 52851 h 2182043"/>
              <a:gd name="connsiteX102" fmla="*/ 377362 w 1158419"/>
              <a:gd name="connsiteY102" fmla="*/ 43325 h 2182043"/>
              <a:gd name="connsiteX103" fmla="*/ 317831 w 1158419"/>
              <a:gd name="connsiteY103" fmla="*/ 9988 h 2182043"/>
              <a:gd name="connsiteX104" fmla="*/ 284494 w 1158419"/>
              <a:gd name="connsiteY104" fmla="*/ 463 h 2182043"/>
              <a:gd name="connsiteX105" fmla="*/ 265444 w 1158419"/>
              <a:gd name="connsiteY105" fmla="*/ 5225 h 2182043"/>
              <a:gd name="connsiteX106" fmla="*/ 227344 w 1158419"/>
              <a:gd name="connsiteY106" fmla="*/ 55231 h 2182043"/>
              <a:gd name="connsiteX107" fmla="*/ 170194 w 1158419"/>
              <a:gd name="connsiteY107" fmla="*/ 69519 h 2182043"/>
              <a:gd name="connsiteX108" fmla="*/ 158287 w 1158419"/>
              <a:gd name="connsiteY108" fmla="*/ 114763 h 2182043"/>
              <a:gd name="connsiteX109" fmla="*/ 122568 w 1158419"/>
              <a:gd name="connsiteY109" fmla="*/ 150481 h 2182043"/>
              <a:gd name="connsiteX110" fmla="*/ 84469 w 1158419"/>
              <a:gd name="connsiteY110" fmla="*/ 243351 h 2182043"/>
              <a:gd name="connsiteX0" fmla="*/ 84469 w 1158419"/>
              <a:gd name="connsiteY0" fmla="*/ 243351 h 2182043"/>
              <a:gd name="connsiteX1" fmla="*/ 91612 w 1158419"/>
              <a:gd name="connsiteY1" fmla="*/ 271925 h 2182043"/>
              <a:gd name="connsiteX2" fmla="*/ 74943 w 1158419"/>
              <a:gd name="connsiteY2" fmla="*/ 340982 h 2182043"/>
              <a:gd name="connsiteX3" fmla="*/ 60656 w 1158419"/>
              <a:gd name="connsiteY3" fmla="*/ 390988 h 2182043"/>
              <a:gd name="connsiteX4" fmla="*/ 53512 w 1158419"/>
              <a:gd name="connsiteY4" fmla="*/ 467188 h 2182043"/>
              <a:gd name="connsiteX5" fmla="*/ 32081 w 1158419"/>
              <a:gd name="connsiteY5" fmla="*/ 505288 h 2182043"/>
              <a:gd name="connsiteX6" fmla="*/ 3506 w 1158419"/>
              <a:gd name="connsiteY6" fmla="*/ 541007 h 2182043"/>
              <a:gd name="connsiteX7" fmla="*/ 74944 w 1158419"/>
              <a:gd name="connsiteY7" fmla="*/ 564819 h 2182043"/>
              <a:gd name="connsiteX8" fmla="*/ 67800 w 1158419"/>
              <a:gd name="connsiteY8" fmla="*/ 643401 h 2182043"/>
              <a:gd name="connsiteX9" fmla="*/ 103518 w 1158419"/>
              <a:gd name="connsiteY9" fmla="*/ 688645 h 2182043"/>
              <a:gd name="connsiteX10" fmla="*/ 167813 w 1158419"/>
              <a:gd name="connsiteY10" fmla="*/ 736269 h 2182043"/>
              <a:gd name="connsiteX11" fmla="*/ 170195 w 1158419"/>
              <a:gd name="connsiteY11" fmla="*/ 807706 h 2182043"/>
              <a:gd name="connsiteX12" fmla="*/ 155907 w 1158419"/>
              <a:gd name="connsiteY12" fmla="*/ 860094 h 2182043"/>
              <a:gd name="connsiteX13" fmla="*/ 127331 w 1158419"/>
              <a:gd name="connsiteY13" fmla="*/ 910100 h 2182043"/>
              <a:gd name="connsiteX14" fmla="*/ 98756 w 1158419"/>
              <a:gd name="connsiteY14" fmla="*/ 948200 h 2182043"/>
              <a:gd name="connsiteX15" fmla="*/ 63037 w 1158419"/>
              <a:gd name="connsiteY15" fmla="*/ 993444 h 2182043"/>
              <a:gd name="connsiteX16" fmla="*/ 32082 w 1158419"/>
              <a:gd name="connsiteY16" fmla="*/ 1064881 h 2182043"/>
              <a:gd name="connsiteX17" fmla="*/ 1125 w 1158419"/>
              <a:gd name="connsiteY17" fmla="*/ 1105363 h 2182043"/>
              <a:gd name="connsiteX18" fmla="*/ 8269 w 1158419"/>
              <a:gd name="connsiteY18" fmla="*/ 1174419 h 2182043"/>
              <a:gd name="connsiteX19" fmla="*/ 22557 w 1158419"/>
              <a:gd name="connsiteY19" fmla="*/ 1224425 h 2182043"/>
              <a:gd name="connsiteX20" fmla="*/ 51133 w 1158419"/>
              <a:gd name="connsiteY20" fmla="*/ 1260144 h 2182043"/>
              <a:gd name="connsiteX21" fmla="*/ 70181 w 1158419"/>
              <a:gd name="connsiteY21" fmla="*/ 1298244 h 2182043"/>
              <a:gd name="connsiteX22" fmla="*/ 148763 w 1158419"/>
              <a:gd name="connsiteY22" fmla="*/ 1314913 h 2182043"/>
              <a:gd name="connsiteX23" fmla="*/ 255919 w 1158419"/>
              <a:gd name="connsiteY23" fmla="*/ 1398256 h 2182043"/>
              <a:gd name="connsiteX24" fmla="*/ 279733 w 1158419"/>
              <a:gd name="connsiteY24" fmla="*/ 1450644 h 2182043"/>
              <a:gd name="connsiteX25" fmla="*/ 239252 w 1158419"/>
              <a:gd name="connsiteY25" fmla="*/ 1550656 h 2182043"/>
              <a:gd name="connsiteX26" fmla="*/ 210677 w 1158419"/>
              <a:gd name="connsiteY26" fmla="*/ 1655431 h 2182043"/>
              <a:gd name="connsiteX27" fmla="*/ 217819 w 1158419"/>
              <a:gd name="connsiteY27" fmla="*/ 1714963 h 2182043"/>
              <a:gd name="connsiteX28" fmla="*/ 246394 w 1158419"/>
              <a:gd name="connsiteY28" fmla="*/ 1812594 h 2182043"/>
              <a:gd name="connsiteX29" fmla="*/ 191627 w 1158419"/>
              <a:gd name="connsiteY29" fmla="*/ 1857838 h 2182043"/>
              <a:gd name="connsiteX30" fmla="*/ 144002 w 1158419"/>
              <a:gd name="connsiteY30" fmla="*/ 1891175 h 2182043"/>
              <a:gd name="connsiteX31" fmla="*/ 91613 w 1158419"/>
              <a:gd name="connsiteY31" fmla="*/ 1917369 h 2182043"/>
              <a:gd name="connsiteX32" fmla="*/ 139239 w 1158419"/>
              <a:gd name="connsiteY32" fmla="*/ 1953088 h 2182043"/>
              <a:gd name="connsiteX33" fmla="*/ 165431 w 1158419"/>
              <a:gd name="connsiteY33" fmla="*/ 1984043 h 2182043"/>
              <a:gd name="connsiteX34" fmla="*/ 196387 w 1158419"/>
              <a:gd name="connsiteY34" fmla="*/ 2055482 h 2182043"/>
              <a:gd name="connsiteX35" fmla="*/ 258302 w 1158419"/>
              <a:gd name="connsiteY35" fmla="*/ 2048338 h 2182043"/>
              <a:gd name="connsiteX36" fmla="*/ 365456 w 1158419"/>
              <a:gd name="connsiteY36" fmla="*/ 2074532 h 2182043"/>
              <a:gd name="connsiteX37" fmla="*/ 382127 w 1158419"/>
              <a:gd name="connsiteY37" fmla="*/ 2155494 h 2182043"/>
              <a:gd name="connsiteX38" fmla="*/ 441658 w 1158419"/>
              <a:gd name="connsiteY38" fmla="*/ 2176926 h 2182043"/>
              <a:gd name="connsiteX39" fmla="*/ 489282 w 1158419"/>
              <a:gd name="connsiteY39" fmla="*/ 2165019 h 2182043"/>
              <a:gd name="connsiteX40" fmla="*/ 527381 w 1158419"/>
              <a:gd name="connsiteY40" fmla="*/ 2181687 h 2182043"/>
              <a:gd name="connsiteX41" fmla="*/ 539288 w 1158419"/>
              <a:gd name="connsiteY41" fmla="*/ 2086437 h 2182043"/>
              <a:gd name="connsiteX42" fmla="*/ 591675 w 1158419"/>
              <a:gd name="connsiteY42" fmla="*/ 2041194 h 2182043"/>
              <a:gd name="connsiteX43" fmla="*/ 613106 w 1158419"/>
              <a:gd name="connsiteY43" fmla="*/ 2010238 h 2182043"/>
              <a:gd name="connsiteX44" fmla="*/ 608346 w 1158419"/>
              <a:gd name="connsiteY44" fmla="*/ 1972139 h 2182043"/>
              <a:gd name="connsiteX45" fmla="*/ 648824 w 1158419"/>
              <a:gd name="connsiteY45" fmla="*/ 1869745 h 2182043"/>
              <a:gd name="connsiteX46" fmla="*/ 698831 w 1158419"/>
              <a:gd name="connsiteY46" fmla="*/ 1781638 h 2182043"/>
              <a:gd name="connsiteX47" fmla="*/ 739314 w 1158419"/>
              <a:gd name="connsiteY47" fmla="*/ 1714964 h 2182043"/>
              <a:gd name="connsiteX48" fmla="*/ 770269 w 1158419"/>
              <a:gd name="connsiteY48" fmla="*/ 1684008 h 2182043"/>
              <a:gd name="connsiteX49" fmla="*/ 791701 w 1158419"/>
              <a:gd name="connsiteY49" fmla="*/ 1772113 h 2182043"/>
              <a:gd name="connsiteX50" fmla="*/ 813133 w 1158419"/>
              <a:gd name="connsiteY50" fmla="*/ 1719726 h 2182043"/>
              <a:gd name="connsiteX51" fmla="*/ 848850 w 1158419"/>
              <a:gd name="connsiteY51" fmla="*/ 1729250 h 2182043"/>
              <a:gd name="connsiteX52" fmla="*/ 865518 w 1158419"/>
              <a:gd name="connsiteY52" fmla="*/ 1669719 h 2182043"/>
              <a:gd name="connsiteX53" fmla="*/ 946482 w 1158419"/>
              <a:gd name="connsiteY53" fmla="*/ 1703056 h 2182043"/>
              <a:gd name="connsiteX54" fmla="*/ 989344 w 1158419"/>
              <a:gd name="connsiteY54" fmla="*/ 1738775 h 2182043"/>
              <a:gd name="connsiteX55" fmla="*/ 986963 w 1158419"/>
              <a:gd name="connsiteY55" fmla="*/ 1674482 h 2182043"/>
              <a:gd name="connsiteX56" fmla="*/ 1017919 w 1158419"/>
              <a:gd name="connsiteY56" fmla="*/ 1638763 h 2182043"/>
              <a:gd name="connsiteX57" fmla="*/ 996488 w 1158419"/>
              <a:gd name="connsiteY57" fmla="*/ 1557800 h 2182043"/>
              <a:gd name="connsiteX58" fmla="*/ 934577 w 1158419"/>
              <a:gd name="connsiteY58" fmla="*/ 1495890 h 2182043"/>
              <a:gd name="connsiteX59" fmla="*/ 932194 w 1158419"/>
              <a:gd name="connsiteY59" fmla="*/ 1405400 h 2182043"/>
              <a:gd name="connsiteX60" fmla="*/ 929813 w 1158419"/>
              <a:gd name="connsiteY60" fmla="*/ 1364919 h 2182043"/>
              <a:gd name="connsiteX61" fmla="*/ 898856 w 1158419"/>
              <a:gd name="connsiteY61" fmla="*/ 1291100 h 2182043"/>
              <a:gd name="connsiteX62" fmla="*/ 905999 w 1158419"/>
              <a:gd name="connsiteY62" fmla="*/ 1236332 h 2182043"/>
              <a:gd name="connsiteX63" fmla="*/ 998870 w 1158419"/>
              <a:gd name="connsiteY63" fmla="*/ 1195851 h 2182043"/>
              <a:gd name="connsiteX64" fmla="*/ 1041731 w 1158419"/>
              <a:gd name="connsiteY64" fmla="*/ 1143463 h 2182043"/>
              <a:gd name="connsiteX65" fmla="*/ 1070306 w 1158419"/>
              <a:gd name="connsiteY65" fmla="*/ 1124413 h 2182043"/>
              <a:gd name="connsiteX66" fmla="*/ 1125075 w 1158419"/>
              <a:gd name="connsiteY66" fmla="*/ 1088694 h 2182043"/>
              <a:gd name="connsiteX67" fmla="*/ 1158413 w 1158419"/>
              <a:gd name="connsiteY67" fmla="*/ 1024400 h 2182043"/>
              <a:gd name="connsiteX68" fmla="*/ 1127456 w 1158419"/>
              <a:gd name="connsiteY68" fmla="*/ 972013 h 2182043"/>
              <a:gd name="connsiteX69" fmla="*/ 1084594 w 1158419"/>
              <a:gd name="connsiteY69" fmla="*/ 900575 h 2182043"/>
              <a:gd name="connsiteX70" fmla="*/ 1060781 w 1158419"/>
              <a:gd name="connsiteY70" fmla="*/ 864857 h 2182043"/>
              <a:gd name="connsiteX71" fmla="*/ 996487 w 1158419"/>
              <a:gd name="connsiteY71" fmla="*/ 876763 h 2182043"/>
              <a:gd name="connsiteX72" fmla="*/ 977437 w 1158419"/>
              <a:gd name="connsiteY72" fmla="*/ 907720 h 2182043"/>
              <a:gd name="connsiteX73" fmla="*/ 932194 w 1158419"/>
              <a:gd name="connsiteY73" fmla="*/ 962488 h 2182043"/>
              <a:gd name="connsiteX74" fmla="*/ 910762 w 1158419"/>
              <a:gd name="connsiteY74" fmla="*/ 917244 h 2182043"/>
              <a:gd name="connsiteX75" fmla="*/ 891712 w 1158419"/>
              <a:gd name="connsiteY75" fmla="*/ 883906 h 2182043"/>
              <a:gd name="connsiteX76" fmla="*/ 908381 w 1158419"/>
              <a:gd name="connsiteY76" fmla="*/ 833900 h 2182043"/>
              <a:gd name="connsiteX77" fmla="*/ 901237 w 1158419"/>
              <a:gd name="connsiteY77" fmla="*/ 795800 h 2182043"/>
              <a:gd name="connsiteX78" fmla="*/ 941719 w 1158419"/>
              <a:gd name="connsiteY78" fmla="*/ 752938 h 2182043"/>
              <a:gd name="connsiteX79" fmla="*/ 960769 w 1158419"/>
              <a:gd name="connsiteY79" fmla="*/ 724363 h 2182043"/>
              <a:gd name="connsiteX80" fmla="*/ 956006 w 1158419"/>
              <a:gd name="connsiteY80" fmla="*/ 600538 h 2182043"/>
              <a:gd name="connsiteX81" fmla="*/ 889331 w 1158419"/>
              <a:gd name="connsiteY81" fmla="*/ 600538 h 2182043"/>
              <a:gd name="connsiteX82" fmla="*/ 875044 w 1158419"/>
              <a:gd name="connsiteY82" fmla="*/ 586250 h 2182043"/>
              <a:gd name="connsiteX83" fmla="*/ 860756 w 1158419"/>
              <a:gd name="connsiteY83" fmla="*/ 576725 h 2182043"/>
              <a:gd name="connsiteX84" fmla="*/ 846469 w 1158419"/>
              <a:gd name="connsiteY84" fmla="*/ 557675 h 2182043"/>
              <a:gd name="connsiteX85" fmla="*/ 841706 w 1158419"/>
              <a:gd name="connsiteY85" fmla="*/ 543388 h 2182043"/>
              <a:gd name="connsiteX86" fmla="*/ 722644 w 1158419"/>
              <a:gd name="connsiteY86" fmla="*/ 538625 h 2182043"/>
              <a:gd name="connsiteX87" fmla="*/ 689306 w 1158419"/>
              <a:gd name="connsiteY87" fmla="*/ 510050 h 2182043"/>
              <a:gd name="connsiteX88" fmla="*/ 679781 w 1158419"/>
              <a:gd name="connsiteY88" fmla="*/ 495763 h 2182043"/>
              <a:gd name="connsiteX89" fmla="*/ 660731 w 1158419"/>
              <a:gd name="connsiteY89" fmla="*/ 448138 h 2182043"/>
              <a:gd name="connsiteX90" fmla="*/ 646444 w 1158419"/>
              <a:gd name="connsiteY90" fmla="*/ 410038 h 2182043"/>
              <a:gd name="connsiteX91" fmla="*/ 636919 w 1158419"/>
              <a:gd name="connsiteY91" fmla="*/ 386225 h 2182043"/>
              <a:gd name="connsiteX92" fmla="*/ 617869 w 1158419"/>
              <a:gd name="connsiteY92" fmla="*/ 357650 h 2182043"/>
              <a:gd name="connsiteX93" fmla="*/ 575006 w 1158419"/>
              <a:gd name="connsiteY93" fmla="*/ 329075 h 2182043"/>
              <a:gd name="connsiteX94" fmla="*/ 560719 w 1158419"/>
              <a:gd name="connsiteY94" fmla="*/ 319550 h 2182043"/>
              <a:gd name="connsiteX95" fmla="*/ 541669 w 1158419"/>
              <a:gd name="connsiteY95" fmla="*/ 305263 h 2182043"/>
              <a:gd name="connsiteX96" fmla="*/ 527381 w 1158419"/>
              <a:gd name="connsiteY96" fmla="*/ 300500 h 2182043"/>
              <a:gd name="connsiteX97" fmla="*/ 494044 w 1158419"/>
              <a:gd name="connsiteY97" fmla="*/ 281450 h 2182043"/>
              <a:gd name="connsiteX98" fmla="*/ 470231 w 1158419"/>
              <a:gd name="connsiteY98" fmla="*/ 271925 h 2182043"/>
              <a:gd name="connsiteX99" fmla="*/ 408318 w 1158419"/>
              <a:gd name="connsiteY99" fmla="*/ 181439 h 2182043"/>
              <a:gd name="connsiteX100" fmla="*/ 408319 w 1158419"/>
              <a:gd name="connsiteY100" fmla="*/ 52851 h 2182043"/>
              <a:gd name="connsiteX101" fmla="*/ 377362 w 1158419"/>
              <a:gd name="connsiteY101" fmla="*/ 43325 h 2182043"/>
              <a:gd name="connsiteX102" fmla="*/ 317831 w 1158419"/>
              <a:gd name="connsiteY102" fmla="*/ 9988 h 2182043"/>
              <a:gd name="connsiteX103" fmla="*/ 284494 w 1158419"/>
              <a:gd name="connsiteY103" fmla="*/ 463 h 2182043"/>
              <a:gd name="connsiteX104" fmla="*/ 265444 w 1158419"/>
              <a:gd name="connsiteY104" fmla="*/ 5225 h 2182043"/>
              <a:gd name="connsiteX105" fmla="*/ 227344 w 1158419"/>
              <a:gd name="connsiteY105" fmla="*/ 55231 h 2182043"/>
              <a:gd name="connsiteX106" fmla="*/ 170194 w 1158419"/>
              <a:gd name="connsiteY106" fmla="*/ 69519 h 2182043"/>
              <a:gd name="connsiteX107" fmla="*/ 158287 w 1158419"/>
              <a:gd name="connsiteY107" fmla="*/ 114763 h 2182043"/>
              <a:gd name="connsiteX108" fmla="*/ 122568 w 1158419"/>
              <a:gd name="connsiteY108" fmla="*/ 150481 h 2182043"/>
              <a:gd name="connsiteX109" fmla="*/ 84469 w 1158419"/>
              <a:gd name="connsiteY109" fmla="*/ 243351 h 2182043"/>
              <a:gd name="connsiteX0" fmla="*/ 84469 w 1158419"/>
              <a:gd name="connsiteY0" fmla="*/ 243351 h 2182043"/>
              <a:gd name="connsiteX1" fmla="*/ 91612 w 1158419"/>
              <a:gd name="connsiteY1" fmla="*/ 271925 h 2182043"/>
              <a:gd name="connsiteX2" fmla="*/ 74943 w 1158419"/>
              <a:gd name="connsiteY2" fmla="*/ 340982 h 2182043"/>
              <a:gd name="connsiteX3" fmla="*/ 60656 w 1158419"/>
              <a:gd name="connsiteY3" fmla="*/ 390988 h 2182043"/>
              <a:gd name="connsiteX4" fmla="*/ 53512 w 1158419"/>
              <a:gd name="connsiteY4" fmla="*/ 467188 h 2182043"/>
              <a:gd name="connsiteX5" fmla="*/ 32081 w 1158419"/>
              <a:gd name="connsiteY5" fmla="*/ 505288 h 2182043"/>
              <a:gd name="connsiteX6" fmla="*/ 3506 w 1158419"/>
              <a:gd name="connsiteY6" fmla="*/ 541007 h 2182043"/>
              <a:gd name="connsiteX7" fmla="*/ 74944 w 1158419"/>
              <a:gd name="connsiteY7" fmla="*/ 564819 h 2182043"/>
              <a:gd name="connsiteX8" fmla="*/ 67800 w 1158419"/>
              <a:gd name="connsiteY8" fmla="*/ 643401 h 2182043"/>
              <a:gd name="connsiteX9" fmla="*/ 103518 w 1158419"/>
              <a:gd name="connsiteY9" fmla="*/ 688645 h 2182043"/>
              <a:gd name="connsiteX10" fmla="*/ 167813 w 1158419"/>
              <a:gd name="connsiteY10" fmla="*/ 736269 h 2182043"/>
              <a:gd name="connsiteX11" fmla="*/ 170195 w 1158419"/>
              <a:gd name="connsiteY11" fmla="*/ 807706 h 2182043"/>
              <a:gd name="connsiteX12" fmla="*/ 155907 w 1158419"/>
              <a:gd name="connsiteY12" fmla="*/ 860094 h 2182043"/>
              <a:gd name="connsiteX13" fmla="*/ 127331 w 1158419"/>
              <a:gd name="connsiteY13" fmla="*/ 910100 h 2182043"/>
              <a:gd name="connsiteX14" fmla="*/ 98756 w 1158419"/>
              <a:gd name="connsiteY14" fmla="*/ 948200 h 2182043"/>
              <a:gd name="connsiteX15" fmla="*/ 63037 w 1158419"/>
              <a:gd name="connsiteY15" fmla="*/ 993444 h 2182043"/>
              <a:gd name="connsiteX16" fmla="*/ 32082 w 1158419"/>
              <a:gd name="connsiteY16" fmla="*/ 1064881 h 2182043"/>
              <a:gd name="connsiteX17" fmla="*/ 1125 w 1158419"/>
              <a:gd name="connsiteY17" fmla="*/ 1105363 h 2182043"/>
              <a:gd name="connsiteX18" fmla="*/ 8269 w 1158419"/>
              <a:gd name="connsiteY18" fmla="*/ 1174419 h 2182043"/>
              <a:gd name="connsiteX19" fmla="*/ 22557 w 1158419"/>
              <a:gd name="connsiteY19" fmla="*/ 1224425 h 2182043"/>
              <a:gd name="connsiteX20" fmla="*/ 51133 w 1158419"/>
              <a:gd name="connsiteY20" fmla="*/ 1260144 h 2182043"/>
              <a:gd name="connsiteX21" fmla="*/ 70181 w 1158419"/>
              <a:gd name="connsiteY21" fmla="*/ 1298244 h 2182043"/>
              <a:gd name="connsiteX22" fmla="*/ 148763 w 1158419"/>
              <a:gd name="connsiteY22" fmla="*/ 1314913 h 2182043"/>
              <a:gd name="connsiteX23" fmla="*/ 255919 w 1158419"/>
              <a:gd name="connsiteY23" fmla="*/ 1398256 h 2182043"/>
              <a:gd name="connsiteX24" fmla="*/ 279733 w 1158419"/>
              <a:gd name="connsiteY24" fmla="*/ 1450644 h 2182043"/>
              <a:gd name="connsiteX25" fmla="*/ 239252 w 1158419"/>
              <a:gd name="connsiteY25" fmla="*/ 1550656 h 2182043"/>
              <a:gd name="connsiteX26" fmla="*/ 210677 w 1158419"/>
              <a:gd name="connsiteY26" fmla="*/ 1655431 h 2182043"/>
              <a:gd name="connsiteX27" fmla="*/ 217819 w 1158419"/>
              <a:gd name="connsiteY27" fmla="*/ 1714963 h 2182043"/>
              <a:gd name="connsiteX28" fmla="*/ 246394 w 1158419"/>
              <a:gd name="connsiteY28" fmla="*/ 1812594 h 2182043"/>
              <a:gd name="connsiteX29" fmla="*/ 191627 w 1158419"/>
              <a:gd name="connsiteY29" fmla="*/ 1857838 h 2182043"/>
              <a:gd name="connsiteX30" fmla="*/ 144002 w 1158419"/>
              <a:gd name="connsiteY30" fmla="*/ 1891175 h 2182043"/>
              <a:gd name="connsiteX31" fmla="*/ 91613 w 1158419"/>
              <a:gd name="connsiteY31" fmla="*/ 1917369 h 2182043"/>
              <a:gd name="connsiteX32" fmla="*/ 139239 w 1158419"/>
              <a:gd name="connsiteY32" fmla="*/ 1953088 h 2182043"/>
              <a:gd name="connsiteX33" fmla="*/ 165431 w 1158419"/>
              <a:gd name="connsiteY33" fmla="*/ 1984043 h 2182043"/>
              <a:gd name="connsiteX34" fmla="*/ 196387 w 1158419"/>
              <a:gd name="connsiteY34" fmla="*/ 2055482 h 2182043"/>
              <a:gd name="connsiteX35" fmla="*/ 258302 w 1158419"/>
              <a:gd name="connsiteY35" fmla="*/ 2048338 h 2182043"/>
              <a:gd name="connsiteX36" fmla="*/ 365456 w 1158419"/>
              <a:gd name="connsiteY36" fmla="*/ 2074532 h 2182043"/>
              <a:gd name="connsiteX37" fmla="*/ 382127 w 1158419"/>
              <a:gd name="connsiteY37" fmla="*/ 2155494 h 2182043"/>
              <a:gd name="connsiteX38" fmla="*/ 441658 w 1158419"/>
              <a:gd name="connsiteY38" fmla="*/ 2176926 h 2182043"/>
              <a:gd name="connsiteX39" fmla="*/ 489282 w 1158419"/>
              <a:gd name="connsiteY39" fmla="*/ 2165019 h 2182043"/>
              <a:gd name="connsiteX40" fmla="*/ 527381 w 1158419"/>
              <a:gd name="connsiteY40" fmla="*/ 2181687 h 2182043"/>
              <a:gd name="connsiteX41" fmla="*/ 539288 w 1158419"/>
              <a:gd name="connsiteY41" fmla="*/ 2086437 h 2182043"/>
              <a:gd name="connsiteX42" fmla="*/ 591675 w 1158419"/>
              <a:gd name="connsiteY42" fmla="*/ 2041194 h 2182043"/>
              <a:gd name="connsiteX43" fmla="*/ 613106 w 1158419"/>
              <a:gd name="connsiteY43" fmla="*/ 2010238 h 2182043"/>
              <a:gd name="connsiteX44" fmla="*/ 608346 w 1158419"/>
              <a:gd name="connsiteY44" fmla="*/ 1972139 h 2182043"/>
              <a:gd name="connsiteX45" fmla="*/ 648824 w 1158419"/>
              <a:gd name="connsiteY45" fmla="*/ 1869745 h 2182043"/>
              <a:gd name="connsiteX46" fmla="*/ 698831 w 1158419"/>
              <a:gd name="connsiteY46" fmla="*/ 1781638 h 2182043"/>
              <a:gd name="connsiteX47" fmla="*/ 739314 w 1158419"/>
              <a:gd name="connsiteY47" fmla="*/ 1714964 h 2182043"/>
              <a:gd name="connsiteX48" fmla="*/ 770269 w 1158419"/>
              <a:gd name="connsiteY48" fmla="*/ 1684008 h 2182043"/>
              <a:gd name="connsiteX49" fmla="*/ 791701 w 1158419"/>
              <a:gd name="connsiteY49" fmla="*/ 1772113 h 2182043"/>
              <a:gd name="connsiteX50" fmla="*/ 813133 w 1158419"/>
              <a:gd name="connsiteY50" fmla="*/ 1719726 h 2182043"/>
              <a:gd name="connsiteX51" fmla="*/ 848850 w 1158419"/>
              <a:gd name="connsiteY51" fmla="*/ 1729250 h 2182043"/>
              <a:gd name="connsiteX52" fmla="*/ 865518 w 1158419"/>
              <a:gd name="connsiteY52" fmla="*/ 1669719 h 2182043"/>
              <a:gd name="connsiteX53" fmla="*/ 946482 w 1158419"/>
              <a:gd name="connsiteY53" fmla="*/ 1703056 h 2182043"/>
              <a:gd name="connsiteX54" fmla="*/ 989344 w 1158419"/>
              <a:gd name="connsiteY54" fmla="*/ 1738775 h 2182043"/>
              <a:gd name="connsiteX55" fmla="*/ 986963 w 1158419"/>
              <a:gd name="connsiteY55" fmla="*/ 1674482 h 2182043"/>
              <a:gd name="connsiteX56" fmla="*/ 1017919 w 1158419"/>
              <a:gd name="connsiteY56" fmla="*/ 1638763 h 2182043"/>
              <a:gd name="connsiteX57" fmla="*/ 996488 w 1158419"/>
              <a:gd name="connsiteY57" fmla="*/ 1557800 h 2182043"/>
              <a:gd name="connsiteX58" fmla="*/ 934577 w 1158419"/>
              <a:gd name="connsiteY58" fmla="*/ 1495890 h 2182043"/>
              <a:gd name="connsiteX59" fmla="*/ 932194 w 1158419"/>
              <a:gd name="connsiteY59" fmla="*/ 1405400 h 2182043"/>
              <a:gd name="connsiteX60" fmla="*/ 929813 w 1158419"/>
              <a:gd name="connsiteY60" fmla="*/ 1364919 h 2182043"/>
              <a:gd name="connsiteX61" fmla="*/ 898856 w 1158419"/>
              <a:gd name="connsiteY61" fmla="*/ 1291100 h 2182043"/>
              <a:gd name="connsiteX62" fmla="*/ 905999 w 1158419"/>
              <a:gd name="connsiteY62" fmla="*/ 1236332 h 2182043"/>
              <a:gd name="connsiteX63" fmla="*/ 998870 w 1158419"/>
              <a:gd name="connsiteY63" fmla="*/ 1195851 h 2182043"/>
              <a:gd name="connsiteX64" fmla="*/ 1041731 w 1158419"/>
              <a:gd name="connsiteY64" fmla="*/ 1143463 h 2182043"/>
              <a:gd name="connsiteX65" fmla="*/ 1070306 w 1158419"/>
              <a:gd name="connsiteY65" fmla="*/ 1124413 h 2182043"/>
              <a:gd name="connsiteX66" fmla="*/ 1125075 w 1158419"/>
              <a:gd name="connsiteY66" fmla="*/ 1088694 h 2182043"/>
              <a:gd name="connsiteX67" fmla="*/ 1158413 w 1158419"/>
              <a:gd name="connsiteY67" fmla="*/ 1024400 h 2182043"/>
              <a:gd name="connsiteX68" fmla="*/ 1127456 w 1158419"/>
              <a:gd name="connsiteY68" fmla="*/ 972013 h 2182043"/>
              <a:gd name="connsiteX69" fmla="*/ 1084594 w 1158419"/>
              <a:gd name="connsiteY69" fmla="*/ 900575 h 2182043"/>
              <a:gd name="connsiteX70" fmla="*/ 1060781 w 1158419"/>
              <a:gd name="connsiteY70" fmla="*/ 864857 h 2182043"/>
              <a:gd name="connsiteX71" fmla="*/ 996487 w 1158419"/>
              <a:gd name="connsiteY71" fmla="*/ 876763 h 2182043"/>
              <a:gd name="connsiteX72" fmla="*/ 977437 w 1158419"/>
              <a:gd name="connsiteY72" fmla="*/ 907720 h 2182043"/>
              <a:gd name="connsiteX73" fmla="*/ 932194 w 1158419"/>
              <a:gd name="connsiteY73" fmla="*/ 962488 h 2182043"/>
              <a:gd name="connsiteX74" fmla="*/ 910762 w 1158419"/>
              <a:gd name="connsiteY74" fmla="*/ 917244 h 2182043"/>
              <a:gd name="connsiteX75" fmla="*/ 891712 w 1158419"/>
              <a:gd name="connsiteY75" fmla="*/ 883906 h 2182043"/>
              <a:gd name="connsiteX76" fmla="*/ 908381 w 1158419"/>
              <a:gd name="connsiteY76" fmla="*/ 833900 h 2182043"/>
              <a:gd name="connsiteX77" fmla="*/ 901237 w 1158419"/>
              <a:gd name="connsiteY77" fmla="*/ 795800 h 2182043"/>
              <a:gd name="connsiteX78" fmla="*/ 941719 w 1158419"/>
              <a:gd name="connsiteY78" fmla="*/ 752938 h 2182043"/>
              <a:gd name="connsiteX79" fmla="*/ 956006 w 1158419"/>
              <a:gd name="connsiteY79" fmla="*/ 600538 h 2182043"/>
              <a:gd name="connsiteX80" fmla="*/ 889331 w 1158419"/>
              <a:gd name="connsiteY80" fmla="*/ 600538 h 2182043"/>
              <a:gd name="connsiteX81" fmla="*/ 875044 w 1158419"/>
              <a:gd name="connsiteY81" fmla="*/ 586250 h 2182043"/>
              <a:gd name="connsiteX82" fmla="*/ 860756 w 1158419"/>
              <a:gd name="connsiteY82" fmla="*/ 576725 h 2182043"/>
              <a:gd name="connsiteX83" fmla="*/ 846469 w 1158419"/>
              <a:gd name="connsiteY83" fmla="*/ 557675 h 2182043"/>
              <a:gd name="connsiteX84" fmla="*/ 841706 w 1158419"/>
              <a:gd name="connsiteY84" fmla="*/ 543388 h 2182043"/>
              <a:gd name="connsiteX85" fmla="*/ 722644 w 1158419"/>
              <a:gd name="connsiteY85" fmla="*/ 538625 h 2182043"/>
              <a:gd name="connsiteX86" fmla="*/ 689306 w 1158419"/>
              <a:gd name="connsiteY86" fmla="*/ 510050 h 2182043"/>
              <a:gd name="connsiteX87" fmla="*/ 679781 w 1158419"/>
              <a:gd name="connsiteY87" fmla="*/ 495763 h 2182043"/>
              <a:gd name="connsiteX88" fmla="*/ 660731 w 1158419"/>
              <a:gd name="connsiteY88" fmla="*/ 448138 h 2182043"/>
              <a:gd name="connsiteX89" fmla="*/ 646444 w 1158419"/>
              <a:gd name="connsiteY89" fmla="*/ 410038 h 2182043"/>
              <a:gd name="connsiteX90" fmla="*/ 636919 w 1158419"/>
              <a:gd name="connsiteY90" fmla="*/ 386225 h 2182043"/>
              <a:gd name="connsiteX91" fmla="*/ 617869 w 1158419"/>
              <a:gd name="connsiteY91" fmla="*/ 357650 h 2182043"/>
              <a:gd name="connsiteX92" fmla="*/ 575006 w 1158419"/>
              <a:gd name="connsiteY92" fmla="*/ 329075 h 2182043"/>
              <a:gd name="connsiteX93" fmla="*/ 560719 w 1158419"/>
              <a:gd name="connsiteY93" fmla="*/ 319550 h 2182043"/>
              <a:gd name="connsiteX94" fmla="*/ 541669 w 1158419"/>
              <a:gd name="connsiteY94" fmla="*/ 305263 h 2182043"/>
              <a:gd name="connsiteX95" fmla="*/ 527381 w 1158419"/>
              <a:gd name="connsiteY95" fmla="*/ 300500 h 2182043"/>
              <a:gd name="connsiteX96" fmla="*/ 494044 w 1158419"/>
              <a:gd name="connsiteY96" fmla="*/ 281450 h 2182043"/>
              <a:gd name="connsiteX97" fmla="*/ 470231 w 1158419"/>
              <a:gd name="connsiteY97" fmla="*/ 271925 h 2182043"/>
              <a:gd name="connsiteX98" fmla="*/ 408318 w 1158419"/>
              <a:gd name="connsiteY98" fmla="*/ 181439 h 2182043"/>
              <a:gd name="connsiteX99" fmla="*/ 408319 w 1158419"/>
              <a:gd name="connsiteY99" fmla="*/ 52851 h 2182043"/>
              <a:gd name="connsiteX100" fmla="*/ 377362 w 1158419"/>
              <a:gd name="connsiteY100" fmla="*/ 43325 h 2182043"/>
              <a:gd name="connsiteX101" fmla="*/ 317831 w 1158419"/>
              <a:gd name="connsiteY101" fmla="*/ 9988 h 2182043"/>
              <a:gd name="connsiteX102" fmla="*/ 284494 w 1158419"/>
              <a:gd name="connsiteY102" fmla="*/ 463 h 2182043"/>
              <a:gd name="connsiteX103" fmla="*/ 265444 w 1158419"/>
              <a:gd name="connsiteY103" fmla="*/ 5225 h 2182043"/>
              <a:gd name="connsiteX104" fmla="*/ 227344 w 1158419"/>
              <a:gd name="connsiteY104" fmla="*/ 55231 h 2182043"/>
              <a:gd name="connsiteX105" fmla="*/ 170194 w 1158419"/>
              <a:gd name="connsiteY105" fmla="*/ 69519 h 2182043"/>
              <a:gd name="connsiteX106" fmla="*/ 158287 w 1158419"/>
              <a:gd name="connsiteY106" fmla="*/ 114763 h 2182043"/>
              <a:gd name="connsiteX107" fmla="*/ 122568 w 1158419"/>
              <a:gd name="connsiteY107" fmla="*/ 150481 h 2182043"/>
              <a:gd name="connsiteX108" fmla="*/ 84469 w 1158419"/>
              <a:gd name="connsiteY108" fmla="*/ 243351 h 2182043"/>
              <a:gd name="connsiteX0" fmla="*/ 84469 w 1158419"/>
              <a:gd name="connsiteY0" fmla="*/ 243351 h 2182043"/>
              <a:gd name="connsiteX1" fmla="*/ 91612 w 1158419"/>
              <a:gd name="connsiteY1" fmla="*/ 271925 h 2182043"/>
              <a:gd name="connsiteX2" fmla="*/ 74943 w 1158419"/>
              <a:gd name="connsiteY2" fmla="*/ 340982 h 2182043"/>
              <a:gd name="connsiteX3" fmla="*/ 60656 w 1158419"/>
              <a:gd name="connsiteY3" fmla="*/ 390988 h 2182043"/>
              <a:gd name="connsiteX4" fmla="*/ 53512 w 1158419"/>
              <a:gd name="connsiteY4" fmla="*/ 467188 h 2182043"/>
              <a:gd name="connsiteX5" fmla="*/ 32081 w 1158419"/>
              <a:gd name="connsiteY5" fmla="*/ 505288 h 2182043"/>
              <a:gd name="connsiteX6" fmla="*/ 3506 w 1158419"/>
              <a:gd name="connsiteY6" fmla="*/ 541007 h 2182043"/>
              <a:gd name="connsiteX7" fmla="*/ 74944 w 1158419"/>
              <a:gd name="connsiteY7" fmla="*/ 564819 h 2182043"/>
              <a:gd name="connsiteX8" fmla="*/ 67800 w 1158419"/>
              <a:gd name="connsiteY8" fmla="*/ 643401 h 2182043"/>
              <a:gd name="connsiteX9" fmla="*/ 103518 w 1158419"/>
              <a:gd name="connsiteY9" fmla="*/ 688645 h 2182043"/>
              <a:gd name="connsiteX10" fmla="*/ 167813 w 1158419"/>
              <a:gd name="connsiteY10" fmla="*/ 736269 h 2182043"/>
              <a:gd name="connsiteX11" fmla="*/ 170195 w 1158419"/>
              <a:gd name="connsiteY11" fmla="*/ 807706 h 2182043"/>
              <a:gd name="connsiteX12" fmla="*/ 155907 w 1158419"/>
              <a:gd name="connsiteY12" fmla="*/ 860094 h 2182043"/>
              <a:gd name="connsiteX13" fmla="*/ 127331 w 1158419"/>
              <a:gd name="connsiteY13" fmla="*/ 910100 h 2182043"/>
              <a:gd name="connsiteX14" fmla="*/ 98756 w 1158419"/>
              <a:gd name="connsiteY14" fmla="*/ 948200 h 2182043"/>
              <a:gd name="connsiteX15" fmla="*/ 63037 w 1158419"/>
              <a:gd name="connsiteY15" fmla="*/ 993444 h 2182043"/>
              <a:gd name="connsiteX16" fmla="*/ 32082 w 1158419"/>
              <a:gd name="connsiteY16" fmla="*/ 1064881 h 2182043"/>
              <a:gd name="connsiteX17" fmla="*/ 1125 w 1158419"/>
              <a:gd name="connsiteY17" fmla="*/ 1105363 h 2182043"/>
              <a:gd name="connsiteX18" fmla="*/ 8269 w 1158419"/>
              <a:gd name="connsiteY18" fmla="*/ 1174419 h 2182043"/>
              <a:gd name="connsiteX19" fmla="*/ 22557 w 1158419"/>
              <a:gd name="connsiteY19" fmla="*/ 1224425 h 2182043"/>
              <a:gd name="connsiteX20" fmla="*/ 51133 w 1158419"/>
              <a:gd name="connsiteY20" fmla="*/ 1260144 h 2182043"/>
              <a:gd name="connsiteX21" fmla="*/ 70181 w 1158419"/>
              <a:gd name="connsiteY21" fmla="*/ 1298244 h 2182043"/>
              <a:gd name="connsiteX22" fmla="*/ 148763 w 1158419"/>
              <a:gd name="connsiteY22" fmla="*/ 1314913 h 2182043"/>
              <a:gd name="connsiteX23" fmla="*/ 255919 w 1158419"/>
              <a:gd name="connsiteY23" fmla="*/ 1398256 h 2182043"/>
              <a:gd name="connsiteX24" fmla="*/ 279733 w 1158419"/>
              <a:gd name="connsiteY24" fmla="*/ 1450644 h 2182043"/>
              <a:gd name="connsiteX25" fmla="*/ 239252 w 1158419"/>
              <a:gd name="connsiteY25" fmla="*/ 1550656 h 2182043"/>
              <a:gd name="connsiteX26" fmla="*/ 210677 w 1158419"/>
              <a:gd name="connsiteY26" fmla="*/ 1655431 h 2182043"/>
              <a:gd name="connsiteX27" fmla="*/ 217819 w 1158419"/>
              <a:gd name="connsiteY27" fmla="*/ 1714963 h 2182043"/>
              <a:gd name="connsiteX28" fmla="*/ 246394 w 1158419"/>
              <a:gd name="connsiteY28" fmla="*/ 1812594 h 2182043"/>
              <a:gd name="connsiteX29" fmla="*/ 191627 w 1158419"/>
              <a:gd name="connsiteY29" fmla="*/ 1857838 h 2182043"/>
              <a:gd name="connsiteX30" fmla="*/ 144002 w 1158419"/>
              <a:gd name="connsiteY30" fmla="*/ 1891175 h 2182043"/>
              <a:gd name="connsiteX31" fmla="*/ 91613 w 1158419"/>
              <a:gd name="connsiteY31" fmla="*/ 1917369 h 2182043"/>
              <a:gd name="connsiteX32" fmla="*/ 139239 w 1158419"/>
              <a:gd name="connsiteY32" fmla="*/ 1953088 h 2182043"/>
              <a:gd name="connsiteX33" fmla="*/ 165431 w 1158419"/>
              <a:gd name="connsiteY33" fmla="*/ 1984043 h 2182043"/>
              <a:gd name="connsiteX34" fmla="*/ 196387 w 1158419"/>
              <a:gd name="connsiteY34" fmla="*/ 2055482 h 2182043"/>
              <a:gd name="connsiteX35" fmla="*/ 258302 w 1158419"/>
              <a:gd name="connsiteY35" fmla="*/ 2048338 h 2182043"/>
              <a:gd name="connsiteX36" fmla="*/ 365456 w 1158419"/>
              <a:gd name="connsiteY36" fmla="*/ 2074532 h 2182043"/>
              <a:gd name="connsiteX37" fmla="*/ 382127 w 1158419"/>
              <a:gd name="connsiteY37" fmla="*/ 2155494 h 2182043"/>
              <a:gd name="connsiteX38" fmla="*/ 441658 w 1158419"/>
              <a:gd name="connsiteY38" fmla="*/ 2176926 h 2182043"/>
              <a:gd name="connsiteX39" fmla="*/ 489282 w 1158419"/>
              <a:gd name="connsiteY39" fmla="*/ 2165019 h 2182043"/>
              <a:gd name="connsiteX40" fmla="*/ 527381 w 1158419"/>
              <a:gd name="connsiteY40" fmla="*/ 2181687 h 2182043"/>
              <a:gd name="connsiteX41" fmla="*/ 539288 w 1158419"/>
              <a:gd name="connsiteY41" fmla="*/ 2086437 h 2182043"/>
              <a:gd name="connsiteX42" fmla="*/ 591675 w 1158419"/>
              <a:gd name="connsiteY42" fmla="*/ 2041194 h 2182043"/>
              <a:gd name="connsiteX43" fmla="*/ 613106 w 1158419"/>
              <a:gd name="connsiteY43" fmla="*/ 2010238 h 2182043"/>
              <a:gd name="connsiteX44" fmla="*/ 608346 w 1158419"/>
              <a:gd name="connsiteY44" fmla="*/ 1972139 h 2182043"/>
              <a:gd name="connsiteX45" fmla="*/ 648824 w 1158419"/>
              <a:gd name="connsiteY45" fmla="*/ 1869745 h 2182043"/>
              <a:gd name="connsiteX46" fmla="*/ 698831 w 1158419"/>
              <a:gd name="connsiteY46" fmla="*/ 1781638 h 2182043"/>
              <a:gd name="connsiteX47" fmla="*/ 739314 w 1158419"/>
              <a:gd name="connsiteY47" fmla="*/ 1714964 h 2182043"/>
              <a:gd name="connsiteX48" fmla="*/ 770269 w 1158419"/>
              <a:gd name="connsiteY48" fmla="*/ 1684008 h 2182043"/>
              <a:gd name="connsiteX49" fmla="*/ 791701 w 1158419"/>
              <a:gd name="connsiteY49" fmla="*/ 1772113 h 2182043"/>
              <a:gd name="connsiteX50" fmla="*/ 813133 w 1158419"/>
              <a:gd name="connsiteY50" fmla="*/ 1719726 h 2182043"/>
              <a:gd name="connsiteX51" fmla="*/ 848850 w 1158419"/>
              <a:gd name="connsiteY51" fmla="*/ 1729250 h 2182043"/>
              <a:gd name="connsiteX52" fmla="*/ 865518 w 1158419"/>
              <a:gd name="connsiteY52" fmla="*/ 1669719 h 2182043"/>
              <a:gd name="connsiteX53" fmla="*/ 946482 w 1158419"/>
              <a:gd name="connsiteY53" fmla="*/ 1703056 h 2182043"/>
              <a:gd name="connsiteX54" fmla="*/ 989344 w 1158419"/>
              <a:gd name="connsiteY54" fmla="*/ 1738775 h 2182043"/>
              <a:gd name="connsiteX55" fmla="*/ 986963 w 1158419"/>
              <a:gd name="connsiteY55" fmla="*/ 1674482 h 2182043"/>
              <a:gd name="connsiteX56" fmla="*/ 1017919 w 1158419"/>
              <a:gd name="connsiteY56" fmla="*/ 1638763 h 2182043"/>
              <a:gd name="connsiteX57" fmla="*/ 996488 w 1158419"/>
              <a:gd name="connsiteY57" fmla="*/ 1557800 h 2182043"/>
              <a:gd name="connsiteX58" fmla="*/ 934577 w 1158419"/>
              <a:gd name="connsiteY58" fmla="*/ 1495890 h 2182043"/>
              <a:gd name="connsiteX59" fmla="*/ 932194 w 1158419"/>
              <a:gd name="connsiteY59" fmla="*/ 1405400 h 2182043"/>
              <a:gd name="connsiteX60" fmla="*/ 929813 w 1158419"/>
              <a:gd name="connsiteY60" fmla="*/ 1364919 h 2182043"/>
              <a:gd name="connsiteX61" fmla="*/ 898856 w 1158419"/>
              <a:gd name="connsiteY61" fmla="*/ 1291100 h 2182043"/>
              <a:gd name="connsiteX62" fmla="*/ 905999 w 1158419"/>
              <a:gd name="connsiteY62" fmla="*/ 1236332 h 2182043"/>
              <a:gd name="connsiteX63" fmla="*/ 998870 w 1158419"/>
              <a:gd name="connsiteY63" fmla="*/ 1195851 h 2182043"/>
              <a:gd name="connsiteX64" fmla="*/ 1041731 w 1158419"/>
              <a:gd name="connsiteY64" fmla="*/ 1143463 h 2182043"/>
              <a:gd name="connsiteX65" fmla="*/ 1070306 w 1158419"/>
              <a:gd name="connsiteY65" fmla="*/ 1124413 h 2182043"/>
              <a:gd name="connsiteX66" fmla="*/ 1125075 w 1158419"/>
              <a:gd name="connsiteY66" fmla="*/ 1088694 h 2182043"/>
              <a:gd name="connsiteX67" fmla="*/ 1158413 w 1158419"/>
              <a:gd name="connsiteY67" fmla="*/ 1024400 h 2182043"/>
              <a:gd name="connsiteX68" fmla="*/ 1127456 w 1158419"/>
              <a:gd name="connsiteY68" fmla="*/ 972013 h 2182043"/>
              <a:gd name="connsiteX69" fmla="*/ 1084594 w 1158419"/>
              <a:gd name="connsiteY69" fmla="*/ 900575 h 2182043"/>
              <a:gd name="connsiteX70" fmla="*/ 1060781 w 1158419"/>
              <a:gd name="connsiteY70" fmla="*/ 864857 h 2182043"/>
              <a:gd name="connsiteX71" fmla="*/ 996487 w 1158419"/>
              <a:gd name="connsiteY71" fmla="*/ 876763 h 2182043"/>
              <a:gd name="connsiteX72" fmla="*/ 977437 w 1158419"/>
              <a:gd name="connsiteY72" fmla="*/ 907720 h 2182043"/>
              <a:gd name="connsiteX73" fmla="*/ 932194 w 1158419"/>
              <a:gd name="connsiteY73" fmla="*/ 962488 h 2182043"/>
              <a:gd name="connsiteX74" fmla="*/ 910762 w 1158419"/>
              <a:gd name="connsiteY74" fmla="*/ 917244 h 2182043"/>
              <a:gd name="connsiteX75" fmla="*/ 891712 w 1158419"/>
              <a:gd name="connsiteY75" fmla="*/ 883906 h 2182043"/>
              <a:gd name="connsiteX76" fmla="*/ 908381 w 1158419"/>
              <a:gd name="connsiteY76" fmla="*/ 833900 h 2182043"/>
              <a:gd name="connsiteX77" fmla="*/ 901237 w 1158419"/>
              <a:gd name="connsiteY77" fmla="*/ 795800 h 2182043"/>
              <a:gd name="connsiteX78" fmla="*/ 941719 w 1158419"/>
              <a:gd name="connsiteY78" fmla="*/ 752938 h 2182043"/>
              <a:gd name="connsiteX79" fmla="*/ 958389 w 1158419"/>
              <a:gd name="connsiteY79" fmla="*/ 683882 h 2182043"/>
              <a:gd name="connsiteX80" fmla="*/ 956006 w 1158419"/>
              <a:gd name="connsiteY80" fmla="*/ 600538 h 2182043"/>
              <a:gd name="connsiteX81" fmla="*/ 889331 w 1158419"/>
              <a:gd name="connsiteY81" fmla="*/ 600538 h 2182043"/>
              <a:gd name="connsiteX82" fmla="*/ 875044 w 1158419"/>
              <a:gd name="connsiteY82" fmla="*/ 586250 h 2182043"/>
              <a:gd name="connsiteX83" fmla="*/ 860756 w 1158419"/>
              <a:gd name="connsiteY83" fmla="*/ 576725 h 2182043"/>
              <a:gd name="connsiteX84" fmla="*/ 846469 w 1158419"/>
              <a:gd name="connsiteY84" fmla="*/ 557675 h 2182043"/>
              <a:gd name="connsiteX85" fmla="*/ 841706 w 1158419"/>
              <a:gd name="connsiteY85" fmla="*/ 543388 h 2182043"/>
              <a:gd name="connsiteX86" fmla="*/ 722644 w 1158419"/>
              <a:gd name="connsiteY86" fmla="*/ 538625 h 2182043"/>
              <a:gd name="connsiteX87" fmla="*/ 689306 w 1158419"/>
              <a:gd name="connsiteY87" fmla="*/ 510050 h 2182043"/>
              <a:gd name="connsiteX88" fmla="*/ 679781 w 1158419"/>
              <a:gd name="connsiteY88" fmla="*/ 495763 h 2182043"/>
              <a:gd name="connsiteX89" fmla="*/ 660731 w 1158419"/>
              <a:gd name="connsiteY89" fmla="*/ 448138 h 2182043"/>
              <a:gd name="connsiteX90" fmla="*/ 646444 w 1158419"/>
              <a:gd name="connsiteY90" fmla="*/ 410038 h 2182043"/>
              <a:gd name="connsiteX91" fmla="*/ 636919 w 1158419"/>
              <a:gd name="connsiteY91" fmla="*/ 386225 h 2182043"/>
              <a:gd name="connsiteX92" fmla="*/ 617869 w 1158419"/>
              <a:gd name="connsiteY92" fmla="*/ 357650 h 2182043"/>
              <a:gd name="connsiteX93" fmla="*/ 575006 w 1158419"/>
              <a:gd name="connsiteY93" fmla="*/ 329075 h 2182043"/>
              <a:gd name="connsiteX94" fmla="*/ 560719 w 1158419"/>
              <a:gd name="connsiteY94" fmla="*/ 319550 h 2182043"/>
              <a:gd name="connsiteX95" fmla="*/ 541669 w 1158419"/>
              <a:gd name="connsiteY95" fmla="*/ 305263 h 2182043"/>
              <a:gd name="connsiteX96" fmla="*/ 527381 w 1158419"/>
              <a:gd name="connsiteY96" fmla="*/ 300500 h 2182043"/>
              <a:gd name="connsiteX97" fmla="*/ 494044 w 1158419"/>
              <a:gd name="connsiteY97" fmla="*/ 281450 h 2182043"/>
              <a:gd name="connsiteX98" fmla="*/ 470231 w 1158419"/>
              <a:gd name="connsiteY98" fmla="*/ 271925 h 2182043"/>
              <a:gd name="connsiteX99" fmla="*/ 408318 w 1158419"/>
              <a:gd name="connsiteY99" fmla="*/ 181439 h 2182043"/>
              <a:gd name="connsiteX100" fmla="*/ 408319 w 1158419"/>
              <a:gd name="connsiteY100" fmla="*/ 52851 h 2182043"/>
              <a:gd name="connsiteX101" fmla="*/ 377362 w 1158419"/>
              <a:gd name="connsiteY101" fmla="*/ 43325 h 2182043"/>
              <a:gd name="connsiteX102" fmla="*/ 317831 w 1158419"/>
              <a:gd name="connsiteY102" fmla="*/ 9988 h 2182043"/>
              <a:gd name="connsiteX103" fmla="*/ 284494 w 1158419"/>
              <a:gd name="connsiteY103" fmla="*/ 463 h 2182043"/>
              <a:gd name="connsiteX104" fmla="*/ 265444 w 1158419"/>
              <a:gd name="connsiteY104" fmla="*/ 5225 h 2182043"/>
              <a:gd name="connsiteX105" fmla="*/ 227344 w 1158419"/>
              <a:gd name="connsiteY105" fmla="*/ 55231 h 2182043"/>
              <a:gd name="connsiteX106" fmla="*/ 170194 w 1158419"/>
              <a:gd name="connsiteY106" fmla="*/ 69519 h 2182043"/>
              <a:gd name="connsiteX107" fmla="*/ 158287 w 1158419"/>
              <a:gd name="connsiteY107" fmla="*/ 114763 h 2182043"/>
              <a:gd name="connsiteX108" fmla="*/ 122568 w 1158419"/>
              <a:gd name="connsiteY108" fmla="*/ 150481 h 2182043"/>
              <a:gd name="connsiteX109" fmla="*/ 84469 w 1158419"/>
              <a:gd name="connsiteY109" fmla="*/ 243351 h 2182043"/>
              <a:gd name="connsiteX0" fmla="*/ 84469 w 1158419"/>
              <a:gd name="connsiteY0" fmla="*/ 243351 h 2182043"/>
              <a:gd name="connsiteX1" fmla="*/ 91612 w 1158419"/>
              <a:gd name="connsiteY1" fmla="*/ 271925 h 2182043"/>
              <a:gd name="connsiteX2" fmla="*/ 74943 w 1158419"/>
              <a:gd name="connsiteY2" fmla="*/ 340982 h 2182043"/>
              <a:gd name="connsiteX3" fmla="*/ 60656 w 1158419"/>
              <a:gd name="connsiteY3" fmla="*/ 390988 h 2182043"/>
              <a:gd name="connsiteX4" fmla="*/ 53512 w 1158419"/>
              <a:gd name="connsiteY4" fmla="*/ 467188 h 2182043"/>
              <a:gd name="connsiteX5" fmla="*/ 32081 w 1158419"/>
              <a:gd name="connsiteY5" fmla="*/ 505288 h 2182043"/>
              <a:gd name="connsiteX6" fmla="*/ 3506 w 1158419"/>
              <a:gd name="connsiteY6" fmla="*/ 541007 h 2182043"/>
              <a:gd name="connsiteX7" fmla="*/ 74944 w 1158419"/>
              <a:gd name="connsiteY7" fmla="*/ 564819 h 2182043"/>
              <a:gd name="connsiteX8" fmla="*/ 67800 w 1158419"/>
              <a:gd name="connsiteY8" fmla="*/ 643401 h 2182043"/>
              <a:gd name="connsiteX9" fmla="*/ 103518 w 1158419"/>
              <a:gd name="connsiteY9" fmla="*/ 688645 h 2182043"/>
              <a:gd name="connsiteX10" fmla="*/ 167813 w 1158419"/>
              <a:gd name="connsiteY10" fmla="*/ 736269 h 2182043"/>
              <a:gd name="connsiteX11" fmla="*/ 170195 w 1158419"/>
              <a:gd name="connsiteY11" fmla="*/ 807706 h 2182043"/>
              <a:gd name="connsiteX12" fmla="*/ 155907 w 1158419"/>
              <a:gd name="connsiteY12" fmla="*/ 860094 h 2182043"/>
              <a:gd name="connsiteX13" fmla="*/ 127331 w 1158419"/>
              <a:gd name="connsiteY13" fmla="*/ 910100 h 2182043"/>
              <a:gd name="connsiteX14" fmla="*/ 98756 w 1158419"/>
              <a:gd name="connsiteY14" fmla="*/ 948200 h 2182043"/>
              <a:gd name="connsiteX15" fmla="*/ 63037 w 1158419"/>
              <a:gd name="connsiteY15" fmla="*/ 993444 h 2182043"/>
              <a:gd name="connsiteX16" fmla="*/ 32082 w 1158419"/>
              <a:gd name="connsiteY16" fmla="*/ 1064881 h 2182043"/>
              <a:gd name="connsiteX17" fmla="*/ 1125 w 1158419"/>
              <a:gd name="connsiteY17" fmla="*/ 1105363 h 2182043"/>
              <a:gd name="connsiteX18" fmla="*/ 8269 w 1158419"/>
              <a:gd name="connsiteY18" fmla="*/ 1174419 h 2182043"/>
              <a:gd name="connsiteX19" fmla="*/ 22557 w 1158419"/>
              <a:gd name="connsiteY19" fmla="*/ 1224425 h 2182043"/>
              <a:gd name="connsiteX20" fmla="*/ 51133 w 1158419"/>
              <a:gd name="connsiteY20" fmla="*/ 1260144 h 2182043"/>
              <a:gd name="connsiteX21" fmla="*/ 70181 w 1158419"/>
              <a:gd name="connsiteY21" fmla="*/ 1298244 h 2182043"/>
              <a:gd name="connsiteX22" fmla="*/ 148763 w 1158419"/>
              <a:gd name="connsiteY22" fmla="*/ 1314913 h 2182043"/>
              <a:gd name="connsiteX23" fmla="*/ 255919 w 1158419"/>
              <a:gd name="connsiteY23" fmla="*/ 1398256 h 2182043"/>
              <a:gd name="connsiteX24" fmla="*/ 279733 w 1158419"/>
              <a:gd name="connsiteY24" fmla="*/ 1450644 h 2182043"/>
              <a:gd name="connsiteX25" fmla="*/ 239252 w 1158419"/>
              <a:gd name="connsiteY25" fmla="*/ 1550656 h 2182043"/>
              <a:gd name="connsiteX26" fmla="*/ 210677 w 1158419"/>
              <a:gd name="connsiteY26" fmla="*/ 1655431 h 2182043"/>
              <a:gd name="connsiteX27" fmla="*/ 217819 w 1158419"/>
              <a:gd name="connsiteY27" fmla="*/ 1714963 h 2182043"/>
              <a:gd name="connsiteX28" fmla="*/ 246394 w 1158419"/>
              <a:gd name="connsiteY28" fmla="*/ 1812594 h 2182043"/>
              <a:gd name="connsiteX29" fmla="*/ 191627 w 1158419"/>
              <a:gd name="connsiteY29" fmla="*/ 1857838 h 2182043"/>
              <a:gd name="connsiteX30" fmla="*/ 144002 w 1158419"/>
              <a:gd name="connsiteY30" fmla="*/ 1891175 h 2182043"/>
              <a:gd name="connsiteX31" fmla="*/ 91613 w 1158419"/>
              <a:gd name="connsiteY31" fmla="*/ 1917369 h 2182043"/>
              <a:gd name="connsiteX32" fmla="*/ 139239 w 1158419"/>
              <a:gd name="connsiteY32" fmla="*/ 1953088 h 2182043"/>
              <a:gd name="connsiteX33" fmla="*/ 165431 w 1158419"/>
              <a:gd name="connsiteY33" fmla="*/ 1984043 h 2182043"/>
              <a:gd name="connsiteX34" fmla="*/ 196387 w 1158419"/>
              <a:gd name="connsiteY34" fmla="*/ 2055482 h 2182043"/>
              <a:gd name="connsiteX35" fmla="*/ 258302 w 1158419"/>
              <a:gd name="connsiteY35" fmla="*/ 2048338 h 2182043"/>
              <a:gd name="connsiteX36" fmla="*/ 365456 w 1158419"/>
              <a:gd name="connsiteY36" fmla="*/ 2074532 h 2182043"/>
              <a:gd name="connsiteX37" fmla="*/ 382127 w 1158419"/>
              <a:gd name="connsiteY37" fmla="*/ 2155494 h 2182043"/>
              <a:gd name="connsiteX38" fmla="*/ 441658 w 1158419"/>
              <a:gd name="connsiteY38" fmla="*/ 2176926 h 2182043"/>
              <a:gd name="connsiteX39" fmla="*/ 489282 w 1158419"/>
              <a:gd name="connsiteY39" fmla="*/ 2165019 h 2182043"/>
              <a:gd name="connsiteX40" fmla="*/ 527381 w 1158419"/>
              <a:gd name="connsiteY40" fmla="*/ 2181687 h 2182043"/>
              <a:gd name="connsiteX41" fmla="*/ 539288 w 1158419"/>
              <a:gd name="connsiteY41" fmla="*/ 2086437 h 2182043"/>
              <a:gd name="connsiteX42" fmla="*/ 591675 w 1158419"/>
              <a:gd name="connsiteY42" fmla="*/ 2041194 h 2182043"/>
              <a:gd name="connsiteX43" fmla="*/ 613106 w 1158419"/>
              <a:gd name="connsiteY43" fmla="*/ 2010238 h 2182043"/>
              <a:gd name="connsiteX44" fmla="*/ 608346 w 1158419"/>
              <a:gd name="connsiteY44" fmla="*/ 1972139 h 2182043"/>
              <a:gd name="connsiteX45" fmla="*/ 648824 w 1158419"/>
              <a:gd name="connsiteY45" fmla="*/ 1869745 h 2182043"/>
              <a:gd name="connsiteX46" fmla="*/ 698831 w 1158419"/>
              <a:gd name="connsiteY46" fmla="*/ 1781638 h 2182043"/>
              <a:gd name="connsiteX47" fmla="*/ 739314 w 1158419"/>
              <a:gd name="connsiteY47" fmla="*/ 1714964 h 2182043"/>
              <a:gd name="connsiteX48" fmla="*/ 770269 w 1158419"/>
              <a:gd name="connsiteY48" fmla="*/ 1684008 h 2182043"/>
              <a:gd name="connsiteX49" fmla="*/ 791701 w 1158419"/>
              <a:gd name="connsiteY49" fmla="*/ 1772113 h 2182043"/>
              <a:gd name="connsiteX50" fmla="*/ 813133 w 1158419"/>
              <a:gd name="connsiteY50" fmla="*/ 1719726 h 2182043"/>
              <a:gd name="connsiteX51" fmla="*/ 848850 w 1158419"/>
              <a:gd name="connsiteY51" fmla="*/ 1729250 h 2182043"/>
              <a:gd name="connsiteX52" fmla="*/ 865518 w 1158419"/>
              <a:gd name="connsiteY52" fmla="*/ 1669719 h 2182043"/>
              <a:gd name="connsiteX53" fmla="*/ 946482 w 1158419"/>
              <a:gd name="connsiteY53" fmla="*/ 1703056 h 2182043"/>
              <a:gd name="connsiteX54" fmla="*/ 989344 w 1158419"/>
              <a:gd name="connsiteY54" fmla="*/ 1738775 h 2182043"/>
              <a:gd name="connsiteX55" fmla="*/ 986963 w 1158419"/>
              <a:gd name="connsiteY55" fmla="*/ 1674482 h 2182043"/>
              <a:gd name="connsiteX56" fmla="*/ 1017919 w 1158419"/>
              <a:gd name="connsiteY56" fmla="*/ 1638763 h 2182043"/>
              <a:gd name="connsiteX57" fmla="*/ 996488 w 1158419"/>
              <a:gd name="connsiteY57" fmla="*/ 1557800 h 2182043"/>
              <a:gd name="connsiteX58" fmla="*/ 934577 w 1158419"/>
              <a:gd name="connsiteY58" fmla="*/ 1495890 h 2182043"/>
              <a:gd name="connsiteX59" fmla="*/ 932194 w 1158419"/>
              <a:gd name="connsiteY59" fmla="*/ 1405400 h 2182043"/>
              <a:gd name="connsiteX60" fmla="*/ 929813 w 1158419"/>
              <a:gd name="connsiteY60" fmla="*/ 1364919 h 2182043"/>
              <a:gd name="connsiteX61" fmla="*/ 898856 w 1158419"/>
              <a:gd name="connsiteY61" fmla="*/ 1291100 h 2182043"/>
              <a:gd name="connsiteX62" fmla="*/ 905999 w 1158419"/>
              <a:gd name="connsiteY62" fmla="*/ 1236332 h 2182043"/>
              <a:gd name="connsiteX63" fmla="*/ 998870 w 1158419"/>
              <a:gd name="connsiteY63" fmla="*/ 1195851 h 2182043"/>
              <a:gd name="connsiteX64" fmla="*/ 1041731 w 1158419"/>
              <a:gd name="connsiteY64" fmla="*/ 1143463 h 2182043"/>
              <a:gd name="connsiteX65" fmla="*/ 1070306 w 1158419"/>
              <a:gd name="connsiteY65" fmla="*/ 1124413 h 2182043"/>
              <a:gd name="connsiteX66" fmla="*/ 1125075 w 1158419"/>
              <a:gd name="connsiteY66" fmla="*/ 1088694 h 2182043"/>
              <a:gd name="connsiteX67" fmla="*/ 1158413 w 1158419"/>
              <a:gd name="connsiteY67" fmla="*/ 1024400 h 2182043"/>
              <a:gd name="connsiteX68" fmla="*/ 1127456 w 1158419"/>
              <a:gd name="connsiteY68" fmla="*/ 972013 h 2182043"/>
              <a:gd name="connsiteX69" fmla="*/ 1084594 w 1158419"/>
              <a:gd name="connsiteY69" fmla="*/ 900575 h 2182043"/>
              <a:gd name="connsiteX70" fmla="*/ 1060781 w 1158419"/>
              <a:gd name="connsiteY70" fmla="*/ 864857 h 2182043"/>
              <a:gd name="connsiteX71" fmla="*/ 996487 w 1158419"/>
              <a:gd name="connsiteY71" fmla="*/ 876763 h 2182043"/>
              <a:gd name="connsiteX72" fmla="*/ 977437 w 1158419"/>
              <a:gd name="connsiteY72" fmla="*/ 907720 h 2182043"/>
              <a:gd name="connsiteX73" fmla="*/ 932194 w 1158419"/>
              <a:gd name="connsiteY73" fmla="*/ 962488 h 2182043"/>
              <a:gd name="connsiteX74" fmla="*/ 910762 w 1158419"/>
              <a:gd name="connsiteY74" fmla="*/ 917244 h 2182043"/>
              <a:gd name="connsiteX75" fmla="*/ 891712 w 1158419"/>
              <a:gd name="connsiteY75" fmla="*/ 883906 h 2182043"/>
              <a:gd name="connsiteX76" fmla="*/ 908381 w 1158419"/>
              <a:gd name="connsiteY76" fmla="*/ 833900 h 2182043"/>
              <a:gd name="connsiteX77" fmla="*/ 901237 w 1158419"/>
              <a:gd name="connsiteY77" fmla="*/ 795800 h 2182043"/>
              <a:gd name="connsiteX78" fmla="*/ 941719 w 1158419"/>
              <a:gd name="connsiteY78" fmla="*/ 752938 h 2182043"/>
              <a:gd name="connsiteX79" fmla="*/ 965533 w 1158419"/>
              <a:gd name="connsiteY79" fmla="*/ 686264 h 2182043"/>
              <a:gd name="connsiteX80" fmla="*/ 956006 w 1158419"/>
              <a:gd name="connsiteY80" fmla="*/ 600538 h 2182043"/>
              <a:gd name="connsiteX81" fmla="*/ 889331 w 1158419"/>
              <a:gd name="connsiteY81" fmla="*/ 600538 h 2182043"/>
              <a:gd name="connsiteX82" fmla="*/ 875044 w 1158419"/>
              <a:gd name="connsiteY82" fmla="*/ 586250 h 2182043"/>
              <a:gd name="connsiteX83" fmla="*/ 860756 w 1158419"/>
              <a:gd name="connsiteY83" fmla="*/ 576725 h 2182043"/>
              <a:gd name="connsiteX84" fmla="*/ 846469 w 1158419"/>
              <a:gd name="connsiteY84" fmla="*/ 557675 h 2182043"/>
              <a:gd name="connsiteX85" fmla="*/ 841706 w 1158419"/>
              <a:gd name="connsiteY85" fmla="*/ 543388 h 2182043"/>
              <a:gd name="connsiteX86" fmla="*/ 722644 w 1158419"/>
              <a:gd name="connsiteY86" fmla="*/ 538625 h 2182043"/>
              <a:gd name="connsiteX87" fmla="*/ 689306 w 1158419"/>
              <a:gd name="connsiteY87" fmla="*/ 510050 h 2182043"/>
              <a:gd name="connsiteX88" fmla="*/ 679781 w 1158419"/>
              <a:gd name="connsiteY88" fmla="*/ 495763 h 2182043"/>
              <a:gd name="connsiteX89" fmla="*/ 660731 w 1158419"/>
              <a:gd name="connsiteY89" fmla="*/ 448138 h 2182043"/>
              <a:gd name="connsiteX90" fmla="*/ 646444 w 1158419"/>
              <a:gd name="connsiteY90" fmla="*/ 410038 h 2182043"/>
              <a:gd name="connsiteX91" fmla="*/ 636919 w 1158419"/>
              <a:gd name="connsiteY91" fmla="*/ 386225 h 2182043"/>
              <a:gd name="connsiteX92" fmla="*/ 617869 w 1158419"/>
              <a:gd name="connsiteY92" fmla="*/ 357650 h 2182043"/>
              <a:gd name="connsiteX93" fmla="*/ 575006 w 1158419"/>
              <a:gd name="connsiteY93" fmla="*/ 329075 h 2182043"/>
              <a:gd name="connsiteX94" fmla="*/ 560719 w 1158419"/>
              <a:gd name="connsiteY94" fmla="*/ 319550 h 2182043"/>
              <a:gd name="connsiteX95" fmla="*/ 541669 w 1158419"/>
              <a:gd name="connsiteY95" fmla="*/ 305263 h 2182043"/>
              <a:gd name="connsiteX96" fmla="*/ 527381 w 1158419"/>
              <a:gd name="connsiteY96" fmla="*/ 300500 h 2182043"/>
              <a:gd name="connsiteX97" fmla="*/ 494044 w 1158419"/>
              <a:gd name="connsiteY97" fmla="*/ 281450 h 2182043"/>
              <a:gd name="connsiteX98" fmla="*/ 470231 w 1158419"/>
              <a:gd name="connsiteY98" fmla="*/ 271925 h 2182043"/>
              <a:gd name="connsiteX99" fmla="*/ 408318 w 1158419"/>
              <a:gd name="connsiteY99" fmla="*/ 181439 h 2182043"/>
              <a:gd name="connsiteX100" fmla="*/ 408319 w 1158419"/>
              <a:gd name="connsiteY100" fmla="*/ 52851 h 2182043"/>
              <a:gd name="connsiteX101" fmla="*/ 377362 w 1158419"/>
              <a:gd name="connsiteY101" fmla="*/ 43325 h 2182043"/>
              <a:gd name="connsiteX102" fmla="*/ 317831 w 1158419"/>
              <a:gd name="connsiteY102" fmla="*/ 9988 h 2182043"/>
              <a:gd name="connsiteX103" fmla="*/ 284494 w 1158419"/>
              <a:gd name="connsiteY103" fmla="*/ 463 h 2182043"/>
              <a:gd name="connsiteX104" fmla="*/ 265444 w 1158419"/>
              <a:gd name="connsiteY104" fmla="*/ 5225 h 2182043"/>
              <a:gd name="connsiteX105" fmla="*/ 227344 w 1158419"/>
              <a:gd name="connsiteY105" fmla="*/ 55231 h 2182043"/>
              <a:gd name="connsiteX106" fmla="*/ 170194 w 1158419"/>
              <a:gd name="connsiteY106" fmla="*/ 69519 h 2182043"/>
              <a:gd name="connsiteX107" fmla="*/ 158287 w 1158419"/>
              <a:gd name="connsiteY107" fmla="*/ 114763 h 2182043"/>
              <a:gd name="connsiteX108" fmla="*/ 122568 w 1158419"/>
              <a:gd name="connsiteY108" fmla="*/ 150481 h 2182043"/>
              <a:gd name="connsiteX109" fmla="*/ 84469 w 1158419"/>
              <a:gd name="connsiteY109" fmla="*/ 243351 h 2182043"/>
              <a:gd name="connsiteX0" fmla="*/ 84469 w 1158419"/>
              <a:gd name="connsiteY0" fmla="*/ 243351 h 2182043"/>
              <a:gd name="connsiteX1" fmla="*/ 91612 w 1158419"/>
              <a:gd name="connsiteY1" fmla="*/ 271925 h 2182043"/>
              <a:gd name="connsiteX2" fmla="*/ 74943 w 1158419"/>
              <a:gd name="connsiteY2" fmla="*/ 340982 h 2182043"/>
              <a:gd name="connsiteX3" fmla="*/ 60656 w 1158419"/>
              <a:gd name="connsiteY3" fmla="*/ 390988 h 2182043"/>
              <a:gd name="connsiteX4" fmla="*/ 53512 w 1158419"/>
              <a:gd name="connsiteY4" fmla="*/ 467188 h 2182043"/>
              <a:gd name="connsiteX5" fmla="*/ 32081 w 1158419"/>
              <a:gd name="connsiteY5" fmla="*/ 505288 h 2182043"/>
              <a:gd name="connsiteX6" fmla="*/ 3506 w 1158419"/>
              <a:gd name="connsiteY6" fmla="*/ 541007 h 2182043"/>
              <a:gd name="connsiteX7" fmla="*/ 74944 w 1158419"/>
              <a:gd name="connsiteY7" fmla="*/ 564819 h 2182043"/>
              <a:gd name="connsiteX8" fmla="*/ 67800 w 1158419"/>
              <a:gd name="connsiteY8" fmla="*/ 643401 h 2182043"/>
              <a:gd name="connsiteX9" fmla="*/ 103518 w 1158419"/>
              <a:gd name="connsiteY9" fmla="*/ 688645 h 2182043"/>
              <a:gd name="connsiteX10" fmla="*/ 167813 w 1158419"/>
              <a:gd name="connsiteY10" fmla="*/ 736269 h 2182043"/>
              <a:gd name="connsiteX11" fmla="*/ 170195 w 1158419"/>
              <a:gd name="connsiteY11" fmla="*/ 807706 h 2182043"/>
              <a:gd name="connsiteX12" fmla="*/ 155907 w 1158419"/>
              <a:gd name="connsiteY12" fmla="*/ 860094 h 2182043"/>
              <a:gd name="connsiteX13" fmla="*/ 127331 w 1158419"/>
              <a:gd name="connsiteY13" fmla="*/ 910100 h 2182043"/>
              <a:gd name="connsiteX14" fmla="*/ 98756 w 1158419"/>
              <a:gd name="connsiteY14" fmla="*/ 948200 h 2182043"/>
              <a:gd name="connsiteX15" fmla="*/ 63037 w 1158419"/>
              <a:gd name="connsiteY15" fmla="*/ 993444 h 2182043"/>
              <a:gd name="connsiteX16" fmla="*/ 32082 w 1158419"/>
              <a:gd name="connsiteY16" fmla="*/ 1064881 h 2182043"/>
              <a:gd name="connsiteX17" fmla="*/ 1125 w 1158419"/>
              <a:gd name="connsiteY17" fmla="*/ 1105363 h 2182043"/>
              <a:gd name="connsiteX18" fmla="*/ 8269 w 1158419"/>
              <a:gd name="connsiteY18" fmla="*/ 1174419 h 2182043"/>
              <a:gd name="connsiteX19" fmla="*/ 22557 w 1158419"/>
              <a:gd name="connsiteY19" fmla="*/ 1224425 h 2182043"/>
              <a:gd name="connsiteX20" fmla="*/ 51133 w 1158419"/>
              <a:gd name="connsiteY20" fmla="*/ 1260144 h 2182043"/>
              <a:gd name="connsiteX21" fmla="*/ 70181 w 1158419"/>
              <a:gd name="connsiteY21" fmla="*/ 1298244 h 2182043"/>
              <a:gd name="connsiteX22" fmla="*/ 148763 w 1158419"/>
              <a:gd name="connsiteY22" fmla="*/ 1314913 h 2182043"/>
              <a:gd name="connsiteX23" fmla="*/ 255919 w 1158419"/>
              <a:gd name="connsiteY23" fmla="*/ 1398256 h 2182043"/>
              <a:gd name="connsiteX24" fmla="*/ 279733 w 1158419"/>
              <a:gd name="connsiteY24" fmla="*/ 1450644 h 2182043"/>
              <a:gd name="connsiteX25" fmla="*/ 239252 w 1158419"/>
              <a:gd name="connsiteY25" fmla="*/ 1550656 h 2182043"/>
              <a:gd name="connsiteX26" fmla="*/ 210677 w 1158419"/>
              <a:gd name="connsiteY26" fmla="*/ 1655431 h 2182043"/>
              <a:gd name="connsiteX27" fmla="*/ 217819 w 1158419"/>
              <a:gd name="connsiteY27" fmla="*/ 1714963 h 2182043"/>
              <a:gd name="connsiteX28" fmla="*/ 246394 w 1158419"/>
              <a:gd name="connsiteY28" fmla="*/ 1812594 h 2182043"/>
              <a:gd name="connsiteX29" fmla="*/ 191627 w 1158419"/>
              <a:gd name="connsiteY29" fmla="*/ 1857838 h 2182043"/>
              <a:gd name="connsiteX30" fmla="*/ 144002 w 1158419"/>
              <a:gd name="connsiteY30" fmla="*/ 1891175 h 2182043"/>
              <a:gd name="connsiteX31" fmla="*/ 91613 w 1158419"/>
              <a:gd name="connsiteY31" fmla="*/ 1917369 h 2182043"/>
              <a:gd name="connsiteX32" fmla="*/ 139239 w 1158419"/>
              <a:gd name="connsiteY32" fmla="*/ 1953088 h 2182043"/>
              <a:gd name="connsiteX33" fmla="*/ 165431 w 1158419"/>
              <a:gd name="connsiteY33" fmla="*/ 1984043 h 2182043"/>
              <a:gd name="connsiteX34" fmla="*/ 196387 w 1158419"/>
              <a:gd name="connsiteY34" fmla="*/ 2055482 h 2182043"/>
              <a:gd name="connsiteX35" fmla="*/ 258302 w 1158419"/>
              <a:gd name="connsiteY35" fmla="*/ 2048338 h 2182043"/>
              <a:gd name="connsiteX36" fmla="*/ 365456 w 1158419"/>
              <a:gd name="connsiteY36" fmla="*/ 2074532 h 2182043"/>
              <a:gd name="connsiteX37" fmla="*/ 382127 w 1158419"/>
              <a:gd name="connsiteY37" fmla="*/ 2155494 h 2182043"/>
              <a:gd name="connsiteX38" fmla="*/ 441658 w 1158419"/>
              <a:gd name="connsiteY38" fmla="*/ 2176926 h 2182043"/>
              <a:gd name="connsiteX39" fmla="*/ 489282 w 1158419"/>
              <a:gd name="connsiteY39" fmla="*/ 2165019 h 2182043"/>
              <a:gd name="connsiteX40" fmla="*/ 527381 w 1158419"/>
              <a:gd name="connsiteY40" fmla="*/ 2181687 h 2182043"/>
              <a:gd name="connsiteX41" fmla="*/ 539288 w 1158419"/>
              <a:gd name="connsiteY41" fmla="*/ 2086437 h 2182043"/>
              <a:gd name="connsiteX42" fmla="*/ 591675 w 1158419"/>
              <a:gd name="connsiteY42" fmla="*/ 2041194 h 2182043"/>
              <a:gd name="connsiteX43" fmla="*/ 613106 w 1158419"/>
              <a:gd name="connsiteY43" fmla="*/ 2010238 h 2182043"/>
              <a:gd name="connsiteX44" fmla="*/ 608346 w 1158419"/>
              <a:gd name="connsiteY44" fmla="*/ 1972139 h 2182043"/>
              <a:gd name="connsiteX45" fmla="*/ 648824 w 1158419"/>
              <a:gd name="connsiteY45" fmla="*/ 1869745 h 2182043"/>
              <a:gd name="connsiteX46" fmla="*/ 698831 w 1158419"/>
              <a:gd name="connsiteY46" fmla="*/ 1781638 h 2182043"/>
              <a:gd name="connsiteX47" fmla="*/ 739314 w 1158419"/>
              <a:gd name="connsiteY47" fmla="*/ 1714964 h 2182043"/>
              <a:gd name="connsiteX48" fmla="*/ 770269 w 1158419"/>
              <a:gd name="connsiteY48" fmla="*/ 1684008 h 2182043"/>
              <a:gd name="connsiteX49" fmla="*/ 791701 w 1158419"/>
              <a:gd name="connsiteY49" fmla="*/ 1772113 h 2182043"/>
              <a:gd name="connsiteX50" fmla="*/ 813133 w 1158419"/>
              <a:gd name="connsiteY50" fmla="*/ 1719726 h 2182043"/>
              <a:gd name="connsiteX51" fmla="*/ 848850 w 1158419"/>
              <a:gd name="connsiteY51" fmla="*/ 1729250 h 2182043"/>
              <a:gd name="connsiteX52" fmla="*/ 865518 w 1158419"/>
              <a:gd name="connsiteY52" fmla="*/ 1669719 h 2182043"/>
              <a:gd name="connsiteX53" fmla="*/ 946482 w 1158419"/>
              <a:gd name="connsiteY53" fmla="*/ 1703056 h 2182043"/>
              <a:gd name="connsiteX54" fmla="*/ 989344 w 1158419"/>
              <a:gd name="connsiteY54" fmla="*/ 1738775 h 2182043"/>
              <a:gd name="connsiteX55" fmla="*/ 986963 w 1158419"/>
              <a:gd name="connsiteY55" fmla="*/ 1674482 h 2182043"/>
              <a:gd name="connsiteX56" fmla="*/ 1017919 w 1158419"/>
              <a:gd name="connsiteY56" fmla="*/ 1638763 h 2182043"/>
              <a:gd name="connsiteX57" fmla="*/ 996488 w 1158419"/>
              <a:gd name="connsiteY57" fmla="*/ 1557800 h 2182043"/>
              <a:gd name="connsiteX58" fmla="*/ 934577 w 1158419"/>
              <a:gd name="connsiteY58" fmla="*/ 1495890 h 2182043"/>
              <a:gd name="connsiteX59" fmla="*/ 932194 w 1158419"/>
              <a:gd name="connsiteY59" fmla="*/ 1405400 h 2182043"/>
              <a:gd name="connsiteX60" fmla="*/ 929813 w 1158419"/>
              <a:gd name="connsiteY60" fmla="*/ 1364919 h 2182043"/>
              <a:gd name="connsiteX61" fmla="*/ 898856 w 1158419"/>
              <a:gd name="connsiteY61" fmla="*/ 1291100 h 2182043"/>
              <a:gd name="connsiteX62" fmla="*/ 905999 w 1158419"/>
              <a:gd name="connsiteY62" fmla="*/ 1236332 h 2182043"/>
              <a:gd name="connsiteX63" fmla="*/ 998870 w 1158419"/>
              <a:gd name="connsiteY63" fmla="*/ 1195851 h 2182043"/>
              <a:gd name="connsiteX64" fmla="*/ 1041731 w 1158419"/>
              <a:gd name="connsiteY64" fmla="*/ 1143463 h 2182043"/>
              <a:gd name="connsiteX65" fmla="*/ 1070306 w 1158419"/>
              <a:gd name="connsiteY65" fmla="*/ 1124413 h 2182043"/>
              <a:gd name="connsiteX66" fmla="*/ 1125075 w 1158419"/>
              <a:gd name="connsiteY66" fmla="*/ 1088694 h 2182043"/>
              <a:gd name="connsiteX67" fmla="*/ 1158413 w 1158419"/>
              <a:gd name="connsiteY67" fmla="*/ 1024400 h 2182043"/>
              <a:gd name="connsiteX68" fmla="*/ 1127456 w 1158419"/>
              <a:gd name="connsiteY68" fmla="*/ 972013 h 2182043"/>
              <a:gd name="connsiteX69" fmla="*/ 1084594 w 1158419"/>
              <a:gd name="connsiteY69" fmla="*/ 900575 h 2182043"/>
              <a:gd name="connsiteX70" fmla="*/ 1060781 w 1158419"/>
              <a:gd name="connsiteY70" fmla="*/ 864857 h 2182043"/>
              <a:gd name="connsiteX71" fmla="*/ 996487 w 1158419"/>
              <a:gd name="connsiteY71" fmla="*/ 876763 h 2182043"/>
              <a:gd name="connsiteX72" fmla="*/ 977437 w 1158419"/>
              <a:gd name="connsiteY72" fmla="*/ 907720 h 2182043"/>
              <a:gd name="connsiteX73" fmla="*/ 932194 w 1158419"/>
              <a:gd name="connsiteY73" fmla="*/ 962488 h 2182043"/>
              <a:gd name="connsiteX74" fmla="*/ 910762 w 1158419"/>
              <a:gd name="connsiteY74" fmla="*/ 917244 h 2182043"/>
              <a:gd name="connsiteX75" fmla="*/ 891712 w 1158419"/>
              <a:gd name="connsiteY75" fmla="*/ 883906 h 2182043"/>
              <a:gd name="connsiteX76" fmla="*/ 908381 w 1158419"/>
              <a:gd name="connsiteY76" fmla="*/ 833900 h 2182043"/>
              <a:gd name="connsiteX77" fmla="*/ 901237 w 1158419"/>
              <a:gd name="connsiteY77" fmla="*/ 795800 h 2182043"/>
              <a:gd name="connsiteX78" fmla="*/ 941719 w 1158419"/>
              <a:gd name="connsiteY78" fmla="*/ 752938 h 2182043"/>
              <a:gd name="connsiteX79" fmla="*/ 965533 w 1158419"/>
              <a:gd name="connsiteY79" fmla="*/ 686264 h 2182043"/>
              <a:gd name="connsiteX80" fmla="*/ 948862 w 1158419"/>
              <a:gd name="connsiteY80" fmla="*/ 600538 h 2182043"/>
              <a:gd name="connsiteX81" fmla="*/ 889331 w 1158419"/>
              <a:gd name="connsiteY81" fmla="*/ 600538 h 2182043"/>
              <a:gd name="connsiteX82" fmla="*/ 875044 w 1158419"/>
              <a:gd name="connsiteY82" fmla="*/ 586250 h 2182043"/>
              <a:gd name="connsiteX83" fmla="*/ 860756 w 1158419"/>
              <a:gd name="connsiteY83" fmla="*/ 576725 h 2182043"/>
              <a:gd name="connsiteX84" fmla="*/ 846469 w 1158419"/>
              <a:gd name="connsiteY84" fmla="*/ 557675 h 2182043"/>
              <a:gd name="connsiteX85" fmla="*/ 841706 w 1158419"/>
              <a:gd name="connsiteY85" fmla="*/ 543388 h 2182043"/>
              <a:gd name="connsiteX86" fmla="*/ 722644 w 1158419"/>
              <a:gd name="connsiteY86" fmla="*/ 538625 h 2182043"/>
              <a:gd name="connsiteX87" fmla="*/ 689306 w 1158419"/>
              <a:gd name="connsiteY87" fmla="*/ 510050 h 2182043"/>
              <a:gd name="connsiteX88" fmla="*/ 679781 w 1158419"/>
              <a:gd name="connsiteY88" fmla="*/ 495763 h 2182043"/>
              <a:gd name="connsiteX89" fmla="*/ 660731 w 1158419"/>
              <a:gd name="connsiteY89" fmla="*/ 448138 h 2182043"/>
              <a:gd name="connsiteX90" fmla="*/ 646444 w 1158419"/>
              <a:gd name="connsiteY90" fmla="*/ 410038 h 2182043"/>
              <a:gd name="connsiteX91" fmla="*/ 636919 w 1158419"/>
              <a:gd name="connsiteY91" fmla="*/ 386225 h 2182043"/>
              <a:gd name="connsiteX92" fmla="*/ 617869 w 1158419"/>
              <a:gd name="connsiteY92" fmla="*/ 357650 h 2182043"/>
              <a:gd name="connsiteX93" fmla="*/ 575006 w 1158419"/>
              <a:gd name="connsiteY93" fmla="*/ 329075 h 2182043"/>
              <a:gd name="connsiteX94" fmla="*/ 560719 w 1158419"/>
              <a:gd name="connsiteY94" fmla="*/ 319550 h 2182043"/>
              <a:gd name="connsiteX95" fmla="*/ 541669 w 1158419"/>
              <a:gd name="connsiteY95" fmla="*/ 305263 h 2182043"/>
              <a:gd name="connsiteX96" fmla="*/ 527381 w 1158419"/>
              <a:gd name="connsiteY96" fmla="*/ 300500 h 2182043"/>
              <a:gd name="connsiteX97" fmla="*/ 494044 w 1158419"/>
              <a:gd name="connsiteY97" fmla="*/ 281450 h 2182043"/>
              <a:gd name="connsiteX98" fmla="*/ 470231 w 1158419"/>
              <a:gd name="connsiteY98" fmla="*/ 271925 h 2182043"/>
              <a:gd name="connsiteX99" fmla="*/ 408318 w 1158419"/>
              <a:gd name="connsiteY99" fmla="*/ 181439 h 2182043"/>
              <a:gd name="connsiteX100" fmla="*/ 408319 w 1158419"/>
              <a:gd name="connsiteY100" fmla="*/ 52851 h 2182043"/>
              <a:gd name="connsiteX101" fmla="*/ 377362 w 1158419"/>
              <a:gd name="connsiteY101" fmla="*/ 43325 h 2182043"/>
              <a:gd name="connsiteX102" fmla="*/ 317831 w 1158419"/>
              <a:gd name="connsiteY102" fmla="*/ 9988 h 2182043"/>
              <a:gd name="connsiteX103" fmla="*/ 284494 w 1158419"/>
              <a:gd name="connsiteY103" fmla="*/ 463 h 2182043"/>
              <a:gd name="connsiteX104" fmla="*/ 265444 w 1158419"/>
              <a:gd name="connsiteY104" fmla="*/ 5225 h 2182043"/>
              <a:gd name="connsiteX105" fmla="*/ 227344 w 1158419"/>
              <a:gd name="connsiteY105" fmla="*/ 55231 h 2182043"/>
              <a:gd name="connsiteX106" fmla="*/ 170194 w 1158419"/>
              <a:gd name="connsiteY106" fmla="*/ 69519 h 2182043"/>
              <a:gd name="connsiteX107" fmla="*/ 158287 w 1158419"/>
              <a:gd name="connsiteY107" fmla="*/ 114763 h 2182043"/>
              <a:gd name="connsiteX108" fmla="*/ 122568 w 1158419"/>
              <a:gd name="connsiteY108" fmla="*/ 150481 h 2182043"/>
              <a:gd name="connsiteX109" fmla="*/ 84469 w 1158419"/>
              <a:gd name="connsiteY109" fmla="*/ 243351 h 2182043"/>
              <a:gd name="connsiteX0" fmla="*/ 84469 w 1158419"/>
              <a:gd name="connsiteY0" fmla="*/ 243351 h 2182043"/>
              <a:gd name="connsiteX1" fmla="*/ 91612 w 1158419"/>
              <a:gd name="connsiteY1" fmla="*/ 271925 h 2182043"/>
              <a:gd name="connsiteX2" fmla="*/ 74943 w 1158419"/>
              <a:gd name="connsiteY2" fmla="*/ 340982 h 2182043"/>
              <a:gd name="connsiteX3" fmla="*/ 60656 w 1158419"/>
              <a:gd name="connsiteY3" fmla="*/ 390988 h 2182043"/>
              <a:gd name="connsiteX4" fmla="*/ 53512 w 1158419"/>
              <a:gd name="connsiteY4" fmla="*/ 467188 h 2182043"/>
              <a:gd name="connsiteX5" fmla="*/ 32081 w 1158419"/>
              <a:gd name="connsiteY5" fmla="*/ 505288 h 2182043"/>
              <a:gd name="connsiteX6" fmla="*/ 3506 w 1158419"/>
              <a:gd name="connsiteY6" fmla="*/ 541007 h 2182043"/>
              <a:gd name="connsiteX7" fmla="*/ 74944 w 1158419"/>
              <a:gd name="connsiteY7" fmla="*/ 564819 h 2182043"/>
              <a:gd name="connsiteX8" fmla="*/ 67800 w 1158419"/>
              <a:gd name="connsiteY8" fmla="*/ 643401 h 2182043"/>
              <a:gd name="connsiteX9" fmla="*/ 103518 w 1158419"/>
              <a:gd name="connsiteY9" fmla="*/ 688645 h 2182043"/>
              <a:gd name="connsiteX10" fmla="*/ 167813 w 1158419"/>
              <a:gd name="connsiteY10" fmla="*/ 736269 h 2182043"/>
              <a:gd name="connsiteX11" fmla="*/ 170195 w 1158419"/>
              <a:gd name="connsiteY11" fmla="*/ 807706 h 2182043"/>
              <a:gd name="connsiteX12" fmla="*/ 155907 w 1158419"/>
              <a:gd name="connsiteY12" fmla="*/ 860094 h 2182043"/>
              <a:gd name="connsiteX13" fmla="*/ 127331 w 1158419"/>
              <a:gd name="connsiteY13" fmla="*/ 910100 h 2182043"/>
              <a:gd name="connsiteX14" fmla="*/ 98756 w 1158419"/>
              <a:gd name="connsiteY14" fmla="*/ 948200 h 2182043"/>
              <a:gd name="connsiteX15" fmla="*/ 63037 w 1158419"/>
              <a:gd name="connsiteY15" fmla="*/ 993444 h 2182043"/>
              <a:gd name="connsiteX16" fmla="*/ 32082 w 1158419"/>
              <a:gd name="connsiteY16" fmla="*/ 1064881 h 2182043"/>
              <a:gd name="connsiteX17" fmla="*/ 1125 w 1158419"/>
              <a:gd name="connsiteY17" fmla="*/ 1105363 h 2182043"/>
              <a:gd name="connsiteX18" fmla="*/ 8269 w 1158419"/>
              <a:gd name="connsiteY18" fmla="*/ 1174419 h 2182043"/>
              <a:gd name="connsiteX19" fmla="*/ 22557 w 1158419"/>
              <a:gd name="connsiteY19" fmla="*/ 1224425 h 2182043"/>
              <a:gd name="connsiteX20" fmla="*/ 51133 w 1158419"/>
              <a:gd name="connsiteY20" fmla="*/ 1260144 h 2182043"/>
              <a:gd name="connsiteX21" fmla="*/ 70181 w 1158419"/>
              <a:gd name="connsiteY21" fmla="*/ 1298244 h 2182043"/>
              <a:gd name="connsiteX22" fmla="*/ 148763 w 1158419"/>
              <a:gd name="connsiteY22" fmla="*/ 1314913 h 2182043"/>
              <a:gd name="connsiteX23" fmla="*/ 255919 w 1158419"/>
              <a:gd name="connsiteY23" fmla="*/ 1398256 h 2182043"/>
              <a:gd name="connsiteX24" fmla="*/ 279733 w 1158419"/>
              <a:gd name="connsiteY24" fmla="*/ 1450644 h 2182043"/>
              <a:gd name="connsiteX25" fmla="*/ 239252 w 1158419"/>
              <a:gd name="connsiteY25" fmla="*/ 1550656 h 2182043"/>
              <a:gd name="connsiteX26" fmla="*/ 210677 w 1158419"/>
              <a:gd name="connsiteY26" fmla="*/ 1655431 h 2182043"/>
              <a:gd name="connsiteX27" fmla="*/ 217819 w 1158419"/>
              <a:gd name="connsiteY27" fmla="*/ 1714963 h 2182043"/>
              <a:gd name="connsiteX28" fmla="*/ 246394 w 1158419"/>
              <a:gd name="connsiteY28" fmla="*/ 1812594 h 2182043"/>
              <a:gd name="connsiteX29" fmla="*/ 191627 w 1158419"/>
              <a:gd name="connsiteY29" fmla="*/ 1857838 h 2182043"/>
              <a:gd name="connsiteX30" fmla="*/ 144002 w 1158419"/>
              <a:gd name="connsiteY30" fmla="*/ 1891175 h 2182043"/>
              <a:gd name="connsiteX31" fmla="*/ 91613 w 1158419"/>
              <a:gd name="connsiteY31" fmla="*/ 1917369 h 2182043"/>
              <a:gd name="connsiteX32" fmla="*/ 139239 w 1158419"/>
              <a:gd name="connsiteY32" fmla="*/ 1953088 h 2182043"/>
              <a:gd name="connsiteX33" fmla="*/ 165431 w 1158419"/>
              <a:gd name="connsiteY33" fmla="*/ 1984043 h 2182043"/>
              <a:gd name="connsiteX34" fmla="*/ 196387 w 1158419"/>
              <a:gd name="connsiteY34" fmla="*/ 2055482 h 2182043"/>
              <a:gd name="connsiteX35" fmla="*/ 258302 w 1158419"/>
              <a:gd name="connsiteY35" fmla="*/ 2048338 h 2182043"/>
              <a:gd name="connsiteX36" fmla="*/ 365456 w 1158419"/>
              <a:gd name="connsiteY36" fmla="*/ 2074532 h 2182043"/>
              <a:gd name="connsiteX37" fmla="*/ 382127 w 1158419"/>
              <a:gd name="connsiteY37" fmla="*/ 2155494 h 2182043"/>
              <a:gd name="connsiteX38" fmla="*/ 441658 w 1158419"/>
              <a:gd name="connsiteY38" fmla="*/ 2176926 h 2182043"/>
              <a:gd name="connsiteX39" fmla="*/ 489282 w 1158419"/>
              <a:gd name="connsiteY39" fmla="*/ 2165019 h 2182043"/>
              <a:gd name="connsiteX40" fmla="*/ 527381 w 1158419"/>
              <a:gd name="connsiteY40" fmla="*/ 2181687 h 2182043"/>
              <a:gd name="connsiteX41" fmla="*/ 539288 w 1158419"/>
              <a:gd name="connsiteY41" fmla="*/ 2086437 h 2182043"/>
              <a:gd name="connsiteX42" fmla="*/ 591675 w 1158419"/>
              <a:gd name="connsiteY42" fmla="*/ 2041194 h 2182043"/>
              <a:gd name="connsiteX43" fmla="*/ 613106 w 1158419"/>
              <a:gd name="connsiteY43" fmla="*/ 2010238 h 2182043"/>
              <a:gd name="connsiteX44" fmla="*/ 608346 w 1158419"/>
              <a:gd name="connsiteY44" fmla="*/ 1972139 h 2182043"/>
              <a:gd name="connsiteX45" fmla="*/ 648824 w 1158419"/>
              <a:gd name="connsiteY45" fmla="*/ 1869745 h 2182043"/>
              <a:gd name="connsiteX46" fmla="*/ 698831 w 1158419"/>
              <a:gd name="connsiteY46" fmla="*/ 1781638 h 2182043"/>
              <a:gd name="connsiteX47" fmla="*/ 739314 w 1158419"/>
              <a:gd name="connsiteY47" fmla="*/ 1714964 h 2182043"/>
              <a:gd name="connsiteX48" fmla="*/ 770269 w 1158419"/>
              <a:gd name="connsiteY48" fmla="*/ 1684008 h 2182043"/>
              <a:gd name="connsiteX49" fmla="*/ 791701 w 1158419"/>
              <a:gd name="connsiteY49" fmla="*/ 1772113 h 2182043"/>
              <a:gd name="connsiteX50" fmla="*/ 813133 w 1158419"/>
              <a:gd name="connsiteY50" fmla="*/ 1719726 h 2182043"/>
              <a:gd name="connsiteX51" fmla="*/ 848850 w 1158419"/>
              <a:gd name="connsiteY51" fmla="*/ 1729250 h 2182043"/>
              <a:gd name="connsiteX52" fmla="*/ 865518 w 1158419"/>
              <a:gd name="connsiteY52" fmla="*/ 1669719 h 2182043"/>
              <a:gd name="connsiteX53" fmla="*/ 946482 w 1158419"/>
              <a:gd name="connsiteY53" fmla="*/ 1703056 h 2182043"/>
              <a:gd name="connsiteX54" fmla="*/ 989344 w 1158419"/>
              <a:gd name="connsiteY54" fmla="*/ 1738775 h 2182043"/>
              <a:gd name="connsiteX55" fmla="*/ 986963 w 1158419"/>
              <a:gd name="connsiteY55" fmla="*/ 1674482 h 2182043"/>
              <a:gd name="connsiteX56" fmla="*/ 1017919 w 1158419"/>
              <a:gd name="connsiteY56" fmla="*/ 1638763 h 2182043"/>
              <a:gd name="connsiteX57" fmla="*/ 996488 w 1158419"/>
              <a:gd name="connsiteY57" fmla="*/ 1557800 h 2182043"/>
              <a:gd name="connsiteX58" fmla="*/ 934577 w 1158419"/>
              <a:gd name="connsiteY58" fmla="*/ 1495890 h 2182043"/>
              <a:gd name="connsiteX59" fmla="*/ 932194 w 1158419"/>
              <a:gd name="connsiteY59" fmla="*/ 1405400 h 2182043"/>
              <a:gd name="connsiteX60" fmla="*/ 929813 w 1158419"/>
              <a:gd name="connsiteY60" fmla="*/ 1364919 h 2182043"/>
              <a:gd name="connsiteX61" fmla="*/ 898856 w 1158419"/>
              <a:gd name="connsiteY61" fmla="*/ 1291100 h 2182043"/>
              <a:gd name="connsiteX62" fmla="*/ 905999 w 1158419"/>
              <a:gd name="connsiteY62" fmla="*/ 1236332 h 2182043"/>
              <a:gd name="connsiteX63" fmla="*/ 998870 w 1158419"/>
              <a:gd name="connsiteY63" fmla="*/ 1195851 h 2182043"/>
              <a:gd name="connsiteX64" fmla="*/ 1041731 w 1158419"/>
              <a:gd name="connsiteY64" fmla="*/ 1143463 h 2182043"/>
              <a:gd name="connsiteX65" fmla="*/ 1070306 w 1158419"/>
              <a:gd name="connsiteY65" fmla="*/ 1124413 h 2182043"/>
              <a:gd name="connsiteX66" fmla="*/ 1125075 w 1158419"/>
              <a:gd name="connsiteY66" fmla="*/ 1088694 h 2182043"/>
              <a:gd name="connsiteX67" fmla="*/ 1158413 w 1158419"/>
              <a:gd name="connsiteY67" fmla="*/ 1024400 h 2182043"/>
              <a:gd name="connsiteX68" fmla="*/ 1127456 w 1158419"/>
              <a:gd name="connsiteY68" fmla="*/ 972013 h 2182043"/>
              <a:gd name="connsiteX69" fmla="*/ 1084594 w 1158419"/>
              <a:gd name="connsiteY69" fmla="*/ 900575 h 2182043"/>
              <a:gd name="connsiteX70" fmla="*/ 1060781 w 1158419"/>
              <a:gd name="connsiteY70" fmla="*/ 864857 h 2182043"/>
              <a:gd name="connsiteX71" fmla="*/ 996487 w 1158419"/>
              <a:gd name="connsiteY71" fmla="*/ 876763 h 2182043"/>
              <a:gd name="connsiteX72" fmla="*/ 977437 w 1158419"/>
              <a:gd name="connsiteY72" fmla="*/ 907720 h 2182043"/>
              <a:gd name="connsiteX73" fmla="*/ 932194 w 1158419"/>
              <a:gd name="connsiteY73" fmla="*/ 962488 h 2182043"/>
              <a:gd name="connsiteX74" fmla="*/ 910762 w 1158419"/>
              <a:gd name="connsiteY74" fmla="*/ 917244 h 2182043"/>
              <a:gd name="connsiteX75" fmla="*/ 891712 w 1158419"/>
              <a:gd name="connsiteY75" fmla="*/ 883906 h 2182043"/>
              <a:gd name="connsiteX76" fmla="*/ 908381 w 1158419"/>
              <a:gd name="connsiteY76" fmla="*/ 833900 h 2182043"/>
              <a:gd name="connsiteX77" fmla="*/ 901237 w 1158419"/>
              <a:gd name="connsiteY77" fmla="*/ 788657 h 2182043"/>
              <a:gd name="connsiteX78" fmla="*/ 941719 w 1158419"/>
              <a:gd name="connsiteY78" fmla="*/ 752938 h 2182043"/>
              <a:gd name="connsiteX79" fmla="*/ 965533 w 1158419"/>
              <a:gd name="connsiteY79" fmla="*/ 686264 h 2182043"/>
              <a:gd name="connsiteX80" fmla="*/ 948862 w 1158419"/>
              <a:gd name="connsiteY80" fmla="*/ 600538 h 2182043"/>
              <a:gd name="connsiteX81" fmla="*/ 889331 w 1158419"/>
              <a:gd name="connsiteY81" fmla="*/ 600538 h 2182043"/>
              <a:gd name="connsiteX82" fmla="*/ 875044 w 1158419"/>
              <a:gd name="connsiteY82" fmla="*/ 586250 h 2182043"/>
              <a:gd name="connsiteX83" fmla="*/ 860756 w 1158419"/>
              <a:gd name="connsiteY83" fmla="*/ 576725 h 2182043"/>
              <a:gd name="connsiteX84" fmla="*/ 846469 w 1158419"/>
              <a:gd name="connsiteY84" fmla="*/ 557675 h 2182043"/>
              <a:gd name="connsiteX85" fmla="*/ 841706 w 1158419"/>
              <a:gd name="connsiteY85" fmla="*/ 543388 h 2182043"/>
              <a:gd name="connsiteX86" fmla="*/ 722644 w 1158419"/>
              <a:gd name="connsiteY86" fmla="*/ 538625 h 2182043"/>
              <a:gd name="connsiteX87" fmla="*/ 689306 w 1158419"/>
              <a:gd name="connsiteY87" fmla="*/ 510050 h 2182043"/>
              <a:gd name="connsiteX88" fmla="*/ 679781 w 1158419"/>
              <a:gd name="connsiteY88" fmla="*/ 495763 h 2182043"/>
              <a:gd name="connsiteX89" fmla="*/ 660731 w 1158419"/>
              <a:gd name="connsiteY89" fmla="*/ 448138 h 2182043"/>
              <a:gd name="connsiteX90" fmla="*/ 646444 w 1158419"/>
              <a:gd name="connsiteY90" fmla="*/ 410038 h 2182043"/>
              <a:gd name="connsiteX91" fmla="*/ 636919 w 1158419"/>
              <a:gd name="connsiteY91" fmla="*/ 386225 h 2182043"/>
              <a:gd name="connsiteX92" fmla="*/ 617869 w 1158419"/>
              <a:gd name="connsiteY92" fmla="*/ 357650 h 2182043"/>
              <a:gd name="connsiteX93" fmla="*/ 575006 w 1158419"/>
              <a:gd name="connsiteY93" fmla="*/ 329075 h 2182043"/>
              <a:gd name="connsiteX94" fmla="*/ 560719 w 1158419"/>
              <a:gd name="connsiteY94" fmla="*/ 319550 h 2182043"/>
              <a:gd name="connsiteX95" fmla="*/ 541669 w 1158419"/>
              <a:gd name="connsiteY95" fmla="*/ 305263 h 2182043"/>
              <a:gd name="connsiteX96" fmla="*/ 527381 w 1158419"/>
              <a:gd name="connsiteY96" fmla="*/ 300500 h 2182043"/>
              <a:gd name="connsiteX97" fmla="*/ 494044 w 1158419"/>
              <a:gd name="connsiteY97" fmla="*/ 281450 h 2182043"/>
              <a:gd name="connsiteX98" fmla="*/ 470231 w 1158419"/>
              <a:gd name="connsiteY98" fmla="*/ 271925 h 2182043"/>
              <a:gd name="connsiteX99" fmla="*/ 408318 w 1158419"/>
              <a:gd name="connsiteY99" fmla="*/ 181439 h 2182043"/>
              <a:gd name="connsiteX100" fmla="*/ 408319 w 1158419"/>
              <a:gd name="connsiteY100" fmla="*/ 52851 h 2182043"/>
              <a:gd name="connsiteX101" fmla="*/ 377362 w 1158419"/>
              <a:gd name="connsiteY101" fmla="*/ 43325 h 2182043"/>
              <a:gd name="connsiteX102" fmla="*/ 317831 w 1158419"/>
              <a:gd name="connsiteY102" fmla="*/ 9988 h 2182043"/>
              <a:gd name="connsiteX103" fmla="*/ 284494 w 1158419"/>
              <a:gd name="connsiteY103" fmla="*/ 463 h 2182043"/>
              <a:gd name="connsiteX104" fmla="*/ 265444 w 1158419"/>
              <a:gd name="connsiteY104" fmla="*/ 5225 h 2182043"/>
              <a:gd name="connsiteX105" fmla="*/ 227344 w 1158419"/>
              <a:gd name="connsiteY105" fmla="*/ 55231 h 2182043"/>
              <a:gd name="connsiteX106" fmla="*/ 170194 w 1158419"/>
              <a:gd name="connsiteY106" fmla="*/ 69519 h 2182043"/>
              <a:gd name="connsiteX107" fmla="*/ 158287 w 1158419"/>
              <a:gd name="connsiteY107" fmla="*/ 114763 h 2182043"/>
              <a:gd name="connsiteX108" fmla="*/ 122568 w 1158419"/>
              <a:gd name="connsiteY108" fmla="*/ 150481 h 2182043"/>
              <a:gd name="connsiteX109" fmla="*/ 84469 w 1158419"/>
              <a:gd name="connsiteY109" fmla="*/ 243351 h 2182043"/>
              <a:gd name="connsiteX0" fmla="*/ 84469 w 1158419"/>
              <a:gd name="connsiteY0" fmla="*/ 243351 h 2182043"/>
              <a:gd name="connsiteX1" fmla="*/ 91612 w 1158419"/>
              <a:gd name="connsiteY1" fmla="*/ 271925 h 2182043"/>
              <a:gd name="connsiteX2" fmla="*/ 74943 w 1158419"/>
              <a:gd name="connsiteY2" fmla="*/ 340982 h 2182043"/>
              <a:gd name="connsiteX3" fmla="*/ 60656 w 1158419"/>
              <a:gd name="connsiteY3" fmla="*/ 390988 h 2182043"/>
              <a:gd name="connsiteX4" fmla="*/ 53512 w 1158419"/>
              <a:gd name="connsiteY4" fmla="*/ 467188 h 2182043"/>
              <a:gd name="connsiteX5" fmla="*/ 32081 w 1158419"/>
              <a:gd name="connsiteY5" fmla="*/ 505288 h 2182043"/>
              <a:gd name="connsiteX6" fmla="*/ 3506 w 1158419"/>
              <a:gd name="connsiteY6" fmla="*/ 541007 h 2182043"/>
              <a:gd name="connsiteX7" fmla="*/ 74944 w 1158419"/>
              <a:gd name="connsiteY7" fmla="*/ 564819 h 2182043"/>
              <a:gd name="connsiteX8" fmla="*/ 67800 w 1158419"/>
              <a:gd name="connsiteY8" fmla="*/ 643401 h 2182043"/>
              <a:gd name="connsiteX9" fmla="*/ 103518 w 1158419"/>
              <a:gd name="connsiteY9" fmla="*/ 688645 h 2182043"/>
              <a:gd name="connsiteX10" fmla="*/ 167813 w 1158419"/>
              <a:gd name="connsiteY10" fmla="*/ 736269 h 2182043"/>
              <a:gd name="connsiteX11" fmla="*/ 170195 w 1158419"/>
              <a:gd name="connsiteY11" fmla="*/ 807706 h 2182043"/>
              <a:gd name="connsiteX12" fmla="*/ 155907 w 1158419"/>
              <a:gd name="connsiteY12" fmla="*/ 860094 h 2182043"/>
              <a:gd name="connsiteX13" fmla="*/ 127331 w 1158419"/>
              <a:gd name="connsiteY13" fmla="*/ 910100 h 2182043"/>
              <a:gd name="connsiteX14" fmla="*/ 98756 w 1158419"/>
              <a:gd name="connsiteY14" fmla="*/ 948200 h 2182043"/>
              <a:gd name="connsiteX15" fmla="*/ 63037 w 1158419"/>
              <a:gd name="connsiteY15" fmla="*/ 993444 h 2182043"/>
              <a:gd name="connsiteX16" fmla="*/ 32082 w 1158419"/>
              <a:gd name="connsiteY16" fmla="*/ 1064881 h 2182043"/>
              <a:gd name="connsiteX17" fmla="*/ 1125 w 1158419"/>
              <a:gd name="connsiteY17" fmla="*/ 1105363 h 2182043"/>
              <a:gd name="connsiteX18" fmla="*/ 8269 w 1158419"/>
              <a:gd name="connsiteY18" fmla="*/ 1174419 h 2182043"/>
              <a:gd name="connsiteX19" fmla="*/ 22557 w 1158419"/>
              <a:gd name="connsiteY19" fmla="*/ 1224425 h 2182043"/>
              <a:gd name="connsiteX20" fmla="*/ 51133 w 1158419"/>
              <a:gd name="connsiteY20" fmla="*/ 1260144 h 2182043"/>
              <a:gd name="connsiteX21" fmla="*/ 70181 w 1158419"/>
              <a:gd name="connsiteY21" fmla="*/ 1298244 h 2182043"/>
              <a:gd name="connsiteX22" fmla="*/ 148763 w 1158419"/>
              <a:gd name="connsiteY22" fmla="*/ 1314913 h 2182043"/>
              <a:gd name="connsiteX23" fmla="*/ 255919 w 1158419"/>
              <a:gd name="connsiteY23" fmla="*/ 1398256 h 2182043"/>
              <a:gd name="connsiteX24" fmla="*/ 279733 w 1158419"/>
              <a:gd name="connsiteY24" fmla="*/ 1450644 h 2182043"/>
              <a:gd name="connsiteX25" fmla="*/ 239252 w 1158419"/>
              <a:gd name="connsiteY25" fmla="*/ 1550656 h 2182043"/>
              <a:gd name="connsiteX26" fmla="*/ 210677 w 1158419"/>
              <a:gd name="connsiteY26" fmla="*/ 1655431 h 2182043"/>
              <a:gd name="connsiteX27" fmla="*/ 217819 w 1158419"/>
              <a:gd name="connsiteY27" fmla="*/ 1714963 h 2182043"/>
              <a:gd name="connsiteX28" fmla="*/ 246394 w 1158419"/>
              <a:gd name="connsiteY28" fmla="*/ 1812594 h 2182043"/>
              <a:gd name="connsiteX29" fmla="*/ 191627 w 1158419"/>
              <a:gd name="connsiteY29" fmla="*/ 1857838 h 2182043"/>
              <a:gd name="connsiteX30" fmla="*/ 144002 w 1158419"/>
              <a:gd name="connsiteY30" fmla="*/ 1891175 h 2182043"/>
              <a:gd name="connsiteX31" fmla="*/ 91613 w 1158419"/>
              <a:gd name="connsiteY31" fmla="*/ 1917369 h 2182043"/>
              <a:gd name="connsiteX32" fmla="*/ 139239 w 1158419"/>
              <a:gd name="connsiteY32" fmla="*/ 1953088 h 2182043"/>
              <a:gd name="connsiteX33" fmla="*/ 165431 w 1158419"/>
              <a:gd name="connsiteY33" fmla="*/ 1984043 h 2182043"/>
              <a:gd name="connsiteX34" fmla="*/ 196387 w 1158419"/>
              <a:gd name="connsiteY34" fmla="*/ 2055482 h 2182043"/>
              <a:gd name="connsiteX35" fmla="*/ 258302 w 1158419"/>
              <a:gd name="connsiteY35" fmla="*/ 2048338 h 2182043"/>
              <a:gd name="connsiteX36" fmla="*/ 365456 w 1158419"/>
              <a:gd name="connsiteY36" fmla="*/ 2074532 h 2182043"/>
              <a:gd name="connsiteX37" fmla="*/ 382127 w 1158419"/>
              <a:gd name="connsiteY37" fmla="*/ 2155494 h 2182043"/>
              <a:gd name="connsiteX38" fmla="*/ 441658 w 1158419"/>
              <a:gd name="connsiteY38" fmla="*/ 2176926 h 2182043"/>
              <a:gd name="connsiteX39" fmla="*/ 489282 w 1158419"/>
              <a:gd name="connsiteY39" fmla="*/ 2165019 h 2182043"/>
              <a:gd name="connsiteX40" fmla="*/ 527381 w 1158419"/>
              <a:gd name="connsiteY40" fmla="*/ 2181687 h 2182043"/>
              <a:gd name="connsiteX41" fmla="*/ 539288 w 1158419"/>
              <a:gd name="connsiteY41" fmla="*/ 2086437 h 2182043"/>
              <a:gd name="connsiteX42" fmla="*/ 591675 w 1158419"/>
              <a:gd name="connsiteY42" fmla="*/ 2041194 h 2182043"/>
              <a:gd name="connsiteX43" fmla="*/ 613106 w 1158419"/>
              <a:gd name="connsiteY43" fmla="*/ 2010238 h 2182043"/>
              <a:gd name="connsiteX44" fmla="*/ 608346 w 1158419"/>
              <a:gd name="connsiteY44" fmla="*/ 1972139 h 2182043"/>
              <a:gd name="connsiteX45" fmla="*/ 648824 w 1158419"/>
              <a:gd name="connsiteY45" fmla="*/ 1869745 h 2182043"/>
              <a:gd name="connsiteX46" fmla="*/ 698831 w 1158419"/>
              <a:gd name="connsiteY46" fmla="*/ 1781638 h 2182043"/>
              <a:gd name="connsiteX47" fmla="*/ 739314 w 1158419"/>
              <a:gd name="connsiteY47" fmla="*/ 1714964 h 2182043"/>
              <a:gd name="connsiteX48" fmla="*/ 770269 w 1158419"/>
              <a:gd name="connsiteY48" fmla="*/ 1684008 h 2182043"/>
              <a:gd name="connsiteX49" fmla="*/ 791701 w 1158419"/>
              <a:gd name="connsiteY49" fmla="*/ 1772113 h 2182043"/>
              <a:gd name="connsiteX50" fmla="*/ 813133 w 1158419"/>
              <a:gd name="connsiteY50" fmla="*/ 1719726 h 2182043"/>
              <a:gd name="connsiteX51" fmla="*/ 848850 w 1158419"/>
              <a:gd name="connsiteY51" fmla="*/ 1729250 h 2182043"/>
              <a:gd name="connsiteX52" fmla="*/ 865518 w 1158419"/>
              <a:gd name="connsiteY52" fmla="*/ 1669719 h 2182043"/>
              <a:gd name="connsiteX53" fmla="*/ 946482 w 1158419"/>
              <a:gd name="connsiteY53" fmla="*/ 1703056 h 2182043"/>
              <a:gd name="connsiteX54" fmla="*/ 989344 w 1158419"/>
              <a:gd name="connsiteY54" fmla="*/ 1738775 h 2182043"/>
              <a:gd name="connsiteX55" fmla="*/ 986963 w 1158419"/>
              <a:gd name="connsiteY55" fmla="*/ 1674482 h 2182043"/>
              <a:gd name="connsiteX56" fmla="*/ 1017919 w 1158419"/>
              <a:gd name="connsiteY56" fmla="*/ 1638763 h 2182043"/>
              <a:gd name="connsiteX57" fmla="*/ 996488 w 1158419"/>
              <a:gd name="connsiteY57" fmla="*/ 1557800 h 2182043"/>
              <a:gd name="connsiteX58" fmla="*/ 934577 w 1158419"/>
              <a:gd name="connsiteY58" fmla="*/ 1495890 h 2182043"/>
              <a:gd name="connsiteX59" fmla="*/ 932194 w 1158419"/>
              <a:gd name="connsiteY59" fmla="*/ 1405400 h 2182043"/>
              <a:gd name="connsiteX60" fmla="*/ 929813 w 1158419"/>
              <a:gd name="connsiteY60" fmla="*/ 1364919 h 2182043"/>
              <a:gd name="connsiteX61" fmla="*/ 898856 w 1158419"/>
              <a:gd name="connsiteY61" fmla="*/ 1291100 h 2182043"/>
              <a:gd name="connsiteX62" fmla="*/ 905999 w 1158419"/>
              <a:gd name="connsiteY62" fmla="*/ 1236332 h 2182043"/>
              <a:gd name="connsiteX63" fmla="*/ 998870 w 1158419"/>
              <a:gd name="connsiteY63" fmla="*/ 1195851 h 2182043"/>
              <a:gd name="connsiteX64" fmla="*/ 1041731 w 1158419"/>
              <a:gd name="connsiteY64" fmla="*/ 1143463 h 2182043"/>
              <a:gd name="connsiteX65" fmla="*/ 1070306 w 1158419"/>
              <a:gd name="connsiteY65" fmla="*/ 1124413 h 2182043"/>
              <a:gd name="connsiteX66" fmla="*/ 1125075 w 1158419"/>
              <a:gd name="connsiteY66" fmla="*/ 1088694 h 2182043"/>
              <a:gd name="connsiteX67" fmla="*/ 1158413 w 1158419"/>
              <a:gd name="connsiteY67" fmla="*/ 1024400 h 2182043"/>
              <a:gd name="connsiteX68" fmla="*/ 1127456 w 1158419"/>
              <a:gd name="connsiteY68" fmla="*/ 972013 h 2182043"/>
              <a:gd name="connsiteX69" fmla="*/ 1084594 w 1158419"/>
              <a:gd name="connsiteY69" fmla="*/ 900575 h 2182043"/>
              <a:gd name="connsiteX70" fmla="*/ 1060781 w 1158419"/>
              <a:gd name="connsiteY70" fmla="*/ 864857 h 2182043"/>
              <a:gd name="connsiteX71" fmla="*/ 996487 w 1158419"/>
              <a:gd name="connsiteY71" fmla="*/ 876763 h 2182043"/>
              <a:gd name="connsiteX72" fmla="*/ 977437 w 1158419"/>
              <a:gd name="connsiteY72" fmla="*/ 907720 h 2182043"/>
              <a:gd name="connsiteX73" fmla="*/ 932194 w 1158419"/>
              <a:gd name="connsiteY73" fmla="*/ 962488 h 2182043"/>
              <a:gd name="connsiteX74" fmla="*/ 910762 w 1158419"/>
              <a:gd name="connsiteY74" fmla="*/ 917244 h 2182043"/>
              <a:gd name="connsiteX75" fmla="*/ 891712 w 1158419"/>
              <a:gd name="connsiteY75" fmla="*/ 883906 h 2182043"/>
              <a:gd name="connsiteX76" fmla="*/ 901237 w 1158419"/>
              <a:gd name="connsiteY76" fmla="*/ 833900 h 2182043"/>
              <a:gd name="connsiteX77" fmla="*/ 901237 w 1158419"/>
              <a:gd name="connsiteY77" fmla="*/ 788657 h 2182043"/>
              <a:gd name="connsiteX78" fmla="*/ 941719 w 1158419"/>
              <a:gd name="connsiteY78" fmla="*/ 752938 h 2182043"/>
              <a:gd name="connsiteX79" fmla="*/ 965533 w 1158419"/>
              <a:gd name="connsiteY79" fmla="*/ 686264 h 2182043"/>
              <a:gd name="connsiteX80" fmla="*/ 948862 w 1158419"/>
              <a:gd name="connsiteY80" fmla="*/ 600538 h 2182043"/>
              <a:gd name="connsiteX81" fmla="*/ 889331 w 1158419"/>
              <a:gd name="connsiteY81" fmla="*/ 600538 h 2182043"/>
              <a:gd name="connsiteX82" fmla="*/ 875044 w 1158419"/>
              <a:gd name="connsiteY82" fmla="*/ 586250 h 2182043"/>
              <a:gd name="connsiteX83" fmla="*/ 860756 w 1158419"/>
              <a:gd name="connsiteY83" fmla="*/ 576725 h 2182043"/>
              <a:gd name="connsiteX84" fmla="*/ 846469 w 1158419"/>
              <a:gd name="connsiteY84" fmla="*/ 557675 h 2182043"/>
              <a:gd name="connsiteX85" fmla="*/ 841706 w 1158419"/>
              <a:gd name="connsiteY85" fmla="*/ 543388 h 2182043"/>
              <a:gd name="connsiteX86" fmla="*/ 722644 w 1158419"/>
              <a:gd name="connsiteY86" fmla="*/ 538625 h 2182043"/>
              <a:gd name="connsiteX87" fmla="*/ 689306 w 1158419"/>
              <a:gd name="connsiteY87" fmla="*/ 510050 h 2182043"/>
              <a:gd name="connsiteX88" fmla="*/ 679781 w 1158419"/>
              <a:gd name="connsiteY88" fmla="*/ 495763 h 2182043"/>
              <a:gd name="connsiteX89" fmla="*/ 660731 w 1158419"/>
              <a:gd name="connsiteY89" fmla="*/ 448138 h 2182043"/>
              <a:gd name="connsiteX90" fmla="*/ 646444 w 1158419"/>
              <a:gd name="connsiteY90" fmla="*/ 410038 h 2182043"/>
              <a:gd name="connsiteX91" fmla="*/ 636919 w 1158419"/>
              <a:gd name="connsiteY91" fmla="*/ 386225 h 2182043"/>
              <a:gd name="connsiteX92" fmla="*/ 617869 w 1158419"/>
              <a:gd name="connsiteY92" fmla="*/ 357650 h 2182043"/>
              <a:gd name="connsiteX93" fmla="*/ 575006 w 1158419"/>
              <a:gd name="connsiteY93" fmla="*/ 329075 h 2182043"/>
              <a:gd name="connsiteX94" fmla="*/ 560719 w 1158419"/>
              <a:gd name="connsiteY94" fmla="*/ 319550 h 2182043"/>
              <a:gd name="connsiteX95" fmla="*/ 541669 w 1158419"/>
              <a:gd name="connsiteY95" fmla="*/ 305263 h 2182043"/>
              <a:gd name="connsiteX96" fmla="*/ 527381 w 1158419"/>
              <a:gd name="connsiteY96" fmla="*/ 300500 h 2182043"/>
              <a:gd name="connsiteX97" fmla="*/ 494044 w 1158419"/>
              <a:gd name="connsiteY97" fmla="*/ 281450 h 2182043"/>
              <a:gd name="connsiteX98" fmla="*/ 470231 w 1158419"/>
              <a:gd name="connsiteY98" fmla="*/ 271925 h 2182043"/>
              <a:gd name="connsiteX99" fmla="*/ 408318 w 1158419"/>
              <a:gd name="connsiteY99" fmla="*/ 181439 h 2182043"/>
              <a:gd name="connsiteX100" fmla="*/ 408319 w 1158419"/>
              <a:gd name="connsiteY100" fmla="*/ 52851 h 2182043"/>
              <a:gd name="connsiteX101" fmla="*/ 377362 w 1158419"/>
              <a:gd name="connsiteY101" fmla="*/ 43325 h 2182043"/>
              <a:gd name="connsiteX102" fmla="*/ 317831 w 1158419"/>
              <a:gd name="connsiteY102" fmla="*/ 9988 h 2182043"/>
              <a:gd name="connsiteX103" fmla="*/ 284494 w 1158419"/>
              <a:gd name="connsiteY103" fmla="*/ 463 h 2182043"/>
              <a:gd name="connsiteX104" fmla="*/ 265444 w 1158419"/>
              <a:gd name="connsiteY104" fmla="*/ 5225 h 2182043"/>
              <a:gd name="connsiteX105" fmla="*/ 227344 w 1158419"/>
              <a:gd name="connsiteY105" fmla="*/ 55231 h 2182043"/>
              <a:gd name="connsiteX106" fmla="*/ 170194 w 1158419"/>
              <a:gd name="connsiteY106" fmla="*/ 69519 h 2182043"/>
              <a:gd name="connsiteX107" fmla="*/ 158287 w 1158419"/>
              <a:gd name="connsiteY107" fmla="*/ 114763 h 2182043"/>
              <a:gd name="connsiteX108" fmla="*/ 122568 w 1158419"/>
              <a:gd name="connsiteY108" fmla="*/ 150481 h 2182043"/>
              <a:gd name="connsiteX109" fmla="*/ 84469 w 1158419"/>
              <a:gd name="connsiteY109" fmla="*/ 243351 h 2182043"/>
              <a:gd name="connsiteX0" fmla="*/ 84469 w 1158419"/>
              <a:gd name="connsiteY0" fmla="*/ 243351 h 2182043"/>
              <a:gd name="connsiteX1" fmla="*/ 91612 w 1158419"/>
              <a:gd name="connsiteY1" fmla="*/ 271925 h 2182043"/>
              <a:gd name="connsiteX2" fmla="*/ 74943 w 1158419"/>
              <a:gd name="connsiteY2" fmla="*/ 340982 h 2182043"/>
              <a:gd name="connsiteX3" fmla="*/ 60656 w 1158419"/>
              <a:gd name="connsiteY3" fmla="*/ 390988 h 2182043"/>
              <a:gd name="connsiteX4" fmla="*/ 53512 w 1158419"/>
              <a:gd name="connsiteY4" fmla="*/ 467188 h 2182043"/>
              <a:gd name="connsiteX5" fmla="*/ 32081 w 1158419"/>
              <a:gd name="connsiteY5" fmla="*/ 505288 h 2182043"/>
              <a:gd name="connsiteX6" fmla="*/ 3506 w 1158419"/>
              <a:gd name="connsiteY6" fmla="*/ 541007 h 2182043"/>
              <a:gd name="connsiteX7" fmla="*/ 74944 w 1158419"/>
              <a:gd name="connsiteY7" fmla="*/ 564819 h 2182043"/>
              <a:gd name="connsiteX8" fmla="*/ 67800 w 1158419"/>
              <a:gd name="connsiteY8" fmla="*/ 643401 h 2182043"/>
              <a:gd name="connsiteX9" fmla="*/ 103518 w 1158419"/>
              <a:gd name="connsiteY9" fmla="*/ 688645 h 2182043"/>
              <a:gd name="connsiteX10" fmla="*/ 167813 w 1158419"/>
              <a:gd name="connsiteY10" fmla="*/ 736269 h 2182043"/>
              <a:gd name="connsiteX11" fmla="*/ 170195 w 1158419"/>
              <a:gd name="connsiteY11" fmla="*/ 807706 h 2182043"/>
              <a:gd name="connsiteX12" fmla="*/ 155907 w 1158419"/>
              <a:gd name="connsiteY12" fmla="*/ 860094 h 2182043"/>
              <a:gd name="connsiteX13" fmla="*/ 127331 w 1158419"/>
              <a:gd name="connsiteY13" fmla="*/ 910100 h 2182043"/>
              <a:gd name="connsiteX14" fmla="*/ 98756 w 1158419"/>
              <a:gd name="connsiteY14" fmla="*/ 948200 h 2182043"/>
              <a:gd name="connsiteX15" fmla="*/ 63037 w 1158419"/>
              <a:gd name="connsiteY15" fmla="*/ 993444 h 2182043"/>
              <a:gd name="connsiteX16" fmla="*/ 32082 w 1158419"/>
              <a:gd name="connsiteY16" fmla="*/ 1064881 h 2182043"/>
              <a:gd name="connsiteX17" fmla="*/ 1125 w 1158419"/>
              <a:gd name="connsiteY17" fmla="*/ 1105363 h 2182043"/>
              <a:gd name="connsiteX18" fmla="*/ 8269 w 1158419"/>
              <a:gd name="connsiteY18" fmla="*/ 1174419 h 2182043"/>
              <a:gd name="connsiteX19" fmla="*/ 22557 w 1158419"/>
              <a:gd name="connsiteY19" fmla="*/ 1224425 h 2182043"/>
              <a:gd name="connsiteX20" fmla="*/ 51133 w 1158419"/>
              <a:gd name="connsiteY20" fmla="*/ 1260144 h 2182043"/>
              <a:gd name="connsiteX21" fmla="*/ 70181 w 1158419"/>
              <a:gd name="connsiteY21" fmla="*/ 1298244 h 2182043"/>
              <a:gd name="connsiteX22" fmla="*/ 148763 w 1158419"/>
              <a:gd name="connsiteY22" fmla="*/ 1314913 h 2182043"/>
              <a:gd name="connsiteX23" fmla="*/ 255919 w 1158419"/>
              <a:gd name="connsiteY23" fmla="*/ 1398256 h 2182043"/>
              <a:gd name="connsiteX24" fmla="*/ 279733 w 1158419"/>
              <a:gd name="connsiteY24" fmla="*/ 1450644 h 2182043"/>
              <a:gd name="connsiteX25" fmla="*/ 239252 w 1158419"/>
              <a:gd name="connsiteY25" fmla="*/ 1550656 h 2182043"/>
              <a:gd name="connsiteX26" fmla="*/ 210677 w 1158419"/>
              <a:gd name="connsiteY26" fmla="*/ 1655431 h 2182043"/>
              <a:gd name="connsiteX27" fmla="*/ 217819 w 1158419"/>
              <a:gd name="connsiteY27" fmla="*/ 1714963 h 2182043"/>
              <a:gd name="connsiteX28" fmla="*/ 246394 w 1158419"/>
              <a:gd name="connsiteY28" fmla="*/ 1812594 h 2182043"/>
              <a:gd name="connsiteX29" fmla="*/ 191627 w 1158419"/>
              <a:gd name="connsiteY29" fmla="*/ 1857838 h 2182043"/>
              <a:gd name="connsiteX30" fmla="*/ 144002 w 1158419"/>
              <a:gd name="connsiteY30" fmla="*/ 1891175 h 2182043"/>
              <a:gd name="connsiteX31" fmla="*/ 91613 w 1158419"/>
              <a:gd name="connsiteY31" fmla="*/ 1917369 h 2182043"/>
              <a:gd name="connsiteX32" fmla="*/ 139239 w 1158419"/>
              <a:gd name="connsiteY32" fmla="*/ 1953088 h 2182043"/>
              <a:gd name="connsiteX33" fmla="*/ 165431 w 1158419"/>
              <a:gd name="connsiteY33" fmla="*/ 1984043 h 2182043"/>
              <a:gd name="connsiteX34" fmla="*/ 196387 w 1158419"/>
              <a:gd name="connsiteY34" fmla="*/ 2055482 h 2182043"/>
              <a:gd name="connsiteX35" fmla="*/ 258302 w 1158419"/>
              <a:gd name="connsiteY35" fmla="*/ 2048338 h 2182043"/>
              <a:gd name="connsiteX36" fmla="*/ 365456 w 1158419"/>
              <a:gd name="connsiteY36" fmla="*/ 2074532 h 2182043"/>
              <a:gd name="connsiteX37" fmla="*/ 382127 w 1158419"/>
              <a:gd name="connsiteY37" fmla="*/ 2155494 h 2182043"/>
              <a:gd name="connsiteX38" fmla="*/ 441658 w 1158419"/>
              <a:gd name="connsiteY38" fmla="*/ 2176926 h 2182043"/>
              <a:gd name="connsiteX39" fmla="*/ 489282 w 1158419"/>
              <a:gd name="connsiteY39" fmla="*/ 2165019 h 2182043"/>
              <a:gd name="connsiteX40" fmla="*/ 527381 w 1158419"/>
              <a:gd name="connsiteY40" fmla="*/ 2181687 h 2182043"/>
              <a:gd name="connsiteX41" fmla="*/ 539288 w 1158419"/>
              <a:gd name="connsiteY41" fmla="*/ 2086437 h 2182043"/>
              <a:gd name="connsiteX42" fmla="*/ 591675 w 1158419"/>
              <a:gd name="connsiteY42" fmla="*/ 2041194 h 2182043"/>
              <a:gd name="connsiteX43" fmla="*/ 613106 w 1158419"/>
              <a:gd name="connsiteY43" fmla="*/ 2010238 h 2182043"/>
              <a:gd name="connsiteX44" fmla="*/ 608346 w 1158419"/>
              <a:gd name="connsiteY44" fmla="*/ 1972139 h 2182043"/>
              <a:gd name="connsiteX45" fmla="*/ 648824 w 1158419"/>
              <a:gd name="connsiteY45" fmla="*/ 1869745 h 2182043"/>
              <a:gd name="connsiteX46" fmla="*/ 698831 w 1158419"/>
              <a:gd name="connsiteY46" fmla="*/ 1781638 h 2182043"/>
              <a:gd name="connsiteX47" fmla="*/ 739314 w 1158419"/>
              <a:gd name="connsiteY47" fmla="*/ 1714964 h 2182043"/>
              <a:gd name="connsiteX48" fmla="*/ 770269 w 1158419"/>
              <a:gd name="connsiteY48" fmla="*/ 1684008 h 2182043"/>
              <a:gd name="connsiteX49" fmla="*/ 791701 w 1158419"/>
              <a:gd name="connsiteY49" fmla="*/ 1772113 h 2182043"/>
              <a:gd name="connsiteX50" fmla="*/ 813133 w 1158419"/>
              <a:gd name="connsiteY50" fmla="*/ 1719726 h 2182043"/>
              <a:gd name="connsiteX51" fmla="*/ 848850 w 1158419"/>
              <a:gd name="connsiteY51" fmla="*/ 1729250 h 2182043"/>
              <a:gd name="connsiteX52" fmla="*/ 865518 w 1158419"/>
              <a:gd name="connsiteY52" fmla="*/ 1669719 h 2182043"/>
              <a:gd name="connsiteX53" fmla="*/ 946482 w 1158419"/>
              <a:gd name="connsiteY53" fmla="*/ 1703056 h 2182043"/>
              <a:gd name="connsiteX54" fmla="*/ 989344 w 1158419"/>
              <a:gd name="connsiteY54" fmla="*/ 1738775 h 2182043"/>
              <a:gd name="connsiteX55" fmla="*/ 986963 w 1158419"/>
              <a:gd name="connsiteY55" fmla="*/ 1674482 h 2182043"/>
              <a:gd name="connsiteX56" fmla="*/ 1017919 w 1158419"/>
              <a:gd name="connsiteY56" fmla="*/ 1638763 h 2182043"/>
              <a:gd name="connsiteX57" fmla="*/ 996488 w 1158419"/>
              <a:gd name="connsiteY57" fmla="*/ 1557800 h 2182043"/>
              <a:gd name="connsiteX58" fmla="*/ 934577 w 1158419"/>
              <a:gd name="connsiteY58" fmla="*/ 1495890 h 2182043"/>
              <a:gd name="connsiteX59" fmla="*/ 932194 w 1158419"/>
              <a:gd name="connsiteY59" fmla="*/ 1405400 h 2182043"/>
              <a:gd name="connsiteX60" fmla="*/ 929813 w 1158419"/>
              <a:gd name="connsiteY60" fmla="*/ 1364919 h 2182043"/>
              <a:gd name="connsiteX61" fmla="*/ 898856 w 1158419"/>
              <a:gd name="connsiteY61" fmla="*/ 1291100 h 2182043"/>
              <a:gd name="connsiteX62" fmla="*/ 905999 w 1158419"/>
              <a:gd name="connsiteY62" fmla="*/ 1236332 h 2182043"/>
              <a:gd name="connsiteX63" fmla="*/ 998870 w 1158419"/>
              <a:gd name="connsiteY63" fmla="*/ 1195851 h 2182043"/>
              <a:gd name="connsiteX64" fmla="*/ 1041731 w 1158419"/>
              <a:gd name="connsiteY64" fmla="*/ 1143463 h 2182043"/>
              <a:gd name="connsiteX65" fmla="*/ 1070306 w 1158419"/>
              <a:gd name="connsiteY65" fmla="*/ 1124413 h 2182043"/>
              <a:gd name="connsiteX66" fmla="*/ 1125075 w 1158419"/>
              <a:gd name="connsiteY66" fmla="*/ 1088694 h 2182043"/>
              <a:gd name="connsiteX67" fmla="*/ 1158413 w 1158419"/>
              <a:gd name="connsiteY67" fmla="*/ 1024400 h 2182043"/>
              <a:gd name="connsiteX68" fmla="*/ 1127456 w 1158419"/>
              <a:gd name="connsiteY68" fmla="*/ 972013 h 2182043"/>
              <a:gd name="connsiteX69" fmla="*/ 1084594 w 1158419"/>
              <a:gd name="connsiteY69" fmla="*/ 900575 h 2182043"/>
              <a:gd name="connsiteX70" fmla="*/ 1060781 w 1158419"/>
              <a:gd name="connsiteY70" fmla="*/ 864857 h 2182043"/>
              <a:gd name="connsiteX71" fmla="*/ 996487 w 1158419"/>
              <a:gd name="connsiteY71" fmla="*/ 876763 h 2182043"/>
              <a:gd name="connsiteX72" fmla="*/ 977437 w 1158419"/>
              <a:gd name="connsiteY72" fmla="*/ 907720 h 2182043"/>
              <a:gd name="connsiteX73" fmla="*/ 932194 w 1158419"/>
              <a:gd name="connsiteY73" fmla="*/ 962488 h 2182043"/>
              <a:gd name="connsiteX74" fmla="*/ 910762 w 1158419"/>
              <a:gd name="connsiteY74" fmla="*/ 917244 h 2182043"/>
              <a:gd name="connsiteX75" fmla="*/ 891712 w 1158419"/>
              <a:gd name="connsiteY75" fmla="*/ 883906 h 2182043"/>
              <a:gd name="connsiteX76" fmla="*/ 901237 w 1158419"/>
              <a:gd name="connsiteY76" fmla="*/ 833900 h 2182043"/>
              <a:gd name="connsiteX77" fmla="*/ 901237 w 1158419"/>
              <a:gd name="connsiteY77" fmla="*/ 788657 h 2182043"/>
              <a:gd name="connsiteX78" fmla="*/ 941719 w 1158419"/>
              <a:gd name="connsiteY78" fmla="*/ 752938 h 2182043"/>
              <a:gd name="connsiteX79" fmla="*/ 965533 w 1158419"/>
              <a:gd name="connsiteY79" fmla="*/ 686264 h 2182043"/>
              <a:gd name="connsiteX80" fmla="*/ 948862 w 1158419"/>
              <a:gd name="connsiteY80" fmla="*/ 600538 h 2182043"/>
              <a:gd name="connsiteX81" fmla="*/ 889331 w 1158419"/>
              <a:gd name="connsiteY81" fmla="*/ 600538 h 2182043"/>
              <a:gd name="connsiteX82" fmla="*/ 875044 w 1158419"/>
              <a:gd name="connsiteY82" fmla="*/ 586250 h 2182043"/>
              <a:gd name="connsiteX83" fmla="*/ 860756 w 1158419"/>
              <a:gd name="connsiteY83" fmla="*/ 576725 h 2182043"/>
              <a:gd name="connsiteX84" fmla="*/ 846469 w 1158419"/>
              <a:gd name="connsiteY84" fmla="*/ 557675 h 2182043"/>
              <a:gd name="connsiteX85" fmla="*/ 841706 w 1158419"/>
              <a:gd name="connsiteY85" fmla="*/ 543388 h 2182043"/>
              <a:gd name="connsiteX86" fmla="*/ 722644 w 1158419"/>
              <a:gd name="connsiteY86" fmla="*/ 538625 h 2182043"/>
              <a:gd name="connsiteX87" fmla="*/ 689306 w 1158419"/>
              <a:gd name="connsiteY87" fmla="*/ 510050 h 2182043"/>
              <a:gd name="connsiteX88" fmla="*/ 679781 w 1158419"/>
              <a:gd name="connsiteY88" fmla="*/ 495763 h 2182043"/>
              <a:gd name="connsiteX89" fmla="*/ 660731 w 1158419"/>
              <a:gd name="connsiteY89" fmla="*/ 448138 h 2182043"/>
              <a:gd name="connsiteX90" fmla="*/ 646444 w 1158419"/>
              <a:gd name="connsiteY90" fmla="*/ 410038 h 2182043"/>
              <a:gd name="connsiteX91" fmla="*/ 636919 w 1158419"/>
              <a:gd name="connsiteY91" fmla="*/ 386225 h 2182043"/>
              <a:gd name="connsiteX92" fmla="*/ 617869 w 1158419"/>
              <a:gd name="connsiteY92" fmla="*/ 357650 h 2182043"/>
              <a:gd name="connsiteX93" fmla="*/ 575006 w 1158419"/>
              <a:gd name="connsiteY93" fmla="*/ 329075 h 2182043"/>
              <a:gd name="connsiteX94" fmla="*/ 560719 w 1158419"/>
              <a:gd name="connsiteY94" fmla="*/ 319550 h 2182043"/>
              <a:gd name="connsiteX95" fmla="*/ 541669 w 1158419"/>
              <a:gd name="connsiteY95" fmla="*/ 305263 h 2182043"/>
              <a:gd name="connsiteX96" fmla="*/ 527381 w 1158419"/>
              <a:gd name="connsiteY96" fmla="*/ 300500 h 2182043"/>
              <a:gd name="connsiteX97" fmla="*/ 494044 w 1158419"/>
              <a:gd name="connsiteY97" fmla="*/ 281450 h 2182043"/>
              <a:gd name="connsiteX98" fmla="*/ 470231 w 1158419"/>
              <a:gd name="connsiteY98" fmla="*/ 271925 h 2182043"/>
              <a:gd name="connsiteX99" fmla="*/ 408318 w 1158419"/>
              <a:gd name="connsiteY99" fmla="*/ 181439 h 2182043"/>
              <a:gd name="connsiteX100" fmla="*/ 408319 w 1158419"/>
              <a:gd name="connsiteY100" fmla="*/ 52851 h 2182043"/>
              <a:gd name="connsiteX101" fmla="*/ 377362 w 1158419"/>
              <a:gd name="connsiteY101" fmla="*/ 43325 h 2182043"/>
              <a:gd name="connsiteX102" fmla="*/ 317831 w 1158419"/>
              <a:gd name="connsiteY102" fmla="*/ 9988 h 2182043"/>
              <a:gd name="connsiteX103" fmla="*/ 284494 w 1158419"/>
              <a:gd name="connsiteY103" fmla="*/ 463 h 2182043"/>
              <a:gd name="connsiteX104" fmla="*/ 265444 w 1158419"/>
              <a:gd name="connsiteY104" fmla="*/ 5225 h 2182043"/>
              <a:gd name="connsiteX105" fmla="*/ 227344 w 1158419"/>
              <a:gd name="connsiteY105" fmla="*/ 55231 h 2182043"/>
              <a:gd name="connsiteX106" fmla="*/ 170194 w 1158419"/>
              <a:gd name="connsiteY106" fmla="*/ 69519 h 2182043"/>
              <a:gd name="connsiteX107" fmla="*/ 158287 w 1158419"/>
              <a:gd name="connsiteY107" fmla="*/ 114763 h 2182043"/>
              <a:gd name="connsiteX108" fmla="*/ 122568 w 1158419"/>
              <a:gd name="connsiteY108" fmla="*/ 150481 h 2182043"/>
              <a:gd name="connsiteX109" fmla="*/ 84469 w 1158419"/>
              <a:gd name="connsiteY109" fmla="*/ 243351 h 2182043"/>
              <a:gd name="connsiteX0" fmla="*/ 84469 w 1158419"/>
              <a:gd name="connsiteY0" fmla="*/ 243351 h 2182043"/>
              <a:gd name="connsiteX1" fmla="*/ 91612 w 1158419"/>
              <a:gd name="connsiteY1" fmla="*/ 271925 h 2182043"/>
              <a:gd name="connsiteX2" fmla="*/ 74943 w 1158419"/>
              <a:gd name="connsiteY2" fmla="*/ 340982 h 2182043"/>
              <a:gd name="connsiteX3" fmla="*/ 60656 w 1158419"/>
              <a:gd name="connsiteY3" fmla="*/ 390988 h 2182043"/>
              <a:gd name="connsiteX4" fmla="*/ 53512 w 1158419"/>
              <a:gd name="connsiteY4" fmla="*/ 467188 h 2182043"/>
              <a:gd name="connsiteX5" fmla="*/ 32081 w 1158419"/>
              <a:gd name="connsiteY5" fmla="*/ 505288 h 2182043"/>
              <a:gd name="connsiteX6" fmla="*/ 3506 w 1158419"/>
              <a:gd name="connsiteY6" fmla="*/ 541007 h 2182043"/>
              <a:gd name="connsiteX7" fmla="*/ 74944 w 1158419"/>
              <a:gd name="connsiteY7" fmla="*/ 564819 h 2182043"/>
              <a:gd name="connsiteX8" fmla="*/ 67800 w 1158419"/>
              <a:gd name="connsiteY8" fmla="*/ 643401 h 2182043"/>
              <a:gd name="connsiteX9" fmla="*/ 103518 w 1158419"/>
              <a:gd name="connsiteY9" fmla="*/ 688645 h 2182043"/>
              <a:gd name="connsiteX10" fmla="*/ 167813 w 1158419"/>
              <a:gd name="connsiteY10" fmla="*/ 736269 h 2182043"/>
              <a:gd name="connsiteX11" fmla="*/ 170195 w 1158419"/>
              <a:gd name="connsiteY11" fmla="*/ 807706 h 2182043"/>
              <a:gd name="connsiteX12" fmla="*/ 155907 w 1158419"/>
              <a:gd name="connsiteY12" fmla="*/ 860094 h 2182043"/>
              <a:gd name="connsiteX13" fmla="*/ 127331 w 1158419"/>
              <a:gd name="connsiteY13" fmla="*/ 910100 h 2182043"/>
              <a:gd name="connsiteX14" fmla="*/ 98756 w 1158419"/>
              <a:gd name="connsiteY14" fmla="*/ 948200 h 2182043"/>
              <a:gd name="connsiteX15" fmla="*/ 63037 w 1158419"/>
              <a:gd name="connsiteY15" fmla="*/ 993444 h 2182043"/>
              <a:gd name="connsiteX16" fmla="*/ 32082 w 1158419"/>
              <a:gd name="connsiteY16" fmla="*/ 1064881 h 2182043"/>
              <a:gd name="connsiteX17" fmla="*/ 1125 w 1158419"/>
              <a:gd name="connsiteY17" fmla="*/ 1105363 h 2182043"/>
              <a:gd name="connsiteX18" fmla="*/ 8269 w 1158419"/>
              <a:gd name="connsiteY18" fmla="*/ 1174419 h 2182043"/>
              <a:gd name="connsiteX19" fmla="*/ 22557 w 1158419"/>
              <a:gd name="connsiteY19" fmla="*/ 1224425 h 2182043"/>
              <a:gd name="connsiteX20" fmla="*/ 51133 w 1158419"/>
              <a:gd name="connsiteY20" fmla="*/ 1260144 h 2182043"/>
              <a:gd name="connsiteX21" fmla="*/ 70181 w 1158419"/>
              <a:gd name="connsiteY21" fmla="*/ 1298244 h 2182043"/>
              <a:gd name="connsiteX22" fmla="*/ 148763 w 1158419"/>
              <a:gd name="connsiteY22" fmla="*/ 1314913 h 2182043"/>
              <a:gd name="connsiteX23" fmla="*/ 255919 w 1158419"/>
              <a:gd name="connsiteY23" fmla="*/ 1398256 h 2182043"/>
              <a:gd name="connsiteX24" fmla="*/ 279733 w 1158419"/>
              <a:gd name="connsiteY24" fmla="*/ 1450644 h 2182043"/>
              <a:gd name="connsiteX25" fmla="*/ 239252 w 1158419"/>
              <a:gd name="connsiteY25" fmla="*/ 1550656 h 2182043"/>
              <a:gd name="connsiteX26" fmla="*/ 210677 w 1158419"/>
              <a:gd name="connsiteY26" fmla="*/ 1655431 h 2182043"/>
              <a:gd name="connsiteX27" fmla="*/ 217819 w 1158419"/>
              <a:gd name="connsiteY27" fmla="*/ 1714963 h 2182043"/>
              <a:gd name="connsiteX28" fmla="*/ 246394 w 1158419"/>
              <a:gd name="connsiteY28" fmla="*/ 1812594 h 2182043"/>
              <a:gd name="connsiteX29" fmla="*/ 191627 w 1158419"/>
              <a:gd name="connsiteY29" fmla="*/ 1857838 h 2182043"/>
              <a:gd name="connsiteX30" fmla="*/ 144002 w 1158419"/>
              <a:gd name="connsiteY30" fmla="*/ 1891175 h 2182043"/>
              <a:gd name="connsiteX31" fmla="*/ 91613 w 1158419"/>
              <a:gd name="connsiteY31" fmla="*/ 1917369 h 2182043"/>
              <a:gd name="connsiteX32" fmla="*/ 139239 w 1158419"/>
              <a:gd name="connsiteY32" fmla="*/ 1953088 h 2182043"/>
              <a:gd name="connsiteX33" fmla="*/ 165431 w 1158419"/>
              <a:gd name="connsiteY33" fmla="*/ 1984043 h 2182043"/>
              <a:gd name="connsiteX34" fmla="*/ 196387 w 1158419"/>
              <a:gd name="connsiteY34" fmla="*/ 2055482 h 2182043"/>
              <a:gd name="connsiteX35" fmla="*/ 258302 w 1158419"/>
              <a:gd name="connsiteY35" fmla="*/ 2048338 h 2182043"/>
              <a:gd name="connsiteX36" fmla="*/ 365456 w 1158419"/>
              <a:gd name="connsiteY36" fmla="*/ 2074532 h 2182043"/>
              <a:gd name="connsiteX37" fmla="*/ 382127 w 1158419"/>
              <a:gd name="connsiteY37" fmla="*/ 2155494 h 2182043"/>
              <a:gd name="connsiteX38" fmla="*/ 441658 w 1158419"/>
              <a:gd name="connsiteY38" fmla="*/ 2176926 h 2182043"/>
              <a:gd name="connsiteX39" fmla="*/ 489282 w 1158419"/>
              <a:gd name="connsiteY39" fmla="*/ 2165019 h 2182043"/>
              <a:gd name="connsiteX40" fmla="*/ 527381 w 1158419"/>
              <a:gd name="connsiteY40" fmla="*/ 2181687 h 2182043"/>
              <a:gd name="connsiteX41" fmla="*/ 539288 w 1158419"/>
              <a:gd name="connsiteY41" fmla="*/ 2086437 h 2182043"/>
              <a:gd name="connsiteX42" fmla="*/ 591675 w 1158419"/>
              <a:gd name="connsiteY42" fmla="*/ 2041194 h 2182043"/>
              <a:gd name="connsiteX43" fmla="*/ 613106 w 1158419"/>
              <a:gd name="connsiteY43" fmla="*/ 2010238 h 2182043"/>
              <a:gd name="connsiteX44" fmla="*/ 608346 w 1158419"/>
              <a:gd name="connsiteY44" fmla="*/ 1972139 h 2182043"/>
              <a:gd name="connsiteX45" fmla="*/ 648824 w 1158419"/>
              <a:gd name="connsiteY45" fmla="*/ 1869745 h 2182043"/>
              <a:gd name="connsiteX46" fmla="*/ 698831 w 1158419"/>
              <a:gd name="connsiteY46" fmla="*/ 1781638 h 2182043"/>
              <a:gd name="connsiteX47" fmla="*/ 739314 w 1158419"/>
              <a:gd name="connsiteY47" fmla="*/ 1714964 h 2182043"/>
              <a:gd name="connsiteX48" fmla="*/ 770269 w 1158419"/>
              <a:gd name="connsiteY48" fmla="*/ 1684008 h 2182043"/>
              <a:gd name="connsiteX49" fmla="*/ 791701 w 1158419"/>
              <a:gd name="connsiteY49" fmla="*/ 1772113 h 2182043"/>
              <a:gd name="connsiteX50" fmla="*/ 813133 w 1158419"/>
              <a:gd name="connsiteY50" fmla="*/ 1719726 h 2182043"/>
              <a:gd name="connsiteX51" fmla="*/ 848850 w 1158419"/>
              <a:gd name="connsiteY51" fmla="*/ 1729250 h 2182043"/>
              <a:gd name="connsiteX52" fmla="*/ 865518 w 1158419"/>
              <a:gd name="connsiteY52" fmla="*/ 1669719 h 2182043"/>
              <a:gd name="connsiteX53" fmla="*/ 946482 w 1158419"/>
              <a:gd name="connsiteY53" fmla="*/ 1703056 h 2182043"/>
              <a:gd name="connsiteX54" fmla="*/ 989344 w 1158419"/>
              <a:gd name="connsiteY54" fmla="*/ 1738775 h 2182043"/>
              <a:gd name="connsiteX55" fmla="*/ 986963 w 1158419"/>
              <a:gd name="connsiteY55" fmla="*/ 1674482 h 2182043"/>
              <a:gd name="connsiteX56" fmla="*/ 1017919 w 1158419"/>
              <a:gd name="connsiteY56" fmla="*/ 1638763 h 2182043"/>
              <a:gd name="connsiteX57" fmla="*/ 996488 w 1158419"/>
              <a:gd name="connsiteY57" fmla="*/ 1557800 h 2182043"/>
              <a:gd name="connsiteX58" fmla="*/ 934577 w 1158419"/>
              <a:gd name="connsiteY58" fmla="*/ 1495890 h 2182043"/>
              <a:gd name="connsiteX59" fmla="*/ 932194 w 1158419"/>
              <a:gd name="connsiteY59" fmla="*/ 1405400 h 2182043"/>
              <a:gd name="connsiteX60" fmla="*/ 929813 w 1158419"/>
              <a:gd name="connsiteY60" fmla="*/ 1364919 h 2182043"/>
              <a:gd name="connsiteX61" fmla="*/ 898856 w 1158419"/>
              <a:gd name="connsiteY61" fmla="*/ 1291100 h 2182043"/>
              <a:gd name="connsiteX62" fmla="*/ 905999 w 1158419"/>
              <a:gd name="connsiteY62" fmla="*/ 1236332 h 2182043"/>
              <a:gd name="connsiteX63" fmla="*/ 998870 w 1158419"/>
              <a:gd name="connsiteY63" fmla="*/ 1195851 h 2182043"/>
              <a:gd name="connsiteX64" fmla="*/ 1041731 w 1158419"/>
              <a:gd name="connsiteY64" fmla="*/ 1143463 h 2182043"/>
              <a:gd name="connsiteX65" fmla="*/ 1070306 w 1158419"/>
              <a:gd name="connsiteY65" fmla="*/ 1124413 h 2182043"/>
              <a:gd name="connsiteX66" fmla="*/ 1125075 w 1158419"/>
              <a:gd name="connsiteY66" fmla="*/ 1088694 h 2182043"/>
              <a:gd name="connsiteX67" fmla="*/ 1158413 w 1158419"/>
              <a:gd name="connsiteY67" fmla="*/ 1024400 h 2182043"/>
              <a:gd name="connsiteX68" fmla="*/ 1127456 w 1158419"/>
              <a:gd name="connsiteY68" fmla="*/ 972013 h 2182043"/>
              <a:gd name="connsiteX69" fmla="*/ 1084594 w 1158419"/>
              <a:gd name="connsiteY69" fmla="*/ 900575 h 2182043"/>
              <a:gd name="connsiteX70" fmla="*/ 1048875 w 1158419"/>
              <a:gd name="connsiteY70" fmla="*/ 864857 h 2182043"/>
              <a:gd name="connsiteX71" fmla="*/ 996487 w 1158419"/>
              <a:gd name="connsiteY71" fmla="*/ 876763 h 2182043"/>
              <a:gd name="connsiteX72" fmla="*/ 977437 w 1158419"/>
              <a:gd name="connsiteY72" fmla="*/ 907720 h 2182043"/>
              <a:gd name="connsiteX73" fmla="*/ 932194 w 1158419"/>
              <a:gd name="connsiteY73" fmla="*/ 962488 h 2182043"/>
              <a:gd name="connsiteX74" fmla="*/ 910762 w 1158419"/>
              <a:gd name="connsiteY74" fmla="*/ 917244 h 2182043"/>
              <a:gd name="connsiteX75" fmla="*/ 891712 w 1158419"/>
              <a:gd name="connsiteY75" fmla="*/ 883906 h 2182043"/>
              <a:gd name="connsiteX76" fmla="*/ 901237 w 1158419"/>
              <a:gd name="connsiteY76" fmla="*/ 833900 h 2182043"/>
              <a:gd name="connsiteX77" fmla="*/ 901237 w 1158419"/>
              <a:gd name="connsiteY77" fmla="*/ 788657 h 2182043"/>
              <a:gd name="connsiteX78" fmla="*/ 941719 w 1158419"/>
              <a:gd name="connsiteY78" fmla="*/ 752938 h 2182043"/>
              <a:gd name="connsiteX79" fmla="*/ 965533 w 1158419"/>
              <a:gd name="connsiteY79" fmla="*/ 686264 h 2182043"/>
              <a:gd name="connsiteX80" fmla="*/ 948862 w 1158419"/>
              <a:gd name="connsiteY80" fmla="*/ 600538 h 2182043"/>
              <a:gd name="connsiteX81" fmla="*/ 889331 w 1158419"/>
              <a:gd name="connsiteY81" fmla="*/ 600538 h 2182043"/>
              <a:gd name="connsiteX82" fmla="*/ 875044 w 1158419"/>
              <a:gd name="connsiteY82" fmla="*/ 586250 h 2182043"/>
              <a:gd name="connsiteX83" fmla="*/ 860756 w 1158419"/>
              <a:gd name="connsiteY83" fmla="*/ 576725 h 2182043"/>
              <a:gd name="connsiteX84" fmla="*/ 846469 w 1158419"/>
              <a:gd name="connsiteY84" fmla="*/ 557675 h 2182043"/>
              <a:gd name="connsiteX85" fmla="*/ 841706 w 1158419"/>
              <a:gd name="connsiteY85" fmla="*/ 543388 h 2182043"/>
              <a:gd name="connsiteX86" fmla="*/ 722644 w 1158419"/>
              <a:gd name="connsiteY86" fmla="*/ 538625 h 2182043"/>
              <a:gd name="connsiteX87" fmla="*/ 689306 w 1158419"/>
              <a:gd name="connsiteY87" fmla="*/ 510050 h 2182043"/>
              <a:gd name="connsiteX88" fmla="*/ 679781 w 1158419"/>
              <a:gd name="connsiteY88" fmla="*/ 495763 h 2182043"/>
              <a:gd name="connsiteX89" fmla="*/ 660731 w 1158419"/>
              <a:gd name="connsiteY89" fmla="*/ 448138 h 2182043"/>
              <a:gd name="connsiteX90" fmla="*/ 646444 w 1158419"/>
              <a:gd name="connsiteY90" fmla="*/ 410038 h 2182043"/>
              <a:gd name="connsiteX91" fmla="*/ 636919 w 1158419"/>
              <a:gd name="connsiteY91" fmla="*/ 386225 h 2182043"/>
              <a:gd name="connsiteX92" fmla="*/ 617869 w 1158419"/>
              <a:gd name="connsiteY92" fmla="*/ 357650 h 2182043"/>
              <a:gd name="connsiteX93" fmla="*/ 575006 w 1158419"/>
              <a:gd name="connsiteY93" fmla="*/ 329075 h 2182043"/>
              <a:gd name="connsiteX94" fmla="*/ 560719 w 1158419"/>
              <a:gd name="connsiteY94" fmla="*/ 319550 h 2182043"/>
              <a:gd name="connsiteX95" fmla="*/ 541669 w 1158419"/>
              <a:gd name="connsiteY95" fmla="*/ 305263 h 2182043"/>
              <a:gd name="connsiteX96" fmla="*/ 527381 w 1158419"/>
              <a:gd name="connsiteY96" fmla="*/ 300500 h 2182043"/>
              <a:gd name="connsiteX97" fmla="*/ 494044 w 1158419"/>
              <a:gd name="connsiteY97" fmla="*/ 281450 h 2182043"/>
              <a:gd name="connsiteX98" fmla="*/ 470231 w 1158419"/>
              <a:gd name="connsiteY98" fmla="*/ 271925 h 2182043"/>
              <a:gd name="connsiteX99" fmla="*/ 408318 w 1158419"/>
              <a:gd name="connsiteY99" fmla="*/ 181439 h 2182043"/>
              <a:gd name="connsiteX100" fmla="*/ 408319 w 1158419"/>
              <a:gd name="connsiteY100" fmla="*/ 52851 h 2182043"/>
              <a:gd name="connsiteX101" fmla="*/ 377362 w 1158419"/>
              <a:gd name="connsiteY101" fmla="*/ 43325 h 2182043"/>
              <a:gd name="connsiteX102" fmla="*/ 317831 w 1158419"/>
              <a:gd name="connsiteY102" fmla="*/ 9988 h 2182043"/>
              <a:gd name="connsiteX103" fmla="*/ 284494 w 1158419"/>
              <a:gd name="connsiteY103" fmla="*/ 463 h 2182043"/>
              <a:gd name="connsiteX104" fmla="*/ 265444 w 1158419"/>
              <a:gd name="connsiteY104" fmla="*/ 5225 h 2182043"/>
              <a:gd name="connsiteX105" fmla="*/ 227344 w 1158419"/>
              <a:gd name="connsiteY105" fmla="*/ 55231 h 2182043"/>
              <a:gd name="connsiteX106" fmla="*/ 170194 w 1158419"/>
              <a:gd name="connsiteY106" fmla="*/ 69519 h 2182043"/>
              <a:gd name="connsiteX107" fmla="*/ 158287 w 1158419"/>
              <a:gd name="connsiteY107" fmla="*/ 114763 h 2182043"/>
              <a:gd name="connsiteX108" fmla="*/ 122568 w 1158419"/>
              <a:gd name="connsiteY108" fmla="*/ 150481 h 2182043"/>
              <a:gd name="connsiteX109" fmla="*/ 84469 w 1158419"/>
              <a:gd name="connsiteY109" fmla="*/ 243351 h 2182043"/>
              <a:gd name="connsiteX0" fmla="*/ 84469 w 1158419"/>
              <a:gd name="connsiteY0" fmla="*/ 243351 h 2182043"/>
              <a:gd name="connsiteX1" fmla="*/ 91612 w 1158419"/>
              <a:gd name="connsiteY1" fmla="*/ 271925 h 2182043"/>
              <a:gd name="connsiteX2" fmla="*/ 74943 w 1158419"/>
              <a:gd name="connsiteY2" fmla="*/ 340982 h 2182043"/>
              <a:gd name="connsiteX3" fmla="*/ 60656 w 1158419"/>
              <a:gd name="connsiteY3" fmla="*/ 390988 h 2182043"/>
              <a:gd name="connsiteX4" fmla="*/ 53512 w 1158419"/>
              <a:gd name="connsiteY4" fmla="*/ 467188 h 2182043"/>
              <a:gd name="connsiteX5" fmla="*/ 32081 w 1158419"/>
              <a:gd name="connsiteY5" fmla="*/ 505288 h 2182043"/>
              <a:gd name="connsiteX6" fmla="*/ 3506 w 1158419"/>
              <a:gd name="connsiteY6" fmla="*/ 541007 h 2182043"/>
              <a:gd name="connsiteX7" fmla="*/ 74944 w 1158419"/>
              <a:gd name="connsiteY7" fmla="*/ 564819 h 2182043"/>
              <a:gd name="connsiteX8" fmla="*/ 67800 w 1158419"/>
              <a:gd name="connsiteY8" fmla="*/ 643401 h 2182043"/>
              <a:gd name="connsiteX9" fmla="*/ 103518 w 1158419"/>
              <a:gd name="connsiteY9" fmla="*/ 688645 h 2182043"/>
              <a:gd name="connsiteX10" fmla="*/ 167813 w 1158419"/>
              <a:gd name="connsiteY10" fmla="*/ 736269 h 2182043"/>
              <a:gd name="connsiteX11" fmla="*/ 170195 w 1158419"/>
              <a:gd name="connsiteY11" fmla="*/ 807706 h 2182043"/>
              <a:gd name="connsiteX12" fmla="*/ 155907 w 1158419"/>
              <a:gd name="connsiteY12" fmla="*/ 860094 h 2182043"/>
              <a:gd name="connsiteX13" fmla="*/ 127331 w 1158419"/>
              <a:gd name="connsiteY13" fmla="*/ 910100 h 2182043"/>
              <a:gd name="connsiteX14" fmla="*/ 98756 w 1158419"/>
              <a:gd name="connsiteY14" fmla="*/ 948200 h 2182043"/>
              <a:gd name="connsiteX15" fmla="*/ 63037 w 1158419"/>
              <a:gd name="connsiteY15" fmla="*/ 993444 h 2182043"/>
              <a:gd name="connsiteX16" fmla="*/ 32082 w 1158419"/>
              <a:gd name="connsiteY16" fmla="*/ 1064881 h 2182043"/>
              <a:gd name="connsiteX17" fmla="*/ 1125 w 1158419"/>
              <a:gd name="connsiteY17" fmla="*/ 1105363 h 2182043"/>
              <a:gd name="connsiteX18" fmla="*/ 8269 w 1158419"/>
              <a:gd name="connsiteY18" fmla="*/ 1174419 h 2182043"/>
              <a:gd name="connsiteX19" fmla="*/ 22557 w 1158419"/>
              <a:gd name="connsiteY19" fmla="*/ 1224425 h 2182043"/>
              <a:gd name="connsiteX20" fmla="*/ 51133 w 1158419"/>
              <a:gd name="connsiteY20" fmla="*/ 1260144 h 2182043"/>
              <a:gd name="connsiteX21" fmla="*/ 70181 w 1158419"/>
              <a:gd name="connsiteY21" fmla="*/ 1298244 h 2182043"/>
              <a:gd name="connsiteX22" fmla="*/ 148763 w 1158419"/>
              <a:gd name="connsiteY22" fmla="*/ 1314913 h 2182043"/>
              <a:gd name="connsiteX23" fmla="*/ 255919 w 1158419"/>
              <a:gd name="connsiteY23" fmla="*/ 1398256 h 2182043"/>
              <a:gd name="connsiteX24" fmla="*/ 279733 w 1158419"/>
              <a:gd name="connsiteY24" fmla="*/ 1450644 h 2182043"/>
              <a:gd name="connsiteX25" fmla="*/ 239252 w 1158419"/>
              <a:gd name="connsiteY25" fmla="*/ 1550656 h 2182043"/>
              <a:gd name="connsiteX26" fmla="*/ 210677 w 1158419"/>
              <a:gd name="connsiteY26" fmla="*/ 1655431 h 2182043"/>
              <a:gd name="connsiteX27" fmla="*/ 217819 w 1158419"/>
              <a:gd name="connsiteY27" fmla="*/ 1714963 h 2182043"/>
              <a:gd name="connsiteX28" fmla="*/ 246394 w 1158419"/>
              <a:gd name="connsiteY28" fmla="*/ 1812594 h 2182043"/>
              <a:gd name="connsiteX29" fmla="*/ 191627 w 1158419"/>
              <a:gd name="connsiteY29" fmla="*/ 1857838 h 2182043"/>
              <a:gd name="connsiteX30" fmla="*/ 144002 w 1158419"/>
              <a:gd name="connsiteY30" fmla="*/ 1891175 h 2182043"/>
              <a:gd name="connsiteX31" fmla="*/ 91613 w 1158419"/>
              <a:gd name="connsiteY31" fmla="*/ 1917369 h 2182043"/>
              <a:gd name="connsiteX32" fmla="*/ 139239 w 1158419"/>
              <a:gd name="connsiteY32" fmla="*/ 1953088 h 2182043"/>
              <a:gd name="connsiteX33" fmla="*/ 165431 w 1158419"/>
              <a:gd name="connsiteY33" fmla="*/ 1984043 h 2182043"/>
              <a:gd name="connsiteX34" fmla="*/ 196387 w 1158419"/>
              <a:gd name="connsiteY34" fmla="*/ 2055482 h 2182043"/>
              <a:gd name="connsiteX35" fmla="*/ 258302 w 1158419"/>
              <a:gd name="connsiteY35" fmla="*/ 2048338 h 2182043"/>
              <a:gd name="connsiteX36" fmla="*/ 365456 w 1158419"/>
              <a:gd name="connsiteY36" fmla="*/ 2074532 h 2182043"/>
              <a:gd name="connsiteX37" fmla="*/ 382127 w 1158419"/>
              <a:gd name="connsiteY37" fmla="*/ 2155494 h 2182043"/>
              <a:gd name="connsiteX38" fmla="*/ 441658 w 1158419"/>
              <a:gd name="connsiteY38" fmla="*/ 2176926 h 2182043"/>
              <a:gd name="connsiteX39" fmla="*/ 489282 w 1158419"/>
              <a:gd name="connsiteY39" fmla="*/ 2165019 h 2182043"/>
              <a:gd name="connsiteX40" fmla="*/ 527381 w 1158419"/>
              <a:gd name="connsiteY40" fmla="*/ 2181687 h 2182043"/>
              <a:gd name="connsiteX41" fmla="*/ 539288 w 1158419"/>
              <a:gd name="connsiteY41" fmla="*/ 2086437 h 2182043"/>
              <a:gd name="connsiteX42" fmla="*/ 591675 w 1158419"/>
              <a:gd name="connsiteY42" fmla="*/ 2041194 h 2182043"/>
              <a:gd name="connsiteX43" fmla="*/ 613106 w 1158419"/>
              <a:gd name="connsiteY43" fmla="*/ 2010238 h 2182043"/>
              <a:gd name="connsiteX44" fmla="*/ 608346 w 1158419"/>
              <a:gd name="connsiteY44" fmla="*/ 1972139 h 2182043"/>
              <a:gd name="connsiteX45" fmla="*/ 648824 w 1158419"/>
              <a:gd name="connsiteY45" fmla="*/ 1869745 h 2182043"/>
              <a:gd name="connsiteX46" fmla="*/ 698831 w 1158419"/>
              <a:gd name="connsiteY46" fmla="*/ 1781638 h 2182043"/>
              <a:gd name="connsiteX47" fmla="*/ 739314 w 1158419"/>
              <a:gd name="connsiteY47" fmla="*/ 1714964 h 2182043"/>
              <a:gd name="connsiteX48" fmla="*/ 770269 w 1158419"/>
              <a:gd name="connsiteY48" fmla="*/ 1684008 h 2182043"/>
              <a:gd name="connsiteX49" fmla="*/ 791701 w 1158419"/>
              <a:gd name="connsiteY49" fmla="*/ 1772113 h 2182043"/>
              <a:gd name="connsiteX50" fmla="*/ 813133 w 1158419"/>
              <a:gd name="connsiteY50" fmla="*/ 1719726 h 2182043"/>
              <a:gd name="connsiteX51" fmla="*/ 848850 w 1158419"/>
              <a:gd name="connsiteY51" fmla="*/ 1729250 h 2182043"/>
              <a:gd name="connsiteX52" fmla="*/ 865518 w 1158419"/>
              <a:gd name="connsiteY52" fmla="*/ 1669719 h 2182043"/>
              <a:gd name="connsiteX53" fmla="*/ 946482 w 1158419"/>
              <a:gd name="connsiteY53" fmla="*/ 1703056 h 2182043"/>
              <a:gd name="connsiteX54" fmla="*/ 989344 w 1158419"/>
              <a:gd name="connsiteY54" fmla="*/ 1738775 h 2182043"/>
              <a:gd name="connsiteX55" fmla="*/ 986963 w 1158419"/>
              <a:gd name="connsiteY55" fmla="*/ 1674482 h 2182043"/>
              <a:gd name="connsiteX56" fmla="*/ 1017919 w 1158419"/>
              <a:gd name="connsiteY56" fmla="*/ 1638763 h 2182043"/>
              <a:gd name="connsiteX57" fmla="*/ 996488 w 1158419"/>
              <a:gd name="connsiteY57" fmla="*/ 1557800 h 2182043"/>
              <a:gd name="connsiteX58" fmla="*/ 934577 w 1158419"/>
              <a:gd name="connsiteY58" fmla="*/ 1495890 h 2182043"/>
              <a:gd name="connsiteX59" fmla="*/ 932194 w 1158419"/>
              <a:gd name="connsiteY59" fmla="*/ 1405400 h 2182043"/>
              <a:gd name="connsiteX60" fmla="*/ 929813 w 1158419"/>
              <a:gd name="connsiteY60" fmla="*/ 1364919 h 2182043"/>
              <a:gd name="connsiteX61" fmla="*/ 898856 w 1158419"/>
              <a:gd name="connsiteY61" fmla="*/ 1291100 h 2182043"/>
              <a:gd name="connsiteX62" fmla="*/ 905999 w 1158419"/>
              <a:gd name="connsiteY62" fmla="*/ 1236332 h 2182043"/>
              <a:gd name="connsiteX63" fmla="*/ 998870 w 1158419"/>
              <a:gd name="connsiteY63" fmla="*/ 1195851 h 2182043"/>
              <a:gd name="connsiteX64" fmla="*/ 1041731 w 1158419"/>
              <a:gd name="connsiteY64" fmla="*/ 1143463 h 2182043"/>
              <a:gd name="connsiteX65" fmla="*/ 1070306 w 1158419"/>
              <a:gd name="connsiteY65" fmla="*/ 1124413 h 2182043"/>
              <a:gd name="connsiteX66" fmla="*/ 1125075 w 1158419"/>
              <a:gd name="connsiteY66" fmla="*/ 1088694 h 2182043"/>
              <a:gd name="connsiteX67" fmla="*/ 1158413 w 1158419"/>
              <a:gd name="connsiteY67" fmla="*/ 1024400 h 2182043"/>
              <a:gd name="connsiteX68" fmla="*/ 1127456 w 1158419"/>
              <a:gd name="connsiteY68" fmla="*/ 972013 h 2182043"/>
              <a:gd name="connsiteX69" fmla="*/ 1084594 w 1158419"/>
              <a:gd name="connsiteY69" fmla="*/ 900575 h 2182043"/>
              <a:gd name="connsiteX70" fmla="*/ 1048875 w 1158419"/>
              <a:gd name="connsiteY70" fmla="*/ 864857 h 2182043"/>
              <a:gd name="connsiteX71" fmla="*/ 996487 w 1158419"/>
              <a:gd name="connsiteY71" fmla="*/ 869619 h 2182043"/>
              <a:gd name="connsiteX72" fmla="*/ 977437 w 1158419"/>
              <a:gd name="connsiteY72" fmla="*/ 907720 h 2182043"/>
              <a:gd name="connsiteX73" fmla="*/ 932194 w 1158419"/>
              <a:gd name="connsiteY73" fmla="*/ 962488 h 2182043"/>
              <a:gd name="connsiteX74" fmla="*/ 910762 w 1158419"/>
              <a:gd name="connsiteY74" fmla="*/ 917244 h 2182043"/>
              <a:gd name="connsiteX75" fmla="*/ 891712 w 1158419"/>
              <a:gd name="connsiteY75" fmla="*/ 883906 h 2182043"/>
              <a:gd name="connsiteX76" fmla="*/ 901237 w 1158419"/>
              <a:gd name="connsiteY76" fmla="*/ 833900 h 2182043"/>
              <a:gd name="connsiteX77" fmla="*/ 901237 w 1158419"/>
              <a:gd name="connsiteY77" fmla="*/ 788657 h 2182043"/>
              <a:gd name="connsiteX78" fmla="*/ 941719 w 1158419"/>
              <a:gd name="connsiteY78" fmla="*/ 752938 h 2182043"/>
              <a:gd name="connsiteX79" fmla="*/ 965533 w 1158419"/>
              <a:gd name="connsiteY79" fmla="*/ 686264 h 2182043"/>
              <a:gd name="connsiteX80" fmla="*/ 948862 w 1158419"/>
              <a:gd name="connsiteY80" fmla="*/ 600538 h 2182043"/>
              <a:gd name="connsiteX81" fmla="*/ 889331 w 1158419"/>
              <a:gd name="connsiteY81" fmla="*/ 600538 h 2182043"/>
              <a:gd name="connsiteX82" fmla="*/ 875044 w 1158419"/>
              <a:gd name="connsiteY82" fmla="*/ 586250 h 2182043"/>
              <a:gd name="connsiteX83" fmla="*/ 860756 w 1158419"/>
              <a:gd name="connsiteY83" fmla="*/ 576725 h 2182043"/>
              <a:gd name="connsiteX84" fmla="*/ 846469 w 1158419"/>
              <a:gd name="connsiteY84" fmla="*/ 557675 h 2182043"/>
              <a:gd name="connsiteX85" fmla="*/ 841706 w 1158419"/>
              <a:gd name="connsiteY85" fmla="*/ 543388 h 2182043"/>
              <a:gd name="connsiteX86" fmla="*/ 722644 w 1158419"/>
              <a:gd name="connsiteY86" fmla="*/ 538625 h 2182043"/>
              <a:gd name="connsiteX87" fmla="*/ 689306 w 1158419"/>
              <a:gd name="connsiteY87" fmla="*/ 510050 h 2182043"/>
              <a:gd name="connsiteX88" fmla="*/ 679781 w 1158419"/>
              <a:gd name="connsiteY88" fmla="*/ 495763 h 2182043"/>
              <a:gd name="connsiteX89" fmla="*/ 660731 w 1158419"/>
              <a:gd name="connsiteY89" fmla="*/ 448138 h 2182043"/>
              <a:gd name="connsiteX90" fmla="*/ 646444 w 1158419"/>
              <a:gd name="connsiteY90" fmla="*/ 410038 h 2182043"/>
              <a:gd name="connsiteX91" fmla="*/ 636919 w 1158419"/>
              <a:gd name="connsiteY91" fmla="*/ 386225 h 2182043"/>
              <a:gd name="connsiteX92" fmla="*/ 617869 w 1158419"/>
              <a:gd name="connsiteY92" fmla="*/ 357650 h 2182043"/>
              <a:gd name="connsiteX93" fmla="*/ 575006 w 1158419"/>
              <a:gd name="connsiteY93" fmla="*/ 329075 h 2182043"/>
              <a:gd name="connsiteX94" fmla="*/ 560719 w 1158419"/>
              <a:gd name="connsiteY94" fmla="*/ 319550 h 2182043"/>
              <a:gd name="connsiteX95" fmla="*/ 541669 w 1158419"/>
              <a:gd name="connsiteY95" fmla="*/ 305263 h 2182043"/>
              <a:gd name="connsiteX96" fmla="*/ 527381 w 1158419"/>
              <a:gd name="connsiteY96" fmla="*/ 300500 h 2182043"/>
              <a:gd name="connsiteX97" fmla="*/ 494044 w 1158419"/>
              <a:gd name="connsiteY97" fmla="*/ 281450 h 2182043"/>
              <a:gd name="connsiteX98" fmla="*/ 470231 w 1158419"/>
              <a:gd name="connsiteY98" fmla="*/ 271925 h 2182043"/>
              <a:gd name="connsiteX99" fmla="*/ 408318 w 1158419"/>
              <a:gd name="connsiteY99" fmla="*/ 181439 h 2182043"/>
              <a:gd name="connsiteX100" fmla="*/ 408319 w 1158419"/>
              <a:gd name="connsiteY100" fmla="*/ 52851 h 2182043"/>
              <a:gd name="connsiteX101" fmla="*/ 377362 w 1158419"/>
              <a:gd name="connsiteY101" fmla="*/ 43325 h 2182043"/>
              <a:gd name="connsiteX102" fmla="*/ 317831 w 1158419"/>
              <a:gd name="connsiteY102" fmla="*/ 9988 h 2182043"/>
              <a:gd name="connsiteX103" fmla="*/ 284494 w 1158419"/>
              <a:gd name="connsiteY103" fmla="*/ 463 h 2182043"/>
              <a:gd name="connsiteX104" fmla="*/ 265444 w 1158419"/>
              <a:gd name="connsiteY104" fmla="*/ 5225 h 2182043"/>
              <a:gd name="connsiteX105" fmla="*/ 227344 w 1158419"/>
              <a:gd name="connsiteY105" fmla="*/ 55231 h 2182043"/>
              <a:gd name="connsiteX106" fmla="*/ 170194 w 1158419"/>
              <a:gd name="connsiteY106" fmla="*/ 69519 h 2182043"/>
              <a:gd name="connsiteX107" fmla="*/ 158287 w 1158419"/>
              <a:gd name="connsiteY107" fmla="*/ 114763 h 2182043"/>
              <a:gd name="connsiteX108" fmla="*/ 122568 w 1158419"/>
              <a:gd name="connsiteY108" fmla="*/ 150481 h 2182043"/>
              <a:gd name="connsiteX109" fmla="*/ 84469 w 1158419"/>
              <a:gd name="connsiteY109" fmla="*/ 243351 h 2182043"/>
              <a:gd name="connsiteX0" fmla="*/ 84469 w 1158419"/>
              <a:gd name="connsiteY0" fmla="*/ 243351 h 2182043"/>
              <a:gd name="connsiteX1" fmla="*/ 91612 w 1158419"/>
              <a:gd name="connsiteY1" fmla="*/ 271925 h 2182043"/>
              <a:gd name="connsiteX2" fmla="*/ 74943 w 1158419"/>
              <a:gd name="connsiteY2" fmla="*/ 340982 h 2182043"/>
              <a:gd name="connsiteX3" fmla="*/ 60656 w 1158419"/>
              <a:gd name="connsiteY3" fmla="*/ 390988 h 2182043"/>
              <a:gd name="connsiteX4" fmla="*/ 53512 w 1158419"/>
              <a:gd name="connsiteY4" fmla="*/ 467188 h 2182043"/>
              <a:gd name="connsiteX5" fmla="*/ 32081 w 1158419"/>
              <a:gd name="connsiteY5" fmla="*/ 505288 h 2182043"/>
              <a:gd name="connsiteX6" fmla="*/ 3506 w 1158419"/>
              <a:gd name="connsiteY6" fmla="*/ 541007 h 2182043"/>
              <a:gd name="connsiteX7" fmla="*/ 74944 w 1158419"/>
              <a:gd name="connsiteY7" fmla="*/ 564819 h 2182043"/>
              <a:gd name="connsiteX8" fmla="*/ 67800 w 1158419"/>
              <a:gd name="connsiteY8" fmla="*/ 643401 h 2182043"/>
              <a:gd name="connsiteX9" fmla="*/ 103518 w 1158419"/>
              <a:gd name="connsiteY9" fmla="*/ 688645 h 2182043"/>
              <a:gd name="connsiteX10" fmla="*/ 167813 w 1158419"/>
              <a:gd name="connsiteY10" fmla="*/ 736269 h 2182043"/>
              <a:gd name="connsiteX11" fmla="*/ 170195 w 1158419"/>
              <a:gd name="connsiteY11" fmla="*/ 807706 h 2182043"/>
              <a:gd name="connsiteX12" fmla="*/ 155907 w 1158419"/>
              <a:gd name="connsiteY12" fmla="*/ 860094 h 2182043"/>
              <a:gd name="connsiteX13" fmla="*/ 127331 w 1158419"/>
              <a:gd name="connsiteY13" fmla="*/ 910100 h 2182043"/>
              <a:gd name="connsiteX14" fmla="*/ 98756 w 1158419"/>
              <a:gd name="connsiteY14" fmla="*/ 948200 h 2182043"/>
              <a:gd name="connsiteX15" fmla="*/ 63037 w 1158419"/>
              <a:gd name="connsiteY15" fmla="*/ 993444 h 2182043"/>
              <a:gd name="connsiteX16" fmla="*/ 32082 w 1158419"/>
              <a:gd name="connsiteY16" fmla="*/ 1064881 h 2182043"/>
              <a:gd name="connsiteX17" fmla="*/ 1125 w 1158419"/>
              <a:gd name="connsiteY17" fmla="*/ 1105363 h 2182043"/>
              <a:gd name="connsiteX18" fmla="*/ 8269 w 1158419"/>
              <a:gd name="connsiteY18" fmla="*/ 1174419 h 2182043"/>
              <a:gd name="connsiteX19" fmla="*/ 22557 w 1158419"/>
              <a:gd name="connsiteY19" fmla="*/ 1224425 h 2182043"/>
              <a:gd name="connsiteX20" fmla="*/ 51133 w 1158419"/>
              <a:gd name="connsiteY20" fmla="*/ 1260144 h 2182043"/>
              <a:gd name="connsiteX21" fmla="*/ 70181 w 1158419"/>
              <a:gd name="connsiteY21" fmla="*/ 1298244 h 2182043"/>
              <a:gd name="connsiteX22" fmla="*/ 148763 w 1158419"/>
              <a:gd name="connsiteY22" fmla="*/ 1314913 h 2182043"/>
              <a:gd name="connsiteX23" fmla="*/ 255919 w 1158419"/>
              <a:gd name="connsiteY23" fmla="*/ 1398256 h 2182043"/>
              <a:gd name="connsiteX24" fmla="*/ 279733 w 1158419"/>
              <a:gd name="connsiteY24" fmla="*/ 1450644 h 2182043"/>
              <a:gd name="connsiteX25" fmla="*/ 239252 w 1158419"/>
              <a:gd name="connsiteY25" fmla="*/ 1550656 h 2182043"/>
              <a:gd name="connsiteX26" fmla="*/ 210677 w 1158419"/>
              <a:gd name="connsiteY26" fmla="*/ 1655431 h 2182043"/>
              <a:gd name="connsiteX27" fmla="*/ 217819 w 1158419"/>
              <a:gd name="connsiteY27" fmla="*/ 1714963 h 2182043"/>
              <a:gd name="connsiteX28" fmla="*/ 246394 w 1158419"/>
              <a:gd name="connsiteY28" fmla="*/ 1812594 h 2182043"/>
              <a:gd name="connsiteX29" fmla="*/ 191627 w 1158419"/>
              <a:gd name="connsiteY29" fmla="*/ 1857838 h 2182043"/>
              <a:gd name="connsiteX30" fmla="*/ 144002 w 1158419"/>
              <a:gd name="connsiteY30" fmla="*/ 1891175 h 2182043"/>
              <a:gd name="connsiteX31" fmla="*/ 91613 w 1158419"/>
              <a:gd name="connsiteY31" fmla="*/ 1917369 h 2182043"/>
              <a:gd name="connsiteX32" fmla="*/ 139239 w 1158419"/>
              <a:gd name="connsiteY32" fmla="*/ 1953088 h 2182043"/>
              <a:gd name="connsiteX33" fmla="*/ 165431 w 1158419"/>
              <a:gd name="connsiteY33" fmla="*/ 1984043 h 2182043"/>
              <a:gd name="connsiteX34" fmla="*/ 196387 w 1158419"/>
              <a:gd name="connsiteY34" fmla="*/ 2055482 h 2182043"/>
              <a:gd name="connsiteX35" fmla="*/ 258302 w 1158419"/>
              <a:gd name="connsiteY35" fmla="*/ 2048338 h 2182043"/>
              <a:gd name="connsiteX36" fmla="*/ 365456 w 1158419"/>
              <a:gd name="connsiteY36" fmla="*/ 2074532 h 2182043"/>
              <a:gd name="connsiteX37" fmla="*/ 382127 w 1158419"/>
              <a:gd name="connsiteY37" fmla="*/ 2155494 h 2182043"/>
              <a:gd name="connsiteX38" fmla="*/ 441658 w 1158419"/>
              <a:gd name="connsiteY38" fmla="*/ 2176926 h 2182043"/>
              <a:gd name="connsiteX39" fmla="*/ 489282 w 1158419"/>
              <a:gd name="connsiteY39" fmla="*/ 2165019 h 2182043"/>
              <a:gd name="connsiteX40" fmla="*/ 527381 w 1158419"/>
              <a:gd name="connsiteY40" fmla="*/ 2181687 h 2182043"/>
              <a:gd name="connsiteX41" fmla="*/ 539288 w 1158419"/>
              <a:gd name="connsiteY41" fmla="*/ 2086437 h 2182043"/>
              <a:gd name="connsiteX42" fmla="*/ 591675 w 1158419"/>
              <a:gd name="connsiteY42" fmla="*/ 2041194 h 2182043"/>
              <a:gd name="connsiteX43" fmla="*/ 613106 w 1158419"/>
              <a:gd name="connsiteY43" fmla="*/ 2010238 h 2182043"/>
              <a:gd name="connsiteX44" fmla="*/ 608346 w 1158419"/>
              <a:gd name="connsiteY44" fmla="*/ 1972139 h 2182043"/>
              <a:gd name="connsiteX45" fmla="*/ 648824 w 1158419"/>
              <a:gd name="connsiteY45" fmla="*/ 1869745 h 2182043"/>
              <a:gd name="connsiteX46" fmla="*/ 698831 w 1158419"/>
              <a:gd name="connsiteY46" fmla="*/ 1781638 h 2182043"/>
              <a:gd name="connsiteX47" fmla="*/ 739314 w 1158419"/>
              <a:gd name="connsiteY47" fmla="*/ 1714964 h 2182043"/>
              <a:gd name="connsiteX48" fmla="*/ 770269 w 1158419"/>
              <a:gd name="connsiteY48" fmla="*/ 1684008 h 2182043"/>
              <a:gd name="connsiteX49" fmla="*/ 791701 w 1158419"/>
              <a:gd name="connsiteY49" fmla="*/ 1772113 h 2182043"/>
              <a:gd name="connsiteX50" fmla="*/ 813133 w 1158419"/>
              <a:gd name="connsiteY50" fmla="*/ 1719726 h 2182043"/>
              <a:gd name="connsiteX51" fmla="*/ 848850 w 1158419"/>
              <a:gd name="connsiteY51" fmla="*/ 1729250 h 2182043"/>
              <a:gd name="connsiteX52" fmla="*/ 865518 w 1158419"/>
              <a:gd name="connsiteY52" fmla="*/ 1669719 h 2182043"/>
              <a:gd name="connsiteX53" fmla="*/ 946482 w 1158419"/>
              <a:gd name="connsiteY53" fmla="*/ 1703056 h 2182043"/>
              <a:gd name="connsiteX54" fmla="*/ 989344 w 1158419"/>
              <a:gd name="connsiteY54" fmla="*/ 1738775 h 2182043"/>
              <a:gd name="connsiteX55" fmla="*/ 986963 w 1158419"/>
              <a:gd name="connsiteY55" fmla="*/ 1674482 h 2182043"/>
              <a:gd name="connsiteX56" fmla="*/ 1017919 w 1158419"/>
              <a:gd name="connsiteY56" fmla="*/ 1638763 h 2182043"/>
              <a:gd name="connsiteX57" fmla="*/ 996488 w 1158419"/>
              <a:gd name="connsiteY57" fmla="*/ 1557800 h 2182043"/>
              <a:gd name="connsiteX58" fmla="*/ 934577 w 1158419"/>
              <a:gd name="connsiteY58" fmla="*/ 1495890 h 2182043"/>
              <a:gd name="connsiteX59" fmla="*/ 932194 w 1158419"/>
              <a:gd name="connsiteY59" fmla="*/ 1405400 h 2182043"/>
              <a:gd name="connsiteX60" fmla="*/ 929813 w 1158419"/>
              <a:gd name="connsiteY60" fmla="*/ 1364919 h 2182043"/>
              <a:gd name="connsiteX61" fmla="*/ 898856 w 1158419"/>
              <a:gd name="connsiteY61" fmla="*/ 1291100 h 2182043"/>
              <a:gd name="connsiteX62" fmla="*/ 905999 w 1158419"/>
              <a:gd name="connsiteY62" fmla="*/ 1236332 h 2182043"/>
              <a:gd name="connsiteX63" fmla="*/ 998870 w 1158419"/>
              <a:gd name="connsiteY63" fmla="*/ 1195851 h 2182043"/>
              <a:gd name="connsiteX64" fmla="*/ 1041731 w 1158419"/>
              <a:gd name="connsiteY64" fmla="*/ 1143463 h 2182043"/>
              <a:gd name="connsiteX65" fmla="*/ 1070306 w 1158419"/>
              <a:gd name="connsiteY65" fmla="*/ 1124413 h 2182043"/>
              <a:gd name="connsiteX66" fmla="*/ 1125075 w 1158419"/>
              <a:gd name="connsiteY66" fmla="*/ 1088694 h 2182043"/>
              <a:gd name="connsiteX67" fmla="*/ 1158413 w 1158419"/>
              <a:gd name="connsiteY67" fmla="*/ 1024400 h 2182043"/>
              <a:gd name="connsiteX68" fmla="*/ 1127456 w 1158419"/>
              <a:gd name="connsiteY68" fmla="*/ 972013 h 2182043"/>
              <a:gd name="connsiteX69" fmla="*/ 1084594 w 1158419"/>
              <a:gd name="connsiteY69" fmla="*/ 900575 h 2182043"/>
              <a:gd name="connsiteX70" fmla="*/ 1048875 w 1158419"/>
              <a:gd name="connsiteY70" fmla="*/ 864857 h 2182043"/>
              <a:gd name="connsiteX71" fmla="*/ 996487 w 1158419"/>
              <a:gd name="connsiteY71" fmla="*/ 869619 h 2182043"/>
              <a:gd name="connsiteX72" fmla="*/ 977437 w 1158419"/>
              <a:gd name="connsiteY72" fmla="*/ 907720 h 2182043"/>
              <a:gd name="connsiteX73" fmla="*/ 932194 w 1158419"/>
              <a:gd name="connsiteY73" fmla="*/ 962488 h 2182043"/>
              <a:gd name="connsiteX74" fmla="*/ 910762 w 1158419"/>
              <a:gd name="connsiteY74" fmla="*/ 917244 h 2182043"/>
              <a:gd name="connsiteX75" fmla="*/ 891712 w 1158419"/>
              <a:gd name="connsiteY75" fmla="*/ 883906 h 2182043"/>
              <a:gd name="connsiteX76" fmla="*/ 901237 w 1158419"/>
              <a:gd name="connsiteY76" fmla="*/ 833900 h 2182043"/>
              <a:gd name="connsiteX77" fmla="*/ 901237 w 1158419"/>
              <a:gd name="connsiteY77" fmla="*/ 788657 h 2182043"/>
              <a:gd name="connsiteX78" fmla="*/ 941719 w 1158419"/>
              <a:gd name="connsiteY78" fmla="*/ 752938 h 2182043"/>
              <a:gd name="connsiteX79" fmla="*/ 965533 w 1158419"/>
              <a:gd name="connsiteY79" fmla="*/ 686264 h 2182043"/>
              <a:gd name="connsiteX80" fmla="*/ 948862 w 1158419"/>
              <a:gd name="connsiteY80" fmla="*/ 600538 h 2182043"/>
              <a:gd name="connsiteX81" fmla="*/ 875044 w 1158419"/>
              <a:gd name="connsiteY81" fmla="*/ 586250 h 2182043"/>
              <a:gd name="connsiteX82" fmla="*/ 860756 w 1158419"/>
              <a:gd name="connsiteY82" fmla="*/ 576725 h 2182043"/>
              <a:gd name="connsiteX83" fmla="*/ 846469 w 1158419"/>
              <a:gd name="connsiteY83" fmla="*/ 557675 h 2182043"/>
              <a:gd name="connsiteX84" fmla="*/ 841706 w 1158419"/>
              <a:gd name="connsiteY84" fmla="*/ 543388 h 2182043"/>
              <a:gd name="connsiteX85" fmla="*/ 722644 w 1158419"/>
              <a:gd name="connsiteY85" fmla="*/ 538625 h 2182043"/>
              <a:gd name="connsiteX86" fmla="*/ 689306 w 1158419"/>
              <a:gd name="connsiteY86" fmla="*/ 510050 h 2182043"/>
              <a:gd name="connsiteX87" fmla="*/ 679781 w 1158419"/>
              <a:gd name="connsiteY87" fmla="*/ 495763 h 2182043"/>
              <a:gd name="connsiteX88" fmla="*/ 660731 w 1158419"/>
              <a:gd name="connsiteY88" fmla="*/ 448138 h 2182043"/>
              <a:gd name="connsiteX89" fmla="*/ 646444 w 1158419"/>
              <a:gd name="connsiteY89" fmla="*/ 410038 h 2182043"/>
              <a:gd name="connsiteX90" fmla="*/ 636919 w 1158419"/>
              <a:gd name="connsiteY90" fmla="*/ 386225 h 2182043"/>
              <a:gd name="connsiteX91" fmla="*/ 617869 w 1158419"/>
              <a:gd name="connsiteY91" fmla="*/ 357650 h 2182043"/>
              <a:gd name="connsiteX92" fmla="*/ 575006 w 1158419"/>
              <a:gd name="connsiteY92" fmla="*/ 329075 h 2182043"/>
              <a:gd name="connsiteX93" fmla="*/ 560719 w 1158419"/>
              <a:gd name="connsiteY93" fmla="*/ 319550 h 2182043"/>
              <a:gd name="connsiteX94" fmla="*/ 541669 w 1158419"/>
              <a:gd name="connsiteY94" fmla="*/ 305263 h 2182043"/>
              <a:gd name="connsiteX95" fmla="*/ 527381 w 1158419"/>
              <a:gd name="connsiteY95" fmla="*/ 300500 h 2182043"/>
              <a:gd name="connsiteX96" fmla="*/ 494044 w 1158419"/>
              <a:gd name="connsiteY96" fmla="*/ 281450 h 2182043"/>
              <a:gd name="connsiteX97" fmla="*/ 470231 w 1158419"/>
              <a:gd name="connsiteY97" fmla="*/ 271925 h 2182043"/>
              <a:gd name="connsiteX98" fmla="*/ 408318 w 1158419"/>
              <a:gd name="connsiteY98" fmla="*/ 181439 h 2182043"/>
              <a:gd name="connsiteX99" fmla="*/ 408319 w 1158419"/>
              <a:gd name="connsiteY99" fmla="*/ 52851 h 2182043"/>
              <a:gd name="connsiteX100" fmla="*/ 377362 w 1158419"/>
              <a:gd name="connsiteY100" fmla="*/ 43325 h 2182043"/>
              <a:gd name="connsiteX101" fmla="*/ 317831 w 1158419"/>
              <a:gd name="connsiteY101" fmla="*/ 9988 h 2182043"/>
              <a:gd name="connsiteX102" fmla="*/ 284494 w 1158419"/>
              <a:gd name="connsiteY102" fmla="*/ 463 h 2182043"/>
              <a:gd name="connsiteX103" fmla="*/ 265444 w 1158419"/>
              <a:gd name="connsiteY103" fmla="*/ 5225 h 2182043"/>
              <a:gd name="connsiteX104" fmla="*/ 227344 w 1158419"/>
              <a:gd name="connsiteY104" fmla="*/ 55231 h 2182043"/>
              <a:gd name="connsiteX105" fmla="*/ 170194 w 1158419"/>
              <a:gd name="connsiteY105" fmla="*/ 69519 h 2182043"/>
              <a:gd name="connsiteX106" fmla="*/ 158287 w 1158419"/>
              <a:gd name="connsiteY106" fmla="*/ 114763 h 2182043"/>
              <a:gd name="connsiteX107" fmla="*/ 122568 w 1158419"/>
              <a:gd name="connsiteY107" fmla="*/ 150481 h 2182043"/>
              <a:gd name="connsiteX108" fmla="*/ 84469 w 1158419"/>
              <a:gd name="connsiteY108" fmla="*/ 243351 h 2182043"/>
              <a:gd name="connsiteX0" fmla="*/ 84469 w 1158419"/>
              <a:gd name="connsiteY0" fmla="*/ 243351 h 2182043"/>
              <a:gd name="connsiteX1" fmla="*/ 91612 w 1158419"/>
              <a:gd name="connsiteY1" fmla="*/ 271925 h 2182043"/>
              <a:gd name="connsiteX2" fmla="*/ 74943 w 1158419"/>
              <a:gd name="connsiteY2" fmla="*/ 340982 h 2182043"/>
              <a:gd name="connsiteX3" fmla="*/ 60656 w 1158419"/>
              <a:gd name="connsiteY3" fmla="*/ 390988 h 2182043"/>
              <a:gd name="connsiteX4" fmla="*/ 53512 w 1158419"/>
              <a:gd name="connsiteY4" fmla="*/ 467188 h 2182043"/>
              <a:gd name="connsiteX5" fmla="*/ 32081 w 1158419"/>
              <a:gd name="connsiteY5" fmla="*/ 505288 h 2182043"/>
              <a:gd name="connsiteX6" fmla="*/ 3506 w 1158419"/>
              <a:gd name="connsiteY6" fmla="*/ 541007 h 2182043"/>
              <a:gd name="connsiteX7" fmla="*/ 74944 w 1158419"/>
              <a:gd name="connsiteY7" fmla="*/ 564819 h 2182043"/>
              <a:gd name="connsiteX8" fmla="*/ 67800 w 1158419"/>
              <a:gd name="connsiteY8" fmla="*/ 643401 h 2182043"/>
              <a:gd name="connsiteX9" fmla="*/ 103518 w 1158419"/>
              <a:gd name="connsiteY9" fmla="*/ 688645 h 2182043"/>
              <a:gd name="connsiteX10" fmla="*/ 167813 w 1158419"/>
              <a:gd name="connsiteY10" fmla="*/ 736269 h 2182043"/>
              <a:gd name="connsiteX11" fmla="*/ 170195 w 1158419"/>
              <a:gd name="connsiteY11" fmla="*/ 807706 h 2182043"/>
              <a:gd name="connsiteX12" fmla="*/ 155907 w 1158419"/>
              <a:gd name="connsiteY12" fmla="*/ 860094 h 2182043"/>
              <a:gd name="connsiteX13" fmla="*/ 127331 w 1158419"/>
              <a:gd name="connsiteY13" fmla="*/ 910100 h 2182043"/>
              <a:gd name="connsiteX14" fmla="*/ 98756 w 1158419"/>
              <a:gd name="connsiteY14" fmla="*/ 948200 h 2182043"/>
              <a:gd name="connsiteX15" fmla="*/ 63037 w 1158419"/>
              <a:gd name="connsiteY15" fmla="*/ 993444 h 2182043"/>
              <a:gd name="connsiteX16" fmla="*/ 32082 w 1158419"/>
              <a:gd name="connsiteY16" fmla="*/ 1064881 h 2182043"/>
              <a:gd name="connsiteX17" fmla="*/ 1125 w 1158419"/>
              <a:gd name="connsiteY17" fmla="*/ 1105363 h 2182043"/>
              <a:gd name="connsiteX18" fmla="*/ 8269 w 1158419"/>
              <a:gd name="connsiteY18" fmla="*/ 1174419 h 2182043"/>
              <a:gd name="connsiteX19" fmla="*/ 22557 w 1158419"/>
              <a:gd name="connsiteY19" fmla="*/ 1224425 h 2182043"/>
              <a:gd name="connsiteX20" fmla="*/ 51133 w 1158419"/>
              <a:gd name="connsiteY20" fmla="*/ 1260144 h 2182043"/>
              <a:gd name="connsiteX21" fmla="*/ 70181 w 1158419"/>
              <a:gd name="connsiteY21" fmla="*/ 1298244 h 2182043"/>
              <a:gd name="connsiteX22" fmla="*/ 148763 w 1158419"/>
              <a:gd name="connsiteY22" fmla="*/ 1314913 h 2182043"/>
              <a:gd name="connsiteX23" fmla="*/ 255919 w 1158419"/>
              <a:gd name="connsiteY23" fmla="*/ 1398256 h 2182043"/>
              <a:gd name="connsiteX24" fmla="*/ 279733 w 1158419"/>
              <a:gd name="connsiteY24" fmla="*/ 1450644 h 2182043"/>
              <a:gd name="connsiteX25" fmla="*/ 239252 w 1158419"/>
              <a:gd name="connsiteY25" fmla="*/ 1550656 h 2182043"/>
              <a:gd name="connsiteX26" fmla="*/ 210677 w 1158419"/>
              <a:gd name="connsiteY26" fmla="*/ 1655431 h 2182043"/>
              <a:gd name="connsiteX27" fmla="*/ 217819 w 1158419"/>
              <a:gd name="connsiteY27" fmla="*/ 1714963 h 2182043"/>
              <a:gd name="connsiteX28" fmla="*/ 246394 w 1158419"/>
              <a:gd name="connsiteY28" fmla="*/ 1812594 h 2182043"/>
              <a:gd name="connsiteX29" fmla="*/ 191627 w 1158419"/>
              <a:gd name="connsiteY29" fmla="*/ 1857838 h 2182043"/>
              <a:gd name="connsiteX30" fmla="*/ 144002 w 1158419"/>
              <a:gd name="connsiteY30" fmla="*/ 1891175 h 2182043"/>
              <a:gd name="connsiteX31" fmla="*/ 91613 w 1158419"/>
              <a:gd name="connsiteY31" fmla="*/ 1917369 h 2182043"/>
              <a:gd name="connsiteX32" fmla="*/ 139239 w 1158419"/>
              <a:gd name="connsiteY32" fmla="*/ 1953088 h 2182043"/>
              <a:gd name="connsiteX33" fmla="*/ 165431 w 1158419"/>
              <a:gd name="connsiteY33" fmla="*/ 1984043 h 2182043"/>
              <a:gd name="connsiteX34" fmla="*/ 196387 w 1158419"/>
              <a:gd name="connsiteY34" fmla="*/ 2055482 h 2182043"/>
              <a:gd name="connsiteX35" fmla="*/ 258302 w 1158419"/>
              <a:gd name="connsiteY35" fmla="*/ 2048338 h 2182043"/>
              <a:gd name="connsiteX36" fmla="*/ 365456 w 1158419"/>
              <a:gd name="connsiteY36" fmla="*/ 2074532 h 2182043"/>
              <a:gd name="connsiteX37" fmla="*/ 382127 w 1158419"/>
              <a:gd name="connsiteY37" fmla="*/ 2155494 h 2182043"/>
              <a:gd name="connsiteX38" fmla="*/ 441658 w 1158419"/>
              <a:gd name="connsiteY38" fmla="*/ 2176926 h 2182043"/>
              <a:gd name="connsiteX39" fmla="*/ 489282 w 1158419"/>
              <a:gd name="connsiteY39" fmla="*/ 2165019 h 2182043"/>
              <a:gd name="connsiteX40" fmla="*/ 527381 w 1158419"/>
              <a:gd name="connsiteY40" fmla="*/ 2181687 h 2182043"/>
              <a:gd name="connsiteX41" fmla="*/ 539288 w 1158419"/>
              <a:gd name="connsiteY41" fmla="*/ 2086437 h 2182043"/>
              <a:gd name="connsiteX42" fmla="*/ 591675 w 1158419"/>
              <a:gd name="connsiteY42" fmla="*/ 2041194 h 2182043"/>
              <a:gd name="connsiteX43" fmla="*/ 613106 w 1158419"/>
              <a:gd name="connsiteY43" fmla="*/ 2010238 h 2182043"/>
              <a:gd name="connsiteX44" fmla="*/ 608346 w 1158419"/>
              <a:gd name="connsiteY44" fmla="*/ 1972139 h 2182043"/>
              <a:gd name="connsiteX45" fmla="*/ 648824 w 1158419"/>
              <a:gd name="connsiteY45" fmla="*/ 1869745 h 2182043"/>
              <a:gd name="connsiteX46" fmla="*/ 698831 w 1158419"/>
              <a:gd name="connsiteY46" fmla="*/ 1781638 h 2182043"/>
              <a:gd name="connsiteX47" fmla="*/ 739314 w 1158419"/>
              <a:gd name="connsiteY47" fmla="*/ 1714964 h 2182043"/>
              <a:gd name="connsiteX48" fmla="*/ 770269 w 1158419"/>
              <a:gd name="connsiteY48" fmla="*/ 1684008 h 2182043"/>
              <a:gd name="connsiteX49" fmla="*/ 791701 w 1158419"/>
              <a:gd name="connsiteY49" fmla="*/ 1772113 h 2182043"/>
              <a:gd name="connsiteX50" fmla="*/ 813133 w 1158419"/>
              <a:gd name="connsiteY50" fmla="*/ 1719726 h 2182043"/>
              <a:gd name="connsiteX51" fmla="*/ 848850 w 1158419"/>
              <a:gd name="connsiteY51" fmla="*/ 1729250 h 2182043"/>
              <a:gd name="connsiteX52" fmla="*/ 865518 w 1158419"/>
              <a:gd name="connsiteY52" fmla="*/ 1669719 h 2182043"/>
              <a:gd name="connsiteX53" fmla="*/ 946482 w 1158419"/>
              <a:gd name="connsiteY53" fmla="*/ 1703056 h 2182043"/>
              <a:gd name="connsiteX54" fmla="*/ 989344 w 1158419"/>
              <a:gd name="connsiteY54" fmla="*/ 1738775 h 2182043"/>
              <a:gd name="connsiteX55" fmla="*/ 986963 w 1158419"/>
              <a:gd name="connsiteY55" fmla="*/ 1674482 h 2182043"/>
              <a:gd name="connsiteX56" fmla="*/ 1017919 w 1158419"/>
              <a:gd name="connsiteY56" fmla="*/ 1638763 h 2182043"/>
              <a:gd name="connsiteX57" fmla="*/ 996488 w 1158419"/>
              <a:gd name="connsiteY57" fmla="*/ 1557800 h 2182043"/>
              <a:gd name="connsiteX58" fmla="*/ 934577 w 1158419"/>
              <a:gd name="connsiteY58" fmla="*/ 1495890 h 2182043"/>
              <a:gd name="connsiteX59" fmla="*/ 932194 w 1158419"/>
              <a:gd name="connsiteY59" fmla="*/ 1405400 h 2182043"/>
              <a:gd name="connsiteX60" fmla="*/ 929813 w 1158419"/>
              <a:gd name="connsiteY60" fmla="*/ 1364919 h 2182043"/>
              <a:gd name="connsiteX61" fmla="*/ 898856 w 1158419"/>
              <a:gd name="connsiteY61" fmla="*/ 1291100 h 2182043"/>
              <a:gd name="connsiteX62" fmla="*/ 905999 w 1158419"/>
              <a:gd name="connsiteY62" fmla="*/ 1236332 h 2182043"/>
              <a:gd name="connsiteX63" fmla="*/ 998870 w 1158419"/>
              <a:gd name="connsiteY63" fmla="*/ 1195851 h 2182043"/>
              <a:gd name="connsiteX64" fmla="*/ 1041731 w 1158419"/>
              <a:gd name="connsiteY64" fmla="*/ 1143463 h 2182043"/>
              <a:gd name="connsiteX65" fmla="*/ 1070306 w 1158419"/>
              <a:gd name="connsiteY65" fmla="*/ 1124413 h 2182043"/>
              <a:gd name="connsiteX66" fmla="*/ 1125075 w 1158419"/>
              <a:gd name="connsiteY66" fmla="*/ 1088694 h 2182043"/>
              <a:gd name="connsiteX67" fmla="*/ 1158413 w 1158419"/>
              <a:gd name="connsiteY67" fmla="*/ 1024400 h 2182043"/>
              <a:gd name="connsiteX68" fmla="*/ 1127456 w 1158419"/>
              <a:gd name="connsiteY68" fmla="*/ 972013 h 2182043"/>
              <a:gd name="connsiteX69" fmla="*/ 1084594 w 1158419"/>
              <a:gd name="connsiteY69" fmla="*/ 900575 h 2182043"/>
              <a:gd name="connsiteX70" fmla="*/ 1048875 w 1158419"/>
              <a:gd name="connsiteY70" fmla="*/ 864857 h 2182043"/>
              <a:gd name="connsiteX71" fmla="*/ 996487 w 1158419"/>
              <a:gd name="connsiteY71" fmla="*/ 869619 h 2182043"/>
              <a:gd name="connsiteX72" fmla="*/ 977437 w 1158419"/>
              <a:gd name="connsiteY72" fmla="*/ 907720 h 2182043"/>
              <a:gd name="connsiteX73" fmla="*/ 932194 w 1158419"/>
              <a:gd name="connsiteY73" fmla="*/ 962488 h 2182043"/>
              <a:gd name="connsiteX74" fmla="*/ 910762 w 1158419"/>
              <a:gd name="connsiteY74" fmla="*/ 917244 h 2182043"/>
              <a:gd name="connsiteX75" fmla="*/ 891712 w 1158419"/>
              <a:gd name="connsiteY75" fmla="*/ 883906 h 2182043"/>
              <a:gd name="connsiteX76" fmla="*/ 901237 w 1158419"/>
              <a:gd name="connsiteY76" fmla="*/ 833900 h 2182043"/>
              <a:gd name="connsiteX77" fmla="*/ 901237 w 1158419"/>
              <a:gd name="connsiteY77" fmla="*/ 788657 h 2182043"/>
              <a:gd name="connsiteX78" fmla="*/ 941719 w 1158419"/>
              <a:gd name="connsiteY78" fmla="*/ 752938 h 2182043"/>
              <a:gd name="connsiteX79" fmla="*/ 965533 w 1158419"/>
              <a:gd name="connsiteY79" fmla="*/ 686264 h 2182043"/>
              <a:gd name="connsiteX80" fmla="*/ 948862 w 1158419"/>
              <a:gd name="connsiteY80" fmla="*/ 600538 h 2182043"/>
              <a:gd name="connsiteX81" fmla="*/ 860756 w 1158419"/>
              <a:gd name="connsiteY81" fmla="*/ 576725 h 2182043"/>
              <a:gd name="connsiteX82" fmla="*/ 846469 w 1158419"/>
              <a:gd name="connsiteY82" fmla="*/ 557675 h 2182043"/>
              <a:gd name="connsiteX83" fmla="*/ 841706 w 1158419"/>
              <a:gd name="connsiteY83" fmla="*/ 543388 h 2182043"/>
              <a:gd name="connsiteX84" fmla="*/ 722644 w 1158419"/>
              <a:gd name="connsiteY84" fmla="*/ 538625 h 2182043"/>
              <a:gd name="connsiteX85" fmla="*/ 689306 w 1158419"/>
              <a:gd name="connsiteY85" fmla="*/ 510050 h 2182043"/>
              <a:gd name="connsiteX86" fmla="*/ 679781 w 1158419"/>
              <a:gd name="connsiteY86" fmla="*/ 495763 h 2182043"/>
              <a:gd name="connsiteX87" fmla="*/ 660731 w 1158419"/>
              <a:gd name="connsiteY87" fmla="*/ 448138 h 2182043"/>
              <a:gd name="connsiteX88" fmla="*/ 646444 w 1158419"/>
              <a:gd name="connsiteY88" fmla="*/ 410038 h 2182043"/>
              <a:gd name="connsiteX89" fmla="*/ 636919 w 1158419"/>
              <a:gd name="connsiteY89" fmla="*/ 386225 h 2182043"/>
              <a:gd name="connsiteX90" fmla="*/ 617869 w 1158419"/>
              <a:gd name="connsiteY90" fmla="*/ 357650 h 2182043"/>
              <a:gd name="connsiteX91" fmla="*/ 575006 w 1158419"/>
              <a:gd name="connsiteY91" fmla="*/ 329075 h 2182043"/>
              <a:gd name="connsiteX92" fmla="*/ 560719 w 1158419"/>
              <a:gd name="connsiteY92" fmla="*/ 319550 h 2182043"/>
              <a:gd name="connsiteX93" fmla="*/ 541669 w 1158419"/>
              <a:gd name="connsiteY93" fmla="*/ 305263 h 2182043"/>
              <a:gd name="connsiteX94" fmla="*/ 527381 w 1158419"/>
              <a:gd name="connsiteY94" fmla="*/ 300500 h 2182043"/>
              <a:gd name="connsiteX95" fmla="*/ 494044 w 1158419"/>
              <a:gd name="connsiteY95" fmla="*/ 281450 h 2182043"/>
              <a:gd name="connsiteX96" fmla="*/ 470231 w 1158419"/>
              <a:gd name="connsiteY96" fmla="*/ 271925 h 2182043"/>
              <a:gd name="connsiteX97" fmla="*/ 408318 w 1158419"/>
              <a:gd name="connsiteY97" fmla="*/ 181439 h 2182043"/>
              <a:gd name="connsiteX98" fmla="*/ 408319 w 1158419"/>
              <a:gd name="connsiteY98" fmla="*/ 52851 h 2182043"/>
              <a:gd name="connsiteX99" fmla="*/ 377362 w 1158419"/>
              <a:gd name="connsiteY99" fmla="*/ 43325 h 2182043"/>
              <a:gd name="connsiteX100" fmla="*/ 317831 w 1158419"/>
              <a:gd name="connsiteY100" fmla="*/ 9988 h 2182043"/>
              <a:gd name="connsiteX101" fmla="*/ 284494 w 1158419"/>
              <a:gd name="connsiteY101" fmla="*/ 463 h 2182043"/>
              <a:gd name="connsiteX102" fmla="*/ 265444 w 1158419"/>
              <a:gd name="connsiteY102" fmla="*/ 5225 h 2182043"/>
              <a:gd name="connsiteX103" fmla="*/ 227344 w 1158419"/>
              <a:gd name="connsiteY103" fmla="*/ 55231 h 2182043"/>
              <a:gd name="connsiteX104" fmla="*/ 170194 w 1158419"/>
              <a:gd name="connsiteY104" fmla="*/ 69519 h 2182043"/>
              <a:gd name="connsiteX105" fmla="*/ 158287 w 1158419"/>
              <a:gd name="connsiteY105" fmla="*/ 114763 h 2182043"/>
              <a:gd name="connsiteX106" fmla="*/ 122568 w 1158419"/>
              <a:gd name="connsiteY106" fmla="*/ 150481 h 2182043"/>
              <a:gd name="connsiteX107" fmla="*/ 84469 w 1158419"/>
              <a:gd name="connsiteY107" fmla="*/ 243351 h 2182043"/>
              <a:gd name="connsiteX0" fmla="*/ 84469 w 1158419"/>
              <a:gd name="connsiteY0" fmla="*/ 243351 h 2182043"/>
              <a:gd name="connsiteX1" fmla="*/ 91612 w 1158419"/>
              <a:gd name="connsiteY1" fmla="*/ 271925 h 2182043"/>
              <a:gd name="connsiteX2" fmla="*/ 74943 w 1158419"/>
              <a:gd name="connsiteY2" fmla="*/ 340982 h 2182043"/>
              <a:gd name="connsiteX3" fmla="*/ 60656 w 1158419"/>
              <a:gd name="connsiteY3" fmla="*/ 390988 h 2182043"/>
              <a:gd name="connsiteX4" fmla="*/ 53512 w 1158419"/>
              <a:gd name="connsiteY4" fmla="*/ 467188 h 2182043"/>
              <a:gd name="connsiteX5" fmla="*/ 32081 w 1158419"/>
              <a:gd name="connsiteY5" fmla="*/ 505288 h 2182043"/>
              <a:gd name="connsiteX6" fmla="*/ 3506 w 1158419"/>
              <a:gd name="connsiteY6" fmla="*/ 541007 h 2182043"/>
              <a:gd name="connsiteX7" fmla="*/ 74944 w 1158419"/>
              <a:gd name="connsiteY7" fmla="*/ 564819 h 2182043"/>
              <a:gd name="connsiteX8" fmla="*/ 67800 w 1158419"/>
              <a:gd name="connsiteY8" fmla="*/ 643401 h 2182043"/>
              <a:gd name="connsiteX9" fmla="*/ 103518 w 1158419"/>
              <a:gd name="connsiteY9" fmla="*/ 688645 h 2182043"/>
              <a:gd name="connsiteX10" fmla="*/ 167813 w 1158419"/>
              <a:gd name="connsiteY10" fmla="*/ 736269 h 2182043"/>
              <a:gd name="connsiteX11" fmla="*/ 170195 w 1158419"/>
              <a:gd name="connsiteY11" fmla="*/ 807706 h 2182043"/>
              <a:gd name="connsiteX12" fmla="*/ 155907 w 1158419"/>
              <a:gd name="connsiteY12" fmla="*/ 860094 h 2182043"/>
              <a:gd name="connsiteX13" fmla="*/ 127331 w 1158419"/>
              <a:gd name="connsiteY13" fmla="*/ 910100 h 2182043"/>
              <a:gd name="connsiteX14" fmla="*/ 98756 w 1158419"/>
              <a:gd name="connsiteY14" fmla="*/ 948200 h 2182043"/>
              <a:gd name="connsiteX15" fmla="*/ 63037 w 1158419"/>
              <a:gd name="connsiteY15" fmla="*/ 993444 h 2182043"/>
              <a:gd name="connsiteX16" fmla="*/ 32082 w 1158419"/>
              <a:gd name="connsiteY16" fmla="*/ 1064881 h 2182043"/>
              <a:gd name="connsiteX17" fmla="*/ 1125 w 1158419"/>
              <a:gd name="connsiteY17" fmla="*/ 1105363 h 2182043"/>
              <a:gd name="connsiteX18" fmla="*/ 8269 w 1158419"/>
              <a:gd name="connsiteY18" fmla="*/ 1174419 h 2182043"/>
              <a:gd name="connsiteX19" fmla="*/ 22557 w 1158419"/>
              <a:gd name="connsiteY19" fmla="*/ 1224425 h 2182043"/>
              <a:gd name="connsiteX20" fmla="*/ 51133 w 1158419"/>
              <a:gd name="connsiteY20" fmla="*/ 1260144 h 2182043"/>
              <a:gd name="connsiteX21" fmla="*/ 70181 w 1158419"/>
              <a:gd name="connsiteY21" fmla="*/ 1298244 h 2182043"/>
              <a:gd name="connsiteX22" fmla="*/ 148763 w 1158419"/>
              <a:gd name="connsiteY22" fmla="*/ 1314913 h 2182043"/>
              <a:gd name="connsiteX23" fmla="*/ 255919 w 1158419"/>
              <a:gd name="connsiteY23" fmla="*/ 1398256 h 2182043"/>
              <a:gd name="connsiteX24" fmla="*/ 279733 w 1158419"/>
              <a:gd name="connsiteY24" fmla="*/ 1450644 h 2182043"/>
              <a:gd name="connsiteX25" fmla="*/ 239252 w 1158419"/>
              <a:gd name="connsiteY25" fmla="*/ 1550656 h 2182043"/>
              <a:gd name="connsiteX26" fmla="*/ 210677 w 1158419"/>
              <a:gd name="connsiteY26" fmla="*/ 1655431 h 2182043"/>
              <a:gd name="connsiteX27" fmla="*/ 217819 w 1158419"/>
              <a:gd name="connsiteY27" fmla="*/ 1714963 h 2182043"/>
              <a:gd name="connsiteX28" fmla="*/ 246394 w 1158419"/>
              <a:gd name="connsiteY28" fmla="*/ 1812594 h 2182043"/>
              <a:gd name="connsiteX29" fmla="*/ 191627 w 1158419"/>
              <a:gd name="connsiteY29" fmla="*/ 1857838 h 2182043"/>
              <a:gd name="connsiteX30" fmla="*/ 144002 w 1158419"/>
              <a:gd name="connsiteY30" fmla="*/ 1891175 h 2182043"/>
              <a:gd name="connsiteX31" fmla="*/ 91613 w 1158419"/>
              <a:gd name="connsiteY31" fmla="*/ 1917369 h 2182043"/>
              <a:gd name="connsiteX32" fmla="*/ 139239 w 1158419"/>
              <a:gd name="connsiteY32" fmla="*/ 1953088 h 2182043"/>
              <a:gd name="connsiteX33" fmla="*/ 165431 w 1158419"/>
              <a:gd name="connsiteY33" fmla="*/ 1984043 h 2182043"/>
              <a:gd name="connsiteX34" fmla="*/ 196387 w 1158419"/>
              <a:gd name="connsiteY34" fmla="*/ 2055482 h 2182043"/>
              <a:gd name="connsiteX35" fmla="*/ 258302 w 1158419"/>
              <a:gd name="connsiteY35" fmla="*/ 2048338 h 2182043"/>
              <a:gd name="connsiteX36" fmla="*/ 365456 w 1158419"/>
              <a:gd name="connsiteY36" fmla="*/ 2074532 h 2182043"/>
              <a:gd name="connsiteX37" fmla="*/ 382127 w 1158419"/>
              <a:gd name="connsiteY37" fmla="*/ 2155494 h 2182043"/>
              <a:gd name="connsiteX38" fmla="*/ 441658 w 1158419"/>
              <a:gd name="connsiteY38" fmla="*/ 2176926 h 2182043"/>
              <a:gd name="connsiteX39" fmla="*/ 489282 w 1158419"/>
              <a:gd name="connsiteY39" fmla="*/ 2165019 h 2182043"/>
              <a:gd name="connsiteX40" fmla="*/ 527381 w 1158419"/>
              <a:gd name="connsiteY40" fmla="*/ 2181687 h 2182043"/>
              <a:gd name="connsiteX41" fmla="*/ 539288 w 1158419"/>
              <a:gd name="connsiteY41" fmla="*/ 2086437 h 2182043"/>
              <a:gd name="connsiteX42" fmla="*/ 591675 w 1158419"/>
              <a:gd name="connsiteY42" fmla="*/ 2041194 h 2182043"/>
              <a:gd name="connsiteX43" fmla="*/ 613106 w 1158419"/>
              <a:gd name="connsiteY43" fmla="*/ 2010238 h 2182043"/>
              <a:gd name="connsiteX44" fmla="*/ 608346 w 1158419"/>
              <a:gd name="connsiteY44" fmla="*/ 1972139 h 2182043"/>
              <a:gd name="connsiteX45" fmla="*/ 648824 w 1158419"/>
              <a:gd name="connsiteY45" fmla="*/ 1869745 h 2182043"/>
              <a:gd name="connsiteX46" fmla="*/ 698831 w 1158419"/>
              <a:gd name="connsiteY46" fmla="*/ 1781638 h 2182043"/>
              <a:gd name="connsiteX47" fmla="*/ 739314 w 1158419"/>
              <a:gd name="connsiteY47" fmla="*/ 1714964 h 2182043"/>
              <a:gd name="connsiteX48" fmla="*/ 770269 w 1158419"/>
              <a:gd name="connsiteY48" fmla="*/ 1684008 h 2182043"/>
              <a:gd name="connsiteX49" fmla="*/ 791701 w 1158419"/>
              <a:gd name="connsiteY49" fmla="*/ 1772113 h 2182043"/>
              <a:gd name="connsiteX50" fmla="*/ 813133 w 1158419"/>
              <a:gd name="connsiteY50" fmla="*/ 1719726 h 2182043"/>
              <a:gd name="connsiteX51" fmla="*/ 848850 w 1158419"/>
              <a:gd name="connsiteY51" fmla="*/ 1729250 h 2182043"/>
              <a:gd name="connsiteX52" fmla="*/ 865518 w 1158419"/>
              <a:gd name="connsiteY52" fmla="*/ 1669719 h 2182043"/>
              <a:gd name="connsiteX53" fmla="*/ 946482 w 1158419"/>
              <a:gd name="connsiteY53" fmla="*/ 1703056 h 2182043"/>
              <a:gd name="connsiteX54" fmla="*/ 989344 w 1158419"/>
              <a:gd name="connsiteY54" fmla="*/ 1738775 h 2182043"/>
              <a:gd name="connsiteX55" fmla="*/ 986963 w 1158419"/>
              <a:gd name="connsiteY55" fmla="*/ 1674482 h 2182043"/>
              <a:gd name="connsiteX56" fmla="*/ 1017919 w 1158419"/>
              <a:gd name="connsiteY56" fmla="*/ 1638763 h 2182043"/>
              <a:gd name="connsiteX57" fmla="*/ 996488 w 1158419"/>
              <a:gd name="connsiteY57" fmla="*/ 1557800 h 2182043"/>
              <a:gd name="connsiteX58" fmla="*/ 934577 w 1158419"/>
              <a:gd name="connsiteY58" fmla="*/ 1495890 h 2182043"/>
              <a:gd name="connsiteX59" fmla="*/ 932194 w 1158419"/>
              <a:gd name="connsiteY59" fmla="*/ 1405400 h 2182043"/>
              <a:gd name="connsiteX60" fmla="*/ 929813 w 1158419"/>
              <a:gd name="connsiteY60" fmla="*/ 1364919 h 2182043"/>
              <a:gd name="connsiteX61" fmla="*/ 898856 w 1158419"/>
              <a:gd name="connsiteY61" fmla="*/ 1291100 h 2182043"/>
              <a:gd name="connsiteX62" fmla="*/ 905999 w 1158419"/>
              <a:gd name="connsiteY62" fmla="*/ 1236332 h 2182043"/>
              <a:gd name="connsiteX63" fmla="*/ 998870 w 1158419"/>
              <a:gd name="connsiteY63" fmla="*/ 1195851 h 2182043"/>
              <a:gd name="connsiteX64" fmla="*/ 1041731 w 1158419"/>
              <a:gd name="connsiteY64" fmla="*/ 1143463 h 2182043"/>
              <a:gd name="connsiteX65" fmla="*/ 1070306 w 1158419"/>
              <a:gd name="connsiteY65" fmla="*/ 1124413 h 2182043"/>
              <a:gd name="connsiteX66" fmla="*/ 1125075 w 1158419"/>
              <a:gd name="connsiteY66" fmla="*/ 1088694 h 2182043"/>
              <a:gd name="connsiteX67" fmla="*/ 1158413 w 1158419"/>
              <a:gd name="connsiteY67" fmla="*/ 1024400 h 2182043"/>
              <a:gd name="connsiteX68" fmla="*/ 1127456 w 1158419"/>
              <a:gd name="connsiteY68" fmla="*/ 972013 h 2182043"/>
              <a:gd name="connsiteX69" fmla="*/ 1084594 w 1158419"/>
              <a:gd name="connsiteY69" fmla="*/ 900575 h 2182043"/>
              <a:gd name="connsiteX70" fmla="*/ 1048875 w 1158419"/>
              <a:gd name="connsiteY70" fmla="*/ 864857 h 2182043"/>
              <a:gd name="connsiteX71" fmla="*/ 996487 w 1158419"/>
              <a:gd name="connsiteY71" fmla="*/ 869619 h 2182043"/>
              <a:gd name="connsiteX72" fmla="*/ 977437 w 1158419"/>
              <a:gd name="connsiteY72" fmla="*/ 907720 h 2182043"/>
              <a:gd name="connsiteX73" fmla="*/ 932194 w 1158419"/>
              <a:gd name="connsiteY73" fmla="*/ 962488 h 2182043"/>
              <a:gd name="connsiteX74" fmla="*/ 910762 w 1158419"/>
              <a:gd name="connsiteY74" fmla="*/ 917244 h 2182043"/>
              <a:gd name="connsiteX75" fmla="*/ 891712 w 1158419"/>
              <a:gd name="connsiteY75" fmla="*/ 883906 h 2182043"/>
              <a:gd name="connsiteX76" fmla="*/ 901237 w 1158419"/>
              <a:gd name="connsiteY76" fmla="*/ 833900 h 2182043"/>
              <a:gd name="connsiteX77" fmla="*/ 901237 w 1158419"/>
              <a:gd name="connsiteY77" fmla="*/ 788657 h 2182043"/>
              <a:gd name="connsiteX78" fmla="*/ 941719 w 1158419"/>
              <a:gd name="connsiteY78" fmla="*/ 752938 h 2182043"/>
              <a:gd name="connsiteX79" fmla="*/ 965533 w 1158419"/>
              <a:gd name="connsiteY79" fmla="*/ 686264 h 2182043"/>
              <a:gd name="connsiteX80" fmla="*/ 948862 w 1158419"/>
              <a:gd name="connsiteY80" fmla="*/ 600538 h 2182043"/>
              <a:gd name="connsiteX81" fmla="*/ 910764 w 1158419"/>
              <a:gd name="connsiteY81" fmla="*/ 583870 h 2182043"/>
              <a:gd name="connsiteX82" fmla="*/ 860756 w 1158419"/>
              <a:gd name="connsiteY82" fmla="*/ 576725 h 2182043"/>
              <a:gd name="connsiteX83" fmla="*/ 846469 w 1158419"/>
              <a:gd name="connsiteY83" fmla="*/ 557675 h 2182043"/>
              <a:gd name="connsiteX84" fmla="*/ 841706 w 1158419"/>
              <a:gd name="connsiteY84" fmla="*/ 543388 h 2182043"/>
              <a:gd name="connsiteX85" fmla="*/ 722644 w 1158419"/>
              <a:gd name="connsiteY85" fmla="*/ 538625 h 2182043"/>
              <a:gd name="connsiteX86" fmla="*/ 689306 w 1158419"/>
              <a:gd name="connsiteY86" fmla="*/ 510050 h 2182043"/>
              <a:gd name="connsiteX87" fmla="*/ 679781 w 1158419"/>
              <a:gd name="connsiteY87" fmla="*/ 495763 h 2182043"/>
              <a:gd name="connsiteX88" fmla="*/ 660731 w 1158419"/>
              <a:gd name="connsiteY88" fmla="*/ 448138 h 2182043"/>
              <a:gd name="connsiteX89" fmla="*/ 646444 w 1158419"/>
              <a:gd name="connsiteY89" fmla="*/ 410038 h 2182043"/>
              <a:gd name="connsiteX90" fmla="*/ 636919 w 1158419"/>
              <a:gd name="connsiteY90" fmla="*/ 386225 h 2182043"/>
              <a:gd name="connsiteX91" fmla="*/ 617869 w 1158419"/>
              <a:gd name="connsiteY91" fmla="*/ 357650 h 2182043"/>
              <a:gd name="connsiteX92" fmla="*/ 575006 w 1158419"/>
              <a:gd name="connsiteY92" fmla="*/ 329075 h 2182043"/>
              <a:gd name="connsiteX93" fmla="*/ 560719 w 1158419"/>
              <a:gd name="connsiteY93" fmla="*/ 319550 h 2182043"/>
              <a:gd name="connsiteX94" fmla="*/ 541669 w 1158419"/>
              <a:gd name="connsiteY94" fmla="*/ 305263 h 2182043"/>
              <a:gd name="connsiteX95" fmla="*/ 527381 w 1158419"/>
              <a:gd name="connsiteY95" fmla="*/ 300500 h 2182043"/>
              <a:gd name="connsiteX96" fmla="*/ 494044 w 1158419"/>
              <a:gd name="connsiteY96" fmla="*/ 281450 h 2182043"/>
              <a:gd name="connsiteX97" fmla="*/ 470231 w 1158419"/>
              <a:gd name="connsiteY97" fmla="*/ 271925 h 2182043"/>
              <a:gd name="connsiteX98" fmla="*/ 408318 w 1158419"/>
              <a:gd name="connsiteY98" fmla="*/ 181439 h 2182043"/>
              <a:gd name="connsiteX99" fmla="*/ 408319 w 1158419"/>
              <a:gd name="connsiteY99" fmla="*/ 52851 h 2182043"/>
              <a:gd name="connsiteX100" fmla="*/ 377362 w 1158419"/>
              <a:gd name="connsiteY100" fmla="*/ 43325 h 2182043"/>
              <a:gd name="connsiteX101" fmla="*/ 317831 w 1158419"/>
              <a:gd name="connsiteY101" fmla="*/ 9988 h 2182043"/>
              <a:gd name="connsiteX102" fmla="*/ 284494 w 1158419"/>
              <a:gd name="connsiteY102" fmla="*/ 463 h 2182043"/>
              <a:gd name="connsiteX103" fmla="*/ 265444 w 1158419"/>
              <a:gd name="connsiteY103" fmla="*/ 5225 h 2182043"/>
              <a:gd name="connsiteX104" fmla="*/ 227344 w 1158419"/>
              <a:gd name="connsiteY104" fmla="*/ 55231 h 2182043"/>
              <a:gd name="connsiteX105" fmla="*/ 170194 w 1158419"/>
              <a:gd name="connsiteY105" fmla="*/ 69519 h 2182043"/>
              <a:gd name="connsiteX106" fmla="*/ 158287 w 1158419"/>
              <a:gd name="connsiteY106" fmla="*/ 114763 h 2182043"/>
              <a:gd name="connsiteX107" fmla="*/ 122568 w 1158419"/>
              <a:gd name="connsiteY107" fmla="*/ 150481 h 2182043"/>
              <a:gd name="connsiteX108" fmla="*/ 84469 w 1158419"/>
              <a:gd name="connsiteY108" fmla="*/ 243351 h 2182043"/>
              <a:gd name="connsiteX0" fmla="*/ 84469 w 1158419"/>
              <a:gd name="connsiteY0" fmla="*/ 243351 h 2182043"/>
              <a:gd name="connsiteX1" fmla="*/ 91612 w 1158419"/>
              <a:gd name="connsiteY1" fmla="*/ 271925 h 2182043"/>
              <a:gd name="connsiteX2" fmla="*/ 74943 w 1158419"/>
              <a:gd name="connsiteY2" fmla="*/ 340982 h 2182043"/>
              <a:gd name="connsiteX3" fmla="*/ 60656 w 1158419"/>
              <a:gd name="connsiteY3" fmla="*/ 390988 h 2182043"/>
              <a:gd name="connsiteX4" fmla="*/ 53512 w 1158419"/>
              <a:gd name="connsiteY4" fmla="*/ 467188 h 2182043"/>
              <a:gd name="connsiteX5" fmla="*/ 32081 w 1158419"/>
              <a:gd name="connsiteY5" fmla="*/ 505288 h 2182043"/>
              <a:gd name="connsiteX6" fmla="*/ 3506 w 1158419"/>
              <a:gd name="connsiteY6" fmla="*/ 541007 h 2182043"/>
              <a:gd name="connsiteX7" fmla="*/ 74944 w 1158419"/>
              <a:gd name="connsiteY7" fmla="*/ 564819 h 2182043"/>
              <a:gd name="connsiteX8" fmla="*/ 67800 w 1158419"/>
              <a:gd name="connsiteY8" fmla="*/ 643401 h 2182043"/>
              <a:gd name="connsiteX9" fmla="*/ 103518 w 1158419"/>
              <a:gd name="connsiteY9" fmla="*/ 688645 h 2182043"/>
              <a:gd name="connsiteX10" fmla="*/ 167813 w 1158419"/>
              <a:gd name="connsiteY10" fmla="*/ 736269 h 2182043"/>
              <a:gd name="connsiteX11" fmla="*/ 170195 w 1158419"/>
              <a:gd name="connsiteY11" fmla="*/ 807706 h 2182043"/>
              <a:gd name="connsiteX12" fmla="*/ 155907 w 1158419"/>
              <a:gd name="connsiteY12" fmla="*/ 860094 h 2182043"/>
              <a:gd name="connsiteX13" fmla="*/ 127331 w 1158419"/>
              <a:gd name="connsiteY13" fmla="*/ 910100 h 2182043"/>
              <a:gd name="connsiteX14" fmla="*/ 98756 w 1158419"/>
              <a:gd name="connsiteY14" fmla="*/ 948200 h 2182043"/>
              <a:gd name="connsiteX15" fmla="*/ 63037 w 1158419"/>
              <a:gd name="connsiteY15" fmla="*/ 993444 h 2182043"/>
              <a:gd name="connsiteX16" fmla="*/ 32082 w 1158419"/>
              <a:gd name="connsiteY16" fmla="*/ 1064881 h 2182043"/>
              <a:gd name="connsiteX17" fmla="*/ 1125 w 1158419"/>
              <a:gd name="connsiteY17" fmla="*/ 1105363 h 2182043"/>
              <a:gd name="connsiteX18" fmla="*/ 8269 w 1158419"/>
              <a:gd name="connsiteY18" fmla="*/ 1174419 h 2182043"/>
              <a:gd name="connsiteX19" fmla="*/ 22557 w 1158419"/>
              <a:gd name="connsiteY19" fmla="*/ 1224425 h 2182043"/>
              <a:gd name="connsiteX20" fmla="*/ 51133 w 1158419"/>
              <a:gd name="connsiteY20" fmla="*/ 1260144 h 2182043"/>
              <a:gd name="connsiteX21" fmla="*/ 70181 w 1158419"/>
              <a:gd name="connsiteY21" fmla="*/ 1298244 h 2182043"/>
              <a:gd name="connsiteX22" fmla="*/ 148763 w 1158419"/>
              <a:gd name="connsiteY22" fmla="*/ 1314913 h 2182043"/>
              <a:gd name="connsiteX23" fmla="*/ 255919 w 1158419"/>
              <a:gd name="connsiteY23" fmla="*/ 1398256 h 2182043"/>
              <a:gd name="connsiteX24" fmla="*/ 279733 w 1158419"/>
              <a:gd name="connsiteY24" fmla="*/ 1450644 h 2182043"/>
              <a:gd name="connsiteX25" fmla="*/ 239252 w 1158419"/>
              <a:gd name="connsiteY25" fmla="*/ 1550656 h 2182043"/>
              <a:gd name="connsiteX26" fmla="*/ 210677 w 1158419"/>
              <a:gd name="connsiteY26" fmla="*/ 1655431 h 2182043"/>
              <a:gd name="connsiteX27" fmla="*/ 217819 w 1158419"/>
              <a:gd name="connsiteY27" fmla="*/ 1714963 h 2182043"/>
              <a:gd name="connsiteX28" fmla="*/ 246394 w 1158419"/>
              <a:gd name="connsiteY28" fmla="*/ 1812594 h 2182043"/>
              <a:gd name="connsiteX29" fmla="*/ 191627 w 1158419"/>
              <a:gd name="connsiteY29" fmla="*/ 1857838 h 2182043"/>
              <a:gd name="connsiteX30" fmla="*/ 144002 w 1158419"/>
              <a:gd name="connsiteY30" fmla="*/ 1891175 h 2182043"/>
              <a:gd name="connsiteX31" fmla="*/ 91613 w 1158419"/>
              <a:gd name="connsiteY31" fmla="*/ 1917369 h 2182043"/>
              <a:gd name="connsiteX32" fmla="*/ 139239 w 1158419"/>
              <a:gd name="connsiteY32" fmla="*/ 1953088 h 2182043"/>
              <a:gd name="connsiteX33" fmla="*/ 165431 w 1158419"/>
              <a:gd name="connsiteY33" fmla="*/ 1984043 h 2182043"/>
              <a:gd name="connsiteX34" fmla="*/ 196387 w 1158419"/>
              <a:gd name="connsiteY34" fmla="*/ 2055482 h 2182043"/>
              <a:gd name="connsiteX35" fmla="*/ 258302 w 1158419"/>
              <a:gd name="connsiteY35" fmla="*/ 2048338 h 2182043"/>
              <a:gd name="connsiteX36" fmla="*/ 365456 w 1158419"/>
              <a:gd name="connsiteY36" fmla="*/ 2074532 h 2182043"/>
              <a:gd name="connsiteX37" fmla="*/ 382127 w 1158419"/>
              <a:gd name="connsiteY37" fmla="*/ 2155494 h 2182043"/>
              <a:gd name="connsiteX38" fmla="*/ 441658 w 1158419"/>
              <a:gd name="connsiteY38" fmla="*/ 2176926 h 2182043"/>
              <a:gd name="connsiteX39" fmla="*/ 489282 w 1158419"/>
              <a:gd name="connsiteY39" fmla="*/ 2165019 h 2182043"/>
              <a:gd name="connsiteX40" fmla="*/ 527381 w 1158419"/>
              <a:gd name="connsiteY40" fmla="*/ 2181687 h 2182043"/>
              <a:gd name="connsiteX41" fmla="*/ 539288 w 1158419"/>
              <a:gd name="connsiteY41" fmla="*/ 2086437 h 2182043"/>
              <a:gd name="connsiteX42" fmla="*/ 591675 w 1158419"/>
              <a:gd name="connsiteY42" fmla="*/ 2041194 h 2182043"/>
              <a:gd name="connsiteX43" fmla="*/ 613106 w 1158419"/>
              <a:gd name="connsiteY43" fmla="*/ 2010238 h 2182043"/>
              <a:gd name="connsiteX44" fmla="*/ 608346 w 1158419"/>
              <a:gd name="connsiteY44" fmla="*/ 1972139 h 2182043"/>
              <a:gd name="connsiteX45" fmla="*/ 648824 w 1158419"/>
              <a:gd name="connsiteY45" fmla="*/ 1869745 h 2182043"/>
              <a:gd name="connsiteX46" fmla="*/ 698831 w 1158419"/>
              <a:gd name="connsiteY46" fmla="*/ 1781638 h 2182043"/>
              <a:gd name="connsiteX47" fmla="*/ 739314 w 1158419"/>
              <a:gd name="connsiteY47" fmla="*/ 1714964 h 2182043"/>
              <a:gd name="connsiteX48" fmla="*/ 770269 w 1158419"/>
              <a:gd name="connsiteY48" fmla="*/ 1684008 h 2182043"/>
              <a:gd name="connsiteX49" fmla="*/ 791701 w 1158419"/>
              <a:gd name="connsiteY49" fmla="*/ 1772113 h 2182043"/>
              <a:gd name="connsiteX50" fmla="*/ 813133 w 1158419"/>
              <a:gd name="connsiteY50" fmla="*/ 1719726 h 2182043"/>
              <a:gd name="connsiteX51" fmla="*/ 848850 w 1158419"/>
              <a:gd name="connsiteY51" fmla="*/ 1729250 h 2182043"/>
              <a:gd name="connsiteX52" fmla="*/ 865518 w 1158419"/>
              <a:gd name="connsiteY52" fmla="*/ 1669719 h 2182043"/>
              <a:gd name="connsiteX53" fmla="*/ 946482 w 1158419"/>
              <a:gd name="connsiteY53" fmla="*/ 1703056 h 2182043"/>
              <a:gd name="connsiteX54" fmla="*/ 989344 w 1158419"/>
              <a:gd name="connsiteY54" fmla="*/ 1738775 h 2182043"/>
              <a:gd name="connsiteX55" fmla="*/ 986963 w 1158419"/>
              <a:gd name="connsiteY55" fmla="*/ 1674482 h 2182043"/>
              <a:gd name="connsiteX56" fmla="*/ 1017919 w 1158419"/>
              <a:gd name="connsiteY56" fmla="*/ 1638763 h 2182043"/>
              <a:gd name="connsiteX57" fmla="*/ 996488 w 1158419"/>
              <a:gd name="connsiteY57" fmla="*/ 1557800 h 2182043"/>
              <a:gd name="connsiteX58" fmla="*/ 934577 w 1158419"/>
              <a:gd name="connsiteY58" fmla="*/ 1495890 h 2182043"/>
              <a:gd name="connsiteX59" fmla="*/ 932194 w 1158419"/>
              <a:gd name="connsiteY59" fmla="*/ 1405400 h 2182043"/>
              <a:gd name="connsiteX60" fmla="*/ 929813 w 1158419"/>
              <a:gd name="connsiteY60" fmla="*/ 1364919 h 2182043"/>
              <a:gd name="connsiteX61" fmla="*/ 898856 w 1158419"/>
              <a:gd name="connsiteY61" fmla="*/ 1291100 h 2182043"/>
              <a:gd name="connsiteX62" fmla="*/ 905999 w 1158419"/>
              <a:gd name="connsiteY62" fmla="*/ 1236332 h 2182043"/>
              <a:gd name="connsiteX63" fmla="*/ 998870 w 1158419"/>
              <a:gd name="connsiteY63" fmla="*/ 1195851 h 2182043"/>
              <a:gd name="connsiteX64" fmla="*/ 1041731 w 1158419"/>
              <a:gd name="connsiteY64" fmla="*/ 1143463 h 2182043"/>
              <a:gd name="connsiteX65" fmla="*/ 1070306 w 1158419"/>
              <a:gd name="connsiteY65" fmla="*/ 1124413 h 2182043"/>
              <a:gd name="connsiteX66" fmla="*/ 1125075 w 1158419"/>
              <a:gd name="connsiteY66" fmla="*/ 1088694 h 2182043"/>
              <a:gd name="connsiteX67" fmla="*/ 1158413 w 1158419"/>
              <a:gd name="connsiteY67" fmla="*/ 1024400 h 2182043"/>
              <a:gd name="connsiteX68" fmla="*/ 1127456 w 1158419"/>
              <a:gd name="connsiteY68" fmla="*/ 972013 h 2182043"/>
              <a:gd name="connsiteX69" fmla="*/ 1084594 w 1158419"/>
              <a:gd name="connsiteY69" fmla="*/ 900575 h 2182043"/>
              <a:gd name="connsiteX70" fmla="*/ 1048875 w 1158419"/>
              <a:gd name="connsiteY70" fmla="*/ 864857 h 2182043"/>
              <a:gd name="connsiteX71" fmla="*/ 996487 w 1158419"/>
              <a:gd name="connsiteY71" fmla="*/ 869619 h 2182043"/>
              <a:gd name="connsiteX72" fmla="*/ 977437 w 1158419"/>
              <a:gd name="connsiteY72" fmla="*/ 907720 h 2182043"/>
              <a:gd name="connsiteX73" fmla="*/ 932194 w 1158419"/>
              <a:gd name="connsiteY73" fmla="*/ 962488 h 2182043"/>
              <a:gd name="connsiteX74" fmla="*/ 910762 w 1158419"/>
              <a:gd name="connsiteY74" fmla="*/ 917244 h 2182043"/>
              <a:gd name="connsiteX75" fmla="*/ 891712 w 1158419"/>
              <a:gd name="connsiteY75" fmla="*/ 883906 h 2182043"/>
              <a:gd name="connsiteX76" fmla="*/ 901237 w 1158419"/>
              <a:gd name="connsiteY76" fmla="*/ 833900 h 2182043"/>
              <a:gd name="connsiteX77" fmla="*/ 901237 w 1158419"/>
              <a:gd name="connsiteY77" fmla="*/ 788657 h 2182043"/>
              <a:gd name="connsiteX78" fmla="*/ 941719 w 1158419"/>
              <a:gd name="connsiteY78" fmla="*/ 752938 h 2182043"/>
              <a:gd name="connsiteX79" fmla="*/ 965533 w 1158419"/>
              <a:gd name="connsiteY79" fmla="*/ 686264 h 2182043"/>
              <a:gd name="connsiteX80" fmla="*/ 948862 w 1158419"/>
              <a:gd name="connsiteY80" fmla="*/ 600538 h 2182043"/>
              <a:gd name="connsiteX81" fmla="*/ 920289 w 1158419"/>
              <a:gd name="connsiteY81" fmla="*/ 607682 h 2182043"/>
              <a:gd name="connsiteX82" fmla="*/ 860756 w 1158419"/>
              <a:gd name="connsiteY82" fmla="*/ 576725 h 2182043"/>
              <a:gd name="connsiteX83" fmla="*/ 846469 w 1158419"/>
              <a:gd name="connsiteY83" fmla="*/ 557675 h 2182043"/>
              <a:gd name="connsiteX84" fmla="*/ 841706 w 1158419"/>
              <a:gd name="connsiteY84" fmla="*/ 543388 h 2182043"/>
              <a:gd name="connsiteX85" fmla="*/ 722644 w 1158419"/>
              <a:gd name="connsiteY85" fmla="*/ 538625 h 2182043"/>
              <a:gd name="connsiteX86" fmla="*/ 689306 w 1158419"/>
              <a:gd name="connsiteY86" fmla="*/ 510050 h 2182043"/>
              <a:gd name="connsiteX87" fmla="*/ 679781 w 1158419"/>
              <a:gd name="connsiteY87" fmla="*/ 495763 h 2182043"/>
              <a:gd name="connsiteX88" fmla="*/ 660731 w 1158419"/>
              <a:gd name="connsiteY88" fmla="*/ 448138 h 2182043"/>
              <a:gd name="connsiteX89" fmla="*/ 646444 w 1158419"/>
              <a:gd name="connsiteY89" fmla="*/ 410038 h 2182043"/>
              <a:gd name="connsiteX90" fmla="*/ 636919 w 1158419"/>
              <a:gd name="connsiteY90" fmla="*/ 386225 h 2182043"/>
              <a:gd name="connsiteX91" fmla="*/ 617869 w 1158419"/>
              <a:gd name="connsiteY91" fmla="*/ 357650 h 2182043"/>
              <a:gd name="connsiteX92" fmla="*/ 575006 w 1158419"/>
              <a:gd name="connsiteY92" fmla="*/ 329075 h 2182043"/>
              <a:gd name="connsiteX93" fmla="*/ 560719 w 1158419"/>
              <a:gd name="connsiteY93" fmla="*/ 319550 h 2182043"/>
              <a:gd name="connsiteX94" fmla="*/ 541669 w 1158419"/>
              <a:gd name="connsiteY94" fmla="*/ 305263 h 2182043"/>
              <a:gd name="connsiteX95" fmla="*/ 527381 w 1158419"/>
              <a:gd name="connsiteY95" fmla="*/ 300500 h 2182043"/>
              <a:gd name="connsiteX96" fmla="*/ 494044 w 1158419"/>
              <a:gd name="connsiteY96" fmla="*/ 281450 h 2182043"/>
              <a:gd name="connsiteX97" fmla="*/ 470231 w 1158419"/>
              <a:gd name="connsiteY97" fmla="*/ 271925 h 2182043"/>
              <a:gd name="connsiteX98" fmla="*/ 408318 w 1158419"/>
              <a:gd name="connsiteY98" fmla="*/ 181439 h 2182043"/>
              <a:gd name="connsiteX99" fmla="*/ 408319 w 1158419"/>
              <a:gd name="connsiteY99" fmla="*/ 52851 h 2182043"/>
              <a:gd name="connsiteX100" fmla="*/ 377362 w 1158419"/>
              <a:gd name="connsiteY100" fmla="*/ 43325 h 2182043"/>
              <a:gd name="connsiteX101" fmla="*/ 317831 w 1158419"/>
              <a:gd name="connsiteY101" fmla="*/ 9988 h 2182043"/>
              <a:gd name="connsiteX102" fmla="*/ 284494 w 1158419"/>
              <a:gd name="connsiteY102" fmla="*/ 463 h 2182043"/>
              <a:gd name="connsiteX103" fmla="*/ 265444 w 1158419"/>
              <a:gd name="connsiteY103" fmla="*/ 5225 h 2182043"/>
              <a:gd name="connsiteX104" fmla="*/ 227344 w 1158419"/>
              <a:gd name="connsiteY104" fmla="*/ 55231 h 2182043"/>
              <a:gd name="connsiteX105" fmla="*/ 170194 w 1158419"/>
              <a:gd name="connsiteY105" fmla="*/ 69519 h 2182043"/>
              <a:gd name="connsiteX106" fmla="*/ 158287 w 1158419"/>
              <a:gd name="connsiteY106" fmla="*/ 114763 h 2182043"/>
              <a:gd name="connsiteX107" fmla="*/ 122568 w 1158419"/>
              <a:gd name="connsiteY107" fmla="*/ 150481 h 2182043"/>
              <a:gd name="connsiteX108" fmla="*/ 84469 w 1158419"/>
              <a:gd name="connsiteY108" fmla="*/ 243351 h 2182043"/>
              <a:gd name="connsiteX0" fmla="*/ 84469 w 1158419"/>
              <a:gd name="connsiteY0" fmla="*/ 243351 h 2182043"/>
              <a:gd name="connsiteX1" fmla="*/ 91612 w 1158419"/>
              <a:gd name="connsiteY1" fmla="*/ 271925 h 2182043"/>
              <a:gd name="connsiteX2" fmla="*/ 74943 w 1158419"/>
              <a:gd name="connsiteY2" fmla="*/ 340982 h 2182043"/>
              <a:gd name="connsiteX3" fmla="*/ 60656 w 1158419"/>
              <a:gd name="connsiteY3" fmla="*/ 390988 h 2182043"/>
              <a:gd name="connsiteX4" fmla="*/ 53512 w 1158419"/>
              <a:gd name="connsiteY4" fmla="*/ 467188 h 2182043"/>
              <a:gd name="connsiteX5" fmla="*/ 32081 w 1158419"/>
              <a:gd name="connsiteY5" fmla="*/ 505288 h 2182043"/>
              <a:gd name="connsiteX6" fmla="*/ 3506 w 1158419"/>
              <a:gd name="connsiteY6" fmla="*/ 541007 h 2182043"/>
              <a:gd name="connsiteX7" fmla="*/ 74944 w 1158419"/>
              <a:gd name="connsiteY7" fmla="*/ 564819 h 2182043"/>
              <a:gd name="connsiteX8" fmla="*/ 67800 w 1158419"/>
              <a:gd name="connsiteY8" fmla="*/ 643401 h 2182043"/>
              <a:gd name="connsiteX9" fmla="*/ 103518 w 1158419"/>
              <a:gd name="connsiteY9" fmla="*/ 688645 h 2182043"/>
              <a:gd name="connsiteX10" fmla="*/ 167813 w 1158419"/>
              <a:gd name="connsiteY10" fmla="*/ 736269 h 2182043"/>
              <a:gd name="connsiteX11" fmla="*/ 170195 w 1158419"/>
              <a:gd name="connsiteY11" fmla="*/ 807706 h 2182043"/>
              <a:gd name="connsiteX12" fmla="*/ 155907 w 1158419"/>
              <a:gd name="connsiteY12" fmla="*/ 860094 h 2182043"/>
              <a:gd name="connsiteX13" fmla="*/ 127331 w 1158419"/>
              <a:gd name="connsiteY13" fmla="*/ 910100 h 2182043"/>
              <a:gd name="connsiteX14" fmla="*/ 98756 w 1158419"/>
              <a:gd name="connsiteY14" fmla="*/ 948200 h 2182043"/>
              <a:gd name="connsiteX15" fmla="*/ 63037 w 1158419"/>
              <a:gd name="connsiteY15" fmla="*/ 993444 h 2182043"/>
              <a:gd name="connsiteX16" fmla="*/ 32082 w 1158419"/>
              <a:gd name="connsiteY16" fmla="*/ 1064881 h 2182043"/>
              <a:gd name="connsiteX17" fmla="*/ 1125 w 1158419"/>
              <a:gd name="connsiteY17" fmla="*/ 1105363 h 2182043"/>
              <a:gd name="connsiteX18" fmla="*/ 8269 w 1158419"/>
              <a:gd name="connsiteY18" fmla="*/ 1174419 h 2182043"/>
              <a:gd name="connsiteX19" fmla="*/ 22557 w 1158419"/>
              <a:gd name="connsiteY19" fmla="*/ 1224425 h 2182043"/>
              <a:gd name="connsiteX20" fmla="*/ 51133 w 1158419"/>
              <a:gd name="connsiteY20" fmla="*/ 1260144 h 2182043"/>
              <a:gd name="connsiteX21" fmla="*/ 70181 w 1158419"/>
              <a:gd name="connsiteY21" fmla="*/ 1298244 h 2182043"/>
              <a:gd name="connsiteX22" fmla="*/ 148763 w 1158419"/>
              <a:gd name="connsiteY22" fmla="*/ 1314913 h 2182043"/>
              <a:gd name="connsiteX23" fmla="*/ 255919 w 1158419"/>
              <a:gd name="connsiteY23" fmla="*/ 1398256 h 2182043"/>
              <a:gd name="connsiteX24" fmla="*/ 279733 w 1158419"/>
              <a:gd name="connsiteY24" fmla="*/ 1450644 h 2182043"/>
              <a:gd name="connsiteX25" fmla="*/ 239252 w 1158419"/>
              <a:gd name="connsiteY25" fmla="*/ 1550656 h 2182043"/>
              <a:gd name="connsiteX26" fmla="*/ 210677 w 1158419"/>
              <a:gd name="connsiteY26" fmla="*/ 1655431 h 2182043"/>
              <a:gd name="connsiteX27" fmla="*/ 217819 w 1158419"/>
              <a:gd name="connsiteY27" fmla="*/ 1714963 h 2182043"/>
              <a:gd name="connsiteX28" fmla="*/ 246394 w 1158419"/>
              <a:gd name="connsiteY28" fmla="*/ 1812594 h 2182043"/>
              <a:gd name="connsiteX29" fmla="*/ 191627 w 1158419"/>
              <a:gd name="connsiteY29" fmla="*/ 1857838 h 2182043"/>
              <a:gd name="connsiteX30" fmla="*/ 144002 w 1158419"/>
              <a:gd name="connsiteY30" fmla="*/ 1891175 h 2182043"/>
              <a:gd name="connsiteX31" fmla="*/ 91613 w 1158419"/>
              <a:gd name="connsiteY31" fmla="*/ 1917369 h 2182043"/>
              <a:gd name="connsiteX32" fmla="*/ 139239 w 1158419"/>
              <a:gd name="connsiteY32" fmla="*/ 1953088 h 2182043"/>
              <a:gd name="connsiteX33" fmla="*/ 165431 w 1158419"/>
              <a:gd name="connsiteY33" fmla="*/ 1984043 h 2182043"/>
              <a:gd name="connsiteX34" fmla="*/ 196387 w 1158419"/>
              <a:gd name="connsiteY34" fmla="*/ 2055482 h 2182043"/>
              <a:gd name="connsiteX35" fmla="*/ 258302 w 1158419"/>
              <a:gd name="connsiteY35" fmla="*/ 2048338 h 2182043"/>
              <a:gd name="connsiteX36" fmla="*/ 365456 w 1158419"/>
              <a:gd name="connsiteY36" fmla="*/ 2074532 h 2182043"/>
              <a:gd name="connsiteX37" fmla="*/ 382127 w 1158419"/>
              <a:gd name="connsiteY37" fmla="*/ 2155494 h 2182043"/>
              <a:gd name="connsiteX38" fmla="*/ 441658 w 1158419"/>
              <a:gd name="connsiteY38" fmla="*/ 2176926 h 2182043"/>
              <a:gd name="connsiteX39" fmla="*/ 489282 w 1158419"/>
              <a:gd name="connsiteY39" fmla="*/ 2165019 h 2182043"/>
              <a:gd name="connsiteX40" fmla="*/ 527381 w 1158419"/>
              <a:gd name="connsiteY40" fmla="*/ 2181687 h 2182043"/>
              <a:gd name="connsiteX41" fmla="*/ 539288 w 1158419"/>
              <a:gd name="connsiteY41" fmla="*/ 2086437 h 2182043"/>
              <a:gd name="connsiteX42" fmla="*/ 591675 w 1158419"/>
              <a:gd name="connsiteY42" fmla="*/ 2041194 h 2182043"/>
              <a:gd name="connsiteX43" fmla="*/ 613106 w 1158419"/>
              <a:gd name="connsiteY43" fmla="*/ 2010238 h 2182043"/>
              <a:gd name="connsiteX44" fmla="*/ 608346 w 1158419"/>
              <a:gd name="connsiteY44" fmla="*/ 1972139 h 2182043"/>
              <a:gd name="connsiteX45" fmla="*/ 648824 w 1158419"/>
              <a:gd name="connsiteY45" fmla="*/ 1869745 h 2182043"/>
              <a:gd name="connsiteX46" fmla="*/ 698831 w 1158419"/>
              <a:gd name="connsiteY46" fmla="*/ 1781638 h 2182043"/>
              <a:gd name="connsiteX47" fmla="*/ 739314 w 1158419"/>
              <a:gd name="connsiteY47" fmla="*/ 1714964 h 2182043"/>
              <a:gd name="connsiteX48" fmla="*/ 770269 w 1158419"/>
              <a:gd name="connsiteY48" fmla="*/ 1684008 h 2182043"/>
              <a:gd name="connsiteX49" fmla="*/ 791701 w 1158419"/>
              <a:gd name="connsiteY49" fmla="*/ 1772113 h 2182043"/>
              <a:gd name="connsiteX50" fmla="*/ 813133 w 1158419"/>
              <a:gd name="connsiteY50" fmla="*/ 1719726 h 2182043"/>
              <a:gd name="connsiteX51" fmla="*/ 848850 w 1158419"/>
              <a:gd name="connsiteY51" fmla="*/ 1729250 h 2182043"/>
              <a:gd name="connsiteX52" fmla="*/ 865518 w 1158419"/>
              <a:gd name="connsiteY52" fmla="*/ 1669719 h 2182043"/>
              <a:gd name="connsiteX53" fmla="*/ 946482 w 1158419"/>
              <a:gd name="connsiteY53" fmla="*/ 1703056 h 2182043"/>
              <a:gd name="connsiteX54" fmla="*/ 989344 w 1158419"/>
              <a:gd name="connsiteY54" fmla="*/ 1738775 h 2182043"/>
              <a:gd name="connsiteX55" fmla="*/ 986963 w 1158419"/>
              <a:gd name="connsiteY55" fmla="*/ 1674482 h 2182043"/>
              <a:gd name="connsiteX56" fmla="*/ 1017919 w 1158419"/>
              <a:gd name="connsiteY56" fmla="*/ 1638763 h 2182043"/>
              <a:gd name="connsiteX57" fmla="*/ 996488 w 1158419"/>
              <a:gd name="connsiteY57" fmla="*/ 1557800 h 2182043"/>
              <a:gd name="connsiteX58" fmla="*/ 934577 w 1158419"/>
              <a:gd name="connsiteY58" fmla="*/ 1495890 h 2182043"/>
              <a:gd name="connsiteX59" fmla="*/ 932194 w 1158419"/>
              <a:gd name="connsiteY59" fmla="*/ 1405400 h 2182043"/>
              <a:gd name="connsiteX60" fmla="*/ 929813 w 1158419"/>
              <a:gd name="connsiteY60" fmla="*/ 1364919 h 2182043"/>
              <a:gd name="connsiteX61" fmla="*/ 898856 w 1158419"/>
              <a:gd name="connsiteY61" fmla="*/ 1291100 h 2182043"/>
              <a:gd name="connsiteX62" fmla="*/ 905999 w 1158419"/>
              <a:gd name="connsiteY62" fmla="*/ 1236332 h 2182043"/>
              <a:gd name="connsiteX63" fmla="*/ 998870 w 1158419"/>
              <a:gd name="connsiteY63" fmla="*/ 1195851 h 2182043"/>
              <a:gd name="connsiteX64" fmla="*/ 1041731 w 1158419"/>
              <a:gd name="connsiteY64" fmla="*/ 1143463 h 2182043"/>
              <a:gd name="connsiteX65" fmla="*/ 1070306 w 1158419"/>
              <a:gd name="connsiteY65" fmla="*/ 1124413 h 2182043"/>
              <a:gd name="connsiteX66" fmla="*/ 1125075 w 1158419"/>
              <a:gd name="connsiteY66" fmla="*/ 1088694 h 2182043"/>
              <a:gd name="connsiteX67" fmla="*/ 1158413 w 1158419"/>
              <a:gd name="connsiteY67" fmla="*/ 1024400 h 2182043"/>
              <a:gd name="connsiteX68" fmla="*/ 1127456 w 1158419"/>
              <a:gd name="connsiteY68" fmla="*/ 972013 h 2182043"/>
              <a:gd name="connsiteX69" fmla="*/ 1084594 w 1158419"/>
              <a:gd name="connsiteY69" fmla="*/ 900575 h 2182043"/>
              <a:gd name="connsiteX70" fmla="*/ 1048875 w 1158419"/>
              <a:gd name="connsiteY70" fmla="*/ 864857 h 2182043"/>
              <a:gd name="connsiteX71" fmla="*/ 996487 w 1158419"/>
              <a:gd name="connsiteY71" fmla="*/ 869619 h 2182043"/>
              <a:gd name="connsiteX72" fmla="*/ 977437 w 1158419"/>
              <a:gd name="connsiteY72" fmla="*/ 907720 h 2182043"/>
              <a:gd name="connsiteX73" fmla="*/ 932194 w 1158419"/>
              <a:gd name="connsiteY73" fmla="*/ 962488 h 2182043"/>
              <a:gd name="connsiteX74" fmla="*/ 910762 w 1158419"/>
              <a:gd name="connsiteY74" fmla="*/ 917244 h 2182043"/>
              <a:gd name="connsiteX75" fmla="*/ 891712 w 1158419"/>
              <a:gd name="connsiteY75" fmla="*/ 883906 h 2182043"/>
              <a:gd name="connsiteX76" fmla="*/ 901237 w 1158419"/>
              <a:gd name="connsiteY76" fmla="*/ 833900 h 2182043"/>
              <a:gd name="connsiteX77" fmla="*/ 901237 w 1158419"/>
              <a:gd name="connsiteY77" fmla="*/ 788657 h 2182043"/>
              <a:gd name="connsiteX78" fmla="*/ 941719 w 1158419"/>
              <a:gd name="connsiteY78" fmla="*/ 752938 h 2182043"/>
              <a:gd name="connsiteX79" fmla="*/ 965533 w 1158419"/>
              <a:gd name="connsiteY79" fmla="*/ 686264 h 2182043"/>
              <a:gd name="connsiteX80" fmla="*/ 948862 w 1158419"/>
              <a:gd name="connsiteY80" fmla="*/ 600538 h 2182043"/>
              <a:gd name="connsiteX81" fmla="*/ 920289 w 1158419"/>
              <a:gd name="connsiteY81" fmla="*/ 607682 h 2182043"/>
              <a:gd name="connsiteX82" fmla="*/ 860756 w 1158419"/>
              <a:gd name="connsiteY82" fmla="*/ 576725 h 2182043"/>
              <a:gd name="connsiteX83" fmla="*/ 841706 w 1158419"/>
              <a:gd name="connsiteY83" fmla="*/ 543388 h 2182043"/>
              <a:gd name="connsiteX84" fmla="*/ 722644 w 1158419"/>
              <a:gd name="connsiteY84" fmla="*/ 538625 h 2182043"/>
              <a:gd name="connsiteX85" fmla="*/ 689306 w 1158419"/>
              <a:gd name="connsiteY85" fmla="*/ 510050 h 2182043"/>
              <a:gd name="connsiteX86" fmla="*/ 679781 w 1158419"/>
              <a:gd name="connsiteY86" fmla="*/ 495763 h 2182043"/>
              <a:gd name="connsiteX87" fmla="*/ 660731 w 1158419"/>
              <a:gd name="connsiteY87" fmla="*/ 448138 h 2182043"/>
              <a:gd name="connsiteX88" fmla="*/ 646444 w 1158419"/>
              <a:gd name="connsiteY88" fmla="*/ 410038 h 2182043"/>
              <a:gd name="connsiteX89" fmla="*/ 636919 w 1158419"/>
              <a:gd name="connsiteY89" fmla="*/ 386225 h 2182043"/>
              <a:gd name="connsiteX90" fmla="*/ 617869 w 1158419"/>
              <a:gd name="connsiteY90" fmla="*/ 357650 h 2182043"/>
              <a:gd name="connsiteX91" fmla="*/ 575006 w 1158419"/>
              <a:gd name="connsiteY91" fmla="*/ 329075 h 2182043"/>
              <a:gd name="connsiteX92" fmla="*/ 560719 w 1158419"/>
              <a:gd name="connsiteY92" fmla="*/ 319550 h 2182043"/>
              <a:gd name="connsiteX93" fmla="*/ 541669 w 1158419"/>
              <a:gd name="connsiteY93" fmla="*/ 305263 h 2182043"/>
              <a:gd name="connsiteX94" fmla="*/ 527381 w 1158419"/>
              <a:gd name="connsiteY94" fmla="*/ 300500 h 2182043"/>
              <a:gd name="connsiteX95" fmla="*/ 494044 w 1158419"/>
              <a:gd name="connsiteY95" fmla="*/ 281450 h 2182043"/>
              <a:gd name="connsiteX96" fmla="*/ 470231 w 1158419"/>
              <a:gd name="connsiteY96" fmla="*/ 271925 h 2182043"/>
              <a:gd name="connsiteX97" fmla="*/ 408318 w 1158419"/>
              <a:gd name="connsiteY97" fmla="*/ 181439 h 2182043"/>
              <a:gd name="connsiteX98" fmla="*/ 408319 w 1158419"/>
              <a:gd name="connsiteY98" fmla="*/ 52851 h 2182043"/>
              <a:gd name="connsiteX99" fmla="*/ 377362 w 1158419"/>
              <a:gd name="connsiteY99" fmla="*/ 43325 h 2182043"/>
              <a:gd name="connsiteX100" fmla="*/ 317831 w 1158419"/>
              <a:gd name="connsiteY100" fmla="*/ 9988 h 2182043"/>
              <a:gd name="connsiteX101" fmla="*/ 284494 w 1158419"/>
              <a:gd name="connsiteY101" fmla="*/ 463 h 2182043"/>
              <a:gd name="connsiteX102" fmla="*/ 265444 w 1158419"/>
              <a:gd name="connsiteY102" fmla="*/ 5225 h 2182043"/>
              <a:gd name="connsiteX103" fmla="*/ 227344 w 1158419"/>
              <a:gd name="connsiteY103" fmla="*/ 55231 h 2182043"/>
              <a:gd name="connsiteX104" fmla="*/ 170194 w 1158419"/>
              <a:gd name="connsiteY104" fmla="*/ 69519 h 2182043"/>
              <a:gd name="connsiteX105" fmla="*/ 158287 w 1158419"/>
              <a:gd name="connsiteY105" fmla="*/ 114763 h 2182043"/>
              <a:gd name="connsiteX106" fmla="*/ 122568 w 1158419"/>
              <a:gd name="connsiteY106" fmla="*/ 150481 h 2182043"/>
              <a:gd name="connsiteX107" fmla="*/ 84469 w 1158419"/>
              <a:gd name="connsiteY107" fmla="*/ 243351 h 2182043"/>
              <a:gd name="connsiteX0" fmla="*/ 84469 w 1158419"/>
              <a:gd name="connsiteY0" fmla="*/ 243351 h 2182043"/>
              <a:gd name="connsiteX1" fmla="*/ 91612 w 1158419"/>
              <a:gd name="connsiteY1" fmla="*/ 271925 h 2182043"/>
              <a:gd name="connsiteX2" fmla="*/ 74943 w 1158419"/>
              <a:gd name="connsiteY2" fmla="*/ 340982 h 2182043"/>
              <a:gd name="connsiteX3" fmla="*/ 60656 w 1158419"/>
              <a:gd name="connsiteY3" fmla="*/ 390988 h 2182043"/>
              <a:gd name="connsiteX4" fmla="*/ 53512 w 1158419"/>
              <a:gd name="connsiteY4" fmla="*/ 467188 h 2182043"/>
              <a:gd name="connsiteX5" fmla="*/ 32081 w 1158419"/>
              <a:gd name="connsiteY5" fmla="*/ 505288 h 2182043"/>
              <a:gd name="connsiteX6" fmla="*/ 3506 w 1158419"/>
              <a:gd name="connsiteY6" fmla="*/ 541007 h 2182043"/>
              <a:gd name="connsiteX7" fmla="*/ 74944 w 1158419"/>
              <a:gd name="connsiteY7" fmla="*/ 564819 h 2182043"/>
              <a:gd name="connsiteX8" fmla="*/ 67800 w 1158419"/>
              <a:gd name="connsiteY8" fmla="*/ 643401 h 2182043"/>
              <a:gd name="connsiteX9" fmla="*/ 103518 w 1158419"/>
              <a:gd name="connsiteY9" fmla="*/ 688645 h 2182043"/>
              <a:gd name="connsiteX10" fmla="*/ 167813 w 1158419"/>
              <a:gd name="connsiteY10" fmla="*/ 736269 h 2182043"/>
              <a:gd name="connsiteX11" fmla="*/ 170195 w 1158419"/>
              <a:gd name="connsiteY11" fmla="*/ 807706 h 2182043"/>
              <a:gd name="connsiteX12" fmla="*/ 155907 w 1158419"/>
              <a:gd name="connsiteY12" fmla="*/ 860094 h 2182043"/>
              <a:gd name="connsiteX13" fmla="*/ 127331 w 1158419"/>
              <a:gd name="connsiteY13" fmla="*/ 910100 h 2182043"/>
              <a:gd name="connsiteX14" fmla="*/ 98756 w 1158419"/>
              <a:gd name="connsiteY14" fmla="*/ 948200 h 2182043"/>
              <a:gd name="connsiteX15" fmla="*/ 63037 w 1158419"/>
              <a:gd name="connsiteY15" fmla="*/ 993444 h 2182043"/>
              <a:gd name="connsiteX16" fmla="*/ 32082 w 1158419"/>
              <a:gd name="connsiteY16" fmla="*/ 1064881 h 2182043"/>
              <a:gd name="connsiteX17" fmla="*/ 1125 w 1158419"/>
              <a:gd name="connsiteY17" fmla="*/ 1105363 h 2182043"/>
              <a:gd name="connsiteX18" fmla="*/ 8269 w 1158419"/>
              <a:gd name="connsiteY18" fmla="*/ 1174419 h 2182043"/>
              <a:gd name="connsiteX19" fmla="*/ 22557 w 1158419"/>
              <a:gd name="connsiteY19" fmla="*/ 1224425 h 2182043"/>
              <a:gd name="connsiteX20" fmla="*/ 51133 w 1158419"/>
              <a:gd name="connsiteY20" fmla="*/ 1260144 h 2182043"/>
              <a:gd name="connsiteX21" fmla="*/ 70181 w 1158419"/>
              <a:gd name="connsiteY21" fmla="*/ 1298244 h 2182043"/>
              <a:gd name="connsiteX22" fmla="*/ 148763 w 1158419"/>
              <a:gd name="connsiteY22" fmla="*/ 1314913 h 2182043"/>
              <a:gd name="connsiteX23" fmla="*/ 255919 w 1158419"/>
              <a:gd name="connsiteY23" fmla="*/ 1398256 h 2182043"/>
              <a:gd name="connsiteX24" fmla="*/ 279733 w 1158419"/>
              <a:gd name="connsiteY24" fmla="*/ 1450644 h 2182043"/>
              <a:gd name="connsiteX25" fmla="*/ 239252 w 1158419"/>
              <a:gd name="connsiteY25" fmla="*/ 1550656 h 2182043"/>
              <a:gd name="connsiteX26" fmla="*/ 210677 w 1158419"/>
              <a:gd name="connsiteY26" fmla="*/ 1655431 h 2182043"/>
              <a:gd name="connsiteX27" fmla="*/ 217819 w 1158419"/>
              <a:gd name="connsiteY27" fmla="*/ 1714963 h 2182043"/>
              <a:gd name="connsiteX28" fmla="*/ 246394 w 1158419"/>
              <a:gd name="connsiteY28" fmla="*/ 1812594 h 2182043"/>
              <a:gd name="connsiteX29" fmla="*/ 191627 w 1158419"/>
              <a:gd name="connsiteY29" fmla="*/ 1857838 h 2182043"/>
              <a:gd name="connsiteX30" fmla="*/ 144002 w 1158419"/>
              <a:gd name="connsiteY30" fmla="*/ 1891175 h 2182043"/>
              <a:gd name="connsiteX31" fmla="*/ 91613 w 1158419"/>
              <a:gd name="connsiteY31" fmla="*/ 1917369 h 2182043"/>
              <a:gd name="connsiteX32" fmla="*/ 139239 w 1158419"/>
              <a:gd name="connsiteY32" fmla="*/ 1953088 h 2182043"/>
              <a:gd name="connsiteX33" fmla="*/ 165431 w 1158419"/>
              <a:gd name="connsiteY33" fmla="*/ 1984043 h 2182043"/>
              <a:gd name="connsiteX34" fmla="*/ 196387 w 1158419"/>
              <a:gd name="connsiteY34" fmla="*/ 2055482 h 2182043"/>
              <a:gd name="connsiteX35" fmla="*/ 258302 w 1158419"/>
              <a:gd name="connsiteY35" fmla="*/ 2048338 h 2182043"/>
              <a:gd name="connsiteX36" fmla="*/ 365456 w 1158419"/>
              <a:gd name="connsiteY36" fmla="*/ 2074532 h 2182043"/>
              <a:gd name="connsiteX37" fmla="*/ 382127 w 1158419"/>
              <a:gd name="connsiteY37" fmla="*/ 2155494 h 2182043"/>
              <a:gd name="connsiteX38" fmla="*/ 441658 w 1158419"/>
              <a:gd name="connsiteY38" fmla="*/ 2176926 h 2182043"/>
              <a:gd name="connsiteX39" fmla="*/ 489282 w 1158419"/>
              <a:gd name="connsiteY39" fmla="*/ 2165019 h 2182043"/>
              <a:gd name="connsiteX40" fmla="*/ 527381 w 1158419"/>
              <a:gd name="connsiteY40" fmla="*/ 2181687 h 2182043"/>
              <a:gd name="connsiteX41" fmla="*/ 539288 w 1158419"/>
              <a:gd name="connsiteY41" fmla="*/ 2086437 h 2182043"/>
              <a:gd name="connsiteX42" fmla="*/ 591675 w 1158419"/>
              <a:gd name="connsiteY42" fmla="*/ 2041194 h 2182043"/>
              <a:gd name="connsiteX43" fmla="*/ 613106 w 1158419"/>
              <a:gd name="connsiteY43" fmla="*/ 2010238 h 2182043"/>
              <a:gd name="connsiteX44" fmla="*/ 608346 w 1158419"/>
              <a:gd name="connsiteY44" fmla="*/ 1972139 h 2182043"/>
              <a:gd name="connsiteX45" fmla="*/ 648824 w 1158419"/>
              <a:gd name="connsiteY45" fmla="*/ 1869745 h 2182043"/>
              <a:gd name="connsiteX46" fmla="*/ 698831 w 1158419"/>
              <a:gd name="connsiteY46" fmla="*/ 1781638 h 2182043"/>
              <a:gd name="connsiteX47" fmla="*/ 739314 w 1158419"/>
              <a:gd name="connsiteY47" fmla="*/ 1714964 h 2182043"/>
              <a:gd name="connsiteX48" fmla="*/ 770269 w 1158419"/>
              <a:gd name="connsiteY48" fmla="*/ 1684008 h 2182043"/>
              <a:gd name="connsiteX49" fmla="*/ 791701 w 1158419"/>
              <a:gd name="connsiteY49" fmla="*/ 1772113 h 2182043"/>
              <a:gd name="connsiteX50" fmla="*/ 813133 w 1158419"/>
              <a:gd name="connsiteY50" fmla="*/ 1719726 h 2182043"/>
              <a:gd name="connsiteX51" fmla="*/ 848850 w 1158419"/>
              <a:gd name="connsiteY51" fmla="*/ 1729250 h 2182043"/>
              <a:gd name="connsiteX52" fmla="*/ 865518 w 1158419"/>
              <a:gd name="connsiteY52" fmla="*/ 1669719 h 2182043"/>
              <a:gd name="connsiteX53" fmla="*/ 946482 w 1158419"/>
              <a:gd name="connsiteY53" fmla="*/ 1703056 h 2182043"/>
              <a:gd name="connsiteX54" fmla="*/ 989344 w 1158419"/>
              <a:gd name="connsiteY54" fmla="*/ 1738775 h 2182043"/>
              <a:gd name="connsiteX55" fmla="*/ 986963 w 1158419"/>
              <a:gd name="connsiteY55" fmla="*/ 1674482 h 2182043"/>
              <a:gd name="connsiteX56" fmla="*/ 1017919 w 1158419"/>
              <a:gd name="connsiteY56" fmla="*/ 1638763 h 2182043"/>
              <a:gd name="connsiteX57" fmla="*/ 996488 w 1158419"/>
              <a:gd name="connsiteY57" fmla="*/ 1557800 h 2182043"/>
              <a:gd name="connsiteX58" fmla="*/ 934577 w 1158419"/>
              <a:gd name="connsiteY58" fmla="*/ 1495890 h 2182043"/>
              <a:gd name="connsiteX59" fmla="*/ 932194 w 1158419"/>
              <a:gd name="connsiteY59" fmla="*/ 1405400 h 2182043"/>
              <a:gd name="connsiteX60" fmla="*/ 929813 w 1158419"/>
              <a:gd name="connsiteY60" fmla="*/ 1364919 h 2182043"/>
              <a:gd name="connsiteX61" fmla="*/ 898856 w 1158419"/>
              <a:gd name="connsiteY61" fmla="*/ 1291100 h 2182043"/>
              <a:gd name="connsiteX62" fmla="*/ 905999 w 1158419"/>
              <a:gd name="connsiteY62" fmla="*/ 1236332 h 2182043"/>
              <a:gd name="connsiteX63" fmla="*/ 998870 w 1158419"/>
              <a:gd name="connsiteY63" fmla="*/ 1195851 h 2182043"/>
              <a:gd name="connsiteX64" fmla="*/ 1041731 w 1158419"/>
              <a:gd name="connsiteY64" fmla="*/ 1143463 h 2182043"/>
              <a:gd name="connsiteX65" fmla="*/ 1070306 w 1158419"/>
              <a:gd name="connsiteY65" fmla="*/ 1124413 h 2182043"/>
              <a:gd name="connsiteX66" fmla="*/ 1125075 w 1158419"/>
              <a:gd name="connsiteY66" fmla="*/ 1088694 h 2182043"/>
              <a:gd name="connsiteX67" fmla="*/ 1158413 w 1158419"/>
              <a:gd name="connsiteY67" fmla="*/ 1024400 h 2182043"/>
              <a:gd name="connsiteX68" fmla="*/ 1127456 w 1158419"/>
              <a:gd name="connsiteY68" fmla="*/ 972013 h 2182043"/>
              <a:gd name="connsiteX69" fmla="*/ 1084594 w 1158419"/>
              <a:gd name="connsiteY69" fmla="*/ 900575 h 2182043"/>
              <a:gd name="connsiteX70" fmla="*/ 1048875 w 1158419"/>
              <a:gd name="connsiteY70" fmla="*/ 864857 h 2182043"/>
              <a:gd name="connsiteX71" fmla="*/ 996487 w 1158419"/>
              <a:gd name="connsiteY71" fmla="*/ 869619 h 2182043"/>
              <a:gd name="connsiteX72" fmla="*/ 977437 w 1158419"/>
              <a:gd name="connsiteY72" fmla="*/ 907720 h 2182043"/>
              <a:gd name="connsiteX73" fmla="*/ 932194 w 1158419"/>
              <a:gd name="connsiteY73" fmla="*/ 962488 h 2182043"/>
              <a:gd name="connsiteX74" fmla="*/ 910762 w 1158419"/>
              <a:gd name="connsiteY74" fmla="*/ 917244 h 2182043"/>
              <a:gd name="connsiteX75" fmla="*/ 891712 w 1158419"/>
              <a:gd name="connsiteY75" fmla="*/ 883906 h 2182043"/>
              <a:gd name="connsiteX76" fmla="*/ 901237 w 1158419"/>
              <a:gd name="connsiteY76" fmla="*/ 833900 h 2182043"/>
              <a:gd name="connsiteX77" fmla="*/ 901237 w 1158419"/>
              <a:gd name="connsiteY77" fmla="*/ 788657 h 2182043"/>
              <a:gd name="connsiteX78" fmla="*/ 941719 w 1158419"/>
              <a:gd name="connsiteY78" fmla="*/ 752938 h 2182043"/>
              <a:gd name="connsiteX79" fmla="*/ 965533 w 1158419"/>
              <a:gd name="connsiteY79" fmla="*/ 686264 h 2182043"/>
              <a:gd name="connsiteX80" fmla="*/ 948862 w 1158419"/>
              <a:gd name="connsiteY80" fmla="*/ 600538 h 2182043"/>
              <a:gd name="connsiteX81" fmla="*/ 920289 w 1158419"/>
              <a:gd name="connsiteY81" fmla="*/ 607682 h 2182043"/>
              <a:gd name="connsiteX82" fmla="*/ 872662 w 1158419"/>
              <a:gd name="connsiteY82" fmla="*/ 574343 h 2182043"/>
              <a:gd name="connsiteX83" fmla="*/ 841706 w 1158419"/>
              <a:gd name="connsiteY83" fmla="*/ 543388 h 2182043"/>
              <a:gd name="connsiteX84" fmla="*/ 722644 w 1158419"/>
              <a:gd name="connsiteY84" fmla="*/ 538625 h 2182043"/>
              <a:gd name="connsiteX85" fmla="*/ 689306 w 1158419"/>
              <a:gd name="connsiteY85" fmla="*/ 510050 h 2182043"/>
              <a:gd name="connsiteX86" fmla="*/ 679781 w 1158419"/>
              <a:gd name="connsiteY86" fmla="*/ 495763 h 2182043"/>
              <a:gd name="connsiteX87" fmla="*/ 660731 w 1158419"/>
              <a:gd name="connsiteY87" fmla="*/ 448138 h 2182043"/>
              <a:gd name="connsiteX88" fmla="*/ 646444 w 1158419"/>
              <a:gd name="connsiteY88" fmla="*/ 410038 h 2182043"/>
              <a:gd name="connsiteX89" fmla="*/ 636919 w 1158419"/>
              <a:gd name="connsiteY89" fmla="*/ 386225 h 2182043"/>
              <a:gd name="connsiteX90" fmla="*/ 617869 w 1158419"/>
              <a:gd name="connsiteY90" fmla="*/ 357650 h 2182043"/>
              <a:gd name="connsiteX91" fmla="*/ 575006 w 1158419"/>
              <a:gd name="connsiteY91" fmla="*/ 329075 h 2182043"/>
              <a:gd name="connsiteX92" fmla="*/ 560719 w 1158419"/>
              <a:gd name="connsiteY92" fmla="*/ 319550 h 2182043"/>
              <a:gd name="connsiteX93" fmla="*/ 541669 w 1158419"/>
              <a:gd name="connsiteY93" fmla="*/ 305263 h 2182043"/>
              <a:gd name="connsiteX94" fmla="*/ 527381 w 1158419"/>
              <a:gd name="connsiteY94" fmla="*/ 300500 h 2182043"/>
              <a:gd name="connsiteX95" fmla="*/ 494044 w 1158419"/>
              <a:gd name="connsiteY95" fmla="*/ 281450 h 2182043"/>
              <a:gd name="connsiteX96" fmla="*/ 470231 w 1158419"/>
              <a:gd name="connsiteY96" fmla="*/ 271925 h 2182043"/>
              <a:gd name="connsiteX97" fmla="*/ 408318 w 1158419"/>
              <a:gd name="connsiteY97" fmla="*/ 181439 h 2182043"/>
              <a:gd name="connsiteX98" fmla="*/ 408319 w 1158419"/>
              <a:gd name="connsiteY98" fmla="*/ 52851 h 2182043"/>
              <a:gd name="connsiteX99" fmla="*/ 377362 w 1158419"/>
              <a:gd name="connsiteY99" fmla="*/ 43325 h 2182043"/>
              <a:gd name="connsiteX100" fmla="*/ 317831 w 1158419"/>
              <a:gd name="connsiteY100" fmla="*/ 9988 h 2182043"/>
              <a:gd name="connsiteX101" fmla="*/ 284494 w 1158419"/>
              <a:gd name="connsiteY101" fmla="*/ 463 h 2182043"/>
              <a:gd name="connsiteX102" fmla="*/ 265444 w 1158419"/>
              <a:gd name="connsiteY102" fmla="*/ 5225 h 2182043"/>
              <a:gd name="connsiteX103" fmla="*/ 227344 w 1158419"/>
              <a:gd name="connsiteY103" fmla="*/ 55231 h 2182043"/>
              <a:gd name="connsiteX104" fmla="*/ 170194 w 1158419"/>
              <a:gd name="connsiteY104" fmla="*/ 69519 h 2182043"/>
              <a:gd name="connsiteX105" fmla="*/ 158287 w 1158419"/>
              <a:gd name="connsiteY105" fmla="*/ 114763 h 2182043"/>
              <a:gd name="connsiteX106" fmla="*/ 122568 w 1158419"/>
              <a:gd name="connsiteY106" fmla="*/ 150481 h 2182043"/>
              <a:gd name="connsiteX107" fmla="*/ 84469 w 1158419"/>
              <a:gd name="connsiteY107" fmla="*/ 243351 h 2182043"/>
              <a:gd name="connsiteX0" fmla="*/ 84469 w 1158419"/>
              <a:gd name="connsiteY0" fmla="*/ 243351 h 2182043"/>
              <a:gd name="connsiteX1" fmla="*/ 91612 w 1158419"/>
              <a:gd name="connsiteY1" fmla="*/ 271925 h 2182043"/>
              <a:gd name="connsiteX2" fmla="*/ 74943 w 1158419"/>
              <a:gd name="connsiteY2" fmla="*/ 340982 h 2182043"/>
              <a:gd name="connsiteX3" fmla="*/ 60656 w 1158419"/>
              <a:gd name="connsiteY3" fmla="*/ 390988 h 2182043"/>
              <a:gd name="connsiteX4" fmla="*/ 53512 w 1158419"/>
              <a:gd name="connsiteY4" fmla="*/ 467188 h 2182043"/>
              <a:gd name="connsiteX5" fmla="*/ 32081 w 1158419"/>
              <a:gd name="connsiteY5" fmla="*/ 505288 h 2182043"/>
              <a:gd name="connsiteX6" fmla="*/ 3506 w 1158419"/>
              <a:gd name="connsiteY6" fmla="*/ 541007 h 2182043"/>
              <a:gd name="connsiteX7" fmla="*/ 74944 w 1158419"/>
              <a:gd name="connsiteY7" fmla="*/ 564819 h 2182043"/>
              <a:gd name="connsiteX8" fmla="*/ 67800 w 1158419"/>
              <a:gd name="connsiteY8" fmla="*/ 643401 h 2182043"/>
              <a:gd name="connsiteX9" fmla="*/ 103518 w 1158419"/>
              <a:gd name="connsiteY9" fmla="*/ 688645 h 2182043"/>
              <a:gd name="connsiteX10" fmla="*/ 167813 w 1158419"/>
              <a:gd name="connsiteY10" fmla="*/ 736269 h 2182043"/>
              <a:gd name="connsiteX11" fmla="*/ 170195 w 1158419"/>
              <a:gd name="connsiteY11" fmla="*/ 807706 h 2182043"/>
              <a:gd name="connsiteX12" fmla="*/ 155907 w 1158419"/>
              <a:gd name="connsiteY12" fmla="*/ 860094 h 2182043"/>
              <a:gd name="connsiteX13" fmla="*/ 127331 w 1158419"/>
              <a:gd name="connsiteY13" fmla="*/ 910100 h 2182043"/>
              <a:gd name="connsiteX14" fmla="*/ 98756 w 1158419"/>
              <a:gd name="connsiteY14" fmla="*/ 948200 h 2182043"/>
              <a:gd name="connsiteX15" fmla="*/ 63037 w 1158419"/>
              <a:gd name="connsiteY15" fmla="*/ 993444 h 2182043"/>
              <a:gd name="connsiteX16" fmla="*/ 32082 w 1158419"/>
              <a:gd name="connsiteY16" fmla="*/ 1064881 h 2182043"/>
              <a:gd name="connsiteX17" fmla="*/ 1125 w 1158419"/>
              <a:gd name="connsiteY17" fmla="*/ 1105363 h 2182043"/>
              <a:gd name="connsiteX18" fmla="*/ 8269 w 1158419"/>
              <a:gd name="connsiteY18" fmla="*/ 1174419 h 2182043"/>
              <a:gd name="connsiteX19" fmla="*/ 22557 w 1158419"/>
              <a:gd name="connsiteY19" fmla="*/ 1224425 h 2182043"/>
              <a:gd name="connsiteX20" fmla="*/ 51133 w 1158419"/>
              <a:gd name="connsiteY20" fmla="*/ 1260144 h 2182043"/>
              <a:gd name="connsiteX21" fmla="*/ 70181 w 1158419"/>
              <a:gd name="connsiteY21" fmla="*/ 1298244 h 2182043"/>
              <a:gd name="connsiteX22" fmla="*/ 148763 w 1158419"/>
              <a:gd name="connsiteY22" fmla="*/ 1314913 h 2182043"/>
              <a:gd name="connsiteX23" fmla="*/ 255919 w 1158419"/>
              <a:gd name="connsiteY23" fmla="*/ 1398256 h 2182043"/>
              <a:gd name="connsiteX24" fmla="*/ 279733 w 1158419"/>
              <a:gd name="connsiteY24" fmla="*/ 1450644 h 2182043"/>
              <a:gd name="connsiteX25" fmla="*/ 239252 w 1158419"/>
              <a:gd name="connsiteY25" fmla="*/ 1550656 h 2182043"/>
              <a:gd name="connsiteX26" fmla="*/ 210677 w 1158419"/>
              <a:gd name="connsiteY26" fmla="*/ 1655431 h 2182043"/>
              <a:gd name="connsiteX27" fmla="*/ 217819 w 1158419"/>
              <a:gd name="connsiteY27" fmla="*/ 1714963 h 2182043"/>
              <a:gd name="connsiteX28" fmla="*/ 246394 w 1158419"/>
              <a:gd name="connsiteY28" fmla="*/ 1812594 h 2182043"/>
              <a:gd name="connsiteX29" fmla="*/ 191627 w 1158419"/>
              <a:gd name="connsiteY29" fmla="*/ 1857838 h 2182043"/>
              <a:gd name="connsiteX30" fmla="*/ 144002 w 1158419"/>
              <a:gd name="connsiteY30" fmla="*/ 1891175 h 2182043"/>
              <a:gd name="connsiteX31" fmla="*/ 91613 w 1158419"/>
              <a:gd name="connsiteY31" fmla="*/ 1917369 h 2182043"/>
              <a:gd name="connsiteX32" fmla="*/ 139239 w 1158419"/>
              <a:gd name="connsiteY32" fmla="*/ 1953088 h 2182043"/>
              <a:gd name="connsiteX33" fmla="*/ 165431 w 1158419"/>
              <a:gd name="connsiteY33" fmla="*/ 1984043 h 2182043"/>
              <a:gd name="connsiteX34" fmla="*/ 196387 w 1158419"/>
              <a:gd name="connsiteY34" fmla="*/ 2055482 h 2182043"/>
              <a:gd name="connsiteX35" fmla="*/ 258302 w 1158419"/>
              <a:gd name="connsiteY35" fmla="*/ 2048338 h 2182043"/>
              <a:gd name="connsiteX36" fmla="*/ 365456 w 1158419"/>
              <a:gd name="connsiteY36" fmla="*/ 2074532 h 2182043"/>
              <a:gd name="connsiteX37" fmla="*/ 382127 w 1158419"/>
              <a:gd name="connsiteY37" fmla="*/ 2155494 h 2182043"/>
              <a:gd name="connsiteX38" fmla="*/ 441658 w 1158419"/>
              <a:gd name="connsiteY38" fmla="*/ 2176926 h 2182043"/>
              <a:gd name="connsiteX39" fmla="*/ 489282 w 1158419"/>
              <a:gd name="connsiteY39" fmla="*/ 2165019 h 2182043"/>
              <a:gd name="connsiteX40" fmla="*/ 527381 w 1158419"/>
              <a:gd name="connsiteY40" fmla="*/ 2181687 h 2182043"/>
              <a:gd name="connsiteX41" fmla="*/ 539288 w 1158419"/>
              <a:gd name="connsiteY41" fmla="*/ 2086437 h 2182043"/>
              <a:gd name="connsiteX42" fmla="*/ 591675 w 1158419"/>
              <a:gd name="connsiteY42" fmla="*/ 2041194 h 2182043"/>
              <a:gd name="connsiteX43" fmla="*/ 613106 w 1158419"/>
              <a:gd name="connsiteY43" fmla="*/ 2010238 h 2182043"/>
              <a:gd name="connsiteX44" fmla="*/ 608346 w 1158419"/>
              <a:gd name="connsiteY44" fmla="*/ 1972139 h 2182043"/>
              <a:gd name="connsiteX45" fmla="*/ 648824 w 1158419"/>
              <a:gd name="connsiteY45" fmla="*/ 1869745 h 2182043"/>
              <a:gd name="connsiteX46" fmla="*/ 698831 w 1158419"/>
              <a:gd name="connsiteY46" fmla="*/ 1781638 h 2182043"/>
              <a:gd name="connsiteX47" fmla="*/ 739314 w 1158419"/>
              <a:gd name="connsiteY47" fmla="*/ 1714964 h 2182043"/>
              <a:gd name="connsiteX48" fmla="*/ 770269 w 1158419"/>
              <a:gd name="connsiteY48" fmla="*/ 1684008 h 2182043"/>
              <a:gd name="connsiteX49" fmla="*/ 791701 w 1158419"/>
              <a:gd name="connsiteY49" fmla="*/ 1772113 h 2182043"/>
              <a:gd name="connsiteX50" fmla="*/ 813133 w 1158419"/>
              <a:gd name="connsiteY50" fmla="*/ 1719726 h 2182043"/>
              <a:gd name="connsiteX51" fmla="*/ 848850 w 1158419"/>
              <a:gd name="connsiteY51" fmla="*/ 1729250 h 2182043"/>
              <a:gd name="connsiteX52" fmla="*/ 865518 w 1158419"/>
              <a:gd name="connsiteY52" fmla="*/ 1669719 h 2182043"/>
              <a:gd name="connsiteX53" fmla="*/ 946482 w 1158419"/>
              <a:gd name="connsiteY53" fmla="*/ 1703056 h 2182043"/>
              <a:gd name="connsiteX54" fmla="*/ 989344 w 1158419"/>
              <a:gd name="connsiteY54" fmla="*/ 1738775 h 2182043"/>
              <a:gd name="connsiteX55" fmla="*/ 986963 w 1158419"/>
              <a:gd name="connsiteY55" fmla="*/ 1674482 h 2182043"/>
              <a:gd name="connsiteX56" fmla="*/ 1017919 w 1158419"/>
              <a:gd name="connsiteY56" fmla="*/ 1638763 h 2182043"/>
              <a:gd name="connsiteX57" fmla="*/ 996488 w 1158419"/>
              <a:gd name="connsiteY57" fmla="*/ 1557800 h 2182043"/>
              <a:gd name="connsiteX58" fmla="*/ 934577 w 1158419"/>
              <a:gd name="connsiteY58" fmla="*/ 1495890 h 2182043"/>
              <a:gd name="connsiteX59" fmla="*/ 932194 w 1158419"/>
              <a:gd name="connsiteY59" fmla="*/ 1405400 h 2182043"/>
              <a:gd name="connsiteX60" fmla="*/ 929813 w 1158419"/>
              <a:gd name="connsiteY60" fmla="*/ 1364919 h 2182043"/>
              <a:gd name="connsiteX61" fmla="*/ 898856 w 1158419"/>
              <a:gd name="connsiteY61" fmla="*/ 1291100 h 2182043"/>
              <a:gd name="connsiteX62" fmla="*/ 905999 w 1158419"/>
              <a:gd name="connsiteY62" fmla="*/ 1236332 h 2182043"/>
              <a:gd name="connsiteX63" fmla="*/ 998870 w 1158419"/>
              <a:gd name="connsiteY63" fmla="*/ 1195851 h 2182043"/>
              <a:gd name="connsiteX64" fmla="*/ 1041731 w 1158419"/>
              <a:gd name="connsiteY64" fmla="*/ 1143463 h 2182043"/>
              <a:gd name="connsiteX65" fmla="*/ 1070306 w 1158419"/>
              <a:gd name="connsiteY65" fmla="*/ 1124413 h 2182043"/>
              <a:gd name="connsiteX66" fmla="*/ 1125075 w 1158419"/>
              <a:gd name="connsiteY66" fmla="*/ 1088694 h 2182043"/>
              <a:gd name="connsiteX67" fmla="*/ 1158413 w 1158419"/>
              <a:gd name="connsiteY67" fmla="*/ 1024400 h 2182043"/>
              <a:gd name="connsiteX68" fmla="*/ 1127456 w 1158419"/>
              <a:gd name="connsiteY68" fmla="*/ 972013 h 2182043"/>
              <a:gd name="connsiteX69" fmla="*/ 1084594 w 1158419"/>
              <a:gd name="connsiteY69" fmla="*/ 900575 h 2182043"/>
              <a:gd name="connsiteX70" fmla="*/ 1048875 w 1158419"/>
              <a:gd name="connsiteY70" fmla="*/ 864857 h 2182043"/>
              <a:gd name="connsiteX71" fmla="*/ 996487 w 1158419"/>
              <a:gd name="connsiteY71" fmla="*/ 869619 h 2182043"/>
              <a:gd name="connsiteX72" fmla="*/ 977437 w 1158419"/>
              <a:gd name="connsiteY72" fmla="*/ 907720 h 2182043"/>
              <a:gd name="connsiteX73" fmla="*/ 932194 w 1158419"/>
              <a:gd name="connsiteY73" fmla="*/ 962488 h 2182043"/>
              <a:gd name="connsiteX74" fmla="*/ 910762 w 1158419"/>
              <a:gd name="connsiteY74" fmla="*/ 917244 h 2182043"/>
              <a:gd name="connsiteX75" fmla="*/ 891712 w 1158419"/>
              <a:gd name="connsiteY75" fmla="*/ 883906 h 2182043"/>
              <a:gd name="connsiteX76" fmla="*/ 901237 w 1158419"/>
              <a:gd name="connsiteY76" fmla="*/ 833900 h 2182043"/>
              <a:gd name="connsiteX77" fmla="*/ 901237 w 1158419"/>
              <a:gd name="connsiteY77" fmla="*/ 788657 h 2182043"/>
              <a:gd name="connsiteX78" fmla="*/ 941719 w 1158419"/>
              <a:gd name="connsiteY78" fmla="*/ 752938 h 2182043"/>
              <a:gd name="connsiteX79" fmla="*/ 965533 w 1158419"/>
              <a:gd name="connsiteY79" fmla="*/ 686264 h 2182043"/>
              <a:gd name="connsiteX80" fmla="*/ 948862 w 1158419"/>
              <a:gd name="connsiteY80" fmla="*/ 600538 h 2182043"/>
              <a:gd name="connsiteX81" fmla="*/ 920289 w 1158419"/>
              <a:gd name="connsiteY81" fmla="*/ 607682 h 2182043"/>
              <a:gd name="connsiteX82" fmla="*/ 872662 w 1158419"/>
              <a:gd name="connsiteY82" fmla="*/ 574343 h 2182043"/>
              <a:gd name="connsiteX83" fmla="*/ 853612 w 1158419"/>
              <a:gd name="connsiteY83" fmla="*/ 548151 h 2182043"/>
              <a:gd name="connsiteX84" fmla="*/ 722644 w 1158419"/>
              <a:gd name="connsiteY84" fmla="*/ 538625 h 2182043"/>
              <a:gd name="connsiteX85" fmla="*/ 689306 w 1158419"/>
              <a:gd name="connsiteY85" fmla="*/ 510050 h 2182043"/>
              <a:gd name="connsiteX86" fmla="*/ 679781 w 1158419"/>
              <a:gd name="connsiteY86" fmla="*/ 495763 h 2182043"/>
              <a:gd name="connsiteX87" fmla="*/ 660731 w 1158419"/>
              <a:gd name="connsiteY87" fmla="*/ 448138 h 2182043"/>
              <a:gd name="connsiteX88" fmla="*/ 646444 w 1158419"/>
              <a:gd name="connsiteY88" fmla="*/ 410038 h 2182043"/>
              <a:gd name="connsiteX89" fmla="*/ 636919 w 1158419"/>
              <a:gd name="connsiteY89" fmla="*/ 386225 h 2182043"/>
              <a:gd name="connsiteX90" fmla="*/ 617869 w 1158419"/>
              <a:gd name="connsiteY90" fmla="*/ 357650 h 2182043"/>
              <a:gd name="connsiteX91" fmla="*/ 575006 w 1158419"/>
              <a:gd name="connsiteY91" fmla="*/ 329075 h 2182043"/>
              <a:gd name="connsiteX92" fmla="*/ 560719 w 1158419"/>
              <a:gd name="connsiteY92" fmla="*/ 319550 h 2182043"/>
              <a:gd name="connsiteX93" fmla="*/ 541669 w 1158419"/>
              <a:gd name="connsiteY93" fmla="*/ 305263 h 2182043"/>
              <a:gd name="connsiteX94" fmla="*/ 527381 w 1158419"/>
              <a:gd name="connsiteY94" fmla="*/ 300500 h 2182043"/>
              <a:gd name="connsiteX95" fmla="*/ 494044 w 1158419"/>
              <a:gd name="connsiteY95" fmla="*/ 281450 h 2182043"/>
              <a:gd name="connsiteX96" fmla="*/ 470231 w 1158419"/>
              <a:gd name="connsiteY96" fmla="*/ 271925 h 2182043"/>
              <a:gd name="connsiteX97" fmla="*/ 408318 w 1158419"/>
              <a:gd name="connsiteY97" fmla="*/ 181439 h 2182043"/>
              <a:gd name="connsiteX98" fmla="*/ 408319 w 1158419"/>
              <a:gd name="connsiteY98" fmla="*/ 52851 h 2182043"/>
              <a:gd name="connsiteX99" fmla="*/ 377362 w 1158419"/>
              <a:gd name="connsiteY99" fmla="*/ 43325 h 2182043"/>
              <a:gd name="connsiteX100" fmla="*/ 317831 w 1158419"/>
              <a:gd name="connsiteY100" fmla="*/ 9988 h 2182043"/>
              <a:gd name="connsiteX101" fmla="*/ 284494 w 1158419"/>
              <a:gd name="connsiteY101" fmla="*/ 463 h 2182043"/>
              <a:gd name="connsiteX102" fmla="*/ 265444 w 1158419"/>
              <a:gd name="connsiteY102" fmla="*/ 5225 h 2182043"/>
              <a:gd name="connsiteX103" fmla="*/ 227344 w 1158419"/>
              <a:gd name="connsiteY103" fmla="*/ 55231 h 2182043"/>
              <a:gd name="connsiteX104" fmla="*/ 170194 w 1158419"/>
              <a:gd name="connsiteY104" fmla="*/ 69519 h 2182043"/>
              <a:gd name="connsiteX105" fmla="*/ 158287 w 1158419"/>
              <a:gd name="connsiteY105" fmla="*/ 114763 h 2182043"/>
              <a:gd name="connsiteX106" fmla="*/ 122568 w 1158419"/>
              <a:gd name="connsiteY106" fmla="*/ 150481 h 2182043"/>
              <a:gd name="connsiteX107" fmla="*/ 84469 w 1158419"/>
              <a:gd name="connsiteY107" fmla="*/ 243351 h 2182043"/>
              <a:gd name="connsiteX0" fmla="*/ 84469 w 1158419"/>
              <a:gd name="connsiteY0" fmla="*/ 243351 h 2182043"/>
              <a:gd name="connsiteX1" fmla="*/ 91612 w 1158419"/>
              <a:gd name="connsiteY1" fmla="*/ 271925 h 2182043"/>
              <a:gd name="connsiteX2" fmla="*/ 74943 w 1158419"/>
              <a:gd name="connsiteY2" fmla="*/ 340982 h 2182043"/>
              <a:gd name="connsiteX3" fmla="*/ 60656 w 1158419"/>
              <a:gd name="connsiteY3" fmla="*/ 390988 h 2182043"/>
              <a:gd name="connsiteX4" fmla="*/ 53512 w 1158419"/>
              <a:gd name="connsiteY4" fmla="*/ 467188 h 2182043"/>
              <a:gd name="connsiteX5" fmla="*/ 32081 w 1158419"/>
              <a:gd name="connsiteY5" fmla="*/ 505288 h 2182043"/>
              <a:gd name="connsiteX6" fmla="*/ 3506 w 1158419"/>
              <a:gd name="connsiteY6" fmla="*/ 541007 h 2182043"/>
              <a:gd name="connsiteX7" fmla="*/ 74944 w 1158419"/>
              <a:gd name="connsiteY7" fmla="*/ 564819 h 2182043"/>
              <a:gd name="connsiteX8" fmla="*/ 67800 w 1158419"/>
              <a:gd name="connsiteY8" fmla="*/ 643401 h 2182043"/>
              <a:gd name="connsiteX9" fmla="*/ 103518 w 1158419"/>
              <a:gd name="connsiteY9" fmla="*/ 688645 h 2182043"/>
              <a:gd name="connsiteX10" fmla="*/ 167813 w 1158419"/>
              <a:gd name="connsiteY10" fmla="*/ 736269 h 2182043"/>
              <a:gd name="connsiteX11" fmla="*/ 170195 w 1158419"/>
              <a:gd name="connsiteY11" fmla="*/ 807706 h 2182043"/>
              <a:gd name="connsiteX12" fmla="*/ 155907 w 1158419"/>
              <a:gd name="connsiteY12" fmla="*/ 860094 h 2182043"/>
              <a:gd name="connsiteX13" fmla="*/ 127331 w 1158419"/>
              <a:gd name="connsiteY13" fmla="*/ 910100 h 2182043"/>
              <a:gd name="connsiteX14" fmla="*/ 98756 w 1158419"/>
              <a:gd name="connsiteY14" fmla="*/ 948200 h 2182043"/>
              <a:gd name="connsiteX15" fmla="*/ 63037 w 1158419"/>
              <a:gd name="connsiteY15" fmla="*/ 993444 h 2182043"/>
              <a:gd name="connsiteX16" fmla="*/ 32082 w 1158419"/>
              <a:gd name="connsiteY16" fmla="*/ 1064881 h 2182043"/>
              <a:gd name="connsiteX17" fmla="*/ 1125 w 1158419"/>
              <a:gd name="connsiteY17" fmla="*/ 1105363 h 2182043"/>
              <a:gd name="connsiteX18" fmla="*/ 8269 w 1158419"/>
              <a:gd name="connsiteY18" fmla="*/ 1174419 h 2182043"/>
              <a:gd name="connsiteX19" fmla="*/ 22557 w 1158419"/>
              <a:gd name="connsiteY19" fmla="*/ 1224425 h 2182043"/>
              <a:gd name="connsiteX20" fmla="*/ 51133 w 1158419"/>
              <a:gd name="connsiteY20" fmla="*/ 1260144 h 2182043"/>
              <a:gd name="connsiteX21" fmla="*/ 70181 w 1158419"/>
              <a:gd name="connsiteY21" fmla="*/ 1298244 h 2182043"/>
              <a:gd name="connsiteX22" fmla="*/ 148763 w 1158419"/>
              <a:gd name="connsiteY22" fmla="*/ 1314913 h 2182043"/>
              <a:gd name="connsiteX23" fmla="*/ 255919 w 1158419"/>
              <a:gd name="connsiteY23" fmla="*/ 1398256 h 2182043"/>
              <a:gd name="connsiteX24" fmla="*/ 279733 w 1158419"/>
              <a:gd name="connsiteY24" fmla="*/ 1450644 h 2182043"/>
              <a:gd name="connsiteX25" fmla="*/ 239252 w 1158419"/>
              <a:gd name="connsiteY25" fmla="*/ 1550656 h 2182043"/>
              <a:gd name="connsiteX26" fmla="*/ 210677 w 1158419"/>
              <a:gd name="connsiteY26" fmla="*/ 1655431 h 2182043"/>
              <a:gd name="connsiteX27" fmla="*/ 217819 w 1158419"/>
              <a:gd name="connsiteY27" fmla="*/ 1714963 h 2182043"/>
              <a:gd name="connsiteX28" fmla="*/ 246394 w 1158419"/>
              <a:gd name="connsiteY28" fmla="*/ 1812594 h 2182043"/>
              <a:gd name="connsiteX29" fmla="*/ 191627 w 1158419"/>
              <a:gd name="connsiteY29" fmla="*/ 1857838 h 2182043"/>
              <a:gd name="connsiteX30" fmla="*/ 144002 w 1158419"/>
              <a:gd name="connsiteY30" fmla="*/ 1891175 h 2182043"/>
              <a:gd name="connsiteX31" fmla="*/ 91613 w 1158419"/>
              <a:gd name="connsiteY31" fmla="*/ 1917369 h 2182043"/>
              <a:gd name="connsiteX32" fmla="*/ 139239 w 1158419"/>
              <a:gd name="connsiteY32" fmla="*/ 1953088 h 2182043"/>
              <a:gd name="connsiteX33" fmla="*/ 165431 w 1158419"/>
              <a:gd name="connsiteY33" fmla="*/ 1984043 h 2182043"/>
              <a:gd name="connsiteX34" fmla="*/ 196387 w 1158419"/>
              <a:gd name="connsiteY34" fmla="*/ 2055482 h 2182043"/>
              <a:gd name="connsiteX35" fmla="*/ 258302 w 1158419"/>
              <a:gd name="connsiteY35" fmla="*/ 2048338 h 2182043"/>
              <a:gd name="connsiteX36" fmla="*/ 365456 w 1158419"/>
              <a:gd name="connsiteY36" fmla="*/ 2074532 h 2182043"/>
              <a:gd name="connsiteX37" fmla="*/ 382127 w 1158419"/>
              <a:gd name="connsiteY37" fmla="*/ 2155494 h 2182043"/>
              <a:gd name="connsiteX38" fmla="*/ 441658 w 1158419"/>
              <a:gd name="connsiteY38" fmla="*/ 2176926 h 2182043"/>
              <a:gd name="connsiteX39" fmla="*/ 489282 w 1158419"/>
              <a:gd name="connsiteY39" fmla="*/ 2165019 h 2182043"/>
              <a:gd name="connsiteX40" fmla="*/ 527381 w 1158419"/>
              <a:gd name="connsiteY40" fmla="*/ 2181687 h 2182043"/>
              <a:gd name="connsiteX41" fmla="*/ 539288 w 1158419"/>
              <a:gd name="connsiteY41" fmla="*/ 2086437 h 2182043"/>
              <a:gd name="connsiteX42" fmla="*/ 591675 w 1158419"/>
              <a:gd name="connsiteY42" fmla="*/ 2041194 h 2182043"/>
              <a:gd name="connsiteX43" fmla="*/ 613106 w 1158419"/>
              <a:gd name="connsiteY43" fmla="*/ 2010238 h 2182043"/>
              <a:gd name="connsiteX44" fmla="*/ 608346 w 1158419"/>
              <a:gd name="connsiteY44" fmla="*/ 1972139 h 2182043"/>
              <a:gd name="connsiteX45" fmla="*/ 648824 w 1158419"/>
              <a:gd name="connsiteY45" fmla="*/ 1869745 h 2182043"/>
              <a:gd name="connsiteX46" fmla="*/ 698831 w 1158419"/>
              <a:gd name="connsiteY46" fmla="*/ 1781638 h 2182043"/>
              <a:gd name="connsiteX47" fmla="*/ 739314 w 1158419"/>
              <a:gd name="connsiteY47" fmla="*/ 1714964 h 2182043"/>
              <a:gd name="connsiteX48" fmla="*/ 770269 w 1158419"/>
              <a:gd name="connsiteY48" fmla="*/ 1684008 h 2182043"/>
              <a:gd name="connsiteX49" fmla="*/ 791701 w 1158419"/>
              <a:gd name="connsiteY49" fmla="*/ 1772113 h 2182043"/>
              <a:gd name="connsiteX50" fmla="*/ 813133 w 1158419"/>
              <a:gd name="connsiteY50" fmla="*/ 1719726 h 2182043"/>
              <a:gd name="connsiteX51" fmla="*/ 848850 w 1158419"/>
              <a:gd name="connsiteY51" fmla="*/ 1729250 h 2182043"/>
              <a:gd name="connsiteX52" fmla="*/ 865518 w 1158419"/>
              <a:gd name="connsiteY52" fmla="*/ 1669719 h 2182043"/>
              <a:gd name="connsiteX53" fmla="*/ 946482 w 1158419"/>
              <a:gd name="connsiteY53" fmla="*/ 1703056 h 2182043"/>
              <a:gd name="connsiteX54" fmla="*/ 989344 w 1158419"/>
              <a:gd name="connsiteY54" fmla="*/ 1738775 h 2182043"/>
              <a:gd name="connsiteX55" fmla="*/ 986963 w 1158419"/>
              <a:gd name="connsiteY55" fmla="*/ 1674482 h 2182043"/>
              <a:gd name="connsiteX56" fmla="*/ 1017919 w 1158419"/>
              <a:gd name="connsiteY56" fmla="*/ 1638763 h 2182043"/>
              <a:gd name="connsiteX57" fmla="*/ 996488 w 1158419"/>
              <a:gd name="connsiteY57" fmla="*/ 1557800 h 2182043"/>
              <a:gd name="connsiteX58" fmla="*/ 934577 w 1158419"/>
              <a:gd name="connsiteY58" fmla="*/ 1495890 h 2182043"/>
              <a:gd name="connsiteX59" fmla="*/ 932194 w 1158419"/>
              <a:gd name="connsiteY59" fmla="*/ 1405400 h 2182043"/>
              <a:gd name="connsiteX60" fmla="*/ 929813 w 1158419"/>
              <a:gd name="connsiteY60" fmla="*/ 1364919 h 2182043"/>
              <a:gd name="connsiteX61" fmla="*/ 898856 w 1158419"/>
              <a:gd name="connsiteY61" fmla="*/ 1291100 h 2182043"/>
              <a:gd name="connsiteX62" fmla="*/ 905999 w 1158419"/>
              <a:gd name="connsiteY62" fmla="*/ 1236332 h 2182043"/>
              <a:gd name="connsiteX63" fmla="*/ 998870 w 1158419"/>
              <a:gd name="connsiteY63" fmla="*/ 1195851 h 2182043"/>
              <a:gd name="connsiteX64" fmla="*/ 1041731 w 1158419"/>
              <a:gd name="connsiteY64" fmla="*/ 1143463 h 2182043"/>
              <a:gd name="connsiteX65" fmla="*/ 1070306 w 1158419"/>
              <a:gd name="connsiteY65" fmla="*/ 1124413 h 2182043"/>
              <a:gd name="connsiteX66" fmla="*/ 1125075 w 1158419"/>
              <a:gd name="connsiteY66" fmla="*/ 1088694 h 2182043"/>
              <a:gd name="connsiteX67" fmla="*/ 1158413 w 1158419"/>
              <a:gd name="connsiteY67" fmla="*/ 1024400 h 2182043"/>
              <a:gd name="connsiteX68" fmla="*/ 1127456 w 1158419"/>
              <a:gd name="connsiteY68" fmla="*/ 972013 h 2182043"/>
              <a:gd name="connsiteX69" fmla="*/ 1084594 w 1158419"/>
              <a:gd name="connsiteY69" fmla="*/ 900575 h 2182043"/>
              <a:gd name="connsiteX70" fmla="*/ 1048875 w 1158419"/>
              <a:gd name="connsiteY70" fmla="*/ 864857 h 2182043"/>
              <a:gd name="connsiteX71" fmla="*/ 996487 w 1158419"/>
              <a:gd name="connsiteY71" fmla="*/ 869619 h 2182043"/>
              <a:gd name="connsiteX72" fmla="*/ 977437 w 1158419"/>
              <a:gd name="connsiteY72" fmla="*/ 907720 h 2182043"/>
              <a:gd name="connsiteX73" fmla="*/ 932194 w 1158419"/>
              <a:gd name="connsiteY73" fmla="*/ 962488 h 2182043"/>
              <a:gd name="connsiteX74" fmla="*/ 910762 w 1158419"/>
              <a:gd name="connsiteY74" fmla="*/ 917244 h 2182043"/>
              <a:gd name="connsiteX75" fmla="*/ 891712 w 1158419"/>
              <a:gd name="connsiteY75" fmla="*/ 883906 h 2182043"/>
              <a:gd name="connsiteX76" fmla="*/ 901237 w 1158419"/>
              <a:gd name="connsiteY76" fmla="*/ 833900 h 2182043"/>
              <a:gd name="connsiteX77" fmla="*/ 901237 w 1158419"/>
              <a:gd name="connsiteY77" fmla="*/ 788657 h 2182043"/>
              <a:gd name="connsiteX78" fmla="*/ 941719 w 1158419"/>
              <a:gd name="connsiteY78" fmla="*/ 752938 h 2182043"/>
              <a:gd name="connsiteX79" fmla="*/ 965533 w 1158419"/>
              <a:gd name="connsiteY79" fmla="*/ 686264 h 2182043"/>
              <a:gd name="connsiteX80" fmla="*/ 948862 w 1158419"/>
              <a:gd name="connsiteY80" fmla="*/ 600538 h 2182043"/>
              <a:gd name="connsiteX81" fmla="*/ 920289 w 1158419"/>
              <a:gd name="connsiteY81" fmla="*/ 607682 h 2182043"/>
              <a:gd name="connsiteX82" fmla="*/ 872662 w 1158419"/>
              <a:gd name="connsiteY82" fmla="*/ 574343 h 2182043"/>
              <a:gd name="connsiteX83" fmla="*/ 853612 w 1158419"/>
              <a:gd name="connsiteY83" fmla="*/ 548151 h 2182043"/>
              <a:gd name="connsiteX84" fmla="*/ 722644 w 1158419"/>
              <a:gd name="connsiteY84" fmla="*/ 538625 h 2182043"/>
              <a:gd name="connsiteX85" fmla="*/ 689306 w 1158419"/>
              <a:gd name="connsiteY85" fmla="*/ 510050 h 2182043"/>
              <a:gd name="connsiteX86" fmla="*/ 679781 w 1158419"/>
              <a:gd name="connsiteY86" fmla="*/ 495763 h 2182043"/>
              <a:gd name="connsiteX87" fmla="*/ 660731 w 1158419"/>
              <a:gd name="connsiteY87" fmla="*/ 448138 h 2182043"/>
              <a:gd name="connsiteX88" fmla="*/ 646444 w 1158419"/>
              <a:gd name="connsiteY88" fmla="*/ 410038 h 2182043"/>
              <a:gd name="connsiteX89" fmla="*/ 636919 w 1158419"/>
              <a:gd name="connsiteY89" fmla="*/ 386225 h 2182043"/>
              <a:gd name="connsiteX90" fmla="*/ 617869 w 1158419"/>
              <a:gd name="connsiteY90" fmla="*/ 357650 h 2182043"/>
              <a:gd name="connsiteX91" fmla="*/ 575006 w 1158419"/>
              <a:gd name="connsiteY91" fmla="*/ 329075 h 2182043"/>
              <a:gd name="connsiteX92" fmla="*/ 560719 w 1158419"/>
              <a:gd name="connsiteY92" fmla="*/ 319550 h 2182043"/>
              <a:gd name="connsiteX93" fmla="*/ 541669 w 1158419"/>
              <a:gd name="connsiteY93" fmla="*/ 305263 h 2182043"/>
              <a:gd name="connsiteX94" fmla="*/ 527381 w 1158419"/>
              <a:gd name="connsiteY94" fmla="*/ 300500 h 2182043"/>
              <a:gd name="connsiteX95" fmla="*/ 494044 w 1158419"/>
              <a:gd name="connsiteY95" fmla="*/ 281450 h 2182043"/>
              <a:gd name="connsiteX96" fmla="*/ 470231 w 1158419"/>
              <a:gd name="connsiteY96" fmla="*/ 271925 h 2182043"/>
              <a:gd name="connsiteX97" fmla="*/ 408318 w 1158419"/>
              <a:gd name="connsiteY97" fmla="*/ 181439 h 2182043"/>
              <a:gd name="connsiteX98" fmla="*/ 408319 w 1158419"/>
              <a:gd name="connsiteY98" fmla="*/ 52851 h 2182043"/>
              <a:gd name="connsiteX99" fmla="*/ 377362 w 1158419"/>
              <a:gd name="connsiteY99" fmla="*/ 43325 h 2182043"/>
              <a:gd name="connsiteX100" fmla="*/ 317831 w 1158419"/>
              <a:gd name="connsiteY100" fmla="*/ 9988 h 2182043"/>
              <a:gd name="connsiteX101" fmla="*/ 284494 w 1158419"/>
              <a:gd name="connsiteY101" fmla="*/ 463 h 2182043"/>
              <a:gd name="connsiteX102" fmla="*/ 265444 w 1158419"/>
              <a:gd name="connsiteY102" fmla="*/ 5225 h 2182043"/>
              <a:gd name="connsiteX103" fmla="*/ 227344 w 1158419"/>
              <a:gd name="connsiteY103" fmla="*/ 55231 h 2182043"/>
              <a:gd name="connsiteX104" fmla="*/ 170194 w 1158419"/>
              <a:gd name="connsiteY104" fmla="*/ 69519 h 2182043"/>
              <a:gd name="connsiteX105" fmla="*/ 158287 w 1158419"/>
              <a:gd name="connsiteY105" fmla="*/ 114763 h 2182043"/>
              <a:gd name="connsiteX106" fmla="*/ 122568 w 1158419"/>
              <a:gd name="connsiteY106" fmla="*/ 150481 h 2182043"/>
              <a:gd name="connsiteX107" fmla="*/ 84469 w 1158419"/>
              <a:gd name="connsiteY107" fmla="*/ 243351 h 2182043"/>
              <a:gd name="connsiteX0" fmla="*/ 84469 w 1158419"/>
              <a:gd name="connsiteY0" fmla="*/ 243351 h 2182043"/>
              <a:gd name="connsiteX1" fmla="*/ 91612 w 1158419"/>
              <a:gd name="connsiteY1" fmla="*/ 271925 h 2182043"/>
              <a:gd name="connsiteX2" fmla="*/ 74943 w 1158419"/>
              <a:gd name="connsiteY2" fmla="*/ 340982 h 2182043"/>
              <a:gd name="connsiteX3" fmla="*/ 60656 w 1158419"/>
              <a:gd name="connsiteY3" fmla="*/ 390988 h 2182043"/>
              <a:gd name="connsiteX4" fmla="*/ 53512 w 1158419"/>
              <a:gd name="connsiteY4" fmla="*/ 467188 h 2182043"/>
              <a:gd name="connsiteX5" fmla="*/ 32081 w 1158419"/>
              <a:gd name="connsiteY5" fmla="*/ 505288 h 2182043"/>
              <a:gd name="connsiteX6" fmla="*/ 3506 w 1158419"/>
              <a:gd name="connsiteY6" fmla="*/ 541007 h 2182043"/>
              <a:gd name="connsiteX7" fmla="*/ 74944 w 1158419"/>
              <a:gd name="connsiteY7" fmla="*/ 564819 h 2182043"/>
              <a:gd name="connsiteX8" fmla="*/ 67800 w 1158419"/>
              <a:gd name="connsiteY8" fmla="*/ 643401 h 2182043"/>
              <a:gd name="connsiteX9" fmla="*/ 103518 w 1158419"/>
              <a:gd name="connsiteY9" fmla="*/ 688645 h 2182043"/>
              <a:gd name="connsiteX10" fmla="*/ 167813 w 1158419"/>
              <a:gd name="connsiteY10" fmla="*/ 736269 h 2182043"/>
              <a:gd name="connsiteX11" fmla="*/ 170195 w 1158419"/>
              <a:gd name="connsiteY11" fmla="*/ 807706 h 2182043"/>
              <a:gd name="connsiteX12" fmla="*/ 155907 w 1158419"/>
              <a:gd name="connsiteY12" fmla="*/ 860094 h 2182043"/>
              <a:gd name="connsiteX13" fmla="*/ 127331 w 1158419"/>
              <a:gd name="connsiteY13" fmla="*/ 910100 h 2182043"/>
              <a:gd name="connsiteX14" fmla="*/ 98756 w 1158419"/>
              <a:gd name="connsiteY14" fmla="*/ 948200 h 2182043"/>
              <a:gd name="connsiteX15" fmla="*/ 63037 w 1158419"/>
              <a:gd name="connsiteY15" fmla="*/ 993444 h 2182043"/>
              <a:gd name="connsiteX16" fmla="*/ 32082 w 1158419"/>
              <a:gd name="connsiteY16" fmla="*/ 1064881 h 2182043"/>
              <a:gd name="connsiteX17" fmla="*/ 1125 w 1158419"/>
              <a:gd name="connsiteY17" fmla="*/ 1105363 h 2182043"/>
              <a:gd name="connsiteX18" fmla="*/ 8269 w 1158419"/>
              <a:gd name="connsiteY18" fmla="*/ 1174419 h 2182043"/>
              <a:gd name="connsiteX19" fmla="*/ 22557 w 1158419"/>
              <a:gd name="connsiteY19" fmla="*/ 1224425 h 2182043"/>
              <a:gd name="connsiteX20" fmla="*/ 51133 w 1158419"/>
              <a:gd name="connsiteY20" fmla="*/ 1260144 h 2182043"/>
              <a:gd name="connsiteX21" fmla="*/ 70181 w 1158419"/>
              <a:gd name="connsiteY21" fmla="*/ 1298244 h 2182043"/>
              <a:gd name="connsiteX22" fmla="*/ 148763 w 1158419"/>
              <a:gd name="connsiteY22" fmla="*/ 1314913 h 2182043"/>
              <a:gd name="connsiteX23" fmla="*/ 255919 w 1158419"/>
              <a:gd name="connsiteY23" fmla="*/ 1398256 h 2182043"/>
              <a:gd name="connsiteX24" fmla="*/ 279733 w 1158419"/>
              <a:gd name="connsiteY24" fmla="*/ 1450644 h 2182043"/>
              <a:gd name="connsiteX25" fmla="*/ 239252 w 1158419"/>
              <a:gd name="connsiteY25" fmla="*/ 1550656 h 2182043"/>
              <a:gd name="connsiteX26" fmla="*/ 210677 w 1158419"/>
              <a:gd name="connsiteY26" fmla="*/ 1655431 h 2182043"/>
              <a:gd name="connsiteX27" fmla="*/ 217819 w 1158419"/>
              <a:gd name="connsiteY27" fmla="*/ 1714963 h 2182043"/>
              <a:gd name="connsiteX28" fmla="*/ 246394 w 1158419"/>
              <a:gd name="connsiteY28" fmla="*/ 1812594 h 2182043"/>
              <a:gd name="connsiteX29" fmla="*/ 191627 w 1158419"/>
              <a:gd name="connsiteY29" fmla="*/ 1857838 h 2182043"/>
              <a:gd name="connsiteX30" fmla="*/ 144002 w 1158419"/>
              <a:gd name="connsiteY30" fmla="*/ 1891175 h 2182043"/>
              <a:gd name="connsiteX31" fmla="*/ 91613 w 1158419"/>
              <a:gd name="connsiteY31" fmla="*/ 1917369 h 2182043"/>
              <a:gd name="connsiteX32" fmla="*/ 139239 w 1158419"/>
              <a:gd name="connsiteY32" fmla="*/ 1953088 h 2182043"/>
              <a:gd name="connsiteX33" fmla="*/ 165431 w 1158419"/>
              <a:gd name="connsiteY33" fmla="*/ 1984043 h 2182043"/>
              <a:gd name="connsiteX34" fmla="*/ 196387 w 1158419"/>
              <a:gd name="connsiteY34" fmla="*/ 2055482 h 2182043"/>
              <a:gd name="connsiteX35" fmla="*/ 258302 w 1158419"/>
              <a:gd name="connsiteY35" fmla="*/ 2048338 h 2182043"/>
              <a:gd name="connsiteX36" fmla="*/ 365456 w 1158419"/>
              <a:gd name="connsiteY36" fmla="*/ 2074532 h 2182043"/>
              <a:gd name="connsiteX37" fmla="*/ 382127 w 1158419"/>
              <a:gd name="connsiteY37" fmla="*/ 2155494 h 2182043"/>
              <a:gd name="connsiteX38" fmla="*/ 441658 w 1158419"/>
              <a:gd name="connsiteY38" fmla="*/ 2176926 h 2182043"/>
              <a:gd name="connsiteX39" fmla="*/ 489282 w 1158419"/>
              <a:gd name="connsiteY39" fmla="*/ 2165019 h 2182043"/>
              <a:gd name="connsiteX40" fmla="*/ 527381 w 1158419"/>
              <a:gd name="connsiteY40" fmla="*/ 2181687 h 2182043"/>
              <a:gd name="connsiteX41" fmla="*/ 539288 w 1158419"/>
              <a:gd name="connsiteY41" fmla="*/ 2086437 h 2182043"/>
              <a:gd name="connsiteX42" fmla="*/ 591675 w 1158419"/>
              <a:gd name="connsiteY42" fmla="*/ 2041194 h 2182043"/>
              <a:gd name="connsiteX43" fmla="*/ 613106 w 1158419"/>
              <a:gd name="connsiteY43" fmla="*/ 2010238 h 2182043"/>
              <a:gd name="connsiteX44" fmla="*/ 608346 w 1158419"/>
              <a:gd name="connsiteY44" fmla="*/ 1972139 h 2182043"/>
              <a:gd name="connsiteX45" fmla="*/ 648824 w 1158419"/>
              <a:gd name="connsiteY45" fmla="*/ 1869745 h 2182043"/>
              <a:gd name="connsiteX46" fmla="*/ 698831 w 1158419"/>
              <a:gd name="connsiteY46" fmla="*/ 1781638 h 2182043"/>
              <a:gd name="connsiteX47" fmla="*/ 739314 w 1158419"/>
              <a:gd name="connsiteY47" fmla="*/ 1714964 h 2182043"/>
              <a:gd name="connsiteX48" fmla="*/ 770269 w 1158419"/>
              <a:gd name="connsiteY48" fmla="*/ 1684008 h 2182043"/>
              <a:gd name="connsiteX49" fmla="*/ 791701 w 1158419"/>
              <a:gd name="connsiteY49" fmla="*/ 1772113 h 2182043"/>
              <a:gd name="connsiteX50" fmla="*/ 813133 w 1158419"/>
              <a:gd name="connsiteY50" fmla="*/ 1719726 h 2182043"/>
              <a:gd name="connsiteX51" fmla="*/ 848850 w 1158419"/>
              <a:gd name="connsiteY51" fmla="*/ 1729250 h 2182043"/>
              <a:gd name="connsiteX52" fmla="*/ 865518 w 1158419"/>
              <a:gd name="connsiteY52" fmla="*/ 1669719 h 2182043"/>
              <a:gd name="connsiteX53" fmla="*/ 946482 w 1158419"/>
              <a:gd name="connsiteY53" fmla="*/ 1703056 h 2182043"/>
              <a:gd name="connsiteX54" fmla="*/ 989344 w 1158419"/>
              <a:gd name="connsiteY54" fmla="*/ 1738775 h 2182043"/>
              <a:gd name="connsiteX55" fmla="*/ 986963 w 1158419"/>
              <a:gd name="connsiteY55" fmla="*/ 1674482 h 2182043"/>
              <a:gd name="connsiteX56" fmla="*/ 1017919 w 1158419"/>
              <a:gd name="connsiteY56" fmla="*/ 1638763 h 2182043"/>
              <a:gd name="connsiteX57" fmla="*/ 996488 w 1158419"/>
              <a:gd name="connsiteY57" fmla="*/ 1557800 h 2182043"/>
              <a:gd name="connsiteX58" fmla="*/ 934577 w 1158419"/>
              <a:gd name="connsiteY58" fmla="*/ 1495890 h 2182043"/>
              <a:gd name="connsiteX59" fmla="*/ 932194 w 1158419"/>
              <a:gd name="connsiteY59" fmla="*/ 1405400 h 2182043"/>
              <a:gd name="connsiteX60" fmla="*/ 929813 w 1158419"/>
              <a:gd name="connsiteY60" fmla="*/ 1364919 h 2182043"/>
              <a:gd name="connsiteX61" fmla="*/ 898856 w 1158419"/>
              <a:gd name="connsiteY61" fmla="*/ 1291100 h 2182043"/>
              <a:gd name="connsiteX62" fmla="*/ 905999 w 1158419"/>
              <a:gd name="connsiteY62" fmla="*/ 1236332 h 2182043"/>
              <a:gd name="connsiteX63" fmla="*/ 998870 w 1158419"/>
              <a:gd name="connsiteY63" fmla="*/ 1195851 h 2182043"/>
              <a:gd name="connsiteX64" fmla="*/ 1041731 w 1158419"/>
              <a:gd name="connsiteY64" fmla="*/ 1143463 h 2182043"/>
              <a:gd name="connsiteX65" fmla="*/ 1070306 w 1158419"/>
              <a:gd name="connsiteY65" fmla="*/ 1124413 h 2182043"/>
              <a:gd name="connsiteX66" fmla="*/ 1125075 w 1158419"/>
              <a:gd name="connsiteY66" fmla="*/ 1088694 h 2182043"/>
              <a:gd name="connsiteX67" fmla="*/ 1158413 w 1158419"/>
              <a:gd name="connsiteY67" fmla="*/ 1024400 h 2182043"/>
              <a:gd name="connsiteX68" fmla="*/ 1127456 w 1158419"/>
              <a:gd name="connsiteY68" fmla="*/ 972013 h 2182043"/>
              <a:gd name="connsiteX69" fmla="*/ 1084594 w 1158419"/>
              <a:gd name="connsiteY69" fmla="*/ 900575 h 2182043"/>
              <a:gd name="connsiteX70" fmla="*/ 1048875 w 1158419"/>
              <a:gd name="connsiteY70" fmla="*/ 864857 h 2182043"/>
              <a:gd name="connsiteX71" fmla="*/ 996487 w 1158419"/>
              <a:gd name="connsiteY71" fmla="*/ 869619 h 2182043"/>
              <a:gd name="connsiteX72" fmla="*/ 977437 w 1158419"/>
              <a:gd name="connsiteY72" fmla="*/ 907720 h 2182043"/>
              <a:gd name="connsiteX73" fmla="*/ 932194 w 1158419"/>
              <a:gd name="connsiteY73" fmla="*/ 962488 h 2182043"/>
              <a:gd name="connsiteX74" fmla="*/ 910762 w 1158419"/>
              <a:gd name="connsiteY74" fmla="*/ 917244 h 2182043"/>
              <a:gd name="connsiteX75" fmla="*/ 891712 w 1158419"/>
              <a:gd name="connsiteY75" fmla="*/ 883906 h 2182043"/>
              <a:gd name="connsiteX76" fmla="*/ 901237 w 1158419"/>
              <a:gd name="connsiteY76" fmla="*/ 833900 h 2182043"/>
              <a:gd name="connsiteX77" fmla="*/ 901237 w 1158419"/>
              <a:gd name="connsiteY77" fmla="*/ 788657 h 2182043"/>
              <a:gd name="connsiteX78" fmla="*/ 941719 w 1158419"/>
              <a:gd name="connsiteY78" fmla="*/ 752938 h 2182043"/>
              <a:gd name="connsiteX79" fmla="*/ 965533 w 1158419"/>
              <a:gd name="connsiteY79" fmla="*/ 686264 h 2182043"/>
              <a:gd name="connsiteX80" fmla="*/ 948862 w 1158419"/>
              <a:gd name="connsiteY80" fmla="*/ 600538 h 2182043"/>
              <a:gd name="connsiteX81" fmla="*/ 920289 w 1158419"/>
              <a:gd name="connsiteY81" fmla="*/ 607682 h 2182043"/>
              <a:gd name="connsiteX82" fmla="*/ 872662 w 1158419"/>
              <a:gd name="connsiteY82" fmla="*/ 574343 h 2182043"/>
              <a:gd name="connsiteX83" fmla="*/ 858374 w 1158419"/>
              <a:gd name="connsiteY83" fmla="*/ 548151 h 2182043"/>
              <a:gd name="connsiteX84" fmla="*/ 722644 w 1158419"/>
              <a:gd name="connsiteY84" fmla="*/ 538625 h 2182043"/>
              <a:gd name="connsiteX85" fmla="*/ 689306 w 1158419"/>
              <a:gd name="connsiteY85" fmla="*/ 510050 h 2182043"/>
              <a:gd name="connsiteX86" fmla="*/ 679781 w 1158419"/>
              <a:gd name="connsiteY86" fmla="*/ 495763 h 2182043"/>
              <a:gd name="connsiteX87" fmla="*/ 660731 w 1158419"/>
              <a:gd name="connsiteY87" fmla="*/ 448138 h 2182043"/>
              <a:gd name="connsiteX88" fmla="*/ 646444 w 1158419"/>
              <a:gd name="connsiteY88" fmla="*/ 410038 h 2182043"/>
              <a:gd name="connsiteX89" fmla="*/ 636919 w 1158419"/>
              <a:gd name="connsiteY89" fmla="*/ 386225 h 2182043"/>
              <a:gd name="connsiteX90" fmla="*/ 617869 w 1158419"/>
              <a:gd name="connsiteY90" fmla="*/ 357650 h 2182043"/>
              <a:gd name="connsiteX91" fmla="*/ 575006 w 1158419"/>
              <a:gd name="connsiteY91" fmla="*/ 329075 h 2182043"/>
              <a:gd name="connsiteX92" fmla="*/ 560719 w 1158419"/>
              <a:gd name="connsiteY92" fmla="*/ 319550 h 2182043"/>
              <a:gd name="connsiteX93" fmla="*/ 541669 w 1158419"/>
              <a:gd name="connsiteY93" fmla="*/ 305263 h 2182043"/>
              <a:gd name="connsiteX94" fmla="*/ 527381 w 1158419"/>
              <a:gd name="connsiteY94" fmla="*/ 300500 h 2182043"/>
              <a:gd name="connsiteX95" fmla="*/ 494044 w 1158419"/>
              <a:gd name="connsiteY95" fmla="*/ 281450 h 2182043"/>
              <a:gd name="connsiteX96" fmla="*/ 470231 w 1158419"/>
              <a:gd name="connsiteY96" fmla="*/ 271925 h 2182043"/>
              <a:gd name="connsiteX97" fmla="*/ 408318 w 1158419"/>
              <a:gd name="connsiteY97" fmla="*/ 181439 h 2182043"/>
              <a:gd name="connsiteX98" fmla="*/ 408319 w 1158419"/>
              <a:gd name="connsiteY98" fmla="*/ 52851 h 2182043"/>
              <a:gd name="connsiteX99" fmla="*/ 377362 w 1158419"/>
              <a:gd name="connsiteY99" fmla="*/ 43325 h 2182043"/>
              <a:gd name="connsiteX100" fmla="*/ 317831 w 1158419"/>
              <a:gd name="connsiteY100" fmla="*/ 9988 h 2182043"/>
              <a:gd name="connsiteX101" fmla="*/ 284494 w 1158419"/>
              <a:gd name="connsiteY101" fmla="*/ 463 h 2182043"/>
              <a:gd name="connsiteX102" fmla="*/ 265444 w 1158419"/>
              <a:gd name="connsiteY102" fmla="*/ 5225 h 2182043"/>
              <a:gd name="connsiteX103" fmla="*/ 227344 w 1158419"/>
              <a:gd name="connsiteY103" fmla="*/ 55231 h 2182043"/>
              <a:gd name="connsiteX104" fmla="*/ 170194 w 1158419"/>
              <a:gd name="connsiteY104" fmla="*/ 69519 h 2182043"/>
              <a:gd name="connsiteX105" fmla="*/ 158287 w 1158419"/>
              <a:gd name="connsiteY105" fmla="*/ 114763 h 2182043"/>
              <a:gd name="connsiteX106" fmla="*/ 122568 w 1158419"/>
              <a:gd name="connsiteY106" fmla="*/ 150481 h 2182043"/>
              <a:gd name="connsiteX107" fmla="*/ 84469 w 1158419"/>
              <a:gd name="connsiteY107" fmla="*/ 243351 h 2182043"/>
              <a:gd name="connsiteX0" fmla="*/ 84469 w 1158419"/>
              <a:gd name="connsiteY0" fmla="*/ 243351 h 2182043"/>
              <a:gd name="connsiteX1" fmla="*/ 91612 w 1158419"/>
              <a:gd name="connsiteY1" fmla="*/ 271925 h 2182043"/>
              <a:gd name="connsiteX2" fmla="*/ 74943 w 1158419"/>
              <a:gd name="connsiteY2" fmla="*/ 340982 h 2182043"/>
              <a:gd name="connsiteX3" fmla="*/ 60656 w 1158419"/>
              <a:gd name="connsiteY3" fmla="*/ 390988 h 2182043"/>
              <a:gd name="connsiteX4" fmla="*/ 53512 w 1158419"/>
              <a:gd name="connsiteY4" fmla="*/ 467188 h 2182043"/>
              <a:gd name="connsiteX5" fmla="*/ 32081 w 1158419"/>
              <a:gd name="connsiteY5" fmla="*/ 505288 h 2182043"/>
              <a:gd name="connsiteX6" fmla="*/ 3506 w 1158419"/>
              <a:gd name="connsiteY6" fmla="*/ 541007 h 2182043"/>
              <a:gd name="connsiteX7" fmla="*/ 74944 w 1158419"/>
              <a:gd name="connsiteY7" fmla="*/ 564819 h 2182043"/>
              <a:gd name="connsiteX8" fmla="*/ 67800 w 1158419"/>
              <a:gd name="connsiteY8" fmla="*/ 643401 h 2182043"/>
              <a:gd name="connsiteX9" fmla="*/ 103518 w 1158419"/>
              <a:gd name="connsiteY9" fmla="*/ 688645 h 2182043"/>
              <a:gd name="connsiteX10" fmla="*/ 167813 w 1158419"/>
              <a:gd name="connsiteY10" fmla="*/ 736269 h 2182043"/>
              <a:gd name="connsiteX11" fmla="*/ 170195 w 1158419"/>
              <a:gd name="connsiteY11" fmla="*/ 807706 h 2182043"/>
              <a:gd name="connsiteX12" fmla="*/ 155907 w 1158419"/>
              <a:gd name="connsiteY12" fmla="*/ 860094 h 2182043"/>
              <a:gd name="connsiteX13" fmla="*/ 127331 w 1158419"/>
              <a:gd name="connsiteY13" fmla="*/ 910100 h 2182043"/>
              <a:gd name="connsiteX14" fmla="*/ 98756 w 1158419"/>
              <a:gd name="connsiteY14" fmla="*/ 948200 h 2182043"/>
              <a:gd name="connsiteX15" fmla="*/ 63037 w 1158419"/>
              <a:gd name="connsiteY15" fmla="*/ 993444 h 2182043"/>
              <a:gd name="connsiteX16" fmla="*/ 32082 w 1158419"/>
              <a:gd name="connsiteY16" fmla="*/ 1064881 h 2182043"/>
              <a:gd name="connsiteX17" fmla="*/ 1125 w 1158419"/>
              <a:gd name="connsiteY17" fmla="*/ 1105363 h 2182043"/>
              <a:gd name="connsiteX18" fmla="*/ 8269 w 1158419"/>
              <a:gd name="connsiteY18" fmla="*/ 1174419 h 2182043"/>
              <a:gd name="connsiteX19" fmla="*/ 22557 w 1158419"/>
              <a:gd name="connsiteY19" fmla="*/ 1224425 h 2182043"/>
              <a:gd name="connsiteX20" fmla="*/ 51133 w 1158419"/>
              <a:gd name="connsiteY20" fmla="*/ 1260144 h 2182043"/>
              <a:gd name="connsiteX21" fmla="*/ 70181 w 1158419"/>
              <a:gd name="connsiteY21" fmla="*/ 1298244 h 2182043"/>
              <a:gd name="connsiteX22" fmla="*/ 148763 w 1158419"/>
              <a:gd name="connsiteY22" fmla="*/ 1314913 h 2182043"/>
              <a:gd name="connsiteX23" fmla="*/ 255919 w 1158419"/>
              <a:gd name="connsiteY23" fmla="*/ 1398256 h 2182043"/>
              <a:gd name="connsiteX24" fmla="*/ 279733 w 1158419"/>
              <a:gd name="connsiteY24" fmla="*/ 1450644 h 2182043"/>
              <a:gd name="connsiteX25" fmla="*/ 239252 w 1158419"/>
              <a:gd name="connsiteY25" fmla="*/ 1550656 h 2182043"/>
              <a:gd name="connsiteX26" fmla="*/ 210677 w 1158419"/>
              <a:gd name="connsiteY26" fmla="*/ 1655431 h 2182043"/>
              <a:gd name="connsiteX27" fmla="*/ 217819 w 1158419"/>
              <a:gd name="connsiteY27" fmla="*/ 1714963 h 2182043"/>
              <a:gd name="connsiteX28" fmla="*/ 246394 w 1158419"/>
              <a:gd name="connsiteY28" fmla="*/ 1812594 h 2182043"/>
              <a:gd name="connsiteX29" fmla="*/ 191627 w 1158419"/>
              <a:gd name="connsiteY29" fmla="*/ 1857838 h 2182043"/>
              <a:gd name="connsiteX30" fmla="*/ 144002 w 1158419"/>
              <a:gd name="connsiteY30" fmla="*/ 1891175 h 2182043"/>
              <a:gd name="connsiteX31" fmla="*/ 91613 w 1158419"/>
              <a:gd name="connsiteY31" fmla="*/ 1917369 h 2182043"/>
              <a:gd name="connsiteX32" fmla="*/ 139239 w 1158419"/>
              <a:gd name="connsiteY32" fmla="*/ 1953088 h 2182043"/>
              <a:gd name="connsiteX33" fmla="*/ 165431 w 1158419"/>
              <a:gd name="connsiteY33" fmla="*/ 1984043 h 2182043"/>
              <a:gd name="connsiteX34" fmla="*/ 196387 w 1158419"/>
              <a:gd name="connsiteY34" fmla="*/ 2055482 h 2182043"/>
              <a:gd name="connsiteX35" fmla="*/ 258302 w 1158419"/>
              <a:gd name="connsiteY35" fmla="*/ 2048338 h 2182043"/>
              <a:gd name="connsiteX36" fmla="*/ 365456 w 1158419"/>
              <a:gd name="connsiteY36" fmla="*/ 2074532 h 2182043"/>
              <a:gd name="connsiteX37" fmla="*/ 382127 w 1158419"/>
              <a:gd name="connsiteY37" fmla="*/ 2155494 h 2182043"/>
              <a:gd name="connsiteX38" fmla="*/ 441658 w 1158419"/>
              <a:gd name="connsiteY38" fmla="*/ 2176926 h 2182043"/>
              <a:gd name="connsiteX39" fmla="*/ 489282 w 1158419"/>
              <a:gd name="connsiteY39" fmla="*/ 2165019 h 2182043"/>
              <a:gd name="connsiteX40" fmla="*/ 527381 w 1158419"/>
              <a:gd name="connsiteY40" fmla="*/ 2181687 h 2182043"/>
              <a:gd name="connsiteX41" fmla="*/ 539288 w 1158419"/>
              <a:gd name="connsiteY41" fmla="*/ 2086437 h 2182043"/>
              <a:gd name="connsiteX42" fmla="*/ 591675 w 1158419"/>
              <a:gd name="connsiteY42" fmla="*/ 2041194 h 2182043"/>
              <a:gd name="connsiteX43" fmla="*/ 613106 w 1158419"/>
              <a:gd name="connsiteY43" fmla="*/ 2010238 h 2182043"/>
              <a:gd name="connsiteX44" fmla="*/ 608346 w 1158419"/>
              <a:gd name="connsiteY44" fmla="*/ 1972139 h 2182043"/>
              <a:gd name="connsiteX45" fmla="*/ 648824 w 1158419"/>
              <a:gd name="connsiteY45" fmla="*/ 1869745 h 2182043"/>
              <a:gd name="connsiteX46" fmla="*/ 698831 w 1158419"/>
              <a:gd name="connsiteY46" fmla="*/ 1781638 h 2182043"/>
              <a:gd name="connsiteX47" fmla="*/ 739314 w 1158419"/>
              <a:gd name="connsiteY47" fmla="*/ 1714964 h 2182043"/>
              <a:gd name="connsiteX48" fmla="*/ 770269 w 1158419"/>
              <a:gd name="connsiteY48" fmla="*/ 1684008 h 2182043"/>
              <a:gd name="connsiteX49" fmla="*/ 791701 w 1158419"/>
              <a:gd name="connsiteY49" fmla="*/ 1772113 h 2182043"/>
              <a:gd name="connsiteX50" fmla="*/ 813133 w 1158419"/>
              <a:gd name="connsiteY50" fmla="*/ 1719726 h 2182043"/>
              <a:gd name="connsiteX51" fmla="*/ 848850 w 1158419"/>
              <a:gd name="connsiteY51" fmla="*/ 1729250 h 2182043"/>
              <a:gd name="connsiteX52" fmla="*/ 865518 w 1158419"/>
              <a:gd name="connsiteY52" fmla="*/ 1669719 h 2182043"/>
              <a:gd name="connsiteX53" fmla="*/ 946482 w 1158419"/>
              <a:gd name="connsiteY53" fmla="*/ 1703056 h 2182043"/>
              <a:gd name="connsiteX54" fmla="*/ 989344 w 1158419"/>
              <a:gd name="connsiteY54" fmla="*/ 1738775 h 2182043"/>
              <a:gd name="connsiteX55" fmla="*/ 986963 w 1158419"/>
              <a:gd name="connsiteY55" fmla="*/ 1674482 h 2182043"/>
              <a:gd name="connsiteX56" fmla="*/ 1017919 w 1158419"/>
              <a:gd name="connsiteY56" fmla="*/ 1638763 h 2182043"/>
              <a:gd name="connsiteX57" fmla="*/ 996488 w 1158419"/>
              <a:gd name="connsiteY57" fmla="*/ 1557800 h 2182043"/>
              <a:gd name="connsiteX58" fmla="*/ 934577 w 1158419"/>
              <a:gd name="connsiteY58" fmla="*/ 1495890 h 2182043"/>
              <a:gd name="connsiteX59" fmla="*/ 932194 w 1158419"/>
              <a:gd name="connsiteY59" fmla="*/ 1405400 h 2182043"/>
              <a:gd name="connsiteX60" fmla="*/ 929813 w 1158419"/>
              <a:gd name="connsiteY60" fmla="*/ 1364919 h 2182043"/>
              <a:gd name="connsiteX61" fmla="*/ 898856 w 1158419"/>
              <a:gd name="connsiteY61" fmla="*/ 1291100 h 2182043"/>
              <a:gd name="connsiteX62" fmla="*/ 905999 w 1158419"/>
              <a:gd name="connsiteY62" fmla="*/ 1236332 h 2182043"/>
              <a:gd name="connsiteX63" fmla="*/ 998870 w 1158419"/>
              <a:gd name="connsiteY63" fmla="*/ 1195851 h 2182043"/>
              <a:gd name="connsiteX64" fmla="*/ 1041731 w 1158419"/>
              <a:gd name="connsiteY64" fmla="*/ 1143463 h 2182043"/>
              <a:gd name="connsiteX65" fmla="*/ 1070306 w 1158419"/>
              <a:gd name="connsiteY65" fmla="*/ 1124413 h 2182043"/>
              <a:gd name="connsiteX66" fmla="*/ 1125075 w 1158419"/>
              <a:gd name="connsiteY66" fmla="*/ 1088694 h 2182043"/>
              <a:gd name="connsiteX67" fmla="*/ 1158413 w 1158419"/>
              <a:gd name="connsiteY67" fmla="*/ 1024400 h 2182043"/>
              <a:gd name="connsiteX68" fmla="*/ 1127456 w 1158419"/>
              <a:gd name="connsiteY68" fmla="*/ 972013 h 2182043"/>
              <a:gd name="connsiteX69" fmla="*/ 1084594 w 1158419"/>
              <a:gd name="connsiteY69" fmla="*/ 900575 h 2182043"/>
              <a:gd name="connsiteX70" fmla="*/ 1048875 w 1158419"/>
              <a:gd name="connsiteY70" fmla="*/ 864857 h 2182043"/>
              <a:gd name="connsiteX71" fmla="*/ 996487 w 1158419"/>
              <a:gd name="connsiteY71" fmla="*/ 869619 h 2182043"/>
              <a:gd name="connsiteX72" fmla="*/ 977437 w 1158419"/>
              <a:gd name="connsiteY72" fmla="*/ 907720 h 2182043"/>
              <a:gd name="connsiteX73" fmla="*/ 932194 w 1158419"/>
              <a:gd name="connsiteY73" fmla="*/ 962488 h 2182043"/>
              <a:gd name="connsiteX74" fmla="*/ 910762 w 1158419"/>
              <a:gd name="connsiteY74" fmla="*/ 917244 h 2182043"/>
              <a:gd name="connsiteX75" fmla="*/ 891712 w 1158419"/>
              <a:gd name="connsiteY75" fmla="*/ 883906 h 2182043"/>
              <a:gd name="connsiteX76" fmla="*/ 901237 w 1158419"/>
              <a:gd name="connsiteY76" fmla="*/ 833900 h 2182043"/>
              <a:gd name="connsiteX77" fmla="*/ 901237 w 1158419"/>
              <a:gd name="connsiteY77" fmla="*/ 788657 h 2182043"/>
              <a:gd name="connsiteX78" fmla="*/ 941719 w 1158419"/>
              <a:gd name="connsiteY78" fmla="*/ 752938 h 2182043"/>
              <a:gd name="connsiteX79" fmla="*/ 965533 w 1158419"/>
              <a:gd name="connsiteY79" fmla="*/ 686264 h 2182043"/>
              <a:gd name="connsiteX80" fmla="*/ 948862 w 1158419"/>
              <a:gd name="connsiteY80" fmla="*/ 600538 h 2182043"/>
              <a:gd name="connsiteX81" fmla="*/ 920289 w 1158419"/>
              <a:gd name="connsiteY81" fmla="*/ 607682 h 2182043"/>
              <a:gd name="connsiteX82" fmla="*/ 872662 w 1158419"/>
              <a:gd name="connsiteY82" fmla="*/ 574343 h 2182043"/>
              <a:gd name="connsiteX83" fmla="*/ 858374 w 1158419"/>
              <a:gd name="connsiteY83" fmla="*/ 548151 h 2182043"/>
              <a:gd name="connsiteX84" fmla="*/ 798846 w 1158419"/>
              <a:gd name="connsiteY84" fmla="*/ 541007 h 2182043"/>
              <a:gd name="connsiteX85" fmla="*/ 722644 w 1158419"/>
              <a:gd name="connsiteY85" fmla="*/ 538625 h 2182043"/>
              <a:gd name="connsiteX86" fmla="*/ 689306 w 1158419"/>
              <a:gd name="connsiteY86" fmla="*/ 510050 h 2182043"/>
              <a:gd name="connsiteX87" fmla="*/ 679781 w 1158419"/>
              <a:gd name="connsiteY87" fmla="*/ 495763 h 2182043"/>
              <a:gd name="connsiteX88" fmla="*/ 660731 w 1158419"/>
              <a:gd name="connsiteY88" fmla="*/ 448138 h 2182043"/>
              <a:gd name="connsiteX89" fmla="*/ 646444 w 1158419"/>
              <a:gd name="connsiteY89" fmla="*/ 410038 h 2182043"/>
              <a:gd name="connsiteX90" fmla="*/ 636919 w 1158419"/>
              <a:gd name="connsiteY90" fmla="*/ 386225 h 2182043"/>
              <a:gd name="connsiteX91" fmla="*/ 617869 w 1158419"/>
              <a:gd name="connsiteY91" fmla="*/ 357650 h 2182043"/>
              <a:gd name="connsiteX92" fmla="*/ 575006 w 1158419"/>
              <a:gd name="connsiteY92" fmla="*/ 329075 h 2182043"/>
              <a:gd name="connsiteX93" fmla="*/ 560719 w 1158419"/>
              <a:gd name="connsiteY93" fmla="*/ 319550 h 2182043"/>
              <a:gd name="connsiteX94" fmla="*/ 541669 w 1158419"/>
              <a:gd name="connsiteY94" fmla="*/ 305263 h 2182043"/>
              <a:gd name="connsiteX95" fmla="*/ 527381 w 1158419"/>
              <a:gd name="connsiteY95" fmla="*/ 300500 h 2182043"/>
              <a:gd name="connsiteX96" fmla="*/ 494044 w 1158419"/>
              <a:gd name="connsiteY96" fmla="*/ 281450 h 2182043"/>
              <a:gd name="connsiteX97" fmla="*/ 470231 w 1158419"/>
              <a:gd name="connsiteY97" fmla="*/ 271925 h 2182043"/>
              <a:gd name="connsiteX98" fmla="*/ 408318 w 1158419"/>
              <a:gd name="connsiteY98" fmla="*/ 181439 h 2182043"/>
              <a:gd name="connsiteX99" fmla="*/ 408319 w 1158419"/>
              <a:gd name="connsiteY99" fmla="*/ 52851 h 2182043"/>
              <a:gd name="connsiteX100" fmla="*/ 377362 w 1158419"/>
              <a:gd name="connsiteY100" fmla="*/ 43325 h 2182043"/>
              <a:gd name="connsiteX101" fmla="*/ 317831 w 1158419"/>
              <a:gd name="connsiteY101" fmla="*/ 9988 h 2182043"/>
              <a:gd name="connsiteX102" fmla="*/ 284494 w 1158419"/>
              <a:gd name="connsiteY102" fmla="*/ 463 h 2182043"/>
              <a:gd name="connsiteX103" fmla="*/ 265444 w 1158419"/>
              <a:gd name="connsiteY103" fmla="*/ 5225 h 2182043"/>
              <a:gd name="connsiteX104" fmla="*/ 227344 w 1158419"/>
              <a:gd name="connsiteY104" fmla="*/ 55231 h 2182043"/>
              <a:gd name="connsiteX105" fmla="*/ 170194 w 1158419"/>
              <a:gd name="connsiteY105" fmla="*/ 69519 h 2182043"/>
              <a:gd name="connsiteX106" fmla="*/ 158287 w 1158419"/>
              <a:gd name="connsiteY106" fmla="*/ 114763 h 2182043"/>
              <a:gd name="connsiteX107" fmla="*/ 122568 w 1158419"/>
              <a:gd name="connsiteY107" fmla="*/ 150481 h 2182043"/>
              <a:gd name="connsiteX108" fmla="*/ 84469 w 1158419"/>
              <a:gd name="connsiteY108" fmla="*/ 243351 h 2182043"/>
              <a:gd name="connsiteX0" fmla="*/ 84469 w 1158419"/>
              <a:gd name="connsiteY0" fmla="*/ 243351 h 2182043"/>
              <a:gd name="connsiteX1" fmla="*/ 91612 w 1158419"/>
              <a:gd name="connsiteY1" fmla="*/ 271925 h 2182043"/>
              <a:gd name="connsiteX2" fmla="*/ 74943 w 1158419"/>
              <a:gd name="connsiteY2" fmla="*/ 340982 h 2182043"/>
              <a:gd name="connsiteX3" fmla="*/ 60656 w 1158419"/>
              <a:gd name="connsiteY3" fmla="*/ 390988 h 2182043"/>
              <a:gd name="connsiteX4" fmla="*/ 53512 w 1158419"/>
              <a:gd name="connsiteY4" fmla="*/ 467188 h 2182043"/>
              <a:gd name="connsiteX5" fmla="*/ 32081 w 1158419"/>
              <a:gd name="connsiteY5" fmla="*/ 505288 h 2182043"/>
              <a:gd name="connsiteX6" fmla="*/ 3506 w 1158419"/>
              <a:gd name="connsiteY6" fmla="*/ 541007 h 2182043"/>
              <a:gd name="connsiteX7" fmla="*/ 74944 w 1158419"/>
              <a:gd name="connsiteY7" fmla="*/ 564819 h 2182043"/>
              <a:gd name="connsiteX8" fmla="*/ 67800 w 1158419"/>
              <a:gd name="connsiteY8" fmla="*/ 643401 h 2182043"/>
              <a:gd name="connsiteX9" fmla="*/ 103518 w 1158419"/>
              <a:gd name="connsiteY9" fmla="*/ 688645 h 2182043"/>
              <a:gd name="connsiteX10" fmla="*/ 167813 w 1158419"/>
              <a:gd name="connsiteY10" fmla="*/ 736269 h 2182043"/>
              <a:gd name="connsiteX11" fmla="*/ 170195 w 1158419"/>
              <a:gd name="connsiteY11" fmla="*/ 807706 h 2182043"/>
              <a:gd name="connsiteX12" fmla="*/ 155907 w 1158419"/>
              <a:gd name="connsiteY12" fmla="*/ 860094 h 2182043"/>
              <a:gd name="connsiteX13" fmla="*/ 127331 w 1158419"/>
              <a:gd name="connsiteY13" fmla="*/ 910100 h 2182043"/>
              <a:gd name="connsiteX14" fmla="*/ 98756 w 1158419"/>
              <a:gd name="connsiteY14" fmla="*/ 948200 h 2182043"/>
              <a:gd name="connsiteX15" fmla="*/ 63037 w 1158419"/>
              <a:gd name="connsiteY15" fmla="*/ 993444 h 2182043"/>
              <a:gd name="connsiteX16" fmla="*/ 32082 w 1158419"/>
              <a:gd name="connsiteY16" fmla="*/ 1064881 h 2182043"/>
              <a:gd name="connsiteX17" fmla="*/ 1125 w 1158419"/>
              <a:gd name="connsiteY17" fmla="*/ 1105363 h 2182043"/>
              <a:gd name="connsiteX18" fmla="*/ 8269 w 1158419"/>
              <a:gd name="connsiteY18" fmla="*/ 1174419 h 2182043"/>
              <a:gd name="connsiteX19" fmla="*/ 22557 w 1158419"/>
              <a:gd name="connsiteY19" fmla="*/ 1224425 h 2182043"/>
              <a:gd name="connsiteX20" fmla="*/ 51133 w 1158419"/>
              <a:gd name="connsiteY20" fmla="*/ 1260144 h 2182043"/>
              <a:gd name="connsiteX21" fmla="*/ 70181 w 1158419"/>
              <a:gd name="connsiteY21" fmla="*/ 1298244 h 2182043"/>
              <a:gd name="connsiteX22" fmla="*/ 148763 w 1158419"/>
              <a:gd name="connsiteY22" fmla="*/ 1314913 h 2182043"/>
              <a:gd name="connsiteX23" fmla="*/ 255919 w 1158419"/>
              <a:gd name="connsiteY23" fmla="*/ 1398256 h 2182043"/>
              <a:gd name="connsiteX24" fmla="*/ 279733 w 1158419"/>
              <a:gd name="connsiteY24" fmla="*/ 1450644 h 2182043"/>
              <a:gd name="connsiteX25" fmla="*/ 239252 w 1158419"/>
              <a:gd name="connsiteY25" fmla="*/ 1550656 h 2182043"/>
              <a:gd name="connsiteX26" fmla="*/ 210677 w 1158419"/>
              <a:gd name="connsiteY26" fmla="*/ 1655431 h 2182043"/>
              <a:gd name="connsiteX27" fmla="*/ 217819 w 1158419"/>
              <a:gd name="connsiteY27" fmla="*/ 1714963 h 2182043"/>
              <a:gd name="connsiteX28" fmla="*/ 246394 w 1158419"/>
              <a:gd name="connsiteY28" fmla="*/ 1812594 h 2182043"/>
              <a:gd name="connsiteX29" fmla="*/ 191627 w 1158419"/>
              <a:gd name="connsiteY29" fmla="*/ 1857838 h 2182043"/>
              <a:gd name="connsiteX30" fmla="*/ 144002 w 1158419"/>
              <a:gd name="connsiteY30" fmla="*/ 1891175 h 2182043"/>
              <a:gd name="connsiteX31" fmla="*/ 91613 w 1158419"/>
              <a:gd name="connsiteY31" fmla="*/ 1917369 h 2182043"/>
              <a:gd name="connsiteX32" fmla="*/ 139239 w 1158419"/>
              <a:gd name="connsiteY32" fmla="*/ 1953088 h 2182043"/>
              <a:gd name="connsiteX33" fmla="*/ 165431 w 1158419"/>
              <a:gd name="connsiteY33" fmla="*/ 1984043 h 2182043"/>
              <a:gd name="connsiteX34" fmla="*/ 196387 w 1158419"/>
              <a:gd name="connsiteY34" fmla="*/ 2055482 h 2182043"/>
              <a:gd name="connsiteX35" fmla="*/ 258302 w 1158419"/>
              <a:gd name="connsiteY35" fmla="*/ 2048338 h 2182043"/>
              <a:gd name="connsiteX36" fmla="*/ 365456 w 1158419"/>
              <a:gd name="connsiteY36" fmla="*/ 2074532 h 2182043"/>
              <a:gd name="connsiteX37" fmla="*/ 382127 w 1158419"/>
              <a:gd name="connsiteY37" fmla="*/ 2155494 h 2182043"/>
              <a:gd name="connsiteX38" fmla="*/ 441658 w 1158419"/>
              <a:gd name="connsiteY38" fmla="*/ 2176926 h 2182043"/>
              <a:gd name="connsiteX39" fmla="*/ 489282 w 1158419"/>
              <a:gd name="connsiteY39" fmla="*/ 2165019 h 2182043"/>
              <a:gd name="connsiteX40" fmla="*/ 527381 w 1158419"/>
              <a:gd name="connsiteY40" fmla="*/ 2181687 h 2182043"/>
              <a:gd name="connsiteX41" fmla="*/ 539288 w 1158419"/>
              <a:gd name="connsiteY41" fmla="*/ 2086437 h 2182043"/>
              <a:gd name="connsiteX42" fmla="*/ 591675 w 1158419"/>
              <a:gd name="connsiteY42" fmla="*/ 2041194 h 2182043"/>
              <a:gd name="connsiteX43" fmla="*/ 613106 w 1158419"/>
              <a:gd name="connsiteY43" fmla="*/ 2010238 h 2182043"/>
              <a:gd name="connsiteX44" fmla="*/ 608346 w 1158419"/>
              <a:gd name="connsiteY44" fmla="*/ 1972139 h 2182043"/>
              <a:gd name="connsiteX45" fmla="*/ 648824 w 1158419"/>
              <a:gd name="connsiteY45" fmla="*/ 1869745 h 2182043"/>
              <a:gd name="connsiteX46" fmla="*/ 698831 w 1158419"/>
              <a:gd name="connsiteY46" fmla="*/ 1781638 h 2182043"/>
              <a:gd name="connsiteX47" fmla="*/ 739314 w 1158419"/>
              <a:gd name="connsiteY47" fmla="*/ 1714964 h 2182043"/>
              <a:gd name="connsiteX48" fmla="*/ 770269 w 1158419"/>
              <a:gd name="connsiteY48" fmla="*/ 1684008 h 2182043"/>
              <a:gd name="connsiteX49" fmla="*/ 791701 w 1158419"/>
              <a:gd name="connsiteY49" fmla="*/ 1772113 h 2182043"/>
              <a:gd name="connsiteX50" fmla="*/ 813133 w 1158419"/>
              <a:gd name="connsiteY50" fmla="*/ 1719726 h 2182043"/>
              <a:gd name="connsiteX51" fmla="*/ 848850 w 1158419"/>
              <a:gd name="connsiteY51" fmla="*/ 1729250 h 2182043"/>
              <a:gd name="connsiteX52" fmla="*/ 865518 w 1158419"/>
              <a:gd name="connsiteY52" fmla="*/ 1669719 h 2182043"/>
              <a:gd name="connsiteX53" fmla="*/ 946482 w 1158419"/>
              <a:gd name="connsiteY53" fmla="*/ 1703056 h 2182043"/>
              <a:gd name="connsiteX54" fmla="*/ 989344 w 1158419"/>
              <a:gd name="connsiteY54" fmla="*/ 1738775 h 2182043"/>
              <a:gd name="connsiteX55" fmla="*/ 986963 w 1158419"/>
              <a:gd name="connsiteY55" fmla="*/ 1674482 h 2182043"/>
              <a:gd name="connsiteX56" fmla="*/ 1017919 w 1158419"/>
              <a:gd name="connsiteY56" fmla="*/ 1638763 h 2182043"/>
              <a:gd name="connsiteX57" fmla="*/ 996488 w 1158419"/>
              <a:gd name="connsiteY57" fmla="*/ 1557800 h 2182043"/>
              <a:gd name="connsiteX58" fmla="*/ 934577 w 1158419"/>
              <a:gd name="connsiteY58" fmla="*/ 1495890 h 2182043"/>
              <a:gd name="connsiteX59" fmla="*/ 932194 w 1158419"/>
              <a:gd name="connsiteY59" fmla="*/ 1405400 h 2182043"/>
              <a:gd name="connsiteX60" fmla="*/ 929813 w 1158419"/>
              <a:gd name="connsiteY60" fmla="*/ 1364919 h 2182043"/>
              <a:gd name="connsiteX61" fmla="*/ 898856 w 1158419"/>
              <a:gd name="connsiteY61" fmla="*/ 1291100 h 2182043"/>
              <a:gd name="connsiteX62" fmla="*/ 905999 w 1158419"/>
              <a:gd name="connsiteY62" fmla="*/ 1236332 h 2182043"/>
              <a:gd name="connsiteX63" fmla="*/ 998870 w 1158419"/>
              <a:gd name="connsiteY63" fmla="*/ 1195851 h 2182043"/>
              <a:gd name="connsiteX64" fmla="*/ 1041731 w 1158419"/>
              <a:gd name="connsiteY64" fmla="*/ 1143463 h 2182043"/>
              <a:gd name="connsiteX65" fmla="*/ 1070306 w 1158419"/>
              <a:gd name="connsiteY65" fmla="*/ 1124413 h 2182043"/>
              <a:gd name="connsiteX66" fmla="*/ 1125075 w 1158419"/>
              <a:gd name="connsiteY66" fmla="*/ 1088694 h 2182043"/>
              <a:gd name="connsiteX67" fmla="*/ 1158413 w 1158419"/>
              <a:gd name="connsiteY67" fmla="*/ 1024400 h 2182043"/>
              <a:gd name="connsiteX68" fmla="*/ 1127456 w 1158419"/>
              <a:gd name="connsiteY68" fmla="*/ 972013 h 2182043"/>
              <a:gd name="connsiteX69" fmla="*/ 1084594 w 1158419"/>
              <a:gd name="connsiteY69" fmla="*/ 900575 h 2182043"/>
              <a:gd name="connsiteX70" fmla="*/ 1048875 w 1158419"/>
              <a:gd name="connsiteY70" fmla="*/ 864857 h 2182043"/>
              <a:gd name="connsiteX71" fmla="*/ 996487 w 1158419"/>
              <a:gd name="connsiteY71" fmla="*/ 869619 h 2182043"/>
              <a:gd name="connsiteX72" fmla="*/ 977437 w 1158419"/>
              <a:gd name="connsiteY72" fmla="*/ 907720 h 2182043"/>
              <a:gd name="connsiteX73" fmla="*/ 932194 w 1158419"/>
              <a:gd name="connsiteY73" fmla="*/ 962488 h 2182043"/>
              <a:gd name="connsiteX74" fmla="*/ 910762 w 1158419"/>
              <a:gd name="connsiteY74" fmla="*/ 917244 h 2182043"/>
              <a:gd name="connsiteX75" fmla="*/ 891712 w 1158419"/>
              <a:gd name="connsiteY75" fmla="*/ 883906 h 2182043"/>
              <a:gd name="connsiteX76" fmla="*/ 901237 w 1158419"/>
              <a:gd name="connsiteY76" fmla="*/ 833900 h 2182043"/>
              <a:gd name="connsiteX77" fmla="*/ 901237 w 1158419"/>
              <a:gd name="connsiteY77" fmla="*/ 788657 h 2182043"/>
              <a:gd name="connsiteX78" fmla="*/ 941719 w 1158419"/>
              <a:gd name="connsiteY78" fmla="*/ 752938 h 2182043"/>
              <a:gd name="connsiteX79" fmla="*/ 965533 w 1158419"/>
              <a:gd name="connsiteY79" fmla="*/ 686264 h 2182043"/>
              <a:gd name="connsiteX80" fmla="*/ 948862 w 1158419"/>
              <a:gd name="connsiteY80" fmla="*/ 600538 h 2182043"/>
              <a:gd name="connsiteX81" fmla="*/ 920289 w 1158419"/>
              <a:gd name="connsiteY81" fmla="*/ 607682 h 2182043"/>
              <a:gd name="connsiteX82" fmla="*/ 872662 w 1158419"/>
              <a:gd name="connsiteY82" fmla="*/ 574343 h 2182043"/>
              <a:gd name="connsiteX83" fmla="*/ 858374 w 1158419"/>
              <a:gd name="connsiteY83" fmla="*/ 548151 h 2182043"/>
              <a:gd name="connsiteX84" fmla="*/ 827421 w 1158419"/>
              <a:gd name="connsiteY84" fmla="*/ 533864 h 2182043"/>
              <a:gd name="connsiteX85" fmla="*/ 722644 w 1158419"/>
              <a:gd name="connsiteY85" fmla="*/ 538625 h 2182043"/>
              <a:gd name="connsiteX86" fmla="*/ 689306 w 1158419"/>
              <a:gd name="connsiteY86" fmla="*/ 510050 h 2182043"/>
              <a:gd name="connsiteX87" fmla="*/ 679781 w 1158419"/>
              <a:gd name="connsiteY87" fmla="*/ 495763 h 2182043"/>
              <a:gd name="connsiteX88" fmla="*/ 660731 w 1158419"/>
              <a:gd name="connsiteY88" fmla="*/ 448138 h 2182043"/>
              <a:gd name="connsiteX89" fmla="*/ 646444 w 1158419"/>
              <a:gd name="connsiteY89" fmla="*/ 410038 h 2182043"/>
              <a:gd name="connsiteX90" fmla="*/ 636919 w 1158419"/>
              <a:gd name="connsiteY90" fmla="*/ 386225 h 2182043"/>
              <a:gd name="connsiteX91" fmla="*/ 617869 w 1158419"/>
              <a:gd name="connsiteY91" fmla="*/ 357650 h 2182043"/>
              <a:gd name="connsiteX92" fmla="*/ 575006 w 1158419"/>
              <a:gd name="connsiteY92" fmla="*/ 329075 h 2182043"/>
              <a:gd name="connsiteX93" fmla="*/ 560719 w 1158419"/>
              <a:gd name="connsiteY93" fmla="*/ 319550 h 2182043"/>
              <a:gd name="connsiteX94" fmla="*/ 541669 w 1158419"/>
              <a:gd name="connsiteY94" fmla="*/ 305263 h 2182043"/>
              <a:gd name="connsiteX95" fmla="*/ 527381 w 1158419"/>
              <a:gd name="connsiteY95" fmla="*/ 300500 h 2182043"/>
              <a:gd name="connsiteX96" fmla="*/ 494044 w 1158419"/>
              <a:gd name="connsiteY96" fmla="*/ 281450 h 2182043"/>
              <a:gd name="connsiteX97" fmla="*/ 470231 w 1158419"/>
              <a:gd name="connsiteY97" fmla="*/ 271925 h 2182043"/>
              <a:gd name="connsiteX98" fmla="*/ 408318 w 1158419"/>
              <a:gd name="connsiteY98" fmla="*/ 181439 h 2182043"/>
              <a:gd name="connsiteX99" fmla="*/ 408319 w 1158419"/>
              <a:gd name="connsiteY99" fmla="*/ 52851 h 2182043"/>
              <a:gd name="connsiteX100" fmla="*/ 377362 w 1158419"/>
              <a:gd name="connsiteY100" fmla="*/ 43325 h 2182043"/>
              <a:gd name="connsiteX101" fmla="*/ 317831 w 1158419"/>
              <a:gd name="connsiteY101" fmla="*/ 9988 h 2182043"/>
              <a:gd name="connsiteX102" fmla="*/ 284494 w 1158419"/>
              <a:gd name="connsiteY102" fmla="*/ 463 h 2182043"/>
              <a:gd name="connsiteX103" fmla="*/ 265444 w 1158419"/>
              <a:gd name="connsiteY103" fmla="*/ 5225 h 2182043"/>
              <a:gd name="connsiteX104" fmla="*/ 227344 w 1158419"/>
              <a:gd name="connsiteY104" fmla="*/ 55231 h 2182043"/>
              <a:gd name="connsiteX105" fmla="*/ 170194 w 1158419"/>
              <a:gd name="connsiteY105" fmla="*/ 69519 h 2182043"/>
              <a:gd name="connsiteX106" fmla="*/ 158287 w 1158419"/>
              <a:gd name="connsiteY106" fmla="*/ 114763 h 2182043"/>
              <a:gd name="connsiteX107" fmla="*/ 122568 w 1158419"/>
              <a:gd name="connsiteY107" fmla="*/ 150481 h 2182043"/>
              <a:gd name="connsiteX108" fmla="*/ 84469 w 1158419"/>
              <a:gd name="connsiteY108" fmla="*/ 243351 h 2182043"/>
              <a:gd name="connsiteX0" fmla="*/ 84469 w 1158419"/>
              <a:gd name="connsiteY0" fmla="*/ 243351 h 2182043"/>
              <a:gd name="connsiteX1" fmla="*/ 91612 w 1158419"/>
              <a:gd name="connsiteY1" fmla="*/ 271925 h 2182043"/>
              <a:gd name="connsiteX2" fmla="*/ 74943 w 1158419"/>
              <a:gd name="connsiteY2" fmla="*/ 340982 h 2182043"/>
              <a:gd name="connsiteX3" fmla="*/ 60656 w 1158419"/>
              <a:gd name="connsiteY3" fmla="*/ 390988 h 2182043"/>
              <a:gd name="connsiteX4" fmla="*/ 53512 w 1158419"/>
              <a:gd name="connsiteY4" fmla="*/ 467188 h 2182043"/>
              <a:gd name="connsiteX5" fmla="*/ 32081 w 1158419"/>
              <a:gd name="connsiteY5" fmla="*/ 505288 h 2182043"/>
              <a:gd name="connsiteX6" fmla="*/ 3506 w 1158419"/>
              <a:gd name="connsiteY6" fmla="*/ 541007 h 2182043"/>
              <a:gd name="connsiteX7" fmla="*/ 74944 w 1158419"/>
              <a:gd name="connsiteY7" fmla="*/ 564819 h 2182043"/>
              <a:gd name="connsiteX8" fmla="*/ 67800 w 1158419"/>
              <a:gd name="connsiteY8" fmla="*/ 643401 h 2182043"/>
              <a:gd name="connsiteX9" fmla="*/ 103518 w 1158419"/>
              <a:gd name="connsiteY9" fmla="*/ 688645 h 2182043"/>
              <a:gd name="connsiteX10" fmla="*/ 167813 w 1158419"/>
              <a:gd name="connsiteY10" fmla="*/ 736269 h 2182043"/>
              <a:gd name="connsiteX11" fmla="*/ 170195 w 1158419"/>
              <a:gd name="connsiteY11" fmla="*/ 807706 h 2182043"/>
              <a:gd name="connsiteX12" fmla="*/ 155907 w 1158419"/>
              <a:gd name="connsiteY12" fmla="*/ 860094 h 2182043"/>
              <a:gd name="connsiteX13" fmla="*/ 127331 w 1158419"/>
              <a:gd name="connsiteY13" fmla="*/ 910100 h 2182043"/>
              <a:gd name="connsiteX14" fmla="*/ 98756 w 1158419"/>
              <a:gd name="connsiteY14" fmla="*/ 948200 h 2182043"/>
              <a:gd name="connsiteX15" fmla="*/ 63037 w 1158419"/>
              <a:gd name="connsiteY15" fmla="*/ 993444 h 2182043"/>
              <a:gd name="connsiteX16" fmla="*/ 32082 w 1158419"/>
              <a:gd name="connsiteY16" fmla="*/ 1064881 h 2182043"/>
              <a:gd name="connsiteX17" fmla="*/ 1125 w 1158419"/>
              <a:gd name="connsiteY17" fmla="*/ 1105363 h 2182043"/>
              <a:gd name="connsiteX18" fmla="*/ 8269 w 1158419"/>
              <a:gd name="connsiteY18" fmla="*/ 1174419 h 2182043"/>
              <a:gd name="connsiteX19" fmla="*/ 22557 w 1158419"/>
              <a:gd name="connsiteY19" fmla="*/ 1224425 h 2182043"/>
              <a:gd name="connsiteX20" fmla="*/ 51133 w 1158419"/>
              <a:gd name="connsiteY20" fmla="*/ 1260144 h 2182043"/>
              <a:gd name="connsiteX21" fmla="*/ 70181 w 1158419"/>
              <a:gd name="connsiteY21" fmla="*/ 1298244 h 2182043"/>
              <a:gd name="connsiteX22" fmla="*/ 148763 w 1158419"/>
              <a:gd name="connsiteY22" fmla="*/ 1314913 h 2182043"/>
              <a:gd name="connsiteX23" fmla="*/ 255919 w 1158419"/>
              <a:gd name="connsiteY23" fmla="*/ 1398256 h 2182043"/>
              <a:gd name="connsiteX24" fmla="*/ 279733 w 1158419"/>
              <a:gd name="connsiteY24" fmla="*/ 1450644 h 2182043"/>
              <a:gd name="connsiteX25" fmla="*/ 239252 w 1158419"/>
              <a:gd name="connsiteY25" fmla="*/ 1550656 h 2182043"/>
              <a:gd name="connsiteX26" fmla="*/ 210677 w 1158419"/>
              <a:gd name="connsiteY26" fmla="*/ 1655431 h 2182043"/>
              <a:gd name="connsiteX27" fmla="*/ 217819 w 1158419"/>
              <a:gd name="connsiteY27" fmla="*/ 1714963 h 2182043"/>
              <a:gd name="connsiteX28" fmla="*/ 246394 w 1158419"/>
              <a:gd name="connsiteY28" fmla="*/ 1812594 h 2182043"/>
              <a:gd name="connsiteX29" fmla="*/ 191627 w 1158419"/>
              <a:gd name="connsiteY29" fmla="*/ 1857838 h 2182043"/>
              <a:gd name="connsiteX30" fmla="*/ 144002 w 1158419"/>
              <a:gd name="connsiteY30" fmla="*/ 1891175 h 2182043"/>
              <a:gd name="connsiteX31" fmla="*/ 91613 w 1158419"/>
              <a:gd name="connsiteY31" fmla="*/ 1917369 h 2182043"/>
              <a:gd name="connsiteX32" fmla="*/ 139239 w 1158419"/>
              <a:gd name="connsiteY32" fmla="*/ 1953088 h 2182043"/>
              <a:gd name="connsiteX33" fmla="*/ 165431 w 1158419"/>
              <a:gd name="connsiteY33" fmla="*/ 1984043 h 2182043"/>
              <a:gd name="connsiteX34" fmla="*/ 196387 w 1158419"/>
              <a:gd name="connsiteY34" fmla="*/ 2055482 h 2182043"/>
              <a:gd name="connsiteX35" fmla="*/ 258302 w 1158419"/>
              <a:gd name="connsiteY35" fmla="*/ 2048338 h 2182043"/>
              <a:gd name="connsiteX36" fmla="*/ 365456 w 1158419"/>
              <a:gd name="connsiteY36" fmla="*/ 2074532 h 2182043"/>
              <a:gd name="connsiteX37" fmla="*/ 382127 w 1158419"/>
              <a:gd name="connsiteY37" fmla="*/ 2155494 h 2182043"/>
              <a:gd name="connsiteX38" fmla="*/ 441658 w 1158419"/>
              <a:gd name="connsiteY38" fmla="*/ 2176926 h 2182043"/>
              <a:gd name="connsiteX39" fmla="*/ 489282 w 1158419"/>
              <a:gd name="connsiteY39" fmla="*/ 2165019 h 2182043"/>
              <a:gd name="connsiteX40" fmla="*/ 527381 w 1158419"/>
              <a:gd name="connsiteY40" fmla="*/ 2181687 h 2182043"/>
              <a:gd name="connsiteX41" fmla="*/ 539288 w 1158419"/>
              <a:gd name="connsiteY41" fmla="*/ 2086437 h 2182043"/>
              <a:gd name="connsiteX42" fmla="*/ 591675 w 1158419"/>
              <a:gd name="connsiteY42" fmla="*/ 2041194 h 2182043"/>
              <a:gd name="connsiteX43" fmla="*/ 613106 w 1158419"/>
              <a:gd name="connsiteY43" fmla="*/ 2010238 h 2182043"/>
              <a:gd name="connsiteX44" fmla="*/ 608346 w 1158419"/>
              <a:gd name="connsiteY44" fmla="*/ 1972139 h 2182043"/>
              <a:gd name="connsiteX45" fmla="*/ 648824 w 1158419"/>
              <a:gd name="connsiteY45" fmla="*/ 1869745 h 2182043"/>
              <a:gd name="connsiteX46" fmla="*/ 698831 w 1158419"/>
              <a:gd name="connsiteY46" fmla="*/ 1781638 h 2182043"/>
              <a:gd name="connsiteX47" fmla="*/ 739314 w 1158419"/>
              <a:gd name="connsiteY47" fmla="*/ 1714964 h 2182043"/>
              <a:gd name="connsiteX48" fmla="*/ 770269 w 1158419"/>
              <a:gd name="connsiteY48" fmla="*/ 1684008 h 2182043"/>
              <a:gd name="connsiteX49" fmla="*/ 791701 w 1158419"/>
              <a:gd name="connsiteY49" fmla="*/ 1772113 h 2182043"/>
              <a:gd name="connsiteX50" fmla="*/ 813133 w 1158419"/>
              <a:gd name="connsiteY50" fmla="*/ 1719726 h 2182043"/>
              <a:gd name="connsiteX51" fmla="*/ 848850 w 1158419"/>
              <a:gd name="connsiteY51" fmla="*/ 1729250 h 2182043"/>
              <a:gd name="connsiteX52" fmla="*/ 865518 w 1158419"/>
              <a:gd name="connsiteY52" fmla="*/ 1669719 h 2182043"/>
              <a:gd name="connsiteX53" fmla="*/ 946482 w 1158419"/>
              <a:gd name="connsiteY53" fmla="*/ 1703056 h 2182043"/>
              <a:gd name="connsiteX54" fmla="*/ 989344 w 1158419"/>
              <a:gd name="connsiteY54" fmla="*/ 1738775 h 2182043"/>
              <a:gd name="connsiteX55" fmla="*/ 986963 w 1158419"/>
              <a:gd name="connsiteY55" fmla="*/ 1674482 h 2182043"/>
              <a:gd name="connsiteX56" fmla="*/ 1017919 w 1158419"/>
              <a:gd name="connsiteY56" fmla="*/ 1638763 h 2182043"/>
              <a:gd name="connsiteX57" fmla="*/ 996488 w 1158419"/>
              <a:gd name="connsiteY57" fmla="*/ 1557800 h 2182043"/>
              <a:gd name="connsiteX58" fmla="*/ 934577 w 1158419"/>
              <a:gd name="connsiteY58" fmla="*/ 1495890 h 2182043"/>
              <a:gd name="connsiteX59" fmla="*/ 932194 w 1158419"/>
              <a:gd name="connsiteY59" fmla="*/ 1405400 h 2182043"/>
              <a:gd name="connsiteX60" fmla="*/ 929813 w 1158419"/>
              <a:gd name="connsiteY60" fmla="*/ 1364919 h 2182043"/>
              <a:gd name="connsiteX61" fmla="*/ 898856 w 1158419"/>
              <a:gd name="connsiteY61" fmla="*/ 1291100 h 2182043"/>
              <a:gd name="connsiteX62" fmla="*/ 905999 w 1158419"/>
              <a:gd name="connsiteY62" fmla="*/ 1236332 h 2182043"/>
              <a:gd name="connsiteX63" fmla="*/ 998870 w 1158419"/>
              <a:gd name="connsiteY63" fmla="*/ 1195851 h 2182043"/>
              <a:gd name="connsiteX64" fmla="*/ 1041731 w 1158419"/>
              <a:gd name="connsiteY64" fmla="*/ 1143463 h 2182043"/>
              <a:gd name="connsiteX65" fmla="*/ 1070306 w 1158419"/>
              <a:gd name="connsiteY65" fmla="*/ 1124413 h 2182043"/>
              <a:gd name="connsiteX66" fmla="*/ 1125075 w 1158419"/>
              <a:gd name="connsiteY66" fmla="*/ 1088694 h 2182043"/>
              <a:gd name="connsiteX67" fmla="*/ 1158413 w 1158419"/>
              <a:gd name="connsiteY67" fmla="*/ 1024400 h 2182043"/>
              <a:gd name="connsiteX68" fmla="*/ 1127456 w 1158419"/>
              <a:gd name="connsiteY68" fmla="*/ 972013 h 2182043"/>
              <a:gd name="connsiteX69" fmla="*/ 1084594 w 1158419"/>
              <a:gd name="connsiteY69" fmla="*/ 900575 h 2182043"/>
              <a:gd name="connsiteX70" fmla="*/ 1048875 w 1158419"/>
              <a:gd name="connsiteY70" fmla="*/ 864857 h 2182043"/>
              <a:gd name="connsiteX71" fmla="*/ 996487 w 1158419"/>
              <a:gd name="connsiteY71" fmla="*/ 869619 h 2182043"/>
              <a:gd name="connsiteX72" fmla="*/ 977437 w 1158419"/>
              <a:gd name="connsiteY72" fmla="*/ 907720 h 2182043"/>
              <a:gd name="connsiteX73" fmla="*/ 932194 w 1158419"/>
              <a:gd name="connsiteY73" fmla="*/ 962488 h 2182043"/>
              <a:gd name="connsiteX74" fmla="*/ 910762 w 1158419"/>
              <a:gd name="connsiteY74" fmla="*/ 917244 h 2182043"/>
              <a:gd name="connsiteX75" fmla="*/ 891712 w 1158419"/>
              <a:gd name="connsiteY75" fmla="*/ 883906 h 2182043"/>
              <a:gd name="connsiteX76" fmla="*/ 901237 w 1158419"/>
              <a:gd name="connsiteY76" fmla="*/ 833900 h 2182043"/>
              <a:gd name="connsiteX77" fmla="*/ 901237 w 1158419"/>
              <a:gd name="connsiteY77" fmla="*/ 788657 h 2182043"/>
              <a:gd name="connsiteX78" fmla="*/ 941719 w 1158419"/>
              <a:gd name="connsiteY78" fmla="*/ 752938 h 2182043"/>
              <a:gd name="connsiteX79" fmla="*/ 965533 w 1158419"/>
              <a:gd name="connsiteY79" fmla="*/ 686264 h 2182043"/>
              <a:gd name="connsiteX80" fmla="*/ 948862 w 1158419"/>
              <a:gd name="connsiteY80" fmla="*/ 600538 h 2182043"/>
              <a:gd name="connsiteX81" fmla="*/ 920289 w 1158419"/>
              <a:gd name="connsiteY81" fmla="*/ 607682 h 2182043"/>
              <a:gd name="connsiteX82" fmla="*/ 872662 w 1158419"/>
              <a:gd name="connsiteY82" fmla="*/ 574343 h 2182043"/>
              <a:gd name="connsiteX83" fmla="*/ 858374 w 1158419"/>
              <a:gd name="connsiteY83" fmla="*/ 548151 h 2182043"/>
              <a:gd name="connsiteX84" fmla="*/ 827421 w 1158419"/>
              <a:gd name="connsiteY84" fmla="*/ 533864 h 2182043"/>
              <a:gd name="connsiteX85" fmla="*/ 727406 w 1158419"/>
              <a:gd name="connsiteY85" fmla="*/ 545769 h 2182043"/>
              <a:gd name="connsiteX86" fmla="*/ 689306 w 1158419"/>
              <a:gd name="connsiteY86" fmla="*/ 510050 h 2182043"/>
              <a:gd name="connsiteX87" fmla="*/ 679781 w 1158419"/>
              <a:gd name="connsiteY87" fmla="*/ 495763 h 2182043"/>
              <a:gd name="connsiteX88" fmla="*/ 660731 w 1158419"/>
              <a:gd name="connsiteY88" fmla="*/ 448138 h 2182043"/>
              <a:gd name="connsiteX89" fmla="*/ 646444 w 1158419"/>
              <a:gd name="connsiteY89" fmla="*/ 410038 h 2182043"/>
              <a:gd name="connsiteX90" fmla="*/ 636919 w 1158419"/>
              <a:gd name="connsiteY90" fmla="*/ 386225 h 2182043"/>
              <a:gd name="connsiteX91" fmla="*/ 617869 w 1158419"/>
              <a:gd name="connsiteY91" fmla="*/ 357650 h 2182043"/>
              <a:gd name="connsiteX92" fmla="*/ 575006 w 1158419"/>
              <a:gd name="connsiteY92" fmla="*/ 329075 h 2182043"/>
              <a:gd name="connsiteX93" fmla="*/ 560719 w 1158419"/>
              <a:gd name="connsiteY93" fmla="*/ 319550 h 2182043"/>
              <a:gd name="connsiteX94" fmla="*/ 541669 w 1158419"/>
              <a:gd name="connsiteY94" fmla="*/ 305263 h 2182043"/>
              <a:gd name="connsiteX95" fmla="*/ 527381 w 1158419"/>
              <a:gd name="connsiteY95" fmla="*/ 300500 h 2182043"/>
              <a:gd name="connsiteX96" fmla="*/ 494044 w 1158419"/>
              <a:gd name="connsiteY96" fmla="*/ 281450 h 2182043"/>
              <a:gd name="connsiteX97" fmla="*/ 470231 w 1158419"/>
              <a:gd name="connsiteY97" fmla="*/ 271925 h 2182043"/>
              <a:gd name="connsiteX98" fmla="*/ 408318 w 1158419"/>
              <a:gd name="connsiteY98" fmla="*/ 181439 h 2182043"/>
              <a:gd name="connsiteX99" fmla="*/ 408319 w 1158419"/>
              <a:gd name="connsiteY99" fmla="*/ 52851 h 2182043"/>
              <a:gd name="connsiteX100" fmla="*/ 377362 w 1158419"/>
              <a:gd name="connsiteY100" fmla="*/ 43325 h 2182043"/>
              <a:gd name="connsiteX101" fmla="*/ 317831 w 1158419"/>
              <a:gd name="connsiteY101" fmla="*/ 9988 h 2182043"/>
              <a:gd name="connsiteX102" fmla="*/ 284494 w 1158419"/>
              <a:gd name="connsiteY102" fmla="*/ 463 h 2182043"/>
              <a:gd name="connsiteX103" fmla="*/ 265444 w 1158419"/>
              <a:gd name="connsiteY103" fmla="*/ 5225 h 2182043"/>
              <a:gd name="connsiteX104" fmla="*/ 227344 w 1158419"/>
              <a:gd name="connsiteY104" fmla="*/ 55231 h 2182043"/>
              <a:gd name="connsiteX105" fmla="*/ 170194 w 1158419"/>
              <a:gd name="connsiteY105" fmla="*/ 69519 h 2182043"/>
              <a:gd name="connsiteX106" fmla="*/ 158287 w 1158419"/>
              <a:gd name="connsiteY106" fmla="*/ 114763 h 2182043"/>
              <a:gd name="connsiteX107" fmla="*/ 122568 w 1158419"/>
              <a:gd name="connsiteY107" fmla="*/ 150481 h 2182043"/>
              <a:gd name="connsiteX108" fmla="*/ 84469 w 1158419"/>
              <a:gd name="connsiteY108" fmla="*/ 243351 h 2182043"/>
              <a:gd name="connsiteX0" fmla="*/ 84469 w 1158419"/>
              <a:gd name="connsiteY0" fmla="*/ 243351 h 2182043"/>
              <a:gd name="connsiteX1" fmla="*/ 91612 w 1158419"/>
              <a:gd name="connsiteY1" fmla="*/ 271925 h 2182043"/>
              <a:gd name="connsiteX2" fmla="*/ 74943 w 1158419"/>
              <a:gd name="connsiteY2" fmla="*/ 340982 h 2182043"/>
              <a:gd name="connsiteX3" fmla="*/ 60656 w 1158419"/>
              <a:gd name="connsiteY3" fmla="*/ 390988 h 2182043"/>
              <a:gd name="connsiteX4" fmla="*/ 53512 w 1158419"/>
              <a:gd name="connsiteY4" fmla="*/ 467188 h 2182043"/>
              <a:gd name="connsiteX5" fmla="*/ 32081 w 1158419"/>
              <a:gd name="connsiteY5" fmla="*/ 505288 h 2182043"/>
              <a:gd name="connsiteX6" fmla="*/ 3506 w 1158419"/>
              <a:gd name="connsiteY6" fmla="*/ 541007 h 2182043"/>
              <a:gd name="connsiteX7" fmla="*/ 74944 w 1158419"/>
              <a:gd name="connsiteY7" fmla="*/ 564819 h 2182043"/>
              <a:gd name="connsiteX8" fmla="*/ 67800 w 1158419"/>
              <a:gd name="connsiteY8" fmla="*/ 643401 h 2182043"/>
              <a:gd name="connsiteX9" fmla="*/ 103518 w 1158419"/>
              <a:gd name="connsiteY9" fmla="*/ 688645 h 2182043"/>
              <a:gd name="connsiteX10" fmla="*/ 167813 w 1158419"/>
              <a:gd name="connsiteY10" fmla="*/ 736269 h 2182043"/>
              <a:gd name="connsiteX11" fmla="*/ 170195 w 1158419"/>
              <a:gd name="connsiteY11" fmla="*/ 807706 h 2182043"/>
              <a:gd name="connsiteX12" fmla="*/ 155907 w 1158419"/>
              <a:gd name="connsiteY12" fmla="*/ 860094 h 2182043"/>
              <a:gd name="connsiteX13" fmla="*/ 127331 w 1158419"/>
              <a:gd name="connsiteY13" fmla="*/ 910100 h 2182043"/>
              <a:gd name="connsiteX14" fmla="*/ 98756 w 1158419"/>
              <a:gd name="connsiteY14" fmla="*/ 948200 h 2182043"/>
              <a:gd name="connsiteX15" fmla="*/ 63037 w 1158419"/>
              <a:gd name="connsiteY15" fmla="*/ 993444 h 2182043"/>
              <a:gd name="connsiteX16" fmla="*/ 32082 w 1158419"/>
              <a:gd name="connsiteY16" fmla="*/ 1064881 h 2182043"/>
              <a:gd name="connsiteX17" fmla="*/ 1125 w 1158419"/>
              <a:gd name="connsiteY17" fmla="*/ 1105363 h 2182043"/>
              <a:gd name="connsiteX18" fmla="*/ 8269 w 1158419"/>
              <a:gd name="connsiteY18" fmla="*/ 1174419 h 2182043"/>
              <a:gd name="connsiteX19" fmla="*/ 22557 w 1158419"/>
              <a:gd name="connsiteY19" fmla="*/ 1224425 h 2182043"/>
              <a:gd name="connsiteX20" fmla="*/ 51133 w 1158419"/>
              <a:gd name="connsiteY20" fmla="*/ 1260144 h 2182043"/>
              <a:gd name="connsiteX21" fmla="*/ 70181 w 1158419"/>
              <a:gd name="connsiteY21" fmla="*/ 1298244 h 2182043"/>
              <a:gd name="connsiteX22" fmla="*/ 148763 w 1158419"/>
              <a:gd name="connsiteY22" fmla="*/ 1314913 h 2182043"/>
              <a:gd name="connsiteX23" fmla="*/ 255919 w 1158419"/>
              <a:gd name="connsiteY23" fmla="*/ 1398256 h 2182043"/>
              <a:gd name="connsiteX24" fmla="*/ 279733 w 1158419"/>
              <a:gd name="connsiteY24" fmla="*/ 1450644 h 2182043"/>
              <a:gd name="connsiteX25" fmla="*/ 239252 w 1158419"/>
              <a:gd name="connsiteY25" fmla="*/ 1550656 h 2182043"/>
              <a:gd name="connsiteX26" fmla="*/ 210677 w 1158419"/>
              <a:gd name="connsiteY26" fmla="*/ 1655431 h 2182043"/>
              <a:gd name="connsiteX27" fmla="*/ 217819 w 1158419"/>
              <a:gd name="connsiteY27" fmla="*/ 1714963 h 2182043"/>
              <a:gd name="connsiteX28" fmla="*/ 246394 w 1158419"/>
              <a:gd name="connsiteY28" fmla="*/ 1812594 h 2182043"/>
              <a:gd name="connsiteX29" fmla="*/ 191627 w 1158419"/>
              <a:gd name="connsiteY29" fmla="*/ 1857838 h 2182043"/>
              <a:gd name="connsiteX30" fmla="*/ 144002 w 1158419"/>
              <a:gd name="connsiteY30" fmla="*/ 1891175 h 2182043"/>
              <a:gd name="connsiteX31" fmla="*/ 91613 w 1158419"/>
              <a:gd name="connsiteY31" fmla="*/ 1917369 h 2182043"/>
              <a:gd name="connsiteX32" fmla="*/ 139239 w 1158419"/>
              <a:gd name="connsiteY32" fmla="*/ 1953088 h 2182043"/>
              <a:gd name="connsiteX33" fmla="*/ 165431 w 1158419"/>
              <a:gd name="connsiteY33" fmla="*/ 1984043 h 2182043"/>
              <a:gd name="connsiteX34" fmla="*/ 196387 w 1158419"/>
              <a:gd name="connsiteY34" fmla="*/ 2055482 h 2182043"/>
              <a:gd name="connsiteX35" fmla="*/ 258302 w 1158419"/>
              <a:gd name="connsiteY35" fmla="*/ 2048338 h 2182043"/>
              <a:gd name="connsiteX36" fmla="*/ 365456 w 1158419"/>
              <a:gd name="connsiteY36" fmla="*/ 2074532 h 2182043"/>
              <a:gd name="connsiteX37" fmla="*/ 382127 w 1158419"/>
              <a:gd name="connsiteY37" fmla="*/ 2155494 h 2182043"/>
              <a:gd name="connsiteX38" fmla="*/ 441658 w 1158419"/>
              <a:gd name="connsiteY38" fmla="*/ 2176926 h 2182043"/>
              <a:gd name="connsiteX39" fmla="*/ 489282 w 1158419"/>
              <a:gd name="connsiteY39" fmla="*/ 2165019 h 2182043"/>
              <a:gd name="connsiteX40" fmla="*/ 527381 w 1158419"/>
              <a:gd name="connsiteY40" fmla="*/ 2181687 h 2182043"/>
              <a:gd name="connsiteX41" fmla="*/ 539288 w 1158419"/>
              <a:gd name="connsiteY41" fmla="*/ 2086437 h 2182043"/>
              <a:gd name="connsiteX42" fmla="*/ 591675 w 1158419"/>
              <a:gd name="connsiteY42" fmla="*/ 2041194 h 2182043"/>
              <a:gd name="connsiteX43" fmla="*/ 613106 w 1158419"/>
              <a:gd name="connsiteY43" fmla="*/ 2010238 h 2182043"/>
              <a:gd name="connsiteX44" fmla="*/ 608346 w 1158419"/>
              <a:gd name="connsiteY44" fmla="*/ 1972139 h 2182043"/>
              <a:gd name="connsiteX45" fmla="*/ 648824 w 1158419"/>
              <a:gd name="connsiteY45" fmla="*/ 1869745 h 2182043"/>
              <a:gd name="connsiteX46" fmla="*/ 698831 w 1158419"/>
              <a:gd name="connsiteY46" fmla="*/ 1781638 h 2182043"/>
              <a:gd name="connsiteX47" fmla="*/ 739314 w 1158419"/>
              <a:gd name="connsiteY47" fmla="*/ 1714964 h 2182043"/>
              <a:gd name="connsiteX48" fmla="*/ 770269 w 1158419"/>
              <a:gd name="connsiteY48" fmla="*/ 1684008 h 2182043"/>
              <a:gd name="connsiteX49" fmla="*/ 791701 w 1158419"/>
              <a:gd name="connsiteY49" fmla="*/ 1772113 h 2182043"/>
              <a:gd name="connsiteX50" fmla="*/ 813133 w 1158419"/>
              <a:gd name="connsiteY50" fmla="*/ 1719726 h 2182043"/>
              <a:gd name="connsiteX51" fmla="*/ 848850 w 1158419"/>
              <a:gd name="connsiteY51" fmla="*/ 1729250 h 2182043"/>
              <a:gd name="connsiteX52" fmla="*/ 865518 w 1158419"/>
              <a:gd name="connsiteY52" fmla="*/ 1669719 h 2182043"/>
              <a:gd name="connsiteX53" fmla="*/ 946482 w 1158419"/>
              <a:gd name="connsiteY53" fmla="*/ 1703056 h 2182043"/>
              <a:gd name="connsiteX54" fmla="*/ 989344 w 1158419"/>
              <a:gd name="connsiteY54" fmla="*/ 1738775 h 2182043"/>
              <a:gd name="connsiteX55" fmla="*/ 986963 w 1158419"/>
              <a:gd name="connsiteY55" fmla="*/ 1674482 h 2182043"/>
              <a:gd name="connsiteX56" fmla="*/ 1017919 w 1158419"/>
              <a:gd name="connsiteY56" fmla="*/ 1638763 h 2182043"/>
              <a:gd name="connsiteX57" fmla="*/ 996488 w 1158419"/>
              <a:gd name="connsiteY57" fmla="*/ 1557800 h 2182043"/>
              <a:gd name="connsiteX58" fmla="*/ 934577 w 1158419"/>
              <a:gd name="connsiteY58" fmla="*/ 1495890 h 2182043"/>
              <a:gd name="connsiteX59" fmla="*/ 932194 w 1158419"/>
              <a:gd name="connsiteY59" fmla="*/ 1405400 h 2182043"/>
              <a:gd name="connsiteX60" fmla="*/ 929813 w 1158419"/>
              <a:gd name="connsiteY60" fmla="*/ 1364919 h 2182043"/>
              <a:gd name="connsiteX61" fmla="*/ 898856 w 1158419"/>
              <a:gd name="connsiteY61" fmla="*/ 1291100 h 2182043"/>
              <a:gd name="connsiteX62" fmla="*/ 905999 w 1158419"/>
              <a:gd name="connsiteY62" fmla="*/ 1236332 h 2182043"/>
              <a:gd name="connsiteX63" fmla="*/ 998870 w 1158419"/>
              <a:gd name="connsiteY63" fmla="*/ 1195851 h 2182043"/>
              <a:gd name="connsiteX64" fmla="*/ 1041731 w 1158419"/>
              <a:gd name="connsiteY64" fmla="*/ 1143463 h 2182043"/>
              <a:gd name="connsiteX65" fmla="*/ 1070306 w 1158419"/>
              <a:gd name="connsiteY65" fmla="*/ 1124413 h 2182043"/>
              <a:gd name="connsiteX66" fmla="*/ 1125075 w 1158419"/>
              <a:gd name="connsiteY66" fmla="*/ 1088694 h 2182043"/>
              <a:gd name="connsiteX67" fmla="*/ 1158413 w 1158419"/>
              <a:gd name="connsiteY67" fmla="*/ 1024400 h 2182043"/>
              <a:gd name="connsiteX68" fmla="*/ 1127456 w 1158419"/>
              <a:gd name="connsiteY68" fmla="*/ 972013 h 2182043"/>
              <a:gd name="connsiteX69" fmla="*/ 1084594 w 1158419"/>
              <a:gd name="connsiteY69" fmla="*/ 900575 h 2182043"/>
              <a:gd name="connsiteX70" fmla="*/ 1048875 w 1158419"/>
              <a:gd name="connsiteY70" fmla="*/ 864857 h 2182043"/>
              <a:gd name="connsiteX71" fmla="*/ 996487 w 1158419"/>
              <a:gd name="connsiteY71" fmla="*/ 869619 h 2182043"/>
              <a:gd name="connsiteX72" fmla="*/ 977437 w 1158419"/>
              <a:gd name="connsiteY72" fmla="*/ 907720 h 2182043"/>
              <a:gd name="connsiteX73" fmla="*/ 932194 w 1158419"/>
              <a:gd name="connsiteY73" fmla="*/ 962488 h 2182043"/>
              <a:gd name="connsiteX74" fmla="*/ 910762 w 1158419"/>
              <a:gd name="connsiteY74" fmla="*/ 917244 h 2182043"/>
              <a:gd name="connsiteX75" fmla="*/ 891712 w 1158419"/>
              <a:gd name="connsiteY75" fmla="*/ 883906 h 2182043"/>
              <a:gd name="connsiteX76" fmla="*/ 901237 w 1158419"/>
              <a:gd name="connsiteY76" fmla="*/ 833900 h 2182043"/>
              <a:gd name="connsiteX77" fmla="*/ 901237 w 1158419"/>
              <a:gd name="connsiteY77" fmla="*/ 788657 h 2182043"/>
              <a:gd name="connsiteX78" fmla="*/ 941719 w 1158419"/>
              <a:gd name="connsiteY78" fmla="*/ 752938 h 2182043"/>
              <a:gd name="connsiteX79" fmla="*/ 965533 w 1158419"/>
              <a:gd name="connsiteY79" fmla="*/ 686264 h 2182043"/>
              <a:gd name="connsiteX80" fmla="*/ 948862 w 1158419"/>
              <a:gd name="connsiteY80" fmla="*/ 600538 h 2182043"/>
              <a:gd name="connsiteX81" fmla="*/ 920289 w 1158419"/>
              <a:gd name="connsiteY81" fmla="*/ 607682 h 2182043"/>
              <a:gd name="connsiteX82" fmla="*/ 872662 w 1158419"/>
              <a:gd name="connsiteY82" fmla="*/ 574343 h 2182043"/>
              <a:gd name="connsiteX83" fmla="*/ 858374 w 1158419"/>
              <a:gd name="connsiteY83" fmla="*/ 548151 h 2182043"/>
              <a:gd name="connsiteX84" fmla="*/ 827421 w 1158419"/>
              <a:gd name="connsiteY84" fmla="*/ 533864 h 2182043"/>
              <a:gd name="connsiteX85" fmla="*/ 727406 w 1158419"/>
              <a:gd name="connsiteY85" fmla="*/ 545769 h 2182043"/>
              <a:gd name="connsiteX86" fmla="*/ 689306 w 1158419"/>
              <a:gd name="connsiteY86" fmla="*/ 510050 h 2182043"/>
              <a:gd name="connsiteX87" fmla="*/ 679781 w 1158419"/>
              <a:gd name="connsiteY87" fmla="*/ 495763 h 2182043"/>
              <a:gd name="connsiteX88" fmla="*/ 660731 w 1158419"/>
              <a:gd name="connsiteY88" fmla="*/ 448138 h 2182043"/>
              <a:gd name="connsiteX89" fmla="*/ 646444 w 1158419"/>
              <a:gd name="connsiteY89" fmla="*/ 410038 h 2182043"/>
              <a:gd name="connsiteX90" fmla="*/ 636919 w 1158419"/>
              <a:gd name="connsiteY90" fmla="*/ 386225 h 2182043"/>
              <a:gd name="connsiteX91" fmla="*/ 617869 w 1158419"/>
              <a:gd name="connsiteY91" fmla="*/ 357650 h 2182043"/>
              <a:gd name="connsiteX92" fmla="*/ 575006 w 1158419"/>
              <a:gd name="connsiteY92" fmla="*/ 329075 h 2182043"/>
              <a:gd name="connsiteX93" fmla="*/ 560719 w 1158419"/>
              <a:gd name="connsiteY93" fmla="*/ 319550 h 2182043"/>
              <a:gd name="connsiteX94" fmla="*/ 541669 w 1158419"/>
              <a:gd name="connsiteY94" fmla="*/ 305263 h 2182043"/>
              <a:gd name="connsiteX95" fmla="*/ 527381 w 1158419"/>
              <a:gd name="connsiteY95" fmla="*/ 300500 h 2182043"/>
              <a:gd name="connsiteX96" fmla="*/ 494044 w 1158419"/>
              <a:gd name="connsiteY96" fmla="*/ 281450 h 2182043"/>
              <a:gd name="connsiteX97" fmla="*/ 470231 w 1158419"/>
              <a:gd name="connsiteY97" fmla="*/ 271925 h 2182043"/>
              <a:gd name="connsiteX98" fmla="*/ 408318 w 1158419"/>
              <a:gd name="connsiteY98" fmla="*/ 181439 h 2182043"/>
              <a:gd name="connsiteX99" fmla="*/ 408319 w 1158419"/>
              <a:gd name="connsiteY99" fmla="*/ 52851 h 2182043"/>
              <a:gd name="connsiteX100" fmla="*/ 377362 w 1158419"/>
              <a:gd name="connsiteY100" fmla="*/ 43325 h 2182043"/>
              <a:gd name="connsiteX101" fmla="*/ 317831 w 1158419"/>
              <a:gd name="connsiteY101" fmla="*/ 9988 h 2182043"/>
              <a:gd name="connsiteX102" fmla="*/ 284494 w 1158419"/>
              <a:gd name="connsiteY102" fmla="*/ 463 h 2182043"/>
              <a:gd name="connsiteX103" fmla="*/ 265444 w 1158419"/>
              <a:gd name="connsiteY103" fmla="*/ 5225 h 2182043"/>
              <a:gd name="connsiteX104" fmla="*/ 227344 w 1158419"/>
              <a:gd name="connsiteY104" fmla="*/ 55231 h 2182043"/>
              <a:gd name="connsiteX105" fmla="*/ 170194 w 1158419"/>
              <a:gd name="connsiteY105" fmla="*/ 69519 h 2182043"/>
              <a:gd name="connsiteX106" fmla="*/ 158287 w 1158419"/>
              <a:gd name="connsiteY106" fmla="*/ 114763 h 2182043"/>
              <a:gd name="connsiteX107" fmla="*/ 122568 w 1158419"/>
              <a:gd name="connsiteY107" fmla="*/ 150481 h 2182043"/>
              <a:gd name="connsiteX108" fmla="*/ 84469 w 1158419"/>
              <a:gd name="connsiteY108" fmla="*/ 243351 h 2182043"/>
              <a:gd name="connsiteX0" fmla="*/ 84469 w 1158419"/>
              <a:gd name="connsiteY0" fmla="*/ 243351 h 2182043"/>
              <a:gd name="connsiteX1" fmla="*/ 91612 w 1158419"/>
              <a:gd name="connsiteY1" fmla="*/ 271925 h 2182043"/>
              <a:gd name="connsiteX2" fmla="*/ 74943 w 1158419"/>
              <a:gd name="connsiteY2" fmla="*/ 340982 h 2182043"/>
              <a:gd name="connsiteX3" fmla="*/ 60656 w 1158419"/>
              <a:gd name="connsiteY3" fmla="*/ 390988 h 2182043"/>
              <a:gd name="connsiteX4" fmla="*/ 53512 w 1158419"/>
              <a:gd name="connsiteY4" fmla="*/ 467188 h 2182043"/>
              <a:gd name="connsiteX5" fmla="*/ 32081 w 1158419"/>
              <a:gd name="connsiteY5" fmla="*/ 505288 h 2182043"/>
              <a:gd name="connsiteX6" fmla="*/ 3506 w 1158419"/>
              <a:gd name="connsiteY6" fmla="*/ 541007 h 2182043"/>
              <a:gd name="connsiteX7" fmla="*/ 74944 w 1158419"/>
              <a:gd name="connsiteY7" fmla="*/ 564819 h 2182043"/>
              <a:gd name="connsiteX8" fmla="*/ 67800 w 1158419"/>
              <a:gd name="connsiteY8" fmla="*/ 643401 h 2182043"/>
              <a:gd name="connsiteX9" fmla="*/ 103518 w 1158419"/>
              <a:gd name="connsiteY9" fmla="*/ 688645 h 2182043"/>
              <a:gd name="connsiteX10" fmla="*/ 167813 w 1158419"/>
              <a:gd name="connsiteY10" fmla="*/ 736269 h 2182043"/>
              <a:gd name="connsiteX11" fmla="*/ 170195 w 1158419"/>
              <a:gd name="connsiteY11" fmla="*/ 807706 h 2182043"/>
              <a:gd name="connsiteX12" fmla="*/ 155907 w 1158419"/>
              <a:gd name="connsiteY12" fmla="*/ 860094 h 2182043"/>
              <a:gd name="connsiteX13" fmla="*/ 127331 w 1158419"/>
              <a:gd name="connsiteY13" fmla="*/ 910100 h 2182043"/>
              <a:gd name="connsiteX14" fmla="*/ 98756 w 1158419"/>
              <a:gd name="connsiteY14" fmla="*/ 948200 h 2182043"/>
              <a:gd name="connsiteX15" fmla="*/ 63037 w 1158419"/>
              <a:gd name="connsiteY15" fmla="*/ 993444 h 2182043"/>
              <a:gd name="connsiteX16" fmla="*/ 32082 w 1158419"/>
              <a:gd name="connsiteY16" fmla="*/ 1064881 h 2182043"/>
              <a:gd name="connsiteX17" fmla="*/ 1125 w 1158419"/>
              <a:gd name="connsiteY17" fmla="*/ 1105363 h 2182043"/>
              <a:gd name="connsiteX18" fmla="*/ 8269 w 1158419"/>
              <a:gd name="connsiteY18" fmla="*/ 1174419 h 2182043"/>
              <a:gd name="connsiteX19" fmla="*/ 22557 w 1158419"/>
              <a:gd name="connsiteY19" fmla="*/ 1224425 h 2182043"/>
              <a:gd name="connsiteX20" fmla="*/ 51133 w 1158419"/>
              <a:gd name="connsiteY20" fmla="*/ 1260144 h 2182043"/>
              <a:gd name="connsiteX21" fmla="*/ 70181 w 1158419"/>
              <a:gd name="connsiteY21" fmla="*/ 1298244 h 2182043"/>
              <a:gd name="connsiteX22" fmla="*/ 148763 w 1158419"/>
              <a:gd name="connsiteY22" fmla="*/ 1314913 h 2182043"/>
              <a:gd name="connsiteX23" fmla="*/ 255919 w 1158419"/>
              <a:gd name="connsiteY23" fmla="*/ 1398256 h 2182043"/>
              <a:gd name="connsiteX24" fmla="*/ 279733 w 1158419"/>
              <a:gd name="connsiteY24" fmla="*/ 1450644 h 2182043"/>
              <a:gd name="connsiteX25" fmla="*/ 239252 w 1158419"/>
              <a:gd name="connsiteY25" fmla="*/ 1550656 h 2182043"/>
              <a:gd name="connsiteX26" fmla="*/ 210677 w 1158419"/>
              <a:gd name="connsiteY26" fmla="*/ 1655431 h 2182043"/>
              <a:gd name="connsiteX27" fmla="*/ 217819 w 1158419"/>
              <a:gd name="connsiteY27" fmla="*/ 1714963 h 2182043"/>
              <a:gd name="connsiteX28" fmla="*/ 246394 w 1158419"/>
              <a:gd name="connsiteY28" fmla="*/ 1812594 h 2182043"/>
              <a:gd name="connsiteX29" fmla="*/ 191627 w 1158419"/>
              <a:gd name="connsiteY29" fmla="*/ 1857838 h 2182043"/>
              <a:gd name="connsiteX30" fmla="*/ 144002 w 1158419"/>
              <a:gd name="connsiteY30" fmla="*/ 1891175 h 2182043"/>
              <a:gd name="connsiteX31" fmla="*/ 91613 w 1158419"/>
              <a:gd name="connsiteY31" fmla="*/ 1917369 h 2182043"/>
              <a:gd name="connsiteX32" fmla="*/ 139239 w 1158419"/>
              <a:gd name="connsiteY32" fmla="*/ 1953088 h 2182043"/>
              <a:gd name="connsiteX33" fmla="*/ 165431 w 1158419"/>
              <a:gd name="connsiteY33" fmla="*/ 1984043 h 2182043"/>
              <a:gd name="connsiteX34" fmla="*/ 196387 w 1158419"/>
              <a:gd name="connsiteY34" fmla="*/ 2055482 h 2182043"/>
              <a:gd name="connsiteX35" fmla="*/ 258302 w 1158419"/>
              <a:gd name="connsiteY35" fmla="*/ 2048338 h 2182043"/>
              <a:gd name="connsiteX36" fmla="*/ 365456 w 1158419"/>
              <a:gd name="connsiteY36" fmla="*/ 2074532 h 2182043"/>
              <a:gd name="connsiteX37" fmla="*/ 382127 w 1158419"/>
              <a:gd name="connsiteY37" fmla="*/ 2155494 h 2182043"/>
              <a:gd name="connsiteX38" fmla="*/ 441658 w 1158419"/>
              <a:gd name="connsiteY38" fmla="*/ 2176926 h 2182043"/>
              <a:gd name="connsiteX39" fmla="*/ 489282 w 1158419"/>
              <a:gd name="connsiteY39" fmla="*/ 2165019 h 2182043"/>
              <a:gd name="connsiteX40" fmla="*/ 527381 w 1158419"/>
              <a:gd name="connsiteY40" fmla="*/ 2181687 h 2182043"/>
              <a:gd name="connsiteX41" fmla="*/ 539288 w 1158419"/>
              <a:gd name="connsiteY41" fmla="*/ 2086437 h 2182043"/>
              <a:gd name="connsiteX42" fmla="*/ 591675 w 1158419"/>
              <a:gd name="connsiteY42" fmla="*/ 2041194 h 2182043"/>
              <a:gd name="connsiteX43" fmla="*/ 613106 w 1158419"/>
              <a:gd name="connsiteY43" fmla="*/ 2010238 h 2182043"/>
              <a:gd name="connsiteX44" fmla="*/ 608346 w 1158419"/>
              <a:gd name="connsiteY44" fmla="*/ 1972139 h 2182043"/>
              <a:gd name="connsiteX45" fmla="*/ 648824 w 1158419"/>
              <a:gd name="connsiteY45" fmla="*/ 1869745 h 2182043"/>
              <a:gd name="connsiteX46" fmla="*/ 698831 w 1158419"/>
              <a:gd name="connsiteY46" fmla="*/ 1781638 h 2182043"/>
              <a:gd name="connsiteX47" fmla="*/ 739314 w 1158419"/>
              <a:gd name="connsiteY47" fmla="*/ 1714964 h 2182043"/>
              <a:gd name="connsiteX48" fmla="*/ 770269 w 1158419"/>
              <a:gd name="connsiteY48" fmla="*/ 1684008 h 2182043"/>
              <a:gd name="connsiteX49" fmla="*/ 791701 w 1158419"/>
              <a:gd name="connsiteY49" fmla="*/ 1772113 h 2182043"/>
              <a:gd name="connsiteX50" fmla="*/ 813133 w 1158419"/>
              <a:gd name="connsiteY50" fmla="*/ 1719726 h 2182043"/>
              <a:gd name="connsiteX51" fmla="*/ 848850 w 1158419"/>
              <a:gd name="connsiteY51" fmla="*/ 1729250 h 2182043"/>
              <a:gd name="connsiteX52" fmla="*/ 865518 w 1158419"/>
              <a:gd name="connsiteY52" fmla="*/ 1669719 h 2182043"/>
              <a:gd name="connsiteX53" fmla="*/ 946482 w 1158419"/>
              <a:gd name="connsiteY53" fmla="*/ 1703056 h 2182043"/>
              <a:gd name="connsiteX54" fmla="*/ 989344 w 1158419"/>
              <a:gd name="connsiteY54" fmla="*/ 1738775 h 2182043"/>
              <a:gd name="connsiteX55" fmla="*/ 986963 w 1158419"/>
              <a:gd name="connsiteY55" fmla="*/ 1674482 h 2182043"/>
              <a:gd name="connsiteX56" fmla="*/ 1017919 w 1158419"/>
              <a:gd name="connsiteY56" fmla="*/ 1638763 h 2182043"/>
              <a:gd name="connsiteX57" fmla="*/ 996488 w 1158419"/>
              <a:gd name="connsiteY57" fmla="*/ 1557800 h 2182043"/>
              <a:gd name="connsiteX58" fmla="*/ 934577 w 1158419"/>
              <a:gd name="connsiteY58" fmla="*/ 1495890 h 2182043"/>
              <a:gd name="connsiteX59" fmla="*/ 932194 w 1158419"/>
              <a:gd name="connsiteY59" fmla="*/ 1405400 h 2182043"/>
              <a:gd name="connsiteX60" fmla="*/ 929813 w 1158419"/>
              <a:gd name="connsiteY60" fmla="*/ 1364919 h 2182043"/>
              <a:gd name="connsiteX61" fmla="*/ 898856 w 1158419"/>
              <a:gd name="connsiteY61" fmla="*/ 1291100 h 2182043"/>
              <a:gd name="connsiteX62" fmla="*/ 905999 w 1158419"/>
              <a:gd name="connsiteY62" fmla="*/ 1236332 h 2182043"/>
              <a:gd name="connsiteX63" fmla="*/ 998870 w 1158419"/>
              <a:gd name="connsiteY63" fmla="*/ 1195851 h 2182043"/>
              <a:gd name="connsiteX64" fmla="*/ 1041731 w 1158419"/>
              <a:gd name="connsiteY64" fmla="*/ 1143463 h 2182043"/>
              <a:gd name="connsiteX65" fmla="*/ 1070306 w 1158419"/>
              <a:gd name="connsiteY65" fmla="*/ 1124413 h 2182043"/>
              <a:gd name="connsiteX66" fmla="*/ 1125075 w 1158419"/>
              <a:gd name="connsiteY66" fmla="*/ 1088694 h 2182043"/>
              <a:gd name="connsiteX67" fmla="*/ 1158413 w 1158419"/>
              <a:gd name="connsiteY67" fmla="*/ 1024400 h 2182043"/>
              <a:gd name="connsiteX68" fmla="*/ 1127456 w 1158419"/>
              <a:gd name="connsiteY68" fmla="*/ 972013 h 2182043"/>
              <a:gd name="connsiteX69" fmla="*/ 1084594 w 1158419"/>
              <a:gd name="connsiteY69" fmla="*/ 900575 h 2182043"/>
              <a:gd name="connsiteX70" fmla="*/ 1048875 w 1158419"/>
              <a:gd name="connsiteY70" fmla="*/ 864857 h 2182043"/>
              <a:gd name="connsiteX71" fmla="*/ 996487 w 1158419"/>
              <a:gd name="connsiteY71" fmla="*/ 869619 h 2182043"/>
              <a:gd name="connsiteX72" fmla="*/ 977437 w 1158419"/>
              <a:gd name="connsiteY72" fmla="*/ 907720 h 2182043"/>
              <a:gd name="connsiteX73" fmla="*/ 932194 w 1158419"/>
              <a:gd name="connsiteY73" fmla="*/ 962488 h 2182043"/>
              <a:gd name="connsiteX74" fmla="*/ 910762 w 1158419"/>
              <a:gd name="connsiteY74" fmla="*/ 917244 h 2182043"/>
              <a:gd name="connsiteX75" fmla="*/ 891712 w 1158419"/>
              <a:gd name="connsiteY75" fmla="*/ 883906 h 2182043"/>
              <a:gd name="connsiteX76" fmla="*/ 901237 w 1158419"/>
              <a:gd name="connsiteY76" fmla="*/ 833900 h 2182043"/>
              <a:gd name="connsiteX77" fmla="*/ 901237 w 1158419"/>
              <a:gd name="connsiteY77" fmla="*/ 788657 h 2182043"/>
              <a:gd name="connsiteX78" fmla="*/ 941719 w 1158419"/>
              <a:gd name="connsiteY78" fmla="*/ 752938 h 2182043"/>
              <a:gd name="connsiteX79" fmla="*/ 965533 w 1158419"/>
              <a:gd name="connsiteY79" fmla="*/ 686264 h 2182043"/>
              <a:gd name="connsiteX80" fmla="*/ 948862 w 1158419"/>
              <a:gd name="connsiteY80" fmla="*/ 600538 h 2182043"/>
              <a:gd name="connsiteX81" fmla="*/ 920289 w 1158419"/>
              <a:gd name="connsiteY81" fmla="*/ 607682 h 2182043"/>
              <a:gd name="connsiteX82" fmla="*/ 872662 w 1158419"/>
              <a:gd name="connsiteY82" fmla="*/ 574343 h 2182043"/>
              <a:gd name="connsiteX83" fmla="*/ 858374 w 1158419"/>
              <a:gd name="connsiteY83" fmla="*/ 548151 h 2182043"/>
              <a:gd name="connsiteX84" fmla="*/ 820278 w 1158419"/>
              <a:gd name="connsiteY84" fmla="*/ 543389 h 2182043"/>
              <a:gd name="connsiteX85" fmla="*/ 727406 w 1158419"/>
              <a:gd name="connsiteY85" fmla="*/ 545769 h 2182043"/>
              <a:gd name="connsiteX86" fmla="*/ 689306 w 1158419"/>
              <a:gd name="connsiteY86" fmla="*/ 510050 h 2182043"/>
              <a:gd name="connsiteX87" fmla="*/ 679781 w 1158419"/>
              <a:gd name="connsiteY87" fmla="*/ 495763 h 2182043"/>
              <a:gd name="connsiteX88" fmla="*/ 660731 w 1158419"/>
              <a:gd name="connsiteY88" fmla="*/ 448138 h 2182043"/>
              <a:gd name="connsiteX89" fmla="*/ 646444 w 1158419"/>
              <a:gd name="connsiteY89" fmla="*/ 410038 h 2182043"/>
              <a:gd name="connsiteX90" fmla="*/ 636919 w 1158419"/>
              <a:gd name="connsiteY90" fmla="*/ 386225 h 2182043"/>
              <a:gd name="connsiteX91" fmla="*/ 617869 w 1158419"/>
              <a:gd name="connsiteY91" fmla="*/ 357650 h 2182043"/>
              <a:gd name="connsiteX92" fmla="*/ 575006 w 1158419"/>
              <a:gd name="connsiteY92" fmla="*/ 329075 h 2182043"/>
              <a:gd name="connsiteX93" fmla="*/ 560719 w 1158419"/>
              <a:gd name="connsiteY93" fmla="*/ 319550 h 2182043"/>
              <a:gd name="connsiteX94" fmla="*/ 541669 w 1158419"/>
              <a:gd name="connsiteY94" fmla="*/ 305263 h 2182043"/>
              <a:gd name="connsiteX95" fmla="*/ 527381 w 1158419"/>
              <a:gd name="connsiteY95" fmla="*/ 300500 h 2182043"/>
              <a:gd name="connsiteX96" fmla="*/ 494044 w 1158419"/>
              <a:gd name="connsiteY96" fmla="*/ 281450 h 2182043"/>
              <a:gd name="connsiteX97" fmla="*/ 470231 w 1158419"/>
              <a:gd name="connsiteY97" fmla="*/ 271925 h 2182043"/>
              <a:gd name="connsiteX98" fmla="*/ 408318 w 1158419"/>
              <a:gd name="connsiteY98" fmla="*/ 181439 h 2182043"/>
              <a:gd name="connsiteX99" fmla="*/ 408319 w 1158419"/>
              <a:gd name="connsiteY99" fmla="*/ 52851 h 2182043"/>
              <a:gd name="connsiteX100" fmla="*/ 377362 w 1158419"/>
              <a:gd name="connsiteY100" fmla="*/ 43325 h 2182043"/>
              <a:gd name="connsiteX101" fmla="*/ 317831 w 1158419"/>
              <a:gd name="connsiteY101" fmla="*/ 9988 h 2182043"/>
              <a:gd name="connsiteX102" fmla="*/ 284494 w 1158419"/>
              <a:gd name="connsiteY102" fmla="*/ 463 h 2182043"/>
              <a:gd name="connsiteX103" fmla="*/ 265444 w 1158419"/>
              <a:gd name="connsiteY103" fmla="*/ 5225 h 2182043"/>
              <a:gd name="connsiteX104" fmla="*/ 227344 w 1158419"/>
              <a:gd name="connsiteY104" fmla="*/ 55231 h 2182043"/>
              <a:gd name="connsiteX105" fmla="*/ 170194 w 1158419"/>
              <a:gd name="connsiteY105" fmla="*/ 69519 h 2182043"/>
              <a:gd name="connsiteX106" fmla="*/ 158287 w 1158419"/>
              <a:gd name="connsiteY106" fmla="*/ 114763 h 2182043"/>
              <a:gd name="connsiteX107" fmla="*/ 122568 w 1158419"/>
              <a:gd name="connsiteY107" fmla="*/ 150481 h 2182043"/>
              <a:gd name="connsiteX108" fmla="*/ 84469 w 1158419"/>
              <a:gd name="connsiteY108" fmla="*/ 243351 h 2182043"/>
              <a:gd name="connsiteX0" fmla="*/ 84469 w 1158419"/>
              <a:gd name="connsiteY0" fmla="*/ 243351 h 2182043"/>
              <a:gd name="connsiteX1" fmla="*/ 91612 w 1158419"/>
              <a:gd name="connsiteY1" fmla="*/ 271925 h 2182043"/>
              <a:gd name="connsiteX2" fmla="*/ 74943 w 1158419"/>
              <a:gd name="connsiteY2" fmla="*/ 340982 h 2182043"/>
              <a:gd name="connsiteX3" fmla="*/ 60656 w 1158419"/>
              <a:gd name="connsiteY3" fmla="*/ 390988 h 2182043"/>
              <a:gd name="connsiteX4" fmla="*/ 53512 w 1158419"/>
              <a:gd name="connsiteY4" fmla="*/ 467188 h 2182043"/>
              <a:gd name="connsiteX5" fmla="*/ 32081 w 1158419"/>
              <a:gd name="connsiteY5" fmla="*/ 505288 h 2182043"/>
              <a:gd name="connsiteX6" fmla="*/ 3506 w 1158419"/>
              <a:gd name="connsiteY6" fmla="*/ 541007 h 2182043"/>
              <a:gd name="connsiteX7" fmla="*/ 74944 w 1158419"/>
              <a:gd name="connsiteY7" fmla="*/ 564819 h 2182043"/>
              <a:gd name="connsiteX8" fmla="*/ 67800 w 1158419"/>
              <a:gd name="connsiteY8" fmla="*/ 643401 h 2182043"/>
              <a:gd name="connsiteX9" fmla="*/ 103518 w 1158419"/>
              <a:gd name="connsiteY9" fmla="*/ 688645 h 2182043"/>
              <a:gd name="connsiteX10" fmla="*/ 167813 w 1158419"/>
              <a:gd name="connsiteY10" fmla="*/ 736269 h 2182043"/>
              <a:gd name="connsiteX11" fmla="*/ 170195 w 1158419"/>
              <a:gd name="connsiteY11" fmla="*/ 807706 h 2182043"/>
              <a:gd name="connsiteX12" fmla="*/ 155907 w 1158419"/>
              <a:gd name="connsiteY12" fmla="*/ 860094 h 2182043"/>
              <a:gd name="connsiteX13" fmla="*/ 127331 w 1158419"/>
              <a:gd name="connsiteY13" fmla="*/ 910100 h 2182043"/>
              <a:gd name="connsiteX14" fmla="*/ 98756 w 1158419"/>
              <a:gd name="connsiteY14" fmla="*/ 948200 h 2182043"/>
              <a:gd name="connsiteX15" fmla="*/ 63037 w 1158419"/>
              <a:gd name="connsiteY15" fmla="*/ 993444 h 2182043"/>
              <a:gd name="connsiteX16" fmla="*/ 32082 w 1158419"/>
              <a:gd name="connsiteY16" fmla="*/ 1064881 h 2182043"/>
              <a:gd name="connsiteX17" fmla="*/ 1125 w 1158419"/>
              <a:gd name="connsiteY17" fmla="*/ 1105363 h 2182043"/>
              <a:gd name="connsiteX18" fmla="*/ 8269 w 1158419"/>
              <a:gd name="connsiteY18" fmla="*/ 1174419 h 2182043"/>
              <a:gd name="connsiteX19" fmla="*/ 22557 w 1158419"/>
              <a:gd name="connsiteY19" fmla="*/ 1224425 h 2182043"/>
              <a:gd name="connsiteX20" fmla="*/ 51133 w 1158419"/>
              <a:gd name="connsiteY20" fmla="*/ 1260144 h 2182043"/>
              <a:gd name="connsiteX21" fmla="*/ 70181 w 1158419"/>
              <a:gd name="connsiteY21" fmla="*/ 1298244 h 2182043"/>
              <a:gd name="connsiteX22" fmla="*/ 148763 w 1158419"/>
              <a:gd name="connsiteY22" fmla="*/ 1314913 h 2182043"/>
              <a:gd name="connsiteX23" fmla="*/ 255919 w 1158419"/>
              <a:gd name="connsiteY23" fmla="*/ 1398256 h 2182043"/>
              <a:gd name="connsiteX24" fmla="*/ 279733 w 1158419"/>
              <a:gd name="connsiteY24" fmla="*/ 1450644 h 2182043"/>
              <a:gd name="connsiteX25" fmla="*/ 239252 w 1158419"/>
              <a:gd name="connsiteY25" fmla="*/ 1550656 h 2182043"/>
              <a:gd name="connsiteX26" fmla="*/ 210677 w 1158419"/>
              <a:gd name="connsiteY26" fmla="*/ 1655431 h 2182043"/>
              <a:gd name="connsiteX27" fmla="*/ 217819 w 1158419"/>
              <a:gd name="connsiteY27" fmla="*/ 1714963 h 2182043"/>
              <a:gd name="connsiteX28" fmla="*/ 246394 w 1158419"/>
              <a:gd name="connsiteY28" fmla="*/ 1812594 h 2182043"/>
              <a:gd name="connsiteX29" fmla="*/ 191627 w 1158419"/>
              <a:gd name="connsiteY29" fmla="*/ 1857838 h 2182043"/>
              <a:gd name="connsiteX30" fmla="*/ 144002 w 1158419"/>
              <a:gd name="connsiteY30" fmla="*/ 1891175 h 2182043"/>
              <a:gd name="connsiteX31" fmla="*/ 91613 w 1158419"/>
              <a:gd name="connsiteY31" fmla="*/ 1917369 h 2182043"/>
              <a:gd name="connsiteX32" fmla="*/ 139239 w 1158419"/>
              <a:gd name="connsiteY32" fmla="*/ 1953088 h 2182043"/>
              <a:gd name="connsiteX33" fmla="*/ 165431 w 1158419"/>
              <a:gd name="connsiteY33" fmla="*/ 1984043 h 2182043"/>
              <a:gd name="connsiteX34" fmla="*/ 196387 w 1158419"/>
              <a:gd name="connsiteY34" fmla="*/ 2055482 h 2182043"/>
              <a:gd name="connsiteX35" fmla="*/ 258302 w 1158419"/>
              <a:gd name="connsiteY35" fmla="*/ 2048338 h 2182043"/>
              <a:gd name="connsiteX36" fmla="*/ 365456 w 1158419"/>
              <a:gd name="connsiteY36" fmla="*/ 2074532 h 2182043"/>
              <a:gd name="connsiteX37" fmla="*/ 382127 w 1158419"/>
              <a:gd name="connsiteY37" fmla="*/ 2155494 h 2182043"/>
              <a:gd name="connsiteX38" fmla="*/ 441658 w 1158419"/>
              <a:gd name="connsiteY38" fmla="*/ 2176926 h 2182043"/>
              <a:gd name="connsiteX39" fmla="*/ 489282 w 1158419"/>
              <a:gd name="connsiteY39" fmla="*/ 2165019 h 2182043"/>
              <a:gd name="connsiteX40" fmla="*/ 527381 w 1158419"/>
              <a:gd name="connsiteY40" fmla="*/ 2181687 h 2182043"/>
              <a:gd name="connsiteX41" fmla="*/ 539288 w 1158419"/>
              <a:gd name="connsiteY41" fmla="*/ 2086437 h 2182043"/>
              <a:gd name="connsiteX42" fmla="*/ 591675 w 1158419"/>
              <a:gd name="connsiteY42" fmla="*/ 2041194 h 2182043"/>
              <a:gd name="connsiteX43" fmla="*/ 613106 w 1158419"/>
              <a:gd name="connsiteY43" fmla="*/ 2010238 h 2182043"/>
              <a:gd name="connsiteX44" fmla="*/ 608346 w 1158419"/>
              <a:gd name="connsiteY44" fmla="*/ 1972139 h 2182043"/>
              <a:gd name="connsiteX45" fmla="*/ 648824 w 1158419"/>
              <a:gd name="connsiteY45" fmla="*/ 1869745 h 2182043"/>
              <a:gd name="connsiteX46" fmla="*/ 698831 w 1158419"/>
              <a:gd name="connsiteY46" fmla="*/ 1781638 h 2182043"/>
              <a:gd name="connsiteX47" fmla="*/ 739314 w 1158419"/>
              <a:gd name="connsiteY47" fmla="*/ 1714964 h 2182043"/>
              <a:gd name="connsiteX48" fmla="*/ 770269 w 1158419"/>
              <a:gd name="connsiteY48" fmla="*/ 1684008 h 2182043"/>
              <a:gd name="connsiteX49" fmla="*/ 791701 w 1158419"/>
              <a:gd name="connsiteY49" fmla="*/ 1772113 h 2182043"/>
              <a:gd name="connsiteX50" fmla="*/ 813133 w 1158419"/>
              <a:gd name="connsiteY50" fmla="*/ 1719726 h 2182043"/>
              <a:gd name="connsiteX51" fmla="*/ 848850 w 1158419"/>
              <a:gd name="connsiteY51" fmla="*/ 1729250 h 2182043"/>
              <a:gd name="connsiteX52" fmla="*/ 865518 w 1158419"/>
              <a:gd name="connsiteY52" fmla="*/ 1669719 h 2182043"/>
              <a:gd name="connsiteX53" fmla="*/ 946482 w 1158419"/>
              <a:gd name="connsiteY53" fmla="*/ 1703056 h 2182043"/>
              <a:gd name="connsiteX54" fmla="*/ 989344 w 1158419"/>
              <a:gd name="connsiteY54" fmla="*/ 1738775 h 2182043"/>
              <a:gd name="connsiteX55" fmla="*/ 986963 w 1158419"/>
              <a:gd name="connsiteY55" fmla="*/ 1674482 h 2182043"/>
              <a:gd name="connsiteX56" fmla="*/ 1017919 w 1158419"/>
              <a:gd name="connsiteY56" fmla="*/ 1638763 h 2182043"/>
              <a:gd name="connsiteX57" fmla="*/ 996488 w 1158419"/>
              <a:gd name="connsiteY57" fmla="*/ 1557800 h 2182043"/>
              <a:gd name="connsiteX58" fmla="*/ 934577 w 1158419"/>
              <a:gd name="connsiteY58" fmla="*/ 1495890 h 2182043"/>
              <a:gd name="connsiteX59" fmla="*/ 932194 w 1158419"/>
              <a:gd name="connsiteY59" fmla="*/ 1405400 h 2182043"/>
              <a:gd name="connsiteX60" fmla="*/ 929813 w 1158419"/>
              <a:gd name="connsiteY60" fmla="*/ 1364919 h 2182043"/>
              <a:gd name="connsiteX61" fmla="*/ 898856 w 1158419"/>
              <a:gd name="connsiteY61" fmla="*/ 1291100 h 2182043"/>
              <a:gd name="connsiteX62" fmla="*/ 905999 w 1158419"/>
              <a:gd name="connsiteY62" fmla="*/ 1236332 h 2182043"/>
              <a:gd name="connsiteX63" fmla="*/ 998870 w 1158419"/>
              <a:gd name="connsiteY63" fmla="*/ 1195851 h 2182043"/>
              <a:gd name="connsiteX64" fmla="*/ 1041731 w 1158419"/>
              <a:gd name="connsiteY64" fmla="*/ 1143463 h 2182043"/>
              <a:gd name="connsiteX65" fmla="*/ 1070306 w 1158419"/>
              <a:gd name="connsiteY65" fmla="*/ 1124413 h 2182043"/>
              <a:gd name="connsiteX66" fmla="*/ 1125075 w 1158419"/>
              <a:gd name="connsiteY66" fmla="*/ 1088694 h 2182043"/>
              <a:gd name="connsiteX67" fmla="*/ 1158413 w 1158419"/>
              <a:gd name="connsiteY67" fmla="*/ 1024400 h 2182043"/>
              <a:gd name="connsiteX68" fmla="*/ 1127456 w 1158419"/>
              <a:gd name="connsiteY68" fmla="*/ 972013 h 2182043"/>
              <a:gd name="connsiteX69" fmla="*/ 1084594 w 1158419"/>
              <a:gd name="connsiteY69" fmla="*/ 900575 h 2182043"/>
              <a:gd name="connsiteX70" fmla="*/ 1048875 w 1158419"/>
              <a:gd name="connsiteY70" fmla="*/ 864857 h 2182043"/>
              <a:gd name="connsiteX71" fmla="*/ 996487 w 1158419"/>
              <a:gd name="connsiteY71" fmla="*/ 869619 h 2182043"/>
              <a:gd name="connsiteX72" fmla="*/ 977437 w 1158419"/>
              <a:gd name="connsiteY72" fmla="*/ 907720 h 2182043"/>
              <a:gd name="connsiteX73" fmla="*/ 932194 w 1158419"/>
              <a:gd name="connsiteY73" fmla="*/ 962488 h 2182043"/>
              <a:gd name="connsiteX74" fmla="*/ 910762 w 1158419"/>
              <a:gd name="connsiteY74" fmla="*/ 917244 h 2182043"/>
              <a:gd name="connsiteX75" fmla="*/ 891712 w 1158419"/>
              <a:gd name="connsiteY75" fmla="*/ 883906 h 2182043"/>
              <a:gd name="connsiteX76" fmla="*/ 901237 w 1158419"/>
              <a:gd name="connsiteY76" fmla="*/ 833900 h 2182043"/>
              <a:gd name="connsiteX77" fmla="*/ 901237 w 1158419"/>
              <a:gd name="connsiteY77" fmla="*/ 788657 h 2182043"/>
              <a:gd name="connsiteX78" fmla="*/ 941719 w 1158419"/>
              <a:gd name="connsiteY78" fmla="*/ 752938 h 2182043"/>
              <a:gd name="connsiteX79" fmla="*/ 965533 w 1158419"/>
              <a:gd name="connsiteY79" fmla="*/ 686264 h 2182043"/>
              <a:gd name="connsiteX80" fmla="*/ 948862 w 1158419"/>
              <a:gd name="connsiteY80" fmla="*/ 600538 h 2182043"/>
              <a:gd name="connsiteX81" fmla="*/ 920289 w 1158419"/>
              <a:gd name="connsiteY81" fmla="*/ 607682 h 2182043"/>
              <a:gd name="connsiteX82" fmla="*/ 872662 w 1158419"/>
              <a:gd name="connsiteY82" fmla="*/ 574343 h 2182043"/>
              <a:gd name="connsiteX83" fmla="*/ 858374 w 1158419"/>
              <a:gd name="connsiteY83" fmla="*/ 548151 h 2182043"/>
              <a:gd name="connsiteX84" fmla="*/ 820278 w 1158419"/>
              <a:gd name="connsiteY84" fmla="*/ 543389 h 2182043"/>
              <a:gd name="connsiteX85" fmla="*/ 727406 w 1158419"/>
              <a:gd name="connsiteY85" fmla="*/ 545769 h 2182043"/>
              <a:gd name="connsiteX86" fmla="*/ 689306 w 1158419"/>
              <a:gd name="connsiteY86" fmla="*/ 510050 h 2182043"/>
              <a:gd name="connsiteX87" fmla="*/ 679781 w 1158419"/>
              <a:gd name="connsiteY87" fmla="*/ 495763 h 2182043"/>
              <a:gd name="connsiteX88" fmla="*/ 660731 w 1158419"/>
              <a:gd name="connsiteY88" fmla="*/ 448138 h 2182043"/>
              <a:gd name="connsiteX89" fmla="*/ 646444 w 1158419"/>
              <a:gd name="connsiteY89" fmla="*/ 410038 h 2182043"/>
              <a:gd name="connsiteX90" fmla="*/ 636919 w 1158419"/>
              <a:gd name="connsiteY90" fmla="*/ 386225 h 2182043"/>
              <a:gd name="connsiteX91" fmla="*/ 617869 w 1158419"/>
              <a:gd name="connsiteY91" fmla="*/ 357650 h 2182043"/>
              <a:gd name="connsiteX92" fmla="*/ 575006 w 1158419"/>
              <a:gd name="connsiteY92" fmla="*/ 329075 h 2182043"/>
              <a:gd name="connsiteX93" fmla="*/ 560719 w 1158419"/>
              <a:gd name="connsiteY93" fmla="*/ 319550 h 2182043"/>
              <a:gd name="connsiteX94" fmla="*/ 541669 w 1158419"/>
              <a:gd name="connsiteY94" fmla="*/ 305263 h 2182043"/>
              <a:gd name="connsiteX95" fmla="*/ 527381 w 1158419"/>
              <a:gd name="connsiteY95" fmla="*/ 300500 h 2182043"/>
              <a:gd name="connsiteX96" fmla="*/ 494044 w 1158419"/>
              <a:gd name="connsiteY96" fmla="*/ 281450 h 2182043"/>
              <a:gd name="connsiteX97" fmla="*/ 470231 w 1158419"/>
              <a:gd name="connsiteY97" fmla="*/ 271925 h 2182043"/>
              <a:gd name="connsiteX98" fmla="*/ 408318 w 1158419"/>
              <a:gd name="connsiteY98" fmla="*/ 181439 h 2182043"/>
              <a:gd name="connsiteX99" fmla="*/ 408319 w 1158419"/>
              <a:gd name="connsiteY99" fmla="*/ 52851 h 2182043"/>
              <a:gd name="connsiteX100" fmla="*/ 377362 w 1158419"/>
              <a:gd name="connsiteY100" fmla="*/ 43325 h 2182043"/>
              <a:gd name="connsiteX101" fmla="*/ 317831 w 1158419"/>
              <a:gd name="connsiteY101" fmla="*/ 9988 h 2182043"/>
              <a:gd name="connsiteX102" fmla="*/ 284494 w 1158419"/>
              <a:gd name="connsiteY102" fmla="*/ 463 h 2182043"/>
              <a:gd name="connsiteX103" fmla="*/ 265444 w 1158419"/>
              <a:gd name="connsiteY103" fmla="*/ 5225 h 2182043"/>
              <a:gd name="connsiteX104" fmla="*/ 227344 w 1158419"/>
              <a:gd name="connsiteY104" fmla="*/ 55231 h 2182043"/>
              <a:gd name="connsiteX105" fmla="*/ 170194 w 1158419"/>
              <a:gd name="connsiteY105" fmla="*/ 69519 h 2182043"/>
              <a:gd name="connsiteX106" fmla="*/ 158287 w 1158419"/>
              <a:gd name="connsiteY106" fmla="*/ 114763 h 2182043"/>
              <a:gd name="connsiteX107" fmla="*/ 122568 w 1158419"/>
              <a:gd name="connsiteY107" fmla="*/ 150481 h 2182043"/>
              <a:gd name="connsiteX108" fmla="*/ 84469 w 1158419"/>
              <a:gd name="connsiteY108" fmla="*/ 243351 h 2182043"/>
              <a:gd name="connsiteX0" fmla="*/ 84469 w 1158419"/>
              <a:gd name="connsiteY0" fmla="*/ 243351 h 2182043"/>
              <a:gd name="connsiteX1" fmla="*/ 91612 w 1158419"/>
              <a:gd name="connsiteY1" fmla="*/ 271925 h 2182043"/>
              <a:gd name="connsiteX2" fmla="*/ 74943 w 1158419"/>
              <a:gd name="connsiteY2" fmla="*/ 340982 h 2182043"/>
              <a:gd name="connsiteX3" fmla="*/ 60656 w 1158419"/>
              <a:gd name="connsiteY3" fmla="*/ 390988 h 2182043"/>
              <a:gd name="connsiteX4" fmla="*/ 53512 w 1158419"/>
              <a:gd name="connsiteY4" fmla="*/ 467188 h 2182043"/>
              <a:gd name="connsiteX5" fmla="*/ 32081 w 1158419"/>
              <a:gd name="connsiteY5" fmla="*/ 505288 h 2182043"/>
              <a:gd name="connsiteX6" fmla="*/ 3506 w 1158419"/>
              <a:gd name="connsiteY6" fmla="*/ 541007 h 2182043"/>
              <a:gd name="connsiteX7" fmla="*/ 74944 w 1158419"/>
              <a:gd name="connsiteY7" fmla="*/ 564819 h 2182043"/>
              <a:gd name="connsiteX8" fmla="*/ 67800 w 1158419"/>
              <a:gd name="connsiteY8" fmla="*/ 643401 h 2182043"/>
              <a:gd name="connsiteX9" fmla="*/ 103518 w 1158419"/>
              <a:gd name="connsiteY9" fmla="*/ 688645 h 2182043"/>
              <a:gd name="connsiteX10" fmla="*/ 167813 w 1158419"/>
              <a:gd name="connsiteY10" fmla="*/ 736269 h 2182043"/>
              <a:gd name="connsiteX11" fmla="*/ 170195 w 1158419"/>
              <a:gd name="connsiteY11" fmla="*/ 807706 h 2182043"/>
              <a:gd name="connsiteX12" fmla="*/ 155907 w 1158419"/>
              <a:gd name="connsiteY12" fmla="*/ 860094 h 2182043"/>
              <a:gd name="connsiteX13" fmla="*/ 127331 w 1158419"/>
              <a:gd name="connsiteY13" fmla="*/ 910100 h 2182043"/>
              <a:gd name="connsiteX14" fmla="*/ 98756 w 1158419"/>
              <a:gd name="connsiteY14" fmla="*/ 948200 h 2182043"/>
              <a:gd name="connsiteX15" fmla="*/ 63037 w 1158419"/>
              <a:gd name="connsiteY15" fmla="*/ 993444 h 2182043"/>
              <a:gd name="connsiteX16" fmla="*/ 32082 w 1158419"/>
              <a:gd name="connsiteY16" fmla="*/ 1064881 h 2182043"/>
              <a:gd name="connsiteX17" fmla="*/ 1125 w 1158419"/>
              <a:gd name="connsiteY17" fmla="*/ 1105363 h 2182043"/>
              <a:gd name="connsiteX18" fmla="*/ 8269 w 1158419"/>
              <a:gd name="connsiteY18" fmla="*/ 1174419 h 2182043"/>
              <a:gd name="connsiteX19" fmla="*/ 22557 w 1158419"/>
              <a:gd name="connsiteY19" fmla="*/ 1224425 h 2182043"/>
              <a:gd name="connsiteX20" fmla="*/ 51133 w 1158419"/>
              <a:gd name="connsiteY20" fmla="*/ 1260144 h 2182043"/>
              <a:gd name="connsiteX21" fmla="*/ 70181 w 1158419"/>
              <a:gd name="connsiteY21" fmla="*/ 1298244 h 2182043"/>
              <a:gd name="connsiteX22" fmla="*/ 148763 w 1158419"/>
              <a:gd name="connsiteY22" fmla="*/ 1314913 h 2182043"/>
              <a:gd name="connsiteX23" fmla="*/ 255919 w 1158419"/>
              <a:gd name="connsiteY23" fmla="*/ 1398256 h 2182043"/>
              <a:gd name="connsiteX24" fmla="*/ 279733 w 1158419"/>
              <a:gd name="connsiteY24" fmla="*/ 1450644 h 2182043"/>
              <a:gd name="connsiteX25" fmla="*/ 239252 w 1158419"/>
              <a:gd name="connsiteY25" fmla="*/ 1550656 h 2182043"/>
              <a:gd name="connsiteX26" fmla="*/ 210677 w 1158419"/>
              <a:gd name="connsiteY26" fmla="*/ 1655431 h 2182043"/>
              <a:gd name="connsiteX27" fmla="*/ 217819 w 1158419"/>
              <a:gd name="connsiteY27" fmla="*/ 1714963 h 2182043"/>
              <a:gd name="connsiteX28" fmla="*/ 246394 w 1158419"/>
              <a:gd name="connsiteY28" fmla="*/ 1812594 h 2182043"/>
              <a:gd name="connsiteX29" fmla="*/ 191627 w 1158419"/>
              <a:gd name="connsiteY29" fmla="*/ 1857838 h 2182043"/>
              <a:gd name="connsiteX30" fmla="*/ 144002 w 1158419"/>
              <a:gd name="connsiteY30" fmla="*/ 1891175 h 2182043"/>
              <a:gd name="connsiteX31" fmla="*/ 91613 w 1158419"/>
              <a:gd name="connsiteY31" fmla="*/ 1917369 h 2182043"/>
              <a:gd name="connsiteX32" fmla="*/ 139239 w 1158419"/>
              <a:gd name="connsiteY32" fmla="*/ 1953088 h 2182043"/>
              <a:gd name="connsiteX33" fmla="*/ 165431 w 1158419"/>
              <a:gd name="connsiteY33" fmla="*/ 1984043 h 2182043"/>
              <a:gd name="connsiteX34" fmla="*/ 196387 w 1158419"/>
              <a:gd name="connsiteY34" fmla="*/ 2055482 h 2182043"/>
              <a:gd name="connsiteX35" fmla="*/ 258302 w 1158419"/>
              <a:gd name="connsiteY35" fmla="*/ 2048338 h 2182043"/>
              <a:gd name="connsiteX36" fmla="*/ 365456 w 1158419"/>
              <a:gd name="connsiteY36" fmla="*/ 2074532 h 2182043"/>
              <a:gd name="connsiteX37" fmla="*/ 382127 w 1158419"/>
              <a:gd name="connsiteY37" fmla="*/ 2155494 h 2182043"/>
              <a:gd name="connsiteX38" fmla="*/ 441658 w 1158419"/>
              <a:gd name="connsiteY38" fmla="*/ 2176926 h 2182043"/>
              <a:gd name="connsiteX39" fmla="*/ 489282 w 1158419"/>
              <a:gd name="connsiteY39" fmla="*/ 2165019 h 2182043"/>
              <a:gd name="connsiteX40" fmla="*/ 527381 w 1158419"/>
              <a:gd name="connsiteY40" fmla="*/ 2181687 h 2182043"/>
              <a:gd name="connsiteX41" fmla="*/ 539288 w 1158419"/>
              <a:gd name="connsiteY41" fmla="*/ 2086437 h 2182043"/>
              <a:gd name="connsiteX42" fmla="*/ 591675 w 1158419"/>
              <a:gd name="connsiteY42" fmla="*/ 2041194 h 2182043"/>
              <a:gd name="connsiteX43" fmla="*/ 613106 w 1158419"/>
              <a:gd name="connsiteY43" fmla="*/ 2010238 h 2182043"/>
              <a:gd name="connsiteX44" fmla="*/ 608346 w 1158419"/>
              <a:gd name="connsiteY44" fmla="*/ 1972139 h 2182043"/>
              <a:gd name="connsiteX45" fmla="*/ 648824 w 1158419"/>
              <a:gd name="connsiteY45" fmla="*/ 1869745 h 2182043"/>
              <a:gd name="connsiteX46" fmla="*/ 698831 w 1158419"/>
              <a:gd name="connsiteY46" fmla="*/ 1781638 h 2182043"/>
              <a:gd name="connsiteX47" fmla="*/ 739314 w 1158419"/>
              <a:gd name="connsiteY47" fmla="*/ 1714964 h 2182043"/>
              <a:gd name="connsiteX48" fmla="*/ 770269 w 1158419"/>
              <a:gd name="connsiteY48" fmla="*/ 1684008 h 2182043"/>
              <a:gd name="connsiteX49" fmla="*/ 791701 w 1158419"/>
              <a:gd name="connsiteY49" fmla="*/ 1772113 h 2182043"/>
              <a:gd name="connsiteX50" fmla="*/ 813133 w 1158419"/>
              <a:gd name="connsiteY50" fmla="*/ 1719726 h 2182043"/>
              <a:gd name="connsiteX51" fmla="*/ 848850 w 1158419"/>
              <a:gd name="connsiteY51" fmla="*/ 1729250 h 2182043"/>
              <a:gd name="connsiteX52" fmla="*/ 865518 w 1158419"/>
              <a:gd name="connsiteY52" fmla="*/ 1669719 h 2182043"/>
              <a:gd name="connsiteX53" fmla="*/ 946482 w 1158419"/>
              <a:gd name="connsiteY53" fmla="*/ 1703056 h 2182043"/>
              <a:gd name="connsiteX54" fmla="*/ 989344 w 1158419"/>
              <a:gd name="connsiteY54" fmla="*/ 1738775 h 2182043"/>
              <a:gd name="connsiteX55" fmla="*/ 986963 w 1158419"/>
              <a:gd name="connsiteY55" fmla="*/ 1674482 h 2182043"/>
              <a:gd name="connsiteX56" fmla="*/ 1017919 w 1158419"/>
              <a:gd name="connsiteY56" fmla="*/ 1638763 h 2182043"/>
              <a:gd name="connsiteX57" fmla="*/ 996488 w 1158419"/>
              <a:gd name="connsiteY57" fmla="*/ 1557800 h 2182043"/>
              <a:gd name="connsiteX58" fmla="*/ 934577 w 1158419"/>
              <a:gd name="connsiteY58" fmla="*/ 1495890 h 2182043"/>
              <a:gd name="connsiteX59" fmla="*/ 932194 w 1158419"/>
              <a:gd name="connsiteY59" fmla="*/ 1405400 h 2182043"/>
              <a:gd name="connsiteX60" fmla="*/ 929813 w 1158419"/>
              <a:gd name="connsiteY60" fmla="*/ 1364919 h 2182043"/>
              <a:gd name="connsiteX61" fmla="*/ 898856 w 1158419"/>
              <a:gd name="connsiteY61" fmla="*/ 1291100 h 2182043"/>
              <a:gd name="connsiteX62" fmla="*/ 905999 w 1158419"/>
              <a:gd name="connsiteY62" fmla="*/ 1236332 h 2182043"/>
              <a:gd name="connsiteX63" fmla="*/ 998870 w 1158419"/>
              <a:gd name="connsiteY63" fmla="*/ 1195851 h 2182043"/>
              <a:gd name="connsiteX64" fmla="*/ 1041731 w 1158419"/>
              <a:gd name="connsiteY64" fmla="*/ 1143463 h 2182043"/>
              <a:gd name="connsiteX65" fmla="*/ 1070306 w 1158419"/>
              <a:gd name="connsiteY65" fmla="*/ 1124413 h 2182043"/>
              <a:gd name="connsiteX66" fmla="*/ 1125075 w 1158419"/>
              <a:gd name="connsiteY66" fmla="*/ 1088694 h 2182043"/>
              <a:gd name="connsiteX67" fmla="*/ 1158413 w 1158419"/>
              <a:gd name="connsiteY67" fmla="*/ 1024400 h 2182043"/>
              <a:gd name="connsiteX68" fmla="*/ 1127456 w 1158419"/>
              <a:gd name="connsiteY68" fmla="*/ 972013 h 2182043"/>
              <a:gd name="connsiteX69" fmla="*/ 1084594 w 1158419"/>
              <a:gd name="connsiteY69" fmla="*/ 900575 h 2182043"/>
              <a:gd name="connsiteX70" fmla="*/ 1048875 w 1158419"/>
              <a:gd name="connsiteY70" fmla="*/ 864857 h 2182043"/>
              <a:gd name="connsiteX71" fmla="*/ 996487 w 1158419"/>
              <a:gd name="connsiteY71" fmla="*/ 869619 h 2182043"/>
              <a:gd name="connsiteX72" fmla="*/ 977437 w 1158419"/>
              <a:gd name="connsiteY72" fmla="*/ 907720 h 2182043"/>
              <a:gd name="connsiteX73" fmla="*/ 932194 w 1158419"/>
              <a:gd name="connsiteY73" fmla="*/ 962488 h 2182043"/>
              <a:gd name="connsiteX74" fmla="*/ 910762 w 1158419"/>
              <a:gd name="connsiteY74" fmla="*/ 917244 h 2182043"/>
              <a:gd name="connsiteX75" fmla="*/ 891712 w 1158419"/>
              <a:gd name="connsiteY75" fmla="*/ 883906 h 2182043"/>
              <a:gd name="connsiteX76" fmla="*/ 901237 w 1158419"/>
              <a:gd name="connsiteY76" fmla="*/ 833900 h 2182043"/>
              <a:gd name="connsiteX77" fmla="*/ 901237 w 1158419"/>
              <a:gd name="connsiteY77" fmla="*/ 788657 h 2182043"/>
              <a:gd name="connsiteX78" fmla="*/ 941719 w 1158419"/>
              <a:gd name="connsiteY78" fmla="*/ 752938 h 2182043"/>
              <a:gd name="connsiteX79" fmla="*/ 965533 w 1158419"/>
              <a:gd name="connsiteY79" fmla="*/ 686264 h 2182043"/>
              <a:gd name="connsiteX80" fmla="*/ 948862 w 1158419"/>
              <a:gd name="connsiteY80" fmla="*/ 600538 h 2182043"/>
              <a:gd name="connsiteX81" fmla="*/ 915527 w 1158419"/>
              <a:gd name="connsiteY81" fmla="*/ 617207 h 2182043"/>
              <a:gd name="connsiteX82" fmla="*/ 872662 w 1158419"/>
              <a:gd name="connsiteY82" fmla="*/ 574343 h 2182043"/>
              <a:gd name="connsiteX83" fmla="*/ 858374 w 1158419"/>
              <a:gd name="connsiteY83" fmla="*/ 548151 h 2182043"/>
              <a:gd name="connsiteX84" fmla="*/ 820278 w 1158419"/>
              <a:gd name="connsiteY84" fmla="*/ 543389 h 2182043"/>
              <a:gd name="connsiteX85" fmla="*/ 727406 w 1158419"/>
              <a:gd name="connsiteY85" fmla="*/ 545769 h 2182043"/>
              <a:gd name="connsiteX86" fmla="*/ 689306 w 1158419"/>
              <a:gd name="connsiteY86" fmla="*/ 510050 h 2182043"/>
              <a:gd name="connsiteX87" fmla="*/ 679781 w 1158419"/>
              <a:gd name="connsiteY87" fmla="*/ 495763 h 2182043"/>
              <a:gd name="connsiteX88" fmla="*/ 660731 w 1158419"/>
              <a:gd name="connsiteY88" fmla="*/ 448138 h 2182043"/>
              <a:gd name="connsiteX89" fmla="*/ 646444 w 1158419"/>
              <a:gd name="connsiteY89" fmla="*/ 410038 h 2182043"/>
              <a:gd name="connsiteX90" fmla="*/ 636919 w 1158419"/>
              <a:gd name="connsiteY90" fmla="*/ 386225 h 2182043"/>
              <a:gd name="connsiteX91" fmla="*/ 617869 w 1158419"/>
              <a:gd name="connsiteY91" fmla="*/ 357650 h 2182043"/>
              <a:gd name="connsiteX92" fmla="*/ 575006 w 1158419"/>
              <a:gd name="connsiteY92" fmla="*/ 329075 h 2182043"/>
              <a:gd name="connsiteX93" fmla="*/ 560719 w 1158419"/>
              <a:gd name="connsiteY93" fmla="*/ 319550 h 2182043"/>
              <a:gd name="connsiteX94" fmla="*/ 541669 w 1158419"/>
              <a:gd name="connsiteY94" fmla="*/ 305263 h 2182043"/>
              <a:gd name="connsiteX95" fmla="*/ 527381 w 1158419"/>
              <a:gd name="connsiteY95" fmla="*/ 300500 h 2182043"/>
              <a:gd name="connsiteX96" fmla="*/ 494044 w 1158419"/>
              <a:gd name="connsiteY96" fmla="*/ 281450 h 2182043"/>
              <a:gd name="connsiteX97" fmla="*/ 470231 w 1158419"/>
              <a:gd name="connsiteY97" fmla="*/ 271925 h 2182043"/>
              <a:gd name="connsiteX98" fmla="*/ 408318 w 1158419"/>
              <a:gd name="connsiteY98" fmla="*/ 181439 h 2182043"/>
              <a:gd name="connsiteX99" fmla="*/ 408319 w 1158419"/>
              <a:gd name="connsiteY99" fmla="*/ 52851 h 2182043"/>
              <a:gd name="connsiteX100" fmla="*/ 377362 w 1158419"/>
              <a:gd name="connsiteY100" fmla="*/ 43325 h 2182043"/>
              <a:gd name="connsiteX101" fmla="*/ 317831 w 1158419"/>
              <a:gd name="connsiteY101" fmla="*/ 9988 h 2182043"/>
              <a:gd name="connsiteX102" fmla="*/ 284494 w 1158419"/>
              <a:gd name="connsiteY102" fmla="*/ 463 h 2182043"/>
              <a:gd name="connsiteX103" fmla="*/ 265444 w 1158419"/>
              <a:gd name="connsiteY103" fmla="*/ 5225 h 2182043"/>
              <a:gd name="connsiteX104" fmla="*/ 227344 w 1158419"/>
              <a:gd name="connsiteY104" fmla="*/ 55231 h 2182043"/>
              <a:gd name="connsiteX105" fmla="*/ 170194 w 1158419"/>
              <a:gd name="connsiteY105" fmla="*/ 69519 h 2182043"/>
              <a:gd name="connsiteX106" fmla="*/ 158287 w 1158419"/>
              <a:gd name="connsiteY106" fmla="*/ 114763 h 2182043"/>
              <a:gd name="connsiteX107" fmla="*/ 122568 w 1158419"/>
              <a:gd name="connsiteY107" fmla="*/ 150481 h 2182043"/>
              <a:gd name="connsiteX108" fmla="*/ 84469 w 1158419"/>
              <a:gd name="connsiteY108" fmla="*/ 243351 h 2182043"/>
              <a:gd name="connsiteX0" fmla="*/ 84469 w 1158419"/>
              <a:gd name="connsiteY0" fmla="*/ 243351 h 2182043"/>
              <a:gd name="connsiteX1" fmla="*/ 91612 w 1158419"/>
              <a:gd name="connsiteY1" fmla="*/ 271925 h 2182043"/>
              <a:gd name="connsiteX2" fmla="*/ 74943 w 1158419"/>
              <a:gd name="connsiteY2" fmla="*/ 340982 h 2182043"/>
              <a:gd name="connsiteX3" fmla="*/ 60656 w 1158419"/>
              <a:gd name="connsiteY3" fmla="*/ 390988 h 2182043"/>
              <a:gd name="connsiteX4" fmla="*/ 53512 w 1158419"/>
              <a:gd name="connsiteY4" fmla="*/ 467188 h 2182043"/>
              <a:gd name="connsiteX5" fmla="*/ 32081 w 1158419"/>
              <a:gd name="connsiteY5" fmla="*/ 505288 h 2182043"/>
              <a:gd name="connsiteX6" fmla="*/ 3506 w 1158419"/>
              <a:gd name="connsiteY6" fmla="*/ 541007 h 2182043"/>
              <a:gd name="connsiteX7" fmla="*/ 74944 w 1158419"/>
              <a:gd name="connsiteY7" fmla="*/ 564819 h 2182043"/>
              <a:gd name="connsiteX8" fmla="*/ 67800 w 1158419"/>
              <a:gd name="connsiteY8" fmla="*/ 643401 h 2182043"/>
              <a:gd name="connsiteX9" fmla="*/ 103518 w 1158419"/>
              <a:gd name="connsiteY9" fmla="*/ 688645 h 2182043"/>
              <a:gd name="connsiteX10" fmla="*/ 167813 w 1158419"/>
              <a:gd name="connsiteY10" fmla="*/ 736269 h 2182043"/>
              <a:gd name="connsiteX11" fmla="*/ 170195 w 1158419"/>
              <a:gd name="connsiteY11" fmla="*/ 807706 h 2182043"/>
              <a:gd name="connsiteX12" fmla="*/ 155907 w 1158419"/>
              <a:gd name="connsiteY12" fmla="*/ 860094 h 2182043"/>
              <a:gd name="connsiteX13" fmla="*/ 127331 w 1158419"/>
              <a:gd name="connsiteY13" fmla="*/ 910100 h 2182043"/>
              <a:gd name="connsiteX14" fmla="*/ 98756 w 1158419"/>
              <a:gd name="connsiteY14" fmla="*/ 948200 h 2182043"/>
              <a:gd name="connsiteX15" fmla="*/ 63037 w 1158419"/>
              <a:gd name="connsiteY15" fmla="*/ 993444 h 2182043"/>
              <a:gd name="connsiteX16" fmla="*/ 32082 w 1158419"/>
              <a:gd name="connsiteY16" fmla="*/ 1064881 h 2182043"/>
              <a:gd name="connsiteX17" fmla="*/ 1125 w 1158419"/>
              <a:gd name="connsiteY17" fmla="*/ 1105363 h 2182043"/>
              <a:gd name="connsiteX18" fmla="*/ 8269 w 1158419"/>
              <a:gd name="connsiteY18" fmla="*/ 1174419 h 2182043"/>
              <a:gd name="connsiteX19" fmla="*/ 22557 w 1158419"/>
              <a:gd name="connsiteY19" fmla="*/ 1224425 h 2182043"/>
              <a:gd name="connsiteX20" fmla="*/ 51133 w 1158419"/>
              <a:gd name="connsiteY20" fmla="*/ 1260144 h 2182043"/>
              <a:gd name="connsiteX21" fmla="*/ 70181 w 1158419"/>
              <a:gd name="connsiteY21" fmla="*/ 1298244 h 2182043"/>
              <a:gd name="connsiteX22" fmla="*/ 148763 w 1158419"/>
              <a:gd name="connsiteY22" fmla="*/ 1314913 h 2182043"/>
              <a:gd name="connsiteX23" fmla="*/ 255919 w 1158419"/>
              <a:gd name="connsiteY23" fmla="*/ 1398256 h 2182043"/>
              <a:gd name="connsiteX24" fmla="*/ 279733 w 1158419"/>
              <a:gd name="connsiteY24" fmla="*/ 1450644 h 2182043"/>
              <a:gd name="connsiteX25" fmla="*/ 239252 w 1158419"/>
              <a:gd name="connsiteY25" fmla="*/ 1550656 h 2182043"/>
              <a:gd name="connsiteX26" fmla="*/ 210677 w 1158419"/>
              <a:gd name="connsiteY26" fmla="*/ 1655431 h 2182043"/>
              <a:gd name="connsiteX27" fmla="*/ 217819 w 1158419"/>
              <a:gd name="connsiteY27" fmla="*/ 1714963 h 2182043"/>
              <a:gd name="connsiteX28" fmla="*/ 246394 w 1158419"/>
              <a:gd name="connsiteY28" fmla="*/ 1812594 h 2182043"/>
              <a:gd name="connsiteX29" fmla="*/ 191627 w 1158419"/>
              <a:gd name="connsiteY29" fmla="*/ 1857838 h 2182043"/>
              <a:gd name="connsiteX30" fmla="*/ 144002 w 1158419"/>
              <a:gd name="connsiteY30" fmla="*/ 1891175 h 2182043"/>
              <a:gd name="connsiteX31" fmla="*/ 91613 w 1158419"/>
              <a:gd name="connsiteY31" fmla="*/ 1917369 h 2182043"/>
              <a:gd name="connsiteX32" fmla="*/ 139239 w 1158419"/>
              <a:gd name="connsiteY32" fmla="*/ 1953088 h 2182043"/>
              <a:gd name="connsiteX33" fmla="*/ 165431 w 1158419"/>
              <a:gd name="connsiteY33" fmla="*/ 1984043 h 2182043"/>
              <a:gd name="connsiteX34" fmla="*/ 196387 w 1158419"/>
              <a:gd name="connsiteY34" fmla="*/ 2055482 h 2182043"/>
              <a:gd name="connsiteX35" fmla="*/ 258302 w 1158419"/>
              <a:gd name="connsiteY35" fmla="*/ 2048338 h 2182043"/>
              <a:gd name="connsiteX36" fmla="*/ 365456 w 1158419"/>
              <a:gd name="connsiteY36" fmla="*/ 2074532 h 2182043"/>
              <a:gd name="connsiteX37" fmla="*/ 382127 w 1158419"/>
              <a:gd name="connsiteY37" fmla="*/ 2155494 h 2182043"/>
              <a:gd name="connsiteX38" fmla="*/ 441658 w 1158419"/>
              <a:gd name="connsiteY38" fmla="*/ 2176926 h 2182043"/>
              <a:gd name="connsiteX39" fmla="*/ 489282 w 1158419"/>
              <a:gd name="connsiteY39" fmla="*/ 2165019 h 2182043"/>
              <a:gd name="connsiteX40" fmla="*/ 527381 w 1158419"/>
              <a:gd name="connsiteY40" fmla="*/ 2181687 h 2182043"/>
              <a:gd name="connsiteX41" fmla="*/ 539288 w 1158419"/>
              <a:gd name="connsiteY41" fmla="*/ 2086437 h 2182043"/>
              <a:gd name="connsiteX42" fmla="*/ 591675 w 1158419"/>
              <a:gd name="connsiteY42" fmla="*/ 2041194 h 2182043"/>
              <a:gd name="connsiteX43" fmla="*/ 613106 w 1158419"/>
              <a:gd name="connsiteY43" fmla="*/ 2010238 h 2182043"/>
              <a:gd name="connsiteX44" fmla="*/ 608346 w 1158419"/>
              <a:gd name="connsiteY44" fmla="*/ 1972139 h 2182043"/>
              <a:gd name="connsiteX45" fmla="*/ 648824 w 1158419"/>
              <a:gd name="connsiteY45" fmla="*/ 1869745 h 2182043"/>
              <a:gd name="connsiteX46" fmla="*/ 698831 w 1158419"/>
              <a:gd name="connsiteY46" fmla="*/ 1781638 h 2182043"/>
              <a:gd name="connsiteX47" fmla="*/ 739314 w 1158419"/>
              <a:gd name="connsiteY47" fmla="*/ 1714964 h 2182043"/>
              <a:gd name="connsiteX48" fmla="*/ 770269 w 1158419"/>
              <a:gd name="connsiteY48" fmla="*/ 1684008 h 2182043"/>
              <a:gd name="connsiteX49" fmla="*/ 791701 w 1158419"/>
              <a:gd name="connsiteY49" fmla="*/ 1772113 h 2182043"/>
              <a:gd name="connsiteX50" fmla="*/ 813133 w 1158419"/>
              <a:gd name="connsiteY50" fmla="*/ 1719726 h 2182043"/>
              <a:gd name="connsiteX51" fmla="*/ 848850 w 1158419"/>
              <a:gd name="connsiteY51" fmla="*/ 1729250 h 2182043"/>
              <a:gd name="connsiteX52" fmla="*/ 865518 w 1158419"/>
              <a:gd name="connsiteY52" fmla="*/ 1669719 h 2182043"/>
              <a:gd name="connsiteX53" fmla="*/ 946482 w 1158419"/>
              <a:gd name="connsiteY53" fmla="*/ 1703056 h 2182043"/>
              <a:gd name="connsiteX54" fmla="*/ 989344 w 1158419"/>
              <a:gd name="connsiteY54" fmla="*/ 1738775 h 2182043"/>
              <a:gd name="connsiteX55" fmla="*/ 986963 w 1158419"/>
              <a:gd name="connsiteY55" fmla="*/ 1674482 h 2182043"/>
              <a:gd name="connsiteX56" fmla="*/ 1017919 w 1158419"/>
              <a:gd name="connsiteY56" fmla="*/ 1638763 h 2182043"/>
              <a:gd name="connsiteX57" fmla="*/ 996488 w 1158419"/>
              <a:gd name="connsiteY57" fmla="*/ 1557800 h 2182043"/>
              <a:gd name="connsiteX58" fmla="*/ 934577 w 1158419"/>
              <a:gd name="connsiteY58" fmla="*/ 1495890 h 2182043"/>
              <a:gd name="connsiteX59" fmla="*/ 932194 w 1158419"/>
              <a:gd name="connsiteY59" fmla="*/ 1405400 h 2182043"/>
              <a:gd name="connsiteX60" fmla="*/ 929813 w 1158419"/>
              <a:gd name="connsiteY60" fmla="*/ 1364919 h 2182043"/>
              <a:gd name="connsiteX61" fmla="*/ 898856 w 1158419"/>
              <a:gd name="connsiteY61" fmla="*/ 1291100 h 2182043"/>
              <a:gd name="connsiteX62" fmla="*/ 905999 w 1158419"/>
              <a:gd name="connsiteY62" fmla="*/ 1236332 h 2182043"/>
              <a:gd name="connsiteX63" fmla="*/ 998870 w 1158419"/>
              <a:gd name="connsiteY63" fmla="*/ 1195851 h 2182043"/>
              <a:gd name="connsiteX64" fmla="*/ 1041731 w 1158419"/>
              <a:gd name="connsiteY64" fmla="*/ 1143463 h 2182043"/>
              <a:gd name="connsiteX65" fmla="*/ 1070306 w 1158419"/>
              <a:gd name="connsiteY65" fmla="*/ 1124413 h 2182043"/>
              <a:gd name="connsiteX66" fmla="*/ 1125075 w 1158419"/>
              <a:gd name="connsiteY66" fmla="*/ 1088694 h 2182043"/>
              <a:gd name="connsiteX67" fmla="*/ 1158413 w 1158419"/>
              <a:gd name="connsiteY67" fmla="*/ 1024400 h 2182043"/>
              <a:gd name="connsiteX68" fmla="*/ 1127456 w 1158419"/>
              <a:gd name="connsiteY68" fmla="*/ 972013 h 2182043"/>
              <a:gd name="connsiteX69" fmla="*/ 1084594 w 1158419"/>
              <a:gd name="connsiteY69" fmla="*/ 900575 h 2182043"/>
              <a:gd name="connsiteX70" fmla="*/ 1048875 w 1158419"/>
              <a:gd name="connsiteY70" fmla="*/ 864857 h 2182043"/>
              <a:gd name="connsiteX71" fmla="*/ 996487 w 1158419"/>
              <a:gd name="connsiteY71" fmla="*/ 869619 h 2182043"/>
              <a:gd name="connsiteX72" fmla="*/ 977437 w 1158419"/>
              <a:gd name="connsiteY72" fmla="*/ 907720 h 2182043"/>
              <a:gd name="connsiteX73" fmla="*/ 932194 w 1158419"/>
              <a:gd name="connsiteY73" fmla="*/ 962488 h 2182043"/>
              <a:gd name="connsiteX74" fmla="*/ 910762 w 1158419"/>
              <a:gd name="connsiteY74" fmla="*/ 917244 h 2182043"/>
              <a:gd name="connsiteX75" fmla="*/ 891712 w 1158419"/>
              <a:gd name="connsiteY75" fmla="*/ 883906 h 2182043"/>
              <a:gd name="connsiteX76" fmla="*/ 901237 w 1158419"/>
              <a:gd name="connsiteY76" fmla="*/ 833900 h 2182043"/>
              <a:gd name="connsiteX77" fmla="*/ 901237 w 1158419"/>
              <a:gd name="connsiteY77" fmla="*/ 788657 h 2182043"/>
              <a:gd name="connsiteX78" fmla="*/ 941719 w 1158419"/>
              <a:gd name="connsiteY78" fmla="*/ 752938 h 2182043"/>
              <a:gd name="connsiteX79" fmla="*/ 965533 w 1158419"/>
              <a:gd name="connsiteY79" fmla="*/ 686264 h 2182043"/>
              <a:gd name="connsiteX80" fmla="*/ 948862 w 1158419"/>
              <a:gd name="connsiteY80" fmla="*/ 600538 h 2182043"/>
              <a:gd name="connsiteX81" fmla="*/ 917909 w 1158419"/>
              <a:gd name="connsiteY81" fmla="*/ 610064 h 2182043"/>
              <a:gd name="connsiteX82" fmla="*/ 872662 w 1158419"/>
              <a:gd name="connsiteY82" fmla="*/ 574343 h 2182043"/>
              <a:gd name="connsiteX83" fmla="*/ 858374 w 1158419"/>
              <a:gd name="connsiteY83" fmla="*/ 548151 h 2182043"/>
              <a:gd name="connsiteX84" fmla="*/ 820278 w 1158419"/>
              <a:gd name="connsiteY84" fmla="*/ 543389 h 2182043"/>
              <a:gd name="connsiteX85" fmla="*/ 727406 w 1158419"/>
              <a:gd name="connsiteY85" fmla="*/ 545769 h 2182043"/>
              <a:gd name="connsiteX86" fmla="*/ 689306 w 1158419"/>
              <a:gd name="connsiteY86" fmla="*/ 510050 h 2182043"/>
              <a:gd name="connsiteX87" fmla="*/ 679781 w 1158419"/>
              <a:gd name="connsiteY87" fmla="*/ 495763 h 2182043"/>
              <a:gd name="connsiteX88" fmla="*/ 660731 w 1158419"/>
              <a:gd name="connsiteY88" fmla="*/ 448138 h 2182043"/>
              <a:gd name="connsiteX89" fmla="*/ 646444 w 1158419"/>
              <a:gd name="connsiteY89" fmla="*/ 410038 h 2182043"/>
              <a:gd name="connsiteX90" fmla="*/ 636919 w 1158419"/>
              <a:gd name="connsiteY90" fmla="*/ 386225 h 2182043"/>
              <a:gd name="connsiteX91" fmla="*/ 617869 w 1158419"/>
              <a:gd name="connsiteY91" fmla="*/ 357650 h 2182043"/>
              <a:gd name="connsiteX92" fmla="*/ 575006 w 1158419"/>
              <a:gd name="connsiteY92" fmla="*/ 329075 h 2182043"/>
              <a:gd name="connsiteX93" fmla="*/ 560719 w 1158419"/>
              <a:gd name="connsiteY93" fmla="*/ 319550 h 2182043"/>
              <a:gd name="connsiteX94" fmla="*/ 541669 w 1158419"/>
              <a:gd name="connsiteY94" fmla="*/ 305263 h 2182043"/>
              <a:gd name="connsiteX95" fmla="*/ 527381 w 1158419"/>
              <a:gd name="connsiteY95" fmla="*/ 300500 h 2182043"/>
              <a:gd name="connsiteX96" fmla="*/ 494044 w 1158419"/>
              <a:gd name="connsiteY96" fmla="*/ 281450 h 2182043"/>
              <a:gd name="connsiteX97" fmla="*/ 470231 w 1158419"/>
              <a:gd name="connsiteY97" fmla="*/ 271925 h 2182043"/>
              <a:gd name="connsiteX98" fmla="*/ 408318 w 1158419"/>
              <a:gd name="connsiteY98" fmla="*/ 181439 h 2182043"/>
              <a:gd name="connsiteX99" fmla="*/ 408319 w 1158419"/>
              <a:gd name="connsiteY99" fmla="*/ 52851 h 2182043"/>
              <a:gd name="connsiteX100" fmla="*/ 377362 w 1158419"/>
              <a:gd name="connsiteY100" fmla="*/ 43325 h 2182043"/>
              <a:gd name="connsiteX101" fmla="*/ 317831 w 1158419"/>
              <a:gd name="connsiteY101" fmla="*/ 9988 h 2182043"/>
              <a:gd name="connsiteX102" fmla="*/ 284494 w 1158419"/>
              <a:gd name="connsiteY102" fmla="*/ 463 h 2182043"/>
              <a:gd name="connsiteX103" fmla="*/ 265444 w 1158419"/>
              <a:gd name="connsiteY103" fmla="*/ 5225 h 2182043"/>
              <a:gd name="connsiteX104" fmla="*/ 227344 w 1158419"/>
              <a:gd name="connsiteY104" fmla="*/ 55231 h 2182043"/>
              <a:gd name="connsiteX105" fmla="*/ 170194 w 1158419"/>
              <a:gd name="connsiteY105" fmla="*/ 69519 h 2182043"/>
              <a:gd name="connsiteX106" fmla="*/ 158287 w 1158419"/>
              <a:gd name="connsiteY106" fmla="*/ 114763 h 2182043"/>
              <a:gd name="connsiteX107" fmla="*/ 122568 w 1158419"/>
              <a:gd name="connsiteY107" fmla="*/ 150481 h 2182043"/>
              <a:gd name="connsiteX108" fmla="*/ 84469 w 1158419"/>
              <a:gd name="connsiteY108" fmla="*/ 243351 h 2182043"/>
              <a:gd name="connsiteX0" fmla="*/ 84469 w 1158419"/>
              <a:gd name="connsiteY0" fmla="*/ 243351 h 2182043"/>
              <a:gd name="connsiteX1" fmla="*/ 91612 w 1158419"/>
              <a:gd name="connsiteY1" fmla="*/ 271925 h 2182043"/>
              <a:gd name="connsiteX2" fmla="*/ 74943 w 1158419"/>
              <a:gd name="connsiteY2" fmla="*/ 340982 h 2182043"/>
              <a:gd name="connsiteX3" fmla="*/ 60656 w 1158419"/>
              <a:gd name="connsiteY3" fmla="*/ 390988 h 2182043"/>
              <a:gd name="connsiteX4" fmla="*/ 53512 w 1158419"/>
              <a:gd name="connsiteY4" fmla="*/ 467188 h 2182043"/>
              <a:gd name="connsiteX5" fmla="*/ 32081 w 1158419"/>
              <a:gd name="connsiteY5" fmla="*/ 505288 h 2182043"/>
              <a:gd name="connsiteX6" fmla="*/ 3506 w 1158419"/>
              <a:gd name="connsiteY6" fmla="*/ 541007 h 2182043"/>
              <a:gd name="connsiteX7" fmla="*/ 74944 w 1158419"/>
              <a:gd name="connsiteY7" fmla="*/ 564819 h 2182043"/>
              <a:gd name="connsiteX8" fmla="*/ 67800 w 1158419"/>
              <a:gd name="connsiteY8" fmla="*/ 643401 h 2182043"/>
              <a:gd name="connsiteX9" fmla="*/ 103518 w 1158419"/>
              <a:gd name="connsiteY9" fmla="*/ 688645 h 2182043"/>
              <a:gd name="connsiteX10" fmla="*/ 167813 w 1158419"/>
              <a:gd name="connsiteY10" fmla="*/ 736269 h 2182043"/>
              <a:gd name="connsiteX11" fmla="*/ 170195 w 1158419"/>
              <a:gd name="connsiteY11" fmla="*/ 807706 h 2182043"/>
              <a:gd name="connsiteX12" fmla="*/ 155907 w 1158419"/>
              <a:gd name="connsiteY12" fmla="*/ 860094 h 2182043"/>
              <a:gd name="connsiteX13" fmla="*/ 127331 w 1158419"/>
              <a:gd name="connsiteY13" fmla="*/ 910100 h 2182043"/>
              <a:gd name="connsiteX14" fmla="*/ 98756 w 1158419"/>
              <a:gd name="connsiteY14" fmla="*/ 948200 h 2182043"/>
              <a:gd name="connsiteX15" fmla="*/ 63037 w 1158419"/>
              <a:gd name="connsiteY15" fmla="*/ 993444 h 2182043"/>
              <a:gd name="connsiteX16" fmla="*/ 32082 w 1158419"/>
              <a:gd name="connsiteY16" fmla="*/ 1064881 h 2182043"/>
              <a:gd name="connsiteX17" fmla="*/ 1125 w 1158419"/>
              <a:gd name="connsiteY17" fmla="*/ 1105363 h 2182043"/>
              <a:gd name="connsiteX18" fmla="*/ 8269 w 1158419"/>
              <a:gd name="connsiteY18" fmla="*/ 1174419 h 2182043"/>
              <a:gd name="connsiteX19" fmla="*/ 22557 w 1158419"/>
              <a:gd name="connsiteY19" fmla="*/ 1224425 h 2182043"/>
              <a:gd name="connsiteX20" fmla="*/ 51133 w 1158419"/>
              <a:gd name="connsiteY20" fmla="*/ 1260144 h 2182043"/>
              <a:gd name="connsiteX21" fmla="*/ 70181 w 1158419"/>
              <a:gd name="connsiteY21" fmla="*/ 1298244 h 2182043"/>
              <a:gd name="connsiteX22" fmla="*/ 148763 w 1158419"/>
              <a:gd name="connsiteY22" fmla="*/ 1314913 h 2182043"/>
              <a:gd name="connsiteX23" fmla="*/ 255919 w 1158419"/>
              <a:gd name="connsiteY23" fmla="*/ 1398256 h 2182043"/>
              <a:gd name="connsiteX24" fmla="*/ 279733 w 1158419"/>
              <a:gd name="connsiteY24" fmla="*/ 1450644 h 2182043"/>
              <a:gd name="connsiteX25" fmla="*/ 239252 w 1158419"/>
              <a:gd name="connsiteY25" fmla="*/ 1550656 h 2182043"/>
              <a:gd name="connsiteX26" fmla="*/ 210677 w 1158419"/>
              <a:gd name="connsiteY26" fmla="*/ 1655431 h 2182043"/>
              <a:gd name="connsiteX27" fmla="*/ 217819 w 1158419"/>
              <a:gd name="connsiteY27" fmla="*/ 1714963 h 2182043"/>
              <a:gd name="connsiteX28" fmla="*/ 246394 w 1158419"/>
              <a:gd name="connsiteY28" fmla="*/ 1812594 h 2182043"/>
              <a:gd name="connsiteX29" fmla="*/ 191627 w 1158419"/>
              <a:gd name="connsiteY29" fmla="*/ 1857838 h 2182043"/>
              <a:gd name="connsiteX30" fmla="*/ 144002 w 1158419"/>
              <a:gd name="connsiteY30" fmla="*/ 1891175 h 2182043"/>
              <a:gd name="connsiteX31" fmla="*/ 91613 w 1158419"/>
              <a:gd name="connsiteY31" fmla="*/ 1917369 h 2182043"/>
              <a:gd name="connsiteX32" fmla="*/ 139239 w 1158419"/>
              <a:gd name="connsiteY32" fmla="*/ 1953088 h 2182043"/>
              <a:gd name="connsiteX33" fmla="*/ 165431 w 1158419"/>
              <a:gd name="connsiteY33" fmla="*/ 1984043 h 2182043"/>
              <a:gd name="connsiteX34" fmla="*/ 196387 w 1158419"/>
              <a:gd name="connsiteY34" fmla="*/ 2055482 h 2182043"/>
              <a:gd name="connsiteX35" fmla="*/ 258302 w 1158419"/>
              <a:gd name="connsiteY35" fmla="*/ 2048338 h 2182043"/>
              <a:gd name="connsiteX36" fmla="*/ 365456 w 1158419"/>
              <a:gd name="connsiteY36" fmla="*/ 2074532 h 2182043"/>
              <a:gd name="connsiteX37" fmla="*/ 382127 w 1158419"/>
              <a:gd name="connsiteY37" fmla="*/ 2155494 h 2182043"/>
              <a:gd name="connsiteX38" fmla="*/ 441658 w 1158419"/>
              <a:gd name="connsiteY38" fmla="*/ 2176926 h 2182043"/>
              <a:gd name="connsiteX39" fmla="*/ 489282 w 1158419"/>
              <a:gd name="connsiteY39" fmla="*/ 2165019 h 2182043"/>
              <a:gd name="connsiteX40" fmla="*/ 527381 w 1158419"/>
              <a:gd name="connsiteY40" fmla="*/ 2181687 h 2182043"/>
              <a:gd name="connsiteX41" fmla="*/ 539288 w 1158419"/>
              <a:gd name="connsiteY41" fmla="*/ 2086437 h 2182043"/>
              <a:gd name="connsiteX42" fmla="*/ 591675 w 1158419"/>
              <a:gd name="connsiteY42" fmla="*/ 2041194 h 2182043"/>
              <a:gd name="connsiteX43" fmla="*/ 613106 w 1158419"/>
              <a:gd name="connsiteY43" fmla="*/ 2010238 h 2182043"/>
              <a:gd name="connsiteX44" fmla="*/ 608346 w 1158419"/>
              <a:gd name="connsiteY44" fmla="*/ 1972139 h 2182043"/>
              <a:gd name="connsiteX45" fmla="*/ 648824 w 1158419"/>
              <a:gd name="connsiteY45" fmla="*/ 1869745 h 2182043"/>
              <a:gd name="connsiteX46" fmla="*/ 698831 w 1158419"/>
              <a:gd name="connsiteY46" fmla="*/ 1781638 h 2182043"/>
              <a:gd name="connsiteX47" fmla="*/ 739314 w 1158419"/>
              <a:gd name="connsiteY47" fmla="*/ 1714964 h 2182043"/>
              <a:gd name="connsiteX48" fmla="*/ 770269 w 1158419"/>
              <a:gd name="connsiteY48" fmla="*/ 1684008 h 2182043"/>
              <a:gd name="connsiteX49" fmla="*/ 791701 w 1158419"/>
              <a:gd name="connsiteY49" fmla="*/ 1772113 h 2182043"/>
              <a:gd name="connsiteX50" fmla="*/ 813133 w 1158419"/>
              <a:gd name="connsiteY50" fmla="*/ 1719726 h 2182043"/>
              <a:gd name="connsiteX51" fmla="*/ 848850 w 1158419"/>
              <a:gd name="connsiteY51" fmla="*/ 1729250 h 2182043"/>
              <a:gd name="connsiteX52" fmla="*/ 865518 w 1158419"/>
              <a:gd name="connsiteY52" fmla="*/ 1669719 h 2182043"/>
              <a:gd name="connsiteX53" fmla="*/ 946482 w 1158419"/>
              <a:gd name="connsiteY53" fmla="*/ 1703056 h 2182043"/>
              <a:gd name="connsiteX54" fmla="*/ 989344 w 1158419"/>
              <a:gd name="connsiteY54" fmla="*/ 1738775 h 2182043"/>
              <a:gd name="connsiteX55" fmla="*/ 986963 w 1158419"/>
              <a:gd name="connsiteY55" fmla="*/ 1674482 h 2182043"/>
              <a:gd name="connsiteX56" fmla="*/ 1017919 w 1158419"/>
              <a:gd name="connsiteY56" fmla="*/ 1638763 h 2182043"/>
              <a:gd name="connsiteX57" fmla="*/ 996488 w 1158419"/>
              <a:gd name="connsiteY57" fmla="*/ 1557800 h 2182043"/>
              <a:gd name="connsiteX58" fmla="*/ 934577 w 1158419"/>
              <a:gd name="connsiteY58" fmla="*/ 1495890 h 2182043"/>
              <a:gd name="connsiteX59" fmla="*/ 932194 w 1158419"/>
              <a:gd name="connsiteY59" fmla="*/ 1405400 h 2182043"/>
              <a:gd name="connsiteX60" fmla="*/ 929813 w 1158419"/>
              <a:gd name="connsiteY60" fmla="*/ 1364919 h 2182043"/>
              <a:gd name="connsiteX61" fmla="*/ 898856 w 1158419"/>
              <a:gd name="connsiteY61" fmla="*/ 1291100 h 2182043"/>
              <a:gd name="connsiteX62" fmla="*/ 905999 w 1158419"/>
              <a:gd name="connsiteY62" fmla="*/ 1236332 h 2182043"/>
              <a:gd name="connsiteX63" fmla="*/ 998870 w 1158419"/>
              <a:gd name="connsiteY63" fmla="*/ 1195851 h 2182043"/>
              <a:gd name="connsiteX64" fmla="*/ 1041731 w 1158419"/>
              <a:gd name="connsiteY64" fmla="*/ 1143463 h 2182043"/>
              <a:gd name="connsiteX65" fmla="*/ 1070306 w 1158419"/>
              <a:gd name="connsiteY65" fmla="*/ 1124413 h 2182043"/>
              <a:gd name="connsiteX66" fmla="*/ 1125075 w 1158419"/>
              <a:gd name="connsiteY66" fmla="*/ 1088694 h 2182043"/>
              <a:gd name="connsiteX67" fmla="*/ 1158413 w 1158419"/>
              <a:gd name="connsiteY67" fmla="*/ 1024400 h 2182043"/>
              <a:gd name="connsiteX68" fmla="*/ 1127456 w 1158419"/>
              <a:gd name="connsiteY68" fmla="*/ 972013 h 2182043"/>
              <a:gd name="connsiteX69" fmla="*/ 1084594 w 1158419"/>
              <a:gd name="connsiteY69" fmla="*/ 900575 h 2182043"/>
              <a:gd name="connsiteX70" fmla="*/ 1048875 w 1158419"/>
              <a:gd name="connsiteY70" fmla="*/ 864857 h 2182043"/>
              <a:gd name="connsiteX71" fmla="*/ 996487 w 1158419"/>
              <a:gd name="connsiteY71" fmla="*/ 869619 h 2182043"/>
              <a:gd name="connsiteX72" fmla="*/ 977437 w 1158419"/>
              <a:gd name="connsiteY72" fmla="*/ 907720 h 2182043"/>
              <a:gd name="connsiteX73" fmla="*/ 932194 w 1158419"/>
              <a:gd name="connsiteY73" fmla="*/ 962488 h 2182043"/>
              <a:gd name="connsiteX74" fmla="*/ 910762 w 1158419"/>
              <a:gd name="connsiteY74" fmla="*/ 917244 h 2182043"/>
              <a:gd name="connsiteX75" fmla="*/ 891712 w 1158419"/>
              <a:gd name="connsiteY75" fmla="*/ 883906 h 2182043"/>
              <a:gd name="connsiteX76" fmla="*/ 901237 w 1158419"/>
              <a:gd name="connsiteY76" fmla="*/ 833900 h 2182043"/>
              <a:gd name="connsiteX77" fmla="*/ 901237 w 1158419"/>
              <a:gd name="connsiteY77" fmla="*/ 788657 h 2182043"/>
              <a:gd name="connsiteX78" fmla="*/ 941719 w 1158419"/>
              <a:gd name="connsiteY78" fmla="*/ 752938 h 2182043"/>
              <a:gd name="connsiteX79" fmla="*/ 965533 w 1158419"/>
              <a:gd name="connsiteY79" fmla="*/ 686264 h 2182043"/>
              <a:gd name="connsiteX80" fmla="*/ 948862 w 1158419"/>
              <a:gd name="connsiteY80" fmla="*/ 600538 h 2182043"/>
              <a:gd name="connsiteX81" fmla="*/ 917909 w 1158419"/>
              <a:gd name="connsiteY81" fmla="*/ 610064 h 2182043"/>
              <a:gd name="connsiteX82" fmla="*/ 872662 w 1158419"/>
              <a:gd name="connsiteY82" fmla="*/ 574343 h 2182043"/>
              <a:gd name="connsiteX83" fmla="*/ 858374 w 1158419"/>
              <a:gd name="connsiteY83" fmla="*/ 548151 h 2182043"/>
              <a:gd name="connsiteX84" fmla="*/ 820278 w 1158419"/>
              <a:gd name="connsiteY84" fmla="*/ 543389 h 2182043"/>
              <a:gd name="connsiteX85" fmla="*/ 727406 w 1158419"/>
              <a:gd name="connsiteY85" fmla="*/ 545769 h 2182043"/>
              <a:gd name="connsiteX86" fmla="*/ 689306 w 1158419"/>
              <a:gd name="connsiteY86" fmla="*/ 510050 h 2182043"/>
              <a:gd name="connsiteX87" fmla="*/ 660731 w 1158419"/>
              <a:gd name="connsiteY87" fmla="*/ 448138 h 2182043"/>
              <a:gd name="connsiteX88" fmla="*/ 646444 w 1158419"/>
              <a:gd name="connsiteY88" fmla="*/ 410038 h 2182043"/>
              <a:gd name="connsiteX89" fmla="*/ 636919 w 1158419"/>
              <a:gd name="connsiteY89" fmla="*/ 386225 h 2182043"/>
              <a:gd name="connsiteX90" fmla="*/ 617869 w 1158419"/>
              <a:gd name="connsiteY90" fmla="*/ 357650 h 2182043"/>
              <a:gd name="connsiteX91" fmla="*/ 575006 w 1158419"/>
              <a:gd name="connsiteY91" fmla="*/ 329075 h 2182043"/>
              <a:gd name="connsiteX92" fmla="*/ 560719 w 1158419"/>
              <a:gd name="connsiteY92" fmla="*/ 319550 h 2182043"/>
              <a:gd name="connsiteX93" fmla="*/ 541669 w 1158419"/>
              <a:gd name="connsiteY93" fmla="*/ 305263 h 2182043"/>
              <a:gd name="connsiteX94" fmla="*/ 527381 w 1158419"/>
              <a:gd name="connsiteY94" fmla="*/ 300500 h 2182043"/>
              <a:gd name="connsiteX95" fmla="*/ 494044 w 1158419"/>
              <a:gd name="connsiteY95" fmla="*/ 281450 h 2182043"/>
              <a:gd name="connsiteX96" fmla="*/ 470231 w 1158419"/>
              <a:gd name="connsiteY96" fmla="*/ 271925 h 2182043"/>
              <a:gd name="connsiteX97" fmla="*/ 408318 w 1158419"/>
              <a:gd name="connsiteY97" fmla="*/ 181439 h 2182043"/>
              <a:gd name="connsiteX98" fmla="*/ 408319 w 1158419"/>
              <a:gd name="connsiteY98" fmla="*/ 52851 h 2182043"/>
              <a:gd name="connsiteX99" fmla="*/ 377362 w 1158419"/>
              <a:gd name="connsiteY99" fmla="*/ 43325 h 2182043"/>
              <a:gd name="connsiteX100" fmla="*/ 317831 w 1158419"/>
              <a:gd name="connsiteY100" fmla="*/ 9988 h 2182043"/>
              <a:gd name="connsiteX101" fmla="*/ 284494 w 1158419"/>
              <a:gd name="connsiteY101" fmla="*/ 463 h 2182043"/>
              <a:gd name="connsiteX102" fmla="*/ 265444 w 1158419"/>
              <a:gd name="connsiteY102" fmla="*/ 5225 h 2182043"/>
              <a:gd name="connsiteX103" fmla="*/ 227344 w 1158419"/>
              <a:gd name="connsiteY103" fmla="*/ 55231 h 2182043"/>
              <a:gd name="connsiteX104" fmla="*/ 170194 w 1158419"/>
              <a:gd name="connsiteY104" fmla="*/ 69519 h 2182043"/>
              <a:gd name="connsiteX105" fmla="*/ 158287 w 1158419"/>
              <a:gd name="connsiteY105" fmla="*/ 114763 h 2182043"/>
              <a:gd name="connsiteX106" fmla="*/ 122568 w 1158419"/>
              <a:gd name="connsiteY106" fmla="*/ 150481 h 2182043"/>
              <a:gd name="connsiteX107" fmla="*/ 84469 w 1158419"/>
              <a:gd name="connsiteY107" fmla="*/ 243351 h 2182043"/>
              <a:gd name="connsiteX0" fmla="*/ 84469 w 1158419"/>
              <a:gd name="connsiteY0" fmla="*/ 243351 h 2182043"/>
              <a:gd name="connsiteX1" fmla="*/ 91612 w 1158419"/>
              <a:gd name="connsiteY1" fmla="*/ 271925 h 2182043"/>
              <a:gd name="connsiteX2" fmla="*/ 74943 w 1158419"/>
              <a:gd name="connsiteY2" fmla="*/ 340982 h 2182043"/>
              <a:gd name="connsiteX3" fmla="*/ 60656 w 1158419"/>
              <a:gd name="connsiteY3" fmla="*/ 390988 h 2182043"/>
              <a:gd name="connsiteX4" fmla="*/ 53512 w 1158419"/>
              <a:gd name="connsiteY4" fmla="*/ 467188 h 2182043"/>
              <a:gd name="connsiteX5" fmla="*/ 32081 w 1158419"/>
              <a:gd name="connsiteY5" fmla="*/ 505288 h 2182043"/>
              <a:gd name="connsiteX6" fmla="*/ 3506 w 1158419"/>
              <a:gd name="connsiteY6" fmla="*/ 541007 h 2182043"/>
              <a:gd name="connsiteX7" fmla="*/ 74944 w 1158419"/>
              <a:gd name="connsiteY7" fmla="*/ 564819 h 2182043"/>
              <a:gd name="connsiteX8" fmla="*/ 67800 w 1158419"/>
              <a:gd name="connsiteY8" fmla="*/ 643401 h 2182043"/>
              <a:gd name="connsiteX9" fmla="*/ 103518 w 1158419"/>
              <a:gd name="connsiteY9" fmla="*/ 688645 h 2182043"/>
              <a:gd name="connsiteX10" fmla="*/ 167813 w 1158419"/>
              <a:gd name="connsiteY10" fmla="*/ 736269 h 2182043"/>
              <a:gd name="connsiteX11" fmla="*/ 170195 w 1158419"/>
              <a:gd name="connsiteY11" fmla="*/ 807706 h 2182043"/>
              <a:gd name="connsiteX12" fmla="*/ 155907 w 1158419"/>
              <a:gd name="connsiteY12" fmla="*/ 860094 h 2182043"/>
              <a:gd name="connsiteX13" fmla="*/ 127331 w 1158419"/>
              <a:gd name="connsiteY13" fmla="*/ 910100 h 2182043"/>
              <a:gd name="connsiteX14" fmla="*/ 98756 w 1158419"/>
              <a:gd name="connsiteY14" fmla="*/ 948200 h 2182043"/>
              <a:gd name="connsiteX15" fmla="*/ 63037 w 1158419"/>
              <a:gd name="connsiteY15" fmla="*/ 993444 h 2182043"/>
              <a:gd name="connsiteX16" fmla="*/ 32082 w 1158419"/>
              <a:gd name="connsiteY16" fmla="*/ 1064881 h 2182043"/>
              <a:gd name="connsiteX17" fmla="*/ 1125 w 1158419"/>
              <a:gd name="connsiteY17" fmla="*/ 1105363 h 2182043"/>
              <a:gd name="connsiteX18" fmla="*/ 8269 w 1158419"/>
              <a:gd name="connsiteY18" fmla="*/ 1174419 h 2182043"/>
              <a:gd name="connsiteX19" fmla="*/ 22557 w 1158419"/>
              <a:gd name="connsiteY19" fmla="*/ 1224425 h 2182043"/>
              <a:gd name="connsiteX20" fmla="*/ 51133 w 1158419"/>
              <a:gd name="connsiteY20" fmla="*/ 1260144 h 2182043"/>
              <a:gd name="connsiteX21" fmla="*/ 70181 w 1158419"/>
              <a:gd name="connsiteY21" fmla="*/ 1298244 h 2182043"/>
              <a:gd name="connsiteX22" fmla="*/ 148763 w 1158419"/>
              <a:gd name="connsiteY22" fmla="*/ 1314913 h 2182043"/>
              <a:gd name="connsiteX23" fmla="*/ 255919 w 1158419"/>
              <a:gd name="connsiteY23" fmla="*/ 1398256 h 2182043"/>
              <a:gd name="connsiteX24" fmla="*/ 279733 w 1158419"/>
              <a:gd name="connsiteY24" fmla="*/ 1450644 h 2182043"/>
              <a:gd name="connsiteX25" fmla="*/ 239252 w 1158419"/>
              <a:gd name="connsiteY25" fmla="*/ 1550656 h 2182043"/>
              <a:gd name="connsiteX26" fmla="*/ 210677 w 1158419"/>
              <a:gd name="connsiteY26" fmla="*/ 1655431 h 2182043"/>
              <a:gd name="connsiteX27" fmla="*/ 217819 w 1158419"/>
              <a:gd name="connsiteY27" fmla="*/ 1714963 h 2182043"/>
              <a:gd name="connsiteX28" fmla="*/ 246394 w 1158419"/>
              <a:gd name="connsiteY28" fmla="*/ 1812594 h 2182043"/>
              <a:gd name="connsiteX29" fmla="*/ 191627 w 1158419"/>
              <a:gd name="connsiteY29" fmla="*/ 1857838 h 2182043"/>
              <a:gd name="connsiteX30" fmla="*/ 144002 w 1158419"/>
              <a:gd name="connsiteY30" fmla="*/ 1891175 h 2182043"/>
              <a:gd name="connsiteX31" fmla="*/ 91613 w 1158419"/>
              <a:gd name="connsiteY31" fmla="*/ 1917369 h 2182043"/>
              <a:gd name="connsiteX32" fmla="*/ 139239 w 1158419"/>
              <a:gd name="connsiteY32" fmla="*/ 1953088 h 2182043"/>
              <a:gd name="connsiteX33" fmla="*/ 165431 w 1158419"/>
              <a:gd name="connsiteY33" fmla="*/ 1984043 h 2182043"/>
              <a:gd name="connsiteX34" fmla="*/ 196387 w 1158419"/>
              <a:gd name="connsiteY34" fmla="*/ 2055482 h 2182043"/>
              <a:gd name="connsiteX35" fmla="*/ 258302 w 1158419"/>
              <a:gd name="connsiteY35" fmla="*/ 2048338 h 2182043"/>
              <a:gd name="connsiteX36" fmla="*/ 365456 w 1158419"/>
              <a:gd name="connsiteY36" fmla="*/ 2074532 h 2182043"/>
              <a:gd name="connsiteX37" fmla="*/ 382127 w 1158419"/>
              <a:gd name="connsiteY37" fmla="*/ 2155494 h 2182043"/>
              <a:gd name="connsiteX38" fmla="*/ 441658 w 1158419"/>
              <a:gd name="connsiteY38" fmla="*/ 2176926 h 2182043"/>
              <a:gd name="connsiteX39" fmla="*/ 489282 w 1158419"/>
              <a:gd name="connsiteY39" fmla="*/ 2165019 h 2182043"/>
              <a:gd name="connsiteX40" fmla="*/ 527381 w 1158419"/>
              <a:gd name="connsiteY40" fmla="*/ 2181687 h 2182043"/>
              <a:gd name="connsiteX41" fmla="*/ 539288 w 1158419"/>
              <a:gd name="connsiteY41" fmla="*/ 2086437 h 2182043"/>
              <a:gd name="connsiteX42" fmla="*/ 591675 w 1158419"/>
              <a:gd name="connsiteY42" fmla="*/ 2041194 h 2182043"/>
              <a:gd name="connsiteX43" fmla="*/ 613106 w 1158419"/>
              <a:gd name="connsiteY43" fmla="*/ 2010238 h 2182043"/>
              <a:gd name="connsiteX44" fmla="*/ 608346 w 1158419"/>
              <a:gd name="connsiteY44" fmla="*/ 1972139 h 2182043"/>
              <a:gd name="connsiteX45" fmla="*/ 648824 w 1158419"/>
              <a:gd name="connsiteY45" fmla="*/ 1869745 h 2182043"/>
              <a:gd name="connsiteX46" fmla="*/ 698831 w 1158419"/>
              <a:gd name="connsiteY46" fmla="*/ 1781638 h 2182043"/>
              <a:gd name="connsiteX47" fmla="*/ 739314 w 1158419"/>
              <a:gd name="connsiteY47" fmla="*/ 1714964 h 2182043"/>
              <a:gd name="connsiteX48" fmla="*/ 770269 w 1158419"/>
              <a:gd name="connsiteY48" fmla="*/ 1684008 h 2182043"/>
              <a:gd name="connsiteX49" fmla="*/ 791701 w 1158419"/>
              <a:gd name="connsiteY49" fmla="*/ 1772113 h 2182043"/>
              <a:gd name="connsiteX50" fmla="*/ 813133 w 1158419"/>
              <a:gd name="connsiteY50" fmla="*/ 1719726 h 2182043"/>
              <a:gd name="connsiteX51" fmla="*/ 848850 w 1158419"/>
              <a:gd name="connsiteY51" fmla="*/ 1729250 h 2182043"/>
              <a:gd name="connsiteX52" fmla="*/ 865518 w 1158419"/>
              <a:gd name="connsiteY52" fmla="*/ 1669719 h 2182043"/>
              <a:gd name="connsiteX53" fmla="*/ 946482 w 1158419"/>
              <a:gd name="connsiteY53" fmla="*/ 1703056 h 2182043"/>
              <a:gd name="connsiteX54" fmla="*/ 989344 w 1158419"/>
              <a:gd name="connsiteY54" fmla="*/ 1738775 h 2182043"/>
              <a:gd name="connsiteX55" fmla="*/ 986963 w 1158419"/>
              <a:gd name="connsiteY55" fmla="*/ 1674482 h 2182043"/>
              <a:gd name="connsiteX56" fmla="*/ 1017919 w 1158419"/>
              <a:gd name="connsiteY56" fmla="*/ 1638763 h 2182043"/>
              <a:gd name="connsiteX57" fmla="*/ 996488 w 1158419"/>
              <a:gd name="connsiteY57" fmla="*/ 1557800 h 2182043"/>
              <a:gd name="connsiteX58" fmla="*/ 934577 w 1158419"/>
              <a:gd name="connsiteY58" fmla="*/ 1495890 h 2182043"/>
              <a:gd name="connsiteX59" fmla="*/ 932194 w 1158419"/>
              <a:gd name="connsiteY59" fmla="*/ 1405400 h 2182043"/>
              <a:gd name="connsiteX60" fmla="*/ 929813 w 1158419"/>
              <a:gd name="connsiteY60" fmla="*/ 1364919 h 2182043"/>
              <a:gd name="connsiteX61" fmla="*/ 898856 w 1158419"/>
              <a:gd name="connsiteY61" fmla="*/ 1291100 h 2182043"/>
              <a:gd name="connsiteX62" fmla="*/ 905999 w 1158419"/>
              <a:gd name="connsiteY62" fmla="*/ 1236332 h 2182043"/>
              <a:gd name="connsiteX63" fmla="*/ 998870 w 1158419"/>
              <a:gd name="connsiteY63" fmla="*/ 1195851 h 2182043"/>
              <a:gd name="connsiteX64" fmla="*/ 1041731 w 1158419"/>
              <a:gd name="connsiteY64" fmla="*/ 1143463 h 2182043"/>
              <a:gd name="connsiteX65" fmla="*/ 1070306 w 1158419"/>
              <a:gd name="connsiteY65" fmla="*/ 1124413 h 2182043"/>
              <a:gd name="connsiteX66" fmla="*/ 1125075 w 1158419"/>
              <a:gd name="connsiteY66" fmla="*/ 1088694 h 2182043"/>
              <a:gd name="connsiteX67" fmla="*/ 1158413 w 1158419"/>
              <a:gd name="connsiteY67" fmla="*/ 1024400 h 2182043"/>
              <a:gd name="connsiteX68" fmla="*/ 1127456 w 1158419"/>
              <a:gd name="connsiteY68" fmla="*/ 972013 h 2182043"/>
              <a:gd name="connsiteX69" fmla="*/ 1084594 w 1158419"/>
              <a:gd name="connsiteY69" fmla="*/ 900575 h 2182043"/>
              <a:gd name="connsiteX70" fmla="*/ 1048875 w 1158419"/>
              <a:gd name="connsiteY70" fmla="*/ 864857 h 2182043"/>
              <a:gd name="connsiteX71" fmla="*/ 996487 w 1158419"/>
              <a:gd name="connsiteY71" fmla="*/ 869619 h 2182043"/>
              <a:gd name="connsiteX72" fmla="*/ 977437 w 1158419"/>
              <a:gd name="connsiteY72" fmla="*/ 907720 h 2182043"/>
              <a:gd name="connsiteX73" fmla="*/ 932194 w 1158419"/>
              <a:gd name="connsiteY73" fmla="*/ 962488 h 2182043"/>
              <a:gd name="connsiteX74" fmla="*/ 910762 w 1158419"/>
              <a:gd name="connsiteY74" fmla="*/ 917244 h 2182043"/>
              <a:gd name="connsiteX75" fmla="*/ 891712 w 1158419"/>
              <a:gd name="connsiteY75" fmla="*/ 883906 h 2182043"/>
              <a:gd name="connsiteX76" fmla="*/ 901237 w 1158419"/>
              <a:gd name="connsiteY76" fmla="*/ 833900 h 2182043"/>
              <a:gd name="connsiteX77" fmla="*/ 901237 w 1158419"/>
              <a:gd name="connsiteY77" fmla="*/ 788657 h 2182043"/>
              <a:gd name="connsiteX78" fmla="*/ 941719 w 1158419"/>
              <a:gd name="connsiteY78" fmla="*/ 752938 h 2182043"/>
              <a:gd name="connsiteX79" fmla="*/ 965533 w 1158419"/>
              <a:gd name="connsiteY79" fmla="*/ 686264 h 2182043"/>
              <a:gd name="connsiteX80" fmla="*/ 948862 w 1158419"/>
              <a:gd name="connsiteY80" fmla="*/ 600538 h 2182043"/>
              <a:gd name="connsiteX81" fmla="*/ 917909 w 1158419"/>
              <a:gd name="connsiteY81" fmla="*/ 610064 h 2182043"/>
              <a:gd name="connsiteX82" fmla="*/ 872662 w 1158419"/>
              <a:gd name="connsiteY82" fmla="*/ 574343 h 2182043"/>
              <a:gd name="connsiteX83" fmla="*/ 858374 w 1158419"/>
              <a:gd name="connsiteY83" fmla="*/ 548151 h 2182043"/>
              <a:gd name="connsiteX84" fmla="*/ 820278 w 1158419"/>
              <a:gd name="connsiteY84" fmla="*/ 543389 h 2182043"/>
              <a:gd name="connsiteX85" fmla="*/ 722643 w 1158419"/>
              <a:gd name="connsiteY85" fmla="*/ 543387 h 2182043"/>
              <a:gd name="connsiteX86" fmla="*/ 689306 w 1158419"/>
              <a:gd name="connsiteY86" fmla="*/ 510050 h 2182043"/>
              <a:gd name="connsiteX87" fmla="*/ 660731 w 1158419"/>
              <a:gd name="connsiteY87" fmla="*/ 448138 h 2182043"/>
              <a:gd name="connsiteX88" fmla="*/ 646444 w 1158419"/>
              <a:gd name="connsiteY88" fmla="*/ 410038 h 2182043"/>
              <a:gd name="connsiteX89" fmla="*/ 636919 w 1158419"/>
              <a:gd name="connsiteY89" fmla="*/ 386225 h 2182043"/>
              <a:gd name="connsiteX90" fmla="*/ 617869 w 1158419"/>
              <a:gd name="connsiteY90" fmla="*/ 357650 h 2182043"/>
              <a:gd name="connsiteX91" fmla="*/ 575006 w 1158419"/>
              <a:gd name="connsiteY91" fmla="*/ 329075 h 2182043"/>
              <a:gd name="connsiteX92" fmla="*/ 560719 w 1158419"/>
              <a:gd name="connsiteY92" fmla="*/ 319550 h 2182043"/>
              <a:gd name="connsiteX93" fmla="*/ 541669 w 1158419"/>
              <a:gd name="connsiteY93" fmla="*/ 305263 h 2182043"/>
              <a:gd name="connsiteX94" fmla="*/ 527381 w 1158419"/>
              <a:gd name="connsiteY94" fmla="*/ 300500 h 2182043"/>
              <a:gd name="connsiteX95" fmla="*/ 494044 w 1158419"/>
              <a:gd name="connsiteY95" fmla="*/ 281450 h 2182043"/>
              <a:gd name="connsiteX96" fmla="*/ 470231 w 1158419"/>
              <a:gd name="connsiteY96" fmla="*/ 271925 h 2182043"/>
              <a:gd name="connsiteX97" fmla="*/ 408318 w 1158419"/>
              <a:gd name="connsiteY97" fmla="*/ 181439 h 2182043"/>
              <a:gd name="connsiteX98" fmla="*/ 408319 w 1158419"/>
              <a:gd name="connsiteY98" fmla="*/ 52851 h 2182043"/>
              <a:gd name="connsiteX99" fmla="*/ 377362 w 1158419"/>
              <a:gd name="connsiteY99" fmla="*/ 43325 h 2182043"/>
              <a:gd name="connsiteX100" fmla="*/ 317831 w 1158419"/>
              <a:gd name="connsiteY100" fmla="*/ 9988 h 2182043"/>
              <a:gd name="connsiteX101" fmla="*/ 284494 w 1158419"/>
              <a:gd name="connsiteY101" fmla="*/ 463 h 2182043"/>
              <a:gd name="connsiteX102" fmla="*/ 265444 w 1158419"/>
              <a:gd name="connsiteY102" fmla="*/ 5225 h 2182043"/>
              <a:gd name="connsiteX103" fmla="*/ 227344 w 1158419"/>
              <a:gd name="connsiteY103" fmla="*/ 55231 h 2182043"/>
              <a:gd name="connsiteX104" fmla="*/ 170194 w 1158419"/>
              <a:gd name="connsiteY104" fmla="*/ 69519 h 2182043"/>
              <a:gd name="connsiteX105" fmla="*/ 158287 w 1158419"/>
              <a:gd name="connsiteY105" fmla="*/ 114763 h 2182043"/>
              <a:gd name="connsiteX106" fmla="*/ 122568 w 1158419"/>
              <a:gd name="connsiteY106" fmla="*/ 150481 h 2182043"/>
              <a:gd name="connsiteX107" fmla="*/ 84469 w 1158419"/>
              <a:gd name="connsiteY107" fmla="*/ 243351 h 2182043"/>
              <a:gd name="connsiteX0" fmla="*/ 84469 w 1158419"/>
              <a:gd name="connsiteY0" fmla="*/ 243351 h 2182043"/>
              <a:gd name="connsiteX1" fmla="*/ 91612 w 1158419"/>
              <a:gd name="connsiteY1" fmla="*/ 271925 h 2182043"/>
              <a:gd name="connsiteX2" fmla="*/ 74943 w 1158419"/>
              <a:gd name="connsiteY2" fmla="*/ 340982 h 2182043"/>
              <a:gd name="connsiteX3" fmla="*/ 60656 w 1158419"/>
              <a:gd name="connsiteY3" fmla="*/ 390988 h 2182043"/>
              <a:gd name="connsiteX4" fmla="*/ 53512 w 1158419"/>
              <a:gd name="connsiteY4" fmla="*/ 467188 h 2182043"/>
              <a:gd name="connsiteX5" fmla="*/ 32081 w 1158419"/>
              <a:gd name="connsiteY5" fmla="*/ 505288 h 2182043"/>
              <a:gd name="connsiteX6" fmla="*/ 3506 w 1158419"/>
              <a:gd name="connsiteY6" fmla="*/ 541007 h 2182043"/>
              <a:gd name="connsiteX7" fmla="*/ 74944 w 1158419"/>
              <a:gd name="connsiteY7" fmla="*/ 564819 h 2182043"/>
              <a:gd name="connsiteX8" fmla="*/ 67800 w 1158419"/>
              <a:gd name="connsiteY8" fmla="*/ 643401 h 2182043"/>
              <a:gd name="connsiteX9" fmla="*/ 103518 w 1158419"/>
              <a:gd name="connsiteY9" fmla="*/ 688645 h 2182043"/>
              <a:gd name="connsiteX10" fmla="*/ 167813 w 1158419"/>
              <a:gd name="connsiteY10" fmla="*/ 736269 h 2182043"/>
              <a:gd name="connsiteX11" fmla="*/ 170195 w 1158419"/>
              <a:gd name="connsiteY11" fmla="*/ 807706 h 2182043"/>
              <a:gd name="connsiteX12" fmla="*/ 155907 w 1158419"/>
              <a:gd name="connsiteY12" fmla="*/ 860094 h 2182043"/>
              <a:gd name="connsiteX13" fmla="*/ 127331 w 1158419"/>
              <a:gd name="connsiteY13" fmla="*/ 910100 h 2182043"/>
              <a:gd name="connsiteX14" fmla="*/ 98756 w 1158419"/>
              <a:gd name="connsiteY14" fmla="*/ 948200 h 2182043"/>
              <a:gd name="connsiteX15" fmla="*/ 63037 w 1158419"/>
              <a:gd name="connsiteY15" fmla="*/ 993444 h 2182043"/>
              <a:gd name="connsiteX16" fmla="*/ 32082 w 1158419"/>
              <a:gd name="connsiteY16" fmla="*/ 1064881 h 2182043"/>
              <a:gd name="connsiteX17" fmla="*/ 1125 w 1158419"/>
              <a:gd name="connsiteY17" fmla="*/ 1105363 h 2182043"/>
              <a:gd name="connsiteX18" fmla="*/ 8269 w 1158419"/>
              <a:gd name="connsiteY18" fmla="*/ 1174419 h 2182043"/>
              <a:gd name="connsiteX19" fmla="*/ 22557 w 1158419"/>
              <a:gd name="connsiteY19" fmla="*/ 1224425 h 2182043"/>
              <a:gd name="connsiteX20" fmla="*/ 51133 w 1158419"/>
              <a:gd name="connsiteY20" fmla="*/ 1260144 h 2182043"/>
              <a:gd name="connsiteX21" fmla="*/ 70181 w 1158419"/>
              <a:gd name="connsiteY21" fmla="*/ 1298244 h 2182043"/>
              <a:gd name="connsiteX22" fmla="*/ 148763 w 1158419"/>
              <a:gd name="connsiteY22" fmla="*/ 1314913 h 2182043"/>
              <a:gd name="connsiteX23" fmla="*/ 255919 w 1158419"/>
              <a:gd name="connsiteY23" fmla="*/ 1398256 h 2182043"/>
              <a:gd name="connsiteX24" fmla="*/ 279733 w 1158419"/>
              <a:gd name="connsiteY24" fmla="*/ 1450644 h 2182043"/>
              <a:gd name="connsiteX25" fmla="*/ 239252 w 1158419"/>
              <a:gd name="connsiteY25" fmla="*/ 1550656 h 2182043"/>
              <a:gd name="connsiteX26" fmla="*/ 210677 w 1158419"/>
              <a:gd name="connsiteY26" fmla="*/ 1655431 h 2182043"/>
              <a:gd name="connsiteX27" fmla="*/ 217819 w 1158419"/>
              <a:gd name="connsiteY27" fmla="*/ 1714963 h 2182043"/>
              <a:gd name="connsiteX28" fmla="*/ 246394 w 1158419"/>
              <a:gd name="connsiteY28" fmla="*/ 1812594 h 2182043"/>
              <a:gd name="connsiteX29" fmla="*/ 191627 w 1158419"/>
              <a:gd name="connsiteY29" fmla="*/ 1857838 h 2182043"/>
              <a:gd name="connsiteX30" fmla="*/ 144002 w 1158419"/>
              <a:gd name="connsiteY30" fmla="*/ 1891175 h 2182043"/>
              <a:gd name="connsiteX31" fmla="*/ 91613 w 1158419"/>
              <a:gd name="connsiteY31" fmla="*/ 1917369 h 2182043"/>
              <a:gd name="connsiteX32" fmla="*/ 139239 w 1158419"/>
              <a:gd name="connsiteY32" fmla="*/ 1953088 h 2182043"/>
              <a:gd name="connsiteX33" fmla="*/ 165431 w 1158419"/>
              <a:gd name="connsiteY33" fmla="*/ 1984043 h 2182043"/>
              <a:gd name="connsiteX34" fmla="*/ 196387 w 1158419"/>
              <a:gd name="connsiteY34" fmla="*/ 2055482 h 2182043"/>
              <a:gd name="connsiteX35" fmla="*/ 258302 w 1158419"/>
              <a:gd name="connsiteY35" fmla="*/ 2048338 h 2182043"/>
              <a:gd name="connsiteX36" fmla="*/ 365456 w 1158419"/>
              <a:gd name="connsiteY36" fmla="*/ 2074532 h 2182043"/>
              <a:gd name="connsiteX37" fmla="*/ 382127 w 1158419"/>
              <a:gd name="connsiteY37" fmla="*/ 2155494 h 2182043"/>
              <a:gd name="connsiteX38" fmla="*/ 441658 w 1158419"/>
              <a:gd name="connsiteY38" fmla="*/ 2176926 h 2182043"/>
              <a:gd name="connsiteX39" fmla="*/ 489282 w 1158419"/>
              <a:gd name="connsiteY39" fmla="*/ 2165019 h 2182043"/>
              <a:gd name="connsiteX40" fmla="*/ 527381 w 1158419"/>
              <a:gd name="connsiteY40" fmla="*/ 2181687 h 2182043"/>
              <a:gd name="connsiteX41" fmla="*/ 539288 w 1158419"/>
              <a:gd name="connsiteY41" fmla="*/ 2086437 h 2182043"/>
              <a:gd name="connsiteX42" fmla="*/ 591675 w 1158419"/>
              <a:gd name="connsiteY42" fmla="*/ 2041194 h 2182043"/>
              <a:gd name="connsiteX43" fmla="*/ 613106 w 1158419"/>
              <a:gd name="connsiteY43" fmla="*/ 2010238 h 2182043"/>
              <a:gd name="connsiteX44" fmla="*/ 608346 w 1158419"/>
              <a:gd name="connsiteY44" fmla="*/ 1972139 h 2182043"/>
              <a:gd name="connsiteX45" fmla="*/ 648824 w 1158419"/>
              <a:gd name="connsiteY45" fmla="*/ 1869745 h 2182043"/>
              <a:gd name="connsiteX46" fmla="*/ 698831 w 1158419"/>
              <a:gd name="connsiteY46" fmla="*/ 1781638 h 2182043"/>
              <a:gd name="connsiteX47" fmla="*/ 739314 w 1158419"/>
              <a:gd name="connsiteY47" fmla="*/ 1714964 h 2182043"/>
              <a:gd name="connsiteX48" fmla="*/ 770269 w 1158419"/>
              <a:gd name="connsiteY48" fmla="*/ 1684008 h 2182043"/>
              <a:gd name="connsiteX49" fmla="*/ 791701 w 1158419"/>
              <a:gd name="connsiteY49" fmla="*/ 1772113 h 2182043"/>
              <a:gd name="connsiteX50" fmla="*/ 813133 w 1158419"/>
              <a:gd name="connsiteY50" fmla="*/ 1719726 h 2182043"/>
              <a:gd name="connsiteX51" fmla="*/ 848850 w 1158419"/>
              <a:gd name="connsiteY51" fmla="*/ 1729250 h 2182043"/>
              <a:gd name="connsiteX52" fmla="*/ 865518 w 1158419"/>
              <a:gd name="connsiteY52" fmla="*/ 1669719 h 2182043"/>
              <a:gd name="connsiteX53" fmla="*/ 946482 w 1158419"/>
              <a:gd name="connsiteY53" fmla="*/ 1703056 h 2182043"/>
              <a:gd name="connsiteX54" fmla="*/ 989344 w 1158419"/>
              <a:gd name="connsiteY54" fmla="*/ 1738775 h 2182043"/>
              <a:gd name="connsiteX55" fmla="*/ 986963 w 1158419"/>
              <a:gd name="connsiteY55" fmla="*/ 1674482 h 2182043"/>
              <a:gd name="connsiteX56" fmla="*/ 1017919 w 1158419"/>
              <a:gd name="connsiteY56" fmla="*/ 1638763 h 2182043"/>
              <a:gd name="connsiteX57" fmla="*/ 996488 w 1158419"/>
              <a:gd name="connsiteY57" fmla="*/ 1557800 h 2182043"/>
              <a:gd name="connsiteX58" fmla="*/ 934577 w 1158419"/>
              <a:gd name="connsiteY58" fmla="*/ 1495890 h 2182043"/>
              <a:gd name="connsiteX59" fmla="*/ 932194 w 1158419"/>
              <a:gd name="connsiteY59" fmla="*/ 1405400 h 2182043"/>
              <a:gd name="connsiteX60" fmla="*/ 929813 w 1158419"/>
              <a:gd name="connsiteY60" fmla="*/ 1364919 h 2182043"/>
              <a:gd name="connsiteX61" fmla="*/ 898856 w 1158419"/>
              <a:gd name="connsiteY61" fmla="*/ 1291100 h 2182043"/>
              <a:gd name="connsiteX62" fmla="*/ 905999 w 1158419"/>
              <a:gd name="connsiteY62" fmla="*/ 1236332 h 2182043"/>
              <a:gd name="connsiteX63" fmla="*/ 998870 w 1158419"/>
              <a:gd name="connsiteY63" fmla="*/ 1195851 h 2182043"/>
              <a:gd name="connsiteX64" fmla="*/ 1041731 w 1158419"/>
              <a:gd name="connsiteY64" fmla="*/ 1143463 h 2182043"/>
              <a:gd name="connsiteX65" fmla="*/ 1070306 w 1158419"/>
              <a:gd name="connsiteY65" fmla="*/ 1124413 h 2182043"/>
              <a:gd name="connsiteX66" fmla="*/ 1125075 w 1158419"/>
              <a:gd name="connsiteY66" fmla="*/ 1088694 h 2182043"/>
              <a:gd name="connsiteX67" fmla="*/ 1158413 w 1158419"/>
              <a:gd name="connsiteY67" fmla="*/ 1024400 h 2182043"/>
              <a:gd name="connsiteX68" fmla="*/ 1127456 w 1158419"/>
              <a:gd name="connsiteY68" fmla="*/ 972013 h 2182043"/>
              <a:gd name="connsiteX69" fmla="*/ 1084594 w 1158419"/>
              <a:gd name="connsiteY69" fmla="*/ 900575 h 2182043"/>
              <a:gd name="connsiteX70" fmla="*/ 1048875 w 1158419"/>
              <a:gd name="connsiteY70" fmla="*/ 864857 h 2182043"/>
              <a:gd name="connsiteX71" fmla="*/ 996487 w 1158419"/>
              <a:gd name="connsiteY71" fmla="*/ 869619 h 2182043"/>
              <a:gd name="connsiteX72" fmla="*/ 977437 w 1158419"/>
              <a:gd name="connsiteY72" fmla="*/ 907720 h 2182043"/>
              <a:gd name="connsiteX73" fmla="*/ 932194 w 1158419"/>
              <a:gd name="connsiteY73" fmla="*/ 962488 h 2182043"/>
              <a:gd name="connsiteX74" fmla="*/ 910762 w 1158419"/>
              <a:gd name="connsiteY74" fmla="*/ 917244 h 2182043"/>
              <a:gd name="connsiteX75" fmla="*/ 891712 w 1158419"/>
              <a:gd name="connsiteY75" fmla="*/ 883906 h 2182043"/>
              <a:gd name="connsiteX76" fmla="*/ 901237 w 1158419"/>
              <a:gd name="connsiteY76" fmla="*/ 833900 h 2182043"/>
              <a:gd name="connsiteX77" fmla="*/ 901237 w 1158419"/>
              <a:gd name="connsiteY77" fmla="*/ 788657 h 2182043"/>
              <a:gd name="connsiteX78" fmla="*/ 941719 w 1158419"/>
              <a:gd name="connsiteY78" fmla="*/ 752938 h 2182043"/>
              <a:gd name="connsiteX79" fmla="*/ 965533 w 1158419"/>
              <a:gd name="connsiteY79" fmla="*/ 686264 h 2182043"/>
              <a:gd name="connsiteX80" fmla="*/ 948862 w 1158419"/>
              <a:gd name="connsiteY80" fmla="*/ 600538 h 2182043"/>
              <a:gd name="connsiteX81" fmla="*/ 917909 w 1158419"/>
              <a:gd name="connsiteY81" fmla="*/ 610064 h 2182043"/>
              <a:gd name="connsiteX82" fmla="*/ 872662 w 1158419"/>
              <a:gd name="connsiteY82" fmla="*/ 574343 h 2182043"/>
              <a:gd name="connsiteX83" fmla="*/ 858374 w 1158419"/>
              <a:gd name="connsiteY83" fmla="*/ 548151 h 2182043"/>
              <a:gd name="connsiteX84" fmla="*/ 820278 w 1158419"/>
              <a:gd name="connsiteY84" fmla="*/ 543389 h 2182043"/>
              <a:gd name="connsiteX85" fmla="*/ 722643 w 1158419"/>
              <a:gd name="connsiteY85" fmla="*/ 543387 h 2182043"/>
              <a:gd name="connsiteX86" fmla="*/ 689306 w 1158419"/>
              <a:gd name="connsiteY86" fmla="*/ 510050 h 2182043"/>
              <a:gd name="connsiteX87" fmla="*/ 660731 w 1158419"/>
              <a:gd name="connsiteY87" fmla="*/ 448138 h 2182043"/>
              <a:gd name="connsiteX88" fmla="*/ 646444 w 1158419"/>
              <a:gd name="connsiteY88" fmla="*/ 410038 h 2182043"/>
              <a:gd name="connsiteX89" fmla="*/ 617869 w 1158419"/>
              <a:gd name="connsiteY89" fmla="*/ 357650 h 2182043"/>
              <a:gd name="connsiteX90" fmla="*/ 575006 w 1158419"/>
              <a:gd name="connsiteY90" fmla="*/ 329075 h 2182043"/>
              <a:gd name="connsiteX91" fmla="*/ 560719 w 1158419"/>
              <a:gd name="connsiteY91" fmla="*/ 319550 h 2182043"/>
              <a:gd name="connsiteX92" fmla="*/ 541669 w 1158419"/>
              <a:gd name="connsiteY92" fmla="*/ 305263 h 2182043"/>
              <a:gd name="connsiteX93" fmla="*/ 527381 w 1158419"/>
              <a:gd name="connsiteY93" fmla="*/ 300500 h 2182043"/>
              <a:gd name="connsiteX94" fmla="*/ 494044 w 1158419"/>
              <a:gd name="connsiteY94" fmla="*/ 281450 h 2182043"/>
              <a:gd name="connsiteX95" fmla="*/ 470231 w 1158419"/>
              <a:gd name="connsiteY95" fmla="*/ 271925 h 2182043"/>
              <a:gd name="connsiteX96" fmla="*/ 408318 w 1158419"/>
              <a:gd name="connsiteY96" fmla="*/ 181439 h 2182043"/>
              <a:gd name="connsiteX97" fmla="*/ 408319 w 1158419"/>
              <a:gd name="connsiteY97" fmla="*/ 52851 h 2182043"/>
              <a:gd name="connsiteX98" fmla="*/ 377362 w 1158419"/>
              <a:gd name="connsiteY98" fmla="*/ 43325 h 2182043"/>
              <a:gd name="connsiteX99" fmla="*/ 317831 w 1158419"/>
              <a:gd name="connsiteY99" fmla="*/ 9988 h 2182043"/>
              <a:gd name="connsiteX100" fmla="*/ 284494 w 1158419"/>
              <a:gd name="connsiteY100" fmla="*/ 463 h 2182043"/>
              <a:gd name="connsiteX101" fmla="*/ 265444 w 1158419"/>
              <a:gd name="connsiteY101" fmla="*/ 5225 h 2182043"/>
              <a:gd name="connsiteX102" fmla="*/ 227344 w 1158419"/>
              <a:gd name="connsiteY102" fmla="*/ 55231 h 2182043"/>
              <a:gd name="connsiteX103" fmla="*/ 170194 w 1158419"/>
              <a:gd name="connsiteY103" fmla="*/ 69519 h 2182043"/>
              <a:gd name="connsiteX104" fmla="*/ 158287 w 1158419"/>
              <a:gd name="connsiteY104" fmla="*/ 114763 h 2182043"/>
              <a:gd name="connsiteX105" fmla="*/ 122568 w 1158419"/>
              <a:gd name="connsiteY105" fmla="*/ 150481 h 2182043"/>
              <a:gd name="connsiteX106" fmla="*/ 84469 w 1158419"/>
              <a:gd name="connsiteY106" fmla="*/ 243351 h 2182043"/>
              <a:gd name="connsiteX0" fmla="*/ 84469 w 1158419"/>
              <a:gd name="connsiteY0" fmla="*/ 243351 h 2182043"/>
              <a:gd name="connsiteX1" fmla="*/ 91612 w 1158419"/>
              <a:gd name="connsiteY1" fmla="*/ 271925 h 2182043"/>
              <a:gd name="connsiteX2" fmla="*/ 74943 w 1158419"/>
              <a:gd name="connsiteY2" fmla="*/ 340982 h 2182043"/>
              <a:gd name="connsiteX3" fmla="*/ 60656 w 1158419"/>
              <a:gd name="connsiteY3" fmla="*/ 390988 h 2182043"/>
              <a:gd name="connsiteX4" fmla="*/ 53512 w 1158419"/>
              <a:gd name="connsiteY4" fmla="*/ 467188 h 2182043"/>
              <a:gd name="connsiteX5" fmla="*/ 32081 w 1158419"/>
              <a:gd name="connsiteY5" fmla="*/ 505288 h 2182043"/>
              <a:gd name="connsiteX6" fmla="*/ 3506 w 1158419"/>
              <a:gd name="connsiteY6" fmla="*/ 541007 h 2182043"/>
              <a:gd name="connsiteX7" fmla="*/ 74944 w 1158419"/>
              <a:gd name="connsiteY7" fmla="*/ 564819 h 2182043"/>
              <a:gd name="connsiteX8" fmla="*/ 67800 w 1158419"/>
              <a:gd name="connsiteY8" fmla="*/ 643401 h 2182043"/>
              <a:gd name="connsiteX9" fmla="*/ 103518 w 1158419"/>
              <a:gd name="connsiteY9" fmla="*/ 688645 h 2182043"/>
              <a:gd name="connsiteX10" fmla="*/ 167813 w 1158419"/>
              <a:gd name="connsiteY10" fmla="*/ 736269 h 2182043"/>
              <a:gd name="connsiteX11" fmla="*/ 170195 w 1158419"/>
              <a:gd name="connsiteY11" fmla="*/ 807706 h 2182043"/>
              <a:gd name="connsiteX12" fmla="*/ 155907 w 1158419"/>
              <a:gd name="connsiteY12" fmla="*/ 860094 h 2182043"/>
              <a:gd name="connsiteX13" fmla="*/ 127331 w 1158419"/>
              <a:gd name="connsiteY13" fmla="*/ 910100 h 2182043"/>
              <a:gd name="connsiteX14" fmla="*/ 98756 w 1158419"/>
              <a:gd name="connsiteY14" fmla="*/ 948200 h 2182043"/>
              <a:gd name="connsiteX15" fmla="*/ 63037 w 1158419"/>
              <a:gd name="connsiteY15" fmla="*/ 993444 h 2182043"/>
              <a:gd name="connsiteX16" fmla="*/ 32082 w 1158419"/>
              <a:gd name="connsiteY16" fmla="*/ 1064881 h 2182043"/>
              <a:gd name="connsiteX17" fmla="*/ 1125 w 1158419"/>
              <a:gd name="connsiteY17" fmla="*/ 1105363 h 2182043"/>
              <a:gd name="connsiteX18" fmla="*/ 8269 w 1158419"/>
              <a:gd name="connsiteY18" fmla="*/ 1174419 h 2182043"/>
              <a:gd name="connsiteX19" fmla="*/ 22557 w 1158419"/>
              <a:gd name="connsiteY19" fmla="*/ 1224425 h 2182043"/>
              <a:gd name="connsiteX20" fmla="*/ 51133 w 1158419"/>
              <a:gd name="connsiteY20" fmla="*/ 1260144 h 2182043"/>
              <a:gd name="connsiteX21" fmla="*/ 70181 w 1158419"/>
              <a:gd name="connsiteY21" fmla="*/ 1298244 h 2182043"/>
              <a:gd name="connsiteX22" fmla="*/ 148763 w 1158419"/>
              <a:gd name="connsiteY22" fmla="*/ 1314913 h 2182043"/>
              <a:gd name="connsiteX23" fmla="*/ 255919 w 1158419"/>
              <a:gd name="connsiteY23" fmla="*/ 1398256 h 2182043"/>
              <a:gd name="connsiteX24" fmla="*/ 279733 w 1158419"/>
              <a:gd name="connsiteY24" fmla="*/ 1450644 h 2182043"/>
              <a:gd name="connsiteX25" fmla="*/ 239252 w 1158419"/>
              <a:gd name="connsiteY25" fmla="*/ 1550656 h 2182043"/>
              <a:gd name="connsiteX26" fmla="*/ 210677 w 1158419"/>
              <a:gd name="connsiteY26" fmla="*/ 1655431 h 2182043"/>
              <a:gd name="connsiteX27" fmla="*/ 217819 w 1158419"/>
              <a:gd name="connsiteY27" fmla="*/ 1714963 h 2182043"/>
              <a:gd name="connsiteX28" fmla="*/ 246394 w 1158419"/>
              <a:gd name="connsiteY28" fmla="*/ 1812594 h 2182043"/>
              <a:gd name="connsiteX29" fmla="*/ 191627 w 1158419"/>
              <a:gd name="connsiteY29" fmla="*/ 1857838 h 2182043"/>
              <a:gd name="connsiteX30" fmla="*/ 144002 w 1158419"/>
              <a:gd name="connsiteY30" fmla="*/ 1891175 h 2182043"/>
              <a:gd name="connsiteX31" fmla="*/ 91613 w 1158419"/>
              <a:gd name="connsiteY31" fmla="*/ 1917369 h 2182043"/>
              <a:gd name="connsiteX32" fmla="*/ 139239 w 1158419"/>
              <a:gd name="connsiteY32" fmla="*/ 1953088 h 2182043"/>
              <a:gd name="connsiteX33" fmla="*/ 165431 w 1158419"/>
              <a:gd name="connsiteY33" fmla="*/ 1984043 h 2182043"/>
              <a:gd name="connsiteX34" fmla="*/ 196387 w 1158419"/>
              <a:gd name="connsiteY34" fmla="*/ 2055482 h 2182043"/>
              <a:gd name="connsiteX35" fmla="*/ 258302 w 1158419"/>
              <a:gd name="connsiteY35" fmla="*/ 2048338 h 2182043"/>
              <a:gd name="connsiteX36" fmla="*/ 365456 w 1158419"/>
              <a:gd name="connsiteY36" fmla="*/ 2074532 h 2182043"/>
              <a:gd name="connsiteX37" fmla="*/ 382127 w 1158419"/>
              <a:gd name="connsiteY37" fmla="*/ 2155494 h 2182043"/>
              <a:gd name="connsiteX38" fmla="*/ 441658 w 1158419"/>
              <a:gd name="connsiteY38" fmla="*/ 2176926 h 2182043"/>
              <a:gd name="connsiteX39" fmla="*/ 489282 w 1158419"/>
              <a:gd name="connsiteY39" fmla="*/ 2165019 h 2182043"/>
              <a:gd name="connsiteX40" fmla="*/ 527381 w 1158419"/>
              <a:gd name="connsiteY40" fmla="*/ 2181687 h 2182043"/>
              <a:gd name="connsiteX41" fmla="*/ 539288 w 1158419"/>
              <a:gd name="connsiteY41" fmla="*/ 2086437 h 2182043"/>
              <a:gd name="connsiteX42" fmla="*/ 591675 w 1158419"/>
              <a:gd name="connsiteY42" fmla="*/ 2041194 h 2182043"/>
              <a:gd name="connsiteX43" fmla="*/ 613106 w 1158419"/>
              <a:gd name="connsiteY43" fmla="*/ 2010238 h 2182043"/>
              <a:gd name="connsiteX44" fmla="*/ 608346 w 1158419"/>
              <a:gd name="connsiteY44" fmla="*/ 1972139 h 2182043"/>
              <a:gd name="connsiteX45" fmla="*/ 648824 w 1158419"/>
              <a:gd name="connsiteY45" fmla="*/ 1869745 h 2182043"/>
              <a:gd name="connsiteX46" fmla="*/ 698831 w 1158419"/>
              <a:gd name="connsiteY46" fmla="*/ 1781638 h 2182043"/>
              <a:gd name="connsiteX47" fmla="*/ 739314 w 1158419"/>
              <a:gd name="connsiteY47" fmla="*/ 1714964 h 2182043"/>
              <a:gd name="connsiteX48" fmla="*/ 770269 w 1158419"/>
              <a:gd name="connsiteY48" fmla="*/ 1684008 h 2182043"/>
              <a:gd name="connsiteX49" fmla="*/ 791701 w 1158419"/>
              <a:gd name="connsiteY49" fmla="*/ 1772113 h 2182043"/>
              <a:gd name="connsiteX50" fmla="*/ 813133 w 1158419"/>
              <a:gd name="connsiteY50" fmla="*/ 1719726 h 2182043"/>
              <a:gd name="connsiteX51" fmla="*/ 848850 w 1158419"/>
              <a:gd name="connsiteY51" fmla="*/ 1729250 h 2182043"/>
              <a:gd name="connsiteX52" fmla="*/ 865518 w 1158419"/>
              <a:gd name="connsiteY52" fmla="*/ 1669719 h 2182043"/>
              <a:gd name="connsiteX53" fmla="*/ 946482 w 1158419"/>
              <a:gd name="connsiteY53" fmla="*/ 1703056 h 2182043"/>
              <a:gd name="connsiteX54" fmla="*/ 989344 w 1158419"/>
              <a:gd name="connsiteY54" fmla="*/ 1738775 h 2182043"/>
              <a:gd name="connsiteX55" fmla="*/ 986963 w 1158419"/>
              <a:gd name="connsiteY55" fmla="*/ 1674482 h 2182043"/>
              <a:gd name="connsiteX56" fmla="*/ 1017919 w 1158419"/>
              <a:gd name="connsiteY56" fmla="*/ 1638763 h 2182043"/>
              <a:gd name="connsiteX57" fmla="*/ 996488 w 1158419"/>
              <a:gd name="connsiteY57" fmla="*/ 1557800 h 2182043"/>
              <a:gd name="connsiteX58" fmla="*/ 934577 w 1158419"/>
              <a:gd name="connsiteY58" fmla="*/ 1495890 h 2182043"/>
              <a:gd name="connsiteX59" fmla="*/ 932194 w 1158419"/>
              <a:gd name="connsiteY59" fmla="*/ 1405400 h 2182043"/>
              <a:gd name="connsiteX60" fmla="*/ 929813 w 1158419"/>
              <a:gd name="connsiteY60" fmla="*/ 1364919 h 2182043"/>
              <a:gd name="connsiteX61" fmla="*/ 898856 w 1158419"/>
              <a:gd name="connsiteY61" fmla="*/ 1291100 h 2182043"/>
              <a:gd name="connsiteX62" fmla="*/ 905999 w 1158419"/>
              <a:gd name="connsiteY62" fmla="*/ 1236332 h 2182043"/>
              <a:gd name="connsiteX63" fmla="*/ 998870 w 1158419"/>
              <a:gd name="connsiteY63" fmla="*/ 1195851 h 2182043"/>
              <a:gd name="connsiteX64" fmla="*/ 1041731 w 1158419"/>
              <a:gd name="connsiteY64" fmla="*/ 1143463 h 2182043"/>
              <a:gd name="connsiteX65" fmla="*/ 1070306 w 1158419"/>
              <a:gd name="connsiteY65" fmla="*/ 1124413 h 2182043"/>
              <a:gd name="connsiteX66" fmla="*/ 1125075 w 1158419"/>
              <a:gd name="connsiteY66" fmla="*/ 1088694 h 2182043"/>
              <a:gd name="connsiteX67" fmla="*/ 1158413 w 1158419"/>
              <a:gd name="connsiteY67" fmla="*/ 1024400 h 2182043"/>
              <a:gd name="connsiteX68" fmla="*/ 1127456 w 1158419"/>
              <a:gd name="connsiteY68" fmla="*/ 972013 h 2182043"/>
              <a:gd name="connsiteX69" fmla="*/ 1084594 w 1158419"/>
              <a:gd name="connsiteY69" fmla="*/ 900575 h 2182043"/>
              <a:gd name="connsiteX70" fmla="*/ 1048875 w 1158419"/>
              <a:gd name="connsiteY70" fmla="*/ 864857 h 2182043"/>
              <a:gd name="connsiteX71" fmla="*/ 996487 w 1158419"/>
              <a:gd name="connsiteY71" fmla="*/ 869619 h 2182043"/>
              <a:gd name="connsiteX72" fmla="*/ 977437 w 1158419"/>
              <a:gd name="connsiteY72" fmla="*/ 907720 h 2182043"/>
              <a:gd name="connsiteX73" fmla="*/ 932194 w 1158419"/>
              <a:gd name="connsiteY73" fmla="*/ 962488 h 2182043"/>
              <a:gd name="connsiteX74" fmla="*/ 910762 w 1158419"/>
              <a:gd name="connsiteY74" fmla="*/ 917244 h 2182043"/>
              <a:gd name="connsiteX75" fmla="*/ 891712 w 1158419"/>
              <a:gd name="connsiteY75" fmla="*/ 883906 h 2182043"/>
              <a:gd name="connsiteX76" fmla="*/ 901237 w 1158419"/>
              <a:gd name="connsiteY76" fmla="*/ 833900 h 2182043"/>
              <a:gd name="connsiteX77" fmla="*/ 901237 w 1158419"/>
              <a:gd name="connsiteY77" fmla="*/ 788657 h 2182043"/>
              <a:gd name="connsiteX78" fmla="*/ 941719 w 1158419"/>
              <a:gd name="connsiteY78" fmla="*/ 752938 h 2182043"/>
              <a:gd name="connsiteX79" fmla="*/ 965533 w 1158419"/>
              <a:gd name="connsiteY79" fmla="*/ 686264 h 2182043"/>
              <a:gd name="connsiteX80" fmla="*/ 948862 w 1158419"/>
              <a:gd name="connsiteY80" fmla="*/ 600538 h 2182043"/>
              <a:gd name="connsiteX81" fmla="*/ 917909 w 1158419"/>
              <a:gd name="connsiteY81" fmla="*/ 610064 h 2182043"/>
              <a:gd name="connsiteX82" fmla="*/ 872662 w 1158419"/>
              <a:gd name="connsiteY82" fmla="*/ 574343 h 2182043"/>
              <a:gd name="connsiteX83" fmla="*/ 858374 w 1158419"/>
              <a:gd name="connsiteY83" fmla="*/ 548151 h 2182043"/>
              <a:gd name="connsiteX84" fmla="*/ 820278 w 1158419"/>
              <a:gd name="connsiteY84" fmla="*/ 543389 h 2182043"/>
              <a:gd name="connsiteX85" fmla="*/ 722643 w 1158419"/>
              <a:gd name="connsiteY85" fmla="*/ 543387 h 2182043"/>
              <a:gd name="connsiteX86" fmla="*/ 689306 w 1158419"/>
              <a:gd name="connsiteY86" fmla="*/ 510050 h 2182043"/>
              <a:gd name="connsiteX87" fmla="*/ 660731 w 1158419"/>
              <a:gd name="connsiteY87" fmla="*/ 448138 h 2182043"/>
              <a:gd name="connsiteX88" fmla="*/ 617869 w 1158419"/>
              <a:gd name="connsiteY88" fmla="*/ 357650 h 2182043"/>
              <a:gd name="connsiteX89" fmla="*/ 575006 w 1158419"/>
              <a:gd name="connsiteY89" fmla="*/ 329075 h 2182043"/>
              <a:gd name="connsiteX90" fmla="*/ 560719 w 1158419"/>
              <a:gd name="connsiteY90" fmla="*/ 319550 h 2182043"/>
              <a:gd name="connsiteX91" fmla="*/ 541669 w 1158419"/>
              <a:gd name="connsiteY91" fmla="*/ 305263 h 2182043"/>
              <a:gd name="connsiteX92" fmla="*/ 527381 w 1158419"/>
              <a:gd name="connsiteY92" fmla="*/ 300500 h 2182043"/>
              <a:gd name="connsiteX93" fmla="*/ 494044 w 1158419"/>
              <a:gd name="connsiteY93" fmla="*/ 281450 h 2182043"/>
              <a:gd name="connsiteX94" fmla="*/ 470231 w 1158419"/>
              <a:gd name="connsiteY94" fmla="*/ 271925 h 2182043"/>
              <a:gd name="connsiteX95" fmla="*/ 408318 w 1158419"/>
              <a:gd name="connsiteY95" fmla="*/ 181439 h 2182043"/>
              <a:gd name="connsiteX96" fmla="*/ 408319 w 1158419"/>
              <a:gd name="connsiteY96" fmla="*/ 52851 h 2182043"/>
              <a:gd name="connsiteX97" fmla="*/ 377362 w 1158419"/>
              <a:gd name="connsiteY97" fmla="*/ 43325 h 2182043"/>
              <a:gd name="connsiteX98" fmla="*/ 317831 w 1158419"/>
              <a:gd name="connsiteY98" fmla="*/ 9988 h 2182043"/>
              <a:gd name="connsiteX99" fmla="*/ 284494 w 1158419"/>
              <a:gd name="connsiteY99" fmla="*/ 463 h 2182043"/>
              <a:gd name="connsiteX100" fmla="*/ 265444 w 1158419"/>
              <a:gd name="connsiteY100" fmla="*/ 5225 h 2182043"/>
              <a:gd name="connsiteX101" fmla="*/ 227344 w 1158419"/>
              <a:gd name="connsiteY101" fmla="*/ 55231 h 2182043"/>
              <a:gd name="connsiteX102" fmla="*/ 170194 w 1158419"/>
              <a:gd name="connsiteY102" fmla="*/ 69519 h 2182043"/>
              <a:gd name="connsiteX103" fmla="*/ 158287 w 1158419"/>
              <a:gd name="connsiteY103" fmla="*/ 114763 h 2182043"/>
              <a:gd name="connsiteX104" fmla="*/ 122568 w 1158419"/>
              <a:gd name="connsiteY104" fmla="*/ 150481 h 2182043"/>
              <a:gd name="connsiteX105" fmla="*/ 84469 w 1158419"/>
              <a:gd name="connsiteY105" fmla="*/ 243351 h 2182043"/>
              <a:gd name="connsiteX0" fmla="*/ 84469 w 1158419"/>
              <a:gd name="connsiteY0" fmla="*/ 243351 h 2182043"/>
              <a:gd name="connsiteX1" fmla="*/ 91612 w 1158419"/>
              <a:gd name="connsiteY1" fmla="*/ 271925 h 2182043"/>
              <a:gd name="connsiteX2" fmla="*/ 74943 w 1158419"/>
              <a:gd name="connsiteY2" fmla="*/ 340982 h 2182043"/>
              <a:gd name="connsiteX3" fmla="*/ 60656 w 1158419"/>
              <a:gd name="connsiteY3" fmla="*/ 390988 h 2182043"/>
              <a:gd name="connsiteX4" fmla="*/ 53512 w 1158419"/>
              <a:gd name="connsiteY4" fmla="*/ 467188 h 2182043"/>
              <a:gd name="connsiteX5" fmla="*/ 32081 w 1158419"/>
              <a:gd name="connsiteY5" fmla="*/ 505288 h 2182043"/>
              <a:gd name="connsiteX6" fmla="*/ 3506 w 1158419"/>
              <a:gd name="connsiteY6" fmla="*/ 541007 h 2182043"/>
              <a:gd name="connsiteX7" fmla="*/ 74944 w 1158419"/>
              <a:gd name="connsiteY7" fmla="*/ 564819 h 2182043"/>
              <a:gd name="connsiteX8" fmla="*/ 67800 w 1158419"/>
              <a:gd name="connsiteY8" fmla="*/ 643401 h 2182043"/>
              <a:gd name="connsiteX9" fmla="*/ 103518 w 1158419"/>
              <a:gd name="connsiteY9" fmla="*/ 688645 h 2182043"/>
              <a:gd name="connsiteX10" fmla="*/ 167813 w 1158419"/>
              <a:gd name="connsiteY10" fmla="*/ 736269 h 2182043"/>
              <a:gd name="connsiteX11" fmla="*/ 170195 w 1158419"/>
              <a:gd name="connsiteY11" fmla="*/ 807706 h 2182043"/>
              <a:gd name="connsiteX12" fmla="*/ 155907 w 1158419"/>
              <a:gd name="connsiteY12" fmla="*/ 860094 h 2182043"/>
              <a:gd name="connsiteX13" fmla="*/ 127331 w 1158419"/>
              <a:gd name="connsiteY13" fmla="*/ 910100 h 2182043"/>
              <a:gd name="connsiteX14" fmla="*/ 98756 w 1158419"/>
              <a:gd name="connsiteY14" fmla="*/ 948200 h 2182043"/>
              <a:gd name="connsiteX15" fmla="*/ 63037 w 1158419"/>
              <a:gd name="connsiteY15" fmla="*/ 993444 h 2182043"/>
              <a:gd name="connsiteX16" fmla="*/ 32082 w 1158419"/>
              <a:gd name="connsiteY16" fmla="*/ 1064881 h 2182043"/>
              <a:gd name="connsiteX17" fmla="*/ 1125 w 1158419"/>
              <a:gd name="connsiteY17" fmla="*/ 1105363 h 2182043"/>
              <a:gd name="connsiteX18" fmla="*/ 8269 w 1158419"/>
              <a:gd name="connsiteY18" fmla="*/ 1174419 h 2182043"/>
              <a:gd name="connsiteX19" fmla="*/ 22557 w 1158419"/>
              <a:gd name="connsiteY19" fmla="*/ 1224425 h 2182043"/>
              <a:gd name="connsiteX20" fmla="*/ 51133 w 1158419"/>
              <a:gd name="connsiteY20" fmla="*/ 1260144 h 2182043"/>
              <a:gd name="connsiteX21" fmla="*/ 70181 w 1158419"/>
              <a:gd name="connsiteY21" fmla="*/ 1298244 h 2182043"/>
              <a:gd name="connsiteX22" fmla="*/ 148763 w 1158419"/>
              <a:gd name="connsiteY22" fmla="*/ 1314913 h 2182043"/>
              <a:gd name="connsiteX23" fmla="*/ 255919 w 1158419"/>
              <a:gd name="connsiteY23" fmla="*/ 1398256 h 2182043"/>
              <a:gd name="connsiteX24" fmla="*/ 279733 w 1158419"/>
              <a:gd name="connsiteY24" fmla="*/ 1450644 h 2182043"/>
              <a:gd name="connsiteX25" fmla="*/ 239252 w 1158419"/>
              <a:gd name="connsiteY25" fmla="*/ 1550656 h 2182043"/>
              <a:gd name="connsiteX26" fmla="*/ 210677 w 1158419"/>
              <a:gd name="connsiteY26" fmla="*/ 1655431 h 2182043"/>
              <a:gd name="connsiteX27" fmla="*/ 217819 w 1158419"/>
              <a:gd name="connsiteY27" fmla="*/ 1714963 h 2182043"/>
              <a:gd name="connsiteX28" fmla="*/ 246394 w 1158419"/>
              <a:gd name="connsiteY28" fmla="*/ 1812594 h 2182043"/>
              <a:gd name="connsiteX29" fmla="*/ 191627 w 1158419"/>
              <a:gd name="connsiteY29" fmla="*/ 1857838 h 2182043"/>
              <a:gd name="connsiteX30" fmla="*/ 144002 w 1158419"/>
              <a:gd name="connsiteY30" fmla="*/ 1891175 h 2182043"/>
              <a:gd name="connsiteX31" fmla="*/ 91613 w 1158419"/>
              <a:gd name="connsiteY31" fmla="*/ 1917369 h 2182043"/>
              <a:gd name="connsiteX32" fmla="*/ 139239 w 1158419"/>
              <a:gd name="connsiteY32" fmla="*/ 1953088 h 2182043"/>
              <a:gd name="connsiteX33" fmla="*/ 165431 w 1158419"/>
              <a:gd name="connsiteY33" fmla="*/ 1984043 h 2182043"/>
              <a:gd name="connsiteX34" fmla="*/ 196387 w 1158419"/>
              <a:gd name="connsiteY34" fmla="*/ 2055482 h 2182043"/>
              <a:gd name="connsiteX35" fmla="*/ 258302 w 1158419"/>
              <a:gd name="connsiteY35" fmla="*/ 2048338 h 2182043"/>
              <a:gd name="connsiteX36" fmla="*/ 365456 w 1158419"/>
              <a:gd name="connsiteY36" fmla="*/ 2074532 h 2182043"/>
              <a:gd name="connsiteX37" fmla="*/ 382127 w 1158419"/>
              <a:gd name="connsiteY37" fmla="*/ 2155494 h 2182043"/>
              <a:gd name="connsiteX38" fmla="*/ 441658 w 1158419"/>
              <a:gd name="connsiteY38" fmla="*/ 2176926 h 2182043"/>
              <a:gd name="connsiteX39" fmla="*/ 489282 w 1158419"/>
              <a:gd name="connsiteY39" fmla="*/ 2165019 h 2182043"/>
              <a:gd name="connsiteX40" fmla="*/ 527381 w 1158419"/>
              <a:gd name="connsiteY40" fmla="*/ 2181687 h 2182043"/>
              <a:gd name="connsiteX41" fmla="*/ 539288 w 1158419"/>
              <a:gd name="connsiteY41" fmla="*/ 2086437 h 2182043"/>
              <a:gd name="connsiteX42" fmla="*/ 591675 w 1158419"/>
              <a:gd name="connsiteY42" fmla="*/ 2041194 h 2182043"/>
              <a:gd name="connsiteX43" fmla="*/ 613106 w 1158419"/>
              <a:gd name="connsiteY43" fmla="*/ 2010238 h 2182043"/>
              <a:gd name="connsiteX44" fmla="*/ 608346 w 1158419"/>
              <a:gd name="connsiteY44" fmla="*/ 1972139 h 2182043"/>
              <a:gd name="connsiteX45" fmla="*/ 648824 w 1158419"/>
              <a:gd name="connsiteY45" fmla="*/ 1869745 h 2182043"/>
              <a:gd name="connsiteX46" fmla="*/ 698831 w 1158419"/>
              <a:gd name="connsiteY46" fmla="*/ 1781638 h 2182043"/>
              <a:gd name="connsiteX47" fmla="*/ 739314 w 1158419"/>
              <a:gd name="connsiteY47" fmla="*/ 1714964 h 2182043"/>
              <a:gd name="connsiteX48" fmla="*/ 770269 w 1158419"/>
              <a:gd name="connsiteY48" fmla="*/ 1684008 h 2182043"/>
              <a:gd name="connsiteX49" fmla="*/ 791701 w 1158419"/>
              <a:gd name="connsiteY49" fmla="*/ 1772113 h 2182043"/>
              <a:gd name="connsiteX50" fmla="*/ 813133 w 1158419"/>
              <a:gd name="connsiteY50" fmla="*/ 1719726 h 2182043"/>
              <a:gd name="connsiteX51" fmla="*/ 848850 w 1158419"/>
              <a:gd name="connsiteY51" fmla="*/ 1729250 h 2182043"/>
              <a:gd name="connsiteX52" fmla="*/ 865518 w 1158419"/>
              <a:gd name="connsiteY52" fmla="*/ 1669719 h 2182043"/>
              <a:gd name="connsiteX53" fmla="*/ 946482 w 1158419"/>
              <a:gd name="connsiteY53" fmla="*/ 1703056 h 2182043"/>
              <a:gd name="connsiteX54" fmla="*/ 989344 w 1158419"/>
              <a:gd name="connsiteY54" fmla="*/ 1738775 h 2182043"/>
              <a:gd name="connsiteX55" fmla="*/ 986963 w 1158419"/>
              <a:gd name="connsiteY55" fmla="*/ 1674482 h 2182043"/>
              <a:gd name="connsiteX56" fmla="*/ 1017919 w 1158419"/>
              <a:gd name="connsiteY56" fmla="*/ 1638763 h 2182043"/>
              <a:gd name="connsiteX57" fmla="*/ 996488 w 1158419"/>
              <a:gd name="connsiteY57" fmla="*/ 1557800 h 2182043"/>
              <a:gd name="connsiteX58" fmla="*/ 934577 w 1158419"/>
              <a:gd name="connsiteY58" fmla="*/ 1495890 h 2182043"/>
              <a:gd name="connsiteX59" fmla="*/ 932194 w 1158419"/>
              <a:gd name="connsiteY59" fmla="*/ 1405400 h 2182043"/>
              <a:gd name="connsiteX60" fmla="*/ 929813 w 1158419"/>
              <a:gd name="connsiteY60" fmla="*/ 1364919 h 2182043"/>
              <a:gd name="connsiteX61" fmla="*/ 898856 w 1158419"/>
              <a:gd name="connsiteY61" fmla="*/ 1291100 h 2182043"/>
              <a:gd name="connsiteX62" fmla="*/ 905999 w 1158419"/>
              <a:gd name="connsiteY62" fmla="*/ 1236332 h 2182043"/>
              <a:gd name="connsiteX63" fmla="*/ 998870 w 1158419"/>
              <a:gd name="connsiteY63" fmla="*/ 1195851 h 2182043"/>
              <a:gd name="connsiteX64" fmla="*/ 1041731 w 1158419"/>
              <a:gd name="connsiteY64" fmla="*/ 1143463 h 2182043"/>
              <a:gd name="connsiteX65" fmla="*/ 1070306 w 1158419"/>
              <a:gd name="connsiteY65" fmla="*/ 1124413 h 2182043"/>
              <a:gd name="connsiteX66" fmla="*/ 1125075 w 1158419"/>
              <a:gd name="connsiteY66" fmla="*/ 1088694 h 2182043"/>
              <a:gd name="connsiteX67" fmla="*/ 1158413 w 1158419"/>
              <a:gd name="connsiteY67" fmla="*/ 1024400 h 2182043"/>
              <a:gd name="connsiteX68" fmla="*/ 1127456 w 1158419"/>
              <a:gd name="connsiteY68" fmla="*/ 972013 h 2182043"/>
              <a:gd name="connsiteX69" fmla="*/ 1084594 w 1158419"/>
              <a:gd name="connsiteY69" fmla="*/ 900575 h 2182043"/>
              <a:gd name="connsiteX70" fmla="*/ 1048875 w 1158419"/>
              <a:gd name="connsiteY70" fmla="*/ 864857 h 2182043"/>
              <a:gd name="connsiteX71" fmla="*/ 996487 w 1158419"/>
              <a:gd name="connsiteY71" fmla="*/ 869619 h 2182043"/>
              <a:gd name="connsiteX72" fmla="*/ 977437 w 1158419"/>
              <a:gd name="connsiteY72" fmla="*/ 907720 h 2182043"/>
              <a:gd name="connsiteX73" fmla="*/ 932194 w 1158419"/>
              <a:gd name="connsiteY73" fmla="*/ 962488 h 2182043"/>
              <a:gd name="connsiteX74" fmla="*/ 910762 w 1158419"/>
              <a:gd name="connsiteY74" fmla="*/ 917244 h 2182043"/>
              <a:gd name="connsiteX75" fmla="*/ 891712 w 1158419"/>
              <a:gd name="connsiteY75" fmla="*/ 883906 h 2182043"/>
              <a:gd name="connsiteX76" fmla="*/ 901237 w 1158419"/>
              <a:gd name="connsiteY76" fmla="*/ 833900 h 2182043"/>
              <a:gd name="connsiteX77" fmla="*/ 901237 w 1158419"/>
              <a:gd name="connsiteY77" fmla="*/ 788657 h 2182043"/>
              <a:gd name="connsiteX78" fmla="*/ 941719 w 1158419"/>
              <a:gd name="connsiteY78" fmla="*/ 752938 h 2182043"/>
              <a:gd name="connsiteX79" fmla="*/ 965533 w 1158419"/>
              <a:gd name="connsiteY79" fmla="*/ 686264 h 2182043"/>
              <a:gd name="connsiteX80" fmla="*/ 948862 w 1158419"/>
              <a:gd name="connsiteY80" fmla="*/ 600538 h 2182043"/>
              <a:gd name="connsiteX81" fmla="*/ 917909 w 1158419"/>
              <a:gd name="connsiteY81" fmla="*/ 610064 h 2182043"/>
              <a:gd name="connsiteX82" fmla="*/ 872662 w 1158419"/>
              <a:gd name="connsiteY82" fmla="*/ 574343 h 2182043"/>
              <a:gd name="connsiteX83" fmla="*/ 858374 w 1158419"/>
              <a:gd name="connsiteY83" fmla="*/ 548151 h 2182043"/>
              <a:gd name="connsiteX84" fmla="*/ 820278 w 1158419"/>
              <a:gd name="connsiteY84" fmla="*/ 543389 h 2182043"/>
              <a:gd name="connsiteX85" fmla="*/ 722643 w 1158419"/>
              <a:gd name="connsiteY85" fmla="*/ 543387 h 2182043"/>
              <a:gd name="connsiteX86" fmla="*/ 689306 w 1158419"/>
              <a:gd name="connsiteY86" fmla="*/ 510050 h 2182043"/>
              <a:gd name="connsiteX87" fmla="*/ 660731 w 1158419"/>
              <a:gd name="connsiteY87" fmla="*/ 448138 h 2182043"/>
              <a:gd name="connsiteX88" fmla="*/ 644062 w 1158419"/>
              <a:gd name="connsiteY88" fmla="*/ 381462 h 2182043"/>
              <a:gd name="connsiteX89" fmla="*/ 575006 w 1158419"/>
              <a:gd name="connsiteY89" fmla="*/ 329075 h 2182043"/>
              <a:gd name="connsiteX90" fmla="*/ 560719 w 1158419"/>
              <a:gd name="connsiteY90" fmla="*/ 319550 h 2182043"/>
              <a:gd name="connsiteX91" fmla="*/ 541669 w 1158419"/>
              <a:gd name="connsiteY91" fmla="*/ 305263 h 2182043"/>
              <a:gd name="connsiteX92" fmla="*/ 527381 w 1158419"/>
              <a:gd name="connsiteY92" fmla="*/ 300500 h 2182043"/>
              <a:gd name="connsiteX93" fmla="*/ 494044 w 1158419"/>
              <a:gd name="connsiteY93" fmla="*/ 281450 h 2182043"/>
              <a:gd name="connsiteX94" fmla="*/ 470231 w 1158419"/>
              <a:gd name="connsiteY94" fmla="*/ 271925 h 2182043"/>
              <a:gd name="connsiteX95" fmla="*/ 408318 w 1158419"/>
              <a:gd name="connsiteY95" fmla="*/ 181439 h 2182043"/>
              <a:gd name="connsiteX96" fmla="*/ 408319 w 1158419"/>
              <a:gd name="connsiteY96" fmla="*/ 52851 h 2182043"/>
              <a:gd name="connsiteX97" fmla="*/ 377362 w 1158419"/>
              <a:gd name="connsiteY97" fmla="*/ 43325 h 2182043"/>
              <a:gd name="connsiteX98" fmla="*/ 317831 w 1158419"/>
              <a:gd name="connsiteY98" fmla="*/ 9988 h 2182043"/>
              <a:gd name="connsiteX99" fmla="*/ 284494 w 1158419"/>
              <a:gd name="connsiteY99" fmla="*/ 463 h 2182043"/>
              <a:gd name="connsiteX100" fmla="*/ 265444 w 1158419"/>
              <a:gd name="connsiteY100" fmla="*/ 5225 h 2182043"/>
              <a:gd name="connsiteX101" fmla="*/ 227344 w 1158419"/>
              <a:gd name="connsiteY101" fmla="*/ 55231 h 2182043"/>
              <a:gd name="connsiteX102" fmla="*/ 170194 w 1158419"/>
              <a:gd name="connsiteY102" fmla="*/ 69519 h 2182043"/>
              <a:gd name="connsiteX103" fmla="*/ 158287 w 1158419"/>
              <a:gd name="connsiteY103" fmla="*/ 114763 h 2182043"/>
              <a:gd name="connsiteX104" fmla="*/ 122568 w 1158419"/>
              <a:gd name="connsiteY104" fmla="*/ 150481 h 2182043"/>
              <a:gd name="connsiteX105" fmla="*/ 84469 w 1158419"/>
              <a:gd name="connsiteY105" fmla="*/ 243351 h 2182043"/>
              <a:gd name="connsiteX0" fmla="*/ 84469 w 1158419"/>
              <a:gd name="connsiteY0" fmla="*/ 243351 h 2182043"/>
              <a:gd name="connsiteX1" fmla="*/ 91612 w 1158419"/>
              <a:gd name="connsiteY1" fmla="*/ 271925 h 2182043"/>
              <a:gd name="connsiteX2" fmla="*/ 74943 w 1158419"/>
              <a:gd name="connsiteY2" fmla="*/ 340982 h 2182043"/>
              <a:gd name="connsiteX3" fmla="*/ 60656 w 1158419"/>
              <a:gd name="connsiteY3" fmla="*/ 390988 h 2182043"/>
              <a:gd name="connsiteX4" fmla="*/ 53512 w 1158419"/>
              <a:gd name="connsiteY4" fmla="*/ 467188 h 2182043"/>
              <a:gd name="connsiteX5" fmla="*/ 32081 w 1158419"/>
              <a:gd name="connsiteY5" fmla="*/ 505288 h 2182043"/>
              <a:gd name="connsiteX6" fmla="*/ 3506 w 1158419"/>
              <a:gd name="connsiteY6" fmla="*/ 541007 h 2182043"/>
              <a:gd name="connsiteX7" fmla="*/ 74944 w 1158419"/>
              <a:gd name="connsiteY7" fmla="*/ 564819 h 2182043"/>
              <a:gd name="connsiteX8" fmla="*/ 67800 w 1158419"/>
              <a:gd name="connsiteY8" fmla="*/ 643401 h 2182043"/>
              <a:gd name="connsiteX9" fmla="*/ 103518 w 1158419"/>
              <a:gd name="connsiteY9" fmla="*/ 688645 h 2182043"/>
              <a:gd name="connsiteX10" fmla="*/ 167813 w 1158419"/>
              <a:gd name="connsiteY10" fmla="*/ 736269 h 2182043"/>
              <a:gd name="connsiteX11" fmla="*/ 170195 w 1158419"/>
              <a:gd name="connsiteY11" fmla="*/ 807706 h 2182043"/>
              <a:gd name="connsiteX12" fmla="*/ 155907 w 1158419"/>
              <a:gd name="connsiteY12" fmla="*/ 860094 h 2182043"/>
              <a:gd name="connsiteX13" fmla="*/ 127331 w 1158419"/>
              <a:gd name="connsiteY13" fmla="*/ 910100 h 2182043"/>
              <a:gd name="connsiteX14" fmla="*/ 98756 w 1158419"/>
              <a:gd name="connsiteY14" fmla="*/ 948200 h 2182043"/>
              <a:gd name="connsiteX15" fmla="*/ 63037 w 1158419"/>
              <a:gd name="connsiteY15" fmla="*/ 993444 h 2182043"/>
              <a:gd name="connsiteX16" fmla="*/ 32082 w 1158419"/>
              <a:gd name="connsiteY16" fmla="*/ 1064881 h 2182043"/>
              <a:gd name="connsiteX17" fmla="*/ 1125 w 1158419"/>
              <a:gd name="connsiteY17" fmla="*/ 1105363 h 2182043"/>
              <a:gd name="connsiteX18" fmla="*/ 8269 w 1158419"/>
              <a:gd name="connsiteY18" fmla="*/ 1174419 h 2182043"/>
              <a:gd name="connsiteX19" fmla="*/ 22557 w 1158419"/>
              <a:gd name="connsiteY19" fmla="*/ 1224425 h 2182043"/>
              <a:gd name="connsiteX20" fmla="*/ 51133 w 1158419"/>
              <a:gd name="connsiteY20" fmla="*/ 1260144 h 2182043"/>
              <a:gd name="connsiteX21" fmla="*/ 70181 w 1158419"/>
              <a:gd name="connsiteY21" fmla="*/ 1298244 h 2182043"/>
              <a:gd name="connsiteX22" fmla="*/ 148763 w 1158419"/>
              <a:gd name="connsiteY22" fmla="*/ 1314913 h 2182043"/>
              <a:gd name="connsiteX23" fmla="*/ 255919 w 1158419"/>
              <a:gd name="connsiteY23" fmla="*/ 1398256 h 2182043"/>
              <a:gd name="connsiteX24" fmla="*/ 279733 w 1158419"/>
              <a:gd name="connsiteY24" fmla="*/ 1450644 h 2182043"/>
              <a:gd name="connsiteX25" fmla="*/ 239252 w 1158419"/>
              <a:gd name="connsiteY25" fmla="*/ 1550656 h 2182043"/>
              <a:gd name="connsiteX26" fmla="*/ 210677 w 1158419"/>
              <a:gd name="connsiteY26" fmla="*/ 1655431 h 2182043"/>
              <a:gd name="connsiteX27" fmla="*/ 217819 w 1158419"/>
              <a:gd name="connsiteY27" fmla="*/ 1714963 h 2182043"/>
              <a:gd name="connsiteX28" fmla="*/ 246394 w 1158419"/>
              <a:gd name="connsiteY28" fmla="*/ 1812594 h 2182043"/>
              <a:gd name="connsiteX29" fmla="*/ 191627 w 1158419"/>
              <a:gd name="connsiteY29" fmla="*/ 1857838 h 2182043"/>
              <a:gd name="connsiteX30" fmla="*/ 144002 w 1158419"/>
              <a:gd name="connsiteY30" fmla="*/ 1891175 h 2182043"/>
              <a:gd name="connsiteX31" fmla="*/ 91613 w 1158419"/>
              <a:gd name="connsiteY31" fmla="*/ 1917369 h 2182043"/>
              <a:gd name="connsiteX32" fmla="*/ 139239 w 1158419"/>
              <a:gd name="connsiteY32" fmla="*/ 1953088 h 2182043"/>
              <a:gd name="connsiteX33" fmla="*/ 165431 w 1158419"/>
              <a:gd name="connsiteY33" fmla="*/ 1984043 h 2182043"/>
              <a:gd name="connsiteX34" fmla="*/ 196387 w 1158419"/>
              <a:gd name="connsiteY34" fmla="*/ 2055482 h 2182043"/>
              <a:gd name="connsiteX35" fmla="*/ 258302 w 1158419"/>
              <a:gd name="connsiteY35" fmla="*/ 2048338 h 2182043"/>
              <a:gd name="connsiteX36" fmla="*/ 365456 w 1158419"/>
              <a:gd name="connsiteY36" fmla="*/ 2074532 h 2182043"/>
              <a:gd name="connsiteX37" fmla="*/ 382127 w 1158419"/>
              <a:gd name="connsiteY37" fmla="*/ 2155494 h 2182043"/>
              <a:gd name="connsiteX38" fmla="*/ 441658 w 1158419"/>
              <a:gd name="connsiteY38" fmla="*/ 2176926 h 2182043"/>
              <a:gd name="connsiteX39" fmla="*/ 489282 w 1158419"/>
              <a:gd name="connsiteY39" fmla="*/ 2165019 h 2182043"/>
              <a:gd name="connsiteX40" fmla="*/ 527381 w 1158419"/>
              <a:gd name="connsiteY40" fmla="*/ 2181687 h 2182043"/>
              <a:gd name="connsiteX41" fmla="*/ 539288 w 1158419"/>
              <a:gd name="connsiteY41" fmla="*/ 2086437 h 2182043"/>
              <a:gd name="connsiteX42" fmla="*/ 591675 w 1158419"/>
              <a:gd name="connsiteY42" fmla="*/ 2041194 h 2182043"/>
              <a:gd name="connsiteX43" fmla="*/ 613106 w 1158419"/>
              <a:gd name="connsiteY43" fmla="*/ 2010238 h 2182043"/>
              <a:gd name="connsiteX44" fmla="*/ 608346 w 1158419"/>
              <a:gd name="connsiteY44" fmla="*/ 1972139 h 2182043"/>
              <a:gd name="connsiteX45" fmla="*/ 648824 w 1158419"/>
              <a:gd name="connsiteY45" fmla="*/ 1869745 h 2182043"/>
              <a:gd name="connsiteX46" fmla="*/ 698831 w 1158419"/>
              <a:gd name="connsiteY46" fmla="*/ 1781638 h 2182043"/>
              <a:gd name="connsiteX47" fmla="*/ 739314 w 1158419"/>
              <a:gd name="connsiteY47" fmla="*/ 1714964 h 2182043"/>
              <a:gd name="connsiteX48" fmla="*/ 770269 w 1158419"/>
              <a:gd name="connsiteY48" fmla="*/ 1684008 h 2182043"/>
              <a:gd name="connsiteX49" fmla="*/ 791701 w 1158419"/>
              <a:gd name="connsiteY49" fmla="*/ 1772113 h 2182043"/>
              <a:gd name="connsiteX50" fmla="*/ 813133 w 1158419"/>
              <a:gd name="connsiteY50" fmla="*/ 1719726 h 2182043"/>
              <a:gd name="connsiteX51" fmla="*/ 848850 w 1158419"/>
              <a:gd name="connsiteY51" fmla="*/ 1729250 h 2182043"/>
              <a:gd name="connsiteX52" fmla="*/ 865518 w 1158419"/>
              <a:gd name="connsiteY52" fmla="*/ 1669719 h 2182043"/>
              <a:gd name="connsiteX53" fmla="*/ 946482 w 1158419"/>
              <a:gd name="connsiteY53" fmla="*/ 1703056 h 2182043"/>
              <a:gd name="connsiteX54" fmla="*/ 989344 w 1158419"/>
              <a:gd name="connsiteY54" fmla="*/ 1738775 h 2182043"/>
              <a:gd name="connsiteX55" fmla="*/ 986963 w 1158419"/>
              <a:gd name="connsiteY55" fmla="*/ 1674482 h 2182043"/>
              <a:gd name="connsiteX56" fmla="*/ 1017919 w 1158419"/>
              <a:gd name="connsiteY56" fmla="*/ 1638763 h 2182043"/>
              <a:gd name="connsiteX57" fmla="*/ 996488 w 1158419"/>
              <a:gd name="connsiteY57" fmla="*/ 1557800 h 2182043"/>
              <a:gd name="connsiteX58" fmla="*/ 934577 w 1158419"/>
              <a:gd name="connsiteY58" fmla="*/ 1495890 h 2182043"/>
              <a:gd name="connsiteX59" fmla="*/ 932194 w 1158419"/>
              <a:gd name="connsiteY59" fmla="*/ 1405400 h 2182043"/>
              <a:gd name="connsiteX60" fmla="*/ 929813 w 1158419"/>
              <a:gd name="connsiteY60" fmla="*/ 1364919 h 2182043"/>
              <a:gd name="connsiteX61" fmla="*/ 898856 w 1158419"/>
              <a:gd name="connsiteY61" fmla="*/ 1291100 h 2182043"/>
              <a:gd name="connsiteX62" fmla="*/ 905999 w 1158419"/>
              <a:gd name="connsiteY62" fmla="*/ 1236332 h 2182043"/>
              <a:gd name="connsiteX63" fmla="*/ 998870 w 1158419"/>
              <a:gd name="connsiteY63" fmla="*/ 1195851 h 2182043"/>
              <a:gd name="connsiteX64" fmla="*/ 1041731 w 1158419"/>
              <a:gd name="connsiteY64" fmla="*/ 1143463 h 2182043"/>
              <a:gd name="connsiteX65" fmla="*/ 1070306 w 1158419"/>
              <a:gd name="connsiteY65" fmla="*/ 1124413 h 2182043"/>
              <a:gd name="connsiteX66" fmla="*/ 1125075 w 1158419"/>
              <a:gd name="connsiteY66" fmla="*/ 1088694 h 2182043"/>
              <a:gd name="connsiteX67" fmla="*/ 1158413 w 1158419"/>
              <a:gd name="connsiteY67" fmla="*/ 1024400 h 2182043"/>
              <a:gd name="connsiteX68" fmla="*/ 1127456 w 1158419"/>
              <a:gd name="connsiteY68" fmla="*/ 972013 h 2182043"/>
              <a:gd name="connsiteX69" fmla="*/ 1084594 w 1158419"/>
              <a:gd name="connsiteY69" fmla="*/ 900575 h 2182043"/>
              <a:gd name="connsiteX70" fmla="*/ 1048875 w 1158419"/>
              <a:gd name="connsiteY70" fmla="*/ 864857 h 2182043"/>
              <a:gd name="connsiteX71" fmla="*/ 996487 w 1158419"/>
              <a:gd name="connsiteY71" fmla="*/ 869619 h 2182043"/>
              <a:gd name="connsiteX72" fmla="*/ 977437 w 1158419"/>
              <a:gd name="connsiteY72" fmla="*/ 907720 h 2182043"/>
              <a:gd name="connsiteX73" fmla="*/ 932194 w 1158419"/>
              <a:gd name="connsiteY73" fmla="*/ 962488 h 2182043"/>
              <a:gd name="connsiteX74" fmla="*/ 910762 w 1158419"/>
              <a:gd name="connsiteY74" fmla="*/ 917244 h 2182043"/>
              <a:gd name="connsiteX75" fmla="*/ 891712 w 1158419"/>
              <a:gd name="connsiteY75" fmla="*/ 883906 h 2182043"/>
              <a:gd name="connsiteX76" fmla="*/ 901237 w 1158419"/>
              <a:gd name="connsiteY76" fmla="*/ 833900 h 2182043"/>
              <a:gd name="connsiteX77" fmla="*/ 901237 w 1158419"/>
              <a:gd name="connsiteY77" fmla="*/ 788657 h 2182043"/>
              <a:gd name="connsiteX78" fmla="*/ 941719 w 1158419"/>
              <a:gd name="connsiteY78" fmla="*/ 752938 h 2182043"/>
              <a:gd name="connsiteX79" fmla="*/ 965533 w 1158419"/>
              <a:gd name="connsiteY79" fmla="*/ 686264 h 2182043"/>
              <a:gd name="connsiteX80" fmla="*/ 948862 w 1158419"/>
              <a:gd name="connsiteY80" fmla="*/ 600538 h 2182043"/>
              <a:gd name="connsiteX81" fmla="*/ 917909 w 1158419"/>
              <a:gd name="connsiteY81" fmla="*/ 610064 h 2182043"/>
              <a:gd name="connsiteX82" fmla="*/ 872662 w 1158419"/>
              <a:gd name="connsiteY82" fmla="*/ 574343 h 2182043"/>
              <a:gd name="connsiteX83" fmla="*/ 858374 w 1158419"/>
              <a:gd name="connsiteY83" fmla="*/ 548151 h 2182043"/>
              <a:gd name="connsiteX84" fmla="*/ 820278 w 1158419"/>
              <a:gd name="connsiteY84" fmla="*/ 543389 h 2182043"/>
              <a:gd name="connsiteX85" fmla="*/ 722643 w 1158419"/>
              <a:gd name="connsiteY85" fmla="*/ 543387 h 2182043"/>
              <a:gd name="connsiteX86" fmla="*/ 689306 w 1158419"/>
              <a:gd name="connsiteY86" fmla="*/ 510050 h 2182043"/>
              <a:gd name="connsiteX87" fmla="*/ 660731 w 1158419"/>
              <a:gd name="connsiteY87" fmla="*/ 448138 h 2182043"/>
              <a:gd name="connsiteX88" fmla="*/ 644062 w 1158419"/>
              <a:gd name="connsiteY88" fmla="*/ 381462 h 2182043"/>
              <a:gd name="connsiteX89" fmla="*/ 560719 w 1158419"/>
              <a:gd name="connsiteY89" fmla="*/ 319550 h 2182043"/>
              <a:gd name="connsiteX90" fmla="*/ 541669 w 1158419"/>
              <a:gd name="connsiteY90" fmla="*/ 305263 h 2182043"/>
              <a:gd name="connsiteX91" fmla="*/ 527381 w 1158419"/>
              <a:gd name="connsiteY91" fmla="*/ 300500 h 2182043"/>
              <a:gd name="connsiteX92" fmla="*/ 494044 w 1158419"/>
              <a:gd name="connsiteY92" fmla="*/ 281450 h 2182043"/>
              <a:gd name="connsiteX93" fmla="*/ 470231 w 1158419"/>
              <a:gd name="connsiteY93" fmla="*/ 271925 h 2182043"/>
              <a:gd name="connsiteX94" fmla="*/ 408318 w 1158419"/>
              <a:gd name="connsiteY94" fmla="*/ 181439 h 2182043"/>
              <a:gd name="connsiteX95" fmla="*/ 408319 w 1158419"/>
              <a:gd name="connsiteY95" fmla="*/ 52851 h 2182043"/>
              <a:gd name="connsiteX96" fmla="*/ 377362 w 1158419"/>
              <a:gd name="connsiteY96" fmla="*/ 43325 h 2182043"/>
              <a:gd name="connsiteX97" fmla="*/ 317831 w 1158419"/>
              <a:gd name="connsiteY97" fmla="*/ 9988 h 2182043"/>
              <a:gd name="connsiteX98" fmla="*/ 284494 w 1158419"/>
              <a:gd name="connsiteY98" fmla="*/ 463 h 2182043"/>
              <a:gd name="connsiteX99" fmla="*/ 265444 w 1158419"/>
              <a:gd name="connsiteY99" fmla="*/ 5225 h 2182043"/>
              <a:gd name="connsiteX100" fmla="*/ 227344 w 1158419"/>
              <a:gd name="connsiteY100" fmla="*/ 55231 h 2182043"/>
              <a:gd name="connsiteX101" fmla="*/ 170194 w 1158419"/>
              <a:gd name="connsiteY101" fmla="*/ 69519 h 2182043"/>
              <a:gd name="connsiteX102" fmla="*/ 158287 w 1158419"/>
              <a:gd name="connsiteY102" fmla="*/ 114763 h 2182043"/>
              <a:gd name="connsiteX103" fmla="*/ 122568 w 1158419"/>
              <a:gd name="connsiteY103" fmla="*/ 150481 h 2182043"/>
              <a:gd name="connsiteX104" fmla="*/ 84469 w 1158419"/>
              <a:gd name="connsiteY104" fmla="*/ 243351 h 2182043"/>
              <a:gd name="connsiteX0" fmla="*/ 84469 w 1158419"/>
              <a:gd name="connsiteY0" fmla="*/ 243351 h 2182043"/>
              <a:gd name="connsiteX1" fmla="*/ 91612 w 1158419"/>
              <a:gd name="connsiteY1" fmla="*/ 271925 h 2182043"/>
              <a:gd name="connsiteX2" fmla="*/ 74943 w 1158419"/>
              <a:gd name="connsiteY2" fmla="*/ 340982 h 2182043"/>
              <a:gd name="connsiteX3" fmla="*/ 60656 w 1158419"/>
              <a:gd name="connsiteY3" fmla="*/ 390988 h 2182043"/>
              <a:gd name="connsiteX4" fmla="*/ 53512 w 1158419"/>
              <a:gd name="connsiteY4" fmla="*/ 467188 h 2182043"/>
              <a:gd name="connsiteX5" fmla="*/ 32081 w 1158419"/>
              <a:gd name="connsiteY5" fmla="*/ 505288 h 2182043"/>
              <a:gd name="connsiteX6" fmla="*/ 3506 w 1158419"/>
              <a:gd name="connsiteY6" fmla="*/ 541007 h 2182043"/>
              <a:gd name="connsiteX7" fmla="*/ 74944 w 1158419"/>
              <a:gd name="connsiteY7" fmla="*/ 564819 h 2182043"/>
              <a:gd name="connsiteX8" fmla="*/ 67800 w 1158419"/>
              <a:gd name="connsiteY8" fmla="*/ 643401 h 2182043"/>
              <a:gd name="connsiteX9" fmla="*/ 103518 w 1158419"/>
              <a:gd name="connsiteY9" fmla="*/ 688645 h 2182043"/>
              <a:gd name="connsiteX10" fmla="*/ 167813 w 1158419"/>
              <a:gd name="connsiteY10" fmla="*/ 736269 h 2182043"/>
              <a:gd name="connsiteX11" fmla="*/ 170195 w 1158419"/>
              <a:gd name="connsiteY11" fmla="*/ 807706 h 2182043"/>
              <a:gd name="connsiteX12" fmla="*/ 155907 w 1158419"/>
              <a:gd name="connsiteY12" fmla="*/ 860094 h 2182043"/>
              <a:gd name="connsiteX13" fmla="*/ 127331 w 1158419"/>
              <a:gd name="connsiteY13" fmla="*/ 910100 h 2182043"/>
              <a:gd name="connsiteX14" fmla="*/ 98756 w 1158419"/>
              <a:gd name="connsiteY14" fmla="*/ 948200 h 2182043"/>
              <a:gd name="connsiteX15" fmla="*/ 63037 w 1158419"/>
              <a:gd name="connsiteY15" fmla="*/ 993444 h 2182043"/>
              <a:gd name="connsiteX16" fmla="*/ 32082 w 1158419"/>
              <a:gd name="connsiteY16" fmla="*/ 1064881 h 2182043"/>
              <a:gd name="connsiteX17" fmla="*/ 1125 w 1158419"/>
              <a:gd name="connsiteY17" fmla="*/ 1105363 h 2182043"/>
              <a:gd name="connsiteX18" fmla="*/ 8269 w 1158419"/>
              <a:gd name="connsiteY18" fmla="*/ 1174419 h 2182043"/>
              <a:gd name="connsiteX19" fmla="*/ 22557 w 1158419"/>
              <a:gd name="connsiteY19" fmla="*/ 1224425 h 2182043"/>
              <a:gd name="connsiteX20" fmla="*/ 51133 w 1158419"/>
              <a:gd name="connsiteY20" fmla="*/ 1260144 h 2182043"/>
              <a:gd name="connsiteX21" fmla="*/ 70181 w 1158419"/>
              <a:gd name="connsiteY21" fmla="*/ 1298244 h 2182043"/>
              <a:gd name="connsiteX22" fmla="*/ 148763 w 1158419"/>
              <a:gd name="connsiteY22" fmla="*/ 1314913 h 2182043"/>
              <a:gd name="connsiteX23" fmla="*/ 255919 w 1158419"/>
              <a:gd name="connsiteY23" fmla="*/ 1398256 h 2182043"/>
              <a:gd name="connsiteX24" fmla="*/ 279733 w 1158419"/>
              <a:gd name="connsiteY24" fmla="*/ 1450644 h 2182043"/>
              <a:gd name="connsiteX25" fmla="*/ 239252 w 1158419"/>
              <a:gd name="connsiteY25" fmla="*/ 1550656 h 2182043"/>
              <a:gd name="connsiteX26" fmla="*/ 210677 w 1158419"/>
              <a:gd name="connsiteY26" fmla="*/ 1655431 h 2182043"/>
              <a:gd name="connsiteX27" fmla="*/ 217819 w 1158419"/>
              <a:gd name="connsiteY27" fmla="*/ 1714963 h 2182043"/>
              <a:gd name="connsiteX28" fmla="*/ 246394 w 1158419"/>
              <a:gd name="connsiteY28" fmla="*/ 1812594 h 2182043"/>
              <a:gd name="connsiteX29" fmla="*/ 191627 w 1158419"/>
              <a:gd name="connsiteY29" fmla="*/ 1857838 h 2182043"/>
              <a:gd name="connsiteX30" fmla="*/ 144002 w 1158419"/>
              <a:gd name="connsiteY30" fmla="*/ 1891175 h 2182043"/>
              <a:gd name="connsiteX31" fmla="*/ 91613 w 1158419"/>
              <a:gd name="connsiteY31" fmla="*/ 1917369 h 2182043"/>
              <a:gd name="connsiteX32" fmla="*/ 139239 w 1158419"/>
              <a:gd name="connsiteY32" fmla="*/ 1953088 h 2182043"/>
              <a:gd name="connsiteX33" fmla="*/ 165431 w 1158419"/>
              <a:gd name="connsiteY33" fmla="*/ 1984043 h 2182043"/>
              <a:gd name="connsiteX34" fmla="*/ 196387 w 1158419"/>
              <a:gd name="connsiteY34" fmla="*/ 2055482 h 2182043"/>
              <a:gd name="connsiteX35" fmla="*/ 258302 w 1158419"/>
              <a:gd name="connsiteY35" fmla="*/ 2048338 h 2182043"/>
              <a:gd name="connsiteX36" fmla="*/ 365456 w 1158419"/>
              <a:gd name="connsiteY36" fmla="*/ 2074532 h 2182043"/>
              <a:gd name="connsiteX37" fmla="*/ 382127 w 1158419"/>
              <a:gd name="connsiteY37" fmla="*/ 2155494 h 2182043"/>
              <a:gd name="connsiteX38" fmla="*/ 441658 w 1158419"/>
              <a:gd name="connsiteY38" fmla="*/ 2176926 h 2182043"/>
              <a:gd name="connsiteX39" fmla="*/ 489282 w 1158419"/>
              <a:gd name="connsiteY39" fmla="*/ 2165019 h 2182043"/>
              <a:gd name="connsiteX40" fmla="*/ 527381 w 1158419"/>
              <a:gd name="connsiteY40" fmla="*/ 2181687 h 2182043"/>
              <a:gd name="connsiteX41" fmla="*/ 539288 w 1158419"/>
              <a:gd name="connsiteY41" fmla="*/ 2086437 h 2182043"/>
              <a:gd name="connsiteX42" fmla="*/ 591675 w 1158419"/>
              <a:gd name="connsiteY42" fmla="*/ 2041194 h 2182043"/>
              <a:gd name="connsiteX43" fmla="*/ 613106 w 1158419"/>
              <a:gd name="connsiteY43" fmla="*/ 2010238 h 2182043"/>
              <a:gd name="connsiteX44" fmla="*/ 608346 w 1158419"/>
              <a:gd name="connsiteY44" fmla="*/ 1972139 h 2182043"/>
              <a:gd name="connsiteX45" fmla="*/ 648824 w 1158419"/>
              <a:gd name="connsiteY45" fmla="*/ 1869745 h 2182043"/>
              <a:gd name="connsiteX46" fmla="*/ 698831 w 1158419"/>
              <a:gd name="connsiteY46" fmla="*/ 1781638 h 2182043"/>
              <a:gd name="connsiteX47" fmla="*/ 739314 w 1158419"/>
              <a:gd name="connsiteY47" fmla="*/ 1714964 h 2182043"/>
              <a:gd name="connsiteX48" fmla="*/ 770269 w 1158419"/>
              <a:gd name="connsiteY48" fmla="*/ 1684008 h 2182043"/>
              <a:gd name="connsiteX49" fmla="*/ 791701 w 1158419"/>
              <a:gd name="connsiteY49" fmla="*/ 1772113 h 2182043"/>
              <a:gd name="connsiteX50" fmla="*/ 813133 w 1158419"/>
              <a:gd name="connsiteY50" fmla="*/ 1719726 h 2182043"/>
              <a:gd name="connsiteX51" fmla="*/ 848850 w 1158419"/>
              <a:gd name="connsiteY51" fmla="*/ 1729250 h 2182043"/>
              <a:gd name="connsiteX52" fmla="*/ 865518 w 1158419"/>
              <a:gd name="connsiteY52" fmla="*/ 1669719 h 2182043"/>
              <a:gd name="connsiteX53" fmla="*/ 946482 w 1158419"/>
              <a:gd name="connsiteY53" fmla="*/ 1703056 h 2182043"/>
              <a:gd name="connsiteX54" fmla="*/ 989344 w 1158419"/>
              <a:gd name="connsiteY54" fmla="*/ 1738775 h 2182043"/>
              <a:gd name="connsiteX55" fmla="*/ 986963 w 1158419"/>
              <a:gd name="connsiteY55" fmla="*/ 1674482 h 2182043"/>
              <a:gd name="connsiteX56" fmla="*/ 1017919 w 1158419"/>
              <a:gd name="connsiteY56" fmla="*/ 1638763 h 2182043"/>
              <a:gd name="connsiteX57" fmla="*/ 996488 w 1158419"/>
              <a:gd name="connsiteY57" fmla="*/ 1557800 h 2182043"/>
              <a:gd name="connsiteX58" fmla="*/ 934577 w 1158419"/>
              <a:gd name="connsiteY58" fmla="*/ 1495890 h 2182043"/>
              <a:gd name="connsiteX59" fmla="*/ 932194 w 1158419"/>
              <a:gd name="connsiteY59" fmla="*/ 1405400 h 2182043"/>
              <a:gd name="connsiteX60" fmla="*/ 929813 w 1158419"/>
              <a:gd name="connsiteY60" fmla="*/ 1364919 h 2182043"/>
              <a:gd name="connsiteX61" fmla="*/ 898856 w 1158419"/>
              <a:gd name="connsiteY61" fmla="*/ 1291100 h 2182043"/>
              <a:gd name="connsiteX62" fmla="*/ 905999 w 1158419"/>
              <a:gd name="connsiteY62" fmla="*/ 1236332 h 2182043"/>
              <a:gd name="connsiteX63" fmla="*/ 998870 w 1158419"/>
              <a:gd name="connsiteY63" fmla="*/ 1195851 h 2182043"/>
              <a:gd name="connsiteX64" fmla="*/ 1041731 w 1158419"/>
              <a:gd name="connsiteY64" fmla="*/ 1143463 h 2182043"/>
              <a:gd name="connsiteX65" fmla="*/ 1070306 w 1158419"/>
              <a:gd name="connsiteY65" fmla="*/ 1124413 h 2182043"/>
              <a:gd name="connsiteX66" fmla="*/ 1125075 w 1158419"/>
              <a:gd name="connsiteY66" fmla="*/ 1088694 h 2182043"/>
              <a:gd name="connsiteX67" fmla="*/ 1158413 w 1158419"/>
              <a:gd name="connsiteY67" fmla="*/ 1024400 h 2182043"/>
              <a:gd name="connsiteX68" fmla="*/ 1127456 w 1158419"/>
              <a:gd name="connsiteY68" fmla="*/ 972013 h 2182043"/>
              <a:gd name="connsiteX69" fmla="*/ 1084594 w 1158419"/>
              <a:gd name="connsiteY69" fmla="*/ 900575 h 2182043"/>
              <a:gd name="connsiteX70" fmla="*/ 1048875 w 1158419"/>
              <a:gd name="connsiteY70" fmla="*/ 864857 h 2182043"/>
              <a:gd name="connsiteX71" fmla="*/ 996487 w 1158419"/>
              <a:gd name="connsiteY71" fmla="*/ 869619 h 2182043"/>
              <a:gd name="connsiteX72" fmla="*/ 977437 w 1158419"/>
              <a:gd name="connsiteY72" fmla="*/ 907720 h 2182043"/>
              <a:gd name="connsiteX73" fmla="*/ 932194 w 1158419"/>
              <a:gd name="connsiteY73" fmla="*/ 962488 h 2182043"/>
              <a:gd name="connsiteX74" fmla="*/ 910762 w 1158419"/>
              <a:gd name="connsiteY74" fmla="*/ 917244 h 2182043"/>
              <a:gd name="connsiteX75" fmla="*/ 891712 w 1158419"/>
              <a:gd name="connsiteY75" fmla="*/ 883906 h 2182043"/>
              <a:gd name="connsiteX76" fmla="*/ 901237 w 1158419"/>
              <a:gd name="connsiteY76" fmla="*/ 833900 h 2182043"/>
              <a:gd name="connsiteX77" fmla="*/ 901237 w 1158419"/>
              <a:gd name="connsiteY77" fmla="*/ 788657 h 2182043"/>
              <a:gd name="connsiteX78" fmla="*/ 941719 w 1158419"/>
              <a:gd name="connsiteY78" fmla="*/ 752938 h 2182043"/>
              <a:gd name="connsiteX79" fmla="*/ 965533 w 1158419"/>
              <a:gd name="connsiteY79" fmla="*/ 686264 h 2182043"/>
              <a:gd name="connsiteX80" fmla="*/ 948862 w 1158419"/>
              <a:gd name="connsiteY80" fmla="*/ 600538 h 2182043"/>
              <a:gd name="connsiteX81" fmla="*/ 917909 w 1158419"/>
              <a:gd name="connsiteY81" fmla="*/ 610064 h 2182043"/>
              <a:gd name="connsiteX82" fmla="*/ 872662 w 1158419"/>
              <a:gd name="connsiteY82" fmla="*/ 574343 h 2182043"/>
              <a:gd name="connsiteX83" fmla="*/ 858374 w 1158419"/>
              <a:gd name="connsiteY83" fmla="*/ 548151 h 2182043"/>
              <a:gd name="connsiteX84" fmla="*/ 820278 w 1158419"/>
              <a:gd name="connsiteY84" fmla="*/ 543389 h 2182043"/>
              <a:gd name="connsiteX85" fmla="*/ 722643 w 1158419"/>
              <a:gd name="connsiteY85" fmla="*/ 543387 h 2182043"/>
              <a:gd name="connsiteX86" fmla="*/ 689306 w 1158419"/>
              <a:gd name="connsiteY86" fmla="*/ 510050 h 2182043"/>
              <a:gd name="connsiteX87" fmla="*/ 660731 w 1158419"/>
              <a:gd name="connsiteY87" fmla="*/ 448138 h 2182043"/>
              <a:gd name="connsiteX88" fmla="*/ 646443 w 1158419"/>
              <a:gd name="connsiteY88" fmla="*/ 374318 h 2182043"/>
              <a:gd name="connsiteX89" fmla="*/ 560719 w 1158419"/>
              <a:gd name="connsiteY89" fmla="*/ 319550 h 2182043"/>
              <a:gd name="connsiteX90" fmla="*/ 541669 w 1158419"/>
              <a:gd name="connsiteY90" fmla="*/ 305263 h 2182043"/>
              <a:gd name="connsiteX91" fmla="*/ 527381 w 1158419"/>
              <a:gd name="connsiteY91" fmla="*/ 300500 h 2182043"/>
              <a:gd name="connsiteX92" fmla="*/ 494044 w 1158419"/>
              <a:gd name="connsiteY92" fmla="*/ 281450 h 2182043"/>
              <a:gd name="connsiteX93" fmla="*/ 470231 w 1158419"/>
              <a:gd name="connsiteY93" fmla="*/ 271925 h 2182043"/>
              <a:gd name="connsiteX94" fmla="*/ 408318 w 1158419"/>
              <a:gd name="connsiteY94" fmla="*/ 181439 h 2182043"/>
              <a:gd name="connsiteX95" fmla="*/ 408319 w 1158419"/>
              <a:gd name="connsiteY95" fmla="*/ 52851 h 2182043"/>
              <a:gd name="connsiteX96" fmla="*/ 377362 w 1158419"/>
              <a:gd name="connsiteY96" fmla="*/ 43325 h 2182043"/>
              <a:gd name="connsiteX97" fmla="*/ 317831 w 1158419"/>
              <a:gd name="connsiteY97" fmla="*/ 9988 h 2182043"/>
              <a:gd name="connsiteX98" fmla="*/ 284494 w 1158419"/>
              <a:gd name="connsiteY98" fmla="*/ 463 h 2182043"/>
              <a:gd name="connsiteX99" fmla="*/ 265444 w 1158419"/>
              <a:gd name="connsiteY99" fmla="*/ 5225 h 2182043"/>
              <a:gd name="connsiteX100" fmla="*/ 227344 w 1158419"/>
              <a:gd name="connsiteY100" fmla="*/ 55231 h 2182043"/>
              <a:gd name="connsiteX101" fmla="*/ 170194 w 1158419"/>
              <a:gd name="connsiteY101" fmla="*/ 69519 h 2182043"/>
              <a:gd name="connsiteX102" fmla="*/ 158287 w 1158419"/>
              <a:gd name="connsiteY102" fmla="*/ 114763 h 2182043"/>
              <a:gd name="connsiteX103" fmla="*/ 122568 w 1158419"/>
              <a:gd name="connsiteY103" fmla="*/ 150481 h 2182043"/>
              <a:gd name="connsiteX104" fmla="*/ 84469 w 1158419"/>
              <a:gd name="connsiteY104" fmla="*/ 243351 h 2182043"/>
              <a:gd name="connsiteX0" fmla="*/ 84469 w 1158419"/>
              <a:gd name="connsiteY0" fmla="*/ 243351 h 2182043"/>
              <a:gd name="connsiteX1" fmla="*/ 91612 w 1158419"/>
              <a:gd name="connsiteY1" fmla="*/ 271925 h 2182043"/>
              <a:gd name="connsiteX2" fmla="*/ 74943 w 1158419"/>
              <a:gd name="connsiteY2" fmla="*/ 340982 h 2182043"/>
              <a:gd name="connsiteX3" fmla="*/ 60656 w 1158419"/>
              <a:gd name="connsiteY3" fmla="*/ 390988 h 2182043"/>
              <a:gd name="connsiteX4" fmla="*/ 53512 w 1158419"/>
              <a:gd name="connsiteY4" fmla="*/ 467188 h 2182043"/>
              <a:gd name="connsiteX5" fmla="*/ 32081 w 1158419"/>
              <a:gd name="connsiteY5" fmla="*/ 505288 h 2182043"/>
              <a:gd name="connsiteX6" fmla="*/ 3506 w 1158419"/>
              <a:gd name="connsiteY6" fmla="*/ 541007 h 2182043"/>
              <a:gd name="connsiteX7" fmla="*/ 74944 w 1158419"/>
              <a:gd name="connsiteY7" fmla="*/ 564819 h 2182043"/>
              <a:gd name="connsiteX8" fmla="*/ 67800 w 1158419"/>
              <a:gd name="connsiteY8" fmla="*/ 643401 h 2182043"/>
              <a:gd name="connsiteX9" fmla="*/ 103518 w 1158419"/>
              <a:gd name="connsiteY9" fmla="*/ 688645 h 2182043"/>
              <a:gd name="connsiteX10" fmla="*/ 167813 w 1158419"/>
              <a:gd name="connsiteY10" fmla="*/ 736269 h 2182043"/>
              <a:gd name="connsiteX11" fmla="*/ 170195 w 1158419"/>
              <a:gd name="connsiteY11" fmla="*/ 807706 h 2182043"/>
              <a:gd name="connsiteX12" fmla="*/ 155907 w 1158419"/>
              <a:gd name="connsiteY12" fmla="*/ 860094 h 2182043"/>
              <a:gd name="connsiteX13" fmla="*/ 127331 w 1158419"/>
              <a:gd name="connsiteY13" fmla="*/ 910100 h 2182043"/>
              <a:gd name="connsiteX14" fmla="*/ 98756 w 1158419"/>
              <a:gd name="connsiteY14" fmla="*/ 948200 h 2182043"/>
              <a:gd name="connsiteX15" fmla="*/ 63037 w 1158419"/>
              <a:gd name="connsiteY15" fmla="*/ 993444 h 2182043"/>
              <a:gd name="connsiteX16" fmla="*/ 32082 w 1158419"/>
              <a:gd name="connsiteY16" fmla="*/ 1064881 h 2182043"/>
              <a:gd name="connsiteX17" fmla="*/ 1125 w 1158419"/>
              <a:gd name="connsiteY17" fmla="*/ 1105363 h 2182043"/>
              <a:gd name="connsiteX18" fmla="*/ 8269 w 1158419"/>
              <a:gd name="connsiteY18" fmla="*/ 1174419 h 2182043"/>
              <a:gd name="connsiteX19" fmla="*/ 22557 w 1158419"/>
              <a:gd name="connsiteY19" fmla="*/ 1224425 h 2182043"/>
              <a:gd name="connsiteX20" fmla="*/ 51133 w 1158419"/>
              <a:gd name="connsiteY20" fmla="*/ 1260144 h 2182043"/>
              <a:gd name="connsiteX21" fmla="*/ 70181 w 1158419"/>
              <a:gd name="connsiteY21" fmla="*/ 1298244 h 2182043"/>
              <a:gd name="connsiteX22" fmla="*/ 148763 w 1158419"/>
              <a:gd name="connsiteY22" fmla="*/ 1314913 h 2182043"/>
              <a:gd name="connsiteX23" fmla="*/ 255919 w 1158419"/>
              <a:gd name="connsiteY23" fmla="*/ 1398256 h 2182043"/>
              <a:gd name="connsiteX24" fmla="*/ 279733 w 1158419"/>
              <a:gd name="connsiteY24" fmla="*/ 1450644 h 2182043"/>
              <a:gd name="connsiteX25" fmla="*/ 239252 w 1158419"/>
              <a:gd name="connsiteY25" fmla="*/ 1550656 h 2182043"/>
              <a:gd name="connsiteX26" fmla="*/ 210677 w 1158419"/>
              <a:gd name="connsiteY26" fmla="*/ 1655431 h 2182043"/>
              <a:gd name="connsiteX27" fmla="*/ 217819 w 1158419"/>
              <a:gd name="connsiteY27" fmla="*/ 1714963 h 2182043"/>
              <a:gd name="connsiteX28" fmla="*/ 246394 w 1158419"/>
              <a:gd name="connsiteY28" fmla="*/ 1812594 h 2182043"/>
              <a:gd name="connsiteX29" fmla="*/ 191627 w 1158419"/>
              <a:gd name="connsiteY29" fmla="*/ 1857838 h 2182043"/>
              <a:gd name="connsiteX30" fmla="*/ 144002 w 1158419"/>
              <a:gd name="connsiteY30" fmla="*/ 1891175 h 2182043"/>
              <a:gd name="connsiteX31" fmla="*/ 91613 w 1158419"/>
              <a:gd name="connsiteY31" fmla="*/ 1917369 h 2182043"/>
              <a:gd name="connsiteX32" fmla="*/ 139239 w 1158419"/>
              <a:gd name="connsiteY32" fmla="*/ 1953088 h 2182043"/>
              <a:gd name="connsiteX33" fmla="*/ 165431 w 1158419"/>
              <a:gd name="connsiteY33" fmla="*/ 1984043 h 2182043"/>
              <a:gd name="connsiteX34" fmla="*/ 196387 w 1158419"/>
              <a:gd name="connsiteY34" fmla="*/ 2055482 h 2182043"/>
              <a:gd name="connsiteX35" fmla="*/ 258302 w 1158419"/>
              <a:gd name="connsiteY35" fmla="*/ 2048338 h 2182043"/>
              <a:gd name="connsiteX36" fmla="*/ 365456 w 1158419"/>
              <a:gd name="connsiteY36" fmla="*/ 2074532 h 2182043"/>
              <a:gd name="connsiteX37" fmla="*/ 382127 w 1158419"/>
              <a:gd name="connsiteY37" fmla="*/ 2155494 h 2182043"/>
              <a:gd name="connsiteX38" fmla="*/ 441658 w 1158419"/>
              <a:gd name="connsiteY38" fmla="*/ 2176926 h 2182043"/>
              <a:gd name="connsiteX39" fmla="*/ 489282 w 1158419"/>
              <a:gd name="connsiteY39" fmla="*/ 2165019 h 2182043"/>
              <a:gd name="connsiteX40" fmla="*/ 527381 w 1158419"/>
              <a:gd name="connsiteY40" fmla="*/ 2181687 h 2182043"/>
              <a:gd name="connsiteX41" fmla="*/ 539288 w 1158419"/>
              <a:gd name="connsiteY41" fmla="*/ 2086437 h 2182043"/>
              <a:gd name="connsiteX42" fmla="*/ 591675 w 1158419"/>
              <a:gd name="connsiteY42" fmla="*/ 2041194 h 2182043"/>
              <a:gd name="connsiteX43" fmla="*/ 613106 w 1158419"/>
              <a:gd name="connsiteY43" fmla="*/ 2010238 h 2182043"/>
              <a:gd name="connsiteX44" fmla="*/ 608346 w 1158419"/>
              <a:gd name="connsiteY44" fmla="*/ 1972139 h 2182043"/>
              <a:gd name="connsiteX45" fmla="*/ 648824 w 1158419"/>
              <a:gd name="connsiteY45" fmla="*/ 1869745 h 2182043"/>
              <a:gd name="connsiteX46" fmla="*/ 698831 w 1158419"/>
              <a:gd name="connsiteY46" fmla="*/ 1781638 h 2182043"/>
              <a:gd name="connsiteX47" fmla="*/ 739314 w 1158419"/>
              <a:gd name="connsiteY47" fmla="*/ 1714964 h 2182043"/>
              <a:gd name="connsiteX48" fmla="*/ 770269 w 1158419"/>
              <a:gd name="connsiteY48" fmla="*/ 1684008 h 2182043"/>
              <a:gd name="connsiteX49" fmla="*/ 791701 w 1158419"/>
              <a:gd name="connsiteY49" fmla="*/ 1772113 h 2182043"/>
              <a:gd name="connsiteX50" fmla="*/ 813133 w 1158419"/>
              <a:gd name="connsiteY50" fmla="*/ 1719726 h 2182043"/>
              <a:gd name="connsiteX51" fmla="*/ 848850 w 1158419"/>
              <a:gd name="connsiteY51" fmla="*/ 1729250 h 2182043"/>
              <a:gd name="connsiteX52" fmla="*/ 865518 w 1158419"/>
              <a:gd name="connsiteY52" fmla="*/ 1669719 h 2182043"/>
              <a:gd name="connsiteX53" fmla="*/ 946482 w 1158419"/>
              <a:gd name="connsiteY53" fmla="*/ 1703056 h 2182043"/>
              <a:gd name="connsiteX54" fmla="*/ 989344 w 1158419"/>
              <a:gd name="connsiteY54" fmla="*/ 1738775 h 2182043"/>
              <a:gd name="connsiteX55" fmla="*/ 986963 w 1158419"/>
              <a:gd name="connsiteY55" fmla="*/ 1674482 h 2182043"/>
              <a:gd name="connsiteX56" fmla="*/ 1017919 w 1158419"/>
              <a:gd name="connsiteY56" fmla="*/ 1638763 h 2182043"/>
              <a:gd name="connsiteX57" fmla="*/ 996488 w 1158419"/>
              <a:gd name="connsiteY57" fmla="*/ 1557800 h 2182043"/>
              <a:gd name="connsiteX58" fmla="*/ 934577 w 1158419"/>
              <a:gd name="connsiteY58" fmla="*/ 1495890 h 2182043"/>
              <a:gd name="connsiteX59" fmla="*/ 932194 w 1158419"/>
              <a:gd name="connsiteY59" fmla="*/ 1405400 h 2182043"/>
              <a:gd name="connsiteX60" fmla="*/ 929813 w 1158419"/>
              <a:gd name="connsiteY60" fmla="*/ 1364919 h 2182043"/>
              <a:gd name="connsiteX61" fmla="*/ 898856 w 1158419"/>
              <a:gd name="connsiteY61" fmla="*/ 1291100 h 2182043"/>
              <a:gd name="connsiteX62" fmla="*/ 905999 w 1158419"/>
              <a:gd name="connsiteY62" fmla="*/ 1236332 h 2182043"/>
              <a:gd name="connsiteX63" fmla="*/ 998870 w 1158419"/>
              <a:gd name="connsiteY63" fmla="*/ 1195851 h 2182043"/>
              <a:gd name="connsiteX64" fmla="*/ 1041731 w 1158419"/>
              <a:gd name="connsiteY64" fmla="*/ 1143463 h 2182043"/>
              <a:gd name="connsiteX65" fmla="*/ 1070306 w 1158419"/>
              <a:gd name="connsiteY65" fmla="*/ 1124413 h 2182043"/>
              <a:gd name="connsiteX66" fmla="*/ 1125075 w 1158419"/>
              <a:gd name="connsiteY66" fmla="*/ 1088694 h 2182043"/>
              <a:gd name="connsiteX67" fmla="*/ 1158413 w 1158419"/>
              <a:gd name="connsiteY67" fmla="*/ 1024400 h 2182043"/>
              <a:gd name="connsiteX68" fmla="*/ 1127456 w 1158419"/>
              <a:gd name="connsiteY68" fmla="*/ 972013 h 2182043"/>
              <a:gd name="connsiteX69" fmla="*/ 1084594 w 1158419"/>
              <a:gd name="connsiteY69" fmla="*/ 900575 h 2182043"/>
              <a:gd name="connsiteX70" fmla="*/ 1048875 w 1158419"/>
              <a:gd name="connsiteY70" fmla="*/ 864857 h 2182043"/>
              <a:gd name="connsiteX71" fmla="*/ 996487 w 1158419"/>
              <a:gd name="connsiteY71" fmla="*/ 869619 h 2182043"/>
              <a:gd name="connsiteX72" fmla="*/ 977437 w 1158419"/>
              <a:gd name="connsiteY72" fmla="*/ 907720 h 2182043"/>
              <a:gd name="connsiteX73" fmla="*/ 932194 w 1158419"/>
              <a:gd name="connsiteY73" fmla="*/ 962488 h 2182043"/>
              <a:gd name="connsiteX74" fmla="*/ 910762 w 1158419"/>
              <a:gd name="connsiteY74" fmla="*/ 917244 h 2182043"/>
              <a:gd name="connsiteX75" fmla="*/ 891712 w 1158419"/>
              <a:gd name="connsiteY75" fmla="*/ 883906 h 2182043"/>
              <a:gd name="connsiteX76" fmla="*/ 901237 w 1158419"/>
              <a:gd name="connsiteY76" fmla="*/ 833900 h 2182043"/>
              <a:gd name="connsiteX77" fmla="*/ 901237 w 1158419"/>
              <a:gd name="connsiteY77" fmla="*/ 788657 h 2182043"/>
              <a:gd name="connsiteX78" fmla="*/ 941719 w 1158419"/>
              <a:gd name="connsiteY78" fmla="*/ 752938 h 2182043"/>
              <a:gd name="connsiteX79" fmla="*/ 965533 w 1158419"/>
              <a:gd name="connsiteY79" fmla="*/ 686264 h 2182043"/>
              <a:gd name="connsiteX80" fmla="*/ 948862 w 1158419"/>
              <a:gd name="connsiteY80" fmla="*/ 600538 h 2182043"/>
              <a:gd name="connsiteX81" fmla="*/ 917909 w 1158419"/>
              <a:gd name="connsiteY81" fmla="*/ 610064 h 2182043"/>
              <a:gd name="connsiteX82" fmla="*/ 872662 w 1158419"/>
              <a:gd name="connsiteY82" fmla="*/ 574343 h 2182043"/>
              <a:gd name="connsiteX83" fmla="*/ 858374 w 1158419"/>
              <a:gd name="connsiteY83" fmla="*/ 548151 h 2182043"/>
              <a:gd name="connsiteX84" fmla="*/ 820278 w 1158419"/>
              <a:gd name="connsiteY84" fmla="*/ 543389 h 2182043"/>
              <a:gd name="connsiteX85" fmla="*/ 722643 w 1158419"/>
              <a:gd name="connsiteY85" fmla="*/ 543387 h 2182043"/>
              <a:gd name="connsiteX86" fmla="*/ 689306 w 1158419"/>
              <a:gd name="connsiteY86" fmla="*/ 510050 h 2182043"/>
              <a:gd name="connsiteX87" fmla="*/ 660731 w 1158419"/>
              <a:gd name="connsiteY87" fmla="*/ 448138 h 2182043"/>
              <a:gd name="connsiteX88" fmla="*/ 639299 w 1158419"/>
              <a:gd name="connsiteY88" fmla="*/ 376699 h 2182043"/>
              <a:gd name="connsiteX89" fmla="*/ 560719 w 1158419"/>
              <a:gd name="connsiteY89" fmla="*/ 319550 h 2182043"/>
              <a:gd name="connsiteX90" fmla="*/ 541669 w 1158419"/>
              <a:gd name="connsiteY90" fmla="*/ 305263 h 2182043"/>
              <a:gd name="connsiteX91" fmla="*/ 527381 w 1158419"/>
              <a:gd name="connsiteY91" fmla="*/ 300500 h 2182043"/>
              <a:gd name="connsiteX92" fmla="*/ 494044 w 1158419"/>
              <a:gd name="connsiteY92" fmla="*/ 281450 h 2182043"/>
              <a:gd name="connsiteX93" fmla="*/ 470231 w 1158419"/>
              <a:gd name="connsiteY93" fmla="*/ 271925 h 2182043"/>
              <a:gd name="connsiteX94" fmla="*/ 408318 w 1158419"/>
              <a:gd name="connsiteY94" fmla="*/ 181439 h 2182043"/>
              <a:gd name="connsiteX95" fmla="*/ 408319 w 1158419"/>
              <a:gd name="connsiteY95" fmla="*/ 52851 h 2182043"/>
              <a:gd name="connsiteX96" fmla="*/ 377362 w 1158419"/>
              <a:gd name="connsiteY96" fmla="*/ 43325 h 2182043"/>
              <a:gd name="connsiteX97" fmla="*/ 317831 w 1158419"/>
              <a:gd name="connsiteY97" fmla="*/ 9988 h 2182043"/>
              <a:gd name="connsiteX98" fmla="*/ 284494 w 1158419"/>
              <a:gd name="connsiteY98" fmla="*/ 463 h 2182043"/>
              <a:gd name="connsiteX99" fmla="*/ 265444 w 1158419"/>
              <a:gd name="connsiteY99" fmla="*/ 5225 h 2182043"/>
              <a:gd name="connsiteX100" fmla="*/ 227344 w 1158419"/>
              <a:gd name="connsiteY100" fmla="*/ 55231 h 2182043"/>
              <a:gd name="connsiteX101" fmla="*/ 170194 w 1158419"/>
              <a:gd name="connsiteY101" fmla="*/ 69519 h 2182043"/>
              <a:gd name="connsiteX102" fmla="*/ 158287 w 1158419"/>
              <a:gd name="connsiteY102" fmla="*/ 114763 h 2182043"/>
              <a:gd name="connsiteX103" fmla="*/ 122568 w 1158419"/>
              <a:gd name="connsiteY103" fmla="*/ 150481 h 2182043"/>
              <a:gd name="connsiteX104" fmla="*/ 84469 w 1158419"/>
              <a:gd name="connsiteY104" fmla="*/ 243351 h 2182043"/>
              <a:gd name="connsiteX0" fmla="*/ 84469 w 1158419"/>
              <a:gd name="connsiteY0" fmla="*/ 243351 h 2182043"/>
              <a:gd name="connsiteX1" fmla="*/ 91612 w 1158419"/>
              <a:gd name="connsiteY1" fmla="*/ 271925 h 2182043"/>
              <a:gd name="connsiteX2" fmla="*/ 74943 w 1158419"/>
              <a:gd name="connsiteY2" fmla="*/ 340982 h 2182043"/>
              <a:gd name="connsiteX3" fmla="*/ 60656 w 1158419"/>
              <a:gd name="connsiteY3" fmla="*/ 390988 h 2182043"/>
              <a:gd name="connsiteX4" fmla="*/ 53512 w 1158419"/>
              <a:gd name="connsiteY4" fmla="*/ 467188 h 2182043"/>
              <a:gd name="connsiteX5" fmla="*/ 32081 w 1158419"/>
              <a:gd name="connsiteY5" fmla="*/ 505288 h 2182043"/>
              <a:gd name="connsiteX6" fmla="*/ 3506 w 1158419"/>
              <a:gd name="connsiteY6" fmla="*/ 541007 h 2182043"/>
              <a:gd name="connsiteX7" fmla="*/ 74944 w 1158419"/>
              <a:gd name="connsiteY7" fmla="*/ 564819 h 2182043"/>
              <a:gd name="connsiteX8" fmla="*/ 67800 w 1158419"/>
              <a:gd name="connsiteY8" fmla="*/ 643401 h 2182043"/>
              <a:gd name="connsiteX9" fmla="*/ 103518 w 1158419"/>
              <a:gd name="connsiteY9" fmla="*/ 688645 h 2182043"/>
              <a:gd name="connsiteX10" fmla="*/ 167813 w 1158419"/>
              <a:gd name="connsiteY10" fmla="*/ 736269 h 2182043"/>
              <a:gd name="connsiteX11" fmla="*/ 170195 w 1158419"/>
              <a:gd name="connsiteY11" fmla="*/ 807706 h 2182043"/>
              <a:gd name="connsiteX12" fmla="*/ 155907 w 1158419"/>
              <a:gd name="connsiteY12" fmla="*/ 860094 h 2182043"/>
              <a:gd name="connsiteX13" fmla="*/ 127331 w 1158419"/>
              <a:gd name="connsiteY13" fmla="*/ 910100 h 2182043"/>
              <a:gd name="connsiteX14" fmla="*/ 98756 w 1158419"/>
              <a:gd name="connsiteY14" fmla="*/ 948200 h 2182043"/>
              <a:gd name="connsiteX15" fmla="*/ 63037 w 1158419"/>
              <a:gd name="connsiteY15" fmla="*/ 993444 h 2182043"/>
              <a:gd name="connsiteX16" fmla="*/ 32082 w 1158419"/>
              <a:gd name="connsiteY16" fmla="*/ 1064881 h 2182043"/>
              <a:gd name="connsiteX17" fmla="*/ 1125 w 1158419"/>
              <a:gd name="connsiteY17" fmla="*/ 1105363 h 2182043"/>
              <a:gd name="connsiteX18" fmla="*/ 8269 w 1158419"/>
              <a:gd name="connsiteY18" fmla="*/ 1174419 h 2182043"/>
              <a:gd name="connsiteX19" fmla="*/ 22557 w 1158419"/>
              <a:gd name="connsiteY19" fmla="*/ 1224425 h 2182043"/>
              <a:gd name="connsiteX20" fmla="*/ 51133 w 1158419"/>
              <a:gd name="connsiteY20" fmla="*/ 1260144 h 2182043"/>
              <a:gd name="connsiteX21" fmla="*/ 70181 w 1158419"/>
              <a:gd name="connsiteY21" fmla="*/ 1298244 h 2182043"/>
              <a:gd name="connsiteX22" fmla="*/ 148763 w 1158419"/>
              <a:gd name="connsiteY22" fmla="*/ 1314913 h 2182043"/>
              <a:gd name="connsiteX23" fmla="*/ 255919 w 1158419"/>
              <a:gd name="connsiteY23" fmla="*/ 1398256 h 2182043"/>
              <a:gd name="connsiteX24" fmla="*/ 279733 w 1158419"/>
              <a:gd name="connsiteY24" fmla="*/ 1450644 h 2182043"/>
              <a:gd name="connsiteX25" fmla="*/ 239252 w 1158419"/>
              <a:gd name="connsiteY25" fmla="*/ 1550656 h 2182043"/>
              <a:gd name="connsiteX26" fmla="*/ 210677 w 1158419"/>
              <a:gd name="connsiteY26" fmla="*/ 1655431 h 2182043"/>
              <a:gd name="connsiteX27" fmla="*/ 217819 w 1158419"/>
              <a:gd name="connsiteY27" fmla="*/ 1714963 h 2182043"/>
              <a:gd name="connsiteX28" fmla="*/ 246394 w 1158419"/>
              <a:gd name="connsiteY28" fmla="*/ 1812594 h 2182043"/>
              <a:gd name="connsiteX29" fmla="*/ 191627 w 1158419"/>
              <a:gd name="connsiteY29" fmla="*/ 1857838 h 2182043"/>
              <a:gd name="connsiteX30" fmla="*/ 144002 w 1158419"/>
              <a:gd name="connsiteY30" fmla="*/ 1891175 h 2182043"/>
              <a:gd name="connsiteX31" fmla="*/ 91613 w 1158419"/>
              <a:gd name="connsiteY31" fmla="*/ 1917369 h 2182043"/>
              <a:gd name="connsiteX32" fmla="*/ 139239 w 1158419"/>
              <a:gd name="connsiteY32" fmla="*/ 1953088 h 2182043"/>
              <a:gd name="connsiteX33" fmla="*/ 165431 w 1158419"/>
              <a:gd name="connsiteY33" fmla="*/ 1984043 h 2182043"/>
              <a:gd name="connsiteX34" fmla="*/ 196387 w 1158419"/>
              <a:gd name="connsiteY34" fmla="*/ 2055482 h 2182043"/>
              <a:gd name="connsiteX35" fmla="*/ 258302 w 1158419"/>
              <a:gd name="connsiteY35" fmla="*/ 2048338 h 2182043"/>
              <a:gd name="connsiteX36" fmla="*/ 365456 w 1158419"/>
              <a:gd name="connsiteY36" fmla="*/ 2074532 h 2182043"/>
              <a:gd name="connsiteX37" fmla="*/ 382127 w 1158419"/>
              <a:gd name="connsiteY37" fmla="*/ 2155494 h 2182043"/>
              <a:gd name="connsiteX38" fmla="*/ 441658 w 1158419"/>
              <a:gd name="connsiteY38" fmla="*/ 2176926 h 2182043"/>
              <a:gd name="connsiteX39" fmla="*/ 489282 w 1158419"/>
              <a:gd name="connsiteY39" fmla="*/ 2165019 h 2182043"/>
              <a:gd name="connsiteX40" fmla="*/ 527381 w 1158419"/>
              <a:gd name="connsiteY40" fmla="*/ 2181687 h 2182043"/>
              <a:gd name="connsiteX41" fmla="*/ 539288 w 1158419"/>
              <a:gd name="connsiteY41" fmla="*/ 2086437 h 2182043"/>
              <a:gd name="connsiteX42" fmla="*/ 591675 w 1158419"/>
              <a:gd name="connsiteY42" fmla="*/ 2041194 h 2182043"/>
              <a:gd name="connsiteX43" fmla="*/ 613106 w 1158419"/>
              <a:gd name="connsiteY43" fmla="*/ 2010238 h 2182043"/>
              <a:gd name="connsiteX44" fmla="*/ 608346 w 1158419"/>
              <a:gd name="connsiteY44" fmla="*/ 1972139 h 2182043"/>
              <a:gd name="connsiteX45" fmla="*/ 648824 w 1158419"/>
              <a:gd name="connsiteY45" fmla="*/ 1869745 h 2182043"/>
              <a:gd name="connsiteX46" fmla="*/ 698831 w 1158419"/>
              <a:gd name="connsiteY46" fmla="*/ 1781638 h 2182043"/>
              <a:gd name="connsiteX47" fmla="*/ 739314 w 1158419"/>
              <a:gd name="connsiteY47" fmla="*/ 1714964 h 2182043"/>
              <a:gd name="connsiteX48" fmla="*/ 770269 w 1158419"/>
              <a:gd name="connsiteY48" fmla="*/ 1684008 h 2182043"/>
              <a:gd name="connsiteX49" fmla="*/ 791701 w 1158419"/>
              <a:gd name="connsiteY49" fmla="*/ 1772113 h 2182043"/>
              <a:gd name="connsiteX50" fmla="*/ 813133 w 1158419"/>
              <a:gd name="connsiteY50" fmla="*/ 1719726 h 2182043"/>
              <a:gd name="connsiteX51" fmla="*/ 848850 w 1158419"/>
              <a:gd name="connsiteY51" fmla="*/ 1729250 h 2182043"/>
              <a:gd name="connsiteX52" fmla="*/ 865518 w 1158419"/>
              <a:gd name="connsiteY52" fmla="*/ 1669719 h 2182043"/>
              <a:gd name="connsiteX53" fmla="*/ 946482 w 1158419"/>
              <a:gd name="connsiteY53" fmla="*/ 1703056 h 2182043"/>
              <a:gd name="connsiteX54" fmla="*/ 989344 w 1158419"/>
              <a:gd name="connsiteY54" fmla="*/ 1738775 h 2182043"/>
              <a:gd name="connsiteX55" fmla="*/ 986963 w 1158419"/>
              <a:gd name="connsiteY55" fmla="*/ 1674482 h 2182043"/>
              <a:gd name="connsiteX56" fmla="*/ 1017919 w 1158419"/>
              <a:gd name="connsiteY56" fmla="*/ 1638763 h 2182043"/>
              <a:gd name="connsiteX57" fmla="*/ 996488 w 1158419"/>
              <a:gd name="connsiteY57" fmla="*/ 1557800 h 2182043"/>
              <a:gd name="connsiteX58" fmla="*/ 934577 w 1158419"/>
              <a:gd name="connsiteY58" fmla="*/ 1495890 h 2182043"/>
              <a:gd name="connsiteX59" fmla="*/ 932194 w 1158419"/>
              <a:gd name="connsiteY59" fmla="*/ 1405400 h 2182043"/>
              <a:gd name="connsiteX60" fmla="*/ 929813 w 1158419"/>
              <a:gd name="connsiteY60" fmla="*/ 1364919 h 2182043"/>
              <a:gd name="connsiteX61" fmla="*/ 898856 w 1158419"/>
              <a:gd name="connsiteY61" fmla="*/ 1291100 h 2182043"/>
              <a:gd name="connsiteX62" fmla="*/ 905999 w 1158419"/>
              <a:gd name="connsiteY62" fmla="*/ 1236332 h 2182043"/>
              <a:gd name="connsiteX63" fmla="*/ 998870 w 1158419"/>
              <a:gd name="connsiteY63" fmla="*/ 1195851 h 2182043"/>
              <a:gd name="connsiteX64" fmla="*/ 1041731 w 1158419"/>
              <a:gd name="connsiteY64" fmla="*/ 1143463 h 2182043"/>
              <a:gd name="connsiteX65" fmla="*/ 1070306 w 1158419"/>
              <a:gd name="connsiteY65" fmla="*/ 1124413 h 2182043"/>
              <a:gd name="connsiteX66" fmla="*/ 1125075 w 1158419"/>
              <a:gd name="connsiteY66" fmla="*/ 1088694 h 2182043"/>
              <a:gd name="connsiteX67" fmla="*/ 1158413 w 1158419"/>
              <a:gd name="connsiteY67" fmla="*/ 1024400 h 2182043"/>
              <a:gd name="connsiteX68" fmla="*/ 1127456 w 1158419"/>
              <a:gd name="connsiteY68" fmla="*/ 972013 h 2182043"/>
              <a:gd name="connsiteX69" fmla="*/ 1084594 w 1158419"/>
              <a:gd name="connsiteY69" fmla="*/ 900575 h 2182043"/>
              <a:gd name="connsiteX70" fmla="*/ 1048875 w 1158419"/>
              <a:gd name="connsiteY70" fmla="*/ 864857 h 2182043"/>
              <a:gd name="connsiteX71" fmla="*/ 996487 w 1158419"/>
              <a:gd name="connsiteY71" fmla="*/ 869619 h 2182043"/>
              <a:gd name="connsiteX72" fmla="*/ 977437 w 1158419"/>
              <a:gd name="connsiteY72" fmla="*/ 907720 h 2182043"/>
              <a:gd name="connsiteX73" fmla="*/ 932194 w 1158419"/>
              <a:gd name="connsiteY73" fmla="*/ 962488 h 2182043"/>
              <a:gd name="connsiteX74" fmla="*/ 910762 w 1158419"/>
              <a:gd name="connsiteY74" fmla="*/ 917244 h 2182043"/>
              <a:gd name="connsiteX75" fmla="*/ 891712 w 1158419"/>
              <a:gd name="connsiteY75" fmla="*/ 883906 h 2182043"/>
              <a:gd name="connsiteX76" fmla="*/ 901237 w 1158419"/>
              <a:gd name="connsiteY76" fmla="*/ 833900 h 2182043"/>
              <a:gd name="connsiteX77" fmla="*/ 901237 w 1158419"/>
              <a:gd name="connsiteY77" fmla="*/ 788657 h 2182043"/>
              <a:gd name="connsiteX78" fmla="*/ 941719 w 1158419"/>
              <a:gd name="connsiteY78" fmla="*/ 752938 h 2182043"/>
              <a:gd name="connsiteX79" fmla="*/ 965533 w 1158419"/>
              <a:gd name="connsiteY79" fmla="*/ 686264 h 2182043"/>
              <a:gd name="connsiteX80" fmla="*/ 948862 w 1158419"/>
              <a:gd name="connsiteY80" fmla="*/ 600538 h 2182043"/>
              <a:gd name="connsiteX81" fmla="*/ 917909 w 1158419"/>
              <a:gd name="connsiteY81" fmla="*/ 610064 h 2182043"/>
              <a:gd name="connsiteX82" fmla="*/ 872662 w 1158419"/>
              <a:gd name="connsiteY82" fmla="*/ 574343 h 2182043"/>
              <a:gd name="connsiteX83" fmla="*/ 858374 w 1158419"/>
              <a:gd name="connsiteY83" fmla="*/ 548151 h 2182043"/>
              <a:gd name="connsiteX84" fmla="*/ 820278 w 1158419"/>
              <a:gd name="connsiteY84" fmla="*/ 543389 h 2182043"/>
              <a:gd name="connsiteX85" fmla="*/ 722643 w 1158419"/>
              <a:gd name="connsiteY85" fmla="*/ 543387 h 2182043"/>
              <a:gd name="connsiteX86" fmla="*/ 689306 w 1158419"/>
              <a:gd name="connsiteY86" fmla="*/ 510050 h 2182043"/>
              <a:gd name="connsiteX87" fmla="*/ 660731 w 1158419"/>
              <a:gd name="connsiteY87" fmla="*/ 448138 h 2182043"/>
              <a:gd name="connsiteX88" fmla="*/ 639299 w 1158419"/>
              <a:gd name="connsiteY88" fmla="*/ 376699 h 2182043"/>
              <a:gd name="connsiteX89" fmla="*/ 560719 w 1158419"/>
              <a:gd name="connsiteY89" fmla="*/ 319550 h 2182043"/>
              <a:gd name="connsiteX90" fmla="*/ 527381 w 1158419"/>
              <a:gd name="connsiteY90" fmla="*/ 300500 h 2182043"/>
              <a:gd name="connsiteX91" fmla="*/ 494044 w 1158419"/>
              <a:gd name="connsiteY91" fmla="*/ 281450 h 2182043"/>
              <a:gd name="connsiteX92" fmla="*/ 470231 w 1158419"/>
              <a:gd name="connsiteY92" fmla="*/ 271925 h 2182043"/>
              <a:gd name="connsiteX93" fmla="*/ 408318 w 1158419"/>
              <a:gd name="connsiteY93" fmla="*/ 181439 h 2182043"/>
              <a:gd name="connsiteX94" fmla="*/ 408319 w 1158419"/>
              <a:gd name="connsiteY94" fmla="*/ 52851 h 2182043"/>
              <a:gd name="connsiteX95" fmla="*/ 377362 w 1158419"/>
              <a:gd name="connsiteY95" fmla="*/ 43325 h 2182043"/>
              <a:gd name="connsiteX96" fmla="*/ 317831 w 1158419"/>
              <a:gd name="connsiteY96" fmla="*/ 9988 h 2182043"/>
              <a:gd name="connsiteX97" fmla="*/ 284494 w 1158419"/>
              <a:gd name="connsiteY97" fmla="*/ 463 h 2182043"/>
              <a:gd name="connsiteX98" fmla="*/ 265444 w 1158419"/>
              <a:gd name="connsiteY98" fmla="*/ 5225 h 2182043"/>
              <a:gd name="connsiteX99" fmla="*/ 227344 w 1158419"/>
              <a:gd name="connsiteY99" fmla="*/ 55231 h 2182043"/>
              <a:gd name="connsiteX100" fmla="*/ 170194 w 1158419"/>
              <a:gd name="connsiteY100" fmla="*/ 69519 h 2182043"/>
              <a:gd name="connsiteX101" fmla="*/ 158287 w 1158419"/>
              <a:gd name="connsiteY101" fmla="*/ 114763 h 2182043"/>
              <a:gd name="connsiteX102" fmla="*/ 122568 w 1158419"/>
              <a:gd name="connsiteY102" fmla="*/ 150481 h 2182043"/>
              <a:gd name="connsiteX103" fmla="*/ 84469 w 1158419"/>
              <a:gd name="connsiteY103" fmla="*/ 243351 h 2182043"/>
              <a:gd name="connsiteX0" fmla="*/ 84469 w 1158419"/>
              <a:gd name="connsiteY0" fmla="*/ 243351 h 2182043"/>
              <a:gd name="connsiteX1" fmla="*/ 91612 w 1158419"/>
              <a:gd name="connsiteY1" fmla="*/ 271925 h 2182043"/>
              <a:gd name="connsiteX2" fmla="*/ 74943 w 1158419"/>
              <a:gd name="connsiteY2" fmla="*/ 340982 h 2182043"/>
              <a:gd name="connsiteX3" fmla="*/ 60656 w 1158419"/>
              <a:gd name="connsiteY3" fmla="*/ 390988 h 2182043"/>
              <a:gd name="connsiteX4" fmla="*/ 53512 w 1158419"/>
              <a:gd name="connsiteY4" fmla="*/ 467188 h 2182043"/>
              <a:gd name="connsiteX5" fmla="*/ 32081 w 1158419"/>
              <a:gd name="connsiteY5" fmla="*/ 505288 h 2182043"/>
              <a:gd name="connsiteX6" fmla="*/ 3506 w 1158419"/>
              <a:gd name="connsiteY6" fmla="*/ 541007 h 2182043"/>
              <a:gd name="connsiteX7" fmla="*/ 74944 w 1158419"/>
              <a:gd name="connsiteY7" fmla="*/ 564819 h 2182043"/>
              <a:gd name="connsiteX8" fmla="*/ 67800 w 1158419"/>
              <a:gd name="connsiteY8" fmla="*/ 643401 h 2182043"/>
              <a:gd name="connsiteX9" fmla="*/ 103518 w 1158419"/>
              <a:gd name="connsiteY9" fmla="*/ 688645 h 2182043"/>
              <a:gd name="connsiteX10" fmla="*/ 167813 w 1158419"/>
              <a:gd name="connsiteY10" fmla="*/ 736269 h 2182043"/>
              <a:gd name="connsiteX11" fmla="*/ 170195 w 1158419"/>
              <a:gd name="connsiteY11" fmla="*/ 807706 h 2182043"/>
              <a:gd name="connsiteX12" fmla="*/ 155907 w 1158419"/>
              <a:gd name="connsiteY12" fmla="*/ 860094 h 2182043"/>
              <a:gd name="connsiteX13" fmla="*/ 127331 w 1158419"/>
              <a:gd name="connsiteY13" fmla="*/ 910100 h 2182043"/>
              <a:gd name="connsiteX14" fmla="*/ 98756 w 1158419"/>
              <a:gd name="connsiteY14" fmla="*/ 948200 h 2182043"/>
              <a:gd name="connsiteX15" fmla="*/ 63037 w 1158419"/>
              <a:gd name="connsiteY15" fmla="*/ 993444 h 2182043"/>
              <a:gd name="connsiteX16" fmla="*/ 32082 w 1158419"/>
              <a:gd name="connsiteY16" fmla="*/ 1064881 h 2182043"/>
              <a:gd name="connsiteX17" fmla="*/ 1125 w 1158419"/>
              <a:gd name="connsiteY17" fmla="*/ 1105363 h 2182043"/>
              <a:gd name="connsiteX18" fmla="*/ 8269 w 1158419"/>
              <a:gd name="connsiteY18" fmla="*/ 1174419 h 2182043"/>
              <a:gd name="connsiteX19" fmla="*/ 22557 w 1158419"/>
              <a:gd name="connsiteY19" fmla="*/ 1224425 h 2182043"/>
              <a:gd name="connsiteX20" fmla="*/ 51133 w 1158419"/>
              <a:gd name="connsiteY20" fmla="*/ 1260144 h 2182043"/>
              <a:gd name="connsiteX21" fmla="*/ 70181 w 1158419"/>
              <a:gd name="connsiteY21" fmla="*/ 1298244 h 2182043"/>
              <a:gd name="connsiteX22" fmla="*/ 148763 w 1158419"/>
              <a:gd name="connsiteY22" fmla="*/ 1314913 h 2182043"/>
              <a:gd name="connsiteX23" fmla="*/ 255919 w 1158419"/>
              <a:gd name="connsiteY23" fmla="*/ 1398256 h 2182043"/>
              <a:gd name="connsiteX24" fmla="*/ 279733 w 1158419"/>
              <a:gd name="connsiteY24" fmla="*/ 1450644 h 2182043"/>
              <a:gd name="connsiteX25" fmla="*/ 239252 w 1158419"/>
              <a:gd name="connsiteY25" fmla="*/ 1550656 h 2182043"/>
              <a:gd name="connsiteX26" fmla="*/ 210677 w 1158419"/>
              <a:gd name="connsiteY26" fmla="*/ 1655431 h 2182043"/>
              <a:gd name="connsiteX27" fmla="*/ 217819 w 1158419"/>
              <a:gd name="connsiteY27" fmla="*/ 1714963 h 2182043"/>
              <a:gd name="connsiteX28" fmla="*/ 246394 w 1158419"/>
              <a:gd name="connsiteY28" fmla="*/ 1812594 h 2182043"/>
              <a:gd name="connsiteX29" fmla="*/ 191627 w 1158419"/>
              <a:gd name="connsiteY29" fmla="*/ 1857838 h 2182043"/>
              <a:gd name="connsiteX30" fmla="*/ 144002 w 1158419"/>
              <a:gd name="connsiteY30" fmla="*/ 1891175 h 2182043"/>
              <a:gd name="connsiteX31" fmla="*/ 91613 w 1158419"/>
              <a:gd name="connsiteY31" fmla="*/ 1917369 h 2182043"/>
              <a:gd name="connsiteX32" fmla="*/ 139239 w 1158419"/>
              <a:gd name="connsiteY32" fmla="*/ 1953088 h 2182043"/>
              <a:gd name="connsiteX33" fmla="*/ 165431 w 1158419"/>
              <a:gd name="connsiteY33" fmla="*/ 1984043 h 2182043"/>
              <a:gd name="connsiteX34" fmla="*/ 196387 w 1158419"/>
              <a:gd name="connsiteY34" fmla="*/ 2055482 h 2182043"/>
              <a:gd name="connsiteX35" fmla="*/ 258302 w 1158419"/>
              <a:gd name="connsiteY35" fmla="*/ 2048338 h 2182043"/>
              <a:gd name="connsiteX36" fmla="*/ 365456 w 1158419"/>
              <a:gd name="connsiteY36" fmla="*/ 2074532 h 2182043"/>
              <a:gd name="connsiteX37" fmla="*/ 382127 w 1158419"/>
              <a:gd name="connsiteY37" fmla="*/ 2155494 h 2182043"/>
              <a:gd name="connsiteX38" fmla="*/ 441658 w 1158419"/>
              <a:gd name="connsiteY38" fmla="*/ 2176926 h 2182043"/>
              <a:gd name="connsiteX39" fmla="*/ 489282 w 1158419"/>
              <a:gd name="connsiteY39" fmla="*/ 2165019 h 2182043"/>
              <a:gd name="connsiteX40" fmla="*/ 527381 w 1158419"/>
              <a:gd name="connsiteY40" fmla="*/ 2181687 h 2182043"/>
              <a:gd name="connsiteX41" fmla="*/ 539288 w 1158419"/>
              <a:gd name="connsiteY41" fmla="*/ 2086437 h 2182043"/>
              <a:gd name="connsiteX42" fmla="*/ 591675 w 1158419"/>
              <a:gd name="connsiteY42" fmla="*/ 2041194 h 2182043"/>
              <a:gd name="connsiteX43" fmla="*/ 613106 w 1158419"/>
              <a:gd name="connsiteY43" fmla="*/ 2010238 h 2182043"/>
              <a:gd name="connsiteX44" fmla="*/ 608346 w 1158419"/>
              <a:gd name="connsiteY44" fmla="*/ 1972139 h 2182043"/>
              <a:gd name="connsiteX45" fmla="*/ 648824 w 1158419"/>
              <a:gd name="connsiteY45" fmla="*/ 1869745 h 2182043"/>
              <a:gd name="connsiteX46" fmla="*/ 698831 w 1158419"/>
              <a:gd name="connsiteY46" fmla="*/ 1781638 h 2182043"/>
              <a:gd name="connsiteX47" fmla="*/ 739314 w 1158419"/>
              <a:gd name="connsiteY47" fmla="*/ 1714964 h 2182043"/>
              <a:gd name="connsiteX48" fmla="*/ 770269 w 1158419"/>
              <a:gd name="connsiteY48" fmla="*/ 1684008 h 2182043"/>
              <a:gd name="connsiteX49" fmla="*/ 791701 w 1158419"/>
              <a:gd name="connsiteY49" fmla="*/ 1772113 h 2182043"/>
              <a:gd name="connsiteX50" fmla="*/ 813133 w 1158419"/>
              <a:gd name="connsiteY50" fmla="*/ 1719726 h 2182043"/>
              <a:gd name="connsiteX51" fmla="*/ 848850 w 1158419"/>
              <a:gd name="connsiteY51" fmla="*/ 1729250 h 2182043"/>
              <a:gd name="connsiteX52" fmla="*/ 865518 w 1158419"/>
              <a:gd name="connsiteY52" fmla="*/ 1669719 h 2182043"/>
              <a:gd name="connsiteX53" fmla="*/ 946482 w 1158419"/>
              <a:gd name="connsiteY53" fmla="*/ 1703056 h 2182043"/>
              <a:gd name="connsiteX54" fmla="*/ 989344 w 1158419"/>
              <a:gd name="connsiteY54" fmla="*/ 1738775 h 2182043"/>
              <a:gd name="connsiteX55" fmla="*/ 986963 w 1158419"/>
              <a:gd name="connsiteY55" fmla="*/ 1674482 h 2182043"/>
              <a:gd name="connsiteX56" fmla="*/ 1017919 w 1158419"/>
              <a:gd name="connsiteY56" fmla="*/ 1638763 h 2182043"/>
              <a:gd name="connsiteX57" fmla="*/ 996488 w 1158419"/>
              <a:gd name="connsiteY57" fmla="*/ 1557800 h 2182043"/>
              <a:gd name="connsiteX58" fmla="*/ 934577 w 1158419"/>
              <a:gd name="connsiteY58" fmla="*/ 1495890 h 2182043"/>
              <a:gd name="connsiteX59" fmla="*/ 932194 w 1158419"/>
              <a:gd name="connsiteY59" fmla="*/ 1405400 h 2182043"/>
              <a:gd name="connsiteX60" fmla="*/ 929813 w 1158419"/>
              <a:gd name="connsiteY60" fmla="*/ 1364919 h 2182043"/>
              <a:gd name="connsiteX61" fmla="*/ 898856 w 1158419"/>
              <a:gd name="connsiteY61" fmla="*/ 1291100 h 2182043"/>
              <a:gd name="connsiteX62" fmla="*/ 905999 w 1158419"/>
              <a:gd name="connsiteY62" fmla="*/ 1236332 h 2182043"/>
              <a:gd name="connsiteX63" fmla="*/ 998870 w 1158419"/>
              <a:gd name="connsiteY63" fmla="*/ 1195851 h 2182043"/>
              <a:gd name="connsiteX64" fmla="*/ 1041731 w 1158419"/>
              <a:gd name="connsiteY64" fmla="*/ 1143463 h 2182043"/>
              <a:gd name="connsiteX65" fmla="*/ 1070306 w 1158419"/>
              <a:gd name="connsiteY65" fmla="*/ 1124413 h 2182043"/>
              <a:gd name="connsiteX66" fmla="*/ 1125075 w 1158419"/>
              <a:gd name="connsiteY66" fmla="*/ 1088694 h 2182043"/>
              <a:gd name="connsiteX67" fmla="*/ 1158413 w 1158419"/>
              <a:gd name="connsiteY67" fmla="*/ 1024400 h 2182043"/>
              <a:gd name="connsiteX68" fmla="*/ 1127456 w 1158419"/>
              <a:gd name="connsiteY68" fmla="*/ 972013 h 2182043"/>
              <a:gd name="connsiteX69" fmla="*/ 1084594 w 1158419"/>
              <a:gd name="connsiteY69" fmla="*/ 900575 h 2182043"/>
              <a:gd name="connsiteX70" fmla="*/ 1048875 w 1158419"/>
              <a:gd name="connsiteY70" fmla="*/ 864857 h 2182043"/>
              <a:gd name="connsiteX71" fmla="*/ 996487 w 1158419"/>
              <a:gd name="connsiteY71" fmla="*/ 869619 h 2182043"/>
              <a:gd name="connsiteX72" fmla="*/ 977437 w 1158419"/>
              <a:gd name="connsiteY72" fmla="*/ 907720 h 2182043"/>
              <a:gd name="connsiteX73" fmla="*/ 932194 w 1158419"/>
              <a:gd name="connsiteY73" fmla="*/ 962488 h 2182043"/>
              <a:gd name="connsiteX74" fmla="*/ 910762 w 1158419"/>
              <a:gd name="connsiteY74" fmla="*/ 917244 h 2182043"/>
              <a:gd name="connsiteX75" fmla="*/ 891712 w 1158419"/>
              <a:gd name="connsiteY75" fmla="*/ 883906 h 2182043"/>
              <a:gd name="connsiteX76" fmla="*/ 901237 w 1158419"/>
              <a:gd name="connsiteY76" fmla="*/ 833900 h 2182043"/>
              <a:gd name="connsiteX77" fmla="*/ 901237 w 1158419"/>
              <a:gd name="connsiteY77" fmla="*/ 788657 h 2182043"/>
              <a:gd name="connsiteX78" fmla="*/ 941719 w 1158419"/>
              <a:gd name="connsiteY78" fmla="*/ 752938 h 2182043"/>
              <a:gd name="connsiteX79" fmla="*/ 965533 w 1158419"/>
              <a:gd name="connsiteY79" fmla="*/ 686264 h 2182043"/>
              <a:gd name="connsiteX80" fmla="*/ 948862 w 1158419"/>
              <a:gd name="connsiteY80" fmla="*/ 600538 h 2182043"/>
              <a:gd name="connsiteX81" fmla="*/ 917909 w 1158419"/>
              <a:gd name="connsiteY81" fmla="*/ 610064 h 2182043"/>
              <a:gd name="connsiteX82" fmla="*/ 872662 w 1158419"/>
              <a:gd name="connsiteY82" fmla="*/ 574343 h 2182043"/>
              <a:gd name="connsiteX83" fmla="*/ 858374 w 1158419"/>
              <a:gd name="connsiteY83" fmla="*/ 548151 h 2182043"/>
              <a:gd name="connsiteX84" fmla="*/ 820278 w 1158419"/>
              <a:gd name="connsiteY84" fmla="*/ 543389 h 2182043"/>
              <a:gd name="connsiteX85" fmla="*/ 722643 w 1158419"/>
              <a:gd name="connsiteY85" fmla="*/ 543387 h 2182043"/>
              <a:gd name="connsiteX86" fmla="*/ 689306 w 1158419"/>
              <a:gd name="connsiteY86" fmla="*/ 510050 h 2182043"/>
              <a:gd name="connsiteX87" fmla="*/ 660731 w 1158419"/>
              <a:gd name="connsiteY87" fmla="*/ 448138 h 2182043"/>
              <a:gd name="connsiteX88" fmla="*/ 639299 w 1158419"/>
              <a:gd name="connsiteY88" fmla="*/ 376699 h 2182043"/>
              <a:gd name="connsiteX89" fmla="*/ 575007 w 1158419"/>
              <a:gd name="connsiteY89" fmla="*/ 329075 h 2182043"/>
              <a:gd name="connsiteX90" fmla="*/ 527381 w 1158419"/>
              <a:gd name="connsiteY90" fmla="*/ 300500 h 2182043"/>
              <a:gd name="connsiteX91" fmla="*/ 494044 w 1158419"/>
              <a:gd name="connsiteY91" fmla="*/ 281450 h 2182043"/>
              <a:gd name="connsiteX92" fmla="*/ 470231 w 1158419"/>
              <a:gd name="connsiteY92" fmla="*/ 271925 h 2182043"/>
              <a:gd name="connsiteX93" fmla="*/ 408318 w 1158419"/>
              <a:gd name="connsiteY93" fmla="*/ 181439 h 2182043"/>
              <a:gd name="connsiteX94" fmla="*/ 408319 w 1158419"/>
              <a:gd name="connsiteY94" fmla="*/ 52851 h 2182043"/>
              <a:gd name="connsiteX95" fmla="*/ 377362 w 1158419"/>
              <a:gd name="connsiteY95" fmla="*/ 43325 h 2182043"/>
              <a:gd name="connsiteX96" fmla="*/ 317831 w 1158419"/>
              <a:gd name="connsiteY96" fmla="*/ 9988 h 2182043"/>
              <a:gd name="connsiteX97" fmla="*/ 284494 w 1158419"/>
              <a:gd name="connsiteY97" fmla="*/ 463 h 2182043"/>
              <a:gd name="connsiteX98" fmla="*/ 265444 w 1158419"/>
              <a:gd name="connsiteY98" fmla="*/ 5225 h 2182043"/>
              <a:gd name="connsiteX99" fmla="*/ 227344 w 1158419"/>
              <a:gd name="connsiteY99" fmla="*/ 55231 h 2182043"/>
              <a:gd name="connsiteX100" fmla="*/ 170194 w 1158419"/>
              <a:gd name="connsiteY100" fmla="*/ 69519 h 2182043"/>
              <a:gd name="connsiteX101" fmla="*/ 158287 w 1158419"/>
              <a:gd name="connsiteY101" fmla="*/ 114763 h 2182043"/>
              <a:gd name="connsiteX102" fmla="*/ 122568 w 1158419"/>
              <a:gd name="connsiteY102" fmla="*/ 150481 h 2182043"/>
              <a:gd name="connsiteX103" fmla="*/ 84469 w 1158419"/>
              <a:gd name="connsiteY103" fmla="*/ 243351 h 2182043"/>
              <a:gd name="connsiteX0" fmla="*/ 84469 w 1158419"/>
              <a:gd name="connsiteY0" fmla="*/ 243351 h 2182043"/>
              <a:gd name="connsiteX1" fmla="*/ 91612 w 1158419"/>
              <a:gd name="connsiteY1" fmla="*/ 271925 h 2182043"/>
              <a:gd name="connsiteX2" fmla="*/ 74943 w 1158419"/>
              <a:gd name="connsiteY2" fmla="*/ 340982 h 2182043"/>
              <a:gd name="connsiteX3" fmla="*/ 60656 w 1158419"/>
              <a:gd name="connsiteY3" fmla="*/ 390988 h 2182043"/>
              <a:gd name="connsiteX4" fmla="*/ 53512 w 1158419"/>
              <a:gd name="connsiteY4" fmla="*/ 467188 h 2182043"/>
              <a:gd name="connsiteX5" fmla="*/ 32081 w 1158419"/>
              <a:gd name="connsiteY5" fmla="*/ 505288 h 2182043"/>
              <a:gd name="connsiteX6" fmla="*/ 3506 w 1158419"/>
              <a:gd name="connsiteY6" fmla="*/ 541007 h 2182043"/>
              <a:gd name="connsiteX7" fmla="*/ 74944 w 1158419"/>
              <a:gd name="connsiteY7" fmla="*/ 564819 h 2182043"/>
              <a:gd name="connsiteX8" fmla="*/ 67800 w 1158419"/>
              <a:gd name="connsiteY8" fmla="*/ 643401 h 2182043"/>
              <a:gd name="connsiteX9" fmla="*/ 103518 w 1158419"/>
              <a:gd name="connsiteY9" fmla="*/ 688645 h 2182043"/>
              <a:gd name="connsiteX10" fmla="*/ 167813 w 1158419"/>
              <a:gd name="connsiteY10" fmla="*/ 736269 h 2182043"/>
              <a:gd name="connsiteX11" fmla="*/ 170195 w 1158419"/>
              <a:gd name="connsiteY11" fmla="*/ 807706 h 2182043"/>
              <a:gd name="connsiteX12" fmla="*/ 155907 w 1158419"/>
              <a:gd name="connsiteY12" fmla="*/ 860094 h 2182043"/>
              <a:gd name="connsiteX13" fmla="*/ 127331 w 1158419"/>
              <a:gd name="connsiteY13" fmla="*/ 910100 h 2182043"/>
              <a:gd name="connsiteX14" fmla="*/ 98756 w 1158419"/>
              <a:gd name="connsiteY14" fmla="*/ 948200 h 2182043"/>
              <a:gd name="connsiteX15" fmla="*/ 63037 w 1158419"/>
              <a:gd name="connsiteY15" fmla="*/ 993444 h 2182043"/>
              <a:gd name="connsiteX16" fmla="*/ 32082 w 1158419"/>
              <a:gd name="connsiteY16" fmla="*/ 1064881 h 2182043"/>
              <a:gd name="connsiteX17" fmla="*/ 1125 w 1158419"/>
              <a:gd name="connsiteY17" fmla="*/ 1105363 h 2182043"/>
              <a:gd name="connsiteX18" fmla="*/ 8269 w 1158419"/>
              <a:gd name="connsiteY18" fmla="*/ 1174419 h 2182043"/>
              <a:gd name="connsiteX19" fmla="*/ 22557 w 1158419"/>
              <a:gd name="connsiteY19" fmla="*/ 1224425 h 2182043"/>
              <a:gd name="connsiteX20" fmla="*/ 51133 w 1158419"/>
              <a:gd name="connsiteY20" fmla="*/ 1260144 h 2182043"/>
              <a:gd name="connsiteX21" fmla="*/ 70181 w 1158419"/>
              <a:gd name="connsiteY21" fmla="*/ 1298244 h 2182043"/>
              <a:gd name="connsiteX22" fmla="*/ 148763 w 1158419"/>
              <a:gd name="connsiteY22" fmla="*/ 1314913 h 2182043"/>
              <a:gd name="connsiteX23" fmla="*/ 255919 w 1158419"/>
              <a:gd name="connsiteY23" fmla="*/ 1398256 h 2182043"/>
              <a:gd name="connsiteX24" fmla="*/ 279733 w 1158419"/>
              <a:gd name="connsiteY24" fmla="*/ 1450644 h 2182043"/>
              <a:gd name="connsiteX25" fmla="*/ 239252 w 1158419"/>
              <a:gd name="connsiteY25" fmla="*/ 1550656 h 2182043"/>
              <a:gd name="connsiteX26" fmla="*/ 210677 w 1158419"/>
              <a:gd name="connsiteY26" fmla="*/ 1655431 h 2182043"/>
              <a:gd name="connsiteX27" fmla="*/ 217819 w 1158419"/>
              <a:gd name="connsiteY27" fmla="*/ 1714963 h 2182043"/>
              <a:gd name="connsiteX28" fmla="*/ 246394 w 1158419"/>
              <a:gd name="connsiteY28" fmla="*/ 1812594 h 2182043"/>
              <a:gd name="connsiteX29" fmla="*/ 191627 w 1158419"/>
              <a:gd name="connsiteY29" fmla="*/ 1857838 h 2182043"/>
              <a:gd name="connsiteX30" fmla="*/ 144002 w 1158419"/>
              <a:gd name="connsiteY30" fmla="*/ 1891175 h 2182043"/>
              <a:gd name="connsiteX31" fmla="*/ 91613 w 1158419"/>
              <a:gd name="connsiteY31" fmla="*/ 1917369 h 2182043"/>
              <a:gd name="connsiteX32" fmla="*/ 139239 w 1158419"/>
              <a:gd name="connsiteY32" fmla="*/ 1953088 h 2182043"/>
              <a:gd name="connsiteX33" fmla="*/ 165431 w 1158419"/>
              <a:gd name="connsiteY33" fmla="*/ 1984043 h 2182043"/>
              <a:gd name="connsiteX34" fmla="*/ 196387 w 1158419"/>
              <a:gd name="connsiteY34" fmla="*/ 2055482 h 2182043"/>
              <a:gd name="connsiteX35" fmla="*/ 258302 w 1158419"/>
              <a:gd name="connsiteY35" fmla="*/ 2048338 h 2182043"/>
              <a:gd name="connsiteX36" fmla="*/ 365456 w 1158419"/>
              <a:gd name="connsiteY36" fmla="*/ 2074532 h 2182043"/>
              <a:gd name="connsiteX37" fmla="*/ 382127 w 1158419"/>
              <a:gd name="connsiteY37" fmla="*/ 2155494 h 2182043"/>
              <a:gd name="connsiteX38" fmla="*/ 441658 w 1158419"/>
              <a:gd name="connsiteY38" fmla="*/ 2176926 h 2182043"/>
              <a:gd name="connsiteX39" fmla="*/ 489282 w 1158419"/>
              <a:gd name="connsiteY39" fmla="*/ 2165019 h 2182043"/>
              <a:gd name="connsiteX40" fmla="*/ 527381 w 1158419"/>
              <a:gd name="connsiteY40" fmla="*/ 2181687 h 2182043"/>
              <a:gd name="connsiteX41" fmla="*/ 539288 w 1158419"/>
              <a:gd name="connsiteY41" fmla="*/ 2086437 h 2182043"/>
              <a:gd name="connsiteX42" fmla="*/ 591675 w 1158419"/>
              <a:gd name="connsiteY42" fmla="*/ 2041194 h 2182043"/>
              <a:gd name="connsiteX43" fmla="*/ 613106 w 1158419"/>
              <a:gd name="connsiteY43" fmla="*/ 2010238 h 2182043"/>
              <a:gd name="connsiteX44" fmla="*/ 608346 w 1158419"/>
              <a:gd name="connsiteY44" fmla="*/ 1972139 h 2182043"/>
              <a:gd name="connsiteX45" fmla="*/ 648824 w 1158419"/>
              <a:gd name="connsiteY45" fmla="*/ 1869745 h 2182043"/>
              <a:gd name="connsiteX46" fmla="*/ 698831 w 1158419"/>
              <a:gd name="connsiteY46" fmla="*/ 1781638 h 2182043"/>
              <a:gd name="connsiteX47" fmla="*/ 739314 w 1158419"/>
              <a:gd name="connsiteY47" fmla="*/ 1714964 h 2182043"/>
              <a:gd name="connsiteX48" fmla="*/ 770269 w 1158419"/>
              <a:gd name="connsiteY48" fmla="*/ 1684008 h 2182043"/>
              <a:gd name="connsiteX49" fmla="*/ 791701 w 1158419"/>
              <a:gd name="connsiteY49" fmla="*/ 1772113 h 2182043"/>
              <a:gd name="connsiteX50" fmla="*/ 813133 w 1158419"/>
              <a:gd name="connsiteY50" fmla="*/ 1719726 h 2182043"/>
              <a:gd name="connsiteX51" fmla="*/ 848850 w 1158419"/>
              <a:gd name="connsiteY51" fmla="*/ 1729250 h 2182043"/>
              <a:gd name="connsiteX52" fmla="*/ 865518 w 1158419"/>
              <a:gd name="connsiteY52" fmla="*/ 1669719 h 2182043"/>
              <a:gd name="connsiteX53" fmla="*/ 946482 w 1158419"/>
              <a:gd name="connsiteY53" fmla="*/ 1703056 h 2182043"/>
              <a:gd name="connsiteX54" fmla="*/ 989344 w 1158419"/>
              <a:gd name="connsiteY54" fmla="*/ 1738775 h 2182043"/>
              <a:gd name="connsiteX55" fmla="*/ 986963 w 1158419"/>
              <a:gd name="connsiteY55" fmla="*/ 1674482 h 2182043"/>
              <a:gd name="connsiteX56" fmla="*/ 1017919 w 1158419"/>
              <a:gd name="connsiteY56" fmla="*/ 1638763 h 2182043"/>
              <a:gd name="connsiteX57" fmla="*/ 996488 w 1158419"/>
              <a:gd name="connsiteY57" fmla="*/ 1557800 h 2182043"/>
              <a:gd name="connsiteX58" fmla="*/ 934577 w 1158419"/>
              <a:gd name="connsiteY58" fmla="*/ 1495890 h 2182043"/>
              <a:gd name="connsiteX59" fmla="*/ 932194 w 1158419"/>
              <a:gd name="connsiteY59" fmla="*/ 1405400 h 2182043"/>
              <a:gd name="connsiteX60" fmla="*/ 929813 w 1158419"/>
              <a:gd name="connsiteY60" fmla="*/ 1364919 h 2182043"/>
              <a:gd name="connsiteX61" fmla="*/ 898856 w 1158419"/>
              <a:gd name="connsiteY61" fmla="*/ 1291100 h 2182043"/>
              <a:gd name="connsiteX62" fmla="*/ 905999 w 1158419"/>
              <a:gd name="connsiteY62" fmla="*/ 1236332 h 2182043"/>
              <a:gd name="connsiteX63" fmla="*/ 998870 w 1158419"/>
              <a:gd name="connsiteY63" fmla="*/ 1195851 h 2182043"/>
              <a:gd name="connsiteX64" fmla="*/ 1041731 w 1158419"/>
              <a:gd name="connsiteY64" fmla="*/ 1143463 h 2182043"/>
              <a:gd name="connsiteX65" fmla="*/ 1070306 w 1158419"/>
              <a:gd name="connsiteY65" fmla="*/ 1124413 h 2182043"/>
              <a:gd name="connsiteX66" fmla="*/ 1125075 w 1158419"/>
              <a:gd name="connsiteY66" fmla="*/ 1088694 h 2182043"/>
              <a:gd name="connsiteX67" fmla="*/ 1158413 w 1158419"/>
              <a:gd name="connsiteY67" fmla="*/ 1024400 h 2182043"/>
              <a:gd name="connsiteX68" fmla="*/ 1127456 w 1158419"/>
              <a:gd name="connsiteY68" fmla="*/ 972013 h 2182043"/>
              <a:gd name="connsiteX69" fmla="*/ 1084594 w 1158419"/>
              <a:gd name="connsiteY69" fmla="*/ 900575 h 2182043"/>
              <a:gd name="connsiteX70" fmla="*/ 1048875 w 1158419"/>
              <a:gd name="connsiteY70" fmla="*/ 864857 h 2182043"/>
              <a:gd name="connsiteX71" fmla="*/ 996487 w 1158419"/>
              <a:gd name="connsiteY71" fmla="*/ 869619 h 2182043"/>
              <a:gd name="connsiteX72" fmla="*/ 977437 w 1158419"/>
              <a:gd name="connsiteY72" fmla="*/ 907720 h 2182043"/>
              <a:gd name="connsiteX73" fmla="*/ 932194 w 1158419"/>
              <a:gd name="connsiteY73" fmla="*/ 962488 h 2182043"/>
              <a:gd name="connsiteX74" fmla="*/ 910762 w 1158419"/>
              <a:gd name="connsiteY74" fmla="*/ 917244 h 2182043"/>
              <a:gd name="connsiteX75" fmla="*/ 891712 w 1158419"/>
              <a:gd name="connsiteY75" fmla="*/ 883906 h 2182043"/>
              <a:gd name="connsiteX76" fmla="*/ 901237 w 1158419"/>
              <a:gd name="connsiteY76" fmla="*/ 833900 h 2182043"/>
              <a:gd name="connsiteX77" fmla="*/ 901237 w 1158419"/>
              <a:gd name="connsiteY77" fmla="*/ 788657 h 2182043"/>
              <a:gd name="connsiteX78" fmla="*/ 941719 w 1158419"/>
              <a:gd name="connsiteY78" fmla="*/ 752938 h 2182043"/>
              <a:gd name="connsiteX79" fmla="*/ 965533 w 1158419"/>
              <a:gd name="connsiteY79" fmla="*/ 686264 h 2182043"/>
              <a:gd name="connsiteX80" fmla="*/ 948862 w 1158419"/>
              <a:gd name="connsiteY80" fmla="*/ 600538 h 2182043"/>
              <a:gd name="connsiteX81" fmla="*/ 917909 w 1158419"/>
              <a:gd name="connsiteY81" fmla="*/ 610064 h 2182043"/>
              <a:gd name="connsiteX82" fmla="*/ 872662 w 1158419"/>
              <a:gd name="connsiteY82" fmla="*/ 574343 h 2182043"/>
              <a:gd name="connsiteX83" fmla="*/ 858374 w 1158419"/>
              <a:gd name="connsiteY83" fmla="*/ 548151 h 2182043"/>
              <a:gd name="connsiteX84" fmla="*/ 820278 w 1158419"/>
              <a:gd name="connsiteY84" fmla="*/ 543389 h 2182043"/>
              <a:gd name="connsiteX85" fmla="*/ 722643 w 1158419"/>
              <a:gd name="connsiteY85" fmla="*/ 543387 h 2182043"/>
              <a:gd name="connsiteX86" fmla="*/ 689306 w 1158419"/>
              <a:gd name="connsiteY86" fmla="*/ 510050 h 2182043"/>
              <a:gd name="connsiteX87" fmla="*/ 660731 w 1158419"/>
              <a:gd name="connsiteY87" fmla="*/ 448138 h 2182043"/>
              <a:gd name="connsiteX88" fmla="*/ 639299 w 1158419"/>
              <a:gd name="connsiteY88" fmla="*/ 376699 h 2182043"/>
              <a:gd name="connsiteX89" fmla="*/ 527381 w 1158419"/>
              <a:gd name="connsiteY89" fmla="*/ 300500 h 2182043"/>
              <a:gd name="connsiteX90" fmla="*/ 494044 w 1158419"/>
              <a:gd name="connsiteY90" fmla="*/ 281450 h 2182043"/>
              <a:gd name="connsiteX91" fmla="*/ 470231 w 1158419"/>
              <a:gd name="connsiteY91" fmla="*/ 271925 h 2182043"/>
              <a:gd name="connsiteX92" fmla="*/ 408318 w 1158419"/>
              <a:gd name="connsiteY92" fmla="*/ 181439 h 2182043"/>
              <a:gd name="connsiteX93" fmla="*/ 408319 w 1158419"/>
              <a:gd name="connsiteY93" fmla="*/ 52851 h 2182043"/>
              <a:gd name="connsiteX94" fmla="*/ 377362 w 1158419"/>
              <a:gd name="connsiteY94" fmla="*/ 43325 h 2182043"/>
              <a:gd name="connsiteX95" fmla="*/ 317831 w 1158419"/>
              <a:gd name="connsiteY95" fmla="*/ 9988 h 2182043"/>
              <a:gd name="connsiteX96" fmla="*/ 284494 w 1158419"/>
              <a:gd name="connsiteY96" fmla="*/ 463 h 2182043"/>
              <a:gd name="connsiteX97" fmla="*/ 265444 w 1158419"/>
              <a:gd name="connsiteY97" fmla="*/ 5225 h 2182043"/>
              <a:gd name="connsiteX98" fmla="*/ 227344 w 1158419"/>
              <a:gd name="connsiteY98" fmla="*/ 55231 h 2182043"/>
              <a:gd name="connsiteX99" fmla="*/ 170194 w 1158419"/>
              <a:gd name="connsiteY99" fmla="*/ 69519 h 2182043"/>
              <a:gd name="connsiteX100" fmla="*/ 158287 w 1158419"/>
              <a:gd name="connsiteY100" fmla="*/ 114763 h 2182043"/>
              <a:gd name="connsiteX101" fmla="*/ 122568 w 1158419"/>
              <a:gd name="connsiteY101" fmla="*/ 150481 h 2182043"/>
              <a:gd name="connsiteX102" fmla="*/ 84469 w 1158419"/>
              <a:gd name="connsiteY102" fmla="*/ 243351 h 2182043"/>
              <a:gd name="connsiteX0" fmla="*/ 84469 w 1158419"/>
              <a:gd name="connsiteY0" fmla="*/ 243351 h 2182043"/>
              <a:gd name="connsiteX1" fmla="*/ 91612 w 1158419"/>
              <a:gd name="connsiteY1" fmla="*/ 271925 h 2182043"/>
              <a:gd name="connsiteX2" fmla="*/ 74943 w 1158419"/>
              <a:gd name="connsiteY2" fmla="*/ 340982 h 2182043"/>
              <a:gd name="connsiteX3" fmla="*/ 60656 w 1158419"/>
              <a:gd name="connsiteY3" fmla="*/ 390988 h 2182043"/>
              <a:gd name="connsiteX4" fmla="*/ 53512 w 1158419"/>
              <a:gd name="connsiteY4" fmla="*/ 467188 h 2182043"/>
              <a:gd name="connsiteX5" fmla="*/ 32081 w 1158419"/>
              <a:gd name="connsiteY5" fmla="*/ 505288 h 2182043"/>
              <a:gd name="connsiteX6" fmla="*/ 3506 w 1158419"/>
              <a:gd name="connsiteY6" fmla="*/ 541007 h 2182043"/>
              <a:gd name="connsiteX7" fmla="*/ 74944 w 1158419"/>
              <a:gd name="connsiteY7" fmla="*/ 564819 h 2182043"/>
              <a:gd name="connsiteX8" fmla="*/ 67800 w 1158419"/>
              <a:gd name="connsiteY8" fmla="*/ 643401 h 2182043"/>
              <a:gd name="connsiteX9" fmla="*/ 103518 w 1158419"/>
              <a:gd name="connsiteY9" fmla="*/ 688645 h 2182043"/>
              <a:gd name="connsiteX10" fmla="*/ 167813 w 1158419"/>
              <a:gd name="connsiteY10" fmla="*/ 736269 h 2182043"/>
              <a:gd name="connsiteX11" fmla="*/ 170195 w 1158419"/>
              <a:gd name="connsiteY11" fmla="*/ 807706 h 2182043"/>
              <a:gd name="connsiteX12" fmla="*/ 155907 w 1158419"/>
              <a:gd name="connsiteY12" fmla="*/ 860094 h 2182043"/>
              <a:gd name="connsiteX13" fmla="*/ 127331 w 1158419"/>
              <a:gd name="connsiteY13" fmla="*/ 910100 h 2182043"/>
              <a:gd name="connsiteX14" fmla="*/ 98756 w 1158419"/>
              <a:gd name="connsiteY14" fmla="*/ 948200 h 2182043"/>
              <a:gd name="connsiteX15" fmla="*/ 63037 w 1158419"/>
              <a:gd name="connsiteY15" fmla="*/ 993444 h 2182043"/>
              <a:gd name="connsiteX16" fmla="*/ 32082 w 1158419"/>
              <a:gd name="connsiteY16" fmla="*/ 1064881 h 2182043"/>
              <a:gd name="connsiteX17" fmla="*/ 1125 w 1158419"/>
              <a:gd name="connsiteY17" fmla="*/ 1105363 h 2182043"/>
              <a:gd name="connsiteX18" fmla="*/ 8269 w 1158419"/>
              <a:gd name="connsiteY18" fmla="*/ 1174419 h 2182043"/>
              <a:gd name="connsiteX19" fmla="*/ 22557 w 1158419"/>
              <a:gd name="connsiteY19" fmla="*/ 1224425 h 2182043"/>
              <a:gd name="connsiteX20" fmla="*/ 51133 w 1158419"/>
              <a:gd name="connsiteY20" fmla="*/ 1260144 h 2182043"/>
              <a:gd name="connsiteX21" fmla="*/ 70181 w 1158419"/>
              <a:gd name="connsiteY21" fmla="*/ 1298244 h 2182043"/>
              <a:gd name="connsiteX22" fmla="*/ 148763 w 1158419"/>
              <a:gd name="connsiteY22" fmla="*/ 1314913 h 2182043"/>
              <a:gd name="connsiteX23" fmla="*/ 255919 w 1158419"/>
              <a:gd name="connsiteY23" fmla="*/ 1398256 h 2182043"/>
              <a:gd name="connsiteX24" fmla="*/ 279733 w 1158419"/>
              <a:gd name="connsiteY24" fmla="*/ 1450644 h 2182043"/>
              <a:gd name="connsiteX25" fmla="*/ 239252 w 1158419"/>
              <a:gd name="connsiteY25" fmla="*/ 1550656 h 2182043"/>
              <a:gd name="connsiteX26" fmla="*/ 210677 w 1158419"/>
              <a:gd name="connsiteY26" fmla="*/ 1655431 h 2182043"/>
              <a:gd name="connsiteX27" fmla="*/ 217819 w 1158419"/>
              <a:gd name="connsiteY27" fmla="*/ 1714963 h 2182043"/>
              <a:gd name="connsiteX28" fmla="*/ 246394 w 1158419"/>
              <a:gd name="connsiteY28" fmla="*/ 1812594 h 2182043"/>
              <a:gd name="connsiteX29" fmla="*/ 191627 w 1158419"/>
              <a:gd name="connsiteY29" fmla="*/ 1857838 h 2182043"/>
              <a:gd name="connsiteX30" fmla="*/ 144002 w 1158419"/>
              <a:gd name="connsiteY30" fmla="*/ 1891175 h 2182043"/>
              <a:gd name="connsiteX31" fmla="*/ 91613 w 1158419"/>
              <a:gd name="connsiteY31" fmla="*/ 1917369 h 2182043"/>
              <a:gd name="connsiteX32" fmla="*/ 139239 w 1158419"/>
              <a:gd name="connsiteY32" fmla="*/ 1953088 h 2182043"/>
              <a:gd name="connsiteX33" fmla="*/ 165431 w 1158419"/>
              <a:gd name="connsiteY33" fmla="*/ 1984043 h 2182043"/>
              <a:gd name="connsiteX34" fmla="*/ 196387 w 1158419"/>
              <a:gd name="connsiteY34" fmla="*/ 2055482 h 2182043"/>
              <a:gd name="connsiteX35" fmla="*/ 258302 w 1158419"/>
              <a:gd name="connsiteY35" fmla="*/ 2048338 h 2182043"/>
              <a:gd name="connsiteX36" fmla="*/ 365456 w 1158419"/>
              <a:gd name="connsiteY36" fmla="*/ 2074532 h 2182043"/>
              <a:gd name="connsiteX37" fmla="*/ 382127 w 1158419"/>
              <a:gd name="connsiteY37" fmla="*/ 2155494 h 2182043"/>
              <a:gd name="connsiteX38" fmla="*/ 441658 w 1158419"/>
              <a:gd name="connsiteY38" fmla="*/ 2176926 h 2182043"/>
              <a:gd name="connsiteX39" fmla="*/ 489282 w 1158419"/>
              <a:gd name="connsiteY39" fmla="*/ 2165019 h 2182043"/>
              <a:gd name="connsiteX40" fmla="*/ 527381 w 1158419"/>
              <a:gd name="connsiteY40" fmla="*/ 2181687 h 2182043"/>
              <a:gd name="connsiteX41" fmla="*/ 539288 w 1158419"/>
              <a:gd name="connsiteY41" fmla="*/ 2086437 h 2182043"/>
              <a:gd name="connsiteX42" fmla="*/ 591675 w 1158419"/>
              <a:gd name="connsiteY42" fmla="*/ 2041194 h 2182043"/>
              <a:gd name="connsiteX43" fmla="*/ 613106 w 1158419"/>
              <a:gd name="connsiteY43" fmla="*/ 2010238 h 2182043"/>
              <a:gd name="connsiteX44" fmla="*/ 608346 w 1158419"/>
              <a:gd name="connsiteY44" fmla="*/ 1972139 h 2182043"/>
              <a:gd name="connsiteX45" fmla="*/ 648824 w 1158419"/>
              <a:gd name="connsiteY45" fmla="*/ 1869745 h 2182043"/>
              <a:gd name="connsiteX46" fmla="*/ 698831 w 1158419"/>
              <a:gd name="connsiteY46" fmla="*/ 1781638 h 2182043"/>
              <a:gd name="connsiteX47" fmla="*/ 739314 w 1158419"/>
              <a:gd name="connsiteY47" fmla="*/ 1714964 h 2182043"/>
              <a:gd name="connsiteX48" fmla="*/ 770269 w 1158419"/>
              <a:gd name="connsiteY48" fmla="*/ 1684008 h 2182043"/>
              <a:gd name="connsiteX49" fmla="*/ 791701 w 1158419"/>
              <a:gd name="connsiteY49" fmla="*/ 1772113 h 2182043"/>
              <a:gd name="connsiteX50" fmla="*/ 813133 w 1158419"/>
              <a:gd name="connsiteY50" fmla="*/ 1719726 h 2182043"/>
              <a:gd name="connsiteX51" fmla="*/ 848850 w 1158419"/>
              <a:gd name="connsiteY51" fmla="*/ 1729250 h 2182043"/>
              <a:gd name="connsiteX52" fmla="*/ 865518 w 1158419"/>
              <a:gd name="connsiteY52" fmla="*/ 1669719 h 2182043"/>
              <a:gd name="connsiteX53" fmla="*/ 946482 w 1158419"/>
              <a:gd name="connsiteY53" fmla="*/ 1703056 h 2182043"/>
              <a:gd name="connsiteX54" fmla="*/ 989344 w 1158419"/>
              <a:gd name="connsiteY54" fmla="*/ 1738775 h 2182043"/>
              <a:gd name="connsiteX55" fmla="*/ 986963 w 1158419"/>
              <a:gd name="connsiteY55" fmla="*/ 1674482 h 2182043"/>
              <a:gd name="connsiteX56" fmla="*/ 1017919 w 1158419"/>
              <a:gd name="connsiteY56" fmla="*/ 1638763 h 2182043"/>
              <a:gd name="connsiteX57" fmla="*/ 996488 w 1158419"/>
              <a:gd name="connsiteY57" fmla="*/ 1557800 h 2182043"/>
              <a:gd name="connsiteX58" fmla="*/ 934577 w 1158419"/>
              <a:gd name="connsiteY58" fmla="*/ 1495890 h 2182043"/>
              <a:gd name="connsiteX59" fmla="*/ 932194 w 1158419"/>
              <a:gd name="connsiteY59" fmla="*/ 1405400 h 2182043"/>
              <a:gd name="connsiteX60" fmla="*/ 929813 w 1158419"/>
              <a:gd name="connsiteY60" fmla="*/ 1364919 h 2182043"/>
              <a:gd name="connsiteX61" fmla="*/ 898856 w 1158419"/>
              <a:gd name="connsiteY61" fmla="*/ 1291100 h 2182043"/>
              <a:gd name="connsiteX62" fmla="*/ 905999 w 1158419"/>
              <a:gd name="connsiteY62" fmla="*/ 1236332 h 2182043"/>
              <a:gd name="connsiteX63" fmla="*/ 998870 w 1158419"/>
              <a:gd name="connsiteY63" fmla="*/ 1195851 h 2182043"/>
              <a:gd name="connsiteX64" fmla="*/ 1041731 w 1158419"/>
              <a:gd name="connsiteY64" fmla="*/ 1143463 h 2182043"/>
              <a:gd name="connsiteX65" fmla="*/ 1070306 w 1158419"/>
              <a:gd name="connsiteY65" fmla="*/ 1124413 h 2182043"/>
              <a:gd name="connsiteX66" fmla="*/ 1125075 w 1158419"/>
              <a:gd name="connsiteY66" fmla="*/ 1088694 h 2182043"/>
              <a:gd name="connsiteX67" fmla="*/ 1158413 w 1158419"/>
              <a:gd name="connsiteY67" fmla="*/ 1024400 h 2182043"/>
              <a:gd name="connsiteX68" fmla="*/ 1127456 w 1158419"/>
              <a:gd name="connsiteY68" fmla="*/ 972013 h 2182043"/>
              <a:gd name="connsiteX69" fmla="*/ 1084594 w 1158419"/>
              <a:gd name="connsiteY69" fmla="*/ 900575 h 2182043"/>
              <a:gd name="connsiteX70" fmla="*/ 1048875 w 1158419"/>
              <a:gd name="connsiteY70" fmla="*/ 864857 h 2182043"/>
              <a:gd name="connsiteX71" fmla="*/ 996487 w 1158419"/>
              <a:gd name="connsiteY71" fmla="*/ 869619 h 2182043"/>
              <a:gd name="connsiteX72" fmla="*/ 977437 w 1158419"/>
              <a:gd name="connsiteY72" fmla="*/ 907720 h 2182043"/>
              <a:gd name="connsiteX73" fmla="*/ 932194 w 1158419"/>
              <a:gd name="connsiteY73" fmla="*/ 962488 h 2182043"/>
              <a:gd name="connsiteX74" fmla="*/ 910762 w 1158419"/>
              <a:gd name="connsiteY74" fmla="*/ 917244 h 2182043"/>
              <a:gd name="connsiteX75" fmla="*/ 891712 w 1158419"/>
              <a:gd name="connsiteY75" fmla="*/ 883906 h 2182043"/>
              <a:gd name="connsiteX76" fmla="*/ 901237 w 1158419"/>
              <a:gd name="connsiteY76" fmla="*/ 833900 h 2182043"/>
              <a:gd name="connsiteX77" fmla="*/ 901237 w 1158419"/>
              <a:gd name="connsiteY77" fmla="*/ 788657 h 2182043"/>
              <a:gd name="connsiteX78" fmla="*/ 941719 w 1158419"/>
              <a:gd name="connsiteY78" fmla="*/ 752938 h 2182043"/>
              <a:gd name="connsiteX79" fmla="*/ 965533 w 1158419"/>
              <a:gd name="connsiteY79" fmla="*/ 686264 h 2182043"/>
              <a:gd name="connsiteX80" fmla="*/ 948862 w 1158419"/>
              <a:gd name="connsiteY80" fmla="*/ 600538 h 2182043"/>
              <a:gd name="connsiteX81" fmla="*/ 917909 w 1158419"/>
              <a:gd name="connsiteY81" fmla="*/ 610064 h 2182043"/>
              <a:gd name="connsiteX82" fmla="*/ 872662 w 1158419"/>
              <a:gd name="connsiteY82" fmla="*/ 574343 h 2182043"/>
              <a:gd name="connsiteX83" fmla="*/ 858374 w 1158419"/>
              <a:gd name="connsiteY83" fmla="*/ 548151 h 2182043"/>
              <a:gd name="connsiteX84" fmla="*/ 820278 w 1158419"/>
              <a:gd name="connsiteY84" fmla="*/ 543389 h 2182043"/>
              <a:gd name="connsiteX85" fmla="*/ 722643 w 1158419"/>
              <a:gd name="connsiteY85" fmla="*/ 543387 h 2182043"/>
              <a:gd name="connsiteX86" fmla="*/ 689306 w 1158419"/>
              <a:gd name="connsiteY86" fmla="*/ 510050 h 2182043"/>
              <a:gd name="connsiteX87" fmla="*/ 660731 w 1158419"/>
              <a:gd name="connsiteY87" fmla="*/ 448138 h 2182043"/>
              <a:gd name="connsiteX88" fmla="*/ 648824 w 1158419"/>
              <a:gd name="connsiteY88" fmla="*/ 395749 h 2182043"/>
              <a:gd name="connsiteX89" fmla="*/ 527381 w 1158419"/>
              <a:gd name="connsiteY89" fmla="*/ 300500 h 2182043"/>
              <a:gd name="connsiteX90" fmla="*/ 494044 w 1158419"/>
              <a:gd name="connsiteY90" fmla="*/ 281450 h 2182043"/>
              <a:gd name="connsiteX91" fmla="*/ 470231 w 1158419"/>
              <a:gd name="connsiteY91" fmla="*/ 271925 h 2182043"/>
              <a:gd name="connsiteX92" fmla="*/ 408318 w 1158419"/>
              <a:gd name="connsiteY92" fmla="*/ 181439 h 2182043"/>
              <a:gd name="connsiteX93" fmla="*/ 408319 w 1158419"/>
              <a:gd name="connsiteY93" fmla="*/ 52851 h 2182043"/>
              <a:gd name="connsiteX94" fmla="*/ 377362 w 1158419"/>
              <a:gd name="connsiteY94" fmla="*/ 43325 h 2182043"/>
              <a:gd name="connsiteX95" fmla="*/ 317831 w 1158419"/>
              <a:gd name="connsiteY95" fmla="*/ 9988 h 2182043"/>
              <a:gd name="connsiteX96" fmla="*/ 284494 w 1158419"/>
              <a:gd name="connsiteY96" fmla="*/ 463 h 2182043"/>
              <a:gd name="connsiteX97" fmla="*/ 265444 w 1158419"/>
              <a:gd name="connsiteY97" fmla="*/ 5225 h 2182043"/>
              <a:gd name="connsiteX98" fmla="*/ 227344 w 1158419"/>
              <a:gd name="connsiteY98" fmla="*/ 55231 h 2182043"/>
              <a:gd name="connsiteX99" fmla="*/ 170194 w 1158419"/>
              <a:gd name="connsiteY99" fmla="*/ 69519 h 2182043"/>
              <a:gd name="connsiteX100" fmla="*/ 158287 w 1158419"/>
              <a:gd name="connsiteY100" fmla="*/ 114763 h 2182043"/>
              <a:gd name="connsiteX101" fmla="*/ 122568 w 1158419"/>
              <a:gd name="connsiteY101" fmla="*/ 150481 h 2182043"/>
              <a:gd name="connsiteX102" fmla="*/ 84469 w 1158419"/>
              <a:gd name="connsiteY102" fmla="*/ 243351 h 2182043"/>
              <a:gd name="connsiteX0" fmla="*/ 84469 w 1158419"/>
              <a:gd name="connsiteY0" fmla="*/ 243351 h 2182043"/>
              <a:gd name="connsiteX1" fmla="*/ 91612 w 1158419"/>
              <a:gd name="connsiteY1" fmla="*/ 271925 h 2182043"/>
              <a:gd name="connsiteX2" fmla="*/ 74943 w 1158419"/>
              <a:gd name="connsiteY2" fmla="*/ 340982 h 2182043"/>
              <a:gd name="connsiteX3" fmla="*/ 60656 w 1158419"/>
              <a:gd name="connsiteY3" fmla="*/ 390988 h 2182043"/>
              <a:gd name="connsiteX4" fmla="*/ 53512 w 1158419"/>
              <a:gd name="connsiteY4" fmla="*/ 467188 h 2182043"/>
              <a:gd name="connsiteX5" fmla="*/ 32081 w 1158419"/>
              <a:gd name="connsiteY5" fmla="*/ 505288 h 2182043"/>
              <a:gd name="connsiteX6" fmla="*/ 3506 w 1158419"/>
              <a:gd name="connsiteY6" fmla="*/ 541007 h 2182043"/>
              <a:gd name="connsiteX7" fmla="*/ 74944 w 1158419"/>
              <a:gd name="connsiteY7" fmla="*/ 564819 h 2182043"/>
              <a:gd name="connsiteX8" fmla="*/ 67800 w 1158419"/>
              <a:gd name="connsiteY8" fmla="*/ 643401 h 2182043"/>
              <a:gd name="connsiteX9" fmla="*/ 103518 w 1158419"/>
              <a:gd name="connsiteY9" fmla="*/ 688645 h 2182043"/>
              <a:gd name="connsiteX10" fmla="*/ 167813 w 1158419"/>
              <a:gd name="connsiteY10" fmla="*/ 736269 h 2182043"/>
              <a:gd name="connsiteX11" fmla="*/ 170195 w 1158419"/>
              <a:gd name="connsiteY11" fmla="*/ 807706 h 2182043"/>
              <a:gd name="connsiteX12" fmla="*/ 155907 w 1158419"/>
              <a:gd name="connsiteY12" fmla="*/ 860094 h 2182043"/>
              <a:gd name="connsiteX13" fmla="*/ 127331 w 1158419"/>
              <a:gd name="connsiteY13" fmla="*/ 910100 h 2182043"/>
              <a:gd name="connsiteX14" fmla="*/ 98756 w 1158419"/>
              <a:gd name="connsiteY14" fmla="*/ 948200 h 2182043"/>
              <a:gd name="connsiteX15" fmla="*/ 63037 w 1158419"/>
              <a:gd name="connsiteY15" fmla="*/ 993444 h 2182043"/>
              <a:gd name="connsiteX16" fmla="*/ 32082 w 1158419"/>
              <a:gd name="connsiteY16" fmla="*/ 1064881 h 2182043"/>
              <a:gd name="connsiteX17" fmla="*/ 1125 w 1158419"/>
              <a:gd name="connsiteY17" fmla="*/ 1105363 h 2182043"/>
              <a:gd name="connsiteX18" fmla="*/ 8269 w 1158419"/>
              <a:gd name="connsiteY18" fmla="*/ 1174419 h 2182043"/>
              <a:gd name="connsiteX19" fmla="*/ 22557 w 1158419"/>
              <a:gd name="connsiteY19" fmla="*/ 1224425 h 2182043"/>
              <a:gd name="connsiteX20" fmla="*/ 51133 w 1158419"/>
              <a:gd name="connsiteY20" fmla="*/ 1260144 h 2182043"/>
              <a:gd name="connsiteX21" fmla="*/ 70181 w 1158419"/>
              <a:gd name="connsiteY21" fmla="*/ 1298244 h 2182043"/>
              <a:gd name="connsiteX22" fmla="*/ 148763 w 1158419"/>
              <a:gd name="connsiteY22" fmla="*/ 1314913 h 2182043"/>
              <a:gd name="connsiteX23" fmla="*/ 255919 w 1158419"/>
              <a:gd name="connsiteY23" fmla="*/ 1398256 h 2182043"/>
              <a:gd name="connsiteX24" fmla="*/ 279733 w 1158419"/>
              <a:gd name="connsiteY24" fmla="*/ 1450644 h 2182043"/>
              <a:gd name="connsiteX25" fmla="*/ 239252 w 1158419"/>
              <a:gd name="connsiteY25" fmla="*/ 1550656 h 2182043"/>
              <a:gd name="connsiteX26" fmla="*/ 210677 w 1158419"/>
              <a:gd name="connsiteY26" fmla="*/ 1655431 h 2182043"/>
              <a:gd name="connsiteX27" fmla="*/ 217819 w 1158419"/>
              <a:gd name="connsiteY27" fmla="*/ 1714963 h 2182043"/>
              <a:gd name="connsiteX28" fmla="*/ 246394 w 1158419"/>
              <a:gd name="connsiteY28" fmla="*/ 1812594 h 2182043"/>
              <a:gd name="connsiteX29" fmla="*/ 191627 w 1158419"/>
              <a:gd name="connsiteY29" fmla="*/ 1857838 h 2182043"/>
              <a:gd name="connsiteX30" fmla="*/ 144002 w 1158419"/>
              <a:gd name="connsiteY30" fmla="*/ 1891175 h 2182043"/>
              <a:gd name="connsiteX31" fmla="*/ 91613 w 1158419"/>
              <a:gd name="connsiteY31" fmla="*/ 1917369 h 2182043"/>
              <a:gd name="connsiteX32" fmla="*/ 139239 w 1158419"/>
              <a:gd name="connsiteY32" fmla="*/ 1953088 h 2182043"/>
              <a:gd name="connsiteX33" fmla="*/ 165431 w 1158419"/>
              <a:gd name="connsiteY33" fmla="*/ 1984043 h 2182043"/>
              <a:gd name="connsiteX34" fmla="*/ 196387 w 1158419"/>
              <a:gd name="connsiteY34" fmla="*/ 2055482 h 2182043"/>
              <a:gd name="connsiteX35" fmla="*/ 258302 w 1158419"/>
              <a:gd name="connsiteY35" fmla="*/ 2048338 h 2182043"/>
              <a:gd name="connsiteX36" fmla="*/ 365456 w 1158419"/>
              <a:gd name="connsiteY36" fmla="*/ 2074532 h 2182043"/>
              <a:gd name="connsiteX37" fmla="*/ 382127 w 1158419"/>
              <a:gd name="connsiteY37" fmla="*/ 2155494 h 2182043"/>
              <a:gd name="connsiteX38" fmla="*/ 441658 w 1158419"/>
              <a:gd name="connsiteY38" fmla="*/ 2176926 h 2182043"/>
              <a:gd name="connsiteX39" fmla="*/ 489282 w 1158419"/>
              <a:gd name="connsiteY39" fmla="*/ 2165019 h 2182043"/>
              <a:gd name="connsiteX40" fmla="*/ 527381 w 1158419"/>
              <a:gd name="connsiteY40" fmla="*/ 2181687 h 2182043"/>
              <a:gd name="connsiteX41" fmla="*/ 539288 w 1158419"/>
              <a:gd name="connsiteY41" fmla="*/ 2086437 h 2182043"/>
              <a:gd name="connsiteX42" fmla="*/ 591675 w 1158419"/>
              <a:gd name="connsiteY42" fmla="*/ 2041194 h 2182043"/>
              <a:gd name="connsiteX43" fmla="*/ 613106 w 1158419"/>
              <a:gd name="connsiteY43" fmla="*/ 2010238 h 2182043"/>
              <a:gd name="connsiteX44" fmla="*/ 608346 w 1158419"/>
              <a:gd name="connsiteY44" fmla="*/ 1972139 h 2182043"/>
              <a:gd name="connsiteX45" fmla="*/ 648824 w 1158419"/>
              <a:gd name="connsiteY45" fmla="*/ 1869745 h 2182043"/>
              <a:gd name="connsiteX46" fmla="*/ 698831 w 1158419"/>
              <a:gd name="connsiteY46" fmla="*/ 1781638 h 2182043"/>
              <a:gd name="connsiteX47" fmla="*/ 739314 w 1158419"/>
              <a:gd name="connsiteY47" fmla="*/ 1714964 h 2182043"/>
              <a:gd name="connsiteX48" fmla="*/ 770269 w 1158419"/>
              <a:gd name="connsiteY48" fmla="*/ 1684008 h 2182043"/>
              <a:gd name="connsiteX49" fmla="*/ 791701 w 1158419"/>
              <a:gd name="connsiteY49" fmla="*/ 1772113 h 2182043"/>
              <a:gd name="connsiteX50" fmla="*/ 813133 w 1158419"/>
              <a:gd name="connsiteY50" fmla="*/ 1719726 h 2182043"/>
              <a:gd name="connsiteX51" fmla="*/ 848850 w 1158419"/>
              <a:gd name="connsiteY51" fmla="*/ 1729250 h 2182043"/>
              <a:gd name="connsiteX52" fmla="*/ 865518 w 1158419"/>
              <a:gd name="connsiteY52" fmla="*/ 1669719 h 2182043"/>
              <a:gd name="connsiteX53" fmla="*/ 946482 w 1158419"/>
              <a:gd name="connsiteY53" fmla="*/ 1703056 h 2182043"/>
              <a:gd name="connsiteX54" fmla="*/ 989344 w 1158419"/>
              <a:gd name="connsiteY54" fmla="*/ 1738775 h 2182043"/>
              <a:gd name="connsiteX55" fmla="*/ 986963 w 1158419"/>
              <a:gd name="connsiteY55" fmla="*/ 1674482 h 2182043"/>
              <a:gd name="connsiteX56" fmla="*/ 1017919 w 1158419"/>
              <a:gd name="connsiteY56" fmla="*/ 1638763 h 2182043"/>
              <a:gd name="connsiteX57" fmla="*/ 996488 w 1158419"/>
              <a:gd name="connsiteY57" fmla="*/ 1557800 h 2182043"/>
              <a:gd name="connsiteX58" fmla="*/ 934577 w 1158419"/>
              <a:gd name="connsiteY58" fmla="*/ 1495890 h 2182043"/>
              <a:gd name="connsiteX59" fmla="*/ 932194 w 1158419"/>
              <a:gd name="connsiteY59" fmla="*/ 1405400 h 2182043"/>
              <a:gd name="connsiteX60" fmla="*/ 929813 w 1158419"/>
              <a:gd name="connsiteY60" fmla="*/ 1364919 h 2182043"/>
              <a:gd name="connsiteX61" fmla="*/ 898856 w 1158419"/>
              <a:gd name="connsiteY61" fmla="*/ 1291100 h 2182043"/>
              <a:gd name="connsiteX62" fmla="*/ 905999 w 1158419"/>
              <a:gd name="connsiteY62" fmla="*/ 1236332 h 2182043"/>
              <a:gd name="connsiteX63" fmla="*/ 998870 w 1158419"/>
              <a:gd name="connsiteY63" fmla="*/ 1195851 h 2182043"/>
              <a:gd name="connsiteX64" fmla="*/ 1041731 w 1158419"/>
              <a:gd name="connsiteY64" fmla="*/ 1143463 h 2182043"/>
              <a:gd name="connsiteX65" fmla="*/ 1070306 w 1158419"/>
              <a:gd name="connsiteY65" fmla="*/ 1124413 h 2182043"/>
              <a:gd name="connsiteX66" fmla="*/ 1125075 w 1158419"/>
              <a:gd name="connsiteY66" fmla="*/ 1088694 h 2182043"/>
              <a:gd name="connsiteX67" fmla="*/ 1158413 w 1158419"/>
              <a:gd name="connsiteY67" fmla="*/ 1024400 h 2182043"/>
              <a:gd name="connsiteX68" fmla="*/ 1127456 w 1158419"/>
              <a:gd name="connsiteY68" fmla="*/ 972013 h 2182043"/>
              <a:gd name="connsiteX69" fmla="*/ 1084594 w 1158419"/>
              <a:gd name="connsiteY69" fmla="*/ 900575 h 2182043"/>
              <a:gd name="connsiteX70" fmla="*/ 1048875 w 1158419"/>
              <a:gd name="connsiteY70" fmla="*/ 864857 h 2182043"/>
              <a:gd name="connsiteX71" fmla="*/ 996487 w 1158419"/>
              <a:gd name="connsiteY71" fmla="*/ 869619 h 2182043"/>
              <a:gd name="connsiteX72" fmla="*/ 977437 w 1158419"/>
              <a:gd name="connsiteY72" fmla="*/ 907720 h 2182043"/>
              <a:gd name="connsiteX73" fmla="*/ 932194 w 1158419"/>
              <a:gd name="connsiteY73" fmla="*/ 962488 h 2182043"/>
              <a:gd name="connsiteX74" fmla="*/ 910762 w 1158419"/>
              <a:gd name="connsiteY74" fmla="*/ 917244 h 2182043"/>
              <a:gd name="connsiteX75" fmla="*/ 891712 w 1158419"/>
              <a:gd name="connsiteY75" fmla="*/ 883906 h 2182043"/>
              <a:gd name="connsiteX76" fmla="*/ 901237 w 1158419"/>
              <a:gd name="connsiteY76" fmla="*/ 833900 h 2182043"/>
              <a:gd name="connsiteX77" fmla="*/ 901237 w 1158419"/>
              <a:gd name="connsiteY77" fmla="*/ 788657 h 2182043"/>
              <a:gd name="connsiteX78" fmla="*/ 941719 w 1158419"/>
              <a:gd name="connsiteY78" fmla="*/ 752938 h 2182043"/>
              <a:gd name="connsiteX79" fmla="*/ 965533 w 1158419"/>
              <a:gd name="connsiteY79" fmla="*/ 686264 h 2182043"/>
              <a:gd name="connsiteX80" fmla="*/ 948862 w 1158419"/>
              <a:gd name="connsiteY80" fmla="*/ 600538 h 2182043"/>
              <a:gd name="connsiteX81" fmla="*/ 917909 w 1158419"/>
              <a:gd name="connsiteY81" fmla="*/ 610064 h 2182043"/>
              <a:gd name="connsiteX82" fmla="*/ 872662 w 1158419"/>
              <a:gd name="connsiteY82" fmla="*/ 574343 h 2182043"/>
              <a:gd name="connsiteX83" fmla="*/ 858374 w 1158419"/>
              <a:gd name="connsiteY83" fmla="*/ 548151 h 2182043"/>
              <a:gd name="connsiteX84" fmla="*/ 820278 w 1158419"/>
              <a:gd name="connsiteY84" fmla="*/ 543389 h 2182043"/>
              <a:gd name="connsiteX85" fmla="*/ 722643 w 1158419"/>
              <a:gd name="connsiteY85" fmla="*/ 543387 h 2182043"/>
              <a:gd name="connsiteX86" fmla="*/ 689306 w 1158419"/>
              <a:gd name="connsiteY86" fmla="*/ 510050 h 2182043"/>
              <a:gd name="connsiteX87" fmla="*/ 660731 w 1158419"/>
              <a:gd name="connsiteY87" fmla="*/ 448138 h 2182043"/>
              <a:gd name="connsiteX88" fmla="*/ 648824 w 1158419"/>
              <a:gd name="connsiteY88" fmla="*/ 395749 h 2182043"/>
              <a:gd name="connsiteX89" fmla="*/ 596439 w 1158419"/>
              <a:gd name="connsiteY89" fmla="*/ 352889 h 2182043"/>
              <a:gd name="connsiteX90" fmla="*/ 527381 w 1158419"/>
              <a:gd name="connsiteY90" fmla="*/ 300500 h 2182043"/>
              <a:gd name="connsiteX91" fmla="*/ 494044 w 1158419"/>
              <a:gd name="connsiteY91" fmla="*/ 281450 h 2182043"/>
              <a:gd name="connsiteX92" fmla="*/ 470231 w 1158419"/>
              <a:gd name="connsiteY92" fmla="*/ 271925 h 2182043"/>
              <a:gd name="connsiteX93" fmla="*/ 408318 w 1158419"/>
              <a:gd name="connsiteY93" fmla="*/ 181439 h 2182043"/>
              <a:gd name="connsiteX94" fmla="*/ 408319 w 1158419"/>
              <a:gd name="connsiteY94" fmla="*/ 52851 h 2182043"/>
              <a:gd name="connsiteX95" fmla="*/ 377362 w 1158419"/>
              <a:gd name="connsiteY95" fmla="*/ 43325 h 2182043"/>
              <a:gd name="connsiteX96" fmla="*/ 317831 w 1158419"/>
              <a:gd name="connsiteY96" fmla="*/ 9988 h 2182043"/>
              <a:gd name="connsiteX97" fmla="*/ 284494 w 1158419"/>
              <a:gd name="connsiteY97" fmla="*/ 463 h 2182043"/>
              <a:gd name="connsiteX98" fmla="*/ 265444 w 1158419"/>
              <a:gd name="connsiteY98" fmla="*/ 5225 h 2182043"/>
              <a:gd name="connsiteX99" fmla="*/ 227344 w 1158419"/>
              <a:gd name="connsiteY99" fmla="*/ 55231 h 2182043"/>
              <a:gd name="connsiteX100" fmla="*/ 170194 w 1158419"/>
              <a:gd name="connsiteY100" fmla="*/ 69519 h 2182043"/>
              <a:gd name="connsiteX101" fmla="*/ 158287 w 1158419"/>
              <a:gd name="connsiteY101" fmla="*/ 114763 h 2182043"/>
              <a:gd name="connsiteX102" fmla="*/ 122568 w 1158419"/>
              <a:gd name="connsiteY102" fmla="*/ 150481 h 2182043"/>
              <a:gd name="connsiteX103" fmla="*/ 84469 w 1158419"/>
              <a:gd name="connsiteY103" fmla="*/ 243351 h 2182043"/>
              <a:gd name="connsiteX0" fmla="*/ 84469 w 1158419"/>
              <a:gd name="connsiteY0" fmla="*/ 243351 h 2182043"/>
              <a:gd name="connsiteX1" fmla="*/ 91612 w 1158419"/>
              <a:gd name="connsiteY1" fmla="*/ 271925 h 2182043"/>
              <a:gd name="connsiteX2" fmla="*/ 74943 w 1158419"/>
              <a:gd name="connsiteY2" fmla="*/ 340982 h 2182043"/>
              <a:gd name="connsiteX3" fmla="*/ 60656 w 1158419"/>
              <a:gd name="connsiteY3" fmla="*/ 390988 h 2182043"/>
              <a:gd name="connsiteX4" fmla="*/ 53512 w 1158419"/>
              <a:gd name="connsiteY4" fmla="*/ 467188 h 2182043"/>
              <a:gd name="connsiteX5" fmla="*/ 32081 w 1158419"/>
              <a:gd name="connsiteY5" fmla="*/ 505288 h 2182043"/>
              <a:gd name="connsiteX6" fmla="*/ 3506 w 1158419"/>
              <a:gd name="connsiteY6" fmla="*/ 541007 h 2182043"/>
              <a:gd name="connsiteX7" fmla="*/ 74944 w 1158419"/>
              <a:gd name="connsiteY7" fmla="*/ 564819 h 2182043"/>
              <a:gd name="connsiteX8" fmla="*/ 67800 w 1158419"/>
              <a:gd name="connsiteY8" fmla="*/ 643401 h 2182043"/>
              <a:gd name="connsiteX9" fmla="*/ 103518 w 1158419"/>
              <a:gd name="connsiteY9" fmla="*/ 688645 h 2182043"/>
              <a:gd name="connsiteX10" fmla="*/ 167813 w 1158419"/>
              <a:gd name="connsiteY10" fmla="*/ 736269 h 2182043"/>
              <a:gd name="connsiteX11" fmla="*/ 170195 w 1158419"/>
              <a:gd name="connsiteY11" fmla="*/ 807706 h 2182043"/>
              <a:gd name="connsiteX12" fmla="*/ 155907 w 1158419"/>
              <a:gd name="connsiteY12" fmla="*/ 860094 h 2182043"/>
              <a:gd name="connsiteX13" fmla="*/ 127331 w 1158419"/>
              <a:gd name="connsiteY13" fmla="*/ 910100 h 2182043"/>
              <a:gd name="connsiteX14" fmla="*/ 98756 w 1158419"/>
              <a:gd name="connsiteY14" fmla="*/ 948200 h 2182043"/>
              <a:gd name="connsiteX15" fmla="*/ 63037 w 1158419"/>
              <a:gd name="connsiteY15" fmla="*/ 993444 h 2182043"/>
              <a:gd name="connsiteX16" fmla="*/ 32082 w 1158419"/>
              <a:gd name="connsiteY16" fmla="*/ 1064881 h 2182043"/>
              <a:gd name="connsiteX17" fmla="*/ 1125 w 1158419"/>
              <a:gd name="connsiteY17" fmla="*/ 1105363 h 2182043"/>
              <a:gd name="connsiteX18" fmla="*/ 8269 w 1158419"/>
              <a:gd name="connsiteY18" fmla="*/ 1174419 h 2182043"/>
              <a:gd name="connsiteX19" fmla="*/ 22557 w 1158419"/>
              <a:gd name="connsiteY19" fmla="*/ 1224425 h 2182043"/>
              <a:gd name="connsiteX20" fmla="*/ 51133 w 1158419"/>
              <a:gd name="connsiteY20" fmla="*/ 1260144 h 2182043"/>
              <a:gd name="connsiteX21" fmla="*/ 70181 w 1158419"/>
              <a:gd name="connsiteY21" fmla="*/ 1298244 h 2182043"/>
              <a:gd name="connsiteX22" fmla="*/ 148763 w 1158419"/>
              <a:gd name="connsiteY22" fmla="*/ 1314913 h 2182043"/>
              <a:gd name="connsiteX23" fmla="*/ 255919 w 1158419"/>
              <a:gd name="connsiteY23" fmla="*/ 1398256 h 2182043"/>
              <a:gd name="connsiteX24" fmla="*/ 279733 w 1158419"/>
              <a:gd name="connsiteY24" fmla="*/ 1450644 h 2182043"/>
              <a:gd name="connsiteX25" fmla="*/ 239252 w 1158419"/>
              <a:gd name="connsiteY25" fmla="*/ 1550656 h 2182043"/>
              <a:gd name="connsiteX26" fmla="*/ 210677 w 1158419"/>
              <a:gd name="connsiteY26" fmla="*/ 1655431 h 2182043"/>
              <a:gd name="connsiteX27" fmla="*/ 217819 w 1158419"/>
              <a:gd name="connsiteY27" fmla="*/ 1714963 h 2182043"/>
              <a:gd name="connsiteX28" fmla="*/ 246394 w 1158419"/>
              <a:gd name="connsiteY28" fmla="*/ 1812594 h 2182043"/>
              <a:gd name="connsiteX29" fmla="*/ 191627 w 1158419"/>
              <a:gd name="connsiteY29" fmla="*/ 1857838 h 2182043"/>
              <a:gd name="connsiteX30" fmla="*/ 144002 w 1158419"/>
              <a:gd name="connsiteY30" fmla="*/ 1891175 h 2182043"/>
              <a:gd name="connsiteX31" fmla="*/ 91613 w 1158419"/>
              <a:gd name="connsiteY31" fmla="*/ 1917369 h 2182043"/>
              <a:gd name="connsiteX32" fmla="*/ 139239 w 1158419"/>
              <a:gd name="connsiteY32" fmla="*/ 1953088 h 2182043"/>
              <a:gd name="connsiteX33" fmla="*/ 165431 w 1158419"/>
              <a:gd name="connsiteY33" fmla="*/ 1984043 h 2182043"/>
              <a:gd name="connsiteX34" fmla="*/ 196387 w 1158419"/>
              <a:gd name="connsiteY34" fmla="*/ 2055482 h 2182043"/>
              <a:gd name="connsiteX35" fmla="*/ 258302 w 1158419"/>
              <a:gd name="connsiteY35" fmla="*/ 2048338 h 2182043"/>
              <a:gd name="connsiteX36" fmla="*/ 365456 w 1158419"/>
              <a:gd name="connsiteY36" fmla="*/ 2074532 h 2182043"/>
              <a:gd name="connsiteX37" fmla="*/ 382127 w 1158419"/>
              <a:gd name="connsiteY37" fmla="*/ 2155494 h 2182043"/>
              <a:gd name="connsiteX38" fmla="*/ 441658 w 1158419"/>
              <a:gd name="connsiteY38" fmla="*/ 2176926 h 2182043"/>
              <a:gd name="connsiteX39" fmla="*/ 489282 w 1158419"/>
              <a:gd name="connsiteY39" fmla="*/ 2165019 h 2182043"/>
              <a:gd name="connsiteX40" fmla="*/ 527381 w 1158419"/>
              <a:gd name="connsiteY40" fmla="*/ 2181687 h 2182043"/>
              <a:gd name="connsiteX41" fmla="*/ 539288 w 1158419"/>
              <a:gd name="connsiteY41" fmla="*/ 2086437 h 2182043"/>
              <a:gd name="connsiteX42" fmla="*/ 591675 w 1158419"/>
              <a:gd name="connsiteY42" fmla="*/ 2041194 h 2182043"/>
              <a:gd name="connsiteX43" fmla="*/ 613106 w 1158419"/>
              <a:gd name="connsiteY43" fmla="*/ 2010238 h 2182043"/>
              <a:gd name="connsiteX44" fmla="*/ 608346 w 1158419"/>
              <a:gd name="connsiteY44" fmla="*/ 1972139 h 2182043"/>
              <a:gd name="connsiteX45" fmla="*/ 648824 w 1158419"/>
              <a:gd name="connsiteY45" fmla="*/ 1869745 h 2182043"/>
              <a:gd name="connsiteX46" fmla="*/ 698831 w 1158419"/>
              <a:gd name="connsiteY46" fmla="*/ 1781638 h 2182043"/>
              <a:gd name="connsiteX47" fmla="*/ 739314 w 1158419"/>
              <a:gd name="connsiteY47" fmla="*/ 1714964 h 2182043"/>
              <a:gd name="connsiteX48" fmla="*/ 770269 w 1158419"/>
              <a:gd name="connsiteY48" fmla="*/ 1684008 h 2182043"/>
              <a:gd name="connsiteX49" fmla="*/ 791701 w 1158419"/>
              <a:gd name="connsiteY49" fmla="*/ 1772113 h 2182043"/>
              <a:gd name="connsiteX50" fmla="*/ 813133 w 1158419"/>
              <a:gd name="connsiteY50" fmla="*/ 1719726 h 2182043"/>
              <a:gd name="connsiteX51" fmla="*/ 848850 w 1158419"/>
              <a:gd name="connsiteY51" fmla="*/ 1729250 h 2182043"/>
              <a:gd name="connsiteX52" fmla="*/ 865518 w 1158419"/>
              <a:gd name="connsiteY52" fmla="*/ 1669719 h 2182043"/>
              <a:gd name="connsiteX53" fmla="*/ 946482 w 1158419"/>
              <a:gd name="connsiteY53" fmla="*/ 1703056 h 2182043"/>
              <a:gd name="connsiteX54" fmla="*/ 989344 w 1158419"/>
              <a:gd name="connsiteY54" fmla="*/ 1738775 h 2182043"/>
              <a:gd name="connsiteX55" fmla="*/ 986963 w 1158419"/>
              <a:gd name="connsiteY55" fmla="*/ 1674482 h 2182043"/>
              <a:gd name="connsiteX56" fmla="*/ 1017919 w 1158419"/>
              <a:gd name="connsiteY56" fmla="*/ 1638763 h 2182043"/>
              <a:gd name="connsiteX57" fmla="*/ 996488 w 1158419"/>
              <a:gd name="connsiteY57" fmla="*/ 1557800 h 2182043"/>
              <a:gd name="connsiteX58" fmla="*/ 934577 w 1158419"/>
              <a:gd name="connsiteY58" fmla="*/ 1495890 h 2182043"/>
              <a:gd name="connsiteX59" fmla="*/ 932194 w 1158419"/>
              <a:gd name="connsiteY59" fmla="*/ 1405400 h 2182043"/>
              <a:gd name="connsiteX60" fmla="*/ 929813 w 1158419"/>
              <a:gd name="connsiteY60" fmla="*/ 1364919 h 2182043"/>
              <a:gd name="connsiteX61" fmla="*/ 898856 w 1158419"/>
              <a:gd name="connsiteY61" fmla="*/ 1291100 h 2182043"/>
              <a:gd name="connsiteX62" fmla="*/ 905999 w 1158419"/>
              <a:gd name="connsiteY62" fmla="*/ 1236332 h 2182043"/>
              <a:gd name="connsiteX63" fmla="*/ 998870 w 1158419"/>
              <a:gd name="connsiteY63" fmla="*/ 1195851 h 2182043"/>
              <a:gd name="connsiteX64" fmla="*/ 1041731 w 1158419"/>
              <a:gd name="connsiteY64" fmla="*/ 1143463 h 2182043"/>
              <a:gd name="connsiteX65" fmla="*/ 1070306 w 1158419"/>
              <a:gd name="connsiteY65" fmla="*/ 1124413 h 2182043"/>
              <a:gd name="connsiteX66" fmla="*/ 1125075 w 1158419"/>
              <a:gd name="connsiteY66" fmla="*/ 1088694 h 2182043"/>
              <a:gd name="connsiteX67" fmla="*/ 1158413 w 1158419"/>
              <a:gd name="connsiteY67" fmla="*/ 1024400 h 2182043"/>
              <a:gd name="connsiteX68" fmla="*/ 1127456 w 1158419"/>
              <a:gd name="connsiteY68" fmla="*/ 972013 h 2182043"/>
              <a:gd name="connsiteX69" fmla="*/ 1084594 w 1158419"/>
              <a:gd name="connsiteY69" fmla="*/ 900575 h 2182043"/>
              <a:gd name="connsiteX70" fmla="*/ 1048875 w 1158419"/>
              <a:gd name="connsiteY70" fmla="*/ 864857 h 2182043"/>
              <a:gd name="connsiteX71" fmla="*/ 996487 w 1158419"/>
              <a:gd name="connsiteY71" fmla="*/ 869619 h 2182043"/>
              <a:gd name="connsiteX72" fmla="*/ 977437 w 1158419"/>
              <a:gd name="connsiteY72" fmla="*/ 907720 h 2182043"/>
              <a:gd name="connsiteX73" fmla="*/ 932194 w 1158419"/>
              <a:gd name="connsiteY73" fmla="*/ 962488 h 2182043"/>
              <a:gd name="connsiteX74" fmla="*/ 910762 w 1158419"/>
              <a:gd name="connsiteY74" fmla="*/ 917244 h 2182043"/>
              <a:gd name="connsiteX75" fmla="*/ 891712 w 1158419"/>
              <a:gd name="connsiteY75" fmla="*/ 883906 h 2182043"/>
              <a:gd name="connsiteX76" fmla="*/ 901237 w 1158419"/>
              <a:gd name="connsiteY76" fmla="*/ 833900 h 2182043"/>
              <a:gd name="connsiteX77" fmla="*/ 901237 w 1158419"/>
              <a:gd name="connsiteY77" fmla="*/ 788657 h 2182043"/>
              <a:gd name="connsiteX78" fmla="*/ 941719 w 1158419"/>
              <a:gd name="connsiteY78" fmla="*/ 752938 h 2182043"/>
              <a:gd name="connsiteX79" fmla="*/ 965533 w 1158419"/>
              <a:gd name="connsiteY79" fmla="*/ 686264 h 2182043"/>
              <a:gd name="connsiteX80" fmla="*/ 948862 w 1158419"/>
              <a:gd name="connsiteY80" fmla="*/ 600538 h 2182043"/>
              <a:gd name="connsiteX81" fmla="*/ 917909 w 1158419"/>
              <a:gd name="connsiteY81" fmla="*/ 610064 h 2182043"/>
              <a:gd name="connsiteX82" fmla="*/ 872662 w 1158419"/>
              <a:gd name="connsiteY82" fmla="*/ 574343 h 2182043"/>
              <a:gd name="connsiteX83" fmla="*/ 858374 w 1158419"/>
              <a:gd name="connsiteY83" fmla="*/ 548151 h 2182043"/>
              <a:gd name="connsiteX84" fmla="*/ 820278 w 1158419"/>
              <a:gd name="connsiteY84" fmla="*/ 543389 h 2182043"/>
              <a:gd name="connsiteX85" fmla="*/ 722643 w 1158419"/>
              <a:gd name="connsiteY85" fmla="*/ 543387 h 2182043"/>
              <a:gd name="connsiteX86" fmla="*/ 689306 w 1158419"/>
              <a:gd name="connsiteY86" fmla="*/ 510050 h 2182043"/>
              <a:gd name="connsiteX87" fmla="*/ 660731 w 1158419"/>
              <a:gd name="connsiteY87" fmla="*/ 448138 h 2182043"/>
              <a:gd name="connsiteX88" fmla="*/ 648824 w 1158419"/>
              <a:gd name="connsiteY88" fmla="*/ 395749 h 2182043"/>
              <a:gd name="connsiteX89" fmla="*/ 620252 w 1158419"/>
              <a:gd name="connsiteY89" fmla="*/ 357651 h 2182043"/>
              <a:gd name="connsiteX90" fmla="*/ 527381 w 1158419"/>
              <a:gd name="connsiteY90" fmla="*/ 300500 h 2182043"/>
              <a:gd name="connsiteX91" fmla="*/ 494044 w 1158419"/>
              <a:gd name="connsiteY91" fmla="*/ 281450 h 2182043"/>
              <a:gd name="connsiteX92" fmla="*/ 470231 w 1158419"/>
              <a:gd name="connsiteY92" fmla="*/ 271925 h 2182043"/>
              <a:gd name="connsiteX93" fmla="*/ 408318 w 1158419"/>
              <a:gd name="connsiteY93" fmla="*/ 181439 h 2182043"/>
              <a:gd name="connsiteX94" fmla="*/ 408319 w 1158419"/>
              <a:gd name="connsiteY94" fmla="*/ 52851 h 2182043"/>
              <a:gd name="connsiteX95" fmla="*/ 377362 w 1158419"/>
              <a:gd name="connsiteY95" fmla="*/ 43325 h 2182043"/>
              <a:gd name="connsiteX96" fmla="*/ 317831 w 1158419"/>
              <a:gd name="connsiteY96" fmla="*/ 9988 h 2182043"/>
              <a:gd name="connsiteX97" fmla="*/ 284494 w 1158419"/>
              <a:gd name="connsiteY97" fmla="*/ 463 h 2182043"/>
              <a:gd name="connsiteX98" fmla="*/ 265444 w 1158419"/>
              <a:gd name="connsiteY98" fmla="*/ 5225 h 2182043"/>
              <a:gd name="connsiteX99" fmla="*/ 227344 w 1158419"/>
              <a:gd name="connsiteY99" fmla="*/ 55231 h 2182043"/>
              <a:gd name="connsiteX100" fmla="*/ 170194 w 1158419"/>
              <a:gd name="connsiteY100" fmla="*/ 69519 h 2182043"/>
              <a:gd name="connsiteX101" fmla="*/ 158287 w 1158419"/>
              <a:gd name="connsiteY101" fmla="*/ 114763 h 2182043"/>
              <a:gd name="connsiteX102" fmla="*/ 122568 w 1158419"/>
              <a:gd name="connsiteY102" fmla="*/ 150481 h 2182043"/>
              <a:gd name="connsiteX103" fmla="*/ 84469 w 1158419"/>
              <a:gd name="connsiteY103" fmla="*/ 243351 h 2182043"/>
              <a:gd name="connsiteX0" fmla="*/ 84469 w 1158419"/>
              <a:gd name="connsiteY0" fmla="*/ 243351 h 2182043"/>
              <a:gd name="connsiteX1" fmla="*/ 91612 w 1158419"/>
              <a:gd name="connsiteY1" fmla="*/ 271925 h 2182043"/>
              <a:gd name="connsiteX2" fmla="*/ 74943 w 1158419"/>
              <a:gd name="connsiteY2" fmla="*/ 340982 h 2182043"/>
              <a:gd name="connsiteX3" fmla="*/ 60656 w 1158419"/>
              <a:gd name="connsiteY3" fmla="*/ 390988 h 2182043"/>
              <a:gd name="connsiteX4" fmla="*/ 53512 w 1158419"/>
              <a:gd name="connsiteY4" fmla="*/ 467188 h 2182043"/>
              <a:gd name="connsiteX5" fmla="*/ 32081 w 1158419"/>
              <a:gd name="connsiteY5" fmla="*/ 505288 h 2182043"/>
              <a:gd name="connsiteX6" fmla="*/ 3506 w 1158419"/>
              <a:gd name="connsiteY6" fmla="*/ 541007 h 2182043"/>
              <a:gd name="connsiteX7" fmla="*/ 74944 w 1158419"/>
              <a:gd name="connsiteY7" fmla="*/ 564819 h 2182043"/>
              <a:gd name="connsiteX8" fmla="*/ 67800 w 1158419"/>
              <a:gd name="connsiteY8" fmla="*/ 643401 h 2182043"/>
              <a:gd name="connsiteX9" fmla="*/ 103518 w 1158419"/>
              <a:gd name="connsiteY9" fmla="*/ 688645 h 2182043"/>
              <a:gd name="connsiteX10" fmla="*/ 167813 w 1158419"/>
              <a:gd name="connsiteY10" fmla="*/ 736269 h 2182043"/>
              <a:gd name="connsiteX11" fmla="*/ 170195 w 1158419"/>
              <a:gd name="connsiteY11" fmla="*/ 807706 h 2182043"/>
              <a:gd name="connsiteX12" fmla="*/ 155907 w 1158419"/>
              <a:gd name="connsiteY12" fmla="*/ 860094 h 2182043"/>
              <a:gd name="connsiteX13" fmla="*/ 127331 w 1158419"/>
              <a:gd name="connsiteY13" fmla="*/ 910100 h 2182043"/>
              <a:gd name="connsiteX14" fmla="*/ 98756 w 1158419"/>
              <a:gd name="connsiteY14" fmla="*/ 948200 h 2182043"/>
              <a:gd name="connsiteX15" fmla="*/ 63037 w 1158419"/>
              <a:gd name="connsiteY15" fmla="*/ 993444 h 2182043"/>
              <a:gd name="connsiteX16" fmla="*/ 32082 w 1158419"/>
              <a:gd name="connsiteY16" fmla="*/ 1064881 h 2182043"/>
              <a:gd name="connsiteX17" fmla="*/ 1125 w 1158419"/>
              <a:gd name="connsiteY17" fmla="*/ 1105363 h 2182043"/>
              <a:gd name="connsiteX18" fmla="*/ 8269 w 1158419"/>
              <a:gd name="connsiteY18" fmla="*/ 1174419 h 2182043"/>
              <a:gd name="connsiteX19" fmla="*/ 22557 w 1158419"/>
              <a:gd name="connsiteY19" fmla="*/ 1224425 h 2182043"/>
              <a:gd name="connsiteX20" fmla="*/ 51133 w 1158419"/>
              <a:gd name="connsiteY20" fmla="*/ 1260144 h 2182043"/>
              <a:gd name="connsiteX21" fmla="*/ 70181 w 1158419"/>
              <a:gd name="connsiteY21" fmla="*/ 1298244 h 2182043"/>
              <a:gd name="connsiteX22" fmla="*/ 148763 w 1158419"/>
              <a:gd name="connsiteY22" fmla="*/ 1314913 h 2182043"/>
              <a:gd name="connsiteX23" fmla="*/ 255919 w 1158419"/>
              <a:gd name="connsiteY23" fmla="*/ 1398256 h 2182043"/>
              <a:gd name="connsiteX24" fmla="*/ 279733 w 1158419"/>
              <a:gd name="connsiteY24" fmla="*/ 1450644 h 2182043"/>
              <a:gd name="connsiteX25" fmla="*/ 239252 w 1158419"/>
              <a:gd name="connsiteY25" fmla="*/ 1550656 h 2182043"/>
              <a:gd name="connsiteX26" fmla="*/ 210677 w 1158419"/>
              <a:gd name="connsiteY26" fmla="*/ 1655431 h 2182043"/>
              <a:gd name="connsiteX27" fmla="*/ 217819 w 1158419"/>
              <a:gd name="connsiteY27" fmla="*/ 1714963 h 2182043"/>
              <a:gd name="connsiteX28" fmla="*/ 246394 w 1158419"/>
              <a:gd name="connsiteY28" fmla="*/ 1812594 h 2182043"/>
              <a:gd name="connsiteX29" fmla="*/ 191627 w 1158419"/>
              <a:gd name="connsiteY29" fmla="*/ 1857838 h 2182043"/>
              <a:gd name="connsiteX30" fmla="*/ 144002 w 1158419"/>
              <a:gd name="connsiteY30" fmla="*/ 1891175 h 2182043"/>
              <a:gd name="connsiteX31" fmla="*/ 91613 w 1158419"/>
              <a:gd name="connsiteY31" fmla="*/ 1917369 h 2182043"/>
              <a:gd name="connsiteX32" fmla="*/ 139239 w 1158419"/>
              <a:gd name="connsiteY32" fmla="*/ 1953088 h 2182043"/>
              <a:gd name="connsiteX33" fmla="*/ 165431 w 1158419"/>
              <a:gd name="connsiteY33" fmla="*/ 1984043 h 2182043"/>
              <a:gd name="connsiteX34" fmla="*/ 196387 w 1158419"/>
              <a:gd name="connsiteY34" fmla="*/ 2055482 h 2182043"/>
              <a:gd name="connsiteX35" fmla="*/ 258302 w 1158419"/>
              <a:gd name="connsiteY35" fmla="*/ 2048338 h 2182043"/>
              <a:gd name="connsiteX36" fmla="*/ 365456 w 1158419"/>
              <a:gd name="connsiteY36" fmla="*/ 2074532 h 2182043"/>
              <a:gd name="connsiteX37" fmla="*/ 382127 w 1158419"/>
              <a:gd name="connsiteY37" fmla="*/ 2155494 h 2182043"/>
              <a:gd name="connsiteX38" fmla="*/ 441658 w 1158419"/>
              <a:gd name="connsiteY38" fmla="*/ 2176926 h 2182043"/>
              <a:gd name="connsiteX39" fmla="*/ 489282 w 1158419"/>
              <a:gd name="connsiteY39" fmla="*/ 2165019 h 2182043"/>
              <a:gd name="connsiteX40" fmla="*/ 527381 w 1158419"/>
              <a:gd name="connsiteY40" fmla="*/ 2181687 h 2182043"/>
              <a:gd name="connsiteX41" fmla="*/ 539288 w 1158419"/>
              <a:gd name="connsiteY41" fmla="*/ 2086437 h 2182043"/>
              <a:gd name="connsiteX42" fmla="*/ 591675 w 1158419"/>
              <a:gd name="connsiteY42" fmla="*/ 2041194 h 2182043"/>
              <a:gd name="connsiteX43" fmla="*/ 613106 w 1158419"/>
              <a:gd name="connsiteY43" fmla="*/ 2010238 h 2182043"/>
              <a:gd name="connsiteX44" fmla="*/ 608346 w 1158419"/>
              <a:gd name="connsiteY44" fmla="*/ 1972139 h 2182043"/>
              <a:gd name="connsiteX45" fmla="*/ 648824 w 1158419"/>
              <a:gd name="connsiteY45" fmla="*/ 1869745 h 2182043"/>
              <a:gd name="connsiteX46" fmla="*/ 698831 w 1158419"/>
              <a:gd name="connsiteY46" fmla="*/ 1781638 h 2182043"/>
              <a:gd name="connsiteX47" fmla="*/ 739314 w 1158419"/>
              <a:gd name="connsiteY47" fmla="*/ 1714964 h 2182043"/>
              <a:gd name="connsiteX48" fmla="*/ 770269 w 1158419"/>
              <a:gd name="connsiteY48" fmla="*/ 1684008 h 2182043"/>
              <a:gd name="connsiteX49" fmla="*/ 791701 w 1158419"/>
              <a:gd name="connsiteY49" fmla="*/ 1772113 h 2182043"/>
              <a:gd name="connsiteX50" fmla="*/ 813133 w 1158419"/>
              <a:gd name="connsiteY50" fmla="*/ 1719726 h 2182043"/>
              <a:gd name="connsiteX51" fmla="*/ 848850 w 1158419"/>
              <a:gd name="connsiteY51" fmla="*/ 1729250 h 2182043"/>
              <a:gd name="connsiteX52" fmla="*/ 865518 w 1158419"/>
              <a:gd name="connsiteY52" fmla="*/ 1669719 h 2182043"/>
              <a:gd name="connsiteX53" fmla="*/ 946482 w 1158419"/>
              <a:gd name="connsiteY53" fmla="*/ 1703056 h 2182043"/>
              <a:gd name="connsiteX54" fmla="*/ 989344 w 1158419"/>
              <a:gd name="connsiteY54" fmla="*/ 1738775 h 2182043"/>
              <a:gd name="connsiteX55" fmla="*/ 986963 w 1158419"/>
              <a:gd name="connsiteY55" fmla="*/ 1674482 h 2182043"/>
              <a:gd name="connsiteX56" fmla="*/ 1017919 w 1158419"/>
              <a:gd name="connsiteY56" fmla="*/ 1638763 h 2182043"/>
              <a:gd name="connsiteX57" fmla="*/ 996488 w 1158419"/>
              <a:gd name="connsiteY57" fmla="*/ 1557800 h 2182043"/>
              <a:gd name="connsiteX58" fmla="*/ 934577 w 1158419"/>
              <a:gd name="connsiteY58" fmla="*/ 1495890 h 2182043"/>
              <a:gd name="connsiteX59" fmla="*/ 932194 w 1158419"/>
              <a:gd name="connsiteY59" fmla="*/ 1405400 h 2182043"/>
              <a:gd name="connsiteX60" fmla="*/ 929813 w 1158419"/>
              <a:gd name="connsiteY60" fmla="*/ 1364919 h 2182043"/>
              <a:gd name="connsiteX61" fmla="*/ 898856 w 1158419"/>
              <a:gd name="connsiteY61" fmla="*/ 1291100 h 2182043"/>
              <a:gd name="connsiteX62" fmla="*/ 905999 w 1158419"/>
              <a:gd name="connsiteY62" fmla="*/ 1236332 h 2182043"/>
              <a:gd name="connsiteX63" fmla="*/ 998870 w 1158419"/>
              <a:gd name="connsiteY63" fmla="*/ 1195851 h 2182043"/>
              <a:gd name="connsiteX64" fmla="*/ 1041731 w 1158419"/>
              <a:gd name="connsiteY64" fmla="*/ 1143463 h 2182043"/>
              <a:gd name="connsiteX65" fmla="*/ 1070306 w 1158419"/>
              <a:gd name="connsiteY65" fmla="*/ 1124413 h 2182043"/>
              <a:gd name="connsiteX66" fmla="*/ 1125075 w 1158419"/>
              <a:gd name="connsiteY66" fmla="*/ 1088694 h 2182043"/>
              <a:gd name="connsiteX67" fmla="*/ 1158413 w 1158419"/>
              <a:gd name="connsiteY67" fmla="*/ 1024400 h 2182043"/>
              <a:gd name="connsiteX68" fmla="*/ 1127456 w 1158419"/>
              <a:gd name="connsiteY68" fmla="*/ 972013 h 2182043"/>
              <a:gd name="connsiteX69" fmla="*/ 1084594 w 1158419"/>
              <a:gd name="connsiteY69" fmla="*/ 900575 h 2182043"/>
              <a:gd name="connsiteX70" fmla="*/ 1048875 w 1158419"/>
              <a:gd name="connsiteY70" fmla="*/ 864857 h 2182043"/>
              <a:gd name="connsiteX71" fmla="*/ 996487 w 1158419"/>
              <a:gd name="connsiteY71" fmla="*/ 869619 h 2182043"/>
              <a:gd name="connsiteX72" fmla="*/ 977437 w 1158419"/>
              <a:gd name="connsiteY72" fmla="*/ 907720 h 2182043"/>
              <a:gd name="connsiteX73" fmla="*/ 932194 w 1158419"/>
              <a:gd name="connsiteY73" fmla="*/ 962488 h 2182043"/>
              <a:gd name="connsiteX74" fmla="*/ 910762 w 1158419"/>
              <a:gd name="connsiteY74" fmla="*/ 917244 h 2182043"/>
              <a:gd name="connsiteX75" fmla="*/ 891712 w 1158419"/>
              <a:gd name="connsiteY75" fmla="*/ 883906 h 2182043"/>
              <a:gd name="connsiteX76" fmla="*/ 901237 w 1158419"/>
              <a:gd name="connsiteY76" fmla="*/ 833900 h 2182043"/>
              <a:gd name="connsiteX77" fmla="*/ 901237 w 1158419"/>
              <a:gd name="connsiteY77" fmla="*/ 788657 h 2182043"/>
              <a:gd name="connsiteX78" fmla="*/ 941719 w 1158419"/>
              <a:gd name="connsiteY78" fmla="*/ 752938 h 2182043"/>
              <a:gd name="connsiteX79" fmla="*/ 965533 w 1158419"/>
              <a:gd name="connsiteY79" fmla="*/ 686264 h 2182043"/>
              <a:gd name="connsiteX80" fmla="*/ 948862 w 1158419"/>
              <a:gd name="connsiteY80" fmla="*/ 600538 h 2182043"/>
              <a:gd name="connsiteX81" fmla="*/ 917909 w 1158419"/>
              <a:gd name="connsiteY81" fmla="*/ 610064 h 2182043"/>
              <a:gd name="connsiteX82" fmla="*/ 872662 w 1158419"/>
              <a:gd name="connsiteY82" fmla="*/ 574343 h 2182043"/>
              <a:gd name="connsiteX83" fmla="*/ 858374 w 1158419"/>
              <a:gd name="connsiteY83" fmla="*/ 548151 h 2182043"/>
              <a:gd name="connsiteX84" fmla="*/ 820278 w 1158419"/>
              <a:gd name="connsiteY84" fmla="*/ 543389 h 2182043"/>
              <a:gd name="connsiteX85" fmla="*/ 722643 w 1158419"/>
              <a:gd name="connsiteY85" fmla="*/ 543387 h 2182043"/>
              <a:gd name="connsiteX86" fmla="*/ 689306 w 1158419"/>
              <a:gd name="connsiteY86" fmla="*/ 510050 h 2182043"/>
              <a:gd name="connsiteX87" fmla="*/ 660731 w 1158419"/>
              <a:gd name="connsiteY87" fmla="*/ 448138 h 2182043"/>
              <a:gd name="connsiteX88" fmla="*/ 648824 w 1158419"/>
              <a:gd name="connsiteY88" fmla="*/ 395749 h 2182043"/>
              <a:gd name="connsiteX89" fmla="*/ 620252 w 1158419"/>
              <a:gd name="connsiteY89" fmla="*/ 357651 h 2182043"/>
              <a:gd name="connsiteX90" fmla="*/ 560721 w 1158419"/>
              <a:gd name="connsiteY90" fmla="*/ 324314 h 2182043"/>
              <a:gd name="connsiteX91" fmla="*/ 527381 w 1158419"/>
              <a:gd name="connsiteY91" fmla="*/ 300500 h 2182043"/>
              <a:gd name="connsiteX92" fmla="*/ 494044 w 1158419"/>
              <a:gd name="connsiteY92" fmla="*/ 281450 h 2182043"/>
              <a:gd name="connsiteX93" fmla="*/ 470231 w 1158419"/>
              <a:gd name="connsiteY93" fmla="*/ 271925 h 2182043"/>
              <a:gd name="connsiteX94" fmla="*/ 408318 w 1158419"/>
              <a:gd name="connsiteY94" fmla="*/ 181439 h 2182043"/>
              <a:gd name="connsiteX95" fmla="*/ 408319 w 1158419"/>
              <a:gd name="connsiteY95" fmla="*/ 52851 h 2182043"/>
              <a:gd name="connsiteX96" fmla="*/ 377362 w 1158419"/>
              <a:gd name="connsiteY96" fmla="*/ 43325 h 2182043"/>
              <a:gd name="connsiteX97" fmla="*/ 317831 w 1158419"/>
              <a:gd name="connsiteY97" fmla="*/ 9988 h 2182043"/>
              <a:gd name="connsiteX98" fmla="*/ 284494 w 1158419"/>
              <a:gd name="connsiteY98" fmla="*/ 463 h 2182043"/>
              <a:gd name="connsiteX99" fmla="*/ 265444 w 1158419"/>
              <a:gd name="connsiteY99" fmla="*/ 5225 h 2182043"/>
              <a:gd name="connsiteX100" fmla="*/ 227344 w 1158419"/>
              <a:gd name="connsiteY100" fmla="*/ 55231 h 2182043"/>
              <a:gd name="connsiteX101" fmla="*/ 170194 w 1158419"/>
              <a:gd name="connsiteY101" fmla="*/ 69519 h 2182043"/>
              <a:gd name="connsiteX102" fmla="*/ 158287 w 1158419"/>
              <a:gd name="connsiteY102" fmla="*/ 114763 h 2182043"/>
              <a:gd name="connsiteX103" fmla="*/ 122568 w 1158419"/>
              <a:gd name="connsiteY103" fmla="*/ 150481 h 2182043"/>
              <a:gd name="connsiteX104" fmla="*/ 84469 w 1158419"/>
              <a:gd name="connsiteY104" fmla="*/ 243351 h 2182043"/>
              <a:gd name="connsiteX0" fmla="*/ 84469 w 1158419"/>
              <a:gd name="connsiteY0" fmla="*/ 243351 h 2182043"/>
              <a:gd name="connsiteX1" fmla="*/ 91612 w 1158419"/>
              <a:gd name="connsiteY1" fmla="*/ 271925 h 2182043"/>
              <a:gd name="connsiteX2" fmla="*/ 74943 w 1158419"/>
              <a:gd name="connsiteY2" fmla="*/ 340982 h 2182043"/>
              <a:gd name="connsiteX3" fmla="*/ 60656 w 1158419"/>
              <a:gd name="connsiteY3" fmla="*/ 390988 h 2182043"/>
              <a:gd name="connsiteX4" fmla="*/ 53512 w 1158419"/>
              <a:gd name="connsiteY4" fmla="*/ 467188 h 2182043"/>
              <a:gd name="connsiteX5" fmla="*/ 32081 w 1158419"/>
              <a:gd name="connsiteY5" fmla="*/ 505288 h 2182043"/>
              <a:gd name="connsiteX6" fmla="*/ 3506 w 1158419"/>
              <a:gd name="connsiteY6" fmla="*/ 541007 h 2182043"/>
              <a:gd name="connsiteX7" fmla="*/ 74944 w 1158419"/>
              <a:gd name="connsiteY7" fmla="*/ 564819 h 2182043"/>
              <a:gd name="connsiteX8" fmla="*/ 67800 w 1158419"/>
              <a:gd name="connsiteY8" fmla="*/ 643401 h 2182043"/>
              <a:gd name="connsiteX9" fmla="*/ 103518 w 1158419"/>
              <a:gd name="connsiteY9" fmla="*/ 688645 h 2182043"/>
              <a:gd name="connsiteX10" fmla="*/ 167813 w 1158419"/>
              <a:gd name="connsiteY10" fmla="*/ 736269 h 2182043"/>
              <a:gd name="connsiteX11" fmla="*/ 170195 w 1158419"/>
              <a:gd name="connsiteY11" fmla="*/ 807706 h 2182043"/>
              <a:gd name="connsiteX12" fmla="*/ 155907 w 1158419"/>
              <a:gd name="connsiteY12" fmla="*/ 860094 h 2182043"/>
              <a:gd name="connsiteX13" fmla="*/ 127331 w 1158419"/>
              <a:gd name="connsiteY13" fmla="*/ 910100 h 2182043"/>
              <a:gd name="connsiteX14" fmla="*/ 98756 w 1158419"/>
              <a:gd name="connsiteY14" fmla="*/ 948200 h 2182043"/>
              <a:gd name="connsiteX15" fmla="*/ 63037 w 1158419"/>
              <a:gd name="connsiteY15" fmla="*/ 993444 h 2182043"/>
              <a:gd name="connsiteX16" fmla="*/ 32082 w 1158419"/>
              <a:gd name="connsiteY16" fmla="*/ 1064881 h 2182043"/>
              <a:gd name="connsiteX17" fmla="*/ 1125 w 1158419"/>
              <a:gd name="connsiteY17" fmla="*/ 1105363 h 2182043"/>
              <a:gd name="connsiteX18" fmla="*/ 8269 w 1158419"/>
              <a:gd name="connsiteY18" fmla="*/ 1174419 h 2182043"/>
              <a:gd name="connsiteX19" fmla="*/ 22557 w 1158419"/>
              <a:gd name="connsiteY19" fmla="*/ 1224425 h 2182043"/>
              <a:gd name="connsiteX20" fmla="*/ 51133 w 1158419"/>
              <a:gd name="connsiteY20" fmla="*/ 1260144 h 2182043"/>
              <a:gd name="connsiteX21" fmla="*/ 70181 w 1158419"/>
              <a:gd name="connsiteY21" fmla="*/ 1298244 h 2182043"/>
              <a:gd name="connsiteX22" fmla="*/ 148763 w 1158419"/>
              <a:gd name="connsiteY22" fmla="*/ 1314913 h 2182043"/>
              <a:gd name="connsiteX23" fmla="*/ 255919 w 1158419"/>
              <a:gd name="connsiteY23" fmla="*/ 1398256 h 2182043"/>
              <a:gd name="connsiteX24" fmla="*/ 279733 w 1158419"/>
              <a:gd name="connsiteY24" fmla="*/ 1450644 h 2182043"/>
              <a:gd name="connsiteX25" fmla="*/ 239252 w 1158419"/>
              <a:gd name="connsiteY25" fmla="*/ 1550656 h 2182043"/>
              <a:gd name="connsiteX26" fmla="*/ 210677 w 1158419"/>
              <a:gd name="connsiteY26" fmla="*/ 1655431 h 2182043"/>
              <a:gd name="connsiteX27" fmla="*/ 217819 w 1158419"/>
              <a:gd name="connsiteY27" fmla="*/ 1714963 h 2182043"/>
              <a:gd name="connsiteX28" fmla="*/ 246394 w 1158419"/>
              <a:gd name="connsiteY28" fmla="*/ 1812594 h 2182043"/>
              <a:gd name="connsiteX29" fmla="*/ 191627 w 1158419"/>
              <a:gd name="connsiteY29" fmla="*/ 1857838 h 2182043"/>
              <a:gd name="connsiteX30" fmla="*/ 144002 w 1158419"/>
              <a:gd name="connsiteY30" fmla="*/ 1891175 h 2182043"/>
              <a:gd name="connsiteX31" fmla="*/ 91613 w 1158419"/>
              <a:gd name="connsiteY31" fmla="*/ 1917369 h 2182043"/>
              <a:gd name="connsiteX32" fmla="*/ 139239 w 1158419"/>
              <a:gd name="connsiteY32" fmla="*/ 1953088 h 2182043"/>
              <a:gd name="connsiteX33" fmla="*/ 165431 w 1158419"/>
              <a:gd name="connsiteY33" fmla="*/ 1984043 h 2182043"/>
              <a:gd name="connsiteX34" fmla="*/ 196387 w 1158419"/>
              <a:gd name="connsiteY34" fmla="*/ 2055482 h 2182043"/>
              <a:gd name="connsiteX35" fmla="*/ 258302 w 1158419"/>
              <a:gd name="connsiteY35" fmla="*/ 2048338 h 2182043"/>
              <a:gd name="connsiteX36" fmla="*/ 365456 w 1158419"/>
              <a:gd name="connsiteY36" fmla="*/ 2074532 h 2182043"/>
              <a:gd name="connsiteX37" fmla="*/ 382127 w 1158419"/>
              <a:gd name="connsiteY37" fmla="*/ 2155494 h 2182043"/>
              <a:gd name="connsiteX38" fmla="*/ 441658 w 1158419"/>
              <a:gd name="connsiteY38" fmla="*/ 2176926 h 2182043"/>
              <a:gd name="connsiteX39" fmla="*/ 489282 w 1158419"/>
              <a:gd name="connsiteY39" fmla="*/ 2165019 h 2182043"/>
              <a:gd name="connsiteX40" fmla="*/ 527381 w 1158419"/>
              <a:gd name="connsiteY40" fmla="*/ 2181687 h 2182043"/>
              <a:gd name="connsiteX41" fmla="*/ 539288 w 1158419"/>
              <a:gd name="connsiteY41" fmla="*/ 2086437 h 2182043"/>
              <a:gd name="connsiteX42" fmla="*/ 591675 w 1158419"/>
              <a:gd name="connsiteY42" fmla="*/ 2041194 h 2182043"/>
              <a:gd name="connsiteX43" fmla="*/ 613106 w 1158419"/>
              <a:gd name="connsiteY43" fmla="*/ 2010238 h 2182043"/>
              <a:gd name="connsiteX44" fmla="*/ 608346 w 1158419"/>
              <a:gd name="connsiteY44" fmla="*/ 1972139 h 2182043"/>
              <a:gd name="connsiteX45" fmla="*/ 648824 w 1158419"/>
              <a:gd name="connsiteY45" fmla="*/ 1869745 h 2182043"/>
              <a:gd name="connsiteX46" fmla="*/ 698831 w 1158419"/>
              <a:gd name="connsiteY46" fmla="*/ 1781638 h 2182043"/>
              <a:gd name="connsiteX47" fmla="*/ 739314 w 1158419"/>
              <a:gd name="connsiteY47" fmla="*/ 1714964 h 2182043"/>
              <a:gd name="connsiteX48" fmla="*/ 770269 w 1158419"/>
              <a:gd name="connsiteY48" fmla="*/ 1684008 h 2182043"/>
              <a:gd name="connsiteX49" fmla="*/ 791701 w 1158419"/>
              <a:gd name="connsiteY49" fmla="*/ 1772113 h 2182043"/>
              <a:gd name="connsiteX50" fmla="*/ 813133 w 1158419"/>
              <a:gd name="connsiteY50" fmla="*/ 1719726 h 2182043"/>
              <a:gd name="connsiteX51" fmla="*/ 848850 w 1158419"/>
              <a:gd name="connsiteY51" fmla="*/ 1729250 h 2182043"/>
              <a:gd name="connsiteX52" fmla="*/ 865518 w 1158419"/>
              <a:gd name="connsiteY52" fmla="*/ 1669719 h 2182043"/>
              <a:gd name="connsiteX53" fmla="*/ 946482 w 1158419"/>
              <a:gd name="connsiteY53" fmla="*/ 1703056 h 2182043"/>
              <a:gd name="connsiteX54" fmla="*/ 989344 w 1158419"/>
              <a:gd name="connsiteY54" fmla="*/ 1738775 h 2182043"/>
              <a:gd name="connsiteX55" fmla="*/ 986963 w 1158419"/>
              <a:gd name="connsiteY55" fmla="*/ 1674482 h 2182043"/>
              <a:gd name="connsiteX56" fmla="*/ 1017919 w 1158419"/>
              <a:gd name="connsiteY56" fmla="*/ 1638763 h 2182043"/>
              <a:gd name="connsiteX57" fmla="*/ 996488 w 1158419"/>
              <a:gd name="connsiteY57" fmla="*/ 1557800 h 2182043"/>
              <a:gd name="connsiteX58" fmla="*/ 934577 w 1158419"/>
              <a:gd name="connsiteY58" fmla="*/ 1495890 h 2182043"/>
              <a:gd name="connsiteX59" fmla="*/ 932194 w 1158419"/>
              <a:gd name="connsiteY59" fmla="*/ 1405400 h 2182043"/>
              <a:gd name="connsiteX60" fmla="*/ 929813 w 1158419"/>
              <a:gd name="connsiteY60" fmla="*/ 1364919 h 2182043"/>
              <a:gd name="connsiteX61" fmla="*/ 898856 w 1158419"/>
              <a:gd name="connsiteY61" fmla="*/ 1291100 h 2182043"/>
              <a:gd name="connsiteX62" fmla="*/ 905999 w 1158419"/>
              <a:gd name="connsiteY62" fmla="*/ 1236332 h 2182043"/>
              <a:gd name="connsiteX63" fmla="*/ 998870 w 1158419"/>
              <a:gd name="connsiteY63" fmla="*/ 1195851 h 2182043"/>
              <a:gd name="connsiteX64" fmla="*/ 1041731 w 1158419"/>
              <a:gd name="connsiteY64" fmla="*/ 1143463 h 2182043"/>
              <a:gd name="connsiteX65" fmla="*/ 1070306 w 1158419"/>
              <a:gd name="connsiteY65" fmla="*/ 1124413 h 2182043"/>
              <a:gd name="connsiteX66" fmla="*/ 1125075 w 1158419"/>
              <a:gd name="connsiteY66" fmla="*/ 1088694 h 2182043"/>
              <a:gd name="connsiteX67" fmla="*/ 1158413 w 1158419"/>
              <a:gd name="connsiteY67" fmla="*/ 1024400 h 2182043"/>
              <a:gd name="connsiteX68" fmla="*/ 1127456 w 1158419"/>
              <a:gd name="connsiteY68" fmla="*/ 972013 h 2182043"/>
              <a:gd name="connsiteX69" fmla="*/ 1084594 w 1158419"/>
              <a:gd name="connsiteY69" fmla="*/ 900575 h 2182043"/>
              <a:gd name="connsiteX70" fmla="*/ 1048875 w 1158419"/>
              <a:gd name="connsiteY70" fmla="*/ 864857 h 2182043"/>
              <a:gd name="connsiteX71" fmla="*/ 996487 w 1158419"/>
              <a:gd name="connsiteY71" fmla="*/ 869619 h 2182043"/>
              <a:gd name="connsiteX72" fmla="*/ 977437 w 1158419"/>
              <a:gd name="connsiteY72" fmla="*/ 907720 h 2182043"/>
              <a:gd name="connsiteX73" fmla="*/ 932194 w 1158419"/>
              <a:gd name="connsiteY73" fmla="*/ 962488 h 2182043"/>
              <a:gd name="connsiteX74" fmla="*/ 910762 w 1158419"/>
              <a:gd name="connsiteY74" fmla="*/ 917244 h 2182043"/>
              <a:gd name="connsiteX75" fmla="*/ 891712 w 1158419"/>
              <a:gd name="connsiteY75" fmla="*/ 883906 h 2182043"/>
              <a:gd name="connsiteX76" fmla="*/ 901237 w 1158419"/>
              <a:gd name="connsiteY76" fmla="*/ 833900 h 2182043"/>
              <a:gd name="connsiteX77" fmla="*/ 901237 w 1158419"/>
              <a:gd name="connsiteY77" fmla="*/ 788657 h 2182043"/>
              <a:gd name="connsiteX78" fmla="*/ 941719 w 1158419"/>
              <a:gd name="connsiteY78" fmla="*/ 752938 h 2182043"/>
              <a:gd name="connsiteX79" fmla="*/ 965533 w 1158419"/>
              <a:gd name="connsiteY79" fmla="*/ 686264 h 2182043"/>
              <a:gd name="connsiteX80" fmla="*/ 948862 w 1158419"/>
              <a:gd name="connsiteY80" fmla="*/ 600538 h 2182043"/>
              <a:gd name="connsiteX81" fmla="*/ 917909 w 1158419"/>
              <a:gd name="connsiteY81" fmla="*/ 610064 h 2182043"/>
              <a:gd name="connsiteX82" fmla="*/ 872662 w 1158419"/>
              <a:gd name="connsiteY82" fmla="*/ 574343 h 2182043"/>
              <a:gd name="connsiteX83" fmla="*/ 858374 w 1158419"/>
              <a:gd name="connsiteY83" fmla="*/ 548151 h 2182043"/>
              <a:gd name="connsiteX84" fmla="*/ 820278 w 1158419"/>
              <a:gd name="connsiteY84" fmla="*/ 543389 h 2182043"/>
              <a:gd name="connsiteX85" fmla="*/ 722643 w 1158419"/>
              <a:gd name="connsiteY85" fmla="*/ 543387 h 2182043"/>
              <a:gd name="connsiteX86" fmla="*/ 689306 w 1158419"/>
              <a:gd name="connsiteY86" fmla="*/ 510050 h 2182043"/>
              <a:gd name="connsiteX87" fmla="*/ 660731 w 1158419"/>
              <a:gd name="connsiteY87" fmla="*/ 448138 h 2182043"/>
              <a:gd name="connsiteX88" fmla="*/ 648824 w 1158419"/>
              <a:gd name="connsiteY88" fmla="*/ 395749 h 2182043"/>
              <a:gd name="connsiteX89" fmla="*/ 620252 w 1158419"/>
              <a:gd name="connsiteY89" fmla="*/ 357651 h 2182043"/>
              <a:gd name="connsiteX90" fmla="*/ 560721 w 1158419"/>
              <a:gd name="connsiteY90" fmla="*/ 324314 h 2182043"/>
              <a:gd name="connsiteX91" fmla="*/ 527381 w 1158419"/>
              <a:gd name="connsiteY91" fmla="*/ 300500 h 2182043"/>
              <a:gd name="connsiteX92" fmla="*/ 470231 w 1158419"/>
              <a:gd name="connsiteY92" fmla="*/ 271925 h 2182043"/>
              <a:gd name="connsiteX93" fmla="*/ 408318 w 1158419"/>
              <a:gd name="connsiteY93" fmla="*/ 181439 h 2182043"/>
              <a:gd name="connsiteX94" fmla="*/ 408319 w 1158419"/>
              <a:gd name="connsiteY94" fmla="*/ 52851 h 2182043"/>
              <a:gd name="connsiteX95" fmla="*/ 377362 w 1158419"/>
              <a:gd name="connsiteY95" fmla="*/ 43325 h 2182043"/>
              <a:gd name="connsiteX96" fmla="*/ 317831 w 1158419"/>
              <a:gd name="connsiteY96" fmla="*/ 9988 h 2182043"/>
              <a:gd name="connsiteX97" fmla="*/ 284494 w 1158419"/>
              <a:gd name="connsiteY97" fmla="*/ 463 h 2182043"/>
              <a:gd name="connsiteX98" fmla="*/ 265444 w 1158419"/>
              <a:gd name="connsiteY98" fmla="*/ 5225 h 2182043"/>
              <a:gd name="connsiteX99" fmla="*/ 227344 w 1158419"/>
              <a:gd name="connsiteY99" fmla="*/ 55231 h 2182043"/>
              <a:gd name="connsiteX100" fmla="*/ 170194 w 1158419"/>
              <a:gd name="connsiteY100" fmla="*/ 69519 h 2182043"/>
              <a:gd name="connsiteX101" fmla="*/ 158287 w 1158419"/>
              <a:gd name="connsiteY101" fmla="*/ 114763 h 2182043"/>
              <a:gd name="connsiteX102" fmla="*/ 122568 w 1158419"/>
              <a:gd name="connsiteY102" fmla="*/ 150481 h 2182043"/>
              <a:gd name="connsiteX103" fmla="*/ 84469 w 1158419"/>
              <a:gd name="connsiteY103" fmla="*/ 243351 h 2182043"/>
              <a:gd name="connsiteX0" fmla="*/ 84469 w 1158419"/>
              <a:gd name="connsiteY0" fmla="*/ 243351 h 2182043"/>
              <a:gd name="connsiteX1" fmla="*/ 91612 w 1158419"/>
              <a:gd name="connsiteY1" fmla="*/ 271925 h 2182043"/>
              <a:gd name="connsiteX2" fmla="*/ 74943 w 1158419"/>
              <a:gd name="connsiteY2" fmla="*/ 340982 h 2182043"/>
              <a:gd name="connsiteX3" fmla="*/ 60656 w 1158419"/>
              <a:gd name="connsiteY3" fmla="*/ 390988 h 2182043"/>
              <a:gd name="connsiteX4" fmla="*/ 53512 w 1158419"/>
              <a:gd name="connsiteY4" fmla="*/ 467188 h 2182043"/>
              <a:gd name="connsiteX5" fmla="*/ 32081 w 1158419"/>
              <a:gd name="connsiteY5" fmla="*/ 505288 h 2182043"/>
              <a:gd name="connsiteX6" fmla="*/ 3506 w 1158419"/>
              <a:gd name="connsiteY6" fmla="*/ 541007 h 2182043"/>
              <a:gd name="connsiteX7" fmla="*/ 74944 w 1158419"/>
              <a:gd name="connsiteY7" fmla="*/ 564819 h 2182043"/>
              <a:gd name="connsiteX8" fmla="*/ 67800 w 1158419"/>
              <a:gd name="connsiteY8" fmla="*/ 643401 h 2182043"/>
              <a:gd name="connsiteX9" fmla="*/ 103518 w 1158419"/>
              <a:gd name="connsiteY9" fmla="*/ 688645 h 2182043"/>
              <a:gd name="connsiteX10" fmla="*/ 167813 w 1158419"/>
              <a:gd name="connsiteY10" fmla="*/ 736269 h 2182043"/>
              <a:gd name="connsiteX11" fmla="*/ 170195 w 1158419"/>
              <a:gd name="connsiteY11" fmla="*/ 807706 h 2182043"/>
              <a:gd name="connsiteX12" fmla="*/ 155907 w 1158419"/>
              <a:gd name="connsiteY12" fmla="*/ 860094 h 2182043"/>
              <a:gd name="connsiteX13" fmla="*/ 127331 w 1158419"/>
              <a:gd name="connsiteY13" fmla="*/ 910100 h 2182043"/>
              <a:gd name="connsiteX14" fmla="*/ 98756 w 1158419"/>
              <a:gd name="connsiteY14" fmla="*/ 948200 h 2182043"/>
              <a:gd name="connsiteX15" fmla="*/ 63037 w 1158419"/>
              <a:gd name="connsiteY15" fmla="*/ 993444 h 2182043"/>
              <a:gd name="connsiteX16" fmla="*/ 32082 w 1158419"/>
              <a:gd name="connsiteY16" fmla="*/ 1064881 h 2182043"/>
              <a:gd name="connsiteX17" fmla="*/ 1125 w 1158419"/>
              <a:gd name="connsiteY17" fmla="*/ 1105363 h 2182043"/>
              <a:gd name="connsiteX18" fmla="*/ 8269 w 1158419"/>
              <a:gd name="connsiteY18" fmla="*/ 1174419 h 2182043"/>
              <a:gd name="connsiteX19" fmla="*/ 22557 w 1158419"/>
              <a:gd name="connsiteY19" fmla="*/ 1224425 h 2182043"/>
              <a:gd name="connsiteX20" fmla="*/ 51133 w 1158419"/>
              <a:gd name="connsiteY20" fmla="*/ 1260144 h 2182043"/>
              <a:gd name="connsiteX21" fmla="*/ 70181 w 1158419"/>
              <a:gd name="connsiteY21" fmla="*/ 1298244 h 2182043"/>
              <a:gd name="connsiteX22" fmla="*/ 148763 w 1158419"/>
              <a:gd name="connsiteY22" fmla="*/ 1314913 h 2182043"/>
              <a:gd name="connsiteX23" fmla="*/ 255919 w 1158419"/>
              <a:gd name="connsiteY23" fmla="*/ 1398256 h 2182043"/>
              <a:gd name="connsiteX24" fmla="*/ 279733 w 1158419"/>
              <a:gd name="connsiteY24" fmla="*/ 1450644 h 2182043"/>
              <a:gd name="connsiteX25" fmla="*/ 239252 w 1158419"/>
              <a:gd name="connsiteY25" fmla="*/ 1550656 h 2182043"/>
              <a:gd name="connsiteX26" fmla="*/ 210677 w 1158419"/>
              <a:gd name="connsiteY26" fmla="*/ 1655431 h 2182043"/>
              <a:gd name="connsiteX27" fmla="*/ 217819 w 1158419"/>
              <a:gd name="connsiteY27" fmla="*/ 1714963 h 2182043"/>
              <a:gd name="connsiteX28" fmla="*/ 246394 w 1158419"/>
              <a:gd name="connsiteY28" fmla="*/ 1812594 h 2182043"/>
              <a:gd name="connsiteX29" fmla="*/ 191627 w 1158419"/>
              <a:gd name="connsiteY29" fmla="*/ 1857838 h 2182043"/>
              <a:gd name="connsiteX30" fmla="*/ 144002 w 1158419"/>
              <a:gd name="connsiteY30" fmla="*/ 1891175 h 2182043"/>
              <a:gd name="connsiteX31" fmla="*/ 91613 w 1158419"/>
              <a:gd name="connsiteY31" fmla="*/ 1917369 h 2182043"/>
              <a:gd name="connsiteX32" fmla="*/ 139239 w 1158419"/>
              <a:gd name="connsiteY32" fmla="*/ 1953088 h 2182043"/>
              <a:gd name="connsiteX33" fmla="*/ 165431 w 1158419"/>
              <a:gd name="connsiteY33" fmla="*/ 1984043 h 2182043"/>
              <a:gd name="connsiteX34" fmla="*/ 196387 w 1158419"/>
              <a:gd name="connsiteY34" fmla="*/ 2055482 h 2182043"/>
              <a:gd name="connsiteX35" fmla="*/ 258302 w 1158419"/>
              <a:gd name="connsiteY35" fmla="*/ 2048338 h 2182043"/>
              <a:gd name="connsiteX36" fmla="*/ 365456 w 1158419"/>
              <a:gd name="connsiteY36" fmla="*/ 2074532 h 2182043"/>
              <a:gd name="connsiteX37" fmla="*/ 382127 w 1158419"/>
              <a:gd name="connsiteY37" fmla="*/ 2155494 h 2182043"/>
              <a:gd name="connsiteX38" fmla="*/ 441658 w 1158419"/>
              <a:gd name="connsiteY38" fmla="*/ 2176926 h 2182043"/>
              <a:gd name="connsiteX39" fmla="*/ 489282 w 1158419"/>
              <a:gd name="connsiteY39" fmla="*/ 2165019 h 2182043"/>
              <a:gd name="connsiteX40" fmla="*/ 527381 w 1158419"/>
              <a:gd name="connsiteY40" fmla="*/ 2181687 h 2182043"/>
              <a:gd name="connsiteX41" fmla="*/ 539288 w 1158419"/>
              <a:gd name="connsiteY41" fmla="*/ 2086437 h 2182043"/>
              <a:gd name="connsiteX42" fmla="*/ 591675 w 1158419"/>
              <a:gd name="connsiteY42" fmla="*/ 2041194 h 2182043"/>
              <a:gd name="connsiteX43" fmla="*/ 613106 w 1158419"/>
              <a:gd name="connsiteY43" fmla="*/ 2010238 h 2182043"/>
              <a:gd name="connsiteX44" fmla="*/ 608346 w 1158419"/>
              <a:gd name="connsiteY44" fmla="*/ 1972139 h 2182043"/>
              <a:gd name="connsiteX45" fmla="*/ 648824 w 1158419"/>
              <a:gd name="connsiteY45" fmla="*/ 1869745 h 2182043"/>
              <a:gd name="connsiteX46" fmla="*/ 698831 w 1158419"/>
              <a:gd name="connsiteY46" fmla="*/ 1781638 h 2182043"/>
              <a:gd name="connsiteX47" fmla="*/ 739314 w 1158419"/>
              <a:gd name="connsiteY47" fmla="*/ 1714964 h 2182043"/>
              <a:gd name="connsiteX48" fmla="*/ 770269 w 1158419"/>
              <a:gd name="connsiteY48" fmla="*/ 1684008 h 2182043"/>
              <a:gd name="connsiteX49" fmla="*/ 791701 w 1158419"/>
              <a:gd name="connsiteY49" fmla="*/ 1772113 h 2182043"/>
              <a:gd name="connsiteX50" fmla="*/ 813133 w 1158419"/>
              <a:gd name="connsiteY50" fmla="*/ 1719726 h 2182043"/>
              <a:gd name="connsiteX51" fmla="*/ 848850 w 1158419"/>
              <a:gd name="connsiteY51" fmla="*/ 1729250 h 2182043"/>
              <a:gd name="connsiteX52" fmla="*/ 865518 w 1158419"/>
              <a:gd name="connsiteY52" fmla="*/ 1669719 h 2182043"/>
              <a:gd name="connsiteX53" fmla="*/ 946482 w 1158419"/>
              <a:gd name="connsiteY53" fmla="*/ 1703056 h 2182043"/>
              <a:gd name="connsiteX54" fmla="*/ 989344 w 1158419"/>
              <a:gd name="connsiteY54" fmla="*/ 1738775 h 2182043"/>
              <a:gd name="connsiteX55" fmla="*/ 986963 w 1158419"/>
              <a:gd name="connsiteY55" fmla="*/ 1674482 h 2182043"/>
              <a:gd name="connsiteX56" fmla="*/ 1017919 w 1158419"/>
              <a:gd name="connsiteY56" fmla="*/ 1638763 h 2182043"/>
              <a:gd name="connsiteX57" fmla="*/ 996488 w 1158419"/>
              <a:gd name="connsiteY57" fmla="*/ 1557800 h 2182043"/>
              <a:gd name="connsiteX58" fmla="*/ 934577 w 1158419"/>
              <a:gd name="connsiteY58" fmla="*/ 1495890 h 2182043"/>
              <a:gd name="connsiteX59" fmla="*/ 932194 w 1158419"/>
              <a:gd name="connsiteY59" fmla="*/ 1405400 h 2182043"/>
              <a:gd name="connsiteX60" fmla="*/ 929813 w 1158419"/>
              <a:gd name="connsiteY60" fmla="*/ 1364919 h 2182043"/>
              <a:gd name="connsiteX61" fmla="*/ 898856 w 1158419"/>
              <a:gd name="connsiteY61" fmla="*/ 1291100 h 2182043"/>
              <a:gd name="connsiteX62" fmla="*/ 905999 w 1158419"/>
              <a:gd name="connsiteY62" fmla="*/ 1236332 h 2182043"/>
              <a:gd name="connsiteX63" fmla="*/ 998870 w 1158419"/>
              <a:gd name="connsiteY63" fmla="*/ 1195851 h 2182043"/>
              <a:gd name="connsiteX64" fmla="*/ 1041731 w 1158419"/>
              <a:gd name="connsiteY64" fmla="*/ 1143463 h 2182043"/>
              <a:gd name="connsiteX65" fmla="*/ 1070306 w 1158419"/>
              <a:gd name="connsiteY65" fmla="*/ 1124413 h 2182043"/>
              <a:gd name="connsiteX66" fmla="*/ 1125075 w 1158419"/>
              <a:gd name="connsiteY66" fmla="*/ 1088694 h 2182043"/>
              <a:gd name="connsiteX67" fmla="*/ 1158413 w 1158419"/>
              <a:gd name="connsiteY67" fmla="*/ 1024400 h 2182043"/>
              <a:gd name="connsiteX68" fmla="*/ 1127456 w 1158419"/>
              <a:gd name="connsiteY68" fmla="*/ 972013 h 2182043"/>
              <a:gd name="connsiteX69" fmla="*/ 1084594 w 1158419"/>
              <a:gd name="connsiteY69" fmla="*/ 900575 h 2182043"/>
              <a:gd name="connsiteX70" fmla="*/ 1048875 w 1158419"/>
              <a:gd name="connsiteY70" fmla="*/ 864857 h 2182043"/>
              <a:gd name="connsiteX71" fmla="*/ 996487 w 1158419"/>
              <a:gd name="connsiteY71" fmla="*/ 869619 h 2182043"/>
              <a:gd name="connsiteX72" fmla="*/ 977437 w 1158419"/>
              <a:gd name="connsiteY72" fmla="*/ 907720 h 2182043"/>
              <a:gd name="connsiteX73" fmla="*/ 932194 w 1158419"/>
              <a:gd name="connsiteY73" fmla="*/ 962488 h 2182043"/>
              <a:gd name="connsiteX74" fmla="*/ 910762 w 1158419"/>
              <a:gd name="connsiteY74" fmla="*/ 917244 h 2182043"/>
              <a:gd name="connsiteX75" fmla="*/ 891712 w 1158419"/>
              <a:gd name="connsiteY75" fmla="*/ 883906 h 2182043"/>
              <a:gd name="connsiteX76" fmla="*/ 901237 w 1158419"/>
              <a:gd name="connsiteY76" fmla="*/ 833900 h 2182043"/>
              <a:gd name="connsiteX77" fmla="*/ 901237 w 1158419"/>
              <a:gd name="connsiteY77" fmla="*/ 788657 h 2182043"/>
              <a:gd name="connsiteX78" fmla="*/ 941719 w 1158419"/>
              <a:gd name="connsiteY78" fmla="*/ 752938 h 2182043"/>
              <a:gd name="connsiteX79" fmla="*/ 965533 w 1158419"/>
              <a:gd name="connsiteY79" fmla="*/ 686264 h 2182043"/>
              <a:gd name="connsiteX80" fmla="*/ 948862 w 1158419"/>
              <a:gd name="connsiteY80" fmla="*/ 600538 h 2182043"/>
              <a:gd name="connsiteX81" fmla="*/ 917909 w 1158419"/>
              <a:gd name="connsiteY81" fmla="*/ 610064 h 2182043"/>
              <a:gd name="connsiteX82" fmla="*/ 872662 w 1158419"/>
              <a:gd name="connsiteY82" fmla="*/ 574343 h 2182043"/>
              <a:gd name="connsiteX83" fmla="*/ 858374 w 1158419"/>
              <a:gd name="connsiteY83" fmla="*/ 548151 h 2182043"/>
              <a:gd name="connsiteX84" fmla="*/ 820278 w 1158419"/>
              <a:gd name="connsiteY84" fmla="*/ 543389 h 2182043"/>
              <a:gd name="connsiteX85" fmla="*/ 722643 w 1158419"/>
              <a:gd name="connsiteY85" fmla="*/ 543387 h 2182043"/>
              <a:gd name="connsiteX86" fmla="*/ 689306 w 1158419"/>
              <a:gd name="connsiteY86" fmla="*/ 510050 h 2182043"/>
              <a:gd name="connsiteX87" fmla="*/ 660731 w 1158419"/>
              <a:gd name="connsiteY87" fmla="*/ 448138 h 2182043"/>
              <a:gd name="connsiteX88" fmla="*/ 648824 w 1158419"/>
              <a:gd name="connsiteY88" fmla="*/ 395749 h 2182043"/>
              <a:gd name="connsiteX89" fmla="*/ 620252 w 1158419"/>
              <a:gd name="connsiteY89" fmla="*/ 357651 h 2182043"/>
              <a:gd name="connsiteX90" fmla="*/ 565483 w 1158419"/>
              <a:gd name="connsiteY90" fmla="*/ 317170 h 2182043"/>
              <a:gd name="connsiteX91" fmla="*/ 527381 w 1158419"/>
              <a:gd name="connsiteY91" fmla="*/ 300500 h 2182043"/>
              <a:gd name="connsiteX92" fmla="*/ 470231 w 1158419"/>
              <a:gd name="connsiteY92" fmla="*/ 271925 h 2182043"/>
              <a:gd name="connsiteX93" fmla="*/ 408318 w 1158419"/>
              <a:gd name="connsiteY93" fmla="*/ 181439 h 2182043"/>
              <a:gd name="connsiteX94" fmla="*/ 408319 w 1158419"/>
              <a:gd name="connsiteY94" fmla="*/ 52851 h 2182043"/>
              <a:gd name="connsiteX95" fmla="*/ 377362 w 1158419"/>
              <a:gd name="connsiteY95" fmla="*/ 43325 h 2182043"/>
              <a:gd name="connsiteX96" fmla="*/ 317831 w 1158419"/>
              <a:gd name="connsiteY96" fmla="*/ 9988 h 2182043"/>
              <a:gd name="connsiteX97" fmla="*/ 284494 w 1158419"/>
              <a:gd name="connsiteY97" fmla="*/ 463 h 2182043"/>
              <a:gd name="connsiteX98" fmla="*/ 265444 w 1158419"/>
              <a:gd name="connsiteY98" fmla="*/ 5225 h 2182043"/>
              <a:gd name="connsiteX99" fmla="*/ 227344 w 1158419"/>
              <a:gd name="connsiteY99" fmla="*/ 55231 h 2182043"/>
              <a:gd name="connsiteX100" fmla="*/ 170194 w 1158419"/>
              <a:gd name="connsiteY100" fmla="*/ 69519 h 2182043"/>
              <a:gd name="connsiteX101" fmla="*/ 158287 w 1158419"/>
              <a:gd name="connsiteY101" fmla="*/ 114763 h 2182043"/>
              <a:gd name="connsiteX102" fmla="*/ 122568 w 1158419"/>
              <a:gd name="connsiteY102" fmla="*/ 150481 h 2182043"/>
              <a:gd name="connsiteX103" fmla="*/ 84469 w 1158419"/>
              <a:gd name="connsiteY103" fmla="*/ 243351 h 2182043"/>
              <a:gd name="connsiteX0" fmla="*/ 84469 w 1158419"/>
              <a:gd name="connsiteY0" fmla="*/ 243351 h 2182043"/>
              <a:gd name="connsiteX1" fmla="*/ 91612 w 1158419"/>
              <a:gd name="connsiteY1" fmla="*/ 271925 h 2182043"/>
              <a:gd name="connsiteX2" fmla="*/ 74943 w 1158419"/>
              <a:gd name="connsiteY2" fmla="*/ 340982 h 2182043"/>
              <a:gd name="connsiteX3" fmla="*/ 60656 w 1158419"/>
              <a:gd name="connsiteY3" fmla="*/ 390988 h 2182043"/>
              <a:gd name="connsiteX4" fmla="*/ 53512 w 1158419"/>
              <a:gd name="connsiteY4" fmla="*/ 467188 h 2182043"/>
              <a:gd name="connsiteX5" fmla="*/ 32081 w 1158419"/>
              <a:gd name="connsiteY5" fmla="*/ 505288 h 2182043"/>
              <a:gd name="connsiteX6" fmla="*/ 3506 w 1158419"/>
              <a:gd name="connsiteY6" fmla="*/ 541007 h 2182043"/>
              <a:gd name="connsiteX7" fmla="*/ 74944 w 1158419"/>
              <a:gd name="connsiteY7" fmla="*/ 564819 h 2182043"/>
              <a:gd name="connsiteX8" fmla="*/ 67800 w 1158419"/>
              <a:gd name="connsiteY8" fmla="*/ 643401 h 2182043"/>
              <a:gd name="connsiteX9" fmla="*/ 103518 w 1158419"/>
              <a:gd name="connsiteY9" fmla="*/ 688645 h 2182043"/>
              <a:gd name="connsiteX10" fmla="*/ 167813 w 1158419"/>
              <a:gd name="connsiteY10" fmla="*/ 736269 h 2182043"/>
              <a:gd name="connsiteX11" fmla="*/ 170195 w 1158419"/>
              <a:gd name="connsiteY11" fmla="*/ 807706 h 2182043"/>
              <a:gd name="connsiteX12" fmla="*/ 155907 w 1158419"/>
              <a:gd name="connsiteY12" fmla="*/ 860094 h 2182043"/>
              <a:gd name="connsiteX13" fmla="*/ 127331 w 1158419"/>
              <a:gd name="connsiteY13" fmla="*/ 910100 h 2182043"/>
              <a:gd name="connsiteX14" fmla="*/ 98756 w 1158419"/>
              <a:gd name="connsiteY14" fmla="*/ 948200 h 2182043"/>
              <a:gd name="connsiteX15" fmla="*/ 63037 w 1158419"/>
              <a:gd name="connsiteY15" fmla="*/ 993444 h 2182043"/>
              <a:gd name="connsiteX16" fmla="*/ 32082 w 1158419"/>
              <a:gd name="connsiteY16" fmla="*/ 1064881 h 2182043"/>
              <a:gd name="connsiteX17" fmla="*/ 1125 w 1158419"/>
              <a:gd name="connsiteY17" fmla="*/ 1105363 h 2182043"/>
              <a:gd name="connsiteX18" fmla="*/ 8269 w 1158419"/>
              <a:gd name="connsiteY18" fmla="*/ 1174419 h 2182043"/>
              <a:gd name="connsiteX19" fmla="*/ 22557 w 1158419"/>
              <a:gd name="connsiteY19" fmla="*/ 1224425 h 2182043"/>
              <a:gd name="connsiteX20" fmla="*/ 51133 w 1158419"/>
              <a:gd name="connsiteY20" fmla="*/ 1260144 h 2182043"/>
              <a:gd name="connsiteX21" fmla="*/ 70181 w 1158419"/>
              <a:gd name="connsiteY21" fmla="*/ 1298244 h 2182043"/>
              <a:gd name="connsiteX22" fmla="*/ 148763 w 1158419"/>
              <a:gd name="connsiteY22" fmla="*/ 1314913 h 2182043"/>
              <a:gd name="connsiteX23" fmla="*/ 255919 w 1158419"/>
              <a:gd name="connsiteY23" fmla="*/ 1398256 h 2182043"/>
              <a:gd name="connsiteX24" fmla="*/ 279733 w 1158419"/>
              <a:gd name="connsiteY24" fmla="*/ 1450644 h 2182043"/>
              <a:gd name="connsiteX25" fmla="*/ 239252 w 1158419"/>
              <a:gd name="connsiteY25" fmla="*/ 1550656 h 2182043"/>
              <a:gd name="connsiteX26" fmla="*/ 210677 w 1158419"/>
              <a:gd name="connsiteY26" fmla="*/ 1655431 h 2182043"/>
              <a:gd name="connsiteX27" fmla="*/ 217819 w 1158419"/>
              <a:gd name="connsiteY27" fmla="*/ 1714963 h 2182043"/>
              <a:gd name="connsiteX28" fmla="*/ 246394 w 1158419"/>
              <a:gd name="connsiteY28" fmla="*/ 1812594 h 2182043"/>
              <a:gd name="connsiteX29" fmla="*/ 191627 w 1158419"/>
              <a:gd name="connsiteY29" fmla="*/ 1857838 h 2182043"/>
              <a:gd name="connsiteX30" fmla="*/ 144002 w 1158419"/>
              <a:gd name="connsiteY30" fmla="*/ 1891175 h 2182043"/>
              <a:gd name="connsiteX31" fmla="*/ 91613 w 1158419"/>
              <a:gd name="connsiteY31" fmla="*/ 1917369 h 2182043"/>
              <a:gd name="connsiteX32" fmla="*/ 139239 w 1158419"/>
              <a:gd name="connsiteY32" fmla="*/ 1953088 h 2182043"/>
              <a:gd name="connsiteX33" fmla="*/ 165431 w 1158419"/>
              <a:gd name="connsiteY33" fmla="*/ 1984043 h 2182043"/>
              <a:gd name="connsiteX34" fmla="*/ 196387 w 1158419"/>
              <a:gd name="connsiteY34" fmla="*/ 2055482 h 2182043"/>
              <a:gd name="connsiteX35" fmla="*/ 258302 w 1158419"/>
              <a:gd name="connsiteY35" fmla="*/ 2048338 h 2182043"/>
              <a:gd name="connsiteX36" fmla="*/ 365456 w 1158419"/>
              <a:gd name="connsiteY36" fmla="*/ 2074532 h 2182043"/>
              <a:gd name="connsiteX37" fmla="*/ 382127 w 1158419"/>
              <a:gd name="connsiteY37" fmla="*/ 2155494 h 2182043"/>
              <a:gd name="connsiteX38" fmla="*/ 441658 w 1158419"/>
              <a:gd name="connsiteY38" fmla="*/ 2176926 h 2182043"/>
              <a:gd name="connsiteX39" fmla="*/ 489282 w 1158419"/>
              <a:gd name="connsiteY39" fmla="*/ 2165019 h 2182043"/>
              <a:gd name="connsiteX40" fmla="*/ 527381 w 1158419"/>
              <a:gd name="connsiteY40" fmla="*/ 2181687 h 2182043"/>
              <a:gd name="connsiteX41" fmla="*/ 539288 w 1158419"/>
              <a:gd name="connsiteY41" fmla="*/ 2086437 h 2182043"/>
              <a:gd name="connsiteX42" fmla="*/ 591675 w 1158419"/>
              <a:gd name="connsiteY42" fmla="*/ 2041194 h 2182043"/>
              <a:gd name="connsiteX43" fmla="*/ 613106 w 1158419"/>
              <a:gd name="connsiteY43" fmla="*/ 2010238 h 2182043"/>
              <a:gd name="connsiteX44" fmla="*/ 608346 w 1158419"/>
              <a:gd name="connsiteY44" fmla="*/ 1972139 h 2182043"/>
              <a:gd name="connsiteX45" fmla="*/ 648824 w 1158419"/>
              <a:gd name="connsiteY45" fmla="*/ 1869745 h 2182043"/>
              <a:gd name="connsiteX46" fmla="*/ 698831 w 1158419"/>
              <a:gd name="connsiteY46" fmla="*/ 1781638 h 2182043"/>
              <a:gd name="connsiteX47" fmla="*/ 739314 w 1158419"/>
              <a:gd name="connsiteY47" fmla="*/ 1714964 h 2182043"/>
              <a:gd name="connsiteX48" fmla="*/ 770269 w 1158419"/>
              <a:gd name="connsiteY48" fmla="*/ 1684008 h 2182043"/>
              <a:gd name="connsiteX49" fmla="*/ 791701 w 1158419"/>
              <a:gd name="connsiteY49" fmla="*/ 1772113 h 2182043"/>
              <a:gd name="connsiteX50" fmla="*/ 813133 w 1158419"/>
              <a:gd name="connsiteY50" fmla="*/ 1719726 h 2182043"/>
              <a:gd name="connsiteX51" fmla="*/ 848850 w 1158419"/>
              <a:gd name="connsiteY51" fmla="*/ 1729250 h 2182043"/>
              <a:gd name="connsiteX52" fmla="*/ 865518 w 1158419"/>
              <a:gd name="connsiteY52" fmla="*/ 1669719 h 2182043"/>
              <a:gd name="connsiteX53" fmla="*/ 946482 w 1158419"/>
              <a:gd name="connsiteY53" fmla="*/ 1703056 h 2182043"/>
              <a:gd name="connsiteX54" fmla="*/ 989344 w 1158419"/>
              <a:gd name="connsiteY54" fmla="*/ 1738775 h 2182043"/>
              <a:gd name="connsiteX55" fmla="*/ 986963 w 1158419"/>
              <a:gd name="connsiteY55" fmla="*/ 1674482 h 2182043"/>
              <a:gd name="connsiteX56" fmla="*/ 1017919 w 1158419"/>
              <a:gd name="connsiteY56" fmla="*/ 1638763 h 2182043"/>
              <a:gd name="connsiteX57" fmla="*/ 996488 w 1158419"/>
              <a:gd name="connsiteY57" fmla="*/ 1557800 h 2182043"/>
              <a:gd name="connsiteX58" fmla="*/ 934577 w 1158419"/>
              <a:gd name="connsiteY58" fmla="*/ 1495890 h 2182043"/>
              <a:gd name="connsiteX59" fmla="*/ 932194 w 1158419"/>
              <a:gd name="connsiteY59" fmla="*/ 1405400 h 2182043"/>
              <a:gd name="connsiteX60" fmla="*/ 929813 w 1158419"/>
              <a:gd name="connsiteY60" fmla="*/ 1364919 h 2182043"/>
              <a:gd name="connsiteX61" fmla="*/ 898856 w 1158419"/>
              <a:gd name="connsiteY61" fmla="*/ 1291100 h 2182043"/>
              <a:gd name="connsiteX62" fmla="*/ 905999 w 1158419"/>
              <a:gd name="connsiteY62" fmla="*/ 1236332 h 2182043"/>
              <a:gd name="connsiteX63" fmla="*/ 998870 w 1158419"/>
              <a:gd name="connsiteY63" fmla="*/ 1195851 h 2182043"/>
              <a:gd name="connsiteX64" fmla="*/ 1041731 w 1158419"/>
              <a:gd name="connsiteY64" fmla="*/ 1143463 h 2182043"/>
              <a:gd name="connsiteX65" fmla="*/ 1070306 w 1158419"/>
              <a:gd name="connsiteY65" fmla="*/ 1124413 h 2182043"/>
              <a:gd name="connsiteX66" fmla="*/ 1125075 w 1158419"/>
              <a:gd name="connsiteY66" fmla="*/ 1088694 h 2182043"/>
              <a:gd name="connsiteX67" fmla="*/ 1158413 w 1158419"/>
              <a:gd name="connsiteY67" fmla="*/ 1024400 h 2182043"/>
              <a:gd name="connsiteX68" fmla="*/ 1127456 w 1158419"/>
              <a:gd name="connsiteY68" fmla="*/ 972013 h 2182043"/>
              <a:gd name="connsiteX69" fmla="*/ 1084594 w 1158419"/>
              <a:gd name="connsiteY69" fmla="*/ 900575 h 2182043"/>
              <a:gd name="connsiteX70" fmla="*/ 1048875 w 1158419"/>
              <a:gd name="connsiteY70" fmla="*/ 864857 h 2182043"/>
              <a:gd name="connsiteX71" fmla="*/ 996487 w 1158419"/>
              <a:gd name="connsiteY71" fmla="*/ 869619 h 2182043"/>
              <a:gd name="connsiteX72" fmla="*/ 977437 w 1158419"/>
              <a:gd name="connsiteY72" fmla="*/ 907720 h 2182043"/>
              <a:gd name="connsiteX73" fmla="*/ 932194 w 1158419"/>
              <a:gd name="connsiteY73" fmla="*/ 962488 h 2182043"/>
              <a:gd name="connsiteX74" fmla="*/ 910762 w 1158419"/>
              <a:gd name="connsiteY74" fmla="*/ 917244 h 2182043"/>
              <a:gd name="connsiteX75" fmla="*/ 891712 w 1158419"/>
              <a:gd name="connsiteY75" fmla="*/ 883906 h 2182043"/>
              <a:gd name="connsiteX76" fmla="*/ 901237 w 1158419"/>
              <a:gd name="connsiteY76" fmla="*/ 833900 h 2182043"/>
              <a:gd name="connsiteX77" fmla="*/ 901237 w 1158419"/>
              <a:gd name="connsiteY77" fmla="*/ 788657 h 2182043"/>
              <a:gd name="connsiteX78" fmla="*/ 941719 w 1158419"/>
              <a:gd name="connsiteY78" fmla="*/ 752938 h 2182043"/>
              <a:gd name="connsiteX79" fmla="*/ 965533 w 1158419"/>
              <a:gd name="connsiteY79" fmla="*/ 686264 h 2182043"/>
              <a:gd name="connsiteX80" fmla="*/ 948862 w 1158419"/>
              <a:gd name="connsiteY80" fmla="*/ 600538 h 2182043"/>
              <a:gd name="connsiteX81" fmla="*/ 917909 w 1158419"/>
              <a:gd name="connsiteY81" fmla="*/ 610064 h 2182043"/>
              <a:gd name="connsiteX82" fmla="*/ 872662 w 1158419"/>
              <a:gd name="connsiteY82" fmla="*/ 574343 h 2182043"/>
              <a:gd name="connsiteX83" fmla="*/ 858374 w 1158419"/>
              <a:gd name="connsiteY83" fmla="*/ 548151 h 2182043"/>
              <a:gd name="connsiteX84" fmla="*/ 820278 w 1158419"/>
              <a:gd name="connsiteY84" fmla="*/ 543389 h 2182043"/>
              <a:gd name="connsiteX85" fmla="*/ 722643 w 1158419"/>
              <a:gd name="connsiteY85" fmla="*/ 543387 h 2182043"/>
              <a:gd name="connsiteX86" fmla="*/ 689306 w 1158419"/>
              <a:gd name="connsiteY86" fmla="*/ 510050 h 2182043"/>
              <a:gd name="connsiteX87" fmla="*/ 660731 w 1158419"/>
              <a:gd name="connsiteY87" fmla="*/ 448138 h 2182043"/>
              <a:gd name="connsiteX88" fmla="*/ 648824 w 1158419"/>
              <a:gd name="connsiteY88" fmla="*/ 395749 h 2182043"/>
              <a:gd name="connsiteX89" fmla="*/ 620252 w 1158419"/>
              <a:gd name="connsiteY89" fmla="*/ 357651 h 2182043"/>
              <a:gd name="connsiteX90" fmla="*/ 565483 w 1158419"/>
              <a:gd name="connsiteY90" fmla="*/ 317170 h 2182043"/>
              <a:gd name="connsiteX91" fmla="*/ 527381 w 1158419"/>
              <a:gd name="connsiteY91" fmla="*/ 300500 h 2182043"/>
              <a:gd name="connsiteX92" fmla="*/ 460706 w 1158419"/>
              <a:gd name="connsiteY92" fmla="*/ 252875 h 2182043"/>
              <a:gd name="connsiteX93" fmla="*/ 408318 w 1158419"/>
              <a:gd name="connsiteY93" fmla="*/ 181439 h 2182043"/>
              <a:gd name="connsiteX94" fmla="*/ 408319 w 1158419"/>
              <a:gd name="connsiteY94" fmla="*/ 52851 h 2182043"/>
              <a:gd name="connsiteX95" fmla="*/ 377362 w 1158419"/>
              <a:gd name="connsiteY95" fmla="*/ 43325 h 2182043"/>
              <a:gd name="connsiteX96" fmla="*/ 317831 w 1158419"/>
              <a:gd name="connsiteY96" fmla="*/ 9988 h 2182043"/>
              <a:gd name="connsiteX97" fmla="*/ 284494 w 1158419"/>
              <a:gd name="connsiteY97" fmla="*/ 463 h 2182043"/>
              <a:gd name="connsiteX98" fmla="*/ 265444 w 1158419"/>
              <a:gd name="connsiteY98" fmla="*/ 5225 h 2182043"/>
              <a:gd name="connsiteX99" fmla="*/ 227344 w 1158419"/>
              <a:gd name="connsiteY99" fmla="*/ 55231 h 2182043"/>
              <a:gd name="connsiteX100" fmla="*/ 170194 w 1158419"/>
              <a:gd name="connsiteY100" fmla="*/ 69519 h 2182043"/>
              <a:gd name="connsiteX101" fmla="*/ 158287 w 1158419"/>
              <a:gd name="connsiteY101" fmla="*/ 114763 h 2182043"/>
              <a:gd name="connsiteX102" fmla="*/ 122568 w 1158419"/>
              <a:gd name="connsiteY102" fmla="*/ 150481 h 2182043"/>
              <a:gd name="connsiteX103" fmla="*/ 84469 w 1158419"/>
              <a:gd name="connsiteY103" fmla="*/ 243351 h 21820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1158419" h="2182043">
                <a:moveTo>
                  <a:pt x="84469" y="243351"/>
                </a:moveTo>
                <a:cubicBezTo>
                  <a:pt x="79310" y="263592"/>
                  <a:pt x="92406" y="253669"/>
                  <a:pt x="91612" y="271925"/>
                </a:cubicBezTo>
                <a:cubicBezTo>
                  <a:pt x="90818" y="290181"/>
                  <a:pt x="80102" y="321138"/>
                  <a:pt x="74943" y="340982"/>
                </a:cubicBezTo>
                <a:cubicBezTo>
                  <a:pt x="69784" y="360826"/>
                  <a:pt x="65418" y="371144"/>
                  <a:pt x="60656" y="390988"/>
                </a:cubicBezTo>
                <a:cubicBezTo>
                  <a:pt x="55894" y="410832"/>
                  <a:pt x="58274" y="448138"/>
                  <a:pt x="53512" y="467188"/>
                </a:cubicBezTo>
                <a:cubicBezTo>
                  <a:pt x="48750" y="486238"/>
                  <a:pt x="40415" y="492985"/>
                  <a:pt x="32081" y="505288"/>
                </a:cubicBezTo>
                <a:cubicBezTo>
                  <a:pt x="23747" y="517591"/>
                  <a:pt x="-3638" y="531085"/>
                  <a:pt x="3506" y="541007"/>
                </a:cubicBezTo>
                <a:cubicBezTo>
                  <a:pt x="10650" y="550929"/>
                  <a:pt x="63038" y="547357"/>
                  <a:pt x="74944" y="564819"/>
                </a:cubicBezTo>
                <a:cubicBezTo>
                  <a:pt x="75469" y="570589"/>
                  <a:pt x="63038" y="622763"/>
                  <a:pt x="67800" y="643401"/>
                </a:cubicBezTo>
                <a:cubicBezTo>
                  <a:pt x="72562" y="664039"/>
                  <a:pt x="86849" y="673167"/>
                  <a:pt x="103518" y="688645"/>
                </a:cubicBezTo>
                <a:cubicBezTo>
                  <a:pt x="120187" y="704123"/>
                  <a:pt x="156700" y="716426"/>
                  <a:pt x="167813" y="736269"/>
                </a:cubicBezTo>
                <a:cubicBezTo>
                  <a:pt x="178926" y="756112"/>
                  <a:pt x="172179" y="787068"/>
                  <a:pt x="170195" y="807706"/>
                </a:cubicBezTo>
                <a:cubicBezTo>
                  <a:pt x="168211" y="828344"/>
                  <a:pt x="163051" y="843028"/>
                  <a:pt x="155907" y="860094"/>
                </a:cubicBezTo>
                <a:cubicBezTo>
                  <a:pt x="148763" y="877160"/>
                  <a:pt x="136856" y="895416"/>
                  <a:pt x="127331" y="910100"/>
                </a:cubicBezTo>
                <a:cubicBezTo>
                  <a:pt x="117806" y="924784"/>
                  <a:pt x="109472" y="934309"/>
                  <a:pt x="98756" y="948200"/>
                </a:cubicBezTo>
                <a:cubicBezTo>
                  <a:pt x="88040" y="962091"/>
                  <a:pt x="74943" y="976378"/>
                  <a:pt x="63037" y="993444"/>
                </a:cubicBezTo>
                <a:cubicBezTo>
                  <a:pt x="51131" y="1010510"/>
                  <a:pt x="42401" y="1046228"/>
                  <a:pt x="32082" y="1064881"/>
                </a:cubicBezTo>
                <a:cubicBezTo>
                  <a:pt x="21763" y="1083534"/>
                  <a:pt x="5094" y="1087107"/>
                  <a:pt x="1125" y="1105363"/>
                </a:cubicBezTo>
                <a:cubicBezTo>
                  <a:pt x="-2844" y="1123619"/>
                  <a:pt x="4697" y="1154575"/>
                  <a:pt x="8269" y="1174419"/>
                </a:cubicBezTo>
                <a:cubicBezTo>
                  <a:pt x="11841" y="1194263"/>
                  <a:pt x="15413" y="1210138"/>
                  <a:pt x="22557" y="1224425"/>
                </a:cubicBezTo>
                <a:cubicBezTo>
                  <a:pt x="29701" y="1238712"/>
                  <a:pt x="42005" y="1248238"/>
                  <a:pt x="51133" y="1260144"/>
                </a:cubicBezTo>
                <a:cubicBezTo>
                  <a:pt x="60261" y="1272050"/>
                  <a:pt x="53909" y="1289116"/>
                  <a:pt x="70181" y="1298244"/>
                </a:cubicBezTo>
                <a:cubicBezTo>
                  <a:pt x="86453" y="1307372"/>
                  <a:pt x="117807" y="1298244"/>
                  <a:pt x="148763" y="1314913"/>
                </a:cubicBezTo>
                <a:cubicBezTo>
                  <a:pt x="179719" y="1331582"/>
                  <a:pt x="236869" y="1378016"/>
                  <a:pt x="255919" y="1398256"/>
                </a:cubicBezTo>
                <a:cubicBezTo>
                  <a:pt x="274969" y="1418496"/>
                  <a:pt x="278939" y="1429610"/>
                  <a:pt x="279733" y="1450644"/>
                </a:cubicBezTo>
                <a:cubicBezTo>
                  <a:pt x="280527" y="1471678"/>
                  <a:pt x="250761" y="1516525"/>
                  <a:pt x="239252" y="1550656"/>
                </a:cubicBezTo>
                <a:cubicBezTo>
                  <a:pt x="227743" y="1584787"/>
                  <a:pt x="217821" y="1623284"/>
                  <a:pt x="210677" y="1655431"/>
                </a:cubicBezTo>
                <a:cubicBezTo>
                  <a:pt x="203533" y="1687578"/>
                  <a:pt x="211866" y="1688769"/>
                  <a:pt x="217819" y="1714963"/>
                </a:cubicBezTo>
                <a:cubicBezTo>
                  <a:pt x="223772" y="1741157"/>
                  <a:pt x="254331" y="1787194"/>
                  <a:pt x="246394" y="1812594"/>
                </a:cubicBezTo>
                <a:cubicBezTo>
                  <a:pt x="238457" y="1837994"/>
                  <a:pt x="208692" y="1845535"/>
                  <a:pt x="191627" y="1857838"/>
                </a:cubicBezTo>
                <a:cubicBezTo>
                  <a:pt x="174562" y="1870141"/>
                  <a:pt x="160671" y="1881253"/>
                  <a:pt x="144002" y="1891175"/>
                </a:cubicBezTo>
                <a:cubicBezTo>
                  <a:pt x="127333" y="1901097"/>
                  <a:pt x="92407" y="1906257"/>
                  <a:pt x="91613" y="1917369"/>
                </a:cubicBezTo>
                <a:cubicBezTo>
                  <a:pt x="90819" y="1928481"/>
                  <a:pt x="126539" y="1941182"/>
                  <a:pt x="139239" y="1953088"/>
                </a:cubicBezTo>
                <a:cubicBezTo>
                  <a:pt x="151939" y="1964994"/>
                  <a:pt x="158685" y="1972931"/>
                  <a:pt x="165431" y="1984043"/>
                </a:cubicBezTo>
                <a:cubicBezTo>
                  <a:pt x="172971" y="2003093"/>
                  <a:pt x="189243" y="2042385"/>
                  <a:pt x="196387" y="2055482"/>
                </a:cubicBezTo>
                <a:cubicBezTo>
                  <a:pt x="212262" y="2047942"/>
                  <a:pt x="228536" y="2044766"/>
                  <a:pt x="258302" y="2048338"/>
                </a:cubicBezTo>
                <a:cubicBezTo>
                  <a:pt x="288068" y="2051910"/>
                  <a:pt x="344819" y="2056673"/>
                  <a:pt x="365456" y="2074532"/>
                </a:cubicBezTo>
                <a:cubicBezTo>
                  <a:pt x="386093" y="2092391"/>
                  <a:pt x="366649" y="2138032"/>
                  <a:pt x="382127" y="2155494"/>
                </a:cubicBezTo>
                <a:cubicBezTo>
                  <a:pt x="397605" y="2172956"/>
                  <a:pt x="422211" y="2170973"/>
                  <a:pt x="441658" y="2176926"/>
                </a:cubicBezTo>
                <a:cubicBezTo>
                  <a:pt x="461105" y="2182879"/>
                  <a:pt x="474995" y="2164226"/>
                  <a:pt x="489282" y="2165019"/>
                </a:cubicBezTo>
                <a:cubicBezTo>
                  <a:pt x="503569" y="2165812"/>
                  <a:pt x="519444" y="2184862"/>
                  <a:pt x="527381" y="2181687"/>
                </a:cubicBezTo>
                <a:cubicBezTo>
                  <a:pt x="533172" y="2071668"/>
                  <a:pt x="528572" y="2109852"/>
                  <a:pt x="539288" y="2086437"/>
                </a:cubicBezTo>
                <a:cubicBezTo>
                  <a:pt x="550004" y="2063022"/>
                  <a:pt x="579372" y="2053894"/>
                  <a:pt x="591675" y="2041194"/>
                </a:cubicBezTo>
                <a:cubicBezTo>
                  <a:pt x="603978" y="2028494"/>
                  <a:pt x="610328" y="2021747"/>
                  <a:pt x="613106" y="2010238"/>
                </a:cubicBezTo>
                <a:cubicBezTo>
                  <a:pt x="615884" y="1998729"/>
                  <a:pt x="596440" y="1994364"/>
                  <a:pt x="608346" y="1972139"/>
                </a:cubicBezTo>
                <a:cubicBezTo>
                  <a:pt x="620252" y="1949914"/>
                  <a:pt x="633743" y="1901495"/>
                  <a:pt x="648824" y="1869745"/>
                </a:cubicBezTo>
                <a:cubicBezTo>
                  <a:pt x="663905" y="1837995"/>
                  <a:pt x="683749" y="1807435"/>
                  <a:pt x="698831" y="1781638"/>
                </a:cubicBezTo>
                <a:cubicBezTo>
                  <a:pt x="713913" y="1755841"/>
                  <a:pt x="727408" y="1730045"/>
                  <a:pt x="739314" y="1714964"/>
                </a:cubicBezTo>
                <a:cubicBezTo>
                  <a:pt x="751220" y="1699883"/>
                  <a:pt x="761538" y="1674483"/>
                  <a:pt x="770269" y="1684008"/>
                </a:cubicBezTo>
                <a:cubicBezTo>
                  <a:pt x="779000" y="1693533"/>
                  <a:pt x="784557" y="1766160"/>
                  <a:pt x="791701" y="1772113"/>
                </a:cubicBezTo>
                <a:cubicBezTo>
                  <a:pt x="798845" y="1778066"/>
                  <a:pt x="804005" y="1733220"/>
                  <a:pt x="813133" y="1719726"/>
                </a:cubicBezTo>
                <a:cubicBezTo>
                  <a:pt x="822261" y="1706232"/>
                  <a:pt x="837738" y="1734013"/>
                  <a:pt x="848850" y="1729250"/>
                </a:cubicBezTo>
                <a:cubicBezTo>
                  <a:pt x="863137" y="1730838"/>
                  <a:pt x="849246" y="1674085"/>
                  <a:pt x="865518" y="1669719"/>
                </a:cubicBezTo>
                <a:cubicBezTo>
                  <a:pt x="881790" y="1665353"/>
                  <a:pt x="943268" y="1699200"/>
                  <a:pt x="946482" y="1703056"/>
                </a:cubicBezTo>
                <a:cubicBezTo>
                  <a:pt x="968707" y="1713772"/>
                  <a:pt x="982597" y="1743537"/>
                  <a:pt x="989344" y="1738775"/>
                </a:cubicBezTo>
                <a:cubicBezTo>
                  <a:pt x="996091" y="1734013"/>
                  <a:pt x="982201" y="1691151"/>
                  <a:pt x="986963" y="1674482"/>
                </a:cubicBezTo>
                <a:cubicBezTo>
                  <a:pt x="991726" y="1657813"/>
                  <a:pt x="1013156" y="1645113"/>
                  <a:pt x="1017919" y="1638763"/>
                </a:cubicBezTo>
                <a:cubicBezTo>
                  <a:pt x="1019903" y="1624079"/>
                  <a:pt x="1003632" y="1572881"/>
                  <a:pt x="996488" y="1557800"/>
                </a:cubicBezTo>
                <a:cubicBezTo>
                  <a:pt x="983788" y="1537560"/>
                  <a:pt x="946880" y="1526052"/>
                  <a:pt x="934577" y="1495890"/>
                </a:cubicBezTo>
                <a:cubicBezTo>
                  <a:pt x="922274" y="1465728"/>
                  <a:pt x="932988" y="1427228"/>
                  <a:pt x="932194" y="1405400"/>
                </a:cubicBezTo>
                <a:cubicBezTo>
                  <a:pt x="931400" y="1383572"/>
                  <a:pt x="935369" y="1383969"/>
                  <a:pt x="929813" y="1364919"/>
                </a:cubicBezTo>
                <a:cubicBezTo>
                  <a:pt x="924257" y="1345869"/>
                  <a:pt x="909175" y="1315706"/>
                  <a:pt x="898856" y="1291100"/>
                </a:cubicBezTo>
                <a:cubicBezTo>
                  <a:pt x="902031" y="1268875"/>
                  <a:pt x="889330" y="1252207"/>
                  <a:pt x="905999" y="1236332"/>
                </a:cubicBezTo>
                <a:cubicBezTo>
                  <a:pt x="922668" y="1220457"/>
                  <a:pt x="976248" y="1211329"/>
                  <a:pt x="998870" y="1195851"/>
                </a:cubicBezTo>
                <a:cubicBezTo>
                  <a:pt x="1021492" y="1180373"/>
                  <a:pt x="1029825" y="1155369"/>
                  <a:pt x="1041731" y="1143463"/>
                </a:cubicBezTo>
                <a:cubicBezTo>
                  <a:pt x="1053637" y="1131557"/>
                  <a:pt x="1059446" y="1128033"/>
                  <a:pt x="1070306" y="1124413"/>
                </a:cubicBezTo>
                <a:cubicBezTo>
                  <a:pt x="1088562" y="1112507"/>
                  <a:pt x="1110391" y="1105363"/>
                  <a:pt x="1125075" y="1088694"/>
                </a:cubicBezTo>
                <a:cubicBezTo>
                  <a:pt x="1139760" y="1072025"/>
                  <a:pt x="1158016" y="1043847"/>
                  <a:pt x="1158413" y="1024400"/>
                </a:cubicBezTo>
                <a:cubicBezTo>
                  <a:pt x="1158810" y="1004953"/>
                  <a:pt x="1139759" y="992651"/>
                  <a:pt x="1127456" y="972013"/>
                </a:cubicBezTo>
                <a:cubicBezTo>
                  <a:pt x="1115153" y="951375"/>
                  <a:pt x="1097691" y="918434"/>
                  <a:pt x="1084594" y="900575"/>
                </a:cubicBezTo>
                <a:cubicBezTo>
                  <a:pt x="1071497" y="882716"/>
                  <a:pt x="1067131" y="872794"/>
                  <a:pt x="1048875" y="864857"/>
                </a:cubicBezTo>
                <a:cubicBezTo>
                  <a:pt x="1030619" y="856920"/>
                  <a:pt x="1008393" y="862475"/>
                  <a:pt x="996487" y="869619"/>
                </a:cubicBezTo>
                <a:cubicBezTo>
                  <a:pt x="984581" y="876763"/>
                  <a:pt x="988152" y="892242"/>
                  <a:pt x="977437" y="907720"/>
                </a:cubicBezTo>
                <a:cubicBezTo>
                  <a:pt x="966722" y="923198"/>
                  <a:pt x="946481" y="961694"/>
                  <a:pt x="932194" y="962488"/>
                </a:cubicBezTo>
                <a:cubicBezTo>
                  <a:pt x="920706" y="916535"/>
                  <a:pt x="947412" y="924575"/>
                  <a:pt x="910762" y="917244"/>
                </a:cubicBezTo>
                <a:cubicBezTo>
                  <a:pt x="906000" y="898988"/>
                  <a:pt x="892109" y="897797"/>
                  <a:pt x="891712" y="883906"/>
                </a:cubicBezTo>
                <a:cubicBezTo>
                  <a:pt x="893299" y="877556"/>
                  <a:pt x="899650" y="849775"/>
                  <a:pt x="901237" y="833900"/>
                </a:cubicBezTo>
                <a:cubicBezTo>
                  <a:pt x="902825" y="818025"/>
                  <a:pt x="894490" y="802151"/>
                  <a:pt x="901237" y="788657"/>
                </a:cubicBezTo>
                <a:cubicBezTo>
                  <a:pt x="907984" y="775163"/>
                  <a:pt x="932194" y="771591"/>
                  <a:pt x="941719" y="752938"/>
                </a:cubicBezTo>
                <a:cubicBezTo>
                  <a:pt x="951244" y="734285"/>
                  <a:pt x="963152" y="711664"/>
                  <a:pt x="965533" y="686264"/>
                </a:cubicBezTo>
                <a:cubicBezTo>
                  <a:pt x="967914" y="660864"/>
                  <a:pt x="957990" y="617604"/>
                  <a:pt x="948862" y="600538"/>
                </a:cubicBezTo>
                <a:cubicBezTo>
                  <a:pt x="939734" y="583472"/>
                  <a:pt x="932593" y="614033"/>
                  <a:pt x="917909" y="610064"/>
                </a:cubicBezTo>
                <a:cubicBezTo>
                  <a:pt x="903225" y="606095"/>
                  <a:pt x="883378" y="578709"/>
                  <a:pt x="872662" y="574343"/>
                </a:cubicBezTo>
                <a:cubicBezTo>
                  <a:pt x="859565" y="563627"/>
                  <a:pt x="867105" y="553310"/>
                  <a:pt x="858374" y="548151"/>
                </a:cubicBezTo>
                <a:cubicBezTo>
                  <a:pt x="849643" y="542992"/>
                  <a:pt x="842900" y="544977"/>
                  <a:pt x="820278" y="543389"/>
                </a:cubicBezTo>
                <a:cubicBezTo>
                  <a:pt x="797656" y="541801"/>
                  <a:pt x="740900" y="548546"/>
                  <a:pt x="722643" y="543387"/>
                </a:cubicBezTo>
                <a:cubicBezTo>
                  <a:pt x="708626" y="532875"/>
                  <a:pt x="699625" y="525925"/>
                  <a:pt x="689306" y="510050"/>
                </a:cubicBezTo>
                <a:cubicBezTo>
                  <a:pt x="678987" y="494175"/>
                  <a:pt x="667478" y="467188"/>
                  <a:pt x="660731" y="448138"/>
                </a:cubicBezTo>
                <a:cubicBezTo>
                  <a:pt x="653984" y="429088"/>
                  <a:pt x="655570" y="410830"/>
                  <a:pt x="648824" y="395749"/>
                </a:cubicBezTo>
                <a:cubicBezTo>
                  <a:pt x="642078" y="380668"/>
                  <a:pt x="634936" y="369557"/>
                  <a:pt x="620252" y="357651"/>
                </a:cubicBezTo>
                <a:cubicBezTo>
                  <a:pt x="605568" y="345745"/>
                  <a:pt x="580961" y="326695"/>
                  <a:pt x="565483" y="317170"/>
                </a:cubicBezTo>
                <a:cubicBezTo>
                  <a:pt x="550005" y="307645"/>
                  <a:pt x="544844" y="311216"/>
                  <a:pt x="527381" y="300500"/>
                </a:cubicBezTo>
                <a:cubicBezTo>
                  <a:pt x="509918" y="289784"/>
                  <a:pt x="480550" y="272718"/>
                  <a:pt x="460706" y="252875"/>
                </a:cubicBezTo>
                <a:cubicBezTo>
                  <a:pt x="440862" y="233032"/>
                  <a:pt x="420224" y="220333"/>
                  <a:pt x="408318" y="181439"/>
                </a:cubicBezTo>
                <a:cubicBezTo>
                  <a:pt x="396412" y="142545"/>
                  <a:pt x="413478" y="75870"/>
                  <a:pt x="408319" y="52851"/>
                </a:cubicBezTo>
                <a:cubicBezTo>
                  <a:pt x="403160" y="29832"/>
                  <a:pt x="394031" y="50469"/>
                  <a:pt x="377362" y="43325"/>
                </a:cubicBezTo>
                <a:cubicBezTo>
                  <a:pt x="360693" y="36181"/>
                  <a:pt x="333309" y="17132"/>
                  <a:pt x="317831" y="9988"/>
                </a:cubicBezTo>
                <a:cubicBezTo>
                  <a:pt x="302353" y="2844"/>
                  <a:pt x="292431" y="3638"/>
                  <a:pt x="284494" y="463"/>
                </a:cubicBezTo>
                <a:cubicBezTo>
                  <a:pt x="278144" y="2050"/>
                  <a:pt x="274969" y="-3903"/>
                  <a:pt x="265444" y="5225"/>
                </a:cubicBezTo>
                <a:cubicBezTo>
                  <a:pt x="255919" y="14353"/>
                  <a:pt x="243219" y="44515"/>
                  <a:pt x="227344" y="55231"/>
                </a:cubicBezTo>
                <a:cubicBezTo>
                  <a:pt x="211469" y="65947"/>
                  <a:pt x="186863" y="61978"/>
                  <a:pt x="170194" y="69519"/>
                </a:cubicBezTo>
                <a:cubicBezTo>
                  <a:pt x="153525" y="77060"/>
                  <a:pt x="170193" y="103254"/>
                  <a:pt x="158287" y="114763"/>
                </a:cubicBezTo>
                <a:cubicBezTo>
                  <a:pt x="146381" y="126272"/>
                  <a:pt x="128918" y="133019"/>
                  <a:pt x="122568" y="150481"/>
                </a:cubicBezTo>
                <a:cubicBezTo>
                  <a:pt x="111059" y="173500"/>
                  <a:pt x="89628" y="223110"/>
                  <a:pt x="84469" y="243351"/>
                </a:cubicBezTo>
                <a:close/>
              </a:path>
            </a:pathLst>
          </a:custGeom>
          <a:solidFill>
            <a:srgbClr val="FF0000">
              <a:alpha val="30000"/>
            </a:srgb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5" name="フリーフォーム: 図形 14">
            <a:extLst>
              <a:ext uri="{FF2B5EF4-FFF2-40B4-BE49-F238E27FC236}">
                <a16:creationId xmlns:a16="http://schemas.microsoft.com/office/drawing/2014/main" id="{FE4C6BD4-26C6-56B0-58A8-C22FF55BD61A}"/>
              </a:ext>
            </a:extLst>
          </p:cNvPr>
          <p:cNvSpPr/>
          <p:nvPr/>
        </p:nvSpPr>
        <p:spPr>
          <a:xfrm>
            <a:off x="5172121" y="4800229"/>
            <a:ext cx="611460" cy="1423640"/>
          </a:xfrm>
          <a:custGeom>
            <a:avLst/>
            <a:gdLst>
              <a:gd name="connsiteX0" fmla="*/ 36551 w 601701"/>
              <a:gd name="connsiteY0" fmla="*/ 1423042 h 1429392"/>
              <a:gd name="connsiteX1" fmla="*/ 52426 w 601701"/>
              <a:gd name="connsiteY1" fmla="*/ 1419867 h 1429392"/>
              <a:gd name="connsiteX2" fmla="*/ 61951 w 601701"/>
              <a:gd name="connsiteY2" fmla="*/ 1426217 h 1429392"/>
              <a:gd name="connsiteX3" fmla="*/ 74651 w 601701"/>
              <a:gd name="connsiteY3" fmla="*/ 1429392 h 1429392"/>
              <a:gd name="connsiteX4" fmla="*/ 109576 w 601701"/>
              <a:gd name="connsiteY4" fmla="*/ 1423042 h 1429392"/>
              <a:gd name="connsiteX5" fmla="*/ 119101 w 601701"/>
              <a:gd name="connsiteY5" fmla="*/ 1416692 h 1429392"/>
              <a:gd name="connsiteX6" fmla="*/ 131801 w 601701"/>
              <a:gd name="connsiteY6" fmla="*/ 1410342 h 1429392"/>
              <a:gd name="connsiteX7" fmla="*/ 141326 w 601701"/>
              <a:gd name="connsiteY7" fmla="*/ 1407167 h 1429392"/>
              <a:gd name="connsiteX8" fmla="*/ 173076 w 601701"/>
              <a:gd name="connsiteY8" fmla="*/ 1388117 h 1429392"/>
              <a:gd name="connsiteX9" fmla="*/ 185776 w 601701"/>
              <a:gd name="connsiteY9" fmla="*/ 1384942 h 1429392"/>
              <a:gd name="connsiteX10" fmla="*/ 233401 w 601701"/>
              <a:gd name="connsiteY10" fmla="*/ 1369067 h 1429392"/>
              <a:gd name="connsiteX11" fmla="*/ 246101 w 601701"/>
              <a:gd name="connsiteY11" fmla="*/ 1365892 h 1429392"/>
              <a:gd name="connsiteX12" fmla="*/ 258801 w 601701"/>
              <a:gd name="connsiteY12" fmla="*/ 1362717 h 1429392"/>
              <a:gd name="connsiteX13" fmla="*/ 268326 w 601701"/>
              <a:gd name="connsiteY13" fmla="*/ 1356367 h 1429392"/>
              <a:gd name="connsiteX14" fmla="*/ 309601 w 601701"/>
              <a:gd name="connsiteY14" fmla="*/ 1346842 h 1429392"/>
              <a:gd name="connsiteX15" fmla="*/ 335001 w 601701"/>
              <a:gd name="connsiteY15" fmla="*/ 1337317 h 1429392"/>
              <a:gd name="connsiteX16" fmla="*/ 354051 w 601701"/>
              <a:gd name="connsiteY16" fmla="*/ 1334142 h 1429392"/>
              <a:gd name="connsiteX17" fmla="*/ 385801 w 601701"/>
              <a:gd name="connsiteY17" fmla="*/ 1324617 h 1429392"/>
              <a:gd name="connsiteX18" fmla="*/ 414376 w 601701"/>
              <a:gd name="connsiteY18" fmla="*/ 1321442 h 1429392"/>
              <a:gd name="connsiteX19" fmla="*/ 487401 w 601701"/>
              <a:gd name="connsiteY19" fmla="*/ 1311917 h 1429392"/>
              <a:gd name="connsiteX20" fmla="*/ 500101 w 601701"/>
              <a:gd name="connsiteY20" fmla="*/ 1308742 h 1429392"/>
              <a:gd name="connsiteX21" fmla="*/ 522326 w 601701"/>
              <a:gd name="connsiteY21" fmla="*/ 1302392 h 1429392"/>
              <a:gd name="connsiteX22" fmla="*/ 579476 w 601701"/>
              <a:gd name="connsiteY22" fmla="*/ 1292867 h 1429392"/>
              <a:gd name="connsiteX23" fmla="*/ 598526 w 601701"/>
              <a:gd name="connsiteY23" fmla="*/ 1289692 h 1429392"/>
              <a:gd name="connsiteX24" fmla="*/ 595351 w 601701"/>
              <a:gd name="connsiteY24" fmla="*/ 1276992 h 1429392"/>
              <a:gd name="connsiteX25" fmla="*/ 582651 w 601701"/>
              <a:gd name="connsiteY25" fmla="*/ 1257942 h 1429392"/>
              <a:gd name="connsiteX26" fmla="*/ 582651 w 601701"/>
              <a:gd name="connsiteY26" fmla="*/ 1210317 h 1429392"/>
              <a:gd name="connsiteX27" fmla="*/ 595351 w 601701"/>
              <a:gd name="connsiteY27" fmla="*/ 1197617 h 1429392"/>
              <a:gd name="connsiteX28" fmla="*/ 601701 w 601701"/>
              <a:gd name="connsiteY28" fmla="*/ 1188092 h 1429392"/>
              <a:gd name="connsiteX29" fmla="*/ 595351 w 601701"/>
              <a:gd name="connsiteY29" fmla="*/ 1172217 h 1429392"/>
              <a:gd name="connsiteX30" fmla="*/ 541376 w 601701"/>
              <a:gd name="connsiteY30" fmla="*/ 1153167 h 1429392"/>
              <a:gd name="connsiteX31" fmla="*/ 528676 w 601701"/>
              <a:gd name="connsiteY31" fmla="*/ 1146817 h 1429392"/>
              <a:gd name="connsiteX32" fmla="*/ 519151 w 601701"/>
              <a:gd name="connsiteY32" fmla="*/ 1143642 h 1429392"/>
              <a:gd name="connsiteX33" fmla="*/ 512801 w 601701"/>
              <a:gd name="connsiteY33" fmla="*/ 1134117 h 1429392"/>
              <a:gd name="connsiteX34" fmla="*/ 522326 w 601701"/>
              <a:gd name="connsiteY34" fmla="*/ 1102367 h 1429392"/>
              <a:gd name="connsiteX35" fmla="*/ 538201 w 601701"/>
              <a:gd name="connsiteY35" fmla="*/ 1070617 h 1429392"/>
              <a:gd name="connsiteX36" fmla="*/ 544551 w 601701"/>
              <a:gd name="connsiteY36" fmla="*/ 1048392 h 1429392"/>
              <a:gd name="connsiteX37" fmla="*/ 550901 w 601701"/>
              <a:gd name="connsiteY37" fmla="*/ 1022992 h 1429392"/>
              <a:gd name="connsiteX38" fmla="*/ 547726 w 601701"/>
              <a:gd name="connsiteY38" fmla="*/ 991242 h 1429392"/>
              <a:gd name="connsiteX39" fmla="*/ 538201 w 601701"/>
              <a:gd name="connsiteY39" fmla="*/ 981717 h 1429392"/>
              <a:gd name="connsiteX40" fmla="*/ 535026 w 601701"/>
              <a:gd name="connsiteY40" fmla="*/ 969017 h 1429392"/>
              <a:gd name="connsiteX41" fmla="*/ 528676 w 601701"/>
              <a:gd name="connsiteY41" fmla="*/ 959492 h 1429392"/>
              <a:gd name="connsiteX42" fmla="*/ 525501 w 601701"/>
              <a:gd name="connsiteY42" fmla="*/ 918217 h 1429392"/>
              <a:gd name="connsiteX43" fmla="*/ 535026 w 601701"/>
              <a:gd name="connsiteY43" fmla="*/ 905517 h 1429392"/>
              <a:gd name="connsiteX44" fmla="*/ 541376 w 601701"/>
              <a:gd name="connsiteY44" fmla="*/ 892817 h 1429392"/>
              <a:gd name="connsiteX45" fmla="*/ 538201 w 601701"/>
              <a:gd name="connsiteY45" fmla="*/ 880117 h 1429392"/>
              <a:gd name="connsiteX46" fmla="*/ 522326 w 601701"/>
              <a:gd name="connsiteY46" fmla="*/ 864242 h 1429392"/>
              <a:gd name="connsiteX47" fmla="*/ 515976 w 601701"/>
              <a:gd name="connsiteY47" fmla="*/ 845192 h 1429392"/>
              <a:gd name="connsiteX48" fmla="*/ 490576 w 601701"/>
              <a:gd name="connsiteY48" fmla="*/ 842017 h 1429392"/>
              <a:gd name="connsiteX49" fmla="*/ 481051 w 601701"/>
              <a:gd name="connsiteY49" fmla="*/ 829317 h 1429392"/>
              <a:gd name="connsiteX50" fmla="*/ 474701 w 601701"/>
              <a:gd name="connsiteY50" fmla="*/ 807092 h 1429392"/>
              <a:gd name="connsiteX51" fmla="*/ 468351 w 601701"/>
              <a:gd name="connsiteY51" fmla="*/ 791217 h 1429392"/>
              <a:gd name="connsiteX52" fmla="*/ 458826 w 601701"/>
              <a:gd name="connsiteY52" fmla="*/ 680092 h 1429392"/>
              <a:gd name="connsiteX53" fmla="*/ 446126 w 601701"/>
              <a:gd name="connsiteY53" fmla="*/ 664217 h 1429392"/>
              <a:gd name="connsiteX54" fmla="*/ 420726 w 601701"/>
              <a:gd name="connsiteY54" fmla="*/ 654692 h 1429392"/>
              <a:gd name="connsiteX55" fmla="*/ 395326 w 601701"/>
              <a:gd name="connsiteY55" fmla="*/ 651517 h 1429392"/>
              <a:gd name="connsiteX56" fmla="*/ 366751 w 601701"/>
              <a:gd name="connsiteY56" fmla="*/ 638817 h 1429392"/>
              <a:gd name="connsiteX57" fmla="*/ 363576 w 601701"/>
              <a:gd name="connsiteY57" fmla="*/ 629292 h 1429392"/>
              <a:gd name="connsiteX58" fmla="*/ 350876 w 601701"/>
              <a:gd name="connsiteY58" fmla="*/ 603892 h 1429392"/>
              <a:gd name="connsiteX59" fmla="*/ 344526 w 601701"/>
              <a:gd name="connsiteY59" fmla="*/ 591192 h 1429392"/>
              <a:gd name="connsiteX60" fmla="*/ 315951 w 601701"/>
              <a:gd name="connsiteY60" fmla="*/ 546742 h 1429392"/>
              <a:gd name="connsiteX61" fmla="*/ 309601 w 601701"/>
              <a:gd name="connsiteY61" fmla="*/ 537217 h 1429392"/>
              <a:gd name="connsiteX62" fmla="*/ 303251 w 601701"/>
              <a:gd name="connsiteY62" fmla="*/ 511817 h 1429392"/>
              <a:gd name="connsiteX63" fmla="*/ 300076 w 601701"/>
              <a:gd name="connsiteY63" fmla="*/ 502292 h 1429392"/>
              <a:gd name="connsiteX64" fmla="*/ 296901 w 601701"/>
              <a:gd name="connsiteY64" fmla="*/ 486417 h 1429392"/>
              <a:gd name="connsiteX65" fmla="*/ 312776 w 601701"/>
              <a:gd name="connsiteY65" fmla="*/ 457842 h 1429392"/>
              <a:gd name="connsiteX66" fmla="*/ 325476 w 601701"/>
              <a:gd name="connsiteY66" fmla="*/ 454667 h 1429392"/>
              <a:gd name="connsiteX67" fmla="*/ 338176 w 601701"/>
              <a:gd name="connsiteY67" fmla="*/ 445142 h 1429392"/>
              <a:gd name="connsiteX68" fmla="*/ 369926 w 601701"/>
              <a:gd name="connsiteY68" fmla="*/ 422917 h 1429392"/>
              <a:gd name="connsiteX69" fmla="*/ 382626 w 601701"/>
              <a:gd name="connsiteY69" fmla="*/ 397517 h 1429392"/>
              <a:gd name="connsiteX70" fmla="*/ 388976 w 601701"/>
              <a:gd name="connsiteY70" fmla="*/ 387992 h 1429392"/>
              <a:gd name="connsiteX71" fmla="*/ 392151 w 601701"/>
              <a:gd name="connsiteY71" fmla="*/ 314967 h 1429392"/>
              <a:gd name="connsiteX72" fmla="*/ 398501 w 601701"/>
              <a:gd name="connsiteY72" fmla="*/ 305442 h 1429392"/>
              <a:gd name="connsiteX73" fmla="*/ 417551 w 601701"/>
              <a:gd name="connsiteY73" fmla="*/ 286392 h 1429392"/>
              <a:gd name="connsiteX74" fmla="*/ 427076 w 601701"/>
              <a:gd name="connsiteY74" fmla="*/ 276867 h 1429392"/>
              <a:gd name="connsiteX75" fmla="*/ 430251 w 601701"/>
              <a:gd name="connsiteY75" fmla="*/ 267342 h 1429392"/>
              <a:gd name="connsiteX76" fmla="*/ 417551 w 601701"/>
              <a:gd name="connsiteY76" fmla="*/ 232417 h 1429392"/>
              <a:gd name="connsiteX77" fmla="*/ 420726 w 601701"/>
              <a:gd name="connsiteY77" fmla="*/ 203842 h 1429392"/>
              <a:gd name="connsiteX78" fmla="*/ 439776 w 601701"/>
              <a:gd name="connsiteY78" fmla="*/ 184792 h 1429392"/>
              <a:gd name="connsiteX79" fmla="*/ 462001 w 601701"/>
              <a:gd name="connsiteY79" fmla="*/ 168917 h 1429392"/>
              <a:gd name="connsiteX80" fmla="*/ 481051 w 601701"/>
              <a:gd name="connsiteY80" fmla="*/ 149867 h 1429392"/>
              <a:gd name="connsiteX81" fmla="*/ 493751 w 601701"/>
              <a:gd name="connsiteY81" fmla="*/ 133992 h 1429392"/>
              <a:gd name="connsiteX82" fmla="*/ 500101 w 601701"/>
              <a:gd name="connsiteY82" fmla="*/ 121292 h 1429392"/>
              <a:gd name="connsiteX83" fmla="*/ 512801 w 601701"/>
              <a:gd name="connsiteY83" fmla="*/ 108592 h 1429392"/>
              <a:gd name="connsiteX84" fmla="*/ 528676 w 601701"/>
              <a:gd name="connsiteY84" fmla="*/ 80017 h 1429392"/>
              <a:gd name="connsiteX85" fmla="*/ 541376 w 601701"/>
              <a:gd name="connsiteY85" fmla="*/ 64142 h 1429392"/>
              <a:gd name="connsiteX86" fmla="*/ 550901 w 601701"/>
              <a:gd name="connsiteY86" fmla="*/ 41917 h 1429392"/>
              <a:gd name="connsiteX87" fmla="*/ 557251 w 601701"/>
              <a:gd name="connsiteY87" fmla="*/ 10167 h 1429392"/>
              <a:gd name="connsiteX88" fmla="*/ 560426 w 601701"/>
              <a:gd name="connsiteY88" fmla="*/ 642 h 1429392"/>
              <a:gd name="connsiteX89" fmla="*/ 519151 w 601701"/>
              <a:gd name="connsiteY89" fmla="*/ 3817 h 1429392"/>
              <a:gd name="connsiteX90" fmla="*/ 490576 w 601701"/>
              <a:gd name="connsiteY90" fmla="*/ 16517 h 1429392"/>
              <a:gd name="connsiteX91" fmla="*/ 465176 w 601701"/>
              <a:gd name="connsiteY91" fmla="*/ 29217 h 1429392"/>
              <a:gd name="connsiteX92" fmla="*/ 452476 w 601701"/>
              <a:gd name="connsiteY92" fmla="*/ 35567 h 1429392"/>
              <a:gd name="connsiteX93" fmla="*/ 433426 w 601701"/>
              <a:gd name="connsiteY93" fmla="*/ 38742 h 1429392"/>
              <a:gd name="connsiteX94" fmla="*/ 395326 w 601701"/>
              <a:gd name="connsiteY94" fmla="*/ 48267 h 1429392"/>
              <a:gd name="connsiteX95" fmla="*/ 382626 w 601701"/>
              <a:gd name="connsiteY95" fmla="*/ 51442 h 1429392"/>
              <a:gd name="connsiteX96" fmla="*/ 369926 w 601701"/>
              <a:gd name="connsiteY96" fmla="*/ 54617 h 1429392"/>
              <a:gd name="connsiteX97" fmla="*/ 360401 w 601701"/>
              <a:gd name="connsiteY97" fmla="*/ 60967 h 1429392"/>
              <a:gd name="connsiteX98" fmla="*/ 341351 w 601701"/>
              <a:gd name="connsiteY98" fmla="*/ 67317 h 1429392"/>
              <a:gd name="connsiteX99" fmla="*/ 322301 w 601701"/>
              <a:gd name="connsiteY99" fmla="*/ 80017 h 1429392"/>
              <a:gd name="connsiteX100" fmla="*/ 306426 w 601701"/>
              <a:gd name="connsiteY100" fmla="*/ 92717 h 1429392"/>
              <a:gd name="connsiteX101" fmla="*/ 287376 w 601701"/>
              <a:gd name="connsiteY101" fmla="*/ 111767 h 1429392"/>
              <a:gd name="connsiteX102" fmla="*/ 246101 w 601701"/>
              <a:gd name="connsiteY102" fmla="*/ 127642 h 1429392"/>
              <a:gd name="connsiteX103" fmla="*/ 214351 w 601701"/>
              <a:gd name="connsiteY103" fmla="*/ 149867 h 1429392"/>
              <a:gd name="connsiteX104" fmla="*/ 192126 w 601701"/>
              <a:gd name="connsiteY104" fmla="*/ 162567 h 1429392"/>
              <a:gd name="connsiteX105" fmla="*/ 179426 w 601701"/>
              <a:gd name="connsiteY105" fmla="*/ 178442 h 1429392"/>
              <a:gd name="connsiteX106" fmla="*/ 163551 w 601701"/>
              <a:gd name="connsiteY106" fmla="*/ 197492 h 1429392"/>
              <a:gd name="connsiteX107" fmla="*/ 154026 w 601701"/>
              <a:gd name="connsiteY107" fmla="*/ 264167 h 1429392"/>
              <a:gd name="connsiteX108" fmla="*/ 150851 w 601701"/>
              <a:gd name="connsiteY108" fmla="*/ 273692 h 1429392"/>
              <a:gd name="connsiteX109" fmla="*/ 157201 w 601701"/>
              <a:gd name="connsiteY109" fmla="*/ 375292 h 1429392"/>
              <a:gd name="connsiteX110" fmla="*/ 160376 w 601701"/>
              <a:gd name="connsiteY110" fmla="*/ 391167 h 1429392"/>
              <a:gd name="connsiteX111" fmla="*/ 166726 w 601701"/>
              <a:gd name="connsiteY111" fmla="*/ 521342 h 1429392"/>
              <a:gd name="connsiteX112" fmla="*/ 169901 w 601701"/>
              <a:gd name="connsiteY112" fmla="*/ 543567 h 1429392"/>
              <a:gd name="connsiteX113" fmla="*/ 176251 w 601701"/>
              <a:gd name="connsiteY113" fmla="*/ 565792 h 1429392"/>
              <a:gd name="connsiteX114" fmla="*/ 182601 w 601701"/>
              <a:gd name="connsiteY114" fmla="*/ 591192 h 1429392"/>
              <a:gd name="connsiteX115" fmla="*/ 185776 w 601701"/>
              <a:gd name="connsiteY115" fmla="*/ 603892 h 1429392"/>
              <a:gd name="connsiteX116" fmla="*/ 182601 w 601701"/>
              <a:gd name="connsiteY116" fmla="*/ 651517 h 1429392"/>
              <a:gd name="connsiteX117" fmla="*/ 176251 w 601701"/>
              <a:gd name="connsiteY117" fmla="*/ 664217 h 1429392"/>
              <a:gd name="connsiteX118" fmla="*/ 160376 w 601701"/>
              <a:gd name="connsiteY118" fmla="*/ 702317 h 1429392"/>
              <a:gd name="connsiteX119" fmla="*/ 150851 w 601701"/>
              <a:gd name="connsiteY119" fmla="*/ 724542 h 1429392"/>
              <a:gd name="connsiteX120" fmla="*/ 141326 w 601701"/>
              <a:gd name="connsiteY120" fmla="*/ 749942 h 1429392"/>
              <a:gd name="connsiteX121" fmla="*/ 134976 w 601701"/>
              <a:gd name="connsiteY121" fmla="*/ 788042 h 1429392"/>
              <a:gd name="connsiteX122" fmla="*/ 128626 w 601701"/>
              <a:gd name="connsiteY122" fmla="*/ 813442 h 1429392"/>
              <a:gd name="connsiteX123" fmla="*/ 125451 w 601701"/>
              <a:gd name="connsiteY123" fmla="*/ 829317 h 1429392"/>
              <a:gd name="connsiteX124" fmla="*/ 119101 w 601701"/>
              <a:gd name="connsiteY124" fmla="*/ 851542 h 1429392"/>
              <a:gd name="connsiteX125" fmla="*/ 112751 w 601701"/>
              <a:gd name="connsiteY125" fmla="*/ 880117 h 1429392"/>
              <a:gd name="connsiteX126" fmla="*/ 109576 w 601701"/>
              <a:gd name="connsiteY126" fmla="*/ 902342 h 1429392"/>
              <a:gd name="connsiteX127" fmla="*/ 103226 w 601701"/>
              <a:gd name="connsiteY127" fmla="*/ 940442 h 1429392"/>
              <a:gd name="connsiteX128" fmla="*/ 96876 w 601701"/>
              <a:gd name="connsiteY128" fmla="*/ 984892 h 1429392"/>
              <a:gd name="connsiteX129" fmla="*/ 87351 w 601701"/>
              <a:gd name="connsiteY129" fmla="*/ 1007117 h 1429392"/>
              <a:gd name="connsiteX130" fmla="*/ 84176 w 601701"/>
              <a:gd name="connsiteY130" fmla="*/ 1022992 h 1429392"/>
              <a:gd name="connsiteX131" fmla="*/ 74651 w 601701"/>
              <a:gd name="connsiteY131" fmla="*/ 1048392 h 1429392"/>
              <a:gd name="connsiteX132" fmla="*/ 61951 w 601701"/>
              <a:gd name="connsiteY132" fmla="*/ 1096017 h 1429392"/>
              <a:gd name="connsiteX133" fmla="*/ 58776 w 601701"/>
              <a:gd name="connsiteY133" fmla="*/ 1111892 h 1429392"/>
              <a:gd name="connsiteX134" fmla="*/ 39726 w 601701"/>
              <a:gd name="connsiteY134" fmla="*/ 1159517 h 1429392"/>
              <a:gd name="connsiteX135" fmla="*/ 27026 w 601701"/>
              <a:gd name="connsiteY135" fmla="*/ 1184917 h 1429392"/>
              <a:gd name="connsiteX136" fmla="*/ 20676 w 601701"/>
              <a:gd name="connsiteY136" fmla="*/ 1207142 h 1429392"/>
              <a:gd name="connsiteX137" fmla="*/ 17501 w 601701"/>
              <a:gd name="connsiteY137" fmla="*/ 1216667 h 1429392"/>
              <a:gd name="connsiteX138" fmla="*/ 11151 w 601701"/>
              <a:gd name="connsiteY138" fmla="*/ 1226192 h 1429392"/>
              <a:gd name="connsiteX139" fmla="*/ 4801 w 601701"/>
              <a:gd name="connsiteY139" fmla="*/ 1388117 h 1429392"/>
              <a:gd name="connsiteX140" fmla="*/ 14326 w 601701"/>
              <a:gd name="connsiteY140" fmla="*/ 1423042 h 1429392"/>
              <a:gd name="connsiteX141" fmla="*/ 36551 w 601701"/>
              <a:gd name="connsiteY141" fmla="*/ 1423042 h 1429392"/>
              <a:gd name="connsiteX0" fmla="*/ 36551 w 601701"/>
              <a:gd name="connsiteY0" fmla="*/ 1423042 h 1429392"/>
              <a:gd name="connsiteX1" fmla="*/ 52426 w 601701"/>
              <a:gd name="connsiteY1" fmla="*/ 1419867 h 1429392"/>
              <a:gd name="connsiteX2" fmla="*/ 61951 w 601701"/>
              <a:gd name="connsiteY2" fmla="*/ 1426217 h 1429392"/>
              <a:gd name="connsiteX3" fmla="*/ 74651 w 601701"/>
              <a:gd name="connsiteY3" fmla="*/ 1429392 h 1429392"/>
              <a:gd name="connsiteX4" fmla="*/ 109576 w 601701"/>
              <a:gd name="connsiteY4" fmla="*/ 1423042 h 1429392"/>
              <a:gd name="connsiteX5" fmla="*/ 119101 w 601701"/>
              <a:gd name="connsiteY5" fmla="*/ 1416692 h 1429392"/>
              <a:gd name="connsiteX6" fmla="*/ 131801 w 601701"/>
              <a:gd name="connsiteY6" fmla="*/ 1410342 h 1429392"/>
              <a:gd name="connsiteX7" fmla="*/ 141326 w 601701"/>
              <a:gd name="connsiteY7" fmla="*/ 1407167 h 1429392"/>
              <a:gd name="connsiteX8" fmla="*/ 173076 w 601701"/>
              <a:gd name="connsiteY8" fmla="*/ 1388117 h 1429392"/>
              <a:gd name="connsiteX9" fmla="*/ 185776 w 601701"/>
              <a:gd name="connsiteY9" fmla="*/ 1384942 h 1429392"/>
              <a:gd name="connsiteX10" fmla="*/ 233401 w 601701"/>
              <a:gd name="connsiteY10" fmla="*/ 1369067 h 1429392"/>
              <a:gd name="connsiteX11" fmla="*/ 246101 w 601701"/>
              <a:gd name="connsiteY11" fmla="*/ 1365892 h 1429392"/>
              <a:gd name="connsiteX12" fmla="*/ 258801 w 601701"/>
              <a:gd name="connsiteY12" fmla="*/ 1362717 h 1429392"/>
              <a:gd name="connsiteX13" fmla="*/ 268326 w 601701"/>
              <a:gd name="connsiteY13" fmla="*/ 1356367 h 1429392"/>
              <a:gd name="connsiteX14" fmla="*/ 309601 w 601701"/>
              <a:gd name="connsiteY14" fmla="*/ 1346842 h 1429392"/>
              <a:gd name="connsiteX15" fmla="*/ 335001 w 601701"/>
              <a:gd name="connsiteY15" fmla="*/ 1337317 h 1429392"/>
              <a:gd name="connsiteX16" fmla="*/ 354051 w 601701"/>
              <a:gd name="connsiteY16" fmla="*/ 1334142 h 1429392"/>
              <a:gd name="connsiteX17" fmla="*/ 385801 w 601701"/>
              <a:gd name="connsiteY17" fmla="*/ 1324617 h 1429392"/>
              <a:gd name="connsiteX18" fmla="*/ 414376 w 601701"/>
              <a:gd name="connsiteY18" fmla="*/ 1321442 h 1429392"/>
              <a:gd name="connsiteX19" fmla="*/ 487401 w 601701"/>
              <a:gd name="connsiteY19" fmla="*/ 1311917 h 1429392"/>
              <a:gd name="connsiteX20" fmla="*/ 500101 w 601701"/>
              <a:gd name="connsiteY20" fmla="*/ 1308742 h 1429392"/>
              <a:gd name="connsiteX21" fmla="*/ 522326 w 601701"/>
              <a:gd name="connsiteY21" fmla="*/ 1302392 h 1429392"/>
              <a:gd name="connsiteX22" fmla="*/ 579476 w 601701"/>
              <a:gd name="connsiteY22" fmla="*/ 1292867 h 1429392"/>
              <a:gd name="connsiteX23" fmla="*/ 598526 w 601701"/>
              <a:gd name="connsiteY23" fmla="*/ 1289692 h 1429392"/>
              <a:gd name="connsiteX24" fmla="*/ 595351 w 601701"/>
              <a:gd name="connsiteY24" fmla="*/ 1276992 h 1429392"/>
              <a:gd name="connsiteX25" fmla="*/ 582651 w 601701"/>
              <a:gd name="connsiteY25" fmla="*/ 1257942 h 1429392"/>
              <a:gd name="connsiteX26" fmla="*/ 582651 w 601701"/>
              <a:gd name="connsiteY26" fmla="*/ 1210317 h 1429392"/>
              <a:gd name="connsiteX27" fmla="*/ 595351 w 601701"/>
              <a:gd name="connsiteY27" fmla="*/ 1197617 h 1429392"/>
              <a:gd name="connsiteX28" fmla="*/ 601701 w 601701"/>
              <a:gd name="connsiteY28" fmla="*/ 1188092 h 1429392"/>
              <a:gd name="connsiteX29" fmla="*/ 595351 w 601701"/>
              <a:gd name="connsiteY29" fmla="*/ 1172217 h 1429392"/>
              <a:gd name="connsiteX30" fmla="*/ 541376 w 601701"/>
              <a:gd name="connsiteY30" fmla="*/ 1153167 h 1429392"/>
              <a:gd name="connsiteX31" fmla="*/ 528676 w 601701"/>
              <a:gd name="connsiteY31" fmla="*/ 1146817 h 1429392"/>
              <a:gd name="connsiteX32" fmla="*/ 519151 w 601701"/>
              <a:gd name="connsiteY32" fmla="*/ 1143642 h 1429392"/>
              <a:gd name="connsiteX33" fmla="*/ 512801 w 601701"/>
              <a:gd name="connsiteY33" fmla="*/ 1134117 h 1429392"/>
              <a:gd name="connsiteX34" fmla="*/ 522326 w 601701"/>
              <a:gd name="connsiteY34" fmla="*/ 1102367 h 1429392"/>
              <a:gd name="connsiteX35" fmla="*/ 538201 w 601701"/>
              <a:gd name="connsiteY35" fmla="*/ 1070617 h 1429392"/>
              <a:gd name="connsiteX36" fmla="*/ 544551 w 601701"/>
              <a:gd name="connsiteY36" fmla="*/ 1048392 h 1429392"/>
              <a:gd name="connsiteX37" fmla="*/ 550901 w 601701"/>
              <a:gd name="connsiteY37" fmla="*/ 1022992 h 1429392"/>
              <a:gd name="connsiteX38" fmla="*/ 547726 w 601701"/>
              <a:gd name="connsiteY38" fmla="*/ 991242 h 1429392"/>
              <a:gd name="connsiteX39" fmla="*/ 538201 w 601701"/>
              <a:gd name="connsiteY39" fmla="*/ 981717 h 1429392"/>
              <a:gd name="connsiteX40" fmla="*/ 535026 w 601701"/>
              <a:gd name="connsiteY40" fmla="*/ 969017 h 1429392"/>
              <a:gd name="connsiteX41" fmla="*/ 528676 w 601701"/>
              <a:gd name="connsiteY41" fmla="*/ 959492 h 1429392"/>
              <a:gd name="connsiteX42" fmla="*/ 525501 w 601701"/>
              <a:gd name="connsiteY42" fmla="*/ 918217 h 1429392"/>
              <a:gd name="connsiteX43" fmla="*/ 535026 w 601701"/>
              <a:gd name="connsiteY43" fmla="*/ 905517 h 1429392"/>
              <a:gd name="connsiteX44" fmla="*/ 541376 w 601701"/>
              <a:gd name="connsiteY44" fmla="*/ 892817 h 1429392"/>
              <a:gd name="connsiteX45" fmla="*/ 538201 w 601701"/>
              <a:gd name="connsiteY45" fmla="*/ 880117 h 1429392"/>
              <a:gd name="connsiteX46" fmla="*/ 522326 w 601701"/>
              <a:gd name="connsiteY46" fmla="*/ 864242 h 1429392"/>
              <a:gd name="connsiteX47" fmla="*/ 515976 w 601701"/>
              <a:gd name="connsiteY47" fmla="*/ 845192 h 1429392"/>
              <a:gd name="connsiteX48" fmla="*/ 490576 w 601701"/>
              <a:gd name="connsiteY48" fmla="*/ 842017 h 1429392"/>
              <a:gd name="connsiteX49" fmla="*/ 481051 w 601701"/>
              <a:gd name="connsiteY49" fmla="*/ 829317 h 1429392"/>
              <a:gd name="connsiteX50" fmla="*/ 474701 w 601701"/>
              <a:gd name="connsiteY50" fmla="*/ 807092 h 1429392"/>
              <a:gd name="connsiteX51" fmla="*/ 468351 w 601701"/>
              <a:gd name="connsiteY51" fmla="*/ 791217 h 1429392"/>
              <a:gd name="connsiteX52" fmla="*/ 458826 w 601701"/>
              <a:gd name="connsiteY52" fmla="*/ 680092 h 1429392"/>
              <a:gd name="connsiteX53" fmla="*/ 446126 w 601701"/>
              <a:gd name="connsiteY53" fmla="*/ 664217 h 1429392"/>
              <a:gd name="connsiteX54" fmla="*/ 420726 w 601701"/>
              <a:gd name="connsiteY54" fmla="*/ 654692 h 1429392"/>
              <a:gd name="connsiteX55" fmla="*/ 395326 w 601701"/>
              <a:gd name="connsiteY55" fmla="*/ 651517 h 1429392"/>
              <a:gd name="connsiteX56" fmla="*/ 366751 w 601701"/>
              <a:gd name="connsiteY56" fmla="*/ 638817 h 1429392"/>
              <a:gd name="connsiteX57" fmla="*/ 363576 w 601701"/>
              <a:gd name="connsiteY57" fmla="*/ 629292 h 1429392"/>
              <a:gd name="connsiteX58" fmla="*/ 350876 w 601701"/>
              <a:gd name="connsiteY58" fmla="*/ 603892 h 1429392"/>
              <a:gd name="connsiteX59" fmla="*/ 344526 w 601701"/>
              <a:gd name="connsiteY59" fmla="*/ 591192 h 1429392"/>
              <a:gd name="connsiteX60" fmla="*/ 315951 w 601701"/>
              <a:gd name="connsiteY60" fmla="*/ 546742 h 1429392"/>
              <a:gd name="connsiteX61" fmla="*/ 309601 w 601701"/>
              <a:gd name="connsiteY61" fmla="*/ 537217 h 1429392"/>
              <a:gd name="connsiteX62" fmla="*/ 303251 w 601701"/>
              <a:gd name="connsiteY62" fmla="*/ 511817 h 1429392"/>
              <a:gd name="connsiteX63" fmla="*/ 300076 w 601701"/>
              <a:gd name="connsiteY63" fmla="*/ 502292 h 1429392"/>
              <a:gd name="connsiteX64" fmla="*/ 296901 w 601701"/>
              <a:gd name="connsiteY64" fmla="*/ 486417 h 1429392"/>
              <a:gd name="connsiteX65" fmla="*/ 312776 w 601701"/>
              <a:gd name="connsiteY65" fmla="*/ 457842 h 1429392"/>
              <a:gd name="connsiteX66" fmla="*/ 325476 w 601701"/>
              <a:gd name="connsiteY66" fmla="*/ 454667 h 1429392"/>
              <a:gd name="connsiteX67" fmla="*/ 338176 w 601701"/>
              <a:gd name="connsiteY67" fmla="*/ 445142 h 1429392"/>
              <a:gd name="connsiteX68" fmla="*/ 369926 w 601701"/>
              <a:gd name="connsiteY68" fmla="*/ 422917 h 1429392"/>
              <a:gd name="connsiteX69" fmla="*/ 382626 w 601701"/>
              <a:gd name="connsiteY69" fmla="*/ 397517 h 1429392"/>
              <a:gd name="connsiteX70" fmla="*/ 388976 w 601701"/>
              <a:gd name="connsiteY70" fmla="*/ 387992 h 1429392"/>
              <a:gd name="connsiteX71" fmla="*/ 392151 w 601701"/>
              <a:gd name="connsiteY71" fmla="*/ 314967 h 1429392"/>
              <a:gd name="connsiteX72" fmla="*/ 398501 w 601701"/>
              <a:gd name="connsiteY72" fmla="*/ 305442 h 1429392"/>
              <a:gd name="connsiteX73" fmla="*/ 417551 w 601701"/>
              <a:gd name="connsiteY73" fmla="*/ 286392 h 1429392"/>
              <a:gd name="connsiteX74" fmla="*/ 427076 w 601701"/>
              <a:gd name="connsiteY74" fmla="*/ 276867 h 1429392"/>
              <a:gd name="connsiteX75" fmla="*/ 430251 w 601701"/>
              <a:gd name="connsiteY75" fmla="*/ 267342 h 1429392"/>
              <a:gd name="connsiteX76" fmla="*/ 417551 w 601701"/>
              <a:gd name="connsiteY76" fmla="*/ 232417 h 1429392"/>
              <a:gd name="connsiteX77" fmla="*/ 420726 w 601701"/>
              <a:gd name="connsiteY77" fmla="*/ 203842 h 1429392"/>
              <a:gd name="connsiteX78" fmla="*/ 439776 w 601701"/>
              <a:gd name="connsiteY78" fmla="*/ 184792 h 1429392"/>
              <a:gd name="connsiteX79" fmla="*/ 462001 w 601701"/>
              <a:gd name="connsiteY79" fmla="*/ 168917 h 1429392"/>
              <a:gd name="connsiteX80" fmla="*/ 481051 w 601701"/>
              <a:gd name="connsiteY80" fmla="*/ 149867 h 1429392"/>
              <a:gd name="connsiteX81" fmla="*/ 493751 w 601701"/>
              <a:gd name="connsiteY81" fmla="*/ 133992 h 1429392"/>
              <a:gd name="connsiteX82" fmla="*/ 500101 w 601701"/>
              <a:gd name="connsiteY82" fmla="*/ 121292 h 1429392"/>
              <a:gd name="connsiteX83" fmla="*/ 512801 w 601701"/>
              <a:gd name="connsiteY83" fmla="*/ 108592 h 1429392"/>
              <a:gd name="connsiteX84" fmla="*/ 528676 w 601701"/>
              <a:gd name="connsiteY84" fmla="*/ 80017 h 1429392"/>
              <a:gd name="connsiteX85" fmla="*/ 541376 w 601701"/>
              <a:gd name="connsiteY85" fmla="*/ 64142 h 1429392"/>
              <a:gd name="connsiteX86" fmla="*/ 550901 w 601701"/>
              <a:gd name="connsiteY86" fmla="*/ 41917 h 1429392"/>
              <a:gd name="connsiteX87" fmla="*/ 557251 w 601701"/>
              <a:gd name="connsiteY87" fmla="*/ 10167 h 1429392"/>
              <a:gd name="connsiteX88" fmla="*/ 560426 w 601701"/>
              <a:gd name="connsiteY88" fmla="*/ 642 h 1429392"/>
              <a:gd name="connsiteX89" fmla="*/ 519151 w 601701"/>
              <a:gd name="connsiteY89" fmla="*/ 3817 h 1429392"/>
              <a:gd name="connsiteX90" fmla="*/ 490576 w 601701"/>
              <a:gd name="connsiteY90" fmla="*/ 16517 h 1429392"/>
              <a:gd name="connsiteX91" fmla="*/ 465176 w 601701"/>
              <a:gd name="connsiteY91" fmla="*/ 29217 h 1429392"/>
              <a:gd name="connsiteX92" fmla="*/ 452476 w 601701"/>
              <a:gd name="connsiteY92" fmla="*/ 35567 h 1429392"/>
              <a:gd name="connsiteX93" fmla="*/ 433426 w 601701"/>
              <a:gd name="connsiteY93" fmla="*/ 38742 h 1429392"/>
              <a:gd name="connsiteX94" fmla="*/ 395326 w 601701"/>
              <a:gd name="connsiteY94" fmla="*/ 48267 h 1429392"/>
              <a:gd name="connsiteX95" fmla="*/ 382626 w 601701"/>
              <a:gd name="connsiteY95" fmla="*/ 51442 h 1429392"/>
              <a:gd name="connsiteX96" fmla="*/ 369926 w 601701"/>
              <a:gd name="connsiteY96" fmla="*/ 54617 h 1429392"/>
              <a:gd name="connsiteX97" fmla="*/ 360401 w 601701"/>
              <a:gd name="connsiteY97" fmla="*/ 60967 h 1429392"/>
              <a:gd name="connsiteX98" fmla="*/ 341351 w 601701"/>
              <a:gd name="connsiteY98" fmla="*/ 67317 h 1429392"/>
              <a:gd name="connsiteX99" fmla="*/ 322301 w 601701"/>
              <a:gd name="connsiteY99" fmla="*/ 80017 h 1429392"/>
              <a:gd name="connsiteX100" fmla="*/ 287376 w 601701"/>
              <a:gd name="connsiteY100" fmla="*/ 111767 h 1429392"/>
              <a:gd name="connsiteX101" fmla="*/ 246101 w 601701"/>
              <a:gd name="connsiteY101" fmla="*/ 127642 h 1429392"/>
              <a:gd name="connsiteX102" fmla="*/ 214351 w 601701"/>
              <a:gd name="connsiteY102" fmla="*/ 149867 h 1429392"/>
              <a:gd name="connsiteX103" fmla="*/ 192126 w 601701"/>
              <a:gd name="connsiteY103" fmla="*/ 162567 h 1429392"/>
              <a:gd name="connsiteX104" fmla="*/ 179426 w 601701"/>
              <a:gd name="connsiteY104" fmla="*/ 178442 h 1429392"/>
              <a:gd name="connsiteX105" fmla="*/ 163551 w 601701"/>
              <a:gd name="connsiteY105" fmla="*/ 197492 h 1429392"/>
              <a:gd name="connsiteX106" fmla="*/ 154026 w 601701"/>
              <a:gd name="connsiteY106" fmla="*/ 264167 h 1429392"/>
              <a:gd name="connsiteX107" fmla="*/ 150851 w 601701"/>
              <a:gd name="connsiteY107" fmla="*/ 273692 h 1429392"/>
              <a:gd name="connsiteX108" fmla="*/ 157201 w 601701"/>
              <a:gd name="connsiteY108" fmla="*/ 375292 h 1429392"/>
              <a:gd name="connsiteX109" fmla="*/ 160376 w 601701"/>
              <a:gd name="connsiteY109" fmla="*/ 391167 h 1429392"/>
              <a:gd name="connsiteX110" fmla="*/ 166726 w 601701"/>
              <a:gd name="connsiteY110" fmla="*/ 521342 h 1429392"/>
              <a:gd name="connsiteX111" fmla="*/ 169901 w 601701"/>
              <a:gd name="connsiteY111" fmla="*/ 543567 h 1429392"/>
              <a:gd name="connsiteX112" fmla="*/ 176251 w 601701"/>
              <a:gd name="connsiteY112" fmla="*/ 565792 h 1429392"/>
              <a:gd name="connsiteX113" fmla="*/ 182601 w 601701"/>
              <a:gd name="connsiteY113" fmla="*/ 591192 h 1429392"/>
              <a:gd name="connsiteX114" fmla="*/ 185776 w 601701"/>
              <a:gd name="connsiteY114" fmla="*/ 603892 h 1429392"/>
              <a:gd name="connsiteX115" fmla="*/ 182601 w 601701"/>
              <a:gd name="connsiteY115" fmla="*/ 651517 h 1429392"/>
              <a:gd name="connsiteX116" fmla="*/ 176251 w 601701"/>
              <a:gd name="connsiteY116" fmla="*/ 664217 h 1429392"/>
              <a:gd name="connsiteX117" fmla="*/ 160376 w 601701"/>
              <a:gd name="connsiteY117" fmla="*/ 702317 h 1429392"/>
              <a:gd name="connsiteX118" fmla="*/ 150851 w 601701"/>
              <a:gd name="connsiteY118" fmla="*/ 724542 h 1429392"/>
              <a:gd name="connsiteX119" fmla="*/ 141326 w 601701"/>
              <a:gd name="connsiteY119" fmla="*/ 749942 h 1429392"/>
              <a:gd name="connsiteX120" fmla="*/ 134976 w 601701"/>
              <a:gd name="connsiteY120" fmla="*/ 788042 h 1429392"/>
              <a:gd name="connsiteX121" fmla="*/ 128626 w 601701"/>
              <a:gd name="connsiteY121" fmla="*/ 813442 h 1429392"/>
              <a:gd name="connsiteX122" fmla="*/ 125451 w 601701"/>
              <a:gd name="connsiteY122" fmla="*/ 829317 h 1429392"/>
              <a:gd name="connsiteX123" fmla="*/ 119101 w 601701"/>
              <a:gd name="connsiteY123" fmla="*/ 851542 h 1429392"/>
              <a:gd name="connsiteX124" fmla="*/ 112751 w 601701"/>
              <a:gd name="connsiteY124" fmla="*/ 880117 h 1429392"/>
              <a:gd name="connsiteX125" fmla="*/ 109576 w 601701"/>
              <a:gd name="connsiteY125" fmla="*/ 902342 h 1429392"/>
              <a:gd name="connsiteX126" fmla="*/ 103226 w 601701"/>
              <a:gd name="connsiteY126" fmla="*/ 940442 h 1429392"/>
              <a:gd name="connsiteX127" fmla="*/ 96876 w 601701"/>
              <a:gd name="connsiteY127" fmla="*/ 984892 h 1429392"/>
              <a:gd name="connsiteX128" fmla="*/ 87351 w 601701"/>
              <a:gd name="connsiteY128" fmla="*/ 1007117 h 1429392"/>
              <a:gd name="connsiteX129" fmla="*/ 84176 w 601701"/>
              <a:gd name="connsiteY129" fmla="*/ 1022992 h 1429392"/>
              <a:gd name="connsiteX130" fmla="*/ 74651 w 601701"/>
              <a:gd name="connsiteY130" fmla="*/ 1048392 h 1429392"/>
              <a:gd name="connsiteX131" fmla="*/ 61951 w 601701"/>
              <a:gd name="connsiteY131" fmla="*/ 1096017 h 1429392"/>
              <a:gd name="connsiteX132" fmla="*/ 58776 w 601701"/>
              <a:gd name="connsiteY132" fmla="*/ 1111892 h 1429392"/>
              <a:gd name="connsiteX133" fmla="*/ 39726 w 601701"/>
              <a:gd name="connsiteY133" fmla="*/ 1159517 h 1429392"/>
              <a:gd name="connsiteX134" fmla="*/ 27026 w 601701"/>
              <a:gd name="connsiteY134" fmla="*/ 1184917 h 1429392"/>
              <a:gd name="connsiteX135" fmla="*/ 20676 w 601701"/>
              <a:gd name="connsiteY135" fmla="*/ 1207142 h 1429392"/>
              <a:gd name="connsiteX136" fmla="*/ 17501 w 601701"/>
              <a:gd name="connsiteY136" fmla="*/ 1216667 h 1429392"/>
              <a:gd name="connsiteX137" fmla="*/ 11151 w 601701"/>
              <a:gd name="connsiteY137" fmla="*/ 1226192 h 1429392"/>
              <a:gd name="connsiteX138" fmla="*/ 4801 w 601701"/>
              <a:gd name="connsiteY138" fmla="*/ 1388117 h 1429392"/>
              <a:gd name="connsiteX139" fmla="*/ 14326 w 601701"/>
              <a:gd name="connsiteY139" fmla="*/ 1423042 h 1429392"/>
              <a:gd name="connsiteX140" fmla="*/ 36551 w 601701"/>
              <a:gd name="connsiteY140" fmla="*/ 1423042 h 1429392"/>
              <a:gd name="connsiteX0" fmla="*/ 36551 w 601701"/>
              <a:gd name="connsiteY0" fmla="*/ 1423042 h 1429392"/>
              <a:gd name="connsiteX1" fmla="*/ 52426 w 601701"/>
              <a:gd name="connsiteY1" fmla="*/ 1419867 h 1429392"/>
              <a:gd name="connsiteX2" fmla="*/ 61951 w 601701"/>
              <a:gd name="connsiteY2" fmla="*/ 1426217 h 1429392"/>
              <a:gd name="connsiteX3" fmla="*/ 74651 w 601701"/>
              <a:gd name="connsiteY3" fmla="*/ 1429392 h 1429392"/>
              <a:gd name="connsiteX4" fmla="*/ 109576 w 601701"/>
              <a:gd name="connsiteY4" fmla="*/ 1423042 h 1429392"/>
              <a:gd name="connsiteX5" fmla="*/ 119101 w 601701"/>
              <a:gd name="connsiteY5" fmla="*/ 1416692 h 1429392"/>
              <a:gd name="connsiteX6" fmla="*/ 131801 w 601701"/>
              <a:gd name="connsiteY6" fmla="*/ 1410342 h 1429392"/>
              <a:gd name="connsiteX7" fmla="*/ 141326 w 601701"/>
              <a:gd name="connsiteY7" fmla="*/ 1407167 h 1429392"/>
              <a:gd name="connsiteX8" fmla="*/ 173076 w 601701"/>
              <a:gd name="connsiteY8" fmla="*/ 1388117 h 1429392"/>
              <a:gd name="connsiteX9" fmla="*/ 185776 w 601701"/>
              <a:gd name="connsiteY9" fmla="*/ 1384942 h 1429392"/>
              <a:gd name="connsiteX10" fmla="*/ 233401 w 601701"/>
              <a:gd name="connsiteY10" fmla="*/ 1369067 h 1429392"/>
              <a:gd name="connsiteX11" fmla="*/ 246101 w 601701"/>
              <a:gd name="connsiteY11" fmla="*/ 1365892 h 1429392"/>
              <a:gd name="connsiteX12" fmla="*/ 258801 w 601701"/>
              <a:gd name="connsiteY12" fmla="*/ 1362717 h 1429392"/>
              <a:gd name="connsiteX13" fmla="*/ 268326 w 601701"/>
              <a:gd name="connsiteY13" fmla="*/ 1356367 h 1429392"/>
              <a:gd name="connsiteX14" fmla="*/ 309601 w 601701"/>
              <a:gd name="connsiteY14" fmla="*/ 1346842 h 1429392"/>
              <a:gd name="connsiteX15" fmla="*/ 335001 w 601701"/>
              <a:gd name="connsiteY15" fmla="*/ 1337317 h 1429392"/>
              <a:gd name="connsiteX16" fmla="*/ 354051 w 601701"/>
              <a:gd name="connsiteY16" fmla="*/ 1334142 h 1429392"/>
              <a:gd name="connsiteX17" fmla="*/ 385801 w 601701"/>
              <a:gd name="connsiteY17" fmla="*/ 1324617 h 1429392"/>
              <a:gd name="connsiteX18" fmla="*/ 414376 w 601701"/>
              <a:gd name="connsiteY18" fmla="*/ 1321442 h 1429392"/>
              <a:gd name="connsiteX19" fmla="*/ 487401 w 601701"/>
              <a:gd name="connsiteY19" fmla="*/ 1311917 h 1429392"/>
              <a:gd name="connsiteX20" fmla="*/ 500101 w 601701"/>
              <a:gd name="connsiteY20" fmla="*/ 1308742 h 1429392"/>
              <a:gd name="connsiteX21" fmla="*/ 522326 w 601701"/>
              <a:gd name="connsiteY21" fmla="*/ 1302392 h 1429392"/>
              <a:gd name="connsiteX22" fmla="*/ 579476 w 601701"/>
              <a:gd name="connsiteY22" fmla="*/ 1292867 h 1429392"/>
              <a:gd name="connsiteX23" fmla="*/ 598526 w 601701"/>
              <a:gd name="connsiteY23" fmla="*/ 1289692 h 1429392"/>
              <a:gd name="connsiteX24" fmla="*/ 595351 w 601701"/>
              <a:gd name="connsiteY24" fmla="*/ 1276992 h 1429392"/>
              <a:gd name="connsiteX25" fmla="*/ 582651 w 601701"/>
              <a:gd name="connsiteY25" fmla="*/ 1257942 h 1429392"/>
              <a:gd name="connsiteX26" fmla="*/ 582651 w 601701"/>
              <a:gd name="connsiteY26" fmla="*/ 1210317 h 1429392"/>
              <a:gd name="connsiteX27" fmla="*/ 595351 w 601701"/>
              <a:gd name="connsiteY27" fmla="*/ 1197617 h 1429392"/>
              <a:gd name="connsiteX28" fmla="*/ 601701 w 601701"/>
              <a:gd name="connsiteY28" fmla="*/ 1188092 h 1429392"/>
              <a:gd name="connsiteX29" fmla="*/ 595351 w 601701"/>
              <a:gd name="connsiteY29" fmla="*/ 1172217 h 1429392"/>
              <a:gd name="connsiteX30" fmla="*/ 541376 w 601701"/>
              <a:gd name="connsiteY30" fmla="*/ 1153167 h 1429392"/>
              <a:gd name="connsiteX31" fmla="*/ 528676 w 601701"/>
              <a:gd name="connsiteY31" fmla="*/ 1146817 h 1429392"/>
              <a:gd name="connsiteX32" fmla="*/ 519151 w 601701"/>
              <a:gd name="connsiteY32" fmla="*/ 1143642 h 1429392"/>
              <a:gd name="connsiteX33" fmla="*/ 512801 w 601701"/>
              <a:gd name="connsiteY33" fmla="*/ 1134117 h 1429392"/>
              <a:gd name="connsiteX34" fmla="*/ 522326 w 601701"/>
              <a:gd name="connsiteY34" fmla="*/ 1102367 h 1429392"/>
              <a:gd name="connsiteX35" fmla="*/ 538201 w 601701"/>
              <a:gd name="connsiteY35" fmla="*/ 1070617 h 1429392"/>
              <a:gd name="connsiteX36" fmla="*/ 544551 w 601701"/>
              <a:gd name="connsiteY36" fmla="*/ 1048392 h 1429392"/>
              <a:gd name="connsiteX37" fmla="*/ 550901 w 601701"/>
              <a:gd name="connsiteY37" fmla="*/ 1022992 h 1429392"/>
              <a:gd name="connsiteX38" fmla="*/ 547726 w 601701"/>
              <a:gd name="connsiteY38" fmla="*/ 991242 h 1429392"/>
              <a:gd name="connsiteX39" fmla="*/ 538201 w 601701"/>
              <a:gd name="connsiteY39" fmla="*/ 981717 h 1429392"/>
              <a:gd name="connsiteX40" fmla="*/ 535026 w 601701"/>
              <a:gd name="connsiteY40" fmla="*/ 969017 h 1429392"/>
              <a:gd name="connsiteX41" fmla="*/ 528676 w 601701"/>
              <a:gd name="connsiteY41" fmla="*/ 959492 h 1429392"/>
              <a:gd name="connsiteX42" fmla="*/ 525501 w 601701"/>
              <a:gd name="connsiteY42" fmla="*/ 918217 h 1429392"/>
              <a:gd name="connsiteX43" fmla="*/ 535026 w 601701"/>
              <a:gd name="connsiteY43" fmla="*/ 905517 h 1429392"/>
              <a:gd name="connsiteX44" fmla="*/ 541376 w 601701"/>
              <a:gd name="connsiteY44" fmla="*/ 892817 h 1429392"/>
              <a:gd name="connsiteX45" fmla="*/ 538201 w 601701"/>
              <a:gd name="connsiteY45" fmla="*/ 880117 h 1429392"/>
              <a:gd name="connsiteX46" fmla="*/ 522326 w 601701"/>
              <a:gd name="connsiteY46" fmla="*/ 864242 h 1429392"/>
              <a:gd name="connsiteX47" fmla="*/ 515976 w 601701"/>
              <a:gd name="connsiteY47" fmla="*/ 845192 h 1429392"/>
              <a:gd name="connsiteX48" fmla="*/ 490576 w 601701"/>
              <a:gd name="connsiteY48" fmla="*/ 842017 h 1429392"/>
              <a:gd name="connsiteX49" fmla="*/ 481051 w 601701"/>
              <a:gd name="connsiteY49" fmla="*/ 829317 h 1429392"/>
              <a:gd name="connsiteX50" fmla="*/ 474701 w 601701"/>
              <a:gd name="connsiteY50" fmla="*/ 807092 h 1429392"/>
              <a:gd name="connsiteX51" fmla="*/ 468351 w 601701"/>
              <a:gd name="connsiteY51" fmla="*/ 791217 h 1429392"/>
              <a:gd name="connsiteX52" fmla="*/ 458826 w 601701"/>
              <a:gd name="connsiteY52" fmla="*/ 680092 h 1429392"/>
              <a:gd name="connsiteX53" fmla="*/ 446126 w 601701"/>
              <a:gd name="connsiteY53" fmla="*/ 664217 h 1429392"/>
              <a:gd name="connsiteX54" fmla="*/ 420726 w 601701"/>
              <a:gd name="connsiteY54" fmla="*/ 654692 h 1429392"/>
              <a:gd name="connsiteX55" fmla="*/ 395326 w 601701"/>
              <a:gd name="connsiteY55" fmla="*/ 651517 h 1429392"/>
              <a:gd name="connsiteX56" fmla="*/ 366751 w 601701"/>
              <a:gd name="connsiteY56" fmla="*/ 638817 h 1429392"/>
              <a:gd name="connsiteX57" fmla="*/ 363576 w 601701"/>
              <a:gd name="connsiteY57" fmla="*/ 629292 h 1429392"/>
              <a:gd name="connsiteX58" fmla="*/ 350876 w 601701"/>
              <a:gd name="connsiteY58" fmla="*/ 603892 h 1429392"/>
              <a:gd name="connsiteX59" fmla="*/ 344526 w 601701"/>
              <a:gd name="connsiteY59" fmla="*/ 591192 h 1429392"/>
              <a:gd name="connsiteX60" fmla="*/ 315951 w 601701"/>
              <a:gd name="connsiteY60" fmla="*/ 546742 h 1429392"/>
              <a:gd name="connsiteX61" fmla="*/ 309601 w 601701"/>
              <a:gd name="connsiteY61" fmla="*/ 537217 h 1429392"/>
              <a:gd name="connsiteX62" fmla="*/ 303251 w 601701"/>
              <a:gd name="connsiteY62" fmla="*/ 511817 h 1429392"/>
              <a:gd name="connsiteX63" fmla="*/ 300076 w 601701"/>
              <a:gd name="connsiteY63" fmla="*/ 502292 h 1429392"/>
              <a:gd name="connsiteX64" fmla="*/ 296901 w 601701"/>
              <a:gd name="connsiteY64" fmla="*/ 486417 h 1429392"/>
              <a:gd name="connsiteX65" fmla="*/ 312776 w 601701"/>
              <a:gd name="connsiteY65" fmla="*/ 457842 h 1429392"/>
              <a:gd name="connsiteX66" fmla="*/ 325476 w 601701"/>
              <a:gd name="connsiteY66" fmla="*/ 454667 h 1429392"/>
              <a:gd name="connsiteX67" fmla="*/ 338176 w 601701"/>
              <a:gd name="connsiteY67" fmla="*/ 445142 h 1429392"/>
              <a:gd name="connsiteX68" fmla="*/ 369926 w 601701"/>
              <a:gd name="connsiteY68" fmla="*/ 422917 h 1429392"/>
              <a:gd name="connsiteX69" fmla="*/ 382626 w 601701"/>
              <a:gd name="connsiteY69" fmla="*/ 397517 h 1429392"/>
              <a:gd name="connsiteX70" fmla="*/ 388976 w 601701"/>
              <a:gd name="connsiteY70" fmla="*/ 387992 h 1429392"/>
              <a:gd name="connsiteX71" fmla="*/ 392151 w 601701"/>
              <a:gd name="connsiteY71" fmla="*/ 314967 h 1429392"/>
              <a:gd name="connsiteX72" fmla="*/ 398501 w 601701"/>
              <a:gd name="connsiteY72" fmla="*/ 305442 h 1429392"/>
              <a:gd name="connsiteX73" fmla="*/ 417551 w 601701"/>
              <a:gd name="connsiteY73" fmla="*/ 286392 h 1429392"/>
              <a:gd name="connsiteX74" fmla="*/ 427076 w 601701"/>
              <a:gd name="connsiteY74" fmla="*/ 276867 h 1429392"/>
              <a:gd name="connsiteX75" fmla="*/ 430251 w 601701"/>
              <a:gd name="connsiteY75" fmla="*/ 267342 h 1429392"/>
              <a:gd name="connsiteX76" fmla="*/ 417551 w 601701"/>
              <a:gd name="connsiteY76" fmla="*/ 232417 h 1429392"/>
              <a:gd name="connsiteX77" fmla="*/ 420726 w 601701"/>
              <a:gd name="connsiteY77" fmla="*/ 203842 h 1429392"/>
              <a:gd name="connsiteX78" fmla="*/ 439776 w 601701"/>
              <a:gd name="connsiteY78" fmla="*/ 184792 h 1429392"/>
              <a:gd name="connsiteX79" fmla="*/ 462001 w 601701"/>
              <a:gd name="connsiteY79" fmla="*/ 168917 h 1429392"/>
              <a:gd name="connsiteX80" fmla="*/ 481051 w 601701"/>
              <a:gd name="connsiteY80" fmla="*/ 149867 h 1429392"/>
              <a:gd name="connsiteX81" fmla="*/ 493751 w 601701"/>
              <a:gd name="connsiteY81" fmla="*/ 133992 h 1429392"/>
              <a:gd name="connsiteX82" fmla="*/ 500101 w 601701"/>
              <a:gd name="connsiteY82" fmla="*/ 121292 h 1429392"/>
              <a:gd name="connsiteX83" fmla="*/ 512801 w 601701"/>
              <a:gd name="connsiteY83" fmla="*/ 108592 h 1429392"/>
              <a:gd name="connsiteX84" fmla="*/ 528676 w 601701"/>
              <a:gd name="connsiteY84" fmla="*/ 80017 h 1429392"/>
              <a:gd name="connsiteX85" fmla="*/ 541376 w 601701"/>
              <a:gd name="connsiteY85" fmla="*/ 64142 h 1429392"/>
              <a:gd name="connsiteX86" fmla="*/ 550901 w 601701"/>
              <a:gd name="connsiteY86" fmla="*/ 41917 h 1429392"/>
              <a:gd name="connsiteX87" fmla="*/ 557251 w 601701"/>
              <a:gd name="connsiteY87" fmla="*/ 10167 h 1429392"/>
              <a:gd name="connsiteX88" fmla="*/ 560426 w 601701"/>
              <a:gd name="connsiteY88" fmla="*/ 642 h 1429392"/>
              <a:gd name="connsiteX89" fmla="*/ 519151 w 601701"/>
              <a:gd name="connsiteY89" fmla="*/ 3817 h 1429392"/>
              <a:gd name="connsiteX90" fmla="*/ 490576 w 601701"/>
              <a:gd name="connsiteY90" fmla="*/ 16517 h 1429392"/>
              <a:gd name="connsiteX91" fmla="*/ 465176 w 601701"/>
              <a:gd name="connsiteY91" fmla="*/ 29217 h 1429392"/>
              <a:gd name="connsiteX92" fmla="*/ 452476 w 601701"/>
              <a:gd name="connsiteY92" fmla="*/ 35567 h 1429392"/>
              <a:gd name="connsiteX93" fmla="*/ 433426 w 601701"/>
              <a:gd name="connsiteY93" fmla="*/ 38742 h 1429392"/>
              <a:gd name="connsiteX94" fmla="*/ 395326 w 601701"/>
              <a:gd name="connsiteY94" fmla="*/ 48267 h 1429392"/>
              <a:gd name="connsiteX95" fmla="*/ 382626 w 601701"/>
              <a:gd name="connsiteY95" fmla="*/ 51442 h 1429392"/>
              <a:gd name="connsiteX96" fmla="*/ 369926 w 601701"/>
              <a:gd name="connsiteY96" fmla="*/ 54617 h 1429392"/>
              <a:gd name="connsiteX97" fmla="*/ 360401 w 601701"/>
              <a:gd name="connsiteY97" fmla="*/ 60967 h 1429392"/>
              <a:gd name="connsiteX98" fmla="*/ 341351 w 601701"/>
              <a:gd name="connsiteY98" fmla="*/ 67317 h 1429392"/>
              <a:gd name="connsiteX99" fmla="*/ 287376 w 601701"/>
              <a:gd name="connsiteY99" fmla="*/ 111767 h 1429392"/>
              <a:gd name="connsiteX100" fmla="*/ 246101 w 601701"/>
              <a:gd name="connsiteY100" fmla="*/ 127642 h 1429392"/>
              <a:gd name="connsiteX101" fmla="*/ 214351 w 601701"/>
              <a:gd name="connsiteY101" fmla="*/ 149867 h 1429392"/>
              <a:gd name="connsiteX102" fmla="*/ 192126 w 601701"/>
              <a:gd name="connsiteY102" fmla="*/ 162567 h 1429392"/>
              <a:gd name="connsiteX103" fmla="*/ 179426 w 601701"/>
              <a:gd name="connsiteY103" fmla="*/ 178442 h 1429392"/>
              <a:gd name="connsiteX104" fmla="*/ 163551 w 601701"/>
              <a:gd name="connsiteY104" fmla="*/ 197492 h 1429392"/>
              <a:gd name="connsiteX105" fmla="*/ 154026 w 601701"/>
              <a:gd name="connsiteY105" fmla="*/ 264167 h 1429392"/>
              <a:gd name="connsiteX106" fmla="*/ 150851 w 601701"/>
              <a:gd name="connsiteY106" fmla="*/ 273692 h 1429392"/>
              <a:gd name="connsiteX107" fmla="*/ 157201 w 601701"/>
              <a:gd name="connsiteY107" fmla="*/ 375292 h 1429392"/>
              <a:gd name="connsiteX108" fmla="*/ 160376 w 601701"/>
              <a:gd name="connsiteY108" fmla="*/ 391167 h 1429392"/>
              <a:gd name="connsiteX109" fmla="*/ 166726 w 601701"/>
              <a:gd name="connsiteY109" fmla="*/ 521342 h 1429392"/>
              <a:gd name="connsiteX110" fmla="*/ 169901 w 601701"/>
              <a:gd name="connsiteY110" fmla="*/ 543567 h 1429392"/>
              <a:gd name="connsiteX111" fmla="*/ 176251 w 601701"/>
              <a:gd name="connsiteY111" fmla="*/ 565792 h 1429392"/>
              <a:gd name="connsiteX112" fmla="*/ 182601 w 601701"/>
              <a:gd name="connsiteY112" fmla="*/ 591192 h 1429392"/>
              <a:gd name="connsiteX113" fmla="*/ 185776 w 601701"/>
              <a:gd name="connsiteY113" fmla="*/ 603892 h 1429392"/>
              <a:gd name="connsiteX114" fmla="*/ 182601 w 601701"/>
              <a:gd name="connsiteY114" fmla="*/ 651517 h 1429392"/>
              <a:gd name="connsiteX115" fmla="*/ 176251 w 601701"/>
              <a:gd name="connsiteY115" fmla="*/ 664217 h 1429392"/>
              <a:gd name="connsiteX116" fmla="*/ 160376 w 601701"/>
              <a:gd name="connsiteY116" fmla="*/ 702317 h 1429392"/>
              <a:gd name="connsiteX117" fmla="*/ 150851 w 601701"/>
              <a:gd name="connsiteY117" fmla="*/ 724542 h 1429392"/>
              <a:gd name="connsiteX118" fmla="*/ 141326 w 601701"/>
              <a:gd name="connsiteY118" fmla="*/ 749942 h 1429392"/>
              <a:gd name="connsiteX119" fmla="*/ 134976 w 601701"/>
              <a:gd name="connsiteY119" fmla="*/ 788042 h 1429392"/>
              <a:gd name="connsiteX120" fmla="*/ 128626 w 601701"/>
              <a:gd name="connsiteY120" fmla="*/ 813442 h 1429392"/>
              <a:gd name="connsiteX121" fmla="*/ 125451 w 601701"/>
              <a:gd name="connsiteY121" fmla="*/ 829317 h 1429392"/>
              <a:gd name="connsiteX122" fmla="*/ 119101 w 601701"/>
              <a:gd name="connsiteY122" fmla="*/ 851542 h 1429392"/>
              <a:gd name="connsiteX123" fmla="*/ 112751 w 601701"/>
              <a:gd name="connsiteY123" fmla="*/ 880117 h 1429392"/>
              <a:gd name="connsiteX124" fmla="*/ 109576 w 601701"/>
              <a:gd name="connsiteY124" fmla="*/ 902342 h 1429392"/>
              <a:gd name="connsiteX125" fmla="*/ 103226 w 601701"/>
              <a:gd name="connsiteY125" fmla="*/ 940442 h 1429392"/>
              <a:gd name="connsiteX126" fmla="*/ 96876 w 601701"/>
              <a:gd name="connsiteY126" fmla="*/ 984892 h 1429392"/>
              <a:gd name="connsiteX127" fmla="*/ 87351 w 601701"/>
              <a:gd name="connsiteY127" fmla="*/ 1007117 h 1429392"/>
              <a:gd name="connsiteX128" fmla="*/ 84176 w 601701"/>
              <a:gd name="connsiteY128" fmla="*/ 1022992 h 1429392"/>
              <a:gd name="connsiteX129" fmla="*/ 74651 w 601701"/>
              <a:gd name="connsiteY129" fmla="*/ 1048392 h 1429392"/>
              <a:gd name="connsiteX130" fmla="*/ 61951 w 601701"/>
              <a:gd name="connsiteY130" fmla="*/ 1096017 h 1429392"/>
              <a:gd name="connsiteX131" fmla="*/ 58776 w 601701"/>
              <a:gd name="connsiteY131" fmla="*/ 1111892 h 1429392"/>
              <a:gd name="connsiteX132" fmla="*/ 39726 w 601701"/>
              <a:gd name="connsiteY132" fmla="*/ 1159517 h 1429392"/>
              <a:gd name="connsiteX133" fmla="*/ 27026 w 601701"/>
              <a:gd name="connsiteY133" fmla="*/ 1184917 h 1429392"/>
              <a:gd name="connsiteX134" fmla="*/ 20676 w 601701"/>
              <a:gd name="connsiteY134" fmla="*/ 1207142 h 1429392"/>
              <a:gd name="connsiteX135" fmla="*/ 17501 w 601701"/>
              <a:gd name="connsiteY135" fmla="*/ 1216667 h 1429392"/>
              <a:gd name="connsiteX136" fmla="*/ 11151 w 601701"/>
              <a:gd name="connsiteY136" fmla="*/ 1226192 h 1429392"/>
              <a:gd name="connsiteX137" fmla="*/ 4801 w 601701"/>
              <a:gd name="connsiteY137" fmla="*/ 1388117 h 1429392"/>
              <a:gd name="connsiteX138" fmla="*/ 14326 w 601701"/>
              <a:gd name="connsiteY138" fmla="*/ 1423042 h 1429392"/>
              <a:gd name="connsiteX139" fmla="*/ 36551 w 601701"/>
              <a:gd name="connsiteY139" fmla="*/ 1423042 h 1429392"/>
              <a:gd name="connsiteX0" fmla="*/ 36551 w 601701"/>
              <a:gd name="connsiteY0" fmla="*/ 1423042 h 1429392"/>
              <a:gd name="connsiteX1" fmla="*/ 52426 w 601701"/>
              <a:gd name="connsiteY1" fmla="*/ 1419867 h 1429392"/>
              <a:gd name="connsiteX2" fmla="*/ 61951 w 601701"/>
              <a:gd name="connsiteY2" fmla="*/ 1426217 h 1429392"/>
              <a:gd name="connsiteX3" fmla="*/ 74651 w 601701"/>
              <a:gd name="connsiteY3" fmla="*/ 1429392 h 1429392"/>
              <a:gd name="connsiteX4" fmla="*/ 109576 w 601701"/>
              <a:gd name="connsiteY4" fmla="*/ 1423042 h 1429392"/>
              <a:gd name="connsiteX5" fmla="*/ 119101 w 601701"/>
              <a:gd name="connsiteY5" fmla="*/ 1416692 h 1429392"/>
              <a:gd name="connsiteX6" fmla="*/ 131801 w 601701"/>
              <a:gd name="connsiteY6" fmla="*/ 1410342 h 1429392"/>
              <a:gd name="connsiteX7" fmla="*/ 141326 w 601701"/>
              <a:gd name="connsiteY7" fmla="*/ 1407167 h 1429392"/>
              <a:gd name="connsiteX8" fmla="*/ 173076 w 601701"/>
              <a:gd name="connsiteY8" fmla="*/ 1388117 h 1429392"/>
              <a:gd name="connsiteX9" fmla="*/ 185776 w 601701"/>
              <a:gd name="connsiteY9" fmla="*/ 1384942 h 1429392"/>
              <a:gd name="connsiteX10" fmla="*/ 233401 w 601701"/>
              <a:gd name="connsiteY10" fmla="*/ 1369067 h 1429392"/>
              <a:gd name="connsiteX11" fmla="*/ 246101 w 601701"/>
              <a:gd name="connsiteY11" fmla="*/ 1365892 h 1429392"/>
              <a:gd name="connsiteX12" fmla="*/ 258801 w 601701"/>
              <a:gd name="connsiteY12" fmla="*/ 1362717 h 1429392"/>
              <a:gd name="connsiteX13" fmla="*/ 268326 w 601701"/>
              <a:gd name="connsiteY13" fmla="*/ 1356367 h 1429392"/>
              <a:gd name="connsiteX14" fmla="*/ 309601 w 601701"/>
              <a:gd name="connsiteY14" fmla="*/ 1346842 h 1429392"/>
              <a:gd name="connsiteX15" fmla="*/ 335001 w 601701"/>
              <a:gd name="connsiteY15" fmla="*/ 1337317 h 1429392"/>
              <a:gd name="connsiteX16" fmla="*/ 354051 w 601701"/>
              <a:gd name="connsiteY16" fmla="*/ 1334142 h 1429392"/>
              <a:gd name="connsiteX17" fmla="*/ 385801 w 601701"/>
              <a:gd name="connsiteY17" fmla="*/ 1324617 h 1429392"/>
              <a:gd name="connsiteX18" fmla="*/ 414376 w 601701"/>
              <a:gd name="connsiteY18" fmla="*/ 1321442 h 1429392"/>
              <a:gd name="connsiteX19" fmla="*/ 487401 w 601701"/>
              <a:gd name="connsiteY19" fmla="*/ 1311917 h 1429392"/>
              <a:gd name="connsiteX20" fmla="*/ 500101 w 601701"/>
              <a:gd name="connsiteY20" fmla="*/ 1308742 h 1429392"/>
              <a:gd name="connsiteX21" fmla="*/ 522326 w 601701"/>
              <a:gd name="connsiteY21" fmla="*/ 1302392 h 1429392"/>
              <a:gd name="connsiteX22" fmla="*/ 579476 w 601701"/>
              <a:gd name="connsiteY22" fmla="*/ 1292867 h 1429392"/>
              <a:gd name="connsiteX23" fmla="*/ 598526 w 601701"/>
              <a:gd name="connsiteY23" fmla="*/ 1289692 h 1429392"/>
              <a:gd name="connsiteX24" fmla="*/ 595351 w 601701"/>
              <a:gd name="connsiteY24" fmla="*/ 1276992 h 1429392"/>
              <a:gd name="connsiteX25" fmla="*/ 582651 w 601701"/>
              <a:gd name="connsiteY25" fmla="*/ 1257942 h 1429392"/>
              <a:gd name="connsiteX26" fmla="*/ 582651 w 601701"/>
              <a:gd name="connsiteY26" fmla="*/ 1210317 h 1429392"/>
              <a:gd name="connsiteX27" fmla="*/ 595351 w 601701"/>
              <a:gd name="connsiteY27" fmla="*/ 1197617 h 1429392"/>
              <a:gd name="connsiteX28" fmla="*/ 601701 w 601701"/>
              <a:gd name="connsiteY28" fmla="*/ 1188092 h 1429392"/>
              <a:gd name="connsiteX29" fmla="*/ 595351 w 601701"/>
              <a:gd name="connsiteY29" fmla="*/ 1172217 h 1429392"/>
              <a:gd name="connsiteX30" fmla="*/ 541376 w 601701"/>
              <a:gd name="connsiteY30" fmla="*/ 1153167 h 1429392"/>
              <a:gd name="connsiteX31" fmla="*/ 528676 w 601701"/>
              <a:gd name="connsiteY31" fmla="*/ 1146817 h 1429392"/>
              <a:gd name="connsiteX32" fmla="*/ 519151 w 601701"/>
              <a:gd name="connsiteY32" fmla="*/ 1143642 h 1429392"/>
              <a:gd name="connsiteX33" fmla="*/ 512801 w 601701"/>
              <a:gd name="connsiteY33" fmla="*/ 1134117 h 1429392"/>
              <a:gd name="connsiteX34" fmla="*/ 522326 w 601701"/>
              <a:gd name="connsiteY34" fmla="*/ 1102367 h 1429392"/>
              <a:gd name="connsiteX35" fmla="*/ 538201 w 601701"/>
              <a:gd name="connsiteY35" fmla="*/ 1070617 h 1429392"/>
              <a:gd name="connsiteX36" fmla="*/ 544551 w 601701"/>
              <a:gd name="connsiteY36" fmla="*/ 1048392 h 1429392"/>
              <a:gd name="connsiteX37" fmla="*/ 550901 w 601701"/>
              <a:gd name="connsiteY37" fmla="*/ 1022992 h 1429392"/>
              <a:gd name="connsiteX38" fmla="*/ 547726 w 601701"/>
              <a:gd name="connsiteY38" fmla="*/ 991242 h 1429392"/>
              <a:gd name="connsiteX39" fmla="*/ 538201 w 601701"/>
              <a:gd name="connsiteY39" fmla="*/ 981717 h 1429392"/>
              <a:gd name="connsiteX40" fmla="*/ 535026 w 601701"/>
              <a:gd name="connsiteY40" fmla="*/ 969017 h 1429392"/>
              <a:gd name="connsiteX41" fmla="*/ 528676 w 601701"/>
              <a:gd name="connsiteY41" fmla="*/ 959492 h 1429392"/>
              <a:gd name="connsiteX42" fmla="*/ 525501 w 601701"/>
              <a:gd name="connsiteY42" fmla="*/ 918217 h 1429392"/>
              <a:gd name="connsiteX43" fmla="*/ 535026 w 601701"/>
              <a:gd name="connsiteY43" fmla="*/ 905517 h 1429392"/>
              <a:gd name="connsiteX44" fmla="*/ 541376 w 601701"/>
              <a:gd name="connsiteY44" fmla="*/ 892817 h 1429392"/>
              <a:gd name="connsiteX45" fmla="*/ 538201 w 601701"/>
              <a:gd name="connsiteY45" fmla="*/ 880117 h 1429392"/>
              <a:gd name="connsiteX46" fmla="*/ 522326 w 601701"/>
              <a:gd name="connsiteY46" fmla="*/ 864242 h 1429392"/>
              <a:gd name="connsiteX47" fmla="*/ 515976 w 601701"/>
              <a:gd name="connsiteY47" fmla="*/ 845192 h 1429392"/>
              <a:gd name="connsiteX48" fmla="*/ 490576 w 601701"/>
              <a:gd name="connsiteY48" fmla="*/ 842017 h 1429392"/>
              <a:gd name="connsiteX49" fmla="*/ 481051 w 601701"/>
              <a:gd name="connsiteY49" fmla="*/ 829317 h 1429392"/>
              <a:gd name="connsiteX50" fmla="*/ 474701 w 601701"/>
              <a:gd name="connsiteY50" fmla="*/ 807092 h 1429392"/>
              <a:gd name="connsiteX51" fmla="*/ 468351 w 601701"/>
              <a:gd name="connsiteY51" fmla="*/ 791217 h 1429392"/>
              <a:gd name="connsiteX52" fmla="*/ 458826 w 601701"/>
              <a:gd name="connsiteY52" fmla="*/ 680092 h 1429392"/>
              <a:gd name="connsiteX53" fmla="*/ 446126 w 601701"/>
              <a:gd name="connsiteY53" fmla="*/ 664217 h 1429392"/>
              <a:gd name="connsiteX54" fmla="*/ 420726 w 601701"/>
              <a:gd name="connsiteY54" fmla="*/ 654692 h 1429392"/>
              <a:gd name="connsiteX55" fmla="*/ 395326 w 601701"/>
              <a:gd name="connsiteY55" fmla="*/ 651517 h 1429392"/>
              <a:gd name="connsiteX56" fmla="*/ 366751 w 601701"/>
              <a:gd name="connsiteY56" fmla="*/ 638817 h 1429392"/>
              <a:gd name="connsiteX57" fmla="*/ 363576 w 601701"/>
              <a:gd name="connsiteY57" fmla="*/ 629292 h 1429392"/>
              <a:gd name="connsiteX58" fmla="*/ 350876 w 601701"/>
              <a:gd name="connsiteY58" fmla="*/ 603892 h 1429392"/>
              <a:gd name="connsiteX59" fmla="*/ 344526 w 601701"/>
              <a:gd name="connsiteY59" fmla="*/ 591192 h 1429392"/>
              <a:gd name="connsiteX60" fmla="*/ 315951 w 601701"/>
              <a:gd name="connsiteY60" fmla="*/ 546742 h 1429392"/>
              <a:gd name="connsiteX61" fmla="*/ 309601 w 601701"/>
              <a:gd name="connsiteY61" fmla="*/ 537217 h 1429392"/>
              <a:gd name="connsiteX62" fmla="*/ 303251 w 601701"/>
              <a:gd name="connsiteY62" fmla="*/ 511817 h 1429392"/>
              <a:gd name="connsiteX63" fmla="*/ 300076 w 601701"/>
              <a:gd name="connsiteY63" fmla="*/ 502292 h 1429392"/>
              <a:gd name="connsiteX64" fmla="*/ 296901 w 601701"/>
              <a:gd name="connsiteY64" fmla="*/ 486417 h 1429392"/>
              <a:gd name="connsiteX65" fmla="*/ 312776 w 601701"/>
              <a:gd name="connsiteY65" fmla="*/ 457842 h 1429392"/>
              <a:gd name="connsiteX66" fmla="*/ 325476 w 601701"/>
              <a:gd name="connsiteY66" fmla="*/ 454667 h 1429392"/>
              <a:gd name="connsiteX67" fmla="*/ 338176 w 601701"/>
              <a:gd name="connsiteY67" fmla="*/ 445142 h 1429392"/>
              <a:gd name="connsiteX68" fmla="*/ 369926 w 601701"/>
              <a:gd name="connsiteY68" fmla="*/ 422917 h 1429392"/>
              <a:gd name="connsiteX69" fmla="*/ 382626 w 601701"/>
              <a:gd name="connsiteY69" fmla="*/ 397517 h 1429392"/>
              <a:gd name="connsiteX70" fmla="*/ 388976 w 601701"/>
              <a:gd name="connsiteY70" fmla="*/ 387992 h 1429392"/>
              <a:gd name="connsiteX71" fmla="*/ 392151 w 601701"/>
              <a:gd name="connsiteY71" fmla="*/ 314967 h 1429392"/>
              <a:gd name="connsiteX72" fmla="*/ 398501 w 601701"/>
              <a:gd name="connsiteY72" fmla="*/ 305442 h 1429392"/>
              <a:gd name="connsiteX73" fmla="*/ 417551 w 601701"/>
              <a:gd name="connsiteY73" fmla="*/ 286392 h 1429392"/>
              <a:gd name="connsiteX74" fmla="*/ 427076 w 601701"/>
              <a:gd name="connsiteY74" fmla="*/ 276867 h 1429392"/>
              <a:gd name="connsiteX75" fmla="*/ 430251 w 601701"/>
              <a:gd name="connsiteY75" fmla="*/ 267342 h 1429392"/>
              <a:gd name="connsiteX76" fmla="*/ 417551 w 601701"/>
              <a:gd name="connsiteY76" fmla="*/ 232417 h 1429392"/>
              <a:gd name="connsiteX77" fmla="*/ 420726 w 601701"/>
              <a:gd name="connsiteY77" fmla="*/ 203842 h 1429392"/>
              <a:gd name="connsiteX78" fmla="*/ 439776 w 601701"/>
              <a:gd name="connsiteY78" fmla="*/ 184792 h 1429392"/>
              <a:gd name="connsiteX79" fmla="*/ 462001 w 601701"/>
              <a:gd name="connsiteY79" fmla="*/ 168917 h 1429392"/>
              <a:gd name="connsiteX80" fmla="*/ 481051 w 601701"/>
              <a:gd name="connsiteY80" fmla="*/ 149867 h 1429392"/>
              <a:gd name="connsiteX81" fmla="*/ 493751 w 601701"/>
              <a:gd name="connsiteY81" fmla="*/ 133992 h 1429392"/>
              <a:gd name="connsiteX82" fmla="*/ 500101 w 601701"/>
              <a:gd name="connsiteY82" fmla="*/ 121292 h 1429392"/>
              <a:gd name="connsiteX83" fmla="*/ 512801 w 601701"/>
              <a:gd name="connsiteY83" fmla="*/ 108592 h 1429392"/>
              <a:gd name="connsiteX84" fmla="*/ 528676 w 601701"/>
              <a:gd name="connsiteY84" fmla="*/ 80017 h 1429392"/>
              <a:gd name="connsiteX85" fmla="*/ 541376 w 601701"/>
              <a:gd name="connsiteY85" fmla="*/ 64142 h 1429392"/>
              <a:gd name="connsiteX86" fmla="*/ 550901 w 601701"/>
              <a:gd name="connsiteY86" fmla="*/ 41917 h 1429392"/>
              <a:gd name="connsiteX87" fmla="*/ 557251 w 601701"/>
              <a:gd name="connsiteY87" fmla="*/ 10167 h 1429392"/>
              <a:gd name="connsiteX88" fmla="*/ 560426 w 601701"/>
              <a:gd name="connsiteY88" fmla="*/ 642 h 1429392"/>
              <a:gd name="connsiteX89" fmla="*/ 519151 w 601701"/>
              <a:gd name="connsiteY89" fmla="*/ 3817 h 1429392"/>
              <a:gd name="connsiteX90" fmla="*/ 490576 w 601701"/>
              <a:gd name="connsiteY90" fmla="*/ 16517 h 1429392"/>
              <a:gd name="connsiteX91" fmla="*/ 465176 w 601701"/>
              <a:gd name="connsiteY91" fmla="*/ 29217 h 1429392"/>
              <a:gd name="connsiteX92" fmla="*/ 452476 w 601701"/>
              <a:gd name="connsiteY92" fmla="*/ 35567 h 1429392"/>
              <a:gd name="connsiteX93" fmla="*/ 433426 w 601701"/>
              <a:gd name="connsiteY93" fmla="*/ 38742 h 1429392"/>
              <a:gd name="connsiteX94" fmla="*/ 395326 w 601701"/>
              <a:gd name="connsiteY94" fmla="*/ 48267 h 1429392"/>
              <a:gd name="connsiteX95" fmla="*/ 382626 w 601701"/>
              <a:gd name="connsiteY95" fmla="*/ 51442 h 1429392"/>
              <a:gd name="connsiteX96" fmla="*/ 360401 w 601701"/>
              <a:gd name="connsiteY96" fmla="*/ 60967 h 1429392"/>
              <a:gd name="connsiteX97" fmla="*/ 341351 w 601701"/>
              <a:gd name="connsiteY97" fmla="*/ 67317 h 1429392"/>
              <a:gd name="connsiteX98" fmla="*/ 287376 w 601701"/>
              <a:gd name="connsiteY98" fmla="*/ 111767 h 1429392"/>
              <a:gd name="connsiteX99" fmla="*/ 246101 w 601701"/>
              <a:gd name="connsiteY99" fmla="*/ 127642 h 1429392"/>
              <a:gd name="connsiteX100" fmla="*/ 214351 w 601701"/>
              <a:gd name="connsiteY100" fmla="*/ 149867 h 1429392"/>
              <a:gd name="connsiteX101" fmla="*/ 192126 w 601701"/>
              <a:gd name="connsiteY101" fmla="*/ 162567 h 1429392"/>
              <a:gd name="connsiteX102" fmla="*/ 179426 w 601701"/>
              <a:gd name="connsiteY102" fmla="*/ 178442 h 1429392"/>
              <a:gd name="connsiteX103" fmla="*/ 163551 w 601701"/>
              <a:gd name="connsiteY103" fmla="*/ 197492 h 1429392"/>
              <a:gd name="connsiteX104" fmla="*/ 154026 w 601701"/>
              <a:gd name="connsiteY104" fmla="*/ 264167 h 1429392"/>
              <a:gd name="connsiteX105" fmla="*/ 150851 w 601701"/>
              <a:gd name="connsiteY105" fmla="*/ 273692 h 1429392"/>
              <a:gd name="connsiteX106" fmla="*/ 157201 w 601701"/>
              <a:gd name="connsiteY106" fmla="*/ 375292 h 1429392"/>
              <a:gd name="connsiteX107" fmla="*/ 160376 w 601701"/>
              <a:gd name="connsiteY107" fmla="*/ 391167 h 1429392"/>
              <a:gd name="connsiteX108" fmla="*/ 166726 w 601701"/>
              <a:gd name="connsiteY108" fmla="*/ 521342 h 1429392"/>
              <a:gd name="connsiteX109" fmla="*/ 169901 w 601701"/>
              <a:gd name="connsiteY109" fmla="*/ 543567 h 1429392"/>
              <a:gd name="connsiteX110" fmla="*/ 176251 w 601701"/>
              <a:gd name="connsiteY110" fmla="*/ 565792 h 1429392"/>
              <a:gd name="connsiteX111" fmla="*/ 182601 w 601701"/>
              <a:gd name="connsiteY111" fmla="*/ 591192 h 1429392"/>
              <a:gd name="connsiteX112" fmla="*/ 185776 w 601701"/>
              <a:gd name="connsiteY112" fmla="*/ 603892 h 1429392"/>
              <a:gd name="connsiteX113" fmla="*/ 182601 w 601701"/>
              <a:gd name="connsiteY113" fmla="*/ 651517 h 1429392"/>
              <a:gd name="connsiteX114" fmla="*/ 176251 w 601701"/>
              <a:gd name="connsiteY114" fmla="*/ 664217 h 1429392"/>
              <a:gd name="connsiteX115" fmla="*/ 160376 w 601701"/>
              <a:gd name="connsiteY115" fmla="*/ 702317 h 1429392"/>
              <a:gd name="connsiteX116" fmla="*/ 150851 w 601701"/>
              <a:gd name="connsiteY116" fmla="*/ 724542 h 1429392"/>
              <a:gd name="connsiteX117" fmla="*/ 141326 w 601701"/>
              <a:gd name="connsiteY117" fmla="*/ 749942 h 1429392"/>
              <a:gd name="connsiteX118" fmla="*/ 134976 w 601701"/>
              <a:gd name="connsiteY118" fmla="*/ 788042 h 1429392"/>
              <a:gd name="connsiteX119" fmla="*/ 128626 w 601701"/>
              <a:gd name="connsiteY119" fmla="*/ 813442 h 1429392"/>
              <a:gd name="connsiteX120" fmla="*/ 125451 w 601701"/>
              <a:gd name="connsiteY120" fmla="*/ 829317 h 1429392"/>
              <a:gd name="connsiteX121" fmla="*/ 119101 w 601701"/>
              <a:gd name="connsiteY121" fmla="*/ 851542 h 1429392"/>
              <a:gd name="connsiteX122" fmla="*/ 112751 w 601701"/>
              <a:gd name="connsiteY122" fmla="*/ 880117 h 1429392"/>
              <a:gd name="connsiteX123" fmla="*/ 109576 w 601701"/>
              <a:gd name="connsiteY123" fmla="*/ 902342 h 1429392"/>
              <a:gd name="connsiteX124" fmla="*/ 103226 w 601701"/>
              <a:gd name="connsiteY124" fmla="*/ 940442 h 1429392"/>
              <a:gd name="connsiteX125" fmla="*/ 96876 w 601701"/>
              <a:gd name="connsiteY125" fmla="*/ 984892 h 1429392"/>
              <a:gd name="connsiteX126" fmla="*/ 87351 w 601701"/>
              <a:gd name="connsiteY126" fmla="*/ 1007117 h 1429392"/>
              <a:gd name="connsiteX127" fmla="*/ 84176 w 601701"/>
              <a:gd name="connsiteY127" fmla="*/ 1022992 h 1429392"/>
              <a:gd name="connsiteX128" fmla="*/ 74651 w 601701"/>
              <a:gd name="connsiteY128" fmla="*/ 1048392 h 1429392"/>
              <a:gd name="connsiteX129" fmla="*/ 61951 w 601701"/>
              <a:gd name="connsiteY129" fmla="*/ 1096017 h 1429392"/>
              <a:gd name="connsiteX130" fmla="*/ 58776 w 601701"/>
              <a:gd name="connsiteY130" fmla="*/ 1111892 h 1429392"/>
              <a:gd name="connsiteX131" fmla="*/ 39726 w 601701"/>
              <a:gd name="connsiteY131" fmla="*/ 1159517 h 1429392"/>
              <a:gd name="connsiteX132" fmla="*/ 27026 w 601701"/>
              <a:gd name="connsiteY132" fmla="*/ 1184917 h 1429392"/>
              <a:gd name="connsiteX133" fmla="*/ 20676 w 601701"/>
              <a:gd name="connsiteY133" fmla="*/ 1207142 h 1429392"/>
              <a:gd name="connsiteX134" fmla="*/ 17501 w 601701"/>
              <a:gd name="connsiteY134" fmla="*/ 1216667 h 1429392"/>
              <a:gd name="connsiteX135" fmla="*/ 11151 w 601701"/>
              <a:gd name="connsiteY135" fmla="*/ 1226192 h 1429392"/>
              <a:gd name="connsiteX136" fmla="*/ 4801 w 601701"/>
              <a:gd name="connsiteY136" fmla="*/ 1388117 h 1429392"/>
              <a:gd name="connsiteX137" fmla="*/ 14326 w 601701"/>
              <a:gd name="connsiteY137" fmla="*/ 1423042 h 1429392"/>
              <a:gd name="connsiteX138" fmla="*/ 36551 w 601701"/>
              <a:gd name="connsiteY138" fmla="*/ 1423042 h 1429392"/>
              <a:gd name="connsiteX0" fmla="*/ 36551 w 601701"/>
              <a:gd name="connsiteY0" fmla="*/ 1423042 h 1429392"/>
              <a:gd name="connsiteX1" fmla="*/ 52426 w 601701"/>
              <a:gd name="connsiteY1" fmla="*/ 1419867 h 1429392"/>
              <a:gd name="connsiteX2" fmla="*/ 61951 w 601701"/>
              <a:gd name="connsiteY2" fmla="*/ 1426217 h 1429392"/>
              <a:gd name="connsiteX3" fmla="*/ 74651 w 601701"/>
              <a:gd name="connsiteY3" fmla="*/ 1429392 h 1429392"/>
              <a:gd name="connsiteX4" fmla="*/ 109576 w 601701"/>
              <a:gd name="connsiteY4" fmla="*/ 1423042 h 1429392"/>
              <a:gd name="connsiteX5" fmla="*/ 119101 w 601701"/>
              <a:gd name="connsiteY5" fmla="*/ 1416692 h 1429392"/>
              <a:gd name="connsiteX6" fmla="*/ 131801 w 601701"/>
              <a:gd name="connsiteY6" fmla="*/ 1410342 h 1429392"/>
              <a:gd name="connsiteX7" fmla="*/ 141326 w 601701"/>
              <a:gd name="connsiteY7" fmla="*/ 1407167 h 1429392"/>
              <a:gd name="connsiteX8" fmla="*/ 173076 w 601701"/>
              <a:gd name="connsiteY8" fmla="*/ 1388117 h 1429392"/>
              <a:gd name="connsiteX9" fmla="*/ 185776 w 601701"/>
              <a:gd name="connsiteY9" fmla="*/ 1384942 h 1429392"/>
              <a:gd name="connsiteX10" fmla="*/ 233401 w 601701"/>
              <a:gd name="connsiteY10" fmla="*/ 1369067 h 1429392"/>
              <a:gd name="connsiteX11" fmla="*/ 246101 w 601701"/>
              <a:gd name="connsiteY11" fmla="*/ 1365892 h 1429392"/>
              <a:gd name="connsiteX12" fmla="*/ 258801 w 601701"/>
              <a:gd name="connsiteY12" fmla="*/ 1362717 h 1429392"/>
              <a:gd name="connsiteX13" fmla="*/ 268326 w 601701"/>
              <a:gd name="connsiteY13" fmla="*/ 1356367 h 1429392"/>
              <a:gd name="connsiteX14" fmla="*/ 309601 w 601701"/>
              <a:gd name="connsiteY14" fmla="*/ 1346842 h 1429392"/>
              <a:gd name="connsiteX15" fmla="*/ 335001 w 601701"/>
              <a:gd name="connsiteY15" fmla="*/ 1337317 h 1429392"/>
              <a:gd name="connsiteX16" fmla="*/ 354051 w 601701"/>
              <a:gd name="connsiteY16" fmla="*/ 1334142 h 1429392"/>
              <a:gd name="connsiteX17" fmla="*/ 385801 w 601701"/>
              <a:gd name="connsiteY17" fmla="*/ 1324617 h 1429392"/>
              <a:gd name="connsiteX18" fmla="*/ 414376 w 601701"/>
              <a:gd name="connsiteY18" fmla="*/ 1321442 h 1429392"/>
              <a:gd name="connsiteX19" fmla="*/ 487401 w 601701"/>
              <a:gd name="connsiteY19" fmla="*/ 1311917 h 1429392"/>
              <a:gd name="connsiteX20" fmla="*/ 500101 w 601701"/>
              <a:gd name="connsiteY20" fmla="*/ 1308742 h 1429392"/>
              <a:gd name="connsiteX21" fmla="*/ 522326 w 601701"/>
              <a:gd name="connsiteY21" fmla="*/ 1302392 h 1429392"/>
              <a:gd name="connsiteX22" fmla="*/ 579476 w 601701"/>
              <a:gd name="connsiteY22" fmla="*/ 1292867 h 1429392"/>
              <a:gd name="connsiteX23" fmla="*/ 598526 w 601701"/>
              <a:gd name="connsiteY23" fmla="*/ 1289692 h 1429392"/>
              <a:gd name="connsiteX24" fmla="*/ 595351 w 601701"/>
              <a:gd name="connsiteY24" fmla="*/ 1276992 h 1429392"/>
              <a:gd name="connsiteX25" fmla="*/ 582651 w 601701"/>
              <a:gd name="connsiteY25" fmla="*/ 1257942 h 1429392"/>
              <a:gd name="connsiteX26" fmla="*/ 582651 w 601701"/>
              <a:gd name="connsiteY26" fmla="*/ 1210317 h 1429392"/>
              <a:gd name="connsiteX27" fmla="*/ 595351 w 601701"/>
              <a:gd name="connsiteY27" fmla="*/ 1197617 h 1429392"/>
              <a:gd name="connsiteX28" fmla="*/ 601701 w 601701"/>
              <a:gd name="connsiteY28" fmla="*/ 1188092 h 1429392"/>
              <a:gd name="connsiteX29" fmla="*/ 595351 w 601701"/>
              <a:gd name="connsiteY29" fmla="*/ 1172217 h 1429392"/>
              <a:gd name="connsiteX30" fmla="*/ 541376 w 601701"/>
              <a:gd name="connsiteY30" fmla="*/ 1153167 h 1429392"/>
              <a:gd name="connsiteX31" fmla="*/ 528676 w 601701"/>
              <a:gd name="connsiteY31" fmla="*/ 1146817 h 1429392"/>
              <a:gd name="connsiteX32" fmla="*/ 519151 w 601701"/>
              <a:gd name="connsiteY32" fmla="*/ 1143642 h 1429392"/>
              <a:gd name="connsiteX33" fmla="*/ 512801 w 601701"/>
              <a:gd name="connsiteY33" fmla="*/ 1134117 h 1429392"/>
              <a:gd name="connsiteX34" fmla="*/ 522326 w 601701"/>
              <a:gd name="connsiteY34" fmla="*/ 1102367 h 1429392"/>
              <a:gd name="connsiteX35" fmla="*/ 538201 w 601701"/>
              <a:gd name="connsiteY35" fmla="*/ 1070617 h 1429392"/>
              <a:gd name="connsiteX36" fmla="*/ 544551 w 601701"/>
              <a:gd name="connsiteY36" fmla="*/ 1048392 h 1429392"/>
              <a:gd name="connsiteX37" fmla="*/ 550901 w 601701"/>
              <a:gd name="connsiteY37" fmla="*/ 1022992 h 1429392"/>
              <a:gd name="connsiteX38" fmla="*/ 547726 w 601701"/>
              <a:gd name="connsiteY38" fmla="*/ 991242 h 1429392"/>
              <a:gd name="connsiteX39" fmla="*/ 538201 w 601701"/>
              <a:gd name="connsiteY39" fmla="*/ 981717 h 1429392"/>
              <a:gd name="connsiteX40" fmla="*/ 535026 w 601701"/>
              <a:gd name="connsiteY40" fmla="*/ 969017 h 1429392"/>
              <a:gd name="connsiteX41" fmla="*/ 528676 w 601701"/>
              <a:gd name="connsiteY41" fmla="*/ 959492 h 1429392"/>
              <a:gd name="connsiteX42" fmla="*/ 525501 w 601701"/>
              <a:gd name="connsiteY42" fmla="*/ 918217 h 1429392"/>
              <a:gd name="connsiteX43" fmla="*/ 535026 w 601701"/>
              <a:gd name="connsiteY43" fmla="*/ 905517 h 1429392"/>
              <a:gd name="connsiteX44" fmla="*/ 541376 w 601701"/>
              <a:gd name="connsiteY44" fmla="*/ 892817 h 1429392"/>
              <a:gd name="connsiteX45" fmla="*/ 538201 w 601701"/>
              <a:gd name="connsiteY45" fmla="*/ 880117 h 1429392"/>
              <a:gd name="connsiteX46" fmla="*/ 522326 w 601701"/>
              <a:gd name="connsiteY46" fmla="*/ 864242 h 1429392"/>
              <a:gd name="connsiteX47" fmla="*/ 515976 w 601701"/>
              <a:gd name="connsiteY47" fmla="*/ 845192 h 1429392"/>
              <a:gd name="connsiteX48" fmla="*/ 490576 w 601701"/>
              <a:gd name="connsiteY48" fmla="*/ 842017 h 1429392"/>
              <a:gd name="connsiteX49" fmla="*/ 481051 w 601701"/>
              <a:gd name="connsiteY49" fmla="*/ 829317 h 1429392"/>
              <a:gd name="connsiteX50" fmla="*/ 474701 w 601701"/>
              <a:gd name="connsiteY50" fmla="*/ 807092 h 1429392"/>
              <a:gd name="connsiteX51" fmla="*/ 468351 w 601701"/>
              <a:gd name="connsiteY51" fmla="*/ 791217 h 1429392"/>
              <a:gd name="connsiteX52" fmla="*/ 458826 w 601701"/>
              <a:gd name="connsiteY52" fmla="*/ 680092 h 1429392"/>
              <a:gd name="connsiteX53" fmla="*/ 446126 w 601701"/>
              <a:gd name="connsiteY53" fmla="*/ 664217 h 1429392"/>
              <a:gd name="connsiteX54" fmla="*/ 420726 w 601701"/>
              <a:gd name="connsiteY54" fmla="*/ 654692 h 1429392"/>
              <a:gd name="connsiteX55" fmla="*/ 395326 w 601701"/>
              <a:gd name="connsiteY55" fmla="*/ 651517 h 1429392"/>
              <a:gd name="connsiteX56" fmla="*/ 366751 w 601701"/>
              <a:gd name="connsiteY56" fmla="*/ 638817 h 1429392"/>
              <a:gd name="connsiteX57" fmla="*/ 363576 w 601701"/>
              <a:gd name="connsiteY57" fmla="*/ 629292 h 1429392"/>
              <a:gd name="connsiteX58" fmla="*/ 350876 w 601701"/>
              <a:gd name="connsiteY58" fmla="*/ 603892 h 1429392"/>
              <a:gd name="connsiteX59" fmla="*/ 344526 w 601701"/>
              <a:gd name="connsiteY59" fmla="*/ 591192 h 1429392"/>
              <a:gd name="connsiteX60" fmla="*/ 315951 w 601701"/>
              <a:gd name="connsiteY60" fmla="*/ 546742 h 1429392"/>
              <a:gd name="connsiteX61" fmla="*/ 309601 w 601701"/>
              <a:gd name="connsiteY61" fmla="*/ 537217 h 1429392"/>
              <a:gd name="connsiteX62" fmla="*/ 303251 w 601701"/>
              <a:gd name="connsiteY62" fmla="*/ 511817 h 1429392"/>
              <a:gd name="connsiteX63" fmla="*/ 300076 w 601701"/>
              <a:gd name="connsiteY63" fmla="*/ 502292 h 1429392"/>
              <a:gd name="connsiteX64" fmla="*/ 296901 w 601701"/>
              <a:gd name="connsiteY64" fmla="*/ 486417 h 1429392"/>
              <a:gd name="connsiteX65" fmla="*/ 312776 w 601701"/>
              <a:gd name="connsiteY65" fmla="*/ 457842 h 1429392"/>
              <a:gd name="connsiteX66" fmla="*/ 325476 w 601701"/>
              <a:gd name="connsiteY66" fmla="*/ 454667 h 1429392"/>
              <a:gd name="connsiteX67" fmla="*/ 338176 w 601701"/>
              <a:gd name="connsiteY67" fmla="*/ 445142 h 1429392"/>
              <a:gd name="connsiteX68" fmla="*/ 369926 w 601701"/>
              <a:gd name="connsiteY68" fmla="*/ 422917 h 1429392"/>
              <a:gd name="connsiteX69" fmla="*/ 382626 w 601701"/>
              <a:gd name="connsiteY69" fmla="*/ 397517 h 1429392"/>
              <a:gd name="connsiteX70" fmla="*/ 388976 w 601701"/>
              <a:gd name="connsiteY70" fmla="*/ 387992 h 1429392"/>
              <a:gd name="connsiteX71" fmla="*/ 392151 w 601701"/>
              <a:gd name="connsiteY71" fmla="*/ 314967 h 1429392"/>
              <a:gd name="connsiteX72" fmla="*/ 398501 w 601701"/>
              <a:gd name="connsiteY72" fmla="*/ 305442 h 1429392"/>
              <a:gd name="connsiteX73" fmla="*/ 417551 w 601701"/>
              <a:gd name="connsiteY73" fmla="*/ 286392 h 1429392"/>
              <a:gd name="connsiteX74" fmla="*/ 427076 w 601701"/>
              <a:gd name="connsiteY74" fmla="*/ 276867 h 1429392"/>
              <a:gd name="connsiteX75" fmla="*/ 430251 w 601701"/>
              <a:gd name="connsiteY75" fmla="*/ 267342 h 1429392"/>
              <a:gd name="connsiteX76" fmla="*/ 417551 w 601701"/>
              <a:gd name="connsiteY76" fmla="*/ 232417 h 1429392"/>
              <a:gd name="connsiteX77" fmla="*/ 420726 w 601701"/>
              <a:gd name="connsiteY77" fmla="*/ 203842 h 1429392"/>
              <a:gd name="connsiteX78" fmla="*/ 439776 w 601701"/>
              <a:gd name="connsiteY78" fmla="*/ 184792 h 1429392"/>
              <a:gd name="connsiteX79" fmla="*/ 462001 w 601701"/>
              <a:gd name="connsiteY79" fmla="*/ 168917 h 1429392"/>
              <a:gd name="connsiteX80" fmla="*/ 481051 w 601701"/>
              <a:gd name="connsiteY80" fmla="*/ 149867 h 1429392"/>
              <a:gd name="connsiteX81" fmla="*/ 493751 w 601701"/>
              <a:gd name="connsiteY81" fmla="*/ 133992 h 1429392"/>
              <a:gd name="connsiteX82" fmla="*/ 500101 w 601701"/>
              <a:gd name="connsiteY82" fmla="*/ 121292 h 1429392"/>
              <a:gd name="connsiteX83" fmla="*/ 512801 w 601701"/>
              <a:gd name="connsiteY83" fmla="*/ 108592 h 1429392"/>
              <a:gd name="connsiteX84" fmla="*/ 528676 w 601701"/>
              <a:gd name="connsiteY84" fmla="*/ 80017 h 1429392"/>
              <a:gd name="connsiteX85" fmla="*/ 541376 w 601701"/>
              <a:gd name="connsiteY85" fmla="*/ 64142 h 1429392"/>
              <a:gd name="connsiteX86" fmla="*/ 550901 w 601701"/>
              <a:gd name="connsiteY86" fmla="*/ 41917 h 1429392"/>
              <a:gd name="connsiteX87" fmla="*/ 557251 w 601701"/>
              <a:gd name="connsiteY87" fmla="*/ 10167 h 1429392"/>
              <a:gd name="connsiteX88" fmla="*/ 560426 w 601701"/>
              <a:gd name="connsiteY88" fmla="*/ 642 h 1429392"/>
              <a:gd name="connsiteX89" fmla="*/ 519151 w 601701"/>
              <a:gd name="connsiteY89" fmla="*/ 3817 h 1429392"/>
              <a:gd name="connsiteX90" fmla="*/ 490576 w 601701"/>
              <a:gd name="connsiteY90" fmla="*/ 16517 h 1429392"/>
              <a:gd name="connsiteX91" fmla="*/ 465176 w 601701"/>
              <a:gd name="connsiteY91" fmla="*/ 29217 h 1429392"/>
              <a:gd name="connsiteX92" fmla="*/ 452476 w 601701"/>
              <a:gd name="connsiteY92" fmla="*/ 35567 h 1429392"/>
              <a:gd name="connsiteX93" fmla="*/ 433426 w 601701"/>
              <a:gd name="connsiteY93" fmla="*/ 38742 h 1429392"/>
              <a:gd name="connsiteX94" fmla="*/ 395326 w 601701"/>
              <a:gd name="connsiteY94" fmla="*/ 48267 h 1429392"/>
              <a:gd name="connsiteX95" fmla="*/ 382626 w 601701"/>
              <a:gd name="connsiteY95" fmla="*/ 51442 h 1429392"/>
              <a:gd name="connsiteX96" fmla="*/ 341351 w 601701"/>
              <a:gd name="connsiteY96" fmla="*/ 67317 h 1429392"/>
              <a:gd name="connsiteX97" fmla="*/ 287376 w 601701"/>
              <a:gd name="connsiteY97" fmla="*/ 111767 h 1429392"/>
              <a:gd name="connsiteX98" fmla="*/ 246101 w 601701"/>
              <a:gd name="connsiteY98" fmla="*/ 127642 h 1429392"/>
              <a:gd name="connsiteX99" fmla="*/ 214351 w 601701"/>
              <a:gd name="connsiteY99" fmla="*/ 149867 h 1429392"/>
              <a:gd name="connsiteX100" fmla="*/ 192126 w 601701"/>
              <a:gd name="connsiteY100" fmla="*/ 162567 h 1429392"/>
              <a:gd name="connsiteX101" fmla="*/ 179426 w 601701"/>
              <a:gd name="connsiteY101" fmla="*/ 178442 h 1429392"/>
              <a:gd name="connsiteX102" fmla="*/ 163551 w 601701"/>
              <a:gd name="connsiteY102" fmla="*/ 197492 h 1429392"/>
              <a:gd name="connsiteX103" fmla="*/ 154026 w 601701"/>
              <a:gd name="connsiteY103" fmla="*/ 264167 h 1429392"/>
              <a:gd name="connsiteX104" fmla="*/ 150851 w 601701"/>
              <a:gd name="connsiteY104" fmla="*/ 273692 h 1429392"/>
              <a:gd name="connsiteX105" fmla="*/ 157201 w 601701"/>
              <a:gd name="connsiteY105" fmla="*/ 375292 h 1429392"/>
              <a:gd name="connsiteX106" fmla="*/ 160376 w 601701"/>
              <a:gd name="connsiteY106" fmla="*/ 391167 h 1429392"/>
              <a:gd name="connsiteX107" fmla="*/ 166726 w 601701"/>
              <a:gd name="connsiteY107" fmla="*/ 521342 h 1429392"/>
              <a:gd name="connsiteX108" fmla="*/ 169901 w 601701"/>
              <a:gd name="connsiteY108" fmla="*/ 543567 h 1429392"/>
              <a:gd name="connsiteX109" fmla="*/ 176251 w 601701"/>
              <a:gd name="connsiteY109" fmla="*/ 565792 h 1429392"/>
              <a:gd name="connsiteX110" fmla="*/ 182601 w 601701"/>
              <a:gd name="connsiteY110" fmla="*/ 591192 h 1429392"/>
              <a:gd name="connsiteX111" fmla="*/ 185776 w 601701"/>
              <a:gd name="connsiteY111" fmla="*/ 603892 h 1429392"/>
              <a:gd name="connsiteX112" fmla="*/ 182601 w 601701"/>
              <a:gd name="connsiteY112" fmla="*/ 651517 h 1429392"/>
              <a:gd name="connsiteX113" fmla="*/ 176251 w 601701"/>
              <a:gd name="connsiteY113" fmla="*/ 664217 h 1429392"/>
              <a:gd name="connsiteX114" fmla="*/ 160376 w 601701"/>
              <a:gd name="connsiteY114" fmla="*/ 702317 h 1429392"/>
              <a:gd name="connsiteX115" fmla="*/ 150851 w 601701"/>
              <a:gd name="connsiteY115" fmla="*/ 724542 h 1429392"/>
              <a:gd name="connsiteX116" fmla="*/ 141326 w 601701"/>
              <a:gd name="connsiteY116" fmla="*/ 749942 h 1429392"/>
              <a:gd name="connsiteX117" fmla="*/ 134976 w 601701"/>
              <a:gd name="connsiteY117" fmla="*/ 788042 h 1429392"/>
              <a:gd name="connsiteX118" fmla="*/ 128626 w 601701"/>
              <a:gd name="connsiteY118" fmla="*/ 813442 h 1429392"/>
              <a:gd name="connsiteX119" fmla="*/ 125451 w 601701"/>
              <a:gd name="connsiteY119" fmla="*/ 829317 h 1429392"/>
              <a:gd name="connsiteX120" fmla="*/ 119101 w 601701"/>
              <a:gd name="connsiteY120" fmla="*/ 851542 h 1429392"/>
              <a:gd name="connsiteX121" fmla="*/ 112751 w 601701"/>
              <a:gd name="connsiteY121" fmla="*/ 880117 h 1429392"/>
              <a:gd name="connsiteX122" fmla="*/ 109576 w 601701"/>
              <a:gd name="connsiteY122" fmla="*/ 902342 h 1429392"/>
              <a:gd name="connsiteX123" fmla="*/ 103226 w 601701"/>
              <a:gd name="connsiteY123" fmla="*/ 940442 h 1429392"/>
              <a:gd name="connsiteX124" fmla="*/ 96876 w 601701"/>
              <a:gd name="connsiteY124" fmla="*/ 984892 h 1429392"/>
              <a:gd name="connsiteX125" fmla="*/ 87351 w 601701"/>
              <a:gd name="connsiteY125" fmla="*/ 1007117 h 1429392"/>
              <a:gd name="connsiteX126" fmla="*/ 84176 w 601701"/>
              <a:gd name="connsiteY126" fmla="*/ 1022992 h 1429392"/>
              <a:gd name="connsiteX127" fmla="*/ 74651 w 601701"/>
              <a:gd name="connsiteY127" fmla="*/ 1048392 h 1429392"/>
              <a:gd name="connsiteX128" fmla="*/ 61951 w 601701"/>
              <a:gd name="connsiteY128" fmla="*/ 1096017 h 1429392"/>
              <a:gd name="connsiteX129" fmla="*/ 58776 w 601701"/>
              <a:gd name="connsiteY129" fmla="*/ 1111892 h 1429392"/>
              <a:gd name="connsiteX130" fmla="*/ 39726 w 601701"/>
              <a:gd name="connsiteY130" fmla="*/ 1159517 h 1429392"/>
              <a:gd name="connsiteX131" fmla="*/ 27026 w 601701"/>
              <a:gd name="connsiteY131" fmla="*/ 1184917 h 1429392"/>
              <a:gd name="connsiteX132" fmla="*/ 20676 w 601701"/>
              <a:gd name="connsiteY132" fmla="*/ 1207142 h 1429392"/>
              <a:gd name="connsiteX133" fmla="*/ 17501 w 601701"/>
              <a:gd name="connsiteY133" fmla="*/ 1216667 h 1429392"/>
              <a:gd name="connsiteX134" fmla="*/ 11151 w 601701"/>
              <a:gd name="connsiteY134" fmla="*/ 1226192 h 1429392"/>
              <a:gd name="connsiteX135" fmla="*/ 4801 w 601701"/>
              <a:gd name="connsiteY135" fmla="*/ 1388117 h 1429392"/>
              <a:gd name="connsiteX136" fmla="*/ 14326 w 601701"/>
              <a:gd name="connsiteY136" fmla="*/ 1423042 h 1429392"/>
              <a:gd name="connsiteX137" fmla="*/ 36551 w 601701"/>
              <a:gd name="connsiteY137" fmla="*/ 1423042 h 1429392"/>
              <a:gd name="connsiteX0" fmla="*/ 36551 w 601701"/>
              <a:gd name="connsiteY0" fmla="*/ 1423042 h 1429392"/>
              <a:gd name="connsiteX1" fmla="*/ 52426 w 601701"/>
              <a:gd name="connsiteY1" fmla="*/ 1419867 h 1429392"/>
              <a:gd name="connsiteX2" fmla="*/ 61951 w 601701"/>
              <a:gd name="connsiteY2" fmla="*/ 1426217 h 1429392"/>
              <a:gd name="connsiteX3" fmla="*/ 74651 w 601701"/>
              <a:gd name="connsiteY3" fmla="*/ 1429392 h 1429392"/>
              <a:gd name="connsiteX4" fmla="*/ 109576 w 601701"/>
              <a:gd name="connsiteY4" fmla="*/ 1423042 h 1429392"/>
              <a:gd name="connsiteX5" fmla="*/ 119101 w 601701"/>
              <a:gd name="connsiteY5" fmla="*/ 1416692 h 1429392"/>
              <a:gd name="connsiteX6" fmla="*/ 131801 w 601701"/>
              <a:gd name="connsiteY6" fmla="*/ 1410342 h 1429392"/>
              <a:gd name="connsiteX7" fmla="*/ 141326 w 601701"/>
              <a:gd name="connsiteY7" fmla="*/ 1407167 h 1429392"/>
              <a:gd name="connsiteX8" fmla="*/ 173076 w 601701"/>
              <a:gd name="connsiteY8" fmla="*/ 1388117 h 1429392"/>
              <a:gd name="connsiteX9" fmla="*/ 185776 w 601701"/>
              <a:gd name="connsiteY9" fmla="*/ 1384942 h 1429392"/>
              <a:gd name="connsiteX10" fmla="*/ 233401 w 601701"/>
              <a:gd name="connsiteY10" fmla="*/ 1369067 h 1429392"/>
              <a:gd name="connsiteX11" fmla="*/ 246101 w 601701"/>
              <a:gd name="connsiteY11" fmla="*/ 1365892 h 1429392"/>
              <a:gd name="connsiteX12" fmla="*/ 258801 w 601701"/>
              <a:gd name="connsiteY12" fmla="*/ 1362717 h 1429392"/>
              <a:gd name="connsiteX13" fmla="*/ 268326 w 601701"/>
              <a:gd name="connsiteY13" fmla="*/ 1356367 h 1429392"/>
              <a:gd name="connsiteX14" fmla="*/ 309601 w 601701"/>
              <a:gd name="connsiteY14" fmla="*/ 1346842 h 1429392"/>
              <a:gd name="connsiteX15" fmla="*/ 335001 w 601701"/>
              <a:gd name="connsiteY15" fmla="*/ 1337317 h 1429392"/>
              <a:gd name="connsiteX16" fmla="*/ 354051 w 601701"/>
              <a:gd name="connsiteY16" fmla="*/ 1334142 h 1429392"/>
              <a:gd name="connsiteX17" fmla="*/ 385801 w 601701"/>
              <a:gd name="connsiteY17" fmla="*/ 1324617 h 1429392"/>
              <a:gd name="connsiteX18" fmla="*/ 414376 w 601701"/>
              <a:gd name="connsiteY18" fmla="*/ 1321442 h 1429392"/>
              <a:gd name="connsiteX19" fmla="*/ 487401 w 601701"/>
              <a:gd name="connsiteY19" fmla="*/ 1311917 h 1429392"/>
              <a:gd name="connsiteX20" fmla="*/ 500101 w 601701"/>
              <a:gd name="connsiteY20" fmla="*/ 1308742 h 1429392"/>
              <a:gd name="connsiteX21" fmla="*/ 522326 w 601701"/>
              <a:gd name="connsiteY21" fmla="*/ 1302392 h 1429392"/>
              <a:gd name="connsiteX22" fmla="*/ 579476 w 601701"/>
              <a:gd name="connsiteY22" fmla="*/ 1292867 h 1429392"/>
              <a:gd name="connsiteX23" fmla="*/ 598526 w 601701"/>
              <a:gd name="connsiteY23" fmla="*/ 1289692 h 1429392"/>
              <a:gd name="connsiteX24" fmla="*/ 595351 w 601701"/>
              <a:gd name="connsiteY24" fmla="*/ 1276992 h 1429392"/>
              <a:gd name="connsiteX25" fmla="*/ 582651 w 601701"/>
              <a:gd name="connsiteY25" fmla="*/ 1257942 h 1429392"/>
              <a:gd name="connsiteX26" fmla="*/ 582651 w 601701"/>
              <a:gd name="connsiteY26" fmla="*/ 1210317 h 1429392"/>
              <a:gd name="connsiteX27" fmla="*/ 595351 w 601701"/>
              <a:gd name="connsiteY27" fmla="*/ 1197617 h 1429392"/>
              <a:gd name="connsiteX28" fmla="*/ 601701 w 601701"/>
              <a:gd name="connsiteY28" fmla="*/ 1188092 h 1429392"/>
              <a:gd name="connsiteX29" fmla="*/ 595351 w 601701"/>
              <a:gd name="connsiteY29" fmla="*/ 1172217 h 1429392"/>
              <a:gd name="connsiteX30" fmla="*/ 541376 w 601701"/>
              <a:gd name="connsiteY30" fmla="*/ 1153167 h 1429392"/>
              <a:gd name="connsiteX31" fmla="*/ 528676 w 601701"/>
              <a:gd name="connsiteY31" fmla="*/ 1146817 h 1429392"/>
              <a:gd name="connsiteX32" fmla="*/ 519151 w 601701"/>
              <a:gd name="connsiteY32" fmla="*/ 1143642 h 1429392"/>
              <a:gd name="connsiteX33" fmla="*/ 512801 w 601701"/>
              <a:gd name="connsiteY33" fmla="*/ 1134117 h 1429392"/>
              <a:gd name="connsiteX34" fmla="*/ 522326 w 601701"/>
              <a:gd name="connsiteY34" fmla="*/ 1102367 h 1429392"/>
              <a:gd name="connsiteX35" fmla="*/ 538201 w 601701"/>
              <a:gd name="connsiteY35" fmla="*/ 1070617 h 1429392"/>
              <a:gd name="connsiteX36" fmla="*/ 544551 w 601701"/>
              <a:gd name="connsiteY36" fmla="*/ 1048392 h 1429392"/>
              <a:gd name="connsiteX37" fmla="*/ 550901 w 601701"/>
              <a:gd name="connsiteY37" fmla="*/ 1022992 h 1429392"/>
              <a:gd name="connsiteX38" fmla="*/ 547726 w 601701"/>
              <a:gd name="connsiteY38" fmla="*/ 991242 h 1429392"/>
              <a:gd name="connsiteX39" fmla="*/ 538201 w 601701"/>
              <a:gd name="connsiteY39" fmla="*/ 981717 h 1429392"/>
              <a:gd name="connsiteX40" fmla="*/ 535026 w 601701"/>
              <a:gd name="connsiteY40" fmla="*/ 969017 h 1429392"/>
              <a:gd name="connsiteX41" fmla="*/ 528676 w 601701"/>
              <a:gd name="connsiteY41" fmla="*/ 959492 h 1429392"/>
              <a:gd name="connsiteX42" fmla="*/ 525501 w 601701"/>
              <a:gd name="connsiteY42" fmla="*/ 918217 h 1429392"/>
              <a:gd name="connsiteX43" fmla="*/ 535026 w 601701"/>
              <a:gd name="connsiteY43" fmla="*/ 905517 h 1429392"/>
              <a:gd name="connsiteX44" fmla="*/ 541376 w 601701"/>
              <a:gd name="connsiteY44" fmla="*/ 892817 h 1429392"/>
              <a:gd name="connsiteX45" fmla="*/ 538201 w 601701"/>
              <a:gd name="connsiteY45" fmla="*/ 880117 h 1429392"/>
              <a:gd name="connsiteX46" fmla="*/ 522326 w 601701"/>
              <a:gd name="connsiteY46" fmla="*/ 864242 h 1429392"/>
              <a:gd name="connsiteX47" fmla="*/ 515976 w 601701"/>
              <a:gd name="connsiteY47" fmla="*/ 845192 h 1429392"/>
              <a:gd name="connsiteX48" fmla="*/ 490576 w 601701"/>
              <a:gd name="connsiteY48" fmla="*/ 842017 h 1429392"/>
              <a:gd name="connsiteX49" fmla="*/ 481051 w 601701"/>
              <a:gd name="connsiteY49" fmla="*/ 829317 h 1429392"/>
              <a:gd name="connsiteX50" fmla="*/ 474701 w 601701"/>
              <a:gd name="connsiteY50" fmla="*/ 807092 h 1429392"/>
              <a:gd name="connsiteX51" fmla="*/ 468351 w 601701"/>
              <a:gd name="connsiteY51" fmla="*/ 791217 h 1429392"/>
              <a:gd name="connsiteX52" fmla="*/ 458826 w 601701"/>
              <a:gd name="connsiteY52" fmla="*/ 680092 h 1429392"/>
              <a:gd name="connsiteX53" fmla="*/ 446126 w 601701"/>
              <a:gd name="connsiteY53" fmla="*/ 664217 h 1429392"/>
              <a:gd name="connsiteX54" fmla="*/ 420726 w 601701"/>
              <a:gd name="connsiteY54" fmla="*/ 654692 h 1429392"/>
              <a:gd name="connsiteX55" fmla="*/ 395326 w 601701"/>
              <a:gd name="connsiteY55" fmla="*/ 651517 h 1429392"/>
              <a:gd name="connsiteX56" fmla="*/ 366751 w 601701"/>
              <a:gd name="connsiteY56" fmla="*/ 638817 h 1429392"/>
              <a:gd name="connsiteX57" fmla="*/ 363576 w 601701"/>
              <a:gd name="connsiteY57" fmla="*/ 629292 h 1429392"/>
              <a:gd name="connsiteX58" fmla="*/ 350876 w 601701"/>
              <a:gd name="connsiteY58" fmla="*/ 603892 h 1429392"/>
              <a:gd name="connsiteX59" fmla="*/ 344526 w 601701"/>
              <a:gd name="connsiteY59" fmla="*/ 591192 h 1429392"/>
              <a:gd name="connsiteX60" fmla="*/ 315951 w 601701"/>
              <a:gd name="connsiteY60" fmla="*/ 546742 h 1429392"/>
              <a:gd name="connsiteX61" fmla="*/ 309601 w 601701"/>
              <a:gd name="connsiteY61" fmla="*/ 537217 h 1429392"/>
              <a:gd name="connsiteX62" fmla="*/ 303251 w 601701"/>
              <a:gd name="connsiteY62" fmla="*/ 511817 h 1429392"/>
              <a:gd name="connsiteX63" fmla="*/ 300076 w 601701"/>
              <a:gd name="connsiteY63" fmla="*/ 502292 h 1429392"/>
              <a:gd name="connsiteX64" fmla="*/ 296901 w 601701"/>
              <a:gd name="connsiteY64" fmla="*/ 486417 h 1429392"/>
              <a:gd name="connsiteX65" fmla="*/ 312776 w 601701"/>
              <a:gd name="connsiteY65" fmla="*/ 457842 h 1429392"/>
              <a:gd name="connsiteX66" fmla="*/ 325476 w 601701"/>
              <a:gd name="connsiteY66" fmla="*/ 454667 h 1429392"/>
              <a:gd name="connsiteX67" fmla="*/ 338176 w 601701"/>
              <a:gd name="connsiteY67" fmla="*/ 445142 h 1429392"/>
              <a:gd name="connsiteX68" fmla="*/ 369926 w 601701"/>
              <a:gd name="connsiteY68" fmla="*/ 422917 h 1429392"/>
              <a:gd name="connsiteX69" fmla="*/ 382626 w 601701"/>
              <a:gd name="connsiteY69" fmla="*/ 397517 h 1429392"/>
              <a:gd name="connsiteX70" fmla="*/ 388976 w 601701"/>
              <a:gd name="connsiteY70" fmla="*/ 387992 h 1429392"/>
              <a:gd name="connsiteX71" fmla="*/ 392151 w 601701"/>
              <a:gd name="connsiteY71" fmla="*/ 314967 h 1429392"/>
              <a:gd name="connsiteX72" fmla="*/ 398501 w 601701"/>
              <a:gd name="connsiteY72" fmla="*/ 305442 h 1429392"/>
              <a:gd name="connsiteX73" fmla="*/ 417551 w 601701"/>
              <a:gd name="connsiteY73" fmla="*/ 286392 h 1429392"/>
              <a:gd name="connsiteX74" fmla="*/ 427076 w 601701"/>
              <a:gd name="connsiteY74" fmla="*/ 276867 h 1429392"/>
              <a:gd name="connsiteX75" fmla="*/ 430251 w 601701"/>
              <a:gd name="connsiteY75" fmla="*/ 267342 h 1429392"/>
              <a:gd name="connsiteX76" fmla="*/ 417551 w 601701"/>
              <a:gd name="connsiteY76" fmla="*/ 232417 h 1429392"/>
              <a:gd name="connsiteX77" fmla="*/ 420726 w 601701"/>
              <a:gd name="connsiteY77" fmla="*/ 203842 h 1429392"/>
              <a:gd name="connsiteX78" fmla="*/ 439776 w 601701"/>
              <a:gd name="connsiteY78" fmla="*/ 184792 h 1429392"/>
              <a:gd name="connsiteX79" fmla="*/ 462001 w 601701"/>
              <a:gd name="connsiteY79" fmla="*/ 168917 h 1429392"/>
              <a:gd name="connsiteX80" fmla="*/ 481051 w 601701"/>
              <a:gd name="connsiteY80" fmla="*/ 149867 h 1429392"/>
              <a:gd name="connsiteX81" fmla="*/ 493751 w 601701"/>
              <a:gd name="connsiteY81" fmla="*/ 133992 h 1429392"/>
              <a:gd name="connsiteX82" fmla="*/ 500101 w 601701"/>
              <a:gd name="connsiteY82" fmla="*/ 121292 h 1429392"/>
              <a:gd name="connsiteX83" fmla="*/ 512801 w 601701"/>
              <a:gd name="connsiteY83" fmla="*/ 108592 h 1429392"/>
              <a:gd name="connsiteX84" fmla="*/ 528676 w 601701"/>
              <a:gd name="connsiteY84" fmla="*/ 80017 h 1429392"/>
              <a:gd name="connsiteX85" fmla="*/ 541376 w 601701"/>
              <a:gd name="connsiteY85" fmla="*/ 64142 h 1429392"/>
              <a:gd name="connsiteX86" fmla="*/ 550901 w 601701"/>
              <a:gd name="connsiteY86" fmla="*/ 41917 h 1429392"/>
              <a:gd name="connsiteX87" fmla="*/ 557251 w 601701"/>
              <a:gd name="connsiteY87" fmla="*/ 10167 h 1429392"/>
              <a:gd name="connsiteX88" fmla="*/ 560426 w 601701"/>
              <a:gd name="connsiteY88" fmla="*/ 642 h 1429392"/>
              <a:gd name="connsiteX89" fmla="*/ 519151 w 601701"/>
              <a:gd name="connsiteY89" fmla="*/ 3817 h 1429392"/>
              <a:gd name="connsiteX90" fmla="*/ 490576 w 601701"/>
              <a:gd name="connsiteY90" fmla="*/ 16517 h 1429392"/>
              <a:gd name="connsiteX91" fmla="*/ 465176 w 601701"/>
              <a:gd name="connsiteY91" fmla="*/ 29217 h 1429392"/>
              <a:gd name="connsiteX92" fmla="*/ 452476 w 601701"/>
              <a:gd name="connsiteY92" fmla="*/ 35567 h 1429392"/>
              <a:gd name="connsiteX93" fmla="*/ 433426 w 601701"/>
              <a:gd name="connsiteY93" fmla="*/ 38742 h 1429392"/>
              <a:gd name="connsiteX94" fmla="*/ 395326 w 601701"/>
              <a:gd name="connsiteY94" fmla="*/ 48267 h 1429392"/>
              <a:gd name="connsiteX95" fmla="*/ 341351 w 601701"/>
              <a:gd name="connsiteY95" fmla="*/ 67317 h 1429392"/>
              <a:gd name="connsiteX96" fmla="*/ 287376 w 601701"/>
              <a:gd name="connsiteY96" fmla="*/ 111767 h 1429392"/>
              <a:gd name="connsiteX97" fmla="*/ 246101 w 601701"/>
              <a:gd name="connsiteY97" fmla="*/ 127642 h 1429392"/>
              <a:gd name="connsiteX98" fmla="*/ 214351 w 601701"/>
              <a:gd name="connsiteY98" fmla="*/ 149867 h 1429392"/>
              <a:gd name="connsiteX99" fmla="*/ 192126 w 601701"/>
              <a:gd name="connsiteY99" fmla="*/ 162567 h 1429392"/>
              <a:gd name="connsiteX100" fmla="*/ 179426 w 601701"/>
              <a:gd name="connsiteY100" fmla="*/ 178442 h 1429392"/>
              <a:gd name="connsiteX101" fmla="*/ 163551 w 601701"/>
              <a:gd name="connsiteY101" fmla="*/ 197492 h 1429392"/>
              <a:gd name="connsiteX102" fmla="*/ 154026 w 601701"/>
              <a:gd name="connsiteY102" fmla="*/ 264167 h 1429392"/>
              <a:gd name="connsiteX103" fmla="*/ 150851 w 601701"/>
              <a:gd name="connsiteY103" fmla="*/ 273692 h 1429392"/>
              <a:gd name="connsiteX104" fmla="*/ 157201 w 601701"/>
              <a:gd name="connsiteY104" fmla="*/ 375292 h 1429392"/>
              <a:gd name="connsiteX105" fmla="*/ 160376 w 601701"/>
              <a:gd name="connsiteY105" fmla="*/ 391167 h 1429392"/>
              <a:gd name="connsiteX106" fmla="*/ 166726 w 601701"/>
              <a:gd name="connsiteY106" fmla="*/ 521342 h 1429392"/>
              <a:gd name="connsiteX107" fmla="*/ 169901 w 601701"/>
              <a:gd name="connsiteY107" fmla="*/ 543567 h 1429392"/>
              <a:gd name="connsiteX108" fmla="*/ 176251 w 601701"/>
              <a:gd name="connsiteY108" fmla="*/ 565792 h 1429392"/>
              <a:gd name="connsiteX109" fmla="*/ 182601 w 601701"/>
              <a:gd name="connsiteY109" fmla="*/ 591192 h 1429392"/>
              <a:gd name="connsiteX110" fmla="*/ 185776 w 601701"/>
              <a:gd name="connsiteY110" fmla="*/ 603892 h 1429392"/>
              <a:gd name="connsiteX111" fmla="*/ 182601 w 601701"/>
              <a:gd name="connsiteY111" fmla="*/ 651517 h 1429392"/>
              <a:gd name="connsiteX112" fmla="*/ 176251 w 601701"/>
              <a:gd name="connsiteY112" fmla="*/ 664217 h 1429392"/>
              <a:gd name="connsiteX113" fmla="*/ 160376 w 601701"/>
              <a:gd name="connsiteY113" fmla="*/ 702317 h 1429392"/>
              <a:gd name="connsiteX114" fmla="*/ 150851 w 601701"/>
              <a:gd name="connsiteY114" fmla="*/ 724542 h 1429392"/>
              <a:gd name="connsiteX115" fmla="*/ 141326 w 601701"/>
              <a:gd name="connsiteY115" fmla="*/ 749942 h 1429392"/>
              <a:gd name="connsiteX116" fmla="*/ 134976 w 601701"/>
              <a:gd name="connsiteY116" fmla="*/ 788042 h 1429392"/>
              <a:gd name="connsiteX117" fmla="*/ 128626 w 601701"/>
              <a:gd name="connsiteY117" fmla="*/ 813442 h 1429392"/>
              <a:gd name="connsiteX118" fmla="*/ 125451 w 601701"/>
              <a:gd name="connsiteY118" fmla="*/ 829317 h 1429392"/>
              <a:gd name="connsiteX119" fmla="*/ 119101 w 601701"/>
              <a:gd name="connsiteY119" fmla="*/ 851542 h 1429392"/>
              <a:gd name="connsiteX120" fmla="*/ 112751 w 601701"/>
              <a:gd name="connsiteY120" fmla="*/ 880117 h 1429392"/>
              <a:gd name="connsiteX121" fmla="*/ 109576 w 601701"/>
              <a:gd name="connsiteY121" fmla="*/ 902342 h 1429392"/>
              <a:gd name="connsiteX122" fmla="*/ 103226 w 601701"/>
              <a:gd name="connsiteY122" fmla="*/ 940442 h 1429392"/>
              <a:gd name="connsiteX123" fmla="*/ 96876 w 601701"/>
              <a:gd name="connsiteY123" fmla="*/ 984892 h 1429392"/>
              <a:gd name="connsiteX124" fmla="*/ 87351 w 601701"/>
              <a:gd name="connsiteY124" fmla="*/ 1007117 h 1429392"/>
              <a:gd name="connsiteX125" fmla="*/ 84176 w 601701"/>
              <a:gd name="connsiteY125" fmla="*/ 1022992 h 1429392"/>
              <a:gd name="connsiteX126" fmla="*/ 74651 w 601701"/>
              <a:gd name="connsiteY126" fmla="*/ 1048392 h 1429392"/>
              <a:gd name="connsiteX127" fmla="*/ 61951 w 601701"/>
              <a:gd name="connsiteY127" fmla="*/ 1096017 h 1429392"/>
              <a:gd name="connsiteX128" fmla="*/ 58776 w 601701"/>
              <a:gd name="connsiteY128" fmla="*/ 1111892 h 1429392"/>
              <a:gd name="connsiteX129" fmla="*/ 39726 w 601701"/>
              <a:gd name="connsiteY129" fmla="*/ 1159517 h 1429392"/>
              <a:gd name="connsiteX130" fmla="*/ 27026 w 601701"/>
              <a:gd name="connsiteY130" fmla="*/ 1184917 h 1429392"/>
              <a:gd name="connsiteX131" fmla="*/ 20676 w 601701"/>
              <a:gd name="connsiteY131" fmla="*/ 1207142 h 1429392"/>
              <a:gd name="connsiteX132" fmla="*/ 17501 w 601701"/>
              <a:gd name="connsiteY132" fmla="*/ 1216667 h 1429392"/>
              <a:gd name="connsiteX133" fmla="*/ 11151 w 601701"/>
              <a:gd name="connsiteY133" fmla="*/ 1226192 h 1429392"/>
              <a:gd name="connsiteX134" fmla="*/ 4801 w 601701"/>
              <a:gd name="connsiteY134" fmla="*/ 1388117 h 1429392"/>
              <a:gd name="connsiteX135" fmla="*/ 14326 w 601701"/>
              <a:gd name="connsiteY135" fmla="*/ 1423042 h 1429392"/>
              <a:gd name="connsiteX136" fmla="*/ 36551 w 601701"/>
              <a:gd name="connsiteY136" fmla="*/ 1423042 h 1429392"/>
              <a:gd name="connsiteX0" fmla="*/ 36551 w 601701"/>
              <a:gd name="connsiteY0" fmla="*/ 1423042 h 1429392"/>
              <a:gd name="connsiteX1" fmla="*/ 52426 w 601701"/>
              <a:gd name="connsiteY1" fmla="*/ 1419867 h 1429392"/>
              <a:gd name="connsiteX2" fmla="*/ 61951 w 601701"/>
              <a:gd name="connsiteY2" fmla="*/ 1426217 h 1429392"/>
              <a:gd name="connsiteX3" fmla="*/ 74651 w 601701"/>
              <a:gd name="connsiteY3" fmla="*/ 1429392 h 1429392"/>
              <a:gd name="connsiteX4" fmla="*/ 109576 w 601701"/>
              <a:gd name="connsiteY4" fmla="*/ 1423042 h 1429392"/>
              <a:gd name="connsiteX5" fmla="*/ 119101 w 601701"/>
              <a:gd name="connsiteY5" fmla="*/ 1416692 h 1429392"/>
              <a:gd name="connsiteX6" fmla="*/ 131801 w 601701"/>
              <a:gd name="connsiteY6" fmla="*/ 1410342 h 1429392"/>
              <a:gd name="connsiteX7" fmla="*/ 141326 w 601701"/>
              <a:gd name="connsiteY7" fmla="*/ 1407167 h 1429392"/>
              <a:gd name="connsiteX8" fmla="*/ 173076 w 601701"/>
              <a:gd name="connsiteY8" fmla="*/ 1388117 h 1429392"/>
              <a:gd name="connsiteX9" fmla="*/ 185776 w 601701"/>
              <a:gd name="connsiteY9" fmla="*/ 1384942 h 1429392"/>
              <a:gd name="connsiteX10" fmla="*/ 233401 w 601701"/>
              <a:gd name="connsiteY10" fmla="*/ 1369067 h 1429392"/>
              <a:gd name="connsiteX11" fmla="*/ 246101 w 601701"/>
              <a:gd name="connsiteY11" fmla="*/ 1365892 h 1429392"/>
              <a:gd name="connsiteX12" fmla="*/ 258801 w 601701"/>
              <a:gd name="connsiteY12" fmla="*/ 1362717 h 1429392"/>
              <a:gd name="connsiteX13" fmla="*/ 268326 w 601701"/>
              <a:gd name="connsiteY13" fmla="*/ 1356367 h 1429392"/>
              <a:gd name="connsiteX14" fmla="*/ 309601 w 601701"/>
              <a:gd name="connsiteY14" fmla="*/ 1346842 h 1429392"/>
              <a:gd name="connsiteX15" fmla="*/ 335001 w 601701"/>
              <a:gd name="connsiteY15" fmla="*/ 1337317 h 1429392"/>
              <a:gd name="connsiteX16" fmla="*/ 354051 w 601701"/>
              <a:gd name="connsiteY16" fmla="*/ 1334142 h 1429392"/>
              <a:gd name="connsiteX17" fmla="*/ 385801 w 601701"/>
              <a:gd name="connsiteY17" fmla="*/ 1324617 h 1429392"/>
              <a:gd name="connsiteX18" fmla="*/ 414376 w 601701"/>
              <a:gd name="connsiteY18" fmla="*/ 1321442 h 1429392"/>
              <a:gd name="connsiteX19" fmla="*/ 487401 w 601701"/>
              <a:gd name="connsiteY19" fmla="*/ 1311917 h 1429392"/>
              <a:gd name="connsiteX20" fmla="*/ 500101 w 601701"/>
              <a:gd name="connsiteY20" fmla="*/ 1308742 h 1429392"/>
              <a:gd name="connsiteX21" fmla="*/ 522326 w 601701"/>
              <a:gd name="connsiteY21" fmla="*/ 1302392 h 1429392"/>
              <a:gd name="connsiteX22" fmla="*/ 579476 w 601701"/>
              <a:gd name="connsiteY22" fmla="*/ 1292867 h 1429392"/>
              <a:gd name="connsiteX23" fmla="*/ 598526 w 601701"/>
              <a:gd name="connsiteY23" fmla="*/ 1289692 h 1429392"/>
              <a:gd name="connsiteX24" fmla="*/ 595351 w 601701"/>
              <a:gd name="connsiteY24" fmla="*/ 1276992 h 1429392"/>
              <a:gd name="connsiteX25" fmla="*/ 582651 w 601701"/>
              <a:gd name="connsiteY25" fmla="*/ 1257942 h 1429392"/>
              <a:gd name="connsiteX26" fmla="*/ 582651 w 601701"/>
              <a:gd name="connsiteY26" fmla="*/ 1210317 h 1429392"/>
              <a:gd name="connsiteX27" fmla="*/ 595351 w 601701"/>
              <a:gd name="connsiteY27" fmla="*/ 1197617 h 1429392"/>
              <a:gd name="connsiteX28" fmla="*/ 601701 w 601701"/>
              <a:gd name="connsiteY28" fmla="*/ 1188092 h 1429392"/>
              <a:gd name="connsiteX29" fmla="*/ 595351 w 601701"/>
              <a:gd name="connsiteY29" fmla="*/ 1172217 h 1429392"/>
              <a:gd name="connsiteX30" fmla="*/ 541376 w 601701"/>
              <a:gd name="connsiteY30" fmla="*/ 1153167 h 1429392"/>
              <a:gd name="connsiteX31" fmla="*/ 528676 w 601701"/>
              <a:gd name="connsiteY31" fmla="*/ 1146817 h 1429392"/>
              <a:gd name="connsiteX32" fmla="*/ 519151 w 601701"/>
              <a:gd name="connsiteY32" fmla="*/ 1143642 h 1429392"/>
              <a:gd name="connsiteX33" fmla="*/ 512801 w 601701"/>
              <a:gd name="connsiteY33" fmla="*/ 1134117 h 1429392"/>
              <a:gd name="connsiteX34" fmla="*/ 522326 w 601701"/>
              <a:gd name="connsiteY34" fmla="*/ 1102367 h 1429392"/>
              <a:gd name="connsiteX35" fmla="*/ 538201 w 601701"/>
              <a:gd name="connsiteY35" fmla="*/ 1070617 h 1429392"/>
              <a:gd name="connsiteX36" fmla="*/ 544551 w 601701"/>
              <a:gd name="connsiteY36" fmla="*/ 1048392 h 1429392"/>
              <a:gd name="connsiteX37" fmla="*/ 550901 w 601701"/>
              <a:gd name="connsiteY37" fmla="*/ 1022992 h 1429392"/>
              <a:gd name="connsiteX38" fmla="*/ 547726 w 601701"/>
              <a:gd name="connsiteY38" fmla="*/ 991242 h 1429392"/>
              <a:gd name="connsiteX39" fmla="*/ 538201 w 601701"/>
              <a:gd name="connsiteY39" fmla="*/ 981717 h 1429392"/>
              <a:gd name="connsiteX40" fmla="*/ 535026 w 601701"/>
              <a:gd name="connsiteY40" fmla="*/ 969017 h 1429392"/>
              <a:gd name="connsiteX41" fmla="*/ 528676 w 601701"/>
              <a:gd name="connsiteY41" fmla="*/ 959492 h 1429392"/>
              <a:gd name="connsiteX42" fmla="*/ 525501 w 601701"/>
              <a:gd name="connsiteY42" fmla="*/ 918217 h 1429392"/>
              <a:gd name="connsiteX43" fmla="*/ 535026 w 601701"/>
              <a:gd name="connsiteY43" fmla="*/ 905517 h 1429392"/>
              <a:gd name="connsiteX44" fmla="*/ 541376 w 601701"/>
              <a:gd name="connsiteY44" fmla="*/ 892817 h 1429392"/>
              <a:gd name="connsiteX45" fmla="*/ 538201 w 601701"/>
              <a:gd name="connsiteY45" fmla="*/ 880117 h 1429392"/>
              <a:gd name="connsiteX46" fmla="*/ 522326 w 601701"/>
              <a:gd name="connsiteY46" fmla="*/ 864242 h 1429392"/>
              <a:gd name="connsiteX47" fmla="*/ 515976 w 601701"/>
              <a:gd name="connsiteY47" fmla="*/ 845192 h 1429392"/>
              <a:gd name="connsiteX48" fmla="*/ 490576 w 601701"/>
              <a:gd name="connsiteY48" fmla="*/ 842017 h 1429392"/>
              <a:gd name="connsiteX49" fmla="*/ 481051 w 601701"/>
              <a:gd name="connsiteY49" fmla="*/ 829317 h 1429392"/>
              <a:gd name="connsiteX50" fmla="*/ 474701 w 601701"/>
              <a:gd name="connsiteY50" fmla="*/ 807092 h 1429392"/>
              <a:gd name="connsiteX51" fmla="*/ 468351 w 601701"/>
              <a:gd name="connsiteY51" fmla="*/ 791217 h 1429392"/>
              <a:gd name="connsiteX52" fmla="*/ 458826 w 601701"/>
              <a:gd name="connsiteY52" fmla="*/ 680092 h 1429392"/>
              <a:gd name="connsiteX53" fmla="*/ 446126 w 601701"/>
              <a:gd name="connsiteY53" fmla="*/ 664217 h 1429392"/>
              <a:gd name="connsiteX54" fmla="*/ 420726 w 601701"/>
              <a:gd name="connsiteY54" fmla="*/ 654692 h 1429392"/>
              <a:gd name="connsiteX55" fmla="*/ 395326 w 601701"/>
              <a:gd name="connsiteY55" fmla="*/ 651517 h 1429392"/>
              <a:gd name="connsiteX56" fmla="*/ 366751 w 601701"/>
              <a:gd name="connsiteY56" fmla="*/ 638817 h 1429392"/>
              <a:gd name="connsiteX57" fmla="*/ 363576 w 601701"/>
              <a:gd name="connsiteY57" fmla="*/ 629292 h 1429392"/>
              <a:gd name="connsiteX58" fmla="*/ 350876 w 601701"/>
              <a:gd name="connsiteY58" fmla="*/ 603892 h 1429392"/>
              <a:gd name="connsiteX59" fmla="*/ 344526 w 601701"/>
              <a:gd name="connsiteY59" fmla="*/ 591192 h 1429392"/>
              <a:gd name="connsiteX60" fmla="*/ 315951 w 601701"/>
              <a:gd name="connsiteY60" fmla="*/ 546742 h 1429392"/>
              <a:gd name="connsiteX61" fmla="*/ 309601 w 601701"/>
              <a:gd name="connsiteY61" fmla="*/ 537217 h 1429392"/>
              <a:gd name="connsiteX62" fmla="*/ 303251 w 601701"/>
              <a:gd name="connsiteY62" fmla="*/ 511817 h 1429392"/>
              <a:gd name="connsiteX63" fmla="*/ 300076 w 601701"/>
              <a:gd name="connsiteY63" fmla="*/ 502292 h 1429392"/>
              <a:gd name="connsiteX64" fmla="*/ 296901 w 601701"/>
              <a:gd name="connsiteY64" fmla="*/ 486417 h 1429392"/>
              <a:gd name="connsiteX65" fmla="*/ 312776 w 601701"/>
              <a:gd name="connsiteY65" fmla="*/ 457842 h 1429392"/>
              <a:gd name="connsiteX66" fmla="*/ 325476 w 601701"/>
              <a:gd name="connsiteY66" fmla="*/ 454667 h 1429392"/>
              <a:gd name="connsiteX67" fmla="*/ 338176 w 601701"/>
              <a:gd name="connsiteY67" fmla="*/ 445142 h 1429392"/>
              <a:gd name="connsiteX68" fmla="*/ 369926 w 601701"/>
              <a:gd name="connsiteY68" fmla="*/ 422917 h 1429392"/>
              <a:gd name="connsiteX69" fmla="*/ 382626 w 601701"/>
              <a:gd name="connsiteY69" fmla="*/ 397517 h 1429392"/>
              <a:gd name="connsiteX70" fmla="*/ 388976 w 601701"/>
              <a:gd name="connsiteY70" fmla="*/ 387992 h 1429392"/>
              <a:gd name="connsiteX71" fmla="*/ 392151 w 601701"/>
              <a:gd name="connsiteY71" fmla="*/ 314967 h 1429392"/>
              <a:gd name="connsiteX72" fmla="*/ 398501 w 601701"/>
              <a:gd name="connsiteY72" fmla="*/ 305442 h 1429392"/>
              <a:gd name="connsiteX73" fmla="*/ 417551 w 601701"/>
              <a:gd name="connsiteY73" fmla="*/ 286392 h 1429392"/>
              <a:gd name="connsiteX74" fmla="*/ 427076 w 601701"/>
              <a:gd name="connsiteY74" fmla="*/ 276867 h 1429392"/>
              <a:gd name="connsiteX75" fmla="*/ 430251 w 601701"/>
              <a:gd name="connsiteY75" fmla="*/ 267342 h 1429392"/>
              <a:gd name="connsiteX76" fmla="*/ 417551 w 601701"/>
              <a:gd name="connsiteY76" fmla="*/ 232417 h 1429392"/>
              <a:gd name="connsiteX77" fmla="*/ 420726 w 601701"/>
              <a:gd name="connsiteY77" fmla="*/ 203842 h 1429392"/>
              <a:gd name="connsiteX78" fmla="*/ 439776 w 601701"/>
              <a:gd name="connsiteY78" fmla="*/ 184792 h 1429392"/>
              <a:gd name="connsiteX79" fmla="*/ 462001 w 601701"/>
              <a:gd name="connsiteY79" fmla="*/ 168917 h 1429392"/>
              <a:gd name="connsiteX80" fmla="*/ 481051 w 601701"/>
              <a:gd name="connsiteY80" fmla="*/ 149867 h 1429392"/>
              <a:gd name="connsiteX81" fmla="*/ 493751 w 601701"/>
              <a:gd name="connsiteY81" fmla="*/ 133992 h 1429392"/>
              <a:gd name="connsiteX82" fmla="*/ 500101 w 601701"/>
              <a:gd name="connsiteY82" fmla="*/ 121292 h 1429392"/>
              <a:gd name="connsiteX83" fmla="*/ 512801 w 601701"/>
              <a:gd name="connsiteY83" fmla="*/ 108592 h 1429392"/>
              <a:gd name="connsiteX84" fmla="*/ 528676 w 601701"/>
              <a:gd name="connsiteY84" fmla="*/ 80017 h 1429392"/>
              <a:gd name="connsiteX85" fmla="*/ 541376 w 601701"/>
              <a:gd name="connsiteY85" fmla="*/ 64142 h 1429392"/>
              <a:gd name="connsiteX86" fmla="*/ 550901 w 601701"/>
              <a:gd name="connsiteY86" fmla="*/ 41917 h 1429392"/>
              <a:gd name="connsiteX87" fmla="*/ 557251 w 601701"/>
              <a:gd name="connsiteY87" fmla="*/ 10167 h 1429392"/>
              <a:gd name="connsiteX88" fmla="*/ 560426 w 601701"/>
              <a:gd name="connsiteY88" fmla="*/ 642 h 1429392"/>
              <a:gd name="connsiteX89" fmla="*/ 519151 w 601701"/>
              <a:gd name="connsiteY89" fmla="*/ 3817 h 1429392"/>
              <a:gd name="connsiteX90" fmla="*/ 490576 w 601701"/>
              <a:gd name="connsiteY90" fmla="*/ 16517 h 1429392"/>
              <a:gd name="connsiteX91" fmla="*/ 465176 w 601701"/>
              <a:gd name="connsiteY91" fmla="*/ 29217 h 1429392"/>
              <a:gd name="connsiteX92" fmla="*/ 452476 w 601701"/>
              <a:gd name="connsiteY92" fmla="*/ 35567 h 1429392"/>
              <a:gd name="connsiteX93" fmla="*/ 433426 w 601701"/>
              <a:gd name="connsiteY93" fmla="*/ 38742 h 1429392"/>
              <a:gd name="connsiteX94" fmla="*/ 395326 w 601701"/>
              <a:gd name="connsiteY94" fmla="*/ 48267 h 1429392"/>
              <a:gd name="connsiteX95" fmla="*/ 341351 w 601701"/>
              <a:gd name="connsiteY95" fmla="*/ 67317 h 1429392"/>
              <a:gd name="connsiteX96" fmla="*/ 287376 w 601701"/>
              <a:gd name="connsiteY96" fmla="*/ 111767 h 1429392"/>
              <a:gd name="connsiteX97" fmla="*/ 246101 w 601701"/>
              <a:gd name="connsiteY97" fmla="*/ 127642 h 1429392"/>
              <a:gd name="connsiteX98" fmla="*/ 214351 w 601701"/>
              <a:gd name="connsiteY98" fmla="*/ 149867 h 1429392"/>
              <a:gd name="connsiteX99" fmla="*/ 192126 w 601701"/>
              <a:gd name="connsiteY99" fmla="*/ 162567 h 1429392"/>
              <a:gd name="connsiteX100" fmla="*/ 179426 w 601701"/>
              <a:gd name="connsiteY100" fmla="*/ 178442 h 1429392"/>
              <a:gd name="connsiteX101" fmla="*/ 154026 w 601701"/>
              <a:gd name="connsiteY101" fmla="*/ 264167 h 1429392"/>
              <a:gd name="connsiteX102" fmla="*/ 150851 w 601701"/>
              <a:gd name="connsiteY102" fmla="*/ 273692 h 1429392"/>
              <a:gd name="connsiteX103" fmla="*/ 157201 w 601701"/>
              <a:gd name="connsiteY103" fmla="*/ 375292 h 1429392"/>
              <a:gd name="connsiteX104" fmla="*/ 160376 w 601701"/>
              <a:gd name="connsiteY104" fmla="*/ 391167 h 1429392"/>
              <a:gd name="connsiteX105" fmla="*/ 166726 w 601701"/>
              <a:gd name="connsiteY105" fmla="*/ 521342 h 1429392"/>
              <a:gd name="connsiteX106" fmla="*/ 169901 w 601701"/>
              <a:gd name="connsiteY106" fmla="*/ 543567 h 1429392"/>
              <a:gd name="connsiteX107" fmla="*/ 176251 w 601701"/>
              <a:gd name="connsiteY107" fmla="*/ 565792 h 1429392"/>
              <a:gd name="connsiteX108" fmla="*/ 182601 w 601701"/>
              <a:gd name="connsiteY108" fmla="*/ 591192 h 1429392"/>
              <a:gd name="connsiteX109" fmla="*/ 185776 w 601701"/>
              <a:gd name="connsiteY109" fmla="*/ 603892 h 1429392"/>
              <a:gd name="connsiteX110" fmla="*/ 182601 w 601701"/>
              <a:gd name="connsiteY110" fmla="*/ 651517 h 1429392"/>
              <a:gd name="connsiteX111" fmla="*/ 176251 w 601701"/>
              <a:gd name="connsiteY111" fmla="*/ 664217 h 1429392"/>
              <a:gd name="connsiteX112" fmla="*/ 160376 w 601701"/>
              <a:gd name="connsiteY112" fmla="*/ 702317 h 1429392"/>
              <a:gd name="connsiteX113" fmla="*/ 150851 w 601701"/>
              <a:gd name="connsiteY113" fmla="*/ 724542 h 1429392"/>
              <a:gd name="connsiteX114" fmla="*/ 141326 w 601701"/>
              <a:gd name="connsiteY114" fmla="*/ 749942 h 1429392"/>
              <a:gd name="connsiteX115" fmla="*/ 134976 w 601701"/>
              <a:gd name="connsiteY115" fmla="*/ 788042 h 1429392"/>
              <a:gd name="connsiteX116" fmla="*/ 128626 w 601701"/>
              <a:gd name="connsiteY116" fmla="*/ 813442 h 1429392"/>
              <a:gd name="connsiteX117" fmla="*/ 125451 w 601701"/>
              <a:gd name="connsiteY117" fmla="*/ 829317 h 1429392"/>
              <a:gd name="connsiteX118" fmla="*/ 119101 w 601701"/>
              <a:gd name="connsiteY118" fmla="*/ 851542 h 1429392"/>
              <a:gd name="connsiteX119" fmla="*/ 112751 w 601701"/>
              <a:gd name="connsiteY119" fmla="*/ 880117 h 1429392"/>
              <a:gd name="connsiteX120" fmla="*/ 109576 w 601701"/>
              <a:gd name="connsiteY120" fmla="*/ 902342 h 1429392"/>
              <a:gd name="connsiteX121" fmla="*/ 103226 w 601701"/>
              <a:gd name="connsiteY121" fmla="*/ 940442 h 1429392"/>
              <a:gd name="connsiteX122" fmla="*/ 96876 w 601701"/>
              <a:gd name="connsiteY122" fmla="*/ 984892 h 1429392"/>
              <a:gd name="connsiteX123" fmla="*/ 87351 w 601701"/>
              <a:gd name="connsiteY123" fmla="*/ 1007117 h 1429392"/>
              <a:gd name="connsiteX124" fmla="*/ 84176 w 601701"/>
              <a:gd name="connsiteY124" fmla="*/ 1022992 h 1429392"/>
              <a:gd name="connsiteX125" fmla="*/ 74651 w 601701"/>
              <a:gd name="connsiteY125" fmla="*/ 1048392 h 1429392"/>
              <a:gd name="connsiteX126" fmla="*/ 61951 w 601701"/>
              <a:gd name="connsiteY126" fmla="*/ 1096017 h 1429392"/>
              <a:gd name="connsiteX127" fmla="*/ 58776 w 601701"/>
              <a:gd name="connsiteY127" fmla="*/ 1111892 h 1429392"/>
              <a:gd name="connsiteX128" fmla="*/ 39726 w 601701"/>
              <a:gd name="connsiteY128" fmla="*/ 1159517 h 1429392"/>
              <a:gd name="connsiteX129" fmla="*/ 27026 w 601701"/>
              <a:gd name="connsiteY129" fmla="*/ 1184917 h 1429392"/>
              <a:gd name="connsiteX130" fmla="*/ 20676 w 601701"/>
              <a:gd name="connsiteY130" fmla="*/ 1207142 h 1429392"/>
              <a:gd name="connsiteX131" fmla="*/ 17501 w 601701"/>
              <a:gd name="connsiteY131" fmla="*/ 1216667 h 1429392"/>
              <a:gd name="connsiteX132" fmla="*/ 11151 w 601701"/>
              <a:gd name="connsiteY132" fmla="*/ 1226192 h 1429392"/>
              <a:gd name="connsiteX133" fmla="*/ 4801 w 601701"/>
              <a:gd name="connsiteY133" fmla="*/ 1388117 h 1429392"/>
              <a:gd name="connsiteX134" fmla="*/ 14326 w 601701"/>
              <a:gd name="connsiteY134" fmla="*/ 1423042 h 1429392"/>
              <a:gd name="connsiteX135" fmla="*/ 36551 w 601701"/>
              <a:gd name="connsiteY135" fmla="*/ 1423042 h 1429392"/>
              <a:gd name="connsiteX0" fmla="*/ 36551 w 601701"/>
              <a:gd name="connsiteY0" fmla="*/ 1423042 h 1429392"/>
              <a:gd name="connsiteX1" fmla="*/ 52426 w 601701"/>
              <a:gd name="connsiteY1" fmla="*/ 1419867 h 1429392"/>
              <a:gd name="connsiteX2" fmla="*/ 61951 w 601701"/>
              <a:gd name="connsiteY2" fmla="*/ 1426217 h 1429392"/>
              <a:gd name="connsiteX3" fmla="*/ 74651 w 601701"/>
              <a:gd name="connsiteY3" fmla="*/ 1429392 h 1429392"/>
              <a:gd name="connsiteX4" fmla="*/ 109576 w 601701"/>
              <a:gd name="connsiteY4" fmla="*/ 1423042 h 1429392"/>
              <a:gd name="connsiteX5" fmla="*/ 119101 w 601701"/>
              <a:gd name="connsiteY5" fmla="*/ 1416692 h 1429392"/>
              <a:gd name="connsiteX6" fmla="*/ 131801 w 601701"/>
              <a:gd name="connsiteY6" fmla="*/ 1410342 h 1429392"/>
              <a:gd name="connsiteX7" fmla="*/ 141326 w 601701"/>
              <a:gd name="connsiteY7" fmla="*/ 1407167 h 1429392"/>
              <a:gd name="connsiteX8" fmla="*/ 173076 w 601701"/>
              <a:gd name="connsiteY8" fmla="*/ 1388117 h 1429392"/>
              <a:gd name="connsiteX9" fmla="*/ 185776 w 601701"/>
              <a:gd name="connsiteY9" fmla="*/ 1384942 h 1429392"/>
              <a:gd name="connsiteX10" fmla="*/ 233401 w 601701"/>
              <a:gd name="connsiteY10" fmla="*/ 1369067 h 1429392"/>
              <a:gd name="connsiteX11" fmla="*/ 246101 w 601701"/>
              <a:gd name="connsiteY11" fmla="*/ 1365892 h 1429392"/>
              <a:gd name="connsiteX12" fmla="*/ 258801 w 601701"/>
              <a:gd name="connsiteY12" fmla="*/ 1362717 h 1429392"/>
              <a:gd name="connsiteX13" fmla="*/ 268326 w 601701"/>
              <a:gd name="connsiteY13" fmla="*/ 1356367 h 1429392"/>
              <a:gd name="connsiteX14" fmla="*/ 309601 w 601701"/>
              <a:gd name="connsiteY14" fmla="*/ 1346842 h 1429392"/>
              <a:gd name="connsiteX15" fmla="*/ 335001 w 601701"/>
              <a:gd name="connsiteY15" fmla="*/ 1337317 h 1429392"/>
              <a:gd name="connsiteX16" fmla="*/ 354051 w 601701"/>
              <a:gd name="connsiteY16" fmla="*/ 1334142 h 1429392"/>
              <a:gd name="connsiteX17" fmla="*/ 385801 w 601701"/>
              <a:gd name="connsiteY17" fmla="*/ 1324617 h 1429392"/>
              <a:gd name="connsiteX18" fmla="*/ 414376 w 601701"/>
              <a:gd name="connsiteY18" fmla="*/ 1321442 h 1429392"/>
              <a:gd name="connsiteX19" fmla="*/ 487401 w 601701"/>
              <a:gd name="connsiteY19" fmla="*/ 1311917 h 1429392"/>
              <a:gd name="connsiteX20" fmla="*/ 500101 w 601701"/>
              <a:gd name="connsiteY20" fmla="*/ 1308742 h 1429392"/>
              <a:gd name="connsiteX21" fmla="*/ 522326 w 601701"/>
              <a:gd name="connsiteY21" fmla="*/ 1302392 h 1429392"/>
              <a:gd name="connsiteX22" fmla="*/ 579476 w 601701"/>
              <a:gd name="connsiteY22" fmla="*/ 1292867 h 1429392"/>
              <a:gd name="connsiteX23" fmla="*/ 598526 w 601701"/>
              <a:gd name="connsiteY23" fmla="*/ 1289692 h 1429392"/>
              <a:gd name="connsiteX24" fmla="*/ 595351 w 601701"/>
              <a:gd name="connsiteY24" fmla="*/ 1276992 h 1429392"/>
              <a:gd name="connsiteX25" fmla="*/ 582651 w 601701"/>
              <a:gd name="connsiteY25" fmla="*/ 1257942 h 1429392"/>
              <a:gd name="connsiteX26" fmla="*/ 582651 w 601701"/>
              <a:gd name="connsiteY26" fmla="*/ 1210317 h 1429392"/>
              <a:gd name="connsiteX27" fmla="*/ 595351 w 601701"/>
              <a:gd name="connsiteY27" fmla="*/ 1197617 h 1429392"/>
              <a:gd name="connsiteX28" fmla="*/ 601701 w 601701"/>
              <a:gd name="connsiteY28" fmla="*/ 1188092 h 1429392"/>
              <a:gd name="connsiteX29" fmla="*/ 595351 w 601701"/>
              <a:gd name="connsiteY29" fmla="*/ 1172217 h 1429392"/>
              <a:gd name="connsiteX30" fmla="*/ 541376 w 601701"/>
              <a:gd name="connsiteY30" fmla="*/ 1153167 h 1429392"/>
              <a:gd name="connsiteX31" fmla="*/ 528676 w 601701"/>
              <a:gd name="connsiteY31" fmla="*/ 1146817 h 1429392"/>
              <a:gd name="connsiteX32" fmla="*/ 519151 w 601701"/>
              <a:gd name="connsiteY32" fmla="*/ 1143642 h 1429392"/>
              <a:gd name="connsiteX33" fmla="*/ 512801 w 601701"/>
              <a:gd name="connsiteY33" fmla="*/ 1134117 h 1429392"/>
              <a:gd name="connsiteX34" fmla="*/ 522326 w 601701"/>
              <a:gd name="connsiteY34" fmla="*/ 1102367 h 1429392"/>
              <a:gd name="connsiteX35" fmla="*/ 538201 w 601701"/>
              <a:gd name="connsiteY35" fmla="*/ 1070617 h 1429392"/>
              <a:gd name="connsiteX36" fmla="*/ 544551 w 601701"/>
              <a:gd name="connsiteY36" fmla="*/ 1048392 h 1429392"/>
              <a:gd name="connsiteX37" fmla="*/ 550901 w 601701"/>
              <a:gd name="connsiteY37" fmla="*/ 1022992 h 1429392"/>
              <a:gd name="connsiteX38" fmla="*/ 547726 w 601701"/>
              <a:gd name="connsiteY38" fmla="*/ 991242 h 1429392"/>
              <a:gd name="connsiteX39" fmla="*/ 538201 w 601701"/>
              <a:gd name="connsiteY39" fmla="*/ 981717 h 1429392"/>
              <a:gd name="connsiteX40" fmla="*/ 535026 w 601701"/>
              <a:gd name="connsiteY40" fmla="*/ 969017 h 1429392"/>
              <a:gd name="connsiteX41" fmla="*/ 528676 w 601701"/>
              <a:gd name="connsiteY41" fmla="*/ 959492 h 1429392"/>
              <a:gd name="connsiteX42" fmla="*/ 525501 w 601701"/>
              <a:gd name="connsiteY42" fmla="*/ 918217 h 1429392"/>
              <a:gd name="connsiteX43" fmla="*/ 535026 w 601701"/>
              <a:gd name="connsiteY43" fmla="*/ 905517 h 1429392"/>
              <a:gd name="connsiteX44" fmla="*/ 541376 w 601701"/>
              <a:gd name="connsiteY44" fmla="*/ 892817 h 1429392"/>
              <a:gd name="connsiteX45" fmla="*/ 538201 w 601701"/>
              <a:gd name="connsiteY45" fmla="*/ 880117 h 1429392"/>
              <a:gd name="connsiteX46" fmla="*/ 522326 w 601701"/>
              <a:gd name="connsiteY46" fmla="*/ 864242 h 1429392"/>
              <a:gd name="connsiteX47" fmla="*/ 515976 w 601701"/>
              <a:gd name="connsiteY47" fmla="*/ 845192 h 1429392"/>
              <a:gd name="connsiteX48" fmla="*/ 490576 w 601701"/>
              <a:gd name="connsiteY48" fmla="*/ 842017 h 1429392"/>
              <a:gd name="connsiteX49" fmla="*/ 481051 w 601701"/>
              <a:gd name="connsiteY49" fmla="*/ 829317 h 1429392"/>
              <a:gd name="connsiteX50" fmla="*/ 474701 w 601701"/>
              <a:gd name="connsiteY50" fmla="*/ 807092 h 1429392"/>
              <a:gd name="connsiteX51" fmla="*/ 468351 w 601701"/>
              <a:gd name="connsiteY51" fmla="*/ 791217 h 1429392"/>
              <a:gd name="connsiteX52" fmla="*/ 458826 w 601701"/>
              <a:gd name="connsiteY52" fmla="*/ 680092 h 1429392"/>
              <a:gd name="connsiteX53" fmla="*/ 446126 w 601701"/>
              <a:gd name="connsiteY53" fmla="*/ 664217 h 1429392"/>
              <a:gd name="connsiteX54" fmla="*/ 420726 w 601701"/>
              <a:gd name="connsiteY54" fmla="*/ 654692 h 1429392"/>
              <a:gd name="connsiteX55" fmla="*/ 395326 w 601701"/>
              <a:gd name="connsiteY55" fmla="*/ 651517 h 1429392"/>
              <a:gd name="connsiteX56" fmla="*/ 366751 w 601701"/>
              <a:gd name="connsiteY56" fmla="*/ 638817 h 1429392"/>
              <a:gd name="connsiteX57" fmla="*/ 363576 w 601701"/>
              <a:gd name="connsiteY57" fmla="*/ 629292 h 1429392"/>
              <a:gd name="connsiteX58" fmla="*/ 350876 w 601701"/>
              <a:gd name="connsiteY58" fmla="*/ 603892 h 1429392"/>
              <a:gd name="connsiteX59" fmla="*/ 344526 w 601701"/>
              <a:gd name="connsiteY59" fmla="*/ 591192 h 1429392"/>
              <a:gd name="connsiteX60" fmla="*/ 315951 w 601701"/>
              <a:gd name="connsiteY60" fmla="*/ 546742 h 1429392"/>
              <a:gd name="connsiteX61" fmla="*/ 309601 w 601701"/>
              <a:gd name="connsiteY61" fmla="*/ 537217 h 1429392"/>
              <a:gd name="connsiteX62" fmla="*/ 303251 w 601701"/>
              <a:gd name="connsiteY62" fmla="*/ 511817 h 1429392"/>
              <a:gd name="connsiteX63" fmla="*/ 300076 w 601701"/>
              <a:gd name="connsiteY63" fmla="*/ 502292 h 1429392"/>
              <a:gd name="connsiteX64" fmla="*/ 296901 w 601701"/>
              <a:gd name="connsiteY64" fmla="*/ 486417 h 1429392"/>
              <a:gd name="connsiteX65" fmla="*/ 312776 w 601701"/>
              <a:gd name="connsiteY65" fmla="*/ 457842 h 1429392"/>
              <a:gd name="connsiteX66" fmla="*/ 325476 w 601701"/>
              <a:gd name="connsiteY66" fmla="*/ 454667 h 1429392"/>
              <a:gd name="connsiteX67" fmla="*/ 338176 w 601701"/>
              <a:gd name="connsiteY67" fmla="*/ 445142 h 1429392"/>
              <a:gd name="connsiteX68" fmla="*/ 369926 w 601701"/>
              <a:gd name="connsiteY68" fmla="*/ 422917 h 1429392"/>
              <a:gd name="connsiteX69" fmla="*/ 382626 w 601701"/>
              <a:gd name="connsiteY69" fmla="*/ 397517 h 1429392"/>
              <a:gd name="connsiteX70" fmla="*/ 388976 w 601701"/>
              <a:gd name="connsiteY70" fmla="*/ 387992 h 1429392"/>
              <a:gd name="connsiteX71" fmla="*/ 392151 w 601701"/>
              <a:gd name="connsiteY71" fmla="*/ 314967 h 1429392"/>
              <a:gd name="connsiteX72" fmla="*/ 398501 w 601701"/>
              <a:gd name="connsiteY72" fmla="*/ 305442 h 1429392"/>
              <a:gd name="connsiteX73" fmla="*/ 417551 w 601701"/>
              <a:gd name="connsiteY73" fmla="*/ 286392 h 1429392"/>
              <a:gd name="connsiteX74" fmla="*/ 427076 w 601701"/>
              <a:gd name="connsiteY74" fmla="*/ 276867 h 1429392"/>
              <a:gd name="connsiteX75" fmla="*/ 430251 w 601701"/>
              <a:gd name="connsiteY75" fmla="*/ 267342 h 1429392"/>
              <a:gd name="connsiteX76" fmla="*/ 417551 w 601701"/>
              <a:gd name="connsiteY76" fmla="*/ 232417 h 1429392"/>
              <a:gd name="connsiteX77" fmla="*/ 420726 w 601701"/>
              <a:gd name="connsiteY77" fmla="*/ 203842 h 1429392"/>
              <a:gd name="connsiteX78" fmla="*/ 439776 w 601701"/>
              <a:gd name="connsiteY78" fmla="*/ 184792 h 1429392"/>
              <a:gd name="connsiteX79" fmla="*/ 462001 w 601701"/>
              <a:gd name="connsiteY79" fmla="*/ 168917 h 1429392"/>
              <a:gd name="connsiteX80" fmla="*/ 481051 w 601701"/>
              <a:gd name="connsiteY80" fmla="*/ 149867 h 1429392"/>
              <a:gd name="connsiteX81" fmla="*/ 493751 w 601701"/>
              <a:gd name="connsiteY81" fmla="*/ 133992 h 1429392"/>
              <a:gd name="connsiteX82" fmla="*/ 500101 w 601701"/>
              <a:gd name="connsiteY82" fmla="*/ 121292 h 1429392"/>
              <a:gd name="connsiteX83" fmla="*/ 512801 w 601701"/>
              <a:gd name="connsiteY83" fmla="*/ 108592 h 1429392"/>
              <a:gd name="connsiteX84" fmla="*/ 528676 w 601701"/>
              <a:gd name="connsiteY84" fmla="*/ 80017 h 1429392"/>
              <a:gd name="connsiteX85" fmla="*/ 541376 w 601701"/>
              <a:gd name="connsiteY85" fmla="*/ 64142 h 1429392"/>
              <a:gd name="connsiteX86" fmla="*/ 550901 w 601701"/>
              <a:gd name="connsiteY86" fmla="*/ 41917 h 1429392"/>
              <a:gd name="connsiteX87" fmla="*/ 557251 w 601701"/>
              <a:gd name="connsiteY87" fmla="*/ 10167 h 1429392"/>
              <a:gd name="connsiteX88" fmla="*/ 560426 w 601701"/>
              <a:gd name="connsiteY88" fmla="*/ 642 h 1429392"/>
              <a:gd name="connsiteX89" fmla="*/ 519151 w 601701"/>
              <a:gd name="connsiteY89" fmla="*/ 3817 h 1429392"/>
              <a:gd name="connsiteX90" fmla="*/ 490576 w 601701"/>
              <a:gd name="connsiteY90" fmla="*/ 16517 h 1429392"/>
              <a:gd name="connsiteX91" fmla="*/ 465176 w 601701"/>
              <a:gd name="connsiteY91" fmla="*/ 29217 h 1429392"/>
              <a:gd name="connsiteX92" fmla="*/ 452476 w 601701"/>
              <a:gd name="connsiteY92" fmla="*/ 35567 h 1429392"/>
              <a:gd name="connsiteX93" fmla="*/ 433426 w 601701"/>
              <a:gd name="connsiteY93" fmla="*/ 38742 h 1429392"/>
              <a:gd name="connsiteX94" fmla="*/ 395326 w 601701"/>
              <a:gd name="connsiteY94" fmla="*/ 48267 h 1429392"/>
              <a:gd name="connsiteX95" fmla="*/ 341351 w 601701"/>
              <a:gd name="connsiteY95" fmla="*/ 67317 h 1429392"/>
              <a:gd name="connsiteX96" fmla="*/ 287376 w 601701"/>
              <a:gd name="connsiteY96" fmla="*/ 111767 h 1429392"/>
              <a:gd name="connsiteX97" fmla="*/ 246101 w 601701"/>
              <a:gd name="connsiteY97" fmla="*/ 127642 h 1429392"/>
              <a:gd name="connsiteX98" fmla="*/ 214351 w 601701"/>
              <a:gd name="connsiteY98" fmla="*/ 149867 h 1429392"/>
              <a:gd name="connsiteX99" fmla="*/ 179426 w 601701"/>
              <a:gd name="connsiteY99" fmla="*/ 178442 h 1429392"/>
              <a:gd name="connsiteX100" fmla="*/ 154026 w 601701"/>
              <a:gd name="connsiteY100" fmla="*/ 264167 h 1429392"/>
              <a:gd name="connsiteX101" fmla="*/ 150851 w 601701"/>
              <a:gd name="connsiteY101" fmla="*/ 273692 h 1429392"/>
              <a:gd name="connsiteX102" fmla="*/ 157201 w 601701"/>
              <a:gd name="connsiteY102" fmla="*/ 375292 h 1429392"/>
              <a:gd name="connsiteX103" fmla="*/ 160376 w 601701"/>
              <a:gd name="connsiteY103" fmla="*/ 391167 h 1429392"/>
              <a:gd name="connsiteX104" fmla="*/ 166726 w 601701"/>
              <a:gd name="connsiteY104" fmla="*/ 521342 h 1429392"/>
              <a:gd name="connsiteX105" fmla="*/ 169901 w 601701"/>
              <a:gd name="connsiteY105" fmla="*/ 543567 h 1429392"/>
              <a:gd name="connsiteX106" fmla="*/ 176251 w 601701"/>
              <a:gd name="connsiteY106" fmla="*/ 565792 h 1429392"/>
              <a:gd name="connsiteX107" fmla="*/ 182601 w 601701"/>
              <a:gd name="connsiteY107" fmla="*/ 591192 h 1429392"/>
              <a:gd name="connsiteX108" fmla="*/ 185776 w 601701"/>
              <a:gd name="connsiteY108" fmla="*/ 603892 h 1429392"/>
              <a:gd name="connsiteX109" fmla="*/ 182601 w 601701"/>
              <a:gd name="connsiteY109" fmla="*/ 651517 h 1429392"/>
              <a:gd name="connsiteX110" fmla="*/ 176251 w 601701"/>
              <a:gd name="connsiteY110" fmla="*/ 664217 h 1429392"/>
              <a:gd name="connsiteX111" fmla="*/ 160376 w 601701"/>
              <a:gd name="connsiteY111" fmla="*/ 702317 h 1429392"/>
              <a:gd name="connsiteX112" fmla="*/ 150851 w 601701"/>
              <a:gd name="connsiteY112" fmla="*/ 724542 h 1429392"/>
              <a:gd name="connsiteX113" fmla="*/ 141326 w 601701"/>
              <a:gd name="connsiteY113" fmla="*/ 749942 h 1429392"/>
              <a:gd name="connsiteX114" fmla="*/ 134976 w 601701"/>
              <a:gd name="connsiteY114" fmla="*/ 788042 h 1429392"/>
              <a:gd name="connsiteX115" fmla="*/ 128626 w 601701"/>
              <a:gd name="connsiteY115" fmla="*/ 813442 h 1429392"/>
              <a:gd name="connsiteX116" fmla="*/ 125451 w 601701"/>
              <a:gd name="connsiteY116" fmla="*/ 829317 h 1429392"/>
              <a:gd name="connsiteX117" fmla="*/ 119101 w 601701"/>
              <a:gd name="connsiteY117" fmla="*/ 851542 h 1429392"/>
              <a:gd name="connsiteX118" fmla="*/ 112751 w 601701"/>
              <a:gd name="connsiteY118" fmla="*/ 880117 h 1429392"/>
              <a:gd name="connsiteX119" fmla="*/ 109576 w 601701"/>
              <a:gd name="connsiteY119" fmla="*/ 902342 h 1429392"/>
              <a:gd name="connsiteX120" fmla="*/ 103226 w 601701"/>
              <a:gd name="connsiteY120" fmla="*/ 940442 h 1429392"/>
              <a:gd name="connsiteX121" fmla="*/ 96876 w 601701"/>
              <a:gd name="connsiteY121" fmla="*/ 984892 h 1429392"/>
              <a:gd name="connsiteX122" fmla="*/ 87351 w 601701"/>
              <a:gd name="connsiteY122" fmla="*/ 1007117 h 1429392"/>
              <a:gd name="connsiteX123" fmla="*/ 84176 w 601701"/>
              <a:gd name="connsiteY123" fmla="*/ 1022992 h 1429392"/>
              <a:gd name="connsiteX124" fmla="*/ 74651 w 601701"/>
              <a:gd name="connsiteY124" fmla="*/ 1048392 h 1429392"/>
              <a:gd name="connsiteX125" fmla="*/ 61951 w 601701"/>
              <a:gd name="connsiteY125" fmla="*/ 1096017 h 1429392"/>
              <a:gd name="connsiteX126" fmla="*/ 58776 w 601701"/>
              <a:gd name="connsiteY126" fmla="*/ 1111892 h 1429392"/>
              <a:gd name="connsiteX127" fmla="*/ 39726 w 601701"/>
              <a:gd name="connsiteY127" fmla="*/ 1159517 h 1429392"/>
              <a:gd name="connsiteX128" fmla="*/ 27026 w 601701"/>
              <a:gd name="connsiteY128" fmla="*/ 1184917 h 1429392"/>
              <a:gd name="connsiteX129" fmla="*/ 20676 w 601701"/>
              <a:gd name="connsiteY129" fmla="*/ 1207142 h 1429392"/>
              <a:gd name="connsiteX130" fmla="*/ 17501 w 601701"/>
              <a:gd name="connsiteY130" fmla="*/ 1216667 h 1429392"/>
              <a:gd name="connsiteX131" fmla="*/ 11151 w 601701"/>
              <a:gd name="connsiteY131" fmla="*/ 1226192 h 1429392"/>
              <a:gd name="connsiteX132" fmla="*/ 4801 w 601701"/>
              <a:gd name="connsiteY132" fmla="*/ 1388117 h 1429392"/>
              <a:gd name="connsiteX133" fmla="*/ 14326 w 601701"/>
              <a:gd name="connsiteY133" fmla="*/ 1423042 h 1429392"/>
              <a:gd name="connsiteX134" fmla="*/ 36551 w 601701"/>
              <a:gd name="connsiteY134" fmla="*/ 1423042 h 1429392"/>
              <a:gd name="connsiteX0" fmla="*/ 36551 w 601701"/>
              <a:gd name="connsiteY0" fmla="*/ 1423042 h 1429392"/>
              <a:gd name="connsiteX1" fmla="*/ 52426 w 601701"/>
              <a:gd name="connsiteY1" fmla="*/ 1419867 h 1429392"/>
              <a:gd name="connsiteX2" fmla="*/ 61951 w 601701"/>
              <a:gd name="connsiteY2" fmla="*/ 1426217 h 1429392"/>
              <a:gd name="connsiteX3" fmla="*/ 74651 w 601701"/>
              <a:gd name="connsiteY3" fmla="*/ 1429392 h 1429392"/>
              <a:gd name="connsiteX4" fmla="*/ 109576 w 601701"/>
              <a:gd name="connsiteY4" fmla="*/ 1423042 h 1429392"/>
              <a:gd name="connsiteX5" fmla="*/ 119101 w 601701"/>
              <a:gd name="connsiteY5" fmla="*/ 1416692 h 1429392"/>
              <a:gd name="connsiteX6" fmla="*/ 131801 w 601701"/>
              <a:gd name="connsiteY6" fmla="*/ 1410342 h 1429392"/>
              <a:gd name="connsiteX7" fmla="*/ 141326 w 601701"/>
              <a:gd name="connsiteY7" fmla="*/ 1407167 h 1429392"/>
              <a:gd name="connsiteX8" fmla="*/ 173076 w 601701"/>
              <a:gd name="connsiteY8" fmla="*/ 1388117 h 1429392"/>
              <a:gd name="connsiteX9" fmla="*/ 185776 w 601701"/>
              <a:gd name="connsiteY9" fmla="*/ 1384942 h 1429392"/>
              <a:gd name="connsiteX10" fmla="*/ 233401 w 601701"/>
              <a:gd name="connsiteY10" fmla="*/ 1369067 h 1429392"/>
              <a:gd name="connsiteX11" fmla="*/ 246101 w 601701"/>
              <a:gd name="connsiteY11" fmla="*/ 1365892 h 1429392"/>
              <a:gd name="connsiteX12" fmla="*/ 258801 w 601701"/>
              <a:gd name="connsiteY12" fmla="*/ 1362717 h 1429392"/>
              <a:gd name="connsiteX13" fmla="*/ 268326 w 601701"/>
              <a:gd name="connsiteY13" fmla="*/ 1356367 h 1429392"/>
              <a:gd name="connsiteX14" fmla="*/ 309601 w 601701"/>
              <a:gd name="connsiteY14" fmla="*/ 1346842 h 1429392"/>
              <a:gd name="connsiteX15" fmla="*/ 335001 w 601701"/>
              <a:gd name="connsiteY15" fmla="*/ 1337317 h 1429392"/>
              <a:gd name="connsiteX16" fmla="*/ 354051 w 601701"/>
              <a:gd name="connsiteY16" fmla="*/ 1334142 h 1429392"/>
              <a:gd name="connsiteX17" fmla="*/ 385801 w 601701"/>
              <a:gd name="connsiteY17" fmla="*/ 1324617 h 1429392"/>
              <a:gd name="connsiteX18" fmla="*/ 414376 w 601701"/>
              <a:gd name="connsiteY18" fmla="*/ 1321442 h 1429392"/>
              <a:gd name="connsiteX19" fmla="*/ 487401 w 601701"/>
              <a:gd name="connsiteY19" fmla="*/ 1311917 h 1429392"/>
              <a:gd name="connsiteX20" fmla="*/ 500101 w 601701"/>
              <a:gd name="connsiteY20" fmla="*/ 1308742 h 1429392"/>
              <a:gd name="connsiteX21" fmla="*/ 522326 w 601701"/>
              <a:gd name="connsiteY21" fmla="*/ 1302392 h 1429392"/>
              <a:gd name="connsiteX22" fmla="*/ 579476 w 601701"/>
              <a:gd name="connsiteY22" fmla="*/ 1292867 h 1429392"/>
              <a:gd name="connsiteX23" fmla="*/ 598526 w 601701"/>
              <a:gd name="connsiteY23" fmla="*/ 1289692 h 1429392"/>
              <a:gd name="connsiteX24" fmla="*/ 595351 w 601701"/>
              <a:gd name="connsiteY24" fmla="*/ 1276992 h 1429392"/>
              <a:gd name="connsiteX25" fmla="*/ 582651 w 601701"/>
              <a:gd name="connsiteY25" fmla="*/ 1257942 h 1429392"/>
              <a:gd name="connsiteX26" fmla="*/ 582651 w 601701"/>
              <a:gd name="connsiteY26" fmla="*/ 1210317 h 1429392"/>
              <a:gd name="connsiteX27" fmla="*/ 595351 w 601701"/>
              <a:gd name="connsiteY27" fmla="*/ 1197617 h 1429392"/>
              <a:gd name="connsiteX28" fmla="*/ 601701 w 601701"/>
              <a:gd name="connsiteY28" fmla="*/ 1188092 h 1429392"/>
              <a:gd name="connsiteX29" fmla="*/ 595351 w 601701"/>
              <a:gd name="connsiteY29" fmla="*/ 1172217 h 1429392"/>
              <a:gd name="connsiteX30" fmla="*/ 541376 w 601701"/>
              <a:gd name="connsiteY30" fmla="*/ 1153167 h 1429392"/>
              <a:gd name="connsiteX31" fmla="*/ 528676 w 601701"/>
              <a:gd name="connsiteY31" fmla="*/ 1146817 h 1429392"/>
              <a:gd name="connsiteX32" fmla="*/ 519151 w 601701"/>
              <a:gd name="connsiteY32" fmla="*/ 1143642 h 1429392"/>
              <a:gd name="connsiteX33" fmla="*/ 512801 w 601701"/>
              <a:gd name="connsiteY33" fmla="*/ 1134117 h 1429392"/>
              <a:gd name="connsiteX34" fmla="*/ 522326 w 601701"/>
              <a:gd name="connsiteY34" fmla="*/ 1102367 h 1429392"/>
              <a:gd name="connsiteX35" fmla="*/ 538201 w 601701"/>
              <a:gd name="connsiteY35" fmla="*/ 1070617 h 1429392"/>
              <a:gd name="connsiteX36" fmla="*/ 544551 w 601701"/>
              <a:gd name="connsiteY36" fmla="*/ 1048392 h 1429392"/>
              <a:gd name="connsiteX37" fmla="*/ 550901 w 601701"/>
              <a:gd name="connsiteY37" fmla="*/ 1022992 h 1429392"/>
              <a:gd name="connsiteX38" fmla="*/ 547726 w 601701"/>
              <a:gd name="connsiteY38" fmla="*/ 991242 h 1429392"/>
              <a:gd name="connsiteX39" fmla="*/ 538201 w 601701"/>
              <a:gd name="connsiteY39" fmla="*/ 981717 h 1429392"/>
              <a:gd name="connsiteX40" fmla="*/ 535026 w 601701"/>
              <a:gd name="connsiteY40" fmla="*/ 969017 h 1429392"/>
              <a:gd name="connsiteX41" fmla="*/ 528676 w 601701"/>
              <a:gd name="connsiteY41" fmla="*/ 959492 h 1429392"/>
              <a:gd name="connsiteX42" fmla="*/ 525501 w 601701"/>
              <a:gd name="connsiteY42" fmla="*/ 918217 h 1429392"/>
              <a:gd name="connsiteX43" fmla="*/ 535026 w 601701"/>
              <a:gd name="connsiteY43" fmla="*/ 905517 h 1429392"/>
              <a:gd name="connsiteX44" fmla="*/ 541376 w 601701"/>
              <a:gd name="connsiteY44" fmla="*/ 892817 h 1429392"/>
              <a:gd name="connsiteX45" fmla="*/ 538201 w 601701"/>
              <a:gd name="connsiteY45" fmla="*/ 880117 h 1429392"/>
              <a:gd name="connsiteX46" fmla="*/ 522326 w 601701"/>
              <a:gd name="connsiteY46" fmla="*/ 864242 h 1429392"/>
              <a:gd name="connsiteX47" fmla="*/ 515976 w 601701"/>
              <a:gd name="connsiteY47" fmla="*/ 845192 h 1429392"/>
              <a:gd name="connsiteX48" fmla="*/ 490576 w 601701"/>
              <a:gd name="connsiteY48" fmla="*/ 842017 h 1429392"/>
              <a:gd name="connsiteX49" fmla="*/ 481051 w 601701"/>
              <a:gd name="connsiteY49" fmla="*/ 829317 h 1429392"/>
              <a:gd name="connsiteX50" fmla="*/ 474701 w 601701"/>
              <a:gd name="connsiteY50" fmla="*/ 807092 h 1429392"/>
              <a:gd name="connsiteX51" fmla="*/ 468351 w 601701"/>
              <a:gd name="connsiteY51" fmla="*/ 791217 h 1429392"/>
              <a:gd name="connsiteX52" fmla="*/ 458826 w 601701"/>
              <a:gd name="connsiteY52" fmla="*/ 680092 h 1429392"/>
              <a:gd name="connsiteX53" fmla="*/ 446126 w 601701"/>
              <a:gd name="connsiteY53" fmla="*/ 664217 h 1429392"/>
              <a:gd name="connsiteX54" fmla="*/ 420726 w 601701"/>
              <a:gd name="connsiteY54" fmla="*/ 654692 h 1429392"/>
              <a:gd name="connsiteX55" fmla="*/ 395326 w 601701"/>
              <a:gd name="connsiteY55" fmla="*/ 651517 h 1429392"/>
              <a:gd name="connsiteX56" fmla="*/ 366751 w 601701"/>
              <a:gd name="connsiteY56" fmla="*/ 638817 h 1429392"/>
              <a:gd name="connsiteX57" fmla="*/ 363576 w 601701"/>
              <a:gd name="connsiteY57" fmla="*/ 629292 h 1429392"/>
              <a:gd name="connsiteX58" fmla="*/ 350876 w 601701"/>
              <a:gd name="connsiteY58" fmla="*/ 603892 h 1429392"/>
              <a:gd name="connsiteX59" fmla="*/ 344526 w 601701"/>
              <a:gd name="connsiteY59" fmla="*/ 591192 h 1429392"/>
              <a:gd name="connsiteX60" fmla="*/ 315951 w 601701"/>
              <a:gd name="connsiteY60" fmla="*/ 546742 h 1429392"/>
              <a:gd name="connsiteX61" fmla="*/ 309601 w 601701"/>
              <a:gd name="connsiteY61" fmla="*/ 537217 h 1429392"/>
              <a:gd name="connsiteX62" fmla="*/ 303251 w 601701"/>
              <a:gd name="connsiteY62" fmla="*/ 511817 h 1429392"/>
              <a:gd name="connsiteX63" fmla="*/ 300076 w 601701"/>
              <a:gd name="connsiteY63" fmla="*/ 502292 h 1429392"/>
              <a:gd name="connsiteX64" fmla="*/ 296901 w 601701"/>
              <a:gd name="connsiteY64" fmla="*/ 486417 h 1429392"/>
              <a:gd name="connsiteX65" fmla="*/ 312776 w 601701"/>
              <a:gd name="connsiteY65" fmla="*/ 457842 h 1429392"/>
              <a:gd name="connsiteX66" fmla="*/ 325476 w 601701"/>
              <a:gd name="connsiteY66" fmla="*/ 454667 h 1429392"/>
              <a:gd name="connsiteX67" fmla="*/ 338176 w 601701"/>
              <a:gd name="connsiteY67" fmla="*/ 445142 h 1429392"/>
              <a:gd name="connsiteX68" fmla="*/ 369926 w 601701"/>
              <a:gd name="connsiteY68" fmla="*/ 422917 h 1429392"/>
              <a:gd name="connsiteX69" fmla="*/ 382626 w 601701"/>
              <a:gd name="connsiteY69" fmla="*/ 397517 h 1429392"/>
              <a:gd name="connsiteX70" fmla="*/ 388976 w 601701"/>
              <a:gd name="connsiteY70" fmla="*/ 387992 h 1429392"/>
              <a:gd name="connsiteX71" fmla="*/ 392151 w 601701"/>
              <a:gd name="connsiteY71" fmla="*/ 314967 h 1429392"/>
              <a:gd name="connsiteX72" fmla="*/ 398501 w 601701"/>
              <a:gd name="connsiteY72" fmla="*/ 305442 h 1429392"/>
              <a:gd name="connsiteX73" fmla="*/ 417551 w 601701"/>
              <a:gd name="connsiteY73" fmla="*/ 286392 h 1429392"/>
              <a:gd name="connsiteX74" fmla="*/ 427076 w 601701"/>
              <a:gd name="connsiteY74" fmla="*/ 276867 h 1429392"/>
              <a:gd name="connsiteX75" fmla="*/ 430251 w 601701"/>
              <a:gd name="connsiteY75" fmla="*/ 267342 h 1429392"/>
              <a:gd name="connsiteX76" fmla="*/ 417551 w 601701"/>
              <a:gd name="connsiteY76" fmla="*/ 232417 h 1429392"/>
              <a:gd name="connsiteX77" fmla="*/ 420726 w 601701"/>
              <a:gd name="connsiteY77" fmla="*/ 203842 h 1429392"/>
              <a:gd name="connsiteX78" fmla="*/ 439776 w 601701"/>
              <a:gd name="connsiteY78" fmla="*/ 184792 h 1429392"/>
              <a:gd name="connsiteX79" fmla="*/ 462001 w 601701"/>
              <a:gd name="connsiteY79" fmla="*/ 168917 h 1429392"/>
              <a:gd name="connsiteX80" fmla="*/ 481051 w 601701"/>
              <a:gd name="connsiteY80" fmla="*/ 149867 h 1429392"/>
              <a:gd name="connsiteX81" fmla="*/ 493751 w 601701"/>
              <a:gd name="connsiteY81" fmla="*/ 133992 h 1429392"/>
              <a:gd name="connsiteX82" fmla="*/ 500101 w 601701"/>
              <a:gd name="connsiteY82" fmla="*/ 121292 h 1429392"/>
              <a:gd name="connsiteX83" fmla="*/ 512801 w 601701"/>
              <a:gd name="connsiteY83" fmla="*/ 108592 h 1429392"/>
              <a:gd name="connsiteX84" fmla="*/ 528676 w 601701"/>
              <a:gd name="connsiteY84" fmla="*/ 80017 h 1429392"/>
              <a:gd name="connsiteX85" fmla="*/ 541376 w 601701"/>
              <a:gd name="connsiteY85" fmla="*/ 64142 h 1429392"/>
              <a:gd name="connsiteX86" fmla="*/ 550901 w 601701"/>
              <a:gd name="connsiteY86" fmla="*/ 41917 h 1429392"/>
              <a:gd name="connsiteX87" fmla="*/ 557251 w 601701"/>
              <a:gd name="connsiteY87" fmla="*/ 10167 h 1429392"/>
              <a:gd name="connsiteX88" fmla="*/ 560426 w 601701"/>
              <a:gd name="connsiteY88" fmla="*/ 642 h 1429392"/>
              <a:gd name="connsiteX89" fmla="*/ 519151 w 601701"/>
              <a:gd name="connsiteY89" fmla="*/ 3817 h 1429392"/>
              <a:gd name="connsiteX90" fmla="*/ 490576 w 601701"/>
              <a:gd name="connsiteY90" fmla="*/ 16517 h 1429392"/>
              <a:gd name="connsiteX91" fmla="*/ 465176 w 601701"/>
              <a:gd name="connsiteY91" fmla="*/ 29217 h 1429392"/>
              <a:gd name="connsiteX92" fmla="*/ 452476 w 601701"/>
              <a:gd name="connsiteY92" fmla="*/ 35567 h 1429392"/>
              <a:gd name="connsiteX93" fmla="*/ 433426 w 601701"/>
              <a:gd name="connsiteY93" fmla="*/ 38742 h 1429392"/>
              <a:gd name="connsiteX94" fmla="*/ 395326 w 601701"/>
              <a:gd name="connsiteY94" fmla="*/ 48267 h 1429392"/>
              <a:gd name="connsiteX95" fmla="*/ 341351 w 601701"/>
              <a:gd name="connsiteY95" fmla="*/ 67317 h 1429392"/>
              <a:gd name="connsiteX96" fmla="*/ 287376 w 601701"/>
              <a:gd name="connsiteY96" fmla="*/ 111767 h 1429392"/>
              <a:gd name="connsiteX97" fmla="*/ 246101 w 601701"/>
              <a:gd name="connsiteY97" fmla="*/ 127642 h 1429392"/>
              <a:gd name="connsiteX98" fmla="*/ 179426 w 601701"/>
              <a:gd name="connsiteY98" fmla="*/ 178442 h 1429392"/>
              <a:gd name="connsiteX99" fmla="*/ 154026 w 601701"/>
              <a:gd name="connsiteY99" fmla="*/ 264167 h 1429392"/>
              <a:gd name="connsiteX100" fmla="*/ 150851 w 601701"/>
              <a:gd name="connsiteY100" fmla="*/ 273692 h 1429392"/>
              <a:gd name="connsiteX101" fmla="*/ 157201 w 601701"/>
              <a:gd name="connsiteY101" fmla="*/ 375292 h 1429392"/>
              <a:gd name="connsiteX102" fmla="*/ 160376 w 601701"/>
              <a:gd name="connsiteY102" fmla="*/ 391167 h 1429392"/>
              <a:gd name="connsiteX103" fmla="*/ 166726 w 601701"/>
              <a:gd name="connsiteY103" fmla="*/ 521342 h 1429392"/>
              <a:gd name="connsiteX104" fmla="*/ 169901 w 601701"/>
              <a:gd name="connsiteY104" fmla="*/ 543567 h 1429392"/>
              <a:gd name="connsiteX105" fmla="*/ 176251 w 601701"/>
              <a:gd name="connsiteY105" fmla="*/ 565792 h 1429392"/>
              <a:gd name="connsiteX106" fmla="*/ 182601 w 601701"/>
              <a:gd name="connsiteY106" fmla="*/ 591192 h 1429392"/>
              <a:gd name="connsiteX107" fmla="*/ 185776 w 601701"/>
              <a:gd name="connsiteY107" fmla="*/ 603892 h 1429392"/>
              <a:gd name="connsiteX108" fmla="*/ 182601 w 601701"/>
              <a:gd name="connsiteY108" fmla="*/ 651517 h 1429392"/>
              <a:gd name="connsiteX109" fmla="*/ 176251 w 601701"/>
              <a:gd name="connsiteY109" fmla="*/ 664217 h 1429392"/>
              <a:gd name="connsiteX110" fmla="*/ 160376 w 601701"/>
              <a:gd name="connsiteY110" fmla="*/ 702317 h 1429392"/>
              <a:gd name="connsiteX111" fmla="*/ 150851 w 601701"/>
              <a:gd name="connsiteY111" fmla="*/ 724542 h 1429392"/>
              <a:gd name="connsiteX112" fmla="*/ 141326 w 601701"/>
              <a:gd name="connsiteY112" fmla="*/ 749942 h 1429392"/>
              <a:gd name="connsiteX113" fmla="*/ 134976 w 601701"/>
              <a:gd name="connsiteY113" fmla="*/ 788042 h 1429392"/>
              <a:gd name="connsiteX114" fmla="*/ 128626 w 601701"/>
              <a:gd name="connsiteY114" fmla="*/ 813442 h 1429392"/>
              <a:gd name="connsiteX115" fmla="*/ 125451 w 601701"/>
              <a:gd name="connsiteY115" fmla="*/ 829317 h 1429392"/>
              <a:gd name="connsiteX116" fmla="*/ 119101 w 601701"/>
              <a:gd name="connsiteY116" fmla="*/ 851542 h 1429392"/>
              <a:gd name="connsiteX117" fmla="*/ 112751 w 601701"/>
              <a:gd name="connsiteY117" fmla="*/ 880117 h 1429392"/>
              <a:gd name="connsiteX118" fmla="*/ 109576 w 601701"/>
              <a:gd name="connsiteY118" fmla="*/ 902342 h 1429392"/>
              <a:gd name="connsiteX119" fmla="*/ 103226 w 601701"/>
              <a:gd name="connsiteY119" fmla="*/ 940442 h 1429392"/>
              <a:gd name="connsiteX120" fmla="*/ 96876 w 601701"/>
              <a:gd name="connsiteY120" fmla="*/ 984892 h 1429392"/>
              <a:gd name="connsiteX121" fmla="*/ 87351 w 601701"/>
              <a:gd name="connsiteY121" fmla="*/ 1007117 h 1429392"/>
              <a:gd name="connsiteX122" fmla="*/ 84176 w 601701"/>
              <a:gd name="connsiteY122" fmla="*/ 1022992 h 1429392"/>
              <a:gd name="connsiteX123" fmla="*/ 74651 w 601701"/>
              <a:gd name="connsiteY123" fmla="*/ 1048392 h 1429392"/>
              <a:gd name="connsiteX124" fmla="*/ 61951 w 601701"/>
              <a:gd name="connsiteY124" fmla="*/ 1096017 h 1429392"/>
              <a:gd name="connsiteX125" fmla="*/ 58776 w 601701"/>
              <a:gd name="connsiteY125" fmla="*/ 1111892 h 1429392"/>
              <a:gd name="connsiteX126" fmla="*/ 39726 w 601701"/>
              <a:gd name="connsiteY126" fmla="*/ 1159517 h 1429392"/>
              <a:gd name="connsiteX127" fmla="*/ 27026 w 601701"/>
              <a:gd name="connsiteY127" fmla="*/ 1184917 h 1429392"/>
              <a:gd name="connsiteX128" fmla="*/ 20676 w 601701"/>
              <a:gd name="connsiteY128" fmla="*/ 1207142 h 1429392"/>
              <a:gd name="connsiteX129" fmla="*/ 17501 w 601701"/>
              <a:gd name="connsiteY129" fmla="*/ 1216667 h 1429392"/>
              <a:gd name="connsiteX130" fmla="*/ 11151 w 601701"/>
              <a:gd name="connsiteY130" fmla="*/ 1226192 h 1429392"/>
              <a:gd name="connsiteX131" fmla="*/ 4801 w 601701"/>
              <a:gd name="connsiteY131" fmla="*/ 1388117 h 1429392"/>
              <a:gd name="connsiteX132" fmla="*/ 14326 w 601701"/>
              <a:gd name="connsiteY132" fmla="*/ 1423042 h 1429392"/>
              <a:gd name="connsiteX133" fmla="*/ 36551 w 601701"/>
              <a:gd name="connsiteY133" fmla="*/ 1423042 h 1429392"/>
              <a:gd name="connsiteX0" fmla="*/ 36551 w 601701"/>
              <a:gd name="connsiteY0" fmla="*/ 1423042 h 1429392"/>
              <a:gd name="connsiteX1" fmla="*/ 52426 w 601701"/>
              <a:gd name="connsiteY1" fmla="*/ 1419867 h 1429392"/>
              <a:gd name="connsiteX2" fmla="*/ 61951 w 601701"/>
              <a:gd name="connsiteY2" fmla="*/ 1426217 h 1429392"/>
              <a:gd name="connsiteX3" fmla="*/ 74651 w 601701"/>
              <a:gd name="connsiteY3" fmla="*/ 1429392 h 1429392"/>
              <a:gd name="connsiteX4" fmla="*/ 109576 w 601701"/>
              <a:gd name="connsiteY4" fmla="*/ 1423042 h 1429392"/>
              <a:gd name="connsiteX5" fmla="*/ 119101 w 601701"/>
              <a:gd name="connsiteY5" fmla="*/ 1416692 h 1429392"/>
              <a:gd name="connsiteX6" fmla="*/ 131801 w 601701"/>
              <a:gd name="connsiteY6" fmla="*/ 1410342 h 1429392"/>
              <a:gd name="connsiteX7" fmla="*/ 141326 w 601701"/>
              <a:gd name="connsiteY7" fmla="*/ 1407167 h 1429392"/>
              <a:gd name="connsiteX8" fmla="*/ 173076 w 601701"/>
              <a:gd name="connsiteY8" fmla="*/ 1388117 h 1429392"/>
              <a:gd name="connsiteX9" fmla="*/ 185776 w 601701"/>
              <a:gd name="connsiteY9" fmla="*/ 1384942 h 1429392"/>
              <a:gd name="connsiteX10" fmla="*/ 233401 w 601701"/>
              <a:gd name="connsiteY10" fmla="*/ 1369067 h 1429392"/>
              <a:gd name="connsiteX11" fmla="*/ 246101 w 601701"/>
              <a:gd name="connsiteY11" fmla="*/ 1365892 h 1429392"/>
              <a:gd name="connsiteX12" fmla="*/ 258801 w 601701"/>
              <a:gd name="connsiteY12" fmla="*/ 1362717 h 1429392"/>
              <a:gd name="connsiteX13" fmla="*/ 268326 w 601701"/>
              <a:gd name="connsiteY13" fmla="*/ 1356367 h 1429392"/>
              <a:gd name="connsiteX14" fmla="*/ 309601 w 601701"/>
              <a:gd name="connsiteY14" fmla="*/ 1346842 h 1429392"/>
              <a:gd name="connsiteX15" fmla="*/ 335001 w 601701"/>
              <a:gd name="connsiteY15" fmla="*/ 1337317 h 1429392"/>
              <a:gd name="connsiteX16" fmla="*/ 354051 w 601701"/>
              <a:gd name="connsiteY16" fmla="*/ 1334142 h 1429392"/>
              <a:gd name="connsiteX17" fmla="*/ 385801 w 601701"/>
              <a:gd name="connsiteY17" fmla="*/ 1324617 h 1429392"/>
              <a:gd name="connsiteX18" fmla="*/ 414376 w 601701"/>
              <a:gd name="connsiteY18" fmla="*/ 1321442 h 1429392"/>
              <a:gd name="connsiteX19" fmla="*/ 487401 w 601701"/>
              <a:gd name="connsiteY19" fmla="*/ 1311917 h 1429392"/>
              <a:gd name="connsiteX20" fmla="*/ 500101 w 601701"/>
              <a:gd name="connsiteY20" fmla="*/ 1308742 h 1429392"/>
              <a:gd name="connsiteX21" fmla="*/ 522326 w 601701"/>
              <a:gd name="connsiteY21" fmla="*/ 1302392 h 1429392"/>
              <a:gd name="connsiteX22" fmla="*/ 579476 w 601701"/>
              <a:gd name="connsiteY22" fmla="*/ 1292867 h 1429392"/>
              <a:gd name="connsiteX23" fmla="*/ 598526 w 601701"/>
              <a:gd name="connsiteY23" fmla="*/ 1289692 h 1429392"/>
              <a:gd name="connsiteX24" fmla="*/ 595351 w 601701"/>
              <a:gd name="connsiteY24" fmla="*/ 1276992 h 1429392"/>
              <a:gd name="connsiteX25" fmla="*/ 582651 w 601701"/>
              <a:gd name="connsiteY25" fmla="*/ 1257942 h 1429392"/>
              <a:gd name="connsiteX26" fmla="*/ 582651 w 601701"/>
              <a:gd name="connsiteY26" fmla="*/ 1210317 h 1429392"/>
              <a:gd name="connsiteX27" fmla="*/ 595351 w 601701"/>
              <a:gd name="connsiteY27" fmla="*/ 1197617 h 1429392"/>
              <a:gd name="connsiteX28" fmla="*/ 601701 w 601701"/>
              <a:gd name="connsiteY28" fmla="*/ 1188092 h 1429392"/>
              <a:gd name="connsiteX29" fmla="*/ 595351 w 601701"/>
              <a:gd name="connsiteY29" fmla="*/ 1172217 h 1429392"/>
              <a:gd name="connsiteX30" fmla="*/ 541376 w 601701"/>
              <a:gd name="connsiteY30" fmla="*/ 1153167 h 1429392"/>
              <a:gd name="connsiteX31" fmla="*/ 528676 w 601701"/>
              <a:gd name="connsiteY31" fmla="*/ 1146817 h 1429392"/>
              <a:gd name="connsiteX32" fmla="*/ 519151 w 601701"/>
              <a:gd name="connsiteY32" fmla="*/ 1143642 h 1429392"/>
              <a:gd name="connsiteX33" fmla="*/ 512801 w 601701"/>
              <a:gd name="connsiteY33" fmla="*/ 1134117 h 1429392"/>
              <a:gd name="connsiteX34" fmla="*/ 522326 w 601701"/>
              <a:gd name="connsiteY34" fmla="*/ 1102367 h 1429392"/>
              <a:gd name="connsiteX35" fmla="*/ 538201 w 601701"/>
              <a:gd name="connsiteY35" fmla="*/ 1070617 h 1429392"/>
              <a:gd name="connsiteX36" fmla="*/ 544551 w 601701"/>
              <a:gd name="connsiteY36" fmla="*/ 1048392 h 1429392"/>
              <a:gd name="connsiteX37" fmla="*/ 550901 w 601701"/>
              <a:gd name="connsiteY37" fmla="*/ 1022992 h 1429392"/>
              <a:gd name="connsiteX38" fmla="*/ 547726 w 601701"/>
              <a:gd name="connsiteY38" fmla="*/ 991242 h 1429392"/>
              <a:gd name="connsiteX39" fmla="*/ 538201 w 601701"/>
              <a:gd name="connsiteY39" fmla="*/ 981717 h 1429392"/>
              <a:gd name="connsiteX40" fmla="*/ 535026 w 601701"/>
              <a:gd name="connsiteY40" fmla="*/ 969017 h 1429392"/>
              <a:gd name="connsiteX41" fmla="*/ 528676 w 601701"/>
              <a:gd name="connsiteY41" fmla="*/ 959492 h 1429392"/>
              <a:gd name="connsiteX42" fmla="*/ 525501 w 601701"/>
              <a:gd name="connsiteY42" fmla="*/ 918217 h 1429392"/>
              <a:gd name="connsiteX43" fmla="*/ 535026 w 601701"/>
              <a:gd name="connsiteY43" fmla="*/ 905517 h 1429392"/>
              <a:gd name="connsiteX44" fmla="*/ 541376 w 601701"/>
              <a:gd name="connsiteY44" fmla="*/ 892817 h 1429392"/>
              <a:gd name="connsiteX45" fmla="*/ 538201 w 601701"/>
              <a:gd name="connsiteY45" fmla="*/ 880117 h 1429392"/>
              <a:gd name="connsiteX46" fmla="*/ 522326 w 601701"/>
              <a:gd name="connsiteY46" fmla="*/ 864242 h 1429392"/>
              <a:gd name="connsiteX47" fmla="*/ 515976 w 601701"/>
              <a:gd name="connsiteY47" fmla="*/ 845192 h 1429392"/>
              <a:gd name="connsiteX48" fmla="*/ 490576 w 601701"/>
              <a:gd name="connsiteY48" fmla="*/ 842017 h 1429392"/>
              <a:gd name="connsiteX49" fmla="*/ 481051 w 601701"/>
              <a:gd name="connsiteY49" fmla="*/ 829317 h 1429392"/>
              <a:gd name="connsiteX50" fmla="*/ 474701 w 601701"/>
              <a:gd name="connsiteY50" fmla="*/ 807092 h 1429392"/>
              <a:gd name="connsiteX51" fmla="*/ 468351 w 601701"/>
              <a:gd name="connsiteY51" fmla="*/ 791217 h 1429392"/>
              <a:gd name="connsiteX52" fmla="*/ 458826 w 601701"/>
              <a:gd name="connsiteY52" fmla="*/ 680092 h 1429392"/>
              <a:gd name="connsiteX53" fmla="*/ 446126 w 601701"/>
              <a:gd name="connsiteY53" fmla="*/ 664217 h 1429392"/>
              <a:gd name="connsiteX54" fmla="*/ 420726 w 601701"/>
              <a:gd name="connsiteY54" fmla="*/ 654692 h 1429392"/>
              <a:gd name="connsiteX55" fmla="*/ 395326 w 601701"/>
              <a:gd name="connsiteY55" fmla="*/ 651517 h 1429392"/>
              <a:gd name="connsiteX56" fmla="*/ 366751 w 601701"/>
              <a:gd name="connsiteY56" fmla="*/ 638817 h 1429392"/>
              <a:gd name="connsiteX57" fmla="*/ 363576 w 601701"/>
              <a:gd name="connsiteY57" fmla="*/ 629292 h 1429392"/>
              <a:gd name="connsiteX58" fmla="*/ 350876 w 601701"/>
              <a:gd name="connsiteY58" fmla="*/ 603892 h 1429392"/>
              <a:gd name="connsiteX59" fmla="*/ 344526 w 601701"/>
              <a:gd name="connsiteY59" fmla="*/ 591192 h 1429392"/>
              <a:gd name="connsiteX60" fmla="*/ 315951 w 601701"/>
              <a:gd name="connsiteY60" fmla="*/ 546742 h 1429392"/>
              <a:gd name="connsiteX61" fmla="*/ 309601 w 601701"/>
              <a:gd name="connsiteY61" fmla="*/ 537217 h 1429392"/>
              <a:gd name="connsiteX62" fmla="*/ 303251 w 601701"/>
              <a:gd name="connsiteY62" fmla="*/ 511817 h 1429392"/>
              <a:gd name="connsiteX63" fmla="*/ 300076 w 601701"/>
              <a:gd name="connsiteY63" fmla="*/ 502292 h 1429392"/>
              <a:gd name="connsiteX64" fmla="*/ 296901 w 601701"/>
              <a:gd name="connsiteY64" fmla="*/ 486417 h 1429392"/>
              <a:gd name="connsiteX65" fmla="*/ 312776 w 601701"/>
              <a:gd name="connsiteY65" fmla="*/ 457842 h 1429392"/>
              <a:gd name="connsiteX66" fmla="*/ 325476 w 601701"/>
              <a:gd name="connsiteY66" fmla="*/ 454667 h 1429392"/>
              <a:gd name="connsiteX67" fmla="*/ 338176 w 601701"/>
              <a:gd name="connsiteY67" fmla="*/ 445142 h 1429392"/>
              <a:gd name="connsiteX68" fmla="*/ 369926 w 601701"/>
              <a:gd name="connsiteY68" fmla="*/ 422917 h 1429392"/>
              <a:gd name="connsiteX69" fmla="*/ 382626 w 601701"/>
              <a:gd name="connsiteY69" fmla="*/ 397517 h 1429392"/>
              <a:gd name="connsiteX70" fmla="*/ 388976 w 601701"/>
              <a:gd name="connsiteY70" fmla="*/ 387992 h 1429392"/>
              <a:gd name="connsiteX71" fmla="*/ 392151 w 601701"/>
              <a:gd name="connsiteY71" fmla="*/ 314967 h 1429392"/>
              <a:gd name="connsiteX72" fmla="*/ 398501 w 601701"/>
              <a:gd name="connsiteY72" fmla="*/ 305442 h 1429392"/>
              <a:gd name="connsiteX73" fmla="*/ 417551 w 601701"/>
              <a:gd name="connsiteY73" fmla="*/ 286392 h 1429392"/>
              <a:gd name="connsiteX74" fmla="*/ 427076 w 601701"/>
              <a:gd name="connsiteY74" fmla="*/ 276867 h 1429392"/>
              <a:gd name="connsiteX75" fmla="*/ 430251 w 601701"/>
              <a:gd name="connsiteY75" fmla="*/ 267342 h 1429392"/>
              <a:gd name="connsiteX76" fmla="*/ 417551 w 601701"/>
              <a:gd name="connsiteY76" fmla="*/ 232417 h 1429392"/>
              <a:gd name="connsiteX77" fmla="*/ 420726 w 601701"/>
              <a:gd name="connsiteY77" fmla="*/ 203842 h 1429392"/>
              <a:gd name="connsiteX78" fmla="*/ 439776 w 601701"/>
              <a:gd name="connsiteY78" fmla="*/ 184792 h 1429392"/>
              <a:gd name="connsiteX79" fmla="*/ 462001 w 601701"/>
              <a:gd name="connsiteY79" fmla="*/ 168917 h 1429392"/>
              <a:gd name="connsiteX80" fmla="*/ 481051 w 601701"/>
              <a:gd name="connsiteY80" fmla="*/ 149867 h 1429392"/>
              <a:gd name="connsiteX81" fmla="*/ 493751 w 601701"/>
              <a:gd name="connsiteY81" fmla="*/ 133992 h 1429392"/>
              <a:gd name="connsiteX82" fmla="*/ 500101 w 601701"/>
              <a:gd name="connsiteY82" fmla="*/ 121292 h 1429392"/>
              <a:gd name="connsiteX83" fmla="*/ 512801 w 601701"/>
              <a:gd name="connsiteY83" fmla="*/ 108592 h 1429392"/>
              <a:gd name="connsiteX84" fmla="*/ 528676 w 601701"/>
              <a:gd name="connsiteY84" fmla="*/ 80017 h 1429392"/>
              <a:gd name="connsiteX85" fmla="*/ 541376 w 601701"/>
              <a:gd name="connsiteY85" fmla="*/ 64142 h 1429392"/>
              <a:gd name="connsiteX86" fmla="*/ 550901 w 601701"/>
              <a:gd name="connsiteY86" fmla="*/ 41917 h 1429392"/>
              <a:gd name="connsiteX87" fmla="*/ 557251 w 601701"/>
              <a:gd name="connsiteY87" fmla="*/ 10167 h 1429392"/>
              <a:gd name="connsiteX88" fmla="*/ 560426 w 601701"/>
              <a:gd name="connsiteY88" fmla="*/ 642 h 1429392"/>
              <a:gd name="connsiteX89" fmla="*/ 519151 w 601701"/>
              <a:gd name="connsiteY89" fmla="*/ 3817 h 1429392"/>
              <a:gd name="connsiteX90" fmla="*/ 490576 w 601701"/>
              <a:gd name="connsiteY90" fmla="*/ 16517 h 1429392"/>
              <a:gd name="connsiteX91" fmla="*/ 465176 w 601701"/>
              <a:gd name="connsiteY91" fmla="*/ 29217 h 1429392"/>
              <a:gd name="connsiteX92" fmla="*/ 452476 w 601701"/>
              <a:gd name="connsiteY92" fmla="*/ 35567 h 1429392"/>
              <a:gd name="connsiteX93" fmla="*/ 433426 w 601701"/>
              <a:gd name="connsiteY93" fmla="*/ 38742 h 1429392"/>
              <a:gd name="connsiteX94" fmla="*/ 395326 w 601701"/>
              <a:gd name="connsiteY94" fmla="*/ 48267 h 1429392"/>
              <a:gd name="connsiteX95" fmla="*/ 341351 w 601701"/>
              <a:gd name="connsiteY95" fmla="*/ 67317 h 1429392"/>
              <a:gd name="connsiteX96" fmla="*/ 246101 w 601701"/>
              <a:gd name="connsiteY96" fmla="*/ 127642 h 1429392"/>
              <a:gd name="connsiteX97" fmla="*/ 179426 w 601701"/>
              <a:gd name="connsiteY97" fmla="*/ 178442 h 1429392"/>
              <a:gd name="connsiteX98" fmla="*/ 154026 w 601701"/>
              <a:gd name="connsiteY98" fmla="*/ 264167 h 1429392"/>
              <a:gd name="connsiteX99" fmla="*/ 150851 w 601701"/>
              <a:gd name="connsiteY99" fmla="*/ 273692 h 1429392"/>
              <a:gd name="connsiteX100" fmla="*/ 157201 w 601701"/>
              <a:gd name="connsiteY100" fmla="*/ 375292 h 1429392"/>
              <a:gd name="connsiteX101" fmla="*/ 160376 w 601701"/>
              <a:gd name="connsiteY101" fmla="*/ 391167 h 1429392"/>
              <a:gd name="connsiteX102" fmla="*/ 166726 w 601701"/>
              <a:gd name="connsiteY102" fmla="*/ 521342 h 1429392"/>
              <a:gd name="connsiteX103" fmla="*/ 169901 w 601701"/>
              <a:gd name="connsiteY103" fmla="*/ 543567 h 1429392"/>
              <a:gd name="connsiteX104" fmla="*/ 176251 w 601701"/>
              <a:gd name="connsiteY104" fmla="*/ 565792 h 1429392"/>
              <a:gd name="connsiteX105" fmla="*/ 182601 w 601701"/>
              <a:gd name="connsiteY105" fmla="*/ 591192 h 1429392"/>
              <a:gd name="connsiteX106" fmla="*/ 185776 w 601701"/>
              <a:gd name="connsiteY106" fmla="*/ 603892 h 1429392"/>
              <a:gd name="connsiteX107" fmla="*/ 182601 w 601701"/>
              <a:gd name="connsiteY107" fmla="*/ 651517 h 1429392"/>
              <a:gd name="connsiteX108" fmla="*/ 176251 w 601701"/>
              <a:gd name="connsiteY108" fmla="*/ 664217 h 1429392"/>
              <a:gd name="connsiteX109" fmla="*/ 160376 w 601701"/>
              <a:gd name="connsiteY109" fmla="*/ 702317 h 1429392"/>
              <a:gd name="connsiteX110" fmla="*/ 150851 w 601701"/>
              <a:gd name="connsiteY110" fmla="*/ 724542 h 1429392"/>
              <a:gd name="connsiteX111" fmla="*/ 141326 w 601701"/>
              <a:gd name="connsiteY111" fmla="*/ 749942 h 1429392"/>
              <a:gd name="connsiteX112" fmla="*/ 134976 w 601701"/>
              <a:gd name="connsiteY112" fmla="*/ 788042 h 1429392"/>
              <a:gd name="connsiteX113" fmla="*/ 128626 w 601701"/>
              <a:gd name="connsiteY113" fmla="*/ 813442 h 1429392"/>
              <a:gd name="connsiteX114" fmla="*/ 125451 w 601701"/>
              <a:gd name="connsiteY114" fmla="*/ 829317 h 1429392"/>
              <a:gd name="connsiteX115" fmla="*/ 119101 w 601701"/>
              <a:gd name="connsiteY115" fmla="*/ 851542 h 1429392"/>
              <a:gd name="connsiteX116" fmla="*/ 112751 w 601701"/>
              <a:gd name="connsiteY116" fmla="*/ 880117 h 1429392"/>
              <a:gd name="connsiteX117" fmla="*/ 109576 w 601701"/>
              <a:gd name="connsiteY117" fmla="*/ 902342 h 1429392"/>
              <a:gd name="connsiteX118" fmla="*/ 103226 w 601701"/>
              <a:gd name="connsiteY118" fmla="*/ 940442 h 1429392"/>
              <a:gd name="connsiteX119" fmla="*/ 96876 w 601701"/>
              <a:gd name="connsiteY119" fmla="*/ 984892 h 1429392"/>
              <a:gd name="connsiteX120" fmla="*/ 87351 w 601701"/>
              <a:gd name="connsiteY120" fmla="*/ 1007117 h 1429392"/>
              <a:gd name="connsiteX121" fmla="*/ 84176 w 601701"/>
              <a:gd name="connsiteY121" fmla="*/ 1022992 h 1429392"/>
              <a:gd name="connsiteX122" fmla="*/ 74651 w 601701"/>
              <a:gd name="connsiteY122" fmla="*/ 1048392 h 1429392"/>
              <a:gd name="connsiteX123" fmla="*/ 61951 w 601701"/>
              <a:gd name="connsiteY123" fmla="*/ 1096017 h 1429392"/>
              <a:gd name="connsiteX124" fmla="*/ 58776 w 601701"/>
              <a:gd name="connsiteY124" fmla="*/ 1111892 h 1429392"/>
              <a:gd name="connsiteX125" fmla="*/ 39726 w 601701"/>
              <a:gd name="connsiteY125" fmla="*/ 1159517 h 1429392"/>
              <a:gd name="connsiteX126" fmla="*/ 27026 w 601701"/>
              <a:gd name="connsiteY126" fmla="*/ 1184917 h 1429392"/>
              <a:gd name="connsiteX127" fmla="*/ 20676 w 601701"/>
              <a:gd name="connsiteY127" fmla="*/ 1207142 h 1429392"/>
              <a:gd name="connsiteX128" fmla="*/ 17501 w 601701"/>
              <a:gd name="connsiteY128" fmla="*/ 1216667 h 1429392"/>
              <a:gd name="connsiteX129" fmla="*/ 11151 w 601701"/>
              <a:gd name="connsiteY129" fmla="*/ 1226192 h 1429392"/>
              <a:gd name="connsiteX130" fmla="*/ 4801 w 601701"/>
              <a:gd name="connsiteY130" fmla="*/ 1388117 h 1429392"/>
              <a:gd name="connsiteX131" fmla="*/ 14326 w 601701"/>
              <a:gd name="connsiteY131" fmla="*/ 1423042 h 1429392"/>
              <a:gd name="connsiteX132" fmla="*/ 36551 w 601701"/>
              <a:gd name="connsiteY132" fmla="*/ 1423042 h 1429392"/>
              <a:gd name="connsiteX0" fmla="*/ 36551 w 601701"/>
              <a:gd name="connsiteY0" fmla="*/ 1423042 h 1429392"/>
              <a:gd name="connsiteX1" fmla="*/ 52426 w 601701"/>
              <a:gd name="connsiteY1" fmla="*/ 1419867 h 1429392"/>
              <a:gd name="connsiteX2" fmla="*/ 61951 w 601701"/>
              <a:gd name="connsiteY2" fmla="*/ 1426217 h 1429392"/>
              <a:gd name="connsiteX3" fmla="*/ 74651 w 601701"/>
              <a:gd name="connsiteY3" fmla="*/ 1429392 h 1429392"/>
              <a:gd name="connsiteX4" fmla="*/ 109576 w 601701"/>
              <a:gd name="connsiteY4" fmla="*/ 1423042 h 1429392"/>
              <a:gd name="connsiteX5" fmla="*/ 119101 w 601701"/>
              <a:gd name="connsiteY5" fmla="*/ 1416692 h 1429392"/>
              <a:gd name="connsiteX6" fmla="*/ 131801 w 601701"/>
              <a:gd name="connsiteY6" fmla="*/ 1410342 h 1429392"/>
              <a:gd name="connsiteX7" fmla="*/ 141326 w 601701"/>
              <a:gd name="connsiteY7" fmla="*/ 1407167 h 1429392"/>
              <a:gd name="connsiteX8" fmla="*/ 173076 w 601701"/>
              <a:gd name="connsiteY8" fmla="*/ 1388117 h 1429392"/>
              <a:gd name="connsiteX9" fmla="*/ 185776 w 601701"/>
              <a:gd name="connsiteY9" fmla="*/ 1384942 h 1429392"/>
              <a:gd name="connsiteX10" fmla="*/ 233401 w 601701"/>
              <a:gd name="connsiteY10" fmla="*/ 1369067 h 1429392"/>
              <a:gd name="connsiteX11" fmla="*/ 246101 w 601701"/>
              <a:gd name="connsiteY11" fmla="*/ 1365892 h 1429392"/>
              <a:gd name="connsiteX12" fmla="*/ 258801 w 601701"/>
              <a:gd name="connsiteY12" fmla="*/ 1362717 h 1429392"/>
              <a:gd name="connsiteX13" fmla="*/ 268326 w 601701"/>
              <a:gd name="connsiteY13" fmla="*/ 1356367 h 1429392"/>
              <a:gd name="connsiteX14" fmla="*/ 309601 w 601701"/>
              <a:gd name="connsiteY14" fmla="*/ 1346842 h 1429392"/>
              <a:gd name="connsiteX15" fmla="*/ 335001 w 601701"/>
              <a:gd name="connsiteY15" fmla="*/ 1337317 h 1429392"/>
              <a:gd name="connsiteX16" fmla="*/ 354051 w 601701"/>
              <a:gd name="connsiteY16" fmla="*/ 1334142 h 1429392"/>
              <a:gd name="connsiteX17" fmla="*/ 385801 w 601701"/>
              <a:gd name="connsiteY17" fmla="*/ 1324617 h 1429392"/>
              <a:gd name="connsiteX18" fmla="*/ 414376 w 601701"/>
              <a:gd name="connsiteY18" fmla="*/ 1321442 h 1429392"/>
              <a:gd name="connsiteX19" fmla="*/ 487401 w 601701"/>
              <a:gd name="connsiteY19" fmla="*/ 1311917 h 1429392"/>
              <a:gd name="connsiteX20" fmla="*/ 500101 w 601701"/>
              <a:gd name="connsiteY20" fmla="*/ 1308742 h 1429392"/>
              <a:gd name="connsiteX21" fmla="*/ 522326 w 601701"/>
              <a:gd name="connsiteY21" fmla="*/ 1302392 h 1429392"/>
              <a:gd name="connsiteX22" fmla="*/ 579476 w 601701"/>
              <a:gd name="connsiteY22" fmla="*/ 1292867 h 1429392"/>
              <a:gd name="connsiteX23" fmla="*/ 598526 w 601701"/>
              <a:gd name="connsiteY23" fmla="*/ 1289692 h 1429392"/>
              <a:gd name="connsiteX24" fmla="*/ 595351 w 601701"/>
              <a:gd name="connsiteY24" fmla="*/ 1276992 h 1429392"/>
              <a:gd name="connsiteX25" fmla="*/ 582651 w 601701"/>
              <a:gd name="connsiteY25" fmla="*/ 1257942 h 1429392"/>
              <a:gd name="connsiteX26" fmla="*/ 582651 w 601701"/>
              <a:gd name="connsiteY26" fmla="*/ 1210317 h 1429392"/>
              <a:gd name="connsiteX27" fmla="*/ 595351 w 601701"/>
              <a:gd name="connsiteY27" fmla="*/ 1197617 h 1429392"/>
              <a:gd name="connsiteX28" fmla="*/ 601701 w 601701"/>
              <a:gd name="connsiteY28" fmla="*/ 1188092 h 1429392"/>
              <a:gd name="connsiteX29" fmla="*/ 595351 w 601701"/>
              <a:gd name="connsiteY29" fmla="*/ 1172217 h 1429392"/>
              <a:gd name="connsiteX30" fmla="*/ 541376 w 601701"/>
              <a:gd name="connsiteY30" fmla="*/ 1153167 h 1429392"/>
              <a:gd name="connsiteX31" fmla="*/ 528676 w 601701"/>
              <a:gd name="connsiteY31" fmla="*/ 1146817 h 1429392"/>
              <a:gd name="connsiteX32" fmla="*/ 519151 w 601701"/>
              <a:gd name="connsiteY32" fmla="*/ 1143642 h 1429392"/>
              <a:gd name="connsiteX33" fmla="*/ 512801 w 601701"/>
              <a:gd name="connsiteY33" fmla="*/ 1134117 h 1429392"/>
              <a:gd name="connsiteX34" fmla="*/ 522326 w 601701"/>
              <a:gd name="connsiteY34" fmla="*/ 1102367 h 1429392"/>
              <a:gd name="connsiteX35" fmla="*/ 538201 w 601701"/>
              <a:gd name="connsiteY35" fmla="*/ 1070617 h 1429392"/>
              <a:gd name="connsiteX36" fmla="*/ 544551 w 601701"/>
              <a:gd name="connsiteY36" fmla="*/ 1048392 h 1429392"/>
              <a:gd name="connsiteX37" fmla="*/ 550901 w 601701"/>
              <a:gd name="connsiteY37" fmla="*/ 1022992 h 1429392"/>
              <a:gd name="connsiteX38" fmla="*/ 547726 w 601701"/>
              <a:gd name="connsiteY38" fmla="*/ 991242 h 1429392"/>
              <a:gd name="connsiteX39" fmla="*/ 538201 w 601701"/>
              <a:gd name="connsiteY39" fmla="*/ 981717 h 1429392"/>
              <a:gd name="connsiteX40" fmla="*/ 535026 w 601701"/>
              <a:gd name="connsiteY40" fmla="*/ 969017 h 1429392"/>
              <a:gd name="connsiteX41" fmla="*/ 528676 w 601701"/>
              <a:gd name="connsiteY41" fmla="*/ 959492 h 1429392"/>
              <a:gd name="connsiteX42" fmla="*/ 525501 w 601701"/>
              <a:gd name="connsiteY42" fmla="*/ 918217 h 1429392"/>
              <a:gd name="connsiteX43" fmla="*/ 535026 w 601701"/>
              <a:gd name="connsiteY43" fmla="*/ 905517 h 1429392"/>
              <a:gd name="connsiteX44" fmla="*/ 541376 w 601701"/>
              <a:gd name="connsiteY44" fmla="*/ 892817 h 1429392"/>
              <a:gd name="connsiteX45" fmla="*/ 538201 w 601701"/>
              <a:gd name="connsiteY45" fmla="*/ 880117 h 1429392"/>
              <a:gd name="connsiteX46" fmla="*/ 522326 w 601701"/>
              <a:gd name="connsiteY46" fmla="*/ 864242 h 1429392"/>
              <a:gd name="connsiteX47" fmla="*/ 515976 w 601701"/>
              <a:gd name="connsiteY47" fmla="*/ 845192 h 1429392"/>
              <a:gd name="connsiteX48" fmla="*/ 490576 w 601701"/>
              <a:gd name="connsiteY48" fmla="*/ 842017 h 1429392"/>
              <a:gd name="connsiteX49" fmla="*/ 481051 w 601701"/>
              <a:gd name="connsiteY49" fmla="*/ 829317 h 1429392"/>
              <a:gd name="connsiteX50" fmla="*/ 474701 w 601701"/>
              <a:gd name="connsiteY50" fmla="*/ 807092 h 1429392"/>
              <a:gd name="connsiteX51" fmla="*/ 468351 w 601701"/>
              <a:gd name="connsiteY51" fmla="*/ 791217 h 1429392"/>
              <a:gd name="connsiteX52" fmla="*/ 458826 w 601701"/>
              <a:gd name="connsiteY52" fmla="*/ 680092 h 1429392"/>
              <a:gd name="connsiteX53" fmla="*/ 446126 w 601701"/>
              <a:gd name="connsiteY53" fmla="*/ 664217 h 1429392"/>
              <a:gd name="connsiteX54" fmla="*/ 420726 w 601701"/>
              <a:gd name="connsiteY54" fmla="*/ 654692 h 1429392"/>
              <a:gd name="connsiteX55" fmla="*/ 395326 w 601701"/>
              <a:gd name="connsiteY55" fmla="*/ 651517 h 1429392"/>
              <a:gd name="connsiteX56" fmla="*/ 366751 w 601701"/>
              <a:gd name="connsiteY56" fmla="*/ 638817 h 1429392"/>
              <a:gd name="connsiteX57" fmla="*/ 363576 w 601701"/>
              <a:gd name="connsiteY57" fmla="*/ 629292 h 1429392"/>
              <a:gd name="connsiteX58" fmla="*/ 350876 w 601701"/>
              <a:gd name="connsiteY58" fmla="*/ 603892 h 1429392"/>
              <a:gd name="connsiteX59" fmla="*/ 344526 w 601701"/>
              <a:gd name="connsiteY59" fmla="*/ 591192 h 1429392"/>
              <a:gd name="connsiteX60" fmla="*/ 315951 w 601701"/>
              <a:gd name="connsiteY60" fmla="*/ 546742 h 1429392"/>
              <a:gd name="connsiteX61" fmla="*/ 309601 w 601701"/>
              <a:gd name="connsiteY61" fmla="*/ 537217 h 1429392"/>
              <a:gd name="connsiteX62" fmla="*/ 303251 w 601701"/>
              <a:gd name="connsiteY62" fmla="*/ 511817 h 1429392"/>
              <a:gd name="connsiteX63" fmla="*/ 300076 w 601701"/>
              <a:gd name="connsiteY63" fmla="*/ 502292 h 1429392"/>
              <a:gd name="connsiteX64" fmla="*/ 296901 w 601701"/>
              <a:gd name="connsiteY64" fmla="*/ 486417 h 1429392"/>
              <a:gd name="connsiteX65" fmla="*/ 312776 w 601701"/>
              <a:gd name="connsiteY65" fmla="*/ 457842 h 1429392"/>
              <a:gd name="connsiteX66" fmla="*/ 325476 w 601701"/>
              <a:gd name="connsiteY66" fmla="*/ 454667 h 1429392"/>
              <a:gd name="connsiteX67" fmla="*/ 338176 w 601701"/>
              <a:gd name="connsiteY67" fmla="*/ 445142 h 1429392"/>
              <a:gd name="connsiteX68" fmla="*/ 369926 w 601701"/>
              <a:gd name="connsiteY68" fmla="*/ 422917 h 1429392"/>
              <a:gd name="connsiteX69" fmla="*/ 382626 w 601701"/>
              <a:gd name="connsiteY69" fmla="*/ 397517 h 1429392"/>
              <a:gd name="connsiteX70" fmla="*/ 388976 w 601701"/>
              <a:gd name="connsiteY70" fmla="*/ 387992 h 1429392"/>
              <a:gd name="connsiteX71" fmla="*/ 392151 w 601701"/>
              <a:gd name="connsiteY71" fmla="*/ 314967 h 1429392"/>
              <a:gd name="connsiteX72" fmla="*/ 398501 w 601701"/>
              <a:gd name="connsiteY72" fmla="*/ 305442 h 1429392"/>
              <a:gd name="connsiteX73" fmla="*/ 417551 w 601701"/>
              <a:gd name="connsiteY73" fmla="*/ 286392 h 1429392"/>
              <a:gd name="connsiteX74" fmla="*/ 427076 w 601701"/>
              <a:gd name="connsiteY74" fmla="*/ 276867 h 1429392"/>
              <a:gd name="connsiteX75" fmla="*/ 430251 w 601701"/>
              <a:gd name="connsiteY75" fmla="*/ 267342 h 1429392"/>
              <a:gd name="connsiteX76" fmla="*/ 417551 w 601701"/>
              <a:gd name="connsiteY76" fmla="*/ 232417 h 1429392"/>
              <a:gd name="connsiteX77" fmla="*/ 420726 w 601701"/>
              <a:gd name="connsiteY77" fmla="*/ 203842 h 1429392"/>
              <a:gd name="connsiteX78" fmla="*/ 439776 w 601701"/>
              <a:gd name="connsiteY78" fmla="*/ 184792 h 1429392"/>
              <a:gd name="connsiteX79" fmla="*/ 462001 w 601701"/>
              <a:gd name="connsiteY79" fmla="*/ 168917 h 1429392"/>
              <a:gd name="connsiteX80" fmla="*/ 481051 w 601701"/>
              <a:gd name="connsiteY80" fmla="*/ 149867 h 1429392"/>
              <a:gd name="connsiteX81" fmla="*/ 493751 w 601701"/>
              <a:gd name="connsiteY81" fmla="*/ 133992 h 1429392"/>
              <a:gd name="connsiteX82" fmla="*/ 500101 w 601701"/>
              <a:gd name="connsiteY82" fmla="*/ 121292 h 1429392"/>
              <a:gd name="connsiteX83" fmla="*/ 512801 w 601701"/>
              <a:gd name="connsiteY83" fmla="*/ 108592 h 1429392"/>
              <a:gd name="connsiteX84" fmla="*/ 528676 w 601701"/>
              <a:gd name="connsiteY84" fmla="*/ 80017 h 1429392"/>
              <a:gd name="connsiteX85" fmla="*/ 541376 w 601701"/>
              <a:gd name="connsiteY85" fmla="*/ 64142 h 1429392"/>
              <a:gd name="connsiteX86" fmla="*/ 550901 w 601701"/>
              <a:gd name="connsiteY86" fmla="*/ 41917 h 1429392"/>
              <a:gd name="connsiteX87" fmla="*/ 557251 w 601701"/>
              <a:gd name="connsiteY87" fmla="*/ 10167 h 1429392"/>
              <a:gd name="connsiteX88" fmla="*/ 560426 w 601701"/>
              <a:gd name="connsiteY88" fmla="*/ 642 h 1429392"/>
              <a:gd name="connsiteX89" fmla="*/ 519151 w 601701"/>
              <a:gd name="connsiteY89" fmla="*/ 3817 h 1429392"/>
              <a:gd name="connsiteX90" fmla="*/ 490576 w 601701"/>
              <a:gd name="connsiteY90" fmla="*/ 16517 h 1429392"/>
              <a:gd name="connsiteX91" fmla="*/ 465176 w 601701"/>
              <a:gd name="connsiteY91" fmla="*/ 29217 h 1429392"/>
              <a:gd name="connsiteX92" fmla="*/ 452476 w 601701"/>
              <a:gd name="connsiteY92" fmla="*/ 35567 h 1429392"/>
              <a:gd name="connsiteX93" fmla="*/ 433426 w 601701"/>
              <a:gd name="connsiteY93" fmla="*/ 38742 h 1429392"/>
              <a:gd name="connsiteX94" fmla="*/ 341351 w 601701"/>
              <a:gd name="connsiteY94" fmla="*/ 67317 h 1429392"/>
              <a:gd name="connsiteX95" fmla="*/ 246101 w 601701"/>
              <a:gd name="connsiteY95" fmla="*/ 127642 h 1429392"/>
              <a:gd name="connsiteX96" fmla="*/ 179426 w 601701"/>
              <a:gd name="connsiteY96" fmla="*/ 178442 h 1429392"/>
              <a:gd name="connsiteX97" fmla="*/ 154026 w 601701"/>
              <a:gd name="connsiteY97" fmla="*/ 264167 h 1429392"/>
              <a:gd name="connsiteX98" fmla="*/ 150851 w 601701"/>
              <a:gd name="connsiteY98" fmla="*/ 273692 h 1429392"/>
              <a:gd name="connsiteX99" fmla="*/ 157201 w 601701"/>
              <a:gd name="connsiteY99" fmla="*/ 375292 h 1429392"/>
              <a:gd name="connsiteX100" fmla="*/ 160376 w 601701"/>
              <a:gd name="connsiteY100" fmla="*/ 391167 h 1429392"/>
              <a:gd name="connsiteX101" fmla="*/ 166726 w 601701"/>
              <a:gd name="connsiteY101" fmla="*/ 521342 h 1429392"/>
              <a:gd name="connsiteX102" fmla="*/ 169901 w 601701"/>
              <a:gd name="connsiteY102" fmla="*/ 543567 h 1429392"/>
              <a:gd name="connsiteX103" fmla="*/ 176251 w 601701"/>
              <a:gd name="connsiteY103" fmla="*/ 565792 h 1429392"/>
              <a:gd name="connsiteX104" fmla="*/ 182601 w 601701"/>
              <a:gd name="connsiteY104" fmla="*/ 591192 h 1429392"/>
              <a:gd name="connsiteX105" fmla="*/ 185776 w 601701"/>
              <a:gd name="connsiteY105" fmla="*/ 603892 h 1429392"/>
              <a:gd name="connsiteX106" fmla="*/ 182601 w 601701"/>
              <a:gd name="connsiteY106" fmla="*/ 651517 h 1429392"/>
              <a:gd name="connsiteX107" fmla="*/ 176251 w 601701"/>
              <a:gd name="connsiteY107" fmla="*/ 664217 h 1429392"/>
              <a:gd name="connsiteX108" fmla="*/ 160376 w 601701"/>
              <a:gd name="connsiteY108" fmla="*/ 702317 h 1429392"/>
              <a:gd name="connsiteX109" fmla="*/ 150851 w 601701"/>
              <a:gd name="connsiteY109" fmla="*/ 724542 h 1429392"/>
              <a:gd name="connsiteX110" fmla="*/ 141326 w 601701"/>
              <a:gd name="connsiteY110" fmla="*/ 749942 h 1429392"/>
              <a:gd name="connsiteX111" fmla="*/ 134976 w 601701"/>
              <a:gd name="connsiteY111" fmla="*/ 788042 h 1429392"/>
              <a:gd name="connsiteX112" fmla="*/ 128626 w 601701"/>
              <a:gd name="connsiteY112" fmla="*/ 813442 h 1429392"/>
              <a:gd name="connsiteX113" fmla="*/ 125451 w 601701"/>
              <a:gd name="connsiteY113" fmla="*/ 829317 h 1429392"/>
              <a:gd name="connsiteX114" fmla="*/ 119101 w 601701"/>
              <a:gd name="connsiteY114" fmla="*/ 851542 h 1429392"/>
              <a:gd name="connsiteX115" fmla="*/ 112751 w 601701"/>
              <a:gd name="connsiteY115" fmla="*/ 880117 h 1429392"/>
              <a:gd name="connsiteX116" fmla="*/ 109576 w 601701"/>
              <a:gd name="connsiteY116" fmla="*/ 902342 h 1429392"/>
              <a:gd name="connsiteX117" fmla="*/ 103226 w 601701"/>
              <a:gd name="connsiteY117" fmla="*/ 940442 h 1429392"/>
              <a:gd name="connsiteX118" fmla="*/ 96876 w 601701"/>
              <a:gd name="connsiteY118" fmla="*/ 984892 h 1429392"/>
              <a:gd name="connsiteX119" fmla="*/ 87351 w 601701"/>
              <a:gd name="connsiteY119" fmla="*/ 1007117 h 1429392"/>
              <a:gd name="connsiteX120" fmla="*/ 84176 w 601701"/>
              <a:gd name="connsiteY120" fmla="*/ 1022992 h 1429392"/>
              <a:gd name="connsiteX121" fmla="*/ 74651 w 601701"/>
              <a:gd name="connsiteY121" fmla="*/ 1048392 h 1429392"/>
              <a:gd name="connsiteX122" fmla="*/ 61951 w 601701"/>
              <a:gd name="connsiteY122" fmla="*/ 1096017 h 1429392"/>
              <a:gd name="connsiteX123" fmla="*/ 58776 w 601701"/>
              <a:gd name="connsiteY123" fmla="*/ 1111892 h 1429392"/>
              <a:gd name="connsiteX124" fmla="*/ 39726 w 601701"/>
              <a:gd name="connsiteY124" fmla="*/ 1159517 h 1429392"/>
              <a:gd name="connsiteX125" fmla="*/ 27026 w 601701"/>
              <a:gd name="connsiteY125" fmla="*/ 1184917 h 1429392"/>
              <a:gd name="connsiteX126" fmla="*/ 20676 w 601701"/>
              <a:gd name="connsiteY126" fmla="*/ 1207142 h 1429392"/>
              <a:gd name="connsiteX127" fmla="*/ 17501 w 601701"/>
              <a:gd name="connsiteY127" fmla="*/ 1216667 h 1429392"/>
              <a:gd name="connsiteX128" fmla="*/ 11151 w 601701"/>
              <a:gd name="connsiteY128" fmla="*/ 1226192 h 1429392"/>
              <a:gd name="connsiteX129" fmla="*/ 4801 w 601701"/>
              <a:gd name="connsiteY129" fmla="*/ 1388117 h 1429392"/>
              <a:gd name="connsiteX130" fmla="*/ 14326 w 601701"/>
              <a:gd name="connsiteY130" fmla="*/ 1423042 h 1429392"/>
              <a:gd name="connsiteX131" fmla="*/ 36551 w 601701"/>
              <a:gd name="connsiteY131" fmla="*/ 1423042 h 1429392"/>
              <a:gd name="connsiteX0" fmla="*/ 36551 w 601701"/>
              <a:gd name="connsiteY0" fmla="*/ 1423042 h 1429392"/>
              <a:gd name="connsiteX1" fmla="*/ 52426 w 601701"/>
              <a:gd name="connsiteY1" fmla="*/ 1419867 h 1429392"/>
              <a:gd name="connsiteX2" fmla="*/ 61951 w 601701"/>
              <a:gd name="connsiteY2" fmla="*/ 1426217 h 1429392"/>
              <a:gd name="connsiteX3" fmla="*/ 74651 w 601701"/>
              <a:gd name="connsiteY3" fmla="*/ 1429392 h 1429392"/>
              <a:gd name="connsiteX4" fmla="*/ 109576 w 601701"/>
              <a:gd name="connsiteY4" fmla="*/ 1423042 h 1429392"/>
              <a:gd name="connsiteX5" fmla="*/ 119101 w 601701"/>
              <a:gd name="connsiteY5" fmla="*/ 1416692 h 1429392"/>
              <a:gd name="connsiteX6" fmla="*/ 131801 w 601701"/>
              <a:gd name="connsiteY6" fmla="*/ 1410342 h 1429392"/>
              <a:gd name="connsiteX7" fmla="*/ 141326 w 601701"/>
              <a:gd name="connsiteY7" fmla="*/ 1407167 h 1429392"/>
              <a:gd name="connsiteX8" fmla="*/ 173076 w 601701"/>
              <a:gd name="connsiteY8" fmla="*/ 1388117 h 1429392"/>
              <a:gd name="connsiteX9" fmla="*/ 185776 w 601701"/>
              <a:gd name="connsiteY9" fmla="*/ 1384942 h 1429392"/>
              <a:gd name="connsiteX10" fmla="*/ 233401 w 601701"/>
              <a:gd name="connsiteY10" fmla="*/ 1369067 h 1429392"/>
              <a:gd name="connsiteX11" fmla="*/ 246101 w 601701"/>
              <a:gd name="connsiteY11" fmla="*/ 1365892 h 1429392"/>
              <a:gd name="connsiteX12" fmla="*/ 258801 w 601701"/>
              <a:gd name="connsiteY12" fmla="*/ 1362717 h 1429392"/>
              <a:gd name="connsiteX13" fmla="*/ 268326 w 601701"/>
              <a:gd name="connsiteY13" fmla="*/ 1356367 h 1429392"/>
              <a:gd name="connsiteX14" fmla="*/ 309601 w 601701"/>
              <a:gd name="connsiteY14" fmla="*/ 1346842 h 1429392"/>
              <a:gd name="connsiteX15" fmla="*/ 335001 w 601701"/>
              <a:gd name="connsiteY15" fmla="*/ 1337317 h 1429392"/>
              <a:gd name="connsiteX16" fmla="*/ 354051 w 601701"/>
              <a:gd name="connsiteY16" fmla="*/ 1334142 h 1429392"/>
              <a:gd name="connsiteX17" fmla="*/ 385801 w 601701"/>
              <a:gd name="connsiteY17" fmla="*/ 1324617 h 1429392"/>
              <a:gd name="connsiteX18" fmla="*/ 414376 w 601701"/>
              <a:gd name="connsiteY18" fmla="*/ 1321442 h 1429392"/>
              <a:gd name="connsiteX19" fmla="*/ 487401 w 601701"/>
              <a:gd name="connsiteY19" fmla="*/ 1311917 h 1429392"/>
              <a:gd name="connsiteX20" fmla="*/ 500101 w 601701"/>
              <a:gd name="connsiteY20" fmla="*/ 1308742 h 1429392"/>
              <a:gd name="connsiteX21" fmla="*/ 522326 w 601701"/>
              <a:gd name="connsiteY21" fmla="*/ 1302392 h 1429392"/>
              <a:gd name="connsiteX22" fmla="*/ 579476 w 601701"/>
              <a:gd name="connsiteY22" fmla="*/ 1292867 h 1429392"/>
              <a:gd name="connsiteX23" fmla="*/ 598526 w 601701"/>
              <a:gd name="connsiteY23" fmla="*/ 1289692 h 1429392"/>
              <a:gd name="connsiteX24" fmla="*/ 595351 w 601701"/>
              <a:gd name="connsiteY24" fmla="*/ 1276992 h 1429392"/>
              <a:gd name="connsiteX25" fmla="*/ 582651 w 601701"/>
              <a:gd name="connsiteY25" fmla="*/ 1257942 h 1429392"/>
              <a:gd name="connsiteX26" fmla="*/ 582651 w 601701"/>
              <a:gd name="connsiteY26" fmla="*/ 1210317 h 1429392"/>
              <a:gd name="connsiteX27" fmla="*/ 595351 w 601701"/>
              <a:gd name="connsiteY27" fmla="*/ 1197617 h 1429392"/>
              <a:gd name="connsiteX28" fmla="*/ 601701 w 601701"/>
              <a:gd name="connsiteY28" fmla="*/ 1188092 h 1429392"/>
              <a:gd name="connsiteX29" fmla="*/ 595351 w 601701"/>
              <a:gd name="connsiteY29" fmla="*/ 1172217 h 1429392"/>
              <a:gd name="connsiteX30" fmla="*/ 541376 w 601701"/>
              <a:gd name="connsiteY30" fmla="*/ 1153167 h 1429392"/>
              <a:gd name="connsiteX31" fmla="*/ 528676 w 601701"/>
              <a:gd name="connsiteY31" fmla="*/ 1146817 h 1429392"/>
              <a:gd name="connsiteX32" fmla="*/ 519151 w 601701"/>
              <a:gd name="connsiteY32" fmla="*/ 1143642 h 1429392"/>
              <a:gd name="connsiteX33" fmla="*/ 512801 w 601701"/>
              <a:gd name="connsiteY33" fmla="*/ 1134117 h 1429392"/>
              <a:gd name="connsiteX34" fmla="*/ 522326 w 601701"/>
              <a:gd name="connsiteY34" fmla="*/ 1102367 h 1429392"/>
              <a:gd name="connsiteX35" fmla="*/ 538201 w 601701"/>
              <a:gd name="connsiteY35" fmla="*/ 1070617 h 1429392"/>
              <a:gd name="connsiteX36" fmla="*/ 544551 w 601701"/>
              <a:gd name="connsiteY36" fmla="*/ 1048392 h 1429392"/>
              <a:gd name="connsiteX37" fmla="*/ 550901 w 601701"/>
              <a:gd name="connsiteY37" fmla="*/ 1022992 h 1429392"/>
              <a:gd name="connsiteX38" fmla="*/ 547726 w 601701"/>
              <a:gd name="connsiteY38" fmla="*/ 991242 h 1429392"/>
              <a:gd name="connsiteX39" fmla="*/ 538201 w 601701"/>
              <a:gd name="connsiteY39" fmla="*/ 981717 h 1429392"/>
              <a:gd name="connsiteX40" fmla="*/ 535026 w 601701"/>
              <a:gd name="connsiteY40" fmla="*/ 969017 h 1429392"/>
              <a:gd name="connsiteX41" fmla="*/ 528676 w 601701"/>
              <a:gd name="connsiteY41" fmla="*/ 959492 h 1429392"/>
              <a:gd name="connsiteX42" fmla="*/ 525501 w 601701"/>
              <a:gd name="connsiteY42" fmla="*/ 918217 h 1429392"/>
              <a:gd name="connsiteX43" fmla="*/ 535026 w 601701"/>
              <a:gd name="connsiteY43" fmla="*/ 905517 h 1429392"/>
              <a:gd name="connsiteX44" fmla="*/ 541376 w 601701"/>
              <a:gd name="connsiteY44" fmla="*/ 892817 h 1429392"/>
              <a:gd name="connsiteX45" fmla="*/ 538201 w 601701"/>
              <a:gd name="connsiteY45" fmla="*/ 880117 h 1429392"/>
              <a:gd name="connsiteX46" fmla="*/ 522326 w 601701"/>
              <a:gd name="connsiteY46" fmla="*/ 864242 h 1429392"/>
              <a:gd name="connsiteX47" fmla="*/ 515976 w 601701"/>
              <a:gd name="connsiteY47" fmla="*/ 845192 h 1429392"/>
              <a:gd name="connsiteX48" fmla="*/ 490576 w 601701"/>
              <a:gd name="connsiteY48" fmla="*/ 842017 h 1429392"/>
              <a:gd name="connsiteX49" fmla="*/ 481051 w 601701"/>
              <a:gd name="connsiteY49" fmla="*/ 829317 h 1429392"/>
              <a:gd name="connsiteX50" fmla="*/ 474701 w 601701"/>
              <a:gd name="connsiteY50" fmla="*/ 807092 h 1429392"/>
              <a:gd name="connsiteX51" fmla="*/ 468351 w 601701"/>
              <a:gd name="connsiteY51" fmla="*/ 791217 h 1429392"/>
              <a:gd name="connsiteX52" fmla="*/ 458826 w 601701"/>
              <a:gd name="connsiteY52" fmla="*/ 680092 h 1429392"/>
              <a:gd name="connsiteX53" fmla="*/ 446126 w 601701"/>
              <a:gd name="connsiteY53" fmla="*/ 664217 h 1429392"/>
              <a:gd name="connsiteX54" fmla="*/ 420726 w 601701"/>
              <a:gd name="connsiteY54" fmla="*/ 654692 h 1429392"/>
              <a:gd name="connsiteX55" fmla="*/ 395326 w 601701"/>
              <a:gd name="connsiteY55" fmla="*/ 651517 h 1429392"/>
              <a:gd name="connsiteX56" fmla="*/ 366751 w 601701"/>
              <a:gd name="connsiteY56" fmla="*/ 638817 h 1429392"/>
              <a:gd name="connsiteX57" fmla="*/ 363576 w 601701"/>
              <a:gd name="connsiteY57" fmla="*/ 629292 h 1429392"/>
              <a:gd name="connsiteX58" fmla="*/ 350876 w 601701"/>
              <a:gd name="connsiteY58" fmla="*/ 603892 h 1429392"/>
              <a:gd name="connsiteX59" fmla="*/ 344526 w 601701"/>
              <a:gd name="connsiteY59" fmla="*/ 591192 h 1429392"/>
              <a:gd name="connsiteX60" fmla="*/ 315951 w 601701"/>
              <a:gd name="connsiteY60" fmla="*/ 546742 h 1429392"/>
              <a:gd name="connsiteX61" fmla="*/ 309601 w 601701"/>
              <a:gd name="connsiteY61" fmla="*/ 537217 h 1429392"/>
              <a:gd name="connsiteX62" fmla="*/ 303251 w 601701"/>
              <a:gd name="connsiteY62" fmla="*/ 511817 h 1429392"/>
              <a:gd name="connsiteX63" fmla="*/ 300076 w 601701"/>
              <a:gd name="connsiteY63" fmla="*/ 502292 h 1429392"/>
              <a:gd name="connsiteX64" fmla="*/ 296901 w 601701"/>
              <a:gd name="connsiteY64" fmla="*/ 486417 h 1429392"/>
              <a:gd name="connsiteX65" fmla="*/ 312776 w 601701"/>
              <a:gd name="connsiteY65" fmla="*/ 457842 h 1429392"/>
              <a:gd name="connsiteX66" fmla="*/ 325476 w 601701"/>
              <a:gd name="connsiteY66" fmla="*/ 454667 h 1429392"/>
              <a:gd name="connsiteX67" fmla="*/ 338176 w 601701"/>
              <a:gd name="connsiteY67" fmla="*/ 445142 h 1429392"/>
              <a:gd name="connsiteX68" fmla="*/ 369926 w 601701"/>
              <a:gd name="connsiteY68" fmla="*/ 422917 h 1429392"/>
              <a:gd name="connsiteX69" fmla="*/ 382626 w 601701"/>
              <a:gd name="connsiteY69" fmla="*/ 397517 h 1429392"/>
              <a:gd name="connsiteX70" fmla="*/ 388976 w 601701"/>
              <a:gd name="connsiteY70" fmla="*/ 387992 h 1429392"/>
              <a:gd name="connsiteX71" fmla="*/ 392151 w 601701"/>
              <a:gd name="connsiteY71" fmla="*/ 314967 h 1429392"/>
              <a:gd name="connsiteX72" fmla="*/ 398501 w 601701"/>
              <a:gd name="connsiteY72" fmla="*/ 305442 h 1429392"/>
              <a:gd name="connsiteX73" fmla="*/ 417551 w 601701"/>
              <a:gd name="connsiteY73" fmla="*/ 286392 h 1429392"/>
              <a:gd name="connsiteX74" fmla="*/ 427076 w 601701"/>
              <a:gd name="connsiteY74" fmla="*/ 276867 h 1429392"/>
              <a:gd name="connsiteX75" fmla="*/ 430251 w 601701"/>
              <a:gd name="connsiteY75" fmla="*/ 267342 h 1429392"/>
              <a:gd name="connsiteX76" fmla="*/ 417551 w 601701"/>
              <a:gd name="connsiteY76" fmla="*/ 232417 h 1429392"/>
              <a:gd name="connsiteX77" fmla="*/ 420726 w 601701"/>
              <a:gd name="connsiteY77" fmla="*/ 203842 h 1429392"/>
              <a:gd name="connsiteX78" fmla="*/ 439776 w 601701"/>
              <a:gd name="connsiteY78" fmla="*/ 184792 h 1429392"/>
              <a:gd name="connsiteX79" fmla="*/ 462001 w 601701"/>
              <a:gd name="connsiteY79" fmla="*/ 168917 h 1429392"/>
              <a:gd name="connsiteX80" fmla="*/ 481051 w 601701"/>
              <a:gd name="connsiteY80" fmla="*/ 149867 h 1429392"/>
              <a:gd name="connsiteX81" fmla="*/ 493751 w 601701"/>
              <a:gd name="connsiteY81" fmla="*/ 133992 h 1429392"/>
              <a:gd name="connsiteX82" fmla="*/ 500101 w 601701"/>
              <a:gd name="connsiteY82" fmla="*/ 121292 h 1429392"/>
              <a:gd name="connsiteX83" fmla="*/ 512801 w 601701"/>
              <a:gd name="connsiteY83" fmla="*/ 108592 h 1429392"/>
              <a:gd name="connsiteX84" fmla="*/ 528676 w 601701"/>
              <a:gd name="connsiteY84" fmla="*/ 80017 h 1429392"/>
              <a:gd name="connsiteX85" fmla="*/ 541376 w 601701"/>
              <a:gd name="connsiteY85" fmla="*/ 64142 h 1429392"/>
              <a:gd name="connsiteX86" fmla="*/ 550901 w 601701"/>
              <a:gd name="connsiteY86" fmla="*/ 41917 h 1429392"/>
              <a:gd name="connsiteX87" fmla="*/ 557251 w 601701"/>
              <a:gd name="connsiteY87" fmla="*/ 10167 h 1429392"/>
              <a:gd name="connsiteX88" fmla="*/ 560426 w 601701"/>
              <a:gd name="connsiteY88" fmla="*/ 642 h 1429392"/>
              <a:gd name="connsiteX89" fmla="*/ 519151 w 601701"/>
              <a:gd name="connsiteY89" fmla="*/ 3817 h 1429392"/>
              <a:gd name="connsiteX90" fmla="*/ 490576 w 601701"/>
              <a:gd name="connsiteY90" fmla="*/ 16517 h 1429392"/>
              <a:gd name="connsiteX91" fmla="*/ 465176 w 601701"/>
              <a:gd name="connsiteY91" fmla="*/ 29217 h 1429392"/>
              <a:gd name="connsiteX92" fmla="*/ 433426 w 601701"/>
              <a:gd name="connsiteY92" fmla="*/ 38742 h 1429392"/>
              <a:gd name="connsiteX93" fmla="*/ 341351 w 601701"/>
              <a:gd name="connsiteY93" fmla="*/ 67317 h 1429392"/>
              <a:gd name="connsiteX94" fmla="*/ 246101 w 601701"/>
              <a:gd name="connsiteY94" fmla="*/ 127642 h 1429392"/>
              <a:gd name="connsiteX95" fmla="*/ 179426 w 601701"/>
              <a:gd name="connsiteY95" fmla="*/ 178442 h 1429392"/>
              <a:gd name="connsiteX96" fmla="*/ 154026 w 601701"/>
              <a:gd name="connsiteY96" fmla="*/ 264167 h 1429392"/>
              <a:gd name="connsiteX97" fmla="*/ 150851 w 601701"/>
              <a:gd name="connsiteY97" fmla="*/ 273692 h 1429392"/>
              <a:gd name="connsiteX98" fmla="*/ 157201 w 601701"/>
              <a:gd name="connsiteY98" fmla="*/ 375292 h 1429392"/>
              <a:gd name="connsiteX99" fmla="*/ 160376 w 601701"/>
              <a:gd name="connsiteY99" fmla="*/ 391167 h 1429392"/>
              <a:gd name="connsiteX100" fmla="*/ 166726 w 601701"/>
              <a:gd name="connsiteY100" fmla="*/ 521342 h 1429392"/>
              <a:gd name="connsiteX101" fmla="*/ 169901 w 601701"/>
              <a:gd name="connsiteY101" fmla="*/ 543567 h 1429392"/>
              <a:gd name="connsiteX102" fmla="*/ 176251 w 601701"/>
              <a:gd name="connsiteY102" fmla="*/ 565792 h 1429392"/>
              <a:gd name="connsiteX103" fmla="*/ 182601 w 601701"/>
              <a:gd name="connsiteY103" fmla="*/ 591192 h 1429392"/>
              <a:gd name="connsiteX104" fmla="*/ 185776 w 601701"/>
              <a:gd name="connsiteY104" fmla="*/ 603892 h 1429392"/>
              <a:gd name="connsiteX105" fmla="*/ 182601 w 601701"/>
              <a:gd name="connsiteY105" fmla="*/ 651517 h 1429392"/>
              <a:gd name="connsiteX106" fmla="*/ 176251 w 601701"/>
              <a:gd name="connsiteY106" fmla="*/ 664217 h 1429392"/>
              <a:gd name="connsiteX107" fmla="*/ 160376 w 601701"/>
              <a:gd name="connsiteY107" fmla="*/ 702317 h 1429392"/>
              <a:gd name="connsiteX108" fmla="*/ 150851 w 601701"/>
              <a:gd name="connsiteY108" fmla="*/ 724542 h 1429392"/>
              <a:gd name="connsiteX109" fmla="*/ 141326 w 601701"/>
              <a:gd name="connsiteY109" fmla="*/ 749942 h 1429392"/>
              <a:gd name="connsiteX110" fmla="*/ 134976 w 601701"/>
              <a:gd name="connsiteY110" fmla="*/ 788042 h 1429392"/>
              <a:gd name="connsiteX111" fmla="*/ 128626 w 601701"/>
              <a:gd name="connsiteY111" fmla="*/ 813442 h 1429392"/>
              <a:gd name="connsiteX112" fmla="*/ 125451 w 601701"/>
              <a:gd name="connsiteY112" fmla="*/ 829317 h 1429392"/>
              <a:gd name="connsiteX113" fmla="*/ 119101 w 601701"/>
              <a:gd name="connsiteY113" fmla="*/ 851542 h 1429392"/>
              <a:gd name="connsiteX114" fmla="*/ 112751 w 601701"/>
              <a:gd name="connsiteY114" fmla="*/ 880117 h 1429392"/>
              <a:gd name="connsiteX115" fmla="*/ 109576 w 601701"/>
              <a:gd name="connsiteY115" fmla="*/ 902342 h 1429392"/>
              <a:gd name="connsiteX116" fmla="*/ 103226 w 601701"/>
              <a:gd name="connsiteY116" fmla="*/ 940442 h 1429392"/>
              <a:gd name="connsiteX117" fmla="*/ 96876 w 601701"/>
              <a:gd name="connsiteY117" fmla="*/ 984892 h 1429392"/>
              <a:gd name="connsiteX118" fmla="*/ 87351 w 601701"/>
              <a:gd name="connsiteY118" fmla="*/ 1007117 h 1429392"/>
              <a:gd name="connsiteX119" fmla="*/ 84176 w 601701"/>
              <a:gd name="connsiteY119" fmla="*/ 1022992 h 1429392"/>
              <a:gd name="connsiteX120" fmla="*/ 74651 w 601701"/>
              <a:gd name="connsiteY120" fmla="*/ 1048392 h 1429392"/>
              <a:gd name="connsiteX121" fmla="*/ 61951 w 601701"/>
              <a:gd name="connsiteY121" fmla="*/ 1096017 h 1429392"/>
              <a:gd name="connsiteX122" fmla="*/ 58776 w 601701"/>
              <a:gd name="connsiteY122" fmla="*/ 1111892 h 1429392"/>
              <a:gd name="connsiteX123" fmla="*/ 39726 w 601701"/>
              <a:gd name="connsiteY123" fmla="*/ 1159517 h 1429392"/>
              <a:gd name="connsiteX124" fmla="*/ 27026 w 601701"/>
              <a:gd name="connsiteY124" fmla="*/ 1184917 h 1429392"/>
              <a:gd name="connsiteX125" fmla="*/ 20676 w 601701"/>
              <a:gd name="connsiteY125" fmla="*/ 1207142 h 1429392"/>
              <a:gd name="connsiteX126" fmla="*/ 17501 w 601701"/>
              <a:gd name="connsiteY126" fmla="*/ 1216667 h 1429392"/>
              <a:gd name="connsiteX127" fmla="*/ 11151 w 601701"/>
              <a:gd name="connsiteY127" fmla="*/ 1226192 h 1429392"/>
              <a:gd name="connsiteX128" fmla="*/ 4801 w 601701"/>
              <a:gd name="connsiteY128" fmla="*/ 1388117 h 1429392"/>
              <a:gd name="connsiteX129" fmla="*/ 14326 w 601701"/>
              <a:gd name="connsiteY129" fmla="*/ 1423042 h 1429392"/>
              <a:gd name="connsiteX130" fmla="*/ 36551 w 601701"/>
              <a:gd name="connsiteY130" fmla="*/ 1423042 h 1429392"/>
              <a:gd name="connsiteX0" fmla="*/ 36551 w 601701"/>
              <a:gd name="connsiteY0" fmla="*/ 1423042 h 1429392"/>
              <a:gd name="connsiteX1" fmla="*/ 52426 w 601701"/>
              <a:gd name="connsiteY1" fmla="*/ 1419867 h 1429392"/>
              <a:gd name="connsiteX2" fmla="*/ 61951 w 601701"/>
              <a:gd name="connsiteY2" fmla="*/ 1426217 h 1429392"/>
              <a:gd name="connsiteX3" fmla="*/ 74651 w 601701"/>
              <a:gd name="connsiteY3" fmla="*/ 1429392 h 1429392"/>
              <a:gd name="connsiteX4" fmla="*/ 109576 w 601701"/>
              <a:gd name="connsiteY4" fmla="*/ 1423042 h 1429392"/>
              <a:gd name="connsiteX5" fmla="*/ 119101 w 601701"/>
              <a:gd name="connsiteY5" fmla="*/ 1416692 h 1429392"/>
              <a:gd name="connsiteX6" fmla="*/ 131801 w 601701"/>
              <a:gd name="connsiteY6" fmla="*/ 1410342 h 1429392"/>
              <a:gd name="connsiteX7" fmla="*/ 141326 w 601701"/>
              <a:gd name="connsiteY7" fmla="*/ 1407167 h 1429392"/>
              <a:gd name="connsiteX8" fmla="*/ 173076 w 601701"/>
              <a:gd name="connsiteY8" fmla="*/ 1388117 h 1429392"/>
              <a:gd name="connsiteX9" fmla="*/ 185776 w 601701"/>
              <a:gd name="connsiteY9" fmla="*/ 1384942 h 1429392"/>
              <a:gd name="connsiteX10" fmla="*/ 233401 w 601701"/>
              <a:gd name="connsiteY10" fmla="*/ 1369067 h 1429392"/>
              <a:gd name="connsiteX11" fmla="*/ 246101 w 601701"/>
              <a:gd name="connsiteY11" fmla="*/ 1365892 h 1429392"/>
              <a:gd name="connsiteX12" fmla="*/ 258801 w 601701"/>
              <a:gd name="connsiteY12" fmla="*/ 1362717 h 1429392"/>
              <a:gd name="connsiteX13" fmla="*/ 268326 w 601701"/>
              <a:gd name="connsiteY13" fmla="*/ 1356367 h 1429392"/>
              <a:gd name="connsiteX14" fmla="*/ 309601 w 601701"/>
              <a:gd name="connsiteY14" fmla="*/ 1346842 h 1429392"/>
              <a:gd name="connsiteX15" fmla="*/ 335001 w 601701"/>
              <a:gd name="connsiteY15" fmla="*/ 1337317 h 1429392"/>
              <a:gd name="connsiteX16" fmla="*/ 354051 w 601701"/>
              <a:gd name="connsiteY16" fmla="*/ 1334142 h 1429392"/>
              <a:gd name="connsiteX17" fmla="*/ 385801 w 601701"/>
              <a:gd name="connsiteY17" fmla="*/ 1324617 h 1429392"/>
              <a:gd name="connsiteX18" fmla="*/ 414376 w 601701"/>
              <a:gd name="connsiteY18" fmla="*/ 1321442 h 1429392"/>
              <a:gd name="connsiteX19" fmla="*/ 487401 w 601701"/>
              <a:gd name="connsiteY19" fmla="*/ 1311917 h 1429392"/>
              <a:gd name="connsiteX20" fmla="*/ 500101 w 601701"/>
              <a:gd name="connsiteY20" fmla="*/ 1308742 h 1429392"/>
              <a:gd name="connsiteX21" fmla="*/ 522326 w 601701"/>
              <a:gd name="connsiteY21" fmla="*/ 1302392 h 1429392"/>
              <a:gd name="connsiteX22" fmla="*/ 579476 w 601701"/>
              <a:gd name="connsiteY22" fmla="*/ 1292867 h 1429392"/>
              <a:gd name="connsiteX23" fmla="*/ 598526 w 601701"/>
              <a:gd name="connsiteY23" fmla="*/ 1289692 h 1429392"/>
              <a:gd name="connsiteX24" fmla="*/ 595351 w 601701"/>
              <a:gd name="connsiteY24" fmla="*/ 1276992 h 1429392"/>
              <a:gd name="connsiteX25" fmla="*/ 582651 w 601701"/>
              <a:gd name="connsiteY25" fmla="*/ 1257942 h 1429392"/>
              <a:gd name="connsiteX26" fmla="*/ 582651 w 601701"/>
              <a:gd name="connsiteY26" fmla="*/ 1210317 h 1429392"/>
              <a:gd name="connsiteX27" fmla="*/ 595351 w 601701"/>
              <a:gd name="connsiteY27" fmla="*/ 1197617 h 1429392"/>
              <a:gd name="connsiteX28" fmla="*/ 601701 w 601701"/>
              <a:gd name="connsiteY28" fmla="*/ 1188092 h 1429392"/>
              <a:gd name="connsiteX29" fmla="*/ 595351 w 601701"/>
              <a:gd name="connsiteY29" fmla="*/ 1172217 h 1429392"/>
              <a:gd name="connsiteX30" fmla="*/ 541376 w 601701"/>
              <a:gd name="connsiteY30" fmla="*/ 1153167 h 1429392"/>
              <a:gd name="connsiteX31" fmla="*/ 528676 w 601701"/>
              <a:gd name="connsiteY31" fmla="*/ 1146817 h 1429392"/>
              <a:gd name="connsiteX32" fmla="*/ 519151 w 601701"/>
              <a:gd name="connsiteY32" fmla="*/ 1143642 h 1429392"/>
              <a:gd name="connsiteX33" fmla="*/ 512801 w 601701"/>
              <a:gd name="connsiteY33" fmla="*/ 1134117 h 1429392"/>
              <a:gd name="connsiteX34" fmla="*/ 522326 w 601701"/>
              <a:gd name="connsiteY34" fmla="*/ 1102367 h 1429392"/>
              <a:gd name="connsiteX35" fmla="*/ 538201 w 601701"/>
              <a:gd name="connsiteY35" fmla="*/ 1070617 h 1429392"/>
              <a:gd name="connsiteX36" fmla="*/ 544551 w 601701"/>
              <a:gd name="connsiteY36" fmla="*/ 1048392 h 1429392"/>
              <a:gd name="connsiteX37" fmla="*/ 550901 w 601701"/>
              <a:gd name="connsiteY37" fmla="*/ 1022992 h 1429392"/>
              <a:gd name="connsiteX38" fmla="*/ 547726 w 601701"/>
              <a:gd name="connsiteY38" fmla="*/ 991242 h 1429392"/>
              <a:gd name="connsiteX39" fmla="*/ 538201 w 601701"/>
              <a:gd name="connsiteY39" fmla="*/ 981717 h 1429392"/>
              <a:gd name="connsiteX40" fmla="*/ 535026 w 601701"/>
              <a:gd name="connsiteY40" fmla="*/ 969017 h 1429392"/>
              <a:gd name="connsiteX41" fmla="*/ 528676 w 601701"/>
              <a:gd name="connsiteY41" fmla="*/ 959492 h 1429392"/>
              <a:gd name="connsiteX42" fmla="*/ 525501 w 601701"/>
              <a:gd name="connsiteY42" fmla="*/ 918217 h 1429392"/>
              <a:gd name="connsiteX43" fmla="*/ 535026 w 601701"/>
              <a:gd name="connsiteY43" fmla="*/ 905517 h 1429392"/>
              <a:gd name="connsiteX44" fmla="*/ 541376 w 601701"/>
              <a:gd name="connsiteY44" fmla="*/ 892817 h 1429392"/>
              <a:gd name="connsiteX45" fmla="*/ 538201 w 601701"/>
              <a:gd name="connsiteY45" fmla="*/ 880117 h 1429392"/>
              <a:gd name="connsiteX46" fmla="*/ 522326 w 601701"/>
              <a:gd name="connsiteY46" fmla="*/ 864242 h 1429392"/>
              <a:gd name="connsiteX47" fmla="*/ 515976 w 601701"/>
              <a:gd name="connsiteY47" fmla="*/ 845192 h 1429392"/>
              <a:gd name="connsiteX48" fmla="*/ 490576 w 601701"/>
              <a:gd name="connsiteY48" fmla="*/ 842017 h 1429392"/>
              <a:gd name="connsiteX49" fmla="*/ 481051 w 601701"/>
              <a:gd name="connsiteY49" fmla="*/ 829317 h 1429392"/>
              <a:gd name="connsiteX50" fmla="*/ 474701 w 601701"/>
              <a:gd name="connsiteY50" fmla="*/ 807092 h 1429392"/>
              <a:gd name="connsiteX51" fmla="*/ 468351 w 601701"/>
              <a:gd name="connsiteY51" fmla="*/ 791217 h 1429392"/>
              <a:gd name="connsiteX52" fmla="*/ 458826 w 601701"/>
              <a:gd name="connsiteY52" fmla="*/ 680092 h 1429392"/>
              <a:gd name="connsiteX53" fmla="*/ 446126 w 601701"/>
              <a:gd name="connsiteY53" fmla="*/ 664217 h 1429392"/>
              <a:gd name="connsiteX54" fmla="*/ 420726 w 601701"/>
              <a:gd name="connsiteY54" fmla="*/ 654692 h 1429392"/>
              <a:gd name="connsiteX55" fmla="*/ 395326 w 601701"/>
              <a:gd name="connsiteY55" fmla="*/ 651517 h 1429392"/>
              <a:gd name="connsiteX56" fmla="*/ 366751 w 601701"/>
              <a:gd name="connsiteY56" fmla="*/ 638817 h 1429392"/>
              <a:gd name="connsiteX57" fmla="*/ 363576 w 601701"/>
              <a:gd name="connsiteY57" fmla="*/ 629292 h 1429392"/>
              <a:gd name="connsiteX58" fmla="*/ 350876 w 601701"/>
              <a:gd name="connsiteY58" fmla="*/ 603892 h 1429392"/>
              <a:gd name="connsiteX59" fmla="*/ 344526 w 601701"/>
              <a:gd name="connsiteY59" fmla="*/ 591192 h 1429392"/>
              <a:gd name="connsiteX60" fmla="*/ 315951 w 601701"/>
              <a:gd name="connsiteY60" fmla="*/ 546742 h 1429392"/>
              <a:gd name="connsiteX61" fmla="*/ 309601 w 601701"/>
              <a:gd name="connsiteY61" fmla="*/ 537217 h 1429392"/>
              <a:gd name="connsiteX62" fmla="*/ 303251 w 601701"/>
              <a:gd name="connsiteY62" fmla="*/ 511817 h 1429392"/>
              <a:gd name="connsiteX63" fmla="*/ 300076 w 601701"/>
              <a:gd name="connsiteY63" fmla="*/ 502292 h 1429392"/>
              <a:gd name="connsiteX64" fmla="*/ 296901 w 601701"/>
              <a:gd name="connsiteY64" fmla="*/ 486417 h 1429392"/>
              <a:gd name="connsiteX65" fmla="*/ 312776 w 601701"/>
              <a:gd name="connsiteY65" fmla="*/ 457842 h 1429392"/>
              <a:gd name="connsiteX66" fmla="*/ 325476 w 601701"/>
              <a:gd name="connsiteY66" fmla="*/ 454667 h 1429392"/>
              <a:gd name="connsiteX67" fmla="*/ 338176 w 601701"/>
              <a:gd name="connsiteY67" fmla="*/ 445142 h 1429392"/>
              <a:gd name="connsiteX68" fmla="*/ 369926 w 601701"/>
              <a:gd name="connsiteY68" fmla="*/ 422917 h 1429392"/>
              <a:gd name="connsiteX69" fmla="*/ 382626 w 601701"/>
              <a:gd name="connsiteY69" fmla="*/ 397517 h 1429392"/>
              <a:gd name="connsiteX70" fmla="*/ 388976 w 601701"/>
              <a:gd name="connsiteY70" fmla="*/ 387992 h 1429392"/>
              <a:gd name="connsiteX71" fmla="*/ 392151 w 601701"/>
              <a:gd name="connsiteY71" fmla="*/ 314967 h 1429392"/>
              <a:gd name="connsiteX72" fmla="*/ 398501 w 601701"/>
              <a:gd name="connsiteY72" fmla="*/ 305442 h 1429392"/>
              <a:gd name="connsiteX73" fmla="*/ 417551 w 601701"/>
              <a:gd name="connsiteY73" fmla="*/ 286392 h 1429392"/>
              <a:gd name="connsiteX74" fmla="*/ 427076 w 601701"/>
              <a:gd name="connsiteY74" fmla="*/ 276867 h 1429392"/>
              <a:gd name="connsiteX75" fmla="*/ 430251 w 601701"/>
              <a:gd name="connsiteY75" fmla="*/ 267342 h 1429392"/>
              <a:gd name="connsiteX76" fmla="*/ 417551 w 601701"/>
              <a:gd name="connsiteY76" fmla="*/ 232417 h 1429392"/>
              <a:gd name="connsiteX77" fmla="*/ 420726 w 601701"/>
              <a:gd name="connsiteY77" fmla="*/ 203842 h 1429392"/>
              <a:gd name="connsiteX78" fmla="*/ 439776 w 601701"/>
              <a:gd name="connsiteY78" fmla="*/ 184792 h 1429392"/>
              <a:gd name="connsiteX79" fmla="*/ 462001 w 601701"/>
              <a:gd name="connsiteY79" fmla="*/ 168917 h 1429392"/>
              <a:gd name="connsiteX80" fmla="*/ 481051 w 601701"/>
              <a:gd name="connsiteY80" fmla="*/ 149867 h 1429392"/>
              <a:gd name="connsiteX81" fmla="*/ 493751 w 601701"/>
              <a:gd name="connsiteY81" fmla="*/ 133992 h 1429392"/>
              <a:gd name="connsiteX82" fmla="*/ 500101 w 601701"/>
              <a:gd name="connsiteY82" fmla="*/ 121292 h 1429392"/>
              <a:gd name="connsiteX83" fmla="*/ 512801 w 601701"/>
              <a:gd name="connsiteY83" fmla="*/ 108592 h 1429392"/>
              <a:gd name="connsiteX84" fmla="*/ 528676 w 601701"/>
              <a:gd name="connsiteY84" fmla="*/ 80017 h 1429392"/>
              <a:gd name="connsiteX85" fmla="*/ 541376 w 601701"/>
              <a:gd name="connsiteY85" fmla="*/ 64142 h 1429392"/>
              <a:gd name="connsiteX86" fmla="*/ 550901 w 601701"/>
              <a:gd name="connsiteY86" fmla="*/ 41917 h 1429392"/>
              <a:gd name="connsiteX87" fmla="*/ 557251 w 601701"/>
              <a:gd name="connsiteY87" fmla="*/ 10167 h 1429392"/>
              <a:gd name="connsiteX88" fmla="*/ 560426 w 601701"/>
              <a:gd name="connsiteY88" fmla="*/ 642 h 1429392"/>
              <a:gd name="connsiteX89" fmla="*/ 519151 w 601701"/>
              <a:gd name="connsiteY89" fmla="*/ 3817 h 1429392"/>
              <a:gd name="connsiteX90" fmla="*/ 490576 w 601701"/>
              <a:gd name="connsiteY90" fmla="*/ 16517 h 1429392"/>
              <a:gd name="connsiteX91" fmla="*/ 465176 w 601701"/>
              <a:gd name="connsiteY91" fmla="*/ 29217 h 1429392"/>
              <a:gd name="connsiteX92" fmla="*/ 433426 w 601701"/>
              <a:gd name="connsiteY92" fmla="*/ 38742 h 1429392"/>
              <a:gd name="connsiteX93" fmla="*/ 354051 w 601701"/>
              <a:gd name="connsiteY93" fmla="*/ 80017 h 1429392"/>
              <a:gd name="connsiteX94" fmla="*/ 246101 w 601701"/>
              <a:gd name="connsiteY94" fmla="*/ 127642 h 1429392"/>
              <a:gd name="connsiteX95" fmla="*/ 179426 w 601701"/>
              <a:gd name="connsiteY95" fmla="*/ 178442 h 1429392"/>
              <a:gd name="connsiteX96" fmla="*/ 154026 w 601701"/>
              <a:gd name="connsiteY96" fmla="*/ 264167 h 1429392"/>
              <a:gd name="connsiteX97" fmla="*/ 150851 w 601701"/>
              <a:gd name="connsiteY97" fmla="*/ 273692 h 1429392"/>
              <a:gd name="connsiteX98" fmla="*/ 157201 w 601701"/>
              <a:gd name="connsiteY98" fmla="*/ 375292 h 1429392"/>
              <a:gd name="connsiteX99" fmla="*/ 160376 w 601701"/>
              <a:gd name="connsiteY99" fmla="*/ 391167 h 1429392"/>
              <a:gd name="connsiteX100" fmla="*/ 166726 w 601701"/>
              <a:gd name="connsiteY100" fmla="*/ 521342 h 1429392"/>
              <a:gd name="connsiteX101" fmla="*/ 169901 w 601701"/>
              <a:gd name="connsiteY101" fmla="*/ 543567 h 1429392"/>
              <a:gd name="connsiteX102" fmla="*/ 176251 w 601701"/>
              <a:gd name="connsiteY102" fmla="*/ 565792 h 1429392"/>
              <a:gd name="connsiteX103" fmla="*/ 182601 w 601701"/>
              <a:gd name="connsiteY103" fmla="*/ 591192 h 1429392"/>
              <a:gd name="connsiteX104" fmla="*/ 185776 w 601701"/>
              <a:gd name="connsiteY104" fmla="*/ 603892 h 1429392"/>
              <a:gd name="connsiteX105" fmla="*/ 182601 w 601701"/>
              <a:gd name="connsiteY105" fmla="*/ 651517 h 1429392"/>
              <a:gd name="connsiteX106" fmla="*/ 176251 w 601701"/>
              <a:gd name="connsiteY106" fmla="*/ 664217 h 1429392"/>
              <a:gd name="connsiteX107" fmla="*/ 160376 w 601701"/>
              <a:gd name="connsiteY107" fmla="*/ 702317 h 1429392"/>
              <a:gd name="connsiteX108" fmla="*/ 150851 w 601701"/>
              <a:gd name="connsiteY108" fmla="*/ 724542 h 1429392"/>
              <a:gd name="connsiteX109" fmla="*/ 141326 w 601701"/>
              <a:gd name="connsiteY109" fmla="*/ 749942 h 1429392"/>
              <a:gd name="connsiteX110" fmla="*/ 134976 w 601701"/>
              <a:gd name="connsiteY110" fmla="*/ 788042 h 1429392"/>
              <a:gd name="connsiteX111" fmla="*/ 128626 w 601701"/>
              <a:gd name="connsiteY111" fmla="*/ 813442 h 1429392"/>
              <a:gd name="connsiteX112" fmla="*/ 125451 w 601701"/>
              <a:gd name="connsiteY112" fmla="*/ 829317 h 1429392"/>
              <a:gd name="connsiteX113" fmla="*/ 119101 w 601701"/>
              <a:gd name="connsiteY113" fmla="*/ 851542 h 1429392"/>
              <a:gd name="connsiteX114" fmla="*/ 112751 w 601701"/>
              <a:gd name="connsiteY114" fmla="*/ 880117 h 1429392"/>
              <a:gd name="connsiteX115" fmla="*/ 109576 w 601701"/>
              <a:gd name="connsiteY115" fmla="*/ 902342 h 1429392"/>
              <a:gd name="connsiteX116" fmla="*/ 103226 w 601701"/>
              <a:gd name="connsiteY116" fmla="*/ 940442 h 1429392"/>
              <a:gd name="connsiteX117" fmla="*/ 96876 w 601701"/>
              <a:gd name="connsiteY117" fmla="*/ 984892 h 1429392"/>
              <a:gd name="connsiteX118" fmla="*/ 87351 w 601701"/>
              <a:gd name="connsiteY118" fmla="*/ 1007117 h 1429392"/>
              <a:gd name="connsiteX119" fmla="*/ 84176 w 601701"/>
              <a:gd name="connsiteY119" fmla="*/ 1022992 h 1429392"/>
              <a:gd name="connsiteX120" fmla="*/ 74651 w 601701"/>
              <a:gd name="connsiteY120" fmla="*/ 1048392 h 1429392"/>
              <a:gd name="connsiteX121" fmla="*/ 61951 w 601701"/>
              <a:gd name="connsiteY121" fmla="*/ 1096017 h 1429392"/>
              <a:gd name="connsiteX122" fmla="*/ 58776 w 601701"/>
              <a:gd name="connsiteY122" fmla="*/ 1111892 h 1429392"/>
              <a:gd name="connsiteX123" fmla="*/ 39726 w 601701"/>
              <a:gd name="connsiteY123" fmla="*/ 1159517 h 1429392"/>
              <a:gd name="connsiteX124" fmla="*/ 27026 w 601701"/>
              <a:gd name="connsiteY124" fmla="*/ 1184917 h 1429392"/>
              <a:gd name="connsiteX125" fmla="*/ 20676 w 601701"/>
              <a:gd name="connsiteY125" fmla="*/ 1207142 h 1429392"/>
              <a:gd name="connsiteX126" fmla="*/ 17501 w 601701"/>
              <a:gd name="connsiteY126" fmla="*/ 1216667 h 1429392"/>
              <a:gd name="connsiteX127" fmla="*/ 11151 w 601701"/>
              <a:gd name="connsiteY127" fmla="*/ 1226192 h 1429392"/>
              <a:gd name="connsiteX128" fmla="*/ 4801 w 601701"/>
              <a:gd name="connsiteY128" fmla="*/ 1388117 h 1429392"/>
              <a:gd name="connsiteX129" fmla="*/ 14326 w 601701"/>
              <a:gd name="connsiteY129" fmla="*/ 1423042 h 1429392"/>
              <a:gd name="connsiteX130" fmla="*/ 36551 w 601701"/>
              <a:gd name="connsiteY130" fmla="*/ 1423042 h 1429392"/>
              <a:gd name="connsiteX0" fmla="*/ 36551 w 601701"/>
              <a:gd name="connsiteY0" fmla="*/ 1423042 h 1429392"/>
              <a:gd name="connsiteX1" fmla="*/ 52426 w 601701"/>
              <a:gd name="connsiteY1" fmla="*/ 1419867 h 1429392"/>
              <a:gd name="connsiteX2" fmla="*/ 61951 w 601701"/>
              <a:gd name="connsiteY2" fmla="*/ 1426217 h 1429392"/>
              <a:gd name="connsiteX3" fmla="*/ 74651 w 601701"/>
              <a:gd name="connsiteY3" fmla="*/ 1429392 h 1429392"/>
              <a:gd name="connsiteX4" fmla="*/ 109576 w 601701"/>
              <a:gd name="connsiteY4" fmla="*/ 1423042 h 1429392"/>
              <a:gd name="connsiteX5" fmla="*/ 119101 w 601701"/>
              <a:gd name="connsiteY5" fmla="*/ 1416692 h 1429392"/>
              <a:gd name="connsiteX6" fmla="*/ 131801 w 601701"/>
              <a:gd name="connsiteY6" fmla="*/ 1410342 h 1429392"/>
              <a:gd name="connsiteX7" fmla="*/ 141326 w 601701"/>
              <a:gd name="connsiteY7" fmla="*/ 1407167 h 1429392"/>
              <a:gd name="connsiteX8" fmla="*/ 173076 w 601701"/>
              <a:gd name="connsiteY8" fmla="*/ 1388117 h 1429392"/>
              <a:gd name="connsiteX9" fmla="*/ 185776 w 601701"/>
              <a:gd name="connsiteY9" fmla="*/ 1384942 h 1429392"/>
              <a:gd name="connsiteX10" fmla="*/ 233401 w 601701"/>
              <a:gd name="connsiteY10" fmla="*/ 1369067 h 1429392"/>
              <a:gd name="connsiteX11" fmla="*/ 246101 w 601701"/>
              <a:gd name="connsiteY11" fmla="*/ 1365892 h 1429392"/>
              <a:gd name="connsiteX12" fmla="*/ 258801 w 601701"/>
              <a:gd name="connsiteY12" fmla="*/ 1362717 h 1429392"/>
              <a:gd name="connsiteX13" fmla="*/ 268326 w 601701"/>
              <a:gd name="connsiteY13" fmla="*/ 1356367 h 1429392"/>
              <a:gd name="connsiteX14" fmla="*/ 309601 w 601701"/>
              <a:gd name="connsiteY14" fmla="*/ 1346842 h 1429392"/>
              <a:gd name="connsiteX15" fmla="*/ 335001 w 601701"/>
              <a:gd name="connsiteY15" fmla="*/ 1337317 h 1429392"/>
              <a:gd name="connsiteX16" fmla="*/ 354051 w 601701"/>
              <a:gd name="connsiteY16" fmla="*/ 1334142 h 1429392"/>
              <a:gd name="connsiteX17" fmla="*/ 385801 w 601701"/>
              <a:gd name="connsiteY17" fmla="*/ 1324617 h 1429392"/>
              <a:gd name="connsiteX18" fmla="*/ 414376 w 601701"/>
              <a:gd name="connsiteY18" fmla="*/ 1321442 h 1429392"/>
              <a:gd name="connsiteX19" fmla="*/ 487401 w 601701"/>
              <a:gd name="connsiteY19" fmla="*/ 1311917 h 1429392"/>
              <a:gd name="connsiteX20" fmla="*/ 500101 w 601701"/>
              <a:gd name="connsiteY20" fmla="*/ 1308742 h 1429392"/>
              <a:gd name="connsiteX21" fmla="*/ 522326 w 601701"/>
              <a:gd name="connsiteY21" fmla="*/ 1302392 h 1429392"/>
              <a:gd name="connsiteX22" fmla="*/ 579476 w 601701"/>
              <a:gd name="connsiteY22" fmla="*/ 1292867 h 1429392"/>
              <a:gd name="connsiteX23" fmla="*/ 598526 w 601701"/>
              <a:gd name="connsiteY23" fmla="*/ 1289692 h 1429392"/>
              <a:gd name="connsiteX24" fmla="*/ 595351 w 601701"/>
              <a:gd name="connsiteY24" fmla="*/ 1276992 h 1429392"/>
              <a:gd name="connsiteX25" fmla="*/ 582651 w 601701"/>
              <a:gd name="connsiteY25" fmla="*/ 1257942 h 1429392"/>
              <a:gd name="connsiteX26" fmla="*/ 582651 w 601701"/>
              <a:gd name="connsiteY26" fmla="*/ 1210317 h 1429392"/>
              <a:gd name="connsiteX27" fmla="*/ 595351 w 601701"/>
              <a:gd name="connsiteY27" fmla="*/ 1197617 h 1429392"/>
              <a:gd name="connsiteX28" fmla="*/ 601701 w 601701"/>
              <a:gd name="connsiteY28" fmla="*/ 1188092 h 1429392"/>
              <a:gd name="connsiteX29" fmla="*/ 595351 w 601701"/>
              <a:gd name="connsiteY29" fmla="*/ 1172217 h 1429392"/>
              <a:gd name="connsiteX30" fmla="*/ 541376 w 601701"/>
              <a:gd name="connsiteY30" fmla="*/ 1153167 h 1429392"/>
              <a:gd name="connsiteX31" fmla="*/ 528676 w 601701"/>
              <a:gd name="connsiteY31" fmla="*/ 1146817 h 1429392"/>
              <a:gd name="connsiteX32" fmla="*/ 519151 w 601701"/>
              <a:gd name="connsiteY32" fmla="*/ 1143642 h 1429392"/>
              <a:gd name="connsiteX33" fmla="*/ 512801 w 601701"/>
              <a:gd name="connsiteY33" fmla="*/ 1134117 h 1429392"/>
              <a:gd name="connsiteX34" fmla="*/ 522326 w 601701"/>
              <a:gd name="connsiteY34" fmla="*/ 1102367 h 1429392"/>
              <a:gd name="connsiteX35" fmla="*/ 538201 w 601701"/>
              <a:gd name="connsiteY35" fmla="*/ 1070617 h 1429392"/>
              <a:gd name="connsiteX36" fmla="*/ 544551 w 601701"/>
              <a:gd name="connsiteY36" fmla="*/ 1048392 h 1429392"/>
              <a:gd name="connsiteX37" fmla="*/ 550901 w 601701"/>
              <a:gd name="connsiteY37" fmla="*/ 1022992 h 1429392"/>
              <a:gd name="connsiteX38" fmla="*/ 547726 w 601701"/>
              <a:gd name="connsiteY38" fmla="*/ 991242 h 1429392"/>
              <a:gd name="connsiteX39" fmla="*/ 538201 w 601701"/>
              <a:gd name="connsiteY39" fmla="*/ 981717 h 1429392"/>
              <a:gd name="connsiteX40" fmla="*/ 535026 w 601701"/>
              <a:gd name="connsiteY40" fmla="*/ 969017 h 1429392"/>
              <a:gd name="connsiteX41" fmla="*/ 528676 w 601701"/>
              <a:gd name="connsiteY41" fmla="*/ 959492 h 1429392"/>
              <a:gd name="connsiteX42" fmla="*/ 525501 w 601701"/>
              <a:gd name="connsiteY42" fmla="*/ 918217 h 1429392"/>
              <a:gd name="connsiteX43" fmla="*/ 535026 w 601701"/>
              <a:gd name="connsiteY43" fmla="*/ 905517 h 1429392"/>
              <a:gd name="connsiteX44" fmla="*/ 541376 w 601701"/>
              <a:gd name="connsiteY44" fmla="*/ 892817 h 1429392"/>
              <a:gd name="connsiteX45" fmla="*/ 538201 w 601701"/>
              <a:gd name="connsiteY45" fmla="*/ 880117 h 1429392"/>
              <a:gd name="connsiteX46" fmla="*/ 522326 w 601701"/>
              <a:gd name="connsiteY46" fmla="*/ 864242 h 1429392"/>
              <a:gd name="connsiteX47" fmla="*/ 515976 w 601701"/>
              <a:gd name="connsiteY47" fmla="*/ 845192 h 1429392"/>
              <a:gd name="connsiteX48" fmla="*/ 490576 w 601701"/>
              <a:gd name="connsiteY48" fmla="*/ 842017 h 1429392"/>
              <a:gd name="connsiteX49" fmla="*/ 481051 w 601701"/>
              <a:gd name="connsiteY49" fmla="*/ 829317 h 1429392"/>
              <a:gd name="connsiteX50" fmla="*/ 474701 w 601701"/>
              <a:gd name="connsiteY50" fmla="*/ 807092 h 1429392"/>
              <a:gd name="connsiteX51" fmla="*/ 468351 w 601701"/>
              <a:gd name="connsiteY51" fmla="*/ 791217 h 1429392"/>
              <a:gd name="connsiteX52" fmla="*/ 458826 w 601701"/>
              <a:gd name="connsiteY52" fmla="*/ 680092 h 1429392"/>
              <a:gd name="connsiteX53" fmla="*/ 446126 w 601701"/>
              <a:gd name="connsiteY53" fmla="*/ 664217 h 1429392"/>
              <a:gd name="connsiteX54" fmla="*/ 420726 w 601701"/>
              <a:gd name="connsiteY54" fmla="*/ 654692 h 1429392"/>
              <a:gd name="connsiteX55" fmla="*/ 395326 w 601701"/>
              <a:gd name="connsiteY55" fmla="*/ 651517 h 1429392"/>
              <a:gd name="connsiteX56" fmla="*/ 366751 w 601701"/>
              <a:gd name="connsiteY56" fmla="*/ 638817 h 1429392"/>
              <a:gd name="connsiteX57" fmla="*/ 363576 w 601701"/>
              <a:gd name="connsiteY57" fmla="*/ 629292 h 1429392"/>
              <a:gd name="connsiteX58" fmla="*/ 350876 w 601701"/>
              <a:gd name="connsiteY58" fmla="*/ 603892 h 1429392"/>
              <a:gd name="connsiteX59" fmla="*/ 344526 w 601701"/>
              <a:gd name="connsiteY59" fmla="*/ 591192 h 1429392"/>
              <a:gd name="connsiteX60" fmla="*/ 315951 w 601701"/>
              <a:gd name="connsiteY60" fmla="*/ 546742 h 1429392"/>
              <a:gd name="connsiteX61" fmla="*/ 309601 w 601701"/>
              <a:gd name="connsiteY61" fmla="*/ 537217 h 1429392"/>
              <a:gd name="connsiteX62" fmla="*/ 303251 w 601701"/>
              <a:gd name="connsiteY62" fmla="*/ 511817 h 1429392"/>
              <a:gd name="connsiteX63" fmla="*/ 300076 w 601701"/>
              <a:gd name="connsiteY63" fmla="*/ 502292 h 1429392"/>
              <a:gd name="connsiteX64" fmla="*/ 296901 w 601701"/>
              <a:gd name="connsiteY64" fmla="*/ 486417 h 1429392"/>
              <a:gd name="connsiteX65" fmla="*/ 312776 w 601701"/>
              <a:gd name="connsiteY65" fmla="*/ 457842 h 1429392"/>
              <a:gd name="connsiteX66" fmla="*/ 325476 w 601701"/>
              <a:gd name="connsiteY66" fmla="*/ 454667 h 1429392"/>
              <a:gd name="connsiteX67" fmla="*/ 338176 w 601701"/>
              <a:gd name="connsiteY67" fmla="*/ 445142 h 1429392"/>
              <a:gd name="connsiteX68" fmla="*/ 369926 w 601701"/>
              <a:gd name="connsiteY68" fmla="*/ 422917 h 1429392"/>
              <a:gd name="connsiteX69" fmla="*/ 382626 w 601701"/>
              <a:gd name="connsiteY69" fmla="*/ 397517 h 1429392"/>
              <a:gd name="connsiteX70" fmla="*/ 388976 w 601701"/>
              <a:gd name="connsiteY70" fmla="*/ 387992 h 1429392"/>
              <a:gd name="connsiteX71" fmla="*/ 392151 w 601701"/>
              <a:gd name="connsiteY71" fmla="*/ 314967 h 1429392"/>
              <a:gd name="connsiteX72" fmla="*/ 398501 w 601701"/>
              <a:gd name="connsiteY72" fmla="*/ 305442 h 1429392"/>
              <a:gd name="connsiteX73" fmla="*/ 417551 w 601701"/>
              <a:gd name="connsiteY73" fmla="*/ 286392 h 1429392"/>
              <a:gd name="connsiteX74" fmla="*/ 427076 w 601701"/>
              <a:gd name="connsiteY74" fmla="*/ 276867 h 1429392"/>
              <a:gd name="connsiteX75" fmla="*/ 430251 w 601701"/>
              <a:gd name="connsiteY75" fmla="*/ 267342 h 1429392"/>
              <a:gd name="connsiteX76" fmla="*/ 417551 w 601701"/>
              <a:gd name="connsiteY76" fmla="*/ 232417 h 1429392"/>
              <a:gd name="connsiteX77" fmla="*/ 420726 w 601701"/>
              <a:gd name="connsiteY77" fmla="*/ 203842 h 1429392"/>
              <a:gd name="connsiteX78" fmla="*/ 439776 w 601701"/>
              <a:gd name="connsiteY78" fmla="*/ 184792 h 1429392"/>
              <a:gd name="connsiteX79" fmla="*/ 462001 w 601701"/>
              <a:gd name="connsiteY79" fmla="*/ 168917 h 1429392"/>
              <a:gd name="connsiteX80" fmla="*/ 481051 w 601701"/>
              <a:gd name="connsiteY80" fmla="*/ 149867 h 1429392"/>
              <a:gd name="connsiteX81" fmla="*/ 493751 w 601701"/>
              <a:gd name="connsiteY81" fmla="*/ 133992 h 1429392"/>
              <a:gd name="connsiteX82" fmla="*/ 500101 w 601701"/>
              <a:gd name="connsiteY82" fmla="*/ 121292 h 1429392"/>
              <a:gd name="connsiteX83" fmla="*/ 512801 w 601701"/>
              <a:gd name="connsiteY83" fmla="*/ 108592 h 1429392"/>
              <a:gd name="connsiteX84" fmla="*/ 528676 w 601701"/>
              <a:gd name="connsiteY84" fmla="*/ 80017 h 1429392"/>
              <a:gd name="connsiteX85" fmla="*/ 541376 w 601701"/>
              <a:gd name="connsiteY85" fmla="*/ 64142 h 1429392"/>
              <a:gd name="connsiteX86" fmla="*/ 550901 w 601701"/>
              <a:gd name="connsiteY86" fmla="*/ 41917 h 1429392"/>
              <a:gd name="connsiteX87" fmla="*/ 557251 w 601701"/>
              <a:gd name="connsiteY87" fmla="*/ 10167 h 1429392"/>
              <a:gd name="connsiteX88" fmla="*/ 560426 w 601701"/>
              <a:gd name="connsiteY88" fmla="*/ 642 h 1429392"/>
              <a:gd name="connsiteX89" fmla="*/ 519151 w 601701"/>
              <a:gd name="connsiteY89" fmla="*/ 3817 h 1429392"/>
              <a:gd name="connsiteX90" fmla="*/ 490576 w 601701"/>
              <a:gd name="connsiteY90" fmla="*/ 16517 h 1429392"/>
              <a:gd name="connsiteX91" fmla="*/ 465176 w 601701"/>
              <a:gd name="connsiteY91" fmla="*/ 29217 h 1429392"/>
              <a:gd name="connsiteX92" fmla="*/ 433426 w 601701"/>
              <a:gd name="connsiteY92" fmla="*/ 38742 h 1429392"/>
              <a:gd name="connsiteX93" fmla="*/ 354051 w 601701"/>
              <a:gd name="connsiteY93" fmla="*/ 80017 h 1429392"/>
              <a:gd name="connsiteX94" fmla="*/ 246101 w 601701"/>
              <a:gd name="connsiteY94" fmla="*/ 127642 h 1429392"/>
              <a:gd name="connsiteX95" fmla="*/ 179426 w 601701"/>
              <a:gd name="connsiteY95" fmla="*/ 178442 h 1429392"/>
              <a:gd name="connsiteX96" fmla="*/ 154026 w 601701"/>
              <a:gd name="connsiteY96" fmla="*/ 264167 h 1429392"/>
              <a:gd name="connsiteX97" fmla="*/ 150851 w 601701"/>
              <a:gd name="connsiteY97" fmla="*/ 273692 h 1429392"/>
              <a:gd name="connsiteX98" fmla="*/ 157201 w 601701"/>
              <a:gd name="connsiteY98" fmla="*/ 375292 h 1429392"/>
              <a:gd name="connsiteX99" fmla="*/ 160376 w 601701"/>
              <a:gd name="connsiteY99" fmla="*/ 391167 h 1429392"/>
              <a:gd name="connsiteX100" fmla="*/ 166726 w 601701"/>
              <a:gd name="connsiteY100" fmla="*/ 521342 h 1429392"/>
              <a:gd name="connsiteX101" fmla="*/ 169901 w 601701"/>
              <a:gd name="connsiteY101" fmla="*/ 543567 h 1429392"/>
              <a:gd name="connsiteX102" fmla="*/ 176251 w 601701"/>
              <a:gd name="connsiteY102" fmla="*/ 565792 h 1429392"/>
              <a:gd name="connsiteX103" fmla="*/ 182601 w 601701"/>
              <a:gd name="connsiteY103" fmla="*/ 591192 h 1429392"/>
              <a:gd name="connsiteX104" fmla="*/ 185776 w 601701"/>
              <a:gd name="connsiteY104" fmla="*/ 603892 h 1429392"/>
              <a:gd name="connsiteX105" fmla="*/ 182601 w 601701"/>
              <a:gd name="connsiteY105" fmla="*/ 651517 h 1429392"/>
              <a:gd name="connsiteX106" fmla="*/ 176251 w 601701"/>
              <a:gd name="connsiteY106" fmla="*/ 664217 h 1429392"/>
              <a:gd name="connsiteX107" fmla="*/ 160376 w 601701"/>
              <a:gd name="connsiteY107" fmla="*/ 702317 h 1429392"/>
              <a:gd name="connsiteX108" fmla="*/ 150851 w 601701"/>
              <a:gd name="connsiteY108" fmla="*/ 724542 h 1429392"/>
              <a:gd name="connsiteX109" fmla="*/ 141326 w 601701"/>
              <a:gd name="connsiteY109" fmla="*/ 749942 h 1429392"/>
              <a:gd name="connsiteX110" fmla="*/ 134976 w 601701"/>
              <a:gd name="connsiteY110" fmla="*/ 788042 h 1429392"/>
              <a:gd name="connsiteX111" fmla="*/ 128626 w 601701"/>
              <a:gd name="connsiteY111" fmla="*/ 813442 h 1429392"/>
              <a:gd name="connsiteX112" fmla="*/ 125451 w 601701"/>
              <a:gd name="connsiteY112" fmla="*/ 829317 h 1429392"/>
              <a:gd name="connsiteX113" fmla="*/ 119101 w 601701"/>
              <a:gd name="connsiteY113" fmla="*/ 851542 h 1429392"/>
              <a:gd name="connsiteX114" fmla="*/ 112751 w 601701"/>
              <a:gd name="connsiteY114" fmla="*/ 880117 h 1429392"/>
              <a:gd name="connsiteX115" fmla="*/ 109576 w 601701"/>
              <a:gd name="connsiteY115" fmla="*/ 902342 h 1429392"/>
              <a:gd name="connsiteX116" fmla="*/ 103226 w 601701"/>
              <a:gd name="connsiteY116" fmla="*/ 940442 h 1429392"/>
              <a:gd name="connsiteX117" fmla="*/ 96876 w 601701"/>
              <a:gd name="connsiteY117" fmla="*/ 984892 h 1429392"/>
              <a:gd name="connsiteX118" fmla="*/ 87351 w 601701"/>
              <a:gd name="connsiteY118" fmla="*/ 1007117 h 1429392"/>
              <a:gd name="connsiteX119" fmla="*/ 84176 w 601701"/>
              <a:gd name="connsiteY119" fmla="*/ 1022992 h 1429392"/>
              <a:gd name="connsiteX120" fmla="*/ 74651 w 601701"/>
              <a:gd name="connsiteY120" fmla="*/ 1048392 h 1429392"/>
              <a:gd name="connsiteX121" fmla="*/ 61951 w 601701"/>
              <a:gd name="connsiteY121" fmla="*/ 1096017 h 1429392"/>
              <a:gd name="connsiteX122" fmla="*/ 58776 w 601701"/>
              <a:gd name="connsiteY122" fmla="*/ 1111892 h 1429392"/>
              <a:gd name="connsiteX123" fmla="*/ 39726 w 601701"/>
              <a:gd name="connsiteY123" fmla="*/ 1159517 h 1429392"/>
              <a:gd name="connsiteX124" fmla="*/ 27026 w 601701"/>
              <a:gd name="connsiteY124" fmla="*/ 1184917 h 1429392"/>
              <a:gd name="connsiteX125" fmla="*/ 20676 w 601701"/>
              <a:gd name="connsiteY125" fmla="*/ 1207142 h 1429392"/>
              <a:gd name="connsiteX126" fmla="*/ 17501 w 601701"/>
              <a:gd name="connsiteY126" fmla="*/ 1216667 h 1429392"/>
              <a:gd name="connsiteX127" fmla="*/ 11151 w 601701"/>
              <a:gd name="connsiteY127" fmla="*/ 1226192 h 1429392"/>
              <a:gd name="connsiteX128" fmla="*/ 4801 w 601701"/>
              <a:gd name="connsiteY128" fmla="*/ 1388117 h 1429392"/>
              <a:gd name="connsiteX129" fmla="*/ 14326 w 601701"/>
              <a:gd name="connsiteY129" fmla="*/ 1423042 h 1429392"/>
              <a:gd name="connsiteX130" fmla="*/ 36551 w 601701"/>
              <a:gd name="connsiteY130" fmla="*/ 1423042 h 1429392"/>
              <a:gd name="connsiteX0" fmla="*/ 36551 w 601701"/>
              <a:gd name="connsiteY0" fmla="*/ 1423042 h 1429392"/>
              <a:gd name="connsiteX1" fmla="*/ 52426 w 601701"/>
              <a:gd name="connsiteY1" fmla="*/ 1419867 h 1429392"/>
              <a:gd name="connsiteX2" fmla="*/ 61951 w 601701"/>
              <a:gd name="connsiteY2" fmla="*/ 1426217 h 1429392"/>
              <a:gd name="connsiteX3" fmla="*/ 74651 w 601701"/>
              <a:gd name="connsiteY3" fmla="*/ 1429392 h 1429392"/>
              <a:gd name="connsiteX4" fmla="*/ 109576 w 601701"/>
              <a:gd name="connsiteY4" fmla="*/ 1423042 h 1429392"/>
              <a:gd name="connsiteX5" fmla="*/ 119101 w 601701"/>
              <a:gd name="connsiteY5" fmla="*/ 1416692 h 1429392"/>
              <a:gd name="connsiteX6" fmla="*/ 131801 w 601701"/>
              <a:gd name="connsiteY6" fmla="*/ 1410342 h 1429392"/>
              <a:gd name="connsiteX7" fmla="*/ 141326 w 601701"/>
              <a:gd name="connsiteY7" fmla="*/ 1407167 h 1429392"/>
              <a:gd name="connsiteX8" fmla="*/ 173076 w 601701"/>
              <a:gd name="connsiteY8" fmla="*/ 1388117 h 1429392"/>
              <a:gd name="connsiteX9" fmla="*/ 185776 w 601701"/>
              <a:gd name="connsiteY9" fmla="*/ 1384942 h 1429392"/>
              <a:gd name="connsiteX10" fmla="*/ 233401 w 601701"/>
              <a:gd name="connsiteY10" fmla="*/ 1369067 h 1429392"/>
              <a:gd name="connsiteX11" fmla="*/ 246101 w 601701"/>
              <a:gd name="connsiteY11" fmla="*/ 1365892 h 1429392"/>
              <a:gd name="connsiteX12" fmla="*/ 258801 w 601701"/>
              <a:gd name="connsiteY12" fmla="*/ 1362717 h 1429392"/>
              <a:gd name="connsiteX13" fmla="*/ 268326 w 601701"/>
              <a:gd name="connsiteY13" fmla="*/ 1356367 h 1429392"/>
              <a:gd name="connsiteX14" fmla="*/ 309601 w 601701"/>
              <a:gd name="connsiteY14" fmla="*/ 1346842 h 1429392"/>
              <a:gd name="connsiteX15" fmla="*/ 335001 w 601701"/>
              <a:gd name="connsiteY15" fmla="*/ 1337317 h 1429392"/>
              <a:gd name="connsiteX16" fmla="*/ 354051 w 601701"/>
              <a:gd name="connsiteY16" fmla="*/ 1334142 h 1429392"/>
              <a:gd name="connsiteX17" fmla="*/ 385801 w 601701"/>
              <a:gd name="connsiteY17" fmla="*/ 1324617 h 1429392"/>
              <a:gd name="connsiteX18" fmla="*/ 414376 w 601701"/>
              <a:gd name="connsiteY18" fmla="*/ 1321442 h 1429392"/>
              <a:gd name="connsiteX19" fmla="*/ 487401 w 601701"/>
              <a:gd name="connsiteY19" fmla="*/ 1311917 h 1429392"/>
              <a:gd name="connsiteX20" fmla="*/ 500101 w 601701"/>
              <a:gd name="connsiteY20" fmla="*/ 1308742 h 1429392"/>
              <a:gd name="connsiteX21" fmla="*/ 522326 w 601701"/>
              <a:gd name="connsiteY21" fmla="*/ 1302392 h 1429392"/>
              <a:gd name="connsiteX22" fmla="*/ 579476 w 601701"/>
              <a:gd name="connsiteY22" fmla="*/ 1292867 h 1429392"/>
              <a:gd name="connsiteX23" fmla="*/ 598526 w 601701"/>
              <a:gd name="connsiteY23" fmla="*/ 1289692 h 1429392"/>
              <a:gd name="connsiteX24" fmla="*/ 595351 w 601701"/>
              <a:gd name="connsiteY24" fmla="*/ 1276992 h 1429392"/>
              <a:gd name="connsiteX25" fmla="*/ 582651 w 601701"/>
              <a:gd name="connsiteY25" fmla="*/ 1257942 h 1429392"/>
              <a:gd name="connsiteX26" fmla="*/ 582651 w 601701"/>
              <a:gd name="connsiteY26" fmla="*/ 1210317 h 1429392"/>
              <a:gd name="connsiteX27" fmla="*/ 595351 w 601701"/>
              <a:gd name="connsiteY27" fmla="*/ 1197617 h 1429392"/>
              <a:gd name="connsiteX28" fmla="*/ 601701 w 601701"/>
              <a:gd name="connsiteY28" fmla="*/ 1188092 h 1429392"/>
              <a:gd name="connsiteX29" fmla="*/ 595351 w 601701"/>
              <a:gd name="connsiteY29" fmla="*/ 1172217 h 1429392"/>
              <a:gd name="connsiteX30" fmla="*/ 541376 w 601701"/>
              <a:gd name="connsiteY30" fmla="*/ 1153167 h 1429392"/>
              <a:gd name="connsiteX31" fmla="*/ 528676 w 601701"/>
              <a:gd name="connsiteY31" fmla="*/ 1146817 h 1429392"/>
              <a:gd name="connsiteX32" fmla="*/ 519151 w 601701"/>
              <a:gd name="connsiteY32" fmla="*/ 1143642 h 1429392"/>
              <a:gd name="connsiteX33" fmla="*/ 512801 w 601701"/>
              <a:gd name="connsiteY33" fmla="*/ 1134117 h 1429392"/>
              <a:gd name="connsiteX34" fmla="*/ 522326 w 601701"/>
              <a:gd name="connsiteY34" fmla="*/ 1102367 h 1429392"/>
              <a:gd name="connsiteX35" fmla="*/ 538201 w 601701"/>
              <a:gd name="connsiteY35" fmla="*/ 1070617 h 1429392"/>
              <a:gd name="connsiteX36" fmla="*/ 544551 w 601701"/>
              <a:gd name="connsiteY36" fmla="*/ 1048392 h 1429392"/>
              <a:gd name="connsiteX37" fmla="*/ 550901 w 601701"/>
              <a:gd name="connsiteY37" fmla="*/ 1022992 h 1429392"/>
              <a:gd name="connsiteX38" fmla="*/ 547726 w 601701"/>
              <a:gd name="connsiteY38" fmla="*/ 991242 h 1429392"/>
              <a:gd name="connsiteX39" fmla="*/ 538201 w 601701"/>
              <a:gd name="connsiteY39" fmla="*/ 981717 h 1429392"/>
              <a:gd name="connsiteX40" fmla="*/ 535026 w 601701"/>
              <a:gd name="connsiteY40" fmla="*/ 969017 h 1429392"/>
              <a:gd name="connsiteX41" fmla="*/ 528676 w 601701"/>
              <a:gd name="connsiteY41" fmla="*/ 959492 h 1429392"/>
              <a:gd name="connsiteX42" fmla="*/ 525501 w 601701"/>
              <a:gd name="connsiteY42" fmla="*/ 918217 h 1429392"/>
              <a:gd name="connsiteX43" fmla="*/ 535026 w 601701"/>
              <a:gd name="connsiteY43" fmla="*/ 905517 h 1429392"/>
              <a:gd name="connsiteX44" fmla="*/ 541376 w 601701"/>
              <a:gd name="connsiteY44" fmla="*/ 892817 h 1429392"/>
              <a:gd name="connsiteX45" fmla="*/ 538201 w 601701"/>
              <a:gd name="connsiteY45" fmla="*/ 880117 h 1429392"/>
              <a:gd name="connsiteX46" fmla="*/ 522326 w 601701"/>
              <a:gd name="connsiteY46" fmla="*/ 864242 h 1429392"/>
              <a:gd name="connsiteX47" fmla="*/ 515976 w 601701"/>
              <a:gd name="connsiteY47" fmla="*/ 845192 h 1429392"/>
              <a:gd name="connsiteX48" fmla="*/ 490576 w 601701"/>
              <a:gd name="connsiteY48" fmla="*/ 842017 h 1429392"/>
              <a:gd name="connsiteX49" fmla="*/ 481051 w 601701"/>
              <a:gd name="connsiteY49" fmla="*/ 829317 h 1429392"/>
              <a:gd name="connsiteX50" fmla="*/ 474701 w 601701"/>
              <a:gd name="connsiteY50" fmla="*/ 807092 h 1429392"/>
              <a:gd name="connsiteX51" fmla="*/ 468351 w 601701"/>
              <a:gd name="connsiteY51" fmla="*/ 791217 h 1429392"/>
              <a:gd name="connsiteX52" fmla="*/ 458826 w 601701"/>
              <a:gd name="connsiteY52" fmla="*/ 680092 h 1429392"/>
              <a:gd name="connsiteX53" fmla="*/ 446126 w 601701"/>
              <a:gd name="connsiteY53" fmla="*/ 664217 h 1429392"/>
              <a:gd name="connsiteX54" fmla="*/ 420726 w 601701"/>
              <a:gd name="connsiteY54" fmla="*/ 654692 h 1429392"/>
              <a:gd name="connsiteX55" fmla="*/ 395326 w 601701"/>
              <a:gd name="connsiteY55" fmla="*/ 651517 h 1429392"/>
              <a:gd name="connsiteX56" fmla="*/ 366751 w 601701"/>
              <a:gd name="connsiteY56" fmla="*/ 638817 h 1429392"/>
              <a:gd name="connsiteX57" fmla="*/ 363576 w 601701"/>
              <a:gd name="connsiteY57" fmla="*/ 629292 h 1429392"/>
              <a:gd name="connsiteX58" fmla="*/ 350876 w 601701"/>
              <a:gd name="connsiteY58" fmla="*/ 603892 h 1429392"/>
              <a:gd name="connsiteX59" fmla="*/ 344526 w 601701"/>
              <a:gd name="connsiteY59" fmla="*/ 591192 h 1429392"/>
              <a:gd name="connsiteX60" fmla="*/ 315951 w 601701"/>
              <a:gd name="connsiteY60" fmla="*/ 546742 h 1429392"/>
              <a:gd name="connsiteX61" fmla="*/ 309601 w 601701"/>
              <a:gd name="connsiteY61" fmla="*/ 537217 h 1429392"/>
              <a:gd name="connsiteX62" fmla="*/ 303251 w 601701"/>
              <a:gd name="connsiteY62" fmla="*/ 511817 h 1429392"/>
              <a:gd name="connsiteX63" fmla="*/ 300076 w 601701"/>
              <a:gd name="connsiteY63" fmla="*/ 502292 h 1429392"/>
              <a:gd name="connsiteX64" fmla="*/ 296901 w 601701"/>
              <a:gd name="connsiteY64" fmla="*/ 486417 h 1429392"/>
              <a:gd name="connsiteX65" fmla="*/ 312776 w 601701"/>
              <a:gd name="connsiteY65" fmla="*/ 457842 h 1429392"/>
              <a:gd name="connsiteX66" fmla="*/ 325476 w 601701"/>
              <a:gd name="connsiteY66" fmla="*/ 454667 h 1429392"/>
              <a:gd name="connsiteX67" fmla="*/ 338176 w 601701"/>
              <a:gd name="connsiteY67" fmla="*/ 445142 h 1429392"/>
              <a:gd name="connsiteX68" fmla="*/ 369926 w 601701"/>
              <a:gd name="connsiteY68" fmla="*/ 422917 h 1429392"/>
              <a:gd name="connsiteX69" fmla="*/ 382626 w 601701"/>
              <a:gd name="connsiteY69" fmla="*/ 397517 h 1429392"/>
              <a:gd name="connsiteX70" fmla="*/ 388976 w 601701"/>
              <a:gd name="connsiteY70" fmla="*/ 387992 h 1429392"/>
              <a:gd name="connsiteX71" fmla="*/ 392151 w 601701"/>
              <a:gd name="connsiteY71" fmla="*/ 314967 h 1429392"/>
              <a:gd name="connsiteX72" fmla="*/ 398501 w 601701"/>
              <a:gd name="connsiteY72" fmla="*/ 305442 h 1429392"/>
              <a:gd name="connsiteX73" fmla="*/ 417551 w 601701"/>
              <a:gd name="connsiteY73" fmla="*/ 286392 h 1429392"/>
              <a:gd name="connsiteX74" fmla="*/ 427076 w 601701"/>
              <a:gd name="connsiteY74" fmla="*/ 276867 h 1429392"/>
              <a:gd name="connsiteX75" fmla="*/ 430251 w 601701"/>
              <a:gd name="connsiteY75" fmla="*/ 267342 h 1429392"/>
              <a:gd name="connsiteX76" fmla="*/ 417551 w 601701"/>
              <a:gd name="connsiteY76" fmla="*/ 232417 h 1429392"/>
              <a:gd name="connsiteX77" fmla="*/ 420726 w 601701"/>
              <a:gd name="connsiteY77" fmla="*/ 203842 h 1429392"/>
              <a:gd name="connsiteX78" fmla="*/ 439776 w 601701"/>
              <a:gd name="connsiteY78" fmla="*/ 184792 h 1429392"/>
              <a:gd name="connsiteX79" fmla="*/ 462001 w 601701"/>
              <a:gd name="connsiteY79" fmla="*/ 168917 h 1429392"/>
              <a:gd name="connsiteX80" fmla="*/ 481051 w 601701"/>
              <a:gd name="connsiteY80" fmla="*/ 149867 h 1429392"/>
              <a:gd name="connsiteX81" fmla="*/ 493751 w 601701"/>
              <a:gd name="connsiteY81" fmla="*/ 133992 h 1429392"/>
              <a:gd name="connsiteX82" fmla="*/ 500101 w 601701"/>
              <a:gd name="connsiteY82" fmla="*/ 121292 h 1429392"/>
              <a:gd name="connsiteX83" fmla="*/ 512801 w 601701"/>
              <a:gd name="connsiteY83" fmla="*/ 108592 h 1429392"/>
              <a:gd name="connsiteX84" fmla="*/ 528676 w 601701"/>
              <a:gd name="connsiteY84" fmla="*/ 80017 h 1429392"/>
              <a:gd name="connsiteX85" fmla="*/ 541376 w 601701"/>
              <a:gd name="connsiteY85" fmla="*/ 64142 h 1429392"/>
              <a:gd name="connsiteX86" fmla="*/ 550901 w 601701"/>
              <a:gd name="connsiteY86" fmla="*/ 41917 h 1429392"/>
              <a:gd name="connsiteX87" fmla="*/ 557251 w 601701"/>
              <a:gd name="connsiteY87" fmla="*/ 10167 h 1429392"/>
              <a:gd name="connsiteX88" fmla="*/ 560426 w 601701"/>
              <a:gd name="connsiteY88" fmla="*/ 642 h 1429392"/>
              <a:gd name="connsiteX89" fmla="*/ 519151 w 601701"/>
              <a:gd name="connsiteY89" fmla="*/ 3817 h 1429392"/>
              <a:gd name="connsiteX90" fmla="*/ 490576 w 601701"/>
              <a:gd name="connsiteY90" fmla="*/ 16517 h 1429392"/>
              <a:gd name="connsiteX91" fmla="*/ 465176 w 601701"/>
              <a:gd name="connsiteY91" fmla="*/ 29217 h 1429392"/>
              <a:gd name="connsiteX92" fmla="*/ 433426 w 601701"/>
              <a:gd name="connsiteY92" fmla="*/ 38742 h 1429392"/>
              <a:gd name="connsiteX93" fmla="*/ 354051 w 601701"/>
              <a:gd name="connsiteY93" fmla="*/ 80017 h 1429392"/>
              <a:gd name="connsiteX94" fmla="*/ 300076 w 601701"/>
              <a:gd name="connsiteY94" fmla="*/ 102242 h 1429392"/>
              <a:gd name="connsiteX95" fmla="*/ 246101 w 601701"/>
              <a:gd name="connsiteY95" fmla="*/ 127642 h 1429392"/>
              <a:gd name="connsiteX96" fmla="*/ 179426 w 601701"/>
              <a:gd name="connsiteY96" fmla="*/ 178442 h 1429392"/>
              <a:gd name="connsiteX97" fmla="*/ 154026 w 601701"/>
              <a:gd name="connsiteY97" fmla="*/ 264167 h 1429392"/>
              <a:gd name="connsiteX98" fmla="*/ 150851 w 601701"/>
              <a:gd name="connsiteY98" fmla="*/ 273692 h 1429392"/>
              <a:gd name="connsiteX99" fmla="*/ 157201 w 601701"/>
              <a:gd name="connsiteY99" fmla="*/ 375292 h 1429392"/>
              <a:gd name="connsiteX100" fmla="*/ 160376 w 601701"/>
              <a:gd name="connsiteY100" fmla="*/ 391167 h 1429392"/>
              <a:gd name="connsiteX101" fmla="*/ 166726 w 601701"/>
              <a:gd name="connsiteY101" fmla="*/ 521342 h 1429392"/>
              <a:gd name="connsiteX102" fmla="*/ 169901 w 601701"/>
              <a:gd name="connsiteY102" fmla="*/ 543567 h 1429392"/>
              <a:gd name="connsiteX103" fmla="*/ 176251 w 601701"/>
              <a:gd name="connsiteY103" fmla="*/ 565792 h 1429392"/>
              <a:gd name="connsiteX104" fmla="*/ 182601 w 601701"/>
              <a:gd name="connsiteY104" fmla="*/ 591192 h 1429392"/>
              <a:gd name="connsiteX105" fmla="*/ 185776 w 601701"/>
              <a:gd name="connsiteY105" fmla="*/ 603892 h 1429392"/>
              <a:gd name="connsiteX106" fmla="*/ 182601 w 601701"/>
              <a:gd name="connsiteY106" fmla="*/ 651517 h 1429392"/>
              <a:gd name="connsiteX107" fmla="*/ 176251 w 601701"/>
              <a:gd name="connsiteY107" fmla="*/ 664217 h 1429392"/>
              <a:gd name="connsiteX108" fmla="*/ 160376 w 601701"/>
              <a:gd name="connsiteY108" fmla="*/ 702317 h 1429392"/>
              <a:gd name="connsiteX109" fmla="*/ 150851 w 601701"/>
              <a:gd name="connsiteY109" fmla="*/ 724542 h 1429392"/>
              <a:gd name="connsiteX110" fmla="*/ 141326 w 601701"/>
              <a:gd name="connsiteY110" fmla="*/ 749942 h 1429392"/>
              <a:gd name="connsiteX111" fmla="*/ 134976 w 601701"/>
              <a:gd name="connsiteY111" fmla="*/ 788042 h 1429392"/>
              <a:gd name="connsiteX112" fmla="*/ 128626 w 601701"/>
              <a:gd name="connsiteY112" fmla="*/ 813442 h 1429392"/>
              <a:gd name="connsiteX113" fmla="*/ 125451 w 601701"/>
              <a:gd name="connsiteY113" fmla="*/ 829317 h 1429392"/>
              <a:gd name="connsiteX114" fmla="*/ 119101 w 601701"/>
              <a:gd name="connsiteY114" fmla="*/ 851542 h 1429392"/>
              <a:gd name="connsiteX115" fmla="*/ 112751 w 601701"/>
              <a:gd name="connsiteY115" fmla="*/ 880117 h 1429392"/>
              <a:gd name="connsiteX116" fmla="*/ 109576 w 601701"/>
              <a:gd name="connsiteY116" fmla="*/ 902342 h 1429392"/>
              <a:gd name="connsiteX117" fmla="*/ 103226 w 601701"/>
              <a:gd name="connsiteY117" fmla="*/ 940442 h 1429392"/>
              <a:gd name="connsiteX118" fmla="*/ 96876 w 601701"/>
              <a:gd name="connsiteY118" fmla="*/ 984892 h 1429392"/>
              <a:gd name="connsiteX119" fmla="*/ 87351 w 601701"/>
              <a:gd name="connsiteY119" fmla="*/ 1007117 h 1429392"/>
              <a:gd name="connsiteX120" fmla="*/ 84176 w 601701"/>
              <a:gd name="connsiteY120" fmla="*/ 1022992 h 1429392"/>
              <a:gd name="connsiteX121" fmla="*/ 74651 w 601701"/>
              <a:gd name="connsiteY121" fmla="*/ 1048392 h 1429392"/>
              <a:gd name="connsiteX122" fmla="*/ 61951 w 601701"/>
              <a:gd name="connsiteY122" fmla="*/ 1096017 h 1429392"/>
              <a:gd name="connsiteX123" fmla="*/ 58776 w 601701"/>
              <a:gd name="connsiteY123" fmla="*/ 1111892 h 1429392"/>
              <a:gd name="connsiteX124" fmla="*/ 39726 w 601701"/>
              <a:gd name="connsiteY124" fmla="*/ 1159517 h 1429392"/>
              <a:gd name="connsiteX125" fmla="*/ 27026 w 601701"/>
              <a:gd name="connsiteY125" fmla="*/ 1184917 h 1429392"/>
              <a:gd name="connsiteX126" fmla="*/ 20676 w 601701"/>
              <a:gd name="connsiteY126" fmla="*/ 1207142 h 1429392"/>
              <a:gd name="connsiteX127" fmla="*/ 17501 w 601701"/>
              <a:gd name="connsiteY127" fmla="*/ 1216667 h 1429392"/>
              <a:gd name="connsiteX128" fmla="*/ 11151 w 601701"/>
              <a:gd name="connsiteY128" fmla="*/ 1226192 h 1429392"/>
              <a:gd name="connsiteX129" fmla="*/ 4801 w 601701"/>
              <a:gd name="connsiteY129" fmla="*/ 1388117 h 1429392"/>
              <a:gd name="connsiteX130" fmla="*/ 14326 w 601701"/>
              <a:gd name="connsiteY130" fmla="*/ 1423042 h 1429392"/>
              <a:gd name="connsiteX131" fmla="*/ 36551 w 601701"/>
              <a:gd name="connsiteY131" fmla="*/ 1423042 h 1429392"/>
              <a:gd name="connsiteX0" fmla="*/ 36551 w 601701"/>
              <a:gd name="connsiteY0" fmla="*/ 1423042 h 1429392"/>
              <a:gd name="connsiteX1" fmla="*/ 52426 w 601701"/>
              <a:gd name="connsiteY1" fmla="*/ 1419867 h 1429392"/>
              <a:gd name="connsiteX2" fmla="*/ 61951 w 601701"/>
              <a:gd name="connsiteY2" fmla="*/ 1426217 h 1429392"/>
              <a:gd name="connsiteX3" fmla="*/ 74651 w 601701"/>
              <a:gd name="connsiteY3" fmla="*/ 1429392 h 1429392"/>
              <a:gd name="connsiteX4" fmla="*/ 109576 w 601701"/>
              <a:gd name="connsiteY4" fmla="*/ 1423042 h 1429392"/>
              <a:gd name="connsiteX5" fmla="*/ 119101 w 601701"/>
              <a:gd name="connsiteY5" fmla="*/ 1416692 h 1429392"/>
              <a:gd name="connsiteX6" fmla="*/ 131801 w 601701"/>
              <a:gd name="connsiteY6" fmla="*/ 1410342 h 1429392"/>
              <a:gd name="connsiteX7" fmla="*/ 141326 w 601701"/>
              <a:gd name="connsiteY7" fmla="*/ 1407167 h 1429392"/>
              <a:gd name="connsiteX8" fmla="*/ 173076 w 601701"/>
              <a:gd name="connsiteY8" fmla="*/ 1388117 h 1429392"/>
              <a:gd name="connsiteX9" fmla="*/ 185776 w 601701"/>
              <a:gd name="connsiteY9" fmla="*/ 1384942 h 1429392"/>
              <a:gd name="connsiteX10" fmla="*/ 233401 w 601701"/>
              <a:gd name="connsiteY10" fmla="*/ 1369067 h 1429392"/>
              <a:gd name="connsiteX11" fmla="*/ 246101 w 601701"/>
              <a:gd name="connsiteY11" fmla="*/ 1365892 h 1429392"/>
              <a:gd name="connsiteX12" fmla="*/ 258801 w 601701"/>
              <a:gd name="connsiteY12" fmla="*/ 1362717 h 1429392"/>
              <a:gd name="connsiteX13" fmla="*/ 268326 w 601701"/>
              <a:gd name="connsiteY13" fmla="*/ 1356367 h 1429392"/>
              <a:gd name="connsiteX14" fmla="*/ 309601 w 601701"/>
              <a:gd name="connsiteY14" fmla="*/ 1346842 h 1429392"/>
              <a:gd name="connsiteX15" fmla="*/ 335001 w 601701"/>
              <a:gd name="connsiteY15" fmla="*/ 1337317 h 1429392"/>
              <a:gd name="connsiteX16" fmla="*/ 354051 w 601701"/>
              <a:gd name="connsiteY16" fmla="*/ 1334142 h 1429392"/>
              <a:gd name="connsiteX17" fmla="*/ 385801 w 601701"/>
              <a:gd name="connsiteY17" fmla="*/ 1324617 h 1429392"/>
              <a:gd name="connsiteX18" fmla="*/ 414376 w 601701"/>
              <a:gd name="connsiteY18" fmla="*/ 1321442 h 1429392"/>
              <a:gd name="connsiteX19" fmla="*/ 487401 w 601701"/>
              <a:gd name="connsiteY19" fmla="*/ 1311917 h 1429392"/>
              <a:gd name="connsiteX20" fmla="*/ 500101 w 601701"/>
              <a:gd name="connsiteY20" fmla="*/ 1308742 h 1429392"/>
              <a:gd name="connsiteX21" fmla="*/ 522326 w 601701"/>
              <a:gd name="connsiteY21" fmla="*/ 1302392 h 1429392"/>
              <a:gd name="connsiteX22" fmla="*/ 579476 w 601701"/>
              <a:gd name="connsiteY22" fmla="*/ 1292867 h 1429392"/>
              <a:gd name="connsiteX23" fmla="*/ 598526 w 601701"/>
              <a:gd name="connsiteY23" fmla="*/ 1289692 h 1429392"/>
              <a:gd name="connsiteX24" fmla="*/ 595351 w 601701"/>
              <a:gd name="connsiteY24" fmla="*/ 1276992 h 1429392"/>
              <a:gd name="connsiteX25" fmla="*/ 582651 w 601701"/>
              <a:gd name="connsiteY25" fmla="*/ 1257942 h 1429392"/>
              <a:gd name="connsiteX26" fmla="*/ 582651 w 601701"/>
              <a:gd name="connsiteY26" fmla="*/ 1210317 h 1429392"/>
              <a:gd name="connsiteX27" fmla="*/ 595351 w 601701"/>
              <a:gd name="connsiteY27" fmla="*/ 1197617 h 1429392"/>
              <a:gd name="connsiteX28" fmla="*/ 601701 w 601701"/>
              <a:gd name="connsiteY28" fmla="*/ 1188092 h 1429392"/>
              <a:gd name="connsiteX29" fmla="*/ 595351 w 601701"/>
              <a:gd name="connsiteY29" fmla="*/ 1172217 h 1429392"/>
              <a:gd name="connsiteX30" fmla="*/ 541376 w 601701"/>
              <a:gd name="connsiteY30" fmla="*/ 1153167 h 1429392"/>
              <a:gd name="connsiteX31" fmla="*/ 528676 w 601701"/>
              <a:gd name="connsiteY31" fmla="*/ 1146817 h 1429392"/>
              <a:gd name="connsiteX32" fmla="*/ 519151 w 601701"/>
              <a:gd name="connsiteY32" fmla="*/ 1143642 h 1429392"/>
              <a:gd name="connsiteX33" fmla="*/ 512801 w 601701"/>
              <a:gd name="connsiteY33" fmla="*/ 1134117 h 1429392"/>
              <a:gd name="connsiteX34" fmla="*/ 522326 w 601701"/>
              <a:gd name="connsiteY34" fmla="*/ 1102367 h 1429392"/>
              <a:gd name="connsiteX35" fmla="*/ 538201 w 601701"/>
              <a:gd name="connsiteY35" fmla="*/ 1070617 h 1429392"/>
              <a:gd name="connsiteX36" fmla="*/ 544551 w 601701"/>
              <a:gd name="connsiteY36" fmla="*/ 1048392 h 1429392"/>
              <a:gd name="connsiteX37" fmla="*/ 550901 w 601701"/>
              <a:gd name="connsiteY37" fmla="*/ 1022992 h 1429392"/>
              <a:gd name="connsiteX38" fmla="*/ 547726 w 601701"/>
              <a:gd name="connsiteY38" fmla="*/ 991242 h 1429392"/>
              <a:gd name="connsiteX39" fmla="*/ 538201 w 601701"/>
              <a:gd name="connsiteY39" fmla="*/ 981717 h 1429392"/>
              <a:gd name="connsiteX40" fmla="*/ 535026 w 601701"/>
              <a:gd name="connsiteY40" fmla="*/ 969017 h 1429392"/>
              <a:gd name="connsiteX41" fmla="*/ 528676 w 601701"/>
              <a:gd name="connsiteY41" fmla="*/ 959492 h 1429392"/>
              <a:gd name="connsiteX42" fmla="*/ 525501 w 601701"/>
              <a:gd name="connsiteY42" fmla="*/ 918217 h 1429392"/>
              <a:gd name="connsiteX43" fmla="*/ 535026 w 601701"/>
              <a:gd name="connsiteY43" fmla="*/ 905517 h 1429392"/>
              <a:gd name="connsiteX44" fmla="*/ 541376 w 601701"/>
              <a:gd name="connsiteY44" fmla="*/ 892817 h 1429392"/>
              <a:gd name="connsiteX45" fmla="*/ 538201 w 601701"/>
              <a:gd name="connsiteY45" fmla="*/ 880117 h 1429392"/>
              <a:gd name="connsiteX46" fmla="*/ 522326 w 601701"/>
              <a:gd name="connsiteY46" fmla="*/ 864242 h 1429392"/>
              <a:gd name="connsiteX47" fmla="*/ 515976 w 601701"/>
              <a:gd name="connsiteY47" fmla="*/ 845192 h 1429392"/>
              <a:gd name="connsiteX48" fmla="*/ 490576 w 601701"/>
              <a:gd name="connsiteY48" fmla="*/ 842017 h 1429392"/>
              <a:gd name="connsiteX49" fmla="*/ 481051 w 601701"/>
              <a:gd name="connsiteY49" fmla="*/ 829317 h 1429392"/>
              <a:gd name="connsiteX50" fmla="*/ 474701 w 601701"/>
              <a:gd name="connsiteY50" fmla="*/ 807092 h 1429392"/>
              <a:gd name="connsiteX51" fmla="*/ 468351 w 601701"/>
              <a:gd name="connsiteY51" fmla="*/ 791217 h 1429392"/>
              <a:gd name="connsiteX52" fmla="*/ 458826 w 601701"/>
              <a:gd name="connsiteY52" fmla="*/ 680092 h 1429392"/>
              <a:gd name="connsiteX53" fmla="*/ 446126 w 601701"/>
              <a:gd name="connsiteY53" fmla="*/ 664217 h 1429392"/>
              <a:gd name="connsiteX54" fmla="*/ 420726 w 601701"/>
              <a:gd name="connsiteY54" fmla="*/ 654692 h 1429392"/>
              <a:gd name="connsiteX55" fmla="*/ 395326 w 601701"/>
              <a:gd name="connsiteY55" fmla="*/ 651517 h 1429392"/>
              <a:gd name="connsiteX56" fmla="*/ 366751 w 601701"/>
              <a:gd name="connsiteY56" fmla="*/ 638817 h 1429392"/>
              <a:gd name="connsiteX57" fmla="*/ 363576 w 601701"/>
              <a:gd name="connsiteY57" fmla="*/ 629292 h 1429392"/>
              <a:gd name="connsiteX58" fmla="*/ 350876 w 601701"/>
              <a:gd name="connsiteY58" fmla="*/ 603892 h 1429392"/>
              <a:gd name="connsiteX59" fmla="*/ 344526 w 601701"/>
              <a:gd name="connsiteY59" fmla="*/ 591192 h 1429392"/>
              <a:gd name="connsiteX60" fmla="*/ 315951 w 601701"/>
              <a:gd name="connsiteY60" fmla="*/ 546742 h 1429392"/>
              <a:gd name="connsiteX61" fmla="*/ 309601 w 601701"/>
              <a:gd name="connsiteY61" fmla="*/ 537217 h 1429392"/>
              <a:gd name="connsiteX62" fmla="*/ 303251 w 601701"/>
              <a:gd name="connsiteY62" fmla="*/ 511817 h 1429392"/>
              <a:gd name="connsiteX63" fmla="*/ 300076 w 601701"/>
              <a:gd name="connsiteY63" fmla="*/ 502292 h 1429392"/>
              <a:gd name="connsiteX64" fmla="*/ 296901 w 601701"/>
              <a:gd name="connsiteY64" fmla="*/ 486417 h 1429392"/>
              <a:gd name="connsiteX65" fmla="*/ 312776 w 601701"/>
              <a:gd name="connsiteY65" fmla="*/ 457842 h 1429392"/>
              <a:gd name="connsiteX66" fmla="*/ 325476 w 601701"/>
              <a:gd name="connsiteY66" fmla="*/ 454667 h 1429392"/>
              <a:gd name="connsiteX67" fmla="*/ 338176 w 601701"/>
              <a:gd name="connsiteY67" fmla="*/ 445142 h 1429392"/>
              <a:gd name="connsiteX68" fmla="*/ 369926 w 601701"/>
              <a:gd name="connsiteY68" fmla="*/ 422917 h 1429392"/>
              <a:gd name="connsiteX69" fmla="*/ 382626 w 601701"/>
              <a:gd name="connsiteY69" fmla="*/ 397517 h 1429392"/>
              <a:gd name="connsiteX70" fmla="*/ 388976 w 601701"/>
              <a:gd name="connsiteY70" fmla="*/ 387992 h 1429392"/>
              <a:gd name="connsiteX71" fmla="*/ 392151 w 601701"/>
              <a:gd name="connsiteY71" fmla="*/ 314967 h 1429392"/>
              <a:gd name="connsiteX72" fmla="*/ 398501 w 601701"/>
              <a:gd name="connsiteY72" fmla="*/ 305442 h 1429392"/>
              <a:gd name="connsiteX73" fmla="*/ 417551 w 601701"/>
              <a:gd name="connsiteY73" fmla="*/ 286392 h 1429392"/>
              <a:gd name="connsiteX74" fmla="*/ 427076 w 601701"/>
              <a:gd name="connsiteY74" fmla="*/ 276867 h 1429392"/>
              <a:gd name="connsiteX75" fmla="*/ 430251 w 601701"/>
              <a:gd name="connsiteY75" fmla="*/ 267342 h 1429392"/>
              <a:gd name="connsiteX76" fmla="*/ 417551 w 601701"/>
              <a:gd name="connsiteY76" fmla="*/ 232417 h 1429392"/>
              <a:gd name="connsiteX77" fmla="*/ 420726 w 601701"/>
              <a:gd name="connsiteY77" fmla="*/ 203842 h 1429392"/>
              <a:gd name="connsiteX78" fmla="*/ 439776 w 601701"/>
              <a:gd name="connsiteY78" fmla="*/ 184792 h 1429392"/>
              <a:gd name="connsiteX79" fmla="*/ 462001 w 601701"/>
              <a:gd name="connsiteY79" fmla="*/ 168917 h 1429392"/>
              <a:gd name="connsiteX80" fmla="*/ 481051 w 601701"/>
              <a:gd name="connsiteY80" fmla="*/ 149867 h 1429392"/>
              <a:gd name="connsiteX81" fmla="*/ 493751 w 601701"/>
              <a:gd name="connsiteY81" fmla="*/ 133992 h 1429392"/>
              <a:gd name="connsiteX82" fmla="*/ 500101 w 601701"/>
              <a:gd name="connsiteY82" fmla="*/ 121292 h 1429392"/>
              <a:gd name="connsiteX83" fmla="*/ 512801 w 601701"/>
              <a:gd name="connsiteY83" fmla="*/ 108592 h 1429392"/>
              <a:gd name="connsiteX84" fmla="*/ 528676 w 601701"/>
              <a:gd name="connsiteY84" fmla="*/ 80017 h 1429392"/>
              <a:gd name="connsiteX85" fmla="*/ 541376 w 601701"/>
              <a:gd name="connsiteY85" fmla="*/ 64142 h 1429392"/>
              <a:gd name="connsiteX86" fmla="*/ 550901 w 601701"/>
              <a:gd name="connsiteY86" fmla="*/ 41917 h 1429392"/>
              <a:gd name="connsiteX87" fmla="*/ 557251 w 601701"/>
              <a:gd name="connsiteY87" fmla="*/ 10167 h 1429392"/>
              <a:gd name="connsiteX88" fmla="*/ 560426 w 601701"/>
              <a:gd name="connsiteY88" fmla="*/ 642 h 1429392"/>
              <a:gd name="connsiteX89" fmla="*/ 519151 w 601701"/>
              <a:gd name="connsiteY89" fmla="*/ 3817 h 1429392"/>
              <a:gd name="connsiteX90" fmla="*/ 490576 w 601701"/>
              <a:gd name="connsiteY90" fmla="*/ 16517 h 1429392"/>
              <a:gd name="connsiteX91" fmla="*/ 465176 w 601701"/>
              <a:gd name="connsiteY91" fmla="*/ 29217 h 1429392"/>
              <a:gd name="connsiteX92" fmla="*/ 433426 w 601701"/>
              <a:gd name="connsiteY92" fmla="*/ 38742 h 1429392"/>
              <a:gd name="connsiteX93" fmla="*/ 354051 w 601701"/>
              <a:gd name="connsiteY93" fmla="*/ 80017 h 1429392"/>
              <a:gd name="connsiteX94" fmla="*/ 306426 w 601701"/>
              <a:gd name="connsiteY94" fmla="*/ 105417 h 1429392"/>
              <a:gd name="connsiteX95" fmla="*/ 246101 w 601701"/>
              <a:gd name="connsiteY95" fmla="*/ 127642 h 1429392"/>
              <a:gd name="connsiteX96" fmla="*/ 179426 w 601701"/>
              <a:gd name="connsiteY96" fmla="*/ 178442 h 1429392"/>
              <a:gd name="connsiteX97" fmla="*/ 154026 w 601701"/>
              <a:gd name="connsiteY97" fmla="*/ 264167 h 1429392"/>
              <a:gd name="connsiteX98" fmla="*/ 150851 w 601701"/>
              <a:gd name="connsiteY98" fmla="*/ 273692 h 1429392"/>
              <a:gd name="connsiteX99" fmla="*/ 157201 w 601701"/>
              <a:gd name="connsiteY99" fmla="*/ 375292 h 1429392"/>
              <a:gd name="connsiteX100" fmla="*/ 160376 w 601701"/>
              <a:gd name="connsiteY100" fmla="*/ 391167 h 1429392"/>
              <a:gd name="connsiteX101" fmla="*/ 166726 w 601701"/>
              <a:gd name="connsiteY101" fmla="*/ 521342 h 1429392"/>
              <a:gd name="connsiteX102" fmla="*/ 169901 w 601701"/>
              <a:gd name="connsiteY102" fmla="*/ 543567 h 1429392"/>
              <a:gd name="connsiteX103" fmla="*/ 176251 w 601701"/>
              <a:gd name="connsiteY103" fmla="*/ 565792 h 1429392"/>
              <a:gd name="connsiteX104" fmla="*/ 182601 w 601701"/>
              <a:gd name="connsiteY104" fmla="*/ 591192 h 1429392"/>
              <a:gd name="connsiteX105" fmla="*/ 185776 w 601701"/>
              <a:gd name="connsiteY105" fmla="*/ 603892 h 1429392"/>
              <a:gd name="connsiteX106" fmla="*/ 182601 w 601701"/>
              <a:gd name="connsiteY106" fmla="*/ 651517 h 1429392"/>
              <a:gd name="connsiteX107" fmla="*/ 176251 w 601701"/>
              <a:gd name="connsiteY107" fmla="*/ 664217 h 1429392"/>
              <a:gd name="connsiteX108" fmla="*/ 160376 w 601701"/>
              <a:gd name="connsiteY108" fmla="*/ 702317 h 1429392"/>
              <a:gd name="connsiteX109" fmla="*/ 150851 w 601701"/>
              <a:gd name="connsiteY109" fmla="*/ 724542 h 1429392"/>
              <a:gd name="connsiteX110" fmla="*/ 141326 w 601701"/>
              <a:gd name="connsiteY110" fmla="*/ 749942 h 1429392"/>
              <a:gd name="connsiteX111" fmla="*/ 134976 w 601701"/>
              <a:gd name="connsiteY111" fmla="*/ 788042 h 1429392"/>
              <a:gd name="connsiteX112" fmla="*/ 128626 w 601701"/>
              <a:gd name="connsiteY112" fmla="*/ 813442 h 1429392"/>
              <a:gd name="connsiteX113" fmla="*/ 125451 w 601701"/>
              <a:gd name="connsiteY113" fmla="*/ 829317 h 1429392"/>
              <a:gd name="connsiteX114" fmla="*/ 119101 w 601701"/>
              <a:gd name="connsiteY114" fmla="*/ 851542 h 1429392"/>
              <a:gd name="connsiteX115" fmla="*/ 112751 w 601701"/>
              <a:gd name="connsiteY115" fmla="*/ 880117 h 1429392"/>
              <a:gd name="connsiteX116" fmla="*/ 109576 w 601701"/>
              <a:gd name="connsiteY116" fmla="*/ 902342 h 1429392"/>
              <a:gd name="connsiteX117" fmla="*/ 103226 w 601701"/>
              <a:gd name="connsiteY117" fmla="*/ 940442 h 1429392"/>
              <a:gd name="connsiteX118" fmla="*/ 96876 w 601701"/>
              <a:gd name="connsiteY118" fmla="*/ 984892 h 1429392"/>
              <a:gd name="connsiteX119" fmla="*/ 87351 w 601701"/>
              <a:gd name="connsiteY119" fmla="*/ 1007117 h 1429392"/>
              <a:gd name="connsiteX120" fmla="*/ 84176 w 601701"/>
              <a:gd name="connsiteY120" fmla="*/ 1022992 h 1429392"/>
              <a:gd name="connsiteX121" fmla="*/ 74651 w 601701"/>
              <a:gd name="connsiteY121" fmla="*/ 1048392 h 1429392"/>
              <a:gd name="connsiteX122" fmla="*/ 61951 w 601701"/>
              <a:gd name="connsiteY122" fmla="*/ 1096017 h 1429392"/>
              <a:gd name="connsiteX123" fmla="*/ 58776 w 601701"/>
              <a:gd name="connsiteY123" fmla="*/ 1111892 h 1429392"/>
              <a:gd name="connsiteX124" fmla="*/ 39726 w 601701"/>
              <a:gd name="connsiteY124" fmla="*/ 1159517 h 1429392"/>
              <a:gd name="connsiteX125" fmla="*/ 27026 w 601701"/>
              <a:gd name="connsiteY125" fmla="*/ 1184917 h 1429392"/>
              <a:gd name="connsiteX126" fmla="*/ 20676 w 601701"/>
              <a:gd name="connsiteY126" fmla="*/ 1207142 h 1429392"/>
              <a:gd name="connsiteX127" fmla="*/ 17501 w 601701"/>
              <a:gd name="connsiteY127" fmla="*/ 1216667 h 1429392"/>
              <a:gd name="connsiteX128" fmla="*/ 11151 w 601701"/>
              <a:gd name="connsiteY128" fmla="*/ 1226192 h 1429392"/>
              <a:gd name="connsiteX129" fmla="*/ 4801 w 601701"/>
              <a:gd name="connsiteY129" fmla="*/ 1388117 h 1429392"/>
              <a:gd name="connsiteX130" fmla="*/ 14326 w 601701"/>
              <a:gd name="connsiteY130" fmla="*/ 1423042 h 1429392"/>
              <a:gd name="connsiteX131" fmla="*/ 36551 w 601701"/>
              <a:gd name="connsiteY131" fmla="*/ 1423042 h 1429392"/>
              <a:gd name="connsiteX0" fmla="*/ 36551 w 601701"/>
              <a:gd name="connsiteY0" fmla="*/ 1423042 h 1429392"/>
              <a:gd name="connsiteX1" fmla="*/ 52426 w 601701"/>
              <a:gd name="connsiteY1" fmla="*/ 1419867 h 1429392"/>
              <a:gd name="connsiteX2" fmla="*/ 61951 w 601701"/>
              <a:gd name="connsiteY2" fmla="*/ 1426217 h 1429392"/>
              <a:gd name="connsiteX3" fmla="*/ 74651 w 601701"/>
              <a:gd name="connsiteY3" fmla="*/ 1429392 h 1429392"/>
              <a:gd name="connsiteX4" fmla="*/ 109576 w 601701"/>
              <a:gd name="connsiteY4" fmla="*/ 1423042 h 1429392"/>
              <a:gd name="connsiteX5" fmla="*/ 119101 w 601701"/>
              <a:gd name="connsiteY5" fmla="*/ 1416692 h 1429392"/>
              <a:gd name="connsiteX6" fmla="*/ 131801 w 601701"/>
              <a:gd name="connsiteY6" fmla="*/ 1410342 h 1429392"/>
              <a:gd name="connsiteX7" fmla="*/ 141326 w 601701"/>
              <a:gd name="connsiteY7" fmla="*/ 1407167 h 1429392"/>
              <a:gd name="connsiteX8" fmla="*/ 173076 w 601701"/>
              <a:gd name="connsiteY8" fmla="*/ 1388117 h 1429392"/>
              <a:gd name="connsiteX9" fmla="*/ 185776 w 601701"/>
              <a:gd name="connsiteY9" fmla="*/ 1384942 h 1429392"/>
              <a:gd name="connsiteX10" fmla="*/ 233401 w 601701"/>
              <a:gd name="connsiteY10" fmla="*/ 1369067 h 1429392"/>
              <a:gd name="connsiteX11" fmla="*/ 246101 w 601701"/>
              <a:gd name="connsiteY11" fmla="*/ 1365892 h 1429392"/>
              <a:gd name="connsiteX12" fmla="*/ 258801 w 601701"/>
              <a:gd name="connsiteY12" fmla="*/ 1362717 h 1429392"/>
              <a:gd name="connsiteX13" fmla="*/ 268326 w 601701"/>
              <a:gd name="connsiteY13" fmla="*/ 1356367 h 1429392"/>
              <a:gd name="connsiteX14" fmla="*/ 309601 w 601701"/>
              <a:gd name="connsiteY14" fmla="*/ 1346842 h 1429392"/>
              <a:gd name="connsiteX15" fmla="*/ 335001 w 601701"/>
              <a:gd name="connsiteY15" fmla="*/ 1337317 h 1429392"/>
              <a:gd name="connsiteX16" fmla="*/ 354051 w 601701"/>
              <a:gd name="connsiteY16" fmla="*/ 1334142 h 1429392"/>
              <a:gd name="connsiteX17" fmla="*/ 385801 w 601701"/>
              <a:gd name="connsiteY17" fmla="*/ 1324617 h 1429392"/>
              <a:gd name="connsiteX18" fmla="*/ 414376 w 601701"/>
              <a:gd name="connsiteY18" fmla="*/ 1321442 h 1429392"/>
              <a:gd name="connsiteX19" fmla="*/ 487401 w 601701"/>
              <a:gd name="connsiteY19" fmla="*/ 1311917 h 1429392"/>
              <a:gd name="connsiteX20" fmla="*/ 500101 w 601701"/>
              <a:gd name="connsiteY20" fmla="*/ 1308742 h 1429392"/>
              <a:gd name="connsiteX21" fmla="*/ 522326 w 601701"/>
              <a:gd name="connsiteY21" fmla="*/ 1302392 h 1429392"/>
              <a:gd name="connsiteX22" fmla="*/ 579476 w 601701"/>
              <a:gd name="connsiteY22" fmla="*/ 1292867 h 1429392"/>
              <a:gd name="connsiteX23" fmla="*/ 598526 w 601701"/>
              <a:gd name="connsiteY23" fmla="*/ 1289692 h 1429392"/>
              <a:gd name="connsiteX24" fmla="*/ 595351 w 601701"/>
              <a:gd name="connsiteY24" fmla="*/ 1276992 h 1429392"/>
              <a:gd name="connsiteX25" fmla="*/ 582651 w 601701"/>
              <a:gd name="connsiteY25" fmla="*/ 1257942 h 1429392"/>
              <a:gd name="connsiteX26" fmla="*/ 582651 w 601701"/>
              <a:gd name="connsiteY26" fmla="*/ 1210317 h 1429392"/>
              <a:gd name="connsiteX27" fmla="*/ 595351 w 601701"/>
              <a:gd name="connsiteY27" fmla="*/ 1197617 h 1429392"/>
              <a:gd name="connsiteX28" fmla="*/ 601701 w 601701"/>
              <a:gd name="connsiteY28" fmla="*/ 1188092 h 1429392"/>
              <a:gd name="connsiteX29" fmla="*/ 595351 w 601701"/>
              <a:gd name="connsiteY29" fmla="*/ 1172217 h 1429392"/>
              <a:gd name="connsiteX30" fmla="*/ 541376 w 601701"/>
              <a:gd name="connsiteY30" fmla="*/ 1153167 h 1429392"/>
              <a:gd name="connsiteX31" fmla="*/ 528676 w 601701"/>
              <a:gd name="connsiteY31" fmla="*/ 1146817 h 1429392"/>
              <a:gd name="connsiteX32" fmla="*/ 519151 w 601701"/>
              <a:gd name="connsiteY32" fmla="*/ 1143642 h 1429392"/>
              <a:gd name="connsiteX33" fmla="*/ 512801 w 601701"/>
              <a:gd name="connsiteY33" fmla="*/ 1134117 h 1429392"/>
              <a:gd name="connsiteX34" fmla="*/ 522326 w 601701"/>
              <a:gd name="connsiteY34" fmla="*/ 1102367 h 1429392"/>
              <a:gd name="connsiteX35" fmla="*/ 538201 w 601701"/>
              <a:gd name="connsiteY35" fmla="*/ 1070617 h 1429392"/>
              <a:gd name="connsiteX36" fmla="*/ 544551 w 601701"/>
              <a:gd name="connsiteY36" fmla="*/ 1048392 h 1429392"/>
              <a:gd name="connsiteX37" fmla="*/ 550901 w 601701"/>
              <a:gd name="connsiteY37" fmla="*/ 1022992 h 1429392"/>
              <a:gd name="connsiteX38" fmla="*/ 547726 w 601701"/>
              <a:gd name="connsiteY38" fmla="*/ 991242 h 1429392"/>
              <a:gd name="connsiteX39" fmla="*/ 538201 w 601701"/>
              <a:gd name="connsiteY39" fmla="*/ 981717 h 1429392"/>
              <a:gd name="connsiteX40" fmla="*/ 535026 w 601701"/>
              <a:gd name="connsiteY40" fmla="*/ 969017 h 1429392"/>
              <a:gd name="connsiteX41" fmla="*/ 528676 w 601701"/>
              <a:gd name="connsiteY41" fmla="*/ 959492 h 1429392"/>
              <a:gd name="connsiteX42" fmla="*/ 525501 w 601701"/>
              <a:gd name="connsiteY42" fmla="*/ 918217 h 1429392"/>
              <a:gd name="connsiteX43" fmla="*/ 535026 w 601701"/>
              <a:gd name="connsiteY43" fmla="*/ 905517 h 1429392"/>
              <a:gd name="connsiteX44" fmla="*/ 541376 w 601701"/>
              <a:gd name="connsiteY44" fmla="*/ 892817 h 1429392"/>
              <a:gd name="connsiteX45" fmla="*/ 538201 w 601701"/>
              <a:gd name="connsiteY45" fmla="*/ 880117 h 1429392"/>
              <a:gd name="connsiteX46" fmla="*/ 522326 w 601701"/>
              <a:gd name="connsiteY46" fmla="*/ 864242 h 1429392"/>
              <a:gd name="connsiteX47" fmla="*/ 515976 w 601701"/>
              <a:gd name="connsiteY47" fmla="*/ 845192 h 1429392"/>
              <a:gd name="connsiteX48" fmla="*/ 490576 w 601701"/>
              <a:gd name="connsiteY48" fmla="*/ 842017 h 1429392"/>
              <a:gd name="connsiteX49" fmla="*/ 481051 w 601701"/>
              <a:gd name="connsiteY49" fmla="*/ 829317 h 1429392"/>
              <a:gd name="connsiteX50" fmla="*/ 474701 w 601701"/>
              <a:gd name="connsiteY50" fmla="*/ 807092 h 1429392"/>
              <a:gd name="connsiteX51" fmla="*/ 468351 w 601701"/>
              <a:gd name="connsiteY51" fmla="*/ 791217 h 1429392"/>
              <a:gd name="connsiteX52" fmla="*/ 458826 w 601701"/>
              <a:gd name="connsiteY52" fmla="*/ 680092 h 1429392"/>
              <a:gd name="connsiteX53" fmla="*/ 446126 w 601701"/>
              <a:gd name="connsiteY53" fmla="*/ 664217 h 1429392"/>
              <a:gd name="connsiteX54" fmla="*/ 420726 w 601701"/>
              <a:gd name="connsiteY54" fmla="*/ 654692 h 1429392"/>
              <a:gd name="connsiteX55" fmla="*/ 395326 w 601701"/>
              <a:gd name="connsiteY55" fmla="*/ 651517 h 1429392"/>
              <a:gd name="connsiteX56" fmla="*/ 366751 w 601701"/>
              <a:gd name="connsiteY56" fmla="*/ 638817 h 1429392"/>
              <a:gd name="connsiteX57" fmla="*/ 363576 w 601701"/>
              <a:gd name="connsiteY57" fmla="*/ 629292 h 1429392"/>
              <a:gd name="connsiteX58" fmla="*/ 350876 w 601701"/>
              <a:gd name="connsiteY58" fmla="*/ 603892 h 1429392"/>
              <a:gd name="connsiteX59" fmla="*/ 344526 w 601701"/>
              <a:gd name="connsiteY59" fmla="*/ 591192 h 1429392"/>
              <a:gd name="connsiteX60" fmla="*/ 315951 w 601701"/>
              <a:gd name="connsiteY60" fmla="*/ 546742 h 1429392"/>
              <a:gd name="connsiteX61" fmla="*/ 309601 w 601701"/>
              <a:gd name="connsiteY61" fmla="*/ 537217 h 1429392"/>
              <a:gd name="connsiteX62" fmla="*/ 303251 w 601701"/>
              <a:gd name="connsiteY62" fmla="*/ 511817 h 1429392"/>
              <a:gd name="connsiteX63" fmla="*/ 300076 w 601701"/>
              <a:gd name="connsiteY63" fmla="*/ 502292 h 1429392"/>
              <a:gd name="connsiteX64" fmla="*/ 296901 w 601701"/>
              <a:gd name="connsiteY64" fmla="*/ 486417 h 1429392"/>
              <a:gd name="connsiteX65" fmla="*/ 312776 w 601701"/>
              <a:gd name="connsiteY65" fmla="*/ 457842 h 1429392"/>
              <a:gd name="connsiteX66" fmla="*/ 325476 w 601701"/>
              <a:gd name="connsiteY66" fmla="*/ 454667 h 1429392"/>
              <a:gd name="connsiteX67" fmla="*/ 338176 w 601701"/>
              <a:gd name="connsiteY67" fmla="*/ 445142 h 1429392"/>
              <a:gd name="connsiteX68" fmla="*/ 369926 w 601701"/>
              <a:gd name="connsiteY68" fmla="*/ 422917 h 1429392"/>
              <a:gd name="connsiteX69" fmla="*/ 382626 w 601701"/>
              <a:gd name="connsiteY69" fmla="*/ 397517 h 1429392"/>
              <a:gd name="connsiteX70" fmla="*/ 388976 w 601701"/>
              <a:gd name="connsiteY70" fmla="*/ 387992 h 1429392"/>
              <a:gd name="connsiteX71" fmla="*/ 392151 w 601701"/>
              <a:gd name="connsiteY71" fmla="*/ 314967 h 1429392"/>
              <a:gd name="connsiteX72" fmla="*/ 398501 w 601701"/>
              <a:gd name="connsiteY72" fmla="*/ 305442 h 1429392"/>
              <a:gd name="connsiteX73" fmla="*/ 417551 w 601701"/>
              <a:gd name="connsiteY73" fmla="*/ 286392 h 1429392"/>
              <a:gd name="connsiteX74" fmla="*/ 427076 w 601701"/>
              <a:gd name="connsiteY74" fmla="*/ 276867 h 1429392"/>
              <a:gd name="connsiteX75" fmla="*/ 430251 w 601701"/>
              <a:gd name="connsiteY75" fmla="*/ 267342 h 1429392"/>
              <a:gd name="connsiteX76" fmla="*/ 417551 w 601701"/>
              <a:gd name="connsiteY76" fmla="*/ 232417 h 1429392"/>
              <a:gd name="connsiteX77" fmla="*/ 420726 w 601701"/>
              <a:gd name="connsiteY77" fmla="*/ 203842 h 1429392"/>
              <a:gd name="connsiteX78" fmla="*/ 439776 w 601701"/>
              <a:gd name="connsiteY78" fmla="*/ 184792 h 1429392"/>
              <a:gd name="connsiteX79" fmla="*/ 462001 w 601701"/>
              <a:gd name="connsiteY79" fmla="*/ 168917 h 1429392"/>
              <a:gd name="connsiteX80" fmla="*/ 481051 w 601701"/>
              <a:gd name="connsiteY80" fmla="*/ 149867 h 1429392"/>
              <a:gd name="connsiteX81" fmla="*/ 493751 w 601701"/>
              <a:gd name="connsiteY81" fmla="*/ 133992 h 1429392"/>
              <a:gd name="connsiteX82" fmla="*/ 500101 w 601701"/>
              <a:gd name="connsiteY82" fmla="*/ 121292 h 1429392"/>
              <a:gd name="connsiteX83" fmla="*/ 512801 w 601701"/>
              <a:gd name="connsiteY83" fmla="*/ 108592 h 1429392"/>
              <a:gd name="connsiteX84" fmla="*/ 528676 w 601701"/>
              <a:gd name="connsiteY84" fmla="*/ 80017 h 1429392"/>
              <a:gd name="connsiteX85" fmla="*/ 541376 w 601701"/>
              <a:gd name="connsiteY85" fmla="*/ 64142 h 1429392"/>
              <a:gd name="connsiteX86" fmla="*/ 550901 w 601701"/>
              <a:gd name="connsiteY86" fmla="*/ 41917 h 1429392"/>
              <a:gd name="connsiteX87" fmla="*/ 557251 w 601701"/>
              <a:gd name="connsiteY87" fmla="*/ 10167 h 1429392"/>
              <a:gd name="connsiteX88" fmla="*/ 560426 w 601701"/>
              <a:gd name="connsiteY88" fmla="*/ 642 h 1429392"/>
              <a:gd name="connsiteX89" fmla="*/ 519151 w 601701"/>
              <a:gd name="connsiteY89" fmla="*/ 3817 h 1429392"/>
              <a:gd name="connsiteX90" fmla="*/ 490576 w 601701"/>
              <a:gd name="connsiteY90" fmla="*/ 16517 h 1429392"/>
              <a:gd name="connsiteX91" fmla="*/ 465176 w 601701"/>
              <a:gd name="connsiteY91" fmla="*/ 29217 h 1429392"/>
              <a:gd name="connsiteX92" fmla="*/ 433426 w 601701"/>
              <a:gd name="connsiteY92" fmla="*/ 38742 h 1429392"/>
              <a:gd name="connsiteX93" fmla="*/ 354051 w 601701"/>
              <a:gd name="connsiteY93" fmla="*/ 80017 h 1429392"/>
              <a:gd name="connsiteX94" fmla="*/ 306426 w 601701"/>
              <a:gd name="connsiteY94" fmla="*/ 105417 h 1429392"/>
              <a:gd name="connsiteX95" fmla="*/ 246101 w 601701"/>
              <a:gd name="connsiteY95" fmla="*/ 127642 h 1429392"/>
              <a:gd name="connsiteX96" fmla="*/ 169901 w 601701"/>
              <a:gd name="connsiteY96" fmla="*/ 200667 h 1429392"/>
              <a:gd name="connsiteX97" fmla="*/ 154026 w 601701"/>
              <a:gd name="connsiteY97" fmla="*/ 264167 h 1429392"/>
              <a:gd name="connsiteX98" fmla="*/ 150851 w 601701"/>
              <a:gd name="connsiteY98" fmla="*/ 273692 h 1429392"/>
              <a:gd name="connsiteX99" fmla="*/ 157201 w 601701"/>
              <a:gd name="connsiteY99" fmla="*/ 375292 h 1429392"/>
              <a:gd name="connsiteX100" fmla="*/ 160376 w 601701"/>
              <a:gd name="connsiteY100" fmla="*/ 391167 h 1429392"/>
              <a:gd name="connsiteX101" fmla="*/ 166726 w 601701"/>
              <a:gd name="connsiteY101" fmla="*/ 521342 h 1429392"/>
              <a:gd name="connsiteX102" fmla="*/ 169901 w 601701"/>
              <a:gd name="connsiteY102" fmla="*/ 543567 h 1429392"/>
              <a:gd name="connsiteX103" fmla="*/ 176251 w 601701"/>
              <a:gd name="connsiteY103" fmla="*/ 565792 h 1429392"/>
              <a:gd name="connsiteX104" fmla="*/ 182601 w 601701"/>
              <a:gd name="connsiteY104" fmla="*/ 591192 h 1429392"/>
              <a:gd name="connsiteX105" fmla="*/ 185776 w 601701"/>
              <a:gd name="connsiteY105" fmla="*/ 603892 h 1429392"/>
              <a:gd name="connsiteX106" fmla="*/ 182601 w 601701"/>
              <a:gd name="connsiteY106" fmla="*/ 651517 h 1429392"/>
              <a:gd name="connsiteX107" fmla="*/ 176251 w 601701"/>
              <a:gd name="connsiteY107" fmla="*/ 664217 h 1429392"/>
              <a:gd name="connsiteX108" fmla="*/ 160376 w 601701"/>
              <a:gd name="connsiteY108" fmla="*/ 702317 h 1429392"/>
              <a:gd name="connsiteX109" fmla="*/ 150851 w 601701"/>
              <a:gd name="connsiteY109" fmla="*/ 724542 h 1429392"/>
              <a:gd name="connsiteX110" fmla="*/ 141326 w 601701"/>
              <a:gd name="connsiteY110" fmla="*/ 749942 h 1429392"/>
              <a:gd name="connsiteX111" fmla="*/ 134976 w 601701"/>
              <a:gd name="connsiteY111" fmla="*/ 788042 h 1429392"/>
              <a:gd name="connsiteX112" fmla="*/ 128626 w 601701"/>
              <a:gd name="connsiteY112" fmla="*/ 813442 h 1429392"/>
              <a:gd name="connsiteX113" fmla="*/ 125451 w 601701"/>
              <a:gd name="connsiteY113" fmla="*/ 829317 h 1429392"/>
              <a:gd name="connsiteX114" fmla="*/ 119101 w 601701"/>
              <a:gd name="connsiteY114" fmla="*/ 851542 h 1429392"/>
              <a:gd name="connsiteX115" fmla="*/ 112751 w 601701"/>
              <a:gd name="connsiteY115" fmla="*/ 880117 h 1429392"/>
              <a:gd name="connsiteX116" fmla="*/ 109576 w 601701"/>
              <a:gd name="connsiteY116" fmla="*/ 902342 h 1429392"/>
              <a:gd name="connsiteX117" fmla="*/ 103226 w 601701"/>
              <a:gd name="connsiteY117" fmla="*/ 940442 h 1429392"/>
              <a:gd name="connsiteX118" fmla="*/ 96876 w 601701"/>
              <a:gd name="connsiteY118" fmla="*/ 984892 h 1429392"/>
              <a:gd name="connsiteX119" fmla="*/ 87351 w 601701"/>
              <a:gd name="connsiteY119" fmla="*/ 1007117 h 1429392"/>
              <a:gd name="connsiteX120" fmla="*/ 84176 w 601701"/>
              <a:gd name="connsiteY120" fmla="*/ 1022992 h 1429392"/>
              <a:gd name="connsiteX121" fmla="*/ 74651 w 601701"/>
              <a:gd name="connsiteY121" fmla="*/ 1048392 h 1429392"/>
              <a:gd name="connsiteX122" fmla="*/ 61951 w 601701"/>
              <a:gd name="connsiteY122" fmla="*/ 1096017 h 1429392"/>
              <a:gd name="connsiteX123" fmla="*/ 58776 w 601701"/>
              <a:gd name="connsiteY123" fmla="*/ 1111892 h 1429392"/>
              <a:gd name="connsiteX124" fmla="*/ 39726 w 601701"/>
              <a:gd name="connsiteY124" fmla="*/ 1159517 h 1429392"/>
              <a:gd name="connsiteX125" fmla="*/ 27026 w 601701"/>
              <a:gd name="connsiteY125" fmla="*/ 1184917 h 1429392"/>
              <a:gd name="connsiteX126" fmla="*/ 20676 w 601701"/>
              <a:gd name="connsiteY126" fmla="*/ 1207142 h 1429392"/>
              <a:gd name="connsiteX127" fmla="*/ 17501 w 601701"/>
              <a:gd name="connsiteY127" fmla="*/ 1216667 h 1429392"/>
              <a:gd name="connsiteX128" fmla="*/ 11151 w 601701"/>
              <a:gd name="connsiteY128" fmla="*/ 1226192 h 1429392"/>
              <a:gd name="connsiteX129" fmla="*/ 4801 w 601701"/>
              <a:gd name="connsiteY129" fmla="*/ 1388117 h 1429392"/>
              <a:gd name="connsiteX130" fmla="*/ 14326 w 601701"/>
              <a:gd name="connsiteY130" fmla="*/ 1423042 h 1429392"/>
              <a:gd name="connsiteX131" fmla="*/ 36551 w 601701"/>
              <a:gd name="connsiteY131" fmla="*/ 1423042 h 1429392"/>
              <a:gd name="connsiteX0" fmla="*/ 36551 w 601701"/>
              <a:gd name="connsiteY0" fmla="*/ 1423042 h 1429392"/>
              <a:gd name="connsiteX1" fmla="*/ 52426 w 601701"/>
              <a:gd name="connsiteY1" fmla="*/ 1419867 h 1429392"/>
              <a:gd name="connsiteX2" fmla="*/ 61951 w 601701"/>
              <a:gd name="connsiteY2" fmla="*/ 1426217 h 1429392"/>
              <a:gd name="connsiteX3" fmla="*/ 74651 w 601701"/>
              <a:gd name="connsiteY3" fmla="*/ 1429392 h 1429392"/>
              <a:gd name="connsiteX4" fmla="*/ 109576 w 601701"/>
              <a:gd name="connsiteY4" fmla="*/ 1423042 h 1429392"/>
              <a:gd name="connsiteX5" fmla="*/ 119101 w 601701"/>
              <a:gd name="connsiteY5" fmla="*/ 1416692 h 1429392"/>
              <a:gd name="connsiteX6" fmla="*/ 131801 w 601701"/>
              <a:gd name="connsiteY6" fmla="*/ 1410342 h 1429392"/>
              <a:gd name="connsiteX7" fmla="*/ 141326 w 601701"/>
              <a:gd name="connsiteY7" fmla="*/ 1407167 h 1429392"/>
              <a:gd name="connsiteX8" fmla="*/ 173076 w 601701"/>
              <a:gd name="connsiteY8" fmla="*/ 1388117 h 1429392"/>
              <a:gd name="connsiteX9" fmla="*/ 185776 w 601701"/>
              <a:gd name="connsiteY9" fmla="*/ 1384942 h 1429392"/>
              <a:gd name="connsiteX10" fmla="*/ 233401 w 601701"/>
              <a:gd name="connsiteY10" fmla="*/ 1369067 h 1429392"/>
              <a:gd name="connsiteX11" fmla="*/ 246101 w 601701"/>
              <a:gd name="connsiteY11" fmla="*/ 1365892 h 1429392"/>
              <a:gd name="connsiteX12" fmla="*/ 258801 w 601701"/>
              <a:gd name="connsiteY12" fmla="*/ 1362717 h 1429392"/>
              <a:gd name="connsiteX13" fmla="*/ 268326 w 601701"/>
              <a:gd name="connsiteY13" fmla="*/ 1356367 h 1429392"/>
              <a:gd name="connsiteX14" fmla="*/ 309601 w 601701"/>
              <a:gd name="connsiteY14" fmla="*/ 1346842 h 1429392"/>
              <a:gd name="connsiteX15" fmla="*/ 335001 w 601701"/>
              <a:gd name="connsiteY15" fmla="*/ 1337317 h 1429392"/>
              <a:gd name="connsiteX16" fmla="*/ 354051 w 601701"/>
              <a:gd name="connsiteY16" fmla="*/ 1334142 h 1429392"/>
              <a:gd name="connsiteX17" fmla="*/ 385801 w 601701"/>
              <a:gd name="connsiteY17" fmla="*/ 1324617 h 1429392"/>
              <a:gd name="connsiteX18" fmla="*/ 414376 w 601701"/>
              <a:gd name="connsiteY18" fmla="*/ 1321442 h 1429392"/>
              <a:gd name="connsiteX19" fmla="*/ 487401 w 601701"/>
              <a:gd name="connsiteY19" fmla="*/ 1311917 h 1429392"/>
              <a:gd name="connsiteX20" fmla="*/ 500101 w 601701"/>
              <a:gd name="connsiteY20" fmla="*/ 1308742 h 1429392"/>
              <a:gd name="connsiteX21" fmla="*/ 522326 w 601701"/>
              <a:gd name="connsiteY21" fmla="*/ 1302392 h 1429392"/>
              <a:gd name="connsiteX22" fmla="*/ 579476 w 601701"/>
              <a:gd name="connsiteY22" fmla="*/ 1292867 h 1429392"/>
              <a:gd name="connsiteX23" fmla="*/ 598526 w 601701"/>
              <a:gd name="connsiteY23" fmla="*/ 1289692 h 1429392"/>
              <a:gd name="connsiteX24" fmla="*/ 595351 w 601701"/>
              <a:gd name="connsiteY24" fmla="*/ 1276992 h 1429392"/>
              <a:gd name="connsiteX25" fmla="*/ 582651 w 601701"/>
              <a:gd name="connsiteY25" fmla="*/ 1257942 h 1429392"/>
              <a:gd name="connsiteX26" fmla="*/ 582651 w 601701"/>
              <a:gd name="connsiteY26" fmla="*/ 1210317 h 1429392"/>
              <a:gd name="connsiteX27" fmla="*/ 595351 w 601701"/>
              <a:gd name="connsiteY27" fmla="*/ 1197617 h 1429392"/>
              <a:gd name="connsiteX28" fmla="*/ 601701 w 601701"/>
              <a:gd name="connsiteY28" fmla="*/ 1188092 h 1429392"/>
              <a:gd name="connsiteX29" fmla="*/ 595351 w 601701"/>
              <a:gd name="connsiteY29" fmla="*/ 1172217 h 1429392"/>
              <a:gd name="connsiteX30" fmla="*/ 541376 w 601701"/>
              <a:gd name="connsiteY30" fmla="*/ 1153167 h 1429392"/>
              <a:gd name="connsiteX31" fmla="*/ 528676 w 601701"/>
              <a:gd name="connsiteY31" fmla="*/ 1146817 h 1429392"/>
              <a:gd name="connsiteX32" fmla="*/ 519151 w 601701"/>
              <a:gd name="connsiteY32" fmla="*/ 1143642 h 1429392"/>
              <a:gd name="connsiteX33" fmla="*/ 512801 w 601701"/>
              <a:gd name="connsiteY33" fmla="*/ 1134117 h 1429392"/>
              <a:gd name="connsiteX34" fmla="*/ 522326 w 601701"/>
              <a:gd name="connsiteY34" fmla="*/ 1102367 h 1429392"/>
              <a:gd name="connsiteX35" fmla="*/ 538201 w 601701"/>
              <a:gd name="connsiteY35" fmla="*/ 1070617 h 1429392"/>
              <a:gd name="connsiteX36" fmla="*/ 544551 w 601701"/>
              <a:gd name="connsiteY36" fmla="*/ 1048392 h 1429392"/>
              <a:gd name="connsiteX37" fmla="*/ 550901 w 601701"/>
              <a:gd name="connsiteY37" fmla="*/ 1022992 h 1429392"/>
              <a:gd name="connsiteX38" fmla="*/ 547726 w 601701"/>
              <a:gd name="connsiteY38" fmla="*/ 991242 h 1429392"/>
              <a:gd name="connsiteX39" fmla="*/ 538201 w 601701"/>
              <a:gd name="connsiteY39" fmla="*/ 981717 h 1429392"/>
              <a:gd name="connsiteX40" fmla="*/ 535026 w 601701"/>
              <a:gd name="connsiteY40" fmla="*/ 969017 h 1429392"/>
              <a:gd name="connsiteX41" fmla="*/ 528676 w 601701"/>
              <a:gd name="connsiteY41" fmla="*/ 959492 h 1429392"/>
              <a:gd name="connsiteX42" fmla="*/ 525501 w 601701"/>
              <a:gd name="connsiteY42" fmla="*/ 918217 h 1429392"/>
              <a:gd name="connsiteX43" fmla="*/ 535026 w 601701"/>
              <a:gd name="connsiteY43" fmla="*/ 905517 h 1429392"/>
              <a:gd name="connsiteX44" fmla="*/ 541376 w 601701"/>
              <a:gd name="connsiteY44" fmla="*/ 892817 h 1429392"/>
              <a:gd name="connsiteX45" fmla="*/ 538201 w 601701"/>
              <a:gd name="connsiteY45" fmla="*/ 880117 h 1429392"/>
              <a:gd name="connsiteX46" fmla="*/ 522326 w 601701"/>
              <a:gd name="connsiteY46" fmla="*/ 864242 h 1429392"/>
              <a:gd name="connsiteX47" fmla="*/ 515976 w 601701"/>
              <a:gd name="connsiteY47" fmla="*/ 845192 h 1429392"/>
              <a:gd name="connsiteX48" fmla="*/ 490576 w 601701"/>
              <a:gd name="connsiteY48" fmla="*/ 842017 h 1429392"/>
              <a:gd name="connsiteX49" fmla="*/ 481051 w 601701"/>
              <a:gd name="connsiteY49" fmla="*/ 829317 h 1429392"/>
              <a:gd name="connsiteX50" fmla="*/ 474701 w 601701"/>
              <a:gd name="connsiteY50" fmla="*/ 807092 h 1429392"/>
              <a:gd name="connsiteX51" fmla="*/ 468351 w 601701"/>
              <a:gd name="connsiteY51" fmla="*/ 791217 h 1429392"/>
              <a:gd name="connsiteX52" fmla="*/ 458826 w 601701"/>
              <a:gd name="connsiteY52" fmla="*/ 680092 h 1429392"/>
              <a:gd name="connsiteX53" fmla="*/ 446126 w 601701"/>
              <a:gd name="connsiteY53" fmla="*/ 664217 h 1429392"/>
              <a:gd name="connsiteX54" fmla="*/ 420726 w 601701"/>
              <a:gd name="connsiteY54" fmla="*/ 654692 h 1429392"/>
              <a:gd name="connsiteX55" fmla="*/ 395326 w 601701"/>
              <a:gd name="connsiteY55" fmla="*/ 651517 h 1429392"/>
              <a:gd name="connsiteX56" fmla="*/ 366751 w 601701"/>
              <a:gd name="connsiteY56" fmla="*/ 638817 h 1429392"/>
              <a:gd name="connsiteX57" fmla="*/ 363576 w 601701"/>
              <a:gd name="connsiteY57" fmla="*/ 629292 h 1429392"/>
              <a:gd name="connsiteX58" fmla="*/ 350876 w 601701"/>
              <a:gd name="connsiteY58" fmla="*/ 603892 h 1429392"/>
              <a:gd name="connsiteX59" fmla="*/ 344526 w 601701"/>
              <a:gd name="connsiteY59" fmla="*/ 591192 h 1429392"/>
              <a:gd name="connsiteX60" fmla="*/ 315951 w 601701"/>
              <a:gd name="connsiteY60" fmla="*/ 546742 h 1429392"/>
              <a:gd name="connsiteX61" fmla="*/ 309601 w 601701"/>
              <a:gd name="connsiteY61" fmla="*/ 537217 h 1429392"/>
              <a:gd name="connsiteX62" fmla="*/ 303251 w 601701"/>
              <a:gd name="connsiteY62" fmla="*/ 511817 h 1429392"/>
              <a:gd name="connsiteX63" fmla="*/ 300076 w 601701"/>
              <a:gd name="connsiteY63" fmla="*/ 502292 h 1429392"/>
              <a:gd name="connsiteX64" fmla="*/ 296901 w 601701"/>
              <a:gd name="connsiteY64" fmla="*/ 486417 h 1429392"/>
              <a:gd name="connsiteX65" fmla="*/ 312776 w 601701"/>
              <a:gd name="connsiteY65" fmla="*/ 457842 h 1429392"/>
              <a:gd name="connsiteX66" fmla="*/ 325476 w 601701"/>
              <a:gd name="connsiteY66" fmla="*/ 454667 h 1429392"/>
              <a:gd name="connsiteX67" fmla="*/ 338176 w 601701"/>
              <a:gd name="connsiteY67" fmla="*/ 445142 h 1429392"/>
              <a:gd name="connsiteX68" fmla="*/ 369926 w 601701"/>
              <a:gd name="connsiteY68" fmla="*/ 422917 h 1429392"/>
              <a:gd name="connsiteX69" fmla="*/ 382626 w 601701"/>
              <a:gd name="connsiteY69" fmla="*/ 397517 h 1429392"/>
              <a:gd name="connsiteX70" fmla="*/ 388976 w 601701"/>
              <a:gd name="connsiteY70" fmla="*/ 387992 h 1429392"/>
              <a:gd name="connsiteX71" fmla="*/ 392151 w 601701"/>
              <a:gd name="connsiteY71" fmla="*/ 314967 h 1429392"/>
              <a:gd name="connsiteX72" fmla="*/ 398501 w 601701"/>
              <a:gd name="connsiteY72" fmla="*/ 305442 h 1429392"/>
              <a:gd name="connsiteX73" fmla="*/ 417551 w 601701"/>
              <a:gd name="connsiteY73" fmla="*/ 286392 h 1429392"/>
              <a:gd name="connsiteX74" fmla="*/ 427076 w 601701"/>
              <a:gd name="connsiteY74" fmla="*/ 276867 h 1429392"/>
              <a:gd name="connsiteX75" fmla="*/ 430251 w 601701"/>
              <a:gd name="connsiteY75" fmla="*/ 267342 h 1429392"/>
              <a:gd name="connsiteX76" fmla="*/ 417551 w 601701"/>
              <a:gd name="connsiteY76" fmla="*/ 232417 h 1429392"/>
              <a:gd name="connsiteX77" fmla="*/ 420726 w 601701"/>
              <a:gd name="connsiteY77" fmla="*/ 203842 h 1429392"/>
              <a:gd name="connsiteX78" fmla="*/ 439776 w 601701"/>
              <a:gd name="connsiteY78" fmla="*/ 184792 h 1429392"/>
              <a:gd name="connsiteX79" fmla="*/ 462001 w 601701"/>
              <a:gd name="connsiteY79" fmla="*/ 168917 h 1429392"/>
              <a:gd name="connsiteX80" fmla="*/ 481051 w 601701"/>
              <a:gd name="connsiteY80" fmla="*/ 149867 h 1429392"/>
              <a:gd name="connsiteX81" fmla="*/ 493751 w 601701"/>
              <a:gd name="connsiteY81" fmla="*/ 133992 h 1429392"/>
              <a:gd name="connsiteX82" fmla="*/ 500101 w 601701"/>
              <a:gd name="connsiteY82" fmla="*/ 121292 h 1429392"/>
              <a:gd name="connsiteX83" fmla="*/ 512801 w 601701"/>
              <a:gd name="connsiteY83" fmla="*/ 108592 h 1429392"/>
              <a:gd name="connsiteX84" fmla="*/ 528676 w 601701"/>
              <a:gd name="connsiteY84" fmla="*/ 80017 h 1429392"/>
              <a:gd name="connsiteX85" fmla="*/ 541376 w 601701"/>
              <a:gd name="connsiteY85" fmla="*/ 64142 h 1429392"/>
              <a:gd name="connsiteX86" fmla="*/ 550901 w 601701"/>
              <a:gd name="connsiteY86" fmla="*/ 41917 h 1429392"/>
              <a:gd name="connsiteX87" fmla="*/ 557251 w 601701"/>
              <a:gd name="connsiteY87" fmla="*/ 10167 h 1429392"/>
              <a:gd name="connsiteX88" fmla="*/ 560426 w 601701"/>
              <a:gd name="connsiteY88" fmla="*/ 642 h 1429392"/>
              <a:gd name="connsiteX89" fmla="*/ 519151 w 601701"/>
              <a:gd name="connsiteY89" fmla="*/ 3817 h 1429392"/>
              <a:gd name="connsiteX90" fmla="*/ 490576 w 601701"/>
              <a:gd name="connsiteY90" fmla="*/ 16517 h 1429392"/>
              <a:gd name="connsiteX91" fmla="*/ 465176 w 601701"/>
              <a:gd name="connsiteY91" fmla="*/ 29217 h 1429392"/>
              <a:gd name="connsiteX92" fmla="*/ 433426 w 601701"/>
              <a:gd name="connsiteY92" fmla="*/ 38742 h 1429392"/>
              <a:gd name="connsiteX93" fmla="*/ 354051 w 601701"/>
              <a:gd name="connsiteY93" fmla="*/ 80017 h 1429392"/>
              <a:gd name="connsiteX94" fmla="*/ 306426 w 601701"/>
              <a:gd name="connsiteY94" fmla="*/ 105417 h 1429392"/>
              <a:gd name="connsiteX95" fmla="*/ 242926 w 601701"/>
              <a:gd name="connsiteY95" fmla="*/ 137167 h 1429392"/>
              <a:gd name="connsiteX96" fmla="*/ 169901 w 601701"/>
              <a:gd name="connsiteY96" fmla="*/ 200667 h 1429392"/>
              <a:gd name="connsiteX97" fmla="*/ 154026 w 601701"/>
              <a:gd name="connsiteY97" fmla="*/ 264167 h 1429392"/>
              <a:gd name="connsiteX98" fmla="*/ 150851 w 601701"/>
              <a:gd name="connsiteY98" fmla="*/ 273692 h 1429392"/>
              <a:gd name="connsiteX99" fmla="*/ 157201 w 601701"/>
              <a:gd name="connsiteY99" fmla="*/ 375292 h 1429392"/>
              <a:gd name="connsiteX100" fmla="*/ 160376 w 601701"/>
              <a:gd name="connsiteY100" fmla="*/ 391167 h 1429392"/>
              <a:gd name="connsiteX101" fmla="*/ 166726 w 601701"/>
              <a:gd name="connsiteY101" fmla="*/ 521342 h 1429392"/>
              <a:gd name="connsiteX102" fmla="*/ 169901 w 601701"/>
              <a:gd name="connsiteY102" fmla="*/ 543567 h 1429392"/>
              <a:gd name="connsiteX103" fmla="*/ 176251 w 601701"/>
              <a:gd name="connsiteY103" fmla="*/ 565792 h 1429392"/>
              <a:gd name="connsiteX104" fmla="*/ 182601 w 601701"/>
              <a:gd name="connsiteY104" fmla="*/ 591192 h 1429392"/>
              <a:gd name="connsiteX105" fmla="*/ 185776 w 601701"/>
              <a:gd name="connsiteY105" fmla="*/ 603892 h 1429392"/>
              <a:gd name="connsiteX106" fmla="*/ 182601 w 601701"/>
              <a:gd name="connsiteY106" fmla="*/ 651517 h 1429392"/>
              <a:gd name="connsiteX107" fmla="*/ 176251 w 601701"/>
              <a:gd name="connsiteY107" fmla="*/ 664217 h 1429392"/>
              <a:gd name="connsiteX108" fmla="*/ 160376 w 601701"/>
              <a:gd name="connsiteY108" fmla="*/ 702317 h 1429392"/>
              <a:gd name="connsiteX109" fmla="*/ 150851 w 601701"/>
              <a:gd name="connsiteY109" fmla="*/ 724542 h 1429392"/>
              <a:gd name="connsiteX110" fmla="*/ 141326 w 601701"/>
              <a:gd name="connsiteY110" fmla="*/ 749942 h 1429392"/>
              <a:gd name="connsiteX111" fmla="*/ 134976 w 601701"/>
              <a:gd name="connsiteY111" fmla="*/ 788042 h 1429392"/>
              <a:gd name="connsiteX112" fmla="*/ 128626 w 601701"/>
              <a:gd name="connsiteY112" fmla="*/ 813442 h 1429392"/>
              <a:gd name="connsiteX113" fmla="*/ 125451 w 601701"/>
              <a:gd name="connsiteY113" fmla="*/ 829317 h 1429392"/>
              <a:gd name="connsiteX114" fmla="*/ 119101 w 601701"/>
              <a:gd name="connsiteY114" fmla="*/ 851542 h 1429392"/>
              <a:gd name="connsiteX115" fmla="*/ 112751 w 601701"/>
              <a:gd name="connsiteY115" fmla="*/ 880117 h 1429392"/>
              <a:gd name="connsiteX116" fmla="*/ 109576 w 601701"/>
              <a:gd name="connsiteY116" fmla="*/ 902342 h 1429392"/>
              <a:gd name="connsiteX117" fmla="*/ 103226 w 601701"/>
              <a:gd name="connsiteY117" fmla="*/ 940442 h 1429392"/>
              <a:gd name="connsiteX118" fmla="*/ 96876 w 601701"/>
              <a:gd name="connsiteY118" fmla="*/ 984892 h 1429392"/>
              <a:gd name="connsiteX119" fmla="*/ 87351 w 601701"/>
              <a:gd name="connsiteY119" fmla="*/ 1007117 h 1429392"/>
              <a:gd name="connsiteX120" fmla="*/ 84176 w 601701"/>
              <a:gd name="connsiteY120" fmla="*/ 1022992 h 1429392"/>
              <a:gd name="connsiteX121" fmla="*/ 74651 w 601701"/>
              <a:gd name="connsiteY121" fmla="*/ 1048392 h 1429392"/>
              <a:gd name="connsiteX122" fmla="*/ 61951 w 601701"/>
              <a:gd name="connsiteY122" fmla="*/ 1096017 h 1429392"/>
              <a:gd name="connsiteX123" fmla="*/ 58776 w 601701"/>
              <a:gd name="connsiteY123" fmla="*/ 1111892 h 1429392"/>
              <a:gd name="connsiteX124" fmla="*/ 39726 w 601701"/>
              <a:gd name="connsiteY124" fmla="*/ 1159517 h 1429392"/>
              <a:gd name="connsiteX125" fmla="*/ 27026 w 601701"/>
              <a:gd name="connsiteY125" fmla="*/ 1184917 h 1429392"/>
              <a:gd name="connsiteX126" fmla="*/ 20676 w 601701"/>
              <a:gd name="connsiteY126" fmla="*/ 1207142 h 1429392"/>
              <a:gd name="connsiteX127" fmla="*/ 17501 w 601701"/>
              <a:gd name="connsiteY127" fmla="*/ 1216667 h 1429392"/>
              <a:gd name="connsiteX128" fmla="*/ 11151 w 601701"/>
              <a:gd name="connsiteY128" fmla="*/ 1226192 h 1429392"/>
              <a:gd name="connsiteX129" fmla="*/ 4801 w 601701"/>
              <a:gd name="connsiteY129" fmla="*/ 1388117 h 1429392"/>
              <a:gd name="connsiteX130" fmla="*/ 14326 w 601701"/>
              <a:gd name="connsiteY130" fmla="*/ 1423042 h 1429392"/>
              <a:gd name="connsiteX131" fmla="*/ 36551 w 601701"/>
              <a:gd name="connsiteY131" fmla="*/ 1423042 h 1429392"/>
              <a:gd name="connsiteX0" fmla="*/ 36551 w 601701"/>
              <a:gd name="connsiteY0" fmla="*/ 1423042 h 1429392"/>
              <a:gd name="connsiteX1" fmla="*/ 52426 w 601701"/>
              <a:gd name="connsiteY1" fmla="*/ 1419867 h 1429392"/>
              <a:gd name="connsiteX2" fmla="*/ 61951 w 601701"/>
              <a:gd name="connsiteY2" fmla="*/ 1426217 h 1429392"/>
              <a:gd name="connsiteX3" fmla="*/ 74651 w 601701"/>
              <a:gd name="connsiteY3" fmla="*/ 1429392 h 1429392"/>
              <a:gd name="connsiteX4" fmla="*/ 109576 w 601701"/>
              <a:gd name="connsiteY4" fmla="*/ 1423042 h 1429392"/>
              <a:gd name="connsiteX5" fmla="*/ 119101 w 601701"/>
              <a:gd name="connsiteY5" fmla="*/ 1416692 h 1429392"/>
              <a:gd name="connsiteX6" fmla="*/ 131801 w 601701"/>
              <a:gd name="connsiteY6" fmla="*/ 1410342 h 1429392"/>
              <a:gd name="connsiteX7" fmla="*/ 141326 w 601701"/>
              <a:gd name="connsiteY7" fmla="*/ 1407167 h 1429392"/>
              <a:gd name="connsiteX8" fmla="*/ 173076 w 601701"/>
              <a:gd name="connsiteY8" fmla="*/ 1388117 h 1429392"/>
              <a:gd name="connsiteX9" fmla="*/ 185776 w 601701"/>
              <a:gd name="connsiteY9" fmla="*/ 1384942 h 1429392"/>
              <a:gd name="connsiteX10" fmla="*/ 233401 w 601701"/>
              <a:gd name="connsiteY10" fmla="*/ 1369067 h 1429392"/>
              <a:gd name="connsiteX11" fmla="*/ 246101 w 601701"/>
              <a:gd name="connsiteY11" fmla="*/ 1365892 h 1429392"/>
              <a:gd name="connsiteX12" fmla="*/ 258801 w 601701"/>
              <a:gd name="connsiteY12" fmla="*/ 1362717 h 1429392"/>
              <a:gd name="connsiteX13" fmla="*/ 268326 w 601701"/>
              <a:gd name="connsiteY13" fmla="*/ 1356367 h 1429392"/>
              <a:gd name="connsiteX14" fmla="*/ 309601 w 601701"/>
              <a:gd name="connsiteY14" fmla="*/ 1346842 h 1429392"/>
              <a:gd name="connsiteX15" fmla="*/ 335001 w 601701"/>
              <a:gd name="connsiteY15" fmla="*/ 1337317 h 1429392"/>
              <a:gd name="connsiteX16" fmla="*/ 354051 w 601701"/>
              <a:gd name="connsiteY16" fmla="*/ 1334142 h 1429392"/>
              <a:gd name="connsiteX17" fmla="*/ 385801 w 601701"/>
              <a:gd name="connsiteY17" fmla="*/ 1324617 h 1429392"/>
              <a:gd name="connsiteX18" fmla="*/ 414376 w 601701"/>
              <a:gd name="connsiteY18" fmla="*/ 1321442 h 1429392"/>
              <a:gd name="connsiteX19" fmla="*/ 487401 w 601701"/>
              <a:gd name="connsiteY19" fmla="*/ 1311917 h 1429392"/>
              <a:gd name="connsiteX20" fmla="*/ 500101 w 601701"/>
              <a:gd name="connsiteY20" fmla="*/ 1308742 h 1429392"/>
              <a:gd name="connsiteX21" fmla="*/ 522326 w 601701"/>
              <a:gd name="connsiteY21" fmla="*/ 1302392 h 1429392"/>
              <a:gd name="connsiteX22" fmla="*/ 579476 w 601701"/>
              <a:gd name="connsiteY22" fmla="*/ 1292867 h 1429392"/>
              <a:gd name="connsiteX23" fmla="*/ 598526 w 601701"/>
              <a:gd name="connsiteY23" fmla="*/ 1289692 h 1429392"/>
              <a:gd name="connsiteX24" fmla="*/ 595351 w 601701"/>
              <a:gd name="connsiteY24" fmla="*/ 1276992 h 1429392"/>
              <a:gd name="connsiteX25" fmla="*/ 582651 w 601701"/>
              <a:gd name="connsiteY25" fmla="*/ 1257942 h 1429392"/>
              <a:gd name="connsiteX26" fmla="*/ 582651 w 601701"/>
              <a:gd name="connsiteY26" fmla="*/ 1210317 h 1429392"/>
              <a:gd name="connsiteX27" fmla="*/ 595351 w 601701"/>
              <a:gd name="connsiteY27" fmla="*/ 1197617 h 1429392"/>
              <a:gd name="connsiteX28" fmla="*/ 601701 w 601701"/>
              <a:gd name="connsiteY28" fmla="*/ 1188092 h 1429392"/>
              <a:gd name="connsiteX29" fmla="*/ 595351 w 601701"/>
              <a:gd name="connsiteY29" fmla="*/ 1172217 h 1429392"/>
              <a:gd name="connsiteX30" fmla="*/ 541376 w 601701"/>
              <a:gd name="connsiteY30" fmla="*/ 1153167 h 1429392"/>
              <a:gd name="connsiteX31" fmla="*/ 528676 w 601701"/>
              <a:gd name="connsiteY31" fmla="*/ 1146817 h 1429392"/>
              <a:gd name="connsiteX32" fmla="*/ 519151 w 601701"/>
              <a:gd name="connsiteY32" fmla="*/ 1143642 h 1429392"/>
              <a:gd name="connsiteX33" fmla="*/ 512801 w 601701"/>
              <a:gd name="connsiteY33" fmla="*/ 1134117 h 1429392"/>
              <a:gd name="connsiteX34" fmla="*/ 522326 w 601701"/>
              <a:gd name="connsiteY34" fmla="*/ 1102367 h 1429392"/>
              <a:gd name="connsiteX35" fmla="*/ 538201 w 601701"/>
              <a:gd name="connsiteY35" fmla="*/ 1070617 h 1429392"/>
              <a:gd name="connsiteX36" fmla="*/ 544551 w 601701"/>
              <a:gd name="connsiteY36" fmla="*/ 1048392 h 1429392"/>
              <a:gd name="connsiteX37" fmla="*/ 550901 w 601701"/>
              <a:gd name="connsiteY37" fmla="*/ 1022992 h 1429392"/>
              <a:gd name="connsiteX38" fmla="*/ 547726 w 601701"/>
              <a:gd name="connsiteY38" fmla="*/ 991242 h 1429392"/>
              <a:gd name="connsiteX39" fmla="*/ 538201 w 601701"/>
              <a:gd name="connsiteY39" fmla="*/ 981717 h 1429392"/>
              <a:gd name="connsiteX40" fmla="*/ 535026 w 601701"/>
              <a:gd name="connsiteY40" fmla="*/ 969017 h 1429392"/>
              <a:gd name="connsiteX41" fmla="*/ 528676 w 601701"/>
              <a:gd name="connsiteY41" fmla="*/ 959492 h 1429392"/>
              <a:gd name="connsiteX42" fmla="*/ 525501 w 601701"/>
              <a:gd name="connsiteY42" fmla="*/ 918217 h 1429392"/>
              <a:gd name="connsiteX43" fmla="*/ 535026 w 601701"/>
              <a:gd name="connsiteY43" fmla="*/ 905517 h 1429392"/>
              <a:gd name="connsiteX44" fmla="*/ 541376 w 601701"/>
              <a:gd name="connsiteY44" fmla="*/ 892817 h 1429392"/>
              <a:gd name="connsiteX45" fmla="*/ 538201 w 601701"/>
              <a:gd name="connsiteY45" fmla="*/ 880117 h 1429392"/>
              <a:gd name="connsiteX46" fmla="*/ 522326 w 601701"/>
              <a:gd name="connsiteY46" fmla="*/ 864242 h 1429392"/>
              <a:gd name="connsiteX47" fmla="*/ 515976 w 601701"/>
              <a:gd name="connsiteY47" fmla="*/ 845192 h 1429392"/>
              <a:gd name="connsiteX48" fmla="*/ 490576 w 601701"/>
              <a:gd name="connsiteY48" fmla="*/ 842017 h 1429392"/>
              <a:gd name="connsiteX49" fmla="*/ 481051 w 601701"/>
              <a:gd name="connsiteY49" fmla="*/ 829317 h 1429392"/>
              <a:gd name="connsiteX50" fmla="*/ 474701 w 601701"/>
              <a:gd name="connsiteY50" fmla="*/ 807092 h 1429392"/>
              <a:gd name="connsiteX51" fmla="*/ 468351 w 601701"/>
              <a:gd name="connsiteY51" fmla="*/ 791217 h 1429392"/>
              <a:gd name="connsiteX52" fmla="*/ 458826 w 601701"/>
              <a:gd name="connsiteY52" fmla="*/ 680092 h 1429392"/>
              <a:gd name="connsiteX53" fmla="*/ 446126 w 601701"/>
              <a:gd name="connsiteY53" fmla="*/ 664217 h 1429392"/>
              <a:gd name="connsiteX54" fmla="*/ 420726 w 601701"/>
              <a:gd name="connsiteY54" fmla="*/ 654692 h 1429392"/>
              <a:gd name="connsiteX55" fmla="*/ 395326 w 601701"/>
              <a:gd name="connsiteY55" fmla="*/ 651517 h 1429392"/>
              <a:gd name="connsiteX56" fmla="*/ 366751 w 601701"/>
              <a:gd name="connsiteY56" fmla="*/ 638817 h 1429392"/>
              <a:gd name="connsiteX57" fmla="*/ 363576 w 601701"/>
              <a:gd name="connsiteY57" fmla="*/ 629292 h 1429392"/>
              <a:gd name="connsiteX58" fmla="*/ 350876 w 601701"/>
              <a:gd name="connsiteY58" fmla="*/ 603892 h 1429392"/>
              <a:gd name="connsiteX59" fmla="*/ 344526 w 601701"/>
              <a:gd name="connsiteY59" fmla="*/ 591192 h 1429392"/>
              <a:gd name="connsiteX60" fmla="*/ 315951 w 601701"/>
              <a:gd name="connsiteY60" fmla="*/ 546742 h 1429392"/>
              <a:gd name="connsiteX61" fmla="*/ 309601 w 601701"/>
              <a:gd name="connsiteY61" fmla="*/ 537217 h 1429392"/>
              <a:gd name="connsiteX62" fmla="*/ 303251 w 601701"/>
              <a:gd name="connsiteY62" fmla="*/ 511817 h 1429392"/>
              <a:gd name="connsiteX63" fmla="*/ 300076 w 601701"/>
              <a:gd name="connsiteY63" fmla="*/ 502292 h 1429392"/>
              <a:gd name="connsiteX64" fmla="*/ 296901 w 601701"/>
              <a:gd name="connsiteY64" fmla="*/ 486417 h 1429392"/>
              <a:gd name="connsiteX65" fmla="*/ 312776 w 601701"/>
              <a:gd name="connsiteY65" fmla="*/ 457842 h 1429392"/>
              <a:gd name="connsiteX66" fmla="*/ 325476 w 601701"/>
              <a:gd name="connsiteY66" fmla="*/ 454667 h 1429392"/>
              <a:gd name="connsiteX67" fmla="*/ 338176 w 601701"/>
              <a:gd name="connsiteY67" fmla="*/ 445142 h 1429392"/>
              <a:gd name="connsiteX68" fmla="*/ 369926 w 601701"/>
              <a:gd name="connsiteY68" fmla="*/ 422917 h 1429392"/>
              <a:gd name="connsiteX69" fmla="*/ 382626 w 601701"/>
              <a:gd name="connsiteY69" fmla="*/ 397517 h 1429392"/>
              <a:gd name="connsiteX70" fmla="*/ 388976 w 601701"/>
              <a:gd name="connsiteY70" fmla="*/ 387992 h 1429392"/>
              <a:gd name="connsiteX71" fmla="*/ 392151 w 601701"/>
              <a:gd name="connsiteY71" fmla="*/ 314967 h 1429392"/>
              <a:gd name="connsiteX72" fmla="*/ 398501 w 601701"/>
              <a:gd name="connsiteY72" fmla="*/ 305442 h 1429392"/>
              <a:gd name="connsiteX73" fmla="*/ 417551 w 601701"/>
              <a:gd name="connsiteY73" fmla="*/ 286392 h 1429392"/>
              <a:gd name="connsiteX74" fmla="*/ 427076 w 601701"/>
              <a:gd name="connsiteY74" fmla="*/ 276867 h 1429392"/>
              <a:gd name="connsiteX75" fmla="*/ 430251 w 601701"/>
              <a:gd name="connsiteY75" fmla="*/ 267342 h 1429392"/>
              <a:gd name="connsiteX76" fmla="*/ 417551 w 601701"/>
              <a:gd name="connsiteY76" fmla="*/ 232417 h 1429392"/>
              <a:gd name="connsiteX77" fmla="*/ 420726 w 601701"/>
              <a:gd name="connsiteY77" fmla="*/ 203842 h 1429392"/>
              <a:gd name="connsiteX78" fmla="*/ 439776 w 601701"/>
              <a:gd name="connsiteY78" fmla="*/ 184792 h 1429392"/>
              <a:gd name="connsiteX79" fmla="*/ 462001 w 601701"/>
              <a:gd name="connsiteY79" fmla="*/ 168917 h 1429392"/>
              <a:gd name="connsiteX80" fmla="*/ 481051 w 601701"/>
              <a:gd name="connsiteY80" fmla="*/ 149867 h 1429392"/>
              <a:gd name="connsiteX81" fmla="*/ 493751 w 601701"/>
              <a:gd name="connsiteY81" fmla="*/ 133992 h 1429392"/>
              <a:gd name="connsiteX82" fmla="*/ 500101 w 601701"/>
              <a:gd name="connsiteY82" fmla="*/ 121292 h 1429392"/>
              <a:gd name="connsiteX83" fmla="*/ 512801 w 601701"/>
              <a:gd name="connsiteY83" fmla="*/ 108592 h 1429392"/>
              <a:gd name="connsiteX84" fmla="*/ 528676 w 601701"/>
              <a:gd name="connsiteY84" fmla="*/ 80017 h 1429392"/>
              <a:gd name="connsiteX85" fmla="*/ 541376 w 601701"/>
              <a:gd name="connsiteY85" fmla="*/ 64142 h 1429392"/>
              <a:gd name="connsiteX86" fmla="*/ 550901 w 601701"/>
              <a:gd name="connsiteY86" fmla="*/ 41917 h 1429392"/>
              <a:gd name="connsiteX87" fmla="*/ 557251 w 601701"/>
              <a:gd name="connsiteY87" fmla="*/ 10167 h 1429392"/>
              <a:gd name="connsiteX88" fmla="*/ 560426 w 601701"/>
              <a:gd name="connsiteY88" fmla="*/ 642 h 1429392"/>
              <a:gd name="connsiteX89" fmla="*/ 519151 w 601701"/>
              <a:gd name="connsiteY89" fmla="*/ 3817 h 1429392"/>
              <a:gd name="connsiteX90" fmla="*/ 490576 w 601701"/>
              <a:gd name="connsiteY90" fmla="*/ 16517 h 1429392"/>
              <a:gd name="connsiteX91" fmla="*/ 465176 w 601701"/>
              <a:gd name="connsiteY91" fmla="*/ 29217 h 1429392"/>
              <a:gd name="connsiteX92" fmla="*/ 433426 w 601701"/>
              <a:gd name="connsiteY92" fmla="*/ 38742 h 1429392"/>
              <a:gd name="connsiteX93" fmla="*/ 354051 w 601701"/>
              <a:gd name="connsiteY93" fmla="*/ 80017 h 1429392"/>
              <a:gd name="connsiteX94" fmla="*/ 303251 w 601701"/>
              <a:gd name="connsiteY94" fmla="*/ 121292 h 1429392"/>
              <a:gd name="connsiteX95" fmla="*/ 242926 w 601701"/>
              <a:gd name="connsiteY95" fmla="*/ 137167 h 1429392"/>
              <a:gd name="connsiteX96" fmla="*/ 169901 w 601701"/>
              <a:gd name="connsiteY96" fmla="*/ 200667 h 1429392"/>
              <a:gd name="connsiteX97" fmla="*/ 154026 w 601701"/>
              <a:gd name="connsiteY97" fmla="*/ 264167 h 1429392"/>
              <a:gd name="connsiteX98" fmla="*/ 150851 w 601701"/>
              <a:gd name="connsiteY98" fmla="*/ 273692 h 1429392"/>
              <a:gd name="connsiteX99" fmla="*/ 157201 w 601701"/>
              <a:gd name="connsiteY99" fmla="*/ 375292 h 1429392"/>
              <a:gd name="connsiteX100" fmla="*/ 160376 w 601701"/>
              <a:gd name="connsiteY100" fmla="*/ 391167 h 1429392"/>
              <a:gd name="connsiteX101" fmla="*/ 166726 w 601701"/>
              <a:gd name="connsiteY101" fmla="*/ 521342 h 1429392"/>
              <a:gd name="connsiteX102" fmla="*/ 169901 w 601701"/>
              <a:gd name="connsiteY102" fmla="*/ 543567 h 1429392"/>
              <a:gd name="connsiteX103" fmla="*/ 176251 w 601701"/>
              <a:gd name="connsiteY103" fmla="*/ 565792 h 1429392"/>
              <a:gd name="connsiteX104" fmla="*/ 182601 w 601701"/>
              <a:gd name="connsiteY104" fmla="*/ 591192 h 1429392"/>
              <a:gd name="connsiteX105" fmla="*/ 185776 w 601701"/>
              <a:gd name="connsiteY105" fmla="*/ 603892 h 1429392"/>
              <a:gd name="connsiteX106" fmla="*/ 182601 w 601701"/>
              <a:gd name="connsiteY106" fmla="*/ 651517 h 1429392"/>
              <a:gd name="connsiteX107" fmla="*/ 176251 w 601701"/>
              <a:gd name="connsiteY107" fmla="*/ 664217 h 1429392"/>
              <a:gd name="connsiteX108" fmla="*/ 160376 w 601701"/>
              <a:gd name="connsiteY108" fmla="*/ 702317 h 1429392"/>
              <a:gd name="connsiteX109" fmla="*/ 150851 w 601701"/>
              <a:gd name="connsiteY109" fmla="*/ 724542 h 1429392"/>
              <a:gd name="connsiteX110" fmla="*/ 141326 w 601701"/>
              <a:gd name="connsiteY110" fmla="*/ 749942 h 1429392"/>
              <a:gd name="connsiteX111" fmla="*/ 134976 w 601701"/>
              <a:gd name="connsiteY111" fmla="*/ 788042 h 1429392"/>
              <a:gd name="connsiteX112" fmla="*/ 128626 w 601701"/>
              <a:gd name="connsiteY112" fmla="*/ 813442 h 1429392"/>
              <a:gd name="connsiteX113" fmla="*/ 125451 w 601701"/>
              <a:gd name="connsiteY113" fmla="*/ 829317 h 1429392"/>
              <a:gd name="connsiteX114" fmla="*/ 119101 w 601701"/>
              <a:gd name="connsiteY114" fmla="*/ 851542 h 1429392"/>
              <a:gd name="connsiteX115" fmla="*/ 112751 w 601701"/>
              <a:gd name="connsiteY115" fmla="*/ 880117 h 1429392"/>
              <a:gd name="connsiteX116" fmla="*/ 109576 w 601701"/>
              <a:gd name="connsiteY116" fmla="*/ 902342 h 1429392"/>
              <a:gd name="connsiteX117" fmla="*/ 103226 w 601701"/>
              <a:gd name="connsiteY117" fmla="*/ 940442 h 1429392"/>
              <a:gd name="connsiteX118" fmla="*/ 96876 w 601701"/>
              <a:gd name="connsiteY118" fmla="*/ 984892 h 1429392"/>
              <a:gd name="connsiteX119" fmla="*/ 87351 w 601701"/>
              <a:gd name="connsiteY119" fmla="*/ 1007117 h 1429392"/>
              <a:gd name="connsiteX120" fmla="*/ 84176 w 601701"/>
              <a:gd name="connsiteY120" fmla="*/ 1022992 h 1429392"/>
              <a:gd name="connsiteX121" fmla="*/ 74651 w 601701"/>
              <a:gd name="connsiteY121" fmla="*/ 1048392 h 1429392"/>
              <a:gd name="connsiteX122" fmla="*/ 61951 w 601701"/>
              <a:gd name="connsiteY122" fmla="*/ 1096017 h 1429392"/>
              <a:gd name="connsiteX123" fmla="*/ 58776 w 601701"/>
              <a:gd name="connsiteY123" fmla="*/ 1111892 h 1429392"/>
              <a:gd name="connsiteX124" fmla="*/ 39726 w 601701"/>
              <a:gd name="connsiteY124" fmla="*/ 1159517 h 1429392"/>
              <a:gd name="connsiteX125" fmla="*/ 27026 w 601701"/>
              <a:gd name="connsiteY125" fmla="*/ 1184917 h 1429392"/>
              <a:gd name="connsiteX126" fmla="*/ 20676 w 601701"/>
              <a:gd name="connsiteY126" fmla="*/ 1207142 h 1429392"/>
              <a:gd name="connsiteX127" fmla="*/ 17501 w 601701"/>
              <a:gd name="connsiteY127" fmla="*/ 1216667 h 1429392"/>
              <a:gd name="connsiteX128" fmla="*/ 11151 w 601701"/>
              <a:gd name="connsiteY128" fmla="*/ 1226192 h 1429392"/>
              <a:gd name="connsiteX129" fmla="*/ 4801 w 601701"/>
              <a:gd name="connsiteY129" fmla="*/ 1388117 h 1429392"/>
              <a:gd name="connsiteX130" fmla="*/ 14326 w 601701"/>
              <a:gd name="connsiteY130" fmla="*/ 1423042 h 1429392"/>
              <a:gd name="connsiteX131" fmla="*/ 36551 w 601701"/>
              <a:gd name="connsiteY131" fmla="*/ 1423042 h 1429392"/>
              <a:gd name="connsiteX0" fmla="*/ 36551 w 601701"/>
              <a:gd name="connsiteY0" fmla="*/ 1423042 h 1429392"/>
              <a:gd name="connsiteX1" fmla="*/ 52426 w 601701"/>
              <a:gd name="connsiteY1" fmla="*/ 1419867 h 1429392"/>
              <a:gd name="connsiteX2" fmla="*/ 61951 w 601701"/>
              <a:gd name="connsiteY2" fmla="*/ 1426217 h 1429392"/>
              <a:gd name="connsiteX3" fmla="*/ 74651 w 601701"/>
              <a:gd name="connsiteY3" fmla="*/ 1429392 h 1429392"/>
              <a:gd name="connsiteX4" fmla="*/ 109576 w 601701"/>
              <a:gd name="connsiteY4" fmla="*/ 1423042 h 1429392"/>
              <a:gd name="connsiteX5" fmla="*/ 119101 w 601701"/>
              <a:gd name="connsiteY5" fmla="*/ 1416692 h 1429392"/>
              <a:gd name="connsiteX6" fmla="*/ 131801 w 601701"/>
              <a:gd name="connsiteY6" fmla="*/ 1410342 h 1429392"/>
              <a:gd name="connsiteX7" fmla="*/ 141326 w 601701"/>
              <a:gd name="connsiteY7" fmla="*/ 1407167 h 1429392"/>
              <a:gd name="connsiteX8" fmla="*/ 173076 w 601701"/>
              <a:gd name="connsiteY8" fmla="*/ 1388117 h 1429392"/>
              <a:gd name="connsiteX9" fmla="*/ 185776 w 601701"/>
              <a:gd name="connsiteY9" fmla="*/ 1384942 h 1429392"/>
              <a:gd name="connsiteX10" fmla="*/ 233401 w 601701"/>
              <a:gd name="connsiteY10" fmla="*/ 1369067 h 1429392"/>
              <a:gd name="connsiteX11" fmla="*/ 246101 w 601701"/>
              <a:gd name="connsiteY11" fmla="*/ 1365892 h 1429392"/>
              <a:gd name="connsiteX12" fmla="*/ 258801 w 601701"/>
              <a:gd name="connsiteY12" fmla="*/ 1362717 h 1429392"/>
              <a:gd name="connsiteX13" fmla="*/ 268326 w 601701"/>
              <a:gd name="connsiteY13" fmla="*/ 1356367 h 1429392"/>
              <a:gd name="connsiteX14" fmla="*/ 309601 w 601701"/>
              <a:gd name="connsiteY14" fmla="*/ 1346842 h 1429392"/>
              <a:gd name="connsiteX15" fmla="*/ 335001 w 601701"/>
              <a:gd name="connsiteY15" fmla="*/ 1337317 h 1429392"/>
              <a:gd name="connsiteX16" fmla="*/ 354051 w 601701"/>
              <a:gd name="connsiteY16" fmla="*/ 1334142 h 1429392"/>
              <a:gd name="connsiteX17" fmla="*/ 385801 w 601701"/>
              <a:gd name="connsiteY17" fmla="*/ 1324617 h 1429392"/>
              <a:gd name="connsiteX18" fmla="*/ 414376 w 601701"/>
              <a:gd name="connsiteY18" fmla="*/ 1321442 h 1429392"/>
              <a:gd name="connsiteX19" fmla="*/ 487401 w 601701"/>
              <a:gd name="connsiteY19" fmla="*/ 1311917 h 1429392"/>
              <a:gd name="connsiteX20" fmla="*/ 500101 w 601701"/>
              <a:gd name="connsiteY20" fmla="*/ 1308742 h 1429392"/>
              <a:gd name="connsiteX21" fmla="*/ 522326 w 601701"/>
              <a:gd name="connsiteY21" fmla="*/ 1302392 h 1429392"/>
              <a:gd name="connsiteX22" fmla="*/ 579476 w 601701"/>
              <a:gd name="connsiteY22" fmla="*/ 1292867 h 1429392"/>
              <a:gd name="connsiteX23" fmla="*/ 598526 w 601701"/>
              <a:gd name="connsiteY23" fmla="*/ 1289692 h 1429392"/>
              <a:gd name="connsiteX24" fmla="*/ 595351 w 601701"/>
              <a:gd name="connsiteY24" fmla="*/ 1276992 h 1429392"/>
              <a:gd name="connsiteX25" fmla="*/ 582651 w 601701"/>
              <a:gd name="connsiteY25" fmla="*/ 1257942 h 1429392"/>
              <a:gd name="connsiteX26" fmla="*/ 582651 w 601701"/>
              <a:gd name="connsiteY26" fmla="*/ 1210317 h 1429392"/>
              <a:gd name="connsiteX27" fmla="*/ 595351 w 601701"/>
              <a:gd name="connsiteY27" fmla="*/ 1197617 h 1429392"/>
              <a:gd name="connsiteX28" fmla="*/ 601701 w 601701"/>
              <a:gd name="connsiteY28" fmla="*/ 1188092 h 1429392"/>
              <a:gd name="connsiteX29" fmla="*/ 595351 w 601701"/>
              <a:gd name="connsiteY29" fmla="*/ 1172217 h 1429392"/>
              <a:gd name="connsiteX30" fmla="*/ 541376 w 601701"/>
              <a:gd name="connsiteY30" fmla="*/ 1153167 h 1429392"/>
              <a:gd name="connsiteX31" fmla="*/ 528676 w 601701"/>
              <a:gd name="connsiteY31" fmla="*/ 1146817 h 1429392"/>
              <a:gd name="connsiteX32" fmla="*/ 519151 w 601701"/>
              <a:gd name="connsiteY32" fmla="*/ 1143642 h 1429392"/>
              <a:gd name="connsiteX33" fmla="*/ 512801 w 601701"/>
              <a:gd name="connsiteY33" fmla="*/ 1134117 h 1429392"/>
              <a:gd name="connsiteX34" fmla="*/ 522326 w 601701"/>
              <a:gd name="connsiteY34" fmla="*/ 1102367 h 1429392"/>
              <a:gd name="connsiteX35" fmla="*/ 538201 w 601701"/>
              <a:gd name="connsiteY35" fmla="*/ 1070617 h 1429392"/>
              <a:gd name="connsiteX36" fmla="*/ 544551 w 601701"/>
              <a:gd name="connsiteY36" fmla="*/ 1048392 h 1429392"/>
              <a:gd name="connsiteX37" fmla="*/ 550901 w 601701"/>
              <a:gd name="connsiteY37" fmla="*/ 1022992 h 1429392"/>
              <a:gd name="connsiteX38" fmla="*/ 547726 w 601701"/>
              <a:gd name="connsiteY38" fmla="*/ 991242 h 1429392"/>
              <a:gd name="connsiteX39" fmla="*/ 538201 w 601701"/>
              <a:gd name="connsiteY39" fmla="*/ 981717 h 1429392"/>
              <a:gd name="connsiteX40" fmla="*/ 535026 w 601701"/>
              <a:gd name="connsiteY40" fmla="*/ 969017 h 1429392"/>
              <a:gd name="connsiteX41" fmla="*/ 528676 w 601701"/>
              <a:gd name="connsiteY41" fmla="*/ 959492 h 1429392"/>
              <a:gd name="connsiteX42" fmla="*/ 525501 w 601701"/>
              <a:gd name="connsiteY42" fmla="*/ 918217 h 1429392"/>
              <a:gd name="connsiteX43" fmla="*/ 535026 w 601701"/>
              <a:gd name="connsiteY43" fmla="*/ 905517 h 1429392"/>
              <a:gd name="connsiteX44" fmla="*/ 541376 w 601701"/>
              <a:gd name="connsiteY44" fmla="*/ 892817 h 1429392"/>
              <a:gd name="connsiteX45" fmla="*/ 538201 w 601701"/>
              <a:gd name="connsiteY45" fmla="*/ 880117 h 1429392"/>
              <a:gd name="connsiteX46" fmla="*/ 522326 w 601701"/>
              <a:gd name="connsiteY46" fmla="*/ 864242 h 1429392"/>
              <a:gd name="connsiteX47" fmla="*/ 515976 w 601701"/>
              <a:gd name="connsiteY47" fmla="*/ 845192 h 1429392"/>
              <a:gd name="connsiteX48" fmla="*/ 490576 w 601701"/>
              <a:gd name="connsiteY48" fmla="*/ 842017 h 1429392"/>
              <a:gd name="connsiteX49" fmla="*/ 481051 w 601701"/>
              <a:gd name="connsiteY49" fmla="*/ 829317 h 1429392"/>
              <a:gd name="connsiteX50" fmla="*/ 474701 w 601701"/>
              <a:gd name="connsiteY50" fmla="*/ 807092 h 1429392"/>
              <a:gd name="connsiteX51" fmla="*/ 468351 w 601701"/>
              <a:gd name="connsiteY51" fmla="*/ 791217 h 1429392"/>
              <a:gd name="connsiteX52" fmla="*/ 458826 w 601701"/>
              <a:gd name="connsiteY52" fmla="*/ 680092 h 1429392"/>
              <a:gd name="connsiteX53" fmla="*/ 446126 w 601701"/>
              <a:gd name="connsiteY53" fmla="*/ 664217 h 1429392"/>
              <a:gd name="connsiteX54" fmla="*/ 420726 w 601701"/>
              <a:gd name="connsiteY54" fmla="*/ 654692 h 1429392"/>
              <a:gd name="connsiteX55" fmla="*/ 395326 w 601701"/>
              <a:gd name="connsiteY55" fmla="*/ 651517 h 1429392"/>
              <a:gd name="connsiteX56" fmla="*/ 366751 w 601701"/>
              <a:gd name="connsiteY56" fmla="*/ 638817 h 1429392"/>
              <a:gd name="connsiteX57" fmla="*/ 363576 w 601701"/>
              <a:gd name="connsiteY57" fmla="*/ 629292 h 1429392"/>
              <a:gd name="connsiteX58" fmla="*/ 350876 w 601701"/>
              <a:gd name="connsiteY58" fmla="*/ 603892 h 1429392"/>
              <a:gd name="connsiteX59" fmla="*/ 344526 w 601701"/>
              <a:gd name="connsiteY59" fmla="*/ 591192 h 1429392"/>
              <a:gd name="connsiteX60" fmla="*/ 315951 w 601701"/>
              <a:gd name="connsiteY60" fmla="*/ 546742 h 1429392"/>
              <a:gd name="connsiteX61" fmla="*/ 309601 w 601701"/>
              <a:gd name="connsiteY61" fmla="*/ 537217 h 1429392"/>
              <a:gd name="connsiteX62" fmla="*/ 303251 w 601701"/>
              <a:gd name="connsiteY62" fmla="*/ 511817 h 1429392"/>
              <a:gd name="connsiteX63" fmla="*/ 300076 w 601701"/>
              <a:gd name="connsiteY63" fmla="*/ 502292 h 1429392"/>
              <a:gd name="connsiteX64" fmla="*/ 296901 w 601701"/>
              <a:gd name="connsiteY64" fmla="*/ 486417 h 1429392"/>
              <a:gd name="connsiteX65" fmla="*/ 312776 w 601701"/>
              <a:gd name="connsiteY65" fmla="*/ 457842 h 1429392"/>
              <a:gd name="connsiteX66" fmla="*/ 325476 w 601701"/>
              <a:gd name="connsiteY66" fmla="*/ 454667 h 1429392"/>
              <a:gd name="connsiteX67" fmla="*/ 338176 w 601701"/>
              <a:gd name="connsiteY67" fmla="*/ 445142 h 1429392"/>
              <a:gd name="connsiteX68" fmla="*/ 369926 w 601701"/>
              <a:gd name="connsiteY68" fmla="*/ 422917 h 1429392"/>
              <a:gd name="connsiteX69" fmla="*/ 382626 w 601701"/>
              <a:gd name="connsiteY69" fmla="*/ 397517 h 1429392"/>
              <a:gd name="connsiteX70" fmla="*/ 388976 w 601701"/>
              <a:gd name="connsiteY70" fmla="*/ 387992 h 1429392"/>
              <a:gd name="connsiteX71" fmla="*/ 392151 w 601701"/>
              <a:gd name="connsiteY71" fmla="*/ 314967 h 1429392"/>
              <a:gd name="connsiteX72" fmla="*/ 398501 w 601701"/>
              <a:gd name="connsiteY72" fmla="*/ 305442 h 1429392"/>
              <a:gd name="connsiteX73" fmla="*/ 417551 w 601701"/>
              <a:gd name="connsiteY73" fmla="*/ 286392 h 1429392"/>
              <a:gd name="connsiteX74" fmla="*/ 427076 w 601701"/>
              <a:gd name="connsiteY74" fmla="*/ 276867 h 1429392"/>
              <a:gd name="connsiteX75" fmla="*/ 430251 w 601701"/>
              <a:gd name="connsiteY75" fmla="*/ 267342 h 1429392"/>
              <a:gd name="connsiteX76" fmla="*/ 417551 w 601701"/>
              <a:gd name="connsiteY76" fmla="*/ 232417 h 1429392"/>
              <a:gd name="connsiteX77" fmla="*/ 420726 w 601701"/>
              <a:gd name="connsiteY77" fmla="*/ 203842 h 1429392"/>
              <a:gd name="connsiteX78" fmla="*/ 439776 w 601701"/>
              <a:gd name="connsiteY78" fmla="*/ 184792 h 1429392"/>
              <a:gd name="connsiteX79" fmla="*/ 462001 w 601701"/>
              <a:gd name="connsiteY79" fmla="*/ 168917 h 1429392"/>
              <a:gd name="connsiteX80" fmla="*/ 481051 w 601701"/>
              <a:gd name="connsiteY80" fmla="*/ 149867 h 1429392"/>
              <a:gd name="connsiteX81" fmla="*/ 493751 w 601701"/>
              <a:gd name="connsiteY81" fmla="*/ 133992 h 1429392"/>
              <a:gd name="connsiteX82" fmla="*/ 500101 w 601701"/>
              <a:gd name="connsiteY82" fmla="*/ 121292 h 1429392"/>
              <a:gd name="connsiteX83" fmla="*/ 512801 w 601701"/>
              <a:gd name="connsiteY83" fmla="*/ 108592 h 1429392"/>
              <a:gd name="connsiteX84" fmla="*/ 528676 w 601701"/>
              <a:gd name="connsiteY84" fmla="*/ 80017 h 1429392"/>
              <a:gd name="connsiteX85" fmla="*/ 541376 w 601701"/>
              <a:gd name="connsiteY85" fmla="*/ 64142 h 1429392"/>
              <a:gd name="connsiteX86" fmla="*/ 550901 w 601701"/>
              <a:gd name="connsiteY86" fmla="*/ 41917 h 1429392"/>
              <a:gd name="connsiteX87" fmla="*/ 557251 w 601701"/>
              <a:gd name="connsiteY87" fmla="*/ 10167 h 1429392"/>
              <a:gd name="connsiteX88" fmla="*/ 560426 w 601701"/>
              <a:gd name="connsiteY88" fmla="*/ 642 h 1429392"/>
              <a:gd name="connsiteX89" fmla="*/ 519151 w 601701"/>
              <a:gd name="connsiteY89" fmla="*/ 3817 h 1429392"/>
              <a:gd name="connsiteX90" fmla="*/ 490576 w 601701"/>
              <a:gd name="connsiteY90" fmla="*/ 16517 h 1429392"/>
              <a:gd name="connsiteX91" fmla="*/ 465176 w 601701"/>
              <a:gd name="connsiteY91" fmla="*/ 29217 h 1429392"/>
              <a:gd name="connsiteX92" fmla="*/ 354051 w 601701"/>
              <a:gd name="connsiteY92" fmla="*/ 80017 h 1429392"/>
              <a:gd name="connsiteX93" fmla="*/ 303251 w 601701"/>
              <a:gd name="connsiteY93" fmla="*/ 121292 h 1429392"/>
              <a:gd name="connsiteX94" fmla="*/ 242926 w 601701"/>
              <a:gd name="connsiteY94" fmla="*/ 137167 h 1429392"/>
              <a:gd name="connsiteX95" fmla="*/ 169901 w 601701"/>
              <a:gd name="connsiteY95" fmla="*/ 200667 h 1429392"/>
              <a:gd name="connsiteX96" fmla="*/ 154026 w 601701"/>
              <a:gd name="connsiteY96" fmla="*/ 264167 h 1429392"/>
              <a:gd name="connsiteX97" fmla="*/ 150851 w 601701"/>
              <a:gd name="connsiteY97" fmla="*/ 273692 h 1429392"/>
              <a:gd name="connsiteX98" fmla="*/ 157201 w 601701"/>
              <a:gd name="connsiteY98" fmla="*/ 375292 h 1429392"/>
              <a:gd name="connsiteX99" fmla="*/ 160376 w 601701"/>
              <a:gd name="connsiteY99" fmla="*/ 391167 h 1429392"/>
              <a:gd name="connsiteX100" fmla="*/ 166726 w 601701"/>
              <a:gd name="connsiteY100" fmla="*/ 521342 h 1429392"/>
              <a:gd name="connsiteX101" fmla="*/ 169901 w 601701"/>
              <a:gd name="connsiteY101" fmla="*/ 543567 h 1429392"/>
              <a:gd name="connsiteX102" fmla="*/ 176251 w 601701"/>
              <a:gd name="connsiteY102" fmla="*/ 565792 h 1429392"/>
              <a:gd name="connsiteX103" fmla="*/ 182601 w 601701"/>
              <a:gd name="connsiteY103" fmla="*/ 591192 h 1429392"/>
              <a:gd name="connsiteX104" fmla="*/ 185776 w 601701"/>
              <a:gd name="connsiteY104" fmla="*/ 603892 h 1429392"/>
              <a:gd name="connsiteX105" fmla="*/ 182601 w 601701"/>
              <a:gd name="connsiteY105" fmla="*/ 651517 h 1429392"/>
              <a:gd name="connsiteX106" fmla="*/ 176251 w 601701"/>
              <a:gd name="connsiteY106" fmla="*/ 664217 h 1429392"/>
              <a:gd name="connsiteX107" fmla="*/ 160376 w 601701"/>
              <a:gd name="connsiteY107" fmla="*/ 702317 h 1429392"/>
              <a:gd name="connsiteX108" fmla="*/ 150851 w 601701"/>
              <a:gd name="connsiteY108" fmla="*/ 724542 h 1429392"/>
              <a:gd name="connsiteX109" fmla="*/ 141326 w 601701"/>
              <a:gd name="connsiteY109" fmla="*/ 749942 h 1429392"/>
              <a:gd name="connsiteX110" fmla="*/ 134976 w 601701"/>
              <a:gd name="connsiteY110" fmla="*/ 788042 h 1429392"/>
              <a:gd name="connsiteX111" fmla="*/ 128626 w 601701"/>
              <a:gd name="connsiteY111" fmla="*/ 813442 h 1429392"/>
              <a:gd name="connsiteX112" fmla="*/ 125451 w 601701"/>
              <a:gd name="connsiteY112" fmla="*/ 829317 h 1429392"/>
              <a:gd name="connsiteX113" fmla="*/ 119101 w 601701"/>
              <a:gd name="connsiteY113" fmla="*/ 851542 h 1429392"/>
              <a:gd name="connsiteX114" fmla="*/ 112751 w 601701"/>
              <a:gd name="connsiteY114" fmla="*/ 880117 h 1429392"/>
              <a:gd name="connsiteX115" fmla="*/ 109576 w 601701"/>
              <a:gd name="connsiteY115" fmla="*/ 902342 h 1429392"/>
              <a:gd name="connsiteX116" fmla="*/ 103226 w 601701"/>
              <a:gd name="connsiteY116" fmla="*/ 940442 h 1429392"/>
              <a:gd name="connsiteX117" fmla="*/ 96876 w 601701"/>
              <a:gd name="connsiteY117" fmla="*/ 984892 h 1429392"/>
              <a:gd name="connsiteX118" fmla="*/ 87351 w 601701"/>
              <a:gd name="connsiteY118" fmla="*/ 1007117 h 1429392"/>
              <a:gd name="connsiteX119" fmla="*/ 84176 w 601701"/>
              <a:gd name="connsiteY119" fmla="*/ 1022992 h 1429392"/>
              <a:gd name="connsiteX120" fmla="*/ 74651 w 601701"/>
              <a:gd name="connsiteY120" fmla="*/ 1048392 h 1429392"/>
              <a:gd name="connsiteX121" fmla="*/ 61951 w 601701"/>
              <a:gd name="connsiteY121" fmla="*/ 1096017 h 1429392"/>
              <a:gd name="connsiteX122" fmla="*/ 58776 w 601701"/>
              <a:gd name="connsiteY122" fmla="*/ 1111892 h 1429392"/>
              <a:gd name="connsiteX123" fmla="*/ 39726 w 601701"/>
              <a:gd name="connsiteY123" fmla="*/ 1159517 h 1429392"/>
              <a:gd name="connsiteX124" fmla="*/ 27026 w 601701"/>
              <a:gd name="connsiteY124" fmla="*/ 1184917 h 1429392"/>
              <a:gd name="connsiteX125" fmla="*/ 20676 w 601701"/>
              <a:gd name="connsiteY125" fmla="*/ 1207142 h 1429392"/>
              <a:gd name="connsiteX126" fmla="*/ 17501 w 601701"/>
              <a:gd name="connsiteY126" fmla="*/ 1216667 h 1429392"/>
              <a:gd name="connsiteX127" fmla="*/ 11151 w 601701"/>
              <a:gd name="connsiteY127" fmla="*/ 1226192 h 1429392"/>
              <a:gd name="connsiteX128" fmla="*/ 4801 w 601701"/>
              <a:gd name="connsiteY128" fmla="*/ 1388117 h 1429392"/>
              <a:gd name="connsiteX129" fmla="*/ 14326 w 601701"/>
              <a:gd name="connsiteY129" fmla="*/ 1423042 h 1429392"/>
              <a:gd name="connsiteX130" fmla="*/ 36551 w 601701"/>
              <a:gd name="connsiteY130" fmla="*/ 1423042 h 1429392"/>
              <a:gd name="connsiteX0" fmla="*/ 36551 w 601701"/>
              <a:gd name="connsiteY0" fmla="*/ 1423042 h 1429392"/>
              <a:gd name="connsiteX1" fmla="*/ 52426 w 601701"/>
              <a:gd name="connsiteY1" fmla="*/ 1419867 h 1429392"/>
              <a:gd name="connsiteX2" fmla="*/ 61951 w 601701"/>
              <a:gd name="connsiteY2" fmla="*/ 1426217 h 1429392"/>
              <a:gd name="connsiteX3" fmla="*/ 74651 w 601701"/>
              <a:gd name="connsiteY3" fmla="*/ 1429392 h 1429392"/>
              <a:gd name="connsiteX4" fmla="*/ 109576 w 601701"/>
              <a:gd name="connsiteY4" fmla="*/ 1423042 h 1429392"/>
              <a:gd name="connsiteX5" fmla="*/ 119101 w 601701"/>
              <a:gd name="connsiteY5" fmla="*/ 1416692 h 1429392"/>
              <a:gd name="connsiteX6" fmla="*/ 131801 w 601701"/>
              <a:gd name="connsiteY6" fmla="*/ 1410342 h 1429392"/>
              <a:gd name="connsiteX7" fmla="*/ 141326 w 601701"/>
              <a:gd name="connsiteY7" fmla="*/ 1407167 h 1429392"/>
              <a:gd name="connsiteX8" fmla="*/ 173076 w 601701"/>
              <a:gd name="connsiteY8" fmla="*/ 1388117 h 1429392"/>
              <a:gd name="connsiteX9" fmla="*/ 185776 w 601701"/>
              <a:gd name="connsiteY9" fmla="*/ 1384942 h 1429392"/>
              <a:gd name="connsiteX10" fmla="*/ 233401 w 601701"/>
              <a:gd name="connsiteY10" fmla="*/ 1369067 h 1429392"/>
              <a:gd name="connsiteX11" fmla="*/ 246101 w 601701"/>
              <a:gd name="connsiteY11" fmla="*/ 1365892 h 1429392"/>
              <a:gd name="connsiteX12" fmla="*/ 258801 w 601701"/>
              <a:gd name="connsiteY12" fmla="*/ 1362717 h 1429392"/>
              <a:gd name="connsiteX13" fmla="*/ 268326 w 601701"/>
              <a:gd name="connsiteY13" fmla="*/ 1356367 h 1429392"/>
              <a:gd name="connsiteX14" fmla="*/ 309601 w 601701"/>
              <a:gd name="connsiteY14" fmla="*/ 1346842 h 1429392"/>
              <a:gd name="connsiteX15" fmla="*/ 335001 w 601701"/>
              <a:gd name="connsiteY15" fmla="*/ 1337317 h 1429392"/>
              <a:gd name="connsiteX16" fmla="*/ 354051 w 601701"/>
              <a:gd name="connsiteY16" fmla="*/ 1334142 h 1429392"/>
              <a:gd name="connsiteX17" fmla="*/ 385801 w 601701"/>
              <a:gd name="connsiteY17" fmla="*/ 1324617 h 1429392"/>
              <a:gd name="connsiteX18" fmla="*/ 414376 w 601701"/>
              <a:gd name="connsiteY18" fmla="*/ 1321442 h 1429392"/>
              <a:gd name="connsiteX19" fmla="*/ 487401 w 601701"/>
              <a:gd name="connsiteY19" fmla="*/ 1311917 h 1429392"/>
              <a:gd name="connsiteX20" fmla="*/ 500101 w 601701"/>
              <a:gd name="connsiteY20" fmla="*/ 1308742 h 1429392"/>
              <a:gd name="connsiteX21" fmla="*/ 522326 w 601701"/>
              <a:gd name="connsiteY21" fmla="*/ 1302392 h 1429392"/>
              <a:gd name="connsiteX22" fmla="*/ 579476 w 601701"/>
              <a:gd name="connsiteY22" fmla="*/ 1292867 h 1429392"/>
              <a:gd name="connsiteX23" fmla="*/ 598526 w 601701"/>
              <a:gd name="connsiteY23" fmla="*/ 1289692 h 1429392"/>
              <a:gd name="connsiteX24" fmla="*/ 595351 w 601701"/>
              <a:gd name="connsiteY24" fmla="*/ 1276992 h 1429392"/>
              <a:gd name="connsiteX25" fmla="*/ 582651 w 601701"/>
              <a:gd name="connsiteY25" fmla="*/ 1257942 h 1429392"/>
              <a:gd name="connsiteX26" fmla="*/ 582651 w 601701"/>
              <a:gd name="connsiteY26" fmla="*/ 1210317 h 1429392"/>
              <a:gd name="connsiteX27" fmla="*/ 595351 w 601701"/>
              <a:gd name="connsiteY27" fmla="*/ 1197617 h 1429392"/>
              <a:gd name="connsiteX28" fmla="*/ 601701 w 601701"/>
              <a:gd name="connsiteY28" fmla="*/ 1188092 h 1429392"/>
              <a:gd name="connsiteX29" fmla="*/ 595351 w 601701"/>
              <a:gd name="connsiteY29" fmla="*/ 1172217 h 1429392"/>
              <a:gd name="connsiteX30" fmla="*/ 541376 w 601701"/>
              <a:gd name="connsiteY30" fmla="*/ 1153167 h 1429392"/>
              <a:gd name="connsiteX31" fmla="*/ 528676 w 601701"/>
              <a:gd name="connsiteY31" fmla="*/ 1146817 h 1429392"/>
              <a:gd name="connsiteX32" fmla="*/ 519151 w 601701"/>
              <a:gd name="connsiteY32" fmla="*/ 1143642 h 1429392"/>
              <a:gd name="connsiteX33" fmla="*/ 512801 w 601701"/>
              <a:gd name="connsiteY33" fmla="*/ 1134117 h 1429392"/>
              <a:gd name="connsiteX34" fmla="*/ 522326 w 601701"/>
              <a:gd name="connsiteY34" fmla="*/ 1102367 h 1429392"/>
              <a:gd name="connsiteX35" fmla="*/ 538201 w 601701"/>
              <a:gd name="connsiteY35" fmla="*/ 1070617 h 1429392"/>
              <a:gd name="connsiteX36" fmla="*/ 544551 w 601701"/>
              <a:gd name="connsiteY36" fmla="*/ 1048392 h 1429392"/>
              <a:gd name="connsiteX37" fmla="*/ 550901 w 601701"/>
              <a:gd name="connsiteY37" fmla="*/ 1022992 h 1429392"/>
              <a:gd name="connsiteX38" fmla="*/ 547726 w 601701"/>
              <a:gd name="connsiteY38" fmla="*/ 991242 h 1429392"/>
              <a:gd name="connsiteX39" fmla="*/ 538201 w 601701"/>
              <a:gd name="connsiteY39" fmla="*/ 981717 h 1429392"/>
              <a:gd name="connsiteX40" fmla="*/ 535026 w 601701"/>
              <a:gd name="connsiteY40" fmla="*/ 969017 h 1429392"/>
              <a:gd name="connsiteX41" fmla="*/ 528676 w 601701"/>
              <a:gd name="connsiteY41" fmla="*/ 959492 h 1429392"/>
              <a:gd name="connsiteX42" fmla="*/ 525501 w 601701"/>
              <a:gd name="connsiteY42" fmla="*/ 918217 h 1429392"/>
              <a:gd name="connsiteX43" fmla="*/ 535026 w 601701"/>
              <a:gd name="connsiteY43" fmla="*/ 905517 h 1429392"/>
              <a:gd name="connsiteX44" fmla="*/ 541376 w 601701"/>
              <a:gd name="connsiteY44" fmla="*/ 892817 h 1429392"/>
              <a:gd name="connsiteX45" fmla="*/ 538201 w 601701"/>
              <a:gd name="connsiteY45" fmla="*/ 880117 h 1429392"/>
              <a:gd name="connsiteX46" fmla="*/ 522326 w 601701"/>
              <a:gd name="connsiteY46" fmla="*/ 864242 h 1429392"/>
              <a:gd name="connsiteX47" fmla="*/ 515976 w 601701"/>
              <a:gd name="connsiteY47" fmla="*/ 845192 h 1429392"/>
              <a:gd name="connsiteX48" fmla="*/ 490576 w 601701"/>
              <a:gd name="connsiteY48" fmla="*/ 842017 h 1429392"/>
              <a:gd name="connsiteX49" fmla="*/ 481051 w 601701"/>
              <a:gd name="connsiteY49" fmla="*/ 829317 h 1429392"/>
              <a:gd name="connsiteX50" fmla="*/ 474701 w 601701"/>
              <a:gd name="connsiteY50" fmla="*/ 807092 h 1429392"/>
              <a:gd name="connsiteX51" fmla="*/ 468351 w 601701"/>
              <a:gd name="connsiteY51" fmla="*/ 791217 h 1429392"/>
              <a:gd name="connsiteX52" fmla="*/ 458826 w 601701"/>
              <a:gd name="connsiteY52" fmla="*/ 680092 h 1429392"/>
              <a:gd name="connsiteX53" fmla="*/ 446126 w 601701"/>
              <a:gd name="connsiteY53" fmla="*/ 664217 h 1429392"/>
              <a:gd name="connsiteX54" fmla="*/ 420726 w 601701"/>
              <a:gd name="connsiteY54" fmla="*/ 654692 h 1429392"/>
              <a:gd name="connsiteX55" fmla="*/ 395326 w 601701"/>
              <a:gd name="connsiteY55" fmla="*/ 651517 h 1429392"/>
              <a:gd name="connsiteX56" fmla="*/ 366751 w 601701"/>
              <a:gd name="connsiteY56" fmla="*/ 638817 h 1429392"/>
              <a:gd name="connsiteX57" fmla="*/ 363576 w 601701"/>
              <a:gd name="connsiteY57" fmla="*/ 629292 h 1429392"/>
              <a:gd name="connsiteX58" fmla="*/ 350876 w 601701"/>
              <a:gd name="connsiteY58" fmla="*/ 603892 h 1429392"/>
              <a:gd name="connsiteX59" fmla="*/ 344526 w 601701"/>
              <a:gd name="connsiteY59" fmla="*/ 591192 h 1429392"/>
              <a:gd name="connsiteX60" fmla="*/ 315951 w 601701"/>
              <a:gd name="connsiteY60" fmla="*/ 546742 h 1429392"/>
              <a:gd name="connsiteX61" fmla="*/ 309601 w 601701"/>
              <a:gd name="connsiteY61" fmla="*/ 537217 h 1429392"/>
              <a:gd name="connsiteX62" fmla="*/ 303251 w 601701"/>
              <a:gd name="connsiteY62" fmla="*/ 511817 h 1429392"/>
              <a:gd name="connsiteX63" fmla="*/ 300076 w 601701"/>
              <a:gd name="connsiteY63" fmla="*/ 502292 h 1429392"/>
              <a:gd name="connsiteX64" fmla="*/ 296901 w 601701"/>
              <a:gd name="connsiteY64" fmla="*/ 486417 h 1429392"/>
              <a:gd name="connsiteX65" fmla="*/ 312776 w 601701"/>
              <a:gd name="connsiteY65" fmla="*/ 457842 h 1429392"/>
              <a:gd name="connsiteX66" fmla="*/ 325476 w 601701"/>
              <a:gd name="connsiteY66" fmla="*/ 454667 h 1429392"/>
              <a:gd name="connsiteX67" fmla="*/ 338176 w 601701"/>
              <a:gd name="connsiteY67" fmla="*/ 445142 h 1429392"/>
              <a:gd name="connsiteX68" fmla="*/ 369926 w 601701"/>
              <a:gd name="connsiteY68" fmla="*/ 422917 h 1429392"/>
              <a:gd name="connsiteX69" fmla="*/ 382626 w 601701"/>
              <a:gd name="connsiteY69" fmla="*/ 397517 h 1429392"/>
              <a:gd name="connsiteX70" fmla="*/ 388976 w 601701"/>
              <a:gd name="connsiteY70" fmla="*/ 387992 h 1429392"/>
              <a:gd name="connsiteX71" fmla="*/ 392151 w 601701"/>
              <a:gd name="connsiteY71" fmla="*/ 314967 h 1429392"/>
              <a:gd name="connsiteX72" fmla="*/ 398501 w 601701"/>
              <a:gd name="connsiteY72" fmla="*/ 305442 h 1429392"/>
              <a:gd name="connsiteX73" fmla="*/ 417551 w 601701"/>
              <a:gd name="connsiteY73" fmla="*/ 286392 h 1429392"/>
              <a:gd name="connsiteX74" fmla="*/ 427076 w 601701"/>
              <a:gd name="connsiteY74" fmla="*/ 276867 h 1429392"/>
              <a:gd name="connsiteX75" fmla="*/ 430251 w 601701"/>
              <a:gd name="connsiteY75" fmla="*/ 267342 h 1429392"/>
              <a:gd name="connsiteX76" fmla="*/ 417551 w 601701"/>
              <a:gd name="connsiteY76" fmla="*/ 232417 h 1429392"/>
              <a:gd name="connsiteX77" fmla="*/ 420726 w 601701"/>
              <a:gd name="connsiteY77" fmla="*/ 203842 h 1429392"/>
              <a:gd name="connsiteX78" fmla="*/ 439776 w 601701"/>
              <a:gd name="connsiteY78" fmla="*/ 184792 h 1429392"/>
              <a:gd name="connsiteX79" fmla="*/ 462001 w 601701"/>
              <a:gd name="connsiteY79" fmla="*/ 168917 h 1429392"/>
              <a:gd name="connsiteX80" fmla="*/ 481051 w 601701"/>
              <a:gd name="connsiteY80" fmla="*/ 149867 h 1429392"/>
              <a:gd name="connsiteX81" fmla="*/ 493751 w 601701"/>
              <a:gd name="connsiteY81" fmla="*/ 133992 h 1429392"/>
              <a:gd name="connsiteX82" fmla="*/ 500101 w 601701"/>
              <a:gd name="connsiteY82" fmla="*/ 121292 h 1429392"/>
              <a:gd name="connsiteX83" fmla="*/ 512801 w 601701"/>
              <a:gd name="connsiteY83" fmla="*/ 108592 h 1429392"/>
              <a:gd name="connsiteX84" fmla="*/ 528676 w 601701"/>
              <a:gd name="connsiteY84" fmla="*/ 80017 h 1429392"/>
              <a:gd name="connsiteX85" fmla="*/ 541376 w 601701"/>
              <a:gd name="connsiteY85" fmla="*/ 64142 h 1429392"/>
              <a:gd name="connsiteX86" fmla="*/ 550901 w 601701"/>
              <a:gd name="connsiteY86" fmla="*/ 41917 h 1429392"/>
              <a:gd name="connsiteX87" fmla="*/ 557251 w 601701"/>
              <a:gd name="connsiteY87" fmla="*/ 10167 h 1429392"/>
              <a:gd name="connsiteX88" fmla="*/ 560426 w 601701"/>
              <a:gd name="connsiteY88" fmla="*/ 642 h 1429392"/>
              <a:gd name="connsiteX89" fmla="*/ 519151 w 601701"/>
              <a:gd name="connsiteY89" fmla="*/ 3817 h 1429392"/>
              <a:gd name="connsiteX90" fmla="*/ 465176 w 601701"/>
              <a:gd name="connsiteY90" fmla="*/ 29217 h 1429392"/>
              <a:gd name="connsiteX91" fmla="*/ 354051 w 601701"/>
              <a:gd name="connsiteY91" fmla="*/ 80017 h 1429392"/>
              <a:gd name="connsiteX92" fmla="*/ 303251 w 601701"/>
              <a:gd name="connsiteY92" fmla="*/ 121292 h 1429392"/>
              <a:gd name="connsiteX93" fmla="*/ 242926 w 601701"/>
              <a:gd name="connsiteY93" fmla="*/ 137167 h 1429392"/>
              <a:gd name="connsiteX94" fmla="*/ 169901 w 601701"/>
              <a:gd name="connsiteY94" fmla="*/ 200667 h 1429392"/>
              <a:gd name="connsiteX95" fmla="*/ 154026 w 601701"/>
              <a:gd name="connsiteY95" fmla="*/ 264167 h 1429392"/>
              <a:gd name="connsiteX96" fmla="*/ 150851 w 601701"/>
              <a:gd name="connsiteY96" fmla="*/ 273692 h 1429392"/>
              <a:gd name="connsiteX97" fmla="*/ 157201 w 601701"/>
              <a:gd name="connsiteY97" fmla="*/ 375292 h 1429392"/>
              <a:gd name="connsiteX98" fmla="*/ 160376 w 601701"/>
              <a:gd name="connsiteY98" fmla="*/ 391167 h 1429392"/>
              <a:gd name="connsiteX99" fmla="*/ 166726 w 601701"/>
              <a:gd name="connsiteY99" fmla="*/ 521342 h 1429392"/>
              <a:gd name="connsiteX100" fmla="*/ 169901 w 601701"/>
              <a:gd name="connsiteY100" fmla="*/ 543567 h 1429392"/>
              <a:gd name="connsiteX101" fmla="*/ 176251 w 601701"/>
              <a:gd name="connsiteY101" fmla="*/ 565792 h 1429392"/>
              <a:gd name="connsiteX102" fmla="*/ 182601 w 601701"/>
              <a:gd name="connsiteY102" fmla="*/ 591192 h 1429392"/>
              <a:gd name="connsiteX103" fmla="*/ 185776 w 601701"/>
              <a:gd name="connsiteY103" fmla="*/ 603892 h 1429392"/>
              <a:gd name="connsiteX104" fmla="*/ 182601 w 601701"/>
              <a:gd name="connsiteY104" fmla="*/ 651517 h 1429392"/>
              <a:gd name="connsiteX105" fmla="*/ 176251 w 601701"/>
              <a:gd name="connsiteY105" fmla="*/ 664217 h 1429392"/>
              <a:gd name="connsiteX106" fmla="*/ 160376 w 601701"/>
              <a:gd name="connsiteY106" fmla="*/ 702317 h 1429392"/>
              <a:gd name="connsiteX107" fmla="*/ 150851 w 601701"/>
              <a:gd name="connsiteY107" fmla="*/ 724542 h 1429392"/>
              <a:gd name="connsiteX108" fmla="*/ 141326 w 601701"/>
              <a:gd name="connsiteY108" fmla="*/ 749942 h 1429392"/>
              <a:gd name="connsiteX109" fmla="*/ 134976 w 601701"/>
              <a:gd name="connsiteY109" fmla="*/ 788042 h 1429392"/>
              <a:gd name="connsiteX110" fmla="*/ 128626 w 601701"/>
              <a:gd name="connsiteY110" fmla="*/ 813442 h 1429392"/>
              <a:gd name="connsiteX111" fmla="*/ 125451 w 601701"/>
              <a:gd name="connsiteY111" fmla="*/ 829317 h 1429392"/>
              <a:gd name="connsiteX112" fmla="*/ 119101 w 601701"/>
              <a:gd name="connsiteY112" fmla="*/ 851542 h 1429392"/>
              <a:gd name="connsiteX113" fmla="*/ 112751 w 601701"/>
              <a:gd name="connsiteY113" fmla="*/ 880117 h 1429392"/>
              <a:gd name="connsiteX114" fmla="*/ 109576 w 601701"/>
              <a:gd name="connsiteY114" fmla="*/ 902342 h 1429392"/>
              <a:gd name="connsiteX115" fmla="*/ 103226 w 601701"/>
              <a:gd name="connsiteY115" fmla="*/ 940442 h 1429392"/>
              <a:gd name="connsiteX116" fmla="*/ 96876 w 601701"/>
              <a:gd name="connsiteY116" fmla="*/ 984892 h 1429392"/>
              <a:gd name="connsiteX117" fmla="*/ 87351 w 601701"/>
              <a:gd name="connsiteY117" fmla="*/ 1007117 h 1429392"/>
              <a:gd name="connsiteX118" fmla="*/ 84176 w 601701"/>
              <a:gd name="connsiteY118" fmla="*/ 1022992 h 1429392"/>
              <a:gd name="connsiteX119" fmla="*/ 74651 w 601701"/>
              <a:gd name="connsiteY119" fmla="*/ 1048392 h 1429392"/>
              <a:gd name="connsiteX120" fmla="*/ 61951 w 601701"/>
              <a:gd name="connsiteY120" fmla="*/ 1096017 h 1429392"/>
              <a:gd name="connsiteX121" fmla="*/ 58776 w 601701"/>
              <a:gd name="connsiteY121" fmla="*/ 1111892 h 1429392"/>
              <a:gd name="connsiteX122" fmla="*/ 39726 w 601701"/>
              <a:gd name="connsiteY122" fmla="*/ 1159517 h 1429392"/>
              <a:gd name="connsiteX123" fmla="*/ 27026 w 601701"/>
              <a:gd name="connsiteY123" fmla="*/ 1184917 h 1429392"/>
              <a:gd name="connsiteX124" fmla="*/ 20676 w 601701"/>
              <a:gd name="connsiteY124" fmla="*/ 1207142 h 1429392"/>
              <a:gd name="connsiteX125" fmla="*/ 17501 w 601701"/>
              <a:gd name="connsiteY125" fmla="*/ 1216667 h 1429392"/>
              <a:gd name="connsiteX126" fmla="*/ 11151 w 601701"/>
              <a:gd name="connsiteY126" fmla="*/ 1226192 h 1429392"/>
              <a:gd name="connsiteX127" fmla="*/ 4801 w 601701"/>
              <a:gd name="connsiteY127" fmla="*/ 1388117 h 1429392"/>
              <a:gd name="connsiteX128" fmla="*/ 14326 w 601701"/>
              <a:gd name="connsiteY128" fmla="*/ 1423042 h 1429392"/>
              <a:gd name="connsiteX129" fmla="*/ 36551 w 601701"/>
              <a:gd name="connsiteY129" fmla="*/ 1423042 h 1429392"/>
              <a:gd name="connsiteX0" fmla="*/ 36551 w 601701"/>
              <a:gd name="connsiteY0" fmla="*/ 1423040 h 1429390"/>
              <a:gd name="connsiteX1" fmla="*/ 52426 w 601701"/>
              <a:gd name="connsiteY1" fmla="*/ 1419865 h 1429390"/>
              <a:gd name="connsiteX2" fmla="*/ 61951 w 601701"/>
              <a:gd name="connsiteY2" fmla="*/ 1426215 h 1429390"/>
              <a:gd name="connsiteX3" fmla="*/ 74651 w 601701"/>
              <a:gd name="connsiteY3" fmla="*/ 1429390 h 1429390"/>
              <a:gd name="connsiteX4" fmla="*/ 109576 w 601701"/>
              <a:gd name="connsiteY4" fmla="*/ 1423040 h 1429390"/>
              <a:gd name="connsiteX5" fmla="*/ 119101 w 601701"/>
              <a:gd name="connsiteY5" fmla="*/ 1416690 h 1429390"/>
              <a:gd name="connsiteX6" fmla="*/ 131801 w 601701"/>
              <a:gd name="connsiteY6" fmla="*/ 1410340 h 1429390"/>
              <a:gd name="connsiteX7" fmla="*/ 141326 w 601701"/>
              <a:gd name="connsiteY7" fmla="*/ 1407165 h 1429390"/>
              <a:gd name="connsiteX8" fmla="*/ 173076 w 601701"/>
              <a:gd name="connsiteY8" fmla="*/ 1388115 h 1429390"/>
              <a:gd name="connsiteX9" fmla="*/ 185776 w 601701"/>
              <a:gd name="connsiteY9" fmla="*/ 1384940 h 1429390"/>
              <a:gd name="connsiteX10" fmla="*/ 233401 w 601701"/>
              <a:gd name="connsiteY10" fmla="*/ 1369065 h 1429390"/>
              <a:gd name="connsiteX11" fmla="*/ 246101 w 601701"/>
              <a:gd name="connsiteY11" fmla="*/ 1365890 h 1429390"/>
              <a:gd name="connsiteX12" fmla="*/ 258801 w 601701"/>
              <a:gd name="connsiteY12" fmla="*/ 1362715 h 1429390"/>
              <a:gd name="connsiteX13" fmla="*/ 268326 w 601701"/>
              <a:gd name="connsiteY13" fmla="*/ 1356365 h 1429390"/>
              <a:gd name="connsiteX14" fmla="*/ 309601 w 601701"/>
              <a:gd name="connsiteY14" fmla="*/ 1346840 h 1429390"/>
              <a:gd name="connsiteX15" fmla="*/ 335001 w 601701"/>
              <a:gd name="connsiteY15" fmla="*/ 1337315 h 1429390"/>
              <a:gd name="connsiteX16" fmla="*/ 354051 w 601701"/>
              <a:gd name="connsiteY16" fmla="*/ 1334140 h 1429390"/>
              <a:gd name="connsiteX17" fmla="*/ 385801 w 601701"/>
              <a:gd name="connsiteY17" fmla="*/ 1324615 h 1429390"/>
              <a:gd name="connsiteX18" fmla="*/ 414376 w 601701"/>
              <a:gd name="connsiteY18" fmla="*/ 1321440 h 1429390"/>
              <a:gd name="connsiteX19" fmla="*/ 487401 w 601701"/>
              <a:gd name="connsiteY19" fmla="*/ 1311915 h 1429390"/>
              <a:gd name="connsiteX20" fmla="*/ 500101 w 601701"/>
              <a:gd name="connsiteY20" fmla="*/ 1308740 h 1429390"/>
              <a:gd name="connsiteX21" fmla="*/ 522326 w 601701"/>
              <a:gd name="connsiteY21" fmla="*/ 1302390 h 1429390"/>
              <a:gd name="connsiteX22" fmla="*/ 579476 w 601701"/>
              <a:gd name="connsiteY22" fmla="*/ 1292865 h 1429390"/>
              <a:gd name="connsiteX23" fmla="*/ 598526 w 601701"/>
              <a:gd name="connsiteY23" fmla="*/ 1289690 h 1429390"/>
              <a:gd name="connsiteX24" fmla="*/ 595351 w 601701"/>
              <a:gd name="connsiteY24" fmla="*/ 1276990 h 1429390"/>
              <a:gd name="connsiteX25" fmla="*/ 582651 w 601701"/>
              <a:gd name="connsiteY25" fmla="*/ 1257940 h 1429390"/>
              <a:gd name="connsiteX26" fmla="*/ 582651 w 601701"/>
              <a:gd name="connsiteY26" fmla="*/ 1210315 h 1429390"/>
              <a:gd name="connsiteX27" fmla="*/ 595351 w 601701"/>
              <a:gd name="connsiteY27" fmla="*/ 1197615 h 1429390"/>
              <a:gd name="connsiteX28" fmla="*/ 601701 w 601701"/>
              <a:gd name="connsiteY28" fmla="*/ 1188090 h 1429390"/>
              <a:gd name="connsiteX29" fmla="*/ 595351 w 601701"/>
              <a:gd name="connsiteY29" fmla="*/ 1172215 h 1429390"/>
              <a:gd name="connsiteX30" fmla="*/ 541376 w 601701"/>
              <a:gd name="connsiteY30" fmla="*/ 1153165 h 1429390"/>
              <a:gd name="connsiteX31" fmla="*/ 528676 w 601701"/>
              <a:gd name="connsiteY31" fmla="*/ 1146815 h 1429390"/>
              <a:gd name="connsiteX32" fmla="*/ 519151 w 601701"/>
              <a:gd name="connsiteY32" fmla="*/ 1143640 h 1429390"/>
              <a:gd name="connsiteX33" fmla="*/ 512801 w 601701"/>
              <a:gd name="connsiteY33" fmla="*/ 1134115 h 1429390"/>
              <a:gd name="connsiteX34" fmla="*/ 522326 w 601701"/>
              <a:gd name="connsiteY34" fmla="*/ 1102365 h 1429390"/>
              <a:gd name="connsiteX35" fmla="*/ 538201 w 601701"/>
              <a:gd name="connsiteY35" fmla="*/ 1070615 h 1429390"/>
              <a:gd name="connsiteX36" fmla="*/ 544551 w 601701"/>
              <a:gd name="connsiteY36" fmla="*/ 1048390 h 1429390"/>
              <a:gd name="connsiteX37" fmla="*/ 550901 w 601701"/>
              <a:gd name="connsiteY37" fmla="*/ 1022990 h 1429390"/>
              <a:gd name="connsiteX38" fmla="*/ 547726 w 601701"/>
              <a:gd name="connsiteY38" fmla="*/ 991240 h 1429390"/>
              <a:gd name="connsiteX39" fmla="*/ 538201 w 601701"/>
              <a:gd name="connsiteY39" fmla="*/ 981715 h 1429390"/>
              <a:gd name="connsiteX40" fmla="*/ 535026 w 601701"/>
              <a:gd name="connsiteY40" fmla="*/ 969015 h 1429390"/>
              <a:gd name="connsiteX41" fmla="*/ 528676 w 601701"/>
              <a:gd name="connsiteY41" fmla="*/ 959490 h 1429390"/>
              <a:gd name="connsiteX42" fmla="*/ 525501 w 601701"/>
              <a:gd name="connsiteY42" fmla="*/ 918215 h 1429390"/>
              <a:gd name="connsiteX43" fmla="*/ 535026 w 601701"/>
              <a:gd name="connsiteY43" fmla="*/ 905515 h 1429390"/>
              <a:gd name="connsiteX44" fmla="*/ 541376 w 601701"/>
              <a:gd name="connsiteY44" fmla="*/ 892815 h 1429390"/>
              <a:gd name="connsiteX45" fmla="*/ 538201 w 601701"/>
              <a:gd name="connsiteY45" fmla="*/ 880115 h 1429390"/>
              <a:gd name="connsiteX46" fmla="*/ 522326 w 601701"/>
              <a:gd name="connsiteY46" fmla="*/ 864240 h 1429390"/>
              <a:gd name="connsiteX47" fmla="*/ 515976 w 601701"/>
              <a:gd name="connsiteY47" fmla="*/ 845190 h 1429390"/>
              <a:gd name="connsiteX48" fmla="*/ 490576 w 601701"/>
              <a:gd name="connsiteY48" fmla="*/ 842015 h 1429390"/>
              <a:gd name="connsiteX49" fmla="*/ 481051 w 601701"/>
              <a:gd name="connsiteY49" fmla="*/ 829315 h 1429390"/>
              <a:gd name="connsiteX50" fmla="*/ 474701 w 601701"/>
              <a:gd name="connsiteY50" fmla="*/ 807090 h 1429390"/>
              <a:gd name="connsiteX51" fmla="*/ 468351 w 601701"/>
              <a:gd name="connsiteY51" fmla="*/ 791215 h 1429390"/>
              <a:gd name="connsiteX52" fmla="*/ 458826 w 601701"/>
              <a:gd name="connsiteY52" fmla="*/ 680090 h 1429390"/>
              <a:gd name="connsiteX53" fmla="*/ 446126 w 601701"/>
              <a:gd name="connsiteY53" fmla="*/ 664215 h 1429390"/>
              <a:gd name="connsiteX54" fmla="*/ 420726 w 601701"/>
              <a:gd name="connsiteY54" fmla="*/ 654690 h 1429390"/>
              <a:gd name="connsiteX55" fmla="*/ 395326 w 601701"/>
              <a:gd name="connsiteY55" fmla="*/ 651515 h 1429390"/>
              <a:gd name="connsiteX56" fmla="*/ 366751 w 601701"/>
              <a:gd name="connsiteY56" fmla="*/ 638815 h 1429390"/>
              <a:gd name="connsiteX57" fmla="*/ 363576 w 601701"/>
              <a:gd name="connsiteY57" fmla="*/ 629290 h 1429390"/>
              <a:gd name="connsiteX58" fmla="*/ 350876 w 601701"/>
              <a:gd name="connsiteY58" fmla="*/ 603890 h 1429390"/>
              <a:gd name="connsiteX59" fmla="*/ 344526 w 601701"/>
              <a:gd name="connsiteY59" fmla="*/ 591190 h 1429390"/>
              <a:gd name="connsiteX60" fmla="*/ 315951 w 601701"/>
              <a:gd name="connsiteY60" fmla="*/ 546740 h 1429390"/>
              <a:gd name="connsiteX61" fmla="*/ 309601 w 601701"/>
              <a:gd name="connsiteY61" fmla="*/ 537215 h 1429390"/>
              <a:gd name="connsiteX62" fmla="*/ 303251 w 601701"/>
              <a:gd name="connsiteY62" fmla="*/ 511815 h 1429390"/>
              <a:gd name="connsiteX63" fmla="*/ 300076 w 601701"/>
              <a:gd name="connsiteY63" fmla="*/ 502290 h 1429390"/>
              <a:gd name="connsiteX64" fmla="*/ 296901 w 601701"/>
              <a:gd name="connsiteY64" fmla="*/ 486415 h 1429390"/>
              <a:gd name="connsiteX65" fmla="*/ 312776 w 601701"/>
              <a:gd name="connsiteY65" fmla="*/ 457840 h 1429390"/>
              <a:gd name="connsiteX66" fmla="*/ 325476 w 601701"/>
              <a:gd name="connsiteY66" fmla="*/ 454665 h 1429390"/>
              <a:gd name="connsiteX67" fmla="*/ 338176 w 601701"/>
              <a:gd name="connsiteY67" fmla="*/ 445140 h 1429390"/>
              <a:gd name="connsiteX68" fmla="*/ 369926 w 601701"/>
              <a:gd name="connsiteY68" fmla="*/ 422915 h 1429390"/>
              <a:gd name="connsiteX69" fmla="*/ 382626 w 601701"/>
              <a:gd name="connsiteY69" fmla="*/ 397515 h 1429390"/>
              <a:gd name="connsiteX70" fmla="*/ 388976 w 601701"/>
              <a:gd name="connsiteY70" fmla="*/ 387990 h 1429390"/>
              <a:gd name="connsiteX71" fmla="*/ 392151 w 601701"/>
              <a:gd name="connsiteY71" fmla="*/ 314965 h 1429390"/>
              <a:gd name="connsiteX72" fmla="*/ 398501 w 601701"/>
              <a:gd name="connsiteY72" fmla="*/ 305440 h 1429390"/>
              <a:gd name="connsiteX73" fmla="*/ 417551 w 601701"/>
              <a:gd name="connsiteY73" fmla="*/ 286390 h 1429390"/>
              <a:gd name="connsiteX74" fmla="*/ 427076 w 601701"/>
              <a:gd name="connsiteY74" fmla="*/ 276865 h 1429390"/>
              <a:gd name="connsiteX75" fmla="*/ 430251 w 601701"/>
              <a:gd name="connsiteY75" fmla="*/ 267340 h 1429390"/>
              <a:gd name="connsiteX76" fmla="*/ 417551 w 601701"/>
              <a:gd name="connsiteY76" fmla="*/ 232415 h 1429390"/>
              <a:gd name="connsiteX77" fmla="*/ 420726 w 601701"/>
              <a:gd name="connsiteY77" fmla="*/ 203840 h 1429390"/>
              <a:gd name="connsiteX78" fmla="*/ 439776 w 601701"/>
              <a:gd name="connsiteY78" fmla="*/ 184790 h 1429390"/>
              <a:gd name="connsiteX79" fmla="*/ 462001 w 601701"/>
              <a:gd name="connsiteY79" fmla="*/ 168915 h 1429390"/>
              <a:gd name="connsiteX80" fmla="*/ 481051 w 601701"/>
              <a:gd name="connsiteY80" fmla="*/ 149865 h 1429390"/>
              <a:gd name="connsiteX81" fmla="*/ 493751 w 601701"/>
              <a:gd name="connsiteY81" fmla="*/ 133990 h 1429390"/>
              <a:gd name="connsiteX82" fmla="*/ 500101 w 601701"/>
              <a:gd name="connsiteY82" fmla="*/ 121290 h 1429390"/>
              <a:gd name="connsiteX83" fmla="*/ 512801 w 601701"/>
              <a:gd name="connsiteY83" fmla="*/ 108590 h 1429390"/>
              <a:gd name="connsiteX84" fmla="*/ 528676 w 601701"/>
              <a:gd name="connsiteY84" fmla="*/ 80015 h 1429390"/>
              <a:gd name="connsiteX85" fmla="*/ 541376 w 601701"/>
              <a:gd name="connsiteY85" fmla="*/ 64140 h 1429390"/>
              <a:gd name="connsiteX86" fmla="*/ 550901 w 601701"/>
              <a:gd name="connsiteY86" fmla="*/ 41915 h 1429390"/>
              <a:gd name="connsiteX87" fmla="*/ 557251 w 601701"/>
              <a:gd name="connsiteY87" fmla="*/ 10165 h 1429390"/>
              <a:gd name="connsiteX88" fmla="*/ 560426 w 601701"/>
              <a:gd name="connsiteY88" fmla="*/ 640 h 1429390"/>
              <a:gd name="connsiteX89" fmla="*/ 465176 w 601701"/>
              <a:gd name="connsiteY89" fmla="*/ 29215 h 1429390"/>
              <a:gd name="connsiteX90" fmla="*/ 354051 w 601701"/>
              <a:gd name="connsiteY90" fmla="*/ 80015 h 1429390"/>
              <a:gd name="connsiteX91" fmla="*/ 303251 w 601701"/>
              <a:gd name="connsiteY91" fmla="*/ 121290 h 1429390"/>
              <a:gd name="connsiteX92" fmla="*/ 242926 w 601701"/>
              <a:gd name="connsiteY92" fmla="*/ 137165 h 1429390"/>
              <a:gd name="connsiteX93" fmla="*/ 169901 w 601701"/>
              <a:gd name="connsiteY93" fmla="*/ 200665 h 1429390"/>
              <a:gd name="connsiteX94" fmla="*/ 154026 w 601701"/>
              <a:gd name="connsiteY94" fmla="*/ 264165 h 1429390"/>
              <a:gd name="connsiteX95" fmla="*/ 150851 w 601701"/>
              <a:gd name="connsiteY95" fmla="*/ 273690 h 1429390"/>
              <a:gd name="connsiteX96" fmla="*/ 157201 w 601701"/>
              <a:gd name="connsiteY96" fmla="*/ 375290 h 1429390"/>
              <a:gd name="connsiteX97" fmla="*/ 160376 w 601701"/>
              <a:gd name="connsiteY97" fmla="*/ 391165 h 1429390"/>
              <a:gd name="connsiteX98" fmla="*/ 166726 w 601701"/>
              <a:gd name="connsiteY98" fmla="*/ 521340 h 1429390"/>
              <a:gd name="connsiteX99" fmla="*/ 169901 w 601701"/>
              <a:gd name="connsiteY99" fmla="*/ 543565 h 1429390"/>
              <a:gd name="connsiteX100" fmla="*/ 176251 w 601701"/>
              <a:gd name="connsiteY100" fmla="*/ 565790 h 1429390"/>
              <a:gd name="connsiteX101" fmla="*/ 182601 w 601701"/>
              <a:gd name="connsiteY101" fmla="*/ 591190 h 1429390"/>
              <a:gd name="connsiteX102" fmla="*/ 185776 w 601701"/>
              <a:gd name="connsiteY102" fmla="*/ 603890 h 1429390"/>
              <a:gd name="connsiteX103" fmla="*/ 182601 w 601701"/>
              <a:gd name="connsiteY103" fmla="*/ 651515 h 1429390"/>
              <a:gd name="connsiteX104" fmla="*/ 176251 w 601701"/>
              <a:gd name="connsiteY104" fmla="*/ 664215 h 1429390"/>
              <a:gd name="connsiteX105" fmla="*/ 160376 w 601701"/>
              <a:gd name="connsiteY105" fmla="*/ 702315 h 1429390"/>
              <a:gd name="connsiteX106" fmla="*/ 150851 w 601701"/>
              <a:gd name="connsiteY106" fmla="*/ 724540 h 1429390"/>
              <a:gd name="connsiteX107" fmla="*/ 141326 w 601701"/>
              <a:gd name="connsiteY107" fmla="*/ 749940 h 1429390"/>
              <a:gd name="connsiteX108" fmla="*/ 134976 w 601701"/>
              <a:gd name="connsiteY108" fmla="*/ 788040 h 1429390"/>
              <a:gd name="connsiteX109" fmla="*/ 128626 w 601701"/>
              <a:gd name="connsiteY109" fmla="*/ 813440 h 1429390"/>
              <a:gd name="connsiteX110" fmla="*/ 125451 w 601701"/>
              <a:gd name="connsiteY110" fmla="*/ 829315 h 1429390"/>
              <a:gd name="connsiteX111" fmla="*/ 119101 w 601701"/>
              <a:gd name="connsiteY111" fmla="*/ 851540 h 1429390"/>
              <a:gd name="connsiteX112" fmla="*/ 112751 w 601701"/>
              <a:gd name="connsiteY112" fmla="*/ 880115 h 1429390"/>
              <a:gd name="connsiteX113" fmla="*/ 109576 w 601701"/>
              <a:gd name="connsiteY113" fmla="*/ 902340 h 1429390"/>
              <a:gd name="connsiteX114" fmla="*/ 103226 w 601701"/>
              <a:gd name="connsiteY114" fmla="*/ 940440 h 1429390"/>
              <a:gd name="connsiteX115" fmla="*/ 96876 w 601701"/>
              <a:gd name="connsiteY115" fmla="*/ 984890 h 1429390"/>
              <a:gd name="connsiteX116" fmla="*/ 87351 w 601701"/>
              <a:gd name="connsiteY116" fmla="*/ 1007115 h 1429390"/>
              <a:gd name="connsiteX117" fmla="*/ 84176 w 601701"/>
              <a:gd name="connsiteY117" fmla="*/ 1022990 h 1429390"/>
              <a:gd name="connsiteX118" fmla="*/ 74651 w 601701"/>
              <a:gd name="connsiteY118" fmla="*/ 1048390 h 1429390"/>
              <a:gd name="connsiteX119" fmla="*/ 61951 w 601701"/>
              <a:gd name="connsiteY119" fmla="*/ 1096015 h 1429390"/>
              <a:gd name="connsiteX120" fmla="*/ 58776 w 601701"/>
              <a:gd name="connsiteY120" fmla="*/ 1111890 h 1429390"/>
              <a:gd name="connsiteX121" fmla="*/ 39726 w 601701"/>
              <a:gd name="connsiteY121" fmla="*/ 1159515 h 1429390"/>
              <a:gd name="connsiteX122" fmla="*/ 27026 w 601701"/>
              <a:gd name="connsiteY122" fmla="*/ 1184915 h 1429390"/>
              <a:gd name="connsiteX123" fmla="*/ 20676 w 601701"/>
              <a:gd name="connsiteY123" fmla="*/ 1207140 h 1429390"/>
              <a:gd name="connsiteX124" fmla="*/ 17501 w 601701"/>
              <a:gd name="connsiteY124" fmla="*/ 1216665 h 1429390"/>
              <a:gd name="connsiteX125" fmla="*/ 11151 w 601701"/>
              <a:gd name="connsiteY125" fmla="*/ 1226190 h 1429390"/>
              <a:gd name="connsiteX126" fmla="*/ 4801 w 601701"/>
              <a:gd name="connsiteY126" fmla="*/ 1388115 h 1429390"/>
              <a:gd name="connsiteX127" fmla="*/ 14326 w 601701"/>
              <a:gd name="connsiteY127" fmla="*/ 1423040 h 1429390"/>
              <a:gd name="connsiteX128" fmla="*/ 36551 w 601701"/>
              <a:gd name="connsiteY128" fmla="*/ 1423040 h 1429390"/>
              <a:gd name="connsiteX0" fmla="*/ 36551 w 601701"/>
              <a:gd name="connsiteY0" fmla="*/ 1424153 h 1430503"/>
              <a:gd name="connsiteX1" fmla="*/ 52426 w 601701"/>
              <a:gd name="connsiteY1" fmla="*/ 1420978 h 1430503"/>
              <a:gd name="connsiteX2" fmla="*/ 61951 w 601701"/>
              <a:gd name="connsiteY2" fmla="*/ 1427328 h 1430503"/>
              <a:gd name="connsiteX3" fmla="*/ 74651 w 601701"/>
              <a:gd name="connsiteY3" fmla="*/ 1430503 h 1430503"/>
              <a:gd name="connsiteX4" fmla="*/ 109576 w 601701"/>
              <a:gd name="connsiteY4" fmla="*/ 1424153 h 1430503"/>
              <a:gd name="connsiteX5" fmla="*/ 119101 w 601701"/>
              <a:gd name="connsiteY5" fmla="*/ 1417803 h 1430503"/>
              <a:gd name="connsiteX6" fmla="*/ 131801 w 601701"/>
              <a:gd name="connsiteY6" fmla="*/ 1411453 h 1430503"/>
              <a:gd name="connsiteX7" fmla="*/ 141326 w 601701"/>
              <a:gd name="connsiteY7" fmla="*/ 1408278 h 1430503"/>
              <a:gd name="connsiteX8" fmla="*/ 173076 w 601701"/>
              <a:gd name="connsiteY8" fmla="*/ 1389228 h 1430503"/>
              <a:gd name="connsiteX9" fmla="*/ 185776 w 601701"/>
              <a:gd name="connsiteY9" fmla="*/ 1386053 h 1430503"/>
              <a:gd name="connsiteX10" fmla="*/ 233401 w 601701"/>
              <a:gd name="connsiteY10" fmla="*/ 1370178 h 1430503"/>
              <a:gd name="connsiteX11" fmla="*/ 246101 w 601701"/>
              <a:gd name="connsiteY11" fmla="*/ 1367003 h 1430503"/>
              <a:gd name="connsiteX12" fmla="*/ 258801 w 601701"/>
              <a:gd name="connsiteY12" fmla="*/ 1363828 h 1430503"/>
              <a:gd name="connsiteX13" fmla="*/ 268326 w 601701"/>
              <a:gd name="connsiteY13" fmla="*/ 1357478 h 1430503"/>
              <a:gd name="connsiteX14" fmla="*/ 309601 w 601701"/>
              <a:gd name="connsiteY14" fmla="*/ 1347953 h 1430503"/>
              <a:gd name="connsiteX15" fmla="*/ 335001 w 601701"/>
              <a:gd name="connsiteY15" fmla="*/ 1338428 h 1430503"/>
              <a:gd name="connsiteX16" fmla="*/ 354051 w 601701"/>
              <a:gd name="connsiteY16" fmla="*/ 1335253 h 1430503"/>
              <a:gd name="connsiteX17" fmla="*/ 385801 w 601701"/>
              <a:gd name="connsiteY17" fmla="*/ 1325728 h 1430503"/>
              <a:gd name="connsiteX18" fmla="*/ 414376 w 601701"/>
              <a:gd name="connsiteY18" fmla="*/ 1322553 h 1430503"/>
              <a:gd name="connsiteX19" fmla="*/ 487401 w 601701"/>
              <a:gd name="connsiteY19" fmla="*/ 1313028 h 1430503"/>
              <a:gd name="connsiteX20" fmla="*/ 500101 w 601701"/>
              <a:gd name="connsiteY20" fmla="*/ 1309853 h 1430503"/>
              <a:gd name="connsiteX21" fmla="*/ 522326 w 601701"/>
              <a:gd name="connsiteY21" fmla="*/ 1303503 h 1430503"/>
              <a:gd name="connsiteX22" fmla="*/ 579476 w 601701"/>
              <a:gd name="connsiteY22" fmla="*/ 1293978 h 1430503"/>
              <a:gd name="connsiteX23" fmla="*/ 598526 w 601701"/>
              <a:gd name="connsiteY23" fmla="*/ 1290803 h 1430503"/>
              <a:gd name="connsiteX24" fmla="*/ 595351 w 601701"/>
              <a:gd name="connsiteY24" fmla="*/ 1278103 h 1430503"/>
              <a:gd name="connsiteX25" fmla="*/ 582651 w 601701"/>
              <a:gd name="connsiteY25" fmla="*/ 1259053 h 1430503"/>
              <a:gd name="connsiteX26" fmla="*/ 582651 w 601701"/>
              <a:gd name="connsiteY26" fmla="*/ 1211428 h 1430503"/>
              <a:gd name="connsiteX27" fmla="*/ 595351 w 601701"/>
              <a:gd name="connsiteY27" fmla="*/ 1198728 h 1430503"/>
              <a:gd name="connsiteX28" fmla="*/ 601701 w 601701"/>
              <a:gd name="connsiteY28" fmla="*/ 1189203 h 1430503"/>
              <a:gd name="connsiteX29" fmla="*/ 595351 w 601701"/>
              <a:gd name="connsiteY29" fmla="*/ 1173328 h 1430503"/>
              <a:gd name="connsiteX30" fmla="*/ 541376 w 601701"/>
              <a:gd name="connsiteY30" fmla="*/ 1154278 h 1430503"/>
              <a:gd name="connsiteX31" fmla="*/ 528676 w 601701"/>
              <a:gd name="connsiteY31" fmla="*/ 1147928 h 1430503"/>
              <a:gd name="connsiteX32" fmla="*/ 519151 w 601701"/>
              <a:gd name="connsiteY32" fmla="*/ 1144753 h 1430503"/>
              <a:gd name="connsiteX33" fmla="*/ 512801 w 601701"/>
              <a:gd name="connsiteY33" fmla="*/ 1135228 h 1430503"/>
              <a:gd name="connsiteX34" fmla="*/ 522326 w 601701"/>
              <a:gd name="connsiteY34" fmla="*/ 1103478 h 1430503"/>
              <a:gd name="connsiteX35" fmla="*/ 538201 w 601701"/>
              <a:gd name="connsiteY35" fmla="*/ 1071728 h 1430503"/>
              <a:gd name="connsiteX36" fmla="*/ 544551 w 601701"/>
              <a:gd name="connsiteY36" fmla="*/ 1049503 h 1430503"/>
              <a:gd name="connsiteX37" fmla="*/ 550901 w 601701"/>
              <a:gd name="connsiteY37" fmla="*/ 1024103 h 1430503"/>
              <a:gd name="connsiteX38" fmla="*/ 547726 w 601701"/>
              <a:gd name="connsiteY38" fmla="*/ 992353 h 1430503"/>
              <a:gd name="connsiteX39" fmla="*/ 538201 w 601701"/>
              <a:gd name="connsiteY39" fmla="*/ 982828 h 1430503"/>
              <a:gd name="connsiteX40" fmla="*/ 535026 w 601701"/>
              <a:gd name="connsiteY40" fmla="*/ 970128 h 1430503"/>
              <a:gd name="connsiteX41" fmla="*/ 528676 w 601701"/>
              <a:gd name="connsiteY41" fmla="*/ 960603 h 1430503"/>
              <a:gd name="connsiteX42" fmla="*/ 525501 w 601701"/>
              <a:gd name="connsiteY42" fmla="*/ 919328 h 1430503"/>
              <a:gd name="connsiteX43" fmla="*/ 535026 w 601701"/>
              <a:gd name="connsiteY43" fmla="*/ 906628 h 1430503"/>
              <a:gd name="connsiteX44" fmla="*/ 541376 w 601701"/>
              <a:gd name="connsiteY44" fmla="*/ 893928 h 1430503"/>
              <a:gd name="connsiteX45" fmla="*/ 538201 w 601701"/>
              <a:gd name="connsiteY45" fmla="*/ 881228 h 1430503"/>
              <a:gd name="connsiteX46" fmla="*/ 522326 w 601701"/>
              <a:gd name="connsiteY46" fmla="*/ 865353 h 1430503"/>
              <a:gd name="connsiteX47" fmla="*/ 515976 w 601701"/>
              <a:gd name="connsiteY47" fmla="*/ 846303 h 1430503"/>
              <a:gd name="connsiteX48" fmla="*/ 490576 w 601701"/>
              <a:gd name="connsiteY48" fmla="*/ 843128 h 1430503"/>
              <a:gd name="connsiteX49" fmla="*/ 481051 w 601701"/>
              <a:gd name="connsiteY49" fmla="*/ 830428 h 1430503"/>
              <a:gd name="connsiteX50" fmla="*/ 474701 w 601701"/>
              <a:gd name="connsiteY50" fmla="*/ 808203 h 1430503"/>
              <a:gd name="connsiteX51" fmla="*/ 468351 w 601701"/>
              <a:gd name="connsiteY51" fmla="*/ 792328 h 1430503"/>
              <a:gd name="connsiteX52" fmla="*/ 458826 w 601701"/>
              <a:gd name="connsiteY52" fmla="*/ 681203 h 1430503"/>
              <a:gd name="connsiteX53" fmla="*/ 446126 w 601701"/>
              <a:gd name="connsiteY53" fmla="*/ 665328 h 1430503"/>
              <a:gd name="connsiteX54" fmla="*/ 420726 w 601701"/>
              <a:gd name="connsiteY54" fmla="*/ 655803 h 1430503"/>
              <a:gd name="connsiteX55" fmla="*/ 395326 w 601701"/>
              <a:gd name="connsiteY55" fmla="*/ 652628 h 1430503"/>
              <a:gd name="connsiteX56" fmla="*/ 366751 w 601701"/>
              <a:gd name="connsiteY56" fmla="*/ 639928 h 1430503"/>
              <a:gd name="connsiteX57" fmla="*/ 363576 w 601701"/>
              <a:gd name="connsiteY57" fmla="*/ 630403 h 1430503"/>
              <a:gd name="connsiteX58" fmla="*/ 350876 w 601701"/>
              <a:gd name="connsiteY58" fmla="*/ 605003 h 1430503"/>
              <a:gd name="connsiteX59" fmla="*/ 344526 w 601701"/>
              <a:gd name="connsiteY59" fmla="*/ 592303 h 1430503"/>
              <a:gd name="connsiteX60" fmla="*/ 315951 w 601701"/>
              <a:gd name="connsiteY60" fmla="*/ 547853 h 1430503"/>
              <a:gd name="connsiteX61" fmla="*/ 309601 w 601701"/>
              <a:gd name="connsiteY61" fmla="*/ 538328 h 1430503"/>
              <a:gd name="connsiteX62" fmla="*/ 303251 w 601701"/>
              <a:gd name="connsiteY62" fmla="*/ 512928 h 1430503"/>
              <a:gd name="connsiteX63" fmla="*/ 300076 w 601701"/>
              <a:gd name="connsiteY63" fmla="*/ 503403 h 1430503"/>
              <a:gd name="connsiteX64" fmla="*/ 296901 w 601701"/>
              <a:gd name="connsiteY64" fmla="*/ 487528 h 1430503"/>
              <a:gd name="connsiteX65" fmla="*/ 312776 w 601701"/>
              <a:gd name="connsiteY65" fmla="*/ 458953 h 1430503"/>
              <a:gd name="connsiteX66" fmla="*/ 325476 w 601701"/>
              <a:gd name="connsiteY66" fmla="*/ 455778 h 1430503"/>
              <a:gd name="connsiteX67" fmla="*/ 338176 w 601701"/>
              <a:gd name="connsiteY67" fmla="*/ 446253 h 1430503"/>
              <a:gd name="connsiteX68" fmla="*/ 369926 w 601701"/>
              <a:gd name="connsiteY68" fmla="*/ 424028 h 1430503"/>
              <a:gd name="connsiteX69" fmla="*/ 382626 w 601701"/>
              <a:gd name="connsiteY69" fmla="*/ 398628 h 1430503"/>
              <a:gd name="connsiteX70" fmla="*/ 388976 w 601701"/>
              <a:gd name="connsiteY70" fmla="*/ 389103 h 1430503"/>
              <a:gd name="connsiteX71" fmla="*/ 392151 w 601701"/>
              <a:gd name="connsiteY71" fmla="*/ 316078 h 1430503"/>
              <a:gd name="connsiteX72" fmla="*/ 398501 w 601701"/>
              <a:gd name="connsiteY72" fmla="*/ 306553 h 1430503"/>
              <a:gd name="connsiteX73" fmla="*/ 417551 w 601701"/>
              <a:gd name="connsiteY73" fmla="*/ 287503 h 1430503"/>
              <a:gd name="connsiteX74" fmla="*/ 427076 w 601701"/>
              <a:gd name="connsiteY74" fmla="*/ 277978 h 1430503"/>
              <a:gd name="connsiteX75" fmla="*/ 430251 w 601701"/>
              <a:gd name="connsiteY75" fmla="*/ 268453 h 1430503"/>
              <a:gd name="connsiteX76" fmla="*/ 417551 w 601701"/>
              <a:gd name="connsiteY76" fmla="*/ 233528 h 1430503"/>
              <a:gd name="connsiteX77" fmla="*/ 420726 w 601701"/>
              <a:gd name="connsiteY77" fmla="*/ 204953 h 1430503"/>
              <a:gd name="connsiteX78" fmla="*/ 439776 w 601701"/>
              <a:gd name="connsiteY78" fmla="*/ 185903 h 1430503"/>
              <a:gd name="connsiteX79" fmla="*/ 462001 w 601701"/>
              <a:gd name="connsiteY79" fmla="*/ 170028 h 1430503"/>
              <a:gd name="connsiteX80" fmla="*/ 481051 w 601701"/>
              <a:gd name="connsiteY80" fmla="*/ 150978 h 1430503"/>
              <a:gd name="connsiteX81" fmla="*/ 493751 w 601701"/>
              <a:gd name="connsiteY81" fmla="*/ 135103 h 1430503"/>
              <a:gd name="connsiteX82" fmla="*/ 500101 w 601701"/>
              <a:gd name="connsiteY82" fmla="*/ 122403 h 1430503"/>
              <a:gd name="connsiteX83" fmla="*/ 512801 w 601701"/>
              <a:gd name="connsiteY83" fmla="*/ 109703 h 1430503"/>
              <a:gd name="connsiteX84" fmla="*/ 528676 w 601701"/>
              <a:gd name="connsiteY84" fmla="*/ 81128 h 1430503"/>
              <a:gd name="connsiteX85" fmla="*/ 541376 w 601701"/>
              <a:gd name="connsiteY85" fmla="*/ 65253 h 1430503"/>
              <a:gd name="connsiteX86" fmla="*/ 550901 w 601701"/>
              <a:gd name="connsiteY86" fmla="*/ 43028 h 1430503"/>
              <a:gd name="connsiteX87" fmla="*/ 557251 w 601701"/>
              <a:gd name="connsiteY87" fmla="*/ 11278 h 1430503"/>
              <a:gd name="connsiteX88" fmla="*/ 560426 w 601701"/>
              <a:gd name="connsiteY88" fmla="*/ 1753 h 1430503"/>
              <a:gd name="connsiteX89" fmla="*/ 471526 w 601701"/>
              <a:gd name="connsiteY89" fmla="*/ 49378 h 1430503"/>
              <a:gd name="connsiteX90" fmla="*/ 354051 w 601701"/>
              <a:gd name="connsiteY90" fmla="*/ 81128 h 1430503"/>
              <a:gd name="connsiteX91" fmla="*/ 303251 w 601701"/>
              <a:gd name="connsiteY91" fmla="*/ 122403 h 1430503"/>
              <a:gd name="connsiteX92" fmla="*/ 242926 w 601701"/>
              <a:gd name="connsiteY92" fmla="*/ 138278 h 1430503"/>
              <a:gd name="connsiteX93" fmla="*/ 169901 w 601701"/>
              <a:gd name="connsiteY93" fmla="*/ 201778 h 1430503"/>
              <a:gd name="connsiteX94" fmla="*/ 154026 w 601701"/>
              <a:gd name="connsiteY94" fmla="*/ 265278 h 1430503"/>
              <a:gd name="connsiteX95" fmla="*/ 150851 w 601701"/>
              <a:gd name="connsiteY95" fmla="*/ 274803 h 1430503"/>
              <a:gd name="connsiteX96" fmla="*/ 157201 w 601701"/>
              <a:gd name="connsiteY96" fmla="*/ 376403 h 1430503"/>
              <a:gd name="connsiteX97" fmla="*/ 160376 w 601701"/>
              <a:gd name="connsiteY97" fmla="*/ 392278 h 1430503"/>
              <a:gd name="connsiteX98" fmla="*/ 166726 w 601701"/>
              <a:gd name="connsiteY98" fmla="*/ 522453 h 1430503"/>
              <a:gd name="connsiteX99" fmla="*/ 169901 w 601701"/>
              <a:gd name="connsiteY99" fmla="*/ 544678 h 1430503"/>
              <a:gd name="connsiteX100" fmla="*/ 176251 w 601701"/>
              <a:gd name="connsiteY100" fmla="*/ 566903 h 1430503"/>
              <a:gd name="connsiteX101" fmla="*/ 182601 w 601701"/>
              <a:gd name="connsiteY101" fmla="*/ 592303 h 1430503"/>
              <a:gd name="connsiteX102" fmla="*/ 185776 w 601701"/>
              <a:gd name="connsiteY102" fmla="*/ 605003 h 1430503"/>
              <a:gd name="connsiteX103" fmla="*/ 182601 w 601701"/>
              <a:gd name="connsiteY103" fmla="*/ 652628 h 1430503"/>
              <a:gd name="connsiteX104" fmla="*/ 176251 w 601701"/>
              <a:gd name="connsiteY104" fmla="*/ 665328 h 1430503"/>
              <a:gd name="connsiteX105" fmla="*/ 160376 w 601701"/>
              <a:gd name="connsiteY105" fmla="*/ 703428 h 1430503"/>
              <a:gd name="connsiteX106" fmla="*/ 150851 w 601701"/>
              <a:gd name="connsiteY106" fmla="*/ 725653 h 1430503"/>
              <a:gd name="connsiteX107" fmla="*/ 141326 w 601701"/>
              <a:gd name="connsiteY107" fmla="*/ 751053 h 1430503"/>
              <a:gd name="connsiteX108" fmla="*/ 134976 w 601701"/>
              <a:gd name="connsiteY108" fmla="*/ 789153 h 1430503"/>
              <a:gd name="connsiteX109" fmla="*/ 128626 w 601701"/>
              <a:gd name="connsiteY109" fmla="*/ 814553 h 1430503"/>
              <a:gd name="connsiteX110" fmla="*/ 125451 w 601701"/>
              <a:gd name="connsiteY110" fmla="*/ 830428 h 1430503"/>
              <a:gd name="connsiteX111" fmla="*/ 119101 w 601701"/>
              <a:gd name="connsiteY111" fmla="*/ 852653 h 1430503"/>
              <a:gd name="connsiteX112" fmla="*/ 112751 w 601701"/>
              <a:gd name="connsiteY112" fmla="*/ 881228 h 1430503"/>
              <a:gd name="connsiteX113" fmla="*/ 109576 w 601701"/>
              <a:gd name="connsiteY113" fmla="*/ 903453 h 1430503"/>
              <a:gd name="connsiteX114" fmla="*/ 103226 w 601701"/>
              <a:gd name="connsiteY114" fmla="*/ 941553 h 1430503"/>
              <a:gd name="connsiteX115" fmla="*/ 96876 w 601701"/>
              <a:gd name="connsiteY115" fmla="*/ 986003 h 1430503"/>
              <a:gd name="connsiteX116" fmla="*/ 87351 w 601701"/>
              <a:gd name="connsiteY116" fmla="*/ 1008228 h 1430503"/>
              <a:gd name="connsiteX117" fmla="*/ 84176 w 601701"/>
              <a:gd name="connsiteY117" fmla="*/ 1024103 h 1430503"/>
              <a:gd name="connsiteX118" fmla="*/ 74651 w 601701"/>
              <a:gd name="connsiteY118" fmla="*/ 1049503 h 1430503"/>
              <a:gd name="connsiteX119" fmla="*/ 61951 w 601701"/>
              <a:gd name="connsiteY119" fmla="*/ 1097128 h 1430503"/>
              <a:gd name="connsiteX120" fmla="*/ 58776 w 601701"/>
              <a:gd name="connsiteY120" fmla="*/ 1113003 h 1430503"/>
              <a:gd name="connsiteX121" fmla="*/ 39726 w 601701"/>
              <a:gd name="connsiteY121" fmla="*/ 1160628 h 1430503"/>
              <a:gd name="connsiteX122" fmla="*/ 27026 w 601701"/>
              <a:gd name="connsiteY122" fmla="*/ 1186028 h 1430503"/>
              <a:gd name="connsiteX123" fmla="*/ 20676 w 601701"/>
              <a:gd name="connsiteY123" fmla="*/ 1208253 h 1430503"/>
              <a:gd name="connsiteX124" fmla="*/ 17501 w 601701"/>
              <a:gd name="connsiteY124" fmla="*/ 1217778 h 1430503"/>
              <a:gd name="connsiteX125" fmla="*/ 11151 w 601701"/>
              <a:gd name="connsiteY125" fmla="*/ 1227303 h 1430503"/>
              <a:gd name="connsiteX126" fmla="*/ 4801 w 601701"/>
              <a:gd name="connsiteY126" fmla="*/ 1389228 h 1430503"/>
              <a:gd name="connsiteX127" fmla="*/ 14326 w 601701"/>
              <a:gd name="connsiteY127" fmla="*/ 1424153 h 1430503"/>
              <a:gd name="connsiteX128" fmla="*/ 36551 w 601701"/>
              <a:gd name="connsiteY128" fmla="*/ 1424153 h 1430503"/>
              <a:gd name="connsiteX0" fmla="*/ 36551 w 601701"/>
              <a:gd name="connsiteY0" fmla="*/ 1425143 h 1431493"/>
              <a:gd name="connsiteX1" fmla="*/ 52426 w 601701"/>
              <a:gd name="connsiteY1" fmla="*/ 1421968 h 1431493"/>
              <a:gd name="connsiteX2" fmla="*/ 61951 w 601701"/>
              <a:gd name="connsiteY2" fmla="*/ 1428318 h 1431493"/>
              <a:gd name="connsiteX3" fmla="*/ 74651 w 601701"/>
              <a:gd name="connsiteY3" fmla="*/ 1431493 h 1431493"/>
              <a:gd name="connsiteX4" fmla="*/ 109576 w 601701"/>
              <a:gd name="connsiteY4" fmla="*/ 1425143 h 1431493"/>
              <a:gd name="connsiteX5" fmla="*/ 119101 w 601701"/>
              <a:gd name="connsiteY5" fmla="*/ 1418793 h 1431493"/>
              <a:gd name="connsiteX6" fmla="*/ 131801 w 601701"/>
              <a:gd name="connsiteY6" fmla="*/ 1412443 h 1431493"/>
              <a:gd name="connsiteX7" fmla="*/ 141326 w 601701"/>
              <a:gd name="connsiteY7" fmla="*/ 1409268 h 1431493"/>
              <a:gd name="connsiteX8" fmla="*/ 173076 w 601701"/>
              <a:gd name="connsiteY8" fmla="*/ 1390218 h 1431493"/>
              <a:gd name="connsiteX9" fmla="*/ 185776 w 601701"/>
              <a:gd name="connsiteY9" fmla="*/ 1387043 h 1431493"/>
              <a:gd name="connsiteX10" fmla="*/ 233401 w 601701"/>
              <a:gd name="connsiteY10" fmla="*/ 1371168 h 1431493"/>
              <a:gd name="connsiteX11" fmla="*/ 246101 w 601701"/>
              <a:gd name="connsiteY11" fmla="*/ 1367993 h 1431493"/>
              <a:gd name="connsiteX12" fmla="*/ 258801 w 601701"/>
              <a:gd name="connsiteY12" fmla="*/ 1364818 h 1431493"/>
              <a:gd name="connsiteX13" fmla="*/ 268326 w 601701"/>
              <a:gd name="connsiteY13" fmla="*/ 1358468 h 1431493"/>
              <a:gd name="connsiteX14" fmla="*/ 309601 w 601701"/>
              <a:gd name="connsiteY14" fmla="*/ 1348943 h 1431493"/>
              <a:gd name="connsiteX15" fmla="*/ 335001 w 601701"/>
              <a:gd name="connsiteY15" fmla="*/ 1339418 h 1431493"/>
              <a:gd name="connsiteX16" fmla="*/ 354051 w 601701"/>
              <a:gd name="connsiteY16" fmla="*/ 1336243 h 1431493"/>
              <a:gd name="connsiteX17" fmla="*/ 385801 w 601701"/>
              <a:gd name="connsiteY17" fmla="*/ 1326718 h 1431493"/>
              <a:gd name="connsiteX18" fmla="*/ 414376 w 601701"/>
              <a:gd name="connsiteY18" fmla="*/ 1323543 h 1431493"/>
              <a:gd name="connsiteX19" fmla="*/ 487401 w 601701"/>
              <a:gd name="connsiteY19" fmla="*/ 1314018 h 1431493"/>
              <a:gd name="connsiteX20" fmla="*/ 500101 w 601701"/>
              <a:gd name="connsiteY20" fmla="*/ 1310843 h 1431493"/>
              <a:gd name="connsiteX21" fmla="*/ 522326 w 601701"/>
              <a:gd name="connsiteY21" fmla="*/ 1304493 h 1431493"/>
              <a:gd name="connsiteX22" fmla="*/ 579476 w 601701"/>
              <a:gd name="connsiteY22" fmla="*/ 1294968 h 1431493"/>
              <a:gd name="connsiteX23" fmla="*/ 598526 w 601701"/>
              <a:gd name="connsiteY23" fmla="*/ 1291793 h 1431493"/>
              <a:gd name="connsiteX24" fmla="*/ 595351 w 601701"/>
              <a:gd name="connsiteY24" fmla="*/ 1279093 h 1431493"/>
              <a:gd name="connsiteX25" fmla="*/ 582651 w 601701"/>
              <a:gd name="connsiteY25" fmla="*/ 1260043 h 1431493"/>
              <a:gd name="connsiteX26" fmla="*/ 582651 w 601701"/>
              <a:gd name="connsiteY26" fmla="*/ 1212418 h 1431493"/>
              <a:gd name="connsiteX27" fmla="*/ 595351 w 601701"/>
              <a:gd name="connsiteY27" fmla="*/ 1199718 h 1431493"/>
              <a:gd name="connsiteX28" fmla="*/ 601701 w 601701"/>
              <a:gd name="connsiteY28" fmla="*/ 1190193 h 1431493"/>
              <a:gd name="connsiteX29" fmla="*/ 595351 w 601701"/>
              <a:gd name="connsiteY29" fmla="*/ 1174318 h 1431493"/>
              <a:gd name="connsiteX30" fmla="*/ 541376 w 601701"/>
              <a:gd name="connsiteY30" fmla="*/ 1155268 h 1431493"/>
              <a:gd name="connsiteX31" fmla="*/ 528676 w 601701"/>
              <a:gd name="connsiteY31" fmla="*/ 1148918 h 1431493"/>
              <a:gd name="connsiteX32" fmla="*/ 519151 w 601701"/>
              <a:gd name="connsiteY32" fmla="*/ 1145743 h 1431493"/>
              <a:gd name="connsiteX33" fmla="*/ 512801 w 601701"/>
              <a:gd name="connsiteY33" fmla="*/ 1136218 h 1431493"/>
              <a:gd name="connsiteX34" fmla="*/ 522326 w 601701"/>
              <a:gd name="connsiteY34" fmla="*/ 1104468 h 1431493"/>
              <a:gd name="connsiteX35" fmla="*/ 538201 w 601701"/>
              <a:gd name="connsiteY35" fmla="*/ 1072718 h 1431493"/>
              <a:gd name="connsiteX36" fmla="*/ 544551 w 601701"/>
              <a:gd name="connsiteY36" fmla="*/ 1050493 h 1431493"/>
              <a:gd name="connsiteX37" fmla="*/ 550901 w 601701"/>
              <a:gd name="connsiteY37" fmla="*/ 1025093 h 1431493"/>
              <a:gd name="connsiteX38" fmla="*/ 547726 w 601701"/>
              <a:gd name="connsiteY38" fmla="*/ 993343 h 1431493"/>
              <a:gd name="connsiteX39" fmla="*/ 538201 w 601701"/>
              <a:gd name="connsiteY39" fmla="*/ 983818 h 1431493"/>
              <a:gd name="connsiteX40" fmla="*/ 535026 w 601701"/>
              <a:gd name="connsiteY40" fmla="*/ 971118 h 1431493"/>
              <a:gd name="connsiteX41" fmla="*/ 528676 w 601701"/>
              <a:gd name="connsiteY41" fmla="*/ 961593 h 1431493"/>
              <a:gd name="connsiteX42" fmla="*/ 525501 w 601701"/>
              <a:gd name="connsiteY42" fmla="*/ 920318 h 1431493"/>
              <a:gd name="connsiteX43" fmla="*/ 535026 w 601701"/>
              <a:gd name="connsiteY43" fmla="*/ 907618 h 1431493"/>
              <a:gd name="connsiteX44" fmla="*/ 541376 w 601701"/>
              <a:gd name="connsiteY44" fmla="*/ 894918 h 1431493"/>
              <a:gd name="connsiteX45" fmla="*/ 538201 w 601701"/>
              <a:gd name="connsiteY45" fmla="*/ 882218 h 1431493"/>
              <a:gd name="connsiteX46" fmla="*/ 522326 w 601701"/>
              <a:gd name="connsiteY46" fmla="*/ 866343 h 1431493"/>
              <a:gd name="connsiteX47" fmla="*/ 515976 w 601701"/>
              <a:gd name="connsiteY47" fmla="*/ 847293 h 1431493"/>
              <a:gd name="connsiteX48" fmla="*/ 490576 w 601701"/>
              <a:gd name="connsiteY48" fmla="*/ 844118 h 1431493"/>
              <a:gd name="connsiteX49" fmla="*/ 481051 w 601701"/>
              <a:gd name="connsiteY49" fmla="*/ 831418 h 1431493"/>
              <a:gd name="connsiteX50" fmla="*/ 474701 w 601701"/>
              <a:gd name="connsiteY50" fmla="*/ 809193 h 1431493"/>
              <a:gd name="connsiteX51" fmla="*/ 468351 w 601701"/>
              <a:gd name="connsiteY51" fmla="*/ 793318 h 1431493"/>
              <a:gd name="connsiteX52" fmla="*/ 458826 w 601701"/>
              <a:gd name="connsiteY52" fmla="*/ 682193 h 1431493"/>
              <a:gd name="connsiteX53" fmla="*/ 446126 w 601701"/>
              <a:gd name="connsiteY53" fmla="*/ 666318 h 1431493"/>
              <a:gd name="connsiteX54" fmla="*/ 420726 w 601701"/>
              <a:gd name="connsiteY54" fmla="*/ 656793 h 1431493"/>
              <a:gd name="connsiteX55" fmla="*/ 395326 w 601701"/>
              <a:gd name="connsiteY55" fmla="*/ 653618 h 1431493"/>
              <a:gd name="connsiteX56" fmla="*/ 366751 w 601701"/>
              <a:gd name="connsiteY56" fmla="*/ 640918 h 1431493"/>
              <a:gd name="connsiteX57" fmla="*/ 363576 w 601701"/>
              <a:gd name="connsiteY57" fmla="*/ 631393 h 1431493"/>
              <a:gd name="connsiteX58" fmla="*/ 350876 w 601701"/>
              <a:gd name="connsiteY58" fmla="*/ 605993 h 1431493"/>
              <a:gd name="connsiteX59" fmla="*/ 344526 w 601701"/>
              <a:gd name="connsiteY59" fmla="*/ 593293 h 1431493"/>
              <a:gd name="connsiteX60" fmla="*/ 315951 w 601701"/>
              <a:gd name="connsiteY60" fmla="*/ 548843 h 1431493"/>
              <a:gd name="connsiteX61" fmla="*/ 309601 w 601701"/>
              <a:gd name="connsiteY61" fmla="*/ 539318 h 1431493"/>
              <a:gd name="connsiteX62" fmla="*/ 303251 w 601701"/>
              <a:gd name="connsiteY62" fmla="*/ 513918 h 1431493"/>
              <a:gd name="connsiteX63" fmla="*/ 300076 w 601701"/>
              <a:gd name="connsiteY63" fmla="*/ 504393 h 1431493"/>
              <a:gd name="connsiteX64" fmla="*/ 296901 w 601701"/>
              <a:gd name="connsiteY64" fmla="*/ 488518 h 1431493"/>
              <a:gd name="connsiteX65" fmla="*/ 312776 w 601701"/>
              <a:gd name="connsiteY65" fmla="*/ 459943 h 1431493"/>
              <a:gd name="connsiteX66" fmla="*/ 325476 w 601701"/>
              <a:gd name="connsiteY66" fmla="*/ 456768 h 1431493"/>
              <a:gd name="connsiteX67" fmla="*/ 338176 w 601701"/>
              <a:gd name="connsiteY67" fmla="*/ 447243 h 1431493"/>
              <a:gd name="connsiteX68" fmla="*/ 369926 w 601701"/>
              <a:gd name="connsiteY68" fmla="*/ 425018 h 1431493"/>
              <a:gd name="connsiteX69" fmla="*/ 382626 w 601701"/>
              <a:gd name="connsiteY69" fmla="*/ 399618 h 1431493"/>
              <a:gd name="connsiteX70" fmla="*/ 388976 w 601701"/>
              <a:gd name="connsiteY70" fmla="*/ 390093 h 1431493"/>
              <a:gd name="connsiteX71" fmla="*/ 392151 w 601701"/>
              <a:gd name="connsiteY71" fmla="*/ 317068 h 1431493"/>
              <a:gd name="connsiteX72" fmla="*/ 398501 w 601701"/>
              <a:gd name="connsiteY72" fmla="*/ 307543 h 1431493"/>
              <a:gd name="connsiteX73" fmla="*/ 417551 w 601701"/>
              <a:gd name="connsiteY73" fmla="*/ 288493 h 1431493"/>
              <a:gd name="connsiteX74" fmla="*/ 427076 w 601701"/>
              <a:gd name="connsiteY74" fmla="*/ 278968 h 1431493"/>
              <a:gd name="connsiteX75" fmla="*/ 430251 w 601701"/>
              <a:gd name="connsiteY75" fmla="*/ 269443 h 1431493"/>
              <a:gd name="connsiteX76" fmla="*/ 417551 w 601701"/>
              <a:gd name="connsiteY76" fmla="*/ 234518 h 1431493"/>
              <a:gd name="connsiteX77" fmla="*/ 420726 w 601701"/>
              <a:gd name="connsiteY77" fmla="*/ 205943 h 1431493"/>
              <a:gd name="connsiteX78" fmla="*/ 439776 w 601701"/>
              <a:gd name="connsiteY78" fmla="*/ 186893 h 1431493"/>
              <a:gd name="connsiteX79" fmla="*/ 462001 w 601701"/>
              <a:gd name="connsiteY79" fmla="*/ 171018 h 1431493"/>
              <a:gd name="connsiteX80" fmla="*/ 481051 w 601701"/>
              <a:gd name="connsiteY80" fmla="*/ 151968 h 1431493"/>
              <a:gd name="connsiteX81" fmla="*/ 493751 w 601701"/>
              <a:gd name="connsiteY81" fmla="*/ 136093 h 1431493"/>
              <a:gd name="connsiteX82" fmla="*/ 500101 w 601701"/>
              <a:gd name="connsiteY82" fmla="*/ 123393 h 1431493"/>
              <a:gd name="connsiteX83" fmla="*/ 512801 w 601701"/>
              <a:gd name="connsiteY83" fmla="*/ 110693 h 1431493"/>
              <a:gd name="connsiteX84" fmla="*/ 528676 w 601701"/>
              <a:gd name="connsiteY84" fmla="*/ 82118 h 1431493"/>
              <a:gd name="connsiteX85" fmla="*/ 541376 w 601701"/>
              <a:gd name="connsiteY85" fmla="*/ 66243 h 1431493"/>
              <a:gd name="connsiteX86" fmla="*/ 557251 w 601701"/>
              <a:gd name="connsiteY86" fmla="*/ 12268 h 1431493"/>
              <a:gd name="connsiteX87" fmla="*/ 560426 w 601701"/>
              <a:gd name="connsiteY87" fmla="*/ 2743 h 1431493"/>
              <a:gd name="connsiteX88" fmla="*/ 471526 w 601701"/>
              <a:gd name="connsiteY88" fmla="*/ 50368 h 1431493"/>
              <a:gd name="connsiteX89" fmla="*/ 354051 w 601701"/>
              <a:gd name="connsiteY89" fmla="*/ 82118 h 1431493"/>
              <a:gd name="connsiteX90" fmla="*/ 303251 w 601701"/>
              <a:gd name="connsiteY90" fmla="*/ 123393 h 1431493"/>
              <a:gd name="connsiteX91" fmla="*/ 242926 w 601701"/>
              <a:gd name="connsiteY91" fmla="*/ 139268 h 1431493"/>
              <a:gd name="connsiteX92" fmla="*/ 169901 w 601701"/>
              <a:gd name="connsiteY92" fmla="*/ 202768 h 1431493"/>
              <a:gd name="connsiteX93" fmla="*/ 154026 w 601701"/>
              <a:gd name="connsiteY93" fmla="*/ 266268 h 1431493"/>
              <a:gd name="connsiteX94" fmla="*/ 150851 w 601701"/>
              <a:gd name="connsiteY94" fmla="*/ 275793 h 1431493"/>
              <a:gd name="connsiteX95" fmla="*/ 157201 w 601701"/>
              <a:gd name="connsiteY95" fmla="*/ 377393 h 1431493"/>
              <a:gd name="connsiteX96" fmla="*/ 160376 w 601701"/>
              <a:gd name="connsiteY96" fmla="*/ 393268 h 1431493"/>
              <a:gd name="connsiteX97" fmla="*/ 166726 w 601701"/>
              <a:gd name="connsiteY97" fmla="*/ 523443 h 1431493"/>
              <a:gd name="connsiteX98" fmla="*/ 169901 w 601701"/>
              <a:gd name="connsiteY98" fmla="*/ 545668 h 1431493"/>
              <a:gd name="connsiteX99" fmla="*/ 176251 w 601701"/>
              <a:gd name="connsiteY99" fmla="*/ 567893 h 1431493"/>
              <a:gd name="connsiteX100" fmla="*/ 182601 w 601701"/>
              <a:gd name="connsiteY100" fmla="*/ 593293 h 1431493"/>
              <a:gd name="connsiteX101" fmla="*/ 185776 w 601701"/>
              <a:gd name="connsiteY101" fmla="*/ 605993 h 1431493"/>
              <a:gd name="connsiteX102" fmla="*/ 182601 w 601701"/>
              <a:gd name="connsiteY102" fmla="*/ 653618 h 1431493"/>
              <a:gd name="connsiteX103" fmla="*/ 176251 w 601701"/>
              <a:gd name="connsiteY103" fmla="*/ 666318 h 1431493"/>
              <a:gd name="connsiteX104" fmla="*/ 160376 w 601701"/>
              <a:gd name="connsiteY104" fmla="*/ 704418 h 1431493"/>
              <a:gd name="connsiteX105" fmla="*/ 150851 w 601701"/>
              <a:gd name="connsiteY105" fmla="*/ 726643 h 1431493"/>
              <a:gd name="connsiteX106" fmla="*/ 141326 w 601701"/>
              <a:gd name="connsiteY106" fmla="*/ 752043 h 1431493"/>
              <a:gd name="connsiteX107" fmla="*/ 134976 w 601701"/>
              <a:gd name="connsiteY107" fmla="*/ 790143 h 1431493"/>
              <a:gd name="connsiteX108" fmla="*/ 128626 w 601701"/>
              <a:gd name="connsiteY108" fmla="*/ 815543 h 1431493"/>
              <a:gd name="connsiteX109" fmla="*/ 125451 w 601701"/>
              <a:gd name="connsiteY109" fmla="*/ 831418 h 1431493"/>
              <a:gd name="connsiteX110" fmla="*/ 119101 w 601701"/>
              <a:gd name="connsiteY110" fmla="*/ 853643 h 1431493"/>
              <a:gd name="connsiteX111" fmla="*/ 112751 w 601701"/>
              <a:gd name="connsiteY111" fmla="*/ 882218 h 1431493"/>
              <a:gd name="connsiteX112" fmla="*/ 109576 w 601701"/>
              <a:gd name="connsiteY112" fmla="*/ 904443 h 1431493"/>
              <a:gd name="connsiteX113" fmla="*/ 103226 w 601701"/>
              <a:gd name="connsiteY113" fmla="*/ 942543 h 1431493"/>
              <a:gd name="connsiteX114" fmla="*/ 96876 w 601701"/>
              <a:gd name="connsiteY114" fmla="*/ 986993 h 1431493"/>
              <a:gd name="connsiteX115" fmla="*/ 87351 w 601701"/>
              <a:gd name="connsiteY115" fmla="*/ 1009218 h 1431493"/>
              <a:gd name="connsiteX116" fmla="*/ 84176 w 601701"/>
              <a:gd name="connsiteY116" fmla="*/ 1025093 h 1431493"/>
              <a:gd name="connsiteX117" fmla="*/ 74651 w 601701"/>
              <a:gd name="connsiteY117" fmla="*/ 1050493 h 1431493"/>
              <a:gd name="connsiteX118" fmla="*/ 61951 w 601701"/>
              <a:gd name="connsiteY118" fmla="*/ 1098118 h 1431493"/>
              <a:gd name="connsiteX119" fmla="*/ 58776 w 601701"/>
              <a:gd name="connsiteY119" fmla="*/ 1113993 h 1431493"/>
              <a:gd name="connsiteX120" fmla="*/ 39726 w 601701"/>
              <a:gd name="connsiteY120" fmla="*/ 1161618 h 1431493"/>
              <a:gd name="connsiteX121" fmla="*/ 27026 w 601701"/>
              <a:gd name="connsiteY121" fmla="*/ 1187018 h 1431493"/>
              <a:gd name="connsiteX122" fmla="*/ 20676 w 601701"/>
              <a:gd name="connsiteY122" fmla="*/ 1209243 h 1431493"/>
              <a:gd name="connsiteX123" fmla="*/ 17501 w 601701"/>
              <a:gd name="connsiteY123" fmla="*/ 1218768 h 1431493"/>
              <a:gd name="connsiteX124" fmla="*/ 11151 w 601701"/>
              <a:gd name="connsiteY124" fmla="*/ 1228293 h 1431493"/>
              <a:gd name="connsiteX125" fmla="*/ 4801 w 601701"/>
              <a:gd name="connsiteY125" fmla="*/ 1390218 h 1431493"/>
              <a:gd name="connsiteX126" fmla="*/ 14326 w 601701"/>
              <a:gd name="connsiteY126" fmla="*/ 1425143 h 1431493"/>
              <a:gd name="connsiteX127" fmla="*/ 36551 w 601701"/>
              <a:gd name="connsiteY127" fmla="*/ 1425143 h 1431493"/>
              <a:gd name="connsiteX0" fmla="*/ 36551 w 601701"/>
              <a:gd name="connsiteY0" fmla="*/ 1424370 h 1430720"/>
              <a:gd name="connsiteX1" fmla="*/ 52426 w 601701"/>
              <a:gd name="connsiteY1" fmla="*/ 1421195 h 1430720"/>
              <a:gd name="connsiteX2" fmla="*/ 61951 w 601701"/>
              <a:gd name="connsiteY2" fmla="*/ 1427545 h 1430720"/>
              <a:gd name="connsiteX3" fmla="*/ 74651 w 601701"/>
              <a:gd name="connsiteY3" fmla="*/ 1430720 h 1430720"/>
              <a:gd name="connsiteX4" fmla="*/ 109576 w 601701"/>
              <a:gd name="connsiteY4" fmla="*/ 1424370 h 1430720"/>
              <a:gd name="connsiteX5" fmla="*/ 119101 w 601701"/>
              <a:gd name="connsiteY5" fmla="*/ 1418020 h 1430720"/>
              <a:gd name="connsiteX6" fmla="*/ 131801 w 601701"/>
              <a:gd name="connsiteY6" fmla="*/ 1411670 h 1430720"/>
              <a:gd name="connsiteX7" fmla="*/ 141326 w 601701"/>
              <a:gd name="connsiteY7" fmla="*/ 1408495 h 1430720"/>
              <a:gd name="connsiteX8" fmla="*/ 173076 w 601701"/>
              <a:gd name="connsiteY8" fmla="*/ 1389445 h 1430720"/>
              <a:gd name="connsiteX9" fmla="*/ 185776 w 601701"/>
              <a:gd name="connsiteY9" fmla="*/ 1386270 h 1430720"/>
              <a:gd name="connsiteX10" fmla="*/ 233401 w 601701"/>
              <a:gd name="connsiteY10" fmla="*/ 1370395 h 1430720"/>
              <a:gd name="connsiteX11" fmla="*/ 246101 w 601701"/>
              <a:gd name="connsiteY11" fmla="*/ 1367220 h 1430720"/>
              <a:gd name="connsiteX12" fmla="*/ 258801 w 601701"/>
              <a:gd name="connsiteY12" fmla="*/ 1364045 h 1430720"/>
              <a:gd name="connsiteX13" fmla="*/ 268326 w 601701"/>
              <a:gd name="connsiteY13" fmla="*/ 1357695 h 1430720"/>
              <a:gd name="connsiteX14" fmla="*/ 309601 w 601701"/>
              <a:gd name="connsiteY14" fmla="*/ 1348170 h 1430720"/>
              <a:gd name="connsiteX15" fmla="*/ 335001 w 601701"/>
              <a:gd name="connsiteY15" fmla="*/ 1338645 h 1430720"/>
              <a:gd name="connsiteX16" fmla="*/ 354051 w 601701"/>
              <a:gd name="connsiteY16" fmla="*/ 1335470 h 1430720"/>
              <a:gd name="connsiteX17" fmla="*/ 385801 w 601701"/>
              <a:gd name="connsiteY17" fmla="*/ 1325945 h 1430720"/>
              <a:gd name="connsiteX18" fmla="*/ 414376 w 601701"/>
              <a:gd name="connsiteY18" fmla="*/ 1322770 h 1430720"/>
              <a:gd name="connsiteX19" fmla="*/ 487401 w 601701"/>
              <a:gd name="connsiteY19" fmla="*/ 1313245 h 1430720"/>
              <a:gd name="connsiteX20" fmla="*/ 500101 w 601701"/>
              <a:gd name="connsiteY20" fmla="*/ 1310070 h 1430720"/>
              <a:gd name="connsiteX21" fmla="*/ 522326 w 601701"/>
              <a:gd name="connsiteY21" fmla="*/ 1303720 h 1430720"/>
              <a:gd name="connsiteX22" fmla="*/ 579476 w 601701"/>
              <a:gd name="connsiteY22" fmla="*/ 1294195 h 1430720"/>
              <a:gd name="connsiteX23" fmla="*/ 598526 w 601701"/>
              <a:gd name="connsiteY23" fmla="*/ 1291020 h 1430720"/>
              <a:gd name="connsiteX24" fmla="*/ 595351 w 601701"/>
              <a:gd name="connsiteY24" fmla="*/ 1278320 h 1430720"/>
              <a:gd name="connsiteX25" fmla="*/ 582651 w 601701"/>
              <a:gd name="connsiteY25" fmla="*/ 1259270 h 1430720"/>
              <a:gd name="connsiteX26" fmla="*/ 582651 w 601701"/>
              <a:gd name="connsiteY26" fmla="*/ 1211645 h 1430720"/>
              <a:gd name="connsiteX27" fmla="*/ 595351 w 601701"/>
              <a:gd name="connsiteY27" fmla="*/ 1198945 h 1430720"/>
              <a:gd name="connsiteX28" fmla="*/ 601701 w 601701"/>
              <a:gd name="connsiteY28" fmla="*/ 1189420 h 1430720"/>
              <a:gd name="connsiteX29" fmla="*/ 595351 w 601701"/>
              <a:gd name="connsiteY29" fmla="*/ 1173545 h 1430720"/>
              <a:gd name="connsiteX30" fmla="*/ 541376 w 601701"/>
              <a:gd name="connsiteY30" fmla="*/ 1154495 h 1430720"/>
              <a:gd name="connsiteX31" fmla="*/ 528676 w 601701"/>
              <a:gd name="connsiteY31" fmla="*/ 1148145 h 1430720"/>
              <a:gd name="connsiteX32" fmla="*/ 519151 w 601701"/>
              <a:gd name="connsiteY32" fmla="*/ 1144970 h 1430720"/>
              <a:gd name="connsiteX33" fmla="*/ 512801 w 601701"/>
              <a:gd name="connsiteY33" fmla="*/ 1135445 h 1430720"/>
              <a:gd name="connsiteX34" fmla="*/ 522326 w 601701"/>
              <a:gd name="connsiteY34" fmla="*/ 1103695 h 1430720"/>
              <a:gd name="connsiteX35" fmla="*/ 538201 w 601701"/>
              <a:gd name="connsiteY35" fmla="*/ 1071945 h 1430720"/>
              <a:gd name="connsiteX36" fmla="*/ 544551 w 601701"/>
              <a:gd name="connsiteY36" fmla="*/ 1049720 h 1430720"/>
              <a:gd name="connsiteX37" fmla="*/ 550901 w 601701"/>
              <a:gd name="connsiteY37" fmla="*/ 1024320 h 1430720"/>
              <a:gd name="connsiteX38" fmla="*/ 547726 w 601701"/>
              <a:gd name="connsiteY38" fmla="*/ 992570 h 1430720"/>
              <a:gd name="connsiteX39" fmla="*/ 538201 w 601701"/>
              <a:gd name="connsiteY39" fmla="*/ 983045 h 1430720"/>
              <a:gd name="connsiteX40" fmla="*/ 535026 w 601701"/>
              <a:gd name="connsiteY40" fmla="*/ 970345 h 1430720"/>
              <a:gd name="connsiteX41" fmla="*/ 528676 w 601701"/>
              <a:gd name="connsiteY41" fmla="*/ 960820 h 1430720"/>
              <a:gd name="connsiteX42" fmla="*/ 525501 w 601701"/>
              <a:gd name="connsiteY42" fmla="*/ 919545 h 1430720"/>
              <a:gd name="connsiteX43" fmla="*/ 535026 w 601701"/>
              <a:gd name="connsiteY43" fmla="*/ 906845 h 1430720"/>
              <a:gd name="connsiteX44" fmla="*/ 541376 w 601701"/>
              <a:gd name="connsiteY44" fmla="*/ 894145 h 1430720"/>
              <a:gd name="connsiteX45" fmla="*/ 538201 w 601701"/>
              <a:gd name="connsiteY45" fmla="*/ 881445 h 1430720"/>
              <a:gd name="connsiteX46" fmla="*/ 522326 w 601701"/>
              <a:gd name="connsiteY46" fmla="*/ 865570 h 1430720"/>
              <a:gd name="connsiteX47" fmla="*/ 515976 w 601701"/>
              <a:gd name="connsiteY47" fmla="*/ 846520 h 1430720"/>
              <a:gd name="connsiteX48" fmla="*/ 490576 w 601701"/>
              <a:gd name="connsiteY48" fmla="*/ 843345 h 1430720"/>
              <a:gd name="connsiteX49" fmla="*/ 481051 w 601701"/>
              <a:gd name="connsiteY49" fmla="*/ 830645 h 1430720"/>
              <a:gd name="connsiteX50" fmla="*/ 474701 w 601701"/>
              <a:gd name="connsiteY50" fmla="*/ 808420 h 1430720"/>
              <a:gd name="connsiteX51" fmla="*/ 468351 w 601701"/>
              <a:gd name="connsiteY51" fmla="*/ 792545 h 1430720"/>
              <a:gd name="connsiteX52" fmla="*/ 458826 w 601701"/>
              <a:gd name="connsiteY52" fmla="*/ 681420 h 1430720"/>
              <a:gd name="connsiteX53" fmla="*/ 446126 w 601701"/>
              <a:gd name="connsiteY53" fmla="*/ 665545 h 1430720"/>
              <a:gd name="connsiteX54" fmla="*/ 420726 w 601701"/>
              <a:gd name="connsiteY54" fmla="*/ 656020 h 1430720"/>
              <a:gd name="connsiteX55" fmla="*/ 395326 w 601701"/>
              <a:gd name="connsiteY55" fmla="*/ 652845 h 1430720"/>
              <a:gd name="connsiteX56" fmla="*/ 366751 w 601701"/>
              <a:gd name="connsiteY56" fmla="*/ 640145 h 1430720"/>
              <a:gd name="connsiteX57" fmla="*/ 363576 w 601701"/>
              <a:gd name="connsiteY57" fmla="*/ 630620 h 1430720"/>
              <a:gd name="connsiteX58" fmla="*/ 350876 w 601701"/>
              <a:gd name="connsiteY58" fmla="*/ 605220 h 1430720"/>
              <a:gd name="connsiteX59" fmla="*/ 344526 w 601701"/>
              <a:gd name="connsiteY59" fmla="*/ 592520 h 1430720"/>
              <a:gd name="connsiteX60" fmla="*/ 315951 w 601701"/>
              <a:gd name="connsiteY60" fmla="*/ 548070 h 1430720"/>
              <a:gd name="connsiteX61" fmla="*/ 309601 w 601701"/>
              <a:gd name="connsiteY61" fmla="*/ 538545 h 1430720"/>
              <a:gd name="connsiteX62" fmla="*/ 303251 w 601701"/>
              <a:gd name="connsiteY62" fmla="*/ 513145 h 1430720"/>
              <a:gd name="connsiteX63" fmla="*/ 300076 w 601701"/>
              <a:gd name="connsiteY63" fmla="*/ 503620 h 1430720"/>
              <a:gd name="connsiteX64" fmla="*/ 296901 w 601701"/>
              <a:gd name="connsiteY64" fmla="*/ 487745 h 1430720"/>
              <a:gd name="connsiteX65" fmla="*/ 312776 w 601701"/>
              <a:gd name="connsiteY65" fmla="*/ 459170 h 1430720"/>
              <a:gd name="connsiteX66" fmla="*/ 325476 w 601701"/>
              <a:gd name="connsiteY66" fmla="*/ 455995 h 1430720"/>
              <a:gd name="connsiteX67" fmla="*/ 338176 w 601701"/>
              <a:gd name="connsiteY67" fmla="*/ 446470 h 1430720"/>
              <a:gd name="connsiteX68" fmla="*/ 369926 w 601701"/>
              <a:gd name="connsiteY68" fmla="*/ 424245 h 1430720"/>
              <a:gd name="connsiteX69" fmla="*/ 382626 w 601701"/>
              <a:gd name="connsiteY69" fmla="*/ 398845 h 1430720"/>
              <a:gd name="connsiteX70" fmla="*/ 388976 w 601701"/>
              <a:gd name="connsiteY70" fmla="*/ 389320 h 1430720"/>
              <a:gd name="connsiteX71" fmla="*/ 392151 w 601701"/>
              <a:gd name="connsiteY71" fmla="*/ 316295 h 1430720"/>
              <a:gd name="connsiteX72" fmla="*/ 398501 w 601701"/>
              <a:gd name="connsiteY72" fmla="*/ 306770 h 1430720"/>
              <a:gd name="connsiteX73" fmla="*/ 417551 w 601701"/>
              <a:gd name="connsiteY73" fmla="*/ 287720 h 1430720"/>
              <a:gd name="connsiteX74" fmla="*/ 427076 w 601701"/>
              <a:gd name="connsiteY74" fmla="*/ 278195 h 1430720"/>
              <a:gd name="connsiteX75" fmla="*/ 430251 w 601701"/>
              <a:gd name="connsiteY75" fmla="*/ 268670 h 1430720"/>
              <a:gd name="connsiteX76" fmla="*/ 417551 w 601701"/>
              <a:gd name="connsiteY76" fmla="*/ 233745 h 1430720"/>
              <a:gd name="connsiteX77" fmla="*/ 420726 w 601701"/>
              <a:gd name="connsiteY77" fmla="*/ 205170 h 1430720"/>
              <a:gd name="connsiteX78" fmla="*/ 439776 w 601701"/>
              <a:gd name="connsiteY78" fmla="*/ 186120 h 1430720"/>
              <a:gd name="connsiteX79" fmla="*/ 462001 w 601701"/>
              <a:gd name="connsiteY79" fmla="*/ 170245 h 1430720"/>
              <a:gd name="connsiteX80" fmla="*/ 481051 w 601701"/>
              <a:gd name="connsiteY80" fmla="*/ 151195 h 1430720"/>
              <a:gd name="connsiteX81" fmla="*/ 493751 w 601701"/>
              <a:gd name="connsiteY81" fmla="*/ 135320 h 1430720"/>
              <a:gd name="connsiteX82" fmla="*/ 500101 w 601701"/>
              <a:gd name="connsiteY82" fmla="*/ 122620 h 1430720"/>
              <a:gd name="connsiteX83" fmla="*/ 512801 w 601701"/>
              <a:gd name="connsiteY83" fmla="*/ 109920 h 1430720"/>
              <a:gd name="connsiteX84" fmla="*/ 528676 w 601701"/>
              <a:gd name="connsiteY84" fmla="*/ 81345 h 1430720"/>
              <a:gd name="connsiteX85" fmla="*/ 541376 w 601701"/>
              <a:gd name="connsiteY85" fmla="*/ 65470 h 1430720"/>
              <a:gd name="connsiteX86" fmla="*/ 554076 w 601701"/>
              <a:gd name="connsiteY86" fmla="*/ 33721 h 1430720"/>
              <a:gd name="connsiteX87" fmla="*/ 557251 w 601701"/>
              <a:gd name="connsiteY87" fmla="*/ 11495 h 1430720"/>
              <a:gd name="connsiteX88" fmla="*/ 560426 w 601701"/>
              <a:gd name="connsiteY88" fmla="*/ 1970 h 1430720"/>
              <a:gd name="connsiteX89" fmla="*/ 471526 w 601701"/>
              <a:gd name="connsiteY89" fmla="*/ 49595 h 1430720"/>
              <a:gd name="connsiteX90" fmla="*/ 354051 w 601701"/>
              <a:gd name="connsiteY90" fmla="*/ 81345 h 1430720"/>
              <a:gd name="connsiteX91" fmla="*/ 303251 w 601701"/>
              <a:gd name="connsiteY91" fmla="*/ 122620 h 1430720"/>
              <a:gd name="connsiteX92" fmla="*/ 242926 w 601701"/>
              <a:gd name="connsiteY92" fmla="*/ 138495 h 1430720"/>
              <a:gd name="connsiteX93" fmla="*/ 169901 w 601701"/>
              <a:gd name="connsiteY93" fmla="*/ 201995 h 1430720"/>
              <a:gd name="connsiteX94" fmla="*/ 154026 w 601701"/>
              <a:gd name="connsiteY94" fmla="*/ 265495 h 1430720"/>
              <a:gd name="connsiteX95" fmla="*/ 150851 w 601701"/>
              <a:gd name="connsiteY95" fmla="*/ 275020 h 1430720"/>
              <a:gd name="connsiteX96" fmla="*/ 157201 w 601701"/>
              <a:gd name="connsiteY96" fmla="*/ 376620 h 1430720"/>
              <a:gd name="connsiteX97" fmla="*/ 160376 w 601701"/>
              <a:gd name="connsiteY97" fmla="*/ 392495 h 1430720"/>
              <a:gd name="connsiteX98" fmla="*/ 166726 w 601701"/>
              <a:gd name="connsiteY98" fmla="*/ 522670 h 1430720"/>
              <a:gd name="connsiteX99" fmla="*/ 169901 w 601701"/>
              <a:gd name="connsiteY99" fmla="*/ 544895 h 1430720"/>
              <a:gd name="connsiteX100" fmla="*/ 176251 w 601701"/>
              <a:gd name="connsiteY100" fmla="*/ 567120 h 1430720"/>
              <a:gd name="connsiteX101" fmla="*/ 182601 w 601701"/>
              <a:gd name="connsiteY101" fmla="*/ 592520 h 1430720"/>
              <a:gd name="connsiteX102" fmla="*/ 185776 w 601701"/>
              <a:gd name="connsiteY102" fmla="*/ 605220 h 1430720"/>
              <a:gd name="connsiteX103" fmla="*/ 182601 w 601701"/>
              <a:gd name="connsiteY103" fmla="*/ 652845 h 1430720"/>
              <a:gd name="connsiteX104" fmla="*/ 176251 w 601701"/>
              <a:gd name="connsiteY104" fmla="*/ 665545 h 1430720"/>
              <a:gd name="connsiteX105" fmla="*/ 160376 w 601701"/>
              <a:gd name="connsiteY105" fmla="*/ 703645 h 1430720"/>
              <a:gd name="connsiteX106" fmla="*/ 150851 w 601701"/>
              <a:gd name="connsiteY106" fmla="*/ 725870 h 1430720"/>
              <a:gd name="connsiteX107" fmla="*/ 141326 w 601701"/>
              <a:gd name="connsiteY107" fmla="*/ 751270 h 1430720"/>
              <a:gd name="connsiteX108" fmla="*/ 134976 w 601701"/>
              <a:gd name="connsiteY108" fmla="*/ 789370 h 1430720"/>
              <a:gd name="connsiteX109" fmla="*/ 128626 w 601701"/>
              <a:gd name="connsiteY109" fmla="*/ 814770 h 1430720"/>
              <a:gd name="connsiteX110" fmla="*/ 125451 w 601701"/>
              <a:gd name="connsiteY110" fmla="*/ 830645 h 1430720"/>
              <a:gd name="connsiteX111" fmla="*/ 119101 w 601701"/>
              <a:gd name="connsiteY111" fmla="*/ 852870 h 1430720"/>
              <a:gd name="connsiteX112" fmla="*/ 112751 w 601701"/>
              <a:gd name="connsiteY112" fmla="*/ 881445 h 1430720"/>
              <a:gd name="connsiteX113" fmla="*/ 109576 w 601701"/>
              <a:gd name="connsiteY113" fmla="*/ 903670 h 1430720"/>
              <a:gd name="connsiteX114" fmla="*/ 103226 w 601701"/>
              <a:gd name="connsiteY114" fmla="*/ 941770 h 1430720"/>
              <a:gd name="connsiteX115" fmla="*/ 96876 w 601701"/>
              <a:gd name="connsiteY115" fmla="*/ 986220 h 1430720"/>
              <a:gd name="connsiteX116" fmla="*/ 87351 w 601701"/>
              <a:gd name="connsiteY116" fmla="*/ 1008445 h 1430720"/>
              <a:gd name="connsiteX117" fmla="*/ 84176 w 601701"/>
              <a:gd name="connsiteY117" fmla="*/ 1024320 h 1430720"/>
              <a:gd name="connsiteX118" fmla="*/ 74651 w 601701"/>
              <a:gd name="connsiteY118" fmla="*/ 1049720 h 1430720"/>
              <a:gd name="connsiteX119" fmla="*/ 61951 w 601701"/>
              <a:gd name="connsiteY119" fmla="*/ 1097345 h 1430720"/>
              <a:gd name="connsiteX120" fmla="*/ 58776 w 601701"/>
              <a:gd name="connsiteY120" fmla="*/ 1113220 h 1430720"/>
              <a:gd name="connsiteX121" fmla="*/ 39726 w 601701"/>
              <a:gd name="connsiteY121" fmla="*/ 1160845 h 1430720"/>
              <a:gd name="connsiteX122" fmla="*/ 27026 w 601701"/>
              <a:gd name="connsiteY122" fmla="*/ 1186245 h 1430720"/>
              <a:gd name="connsiteX123" fmla="*/ 20676 w 601701"/>
              <a:gd name="connsiteY123" fmla="*/ 1208470 h 1430720"/>
              <a:gd name="connsiteX124" fmla="*/ 17501 w 601701"/>
              <a:gd name="connsiteY124" fmla="*/ 1217995 h 1430720"/>
              <a:gd name="connsiteX125" fmla="*/ 11151 w 601701"/>
              <a:gd name="connsiteY125" fmla="*/ 1227520 h 1430720"/>
              <a:gd name="connsiteX126" fmla="*/ 4801 w 601701"/>
              <a:gd name="connsiteY126" fmla="*/ 1389445 h 1430720"/>
              <a:gd name="connsiteX127" fmla="*/ 14326 w 601701"/>
              <a:gd name="connsiteY127" fmla="*/ 1424370 h 1430720"/>
              <a:gd name="connsiteX128" fmla="*/ 36551 w 601701"/>
              <a:gd name="connsiteY128" fmla="*/ 1424370 h 1430720"/>
              <a:gd name="connsiteX0" fmla="*/ 36551 w 601701"/>
              <a:gd name="connsiteY0" fmla="*/ 1425143 h 1431493"/>
              <a:gd name="connsiteX1" fmla="*/ 52426 w 601701"/>
              <a:gd name="connsiteY1" fmla="*/ 1421968 h 1431493"/>
              <a:gd name="connsiteX2" fmla="*/ 61951 w 601701"/>
              <a:gd name="connsiteY2" fmla="*/ 1428318 h 1431493"/>
              <a:gd name="connsiteX3" fmla="*/ 74651 w 601701"/>
              <a:gd name="connsiteY3" fmla="*/ 1431493 h 1431493"/>
              <a:gd name="connsiteX4" fmla="*/ 109576 w 601701"/>
              <a:gd name="connsiteY4" fmla="*/ 1425143 h 1431493"/>
              <a:gd name="connsiteX5" fmla="*/ 119101 w 601701"/>
              <a:gd name="connsiteY5" fmla="*/ 1418793 h 1431493"/>
              <a:gd name="connsiteX6" fmla="*/ 131801 w 601701"/>
              <a:gd name="connsiteY6" fmla="*/ 1412443 h 1431493"/>
              <a:gd name="connsiteX7" fmla="*/ 141326 w 601701"/>
              <a:gd name="connsiteY7" fmla="*/ 1409268 h 1431493"/>
              <a:gd name="connsiteX8" fmla="*/ 173076 w 601701"/>
              <a:gd name="connsiteY8" fmla="*/ 1390218 h 1431493"/>
              <a:gd name="connsiteX9" fmla="*/ 185776 w 601701"/>
              <a:gd name="connsiteY9" fmla="*/ 1387043 h 1431493"/>
              <a:gd name="connsiteX10" fmla="*/ 233401 w 601701"/>
              <a:gd name="connsiteY10" fmla="*/ 1371168 h 1431493"/>
              <a:gd name="connsiteX11" fmla="*/ 246101 w 601701"/>
              <a:gd name="connsiteY11" fmla="*/ 1367993 h 1431493"/>
              <a:gd name="connsiteX12" fmla="*/ 258801 w 601701"/>
              <a:gd name="connsiteY12" fmla="*/ 1364818 h 1431493"/>
              <a:gd name="connsiteX13" fmla="*/ 268326 w 601701"/>
              <a:gd name="connsiteY13" fmla="*/ 1358468 h 1431493"/>
              <a:gd name="connsiteX14" fmla="*/ 309601 w 601701"/>
              <a:gd name="connsiteY14" fmla="*/ 1348943 h 1431493"/>
              <a:gd name="connsiteX15" fmla="*/ 335001 w 601701"/>
              <a:gd name="connsiteY15" fmla="*/ 1339418 h 1431493"/>
              <a:gd name="connsiteX16" fmla="*/ 354051 w 601701"/>
              <a:gd name="connsiteY16" fmla="*/ 1336243 h 1431493"/>
              <a:gd name="connsiteX17" fmla="*/ 385801 w 601701"/>
              <a:gd name="connsiteY17" fmla="*/ 1326718 h 1431493"/>
              <a:gd name="connsiteX18" fmla="*/ 414376 w 601701"/>
              <a:gd name="connsiteY18" fmla="*/ 1323543 h 1431493"/>
              <a:gd name="connsiteX19" fmla="*/ 487401 w 601701"/>
              <a:gd name="connsiteY19" fmla="*/ 1314018 h 1431493"/>
              <a:gd name="connsiteX20" fmla="*/ 500101 w 601701"/>
              <a:gd name="connsiteY20" fmla="*/ 1310843 h 1431493"/>
              <a:gd name="connsiteX21" fmla="*/ 522326 w 601701"/>
              <a:gd name="connsiteY21" fmla="*/ 1304493 h 1431493"/>
              <a:gd name="connsiteX22" fmla="*/ 579476 w 601701"/>
              <a:gd name="connsiteY22" fmla="*/ 1294968 h 1431493"/>
              <a:gd name="connsiteX23" fmla="*/ 598526 w 601701"/>
              <a:gd name="connsiteY23" fmla="*/ 1291793 h 1431493"/>
              <a:gd name="connsiteX24" fmla="*/ 595351 w 601701"/>
              <a:gd name="connsiteY24" fmla="*/ 1279093 h 1431493"/>
              <a:gd name="connsiteX25" fmla="*/ 582651 w 601701"/>
              <a:gd name="connsiteY25" fmla="*/ 1260043 h 1431493"/>
              <a:gd name="connsiteX26" fmla="*/ 582651 w 601701"/>
              <a:gd name="connsiteY26" fmla="*/ 1212418 h 1431493"/>
              <a:gd name="connsiteX27" fmla="*/ 595351 w 601701"/>
              <a:gd name="connsiteY27" fmla="*/ 1199718 h 1431493"/>
              <a:gd name="connsiteX28" fmla="*/ 601701 w 601701"/>
              <a:gd name="connsiteY28" fmla="*/ 1190193 h 1431493"/>
              <a:gd name="connsiteX29" fmla="*/ 595351 w 601701"/>
              <a:gd name="connsiteY29" fmla="*/ 1174318 h 1431493"/>
              <a:gd name="connsiteX30" fmla="*/ 541376 w 601701"/>
              <a:gd name="connsiteY30" fmla="*/ 1155268 h 1431493"/>
              <a:gd name="connsiteX31" fmla="*/ 528676 w 601701"/>
              <a:gd name="connsiteY31" fmla="*/ 1148918 h 1431493"/>
              <a:gd name="connsiteX32" fmla="*/ 519151 w 601701"/>
              <a:gd name="connsiteY32" fmla="*/ 1145743 h 1431493"/>
              <a:gd name="connsiteX33" fmla="*/ 512801 w 601701"/>
              <a:gd name="connsiteY33" fmla="*/ 1136218 h 1431493"/>
              <a:gd name="connsiteX34" fmla="*/ 522326 w 601701"/>
              <a:gd name="connsiteY34" fmla="*/ 1104468 h 1431493"/>
              <a:gd name="connsiteX35" fmla="*/ 538201 w 601701"/>
              <a:gd name="connsiteY35" fmla="*/ 1072718 h 1431493"/>
              <a:gd name="connsiteX36" fmla="*/ 544551 w 601701"/>
              <a:gd name="connsiteY36" fmla="*/ 1050493 h 1431493"/>
              <a:gd name="connsiteX37" fmla="*/ 550901 w 601701"/>
              <a:gd name="connsiteY37" fmla="*/ 1025093 h 1431493"/>
              <a:gd name="connsiteX38" fmla="*/ 547726 w 601701"/>
              <a:gd name="connsiteY38" fmla="*/ 993343 h 1431493"/>
              <a:gd name="connsiteX39" fmla="*/ 538201 w 601701"/>
              <a:gd name="connsiteY39" fmla="*/ 983818 h 1431493"/>
              <a:gd name="connsiteX40" fmla="*/ 535026 w 601701"/>
              <a:gd name="connsiteY40" fmla="*/ 971118 h 1431493"/>
              <a:gd name="connsiteX41" fmla="*/ 528676 w 601701"/>
              <a:gd name="connsiteY41" fmla="*/ 961593 h 1431493"/>
              <a:gd name="connsiteX42" fmla="*/ 525501 w 601701"/>
              <a:gd name="connsiteY42" fmla="*/ 920318 h 1431493"/>
              <a:gd name="connsiteX43" fmla="*/ 535026 w 601701"/>
              <a:gd name="connsiteY43" fmla="*/ 907618 h 1431493"/>
              <a:gd name="connsiteX44" fmla="*/ 541376 w 601701"/>
              <a:gd name="connsiteY44" fmla="*/ 894918 h 1431493"/>
              <a:gd name="connsiteX45" fmla="*/ 538201 w 601701"/>
              <a:gd name="connsiteY45" fmla="*/ 882218 h 1431493"/>
              <a:gd name="connsiteX46" fmla="*/ 522326 w 601701"/>
              <a:gd name="connsiteY46" fmla="*/ 866343 h 1431493"/>
              <a:gd name="connsiteX47" fmla="*/ 515976 w 601701"/>
              <a:gd name="connsiteY47" fmla="*/ 847293 h 1431493"/>
              <a:gd name="connsiteX48" fmla="*/ 490576 w 601701"/>
              <a:gd name="connsiteY48" fmla="*/ 844118 h 1431493"/>
              <a:gd name="connsiteX49" fmla="*/ 481051 w 601701"/>
              <a:gd name="connsiteY49" fmla="*/ 831418 h 1431493"/>
              <a:gd name="connsiteX50" fmla="*/ 474701 w 601701"/>
              <a:gd name="connsiteY50" fmla="*/ 809193 h 1431493"/>
              <a:gd name="connsiteX51" fmla="*/ 468351 w 601701"/>
              <a:gd name="connsiteY51" fmla="*/ 793318 h 1431493"/>
              <a:gd name="connsiteX52" fmla="*/ 458826 w 601701"/>
              <a:gd name="connsiteY52" fmla="*/ 682193 h 1431493"/>
              <a:gd name="connsiteX53" fmla="*/ 446126 w 601701"/>
              <a:gd name="connsiteY53" fmla="*/ 666318 h 1431493"/>
              <a:gd name="connsiteX54" fmla="*/ 420726 w 601701"/>
              <a:gd name="connsiteY54" fmla="*/ 656793 h 1431493"/>
              <a:gd name="connsiteX55" fmla="*/ 395326 w 601701"/>
              <a:gd name="connsiteY55" fmla="*/ 653618 h 1431493"/>
              <a:gd name="connsiteX56" fmla="*/ 366751 w 601701"/>
              <a:gd name="connsiteY56" fmla="*/ 640918 h 1431493"/>
              <a:gd name="connsiteX57" fmla="*/ 363576 w 601701"/>
              <a:gd name="connsiteY57" fmla="*/ 631393 h 1431493"/>
              <a:gd name="connsiteX58" fmla="*/ 350876 w 601701"/>
              <a:gd name="connsiteY58" fmla="*/ 605993 h 1431493"/>
              <a:gd name="connsiteX59" fmla="*/ 344526 w 601701"/>
              <a:gd name="connsiteY59" fmla="*/ 593293 h 1431493"/>
              <a:gd name="connsiteX60" fmla="*/ 315951 w 601701"/>
              <a:gd name="connsiteY60" fmla="*/ 548843 h 1431493"/>
              <a:gd name="connsiteX61" fmla="*/ 309601 w 601701"/>
              <a:gd name="connsiteY61" fmla="*/ 539318 h 1431493"/>
              <a:gd name="connsiteX62" fmla="*/ 303251 w 601701"/>
              <a:gd name="connsiteY62" fmla="*/ 513918 h 1431493"/>
              <a:gd name="connsiteX63" fmla="*/ 300076 w 601701"/>
              <a:gd name="connsiteY63" fmla="*/ 504393 h 1431493"/>
              <a:gd name="connsiteX64" fmla="*/ 296901 w 601701"/>
              <a:gd name="connsiteY64" fmla="*/ 488518 h 1431493"/>
              <a:gd name="connsiteX65" fmla="*/ 312776 w 601701"/>
              <a:gd name="connsiteY65" fmla="*/ 459943 h 1431493"/>
              <a:gd name="connsiteX66" fmla="*/ 325476 w 601701"/>
              <a:gd name="connsiteY66" fmla="*/ 456768 h 1431493"/>
              <a:gd name="connsiteX67" fmla="*/ 338176 w 601701"/>
              <a:gd name="connsiteY67" fmla="*/ 447243 h 1431493"/>
              <a:gd name="connsiteX68" fmla="*/ 369926 w 601701"/>
              <a:gd name="connsiteY68" fmla="*/ 425018 h 1431493"/>
              <a:gd name="connsiteX69" fmla="*/ 382626 w 601701"/>
              <a:gd name="connsiteY69" fmla="*/ 399618 h 1431493"/>
              <a:gd name="connsiteX70" fmla="*/ 388976 w 601701"/>
              <a:gd name="connsiteY70" fmla="*/ 390093 h 1431493"/>
              <a:gd name="connsiteX71" fmla="*/ 392151 w 601701"/>
              <a:gd name="connsiteY71" fmla="*/ 317068 h 1431493"/>
              <a:gd name="connsiteX72" fmla="*/ 398501 w 601701"/>
              <a:gd name="connsiteY72" fmla="*/ 307543 h 1431493"/>
              <a:gd name="connsiteX73" fmla="*/ 417551 w 601701"/>
              <a:gd name="connsiteY73" fmla="*/ 288493 h 1431493"/>
              <a:gd name="connsiteX74" fmla="*/ 427076 w 601701"/>
              <a:gd name="connsiteY74" fmla="*/ 278968 h 1431493"/>
              <a:gd name="connsiteX75" fmla="*/ 430251 w 601701"/>
              <a:gd name="connsiteY75" fmla="*/ 269443 h 1431493"/>
              <a:gd name="connsiteX76" fmla="*/ 417551 w 601701"/>
              <a:gd name="connsiteY76" fmla="*/ 234518 h 1431493"/>
              <a:gd name="connsiteX77" fmla="*/ 420726 w 601701"/>
              <a:gd name="connsiteY77" fmla="*/ 205943 h 1431493"/>
              <a:gd name="connsiteX78" fmla="*/ 439776 w 601701"/>
              <a:gd name="connsiteY78" fmla="*/ 186893 h 1431493"/>
              <a:gd name="connsiteX79" fmla="*/ 462001 w 601701"/>
              <a:gd name="connsiteY79" fmla="*/ 171018 h 1431493"/>
              <a:gd name="connsiteX80" fmla="*/ 481051 w 601701"/>
              <a:gd name="connsiteY80" fmla="*/ 151968 h 1431493"/>
              <a:gd name="connsiteX81" fmla="*/ 493751 w 601701"/>
              <a:gd name="connsiteY81" fmla="*/ 136093 h 1431493"/>
              <a:gd name="connsiteX82" fmla="*/ 500101 w 601701"/>
              <a:gd name="connsiteY82" fmla="*/ 123393 h 1431493"/>
              <a:gd name="connsiteX83" fmla="*/ 512801 w 601701"/>
              <a:gd name="connsiteY83" fmla="*/ 110693 h 1431493"/>
              <a:gd name="connsiteX84" fmla="*/ 528676 w 601701"/>
              <a:gd name="connsiteY84" fmla="*/ 82118 h 1431493"/>
              <a:gd name="connsiteX85" fmla="*/ 541376 w 601701"/>
              <a:gd name="connsiteY85" fmla="*/ 66243 h 1431493"/>
              <a:gd name="connsiteX86" fmla="*/ 557251 w 601701"/>
              <a:gd name="connsiteY86" fmla="*/ 12268 h 1431493"/>
              <a:gd name="connsiteX87" fmla="*/ 560426 w 601701"/>
              <a:gd name="connsiteY87" fmla="*/ 2743 h 1431493"/>
              <a:gd name="connsiteX88" fmla="*/ 471526 w 601701"/>
              <a:gd name="connsiteY88" fmla="*/ 50368 h 1431493"/>
              <a:gd name="connsiteX89" fmla="*/ 354051 w 601701"/>
              <a:gd name="connsiteY89" fmla="*/ 82118 h 1431493"/>
              <a:gd name="connsiteX90" fmla="*/ 303251 w 601701"/>
              <a:gd name="connsiteY90" fmla="*/ 123393 h 1431493"/>
              <a:gd name="connsiteX91" fmla="*/ 242926 w 601701"/>
              <a:gd name="connsiteY91" fmla="*/ 139268 h 1431493"/>
              <a:gd name="connsiteX92" fmla="*/ 169901 w 601701"/>
              <a:gd name="connsiteY92" fmla="*/ 202768 h 1431493"/>
              <a:gd name="connsiteX93" fmla="*/ 154026 w 601701"/>
              <a:gd name="connsiteY93" fmla="*/ 266268 h 1431493"/>
              <a:gd name="connsiteX94" fmla="*/ 150851 w 601701"/>
              <a:gd name="connsiteY94" fmla="*/ 275793 h 1431493"/>
              <a:gd name="connsiteX95" fmla="*/ 157201 w 601701"/>
              <a:gd name="connsiteY95" fmla="*/ 377393 h 1431493"/>
              <a:gd name="connsiteX96" fmla="*/ 160376 w 601701"/>
              <a:gd name="connsiteY96" fmla="*/ 393268 h 1431493"/>
              <a:gd name="connsiteX97" fmla="*/ 166726 w 601701"/>
              <a:gd name="connsiteY97" fmla="*/ 523443 h 1431493"/>
              <a:gd name="connsiteX98" fmla="*/ 169901 w 601701"/>
              <a:gd name="connsiteY98" fmla="*/ 545668 h 1431493"/>
              <a:gd name="connsiteX99" fmla="*/ 176251 w 601701"/>
              <a:gd name="connsiteY99" fmla="*/ 567893 h 1431493"/>
              <a:gd name="connsiteX100" fmla="*/ 182601 w 601701"/>
              <a:gd name="connsiteY100" fmla="*/ 593293 h 1431493"/>
              <a:gd name="connsiteX101" fmla="*/ 185776 w 601701"/>
              <a:gd name="connsiteY101" fmla="*/ 605993 h 1431493"/>
              <a:gd name="connsiteX102" fmla="*/ 182601 w 601701"/>
              <a:gd name="connsiteY102" fmla="*/ 653618 h 1431493"/>
              <a:gd name="connsiteX103" fmla="*/ 176251 w 601701"/>
              <a:gd name="connsiteY103" fmla="*/ 666318 h 1431493"/>
              <a:gd name="connsiteX104" fmla="*/ 160376 w 601701"/>
              <a:gd name="connsiteY104" fmla="*/ 704418 h 1431493"/>
              <a:gd name="connsiteX105" fmla="*/ 150851 w 601701"/>
              <a:gd name="connsiteY105" fmla="*/ 726643 h 1431493"/>
              <a:gd name="connsiteX106" fmla="*/ 141326 w 601701"/>
              <a:gd name="connsiteY106" fmla="*/ 752043 h 1431493"/>
              <a:gd name="connsiteX107" fmla="*/ 134976 w 601701"/>
              <a:gd name="connsiteY107" fmla="*/ 790143 h 1431493"/>
              <a:gd name="connsiteX108" fmla="*/ 128626 w 601701"/>
              <a:gd name="connsiteY108" fmla="*/ 815543 h 1431493"/>
              <a:gd name="connsiteX109" fmla="*/ 125451 w 601701"/>
              <a:gd name="connsiteY109" fmla="*/ 831418 h 1431493"/>
              <a:gd name="connsiteX110" fmla="*/ 119101 w 601701"/>
              <a:gd name="connsiteY110" fmla="*/ 853643 h 1431493"/>
              <a:gd name="connsiteX111" fmla="*/ 112751 w 601701"/>
              <a:gd name="connsiteY111" fmla="*/ 882218 h 1431493"/>
              <a:gd name="connsiteX112" fmla="*/ 109576 w 601701"/>
              <a:gd name="connsiteY112" fmla="*/ 904443 h 1431493"/>
              <a:gd name="connsiteX113" fmla="*/ 103226 w 601701"/>
              <a:gd name="connsiteY113" fmla="*/ 942543 h 1431493"/>
              <a:gd name="connsiteX114" fmla="*/ 96876 w 601701"/>
              <a:gd name="connsiteY114" fmla="*/ 986993 h 1431493"/>
              <a:gd name="connsiteX115" fmla="*/ 87351 w 601701"/>
              <a:gd name="connsiteY115" fmla="*/ 1009218 h 1431493"/>
              <a:gd name="connsiteX116" fmla="*/ 84176 w 601701"/>
              <a:gd name="connsiteY116" fmla="*/ 1025093 h 1431493"/>
              <a:gd name="connsiteX117" fmla="*/ 74651 w 601701"/>
              <a:gd name="connsiteY117" fmla="*/ 1050493 h 1431493"/>
              <a:gd name="connsiteX118" fmla="*/ 61951 w 601701"/>
              <a:gd name="connsiteY118" fmla="*/ 1098118 h 1431493"/>
              <a:gd name="connsiteX119" fmla="*/ 58776 w 601701"/>
              <a:gd name="connsiteY119" fmla="*/ 1113993 h 1431493"/>
              <a:gd name="connsiteX120" fmla="*/ 39726 w 601701"/>
              <a:gd name="connsiteY120" fmla="*/ 1161618 h 1431493"/>
              <a:gd name="connsiteX121" fmla="*/ 27026 w 601701"/>
              <a:gd name="connsiteY121" fmla="*/ 1187018 h 1431493"/>
              <a:gd name="connsiteX122" fmla="*/ 20676 w 601701"/>
              <a:gd name="connsiteY122" fmla="*/ 1209243 h 1431493"/>
              <a:gd name="connsiteX123" fmla="*/ 17501 w 601701"/>
              <a:gd name="connsiteY123" fmla="*/ 1218768 h 1431493"/>
              <a:gd name="connsiteX124" fmla="*/ 11151 w 601701"/>
              <a:gd name="connsiteY124" fmla="*/ 1228293 h 1431493"/>
              <a:gd name="connsiteX125" fmla="*/ 4801 w 601701"/>
              <a:gd name="connsiteY125" fmla="*/ 1390218 h 1431493"/>
              <a:gd name="connsiteX126" fmla="*/ 14326 w 601701"/>
              <a:gd name="connsiteY126" fmla="*/ 1425143 h 1431493"/>
              <a:gd name="connsiteX127" fmla="*/ 36551 w 601701"/>
              <a:gd name="connsiteY127" fmla="*/ 1425143 h 1431493"/>
              <a:gd name="connsiteX0" fmla="*/ 36551 w 601701"/>
              <a:gd name="connsiteY0" fmla="*/ 1413045 h 1419395"/>
              <a:gd name="connsiteX1" fmla="*/ 52426 w 601701"/>
              <a:gd name="connsiteY1" fmla="*/ 1409870 h 1419395"/>
              <a:gd name="connsiteX2" fmla="*/ 61951 w 601701"/>
              <a:gd name="connsiteY2" fmla="*/ 1416220 h 1419395"/>
              <a:gd name="connsiteX3" fmla="*/ 74651 w 601701"/>
              <a:gd name="connsiteY3" fmla="*/ 1419395 h 1419395"/>
              <a:gd name="connsiteX4" fmla="*/ 109576 w 601701"/>
              <a:gd name="connsiteY4" fmla="*/ 1413045 h 1419395"/>
              <a:gd name="connsiteX5" fmla="*/ 119101 w 601701"/>
              <a:gd name="connsiteY5" fmla="*/ 1406695 h 1419395"/>
              <a:gd name="connsiteX6" fmla="*/ 131801 w 601701"/>
              <a:gd name="connsiteY6" fmla="*/ 1400345 h 1419395"/>
              <a:gd name="connsiteX7" fmla="*/ 141326 w 601701"/>
              <a:gd name="connsiteY7" fmla="*/ 1397170 h 1419395"/>
              <a:gd name="connsiteX8" fmla="*/ 173076 w 601701"/>
              <a:gd name="connsiteY8" fmla="*/ 1378120 h 1419395"/>
              <a:gd name="connsiteX9" fmla="*/ 185776 w 601701"/>
              <a:gd name="connsiteY9" fmla="*/ 1374945 h 1419395"/>
              <a:gd name="connsiteX10" fmla="*/ 233401 w 601701"/>
              <a:gd name="connsiteY10" fmla="*/ 1359070 h 1419395"/>
              <a:gd name="connsiteX11" fmla="*/ 246101 w 601701"/>
              <a:gd name="connsiteY11" fmla="*/ 1355895 h 1419395"/>
              <a:gd name="connsiteX12" fmla="*/ 258801 w 601701"/>
              <a:gd name="connsiteY12" fmla="*/ 1352720 h 1419395"/>
              <a:gd name="connsiteX13" fmla="*/ 268326 w 601701"/>
              <a:gd name="connsiteY13" fmla="*/ 1346370 h 1419395"/>
              <a:gd name="connsiteX14" fmla="*/ 309601 w 601701"/>
              <a:gd name="connsiteY14" fmla="*/ 1336845 h 1419395"/>
              <a:gd name="connsiteX15" fmla="*/ 335001 w 601701"/>
              <a:gd name="connsiteY15" fmla="*/ 1327320 h 1419395"/>
              <a:gd name="connsiteX16" fmla="*/ 354051 w 601701"/>
              <a:gd name="connsiteY16" fmla="*/ 1324145 h 1419395"/>
              <a:gd name="connsiteX17" fmla="*/ 385801 w 601701"/>
              <a:gd name="connsiteY17" fmla="*/ 1314620 h 1419395"/>
              <a:gd name="connsiteX18" fmla="*/ 414376 w 601701"/>
              <a:gd name="connsiteY18" fmla="*/ 1311445 h 1419395"/>
              <a:gd name="connsiteX19" fmla="*/ 487401 w 601701"/>
              <a:gd name="connsiteY19" fmla="*/ 1301920 h 1419395"/>
              <a:gd name="connsiteX20" fmla="*/ 500101 w 601701"/>
              <a:gd name="connsiteY20" fmla="*/ 1298745 h 1419395"/>
              <a:gd name="connsiteX21" fmla="*/ 522326 w 601701"/>
              <a:gd name="connsiteY21" fmla="*/ 1292395 h 1419395"/>
              <a:gd name="connsiteX22" fmla="*/ 579476 w 601701"/>
              <a:gd name="connsiteY22" fmla="*/ 1282870 h 1419395"/>
              <a:gd name="connsiteX23" fmla="*/ 598526 w 601701"/>
              <a:gd name="connsiteY23" fmla="*/ 1279695 h 1419395"/>
              <a:gd name="connsiteX24" fmla="*/ 595351 w 601701"/>
              <a:gd name="connsiteY24" fmla="*/ 1266995 h 1419395"/>
              <a:gd name="connsiteX25" fmla="*/ 582651 w 601701"/>
              <a:gd name="connsiteY25" fmla="*/ 1247945 h 1419395"/>
              <a:gd name="connsiteX26" fmla="*/ 582651 w 601701"/>
              <a:gd name="connsiteY26" fmla="*/ 1200320 h 1419395"/>
              <a:gd name="connsiteX27" fmla="*/ 595351 w 601701"/>
              <a:gd name="connsiteY27" fmla="*/ 1187620 h 1419395"/>
              <a:gd name="connsiteX28" fmla="*/ 601701 w 601701"/>
              <a:gd name="connsiteY28" fmla="*/ 1178095 h 1419395"/>
              <a:gd name="connsiteX29" fmla="*/ 595351 w 601701"/>
              <a:gd name="connsiteY29" fmla="*/ 1162220 h 1419395"/>
              <a:gd name="connsiteX30" fmla="*/ 541376 w 601701"/>
              <a:gd name="connsiteY30" fmla="*/ 1143170 h 1419395"/>
              <a:gd name="connsiteX31" fmla="*/ 528676 w 601701"/>
              <a:gd name="connsiteY31" fmla="*/ 1136820 h 1419395"/>
              <a:gd name="connsiteX32" fmla="*/ 519151 w 601701"/>
              <a:gd name="connsiteY32" fmla="*/ 1133645 h 1419395"/>
              <a:gd name="connsiteX33" fmla="*/ 512801 w 601701"/>
              <a:gd name="connsiteY33" fmla="*/ 1124120 h 1419395"/>
              <a:gd name="connsiteX34" fmla="*/ 522326 w 601701"/>
              <a:gd name="connsiteY34" fmla="*/ 1092370 h 1419395"/>
              <a:gd name="connsiteX35" fmla="*/ 538201 w 601701"/>
              <a:gd name="connsiteY35" fmla="*/ 1060620 h 1419395"/>
              <a:gd name="connsiteX36" fmla="*/ 544551 w 601701"/>
              <a:gd name="connsiteY36" fmla="*/ 1038395 h 1419395"/>
              <a:gd name="connsiteX37" fmla="*/ 550901 w 601701"/>
              <a:gd name="connsiteY37" fmla="*/ 1012995 h 1419395"/>
              <a:gd name="connsiteX38" fmla="*/ 547726 w 601701"/>
              <a:gd name="connsiteY38" fmla="*/ 981245 h 1419395"/>
              <a:gd name="connsiteX39" fmla="*/ 538201 w 601701"/>
              <a:gd name="connsiteY39" fmla="*/ 971720 h 1419395"/>
              <a:gd name="connsiteX40" fmla="*/ 535026 w 601701"/>
              <a:gd name="connsiteY40" fmla="*/ 959020 h 1419395"/>
              <a:gd name="connsiteX41" fmla="*/ 528676 w 601701"/>
              <a:gd name="connsiteY41" fmla="*/ 949495 h 1419395"/>
              <a:gd name="connsiteX42" fmla="*/ 525501 w 601701"/>
              <a:gd name="connsiteY42" fmla="*/ 908220 h 1419395"/>
              <a:gd name="connsiteX43" fmla="*/ 535026 w 601701"/>
              <a:gd name="connsiteY43" fmla="*/ 895520 h 1419395"/>
              <a:gd name="connsiteX44" fmla="*/ 541376 w 601701"/>
              <a:gd name="connsiteY44" fmla="*/ 882820 h 1419395"/>
              <a:gd name="connsiteX45" fmla="*/ 538201 w 601701"/>
              <a:gd name="connsiteY45" fmla="*/ 870120 h 1419395"/>
              <a:gd name="connsiteX46" fmla="*/ 522326 w 601701"/>
              <a:gd name="connsiteY46" fmla="*/ 854245 h 1419395"/>
              <a:gd name="connsiteX47" fmla="*/ 515976 w 601701"/>
              <a:gd name="connsiteY47" fmla="*/ 835195 h 1419395"/>
              <a:gd name="connsiteX48" fmla="*/ 490576 w 601701"/>
              <a:gd name="connsiteY48" fmla="*/ 832020 h 1419395"/>
              <a:gd name="connsiteX49" fmla="*/ 481051 w 601701"/>
              <a:gd name="connsiteY49" fmla="*/ 819320 h 1419395"/>
              <a:gd name="connsiteX50" fmla="*/ 474701 w 601701"/>
              <a:gd name="connsiteY50" fmla="*/ 797095 h 1419395"/>
              <a:gd name="connsiteX51" fmla="*/ 468351 w 601701"/>
              <a:gd name="connsiteY51" fmla="*/ 781220 h 1419395"/>
              <a:gd name="connsiteX52" fmla="*/ 458826 w 601701"/>
              <a:gd name="connsiteY52" fmla="*/ 670095 h 1419395"/>
              <a:gd name="connsiteX53" fmla="*/ 446126 w 601701"/>
              <a:gd name="connsiteY53" fmla="*/ 654220 h 1419395"/>
              <a:gd name="connsiteX54" fmla="*/ 420726 w 601701"/>
              <a:gd name="connsiteY54" fmla="*/ 644695 h 1419395"/>
              <a:gd name="connsiteX55" fmla="*/ 395326 w 601701"/>
              <a:gd name="connsiteY55" fmla="*/ 641520 h 1419395"/>
              <a:gd name="connsiteX56" fmla="*/ 366751 w 601701"/>
              <a:gd name="connsiteY56" fmla="*/ 628820 h 1419395"/>
              <a:gd name="connsiteX57" fmla="*/ 363576 w 601701"/>
              <a:gd name="connsiteY57" fmla="*/ 619295 h 1419395"/>
              <a:gd name="connsiteX58" fmla="*/ 350876 w 601701"/>
              <a:gd name="connsiteY58" fmla="*/ 593895 h 1419395"/>
              <a:gd name="connsiteX59" fmla="*/ 344526 w 601701"/>
              <a:gd name="connsiteY59" fmla="*/ 581195 h 1419395"/>
              <a:gd name="connsiteX60" fmla="*/ 315951 w 601701"/>
              <a:gd name="connsiteY60" fmla="*/ 536745 h 1419395"/>
              <a:gd name="connsiteX61" fmla="*/ 309601 w 601701"/>
              <a:gd name="connsiteY61" fmla="*/ 527220 h 1419395"/>
              <a:gd name="connsiteX62" fmla="*/ 303251 w 601701"/>
              <a:gd name="connsiteY62" fmla="*/ 501820 h 1419395"/>
              <a:gd name="connsiteX63" fmla="*/ 300076 w 601701"/>
              <a:gd name="connsiteY63" fmla="*/ 492295 h 1419395"/>
              <a:gd name="connsiteX64" fmla="*/ 296901 w 601701"/>
              <a:gd name="connsiteY64" fmla="*/ 476420 h 1419395"/>
              <a:gd name="connsiteX65" fmla="*/ 312776 w 601701"/>
              <a:gd name="connsiteY65" fmla="*/ 447845 h 1419395"/>
              <a:gd name="connsiteX66" fmla="*/ 325476 w 601701"/>
              <a:gd name="connsiteY66" fmla="*/ 444670 h 1419395"/>
              <a:gd name="connsiteX67" fmla="*/ 338176 w 601701"/>
              <a:gd name="connsiteY67" fmla="*/ 435145 h 1419395"/>
              <a:gd name="connsiteX68" fmla="*/ 369926 w 601701"/>
              <a:gd name="connsiteY68" fmla="*/ 412920 h 1419395"/>
              <a:gd name="connsiteX69" fmla="*/ 382626 w 601701"/>
              <a:gd name="connsiteY69" fmla="*/ 387520 h 1419395"/>
              <a:gd name="connsiteX70" fmla="*/ 388976 w 601701"/>
              <a:gd name="connsiteY70" fmla="*/ 377995 h 1419395"/>
              <a:gd name="connsiteX71" fmla="*/ 392151 w 601701"/>
              <a:gd name="connsiteY71" fmla="*/ 304970 h 1419395"/>
              <a:gd name="connsiteX72" fmla="*/ 398501 w 601701"/>
              <a:gd name="connsiteY72" fmla="*/ 295445 h 1419395"/>
              <a:gd name="connsiteX73" fmla="*/ 417551 w 601701"/>
              <a:gd name="connsiteY73" fmla="*/ 276395 h 1419395"/>
              <a:gd name="connsiteX74" fmla="*/ 427076 w 601701"/>
              <a:gd name="connsiteY74" fmla="*/ 266870 h 1419395"/>
              <a:gd name="connsiteX75" fmla="*/ 430251 w 601701"/>
              <a:gd name="connsiteY75" fmla="*/ 257345 h 1419395"/>
              <a:gd name="connsiteX76" fmla="*/ 417551 w 601701"/>
              <a:gd name="connsiteY76" fmla="*/ 222420 h 1419395"/>
              <a:gd name="connsiteX77" fmla="*/ 420726 w 601701"/>
              <a:gd name="connsiteY77" fmla="*/ 193845 h 1419395"/>
              <a:gd name="connsiteX78" fmla="*/ 439776 w 601701"/>
              <a:gd name="connsiteY78" fmla="*/ 174795 h 1419395"/>
              <a:gd name="connsiteX79" fmla="*/ 462001 w 601701"/>
              <a:gd name="connsiteY79" fmla="*/ 158920 h 1419395"/>
              <a:gd name="connsiteX80" fmla="*/ 481051 w 601701"/>
              <a:gd name="connsiteY80" fmla="*/ 139870 h 1419395"/>
              <a:gd name="connsiteX81" fmla="*/ 493751 w 601701"/>
              <a:gd name="connsiteY81" fmla="*/ 123995 h 1419395"/>
              <a:gd name="connsiteX82" fmla="*/ 500101 w 601701"/>
              <a:gd name="connsiteY82" fmla="*/ 111295 h 1419395"/>
              <a:gd name="connsiteX83" fmla="*/ 512801 w 601701"/>
              <a:gd name="connsiteY83" fmla="*/ 98595 h 1419395"/>
              <a:gd name="connsiteX84" fmla="*/ 528676 w 601701"/>
              <a:gd name="connsiteY84" fmla="*/ 70020 h 1419395"/>
              <a:gd name="connsiteX85" fmla="*/ 541376 w 601701"/>
              <a:gd name="connsiteY85" fmla="*/ 54145 h 1419395"/>
              <a:gd name="connsiteX86" fmla="*/ 557251 w 601701"/>
              <a:gd name="connsiteY86" fmla="*/ 170 h 1419395"/>
              <a:gd name="connsiteX87" fmla="*/ 471526 w 601701"/>
              <a:gd name="connsiteY87" fmla="*/ 38270 h 1419395"/>
              <a:gd name="connsiteX88" fmla="*/ 354051 w 601701"/>
              <a:gd name="connsiteY88" fmla="*/ 70020 h 1419395"/>
              <a:gd name="connsiteX89" fmla="*/ 303251 w 601701"/>
              <a:gd name="connsiteY89" fmla="*/ 111295 h 1419395"/>
              <a:gd name="connsiteX90" fmla="*/ 242926 w 601701"/>
              <a:gd name="connsiteY90" fmla="*/ 127170 h 1419395"/>
              <a:gd name="connsiteX91" fmla="*/ 169901 w 601701"/>
              <a:gd name="connsiteY91" fmla="*/ 190670 h 1419395"/>
              <a:gd name="connsiteX92" fmla="*/ 154026 w 601701"/>
              <a:gd name="connsiteY92" fmla="*/ 254170 h 1419395"/>
              <a:gd name="connsiteX93" fmla="*/ 150851 w 601701"/>
              <a:gd name="connsiteY93" fmla="*/ 263695 h 1419395"/>
              <a:gd name="connsiteX94" fmla="*/ 157201 w 601701"/>
              <a:gd name="connsiteY94" fmla="*/ 365295 h 1419395"/>
              <a:gd name="connsiteX95" fmla="*/ 160376 w 601701"/>
              <a:gd name="connsiteY95" fmla="*/ 381170 h 1419395"/>
              <a:gd name="connsiteX96" fmla="*/ 166726 w 601701"/>
              <a:gd name="connsiteY96" fmla="*/ 511345 h 1419395"/>
              <a:gd name="connsiteX97" fmla="*/ 169901 w 601701"/>
              <a:gd name="connsiteY97" fmla="*/ 533570 h 1419395"/>
              <a:gd name="connsiteX98" fmla="*/ 176251 w 601701"/>
              <a:gd name="connsiteY98" fmla="*/ 555795 h 1419395"/>
              <a:gd name="connsiteX99" fmla="*/ 182601 w 601701"/>
              <a:gd name="connsiteY99" fmla="*/ 581195 h 1419395"/>
              <a:gd name="connsiteX100" fmla="*/ 185776 w 601701"/>
              <a:gd name="connsiteY100" fmla="*/ 593895 h 1419395"/>
              <a:gd name="connsiteX101" fmla="*/ 182601 w 601701"/>
              <a:gd name="connsiteY101" fmla="*/ 641520 h 1419395"/>
              <a:gd name="connsiteX102" fmla="*/ 176251 w 601701"/>
              <a:gd name="connsiteY102" fmla="*/ 654220 h 1419395"/>
              <a:gd name="connsiteX103" fmla="*/ 160376 w 601701"/>
              <a:gd name="connsiteY103" fmla="*/ 692320 h 1419395"/>
              <a:gd name="connsiteX104" fmla="*/ 150851 w 601701"/>
              <a:gd name="connsiteY104" fmla="*/ 714545 h 1419395"/>
              <a:gd name="connsiteX105" fmla="*/ 141326 w 601701"/>
              <a:gd name="connsiteY105" fmla="*/ 739945 h 1419395"/>
              <a:gd name="connsiteX106" fmla="*/ 134976 w 601701"/>
              <a:gd name="connsiteY106" fmla="*/ 778045 h 1419395"/>
              <a:gd name="connsiteX107" fmla="*/ 128626 w 601701"/>
              <a:gd name="connsiteY107" fmla="*/ 803445 h 1419395"/>
              <a:gd name="connsiteX108" fmla="*/ 125451 w 601701"/>
              <a:gd name="connsiteY108" fmla="*/ 819320 h 1419395"/>
              <a:gd name="connsiteX109" fmla="*/ 119101 w 601701"/>
              <a:gd name="connsiteY109" fmla="*/ 841545 h 1419395"/>
              <a:gd name="connsiteX110" fmla="*/ 112751 w 601701"/>
              <a:gd name="connsiteY110" fmla="*/ 870120 h 1419395"/>
              <a:gd name="connsiteX111" fmla="*/ 109576 w 601701"/>
              <a:gd name="connsiteY111" fmla="*/ 892345 h 1419395"/>
              <a:gd name="connsiteX112" fmla="*/ 103226 w 601701"/>
              <a:gd name="connsiteY112" fmla="*/ 930445 h 1419395"/>
              <a:gd name="connsiteX113" fmla="*/ 96876 w 601701"/>
              <a:gd name="connsiteY113" fmla="*/ 974895 h 1419395"/>
              <a:gd name="connsiteX114" fmla="*/ 87351 w 601701"/>
              <a:gd name="connsiteY114" fmla="*/ 997120 h 1419395"/>
              <a:gd name="connsiteX115" fmla="*/ 84176 w 601701"/>
              <a:gd name="connsiteY115" fmla="*/ 1012995 h 1419395"/>
              <a:gd name="connsiteX116" fmla="*/ 74651 w 601701"/>
              <a:gd name="connsiteY116" fmla="*/ 1038395 h 1419395"/>
              <a:gd name="connsiteX117" fmla="*/ 61951 w 601701"/>
              <a:gd name="connsiteY117" fmla="*/ 1086020 h 1419395"/>
              <a:gd name="connsiteX118" fmla="*/ 58776 w 601701"/>
              <a:gd name="connsiteY118" fmla="*/ 1101895 h 1419395"/>
              <a:gd name="connsiteX119" fmla="*/ 39726 w 601701"/>
              <a:gd name="connsiteY119" fmla="*/ 1149520 h 1419395"/>
              <a:gd name="connsiteX120" fmla="*/ 27026 w 601701"/>
              <a:gd name="connsiteY120" fmla="*/ 1174920 h 1419395"/>
              <a:gd name="connsiteX121" fmla="*/ 20676 w 601701"/>
              <a:gd name="connsiteY121" fmla="*/ 1197145 h 1419395"/>
              <a:gd name="connsiteX122" fmla="*/ 17501 w 601701"/>
              <a:gd name="connsiteY122" fmla="*/ 1206670 h 1419395"/>
              <a:gd name="connsiteX123" fmla="*/ 11151 w 601701"/>
              <a:gd name="connsiteY123" fmla="*/ 1216195 h 1419395"/>
              <a:gd name="connsiteX124" fmla="*/ 4801 w 601701"/>
              <a:gd name="connsiteY124" fmla="*/ 1378120 h 1419395"/>
              <a:gd name="connsiteX125" fmla="*/ 14326 w 601701"/>
              <a:gd name="connsiteY125" fmla="*/ 1413045 h 1419395"/>
              <a:gd name="connsiteX126" fmla="*/ 36551 w 601701"/>
              <a:gd name="connsiteY126" fmla="*/ 1413045 h 1419395"/>
              <a:gd name="connsiteX0" fmla="*/ 36551 w 601701"/>
              <a:gd name="connsiteY0" fmla="*/ 1413464 h 1419814"/>
              <a:gd name="connsiteX1" fmla="*/ 52426 w 601701"/>
              <a:gd name="connsiteY1" fmla="*/ 1410289 h 1419814"/>
              <a:gd name="connsiteX2" fmla="*/ 61951 w 601701"/>
              <a:gd name="connsiteY2" fmla="*/ 1416639 h 1419814"/>
              <a:gd name="connsiteX3" fmla="*/ 74651 w 601701"/>
              <a:gd name="connsiteY3" fmla="*/ 1419814 h 1419814"/>
              <a:gd name="connsiteX4" fmla="*/ 109576 w 601701"/>
              <a:gd name="connsiteY4" fmla="*/ 1413464 h 1419814"/>
              <a:gd name="connsiteX5" fmla="*/ 119101 w 601701"/>
              <a:gd name="connsiteY5" fmla="*/ 1407114 h 1419814"/>
              <a:gd name="connsiteX6" fmla="*/ 131801 w 601701"/>
              <a:gd name="connsiteY6" fmla="*/ 1400764 h 1419814"/>
              <a:gd name="connsiteX7" fmla="*/ 141326 w 601701"/>
              <a:gd name="connsiteY7" fmla="*/ 1397589 h 1419814"/>
              <a:gd name="connsiteX8" fmla="*/ 173076 w 601701"/>
              <a:gd name="connsiteY8" fmla="*/ 1378539 h 1419814"/>
              <a:gd name="connsiteX9" fmla="*/ 185776 w 601701"/>
              <a:gd name="connsiteY9" fmla="*/ 1375364 h 1419814"/>
              <a:gd name="connsiteX10" fmla="*/ 233401 w 601701"/>
              <a:gd name="connsiteY10" fmla="*/ 1359489 h 1419814"/>
              <a:gd name="connsiteX11" fmla="*/ 246101 w 601701"/>
              <a:gd name="connsiteY11" fmla="*/ 1356314 h 1419814"/>
              <a:gd name="connsiteX12" fmla="*/ 258801 w 601701"/>
              <a:gd name="connsiteY12" fmla="*/ 1353139 h 1419814"/>
              <a:gd name="connsiteX13" fmla="*/ 268326 w 601701"/>
              <a:gd name="connsiteY13" fmla="*/ 1346789 h 1419814"/>
              <a:gd name="connsiteX14" fmla="*/ 309601 w 601701"/>
              <a:gd name="connsiteY14" fmla="*/ 1337264 h 1419814"/>
              <a:gd name="connsiteX15" fmla="*/ 335001 w 601701"/>
              <a:gd name="connsiteY15" fmla="*/ 1327739 h 1419814"/>
              <a:gd name="connsiteX16" fmla="*/ 354051 w 601701"/>
              <a:gd name="connsiteY16" fmla="*/ 1324564 h 1419814"/>
              <a:gd name="connsiteX17" fmla="*/ 385801 w 601701"/>
              <a:gd name="connsiteY17" fmla="*/ 1315039 h 1419814"/>
              <a:gd name="connsiteX18" fmla="*/ 414376 w 601701"/>
              <a:gd name="connsiteY18" fmla="*/ 1311864 h 1419814"/>
              <a:gd name="connsiteX19" fmla="*/ 487401 w 601701"/>
              <a:gd name="connsiteY19" fmla="*/ 1302339 h 1419814"/>
              <a:gd name="connsiteX20" fmla="*/ 500101 w 601701"/>
              <a:gd name="connsiteY20" fmla="*/ 1299164 h 1419814"/>
              <a:gd name="connsiteX21" fmla="*/ 522326 w 601701"/>
              <a:gd name="connsiteY21" fmla="*/ 1292814 h 1419814"/>
              <a:gd name="connsiteX22" fmla="*/ 579476 w 601701"/>
              <a:gd name="connsiteY22" fmla="*/ 1283289 h 1419814"/>
              <a:gd name="connsiteX23" fmla="*/ 598526 w 601701"/>
              <a:gd name="connsiteY23" fmla="*/ 1280114 h 1419814"/>
              <a:gd name="connsiteX24" fmla="*/ 595351 w 601701"/>
              <a:gd name="connsiteY24" fmla="*/ 1267414 h 1419814"/>
              <a:gd name="connsiteX25" fmla="*/ 582651 w 601701"/>
              <a:gd name="connsiteY25" fmla="*/ 1248364 h 1419814"/>
              <a:gd name="connsiteX26" fmla="*/ 582651 w 601701"/>
              <a:gd name="connsiteY26" fmla="*/ 1200739 h 1419814"/>
              <a:gd name="connsiteX27" fmla="*/ 595351 w 601701"/>
              <a:gd name="connsiteY27" fmla="*/ 1188039 h 1419814"/>
              <a:gd name="connsiteX28" fmla="*/ 601701 w 601701"/>
              <a:gd name="connsiteY28" fmla="*/ 1178514 h 1419814"/>
              <a:gd name="connsiteX29" fmla="*/ 595351 w 601701"/>
              <a:gd name="connsiteY29" fmla="*/ 1162639 h 1419814"/>
              <a:gd name="connsiteX30" fmla="*/ 541376 w 601701"/>
              <a:gd name="connsiteY30" fmla="*/ 1143589 h 1419814"/>
              <a:gd name="connsiteX31" fmla="*/ 528676 w 601701"/>
              <a:gd name="connsiteY31" fmla="*/ 1137239 h 1419814"/>
              <a:gd name="connsiteX32" fmla="*/ 519151 w 601701"/>
              <a:gd name="connsiteY32" fmla="*/ 1134064 h 1419814"/>
              <a:gd name="connsiteX33" fmla="*/ 512801 w 601701"/>
              <a:gd name="connsiteY33" fmla="*/ 1124539 h 1419814"/>
              <a:gd name="connsiteX34" fmla="*/ 522326 w 601701"/>
              <a:gd name="connsiteY34" fmla="*/ 1092789 h 1419814"/>
              <a:gd name="connsiteX35" fmla="*/ 538201 w 601701"/>
              <a:gd name="connsiteY35" fmla="*/ 1061039 h 1419814"/>
              <a:gd name="connsiteX36" fmla="*/ 544551 w 601701"/>
              <a:gd name="connsiteY36" fmla="*/ 1038814 h 1419814"/>
              <a:gd name="connsiteX37" fmla="*/ 550901 w 601701"/>
              <a:gd name="connsiteY37" fmla="*/ 1013414 h 1419814"/>
              <a:gd name="connsiteX38" fmla="*/ 547726 w 601701"/>
              <a:gd name="connsiteY38" fmla="*/ 981664 h 1419814"/>
              <a:gd name="connsiteX39" fmla="*/ 538201 w 601701"/>
              <a:gd name="connsiteY39" fmla="*/ 972139 h 1419814"/>
              <a:gd name="connsiteX40" fmla="*/ 535026 w 601701"/>
              <a:gd name="connsiteY40" fmla="*/ 959439 h 1419814"/>
              <a:gd name="connsiteX41" fmla="*/ 528676 w 601701"/>
              <a:gd name="connsiteY41" fmla="*/ 949914 h 1419814"/>
              <a:gd name="connsiteX42" fmla="*/ 525501 w 601701"/>
              <a:gd name="connsiteY42" fmla="*/ 908639 h 1419814"/>
              <a:gd name="connsiteX43" fmla="*/ 535026 w 601701"/>
              <a:gd name="connsiteY43" fmla="*/ 895939 h 1419814"/>
              <a:gd name="connsiteX44" fmla="*/ 541376 w 601701"/>
              <a:gd name="connsiteY44" fmla="*/ 883239 h 1419814"/>
              <a:gd name="connsiteX45" fmla="*/ 538201 w 601701"/>
              <a:gd name="connsiteY45" fmla="*/ 870539 h 1419814"/>
              <a:gd name="connsiteX46" fmla="*/ 522326 w 601701"/>
              <a:gd name="connsiteY46" fmla="*/ 854664 h 1419814"/>
              <a:gd name="connsiteX47" fmla="*/ 515976 w 601701"/>
              <a:gd name="connsiteY47" fmla="*/ 835614 h 1419814"/>
              <a:gd name="connsiteX48" fmla="*/ 490576 w 601701"/>
              <a:gd name="connsiteY48" fmla="*/ 832439 h 1419814"/>
              <a:gd name="connsiteX49" fmla="*/ 481051 w 601701"/>
              <a:gd name="connsiteY49" fmla="*/ 819739 h 1419814"/>
              <a:gd name="connsiteX50" fmla="*/ 474701 w 601701"/>
              <a:gd name="connsiteY50" fmla="*/ 797514 h 1419814"/>
              <a:gd name="connsiteX51" fmla="*/ 468351 w 601701"/>
              <a:gd name="connsiteY51" fmla="*/ 781639 h 1419814"/>
              <a:gd name="connsiteX52" fmla="*/ 458826 w 601701"/>
              <a:gd name="connsiteY52" fmla="*/ 670514 h 1419814"/>
              <a:gd name="connsiteX53" fmla="*/ 446126 w 601701"/>
              <a:gd name="connsiteY53" fmla="*/ 654639 h 1419814"/>
              <a:gd name="connsiteX54" fmla="*/ 420726 w 601701"/>
              <a:gd name="connsiteY54" fmla="*/ 645114 h 1419814"/>
              <a:gd name="connsiteX55" fmla="*/ 395326 w 601701"/>
              <a:gd name="connsiteY55" fmla="*/ 641939 h 1419814"/>
              <a:gd name="connsiteX56" fmla="*/ 366751 w 601701"/>
              <a:gd name="connsiteY56" fmla="*/ 629239 h 1419814"/>
              <a:gd name="connsiteX57" fmla="*/ 363576 w 601701"/>
              <a:gd name="connsiteY57" fmla="*/ 619714 h 1419814"/>
              <a:gd name="connsiteX58" fmla="*/ 350876 w 601701"/>
              <a:gd name="connsiteY58" fmla="*/ 594314 h 1419814"/>
              <a:gd name="connsiteX59" fmla="*/ 344526 w 601701"/>
              <a:gd name="connsiteY59" fmla="*/ 581614 h 1419814"/>
              <a:gd name="connsiteX60" fmla="*/ 315951 w 601701"/>
              <a:gd name="connsiteY60" fmla="*/ 537164 h 1419814"/>
              <a:gd name="connsiteX61" fmla="*/ 309601 w 601701"/>
              <a:gd name="connsiteY61" fmla="*/ 527639 h 1419814"/>
              <a:gd name="connsiteX62" fmla="*/ 303251 w 601701"/>
              <a:gd name="connsiteY62" fmla="*/ 502239 h 1419814"/>
              <a:gd name="connsiteX63" fmla="*/ 300076 w 601701"/>
              <a:gd name="connsiteY63" fmla="*/ 492714 h 1419814"/>
              <a:gd name="connsiteX64" fmla="*/ 296901 w 601701"/>
              <a:gd name="connsiteY64" fmla="*/ 476839 h 1419814"/>
              <a:gd name="connsiteX65" fmla="*/ 312776 w 601701"/>
              <a:gd name="connsiteY65" fmla="*/ 448264 h 1419814"/>
              <a:gd name="connsiteX66" fmla="*/ 325476 w 601701"/>
              <a:gd name="connsiteY66" fmla="*/ 445089 h 1419814"/>
              <a:gd name="connsiteX67" fmla="*/ 338176 w 601701"/>
              <a:gd name="connsiteY67" fmla="*/ 435564 h 1419814"/>
              <a:gd name="connsiteX68" fmla="*/ 369926 w 601701"/>
              <a:gd name="connsiteY68" fmla="*/ 413339 h 1419814"/>
              <a:gd name="connsiteX69" fmla="*/ 382626 w 601701"/>
              <a:gd name="connsiteY69" fmla="*/ 387939 h 1419814"/>
              <a:gd name="connsiteX70" fmla="*/ 388976 w 601701"/>
              <a:gd name="connsiteY70" fmla="*/ 378414 h 1419814"/>
              <a:gd name="connsiteX71" fmla="*/ 392151 w 601701"/>
              <a:gd name="connsiteY71" fmla="*/ 305389 h 1419814"/>
              <a:gd name="connsiteX72" fmla="*/ 398501 w 601701"/>
              <a:gd name="connsiteY72" fmla="*/ 295864 h 1419814"/>
              <a:gd name="connsiteX73" fmla="*/ 417551 w 601701"/>
              <a:gd name="connsiteY73" fmla="*/ 276814 h 1419814"/>
              <a:gd name="connsiteX74" fmla="*/ 427076 w 601701"/>
              <a:gd name="connsiteY74" fmla="*/ 267289 h 1419814"/>
              <a:gd name="connsiteX75" fmla="*/ 430251 w 601701"/>
              <a:gd name="connsiteY75" fmla="*/ 257764 h 1419814"/>
              <a:gd name="connsiteX76" fmla="*/ 417551 w 601701"/>
              <a:gd name="connsiteY76" fmla="*/ 222839 h 1419814"/>
              <a:gd name="connsiteX77" fmla="*/ 420726 w 601701"/>
              <a:gd name="connsiteY77" fmla="*/ 194264 h 1419814"/>
              <a:gd name="connsiteX78" fmla="*/ 439776 w 601701"/>
              <a:gd name="connsiteY78" fmla="*/ 175214 h 1419814"/>
              <a:gd name="connsiteX79" fmla="*/ 462001 w 601701"/>
              <a:gd name="connsiteY79" fmla="*/ 159339 h 1419814"/>
              <a:gd name="connsiteX80" fmla="*/ 481051 w 601701"/>
              <a:gd name="connsiteY80" fmla="*/ 140289 h 1419814"/>
              <a:gd name="connsiteX81" fmla="*/ 493751 w 601701"/>
              <a:gd name="connsiteY81" fmla="*/ 124414 h 1419814"/>
              <a:gd name="connsiteX82" fmla="*/ 500101 w 601701"/>
              <a:gd name="connsiteY82" fmla="*/ 111714 h 1419814"/>
              <a:gd name="connsiteX83" fmla="*/ 512801 w 601701"/>
              <a:gd name="connsiteY83" fmla="*/ 99014 h 1419814"/>
              <a:gd name="connsiteX84" fmla="*/ 528676 w 601701"/>
              <a:gd name="connsiteY84" fmla="*/ 70439 h 1419814"/>
              <a:gd name="connsiteX85" fmla="*/ 557251 w 601701"/>
              <a:gd name="connsiteY85" fmla="*/ 589 h 1419814"/>
              <a:gd name="connsiteX86" fmla="*/ 471526 w 601701"/>
              <a:gd name="connsiteY86" fmla="*/ 38689 h 1419814"/>
              <a:gd name="connsiteX87" fmla="*/ 354051 w 601701"/>
              <a:gd name="connsiteY87" fmla="*/ 70439 h 1419814"/>
              <a:gd name="connsiteX88" fmla="*/ 303251 w 601701"/>
              <a:gd name="connsiteY88" fmla="*/ 111714 h 1419814"/>
              <a:gd name="connsiteX89" fmla="*/ 242926 w 601701"/>
              <a:gd name="connsiteY89" fmla="*/ 127589 h 1419814"/>
              <a:gd name="connsiteX90" fmla="*/ 169901 w 601701"/>
              <a:gd name="connsiteY90" fmla="*/ 191089 h 1419814"/>
              <a:gd name="connsiteX91" fmla="*/ 154026 w 601701"/>
              <a:gd name="connsiteY91" fmla="*/ 254589 h 1419814"/>
              <a:gd name="connsiteX92" fmla="*/ 150851 w 601701"/>
              <a:gd name="connsiteY92" fmla="*/ 264114 h 1419814"/>
              <a:gd name="connsiteX93" fmla="*/ 157201 w 601701"/>
              <a:gd name="connsiteY93" fmla="*/ 365714 h 1419814"/>
              <a:gd name="connsiteX94" fmla="*/ 160376 w 601701"/>
              <a:gd name="connsiteY94" fmla="*/ 381589 h 1419814"/>
              <a:gd name="connsiteX95" fmla="*/ 166726 w 601701"/>
              <a:gd name="connsiteY95" fmla="*/ 511764 h 1419814"/>
              <a:gd name="connsiteX96" fmla="*/ 169901 w 601701"/>
              <a:gd name="connsiteY96" fmla="*/ 533989 h 1419814"/>
              <a:gd name="connsiteX97" fmla="*/ 176251 w 601701"/>
              <a:gd name="connsiteY97" fmla="*/ 556214 h 1419814"/>
              <a:gd name="connsiteX98" fmla="*/ 182601 w 601701"/>
              <a:gd name="connsiteY98" fmla="*/ 581614 h 1419814"/>
              <a:gd name="connsiteX99" fmla="*/ 185776 w 601701"/>
              <a:gd name="connsiteY99" fmla="*/ 594314 h 1419814"/>
              <a:gd name="connsiteX100" fmla="*/ 182601 w 601701"/>
              <a:gd name="connsiteY100" fmla="*/ 641939 h 1419814"/>
              <a:gd name="connsiteX101" fmla="*/ 176251 w 601701"/>
              <a:gd name="connsiteY101" fmla="*/ 654639 h 1419814"/>
              <a:gd name="connsiteX102" fmla="*/ 160376 w 601701"/>
              <a:gd name="connsiteY102" fmla="*/ 692739 h 1419814"/>
              <a:gd name="connsiteX103" fmla="*/ 150851 w 601701"/>
              <a:gd name="connsiteY103" fmla="*/ 714964 h 1419814"/>
              <a:gd name="connsiteX104" fmla="*/ 141326 w 601701"/>
              <a:gd name="connsiteY104" fmla="*/ 740364 h 1419814"/>
              <a:gd name="connsiteX105" fmla="*/ 134976 w 601701"/>
              <a:gd name="connsiteY105" fmla="*/ 778464 h 1419814"/>
              <a:gd name="connsiteX106" fmla="*/ 128626 w 601701"/>
              <a:gd name="connsiteY106" fmla="*/ 803864 h 1419814"/>
              <a:gd name="connsiteX107" fmla="*/ 125451 w 601701"/>
              <a:gd name="connsiteY107" fmla="*/ 819739 h 1419814"/>
              <a:gd name="connsiteX108" fmla="*/ 119101 w 601701"/>
              <a:gd name="connsiteY108" fmla="*/ 841964 h 1419814"/>
              <a:gd name="connsiteX109" fmla="*/ 112751 w 601701"/>
              <a:gd name="connsiteY109" fmla="*/ 870539 h 1419814"/>
              <a:gd name="connsiteX110" fmla="*/ 109576 w 601701"/>
              <a:gd name="connsiteY110" fmla="*/ 892764 h 1419814"/>
              <a:gd name="connsiteX111" fmla="*/ 103226 w 601701"/>
              <a:gd name="connsiteY111" fmla="*/ 930864 h 1419814"/>
              <a:gd name="connsiteX112" fmla="*/ 96876 w 601701"/>
              <a:gd name="connsiteY112" fmla="*/ 975314 h 1419814"/>
              <a:gd name="connsiteX113" fmla="*/ 87351 w 601701"/>
              <a:gd name="connsiteY113" fmla="*/ 997539 h 1419814"/>
              <a:gd name="connsiteX114" fmla="*/ 84176 w 601701"/>
              <a:gd name="connsiteY114" fmla="*/ 1013414 h 1419814"/>
              <a:gd name="connsiteX115" fmla="*/ 74651 w 601701"/>
              <a:gd name="connsiteY115" fmla="*/ 1038814 h 1419814"/>
              <a:gd name="connsiteX116" fmla="*/ 61951 w 601701"/>
              <a:gd name="connsiteY116" fmla="*/ 1086439 h 1419814"/>
              <a:gd name="connsiteX117" fmla="*/ 58776 w 601701"/>
              <a:gd name="connsiteY117" fmla="*/ 1102314 h 1419814"/>
              <a:gd name="connsiteX118" fmla="*/ 39726 w 601701"/>
              <a:gd name="connsiteY118" fmla="*/ 1149939 h 1419814"/>
              <a:gd name="connsiteX119" fmla="*/ 27026 w 601701"/>
              <a:gd name="connsiteY119" fmla="*/ 1175339 h 1419814"/>
              <a:gd name="connsiteX120" fmla="*/ 20676 w 601701"/>
              <a:gd name="connsiteY120" fmla="*/ 1197564 h 1419814"/>
              <a:gd name="connsiteX121" fmla="*/ 17501 w 601701"/>
              <a:gd name="connsiteY121" fmla="*/ 1207089 h 1419814"/>
              <a:gd name="connsiteX122" fmla="*/ 11151 w 601701"/>
              <a:gd name="connsiteY122" fmla="*/ 1216614 h 1419814"/>
              <a:gd name="connsiteX123" fmla="*/ 4801 w 601701"/>
              <a:gd name="connsiteY123" fmla="*/ 1378539 h 1419814"/>
              <a:gd name="connsiteX124" fmla="*/ 14326 w 601701"/>
              <a:gd name="connsiteY124" fmla="*/ 1413464 h 1419814"/>
              <a:gd name="connsiteX125" fmla="*/ 36551 w 601701"/>
              <a:gd name="connsiteY125" fmla="*/ 1413464 h 1419814"/>
              <a:gd name="connsiteX0" fmla="*/ 36551 w 601701"/>
              <a:gd name="connsiteY0" fmla="*/ 1413464 h 1419814"/>
              <a:gd name="connsiteX1" fmla="*/ 52426 w 601701"/>
              <a:gd name="connsiteY1" fmla="*/ 1410289 h 1419814"/>
              <a:gd name="connsiteX2" fmla="*/ 61951 w 601701"/>
              <a:gd name="connsiteY2" fmla="*/ 1416639 h 1419814"/>
              <a:gd name="connsiteX3" fmla="*/ 74651 w 601701"/>
              <a:gd name="connsiteY3" fmla="*/ 1419814 h 1419814"/>
              <a:gd name="connsiteX4" fmla="*/ 109576 w 601701"/>
              <a:gd name="connsiteY4" fmla="*/ 1413464 h 1419814"/>
              <a:gd name="connsiteX5" fmla="*/ 119101 w 601701"/>
              <a:gd name="connsiteY5" fmla="*/ 1407114 h 1419814"/>
              <a:gd name="connsiteX6" fmla="*/ 131801 w 601701"/>
              <a:gd name="connsiteY6" fmla="*/ 1400764 h 1419814"/>
              <a:gd name="connsiteX7" fmla="*/ 141326 w 601701"/>
              <a:gd name="connsiteY7" fmla="*/ 1397589 h 1419814"/>
              <a:gd name="connsiteX8" fmla="*/ 173076 w 601701"/>
              <a:gd name="connsiteY8" fmla="*/ 1378539 h 1419814"/>
              <a:gd name="connsiteX9" fmla="*/ 185776 w 601701"/>
              <a:gd name="connsiteY9" fmla="*/ 1375364 h 1419814"/>
              <a:gd name="connsiteX10" fmla="*/ 233401 w 601701"/>
              <a:gd name="connsiteY10" fmla="*/ 1359489 h 1419814"/>
              <a:gd name="connsiteX11" fmla="*/ 246101 w 601701"/>
              <a:gd name="connsiteY11" fmla="*/ 1356314 h 1419814"/>
              <a:gd name="connsiteX12" fmla="*/ 258801 w 601701"/>
              <a:gd name="connsiteY12" fmla="*/ 1353139 h 1419814"/>
              <a:gd name="connsiteX13" fmla="*/ 268326 w 601701"/>
              <a:gd name="connsiteY13" fmla="*/ 1346789 h 1419814"/>
              <a:gd name="connsiteX14" fmla="*/ 309601 w 601701"/>
              <a:gd name="connsiteY14" fmla="*/ 1337264 h 1419814"/>
              <a:gd name="connsiteX15" fmla="*/ 335001 w 601701"/>
              <a:gd name="connsiteY15" fmla="*/ 1327739 h 1419814"/>
              <a:gd name="connsiteX16" fmla="*/ 354051 w 601701"/>
              <a:gd name="connsiteY16" fmla="*/ 1324564 h 1419814"/>
              <a:gd name="connsiteX17" fmla="*/ 385801 w 601701"/>
              <a:gd name="connsiteY17" fmla="*/ 1315039 h 1419814"/>
              <a:gd name="connsiteX18" fmla="*/ 414376 w 601701"/>
              <a:gd name="connsiteY18" fmla="*/ 1311864 h 1419814"/>
              <a:gd name="connsiteX19" fmla="*/ 487401 w 601701"/>
              <a:gd name="connsiteY19" fmla="*/ 1302339 h 1419814"/>
              <a:gd name="connsiteX20" fmla="*/ 500101 w 601701"/>
              <a:gd name="connsiteY20" fmla="*/ 1299164 h 1419814"/>
              <a:gd name="connsiteX21" fmla="*/ 522326 w 601701"/>
              <a:gd name="connsiteY21" fmla="*/ 1292814 h 1419814"/>
              <a:gd name="connsiteX22" fmla="*/ 579476 w 601701"/>
              <a:gd name="connsiteY22" fmla="*/ 1283289 h 1419814"/>
              <a:gd name="connsiteX23" fmla="*/ 598526 w 601701"/>
              <a:gd name="connsiteY23" fmla="*/ 1280114 h 1419814"/>
              <a:gd name="connsiteX24" fmla="*/ 595351 w 601701"/>
              <a:gd name="connsiteY24" fmla="*/ 1267414 h 1419814"/>
              <a:gd name="connsiteX25" fmla="*/ 582651 w 601701"/>
              <a:gd name="connsiteY25" fmla="*/ 1248364 h 1419814"/>
              <a:gd name="connsiteX26" fmla="*/ 582651 w 601701"/>
              <a:gd name="connsiteY26" fmla="*/ 1200739 h 1419814"/>
              <a:gd name="connsiteX27" fmla="*/ 595351 w 601701"/>
              <a:gd name="connsiteY27" fmla="*/ 1188039 h 1419814"/>
              <a:gd name="connsiteX28" fmla="*/ 601701 w 601701"/>
              <a:gd name="connsiteY28" fmla="*/ 1178514 h 1419814"/>
              <a:gd name="connsiteX29" fmla="*/ 595351 w 601701"/>
              <a:gd name="connsiteY29" fmla="*/ 1162639 h 1419814"/>
              <a:gd name="connsiteX30" fmla="*/ 541376 w 601701"/>
              <a:gd name="connsiteY30" fmla="*/ 1143589 h 1419814"/>
              <a:gd name="connsiteX31" fmla="*/ 528676 w 601701"/>
              <a:gd name="connsiteY31" fmla="*/ 1137239 h 1419814"/>
              <a:gd name="connsiteX32" fmla="*/ 519151 w 601701"/>
              <a:gd name="connsiteY32" fmla="*/ 1134064 h 1419814"/>
              <a:gd name="connsiteX33" fmla="*/ 512801 w 601701"/>
              <a:gd name="connsiteY33" fmla="*/ 1124539 h 1419814"/>
              <a:gd name="connsiteX34" fmla="*/ 522326 w 601701"/>
              <a:gd name="connsiteY34" fmla="*/ 1092789 h 1419814"/>
              <a:gd name="connsiteX35" fmla="*/ 538201 w 601701"/>
              <a:gd name="connsiteY35" fmla="*/ 1061039 h 1419814"/>
              <a:gd name="connsiteX36" fmla="*/ 544551 w 601701"/>
              <a:gd name="connsiteY36" fmla="*/ 1038814 h 1419814"/>
              <a:gd name="connsiteX37" fmla="*/ 550901 w 601701"/>
              <a:gd name="connsiteY37" fmla="*/ 1013414 h 1419814"/>
              <a:gd name="connsiteX38" fmla="*/ 547726 w 601701"/>
              <a:gd name="connsiteY38" fmla="*/ 981664 h 1419814"/>
              <a:gd name="connsiteX39" fmla="*/ 538201 w 601701"/>
              <a:gd name="connsiteY39" fmla="*/ 972139 h 1419814"/>
              <a:gd name="connsiteX40" fmla="*/ 535026 w 601701"/>
              <a:gd name="connsiteY40" fmla="*/ 959439 h 1419814"/>
              <a:gd name="connsiteX41" fmla="*/ 528676 w 601701"/>
              <a:gd name="connsiteY41" fmla="*/ 949914 h 1419814"/>
              <a:gd name="connsiteX42" fmla="*/ 525501 w 601701"/>
              <a:gd name="connsiteY42" fmla="*/ 908639 h 1419814"/>
              <a:gd name="connsiteX43" fmla="*/ 535026 w 601701"/>
              <a:gd name="connsiteY43" fmla="*/ 895939 h 1419814"/>
              <a:gd name="connsiteX44" fmla="*/ 541376 w 601701"/>
              <a:gd name="connsiteY44" fmla="*/ 883239 h 1419814"/>
              <a:gd name="connsiteX45" fmla="*/ 538201 w 601701"/>
              <a:gd name="connsiteY45" fmla="*/ 870539 h 1419814"/>
              <a:gd name="connsiteX46" fmla="*/ 522326 w 601701"/>
              <a:gd name="connsiteY46" fmla="*/ 854664 h 1419814"/>
              <a:gd name="connsiteX47" fmla="*/ 515976 w 601701"/>
              <a:gd name="connsiteY47" fmla="*/ 835614 h 1419814"/>
              <a:gd name="connsiteX48" fmla="*/ 490576 w 601701"/>
              <a:gd name="connsiteY48" fmla="*/ 832439 h 1419814"/>
              <a:gd name="connsiteX49" fmla="*/ 481051 w 601701"/>
              <a:gd name="connsiteY49" fmla="*/ 819739 h 1419814"/>
              <a:gd name="connsiteX50" fmla="*/ 474701 w 601701"/>
              <a:gd name="connsiteY50" fmla="*/ 797514 h 1419814"/>
              <a:gd name="connsiteX51" fmla="*/ 468351 w 601701"/>
              <a:gd name="connsiteY51" fmla="*/ 781639 h 1419814"/>
              <a:gd name="connsiteX52" fmla="*/ 458826 w 601701"/>
              <a:gd name="connsiteY52" fmla="*/ 670514 h 1419814"/>
              <a:gd name="connsiteX53" fmla="*/ 446126 w 601701"/>
              <a:gd name="connsiteY53" fmla="*/ 654639 h 1419814"/>
              <a:gd name="connsiteX54" fmla="*/ 420726 w 601701"/>
              <a:gd name="connsiteY54" fmla="*/ 645114 h 1419814"/>
              <a:gd name="connsiteX55" fmla="*/ 395326 w 601701"/>
              <a:gd name="connsiteY55" fmla="*/ 641939 h 1419814"/>
              <a:gd name="connsiteX56" fmla="*/ 366751 w 601701"/>
              <a:gd name="connsiteY56" fmla="*/ 629239 h 1419814"/>
              <a:gd name="connsiteX57" fmla="*/ 363576 w 601701"/>
              <a:gd name="connsiteY57" fmla="*/ 619714 h 1419814"/>
              <a:gd name="connsiteX58" fmla="*/ 350876 w 601701"/>
              <a:gd name="connsiteY58" fmla="*/ 594314 h 1419814"/>
              <a:gd name="connsiteX59" fmla="*/ 344526 w 601701"/>
              <a:gd name="connsiteY59" fmla="*/ 581614 h 1419814"/>
              <a:gd name="connsiteX60" fmla="*/ 315951 w 601701"/>
              <a:gd name="connsiteY60" fmla="*/ 537164 h 1419814"/>
              <a:gd name="connsiteX61" fmla="*/ 309601 w 601701"/>
              <a:gd name="connsiteY61" fmla="*/ 527639 h 1419814"/>
              <a:gd name="connsiteX62" fmla="*/ 303251 w 601701"/>
              <a:gd name="connsiteY62" fmla="*/ 502239 h 1419814"/>
              <a:gd name="connsiteX63" fmla="*/ 300076 w 601701"/>
              <a:gd name="connsiteY63" fmla="*/ 492714 h 1419814"/>
              <a:gd name="connsiteX64" fmla="*/ 296901 w 601701"/>
              <a:gd name="connsiteY64" fmla="*/ 476839 h 1419814"/>
              <a:gd name="connsiteX65" fmla="*/ 312776 w 601701"/>
              <a:gd name="connsiteY65" fmla="*/ 448264 h 1419814"/>
              <a:gd name="connsiteX66" fmla="*/ 325476 w 601701"/>
              <a:gd name="connsiteY66" fmla="*/ 445089 h 1419814"/>
              <a:gd name="connsiteX67" fmla="*/ 338176 w 601701"/>
              <a:gd name="connsiteY67" fmla="*/ 435564 h 1419814"/>
              <a:gd name="connsiteX68" fmla="*/ 369926 w 601701"/>
              <a:gd name="connsiteY68" fmla="*/ 413339 h 1419814"/>
              <a:gd name="connsiteX69" fmla="*/ 382626 w 601701"/>
              <a:gd name="connsiteY69" fmla="*/ 387939 h 1419814"/>
              <a:gd name="connsiteX70" fmla="*/ 388976 w 601701"/>
              <a:gd name="connsiteY70" fmla="*/ 378414 h 1419814"/>
              <a:gd name="connsiteX71" fmla="*/ 392151 w 601701"/>
              <a:gd name="connsiteY71" fmla="*/ 305389 h 1419814"/>
              <a:gd name="connsiteX72" fmla="*/ 398501 w 601701"/>
              <a:gd name="connsiteY72" fmla="*/ 295864 h 1419814"/>
              <a:gd name="connsiteX73" fmla="*/ 417551 w 601701"/>
              <a:gd name="connsiteY73" fmla="*/ 276814 h 1419814"/>
              <a:gd name="connsiteX74" fmla="*/ 427076 w 601701"/>
              <a:gd name="connsiteY74" fmla="*/ 267289 h 1419814"/>
              <a:gd name="connsiteX75" fmla="*/ 430251 w 601701"/>
              <a:gd name="connsiteY75" fmla="*/ 257764 h 1419814"/>
              <a:gd name="connsiteX76" fmla="*/ 417551 w 601701"/>
              <a:gd name="connsiteY76" fmla="*/ 222839 h 1419814"/>
              <a:gd name="connsiteX77" fmla="*/ 420726 w 601701"/>
              <a:gd name="connsiteY77" fmla="*/ 194264 h 1419814"/>
              <a:gd name="connsiteX78" fmla="*/ 439776 w 601701"/>
              <a:gd name="connsiteY78" fmla="*/ 175214 h 1419814"/>
              <a:gd name="connsiteX79" fmla="*/ 462001 w 601701"/>
              <a:gd name="connsiteY79" fmla="*/ 159339 h 1419814"/>
              <a:gd name="connsiteX80" fmla="*/ 481051 w 601701"/>
              <a:gd name="connsiteY80" fmla="*/ 140289 h 1419814"/>
              <a:gd name="connsiteX81" fmla="*/ 493751 w 601701"/>
              <a:gd name="connsiteY81" fmla="*/ 124414 h 1419814"/>
              <a:gd name="connsiteX82" fmla="*/ 500101 w 601701"/>
              <a:gd name="connsiteY82" fmla="*/ 111714 h 1419814"/>
              <a:gd name="connsiteX83" fmla="*/ 528676 w 601701"/>
              <a:gd name="connsiteY83" fmla="*/ 70439 h 1419814"/>
              <a:gd name="connsiteX84" fmla="*/ 557251 w 601701"/>
              <a:gd name="connsiteY84" fmla="*/ 589 h 1419814"/>
              <a:gd name="connsiteX85" fmla="*/ 471526 w 601701"/>
              <a:gd name="connsiteY85" fmla="*/ 38689 h 1419814"/>
              <a:gd name="connsiteX86" fmla="*/ 354051 w 601701"/>
              <a:gd name="connsiteY86" fmla="*/ 70439 h 1419814"/>
              <a:gd name="connsiteX87" fmla="*/ 303251 w 601701"/>
              <a:gd name="connsiteY87" fmla="*/ 111714 h 1419814"/>
              <a:gd name="connsiteX88" fmla="*/ 242926 w 601701"/>
              <a:gd name="connsiteY88" fmla="*/ 127589 h 1419814"/>
              <a:gd name="connsiteX89" fmla="*/ 169901 w 601701"/>
              <a:gd name="connsiteY89" fmla="*/ 191089 h 1419814"/>
              <a:gd name="connsiteX90" fmla="*/ 154026 w 601701"/>
              <a:gd name="connsiteY90" fmla="*/ 254589 h 1419814"/>
              <a:gd name="connsiteX91" fmla="*/ 150851 w 601701"/>
              <a:gd name="connsiteY91" fmla="*/ 264114 h 1419814"/>
              <a:gd name="connsiteX92" fmla="*/ 157201 w 601701"/>
              <a:gd name="connsiteY92" fmla="*/ 365714 h 1419814"/>
              <a:gd name="connsiteX93" fmla="*/ 160376 w 601701"/>
              <a:gd name="connsiteY93" fmla="*/ 381589 h 1419814"/>
              <a:gd name="connsiteX94" fmla="*/ 166726 w 601701"/>
              <a:gd name="connsiteY94" fmla="*/ 511764 h 1419814"/>
              <a:gd name="connsiteX95" fmla="*/ 169901 w 601701"/>
              <a:gd name="connsiteY95" fmla="*/ 533989 h 1419814"/>
              <a:gd name="connsiteX96" fmla="*/ 176251 w 601701"/>
              <a:gd name="connsiteY96" fmla="*/ 556214 h 1419814"/>
              <a:gd name="connsiteX97" fmla="*/ 182601 w 601701"/>
              <a:gd name="connsiteY97" fmla="*/ 581614 h 1419814"/>
              <a:gd name="connsiteX98" fmla="*/ 185776 w 601701"/>
              <a:gd name="connsiteY98" fmla="*/ 594314 h 1419814"/>
              <a:gd name="connsiteX99" fmla="*/ 182601 w 601701"/>
              <a:gd name="connsiteY99" fmla="*/ 641939 h 1419814"/>
              <a:gd name="connsiteX100" fmla="*/ 176251 w 601701"/>
              <a:gd name="connsiteY100" fmla="*/ 654639 h 1419814"/>
              <a:gd name="connsiteX101" fmla="*/ 160376 w 601701"/>
              <a:gd name="connsiteY101" fmla="*/ 692739 h 1419814"/>
              <a:gd name="connsiteX102" fmla="*/ 150851 w 601701"/>
              <a:gd name="connsiteY102" fmla="*/ 714964 h 1419814"/>
              <a:gd name="connsiteX103" fmla="*/ 141326 w 601701"/>
              <a:gd name="connsiteY103" fmla="*/ 740364 h 1419814"/>
              <a:gd name="connsiteX104" fmla="*/ 134976 w 601701"/>
              <a:gd name="connsiteY104" fmla="*/ 778464 h 1419814"/>
              <a:gd name="connsiteX105" fmla="*/ 128626 w 601701"/>
              <a:gd name="connsiteY105" fmla="*/ 803864 h 1419814"/>
              <a:gd name="connsiteX106" fmla="*/ 125451 w 601701"/>
              <a:gd name="connsiteY106" fmla="*/ 819739 h 1419814"/>
              <a:gd name="connsiteX107" fmla="*/ 119101 w 601701"/>
              <a:gd name="connsiteY107" fmla="*/ 841964 h 1419814"/>
              <a:gd name="connsiteX108" fmla="*/ 112751 w 601701"/>
              <a:gd name="connsiteY108" fmla="*/ 870539 h 1419814"/>
              <a:gd name="connsiteX109" fmla="*/ 109576 w 601701"/>
              <a:gd name="connsiteY109" fmla="*/ 892764 h 1419814"/>
              <a:gd name="connsiteX110" fmla="*/ 103226 w 601701"/>
              <a:gd name="connsiteY110" fmla="*/ 930864 h 1419814"/>
              <a:gd name="connsiteX111" fmla="*/ 96876 w 601701"/>
              <a:gd name="connsiteY111" fmla="*/ 975314 h 1419814"/>
              <a:gd name="connsiteX112" fmla="*/ 87351 w 601701"/>
              <a:gd name="connsiteY112" fmla="*/ 997539 h 1419814"/>
              <a:gd name="connsiteX113" fmla="*/ 84176 w 601701"/>
              <a:gd name="connsiteY113" fmla="*/ 1013414 h 1419814"/>
              <a:gd name="connsiteX114" fmla="*/ 74651 w 601701"/>
              <a:gd name="connsiteY114" fmla="*/ 1038814 h 1419814"/>
              <a:gd name="connsiteX115" fmla="*/ 61951 w 601701"/>
              <a:gd name="connsiteY115" fmla="*/ 1086439 h 1419814"/>
              <a:gd name="connsiteX116" fmla="*/ 58776 w 601701"/>
              <a:gd name="connsiteY116" fmla="*/ 1102314 h 1419814"/>
              <a:gd name="connsiteX117" fmla="*/ 39726 w 601701"/>
              <a:gd name="connsiteY117" fmla="*/ 1149939 h 1419814"/>
              <a:gd name="connsiteX118" fmla="*/ 27026 w 601701"/>
              <a:gd name="connsiteY118" fmla="*/ 1175339 h 1419814"/>
              <a:gd name="connsiteX119" fmla="*/ 20676 w 601701"/>
              <a:gd name="connsiteY119" fmla="*/ 1197564 h 1419814"/>
              <a:gd name="connsiteX120" fmla="*/ 17501 w 601701"/>
              <a:gd name="connsiteY120" fmla="*/ 1207089 h 1419814"/>
              <a:gd name="connsiteX121" fmla="*/ 11151 w 601701"/>
              <a:gd name="connsiteY121" fmla="*/ 1216614 h 1419814"/>
              <a:gd name="connsiteX122" fmla="*/ 4801 w 601701"/>
              <a:gd name="connsiteY122" fmla="*/ 1378539 h 1419814"/>
              <a:gd name="connsiteX123" fmla="*/ 14326 w 601701"/>
              <a:gd name="connsiteY123" fmla="*/ 1413464 h 1419814"/>
              <a:gd name="connsiteX124" fmla="*/ 36551 w 601701"/>
              <a:gd name="connsiteY124" fmla="*/ 1413464 h 1419814"/>
              <a:gd name="connsiteX0" fmla="*/ 36551 w 601701"/>
              <a:gd name="connsiteY0" fmla="*/ 1413464 h 1419814"/>
              <a:gd name="connsiteX1" fmla="*/ 52426 w 601701"/>
              <a:gd name="connsiteY1" fmla="*/ 1410289 h 1419814"/>
              <a:gd name="connsiteX2" fmla="*/ 61951 w 601701"/>
              <a:gd name="connsiteY2" fmla="*/ 1416639 h 1419814"/>
              <a:gd name="connsiteX3" fmla="*/ 74651 w 601701"/>
              <a:gd name="connsiteY3" fmla="*/ 1419814 h 1419814"/>
              <a:gd name="connsiteX4" fmla="*/ 109576 w 601701"/>
              <a:gd name="connsiteY4" fmla="*/ 1413464 h 1419814"/>
              <a:gd name="connsiteX5" fmla="*/ 119101 w 601701"/>
              <a:gd name="connsiteY5" fmla="*/ 1407114 h 1419814"/>
              <a:gd name="connsiteX6" fmla="*/ 131801 w 601701"/>
              <a:gd name="connsiteY6" fmla="*/ 1400764 h 1419814"/>
              <a:gd name="connsiteX7" fmla="*/ 141326 w 601701"/>
              <a:gd name="connsiteY7" fmla="*/ 1397589 h 1419814"/>
              <a:gd name="connsiteX8" fmla="*/ 173076 w 601701"/>
              <a:gd name="connsiteY8" fmla="*/ 1378539 h 1419814"/>
              <a:gd name="connsiteX9" fmla="*/ 185776 w 601701"/>
              <a:gd name="connsiteY9" fmla="*/ 1375364 h 1419814"/>
              <a:gd name="connsiteX10" fmla="*/ 233401 w 601701"/>
              <a:gd name="connsiteY10" fmla="*/ 1359489 h 1419814"/>
              <a:gd name="connsiteX11" fmla="*/ 246101 w 601701"/>
              <a:gd name="connsiteY11" fmla="*/ 1356314 h 1419814"/>
              <a:gd name="connsiteX12" fmla="*/ 258801 w 601701"/>
              <a:gd name="connsiteY12" fmla="*/ 1353139 h 1419814"/>
              <a:gd name="connsiteX13" fmla="*/ 268326 w 601701"/>
              <a:gd name="connsiteY13" fmla="*/ 1346789 h 1419814"/>
              <a:gd name="connsiteX14" fmla="*/ 309601 w 601701"/>
              <a:gd name="connsiteY14" fmla="*/ 1337264 h 1419814"/>
              <a:gd name="connsiteX15" fmla="*/ 335001 w 601701"/>
              <a:gd name="connsiteY15" fmla="*/ 1327739 h 1419814"/>
              <a:gd name="connsiteX16" fmla="*/ 354051 w 601701"/>
              <a:gd name="connsiteY16" fmla="*/ 1324564 h 1419814"/>
              <a:gd name="connsiteX17" fmla="*/ 385801 w 601701"/>
              <a:gd name="connsiteY17" fmla="*/ 1315039 h 1419814"/>
              <a:gd name="connsiteX18" fmla="*/ 414376 w 601701"/>
              <a:gd name="connsiteY18" fmla="*/ 1311864 h 1419814"/>
              <a:gd name="connsiteX19" fmla="*/ 487401 w 601701"/>
              <a:gd name="connsiteY19" fmla="*/ 1302339 h 1419814"/>
              <a:gd name="connsiteX20" fmla="*/ 500101 w 601701"/>
              <a:gd name="connsiteY20" fmla="*/ 1299164 h 1419814"/>
              <a:gd name="connsiteX21" fmla="*/ 522326 w 601701"/>
              <a:gd name="connsiteY21" fmla="*/ 1292814 h 1419814"/>
              <a:gd name="connsiteX22" fmla="*/ 579476 w 601701"/>
              <a:gd name="connsiteY22" fmla="*/ 1283289 h 1419814"/>
              <a:gd name="connsiteX23" fmla="*/ 598526 w 601701"/>
              <a:gd name="connsiteY23" fmla="*/ 1280114 h 1419814"/>
              <a:gd name="connsiteX24" fmla="*/ 595351 w 601701"/>
              <a:gd name="connsiteY24" fmla="*/ 1267414 h 1419814"/>
              <a:gd name="connsiteX25" fmla="*/ 582651 w 601701"/>
              <a:gd name="connsiteY25" fmla="*/ 1248364 h 1419814"/>
              <a:gd name="connsiteX26" fmla="*/ 582651 w 601701"/>
              <a:gd name="connsiteY26" fmla="*/ 1200739 h 1419814"/>
              <a:gd name="connsiteX27" fmla="*/ 595351 w 601701"/>
              <a:gd name="connsiteY27" fmla="*/ 1188039 h 1419814"/>
              <a:gd name="connsiteX28" fmla="*/ 601701 w 601701"/>
              <a:gd name="connsiteY28" fmla="*/ 1178514 h 1419814"/>
              <a:gd name="connsiteX29" fmla="*/ 595351 w 601701"/>
              <a:gd name="connsiteY29" fmla="*/ 1162639 h 1419814"/>
              <a:gd name="connsiteX30" fmla="*/ 541376 w 601701"/>
              <a:gd name="connsiteY30" fmla="*/ 1143589 h 1419814"/>
              <a:gd name="connsiteX31" fmla="*/ 528676 w 601701"/>
              <a:gd name="connsiteY31" fmla="*/ 1137239 h 1419814"/>
              <a:gd name="connsiteX32" fmla="*/ 519151 w 601701"/>
              <a:gd name="connsiteY32" fmla="*/ 1134064 h 1419814"/>
              <a:gd name="connsiteX33" fmla="*/ 512801 w 601701"/>
              <a:gd name="connsiteY33" fmla="*/ 1124539 h 1419814"/>
              <a:gd name="connsiteX34" fmla="*/ 522326 w 601701"/>
              <a:gd name="connsiteY34" fmla="*/ 1092789 h 1419814"/>
              <a:gd name="connsiteX35" fmla="*/ 538201 w 601701"/>
              <a:gd name="connsiteY35" fmla="*/ 1061039 h 1419814"/>
              <a:gd name="connsiteX36" fmla="*/ 544551 w 601701"/>
              <a:gd name="connsiteY36" fmla="*/ 1038814 h 1419814"/>
              <a:gd name="connsiteX37" fmla="*/ 550901 w 601701"/>
              <a:gd name="connsiteY37" fmla="*/ 1013414 h 1419814"/>
              <a:gd name="connsiteX38" fmla="*/ 547726 w 601701"/>
              <a:gd name="connsiteY38" fmla="*/ 981664 h 1419814"/>
              <a:gd name="connsiteX39" fmla="*/ 538201 w 601701"/>
              <a:gd name="connsiteY39" fmla="*/ 972139 h 1419814"/>
              <a:gd name="connsiteX40" fmla="*/ 535026 w 601701"/>
              <a:gd name="connsiteY40" fmla="*/ 959439 h 1419814"/>
              <a:gd name="connsiteX41" fmla="*/ 528676 w 601701"/>
              <a:gd name="connsiteY41" fmla="*/ 949914 h 1419814"/>
              <a:gd name="connsiteX42" fmla="*/ 525501 w 601701"/>
              <a:gd name="connsiteY42" fmla="*/ 908639 h 1419814"/>
              <a:gd name="connsiteX43" fmla="*/ 535026 w 601701"/>
              <a:gd name="connsiteY43" fmla="*/ 895939 h 1419814"/>
              <a:gd name="connsiteX44" fmla="*/ 541376 w 601701"/>
              <a:gd name="connsiteY44" fmla="*/ 883239 h 1419814"/>
              <a:gd name="connsiteX45" fmla="*/ 538201 w 601701"/>
              <a:gd name="connsiteY45" fmla="*/ 870539 h 1419814"/>
              <a:gd name="connsiteX46" fmla="*/ 522326 w 601701"/>
              <a:gd name="connsiteY46" fmla="*/ 854664 h 1419814"/>
              <a:gd name="connsiteX47" fmla="*/ 515976 w 601701"/>
              <a:gd name="connsiteY47" fmla="*/ 835614 h 1419814"/>
              <a:gd name="connsiteX48" fmla="*/ 490576 w 601701"/>
              <a:gd name="connsiteY48" fmla="*/ 832439 h 1419814"/>
              <a:gd name="connsiteX49" fmla="*/ 481051 w 601701"/>
              <a:gd name="connsiteY49" fmla="*/ 819739 h 1419814"/>
              <a:gd name="connsiteX50" fmla="*/ 474701 w 601701"/>
              <a:gd name="connsiteY50" fmla="*/ 797514 h 1419814"/>
              <a:gd name="connsiteX51" fmla="*/ 468351 w 601701"/>
              <a:gd name="connsiteY51" fmla="*/ 781639 h 1419814"/>
              <a:gd name="connsiteX52" fmla="*/ 458826 w 601701"/>
              <a:gd name="connsiteY52" fmla="*/ 670514 h 1419814"/>
              <a:gd name="connsiteX53" fmla="*/ 446126 w 601701"/>
              <a:gd name="connsiteY53" fmla="*/ 654639 h 1419814"/>
              <a:gd name="connsiteX54" fmla="*/ 420726 w 601701"/>
              <a:gd name="connsiteY54" fmla="*/ 645114 h 1419814"/>
              <a:gd name="connsiteX55" fmla="*/ 395326 w 601701"/>
              <a:gd name="connsiteY55" fmla="*/ 641939 h 1419814"/>
              <a:gd name="connsiteX56" fmla="*/ 366751 w 601701"/>
              <a:gd name="connsiteY56" fmla="*/ 629239 h 1419814"/>
              <a:gd name="connsiteX57" fmla="*/ 363576 w 601701"/>
              <a:gd name="connsiteY57" fmla="*/ 619714 h 1419814"/>
              <a:gd name="connsiteX58" fmla="*/ 350876 w 601701"/>
              <a:gd name="connsiteY58" fmla="*/ 594314 h 1419814"/>
              <a:gd name="connsiteX59" fmla="*/ 344526 w 601701"/>
              <a:gd name="connsiteY59" fmla="*/ 581614 h 1419814"/>
              <a:gd name="connsiteX60" fmla="*/ 315951 w 601701"/>
              <a:gd name="connsiteY60" fmla="*/ 537164 h 1419814"/>
              <a:gd name="connsiteX61" fmla="*/ 309601 w 601701"/>
              <a:gd name="connsiteY61" fmla="*/ 527639 h 1419814"/>
              <a:gd name="connsiteX62" fmla="*/ 303251 w 601701"/>
              <a:gd name="connsiteY62" fmla="*/ 502239 h 1419814"/>
              <a:gd name="connsiteX63" fmla="*/ 300076 w 601701"/>
              <a:gd name="connsiteY63" fmla="*/ 492714 h 1419814"/>
              <a:gd name="connsiteX64" fmla="*/ 296901 w 601701"/>
              <a:gd name="connsiteY64" fmla="*/ 476839 h 1419814"/>
              <a:gd name="connsiteX65" fmla="*/ 312776 w 601701"/>
              <a:gd name="connsiteY65" fmla="*/ 448264 h 1419814"/>
              <a:gd name="connsiteX66" fmla="*/ 325476 w 601701"/>
              <a:gd name="connsiteY66" fmla="*/ 445089 h 1419814"/>
              <a:gd name="connsiteX67" fmla="*/ 338176 w 601701"/>
              <a:gd name="connsiteY67" fmla="*/ 435564 h 1419814"/>
              <a:gd name="connsiteX68" fmla="*/ 369926 w 601701"/>
              <a:gd name="connsiteY68" fmla="*/ 413339 h 1419814"/>
              <a:gd name="connsiteX69" fmla="*/ 382626 w 601701"/>
              <a:gd name="connsiteY69" fmla="*/ 387939 h 1419814"/>
              <a:gd name="connsiteX70" fmla="*/ 388976 w 601701"/>
              <a:gd name="connsiteY70" fmla="*/ 378414 h 1419814"/>
              <a:gd name="connsiteX71" fmla="*/ 392151 w 601701"/>
              <a:gd name="connsiteY71" fmla="*/ 305389 h 1419814"/>
              <a:gd name="connsiteX72" fmla="*/ 398501 w 601701"/>
              <a:gd name="connsiteY72" fmla="*/ 295864 h 1419814"/>
              <a:gd name="connsiteX73" fmla="*/ 417551 w 601701"/>
              <a:gd name="connsiteY73" fmla="*/ 276814 h 1419814"/>
              <a:gd name="connsiteX74" fmla="*/ 427076 w 601701"/>
              <a:gd name="connsiteY74" fmla="*/ 267289 h 1419814"/>
              <a:gd name="connsiteX75" fmla="*/ 430251 w 601701"/>
              <a:gd name="connsiteY75" fmla="*/ 257764 h 1419814"/>
              <a:gd name="connsiteX76" fmla="*/ 417551 w 601701"/>
              <a:gd name="connsiteY76" fmla="*/ 222839 h 1419814"/>
              <a:gd name="connsiteX77" fmla="*/ 420726 w 601701"/>
              <a:gd name="connsiteY77" fmla="*/ 194264 h 1419814"/>
              <a:gd name="connsiteX78" fmla="*/ 439776 w 601701"/>
              <a:gd name="connsiteY78" fmla="*/ 175214 h 1419814"/>
              <a:gd name="connsiteX79" fmla="*/ 462001 w 601701"/>
              <a:gd name="connsiteY79" fmla="*/ 159339 h 1419814"/>
              <a:gd name="connsiteX80" fmla="*/ 481051 w 601701"/>
              <a:gd name="connsiteY80" fmla="*/ 140289 h 1419814"/>
              <a:gd name="connsiteX81" fmla="*/ 493751 w 601701"/>
              <a:gd name="connsiteY81" fmla="*/ 124414 h 1419814"/>
              <a:gd name="connsiteX82" fmla="*/ 528676 w 601701"/>
              <a:gd name="connsiteY82" fmla="*/ 70439 h 1419814"/>
              <a:gd name="connsiteX83" fmla="*/ 557251 w 601701"/>
              <a:gd name="connsiteY83" fmla="*/ 589 h 1419814"/>
              <a:gd name="connsiteX84" fmla="*/ 471526 w 601701"/>
              <a:gd name="connsiteY84" fmla="*/ 38689 h 1419814"/>
              <a:gd name="connsiteX85" fmla="*/ 354051 w 601701"/>
              <a:gd name="connsiteY85" fmla="*/ 70439 h 1419814"/>
              <a:gd name="connsiteX86" fmla="*/ 303251 w 601701"/>
              <a:gd name="connsiteY86" fmla="*/ 111714 h 1419814"/>
              <a:gd name="connsiteX87" fmla="*/ 242926 w 601701"/>
              <a:gd name="connsiteY87" fmla="*/ 127589 h 1419814"/>
              <a:gd name="connsiteX88" fmla="*/ 169901 w 601701"/>
              <a:gd name="connsiteY88" fmla="*/ 191089 h 1419814"/>
              <a:gd name="connsiteX89" fmla="*/ 154026 w 601701"/>
              <a:gd name="connsiteY89" fmla="*/ 254589 h 1419814"/>
              <a:gd name="connsiteX90" fmla="*/ 150851 w 601701"/>
              <a:gd name="connsiteY90" fmla="*/ 264114 h 1419814"/>
              <a:gd name="connsiteX91" fmla="*/ 157201 w 601701"/>
              <a:gd name="connsiteY91" fmla="*/ 365714 h 1419814"/>
              <a:gd name="connsiteX92" fmla="*/ 160376 w 601701"/>
              <a:gd name="connsiteY92" fmla="*/ 381589 h 1419814"/>
              <a:gd name="connsiteX93" fmla="*/ 166726 w 601701"/>
              <a:gd name="connsiteY93" fmla="*/ 511764 h 1419814"/>
              <a:gd name="connsiteX94" fmla="*/ 169901 w 601701"/>
              <a:gd name="connsiteY94" fmla="*/ 533989 h 1419814"/>
              <a:gd name="connsiteX95" fmla="*/ 176251 w 601701"/>
              <a:gd name="connsiteY95" fmla="*/ 556214 h 1419814"/>
              <a:gd name="connsiteX96" fmla="*/ 182601 w 601701"/>
              <a:gd name="connsiteY96" fmla="*/ 581614 h 1419814"/>
              <a:gd name="connsiteX97" fmla="*/ 185776 w 601701"/>
              <a:gd name="connsiteY97" fmla="*/ 594314 h 1419814"/>
              <a:gd name="connsiteX98" fmla="*/ 182601 w 601701"/>
              <a:gd name="connsiteY98" fmla="*/ 641939 h 1419814"/>
              <a:gd name="connsiteX99" fmla="*/ 176251 w 601701"/>
              <a:gd name="connsiteY99" fmla="*/ 654639 h 1419814"/>
              <a:gd name="connsiteX100" fmla="*/ 160376 w 601701"/>
              <a:gd name="connsiteY100" fmla="*/ 692739 h 1419814"/>
              <a:gd name="connsiteX101" fmla="*/ 150851 w 601701"/>
              <a:gd name="connsiteY101" fmla="*/ 714964 h 1419814"/>
              <a:gd name="connsiteX102" fmla="*/ 141326 w 601701"/>
              <a:gd name="connsiteY102" fmla="*/ 740364 h 1419814"/>
              <a:gd name="connsiteX103" fmla="*/ 134976 w 601701"/>
              <a:gd name="connsiteY103" fmla="*/ 778464 h 1419814"/>
              <a:gd name="connsiteX104" fmla="*/ 128626 w 601701"/>
              <a:gd name="connsiteY104" fmla="*/ 803864 h 1419814"/>
              <a:gd name="connsiteX105" fmla="*/ 125451 w 601701"/>
              <a:gd name="connsiteY105" fmla="*/ 819739 h 1419814"/>
              <a:gd name="connsiteX106" fmla="*/ 119101 w 601701"/>
              <a:gd name="connsiteY106" fmla="*/ 841964 h 1419814"/>
              <a:gd name="connsiteX107" fmla="*/ 112751 w 601701"/>
              <a:gd name="connsiteY107" fmla="*/ 870539 h 1419814"/>
              <a:gd name="connsiteX108" fmla="*/ 109576 w 601701"/>
              <a:gd name="connsiteY108" fmla="*/ 892764 h 1419814"/>
              <a:gd name="connsiteX109" fmla="*/ 103226 w 601701"/>
              <a:gd name="connsiteY109" fmla="*/ 930864 h 1419814"/>
              <a:gd name="connsiteX110" fmla="*/ 96876 w 601701"/>
              <a:gd name="connsiteY110" fmla="*/ 975314 h 1419814"/>
              <a:gd name="connsiteX111" fmla="*/ 87351 w 601701"/>
              <a:gd name="connsiteY111" fmla="*/ 997539 h 1419814"/>
              <a:gd name="connsiteX112" fmla="*/ 84176 w 601701"/>
              <a:gd name="connsiteY112" fmla="*/ 1013414 h 1419814"/>
              <a:gd name="connsiteX113" fmla="*/ 74651 w 601701"/>
              <a:gd name="connsiteY113" fmla="*/ 1038814 h 1419814"/>
              <a:gd name="connsiteX114" fmla="*/ 61951 w 601701"/>
              <a:gd name="connsiteY114" fmla="*/ 1086439 h 1419814"/>
              <a:gd name="connsiteX115" fmla="*/ 58776 w 601701"/>
              <a:gd name="connsiteY115" fmla="*/ 1102314 h 1419814"/>
              <a:gd name="connsiteX116" fmla="*/ 39726 w 601701"/>
              <a:gd name="connsiteY116" fmla="*/ 1149939 h 1419814"/>
              <a:gd name="connsiteX117" fmla="*/ 27026 w 601701"/>
              <a:gd name="connsiteY117" fmla="*/ 1175339 h 1419814"/>
              <a:gd name="connsiteX118" fmla="*/ 20676 w 601701"/>
              <a:gd name="connsiteY118" fmla="*/ 1197564 h 1419814"/>
              <a:gd name="connsiteX119" fmla="*/ 17501 w 601701"/>
              <a:gd name="connsiteY119" fmla="*/ 1207089 h 1419814"/>
              <a:gd name="connsiteX120" fmla="*/ 11151 w 601701"/>
              <a:gd name="connsiteY120" fmla="*/ 1216614 h 1419814"/>
              <a:gd name="connsiteX121" fmla="*/ 4801 w 601701"/>
              <a:gd name="connsiteY121" fmla="*/ 1378539 h 1419814"/>
              <a:gd name="connsiteX122" fmla="*/ 14326 w 601701"/>
              <a:gd name="connsiteY122" fmla="*/ 1413464 h 1419814"/>
              <a:gd name="connsiteX123" fmla="*/ 36551 w 601701"/>
              <a:gd name="connsiteY123" fmla="*/ 1413464 h 1419814"/>
              <a:gd name="connsiteX0" fmla="*/ 36551 w 601701"/>
              <a:gd name="connsiteY0" fmla="*/ 1413464 h 1419814"/>
              <a:gd name="connsiteX1" fmla="*/ 52426 w 601701"/>
              <a:gd name="connsiteY1" fmla="*/ 1410289 h 1419814"/>
              <a:gd name="connsiteX2" fmla="*/ 61951 w 601701"/>
              <a:gd name="connsiteY2" fmla="*/ 1416639 h 1419814"/>
              <a:gd name="connsiteX3" fmla="*/ 74651 w 601701"/>
              <a:gd name="connsiteY3" fmla="*/ 1419814 h 1419814"/>
              <a:gd name="connsiteX4" fmla="*/ 109576 w 601701"/>
              <a:gd name="connsiteY4" fmla="*/ 1413464 h 1419814"/>
              <a:gd name="connsiteX5" fmla="*/ 119101 w 601701"/>
              <a:gd name="connsiteY5" fmla="*/ 1407114 h 1419814"/>
              <a:gd name="connsiteX6" fmla="*/ 131801 w 601701"/>
              <a:gd name="connsiteY6" fmla="*/ 1400764 h 1419814"/>
              <a:gd name="connsiteX7" fmla="*/ 141326 w 601701"/>
              <a:gd name="connsiteY7" fmla="*/ 1397589 h 1419814"/>
              <a:gd name="connsiteX8" fmla="*/ 173076 w 601701"/>
              <a:gd name="connsiteY8" fmla="*/ 1378539 h 1419814"/>
              <a:gd name="connsiteX9" fmla="*/ 185776 w 601701"/>
              <a:gd name="connsiteY9" fmla="*/ 1375364 h 1419814"/>
              <a:gd name="connsiteX10" fmla="*/ 233401 w 601701"/>
              <a:gd name="connsiteY10" fmla="*/ 1359489 h 1419814"/>
              <a:gd name="connsiteX11" fmla="*/ 246101 w 601701"/>
              <a:gd name="connsiteY11" fmla="*/ 1356314 h 1419814"/>
              <a:gd name="connsiteX12" fmla="*/ 258801 w 601701"/>
              <a:gd name="connsiteY12" fmla="*/ 1353139 h 1419814"/>
              <a:gd name="connsiteX13" fmla="*/ 268326 w 601701"/>
              <a:gd name="connsiteY13" fmla="*/ 1346789 h 1419814"/>
              <a:gd name="connsiteX14" fmla="*/ 309601 w 601701"/>
              <a:gd name="connsiteY14" fmla="*/ 1337264 h 1419814"/>
              <a:gd name="connsiteX15" fmla="*/ 335001 w 601701"/>
              <a:gd name="connsiteY15" fmla="*/ 1327739 h 1419814"/>
              <a:gd name="connsiteX16" fmla="*/ 354051 w 601701"/>
              <a:gd name="connsiteY16" fmla="*/ 1324564 h 1419814"/>
              <a:gd name="connsiteX17" fmla="*/ 385801 w 601701"/>
              <a:gd name="connsiteY17" fmla="*/ 1315039 h 1419814"/>
              <a:gd name="connsiteX18" fmla="*/ 414376 w 601701"/>
              <a:gd name="connsiteY18" fmla="*/ 1311864 h 1419814"/>
              <a:gd name="connsiteX19" fmla="*/ 487401 w 601701"/>
              <a:gd name="connsiteY19" fmla="*/ 1302339 h 1419814"/>
              <a:gd name="connsiteX20" fmla="*/ 500101 w 601701"/>
              <a:gd name="connsiteY20" fmla="*/ 1299164 h 1419814"/>
              <a:gd name="connsiteX21" fmla="*/ 522326 w 601701"/>
              <a:gd name="connsiteY21" fmla="*/ 1292814 h 1419814"/>
              <a:gd name="connsiteX22" fmla="*/ 579476 w 601701"/>
              <a:gd name="connsiteY22" fmla="*/ 1283289 h 1419814"/>
              <a:gd name="connsiteX23" fmla="*/ 598526 w 601701"/>
              <a:gd name="connsiteY23" fmla="*/ 1280114 h 1419814"/>
              <a:gd name="connsiteX24" fmla="*/ 595351 w 601701"/>
              <a:gd name="connsiteY24" fmla="*/ 1267414 h 1419814"/>
              <a:gd name="connsiteX25" fmla="*/ 582651 w 601701"/>
              <a:gd name="connsiteY25" fmla="*/ 1248364 h 1419814"/>
              <a:gd name="connsiteX26" fmla="*/ 582651 w 601701"/>
              <a:gd name="connsiteY26" fmla="*/ 1200739 h 1419814"/>
              <a:gd name="connsiteX27" fmla="*/ 595351 w 601701"/>
              <a:gd name="connsiteY27" fmla="*/ 1188039 h 1419814"/>
              <a:gd name="connsiteX28" fmla="*/ 601701 w 601701"/>
              <a:gd name="connsiteY28" fmla="*/ 1178514 h 1419814"/>
              <a:gd name="connsiteX29" fmla="*/ 595351 w 601701"/>
              <a:gd name="connsiteY29" fmla="*/ 1162639 h 1419814"/>
              <a:gd name="connsiteX30" fmla="*/ 541376 w 601701"/>
              <a:gd name="connsiteY30" fmla="*/ 1143589 h 1419814"/>
              <a:gd name="connsiteX31" fmla="*/ 528676 w 601701"/>
              <a:gd name="connsiteY31" fmla="*/ 1137239 h 1419814"/>
              <a:gd name="connsiteX32" fmla="*/ 519151 w 601701"/>
              <a:gd name="connsiteY32" fmla="*/ 1134064 h 1419814"/>
              <a:gd name="connsiteX33" fmla="*/ 512801 w 601701"/>
              <a:gd name="connsiteY33" fmla="*/ 1124539 h 1419814"/>
              <a:gd name="connsiteX34" fmla="*/ 522326 w 601701"/>
              <a:gd name="connsiteY34" fmla="*/ 1092789 h 1419814"/>
              <a:gd name="connsiteX35" fmla="*/ 538201 w 601701"/>
              <a:gd name="connsiteY35" fmla="*/ 1061039 h 1419814"/>
              <a:gd name="connsiteX36" fmla="*/ 544551 w 601701"/>
              <a:gd name="connsiteY36" fmla="*/ 1038814 h 1419814"/>
              <a:gd name="connsiteX37" fmla="*/ 550901 w 601701"/>
              <a:gd name="connsiteY37" fmla="*/ 1013414 h 1419814"/>
              <a:gd name="connsiteX38" fmla="*/ 547726 w 601701"/>
              <a:gd name="connsiteY38" fmla="*/ 981664 h 1419814"/>
              <a:gd name="connsiteX39" fmla="*/ 538201 w 601701"/>
              <a:gd name="connsiteY39" fmla="*/ 972139 h 1419814"/>
              <a:gd name="connsiteX40" fmla="*/ 535026 w 601701"/>
              <a:gd name="connsiteY40" fmla="*/ 959439 h 1419814"/>
              <a:gd name="connsiteX41" fmla="*/ 528676 w 601701"/>
              <a:gd name="connsiteY41" fmla="*/ 949914 h 1419814"/>
              <a:gd name="connsiteX42" fmla="*/ 525501 w 601701"/>
              <a:gd name="connsiteY42" fmla="*/ 908639 h 1419814"/>
              <a:gd name="connsiteX43" fmla="*/ 535026 w 601701"/>
              <a:gd name="connsiteY43" fmla="*/ 895939 h 1419814"/>
              <a:gd name="connsiteX44" fmla="*/ 541376 w 601701"/>
              <a:gd name="connsiteY44" fmla="*/ 883239 h 1419814"/>
              <a:gd name="connsiteX45" fmla="*/ 538201 w 601701"/>
              <a:gd name="connsiteY45" fmla="*/ 870539 h 1419814"/>
              <a:gd name="connsiteX46" fmla="*/ 522326 w 601701"/>
              <a:gd name="connsiteY46" fmla="*/ 854664 h 1419814"/>
              <a:gd name="connsiteX47" fmla="*/ 515976 w 601701"/>
              <a:gd name="connsiteY47" fmla="*/ 835614 h 1419814"/>
              <a:gd name="connsiteX48" fmla="*/ 490576 w 601701"/>
              <a:gd name="connsiteY48" fmla="*/ 832439 h 1419814"/>
              <a:gd name="connsiteX49" fmla="*/ 481051 w 601701"/>
              <a:gd name="connsiteY49" fmla="*/ 819739 h 1419814"/>
              <a:gd name="connsiteX50" fmla="*/ 474701 w 601701"/>
              <a:gd name="connsiteY50" fmla="*/ 797514 h 1419814"/>
              <a:gd name="connsiteX51" fmla="*/ 468351 w 601701"/>
              <a:gd name="connsiteY51" fmla="*/ 781639 h 1419814"/>
              <a:gd name="connsiteX52" fmla="*/ 458826 w 601701"/>
              <a:gd name="connsiteY52" fmla="*/ 670514 h 1419814"/>
              <a:gd name="connsiteX53" fmla="*/ 446126 w 601701"/>
              <a:gd name="connsiteY53" fmla="*/ 654639 h 1419814"/>
              <a:gd name="connsiteX54" fmla="*/ 420726 w 601701"/>
              <a:gd name="connsiteY54" fmla="*/ 645114 h 1419814"/>
              <a:gd name="connsiteX55" fmla="*/ 395326 w 601701"/>
              <a:gd name="connsiteY55" fmla="*/ 641939 h 1419814"/>
              <a:gd name="connsiteX56" fmla="*/ 366751 w 601701"/>
              <a:gd name="connsiteY56" fmla="*/ 629239 h 1419814"/>
              <a:gd name="connsiteX57" fmla="*/ 363576 w 601701"/>
              <a:gd name="connsiteY57" fmla="*/ 619714 h 1419814"/>
              <a:gd name="connsiteX58" fmla="*/ 350876 w 601701"/>
              <a:gd name="connsiteY58" fmla="*/ 594314 h 1419814"/>
              <a:gd name="connsiteX59" fmla="*/ 344526 w 601701"/>
              <a:gd name="connsiteY59" fmla="*/ 581614 h 1419814"/>
              <a:gd name="connsiteX60" fmla="*/ 315951 w 601701"/>
              <a:gd name="connsiteY60" fmla="*/ 537164 h 1419814"/>
              <a:gd name="connsiteX61" fmla="*/ 309601 w 601701"/>
              <a:gd name="connsiteY61" fmla="*/ 527639 h 1419814"/>
              <a:gd name="connsiteX62" fmla="*/ 303251 w 601701"/>
              <a:gd name="connsiteY62" fmla="*/ 502239 h 1419814"/>
              <a:gd name="connsiteX63" fmla="*/ 300076 w 601701"/>
              <a:gd name="connsiteY63" fmla="*/ 492714 h 1419814"/>
              <a:gd name="connsiteX64" fmla="*/ 296901 w 601701"/>
              <a:gd name="connsiteY64" fmla="*/ 476839 h 1419814"/>
              <a:gd name="connsiteX65" fmla="*/ 312776 w 601701"/>
              <a:gd name="connsiteY65" fmla="*/ 448264 h 1419814"/>
              <a:gd name="connsiteX66" fmla="*/ 325476 w 601701"/>
              <a:gd name="connsiteY66" fmla="*/ 445089 h 1419814"/>
              <a:gd name="connsiteX67" fmla="*/ 338176 w 601701"/>
              <a:gd name="connsiteY67" fmla="*/ 435564 h 1419814"/>
              <a:gd name="connsiteX68" fmla="*/ 369926 w 601701"/>
              <a:gd name="connsiteY68" fmla="*/ 413339 h 1419814"/>
              <a:gd name="connsiteX69" fmla="*/ 382626 w 601701"/>
              <a:gd name="connsiteY69" fmla="*/ 387939 h 1419814"/>
              <a:gd name="connsiteX70" fmla="*/ 388976 w 601701"/>
              <a:gd name="connsiteY70" fmla="*/ 378414 h 1419814"/>
              <a:gd name="connsiteX71" fmla="*/ 392151 w 601701"/>
              <a:gd name="connsiteY71" fmla="*/ 305389 h 1419814"/>
              <a:gd name="connsiteX72" fmla="*/ 398501 w 601701"/>
              <a:gd name="connsiteY72" fmla="*/ 295864 h 1419814"/>
              <a:gd name="connsiteX73" fmla="*/ 417551 w 601701"/>
              <a:gd name="connsiteY73" fmla="*/ 276814 h 1419814"/>
              <a:gd name="connsiteX74" fmla="*/ 427076 w 601701"/>
              <a:gd name="connsiteY74" fmla="*/ 267289 h 1419814"/>
              <a:gd name="connsiteX75" fmla="*/ 430251 w 601701"/>
              <a:gd name="connsiteY75" fmla="*/ 257764 h 1419814"/>
              <a:gd name="connsiteX76" fmla="*/ 417551 w 601701"/>
              <a:gd name="connsiteY76" fmla="*/ 222839 h 1419814"/>
              <a:gd name="connsiteX77" fmla="*/ 420726 w 601701"/>
              <a:gd name="connsiteY77" fmla="*/ 194264 h 1419814"/>
              <a:gd name="connsiteX78" fmla="*/ 439776 w 601701"/>
              <a:gd name="connsiteY78" fmla="*/ 175214 h 1419814"/>
              <a:gd name="connsiteX79" fmla="*/ 462001 w 601701"/>
              <a:gd name="connsiteY79" fmla="*/ 159339 h 1419814"/>
              <a:gd name="connsiteX80" fmla="*/ 481051 w 601701"/>
              <a:gd name="connsiteY80" fmla="*/ 140289 h 1419814"/>
              <a:gd name="connsiteX81" fmla="*/ 528676 w 601701"/>
              <a:gd name="connsiteY81" fmla="*/ 70439 h 1419814"/>
              <a:gd name="connsiteX82" fmla="*/ 557251 w 601701"/>
              <a:gd name="connsiteY82" fmla="*/ 589 h 1419814"/>
              <a:gd name="connsiteX83" fmla="*/ 471526 w 601701"/>
              <a:gd name="connsiteY83" fmla="*/ 38689 h 1419814"/>
              <a:gd name="connsiteX84" fmla="*/ 354051 w 601701"/>
              <a:gd name="connsiteY84" fmla="*/ 70439 h 1419814"/>
              <a:gd name="connsiteX85" fmla="*/ 303251 w 601701"/>
              <a:gd name="connsiteY85" fmla="*/ 111714 h 1419814"/>
              <a:gd name="connsiteX86" fmla="*/ 242926 w 601701"/>
              <a:gd name="connsiteY86" fmla="*/ 127589 h 1419814"/>
              <a:gd name="connsiteX87" fmla="*/ 169901 w 601701"/>
              <a:gd name="connsiteY87" fmla="*/ 191089 h 1419814"/>
              <a:gd name="connsiteX88" fmla="*/ 154026 w 601701"/>
              <a:gd name="connsiteY88" fmla="*/ 254589 h 1419814"/>
              <a:gd name="connsiteX89" fmla="*/ 150851 w 601701"/>
              <a:gd name="connsiteY89" fmla="*/ 264114 h 1419814"/>
              <a:gd name="connsiteX90" fmla="*/ 157201 w 601701"/>
              <a:gd name="connsiteY90" fmla="*/ 365714 h 1419814"/>
              <a:gd name="connsiteX91" fmla="*/ 160376 w 601701"/>
              <a:gd name="connsiteY91" fmla="*/ 381589 h 1419814"/>
              <a:gd name="connsiteX92" fmla="*/ 166726 w 601701"/>
              <a:gd name="connsiteY92" fmla="*/ 511764 h 1419814"/>
              <a:gd name="connsiteX93" fmla="*/ 169901 w 601701"/>
              <a:gd name="connsiteY93" fmla="*/ 533989 h 1419814"/>
              <a:gd name="connsiteX94" fmla="*/ 176251 w 601701"/>
              <a:gd name="connsiteY94" fmla="*/ 556214 h 1419814"/>
              <a:gd name="connsiteX95" fmla="*/ 182601 w 601701"/>
              <a:gd name="connsiteY95" fmla="*/ 581614 h 1419814"/>
              <a:gd name="connsiteX96" fmla="*/ 185776 w 601701"/>
              <a:gd name="connsiteY96" fmla="*/ 594314 h 1419814"/>
              <a:gd name="connsiteX97" fmla="*/ 182601 w 601701"/>
              <a:gd name="connsiteY97" fmla="*/ 641939 h 1419814"/>
              <a:gd name="connsiteX98" fmla="*/ 176251 w 601701"/>
              <a:gd name="connsiteY98" fmla="*/ 654639 h 1419814"/>
              <a:gd name="connsiteX99" fmla="*/ 160376 w 601701"/>
              <a:gd name="connsiteY99" fmla="*/ 692739 h 1419814"/>
              <a:gd name="connsiteX100" fmla="*/ 150851 w 601701"/>
              <a:gd name="connsiteY100" fmla="*/ 714964 h 1419814"/>
              <a:gd name="connsiteX101" fmla="*/ 141326 w 601701"/>
              <a:gd name="connsiteY101" fmla="*/ 740364 h 1419814"/>
              <a:gd name="connsiteX102" fmla="*/ 134976 w 601701"/>
              <a:gd name="connsiteY102" fmla="*/ 778464 h 1419814"/>
              <a:gd name="connsiteX103" fmla="*/ 128626 w 601701"/>
              <a:gd name="connsiteY103" fmla="*/ 803864 h 1419814"/>
              <a:gd name="connsiteX104" fmla="*/ 125451 w 601701"/>
              <a:gd name="connsiteY104" fmla="*/ 819739 h 1419814"/>
              <a:gd name="connsiteX105" fmla="*/ 119101 w 601701"/>
              <a:gd name="connsiteY105" fmla="*/ 841964 h 1419814"/>
              <a:gd name="connsiteX106" fmla="*/ 112751 w 601701"/>
              <a:gd name="connsiteY106" fmla="*/ 870539 h 1419814"/>
              <a:gd name="connsiteX107" fmla="*/ 109576 w 601701"/>
              <a:gd name="connsiteY107" fmla="*/ 892764 h 1419814"/>
              <a:gd name="connsiteX108" fmla="*/ 103226 w 601701"/>
              <a:gd name="connsiteY108" fmla="*/ 930864 h 1419814"/>
              <a:gd name="connsiteX109" fmla="*/ 96876 w 601701"/>
              <a:gd name="connsiteY109" fmla="*/ 975314 h 1419814"/>
              <a:gd name="connsiteX110" fmla="*/ 87351 w 601701"/>
              <a:gd name="connsiteY110" fmla="*/ 997539 h 1419814"/>
              <a:gd name="connsiteX111" fmla="*/ 84176 w 601701"/>
              <a:gd name="connsiteY111" fmla="*/ 1013414 h 1419814"/>
              <a:gd name="connsiteX112" fmla="*/ 74651 w 601701"/>
              <a:gd name="connsiteY112" fmla="*/ 1038814 h 1419814"/>
              <a:gd name="connsiteX113" fmla="*/ 61951 w 601701"/>
              <a:gd name="connsiteY113" fmla="*/ 1086439 h 1419814"/>
              <a:gd name="connsiteX114" fmla="*/ 58776 w 601701"/>
              <a:gd name="connsiteY114" fmla="*/ 1102314 h 1419814"/>
              <a:gd name="connsiteX115" fmla="*/ 39726 w 601701"/>
              <a:gd name="connsiteY115" fmla="*/ 1149939 h 1419814"/>
              <a:gd name="connsiteX116" fmla="*/ 27026 w 601701"/>
              <a:gd name="connsiteY116" fmla="*/ 1175339 h 1419814"/>
              <a:gd name="connsiteX117" fmla="*/ 20676 w 601701"/>
              <a:gd name="connsiteY117" fmla="*/ 1197564 h 1419814"/>
              <a:gd name="connsiteX118" fmla="*/ 17501 w 601701"/>
              <a:gd name="connsiteY118" fmla="*/ 1207089 h 1419814"/>
              <a:gd name="connsiteX119" fmla="*/ 11151 w 601701"/>
              <a:gd name="connsiteY119" fmla="*/ 1216614 h 1419814"/>
              <a:gd name="connsiteX120" fmla="*/ 4801 w 601701"/>
              <a:gd name="connsiteY120" fmla="*/ 1378539 h 1419814"/>
              <a:gd name="connsiteX121" fmla="*/ 14326 w 601701"/>
              <a:gd name="connsiteY121" fmla="*/ 1413464 h 1419814"/>
              <a:gd name="connsiteX122" fmla="*/ 36551 w 601701"/>
              <a:gd name="connsiteY122" fmla="*/ 1413464 h 1419814"/>
              <a:gd name="connsiteX0" fmla="*/ 36551 w 601701"/>
              <a:gd name="connsiteY0" fmla="*/ 1419738 h 1426088"/>
              <a:gd name="connsiteX1" fmla="*/ 52426 w 601701"/>
              <a:gd name="connsiteY1" fmla="*/ 1416563 h 1426088"/>
              <a:gd name="connsiteX2" fmla="*/ 61951 w 601701"/>
              <a:gd name="connsiteY2" fmla="*/ 1422913 h 1426088"/>
              <a:gd name="connsiteX3" fmla="*/ 74651 w 601701"/>
              <a:gd name="connsiteY3" fmla="*/ 1426088 h 1426088"/>
              <a:gd name="connsiteX4" fmla="*/ 109576 w 601701"/>
              <a:gd name="connsiteY4" fmla="*/ 1419738 h 1426088"/>
              <a:gd name="connsiteX5" fmla="*/ 119101 w 601701"/>
              <a:gd name="connsiteY5" fmla="*/ 1413388 h 1426088"/>
              <a:gd name="connsiteX6" fmla="*/ 131801 w 601701"/>
              <a:gd name="connsiteY6" fmla="*/ 1407038 h 1426088"/>
              <a:gd name="connsiteX7" fmla="*/ 141326 w 601701"/>
              <a:gd name="connsiteY7" fmla="*/ 1403863 h 1426088"/>
              <a:gd name="connsiteX8" fmla="*/ 173076 w 601701"/>
              <a:gd name="connsiteY8" fmla="*/ 1384813 h 1426088"/>
              <a:gd name="connsiteX9" fmla="*/ 185776 w 601701"/>
              <a:gd name="connsiteY9" fmla="*/ 1381638 h 1426088"/>
              <a:gd name="connsiteX10" fmla="*/ 233401 w 601701"/>
              <a:gd name="connsiteY10" fmla="*/ 1365763 h 1426088"/>
              <a:gd name="connsiteX11" fmla="*/ 246101 w 601701"/>
              <a:gd name="connsiteY11" fmla="*/ 1362588 h 1426088"/>
              <a:gd name="connsiteX12" fmla="*/ 258801 w 601701"/>
              <a:gd name="connsiteY12" fmla="*/ 1359413 h 1426088"/>
              <a:gd name="connsiteX13" fmla="*/ 268326 w 601701"/>
              <a:gd name="connsiteY13" fmla="*/ 1353063 h 1426088"/>
              <a:gd name="connsiteX14" fmla="*/ 309601 w 601701"/>
              <a:gd name="connsiteY14" fmla="*/ 1343538 h 1426088"/>
              <a:gd name="connsiteX15" fmla="*/ 335001 w 601701"/>
              <a:gd name="connsiteY15" fmla="*/ 1334013 h 1426088"/>
              <a:gd name="connsiteX16" fmla="*/ 354051 w 601701"/>
              <a:gd name="connsiteY16" fmla="*/ 1330838 h 1426088"/>
              <a:gd name="connsiteX17" fmla="*/ 385801 w 601701"/>
              <a:gd name="connsiteY17" fmla="*/ 1321313 h 1426088"/>
              <a:gd name="connsiteX18" fmla="*/ 414376 w 601701"/>
              <a:gd name="connsiteY18" fmla="*/ 1318138 h 1426088"/>
              <a:gd name="connsiteX19" fmla="*/ 487401 w 601701"/>
              <a:gd name="connsiteY19" fmla="*/ 1308613 h 1426088"/>
              <a:gd name="connsiteX20" fmla="*/ 500101 w 601701"/>
              <a:gd name="connsiteY20" fmla="*/ 1305438 h 1426088"/>
              <a:gd name="connsiteX21" fmla="*/ 522326 w 601701"/>
              <a:gd name="connsiteY21" fmla="*/ 1299088 h 1426088"/>
              <a:gd name="connsiteX22" fmla="*/ 579476 w 601701"/>
              <a:gd name="connsiteY22" fmla="*/ 1289563 h 1426088"/>
              <a:gd name="connsiteX23" fmla="*/ 598526 w 601701"/>
              <a:gd name="connsiteY23" fmla="*/ 1286388 h 1426088"/>
              <a:gd name="connsiteX24" fmla="*/ 595351 w 601701"/>
              <a:gd name="connsiteY24" fmla="*/ 1273688 h 1426088"/>
              <a:gd name="connsiteX25" fmla="*/ 582651 w 601701"/>
              <a:gd name="connsiteY25" fmla="*/ 1254638 h 1426088"/>
              <a:gd name="connsiteX26" fmla="*/ 582651 w 601701"/>
              <a:gd name="connsiteY26" fmla="*/ 1207013 h 1426088"/>
              <a:gd name="connsiteX27" fmla="*/ 595351 w 601701"/>
              <a:gd name="connsiteY27" fmla="*/ 1194313 h 1426088"/>
              <a:gd name="connsiteX28" fmla="*/ 601701 w 601701"/>
              <a:gd name="connsiteY28" fmla="*/ 1184788 h 1426088"/>
              <a:gd name="connsiteX29" fmla="*/ 595351 w 601701"/>
              <a:gd name="connsiteY29" fmla="*/ 1168913 h 1426088"/>
              <a:gd name="connsiteX30" fmla="*/ 541376 w 601701"/>
              <a:gd name="connsiteY30" fmla="*/ 1149863 h 1426088"/>
              <a:gd name="connsiteX31" fmla="*/ 528676 w 601701"/>
              <a:gd name="connsiteY31" fmla="*/ 1143513 h 1426088"/>
              <a:gd name="connsiteX32" fmla="*/ 519151 w 601701"/>
              <a:gd name="connsiteY32" fmla="*/ 1140338 h 1426088"/>
              <a:gd name="connsiteX33" fmla="*/ 512801 w 601701"/>
              <a:gd name="connsiteY33" fmla="*/ 1130813 h 1426088"/>
              <a:gd name="connsiteX34" fmla="*/ 522326 w 601701"/>
              <a:gd name="connsiteY34" fmla="*/ 1099063 h 1426088"/>
              <a:gd name="connsiteX35" fmla="*/ 538201 w 601701"/>
              <a:gd name="connsiteY35" fmla="*/ 1067313 h 1426088"/>
              <a:gd name="connsiteX36" fmla="*/ 544551 w 601701"/>
              <a:gd name="connsiteY36" fmla="*/ 1045088 h 1426088"/>
              <a:gd name="connsiteX37" fmla="*/ 550901 w 601701"/>
              <a:gd name="connsiteY37" fmla="*/ 1019688 h 1426088"/>
              <a:gd name="connsiteX38" fmla="*/ 547726 w 601701"/>
              <a:gd name="connsiteY38" fmla="*/ 987938 h 1426088"/>
              <a:gd name="connsiteX39" fmla="*/ 538201 w 601701"/>
              <a:gd name="connsiteY39" fmla="*/ 978413 h 1426088"/>
              <a:gd name="connsiteX40" fmla="*/ 535026 w 601701"/>
              <a:gd name="connsiteY40" fmla="*/ 965713 h 1426088"/>
              <a:gd name="connsiteX41" fmla="*/ 528676 w 601701"/>
              <a:gd name="connsiteY41" fmla="*/ 956188 h 1426088"/>
              <a:gd name="connsiteX42" fmla="*/ 525501 w 601701"/>
              <a:gd name="connsiteY42" fmla="*/ 914913 h 1426088"/>
              <a:gd name="connsiteX43" fmla="*/ 535026 w 601701"/>
              <a:gd name="connsiteY43" fmla="*/ 902213 h 1426088"/>
              <a:gd name="connsiteX44" fmla="*/ 541376 w 601701"/>
              <a:gd name="connsiteY44" fmla="*/ 889513 h 1426088"/>
              <a:gd name="connsiteX45" fmla="*/ 538201 w 601701"/>
              <a:gd name="connsiteY45" fmla="*/ 876813 h 1426088"/>
              <a:gd name="connsiteX46" fmla="*/ 522326 w 601701"/>
              <a:gd name="connsiteY46" fmla="*/ 860938 h 1426088"/>
              <a:gd name="connsiteX47" fmla="*/ 515976 w 601701"/>
              <a:gd name="connsiteY47" fmla="*/ 841888 h 1426088"/>
              <a:gd name="connsiteX48" fmla="*/ 490576 w 601701"/>
              <a:gd name="connsiteY48" fmla="*/ 838713 h 1426088"/>
              <a:gd name="connsiteX49" fmla="*/ 481051 w 601701"/>
              <a:gd name="connsiteY49" fmla="*/ 826013 h 1426088"/>
              <a:gd name="connsiteX50" fmla="*/ 474701 w 601701"/>
              <a:gd name="connsiteY50" fmla="*/ 803788 h 1426088"/>
              <a:gd name="connsiteX51" fmla="*/ 468351 w 601701"/>
              <a:gd name="connsiteY51" fmla="*/ 787913 h 1426088"/>
              <a:gd name="connsiteX52" fmla="*/ 458826 w 601701"/>
              <a:gd name="connsiteY52" fmla="*/ 676788 h 1426088"/>
              <a:gd name="connsiteX53" fmla="*/ 446126 w 601701"/>
              <a:gd name="connsiteY53" fmla="*/ 660913 h 1426088"/>
              <a:gd name="connsiteX54" fmla="*/ 420726 w 601701"/>
              <a:gd name="connsiteY54" fmla="*/ 651388 h 1426088"/>
              <a:gd name="connsiteX55" fmla="*/ 395326 w 601701"/>
              <a:gd name="connsiteY55" fmla="*/ 648213 h 1426088"/>
              <a:gd name="connsiteX56" fmla="*/ 366751 w 601701"/>
              <a:gd name="connsiteY56" fmla="*/ 635513 h 1426088"/>
              <a:gd name="connsiteX57" fmla="*/ 363576 w 601701"/>
              <a:gd name="connsiteY57" fmla="*/ 625988 h 1426088"/>
              <a:gd name="connsiteX58" fmla="*/ 350876 w 601701"/>
              <a:gd name="connsiteY58" fmla="*/ 600588 h 1426088"/>
              <a:gd name="connsiteX59" fmla="*/ 344526 w 601701"/>
              <a:gd name="connsiteY59" fmla="*/ 587888 h 1426088"/>
              <a:gd name="connsiteX60" fmla="*/ 315951 w 601701"/>
              <a:gd name="connsiteY60" fmla="*/ 543438 h 1426088"/>
              <a:gd name="connsiteX61" fmla="*/ 309601 w 601701"/>
              <a:gd name="connsiteY61" fmla="*/ 533913 h 1426088"/>
              <a:gd name="connsiteX62" fmla="*/ 303251 w 601701"/>
              <a:gd name="connsiteY62" fmla="*/ 508513 h 1426088"/>
              <a:gd name="connsiteX63" fmla="*/ 300076 w 601701"/>
              <a:gd name="connsiteY63" fmla="*/ 498988 h 1426088"/>
              <a:gd name="connsiteX64" fmla="*/ 296901 w 601701"/>
              <a:gd name="connsiteY64" fmla="*/ 483113 h 1426088"/>
              <a:gd name="connsiteX65" fmla="*/ 312776 w 601701"/>
              <a:gd name="connsiteY65" fmla="*/ 454538 h 1426088"/>
              <a:gd name="connsiteX66" fmla="*/ 325476 w 601701"/>
              <a:gd name="connsiteY66" fmla="*/ 451363 h 1426088"/>
              <a:gd name="connsiteX67" fmla="*/ 338176 w 601701"/>
              <a:gd name="connsiteY67" fmla="*/ 441838 h 1426088"/>
              <a:gd name="connsiteX68" fmla="*/ 369926 w 601701"/>
              <a:gd name="connsiteY68" fmla="*/ 419613 h 1426088"/>
              <a:gd name="connsiteX69" fmla="*/ 382626 w 601701"/>
              <a:gd name="connsiteY69" fmla="*/ 394213 h 1426088"/>
              <a:gd name="connsiteX70" fmla="*/ 388976 w 601701"/>
              <a:gd name="connsiteY70" fmla="*/ 384688 h 1426088"/>
              <a:gd name="connsiteX71" fmla="*/ 392151 w 601701"/>
              <a:gd name="connsiteY71" fmla="*/ 311663 h 1426088"/>
              <a:gd name="connsiteX72" fmla="*/ 398501 w 601701"/>
              <a:gd name="connsiteY72" fmla="*/ 302138 h 1426088"/>
              <a:gd name="connsiteX73" fmla="*/ 417551 w 601701"/>
              <a:gd name="connsiteY73" fmla="*/ 283088 h 1426088"/>
              <a:gd name="connsiteX74" fmla="*/ 427076 w 601701"/>
              <a:gd name="connsiteY74" fmla="*/ 273563 h 1426088"/>
              <a:gd name="connsiteX75" fmla="*/ 430251 w 601701"/>
              <a:gd name="connsiteY75" fmla="*/ 264038 h 1426088"/>
              <a:gd name="connsiteX76" fmla="*/ 417551 w 601701"/>
              <a:gd name="connsiteY76" fmla="*/ 229113 h 1426088"/>
              <a:gd name="connsiteX77" fmla="*/ 420726 w 601701"/>
              <a:gd name="connsiteY77" fmla="*/ 200538 h 1426088"/>
              <a:gd name="connsiteX78" fmla="*/ 439776 w 601701"/>
              <a:gd name="connsiteY78" fmla="*/ 181488 h 1426088"/>
              <a:gd name="connsiteX79" fmla="*/ 462001 w 601701"/>
              <a:gd name="connsiteY79" fmla="*/ 165613 h 1426088"/>
              <a:gd name="connsiteX80" fmla="*/ 481051 w 601701"/>
              <a:gd name="connsiteY80" fmla="*/ 146563 h 1426088"/>
              <a:gd name="connsiteX81" fmla="*/ 528676 w 601701"/>
              <a:gd name="connsiteY81" fmla="*/ 76713 h 1426088"/>
              <a:gd name="connsiteX82" fmla="*/ 576301 w 601701"/>
              <a:gd name="connsiteY82" fmla="*/ 513 h 1426088"/>
              <a:gd name="connsiteX83" fmla="*/ 471526 w 601701"/>
              <a:gd name="connsiteY83" fmla="*/ 44963 h 1426088"/>
              <a:gd name="connsiteX84" fmla="*/ 354051 w 601701"/>
              <a:gd name="connsiteY84" fmla="*/ 76713 h 1426088"/>
              <a:gd name="connsiteX85" fmla="*/ 303251 w 601701"/>
              <a:gd name="connsiteY85" fmla="*/ 117988 h 1426088"/>
              <a:gd name="connsiteX86" fmla="*/ 242926 w 601701"/>
              <a:gd name="connsiteY86" fmla="*/ 133863 h 1426088"/>
              <a:gd name="connsiteX87" fmla="*/ 169901 w 601701"/>
              <a:gd name="connsiteY87" fmla="*/ 197363 h 1426088"/>
              <a:gd name="connsiteX88" fmla="*/ 154026 w 601701"/>
              <a:gd name="connsiteY88" fmla="*/ 260863 h 1426088"/>
              <a:gd name="connsiteX89" fmla="*/ 150851 w 601701"/>
              <a:gd name="connsiteY89" fmla="*/ 270388 h 1426088"/>
              <a:gd name="connsiteX90" fmla="*/ 157201 w 601701"/>
              <a:gd name="connsiteY90" fmla="*/ 371988 h 1426088"/>
              <a:gd name="connsiteX91" fmla="*/ 160376 w 601701"/>
              <a:gd name="connsiteY91" fmla="*/ 387863 h 1426088"/>
              <a:gd name="connsiteX92" fmla="*/ 166726 w 601701"/>
              <a:gd name="connsiteY92" fmla="*/ 518038 h 1426088"/>
              <a:gd name="connsiteX93" fmla="*/ 169901 w 601701"/>
              <a:gd name="connsiteY93" fmla="*/ 540263 h 1426088"/>
              <a:gd name="connsiteX94" fmla="*/ 176251 w 601701"/>
              <a:gd name="connsiteY94" fmla="*/ 562488 h 1426088"/>
              <a:gd name="connsiteX95" fmla="*/ 182601 w 601701"/>
              <a:gd name="connsiteY95" fmla="*/ 587888 h 1426088"/>
              <a:gd name="connsiteX96" fmla="*/ 185776 w 601701"/>
              <a:gd name="connsiteY96" fmla="*/ 600588 h 1426088"/>
              <a:gd name="connsiteX97" fmla="*/ 182601 w 601701"/>
              <a:gd name="connsiteY97" fmla="*/ 648213 h 1426088"/>
              <a:gd name="connsiteX98" fmla="*/ 176251 w 601701"/>
              <a:gd name="connsiteY98" fmla="*/ 660913 h 1426088"/>
              <a:gd name="connsiteX99" fmla="*/ 160376 w 601701"/>
              <a:gd name="connsiteY99" fmla="*/ 699013 h 1426088"/>
              <a:gd name="connsiteX100" fmla="*/ 150851 w 601701"/>
              <a:gd name="connsiteY100" fmla="*/ 721238 h 1426088"/>
              <a:gd name="connsiteX101" fmla="*/ 141326 w 601701"/>
              <a:gd name="connsiteY101" fmla="*/ 746638 h 1426088"/>
              <a:gd name="connsiteX102" fmla="*/ 134976 w 601701"/>
              <a:gd name="connsiteY102" fmla="*/ 784738 h 1426088"/>
              <a:gd name="connsiteX103" fmla="*/ 128626 w 601701"/>
              <a:gd name="connsiteY103" fmla="*/ 810138 h 1426088"/>
              <a:gd name="connsiteX104" fmla="*/ 125451 w 601701"/>
              <a:gd name="connsiteY104" fmla="*/ 826013 h 1426088"/>
              <a:gd name="connsiteX105" fmla="*/ 119101 w 601701"/>
              <a:gd name="connsiteY105" fmla="*/ 848238 h 1426088"/>
              <a:gd name="connsiteX106" fmla="*/ 112751 w 601701"/>
              <a:gd name="connsiteY106" fmla="*/ 876813 h 1426088"/>
              <a:gd name="connsiteX107" fmla="*/ 109576 w 601701"/>
              <a:gd name="connsiteY107" fmla="*/ 899038 h 1426088"/>
              <a:gd name="connsiteX108" fmla="*/ 103226 w 601701"/>
              <a:gd name="connsiteY108" fmla="*/ 937138 h 1426088"/>
              <a:gd name="connsiteX109" fmla="*/ 96876 w 601701"/>
              <a:gd name="connsiteY109" fmla="*/ 981588 h 1426088"/>
              <a:gd name="connsiteX110" fmla="*/ 87351 w 601701"/>
              <a:gd name="connsiteY110" fmla="*/ 1003813 h 1426088"/>
              <a:gd name="connsiteX111" fmla="*/ 84176 w 601701"/>
              <a:gd name="connsiteY111" fmla="*/ 1019688 h 1426088"/>
              <a:gd name="connsiteX112" fmla="*/ 74651 w 601701"/>
              <a:gd name="connsiteY112" fmla="*/ 1045088 h 1426088"/>
              <a:gd name="connsiteX113" fmla="*/ 61951 w 601701"/>
              <a:gd name="connsiteY113" fmla="*/ 1092713 h 1426088"/>
              <a:gd name="connsiteX114" fmla="*/ 58776 w 601701"/>
              <a:gd name="connsiteY114" fmla="*/ 1108588 h 1426088"/>
              <a:gd name="connsiteX115" fmla="*/ 39726 w 601701"/>
              <a:gd name="connsiteY115" fmla="*/ 1156213 h 1426088"/>
              <a:gd name="connsiteX116" fmla="*/ 27026 w 601701"/>
              <a:gd name="connsiteY116" fmla="*/ 1181613 h 1426088"/>
              <a:gd name="connsiteX117" fmla="*/ 20676 w 601701"/>
              <a:gd name="connsiteY117" fmla="*/ 1203838 h 1426088"/>
              <a:gd name="connsiteX118" fmla="*/ 17501 w 601701"/>
              <a:gd name="connsiteY118" fmla="*/ 1213363 h 1426088"/>
              <a:gd name="connsiteX119" fmla="*/ 11151 w 601701"/>
              <a:gd name="connsiteY119" fmla="*/ 1222888 h 1426088"/>
              <a:gd name="connsiteX120" fmla="*/ 4801 w 601701"/>
              <a:gd name="connsiteY120" fmla="*/ 1384813 h 1426088"/>
              <a:gd name="connsiteX121" fmla="*/ 14326 w 601701"/>
              <a:gd name="connsiteY121" fmla="*/ 1419738 h 1426088"/>
              <a:gd name="connsiteX122" fmla="*/ 36551 w 601701"/>
              <a:gd name="connsiteY122" fmla="*/ 1419738 h 1426088"/>
              <a:gd name="connsiteX0" fmla="*/ 36551 w 601701"/>
              <a:gd name="connsiteY0" fmla="*/ 1416600 h 1422950"/>
              <a:gd name="connsiteX1" fmla="*/ 52426 w 601701"/>
              <a:gd name="connsiteY1" fmla="*/ 1413425 h 1422950"/>
              <a:gd name="connsiteX2" fmla="*/ 61951 w 601701"/>
              <a:gd name="connsiteY2" fmla="*/ 1419775 h 1422950"/>
              <a:gd name="connsiteX3" fmla="*/ 74651 w 601701"/>
              <a:gd name="connsiteY3" fmla="*/ 1422950 h 1422950"/>
              <a:gd name="connsiteX4" fmla="*/ 109576 w 601701"/>
              <a:gd name="connsiteY4" fmla="*/ 1416600 h 1422950"/>
              <a:gd name="connsiteX5" fmla="*/ 119101 w 601701"/>
              <a:gd name="connsiteY5" fmla="*/ 1410250 h 1422950"/>
              <a:gd name="connsiteX6" fmla="*/ 131801 w 601701"/>
              <a:gd name="connsiteY6" fmla="*/ 1403900 h 1422950"/>
              <a:gd name="connsiteX7" fmla="*/ 141326 w 601701"/>
              <a:gd name="connsiteY7" fmla="*/ 1400725 h 1422950"/>
              <a:gd name="connsiteX8" fmla="*/ 173076 w 601701"/>
              <a:gd name="connsiteY8" fmla="*/ 1381675 h 1422950"/>
              <a:gd name="connsiteX9" fmla="*/ 185776 w 601701"/>
              <a:gd name="connsiteY9" fmla="*/ 1378500 h 1422950"/>
              <a:gd name="connsiteX10" fmla="*/ 233401 w 601701"/>
              <a:gd name="connsiteY10" fmla="*/ 1362625 h 1422950"/>
              <a:gd name="connsiteX11" fmla="*/ 246101 w 601701"/>
              <a:gd name="connsiteY11" fmla="*/ 1359450 h 1422950"/>
              <a:gd name="connsiteX12" fmla="*/ 258801 w 601701"/>
              <a:gd name="connsiteY12" fmla="*/ 1356275 h 1422950"/>
              <a:gd name="connsiteX13" fmla="*/ 268326 w 601701"/>
              <a:gd name="connsiteY13" fmla="*/ 1349925 h 1422950"/>
              <a:gd name="connsiteX14" fmla="*/ 309601 w 601701"/>
              <a:gd name="connsiteY14" fmla="*/ 1340400 h 1422950"/>
              <a:gd name="connsiteX15" fmla="*/ 335001 w 601701"/>
              <a:gd name="connsiteY15" fmla="*/ 1330875 h 1422950"/>
              <a:gd name="connsiteX16" fmla="*/ 354051 w 601701"/>
              <a:gd name="connsiteY16" fmla="*/ 1327700 h 1422950"/>
              <a:gd name="connsiteX17" fmla="*/ 385801 w 601701"/>
              <a:gd name="connsiteY17" fmla="*/ 1318175 h 1422950"/>
              <a:gd name="connsiteX18" fmla="*/ 414376 w 601701"/>
              <a:gd name="connsiteY18" fmla="*/ 1315000 h 1422950"/>
              <a:gd name="connsiteX19" fmla="*/ 487401 w 601701"/>
              <a:gd name="connsiteY19" fmla="*/ 1305475 h 1422950"/>
              <a:gd name="connsiteX20" fmla="*/ 500101 w 601701"/>
              <a:gd name="connsiteY20" fmla="*/ 1302300 h 1422950"/>
              <a:gd name="connsiteX21" fmla="*/ 522326 w 601701"/>
              <a:gd name="connsiteY21" fmla="*/ 1295950 h 1422950"/>
              <a:gd name="connsiteX22" fmla="*/ 579476 w 601701"/>
              <a:gd name="connsiteY22" fmla="*/ 1286425 h 1422950"/>
              <a:gd name="connsiteX23" fmla="*/ 598526 w 601701"/>
              <a:gd name="connsiteY23" fmla="*/ 1283250 h 1422950"/>
              <a:gd name="connsiteX24" fmla="*/ 595351 w 601701"/>
              <a:gd name="connsiteY24" fmla="*/ 1270550 h 1422950"/>
              <a:gd name="connsiteX25" fmla="*/ 582651 w 601701"/>
              <a:gd name="connsiteY25" fmla="*/ 1251500 h 1422950"/>
              <a:gd name="connsiteX26" fmla="*/ 582651 w 601701"/>
              <a:gd name="connsiteY26" fmla="*/ 1203875 h 1422950"/>
              <a:gd name="connsiteX27" fmla="*/ 595351 w 601701"/>
              <a:gd name="connsiteY27" fmla="*/ 1191175 h 1422950"/>
              <a:gd name="connsiteX28" fmla="*/ 601701 w 601701"/>
              <a:gd name="connsiteY28" fmla="*/ 1181650 h 1422950"/>
              <a:gd name="connsiteX29" fmla="*/ 595351 w 601701"/>
              <a:gd name="connsiteY29" fmla="*/ 1165775 h 1422950"/>
              <a:gd name="connsiteX30" fmla="*/ 541376 w 601701"/>
              <a:gd name="connsiteY30" fmla="*/ 1146725 h 1422950"/>
              <a:gd name="connsiteX31" fmla="*/ 528676 w 601701"/>
              <a:gd name="connsiteY31" fmla="*/ 1140375 h 1422950"/>
              <a:gd name="connsiteX32" fmla="*/ 519151 w 601701"/>
              <a:gd name="connsiteY32" fmla="*/ 1137200 h 1422950"/>
              <a:gd name="connsiteX33" fmla="*/ 512801 w 601701"/>
              <a:gd name="connsiteY33" fmla="*/ 1127675 h 1422950"/>
              <a:gd name="connsiteX34" fmla="*/ 522326 w 601701"/>
              <a:gd name="connsiteY34" fmla="*/ 1095925 h 1422950"/>
              <a:gd name="connsiteX35" fmla="*/ 538201 w 601701"/>
              <a:gd name="connsiteY35" fmla="*/ 1064175 h 1422950"/>
              <a:gd name="connsiteX36" fmla="*/ 544551 w 601701"/>
              <a:gd name="connsiteY36" fmla="*/ 1041950 h 1422950"/>
              <a:gd name="connsiteX37" fmla="*/ 550901 w 601701"/>
              <a:gd name="connsiteY37" fmla="*/ 1016550 h 1422950"/>
              <a:gd name="connsiteX38" fmla="*/ 547726 w 601701"/>
              <a:gd name="connsiteY38" fmla="*/ 984800 h 1422950"/>
              <a:gd name="connsiteX39" fmla="*/ 538201 w 601701"/>
              <a:gd name="connsiteY39" fmla="*/ 975275 h 1422950"/>
              <a:gd name="connsiteX40" fmla="*/ 535026 w 601701"/>
              <a:gd name="connsiteY40" fmla="*/ 962575 h 1422950"/>
              <a:gd name="connsiteX41" fmla="*/ 528676 w 601701"/>
              <a:gd name="connsiteY41" fmla="*/ 953050 h 1422950"/>
              <a:gd name="connsiteX42" fmla="*/ 525501 w 601701"/>
              <a:gd name="connsiteY42" fmla="*/ 911775 h 1422950"/>
              <a:gd name="connsiteX43" fmla="*/ 535026 w 601701"/>
              <a:gd name="connsiteY43" fmla="*/ 899075 h 1422950"/>
              <a:gd name="connsiteX44" fmla="*/ 541376 w 601701"/>
              <a:gd name="connsiteY44" fmla="*/ 886375 h 1422950"/>
              <a:gd name="connsiteX45" fmla="*/ 538201 w 601701"/>
              <a:gd name="connsiteY45" fmla="*/ 873675 h 1422950"/>
              <a:gd name="connsiteX46" fmla="*/ 522326 w 601701"/>
              <a:gd name="connsiteY46" fmla="*/ 857800 h 1422950"/>
              <a:gd name="connsiteX47" fmla="*/ 515976 w 601701"/>
              <a:gd name="connsiteY47" fmla="*/ 838750 h 1422950"/>
              <a:gd name="connsiteX48" fmla="*/ 490576 w 601701"/>
              <a:gd name="connsiteY48" fmla="*/ 835575 h 1422950"/>
              <a:gd name="connsiteX49" fmla="*/ 481051 w 601701"/>
              <a:gd name="connsiteY49" fmla="*/ 822875 h 1422950"/>
              <a:gd name="connsiteX50" fmla="*/ 474701 w 601701"/>
              <a:gd name="connsiteY50" fmla="*/ 800650 h 1422950"/>
              <a:gd name="connsiteX51" fmla="*/ 468351 w 601701"/>
              <a:gd name="connsiteY51" fmla="*/ 784775 h 1422950"/>
              <a:gd name="connsiteX52" fmla="*/ 458826 w 601701"/>
              <a:gd name="connsiteY52" fmla="*/ 673650 h 1422950"/>
              <a:gd name="connsiteX53" fmla="*/ 446126 w 601701"/>
              <a:gd name="connsiteY53" fmla="*/ 657775 h 1422950"/>
              <a:gd name="connsiteX54" fmla="*/ 420726 w 601701"/>
              <a:gd name="connsiteY54" fmla="*/ 648250 h 1422950"/>
              <a:gd name="connsiteX55" fmla="*/ 395326 w 601701"/>
              <a:gd name="connsiteY55" fmla="*/ 645075 h 1422950"/>
              <a:gd name="connsiteX56" fmla="*/ 366751 w 601701"/>
              <a:gd name="connsiteY56" fmla="*/ 632375 h 1422950"/>
              <a:gd name="connsiteX57" fmla="*/ 363576 w 601701"/>
              <a:gd name="connsiteY57" fmla="*/ 622850 h 1422950"/>
              <a:gd name="connsiteX58" fmla="*/ 350876 w 601701"/>
              <a:gd name="connsiteY58" fmla="*/ 597450 h 1422950"/>
              <a:gd name="connsiteX59" fmla="*/ 344526 w 601701"/>
              <a:gd name="connsiteY59" fmla="*/ 584750 h 1422950"/>
              <a:gd name="connsiteX60" fmla="*/ 315951 w 601701"/>
              <a:gd name="connsiteY60" fmla="*/ 540300 h 1422950"/>
              <a:gd name="connsiteX61" fmla="*/ 309601 w 601701"/>
              <a:gd name="connsiteY61" fmla="*/ 530775 h 1422950"/>
              <a:gd name="connsiteX62" fmla="*/ 303251 w 601701"/>
              <a:gd name="connsiteY62" fmla="*/ 505375 h 1422950"/>
              <a:gd name="connsiteX63" fmla="*/ 300076 w 601701"/>
              <a:gd name="connsiteY63" fmla="*/ 495850 h 1422950"/>
              <a:gd name="connsiteX64" fmla="*/ 296901 w 601701"/>
              <a:gd name="connsiteY64" fmla="*/ 479975 h 1422950"/>
              <a:gd name="connsiteX65" fmla="*/ 312776 w 601701"/>
              <a:gd name="connsiteY65" fmla="*/ 451400 h 1422950"/>
              <a:gd name="connsiteX66" fmla="*/ 325476 w 601701"/>
              <a:gd name="connsiteY66" fmla="*/ 448225 h 1422950"/>
              <a:gd name="connsiteX67" fmla="*/ 338176 w 601701"/>
              <a:gd name="connsiteY67" fmla="*/ 438700 h 1422950"/>
              <a:gd name="connsiteX68" fmla="*/ 369926 w 601701"/>
              <a:gd name="connsiteY68" fmla="*/ 416475 h 1422950"/>
              <a:gd name="connsiteX69" fmla="*/ 382626 w 601701"/>
              <a:gd name="connsiteY69" fmla="*/ 391075 h 1422950"/>
              <a:gd name="connsiteX70" fmla="*/ 388976 w 601701"/>
              <a:gd name="connsiteY70" fmla="*/ 381550 h 1422950"/>
              <a:gd name="connsiteX71" fmla="*/ 392151 w 601701"/>
              <a:gd name="connsiteY71" fmla="*/ 308525 h 1422950"/>
              <a:gd name="connsiteX72" fmla="*/ 398501 w 601701"/>
              <a:gd name="connsiteY72" fmla="*/ 299000 h 1422950"/>
              <a:gd name="connsiteX73" fmla="*/ 417551 w 601701"/>
              <a:gd name="connsiteY73" fmla="*/ 279950 h 1422950"/>
              <a:gd name="connsiteX74" fmla="*/ 427076 w 601701"/>
              <a:gd name="connsiteY74" fmla="*/ 270425 h 1422950"/>
              <a:gd name="connsiteX75" fmla="*/ 430251 w 601701"/>
              <a:gd name="connsiteY75" fmla="*/ 260900 h 1422950"/>
              <a:gd name="connsiteX76" fmla="*/ 417551 w 601701"/>
              <a:gd name="connsiteY76" fmla="*/ 225975 h 1422950"/>
              <a:gd name="connsiteX77" fmla="*/ 420726 w 601701"/>
              <a:gd name="connsiteY77" fmla="*/ 197400 h 1422950"/>
              <a:gd name="connsiteX78" fmla="*/ 439776 w 601701"/>
              <a:gd name="connsiteY78" fmla="*/ 178350 h 1422950"/>
              <a:gd name="connsiteX79" fmla="*/ 462001 w 601701"/>
              <a:gd name="connsiteY79" fmla="*/ 162475 h 1422950"/>
              <a:gd name="connsiteX80" fmla="*/ 481051 w 601701"/>
              <a:gd name="connsiteY80" fmla="*/ 143425 h 1422950"/>
              <a:gd name="connsiteX81" fmla="*/ 528676 w 601701"/>
              <a:gd name="connsiteY81" fmla="*/ 73575 h 1422950"/>
              <a:gd name="connsiteX82" fmla="*/ 566776 w 601701"/>
              <a:gd name="connsiteY82" fmla="*/ 550 h 1422950"/>
              <a:gd name="connsiteX83" fmla="*/ 471526 w 601701"/>
              <a:gd name="connsiteY83" fmla="*/ 41825 h 1422950"/>
              <a:gd name="connsiteX84" fmla="*/ 354051 w 601701"/>
              <a:gd name="connsiteY84" fmla="*/ 73575 h 1422950"/>
              <a:gd name="connsiteX85" fmla="*/ 303251 w 601701"/>
              <a:gd name="connsiteY85" fmla="*/ 114850 h 1422950"/>
              <a:gd name="connsiteX86" fmla="*/ 242926 w 601701"/>
              <a:gd name="connsiteY86" fmla="*/ 130725 h 1422950"/>
              <a:gd name="connsiteX87" fmla="*/ 169901 w 601701"/>
              <a:gd name="connsiteY87" fmla="*/ 194225 h 1422950"/>
              <a:gd name="connsiteX88" fmla="*/ 154026 w 601701"/>
              <a:gd name="connsiteY88" fmla="*/ 257725 h 1422950"/>
              <a:gd name="connsiteX89" fmla="*/ 150851 w 601701"/>
              <a:gd name="connsiteY89" fmla="*/ 267250 h 1422950"/>
              <a:gd name="connsiteX90" fmla="*/ 157201 w 601701"/>
              <a:gd name="connsiteY90" fmla="*/ 368850 h 1422950"/>
              <a:gd name="connsiteX91" fmla="*/ 160376 w 601701"/>
              <a:gd name="connsiteY91" fmla="*/ 384725 h 1422950"/>
              <a:gd name="connsiteX92" fmla="*/ 166726 w 601701"/>
              <a:gd name="connsiteY92" fmla="*/ 514900 h 1422950"/>
              <a:gd name="connsiteX93" fmla="*/ 169901 w 601701"/>
              <a:gd name="connsiteY93" fmla="*/ 537125 h 1422950"/>
              <a:gd name="connsiteX94" fmla="*/ 176251 w 601701"/>
              <a:gd name="connsiteY94" fmla="*/ 559350 h 1422950"/>
              <a:gd name="connsiteX95" fmla="*/ 182601 w 601701"/>
              <a:gd name="connsiteY95" fmla="*/ 584750 h 1422950"/>
              <a:gd name="connsiteX96" fmla="*/ 185776 w 601701"/>
              <a:gd name="connsiteY96" fmla="*/ 597450 h 1422950"/>
              <a:gd name="connsiteX97" fmla="*/ 182601 w 601701"/>
              <a:gd name="connsiteY97" fmla="*/ 645075 h 1422950"/>
              <a:gd name="connsiteX98" fmla="*/ 176251 w 601701"/>
              <a:gd name="connsiteY98" fmla="*/ 657775 h 1422950"/>
              <a:gd name="connsiteX99" fmla="*/ 160376 w 601701"/>
              <a:gd name="connsiteY99" fmla="*/ 695875 h 1422950"/>
              <a:gd name="connsiteX100" fmla="*/ 150851 w 601701"/>
              <a:gd name="connsiteY100" fmla="*/ 718100 h 1422950"/>
              <a:gd name="connsiteX101" fmla="*/ 141326 w 601701"/>
              <a:gd name="connsiteY101" fmla="*/ 743500 h 1422950"/>
              <a:gd name="connsiteX102" fmla="*/ 134976 w 601701"/>
              <a:gd name="connsiteY102" fmla="*/ 781600 h 1422950"/>
              <a:gd name="connsiteX103" fmla="*/ 128626 w 601701"/>
              <a:gd name="connsiteY103" fmla="*/ 807000 h 1422950"/>
              <a:gd name="connsiteX104" fmla="*/ 125451 w 601701"/>
              <a:gd name="connsiteY104" fmla="*/ 822875 h 1422950"/>
              <a:gd name="connsiteX105" fmla="*/ 119101 w 601701"/>
              <a:gd name="connsiteY105" fmla="*/ 845100 h 1422950"/>
              <a:gd name="connsiteX106" fmla="*/ 112751 w 601701"/>
              <a:gd name="connsiteY106" fmla="*/ 873675 h 1422950"/>
              <a:gd name="connsiteX107" fmla="*/ 109576 w 601701"/>
              <a:gd name="connsiteY107" fmla="*/ 895900 h 1422950"/>
              <a:gd name="connsiteX108" fmla="*/ 103226 w 601701"/>
              <a:gd name="connsiteY108" fmla="*/ 934000 h 1422950"/>
              <a:gd name="connsiteX109" fmla="*/ 96876 w 601701"/>
              <a:gd name="connsiteY109" fmla="*/ 978450 h 1422950"/>
              <a:gd name="connsiteX110" fmla="*/ 87351 w 601701"/>
              <a:gd name="connsiteY110" fmla="*/ 1000675 h 1422950"/>
              <a:gd name="connsiteX111" fmla="*/ 84176 w 601701"/>
              <a:gd name="connsiteY111" fmla="*/ 1016550 h 1422950"/>
              <a:gd name="connsiteX112" fmla="*/ 74651 w 601701"/>
              <a:gd name="connsiteY112" fmla="*/ 1041950 h 1422950"/>
              <a:gd name="connsiteX113" fmla="*/ 61951 w 601701"/>
              <a:gd name="connsiteY113" fmla="*/ 1089575 h 1422950"/>
              <a:gd name="connsiteX114" fmla="*/ 58776 w 601701"/>
              <a:gd name="connsiteY114" fmla="*/ 1105450 h 1422950"/>
              <a:gd name="connsiteX115" fmla="*/ 39726 w 601701"/>
              <a:gd name="connsiteY115" fmla="*/ 1153075 h 1422950"/>
              <a:gd name="connsiteX116" fmla="*/ 27026 w 601701"/>
              <a:gd name="connsiteY116" fmla="*/ 1178475 h 1422950"/>
              <a:gd name="connsiteX117" fmla="*/ 20676 w 601701"/>
              <a:gd name="connsiteY117" fmla="*/ 1200700 h 1422950"/>
              <a:gd name="connsiteX118" fmla="*/ 17501 w 601701"/>
              <a:gd name="connsiteY118" fmla="*/ 1210225 h 1422950"/>
              <a:gd name="connsiteX119" fmla="*/ 11151 w 601701"/>
              <a:gd name="connsiteY119" fmla="*/ 1219750 h 1422950"/>
              <a:gd name="connsiteX120" fmla="*/ 4801 w 601701"/>
              <a:gd name="connsiteY120" fmla="*/ 1381675 h 1422950"/>
              <a:gd name="connsiteX121" fmla="*/ 14326 w 601701"/>
              <a:gd name="connsiteY121" fmla="*/ 1416600 h 1422950"/>
              <a:gd name="connsiteX122" fmla="*/ 36551 w 601701"/>
              <a:gd name="connsiteY122" fmla="*/ 1416600 h 1422950"/>
              <a:gd name="connsiteX0" fmla="*/ 36551 w 601701"/>
              <a:gd name="connsiteY0" fmla="*/ 1416419 h 1422769"/>
              <a:gd name="connsiteX1" fmla="*/ 52426 w 601701"/>
              <a:gd name="connsiteY1" fmla="*/ 1413244 h 1422769"/>
              <a:gd name="connsiteX2" fmla="*/ 61951 w 601701"/>
              <a:gd name="connsiteY2" fmla="*/ 1419594 h 1422769"/>
              <a:gd name="connsiteX3" fmla="*/ 74651 w 601701"/>
              <a:gd name="connsiteY3" fmla="*/ 1422769 h 1422769"/>
              <a:gd name="connsiteX4" fmla="*/ 109576 w 601701"/>
              <a:gd name="connsiteY4" fmla="*/ 1416419 h 1422769"/>
              <a:gd name="connsiteX5" fmla="*/ 119101 w 601701"/>
              <a:gd name="connsiteY5" fmla="*/ 1410069 h 1422769"/>
              <a:gd name="connsiteX6" fmla="*/ 131801 w 601701"/>
              <a:gd name="connsiteY6" fmla="*/ 1403719 h 1422769"/>
              <a:gd name="connsiteX7" fmla="*/ 141326 w 601701"/>
              <a:gd name="connsiteY7" fmla="*/ 1400544 h 1422769"/>
              <a:gd name="connsiteX8" fmla="*/ 173076 w 601701"/>
              <a:gd name="connsiteY8" fmla="*/ 1381494 h 1422769"/>
              <a:gd name="connsiteX9" fmla="*/ 185776 w 601701"/>
              <a:gd name="connsiteY9" fmla="*/ 1378319 h 1422769"/>
              <a:gd name="connsiteX10" fmla="*/ 233401 w 601701"/>
              <a:gd name="connsiteY10" fmla="*/ 1362444 h 1422769"/>
              <a:gd name="connsiteX11" fmla="*/ 246101 w 601701"/>
              <a:gd name="connsiteY11" fmla="*/ 1359269 h 1422769"/>
              <a:gd name="connsiteX12" fmla="*/ 258801 w 601701"/>
              <a:gd name="connsiteY12" fmla="*/ 1356094 h 1422769"/>
              <a:gd name="connsiteX13" fmla="*/ 268326 w 601701"/>
              <a:gd name="connsiteY13" fmla="*/ 1349744 h 1422769"/>
              <a:gd name="connsiteX14" fmla="*/ 309601 w 601701"/>
              <a:gd name="connsiteY14" fmla="*/ 1340219 h 1422769"/>
              <a:gd name="connsiteX15" fmla="*/ 335001 w 601701"/>
              <a:gd name="connsiteY15" fmla="*/ 1330694 h 1422769"/>
              <a:gd name="connsiteX16" fmla="*/ 354051 w 601701"/>
              <a:gd name="connsiteY16" fmla="*/ 1327519 h 1422769"/>
              <a:gd name="connsiteX17" fmla="*/ 385801 w 601701"/>
              <a:gd name="connsiteY17" fmla="*/ 1317994 h 1422769"/>
              <a:gd name="connsiteX18" fmla="*/ 414376 w 601701"/>
              <a:gd name="connsiteY18" fmla="*/ 1314819 h 1422769"/>
              <a:gd name="connsiteX19" fmla="*/ 487401 w 601701"/>
              <a:gd name="connsiteY19" fmla="*/ 1305294 h 1422769"/>
              <a:gd name="connsiteX20" fmla="*/ 500101 w 601701"/>
              <a:gd name="connsiteY20" fmla="*/ 1302119 h 1422769"/>
              <a:gd name="connsiteX21" fmla="*/ 522326 w 601701"/>
              <a:gd name="connsiteY21" fmla="*/ 1295769 h 1422769"/>
              <a:gd name="connsiteX22" fmla="*/ 579476 w 601701"/>
              <a:gd name="connsiteY22" fmla="*/ 1286244 h 1422769"/>
              <a:gd name="connsiteX23" fmla="*/ 598526 w 601701"/>
              <a:gd name="connsiteY23" fmla="*/ 1283069 h 1422769"/>
              <a:gd name="connsiteX24" fmla="*/ 595351 w 601701"/>
              <a:gd name="connsiteY24" fmla="*/ 1270369 h 1422769"/>
              <a:gd name="connsiteX25" fmla="*/ 582651 w 601701"/>
              <a:gd name="connsiteY25" fmla="*/ 1251319 h 1422769"/>
              <a:gd name="connsiteX26" fmla="*/ 582651 w 601701"/>
              <a:gd name="connsiteY26" fmla="*/ 1203694 h 1422769"/>
              <a:gd name="connsiteX27" fmla="*/ 595351 w 601701"/>
              <a:gd name="connsiteY27" fmla="*/ 1190994 h 1422769"/>
              <a:gd name="connsiteX28" fmla="*/ 601701 w 601701"/>
              <a:gd name="connsiteY28" fmla="*/ 1181469 h 1422769"/>
              <a:gd name="connsiteX29" fmla="*/ 595351 w 601701"/>
              <a:gd name="connsiteY29" fmla="*/ 1165594 h 1422769"/>
              <a:gd name="connsiteX30" fmla="*/ 541376 w 601701"/>
              <a:gd name="connsiteY30" fmla="*/ 1146544 h 1422769"/>
              <a:gd name="connsiteX31" fmla="*/ 528676 w 601701"/>
              <a:gd name="connsiteY31" fmla="*/ 1140194 h 1422769"/>
              <a:gd name="connsiteX32" fmla="*/ 519151 w 601701"/>
              <a:gd name="connsiteY32" fmla="*/ 1137019 h 1422769"/>
              <a:gd name="connsiteX33" fmla="*/ 512801 w 601701"/>
              <a:gd name="connsiteY33" fmla="*/ 1127494 h 1422769"/>
              <a:gd name="connsiteX34" fmla="*/ 522326 w 601701"/>
              <a:gd name="connsiteY34" fmla="*/ 1095744 h 1422769"/>
              <a:gd name="connsiteX35" fmla="*/ 538201 w 601701"/>
              <a:gd name="connsiteY35" fmla="*/ 1063994 h 1422769"/>
              <a:gd name="connsiteX36" fmla="*/ 544551 w 601701"/>
              <a:gd name="connsiteY36" fmla="*/ 1041769 h 1422769"/>
              <a:gd name="connsiteX37" fmla="*/ 550901 w 601701"/>
              <a:gd name="connsiteY37" fmla="*/ 1016369 h 1422769"/>
              <a:gd name="connsiteX38" fmla="*/ 547726 w 601701"/>
              <a:gd name="connsiteY38" fmla="*/ 984619 h 1422769"/>
              <a:gd name="connsiteX39" fmla="*/ 538201 w 601701"/>
              <a:gd name="connsiteY39" fmla="*/ 975094 h 1422769"/>
              <a:gd name="connsiteX40" fmla="*/ 535026 w 601701"/>
              <a:gd name="connsiteY40" fmla="*/ 962394 h 1422769"/>
              <a:gd name="connsiteX41" fmla="*/ 528676 w 601701"/>
              <a:gd name="connsiteY41" fmla="*/ 952869 h 1422769"/>
              <a:gd name="connsiteX42" fmla="*/ 525501 w 601701"/>
              <a:gd name="connsiteY42" fmla="*/ 911594 h 1422769"/>
              <a:gd name="connsiteX43" fmla="*/ 535026 w 601701"/>
              <a:gd name="connsiteY43" fmla="*/ 898894 h 1422769"/>
              <a:gd name="connsiteX44" fmla="*/ 541376 w 601701"/>
              <a:gd name="connsiteY44" fmla="*/ 886194 h 1422769"/>
              <a:gd name="connsiteX45" fmla="*/ 538201 w 601701"/>
              <a:gd name="connsiteY45" fmla="*/ 873494 h 1422769"/>
              <a:gd name="connsiteX46" fmla="*/ 522326 w 601701"/>
              <a:gd name="connsiteY46" fmla="*/ 857619 h 1422769"/>
              <a:gd name="connsiteX47" fmla="*/ 515976 w 601701"/>
              <a:gd name="connsiteY47" fmla="*/ 838569 h 1422769"/>
              <a:gd name="connsiteX48" fmla="*/ 490576 w 601701"/>
              <a:gd name="connsiteY48" fmla="*/ 835394 h 1422769"/>
              <a:gd name="connsiteX49" fmla="*/ 481051 w 601701"/>
              <a:gd name="connsiteY49" fmla="*/ 822694 h 1422769"/>
              <a:gd name="connsiteX50" fmla="*/ 474701 w 601701"/>
              <a:gd name="connsiteY50" fmla="*/ 800469 h 1422769"/>
              <a:gd name="connsiteX51" fmla="*/ 468351 w 601701"/>
              <a:gd name="connsiteY51" fmla="*/ 784594 h 1422769"/>
              <a:gd name="connsiteX52" fmla="*/ 458826 w 601701"/>
              <a:gd name="connsiteY52" fmla="*/ 673469 h 1422769"/>
              <a:gd name="connsiteX53" fmla="*/ 446126 w 601701"/>
              <a:gd name="connsiteY53" fmla="*/ 657594 h 1422769"/>
              <a:gd name="connsiteX54" fmla="*/ 420726 w 601701"/>
              <a:gd name="connsiteY54" fmla="*/ 648069 h 1422769"/>
              <a:gd name="connsiteX55" fmla="*/ 395326 w 601701"/>
              <a:gd name="connsiteY55" fmla="*/ 644894 h 1422769"/>
              <a:gd name="connsiteX56" fmla="*/ 366751 w 601701"/>
              <a:gd name="connsiteY56" fmla="*/ 632194 h 1422769"/>
              <a:gd name="connsiteX57" fmla="*/ 363576 w 601701"/>
              <a:gd name="connsiteY57" fmla="*/ 622669 h 1422769"/>
              <a:gd name="connsiteX58" fmla="*/ 350876 w 601701"/>
              <a:gd name="connsiteY58" fmla="*/ 597269 h 1422769"/>
              <a:gd name="connsiteX59" fmla="*/ 344526 w 601701"/>
              <a:gd name="connsiteY59" fmla="*/ 584569 h 1422769"/>
              <a:gd name="connsiteX60" fmla="*/ 315951 w 601701"/>
              <a:gd name="connsiteY60" fmla="*/ 540119 h 1422769"/>
              <a:gd name="connsiteX61" fmla="*/ 309601 w 601701"/>
              <a:gd name="connsiteY61" fmla="*/ 530594 h 1422769"/>
              <a:gd name="connsiteX62" fmla="*/ 303251 w 601701"/>
              <a:gd name="connsiteY62" fmla="*/ 505194 h 1422769"/>
              <a:gd name="connsiteX63" fmla="*/ 300076 w 601701"/>
              <a:gd name="connsiteY63" fmla="*/ 495669 h 1422769"/>
              <a:gd name="connsiteX64" fmla="*/ 296901 w 601701"/>
              <a:gd name="connsiteY64" fmla="*/ 479794 h 1422769"/>
              <a:gd name="connsiteX65" fmla="*/ 312776 w 601701"/>
              <a:gd name="connsiteY65" fmla="*/ 451219 h 1422769"/>
              <a:gd name="connsiteX66" fmla="*/ 325476 w 601701"/>
              <a:gd name="connsiteY66" fmla="*/ 448044 h 1422769"/>
              <a:gd name="connsiteX67" fmla="*/ 338176 w 601701"/>
              <a:gd name="connsiteY67" fmla="*/ 438519 h 1422769"/>
              <a:gd name="connsiteX68" fmla="*/ 369926 w 601701"/>
              <a:gd name="connsiteY68" fmla="*/ 416294 h 1422769"/>
              <a:gd name="connsiteX69" fmla="*/ 382626 w 601701"/>
              <a:gd name="connsiteY69" fmla="*/ 390894 h 1422769"/>
              <a:gd name="connsiteX70" fmla="*/ 388976 w 601701"/>
              <a:gd name="connsiteY70" fmla="*/ 381369 h 1422769"/>
              <a:gd name="connsiteX71" fmla="*/ 392151 w 601701"/>
              <a:gd name="connsiteY71" fmla="*/ 308344 h 1422769"/>
              <a:gd name="connsiteX72" fmla="*/ 398501 w 601701"/>
              <a:gd name="connsiteY72" fmla="*/ 298819 h 1422769"/>
              <a:gd name="connsiteX73" fmla="*/ 417551 w 601701"/>
              <a:gd name="connsiteY73" fmla="*/ 279769 h 1422769"/>
              <a:gd name="connsiteX74" fmla="*/ 427076 w 601701"/>
              <a:gd name="connsiteY74" fmla="*/ 270244 h 1422769"/>
              <a:gd name="connsiteX75" fmla="*/ 430251 w 601701"/>
              <a:gd name="connsiteY75" fmla="*/ 260719 h 1422769"/>
              <a:gd name="connsiteX76" fmla="*/ 417551 w 601701"/>
              <a:gd name="connsiteY76" fmla="*/ 225794 h 1422769"/>
              <a:gd name="connsiteX77" fmla="*/ 420726 w 601701"/>
              <a:gd name="connsiteY77" fmla="*/ 197219 h 1422769"/>
              <a:gd name="connsiteX78" fmla="*/ 439776 w 601701"/>
              <a:gd name="connsiteY78" fmla="*/ 178169 h 1422769"/>
              <a:gd name="connsiteX79" fmla="*/ 462001 w 601701"/>
              <a:gd name="connsiteY79" fmla="*/ 162294 h 1422769"/>
              <a:gd name="connsiteX80" fmla="*/ 481051 w 601701"/>
              <a:gd name="connsiteY80" fmla="*/ 143244 h 1422769"/>
              <a:gd name="connsiteX81" fmla="*/ 547726 w 601701"/>
              <a:gd name="connsiteY81" fmla="*/ 67044 h 1422769"/>
              <a:gd name="connsiteX82" fmla="*/ 566776 w 601701"/>
              <a:gd name="connsiteY82" fmla="*/ 369 h 1422769"/>
              <a:gd name="connsiteX83" fmla="*/ 471526 w 601701"/>
              <a:gd name="connsiteY83" fmla="*/ 41644 h 1422769"/>
              <a:gd name="connsiteX84" fmla="*/ 354051 w 601701"/>
              <a:gd name="connsiteY84" fmla="*/ 73394 h 1422769"/>
              <a:gd name="connsiteX85" fmla="*/ 303251 w 601701"/>
              <a:gd name="connsiteY85" fmla="*/ 114669 h 1422769"/>
              <a:gd name="connsiteX86" fmla="*/ 242926 w 601701"/>
              <a:gd name="connsiteY86" fmla="*/ 130544 h 1422769"/>
              <a:gd name="connsiteX87" fmla="*/ 169901 w 601701"/>
              <a:gd name="connsiteY87" fmla="*/ 194044 h 1422769"/>
              <a:gd name="connsiteX88" fmla="*/ 154026 w 601701"/>
              <a:gd name="connsiteY88" fmla="*/ 257544 h 1422769"/>
              <a:gd name="connsiteX89" fmla="*/ 150851 w 601701"/>
              <a:gd name="connsiteY89" fmla="*/ 267069 h 1422769"/>
              <a:gd name="connsiteX90" fmla="*/ 157201 w 601701"/>
              <a:gd name="connsiteY90" fmla="*/ 368669 h 1422769"/>
              <a:gd name="connsiteX91" fmla="*/ 160376 w 601701"/>
              <a:gd name="connsiteY91" fmla="*/ 384544 h 1422769"/>
              <a:gd name="connsiteX92" fmla="*/ 166726 w 601701"/>
              <a:gd name="connsiteY92" fmla="*/ 514719 h 1422769"/>
              <a:gd name="connsiteX93" fmla="*/ 169901 w 601701"/>
              <a:gd name="connsiteY93" fmla="*/ 536944 h 1422769"/>
              <a:gd name="connsiteX94" fmla="*/ 176251 w 601701"/>
              <a:gd name="connsiteY94" fmla="*/ 559169 h 1422769"/>
              <a:gd name="connsiteX95" fmla="*/ 182601 w 601701"/>
              <a:gd name="connsiteY95" fmla="*/ 584569 h 1422769"/>
              <a:gd name="connsiteX96" fmla="*/ 185776 w 601701"/>
              <a:gd name="connsiteY96" fmla="*/ 597269 h 1422769"/>
              <a:gd name="connsiteX97" fmla="*/ 182601 w 601701"/>
              <a:gd name="connsiteY97" fmla="*/ 644894 h 1422769"/>
              <a:gd name="connsiteX98" fmla="*/ 176251 w 601701"/>
              <a:gd name="connsiteY98" fmla="*/ 657594 h 1422769"/>
              <a:gd name="connsiteX99" fmla="*/ 160376 w 601701"/>
              <a:gd name="connsiteY99" fmla="*/ 695694 h 1422769"/>
              <a:gd name="connsiteX100" fmla="*/ 150851 w 601701"/>
              <a:gd name="connsiteY100" fmla="*/ 717919 h 1422769"/>
              <a:gd name="connsiteX101" fmla="*/ 141326 w 601701"/>
              <a:gd name="connsiteY101" fmla="*/ 743319 h 1422769"/>
              <a:gd name="connsiteX102" fmla="*/ 134976 w 601701"/>
              <a:gd name="connsiteY102" fmla="*/ 781419 h 1422769"/>
              <a:gd name="connsiteX103" fmla="*/ 128626 w 601701"/>
              <a:gd name="connsiteY103" fmla="*/ 806819 h 1422769"/>
              <a:gd name="connsiteX104" fmla="*/ 125451 w 601701"/>
              <a:gd name="connsiteY104" fmla="*/ 822694 h 1422769"/>
              <a:gd name="connsiteX105" fmla="*/ 119101 w 601701"/>
              <a:gd name="connsiteY105" fmla="*/ 844919 h 1422769"/>
              <a:gd name="connsiteX106" fmla="*/ 112751 w 601701"/>
              <a:gd name="connsiteY106" fmla="*/ 873494 h 1422769"/>
              <a:gd name="connsiteX107" fmla="*/ 109576 w 601701"/>
              <a:gd name="connsiteY107" fmla="*/ 895719 h 1422769"/>
              <a:gd name="connsiteX108" fmla="*/ 103226 w 601701"/>
              <a:gd name="connsiteY108" fmla="*/ 933819 h 1422769"/>
              <a:gd name="connsiteX109" fmla="*/ 96876 w 601701"/>
              <a:gd name="connsiteY109" fmla="*/ 978269 h 1422769"/>
              <a:gd name="connsiteX110" fmla="*/ 87351 w 601701"/>
              <a:gd name="connsiteY110" fmla="*/ 1000494 h 1422769"/>
              <a:gd name="connsiteX111" fmla="*/ 84176 w 601701"/>
              <a:gd name="connsiteY111" fmla="*/ 1016369 h 1422769"/>
              <a:gd name="connsiteX112" fmla="*/ 74651 w 601701"/>
              <a:gd name="connsiteY112" fmla="*/ 1041769 h 1422769"/>
              <a:gd name="connsiteX113" fmla="*/ 61951 w 601701"/>
              <a:gd name="connsiteY113" fmla="*/ 1089394 h 1422769"/>
              <a:gd name="connsiteX114" fmla="*/ 58776 w 601701"/>
              <a:gd name="connsiteY114" fmla="*/ 1105269 h 1422769"/>
              <a:gd name="connsiteX115" fmla="*/ 39726 w 601701"/>
              <a:gd name="connsiteY115" fmla="*/ 1152894 h 1422769"/>
              <a:gd name="connsiteX116" fmla="*/ 27026 w 601701"/>
              <a:gd name="connsiteY116" fmla="*/ 1178294 h 1422769"/>
              <a:gd name="connsiteX117" fmla="*/ 20676 w 601701"/>
              <a:gd name="connsiteY117" fmla="*/ 1200519 h 1422769"/>
              <a:gd name="connsiteX118" fmla="*/ 17501 w 601701"/>
              <a:gd name="connsiteY118" fmla="*/ 1210044 h 1422769"/>
              <a:gd name="connsiteX119" fmla="*/ 11151 w 601701"/>
              <a:gd name="connsiteY119" fmla="*/ 1219569 h 1422769"/>
              <a:gd name="connsiteX120" fmla="*/ 4801 w 601701"/>
              <a:gd name="connsiteY120" fmla="*/ 1381494 h 1422769"/>
              <a:gd name="connsiteX121" fmla="*/ 14326 w 601701"/>
              <a:gd name="connsiteY121" fmla="*/ 1416419 h 1422769"/>
              <a:gd name="connsiteX122" fmla="*/ 36551 w 601701"/>
              <a:gd name="connsiteY122" fmla="*/ 1416419 h 1422769"/>
              <a:gd name="connsiteX0" fmla="*/ 36551 w 601701"/>
              <a:gd name="connsiteY0" fmla="*/ 1416419 h 1422769"/>
              <a:gd name="connsiteX1" fmla="*/ 52426 w 601701"/>
              <a:gd name="connsiteY1" fmla="*/ 1413244 h 1422769"/>
              <a:gd name="connsiteX2" fmla="*/ 61951 w 601701"/>
              <a:gd name="connsiteY2" fmla="*/ 1419594 h 1422769"/>
              <a:gd name="connsiteX3" fmla="*/ 74651 w 601701"/>
              <a:gd name="connsiteY3" fmla="*/ 1422769 h 1422769"/>
              <a:gd name="connsiteX4" fmla="*/ 109576 w 601701"/>
              <a:gd name="connsiteY4" fmla="*/ 1416419 h 1422769"/>
              <a:gd name="connsiteX5" fmla="*/ 119101 w 601701"/>
              <a:gd name="connsiteY5" fmla="*/ 1410069 h 1422769"/>
              <a:gd name="connsiteX6" fmla="*/ 131801 w 601701"/>
              <a:gd name="connsiteY6" fmla="*/ 1403719 h 1422769"/>
              <a:gd name="connsiteX7" fmla="*/ 141326 w 601701"/>
              <a:gd name="connsiteY7" fmla="*/ 1400544 h 1422769"/>
              <a:gd name="connsiteX8" fmla="*/ 173076 w 601701"/>
              <a:gd name="connsiteY8" fmla="*/ 1381494 h 1422769"/>
              <a:gd name="connsiteX9" fmla="*/ 185776 w 601701"/>
              <a:gd name="connsiteY9" fmla="*/ 1378319 h 1422769"/>
              <a:gd name="connsiteX10" fmla="*/ 233401 w 601701"/>
              <a:gd name="connsiteY10" fmla="*/ 1362444 h 1422769"/>
              <a:gd name="connsiteX11" fmla="*/ 246101 w 601701"/>
              <a:gd name="connsiteY11" fmla="*/ 1359269 h 1422769"/>
              <a:gd name="connsiteX12" fmla="*/ 258801 w 601701"/>
              <a:gd name="connsiteY12" fmla="*/ 1356094 h 1422769"/>
              <a:gd name="connsiteX13" fmla="*/ 268326 w 601701"/>
              <a:gd name="connsiteY13" fmla="*/ 1349744 h 1422769"/>
              <a:gd name="connsiteX14" fmla="*/ 309601 w 601701"/>
              <a:gd name="connsiteY14" fmla="*/ 1340219 h 1422769"/>
              <a:gd name="connsiteX15" fmla="*/ 335001 w 601701"/>
              <a:gd name="connsiteY15" fmla="*/ 1330694 h 1422769"/>
              <a:gd name="connsiteX16" fmla="*/ 354051 w 601701"/>
              <a:gd name="connsiteY16" fmla="*/ 1327519 h 1422769"/>
              <a:gd name="connsiteX17" fmla="*/ 385801 w 601701"/>
              <a:gd name="connsiteY17" fmla="*/ 1317994 h 1422769"/>
              <a:gd name="connsiteX18" fmla="*/ 414376 w 601701"/>
              <a:gd name="connsiteY18" fmla="*/ 1314819 h 1422769"/>
              <a:gd name="connsiteX19" fmla="*/ 487401 w 601701"/>
              <a:gd name="connsiteY19" fmla="*/ 1305294 h 1422769"/>
              <a:gd name="connsiteX20" fmla="*/ 500101 w 601701"/>
              <a:gd name="connsiteY20" fmla="*/ 1302119 h 1422769"/>
              <a:gd name="connsiteX21" fmla="*/ 522326 w 601701"/>
              <a:gd name="connsiteY21" fmla="*/ 1295769 h 1422769"/>
              <a:gd name="connsiteX22" fmla="*/ 579476 w 601701"/>
              <a:gd name="connsiteY22" fmla="*/ 1286244 h 1422769"/>
              <a:gd name="connsiteX23" fmla="*/ 598526 w 601701"/>
              <a:gd name="connsiteY23" fmla="*/ 1283069 h 1422769"/>
              <a:gd name="connsiteX24" fmla="*/ 595351 w 601701"/>
              <a:gd name="connsiteY24" fmla="*/ 1270369 h 1422769"/>
              <a:gd name="connsiteX25" fmla="*/ 582651 w 601701"/>
              <a:gd name="connsiteY25" fmla="*/ 1251319 h 1422769"/>
              <a:gd name="connsiteX26" fmla="*/ 582651 w 601701"/>
              <a:gd name="connsiteY26" fmla="*/ 1203694 h 1422769"/>
              <a:gd name="connsiteX27" fmla="*/ 595351 w 601701"/>
              <a:gd name="connsiteY27" fmla="*/ 1190994 h 1422769"/>
              <a:gd name="connsiteX28" fmla="*/ 601701 w 601701"/>
              <a:gd name="connsiteY28" fmla="*/ 1181469 h 1422769"/>
              <a:gd name="connsiteX29" fmla="*/ 595351 w 601701"/>
              <a:gd name="connsiteY29" fmla="*/ 1165594 h 1422769"/>
              <a:gd name="connsiteX30" fmla="*/ 541376 w 601701"/>
              <a:gd name="connsiteY30" fmla="*/ 1146544 h 1422769"/>
              <a:gd name="connsiteX31" fmla="*/ 528676 w 601701"/>
              <a:gd name="connsiteY31" fmla="*/ 1140194 h 1422769"/>
              <a:gd name="connsiteX32" fmla="*/ 519151 w 601701"/>
              <a:gd name="connsiteY32" fmla="*/ 1137019 h 1422769"/>
              <a:gd name="connsiteX33" fmla="*/ 512801 w 601701"/>
              <a:gd name="connsiteY33" fmla="*/ 1127494 h 1422769"/>
              <a:gd name="connsiteX34" fmla="*/ 522326 w 601701"/>
              <a:gd name="connsiteY34" fmla="*/ 1095744 h 1422769"/>
              <a:gd name="connsiteX35" fmla="*/ 538201 w 601701"/>
              <a:gd name="connsiteY35" fmla="*/ 1063994 h 1422769"/>
              <a:gd name="connsiteX36" fmla="*/ 544551 w 601701"/>
              <a:gd name="connsiteY36" fmla="*/ 1041769 h 1422769"/>
              <a:gd name="connsiteX37" fmla="*/ 550901 w 601701"/>
              <a:gd name="connsiteY37" fmla="*/ 1016369 h 1422769"/>
              <a:gd name="connsiteX38" fmla="*/ 547726 w 601701"/>
              <a:gd name="connsiteY38" fmla="*/ 984619 h 1422769"/>
              <a:gd name="connsiteX39" fmla="*/ 538201 w 601701"/>
              <a:gd name="connsiteY39" fmla="*/ 975094 h 1422769"/>
              <a:gd name="connsiteX40" fmla="*/ 535026 w 601701"/>
              <a:gd name="connsiteY40" fmla="*/ 962394 h 1422769"/>
              <a:gd name="connsiteX41" fmla="*/ 528676 w 601701"/>
              <a:gd name="connsiteY41" fmla="*/ 952869 h 1422769"/>
              <a:gd name="connsiteX42" fmla="*/ 525501 w 601701"/>
              <a:gd name="connsiteY42" fmla="*/ 911594 h 1422769"/>
              <a:gd name="connsiteX43" fmla="*/ 535026 w 601701"/>
              <a:gd name="connsiteY43" fmla="*/ 898894 h 1422769"/>
              <a:gd name="connsiteX44" fmla="*/ 541376 w 601701"/>
              <a:gd name="connsiteY44" fmla="*/ 886194 h 1422769"/>
              <a:gd name="connsiteX45" fmla="*/ 538201 w 601701"/>
              <a:gd name="connsiteY45" fmla="*/ 873494 h 1422769"/>
              <a:gd name="connsiteX46" fmla="*/ 522326 w 601701"/>
              <a:gd name="connsiteY46" fmla="*/ 857619 h 1422769"/>
              <a:gd name="connsiteX47" fmla="*/ 515976 w 601701"/>
              <a:gd name="connsiteY47" fmla="*/ 838569 h 1422769"/>
              <a:gd name="connsiteX48" fmla="*/ 490576 w 601701"/>
              <a:gd name="connsiteY48" fmla="*/ 835394 h 1422769"/>
              <a:gd name="connsiteX49" fmla="*/ 481051 w 601701"/>
              <a:gd name="connsiteY49" fmla="*/ 822694 h 1422769"/>
              <a:gd name="connsiteX50" fmla="*/ 474701 w 601701"/>
              <a:gd name="connsiteY50" fmla="*/ 800469 h 1422769"/>
              <a:gd name="connsiteX51" fmla="*/ 468351 w 601701"/>
              <a:gd name="connsiteY51" fmla="*/ 784594 h 1422769"/>
              <a:gd name="connsiteX52" fmla="*/ 458826 w 601701"/>
              <a:gd name="connsiteY52" fmla="*/ 673469 h 1422769"/>
              <a:gd name="connsiteX53" fmla="*/ 446126 w 601701"/>
              <a:gd name="connsiteY53" fmla="*/ 657594 h 1422769"/>
              <a:gd name="connsiteX54" fmla="*/ 420726 w 601701"/>
              <a:gd name="connsiteY54" fmla="*/ 648069 h 1422769"/>
              <a:gd name="connsiteX55" fmla="*/ 395326 w 601701"/>
              <a:gd name="connsiteY55" fmla="*/ 644894 h 1422769"/>
              <a:gd name="connsiteX56" fmla="*/ 366751 w 601701"/>
              <a:gd name="connsiteY56" fmla="*/ 632194 h 1422769"/>
              <a:gd name="connsiteX57" fmla="*/ 363576 w 601701"/>
              <a:gd name="connsiteY57" fmla="*/ 622669 h 1422769"/>
              <a:gd name="connsiteX58" fmla="*/ 350876 w 601701"/>
              <a:gd name="connsiteY58" fmla="*/ 597269 h 1422769"/>
              <a:gd name="connsiteX59" fmla="*/ 344526 w 601701"/>
              <a:gd name="connsiteY59" fmla="*/ 584569 h 1422769"/>
              <a:gd name="connsiteX60" fmla="*/ 315951 w 601701"/>
              <a:gd name="connsiteY60" fmla="*/ 540119 h 1422769"/>
              <a:gd name="connsiteX61" fmla="*/ 309601 w 601701"/>
              <a:gd name="connsiteY61" fmla="*/ 530594 h 1422769"/>
              <a:gd name="connsiteX62" fmla="*/ 303251 w 601701"/>
              <a:gd name="connsiteY62" fmla="*/ 505194 h 1422769"/>
              <a:gd name="connsiteX63" fmla="*/ 300076 w 601701"/>
              <a:gd name="connsiteY63" fmla="*/ 495669 h 1422769"/>
              <a:gd name="connsiteX64" fmla="*/ 296901 w 601701"/>
              <a:gd name="connsiteY64" fmla="*/ 479794 h 1422769"/>
              <a:gd name="connsiteX65" fmla="*/ 312776 w 601701"/>
              <a:gd name="connsiteY65" fmla="*/ 451219 h 1422769"/>
              <a:gd name="connsiteX66" fmla="*/ 325476 w 601701"/>
              <a:gd name="connsiteY66" fmla="*/ 448044 h 1422769"/>
              <a:gd name="connsiteX67" fmla="*/ 338176 w 601701"/>
              <a:gd name="connsiteY67" fmla="*/ 438519 h 1422769"/>
              <a:gd name="connsiteX68" fmla="*/ 369926 w 601701"/>
              <a:gd name="connsiteY68" fmla="*/ 416294 h 1422769"/>
              <a:gd name="connsiteX69" fmla="*/ 382626 w 601701"/>
              <a:gd name="connsiteY69" fmla="*/ 390894 h 1422769"/>
              <a:gd name="connsiteX70" fmla="*/ 388976 w 601701"/>
              <a:gd name="connsiteY70" fmla="*/ 381369 h 1422769"/>
              <a:gd name="connsiteX71" fmla="*/ 392151 w 601701"/>
              <a:gd name="connsiteY71" fmla="*/ 308344 h 1422769"/>
              <a:gd name="connsiteX72" fmla="*/ 398501 w 601701"/>
              <a:gd name="connsiteY72" fmla="*/ 298819 h 1422769"/>
              <a:gd name="connsiteX73" fmla="*/ 417551 w 601701"/>
              <a:gd name="connsiteY73" fmla="*/ 279769 h 1422769"/>
              <a:gd name="connsiteX74" fmla="*/ 427076 w 601701"/>
              <a:gd name="connsiteY74" fmla="*/ 270244 h 1422769"/>
              <a:gd name="connsiteX75" fmla="*/ 430251 w 601701"/>
              <a:gd name="connsiteY75" fmla="*/ 260719 h 1422769"/>
              <a:gd name="connsiteX76" fmla="*/ 417551 w 601701"/>
              <a:gd name="connsiteY76" fmla="*/ 225794 h 1422769"/>
              <a:gd name="connsiteX77" fmla="*/ 420726 w 601701"/>
              <a:gd name="connsiteY77" fmla="*/ 197219 h 1422769"/>
              <a:gd name="connsiteX78" fmla="*/ 439776 w 601701"/>
              <a:gd name="connsiteY78" fmla="*/ 178169 h 1422769"/>
              <a:gd name="connsiteX79" fmla="*/ 481051 w 601701"/>
              <a:gd name="connsiteY79" fmla="*/ 143244 h 1422769"/>
              <a:gd name="connsiteX80" fmla="*/ 547726 w 601701"/>
              <a:gd name="connsiteY80" fmla="*/ 67044 h 1422769"/>
              <a:gd name="connsiteX81" fmla="*/ 566776 w 601701"/>
              <a:gd name="connsiteY81" fmla="*/ 369 h 1422769"/>
              <a:gd name="connsiteX82" fmla="*/ 471526 w 601701"/>
              <a:gd name="connsiteY82" fmla="*/ 41644 h 1422769"/>
              <a:gd name="connsiteX83" fmla="*/ 354051 w 601701"/>
              <a:gd name="connsiteY83" fmla="*/ 73394 h 1422769"/>
              <a:gd name="connsiteX84" fmla="*/ 303251 w 601701"/>
              <a:gd name="connsiteY84" fmla="*/ 114669 h 1422769"/>
              <a:gd name="connsiteX85" fmla="*/ 242926 w 601701"/>
              <a:gd name="connsiteY85" fmla="*/ 130544 h 1422769"/>
              <a:gd name="connsiteX86" fmla="*/ 169901 w 601701"/>
              <a:gd name="connsiteY86" fmla="*/ 194044 h 1422769"/>
              <a:gd name="connsiteX87" fmla="*/ 154026 w 601701"/>
              <a:gd name="connsiteY87" fmla="*/ 257544 h 1422769"/>
              <a:gd name="connsiteX88" fmla="*/ 150851 w 601701"/>
              <a:gd name="connsiteY88" fmla="*/ 267069 h 1422769"/>
              <a:gd name="connsiteX89" fmla="*/ 157201 w 601701"/>
              <a:gd name="connsiteY89" fmla="*/ 368669 h 1422769"/>
              <a:gd name="connsiteX90" fmla="*/ 160376 w 601701"/>
              <a:gd name="connsiteY90" fmla="*/ 384544 h 1422769"/>
              <a:gd name="connsiteX91" fmla="*/ 166726 w 601701"/>
              <a:gd name="connsiteY91" fmla="*/ 514719 h 1422769"/>
              <a:gd name="connsiteX92" fmla="*/ 169901 w 601701"/>
              <a:gd name="connsiteY92" fmla="*/ 536944 h 1422769"/>
              <a:gd name="connsiteX93" fmla="*/ 176251 w 601701"/>
              <a:gd name="connsiteY93" fmla="*/ 559169 h 1422769"/>
              <a:gd name="connsiteX94" fmla="*/ 182601 w 601701"/>
              <a:gd name="connsiteY94" fmla="*/ 584569 h 1422769"/>
              <a:gd name="connsiteX95" fmla="*/ 185776 w 601701"/>
              <a:gd name="connsiteY95" fmla="*/ 597269 h 1422769"/>
              <a:gd name="connsiteX96" fmla="*/ 182601 w 601701"/>
              <a:gd name="connsiteY96" fmla="*/ 644894 h 1422769"/>
              <a:gd name="connsiteX97" fmla="*/ 176251 w 601701"/>
              <a:gd name="connsiteY97" fmla="*/ 657594 h 1422769"/>
              <a:gd name="connsiteX98" fmla="*/ 160376 w 601701"/>
              <a:gd name="connsiteY98" fmla="*/ 695694 h 1422769"/>
              <a:gd name="connsiteX99" fmla="*/ 150851 w 601701"/>
              <a:gd name="connsiteY99" fmla="*/ 717919 h 1422769"/>
              <a:gd name="connsiteX100" fmla="*/ 141326 w 601701"/>
              <a:gd name="connsiteY100" fmla="*/ 743319 h 1422769"/>
              <a:gd name="connsiteX101" fmla="*/ 134976 w 601701"/>
              <a:gd name="connsiteY101" fmla="*/ 781419 h 1422769"/>
              <a:gd name="connsiteX102" fmla="*/ 128626 w 601701"/>
              <a:gd name="connsiteY102" fmla="*/ 806819 h 1422769"/>
              <a:gd name="connsiteX103" fmla="*/ 125451 w 601701"/>
              <a:gd name="connsiteY103" fmla="*/ 822694 h 1422769"/>
              <a:gd name="connsiteX104" fmla="*/ 119101 w 601701"/>
              <a:gd name="connsiteY104" fmla="*/ 844919 h 1422769"/>
              <a:gd name="connsiteX105" fmla="*/ 112751 w 601701"/>
              <a:gd name="connsiteY105" fmla="*/ 873494 h 1422769"/>
              <a:gd name="connsiteX106" fmla="*/ 109576 w 601701"/>
              <a:gd name="connsiteY106" fmla="*/ 895719 h 1422769"/>
              <a:gd name="connsiteX107" fmla="*/ 103226 w 601701"/>
              <a:gd name="connsiteY107" fmla="*/ 933819 h 1422769"/>
              <a:gd name="connsiteX108" fmla="*/ 96876 w 601701"/>
              <a:gd name="connsiteY108" fmla="*/ 978269 h 1422769"/>
              <a:gd name="connsiteX109" fmla="*/ 87351 w 601701"/>
              <a:gd name="connsiteY109" fmla="*/ 1000494 h 1422769"/>
              <a:gd name="connsiteX110" fmla="*/ 84176 w 601701"/>
              <a:gd name="connsiteY110" fmla="*/ 1016369 h 1422769"/>
              <a:gd name="connsiteX111" fmla="*/ 74651 w 601701"/>
              <a:gd name="connsiteY111" fmla="*/ 1041769 h 1422769"/>
              <a:gd name="connsiteX112" fmla="*/ 61951 w 601701"/>
              <a:gd name="connsiteY112" fmla="*/ 1089394 h 1422769"/>
              <a:gd name="connsiteX113" fmla="*/ 58776 w 601701"/>
              <a:gd name="connsiteY113" fmla="*/ 1105269 h 1422769"/>
              <a:gd name="connsiteX114" fmla="*/ 39726 w 601701"/>
              <a:gd name="connsiteY114" fmla="*/ 1152894 h 1422769"/>
              <a:gd name="connsiteX115" fmla="*/ 27026 w 601701"/>
              <a:gd name="connsiteY115" fmla="*/ 1178294 h 1422769"/>
              <a:gd name="connsiteX116" fmla="*/ 20676 w 601701"/>
              <a:gd name="connsiteY116" fmla="*/ 1200519 h 1422769"/>
              <a:gd name="connsiteX117" fmla="*/ 17501 w 601701"/>
              <a:gd name="connsiteY117" fmla="*/ 1210044 h 1422769"/>
              <a:gd name="connsiteX118" fmla="*/ 11151 w 601701"/>
              <a:gd name="connsiteY118" fmla="*/ 1219569 h 1422769"/>
              <a:gd name="connsiteX119" fmla="*/ 4801 w 601701"/>
              <a:gd name="connsiteY119" fmla="*/ 1381494 h 1422769"/>
              <a:gd name="connsiteX120" fmla="*/ 14326 w 601701"/>
              <a:gd name="connsiteY120" fmla="*/ 1416419 h 1422769"/>
              <a:gd name="connsiteX121" fmla="*/ 36551 w 601701"/>
              <a:gd name="connsiteY121" fmla="*/ 1416419 h 1422769"/>
              <a:gd name="connsiteX0" fmla="*/ 36551 w 601701"/>
              <a:gd name="connsiteY0" fmla="*/ 1416419 h 1422769"/>
              <a:gd name="connsiteX1" fmla="*/ 52426 w 601701"/>
              <a:gd name="connsiteY1" fmla="*/ 1413244 h 1422769"/>
              <a:gd name="connsiteX2" fmla="*/ 61951 w 601701"/>
              <a:gd name="connsiteY2" fmla="*/ 1419594 h 1422769"/>
              <a:gd name="connsiteX3" fmla="*/ 74651 w 601701"/>
              <a:gd name="connsiteY3" fmla="*/ 1422769 h 1422769"/>
              <a:gd name="connsiteX4" fmla="*/ 109576 w 601701"/>
              <a:gd name="connsiteY4" fmla="*/ 1416419 h 1422769"/>
              <a:gd name="connsiteX5" fmla="*/ 119101 w 601701"/>
              <a:gd name="connsiteY5" fmla="*/ 1410069 h 1422769"/>
              <a:gd name="connsiteX6" fmla="*/ 131801 w 601701"/>
              <a:gd name="connsiteY6" fmla="*/ 1403719 h 1422769"/>
              <a:gd name="connsiteX7" fmla="*/ 141326 w 601701"/>
              <a:gd name="connsiteY7" fmla="*/ 1400544 h 1422769"/>
              <a:gd name="connsiteX8" fmla="*/ 173076 w 601701"/>
              <a:gd name="connsiteY8" fmla="*/ 1381494 h 1422769"/>
              <a:gd name="connsiteX9" fmla="*/ 185776 w 601701"/>
              <a:gd name="connsiteY9" fmla="*/ 1378319 h 1422769"/>
              <a:gd name="connsiteX10" fmla="*/ 233401 w 601701"/>
              <a:gd name="connsiteY10" fmla="*/ 1362444 h 1422769"/>
              <a:gd name="connsiteX11" fmla="*/ 246101 w 601701"/>
              <a:gd name="connsiteY11" fmla="*/ 1359269 h 1422769"/>
              <a:gd name="connsiteX12" fmla="*/ 258801 w 601701"/>
              <a:gd name="connsiteY12" fmla="*/ 1356094 h 1422769"/>
              <a:gd name="connsiteX13" fmla="*/ 268326 w 601701"/>
              <a:gd name="connsiteY13" fmla="*/ 1349744 h 1422769"/>
              <a:gd name="connsiteX14" fmla="*/ 309601 w 601701"/>
              <a:gd name="connsiteY14" fmla="*/ 1340219 h 1422769"/>
              <a:gd name="connsiteX15" fmla="*/ 335001 w 601701"/>
              <a:gd name="connsiteY15" fmla="*/ 1330694 h 1422769"/>
              <a:gd name="connsiteX16" fmla="*/ 354051 w 601701"/>
              <a:gd name="connsiteY16" fmla="*/ 1327519 h 1422769"/>
              <a:gd name="connsiteX17" fmla="*/ 385801 w 601701"/>
              <a:gd name="connsiteY17" fmla="*/ 1317994 h 1422769"/>
              <a:gd name="connsiteX18" fmla="*/ 414376 w 601701"/>
              <a:gd name="connsiteY18" fmla="*/ 1314819 h 1422769"/>
              <a:gd name="connsiteX19" fmla="*/ 487401 w 601701"/>
              <a:gd name="connsiteY19" fmla="*/ 1305294 h 1422769"/>
              <a:gd name="connsiteX20" fmla="*/ 500101 w 601701"/>
              <a:gd name="connsiteY20" fmla="*/ 1302119 h 1422769"/>
              <a:gd name="connsiteX21" fmla="*/ 522326 w 601701"/>
              <a:gd name="connsiteY21" fmla="*/ 1295769 h 1422769"/>
              <a:gd name="connsiteX22" fmla="*/ 579476 w 601701"/>
              <a:gd name="connsiteY22" fmla="*/ 1286244 h 1422769"/>
              <a:gd name="connsiteX23" fmla="*/ 598526 w 601701"/>
              <a:gd name="connsiteY23" fmla="*/ 1283069 h 1422769"/>
              <a:gd name="connsiteX24" fmla="*/ 595351 w 601701"/>
              <a:gd name="connsiteY24" fmla="*/ 1270369 h 1422769"/>
              <a:gd name="connsiteX25" fmla="*/ 582651 w 601701"/>
              <a:gd name="connsiteY25" fmla="*/ 1251319 h 1422769"/>
              <a:gd name="connsiteX26" fmla="*/ 582651 w 601701"/>
              <a:gd name="connsiteY26" fmla="*/ 1203694 h 1422769"/>
              <a:gd name="connsiteX27" fmla="*/ 595351 w 601701"/>
              <a:gd name="connsiteY27" fmla="*/ 1190994 h 1422769"/>
              <a:gd name="connsiteX28" fmla="*/ 601701 w 601701"/>
              <a:gd name="connsiteY28" fmla="*/ 1181469 h 1422769"/>
              <a:gd name="connsiteX29" fmla="*/ 595351 w 601701"/>
              <a:gd name="connsiteY29" fmla="*/ 1165594 h 1422769"/>
              <a:gd name="connsiteX30" fmla="*/ 541376 w 601701"/>
              <a:gd name="connsiteY30" fmla="*/ 1146544 h 1422769"/>
              <a:gd name="connsiteX31" fmla="*/ 528676 w 601701"/>
              <a:gd name="connsiteY31" fmla="*/ 1140194 h 1422769"/>
              <a:gd name="connsiteX32" fmla="*/ 519151 w 601701"/>
              <a:gd name="connsiteY32" fmla="*/ 1137019 h 1422769"/>
              <a:gd name="connsiteX33" fmla="*/ 512801 w 601701"/>
              <a:gd name="connsiteY33" fmla="*/ 1127494 h 1422769"/>
              <a:gd name="connsiteX34" fmla="*/ 522326 w 601701"/>
              <a:gd name="connsiteY34" fmla="*/ 1095744 h 1422769"/>
              <a:gd name="connsiteX35" fmla="*/ 538201 w 601701"/>
              <a:gd name="connsiteY35" fmla="*/ 1063994 h 1422769"/>
              <a:gd name="connsiteX36" fmla="*/ 544551 w 601701"/>
              <a:gd name="connsiteY36" fmla="*/ 1041769 h 1422769"/>
              <a:gd name="connsiteX37" fmla="*/ 550901 w 601701"/>
              <a:gd name="connsiteY37" fmla="*/ 1016369 h 1422769"/>
              <a:gd name="connsiteX38" fmla="*/ 547726 w 601701"/>
              <a:gd name="connsiteY38" fmla="*/ 984619 h 1422769"/>
              <a:gd name="connsiteX39" fmla="*/ 538201 w 601701"/>
              <a:gd name="connsiteY39" fmla="*/ 975094 h 1422769"/>
              <a:gd name="connsiteX40" fmla="*/ 535026 w 601701"/>
              <a:gd name="connsiteY40" fmla="*/ 962394 h 1422769"/>
              <a:gd name="connsiteX41" fmla="*/ 528676 w 601701"/>
              <a:gd name="connsiteY41" fmla="*/ 952869 h 1422769"/>
              <a:gd name="connsiteX42" fmla="*/ 525501 w 601701"/>
              <a:gd name="connsiteY42" fmla="*/ 911594 h 1422769"/>
              <a:gd name="connsiteX43" fmla="*/ 535026 w 601701"/>
              <a:gd name="connsiteY43" fmla="*/ 898894 h 1422769"/>
              <a:gd name="connsiteX44" fmla="*/ 541376 w 601701"/>
              <a:gd name="connsiteY44" fmla="*/ 886194 h 1422769"/>
              <a:gd name="connsiteX45" fmla="*/ 538201 w 601701"/>
              <a:gd name="connsiteY45" fmla="*/ 873494 h 1422769"/>
              <a:gd name="connsiteX46" fmla="*/ 522326 w 601701"/>
              <a:gd name="connsiteY46" fmla="*/ 857619 h 1422769"/>
              <a:gd name="connsiteX47" fmla="*/ 515976 w 601701"/>
              <a:gd name="connsiteY47" fmla="*/ 838569 h 1422769"/>
              <a:gd name="connsiteX48" fmla="*/ 490576 w 601701"/>
              <a:gd name="connsiteY48" fmla="*/ 835394 h 1422769"/>
              <a:gd name="connsiteX49" fmla="*/ 481051 w 601701"/>
              <a:gd name="connsiteY49" fmla="*/ 822694 h 1422769"/>
              <a:gd name="connsiteX50" fmla="*/ 474701 w 601701"/>
              <a:gd name="connsiteY50" fmla="*/ 800469 h 1422769"/>
              <a:gd name="connsiteX51" fmla="*/ 468351 w 601701"/>
              <a:gd name="connsiteY51" fmla="*/ 784594 h 1422769"/>
              <a:gd name="connsiteX52" fmla="*/ 458826 w 601701"/>
              <a:gd name="connsiteY52" fmla="*/ 673469 h 1422769"/>
              <a:gd name="connsiteX53" fmla="*/ 446126 w 601701"/>
              <a:gd name="connsiteY53" fmla="*/ 657594 h 1422769"/>
              <a:gd name="connsiteX54" fmla="*/ 420726 w 601701"/>
              <a:gd name="connsiteY54" fmla="*/ 648069 h 1422769"/>
              <a:gd name="connsiteX55" fmla="*/ 395326 w 601701"/>
              <a:gd name="connsiteY55" fmla="*/ 644894 h 1422769"/>
              <a:gd name="connsiteX56" fmla="*/ 366751 w 601701"/>
              <a:gd name="connsiteY56" fmla="*/ 632194 h 1422769"/>
              <a:gd name="connsiteX57" fmla="*/ 363576 w 601701"/>
              <a:gd name="connsiteY57" fmla="*/ 622669 h 1422769"/>
              <a:gd name="connsiteX58" fmla="*/ 350876 w 601701"/>
              <a:gd name="connsiteY58" fmla="*/ 597269 h 1422769"/>
              <a:gd name="connsiteX59" fmla="*/ 344526 w 601701"/>
              <a:gd name="connsiteY59" fmla="*/ 584569 h 1422769"/>
              <a:gd name="connsiteX60" fmla="*/ 315951 w 601701"/>
              <a:gd name="connsiteY60" fmla="*/ 540119 h 1422769"/>
              <a:gd name="connsiteX61" fmla="*/ 309601 w 601701"/>
              <a:gd name="connsiteY61" fmla="*/ 530594 h 1422769"/>
              <a:gd name="connsiteX62" fmla="*/ 303251 w 601701"/>
              <a:gd name="connsiteY62" fmla="*/ 505194 h 1422769"/>
              <a:gd name="connsiteX63" fmla="*/ 300076 w 601701"/>
              <a:gd name="connsiteY63" fmla="*/ 495669 h 1422769"/>
              <a:gd name="connsiteX64" fmla="*/ 296901 w 601701"/>
              <a:gd name="connsiteY64" fmla="*/ 479794 h 1422769"/>
              <a:gd name="connsiteX65" fmla="*/ 312776 w 601701"/>
              <a:gd name="connsiteY65" fmla="*/ 451219 h 1422769"/>
              <a:gd name="connsiteX66" fmla="*/ 325476 w 601701"/>
              <a:gd name="connsiteY66" fmla="*/ 448044 h 1422769"/>
              <a:gd name="connsiteX67" fmla="*/ 338176 w 601701"/>
              <a:gd name="connsiteY67" fmla="*/ 438519 h 1422769"/>
              <a:gd name="connsiteX68" fmla="*/ 369926 w 601701"/>
              <a:gd name="connsiteY68" fmla="*/ 416294 h 1422769"/>
              <a:gd name="connsiteX69" fmla="*/ 382626 w 601701"/>
              <a:gd name="connsiteY69" fmla="*/ 390894 h 1422769"/>
              <a:gd name="connsiteX70" fmla="*/ 388976 w 601701"/>
              <a:gd name="connsiteY70" fmla="*/ 381369 h 1422769"/>
              <a:gd name="connsiteX71" fmla="*/ 392151 w 601701"/>
              <a:gd name="connsiteY71" fmla="*/ 308344 h 1422769"/>
              <a:gd name="connsiteX72" fmla="*/ 398501 w 601701"/>
              <a:gd name="connsiteY72" fmla="*/ 298819 h 1422769"/>
              <a:gd name="connsiteX73" fmla="*/ 417551 w 601701"/>
              <a:gd name="connsiteY73" fmla="*/ 279769 h 1422769"/>
              <a:gd name="connsiteX74" fmla="*/ 427076 w 601701"/>
              <a:gd name="connsiteY74" fmla="*/ 270244 h 1422769"/>
              <a:gd name="connsiteX75" fmla="*/ 430251 w 601701"/>
              <a:gd name="connsiteY75" fmla="*/ 260719 h 1422769"/>
              <a:gd name="connsiteX76" fmla="*/ 417551 w 601701"/>
              <a:gd name="connsiteY76" fmla="*/ 225794 h 1422769"/>
              <a:gd name="connsiteX77" fmla="*/ 420726 w 601701"/>
              <a:gd name="connsiteY77" fmla="*/ 197219 h 1422769"/>
              <a:gd name="connsiteX78" fmla="*/ 481051 w 601701"/>
              <a:gd name="connsiteY78" fmla="*/ 143244 h 1422769"/>
              <a:gd name="connsiteX79" fmla="*/ 547726 w 601701"/>
              <a:gd name="connsiteY79" fmla="*/ 67044 h 1422769"/>
              <a:gd name="connsiteX80" fmla="*/ 566776 w 601701"/>
              <a:gd name="connsiteY80" fmla="*/ 369 h 1422769"/>
              <a:gd name="connsiteX81" fmla="*/ 471526 w 601701"/>
              <a:gd name="connsiteY81" fmla="*/ 41644 h 1422769"/>
              <a:gd name="connsiteX82" fmla="*/ 354051 w 601701"/>
              <a:gd name="connsiteY82" fmla="*/ 73394 h 1422769"/>
              <a:gd name="connsiteX83" fmla="*/ 303251 w 601701"/>
              <a:gd name="connsiteY83" fmla="*/ 114669 h 1422769"/>
              <a:gd name="connsiteX84" fmla="*/ 242926 w 601701"/>
              <a:gd name="connsiteY84" fmla="*/ 130544 h 1422769"/>
              <a:gd name="connsiteX85" fmla="*/ 169901 w 601701"/>
              <a:gd name="connsiteY85" fmla="*/ 194044 h 1422769"/>
              <a:gd name="connsiteX86" fmla="*/ 154026 w 601701"/>
              <a:gd name="connsiteY86" fmla="*/ 257544 h 1422769"/>
              <a:gd name="connsiteX87" fmla="*/ 150851 w 601701"/>
              <a:gd name="connsiteY87" fmla="*/ 267069 h 1422769"/>
              <a:gd name="connsiteX88" fmla="*/ 157201 w 601701"/>
              <a:gd name="connsiteY88" fmla="*/ 368669 h 1422769"/>
              <a:gd name="connsiteX89" fmla="*/ 160376 w 601701"/>
              <a:gd name="connsiteY89" fmla="*/ 384544 h 1422769"/>
              <a:gd name="connsiteX90" fmla="*/ 166726 w 601701"/>
              <a:gd name="connsiteY90" fmla="*/ 514719 h 1422769"/>
              <a:gd name="connsiteX91" fmla="*/ 169901 w 601701"/>
              <a:gd name="connsiteY91" fmla="*/ 536944 h 1422769"/>
              <a:gd name="connsiteX92" fmla="*/ 176251 w 601701"/>
              <a:gd name="connsiteY92" fmla="*/ 559169 h 1422769"/>
              <a:gd name="connsiteX93" fmla="*/ 182601 w 601701"/>
              <a:gd name="connsiteY93" fmla="*/ 584569 h 1422769"/>
              <a:gd name="connsiteX94" fmla="*/ 185776 w 601701"/>
              <a:gd name="connsiteY94" fmla="*/ 597269 h 1422769"/>
              <a:gd name="connsiteX95" fmla="*/ 182601 w 601701"/>
              <a:gd name="connsiteY95" fmla="*/ 644894 h 1422769"/>
              <a:gd name="connsiteX96" fmla="*/ 176251 w 601701"/>
              <a:gd name="connsiteY96" fmla="*/ 657594 h 1422769"/>
              <a:gd name="connsiteX97" fmla="*/ 160376 w 601701"/>
              <a:gd name="connsiteY97" fmla="*/ 695694 h 1422769"/>
              <a:gd name="connsiteX98" fmla="*/ 150851 w 601701"/>
              <a:gd name="connsiteY98" fmla="*/ 717919 h 1422769"/>
              <a:gd name="connsiteX99" fmla="*/ 141326 w 601701"/>
              <a:gd name="connsiteY99" fmla="*/ 743319 h 1422769"/>
              <a:gd name="connsiteX100" fmla="*/ 134976 w 601701"/>
              <a:gd name="connsiteY100" fmla="*/ 781419 h 1422769"/>
              <a:gd name="connsiteX101" fmla="*/ 128626 w 601701"/>
              <a:gd name="connsiteY101" fmla="*/ 806819 h 1422769"/>
              <a:gd name="connsiteX102" fmla="*/ 125451 w 601701"/>
              <a:gd name="connsiteY102" fmla="*/ 822694 h 1422769"/>
              <a:gd name="connsiteX103" fmla="*/ 119101 w 601701"/>
              <a:gd name="connsiteY103" fmla="*/ 844919 h 1422769"/>
              <a:gd name="connsiteX104" fmla="*/ 112751 w 601701"/>
              <a:gd name="connsiteY104" fmla="*/ 873494 h 1422769"/>
              <a:gd name="connsiteX105" fmla="*/ 109576 w 601701"/>
              <a:gd name="connsiteY105" fmla="*/ 895719 h 1422769"/>
              <a:gd name="connsiteX106" fmla="*/ 103226 w 601701"/>
              <a:gd name="connsiteY106" fmla="*/ 933819 h 1422769"/>
              <a:gd name="connsiteX107" fmla="*/ 96876 w 601701"/>
              <a:gd name="connsiteY107" fmla="*/ 978269 h 1422769"/>
              <a:gd name="connsiteX108" fmla="*/ 87351 w 601701"/>
              <a:gd name="connsiteY108" fmla="*/ 1000494 h 1422769"/>
              <a:gd name="connsiteX109" fmla="*/ 84176 w 601701"/>
              <a:gd name="connsiteY109" fmla="*/ 1016369 h 1422769"/>
              <a:gd name="connsiteX110" fmla="*/ 74651 w 601701"/>
              <a:gd name="connsiteY110" fmla="*/ 1041769 h 1422769"/>
              <a:gd name="connsiteX111" fmla="*/ 61951 w 601701"/>
              <a:gd name="connsiteY111" fmla="*/ 1089394 h 1422769"/>
              <a:gd name="connsiteX112" fmla="*/ 58776 w 601701"/>
              <a:gd name="connsiteY112" fmla="*/ 1105269 h 1422769"/>
              <a:gd name="connsiteX113" fmla="*/ 39726 w 601701"/>
              <a:gd name="connsiteY113" fmla="*/ 1152894 h 1422769"/>
              <a:gd name="connsiteX114" fmla="*/ 27026 w 601701"/>
              <a:gd name="connsiteY114" fmla="*/ 1178294 h 1422769"/>
              <a:gd name="connsiteX115" fmla="*/ 20676 w 601701"/>
              <a:gd name="connsiteY115" fmla="*/ 1200519 h 1422769"/>
              <a:gd name="connsiteX116" fmla="*/ 17501 w 601701"/>
              <a:gd name="connsiteY116" fmla="*/ 1210044 h 1422769"/>
              <a:gd name="connsiteX117" fmla="*/ 11151 w 601701"/>
              <a:gd name="connsiteY117" fmla="*/ 1219569 h 1422769"/>
              <a:gd name="connsiteX118" fmla="*/ 4801 w 601701"/>
              <a:gd name="connsiteY118" fmla="*/ 1381494 h 1422769"/>
              <a:gd name="connsiteX119" fmla="*/ 14326 w 601701"/>
              <a:gd name="connsiteY119" fmla="*/ 1416419 h 1422769"/>
              <a:gd name="connsiteX120" fmla="*/ 36551 w 601701"/>
              <a:gd name="connsiteY120" fmla="*/ 1416419 h 1422769"/>
              <a:gd name="connsiteX0" fmla="*/ 36551 w 601701"/>
              <a:gd name="connsiteY0" fmla="*/ 1416419 h 1422769"/>
              <a:gd name="connsiteX1" fmla="*/ 52426 w 601701"/>
              <a:gd name="connsiteY1" fmla="*/ 1413244 h 1422769"/>
              <a:gd name="connsiteX2" fmla="*/ 61951 w 601701"/>
              <a:gd name="connsiteY2" fmla="*/ 1419594 h 1422769"/>
              <a:gd name="connsiteX3" fmla="*/ 74651 w 601701"/>
              <a:gd name="connsiteY3" fmla="*/ 1422769 h 1422769"/>
              <a:gd name="connsiteX4" fmla="*/ 109576 w 601701"/>
              <a:gd name="connsiteY4" fmla="*/ 1416419 h 1422769"/>
              <a:gd name="connsiteX5" fmla="*/ 119101 w 601701"/>
              <a:gd name="connsiteY5" fmla="*/ 1410069 h 1422769"/>
              <a:gd name="connsiteX6" fmla="*/ 131801 w 601701"/>
              <a:gd name="connsiteY6" fmla="*/ 1403719 h 1422769"/>
              <a:gd name="connsiteX7" fmla="*/ 141326 w 601701"/>
              <a:gd name="connsiteY7" fmla="*/ 1400544 h 1422769"/>
              <a:gd name="connsiteX8" fmla="*/ 173076 w 601701"/>
              <a:gd name="connsiteY8" fmla="*/ 1381494 h 1422769"/>
              <a:gd name="connsiteX9" fmla="*/ 185776 w 601701"/>
              <a:gd name="connsiteY9" fmla="*/ 1378319 h 1422769"/>
              <a:gd name="connsiteX10" fmla="*/ 233401 w 601701"/>
              <a:gd name="connsiteY10" fmla="*/ 1362444 h 1422769"/>
              <a:gd name="connsiteX11" fmla="*/ 246101 w 601701"/>
              <a:gd name="connsiteY11" fmla="*/ 1359269 h 1422769"/>
              <a:gd name="connsiteX12" fmla="*/ 258801 w 601701"/>
              <a:gd name="connsiteY12" fmla="*/ 1356094 h 1422769"/>
              <a:gd name="connsiteX13" fmla="*/ 268326 w 601701"/>
              <a:gd name="connsiteY13" fmla="*/ 1349744 h 1422769"/>
              <a:gd name="connsiteX14" fmla="*/ 309601 w 601701"/>
              <a:gd name="connsiteY14" fmla="*/ 1340219 h 1422769"/>
              <a:gd name="connsiteX15" fmla="*/ 335001 w 601701"/>
              <a:gd name="connsiteY15" fmla="*/ 1330694 h 1422769"/>
              <a:gd name="connsiteX16" fmla="*/ 354051 w 601701"/>
              <a:gd name="connsiteY16" fmla="*/ 1327519 h 1422769"/>
              <a:gd name="connsiteX17" fmla="*/ 385801 w 601701"/>
              <a:gd name="connsiteY17" fmla="*/ 1317994 h 1422769"/>
              <a:gd name="connsiteX18" fmla="*/ 414376 w 601701"/>
              <a:gd name="connsiteY18" fmla="*/ 1314819 h 1422769"/>
              <a:gd name="connsiteX19" fmla="*/ 487401 w 601701"/>
              <a:gd name="connsiteY19" fmla="*/ 1305294 h 1422769"/>
              <a:gd name="connsiteX20" fmla="*/ 500101 w 601701"/>
              <a:gd name="connsiteY20" fmla="*/ 1302119 h 1422769"/>
              <a:gd name="connsiteX21" fmla="*/ 522326 w 601701"/>
              <a:gd name="connsiteY21" fmla="*/ 1295769 h 1422769"/>
              <a:gd name="connsiteX22" fmla="*/ 579476 w 601701"/>
              <a:gd name="connsiteY22" fmla="*/ 1286244 h 1422769"/>
              <a:gd name="connsiteX23" fmla="*/ 598526 w 601701"/>
              <a:gd name="connsiteY23" fmla="*/ 1283069 h 1422769"/>
              <a:gd name="connsiteX24" fmla="*/ 595351 w 601701"/>
              <a:gd name="connsiteY24" fmla="*/ 1270369 h 1422769"/>
              <a:gd name="connsiteX25" fmla="*/ 582651 w 601701"/>
              <a:gd name="connsiteY25" fmla="*/ 1251319 h 1422769"/>
              <a:gd name="connsiteX26" fmla="*/ 582651 w 601701"/>
              <a:gd name="connsiteY26" fmla="*/ 1203694 h 1422769"/>
              <a:gd name="connsiteX27" fmla="*/ 595351 w 601701"/>
              <a:gd name="connsiteY27" fmla="*/ 1190994 h 1422769"/>
              <a:gd name="connsiteX28" fmla="*/ 601701 w 601701"/>
              <a:gd name="connsiteY28" fmla="*/ 1181469 h 1422769"/>
              <a:gd name="connsiteX29" fmla="*/ 595351 w 601701"/>
              <a:gd name="connsiteY29" fmla="*/ 1165594 h 1422769"/>
              <a:gd name="connsiteX30" fmla="*/ 541376 w 601701"/>
              <a:gd name="connsiteY30" fmla="*/ 1146544 h 1422769"/>
              <a:gd name="connsiteX31" fmla="*/ 528676 w 601701"/>
              <a:gd name="connsiteY31" fmla="*/ 1140194 h 1422769"/>
              <a:gd name="connsiteX32" fmla="*/ 519151 w 601701"/>
              <a:gd name="connsiteY32" fmla="*/ 1137019 h 1422769"/>
              <a:gd name="connsiteX33" fmla="*/ 512801 w 601701"/>
              <a:gd name="connsiteY33" fmla="*/ 1127494 h 1422769"/>
              <a:gd name="connsiteX34" fmla="*/ 522326 w 601701"/>
              <a:gd name="connsiteY34" fmla="*/ 1095744 h 1422769"/>
              <a:gd name="connsiteX35" fmla="*/ 538201 w 601701"/>
              <a:gd name="connsiteY35" fmla="*/ 1063994 h 1422769"/>
              <a:gd name="connsiteX36" fmla="*/ 544551 w 601701"/>
              <a:gd name="connsiteY36" fmla="*/ 1041769 h 1422769"/>
              <a:gd name="connsiteX37" fmla="*/ 550901 w 601701"/>
              <a:gd name="connsiteY37" fmla="*/ 1016369 h 1422769"/>
              <a:gd name="connsiteX38" fmla="*/ 547726 w 601701"/>
              <a:gd name="connsiteY38" fmla="*/ 984619 h 1422769"/>
              <a:gd name="connsiteX39" fmla="*/ 538201 w 601701"/>
              <a:gd name="connsiteY39" fmla="*/ 975094 h 1422769"/>
              <a:gd name="connsiteX40" fmla="*/ 535026 w 601701"/>
              <a:gd name="connsiteY40" fmla="*/ 962394 h 1422769"/>
              <a:gd name="connsiteX41" fmla="*/ 528676 w 601701"/>
              <a:gd name="connsiteY41" fmla="*/ 952869 h 1422769"/>
              <a:gd name="connsiteX42" fmla="*/ 525501 w 601701"/>
              <a:gd name="connsiteY42" fmla="*/ 911594 h 1422769"/>
              <a:gd name="connsiteX43" fmla="*/ 535026 w 601701"/>
              <a:gd name="connsiteY43" fmla="*/ 898894 h 1422769"/>
              <a:gd name="connsiteX44" fmla="*/ 541376 w 601701"/>
              <a:gd name="connsiteY44" fmla="*/ 886194 h 1422769"/>
              <a:gd name="connsiteX45" fmla="*/ 538201 w 601701"/>
              <a:gd name="connsiteY45" fmla="*/ 873494 h 1422769"/>
              <a:gd name="connsiteX46" fmla="*/ 522326 w 601701"/>
              <a:gd name="connsiteY46" fmla="*/ 857619 h 1422769"/>
              <a:gd name="connsiteX47" fmla="*/ 515976 w 601701"/>
              <a:gd name="connsiteY47" fmla="*/ 838569 h 1422769"/>
              <a:gd name="connsiteX48" fmla="*/ 490576 w 601701"/>
              <a:gd name="connsiteY48" fmla="*/ 835394 h 1422769"/>
              <a:gd name="connsiteX49" fmla="*/ 481051 w 601701"/>
              <a:gd name="connsiteY49" fmla="*/ 822694 h 1422769"/>
              <a:gd name="connsiteX50" fmla="*/ 474701 w 601701"/>
              <a:gd name="connsiteY50" fmla="*/ 800469 h 1422769"/>
              <a:gd name="connsiteX51" fmla="*/ 468351 w 601701"/>
              <a:gd name="connsiteY51" fmla="*/ 784594 h 1422769"/>
              <a:gd name="connsiteX52" fmla="*/ 458826 w 601701"/>
              <a:gd name="connsiteY52" fmla="*/ 673469 h 1422769"/>
              <a:gd name="connsiteX53" fmla="*/ 446126 w 601701"/>
              <a:gd name="connsiteY53" fmla="*/ 657594 h 1422769"/>
              <a:gd name="connsiteX54" fmla="*/ 420726 w 601701"/>
              <a:gd name="connsiteY54" fmla="*/ 648069 h 1422769"/>
              <a:gd name="connsiteX55" fmla="*/ 395326 w 601701"/>
              <a:gd name="connsiteY55" fmla="*/ 644894 h 1422769"/>
              <a:gd name="connsiteX56" fmla="*/ 366751 w 601701"/>
              <a:gd name="connsiteY56" fmla="*/ 632194 h 1422769"/>
              <a:gd name="connsiteX57" fmla="*/ 363576 w 601701"/>
              <a:gd name="connsiteY57" fmla="*/ 622669 h 1422769"/>
              <a:gd name="connsiteX58" fmla="*/ 350876 w 601701"/>
              <a:gd name="connsiteY58" fmla="*/ 597269 h 1422769"/>
              <a:gd name="connsiteX59" fmla="*/ 344526 w 601701"/>
              <a:gd name="connsiteY59" fmla="*/ 584569 h 1422769"/>
              <a:gd name="connsiteX60" fmla="*/ 315951 w 601701"/>
              <a:gd name="connsiteY60" fmla="*/ 540119 h 1422769"/>
              <a:gd name="connsiteX61" fmla="*/ 309601 w 601701"/>
              <a:gd name="connsiteY61" fmla="*/ 530594 h 1422769"/>
              <a:gd name="connsiteX62" fmla="*/ 303251 w 601701"/>
              <a:gd name="connsiteY62" fmla="*/ 505194 h 1422769"/>
              <a:gd name="connsiteX63" fmla="*/ 300076 w 601701"/>
              <a:gd name="connsiteY63" fmla="*/ 495669 h 1422769"/>
              <a:gd name="connsiteX64" fmla="*/ 296901 w 601701"/>
              <a:gd name="connsiteY64" fmla="*/ 479794 h 1422769"/>
              <a:gd name="connsiteX65" fmla="*/ 312776 w 601701"/>
              <a:gd name="connsiteY65" fmla="*/ 451219 h 1422769"/>
              <a:gd name="connsiteX66" fmla="*/ 325476 w 601701"/>
              <a:gd name="connsiteY66" fmla="*/ 448044 h 1422769"/>
              <a:gd name="connsiteX67" fmla="*/ 338176 w 601701"/>
              <a:gd name="connsiteY67" fmla="*/ 438519 h 1422769"/>
              <a:gd name="connsiteX68" fmla="*/ 369926 w 601701"/>
              <a:gd name="connsiteY68" fmla="*/ 416294 h 1422769"/>
              <a:gd name="connsiteX69" fmla="*/ 382626 w 601701"/>
              <a:gd name="connsiteY69" fmla="*/ 390894 h 1422769"/>
              <a:gd name="connsiteX70" fmla="*/ 388976 w 601701"/>
              <a:gd name="connsiteY70" fmla="*/ 381369 h 1422769"/>
              <a:gd name="connsiteX71" fmla="*/ 392151 w 601701"/>
              <a:gd name="connsiteY71" fmla="*/ 308344 h 1422769"/>
              <a:gd name="connsiteX72" fmla="*/ 398501 w 601701"/>
              <a:gd name="connsiteY72" fmla="*/ 298819 h 1422769"/>
              <a:gd name="connsiteX73" fmla="*/ 417551 w 601701"/>
              <a:gd name="connsiteY73" fmla="*/ 279769 h 1422769"/>
              <a:gd name="connsiteX74" fmla="*/ 427076 w 601701"/>
              <a:gd name="connsiteY74" fmla="*/ 270244 h 1422769"/>
              <a:gd name="connsiteX75" fmla="*/ 430251 w 601701"/>
              <a:gd name="connsiteY75" fmla="*/ 260719 h 1422769"/>
              <a:gd name="connsiteX76" fmla="*/ 417551 w 601701"/>
              <a:gd name="connsiteY76" fmla="*/ 225794 h 1422769"/>
              <a:gd name="connsiteX77" fmla="*/ 420726 w 601701"/>
              <a:gd name="connsiteY77" fmla="*/ 197219 h 1422769"/>
              <a:gd name="connsiteX78" fmla="*/ 487401 w 601701"/>
              <a:gd name="connsiteY78" fmla="*/ 130544 h 1422769"/>
              <a:gd name="connsiteX79" fmla="*/ 547726 w 601701"/>
              <a:gd name="connsiteY79" fmla="*/ 67044 h 1422769"/>
              <a:gd name="connsiteX80" fmla="*/ 566776 w 601701"/>
              <a:gd name="connsiteY80" fmla="*/ 369 h 1422769"/>
              <a:gd name="connsiteX81" fmla="*/ 471526 w 601701"/>
              <a:gd name="connsiteY81" fmla="*/ 41644 h 1422769"/>
              <a:gd name="connsiteX82" fmla="*/ 354051 w 601701"/>
              <a:gd name="connsiteY82" fmla="*/ 73394 h 1422769"/>
              <a:gd name="connsiteX83" fmla="*/ 303251 w 601701"/>
              <a:gd name="connsiteY83" fmla="*/ 114669 h 1422769"/>
              <a:gd name="connsiteX84" fmla="*/ 242926 w 601701"/>
              <a:gd name="connsiteY84" fmla="*/ 130544 h 1422769"/>
              <a:gd name="connsiteX85" fmla="*/ 169901 w 601701"/>
              <a:gd name="connsiteY85" fmla="*/ 194044 h 1422769"/>
              <a:gd name="connsiteX86" fmla="*/ 154026 w 601701"/>
              <a:gd name="connsiteY86" fmla="*/ 257544 h 1422769"/>
              <a:gd name="connsiteX87" fmla="*/ 150851 w 601701"/>
              <a:gd name="connsiteY87" fmla="*/ 267069 h 1422769"/>
              <a:gd name="connsiteX88" fmla="*/ 157201 w 601701"/>
              <a:gd name="connsiteY88" fmla="*/ 368669 h 1422769"/>
              <a:gd name="connsiteX89" fmla="*/ 160376 w 601701"/>
              <a:gd name="connsiteY89" fmla="*/ 384544 h 1422769"/>
              <a:gd name="connsiteX90" fmla="*/ 166726 w 601701"/>
              <a:gd name="connsiteY90" fmla="*/ 514719 h 1422769"/>
              <a:gd name="connsiteX91" fmla="*/ 169901 w 601701"/>
              <a:gd name="connsiteY91" fmla="*/ 536944 h 1422769"/>
              <a:gd name="connsiteX92" fmla="*/ 176251 w 601701"/>
              <a:gd name="connsiteY92" fmla="*/ 559169 h 1422769"/>
              <a:gd name="connsiteX93" fmla="*/ 182601 w 601701"/>
              <a:gd name="connsiteY93" fmla="*/ 584569 h 1422769"/>
              <a:gd name="connsiteX94" fmla="*/ 185776 w 601701"/>
              <a:gd name="connsiteY94" fmla="*/ 597269 h 1422769"/>
              <a:gd name="connsiteX95" fmla="*/ 182601 w 601701"/>
              <a:gd name="connsiteY95" fmla="*/ 644894 h 1422769"/>
              <a:gd name="connsiteX96" fmla="*/ 176251 w 601701"/>
              <a:gd name="connsiteY96" fmla="*/ 657594 h 1422769"/>
              <a:gd name="connsiteX97" fmla="*/ 160376 w 601701"/>
              <a:gd name="connsiteY97" fmla="*/ 695694 h 1422769"/>
              <a:gd name="connsiteX98" fmla="*/ 150851 w 601701"/>
              <a:gd name="connsiteY98" fmla="*/ 717919 h 1422769"/>
              <a:gd name="connsiteX99" fmla="*/ 141326 w 601701"/>
              <a:gd name="connsiteY99" fmla="*/ 743319 h 1422769"/>
              <a:gd name="connsiteX100" fmla="*/ 134976 w 601701"/>
              <a:gd name="connsiteY100" fmla="*/ 781419 h 1422769"/>
              <a:gd name="connsiteX101" fmla="*/ 128626 w 601701"/>
              <a:gd name="connsiteY101" fmla="*/ 806819 h 1422769"/>
              <a:gd name="connsiteX102" fmla="*/ 125451 w 601701"/>
              <a:gd name="connsiteY102" fmla="*/ 822694 h 1422769"/>
              <a:gd name="connsiteX103" fmla="*/ 119101 w 601701"/>
              <a:gd name="connsiteY103" fmla="*/ 844919 h 1422769"/>
              <a:gd name="connsiteX104" fmla="*/ 112751 w 601701"/>
              <a:gd name="connsiteY104" fmla="*/ 873494 h 1422769"/>
              <a:gd name="connsiteX105" fmla="*/ 109576 w 601701"/>
              <a:gd name="connsiteY105" fmla="*/ 895719 h 1422769"/>
              <a:gd name="connsiteX106" fmla="*/ 103226 w 601701"/>
              <a:gd name="connsiteY106" fmla="*/ 933819 h 1422769"/>
              <a:gd name="connsiteX107" fmla="*/ 96876 w 601701"/>
              <a:gd name="connsiteY107" fmla="*/ 978269 h 1422769"/>
              <a:gd name="connsiteX108" fmla="*/ 87351 w 601701"/>
              <a:gd name="connsiteY108" fmla="*/ 1000494 h 1422769"/>
              <a:gd name="connsiteX109" fmla="*/ 84176 w 601701"/>
              <a:gd name="connsiteY109" fmla="*/ 1016369 h 1422769"/>
              <a:gd name="connsiteX110" fmla="*/ 74651 w 601701"/>
              <a:gd name="connsiteY110" fmla="*/ 1041769 h 1422769"/>
              <a:gd name="connsiteX111" fmla="*/ 61951 w 601701"/>
              <a:gd name="connsiteY111" fmla="*/ 1089394 h 1422769"/>
              <a:gd name="connsiteX112" fmla="*/ 58776 w 601701"/>
              <a:gd name="connsiteY112" fmla="*/ 1105269 h 1422769"/>
              <a:gd name="connsiteX113" fmla="*/ 39726 w 601701"/>
              <a:gd name="connsiteY113" fmla="*/ 1152894 h 1422769"/>
              <a:gd name="connsiteX114" fmla="*/ 27026 w 601701"/>
              <a:gd name="connsiteY114" fmla="*/ 1178294 h 1422769"/>
              <a:gd name="connsiteX115" fmla="*/ 20676 w 601701"/>
              <a:gd name="connsiteY115" fmla="*/ 1200519 h 1422769"/>
              <a:gd name="connsiteX116" fmla="*/ 17501 w 601701"/>
              <a:gd name="connsiteY116" fmla="*/ 1210044 h 1422769"/>
              <a:gd name="connsiteX117" fmla="*/ 11151 w 601701"/>
              <a:gd name="connsiteY117" fmla="*/ 1219569 h 1422769"/>
              <a:gd name="connsiteX118" fmla="*/ 4801 w 601701"/>
              <a:gd name="connsiteY118" fmla="*/ 1381494 h 1422769"/>
              <a:gd name="connsiteX119" fmla="*/ 14326 w 601701"/>
              <a:gd name="connsiteY119" fmla="*/ 1416419 h 1422769"/>
              <a:gd name="connsiteX120" fmla="*/ 36551 w 601701"/>
              <a:gd name="connsiteY120" fmla="*/ 1416419 h 1422769"/>
              <a:gd name="connsiteX0" fmla="*/ 36551 w 601701"/>
              <a:gd name="connsiteY0" fmla="*/ 1416419 h 1422769"/>
              <a:gd name="connsiteX1" fmla="*/ 52426 w 601701"/>
              <a:gd name="connsiteY1" fmla="*/ 1413244 h 1422769"/>
              <a:gd name="connsiteX2" fmla="*/ 61951 w 601701"/>
              <a:gd name="connsiteY2" fmla="*/ 1419594 h 1422769"/>
              <a:gd name="connsiteX3" fmla="*/ 74651 w 601701"/>
              <a:gd name="connsiteY3" fmla="*/ 1422769 h 1422769"/>
              <a:gd name="connsiteX4" fmla="*/ 109576 w 601701"/>
              <a:gd name="connsiteY4" fmla="*/ 1416419 h 1422769"/>
              <a:gd name="connsiteX5" fmla="*/ 119101 w 601701"/>
              <a:gd name="connsiteY5" fmla="*/ 1410069 h 1422769"/>
              <a:gd name="connsiteX6" fmla="*/ 131801 w 601701"/>
              <a:gd name="connsiteY6" fmla="*/ 1403719 h 1422769"/>
              <a:gd name="connsiteX7" fmla="*/ 141326 w 601701"/>
              <a:gd name="connsiteY7" fmla="*/ 1400544 h 1422769"/>
              <a:gd name="connsiteX8" fmla="*/ 173076 w 601701"/>
              <a:gd name="connsiteY8" fmla="*/ 1381494 h 1422769"/>
              <a:gd name="connsiteX9" fmla="*/ 185776 w 601701"/>
              <a:gd name="connsiteY9" fmla="*/ 1378319 h 1422769"/>
              <a:gd name="connsiteX10" fmla="*/ 233401 w 601701"/>
              <a:gd name="connsiteY10" fmla="*/ 1362444 h 1422769"/>
              <a:gd name="connsiteX11" fmla="*/ 246101 w 601701"/>
              <a:gd name="connsiteY11" fmla="*/ 1359269 h 1422769"/>
              <a:gd name="connsiteX12" fmla="*/ 258801 w 601701"/>
              <a:gd name="connsiteY12" fmla="*/ 1356094 h 1422769"/>
              <a:gd name="connsiteX13" fmla="*/ 268326 w 601701"/>
              <a:gd name="connsiteY13" fmla="*/ 1349744 h 1422769"/>
              <a:gd name="connsiteX14" fmla="*/ 309601 w 601701"/>
              <a:gd name="connsiteY14" fmla="*/ 1340219 h 1422769"/>
              <a:gd name="connsiteX15" fmla="*/ 335001 w 601701"/>
              <a:gd name="connsiteY15" fmla="*/ 1330694 h 1422769"/>
              <a:gd name="connsiteX16" fmla="*/ 354051 w 601701"/>
              <a:gd name="connsiteY16" fmla="*/ 1327519 h 1422769"/>
              <a:gd name="connsiteX17" fmla="*/ 385801 w 601701"/>
              <a:gd name="connsiteY17" fmla="*/ 1317994 h 1422769"/>
              <a:gd name="connsiteX18" fmla="*/ 414376 w 601701"/>
              <a:gd name="connsiteY18" fmla="*/ 1314819 h 1422769"/>
              <a:gd name="connsiteX19" fmla="*/ 487401 w 601701"/>
              <a:gd name="connsiteY19" fmla="*/ 1305294 h 1422769"/>
              <a:gd name="connsiteX20" fmla="*/ 500101 w 601701"/>
              <a:gd name="connsiteY20" fmla="*/ 1302119 h 1422769"/>
              <a:gd name="connsiteX21" fmla="*/ 522326 w 601701"/>
              <a:gd name="connsiteY21" fmla="*/ 1295769 h 1422769"/>
              <a:gd name="connsiteX22" fmla="*/ 579476 w 601701"/>
              <a:gd name="connsiteY22" fmla="*/ 1286244 h 1422769"/>
              <a:gd name="connsiteX23" fmla="*/ 598526 w 601701"/>
              <a:gd name="connsiteY23" fmla="*/ 1283069 h 1422769"/>
              <a:gd name="connsiteX24" fmla="*/ 595351 w 601701"/>
              <a:gd name="connsiteY24" fmla="*/ 1270369 h 1422769"/>
              <a:gd name="connsiteX25" fmla="*/ 582651 w 601701"/>
              <a:gd name="connsiteY25" fmla="*/ 1251319 h 1422769"/>
              <a:gd name="connsiteX26" fmla="*/ 582651 w 601701"/>
              <a:gd name="connsiteY26" fmla="*/ 1203694 h 1422769"/>
              <a:gd name="connsiteX27" fmla="*/ 595351 w 601701"/>
              <a:gd name="connsiteY27" fmla="*/ 1190994 h 1422769"/>
              <a:gd name="connsiteX28" fmla="*/ 601701 w 601701"/>
              <a:gd name="connsiteY28" fmla="*/ 1181469 h 1422769"/>
              <a:gd name="connsiteX29" fmla="*/ 595351 w 601701"/>
              <a:gd name="connsiteY29" fmla="*/ 1165594 h 1422769"/>
              <a:gd name="connsiteX30" fmla="*/ 541376 w 601701"/>
              <a:gd name="connsiteY30" fmla="*/ 1146544 h 1422769"/>
              <a:gd name="connsiteX31" fmla="*/ 528676 w 601701"/>
              <a:gd name="connsiteY31" fmla="*/ 1140194 h 1422769"/>
              <a:gd name="connsiteX32" fmla="*/ 519151 w 601701"/>
              <a:gd name="connsiteY32" fmla="*/ 1137019 h 1422769"/>
              <a:gd name="connsiteX33" fmla="*/ 512801 w 601701"/>
              <a:gd name="connsiteY33" fmla="*/ 1127494 h 1422769"/>
              <a:gd name="connsiteX34" fmla="*/ 522326 w 601701"/>
              <a:gd name="connsiteY34" fmla="*/ 1095744 h 1422769"/>
              <a:gd name="connsiteX35" fmla="*/ 538201 w 601701"/>
              <a:gd name="connsiteY35" fmla="*/ 1063994 h 1422769"/>
              <a:gd name="connsiteX36" fmla="*/ 544551 w 601701"/>
              <a:gd name="connsiteY36" fmla="*/ 1041769 h 1422769"/>
              <a:gd name="connsiteX37" fmla="*/ 550901 w 601701"/>
              <a:gd name="connsiteY37" fmla="*/ 1016369 h 1422769"/>
              <a:gd name="connsiteX38" fmla="*/ 547726 w 601701"/>
              <a:gd name="connsiteY38" fmla="*/ 984619 h 1422769"/>
              <a:gd name="connsiteX39" fmla="*/ 538201 w 601701"/>
              <a:gd name="connsiteY39" fmla="*/ 975094 h 1422769"/>
              <a:gd name="connsiteX40" fmla="*/ 535026 w 601701"/>
              <a:gd name="connsiteY40" fmla="*/ 962394 h 1422769"/>
              <a:gd name="connsiteX41" fmla="*/ 528676 w 601701"/>
              <a:gd name="connsiteY41" fmla="*/ 952869 h 1422769"/>
              <a:gd name="connsiteX42" fmla="*/ 525501 w 601701"/>
              <a:gd name="connsiteY42" fmla="*/ 911594 h 1422769"/>
              <a:gd name="connsiteX43" fmla="*/ 535026 w 601701"/>
              <a:gd name="connsiteY43" fmla="*/ 898894 h 1422769"/>
              <a:gd name="connsiteX44" fmla="*/ 541376 w 601701"/>
              <a:gd name="connsiteY44" fmla="*/ 886194 h 1422769"/>
              <a:gd name="connsiteX45" fmla="*/ 538201 w 601701"/>
              <a:gd name="connsiteY45" fmla="*/ 873494 h 1422769"/>
              <a:gd name="connsiteX46" fmla="*/ 522326 w 601701"/>
              <a:gd name="connsiteY46" fmla="*/ 857619 h 1422769"/>
              <a:gd name="connsiteX47" fmla="*/ 515976 w 601701"/>
              <a:gd name="connsiteY47" fmla="*/ 838569 h 1422769"/>
              <a:gd name="connsiteX48" fmla="*/ 490576 w 601701"/>
              <a:gd name="connsiteY48" fmla="*/ 835394 h 1422769"/>
              <a:gd name="connsiteX49" fmla="*/ 481051 w 601701"/>
              <a:gd name="connsiteY49" fmla="*/ 822694 h 1422769"/>
              <a:gd name="connsiteX50" fmla="*/ 474701 w 601701"/>
              <a:gd name="connsiteY50" fmla="*/ 800469 h 1422769"/>
              <a:gd name="connsiteX51" fmla="*/ 468351 w 601701"/>
              <a:gd name="connsiteY51" fmla="*/ 784594 h 1422769"/>
              <a:gd name="connsiteX52" fmla="*/ 458826 w 601701"/>
              <a:gd name="connsiteY52" fmla="*/ 673469 h 1422769"/>
              <a:gd name="connsiteX53" fmla="*/ 446126 w 601701"/>
              <a:gd name="connsiteY53" fmla="*/ 657594 h 1422769"/>
              <a:gd name="connsiteX54" fmla="*/ 420726 w 601701"/>
              <a:gd name="connsiteY54" fmla="*/ 648069 h 1422769"/>
              <a:gd name="connsiteX55" fmla="*/ 395326 w 601701"/>
              <a:gd name="connsiteY55" fmla="*/ 644894 h 1422769"/>
              <a:gd name="connsiteX56" fmla="*/ 366751 w 601701"/>
              <a:gd name="connsiteY56" fmla="*/ 632194 h 1422769"/>
              <a:gd name="connsiteX57" fmla="*/ 363576 w 601701"/>
              <a:gd name="connsiteY57" fmla="*/ 622669 h 1422769"/>
              <a:gd name="connsiteX58" fmla="*/ 350876 w 601701"/>
              <a:gd name="connsiteY58" fmla="*/ 597269 h 1422769"/>
              <a:gd name="connsiteX59" fmla="*/ 344526 w 601701"/>
              <a:gd name="connsiteY59" fmla="*/ 584569 h 1422769"/>
              <a:gd name="connsiteX60" fmla="*/ 315951 w 601701"/>
              <a:gd name="connsiteY60" fmla="*/ 540119 h 1422769"/>
              <a:gd name="connsiteX61" fmla="*/ 309601 w 601701"/>
              <a:gd name="connsiteY61" fmla="*/ 530594 h 1422769"/>
              <a:gd name="connsiteX62" fmla="*/ 303251 w 601701"/>
              <a:gd name="connsiteY62" fmla="*/ 505194 h 1422769"/>
              <a:gd name="connsiteX63" fmla="*/ 300076 w 601701"/>
              <a:gd name="connsiteY63" fmla="*/ 495669 h 1422769"/>
              <a:gd name="connsiteX64" fmla="*/ 296901 w 601701"/>
              <a:gd name="connsiteY64" fmla="*/ 479794 h 1422769"/>
              <a:gd name="connsiteX65" fmla="*/ 312776 w 601701"/>
              <a:gd name="connsiteY65" fmla="*/ 451219 h 1422769"/>
              <a:gd name="connsiteX66" fmla="*/ 325476 w 601701"/>
              <a:gd name="connsiteY66" fmla="*/ 448044 h 1422769"/>
              <a:gd name="connsiteX67" fmla="*/ 338176 w 601701"/>
              <a:gd name="connsiteY67" fmla="*/ 438519 h 1422769"/>
              <a:gd name="connsiteX68" fmla="*/ 369926 w 601701"/>
              <a:gd name="connsiteY68" fmla="*/ 416294 h 1422769"/>
              <a:gd name="connsiteX69" fmla="*/ 382626 w 601701"/>
              <a:gd name="connsiteY69" fmla="*/ 390894 h 1422769"/>
              <a:gd name="connsiteX70" fmla="*/ 388976 w 601701"/>
              <a:gd name="connsiteY70" fmla="*/ 381369 h 1422769"/>
              <a:gd name="connsiteX71" fmla="*/ 392151 w 601701"/>
              <a:gd name="connsiteY71" fmla="*/ 308344 h 1422769"/>
              <a:gd name="connsiteX72" fmla="*/ 398501 w 601701"/>
              <a:gd name="connsiteY72" fmla="*/ 298819 h 1422769"/>
              <a:gd name="connsiteX73" fmla="*/ 417551 w 601701"/>
              <a:gd name="connsiteY73" fmla="*/ 279769 h 1422769"/>
              <a:gd name="connsiteX74" fmla="*/ 427076 w 601701"/>
              <a:gd name="connsiteY74" fmla="*/ 270244 h 1422769"/>
              <a:gd name="connsiteX75" fmla="*/ 430251 w 601701"/>
              <a:gd name="connsiteY75" fmla="*/ 260719 h 1422769"/>
              <a:gd name="connsiteX76" fmla="*/ 417551 w 601701"/>
              <a:gd name="connsiteY76" fmla="*/ 225794 h 1422769"/>
              <a:gd name="connsiteX77" fmla="*/ 420726 w 601701"/>
              <a:gd name="connsiteY77" fmla="*/ 197219 h 1422769"/>
              <a:gd name="connsiteX78" fmla="*/ 487401 w 601701"/>
              <a:gd name="connsiteY78" fmla="*/ 130544 h 1422769"/>
              <a:gd name="connsiteX79" fmla="*/ 547726 w 601701"/>
              <a:gd name="connsiteY79" fmla="*/ 67044 h 1422769"/>
              <a:gd name="connsiteX80" fmla="*/ 557251 w 601701"/>
              <a:gd name="connsiteY80" fmla="*/ 369 h 1422769"/>
              <a:gd name="connsiteX81" fmla="*/ 471526 w 601701"/>
              <a:gd name="connsiteY81" fmla="*/ 41644 h 1422769"/>
              <a:gd name="connsiteX82" fmla="*/ 354051 w 601701"/>
              <a:gd name="connsiteY82" fmla="*/ 73394 h 1422769"/>
              <a:gd name="connsiteX83" fmla="*/ 303251 w 601701"/>
              <a:gd name="connsiteY83" fmla="*/ 114669 h 1422769"/>
              <a:gd name="connsiteX84" fmla="*/ 242926 w 601701"/>
              <a:gd name="connsiteY84" fmla="*/ 130544 h 1422769"/>
              <a:gd name="connsiteX85" fmla="*/ 169901 w 601701"/>
              <a:gd name="connsiteY85" fmla="*/ 194044 h 1422769"/>
              <a:gd name="connsiteX86" fmla="*/ 154026 w 601701"/>
              <a:gd name="connsiteY86" fmla="*/ 257544 h 1422769"/>
              <a:gd name="connsiteX87" fmla="*/ 150851 w 601701"/>
              <a:gd name="connsiteY87" fmla="*/ 267069 h 1422769"/>
              <a:gd name="connsiteX88" fmla="*/ 157201 w 601701"/>
              <a:gd name="connsiteY88" fmla="*/ 368669 h 1422769"/>
              <a:gd name="connsiteX89" fmla="*/ 160376 w 601701"/>
              <a:gd name="connsiteY89" fmla="*/ 384544 h 1422769"/>
              <a:gd name="connsiteX90" fmla="*/ 166726 w 601701"/>
              <a:gd name="connsiteY90" fmla="*/ 514719 h 1422769"/>
              <a:gd name="connsiteX91" fmla="*/ 169901 w 601701"/>
              <a:gd name="connsiteY91" fmla="*/ 536944 h 1422769"/>
              <a:gd name="connsiteX92" fmla="*/ 176251 w 601701"/>
              <a:gd name="connsiteY92" fmla="*/ 559169 h 1422769"/>
              <a:gd name="connsiteX93" fmla="*/ 182601 w 601701"/>
              <a:gd name="connsiteY93" fmla="*/ 584569 h 1422769"/>
              <a:gd name="connsiteX94" fmla="*/ 185776 w 601701"/>
              <a:gd name="connsiteY94" fmla="*/ 597269 h 1422769"/>
              <a:gd name="connsiteX95" fmla="*/ 182601 w 601701"/>
              <a:gd name="connsiteY95" fmla="*/ 644894 h 1422769"/>
              <a:gd name="connsiteX96" fmla="*/ 176251 w 601701"/>
              <a:gd name="connsiteY96" fmla="*/ 657594 h 1422769"/>
              <a:gd name="connsiteX97" fmla="*/ 160376 w 601701"/>
              <a:gd name="connsiteY97" fmla="*/ 695694 h 1422769"/>
              <a:gd name="connsiteX98" fmla="*/ 150851 w 601701"/>
              <a:gd name="connsiteY98" fmla="*/ 717919 h 1422769"/>
              <a:gd name="connsiteX99" fmla="*/ 141326 w 601701"/>
              <a:gd name="connsiteY99" fmla="*/ 743319 h 1422769"/>
              <a:gd name="connsiteX100" fmla="*/ 134976 w 601701"/>
              <a:gd name="connsiteY100" fmla="*/ 781419 h 1422769"/>
              <a:gd name="connsiteX101" fmla="*/ 128626 w 601701"/>
              <a:gd name="connsiteY101" fmla="*/ 806819 h 1422769"/>
              <a:gd name="connsiteX102" fmla="*/ 125451 w 601701"/>
              <a:gd name="connsiteY102" fmla="*/ 822694 h 1422769"/>
              <a:gd name="connsiteX103" fmla="*/ 119101 w 601701"/>
              <a:gd name="connsiteY103" fmla="*/ 844919 h 1422769"/>
              <a:gd name="connsiteX104" fmla="*/ 112751 w 601701"/>
              <a:gd name="connsiteY104" fmla="*/ 873494 h 1422769"/>
              <a:gd name="connsiteX105" fmla="*/ 109576 w 601701"/>
              <a:gd name="connsiteY105" fmla="*/ 895719 h 1422769"/>
              <a:gd name="connsiteX106" fmla="*/ 103226 w 601701"/>
              <a:gd name="connsiteY106" fmla="*/ 933819 h 1422769"/>
              <a:gd name="connsiteX107" fmla="*/ 96876 w 601701"/>
              <a:gd name="connsiteY107" fmla="*/ 978269 h 1422769"/>
              <a:gd name="connsiteX108" fmla="*/ 87351 w 601701"/>
              <a:gd name="connsiteY108" fmla="*/ 1000494 h 1422769"/>
              <a:gd name="connsiteX109" fmla="*/ 84176 w 601701"/>
              <a:gd name="connsiteY109" fmla="*/ 1016369 h 1422769"/>
              <a:gd name="connsiteX110" fmla="*/ 74651 w 601701"/>
              <a:gd name="connsiteY110" fmla="*/ 1041769 h 1422769"/>
              <a:gd name="connsiteX111" fmla="*/ 61951 w 601701"/>
              <a:gd name="connsiteY111" fmla="*/ 1089394 h 1422769"/>
              <a:gd name="connsiteX112" fmla="*/ 58776 w 601701"/>
              <a:gd name="connsiteY112" fmla="*/ 1105269 h 1422769"/>
              <a:gd name="connsiteX113" fmla="*/ 39726 w 601701"/>
              <a:gd name="connsiteY113" fmla="*/ 1152894 h 1422769"/>
              <a:gd name="connsiteX114" fmla="*/ 27026 w 601701"/>
              <a:gd name="connsiteY114" fmla="*/ 1178294 h 1422769"/>
              <a:gd name="connsiteX115" fmla="*/ 20676 w 601701"/>
              <a:gd name="connsiteY115" fmla="*/ 1200519 h 1422769"/>
              <a:gd name="connsiteX116" fmla="*/ 17501 w 601701"/>
              <a:gd name="connsiteY116" fmla="*/ 1210044 h 1422769"/>
              <a:gd name="connsiteX117" fmla="*/ 11151 w 601701"/>
              <a:gd name="connsiteY117" fmla="*/ 1219569 h 1422769"/>
              <a:gd name="connsiteX118" fmla="*/ 4801 w 601701"/>
              <a:gd name="connsiteY118" fmla="*/ 1381494 h 1422769"/>
              <a:gd name="connsiteX119" fmla="*/ 14326 w 601701"/>
              <a:gd name="connsiteY119" fmla="*/ 1416419 h 1422769"/>
              <a:gd name="connsiteX120" fmla="*/ 36551 w 601701"/>
              <a:gd name="connsiteY120" fmla="*/ 1416419 h 1422769"/>
              <a:gd name="connsiteX0" fmla="*/ 36551 w 601701"/>
              <a:gd name="connsiteY0" fmla="*/ 1416419 h 1422769"/>
              <a:gd name="connsiteX1" fmla="*/ 52426 w 601701"/>
              <a:gd name="connsiteY1" fmla="*/ 1413244 h 1422769"/>
              <a:gd name="connsiteX2" fmla="*/ 61951 w 601701"/>
              <a:gd name="connsiteY2" fmla="*/ 1419594 h 1422769"/>
              <a:gd name="connsiteX3" fmla="*/ 74651 w 601701"/>
              <a:gd name="connsiteY3" fmla="*/ 1422769 h 1422769"/>
              <a:gd name="connsiteX4" fmla="*/ 109576 w 601701"/>
              <a:gd name="connsiteY4" fmla="*/ 1416419 h 1422769"/>
              <a:gd name="connsiteX5" fmla="*/ 119101 w 601701"/>
              <a:gd name="connsiteY5" fmla="*/ 1410069 h 1422769"/>
              <a:gd name="connsiteX6" fmla="*/ 131801 w 601701"/>
              <a:gd name="connsiteY6" fmla="*/ 1403719 h 1422769"/>
              <a:gd name="connsiteX7" fmla="*/ 141326 w 601701"/>
              <a:gd name="connsiteY7" fmla="*/ 1400544 h 1422769"/>
              <a:gd name="connsiteX8" fmla="*/ 173076 w 601701"/>
              <a:gd name="connsiteY8" fmla="*/ 1381494 h 1422769"/>
              <a:gd name="connsiteX9" fmla="*/ 185776 w 601701"/>
              <a:gd name="connsiteY9" fmla="*/ 1378319 h 1422769"/>
              <a:gd name="connsiteX10" fmla="*/ 233401 w 601701"/>
              <a:gd name="connsiteY10" fmla="*/ 1362444 h 1422769"/>
              <a:gd name="connsiteX11" fmla="*/ 246101 w 601701"/>
              <a:gd name="connsiteY11" fmla="*/ 1359269 h 1422769"/>
              <a:gd name="connsiteX12" fmla="*/ 258801 w 601701"/>
              <a:gd name="connsiteY12" fmla="*/ 1356094 h 1422769"/>
              <a:gd name="connsiteX13" fmla="*/ 268326 w 601701"/>
              <a:gd name="connsiteY13" fmla="*/ 1349744 h 1422769"/>
              <a:gd name="connsiteX14" fmla="*/ 309601 w 601701"/>
              <a:gd name="connsiteY14" fmla="*/ 1340219 h 1422769"/>
              <a:gd name="connsiteX15" fmla="*/ 335001 w 601701"/>
              <a:gd name="connsiteY15" fmla="*/ 1330694 h 1422769"/>
              <a:gd name="connsiteX16" fmla="*/ 354051 w 601701"/>
              <a:gd name="connsiteY16" fmla="*/ 1327519 h 1422769"/>
              <a:gd name="connsiteX17" fmla="*/ 385801 w 601701"/>
              <a:gd name="connsiteY17" fmla="*/ 1317994 h 1422769"/>
              <a:gd name="connsiteX18" fmla="*/ 414376 w 601701"/>
              <a:gd name="connsiteY18" fmla="*/ 1314819 h 1422769"/>
              <a:gd name="connsiteX19" fmla="*/ 487401 w 601701"/>
              <a:gd name="connsiteY19" fmla="*/ 1305294 h 1422769"/>
              <a:gd name="connsiteX20" fmla="*/ 500101 w 601701"/>
              <a:gd name="connsiteY20" fmla="*/ 1302119 h 1422769"/>
              <a:gd name="connsiteX21" fmla="*/ 522326 w 601701"/>
              <a:gd name="connsiteY21" fmla="*/ 1295769 h 1422769"/>
              <a:gd name="connsiteX22" fmla="*/ 579476 w 601701"/>
              <a:gd name="connsiteY22" fmla="*/ 1286244 h 1422769"/>
              <a:gd name="connsiteX23" fmla="*/ 598526 w 601701"/>
              <a:gd name="connsiteY23" fmla="*/ 1283069 h 1422769"/>
              <a:gd name="connsiteX24" fmla="*/ 595351 w 601701"/>
              <a:gd name="connsiteY24" fmla="*/ 1270369 h 1422769"/>
              <a:gd name="connsiteX25" fmla="*/ 582651 w 601701"/>
              <a:gd name="connsiteY25" fmla="*/ 1251319 h 1422769"/>
              <a:gd name="connsiteX26" fmla="*/ 582651 w 601701"/>
              <a:gd name="connsiteY26" fmla="*/ 1203694 h 1422769"/>
              <a:gd name="connsiteX27" fmla="*/ 595351 w 601701"/>
              <a:gd name="connsiteY27" fmla="*/ 1190994 h 1422769"/>
              <a:gd name="connsiteX28" fmla="*/ 601701 w 601701"/>
              <a:gd name="connsiteY28" fmla="*/ 1181469 h 1422769"/>
              <a:gd name="connsiteX29" fmla="*/ 595351 w 601701"/>
              <a:gd name="connsiteY29" fmla="*/ 1165594 h 1422769"/>
              <a:gd name="connsiteX30" fmla="*/ 541376 w 601701"/>
              <a:gd name="connsiteY30" fmla="*/ 1146544 h 1422769"/>
              <a:gd name="connsiteX31" fmla="*/ 528676 w 601701"/>
              <a:gd name="connsiteY31" fmla="*/ 1140194 h 1422769"/>
              <a:gd name="connsiteX32" fmla="*/ 519151 w 601701"/>
              <a:gd name="connsiteY32" fmla="*/ 1137019 h 1422769"/>
              <a:gd name="connsiteX33" fmla="*/ 512801 w 601701"/>
              <a:gd name="connsiteY33" fmla="*/ 1127494 h 1422769"/>
              <a:gd name="connsiteX34" fmla="*/ 522326 w 601701"/>
              <a:gd name="connsiteY34" fmla="*/ 1095744 h 1422769"/>
              <a:gd name="connsiteX35" fmla="*/ 538201 w 601701"/>
              <a:gd name="connsiteY35" fmla="*/ 1063994 h 1422769"/>
              <a:gd name="connsiteX36" fmla="*/ 544551 w 601701"/>
              <a:gd name="connsiteY36" fmla="*/ 1041769 h 1422769"/>
              <a:gd name="connsiteX37" fmla="*/ 550901 w 601701"/>
              <a:gd name="connsiteY37" fmla="*/ 1016369 h 1422769"/>
              <a:gd name="connsiteX38" fmla="*/ 547726 w 601701"/>
              <a:gd name="connsiteY38" fmla="*/ 984619 h 1422769"/>
              <a:gd name="connsiteX39" fmla="*/ 538201 w 601701"/>
              <a:gd name="connsiteY39" fmla="*/ 975094 h 1422769"/>
              <a:gd name="connsiteX40" fmla="*/ 535026 w 601701"/>
              <a:gd name="connsiteY40" fmla="*/ 962394 h 1422769"/>
              <a:gd name="connsiteX41" fmla="*/ 528676 w 601701"/>
              <a:gd name="connsiteY41" fmla="*/ 952869 h 1422769"/>
              <a:gd name="connsiteX42" fmla="*/ 525501 w 601701"/>
              <a:gd name="connsiteY42" fmla="*/ 911594 h 1422769"/>
              <a:gd name="connsiteX43" fmla="*/ 535026 w 601701"/>
              <a:gd name="connsiteY43" fmla="*/ 898894 h 1422769"/>
              <a:gd name="connsiteX44" fmla="*/ 541376 w 601701"/>
              <a:gd name="connsiteY44" fmla="*/ 886194 h 1422769"/>
              <a:gd name="connsiteX45" fmla="*/ 538201 w 601701"/>
              <a:gd name="connsiteY45" fmla="*/ 873494 h 1422769"/>
              <a:gd name="connsiteX46" fmla="*/ 522326 w 601701"/>
              <a:gd name="connsiteY46" fmla="*/ 857619 h 1422769"/>
              <a:gd name="connsiteX47" fmla="*/ 515976 w 601701"/>
              <a:gd name="connsiteY47" fmla="*/ 838569 h 1422769"/>
              <a:gd name="connsiteX48" fmla="*/ 490576 w 601701"/>
              <a:gd name="connsiteY48" fmla="*/ 835394 h 1422769"/>
              <a:gd name="connsiteX49" fmla="*/ 481051 w 601701"/>
              <a:gd name="connsiteY49" fmla="*/ 822694 h 1422769"/>
              <a:gd name="connsiteX50" fmla="*/ 474701 w 601701"/>
              <a:gd name="connsiteY50" fmla="*/ 800469 h 1422769"/>
              <a:gd name="connsiteX51" fmla="*/ 468351 w 601701"/>
              <a:gd name="connsiteY51" fmla="*/ 784594 h 1422769"/>
              <a:gd name="connsiteX52" fmla="*/ 458826 w 601701"/>
              <a:gd name="connsiteY52" fmla="*/ 673469 h 1422769"/>
              <a:gd name="connsiteX53" fmla="*/ 446126 w 601701"/>
              <a:gd name="connsiteY53" fmla="*/ 657594 h 1422769"/>
              <a:gd name="connsiteX54" fmla="*/ 420726 w 601701"/>
              <a:gd name="connsiteY54" fmla="*/ 648069 h 1422769"/>
              <a:gd name="connsiteX55" fmla="*/ 395326 w 601701"/>
              <a:gd name="connsiteY55" fmla="*/ 644894 h 1422769"/>
              <a:gd name="connsiteX56" fmla="*/ 366751 w 601701"/>
              <a:gd name="connsiteY56" fmla="*/ 632194 h 1422769"/>
              <a:gd name="connsiteX57" fmla="*/ 363576 w 601701"/>
              <a:gd name="connsiteY57" fmla="*/ 622669 h 1422769"/>
              <a:gd name="connsiteX58" fmla="*/ 350876 w 601701"/>
              <a:gd name="connsiteY58" fmla="*/ 597269 h 1422769"/>
              <a:gd name="connsiteX59" fmla="*/ 344526 w 601701"/>
              <a:gd name="connsiteY59" fmla="*/ 584569 h 1422769"/>
              <a:gd name="connsiteX60" fmla="*/ 315951 w 601701"/>
              <a:gd name="connsiteY60" fmla="*/ 540119 h 1422769"/>
              <a:gd name="connsiteX61" fmla="*/ 309601 w 601701"/>
              <a:gd name="connsiteY61" fmla="*/ 530594 h 1422769"/>
              <a:gd name="connsiteX62" fmla="*/ 303251 w 601701"/>
              <a:gd name="connsiteY62" fmla="*/ 505194 h 1422769"/>
              <a:gd name="connsiteX63" fmla="*/ 300076 w 601701"/>
              <a:gd name="connsiteY63" fmla="*/ 495669 h 1422769"/>
              <a:gd name="connsiteX64" fmla="*/ 296901 w 601701"/>
              <a:gd name="connsiteY64" fmla="*/ 479794 h 1422769"/>
              <a:gd name="connsiteX65" fmla="*/ 312776 w 601701"/>
              <a:gd name="connsiteY65" fmla="*/ 451219 h 1422769"/>
              <a:gd name="connsiteX66" fmla="*/ 325476 w 601701"/>
              <a:gd name="connsiteY66" fmla="*/ 448044 h 1422769"/>
              <a:gd name="connsiteX67" fmla="*/ 338176 w 601701"/>
              <a:gd name="connsiteY67" fmla="*/ 438519 h 1422769"/>
              <a:gd name="connsiteX68" fmla="*/ 369926 w 601701"/>
              <a:gd name="connsiteY68" fmla="*/ 416294 h 1422769"/>
              <a:gd name="connsiteX69" fmla="*/ 382626 w 601701"/>
              <a:gd name="connsiteY69" fmla="*/ 390894 h 1422769"/>
              <a:gd name="connsiteX70" fmla="*/ 388976 w 601701"/>
              <a:gd name="connsiteY70" fmla="*/ 381369 h 1422769"/>
              <a:gd name="connsiteX71" fmla="*/ 392151 w 601701"/>
              <a:gd name="connsiteY71" fmla="*/ 308344 h 1422769"/>
              <a:gd name="connsiteX72" fmla="*/ 398501 w 601701"/>
              <a:gd name="connsiteY72" fmla="*/ 298819 h 1422769"/>
              <a:gd name="connsiteX73" fmla="*/ 417551 w 601701"/>
              <a:gd name="connsiteY73" fmla="*/ 279769 h 1422769"/>
              <a:gd name="connsiteX74" fmla="*/ 427076 w 601701"/>
              <a:gd name="connsiteY74" fmla="*/ 270244 h 1422769"/>
              <a:gd name="connsiteX75" fmla="*/ 430251 w 601701"/>
              <a:gd name="connsiteY75" fmla="*/ 260719 h 1422769"/>
              <a:gd name="connsiteX76" fmla="*/ 420726 w 601701"/>
              <a:gd name="connsiteY76" fmla="*/ 197219 h 1422769"/>
              <a:gd name="connsiteX77" fmla="*/ 487401 w 601701"/>
              <a:gd name="connsiteY77" fmla="*/ 130544 h 1422769"/>
              <a:gd name="connsiteX78" fmla="*/ 547726 w 601701"/>
              <a:gd name="connsiteY78" fmla="*/ 67044 h 1422769"/>
              <a:gd name="connsiteX79" fmla="*/ 557251 w 601701"/>
              <a:gd name="connsiteY79" fmla="*/ 369 h 1422769"/>
              <a:gd name="connsiteX80" fmla="*/ 471526 w 601701"/>
              <a:gd name="connsiteY80" fmla="*/ 41644 h 1422769"/>
              <a:gd name="connsiteX81" fmla="*/ 354051 w 601701"/>
              <a:gd name="connsiteY81" fmla="*/ 73394 h 1422769"/>
              <a:gd name="connsiteX82" fmla="*/ 303251 w 601701"/>
              <a:gd name="connsiteY82" fmla="*/ 114669 h 1422769"/>
              <a:gd name="connsiteX83" fmla="*/ 242926 w 601701"/>
              <a:gd name="connsiteY83" fmla="*/ 130544 h 1422769"/>
              <a:gd name="connsiteX84" fmla="*/ 169901 w 601701"/>
              <a:gd name="connsiteY84" fmla="*/ 194044 h 1422769"/>
              <a:gd name="connsiteX85" fmla="*/ 154026 w 601701"/>
              <a:gd name="connsiteY85" fmla="*/ 257544 h 1422769"/>
              <a:gd name="connsiteX86" fmla="*/ 150851 w 601701"/>
              <a:gd name="connsiteY86" fmla="*/ 267069 h 1422769"/>
              <a:gd name="connsiteX87" fmla="*/ 157201 w 601701"/>
              <a:gd name="connsiteY87" fmla="*/ 368669 h 1422769"/>
              <a:gd name="connsiteX88" fmla="*/ 160376 w 601701"/>
              <a:gd name="connsiteY88" fmla="*/ 384544 h 1422769"/>
              <a:gd name="connsiteX89" fmla="*/ 166726 w 601701"/>
              <a:gd name="connsiteY89" fmla="*/ 514719 h 1422769"/>
              <a:gd name="connsiteX90" fmla="*/ 169901 w 601701"/>
              <a:gd name="connsiteY90" fmla="*/ 536944 h 1422769"/>
              <a:gd name="connsiteX91" fmla="*/ 176251 w 601701"/>
              <a:gd name="connsiteY91" fmla="*/ 559169 h 1422769"/>
              <a:gd name="connsiteX92" fmla="*/ 182601 w 601701"/>
              <a:gd name="connsiteY92" fmla="*/ 584569 h 1422769"/>
              <a:gd name="connsiteX93" fmla="*/ 185776 w 601701"/>
              <a:gd name="connsiteY93" fmla="*/ 597269 h 1422769"/>
              <a:gd name="connsiteX94" fmla="*/ 182601 w 601701"/>
              <a:gd name="connsiteY94" fmla="*/ 644894 h 1422769"/>
              <a:gd name="connsiteX95" fmla="*/ 176251 w 601701"/>
              <a:gd name="connsiteY95" fmla="*/ 657594 h 1422769"/>
              <a:gd name="connsiteX96" fmla="*/ 160376 w 601701"/>
              <a:gd name="connsiteY96" fmla="*/ 695694 h 1422769"/>
              <a:gd name="connsiteX97" fmla="*/ 150851 w 601701"/>
              <a:gd name="connsiteY97" fmla="*/ 717919 h 1422769"/>
              <a:gd name="connsiteX98" fmla="*/ 141326 w 601701"/>
              <a:gd name="connsiteY98" fmla="*/ 743319 h 1422769"/>
              <a:gd name="connsiteX99" fmla="*/ 134976 w 601701"/>
              <a:gd name="connsiteY99" fmla="*/ 781419 h 1422769"/>
              <a:gd name="connsiteX100" fmla="*/ 128626 w 601701"/>
              <a:gd name="connsiteY100" fmla="*/ 806819 h 1422769"/>
              <a:gd name="connsiteX101" fmla="*/ 125451 w 601701"/>
              <a:gd name="connsiteY101" fmla="*/ 822694 h 1422769"/>
              <a:gd name="connsiteX102" fmla="*/ 119101 w 601701"/>
              <a:gd name="connsiteY102" fmla="*/ 844919 h 1422769"/>
              <a:gd name="connsiteX103" fmla="*/ 112751 w 601701"/>
              <a:gd name="connsiteY103" fmla="*/ 873494 h 1422769"/>
              <a:gd name="connsiteX104" fmla="*/ 109576 w 601701"/>
              <a:gd name="connsiteY104" fmla="*/ 895719 h 1422769"/>
              <a:gd name="connsiteX105" fmla="*/ 103226 w 601701"/>
              <a:gd name="connsiteY105" fmla="*/ 933819 h 1422769"/>
              <a:gd name="connsiteX106" fmla="*/ 96876 w 601701"/>
              <a:gd name="connsiteY106" fmla="*/ 978269 h 1422769"/>
              <a:gd name="connsiteX107" fmla="*/ 87351 w 601701"/>
              <a:gd name="connsiteY107" fmla="*/ 1000494 h 1422769"/>
              <a:gd name="connsiteX108" fmla="*/ 84176 w 601701"/>
              <a:gd name="connsiteY108" fmla="*/ 1016369 h 1422769"/>
              <a:gd name="connsiteX109" fmla="*/ 74651 w 601701"/>
              <a:gd name="connsiteY109" fmla="*/ 1041769 h 1422769"/>
              <a:gd name="connsiteX110" fmla="*/ 61951 w 601701"/>
              <a:gd name="connsiteY110" fmla="*/ 1089394 h 1422769"/>
              <a:gd name="connsiteX111" fmla="*/ 58776 w 601701"/>
              <a:gd name="connsiteY111" fmla="*/ 1105269 h 1422769"/>
              <a:gd name="connsiteX112" fmla="*/ 39726 w 601701"/>
              <a:gd name="connsiteY112" fmla="*/ 1152894 h 1422769"/>
              <a:gd name="connsiteX113" fmla="*/ 27026 w 601701"/>
              <a:gd name="connsiteY113" fmla="*/ 1178294 h 1422769"/>
              <a:gd name="connsiteX114" fmla="*/ 20676 w 601701"/>
              <a:gd name="connsiteY114" fmla="*/ 1200519 h 1422769"/>
              <a:gd name="connsiteX115" fmla="*/ 17501 w 601701"/>
              <a:gd name="connsiteY115" fmla="*/ 1210044 h 1422769"/>
              <a:gd name="connsiteX116" fmla="*/ 11151 w 601701"/>
              <a:gd name="connsiteY116" fmla="*/ 1219569 h 1422769"/>
              <a:gd name="connsiteX117" fmla="*/ 4801 w 601701"/>
              <a:gd name="connsiteY117" fmla="*/ 1381494 h 1422769"/>
              <a:gd name="connsiteX118" fmla="*/ 14326 w 601701"/>
              <a:gd name="connsiteY118" fmla="*/ 1416419 h 1422769"/>
              <a:gd name="connsiteX119" fmla="*/ 36551 w 601701"/>
              <a:gd name="connsiteY119" fmla="*/ 1416419 h 1422769"/>
              <a:gd name="connsiteX0" fmla="*/ 36551 w 601701"/>
              <a:gd name="connsiteY0" fmla="*/ 1416419 h 1422769"/>
              <a:gd name="connsiteX1" fmla="*/ 52426 w 601701"/>
              <a:gd name="connsiteY1" fmla="*/ 1413244 h 1422769"/>
              <a:gd name="connsiteX2" fmla="*/ 61951 w 601701"/>
              <a:gd name="connsiteY2" fmla="*/ 1419594 h 1422769"/>
              <a:gd name="connsiteX3" fmla="*/ 74651 w 601701"/>
              <a:gd name="connsiteY3" fmla="*/ 1422769 h 1422769"/>
              <a:gd name="connsiteX4" fmla="*/ 109576 w 601701"/>
              <a:gd name="connsiteY4" fmla="*/ 1416419 h 1422769"/>
              <a:gd name="connsiteX5" fmla="*/ 119101 w 601701"/>
              <a:gd name="connsiteY5" fmla="*/ 1410069 h 1422769"/>
              <a:gd name="connsiteX6" fmla="*/ 131801 w 601701"/>
              <a:gd name="connsiteY6" fmla="*/ 1403719 h 1422769"/>
              <a:gd name="connsiteX7" fmla="*/ 141326 w 601701"/>
              <a:gd name="connsiteY7" fmla="*/ 1400544 h 1422769"/>
              <a:gd name="connsiteX8" fmla="*/ 173076 w 601701"/>
              <a:gd name="connsiteY8" fmla="*/ 1381494 h 1422769"/>
              <a:gd name="connsiteX9" fmla="*/ 185776 w 601701"/>
              <a:gd name="connsiteY9" fmla="*/ 1378319 h 1422769"/>
              <a:gd name="connsiteX10" fmla="*/ 233401 w 601701"/>
              <a:gd name="connsiteY10" fmla="*/ 1362444 h 1422769"/>
              <a:gd name="connsiteX11" fmla="*/ 246101 w 601701"/>
              <a:gd name="connsiteY11" fmla="*/ 1359269 h 1422769"/>
              <a:gd name="connsiteX12" fmla="*/ 258801 w 601701"/>
              <a:gd name="connsiteY12" fmla="*/ 1356094 h 1422769"/>
              <a:gd name="connsiteX13" fmla="*/ 268326 w 601701"/>
              <a:gd name="connsiteY13" fmla="*/ 1349744 h 1422769"/>
              <a:gd name="connsiteX14" fmla="*/ 309601 w 601701"/>
              <a:gd name="connsiteY14" fmla="*/ 1340219 h 1422769"/>
              <a:gd name="connsiteX15" fmla="*/ 335001 w 601701"/>
              <a:gd name="connsiteY15" fmla="*/ 1330694 h 1422769"/>
              <a:gd name="connsiteX16" fmla="*/ 354051 w 601701"/>
              <a:gd name="connsiteY16" fmla="*/ 1327519 h 1422769"/>
              <a:gd name="connsiteX17" fmla="*/ 385801 w 601701"/>
              <a:gd name="connsiteY17" fmla="*/ 1317994 h 1422769"/>
              <a:gd name="connsiteX18" fmla="*/ 414376 w 601701"/>
              <a:gd name="connsiteY18" fmla="*/ 1314819 h 1422769"/>
              <a:gd name="connsiteX19" fmla="*/ 487401 w 601701"/>
              <a:gd name="connsiteY19" fmla="*/ 1305294 h 1422769"/>
              <a:gd name="connsiteX20" fmla="*/ 500101 w 601701"/>
              <a:gd name="connsiteY20" fmla="*/ 1302119 h 1422769"/>
              <a:gd name="connsiteX21" fmla="*/ 522326 w 601701"/>
              <a:gd name="connsiteY21" fmla="*/ 1295769 h 1422769"/>
              <a:gd name="connsiteX22" fmla="*/ 579476 w 601701"/>
              <a:gd name="connsiteY22" fmla="*/ 1286244 h 1422769"/>
              <a:gd name="connsiteX23" fmla="*/ 598526 w 601701"/>
              <a:gd name="connsiteY23" fmla="*/ 1283069 h 1422769"/>
              <a:gd name="connsiteX24" fmla="*/ 595351 w 601701"/>
              <a:gd name="connsiteY24" fmla="*/ 1270369 h 1422769"/>
              <a:gd name="connsiteX25" fmla="*/ 582651 w 601701"/>
              <a:gd name="connsiteY25" fmla="*/ 1251319 h 1422769"/>
              <a:gd name="connsiteX26" fmla="*/ 582651 w 601701"/>
              <a:gd name="connsiteY26" fmla="*/ 1203694 h 1422769"/>
              <a:gd name="connsiteX27" fmla="*/ 595351 w 601701"/>
              <a:gd name="connsiteY27" fmla="*/ 1190994 h 1422769"/>
              <a:gd name="connsiteX28" fmla="*/ 601701 w 601701"/>
              <a:gd name="connsiteY28" fmla="*/ 1181469 h 1422769"/>
              <a:gd name="connsiteX29" fmla="*/ 595351 w 601701"/>
              <a:gd name="connsiteY29" fmla="*/ 1165594 h 1422769"/>
              <a:gd name="connsiteX30" fmla="*/ 541376 w 601701"/>
              <a:gd name="connsiteY30" fmla="*/ 1146544 h 1422769"/>
              <a:gd name="connsiteX31" fmla="*/ 528676 w 601701"/>
              <a:gd name="connsiteY31" fmla="*/ 1140194 h 1422769"/>
              <a:gd name="connsiteX32" fmla="*/ 519151 w 601701"/>
              <a:gd name="connsiteY32" fmla="*/ 1137019 h 1422769"/>
              <a:gd name="connsiteX33" fmla="*/ 512801 w 601701"/>
              <a:gd name="connsiteY33" fmla="*/ 1127494 h 1422769"/>
              <a:gd name="connsiteX34" fmla="*/ 522326 w 601701"/>
              <a:gd name="connsiteY34" fmla="*/ 1095744 h 1422769"/>
              <a:gd name="connsiteX35" fmla="*/ 538201 w 601701"/>
              <a:gd name="connsiteY35" fmla="*/ 1063994 h 1422769"/>
              <a:gd name="connsiteX36" fmla="*/ 544551 w 601701"/>
              <a:gd name="connsiteY36" fmla="*/ 1041769 h 1422769"/>
              <a:gd name="connsiteX37" fmla="*/ 550901 w 601701"/>
              <a:gd name="connsiteY37" fmla="*/ 1016369 h 1422769"/>
              <a:gd name="connsiteX38" fmla="*/ 547726 w 601701"/>
              <a:gd name="connsiteY38" fmla="*/ 984619 h 1422769"/>
              <a:gd name="connsiteX39" fmla="*/ 538201 w 601701"/>
              <a:gd name="connsiteY39" fmla="*/ 975094 h 1422769"/>
              <a:gd name="connsiteX40" fmla="*/ 535026 w 601701"/>
              <a:gd name="connsiteY40" fmla="*/ 962394 h 1422769"/>
              <a:gd name="connsiteX41" fmla="*/ 528676 w 601701"/>
              <a:gd name="connsiteY41" fmla="*/ 952869 h 1422769"/>
              <a:gd name="connsiteX42" fmla="*/ 525501 w 601701"/>
              <a:gd name="connsiteY42" fmla="*/ 911594 h 1422769"/>
              <a:gd name="connsiteX43" fmla="*/ 535026 w 601701"/>
              <a:gd name="connsiteY43" fmla="*/ 898894 h 1422769"/>
              <a:gd name="connsiteX44" fmla="*/ 541376 w 601701"/>
              <a:gd name="connsiteY44" fmla="*/ 886194 h 1422769"/>
              <a:gd name="connsiteX45" fmla="*/ 538201 w 601701"/>
              <a:gd name="connsiteY45" fmla="*/ 873494 h 1422769"/>
              <a:gd name="connsiteX46" fmla="*/ 522326 w 601701"/>
              <a:gd name="connsiteY46" fmla="*/ 857619 h 1422769"/>
              <a:gd name="connsiteX47" fmla="*/ 515976 w 601701"/>
              <a:gd name="connsiteY47" fmla="*/ 838569 h 1422769"/>
              <a:gd name="connsiteX48" fmla="*/ 490576 w 601701"/>
              <a:gd name="connsiteY48" fmla="*/ 835394 h 1422769"/>
              <a:gd name="connsiteX49" fmla="*/ 481051 w 601701"/>
              <a:gd name="connsiteY49" fmla="*/ 822694 h 1422769"/>
              <a:gd name="connsiteX50" fmla="*/ 474701 w 601701"/>
              <a:gd name="connsiteY50" fmla="*/ 800469 h 1422769"/>
              <a:gd name="connsiteX51" fmla="*/ 468351 w 601701"/>
              <a:gd name="connsiteY51" fmla="*/ 784594 h 1422769"/>
              <a:gd name="connsiteX52" fmla="*/ 458826 w 601701"/>
              <a:gd name="connsiteY52" fmla="*/ 673469 h 1422769"/>
              <a:gd name="connsiteX53" fmla="*/ 446126 w 601701"/>
              <a:gd name="connsiteY53" fmla="*/ 657594 h 1422769"/>
              <a:gd name="connsiteX54" fmla="*/ 420726 w 601701"/>
              <a:gd name="connsiteY54" fmla="*/ 648069 h 1422769"/>
              <a:gd name="connsiteX55" fmla="*/ 395326 w 601701"/>
              <a:gd name="connsiteY55" fmla="*/ 644894 h 1422769"/>
              <a:gd name="connsiteX56" fmla="*/ 366751 w 601701"/>
              <a:gd name="connsiteY56" fmla="*/ 632194 h 1422769"/>
              <a:gd name="connsiteX57" fmla="*/ 363576 w 601701"/>
              <a:gd name="connsiteY57" fmla="*/ 622669 h 1422769"/>
              <a:gd name="connsiteX58" fmla="*/ 350876 w 601701"/>
              <a:gd name="connsiteY58" fmla="*/ 597269 h 1422769"/>
              <a:gd name="connsiteX59" fmla="*/ 344526 w 601701"/>
              <a:gd name="connsiteY59" fmla="*/ 584569 h 1422769"/>
              <a:gd name="connsiteX60" fmla="*/ 315951 w 601701"/>
              <a:gd name="connsiteY60" fmla="*/ 540119 h 1422769"/>
              <a:gd name="connsiteX61" fmla="*/ 309601 w 601701"/>
              <a:gd name="connsiteY61" fmla="*/ 530594 h 1422769"/>
              <a:gd name="connsiteX62" fmla="*/ 303251 w 601701"/>
              <a:gd name="connsiteY62" fmla="*/ 505194 h 1422769"/>
              <a:gd name="connsiteX63" fmla="*/ 300076 w 601701"/>
              <a:gd name="connsiteY63" fmla="*/ 495669 h 1422769"/>
              <a:gd name="connsiteX64" fmla="*/ 296901 w 601701"/>
              <a:gd name="connsiteY64" fmla="*/ 479794 h 1422769"/>
              <a:gd name="connsiteX65" fmla="*/ 312776 w 601701"/>
              <a:gd name="connsiteY65" fmla="*/ 451219 h 1422769"/>
              <a:gd name="connsiteX66" fmla="*/ 325476 w 601701"/>
              <a:gd name="connsiteY66" fmla="*/ 448044 h 1422769"/>
              <a:gd name="connsiteX67" fmla="*/ 338176 w 601701"/>
              <a:gd name="connsiteY67" fmla="*/ 438519 h 1422769"/>
              <a:gd name="connsiteX68" fmla="*/ 369926 w 601701"/>
              <a:gd name="connsiteY68" fmla="*/ 416294 h 1422769"/>
              <a:gd name="connsiteX69" fmla="*/ 382626 w 601701"/>
              <a:gd name="connsiteY69" fmla="*/ 390894 h 1422769"/>
              <a:gd name="connsiteX70" fmla="*/ 388976 w 601701"/>
              <a:gd name="connsiteY70" fmla="*/ 381369 h 1422769"/>
              <a:gd name="connsiteX71" fmla="*/ 392151 w 601701"/>
              <a:gd name="connsiteY71" fmla="*/ 308344 h 1422769"/>
              <a:gd name="connsiteX72" fmla="*/ 398501 w 601701"/>
              <a:gd name="connsiteY72" fmla="*/ 298819 h 1422769"/>
              <a:gd name="connsiteX73" fmla="*/ 417551 w 601701"/>
              <a:gd name="connsiteY73" fmla="*/ 279769 h 1422769"/>
              <a:gd name="connsiteX74" fmla="*/ 427076 w 601701"/>
              <a:gd name="connsiteY74" fmla="*/ 270244 h 1422769"/>
              <a:gd name="connsiteX75" fmla="*/ 430251 w 601701"/>
              <a:gd name="connsiteY75" fmla="*/ 260719 h 1422769"/>
              <a:gd name="connsiteX76" fmla="*/ 427076 w 601701"/>
              <a:gd name="connsiteY76" fmla="*/ 194044 h 1422769"/>
              <a:gd name="connsiteX77" fmla="*/ 487401 w 601701"/>
              <a:gd name="connsiteY77" fmla="*/ 130544 h 1422769"/>
              <a:gd name="connsiteX78" fmla="*/ 547726 w 601701"/>
              <a:gd name="connsiteY78" fmla="*/ 67044 h 1422769"/>
              <a:gd name="connsiteX79" fmla="*/ 557251 w 601701"/>
              <a:gd name="connsiteY79" fmla="*/ 369 h 1422769"/>
              <a:gd name="connsiteX80" fmla="*/ 471526 w 601701"/>
              <a:gd name="connsiteY80" fmla="*/ 41644 h 1422769"/>
              <a:gd name="connsiteX81" fmla="*/ 354051 w 601701"/>
              <a:gd name="connsiteY81" fmla="*/ 73394 h 1422769"/>
              <a:gd name="connsiteX82" fmla="*/ 303251 w 601701"/>
              <a:gd name="connsiteY82" fmla="*/ 114669 h 1422769"/>
              <a:gd name="connsiteX83" fmla="*/ 242926 w 601701"/>
              <a:gd name="connsiteY83" fmla="*/ 130544 h 1422769"/>
              <a:gd name="connsiteX84" fmla="*/ 169901 w 601701"/>
              <a:gd name="connsiteY84" fmla="*/ 194044 h 1422769"/>
              <a:gd name="connsiteX85" fmla="*/ 154026 w 601701"/>
              <a:gd name="connsiteY85" fmla="*/ 257544 h 1422769"/>
              <a:gd name="connsiteX86" fmla="*/ 150851 w 601701"/>
              <a:gd name="connsiteY86" fmla="*/ 267069 h 1422769"/>
              <a:gd name="connsiteX87" fmla="*/ 157201 w 601701"/>
              <a:gd name="connsiteY87" fmla="*/ 368669 h 1422769"/>
              <a:gd name="connsiteX88" fmla="*/ 160376 w 601701"/>
              <a:gd name="connsiteY88" fmla="*/ 384544 h 1422769"/>
              <a:gd name="connsiteX89" fmla="*/ 166726 w 601701"/>
              <a:gd name="connsiteY89" fmla="*/ 514719 h 1422769"/>
              <a:gd name="connsiteX90" fmla="*/ 169901 w 601701"/>
              <a:gd name="connsiteY90" fmla="*/ 536944 h 1422769"/>
              <a:gd name="connsiteX91" fmla="*/ 176251 w 601701"/>
              <a:gd name="connsiteY91" fmla="*/ 559169 h 1422769"/>
              <a:gd name="connsiteX92" fmla="*/ 182601 w 601701"/>
              <a:gd name="connsiteY92" fmla="*/ 584569 h 1422769"/>
              <a:gd name="connsiteX93" fmla="*/ 185776 w 601701"/>
              <a:gd name="connsiteY93" fmla="*/ 597269 h 1422769"/>
              <a:gd name="connsiteX94" fmla="*/ 182601 w 601701"/>
              <a:gd name="connsiteY94" fmla="*/ 644894 h 1422769"/>
              <a:gd name="connsiteX95" fmla="*/ 176251 w 601701"/>
              <a:gd name="connsiteY95" fmla="*/ 657594 h 1422769"/>
              <a:gd name="connsiteX96" fmla="*/ 160376 w 601701"/>
              <a:gd name="connsiteY96" fmla="*/ 695694 h 1422769"/>
              <a:gd name="connsiteX97" fmla="*/ 150851 w 601701"/>
              <a:gd name="connsiteY97" fmla="*/ 717919 h 1422769"/>
              <a:gd name="connsiteX98" fmla="*/ 141326 w 601701"/>
              <a:gd name="connsiteY98" fmla="*/ 743319 h 1422769"/>
              <a:gd name="connsiteX99" fmla="*/ 134976 w 601701"/>
              <a:gd name="connsiteY99" fmla="*/ 781419 h 1422769"/>
              <a:gd name="connsiteX100" fmla="*/ 128626 w 601701"/>
              <a:gd name="connsiteY100" fmla="*/ 806819 h 1422769"/>
              <a:gd name="connsiteX101" fmla="*/ 125451 w 601701"/>
              <a:gd name="connsiteY101" fmla="*/ 822694 h 1422769"/>
              <a:gd name="connsiteX102" fmla="*/ 119101 w 601701"/>
              <a:gd name="connsiteY102" fmla="*/ 844919 h 1422769"/>
              <a:gd name="connsiteX103" fmla="*/ 112751 w 601701"/>
              <a:gd name="connsiteY103" fmla="*/ 873494 h 1422769"/>
              <a:gd name="connsiteX104" fmla="*/ 109576 w 601701"/>
              <a:gd name="connsiteY104" fmla="*/ 895719 h 1422769"/>
              <a:gd name="connsiteX105" fmla="*/ 103226 w 601701"/>
              <a:gd name="connsiteY105" fmla="*/ 933819 h 1422769"/>
              <a:gd name="connsiteX106" fmla="*/ 96876 w 601701"/>
              <a:gd name="connsiteY106" fmla="*/ 978269 h 1422769"/>
              <a:gd name="connsiteX107" fmla="*/ 87351 w 601701"/>
              <a:gd name="connsiteY107" fmla="*/ 1000494 h 1422769"/>
              <a:gd name="connsiteX108" fmla="*/ 84176 w 601701"/>
              <a:gd name="connsiteY108" fmla="*/ 1016369 h 1422769"/>
              <a:gd name="connsiteX109" fmla="*/ 74651 w 601701"/>
              <a:gd name="connsiteY109" fmla="*/ 1041769 h 1422769"/>
              <a:gd name="connsiteX110" fmla="*/ 61951 w 601701"/>
              <a:gd name="connsiteY110" fmla="*/ 1089394 h 1422769"/>
              <a:gd name="connsiteX111" fmla="*/ 58776 w 601701"/>
              <a:gd name="connsiteY111" fmla="*/ 1105269 h 1422769"/>
              <a:gd name="connsiteX112" fmla="*/ 39726 w 601701"/>
              <a:gd name="connsiteY112" fmla="*/ 1152894 h 1422769"/>
              <a:gd name="connsiteX113" fmla="*/ 27026 w 601701"/>
              <a:gd name="connsiteY113" fmla="*/ 1178294 h 1422769"/>
              <a:gd name="connsiteX114" fmla="*/ 20676 w 601701"/>
              <a:gd name="connsiteY114" fmla="*/ 1200519 h 1422769"/>
              <a:gd name="connsiteX115" fmla="*/ 17501 w 601701"/>
              <a:gd name="connsiteY115" fmla="*/ 1210044 h 1422769"/>
              <a:gd name="connsiteX116" fmla="*/ 11151 w 601701"/>
              <a:gd name="connsiteY116" fmla="*/ 1219569 h 1422769"/>
              <a:gd name="connsiteX117" fmla="*/ 4801 w 601701"/>
              <a:gd name="connsiteY117" fmla="*/ 1381494 h 1422769"/>
              <a:gd name="connsiteX118" fmla="*/ 14326 w 601701"/>
              <a:gd name="connsiteY118" fmla="*/ 1416419 h 1422769"/>
              <a:gd name="connsiteX119" fmla="*/ 36551 w 601701"/>
              <a:gd name="connsiteY119" fmla="*/ 1416419 h 1422769"/>
              <a:gd name="connsiteX0" fmla="*/ 36551 w 601701"/>
              <a:gd name="connsiteY0" fmla="*/ 1416419 h 1422769"/>
              <a:gd name="connsiteX1" fmla="*/ 52426 w 601701"/>
              <a:gd name="connsiteY1" fmla="*/ 1413244 h 1422769"/>
              <a:gd name="connsiteX2" fmla="*/ 61951 w 601701"/>
              <a:gd name="connsiteY2" fmla="*/ 1419594 h 1422769"/>
              <a:gd name="connsiteX3" fmla="*/ 74651 w 601701"/>
              <a:gd name="connsiteY3" fmla="*/ 1422769 h 1422769"/>
              <a:gd name="connsiteX4" fmla="*/ 109576 w 601701"/>
              <a:gd name="connsiteY4" fmla="*/ 1416419 h 1422769"/>
              <a:gd name="connsiteX5" fmla="*/ 119101 w 601701"/>
              <a:gd name="connsiteY5" fmla="*/ 1410069 h 1422769"/>
              <a:gd name="connsiteX6" fmla="*/ 131801 w 601701"/>
              <a:gd name="connsiteY6" fmla="*/ 1403719 h 1422769"/>
              <a:gd name="connsiteX7" fmla="*/ 141326 w 601701"/>
              <a:gd name="connsiteY7" fmla="*/ 1400544 h 1422769"/>
              <a:gd name="connsiteX8" fmla="*/ 173076 w 601701"/>
              <a:gd name="connsiteY8" fmla="*/ 1381494 h 1422769"/>
              <a:gd name="connsiteX9" fmla="*/ 185776 w 601701"/>
              <a:gd name="connsiteY9" fmla="*/ 1378319 h 1422769"/>
              <a:gd name="connsiteX10" fmla="*/ 233401 w 601701"/>
              <a:gd name="connsiteY10" fmla="*/ 1362444 h 1422769"/>
              <a:gd name="connsiteX11" fmla="*/ 246101 w 601701"/>
              <a:gd name="connsiteY11" fmla="*/ 1359269 h 1422769"/>
              <a:gd name="connsiteX12" fmla="*/ 258801 w 601701"/>
              <a:gd name="connsiteY12" fmla="*/ 1356094 h 1422769"/>
              <a:gd name="connsiteX13" fmla="*/ 268326 w 601701"/>
              <a:gd name="connsiteY13" fmla="*/ 1349744 h 1422769"/>
              <a:gd name="connsiteX14" fmla="*/ 309601 w 601701"/>
              <a:gd name="connsiteY14" fmla="*/ 1340219 h 1422769"/>
              <a:gd name="connsiteX15" fmla="*/ 335001 w 601701"/>
              <a:gd name="connsiteY15" fmla="*/ 1330694 h 1422769"/>
              <a:gd name="connsiteX16" fmla="*/ 354051 w 601701"/>
              <a:gd name="connsiteY16" fmla="*/ 1327519 h 1422769"/>
              <a:gd name="connsiteX17" fmla="*/ 385801 w 601701"/>
              <a:gd name="connsiteY17" fmla="*/ 1317994 h 1422769"/>
              <a:gd name="connsiteX18" fmla="*/ 414376 w 601701"/>
              <a:gd name="connsiteY18" fmla="*/ 1314819 h 1422769"/>
              <a:gd name="connsiteX19" fmla="*/ 487401 w 601701"/>
              <a:gd name="connsiteY19" fmla="*/ 1305294 h 1422769"/>
              <a:gd name="connsiteX20" fmla="*/ 500101 w 601701"/>
              <a:gd name="connsiteY20" fmla="*/ 1302119 h 1422769"/>
              <a:gd name="connsiteX21" fmla="*/ 522326 w 601701"/>
              <a:gd name="connsiteY21" fmla="*/ 1295769 h 1422769"/>
              <a:gd name="connsiteX22" fmla="*/ 579476 w 601701"/>
              <a:gd name="connsiteY22" fmla="*/ 1286244 h 1422769"/>
              <a:gd name="connsiteX23" fmla="*/ 598526 w 601701"/>
              <a:gd name="connsiteY23" fmla="*/ 1283069 h 1422769"/>
              <a:gd name="connsiteX24" fmla="*/ 595351 w 601701"/>
              <a:gd name="connsiteY24" fmla="*/ 1270369 h 1422769"/>
              <a:gd name="connsiteX25" fmla="*/ 582651 w 601701"/>
              <a:gd name="connsiteY25" fmla="*/ 1251319 h 1422769"/>
              <a:gd name="connsiteX26" fmla="*/ 582651 w 601701"/>
              <a:gd name="connsiteY26" fmla="*/ 1203694 h 1422769"/>
              <a:gd name="connsiteX27" fmla="*/ 595351 w 601701"/>
              <a:gd name="connsiteY27" fmla="*/ 1190994 h 1422769"/>
              <a:gd name="connsiteX28" fmla="*/ 601701 w 601701"/>
              <a:gd name="connsiteY28" fmla="*/ 1181469 h 1422769"/>
              <a:gd name="connsiteX29" fmla="*/ 595351 w 601701"/>
              <a:gd name="connsiteY29" fmla="*/ 1165594 h 1422769"/>
              <a:gd name="connsiteX30" fmla="*/ 541376 w 601701"/>
              <a:gd name="connsiteY30" fmla="*/ 1146544 h 1422769"/>
              <a:gd name="connsiteX31" fmla="*/ 528676 w 601701"/>
              <a:gd name="connsiteY31" fmla="*/ 1140194 h 1422769"/>
              <a:gd name="connsiteX32" fmla="*/ 519151 w 601701"/>
              <a:gd name="connsiteY32" fmla="*/ 1137019 h 1422769"/>
              <a:gd name="connsiteX33" fmla="*/ 512801 w 601701"/>
              <a:gd name="connsiteY33" fmla="*/ 1127494 h 1422769"/>
              <a:gd name="connsiteX34" fmla="*/ 522326 w 601701"/>
              <a:gd name="connsiteY34" fmla="*/ 1095744 h 1422769"/>
              <a:gd name="connsiteX35" fmla="*/ 538201 w 601701"/>
              <a:gd name="connsiteY35" fmla="*/ 1063994 h 1422769"/>
              <a:gd name="connsiteX36" fmla="*/ 544551 w 601701"/>
              <a:gd name="connsiteY36" fmla="*/ 1041769 h 1422769"/>
              <a:gd name="connsiteX37" fmla="*/ 550901 w 601701"/>
              <a:gd name="connsiteY37" fmla="*/ 1016369 h 1422769"/>
              <a:gd name="connsiteX38" fmla="*/ 547726 w 601701"/>
              <a:gd name="connsiteY38" fmla="*/ 984619 h 1422769"/>
              <a:gd name="connsiteX39" fmla="*/ 538201 w 601701"/>
              <a:gd name="connsiteY39" fmla="*/ 975094 h 1422769"/>
              <a:gd name="connsiteX40" fmla="*/ 535026 w 601701"/>
              <a:gd name="connsiteY40" fmla="*/ 962394 h 1422769"/>
              <a:gd name="connsiteX41" fmla="*/ 528676 w 601701"/>
              <a:gd name="connsiteY41" fmla="*/ 952869 h 1422769"/>
              <a:gd name="connsiteX42" fmla="*/ 525501 w 601701"/>
              <a:gd name="connsiteY42" fmla="*/ 911594 h 1422769"/>
              <a:gd name="connsiteX43" fmla="*/ 535026 w 601701"/>
              <a:gd name="connsiteY43" fmla="*/ 898894 h 1422769"/>
              <a:gd name="connsiteX44" fmla="*/ 541376 w 601701"/>
              <a:gd name="connsiteY44" fmla="*/ 886194 h 1422769"/>
              <a:gd name="connsiteX45" fmla="*/ 538201 w 601701"/>
              <a:gd name="connsiteY45" fmla="*/ 873494 h 1422769"/>
              <a:gd name="connsiteX46" fmla="*/ 522326 w 601701"/>
              <a:gd name="connsiteY46" fmla="*/ 857619 h 1422769"/>
              <a:gd name="connsiteX47" fmla="*/ 515976 w 601701"/>
              <a:gd name="connsiteY47" fmla="*/ 838569 h 1422769"/>
              <a:gd name="connsiteX48" fmla="*/ 490576 w 601701"/>
              <a:gd name="connsiteY48" fmla="*/ 835394 h 1422769"/>
              <a:gd name="connsiteX49" fmla="*/ 481051 w 601701"/>
              <a:gd name="connsiteY49" fmla="*/ 822694 h 1422769"/>
              <a:gd name="connsiteX50" fmla="*/ 474701 w 601701"/>
              <a:gd name="connsiteY50" fmla="*/ 800469 h 1422769"/>
              <a:gd name="connsiteX51" fmla="*/ 468351 w 601701"/>
              <a:gd name="connsiteY51" fmla="*/ 784594 h 1422769"/>
              <a:gd name="connsiteX52" fmla="*/ 458826 w 601701"/>
              <a:gd name="connsiteY52" fmla="*/ 673469 h 1422769"/>
              <a:gd name="connsiteX53" fmla="*/ 446126 w 601701"/>
              <a:gd name="connsiteY53" fmla="*/ 657594 h 1422769"/>
              <a:gd name="connsiteX54" fmla="*/ 420726 w 601701"/>
              <a:gd name="connsiteY54" fmla="*/ 648069 h 1422769"/>
              <a:gd name="connsiteX55" fmla="*/ 395326 w 601701"/>
              <a:gd name="connsiteY55" fmla="*/ 644894 h 1422769"/>
              <a:gd name="connsiteX56" fmla="*/ 366751 w 601701"/>
              <a:gd name="connsiteY56" fmla="*/ 632194 h 1422769"/>
              <a:gd name="connsiteX57" fmla="*/ 363576 w 601701"/>
              <a:gd name="connsiteY57" fmla="*/ 622669 h 1422769"/>
              <a:gd name="connsiteX58" fmla="*/ 350876 w 601701"/>
              <a:gd name="connsiteY58" fmla="*/ 597269 h 1422769"/>
              <a:gd name="connsiteX59" fmla="*/ 344526 w 601701"/>
              <a:gd name="connsiteY59" fmla="*/ 584569 h 1422769"/>
              <a:gd name="connsiteX60" fmla="*/ 315951 w 601701"/>
              <a:gd name="connsiteY60" fmla="*/ 540119 h 1422769"/>
              <a:gd name="connsiteX61" fmla="*/ 309601 w 601701"/>
              <a:gd name="connsiteY61" fmla="*/ 530594 h 1422769"/>
              <a:gd name="connsiteX62" fmla="*/ 303251 w 601701"/>
              <a:gd name="connsiteY62" fmla="*/ 505194 h 1422769"/>
              <a:gd name="connsiteX63" fmla="*/ 300076 w 601701"/>
              <a:gd name="connsiteY63" fmla="*/ 495669 h 1422769"/>
              <a:gd name="connsiteX64" fmla="*/ 296901 w 601701"/>
              <a:gd name="connsiteY64" fmla="*/ 479794 h 1422769"/>
              <a:gd name="connsiteX65" fmla="*/ 312776 w 601701"/>
              <a:gd name="connsiteY65" fmla="*/ 451219 h 1422769"/>
              <a:gd name="connsiteX66" fmla="*/ 325476 w 601701"/>
              <a:gd name="connsiteY66" fmla="*/ 448044 h 1422769"/>
              <a:gd name="connsiteX67" fmla="*/ 338176 w 601701"/>
              <a:gd name="connsiteY67" fmla="*/ 438519 h 1422769"/>
              <a:gd name="connsiteX68" fmla="*/ 369926 w 601701"/>
              <a:gd name="connsiteY68" fmla="*/ 416294 h 1422769"/>
              <a:gd name="connsiteX69" fmla="*/ 382626 w 601701"/>
              <a:gd name="connsiteY69" fmla="*/ 390894 h 1422769"/>
              <a:gd name="connsiteX70" fmla="*/ 388976 w 601701"/>
              <a:gd name="connsiteY70" fmla="*/ 381369 h 1422769"/>
              <a:gd name="connsiteX71" fmla="*/ 392151 w 601701"/>
              <a:gd name="connsiteY71" fmla="*/ 308344 h 1422769"/>
              <a:gd name="connsiteX72" fmla="*/ 398501 w 601701"/>
              <a:gd name="connsiteY72" fmla="*/ 298819 h 1422769"/>
              <a:gd name="connsiteX73" fmla="*/ 417551 w 601701"/>
              <a:gd name="connsiteY73" fmla="*/ 279769 h 1422769"/>
              <a:gd name="connsiteX74" fmla="*/ 427076 w 601701"/>
              <a:gd name="connsiteY74" fmla="*/ 270244 h 1422769"/>
              <a:gd name="connsiteX75" fmla="*/ 427076 w 601701"/>
              <a:gd name="connsiteY75" fmla="*/ 194044 h 1422769"/>
              <a:gd name="connsiteX76" fmla="*/ 487401 w 601701"/>
              <a:gd name="connsiteY76" fmla="*/ 130544 h 1422769"/>
              <a:gd name="connsiteX77" fmla="*/ 547726 w 601701"/>
              <a:gd name="connsiteY77" fmla="*/ 67044 h 1422769"/>
              <a:gd name="connsiteX78" fmla="*/ 557251 w 601701"/>
              <a:gd name="connsiteY78" fmla="*/ 369 h 1422769"/>
              <a:gd name="connsiteX79" fmla="*/ 471526 w 601701"/>
              <a:gd name="connsiteY79" fmla="*/ 41644 h 1422769"/>
              <a:gd name="connsiteX80" fmla="*/ 354051 w 601701"/>
              <a:gd name="connsiteY80" fmla="*/ 73394 h 1422769"/>
              <a:gd name="connsiteX81" fmla="*/ 303251 w 601701"/>
              <a:gd name="connsiteY81" fmla="*/ 114669 h 1422769"/>
              <a:gd name="connsiteX82" fmla="*/ 242926 w 601701"/>
              <a:gd name="connsiteY82" fmla="*/ 130544 h 1422769"/>
              <a:gd name="connsiteX83" fmla="*/ 169901 w 601701"/>
              <a:gd name="connsiteY83" fmla="*/ 194044 h 1422769"/>
              <a:gd name="connsiteX84" fmla="*/ 154026 w 601701"/>
              <a:gd name="connsiteY84" fmla="*/ 257544 h 1422769"/>
              <a:gd name="connsiteX85" fmla="*/ 150851 w 601701"/>
              <a:gd name="connsiteY85" fmla="*/ 267069 h 1422769"/>
              <a:gd name="connsiteX86" fmla="*/ 157201 w 601701"/>
              <a:gd name="connsiteY86" fmla="*/ 368669 h 1422769"/>
              <a:gd name="connsiteX87" fmla="*/ 160376 w 601701"/>
              <a:gd name="connsiteY87" fmla="*/ 384544 h 1422769"/>
              <a:gd name="connsiteX88" fmla="*/ 166726 w 601701"/>
              <a:gd name="connsiteY88" fmla="*/ 514719 h 1422769"/>
              <a:gd name="connsiteX89" fmla="*/ 169901 w 601701"/>
              <a:gd name="connsiteY89" fmla="*/ 536944 h 1422769"/>
              <a:gd name="connsiteX90" fmla="*/ 176251 w 601701"/>
              <a:gd name="connsiteY90" fmla="*/ 559169 h 1422769"/>
              <a:gd name="connsiteX91" fmla="*/ 182601 w 601701"/>
              <a:gd name="connsiteY91" fmla="*/ 584569 h 1422769"/>
              <a:gd name="connsiteX92" fmla="*/ 185776 w 601701"/>
              <a:gd name="connsiteY92" fmla="*/ 597269 h 1422769"/>
              <a:gd name="connsiteX93" fmla="*/ 182601 w 601701"/>
              <a:gd name="connsiteY93" fmla="*/ 644894 h 1422769"/>
              <a:gd name="connsiteX94" fmla="*/ 176251 w 601701"/>
              <a:gd name="connsiteY94" fmla="*/ 657594 h 1422769"/>
              <a:gd name="connsiteX95" fmla="*/ 160376 w 601701"/>
              <a:gd name="connsiteY95" fmla="*/ 695694 h 1422769"/>
              <a:gd name="connsiteX96" fmla="*/ 150851 w 601701"/>
              <a:gd name="connsiteY96" fmla="*/ 717919 h 1422769"/>
              <a:gd name="connsiteX97" fmla="*/ 141326 w 601701"/>
              <a:gd name="connsiteY97" fmla="*/ 743319 h 1422769"/>
              <a:gd name="connsiteX98" fmla="*/ 134976 w 601701"/>
              <a:gd name="connsiteY98" fmla="*/ 781419 h 1422769"/>
              <a:gd name="connsiteX99" fmla="*/ 128626 w 601701"/>
              <a:gd name="connsiteY99" fmla="*/ 806819 h 1422769"/>
              <a:gd name="connsiteX100" fmla="*/ 125451 w 601701"/>
              <a:gd name="connsiteY100" fmla="*/ 822694 h 1422769"/>
              <a:gd name="connsiteX101" fmla="*/ 119101 w 601701"/>
              <a:gd name="connsiteY101" fmla="*/ 844919 h 1422769"/>
              <a:gd name="connsiteX102" fmla="*/ 112751 w 601701"/>
              <a:gd name="connsiteY102" fmla="*/ 873494 h 1422769"/>
              <a:gd name="connsiteX103" fmla="*/ 109576 w 601701"/>
              <a:gd name="connsiteY103" fmla="*/ 895719 h 1422769"/>
              <a:gd name="connsiteX104" fmla="*/ 103226 w 601701"/>
              <a:gd name="connsiteY104" fmla="*/ 933819 h 1422769"/>
              <a:gd name="connsiteX105" fmla="*/ 96876 w 601701"/>
              <a:gd name="connsiteY105" fmla="*/ 978269 h 1422769"/>
              <a:gd name="connsiteX106" fmla="*/ 87351 w 601701"/>
              <a:gd name="connsiteY106" fmla="*/ 1000494 h 1422769"/>
              <a:gd name="connsiteX107" fmla="*/ 84176 w 601701"/>
              <a:gd name="connsiteY107" fmla="*/ 1016369 h 1422769"/>
              <a:gd name="connsiteX108" fmla="*/ 74651 w 601701"/>
              <a:gd name="connsiteY108" fmla="*/ 1041769 h 1422769"/>
              <a:gd name="connsiteX109" fmla="*/ 61951 w 601701"/>
              <a:gd name="connsiteY109" fmla="*/ 1089394 h 1422769"/>
              <a:gd name="connsiteX110" fmla="*/ 58776 w 601701"/>
              <a:gd name="connsiteY110" fmla="*/ 1105269 h 1422769"/>
              <a:gd name="connsiteX111" fmla="*/ 39726 w 601701"/>
              <a:gd name="connsiteY111" fmla="*/ 1152894 h 1422769"/>
              <a:gd name="connsiteX112" fmla="*/ 27026 w 601701"/>
              <a:gd name="connsiteY112" fmla="*/ 1178294 h 1422769"/>
              <a:gd name="connsiteX113" fmla="*/ 20676 w 601701"/>
              <a:gd name="connsiteY113" fmla="*/ 1200519 h 1422769"/>
              <a:gd name="connsiteX114" fmla="*/ 17501 w 601701"/>
              <a:gd name="connsiteY114" fmla="*/ 1210044 h 1422769"/>
              <a:gd name="connsiteX115" fmla="*/ 11151 w 601701"/>
              <a:gd name="connsiteY115" fmla="*/ 1219569 h 1422769"/>
              <a:gd name="connsiteX116" fmla="*/ 4801 w 601701"/>
              <a:gd name="connsiteY116" fmla="*/ 1381494 h 1422769"/>
              <a:gd name="connsiteX117" fmla="*/ 14326 w 601701"/>
              <a:gd name="connsiteY117" fmla="*/ 1416419 h 1422769"/>
              <a:gd name="connsiteX118" fmla="*/ 36551 w 601701"/>
              <a:gd name="connsiteY118" fmla="*/ 1416419 h 1422769"/>
              <a:gd name="connsiteX0" fmla="*/ 36551 w 601701"/>
              <a:gd name="connsiteY0" fmla="*/ 1416419 h 1422769"/>
              <a:gd name="connsiteX1" fmla="*/ 52426 w 601701"/>
              <a:gd name="connsiteY1" fmla="*/ 1413244 h 1422769"/>
              <a:gd name="connsiteX2" fmla="*/ 61951 w 601701"/>
              <a:gd name="connsiteY2" fmla="*/ 1419594 h 1422769"/>
              <a:gd name="connsiteX3" fmla="*/ 74651 w 601701"/>
              <a:gd name="connsiteY3" fmla="*/ 1422769 h 1422769"/>
              <a:gd name="connsiteX4" fmla="*/ 109576 w 601701"/>
              <a:gd name="connsiteY4" fmla="*/ 1416419 h 1422769"/>
              <a:gd name="connsiteX5" fmla="*/ 119101 w 601701"/>
              <a:gd name="connsiteY5" fmla="*/ 1410069 h 1422769"/>
              <a:gd name="connsiteX6" fmla="*/ 131801 w 601701"/>
              <a:gd name="connsiteY6" fmla="*/ 1403719 h 1422769"/>
              <a:gd name="connsiteX7" fmla="*/ 141326 w 601701"/>
              <a:gd name="connsiteY7" fmla="*/ 1400544 h 1422769"/>
              <a:gd name="connsiteX8" fmla="*/ 173076 w 601701"/>
              <a:gd name="connsiteY8" fmla="*/ 1381494 h 1422769"/>
              <a:gd name="connsiteX9" fmla="*/ 185776 w 601701"/>
              <a:gd name="connsiteY9" fmla="*/ 1378319 h 1422769"/>
              <a:gd name="connsiteX10" fmla="*/ 233401 w 601701"/>
              <a:gd name="connsiteY10" fmla="*/ 1362444 h 1422769"/>
              <a:gd name="connsiteX11" fmla="*/ 246101 w 601701"/>
              <a:gd name="connsiteY11" fmla="*/ 1359269 h 1422769"/>
              <a:gd name="connsiteX12" fmla="*/ 258801 w 601701"/>
              <a:gd name="connsiteY12" fmla="*/ 1356094 h 1422769"/>
              <a:gd name="connsiteX13" fmla="*/ 268326 w 601701"/>
              <a:gd name="connsiteY13" fmla="*/ 1349744 h 1422769"/>
              <a:gd name="connsiteX14" fmla="*/ 309601 w 601701"/>
              <a:gd name="connsiteY14" fmla="*/ 1340219 h 1422769"/>
              <a:gd name="connsiteX15" fmla="*/ 335001 w 601701"/>
              <a:gd name="connsiteY15" fmla="*/ 1330694 h 1422769"/>
              <a:gd name="connsiteX16" fmla="*/ 354051 w 601701"/>
              <a:gd name="connsiteY16" fmla="*/ 1327519 h 1422769"/>
              <a:gd name="connsiteX17" fmla="*/ 385801 w 601701"/>
              <a:gd name="connsiteY17" fmla="*/ 1317994 h 1422769"/>
              <a:gd name="connsiteX18" fmla="*/ 414376 w 601701"/>
              <a:gd name="connsiteY18" fmla="*/ 1314819 h 1422769"/>
              <a:gd name="connsiteX19" fmla="*/ 487401 w 601701"/>
              <a:gd name="connsiteY19" fmla="*/ 1305294 h 1422769"/>
              <a:gd name="connsiteX20" fmla="*/ 500101 w 601701"/>
              <a:gd name="connsiteY20" fmla="*/ 1302119 h 1422769"/>
              <a:gd name="connsiteX21" fmla="*/ 522326 w 601701"/>
              <a:gd name="connsiteY21" fmla="*/ 1295769 h 1422769"/>
              <a:gd name="connsiteX22" fmla="*/ 579476 w 601701"/>
              <a:gd name="connsiteY22" fmla="*/ 1286244 h 1422769"/>
              <a:gd name="connsiteX23" fmla="*/ 598526 w 601701"/>
              <a:gd name="connsiteY23" fmla="*/ 1283069 h 1422769"/>
              <a:gd name="connsiteX24" fmla="*/ 595351 w 601701"/>
              <a:gd name="connsiteY24" fmla="*/ 1270369 h 1422769"/>
              <a:gd name="connsiteX25" fmla="*/ 582651 w 601701"/>
              <a:gd name="connsiteY25" fmla="*/ 1251319 h 1422769"/>
              <a:gd name="connsiteX26" fmla="*/ 582651 w 601701"/>
              <a:gd name="connsiteY26" fmla="*/ 1203694 h 1422769"/>
              <a:gd name="connsiteX27" fmla="*/ 595351 w 601701"/>
              <a:gd name="connsiteY27" fmla="*/ 1190994 h 1422769"/>
              <a:gd name="connsiteX28" fmla="*/ 601701 w 601701"/>
              <a:gd name="connsiteY28" fmla="*/ 1181469 h 1422769"/>
              <a:gd name="connsiteX29" fmla="*/ 595351 w 601701"/>
              <a:gd name="connsiteY29" fmla="*/ 1165594 h 1422769"/>
              <a:gd name="connsiteX30" fmla="*/ 541376 w 601701"/>
              <a:gd name="connsiteY30" fmla="*/ 1146544 h 1422769"/>
              <a:gd name="connsiteX31" fmla="*/ 528676 w 601701"/>
              <a:gd name="connsiteY31" fmla="*/ 1140194 h 1422769"/>
              <a:gd name="connsiteX32" fmla="*/ 519151 w 601701"/>
              <a:gd name="connsiteY32" fmla="*/ 1137019 h 1422769"/>
              <a:gd name="connsiteX33" fmla="*/ 512801 w 601701"/>
              <a:gd name="connsiteY33" fmla="*/ 1127494 h 1422769"/>
              <a:gd name="connsiteX34" fmla="*/ 522326 w 601701"/>
              <a:gd name="connsiteY34" fmla="*/ 1095744 h 1422769"/>
              <a:gd name="connsiteX35" fmla="*/ 538201 w 601701"/>
              <a:gd name="connsiteY35" fmla="*/ 1063994 h 1422769"/>
              <a:gd name="connsiteX36" fmla="*/ 544551 w 601701"/>
              <a:gd name="connsiteY36" fmla="*/ 1041769 h 1422769"/>
              <a:gd name="connsiteX37" fmla="*/ 550901 w 601701"/>
              <a:gd name="connsiteY37" fmla="*/ 1016369 h 1422769"/>
              <a:gd name="connsiteX38" fmla="*/ 547726 w 601701"/>
              <a:gd name="connsiteY38" fmla="*/ 984619 h 1422769"/>
              <a:gd name="connsiteX39" fmla="*/ 538201 w 601701"/>
              <a:gd name="connsiteY39" fmla="*/ 975094 h 1422769"/>
              <a:gd name="connsiteX40" fmla="*/ 535026 w 601701"/>
              <a:gd name="connsiteY40" fmla="*/ 962394 h 1422769"/>
              <a:gd name="connsiteX41" fmla="*/ 528676 w 601701"/>
              <a:gd name="connsiteY41" fmla="*/ 952869 h 1422769"/>
              <a:gd name="connsiteX42" fmla="*/ 525501 w 601701"/>
              <a:gd name="connsiteY42" fmla="*/ 911594 h 1422769"/>
              <a:gd name="connsiteX43" fmla="*/ 535026 w 601701"/>
              <a:gd name="connsiteY43" fmla="*/ 898894 h 1422769"/>
              <a:gd name="connsiteX44" fmla="*/ 541376 w 601701"/>
              <a:gd name="connsiteY44" fmla="*/ 886194 h 1422769"/>
              <a:gd name="connsiteX45" fmla="*/ 538201 w 601701"/>
              <a:gd name="connsiteY45" fmla="*/ 873494 h 1422769"/>
              <a:gd name="connsiteX46" fmla="*/ 522326 w 601701"/>
              <a:gd name="connsiteY46" fmla="*/ 857619 h 1422769"/>
              <a:gd name="connsiteX47" fmla="*/ 515976 w 601701"/>
              <a:gd name="connsiteY47" fmla="*/ 838569 h 1422769"/>
              <a:gd name="connsiteX48" fmla="*/ 490576 w 601701"/>
              <a:gd name="connsiteY48" fmla="*/ 835394 h 1422769"/>
              <a:gd name="connsiteX49" fmla="*/ 481051 w 601701"/>
              <a:gd name="connsiteY49" fmla="*/ 822694 h 1422769"/>
              <a:gd name="connsiteX50" fmla="*/ 474701 w 601701"/>
              <a:gd name="connsiteY50" fmla="*/ 800469 h 1422769"/>
              <a:gd name="connsiteX51" fmla="*/ 468351 w 601701"/>
              <a:gd name="connsiteY51" fmla="*/ 784594 h 1422769"/>
              <a:gd name="connsiteX52" fmla="*/ 458826 w 601701"/>
              <a:gd name="connsiteY52" fmla="*/ 673469 h 1422769"/>
              <a:gd name="connsiteX53" fmla="*/ 446126 w 601701"/>
              <a:gd name="connsiteY53" fmla="*/ 657594 h 1422769"/>
              <a:gd name="connsiteX54" fmla="*/ 420726 w 601701"/>
              <a:gd name="connsiteY54" fmla="*/ 648069 h 1422769"/>
              <a:gd name="connsiteX55" fmla="*/ 395326 w 601701"/>
              <a:gd name="connsiteY55" fmla="*/ 644894 h 1422769"/>
              <a:gd name="connsiteX56" fmla="*/ 366751 w 601701"/>
              <a:gd name="connsiteY56" fmla="*/ 632194 h 1422769"/>
              <a:gd name="connsiteX57" fmla="*/ 363576 w 601701"/>
              <a:gd name="connsiteY57" fmla="*/ 622669 h 1422769"/>
              <a:gd name="connsiteX58" fmla="*/ 350876 w 601701"/>
              <a:gd name="connsiteY58" fmla="*/ 597269 h 1422769"/>
              <a:gd name="connsiteX59" fmla="*/ 344526 w 601701"/>
              <a:gd name="connsiteY59" fmla="*/ 584569 h 1422769"/>
              <a:gd name="connsiteX60" fmla="*/ 315951 w 601701"/>
              <a:gd name="connsiteY60" fmla="*/ 540119 h 1422769"/>
              <a:gd name="connsiteX61" fmla="*/ 309601 w 601701"/>
              <a:gd name="connsiteY61" fmla="*/ 530594 h 1422769"/>
              <a:gd name="connsiteX62" fmla="*/ 303251 w 601701"/>
              <a:gd name="connsiteY62" fmla="*/ 505194 h 1422769"/>
              <a:gd name="connsiteX63" fmla="*/ 300076 w 601701"/>
              <a:gd name="connsiteY63" fmla="*/ 495669 h 1422769"/>
              <a:gd name="connsiteX64" fmla="*/ 296901 w 601701"/>
              <a:gd name="connsiteY64" fmla="*/ 479794 h 1422769"/>
              <a:gd name="connsiteX65" fmla="*/ 312776 w 601701"/>
              <a:gd name="connsiteY65" fmla="*/ 451219 h 1422769"/>
              <a:gd name="connsiteX66" fmla="*/ 325476 w 601701"/>
              <a:gd name="connsiteY66" fmla="*/ 448044 h 1422769"/>
              <a:gd name="connsiteX67" fmla="*/ 338176 w 601701"/>
              <a:gd name="connsiteY67" fmla="*/ 438519 h 1422769"/>
              <a:gd name="connsiteX68" fmla="*/ 369926 w 601701"/>
              <a:gd name="connsiteY68" fmla="*/ 416294 h 1422769"/>
              <a:gd name="connsiteX69" fmla="*/ 382626 w 601701"/>
              <a:gd name="connsiteY69" fmla="*/ 390894 h 1422769"/>
              <a:gd name="connsiteX70" fmla="*/ 388976 w 601701"/>
              <a:gd name="connsiteY70" fmla="*/ 381369 h 1422769"/>
              <a:gd name="connsiteX71" fmla="*/ 392151 w 601701"/>
              <a:gd name="connsiteY71" fmla="*/ 308344 h 1422769"/>
              <a:gd name="connsiteX72" fmla="*/ 398501 w 601701"/>
              <a:gd name="connsiteY72" fmla="*/ 298819 h 1422769"/>
              <a:gd name="connsiteX73" fmla="*/ 417551 w 601701"/>
              <a:gd name="connsiteY73" fmla="*/ 279769 h 1422769"/>
              <a:gd name="connsiteX74" fmla="*/ 439776 w 601701"/>
              <a:gd name="connsiteY74" fmla="*/ 257544 h 1422769"/>
              <a:gd name="connsiteX75" fmla="*/ 427076 w 601701"/>
              <a:gd name="connsiteY75" fmla="*/ 194044 h 1422769"/>
              <a:gd name="connsiteX76" fmla="*/ 487401 w 601701"/>
              <a:gd name="connsiteY76" fmla="*/ 130544 h 1422769"/>
              <a:gd name="connsiteX77" fmla="*/ 547726 w 601701"/>
              <a:gd name="connsiteY77" fmla="*/ 67044 h 1422769"/>
              <a:gd name="connsiteX78" fmla="*/ 557251 w 601701"/>
              <a:gd name="connsiteY78" fmla="*/ 369 h 1422769"/>
              <a:gd name="connsiteX79" fmla="*/ 471526 w 601701"/>
              <a:gd name="connsiteY79" fmla="*/ 41644 h 1422769"/>
              <a:gd name="connsiteX80" fmla="*/ 354051 w 601701"/>
              <a:gd name="connsiteY80" fmla="*/ 73394 h 1422769"/>
              <a:gd name="connsiteX81" fmla="*/ 303251 w 601701"/>
              <a:gd name="connsiteY81" fmla="*/ 114669 h 1422769"/>
              <a:gd name="connsiteX82" fmla="*/ 242926 w 601701"/>
              <a:gd name="connsiteY82" fmla="*/ 130544 h 1422769"/>
              <a:gd name="connsiteX83" fmla="*/ 169901 w 601701"/>
              <a:gd name="connsiteY83" fmla="*/ 194044 h 1422769"/>
              <a:gd name="connsiteX84" fmla="*/ 154026 w 601701"/>
              <a:gd name="connsiteY84" fmla="*/ 257544 h 1422769"/>
              <a:gd name="connsiteX85" fmla="*/ 150851 w 601701"/>
              <a:gd name="connsiteY85" fmla="*/ 267069 h 1422769"/>
              <a:gd name="connsiteX86" fmla="*/ 157201 w 601701"/>
              <a:gd name="connsiteY86" fmla="*/ 368669 h 1422769"/>
              <a:gd name="connsiteX87" fmla="*/ 160376 w 601701"/>
              <a:gd name="connsiteY87" fmla="*/ 384544 h 1422769"/>
              <a:gd name="connsiteX88" fmla="*/ 166726 w 601701"/>
              <a:gd name="connsiteY88" fmla="*/ 514719 h 1422769"/>
              <a:gd name="connsiteX89" fmla="*/ 169901 w 601701"/>
              <a:gd name="connsiteY89" fmla="*/ 536944 h 1422769"/>
              <a:gd name="connsiteX90" fmla="*/ 176251 w 601701"/>
              <a:gd name="connsiteY90" fmla="*/ 559169 h 1422769"/>
              <a:gd name="connsiteX91" fmla="*/ 182601 w 601701"/>
              <a:gd name="connsiteY91" fmla="*/ 584569 h 1422769"/>
              <a:gd name="connsiteX92" fmla="*/ 185776 w 601701"/>
              <a:gd name="connsiteY92" fmla="*/ 597269 h 1422769"/>
              <a:gd name="connsiteX93" fmla="*/ 182601 w 601701"/>
              <a:gd name="connsiteY93" fmla="*/ 644894 h 1422769"/>
              <a:gd name="connsiteX94" fmla="*/ 176251 w 601701"/>
              <a:gd name="connsiteY94" fmla="*/ 657594 h 1422769"/>
              <a:gd name="connsiteX95" fmla="*/ 160376 w 601701"/>
              <a:gd name="connsiteY95" fmla="*/ 695694 h 1422769"/>
              <a:gd name="connsiteX96" fmla="*/ 150851 w 601701"/>
              <a:gd name="connsiteY96" fmla="*/ 717919 h 1422769"/>
              <a:gd name="connsiteX97" fmla="*/ 141326 w 601701"/>
              <a:gd name="connsiteY97" fmla="*/ 743319 h 1422769"/>
              <a:gd name="connsiteX98" fmla="*/ 134976 w 601701"/>
              <a:gd name="connsiteY98" fmla="*/ 781419 h 1422769"/>
              <a:gd name="connsiteX99" fmla="*/ 128626 w 601701"/>
              <a:gd name="connsiteY99" fmla="*/ 806819 h 1422769"/>
              <a:gd name="connsiteX100" fmla="*/ 125451 w 601701"/>
              <a:gd name="connsiteY100" fmla="*/ 822694 h 1422769"/>
              <a:gd name="connsiteX101" fmla="*/ 119101 w 601701"/>
              <a:gd name="connsiteY101" fmla="*/ 844919 h 1422769"/>
              <a:gd name="connsiteX102" fmla="*/ 112751 w 601701"/>
              <a:gd name="connsiteY102" fmla="*/ 873494 h 1422769"/>
              <a:gd name="connsiteX103" fmla="*/ 109576 w 601701"/>
              <a:gd name="connsiteY103" fmla="*/ 895719 h 1422769"/>
              <a:gd name="connsiteX104" fmla="*/ 103226 w 601701"/>
              <a:gd name="connsiteY104" fmla="*/ 933819 h 1422769"/>
              <a:gd name="connsiteX105" fmla="*/ 96876 w 601701"/>
              <a:gd name="connsiteY105" fmla="*/ 978269 h 1422769"/>
              <a:gd name="connsiteX106" fmla="*/ 87351 w 601701"/>
              <a:gd name="connsiteY106" fmla="*/ 1000494 h 1422769"/>
              <a:gd name="connsiteX107" fmla="*/ 84176 w 601701"/>
              <a:gd name="connsiteY107" fmla="*/ 1016369 h 1422769"/>
              <a:gd name="connsiteX108" fmla="*/ 74651 w 601701"/>
              <a:gd name="connsiteY108" fmla="*/ 1041769 h 1422769"/>
              <a:gd name="connsiteX109" fmla="*/ 61951 w 601701"/>
              <a:gd name="connsiteY109" fmla="*/ 1089394 h 1422769"/>
              <a:gd name="connsiteX110" fmla="*/ 58776 w 601701"/>
              <a:gd name="connsiteY110" fmla="*/ 1105269 h 1422769"/>
              <a:gd name="connsiteX111" fmla="*/ 39726 w 601701"/>
              <a:gd name="connsiteY111" fmla="*/ 1152894 h 1422769"/>
              <a:gd name="connsiteX112" fmla="*/ 27026 w 601701"/>
              <a:gd name="connsiteY112" fmla="*/ 1178294 h 1422769"/>
              <a:gd name="connsiteX113" fmla="*/ 20676 w 601701"/>
              <a:gd name="connsiteY113" fmla="*/ 1200519 h 1422769"/>
              <a:gd name="connsiteX114" fmla="*/ 17501 w 601701"/>
              <a:gd name="connsiteY114" fmla="*/ 1210044 h 1422769"/>
              <a:gd name="connsiteX115" fmla="*/ 11151 w 601701"/>
              <a:gd name="connsiteY115" fmla="*/ 1219569 h 1422769"/>
              <a:gd name="connsiteX116" fmla="*/ 4801 w 601701"/>
              <a:gd name="connsiteY116" fmla="*/ 1381494 h 1422769"/>
              <a:gd name="connsiteX117" fmla="*/ 14326 w 601701"/>
              <a:gd name="connsiteY117" fmla="*/ 1416419 h 1422769"/>
              <a:gd name="connsiteX118" fmla="*/ 36551 w 601701"/>
              <a:gd name="connsiteY118" fmla="*/ 1416419 h 1422769"/>
              <a:gd name="connsiteX0" fmla="*/ 36551 w 601701"/>
              <a:gd name="connsiteY0" fmla="*/ 1416419 h 1422769"/>
              <a:gd name="connsiteX1" fmla="*/ 52426 w 601701"/>
              <a:gd name="connsiteY1" fmla="*/ 1413244 h 1422769"/>
              <a:gd name="connsiteX2" fmla="*/ 61951 w 601701"/>
              <a:gd name="connsiteY2" fmla="*/ 1419594 h 1422769"/>
              <a:gd name="connsiteX3" fmla="*/ 74651 w 601701"/>
              <a:gd name="connsiteY3" fmla="*/ 1422769 h 1422769"/>
              <a:gd name="connsiteX4" fmla="*/ 109576 w 601701"/>
              <a:gd name="connsiteY4" fmla="*/ 1416419 h 1422769"/>
              <a:gd name="connsiteX5" fmla="*/ 119101 w 601701"/>
              <a:gd name="connsiteY5" fmla="*/ 1410069 h 1422769"/>
              <a:gd name="connsiteX6" fmla="*/ 131801 w 601701"/>
              <a:gd name="connsiteY6" fmla="*/ 1403719 h 1422769"/>
              <a:gd name="connsiteX7" fmla="*/ 141326 w 601701"/>
              <a:gd name="connsiteY7" fmla="*/ 1400544 h 1422769"/>
              <a:gd name="connsiteX8" fmla="*/ 173076 w 601701"/>
              <a:gd name="connsiteY8" fmla="*/ 1381494 h 1422769"/>
              <a:gd name="connsiteX9" fmla="*/ 185776 w 601701"/>
              <a:gd name="connsiteY9" fmla="*/ 1378319 h 1422769"/>
              <a:gd name="connsiteX10" fmla="*/ 233401 w 601701"/>
              <a:gd name="connsiteY10" fmla="*/ 1362444 h 1422769"/>
              <a:gd name="connsiteX11" fmla="*/ 246101 w 601701"/>
              <a:gd name="connsiteY11" fmla="*/ 1359269 h 1422769"/>
              <a:gd name="connsiteX12" fmla="*/ 258801 w 601701"/>
              <a:gd name="connsiteY12" fmla="*/ 1356094 h 1422769"/>
              <a:gd name="connsiteX13" fmla="*/ 268326 w 601701"/>
              <a:gd name="connsiteY13" fmla="*/ 1349744 h 1422769"/>
              <a:gd name="connsiteX14" fmla="*/ 309601 w 601701"/>
              <a:gd name="connsiteY14" fmla="*/ 1340219 h 1422769"/>
              <a:gd name="connsiteX15" fmla="*/ 335001 w 601701"/>
              <a:gd name="connsiteY15" fmla="*/ 1330694 h 1422769"/>
              <a:gd name="connsiteX16" fmla="*/ 354051 w 601701"/>
              <a:gd name="connsiteY16" fmla="*/ 1327519 h 1422769"/>
              <a:gd name="connsiteX17" fmla="*/ 385801 w 601701"/>
              <a:gd name="connsiteY17" fmla="*/ 1317994 h 1422769"/>
              <a:gd name="connsiteX18" fmla="*/ 414376 w 601701"/>
              <a:gd name="connsiteY18" fmla="*/ 1314819 h 1422769"/>
              <a:gd name="connsiteX19" fmla="*/ 487401 w 601701"/>
              <a:gd name="connsiteY19" fmla="*/ 1305294 h 1422769"/>
              <a:gd name="connsiteX20" fmla="*/ 500101 w 601701"/>
              <a:gd name="connsiteY20" fmla="*/ 1302119 h 1422769"/>
              <a:gd name="connsiteX21" fmla="*/ 522326 w 601701"/>
              <a:gd name="connsiteY21" fmla="*/ 1295769 h 1422769"/>
              <a:gd name="connsiteX22" fmla="*/ 579476 w 601701"/>
              <a:gd name="connsiteY22" fmla="*/ 1286244 h 1422769"/>
              <a:gd name="connsiteX23" fmla="*/ 598526 w 601701"/>
              <a:gd name="connsiteY23" fmla="*/ 1283069 h 1422769"/>
              <a:gd name="connsiteX24" fmla="*/ 595351 w 601701"/>
              <a:gd name="connsiteY24" fmla="*/ 1270369 h 1422769"/>
              <a:gd name="connsiteX25" fmla="*/ 582651 w 601701"/>
              <a:gd name="connsiteY25" fmla="*/ 1251319 h 1422769"/>
              <a:gd name="connsiteX26" fmla="*/ 582651 w 601701"/>
              <a:gd name="connsiteY26" fmla="*/ 1203694 h 1422769"/>
              <a:gd name="connsiteX27" fmla="*/ 595351 w 601701"/>
              <a:gd name="connsiteY27" fmla="*/ 1190994 h 1422769"/>
              <a:gd name="connsiteX28" fmla="*/ 601701 w 601701"/>
              <a:gd name="connsiteY28" fmla="*/ 1181469 h 1422769"/>
              <a:gd name="connsiteX29" fmla="*/ 595351 w 601701"/>
              <a:gd name="connsiteY29" fmla="*/ 1165594 h 1422769"/>
              <a:gd name="connsiteX30" fmla="*/ 541376 w 601701"/>
              <a:gd name="connsiteY30" fmla="*/ 1146544 h 1422769"/>
              <a:gd name="connsiteX31" fmla="*/ 528676 w 601701"/>
              <a:gd name="connsiteY31" fmla="*/ 1140194 h 1422769"/>
              <a:gd name="connsiteX32" fmla="*/ 519151 w 601701"/>
              <a:gd name="connsiteY32" fmla="*/ 1137019 h 1422769"/>
              <a:gd name="connsiteX33" fmla="*/ 512801 w 601701"/>
              <a:gd name="connsiteY33" fmla="*/ 1127494 h 1422769"/>
              <a:gd name="connsiteX34" fmla="*/ 522326 w 601701"/>
              <a:gd name="connsiteY34" fmla="*/ 1095744 h 1422769"/>
              <a:gd name="connsiteX35" fmla="*/ 538201 w 601701"/>
              <a:gd name="connsiteY35" fmla="*/ 1063994 h 1422769"/>
              <a:gd name="connsiteX36" fmla="*/ 544551 w 601701"/>
              <a:gd name="connsiteY36" fmla="*/ 1041769 h 1422769"/>
              <a:gd name="connsiteX37" fmla="*/ 550901 w 601701"/>
              <a:gd name="connsiteY37" fmla="*/ 1016369 h 1422769"/>
              <a:gd name="connsiteX38" fmla="*/ 547726 w 601701"/>
              <a:gd name="connsiteY38" fmla="*/ 984619 h 1422769"/>
              <a:gd name="connsiteX39" fmla="*/ 538201 w 601701"/>
              <a:gd name="connsiteY39" fmla="*/ 975094 h 1422769"/>
              <a:gd name="connsiteX40" fmla="*/ 535026 w 601701"/>
              <a:gd name="connsiteY40" fmla="*/ 962394 h 1422769"/>
              <a:gd name="connsiteX41" fmla="*/ 528676 w 601701"/>
              <a:gd name="connsiteY41" fmla="*/ 952869 h 1422769"/>
              <a:gd name="connsiteX42" fmla="*/ 525501 w 601701"/>
              <a:gd name="connsiteY42" fmla="*/ 911594 h 1422769"/>
              <a:gd name="connsiteX43" fmla="*/ 535026 w 601701"/>
              <a:gd name="connsiteY43" fmla="*/ 898894 h 1422769"/>
              <a:gd name="connsiteX44" fmla="*/ 541376 w 601701"/>
              <a:gd name="connsiteY44" fmla="*/ 886194 h 1422769"/>
              <a:gd name="connsiteX45" fmla="*/ 538201 w 601701"/>
              <a:gd name="connsiteY45" fmla="*/ 873494 h 1422769"/>
              <a:gd name="connsiteX46" fmla="*/ 522326 w 601701"/>
              <a:gd name="connsiteY46" fmla="*/ 857619 h 1422769"/>
              <a:gd name="connsiteX47" fmla="*/ 515976 w 601701"/>
              <a:gd name="connsiteY47" fmla="*/ 838569 h 1422769"/>
              <a:gd name="connsiteX48" fmla="*/ 490576 w 601701"/>
              <a:gd name="connsiteY48" fmla="*/ 835394 h 1422769"/>
              <a:gd name="connsiteX49" fmla="*/ 481051 w 601701"/>
              <a:gd name="connsiteY49" fmla="*/ 822694 h 1422769"/>
              <a:gd name="connsiteX50" fmla="*/ 474701 w 601701"/>
              <a:gd name="connsiteY50" fmla="*/ 800469 h 1422769"/>
              <a:gd name="connsiteX51" fmla="*/ 468351 w 601701"/>
              <a:gd name="connsiteY51" fmla="*/ 784594 h 1422769"/>
              <a:gd name="connsiteX52" fmla="*/ 458826 w 601701"/>
              <a:gd name="connsiteY52" fmla="*/ 673469 h 1422769"/>
              <a:gd name="connsiteX53" fmla="*/ 446126 w 601701"/>
              <a:gd name="connsiteY53" fmla="*/ 657594 h 1422769"/>
              <a:gd name="connsiteX54" fmla="*/ 420726 w 601701"/>
              <a:gd name="connsiteY54" fmla="*/ 648069 h 1422769"/>
              <a:gd name="connsiteX55" fmla="*/ 395326 w 601701"/>
              <a:gd name="connsiteY55" fmla="*/ 644894 h 1422769"/>
              <a:gd name="connsiteX56" fmla="*/ 366751 w 601701"/>
              <a:gd name="connsiteY56" fmla="*/ 632194 h 1422769"/>
              <a:gd name="connsiteX57" fmla="*/ 363576 w 601701"/>
              <a:gd name="connsiteY57" fmla="*/ 622669 h 1422769"/>
              <a:gd name="connsiteX58" fmla="*/ 350876 w 601701"/>
              <a:gd name="connsiteY58" fmla="*/ 597269 h 1422769"/>
              <a:gd name="connsiteX59" fmla="*/ 344526 w 601701"/>
              <a:gd name="connsiteY59" fmla="*/ 584569 h 1422769"/>
              <a:gd name="connsiteX60" fmla="*/ 315951 w 601701"/>
              <a:gd name="connsiteY60" fmla="*/ 540119 h 1422769"/>
              <a:gd name="connsiteX61" fmla="*/ 309601 w 601701"/>
              <a:gd name="connsiteY61" fmla="*/ 530594 h 1422769"/>
              <a:gd name="connsiteX62" fmla="*/ 303251 w 601701"/>
              <a:gd name="connsiteY62" fmla="*/ 505194 h 1422769"/>
              <a:gd name="connsiteX63" fmla="*/ 300076 w 601701"/>
              <a:gd name="connsiteY63" fmla="*/ 495669 h 1422769"/>
              <a:gd name="connsiteX64" fmla="*/ 296901 w 601701"/>
              <a:gd name="connsiteY64" fmla="*/ 479794 h 1422769"/>
              <a:gd name="connsiteX65" fmla="*/ 312776 w 601701"/>
              <a:gd name="connsiteY65" fmla="*/ 451219 h 1422769"/>
              <a:gd name="connsiteX66" fmla="*/ 325476 w 601701"/>
              <a:gd name="connsiteY66" fmla="*/ 448044 h 1422769"/>
              <a:gd name="connsiteX67" fmla="*/ 338176 w 601701"/>
              <a:gd name="connsiteY67" fmla="*/ 438519 h 1422769"/>
              <a:gd name="connsiteX68" fmla="*/ 369926 w 601701"/>
              <a:gd name="connsiteY68" fmla="*/ 416294 h 1422769"/>
              <a:gd name="connsiteX69" fmla="*/ 382626 w 601701"/>
              <a:gd name="connsiteY69" fmla="*/ 390894 h 1422769"/>
              <a:gd name="connsiteX70" fmla="*/ 388976 w 601701"/>
              <a:gd name="connsiteY70" fmla="*/ 381369 h 1422769"/>
              <a:gd name="connsiteX71" fmla="*/ 392151 w 601701"/>
              <a:gd name="connsiteY71" fmla="*/ 308344 h 1422769"/>
              <a:gd name="connsiteX72" fmla="*/ 398501 w 601701"/>
              <a:gd name="connsiteY72" fmla="*/ 298819 h 1422769"/>
              <a:gd name="connsiteX73" fmla="*/ 439776 w 601701"/>
              <a:gd name="connsiteY73" fmla="*/ 257544 h 1422769"/>
              <a:gd name="connsiteX74" fmla="*/ 427076 w 601701"/>
              <a:gd name="connsiteY74" fmla="*/ 194044 h 1422769"/>
              <a:gd name="connsiteX75" fmla="*/ 487401 w 601701"/>
              <a:gd name="connsiteY75" fmla="*/ 130544 h 1422769"/>
              <a:gd name="connsiteX76" fmla="*/ 547726 w 601701"/>
              <a:gd name="connsiteY76" fmla="*/ 67044 h 1422769"/>
              <a:gd name="connsiteX77" fmla="*/ 557251 w 601701"/>
              <a:gd name="connsiteY77" fmla="*/ 369 h 1422769"/>
              <a:gd name="connsiteX78" fmla="*/ 471526 w 601701"/>
              <a:gd name="connsiteY78" fmla="*/ 41644 h 1422769"/>
              <a:gd name="connsiteX79" fmla="*/ 354051 w 601701"/>
              <a:gd name="connsiteY79" fmla="*/ 73394 h 1422769"/>
              <a:gd name="connsiteX80" fmla="*/ 303251 w 601701"/>
              <a:gd name="connsiteY80" fmla="*/ 114669 h 1422769"/>
              <a:gd name="connsiteX81" fmla="*/ 242926 w 601701"/>
              <a:gd name="connsiteY81" fmla="*/ 130544 h 1422769"/>
              <a:gd name="connsiteX82" fmla="*/ 169901 w 601701"/>
              <a:gd name="connsiteY82" fmla="*/ 194044 h 1422769"/>
              <a:gd name="connsiteX83" fmla="*/ 154026 w 601701"/>
              <a:gd name="connsiteY83" fmla="*/ 257544 h 1422769"/>
              <a:gd name="connsiteX84" fmla="*/ 150851 w 601701"/>
              <a:gd name="connsiteY84" fmla="*/ 267069 h 1422769"/>
              <a:gd name="connsiteX85" fmla="*/ 157201 w 601701"/>
              <a:gd name="connsiteY85" fmla="*/ 368669 h 1422769"/>
              <a:gd name="connsiteX86" fmla="*/ 160376 w 601701"/>
              <a:gd name="connsiteY86" fmla="*/ 384544 h 1422769"/>
              <a:gd name="connsiteX87" fmla="*/ 166726 w 601701"/>
              <a:gd name="connsiteY87" fmla="*/ 514719 h 1422769"/>
              <a:gd name="connsiteX88" fmla="*/ 169901 w 601701"/>
              <a:gd name="connsiteY88" fmla="*/ 536944 h 1422769"/>
              <a:gd name="connsiteX89" fmla="*/ 176251 w 601701"/>
              <a:gd name="connsiteY89" fmla="*/ 559169 h 1422769"/>
              <a:gd name="connsiteX90" fmla="*/ 182601 w 601701"/>
              <a:gd name="connsiteY90" fmla="*/ 584569 h 1422769"/>
              <a:gd name="connsiteX91" fmla="*/ 185776 w 601701"/>
              <a:gd name="connsiteY91" fmla="*/ 597269 h 1422769"/>
              <a:gd name="connsiteX92" fmla="*/ 182601 w 601701"/>
              <a:gd name="connsiteY92" fmla="*/ 644894 h 1422769"/>
              <a:gd name="connsiteX93" fmla="*/ 176251 w 601701"/>
              <a:gd name="connsiteY93" fmla="*/ 657594 h 1422769"/>
              <a:gd name="connsiteX94" fmla="*/ 160376 w 601701"/>
              <a:gd name="connsiteY94" fmla="*/ 695694 h 1422769"/>
              <a:gd name="connsiteX95" fmla="*/ 150851 w 601701"/>
              <a:gd name="connsiteY95" fmla="*/ 717919 h 1422769"/>
              <a:gd name="connsiteX96" fmla="*/ 141326 w 601701"/>
              <a:gd name="connsiteY96" fmla="*/ 743319 h 1422769"/>
              <a:gd name="connsiteX97" fmla="*/ 134976 w 601701"/>
              <a:gd name="connsiteY97" fmla="*/ 781419 h 1422769"/>
              <a:gd name="connsiteX98" fmla="*/ 128626 w 601701"/>
              <a:gd name="connsiteY98" fmla="*/ 806819 h 1422769"/>
              <a:gd name="connsiteX99" fmla="*/ 125451 w 601701"/>
              <a:gd name="connsiteY99" fmla="*/ 822694 h 1422769"/>
              <a:gd name="connsiteX100" fmla="*/ 119101 w 601701"/>
              <a:gd name="connsiteY100" fmla="*/ 844919 h 1422769"/>
              <a:gd name="connsiteX101" fmla="*/ 112751 w 601701"/>
              <a:gd name="connsiteY101" fmla="*/ 873494 h 1422769"/>
              <a:gd name="connsiteX102" fmla="*/ 109576 w 601701"/>
              <a:gd name="connsiteY102" fmla="*/ 895719 h 1422769"/>
              <a:gd name="connsiteX103" fmla="*/ 103226 w 601701"/>
              <a:gd name="connsiteY103" fmla="*/ 933819 h 1422769"/>
              <a:gd name="connsiteX104" fmla="*/ 96876 w 601701"/>
              <a:gd name="connsiteY104" fmla="*/ 978269 h 1422769"/>
              <a:gd name="connsiteX105" fmla="*/ 87351 w 601701"/>
              <a:gd name="connsiteY105" fmla="*/ 1000494 h 1422769"/>
              <a:gd name="connsiteX106" fmla="*/ 84176 w 601701"/>
              <a:gd name="connsiteY106" fmla="*/ 1016369 h 1422769"/>
              <a:gd name="connsiteX107" fmla="*/ 74651 w 601701"/>
              <a:gd name="connsiteY107" fmla="*/ 1041769 h 1422769"/>
              <a:gd name="connsiteX108" fmla="*/ 61951 w 601701"/>
              <a:gd name="connsiteY108" fmla="*/ 1089394 h 1422769"/>
              <a:gd name="connsiteX109" fmla="*/ 58776 w 601701"/>
              <a:gd name="connsiteY109" fmla="*/ 1105269 h 1422769"/>
              <a:gd name="connsiteX110" fmla="*/ 39726 w 601701"/>
              <a:gd name="connsiteY110" fmla="*/ 1152894 h 1422769"/>
              <a:gd name="connsiteX111" fmla="*/ 27026 w 601701"/>
              <a:gd name="connsiteY111" fmla="*/ 1178294 h 1422769"/>
              <a:gd name="connsiteX112" fmla="*/ 20676 w 601701"/>
              <a:gd name="connsiteY112" fmla="*/ 1200519 h 1422769"/>
              <a:gd name="connsiteX113" fmla="*/ 17501 w 601701"/>
              <a:gd name="connsiteY113" fmla="*/ 1210044 h 1422769"/>
              <a:gd name="connsiteX114" fmla="*/ 11151 w 601701"/>
              <a:gd name="connsiteY114" fmla="*/ 1219569 h 1422769"/>
              <a:gd name="connsiteX115" fmla="*/ 4801 w 601701"/>
              <a:gd name="connsiteY115" fmla="*/ 1381494 h 1422769"/>
              <a:gd name="connsiteX116" fmla="*/ 14326 w 601701"/>
              <a:gd name="connsiteY116" fmla="*/ 1416419 h 1422769"/>
              <a:gd name="connsiteX117" fmla="*/ 36551 w 601701"/>
              <a:gd name="connsiteY117" fmla="*/ 1416419 h 1422769"/>
              <a:gd name="connsiteX0" fmla="*/ 36551 w 601701"/>
              <a:gd name="connsiteY0" fmla="*/ 1416419 h 1422769"/>
              <a:gd name="connsiteX1" fmla="*/ 52426 w 601701"/>
              <a:gd name="connsiteY1" fmla="*/ 1413244 h 1422769"/>
              <a:gd name="connsiteX2" fmla="*/ 61951 w 601701"/>
              <a:gd name="connsiteY2" fmla="*/ 1419594 h 1422769"/>
              <a:gd name="connsiteX3" fmla="*/ 74651 w 601701"/>
              <a:gd name="connsiteY3" fmla="*/ 1422769 h 1422769"/>
              <a:gd name="connsiteX4" fmla="*/ 109576 w 601701"/>
              <a:gd name="connsiteY4" fmla="*/ 1416419 h 1422769"/>
              <a:gd name="connsiteX5" fmla="*/ 119101 w 601701"/>
              <a:gd name="connsiteY5" fmla="*/ 1410069 h 1422769"/>
              <a:gd name="connsiteX6" fmla="*/ 131801 w 601701"/>
              <a:gd name="connsiteY6" fmla="*/ 1403719 h 1422769"/>
              <a:gd name="connsiteX7" fmla="*/ 141326 w 601701"/>
              <a:gd name="connsiteY7" fmla="*/ 1400544 h 1422769"/>
              <a:gd name="connsiteX8" fmla="*/ 173076 w 601701"/>
              <a:gd name="connsiteY8" fmla="*/ 1381494 h 1422769"/>
              <a:gd name="connsiteX9" fmla="*/ 185776 w 601701"/>
              <a:gd name="connsiteY9" fmla="*/ 1378319 h 1422769"/>
              <a:gd name="connsiteX10" fmla="*/ 233401 w 601701"/>
              <a:gd name="connsiteY10" fmla="*/ 1362444 h 1422769"/>
              <a:gd name="connsiteX11" fmla="*/ 246101 w 601701"/>
              <a:gd name="connsiteY11" fmla="*/ 1359269 h 1422769"/>
              <a:gd name="connsiteX12" fmla="*/ 258801 w 601701"/>
              <a:gd name="connsiteY12" fmla="*/ 1356094 h 1422769"/>
              <a:gd name="connsiteX13" fmla="*/ 268326 w 601701"/>
              <a:gd name="connsiteY13" fmla="*/ 1349744 h 1422769"/>
              <a:gd name="connsiteX14" fmla="*/ 309601 w 601701"/>
              <a:gd name="connsiteY14" fmla="*/ 1340219 h 1422769"/>
              <a:gd name="connsiteX15" fmla="*/ 335001 w 601701"/>
              <a:gd name="connsiteY15" fmla="*/ 1330694 h 1422769"/>
              <a:gd name="connsiteX16" fmla="*/ 354051 w 601701"/>
              <a:gd name="connsiteY16" fmla="*/ 1327519 h 1422769"/>
              <a:gd name="connsiteX17" fmla="*/ 385801 w 601701"/>
              <a:gd name="connsiteY17" fmla="*/ 1317994 h 1422769"/>
              <a:gd name="connsiteX18" fmla="*/ 414376 w 601701"/>
              <a:gd name="connsiteY18" fmla="*/ 1314819 h 1422769"/>
              <a:gd name="connsiteX19" fmla="*/ 487401 w 601701"/>
              <a:gd name="connsiteY19" fmla="*/ 1305294 h 1422769"/>
              <a:gd name="connsiteX20" fmla="*/ 500101 w 601701"/>
              <a:gd name="connsiteY20" fmla="*/ 1302119 h 1422769"/>
              <a:gd name="connsiteX21" fmla="*/ 522326 w 601701"/>
              <a:gd name="connsiteY21" fmla="*/ 1295769 h 1422769"/>
              <a:gd name="connsiteX22" fmla="*/ 579476 w 601701"/>
              <a:gd name="connsiteY22" fmla="*/ 1286244 h 1422769"/>
              <a:gd name="connsiteX23" fmla="*/ 598526 w 601701"/>
              <a:gd name="connsiteY23" fmla="*/ 1283069 h 1422769"/>
              <a:gd name="connsiteX24" fmla="*/ 595351 w 601701"/>
              <a:gd name="connsiteY24" fmla="*/ 1270369 h 1422769"/>
              <a:gd name="connsiteX25" fmla="*/ 582651 w 601701"/>
              <a:gd name="connsiteY25" fmla="*/ 1251319 h 1422769"/>
              <a:gd name="connsiteX26" fmla="*/ 582651 w 601701"/>
              <a:gd name="connsiteY26" fmla="*/ 1203694 h 1422769"/>
              <a:gd name="connsiteX27" fmla="*/ 595351 w 601701"/>
              <a:gd name="connsiteY27" fmla="*/ 1190994 h 1422769"/>
              <a:gd name="connsiteX28" fmla="*/ 601701 w 601701"/>
              <a:gd name="connsiteY28" fmla="*/ 1181469 h 1422769"/>
              <a:gd name="connsiteX29" fmla="*/ 595351 w 601701"/>
              <a:gd name="connsiteY29" fmla="*/ 1165594 h 1422769"/>
              <a:gd name="connsiteX30" fmla="*/ 541376 w 601701"/>
              <a:gd name="connsiteY30" fmla="*/ 1146544 h 1422769"/>
              <a:gd name="connsiteX31" fmla="*/ 528676 w 601701"/>
              <a:gd name="connsiteY31" fmla="*/ 1140194 h 1422769"/>
              <a:gd name="connsiteX32" fmla="*/ 519151 w 601701"/>
              <a:gd name="connsiteY32" fmla="*/ 1137019 h 1422769"/>
              <a:gd name="connsiteX33" fmla="*/ 512801 w 601701"/>
              <a:gd name="connsiteY33" fmla="*/ 1127494 h 1422769"/>
              <a:gd name="connsiteX34" fmla="*/ 522326 w 601701"/>
              <a:gd name="connsiteY34" fmla="*/ 1095744 h 1422769"/>
              <a:gd name="connsiteX35" fmla="*/ 538201 w 601701"/>
              <a:gd name="connsiteY35" fmla="*/ 1063994 h 1422769"/>
              <a:gd name="connsiteX36" fmla="*/ 544551 w 601701"/>
              <a:gd name="connsiteY36" fmla="*/ 1041769 h 1422769"/>
              <a:gd name="connsiteX37" fmla="*/ 550901 w 601701"/>
              <a:gd name="connsiteY37" fmla="*/ 1016369 h 1422769"/>
              <a:gd name="connsiteX38" fmla="*/ 547726 w 601701"/>
              <a:gd name="connsiteY38" fmla="*/ 984619 h 1422769"/>
              <a:gd name="connsiteX39" fmla="*/ 538201 w 601701"/>
              <a:gd name="connsiteY39" fmla="*/ 975094 h 1422769"/>
              <a:gd name="connsiteX40" fmla="*/ 535026 w 601701"/>
              <a:gd name="connsiteY40" fmla="*/ 962394 h 1422769"/>
              <a:gd name="connsiteX41" fmla="*/ 528676 w 601701"/>
              <a:gd name="connsiteY41" fmla="*/ 952869 h 1422769"/>
              <a:gd name="connsiteX42" fmla="*/ 525501 w 601701"/>
              <a:gd name="connsiteY42" fmla="*/ 911594 h 1422769"/>
              <a:gd name="connsiteX43" fmla="*/ 535026 w 601701"/>
              <a:gd name="connsiteY43" fmla="*/ 898894 h 1422769"/>
              <a:gd name="connsiteX44" fmla="*/ 541376 w 601701"/>
              <a:gd name="connsiteY44" fmla="*/ 886194 h 1422769"/>
              <a:gd name="connsiteX45" fmla="*/ 538201 w 601701"/>
              <a:gd name="connsiteY45" fmla="*/ 873494 h 1422769"/>
              <a:gd name="connsiteX46" fmla="*/ 522326 w 601701"/>
              <a:gd name="connsiteY46" fmla="*/ 857619 h 1422769"/>
              <a:gd name="connsiteX47" fmla="*/ 515976 w 601701"/>
              <a:gd name="connsiteY47" fmla="*/ 838569 h 1422769"/>
              <a:gd name="connsiteX48" fmla="*/ 490576 w 601701"/>
              <a:gd name="connsiteY48" fmla="*/ 835394 h 1422769"/>
              <a:gd name="connsiteX49" fmla="*/ 481051 w 601701"/>
              <a:gd name="connsiteY49" fmla="*/ 822694 h 1422769"/>
              <a:gd name="connsiteX50" fmla="*/ 474701 w 601701"/>
              <a:gd name="connsiteY50" fmla="*/ 800469 h 1422769"/>
              <a:gd name="connsiteX51" fmla="*/ 468351 w 601701"/>
              <a:gd name="connsiteY51" fmla="*/ 784594 h 1422769"/>
              <a:gd name="connsiteX52" fmla="*/ 458826 w 601701"/>
              <a:gd name="connsiteY52" fmla="*/ 673469 h 1422769"/>
              <a:gd name="connsiteX53" fmla="*/ 446126 w 601701"/>
              <a:gd name="connsiteY53" fmla="*/ 657594 h 1422769"/>
              <a:gd name="connsiteX54" fmla="*/ 420726 w 601701"/>
              <a:gd name="connsiteY54" fmla="*/ 648069 h 1422769"/>
              <a:gd name="connsiteX55" fmla="*/ 395326 w 601701"/>
              <a:gd name="connsiteY55" fmla="*/ 644894 h 1422769"/>
              <a:gd name="connsiteX56" fmla="*/ 366751 w 601701"/>
              <a:gd name="connsiteY56" fmla="*/ 632194 h 1422769"/>
              <a:gd name="connsiteX57" fmla="*/ 363576 w 601701"/>
              <a:gd name="connsiteY57" fmla="*/ 622669 h 1422769"/>
              <a:gd name="connsiteX58" fmla="*/ 350876 w 601701"/>
              <a:gd name="connsiteY58" fmla="*/ 597269 h 1422769"/>
              <a:gd name="connsiteX59" fmla="*/ 344526 w 601701"/>
              <a:gd name="connsiteY59" fmla="*/ 584569 h 1422769"/>
              <a:gd name="connsiteX60" fmla="*/ 315951 w 601701"/>
              <a:gd name="connsiteY60" fmla="*/ 540119 h 1422769"/>
              <a:gd name="connsiteX61" fmla="*/ 309601 w 601701"/>
              <a:gd name="connsiteY61" fmla="*/ 530594 h 1422769"/>
              <a:gd name="connsiteX62" fmla="*/ 303251 w 601701"/>
              <a:gd name="connsiteY62" fmla="*/ 505194 h 1422769"/>
              <a:gd name="connsiteX63" fmla="*/ 300076 w 601701"/>
              <a:gd name="connsiteY63" fmla="*/ 495669 h 1422769"/>
              <a:gd name="connsiteX64" fmla="*/ 296901 w 601701"/>
              <a:gd name="connsiteY64" fmla="*/ 479794 h 1422769"/>
              <a:gd name="connsiteX65" fmla="*/ 312776 w 601701"/>
              <a:gd name="connsiteY65" fmla="*/ 451219 h 1422769"/>
              <a:gd name="connsiteX66" fmla="*/ 325476 w 601701"/>
              <a:gd name="connsiteY66" fmla="*/ 448044 h 1422769"/>
              <a:gd name="connsiteX67" fmla="*/ 338176 w 601701"/>
              <a:gd name="connsiteY67" fmla="*/ 438519 h 1422769"/>
              <a:gd name="connsiteX68" fmla="*/ 369926 w 601701"/>
              <a:gd name="connsiteY68" fmla="*/ 416294 h 1422769"/>
              <a:gd name="connsiteX69" fmla="*/ 382626 w 601701"/>
              <a:gd name="connsiteY69" fmla="*/ 390894 h 1422769"/>
              <a:gd name="connsiteX70" fmla="*/ 388976 w 601701"/>
              <a:gd name="connsiteY70" fmla="*/ 381369 h 1422769"/>
              <a:gd name="connsiteX71" fmla="*/ 392151 w 601701"/>
              <a:gd name="connsiteY71" fmla="*/ 308344 h 1422769"/>
              <a:gd name="connsiteX72" fmla="*/ 398501 w 601701"/>
              <a:gd name="connsiteY72" fmla="*/ 298819 h 1422769"/>
              <a:gd name="connsiteX73" fmla="*/ 439776 w 601701"/>
              <a:gd name="connsiteY73" fmla="*/ 257544 h 1422769"/>
              <a:gd name="connsiteX74" fmla="*/ 423901 w 601701"/>
              <a:gd name="connsiteY74" fmla="*/ 203569 h 1422769"/>
              <a:gd name="connsiteX75" fmla="*/ 487401 w 601701"/>
              <a:gd name="connsiteY75" fmla="*/ 130544 h 1422769"/>
              <a:gd name="connsiteX76" fmla="*/ 547726 w 601701"/>
              <a:gd name="connsiteY76" fmla="*/ 67044 h 1422769"/>
              <a:gd name="connsiteX77" fmla="*/ 557251 w 601701"/>
              <a:gd name="connsiteY77" fmla="*/ 369 h 1422769"/>
              <a:gd name="connsiteX78" fmla="*/ 471526 w 601701"/>
              <a:gd name="connsiteY78" fmla="*/ 41644 h 1422769"/>
              <a:gd name="connsiteX79" fmla="*/ 354051 w 601701"/>
              <a:gd name="connsiteY79" fmla="*/ 73394 h 1422769"/>
              <a:gd name="connsiteX80" fmla="*/ 303251 w 601701"/>
              <a:gd name="connsiteY80" fmla="*/ 114669 h 1422769"/>
              <a:gd name="connsiteX81" fmla="*/ 242926 w 601701"/>
              <a:gd name="connsiteY81" fmla="*/ 130544 h 1422769"/>
              <a:gd name="connsiteX82" fmla="*/ 169901 w 601701"/>
              <a:gd name="connsiteY82" fmla="*/ 194044 h 1422769"/>
              <a:gd name="connsiteX83" fmla="*/ 154026 w 601701"/>
              <a:gd name="connsiteY83" fmla="*/ 257544 h 1422769"/>
              <a:gd name="connsiteX84" fmla="*/ 150851 w 601701"/>
              <a:gd name="connsiteY84" fmla="*/ 267069 h 1422769"/>
              <a:gd name="connsiteX85" fmla="*/ 157201 w 601701"/>
              <a:gd name="connsiteY85" fmla="*/ 368669 h 1422769"/>
              <a:gd name="connsiteX86" fmla="*/ 160376 w 601701"/>
              <a:gd name="connsiteY86" fmla="*/ 384544 h 1422769"/>
              <a:gd name="connsiteX87" fmla="*/ 166726 w 601701"/>
              <a:gd name="connsiteY87" fmla="*/ 514719 h 1422769"/>
              <a:gd name="connsiteX88" fmla="*/ 169901 w 601701"/>
              <a:gd name="connsiteY88" fmla="*/ 536944 h 1422769"/>
              <a:gd name="connsiteX89" fmla="*/ 176251 w 601701"/>
              <a:gd name="connsiteY89" fmla="*/ 559169 h 1422769"/>
              <a:gd name="connsiteX90" fmla="*/ 182601 w 601701"/>
              <a:gd name="connsiteY90" fmla="*/ 584569 h 1422769"/>
              <a:gd name="connsiteX91" fmla="*/ 185776 w 601701"/>
              <a:gd name="connsiteY91" fmla="*/ 597269 h 1422769"/>
              <a:gd name="connsiteX92" fmla="*/ 182601 w 601701"/>
              <a:gd name="connsiteY92" fmla="*/ 644894 h 1422769"/>
              <a:gd name="connsiteX93" fmla="*/ 176251 w 601701"/>
              <a:gd name="connsiteY93" fmla="*/ 657594 h 1422769"/>
              <a:gd name="connsiteX94" fmla="*/ 160376 w 601701"/>
              <a:gd name="connsiteY94" fmla="*/ 695694 h 1422769"/>
              <a:gd name="connsiteX95" fmla="*/ 150851 w 601701"/>
              <a:gd name="connsiteY95" fmla="*/ 717919 h 1422769"/>
              <a:gd name="connsiteX96" fmla="*/ 141326 w 601701"/>
              <a:gd name="connsiteY96" fmla="*/ 743319 h 1422769"/>
              <a:gd name="connsiteX97" fmla="*/ 134976 w 601701"/>
              <a:gd name="connsiteY97" fmla="*/ 781419 h 1422769"/>
              <a:gd name="connsiteX98" fmla="*/ 128626 w 601701"/>
              <a:gd name="connsiteY98" fmla="*/ 806819 h 1422769"/>
              <a:gd name="connsiteX99" fmla="*/ 125451 w 601701"/>
              <a:gd name="connsiteY99" fmla="*/ 822694 h 1422769"/>
              <a:gd name="connsiteX100" fmla="*/ 119101 w 601701"/>
              <a:gd name="connsiteY100" fmla="*/ 844919 h 1422769"/>
              <a:gd name="connsiteX101" fmla="*/ 112751 w 601701"/>
              <a:gd name="connsiteY101" fmla="*/ 873494 h 1422769"/>
              <a:gd name="connsiteX102" fmla="*/ 109576 w 601701"/>
              <a:gd name="connsiteY102" fmla="*/ 895719 h 1422769"/>
              <a:gd name="connsiteX103" fmla="*/ 103226 w 601701"/>
              <a:gd name="connsiteY103" fmla="*/ 933819 h 1422769"/>
              <a:gd name="connsiteX104" fmla="*/ 96876 w 601701"/>
              <a:gd name="connsiteY104" fmla="*/ 978269 h 1422769"/>
              <a:gd name="connsiteX105" fmla="*/ 87351 w 601701"/>
              <a:gd name="connsiteY105" fmla="*/ 1000494 h 1422769"/>
              <a:gd name="connsiteX106" fmla="*/ 84176 w 601701"/>
              <a:gd name="connsiteY106" fmla="*/ 1016369 h 1422769"/>
              <a:gd name="connsiteX107" fmla="*/ 74651 w 601701"/>
              <a:gd name="connsiteY107" fmla="*/ 1041769 h 1422769"/>
              <a:gd name="connsiteX108" fmla="*/ 61951 w 601701"/>
              <a:gd name="connsiteY108" fmla="*/ 1089394 h 1422769"/>
              <a:gd name="connsiteX109" fmla="*/ 58776 w 601701"/>
              <a:gd name="connsiteY109" fmla="*/ 1105269 h 1422769"/>
              <a:gd name="connsiteX110" fmla="*/ 39726 w 601701"/>
              <a:gd name="connsiteY110" fmla="*/ 1152894 h 1422769"/>
              <a:gd name="connsiteX111" fmla="*/ 27026 w 601701"/>
              <a:gd name="connsiteY111" fmla="*/ 1178294 h 1422769"/>
              <a:gd name="connsiteX112" fmla="*/ 20676 w 601701"/>
              <a:gd name="connsiteY112" fmla="*/ 1200519 h 1422769"/>
              <a:gd name="connsiteX113" fmla="*/ 17501 w 601701"/>
              <a:gd name="connsiteY113" fmla="*/ 1210044 h 1422769"/>
              <a:gd name="connsiteX114" fmla="*/ 11151 w 601701"/>
              <a:gd name="connsiteY114" fmla="*/ 1219569 h 1422769"/>
              <a:gd name="connsiteX115" fmla="*/ 4801 w 601701"/>
              <a:gd name="connsiteY115" fmla="*/ 1381494 h 1422769"/>
              <a:gd name="connsiteX116" fmla="*/ 14326 w 601701"/>
              <a:gd name="connsiteY116" fmla="*/ 1416419 h 1422769"/>
              <a:gd name="connsiteX117" fmla="*/ 36551 w 601701"/>
              <a:gd name="connsiteY117" fmla="*/ 1416419 h 1422769"/>
              <a:gd name="connsiteX0" fmla="*/ 36551 w 601701"/>
              <a:gd name="connsiteY0" fmla="*/ 1416419 h 1422769"/>
              <a:gd name="connsiteX1" fmla="*/ 52426 w 601701"/>
              <a:gd name="connsiteY1" fmla="*/ 1413244 h 1422769"/>
              <a:gd name="connsiteX2" fmla="*/ 61951 w 601701"/>
              <a:gd name="connsiteY2" fmla="*/ 1419594 h 1422769"/>
              <a:gd name="connsiteX3" fmla="*/ 74651 w 601701"/>
              <a:gd name="connsiteY3" fmla="*/ 1422769 h 1422769"/>
              <a:gd name="connsiteX4" fmla="*/ 109576 w 601701"/>
              <a:gd name="connsiteY4" fmla="*/ 1416419 h 1422769"/>
              <a:gd name="connsiteX5" fmla="*/ 119101 w 601701"/>
              <a:gd name="connsiteY5" fmla="*/ 1410069 h 1422769"/>
              <a:gd name="connsiteX6" fmla="*/ 131801 w 601701"/>
              <a:gd name="connsiteY6" fmla="*/ 1403719 h 1422769"/>
              <a:gd name="connsiteX7" fmla="*/ 141326 w 601701"/>
              <a:gd name="connsiteY7" fmla="*/ 1400544 h 1422769"/>
              <a:gd name="connsiteX8" fmla="*/ 173076 w 601701"/>
              <a:gd name="connsiteY8" fmla="*/ 1381494 h 1422769"/>
              <a:gd name="connsiteX9" fmla="*/ 185776 w 601701"/>
              <a:gd name="connsiteY9" fmla="*/ 1378319 h 1422769"/>
              <a:gd name="connsiteX10" fmla="*/ 233401 w 601701"/>
              <a:gd name="connsiteY10" fmla="*/ 1362444 h 1422769"/>
              <a:gd name="connsiteX11" fmla="*/ 246101 w 601701"/>
              <a:gd name="connsiteY11" fmla="*/ 1359269 h 1422769"/>
              <a:gd name="connsiteX12" fmla="*/ 258801 w 601701"/>
              <a:gd name="connsiteY12" fmla="*/ 1356094 h 1422769"/>
              <a:gd name="connsiteX13" fmla="*/ 268326 w 601701"/>
              <a:gd name="connsiteY13" fmla="*/ 1349744 h 1422769"/>
              <a:gd name="connsiteX14" fmla="*/ 309601 w 601701"/>
              <a:gd name="connsiteY14" fmla="*/ 1340219 h 1422769"/>
              <a:gd name="connsiteX15" fmla="*/ 335001 w 601701"/>
              <a:gd name="connsiteY15" fmla="*/ 1330694 h 1422769"/>
              <a:gd name="connsiteX16" fmla="*/ 354051 w 601701"/>
              <a:gd name="connsiteY16" fmla="*/ 1327519 h 1422769"/>
              <a:gd name="connsiteX17" fmla="*/ 385801 w 601701"/>
              <a:gd name="connsiteY17" fmla="*/ 1317994 h 1422769"/>
              <a:gd name="connsiteX18" fmla="*/ 414376 w 601701"/>
              <a:gd name="connsiteY18" fmla="*/ 1314819 h 1422769"/>
              <a:gd name="connsiteX19" fmla="*/ 487401 w 601701"/>
              <a:gd name="connsiteY19" fmla="*/ 1305294 h 1422769"/>
              <a:gd name="connsiteX20" fmla="*/ 500101 w 601701"/>
              <a:gd name="connsiteY20" fmla="*/ 1302119 h 1422769"/>
              <a:gd name="connsiteX21" fmla="*/ 522326 w 601701"/>
              <a:gd name="connsiteY21" fmla="*/ 1295769 h 1422769"/>
              <a:gd name="connsiteX22" fmla="*/ 579476 w 601701"/>
              <a:gd name="connsiteY22" fmla="*/ 1286244 h 1422769"/>
              <a:gd name="connsiteX23" fmla="*/ 598526 w 601701"/>
              <a:gd name="connsiteY23" fmla="*/ 1283069 h 1422769"/>
              <a:gd name="connsiteX24" fmla="*/ 595351 w 601701"/>
              <a:gd name="connsiteY24" fmla="*/ 1270369 h 1422769"/>
              <a:gd name="connsiteX25" fmla="*/ 582651 w 601701"/>
              <a:gd name="connsiteY25" fmla="*/ 1251319 h 1422769"/>
              <a:gd name="connsiteX26" fmla="*/ 582651 w 601701"/>
              <a:gd name="connsiteY26" fmla="*/ 1203694 h 1422769"/>
              <a:gd name="connsiteX27" fmla="*/ 595351 w 601701"/>
              <a:gd name="connsiteY27" fmla="*/ 1190994 h 1422769"/>
              <a:gd name="connsiteX28" fmla="*/ 601701 w 601701"/>
              <a:gd name="connsiteY28" fmla="*/ 1181469 h 1422769"/>
              <a:gd name="connsiteX29" fmla="*/ 595351 w 601701"/>
              <a:gd name="connsiteY29" fmla="*/ 1165594 h 1422769"/>
              <a:gd name="connsiteX30" fmla="*/ 541376 w 601701"/>
              <a:gd name="connsiteY30" fmla="*/ 1146544 h 1422769"/>
              <a:gd name="connsiteX31" fmla="*/ 528676 w 601701"/>
              <a:gd name="connsiteY31" fmla="*/ 1140194 h 1422769"/>
              <a:gd name="connsiteX32" fmla="*/ 519151 w 601701"/>
              <a:gd name="connsiteY32" fmla="*/ 1137019 h 1422769"/>
              <a:gd name="connsiteX33" fmla="*/ 512801 w 601701"/>
              <a:gd name="connsiteY33" fmla="*/ 1127494 h 1422769"/>
              <a:gd name="connsiteX34" fmla="*/ 522326 w 601701"/>
              <a:gd name="connsiteY34" fmla="*/ 1095744 h 1422769"/>
              <a:gd name="connsiteX35" fmla="*/ 538201 w 601701"/>
              <a:gd name="connsiteY35" fmla="*/ 1063994 h 1422769"/>
              <a:gd name="connsiteX36" fmla="*/ 544551 w 601701"/>
              <a:gd name="connsiteY36" fmla="*/ 1041769 h 1422769"/>
              <a:gd name="connsiteX37" fmla="*/ 550901 w 601701"/>
              <a:gd name="connsiteY37" fmla="*/ 1016369 h 1422769"/>
              <a:gd name="connsiteX38" fmla="*/ 547726 w 601701"/>
              <a:gd name="connsiteY38" fmla="*/ 984619 h 1422769"/>
              <a:gd name="connsiteX39" fmla="*/ 538201 w 601701"/>
              <a:gd name="connsiteY39" fmla="*/ 975094 h 1422769"/>
              <a:gd name="connsiteX40" fmla="*/ 535026 w 601701"/>
              <a:gd name="connsiteY40" fmla="*/ 962394 h 1422769"/>
              <a:gd name="connsiteX41" fmla="*/ 528676 w 601701"/>
              <a:gd name="connsiteY41" fmla="*/ 952869 h 1422769"/>
              <a:gd name="connsiteX42" fmla="*/ 525501 w 601701"/>
              <a:gd name="connsiteY42" fmla="*/ 911594 h 1422769"/>
              <a:gd name="connsiteX43" fmla="*/ 535026 w 601701"/>
              <a:gd name="connsiteY43" fmla="*/ 898894 h 1422769"/>
              <a:gd name="connsiteX44" fmla="*/ 541376 w 601701"/>
              <a:gd name="connsiteY44" fmla="*/ 886194 h 1422769"/>
              <a:gd name="connsiteX45" fmla="*/ 538201 w 601701"/>
              <a:gd name="connsiteY45" fmla="*/ 873494 h 1422769"/>
              <a:gd name="connsiteX46" fmla="*/ 522326 w 601701"/>
              <a:gd name="connsiteY46" fmla="*/ 857619 h 1422769"/>
              <a:gd name="connsiteX47" fmla="*/ 515976 w 601701"/>
              <a:gd name="connsiteY47" fmla="*/ 838569 h 1422769"/>
              <a:gd name="connsiteX48" fmla="*/ 490576 w 601701"/>
              <a:gd name="connsiteY48" fmla="*/ 835394 h 1422769"/>
              <a:gd name="connsiteX49" fmla="*/ 481051 w 601701"/>
              <a:gd name="connsiteY49" fmla="*/ 822694 h 1422769"/>
              <a:gd name="connsiteX50" fmla="*/ 474701 w 601701"/>
              <a:gd name="connsiteY50" fmla="*/ 800469 h 1422769"/>
              <a:gd name="connsiteX51" fmla="*/ 468351 w 601701"/>
              <a:gd name="connsiteY51" fmla="*/ 784594 h 1422769"/>
              <a:gd name="connsiteX52" fmla="*/ 458826 w 601701"/>
              <a:gd name="connsiteY52" fmla="*/ 673469 h 1422769"/>
              <a:gd name="connsiteX53" fmla="*/ 446126 w 601701"/>
              <a:gd name="connsiteY53" fmla="*/ 657594 h 1422769"/>
              <a:gd name="connsiteX54" fmla="*/ 420726 w 601701"/>
              <a:gd name="connsiteY54" fmla="*/ 648069 h 1422769"/>
              <a:gd name="connsiteX55" fmla="*/ 395326 w 601701"/>
              <a:gd name="connsiteY55" fmla="*/ 644894 h 1422769"/>
              <a:gd name="connsiteX56" fmla="*/ 366751 w 601701"/>
              <a:gd name="connsiteY56" fmla="*/ 632194 h 1422769"/>
              <a:gd name="connsiteX57" fmla="*/ 363576 w 601701"/>
              <a:gd name="connsiteY57" fmla="*/ 622669 h 1422769"/>
              <a:gd name="connsiteX58" fmla="*/ 350876 w 601701"/>
              <a:gd name="connsiteY58" fmla="*/ 597269 h 1422769"/>
              <a:gd name="connsiteX59" fmla="*/ 344526 w 601701"/>
              <a:gd name="connsiteY59" fmla="*/ 584569 h 1422769"/>
              <a:gd name="connsiteX60" fmla="*/ 315951 w 601701"/>
              <a:gd name="connsiteY60" fmla="*/ 540119 h 1422769"/>
              <a:gd name="connsiteX61" fmla="*/ 309601 w 601701"/>
              <a:gd name="connsiteY61" fmla="*/ 530594 h 1422769"/>
              <a:gd name="connsiteX62" fmla="*/ 303251 w 601701"/>
              <a:gd name="connsiteY62" fmla="*/ 505194 h 1422769"/>
              <a:gd name="connsiteX63" fmla="*/ 300076 w 601701"/>
              <a:gd name="connsiteY63" fmla="*/ 495669 h 1422769"/>
              <a:gd name="connsiteX64" fmla="*/ 296901 w 601701"/>
              <a:gd name="connsiteY64" fmla="*/ 479794 h 1422769"/>
              <a:gd name="connsiteX65" fmla="*/ 312776 w 601701"/>
              <a:gd name="connsiteY65" fmla="*/ 451219 h 1422769"/>
              <a:gd name="connsiteX66" fmla="*/ 325476 w 601701"/>
              <a:gd name="connsiteY66" fmla="*/ 448044 h 1422769"/>
              <a:gd name="connsiteX67" fmla="*/ 338176 w 601701"/>
              <a:gd name="connsiteY67" fmla="*/ 438519 h 1422769"/>
              <a:gd name="connsiteX68" fmla="*/ 369926 w 601701"/>
              <a:gd name="connsiteY68" fmla="*/ 416294 h 1422769"/>
              <a:gd name="connsiteX69" fmla="*/ 382626 w 601701"/>
              <a:gd name="connsiteY69" fmla="*/ 390894 h 1422769"/>
              <a:gd name="connsiteX70" fmla="*/ 388976 w 601701"/>
              <a:gd name="connsiteY70" fmla="*/ 381369 h 1422769"/>
              <a:gd name="connsiteX71" fmla="*/ 392151 w 601701"/>
              <a:gd name="connsiteY71" fmla="*/ 308344 h 1422769"/>
              <a:gd name="connsiteX72" fmla="*/ 439776 w 601701"/>
              <a:gd name="connsiteY72" fmla="*/ 257544 h 1422769"/>
              <a:gd name="connsiteX73" fmla="*/ 423901 w 601701"/>
              <a:gd name="connsiteY73" fmla="*/ 203569 h 1422769"/>
              <a:gd name="connsiteX74" fmla="*/ 487401 w 601701"/>
              <a:gd name="connsiteY74" fmla="*/ 130544 h 1422769"/>
              <a:gd name="connsiteX75" fmla="*/ 547726 w 601701"/>
              <a:gd name="connsiteY75" fmla="*/ 67044 h 1422769"/>
              <a:gd name="connsiteX76" fmla="*/ 557251 w 601701"/>
              <a:gd name="connsiteY76" fmla="*/ 369 h 1422769"/>
              <a:gd name="connsiteX77" fmla="*/ 471526 w 601701"/>
              <a:gd name="connsiteY77" fmla="*/ 41644 h 1422769"/>
              <a:gd name="connsiteX78" fmla="*/ 354051 w 601701"/>
              <a:gd name="connsiteY78" fmla="*/ 73394 h 1422769"/>
              <a:gd name="connsiteX79" fmla="*/ 303251 w 601701"/>
              <a:gd name="connsiteY79" fmla="*/ 114669 h 1422769"/>
              <a:gd name="connsiteX80" fmla="*/ 242926 w 601701"/>
              <a:gd name="connsiteY80" fmla="*/ 130544 h 1422769"/>
              <a:gd name="connsiteX81" fmla="*/ 169901 w 601701"/>
              <a:gd name="connsiteY81" fmla="*/ 194044 h 1422769"/>
              <a:gd name="connsiteX82" fmla="*/ 154026 w 601701"/>
              <a:gd name="connsiteY82" fmla="*/ 257544 h 1422769"/>
              <a:gd name="connsiteX83" fmla="*/ 150851 w 601701"/>
              <a:gd name="connsiteY83" fmla="*/ 267069 h 1422769"/>
              <a:gd name="connsiteX84" fmla="*/ 157201 w 601701"/>
              <a:gd name="connsiteY84" fmla="*/ 368669 h 1422769"/>
              <a:gd name="connsiteX85" fmla="*/ 160376 w 601701"/>
              <a:gd name="connsiteY85" fmla="*/ 384544 h 1422769"/>
              <a:gd name="connsiteX86" fmla="*/ 166726 w 601701"/>
              <a:gd name="connsiteY86" fmla="*/ 514719 h 1422769"/>
              <a:gd name="connsiteX87" fmla="*/ 169901 w 601701"/>
              <a:gd name="connsiteY87" fmla="*/ 536944 h 1422769"/>
              <a:gd name="connsiteX88" fmla="*/ 176251 w 601701"/>
              <a:gd name="connsiteY88" fmla="*/ 559169 h 1422769"/>
              <a:gd name="connsiteX89" fmla="*/ 182601 w 601701"/>
              <a:gd name="connsiteY89" fmla="*/ 584569 h 1422769"/>
              <a:gd name="connsiteX90" fmla="*/ 185776 w 601701"/>
              <a:gd name="connsiteY90" fmla="*/ 597269 h 1422769"/>
              <a:gd name="connsiteX91" fmla="*/ 182601 w 601701"/>
              <a:gd name="connsiteY91" fmla="*/ 644894 h 1422769"/>
              <a:gd name="connsiteX92" fmla="*/ 176251 w 601701"/>
              <a:gd name="connsiteY92" fmla="*/ 657594 h 1422769"/>
              <a:gd name="connsiteX93" fmla="*/ 160376 w 601701"/>
              <a:gd name="connsiteY93" fmla="*/ 695694 h 1422769"/>
              <a:gd name="connsiteX94" fmla="*/ 150851 w 601701"/>
              <a:gd name="connsiteY94" fmla="*/ 717919 h 1422769"/>
              <a:gd name="connsiteX95" fmla="*/ 141326 w 601701"/>
              <a:gd name="connsiteY95" fmla="*/ 743319 h 1422769"/>
              <a:gd name="connsiteX96" fmla="*/ 134976 w 601701"/>
              <a:gd name="connsiteY96" fmla="*/ 781419 h 1422769"/>
              <a:gd name="connsiteX97" fmla="*/ 128626 w 601701"/>
              <a:gd name="connsiteY97" fmla="*/ 806819 h 1422769"/>
              <a:gd name="connsiteX98" fmla="*/ 125451 w 601701"/>
              <a:gd name="connsiteY98" fmla="*/ 822694 h 1422769"/>
              <a:gd name="connsiteX99" fmla="*/ 119101 w 601701"/>
              <a:gd name="connsiteY99" fmla="*/ 844919 h 1422769"/>
              <a:gd name="connsiteX100" fmla="*/ 112751 w 601701"/>
              <a:gd name="connsiteY100" fmla="*/ 873494 h 1422769"/>
              <a:gd name="connsiteX101" fmla="*/ 109576 w 601701"/>
              <a:gd name="connsiteY101" fmla="*/ 895719 h 1422769"/>
              <a:gd name="connsiteX102" fmla="*/ 103226 w 601701"/>
              <a:gd name="connsiteY102" fmla="*/ 933819 h 1422769"/>
              <a:gd name="connsiteX103" fmla="*/ 96876 w 601701"/>
              <a:gd name="connsiteY103" fmla="*/ 978269 h 1422769"/>
              <a:gd name="connsiteX104" fmla="*/ 87351 w 601701"/>
              <a:gd name="connsiteY104" fmla="*/ 1000494 h 1422769"/>
              <a:gd name="connsiteX105" fmla="*/ 84176 w 601701"/>
              <a:gd name="connsiteY105" fmla="*/ 1016369 h 1422769"/>
              <a:gd name="connsiteX106" fmla="*/ 74651 w 601701"/>
              <a:gd name="connsiteY106" fmla="*/ 1041769 h 1422769"/>
              <a:gd name="connsiteX107" fmla="*/ 61951 w 601701"/>
              <a:gd name="connsiteY107" fmla="*/ 1089394 h 1422769"/>
              <a:gd name="connsiteX108" fmla="*/ 58776 w 601701"/>
              <a:gd name="connsiteY108" fmla="*/ 1105269 h 1422769"/>
              <a:gd name="connsiteX109" fmla="*/ 39726 w 601701"/>
              <a:gd name="connsiteY109" fmla="*/ 1152894 h 1422769"/>
              <a:gd name="connsiteX110" fmla="*/ 27026 w 601701"/>
              <a:gd name="connsiteY110" fmla="*/ 1178294 h 1422769"/>
              <a:gd name="connsiteX111" fmla="*/ 20676 w 601701"/>
              <a:gd name="connsiteY111" fmla="*/ 1200519 h 1422769"/>
              <a:gd name="connsiteX112" fmla="*/ 17501 w 601701"/>
              <a:gd name="connsiteY112" fmla="*/ 1210044 h 1422769"/>
              <a:gd name="connsiteX113" fmla="*/ 11151 w 601701"/>
              <a:gd name="connsiteY113" fmla="*/ 1219569 h 1422769"/>
              <a:gd name="connsiteX114" fmla="*/ 4801 w 601701"/>
              <a:gd name="connsiteY114" fmla="*/ 1381494 h 1422769"/>
              <a:gd name="connsiteX115" fmla="*/ 14326 w 601701"/>
              <a:gd name="connsiteY115" fmla="*/ 1416419 h 1422769"/>
              <a:gd name="connsiteX116" fmla="*/ 36551 w 601701"/>
              <a:gd name="connsiteY116" fmla="*/ 1416419 h 1422769"/>
              <a:gd name="connsiteX0" fmla="*/ 36551 w 601701"/>
              <a:gd name="connsiteY0" fmla="*/ 1416419 h 1422769"/>
              <a:gd name="connsiteX1" fmla="*/ 52426 w 601701"/>
              <a:gd name="connsiteY1" fmla="*/ 1413244 h 1422769"/>
              <a:gd name="connsiteX2" fmla="*/ 61951 w 601701"/>
              <a:gd name="connsiteY2" fmla="*/ 1419594 h 1422769"/>
              <a:gd name="connsiteX3" fmla="*/ 74651 w 601701"/>
              <a:gd name="connsiteY3" fmla="*/ 1422769 h 1422769"/>
              <a:gd name="connsiteX4" fmla="*/ 109576 w 601701"/>
              <a:gd name="connsiteY4" fmla="*/ 1416419 h 1422769"/>
              <a:gd name="connsiteX5" fmla="*/ 119101 w 601701"/>
              <a:gd name="connsiteY5" fmla="*/ 1410069 h 1422769"/>
              <a:gd name="connsiteX6" fmla="*/ 131801 w 601701"/>
              <a:gd name="connsiteY6" fmla="*/ 1403719 h 1422769"/>
              <a:gd name="connsiteX7" fmla="*/ 141326 w 601701"/>
              <a:gd name="connsiteY7" fmla="*/ 1400544 h 1422769"/>
              <a:gd name="connsiteX8" fmla="*/ 173076 w 601701"/>
              <a:gd name="connsiteY8" fmla="*/ 1381494 h 1422769"/>
              <a:gd name="connsiteX9" fmla="*/ 185776 w 601701"/>
              <a:gd name="connsiteY9" fmla="*/ 1378319 h 1422769"/>
              <a:gd name="connsiteX10" fmla="*/ 233401 w 601701"/>
              <a:gd name="connsiteY10" fmla="*/ 1362444 h 1422769"/>
              <a:gd name="connsiteX11" fmla="*/ 246101 w 601701"/>
              <a:gd name="connsiteY11" fmla="*/ 1359269 h 1422769"/>
              <a:gd name="connsiteX12" fmla="*/ 258801 w 601701"/>
              <a:gd name="connsiteY12" fmla="*/ 1356094 h 1422769"/>
              <a:gd name="connsiteX13" fmla="*/ 268326 w 601701"/>
              <a:gd name="connsiteY13" fmla="*/ 1349744 h 1422769"/>
              <a:gd name="connsiteX14" fmla="*/ 309601 w 601701"/>
              <a:gd name="connsiteY14" fmla="*/ 1340219 h 1422769"/>
              <a:gd name="connsiteX15" fmla="*/ 335001 w 601701"/>
              <a:gd name="connsiteY15" fmla="*/ 1330694 h 1422769"/>
              <a:gd name="connsiteX16" fmla="*/ 354051 w 601701"/>
              <a:gd name="connsiteY16" fmla="*/ 1327519 h 1422769"/>
              <a:gd name="connsiteX17" fmla="*/ 385801 w 601701"/>
              <a:gd name="connsiteY17" fmla="*/ 1317994 h 1422769"/>
              <a:gd name="connsiteX18" fmla="*/ 414376 w 601701"/>
              <a:gd name="connsiteY18" fmla="*/ 1314819 h 1422769"/>
              <a:gd name="connsiteX19" fmla="*/ 487401 w 601701"/>
              <a:gd name="connsiteY19" fmla="*/ 1305294 h 1422769"/>
              <a:gd name="connsiteX20" fmla="*/ 500101 w 601701"/>
              <a:gd name="connsiteY20" fmla="*/ 1302119 h 1422769"/>
              <a:gd name="connsiteX21" fmla="*/ 522326 w 601701"/>
              <a:gd name="connsiteY21" fmla="*/ 1295769 h 1422769"/>
              <a:gd name="connsiteX22" fmla="*/ 579476 w 601701"/>
              <a:gd name="connsiteY22" fmla="*/ 1286244 h 1422769"/>
              <a:gd name="connsiteX23" fmla="*/ 598526 w 601701"/>
              <a:gd name="connsiteY23" fmla="*/ 1283069 h 1422769"/>
              <a:gd name="connsiteX24" fmla="*/ 595351 w 601701"/>
              <a:gd name="connsiteY24" fmla="*/ 1270369 h 1422769"/>
              <a:gd name="connsiteX25" fmla="*/ 582651 w 601701"/>
              <a:gd name="connsiteY25" fmla="*/ 1251319 h 1422769"/>
              <a:gd name="connsiteX26" fmla="*/ 582651 w 601701"/>
              <a:gd name="connsiteY26" fmla="*/ 1203694 h 1422769"/>
              <a:gd name="connsiteX27" fmla="*/ 595351 w 601701"/>
              <a:gd name="connsiteY27" fmla="*/ 1190994 h 1422769"/>
              <a:gd name="connsiteX28" fmla="*/ 601701 w 601701"/>
              <a:gd name="connsiteY28" fmla="*/ 1181469 h 1422769"/>
              <a:gd name="connsiteX29" fmla="*/ 595351 w 601701"/>
              <a:gd name="connsiteY29" fmla="*/ 1165594 h 1422769"/>
              <a:gd name="connsiteX30" fmla="*/ 541376 w 601701"/>
              <a:gd name="connsiteY30" fmla="*/ 1146544 h 1422769"/>
              <a:gd name="connsiteX31" fmla="*/ 528676 w 601701"/>
              <a:gd name="connsiteY31" fmla="*/ 1140194 h 1422769"/>
              <a:gd name="connsiteX32" fmla="*/ 519151 w 601701"/>
              <a:gd name="connsiteY32" fmla="*/ 1137019 h 1422769"/>
              <a:gd name="connsiteX33" fmla="*/ 512801 w 601701"/>
              <a:gd name="connsiteY33" fmla="*/ 1127494 h 1422769"/>
              <a:gd name="connsiteX34" fmla="*/ 522326 w 601701"/>
              <a:gd name="connsiteY34" fmla="*/ 1095744 h 1422769"/>
              <a:gd name="connsiteX35" fmla="*/ 538201 w 601701"/>
              <a:gd name="connsiteY35" fmla="*/ 1063994 h 1422769"/>
              <a:gd name="connsiteX36" fmla="*/ 544551 w 601701"/>
              <a:gd name="connsiteY36" fmla="*/ 1041769 h 1422769"/>
              <a:gd name="connsiteX37" fmla="*/ 550901 w 601701"/>
              <a:gd name="connsiteY37" fmla="*/ 1016369 h 1422769"/>
              <a:gd name="connsiteX38" fmla="*/ 547726 w 601701"/>
              <a:gd name="connsiteY38" fmla="*/ 984619 h 1422769"/>
              <a:gd name="connsiteX39" fmla="*/ 538201 w 601701"/>
              <a:gd name="connsiteY39" fmla="*/ 975094 h 1422769"/>
              <a:gd name="connsiteX40" fmla="*/ 535026 w 601701"/>
              <a:gd name="connsiteY40" fmla="*/ 962394 h 1422769"/>
              <a:gd name="connsiteX41" fmla="*/ 528676 w 601701"/>
              <a:gd name="connsiteY41" fmla="*/ 952869 h 1422769"/>
              <a:gd name="connsiteX42" fmla="*/ 525501 w 601701"/>
              <a:gd name="connsiteY42" fmla="*/ 911594 h 1422769"/>
              <a:gd name="connsiteX43" fmla="*/ 535026 w 601701"/>
              <a:gd name="connsiteY43" fmla="*/ 898894 h 1422769"/>
              <a:gd name="connsiteX44" fmla="*/ 541376 w 601701"/>
              <a:gd name="connsiteY44" fmla="*/ 886194 h 1422769"/>
              <a:gd name="connsiteX45" fmla="*/ 538201 w 601701"/>
              <a:gd name="connsiteY45" fmla="*/ 873494 h 1422769"/>
              <a:gd name="connsiteX46" fmla="*/ 522326 w 601701"/>
              <a:gd name="connsiteY46" fmla="*/ 857619 h 1422769"/>
              <a:gd name="connsiteX47" fmla="*/ 515976 w 601701"/>
              <a:gd name="connsiteY47" fmla="*/ 838569 h 1422769"/>
              <a:gd name="connsiteX48" fmla="*/ 490576 w 601701"/>
              <a:gd name="connsiteY48" fmla="*/ 835394 h 1422769"/>
              <a:gd name="connsiteX49" fmla="*/ 481051 w 601701"/>
              <a:gd name="connsiteY49" fmla="*/ 822694 h 1422769"/>
              <a:gd name="connsiteX50" fmla="*/ 474701 w 601701"/>
              <a:gd name="connsiteY50" fmla="*/ 800469 h 1422769"/>
              <a:gd name="connsiteX51" fmla="*/ 468351 w 601701"/>
              <a:gd name="connsiteY51" fmla="*/ 784594 h 1422769"/>
              <a:gd name="connsiteX52" fmla="*/ 458826 w 601701"/>
              <a:gd name="connsiteY52" fmla="*/ 673469 h 1422769"/>
              <a:gd name="connsiteX53" fmla="*/ 446126 w 601701"/>
              <a:gd name="connsiteY53" fmla="*/ 657594 h 1422769"/>
              <a:gd name="connsiteX54" fmla="*/ 420726 w 601701"/>
              <a:gd name="connsiteY54" fmla="*/ 648069 h 1422769"/>
              <a:gd name="connsiteX55" fmla="*/ 395326 w 601701"/>
              <a:gd name="connsiteY55" fmla="*/ 644894 h 1422769"/>
              <a:gd name="connsiteX56" fmla="*/ 366751 w 601701"/>
              <a:gd name="connsiteY56" fmla="*/ 632194 h 1422769"/>
              <a:gd name="connsiteX57" fmla="*/ 363576 w 601701"/>
              <a:gd name="connsiteY57" fmla="*/ 622669 h 1422769"/>
              <a:gd name="connsiteX58" fmla="*/ 350876 w 601701"/>
              <a:gd name="connsiteY58" fmla="*/ 597269 h 1422769"/>
              <a:gd name="connsiteX59" fmla="*/ 344526 w 601701"/>
              <a:gd name="connsiteY59" fmla="*/ 584569 h 1422769"/>
              <a:gd name="connsiteX60" fmla="*/ 315951 w 601701"/>
              <a:gd name="connsiteY60" fmla="*/ 540119 h 1422769"/>
              <a:gd name="connsiteX61" fmla="*/ 309601 w 601701"/>
              <a:gd name="connsiteY61" fmla="*/ 530594 h 1422769"/>
              <a:gd name="connsiteX62" fmla="*/ 303251 w 601701"/>
              <a:gd name="connsiteY62" fmla="*/ 505194 h 1422769"/>
              <a:gd name="connsiteX63" fmla="*/ 300076 w 601701"/>
              <a:gd name="connsiteY63" fmla="*/ 495669 h 1422769"/>
              <a:gd name="connsiteX64" fmla="*/ 296901 w 601701"/>
              <a:gd name="connsiteY64" fmla="*/ 479794 h 1422769"/>
              <a:gd name="connsiteX65" fmla="*/ 312776 w 601701"/>
              <a:gd name="connsiteY65" fmla="*/ 451219 h 1422769"/>
              <a:gd name="connsiteX66" fmla="*/ 325476 w 601701"/>
              <a:gd name="connsiteY66" fmla="*/ 448044 h 1422769"/>
              <a:gd name="connsiteX67" fmla="*/ 338176 w 601701"/>
              <a:gd name="connsiteY67" fmla="*/ 438519 h 1422769"/>
              <a:gd name="connsiteX68" fmla="*/ 369926 w 601701"/>
              <a:gd name="connsiteY68" fmla="*/ 416294 h 1422769"/>
              <a:gd name="connsiteX69" fmla="*/ 382626 w 601701"/>
              <a:gd name="connsiteY69" fmla="*/ 390894 h 1422769"/>
              <a:gd name="connsiteX70" fmla="*/ 388976 w 601701"/>
              <a:gd name="connsiteY70" fmla="*/ 381369 h 1422769"/>
              <a:gd name="connsiteX71" fmla="*/ 392151 w 601701"/>
              <a:gd name="connsiteY71" fmla="*/ 317869 h 1422769"/>
              <a:gd name="connsiteX72" fmla="*/ 439776 w 601701"/>
              <a:gd name="connsiteY72" fmla="*/ 257544 h 1422769"/>
              <a:gd name="connsiteX73" fmla="*/ 423901 w 601701"/>
              <a:gd name="connsiteY73" fmla="*/ 203569 h 1422769"/>
              <a:gd name="connsiteX74" fmla="*/ 487401 w 601701"/>
              <a:gd name="connsiteY74" fmla="*/ 130544 h 1422769"/>
              <a:gd name="connsiteX75" fmla="*/ 547726 w 601701"/>
              <a:gd name="connsiteY75" fmla="*/ 67044 h 1422769"/>
              <a:gd name="connsiteX76" fmla="*/ 557251 w 601701"/>
              <a:gd name="connsiteY76" fmla="*/ 369 h 1422769"/>
              <a:gd name="connsiteX77" fmla="*/ 471526 w 601701"/>
              <a:gd name="connsiteY77" fmla="*/ 41644 h 1422769"/>
              <a:gd name="connsiteX78" fmla="*/ 354051 w 601701"/>
              <a:gd name="connsiteY78" fmla="*/ 73394 h 1422769"/>
              <a:gd name="connsiteX79" fmla="*/ 303251 w 601701"/>
              <a:gd name="connsiteY79" fmla="*/ 114669 h 1422769"/>
              <a:gd name="connsiteX80" fmla="*/ 242926 w 601701"/>
              <a:gd name="connsiteY80" fmla="*/ 130544 h 1422769"/>
              <a:gd name="connsiteX81" fmla="*/ 169901 w 601701"/>
              <a:gd name="connsiteY81" fmla="*/ 194044 h 1422769"/>
              <a:gd name="connsiteX82" fmla="*/ 154026 w 601701"/>
              <a:gd name="connsiteY82" fmla="*/ 257544 h 1422769"/>
              <a:gd name="connsiteX83" fmla="*/ 150851 w 601701"/>
              <a:gd name="connsiteY83" fmla="*/ 267069 h 1422769"/>
              <a:gd name="connsiteX84" fmla="*/ 157201 w 601701"/>
              <a:gd name="connsiteY84" fmla="*/ 368669 h 1422769"/>
              <a:gd name="connsiteX85" fmla="*/ 160376 w 601701"/>
              <a:gd name="connsiteY85" fmla="*/ 384544 h 1422769"/>
              <a:gd name="connsiteX86" fmla="*/ 166726 w 601701"/>
              <a:gd name="connsiteY86" fmla="*/ 514719 h 1422769"/>
              <a:gd name="connsiteX87" fmla="*/ 169901 w 601701"/>
              <a:gd name="connsiteY87" fmla="*/ 536944 h 1422769"/>
              <a:gd name="connsiteX88" fmla="*/ 176251 w 601701"/>
              <a:gd name="connsiteY88" fmla="*/ 559169 h 1422769"/>
              <a:gd name="connsiteX89" fmla="*/ 182601 w 601701"/>
              <a:gd name="connsiteY89" fmla="*/ 584569 h 1422769"/>
              <a:gd name="connsiteX90" fmla="*/ 185776 w 601701"/>
              <a:gd name="connsiteY90" fmla="*/ 597269 h 1422769"/>
              <a:gd name="connsiteX91" fmla="*/ 182601 w 601701"/>
              <a:gd name="connsiteY91" fmla="*/ 644894 h 1422769"/>
              <a:gd name="connsiteX92" fmla="*/ 176251 w 601701"/>
              <a:gd name="connsiteY92" fmla="*/ 657594 h 1422769"/>
              <a:gd name="connsiteX93" fmla="*/ 160376 w 601701"/>
              <a:gd name="connsiteY93" fmla="*/ 695694 h 1422769"/>
              <a:gd name="connsiteX94" fmla="*/ 150851 w 601701"/>
              <a:gd name="connsiteY94" fmla="*/ 717919 h 1422769"/>
              <a:gd name="connsiteX95" fmla="*/ 141326 w 601701"/>
              <a:gd name="connsiteY95" fmla="*/ 743319 h 1422769"/>
              <a:gd name="connsiteX96" fmla="*/ 134976 w 601701"/>
              <a:gd name="connsiteY96" fmla="*/ 781419 h 1422769"/>
              <a:gd name="connsiteX97" fmla="*/ 128626 w 601701"/>
              <a:gd name="connsiteY97" fmla="*/ 806819 h 1422769"/>
              <a:gd name="connsiteX98" fmla="*/ 125451 w 601701"/>
              <a:gd name="connsiteY98" fmla="*/ 822694 h 1422769"/>
              <a:gd name="connsiteX99" fmla="*/ 119101 w 601701"/>
              <a:gd name="connsiteY99" fmla="*/ 844919 h 1422769"/>
              <a:gd name="connsiteX100" fmla="*/ 112751 w 601701"/>
              <a:gd name="connsiteY100" fmla="*/ 873494 h 1422769"/>
              <a:gd name="connsiteX101" fmla="*/ 109576 w 601701"/>
              <a:gd name="connsiteY101" fmla="*/ 895719 h 1422769"/>
              <a:gd name="connsiteX102" fmla="*/ 103226 w 601701"/>
              <a:gd name="connsiteY102" fmla="*/ 933819 h 1422769"/>
              <a:gd name="connsiteX103" fmla="*/ 96876 w 601701"/>
              <a:gd name="connsiteY103" fmla="*/ 978269 h 1422769"/>
              <a:gd name="connsiteX104" fmla="*/ 87351 w 601701"/>
              <a:gd name="connsiteY104" fmla="*/ 1000494 h 1422769"/>
              <a:gd name="connsiteX105" fmla="*/ 84176 w 601701"/>
              <a:gd name="connsiteY105" fmla="*/ 1016369 h 1422769"/>
              <a:gd name="connsiteX106" fmla="*/ 74651 w 601701"/>
              <a:gd name="connsiteY106" fmla="*/ 1041769 h 1422769"/>
              <a:gd name="connsiteX107" fmla="*/ 61951 w 601701"/>
              <a:gd name="connsiteY107" fmla="*/ 1089394 h 1422769"/>
              <a:gd name="connsiteX108" fmla="*/ 58776 w 601701"/>
              <a:gd name="connsiteY108" fmla="*/ 1105269 h 1422769"/>
              <a:gd name="connsiteX109" fmla="*/ 39726 w 601701"/>
              <a:gd name="connsiteY109" fmla="*/ 1152894 h 1422769"/>
              <a:gd name="connsiteX110" fmla="*/ 27026 w 601701"/>
              <a:gd name="connsiteY110" fmla="*/ 1178294 h 1422769"/>
              <a:gd name="connsiteX111" fmla="*/ 20676 w 601701"/>
              <a:gd name="connsiteY111" fmla="*/ 1200519 h 1422769"/>
              <a:gd name="connsiteX112" fmla="*/ 17501 w 601701"/>
              <a:gd name="connsiteY112" fmla="*/ 1210044 h 1422769"/>
              <a:gd name="connsiteX113" fmla="*/ 11151 w 601701"/>
              <a:gd name="connsiteY113" fmla="*/ 1219569 h 1422769"/>
              <a:gd name="connsiteX114" fmla="*/ 4801 w 601701"/>
              <a:gd name="connsiteY114" fmla="*/ 1381494 h 1422769"/>
              <a:gd name="connsiteX115" fmla="*/ 14326 w 601701"/>
              <a:gd name="connsiteY115" fmla="*/ 1416419 h 1422769"/>
              <a:gd name="connsiteX116" fmla="*/ 36551 w 601701"/>
              <a:gd name="connsiteY116" fmla="*/ 1416419 h 1422769"/>
              <a:gd name="connsiteX0" fmla="*/ 36551 w 601701"/>
              <a:gd name="connsiteY0" fmla="*/ 1416419 h 1422769"/>
              <a:gd name="connsiteX1" fmla="*/ 52426 w 601701"/>
              <a:gd name="connsiteY1" fmla="*/ 1413244 h 1422769"/>
              <a:gd name="connsiteX2" fmla="*/ 61951 w 601701"/>
              <a:gd name="connsiteY2" fmla="*/ 1419594 h 1422769"/>
              <a:gd name="connsiteX3" fmla="*/ 74651 w 601701"/>
              <a:gd name="connsiteY3" fmla="*/ 1422769 h 1422769"/>
              <a:gd name="connsiteX4" fmla="*/ 109576 w 601701"/>
              <a:gd name="connsiteY4" fmla="*/ 1416419 h 1422769"/>
              <a:gd name="connsiteX5" fmla="*/ 119101 w 601701"/>
              <a:gd name="connsiteY5" fmla="*/ 1410069 h 1422769"/>
              <a:gd name="connsiteX6" fmla="*/ 131801 w 601701"/>
              <a:gd name="connsiteY6" fmla="*/ 1403719 h 1422769"/>
              <a:gd name="connsiteX7" fmla="*/ 141326 w 601701"/>
              <a:gd name="connsiteY7" fmla="*/ 1400544 h 1422769"/>
              <a:gd name="connsiteX8" fmla="*/ 173076 w 601701"/>
              <a:gd name="connsiteY8" fmla="*/ 1381494 h 1422769"/>
              <a:gd name="connsiteX9" fmla="*/ 185776 w 601701"/>
              <a:gd name="connsiteY9" fmla="*/ 1378319 h 1422769"/>
              <a:gd name="connsiteX10" fmla="*/ 233401 w 601701"/>
              <a:gd name="connsiteY10" fmla="*/ 1362444 h 1422769"/>
              <a:gd name="connsiteX11" fmla="*/ 246101 w 601701"/>
              <a:gd name="connsiteY11" fmla="*/ 1359269 h 1422769"/>
              <a:gd name="connsiteX12" fmla="*/ 258801 w 601701"/>
              <a:gd name="connsiteY12" fmla="*/ 1356094 h 1422769"/>
              <a:gd name="connsiteX13" fmla="*/ 268326 w 601701"/>
              <a:gd name="connsiteY13" fmla="*/ 1349744 h 1422769"/>
              <a:gd name="connsiteX14" fmla="*/ 309601 w 601701"/>
              <a:gd name="connsiteY14" fmla="*/ 1340219 h 1422769"/>
              <a:gd name="connsiteX15" fmla="*/ 335001 w 601701"/>
              <a:gd name="connsiteY15" fmla="*/ 1330694 h 1422769"/>
              <a:gd name="connsiteX16" fmla="*/ 354051 w 601701"/>
              <a:gd name="connsiteY16" fmla="*/ 1327519 h 1422769"/>
              <a:gd name="connsiteX17" fmla="*/ 385801 w 601701"/>
              <a:gd name="connsiteY17" fmla="*/ 1317994 h 1422769"/>
              <a:gd name="connsiteX18" fmla="*/ 414376 w 601701"/>
              <a:gd name="connsiteY18" fmla="*/ 1314819 h 1422769"/>
              <a:gd name="connsiteX19" fmla="*/ 487401 w 601701"/>
              <a:gd name="connsiteY19" fmla="*/ 1305294 h 1422769"/>
              <a:gd name="connsiteX20" fmla="*/ 500101 w 601701"/>
              <a:gd name="connsiteY20" fmla="*/ 1302119 h 1422769"/>
              <a:gd name="connsiteX21" fmla="*/ 522326 w 601701"/>
              <a:gd name="connsiteY21" fmla="*/ 1295769 h 1422769"/>
              <a:gd name="connsiteX22" fmla="*/ 579476 w 601701"/>
              <a:gd name="connsiteY22" fmla="*/ 1286244 h 1422769"/>
              <a:gd name="connsiteX23" fmla="*/ 598526 w 601701"/>
              <a:gd name="connsiteY23" fmla="*/ 1283069 h 1422769"/>
              <a:gd name="connsiteX24" fmla="*/ 595351 w 601701"/>
              <a:gd name="connsiteY24" fmla="*/ 1270369 h 1422769"/>
              <a:gd name="connsiteX25" fmla="*/ 582651 w 601701"/>
              <a:gd name="connsiteY25" fmla="*/ 1251319 h 1422769"/>
              <a:gd name="connsiteX26" fmla="*/ 582651 w 601701"/>
              <a:gd name="connsiteY26" fmla="*/ 1203694 h 1422769"/>
              <a:gd name="connsiteX27" fmla="*/ 595351 w 601701"/>
              <a:gd name="connsiteY27" fmla="*/ 1190994 h 1422769"/>
              <a:gd name="connsiteX28" fmla="*/ 601701 w 601701"/>
              <a:gd name="connsiteY28" fmla="*/ 1181469 h 1422769"/>
              <a:gd name="connsiteX29" fmla="*/ 595351 w 601701"/>
              <a:gd name="connsiteY29" fmla="*/ 1165594 h 1422769"/>
              <a:gd name="connsiteX30" fmla="*/ 541376 w 601701"/>
              <a:gd name="connsiteY30" fmla="*/ 1146544 h 1422769"/>
              <a:gd name="connsiteX31" fmla="*/ 528676 w 601701"/>
              <a:gd name="connsiteY31" fmla="*/ 1140194 h 1422769"/>
              <a:gd name="connsiteX32" fmla="*/ 519151 w 601701"/>
              <a:gd name="connsiteY32" fmla="*/ 1137019 h 1422769"/>
              <a:gd name="connsiteX33" fmla="*/ 512801 w 601701"/>
              <a:gd name="connsiteY33" fmla="*/ 1127494 h 1422769"/>
              <a:gd name="connsiteX34" fmla="*/ 522326 w 601701"/>
              <a:gd name="connsiteY34" fmla="*/ 1095744 h 1422769"/>
              <a:gd name="connsiteX35" fmla="*/ 538201 w 601701"/>
              <a:gd name="connsiteY35" fmla="*/ 1063994 h 1422769"/>
              <a:gd name="connsiteX36" fmla="*/ 544551 w 601701"/>
              <a:gd name="connsiteY36" fmla="*/ 1041769 h 1422769"/>
              <a:gd name="connsiteX37" fmla="*/ 550901 w 601701"/>
              <a:gd name="connsiteY37" fmla="*/ 1016369 h 1422769"/>
              <a:gd name="connsiteX38" fmla="*/ 547726 w 601701"/>
              <a:gd name="connsiteY38" fmla="*/ 984619 h 1422769"/>
              <a:gd name="connsiteX39" fmla="*/ 538201 w 601701"/>
              <a:gd name="connsiteY39" fmla="*/ 975094 h 1422769"/>
              <a:gd name="connsiteX40" fmla="*/ 535026 w 601701"/>
              <a:gd name="connsiteY40" fmla="*/ 962394 h 1422769"/>
              <a:gd name="connsiteX41" fmla="*/ 528676 w 601701"/>
              <a:gd name="connsiteY41" fmla="*/ 952869 h 1422769"/>
              <a:gd name="connsiteX42" fmla="*/ 525501 w 601701"/>
              <a:gd name="connsiteY42" fmla="*/ 911594 h 1422769"/>
              <a:gd name="connsiteX43" fmla="*/ 535026 w 601701"/>
              <a:gd name="connsiteY43" fmla="*/ 898894 h 1422769"/>
              <a:gd name="connsiteX44" fmla="*/ 541376 w 601701"/>
              <a:gd name="connsiteY44" fmla="*/ 886194 h 1422769"/>
              <a:gd name="connsiteX45" fmla="*/ 538201 w 601701"/>
              <a:gd name="connsiteY45" fmla="*/ 873494 h 1422769"/>
              <a:gd name="connsiteX46" fmla="*/ 522326 w 601701"/>
              <a:gd name="connsiteY46" fmla="*/ 857619 h 1422769"/>
              <a:gd name="connsiteX47" fmla="*/ 515976 w 601701"/>
              <a:gd name="connsiteY47" fmla="*/ 838569 h 1422769"/>
              <a:gd name="connsiteX48" fmla="*/ 490576 w 601701"/>
              <a:gd name="connsiteY48" fmla="*/ 835394 h 1422769"/>
              <a:gd name="connsiteX49" fmla="*/ 481051 w 601701"/>
              <a:gd name="connsiteY49" fmla="*/ 822694 h 1422769"/>
              <a:gd name="connsiteX50" fmla="*/ 474701 w 601701"/>
              <a:gd name="connsiteY50" fmla="*/ 800469 h 1422769"/>
              <a:gd name="connsiteX51" fmla="*/ 468351 w 601701"/>
              <a:gd name="connsiteY51" fmla="*/ 784594 h 1422769"/>
              <a:gd name="connsiteX52" fmla="*/ 458826 w 601701"/>
              <a:gd name="connsiteY52" fmla="*/ 673469 h 1422769"/>
              <a:gd name="connsiteX53" fmla="*/ 446126 w 601701"/>
              <a:gd name="connsiteY53" fmla="*/ 657594 h 1422769"/>
              <a:gd name="connsiteX54" fmla="*/ 420726 w 601701"/>
              <a:gd name="connsiteY54" fmla="*/ 648069 h 1422769"/>
              <a:gd name="connsiteX55" fmla="*/ 395326 w 601701"/>
              <a:gd name="connsiteY55" fmla="*/ 644894 h 1422769"/>
              <a:gd name="connsiteX56" fmla="*/ 366751 w 601701"/>
              <a:gd name="connsiteY56" fmla="*/ 632194 h 1422769"/>
              <a:gd name="connsiteX57" fmla="*/ 363576 w 601701"/>
              <a:gd name="connsiteY57" fmla="*/ 622669 h 1422769"/>
              <a:gd name="connsiteX58" fmla="*/ 350876 w 601701"/>
              <a:gd name="connsiteY58" fmla="*/ 597269 h 1422769"/>
              <a:gd name="connsiteX59" fmla="*/ 344526 w 601701"/>
              <a:gd name="connsiteY59" fmla="*/ 584569 h 1422769"/>
              <a:gd name="connsiteX60" fmla="*/ 315951 w 601701"/>
              <a:gd name="connsiteY60" fmla="*/ 540119 h 1422769"/>
              <a:gd name="connsiteX61" fmla="*/ 309601 w 601701"/>
              <a:gd name="connsiteY61" fmla="*/ 530594 h 1422769"/>
              <a:gd name="connsiteX62" fmla="*/ 303251 w 601701"/>
              <a:gd name="connsiteY62" fmla="*/ 505194 h 1422769"/>
              <a:gd name="connsiteX63" fmla="*/ 300076 w 601701"/>
              <a:gd name="connsiteY63" fmla="*/ 495669 h 1422769"/>
              <a:gd name="connsiteX64" fmla="*/ 296901 w 601701"/>
              <a:gd name="connsiteY64" fmla="*/ 479794 h 1422769"/>
              <a:gd name="connsiteX65" fmla="*/ 312776 w 601701"/>
              <a:gd name="connsiteY65" fmla="*/ 451219 h 1422769"/>
              <a:gd name="connsiteX66" fmla="*/ 325476 w 601701"/>
              <a:gd name="connsiteY66" fmla="*/ 448044 h 1422769"/>
              <a:gd name="connsiteX67" fmla="*/ 338176 w 601701"/>
              <a:gd name="connsiteY67" fmla="*/ 438519 h 1422769"/>
              <a:gd name="connsiteX68" fmla="*/ 369926 w 601701"/>
              <a:gd name="connsiteY68" fmla="*/ 416294 h 1422769"/>
              <a:gd name="connsiteX69" fmla="*/ 382626 w 601701"/>
              <a:gd name="connsiteY69" fmla="*/ 390894 h 1422769"/>
              <a:gd name="connsiteX70" fmla="*/ 392151 w 601701"/>
              <a:gd name="connsiteY70" fmla="*/ 317869 h 1422769"/>
              <a:gd name="connsiteX71" fmla="*/ 439776 w 601701"/>
              <a:gd name="connsiteY71" fmla="*/ 257544 h 1422769"/>
              <a:gd name="connsiteX72" fmla="*/ 423901 w 601701"/>
              <a:gd name="connsiteY72" fmla="*/ 203569 h 1422769"/>
              <a:gd name="connsiteX73" fmla="*/ 487401 w 601701"/>
              <a:gd name="connsiteY73" fmla="*/ 130544 h 1422769"/>
              <a:gd name="connsiteX74" fmla="*/ 547726 w 601701"/>
              <a:gd name="connsiteY74" fmla="*/ 67044 h 1422769"/>
              <a:gd name="connsiteX75" fmla="*/ 557251 w 601701"/>
              <a:gd name="connsiteY75" fmla="*/ 369 h 1422769"/>
              <a:gd name="connsiteX76" fmla="*/ 471526 w 601701"/>
              <a:gd name="connsiteY76" fmla="*/ 41644 h 1422769"/>
              <a:gd name="connsiteX77" fmla="*/ 354051 w 601701"/>
              <a:gd name="connsiteY77" fmla="*/ 73394 h 1422769"/>
              <a:gd name="connsiteX78" fmla="*/ 303251 w 601701"/>
              <a:gd name="connsiteY78" fmla="*/ 114669 h 1422769"/>
              <a:gd name="connsiteX79" fmla="*/ 242926 w 601701"/>
              <a:gd name="connsiteY79" fmla="*/ 130544 h 1422769"/>
              <a:gd name="connsiteX80" fmla="*/ 169901 w 601701"/>
              <a:gd name="connsiteY80" fmla="*/ 194044 h 1422769"/>
              <a:gd name="connsiteX81" fmla="*/ 154026 w 601701"/>
              <a:gd name="connsiteY81" fmla="*/ 257544 h 1422769"/>
              <a:gd name="connsiteX82" fmla="*/ 150851 w 601701"/>
              <a:gd name="connsiteY82" fmla="*/ 267069 h 1422769"/>
              <a:gd name="connsiteX83" fmla="*/ 157201 w 601701"/>
              <a:gd name="connsiteY83" fmla="*/ 368669 h 1422769"/>
              <a:gd name="connsiteX84" fmla="*/ 160376 w 601701"/>
              <a:gd name="connsiteY84" fmla="*/ 384544 h 1422769"/>
              <a:gd name="connsiteX85" fmla="*/ 166726 w 601701"/>
              <a:gd name="connsiteY85" fmla="*/ 514719 h 1422769"/>
              <a:gd name="connsiteX86" fmla="*/ 169901 w 601701"/>
              <a:gd name="connsiteY86" fmla="*/ 536944 h 1422769"/>
              <a:gd name="connsiteX87" fmla="*/ 176251 w 601701"/>
              <a:gd name="connsiteY87" fmla="*/ 559169 h 1422769"/>
              <a:gd name="connsiteX88" fmla="*/ 182601 w 601701"/>
              <a:gd name="connsiteY88" fmla="*/ 584569 h 1422769"/>
              <a:gd name="connsiteX89" fmla="*/ 185776 w 601701"/>
              <a:gd name="connsiteY89" fmla="*/ 597269 h 1422769"/>
              <a:gd name="connsiteX90" fmla="*/ 182601 w 601701"/>
              <a:gd name="connsiteY90" fmla="*/ 644894 h 1422769"/>
              <a:gd name="connsiteX91" fmla="*/ 176251 w 601701"/>
              <a:gd name="connsiteY91" fmla="*/ 657594 h 1422769"/>
              <a:gd name="connsiteX92" fmla="*/ 160376 w 601701"/>
              <a:gd name="connsiteY92" fmla="*/ 695694 h 1422769"/>
              <a:gd name="connsiteX93" fmla="*/ 150851 w 601701"/>
              <a:gd name="connsiteY93" fmla="*/ 717919 h 1422769"/>
              <a:gd name="connsiteX94" fmla="*/ 141326 w 601701"/>
              <a:gd name="connsiteY94" fmla="*/ 743319 h 1422769"/>
              <a:gd name="connsiteX95" fmla="*/ 134976 w 601701"/>
              <a:gd name="connsiteY95" fmla="*/ 781419 h 1422769"/>
              <a:gd name="connsiteX96" fmla="*/ 128626 w 601701"/>
              <a:gd name="connsiteY96" fmla="*/ 806819 h 1422769"/>
              <a:gd name="connsiteX97" fmla="*/ 125451 w 601701"/>
              <a:gd name="connsiteY97" fmla="*/ 822694 h 1422769"/>
              <a:gd name="connsiteX98" fmla="*/ 119101 w 601701"/>
              <a:gd name="connsiteY98" fmla="*/ 844919 h 1422769"/>
              <a:gd name="connsiteX99" fmla="*/ 112751 w 601701"/>
              <a:gd name="connsiteY99" fmla="*/ 873494 h 1422769"/>
              <a:gd name="connsiteX100" fmla="*/ 109576 w 601701"/>
              <a:gd name="connsiteY100" fmla="*/ 895719 h 1422769"/>
              <a:gd name="connsiteX101" fmla="*/ 103226 w 601701"/>
              <a:gd name="connsiteY101" fmla="*/ 933819 h 1422769"/>
              <a:gd name="connsiteX102" fmla="*/ 96876 w 601701"/>
              <a:gd name="connsiteY102" fmla="*/ 978269 h 1422769"/>
              <a:gd name="connsiteX103" fmla="*/ 87351 w 601701"/>
              <a:gd name="connsiteY103" fmla="*/ 1000494 h 1422769"/>
              <a:gd name="connsiteX104" fmla="*/ 84176 w 601701"/>
              <a:gd name="connsiteY104" fmla="*/ 1016369 h 1422769"/>
              <a:gd name="connsiteX105" fmla="*/ 74651 w 601701"/>
              <a:gd name="connsiteY105" fmla="*/ 1041769 h 1422769"/>
              <a:gd name="connsiteX106" fmla="*/ 61951 w 601701"/>
              <a:gd name="connsiteY106" fmla="*/ 1089394 h 1422769"/>
              <a:gd name="connsiteX107" fmla="*/ 58776 w 601701"/>
              <a:gd name="connsiteY107" fmla="*/ 1105269 h 1422769"/>
              <a:gd name="connsiteX108" fmla="*/ 39726 w 601701"/>
              <a:gd name="connsiteY108" fmla="*/ 1152894 h 1422769"/>
              <a:gd name="connsiteX109" fmla="*/ 27026 w 601701"/>
              <a:gd name="connsiteY109" fmla="*/ 1178294 h 1422769"/>
              <a:gd name="connsiteX110" fmla="*/ 20676 w 601701"/>
              <a:gd name="connsiteY110" fmla="*/ 1200519 h 1422769"/>
              <a:gd name="connsiteX111" fmla="*/ 17501 w 601701"/>
              <a:gd name="connsiteY111" fmla="*/ 1210044 h 1422769"/>
              <a:gd name="connsiteX112" fmla="*/ 11151 w 601701"/>
              <a:gd name="connsiteY112" fmla="*/ 1219569 h 1422769"/>
              <a:gd name="connsiteX113" fmla="*/ 4801 w 601701"/>
              <a:gd name="connsiteY113" fmla="*/ 1381494 h 1422769"/>
              <a:gd name="connsiteX114" fmla="*/ 14326 w 601701"/>
              <a:gd name="connsiteY114" fmla="*/ 1416419 h 1422769"/>
              <a:gd name="connsiteX115" fmla="*/ 36551 w 601701"/>
              <a:gd name="connsiteY115" fmla="*/ 1416419 h 1422769"/>
              <a:gd name="connsiteX0" fmla="*/ 36551 w 601701"/>
              <a:gd name="connsiteY0" fmla="*/ 1416419 h 1422769"/>
              <a:gd name="connsiteX1" fmla="*/ 52426 w 601701"/>
              <a:gd name="connsiteY1" fmla="*/ 1413244 h 1422769"/>
              <a:gd name="connsiteX2" fmla="*/ 61951 w 601701"/>
              <a:gd name="connsiteY2" fmla="*/ 1419594 h 1422769"/>
              <a:gd name="connsiteX3" fmla="*/ 74651 w 601701"/>
              <a:gd name="connsiteY3" fmla="*/ 1422769 h 1422769"/>
              <a:gd name="connsiteX4" fmla="*/ 109576 w 601701"/>
              <a:gd name="connsiteY4" fmla="*/ 1416419 h 1422769"/>
              <a:gd name="connsiteX5" fmla="*/ 119101 w 601701"/>
              <a:gd name="connsiteY5" fmla="*/ 1410069 h 1422769"/>
              <a:gd name="connsiteX6" fmla="*/ 131801 w 601701"/>
              <a:gd name="connsiteY6" fmla="*/ 1403719 h 1422769"/>
              <a:gd name="connsiteX7" fmla="*/ 141326 w 601701"/>
              <a:gd name="connsiteY7" fmla="*/ 1400544 h 1422769"/>
              <a:gd name="connsiteX8" fmla="*/ 173076 w 601701"/>
              <a:gd name="connsiteY8" fmla="*/ 1381494 h 1422769"/>
              <a:gd name="connsiteX9" fmla="*/ 185776 w 601701"/>
              <a:gd name="connsiteY9" fmla="*/ 1378319 h 1422769"/>
              <a:gd name="connsiteX10" fmla="*/ 233401 w 601701"/>
              <a:gd name="connsiteY10" fmla="*/ 1362444 h 1422769"/>
              <a:gd name="connsiteX11" fmla="*/ 246101 w 601701"/>
              <a:gd name="connsiteY11" fmla="*/ 1359269 h 1422769"/>
              <a:gd name="connsiteX12" fmla="*/ 258801 w 601701"/>
              <a:gd name="connsiteY12" fmla="*/ 1356094 h 1422769"/>
              <a:gd name="connsiteX13" fmla="*/ 268326 w 601701"/>
              <a:gd name="connsiteY13" fmla="*/ 1349744 h 1422769"/>
              <a:gd name="connsiteX14" fmla="*/ 309601 w 601701"/>
              <a:gd name="connsiteY14" fmla="*/ 1340219 h 1422769"/>
              <a:gd name="connsiteX15" fmla="*/ 335001 w 601701"/>
              <a:gd name="connsiteY15" fmla="*/ 1330694 h 1422769"/>
              <a:gd name="connsiteX16" fmla="*/ 354051 w 601701"/>
              <a:gd name="connsiteY16" fmla="*/ 1327519 h 1422769"/>
              <a:gd name="connsiteX17" fmla="*/ 385801 w 601701"/>
              <a:gd name="connsiteY17" fmla="*/ 1317994 h 1422769"/>
              <a:gd name="connsiteX18" fmla="*/ 414376 w 601701"/>
              <a:gd name="connsiteY18" fmla="*/ 1314819 h 1422769"/>
              <a:gd name="connsiteX19" fmla="*/ 487401 w 601701"/>
              <a:gd name="connsiteY19" fmla="*/ 1305294 h 1422769"/>
              <a:gd name="connsiteX20" fmla="*/ 500101 w 601701"/>
              <a:gd name="connsiteY20" fmla="*/ 1302119 h 1422769"/>
              <a:gd name="connsiteX21" fmla="*/ 522326 w 601701"/>
              <a:gd name="connsiteY21" fmla="*/ 1295769 h 1422769"/>
              <a:gd name="connsiteX22" fmla="*/ 579476 w 601701"/>
              <a:gd name="connsiteY22" fmla="*/ 1286244 h 1422769"/>
              <a:gd name="connsiteX23" fmla="*/ 598526 w 601701"/>
              <a:gd name="connsiteY23" fmla="*/ 1283069 h 1422769"/>
              <a:gd name="connsiteX24" fmla="*/ 595351 w 601701"/>
              <a:gd name="connsiteY24" fmla="*/ 1270369 h 1422769"/>
              <a:gd name="connsiteX25" fmla="*/ 582651 w 601701"/>
              <a:gd name="connsiteY25" fmla="*/ 1251319 h 1422769"/>
              <a:gd name="connsiteX26" fmla="*/ 582651 w 601701"/>
              <a:gd name="connsiteY26" fmla="*/ 1203694 h 1422769"/>
              <a:gd name="connsiteX27" fmla="*/ 595351 w 601701"/>
              <a:gd name="connsiteY27" fmla="*/ 1190994 h 1422769"/>
              <a:gd name="connsiteX28" fmla="*/ 601701 w 601701"/>
              <a:gd name="connsiteY28" fmla="*/ 1181469 h 1422769"/>
              <a:gd name="connsiteX29" fmla="*/ 595351 w 601701"/>
              <a:gd name="connsiteY29" fmla="*/ 1165594 h 1422769"/>
              <a:gd name="connsiteX30" fmla="*/ 541376 w 601701"/>
              <a:gd name="connsiteY30" fmla="*/ 1146544 h 1422769"/>
              <a:gd name="connsiteX31" fmla="*/ 528676 w 601701"/>
              <a:gd name="connsiteY31" fmla="*/ 1140194 h 1422769"/>
              <a:gd name="connsiteX32" fmla="*/ 519151 w 601701"/>
              <a:gd name="connsiteY32" fmla="*/ 1137019 h 1422769"/>
              <a:gd name="connsiteX33" fmla="*/ 512801 w 601701"/>
              <a:gd name="connsiteY33" fmla="*/ 1127494 h 1422769"/>
              <a:gd name="connsiteX34" fmla="*/ 522326 w 601701"/>
              <a:gd name="connsiteY34" fmla="*/ 1095744 h 1422769"/>
              <a:gd name="connsiteX35" fmla="*/ 538201 w 601701"/>
              <a:gd name="connsiteY35" fmla="*/ 1063994 h 1422769"/>
              <a:gd name="connsiteX36" fmla="*/ 544551 w 601701"/>
              <a:gd name="connsiteY36" fmla="*/ 1041769 h 1422769"/>
              <a:gd name="connsiteX37" fmla="*/ 550901 w 601701"/>
              <a:gd name="connsiteY37" fmla="*/ 1016369 h 1422769"/>
              <a:gd name="connsiteX38" fmla="*/ 547726 w 601701"/>
              <a:gd name="connsiteY38" fmla="*/ 984619 h 1422769"/>
              <a:gd name="connsiteX39" fmla="*/ 538201 w 601701"/>
              <a:gd name="connsiteY39" fmla="*/ 975094 h 1422769"/>
              <a:gd name="connsiteX40" fmla="*/ 535026 w 601701"/>
              <a:gd name="connsiteY40" fmla="*/ 962394 h 1422769"/>
              <a:gd name="connsiteX41" fmla="*/ 528676 w 601701"/>
              <a:gd name="connsiteY41" fmla="*/ 952869 h 1422769"/>
              <a:gd name="connsiteX42" fmla="*/ 525501 w 601701"/>
              <a:gd name="connsiteY42" fmla="*/ 911594 h 1422769"/>
              <a:gd name="connsiteX43" fmla="*/ 535026 w 601701"/>
              <a:gd name="connsiteY43" fmla="*/ 898894 h 1422769"/>
              <a:gd name="connsiteX44" fmla="*/ 541376 w 601701"/>
              <a:gd name="connsiteY44" fmla="*/ 886194 h 1422769"/>
              <a:gd name="connsiteX45" fmla="*/ 538201 w 601701"/>
              <a:gd name="connsiteY45" fmla="*/ 873494 h 1422769"/>
              <a:gd name="connsiteX46" fmla="*/ 522326 w 601701"/>
              <a:gd name="connsiteY46" fmla="*/ 857619 h 1422769"/>
              <a:gd name="connsiteX47" fmla="*/ 515976 w 601701"/>
              <a:gd name="connsiteY47" fmla="*/ 838569 h 1422769"/>
              <a:gd name="connsiteX48" fmla="*/ 490576 w 601701"/>
              <a:gd name="connsiteY48" fmla="*/ 835394 h 1422769"/>
              <a:gd name="connsiteX49" fmla="*/ 481051 w 601701"/>
              <a:gd name="connsiteY49" fmla="*/ 822694 h 1422769"/>
              <a:gd name="connsiteX50" fmla="*/ 474701 w 601701"/>
              <a:gd name="connsiteY50" fmla="*/ 800469 h 1422769"/>
              <a:gd name="connsiteX51" fmla="*/ 468351 w 601701"/>
              <a:gd name="connsiteY51" fmla="*/ 784594 h 1422769"/>
              <a:gd name="connsiteX52" fmla="*/ 458826 w 601701"/>
              <a:gd name="connsiteY52" fmla="*/ 673469 h 1422769"/>
              <a:gd name="connsiteX53" fmla="*/ 446126 w 601701"/>
              <a:gd name="connsiteY53" fmla="*/ 657594 h 1422769"/>
              <a:gd name="connsiteX54" fmla="*/ 420726 w 601701"/>
              <a:gd name="connsiteY54" fmla="*/ 648069 h 1422769"/>
              <a:gd name="connsiteX55" fmla="*/ 395326 w 601701"/>
              <a:gd name="connsiteY55" fmla="*/ 644894 h 1422769"/>
              <a:gd name="connsiteX56" fmla="*/ 366751 w 601701"/>
              <a:gd name="connsiteY56" fmla="*/ 632194 h 1422769"/>
              <a:gd name="connsiteX57" fmla="*/ 363576 w 601701"/>
              <a:gd name="connsiteY57" fmla="*/ 622669 h 1422769"/>
              <a:gd name="connsiteX58" fmla="*/ 350876 w 601701"/>
              <a:gd name="connsiteY58" fmla="*/ 597269 h 1422769"/>
              <a:gd name="connsiteX59" fmla="*/ 344526 w 601701"/>
              <a:gd name="connsiteY59" fmla="*/ 584569 h 1422769"/>
              <a:gd name="connsiteX60" fmla="*/ 315951 w 601701"/>
              <a:gd name="connsiteY60" fmla="*/ 540119 h 1422769"/>
              <a:gd name="connsiteX61" fmla="*/ 309601 w 601701"/>
              <a:gd name="connsiteY61" fmla="*/ 530594 h 1422769"/>
              <a:gd name="connsiteX62" fmla="*/ 303251 w 601701"/>
              <a:gd name="connsiteY62" fmla="*/ 505194 h 1422769"/>
              <a:gd name="connsiteX63" fmla="*/ 300076 w 601701"/>
              <a:gd name="connsiteY63" fmla="*/ 495669 h 1422769"/>
              <a:gd name="connsiteX64" fmla="*/ 296901 w 601701"/>
              <a:gd name="connsiteY64" fmla="*/ 479794 h 1422769"/>
              <a:gd name="connsiteX65" fmla="*/ 312776 w 601701"/>
              <a:gd name="connsiteY65" fmla="*/ 451219 h 1422769"/>
              <a:gd name="connsiteX66" fmla="*/ 325476 w 601701"/>
              <a:gd name="connsiteY66" fmla="*/ 448044 h 1422769"/>
              <a:gd name="connsiteX67" fmla="*/ 338176 w 601701"/>
              <a:gd name="connsiteY67" fmla="*/ 438519 h 1422769"/>
              <a:gd name="connsiteX68" fmla="*/ 382626 w 601701"/>
              <a:gd name="connsiteY68" fmla="*/ 390894 h 1422769"/>
              <a:gd name="connsiteX69" fmla="*/ 392151 w 601701"/>
              <a:gd name="connsiteY69" fmla="*/ 317869 h 1422769"/>
              <a:gd name="connsiteX70" fmla="*/ 439776 w 601701"/>
              <a:gd name="connsiteY70" fmla="*/ 257544 h 1422769"/>
              <a:gd name="connsiteX71" fmla="*/ 423901 w 601701"/>
              <a:gd name="connsiteY71" fmla="*/ 203569 h 1422769"/>
              <a:gd name="connsiteX72" fmla="*/ 487401 w 601701"/>
              <a:gd name="connsiteY72" fmla="*/ 130544 h 1422769"/>
              <a:gd name="connsiteX73" fmla="*/ 547726 w 601701"/>
              <a:gd name="connsiteY73" fmla="*/ 67044 h 1422769"/>
              <a:gd name="connsiteX74" fmla="*/ 557251 w 601701"/>
              <a:gd name="connsiteY74" fmla="*/ 369 h 1422769"/>
              <a:gd name="connsiteX75" fmla="*/ 471526 w 601701"/>
              <a:gd name="connsiteY75" fmla="*/ 41644 h 1422769"/>
              <a:gd name="connsiteX76" fmla="*/ 354051 w 601701"/>
              <a:gd name="connsiteY76" fmla="*/ 73394 h 1422769"/>
              <a:gd name="connsiteX77" fmla="*/ 303251 w 601701"/>
              <a:gd name="connsiteY77" fmla="*/ 114669 h 1422769"/>
              <a:gd name="connsiteX78" fmla="*/ 242926 w 601701"/>
              <a:gd name="connsiteY78" fmla="*/ 130544 h 1422769"/>
              <a:gd name="connsiteX79" fmla="*/ 169901 w 601701"/>
              <a:gd name="connsiteY79" fmla="*/ 194044 h 1422769"/>
              <a:gd name="connsiteX80" fmla="*/ 154026 w 601701"/>
              <a:gd name="connsiteY80" fmla="*/ 257544 h 1422769"/>
              <a:gd name="connsiteX81" fmla="*/ 150851 w 601701"/>
              <a:gd name="connsiteY81" fmla="*/ 267069 h 1422769"/>
              <a:gd name="connsiteX82" fmla="*/ 157201 w 601701"/>
              <a:gd name="connsiteY82" fmla="*/ 368669 h 1422769"/>
              <a:gd name="connsiteX83" fmla="*/ 160376 w 601701"/>
              <a:gd name="connsiteY83" fmla="*/ 384544 h 1422769"/>
              <a:gd name="connsiteX84" fmla="*/ 166726 w 601701"/>
              <a:gd name="connsiteY84" fmla="*/ 514719 h 1422769"/>
              <a:gd name="connsiteX85" fmla="*/ 169901 w 601701"/>
              <a:gd name="connsiteY85" fmla="*/ 536944 h 1422769"/>
              <a:gd name="connsiteX86" fmla="*/ 176251 w 601701"/>
              <a:gd name="connsiteY86" fmla="*/ 559169 h 1422769"/>
              <a:gd name="connsiteX87" fmla="*/ 182601 w 601701"/>
              <a:gd name="connsiteY87" fmla="*/ 584569 h 1422769"/>
              <a:gd name="connsiteX88" fmla="*/ 185776 w 601701"/>
              <a:gd name="connsiteY88" fmla="*/ 597269 h 1422769"/>
              <a:gd name="connsiteX89" fmla="*/ 182601 w 601701"/>
              <a:gd name="connsiteY89" fmla="*/ 644894 h 1422769"/>
              <a:gd name="connsiteX90" fmla="*/ 176251 w 601701"/>
              <a:gd name="connsiteY90" fmla="*/ 657594 h 1422769"/>
              <a:gd name="connsiteX91" fmla="*/ 160376 w 601701"/>
              <a:gd name="connsiteY91" fmla="*/ 695694 h 1422769"/>
              <a:gd name="connsiteX92" fmla="*/ 150851 w 601701"/>
              <a:gd name="connsiteY92" fmla="*/ 717919 h 1422769"/>
              <a:gd name="connsiteX93" fmla="*/ 141326 w 601701"/>
              <a:gd name="connsiteY93" fmla="*/ 743319 h 1422769"/>
              <a:gd name="connsiteX94" fmla="*/ 134976 w 601701"/>
              <a:gd name="connsiteY94" fmla="*/ 781419 h 1422769"/>
              <a:gd name="connsiteX95" fmla="*/ 128626 w 601701"/>
              <a:gd name="connsiteY95" fmla="*/ 806819 h 1422769"/>
              <a:gd name="connsiteX96" fmla="*/ 125451 w 601701"/>
              <a:gd name="connsiteY96" fmla="*/ 822694 h 1422769"/>
              <a:gd name="connsiteX97" fmla="*/ 119101 w 601701"/>
              <a:gd name="connsiteY97" fmla="*/ 844919 h 1422769"/>
              <a:gd name="connsiteX98" fmla="*/ 112751 w 601701"/>
              <a:gd name="connsiteY98" fmla="*/ 873494 h 1422769"/>
              <a:gd name="connsiteX99" fmla="*/ 109576 w 601701"/>
              <a:gd name="connsiteY99" fmla="*/ 895719 h 1422769"/>
              <a:gd name="connsiteX100" fmla="*/ 103226 w 601701"/>
              <a:gd name="connsiteY100" fmla="*/ 933819 h 1422769"/>
              <a:gd name="connsiteX101" fmla="*/ 96876 w 601701"/>
              <a:gd name="connsiteY101" fmla="*/ 978269 h 1422769"/>
              <a:gd name="connsiteX102" fmla="*/ 87351 w 601701"/>
              <a:gd name="connsiteY102" fmla="*/ 1000494 h 1422769"/>
              <a:gd name="connsiteX103" fmla="*/ 84176 w 601701"/>
              <a:gd name="connsiteY103" fmla="*/ 1016369 h 1422769"/>
              <a:gd name="connsiteX104" fmla="*/ 74651 w 601701"/>
              <a:gd name="connsiteY104" fmla="*/ 1041769 h 1422769"/>
              <a:gd name="connsiteX105" fmla="*/ 61951 w 601701"/>
              <a:gd name="connsiteY105" fmla="*/ 1089394 h 1422769"/>
              <a:gd name="connsiteX106" fmla="*/ 58776 w 601701"/>
              <a:gd name="connsiteY106" fmla="*/ 1105269 h 1422769"/>
              <a:gd name="connsiteX107" fmla="*/ 39726 w 601701"/>
              <a:gd name="connsiteY107" fmla="*/ 1152894 h 1422769"/>
              <a:gd name="connsiteX108" fmla="*/ 27026 w 601701"/>
              <a:gd name="connsiteY108" fmla="*/ 1178294 h 1422769"/>
              <a:gd name="connsiteX109" fmla="*/ 20676 w 601701"/>
              <a:gd name="connsiteY109" fmla="*/ 1200519 h 1422769"/>
              <a:gd name="connsiteX110" fmla="*/ 17501 w 601701"/>
              <a:gd name="connsiteY110" fmla="*/ 1210044 h 1422769"/>
              <a:gd name="connsiteX111" fmla="*/ 11151 w 601701"/>
              <a:gd name="connsiteY111" fmla="*/ 1219569 h 1422769"/>
              <a:gd name="connsiteX112" fmla="*/ 4801 w 601701"/>
              <a:gd name="connsiteY112" fmla="*/ 1381494 h 1422769"/>
              <a:gd name="connsiteX113" fmla="*/ 14326 w 601701"/>
              <a:gd name="connsiteY113" fmla="*/ 1416419 h 1422769"/>
              <a:gd name="connsiteX114" fmla="*/ 36551 w 601701"/>
              <a:gd name="connsiteY114" fmla="*/ 1416419 h 1422769"/>
              <a:gd name="connsiteX0" fmla="*/ 36551 w 601701"/>
              <a:gd name="connsiteY0" fmla="*/ 1416419 h 1422769"/>
              <a:gd name="connsiteX1" fmla="*/ 52426 w 601701"/>
              <a:gd name="connsiteY1" fmla="*/ 1413244 h 1422769"/>
              <a:gd name="connsiteX2" fmla="*/ 61951 w 601701"/>
              <a:gd name="connsiteY2" fmla="*/ 1419594 h 1422769"/>
              <a:gd name="connsiteX3" fmla="*/ 74651 w 601701"/>
              <a:gd name="connsiteY3" fmla="*/ 1422769 h 1422769"/>
              <a:gd name="connsiteX4" fmla="*/ 109576 w 601701"/>
              <a:gd name="connsiteY4" fmla="*/ 1416419 h 1422769"/>
              <a:gd name="connsiteX5" fmla="*/ 119101 w 601701"/>
              <a:gd name="connsiteY5" fmla="*/ 1410069 h 1422769"/>
              <a:gd name="connsiteX6" fmla="*/ 131801 w 601701"/>
              <a:gd name="connsiteY6" fmla="*/ 1403719 h 1422769"/>
              <a:gd name="connsiteX7" fmla="*/ 141326 w 601701"/>
              <a:gd name="connsiteY7" fmla="*/ 1400544 h 1422769"/>
              <a:gd name="connsiteX8" fmla="*/ 173076 w 601701"/>
              <a:gd name="connsiteY8" fmla="*/ 1381494 h 1422769"/>
              <a:gd name="connsiteX9" fmla="*/ 185776 w 601701"/>
              <a:gd name="connsiteY9" fmla="*/ 1378319 h 1422769"/>
              <a:gd name="connsiteX10" fmla="*/ 233401 w 601701"/>
              <a:gd name="connsiteY10" fmla="*/ 1362444 h 1422769"/>
              <a:gd name="connsiteX11" fmla="*/ 246101 w 601701"/>
              <a:gd name="connsiteY11" fmla="*/ 1359269 h 1422769"/>
              <a:gd name="connsiteX12" fmla="*/ 258801 w 601701"/>
              <a:gd name="connsiteY12" fmla="*/ 1356094 h 1422769"/>
              <a:gd name="connsiteX13" fmla="*/ 268326 w 601701"/>
              <a:gd name="connsiteY13" fmla="*/ 1349744 h 1422769"/>
              <a:gd name="connsiteX14" fmla="*/ 309601 w 601701"/>
              <a:gd name="connsiteY14" fmla="*/ 1340219 h 1422769"/>
              <a:gd name="connsiteX15" fmla="*/ 335001 w 601701"/>
              <a:gd name="connsiteY15" fmla="*/ 1330694 h 1422769"/>
              <a:gd name="connsiteX16" fmla="*/ 354051 w 601701"/>
              <a:gd name="connsiteY16" fmla="*/ 1327519 h 1422769"/>
              <a:gd name="connsiteX17" fmla="*/ 385801 w 601701"/>
              <a:gd name="connsiteY17" fmla="*/ 1317994 h 1422769"/>
              <a:gd name="connsiteX18" fmla="*/ 414376 w 601701"/>
              <a:gd name="connsiteY18" fmla="*/ 1314819 h 1422769"/>
              <a:gd name="connsiteX19" fmla="*/ 487401 w 601701"/>
              <a:gd name="connsiteY19" fmla="*/ 1305294 h 1422769"/>
              <a:gd name="connsiteX20" fmla="*/ 500101 w 601701"/>
              <a:gd name="connsiteY20" fmla="*/ 1302119 h 1422769"/>
              <a:gd name="connsiteX21" fmla="*/ 522326 w 601701"/>
              <a:gd name="connsiteY21" fmla="*/ 1295769 h 1422769"/>
              <a:gd name="connsiteX22" fmla="*/ 579476 w 601701"/>
              <a:gd name="connsiteY22" fmla="*/ 1286244 h 1422769"/>
              <a:gd name="connsiteX23" fmla="*/ 598526 w 601701"/>
              <a:gd name="connsiteY23" fmla="*/ 1283069 h 1422769"/>
              <a:gd name="connsiteX24" fmla="*/ 595351 w 601701"/>
              <a:gd name="connsiteY24" fmla="*/ 1270369 h 1422769"/>
              <a:gd name="connsiteX25" fmla="*/ 582651 w 601701"/>
              <a:gd name="connsiteY25" fmla="*/ 1251319 h 1422769"/>
              <a:gd name="connsiteX26" fmla="*/ 582651 w 601701"/>
              <a:gd name="connsiteY26" fmla="*/ 1203694 h 1422769"/>
              <a:gd name="connsiteX27" fmla="*/ 595351 w 601701"/>
              <a:gd name="connsiteY27" fmla="*/ 1190994 h 1422769"/>
              <a:gd name="connsiteX28" fmla="*/ 601701 w 601701"/>
              <a:gd name="connsiteY28" fmla="*/ 1181469 h 1422769"/>
              <a:gd name="connsiteX29" fmla="*/ 595351 w 601701"/>
              <a:gd name="connsiteY29" fmla="*/ 1165594 h 1422769"/>
              <a:gd name="connsiteX30" fmla="*/ 541376 w 601701"/>
              <a:gd name="connsiteY30" fmla="*/ 1146544 h 1422769"/>
              <a:gd name="connsiteX31" fmla="*/ 528676 w 601701"/>
              <a:gd name="connsiteY31" fmla="*/ 1140194 h 1422769"/>
              <a:gd name="connsiteX32" fmla="*/ 519151 w 601701"/>
              <a:gd name="connsiteY32" fmla="*/ 1137019 h 1422769"/>
              <a:gd name="connsiteX33" fmla="*/ 512801 w 601701"/>
              <a:gd name="connsiteY33" fmla="*/ 1127494 h 1422769"/>
              <a:gd name="connsiteX34" fmla="*/ 522326 w 601701"/>
              <a:gd name="connsiteY34" fmla="*/ 1095744 h 1422769"/>
              <a:gd name="connsiteX35" fmla="*/ 538201 w 601701"/>
              <a:gd name="connsiteY35" fmla="*/ 1063994 h 1422769"/>
              <a:gd name="connsiteX36" fmla="*/ 544551 w 601701"/>
              <a:gd name="connsiteY36" fmla="*/ 1041769 h 1422769"/>
              <a:gd name="connsiteX37" fmla="*/ 550901 w 601701"/>
              <a:gd name="connsiteY37" fmla="*/ 1016369 h 1422769"/>
              <a:gd name="connsiteX38" fmla="*/ 547726 w 601701"/>
              <a:gd name="connsiteY38" fmla="*/ 984619 h 1422769"/>
              <a:gd name="connsiteX39" fmla="*/ 538201 w 601701"/>
              <a:gd name="connsiteY39" fmla="*/ 975094 h 1422769"/>
              <a:gd name="connsiteX40" fmla="*/ 535026 w 601701"/>
              <a:gd name="connsiteY40" fmla="*/ 962394 h 1422769"/>
              <a:gd name="connsiteX41" fmla="*/ 528676 w 601701"/>
              <a:gd name="connsiteY41" fmla="*/ 952869 h 1422769"/>
              <a:gd name="connsiteX42" fmla="*/ 525501 w 601701"/>
              <a:gd name="connsiteY42" fmla="*/ 911594 h 1422769"/>
              <a:gd name="connsiteX43" fmla="*/ 535026 w 601701"/>
              <a:gd name="connsiteY43" fmla="*/ 898894 h 1422769"/>
              <a:gd name="connsiteX44" fmla="*/ 541376 w 601701"/>
              <a:gd name="connsiteY44" fmla="*/ 886194 h 1422769"/>
              <a:gd name="connsiteX45" fmla="*/ 538201 w 601701"/>
              <a:gd name="connsiteY45" fmla="*/ 873494 h 1422769"/>
              <a:gd name="connsiteX46" fmla="*/ 522326 w 601701"/>
              <a:gd name="connsiteY46" fmla="*/ 857619 h 1422769"/>
              <a:gd name="connsiteX47" fmla="*/ 515976 w 601701"/>
              <a:gd name="connsiteY47" fmla="*/ 838569 h 1422769"/>
              <a:gd name="connsiteX48" fmla="*/ 490576 w 601701"/>
              <a:gd name="connsiteY48" fmla="*/ 835394 h 1422769"/>
              <a:gd name="connsiteX49" fmla="*/ 481051 w 601701"/>
              <a:gd name="connsiteY49" fmla="*/ 822694 h 1422769"/>
              <a:gd name="connsiteX50" fmla="*/ 474701 w 601701"/>
              <a:gd name="connsiteY50" fmla="*/ 800469 h 1422769"/>
              <a:gd name="connsiteX51" fmla="*/ 468351 w 601701"/>
              <a:gd name="connsiteY51" fmla="*/ 784594 h 1422769"/>
              <a:gd name="connsiteX52" fmla="*/ 458826 w 601701"/>
              <a:gd name="connsiteY52" fmla="*/ 673469 h 1422769"/>
              <a:gd name="connsiteX53" fmla="*/ 446126 w 601701"/>
              <a:gd name="connsiteY53" fmla="*/ 657594 h 1422769"/>
              <a:gd name="connsiteX54" fmla="*/ 420726 w 601701"/>
              <a:gd name="connsiteY54" fmla="*/ 648069 h 1422769"/>
              <a:gd name="connsiteX55" fmla="*/ 395326 w 601701"/>
              <a:gd name="connsiteY55" fmla="*/ 644894 h 1422769"/>
              <a:gd name="connsiteX56" fmla="*/ 366751 w 601701"/>
              <a:gd name="connsiteY56" fmla="*/ 632194 h 1422769"/>
              <a:gd name="connsiteX57" fmla="*/ 363576 w 601701"/>
              <a:gd name="connsiteY57" fmla="*/ 622669 h 1422769"/>
              <a:gd name="connsiteX58" fmla="*/ 350876 w 601701"/>
              <a:gd name="connsiteY58" fmla="*/ 597269 h 1422769"/>
              <a:gd name="connsiteX59" fmla="*/ 344526 w 601701"/>
              <a:gd name="connsiteY59" fmla="*/ 584569 h 1422769"/>
              <a:gd name="connsiteX60" fmla="*/ 315951 w 601701"/>
              <a:gd name="connsiteY60" fmla="*/ 540119 h 1422769"/>
              <a:gd name="connsiteX61" fmla="*/ 309601 w 601701"/>
              <a:gd name="connsiteY61" fmla="*/ 530594 h 1422769"/>
              <a:gd name="connsiteX62" fmla="*/ 303251 w 601701"/>
              <a:gd name="connsiteY62" fmla="*/ 505194 h 1422769"/>
              <a:gd name="connsiteX63" fmla="*/ 300076 w 601701"/>
              <a:gd name="connsiteY63" fmla="*/ 495669 h 1422769"/>
              <a:gd name="connsiteX64" fmla="*/ 296901 w 601701"/>
              <a:gd name="connsiteY64" fmla="*/ 479794 h 1422769"/>
              <a:gd name="connsiteX65" fmla="*/ 312776 w 601701"/>
              <a:gd name="connsiteY65" fmla="*/ 451219 h 1422769"/>
              <a:gd name="connsiteX66" fmla="*/ 325476 w 601701"/>
              <a:gd name="connsiteY66" fmla="*/ 448044 h 1422769"/>
              <a:gd name="connsiteX67" fmla="*/ 382626 w 601701"/>
              <a:gd name="connsiteY67" fmla="*/ 390894 h 1422769"/>
              <a:gd name="connsiteX68" fmla="*/ 392151 w 601701"/>
              <a:gd name="connsiteY68" fmla="*/ 317869 h 1422769"/>
              <a:gd name="connsiteX69" fmla="*/ 439776 w 601701"/>
              <a:gd name="connsiteY69" fmla="*/ 257544 h 1422769"/>
              <a:gd name="connsiteX70" fmla="*/ 423901 w 601701"/>
              <a:gd name="connsiteY70" fmla="*/ 203569 h 1422769"/>
              <a:gd name="connsiteX71" fmla="*/ 487401 w 601701"/>
              <a:gd name="connsiteY71" fmla="*/ 130544 h 1422769"/>
              <a:gd name="connsiteX72" fmla="*/ 547726 w 601701"/>
              <a:gd name="connsiteY72" fmla="*/ 67044 h 1422769"/>
              <a:gd name="connsiteX73" fmla="*/ 557251 w 601701"/>
              <a:gd name="connsiteY73" fmla="*/ 369 h 1422769"/>
              <a:gd name="connsiteX74" fmla="*/ 471526 w 601701"/>
              <a:gd name="connsiteY74" fmla="*/ 41644 h 1422769"/>
              <a:gd name="connsiteX75" fmla="*/ 354051 w 601701"/>
              <a:gd name="connsiteY75" fmla="*/ 73394 h 1422769"/>
              <a:gd name="connsiteX76" fmla="*/ 303251 w 601701"/>
              <a:gd name="connsiteY76" fmla="*/ 114669 h 1422769"/>
              <a:gd name="connsiteX77" fmla="*/ 242926 w 601701"/>
              <a:gd name="connsiteY77" fmla="*/ 130544 h 1422769"/>
              <a:gd name="connsiteX78" fmla="*/ 169901 w 601701"/>
              <a:gd name="connsiteY78" fmla="*/ 194044 h 1422769"/>
              <a:gd name="connsiteX79" fmla="*/ 154026 w 601701"/>
              <a:gd name="connsiteY79" fmla="*/ 257544 h 1422769"/>
              <a:gd name="connsiteX80" fmla="*/ 150851 w 601701"/>
              <a:gd name="connsiteY80" fmla="*/ 267069 h 1422769"/>
              <a:gd name="connsiteX81" fmla="*/ 157201 w 601701"/>
              <a:gd name="connsiteY81" fmla="*/ 368669 h 1422769"/>
              <a:gd name="connsiteX82" fmla="*/ 160376 w 601701"/>
              <a:gd name="connsiteY82" fmla="*/ 384544 h 1422769"/>
              <a:gd name="connsiteX83" fmla="*/ 166726 w 601701"/>
              <a:gd name="connsiteY83" fmla="*/ 514719 h 1422769"/>
              <a:gd name="connsiteX84" fmla="*/ 169901 w 601701"/>
              <a:gd name="connsiteY84" fmla="*/ 536944 h 1422769"/>
              <a:gd name="connsiteX85" fmla="*/ 176251 w 601701"/>
              <a:gd name="connsiteY85" fmla="*/ 559169 h 1422769"/>
              <a:gd name="connsiteX86" fmla="*/ 182601 w 601701"/>
              <a:gd name="connsiteY86" fmla="*/ 584569 h 1422769"/>
              <a:gd name="connsiteX87" fmla="*/ 185776 w 601701"/>
              <a:gd name="connsiteY87" fmla="*/ 597269 h 1422769"/>
              <a:gd name="connsiteX88" fmla="*/ 182601 w 601701"/>
              <a:gd name="connsiteY88" fmla="*/ 644894 h 1422769"/>
              <a:gd name="connsiteX89" fmla="*/ 176251 w 601701"/>
              <a:gd name="connsiteY89" fmla="*/ 657594 h 1422769"/>
              <a:gd name="connsiteX90" fmla="*/ 160376 w 601701"/>
              <a:gd name="connsiteY90" fmla="*/ 695694 h 1422769"/>
              <a:gd name="connsiteX91" fmla="*/ 150851 w 601701"/>
              <a:gd name="connsiteY91" fmla="*/ 717919 h 1422769"/>
              <a:gd name="connsiteX92" fmla="*/ 141326 w 601701"/>
              <a:gd name="connsiteY92" fmla="*/ 743319 h 1422769"/>
              <a:gd name="connsiteX93" fmla="*/ 134976 w 601701"/>
              <a:gd name="connsiteY93" fmla="*/ 781419 h 1422769"/>
              <a:gd name="connsiteX94" fmla="*/ 128626 w 601701"/>
              <a:gd name="connsiteY94" fmla="*/ 806819 h 1422769"/>
              <a:gd name="connsiteX95" fmla="*/ 125451 w 601701"/>
              <a:gd name="connsiteY95" fmla="*/ 822694 h 1422769"/>
              <a:gd name="connsiteX96" fmla="*/ 119101 w 601701"/>
              <a:gd name="connsiteY96" fmla="*/ 844919 h 1422769"/>
              <a:gd name="connsiteX97" fmla="*/ 112751 w 601701"/>
              <a:gd name="connsiteY97" fmla="*/ 873494 h 1422769"/>
              <a:gd name="connsiteX98" fmla="*/ 109576 w 601701"/>
              <a:gd name="connsiteY98" fmla="*/ 895719 h 1422769"/>
              <a:gd name="connsiteX99" fmla="*/ 103226 w 601701"/>
              <a:gd name="connsiteY99" fmla="*/ 933819 h 1422769"/>
              <a:gd name="connsiteX100" fmla="*/ 96876 w 601701"/>
              <a:gd name="connsiteY100" fmla="*/ 978269 h 1422769"/>
              <a:gd name="connsiteX101" fmla="*/ 87351 w 601701"/>
              <a:gd name="connsiteY101" fmla="*/ 1000494 h 1422769"/>
              <a:gd name="connsiteX102" fmla="*/ 84176 w 601701"/>
              <a:gd name="connsiteY102" fmla="*/ 1016369 h 1422769"/>
              <a:gd name="connsiteX103" fmla="*/ 74651 w 601701"/>
              <a:gd name="connsiteY103" fmla="*/ 1041769 h 1422769"/>
              <a:gd name="connsiteX104" fmla="*/ 61951 w 601701"/>
              <a:gd name="connsiteY104" fmla="*/ 1089394 h 1422769"/>
              <a:gd name="connsiteX105" fmla="*/ 58776 w 601701"/>
              <a:gd name="connsiteY105" fmla="*/ 1105269 h 1422769"/>
              <a:gd name="connsiteX106" fmla="*/ 39726 w 601701"/>
              <a:gd name="connsiteY106" fmla="*/ 1152894 h 1422769"/>
              <a:gd name="connsiteX107" fmla="*/ 27026 w 601701"/>
              <a:gd name="connsiteY107" fmla="*/ 1178294 h 1422769"/>
              <a:gd name="connsiteX108" fmla="*/ 20676 w 601701"/>
              <a:gd name="connsiteY108" fmla="*/ 1200519 h 1422769"/>
              <a:gd name="connsiteX109" fmla="*/ 17501 w 601701"/>
              <a:gd name="connsiteY109" fmla="*/ 1210044 h 1422769"/>
              <a:gd name="connsiteX110" fmla="*/ 11151 w 601701"/>
              <a:gd name="connsiteY110" fmla="*/ 1219569 h 1422769"/>
              <a:gd name="connsiteX111" fmla="*/ 4801 w 601701"/>
              <a:gd name="connsiteY111" fmla="*/ 1381494 h 1422769"/>
              <a:gd name="connsiteX112" fmla="*/ 14326 w 601701"/>
              <a:gd name="connsiteY112" fmla="*/ 1416419 h 1422769"/>
              <a:gd name="connsiteX113" fmla="*/ 36551 w 601701"/>
              <a:gd name="connsiteY113" fmla="*/ 1416419 h 1422769"/>
              <a:gd name="connsiteX0" fmla="*/ 36551 w 601701"/>
              <a:gd name="connsiteY0" fmla="*/ 1416419 h 1422769"/>
              <a:gd name="connsiteX1" fmla="*/ 52426 w 601701"/>
              <a:gd name="connsiteY1" fmla="*/ 1413244 h 1422769"/>
              <a:gd name="connsiteX2" fmla="*/ 61951 w 601701"/>
              <a:gd name="connsiteY2" fmla="*/ 1419594 h 1422769"/>
              <a:gd name="connsiteX3" fmla="*/ 74651 w 601701"/>
              <a:gd name="connsiteY3" fmla="*/ 1422769 h 1422769"/>
              <a:gd name="connsiteX4" fmla="*/ 109576 w 601701"/>
              <a:gd name="connsiteY4" fmla="*/ 1416419 h 1422769"/>
              <a:gd name="connsiteX5" fmla="*/ 119101 w 601701"/>
              <a:gd name="connsiteY5" fmla="*/ 1410069 h 1422769"/>
              <a:gd name="connsiteX6" fmla="*/ 131801 w 601701"/>
              <a:gd name="connsiteY6" fmla="*/ 1403719 h 1422769"/>
              <a:gd name="connsiteX7" fmla="*/ 141326 w 601701"/>
              <a:gd name="connsiteY7" fmla="*/ 1400544 h 1422769"/>
              <a:gd name="connsiteX8" fmla="*/ 173076 w 601701"/>
              <a:gd name="connsiteY8" fmla="*/ 1381494 h 1422769"/>
              <a:gd name="connsiteX9" fmla="*/ 185776 w 601701"/>
              <a:gd name="connsiteY9" fmla="*/ 1378319 h 1422769"/>
              <a:gd name="connsiteX10" fmla="*/ 233401 w 601701"/>
              <a:gd name="connsiteY10" fmla="*/ 1362444 h 1422769"/>
              <a:gd name="connsiteX11" fmla="*/ 246101 w 601701"/>
              <a:gd name="connsiteY11" fmla="*/ 1359269 h 1422769"/>
              <a:gd name="connsiteX12" fmla="*/ 258801 w 601701"/>
              <a:gd name="connsiteY12" fmla="*/ 1356094 h 1422769"/>
              <a:gd name="connsiteX13" fmla="*/ 268326 w 601701"/>
              <a:gd name="connsiteY13" fmla="*/ 1349744 h 1422769"/>
              <a:gd name="connsiteX14" fmla="*/ 309601 w 601701"/>
              <a:gd name="connsiteY14" fmla="*/ 1340219 h 1422769"/>
              <a:gd name="connsiteX15" fmla="*/ 335001 w 601701"/>
              <a:gd name="connsiteY15" fmla="*/ 1330694 h 1422769"/>
              <a:gd name="connsiteX16" fmla="*/ 354051 w 601701"/>
              <a:gd name="connsiteY16" fmla="*/ 1327519 h 1422769"/>
              <a:gd name="connsiteX17" fmla="*/ 385801 w 601701"/>
              <a:gd name="connsiteY17" fmla="*/ 1317994 h 1422769"/>
              <a:gd name="connsiteX18" fmla="*/ 414376 w 601701"/>
              <a:gd name="connsiteY18" fmla="*/ 1314819 h 1422769"/>
              <a:gd name="connsiteX19" fmla="*/ 487401 w 601701"/>
              <a:gd name="connsiteY19" fmla="*/ 1305294 h 1422769"/>
              <a:gd name="connsiteX20" fmla="*/ 500101 w 601701"/>
              <a:gd name="connsiteY20" fmla="*/ 1302119 h 1422769"/>
              <a:gd name="connsiteX21" fmla="*/ 522326 w 601701"/>
              <a:gd name="connsiteY21" fmla="*/ 1295769 h 1422769"/>
              <a:gd name="connsiteX22" fmla="*/ 579476 w 601701"/>
              <a:gd name="connsiteY22" fmla="*/ 1286244 h 1422769"/>
              <a:gd name="connsiteX23" fmla="*/ 598526 w 601701"/>
              <a:gd name="connsiteY23" fmla="*/ 1283069 h 1422769"/>
              <a:gd name="connsiteX24" fmla="*/ 595351 w 601701"/>
              <a:gd name="connsiteY24" fmla="*/ 1270369 h 1422769"/>
              <a:gd name="connsiteX25" fmla="*/ 582651 w 601701"/>
              <a:gd name="connsiteY25" fmla="*/ 1251319 h 1422769"/>
              <a:gd name="connsiteX26" fmla="*/ 582651 w 601701"/>
              <a:gd name="connsiteY26" fmla="*/ 1203694 h 1422769"/>
              <a:gd name="connsiteX27" fmla="*/ 595351 w 601701"/>
              <a:gd name="connsiteY27" fmla="*/ 1190994 h 1422769"/>
              <a:gd name="connsiteX28" fmla="*/ 601701 w 601701"/>
              <a:gd name="connsiteY28" fmla="*/ 1181469 h 1422769"/>
              <a:gd name="connsiteX29" fmla="*/ 595351 w 601701"/>
              <a:gd name="connsiteY29" fmla="*/ 1165594 h 1422769"/>
              <a:gd name="connsiteX30" fmla="*/ 541376 w 601701"/>
              <a:gd name="connsiteY30" fmla="*/ 1146544 h 1422769"/>
              <a:gd name="connsiteX31" fmla="*/ 528676 w 601701"/>
              <a:gd name="connsiteY31" fmla="*/ 1140194 h 1422769"/>
              <a:gd name="connsiteX32" fmla="*/ 519151 w 601701"/>
              <a:gd name="connsiteY32" fmla="*/ 1137019 h 1422769"/>
              <a:gd name="connsiteX33" fmla="*/ 512801 w 601701"/>
              <a:gd name="connsiteY33" fmla="*/ 1127494 h 1422769"/>
              <a:gd name="connsiteX34" fmla="*/ 522326 w 601701"/>
              <a:gd name="connsiteY34" fmla="*/ 1095744 h 1422769"/>
              <a:gd name="connsiteX35" fmla="*/ 538201 w 601701"/>
              <a:gd name="connsiteY35" fmla="*/ 1063994 h 1422769"/>
              <a:gd name="connsiteX36" fmla="*/ 544551 w 601701"/>
              <a:gd name="connsiteY36" fmla="*/ 1041769 h 1422769"/>
              <a:gd name="connsiteX37" fmla="*/ 550901 w 601701"/>
              <a:gd name="connsiteY37" fmla="*/ 1016369 h 1422769"/>
              <a:gd name="connsiteX38" fmla="*/ 547726 w 601701"/>
              <a:gd name="connsiteY38" fmla="*/ 984619 h 1422769"/>
              <a:gd name="connsiteX39" fmla="*/ 538201 w 601701"/>
              <a:gd name="connsiteY39" fmla="*/ 975094 h 1422769"/>
              <a:gd name="connsiteX40" fmla="*/ 535026 w 601701"/>
              <a:gd name="connsiteY40" fmla="*/ 962394 h 1422769"/>
              <a:gd name="connsiteX41" fmla="*/ 528676 w 601701"/>
              <a:gd name="connsiteY41" fmla="*/ 952869 h 1422769"/>
              <a:gd name="connsiteX42" fmla="*/ 525501 w 601701"/>
              <a:gd name="connsiteY42" fmla="*/ 911594 h 1422769"/>
              <a:gd name="connsiteX43" fmla="*/ 535026 w 601701"/>
              <a:gd name="connsiteY43" fmla="*/ 898894 h 1422769"/>
              <a:gd name="connsiteX44" fmla="*/ 541376 w 601701"/>
              <a:gd name="connsiteY44" fmla="*/ 886194 h 1422769"/>
              <a:gd name="connsiteX45" fmla="*/ 538201 w 601701"/>
              <a:gd name="connsiteY45" fmla="*/ 873494 h 1422769"/>
              <a:gd name="connsiteX46" fmla="*/ 522326 w 601701"/>
              <a:gd name="connsiteY46" fmla="*/ 857619 h 1422769"/>
              <a:gd name="connsiteX47" fmla="*/ 515976 w 601701"/>
              <a:gd name="connsiteY47" fmla="*/ 838569 h 1422769"/>
              <a:gd name="connsiteX48" fmla="*/ 490576 w 601701"/>
              <a:gd name="connsiteY48" fmla="*/ 835394 h 1422769"/>
              <a:gd name="connsiteX49" fmla="*/ 481051 w 601701"/>
              <a:gd name="connsiteY49" fmla="*/ 822694 h 1422769"/>
              <a:gd name="connsiteX50" fmla="*/ 474701 w 601701"/>
              <a:gd name="connsiteY50" fmla="*/ 800469 h 1422769"/>
              <a:gd name="connsiteX51" fmla="*/ 468351 w 601701"/>
              <a:gd name="connsiteY51" fmla="*/ 784594 h 1422769"/>
              <a:gd name="connsiteX52" fmla="*/ 458826 w 601701"/>
              <a:gd name="connsiteY52" fmla="*/ 673469 h 1422769"/>
              <a:gd name="connsiteX53" fmla="*/ 446126 w 601701"/>
              <a:gd name="connsiteY53" fmla="*/ 657594 h 1422769"/>
              <a:gd name="connsiteX54" fmla="*/ 420726 w 601701"/>
              <a:gd name="connsiteY54" fmla="*/ 648069 h 1422769"/>
              <a:gd name="connsiteX55" fmla="*/ 395326 w 601701"/>
              <a:gd name="connsiteY55" fmla="*/ 644894 h 1422769"/>
              <a:gd name="connsiteX56" fmla="*/ 366751 w 601701"/>
              <a:gd name="connsiteY56" fmla="*/ 632194 h 1422769"/>
              <a:gd name="connsiteX57" fmla="*/ 363576 w 601701"/>
              <a:gd name="connsiteY57" fmla="*/ 622669 h 1422769"/>
              <a:gd name="connsiteX58" fmla="*/ 350876 w 601701"/>
              <a:gd name="connsiteY58" fmla="*/ 597269 h 1422769"/>
              <a:gd name="connsiteX59" fmla="*/ 344526 w 601701"/>
              <a:gd name="connsiteY59" fmla="*/ 584569 h 1422769"/>
              <a:gd name="connsiteX60" fmla="*/ 315951 w 601701"/>
              <a:gd name="connsiteY60" fmla="*/ 540119 h 1422769"/>
              <a:gd name="connsiteX61" fmla="*/ 309601 w 601701"/>
              <a:gd name="connsiteY61" fmla="*/ 530594 h 1422769"/>
              <a:gd name="connsiteX62" fmla="*/ 303251 w 601701"/>
              <a:gd name="connsiteY62" fmla="*/ 505194 h 1422769"/>
              <a:gd name="connsiteX63" fmla="*/ 300076 w 601701"/>
              <a:gd name="connsiteY63" fmla="*/ 495669 h 1422769"/>
              <a:gd name="connsiteX64" fmla="*/ 312776 w 601701"/>
              <a:gd name="connsiteY64" fmla="*/ 451219 h 1422769"/>
              <a:gd name="connsiteX65" fmla="*/ 325476 w 601701"/>
              <a:gd name="connsiteY65" fmla="*/ 448044 h 1422769"/>
              <a:gd name="connsiteX66" fmla="*/ 382626 w 601701"/>
              <a:gd name="connsiteY66" fmla="*/ 390894 h 1422769"/>
              <a:gd name="connsiteX67" fmla="*/ 392151 w 601701"/>
              <a:gd name="connsiteY67" fmla="*/ 317869 h 1422769"/>
              <a:gd name="connsiteX68" fmla="*/ 439776 w 601701"/>
              <a:gd name="connsiteY68" fmla="*/ 257544 h 1422769"/>
              <a:gd name="connsiteX69" fmla="*/ 423901 w 601701"/>
              <a:gd name="connsiteY69" fmla="*/ 203569 h 1422769"/>
              <a:gd name="connsiteX70" fmla="*/ 487401 w 601701"/>
              <a:gd name="connsiteY70" fmla="*/ 130544 h 1422769"/>
              <a:gd name="connsiteX71" fmla="*/ 547726 w 601701"/>
              <a:gd name="connsiteY71" fmla="*/ 67044 h 1422769"/>
              <a:gd name="connsiteX72" fmla="*/ 557251 w 601701"/>
              <a:gd name="connsiteY72" fmla="*/ 369 h 1422769"/>
              <a:gd name="connsiteX73" fmla="*/ 471526 w 601701"/>
              <a:gd name="connsiteY73" fmla="*/ 41644 h 1422769"/>
              <a:gd name="connsiteX74" fmla="*/ 354051 w 601701"/>
              <a:gd name="connsiteY74" fmla="*/ 73394 h 1422769"/>
              <a:gd name="connsiteX75" fmla="*/ 303251 w 601701"/>
              <a:gd name="connsiteY75" fmla="*/ 114669 h 1422769"/>
              <a:gd name="connsiteX76" fmla="*/ 242926 w 601701"/>
              <a:gd name="connsiteY76" fmla="*/ 130544 h 1422769"/>
              <a:gd name="connsiteX77" fmla="*/ 169901 w 601701"/>
              <a:gd name="connsiteY77" fmla="*/ 194044 h 1422769"/>
              <a:gd name="connsiteX78" fmla="*/ 154026 w 601701"/>
              <a:gd name="connsiteY78" fmla="*/ 257544 h 1422769"/>
              <a:gd name="connsiteX79" fmla="*/ 150851 w 601701"/>
              <a:gd name="connsiteY79" fmla="*/ 267069 h 1422769"/>
              <a:gd name="connsiteX80" fmla="*/ 157201 w 601701"/>
              <a:gd name="connsiteY80" fmla="*/ 368669 h 1422769"/>
              <a:gd name="connsiteX81" fmla="*/ 160376 w 601701"/>
              <a:gd name="connsiteY81" fmla="*/ 384544 h 1422769"/>
              <a:gd name="connsiteX82" fmla="*/ 166726 w 601701"/>
              <a:gd name="connsiteY82" fmla="*/ 514719 h 1422769"/>
              <a:gd name="connsiteX83" fmla="*/ 169901 w 601701"/>
              <a:gd name="connsiteY83" fmla="*/ 536944 h 1422769"/>
              <a:gd name="connsiteX84" fmla="*/ 176251 w 601701"/>
              <a:gd name="connsiteY84" fmla="*/ 559169 h 1422769"/>
              <a:gd name="connsiteX85" fmla="*/ 182601 w 601701"/>
              <a:gd name="connsiteY85" fmla="*/ 584569 h 1422769"/>
              <a:gd name="connsiteX86" fmla="*/ 185776 w 601701"/>
              <a:gd name="connsiteY86" fmla="*/ 597269 h 1422769"/>
              <a:gd name="connsiteX87" fmla="*/ 182601 w 601701"/>
              <a:gd name="connsiteY87" fmla="*/ 644894 h 1422769"/>
              <a:gd name="connsiteX88" fmla="*/ 176251 w 601701"/>
              <a:gd name="connsiteY88" fmla="*/ 657594 h 1422769"/>
              <a:gd name="connsiteX89" fmla="*/ 160376 w 601701"/>
              <a:gd name="connsiteY89" fmla="*/ 695694 h 1422769"/>
              <a:gd name="connsiteX90" fmla="*/ 150851 w 601701"/>
              <a:gd name="connsiteY90" fmla="*/ 717919 h 1422769"/>
              <a:gd name="connsiteX91" fmla="*/ 141326 w 601701"/>
              <a:gd name="connsiteY91" fmla="*/ 743319 h 1422769"/>
              <a:gd name="connsiteX92" fmla="*/ 134976 w 601701"/>
              <a:gd name="connsiteY92" fmla="*/ 781419 h 1422769"/>
              <a:gd name="connsiteX93" fmla="*/ 128626 w 601701"/>
              <a:gd name="connsiteY93" fmla="*/ 806819 h 1422769"/>
              <a:gd name="connsiteX94" fmla="*/ 125451 w 601701"/>
              <a:gd name="connsiteY94" fmla="*/ 822694 h 1422769"/>
              <a:gd name="connsiteX95" fmla="*/ 119101 w 601701"/>
              <a:gd name="connsiteY95" fmla="*/ 844919 h 1422769"/>
              <a:gd name="connsiteX96" fmla="*/ 112751 w 601701"/>
              <a:gd name="connsiteY96" fmla="*/ 873494 h 1422769"/>
              <a:gd name="connsiteX97" fmla="*/ 109576 w 601701"/>
              <a:gd name="connsiteY97" fmla="*/ 895719 h 1422769"/>
              <a:gd name="connsiteX98" fmla="*/ 103226 w 601701"/>
              <a:gd name="connsiteY98" fmla="*/ 933819 h 1422769"/>
              <a:gd name="connsiteX99" fmla="*/ 96876 w 601701"/>
              <a:gd name="connsiteY99" fmla="*/ 978269 h 1422769"/>
              <a:gd name="connsiteX100" fmla="*/ 87351 w 601701"/>
              <a:gd name="connsiteY100" fmla="*/ 1000494 h 1422769"/>
              <a:gd name="connsiteX101" fmla="*/ 84176 w 601701"/>
              <a:gd name="connsiteY101" fmla="*/ 1016369 h 1422769"/>
              <a:gd name="connsiteX102" fmla="*/ 74651 w 601701"/>
              <a:gd name="connsiteY102" fmla="*/ 1041769 h 1422769"/>
              <a:gd name="connsiteX103" fmla="*/ 61951 w 601701"/>
              <a:gd name="connsiteY103" fmla="*/ 1089394 h 1422769"/>
              <a:gd name="connsiteX104" fmla="*/ 58776 w 601701"/>
              <a:gd name="connsiteY104" fmla="*/ 1105269 h 1422769"/>
              <a:gd name="connsiteX105" fmla="*/ 39726 w 601701"/>
              <a:gd name="connsiteY105" fmla="*/ 1152894 h 1422769"/>
              <a:gd name="connsiteX106" fmla="*/ 27026 w 601701"/>
              <a:gd name="connsiteY106" fmla="*/ 1178294 h 1422769"/>
              <a:gd name="connsiteX107" fmla="*/ 20676 w 601701"/>
              <a:gd name="connsiteY107" fmla="*/ 1200519 h 1422769"/>
              <a:gd name="connsiteX108" fmla="*/ 17501 w 601701"/>
              <a:gd name="connsiteY108" fmla="*/ 1210044 h 1422769"/>
              <a:gd name="connsiteX109" fmla="*/ 11151 w 601701"/>
              <a:gd name="connsiteY109" fmla="*/ 1219569 h 1422769"/>
              <a:gd name="connsiteX110" fmla="*/ 4801 w 601701"/>
              <a:gd name="connsiteY110" fmla="*/ 1381494 h 1422769"/>
              <a:gd name="connsiteX111" fmla="*/ 14326 w 601701"/>
              <a:gd name="connsiteY111" fmla="*/ 1416419 h 1422769"/>
              <a:gd name="connsiteX112" fmla="*/ 36551 w 601701"/>
              <a:gd name="connsiteY112" fmla="*/ 1416419 h 1422769"/>
              <a:gd name="connsiteX0" fmla="*/ 36551 w 601701"/>
              <a:gd name="connsiteY0" fmla="*/ 1416419 h 1422769"/>
              <a:gd name="connsiteX1" fmla="*/ 52426 w 601701"/>
              <a:gd name="connsiteY1" fmla="*/ 1413244 h 1422769"/>
              <a:gd name="connsiteX2" fmla="*/ 61951 w 601701"/>
              <a:gd name="connsiteY2" fmla="*/ 1419594 h 1422769"/>
              <a:gd name="connsiteX3" fmla="*/ 74651 w 601701"/>
              <a:gd name="connsiteY3" fmla="*/ 1422769 h 1422769"/>
              <a:gd name="connsiteX4" fmla="*/ 109576 w 601701"/>
              <a:gd name="connsiteY4" fmla="*/ 1416419 h 1422769"/>
              <a:gd name="connsiteX5" fmla="*/ 119101 w 601701"/>
              <a:gd name="connsiteY5" fmla="*/ 1410069 h 1422769"/>
              <a:gd name="connsiteX6" fmla="*/ 131801 w 601701"/>
              <a:gd name="connsiteY6" fmla="*/ 1403719 h 1422769"/>
              <a:gd name="connsiteX7" fmla="*/ 141326 w 601701"/>
              <a:gd name="connsiteY7" fmla="*/ 1400544 h 1422769"/>
              <a:gd name="connsiteX8" fmla="*/ 173076 w 601701"/>
              <a:gd name="connsiteY8" fmla="*/ 1381494 h 1422769"/>
              <a:gd name="connsiteX9" fmla="*/ 185776 w 601701"/>
              <a:gd name="connsiteY9" fmla="*/ 1378319 h 1422769"/>
              <a:gd name="connsiteX10" fmla="*/ 233401 w 601701"/>
              <a:gd name="connsiteY10" fmla="*/ 1362444 h 1422769"/>
              <a:gd name="connsiteX11" fmla="*/ 246101 w 601701"/>
              <a:gd name="connsiteY11" fmla="*/ 1359269 h 1422769"/>
              <a:gd name="connsiteX12" fmla="*/ 258801 w 601701"/>
              <a:gd name="connsiteY12" fmla="*/ 1356094 h 1422769"/>
              <a:gd name="connsiteX13" fmla="*/ 268326 w 601701"/>
              <a:gd name="connsiteY13" fmla="*/ 1349744 h 1422769"/>
              <a:gd name="connsiteX14" fmla="*/ 309601 w 601701"/>
              <a:gd name="connsiteY14" fmla="*/ 1340219 h 1422769"/>
              <a:gd name="connsiteX15" fmla="*/ 335001 w 601701"/>
              <a:gd name="connsiteY15" fmla="*/ 1330694 h 1422769"/>
              <a:gd name="connsiteX16" fmla="*/ 354051 w 601701"/>
              <a:gd name="connsiteY16" fmla="*/ 1327519 h 1422769"/>
              <a:gd name="connsiteX17" fmla="*/ 385801 w 601701"/>
              <a:gd name="connsiteY17" fmla="*/ 1317994 h 1422769"/>
              <a:gd name="connsiteX18" fmla="*/ 414376 w 601701"/>
              <a:gd name="connsiteY18" fmla="*/ 1314819 h 1422769"/>
              <a:gd name="connsiteX19" fmla="*/ 487401 w 601701"/>
              <a:gd name="connsiteY19" fmla="*/ 1305294 h 1422769"/>
              <a:gd name="connsiteX20" fmla="*/ 500101 w 601701"/>
              <a:gd name="connsiteY20" fmla="*/ 1302119 h 1422769"/>
              <a:gd name="connsiteX21" fmla="*/ 522326 w 601701"/>
              <a:gd name="connsiteY21" fmla="*/ 1295769 h 1422769"/>
              <a:gd name="connsiteX22" fmla="*/ 579476 w 601701"/>
              <a:gd name="connsiteY22" fmla="*/ 1286244 h 1422769"/>
              <a:gd name="connsiteX23" fmla="*/ 598526 w 601701"/>
              <a:gd name="connsiteY23" fmla="*/ 1283069 h 1422769"/>
              <a:gd name="connsiteX24" fmla="*/ 595351 w 601701"/>
              <a:gd name="connsiteY24" fmla="*/ 1270369 h 1422769"/>
              <a:gd name="connsiteX25" fmla="*/ 582651 w 601701"/>
              <a:gd name="connsiteY25" fmla="*/ 1251319 h 1422769"/>
              <a:gd name="connsiteX26" fmla="*/ 582651 w 601701"/>
              <a:gd name="connsiteY26" fmla="*/ 1203694 h 1422769"/>
              <a:gd name="connsiteX27" fmla="*/ 595351 w 601701"/>
              <a:gd name="connsiteY27" fmla="*/ 1190994 h 1422769"/>
              <a:gd name="connsiteX28" fmla="*/ 601701 w 601701"/>
              <a:gd name="connsiteY28" fmla="*/ 1181469 h 1422769"/>
              <a:gd name="connsiteX29" fmla="*/ 595351 w 601701"/>
              <a:gd name="connsiteY29" fmla="*/ 1165594 h 1422769"/>
              <a:gd name="connsiteX30" fmla="*/ 541376 w 601701"/>
              <a:gd name="connsiteY30" fmla="*/ 1146544 h 1422769"/>
              <a:gd name="connsiteX31" fmla="*/ 528676 w 601701"/>
              <a:gd name="connsiteY31" fmla="*/ 1140194 h 1422769"/>
              <a:gd name="connsiteX32" fmla="*/ 519151 w 601701"/>
              <a:gd name="connsiteY32" fmla="*/ 1137019 h 1422769"/>
              <a:gd name="connsiteX33" fmla="*/ 512801 w 601701"/>
              <a:gd name="connsiteY33" fmla="*/ 1127494 h 1422769"/>
              <a:gd name="connsiteX34" fmla="*/ 522326 w 601701"/>
              <a:gd name="connsiteY34" fmla="*/ 1095744 h 1422769"/>
              <a:gd name="connsiteX35" fmla="*/ 538201 w 601701"/>
              <a:gd name="connsiteY35" fmla="*/ 1063994 h 1422769"/>
              <a:gd name="connsiteX36" fmla="*/ 544551 w 601701"/>
              <a:gd name="connsiteY36" fmla="*/ 1041769 h 1422769"/>
              <a:gd name="connsiteX37" fmla="*/ 550901 w 601701"/>
              <a:gd name="connsiteY37" fmla="*/ 1016369 h 1422769"/>
              <a:gd name="connsiteX38" fmla="*/ 547726 w 601701"/>
              <a:gd name="connsiteY38" fmla="*/ 984619 h 1422769"/>
              <a:gd name="connsiteX39" fmla="*/ 538201 w 601701"/>
              <a:gd name="connsiteY39" fmla="*/ 975094 h 1422769"/>
              <a:gd name="connsiteX40" fmla="*/ 535026 w 601701"/>
              <a:gd name="connsiteY40" fmla="*/ 962394 h 1422769"/>
              <a:gd name="connsiteX41" fmla="*/ 528676 w 601701"/>
              <a:gd name="connsiteY41" fmla="*/ 952869 h 1422769"/>
              <a:gd name="connsiteX42" fmla="*/ 525501 w 601701"/>
              <a:gd name="connsiteY42" fmla="*/ 911594 h 1422769"/>
              <a:gd name="connsiteX43" fmla="*/ 535026 w 601701"/>
              <a:gd name="connsiteY43" fmla="*/ 898894 h 1422769"/>
              <a:gd name="connsiteX44" fmla="*/ 541376 w 601701"/>
              <a:gd name="connsiteY44" fmla="*/ 886194 h 1422769"/>
              <a:gd name="connsiteX45" fmla="*/ 538201 w 601701"/>
              <a:gd name="connsiteY45" fmla="*/ 873494 h 1422769"/>
              <a:gd name="connsiteX46" fmla="*/ 522326 w 601701"/>
              <a:gd name="connsiteY46" fmla="*/ 857619 h 1422769"/>
              <a:gd name="connsiteX47" fmla="*/ 515976 w 601701"/>
              <a:gd name="connsiteY47" fmla="*/ 838569 h 1422769"/>
              <a:gd name="connsiteX48" fmla="*/ 490576 w 601701"/>
              <a:gd name="connsiteY48" fmla="*/ 835394 h 1422769"/>
              <a:gd name="connsiteX49" fmla="*/ 481051 w 601701"/>
              <a:gd name="connsiteY49" fmla="*/ 822694 h 1422769"/>
              <a:gd name="connsiteX50" fmla="*/ 474701 w 601701"/>
              <a:gd name="connsiteY50" fmla="*/ 800469 h 1422769"/>
              <a:gd name="connsiteX51" fmla="*/ 468351 w 601701"/>
              <a:gd name="connsiteY51" fmla="*/ 784594 h 1422769"/>
              <a:gd name="connsiteX52" fmla="*/ 458826 w 601701"/>
              <a:gd name="connsiteY52" fmla="*/ 673469 h 1422769"/>
              <a:gd name="connsiteX53" fmla="*/ 446126 w 601701"/>
              <a:gd name="connsiteY53" fmla="*/ 657594 h 1422769"/>
              <a:gd name="connsiteX54" fmla="*/ 420726 w 601701"/>
              <a:gd name="connsiteY54" fmla="*/ 648069 h 1422769"/>
              <a:gd name="connsiteX55" fmla="*/ 395326 w 601701"/>
              <a:gd name="connsiteY55" fmla="*/ 644894 h 1422769"/>
              <a:gd name="connsiteX56" fmla="*/ 366751 w 601701"/>
              <a:gd name="connsiteY56" fmla="*/ 632194 h 1422769"/>
              <a:gd name="connsiteX57" fmla="*/ 363576 w 601701"/>
              <a:gd name="connsiteY57" fmla="*/ 622669 h 1422769"/>
              <a:gd name="connsiteX58" fmla="*/ 350876 w 601701"/>
              <a:gd name="connsiteY58" fmla="*/ 597269 h 1422769"/>
              <a:gd name="connsiteX59" fmla="*/ 344526 w 601701"/>
              <a:gd name="connsiteY59" fmla="*/ 584569 h 1422769"/>
              <a:gd name="connsiteX60" fmla="*/ 315951 w 601701"/>
              <a:gd name="connsiteY60" fmla="*/ 540119 h 1422769"/>
              <a:gd name="connsiteX61" fmla="*/ 309601 w 601701"/>
              <a:gd name="connsiteY61" fmla="*/ 530594 h 1422769"/>
              <a:gd name="connsiteX62" fmla="*/ 303251 w 601701"/>
              <a:gd name="connsiteY62" fmla="*/ 505194 h 1422769"/>
              <a:gd name="connsiteX63" fmla="*/ 300076 w 601701"/>
              <a:gd name="connsiteY63" fmla="*/ 495669 h 1422769"/>
              <a:gd name="connsiteX64" fmla="*/ 312776 w 601701"/>
              <a:gd name="connsiteY64" fmla="*/ 451219 h 1422769"/>
              <a:gd name="connsiteX65" fmla="*/ 382626 w 601701"/>
              <a:gd name="connsiteY65" fmla="*/ 390894 h 1422769"/>
              <a:gd name="connsiteX66" fmla="*/ 392151 w 601701"/>
              <a:gd name="connsiteY66" fmla="*/ 317869 h 1422769"/>
              <a:gd name="connsiteX67" fmla="*/ 439776 w 601701"/>
              <a:gd name="connsiteY67" fmla="*/ 257544 h 1422769"/>
              <a:gd name="connsiteX68" fmla="*/ 423901 w 601701"/>
              <a:gd name="connsiteY68" fmla="*/ 203569 h 1422769"/>
              <a:gd name="connsiteX69" fmla="*/ 487401 w 601701"/>
              <a:gd name="connsiteY69" fmla="*/ 130544 h 1422769"/>
              <a:gd name="connsiteX70" fmla="*/ 547726 w 601701"/>
              <a:gd name="connsiteY70" fmla="*/ 67044 h 1422769"/>
              <a:gd name="connsiteX71" fmla="*/ 557251 w 601701"/>
              <a:gd name="connsiteY71" fmla="*/ 369 h 1422769"/>
              <a:gd name="connsiteX72" fmla="*/ 471526 w 601701"/>
              <a:gd name="connsiteY72" fmla="*/ 41644 h 1422769"/>
              <a:gd name="connsiteX73" fmla="*/ 354051 w 601701"/>
              <a:gd name="connsiteY73" fmla="*/ 73394 h 1422769"/>
              <a:gd name="connsiteX74" fmla="*/ 303251 w 601701"/>
              <a:gd name="connsiteY74" fmla="*/ 114669 h 1422769"/>
              <a:gd name="connsiteX75" fmla="*/ 242926 w 601701"/>
              <a:gd name="connsiteY75" fmla="*/ 130544 h 1422769"/>
              <a:gd name="connsiteX76" fmla="*/ 169901 w 601701"/>
              <a:gd name="connsiteY76" fmla="*/ 194044 h 1422769"/>
              <a:gd name="connsiteX77" fmla="*/ 154026 w 601701"/>
              <a:gd name="connsiteY77" fmla="*/ 257544 h 1422769"/>
              <a:gd name="connsiteX78" fmla="*/ 150851 w 601701"/>
              <a:gd name="connsiteY78" fmla="*/ 267069 h 1422769"/>
              <a:gd name="connsiteX79" fmla="*/ 157201 w 601701"/>
              <a:gd name="connsiteY79" fmla="*/ 368669 h 1422769"/>
              <a:gd name="connsiteX80" fmla="*/ 160376 w 601701"/>
              <a:gd name="connsiteY80" fmla="*/ 384544 h 1422769"/>
              <a:gd name="connsiteX81" fmla="*/ 166726 w 601701"/>
              <a:gd name="connsiteY81" fmla="*/ 514719 h 1422769"/>
              <a:gd name="connsiteX82" fmla="*/ 169901 w 601701"/>
              <a:gd name="connsiteY82" fmla="*/ 536944 h 1422769"/>
              <a:gd name="connsiteX83" fmla="*/ 176251 w 601701"/>
              <a:gd name="connsiteY83" fmla="*/ 559169 h 1422769"/>
              <a:gd name="connsiteX84" fmla="*/ 182601 w 601701"/>
              <a:gd name="connsiteY84" fmla="*/ 584569 h 1422769"/>
              <a:gd name="connsiteX85" fmla="*/ 185776 w 601701"/>
              <a:gd name="connsiteY85" fmla="*/ 597269 h 1422769"/>
              <a:gd name="connsiteX86" fmla="*/ 182601 w 601701"/>
              <a:gd name="connsiteY86" fmla="*/ 644894 h 1422769"/>
              <a:gd name="connsiteX87" fmla="*/ 176251 w 601701"/>
              <a:gd name="connsiteY87" fmla="*/ 657594 h 1422769"/>
              <a:gd name="connsiteX88" fmla="*/ 160376 w 601701"/>
              <a:gd name="connsiteY88" fmla="*/ 695694 h 1422769"/>
              <a:gd name="connsiteX89" fmla="*/ 150851 w 601701"/>
              <a:gd name="connsiteY89" fmla="*/ 717919 h 1422769"/>
              <a:gd name="connsiteX90" fmla="*/ 141326 w 601701"/>
              <a:gd name="connsiteY90" fmla="*/ 743319 h 1422769"/>
              <a:gd name="connsiteX91" fmla="*/ 134976 w 601701"/>
              <a:gd name="connsiteY91" fmla="*/ 781419 h 1422769"/>
              <a:gd name="connsiteX92" fmla="*/ 128626 w 601701"/>
              <a:gd name="connsiteY92" fmla="*/ 806819 h 1422769"/>
              <a:gd name="connsiteX93" fmla="*/ 125451 w 601701"/>
              <a:gd name="connsiteY93" fmla="*/ 822694 h 1422769"/>
              <a:gd name="connsiteX94" fmla="*/ 119101 w 601701"/>
              <a:gd name="connsiteY94" fmla="*/ 844919 h 1422769"/>
              <a:gd name="connsiteX95" fmla="*/ 112751 w 601701"/>
              <a:gd name="connsiteY95" fmla="*/ 873494 h 1422769"/>
              <a:gd name="connsiteX96" fmla="*/ 109576 w 601701"/>
              <a:gd name="connsiteY96" fmla="*/ 895719 h 1422769"/>
              <a:gd name="connsiteX97" fmla="*/ 103226 w 601701"/>
              <a:gd name="connsiteY97" fmla="*/ 933819 h 1422769"/>
              <a:gd name="connsiteX98" fmla="*/ 96876 w 601701"/>
              <a:gd name="connsiteY98" fmla="*/ 978269 h 1422769"/>
              <a:gd name="connsiteX99" fmla="*/ 87351 w 601701"/>
              <a:gd name="connsiteY99" fmla="*/ 1000494 h 1422769"/>
              <a:gd name="connsiteX100" fmla="*/ 84176 w 601701"/>
              <a:gd name="connsiteY100" fmla="*/ 1016369 h 1422769"/>
              <a:gd name="connsiteX101" fmla="*/ 74651 w 601701"/>
              <a:gd name="connsiteY101" fmla="*/ 1041769 h 1422769"/>
              <a:gd name="connsiteX102" fmla="*/ 61951 w 601701"/>
              <a:gd name="connsiteY102" fmla="*/ 1089394 h 1422769"/>
              <a:gd name="connsiteX103" fmla="*/ 58776 w 601701"/>
              <a:gd name="connsiteY103" fmla="*/ 1105269 h 1422769"/>
              <a:gd name="connsiteX104" fmla="*/ 39726 w 601701"/>
              <a:gd name="connsiteY104" fmla="*/ 1152894 h 1422769"/>
              <a:gd name="connsiteX105" fmla="*/ 27026 w 601701"/>
              <a:gd name="connsiteY105" fmla="*/ 1178294 h 1422769"/>
              <a:gd name="connsiteX106" fmla="*/ 20676 w 601701"/>
              <a:gd name="connsiteY106" fmla="*/ 1200519 h 1422769"/>
              <a:gd name="connsiteX107" fmla="*/ 17501 w 601701"/>
              <a:gd name="connsiteY107" fmla="*/ 1210044 h 1422769"/>
              <a:gd name="connsiteX108" fmla="*/ 11151 w 601701"/>
              <a:gd name="connsiteY108" fmla="*/ 1219569 h 1422769"/>
              <a:gd name="connsiteX109" fmla="*/ 4801 w 601701"/>
              <a:gd name="connsiteY109" fmla="*/ 1381494 h 1422769"/>
              <a:gd name="connsiteX110" fmla="*/ 14326 w 601701"/>
              <a:gd name="connsiteY110" fmla="*/ 1416419 h 1422769"/>
              <a:gd name="connsiteX111" fmla="*/ 36551 w 601701"/>
              <a:gd name="connsiteY111" fmla="*/ 1416419 h 1422769"/>
              <a:gd name="connsiteX0" fmla="*/ 36551 w 601701"/>
              <a:gd name="connsiteY0" fmla="*/ 1416419 h 1422769"/>
              <a:gd name="connsiteX1" fmla="*/ 52426 w 601701"/>
              <a:gd name="connsiteY1" fmla="*/ 1413244 h 1422769"/>
              <a:gd name="connsiteX2" fmla="*/ 61951 w 601701"/>
              <a:gd name="connsiteY2" fmla="*/ 1419594 h 1422769"/>
              <a:gd name="connsiteX3" fmla="*/ 74651 w 601701"/>
              <a:gd name="connsiteY3" fmla="*/ 1422769 h 1422769"/>
              <a:gd name="connsiteX4" fmla="*/ 109576 w 601701"/>
              <a:gd name="connsiteY4" fmla="*/ 1416419 h 1422769"/>
              <a:gd name="connsiteX5" fmla="*/ 119101 w 601701"/>
              <a:gd name="connsiteY5" fmla="*/ 1410069 h 1422769"/>
              <a:gd name="connsiteX6" fmla="*/ 131801 w 601701"/>
              <a:gd name="connsiteY6" fmla="*/ 1403719 h 1422769"/>
              <a:gd name="connsiteX7" fmla="*/ 141326 w 601701"/>
              <a:gd name="connsiteY7" fmla="*/ 1400544 h 1422769"/>
              <a:gd name="connsiteX8" fmla="*/ 173076 w 601701"/>
              <a:gd name="connsiteY8" fmla="*/ 1381494 h 1422769"/>
              <a:gd name="connsiteX9" fmla="*/ 185776 w 601701"/>
              <a:gd name="connsiteY9" fmla="*/ 1378319 h 1422769"/>
              <a:gd name="connsiteX10" fmla="*/ 233401 w 601701"/>
              <a:gd name="connsiteY10" fmla="*/ 1362444 h 1422769"/>
              <a:gd name="connsiteX11" fmla="*/ 246101 w 601701"/>
              <a:gd name="connsiteY11" fmla="*/ 1359269 h 1422769"/>
              <a:gd name="connsiteX12" fmla="*/ 258801 w 601701"/>
              <a:gd name="connsiteY12" fmla="*/ 1356094 h 1422769"/>
              <a:gd name="connsiteX13" fmla="*/ 268326 w 601701"/>
              <a:gd name="connsiteY13" fmla="*/ 1349744 h 1422769"/>
              <a:gd name="connsiteX14" fmla="*/ 309601 w 601701"/>
              <a:gd name="connsiteY14" fmla="*/ 1340219 h 1422769"/>
              <a:gd name="connsiteX15" fmla="*/ 335001 w 601701"/>
              <a:gd name="connsiteY15" fmla="*/ 1330694 h 1422769"/>
              <a:gd name="connsiteX16" fmla="*/ 354051 w 601701"/>
              <a:gd name="connsiteY16" fmla="*/ 1327519 h 1422769"/>
              <a:gd name="connsiteX17" fmla="*/ 385801 w 601701"/>
              <a:gd name="connsiteY17" fmla="*/ 1317994 h 1422769"/>
              <a:gd name="connsiteX18" fmla="*/ 414376 w 601701"/>
              <a:gd name="connsiteY18" fmla="*/ 1314819 h 1422769"/>
              <a:gd name="connsiteX19" fmla="*/ 487401 w 601701"/>
              <a:gd name="connsiteY19" fmla="*/ 1305294 h 1422769"/>
              <a:gd name="connsiteX20" fmla="*/ 500101 w 601701"/>
              <a:gd name="connsiteY20" fmla="*/ 1302119 h 1422769"/>
              <a:gd name="connsiteX21" fmla="*/ 522326 w 601701"/>
              <a:gd name="connsiteY21" fmla="*/ 1295769 h 1422769"/>
              <a:gd name="connsiteX22" fmla="*/ 579476 w 601701"/>
              <a:gd name="connsiteY22" fmla="*/ 1286244 h 1422769"/>
              <a:gd name="connsiteX23" fmla="*/ 598526 w 601701"/>
              <a:gd name="connsiteY23" fmla="*/ 1283069 h 1422769"/>
              <a:gd name="connsiteX24" fmla="*/ 595351 w 601701"/>
              <a:gd name="connsiteY24" fmla="*/ 1270369 h 1422769"/>
              <a:gd name="connsiteX25" fmla="*/ 582651 w 601701"/>
              <a:gd name="connsiteY25" fmla="*/ 1251319 h 1422769"/>
              <a:gd name="connsiteX26" fmla="*/ 582651 w 601701"/>
              <a:gd name="connsiteY26" fmla="*/ 1203694 h 1422769"/>
              <a:gd name="connsiteX27" fmla="*/ 595351 w 601701"/>
              <a:gd name="connsiteY27" fmla="*/ 1190994 h 1422769"/>
              <a:gd name="connsiteX28" fmla="*/ 601701 w 601701"/>
              <a:gd name="connsiteY28" fmla="*/ 1181469 h 1422769"/>
              <a:gd name="connsiteX29" fmla="*/ 595351 w 601701"/>
              <a:gd name="connsiteY29" fmla="*/ 1165594 h 1422769"/>
              <a:gd name="connsiteX30" fmla="*/ 541376 w 601701"/>
              <a:gd name="connsiteY30" fmla="*/ 1146544 h 1422769"/>
              <a:gd name="connsiteX31" fmla="*/ 528676 w 601701"/>
              <a:gd name="connsiteY31" fmla="*/ 1140194 h 1422769"/>
              <a:gd name="connsiteX32" fmla="*/ 519151 w 601701"/>
              <a:gd name="connsiteY32" fmla="*/ 1137019 h 1422769"/>
              <a:gd name="connsiteX33" fmla="*/ 512801 w 601701"/>
              <a:gd name="connsiteY33" fmla="*/ 1127494 h 1422769"/>
              <a:gd name="connsiteX34" fmla="*/ 522326 w 601701"/>
              <a:gd name="connsiteY34" fmla="*/ 1095744 h 1422769"/>
              <a:gd name="connsiteX35" fmla="*/ 538201 w 601701"/>
              <a:gd name="connsiteY35" fmla="*/ 1063994 h 1422769"/>
              <a:gd name="connsiteX36" fmla="*/ 544551 w 601701"/>
              <a:gd name="connsiteY36" fmla="*/ 1041769 h 1422769"/>
              <a:gd name="connsiteX37" fmla="*/ 550901 w 601701"/>
              <a:gd name="connsiteY37" fmla="*/ 1016369 h 1422769"/>
              <a:gd name="connsiteX38" fmla="*/ 547726 w 601701"/>
              <a:gd name="connsiteY38" fmla="*/ 984619 h 1422769"/>
              <a:gd name="connsiteX39" fmla="*/ 538201 w 601701"/>
              <a:gd name="connsiteY39" fmla="*/ 975094 h 1422769"/>
              <a:gd name="connsiteX40" fmla="*/ 535026 w 601701"/>
              <a:gd name="connsiteY40" fmla="*/ 962394 h 1422769"/>
              <a:gd name="connsiteX41" fmla="*/ 528676 w 601701"/>
              <a:gd name="connsiteY41" fmla="*/ 952869 h 1422769"/>
              <a:gd name="connsiteX42" fmla="*/ 525501 w 601701"/>
              <a:gd name="connsiteY42" fmla="*/ 911594 h 1422769"/>
              <a:gd name="connsiteX43" fmla="*/ 535026 w 601701"/>
              <a:gd name="connsiteY43" fmla="*/ 898894 h 1422769"/>
              <a:gd name="connsiteX44" fmla="*/ 541376 w 601701"/>
              <a:gd name="connsiteY44" fmla="*/ 886194 h 1422769"/>
              <a:gd name="connsiteX45" fmla="*/ 538201 w 601701"/>
              <a:gd name="connsiteY45" fmla="*/ 873494 h 1422769"/>
              <a:gd name="connsiteX46" fmla="*/ 522326 w 601701"/>
              <a:gd name="connsiteY46" fmla="*/ 857619 h 1422769"/>
              <a:gd name="connsiteX47" fmla="*/ 515976 w 601701"/>
              <a:gd name="connsiteY47" fmla="*/ 838569 h 1422769"/>
              <a:gd name="connsiteX48" fmla="*/ 490576 w 601701"/>
              <a:gd name="connsiteY48" fmla="*/ 835394 h 1422769"/>
              <a:gd name="connsiteX49" fmla="*/ 481051 w 601701"/>
              <a:gd name="connsiteY49" fmla="*/ 822694 h 1422769"/>
              <a:gd name="connsiteX50" fmla="*/ 474701 w 601701"/>
              <a:gd name="connsiteY50" fmla="*/ 800469 h 1422769"/>
              <a:gd name="connsiteX51" fmla="*/ 468351 w 601701"/>
              <a:gd name="connsiteY51" fmla="*/ 784594 h 1422769"/>
              <a:gd name="connsiteX52" fmla="*/ 458826 w 601701"/>
              <a:gd name="connsiteY52" fmla="*/ 673469 h 1422769"/>
              <a:gd name="connsiteX53" fmla="*/ 446126 w 601701"/>
              <a:gd name="connsiteY53" fmla="*/ 657594 h 1422769"/>
              <a:gd name="connsiteX54" fmla="*/ 420726 w 601701"/>
              <a:gd name="connsiteY54" fmla="*/ 648069 h 1422769"/>
              <a:gd name="connsiteX55" fmla="*/ 395326 w 601701"/>
              <a:gd name="connsiteY55" fmla="*/ 644894 h 1422769"/>
              <a:gd name="connsiteX56" fmla="*/ 366751 w 601701"/>
              <a:gd name="connsiteY56" fmla="*/ 632194 h 1422769"/>
              <a:gd name="connsiteX57" fmla="*/ 363576 w 601701"/>
              <a:gd name="connsiteY57" fmla="*/ 622669 h 1422769"/>
              <a:gd name="connsiteX58" fmla="*/ 350876 w 601701"/>
              <a:gd name="connsiteY58" fmla="*/ 597269 h 1422769"/>
              <a:gd name="connsiteX59" fmla="*/ 344526 w 601701"/>
              <a:gd name="connsiteY59" fmla="*/ 584569 h 1422769"/>
              <a:gd name="connsiteX60" fmla="*/ 315951 w 601701"/>
              <a:gd name="connsiteY60" fmla="*/ 540119 h 1422769"/>
              <a:gd name="connsiteX61" fmla="*/ 309601 w 601701"/>
              <a:gd name="connsiteY61" fmla="*/ 530594 h 1422769"/>
              <a:gd name="connsiteX62" fmla="*/ 303251 w 601701"/>
              <a:gd name="connsiteY62" fmla="*/ 505194 h 1422769"/>
              <a:gd name="connsiteX63" fmla="*/ 300076 w 601701"/>
              <a:gd name="connsiteY63" fmla="*/ 495669 h 1422769"/>
              <a:gd name="connsiteX64" fmla="*/ 312776 w 601701"/>
              <a:gd name="connsiteY64" fmla="*/ 451219 h 1422769"/>
              <a:gd name="connsiteX65" fmla="*/ 398501 w 601701"/>
              <a:gd name="connsiteY65" fmla="*/ 381369 h 1422769"/>
              <a:gd name="connsiteX66" fmla="*/ 392151 w 601701"/>
              <a:gd name="connsiteY66" fmla="*/ 317869 h 1422769"/>
              <a:gd name="connsiteX67" fmla="*/ 439776 w 601701"/>
              <a:gd name="connsiteY67" fmla="*/ 257544 h 1422769"/>
              <a:gd name="connsiteX68" fmla="*/ 423901 w 601701"/>
              <a:gd name="connsiteY68" fmla="*/ 203569 h 1422769"/>
              <a:gd name="connsiteX69" fmla="*/ 487401 w 601701"/>
              <a:gd name="connsiteY69" fmla="*/ 130544 h 1422769"/>
              <a:gd name="connsiteX70" fmla="*/ 547726 w 601701"/>
              <a:gd name="connsiteY70" fmla="*/ 67044 h 1422769"/>
              <a:gd name="connsiteX71" fmla="*/ 557251 w 601701"/>
              <a:gd name="connsiteY71" fmla="*/ 369 h 1422769"/>
              <a:gd name="connsiteX72" fmla="*/ 471526 w 601701"/>
              <a:gd name="connsiteY72" fmla="*/ 41644 h 1422769"/>
              <a:gd name="connsiteX73" fmla="*/ 354051 w 601701"/>
              <a:gd name="connsiteY73" fmla="*/ 73394 h 1422769"/>
              <a:gd name="connsiteX74" fmla="*/ 303251 w 601701"/>
              <a:gd name="connsiteY74" fmla="*/ 114669 h 1422769"/>
              <a:gd name="connsiteX75" fmla="*/ 242926 w 601701"/>
              <a:gd name="connsiteY75" fmla="*/ 130544 h 1422769"/>
              <a:gd name="connsiteX76" fmla="*/ 169901 w 601701"/>
              <a:gd name="connsiteY76" fmla="*/ 194044 h 1422769"/>
              <a:gd name="connsiteX77" fmla="*/ 154026 w 601701"/>
              <a:gd name="connsiteY77" fmla="*/ 257544 h 1422769"/>
              <a:gd name="connsiteX78" fmla="*/ 150851 w 601701"/>
              <a:gd name="connsiteY78" fmla="*/ 267069 h 1422769"/>
              <a:gd name="connsiteX79" fmla="*/ 157201 w 601701"/>
              <a:gd name="connsiteY79" fmla="*/ 368669 h 1422769"/>
              <a:gd name="connsiteX80" fmla="*/ 160376 w 601701"/>
              <a:gd name="connsiteY80" fmla="*/ 384544 h 1422769"/>
              <a:gd name="connsiteX81" fmla="*/ 166726 w 601701"/>
              <a:gd name="connsiteY81" fmla="*/ 514719 h 1422769"/>
              <a:gd name="connsiteX82" fmla="*/ 169901 w 601701"/>
              <a:gd name="connsiteY82" fmla="*/ 536944 h 1422769"/>
              <a:gd name="connsiteX83" fmla="*/ 176251 w 601701"/>
              <a:gd name="connsiteY83" fmla="*/ 559169 h 1422769"/>
              <a:gd name="connsiteX84" fmla="*/ 182601 w 601701"/>
              <a:gd name="connsiteY84" fmla="*/ 584569 h 1422769"/>
              <a:gd name="connsiteX85" fmla="*/ 185776 w 601701"/>
              <a:gd name="connsiteY85" fmla="*/ 597269 h 1422769"/>
              <a:gd name="connsiteX86" fmla="*/ 182601 w 601701"/>
              <a:gd name="connsiteY86" fmla="*/ 644894 h 1422769"/>
              <a:gd name="connsiteX87" fmla="*/ 176251 w 601701"/>
              <a:gd name="connsiteY87" fmla="*/ 657594 h 1422769"/>
              <a:gd name="connsiteX88" fmla="*/ 160376 w 601701"/>
              <a:gd name="connsiteY88" fmla="*/ 695694 h 1422769"/>
              <a:gd name="connsiteX89" fmla="*/ 150851 w 601701"/>
              <a:gd name="connsiteY89" fmla="*/ 717919 h 1422769"/>
              <a:gd name="connsiteX90" fmla="*/ 141326 w 601701"/>
              <a:gd name="connsiteY90" fmla="*/ 743319 h 1422769"/>
              <a:gd name="connsiteX91" fmla="*/ 134976 w 601701"/>
              <a:gd name="connsiteY91" fmla="*/ 781419 h 1422769"/>
              <a:gd name="connsiteX92" fmla="*/ 128626 w 601701"/>
              <a:gd name="connsiteY92" fmla="*/ 806819 h 1422769"/>
              <a:gd name="connsiteX93" fmla="*/ 125451 w 601701"/>
              <a:gd name="connsiteY93" fmla="*/ 822694 h 1422769"/>
              <a:gd name="connsiteX94" fmla="*/ 119101 w 601701"/>
              <a:gd name="connsiteY94" fmla="*/ 844919 h 1422769"/>
              <a:gd name="connsiteX95" fmla="*/ 112751 w 601701"/>
              <a:gd name="connsiteY95" fmla="*/ 873494 h 1422769"/>
              <a:gd name="connsiteX96" fmla="*/ 109576 w 601701"/>
              <a:gd name="connsiteY96" fmla="*/ 895719 h 1422769"/>
              <a:gd name="connsiteX97" fmla="*/ 103226 w 601701"/>
              <a:gd name="connsiteY97" fmla="*/ 933819 h 1422769"/>
              <a:gd name="connsiteX98" fmla="*/ 96876 w 601701"/>
              <a:gd name="connsiteY98" fmla="*/ 978269 h 1422769"/>
              <a:gd name="connsiteX99" fmla="*/ 87351 w 601701"/>
              <a:gd name="connsiteY99" fmla="*/ 1000494 h 1422769"/>
              <a:gd name="connsiteX100" fmla="*/ 84176 w 601701"/>
              <a:gd name="connsiteY100" fmla="*/ 1016369 h 1422769"/>
              <a:gd name="connsiteX101" fmla="*/ 74651 w 601701"/>
              <a:gd name="connsiteY101" fmla="*/ 1041769 h 1422769"/>
              <a:gd name="connsiteX102" fmla="*/ 61951 w 601701"/>
              <a:gd name="connsiteY102" fmla="*/ 1089394 h 1422769"/>
              <a:gd name="connsiteX103" fmla="*/ 58776 w 601701"/>
              <a:gd name="connsiteY103" fmla="*/ 1105269 h 1422769"/>
              <a:gd name="connsiteX104" fmla="*/ 39726 w 601701"/>
              <a:gd name="connsiteY104" fmla="*/ 1152894 h 1422769"/>
              <a:gd name="connsiteX105" fmla="*/ 27026 w 601701"/>
              <a:gd name="connsiteY105" fmla="*/ 1178294 h 1422769"/>
              <a:gd name="connsiteX106" fmla="*/ 20676 w 601701"/>
              <a:gd name="connsiteY106" fmla="*/ 1200519 h 1422769"/>
              <a:gd name="connsiteX107" fmla="*/ 17501 w 601701"/>
              <a:gd name="connsiteY107" fmla="*/ 1210044 h 1422769"/>
              <a:gd name="connsiteX108" fmla="*/ 11151 w 601701"/>
              <a:gd name="connsiteY108" fmla="*/ 1219569 h 1422769"/>
              <a:gd name="connsiteX109" fmla="*/ 4801 w 601701"/>
              <a:gd name="connsiteY109" fmla="*/ 1381494 h 1422769"/>
              <a:gd name="connsiteX110" fmla="*/ 14326 w 601701"/>
              <a:gd name="connsiteY110" fmla="*/ 1416419 h 1422769"/>
              <a:gd name="connsiteX111" fmla="*/ 36551 w 601701"/>
              <a:gd name="connsiteY111" fmla="*/ 1416419 h 1422769"/>
              <a:gd name="connsiteX0" fmla="*/ 36551 w 601701"/>
              <a:gd name="connsiteY0" fmla="*/ 1416419 h 1422769"/>
              <a:gd name="connsiteX1" fmla="*/ 52426 w 601701"/>
              <a:gd name="connsiteY1" fmla="*/ 1413244 h 1422769"/>
              <a:gd name="connsiteX2" fmla="*/ 61951 w 601701"/>
              <a:gd name="connsiteY2" fmla="*/ 1419594 h 1422769"/>
              <a:gd name="connsiteX3" fmla="*/ 74651 w 601701"/>
              <a:gd name="connsiteY3" fmla="*/ 1422769 h 1422769"/>
              <a:gd name="connsiteX4" fmla="*/ 109576 w 601701"/>
              <a:gd name="connsiteY4" fmla="*/ 1416419 h 1422769"/>
              <a:gd name="connsiteX5" fmla="*/ 119101 w 601701"/>
              <a:gd name="connsiteY5" fmla="*/ 1410069 h 1422769"/>
              <a:gd name="connsiteX6" fmla="*/ 131801 w 601701"/>
              <a:gd name="connsiteY6" fmla="*/ 1403719 h 1422769"/>
              <a:gd name="connsiteX7" fmla="*/ 141326 w 601701"/>
              <a:gd name="connsiteY7" fmla="*/ 1400544 h 1422769"/>
              <a:gd name="connsiteX8" fmla="*/ 173076 w 601701"/>
              <a:gd name="connsiteY8" fmla="*/ 1381494 h 1422769"/>
              <a:gd name="connsiteX9" fmla="*/ 185776 w 601701"/>
              <a:gd name="connsiteY9" fmla="*/ 1378319 h 1422769"/>
              <a:gd name="connsiteX10" fmla="*/ 233401 w 601701"/>
              <a:gd name="connsiteY10" fmla="*/ 1362444 h 1422769"/>
              <a:gd name="connsiteX11" fmla="*/ 246101 w 601701"/>
              <a:gd name="connsiteY11" fmla="*/ 1359269 h 1422769"/>
              <a:gd name="connsiteX12" fmla="*/ 258801 w 601701"/>
              <a:gd name="connsiteY12" fmla="*/ 1356094 h 1422769"/>
              <a:gd name="connsiteX13" fmla="*/ 268326 w 601701"/>
              <a:gd name="connsiteY13" fmla="*/ 1349744 h 1422769"/>
              <a:gd name="connsiteX14" fmla="*/ 309601 w 601701"/>
              <a:gd name="connsiteY14" fmla="*/ 1340219 h 1422769"/>
              <a:gd name="connsiteX15" fmla="*/ 335001 w 601701"/>
              <a:gd name="connsiteY15" fmla="*/ 1330694 h 1422769"/>
              <a:gd name="connsiteX16" fmla="*/ 354051 w 601701"/>
              <a:gd name="connsiteY16" fmla="*/ 1327519 h 1422769"/>
              <a:gd name="connsiteX17" fmla="*/ 385801 w 601701"/>
              <a:gd name="connsiteY17" fmla="*/ 1317994 h 1422769"/>
              <a:gd name="connsiteX18" fmla="*/ 414376 w 601701"/>
              <a:gd name="connsiteY18" fmla="*/ 1314819 h 1422769"/>
              <a:gd name="connsiteX19" fmla="*/ 487401 w 601701"/>
              <a:gd name="connsiteY19" fmla="*/ 1305294 h 1422769"/>
              <a:gd name="connsiteX20" fmla="*/ 500101 w 601701"/>
              <a:gd name="connsiteY20" fmla="*/ 1302119 h 1422769"/>
              <a:gd name="connsiteX21" fmla="*/ 522326 w 601701"/>
              <a:gd name="connsiteY21" fmla="*/ 1295769 h 1422769"/>
              <a:gd name="connsiteX22" fmla="*/ 579476 w 601701"/>
              <a:gd name="connsiteY22" fmla="*/ 1286244 h 1422769"/>
              <a:gd name="connsiteX23" fmla="*/ 598526 w 601701"/>
              <a:gd name="connsiteY23" fmla="*/ 1283069 h 1422769"/>
              <a:gd name="connsiteX24" fmla="*/ 595351 w 601701"/>
              <a:gd name="connsiteY24" fmla="*/ 1270369 h 1422769"/>
              <a:gd name="connsiteX25" fmla="*/ 582651 w 601701"/>
              <a:gd name="connsiteY25" fmla="*/ 1251319 h 1422769"/>
              <a:gd name="connsiteX26" fmla="*/ 582651 w 601701"/>
              <a:gd name="connsiteY26" fmla="*/ 1203694 h 1422769"/>
              <a:gd name="connsiteX27" fmla="*/ 595351 w 601701"/>
              <a:gd name="connsiteY27" fmla="*/ 1190994 h 1422769"/>
              <a:gd name="connsiteX28" fmla="*/ 601701 w 601701"/>
              <a:gd name="connsiteY28" fmla="*/ 1181469 h 1422769"/>
              <a:gd name="connsiteX29" fmla="*/ 595351 w 601701"/>
              <a:gd name="connsiteY29" fmla="*/ 1165594 h 1422769"/>
              <a:gd name="connsiteX30" fmla="*/ 541376 w 601701"/>
              <a:gd name="connsiteY30" fmla="*/ 1146544 h 1422769"/>
              <a:gd name="connsiteX31" fmla="*/ 528676 w 601701"/>
              <a:gd name="connsiteY31" fmla="*/ 1140194 h 1422769"/>
              <a:gd name="connsiteX32" fmla="*/ 519151 w 601701"/>
              <a:gd name="connsiteY32" fmla="*/ 1137019 h 1422769"/>
              <a:gd name="connsiteX33" fmla="*/ 512801 w 601701"/>
              <a:gd name="connsiteY33" fmla="*/ 1127494 h 1422769"/>
              <a:gd name="connsiteX34" fmla="*/ 522326 w 601701"/>
              <a:gd name="connsiteY34" fmla="*/ 1095744 h 1422769"/>
              <a:gd name="connsiteX35" fmla="*/ 538201 w 601701"/>
              <a:gd name="connsiteY35" fmla="*/ 1063994 h 1422769"/>
              <a:gd name="connsiteX36" fmla="*/ 544551 w 601701"/>
              <a:gd name="connsiteY36" fmla="*/ 1041769 h 1422769"/>
              <a:gd name="connsiteX37" fmla="*/ 550901 w 601701"/>
              <a:gd name="connsiteY37" fmla="*/ 1016369 h 1422769"/>
              <a:gd name="connsiteX38" fmla="*/ 547726 w 601701"/>
              <a:gd name="connsiteY38" fmla="*/ 984619 h 1422769"/>
              <a:gd name="connsiteX39" fmla="*/ 538201 w 601701"/>
              <a:gd name="connsiteY39" fmla="*/ 975094 h 1422769"/>
              <a:gd name="connsiteX40" fmla="*/ 535026 w 601701"/>
              <a:gd name="connsiteY40" fmla="*/ 962394 h 1422769"/>
              <a:gd name="connsiteX41" fmla="*/ 528676 w 601701"/>
              <a:gd name="connsiteY41" fmla="*/ 952869 h 1422769"/>
              <a:gd name="connsiteX42" fmla="*/ 525501 w 601701"/>
              <a:gd name="connsiteY42" fmla="*/ 911594 h 1422769"/>
              <a:gd name="connsiteX43" fmla="*/ 535026 w 601701"/>
              <a:gd name="connsiteY43" fmla="*/ 898894 h 1422769"/>
              <a:gd name="connsiteX44" fmla="*/ 541376 w 601701"/>
              <a:gd name="connsiteY44" fmla="*/ 886194 h 1422769"/>
              <a:gd name="connsiteX45" fmla="*/ 538201 w 601701"/>
              <a:gd name="connsiteY45" fmla="*/ 873494 h 1422769"/>
              <a:gd name="connsiteX46" fmla="*/ 522326 w 601701"/>
              <a:gd name="connsiteY46" fmla="*/ 857619 h 1422769"/>
              <a:gd name="connsiteX47" fmla="*/ 515976 w 601701"/>
              <a:gd name="connsiteY47" fmla="*/ 838569 h 1422769"/>
              <a:gd name="connsiteX48" fmla="*/ 490576 w 601701"/>
              <a:gd name="connsiteY48" fmla="*/ 835394 h 1422769"/>
              <a:gd name="connsiteX49" fmla="*/ 481051 w 601701"/>
              <a:gd name="connsiteY49" fmla="*/ 822694 h 1422769"/>
              <a:gd name="connsiteX50" fmla="*/ 474701 w 601701"/>
              <a:gd name="connsiteY50" fmla="*/ 800469 h 1422769"/>
              <a:gd name="connsiteX51" fmla="*/ 468351 w 601701"/>
              <a:gd name="connsiteY51" fmla="*/ 784594 h 1422769"/>
              <a:gd name="connsiteX52" fmla="*/ 458826 w 601701"/>
              <a:gd name="connsiteY52" fmla="*/ 673469 h 1422769"/>
              <a:gd name="connsiteX53" fmla="*/ 446126 w 601701"/>
              <a:gd name="connsiteY53" fmla="*/ 657594 h 1422769"/>
              <a:gd name="connsiteX54" fmla="*/ 420726 w 601701"/>
              <a:gd name="connsiteY54" fmla="*/ 648069 h 1422769"/>
              <a:gd name="connsiteX55" fmla="*/ 395326 w 601701"/>
              <a:gd name="connsiteY55" fmla="*/ 644894 h 1422769"/>
              <a:gd name="connsiteX56" fmla="*/ 366751 w 601701"/>
              <a:gd name="connsiteY56" fmla="*/ 632194 h 1422769"/>
              <a:gd name="connsiteX57" fmla="*/ 363576 w 601701"/>
              <a:gd name="connsiteY57" fmla="*/ 622669 h 1422769"/>
              <a:gd name="connsiteX58" fmla="*/ 350876 w 601701"/>
              <a:gd name="connsiteY58" fmla="*/ 597269 h 1422769"/>
              <a:gd name="connsiteX59" fmla="*/ 344526 w 601701"/>
              <a:gd name="connsiteY59" fmla="*/ 584569 h 1422769"/>
              <a:gd name="connsiteX60" fmla="*/ 315951 w 601701"/>
              <a:gd name="connsiteY60" fmla="*/ 540119 h 1422769"/>
              <a:gd name="connsiteX61" fmla="*/ 309601 w 601701"/>
              <a:gd name="connsiteY61" fmla="*/ 530594 h 1422769"/>
              <a:gd name="connsiteX62" fmla="*/ 303251 w 601701"/>
              <a:gd name="connsiteY62" fmla="*/ 505194 h 1422769"/>
              <a:gd name="connsiteX63" fmla="*/ 300076 w 601701"/>
              <a:gd name="connsiteY63" fmla="*/ 495669 h 1422769"/>
              <a:gd name="connsiteX64" fmla="*/ 312776 w 601701"/>
              <a:gd name="connsiteY64" fmla="*/ 451219 h 1422769"/>
              <a:gd name="connsiteX65" fmla="*/ 398501 w 601701"/>
              <a:gd name="connsiteY65" fmla="*/ 381369 h 1422769"/>
              <a:gd name="connsiteX66" fmla="*/ 392151 w 601701"/>
              <a:gd name="connsiteY66" fmla="*/ 317869 h 1422769"/>
              <a:gd name="connsiteX67" fmla="*/ 439776 w 601701"/>
              <a:gd name="connsiteY67" fmla="*/ 257544 h 1422769"/>
              <a:gd name="connsiteX68" fmla="*/ 423901 w 601701"/>
              <a:gd name="connsiteY68" fmla="*/ 203569 h 1422769"/>
              <a:gd name="connsiteX69" fmla="*/ 487401 w 601701"/>
              <a:gd name="connsiteY69" fmla="*/ 130544 h 1422769"/>
              <a:gd name="connsiteX70" fmla="*/ 547726 w 601701"/>
              <a:gd name="connsiteY70" fmla="*/ 67044 h 1422769"/>
              <a:gd name="connsiteX71" fmla="*/ 557251 w 601701"/>
              <a:gd name="connsiteY71" fmla="*/ 369 h 1422769"/>
              <a:gd name="connsiteX72" fmla="*/ 471526 w 601701"/>
              <a:gd name="connsiteY72" fmla="*/ 41644 h 1422769"/>
              <a:gd name="connsiteX73" fmla="*/ 354051 w 601701"/>
              <a:gd name="connsiteY73" fmla="*/ 73394 h 1422769"/>
              <a:gd name="connsiteX74" fmla="*/ 303251 w 601701"/>
              <a:gd name="connsiteY74" fmla="*/ 114669 h 1422769"/>
              <a:gd name="connsiteX75" fmla="*/ 242926 w 601701"/>
              <a:gd name="connsiteY75" fmla="*/ 130544 h 1422769"/>
              <a:gd name="connsiteX76" fmla="*/ 169901 w 601701"/>
              <a:gd name="connsiteY76" fmla="*/ 194044 h 1422769"/>
              <a:gd name="connsiteX77" fmla="*/ 154026 w 601701"/>
              <a:gd name="connsiteY77" fmla="*/ 257544 h 1422769"/>
              <a:gd name="connsiteX78" fmla="*/ 150851 w 601701"/>
              <a:gd name="connsiteY78" fmla="*/ 267069 h 1422769"/>
              <a:gd name="connsiteX79" fmla="*/ 157201 w 601701"/>
              <a:gd name="connsiteY79" fmla="*/ 368669 h 1422769"/>
              <a:gd name="connsiteX80" fmla="*/ 160376 w 601701"/>
              <a:gd name="connsiteY80" fmla="*/ 384544 h 1422769"/>
              <a:gd name="connsiteX81" fmla="*/ 166726 w 601701"/>
              <a:gd name="connsiteY81" fmla="*/ 514719 h 1422769"/>
              <a:gd name="connsiteX82" fmla="*/ 169901 w 601701"/>
              <a:gd name="connsiteY82" fmla="*/ 536944 h 1422769"/>
              <a:gd name="connsiteX83" fmla="*/ 176251 w 601701"/>
              <a:gd name="connsiteY83" fmla="*/ 559169 h 1422769"/>
              <a:gd name="connsiteX84" fmla="*/ 182601 w 601701"/>
              <a:gd name="connsiteY84" fmla="*/ 584569 h 1422769"/>
              <a:gd name="connsiteX85" fmla="*/ 185776 w 601701"/>
              <a:gd name="connsiteY85" fmla="*/ 597269 h 1422769"/>
              <a:gd name="connsiteX86" fmla="*/ 182601 w 601701"/>
              <a:gd name="connsiteY86" fmla="*/ 644894 h 1422769"/>
              <a:gd name="connsiteX87" fmla="*/ 176251 w 601701"/>
              <a:gd name="connsiteY87" fmla="*/ 657594 h 1422769"/>
              <a:gd name="connsiteX88" fmla="*/ 160376 w 601701"/>
              <a:gd name="connsiteY88" fmla="*/ 695694 h 1422769"/>
              <a:gd name="connsiteX89" fmla="*/ 150851 w 601701"/>
              <a:gd name="connsiteY89" fmla="*/ 717919 h 1422769"/>
              <a:gd name="connsiteX90" fmla="*/ 141326 w 601701"/>
              <a:gd name="connsiteY90" fmla="*/ 743319 h 1422769"/>
              <a:gd name="connsiteX91" fmla="*/ 134976 w 601701"/>
              <a:gd name="connsiteY91" fmla="*/ 781419 h 1422769"/>
              <a:gd name="connsiteX92" fmla="*/ 128626 w 601701"/>
              <a:gd name="connsiteY92" fmla="*/ 806819 h 1422769"/>
              <a:gd name="connsiteX93" fmla="*/ 125451 w 601701"/>
              <a:gd name="connsiteY93" fmla="*/ 822694 h 1422769"/>
              <a:gd name="connsiteX94" fmla="*/ 119101 w 601701"/>
              <a:gd name="connsiteY94" fmla="*/ 844919 h 1422769"/>
              <a:gd name="connsiteX95" fmla="*/ 112751 w 601701"/>
              <a:gd name="connsiteY95" fmla="*/ 873494 h 1422769"/>
              <a:gd name="connsiteX96" fmla="*/ 109576 w 601701"/>
              <a:gd name="connsiteY96" fmla="*/ 895719 h 1422769"/>
              <a:gd name="connsiteX97" fmla="*/ 103226 w 601701"/>
              <a:gd name="connsiteY97" fmla="*/ 933819 h 1422769"/>
              <a:gd name="connsiteX98" fmla="*/ 96876 w 601701"/>
              <a:gd name="connsiteY98" fmla="*/ 978269 h 1422769"/>
              <a:gd name="connsiteX99" fmla="*/ 87351 w 601701"/>
              <a:gd name="connsiteY99" fmla="*/ 1000494 h 1422769"/>
              <a:gd name="connsiteX100" fmla="*/ 84176 w 601701"/>
              <a:gd name="connsiteY100" fmla="*/ 1016369 h 1422769"/>
              <a:gd name="connsiteX101" fmla="*/ 74651 w 601701"/>
              <a:gd name="connsiteY101" fmla="*/ 1041769 h 1422769"/>
              <a:gd name="connsiteX102" fmla="*/ 61951 w 601701"/>
              <a:gd name="connsiteY102" fmla="*/ 1089394 h 1422769"/>
              <a:gd name="connsiteX103" fmla="*/ 58776 w 601701"/>
              <a:gd name="connsiteY103" fmla="*/ 1105269 h 1422769"/>
              <a:gd name="connsiteX104" fmla="*/ 39726 w 601701"/>
              <a:gd name="connsiteY104" fmla="*/ 1152894 h 1422769"/>
              <a:gd name="connsiteX105" fmla="*/ 27026 w 601701"/>
              <a:gd name="connsiteY105" fmla="*/ 1178294 h 1422769"/>
              <a:gd name="connsiteX106" fmla="*/ 20676 w 601701"/>
              <a:gd name="connsiteY106" fmla="*/ 1200519 h 1422769"/>
              <a:gd name="connsiteX107" fmla="*/ 17501 w 601701"/>
              <a:gd name="connsiteY107" fmla="*/ 1210044 h 1422769"/>
              <a:gd name="connsiteX108" fmla="*/ 11151 w 601701"/>
              <a:gd name="connsiteY108" fmla="*/ 1219569 h 1422769"/>
              <a:gd name="connsiteX109" fmla="*/ 4801 w 601701"/>
              <a:gd name="connsiteY109" fmla="*/ 1381494 h 1422769"/>
              <a:gd name="connsiteX110" fmla="*/ 14326 w 601701"/>
              <a:gd name="connsiteY110" fmla="*/ 1416419 h 1422769"/>
              <a:gd name="connsiteX111" fmla="*/ 36551 w 601701"/>
              <a:gd name="connsiteY111" fmla="*/ 1416419 h 1422769"/>
              <a:gd name="connsiteX0" fmla="*/ 36551 w 601701"/>
              <a:gd name="connsiteY0" fmla="*/ 1416419 h 1422769"/>
              <a:gd name="connsiteX1" fmla="*/ 52426 w 601701"/>
              <a:gd name="connsiteY1" fmla="*/ 1413244 h 1422769"/>
              <a:gd name="connsiteX2" fmla="*/ 61951 w 601701"/>
              <a:gd name="connsiteY2" fmla="*/ 1419594 h 1422769"/>
              <a:gd name="connsiteX3" fmla="*/ 74651 w 601701"/>
              <a:gd name="connsiteY3" fmla="*/ 1422769 h 1422769"/>
              <a:gd name="connsiteX4" fmla="*/ 109576 w 601701"/>
              <a:gd name="connsiteY4" fmla="*/ 1416419 h 1422769"/>
              <a:gd name="connsiteX5" fmla="*/ 119101 w 601701"/>
              <a:gd name="connsiteY5" fmla="*/ 1410069 h 1422769"/>
              <a:gd name="connsiteX6" fmla="*/ 131801 w 601701"/>
              <a:gd name="connsiteY6" fmla="*/ 1403719 h 1422769"/>
              <a:gd name="connsiteX7" fmla="*/ 141326 w 601701"/>
              <a:gd name="connsiteY7" fmla="*/ 1400544 h 1422769"/>
              <a:gd name="connsiteX8" fmla="*/ 173076 w 601701"/>
              <a:gd name="connsiteY8" fmla="*/ 1381494 h 1422769"/>
              <a:gd name="connsiteX9" fmla="*/ 185776 w 601701"/>
              <a:gd name="connsiteY9" fmla="*/ 1378319 h 1422769"/>
              <a:gd name="connsiteX10" fmla="*/ 233401 w 601701"/>
              <a:gd name="connsiteY10" fmla="*/ 1362444 h 1422769"/>
              <a:gd name="connsiteX11" fmla="*/ 246101 w 601701"/>
              <a:gd name="connsiteY11" fmla="*/ 1359269 h 1422769"/>
              <a:gd name="connsiteX12" fmla="*/ 258801 w 601701"/>
              <a:gd name="connsiteY12" fmla="*/ 1356094 h 1422769"/>
              <a:gd name="connsiteX13" fmla="*/ 268326 w 601701"/>
              <a:gd name="connsiteY13" fmla="*/ 1349744 h 1422769"/>
              <a:gd name="connsiteX14" fmla="*/ 309601 w 601701"/>
              <a:gd name="connsiteY14" fmla="*/ 1340219 h 1422769"/>
              <a:gd name="connsiteX15" fmla="*/ 335001 w 601701"/>
              <a:gd name="connsiteY15" fmla="*/ 1330694 h 1422769"/>
              <a:gd name="connsiteX16" fmla="*/ 354051 w 601701"/>
              <a:gd name="connsiteY16" fmla="*/ 1327519 h 1422769"/>
              <a:gd name="connsiteX17" fmla="*/ 385801 w 601701"/>
              <a:gd name="connsiteY17" fmla="*/ 1317994 h 1422769"/>
              <a:gd name="connsiteX18" fmla="*/ 414376 w 601701"/>
              <a:gd name="connsiteY18" fmla="*/ 1314819 h 1422769"/>
              <a:gd name="connsiteX19" fmla="*/ 487401 w 601701"/>
              <a:gd name="connsiteY19" fmla="*/ 1305294 h 1422769"/>
              <a:gd name="connsiteX20" fmla="*/ 500101 w 601701"/>
              <a:gd name="connsiteY20" fmla="*/ 1302119 h 1422769"/>
              <a:gd name="connsiteX21" fmla="*/ 522326 w 601701"/>
              <a:gd name="connsiteY21" fmla="*/ 1295769 h 1422769"/>
              <a:gd name="connsiteX22" fmla="*/ 579476 w 601701"/>
              <a:gd name="connsiteY22" fmla="*/ 1286244 h 1422769"/>
              <a:gd name="connsiteX23" fmla="*/ 598526 w 601701"/>
              <a:gd name="connsiteY23" fmla="*/ 1283069 h 1422769"/>
              <a:gd name="connsiteX24" fmla="*/ 595351 w 601701"/>
              <a:gd name="connsiteY24" fmla="*/ 1270369 h 1422769"/>
              <a:gd name="connsiteX25" fmla="*/ 582651 w 601701"/>
              <a:gd name="connsiteY25" fmla="*/ 1251319 h 1422769"/>
              <a:gd name="connsiteX26" fmla="*/ 582651 w 601701"/>
              <a:gd name="connsiteY26" fmla="*/ 1203694 h 1422769"/>
              <a:gd name="connsiteX27" fmla="*/ 595351 w 601701"/>
              <a:gd name="connsiteY27" fmla="*/ 1190994 h 1422769"/>
              <a:gd name="connsiteX28" fmla="*/ 601701 w 601701"/>
              <a:gd name="connsiteY28" fmla="*/ 1181469 h 1422769"/>
              <a:gd name="connsiteX29" fmla="*/ 595351 w 601701"/>
              <a:gd name="connsiteY29" fmla="*/ 1165594 h 1422769"/>
              <a:gd name="connsiteX30" fmla="*/ 541376 w 601701"/>
              <a:gd name="connsiteY30" fmla="*/ 1146544 h 1422769"/>
              <a:gd name="connsiteX31" fmla="*/ 528676 w 601701"/>
              <a:gd name="connsiteY31" fmla="*/ 1140194 h 1422769"/>
              <a:gd name="connsiteX32" fmla="*/ 519151 w 601701"/>
              <a:gd name="connsiteY32" fmla="*/ 1137019 h 1422769"/>
              <a:gd name="connsiteX33" fmla="*/ 512801 w 601701"/>
              <a:gd name="connsiteY33" fmla="*/ 1127494 h 1422769"/>
              <a:gd name="connsiteX34" fmla="*/ 522326 w 601701"/>
              <a:gd name="connsiteY34" fmla="*/ 1095744 h 1422769"/>
              <a:gd name="connsiteX35" fmla="*/ 538201 w 601701"/>
              <a:gd name="connsiteY35" fmla="*/ 1063994 h 1422769"/>
              <a:gd name="connsiteX36" fmla="*/ 544551 w 601701"/>
              <a:gd name="connsiteY36" fmla="*/ 1041769 h 1422769"/>
              <a:gd name="connsiteX37" fmla="*/ 550901 w 601701"/>
              <a:gd name="connsiteY37" fmla="*/ 1016369 h 1422769"/>
              <a:gd name="connsiteX38" fmla="*/ 547726 w 601701"/>
              <a:gd name="connsiteY38" fmla="*/ 984619 h 1422769"/>
              <a:gd name="connsiteX39" fmla="*/ 538201 w 601701"/>
              <a:gd name="connsiteY39" fmla="*/ 975094 h 1422769"/>
              <a:gd name="connsiteX40" fmla="*/ 535026 w 601701"/>
              <a:gd name="connsiteY40" fmla="*/ 962394 h 1422769"/>
              <a:gd name="connsiteX41" fmla="*/ 528676 w 601701"/>
              <a:gd name="connsiteY41" fmla="*/ 952869 h 1422769"/>
              <a:gd name="connsiteX42" fmla="*/ 525501 w 601701"/>
              <a:gd name="connsiteY42" fmla="*/ 911594 h 1422769"/>
              <a:gd name="connsiteX43" fmla="*/ 535026 w 601701"/>
              <a:gd name="connsiteY43" fmla="*/ 898894 h 1422769"/>
              <a:gd name="connsiteX44" fmla="*/ 541376 w 601701"/>
              <a:gd name="connsiteY44" fmla="*/ 886194 h 1422769"/>
              <a:gd name="connsiteX45" fmla="*/ 538201 w 601701"/>
              <a:gd name="connsiteY45" fmla="*/ 873494 h 1422769"/>
              <a:gd name="connsiteX46" fmla="*/ 522326 w 601701"/>
              <a:gd name="connsiteY46" fmla="*/ 857619 h 1422769"/>
              <a:gd name="connsiteX47" fmla="*/ 515976 w 601701"/>
              <a:gd name="connsiteY47" fmla="*/ 838569 h 1422769"/>
              <a:gd name="connsiteX48" fmla="*/ 490576 w 601701"/>
              <a:gd name="connsiteY48" fmla="*/ 835394 h 1422769"/>
              <a:gd name="connsiteX49" fmla="*/ 481051 w 601701"/>
              <a:gd name="connsiteY49" fmla="*/ 822694 h 1422769"/>
              <a:gd name="connsiteX50" fmla="*/ 474701 w 601701"/>
              <a:gd name="connsiteY50" fmla="*/ 800469 h 1422769"/>
              <a:gd name="connsiteX51" fmla="*/ 468351 w 601701"/>
              <a:gd name="connsiteY51" fmla="*/ 784594 h 1422769"/>
              <a:gd name="connsiteX52" fmla="*/ 458826 w 601701"/>
              <a:gd name="connsiteY52" fmla="*/ 673469 h 1422769"/>
              <a:gd name="connsiteX53" fmla="*/ 446126 w 601701"/>
              <a:gd name="connsiteY53" fmla="*/ 657594 h 1422769"/>
              <a:gd name="connsiteX54" fmla="*/ 420726 w 601701"/>
              <a:gd name="connsiteY54" fmla="*/ 648069 h 1422769"/>
              <a:gd name="connsiteX55" fmla="*/ 395326 w 601701"/>
              <a:gd name="connsiteY55" fmla="*/ 644894 h 1422769"/>
              <a:gd name="connsiteX56" fmla="*/ 366751 w 601701"/>
              <a:gd name="connsiteY56" fmla="*/ 632194 h 1422769"/>
              <a:gd name="connsiteX57" fmla="*/ 363576 w 601701"/>
              <a:gd name="connsiteY57" fmla="*/ 622669 h 1422769"/>
              <a:gd name="connsiteX58" fmla="*/ 350876 w 601701"/>
              <a:gd name="connsiteY58" fmla="*/ 597269 h 1422769"/>
              <a:gd name="connsiteX59" fmla="*/ 344526 w 601701"/>
              <a:gd name="connsiteY59" fmla="*/ 584569 h 1422769"/>
              <a:gd name="connsiteX60" fmla="*/ 315951 w 601701"/>
              <a:gd name="connsiteY60" fmla="*/ 540119 h 1422769"/>
              <a:gd name="connsiteX61" fmla="*/ 309601 w 601701"/>
              <a:gd name="connsiteY61" fmla="*/ 530594 h 1422769"/>
              <a:gd name="connsiteX62" fmla="*/ 303251 w 601701"/>
              <a:gd name="connsiteY62" fmla="*/ 505194 h 1422769"/>
              <a:gd name="connsiteX63" fmla="*/ 312776 w 601701"/>
              <a:gd name="connsiteY63" fmla="*/ 451219 h 1422769"/>
              <a:gd name="connsiteX64" fmla="*/ 398501 w 601701"/>
              <a:gd name="connsiteY64" fmla="*/ 381369 h 1422769"/>
              <a:gd name="connsiteX65" fmla="*/ 392151 w 601701"/>
              <a:gd name="connsiteY65" fmla="*/ 317869 h 1422769"/>
              <a:gd name="connsiteX66" fmla="*/ 439776 w 601701"/>
              <a:gd name="connsiteY66" fmla="*/ 257544 h 1422769"/>
              <a:gd name="connsiteX67" fmla="*/ 423901 w 601701"/>
              <a:gd name="connsiteY67" fmla="*/ 203569 h 1422769"/>
              <a:gd name="connsiteX68" fmla="*/ 487401 w 601701"/>
              <a:gd name="connsiteY68" fmla="*/ 130544 h 1422769"/>
              <a:gd name="connsiteX69" fmla="*/ 547726 w 601701"/>
              <a:gd name="connsiteY69" fmla="*/ 67044 h 1422769"/>
              <a:gd name="connsiteX70" fmla="*/ 557251 w 601701"/>
              <a:gd name="connsiteY70" fmla="*/ 369 h 1422769"/>
              <a:gd name="connsiteX71" fmla="*/ 471526 w 601701"/>
              <a:gd name="connsiteY71" fmla="*/ 41644 h 1422769"/>
              <a:gd name="connsiteX72" fmla="*/ 354051 w 601701"/>
              <a:gd name="connsiteY72" fmla="*/ 73394 h 1422769"/>
              <a:gd name="connsiteX73" fmla="*/ 303251 w 601701"/>
              <a:gd name="connsiteY73" fmla="*/ 114669 h 1422769"/>
              <a:gd name="connsiteX74" fmla="*/ 242926 w 601701"/>
              <a:gd name="connsiteY74" fmla="*/ 130544 h 1422769"/>
              <a:gd name="connsiteX75" fmla="*/ 169901 w 601701"/>
              <a:gd name="connsiteY75" fmla="*/ 194044 h 1422769"/>
              <a:gd name="connsiteX76" fmla="*/ 154026 w 601701"/>
              <a:gd name="connsiteY76" fmla="*/ 257544 h 1422769"/>
              <a:gd name="connsiteX77" fmla="*/ 150851 w 601701"/>
              <a:gd name="connsiteY77" fmla="*/ 267069 h 1422769"/>
              <a:gd name="connsiteX78" fmla="*/ 157201 w 601701"/>
              <a:gd name="connsiteY78" fmla="*/ 368669 h 1422769"/>
              <a:gd name="connsiteX79" fmla="*/ 160376 w 601701"/>
              <a:gd name="connsiteY79" fmla="*/ 384544 h 1422769"/>
              <a:gd name="connsiteX80" fmla="*/ 166726 w 601701"/>
              <a:gd name="connsiteY80" fmla="*/ 514719 h 1422769"/>
              <a:gd name="connsiteX81" fmla="*/ 169901 w 601701"/>
              <a:gd name="connsiteY81" fmla="*/ 536944 h 1422769"/>
              <a:gd name="connsiteX82" fmla="*/ 176251 w 601701"/>
              <a:gd name="connsiteY82" fmla="*/ 559169 h 1422769"/>
              <a:gd name="connsiteX83" fmla="*/ 182601 w 601701"/>
              <a:gd name="connsiteY83" fmla="*/ 584569 h 1422769"/>
              <a:gd name="connsiteX84" fmla="*/ 185776 w 601701"/>
              <a:gd name="connsiteY84" fmla="*/ 597269 h 1422769"/>
              <a:gd name="connsiteX85" fmla="*/ 182601 w 601701"/>
              <a:gd name="connsiteY85" fmla="*/ 644894 h 1422769"/>
              <a:gd name="connsiteX86" fmla="*/ 176251 w 601701"/>
              <a:gd name="connsiteY86" fmla="*/ 657594 h 1422769"/>
              <a:gd name="connsiteX87" fmla="*/ 160376 w 601701"/>
              <a:gd name="connsiteY87" fmla="*/ 695694 h 1422769"/>
              <a:gd name="connsiteX88" fmla="*/ 150851 w 601701"/>
              <a:gd name="connsiteY88" fmla="*/ 717919 h 1422769"/>
              <a:gd name="connsiteX89" fmla="*/ 141326 w 601701"/>
              <a:gd name="connsiteY89" fmla="*/ 743319 h 1422769"/>
              <a:gd name="connsiteX90" fmla="*/ 134976 w 601701"/>
              <a:gd name="connsiteY90" fmla="*/ 781419 h 1422769"/>
              <a:gd name="connsiteX91" fmla="*/ 128626 w 601701"/>
              <a:gd name="connsiteY91" fmla="*/ 806819 h 1422769"/>
              <a:gd name="connsiteX92" fmla="*/ 125451 w 601701"/>
              <a:gd name="connsiteY92" fmla="*/ 822694 h 1422769"/>
              <a:gd name="connsiteX93" fmla="*/ 119101 w 601701"/>
              <a:gd name="connsiteY93" fmla="*/ 844919 h 1422769"/>
              <a:gd name="connsiteX94" fmla="*/ 112751 w 601701"/>
              <a:gd name="connsiteY94" fmla="*/ 873494 h 1422769"/>
              <a:gd name="connsiteX95" fmla="*/ 109576 w 601701"/>
              <a:gd name="connsiteY95" fmla="*/ 895719 h 1422769"/>
              <a:gd name="connsiteX96" fmla="*/ 103226 w 601701"/>
              <a:gd name="connsiteY96" fmla="*/ 933819 h 1422769"/>
              <a:gd name="connsiteX97" fmla="*/ 96876 w 601701"/>
              <a:gd name="connsiteY97" fmla="*/ 978269 h 1422769"/>
              <a:gd name="connsiteX98" fmla="*/ 87351 w 601701"/>
              <a:gd name="connsiteY98" fmla="*/ 1000494 h 1422769"/>
              <a:gd name="connsiteX99" fmla="*/ 84176 w 601701"/>
              <a:gd name="connsiteY99" fmla="*/ 1016369 h 1422769"/>
              <a:gd name="connsiteX100" fmla="*/ 74651 w 601701"/>
              <a:gd name="connsiteY100" fmla="*/ 1041769 h 1422769"/>
              <a:gd name="connsiteX101" fmla="*/ 61951 w 601701"/>
              <a:gd name="connsiteY101" fmla="*/ 1089394 h 1422769"/>
              <a:gd name="connsiteX102" fmla="*/ 58776 w 601701"/>
              <a:gd name="connsiteY102" fmla="*/ 1105269 h 1422769"/>
              <a:gd name="connsiteX103" fmla="*/ 39726 w 601701"/>
              <a:gd name="connsiteY103" fmla="*/ 1152894 h 1422769"/>
              <a:gd name="connsiteX104" fmla="*/ 27026 w 601701"/>
              <a:gd name="connsiteY104" fmla="*/ 1178294 h 1422769"/>
              <a:gd name="connsiteX105" fmla="*/ 20676 w 601701"/>
              <a:gd name="connsiteY105" fmla="*/ 1200519 h 1422769"/>
              <a:gd name="connsiteX106" fmla="*/ 17501 w 601701"/>
              <a:gd name="connsiteY106" fmla="*/ 1210044 h 1422769"/>
              <a:gd name="connsiteX107" fmla="*/ 11151 w 601701"/>
              <a:gd name="connsiteY107" fmla="*/ 1219569 h 1422769"/>
              <a:gd name="connsiteX108" fmla="*/ 4801 w 601701"/>
              <a:gd name="connsiteY108" fmla="*/ 1381494 h 1422769"/>
              <a:gd name="connsiteX109" fmla="*/ 14326 w 601701"/>
              <a:gd name="connsiteY109" fmla="*/ 1416419 h 1422769"/>
              <a:gd name="connsiteX110" fmla="*/ 36551 w 601701"/>
              <a:gd name="connsiteY110" fmla="*/ 1416419 h 1422769"/>
              <a:gd name="connsiteX0" fmla="*/ 36551 w 601701"/>
              <a:gd name="connsiteY0" fmla="*/ 1416419 h 1422769"/>
              <a:gd name="connsiteX1" fmla="*/ 52426 w 601701"/>
              <a:gd name="connsiteY1" fmla="*/ 1413244 h 1422769"/>
              <a:gd name="connsiteX2" fmla="*/ 61951 w 601701"/>
              <a:gd name="connsiteY2" fmla="*/ 1419594 h 1422769"/>
              <a:gd name="connsiteX3" fmla="*/ 74651 w 601701"/>
              <a:gd name="connsiteY3" fmla="*/ 1422769 h 1422769"/>
              <a:gd name="connsiteX4" fmla="*/ 109576 w 601701"/>
              <a:gd name="connsiteY4" fmla="*/ 1416419 h 1422769"/>
              <a:gd name="connsiteX5" fmla="*/ 119101 w 601701"/>
              <a:gd name="connsiteY5" fmla="*/ 1410069 h 1422769"/>
              <a:gd name="connsiteX6" fmla="*/ 131801 w 601701"/>
              <a:gd name="connsiteY6" fmla="*/ 1403719 h 1422769"/>
              <a:gd name="connsiteX7" fmla="*/ 141326 w 601701"/>
              <a:gd name="connsiteY7" fmla="*/ 1400544 h 1422769"/>
              <a:gd name="connsiteX8" fmla="*/ 173076 w 601701"/>
              <a:gd name="connsiteY8" fmla="*/ 1381494 h 1422769"/>
              <a:gd name="connsiteX9" fmla="*/ 185776 w 601701"/>
              <a:gd name="connsiteY9" fmla="*/ 1378319 h 1422769"/>
              <a:gd name="connsiteX10" fmla="*/ 233401 w 601701"/>
              <a:gd name="connsiteY10" fmla="*/ 1362444 h 1422769"/>
              <a:gd name="connsiteX11" fmla="*/ 246101 w 601701"/>
              <a:gd name="connsiteY11" fmla="*/ 1359269 h 1422769"/>
              <a:gd name="connsiteX12" fmla="*/ 258801 w 601701"/>
              <a:gd name="connsiteY12" fmla="*/ 1356094 h 1422769"/>
              <a:gd name="connsiteX13" fmla="*/ 268326 w 601701"/>
              <a:gd name="connsiteY13" fmla="*/ 1349744 h 1422769"/>
              <a:gd name="connsiteX14" fmla="*/ 309601 w 601701"/>
              <a:gd name="connsiteY14" fmla="*/ 1340219 h 1422769"/>
              <a:gd name="connsiteX15" fmla="*/ 335001 w 601701"/>
              <a:gd name="connsiteY15" fmla="*/ 1330694 h 1422769"/>
              <a:gd name="connsiteX16" fmla="*/ 354051 w 601701"/>
              <a:gd name="connsiteY16" fmla="*/ 1327519 h 1422769"/>
              <a:gd name="connsiteX17" fmla="*/ 385801 w 601701"/>
              <a:gd name="connsiteY17" fmla="*/ 1317994 h 1422769"/>
              <a:gd name="connsiteX18" fmla="*/ 414376 w 601701"/>
              <a:gd name="connsiteY18" fmla="*/ 1314819 h 1422769"/>
              <a:gd name="connsiteX19" fmla="*/ 487401 w 601701"/>
              <a:gd name="connsiteY19" fmla="*/ 1305294 h 1422769"/>
              <a:gd name="connsiteX20" fmla="*/ 500101 w 601701"/>
              <a:gd name="connsiteY20" fmla="*/ 1302119 h 1422769"/>
              <a:gd name="connsiteX21" fmla="*/ 522326 w 601701"/>
              <a:gd name="connsiteY21" fmla="*/ 1295769 h 1422769"/>
              <a:gd name="connsiteX22" fmla="*/ 579476 w 601701"/>
              <a:gd name="connsiteY22" fmla="*/ 1286244 h 1422769"/>
              <a:gd name="connsiteX23" fmla="*/ 598526 w 601701"/>
              <a:gd name="connsiteY23" fmla="*/ 1283069 h 1422769"/>
              <a:gd name="connsiteX24" fmla="*/ 595351 w 601701"/>
              <a:gd name="connsiteY24" fmla="*/ 1270369 h 1422769"/>
              <a:gd name="connsiteX25" fmla="*/ 582651 w 601701"/>
              <a:gd name="connsiteY25" fmla="*/ 1251319 h 1422769"/>
              <a:gd name="connsiteX26" fmla="*/ 582651 w 601701"/>
              <a:gd name="connsiteY26" fmla="*/ 1203694 h 1422769"/>
              <a:gd name="connsiteX27" fmla="*/ 595351 w 601701"/>
              <a:gd name="connsiteY27" fmla="*/ 1190994 h 1422769"/>
              <a:gd name="connsiteX28" fmla="*/ 601701 w 601701"/>
              <a:gd name="connsiteY28" fmla="*/ 1181469 h 1422769"/>
              <a:gd name="connsiteX29" fmla="*/ 595351 w 601701"/>
              <a:gd name="connsiteY29" fmla="*/ 1165594 h 1422769"/>
              <a:gd name="connsiteX30" fmla="*/ 541376 w 601701"/>
              <a:gd name="connsiteY30" fmla="*/ 1146544 h 1422769"/>
              <a:gd name="connsiteX31" fmla="*/ 528676 w 601701"/>
              <a:gd name="connsiteY31" fmla="*/ 1140194 h 1422769"/>
              <a:gd name="connsiteX32" fmla="*/ 519151 w 601701"/>
              <a:gd name="connsiteY32" fmla="*/ 1137019 h 1422769"/>
              <a:gd name="connsiteX33" fmla="*/ 512801 w 601701"/>
              <a:gd name="connsiteY33" fmla="*/ 1127494 h 1422769"/>
              <a:gd name="connsiteX34" fmla="*/ 522326 w 601701"/>
              <a:gd name="connsiteY34" fmla="*/ 1095744 h 1422769"/>
              <a:gd name="connsiteX35" fmla="*/ 538201 w 601701"/>
              <a:gd name="connsiteY35" fmla="*/ 1063994 h 1422769"/>
              <a:gd name="connsiteX36" fmla="*/ 544551 w 601701"/>
              <a:gd name="connsiteY36" fmla="*/ 1041769 h 1422769"/>
              <a:gd name="connsiteX37" fmla="*/ 550901 w 601701"/>
              <a:gd name="connsiteY37" fmla="*/ 1016369 h 1422769"/>
              <a:gd name="connsiteX38" fmla="*/ 547726 w 601701"/>
              <a:gd name="connsiteY38" fmla="*/ 984619 h 1422769"/>
              <a:gd name="connsiteX39" fmla="*/ 538201 w 601701"/>
              <a:gd name="connsiteY39" fmla="*/ 975094 h 1422769"/>
              <a:gd name="connsiteX40" fmla="*/ 535026 w 601701"/>
              <a:gd name="connsiteY40" fmla="*/ 962394 h 1422769"/>
              <a:gd name="connsiteX41" fmla="*/ 528676 w 601701"/>
              <a:gd name="connsiteY41" fmla="*/ 952869 h 1422769"/>
              <a:gd name="connsiteX42" fmla="*/ 525501 w 601701"/>
              <a:gd name="connsiteY42" fmla="*/ 911594 h 1422769"/>
              <a:gd name="connsiteX43" fmla="*/ 535026 w 601701"/>
              <a:gd name="connsiteY43" fmla="*/ 898894 h 1422769"/>
              <a:gd name="connsiteX44" fmla="*/ 541376 w 601701"/>
              <a:gd name="connsiteY44" fmla="*/ 886194 h 1422769"/>
              <a:gd name="connsiteX45" fmla="*/ 538201 w 601701"/>
              <a:gd name="connsiteY45" fmla="*/ 873494 h 1422769"/>
              <a:gd name="connsiteX46" fmla="*/ 522326 w 601701"/>
              <a:gd name="connsiteY46" fmla="*/ 857619 h 1422769"/>
              <a:gd name="connsiteX47" fmla="*/ 515976 w 601701"/>
              <a:gd name="connsiteY47" fmla="*/ 838569 h 1422769"/>
              <a:gd name="connsiteX48" fmla="*/ 490576 w 601701"/>
              <a:gd name="connsiteY48" fmla="*/ 835394 h 1422769"/>
              <a:gd name="connsiteX49" fmla="*/ 481051 w 601701"/>
              <a:gd name="connsiteY49" fmla="*/ 822694 h 1422769"/>
              <a:gd name="connsiteX50" fmla="*/ 474701 w 601701"/>
              <a:gd name="connsiteY50" fmla="*/ 800469 h 1422769"/>
              <a:gd name="connsiteX51" fmla="*/ 468351 w 601701"/>
              <a:gd name="connsiteY51" fmla="*/ 784594 h 1422769"/>
              <a:gd name="connsiteX52" fmla="*/ 458826 w 601701"/>
              <a:gd name="connsiteY52" fmla="*/ 673469 h 1422769"/>
              <a:gd name="connsiteX53" fmla="*/ 446126 w 601701"/>
              <a:gd name="connsiteY53" fmla="*/ 657594 h 1422769"/>
              <a:gd name="connsiteX54" fmla="*/ 420726 w 601701"/>
              <a:gd name="connsiteY54" fmla="*/ 648069 h 1422769"/>
              <a:gd name="connsiteX55" fmla="*/ 395326 w 601701"/>
              <a:gd name="connsiteY55" fmla="*/ 644894 h 1422769"/>
              <a:gd name="connsiteX56" fmla="*/ 366751 w 601701"/>
              <a:gd name="connsiteY56" fmla="*/ 632194 h 1422769"/>
              <a:gd name="connsiteX57" fmla="*/ 363576 w 601701"/>
              <a:gd name="connsiteY57" fmla="*/ 622669 h 1422769"/>
              <a:gd name="connsiteX58" fmla="*/ 350876 w 601701"/>
              <a:gd name="connsiteY58" fmla="*/ 597269 h 1422769"/>
              <a:gd name="connsiteX59" fmla="*/ 344526 w 601701"/>
              <a:gd name="connsiteY59" fmla="*/ 584569 h 1422769"/>
              <a:gd name="connsiteX60" fmla="*/ 315951 w 601701"/>
              <a:gd name="connsiteY60" fmla="*/ 540119 h 1422769"/>
              <a:gd name="connsiteX61" fmla="*/ 309601 w 601701"/>
              <a:gd name="connsiteY61" fmla="*/ 530594 h 1422769"/>
              <a:gd name="connsiteX62" fmla="*/ 312776 w 601701"/>
              <a:gd name="connsiteY62" fmla="*/ 451219 h 1422769"/>
              <a:gd name="connsiteX63" fmla="*/ 398501 w 601701"/>
              <a:gd name="connsiteY63" fmla="*/ 381369 h 1422769"/>
              <a:gd name="connsiteX64" fmla="*/ 392151 w 601701"/>
              <a:gd name="connsiteY64" fmla="*/ 317869 h 1422769"/>
              <a:gd name="connsiteX65" fmla="*/ 439776 w 601701"/>
              <a:gd name="connsiteY65" fmla="*/ 257544 h 1422769"/>
              <a:gd name="connsiteX66" fmla="*/ 423901 w 601701"/>
              <a:gd name="connsiteY66" fmla="*/ 203569 h 1422769"/>
              <a:gd name="connsiteX67" fmla="*/ 487401 w 601701"/>
              <a:gd name="connsiteY67" fmla="*/ 130544 h 1422769"/>
              <a:gd name="connsiteX68" fmla="*/ 547726 w 601701"/>
              <a:gd name="connsiteY68" fmla="*/ 67044 h 1422769"/>
              <a:gd name="connsiteX69" fmla="*/ 557251 w 601701"/>
              <a:gd name="connsiteY69" fmla="*/ 369 h 1422769"/>
              <a:gd name="connsiteX70" fmla="*/ 471526 w 601701"/>
              <a:gd name="connsiteY70" fmla="*/ 41644 h 1422769"/>
              <a:gd name="connsiteX71" fmla="*/ 354051 w 601701"/>
              <a:gd name="connsiteY71" fmla="*/ 73394 h 1422769"/>
              <a:gd name="connsiteX72" fmla="*/ 303251 w 601701"/>
              <a:gd name="connsiteY72" fmla="*/ 114669 h 1422769"/>
              <a:gd name="connsiteX73" fmla="*/ 242926 w 601701"/>
              <a:gd name="connsiteY73" fmla="*/ 130544 h 1422769"/>
              <a:gd name="connsiteX74" fmla="*/ 169901 w 601701"/>
              <a:gd name="connsiteY74" fmla="*/ 194044 h 1422769"/>
              <a:gd name="connsiteX75" fmla="*/ 154026 w 601701"/>
              <a:gd name="connsiteY75" fmla="*/ 257544 h 1422769"/>
              <a:gd name="connsiteX76" fmla="*/ 150851 w 601701"/>
              <a:gd name="connsiteY76" fmla="*/ 267069 h 1422769"/>
              <a:gd name="connsiteX77" fmla="*/ 157201 w 601701"/>
              <a:gd name="connsiteY77" fmla="*/ 368669 h 1422769"/>
              <a:gd name="connsiteX78" fmla="*/ 160376 w 601701"/>
              <a:gd name="connsiteY78" fmla="*/ 384544 h 1422769"/>
              <a:gd name="connsiteX79" fmla="*/ 166726 w 601701"/>
              <a:gd name="connsiteY79" fmla="*/ 514719 h 1422769"/>
              <a:gd name="connsiteX80" fmla="*/ 169901 w 601701"/>
              <a:gd name="connsiteY80" fmla="*/ 536944 h 1422769"/>
              <a:gd name="connsiteX81" fmla="*/ 176251 w 601701"/>
              <a:gd name="connsiteY81" fmla="*/ 559169 h 1422769"/>
              <a:gd name="connsiteX82" fmla="*/ 182601 w 601701"/>
              <a:gd name="connsiteY82" fmla="*/ 584569 h 1422769"/>
              <a:gd name="connsiteX83" fmla="*/ 185776 w 601701"/>
              <a:gd name="connsiteY83" fmla="*/ 597269 h 1422769"/>
              <a:gd name="connsiteX84" fmla="*/ 182601 w 601701"/>
              <a:gd name="connsiteY84" fmla="*/ 644894 h 1422769"/>
              <a:gd name="connsiteX85" fmla="*/ 176251 w 601701"/>
              <a:gd name="connsiteY85" fmla="*/ 657594 h 1422769"/>
              <a:gd name="connsiteX86" fmla="*/ 160376 w 601701"/>
              <a:gd name="connsiteY86" fmla="*/ 695694 h 1422769"/>
              <a:gd name="connsiteX87" fmla="*/ 150851 w 601701"/>
              <a:gd name="connsiteY87" fmla="*/ 717919 h 1422769"/>
              <a:gd name="connsiteX88" fmla="*/ 141326 w 601701"/>
              <a:gd name="connsiteY88" fmla="*/ 743319 h 1422769"/>
              <a:gd name="connsiteX89" fmla="*/ 134976 w 601701"/>
              <a:gd name="connsiteY89" fmla="*/ 781419 h 1422769"/>
              <a:gd name="connsiteX90" fmla="*/ 128626 w 601701"/>
              <a:gd name="connsiteY90" fmla="*/ 806819 h 1422769"/>
              <a:gd name="connsiteX91" fmla="*/ 125451 w 601701"/>
              <a:gd name="connsiteY91" fmla="*/ 822694 h 1422769"/>
              <a:gd name="connsiteX92" fmla="*/ 119101 w 601701"/>
              <a:gd name="connsiteY92" fmla="*/ 844919 h 1422769"/>
              <a:gd name="connsiteX93" fmla="*/ 112751 w 601701"/>
              <a:gd name="connsiteY93" fmla="*/ 873494 h 1422769"/>
              <a:gd name="connsiteX94" fmla="*/ 109576 w 601701"/>
              <a:gd name="connsiteY94" fmla="*/ 895719 h 1422769"/>
              <a:gd name="connsiteX95" fmla="*/ 103226 w 601701"/>
              <a:gd name="connsiteY95" fmla="*/ 933819 h 1422769"/>
              <a:gd name="connsiteX96" fmla="*/ 96876 w 601701"/>
              <a:gd name="connsiteY96" fmla="*/ 978269 h 1422769"/>
              <a:gd name="connsiteX97" fmla="*/ 87351 w 601701"/>
              <a:gd name="connsiteY97" fmla="*/ 1000494 h 1422769"/>
              <a:gd name="connsiteX98" fmla="*/ 84176 w 601701"/>
              <a:gd name="connsiteY98" fmla="*/ 1016369 h 1422769"/>
              <a:gd name="connsiteX99" fmla="*/ 74651 w 601701"/>
              <a:gd name="connsiteY99" fmla="*/ 1041769 h 1422769"/>
              <a:gd name="connsiteX100" fmla="*/ 61951 w 601701"/>
              <a:gd name="connsiteY100" fmla="*/ 1089394 h 1422769"/>
              <a:gd name="connsiteX101" fmla="*/ 58776 w 601701"/>
              <a:gd name="connsiteY101" fmla="*/ 1105269 h 1422769"/>
              <a:gd name="connsiteX102" fmla="*/ 39726 w 601701"/>
              <a:gd name="connsiteY102" fmla="*/ 1152894 h 1422769"/>
              <a:gd name="connsiteX103" fmla="*/ 27026 w 601701"/>
              <a:gd name="connsiteY103" fmla="*/ 1178294 h 1422769"/>
              <a:gd name="connsiteX104" fmla="*/ 20676 w 601701"/>
              <a:gd name="connsiteY104" fmla="*/ 1200519 h 1422769"/>
              <a:gd name="connsiteX105" fmla="*/ 17501 w 601701"/>
              <a:gd name="connsiteY105" fmla="*/ 1210044 h 1422769"/>
              <a:gd name="connsiteX106" fmla="*/ 11151 w 601701"/>
              <a:gd name="connsiteY106" fmla="*/ 1219569 h 1422769"/>
              <a:gd name="connsiteX107" fmla="*/ 4801 w 601701"/>
              <a:gd name="connsiteY107" fmla="*/ 1381494 h 1422769"/>
              <a:gd name="connsiteX108" fmla="*/ 14326 w 601701"/>
              <a:gd name="connsiteY108" fmla="*/ 1416419 h 1422769"/>
              <a:gd name="connsiteX109" fmla="*/ 36551 w 601701"/>
              <a:gd name="connsiteY109" fmla="*/ 1416419 h 1422769"/>
              <a:gd name="connsiteX0" fmla="*/ 36551 w 601701"/>
              <a:gd name="connsiteY0" fmla="*/ 1416419 h 1422769"/>
              <a:gd name="connsiteX1" fmla="*/ 52426 w 601701"/>
              <a:gd name="connsiteY1" fmla="*/ 1413244 h 1422769"/>
              <a:gd name="connsiteX2" fmla="*/ 61951 w 601701"/>
              <a:gd name="connsiteY2" fmla="*/ 1419594 h 1422769"/>
              <a:gd name="connsiteX3" fmla="*/ 74651 w 601701"/>
              <a:gd name="connsiteY3" fmla="*/ 1422769 h 1422769"/>
              <a:gd name="connsiteX4" fmla="*/ 109576 w 601701"/>
              <a:gd name="connsiteY4" fmla="*/ 1416419 h 1422769"/>
              <a:gd name="connsiteX5" fmla="*/ 119101 w 601701"/>
              <a:gd name="connsiteY5" fmla="*/ 1410069 h 1422769"/>
              <a:gd name="connsiteX6" fmla="*/ 131801 w 601701"/>
              <a:gd name="connsiteY6" fmla="*/ 1403719 h 1422769"/>
              <a:gd name="connsiteX7" fmla="*/ 141326 w 601701"/>
              <a:gd name="connsiteY7" fmla="*/ 1400544 h 1422769"/>
              <a:gd name="connsiteX8" fmla="*/ 173076 w 601701"/>
              <a:gd name="connsiteY8" fmla="*/ 1381494 h 1422769"/>
              <a:gd name="connsiteX9" fmla="*/ 185776 w 601701"/>
              <a:gd name="connsiteY9" fmla="*/ 1378319 h 1422769"/>
              <a:gd name="connsiteX10" fmla="*/ 233401 w 601701"/>
              <a:gd name="connsiteY10" fmla="*/ 1362444 h 1422769"/>
              <a:gd name="connsiteX11" fmla="*/ 246101 w 601701"/>
              <a:gd name="connsiteY11" fmla="*/ 1359269 h 1422769"/>
              <a:gd name="connsiteX12" fmla="*/ 258801 w 601701"/>
              <a:gd name="connsiteY12" fmla="*/ 1356094 h 1422769"/>
              <a:gd name="connsiteX13" fmla="*/ 268326 w 601701"/>
              <a:gd name="connsiteY13" fmla="*/ 1349744 h 1422769"/>
              <a:gd name="connsiteX14" fmla="*/ 309601 w 601701"/>
              <a:gd name="connsiteY14" fmla="*/ 1340219 h 1422769"/>
              <a:gd name="connsiteX15" fmla="*/ 335001 w 601701"/>
              <a:gd name="connsiteY15" fmla="*/ 1330694 h 1422769"/>
              <a:gd name="connsiteX16" fmla="*/ 354051 w 601701"/>
              <a:gd name="connsiteY16" fmla="*/ 1327519 h 1422769"/>
              <a:gd name="connsiteX17" fmla="*/ 385801 w 601701"/>
              <a:gd name="connsiteY17" fmla="*/ 1317994 h 1422769"/>
              <a:gd name="connsiteX18" fmla="*/ 414376 w 601701"/>
              <a:gd name="connsiteY18" fmla="*/ 1314819 h 1422769"/>
              <a:gd name="connsiteX19" fmla="*/ 487401 w 601701"/>
              <a:gd name="connsiteY19" fmla="*/ 1305294 h 1422769"/>
              <a:gd name="connsiteX20" fmla="*/ 500101 w 601701"/>
              <a:gd name="connsiteY20" fmla="*/ 1302119 h 1422769"/>
              <a:gd name="connsiteX21" fmla="*/ 522326 w 601701"/>
              <a:gd name="connsiteY21" fmla="*/ 1295769 h 1422769"/>
              <a:gd name="connsiteX22" fmla="*/ 579476 w 601701"/>
              <a:gd name="connsiteY22" fmla="*/ 1286244 h 1422769"/>
              <a:gd name="connsiteX23" fmla="*/ 598526 w 601701"/>
              <a:gd name="connsiteY23" fmla="*/ 1283069 h 1422769"/>
              <a:gd name="connsiteX24" fmla="*/ 595351 w 601701"/>
              <a:gd name="connsiteY24" fmla="*/ 1270369 h 1422769"/>
              <a:gd name="connsiteX25" fmla="*/ 582651 w 601701"/>
              <a:gd name="connsiteY25" fmla="*/ 1251319 h 1422769"/>
              <a:gd name="connsiteX26" fmla="*/ 582651 w 601701"/>
              <a:gd name="connsiteY26" fmla="*/ 1203694 h 1422769"/>
              <a:gd name="connsiteX27" fmla="*/ 595351 w 601701"/>
              <a:gd name="connsiteY27" fmla="*/ 1190994 h 1422769"/>
              <a:gd name="connsiteX28" fmla="*/ 601701 w 601701"/>
              <a:gd name="connsiteY28" fmla="*/ 1181469 h 1422769"/>
              <a:gd name="connsiteX29" fmla="*/ 595351 w 601701"/>
              <a:gd name="connsiteY29" fmla="*/ 1165594 h 1422769"/>
              <a:gd name="connsiteX30" fmla="*/ 541376 w 601701"/>
              <a:gd name="connsiteY30" fmla="*/ 1146544 h 1422769"/>
              <a:gd name="connsiteX31" fmla="*/ 528676 w 601701"/>
              <a:gd name="connsiteY31" fmla="*/ 1140194 h 1422769"/>
              <a:gd name="connsiteX32" fmla="*/ 519151 w 601701"/>
              <a:gd name="connsiteY32" fmla="*/ 1137019 h 1422769"/>
              <a:gd name="connsiteX33" fmla="*/ 512801 w 601701"/>
              <a:gd name="connsiteY33" fmla="*/ 1127494 h 1422769"/>
              <a:gd name="connsiteX34" fmla="*/ 522326 w 601701"/>
              <a:gd name="connsiteY34" fmla="*/ 1095744 h 1422769"/>
              <a:gd name="connsiteX35" fmla="*/ 538201 w 601701"/>
              <a:gd name="connsiteY35" fmla="*/ 1063994 h 1422769"/>
              <a:gd name="connsiteX36" fmla="*/ 544551 w 601701"/>
              <a:gd name="connsiteY36" fmla="*/ 1041769 h 1422769"/>
              <a:gd name="connsiteX37" fmla="*/ 550901 w 601701"/>
              <a:gd name="connsiteY37" fmla="*/ 1016369 h 1422769"/>
              <a:gd name="connsiteX38" fmla="*/ 547726 w 601701"/>
              <a:gd name="connsiteY38" fmla="*/ 984619 h 1422769"/>
              <a:gd name="connsiteX39" fmla="*/ 538201 w 601701"/>
              <a:gd name="connsiteY39" fmla="*/ 975094 h 1422769"/>
              <a:gd name="connsiteX40" fmla="*/ 535026 w 601701"/>
              <a:gd name="connsiteY40" fmla="*/ 962394 h 1422769"/>
              <a:gd name="connsiteX41" fmla="*/ 528676 w 601701"/>
              <a:gd name="connsiteY41" fmla="*/ 952869 h 1422769"/>
              <a:gd name="connsiteX42" fmla="*/ 525501 w 601701"/>
              <a:gd name="connsiteY42" fmla="*/ 911594 h 1422769"/>
              <a:gd name="connsiteX43" fmla="*/ 535026 w 601701"/>
              <a:gd name="connsiteY43" fmla="*/ 898894 h 1422769"/>
              <a:gd name="connsiteX44" fmla="*/ 541376 w 601701"/>
              <a:gd name="connsiteY44" fmla="*/ 886194 h 1422769"/>
              <a:gd name="connsiteX45" fmla="*/ 538201 w 601701"/>
              <a:gd name="connsiteY45" fmla="*/ 873494 h 1422769"/>
              <a:gd name="connsiteX46" fmla="*/ 522326 w 601701"/>
              <a:gd name="connsiteY46" fmla="*/ 857619 h 1422769"/>
              <a:gd name="connsiteX47" fmla="*/ 515976 w 601701"/>
              <a:gd name="connsiteY47" fmla="*/ 838569 h 1422769"/>
              <a:gd name="connsiteX48" fmla="*/ 490576 w 601701"/>
              <a:gd name="connsiteY48" fmla="*/ 835394 h 1422769"/>
              <a:gd name="connsiteX49" fmla="*/ 481051 w 601701"/>
              <a:gd name="connsiteY49" fmla="*/ 822694 h 1422769"/>
              <a:gd name="connsiteX50" fmla="*/ 474701 w 601701"/>
              <a:gd name="connsiteY50" fmla="*/ 800469 h 1422769"/>
              <a:gd name="connsiteX51" fmla="*/ 468351 w 601701"/>
              <a:gd name="connsiteY51" fmla="*/ 784594 h 1422769"/>
              <a:gd name="connsiteX52" fmla="*/ 458826 w 601701"/>
              <a:gd name="connsiteY52" fmla="*/ 673469 h 1422769"/>
              <a:gd name="connsiteX53" fmla="*/ 446126 w 601701"/>
              <a:gd name="connsiteY53" fmla="*/ 657594 h 1422769"/>
              <a:gd name="connsiteX54" fmla="*/ 420726 w 601701"/>
              <a:gd name="connsiteY54" fmla="*/ 648069 h 1422769"/>
              <a:gd name="connsiteX55" fmla="*/ 395326 w 601701"/>
              <a:gd name="connsiteY55" fmla="*/ 644894 h 1422769"/>
              <a:gd name="connsiteX56" fmla="*/ 366751 w 601701"/>
              <a:gd name="connsiteY56" fmla="*/ 632194 h 1422769"/>
              <a:gd name="connsiteX57" fmla="*/ 363576 w 601701"/>
              <a:gd name="connsiteY57" fmla="*/ 622669 h 1422769"/>
              <a:gd name="connsiteX58" fmla="*/ 350876 w 601701"/>
              <a:gd name="connsiteY58" fmla="*/ 597269 h 1422769"/>
              <a:gd name="connsiteX59" fmla="*/ 344526 w 601701"/>
              <a:gd name="connsiteY59" fmla="*/ 584569 h 1422769"/>
              <a:gd name="connsiteX60" fmla="*/ 315951 w 601701"/>
              <a:gd name="connsiteY60" fmla="*/ 540119 h 1422769"/>
              <a:gd name="connsiteX61" fmla="*/ 312776 w 601701"/>
              <a:gd name="connsiteY61" fmla="*/ 451219 h 1422769"/>
              <a:gd name="connsiteX62" fmla="*/ 398501 w 601701"/>
              <a:gd name="connsiteY62" fmla="*/ 381369 h 1422769"/>
              <a:gd name="connsiteX63" fmla="*/ 392151 w 601701"/>
              <a:gd name="connsiteY63" fmla="*/ 317869 h 1422769"/>
              <a:gd name="connsiteX64" fmla="*/ 439776 w 601701"/>
              <a:gd name="connsiteY64" fmla="*/ 257544 h 1422769"/>
              <a:gd name="connsiteX65" fmla="*/ 423901 w 601701"/>
              <a:gd name="connsiteY65" fmla="*/ 203569 h 1422769"/>
              <a:gd name="connsiteX66" fmla="*/ 487401 w 601701"/>
              <a:gd name="connsiteY66" fmla="*/ 130544 h 1422769"/>
              <a:gd name="connsiteX67" fmla="*/ 547726 w 601701"/>
              <a:gd name="connsiteY67" fmla="*/ 67044 h 1422769"/>
              <a:gd name="connsiteX68" fmla="*/ 557251 w 601701"/>
              <a:gd name="connsiteY68" fmla="*/ 369 h 1422769"/>
              <a:gd name="connsiteX69" fmla="*/ 471526 w 601701"/>
              <a:gd name="connsiteY69" fmla="*/ 41644 h 1422769"/>
              <a:gd name="connsiteX70" fmla="*/ 354051 w 601701"/>
              <a:gd name="connsiteY70" fmla="*/ 73394 h 1422769"/>
              <a:gd name="connsiteX71" fmla="*/ 303251 w 601701"/>
              <a:gd name="connsiteY71" fmla="*/ 114669 h 1422769"/>
              <a:gd name="connsiteX72" fmla="*/ 242926 w 601701"/>
              <a:gd name="connsiteY72" fmla="*/ 130544 h 1422769"/>
              <a:gd name="connsiteX73" fmla="*/ 169901 w 601701"/>
              <a:gd name="connsiteY73" fmla="*/ 194044 h 1422769"/>
              <a:gd name="connsiteX74" fmla="*/ 154026 w 601701"/>
              <a:gd name="connsiteY74" fmla="*/ 257544 h 1422769"/>
              <a:gd name="connsiteX75" fmla="*/ 150851 w 601701"/>
              <a:gd name="connsiteY75" fmla="*/ 267069 h 1422769"/>
              <a:gd name="connsiteX76" fmla="*/ 157201 w 601701"/>
              <a:gd name="connsiteY76" fmla="*/ 368669 h 1422769"/>
              <a:gd name="connsiteX77" fmla="*/ 160376 w 601701"/>
              <a:gd name="connsiteY77" fmla="*/ 384544 h 1422769"/>
              <a:gd name="connsiteX78" fmla="*/ 166726 w 601701"/>
              <a:gd name="connsiteY78" fmla="*/ 514719 h 1422769"/>
              <a:gd name="connsiteX79" fmla="*/ 169901 w 601701"/>
              <a:gd name="connsiteY79" fmla="*/ 536944 h 1422769"/>
              <a:gd name="connsiteX80" fmla="*/ 176251 w 601701"/>
              <a:gd name="connsiteY80" fmla="*/ 559169 h 1422769"/>
              <a:gd name="connsiteX81" fmla="*/ 182601 w 601701"/>
              <a:gd name="connsiteY81" fmla="*/ 584569 h 1422769"/>
              <a:gd name="connsiteX82" fmla="*/ 185776 w 601701"/>
              <a:gd name="connsiteY82" fmla="*/ 597269 h 1422769"/>
              <a:gd name="connsiteX83" fmla="*/ 182601 w 601701"/>
              <a:gd name="connsiteY83" fmla="*/ 644894 h 1422769"/>
              <a:gd name="connsiteX84" fmla="*/ 176251 w 601701"/>
              <a:gd name="connsiteY84" fmla="*/ 657594 h 1422769"/>
              <a:gd name="connsiteX85" fmla="*/ 160376 w 601701"/>
              <a:gd name="connsiteY85" fmla="*/ 695694 h 1422769"/>
              <a:gd name="connsiteX86" fmla="*/ 150851 w 601701"/>
              <a:gd name="connsiteY86" fmla="*/ 717919 h 1422769"/>
              <a:gd name="connsiteX87" fmla="*/ 141326 w 601701"/>
              <a:gd name="connsiteY87" fmla="*/ 743319 h 1422769"/>
              <a:gd name="connsiteX88" fmla="*/ 134976 w 601701"/>
              <a:gd name="connsiteY88" fmla="*/ 781419 h 1422769"/>
              <a:gd name="connsiteX89" fmla="*/ 128626 w 601701"/>
              <a:gd name="connsiteY89" fmla="*/ 806819 h 1422769"/>
              <a:gd name="connsiteX90" fmla="*/ 125451 w 601701"/>
              <a:gd name="connsiteY90" fmla="*/ 822694 h 1422769"/>
              <a:gd name="connsiteX91" fmla="*/ 119101 w 601701"/>
              <a:gd name="connsiteY91" fmla="*/ 844919 h 1422769"/>
              <a:gd name="connsiteX92" fmla="*/ 112751 w 601701"/>
              <a:gd name="connsiteY92" fmla="*/ 873494 h 1422769"/>
              <a:gd name="connsiteX93" fmla="*/ 109576 w 601701"/>
              <a:gd name="connsiteY93" fmla="*/ 895719 h 1422769"/>
              <a:gd name="connsiteX94" fmla="*/ 103226 w 601701"/>
              <a:gd name="connsiteY94" fmla="*/ 933819 h 1422769"/>
              <a:gd name="connsiteX95" fmla="*/ 96876 w 601701"/>
              <a:gd name="connsiteY95" fmla="*/ 978269 h 1422769"/>
              <a:gd name="connsiteX96" fmla="*/ 87351 w 601701"/>
              <a:gd name="connsiteY96" fmla="*/ 1000494 h 1422769"/>
              <a:gd name="connsiteX97" fmla="*/ 84176 w 601701"/>
              <a:gd name="connsiteY97" fmla="*/ 1016369 h 1422769"/>
              <a:gd name="connsiteX98" fmla="*/ 74651 w 601701"/>
              <a:gd name="connsiteY98" fmla="*/ 1041769 h 1422769"/>
              <a:gd name="connsiteX99" fmla="*/ 61951 w 601701"/>
              <a:gd name="connsiteY99" fmla="*/ 1089394 h 1422769"/>
              <a:gd name="connsiteX100" fmla="*/ 58776 w 601701"/>
              <a:gd name="connsiteY100" fmla="*/ 1105269 h 1422769"/>
              <a:gd name="connsiteX101" fmla="*/ 39726 w 601701"/>
              <a:gd name="connsiteY101" fmla="*/ 1152894 h 1422769"/>
              <a:gd name="connsiteX102" fmla="*/ 27026 w 601701"/>
              <a:gd name="connsiteY102" fmla="*/ 1178294 h 1422769"/>
              <a:gd name="connsiteX103" fmla="*/ 20676 w 601701"/>
              <a:gd name="connsiteY103" fmla="*/ 1200519 h 1422769"/>
              <a:gd name="connsiteX104" fmla="*/ 17501 w 601701"/>
              <a:gd name="connsiteY104" fmla="*/ 1210044 h 1422769"/>
              <a:gd name="connsiteX105" fmla="*/ 11151 w 601701"/>
              <a:gd name="connsiteY105" fmla="*/ 1219569 h 1422769"/>
              <a:gd name="connsiteX106" fmla="*/ 4801 w 601701"/>
              <a:gd name="connsiteY106" fmla="*/ 1381494 h 1422769"/>
              <a:gd name="connsiteX107" fmla="*/ 14326 w 601701"/>
              <a:gd name="connsiteY107" fmla="*/ 1416419 h 1422769"/>
              <a:gd name="connsiteX108" fmla="*/ 36551 w 601701"/>
              <a:gd name="connsiteY108" fmla="*/ 1416419 h 1422769"/>
              <a:gd name="connsiteX0" fmla="*/ 36551 w 601701"/>
              <a:gd name="connsiteY0" fmla="*/ 1416419 h 1422769"/>
              <a:gd name="connsiteX1" fmla="*/ 52426 w 601701"/>
              <a:gd name="connsiteY1" fmla="*/ 1413244 h 1422769"/>
              <a:gd name="connsiteX2" fmla="*/ 61951 w 601701"/>
              <a:gd name="connsiteY2" fmla="*/ 1419594 h 1422769"/>
              <a:gd name="connsiteX3" fmla="*/ 74651 w 601701"/>
              <a:gd name="connsiteY3" fmla="*/ 1422769 h 1422769"/>
              <a:gd name="connsiteX4" fmla="*/ 109576 w 601701"/>
              <a:gd name="connsiteY4" fmla="*/ 1416419 h 1422769"/>
              <a:gd name="connsiteX5" fmla="*/ 119101 w 601701"/>
              <a:gd name="connsiteY5" fmla="*/ 1410069 h 1422769"/>
              <a:gd name="connsiteX6" fmla="*/ 131801 w 601701"/>
              <a:gd name="connsiteY6" fmla="*/ 1403719 h 1422769"/>
              <a:gd name="connsiteX7" fmla="*/ 141326 w 601701"/>
              <a:gd name="connsiteY7" fmla="*/ 1400544 h 1422769"/>
              <a:gd name="connsiteX8" fmla="*/ 173076 w 601701"/>
              <a:gd name="connsiteY8" fmla="*/ 1381494 h 1422769"/>
              <a:gd name="connsiteX9" fmla="*/ 185776 w 601701"/>
              <a:gd name="connsiteY9" fmla="*/ 1378319 h 1422769"/>
              <a:gd name="connsiteX10" fmla="*/ 233401 w 601701"/>
              <a:gd name="connsiteY10" fmla="*/ 1362444 h 1422769"/>
              <a:gd name="connsiteX11" fmla="*/ 246101 w 601701"/>
              <a:gd name="connsiteY11" fmla="*/ 1359269 h 1422769"/>
              <a:gd name="connsiteX12" fmla="*/ 258801 w 601701"/>
              <a:gd name="connsiteY12" fmla="*/ 1356094 h 1422769"/>
              <a:gd name="connsiteX13" fmla="*/ 268326 w 601701"/>
              <a:gd name="connsiteY13" fmla="*/ 1349744 h 1422769"/>
              <a:gd name="connsiteX14" fmla="*/ 309601 w 601701"/>
              <a:gd name="connsiteY14" fmla="*/ 1340219 h 1422769"/>
              <a:gd name="connsiteX15" fmla="*/ 335001 w 601701"/>
              <a:gd name="connsiteY15" fmla="*/ 1330694 h 1422769"/>
              <a:gd name="connsiteX16" fmla="*/ 354051 w 601701"/>
              <a:gd name="connsiteY16" fmla="*/ 1327519 h 1422769"/>
              <a:gd name="connsiteX17" fmla="*/ 385801 w 601701"/>
              <a:gd name="connsiteY17" fmla="*/ 1317994 h 1422769"/>
              <a:gd name="connsiteX18" fmla="*/ 414376 w 601701"/>
              <a:gd name="connsiteY18" fmla="*/ 1314819 h 1422769"/>
              <a:gd name="connsiteX19" fmla="*/ 487401 w 601701"/>
              <a:gd name="connsiteY19" fmla="*/ 1305294 h 1422769"/>
              <a:gd name="connsiteX20" fmla="*/ 500101 w 601701"/>
              <a:gd name="connsiteY20" fmla="*/ 1302119 h 1422769"/>
              <a:gd name="connsiteX21" fmla="*/ 522326 w 601701"/>
              <a:gd name="connsiteY21" fmla="*/ 1295769 h 1422769"/>
              <a:gd name="connsiteX22" fmla="*/ 579476 w 601701"/>
              <a:gd name="connsiteY22" fmla="*/ 1286244 h 1422769"/>
              <a:gd name="connsiteX23" fmla="*/ 598526 w 601701"/>
              <a:gd name="connsiteY23" fmla="*/ 1283069 h 1422769"/>
              <a:gd name="connsiteX24" fmla="*/ 595351 w 601701"/>
              <a:gd name="connsiteY24" fmla="*/ 1270369 h 1422769"/>
              <a:gd name="connsiteX25" fmla="*/ 582651 w 601701"/>
              <a:gd name="connsiteY25" fmla="*/ 1251319 h 1422769"/>
              <a:gd name="connsiteX26" fmla="*/ 582651 w 601701"/>
              <a:gd name="connsiteY26" fmla="*/ 1203694 h 1422769"/>
              <a:gd name="connsiteX27" fmla="*/ 595351 w 601701"/>
              <a:gd name="connsiteY27" fmla="*/ 1190994 h 1422769"/>
              <a:gd name="connsiteX28" fmla="*/ 601701 w 601701"/>
              <a:gd name="connsiteY28" fmla="*/ 1181469 h 1422769"/>
              <a:gd name="connsiteX29" fmla="*/ 595351 w 601701"/>
              <a:gd name="connsiteY29" fmla="*/ 1165594 h 1422769"/>
              <a:gd name="connsiteX30" fmla="*/ 541376 w 601701"/>
              <a:gd name="connsiteY30" fmla="*/ 1146544 h 1422769"/>
              <a:gd name="connsiteX31" fmla="*/ 528676 w 601701"/>
              <a:gd name="connsiteY31" fmla="*/ 1140194 h 1422769"/>
              <a:gd name="connsiteX32" fmla="*/ 519151 w 601701"/>
              <a:gd name="connsiteY32" fmla="*/ 1137019 h 1422769"/>
              <a:gd name="connsiteX33" fmla="*/ 512801 w 601701"/>
              <a:gd name="connsiteY33" fmla="*/ 1127494 h 1422769"/>
              <a:gd name="connsiteX34" fmla="*/ 522326 w 601701"/>
              <a:gd name="connsiteY34" fmla="*/ 1095744 h 1422769"/>
              <a:gd name="connsiteX35" fmla="*/ 538201 w 601701"/>
              <a:gd name="connsiteY35" fmla="*/ 1063994 h 1422769"/>
              <a:gd name="connsiteX36" fmla="*/ 544551 w 601701"/>
              <a:gd name="connsiteY36" fmla="*/ 1041769 h 1422769"/>
              <a:gd name="connsiteX37" fmla="*/ 550901 w 601701"/>
              <a:gd name="connsiteY37" fmla="*/ 1016369 h 1422769"/>
              <a:gd name="connsiteX38" fmla="*/ 547726 w 601701"/>
              <a:gd name="connsiteY38" fmla="*/ 984619 h 1422769"/>
              <a:gd name="connsiteX39" fmla="*/ 538201 w 601701"/>
              <a:gd name="connsiteY39" fmla="*/ 975094 h 1422769"/>
              <a:gd name="connsiteX40" fmla="*/ 535026 w 601701"/>
              <a:gd name="connsiteY40" fmla="*/ 962394 h 1422769"/>
              <a:gd name="connsiteX41" fmla="*/ 528676 w 601701"/>
              <a:gd name="connsiteY41" fmla="*/ 952869 h 1422769"/>
              <a:gd name="connsiteX42" fmla="*/ 525501 w 601701"/>
              <a:gd name="connsiteY42" fmla="*/ 911594 h 1422769"/>
              <a:gd name="connsiteX43" fmla="*/ 535026 w 601701"/>
              <a:gd name="connsiteY43" fmla="*/ 898894 h 1422769"/>
              <a:gd name="connsiteX44" fmla="*/ 541376 w 601701"/>
              <a:gd name="connsiteY44" fmla="*/ 886194 h 1422769"/>
              <a:gd name="connsiteX45" fmla="*/ 538201 w 601701"/>
              <a:gd name="connsiteY45" fmla="*/ 873494 h 1422769"/>
              <a:gd name="connsiteX46" fmla="*/ 522326 w 601701"/>
              <a:gd name="connsiteY46" fmla="*/ 857619 h 1422769"/>
              <a:gd name="connsiteX47" fmla="*/ 515976 w 601701"/>
              <a:gd name="connsiteY47" fmla="*/ 838569 h 1422769"/>
              <a:gd name="connsiteX48" fmla="*/ 490576 w 601701"/>
              <a:gd name="connsiteY48" fmla="*/ 835394 h 1422769"/>
              <a:gd name="connsiteX49" fmla="*/ 481051 w 601701"/>
              <a:gd name="connsiteY49" fmla="*/ 822694 h 1422769"/>
              <a:gd name="connsiteX50" fmla="*/ 474701 w 601701"/>
              <a:gd name="connsiteY50" fmla="*/ 800469 h 1422769"/>
              <a:gd name="connsiteX51" fmla="*/ 468351 w 601701"/>
              <a:gd name="connsiteY51" fmla="*/ 784594 h 1422769"/>
              <a:gd name="connsiteX52" fmla="*/ 458826 w 601701"/>
              <a:gd name="connsiteY52" fmla="*/ 673469 h 1422769"/>
              <a:gd name="connsiteX53" fmla="*/ 446126 w 601701"/>
              <a:gd name="connsiteY53" fmla="*/ 657594 h 1422769"/>
              <a:gd name="connsiteX54" fmla="*/ 420726 w 601701"/>
              <a:gd name="connsiteY54" fmla="*/ 648069 h 1422769"/>
              <a:gd name="connsiteX55" fmla="*/ 395326 w 601701"/>
              <a:gd name="connsiteY55" fmla="*/ 644894 h 1422769"/>
              <a:gd name="connsiteX56" fmla="*/ 366751 w 601701"/>
              <a:gd name="connsiteY56" fmla="*/ 632194 h 1422769"/>
              <a:gd name="connsiteX57" fmla="*/ 363576 w 601701"/>
              <a:gd name="connsiteY57" fmla="*/ 622669 h 1422769"/>
              <a:gd name="connsiteX58" fmla="*/ 350876 w 601701"/>
              <a:gd name="connsiteY58" fmla="*/ 597269 h 1422769"/>
              <a:gd name="connsiteX59" fmla="*/ 315951 w 601701"/>
              <a:gd name="connsiteY59" fmla="*/ 540119 h 1422769"/>
              <a:gd name="connsiteX60" fmla="*/ 312776 w 601701"/>
              <a:gd name="connsiteY60" fmla="*/ 451219 h 1422769"/>
              <a:gd name="connsiteX61" fmla="*/ 398501 w 601701"/>
              <a:gd name="connsiteY61" fmla="*/ 381369 h 1422769"/>
              <a:gd name="connsiteX62" fmla="*/ 392151 w 601701"/>
              <a:gd name="connsiteY62" fmla="*/ 317869 h 1422769"/>
              <a:gd name="connsiteX63" fmla="*/ 439776 w 601701"/>
              <a:gd name="connsiteY63" fmla="*/ 257544 h 1422769"/>
              <a:gd name="connsiteX64" fmla="*/ 423901 w 601701"/>
              <a:gd name="connsiteY64" fmla="*/ 203569 h 1422769"/>
              <a:gd name="connsiteX65" fmla="*/ 487401 w 601701"/>
              <a:gd name="connsiteY65" fmla="*/ 130544 h 1422769"/>
              <a:gd name="connsiteX66" fmla="*/ 547726 w 601701"/>
              <a:gd name="connsiteY66" fmla="*/ 67044 h 1422769"/>
              <a:gd name="connsiteX67" fmla="*/ 557251 w 601701"/>
              <a:gd name="connsiteY67" fmla="*/ 369 h 1422769"/>
              <a:gd name="connsiteX68" fmla="*/ 471526 w 601701"/>
              <a:gd name="connsiteY68" fmla="*/ 41644 h 1422769"/>
              <a:gd name="connsiteX69" fmla="*/ 354051 w 601701"/>
              <a:gd name="connsiteY69" fmla="*/ 73394 h 1422769"/>
              <a:gd name="connsiteX70" fmla="*/ 303251 w 601701"/>
              <a:gd name="connsiteY70" fmla="*/ 114669 h 1422769"/>
              <a:gd name="connsiteX71" fmla="*/ 242926 w 601701"/>
              <a:gd name="connsiteY71" fmla="*/ 130544 h 1422769"/>
              <a:gd name="connsiteX72" fmla="*/ 169901 w 601701"/>
              <a:gd name="connsiteY72" fmla="*/ 194044 h 1422769"/>
              <a:gd name="connsiteX73" fmla="*/ 154026 w 601701"/>
              <a:gd name="connsiteY73" fmla="*/ 257544 h 1422769"/>
              <a:gd name="connsiteX74" fmla="*/ 150851 w 601701"/>
              <a:gd name="connsiteY74" fmla="*/ 267069 h 1422769"/>
              <a:gd name="connsiteX75" fmla="*/ 157201 w 601701"/>
              <a:gd name="connsiteY75" fmla="*/ 368669 h 1422769"/>
              <a:gd name="connsiteX76" fmla="*/ 160376 w 601701"/>
              <a:gd name="connsiteY76" fmla="*/ 384544 h 1422769"/>
              <a:gd name="connsiteX77" fmla="*/ 166726 w 601701"/>
              <a:gd name="connsiteY77" fmla="*/ 514719 h 1422769"/>
              <a:gd name="connsiteX78" fmla="*/ 169901 w 601701"/>
              <a:gd name="connsiteY78" fmla="*/ 536944 h 1422769"/>
              <a:gd name="connsiteX79" fmla="*/ 176251 w 601701"/>
              <a:gd name="connsiteY79" fmla="*/ 559169 h 1422769"/>
              <a:gd name="connsiteX80" fmla="*/ 182601 w 601701"/>
              <a:gd name="connsiteY80" fmla="*/ 584569 h 1422769"/>
              <a:gd name="connsiteX81" fmla="*/ 185776 w 601701"/>
              <a:gd name="connsiteY81" fmla="*/ 597269 h 1422769"/>
              <a:gd name="connsiteX82" fmla="*/ 182601 w 601701"/>
              <a:gd name="connsiteY82" fmla="*/ 644894 h 1422769"/>
              <a:gd name="connsiteX83" fmla="*/ 176251 w 601701"/>
              <a:gd name="connsiteY83" fmla="*/ 657594 h 1422769"/>
              <a:gd name="connsiteX84" fmla="*/ 160376 w 601701"/>
              <a:gd name="connsiteY84" fmla="*/ 695694 h 1422769"/>
              <a:gd name="connsiteX85" fmla="*/ 150851 w 601701"/>
              <a:gd name="connsiteY85" fmla="*/ 717919 h 1422769"/>
              <a:gd name="connsiteX86" fmla="*/ 141326 w 601701"/>
              <a:gd name="connsiteY86" fmla="*/ 743319 h 1422769"/>
              <a:gd name="connsiteX87" fmla="*/ 134976 w 601701"/>
              <a:gd name="connsiteY87" fmla="*/ 781419 h 1422769"/>
              <a:gd name="connsiteX88" fmla="*/ 128626 w 601701"/>
              <a:gd name="connsiteY88" fmla="*/ 806819 h 1422769"/>
              <a:gd name="connsiteX89" fmla="*/ 125451 w 601701"/>
              <a:gd name="connsiteY89" fmla="*/ 822694 h 1422769"/>
              <a:gd name="connsiteX90" fmla="*/ 119101 w 601701"/>
              <a:gd name="connsiteY90" fmla="*/ 844919 h 1422769"/>
              <a:gd name="connsiteX91" fmla="*/ 112751 w 601701"/>
              <a:gd name="connsiteY91" fmla="*/ 873494 h 1422769"/>
              <a:gd name="connsiteX92" fmla="*/ 109576 w 601701"/>
              <a:gd name="connsiteY92" fmla="*/ 895719 h 1422769"/>
              <a:gd name="connsiteX93" fmla="*/ 103226 w 601701"/>
              <a:gd name="connsiteY93" fmla="*/ 933819 h 1422769"/>
              <a:gd name="connsiteX94" fmla="*/ 96876 w 601701"/>
              <a:gd name="connsiteY94" fmla="*/ 978269 h 1422769"/>
              <a:gd name="connsiteX95" fmla="*/ 87351 w 601701"/>
              <a:gd name="connsiteY95" fmla="*/ 1000494 h 1422769"/>
              <a:gd name="connsiteX96" fmla="*/ 84176 w 601701"/>
              <a:gd name="connsiteY96" fmla="*/ 1016369 h 1422769"/>
              <a:gd name="connsiteX97" fmla="*/ 74651 w 601701"/>
              <a:gd name="connsiteY97" fmla="*/ 1041769 h 1422769"/>
              <a:gd name="connsiteX98" fmla="*/ 61951 w 601701"/>
              <a:gd name="connsiteY98" fmla="*/ 1089394 h 1422769"/>
              <a:gd name="connsiteX99" fmla="*/ 58776 w 601701"/>
              <a:gd name="connsiteY99" fmla="*/ 1105269 h 1422769"/>
              <a:gd name="connsiteX100" fmla="*/ 39726 w 601701"/>
              <a:gd name="connsiteY100" fmla="*/ 1152894 h 1422769"/>
              <a:gd name="connsiteX101" fmla="*/ 27026 w 601701"/>
              <a:gd name="connsiteY101" fmla="*/ 1178294 h 1422769"/>
              <a:gd name="connsiteX102" fmla="*/ 20676 w 601701"/>
              <a:gd name="connsiteY102" fmla="*/ 1200519 h 1422769"/>
              <a:gd name="connsiteX103" fmla="*/ 17501 w 601701"/>
              <a:gd name="connsiteY103" fmla="*/ 1210044 h 1422769"/>
              <a:gd name="connsiteX104" fmla="*/ 11151 w 601701"/>
              <a:gd name="connsiteY104" fmla="*/ 1219569 h 1422769"/>
              <a:gd name="connsiteX105" fmla="*/ 4801 w 601701"/>
              <a:gd name="connsiteY105" fmla="*/ 1381494 h 1422769"/>
              <a:gd name="connsiteX106" fmla="*/ 14326 w 601701"/>
              <a:gd name="connsiteY106" fmla="*/ 1416419 h 1422769"/>
              <a:gd name="connsiteX107" fmla="*/ 36551 w 601701"/>
              <a:gd name="connsiteY107" fmla="*/ 1416419 h 1422769"/>
              <a:gd name="connsiteX0" fmla="*/ 36551 w 601701"/>
              <a:gd name="connsiteY0" fmla="*/ 1416419 h 1422769"/>
              <a:gd name="connsiteX1" fmla="*/ 52426 w 601701"/>
              <a:gd name="connsiteY1" fmla="*/ 1413244 h 1422769"/>
              <a:gd name="connsiteX2" fmla="*/ 61951 w 601701"/>
              <a:gd name="connsiteY2" fmla="*/ 1419594 h 1422769"/>
              <a:gd name="connsiteX3" fmla="*/ 74651 w 601701"/>
              <a:gd name="connsiteY3" fmla="*/ 1422769 h 1422769"/>
              <a:gd name="connsiteX4" fmla="*/ 109576 w 601701"/>
              <a:gd name="connsiteY4" fmla="*/ 1416419 h 1422769"/>
              <a:gd name="connsiteX5" fmla="*/ 119101 w 601701"/>
              <a:gd name="connsiteY5" fmla="*/ 1410069 h 1422769"/>
              <a:gd name="connsiteX6" fmla="*/ 131801 w 601701"/>
              <a:gd name="connsiteY6" fmla="*/ 1403719 h 1422769"/>
              <a:gd name="connsiteX7" fmla="*/ 141326 w 601701"/>
              <a:gd name="connsiteY7" fmla="*/ 1400544 h 1422769"/>
              <a:gd name="connsiteX8" fmla="*/ 173076 w 601701"/>
              <a:gd name="connsiteY8" fmla="*/ 1381494 h 1422769"/>
              <a:gd name="connsiteX9" fmla="*/ 185776 w 601701"/>
              <a:gd name="connsiteY9" fmla="*/ 1378319 h 1422769"/>
              <a:gd name="connsiteX10" fmla="*/ 233401 w 601701"/>
              <a:gd name="connsiteY10" fmla="*/ 1362444 h 1422769"/>
              <a:gd name="connsiteX11" fmla="*/ 246101 w 601701"/>
              <a:gd name="connsiteY11" fmla="*/ 1359269 h 1422769"/>
              <a:gd name="connsiteX12" fmla="*/ 258801 w 601701"/>
              <a:gd name="connsiteY12" fmla="*/ 1356094 h 1422769"/>
              <a:gd name="connsiteX13" fmla="*/ 268326 w 601701"/>
              <a:gd name="connsiteY13" fmla="*/ 1349744 h 1422769"/>
              <a:gd name="connsiteX14" fmla="*/ 309601 w 601701"/>
              <a:gd name="connsiteY14" fmla="*/ 1340219 h 1422769"/>
              <a:gd name="connsiteX15" fmla="*/ 335001 w 601701"/>
              <a:gd name="connsiteY15" fmla="*/ 1330694 h 1422769"/>
              <a:gd name="connsiteX16" fmla="*/ 354051 w 601701"/>
              <a:gd name="connsiteY16" fmla="*/ 1327519 h 1422769"/>
              <a:gd name="connsiteX17" fmla="*/ 385801 w 601701"/>
              <a:gd name="connsiteY17" fmla="*/ 1317994 h 1422769"/>
              <a:gd name="connsiteX18" fmla="*/ 414376 w 601701"/>
              <a:gd name="connsiteY18" fmla="*/ 1314819 h 1422769"/>
              <a:gd name="connsiteX19" fmla="*/ 487401 w 601701"/>
              <a:gd name="connsiteY19" fmla="*/ 1305294 h 1422769"/>
              <a:gd name="connsiteX20" fmla="*/ 500101 w 601701"/>
              <a:gd name="connsiteY20" fmla="*/ 1302119 h 1422769"/>
              <a:gd name="connsiteX21" fmla="*/ 522326 w 601701"/>
              <a:gd name="connsiteY21" fmla="*/ 1295769 h 1422769"/>
              <a:gd name="connsiteX22" fmla="*/ 579476 w 601701"/>
              <a:gd name="connsiteY22" fmla="*/ 1286244 h 1422769"/>
              <a:gd name="connsiteX23" fmla="*/ 598526 w 601701"/>
              <a:gd name="connsiteY23" fmla="*/ 1283069 h 1422769"/>
              <a:gd name="connsiteX24" fmla="*/ 595351 w 601701"/>
              <a:gd name="connsiteY24" fmla="*/ 1270369 h 1422769"/>
              <a:gd name="connsiteX25" fmla="*/ 582651 w 601701"/>
              <a:gd name="connsiteY25" fmla="*/ 1251319 h 1422769"/>
              <a:gd name="connsiteX26" fmla="*/ 582651 w 601701"/>
              <a:gd name="connsiteY26" fmla="*/ 1203694 h 1422769"/>
              <a:gd name="connsiteX27" fmla="*/ 595351 w 601701"/>
              <a:gd name="connsiteY27" fmla="*/ 1190994 h 1422769"/>
              <a:gd name="connsiteX28" fmla="*/ 601701 w 601701"/>
              <a:gd name="connsiteY28" fmla="*/ 1181469 h 1422769"/>
              <a:gd name="connsiteX29" fmla="*/ 595351 w 601701"/>
              <a:gd name="connsiteY29" fmla="*/ 1165594 h 1422769"/>
              <a:gd name="connsiteX30" fmla="*/ 541376 w 601701"/>
              <a:gd name="connsiteY30" fmla="*/ 1146544 h 1422769"/>
              <a:gd name="connsiteX31" fmla="*/ 528676 w 601701"/>
              <a:gd name="connsiteY31" fmla="*/ 1140194 h 1422769"/>
              <a:gd name="connsiteX32" fmla="*/ 519151 w 601701"/>
              <a:gd name="connsiteY32" fmla="*/ 1137019 h 1422769"/>
              <a:gd name="connsiteX33" fmla="*/ 512801 w 601701"/>
              <a:gd name="connsiteY33" fmla="*/ 1127494 h 1422769"/>
              <a:gd name="connsiteX34" fmla="*/ 522326 w 601701"/>
              <a:gd name="connsiteY34" fmla="*/ 1095744 h 1422769"/>
              <a:gd name="connsiteX35" fmla="*/ 538201 w 601701"/>
              <a:gd name="connsiteY35" fmla="*/ 1063994 h 1422769"/>
              <a:gd name="connsiteX36" fmla="*/ 544551 w 601701"/>
              <a:gd name="connsiteY36" fmla="*/ 1041769 h 1422769"/>
              <a:gd name="connsiteX37" fmla="*/ 550901 w 601701"/>
              <a:gd name="connsiteY37" fmla="*/ 1016369 h 1422769"/>
              <a:gd name="connsiteX38" fmla="*/ 547726 w 601701"/>
              <a:gd name="connsiteY38" fmla="*/ 984619 h 1422769"/>
              <a:gd name="connsiteX39" fmla="*/ 538201 w 601701"/>
              <a:gd name="connsiteY39" fmla="*/ 975094 h 1422769"/>
              <a:gd name="connsiteX40" fmla="*/ 535026 w 601701"/>
              <a:gd name="connsiteY40" fmla="*/ 962394 h 1422769"/>
              <a:gd name="connsiteX41" fmla="*/ 528676 w 601701"/>
              <a:gd name="connsiteY41" fmla="*/ 952869 h 1422769"/>
              <a:gd name="connsiteX42" fmla="*/ 525501 w 601701"/>
              <a:gd name="connsiteY42" fmla="*/ 911594 h 1422769"/>
              <a:gd name="connsiteX43" fmla="*/ 535026 w 601701"/>
              <a:gd name="connsiteY43" fmla="*/ 898894 h 1422769"/>
              <a:gd name="connsiteX44" fmla="*/ 541376 w 601701"/>
              <a:gd name="connsiteY44" fmla="*/ 886194 h 1422769"/>
              <a:gd name="connsiteX45" fmla="*/ 538201 w 601701"/>
              <a:gd name="connsiteY45" fmla="*/ 873494 h 1422769"/>
              <a:gd name="connsiteX46" fmla="*/ 522326 w 601701"/>
              <a:gd name="connsiteY46" fmla="*/ 857619 h 1422769"/>
              <a:gd name="connsiteX47" fmla="*/ 515976 w 601701"/>
              <a:gd name="connsiteY47" fmla="*/ 838569 h 1422769"/>
              <a:gd name="connsiteX48" fmla="*/ 490576 w 601701"/>
              <a:gd name="connsiteY48" fmla="*/ 835394 h 1422769"/>
              <a:gd name="connsiteX49" fmla="*/ 481051 w 601701"/>
              <a:gd name="connsiteY49" fmla="*/ 822694 h 1422769"/>
              <a:gd name="connsiteX50" fmla="*/ 474701 w 601701"/>
              <a:gd name="connsiteY50" fmla="*/ 800469 h 1422769"/>
              <a:gd name="connsiteX51" fmla="*/ 468351 w 601701"/>
              <a:gd name="connsiteY51" fmla="*/ 784594 h 1422769"/>
              <a:gd name="connsiteX52" fmla="*/ 458826 w 601701"/>
              <a:gd name="connsiteY52" fmla="*/ 673469 h 1422769"/>
              <a:gd name="connsiteX53" fmla="*/ 446126 w 601701"/>
              <a:gd name="connsiteY53" fmla="*/ 657594 h 1422769"/>
              <a:gd name="connsiteX54" fmla="*/ 420726 w 601701"/>
              <a:gd name="connsiteY54" fmla="*/ 648069 h 1422769"/>
              <a:gd name="connsiteX55" fmla="*/ 395326 w 601701"/>
              <a:gd name="connsiteY55" fmla="*/ 644894 h 1422769"/>
              <a:gd name="connsiteX56" fmla="*/ 366751 w 601701"/>
              <a:gd name="connsiteY56" fmla="*/ 632194 h 1422769"/>
              <a:gd name="connsiteX57" fmla="*/ 350876 w 601701"/>
              <a:gd name="connsiteY57" fmla="*/ 597269 h 1422769"/>
              <a:gd name="connsiteX58" fmla="*/ 315951 w 601701"/>
              <a:gd name="connsiteY58" fmla="*/ 540119 h 1422769"/>
              <a:gd name="connsiteX59" fmla="*/ 312776 w 601701"/>
              <a:gd name="connsiteY59" fmla="*/ 451219 h 1422769"/>
              <a:gd name="connsiteX60" fmla="*/ 398501 w 601701"/>
              <a:gd name="connsiteY60" fmla="*/ 381369 h 1422769"/>
              <a:gd name="connsiteX61" fmla="*/ 392151 w 601701"/>
              <a:gd name="connsiteY61" fmla="*/ 317869 h 1422769"/>
              <a:gd name="connsiteX62" fmla="*/ 439776 w 601701"/>
              <a:gd name="connsiteY62" fmla="*/ 257544 h 1422769"/>
              <a:gd name="connsiteX63" fmla="*/ 423901 w 601701"/>
              <a:gd name="connsiteY63" fmla="*/ 203569 h 1422769"/>
              <a:gd name="connsiteX64" fmla="*/ 487401 w 601701"/>
              <a:gd name="connsiteY64" fmla="*/ 130544 h 1422769"/>
              <a:gd name="connsiteX65" fmla="*/ 547726 w 601701"/>
              <a:gd name="connsiteY65" fmla="*/ 67044 h 1422769"/>
              <a:gd name="connsiteX66" fmla="*/ 557251 w 601701"/>
              <a:gd name="connsiteY66" fmla="*/ 369 h 1422769"/>
              <a:gd name="connsiteX67" fmla="*/ 471526 w 601701"/>
              <a:gd name="connsiteY67" fmla="*/ 41644 h 1422769"/>
              <a:gd name="connsiteX68" fmla="*/ 354051 w 601701"/>
              <a:gd name="connsiteY68" fmla="*/ 73394 h 1422769"/>
              <a:gd name="connsiteX69" fmla="*/ 303251 w 601701"/>
              <a:gd name="connsiteY69" fmla="*/ 114669 h 1422769"/>
              <a:gd name="connsiteX70" fmla="*/ 242926 w 601701"/>
              <a:gd name="connsiteY70" fmla="*/ 130544 h 1422769"/>
              <a:gd name="connsiteX71" fmla="*/ 169901 w 601701"/>
              <a:gd name="connsiteY71" fmla="*/ 194044 h 1422769"/>
              <a:gd name="connsiteX72" fmla="*/ 154026 w 601701"/>
              <a:gd name="connsiteY72" fmla="*/ 257544 h 1422769"/>
              <a:gd name="connsiteX73" fmla="*/ 150851 w 601701"/>
              <a:gd name="connsiteY73" fmla="*/ 267069 h 1422769"/>
              <a:gd name="connsiteX74" fmla="*/ 157201 w 601701"/>
              <a:gd name="connsiteY74" fmla="*/ 368669 h 1422769"/>
              <a:gd name="connsiteX75" fmla="*/ 160376 w 601701"/>
              <a:gd name="connsiteY75" fmla="*/ 384544 h 1422769"/>
              <a:gd name="connsiteX76" fmla="*/ 166726 w 601701"/>
              <a:gd name="connsiteY76" fmla="*/ 514719 h 1422769"/>
              <a:gd name="connsiteX77" fmla="*/ 169901 w 601701"/>
              <a:gd name="connsiteY77" fmla="*/ 536944 h 1422769"/>
              <a:gd name="connsiteX78" fmla="*/ 176251 w 601701"/>
              <a:gd name="connsiteY78" fmla="*/ 559169 h 1422769"/>
              <a:gd name="connsiteX79" fmla="*/ 182601 w 601701"/>
              <a:gd name="connsiteY79" fmla="*/ 584569 h 1422769"/>
              <a:gd name="connsiteX80" fmla="*/ 185776 w 601701"/>
              <a:gd name="connsiteY80" fmla="*/ 597269 h 1422769"/>
              <a:gd name="connsiteX81" fmla="*/ 182601 w 601701"/>
              <a:gd name="connsiteY81" fmla="*/ 644894 h 1422769"/>
              <a:gd name="connsiteX82" fmla="*/ 176251 w 601701"/>
              <a:gd name="connsiteY82" fmla="*/ 657594 h 1422769"/>
              <a:gd name="connsiteX83" fmla="*/ 160376 w 601701"/>
              <a:gd name="connsiteY83" fmla="*/ 695694 h 1422769"/>
              <a:gd name="connsiteX84" fmla="*/ 150851 w 601701"/>
              <a:gd name="connsiteY84" fmla="*/ 717919 h 1422769"/>
              <a:gd name="connsiteX85" fmla="*/ 141326 w 601701"/>
              <a:gd name="connsiteY85" fmla="*/ 743319 h 1422769"/>
              <a:gd name="connsiteX86" fmla="*/ 134976 w 601701"/>
              <a:gd name="connsiteY86" fmla="*/ 781419 h 1422769"/>
              <a:gd name="connsiteX87" fmla="*/ 128626 w 601701"/>
              <a:gd name="connsiteY87" fmla="*/ 806819 h 1422769"/>
              <a:gd name="connsiteX88" fmla="*/ 125451 w 601701"/>
              <a:gd name="connsiteY88" fmla="*/ 822694 h 1422769"/>
              <a:gd name="connsiteX89" fmla="*/ 119101 w 601701"/>
              <a:gd name="connsiteY89" fmla="*/ 844919 h 1422769"/>
              <a:gd name="connsiteX90" fmla="*/ 112751 w 601701"/>
              <a:gd name="connsiteY90" fmla="*/ 873494 h 1422769"/>
              <a:gd name="connsiteX91" fmla="*/ 109576 w 601701"/>
              <a:gd name="connsiteY91" fmla="*/ 895719 h 1422769"/>
              <a:gd name="connsiteX92" fmla="*/ 103226 w 601701"/>
              <a:gd name="connsiteY92" fmla="*/ 933819 h 1422769"/>
              <a:gd name="connsiteX93" fmla="*/ 96876 w 601701"/>
              <a:gd name="connsiteY93" fmla="*/ 978269 h 1422769"/>
              <a:gd name="connsiteX94" fmla="*/ 87351 w 601701"/>
              <a:gd name="connsiteY94" fmla="*/ 1000494 h 1422769"/>
              <a:gd name="connsiteX95" fmla="*/ 84176 w 601701"/>
              <a:gd name="connsiteY95" fmla="*/ 1016369 h 1422769"/>
              <a:gd name="connsiteX96" fmla="*/ 74651 w 601701"/>
              <a:gd name="connsiteY96" fmla="*/ 1041769 h 1422769"/>
              <a:gd name="connsiteX97" fmla="*/ 61951 w 601701"/>
              <a:gd name="connsiteY97" fmla="*/ 1089394 h 1422769"/>
              <a:gd name="connsiteX98" fmla="*/ 58776 w 601701"/>
              <a:gd name="connsiteY98" fmla="*/ 1105269 h 1422769"/>
              <a:gd name="connsiteX99" fmla="*/ 39726 w 601701"/>
              <a:gd name="connsiteY99" fmla="*/ 1152894 h 1422769"/>
              <a:gd name="connsiteX100" fmla="*/ 27026 w 601701"/>
              <a:gd name="connsiteY100" fmla="*/ 1178294 h 1422769"/>
              <a:gd name="connsiteX101" fmla="*/ 20676 w 601701"/>
              <a:gd name="connsiteY101" fmla="*/ 1200519 h 1422769"/>
              <a:gd name="connsiteX102" fmla="*/ 17501 w 601701"/>
              <a:gd name="connsiteY102" fmla="*/ 1210044 h 1422769"/>
              <a:gd name="connsiteX103" fmla="*/ 11151 w 601701"/>
              <a:gd name="connsiteY103" fmla="*/ 1219569 h 1422769"/>
              <a:gd name="connsiteX104" fmla="*/ 4801 w 601701"/>
              <a:gd name="connsiteY104" fmla="*/ 1381494 h 1422769"/>
              <a:gd name="connsiteX105" fmla="*/ 14326 w 601701"/>
              <a:gd name="connsiteY105" fmla="*/ 1416419 h 1422769"/>
              <a:gd name="connsiteX106" fmla="*/ 36551 w 601701"/>
              <a:gd name="connsiteY106" fmla="*/ 1416419 h 1422769"/>
              <a:gd name="connsiteX0" fmla="*/ 36551 w 601701"/>
              <a:gd name="connsiteY0" fmla="*/ 1416419 h 1422769"/>
              <a:gd name="connsiteX1" fmla="*/ 52426 w 601701"/>
              <a:gd name="connsiteY1" fmla="*/ 1413244 h 1422769"/>
              <a:gd name="connsiteX2" fmla="*/ 61951 w 601701"/>
              <a:gd name="connsiteY2" fmla="*/ 1419594 h 1422769"/>
              <a:gd name="connsiteX3" fmla="*/ 74651 w 601701"/>
              <a:gd name="connsiteY3" fmla="*/ 1422769 h 1422769"/>
              <a:gd name="connsiteX4" fmla="*/ 109576 w 601701"/>
              <a:gd name="connsiteY4" fmla="*/ 1416419 h 1422769"/>
              <a:gd name="connsiteX5" fmla="*/ 119101 w 601701"/>
              <a:gd name="connsiteY5" fmla="*/ 1410069 h 1422769"/>
              <a:gd name="connsiteX6" fmla="*/ 131801 w 601701"/>
              <a:gd name="connsiteY6" fmla="*/ 1403719 h 1422769"/>
              <a:gd name="connsiteX7" fmla="*/ 141326 w 601701"/>
              <a:gd name="connsiteY7" fmla="*/ 1400544 h 1422769"/>
              <a:gd name="connsiteX8" fmla="*/ 173076 w 601701"/>
              <a:gd name="connsiteY8" fmla="*/ 1381494 h 1422769"/>
              <a:gd name="connsiteX9" fmla="*/ 185776 w 601701"/>
              <a:gd name="connsiteY9" fmla="*/ 1378319 h 1422769"/>
              <a:gd name="connsiteX10" fmla="*/ 233401 w 601701"/>
              <a:gd name="connsiteY10" fmla="*/ 1362444 h 1422769"/>
              <a:gd name="connsiteX11" fmla="*/ 246101 w 601701"/>
              <a:gd name="connsiteY11" fmla="*/ 1359269 h 1422769"/>
              <a:gd name="connsiteX12" fmla="*/ 258801 w 601701"/>
              <a:gd name="connsiteY12" fmla="*/ 1356094 h 1422769"/>
              <a:gd name="connsiteX13" fmla="*/ 268326 w 601701"/>
              <a:gd name="connsiteY13" fmla="*/ 1349744 h 1422769"/>
              <a:gd name="connsiteX14" fmla="*/ 309601 w 601701"/>
              <a:gd name="connsiteY14" fmla="*/ 1340219 h 1422769"/>
              <a:gd name="connsiteX15" fmla="*/ 335001 w 601701"/>
              <a:gd name="connsiteY15" fmla="*/ 1330694 h 1422769"/>
              <a:gd name="connsiteX16" fmla="*/ 354051 w 601701"/>
              <a:gd name="connsiteY16" fmla="*/ 1327519 h 1422769"/>
              <a:gd name="connsiteX17" fmla="*/ 385801 w 601701"/>
              <a:gd name="connsiteY17" fmla="*/ 1317994 h 1422769"/>
              <a:gd name="connsiteX18" fmla="*/ 414376 w 601701"/>
              <a:gd name="connsiteY18" fmla="*/ 1314819 h 1422769"/>
              <a:gd name="connsiteX19" fmla="*/ 487401 w 601701"/>
              <a:gd name="connsiteY19" fmla="*/ 1305294 h 1422769"/>
              <a:gd name="connsiteX20" fmla="*/ 500101 w 601701"/>
              <a:gd name="connsiteY20" fmla="*/ 1302119 h 1422769"/>
              <a:gd name="connsiteX21" fmla="*/ 522326 w 601701"/>
              <a:gd name="connsiteY21" fmla="*/ 1295769 h 1422769"/>
              <a:gd name="connsiteX22" fmla="*/ 579476 w 601701"/>
              <a:gd name="connsiteY22" fmla="*/ 1286244 h 1422769"/>
              <a:gd name="connsiteX23" fmla="*/ 598526 w 601701"/>
              <a:gd name="connsiteY23" fmla="*/ 1283069 h 1422769"/>
              <a:gd name="connsiteX24" fmla="*/ 595351 w 601701"/>
              <a:gd name="connsiteY24" fmla="*/ 1270369 h 1422769"/>
              <a:gd name="connsiteX25" fmla="*/ 582651 w 601701"/>
              <a:gd name="connsiteY25" fmla="*/ 1251319 h 1422769"/>
              <a:gd name="connsiteX26" fmla="*/ 582651 w 601701"/>
              <a:gd name="connsiteY26" fmla="*/ 1203694 h 1422769"/>
              <a:gd name="connsiteX27" fmla="*/ 595351 w 601701"/>
              <a:gd name="connsiteY27" fmla="*/ 1190994 h 1422769"/>
              <a:gd name="connsiteX28" fmla="*/ 601701 w 601701"/>
              <a:gd name="connsiteY28" fmla="*/ 1181469 h 1422769"/>
              <a:gd name="connsiteX29" fmla="*/ 595351 w 601701"/>
              <a:gd name="connsiteY29" fmla="*/ 1165594 h 1422769"/>
              <a:gd name="connsiteX30" fmla="*/ 541376 w 601701"/>
              <a:gd name="connsiteY30" fmla="*/ 1146544 h 1422769"/>
              <a:gd name="connsiteX31" fmla="*/ 528676 w 601701"/>
              <a:gd name="connsiteY31" fmla="*/ 1140194 h 1422769"/>
              <a:gd name="connsiteX32" fmla="*/ 519151 w 601701"/>
              <a:gd name="connsiteY32" fmla="*/ 1137019 h 1422769"/>
              <a:gd name="connsiteX33" fmla="*/ 512801 w 601701"/>
              <a:gd name="connsiteY33" fmla="*/ 1127494 h 1422769"/>
              <a:gd name="connsiteX34" fmla="*/ 522326 w 601701"/>
              <a:gd name="connsiteY34" fmla="*/ 1095744 h 1422769"/>
              <a:gd name="connsiteX35" fmla="*/ 538201 w 601701"/>
              <a:gd name="connsiteY35" fmla="*/ 1063994 h 1422769"/>
              <a:gd name="connsiteX36" fmla="*/ 544551 w 601701"/>
              <a:gd name="connsiteY36" fmla="*/ 1041769 h 1422769"/>
              <a:gd name="connsiteX37" fmla="*/ 550901 w 601701"/>
              <a:gd name="connsiteY37" fmla="*/ 1016369 h 1422769"/>
              <a:gd name="connsiteX38" fmla="*/ 547726 w 601701"/>
              <a:gd name="connsiteY38" fmla="*/ 984619 h 1422769"/>
              <a:gd name="connsiteX39" fmla="*/ 538201 w 601701"/>
              <a:gd name="connsiteY39" fmla="*/ 975094 h 1422769"/>
              <a:gd name="connsiteX40" fmla="*/ 535026 w 601701"/>
              <a:gd name="connsiteY40" fmla="*/ 962394 h 1422769"/>
              <a:gd name="connsiteX41" fmla="*/ 528676 w 601701"/>
              <a:gd name="connsiteY41" fmla="*/ 952869 h 1422769"/>
              <a:gd name="connsiteX42" fmla="*/ 525501 w 601701"/>
              <a:gd name="connsiteY42" fmla="*/ 911594 h 1422769"/>
              <a:gd name="connsiteX43" fmla="*/ 535026 w 601701"/>
              <a:gd name="connsiteY43" fmla="*/ 898894 h 1422769"/>
              <a:gd name="connsiteX44" fmla="*/ 541376 w 601701"/>
              <a:gd name="connsiteY44" fmla="*/ 886194 h 1422769"/>
              <a:gd name="connsiteX45" fmla="*/ 538201 w 601701"/>
              <a:gd name="connsiteY45" fmla="*/ 873494 h 1422769"/>
              <a:gd name="connsiteX46" fmla="*/ 522326 w 601701"/>
              <a:gd name="connsiteY46" fmla="*/ 857619 h 1422769"/>
              <a:gd name="connsiteX47" fmla="*/ 515976 w 601701"/>
              <a:gd name="connsiteY47" fmla="*/ 838569 h 1422769"/>
              <a:gd name="connsiteX48" fmla="*/ 490576 w 601701"/>
              <a:gd name="connsiteY48" fmla="*/ 835394 h 1422769"/>
              <a:gd name="connsiteX49" fmla="*/ 481051 w 601701"/>
              <a:gd name="connsiteY49" fmla="*/ 822694 h 1422769"/>
              <a:gd name="connsiteX50" fmla="*/ 474701 w 601701"/>
              <a:gd name="connsiteY50" fmla="*/ 800469 h 1422769"/>
              <a:gd name="connsiteX51" fmla="*/ 468351 w 601701"/>
              <a:gd name="connsiteY51" fmla="*/ 784594 h 1422769"/>
              <a:gd name="connsiteX52" fmla="*/ 458826 w 601701"/>
              <a:gd name="connsiteY52" fmla="*/ 673469 h 1422769"/>
              <a:gd name="connsiteX53" fmla="*/ 446126 w 601701"/>
              <a:gd name="connsiteY53" fmla="*/ 657594 h 1422769"/>
              <a:gd name="connsiteX54" fmla="*/ 420726 w 601701"/>
              <a:gd name="connsiteY54" fmla="*/ 648069 h 1422769"/>
              <a:gd name="connsiteX55" fmla="*/ 395326 w 601701"/>
              <a:gd name="connsiteY55" fmla="*/ 644894 h 1422769"/>
              <a:gd name="connsiteX56" fmla="*/ 350876 w 601701"/>
              <a:gd name="connsiteY56" fmla="*/ 597269 h 1422769"/>
              <a:gd name="connsiteX57" fmla="*/ 315951 w 601701"/>
              <a:gd name="connsiteY57" fmla="*/ 540119 h 1422769"/>
              <a:gd name="connsiteX58" fmla="*/ 312776 w 601701"/>
              <a:gd name="connsiteY58" fmla="*/ 451219 h 1422769"/>
              <a:gd name="connsiteX59" fmla="*/ 398501 w 601701"/>
              <a:gd name="connsiteY59" fmla="*/ 381369 h 1422769"/>
              <a:gd name="connsiteX60" fmla="*/ 392151 w 601701"/>
              <a:gd name="connsiteY60" fmla="*/ 317869 h 1422769"/>
              <a:gd name="connsiteX61" fmla="*/ 439776 w 601701"/>
              <a:gd name="connsiteY61" fmla="*/ 257544 h 1422769"/>
              <a:gd name="connsiteX62" fmla="*/ 423901 w 601701"/>
              <a:gd name="connsiteY62" fmla="*/ 203569 h 1422769"/>
              <a:gd name="connsiteX63" fmla="*/ 487401 w 601701"/>
              <a:gd name="connsiteY63" fmla="*/ 130544 h 1422769"/>
              <a:gd name="connsiteX64" fmla="*/ 547726 w 601701"/>
              <a:gd name="connsiteY64" fmla="*/ 67044 h 1422769"/>
              <a:gd name="connsiteX65" fmla="*/ 557251 w 601701"/>
              <a:gd name="connsiteY65" fmla="*/ 369 h 1422769"/>
              <a:gd name="connsiteX66" fmla="*/ 471526 w 601701"/>
              <a:gd name="connsiteY66" fmla="*/ 41644 h 1422769"/>
              <a:gd name="connsiteX67" fmla="*/ 354051 w 601701"/>
              <a:gd name="connsiteY67" fmla="*/ 73394 h 1422769"/>
              <a:gd name="connsiteX68" fmla="*/ 303251 w 601701"/>
              <a:gd name="connsiteY68" fmla="*/ 114669 h 1422769"/>
              <a:gd name="connsiteX69" fmla="*/ 242926 w 601701"/>
              <a:gd name="connsiteY69" fmla="*/ 130544 h 1422769"/>
              <a:gd name="connsiteX70" fmla="*/ 169901 w 601701"/>
              <a:gd name="connsiteY70" fmla="*/ 194044 h 1422769"/>
              <a:gd name="connsiteX71" fmla="*/ 154026 w 601701"/>
              <a:gd name="connsiteY71" fmla="*/ 257544 h 1422769"/>
              <a:gd name="connsiteX72" fmla="*/ 150851 w 601701"/>
              <a:gd name="connsiteY72" fmla="*/ 267069 h 1422769"/>
              <a:gd name="connsiteX73" fmla="*/ 157201 w 601701"/>
              <a:gd name="connsiteY73" fmla="*/ 368669 h 1422769"/>
              <a:gd name="connsiteX74" fmla="*/ 160376 w 601701"/>
              <a:gd name="connsiteY74" fmla="*/ 384544 h 1422769"/>
              <a:gd name="connsiteX75" fmla="*/ 166726 w 601701"/>
              <a:gd name="connsiteY75" fmla="*/ 514719 h 1422769"/>
              <a:gd name="connsiteX76" fmla="*/ 169901 w 601701"/>
              <a:gd name="connsiteY76" fmla="*/ 536944 h 1422769"/>
              <a:gd name="connsiteX77" fmla="*/ 176251 w 601701"/>
              <a:gd name="connsiteY77" fmla="*/ 559169 h 1422769"/>
              <a:gd name="connsiteX78" fmla="*/ 182601 w 601701"/>
              <a:gd name="connsiteY78" fmla="*/ 584569 h 1422769"/>
              <a:gd name="connsiteX79" fmla="*/ 185776 w 601701"/>
              <a:gd name="connsiteY79" fmla="*/ 597269 h 1422769"/>
              <a:gd name="connsiteX80" fmla="*/ 182601 w 601701"/>
              <a:gd name="connsiteY80" fmla="*/ 644894 h 1422769"/>
              <a:gd name="connsiteX81" fmla="*/ 176251 w 601701"/>
              <a:gd name="connsiteY81" fmla="*/ 657594 h 1422769"/>
              <a:gd name="connsiteX82" fmla="*/ 160376 w 601701"/>
              <a:gd name="connsiteY82" fmla="*/ 695694 h 1422769"/>
              <a:gd name="connsiteX83" fmla="*/ 150851 w 601701"/>
              <a:gd name="connsiteY83" fmla="*/ 717919 h 1422769"/>
              <a:gd name="connsiteX84" fmla="*/ 141326 w 601701"/>
              <a:gd name="connsiteY84" fmla="*/ 743319 h 1422769"/>
              <a:gd name="connsiteX85" fmla="*/ 134976 w 601701"/>
              <a:gd name="connsiteY85" fmla="*/ 781419 h 1422769"/>
              <a:gd name="connsiteX86" fmla="*/ 128626 w 601701"/>
              <a:gd name="connsiteY86" fmla="*/ 806819 h 1422769"/>
              <a:gd name="connsiteX87" fmla="*/ 125451 w 601701"/>
              <a:gd name="connsiteY87" fmla="*/ 822694 h 1422769"/>
              <a:gd name="connsiteX88" fmla="*/ 119101 w 601701"/>
              <a:gd name="connsiteY88" fmla="*/ 844919 h 1422769"/>
              <a:gd name="connsiteX89" fmla="*/ 112751 w 601701"/>
              <a:gd name="connsiteY89" fmla="*/ 873494 h 1422769"/>
              <a:gd name="connsiteX90" fmla="*/ 109576 w 601701"/>
              <a:gd name="connsiteY90" fmla="*/ 895719 h 1422769"/>
              <a:gd name="connsiteX91" fmla="*/ 103226 w 601701"/>
              <a:gd name="connsiteY91" fmla="*/ 933819 h 1422769"/>
              <a:gd name="connsiteX92" fmla="*/ 96876 w 601701"/>
              <a:gd name="connsiteY92" fmla="*/ 978269 h 1422769"/>
              <a:gd name="connsiteX93" fmla="*/ 87351 w 601701"/>
              <a:gd name="connsiteY93" fmla="*/ 1000494 h 1422769"/>
              <a:gd name="connsiteX94" fmla="*/ 84176 w 601701"/>
              <a:gd name="connsiteY94" fmla="*/ 1016369 h 1422769"/>
              <a:gd name="connsiteX95" fmla="*/ 74651 w 601701"/>
              <a:gd name="connsiteY95" fmla="*/ 1041769 h 1422769"/>
              <a:gd name="connsiteX96" fmla="*/ 61951 w 601701"/>
              <a:gd name="connsiteY96" fmla="*/ 1089394 h 1422769"/>
              <a:gd name="connsiteX97" fmla="*/ 58776 w 601701"/>
              <a:gd name="connsiteY97" fmla="*/ 1105269 h 1422769"/>
              <a:gd name="connsiteX98" fmla="*/ 39726 w 601701"/>
              <a:gd name="connsiteY98" fmla="*/ 1152894 h 1422769"/>
              <a:gd name="connsiteX99" fmla="*/ 27026 w 601701"/>
              <a:gd name="connsiteY99" fmla="*/ 1178294 h 1422769"/>
              <a:gd name="connsiteX100" fmla="*/ 20676 w 601701"/>
              <a:gd name="connsiteY100" fmla="*/ 1200519 h 1422769"/>
              <a:gd name="connsiteX101" fmla="*/ 17501 w 601701"/>
              <a:gd name="connsiteY101" fmla="*/ 1210044 h 1422769"/>
              <a:gd name="connsiteX102" fmla="*/ 11151 w 601701"/>
              <a:gd name="connsiteY102" fmla="*/ 1219569 h 1422769"/>
              <a:gd name="connsiteX103" fmla="*/ 4801 w 601701"/>
              <a:gd name="connsiteY103" fmla="*/ 1381494 h 1422769"/>
              <a:gd name="connsiteX104" fmla="*/ 14326 w 601701"/>
              <a:gd name="connsiteY104" fmla="*/ 1416419 h 1422769"/>
              <a:gd name="connsiteX105" fmla="*/ 36551 w 601701"/>
              <a:gd name="connsiteY105" fmla="*/ 1416419 h 1422769"/>
              <a:gd name="connsiteX0" fmla="*/ 36551 w 601701"/>
              <a:gd name="connsiteY0" fmla="*/ 1416419 h 1422769"/>
              <a:gd name="connsiteX1" fmla="*/ 52426 w 601701"/>
              <a:gd name="connsiteY1" fmla="*/ 1413244 h 1422769"/>
              <a:gd name="connsiteX2" fmla="*/ 61951 w 601701"/>
              <a:gd name="connsiteY2" fmla="*/ 1419594 h 1422769"/>
              <a:gd name="connsiteX3" fmla="*/ 74651 w 601701"/>
              <a:gd name="connsiteY3" fmla="*/ 1422769 h 1422769"/>
              <a:gd name="connsiteX4" fmla="*/ 109576 w 601701"/>
              <a:gd name="connsiteY4" fmla="*/ 1416419 h 1422769"/>
              <a:gd name="connsiteX5" fmla="*/ 119101 w 601701"/>
              <a:gd name="connsiteY5" fmla="*/ 1410069 h 1422769"/>
              <a:gd name="connsiteX6" fmla="*/ 131801 w 601701"/>
              <a:gd name="connsiteY6" fmla="*/ 1403719 h 1422769"/>
              <a:gd name="connsiteX7" fmla="*/ 141326 w 601701"/>
              <a:gd name="connsiteY7" fmla="*/ 1400544 h 1422769"/>
              <a:gd name="connsiteX8" fmla="*/ 173076 w 601701"/>
              <a:gd name="connsiteY8" fmla="*/ 1381494 h 1422769"/>
              <a:gd name="connsiteX9" fmla="*/ 185776 w 601701"/>
              <a:gd name="connsiteY9" fmla="*/ 1378319 h 1422769"/>
              <a:gd name="connsiteX10" fmla="*/ 233401 w 601701"/>
              <a:gd name="connsiteY10" fmla="*/ 1362444 h 1422769"/>
              <a:gd name="connsiteX11" fmla="*/ 246101 w 601701"/>
              <a:gd name="connsiteY11" fmla="*/ 1359269 h 1422769"/>
              <a:gd name="connsiteX12" fmla="*/ 258801 w 601701"/>
              <a:gd name="connsiteY12" fmla="*/ 1356094 h 1422769"/>
              <a:gd name="connsiteX13" fmla="*/ 268326 w 601701"/>
              <a:gd name="connsiteY13" fmla="*/ 1349744 h 1422769"/>
              <a:gd name="connsiteX14" fmla="*/ 309601 w 601701"/>
              <a:gd name="connsiteY14" fmla="*/ 1340219 h 1422769"/>
              <a:gd name="connsiteX15" fmla="*/ 335001 w 601701"/>
              <a:gd name="connsiteY15" fmla="*/ 1330694 h 1422769"/>
              <a:gd name="connsiteX16" fmla="*/ 354051 w 601701"/>
              <a:gd name="connsiteY16" fmla="*/ 1327519 h 1422769"/>
              <a:gd name="connsiteX17" fmla="*/ 385801 w 601701"/>
              <a:gd name="connsiteY17" fmla="*/ 1317994 h 1422769"/>
              <a:gd name="connsiteX18" fmla="*/ 414376 w 601701"/>
              <a:gd name="connsiteY18" fmla="*/ 1314819 h 1422769"/>
              <a:gd name="connsiteX19" fmla="*/ 487401 w 601701"/>
              <a:gd name="connsiteY19" fmla="*/ 1305294 h 1422769"/>
              <a:gd name="connsiteX20" fmla="*/ 500101 w 601701"/>
              <a:gd name="connsiteY20" fmla="*/ 1302119 h 1422769"/>
              <a:gd name="connsiteX21" fmla="*/ 522326 w 601701"/>
              <a:gd name="connsiteY21" fmla="*/ 1295769 h 1422769"/>
              <a:gd name="connsiteX22" fmla="*/ 579476 w 601701"/>
              <a:gd name="connsiteY22" fmla="*/ 1286244 h 1422769"/>
              <a:gd name="connsiteX23" fmla="*/ 598526 w 601701"/>
              <a:gd name="connsiteY23" fmla="*/ 1283069 h 1422769"/>
              <a:gd name="connsiteX24" fmla="*/ 595351 w 601701"/>
              <a:gd name="connsiteY24" fmla="*/ 1270369 h 1422769"/>
              <a:gd name="connsiteX25" fmla="*/ 582651 w 601701"/>
              <a:gd name="connsiteY25" fmla="*/ 1251319 h 1422769"/>
              <a:gd name="connsiteX26" fmla="*/ 582651 w 601701"/>
              <a:gd name="connsiteY26" fmla="*/ 1203694 h 1422769"/>
              <a:gd name="connsiteX27" fmla="*/ 595351 w 601701"/>
              <a:gd name="connsiteY27" fmla="*/ 1190994 h 1422769"/>
              <a:gd name="connsiteX28" fmla="*/ 601701 w 601701"/>
              <a:gd name="connsiteY28" fmla="*/ 1181469 h 1422769"/>
              <a:gd name="connsiteX29" fmla="*/ 595351 w 601701"/>
              <a:gd name="connsiteY29" fmla="*/ 1165594 h 1422769"/>
              <a:gd name="connsiteX30" fmla="*/ 541376 w 601701"/>
              <a:gd name="connsiteY30" fmla="*/ 1146544 h 1422769"/>
              <a:gd name="connsiteX31" fmla="*/ 528676 w 601701"/>
              <a:gd name="connsiteY31" fmla="*/ 1140194 h 1422769"/>
              <a:gd name="connsiteX32" fmla="*/ 519151 w 601701"/>
              <a:gd name="connsiteY32" fmla="*/ 1137019 h 1422769"/>
              <a:gd name="connsiteX33" fmla="*/ 512801 w 601701"/>
              <a:gd name="connsiteY33" fmla="*/ 1127494 h 1422769"/>
              <a:gd name="connsiteX34" fmla="*/ 522326 w 601701"/>
              <a:gd name="connsiteY34" fmla="*/ 1095744 h 1422769"/>
              <a:gd name="connsiteX35" fmla="*/ 538201 w 601701"/>
              <a:gd name="connsiteY35" fmla="*/ 1063994 h 1422769"/>
              <a:gd name="connsiteX36" fmla="*/ 544551 w 601701"/>
              <a:gd name="connsiteY36" fmla="*/ 1041769 h 1422769"/>
              <a:gd name="connsiteX37" fmla="*/ 550901 w 601701"/>
              <a:gd name="connsiteY37" fmla="*/ 1016369 h 1422769"/>
              <a:gd name="connsiteX38" fmla="*/ 547726 w 601701"/>
              <a:gd name="connsiteY38" fmla="*/ 984619 h 1422769"/>
              <a:gd name="connsiteX39" fmla="*/ 538201 w 601701"/>
              <a:gd name="connsiteY39" fmla="*/ 975094 h 1422769"/>
              <a:gd name="connsiteX40" fmla="*/ 535026 w 601701"/>
              <a:gd name="connsiteY40" fmla="*/ 962394 h 1422769"/>
              <a:gd name="connsiteX41" fmla="*/ 528676 w 601701"/>
              <a:gd name="connsiteY41" fmla="*/ 952869 h 1422769"/>
              <a:gd name="connsiteX42" fmla="*/ 525501 w 601701"/>
              <a:gd name="connsiteY42" fmla="*/ 911594 h 1422769"/>
              <a:gd name="connsiteX43" fmla="*/ 535026 w 601701"/>
              <a:gd name="connsiteY43" fmla="*/ 898894 h 1422769"/>
              <a:gd name="connsiteX44" fmla="*/ 541376 w 601701"/>
              <a:gd name="connsiteY44" fmla="*/ 886194 h 1422769"/>
              <a:gd name="connsiteX45" fmla="*/ 538201 w 601701"/>
              <a:gd name="connsiteY45" fmla="*/ 873494 h 1422769"/>
              <a:gd name="connsiteX46" fmla="*/ 522326 w 601701"/>
              <a:gd name="connsiteY46" fmla="*/ 857619 h 1422769"/>
              <a:gd name="connsiteX47" fmla="*/ 515976 w 601701"/>
              <a:gd name="connsiteY47" fmla="*/ 838569 h 1422769"/>
              <a:gd name="connsiteX48" fmla="*/ 490576 w 601701"/>
              <a:gd name="connsiteY48" fmla="*/ 835394 h 1422769"/>
              <a:gd name="connsiteX49" fmla="*/ 481051 w 601701"/>
              <a:gd name="connsiteY49" fmla="*/ 822694 h 1422769"/>
              <a:gd name="connsiteX50" fmla="*/ 474701 w 601701"/>
              <a:gd name="connsiteY50" fmla="*/ 800469 h 1422769"/>
              <a:gd name="connsiteX51" fmla="*/ 468351 w 601701"/>
              <a:gd name="connsiteY51" fmla="*/ 784594 h 1422769"/>
              <a:gd name="connsiteX52" fmla="*/ 458826 w 601701"/>
              <a:gd name="connsiteY52" fmla="*/ 673469 h 1422769"/>
              <a:gd name="connsiteX53" fmla="*/ 446126 w 601701"/>
              <a:gd name="connsiteY53" fmla="*/ 657594 h 1422769"/>
              <a:gd name="connsiteX54" fmla="*/ 420726 w 601701"/>
              <a:gd name="connsiteY54" fmla="*/ 648069 h 1422769"/>
              <a:gd name="connsiteX55" fmla="*/ 395326 w 601701"/>
              <a:gd name="connsiteY55" fmla="*/ 644894 h 1422769"/>
              <a:gd name="connsiteX56" fmla="*/ 350876 w 601701"/>
              <a:gd name="connsiteY56" fmla="*/ 597269 h 1422769"/>
              <a:gd name="connsiteX57" fmla="*/ 315951 w 601701"/>
              <a:gd name="connsiteY57" fmla="*/ 540119 h 1422769"/>
              <a:gd name="connsiteX58" fmla="*/ 306426 w 601701"/>
              <a:gd name="connsiteY58" fmla="*/ 467094 h 1422769"/>
              <a:gd name="connsiteX59" fmla="*/ 398501 w 601701"/>
              <a:gd name="connsiteY59" fmla="*/ 381369 h 1422769"/>
              <a:gd name="connsiteX60" fmla="*/ 392151 w 601701"/>
              <a:gd name="connsiteY60" fmla="*/ 317869 h 1422769"/>
              <a:gd name="connsiteX61" fmla="*/ 439776 w 601701"/>
              <a:gd name="connsiteY61" fmla="*/ 257544 h 1422769"/>
              <a:gd name="connsiteX62" fmla="*/ 423901 w 601701"/>
              <a:gd name="connsiteY62" fmla="*/ 203569 h 1422769"/>
              <a:gd name="connsiteX63" fmla="*/ 487401 w 601701"/>
              <a:gd name="connsiteY63" fmla="*/ 130544 h 1422769"/>
              <a:gd name="connsiteX64" fmla="*/ 547726 w 601701"/>
              <a:gd name="connsiteY64" fmla="*/ 67044 h 1422769"/>
              <a:gd name="connsiteX65" fmla="*/ 557251 w 601701"/>
              <a:gd name="connsiteY65" fmla="*/ 369 h 1422769"/>
              <a:gd name="connsiteX66" fmla="*/ 471526 w 601701"/>
              <a:gd name="connsiteY66" fmla="*/ 41644 h 1422769"/>
              <a:gd name="connsiteX67" fmla="*/ 354051 w 601701"/>
              <a:gd name="connsiteY67" fmla="*/ 73394 h 1422769"/>
              <a:gd name="connsiteX68" fmla="*/ 303251 w 601701"/>
              <a:gd name="connsiteY68" fmla="*/ 114669 h 1422769"/>
              <a:gd name="connsiteX69" fmla="*/ 242926 w 601701"/>
              <a:gd name="connsiteY69" fmla="*/ 130544 h 1422769"/>
              <a:gd name="connsiteX70" fmla="*/ 169901 w 601701"/>
              <a:gd name="connsiteY70" fmla="*/ 194044 h 1422769"/>
              <a:gd name="connsiteX71" fmla="*/ 154026 w 601701"/>
              <a:gd name="connsiteY71" fmla="*/ 257544 h 1422769"/>
              <a:gd name="connsiteX72" fmla="*/ 150851 w 601701"/>
              <a:gd name="connsiteY72" fmla="*/ 267069 h 1422769"/>
              <a:gd name="connsiteX73" fmla="*/ 157201 w 601701"/>
              <a:gd name="connsiteY73" fmla="*/ 368669 h 1422769"/>
              <a:gd name="connsiteX74" fmla="*/ 160376 w 601701"/>
              <a:gd name="connsiteY74" fmla="*/ 384544 h 1422769"/>
              <a:gd name="connsiteX75" fmla="*/ 166726 w 601701"/>
              <a:gd name="connsiteY75" fmla="*/ 514719 h 1422769"/>
              <a:gd name="connsiteX76" fmla="*/ 169901 w 601701"/>
              <a:gd name="connsiteY76" fmla="*/ 536944 h 1422769"/>
              <a:gd name="connsiteX77" fmla="*/ 176251 w 601701"/>
              <a:gd name="connsiteY77" fmla="*/ 559169 h 1422769"/>
              <a:gd name="connsiteX78" fmla="*/ 182601 w 601701"/>
              <a:gd name="connsiteY78" fmla="*/ 584569 h 1422769"/>
              <a:gd name="connsiteX79" fmla="*/ 185776 w 601701"/>
              <a:gd name="connsiteY79" fmla="*/ 597269 h 1422769"/>
              <a:gd name="connsiteX80" fmla="*/ 182601 w 601701"/>
              <a:gd name="connsiteY80" fmla="*/ 644894 h 1422769"/>
              <a:gd name="connsiteX81" fmla="*/ 176251 w 601701"/>
              <a:gd name="connsiteY81" fmla="*/ 657594 h 1422769"/>
              <a:gd name="connsiteX82" fmla="*/ 160376 w 601701"/>
              <a:gd name="connsiteY82" fmla="*/ 695694 h 1422769"/>
              <a:gd name="connsiteX83" fmla="*/ 150851 w 601701"/>
              <a:gd name="connsiteY83" fmla="*/ 717919 h 1422769"/>
              <a:gd name="connsiteX84" fmla="*/ 141326 w 601701"/>
              <a:gd name="connsiteY84" fmla="*/ 743319 h 1422769"/>
              <a:gd name="connsiteX85" fmla="*/ 134976 w 601701"/>
              <a:gd name="connsiteY85" fmla="*/ 781419 h 1422769"/>
              <a:gd name="connsiteX86" fmla="*/ 128626 w 601701"/>
              <a:gd name="connsiteY86" fmla="*/ 806819 h 1422769"/>
              <a:gd name="connsiteX87" fmla="*/ 125451 w 601701"/>
              <a:gd name="connsiteY87" fmla="*/ 822694 h 1422769"/>
              <a:gd name="connsiteX88" fmla="*/ 119101 w 601701"/>
              <a:gd name="connsiteY88" fmla="*/ 844919 h 1422769"/>
              <a:gd name="connsiteX89" fmla="*/ 112751 w 601701"/>
              <a:gd name="connsiteY89" fmla="*/ 873494 h 1422769"/>
              <a:gd name="connsiteX90" fmla="*/ 109576 w 601701"/>
              <a:gd name="connsiteY90" fmla="*/ 895719 h 1422769"/>
              <a:gd name="connsiteX91" fmla="*/ 103226 w 601701"/>
              <a:gd name="connsiteY91" fmla="*/ 933819 h 1422769"/>
              <a:gd name="connsiteX92" fmla="*/ 96876 w 601701"/>
              <a:gd name="connsiteY92" fmla="*/ 978269 h 1422769"/>
              <a:gd name="connsiteX93" fmla="*/ 87351 w 601701"/>
              <a:gd name="connsiteY93" fmla="*/ 1000494 h 1422769"/>
              <a:gd name="connsiteX94" fmla="*/ 84176 w 601701"/>
              <a:gd name="connsiteY94" fmla="*/ 1016369 h 1422769"/>
              <a:gd name="connsiteX95" fmla="*/ 74651 w 601701"/>
              <a:gd name="connsiteY95" fmla="*/ 1041769 h 1422769"/>
              <a:gd name="connsiteX96" fmla="*/ 61951 w 601701"/>
              <a:gd name="connsiteY96" fmla="*/ 1089394 h 1422769"/>
              <a:gd name="connsiteX97" fmla="*/ 58776 w 601701"/>
              <a:gd name="connsiteY97" fmla="*/ 1105269 h 1422769"/>
              <a:gd name="connsiteX98" fmla="*/ 39726 w 601701"/>
              <a:gd name="connsiteY98" fmla="*/ 1152894 h 1422769"/>
              <a:gd name="connsiteX99" fmla="*/ 27026 w 601701"/>
              <a:gd name="connsiteY99" fmla="*/ 1178294 h 1422769"/>
              <a:gd name="connsiteX100" fmla="*/ 20676 w 601701"/>
              <a:gd name="connsiteY100" fmla="*/ 1200519 h 1422769"/>
              <a:gd name="connsiteX101" fmla="*/ 17501 w 601701"/>
              <a:gd name="connsiteY101" fmla="*/ 1210044 h 1422769"/>
              <a:gd name="connsiteX102" fmla="*/ 11151 w 601701"/>
              <a:gd name="connsiteY102" fmla="*/ 1219569 h 1422769"/>
              <a:gd name="connsiteX103" fmla="*/ 4801 w 601701"/>
              <a:gd name="connsiteY103" fmla="*/ 1381494 h 1422769"/>
              <a:gd name="connsiteX104" fmla="*/ 14326 w 601701"/>
              <a:gd name="connsiteY104" fmla="*/ 1416419 h 1422769"/>
              <a:gd name="connsiteX105" fmla="*/ 36551 w 601701"/>
              <a:gd name="connsiteY105" fmla="*/ 1416419 h 1422769"/>
              <a:gd name="connsiteX0" fmla="*/ 36551 w 601701"/>
              <a:gd name="connsiteY0" fmla="*/ 1416419 h 1422769"/>
              <a:gd name="connsiteX1" fmla="*/ 52426 w 601701"/>
              <a:gd name="connsiteY1" fmla="*/ 1413244 h 1422769"/>
              <a:gd name="connsiteX2" fmla="*/ 61951 w 601701"/>
              <a:gd name="connsiteY2" fmla="*/ 1419594 h 1422769"/>
              <a:gd name="connsiteX3" fmla="*/ 74651 w 601701"/>
              <a:gd name="connsiteY3" fmla="*/ 1422769 h 1422769"/>
              <a:gd name="connsiteX4" fmla="*/ 109576 w 601701"/>
              <a:gd name="connsiteY4" fmla="*/ 1416419 h 1422769"/>
              <a:gd name="connsiteX5" fmla="*/ 119101 w 601701"/>
              <a:gd name="connsiteY5" fmla="*/ 1410069 h 1422769"/>
              <a:gd name="connsiteX6" fmla="*/ 131801 w 601701"/>
              <a:gd name="connsiteY6" fmla="*/ 1403719 h 1422769"/>
              <a:gd name="connsiteX7" fmla="*/ 141326 w 601701"/>
              <a:gd name="connsiteY7" fmla="*/ 1400544 h 1422769"/>
              <a:gd name="connsiteX8" fmla="*/ 173076 w 601701"/>
              <a:gd name="connsiteY8" fmla="*/ 1381494 h 1422769"/>
              <a:gd name="connsiteX9" fmla="*/ 185776 w 601701"/>
              <a:gd name="connsiteY9" fmla="*/ 1378319 h 1422769"/>
              <a:gd name="connsiteX10" fmla="*/ 233401 w 601701"/>
              <a:gd name="connsiteY10" fmla="*/ 1362444 h 1422769"/>
              <a:gd name="connsiteX11" fmla="*/ 246101 w 601701"/>
              <a:gd name="connsiteY11" fmla="*/ 1359269 h 1422769"/>
              <a:gd name="connsiteX12" fmla="*/ 258801 w 601701"/>
              <a:gd name="connsiteY12" fmla="*/ 1356094 h 1422769"/>
              <a:gd name="connsiteX13" fmla="*/ 268326 w 601701"/>
              <a:gd name="connsiteY13" fmla="*/ 1349744 h 1422769"/>
              <a:gd name="connsiteX14" fmla="*/ 309601 w 601701"/>
              <a:gd name="connsiteY14" fmla="*/ 1340219 h 1422769"/>
              <a:gd name="connsiteX15" fmla="*/ 335001 w 601701"/>
              <a:gd name="connsiteY15" fmla="*/ 1330694 h 1422769"/>
              <a:gd name="connsiteX16" fmla="*/ 354051 w 601701"/>
              <a:gd name="connsiteY16" fmla="*/ 1327519 h 1422769"/>
              <a:gd name="connsiteX17" fmla="*/ 385801 w 601701"/>
              <a:gd name="connsiteY17" fmla="*/ 1317994 h 1422769"/>
              <a:gd name="connsiteX18" fmla="*/ 414376 w 601701"/>
              <a:gd name="connsiteY18" fmla="*/ 1314819 h 1422769"/>
              <a:gd name="connsiteX19" fmla="*/ 487401 w 601701"/>
              <a:gd name="connsiteY19" fmla="*/ 1305294 h 1422769"/>
              <a:gd name="connsiteX20" fmla="*/ 500101 w 601701"/>
              <a:gd name="connsiteY20" fmla="*/ 1302119 h 1422769"/>
              <a:gd name="connsiteX21" fmla="*/ 522326 w 601701"/>
              <a:gd name="connsiteY21" fmla="*/ 1295769 h 1422769"/>
              <a:gd name="connsiteX22" fmla="*/ 579476 w 601701"/>
              <a:gd name="connsiteY22" fmla="*/ 1286244 h 1422769"/>
              <a:gd name="connsiteX23" fmla="*/ 598526 w 601701"/>
              <a:gd name="connsiteY23" fmla="*/ 1283069 h 1422769"/>
              <a:gd name="connsiteX24" fmla="*/ 595351 w 601701"/>
              <a:gd name="connsiteY24" fmla="*/ 1270369 h 1422769"/>
              <a:gd name="connsiteX25" fmla="*/ 582651 w 601701"/>
              <a:gd name="connsiteY25" fmla="*/ 1251319 h 1422769"/>
              <a:gd name="connsiteX26" fmla="*/ 582651 w 601701"/>
              <a:gd name="connsiteY26" fmla="*/ 1203694 h 1422769"/>
              <a:gd name="connsiteX27" fmla="*/ 595351 w 601701"/>
              <a:gd name="connsiteY27" fmla="*/ 1190994 h 1422769"/>
              <a:gd name="connsiteX28" fmla="*/ 601701 w 601701"/>
              <a:gd name="connsiteY28" fmla="*/ 1181469 h 1422769"/>
              <a:gd name="connsiteX29" fmla="*/ 595351 w 601701"/>
              <a:gd name="connsiteY29" fmla="*/ 1165594 h 1422769"/>
              <a:gd name="connsiteX30" fmla="*/ 541376 w 601701"/>
              <a:gd name="connsiteY30" fmla="*/ 1146544 h 1422769"/>
              <a:gd name="connsiteX31" fmla="*/ 528676 w 601701"/>
              <a:gd name="connsiteY31" fmla="*/ 1140194 h 1422769"/>
              <a:gd name="connsiteX32" fmla="*/ 519151 w 601701"/>
              <a:gd name="connsiteY32" fmla="*/ 1137019 h 1422769"/>
              <a:gd name="connsiteX33" fmla="*/ 512801 w 601701"/>
              <a:gd name="connsiteY33" fmla="*/ 1127494 h 1422769"/>
              <a:gd name="connsiteX34" fmla="*/ 522326 w 601701"/>
              <a:gd name="connsiteY34" fmla="*/ 1095744 h 1422769"/>
              <a:gd name="connsiteX35" fmla="*/ 538201 w 601701"/>
              <a:gd name="connsiteY35" fmla="*/ 1063994 h 1422769"/>
              <a:gd name="connsiteX36" fmla="*/ 544551 w 601701"/>
              <a:gd name="connsiteY36" fmla="*/ 1041769 h 1422769"/>
              <a:gd name="connsiteX37" fmla="*/ 550901 w 601701"/>
              <a:gd name="connsiteY37" fmla="*/ 1016369 h 1422769"/>
              <a:gd name="connsiteX38" fmla="*/ 547726 w 601701"/>
              <a:gd name="connsiteY38" fmla="*/ 984619 h 1422769"/>
              <a:gd name="connsiteX39" fmla="*/ 538201 w 601701"/>
              <a:gd name="connsiteY39" fmla="*/ 975094 h 1422769"/>
              <a:gd name="connsiteX40" fmla="*/ 535026 w 601701"/>
              <a:gd name="connsiteY40" fmla="*/ 962394 h 1422769"/>
              <a:gd name="connsiteX41" fmla="*/ 528676 w 601701"/>
              <a:gd name="connsiteY41" fmla="*/ 952869 h 1422769"/>
              <a:gd name="connsiteX42" fmla="*/ 525501 w 601701"/>
              <a:gd name="connsiteY42" fmla="*/ 911594 h 1422769"/>
              <a:gd name="connsiteX43" fmla="*/ 535026 w 601701"/>
              <a:gd name="connsiteY43" fmla="*/ 898894 h 1422769"/>
              <a:gd name="connsiteX44" fmla="*/ 541376 w 601701"/>
              <a:gd name="connsiteY44" fmla="*/ 886194 h 1422769"/>
              <a:gd name="connsiteX45" fmla="*/ 538201 w 601701"/>
              <a:gd name="connsiteY45" fmla="*/ 873494 h 1422769"/>
              <a:gd name="connsiteX46" fmla="*/ 522326 w 601701"/>
              <a:gd name="connsiteY46" fmla="*/ 857619 h 1422769"/>
              <a:gd name="connsiteX47" fmla="*/ 515976 w 601701"/>
              <a:gd name="connsiteY47" fmla="*/ 838569 h 1422769"/>
              <a:gd name="connsiteX48" fmla="*/ 490576 w 601701"/>
              <a:gd name="connsiteY48" fmla="*/ 835394 h 1422769"/>
              <a:gd name="connsiteX49" fmla="*/ 481051 w 601701"/>
              <a:gd name="connsiteY49" fmla="*/ 822694 h 1422769"/>
              <a:gd name="connsiteX50" fmla="*/ 474701 w 601701"/>
              <a:gd name="connsiteY50" fmla="*/ 800469 h 1422769"/>
              <a:gd name="connsiteX51" fmla="*/ 468351 w 601701"/>
              <a:gd name="connsiteY51" fmla="*/ 784594 h 1422769"/>
              <a:gd name="connsiteX52" fmla="*/ 458826 w 601701"/>
              <a:gd name="connsiteY52" fmla="*/ 673469 h 1422769"/>
              <a:gd name="connsiteX53" fmla="*/ 446126 w 601701"/>
              <a:gd name="connsiteY53" fmla="*/ 657594 h 1422769"/>
              <a:gd name="connsiteX54" fmla="*/ 420726 w 601701"/>
              <a:gd name="connsiteY54" fmla="*/ 648069 h 1422769"/>
              <a:gd name="connsiteX55" fmla="*/ 395326 w 601701"/>
              <a:gd name="connsiteY55" fmla="*/ 644894 h 1422769"/>
              <a:gd name="connsiteX56" fmla="*/ 350876 w 601701"/>
              <a:gd name="connsiteY56" fmla="*/ 597269 h 1422769"/>
              <a:gd name="connsiteX57" fmla="*/ 315951 w 601701"/>
              <a:gd name="connsiteY57" fmla="*/ 540119 h 1422769"/>
              <a:gd name="connsiteX58" fmla="*/ 306426 w 601701"/>
              <a:gd name="connsiteY58" fmla="*/ 467094 h 1422769"/>
              <a:gd name="connsiteX59" fmla="*/ 360401 w 601701"/>
              <a:gd name="connsiteY59" fmla="*/ 406770 h 1422769"/>
              <a:gd name="connsiteX60" fmla="*/ 398501 w 601701"/>
              <a:gd name="connsiteY60" fmla="*/ 381369 h 1422769"/>
              <a:gd name="connsiteX61" fmla="*/ 392151 w 601701"/>
              <a:gd name="connsiteY61" fmla="*/ 317869 h 1422769"/>
              <a:gd name="connsiteX62" fmla="*/ 439776 w 601701"/>
              <a:gd name="connsiteY62" fmla="*/ 257544 h 1422769"/>
              <a:gd name="connsiteX63" fmla="*/ 423901 w 601701"/>
              <a:gd name="connsiteY63" fmla="*/ 203569 h 1422769"/>
              <a:gd name="connsiteX64" fmla="*/ 487401 w 601701"/>
              <a:gd name="connsiteY64" fmla="*/ 130544 h 1422769"/>
              <a:gd name="connsiteX65" fmla="*/ 547726 w 601701"/>
              <a:gd name="connsiteY65" fmla="*/ 67044 h 1422769"/>
              <a:gd name="connsiteX66" fmla="*/ 557251 w 601701"/>
              <a:gd name="connsiteY66" fmla="*/ 369 h 1422769"/>
              <a:gd name="connsiteX67" fmla="*/ 471526 w 601701"/>
              <a:gd name="connsiteY67" fmla="*/ 41644 h 1422769"/>
              <a:gd name="connsiteX68" fmla="*/ 354051 w 601701"/>
              <a:gd name="connsiteY68" fmla="*/ 73394 h 1422769"/>
              <a:gd name="connsiteX69" fmla="*/ 303251 w 601701"/>
              <a:gd name="connsiteY69" fmla="*/ 114669 h 1422769"/>
              <a:gd name="connsiteX70" fmla="*/ 242926 w 601701"/>
              <a:gd name="connsiteY70" fmla="*/ 130544 h 1422769"/>
              <a:gd name="connsiteX71" fmla="*/ 169901 w 601701"/>
              <a:gd name="connsiteY71" fmla="*/ 194044 h 1422769"/>
              <a:gd name="connsiteX72" fmla="*/ 154026 w 601701"/>
              <a:gd name="connsiteY72" fmla="*/ 257544 h 1422769"/>
              <a:gd name="connsiteX73" fmla="*/ 150851 w 601701"/>
              <a:gd name="connsiteY73" fmla="*/ 267069 h 1422769"/>
              <a:gd name="connsiteX74" fmla="*/ 157201 w 601701"/>
              <a:gd name="connsiteY74" fmla="*/ 368669 h 1422769"/>
              <a:gd name="connsiteX75" fmla="*/ 160376 w 601701"/>
              <a:gd name="connsiteY75" fmla="*/ 384544 h 1422769"/>
              <a:gd name="connsiteX76" fmla="*/ 166726 w 601701"/>
              <a:gd name="connsiteY76" fmla="*/ 514719 h 1422769"/>
              <a:gd name="connsiteX77" fmla="*/ 169901 w 601701"/>
              <a:gd name="connsiteY77" fmla="*/ 536944 h 1422769"/>
              <a:gd name="connsiteX78" fmla="*/ 176251 w 601701"/>
              <a:gd name="connsiteY78" fmla="*/ 559169 h 1422769"/>
              <a:gd name="connsiteX79" fmla="*/ 182601 w 601701"/>
              <a:gd name="connsiteY79" fmla="*/ 584569 h 1422769"/>
              <a:gd name="connsiteX80" fmla="*/ 185776 w 601701"/>
              <a:gd name="connsiteY80" fmla="*/ 597269 h 1422769"/>
              <a:gd name="connsiteX81" fmla="*/ 182601 w 601701"/>
              <a:gd name="connsiteY81" fmla="*/ 644894 h 1422769"/>
              <a:gd name="connsiteX82" fmla="*/ 176251 w 601701"/>
              <a:gd name="connsiteY82" fmla="*/ 657594 h 1422769"/>
              <a:gd name="connsiteX83" fmla="*/ 160376 w 601701"/>
              <a:gd name="connsiteY83" fmla="*/ 695694 h 1422769"/>
              <a:gd name="connsiteX84" fmla="*/ 150851 w 601701"/>
              <a:gd name="connsiteY84" fmla="*/ 717919 h 1422769"/>
              <a:gd name="connsiteX85" fmla="*/ 141326 w 601701"/>
              <a:gd name="connsiteY85" fmla="*/ 743319 h 1422769"/>
              <a:gd name="connsiteX86" fmla="*/ 134976 w 601701"/>
              <a:gd name="connsiteY86" fmla="*/ 781419 h 1422769"/>
              <a:gd name="connsiteX87" fmla="*/ 128626 w 601701"/>
              <a:gd name="connsiteY87" fmla="*/ 806819 h 1422769"/>
              <a:gd name="connsiteX88" fmla="*/ 125451 w 601701"/>
              <a:gd name="connsiteY88" fmla="*/ 822694 h 1422769"/>
              <a:gd name="connsiteX89" fmla="*/ 119101 w 601701"/>
              <a:gd name="connsiteY89" fmla="*/ 844919 h 1422769"/>
              <a:gd name="connsiteX90" fmla="*/ 112751 w 601701"/>
              <a:gd name="connsiteY90" fmla="*/ 873494 h 1422769"/>
              <a:gd name="connsiteX91" fmla="*/ 109576 w 601701"/>
              <a:gd name="connsiteY91" fmla="*/ 895719 h 1422769"/>
              <a:gd name="connsiteX92" fmla="*/ 103226 w 601701"/>
              <a:gd name="connsiteY92" fmla="*/ 933819 h 1422769"/>
              <a:gd name="connsiteX93" fmla="*/ 96876 w 601701"/>
              <a:gd name="connsiteY93" fmla="*/ 978269 h 1422769"/>
              <a:gd name="connsiteX94" fmla="*/ 87351 w 601701"/>
              <a:gd name="connsiteY94" fmla="*/ 1000494 h 1422769"/>
              <a:gd name="connsiteX95" fmla="*/ 84176 w 601701"/>
              <a:gd name="connsiteY95" fmla="*/ 1016369 h 1422769"/>
              <a:gd name="connsiteX96" fmla="*/ 74651 w 601701"/>
              <a:gd name="connsiteY96" fmla="*/ 1041769 h 1422769"/>
              <a:gd name="connsiteX97" fmla="*/ 61951 w 601701"/>
              <a:gd name="connsiteY97" fmla="*/ 1089394 h 1422769"/>
              <a:gd name="connsiteX98" fmla="*/ 58776 w 601701"/>
              <a:gd name="connsiteY98" fmla="*/ 1105269 h 1422769"/>
              <a:gd name="connsiteX99" fmla="*/ 39726 w 601701"/>
              <a:gd name="connsiteY99" fmla="*/ 1152894 h 1422769"/>
              <a:gd name="connsiteX100" fmla="*/ 27026 w 601701"/>
              <a:gd name="connsiteY100" fmla="*/ 1178294 h 1422769"/>
              <a:gd name="connsiteX101" fmla="*/ 20676 w 601701"/>
              <a:gd name="connsiteY101" fmla="*/ 1200519 h 1422769"/>
              <a:gd name="connsiteX102" fmla="*/ 17501 w 601701"/>
              <a:gd name="connsiteY102" fmla="*/ 1210044 h 1422769"/>
              <a:gd name="connsiteX103" fmla="*/ 11151 w 601701"/>
              <a:gd name="connsiteY103" fmla="*/ 1219569 h 1422769"/>
              <a:gd name="connsiteX104" fmla="*/ 4801 w 601701"/>
              <a:gd name="connsiteY104" fmla="*/ 1381494 h 1422769"/>
              <a:gd name="connsiteX105" fmla="*/ 14326 w 601701"/>
              <a:gd name="connsiteY105" fmla="*/ 1416419 h 1422769"/>
              <a:gd name="connsiteX106" fmla="*/ 36551 w 601701"/>
              <a:gd name="connsiteY106" fmla="*/ 1416419 h 1422769"/>
              <a:gd name="connsiteX0" fmla="*/ 36551 w 601701"/>
              <a:gd name="connsiteY0" fmla="*/ 1416419 h 1422769"/>
              <a:gd name="connsiteX1" fmla="*/ 52426 w 601701"/>
              <a:gd name="connsiteY1" fmla="*/ 1413244 h 1422769"/>
              <a:gd name="connsiteX2" fmla="*/ 61951 w 601701"/>
              <a:gd name="connsiteY2" fmla="*/ 1419594 h 1422769"/>
              <a:gd name="connsiteX3" fmla="*/ 74651 w 601701"/>
              <a:gd name="connsiteY3" fmla="*/ 1422769 h 1422769"/>
              <a:gd name="connsiteX4" fmla="*/ 109576 w 601701"/>
              <a:gd name="connsiteY4" fmla="*/ 1416419 h 1422769"/>
              <a:gd name="connsiteX5" fmla="*/ 119101 w 601701"/>
              <a:gd name="connsiteY5" fmla="*/ 1410069 h 1422769"/>
              <a:gd name="connsiteX6" fmla="*/ 131801 w 601701"/>
              <a:gd name="connsiteY6" fmla="*/ 1403719 h 1422769"/>
              <a:gd name="connsiteX7" fmla="*/ 141326 w 601701"/>
              <a:gd name="connsiteY7" fmla="*/ 1400544 h 1422769"/>
              <a:gd name="connsiteX8" fmla="*/ 173076 w 601701"/>
              <a:gd name="connsiteY8" fmla="*/ 1381494 h 1422769"/>
              <a:gd name="connsiteX9" fmla="*/ 185776 w 601701"/>
              <a:gd name="connsiteY9" fmla="*/ 1378319 h 1422769"/>
              <a:gd name="connsiteX10" fmla="*/ 233401 w 601701"/>
              <a:gd name="connsiteY10" fmla="*/ 1362444 h 1422769"/>
              <a:gd name="connsiteX11" fmla="*/ 246101 w 601701"/>
              <a:gd name="connsiteY11" fmla="*/ 1359269 h 1422769"/>
              <a:gd name="connsiteX12" fmla="*/ 258801 w 601701"/>
              <a:gd name="connsiteY12" fmla="*/ 1356094 h 1422769"/>
              <a:gd name="connsiteX13" fmla="*/ 268326 w 601701"/>
              <a:gd name="connsiteY13" fmla="*/ 1349744 h 1422769"/>
              <a:gd name="connsiteX14" fmla="*/ 309601 w 601701"/>
              <a:gd name="connsiteY14" fmla="*/ 1340219 h 1422769"/>
              <a:gd name="connsiteX15" fmla="*/ 335001 w 601701"/>
              <a:gd name="connsiteY15" fmla="*/ 1330694 h 1422769"/>
              <a:gd name="connsiteX16" fmla="*/ 354051 w 601701"/>
              <a:gd name="connsiteY16" fmla="*/ 1327519 h 1422769"/>
              <a:gd name="connsiteX17" fmla="*/ 385801 w 601701"/>
              <a:gd name="connsiteY17" fmla="*/ 1317994 h 1422769"/>
              <a:gd name="connsiteX18" fmla="*/ 414376 w 601701"/>
              <a:gd name="connsiteY18" fmla="*/ 1314819 h 1422769"/>
              <a:gd name="connsiteX19" fmla="*/ 487401 w 601701"/>
              <a:gd name="connsiteY19" fmla="*/ 1305294 h 1422769"/>
              <a:gd name="connsiteX20" fmla="*/ 500101 w 601701"/>
              <a:gd name="connsiteY20" fmla="*/ 1302119 h 1422769"/>
              <a:gd name="connsiteX21" fmla="*/ 522326 w 601701"/>
              <a:gd name="connsiteY21" fmla="*/ 1295769 h 1422769"/>
              <a:gd name="connsiteX22" fmla="*/ 579476 w 601701"/>
              <a:gd name="connsiteY22" fmla="*/ 1286244 h 1422769"/>
              <a:gd name="connsiteX23" fmla="*/ 598526 w 601701"/>
              <a:gd name="connsiteY23" fmla="*/ 1283069 h 1422769"/>
              <a:gd name="connsiteX24" fmla="*/ 595351 w 601701"/>
              <a:gd name="connsiteY24" fmla="*/ 1270369 h 1422769"/>
              <a:gd name="connsiteX25" fmla="*/ 582651 w 601701"/>
              <a:gd name="connsiteY25" fmla="*/ 1251319 h 1422769"/>
              <a:gd name="connsiteX26" fmla="*/ 582651 w 601701"/>
              <a:gd name="connsiteY26" fmla="*/ 1203694 h 1422769"/>
              <a:gd name="connsiteX27" fmla="*/ 595351 w 601701"/>
              <a:gd name="connsiteY27" fmla="*/ 1190994 h 1422769"/>
              <a:gd name="connsiteX28" fmla="*/ 601701 w 601701"/>
              <a:gd name="connsiteY28" fmla="*/ 1181469 h 1422769"/>
              <a:gd name="connsiteX29" fmla="*/ 595351 w 601701"/>
              <a:gd name="connsiteY29" fmla="*/ 1165594 h 1422769"/>
              <a:gd name="connsiteX30" fmla="*/ 541376 w 601701"/>
              <a:gd name="connsiteY30" fmla="*/ 1146544 h 1422769"/>
              <a:gd name="connsiteX31" fmla="*/ 528676 w 601701"/>
              <a:gd name="connsiteY31" fmla="*/ 1140194 h 1422769"/>
              <a:gd name="connsiteX32" fmla="*/ 519151 w 601701"/>
              <a:gd name="connsiteY32" fmla="*/ 1137019 h 1422769"/>
              <a:gd name="connsiteX33" fmla="*/ 512801 w 601701"/>
              <a:gd name="connsiteY33" fmla="*/ 1127494 h 1422769"/>
              <a:gd name="connsiteX34" fmla="*/ 522326 w 601701"/>
              <a:gd name="connsiteY34" fmla="*/ 1095744 h 1422769"/>
              <a:gd name="connsiteX35" fmla="*/ 538201 w 601701"/>
              <a:gd name="connsiteY35" fmla="*/ 1063994 h 1422769"/>
              <a:gd name="connsiteX36" fmla="*/ 544551 w 601701"/>
              <a:gd name="connsiteY36" fmla="*/ 1041769 h 1422769"/>
              <a:gd name="connsiteX37" fmla="*/ 550901 w 601701"/>
              <a:gd name="connsiteY37" fmla="*/ 1016369 h 1422769"/>
              <a:gd name="connsiteX38" fmla="*/ 547726 w 601701"/>
              <a:gd name="connsiteY38" fmla="*/ 984619 h 1422769"/>
              <a:gd name="connsiteX39" fmla="*/ 538201 w 601701"/>
              <a:gd name="connsiteY39" fmla="*/ 975094 h 1422769"/>
              <a:gd name="connsiteX40" fmla="*/ 535026 w 601701"/>
              <a:gd name="connsiteY40" fmla="*/ 962394 h 1422769"/>
              <a:gd name="connsiteX41" fmla="*/ 528676 w 601701"/>
              <a:gd name="connsiteY41" fmla="*/ 952869 h 1422769"/>
              <a:gd name="connsiteX42" fmla="*/ 525501 w 601701"/>
              <a:gd name="connsiteY42" fmla="*/ 911594 h 1422769"/>
              <a:gd name="connsiteX43" fmla="*/ 535026 w 601701"/>
              <a:gd name="connsiteY43" fmla="*/ 898894 h 1422769"/>
              <a:gd name="connsiteX44" fmla="*/ 541376 w 601701"/>
              <a:gd name="connsiteY44" fmla="*/ 886194 h 1422769"/>
              <a:gd name="connsiteX45" fmla="*/ 538201 w 601701"/>
              <a:gd name="connsiteY45" fmla="*/ 873494 h 1422769"/>
              <a:gd name="connsiteX46" fmla="*/ 522326 w 601701"/>
              <a:gd name="connsiteY46" fmla="*/ 857619 h 1422769"/>
              <a:gd name="connsiteX47" fmla="*/ 515976 w 601701"/>
              <a:gd name="connsiteY47" fmla="*/ 838569 h 1422769"/>
              <a:gd name="connsiteX48" fmla="*/ 490576 w 601701"/>
              <a:gd name="connsiteY48" fmla="*/ 835394 h 1422769"/>
              <a:gd name="connsiteX49" fmla="*/ 481051 w 601701"/>
              <a:gd name="connsiteY49" fmla="*/ 822694 h 1422769"/>
              <a:gd name="connsiteX50" fmla="*/ 474701 w 601701"/>
              <a:gd name="connsiteY50" fmla="*/ 800469 h 1422769"/>
              <a:gd name="connsiteX51" fmla="*/ 468351 w 601701"/>
              <a:gd name="connsiteY51" fmla="*/ 784594 h 1422769"/>
              <a:gd name="connsiteX52" fmla="*/ 458826 w 601701"/>
              <a:gd name="connsiteY52" fmla="*/ 673469 h 1422769"/>
              <a:gd name="connsiteX53" fmla="*/ 446126 w 601701"/>
              <a:gd name="connsiteY53" fmla="*/ 657594 h 1422769"/>
              <a:gd name="connsiteX54" fmla="*/ 420726 w 601701"/>
              <a:gd name="connsiteY54" fmla="*/ 648069 h 1422769"/>
              <a:gd name="connsiteX55" fmla="*/ 395326 w 601701"/>
              <a:gd name="connsiteY55" fmla="*/ 644894 h 1422769"/>
              <a:gd name="connsiteX56" fmla="*/ 350876 w 601701"/>
              <a:gd name="connsiteY56" fmla="*/ 597269 h 1422769"/>
              <a:gd name="connsiteX57" fmla="*/ 315951 w 601701"/>
              <a:gd name="connsiteY57" fmla="*/ 540119 h 1422769"/>
              <a:gd name="connsiteX58" fmla="*/ 306426 w 601701"/>
              <a:gd name="connsiteY58" fmla="*/ 467094 h 1422769"/>
              <a:gd name="connsiteX59" fmla="*/ 350876 w 601701"/>
              <a:gd name="connsiteY59" fmla="*/ 406770 h 1422769"/>
              <a:gd name="connsiteX60" fmla="*/ 398501 w 601701"/>
              <a:gd name="connsiteY60" fmla="*/ 381369 h 1422769"/>
              <a:gd name="connsiteX61" fmla="*/ 392151 w 601701"/>
              <a:gd name="connsiteY61" fmla="*/ 317869 h 1422769"/>
              <a:gd name="connsiteX62" fmla="*/ 439776 w 601701"/>
              <a:gd name="connsiteY62" fmla="*/ 257544 h 1422769"/>
              <a:gd name="connsiteX63" fmla="*/ 423901 w 601701"/>
              <a:gd name="connsiteY63" fmla="*/ 203569 h 1422769"/>
              <a:gd name="connsiteX64" fmla="*/ 487401 w 601701"/>
              <a:gd name="connsiteY64" fmla="*/ 130544 h 1422769"/>
              <a:gd name="connsiteX65" fmla="*/ 547726 w 601701"/>
              <a:gd name="connsiteY65" fmla="*/ 67044 h 1422769"/>
              <a:gd name="connsiteX66" fmla="*/ 557251 w 601701"/>
              <a:gd name="connsiteY66" fmla="*/ 369 h 1422769"/>
              <a:gd name="connsiteX67" fmla="*/ 471526 w 601701"/>
              <a:gd name="connsiteY67" fmla="*/ 41644 h 1422769"/>
              <a:gd name="connsiteX68" fmla="*/ 354051 w 601701"/>
              <a:gd name="connsiteY68" fmla="*/ 73394 h 1422769"/>
              <a:gd name="connsiteX69" fmla="*/ 303251 w 601701"/>
              <a:gd name="connsiteY69" fmla="*/ 114669 h 1422769"/>
              <a:gd name="connsiteX70" fmla="*/ 242926 w 601701"/>
              <a:gd name="connsiteY70" fmla="*/ 130544 h 1422769"/>
              <a:gd name="connsiteX71" fmla="*/ 169901 w 601701"/>
              <a:gd name="connsiteY71" fmla="*/ 194044 h 1422769"/>
              <a:gd name="connsiteX72" fmla="*/ 154026 w 601701"/>
              <a:gd name="connsiteY72" fmla="*/ 257544 h 1422769"/>
              <a:gd name="connsiteX73" fmla="*/ 150851 w 601701"/>
              <a:gd name="connsiteY73" fmla="*/ 267069 h 1422769"/>
              <a:gd name="connsiteX74" fmla="*/ 157201 w 601701"/>
              <a:gd name="connsiteY74" fmla="*/ 368669 h 1422769"/>
              <a:gd name="connsiteX75" fmla="*/ 160376 w 601701"/>
              <a:gd name="connsiteY75" fmla="*/ 384544 h 1422769"/>
              <a:gd name="connsiteX76" fmla="*/ 166726 w 601701"/>
              <a:gd name="connsiteY76" fmla="*/ 514719 h 1422769"/>
              <a:gd name="connsiteX77" fmla="*/ 169901 w 601701"/>
              <a:gd name="connsiteY77" fmla="*/ 536944 h 1422769"/>
              <a:gd name="connsiteX78" fmla="*/ 176251 w 601701"/>
              <a:gd name="connsiteY78" fmla="*/ 559169 h 1422769"/>
              <a:gd name="connsiteX79" fmla="*/ 182601 w 601701"/>
              <a:gd name="connsiteY79" fmla="*/ 584569 h 1422769"/>
              <a:gd name="connsiteX80" fmla="*/ 185776 w 601701"/>
              <a:gd name="connsiteY80" fmla="*/ 597269 h 1422769"/>
              <a:gd name="connsiteX81" fmla="*/ 182601 w 601701"/>
              <a:gd name="connsiteY81" fmla="*/ 644894 h 1422769"/>
              <a:gd name="connsiteX82" fmla="*/ 176251 w 601701"/>
              <a:gd name="connsiteY82" fmla="*/ 657594 h 1422769"/>
              <a:gd name="connsiteX83" fmla="*/ 160376 w 601701"/>
              <a:gd name="connsiteY83" fmla="*/ 695694 h 1422769"/>
              <a:gd name="connsiteX84" fmla="*/ 150851 w 601701"/>
              <a:gd name="connsiteY84" fmla="*/ 717919 h 1422769"/>
              <a:gd name="connsiteX85" fmla="*/ 141326 w 601701"/>
              <a:gd name="connsiteY85" fmla="*/ 743319 h 1422769"/>
              <a:gd name="connsiteX86" fmla="*/ 134976 w 601701"/>
              <a:gd name="connsiteY86" fmla="*/ 781419 h 1422769"/>
              <a:gd name="connsiteX87" fmla="*/ 128626 w 601701"/>
              <a:gd name="connsiteY87" fmla="*/ 806819 h 1422769"/>
              <a:gd name="connsiteX88" fmla="*/ 125451 w 601701"/>
              <a:gd name="connsiteY88" fmla="*/ 822694 h 1422769"/>
              <a:gd name="connsiteX89" fmla="*/ 119101 w 601701"/>
              <a:gd name="connsiteY89" fmla="*/ 844919 h 1422769"/>
              <a:gd name="connsiteX90" fmla="*/ 112751 w 601701"/>
              <a:gd name="connsiteY90" fmla="*/ 873494 h 1422769"/>
              <a:gd name="connsiteX91" fmla="*/ 109576 w 601701"/>
              <a:gd name="connsiteY91" fmla="*/ 895719 h 1422769"/>
              <a:gd name="connsiteX92" fmla="*/ 103226 w 601701"/>
              <a:gd name="connsiteY92" fmla="*/ 933819 h 1422769"/>
              <a:gd name="connsiteX93" fmla="*/ 96876 w 601701"/>
              <a:gd name="connsiteY93" fmla="*/ 978269 h 1422769"/>
              <a:gd name="connsiteX94" fmla="*/ 87351 w 601701"/>
              <a:gd name="connsiteY94" fmla="*/ 1000494 h 1422769"/>
              <a:gd name="connsiteX95" fmla="*/ 84176 w 601701"/>
              <a:gd name="connsiteY95" fmla="*/ 1016369 h 1422769"/>
              <a:gd name="connsiteX96" fmla="*/ 74651 w 601701"/>
              <a:gd name="connsiteY96" fmla="*/ 1041769 h 1422769"/>
              <a:gd name="connsiteX97" fmla="*/ 61951 w 601701"/>
              <a:gd name="connsiteY97" fmla="*/ 1089394 h 1422769"/>
              <a:gd name="connsiteX98" fmla="*/ 58776 w 601701"/>
              <a:gd name="connsiteY98" fmla="*/ 1105269 h 1422769"/>
              <a:gd name="connsiteX99" fmla="*/ 39726 w 601701"/>
              <a:gd name="connsiteY99" fmla="*/ 1152894 h 1422769"/>
              <a:gd name="connsiteX100" fmla="*/ 27026 w 601701"/>
              <a:gd name="connsiteY100" fmla="*/ 1178294 h 1422769"/>
              <a:gd name="connsiteX101" fmla="*/ 20676 w 601701"/>
              <a:gd name="connsiteY101" fmla="*/ 1200519 h 1422769"/>
              <a:gd name="connsiteX102" fmla="*/ 17501 w 601701"/>
              <a:gd name="connsiteY102" fmla="*/ 1210044 h 1422769"/>
              <a:gd name="connsiteX103" fmla="*/ 11151 w 601701"/>
              <a:gd name="connsiteY103" fmla="*/ 1219569 h 1422769"/>
              <a:gd name="connsiteX104" fmla="*/ 4801 w 601701"/>
              <a:gd name="connsiteY104" fmla="*/ 1381494 h 1422769"/>
              <a:gd name="connsiteX105" fmla="*/ 14326 w 601701"/>
              <a:gd name="connsiteY105" fmla="*/ 1416419 h 1422769"/>
              <a:gd name="connsiteX106" fmla="*/ 36551 w 601701"/>
              <a:gd name="connsiteY106" fmla="*/ 1416419 h 1422769"/>
              <a:gd name="connsiteX0" fmla="*/ 36551 w 601701"/>
              <a:gd name="connsiteY0" fmla="*/ 1416419 h 1422769"/>
              <a:gd name="connsiteX1" fmla="*/ 52426 w 601701"/>
              <a:gd name="connsiteY1" fmla="*/ 1413244 h 1422769"/>
              <a:gd name="connsiteX2" fmla="*/ 61951 w 601701"/>
              <a:gd name="connsiteY2" fmla="*/ 1419594 h 1422769"/>
              <a:gd name="connsiteX3" fmla="*/ 74651 w 601701"/>
              <a:gd name="connsiteY3" fmla="*/ 1422769 h 1422769"/>
              <a:gd name="connsiteX4" fmla="*/ 109576 w 601701"/>
              <a:gd name="connsiteY4" fmla="*/ 1416419 h 1422769"/>
              <a:gd name="connsiteX5" fmla="*/ 119101 w 601701"/>
              <a:gd name="connsiteY5" fmla="*/ 1410069 h 1422769"/>
              <a:gd name="connsiteX6" fmla="*/ 131801 w 601701"/>
              <a:gd name="connsiteY6" fmla="*/ 1403719 h 1422769"/>
              <a:gd name="connsiteX7" fmla="*/ 141326 w 601701"/>
              <a:gd name="connsiteY7" fmla="*/ 1400544 h 1422769"/>
              <a:gd name="connsiteX8" fmla="*/ 173076 w 601701"/>
              <a:gd name="connsiteY8" fmla="*/ 1381494 h 1422769"/>
              <a:gd name="connsiteX9" fmla="*/ 185776 w 601701"/>
              <a:gd name="connsiteY9" fmla="*/ 1378319 h 1422769"/>
              <a:gd name="connsiteX10" fmla="*/ 233401 w 601701"/>
              <a:gd name="connsiteY10" fmla="*/ 1362444 h 1422769"/>
              <a:gd name="connsiteX11" fmla="*/ 246101 w 601701"/>
              <a:gd name="connsiteY11" fmla="*/ 1359269 h 1422769"/>
              <a:gd name="connsiteX12" fmla="*/ 258801 w 601701"/>
              <a:gd name="connsiteY12" fmla="*/ 1356094 h 1422769"/>
              <a:gd name="connsiteX13" fmla="*/ 268326 w 601701"/>
              <a:gd name="connsiteY13" fmla="*/ 1349744 h 1422769"/>
              <a:gd name="connsiteX14" fmla="*/ 309601 w 601701"/>
              <a:gd name="connsiteY14" fmla="*/ 1340219 h 1422769"/>
              <a:gd name="connsiteX15" fmla="*/ 335001 w 601701"/>
              <a:gd name="connsiteY15" fmla="*/ 1330694 h 1422769"/>
              <a:gd name="connsiteX16" fmla="*/ 354051 w 601701"/>
              <a:gd name="connsiteY16" fmla="*/ 1327519 h 1422769"/>
              <a:gd name="connsiteX17" fmla="*/ 385801 w 601701"/>
              <a:gd name="connsiteY17" fmla="*/ 1317994 h 1422769"/>
              <a:gd name="connsiteX18" fmla="*/ 414376 w 601701"/>
              <a:gd name="connsiteY18" fmla="*/ 1314819 h 1422769"/>
              <a:gd name="connsiteX19" fmla="*/ 487401 w 601701"/>
              <a:gd name="connsiteY19" fmla="*/ 1305294 h 1422769"/>
              <a:gd name="connsiteX20" fmla="*/ 500101 w 601701"/>
              <a:gd name="connsiteY20" fmla="*/ 1302119 h 1422769"/>
              <a:gd name="connsiteX21" fmla="*/ 522326 w 601701"/>
              <a:gd name="connsiteY21" fmla="*/ 1295769 h 1422769"/>
              <a:gd name="connsiteX22" fmla="*/ 579476 w 601701"/>
              <a:gd name="connsiteY22" fmla="*/ 1286244 h 1422769"/>
              <a:gd name="connsiteX23" fmla="*/ 598526 w 601701"/>
              <a:gd name="connsiteY23" fmla="*/ 1283069 h 1422769"/>
              <a:gd name="connsiteX24" fmla="*/ 595351 w 601701"/>
              <a:gd name="connsiteY24" fmla="*/ 1270369 h 1422769"/>
              <a:gd name="connsiteX25" fmla="*/ 582651 w 601701"/>
              <a:gd name="connsiteY25" fmla="*/ 1251319 h 1422769"/>
              <a:gd name="connsiteX26" fmla="*/ 582651 w 601701"/>
              <a:gd name="connsiteY26" fmla="*/ 1203694 h 1422769"/>
              <a:gd name="connsiteX27" fmla="*/ 595351 w 601701"/>
              <a:gd name="connsiteY27" fmla="*/ 1190994 h 1422769"/>
              <a:gd name="connsiteX28" fmla="*/ 601701 w 601701"/>
              <a:gd name="connsiteY28" fmla="*/ 1181469 h 1422769"/>
              <a:gd name="connsiteX29" fmla="*/ 595351 w 601701"/>
              <a:gd name="connsiteY29" fmla="*/ 1165594 h 1422769"/>
              <a:gd name="connsiteX30" fmla="*/ 541376 w 601701"/>
              <a:gd name="connsiteY30" fmla="*/ 1146544 h 1422769"/>
              <a:gd name="connsiteX31" fmla="*/ 528676 w 601701"/>
              <a:gd name="connsiteY31" fmla="*/ 1140194 h 1422769"/>
              <a:gd name="connsiteX32" fmla="*/ 519151 w 601701"/>
              <a:gd name="connsiteY32" fmla="*/ 1137019 h 1422769"/>
              <a:gd name="connsiteX33" fmla="*/ 512801 w 601701"/>
              <a:gd name="connsiteY33" fmla="*/ 1127494 h 1422769"/>
              <a:gd name="connsiteX34" fmla="*/ 522326 w 601701"/>
              <a:gd name="connsiteY34" fmla="*/ 1095744 h 1422769"/>
              <a:gd name="connsiteX35" fmla="*/ 538201 w 601701"/>
              <a:gd name="connsiteY35" fmla="*/ 1063994 h 1422769"/>
              <a:gd name="connsiteX36" fmla="*/ 544551 w 601701"/>
              <a:gd name="connsiteY36" fmla="*/ 1041769 h 1422769"/>
              <a:gd name="connsiteX37" fmla="*/ 550901 w 601701"/>
              <a:gd name="connsiteY37" fmla="*/ 1016369 h 1422769"/>
              <a:gd name="connsiteX38" fmla="*/ 547726 w 601701"/>
              <a:gd name="connsiteY38" fmla="*/ 984619 h 1422769"/>
              <a:gd name="connsiteX39" fmla="*/ 538201 w 601701"/>
              <a:gd name="connsiteY39" fmla="*/ 975094 h 1422769"/>
              <a:gd name="connsiteX40" fmla="*/ 535026 w 601701"/>
              <a:gd name="connsiteY40" fmla="*/ 962394 h 1422769"/>
              <a:gd name="connsiteX41" fmla="*/ 528676 w 601701"/>
              <a:gd name="connsiteY41" fmla="*/ 952869 h 1422769"/>
              <a:gd name="connsiteX42" fmla="*/ 525501 w 601701"/>
              <a:gd name="connsiteY42" fmla="*/ 911594 h 1422769"/>
              <a:gd name="connsiteX43" fmla="*/ 535026 w 601701"/>
              <a:gd name="connsiteY43" fmla="*/ 898894 h 1422769"/>
              <a:gd name="connsiteX44" fmla="*/ 541376 w 601701"/>
              <a:gd name="connsiteY44" fmla="*/ 886194 h 1422769"/>
              <a:gd name="connsiteX45" fmla="*/ 538201 w 601701"/>
              <a:gd name="connsiteY45" fmla="*/ 873494 h 1422769"/>
              <a:gd name="connsiteX46" fmla="*/ 522326 w 601701"/>
              <a:gd name="connsiteY46" fmla="*/ 857619 h 1422769"/>
              <a:gd name="connsiteX47" fmla="*/ 515976 w 601701"/>
              <a:gd name="connsiteY47" fmla="*/ 838569 h 1422769"/>
              <a:gd name="connsiteX48" fmla="*/ 490576 w 601701"/>
              <a:gd name="connsiteY48" fmla="*/ 835394 h 1422769"/>
              <a:gd name="connsiteX49" fmla="*/ 481051 w 601701"/>
              <a:gd name="connsiteY49" fmla="*/ 822694 h 1422769"/>
              <a:gd name="connsiteX50" fmla="*/ 474701 w 601701"/>
              <a:gd name="connsiteY50" fmla="*/ 800469 h 1422769"/>
              <a:gd name="connsiteX51" fmla="*/ 468351 w 601701"/>
              <a:gd name="connsiteY51" fmla="*/ 784594 h 1422769"/>
              <a:gd name="connsiteX52" fmla="*/ 458826 w 601701"/>
              <a:gd name="connsiteY52" fmla="*/ 673469 h 1422769"/>
              <a:gd name="connsiteX53" fmla="*/ 446126 w 601701"/>
              <a:gd name="connsiteY53" fmla="*/ 657594 h 1422769"/>
              <a:gd name="connsiteX54" fmla="*/ 420726 w 601701"/>
              <a:gd name="connsiteY54" fmla="*/ 648069 h 1422769"/>
              <a:gd name="connsiteX55" fmla="*/ 395326 w 601701"/>
              <a:gd name="connsiteY55" fmla="*/ 644894 h 1422769"/>
              <a:gd name="connsiteX56" fmla="*/ 347701 w 601701"/>
              <a:gd name="connsiteY56" fmla="*/ 606794 h 1422769"/>
              <a:gd name="connsiteX57" fmla="*/ 315951 w 601701"/>
              <a:gd name="connsiteY57" fmla="*/ 540119 h 1422769"/>
              <a:gd name="connsiteX58" fmla="*/ 306426 w 601701"/>
              <a:gd name="connsiteY58" fmla="*/ 467094 h 1422769"/>
              <a:gd name="connsiteX59" fmla="*/ 350876 w 601701"/>
              <a:gd name="connsiteY59" fmla="*/ 406770 h 1422769"/>
              <a:gd name="connsiteX60" fmla="*/ 398501 w 601701"/>
              <a:gd name="connsiteY60" fmla="*/ 381369 h 1422769"/>
              <a:gd name="connsiteX61" fmla="*/ 392151 w 601701"/>
              <a:gd name="connsiteY61" fmla="*/ 317869 h 1422769"/>
              <a:gd name="connsiteX62" fmla="*/ 439776 w 601701"/>
              <a:gd name="connsiteY62" fmla="*/ 257544 h 1422769"/>
              <a:gd name="connsiteX63" fmla="*/ 423901 w 601701"/>
              <a:gd name="connsiteY63" fmla="*/ 203569 h 1422769"/>
              <a:gd name="connsiteX64" fmla="*/ 487401 w 601701"/>
              <a:gd name="connsiteY64" fmla="*/ 130544 h 1422769"/>
              <a:gd name="connsiteX65" fmla="*/ 547726 w 601701"/>
              <a:gd name="connsiteY65" fmla="*/ 67044 h 1422769"/>
              <a:gd name="connsiteX66" fmla="*/ 557251 w 601701"/>
              <a:gd name="connsiteY66" fmla="*/ 369 h 1422769"/>
              <a:gd name="connsiteX67" fmla="*/ 471526 w 601701"/>
              <a:gd name="connsiteY67" fmla="*/ 41644 h 1422769"/>
              <a:gd name="connsiteX68" fmla="*/ 354051 w 601701"/>
              <a:gd name="connsiteY68" fmla="*/ 73394 h 1422769"/>
              <a:gd name="connsiteX69" fmla="*/ 303251 w 601701"/>
              <a:gd name="connsiteY69" fmla="*/ 114669 h 1422769"/>
              <a:gd name="connsiteX70" fmla="*/ 242926 w 601701"/>
              <a:gd name="connsiteY70" fmla="*/ 130544 h 1422769"/>
              <a:gd name="connsiteX71" fmla="*/ 169901 w 601701"/>
              <a:gd name="connsiteY71" fmla="*/ 194044 h 1422769"/>
              <a:gd name="connsiteX72" fmla="*/ 154026 w 601701"/>
              <a:gd name="connsiteY72" fmla="*/ 257544 h 1422769"/>
              <a:gd name="connsiteX73" fmla="*/ 150851 w 601701"/>
              <a:gd name="connsiteY73" fmla="*/ 267069 h 1422769"/>
              <a:gd name="connsiteX74" fmla="*/ 157201 w 601701"/>
              <a:gd name="connsiteY74" fmla="*/ 368669 h 1422769"/>
              <a:gd name="connsiteX75" fmla="*/ 160376 w 601701"/>
              <a:gd name="connsiteY75" fmla="*/ 384544 h 1422769"/>
              <a:gd name="connsiteX76" fmla="*/ 166726 w 601701"/>
              <a:gd name="connsiteY76" fmla="*/ 514719 h 1422769"/>
              <a:gd name="connsiteX77" fmla="*/ 169901 w 601701"/>
              <a:gd name="connsiteY77" fmla="*/ 536944 h 1422769"/>
              <a:gd name="connsiteX78" fmla="*/ 176251 w 601701"/>
              <a:gd name="connsiteY78" fmla="*/ 559169 h 1422769"/>
              <a:gd name="connsiteX79" fmla="*/ 182601 w 601701"/>
              <a:gd name="connsiteY79" fmla="*/ 584569 h 1422769"/>
              <a:gd name="connsiteX80" fmla="*/ 185776 w 601701"/>
              <a:gd name="connsiteY80" fmla="*/ 597269 h 1422769"/>
              <a:gd name="connsiteX81" fmla="*/ 182601 w 601701"/>
              <a:gd name="connsiteY81" fmla="*/ 644894 h 1422769"/>
              <a:gd name="connsiteX82" fmla="*/ 176251 w 601701"/>
              <a:gd name="connsiteY82" fmla="*/ 657594 h 1422769"/>
              <a:gd name="connsiteX83" fmla="*/ 160376 w 601701"/>
              <a:gd name="connsiteY83" fmla="*/ 695694 h 1422769"/>
              <a:gd name="connsiteX84" fmla="*/ 150851 w 601701"/>
              <a:gd name="connsiteY84" fmla="*/ 717919 h 1422769"/>
              <a:gd name="connsiteX85" fmla="*/ 141326 w 601701"/>
              <a:gd name="connsiteY85" fmla="*/ 743319 h 1422769"/>
              <a:gd name="connsiteX86" fmla="*/ 134976 w 601701"/>
              <a:gd name="connsiteY86" fmla="*/ 781419 h 1422769"/>
              <a:gd name="connsiteX87" fmla="*/ 128626 w 601701"/>
              <a:gd name="connsiteY87" fmla="*/ 806819 h 1422769"/>
              <a:gd name="connsiteX88" fmla="*/ 125451 w 601701"/>
              <a:gd name="connsiteY88" fmla="*/ 822694 h 1422769"/>
              <a:gd name="connsiteX89" fmla="*/ 119101 w 601701"/>
              <a:gd name="connsiteY89" fmla="*/ 844919 h 1422769"/>
              <a:gd name="connsiteX90" fmla="*/ 112751 w 601701"/>
              <a:gd name="connsiteY90" fmla="*/ 873494 h 1422769"/>
              <a:gd name="connsiteX91" fmla="*/ 109576 w 601701"/>
              <a:gd name="connsiteY91" fmla="*/ 895719 h 1422769"/>
              <a:gd name="connsiteX92" fmla="*/ 103226 w 601701"/>
              <a:gd name="connsiteY92" fmla="*/ 933819 h 1422769"/>
              <a:gd name="connsiteX93" fmla="*/ 96876 w 601701"/>
              <a:gd name="connsiteY93" fmla="*/ 978269 h 1422769"/>
              <a:gd name="connsiteX94" fmla="*/ 87351 w 601701"/>
              <a:gd name="connsiteY94" fmla="*/ 1000494 h 1422769"/>
              <a:gd name="connsiteX95" fmla="*/ 84176 w 601701"/>
              <a:gd name="connsiteY95" fmla="*/ 1016369 h 1422769"/>
              <a:gd name="connsiteX96" fmla="*/ 74651 w 601701"/>
              <a:gd name="connsiteY96" fmla="*/ 1041769 h 1422769"/>
              <a:gd name="connsiteX97" fmla="*/ 61951 w 601701"/>
              <a:gd name="connsiteY97" fmla="*/ 1089394 h 1422769"/>
              <a:gd name="connsiteX98" fmla="*/ 58776 w 601701"/>
              <a:gd name="connsiteY98" fmla="*/ 1105269 h 1422769"/>
              <a:gd name="connsiteX99" fmla="*/ 39726 w 601701"/>
              <a:gd name="connsiteY99" fmla="*/ 1152894 h 1422769"/>
              <a:gd name="connsiteX100" fmla="*/ 27026 w 601701"/>
              <a:gd name="connsiteY100" fmla="*/ 1178294 h 1422769"/>
              <a:gd name="connsiteX101" fmla="*/ 20676 w 601701"/>
              <a:gd name="connsiteY101" fmla="*/ 1200519 h 1422769"/>
              <a:gd name="connsiteX102" fmla="*/ 17501 w 601701"/>
              <a:gd name="connsiteY102" fmla="*/ 1210044 h 1422769"/>
              <a:gd name="connsiteX103" fmla="*/ 11151 w 601701"/>
              <a:gd name="connsiteY103" fmla="*/ 1219569 h 1422769"/>
              <a:gd name="connsiteX104" fmla="*/ 4801 w 601701"/>
              <a:gd name="connsiteY104" fmla="*/ 1381494 h 1422769"/>
              <a:gd name="connsiteX105" fmla="*/ 14326 w 601701"/>
              <a:gd name="connsiteY105" fmla="*/ 1416419 h 1422769"/>
              <a:gd name="connsiteX106" fmla="*/ 36551 w 601701"/>
              <a:gd name="connsiteY106" fmla="*/ 1416419 h 1422769"/>
              <a:gd name="connsiteX0" fmla="*/ 36551 w 601701"/>
              <a:gd name="connsiteY0" fmla="*/ 1416419 h 1422769"/>
              <a:gd name="connsiteX1" fmla="*/ 52426 w 601701"/>
              <a:gd name="connsiteY1" fmla="*/ 1413244 h 1422769"/>
              <a:gd name="connsiteX2" fmla="*/ 61951 w 601701"/>
              <a:gd name="connsiteY2" fmla="*/ 1419594 h 1422769"/>
              <a:gd name="connsiteX3" fmla="*/ 74651 w 601701"/>
              <a:gd name="connsiteY3" fmla="*/ 1422769 h 1422769"/>
              <a:gd name="connsiteX4" fmla="*/ 109576 w 601701"/>
              <a:gd name="connsiteY4" fmla="*/ 1416419 h 1422769"/>
              <a:gd name="connsiteX5" fmla="*/ 119101 w 601701"/>
              <a:gd name="connsiteY5" fmla="*/ 1410069 h 1422769"/>
              <a:gd name="connsiteX6" fmla="*/ 131801 w 601701"/>
              <a:gd name="connsiteY6" fmla="*/ 1403719 h 1422769"/>
              <a:gd name="connsiteX7" fmla="*/ 141326 w 601701"/>
              <a:gd name="connsiteY7" fmla="*/ 1400544 h 1422769"/>
              <a:gd name="connsiteX8" fmla="*/ 173076 w 601701"/>
              <a:gd name="connsiteY8" fmla="*/ 1381494 h 1422769"/>
              <a:gd name="connsiteX9" fmla="*/ 185776 w 601701"/>
              <a:gd name="connsiteY9" fmla="*/ 1378319 h 1422769"/>
              <a:gd name="connsiteX10" fmla="*/ 233401 w 601701"/>
              <a:gd name="connsiteY10" fmla="*/ 1362444 h 1422769"/>
              <a:gd name="connsiteX11" fmla="*/ 246101 w 601701"/>
              <a:gd name="connsiteY11" fmla="*/ 1359269 h 1422769"/>
              <a:gd name="connsiteX12" fmla="*/ 258801 w 601701"/>
              <a:gd name="connsiteY12" fmla="*/ 1356094 h 1422769"/>
              <a:gd name="connsiteX13" fmla="*/ 268326 w 601701"/>
              <a:gd name="connsiteY13" fmla="*/ 1349744 h 1422769"/>
              <a:gd name="connsiteX14" fmla="*/ 309601 w 601701"/>
              <a:gd name="connsiteY14" fmla="*/ 1340219 h 1422769"/>
              <a:gd name="connsiteX15" fmla="*/ 335001 w 601701"/>
              <a:gd name="connsiteY15" fmla="*/ 1330694 h 1422769"/>
              <a:gd name="connsiteX16" fmla="*/ 354051 w 601701"/>
              <a:gd name="connsiteY16" fmla="*/ 1327519 h 1422769"/>
              <a:gd name="connsiteX17" fmla="*/ 385801 w 601701"/>
              <a:gd name="connsiteY17" fmla="*/ 1317994 h 1422769"/>
              <a:gd name="connsiteX18" fmla="*/ 414376 w 601701"/>
              <a:gd name="connsiteY18" fmla="*/ 1314819 h 1422769"/>
              <a:gd name="connsiteX19" fmla="*/ 487401 w 601701"/>
              <a:gd name="connsiteY19" fmla="*/ 1305294 h 1422769"/>
              <a:gd name="connsiteX20" fmla="*/ 500101 w 601701"/>
              <a:gd name="connsiteY20" fmla="*/ 1302119 h 1422769"/>
              <a:gd name="connsiteX21" fmla="*/ 522326 w 601701"/>
              <a:gd name="connsiteY21" fmla="*/ 1295769 h 1422769"/>
              <a:gd name="connsiteX22" fmla="*/ 579476 w 601701"/>
              <a:gd name="connsiteY22" fmla="*/ 1286244 h 1422769"/>
              <a:gd name="connsiteX23" fmla="*/ 598526 w 601701"/>
              <a:gd name="connsiteY23" fmla="*/ 1283069 h 1422769"/>
              <a:gd name="connsiteX24" fmla="*/ 595351 w 601701"/>
              <a:gd name="connsiteY24" fmla="*/ 1270369 h 1422769"/>
              <a:gd name="connsiteX25" fmla="*/ 582651 w 601701"/>
              <a:gd name="connsiteY25" fmla="*/ 1251319 h 1422769"/>
              <a:gd name="connsiteX26" fmla="*/ 582651 w 601701"/>
              <a:gd name="connsiteY26" fmla="*/ 1203694 h 1422769"/>
              <a:gd name="connsiteX27" fmla="*/ 595351 w 601701"/>
              <a:gd name="connsiteY27" fmla="*/ 1190994 h 1422769"/>
              <a:gd name="connsiteX28" fmla="*/ 601701 w 601701"/>
              <a:gd name="connsiteY28" fmla="*/ 1181469 h 1422769"/>
              <a:gd name="connsiteX29" fmla="*/ 595351 w 601701"/>
              <a:gd name="connsiteY29" fmla="*/ 1165594 h 1422769"/>
              <a:gd name="connsiteX30" fmla="*/ 541376 w 601701"/>
              <a:gd name="connsiteY30" fmla="*/ 1146544 h 1422769"/>
              <a:gd name="connsiteX31" fmla="*/ 528676 w 601701"/>
              <a:gd name="connsiteY31" fmla="*/ 1140194 h 1422769"/>
              <a:gd name="connsiteX32" fmla="*/ 519151 w 601701"/>
              <a:gd name="connsiteY32" fmla="*/ 1137019 h 1422769"/>
              <a:gd name="connsiteX33" fmla="*/ 512801 w 601701"/>
              <a:gd name="connsiteY33" fmla="*/ 1127494 h 1422769"/>
              <a:gd name="connsiteX34" fmla="*/ 522326 w 601701"/>
              <a:gd name="connsiteY34" fmla="*/ 1095744 h 1422769"/>
              <a:gd name="connsiteX35" fmla="*/ 538201 w 601701"/>
              <a:gd name="connsiteY35" fmla="*/ 1063994 h 1422769"/>
              <a:gd name="connsiteX36" fmla="*/ 544551 w 601701"/>
              <a:gd name="connsiteY36" fmla="*/ 1041769 h 1422769"/>
              <a:gd name="connsiteX37" fmla="*/ 550901 w 601701"/>
              <a:gd name="connsiteY37" fmla="*/ 1016369 h 1422769"/>
              <a:gd name="connsiteX38" fmla="*/ 547726 w 601701"/>
              <a:gd name="connsiteY38" fmla="*/ 984619 h 1422769"/>
              <a:gd name="connsiteX39" fmla="*/ 538201 w 601701"/>
              <a:gd name="connsiteY39" fmla="*/ 975094 h 1422769"/>
              <a:gd name="connsiteX40" fmla="*/ 535026 w 601701"/>
              <a:gd name="connsiteY40" fmla="*/ 962394 h 1422769"/>
              <a:gd name="connsiteX41" fmla="*/ 528676 w 601701"/>
              <a:gd name="connsiteY41" fmla="*/ 952869 h 1422769"/>
              <a:gd name="connsiteX42" fmla="*/ 525501 w 601701"/>
              <a:gd name="connsiteY42" fmla="*/ 911594 h 1422769"/>
              <a:gd name="connsiteX43" fmla="*/ 535026 w 601701"/>
              <a:gd name="connsiteY43" fmla="*/ 898894 h 1422769"/>
              <a:gd name="connsiteX44" fmla="*/ 541376 w 601701"/>
              <a:gd name="connsiteY44" fmla="*/ 886194 h 1422769"/>
              <a:gd name="connsiteX45" fmla="*/ 538201 w 601701"/>
              <a:gd name="connsiteY45" fmla="*/ 873494 h 1422769"/>
              <a:gd name="connsiteX46" fmla="*/ 522326 w 601701"/>
              <a:gd name="connsiteY46" fmla="*/ 857619 h 1422769"/>
              <a:gd name="connsiteX47" fmla="*/ 515976 w 601701"/>
              <a:gd name="connsiteY47" fmla="*/ 838569 h 1422769"/>
              <a:gd name="connsiteX48" fmla="*/ 490576 w 601701"/>
              <a:gd name="connsiteY48" fmla="*/ 835394 h 1422769"/>
              <a:gd name="connsiteX49" fmla="*/ 481051 w 601701"/>
              <a:gd name="connsiteY49" fmla="*/ 822694 h 1422769"/>
              <a:gd name="connsiteX50" fmla="*/ 474701 w 601701"/>
              <a:gd name="connsiteY50" fmla="*/ 800469 h 1422769"/>
              <a:gd name="connsiteX51" fmla="*/ 468351 w 601701"/>
              <a:gd name="connsiteY51" fmla="*/ 784594 h 1422769"/>
              <a:gd name="connsiteX52" fmla="*/ 458826 w 601701"/>
              <a:gd name="connsiteY52" fmla="*/ 673469 h 1422769"/>
              <a:gd name="connsiteX53" fmla="*/ 446126 w 601701"/>
              <a:gd name="connsiteY53" fmla="*/ 657594 h 1422769"/>
              <a:gd name="connsiteX54" fmla="*/ 420726 w 601701"/>
              <a:gd name="connsiteY54" fmla="*/ 648069 h 1422769"/>
              <a:gd name="connsiteX55" fmla="*/ 347701 w 601701"/>
              <a:gd name="connsiteY55" fmla="*/ 606794 h 1422769"/>
              <a:gd name="connsiteX56" fmla="*/ 315951 w 601701"/>
              <a:gd name="connsiteY56" fmla="*/ 540119 h 1422769"/>
              <a:gd name="connsiteX57" fmla="*/ 306426 w 601701"/>
              <a:gd name="connsiteY57" fmla="*/ 467094 h 1422769"/>
              <a:gd name="connsiteX58" fmla="*/ 350876 w 601701"/>
              <a:gd name="connsiteY58" fmla="*/ 406770 h 1422769"/>
              <a:gd name="connsiteX59" fmla="*/ 398501 w 601701"/>
              <a:gd name="connsiteY59" fmla="*/ 381369 h 1422769"/>
              <a:gd name="connsiteX60" fmla="*/ 392151 w 601701"/>
              <a:gd name="connsiteY60" fmla="*/ 317869 h 1422769"/>
              <a:gd name="connsiteX61" fmla="*/ 439776 w 601701"/>
              <a:gd name="connsiteY61" fmla="*/ 257544 h 1422769"/>
              <a:gd name="connsiteX62" fmla="*/ 423901 w 601701"/>
              <a:gd name="connsiteY62" fmla="*/ 203569 h 1422769"/>
              <a:gd name="connsiteX63" fmla="*/ 487401 w 601701"/>
              <a:gd name="connsiteY63" fmla="*/ 130544 h 1422769"/>
              <a:gd name="connsiteX64" fmla="*/ 547726 w 601701"/>
              <a:gd name="connsiteY64" fmla="*/ 67044 h 1422769"/>
              <a:gd name="connsiteX65" fmla="*/ 557251 w 601701"/>
              <a:gd name="connsiteY65" fmla="*/ 369 h 1422769"/>
              <a:gd name="connsiteX66" fmla="*/ 471526 w 601701"/>
              <a:gd name="connsiteY66" fmla="*/ 41644 h 1422769"/>
              <a:gd name="connsiteX67" fmla="*/ 354051 w 601701"/>
              <a:gd name="connsiteY67" fmla="*/ 73394 h 1422769"/>
              <a:gd name="connsiteX68" fmla="*/ 303251 w 601701"/>
              <a:gd name="connsiteY68" fmla="*/ 114669 h 1422769"/>
              <a:gd name="connsiteX69" fmla="*/ 242926 w 601701"/>
              <a:gd name="connsiteY69" fmla="*/ 130544 h 1422769"/>
              <a:gd name="connsiteX70" fmla="*/ 169901 w 601701"/>
              <a:gd name="connsiteY70" fmla="*/ 194044 h 1422769"/>
              <a:gd name="connsiteX71" fmla="*/ 154026 w 601701"/>
              <a:gd name="connsiteY71" fmla="*/ 257544 h 1422769"/>
              <a:gd name="connsiteX72" fmla="*/ 150851 w 601701"/>
              <a:gd name="connsiteY72" fmla="*/ 267069 h 1422769"/>
              <a:gd name="connsiteX73" fmla="*/ 157201 w 601701"/>
              <a:gd name="connsiteY73" fmla="*/ 368669 h 1422769"/>
              <a:gd name="connsiteX74" fmla="*/ 160376 w 601701"/>
              <a:gd name="connsiteY74" fmla="*/ 384544 h 1422769"/>
              <a:gd name="connsiteX75" fmla="*/ 166726 w 601701"/>
              <a:gd name="connsiteY75" fmla="*/ 514719 h 1422769"/>
              <a:gd name="connsiteX76" fmla="*/ 169901 w 601701"/>
              <a:gd name="connsiteY76" fmla="*/ 536944 h 1422769"/>
              <a:gd name="connsiteX77" fmla="*/ 176251 w 601701"/>
              <a:gd name="connsiteY77" fmla="*/ 559169 h 1422769"/>
              <a:gd name="connsiteX78" fmla="*/ 182601 w 601701"/>
              <a:gd name="connsiteY78" fmla="*/ 584569 h 1422769"/>
              <a:gd name="connsiteX79" fmla="*/ 185776 w 601701"/>
              <a:gd name="connsiteY79" fmla="*/ 597269 h 1422769"/>
              <a:gd name="connsiteX80" fmla="*/ 182601 w 601701"/>
              <a:gd name="connsiteY80" fmla="*/ 644894 h 1422769"/>
              <a:gd name="connsiteX81" fmla="*/ 176251 w 601701"/>
              <a:gd name="connsiteY81" fmla="*/ 657594 h 1422769"/>
              <a:gd name="connsiteX82" fmla="*/ 160376 w 601701"/>
              <a:gd name="connsiteY82" fmla="*/ 695694 h 1422769"/>
              <a:gd name="connsiteX83" fmla="*/ 150851 w 601701"/>
              <a:gd name="connsiteY83" fmla="*/ 717919 h 1422769"/>
              <a:gd name="connsiteX84" fmla="*/ 141326 w 601701"/>
              <a:gd name="connsiteY84" fmla="*/ 743319 h 1422769"/>
              <a:gd name="connsiteX85" fmla="*/ 134976 w 601701"/>
              <a:gd name="connsiteY85" fmla="*/ 781419 h 1422769"/>
              <a:gd name="connsiteX86" fmla="*/ 128626 w 601701"/>
              <a:gd name="connsiteY86" fmla="*/ 806819 h 1422769"/>
              <a:gd name="connsiteX87" fmla="*/ 125451 w 601701"/>
              <a:gd name="connsiteY87" fmla="*/ 822694 h 1422769"/>
              <a:gd name="connsiteX88" fmla="*/ 119101 w 601701"/>
              <a:gd name="connsiteY88" fmla="*/ 844919 h 1422769"/>
              <a:gd name="connsiteX89" fmla="*/ 112751 w 601701"/>
              <a:gd name="connsiteY89" fmla="*/ 873494 h 1422769"/>
              <a:gd name="connsiteX90" fmla="*/ 109576 w 601701"/>
              <a:gd name="connsiteY90" fmla="*/ 895719 h 1422769"/>
              <a:gd name="connsiteX91" fmla="*/ 103226 w 601701"/>
              <a:gd name="connsiteY91" fmla="*/ 933819 h 1422769"/>
              <a:gd name="connsiteX92" fmla="*/ 96876 w 601701"/>
              <a:gd name="connsiteY92" fmla="*/ 978269 h 1422769"/>
              <a:gd name="connsiteX93" fmla="*/ 87351 w 601701"/>
              <a:gd name="connsiteY93" fmla="*/ 1000494 h 1422769"/>
              <a:gd name="connsiteX94" fmla="*/ 84176 w 601701"/>
              <a:gd name="connsiteY94" fmla="*/ 1016369 h 1422769"/>
              <a:gd name="connsiteX95" fmla="*/ 74651 w 601701"/>
              <a:gd name="connsiteY95" fmla="*/ 1041769 h 1422769"/>
              <a:gd name="connsiteX96" fmla="*/ 61951 w 601701"/>
              <a:gd name="connsiteY96" fmla="*/ 1089394 h 1422769"/>
              <a:gd name="connsiteX97" fmla="*/ 58776 w 601701"/>
              <a:gd name="connsiteY97" fmla="*/ 1105269 h 1422769"/>
              <a:gd name="connsiteX98" fmla="*/ 39726 w 601701"/>
              <a:gd name="connsiteY98" fmla="*/ 1152894 h 1422769"/>
              <a:gd name="connsiteX99" fmla="*/ 27026 w 601701"/>
              <a:gd name="connsiteY99" fmla="*/ 1178294 h 1422769"/>
              <a:gd name="connsiteX100" fmla="*/ 20676 w 601701"/>
              <a:gd name="connsiteY100" fmla="*/ 1200519 h 1422769"/>
              <a:gd name="connsiteX101" fmla="*/ 17501 w 601701"/>
              <a:gd name="connsiteY101" fmla="*/ 1210044 h 1422769"/>
              <a:gd name="connsiteX102" fmla="*/ 11151 w 601701"/>
              <a:gd name="connsiteY102" fmla="*/ 1219569 h 1422769"/>
              <a:gd name="connsiteX103" fmla="*/ 4801 w 601701"/>
              <a:gd name="connsiteY103" fmla="*/ 1381494 h 1422769"/>
              <a:gd name="connsiteX104" fmla="*/ 14326 w 601701"/>
              <a:gd name="connsiteY104" fmla="*/ 1416419 h 1422769"/>
              <a:gd name="connsiteX105" fmla="*/ 36551 w 601701"/>
              <a:gd name="connsiteY105" fmla="*/ 1416419 h 1422769"/>
              <a:gd name="connsiteX0" fmla="*/ 36551 w 601701"/>
              <a:gd name="connsiteY0" fmla="*/ 1416419 h 1422769"/>
              <a:gd name="connsiteX1" fmla="*/ 52426 w 601701"/>
              <a:gd name="connsiteY1" fmla="*/ 1413244 h 1422769"/>
              <a:gd name="connsiteX2" fmla="*/ 61951 w 601701"/>
              <a:gd name="connsiteY2" fmla="*/ 1419594 h 1422769"/>
              <a:gd name="connsiteX3" fmla="*/ 74651 w 601701"/>
              <a:gd name="connsiteY3" fmla="*/ 1422769 h 1422769"/>
              <a:gd name="connsiteX4" fmla="*/ 109576 w 601701"/>
              <a:gd name="connsiteY4" fmla="*/ 1416419 h 1422769"/>
              <a:gd name="connsiteX5" fmla="*/ 119101 w 601701"/>
              <a:gd name="connsiteY5" fmla="*/ 1410069 h 1422769"/>
              <a:gd name="connsiteX6" fmla="*/ 131801 w 601701"/>
              <a:gd name="connsiteY6" fmla="*/ 1403719 h 1422769"/>
              <a:gd name="connsiteX7" fmla="*/ 141326 w 601701"/>
              <a:gd name="connsiteY7" fmla="*/ 1400544 h 1422769"/>
              <a:gd name="connsiteX8" fmla="*/ 173076 w 601701"/>
              <a:gd name="connsiteY8" fmla="*/ 1381494 h 1422769"/>
              <a:gd name="connsiteX9" fmla="*/ 185776 w 601701"/>
              <a:gd name="connsiteY9" fmla="*/ 1378319 h 1422769"/>
              <a:gd name="connsiteX10" fmla="*/ 233401 w 601701"/>
              <a:gd name="connsiteY10" fmla="*/ 1362444 h 1422769"/>
              <a:gd name="connsiteX11" fmla="*/ 246101 w 601701"/>
              <a:gd name="connsiteY11" fmla="*/ 1359269 h 1422769"/>
              <a:gd name="connsiteX12" fmla="*/ 258801 w 601701"/>
              <a:gd name="connsiteY12" fmla="*/ 1356094 h 1422769"/>
              <a:gd name="connsiteX13" fmla="*/ 268326 w 601701"/>
              <a:gd name="connsiteY13" fmla="*/ 1349744 h 1422769"/>
              <a:gd name="connsiteX14" fmla="*/ 309601 w 601701"/>
              <a:gd name="connsiteY14" fmla="*/ 1340219 h 1422769"/>
              <a:gd name="connsiteX15" fmla="*/ 335001 w 601701"/>
              <a:gd name="connsiteY15" fmla="*/ 1330694 h 1422769"/>
              <a:gd name="connsiteX16" fmla="*/ 354051 w 601701"/>
              <a:gd name="connsiteY16" fmla="*/ 1327519 h 1422769"/>
              <a:gd name="connsiteX17" fmla="*/ 385801 w 601701"/>
              <a:gd name="connsiteY17" fmla="*/ 1317994 h 1422769"/>
              <a:gd name="connsiteX18" fmla="*/ 414376 w 601701"/>
              <a:gd name="connsiteY18" fmla="*/ 1314819 h 1422769"/>
              <a:gd name="connsiteX19" fmla="*/ 487401 w 601701"/>
              <a:gd name="connsiteY19" fmla="*/ 1305294 h 1422769"/>
              <a:gd name="connsiteX20" fmla="*/ 500101 w 601701"/>
              <a:gd name="connsiteY20" fmla="*/ 1302119 h 1422769"/>
              <a:gd name="connsiteX21" fmla="*/ 522326 w 601701"/>
              <a:gd name="connsiteY21" fmla="*/ 1295769 h 1422769"/>
              <a:gd name="connsiteX22" fmla="*/ 579476 w 601701"/>
              <a:gd name="connsiteY22" fmla="*/ 1286244 h 1422769"/>
              <a:gd name="connsiteX23" fmla="*/ 598526 w 601701"/>
              <a:gd name="connsiteY23" fmla="*/ 1283069 h 1422769"/>
              <a:gd name="connsiteX24" fmla="*/ 595351 w 601701"/>
              <a:gd name="connsiteY24" fmla="*/ 1270369 h 1422769"/>
              <a:gd name="connsiteX25" fmla="*/ 582651 w 601701"/>
              <a:gd name="connsiteY25" fmla="*/ 1251319 h 1422769"/>
              <a:gd name="connsiteX26" fmla="*/ 582651 w 601701"/>
              <a:gd name="connsiteY26" fmla="*/ 1203694 h 1422769"/>
              <a:gd name="connsiteX27" fmla="*/ 595351 w 601701"/>
              <a:gd name="connsiteY27" fmla="*/ 1190994 h 1422769"/>
              <a:gd name="connsiteX28" fmla="*/ 601701 w 601701"/>
              <a:gd name="connsiteY28" fmla="*/ 1181469 h 1422769"/>
              <a:gd name="connsiteX29" fmla="*/ 595351 w 601701"/>
              <a:gd name="connsiteY29" fmla="*/ 1165594 h 1422769"/>
              <a:gd name="connsiteX30" fmla="*/ 541376 w 601701"/>
              <a:gd name="connsiteY30" fmla="*/ 1146544 h 1422769"/>
              <a:gd name="connsiteX31" fmla="*/ 528676 w 601701"/>
              <a:gd name="connsiteY31" fmla="*/ 1140194 h 1422769"/>
              <a:gd name="connsiteX32" fmla="*/ 519151 w 601701"/>
              <a:gd name="connsiteY32" fmla="*/ 1137019 h 1422769"/>
              <a:gd name="connsiteX33" fmla="*/ 512801 w 601701"/>
              <a:gd name="connsiteY33" fmla="*/ 1127494 h 1422769"/>
              <a:gd name="connsiteX34" fmla="*/ 522326 w 601701"/>
              <a:gd name="connsiteY34" fmla="*/ 1095744 h 1422769"/>
              <a:gd name="connsiteX35" fmla="*/ 538201 w 601701"/>
              <a:gd name="connsiteY35" fmla="*/ 1063994 h 1422769"/>
              <a:gd name="connsiteX36" fmla="*/ 544551 w 601701"/>
              <a:gd name="connsiteY36" fmla="*/ 1041769 h 1422769"/>
              <a:gd name="connsiteX37" fmla="*/ 550901 w 601701"/>
              <a:gd name="connsiteY37" fmla="*/ 1016369 h 1422769"/>
              <a:gd name="connsiteX38" fmla="*/ 547726 w 601701"/>
              <a:gd name="connsiteY38" fmla="*/ 984619 h 1422769"/>
              <a:gd name="connsiteX39" fmla="*/ 538201 w 601701"/>
              <a:gd name="connsiteY39" fmla="*/ 975094 h 1422769"/>
              <a:gd name="connsiteX40" fmla="*/ 535026 w 601701"/>
              <a:gd name="connsiteY40" fmla="*/ 962394 h 1422769"/>
              <a:gd name="connsiteX41" fmla="*/ 528676 w 601701"/>
              <a:gd name="connsiteY41" fmla="*/ 952869 h 1422769"/>
              <a:gd name="connsiteX42" fmla="*/ 525501 w 601701"/>
              <a:gd name="connsiteY42" fmla="*/ 911594 h 1422769"/>
              <a:gd name="connsiteX43" fmla="*/ 535026 w 601701"/>
              <a:gd name="connsiteY43" fmla="*/ 898894 h 1422769"/>
              <a:gd name="connsiteX44" fmla="*/ 541376 w 601701"/>
              <a:gd name="connsiteY44" fmla="*/ 886194 h 1422769"/>
              <a:gd name="connsiteX45" fmla="*/ 538201 w 601701"/>
              <a:gd name="connsiteY45" fmla="*/ 873494 h 1422769"/>
              <a:gd name="connsiteX46" fmla="*/ 522326 w 601701"/>
              <a:gd name="connsiteY46" fmla="*/ 857619 h 1422769"/>
              <a:gd name="connsiteX47" fmla="*/ 515976 w 601701"/>
              <a:gd name="connsiteY47" fmla="*/ 838569 h 1422769"/>
              <a:gd name="connsiteX48" fmla="*/ 490576 w 601701"/>
              <a:gd name="connsiteY48" fmla="*/ 835394 h 1422769"/>
              <a:gd name="connsiteX49" fmla="*/ 481051 w 601701"/>
              <a:gd name="connsiteY49" fmla="*/ 822694 h 1422769"/>
              <a:gd name="connsiteX50" fmla="*/ 474701 w 601701"/>
              <a:gd name="connsiteY50" fmla="*/ 800469 h 1422769"/>
              <a:gd name="connsiteX51" fmla="*/ 468351 w 601701"/>
              <a:gd name="connsiteY51" fmla="*/ 784594 h 1422769"/>
              <a:gd name="connsiteX52" fmla="*/ 458826 w 601701"/>
              <a:gd name="connsiteY52" fmla="*/ 673469 h 1422769"/>
              <a:gd name="connsiteX53" fmla="*/ 446126 w 601701"/>
              <a:gd name="connsiteY53" fmla="*/ 657594 h 1422769"/>
              <a:gd name="connsiteX54" fmla="*/ 420726 w 601701"/>
              <a:gd name="connsiteY54" fmla="*/ 648069 h 1422769"/>
              <a:gd name="connsiteX55" fmla="*/ 385801 w 601701"/>
              <a:gd name="connsiteY55" fmla="*/ 632195 h 1422769"/>
              <a:gd name="connsiteX56" fmla="*/ 347701 w 601701"/>
              <a:gd name="connsiteY56" fmla="*/ 606794 h 1422769"/>
              <a:gd name="connsiteX57" fmla="*/ 315951 w 601701"/>
              <a:gd name="connsiteY57" fmla="*/ 540119 h 1422769"/>
              <a:gd name="connsiteX58" fmla="*/ 306426 w 601701"/>
              <a:gd name="connsiteY58" fmla="*/ 467094 h 1422769"/>
              <a:gd name="connsiteX59" fmla="*/ 350876 w 601701"/>
              <a:gd name="connsiteY59" fmla="*/ 406770 h 1422769"/>
              <a:gd name="connsiteX60" fmla="*/ 398501 w 601701"/>
              <a:gd name="connsiteY60" fmla="*/ 381369 h 1422769"/>
              <a:gd name="connsiteX61" fmla="*/ 392151 w 601701"/>
              <a:gd name="connsiteY61" fmla="*/ 317869 h 1422769"/>
              <a:gd name="connsiteX62" fmla="*/ 439776 w 601701"/>
              <a:gd name="connsiteY62" fmla="*/ 257544 h 1422769"/>
              <a:gd name="connsiteX63" fmla="*/ 423901 w 601701"/>
              <a:gd name="connsiteY63" fmla="*/ 203569 h 1422769"/>
              <a:gd name="connsiteX64" fmla="*/ 487401 w 601701"/>
              <a:gd name="connsiteY64" fmla="*/ 130544 h 1422769"/>
              <a:gd name="connsiteX65" fmla="*/ 547726 w 601701"/>
              <a:gd name="connsiteY65" fmla="*/ 67044 h 1422769"/>
              <a:gd name="connsiteX66" fmla="*/ 557251 w 601701"/>
              <a:gd name="connsiteY66" fmla="*/ 369 h 1422769"/>
              <a:gd name="connsiteX67" fmla="*/ 471526 w 601701"/>
              <a:gd name="connsiteY67" fmla="*/ 41644 h 1422769"/>
              <a:gd name="connsiteX68" fmla="*/ 354051 w 601701"/>
              <a:gd name="connsiteY68" fmla="*/ 73394 h 1422769"/>
              <a:gd name="connsiteX69" fmla="*/ 303251 w 601701"/>
              <a:gd name="connsiteY69" fmla="*/ 114669 h 1422769"/>
              <a:gd name="connsiteX70" fmla="*/ 242926 w 601701"/>
              <a:gd name="connsiteY70" fmla="*/ 130544 h 1422769"/>
              <a:gd name="connsiteX71" fmla="*/ 169901 w 601701"/>
              <a:gd name="connsiteY71" fmla="*/ 194044 h 1422769"/>
              <a:gd name="connsiteX72" fmla="*/ 154026 w 601701"/>
              <a:gd name="connsiteY72" fmla="*/ 257544 h 1422769"/>
              <a:gd name="connsiteX73" fmla="*/ 150851 w 601701"/>
              <a:gd name="connsiteY73" fmla="*/ 267069 h 1422769"/>
              <a:gd name="connsiteX74" fmla="*/ 157201 w 601701"/>
              <a:gd name="connsiteY74" fmla="*/ 368669 h 1422769"/>
              <a:gd name="connsiteX75" fmla="*/ 160376 w 601701"/>
              <a:gd name="connsiteY75" fmla="*/ 384544 h 1422769"/>
              <a:gd name="connsiteX76" fmla="*/ 166726 w 601701"/>
              <a:gd name="connsiteY76" fmla="*/ 514719 h 1422769"/>
              <a:gd name="connsiteX77" fmla="*/ 169901 w 601701"/>
              <a:gd name="connsiteY77" fmla="*/ 536944 h 1422769"/>
              <a:gd name="connsiteX78" fmla="*/ 176251 w 601701"/>
              <a:gd name="connsiteY78" fmla="*/ 559169 h 1422769"/>
              <a:gd name="connsiteX79" fmla="*/ 182601 w 601701"/>
              <a:gd name="connsiteY79" fmla="*/ 584569 h 1422769"/>
              <a:gd name="connsiteX80" fmla="*/ 185776 w 601701"/>
              <a:gd name="connsiteY80" fmla="*/ 597269 h 1422769"/>
              <a:gd name="connsiteX81" fmla="*/ 182601 w 601701"/>
              <a:gd name="connsiteY81" fmla="*/ 644894 h 1422769"/>
              <a:gd name="connsiteX82" fmla="*/ 176251 w 601701"/>
              <a:gd name="connsiteY82" fmla="*/ 657594 h 1422769"/>
              <a:gd name="connsiteX83" fmla="*/ 160376 w 601701"/>
              <a:gd name="connsiteY83" fmla="*/ 695694 h 1422769"/>
              <a:gd name="connsiteX84" fmla="*/ 150851 w 601701"/>
              <a:gd name="connsiteY84" fmla="*/ 717919 h 1422769"/>
              <a:gd name="connsiteX85" fmla="*/ 141326 w 601701"/>
              <a:gd name="connsiteY85" fmla="*/ 743319 h 1422769"/>
              <a:gd name="connsiteX86" fmla="*/ 134976 w 601701"/>
              <a:gd name="connsiteY86" fmla="*/ 781419 h 1422769"/>
              <a:gd name="connsiteX87" fmla="*/ 128626 w 601701"/>
              <a:gd name="connsiteY87" fmla="*/ 806819 h 1422769"/>
              <a:gd name="connsiteX88" fmla="*/ 125451 w 601701"/>
              <a:gd name="connsiteY88" fmla="*/ 822694 h 1422769"/>
              <a:gd name="connsiteX89" fmla="*/ 119101 w 601701"/>
              <a:gd name="connsiteY89" fmla="*/ 844919 h 1422769"/>
              <a:gd name="connsiteX90" fmla="*/ 112751 w 601701"/>
              <a:gd name="connsiteY90" fmla="*/ 873494 h 1422769"/>
              <a:gd name="connsiteX91" fmla="*/ 109576 w 601701"/>
              <a:gd name="connsiteY91" fmla="*/ 895719 h 1422769"/>
              <a:gd name="connsiteX92" fmla="*/ 103226 w 601701"/>
              <a:gd name="connsiteY92" fmla="*/ 933819 h 1422769"/>
              <a:gd name="connsiteX93" fmla="*/ 96876 w 601701"/>
              <a:gd name="connsiteY93" fmla="*/ 978269 h 1422769"/>
              <a:gd name="connsiteX94" fmla="*/ 87351 w 601701"/>
              <a:gd name="connsiteY94" fmla="*/ 1000494 h 1422769"/>
              <a:gd name="connsiteX95" fmla="*/ 84176 w 601701"/>
              <a:gd name="connsiteY95" fmla="*/ 1016369 h 1422769"/>
              <a:gd name="connsiteX96" fmla="*/ 74651 w 601701"/>
              <a:gd name="connsiteY96" fmla="*/ 1041769 h 1422769"/>
              <a:gd name="connsiteX97" fmla="*/ 61951 w 601701"/>
              <a:gd name="connsiteY97" fmla="*/ 1089394 h 1422769"/>
              <a:gd name="connsiteX98" fmla="*/ 58776 w 601701"/>
              <a:gd name="connsiteY98" fmla="*/ 1105269 h 1422769"/>
              <a:gd name="connsiteX99" fmla="*/ 39726 w 601701"/>
              <a:gd name="connsiteY99" fmla="*/ 1152894 h 1422769"/>
              <a:gd name="connsiteX100" fmla="*/ 27026 w 601701"/>
              <a:gd name="connsiteY100" fmla="*/ 1178294 h 1422769"/>
              <a:gd name="connsiteX101" fmla="*/ 20676 w 601701"/>
              <a:gd name="connsiteY101" fmla="*/ 1200519 h 1422769"/>
              <a:gd name="connsiteX102" fmla="*/ 17501 w 601701"/>
              <a:gd name="connsiteY102" fmla="*/ 1210044 h 1422769"/>
              <a:gd name="connsiteX103" fmla="*/ 11151 w 601701"/>
              <a:gd name="connsiteY103" fmla="*/ 1219569 h 1422769"/>
              <a:gd name="connsiteX104" fmla="*/ 4801 w 601701"/>
              <a:gd name="connsiteY104" fmla="*/ 1381494 h 1422769"/>
              <a:gd name="connsiteX105" fmla="*/ 14326 w 601701"/>
              <a:gd name="connsiteY105" fmla="*/ 1416419 h 1422769"/>
              <a:gd name="connsiteX106" fmla="*/ 36551 w 601701"/>
              <a:gd name="connsiteY106" fmla="*/ 1416419 h 1422769"/>
              <a:gd name="connsiteX0" fmla="*/ 36551 w 601701"/>
              <a:gd name="connsiteY0" fmla="*/ 1416419 h 1422769"/>
              <a:gd name="connsiteX1" fmla="*/ 52426 w 601701"/>
              <a:gd name="connsiteY1" fmla="*/ 1413244 h 1422769"/>
              <a:gd name="connsiteX2" fmla="*/ 61951 w 601701"/>
              <a:gd name="connsiteY2" fmla="*/ 1419594 h 1422769"/>
              <a:gd name="connsiteX3" fmla="*/ 74651 w 601701"/>
              <a:gd name="connsiteY3" fmla="*/ 1422769 h 1422769"/>
              <a:gd name="connsiteX4" fmla="*/ 109576 w 601701"/>
              <a:gd name="connsiteY4" fmla="*/ 1416419 h 1422769"/>
              <a:gd name="connsiteX5" fmla="*/ 119101 w 601701"/>
              <a:gd name="connsiteY5" fmla="*/ 1410069 h 1422769"/>
              <a:gd name="connsiteX6" fmla="*/ 131801 w 601701"/>
              <a:gd name="connsiteY6" fmla="*/ 1403719 h 1422769"/>
              <a:gd name="connsiteX7" fmla="*/ 141326 w 601701"/>
              <a:gd name="connsiteY7" fmla="*/ 1400544 h 1422769"/>
              <a:gd name="connsiteX8" fmla="*/ 173076 w 601701"/>
              <a:gd name="connsiteY8" fmla="*/ 1381494 h 1422769"/>
              <a:gd name="connsiteX9" fmla="*/ 185776 w 601701"/>
              <a:gd name="connsiteY9" fmla="*/ 1378319 h 1422769"/>
              <a:gd name="connsiteX10" fmla="*/ 233401 w 601701"/>
              <a:gd name="connsiteY10" fmla="*/ 1362444 h 1422769"/>
              <a:gd name="connsiteX11" fmla="*/ 246101 w 601701"/>
              <a:gd name="connsiteY11" fmla="*/ 1359269 h 1422769"/>
              <a:gd name="connsiteX12" fmla="*/ 258801 w 601701"/>
              <a:gd name="connsiteY12" fmla="*/ 1356094 h 1422769"/>
              <a:gd name="connsiteX13" fmla="*/ 268326 w 601701"/>
              <a:gd name="connsiteY13" fmla="*/ 1349744 h 1422769"/>
              <a:gd name="connsiteX14" fmla="*/ 309601 w 601701"/>
              <a:gd name="connsiteY14" fmla="*/ 1340219 h 1422769"/>
              <a:gd name="connsiteX15" fmla="*/ 335001 w 601701"/>
              <a:gd name="connsiteY15" fmla="*/ 1330694 h 1422769"/>
              <a:gd name="connsiteX16" fmla="*/ 354051 w 601701"/>
              <a:gd name="connsiteY16" fmla="*/ 1327519 h 1422769"/>
              <a:gd name="connsiteX17" fmla="*/ 385801 w 601701"/>
              <a:gd name="connsiteY17" fmla="*/ 1317994 h 1422769"/>
              <a:gd name="connsiteX18" fmla="*/ 414376 w 601701"/>
              <a:gd name="connsiteY18" fmla="*/ 1314819 h 1422769"/>
              <a:gd name="connsiteX19" fmla="*/ 487401 w 601701"/>
              <a:gd name="connsiteY19" fmla="*/ 1305294 h 1422769"/>
              <a:gd name="connsiteX20" fmla="*/ 500101 w 601701"/>
              <a:gd name="connsiteY20" fmla="*/ 1302119 h 1422769"/>
              <a:gd name="connsiteX21" fmla="*/ 522326 w 601701"/>
              <a:gd name="connsiteY21" fmla="*/ 1295769 h 1422769"/>
              <a:gd name="connsiteX22" fmla="*/ 579476 w 601701"/>
              <a:gd name="connsiteY22" fmla="*/ 1286244 h 1422769"/>
              <a:gd name="connsiteX23" fmla="*/ 598526 w 601701"/>
              <a:gd name="connsiteY23" fmla="*/ 1283069 h 1422769"/>
              <a:gd name="connsiteX24" fmla="*/ 595351 w 601701"/>
              <a:gd name="connsiteY24" fmla="*/ 1270369 h 1422769"/>
              <a:gd name="connsiteX25" fmla="*/ 582651 w 601701"/>
              <a:gd name="connsiteY25" fmla="*/ 1251319 h 1422769"/>
              <a:gd name="connsiteX26" fmla="*/ 582651 w 601701"/>
              <a:gd name="connsiteY26" fmla="*/ 1203694 h 1422769"/>
              <a:gd name="connsiteX27" fmla="*/ 595351 w 601701"/>
              <a:gd name="connsiteY27" fmla="*/ 1190994 h 1422769"/>
              <a:gd name="connsiteX28" fmla="*/ 601701 w 601701"/>
              <a:gd name="connsiteY28" fmla="*/ 1181469 h 1422769"/>
              <a:gd name="connsiteX29" fmla="*/ 595351 w 601701"/>
              <a:gd name="connsiteY29" fmla="*/ 1165594 h 1422769"/>
              <a:gd name="connsiteX30" fmla="*/ 541376 w 601701"/>
              <a:gd name="connsiteY30" fmla="*/ 1146544 h 1422769"/>
              <a:gd name="connsiteX31" fmla="*/ 528676 w 601701"/>
              <a:gd name="connsiteY31" fmla="*/ 1140194 h 1422769"/>
              <a:gd name="connsiteX32" fmla="*/ 519151 w 601701"/>
              <a:gd name="connsiteY32" fmla="*/ 1137019 h 1422769"/>
              <a:gd name="connsiteX33" fmla="*/ 512801 w 601701"/>
              <a:gd name="connsiteY33" fmla="*/ 1127494 h 1422769"/>
              <a:gd name="connsiteX34" fmla="*/ 522326 w 601701"/>
              <a:gd name="connsiteY34" fmla="*/ 1095744 h 1422769"/>
              <a:gd name="connsiteX35" fmla="*/ 538201 w 601701"/>
              <a:gd name="connsiteY35" fmla="*/ 1063994 h 1422769"/>
              <a:gd name="connsiteX36" fmla="*/ 544551 w 601701"/>
              <a:gd name="connsiteY36" fmla="*/ 1041769 h 1422769"/>
              <a:gd name="connsiteX37" fmla="*/ 550901 w 601701"/>
              <a:gd name="connsiteY37" fmla="*/ 1016369 h 1422769"/>
              <a:gd name="connsiteX38" fmla="*/ 547726 w 601701"/>
              <a:gd name="connsiteY38" fmla="*/ 984619 h 1422769"/>
              <a:gd name="connsiteX39" fmla="*/ 538201 w 601701"/>
              <a:gd name="connsiteY39" fmla="*/ 975094 h 1422769"/>
              <a:gd name="connsiteX40" fmla="*/ 535026 w 601701"/>
              <a:gd name="connsiteY40" fmla="*/ 962394 h 1422769"/>
              <a:gd name="connsiteX41" fmla="*/ 528676 w 601701"/>
              <a:gd name="connsiteY41" fmla="*/ 952869 h 1422769"/>
              <a:gd name="connsiteX42" fmla="*/ 525501 w 601701"/>
              <a:gd name="connsiteY42" fmla="*/ 911594 h 1422769"/>
              <a:gd name="connsiteX43" fmla="*/ 535026 w 601701"/>
              <a:gd name="connsiteY43" fmla="*/ 898894 h 1422769"/>
              <a:gd name="connsiteX44" fmla="*/ 541376 w 601701"/>
              <a:gd name="connsiteY44" fmla="*/ 886194 h 1422769"/>
              <a:gd name="connsiteX45" fmla="*/ 538201 w 601701"/>
              <a:gd name="connsiteY45" fmla="*/ 873494 h 1422769"/>
              <a:gd name="connsiteX46" fmla="*/ 522326 w 601701"/>
              <a:gd name="connsiteY46" fmla="*/ 857619 h 1422769"/>
              <a:gd name="connsiteX47" fmla="*/ 515976 w 601701"/>
              <a:gd name="connsiteY47" fmla="*/ 838569 h 1422769"/>
              <a:gd name="connsiteX48" fmla="*/ 490576 w 601701"/>
              <a:gd name="connsiteY48" fmla="*/ 835394 h 1422769"/>
              <a:gd name="connsiteX49" fmla="*/ 481051 w 601701"/>
              <a:gd name="connsiteY49" fmla="*/ 822694 h 1422769"/>
              <a:gd name="connsiteX50" fmla="*/ 474701 w 601701"/>
              <a:gd name="connsiteY50" fmla="*/ 800469 h 1422769"/>
              <a:gd name="connsiteX51" fmla="*/ 468351 w 601701"/>
              <a:gd name="connsiteY51" fmla="*/ 784594 h 1422769"/>
              <a:gd name="connsiteX52" fmla="*/ 458826 w 601701"/>
              <a:gd name="connsiteY52" fmla="*/ 673469 h 1422769"/>
              <a:gd name="connsiteX53" fmla="*/ 446126 w 601701"/>
              <a:gd name="connsiteY53" fmla="*/ 657594 h 1422769"/>
              <a:gd name="connsiteX54" fmla="*/ 420726 w 601701"/>
              <a:gd name="connsiteY54" fmla="*/ 648069 h 1422769"/>
              <a:gd name="connsiteX55" fmla="*/ 379451 w 601701"/>
              <a:gd name="connsiteY55" fmla="*/ 644895 h 1422769"/>
              <a:gd name="connsiteX56" fmla="*/ 347701 w 601701"/>
              <a:gd name="connsiteY56" fmla="*/ 606794 h 1422769"/>
              <a:gd name="connsiteX57" fmla="*/ 315951 w 601701"/>
              <a:gd name="connsiteY57" fmla="*/ 540119 h 1422769"/>
              <a:gd name="connsiteX58" fmla="*/ 306426 w 601701"/>
              <a:gd name="connsiteY58" fmla="*/ 467094 h 1422769"/>
              <a:gd name="connsiteX59" fmla="*/ 350876 w 601701"/>
              <a:gd name="connsiteY59" fmla="*/ 406770 h 1422769"/>
              <a:gd name="connsiteX60" fmla="*/ 398501 w 601701"/>
              <a:gd name="connsiteY60" fmla="*/ 381369 h 1422769"/>
              <a:gd name="connsiteX61" fmla="*/ 392151 w 601701"/>
              <a:gd name="connsiteY61" fmla="*/ 317869 h 1422769"/>
              <a:gd name="connsiteX62" fmla="*/ 439776 w 601701"/>
              <a:gd name="connsiteY62" fmla="*/ 257544 h 1422769"/>
              <a:gd name="connsiteX63" fmla="*/ 423901 w 601701"/>
              <a:gd name="connsiteY63" fmla="*/ 203569 h 1422769"/>
              <a:gd name="connsiteX64" fmla="*/ 487401 w 601701"/>
              <a:gd name="connsiteY64" fmla="*/ 130544 h 1422769"/>
              <a:gd name="connsiteX65" fmla="*/ 547726 w 601701"/>
              <a:gd name="connsiteY65" fmla="*/ 67044 h 1422769"/>
              <a:gd name="connsiteX66" fmla="*/ 557251 w 601701"/>
              <a:gd name="connsiteY66" fmla="*/ 369 h 1422769"/>
              <a:gd name="connsiteX67" fmla="*/ 471526 w 601701"/>
              <a:gd name="connsiteY67" fmla="*/ 41644 h 1422769"/>
              <a:gd name="connsiteX68" fmla="*/ 354051 w 601701"/>
              <a:gd name="connsiteY68" fmla="*/ 73394 h 1422769"/>
              <a:gd name="connsiteX69" fmla="*/ 303251 w 601701"/>
              <a:gd name="connsiteY69" fmla="*/ 114669 h 1422769"/>
              <a:gd name="connsiteX70" fmla="*/ 242926 w 601701"/>
              <a:gd name="connsiteY70" fmla="*/ 130544 h 1422769"/>
              <a:gd name="connsiteX71" fmla="*/ 169901 w 601701"/>
              <a:gd name="connsiteY71" fmla="*/ 194044 h 1422769"/>
              <a:gd name="connsiteX72" fmla="*/ 154026 w 601701"/>
              <a:gd name="connsiteY72" fmla="*/ 257544 h 1422769"/>
              <a:gd name="connsiteX73" fmla="*/ 150851 w 601701"/>
              <a:gd name="connsiteY73" fmla="*/ 267069 h 1422769"/>
              <a:gd name="connsiteX74" fmla="*/ 157201 w 601701"/>
              <a:gd name="connsiteY74" fmla="*/ 368669 h 1422769"/>
              <a:gd name="connsiteX75" fmla="*/ 160376 w 601701"/>
              <a:gd name="connsiteY75" fmla="*/ 384544 h 1422769"/>
              <a:gd name="connsiteX76" fmla="*/ 166726 w 601701"/>
              <a:gd name="connsiteY76" fmla="*/ 514719 h 1422769"/>
              <a:gd name="connsiteX77" fmla="*/ 169901 w 601701"/>
              <a:gd name="connsiteY77" fmla="*/ 536944 h 1422769"/>
              <a:gd name="connsiteX78" fmla="*/ 176251 w 601701"/>
              <a:gd name="connsiteY78" fmla="*/ 559169 h 1422769"/>
              <a:gd name="connsiteX79" fmla="*/ 182601 w 601701"/>
              <a:gd name="connsiteY79" fmla="*/ 584569 h 1422769"/>
              <a:gd name="connsiteX80" fmla="*/ 185776 w 601701"/>
              <a:gd name="connsiteY80" fmla="*/ 597269 h 1422769"/>
              <a:gd name="connsiteX81" fmla="*/ 182601 w 601701"/>
              <a:gd name="connsiteY81" fmla="*/ 644894 h 1422769"/>
              <a:gd name="connsiteX82" fmla="*/ 176251 w 601701"/>
              <a:gd name="connsiteY82" fmla="*/ 657594 h 1422769"/>
              <a:gd name="connsiteX83" fmla="*/ 160376 w 601701"/>
              <a:gd name="connsiteY83" fmla="*/ 695694 h 1422769"/>
              <a:gd name="connsiteX84" fmla="*/ 150851 w 601701"/>
              <a:gd name="connsiteY84" fmla="*/ 717919 h 1422769"/>
              <a:gd name="connsiteX85" fmla="*/ 141326 w 601701"/>
              <a:gd name="connsiteY85" fmla="*/ 743319 h 1422769"/>
              <a:gd name="connsiteX86" fmla="*/ 134976 w 601701"/>
              <a:gd name="connsiteY86" fmla="*/ 781419 h 1422769"/>
              <a:gd name="connsiteX87" fmla="*/ 128626 w 601701"/>
              <a:gd name="connsiteY87" fmla="*/ 806819 h 1422769"/>
              <a:gd name="connsiteX88" fmla="*/ 125451 w 601701"/>
              <a:gd name="connsiteY88" fmla="*/ 822694 h 1422769"/>
              <a:gd name="connsiteX89" fmla="*/ 119101 w 601701"/>
              <a:gd name="connsiteY89" fmla="*/ 844919 h 1422769"/>
              <a:gd name="connsiteX90" fmla="*/ 112751 w 601701"/>
              <a:gd name="connsiteY90" fmla="*/ 873494 h 1422769"/>
              <a:gd name="connsiteX91" fmla="*/ 109576 w 601701"/>
              <a:gd name="connsiteY91" fmla="*/ 895719 h 1422769"/>
              <a:gd name="connsiteX92" fmla="*/ 103226 w 601701"/>
              <a:gd name="connsiteY92" fmla="*/ 933819 h 1422769"/>
              <a:gd name="connsiteX93" fmla="*/ 96876 w 601701"/>
              <a:gd name="connsiteY93" fmla="*/ 978269 h 1422769"/>
              <a:gd name="connsiteX94" fmla="*/ 87351 w 601701"/>
              <a:gd name="connsiteY94" fmla="*/ 1000494 h 1422769"/>
              <a:gd name="connsiteX95" fmla="*/ 84176 w 601701"/>
              <a:gd name="connsiteY95" fmla="*/ 1016369 h 1422769"/>
              <a:gd name="connsiteX96" fmla="*/ 74651 w 601701"/>
              <a:gd name="connsiteY96" fmla="*/ 1041769 h 1422769"/>
              <a:gd name="connsiteX97" fmla="*/ 61951 w 601701"/>
              <a:gd name="connsiteY97" fmla="*/ 1089394 h 1422769"/>
              <a:gd name="connsiteX98" fmla="*/ 58776 w 601701"/>
              <a:gd name="connsiteY98" fmla="*/ 1105269 h 1422769"/>
              <a:gd name="connsiteX99" fmla="*/ 39726 w 601701"/>
              <a:gd name="connsiteY99" fmla="*/ 1152894 h 1422769"/>
              <a:gd name="connsiteX100" fmla="*/ 27026 w 601701"/>
              <a:gd name="connsiteY100" fmla="*/ 1178294 h 1422769"/>
              <a:gd name="connsiteX101" fmla="*/ 20676 w 601701"/>
              <a:gd name="connsiteY101" fmla="*/ 1200519 h 1422769"/>
              <a:gd name="connsiteX102" fmla="*/ 17501 w 601701"/>
              <a:gd name="connsiteY102" fmla="*/ 1210044 h 1422769"/>
              <a:gd name="connsiteX103" fmla="*/ 11151 w 601701"/>
              <a:gd name="connsiteY103" fmla="*/ 1219569 h 1422769"/>
              <a:gd name="connsiteX104" fmla="*/ 4801 w 601701"/>
              <a:gd name="connsiteY104" fmla="*/ 1381494 h 1422769"/>
              <a:gd name="connsiteX105" fmla="*/ 14326 w 601701"/>
              <a:gd name="connsiteY105" fmla="*/ 1416419 h 1422769"/>
              <a:gd name="connsiteX106" fmla="*/ 36551 w 601701"/>
              <a:gd name="connsiteY106" fmla="*/ 1416419 h 1422769"/>
              <a:gd name="connsiteX0" fmla="*/ 36551 w 601701"/>
              <a:gd name="connsiteY0" fmla="*/ 1416419 h 1422769"/>
              <a:gd name="connsiteX1" fmla="*/ 52426 w 601701"/>
              <a:gd name="connsiteY1" fmla="*/ 1413244 h 1422769"/>
              <a:gd name="connsiteX2" fmla="*/ 61951 w 601701"/>
              <a:gd name="connsiteY2" fmla="*/ 1419594 h 1422769"/>
              <a:gd name="connsiteX3" fmla="*/ 74651 w 601701"/>
              <a:gd name="connsiteY3" fmla="*/ 1422769 h 1422769"/>
              <a:gd name="connsiteX4" fmla="*/ 109576 w 601701"/>
              <a:gd name="connsiteY4" fmla="*/ 1416419 h 1422769"/>
              <a:gd name="connsiteX5" fmla="*/ 119101 w 601701"/>
              <a:gd name="connsiteY5" fmla="*/ 1410069 h 1422769"/>
              <a:gd name="connsiteX6" fmla="*/ 131801 w 601701"/>
              <a:gd name="connsiteY6" fmla="*/ 1403719 h 1422769"/>
              <a:gd name="connsiteX7" fmla="*/ 141326 w 601701"/>
              <a:gd name="connsiteY7" fmla="*/ 1400544 h 1422769"/>
              <a:gd name="connsiteX8" fmla="*/ 173076 w 601701"/>
              <a:gd name="connsiteY8" fmla="*/ 1381494 h 1422769"/>
              <a:gd name="connsiteX9" fmla="*/ 185776 w 601701"/>
              <a:gd name="connsiteY9" fmla="*/ 1378319 h 1422769"/>
              <a:gd name="connsiteX10" fmla="*/ 233401 w 601701"/>
              <a:gd name="connsiteY10" fmla="*/ 1362444 h 1422769"/>
              <a:gd name="connsiteX11" fmla="*/ 246101 w 601701"/>
              <a:gd name="connsiteY11" fmla="*/ 1359269 h 1422769"/>
              <a:gd name="connsiteX12" fmla="*/ 258801 w 601701"/>
              <a:gd name="connsiteY12" fmla="*/ 1356094 h 1422769"/>
              <a:gd name="connsiteX13" fmla="*/ 268326 w 601701"/>
              <a:gd name="connsiteY13" fmla="*/ 1349744 h 1422769"/>
              <a:gd name="connsiteX14" fmla="*/ 309601 w 601701"/>
              <a:gd name="connsiteY14" fmla="*/ 1340219 h 1422769"/>
              <a:gd name="connsiteX15" fmla="*/ 335001 w 601701"/>
              <a:gd name="connsiteY15" fmla="*/ 1330694 h 1422769"/>
              <a:gd name="connsiteX16" fmla="*/ 354051 w 601701"/>
              <a:gd name="connsiteY16" fmla="*/ 1327519 h 1422769"/>
              <a:gd name="connsiteX17" fmla="*/ 385801 w 601701"/>
              <a:gd name="connsiteY17" fmla="*/ 1317994 h 1422769"/>
              <a:gd name="connsiteX18" fmla="*/ 414376 w 601701"/>
              <a:gd name="connsiteY18" fmla="*/ 1314819 h 1422769"/>
              <a:gd name="connsiteX19" fmla="*/ 487401 w 601701"/>
              <a:gd name="connsiteY19" fmla="*/ 1305294 h 1422769"/>
              <a:gd name="connsiteX20" fmla="*/ 500101 w 601701"/>
              <a:gd name="connsiteY20" fmla="*/ 1302119 h 1422769"/>
              <a:gd name="connsiteX21" fmla="*/ 522326 w 601701"/>
              <a:gd name="connsiteY21" fmla="*/ 1295769 h 1422769"/>
              <a:gd name="connsiteX22" fmla="*/ 579476 w 601701"/>
              <a:gd name="connsiteY22" fmla="*/ 1286244 h 1422769"/>
              <a:gd name="connsiteX23" fmla="*/ 598526 w 601701"/>
              <a:gd name="connsiteY23" fmla="*/ 1283069 h 1422769"/>
              <a:gd name="connsiteX24" fmla="*/ 595351 w 601701"/>
              <a:gd name="connsiteY24" fmla="*/ 1270369 h 1422769"/>
              <a:gd name="connsiteX25" fmla="*/ 582651 w 601701"/>
              <a:gd name="connsiteY25" fmla="*/ 1251319 h 1422769"/>
              <a:gd name="connsiteX26" fmla="*/ 582651 w 601701"/>
              <a:gd name="connsiteY26" fmla="*/ 1203694 h 1422769"/>
              <a:gd name="connsiteX27" fmla="*/ 595351 w 601701"/>
              <a:gd name="connsiteY27" fmla="*/ 1190994 h 1422769"/>
              <a:gd name="connsiteX28" fmla="*/ 601701 w 601701"/>
              <a:gd name="connsiteY28" fmla="*/ 1181469 h 1422769"/>
              <a:gd name="connsiteX29" fmla="*/ 595351 w 601701"/>
              <a:gd name="connsiteY29" fmla="*/ 1165594 h 1422769"/>
              <a:gd name="connsiteX30" fmla="*/ 541376 w 601701"/>
              <a:gd name="connsiteY30" fmla="*/ 1146544 h 1422769"/>
              <a:gd name="connsiteX31" fmla="*/ 528676 w 601701"/>
              <a:gd name="connsiteY31" fmla="*/ 1140194 h 1422769"/>
              <a:gd name="connsiteX32" fmla="*/ 519151 w 601701"/>
              <a:gd name="connsiteY32" fmla="*/ 1137019 h 1422769"/>
              <a:gd name="connsiteX33" fmla="*/ 512801 w 601701"/>
              <a:gd name="connsiteY33" fmla="*/ 1127494 h 1422769"/>
              <a:gd name="connsiteX34" fmla="*/ 522326 w 601701"/>
              <a:gd name="connsiteY34" fmla="*/ 1095744 h 1422769"/>
              <a:gd name="connsiteX35" fmla="*/ 538201 w 601701"/>
              <a:gd name="connsiteY35" fmla="*/ 1063994 h 1422769"/>
              <a:gd name="connsiteX36" fmla="*/ 544551 w 601701"/>
              <a:gd name="connsiteY36" fmla="*/ 1041769 h 1422769"/>
              <a:gd name="connsiteX37" fmla="*/ 550901 w 601701"/>
              <a:gd name="connsiteY37" fmla="*/ 1016369 h 1422769"/>
              <a:gd name="connsiteX38" fmla="*/ 547726 w 601701"/>
              <a:gd name="connsiteY38" fmla="*/ 984619 h 1422769"/>
              <a:gd name="connsiteX39" fmla="*/ 538201 w 601701"/>
              <a:gd name="connsiteY39" fmla="*/ 975094 h 1422769"/>
              <a:gd name="connsiteX40" fmla="*/ 535026 w 601701"/>
              <a:gd name="connsiteY40" fmla="*/ 962394 h 1422769"/>
              <a:gd name="connsiteX41" fmla="*/ 528676 w 601701"/>
              <a:gd name="connsiteY41" fmla="*/ 952869 h 1422769"/>
              <a:gd name="connsiteX42" fmla="*/ 525501 w 601701"/>
              <a:gd name="connsiteY42" fmla="*/ 911594 h 1422769"/>
              <a:gd name="connsiteX43" fmla="*/ 535026 w 601701"/>
              <a:gd name="connsiteY43" fmla="*/ 898894 h 1422769"/>
              <a:gd name="connsiteX44" fmla="*/ 541376 w 601701"/>
              <a:gd name="connsiteY44" fmla="*/ 886194 h 1422769"/>
              <a:gd name="connsiteX45" fmla="*/ 538201 w 601701"/>
              <a:gd name="connsiteY45" fmla="*/ 873494 h 1422769"/>
              <a:gd name="connsiteX46" fmla="*/ 522326 w 601701"/>
              <a:gd name="connsiteY46" fmla="*/ 857619 h 1422769"/>
              <a:gd name="connsiteX47" fmla="*/ 515976 w 601701"/>
              <a:gd name="connsiteY47" fmla="*/ 838569 h 1422769"/>
              <a:gd name="connsiteX48" fmla="*/ 490576 w 601701"/>
              <a:gd name="connsiteY48" fmla="*/ 835394 h 1422769"/>
              <a:gd name="connsiteX49" fmla="*/ 481051 w 601701"/>
              <a:gd name="connsiteY49" fmla="*/ 822694 h 1422769"/>
              <a:gd name="connsiteX50" fmla="*/ 474701 w 601701"/>
              <a:gd name="connsiteY50" fmla="*/ 800469 h 1422769"/>
              <a:gd name="connsiteX51" fmla="*/ 468351 w 601701"/>
              <a:gd name="connsiteY51" fmla="*/ 784594 h 1422769"/>
              <a:gd name="connsiteX52" fmla="*/ 458826 w 601701"/>
              <a:gd name="connsiteY52" fmla="*/ 673469 h 1422769"/>
              <a:gd name="connsiteX53" fmla="*/ 446126 w 601701"/>
              <a:gd name="connsiteY53" fmla="*/ 657594 h 1422769"/>
              <a:gd name="connsiteX54" fmla="*/ 379451 w 601701"/>
              <a:gd name="connsiteY54" fmla="*/ 644895 h 1422769"/>
              <a:gd name="connsiteX55" fmla="*/ 347701 w 601701"/>
              <a:gd name="connsiteY55" fmla="*/ 606794 h 1422769"/>
              <a:gd name="connsiteX56" fmla="*/ 315951 w 601701"/>
              <a:gd name="connsiteY56" fmla="*/ 540119 h 1422769"/>
              <a:gd name="connsiteX57" fmla="*/ 306426 w 601701"/>
              <a:gd name="connsiteY57" fmla="*/ 467094 h 1422769"/>
              <a:gd name="connsiteX58" fmla="*/ 350876 w 601701"/>
              <a:gd name="connsiteY58" fmla="*/ 406770 h 1422769"/>
              <a:gd name="connsiteX59" fmla="*/ 398501 w 601701"/>
              <a:gd name="connsiteY59" fmla="*/ 381369 h 1422769"/>
              <a:gd name="connsiteX60" fmla="*/ 392151 w 601701"/>
              <a:gd name="connsiteY60" fmla="*/ 317869 h 1422769"/>
              <a:gd name="connsiteX61" fmla="*/ 439776 w 601701"/>
              <a:gd name="connsiteY61" fmla="*/ 257544 h 1422769"/>
              <a:gd name="connsiteX62" fmla="*/ 423901 w 601701"/>
              <a:gd name="connsiteY62" fmla="*/ 203569 h 1422769"/>
              <a:gd name="connsiteX63" fmla="*/ 487401 w 601701"/>
              <a:gd name="connsiteY63" fmla="*/ 130544 h 1422769"/>
              <a:gd name="connsiteX64" fmla="*/ 547726 w 601701"/>
              <a:gd name="connsiteY64" fmla="*/ 67044 h 1422769"/>
              <a:gd name="connsiteX65" fmla="*/ 557251 w 601701"/>
              <a:gd name="connsiteY65" fmla="*/ 369 h 1422769"/>
              <a:gd name="connsiteX66" fmla="*/ 471526 w 601701"/>
              <a:gd name="connsiteY66" fmla="*/ 41644 h 1422769"/>
              <a:gd name="connsiteX67" fmla="*/ 354051 w 601701"/>
              <a:gd name="connsiteY67" fmla="*/ 73394 h 1422769"/>
              <a:gd name="connsiteX68" fmla="*/ 303251 w 601701"/>
              <a:gd name="connsiteY68" fmla="*/ 114669 h 1422769"/>
              <a:gd name="connsiteX69" fmla="*/ 242926 w 601701"/>
              <a:gd name="connsiteY69" fmla="*/ 130544 h 1422769"/>
              <a:gd name="connsiteX70" fmla="*/ 169901 w 601701"/>
              <a:gd name="connsiteY70" fmla="*/ 194044 h 1422769"/>
              <a:gd name="connsiteX71" fmla="*/ 154026 w 601701"/>
              <a:gd name="connsiteY71" fmla="*/ 257544 h 1422769"/>
              <a:gd name="connsiteX72" fmla="*/ 150851 w 601701"/>
              <a:gd name="connsiteY72" fmla="*/ 267069 h 1422769"/>
              <a:gd name="connsiteX73" fmla="*/ 157201 w 601701"/>
              <a:gd name="connsiteY73" fmla="*/ 368669 h 1422769"/>
              <a:gd name="connsiteX74" fmla="*/ 160376 w 601701"/>
              <a:gd name="connsiteY74" fmla="*/ 384544 h 1422769"/>
              <a:gd name="connsiteX75" fmla="*/ 166726 w 601701"/>
              <a:gd name="connsiteY75" fmla="*/ 514719 h 1422769"/>
              <a:gd name="connsiteX76" fmla="*/ 169901 w 601701"/>
              <a:gd name="connsiteY76" fmla="*/ 536944 h 1422769"/>
              <a:gd name="connsiteX77" fmla="*/ 176251 w 601701"/>
              <a:gd name="connsiteY77" fmla="*/ 559169 h 1422769"/>
              <a:gd name="connsiteX78" fmla="*/ 182601 w 601701"/>
              <a:gd name="connsiteY78" fmla="*/ 584569 h 1422769"/>
              <a:gd name="connsiteX79" fmla="*/ 185776 w 601701"/>
              <a:gd name="connsiteY79" fmla="*/ 597269 h 1422769"/>
              <a:gd name="connsiteX80" fmla="*/ 182601 w 601701"/>
              <a:gd name="connsiteY80" fmla="*/ 644894 h 1422769"/>
              <a:gd name="connsiteX81" fmla="*/ 176251 w 601701"/>
              <a:gd name="connsiteY81" fmla="*/ 657594 h 1422769"/>
              <a:gd name="connsiteX82" fmla="*/ 160376 w 601701"/>
              <a:gd name="connsiteY82" fmla="*/ 695694 h 1422769"/>
              <a:gd name="connsiteX83" fmla="*/ 150851 w 601701"/>
              <a:gd name="connsiteY83" fmla="*/ 717919 h 1422769"/>
              <a:gd name="connsiteX84" fmla="*/ 141326 w 601701"/>
              <a:gd name="connsiteY84" fmla="*/ 743319 h 1422769"/>
              <a:gd name="connsiteX85" fmla="*/ 134976 w 601701"/>
              <a:gd name="connsiteY85" fmla="*/ 781419 h 1422769"/>
              <a:gd name="connsiteX86" fmla="*/ 128626 w 601701"/>
              <a:gd name="connsiteY86" fmla="*/ 806819 h 1422769"/>
              <a:gd name="connsiteX87" fmla="*/ 125451 w 601701"/>
              <a:gd name="connsiteY87" fmla="*/ 822694 h 1422769"/>
              <a:gd name="connsiteX88" fmla="*/ 119101 w 601701"/>
              <a:gd name="connsiteY88" fmla="*/ 844919 h 1422769"/>
              <a:gd name="connsiteX89" fmla="*/ 112751 w 601701"/>
              <a:gd name="connsiteY89" fmla="*/ 873494 h 1422769"/>
              <a:gd name="connsiteX90" fmla="*/ 109576 w 601701"/>
              <a:gd name="connsiteY90" fmla="*/ 895719 h 1422769"/>
              <a:gd name="connsiteX91" fmla="*/ 103226 w 601701"/>
              <a:gd name="connsiteY91" fmla="*/ 933819 h 1422769"/>
              <a:gd name="connsiteX92" fmla="*/ 96876 w 601701"/>
              <a:gd name="connsiteY92" fmla="*/ 978269 h 1422769"/>
              <a:gd name="connsiteX93" fmla="*/ 87351 w 601701"/>
              <a:gd name="connsiteY93" fmla="*/ 1000494 h 1422769"/>
              <a:gd name="connsiteX94" fmla="*/ 84176 w 601701"/>
              <a:gd name="connsiteY94" fmla="*/ 1016369 h 1422769"/>
              <a:gd name="connsiteX95" fmla="*/ 74651 w 601701"/>
              <a:gd name="connsiteY95" fmla="*/ 1041769 h 1422769"/>
              <a:gd name="connsiteX96" fmla="*/ 61951 w 601701"/>
              <a:gd name="connsiteY96" fmla="*/ 1089394 h 1422769"/>
              <a:gd name="connsiteX97" fmla="*/ 58776 w 601701"/>
              <a:gd name="connsiteY97" fmla="*/ 1105269 h 1422769"/>
              <a:gd name="connsiteX98" fmla="*/ 39726 w 601701"/>
              <a:gd name="connsiteY98" fmla="*/ 1152894 h 1422769"/>
              <a:gd name="connsiteX99" fmla="*/ 27026 w 601701"/>
              <a:gd name="connsiteY99" fmla="*/ 1178294 h 1422769"/>
              <a:gd name="connsiteX100" fmla="*/ 20676 w 601701"/>
              <a:gd name="connsiteY100" fmla="*/ 1200519 h 1422769"/>
              <a:gd name="connsiteX101" fmla="*/ 17501 w 601701"/>
              <a:gd name="connsiteY101" fmla="*/ 1210044 h 1422769"/>
              <a:gd name="connsiteX102" fmla="*/ 11151 w 601701"/>
              <a:gd name="connsiteY102" fmla="*/ 1219569 h 1422769"/>
              <a:gd name="connsiteX103" fmla="*/ 4801 w 601701"/>
              <a:gd name="connsiteY103" fmla="*/ 1381494 h 1422769"/>
              <a:gd name="connsiteX104" fmla="*/ 14326 w 601701"/>
              <a:gd name="connsiteY104" fmla="*/ 1416419 h 1422769"/>
              <a:gd name="connsiteX105" fmla="*/ 36551 w 601701"/>
              <a:gd name="connsiteY105" fmla="*/ 1416419 h 1422769"/>
              <a:gd name="connsiteX0" fmla="*/ 36551 w 601701"/>
              <a:gd name="connsiteY0" fmla="*/ 1416419 h 1422769"/>
              <a:gd name="connsiteX1" fmla="*/ 52426 w 601701"/>
              <a:gd name="connsiteY1" fmla="*/ 1413244 h 1422769"/>
              <a:gd name="connsiteX2" fmla="*/ 61951 w 601701"/>
              <a:gd name="connsiteY2" fmla="*/ 1419594 h 1422769"/>
              <a:gd name="connsiteX3" fmla="*/ 74651 w 601701"/>
              <a:gd name="connsiteY3" fmla="*/ 1422769 h 1422769"/>
              <a:gd name="connsiteX4" fmla="*/ 109576 w 601701"/>
              <a:gd name="connsiteY4" fmla="*/ 1416419 h 1422769"/>
              <a:gd name="connsiteX5" fmla="*/ 119101 w 601701"/>
              <a:gd name="connsiteY5" fmla="*/ 1410069 h 1422769"/>
              <a:gd name="connsiteX6" fmla="*/ 131801 w 601701"/>
              <a:gd name="connsiteY6" fmla="*/ 1403719 h 1422769"/>
              <a:gd name="connsiteX7" fmla="*/ 141326 w 601701"/>
              <a:gd name="connsiteY7" fmla="*/ 1400544 h 1422769"/>
              <a:gd name="connsiteX8" fmla="*/ 173076 w 601701"/>
              <a:gd name="connsiteY8" fmla="*/ 1381494 h 1422769"/>
              <a:gd name="connsiteX9" fmla="*/ 185776 w 601701"/>
              <a:gd name="connsiteY9" fmla="*/ 1378319 h 1422769"/>
              <a:gd name="connsiteX10" fmla="*/ 233401 w 601701"/>
              <a:gd name="connsiteY10" fmla="*/ 1362444 h 1422769"/>
              <a:gd name="connsiteX11" fmla="*/ 246101 w 601701"/>
              <a:gd name="connsiteY11" fmla="*/ 1359269 h 1422769"/>
              <a:gd name="connsiteX12" fmla="*/ 258801 w 601701"/>
              <a:gd name="connsiteY12" fmla="*/ 1356094 h 1422769"/>
              <a:gd name="connsiteX13" fmla="*/ 268326 w 601701"/>
              <a:gd name="connsiteY13" fmla="*/ 1349744 h 1422769"/>
              <a:gd name="connsiteX14" fmla="*/ 309601 w 601701"/>
              <a:gd name="connsiteY14" fmla="*/ 1340219 h 1422769"/>
              <a:gd name="connsiteX15" fmla="*/ 335001 w 601701"/>
              <a:gd name="connsiteY15" fmla="*/ 1330694 h 1422769"/>
              <a:gd name="connsiteX16" fmla="*/ 354051 w 601701"/>
              <a:gd name="connsiteY16" fmla="*/ 1327519 h 1422769"/>
              <a:gd name="connsiteX17" fmla="*/ 385801 w 601701"/>
              <a:gd name="connsiteY17" fmla="*/ 1317994 h 1422769"/>
              <a:gd name="connsiteX18" fmla="*/ 414376 w 601701"/>
              <a:gd name="connsiteY18" fmla="*/ 1314819 h 1422769"/>
              <a:gd name="connsiteX19" fmla="*/ 487401 w 601701"/>
              <a:gd name="connsiteY19" fmla="*/ 1305294 h 1422769"/>
              <a:gd name="connsiteX20" fmla="*/ 500101 w 601701"/>
              <a:gd name="connsiteY20" fmla="*/ 1302119 h 1422769"/>
              <a:gd name="connsiteX21" fmla="*/ 522326 w 601701"/>
              <a:gd name="connsiteY21" fmla="*/ 1295769 h 1422769"/>
              <a:gd name="connsiteX22" fmla="*/ 579476 w 601701"/>
              <a:gd name="connsiteY22" fmla="*/ 1286244 h 1422769"/>
              <a:gd name="connsiteX23" fmla="*/ 598526 w 601701"/>
              <a:gd name="connsiteY23" fmla="*/ 1283069 h 1422769"/>
              <a:gd name="connsiteX24" fmla="*/ 595351 w 601701"/>
              <a:gd name="connsiteY24" fmla="*/ 1270369 h 1422769"/>
              <a:gd name="connsiteX25" fmla="*/ 582651 w 601701"/>
              <a:gd name="connsiteY25" fmla="*/ 1251319 h 1422769"/>
              <a:gd name="connsiteX26" fmla="*/ 582651 w 601701"/>
              <a:gd name="connsiteY26" fmla="*/ 1203694 h 1422769"/>
              <a:gd name="connsiteX27" fmla="*/ 595351 w 601701"/>
              <a:gd name="connsiteY27" fmla="*/ 1190994 h 1422769"/>
              <a:gd name="connsiteX28" fmla="*/ 601701 w 601701"/>
              <a:gd name="connsiteY28" fmla="*/ 1181469 h 1422769"/>
              <a:gd name="connsiteX29" fmla="*/ 595351 w 601701"/>
              <a:gd name="connsiteY29" fmla="*/ 1165594 h 1422769"/>
              <a:gd name="connsiteX30" fmla="*/ 541376 w 601701"/>
              <a:gd name="connsiteY30" fmla="*/ 1146544 h 1422769"/>
              <a:gd name="connsiteX31" fmla="*/ 528676 w 601701"/>
              <a:gd name="connsiteY31" fmla="*/ 1140194 h 1422769"/>
              <a:gd name="connsiteX32" fmla="*/ 519151 w 601701"/>
              <a:gd name="connsiteY32" fmla="*/ 1137019 h 1422769"/>
              <a:gd name="connsiteX33" fmla="*/ 512801 w 601701"/>
              <a:gd name="connsiteY33" fmla="*/ 1127494 h 1422769"/>
              <a:gd name="connsiteX34" fmla="*/ 522326 w 601701"/>
              <a:gd name="connsiteY34" fmla="*/ 1095744 h 1422769"/>
              <a:gd name="connsiteX35" fmla="*/ 538201 w 601701"/>
              <a:gd name="connsiteY35" fmla="*/ 1063994 h 1422769"/>
              <a:gd name="connsiteX36" fmla="*/ 544551 w 601701"/>
              <a:gd name="connsiteY36" fmla="*/ 1041769 h 1422769"/>
              <a:gd name="connsiteX37" fmla="*/ 550901 w 601701"/>
              <a:gd name="connsiteY37" fmla="*/ 1016369 h 1422769"/>
              <a:gd name="connsiteX38" fmla="*/ 547726 w 601701"/>
              <a:gd name="connsiteY38" fmla="*/ 984619 h 1422769"/>
              <a:gd name="connsiteX39" fmla="*/ 538201 w 601701"/>
              <a:gd name="connsiteY39" fmla="*/ 975094 h 1422769"/>
              <a:gd name="connsiteX40" fmla="*/ 535026 w 601701"/>
              <a:gd name="connsiteY40" fmla="*/ 962394 h 1422769"/>
              <a:gd name="connsiteX41" fmla="*/ 528676 w 601701"/>
              <a:gd name="connsiteY41" fmla="*/ 952869 h 1422769"/>
              <a:gd name="connsiteX42" fmla="*/ 525501 w 601701"/>
              <a:gd name="connsiteY42" fmla="*/ 911594 h 1422769"/>
              <a:gd name="connsiteX43" fmla="*/ 535026 w 601701"/>
              <a:gd name="connsiteY43" fmla="*/ 898894 h 1422769"/>
              <a:gd name="connsiteX44" fmla="*/ 541376 w 601701"/>
              <a:gd name="connsiteY44" fmla="*/ 886194 h 1422769"/>
              <a:gd name="connsiteX45" fmla="*/ 538201 w 601701"/>
              <a:gd name="connsiteY45" fmla="*/ 873494 h 1422769"/>
              <a:gd name="connsiteX46" fmla="*/ 522326 w 601701"/>
              <a:gd name="connsiteY46" fmla="*/ 857619 h 1422769"/>
              <a:gd name="connsiteX47" fmla="*/ 515976 w 601701"/>
              <a:gd name="connsiteY47" fmla="*/ 838569 h 1422769"/>
              <a:gd name="connsiteX48" fmla="*/ 490576 w 601701"/>
              <a:gd name="connsiteY48" fmla="*/ 835394 h 1422769"/>
              <a:gd name="connsiteX49" fmla="*/ 481051 w 601701"/>
              <a:gd name="connsiteY49" fmla="*/ 822694 h 1422769"/>
              <a:gd name="connsiteX50" fmla="*/ 474701 w 601701"/>
              <a:gd name="connsiteY50" fmla="*/ 800469 h 1422769"/>
              <a:gd name="connsiteX51" fmla="*/ 468351 w 601701"/>
              <a:gd name="connsiteY51" fmla="*/ 784594 h 1422769"/>
              <a:gd name="connsiteX52" fmla="*/ 458826 w 601701"/>
              <a:gd name="connsiteY52" fmla="*/ 673469 h 1422769"/>
              <a:gd name="connsiteX53" fmla="*/ 446126 w 601701"/>
              <a:gd name="connsiteY53" fmla="*/ 657594 h 1422769"/>
              <a:gd name="connsiteX54" fmla="*/ 379451 w 601701"/>
              <a:gd name="connsiteY54" fmla="*/ 644895 h 1422769"/>
              <a:gd name="connsiteX55" fmla="*/ 347701 w 601701"/>
              <a:gd name="connsiteY55" fmla="*/ 609969 h 1422769"/>
              <a:gd name="connsiteX56" fmla="*/ 315951 w 601701"/>
              <a:gd name="connsiteY56" fmla="*/ 540119 h 1422769"/>
              <a:gd name="connsiteX57" fmla="*/ 306426 w 601701"/>
              <a:gd name="connsiteY57" fmla="*/ 467094 h 1422769"/>
              <a:gd name="connsiteX58" fmla="*/ 350876 w 601701"/>
              <a:gd name="connsiteY58" fmla="*/ 406770 h 1422769"/>
              <a:gd name="connsiteX59" fmla="*/ 398501 w 601701"/>
              <a:gd name="connsiteY59" fmla="*/ 381369 h 1422769"/>
              <a:gd name="connsiteX60" fmla="*/ 392151 w 601701"/>
              <a:gd name="connsiteY60" fmla="*/ 317869 h 1422769"/>
              <a:gd name="connsiteX61" fmla="*/ 439776 w 601701"/>
              <a:gd name="connsiteY61" fmla="*/ 257544 h 1422769"/>
              <a:gd name="connsiteX62" fmla="*/ 423901 w 601701"/>
              <a:gd name="connsiteY62" fmla="*/ 203569 h 1422769"/>
              <a:gd name="connsiteX63" fmla="*/ 487401 w 601701"/>
              <a:gd name="connsiteY63" fmla="*/ 130544 h 1422769"/>
              <a:gd name="connsiteX64" fmla="*/ 547726 w 601701"/>
              <a:gd name="connsiteY64" fmla="*/ 67044 h 1422769"/>
              <a:gd name="connsiteX65" fmla="*/ 557251 w 601701"/>
              <a:gd name="connsiteY65" fmla="*/ 369 h 1422769"/>
              <a:gd name="connsiteX66" fmla="*/ 471526 w 601701"/>
              <a:gd name="connsiteY66" fmla="*/ 41644 h 1422769"/>
              <a:gd name="connsiteX67" fmla="*/ 354051 w 601701"/>
              <a:gd name="connsiteY67" fmla="*/ 73394 h 1422769"/>
              <a:gd name="connsiteX68" fmla="*/ 303251 w 601701"/>
              <a:gd name="connsiteY68" fmla="*/ 114669 h 1422769"/>
              <a:gd name="connsiteX69" fmla="*/ 242926 w 601701"/>
              <a:gd name="connsiteY69" fmla="*/ 130544 h 1422769"/>
              <a:gd name="connsiteX70" fmla="*/ 169901 w 601701"/>
              <a:gd name="connsiteY70" fmla="*/ 194044 h 1422769"/>
              <a:gd name="connsiteX71" fmla="*/ 154026 w 601701"/>
              <a:gd name="connsiteY71" fmla="*/ 257544 h 1422769"/>
              <a:gd name="connsiteX72" fmla="*/ 150851 w 601701"/>
              <a:gd name="connsiteY72" fmla="*/ 267069 h 1422769"/>
              <a:gd name="connsiteX73" fmla="*/ 157201 w 601701"/>
              <a:gd name="connsiteY73" fmla="*/ 368669 h 1422769"/>
              <a:gd name="connsiteX74" fmla="*/ 160376 w 601701"/>
              <a:gd name="connsiteY74" fmla="*/ 384544 h 1422769"/>
              <a:gd name="connsiteX75" fmla="*/ 166726 w 601701"/>
              <a:gd name="connsiteY75" fmla="*/ 514719 h 1422769"/>
              <a:gd name="connsiteX76" fmla="*/ 169901 w 601701"/>
              <a:gd name="connsiteY76" fmla="*/ 536944 h 1422769"/>
              <a:gd name="connsiteX77" fmla="*/ 176251 w 601701"/>
              <a:gd name="connsiteY77" fmla="*/ 559169 h 1422769"/>
              <a:gd name="connsiteX78" fmla="*/ 182601 w 601701"/>
              <a:gd name="connsiteY78" fmla="*/ 584569 h 1422769"/>
              <a:gd name="connsiteX79" fmla="*/ 185776 w 601701"/>
              <a:gd name="connsiteY79" fmla="*/ 597269 h 1422769"/>
              <a:gd name="connsiteX80" fmla="*/ 182601 w 601701"/>
              <a:gd name="connsiteY80" fmla="*/ 644894 h 1422769"/>
              <a:gd name="connsiteX81" fmla="*/ 176251 w 601701"/>
              <a:gd name="connsiteY81" fmla="*/ 657594 h 1422769"/>
              <a:gd name="connsiteX82" fmla="*/ 160376 w 601701"/>
              <a:gd name="connsiteY82" fmla="*/ 695694 h 1422769"/>
              <a:gd name="connsiteX83" fmla="*/ 150851 w 601701"/>
              <a:gd name="connsiteY83" fmla="*/ 717919 h 1422769"/>
              <a:gd name="connsiteX84" fmla="*/ 141326 w 601701"/>
              <a:gd name="connsiteY84" fmla="*/ 743319 h 1422769"/>
              <a:gd name="connsiteX85" fmla="*/ 134976 w 601701"/>
              <a:gd name="connsiteY85" fmla="*/ 781419 h 1422769"/>
              <a:gd name="connsiteX86" fmla="*/ 128626 w 601701"/>
              <a:gd name="connsiteY86" fmla="*/ 806819 h 1422769"/>
              <a:gd name="connsiteX87" fmla="*/ 125451 w 601701"/>
              <a:gd name="connsiteY87" fmla="*/ 822694 h 1422769"/>
              <a:gd name="connsiteX88" fmla="*/ 119101 w 601701"/>
              <a:gd name="connsiteY88" fmla="*/ 844919 h 1422769"/>
              <a:gd name="connsiteX89" fmla="*/ 112751 w 601701"/>
              <a:gd name="connsiteY89" fmla="*/ 873494 h 1422769"/>
              <a:gd name="connsiteX90" fmla="*/ 109576 w 601701"/>
              <a:gd name="connsiteY90" fmla="*/ 895719 h 1422769"/>
              <a:gd name="connsiteX91" fmla="*/ 103226 w 601701"/>
              <a:gd name="connsiteY91" fmla="*/ 933819 h 1422769"/>
              <a:gd name="connsiteX92" fmla="*/ 96876 w 601701"/>
              <a:gd name="connsiteY92" fmla="*/ 978269 h 1422769"/>
              <a:gd name="connsiteX93" fmla="*/ 87351 w 601701"/>
              <a:gd name="connsiteY93" fmla="*/ 1000494 h 1422769"/>
              <a:gd name="connsiteX94" fmla="*/ 84176 w 601701"/>
              <a:gd name="connsiteY94" fmla="*/ 1016369 h 1422769"/>
              <a:gd name="connsiteX95" fmla="*/ 74651 w 601701"/>
              <a:gd name="connsiteY95" fmla="*/ 1041769 h 1422769"/>
              <a:gd name="connsiteX96" fmla="*/ 61951 w 601701"/>
              <a:gd name="connsiteY96" fmla="*/ 1089394 h 1422769"/>
              <a:gd name="connsiteX97" fmla="*/ 58776 w 601701"/>
              <a:gd name="connsiteY97" fmla="*/ 1105269 h 1422769"/>
              <a:gd name="connsiteX98" fmla="*/ 39726 w 601701"/>
              <a:gd name="connsiteY98" fmla="*/ 1152894 h 1422769"/>
              <a:gd name="connsiteX99" fmla="*/ 27026 w 601701"/>
              <a:gd name="connsiteY99" fmla="*/ 1178294 h 1422769"/>
              <a:gd name="connsiteX100" fmla="*/ 20676 w 601701"/>
              <a:gd name="connsiteY100" fmla="*/ 1200519 h 1422769"/>
              <a:gd name="connsiteX101" fmla="*/ 17501 w 601701"/>
              <a:gd name="connsiteY101" fmla="*/ 1210044 h 1422769"/>
              <a:gd name="connsiteX102" fmla="*/ 11151 w 601701"/>
              <a:gd name="connsiteY102" fmla="*/ 1219569 h 1422769"/>
              <a:gd name="connsiteX103" fmla="*/ 4801 w 601701"/>
              <a:gd name="connsiteY103" fmla="*/ 1381494 h 1422769"/>
              <a:gd name="connsiteX104" fmla="*/ 14326 w 601701"/>
              <a:gd name="connsiteY104" fmla="*/ 1416419 h 1422769"/>
              <a:gd name="connsiteX105" fmla="*/ 36551 w 601701"/>
              <a:gd name="connsiteY105" fmla="*/ 1416419 h 1422769"/>
              <a:gd name="connsiteX0" fmla="*/ 36551 w 601701"/>
              <a:gd name="connsiteY0" fmla="*/ 1416419 h 1422769"/>
              <a:gd name="connsiteX1" fmla="*/ 52426 w 601701"/>
              <a:gd name="connsiteY1" fmla="*/ 1413244 h 1422769"/>
              <a:gd name="connsiteX2" fmla="*/ 61951 w 601701"/>
              <a:gd name="connsiteY2" fmla="*/ 1419594 h 1422769"/>
              <a:gd name="connsiteX3" fmla="*/ 74651 w 601701"/>
              <a:gd name="connsiteY3" fmla="*/ 1422769 h 1422769"/>
              <a:gd name="connsiteX4" fmla="*/ 109576 w 601701"/>
              <a:gd name="connsiteY4" fmla="*/ 1416419 h 1422769"/>
              <a:gd name="connsiteX5" fmla="*/ 119101 w 601701"/>
              <a:gd name="connsiteY5" fmla="*/ 1410069 h 1422769"/>
              <a:gd name="connsiteX6" fmla="*/ 131801 w 601701"/>
              <a:gd name="connsiteY6" fmla="*/ 1403719 h 1422769"/>
              <a:gd name="connsiteX7" fmla="*/ 141326 w 601701"/>
              <a:gd name="connsiteY7" fmla="*/ 1400544 h 1422769"/>
              <a:gd name="connsiteX8" fmla="*/ 173076 w 601701"/>
              <a:gd name="connsiteY8" fmla="*/ 1381494 h 1422769"/>
              <a:gd name="connsiteX9" fmla="*/ 185776 w 601701"/>
              <a:gd name="connsiteY9" fmla="*/ 1378319 h 1422769"/>
              <a:gd name="connsiteX10" fmla="*/ 233401 w 601701"/>
              <a:gd name="connsiteY10" fmla="*/ 1362444 h 1422769"/>
              <a:gd name="connsiteX11" fmla="*/ 246101 w 601701"/>
              <a:gd name="connsiteY11" fmla="*/ 1359269 h 1422769"/>
              <a:gd name="connsiteX12" fmla="*/ 258801 w 601701"/>
              <a:gd name="connsiteY12" fmla="*/ 1356094 h 1422769"/>
              <a:gd name="connsiteX13" fmla="*/ 268326 w 601701"/>
              <a:gd name="connsiteY13" fmla="*/ 1349744 h 1422769"/>
              <a:gd name="connsiteX14" fmla="*/ 309601 w 601701"/>
              <a:gd name="connsiteY14" fmla="*/ 1340219 h 1422769"/>
              <a:gd name="connsiteX15" fmla="*/ 335001 w 601701"/>
              <a:gd name="connsiteY15" fmla="*/ 1330694 h 1422769"/>
              <a:gd name="connsiteX16" fmla="*/ 354051 w 601701"/>
              <a:gd name="connsiteY16" fmla="*/ 1327519 h 1422769"/>
              <a:gd name="connsiteX17" fmla="*/ 385801 w 601701"/>
              <a:gd name="connsiteY17" fmla="*/ 1317994 h 1422769"/>
              <a:gd name="connsiteX18" fmla="*/ 414376 w 601701"/>
              <a:gd name="connsiteY18" fmla="*/ 1314819 h 1422769"/>
              <a:gd name="connsiteX19" fmla="*/ 487401 w 601701"/>
              <a:gd name="connsiteY19" fmla="*/ 1305294 h 1422769"/>
              <a:gd name="connsiteX20" fmla="*/ 500101 w 601701"/>
              <a:gd name="connsiteY20" fmla="*/ 1302119 h 1422769"/>
              <a:gd name="connsiteX21" fmla="*/ 522326 w 601701"/>
              <a:gd name="connsiteY21" fmla="*/ 1295769 h 1422769"/>
              <a:gd name="connsiteX22" fmla="*/ 579476 w 601701"/>
              <a:gd name="connsiteY22" fmla="*/ 1286244 h 1422769"/>
              <a:gd name="connsiteX23" fmla="*/ 598526 w 601701"/>
              <a:gd name="connsiteY23" fmla="*/ 1283069 h 1422769"/>
              <a:gd name="connsiteX24" fmla="*/ 595351 w 601701"/>
              <a:gd name="connsiteY24" fmla="*/ 1270369 h 1422769"/>
              <a:gd name="connsiteX25" fmla="*/ 582651 w 601701"/>
              <a:gd name="connsiteY25" fmla="*/ 1251319 h 1422769"/>
              <a:gd name="connsiteX26" fmla="*/ 582651 w 601701"/>
              <a:gd name="connsiteY26" fmla="*/ 1203694 h 1422769"/>
              <a:gd name="connsiteX27" fmla="*/ 595351 w 601701"/>
              <a:gd name="connsiteY27" fmla="*/ 1190994 h 1422769"/>
              <a:gd name="connsiteX28" fmla="*/ 601701 w 601701"/>
              <a:gd name="connsiteY28" fmla="*/ 1181469 h 1422769"/>
              <a:gd name="connsiteX29" fmla="*/ 595351 w 601701"/>
              <a:gd name="connsiteY29" fmla="*/ 1165594 h 1422769"/>
              <a:gd name="connsiteX30" fmla="*/ 541376 w 601701"/>
              <a:gd name="connsiteY30" fmla="*/ 1146544 h 1422769"/>
              <a:gd name="connsiteX31" fmla="*/ 528676 w 601701"/>
              <a:gd name="connsiteY31" fmla="*/ 1140194 h 1422769"/>
              <a:gd name="connsiteX32" fmla="*/ 519151 w 601701"/>
              <a:gd name="connsiteY32" fmla="*/ 1137019 h 1422769"/>
              <a:gd name="connsiteX33" fmla="*/ 512801 w 601701"/>
              <a:gd name="connsiteY33" fmla="*/ 1127494 h 1422769"/>
              <a:gd name="connsiteX34" fmla="*/ 522326 w 601701"/>
              <a:gd name="connsiteY34" fmla="*/ 1095744 h 1422769"/>
              <a:gd name="connsiteX35" fmla="*/ 538201 w 601701"/>
              <a:gd name="connsiteY35" fmla="*/ 1063994 h 1422769"/>
              <a:gd name="connsiteX36" fmla="*/ 544551 w 601701"/>
              <a:gd name="connsiteY36" fmla="*/ 1041769 h 1422769"/>
              <a:gd name="connsiteX37" fmla="*/ 550901 w 601701"/>
              <a:gd name="connsiteY37" fmla="*/ 1016369 h 1422769"/>
              <a:gd name="connsiteX38" fmla="*/ 547726 w 601701"/>
              <a:gd name="connsiteY38" fmla="*/ 984619 h 1422769"/>
              <a:gd name="connsiteX39" fmla="*/ 538201 w 601701"/>
              <a:gd name="connsiteY39" fmla="*/ 975094 h 1422769"/>
              <a:gd name="connsiteX40" fmla="*/ 535026 w 601701"/>
              <a:gd name="connsiteY40" fmla="*/ 962394 h 1422769"/>
              <a:gd name="connsiteX41" fmla="*/ 528676 w 601701"/>
              <a:gd name="connsiteY41" fmla="*/ 952869 h 1422769"/>
              <a:gd name="connsiteX42" fmla="*/ 525501 w 601701"/>
              <a:gd name="connsiteY42" fmla="*/ 911594 h 1422769"/>
              <a:gd name="connsiteX43" fmla="*/ 535026 w 601701"/>
              <a:gd name="connsiteY43" fmla="*/ 898894 h 1422769"/>
              <a:gd name="connsiteX44" fmla="*/ 541376 w 601701"/>
              <a:gd name="connsiteY44" fmla="*/ 886194 h 1422769"/>
              <a:gd name="connsiteX45" fmla="*/ 538201 w 601701"/>
              <a:gd name="connsiteY45" fmla="*/ 873494 h 1422769"/>
              <a:gd name="connsiteX46" fmla="*/ 522326 w 601701"/>
              <a:gd name="connsiteY46" fmla="*/ 857619 h 1422769"/>
              <a:gd name="connsiteX47" fmla="*/ 515976 w 601701"/>
              <a:gd name="connsiteY47" fmla="*/ 838569 h 1422769"/>
              <a:gd name="connsiteX48" fmla="*/ 490576 w 601701"/>
              <a:gd name="connsiteY48" fmla="*/ 835394 h 1422769"/>
              <a:gd name="connsiteX49" fmla="*/ 481051 w 601701"/>
              <a:gd name="connsiteY49" fmla="*/ 822694 h 1422769"/>
              <a:gd name="connsiteX50" fmla="*/ 474701 w 601701"/>
              <a:gd name="connsiteY50" fmla="*/ 800469 h 1422769"/>
              <a:gd name="connsiteX51" fmla="*/ 468351 w 601701"/>
              <a:gd name="connsiteY51" fmla="*/ 784594 h 1422769"/>
              <a:gd name="connsiteX52" fmla="*/ 458826 w 601701"/>
              <a:gd name="connsiteY52" fmla="*/ 673469 h 1422769"/>
              <a:gd name="connsiteX53" fmla="*/ 446126 w 601701"/>
              <a:gd name="connsiteY53" fmla="*/ 657594 h 1422769"/>
              <a:gd name="connsiteX54" fmla="*/ 379451 w 601701"/>
              <a:gd name="connsiteY54" fmla="*/ 644895 h 1422769"/>
              <a:gd name="connsiteX55" fmla="*/ 347701 w 601701"/>
              <a:gd name="connsiteY55" fmla="*/ 609969 h 1422769"/>
              <a:gd name="connsiteX56" fmla="*/ 315951 w 601701"/>
              <a:gd name="connsiteY56" fmla="*/ 540119 h 1422769"/>
              <a:gd name="connsiteX57" fmla="*/ 306426 w 601701"/>
              <a:gd name="connsiteY57" fmla="*/ 467094 h 1422769"/>
              <a:gd name="connsiteX58" fmla="*/ 350876 w 601701"/>
              <a:gd name="connsiteY58" fmla="*/ 409945 h 1422769"/>
              <a:gd name="connsiteX59" fmla="*/ 398501 w 601701"/>
              <a:gd name="connsiteY59" fmla="*/ 381369 h 1422769"/>
              <a:gd name="connsiteX60" fmla="*/ 392151 w 601701"/>
              <a:gd name="connsiteY60" fmla="*/ 317869 h 1422769"/>
              <a:gd name="connsiteX61" fmla="*/ 439776 w 601701"/>
              <a:gd name="connsiteY61" fmla="*/ 257544 h 1422769"/>
              <a:gd name="connsiteX62" fmla="*/ 423901 w 601701"/>
              <a:gd name="connsiteY62" fmla="*/ 203569 h 1422769"/>
              <a:gd name="connsiteX63" fmla="*/ 487401 w 601701"/>
              <a:gd name="connsiteY63" fmla="*/ 130544 h 1422769"/>
              <a:gd name="connsiteX64" fmla="*/ 547726 w 601701"/>
              <a:gd name="connsiteY64" fmla="*/ 67044 h 1422769"/>
              <a:gd name="connsiteX65" fmla="*/ 557251 w 601701"/>
              <a:gd name="connsiteY65" fmla="*/ 369 h 1422769"/>
              <a:gd name="connsiteX66" fmla="*/ 471526 w 601701"/>
              <a:gd name="connsiteY66" fmla="*/ 41644 h 1422769"/>
              <a:gd name="connsiteX67" fmla="*/ 354051 w 601701"/>
              <a:gd name="connsiteY67" fmla="*/ 73394 h 1422769"/>
              <a:gd name="connsiteX68" fmla="*/ 303251 w 601701"/>
              <a:gd name="connsiteY68" fmla="*/ 114669 h 1422769"/>
              <a:gd name="connsiteX69" fmla="*/ 242926 w 601701"/>
              <a:gd name="connsiteY69" fmla="*/ 130544 h 1422769"/>
              <a:gd name="connsiteX70" fmla="*/ 169901 w 601701"/>
              <a:gd name="connsiteY70" fmla="*/ 194044 h 1422769"/>
              <a:gd name="connsiteX71" fmla="*/ 154026 w 601701"/>
              <a:gd name="connsiteY71" fmla="*/ 257544 h 1422769"/>
              <a:gd name="connsiteX72" fmla="*/ 150851 w 601701"/>
              <a:gd name="connsiteY72" fmla="*/ 267069 h 1422769"/>
              <a:gd name="connsiteX73" fmla="*/ 157201 w 601701"/>
              <a:gd name="connsiteY73" fmla="*/ 368669 h 1422769"/>
              <a:gd name="connsiteX74" fmla="*/ 160376 w 601701"/>
              <a:gd name="connsiteY74" fmla="*/ 384544 h 1422769"/>
              <a:gd name="connsiteX75" fmla="*/ 166726 w 601701"/>
              <a:gd name="connsiteY75" fmla="*/ 514719 h 1422769"/>
              <a:gd name="connsiteX76" fmla="*/ 169901 w 601701"/>
              <a:gd name="connsiteY76" fmla="*/ 536944 h 1422769"/>
              <a:gd name="connsiteX77" fmla="*/ 176251 w 601701"/>
              <a:gd name="connsiteY77" fmla="*/ 559169 h 1422769"/>
              <a:gd name="connsiteX78" fmla="*/ 182601 w 601701"/>
              <a:gd name="connsiteY78" fmla="*/ 584569 h 1422769"/>
              <a:gd name="connsiteX79" fmla="*/ 185776 w 601701"/>
              <a:gd name="connsiteY79" fmla="*/ 597269 h 1422769"/>
              <a:gd name="connsiteX80" fmla="*/ 182601 w 601701"/>
              <a:gd name="connsiteY80" fmla="*/ 644894 h 1422769"/>
              <a:gd name="connsiteX81" fmla="*/ 176251 w 601701"/>
              <a:gd name="connsiteY81" fmla="*/ 657594 h 1422769"/>
              <a:gd name="connsiteX82" fmla="*/ 160376 w 601701"/>
              <a:gd name="connsiteY82" fmla="*/ 695694 h 1422769"/>
              <a:gd name="connsiteX83" fmla="*/ 150851 w 601701"/>
              <a:gd name="connsiteY83" fmla="*/ 717919 h 1422769"/>
              <a:gd name="connsiteX84" fmla="*/ 141326 w 601701"/>
              <a:gd name="connsiteY84" fmla="*/ 743319 h 1422769"/>
              <a:gd name="connsiteX85" fmla="*/ 134976 w 601701"/>
              <a:gd name="connsiteY85" fmla="*/ 781419 h 1422769"/>
              <a:gd name="connsiteX86" fmla="*/ 128626 w 601701"/>
              <a:gd name="connsiteY86" fmla="*/ 806819 h 1422769"/>
              <a:gd name="connsiteX87" fmla="*/ 125451 w 601701"/>
              <a:gd name="connsiteY87" fmla="*/ 822694 h 1422769"/>
              <a:gd name="connsiteX88" fmla="*/ 119101 w 601701"/>
              <a:gd name="connsiteY88" fmla="*/ 844919 h 1422769"/>
              <a:gd name="connsiteX89" fmla="*/ 112751 w 601701"/>
              <a:gd name="connsiteY89" fmla="*/ 873494 h 1422769"/>
              <a:gd name="connsiteX90" fmla="*/ 109576 w 601701"/>
              <a:gd name="connsiteY90" fmla="*/ 895719 h 1422769"/>
              <a:gd name="connsiteX91" fmla="*/ 103226 w 601701"/>
              <a:gd name="connsiteY91" fmla="*/ 933819 h 1422769"/>
              <a:gd name="connsiteX92" fmla="*/ 96876 w 601701"/>
              <a:gd name="connsiteY92" fmla="*/ 978269 h 1422769"/>
              <a:gd name="connsiteX93" fmla="*/ 87351 w 601701"/>
              <a:gd name="connsiteY93" fmla="*/ 1000494 h 1422769"/>
              <a:gd name="connsiteX94" fmla="*/ 84176 w 601701"/>
              <a:gd name="connsiteY94" fmla="*/ 1016369 h 1422769"/>
              <a:gd name="connsiteX95" fmla="*/ 74651 w 601701"/>
              <a:gd name="connsiteY95" fmla="*/ 1041769 h 1422769"/>
              <a:gd name="connsiteX96" fmla="*/ 61951 w 601701"/>
              <a:gd name="connsiteY96" fmla="*/ 1089394 h 1422769"/>
              <a:gd name="connsiteX97" fmla="*/ 58776 w 601701"/>
              <a:gd name="connsiteY97" fmla="*/ 1105269 h 1422769"/>
              <a:gd name="connsiteX98" fmla="*/ 39726 w 601701"/>
              <a:gd name="connsiteY98" fmla="*/ 1152894 h 1422769"/>
              <a:gd name="connsiteX99" fmla="*/ 27026 w 601701"/>
              <a:gd name="connsiteY99" fmla="*/ 1178294 h 1422769"/>
              <a:gd name="connsiteX100" fmla="*/ 20676 w 601701"/>
              <a:gd name="connsiteY100" fmla="*/ 1200519 h 1422769"/>
              <a:gd name="connsiteX101" fmla="*/ 17501 w 601701"/>
              <a:gd name="connsiteY101" fmla="*/ 1210044 h 1422769"/>
              <a:gd name="connsiteX102" fmla="*/ 11151 w 601701"/>
              <a:gd name="connsiteY102" fmla="*/ 1219569 h 1422769"/>
              <a:gd name="connsiteX103" fmla="*/ 4801 w 601701"/>
              <a:gd name="connsiteY103" fmla="*/ 1381494 h 1422769"/>
              <a:gd name="connsiteX104" fmla="*/ 14326 w 601701"/>
              <a:gd name="connsiteY104" fmla="*/ 1416419 h 1422769"/>
              <a:gd name="connsiteX105" fmla="*/ 36551 w 601701"/>
              <a:gd name="connsiteY105" fmla="*/ 1416419 h 1422769"/>
              <a:gd name="connsiteX0" fmla="*/ 36551 w 601701"/>
              <a:gd name="connsiteY0" fmla="*/ 1416419 h 1422769"/>
              <a:gd name="connsiteX1" fmla="*/ 52426 w 601701"/>
              <a:gd name="connsiteY1" fmla="*/ 1413244 h 1422769"/>
              <a:gd name="connsiteX2" fmla="*/ 61951 w 601701"/>
              <a:gd name="connsiteY2" fmla="*/ 1419594 h 1422769"/>
              <a:gd name="connsiteX3" fmla="*/ 74651 w 601701"/>
              <a:gd name="connsiteY3" fmla="*/ 1422769 h 1422769"/>
              <a:gd name="connsiteX4" fmla="*/ 109576 w 601701"/>
              <a:gd name="connsiteY4" fmla="*/ 1416419 h 1422769"/>
              <a:gd name="connsiteX5" fmla="*/ 119101 w 601701"/>
              <a:gd name="connsiteY5" fmla="*/ 1410069 h 1422769"/>
              <a:gd name="connsiteX6" fmla="*/ 131801 w 601701"/>
              <a:gd name="connsiteY6" fmla="*/ 1403719 h 1422769"/>
              <a:gd name="connsiteX7" fmla="*/ 141326 w 601701"/>
              <a:gd name="connsiteY7" fmla="*/ 1400544 h 1422769"/>
              <a:gd name="connsiteX8" fmla="*/ 173076 w 601701"/>
              <a:gd name="connsiteY8" fmla="*/ 1381494 h 1422769"/>
              <a:gd name="connsiteX9" fmla="*/ 185776 w 601701"/>
              <a:gd name="connsiteY9" fmla="*/ 1378319 h 1422769"/>
              <a:gd name="connsiteX10" fmla="*/ 233401 w 601701"/>
              <a:gd name="connsiteY10" fmla="*/ 1362444 h 1422769"/>
              <a:gd name="connsiteX11" fmla="*/ 246101 w 601701"/>
              <a:gd name="connsiteY11" fmla="*/ 1359269 h 1422769"/>
              <a:gd name="connsiteX12" fmla="*/ 258801 w 601701"/>
              <a:gd name="connsiteY12" fmla="*/ 1356094 h 1422769"/>
              <a:gd name="connsiteX13" fmla="*/ 268326 w 601701"/>
              <a:gd name="connsiteY13" fmla="*/ 1349744 h 1422769"/>
              <a:gd name="connsiteX14" fmla="*/ 309601 w 601701"/>
              <a:gd name="connsiteY14" fmla="*/ 1340219 h 1422769"/>
              <a:gd name="connsiteX15" fmla="*/ 335001 w 601701"/>
              <a:gd name="connsiteY15" fmla="*/ 1330694 h 1422769"/>
              <a:gd name="connsiteX16" fmla="*/ 354051 w 601701"/>
              <a:gd name="connsiteY16" fmla="*/ 1327519 h 1422769"/>
              <a:gd name="connsiteX17" fmla="*/ 385801 w 601701"/>
              <a:gd name="connsiteY17" fmla="*/ 1317994 h 1422769"/>
              <a:gd name="connsiteX18" fmla="*/ 414376 w 601701"/>
              <a:gd name="connsiteY18" fmla="*/ 1314819 h 1422769"/>
              <a:gd name="connsiteX19" fmla="*/ 487401 w 601701"/>
              <a:gd name="connsiteY19" fmla="*/ 1305294 h 1422769"/>
              <a:gd name="connsiteX20" fmla="*/ 500101 w 601701"/>
              <a:gd name="connsiteY20" fmla="*/ 1302119 h 1422769"/>
              <a:gd name="connsiteX21" fmla="*/ 522326 w 601701"/>
              <a:gd name="connsiteY21" fmla="*/ 1295769 h 1422769"/>
              <a:gd name="connsiteX22" fmla="*/ 579476 w 601701"/>
              <a:gd name="connsiteY22" fmla="*/ 1286244 h 1422769"/>
              <a:gd name="connsiteX23" fmla="*/ 598526 w 601701"/>
              <a:gd name="connsiteY23" fmla="*/ 1283069 h 1422769"/>
              <a:gd name="connsiteX24" fmla="*/ 595351 w 601701"/>
              <a:gd name="connsiteY24" fmla="*/ 1270369 h 1422769"/>
              <a:gd name="connsiteX25" fmla="*/ 582651 w 601701"/>
              <a:gd name="connsiteY25" fmla="*/ 1251319 h 1422769"/>
              <a:gd name="connsiteX26" fmla="*/ 582651 w 601701"/>
              <a:gd name="connsiteY26" fmla="*/ 1203694 h 1422769"/>
              <a:gd name="connsiteX27" fmla="*/ 595351 w 601701"/>
              <a:gd name="connsiteY27" fmla="*/ 1190994 h 1422769"/>
              <a:gd name="connsiteX28" fmla="*/ 601701 w 601701"/>
              <a:gd name="connsiteY28" fmla="*/ 1181469 h 1422769"/>
              <a:gd name="connsiteX29" fmla="*/ 595351 w 601701"/>
              <a:gd name="connsiteY29" fmla="*/ 1165594 h 1422769"/>
              <a:gd name="connsiteX30" fmla="*/ 541376 w 601701"/>
              <a:gd name="connsiteY30" fmla="*/ 1146544 h 1422769"/>
              <a:gd name="connsiteX31" fmla="*/ 528676 w 601701"/>
              <a:gd name="connsiteY31" fmla="*/ 1140194 h 1422769"/>
              <a:gd name="connsiteX32" fmla="*/ 519151 w 601701"/>
              <a:gd name="connsiteY32" fmla="*/ 1137019 h 1422769"/>
              <a:gd name="connsiteX33" fmla="*/ 512801 w 601701"/>
              <a:gd name="connsiteY33" fmla="*/ 1127494 h 1422769"/>
              <a:gd name="connsiteX34" fmla="*/ 522326 w 601701"/>
              <a:gd name="connsiteY34" fmla="*/ 1095744 h 1422769"/>
              <a:gd name="connsiteX35" fmla="*/ 538201 w 601701"/>
              <a:gd name="connsiteY35" fmla="*/ 1063994 h 1422769"/>
              <a:gd name="connsiteX36" fmla="*/ 544551 w 601701"/>
              <a:gd name="connsiteY36" fmla="*/ 1041769 h 1422769"/>
              <a:gd name="connsiteX37" fmla="*/ 550901 w 601701"/>
              <a:gd name="connsiteY37" fmla="*/ 1016369 h 1422769"/>
              <a:gd name="connsiteX38" fmla="*/ 547726 w 601701"/>
              <a:gd name="connsiteY38" fmla="*/ 984619 h 1422769"/>
              <a:gd name="connsiteX39" fmla="*/ 538201 w 601701"/>
              <a:gd name="connsiteY39" fmla="*/ 975094 h 1422769"/>
              <a:gd name="connsiteX40" fmla="*/ 535026 w 601701"/>
              <a:gd name="connsiteY40" fmla="*/ 962394 h 1422769"/>
              <a:gd name="connsiteX41" fmla="*/ 528676 w 601701"/>
              <a:gd name="connsiteY41" fmla="*/ 952869 h 1422769"/>
              <a:gd name="connsiteX42" fmla="*/ 525501 w 601701"/>
              <a:gd name="connsiteY42" fmla="*/ 911594 h 1422769"/>
              <a:gd name="connsiteX43" fmla="*/ 535026 w 601701"/>
              <a:gd name="connsiteY43" fmla="*/ 898894 h 1422769"/>
              <a:gd name="connsiteX44" fmla="*/ 541376 w 601701"/>
              <a:gd name="connsiteY44" fmla="*/ 886194 h 1422769"/>
              <a:gd name="connsiteX45" fmla="*/ 538201 w 601701"/>
              <a:gd name="connsiteY45" fmla="*/ 873494 h 1422769"/>
              <a:gd name="connsiteX46" fmla="*/ 522326 w 601701"/>
              <a:gd name="connsiteY46" fmla="*/ 857619 h 1422769"/>
              <a:gd name="connsiteX47" fmla="*/ 515976 w 601701"/>
              <a:gd name="connsiteY47" fmla="*/ 838569 h 1422769"/>
              <a:gd name="connsiteX48" fmla="*/ 490576 w 601701"/>
              <a:gd name="connsiteY48" fmla="*/ 835394 h 1422769"/>
              <a:gd name="connsiteX49" fmla="*/ 481051 w 601701"/>
              <a:gd name="connsiteY49" fmla="*/ 822694 h 1422769"/>
              <a:gd name="connsiteX50" fmla="*/ 474701 w 601701"/>
              <a:gd name="connsiteY50" fmla="*/ 800469 h 1422769"/>
              <a:gd name="connsiteX51" fmla="*/ 468351 w 601701"/>
              <a:gd name="connsiteY51" fmla="*/ 784594 h 1422769"/>
              <a:gd name="connsiteX52" fmla="*/ 458826 w 601701"/>
              <a:gd name="connsiteY52" fmla="*/ 673469 h 1422769"/>
              <a:gd name="connsiteX53" fmla="*/ 446126 w 601701"/>
              <a:gd name="connsiteY53" fmla="*/ 657594 h 1422769"/>
              <a:gd name="connsiteX54" fmla="*/ 379451 w 601701"/>
              <a:gd name="connsiteY54" fmla="*/ 644895 h 1422769"/>
              <a:gd name="connsiteX55" fmla="*/ 347701 w 601701"/>
              <a:gd name="connsiteY55" fmla="*/ 609969 h 1422769"/>
              <a:gd name="connsiteX56" fmla="*/ 315951 w 601701"/>
              <a:gd name="connsiteY56" fmla="*/ 540119 h 1422769"/>
              <a:gd name="connsiteX57" fmla="*/ 306426 w 601701"/>
              <a:gd name="connsiteY57" fmla="*/ 467094 h 1422769"/>
              <a:gd name="connsiteX58" fmla="*/ 350876 w 601701"/>
              <a:gd name="connsiteY58" fmla="*/ 409945 h 1422769"/>
              <a:gd name="connsiteX59" fmla="*/ 388976 w 601701"/>
              <a:gd name="connsiteY59" fmla="*/ 394069 h 1422769"/>
              <a:gd name="connsiteX60" fmla="*/ 392151 w 601701"/>
              <a:gd name="connsiteY60" fmla="*/ 317869 h 1422769"/>
              <a:gd name="connsiteX61" fmla="*/ 439776 w 601701"/>
              <a:gd name="connsiteY61" fmla="*/ 257544 h 1422769"/>
              <a:gd name="connsiteX62" fmla="*/ 423901 w 601701"/>
              <a:gd name="connsiteY62" fmla="*/ 203569 h 1422769"/>
              <a:gd name="connsiteX63" fmla="*/ 487401 w 601701"/>
              <a:gd name="connsiteY63" fmla="*/ 130544 h 1422769"/>
              <a:gd name="connsiteX64" fmla="*/ 547726 w 601701"/>
              <a:gd name="connsiteY64" fmla="*/ 67044 h 1422769"/>
              <a:gd name="connsiteX65" fmla="*/ 557251 w 601701"/>
              <a:gd name="connsiteY65" fmla="*/ 369 h 1422769"/>
              <a:gd name="connsiteX66" fmla="*/ 471526 w 601701"/>
              <a:gd name="connsiteY66" fmla="*/ 41644 h 1422769"/>
              <a:gd name="connsiteX67" fmla="*/ 354051 w 601701"/>
              <a:gd name="connsiteY67" fmla="*/ 73394 h 1422769"/>
              <a:gd name="connsiteX68" fmla="*/ 303251 w 601701"/>
              <a:gd name="connsiteY68" fmla="*/ 114669 h 1422769"/>
              <a:gd name="connsiteX69" fmla="*/ 242926 w 601701"/>
              <a:gd name="connsiteY69" fmla="*/ 130544 h 1422769"/>
              <a:gd name="connsiteX70" fmla="*/ 169901 w 601701"/>
              <a:gd name="connsiteY70" fmla="*/ 194044 h 1422769"/>
              <a:gd name="connsiteX71" fmla="*/ 154026 w 601701"/>
              <a:gd name="connsiteY71" fmla="*/ 257544 h 1422769"/>
              <a:gd name="connsiteX72" fmla="*/ 150851 w 601701"/>
              <a:gd name="connsiteY72" fmla="*/ 267069 h 1422769"/>
              <a:gd name="connsiteX73" fmla="*/ 157201 w 601701"/>
              <a:gd name="connsiteY73" fmla="*/ 368669 h 1422769"/>
              <a:gd name="connsiteX74" fmla="*/ 160376 w 601701"/>
              <a:gd name="connsiteY74" fmla="*/ 384544 h 1422769"/>
              <a:gd name="connsiteX75" fmla="*/ 166726 w 601701"/>
              <a:gd name="connsiteY75" fmla="*/ 514719 h 1422769"/>
              <a:gd name="connsiteX76" fmla="*/ 169901 w 601701"/>
              <a:gd name="connsiteY76" fmla="*/ 536944 h 1422769"/>
              <a:gd name="connsiteX77" fmla="*/ 176251 w 601701"/>
              <a:gd name="connsiteY77" fmla="*/ 559169 h 1422769"/>
              <a:gd name="connsiteX78" fmla="*/ 182601 w 601701"/>
              <a:gd name="connsiteY78" fmla="*/ 584569 h 1422769"/>
              <a:gd name="connsiteX79" fmla="*/ 185776 w 601701"/>
              <a:gd name="connsiteY79" fmla="*/ 597269 h 1422769"/>
              <a:gd name="connsiteX80" fmla="*/ 182601 w 601701"/>
              <a:gd name="connsiteY80" fmla="*/ 644894 h 1422769"/>
              <a:gd name="connsiteX81" fmla="*/ 176251 w 601701"/>
              <a:gd name="connsiteY81" fmla="*/ 657594 h 1422769"/>
              <a:gd name="connsiteX82" fmla="*/ 160376 w 601701"/>
              <a:gd name="connsiteY82" fmla="*/ 695694 h 1422769"/>
              <a:gd name="connsiteX83" fmla="*/ 150851 w 601701"/>
              <a:gd name="connsiteY83" fmla="*/ 717919 h 1422769"/>
              <a:gd name="connsiteX84" fmla="*/ 141326 w 601701"/>
              <a:gd name="connsiteY84" fmla="*/ 743319 h 1422769"/>
              <a:gd name="connsiteX85" fmla="*/ 134976 w 601701"/>
              <a:gd name="connsiteY85" fmla="*/ 781419 h 1422769"/>
              <a:gd name="connsiteX86" fmla="*/ 128626 w 601701"/>
              <a:gd name="connsiteY86" fmla="*/ 806819 h 1422769"/>
              <a:gd name="connsiteX87" fmla="*/ 125451 w 601701"/>
              <a:gd name="connsiteY87" fmla="*/ 822694 h 1422769"/>
              <a:gd name="connsiteX88" fmla="*/ 119101 w 601701"/>
              <a:gd name="connsiteY88" fmla="*/ 844919 h 1422769"/>
              <a:gd name="connsiteX89" fmla="*/ 112751 w 601701"/>
              <a:gd name="connsiteY89" fmla="*/ 873494 h 1422769"/>
              <a:gd name="connsiteX90" fmla="*/ 109576 w 601701"/>
              <a:gd name="connsiteY90" fmla="*/ 895719 h 1422769"/>
              <a:gd name="connsiteX91" fmla="*/ 103226 w 601701"/>
              <a:gd name="connsiteY91" fmla="*/ 933819 h 1422769"/>
              <a:gd name="connsiteX92" fmla="*/ 96876 w 601701"/>
              <a:gd name="connsiteY92" fmla="*/ 978269 h 1422769"/>
              <a:gd name="connsiteX93" fmla="*/ 87351 w 601701"/>
              <a:gd name="connsiteY93" fmla="*/ 1000494 h 1422769"/>
              <a:gd name="connsiteX94" fmla="*/ 84176 w 601701"/>
              <a:gd name="connsiteY94" fmla="*/ 1016369 h 1422769"/>
              <a:gd name="connsiteX95" fmla="*/ 74651 w 601701"/>
              <a:gd name="connsiteY95" fmla="*/ 1041769 h 1422769"/>
              <a:gd name="connsiteX96" fmla="*/ 61951 w 601701"/>
              <a:gd name="connsiteY96" fmla="*/ 1089394 h 1422769"/>
              <a:gd name="connsiteX97" fmla="*/ 58776 w 601701"/>
              <a:gd name="connsiteY97" fmla="*/ 1105269 h 1422769"/>
              <a:gd name="connsiteX98" fmla="*/ 39726 w 601701"/>
              <a:gd name="connsiteY98" fmla="*/ 1152894 h 1422769"/>
              <a:gd name="connsiteX99" fmla="*/ 27026 w 601701"/>
              <a:gd name="connsiteY99" fmla="*/ 1178294 h 1422769"/>
              <a:gd name="connsiteX100" fmla="*/ 20676 w 601701"/>
              <a:gd name="connsiteY100" fmla="*/ 1200519 h 1422769"/>
              <a:gd name="connsiteX101" fmla="*/ 17501 w 601701"/>
              <a:gd name="connsiteY101" fmla="*/ 1210044 h 1422769"/>
              <a:gd name="connsiteX102" fmla="*/ 11151 w 601701"/>
              <a:gd name="connsiteY102" fmla="*/ 1219569 h 1422769"/>
              <a:gd name="connsiteX103" fmla="*/ 4801 w 601701"/>
              <a:gd name="connsiteY103" fmla="*/ 1381494 h 1422769"/>
              <a:gd name="connsiteX104" fmla="*/ 14326 w 601701"/>
              <a:gd name="connsiteY104" fmla="*/ 1416419 h 1422769"/>
              <a:gd name="connsiteX105" fmla="*/ 36551 w 601701"/>
              <a:gd name="connsiteY105" fmla="*/ 1416419 h 1422769"/>
              <a:gd name="connsiteX0" fmla="*/ 36551 w 601701"/>
              <a:gd name="connsiteY0" fmla="*/ 1416419 h 1422769"/>
              <a:gd name="connsiteX1" fmla="*/ 52426 w 601701"/>
              <a:gd name="connsiteY1" fmla="*/ 1413244 h 1422769"/>
              <a:gd name="connsiteX2" fmla="*/ 61951 w 601701"/>
              <a:gd name="connsiteY2" fmla="*/ 1419594 h 1422769"/>
              <a:gd name="connsiteX3" fmla="*/ 74651 w 601701"/>
              <a:gd name="connsiteY3" fmla="*/ 1422769 h 1422769"/>
              <a:gd name="connsiteX4" fmla="*/ 109576 w 601701"/>
              <a:gd name="connsiteY4" fmla="*/ 1416419 h 1422769"/>
              <a:gd name="connsiteX5" fmla="*/ 119101 w 601701"/>
              <a:gd name="connsiteY5" fmla="*/ 1410069 h 1422769"/>
              <a:gd name="connsiteX6" fmla="*/ 131801 w 601701"/>
              <a:gd name="connsiteY6" fmla="*/ 1403719 h 1422769"/>
              <a:gd name="connsiteX7" fmla="*/ 141326 w 601701"/>
              <a:gd name="connsiteY7" fmla="*/ 1400544 h 1422769"/>
              <a:gd name="connsiteX8" fmla="*/ 173076 w 601701"/>
              <a:gd name="connsiteY8" fmla="*/ 1381494 h 1422769"/>
              <a:gd name="connsiteX9" fmla="*/ 185776 w 601701"/>
              <a:gd name="connsiteY9" fmla="*/ 1378319 h 1422769"/>
              <a:gd name="connsiteX10" fmla="*/ 233401 w 601701"/>
              <a:gd name="connsiteY10" fmla="*/ 1362444 h 1422769"/>
              <a:gd name="connsiteX11" fmla="*/ 246101 w 601701"/>
              <a:gd name="connsiteY11" fmla="*/ 1359269 h 1422769"/>
              <a:gd name="connsiteX12" fmla="*/ 258801 w 601701"/>
              <a:gd name="connsiteY12" fmla="*/ 1356094 h 1422769"/>
              <a:gd name="connsiteX13" fmla="*/ 268326 w 601701"/>
              <a:gd name="connsiteY13" fmla="*/ 1349744 h 1422769"/>
              <a:gd name="connsiteX14" fmla="*/ 309601 w 601701"/>
              <a:gd name="connsiteY14" fmla="*/ 1340219 h 1422769"/>
              <a:gd name="connsiteX15" fmla="*/ 335001 w 601701"/>
              <a:gd name="connsiteY15" fmla="*/ 1330694 h 1422769"/>
              <a:gd name="connsiteX16" fmla="*/ 354051 w 601701"/>
              <a:gd name="connsiteY16" fmla="*/ 1327519 h 1422769"/>
              <a:gd name="connsiteX17" fmla="*/ 385801 w 601701"/>
              <a:gd name="connsiteY17" fmla="*/ 1317994 h 1422769"/>
              <a:gd name="connsiteX18" fmla="*/ 414376 w 601701"/>
              <a:gd name="connsiteY18" fmla="*/ 1314819 h 1422769"/>
              <a:gd name="connsiteX19" fmla="*/ 487401 w 601701"/>
              <a:gd name="connsiteY19" fmla="*/ 1305294 h 1422769"/>
              <a:gd name="connsiteX20" fmla="*/ 500101 w 601701"/>
              <a:gd name="connsiteY20" fmla="*/ 1302119 h 1422769"/>
              <a:gd name="connsiteX21" fmla="*/ 522326 w 601701"/>
              <a:gd name="connsiteY21" fmla="*/ 1295769 h 1422769"/>
              <a:gd name="connsiteX22" fmla="*/ 579476 w 601701"/>
              <a:gd name="connsiteY22" fmla="*/ 1286244 h 1422769"/>
              <a:gd name="connsiteX23" fmla="*/ 598526 w 601701"/>
              <a:gd name="connsiteY23" fmla="*/ 1283069 h 1422769"/>
              <a:gd name="connsiteX24" fmla="*/ 595351 w 601701"/>
              <a:gd name="connsiteY24" fmla="*/ 1270369 h 1422769"/>
              <a:gd name="connsiteX25" fmla="*/ 582651 w 601701"/>
              <a:gd name="connsiteY25" fmla="*/ 1251319 h 1422769"/>
              <a:gd name="connsiteX26" fmla="*/ 582651 w 601701"/>
              <a:gd name="connsiteY26" fmla="*/ 1203694 h 1422769"/>
              <a:gd name="connsiteX27" fmla="*/ 595351 w 601701"/>
              <a:gd name="connsiteY27" fmla="*/ 1190994 h 1422769"/>
              <a:gd name="connsiteX28" fmla="*/ 601701 w 601701"/>
              <a:gd name="connsiteY28" fmla="*/ 1181469 h 1422769"/>
              <a:gd name="connsiteX29" fmla="*/ 595351 w 601701"/>
              <a:gd name="connsiteY29" fmla="*/ 1165594 h 1422769"/>
              <a:gd name="connsiteX30" fmla="*/ 541376 w 601701"/>
              <a:gd name="connsiteY30" fmla="*/ 1146544 h 1422769"/>
              <a:gd name="connsiteX31" fmla="*/ 528676 w 601701"/>
              <a:gd name="connsiteY31" fmla="*/ 1140194 h 1422769"/>
              <a:gd name="connsiteX32" fmla="*/ 519151 w 601701"/>
              <a:gd name="connsiteY32" fmla="*/ 1137019 h 1422769"/>
              <a:gd name="connsiteX33" fmla="*/ 512801 w 601701"/>
              <a:gd name="connsiteY33" fmla="*/ 1127494 h 1422769"/>
              <a:gd name="connsiteX34" fmla="*/ 522326 w 601701"/>
              <a:gd name="connsiteY34" fmla="*/ 1095744 h 1422769"/>
              <a:gd name="connsiteX35" fmla="*/ 538201 w 601701"/>
              <a:gd name="connsiteY35" fmla="*/ 1063994 h 1422769"/>
              <a:gd name="connsiteX36" fmla="*/ 544551 w 601701"/>
              <a:gd name="connsiteY36" fmla="*/ 1041769 h 1422769"/>
              <a:gd name="connsiteX37" fmla="*/ 550901 w 601701"/>
              <a:gd name="connsiteY37" fmla="*/ 1016369 h 1422769"/>
              <a:gd name="connsiteX38" fmla="*/ 547726 w 601701"/>
              <a:gd name="connsiteY38" fmla="*/ 984619 h 1422769"/>
              <a:gd name="connsiteX39" fmla="*/ 538201 w 601701"/>
              <a:gd name="connsiteY39" fmla="*/ 975094 h 1422769"/>
              <a:gd name="connsiteX40" fmla="*/ 535026 w 601701"/>
              <a:gd name="connsiteY40" fmla="*/ 962394 h 1422769"/>
              <a:gd name="connsiteX41" fmla="*/ 528676 w 601701"/>
              <a:gd name="connsiteY41" fmla="*/ 952869 h 1422769"/>
              <a:gd name="connsiteX42" fmla="*/ 525501 w 601701"/>
              <a:gd name="connsiteY42" fmla="*/ 911594 h 1422769"/>
              <a:gd name="connsiteX43" fmla="*/ 535026 w 601701"/>
              <a:gd name="connsiteY43" fmla="*/ 898894 h 1422769"/>
              <a:gd name="connsiteX44" fmla="*/ 541376 w 601701"/>
              <a:gd name="connsiteY44" fmla="*/ 886194 h 1422769"/>
              <a:gd name="connsiteX45" fmla="*/ 538201 w 601701"/>
              <a:gd name="connsiteY45" fmla="*/ 873494 h 1422769"/>
              <a:gd name="connsiteX46" fmla="*/ 522326 w 601701"/>
              <a:gd name="connsiteY46" fmla="*/ 857619 h 1422769"/>
              <a:gd name="connsiteX47" fmla="*/ 515976 w 601701"/>
              <a:gd name="connsiteY47" fmla="*/ 838569 h 1422769"/>
              <a:gd name="connsiteX48" fmla="*/ 490576 w 601701"/>
              <a:gd name="connsiteY48" fmla="*/ 835394 h 1422769"/>
              <a:gd name="connsiteX49" fmla="*/ 481051 w 601701"/>
              <a:gd name="connsiteY49" fmla="*/ 822694 h 1422769"/>
              <a:gd name="connsiteX50" fmla="*/ 474701 w 601701"/>
              <a:gd name="connsiteY50" fmla="*/ 800469 h 1422769"/>
              <a:gd name="connsiteX51" fmla="*/ 468351 w 601701"/>
              <a:gd name="connsiteY51" fmla="*/ 784594 h 1422769"/>
              <a:gd name="connsiteX52" fmla="*/ 458826 w 601701"/>
              <a:gd name="connsiteY52" fmla="*/ 673469 h 1422769"/>
              <a:gd name="connsiteX53" fmla="*/ 446126 w 601701"/>
              <a:gd name="connsiteY53" fmla="*/ 657594 h 1422769"/>
              <a:gd name="connsiteX54" fmla="*/ 379451 w 601701"/>
              <a:gd name="connsiteY54" fmla="*/ 644895 h 1422769"/>
              <a:gd name="connsiteX55" fmla="*/ 347701 w 601701"/>
              <a:gd name="connsiteY55" fmla="*/ 609969 h 1422769"/>
              <a:gd name="connsiteX56" fmla="*/ 315951 w 601701"/>
              <a:gd name="connsiteY56" fmla="*/ 540119 h 1422769"/>
              <a:gd name="connsiteX57" fmla="*/ 306426 w 601701"/>
              <a:gd name="connsiteY57" fmla="*/ 467094 h 1422769"/>
              <a:gd name="connsiteX58" fmla="*/ 360401 w 601701"/>
              <a:gd name="connsiteY58" fmla="*/ 409945 h 1422769"/>
              <a:gd name="connsiteX59" fmla="*/ 388976 w 601701"/>
              <a:gd name="connsiteY59" fmla="*/ 394069 h 1422769"/>
              <a:gd name="connsiteX60" fmla="*/ 392151 w 601701"/>
              <a:gd name="connsiteY60" fmla="*/ 317869 h 1422769"/>
              <a:gd name="connsiteX61" fmla="*/ 439776 w 601701"/>
              <a:gd name="connsiteY61" fmla="*/ 257544 h 1422769"/>
              <a:gd name="connsiteX62" fmla="*/ 423901 w 601701"/>
              <a:gd name="connsiteY62" fmla="*/ 203569 h 1422769"/>
              <a:gd name="connsiteX63" fmla="*/ 487401 w 601701"/>
              <a:gd name="connsiteY63" fmla="*/ 130544 h 1422769"/>
              <a:gd name="connsiteX64" fmla="*/ 547726 w 601701"/>
              <a:gd name="connsiteY64" fmla="*/ 67044 h 1422769"/>
              <a:gd name="connsiteX65" fmla="*/ 557251 w 601701"/>
              <a:gd name="connsiteY65" fmla="*/ 369 h 1422769"/>
              <a:gd name="connsiteX66" fmla="*/ 471526 w 601701"/>
              <a:gd name="connsiteY66" fmla="*/ 41644 h 1422769"/>
              <a:gd name="connsiteX67" fmla="*/ 354051 w 601701"/>
              <a:gd name="connsiteY67" fmla="*/ 73394 h 1422769"/>
              <a:gd name="connsiteX68" fmla="*/ 303251 w 601701"/>
              <a:gd name="connsiteY68" fmla="*/ 114669 h 1422769"/>
              <a:gd name="connsiteX69" fmla="*/ 242926 w 601701"/>
              <a:gd name="connsiteY69" fmla="*/ 130544 h 1422769"/>
              <a:gd name="connsiteX70" fmla="*/ 169901 w 601701"/>
              <a:gd name="connsiteY70" fmla="*/ 194044 h 1422769"/>
              <a:gd name="connsiteX71" fmla="*/ 154026 w 601701"/>
              <a:gd name="connsiteY71" fmla="*/ 257544 h 1422769"/>
              <a:gd name="connsiteX72" fmla="*/ 150851 w 601701"/>
              <a:gd name="connsiteY72" fmla="*/ 267069 h 1422769"/>
              <a:gd name="connsiteX73" fmla="*/ 157201 w 601701"/>
              <a:gd name="connsiteY73" fmla="*/ 368669 h 1422769"/>
              <a:gd name="connsiteX74" fmla="*/ 160376 w 601701"/>
              <a:gd name="connsiteY74" fmla="*/ 384544 h 1422769"/>
              <a:gd name="connsiteX75" fmla="*/ 166726 w 601701"/>
              <a:gd name="connsiteY75" fmla="*/ 514719 h 1422769"/>
              <a:gd name="connsiteX76" fmla="*/ 169901 w 601701"/>
              <a:gd name="connsiteY76" fmla="*/ 536944 h 1422769"/>
              <a:gd name="connsiteX77" fmla="*/ 176251 w 601701"/>
              <a:gd name="connsiteY77" fmla="*/ 559169 h 1422769"/>
              <a:gd name="connsiteX78" fmla="*/ 182601 w 601701"/>
              <a:gd name="connsiteY78" fmla="*/ 584569 h 1422769"/>
              <a:gd name="connsiteX79" fmla="*/ 185776 w 601701"/>
              <a:gd name="connsiteY79" fmla="*/ 597269 h 1422769"/>
              <a:gd name="connsiteX80" fmla="*/ 182601 w 601701"/>
              <a:gd name="connsiteY80" fmla="*/ 644894 h 1422769"/>
              <a:gd name="connsiteX81" fmla="*/ 176251 w 601701"/>
              <a:gd name="connsiteY81" fmla="*/ 657594 h 1422769"/>
              <a:gd name="connsiteX82" fmla="*/ 160376 w 601701"/>
              <a:gd name="connsiteY82" fmla="*/ 695694 h 1422769"/>
              <a:gd name="connsiteX83" fmla="*/ 150851 w 601701"/>
              <a:gd name="connsiteY83" fmla="*/ 717919 h 1422769"/>
              <a:gd name="connsiteX84" fmla="*/ 141326 w 601701"/>
              <a:gd name="connsiteY84" fmla="*/ 743319 h 1422769"/>
              <a:gd name="connsiteX85" fmla="*/ 134976 w 601701"/>
              <a:gd name="connsiteY85" fmla="*/ 781419 h 1422769"/>
              <a:gd name="connsiteX86" fmla="*/ 128626 w 601701"/>
              <a:gd name="connsiteY86" fmla="*/ 806819 h 1422769"/>
              <a:gd name="connsiteX87" fmla="*/ 125451 w 601701"/>
              <a:gd name="connsiteY87" fmla="*/ 822694 h 1422769"/>
              <a:gd name="connsiteX88" fmla="*/ 119101 w 601701"/>
              <a:gd name="connsiteY88" fmla="*/ 844919 h 1422769"/>
              <a:gd name="connsiteX89" fmla="*/ 112751 w 601701"/>
              <a:gd name="connsiteY89" fmla="*/ 873494 h 1422769"/>
              <a:gd name="connsiteX90" fmla="*/ 109576 w 601701"/>
              <a:gd name="connsiteY90" fmla="*/ 895719 h 1422769"/>
              <a:gd name="connsiteX91" fmla="*/ 103226 w 601701"/>
              <a:gd name="connsiteY91" fmla="*/ 933819 h 1422769"/>
              <a:gd name="connsiteX92" fmla="*/ 96876 w 601701"/>
              <a:gd name="connsiteY92" fmla="*/ 978269 h 1422769"/>
              <a:gd name="connsiteX93" fmla="*/ 87351 w 601701"/>
              <a:gd name="connsiteY93" fmla="*/ 1000494 h 1422769"/>
              <a:gd name="connsiteX94" fmla="*/ 84176 w 601701"/>
              <a:gd name="connsiteY94" fmla="*/ 1016369 h 1422769"/>
              <a:gd name="connsiteX95" fmla="*/ 74651 w 601701"/>
              <a:gd name="connsiteY95" fmla="*/ 1041769 h 1422769"/>
              <a:gd name="connsiteX96" fmla="*/ 61951 w 601701"/>
              <a:gd name="connsiteY96" fmla="*/ 1089394 h 1422769"/>
              <a:gd name="connsiteX97" fmla="*/ 58776 w 601701"/>
              <a:gd name="connsiteY97" fmla="*/ 1105269 h 1422769"/>
              <a:gd name="connsiteX98" fmla="*/ 39726 w 601701"/>
              <a:gd name="connsiteY98" fmla="*/ 1152894 h 1422769"/>
              <a:gd name="connsiteX99" fmla="*/ 27026 w 601701"/>
              <a:gd name="connsiteY99" fmla="*/ 1178294 h 1422769"/>
              <a:gd name="connsiteX100" fmla="*/ 20676 w 601701"/>
              <a:gd name="connsiteY100" fmla="*/ 1200519 h 1422769"/>
              <a:gd name="connsiteX101" fmla="*/ 17501 w 601701"/>
              <a:gd name="connsiteY101" fmla="*/ 1210044 h 1422769"/>
              <a:gd name="connsiteX102" fmla="*/ 11151 w 601701"/>
              <a:gd name="connsiteY102" fmla="*/ 1219569 h 1422769"/>
              <a:gd name="connsiteX103" fmla="*/ 4801 w 601701"/>
              <a:gd name="connsiteY103" fmla="*/ 1381494 h 1422769"/>
              <a:gd name="connsiteX104" fmla="*/ 14326 w 601701"/>
              <a:gd name="connsiteY104" fmla="*/ 1416419 h 1422769"/>
              <a:gd name="connsiteX105" fmla="*/ 36551 w 601701"/>
              <a:gd name="connsiteY105" fmla="*/ 1416419 h 1422769"/>
              <a:gd name="connsiteX0" fmla="*/ 36551 w 601701"/>
              <a:gd name="connsiteY0" fmla="*/ 1416419 h 1422769"/>
              <a:gd name="connsiteX1" fmla="*/ 52426 w 601701"/>
              <a:gd name="connsiteY1" fmla="*/ 1413244 h 1422769"/>
              <a:gd name="connsiteX2" fmla="*/ 61951 w 601701"/>
              <a:gd name="connsiteY2" fmla="*/ 1419594 h 1422769"/>
              <a:gd name="connsiteX3" fmla="*/ 74651 w 601701"/>
              <a:gd name="connsiteY3" fmla="*/ 1422769 h 1422769"/>
              <a:gd name="connsiteX4" fmla="*/ 109576 w 601701"/>
              <a:gd name="connsiteY4" fmla="*/ 1416419 h 1422769"/>
              <a:gd name="connsiteX5" fmla="*/ 119101 w 601701"/>
              <a:gd name="connsiteY5" fmla="*/ 1410069 h 1422769"/>
              <a:gd name="connsiteX6" fmla="*/ 131801 w 601701"/>
              <a:gd name="connsiteY6" fmla="*/ 1403719 h 1422769"/>
              <a:gd name="connsiteX7" fmla="*/ 141326 w 601701"/>
              <a:gd name="connsiteY7" fmla="*/ 1400544 h 1422769"/>
              <a:gd name="connsiteX8" fmla="*/ 173076 w 601701"/>
              <a:gd name="connsiteY8" fmla="*/ 1381494 h 1422769"/>
              <a:gd name="connsiteX9" fmla="*/ 185776 w 601701"/>
              <a:gd name="connsiteY9" fmla="*/ 1378319 h 1422769"/>
              <a:gd name="connsiteX10" fmla="*/ 233401 w 601701"/>
              <a:gd name="connsiteY10" fmla="*/ 1362444 h 1422769"/>
              <a:gd name="connsiteX11" fmla="*/ 246101 w 601701"/>
              <a:gd name="connsiteY11" fmla="*/ 1359269 h 1422769"/>
              <a:gd name="connsiteX12" fmla="*/ 258801 w 601701"/>
              <a:gd name="connsiteY12" fmla="*/ 1356094 h 1422769"/>
              <a:gd name="connsiteX13" fmla="*/ 268326 w 601701"/>
              <a:gd name="connsiteY13" fmla="*/ 1349744 h 1422769"/>
              <a:gd name="connsiteX14" fmla="*/ 309601 w 601701"/>
              <a:gd name="connsiteY14" fmla="*/ 1340219 h 1422769"/>
              <a:gd name="connsiteX15" fmla="*/ 335001 w 601701"/>
              <a:gd name="connsiteY15" fmla="*/ 1330694 h 1422769"/>
              <a:gd name="connsiteX16" fmla="*/ 354051 w 601701"/>
              <a:gd name="connsiteY16" fmla="*/ 1327519 h 1422769"/>
              <a:gd name="connsiteX17" fmla="*/ 385801 w 601701"/>
              <a:gd name="connsiteY17" fmla="*/ 1317994 h 1422769"/>
              <a:gd name="connsiteX18" fmla="*/ 414376 w 601701"/>
              <a:gd name="connsiteY18" fmla="*/ 1314819 h 1422769"/>
              <a:gd name="connsiteX19" fmla="*/ 487401 w 601701"/>
              <a:gd name="connsiteY19" fmla="*/ 1305294 h 1422769"/>
              <a:gd name="connsiteX20" fmla="*/ 500101 w 601701"/>
              <a:gd name="connsiteY20" fmla="*/ 1302119 h 1422769"/>
              <a:gd name="connsiteX21" fmla="*/ 522326 w 601701"/>
              <a:gd name="connsiteY21" fmla="*/ 1295769 h 1422769"/>
              <a:gd name="connsiteX22" fmla="*/ 579476 w 601701"/>
              <a:gd name="connsiteY22" fmla="*/ 1286244 h 1422769"/>
              <a:gd name="connsiteX23" fmla="*/ 598526 w 601701"/>
              <a:gd name="connsiteY23" fmla="*/ 1283069 h 1422769"/>
              <a:gd name="connsiteX24" fmla="*/ 595351 w 601701"/>
              <a:gd name="connsiteY24" fmla="*/ 1270369 h 1422769"/>
              <a:gd name="connsiteX25" fmla="*/ 582651 w 601701"/>
              <a:gd name="connsiteY25" fmla="*/ 1251319 h 1422769"/>
              <a:gd name="connsiteX26" fmla="*/ 582651 w 601701"/>
              <a:gd name="connsiteY26" fmla="*/ 1203694 h 1422769"/>
              <a:gd name="connsiteX27" fmla="*/ 595351 w 601701"/>
              <a:gd name="connsiteY27" fmla="*/ 1190994 h 1422769"/>
              <a:gd name="connsiteX28" fmla="*/ 601701 w 601701"/>
              <a:gd name="connsiteY28" fmla="*/ 1181469 h 1422769"/>
              <a:gd name="connsiteX29" fmla="*/ 595351 w 601701"/>
              <a:gd name="connsiteY29" fmla="*/ 1165594 h 1422769"/>
              <a:gd name="connsiteX30" fmla="*/ 541376 w 601701"/>
              <a:gd name="connsiteY30" fmla="*/ 1146544 h 1422769"/>
              <a:gd name="connsiteX31" fmla="*/ 528676 w 601701"/>
              <a:gd name="connsiteY31" fmla="*/ 1140194 h 1422769"/>
              <a:gd name="connsiteX32" fmla="*/ 519151 w 601701"/>
              <a:gd name="connsiteY32" fmla="*/ 1137019 h 1422769"/>
              <a:gd name="connsiteX33" fmla="*/ 512801 w 601701"/>
              <a:gd name="connsiteY33" fmla="*/ 1127494 h 1422769"/>
              <a:gd name="connsiteX34" fmla="*/ 522326 w 601701"/>
              <a:gd name="connsiteY34" fmla="*/ 1095744 h 1422769"/>
              <a:gd name="connsiteX35" fmla="*/ 538201 w 601701"/>
              <a:gd name="connsiteY35" fmla="*/ 1063994 h 1422769"/>
              <a:gd name="connsiteX36" fmla="*/ 544551 w 601701"/>
              <a:gd name="connsiteY36" fmla="*/ 1041769 h 1422769"/>
              <a:gd name="connsiteX37" fmla="*/ 550901 w 601701"/>
              <a:gd name="connsiteY37" fmla="*/ 1016369 h 1422769"/>
              <a:gd name="connsiteX38" fmla="*/ 547726 w 601701"/>
              <a:gd name="connsiteY38" fmla="*/ 984619 h 1422769"/>
              <a:gd name="connsiteX39" fmla="*/ 538201 w 601701"/>
              <a:gd name="connsiteY39" fmla="*/ 975094 h 1422769"/>
              <a:gd name="connsiteX40" fmla="*/ 535026 w 601701"/>
              <a:gd name="connsiteY40" fmla="*/ 962394 h 1422769"/>
              <a:gd name="connsiteX41" fmla="*/ 528676 w 601701"/>
              <a:gd name="connsiteY41" fmla="*/ 952869 h 1422769"/>
              <a:gd name="connsiteX42" fmla="*/ 525501 w 601701"/>
              <a:gd name="connsiteY42" fmla="*/ 911594 h 1422769"/>
              <a:gd name="connsiteX43" fmla="*/ 535026 w 601701"/>
              <a:gd name="connsiteY43" fmla="*/ 898894 h 1422769"/>
              <a:gd name="connsiteX44" fmla="*/ 541376 w 601701"/>
              <a:gd name="connsiteY44" fmla="*/ 886194 h 1422769"/>
              <a:gd name="connsiteX45" fmla="*/ 538201 w 601701"/>
              <a:gd name="connsiteY45" fmla="*/ 873494 h 1422769"/>
              <a:gd name="connsiteX46" fmla="*/ 522326 w 601701"/>
              <a:gd name="connsiteY46" fmla="*/ 857619 h 1422769"/>
              <a:gd name="connsiteX47" fmla="*/ 515976 w 601701"/>
              <a:gd name="connsiteY47" fmla="*/ 838569 h 1422769"/>
              <a:gd name="connsiteX48" fmla="*/ 490576 w 601701"/>
              <a:gd name="connsiteY48" fmla="*/ 835394 h 1422769"/>
              <a:gd name="connsiteX49" fmla="*/ 481051 w 601701"/>
              <a:gd name="connsiteY49" fmla="*/ 822694 h 1422769"/>
              <a:gd name="connsiteX50" fmla="*/ 474701 w 601701"/>
              <a:gd name="connsiteY50" fmla="*/ 800469 h 1422769"/>
              <a:gd name="connsiteX51" fmla="*/ 468351 w 601701"/>
              <a:gd name="connsiteY51" fmla="*/ 784594 h 1422769"/>
              <a:gd name="connsiteX52" fmla="*/ 446126 w 601701"/>
              <a:gd name="connsiteY52" fmla="*/ 657594 h 1422769"/>
              <a:gd name="connsiteX53" fmla="*/ 379451 w 601701"/>
              <a:gd name="connsiteY53" fmla="*/ 644895 h 1422769"/>
              <a:gd name="connsiteX54" fmla="*/ 347701 w 601701"/>
              <a:gd name="connsiteY54" fmla="*/ 609969 h 1422769"/>
              <a:gd name="connsiteX55" fmla="*/ 315951 w 601701"/>
              <a:gd name="connsiteY55" fmla="*/ 540119 h 1422769"/>
              <a:gd name="connsiteX56" fmla="*/ 306426 w 601701"/>
              <a:gd name="connsiteY56" fmla="*/ 467094 h 1422769"/>
              <a:gd name="connsiteX57" fmla="*/ 360401 w 601701"/>
              <a:gd name="connsiteY57" fmla="*/ 409945 h 1422769"/>
              <a:gd name="connsiteX58" fmla="*/ 388976 w 601701"/>
              <a:gd name="connsiteY58" fmla="*/ 394069 h 1422769"/>
              <a:gd name="connsiteX59" fmla="*/ 392151 w 601701"/>
              <a:gd name="connsiteY59" fmla="*/ 317869 h 1422769"/>
              <a:gd name="connsiteX60" fmla="*/ 439776 w 601701"/>
              <a:gd name="connsiteY60" fmla="*/ 257544 h 1422769"/>
              <a:gd name="connsiteX61" fmla="*/ 423901 w 601701"/>
              <a:gd name="connsiteY61" fmla="*/ 203569 h 1422769"/>
              <a:gd name="connsiteX62" fmla="*/ 487401 w 601701"/>
              <a:gd name="connsiteY62" fmla="*/ 130544 h 1422769"/>
              <a:gd name="connsiteX63" fmla="*/ 547726 w 601701"/>
              <a:gd name="connsiteY63" fmla="*/ 67044 h 1422769"/>
              <a:gd name="connsiteX64" fmla="*/ 557251 w 601701"/>
              <a:gd name="connsiteY64" fmla="*/ 369 h 1422769"/>
              <a:gd name="connsiteX65" fmla="*/ 471526 w 601701"/>
              <a:gd name="connsiteY65" fmla="*/ 41644 h 1422769"/>
              <a:gd name="connsiteX66" fmla="*/ 354051 w 601701"/>
              <a:gd name="connsiteY66" fmla="*/ 73394 h 1422769"/>
              <a:gd name="connsiteX67" fmla="*/ 303251 w 601701"/>
              <a:gd name="connsiteY67" fmla="*/ 114669 h 1422769"/>
              <a:gd name="connsiteX68" fmla="*/ 242926 w 601701"/>
              <a:gd name="connsiteY68" fmla="*/ 130544 h 1422769"/>
              <a:gd name="connsiteX69" fmla="*/ 169901 w 601701"/>
              <a:gd name="connsiteY69" fmla="*/ 194044 h 1422769"/>
              <a:gd name="connsiteX70" fmla="*/ 154026 w 601701"/>
              <a:gd name="connsiteY70" fmla="*/ 257544 h 1422769"/>
              <a:gd name="connsiteX71" fmla="*/ 150851 w 601701"/>
              <a:gd name="connsiteY71" fmla="*/ 267069 h 1422769"/>
              <a:gd name="connsiteX72" fmla="*/ 157201 w 601701"/>
              <a:gd name="connsiteY72" fmla="*/ 368669 h 1422769"/>
              <a:gd name="connsiteX73" fmla="*/ 160376 w 601701"/>
              <a:gd name="connsiteY73" fmla="*/ 384544 h 1422769"/>
              <a:gd name="connsiteX74" fmla="*/ 166726 w 601701"/>
              <a:gd name="connsiteY74" fmla="*/ 514719 h 1422769"/>
              <a:gd name="connsiteX75" fmla="*/ 169901 w 601701"/>
              <a:gd name="connsiteY75" fmla="*/ 536944 h 1422769"/>
              <a:gd name="connsiteX76" fmla="*/ 176251 w 601701"/>
              <a:gd name="connsiteY76" fmla="*/ 559169 h 1422769"/>
              <a:gd name="connsiteX77" fmla="*/ 182601 w 601701"/>
              <a:gd name="connsiteY77" fmla="*/ 584569 h 1422769"/>
              <a:gd name="connsiteX78" fmla="*/ 185776 w 601701"/>
              <a:gd name="connsiteY78" fmla="*/ 597269 h 1422769"/>
              <a:gd name="connsiteX79" fmla="*/ 182601 w 601701"/>
              <a:gd name="connsiteY79" fmla="*/ 644894 h 1422769"/>
              <a:gd name="connsiteX80" fmla="*/ 176251 w 601701"/>
              <a:gd name="connsiteY80" fmla="*/ 657594 h 1422769"/>
              <a:gd name="connsiteX81" fmla="*/ 160376 w 601701"/>
              <a:gd name="connsiteY81" fmla="*/ 695694 h 1422769"/>
              <a:gd name="connsiteX82" fmla="*/ 150851 w 601701"/>
              <a:gd name="connsiteY82" fmla="*/ 717919 h 1422769"/>
              <a:gd name="connsiteX83" fmla="*/ 141326 w 601701"/>
              <a:gd name="connsiteY83" fmla="*/ 743319 h 1422769"/>
              <a:gd name="connsiteX84" fmla="*/ 134976 w 601701"/>
              <a:gd name="connsiteY84" fmla="*/ 781419 h 1422769"/>
              <a:gd name="connsiteX85" fmla="*/ 128626 w 601701"/>
              <a:gd name="connsiteY85" fmla="*/ 806819 h 1422769"/>
              <a:gd name="connsiteX86" fmla="*/ 125451 w 601701"/>
              <a:gd name="connsiteY86" fmla="*/ 822694 h 1422769"/>
              <a:gd name="connsiteX87" fmla="*/ 119101 w 601701"/>
              <a:gd name="connsiteY87" fmla="*/ 844919 h 1422769"/>
              <a:gd name="connsiteX88" fmla="*/ 112751 w 601701"/>
              <a:gd name="connsiteY88" fmla="*/ 873494 h 1422769"/>
              <a:gd name="connsiteX89" fmla="*/ 109576 w 601701"/>
              <a:gd name="connsiteY89" fmla="*/ 895719 h 1422769"/>
              <a:gd name="connsiteX90" fmla="*/ 103226 w 601701"/>
              <a:gd name="connsiteY90" fmla="*/ 933819 h 1422769"/>
              <a:gd name="connsiteX91" fmla="*/ 96876 w 601701"/>
              <a:gd name="connsiteY91" fmla="*/ 978269 h 1422769"/>
              <a:gd name="connsiteX92" fmla="*/ 87351 w 601701"/>
              <a:gd name="connsiteY92" fmla="*/ 1000494 h 1422769"/>
              <a:gd name="connsiteX93" fmla="*/ 84176 w 601701"/>
              <a:gd name="connsiteY93" fmla="*/ 1016369 h 1422769"/>
              <a:gd name="connsiteX94" fmla="*/ 74651 w 601701"/>
              <a:gd name="connsiteY94" fmla="*/ 1041769 h 1422769"/>
              <a:gd name="connsiteX95" fmla="*/ 61951 w 601701"/>
              <a:gd name="connsiteY95" fmla="*/ 1089394 h 1422769"/>
              <a:gd name="connsiteX96" fmla="*/ 58776 w 601701"/>
              <a:gd name="connsiteY96" fmla="*/ 1105269 h 1422769"/>
              <a:gd name="connsiteX97" fmla="*/ 39726 w 601701"/>
              <a:gd name="connsiteY97" fmla="*/ 1152894 h 1422769"/>
              <a:gd name="connsiteX98" fmla="*/ 27026 w 601701"/>
              <a:gd name="connsiteY98" fmla="*/ 1178294 h 1422769"/>
              <a:gd name="connsiteX99" fmla="*/ 20676 w 601701"/>
              <a:gd name="connsiteY99" fmla="*/ 1200519 h 1422769"/>
              <a:gd name="connsiteX100" fmla="*/ 17501 w 601701"/>
              <a:gd name="connsiteY100" fmla="*/ 1210044 h 1422769"/>
              <a:gd name="connsiteX101" fmla="*/ 11151 w 601701"/>
              <a:gd name="connsiteY101" fmla="*/ 1219569 h 1422769"/>
              <a:gd name="connsiteX102" fmla="*/ 4801 w 601701"/>
              <a:gd name="connsiteY102" fmla="*/ 1381494 h 1422769"/>
              <a:gd name="connsiteX103" fmla="*/ 14326 w 601701"/>
              <a:gd name="connsiteY103" fmla="*/ 1416419 h 1422769"/>
              <a:gd name="connsiteX104" fmla="*/ 36551 w 601701"/>
              <a:gd name="connsiteY104" fmla="*/ 1416419 h 1422769"/>
              <a:gd name="connsiteX0" fmla="*/ 36551 w 601701"/>
              <a:gd name="connsiteY0" fmla="*/ 1416419 h 1422769"/>
              <a:gd name="connsiteX1" fmla="*/ 52426 w 601701"/>
              <a:gd name="connsiteY1" fmla="*/ 1413244 h 1422769"/>
              <a:gd name="connsiteX2" fmla="*/ 61951 w 601701"/>
              <a:gd name="connsiteY2" fmla="*/ 1419594 h 1422769"/>
              <a:gd name="connsiteX3" fmla="*/ 74651 w 601701"/>
              <a:gd name="connsiteY3" fmla="*/ 1422769 h 1422769"/>
              <a:gd name="connsiteX4" fmla="*/ 109576 w 601701"/>
              <a:gd name="connsiteY4" fmla="*/ 1416419 h 1422769"/>
              <a:gd name="connsiteX5" fmla="*/ 119101 w 601701"/>
              <a:gd name="connsiteY5" fmla="*/ 1410069 h 1422769"/>
              <a:gd name="connsiteX6" fmla="*/ 131801 w 601701"/>
              <a:gd name="connsiteY6" fmla="*/ 1403719 h 1422769"/>
              <a:gd name="connsiteX7" fmla="*/ 141326 w 601701"/>
              <a:gd name="connsiteY7" fmla="*/ 1400544 h 1422769"/>
              <a:gd name="connsiteX8" fmla="*/ 173076 w 601701"/>
              <a:gd name="connsiteY8" fmla="*/ 1381494 h 1422769"/>
              <a:gd name="connsiteX9" fmla="*/ 185776 w 601701"/>
              <a:gd name="connsiteY9" fmla="*/ 1378319 h 1422769"/>
              <a:gd name="connsiteX10" fmla="*/ 233401 w 601701"/>
              <a:gd name="connsiteY10" fmla="*/ 1362444 h 1422769"/>
              <a:gd name="connsiteX11" fmla="*/ 246101 w 601701"/>
              <a:gd name="connsiteY11" fmla="*/ 1359269 h 1422769"/>
              <a:gd name="connsiteX12" fmla="*/ 258801 w 601701"/>
              <a:gd name="connsiteY12" fmla="*/ 1356094 h 1422769"/>
              <a:gd name="connsiteX13" fmla="*/ 268326 w 601701"/>
              <a:gd name="connsiteY13" fmla="*/ 1349744 h 1422769"/>
              <a:gd name="connsiteX14" fmla="*/ 309601 w 601701"/>
              <a:gd name="connsiteY14" fmla="*/ 1340219 h 1422769"/>
              <a:gd name="connsiteX15" fmla="*/ 335001 w 601701"/>
              <a:gd name="connsiteY15" fmla="*/ 1330694 h 1422769"/>
              <a:gd name="connsiteX16" fmla="*/ 354051 w 601701"/>
              <a:gd name="connsiteY16" fmla="*/ 1327519 h 1422769"/>
              <a:gd name="connsiteX17" fmla="*/ 385801 w 601701"/>
              <a:gd name="connsiteY17" fmla="*/ 1317994 h 1422769"/>
              <a:gd name="connsiteX18" fmla="*/ 414376 w 601701"/>
              <a:gd name="connsiteY18" fmla="*/ 1314819 h 1422769"/>
              <a:gd name="connsiteX19" fmla="*/ 487401 w 601701"/>
              <a:gd name="connsiteY19" fmla="*/ 1305294 h 1422769"/>
              <a:gd name="connsiteX20" fmla="*/ 500101 w 601701"/>
              <a:gd name="connsiteY20" fmla="*/ 1302119 h 1422769"/>
              <a:gd name="connsiteX21" fmla="*/ 522326 w 601701"/>
              <a:gd name="connsiteY21" fmla="*/ 1295769 h 1422769"/>
              <a:gd name="connsiteX22" fmla="*/ 579476 w 601701"/>
              <a:gd name="connsiteY22" fmla="*/ 1286244 h 1422769"/>
              <a:gd name="connsiteX23" fmla="*/ 598526 w 601701"/>
              <a:gd name="connsiteY23" fmla="*/ 1283069 h 1422769"/>
              <a:gd name="connsiteX24" fmla="*/ 595351 w 601701"/>
              <a:gd name="connsiteY24" fmla="*/ 1270369 h 1422769"/>
              <a:gd name="connsiteX25" fmla="*/ 582651 w 601701"/>
              <a:gd name="connsiteY25" fmla="*/ 1251319 h 1422769"/>
              <a:gd name="connsiteX26" fmla="*/ 582651 w 601701"/>
              <a:gd name="connsiteY26" fmla="*/ 1203694 h 1422769"/>
              <a:gd name="connsiteX27" fmla="*/ 595351 w 601701"/>
              <a:gd name="connsiteY27" fmla="*/ 1190994 h 1422769"/>
              <a:gd name="connsiteX28" fmla="*/ 601701 w 601701"/>
              <a:gd name="connsiteY28" fmla="*/ 1181469 h 1422769"/>
              <a:gd name="connsiteX29" fmla="*/ 595351 w 601701"/>
              <a:gd name="connsiteY29" fmla="*/ 1165594 h 1422769"/>
              <a:gd name="connsiteX30" fmla="*/ 541376 w 601701"/>
              <a:gd name="connsiteY30" fmla="*/ 1146544 h 1422769"/>
              <a:gd name="connsiteX31" fmla="*/ 528676 w 601701"/>
              <a:gd name="connsiteY31" fmla="*/ 1140194 h 1422769"/>
              <a:gd name="connsiteX32" fmla="*/ 519151 w 601701"/>
              <a:gd name="connsiteY32" fmla="*/ 1137019 h 1422769"/>
              <a:gd name="connsiteX33" fmla="*/ 512801 w 601701"/>
              <a:gd name="connsiteY33" fmla="*/ 1127494 h 1422769"/>
              <a:gd name="connsiteX34" fmla="*/ 522326 w 601701"/>
              <a:gd name="connsiteY34" fmla="*/ 1095744 h 1422769"/>
              <a:gd name="connsiteX35" fmla="*/ 538201 w 601701"/>
              <a:gd name="connsiteY35" fmla="*/ 1063994 h 1422769"/>
              <a:gd name="connsiteX36" fmla="*/ 544551 w 601701"/>
              <a:gd name="connsiteY36" fmla="*/ 1041769 h 1422769"/>
              <a:gd name="connsiteX37" fmla="*/ 550901 w 601701"/>
              <a:gd name="connsiteY37" fmla="*/ 1016369 h 1422769"/>
              <a:gd name="connsiteX38" fmla="*/ 547726 w 601701"/>
              <a:gd name="connsiteY38" fmla="*/ 984619 h 1422769"/>
              <a:gd name="connsiteX39" fmla="*/ 538201 w 601701"/>
              <a:gd name="connsiteY39" fmla="*/ 975094 h 1422769"/>
              <a:gd name="connsiteX40" fmla="*/ 535026 w 601701"/>
              <a:gd name="connsiteY40" fmla="*/ 962394 h 1422769"/>
              <a:gd name="connsiteX41" fmla="*/ 528676 w 601701"/>
              <a:gd name="connsiteY41" fmla="*/ 952869 h 1422769"/>
              <a:gd name="connsiteX42" fmla="*/ 525501 w 601701"/>
              <a:gd name="connsiteY42" fmla="*/ 911594 h 1422769"/>
              <a:gd name="connsiteX43" fmla="*/ 535026 w 601701"/>
              <a:gd name="connsiteY43" fmla="*/ 898894 h 1422769"/>
              <a:gd name="connsiteX44" fmla="*/ 541376 w 601701"/>
              <a:gd name="connsiteY44" fmla="*/ 886194 h 1422769"/>
              <a:gd name="connsiteX45" fmla="*/ 538201 w 601701"/>
              <a:gd name="connsiteY45" fmla="*/ 873494 h 1422769"/>
              <a:gd name="connsiteX46" fmla="*/ 522326 w 601701"/>
              <a:gd name="connsiteY46" fmla="*/ 857619 h 1422769"/>
              <a:gd name="connsiteX47" fmla="*/ 515976 w 601701"/>
              <a:gd name="connsiteY47" fmla="*/ 838569 h 1422769"/>
              <a:gd name="connsiteX48" fmla="*/ 490576 w 601701"/>
              <a:gd name="connsiteY48" fmla="*/ 835394 h 1422769"/>
              <a:gd name="connsiteX49" fmla="*/ 481051 w 601701"/>
              <a:gd name="connsiteY49" fmla="*/ 822694 h 1422769"/>
              <a:gd name="connsiteX50" fmla="*/ 474701 w 601701"/>
              <a:gd name="connsiteY50" fmla="*/ 800469 h 1422769"/>
              <a:gd name="connsiteX51" fmla="*/ 468351 w 601701"/>
              <a:gd name="connsiteY51" fmla="*/ 784594 h 1422769"/>
              <a:gd name="connsiteX52" fmla="*/ 468351 w 601701"/>
              <a:gd name="connsiteY52" fmla="*/ 670294 h 1422769"/>
              <a:gd name="connsiteX53" fmla="*/ 379451 w 601701"/>
              <a:gd name="connsiteY53" fmla="*/ 644895 h 1422769"/>
              <a:gd name="connsiteX54" fmla="*/ 347701 w 601701"/>
              <a:gd name="connsiteY54" fmla="*/ 609969 h 1422769"/>
              <a:gd name="connsiteX55" fmla="*/ 315951 w 601701"/>
              <a:gd name="connsiteY55" fmla="*/ 540119 h 1422769"/>
              <a:gd name="connsiteX56" fmla="*/ 306426 w 601701"/>
              <a:gd name="connsiteY56" fmla="*/ 467094 h 1422769"/>
              <a:gd name="connsiteX57" fmla="*/ 360401 w 601701"/>
              <a:gd name="connsiteY57" fmla="*/ 409945 h 1422769"/>
              <a:gd name="connsiteX58" fmla="*/ 388976 w 601701"/>
              <a:gd name="connsiteY58" fmla="*/ 394069 h 1422769"/>
              <a:gd name="connsiteX59" fmla="*/ 392151 w 601701"/>
              <a:gd name="connsiteY59" fmla="*/ 317869 h 1422769"/>
              <a:gd name="connsiteX60" fmla="*/ 439776 w 601701"/>
              <a:gd name="connsiteY60" fmla="*/ 257544 h 1422769"/>
              <a:gd name="connsiteX61" fmla="*/ 423901 w 601701"/>
              <a:gd name="connsiteY61" fmla="*/ 203569 h 1422769"/>
              <a:gd name="connsiteX62" fmla="*/ 487401 w 601701"/>
              <a:gd name="connsiteY62" fmla="*/ 130544 h 1422769"/>
              <a:gd name="connsiteX63" fmla="*/ 547726 w 601701"/>
              <a:gd name="connsiteY63" fmla="*/ 67044 h 1422769"/>
              <a:gd name="connsiteX64" fmla="*/ 557251 w 601701"/>
              <a:gd name="connsiteY64" fmla="*/ 369 h 1422769"/>
              <a:gd name="connsiteX65" fmla="*/ 471526 w 601701"/>
              <a:gd name="connsiteY65" fmla="*/ 41644 h 1422769"/>
              <a:gd name="connsiteX66" fmla="*/ 354051 w 601701"/>
              <a:gd name="connsiteY66" fmla="*/ 73394 h 1422769"/>
              <a:gd name="connsiteX67" fmla="*/ 303251 w 601701"/>
              <a:gd name="connsiteY67" fmla="*/ 114669 h 1422769"/>
              <a:gd name="connsiteX68" fmla="*/ 242926 w 601701"/>
              <a:gd name="connsiteY68" fmla="*/ 130544 h 1422769"/>
              <a:gd name="connsiteX69" fmla="*/ 169901 w 601701"/>
              <a:gd name="connsiteY69" fmla="*/ 194044 h 1422769"/>
              <a:gd name="connsiteX70" fmla="*/ 154026 w 601701"/>
              <a:gd name="connsiteY70" fmla="*/ 257544 h 1422769"/>
              <a:gd name="connsiteX71" fmla="*/ 150851 w 601701"/>
              <a:gd name="connsiteY71" fmla="*/ 267069 h 1422769"/>
              <a:gd name="connsiteX72" fmla="*/ 157201 w 601701"/>
              <a:gd name="connsiteY72" fmla="*/ 368669 h 1422769"/>
              <a:gd name="connsiteX73" fmla="*/ 160376 w 601701"/>
              <a:gd name="connsiteY73" fmla="*/ 384544 h 1422769"/>
              <a:gd name="connsiteX74" fmla="*/ 166726 w 601701"/>
              <a:gd name="connsiteY74" fmla="*/ 514719 h 1422769"/>
              <a:gd name="connsiteX75" fmla="*/ 169901 w 601701"/>
              <a:gd name="connsiteY75" fmla="*/ 536944 h 1422769"/>
              <a:gd name="connsiteX76" fmla="*/ 176251 w 601701"/>
              <a:gd name="connsiteY76" fmla="*/ 559169 h 1422769"/>
              <a:gd name="connsiteX77" fmla="*/ 182601 w 601701"/>
              <a:gd name="connsiteY77" fmla="*/ 584569 h 1422769"/>
              <a:gd name="connsiteX78" fmla="*/ 185776 w 601701"/>
              <a:gd name="connsiteY78" fmla="*/ 597269 h 1422769"/>
              <a:gd name="connsiteX79" fmla="*/ 182601 w 601701"/>
              <a:gd name="connsiteY79" fmla="*/ 644894 h 1422769"/>
              <a:gd name="connsiteX80" fmla="*/ 176251 w 601701"/>
              <a:gd name="connsiteY80" fmla="*/ 657594 h 1422769"/>
              <a:gd name="connsiteX81" fmla="*/ 160376 w 601701"/>
              <a:gd name="connsiteY81" fmla="*/ 695694 h 1422769"/>
              <a:gd name="connsiteX82" fmla="*/ 150851 w 601701"/>
              <a:gd name="connsiteY82" fmla="*/ 717919 h 1422769"/>
              <a:gd name="connsiteX83" fmla="*/ 141326 w 601701"/>
              <a:gd name="connsiteY83" fmla="*/ 743319 h 1422769"/>
              <a:gd name="connsiteX84" fmla="*/ 134976 w 601701"/>
              <a:gd name="connsiteY84" fmla="*/ 781419 h 1422769"/>
              <a:gd name="connsiteX85" fmla="*/ 128626 w 601701"/>
              <a:gd name="connsiteY85" fmla="*/ 806819 h 1422769"/>
              <a:gd name="connsiteX86" fmla="*/ 125451 w 601701"/>
              <a:gd name="connsiteY86" fmla="*/ 822694 h 1422769"/>
              <a:gd name="connsiteX87" fmla="*/ 119101 w 601701"/>
              <a:gd name="connsiteY87" fmla="*/ 844919 h 1422769"/>
              <a:gd name="connsiteX88" fmla="*/ 112751 w 601701"/>
              <a:gd name="connsiteY88" fmla="*/ 873494 h 1422769"/>
              <a:gd name="connsiteX89" fmla="*/ 109576 w 601701"/>
              <a:gd name="connsiteY89" fmla="*/ 895719 h 1422769"/>
              <a:gd name="connsiteX90" fmla="*/ 103226 w 601701"/>
              <a:gd name="connsiteY90" fmla="*/ 933819 h 1422769"/>
              <a:gd name="connsiteX91" fmla="*/ 96876 w 601701"/>
              <a:gd name="connsiteY91" fmla="*/ 978269 h 1422769"/>
              <a:gd name="connsiteX92" fmla="*/ 87351 w 601701"/>
              <a:gd name="connsiteY92" fmla="*/ 1000494 h 1422769"/>
              <a:gd name="connsiteX93" fmla="*/ 84176 w 601701"/>
              <a:gd name="connsiteY93" fmla="*/ 1016369 h 1422769"/>
              <a:gd name="connsiteX94" fmla="*/ 74651 w 601701"/>
              <a:gd name="connsiteY94" fmla="*/ 1041769 h 1422769"/>
              <a:gd name="connsiteX95" fmla="*/ 61951 w 601701"/>
              <a:gd name="connsiteY95" fmla="*/ 1089394 h 1422769"/>
              <a:gd name="connsiteX96" fmla="*/ 58776 w 601701"/>
              <a:gd name="connsiteY96" fmla="*/ 1105269 h 1422769"/>
              <a:gd name="connsiteX97" fmla="*/ 39726 w 601701"/>
              <a:gd name="connsiteY97" fmla="*/ 1152894 h 1422769"/>
              <a:gd name="connsiteX98" fmla="*/ 27026 w 601701"/>
              <a:gd name="connsiteY98" fmla="*/ 1178294 h 1422769"/>
              <a:gd name="connsiteX99" fmla="*/ 20676 w 601701"/>
              <a:gd name="connsiteY99" fmla="*/ 1200519 h 1422769"/>
              <a:gd name="connsiteX100" fmla="*/ 17501 w 601701"/>
              <a:gd name="connsiteY100" fmla="*/ 1210044 h 1422769"/>
              <a:gd name="connsiteX101" fmla="*/ 11151 w 601701"/>
              <a:gd name="connsiteY101" fmla="*/ 1219569 h 1422769"/>
              <a:gd name="connsiteX102" fmla="*/ 4801 w 601701"/>
              <a:gd name="connsiteY102" fmla="*/ 1381494 h 1422769"/>
              <a:gd name="connsiteX103" fmla="*/ 14326 w 601701"/>
              <a:gd name="connsiteY103" fmla="*/ 1416419 h 1422769"/>
              <a:gd name="connsiteX104" fmla="*/ 36551 w 601701"/>
              <a:gd name="connsiteY104" fmla="*/ 1416419 h 1422769"/>
              <a:gd name="connsiteX0" fmla="*/ 36551 w 601701"/>
              <a:gd name="connsiteY0" fmla="*/ 1416419 h 1422769"/>
              <a:gd name="connsiteX1" fmla="*/ 52426 w 601701"/>
              <a:gd name="connsiteY1" fmla="*/ 1413244 h 1422769"/>
              <a:gd name="connsiteX2" fmla="*/ 61951 w 601701"/>
              <a:gd name="connsiteY2" fmla="*/ 1419594 h 1422769"/>
              <a:gd name="connsiteX3" fmla="*/ 74651 w 601701"/>
              <a:gd name="connsiteY3" fmla="*/ 1422769 h 1422769"/>
              <a:gd name="connsiteX4" fmla="*/ 109576 w 601701"/>
              <a:gd name="connsiteY4" fmla="*/ 1416419 h 1422769"/>
              <a:gd name="connsiteX5" fmla="*/ 119101 w 601701"/>
              <a:gd name="connsiteY5" fmla="*/ 1410069 h 1422769"/>
              <a:gd name="connsiteX6" fmla="*/ 131801 w 601701"/>
              <a:gd name="connsiteY6" fmla="*/ 1403719 h 1422769"/>
              <a:gd name="connsiteX7" fmla="*/ 141326 w 601701"/>
              <a:gd name="connsiteY7" fmla="*/ 1400544 h 1422769"/>
              <a:gd name="connsiteX8" fmla="*/ 173076 w 601701"/>
              <a:gd name="connsiteY8" fmla="*/ 1381494 h 1422769"/>
              <a:gd name="connsiteX9" fmla="*/ 185776 w 601701"/>
              <a:gd name="connsiteY9" fmla="*/ 1378319 h 1422769"/>
              <a:gd name="connsiteX10" fmla="*/ 233401 w 601701"/>
              <a:gd name="connsiteY10" fmla="*/ 1362444 h 1422769"/>
              <a:gd name="connsiteX11" fmla="*/ 246101 w 601701"/>
              <a:gd name="connsiteY11" fmla="*/ 1359269 h 1422769"/>
              <a:gd name="connsiteX12" fmla="*/ 258801 w 601701"/>
              <a:gd name="connsiteY12" fmla="*/ 1356094 h 1422769"/>
              <a:gd name="connsiteX13" fmla="*/ 268326 w 601701"/>
              <a:gd name="connsiteY13" fmla="*/ 1349744 h 1422769"/>
              <a:gd name="connsiteX14" fmla="*/ 309601 w 601701"/>
              <a:gd name="connsiteY14" fmla="*/ 1340219 h 1422769"/>
              <a:gd name="connsiteX15" fmla="*/ 335001 w 601701"/>
              <a:gd name="connsiteY15" fmla="*/ 1330694 h 1422769"/>
              <a:gd name="connsiteX16" fmla="*/ 354051 w 601701"/>
              <a:gd name="connsiteY16" fmla="*/ 1327519 h 1422769"/>
              <a:gd name="connsiteX17" fmla="*/ 385801 w 601701"/>
              <a:gd name="connsiteY17" fmla="*/ 1317994 h 1422769"/>
              <a:gd name="connsiteX18" fmla="*/ 414376 w 601701"/>
              <a:gd name="connsiteY18" fmla="*/ 1314819 h 1422769"/>
              <a:gd name="connsiteX19" fmla="*/ 487401 w 601701"/>
              <a:gd name="connsiteY19" fmla="*/ 1305294 h 1422769"/>
              <a:gd name="connsiteX20" fmla="*/ 500101 w 601701"/>
              <a:gd name="connsiteY20" fmla="*/ 1302119 h 1422769"/>
              <a:gd name="connsiteX21" fmla="*/ 522326 w 601701"/>
              <a:gd name="connsiteY21" fmla="*/ 1295769 h 1422769"/>
              <a:gd name="connsiteX22" fmla="*/ 579476 w 601701"/>
              <a:gd name="connsiteY22" fmla="*/ 1286244 h 1422769"/>
              <a:gd name="connsiteX23" fmla="*/ 598526 w 601701"/>
              <a:gd name="connsiteY23" fmla="*/ 1283069 h 1422769"/>
              <a:gd name="connsiteX24" fmla="*/ 595351 w 601701"/>
              <a:gd name="connsiteY24" fmla="*/ 1270369 h 1422769"/>
              <a:gd name="connsiteX25" fmla="*/ 582651 w 601701"/>
              <a:gd name="connsiteY25" fmla="*/ 1251319 h 1422769"/>
              <a:gd name="connsiteX26" fmla="*/ 582651 w 601701"/>
              <a:gd name="connsiteY26" fmla="*/ 1203694 h 1422769"/>
              <a:gd name="connsiteX27" fmla="*/ 595351 w 601701"/>
              <a:gd name="connsiteY27" fmla="*/ 1190994 h 1422769"/>
              <a:gd name="connsiteX28" fmla="*/ 601701 w 601701"/>
              <a:gd name="connsiteY28" fmla="*/ 1181469 h 1422769"/>
              <a:gd name="connsiteX29" fmla="*/ 595351 w 601701"/>
              <a:gd name="connsiteY29" fmla="*/ 1165594 h 1422769"/>
              <a:gd name="connsiteX30" fmla="*/ 541376 w 601701"/>
              <a:gd name="connsiteY30" fmla="*/ 1146544 h 1422769"/>
              <a:gd name="connsiteX31" fmla="*/ 528676 w 601701"/>
              <a:gd name="connsiteY31" fmla="*/ 1140194 h 1422769"/>
              <a:gd name="connsiteX32" fmla="*/ 519151 w 601701"/>
              <a:gd name="connsiteY32" fmla="*/ 1137019 h 1422769"/>
              <a:gd name="connsiteX33" fmla="*/ 512801 w 601701"/>
              <a:gd name="connsiteY33" fmla="*/ 1127494 h 1422769"/>
              <a:gd name="connsiteX34" fmla="*/ 522326 w 601701"/>
              <a:gd name="connsiteY34" fmla="*/ 1095744 h 1422769"/>
              <a:gd name="connsiteX35" fmla="*/ 538201 w 601701"/>
              <a:gd name="connsiteY35" fmla="*/ 1063994 h 1422769"/>
              <a:gd name="connsiteX36" fmla="*/ 544551 w 601701"/>
              <a:gd name="connsiteY36" fmla="*/ 1041769 h 1422769"/>
              <a:gd name="connsiteX37" fmla="*/ 550901 w 601701"/>
              <a:gd name="connsiteY37" fmla="*/ 1016369 h 1422769"/>
              <a:gd name="connsiteX38" fmla="*/ 547726 w 601701"/>
              <a:gd name="connsiteY38" fmla="*/ 984619 h 1422769"/>
              <a:gd name="connsiteX39" fmla="*/ 538201 w 601701"/>
              <a:gd name="connsiteY39" fmla="*/ 975094 h 1422769"/>
              <a:gd name="connsiteX40" fmla="*/ 535026 w 601701"/>
              <a:gd name="connsiteY40" fmla="*/ 962394 h 1422769"/>
              <a:gd name="connsiteX41" fmla="*/ 528676 w 601701"/>
              <a:gd name="connsiteY41" fmla="*/ 952869 h 1422769"/>
              <a:gd name="connsiteX42" fmla="*/ 525501 w 601701"/>
              <a:gd name="connsiteY42" fmla="*/ 911594 h 1422769"/>
              <a:gd name="connsiteX43" fmla="*/ 535026 w 601701"/>
              <a:gd name="connsiteY43" fmla="*/ 898894 h 1422769"/>
              <a:gd name="connsiteX44" fmla="*/ 541376 w 601701"/>
              <a:gd name="connsiteY44" fmla="*/ 886194 h 1422769"/>
              <a:gd name="connsiteX45" fmla="*/ 538201 w 601701"/>
              <a:gd name="connsiteY45" fmla="*/ 873494 h 1422769"/>
              <a:gd name="connsiteX46" fmla="*/ 522326 w 601701"/>
              <a:gd name="connsiteY46" fmla="*/ 857619 h 1422769"/>
              <a:gd name="connsiteX47" fmla="*/ 515976 w 601701"/>
              <a:gd name="connsiteY47" fmla="*/ 838569 h 1422769"/>
              <a:gd name="connsiteX48" fmla="*/ 490576 w 601701"/>
              <a:gd name="connsiteY48" fmla="*/ 835394 h 1422769"/>
              <a:gd name="connsiteX49" fmla="*/ 481051 w 601701"/>
              <a:gd name="connsiteY49" fmla="*/ 822694 h 1422769"/>
              <a:gd name="connsiteX50" fmla="*/ 474701 w 601701"/>
              <a:gd name="connsiteY50" fmla="*/ 800469 h 1422769"/>
              <a:gd name="connsiteX51" fmla="*/ 468351 w 601701"/>
              <a:gd name="connsiteY51" fmla="*/ 784594 h 1422769"/>
              <a:gd name="connsiteX52" fmla="*/ 471526 w 601701"/>
              <a:gd name="connsiteY52" fmla="*/ 730620 h 1422769"/>
              <a:gd name="connsiteX53" fmla="*/ 468351 w 601701"/>
              <a:gd name="connsiteY53" fmla="*/ 670294 h 1422769"/>
              <a:gd name="connsiteX54" fmla="*/ 379451 w 601701"/>
              <a:gd name="connsiteY54" fmla="*/ 644895 h 1422769"/>
              <a:gd name="connsiteX55" fmla="*/ 347701 w 601701"/>
              <a:gd name="connsiteY55" fmla="*/ 609969 h 1422769"/>
              <a:gd name="connsiteX56" fmla="*/ 315951 w 601701"/>
              <a:gd name="connsiteY56" fmla="*/ 540119 h 1422769"/>
              <a:gd name="connsiteX57" fmla="*/ 306426 w 601701"/>
              <a:gd name="connsiteY57" fmla="*/ 467094 h 1422769"/>
              <a:gd name="connsiteX58" fmla="*/ 360401 w 601701"/>
              <a:gd name="connsiteY58" fmla="*/ 409945 h 1422769"/>
              <a:gd name="connsiteX59" fmla="*/ 388976 w 601701"/>
              <a:gd name="connsiteY59" fmla="*/ 394069 h 1422769"/>
              <a:gd name="connsiteX60" fmla="*/ 392151 w 601701"/>
              <a:gd name="connsiteY60" fmla="*/ 317869 h 1422769"/>
              <a:gd name="connsiteX61" fmla="*/ 439776 w 601701"/>
              <a:gd name="connsiteY61" fmla="*/ 257544 h 1422769"/>
              <a:gd name="connsiteX62" fmla="*/ 423901 w 601701"/>
              <a:gd name="connsiteY62" fmla="*/ 203569 h 1422769"/>
              <a:gd name="connsiteX63" fmla="*/ 487401 w 601701"/>
              <a:gd name="connsiteY63" fmla="*/ 130544 h 1422769"/>
              <a:gd name="connsiteX64" fmla="*/ 547726 w 601701"/>
              <a:gd name="connsiteY64" fmla="*/ 67044 h 1422769"/>
              <a:gd name="connsiteX65" fmla="*/ 557251 w 601701"/>
              <a:gd name="connsiteY65" fmla="*/ 369 h 1422769"/>
              <a:gd name="connsiteX66" fmla="*/ 471526 w 601701"/>
              <a:gd name="connsiteY66" fmla="*/ 41644 h 1422769"/>
              <a:gd name="connsiteX67" fmla="*/ 354051 w 601701"/>
              <a:gd name="connsiteY67" fmla="*/ 73394 h 1422769"/>
              <a:gd name="connsiteX68" fmla="*/ 303251 w 601701"/>
              <a:gd name="connsiteY68" fmla="*/ 114669 h 1422769"/>
              <a:gd name="connsiteX69" fmla="*/ 242926 w 601701"/>
              <a:gd name="connsiteY69" fmla="*/ 130544 h 1422769"/>
              <a:gd name="connsiteX70" fmla="*/ 169901 w 601701"/>
              <a:gd name="connsiteY70" fmla="*/ 194044 h 1422769"/>
              <a:gd name="connsiteX71" fmla="*/ 154026 w 601701"/>
              <a:gd name="connsiteY71" fmla="*/ 257544 h 1422769"/>
              <a:gd name="connsiteX72" fmla="*/ 150851 w 601701"/>
              <a:gd name="connsiteY72" fmla="*/ 267069 h 1422769"/>
              <a:gd name="connsiteX73" fmla="*/ 157201 w 601701"/>
              <a:gd name="connsiteY73" fmla="*/ 368669 h 1422769"/>
              <a:gd name="connsiteX74" fmla="*/ 160376 w 601701"/>
              <a:gd name="connsiteY74" fmla="*/ 384544 h 1422769"/>
              <a:gd name="connsiteX75" fmla="*/ 166726 w 601701"/>
              <a:gd name="connsiteY75" fmla="*/ 514719 h 1422769"/>
              <a:gd name="connsiteX76" fmla="*/ 169901 w 601701"/>
              <a:gd name="connsiteY76" fmla="*/ 536944 h 1422769"/>
              <a:gd name="connsiteX77" fmla="*/ 176251 w 601701"/>
              <a:gd name="connsiteY77" fmla="*/ 559169 h 1422769"/>
              <a:gd name="connsiteX78" fmla="*/ 182601 w 601701"/>
              <a:gd name="connsiteY78" fmla="*/ 584569 h 1422769"/>
              <a:gd name="connsiteX79" fmla="*/ 185776 w 601701"/>
              <a:gd name="connsiteY79" fmla="*/ 597269 h 1422769"/>
              <a:gd name="connsiteX80" fmla="*/ 182601 w 601701"/>
              <a:gd name="connsiteY80" fmla="*/ 644894 h 1422769"/>
              <a:gd name="connsiteX81" fmla="*/ 176251 w 601701"/>
              <a:gd name="connsiteY81" fmla="*/ 657594 h 1422769"/>
              <a:gd name="connsiteX82" fmla="*/ 160376 w 601701"/>
              <a:gd name="connsiteY82" fmla="*/ 695694 h 1422769"/>
              <a:gd name="connsiteX83" fmla="*/ 150851 w 601701"/>
              <a:gd name="connsiteY83" fmla="*/ 717919 h 1422769"/>
              <a:gd name="connsiteX84" fmla="*/ 141326 w 601701"/>
              <a:gd name="connsiteY84" fmla="*/ 743319 h 1422769"/>
              <a:gd name="connsiteX85" fmla="*/ 134976 w 601701"/>
              <a:gd name="connsiteY85" fmla="*/ 781419 h 1422769"/>
              <a:gd name="connsiteX86" fmla="*/ 128626 w 601701"/>
              <a:gd name="connsiteY86" fmla="*/ 806819 h 1422769"/>
              <a:gd name="connsiteX87" fmla="*/ 125451 w 601701"/>
              <a:gd name="connsiteY87" fmla="*/ 822694 h 1422769"/>
              <a:gd name="connsiteX88" fmla="*/ 119101 w 601701"/>
              <a:gd name="connsiteY88" fmla="*/ 844919 h 1422769"/>
              <a:gd name="connsiteX89" fmla="*/ 112751 w 601701"/>
              <a:gd name="connsiteY89" fmla="*/ 873494 h 1422769"/>
              <a:gd name="connsiteX90" fmla="*/ 109576 w 601701"/>
              <a:gd name="connsiteY90" fmla="*/ 895719 h 1422769"/>
              <a:gd name="connsiteX91" fmla="*/ 103226 w 601701"/>
              <a:gd name="connsiteY91" fmla="*/ 933819 h 1422769"/>
              <a:gd name="connsiteX92" fmla="*/ 96876 w 601701"/>
              <a:gd name="connsiteY92" fmla="*/ 978269 h 1422769"/>
              <a:gd name="connsiteX93" fmla="*/ 87351 w 601701"/>
              <a:gd name="connsiteY93" fmla="*/ 1000494 h 1422769"/>
              <a:gd name="connsiteX94" fmla="*/ 84176 w 601701"/>
              <a:gd name="connsiteY94" fmla="*/ 1016369 h 1422769"/>
              <a:gd name="connsiteX95" fmla="*/ 74651 w 601701"/>
              <a:gd name="connsiteY95" fmla="*/ 1041769 h 1422769"/>
              <a:gd name="connsiteX96" fmla="*/ 61951 w 601701"/>
              <a:gd name="connsiteY96" fmla="*/ 1089394 h 1422769"/>
              <a:gd name="connsiteX97" fmla="*/ 58776 w 601701"/>
              <a:gd name="connsiteY97" fmla="*/ 1105269 h 1422769"/>
              <a:gd name="connsiteX98" fmla="*/ 39726 w 601701"/>
              <a:gd name="connsiteY98" fmla="*/ 1152894 h 1422769"/>
              <a:gd name="connsiteX99" fmla="*/ 27026 w 601701"/>
              <a:gd name="connsiteY99" fmla="*/ 1178294 h 1422769"/>
              <a:gd name="connsiteX100" fmla="*/ 20676 w 601701"/>
              <a:gd name="connsiteY100" fmla="*/ 1200519 h 1422769"/>
              <a:gd name="connsiteX101" fmla="*/ 17501 w 601701"/>
              <a:gd name="connsiteY101" fmla="*/ 1210044 h 1422769"/>
              <a:gd name="connsiteX102" fmla="*/ 11151 w 601701"/>
              <a:gd name="connsiteY102" fmla="*/ 1219569 h 1422769"/>
              <a:gd name="connsiteX103" fmla="*/ 4801 w 601701"/>
              <a:gd name="connsiteY103" fmla="*/ 1381494 h 1422769"/>
              <a:gd name="connsiteX104" fmla="*/ 14326 w 601701"/>
              <a:gd name="connsiteY104" fmla="*/ 1416419 h 1422769"/>
              <a:gd name="connsiteX105" fmla="*/ 36551 w 601701"/>
              <a:gd name="connsiteY105" fmla="*/ 1416419 h 1422769"/>
              <a:gd name="connsiteX0" fmla="*/ 36551 w 601701"/>
              <a:gd name="connsiteY0" fmla="*/ 1416419 h 1422769"/>
              <a:gd name="connsiteX1" fmla="*/ 52426 w 601701"/>
              <a:gd name="connsiteY1" fmla="*/ 1413244 h 1422769"/>
              <a:gd name="connsiteX2" fmla="*/ 61951 w 601701"/>
              <a:gd name="connsiteY2" fmla="*/ 1419594 h 1422769"/>
              <a:gd name="connsiteX3" fmla="*/ 74651 w 601701"/>
              <a:gd name="connsiteY3" fmla="*/ 1422769 h 1422769"/>
              <a:gd name="connsiteX4" fmla="*/ 109576 w 601701"/>
              <a:gd name="connsiteY4" fmla="*/ 1416419 h 1422769"/>
              <a:gd name="connsiteX5" fmla="*/ 119101 w 601701"/>
              <a:gd name="connsiteY5" fmla="*/ 1410069 h 1422769"/>
              <a:gd name="connsiteX6" fmla="*/ 131801 w 601701"/>
              <a:gd name="connsiteY6" fmla="*/ 1403719 h 1422769"/>
              <a:gd name="connsiteX7" fmla="*/ 141326 w 601701"/>
              <a:gd name="connsiteY7" fmla="*/ 1400544 h 1422769"/>
              <a:gd name="connsiteX8" fmla="*/ 173076 w 601701"/>
              <a:gd name="connsiteY8" fmla="*/ 1381494 h 1422769"/>
              <a:gd name="connsiteX9" fmla="*/ 185776 w 601701"/>
              <a:gd name="connsiteY9" fmla="*/ 1378319 h 1422769"/>
              <a:gd name="connsiteX10" fmla="*/ 233401 w 601701"/>
              <a:gd name="connsiteY10" fmla="*/ 1362444 h 1422769"/>
              <a:gd name="connsiteX11" fmla="*/ 246101 w 601701"/>
              <a:gd name="connsiteY11" fmla="*/ 1359269 h 1422769"/>
              <a:gd name="connsiteX12" fmla="*/ 258801 w 601701"/>
              <a:gd name="connsiteY12" fmla="*/ 1356094 h 1422769"/>
              <a:gd name="connsiteX13" fmla="*/ 268326 w 601701"/>
              <a:gd name="connsiteY13" fmla="*/ 1349744 h 1422769"/>
              <a:gd name="connsiteX14" fmla="*/ 309601 w 601701"/>
              <a:gd name="connsiteY14" fmla="*/ 1340219 h 1422769"/>
              <a:gd name="connsiteX15" fmla="*/ 335001 w 601701"/>
              <a:gd name="connsiteY15" fmla="*/ 1330694 h 1422769"/>
              <a:gd name="connsiteX16" fmla="*/ 354051 w 601701"/>
              <a:gd name="connsiteY16" fmla="*/ 1327519 h 1422769"/>
              <a:gd name="connsiteX17" fmla="*/ 385801 w 601701"/>
              <a:gd name="connsiteY17" fmla="*/ 1317994 h 1422769"/>
              <a:gd name="connsiteX18" fmla="*/ 414376 w 601701"/>
              <a:gd name="connsiteY18" fmla="*/ 1314819 h 1422769"/>
              <a:gd name="connsiteX19" fmla="*/ 487401 w 601701"/>
              <a:gd name="connsiteY19" fmla="*/ 1305294 h 1422769"/>
              <a:gd name="connsiteX20" fmla="*/ 500101 w 601701"/>
              <a:gd name="connsiteY20" fmla="*/ 1302119 h 1422769"/>
              <a:gd name="connsiteX21" fmla="*/ 522326 w 601701"/>
              <a:gd name="connsiteY21" fmla="*/ 1295769 h 1422769"/>
              <a:gd name="connsiteX22" fmla="*/ 579476 w 601701"/>
              <a:gd name="connsiteY22" fmla="*/ 1286244 h 1422769"/>
              <a:gd name="connsiteX23" fmla="*/ 598526 w 601701"/>
              <a:gd name="connsiteY23" fmla="*/ 1283069 h 1422769"/>
              <a:gd name="connsiteX24" fmla="*/ 595351 w 601701"/>
              <a:gd name="connsiteY24" fmla="*/ 1270369 h 1422769"/>
              <a:gd name="connsiteX25" fmla="*/ 582651 w 601701"/>
              <a:gd name="connsiteY25" fmla="*/ 1251319 h 1422769"/>
              <a:gd name="connsiteX26" fmla="*/ 582651 w 601701"/>
              <a:gd name="connsiteY26" fmla="*/ 1203694 h 1422769"/>
              <a:gd name="connsiteX27" fmla="*/ 595351 w 601701"/>
              <a:gd name="connsiteY27" fmla="*/ 1190994 h 1422769"/>
              <a:gd name="connsiteX28" fmla="*/ 601701 w 601701"/>
              <a:gd name="connsiteY28" fmla="*/ 1181469 h 1422769"/>
              <a:gd name="connsiteX29" fmla="*/ 595351 w 601701"/>
              <a:gd name="connsiteY29" fmla="*/ 1165594 h 1422769"/>
              <a:gd name="connsiteX30" fmla="*/ 541376 w 601701"/>
              <a:gd name="connsiteY30" fmla="*/ 1146544 h 1422769"/>
              <a:gd name="connsiteX31" fmla="*/ 528676 w 601701"/>
              <a:gd name="connsiteY31" fmla="*/ 1140194 h 1422769"/>
              <a:gd name="connsiteX32" fmla="*/ 519151 w 601701"/>
              <a:gd name="connsiteY32" fmla="*/ 1137019 h 1422769"/>
              <a:gd name="connsiteX33" fmla="*/ 512801 w 601701"/>
              <a:gd name="connsiteY33" fmla="*/ 1127494 h 1422769"/>
              <a:gd name="connsiteX34" fmla="*/ 522326 w 601701"/>
              <a:gd name="connsiteY34" fmla="*/ 1095744 h 1422769"/>
              <a:gd name="connsiteX35" fmla="*/ 538201 w 601701"/>
              <a:gd name="connsiteY35" fmla="*/ 1063994 h 1422769"/>
              <a:gd name="connsiteX36" fmla="*/ 544551 w 601701"/>
              <a:gd name="connsiteY36" fmla="*/ 1041769 h 1422769"/>
              <a:gd name="connsiteX37" fmla="*/ 550901 w 601701"/>
              <a:gd name="connsiteY37" fmla="*/ 1016369 h 1422769"/>
              <a:gd name="connsiteX38" fmla="*/ 547726 w 601701"/>
              <a:gd name="connsiteY38" fmla="*/ 984619 h 1422769"/>
              <a:gd name="connsiteX39" fmla="*/ 538201 w 601701"/>
              <a:gd name="connsiteY39" fmla="*/ 975094 h 1422769"/>
              <a:gd name="connsiteX40" fmla="*/ 535026 w 601701"/>
              <a:gd name="connsiteY40" fmla="*/ 962394 h 1422769"/>
              <a:gd name="connsiteX41" fmla="*/ 528676 w 601701"/>
              <a:gd name="connsiteY41" fmla="*/ 952869 h 1422769"/>
              <a:gd name="connsiteX42" fmla="*/ 525501 w 601701"/>
              <a:gd name="connsiteY42" fmla="*/ 911594 h 1422769"/>
              <a:gd name="connsiteX43" fmla="*/ 535026 w 601701"/>
              <a:gd name="connsiteY43" fmla="*/ 898894 h 1422769"/>
              <a:gd name="connsiteX44" fmla="*/ 541376 w 601701"/>
              <a:gd name="connsiteY44" fmla="*/ 886194 h 1422769"/>
              <a:gd name="connsiteX45" fmla="*/ 538201 w 601701"/>
              <a:gd name="connsiteY45" fmla="*/ 873494 h 1422769"/>
              <a:gd name="connsiteX46" fmla="*/ 522326 w 601701"/>
              <a:gd name="connsiteY46" fmla="*/ 857619 h 1422769"/>
              <a:gd name="connsiteX47" fmla="*/ 515976 w 601701"/>
              <a:gd name="connsiteY47" fmla="*/ 838569 h 1422769"/>
              <a:gd name="connsiteX48" fmla="*/ 490576 w 601701"/>
              <a:gd name="connsiteY48" fmla="*/ 835394 h 1422769"/>
              <a:gd name="connsiteX49" fmla="*/ 481051 w 601701"/>
              <a:gd name="connsiteY49" fmla="*/ 822694 h 1422769"/>
              <a:gd name="connsiteX50" fmla="*/ 474701 w 601701"/>
              <a:gd name="connsiteY50" fmla="*/ 800469 h 1422769"/>
              <a:gd name="connsiteX51" fmla="*/ 468351 w 601701"/>
              <a:gd name="connsiteY51" fmla="*/ 784594 h 1422769"/>
              <a:gd name="connsiteX52" fmla="*/ 481051 w 601701"/>
              <a:gd name="connsiteY52" fmla="*/ 705220 h 1422769"/>
              <a:gd name="connsiteX53" fmla="*/ 468351 w 601701"/>
              <a:gd name="connsiteY53" fmla="*/ 670294 h 1422769"/>
              <a:gd name="connsiteX54" fmla="*/ 379451 w 601701"/>
              <a:gd name="connsiteY54" fmla="*/ 644895 h 1422769"/>
              <a:gd name="connsiteX55" fmla="*/ 347701 w 601701"/>
              <a:gd name="connsiteY55" fmla="*/ 609969 h 1422769"/>
              <a:gd name="connsiteX56" fmla="*/ 315951 w 601701"/>
              <a:gd name="connsiteY56" fmla="*/ 540119 h 1422769"/>
              <a:gd name="connsiteX57" fmla="*/ 306426 w 601701"/>
              <a:gd name="connsiteY57" fmla="*/ 467094 h 1422769"/>
              <a:gd name="connsiteX58" fmla="*/ 360401 w 601701"/>
              <a:gd name="connsiteY58" fmla="*/ 409945 h 1422769"/>
              <a:gd name="connsiteX59" fmla="*/ 388976 w 601701"/>
              <a:gd name="connsiteY59" fmla="*/ 394069 h 1422769"/>
              <a:gd name="connsiteX60" fmla="*/ 392151 w 601701"/>
              <a:gd name="connsiteY60" fmla="*/ 317869 h 1422769"/>
              <a:gd name="connsiteX61" fmla="*/ 439776 w 601701"/>
              <a:gd name="connsiteY61" fmla="*/ 257544 h 1422769"/>
              <a:gd name="connsiteX62" fmla="*/ 423901 w 601701"/>
              <a:gd name="connsiteY62" fmla="*/ 203569 h 1422769"/>
              <a:gd name="connsiteX63" fmla="*/ 487401 w 601701"/>
              <a:gd name="connsiteY63" fmla="*/ 130544 h 1422769"/>
              <a:gd name="connsiteX64" fmla="*/ 547726 w 601701"/>
              <a:gd name="connsiteY64" fmla="*/ 67044 h 1422769"/>
              <a:gd name="connsiteX65" fmla="*/ 557251 w 601701"/>
              <a:gd name="connsiteY65" fmla="*/ 369 h 1422769"/>
              <a:gd name="connsiteX66" fmla="*/ 471526 w 601701"/>
              <a:gd name="connsiteY66" fmla="*/ 41644 h 1422769"/>
              <a:gd name="connsiteX67" fmla="*/ 354051 w 601701"/>
              <a:gd name="connsiteY67" fmla="*/ 73394 h 1422769"/>
              <a:gd name="connsiteX68" fmla="*/ 303251 w 601701"/>
              <a:gd name="connsiteY68" fmla="*/ 114669 h 1422769"/>
              <a:gd name="connsiteX69" fmla="*/ 242926 w 601701"/>
              <a:gd name="connsiteY69" fmla="*/ 130544 h 1422769"/>
              <a:gd name="connsiteX70" fmla="*/ 169901 w 601701"/>
              <a:gd name="connsiteY70" fmla="*/ 194044 h 1422769"/>
              <a:gd name="connsiteX71" fmla="*/ 154026 w 601701"/>
              <a:gd name="connsiteY71" fmla="*/ 257544 h 1422769"/>
              <a:gd name="connsiteX72" fmla="*/ 150851 w 601701"/>
              <a:gd name="connsiteY72" fmla="*/ 267069 h 1422769"/>
              <a:gd name="connsiteX73" fmla="*/ 157201 w 601701"/>
              <a:gd name="connsiteY73" fmla="*/ 368669 h 1422769"/>
              <a:gd name="connsiteX74" fmla="*/ 160376 w 601701"/>
              <a:gd name="connsiteY74" fmla="*/ 384544 h 1422769"/>
              <a:gd name="connsiteX75" fmla="*/ 166726 w 601701"/>
              <a:gd name="connsiteY75" fmla="*/ 514719 h 1422769"/>
              <a:gd name="connsiteX76" fmla="*/ 169901 w 601701"/>
              <a:gd name="connsiteY76" fmla="*/ 536944 h 1422769"/>
              <a:gd name="connsiteX77" fmla="*/ 176251 w 601701"/>
              <a:gd name="connsiteY77" fmla="*/ 559169 h 1422769"/>
              <a:gd name="connsiteX78" fmla="*/ 182601 w 601701"/>
              <a:gd name="connsiteY78" fmla="*/ 584569 h 1422769"/>
              <a:gd name="connsiteX79" fmla="*/ 185776 w 601701"/>
              <a:gd name="connsiteY79" fmla="*/ 597269 h 1422769"/>
              <a:gd name="connsiteX80" fmla="*/ 182601 w 601701"/>
              <a:gd name="connsiteY80" fmla="*/ 644894 h 1422769"/>
              <a:gd name="connsiteX81" fmla="*/ 176251 w 601701"/>
              <a:gd name="connsiteY81" fmla="*/ 657594 h 1422769"/>
              <a:gd name="connsiteX82" fmla="*/ 160376 w 601701"/>
              <a:gd name="connsiteY82" fmla="*/ 695694 h 1422769"/>
              <a:gd name="connsiteX83" fmla="*/ 150851 w 601701"/>
              <a:gd name="connsiteY83" fmla="*/ 717919 h 1422769"/>
              <a:gd name="connsiteX84" fmla="*/ 141326 w 601701"/>
              <a:gd name="connsiteY84" fmla="*/ 743319 h 1422769"/>
              <a:gd name="connsiteX85" fmla="*/ 134976 w 601701"/>
              <a:gd name="connsiteY85" fmla="*/ 781419 h 1422769"/>
              <a:gd name="connsiteX86" fmla="*/ 128626 w 601701"/>
              <a:gd name="connsiteY86" fmla="*/ 806819 h 1422769"/>
              <a:gd name="connsiteX87" fmla="*/ 125451 w 601701"/>
              <a:gd name="connsiteY87" fmla="*/ 822694 h 1422769"/>
              <a:gd name="connsiteX88" fmla="*/ 119101 w 601701"/>
              <a:gd name="connsiteY88" fmla="*/ 844919 h 1422769"/>
              <a:gd name="connsiteX89" fmla="*/ 112751 w 601701"/>
              <a:gd name="connsiteY89" fmla="*/ 873494 h 1422769"/>
              <a:gd name="connsiteX90" fmla="*/ 109576 w 601701"/>
              <a:gd name="connsiteY90" fmla="*/ 895719 h 1422769"/>
              <a:gd name="connsiteX91" fmla="*/ 103226 w 601701"/>
              <a:gd name="connsiteY91" fmla="*/ 933819 h 1422769"/>
              <a:gd name="connsiteX92" fmla="*/ 96876 w 601701"/>
              <a:gd name="connsiteY92" fmla="*/ 978269 h 1422769"/>
              <a:gd name="connsiteX93" fmla="*/ 87351 w 601701"/>
              <a:gd name="connsiteY93" fmla="*/ 1000494 h 1422769"/>
              <a:gd name="connsiteX94" fmla="*/ 84176 w 601701"/>
              <a:gd name="connsiteY94" fmla="*/ 1016369 h 1422769"/>
              <a:gd name="connsiteX95" fmla="*/ 74651 w 601701"/>
              <a:gd name="connsiteY95" fmla="*/ 1041769 h 1422769"/>
              <a:gd name="connsiteX96" fmla="*/ 61951 w 601701"/>
              <a:gd name="connsiteY96" fmla="*/ 1089394 h 1422769"/>
              <a:gd name="connsiteX97" fmla="*/ 58776 w 601701"/>
              <a:gd name="connsiteY97" fmla="*/ 1105269 h 1422769"/>
              <a:gd name="connsiteX98" fmla="*/ 39726 w 601701"/>
              <a:gd name="connsiteY98" fmla="*/ 1152894 h 1422769"/>
              <a:gd name="connsiteX99" fmla="*/ 27026 w 601701"/>
              <a:gd name="connsiteY99" fmla="*/ 1178294 h 1422769"/>
              <a:gd name="connsiteX100" fmla="*/ 20676 w 601701"/>
              <a:gd name="connsiteY100" fmla="*/ 1200519 h 1422769"/>
              <a:gd name="connsiteX101" fmla="*/ 17501 w 601701"/>
              <a:gd name="connsiteY101" fmla="*/ 1210044 h 1422769"/>
              <a:gd name="connsiteX102" fmla="*/ 11151 w 601701"/>
              <a:gd name="connsiteY102" fmla="*/ 1219569 h 1422769"/>
              <a:gd name="connsiteX103" fmla="*/ 4801 w 601701"/>
              <a:gd name="connsiteY103" fmla="*/ 1381494 h 1422769"/>
              <a:gd name="connsiteX104" fmla="*/ 14326 w 601701"/>
              <a:gd name="connsiteY104" fmla="*/ 1416419 h 1422769"/>
              <a:gd name="connsiteX105" fmla="*/ 36551 w 601701"/>
              <a:gd name="connsiteY105" fmla="*/ 1416419 h 1422769"/>
              <a:gd name="connsiteX0" fmla="*/ 36551 w 601701"/>
              <a:gd name="connsiteY0" fmla="*/ 1416419 h 1422769"/>
              <a:gd name="connsiteX1" fmla="*/ 52426 w 601701"/>
              <a:gd name="connsiteY1" fmla="*/ 1413244 h 1422769"/>
              <a:gd name="connsiteX2" fmla="*/ 61951 w 601701"/>
              <a:gd name="connsiteY2" fmla="*/ 1419594 h 1422769"/>
              <a:gd name="connsiteX3" fmla="*/ 74651 w 601701"/>
              <a:gd name="connsiteY3" fmla="*/ 1422769 h 1422769"/>
              <a:gd name="connsiteX4" fmla="*/ 109576 w 601701"/>
              <a:gd name="connsiteY4" fmla="*/ 1416419 h 1422769"/>
              <a:gd name="connsiteX5" fmla="*/ 119101 w 601701"/>
              <a:gd name="connsiteY5" fmla="*/ 1410069 h 1422769"/>
              <a:gd name="connsiteX6" fmla="*/ 131801 w 601701"/>
              <a:gd name="connsiteY6" fmla="*/ 1403719 h 1422769"/>
              <a:gd name="connsiteX7" fmla="*/ 141326 w 601701"/>
              <a:gd name="connsiteY7" fmla="*/ 1400544 h 1422769"/>
              <a:gd name="connsiteX8" fmla="*/ 173076 w 601701"/>
              <a:gd name="connsiteY8" fmla="*/ 1381494 h 1422769"/>
              <a:gd name="connsiteX9" fmla="*/ 185776 w 601701"/>
              <a:gd name="connsiteY9" fmla="*/ 1378319 h 1422769"/>
              <a:gd name="connsiteX10" fmla="*/ 233401 w 601701"/>
              <a:gd name="connsiteY10" fmla="*/ 1362444 h 1422769"/>
              <a:gd name="connsiteX11" fmla="*/ 246101 w 601701"/>
              <a:gd name="connsiteY11" fmla="*/ 1359269 h 1422769"/>
              <a:gd name="connsiteX12" fmla="*/ 258801 w 601701"/>
              <a:gd name="connsiteY12" fmla="*/ 1356094 h 1422769"/>
              <a:gd name="connsiteX13" fmla="*/ 268326 w 601701"/>
              <a:gd name="connsiteY13" fmla="*/ 1349744 h 1422769"/>
              <a:gd name="connsiteX14" fmla="*/ 309601 w 601701"/>
              <a:gd name="connsiteY14" fmla="*/ 1340219 h 1422769"/>
              <a:gd name="connsiteX15" fmla="*/ 335001 w 601701"/>
              <a:gd name="connsiteY15" fmla="*/ 1330694 h 1422769"/>
              <a:gd name="connsiteX16" fmla="*/ 354051 w 601701"/>
              <a:gd name="connsiteY16" fmla="*/ 1327519 h 1422769"/>
              <a:gd name="connsiteX17" fmla="*/ 385801 w 601701"/>
              <a:gd name="connsiteY17" fmla="*/ 1317994 h 1422769"/>
              <a:gd name="connsiteX18" fmla="*/ 414376 w 601701"/>
              <a:gd name="connsiteY18" fmla="*/ 1314819 h 1422769"/>
              <a:gd name="connsiteX19" fmla="*/ 487401 w 601701"/>
              <a:gd name="connsiteY19" fmla="*/ 1305294 h 1422769"/>
              <a:gd name="connsiteX20" fmla="*/ 500101 w 601701"/>
              <a:gd name="connsiteY20" fmla="*/ 1302119 h 1422769"/>
              <a:gd name="connsiteX21" fmla="*/ 522326 w 601701"/>
              <a:gd name="connsiteY21" fmla="*/ 1295769 h 1422769"/>
              <a:gd name="connsiteX22" fmla="*/ 579476 w 601701"/>
              <a:gd name="connsiteY22" fmla="*/ 1286244 h 1422769"/>
              <a:gd name="connsiteX23" fmla="*/ 598526 w 601701"/>
              <a:gd name="connsiteY23" fmla="*/ 1283069 h 1422769"/>
              <a:gd name="connsiteX24" fmla="*/ 595351 w 601701"/>
              <a:gd name="connsiteY24" fmla="*/ 1270369 h 1422769"/>
              <a:gd name="connsiteX25" fmla="*/ 582651 w 601701"/>
              <a:gd name="connsiteY25" fmla="*/ 1251319 h 1422769"/>
              <a:gd name="connsiteX26" fmla="*/ 582651 w 601701"/>
              <a:gd name="connsiteY26" fmla="*/ 1203694 h 1422769"/>
              <a:gd name="connsiteX27" fmla="*/ 595351 w 601701"/>
              <a:gd name="connsiteY27" fmla="*/ 1190994 h 1422769"/>
              <a:gd name="connsiteX28" fmla="*/ 601701 w 601701"/>
              <a:gd name="connsiteY28" fmla="*/ 1181469 h 1422769"/>
              <a:gd name="connsiteX29" fmla="*/ 595351 w 601701"/>
              <a:gd name="connsiteY29" fmla="*/ 1165594 h 1422769"/>
              <a:gd name="connsiteX30" fmla="*/ 541376 w 601701"/>
              <a:gd name="connsiteY30" fmla="*/ 1146544 h 1422769"/>
              <a:gd name="connsiteX31" fmla="*/ 528676 w 601701"/>
              <a:gd name="connsiteY31" fmla="*/ 1140194 h 1422769"/>
              <a:gd name="connsiteX32" fmla="*/ 519151 w 601701"/>
              <a:gd name="connsiteY32" fmla="*/ 1137019 h 1422769"/>
              <a:gd name="connsiteX33" fmla="*/ 512801 w 601701"/>
              <a:gd name="connsiteY33" fmla="*/ 1127494 h 1422769"/>
              <a:gd name="connsiteX34" fmla="*/ 522326 w 601701"/>
              <a:gd name="connsiteY34" fmla="*/ 1095744 h 1422769"/>
              <a:gd name="connsiteX35" fmla="*/ 538201 w 601701"/>
              <a:gd name="connsiteY35" fmla="*/ 1063994 h 1422769"/>
              <a:gd name="connsiteX36" fmla="*/ 544551 w 601701"/>
              <a:gd name="connsiteY36" fmla="*/ 1041769 h 1422769"/>
              <a:gd name="connsiteX37" fmla="*/ 550901 w 601701"/>
              <a:gd name="connsiteY37" fmla="*/ 1016369 h 1422769"/>
              <a:gd name="connsiteX38" fmla="*/ 547726 w 601701"/>
              <a:gd name="connsiteY38" fmla="*/ 984619 h 1422769"/>
              <a:gd name="connsiteX39" fmla="*/ 538201 w 601701"/>
              <a:gd name="connsiteY39" fmla="*/ 975094 h 1422769"/>
              <a:gd name="connsiteX40" fmla="*/ 535026 w 601701"/>
              <a:gd name="connsiteY40" fmla="*/ 962394 h 1422769"/>
              <a:gd name="connsiteX41" fmla="*/ 528676 w 601701"/>
              <a:gd name="connsiteY41" fmla="*/ 952869 h 1422769"/>
              <a:gd name="connsiteX42" fmla="*/ 525501 w 601701"/>
              <a:gd name="connsiteY42" fmla="*/ 911594 h 1422769"/>
              <a:gd name="connsiteX43" fmla="*/ 535026 w 601701"/>
              <a:gd name="connsiteY43" fmla="*/ 898894 h 1422769"/>
              <a:gd name="connsiteX44" fmla="*/ 541376 w 601701"/>
              <a:gd name="connsiteY44" fmla="*/ 886194 h 1422769"/>
              <a:gd name="connsiteX45" fmla="*/ 538201 w 601701"/>
              <a:gd name="connsiteY45" fmla="*/ 873494 h 1422769"/>
              <a:gd name="connsiteX46" fmla="*/ 522326 w 601701"/>
              <a:gd name="connsiteY46" fmla="*/ 857619 h 1422769"/>
              <a:gd name="connsiteX47" fmla="*/ 515976 w 601701"/>
              <a:gd name="connsiteY47" fmla="*/ 838569 h 1422769"/>
              <a:gd name="connsiteX48" fmla="*/ 490576 w 601701"/>
              <a:gd name="connsiteY48" fmla="*/ 835394 h 1422769"/>
              <a:gd name="connsiteX49" fmla="*/ 481051 w 601701"/>
              <a:gd name="connsiteY49" fmla="*/ 822694 h 1422769"/>
              <a:gd name="connsiteX50" fmla="*/ 474701 w 601701"/>
              <a:gd name="connsiteY50" fmla="*/ 800469 h 1422769"/>
              <a:gd name="connsiteX51" fmla="*/ 465176 w 601701"/>
              <a:gd name="connsiteY51" fmla="*/ 756019 h 1422769"/>
              <a:gd name="connsiteX52" fmla="*/ 481051 w 601701"/>
              <a:gd name="connsiteY52" fmla="*/ 705220 h 1422769"/>
              <a:gd name="connsiteX53" fmla="*/ 468351 w 601701"/>
              <a:gd name="connsiteY53" fmla="*/ 670294 h 1422769"/>
              <a:gd name="connsiteX54" fmla="*/ 379451 w 601701"/>
              <a:gd name="connsiteY54" fmla="*/ 644895 h 1422769"/>
              <a:gd name="connsiteX55" fmla="*/ 347701 w 601701"/>
              <a:gd name="connsiteY55" fmla="*/ 609969 h 1422769"/>
              <a:gd name="connsiteX56" fmla="*/ 315951 w 601701"/>
              <a:gd name="connsiteY56" fmla="*/ 540119 h 1422769"/>
              <a:gd name="connsiteX57" fmla="*/ 306426 w 601701"/>
              <a:gd name="connsiteY57" fmla="*/ 467094 h 1422769"/>
              <a:gd name="connsiteX58" fmla="*/ 360401 w 601701"/>
              <a:gd name="connsiteY58" fmla="*/ 409945 h 1422769"/>
              <a:gd name="connsiteX59" fmla="*/ 388976 w 601701"/>
              <a:gd name="connsiteY59" fmla="*/ 394069 h 1422769"/>
              <a:gd name="connsiteX60" fmla="*/ 392151 w 601701"/>
              <a:gd name="connsiteY60" fmla="*/ 317869 h 1422769"/>
              <a:gd name="connsiteX61" fmla="*/ 439776 w 601701"/>
              <a:gd name="connsiteY61" fmla="*/ 257544 h 1422769"/>
              <a:gd name="connsiteX62" fmla="*/ 423901 w 601701"/>
              <a:gd name="connsiteY62" fmla="*/ 203569 h 1422769"/>
              <a:gd name="connsiteX63" fmla="*/ 487401 w 601701"/>
              <a:gd name="connsiteY63" fmla="*/ 130544 h 1422769"/>
              <a:gd name="connsiteX64" fmla="*/ 547726 w 601701"/>
              <a:gd name="connsiteY64" fmla="*/ 67044 h 1422769"/>
              <a:gd name="connsiteX65" fmla="*/ 557251 w 601701"/>
              <a:gd name="connsiteY65" fmla="*/ 369 h 1422769"/>
              <a:gd name="connsiteX66" fmla="*/ 471526 w 601701"/>
              <a:gd name="connsiteY66" fmla="*/ 41644 h 1422769"/>
              <a:gd name="connsiteX67" fmla="*/ 354051 w 601701"/>
              <a:gd name="connsiteY67" fmla="*/ 73394 h 1422769"/>
              <a:gd name="connsiteX68" fmla="*/ 303251 w 601701"/>
              <a:gd name="connsiteY68" fmla="*/ 114669 h 1422769"/>
              <a:gd name="connsiteX69" fmla="*/ 242926 w 601701"/>
              <a:gd name="connsiteY69" fmla="*/ 130544 h 1422769"/>
              <a:gd name="connsiteX70" fmla="*/ 169901 w 601701"/>
              <a:gd name="connsiteY70" fmla="*/ 194044 h 1422769"/>
              <a:gd name="connsiteX71" fmla="*/ 154026 w 601701"/>
              <a:gd name="connsiteY71" fmla="*/ 257544 h 1422769"/>
              <a:gd name="connsiteX72" fmla="*/ 150851 w 601701"/>
              <a:gd name="connsiteY72" fmla="*/ 267069 h 1422769"/>
              <a:gd name="connsiteX73" fmla="*/ 157201 w 601701"/>
              <a:gd name="connsiteY73" fmla="*/ 368669 h 1422769"/>
              <a:gd name="connsiteX74" fmla="*/ 160376 w 601701"/>
              <a:gd name="connsiteY74" fmla="*/ 384544 h 1422769"/>
              <a:gd name="connsiteX75" fmla="*/ 166726 w 601701"/>
              <a:gd name="connsiteY75" fmla="*/ 514719 h 1422769"/>
              <a:gd name="connsiteX76" fmla="*/ 169901 w 601701"/>
              <a:gd name="connsiteY76" fmla="*/ 536944 h 1422769"/>
              <a:gd name="connsiteX77" fmla="*/ 176251 w 601701"/>
              <a:gd name="connsiteY77" fmla="*/ 559169 h 1422769"/>
              <a:gd name="connsiteX78" fmla="*/ 182601 w 601701"/>
              <a:gd name="connsiteY78" fmla="*/ 584569 h 1422769"/>
              <a:gd name="connsiteX79" fmla="*/ 185776 w 601701"/>
              <a:gd name="connsiteY79" fmla="*/ 597269 h 1422769"/>
              <a:gd name="connsiteX80" fmla="*/ 182601 w 601701"/>
              <a:gd name="connsiteY80" fmla="*/ 644894 h 1422769"/>
              <a:gd name="connsiteX81" fmla="*/ 176251 w 601701"/>
              <a:gd name="connsiteY81" fmla="*/ 657594 h 1422769"/>
              <a:gd name="connsiteX82" fmla="*/ 160376 w 601701"/>
              <a:gd name="connsiteY82" fmla="*/ 695694 h 1422769"/>
              <a:gd name="connsiteX83" fmla="*/ 150851 w 601701"/>
              <a:gd name="connsiteY83" fmla="*/ 717919 h 1422769"/>
              <a:gd name="connsiteX84" fmla="*/ 141326 w 601701"/>
              <a:gd name="connsiteY84" fmla="*/ 743319 h 1422769"/>
              <a:gd name="connsiteX85" fmla="*/ 134976 w 601701"/>
              <a:gd name="connsiteY85" fmla="*/ 781419 h 1422769"/>
              <a:gd name="connsiteX86" fmla="*/ 128626 w 601701"/>
              <a:gd name="connsiteY86" fmla="*/ 806819 h 1422769"/>
              <a:gd name="connsiteX87" fmla="*/ 125451 w 601701"/>
              <a:gd name="connsiteY87" fmla="*/ 822694 h 1422769"/>
              <a:gd name="connsiteX88" fmla="*/ 119101 w 601701"/>
              <a:gd name="connsiteY88" fmla="*/ 844919 h 1422769"/>
              <a:gd name="connsiteX89" fmla="*/ 112751 w 601701"/>
              <a:gd name="connsiteY89" fmla="*/ 873494 h 1422769"/>
              <a:gd name="connsiteX90" fmla="*/ 109576 w 601701"/>
              <a:gd name="connsiteY90" fmla="*/ 895719 h 1422769"/>
              <a:gd name="connsiteX91" fmla="*/ 103226 w 601701"/>
              <a:gd name="connsiteY91" fmla="*/ 933819 h 1422769"/>
              <a:gd name="connsiteX92" fmla="*/ 96876 w 601701"/>
              <a:gd name="connsiteY92" fmla="*/ 978269 h 1422769"/>
              <a:gd name="connsiteX93" fmla="*/ 87351 w 601701"/>
              <a:gd name="connsiteY93" fmla="*/ 1000494 h 1422769"/>
              <a:gd name="connsiteX94" fmla="*/ 84176 w 601701"/>
              <a:gd name="connsiteY94" fmla="*/ 1016369 h 1422769"/>
              <a:gd name="connsiteX95" fmla="*/ 74651 w 601701"/>
              <a:gd name="connsiteY95" fmla="*/ 1041769 h 1422769"/>
              <a:gd name="connsiteX96" fmla="*/ 61951 w 601701"/>
              <a:gd name="connsiteY96" fmla="*/ 1089394 h 1422769"/>
              <a:gd name="connsiteX97" fmla="*/ 58776 w 601701"/>
              <a:gd name="connsiteY97" fmla="*/ 1105269 h 1422769"/>
              <a:gd name="connsiteX98" fmla="*/ 39726 w 601701"/>
              <a:gd name="connsiteY98" fmla="*/ 1152894 h 1422769"/>
              <a:gd name="connsiteX99" fmla="*/ 27026 w 601701"/>
              <a:gd name="connsiteY99" fmla="*/ 1178294 h 1422769"/>
              <a:gd name="connsiteX100" fmla="*/ 20676 w 601701"/>
              <a:gd name="connsiteY100" fmla="*/ 1200519 h 1422769"/>
              <a:gd name="connsiteX101" fmla="*/ 17501 w 601701"/>
              <a:gd name="connsiteY101" fmla="*/ 1210044 h 1422769"/>
              <a:gd name="connsiteX102" fmla="*/ 11151 w 601701"/>
              <a:gd name="connsiteY102" fmla="*/ 1219569 h 1422769"/>
              <a:gd name="connsiteX103" fmla="*/ 4801 w 601701"/>
              <a:gd name="connsiteY103" fmla="*/ 1381494 h 1422769"/>
              <a:gd name="connsiteX104" fmla="*/ 14326 w 601701"/>
              <a:gd name="connsiteY104" fmla="*/ 1416419 h 1422769"/>
              <a:gd name="connsiteX105" fmla="*/ 36551 w 601701"/>
              <a:gd name="connsiteY105" fmla="*/ 1416419 h 1422769"/>
              <a:gd name="connsiteX0" fmla="*/ 36551 w 601701"/>
              <a:gd name="connsiteY0" fmla="*/ 1416419 h 1422769"/>
              <a:gd name="connsiteX1" fmla="*/ 52426 w 601701"/>
              <a:gd name="connsiteY1" fmla="*/ 1413244 h 1422769"/>
              <a:gd name="connsiteX2" fmla="*/ 61951 w 601701"/>
              <a:gd name="connsiteY2" fmla="*/ 1419594 h 1422769"/>
              <a:gd name="connsiteX3" fmla="*/ 74651 w 601701"/>
              <a:gd name="connsiteY3" fmla="*/ 1422769 h 1422769"/>
              <a:gd name="connsiteX4" fmla="*/ 109576 w 601701"/>
              <a:gd name="connsiteY4" fmla="*/ 1416419 h 1422769"/>
              <a:gd name="connsiteX5" fmla="*/ 119101 w 601701"/>
              <a:gd name="connsiteY5" fmla="*/ 1410069 h 1422769"/>
              <a:gd name="connsiteX6" fmla="*/ 131801 w 601701"/>
              <a:gd name="connsiteY6" fmla="*/ 1403719 h 1422769"/>
              <a:gd name="connsiteX7" fmla="*/ 141326 w 601701"/>
              <a:gd name="connsiteY7" fmla="*/ 1400544 h 1422769"/>
              <a:gd name="connsiteX8" fmla="*/ 173076 w 601701"/>
              <a:gd name="connsiteY8" fmla="*/ 1381494 h 1422769"/>
              <a:gd name="connsiteX9" fmla="*/ 185776 w 601701"/>
              <a:gd name="connsiteY9" fmla="*/ 1378319 h 1422769"/>
              <a:gd name="connsiteX10" fmla="*/ 233401 w 601701"/>
              <a:gd name="connsiteY10" fmla="*/ 1362444 h 1422769"/>
              <a:gd name="connsiteX11" fmla="*/ 246101 w 601701"/>
              <a:gd name="connsiteY11" fmla="*/ 1359269 h 1422769"/>
              <a:gd name="connsiteX12" fmla="*/ 258801 w 601701"/>
              <a:gd name="connsiteY12" fmla="*/ 1356094 h 1422769"/>
              <a:gd name="connsiteX13" fmla="*/ 268326 w 601701"/>
              <a:gd name="connsiteY13" fmla="*/ 1349744 h 1422769"/>
              <a:gd name="connsiteX14" fmla="*/ 309601 w 601701"/>
              <a:gd name="connsiteY14" fmla="*/ 1340219 h 1422769"/>
              <a:gd name="connsiteX15" fmla="*/ 335001 w 601701"/>
              <a:gd name="connsiteY15" fmla="*/ 1330694 h 1422769"/>
              <a:gd name="connsiteX16" fmla="*/ 354051 w 601701"/>
              <a:gd name="connsiteY16" fmla="*/ 1327519 h 1422769"/>
              <a:gd name="connsiteX17" fmla="*/ 385801 w 601701"/>
              <a:gd name="connsiteY17" fmla="*/ 1317994 h 1422769"/>
              <a:gd name="connsiteX18" fmla="*/ 414376 w 601701"/>
              <a:gd name="connsiteY18" fmla="*/ 1314819 h 1422769"/>
              <a:gd name="connsiteX19" fmla="*/ 487401 w 601701"/>
              <a:gd name="connsiteY19" fmla="*/ 1305294 h 1422769"/>
              <a:gd name="connsiteX20" fmla="*/ 500101 w 601701"/>
              <a:gd name="connsiteY20" fmla="*/ 1302119 h 1422769"/>
              <a:gd name="connsiteX21" fmla="*/ 522326 w 601701"/>
              <a:gd name="connsiteY21" fmla="*/ 1295769 h 1422769"/>
              <a:gd name="connsiteX22" fmla="*/ 579476 w 601701"/>
              <a:gd name="connsiteY22" fmla="*/ 1286244 h 1422769"/>
              <a:gd name="connsiteX23" fmla="*/ 598526 w 601701"/>
              <a:gd name="connsiteY23" fmla="*/ 1283069 h 1422769"/>
              <a:gd name="connsiteX24" fmla="*/ 595351 w 601701"/>
              <a:gd name="connsiteY24" fmla="*/ 1270369 h 1422769"/>
              <a:gd name="connsiteX25" fmla="*/ 582651 w 601701"/>
              <a:gd name="connsiteY25" fmla="*/ 1251319 h 1422769"/>
              <a:gd name="connsiteX26" fmla="*/ 582651 w 601701"/>
              <a:gd name="connsiteY26" fmla="*/ 1203694 h 1422769"/>
              <a:gd name="connsiteX27" fmla="*/ 595351 w 601701"/>
              <a:gd name="connsiteY27" fmla="*/ 1190994 h 1422769"/>
              <a:gd name="connsiteX28" fmla="*/ 601701 w 601701"/>
              <a:gd name="connsiteY28" fmla="*/ 1181469 h 1422769"/>
              <a:gd name="connsiteX29" fmla="*/ 595351 w 601701"/>
              <a:gd name="connsiteY29" fmla="*/ 1165594 h 1422769"/>
              <a:gd name="connsiteX30" fmla="*/ 541376 w 601701"/>
              <a:gd name="connsiteY30" fmla="*/ 1146544 h 1422769"/>
              <a:gd name="connsiteX31" fmla="*/ 528676 w 601701"/>
              <a:gd name="connsiteY31" fmla="*/ 1140194 h 1422769"/>
              <a:gd name="connsiteX32" fmla="*/ 519151 w 601701"/>
              <a:gd name="connsiteY32" fmla="*/ 1137019 h 1422769"/>
              <a:gd name="connsiteX33" fmla="*/ 512801 w 601701"/>
              <a:gd name="connsiteY33" fmla="*/ 1127494 h 1422769"/>
              <a:gd name="connsiteX34" fmla="*/ 522326 w 601701"/>
              <a:gd name="connsiteY34" fmla="*/ 1095744 h 1422769"/>
              <a:gd name="connsiteX35" fmla="*/ 538201 w 601701"/>
              <a:gd name="connsiteY35" fmla="*/ 1063994 h 1422769"/>
              <a:gd name="connsiteX36" fmla="*/ 544551 w 601701"/>
              <a:gd name="connsiteY36" fmla="*/ 1041769 h 1422769"/>
              <a:gd name="connsiteX37" fmla="*/ 550901 w 601701"/>
              <a:gd name="connsiteY37" fmla="*/ 1016369 h 1422769"/>
              <a:gd name="connsiteX38" fmla="*/ 547726 w 601701"/>
              <a:gd name="connsiteY38" fmla="*/ 984619 h 1422769"/>
              <a:gd name="connsiteX39" fmla="*/ 538201 w 601701"/>
              <a:gd name="connsiteY39" fmla="*/ 975094 h 1422769"/>
              <a:gd name="connsiteX40" fmla="*/ 535026 w 601701"/>
              <a:gd name="connsiteY40" fmla="*/ 962394 h 1422769"/>
              <a:gd name="connsiteX41" fmla="*/ 528676 w 601701"/>
              <a:gd name="connsiteY41" fmla="*/ 952869 h 1422769"/>
              <a:gd name="connsiteX42" fmla="*/ 525501 w 601701"/>
              <a:gd name="connsiteY42" fmla="*/ 911594 h 1422769"/>
              <a:gd name="connsiteX43" fmla="*/ 535026 w 601701"/>
              <a:gd name="connsiteY43" fmla="*/ 898894 h 1422769"/>
              <a:gd name="connsiteX44" fmla="*/ 541376 w 601701"/>
              <a:gd name="connsiteY44" fmla="*/ 886194 h 1422769"/>
              <a:gd name="connsiteX45" fmla="*/ 538201 w 601701"/>
              <a:gd name="connsiteY45" fmla="*/ 873494 h 1422769"/>
              <a:gd name="connsiteX46" fmla="*/ 522326 w 601701"/>
              <a:gd name="connsiteY46" fmla="*/ 857619 h 1422769"/>
              <a:gd name="connsiteX47" fmla="*/ 515976 w 601701"/>
              <a:gd name="connsiteY47" fmla="*/ 838569 h 1422769"/>
              <a:gd name="connsiteX48" fmla="*/ 490576 w 601701"/>
              <a:gd name="connsiteY48" fmla="*/ 835394 h 1422769"/>
              <a:gd name="connsiteX49" fmla="*/ 481051 w 601701"/>
              <a:gd name="connsiteY49" fmla="*/ 822694 h 1422769"/>
              <a:gd name="connsiteX50" fmla="*/ 465176 w 601701"/>
              <a:gd name="connsiteY50" fmla="*/ 756019 h 1422769"/>
              <a:gd name="connsiteX51" fmla="*/ 481051 w 601701"/>
              <a:gd name="connsiteY51" fmla="*/ 705220 h 1422769"/>
              <a:gd name="connsiteX52" fmla="*/ 468351 w 601701"/>
              <a:gd name="connsiteY52" fmla="*/ 670294 h 1422769"/>
              <a:gd name="connsiteX53" fmla="*/ 379451 w 601701"/>
              <a:gd name="connsiteY53" fmla="*/ 644895 h 1422769"/>
              <a:gd name="connsiteX54" fmla="*/ 347701 w 601701"/>
              <a:gd name="connsiteY54" fmla="*/ 609969 h 1422769"/>
              <a:gd name="connsiteX55" fmla="*/ 315951 w 601701"/>
              <a:gd name="connsiteY55" fmla="*/ 540119 h 1422769"/>
              <a:gd name="connsiteX56" fmla="*/ 306426 w 601701"/>
              <a:gd name="connsiteY56" fmla="*/ 467094 h 1422769"/>
              <a:gd name="connsiteX57" fmla="*/ 360401 w 601701"/>
              <a:gd name="connsiteY57" fmla="*/ 409945 h 1422769"/>
              <a:gd name="connsiteX58" fmla="*/ 388976 w 601701"/>
              <a:gd name="connsiteY58" fmla="*/ 394069 h 1422769"/>
              <a:gd name="connsiteX59" fmla="*/ 392151 w 601701"/>
              <a:gd name="connsiteY59" fmla="*/ 317869 h 1422769"/>
              <a:gd name="connsiteX60" fmla="*/ 439776 w 601701"/>
              <a:gd name="connsiteY60" fmla="*/ 257544 h 1422769"/>
              <a:gd name="connsiteX61" fmla="*/ 423901 w 601701"/>
              <a:gd name="connsiteY61" fmla="*/ 203569 h 1422769"/>
              <a:gd name="connsiteX62" fmla="*/ 487401 w 601701"/>
              <a:gd name="connsiteY62" fmla="*/ 130544 h 1422769"/>
              <a:gd name="connsiteX63" fmla="*/ 547726 w 601701"/>
              <a:gd name="connsiteY63" fmla="*/ 67044 h 1422769"/>
              <a:gd name="connsiteX64" fmla="*/ 557251 w 601701"/>
              <a:gd name="connsiteY64" fmla="*/ 369 h 1422769"/>
              <a:gd name="connsiteX65" fmla="*/ 471526 w 601701"/>
              <a:gd name="connsiteY65" fmla="*/ 41644 h 1422769"/>
              <a:gd name="connsiteX66" fmla="*/ 354051 w 601701"/>
              <a:gd name="connsiteY66" fmla="*/ 73394 h 1422769"/>
              <a:gd name="connsiteX67" fmla="*/ 303251 w 601701"/>
              <a:gd name="connsiteY67" fmla="*/ 114669 h 1422769"/>
              <a:gd name="connsiteX68" fmla="*/ 242926 w 601701"/>
              <a:gd name="connsiteY68" fmla="*/ 130544 h 1422769"/>
              <a:gd name="connsiteX69" fmla="*/ 169901 w 601701"/>
              <a:gd name="connsiteY69" fmla="*/ 194044 h 1422769"/>
              <a:gd name="connsiteX70" fmla="*/ 154026 w 601701"/>
              <a:gd name="connsiteY70" fmla="*/ 257544 h 1422769"/>
              <a:gd name="connsiteX71" fmla="*/ 150851 w 601701"/>
              <a:gd name="connsiteY71" fmla="*/ 267069 h 1422769"/>
              <a:gd name="connsiteX72" fmla="*/ 157201 w 601701"/>
              <a:gd name="connsiteY72" fmla="*/ 368669 h 1422769"/>
              <a:gd name="connsiteX73" fmla="*/ 160376 w 601701"/>
              <a:gd name="connsiteY73" fmla="*/ 384544 h 1422769"/>
              <a:gd name="connsiteX74" fmla="*/ 166726 w 601701"/>
              <a:gd name="connsiteY74" fmla="*/ 514719 h 1422769"/>
              <a:gd name="connsiteX75" fmla="*/ 169901 w 601701"/>
              <a:gd name="connsiteY75" fmla="*/ 536944 h 1422769"/>
              <a:gd name="connsiteX76" fmla="*/ 176251 w 601701"/>
              <a:gd name="connsiteY76" fmla="*/ 559169 h 1422769"/>
              <a:gd name="connsiteX77" fmla="*/ 182601 w 601701"/>
              <a:gd name="connsiteY77" fmla="*/ 584569 h 1422769"/>
              <a:gd name="connsiteX78" fmla="*/ 185776 w 601701"/>
              <a:gd name="connsiteY78" fmla="*/ 597269 h 1422769"/>
              <a:gd name="connsiteX79" fmla="*/ 182601 w 601701"/>
              <a:gd name="connsiteY79" fmla="*/ 644894 h 1422769"/>
              <a:gd name="connsiteX80" fmla="*/ 176251 w 601701"/>
              <a:gd name="connsiteY80" fmla="*/ 657594 h 1422769"/>
              <a:gd name="connsiteX81" fmla="*/ 160376 w 601701"/>
              <a:gd name="connsiteY81" fmla="*/ 695694 h 1422769"/>
              <a:gd name="connsiteX82" fmla="*/ 150851 w 601701"/>
              <a:gd name="connsiteY82" fmla="*/ 717919 h 1422769"/>
              <a:gd name="connsiteX83" fmla="*/ 141326 w 601701"/>
              <a:gd name="connsiteY83" fmla="*/ 743319 h 1422769"/>
              <a:gd name="connsiteX84" fmla="*/ 134976 w 601701"/>
              <a:gd name="connsiteY84" fmla="*/ 781419 h 1422769"/>
              <a:gd name="connsiteX85" fmla="*/ 128626 w 601701"/>
              <a:gd name="connsiteY85" fmla="*/ 806819 h 1422769"/>
              <a:gd name="connsiteX86" fmla="*/ 125451 w 601701"/>
              <a:gd name="connsiteY86" fmla="*/ 822694 h 1422769"/>
              <a:gd name="connsiteX87" fmla="*/ 119101 w 601701"/>
              <a:gd name="connsiteY87" fmla="*/ 844919 h 1422769"/>
              <a:gd name="connsiteX88" fmla="*/ 112751 w 601701"/>
              <a:gd name="connsiteY88" fmla="*/ 873494 h 1422769"/>
              <a:gd name="connsiteX89" fmla="*/ 109576 w 601701"/>
              <a:gd name="connsiteY89" fmla="*/ 895719 h 1422769"/>
              <a:gd name="connsiteX90" fmla="*/ 103226 w 601701"/>
              <a:gd name="connsiteY90" fmla="*/ 933819 h 1422769"/>
              <a:gd name="connsiteX91" fmla="*/ 96876 w 601701"/>
              <a:gd name="connsiteY91" fmla="*/ 978269 h 1422769"/>
              <a:gd name="connsiteX92" fmla="*/ 87351 w 601701"/>
              <a:gd name="connsiteY92" fmla="*/ 1000494 h 1422769"/>
              <a:gd name="connsiteX93" fmla="*/ 84176 w 601701"/>
              <a:gd name="connsiteY93" fmla="*/ 1016369 h 1422769"/>
              <a:gd name="connsiteX94" fmla="*/ 74651 w 601701"/>
              <a:gd name="connsiteY94" fmla="*/ 1041769 h 1422769"/>
              <a:gd name="connsiteX95" fmla="*/ 61951 w 601701"/>
              <a:gd name="connsiteY95" fmla="*/ 1089394 h 1422769"/>
              <a:gd name="connsiteX96" fmla="*/ 58776 w 601701"/>
              <a:gd name="connsiteY96" fmla="*/ 1105269 h 1422769"/>
              <a:gd name="connsiteX97" fmla="*/ 39726 w 601701"/>
              <a:gd name="connsiteY97" fmla="*/ 1152894 h 1422769"/>
              <a:gd name="connsiteX98" fmla="*/ 27026 w 601701"/>
              <a:gd name="connsiteY98" fmla="*/ 1178294 h 1422769"/>
              <a:gd name="connsiteX99" fmla="*/ 20676 w 601701"/>
              <a:gd name="connsiteY99" fmla="*/ 1200519 h 1422769"/>
              <a:gd name="connsiteX100" fmla="*/ 17501 w 601701"/>
              <a:gd name="connsiteY100" fmla="*/ 1210044 h 1422769"/>
              <a:gd name="connsiteX101" fmla="*/ 11151 w 601701"/>
              <a:gd name="connsiteY101" fmla="*/ 1219569 h 1422769"/>
              <a:gd name="connsiteX102" fmla="*/ 4801 w 601701"/>
              <a:gd name="connsiteY102" fmla="*/ 1381494 h 1422769"/>
              <a:gd name="connsiteX103" fmla="*/ 14326 w 601701"/>
              <a:gd name="connsiteY103" fmla="*/ 1416419 h 1422769"/>
              <a:gd name="connsiteX104" fmla="*/ 36551 w 601701"/>
              <a:gd name="connsiteY104" fmla="*/ 1416419 h 1422769"/>
              <a:gd name="connsiteX0" fmla="*/ 36551 w 601701"/>
              <a:gd name="connsiteY0" fmla="*/ 1416419 h 1422769"/>
              <a:gd name="connsiteX1" fmla="*/ 52426 w 601701"/>
              <a:gd name="connsiteY1" fmla="*/ 1413244 h 1422769"/>
              <a:gd name="connsiteX2" fmla="*/ 61951 w 601701"/>
              <a:gd name="connsiteY2" fmla="*/ 1419594 h 1422769"/>
              <a:gd name="connsiteX3" fmla="*/ 74651 w 601701"/>
              <a:gd name="connsiteY3" fmla="*/ 1422769 h 1422769"/>
              <a:gd name="connsiteX4" fmla="*/ 109576 w 601701"/>
              <a:gd name="connsiteY4" fmla="*/ 1416419 h 1422769"/>
              <a:gd name="connsiteX5" fmla="*/ 119101 w 601701"/>
              <a:gd name="connsiteY5" fmla="*/ 1410069 h 1422769"/>
              <a:gd name="connsiteX6" fmla="*/ 131801 w 601701"/>
              <a:gd name="connsiteY6" fmla="*/ 1403719 h 1422769"/>
              <a:gd name="connsiteX7" fmla="*/ 141326 w 601701"/>
              <a:gd name="connsiteY7" fmla="*/ 1400544 h 1422769"/>
              <a:gd name="connsiteX8" fmla="*/ 173076 w 601701"/>
              <a:gd name="connsiteY8" fmla="*/ 1381494 h 1422769"/>
              <a:gd name="connsiteX9" fmla="*/ 185776 w 601701"/>
              <a:gd name="connsiteY9" fmla="*/ 1378319 h 1422769"/>
              <a:gd name="connsiteX10" fmla="*/ 233401 w 601701"/>
              <a:gd name="connsiteY10" fmla="*/ 1362444 h 1422769"/>
              <a:gd name="connsiteX11" fmla="*/ 246101 w 601701"/>
              <a:gd name="connsiteY11" fmla="*/ 1359269 h 1422769"/>
              <a:gd name="connsiteX12" fmla="*/ 258801 w 601701"/>
              <a:gd name="connsiteY12" fmla="*/ 1356094 h 1422769"/>
              <a:gd name="connsiteX13" fmla="*/ 268326 w 601701"/>
              <a:gd name="connsiteY13" fmla="*/ 1349744 h 1422769"/>
              <a:gd name="connsiteX14" fmla="*/ 309601 w 601701"/>
              <a:gd name="connsiteY14" fmla="*/ 1340219 h 1422769"/>
              <a:gd name="connsiteX15" fmla="*/ 335001 w 601701"/>
              <a:gd name="connsiteY15" fmla="*/ 1330694 h 1422769"/>
              <a:gd name="connsiteX16" fmla="*/ 354051 w 601701"/>
              <a:gd name="connsiteY16" fmla="*/ 1327519 h 1422769"/>
              <a:gd name="connsiteX17" fmla="*/ 385801 w 601701"/>
              <a:gd name="connsiteY17" fmla="*/ 1317994 h 1422769"/>
              <a:gd name="connsiteX18" fmla="*/ 414376 w 601701"/>
              <a:gd name="connsiteY18" fmla="*/ 1314819 h 1422769"/>
              <a:gd name="connsiteX19" fmla="*/ 487401 w 601701"/>
              <a:gd name="connsiteY19" fmla="*/ 1305294 h 1422769"/>
              <a:gd name="connsiteX20" fmla="*/ 500101 w 601701"/>
              <a:gd name="connsiteY20" fmla="*/ 1302119 h 1422769"/>
              <a:gd name="connsiteX21" fmla="*/ 522326 w 601701"/>
              <a:gd name="connsiteY21" fmla="*/ 1295769 h 1422769"/>
              <a:gd name="connsiteX22" fmla="*/ 579476 w 601701"/>
              <a:gd name="connsiteY22" fmla="*/ 1286244 h 1422769"/>
              <a:gd name="connsiteX23" fmla="*/ 598526 w 601701"/>
              <a:gd name="connsiteY23" fmla="*/ 1283069 h 1422769"/>
              <a:gd name="connsiteX24" fmla="*/ 595351 w 601701"/>
              <a:gd name="connsiteY24" fmla="*/ 1270369 h 1422769"/>
              <a:gd name="connsiteX25" fmla="*/ 582651 w 601701"/>
              <a:gd name="connsiteY25" fmla="*/ 1251319 h 1422769"/>
              <a:gd name="connsiteX26" fmla="*/ 582651 w 601701"/>
              <a:gd name="connsiteY26" fmla="*/ 1203694 h 1422769"/>
              <a:gd name="connsiteX27" fmla="*/ 595351 w 601701"/>
              <a:gd name="connsiteY27" fmla="*/ 1190994 h 1422769"/>
              <a:gd name="connsiteX28" fmla="*/ 601701 w 601701"/>
              <a:gd name="connsiteY28" fmla="*/ 1181469 h 1422769"/>
              <a:gd name="connsiteX29" fmla="*/ 595351 w 601701"/>
              <a:gd name="connsiteY29" fmla="*/ 1165594 h 1422769"/>
              <a:gd name="connsiteX30" fmla="*/ 541376 w 601701"/>
              <a:gd name="connsiteY30" fmla="*/ 1146544 h 1422769"/>
              <a:gd name="connsiteX31" fmla="*/ 528676 w 601701"/>
              <a:gd name="connsiteY31" fmla="*/ 1140194 h 1422769"/>
              <a:gd name="connsiteX32" fmla="*/ 519151 w 601701"/>
              <a:gd name="connsiteY32" fmla="*/ 1137019 h 1422769"/>
              <a:gd name="connsiteX33" fmla="*/ 512801 w 601701"/>
              <a:gd name="connsiteY33" fmla="*/ 1127494 h 1422769"/>
              <a:gd name="connsiteX34" fmla="*/ 522326 w 601701"/>
              <a:gd name="connsiteY34" fmla="*/ 1095744 h 1422769"/>
              <a:gd name="connsiteX35" fmla="*/ 538201 w 601701"/>
              <a:gd name="connsiteY35" fmla="*/ 1063994 h 1422769"/>
              <a:gd name="connsiteX36" fmla="*/ 544551 w 601701"/>
              <a:gd name="connsiteY36" fmla="*/ 1041769 h 1422769"/>
              <a:gd name="connsiteX37" fmla="*/ 550901 w 601701"/>
              <a:gd name="connsiteY37" fmla="*/ 1016369 h 1422769"/>
              <a:gd name="connsiteX38" fmla="*/ 547726 w 601701"/>
              <a:gd name="connsiteY38" fmla="*/ 984619 h 1422769"/>
              <a:gd name="connsiteX39" fmla="*/ 538201 w 601701"/>
              <a:gd name="connsiteY39" fmla="*/ 975094 h 1422769"/>
              <a:gd name="connsiteX40" fmla="*/ 535026 w 601701"/>
              <a:gd name="connsiteY40" fmla="*/ 962394 h 1422769"/>
              <a:gd name="connsiteX41" fmla="*/ 528676 w 601701"/>
              <a:gd name="connsiteY41" fmla="*/ 952869 h 1422769"/>
              <a:gd name="connsiteX42" fmla="*/ 525501 w 601701"/>
              <a:gd name="connsiteY42" fmla="*/ 911594 h 1422769"/>
              <a:gd name="connsiteX43" fmla="*/ 535026 w 601701"/>
              <a:gd name="connsiteY43" fmla="*/ 898894 h 1422769"/>
              <a:gd name="connsiteX44" fmla="*/ 541376 w 601701"/>
              <a:gd name="connsiteY44" fmla="*/ 886194 h 1422769"/>
              <a:gd name="connsiteX45" fmla="*/ 538201 w 601701"/>
              <a:gd name="connsiteY45" fmla="*/ 873494 h 1422769"/>
              <a:gd name="connsiteX46" fmla="*/ 522326 w 601701"/>
              <a:gd name="connsiteY46" fmla="*/ 857619 h 1422769"/>
              <a:gd name="connsiteX47" fmla="*/ 515976 w 601701"/>
              <a:gd name="connsiteY47" fmla="*/ 838569 h 1422769"/>
              <a:gd name="connsiteX48" fmla="*/ 481051 w 601701"/>
              <a:gd name="connsiteY48" fmla="*/ 822694 h 1422769"/>
              <a:gd name="connsiteX49" fmla="*/ 465176 w 601701"/>
              <a:gd name="connsiteY49" fmla="*/ 756019 h 1422769"/>
              <a:gd name="connsiteX50" fmla="*/ 481051 w 601701"/>
              <a:gd name="connsiteY50" fmla="*/ 705220 h 1422769"/>
              <a:gd name="connsiteX51" fmla="*/ 468351 w 601701"/>
              <a:gd name="connsiteY51" fmla="*/ 670294 h 1422769"/>
              <a:gd name="connsiteX52" fmla="*/ 379451 w 601701"/>
              <a:gd name="connsiteY52" fmla="*/ 644895 h 1422769"/>
              <a:gd name="connsiteX53" fmla="*/ 347701 w 601701"/>
              <a:gd name="connsiteY53" fmla="*/ 609969 h 1422769"/>
              <a:gd name="connsiteX54" fmla="*/ 315951 w 601701"/>
              <a:gd name="connsiteY54" fmla="*/ 540119 h 1422769"/>
              <a:gd name="connsiteX55" fmla="*/ 306426 w 601701"/>
              <a:gd name="connsiteY55" fmla="*/ 467094 h 1422769"/>
              <a:gd name="connsiteX56" fmla="*/ 360401 w 601701"/>
              <a:gd name="connsiteY56" fmla="*/ 409945 h 1422769"/>
              <a:gd name="connsiteX57" fmla="*/ 388976 w 601701"/>
              <a:gd name="connsiteY57" fmla="*/ 394069 h 1422769"/>
              <a:gd name="connsiteX58" fmla="*/ 392151 w 601701"/>
              <a:gd name="connsiteY58" fmla="*/ 317869 h 1422769"/>
              <a:gd name="connsiteX59" fmla="*/ 439776 w 601701"/>
              <a:gd name="connsiteY59" fmla="*/ 257544 h 1422769"/>
              <a:gd name="connsiteX60" fmla="*/ 423901 w 601701"/>
              <a:gd name="connsiteY60" fmla="*/ 203569 h 1422769"/>
              <a:gd name="connsiteX61" fmla="*/ 487401 w 601701"/>
              <a:gd name="connsiteY61" fmla="*/ 130544 h 1422769"/>
              <a:gd name="connsiteX62" fmla="*/ 547726 w 601701"/>
              <a:gd name="connsiteY62" fmla="*/ 67044 h 1422769"/>
              <a:gd name="connsiteX63" fmla="*/ 557251 w 601701"/>
              <a:gd name="connsiteY63" fmla="*/ 369 h 1422769"/>
              <a:gd name="connsiteX64" fmla="*/ 471526 w 601701"/>
              <a:gd name="connsiteY64" fmla="*/ 41644 h 1422769"/>
              <a:gd name="connsiteX65" fmla="*/ 354051 w 601701"/>
              <a:gd name="connsiteY65" fmla="*/ 73394 h 1422769"/>
              <a:gd name="connsiteX66" fmla="*/ 303251 w 601701"/>
              <a:gd name="connsiteY66" fmla="*/ 114669 h 1422769"/>
              <a:gd name="connsiteX67" fmla="*/ 242926 w 601701"/>
              <a:gd name="connsiteY67" fmla="*/ 130544 h 1422769"/>
              <a:gd name="connsiteX68" fmla="*/ 169901 w 601701"/>
              <a:gd name="connsiteY68" fmla="*/ 194044 h 1422769"/>
              <a:gd name="connsiteX69" fmla="*/ 154026 w 601701"/>
              <a:gd name="connsiteY69" fmla="*/ 257544 h 1422769"/>
              <a:gd name="connsiteX70" fmla="*/ 150851 w 601701"/>
              <a:gd name="connsiteY70" fmla="*/ 267069 h 1422769"/>
              <a:gd name="connsiteX71" fmla="*/ 157201 w 601701"/>
              <a:gd name="connsiteY71" fmla="*/ 368669 h 1422769"/>
              <a:gd name="connsiteX72" fmla="*/ 160376 w 601701"/>
              <a:gd name="connsiteY72" fmla="*/ 384544 h 1422769"/>
              <a:gd name="connsiteX73" fmla="*/ 166726 w 601701"/>
              <a:gd name="connsiteY73" fmla="*/ 514719 h 1422769"/>
              <a:gd name="connsiteX74" fmla="*/ 169901 w 601701"/>
              <a:gd name="connsiteY74" fmla="*/ 536944 h 1422769"/>
              <a:gd name="connsiteX75" fmla="*/ 176251 w 601701"/>
              <a:gd name="connsiteY75" fmla="*/ 559169 h 1422769"/>
              <a:gd name="connsiteX76" fmla="*/ 182601 w 601701"/>
              <a:gd name="connsiteY76" fmla="*/ 584569 h 1422769"/>
              <a:gd name="connsiteX77" fmla="*/ 185776 w 601701"/>
              <a:gd name="connsiteY77" fmla="*/ 597269 h 1422769"/>
              <a:gd name="connsiteX78" fmla="*/ 182601 w 601701"/>
              <a:gd name="connsiteY78" fmla="*/ 644894 h 1422769"/>
              <a:gd name="connsiteX79" fmla="*/ 176251 w 601701"/>
              <a:gd name="connsiteY79" fmla="*/ 657594 h 1422769"/>
              <a:gd name="connsiteX80" fmla="*/ 160376 w 601701"/>
              <a:gd name="connsiteY80" fmla="*/ 695694 h 1422769"/>
              <a:gd name="connsiteX81" fmla="*/ 150851 w 601701"/>
              <a:gd name="connsiteY81" fmla="*/ 717919 h 1422769"/>
              <a:gd name="connsiteX82" fmla="*/ 141326 w 601701"/>
              <a:gd name="connsiteY82" fmla="*/ 743319 h 1422769"/>
              <a:gd name="connsiteX83" fmla="*/ 134976 w 601701"/>
              <a:gd name="connsiteY83" fmla="*/ 781419 h 1422769"/>
              <a:gd name="connsiteX84" fmla="*/ 128626 w 601701"/>
              <a:gd name="connsiteY84" fmla="*/ 806819 h 1422769"/>
              <a:gd name="connsiteX85" fmla="*/ 125451 w 601701"/>
              <a:gd name="connsiteY85" fmla="*/ 822694 h 1422769"/>
              <a:gd name="connsiteX86" fmla="*/ 119101 w 601701"/>
              <a:gd name="connsiteY86" fmla="*/ 844919 h 1422769"/>
              <a:gd name="connsiteX87" fmla="*/ 112751 w 601701"/>
              <a:gd name="connsiteY87" fmla="*/ 873494 h 1422769"/>
              <a:gd name="connsiteX88" fmla="*/ 109576 w 601701"/>
              <a:gd name="connsiteY88" fmla="*/ 895719 h 1422769"/>
              <a:gd name="connsiteX89" fmla="*/ 103226 w 601701"/>
              <a:gd name="connsiteY89" fmla="*/ 933819 h 1422769"/>
              <a:gd name="connsiteX90" fmla="*/ 96876 w 601701"/>
              <a:gd name="connsiteY90" fmla="*/ 978269 h 1422769"/>
              <a:gd name="connsiteX91" fmla="*/ 87351 w 601701"/>
              <a:gd name="connsiteY91" fmla="*/ 1000494 h 1422769"/>
              <a:gd name="connsiteX92" fmla="*/ 84176 w 601701"/>
              <a:gd name="connsiteY92" fmla="*/ 1016369 h 1422769"/>
              <a:gd name="connsiteX93" fmla="*/ 74651 w 601701"/>
              <a:gd name="connsiteY93" fmla="*/ 1041769 h 1422769"/>
              <a:gd name="connsiteX94" fmla="*/ 61951 w 601701"/>
              <a:gd name="connsiteY94" fmla="*/ 1089394 h 1422769"/>
              <a:gd name="connsiteX95" fmla="*/ 58776 w 601701"/>
              <a:gd name="connsiteY95" fmla="*/ 1105269 h 1422769"/>
              <a:gd name="connsiteX96" fmla="*/ 39726 w 601701"/>
              <a:gd name="connsiteY96" fmla="*/ 1152894 h 1422769"/>
              <a:gd name="connsiteX97" fmla="*/ 27026 w 601701"/>
              <a:gd name="connsiteY97" fmla="*/ 1178294 h 1422769"/>
              <a:gd name="connsiteX98" fmla="*/ 20676 w 601701"/>
              <a:gd name="connsiteY98" fmla="*/ 1200519 h 1422769"/>
              <a:gd name="connsiteX99" fmla="*/ 17501 w 601701"/>
              <a:gd name="connsiteY99" fmla="*/ 1210044 h 1422769"/>
              <a:gd name="connsiteX100" fmla="*/ 11151 w 601701"/>
              <a:gd name="connsiteY100" fmla="*/ 1219569 h 1422769"/>
              <a:gd name="connsiteX101" fmla="*/ 4801 w 601701"/>
              <a:gd name="connsiteY101" fmla="*/ 1381494 h 1422769"/>
              <a:gd name="connsiteX102" fmla="*/ 14326 w 601701"/>
              <a:gd name="connsiteY102" fmla="*/ 1416419 h 1422769"/>
              <a:gd name="connsiteX103" fmla="*/ 36551 w 601701"/>
              <a:gd name="connsiteY103" fmla="*/ 1416419 h 1422769"/>
              <a:gd name="connsiteX0" fmla="*/ 36551 w 601701"/>
              <a:gd name="connsiteY0" fmla="*/ 1416419 h 1422769"/>
              <a:gd name="connsiteX1" fmla="*/ 52426 w 601701"/>
              <a:gd name="connsiteY1" fmla="*/ 1413244 h 1422769"/>
              <a:gd name="connsiteX2" fmla="*/ 61951 w 601701"/>
              <a:gd name="connsiteY2" fmla="*/ 1419594 h 1422769"/>
              <a:gd name="connsiteX3" fmla="*/ 74651 w 601701"/>
              <a:gd name="connsiteY3" fmla="*/ 1422769 h 1422769"/>
              <a:gd name="connsiteX4" fmla="*/ 109576 w 601701"/>
              <a:gd name="connsiteY4" fmla="*/ 1416419 h 1422769"/>
              <a:gd name="connsiteX5" fmla="*/ 119101 w 601701"/>
              <a:gd name="connsiteY5" fmla="*/ 1410069 h 1422769"/>
              <a:gd name="connsiteX6" fmla="*/ 131801 w 601701"/>
              <a:gd name="connsiteY6" fmla="*/ 1403719 h 1422769"/>
              <a:gd name="connsiteX7" fmla="*/ 141326 w 601701"/>
              <a:gd name="connsiteY7" fmla="*/ 1400544 h 1422769"/>
              <a:gd name="connsiteX8" fmla="*/ 173076 w 601701"/>
              <a:gd name="connsiteY8" fmla="*/ 1381494 h 1422769"/>
              <a:gd name="connsiteX9" fmla="*/ 185776 w 601701"/>
              <a:gd name="connsiteY9" fmla="*/ 1378319 h 1422769"/>
              <a:gd name="connsiteX10" fmla="*/ 233401 w 601701"/>
              <a:gd name="connsiteY10" fmla="*/ 1362444 h 1422769"/>
              <a:gd name="connsiteX11" fmla="*/ 246101 w 601701"/>
              <a:gd name="connsiteY11" fmla="*/ 1359269 h 1422769"/>
              <a:gd name="connsiteX12" fmla="*/ 258801 w 601701"/>
              <a:gd name="connsiteY12" fmla="*/ 1356094 h 1422769"/>
              <a:gd name="connsiteX13" fmla="*/ 268326 w 601701"/>
              <a:gd name="connsiteY13" fmla="*/ 1349744 h 1422769"/>
              <a:gd name="connsiteX14" fmla="*/ 309601 w 601701"/>
              <a:gd name="connsiteY14" fmla="*/ 1340219 h 1422769"/>
              <a:gd name="connsiteX15" fmla="*/ 335001 w 601701"/>
              <a:gd name="connsiteY15" fmla="*/ 1330694 h 1422769"/>
              <a:gd name="connsiteX16" fmla="*/ 354051 w 601701"/>
              <a:gd name="connsiteY16" fmla="*/ 1327519 h 1422769"/>
              <a:gd name="connsiteX17" fmla="*/ 385801 w 601701"/>
              <a:gd name="connsiteY17" fmla="*/ 1317994 h 1422769"/>
              <a:gd name="connsiteX18" fmla="*/ 414376 w 601701"/>
              <a:gd name="connsiteY18" fmla="*/ 1314819 h 1422769"/>
              <a:gd name="connsiteX19" fmla="*/ 487401 w 601701"/>
              <a:gd name="connsiteY19" fmla="*/ 1305294 h 1422769"/>
              <a:gd name="connsiteX20" fmla="*/ 500101 w 601701"/>
              <a:gd name="connsiteY20" fmla="*/ 1302119 h 1422769"/>
              <a:gd name="connsiteX21" fmla="*/ 522326 w 601701"/>
              <a:gd name="connsiteY21" fmla="*/ 1295769 h 1422769"/>
              <a:gd name="connsiteX22" fmla="*/ 579476 w 601701"/>
              <a:gd name="connsiteY22" fmla="*/ 1286244 h 1422769"/>
              <a:gd name="connsiteX23" fmla="*/ 598526 w 601701"/>
              <a:gd name="connsiteY23" fmla="*/ 1283069 h 1422769"/>
              <a:gd name="connsiteX24" fmla="*/ 595351 w 601701"/>
              <a:gd name="connsiteY24" fmla="*/ 1270369 h 1422769"/>
              <a:gd name="connsiteX25" fmla="*/ 582651 w 601701"/>
              <a:gd name="connsiteY25" fmla="*/ 1251319 h 1422769"/>
              <a:gd name="connsiteX26" fmla="*/ 582651 w 601701"/>
              <a:gd name="connsiteY26" fmla="*/ 1203694 h 1422769"/>
              <a:gd name="connsiteX27" fmla="*/ 595351 w 601701"/>
              <a:gd name="connsiteY27" fmla="*/ 1190994 h 1422769"/>
              <a:gd name="connsiteX28" fmla="*/ 601701 w 601701"/>
              <a:gd name="connsiteY28" fmla="*/ 1181469 h 1422769"/>
              <a:gd name="connsiteX29" fmla="*/ 595351 w 601701"/>
              <a:gd name="connsiteY29" fmla="*/ 1165594 h 1422769"/>
              <a:gd name="connsiteX30" fmla="*/ 541376 w 601701"/>
              <a:gd name="connsiteY30" fmla="*/ 1146544 h 1422769"/>
              <a:gd name="connsiteX31" fmla="*/ 528676 w 601701"/>
              <a:gd name="connsiteY31" fmla="*/ 1140194 h 1422769"/>
              <a:gd name="connsiteX32" fmla="*/ 519151 w 601701"/>
              <a:gd name="connsiteY32" fmla="*/ 1137019 h 1422769"/>
              <a:gd name="connsiteX33" fmla="*/ 512801 w 601701"/>
              <a:gd name="connsiteY33" fmla="*/ 1127494 h 1422769"/>
              <a:gd name="connsiteX34" fmla="*/ 522326 w 601701"/>
              <a:gd name="connsiteY34" fmla="*/ 1095744 h 1422769"/>
              <a:gd name="connsiteX35" fmla="*/ 538201 w 601701"/>
              <a:gd name="connsiteY35" fmla="*/ 1063994 h 1422769"/>
              <a:gd name="connsiteX36" fmla="*/ 544551 w 601701"/>
              <a:gd name="connsiteY36" fmla="*/ 1041769 h 1422769"/>
              <a:gd name="connsiteX37" fmla="*/ 550901 w 601701"/>
              <a:gd name="connsiteY37" fmla="*/ 1016369 h 1422769"/>
              <a:gd name="connsiteX38" fmla="*/ 547726 w 601701"/>
              <a:gd name="connsiteY38" fmla="*/ 984619 h 1422769"/>
              <a:gd name="connsiteX39" fmla="*/ 538201 w 601701"/>
              <a:gd name="connsiteY39" fmla="*/ 975094 h 1422769"/>
              <a:gd name="connsiteX40" fmla="*/ 535026 w 601701"/>
              <a:gd name="connsiteY40" fmla="*/ 962394 h 1422769"/>
              <a:gd name="connsiteX41" fmla="*/ 528676 w 601701"/>
              <a:gd name="connsiteY41" fmla="*/ 952869 h 1422769"/>
              <a:gd name="connsiteX42" fmla="*/ 525501 w 601701"/>
              <a:gd name="connsiteY42" fmla="*/ 911594 h 1422769"/>
              <a:gd name="connsiteX43" fmla="*/ 535026 w 601701"/>
              <a:gd name="connsiteY43" fmla="*/ 898894 h 1422769"/>
              <a:gd name="connsiteX44" fmla="*/ 541376 w 601701"/>
              <a:gd name="connsiteY44" fmla="*/ 886194 h 1422769"/>
              <a:gd name="connsiteX45" fmla="*/ 538201 w 601701"/>
              <a:gd name="connsiteY45" fmla="*/ 873494 h 1422769"/>
              <a:gd name="connsiteX46" fmla="*/ 522326 w 601701"/>
              <a:gd name="connsiteY46" fmla="*/ 857619 h 1422769"/>
              <a:gd name="connsiteX47" fmla="*/ 481051 w 601701"/>
              <a:gd name="connsiteY47" fmla="*/ 822694 h 1422769"/>
              <a:gd name="connsiteX48" fmla="*/ 465176 w 601701"/>
              <a:gd name="connsiteY48" fmla="*/ 756019 h 1422769"/>
              <a:gd name="connsiteX49" fmla="*/ 481051 w 601701"/>
              <a:gd name="connsiteY49" fmla="*/ 705220 h 1422769"/>
              <a:gd name="connsiteX50" fmla="*/ 468351 w 601701"/>
              <a:gd name="connsiteY50" fmla="*/ 670294 h 1422769"/>
              <a:gd name="connsiteX51" fmla="*/ 379451 w 601701"/>
              <a:gd name="connsiteY51" fmla="*/ 644895 h 1422769"/>
              <a:gd name="connsiteX52" fmla="*/ 347701 w 601701"/>
              <a:gd name="connsiteY52" fmla="*/ 609969 h 1422769"/>
              <a:gd name="connsiteX53" fmla="*/ 315951 w 601701"/>
              <a:gd name="connsiteY53" fmla="*/ 540119 h 1422769"/>
              <a:gd name="connsiteX54" fmla="*/ 306426 w 601701"/>
              <a:gd name="connsiteY54" fmla="*/ 467094 h 1422769"/>
              <a:gd name="connsiteX55" fmla="*/ 360401 w 601701"/>
              <a:gd name="connsiteY55" fmla="*/ 409945 h 1422769"/>
              <a:gd name="connsiteX56" fmla="*/ 388976 w 601701"/>
              <a:gd name="connsiteY56" fmla="*/ 394069 h 1422769"/>
              <a:gd name="connsiteX57" fmla="*/ 392151 w 601701"/>
              <a:gd name="connsiteY57" fmla="*/ 317869 h 1422769"/>
              <a:gd name="connsiteX58" fmla="*/ 439776 w 601701"/>
              <a:gd name="connsiteY58" fmla="*/ 257544 h 1422769"/>
              <a:gd name="connsiteX59" fmla="*/ 423901 w 601701"/>
              <a:gd name="connsiteY59" fmla="*/ 203569 h 1422769"/>
              <a:gd name="connsiteX60" fmla="*/ 487401 w 601701"/>
              <a:gd name="connsiteY60" fmla="*/ 130544 h 1422769"/>
              <a:gd name="connsiteX61" fmla="*/ 547726 w 601701"/>
              <a:gd name="connsiteY61" fmla="*/ 67044 h 1422769"/>
              <a:gd name="connsiteX62" fmla="*/ 557251 w 601701"/>
              <a:gd name="connsiteY62" fmla="*/ 369 h 1422769"/>
              <a:gd name="connsiteX63" fmla="*/ 471526 w 601701"/>
              <a:gd name="connsiteY63" fmla="*/ 41644 h 1422769"/>
              <a:gd name="connsiteX64" fmla="*/ 354051 w 601701"/>
              <a:gd name="connsiteY64" fmla="*/ 73394 h 1422769"/>
              <a:gd name="connsiteX65" fmla="*/ 303251 w 601701"/>
              <a:gd name="connsiteY65" fmla="*/ 114669 h 1422769"/>
              <a:gd name="connsiteX66" fmla="*/ 242926 w 601701"/>
              <a:gd name="connsiteY66" fmla="*/ 130544 h 1422769"/>
              <a:gd name="connsiteX67" fmla="*/ 169901 w 601701"/>
              <a:gd name="connsiteY67" fmla="*/ 194044 h 1422769"/>
              <a:gd name="connsiteX68" fmla="*/ 154026 w 601701"/>
              <a:gd name="connsiteY68" fmla="*/ 257544 h 1422769"/>
              <a:gd name="connsiteX69" fmla="*/ 150851 w 601701"/>
              <a:gd name="connsiteY69" fmla="*/ 267069 h 1422769"/>
              <a:gd name="connsiteX70" fmla="*/ 157201 w 601701"/>
              <a:gd name="connsiteY70" fmla="*/ 368669 h 1422769"/>
              <a:gd name="connsiteX71" fmla="*/ 160376 w 601701"/>
              <a:gd name="connsiteY71" fmla="*/ 384544 h 1422769"/>
              <a:gd name="connsiteX72" fmla="*/ 166726 w 601701"/>
              <a:gd name="connsiteY72" fmla="*/ 514719 h 1422769"/>
              <a:gd name="connsiteX73" fmla="*/ 169901 w 601701"/>
              <a:gd name="connsiteY73" fmla="*/ 536944 h 1422769"/>
              <a:gd name="connsiteX74" fmla="*/ 176251 w 601701"/>
              <a:gd name="connsiteY74" fmla="*/ 559169 h 1422769"/>
              <a:gd name="connsiteX75" fmla="*/ 182601 w 601701"/>
              <a:gd name="connsiteY75" fmla="*/ 584569 h 1422769"/>
              <a:gd name="connsiteX76" fmla="*/ 185776 w 601701"/>
              <a:gd name="connsiteY76" fmla="*/ 597269 h 1422769"/>
              <a:gd name="connsiteX77" fmla="*/ 182601 w 601701"/>
              <a:gd name="connsiteY77" fmla="*/ 644894 h 1422769"/>
              <a:gd name="connsiteX78" fmla="*/ 176251 w 601701"/>
              <a:gd name="connsiteY78" fmla="*/ 657594 h 1422769"/>
              <a:gd name="connsiteX79" fmla="*/ 160376 w 601701"/>
              <a:gd name="connsiteY79" fmla="*/ 695694 h 1422769"/>
              <a:gd name="connsiteX80" fmla="*/ 150851 w 601701"/>
              <a:gd name="connsiteY80" fmla="*/ 717919 h 1422769"/>
              <a:gd name="connsiteX81" fmla="*/ 141326 w 601701"/>
              <a:gd name="connsiteY81" fmla="*/ 743319 h 1422769"/>
              <a:gd name="connsiteX82" fmla="*/ 134976 w 601701"/>
              <a:gd name="connsiteY82" fmla="*/ 781419 h 1422769"/>
              <a:gd name="connsiteX83" fmla="*/ 128626 w 601701"/>
              <a:gd name="connsiteY83" fmla="*/ 806819 h 1422769"/>
              <a:gd name="connsiteX84" fmla="*/ 125451 w 601701"/>
              <a:gd name="connsiteY84" fmla="*/ 822694 h 1422769"/>
              <a:gd name="connsiteX85" fmla="*/ 119101 w 601701"/>
              <a:gd name="connsiteY85" fmla="*/ 844919 h 1422769"/>
              <a:gd name="connsiteX86" fmla="*/ 112751 w 601701"/>
              <a:gd name="connsiteY86" fmla="*/ 873494 h 1422769"/>
              <a:gd name="connsiteX87" fmla="*/ 109576 w 601701"/>
              <a:gd name="connsiteY87" fmla="*/ 895719 h 1422769"/>
              <a:gd name="connsiteX88" fmla="*/ 103226 w 601701"/>
              <a:gd name="connsiteY88" fmla="*/ 933819 h 1422769"/>
              <a:gd name="connsiteX89" fmla="*/ 96876 w 601701"/>
              <a:gd name="connsiteY89" fmla="*/ 978269 h 1422769"/>
              <a:gd name="connsiteX90" fmla="*/ 87351 w 601701"/>
              <a:gd name="connsiteY90" fmla="*/ 1000494 h 1422769"/>
              <a:gd name="connsiteX91" fmla="*/ 84176 w 601701"/>
              <a:gd name="connsiteY91" fmla="*/ 1016369 h 1422769"/>
              <a:gd name="connsiteX92" fmla="*/ 74651 w 601701"/>
              <a:gd name="connsiteY92" fmla="*/ 1041769 h 1422769"/>
              <a:gd name="connsiteX93" fmla="*/ 61951 w 601701"/>
              <a:gd name="connsiteY93" fmla="*/ 1089394 h 1422769"/>
              <a:gd name="connsiteX94" fmla="*/ 58776 w 601701"/>
              <a:gd name="connsiteY94" fmla="*/ 1105269 h 1422769"/>
              <a:gd name="connsiteX95" fmla="*/ 39726 w 601701"/>
              <a:gd name="connsiteY95" fmla="*/ 1152894 h 1422769"/>
              <a:gd name="connsiteX96" fmla="*/ 27026 w 601701"/>
              <a:gd name="connsiteY96" fmla="*/ 1178294 h 1422769"/>
              <a:gd name="connsiteX97" fmla="*/ 20676 w 601701"/>
              <a:gd name="connsiteY97" fmla="*/ 1200519 h 1422769"/>
              <a:gd name="connsiteX98" fmla="*/ 17501 w 601701"/>
              <a:gd name="connsiteY98" fmla="*/ 1210044 h 1422769"/>
              <a:gd name="connsiteX99" fmla="*/ 11151 w 601701"/>
              <a:gd name="connsiteY99" fmla="*/ 1219569 h 1422769"/>
              <a:gd name="connsiteX100" fmla="*/ 4801 w 601701"/>
              <a:gd name="connsiteY100" fmla="*/ 1381494 h 1422769"/>
              <a:gd name="connsiteX101" fmla="*/ 14326 w 601701"/>
              <a:gd name="connsiteY101" fmla="*/ 1416419 h 1422769"/>
              <a:gd name="connsiteX102" fmla="*/ 36551 w 601701"/>
              <a:gd name="connsiteY102" fmla="*/ 1416419 h 1422769"/>
              <a:gd name="connsiteX0" fmla="*/ 36551 w 601701"/>
              <a:gd name="connsiteY0" fmla="*/ 1416419 h 1422769"/>
              <a:gd name="connsiteX1" fmla="*/ 52426 w 601701"/>
              <a:gd name="connsiteY1" fmla="*/ 1413244 h 1422769"/>
              <a:gd name="connsiteX2" fmla="*/ 61951 w 601701"/>
              <a:gd name="connsiteY2" fmla="*/ 1419594 h 1422769"/>
              <a:gd name="connsiteX3" fmla="*/ 74651 w 601701"/>
              <a:gd name="connsiteY3" fmla="*/ 1422769 h 1422769"/>
              <a:gd name="connsiteX4" fmla="*/ 109576 w 601701"/>
              <a:gd name="connsiteY4" fmla="*/ 1416419 h 1422769"/>
              <a:gd name="connsiteX5" fmla="*/ 119101 w 601701"/>
              <a:gd name="connsiteY5" fmla="*/ 1410069 h 1422769"/>
              <a:gd name="connsiteX6" fmla="*/ 131801 w 601701"/>
              <a:gd name="connsiteY6" fmla="*/ 1403719 h 1422769"/>
              <a:gd name="connsiteX7" fmla="*/ 141326 w 601701"/>
              <a:gd name="connsiteY7" fmla="*/ 1400544 h 1422769"/>
              <a:gd name="connsiteX8" fmla="*/ 173076 w 601701"/>
              <a:gd name="connsiteY8" fmla="*/ 1381494 h 1422769"/>
              <a:gd name="connsiteX9" fmla="*/ 185776 w 601701"/>
              <a:gd name="connsiteY9" fmla="*/ 1378319 h 1422769"/>
              <a:gd name="connsiteX10" fmla="*/ 233401 w 601701"/>
              <a:gd name="connsiteY10" fmla="*/ 1362444 h 1422769"/>
              <a:gd name="connsiteX11" fmla="*/ 246101 w 601701"/>
              <a:gd name="connsiteY11" fmla="*/ 1359269 h 1422769"/>
              <a:gd name="connsiteX12" fmla="*/ 258801 w 601701"/>
              <a:gd name="connsiteY12" fmla="*/ 1356094 h 1422769"/>
              <a:gd name="connsiteX13" fmla="*/ 268326 w 601701"/>
              <a:gd name="connsiteY13" fmla="*/ 1349744 h 1422769"/>
              <a:gd name="connsiteX14" fmla="*/ 309601 w 601701"/>
              <a:gd name="connsiteY14" fmla="*/ 1340219 h 1422769"/>
              <a:gd name="connsiteX15" fmla="*/ 335001 w 601701"/>
              <a:gd name="connsiteY15" fmla="*/ 1330694 h 1422769"/>
              <a:gd name="connsiteX16" fmla="*/ 354051 w 601701"/>
              <a:gd name="connsiteY16" fmla="*/ 1327519 h 1422769"/>
              <a:gd name="connsiteX17" fmla="*/ 385801 w 601701"/>
              <a:gd name="connsiteY17" fmla="*/ 1317994 h 1422769"/>
              <a:gd name="connsiteX18" fmla="*/ 414376 w 601701"/>
              <a:gd name="connsiteY18" fmla="*/ 1314819 h 1422769"/>
              <a:gd name="connsiteX19" fmla="*/ 487401 w 601701"/>
              <a:gd name="connsiteY19" fmla="*/ 1305294 h 1422769"/>
              <a:gd name="connsiteX20" fmla="*/ 500101 w 601701"/>
              <a:gd name="connsiteY20" fmla="*/ 1302119 h 1422769"/>
              <a:gd name="connsiteX21" fmla="*/ 522326 w 601701"/>
              <a:gd name="connsiteY21" fmla="*/ 1295769 h 1422769"/>
              <a:gd name="connsiteX22" fmla="*/ 579476 w 601701"/>
              <a:gd name="connsiteY22" fmla="*/ 1286244 h 1422769"/>
              <a:gd name="connsiteX23" fmla="*/ 598526 w 601701"/>
              <a:gd name="connsiteY23" fmla="*/ 1283069 h 1422769"/>
              <a:gd name="connsiteX24" fmla="*/ 595351 w 601701"/>
              <a:gd name="connsiteY24" fmla="*/ 1270369 h 1422769"/>
              <a:gd name="connsiteX25" fmla="*/ 582651 w 601701"/>
              <a:gd name="connsiteY25" fmla="*/ 1251319 h 1422769"/>
              <a:gd name="connsiteX26" fmla="*/ 582651 w 601701"/>
              <a:gd name="connsiteY26" fmla="*/ 1203694 h 1422769"/>
              <a:gd name="connsiteX27" fmla="*/ 595351 w 601701"/>
              <a:gd name="connsiteY27" fmla="*/ 1190994 h 1422769"/>
              <a:gd name="connsiteX28" fmla="*/ 601701 w 601701"/>
              <a:gd name="connsiteY28" fmla="*/ 1181469 h 1422769"/>
              <a:gd name="connsiteX29" fmla="*/ 595351 w 601701"/>
              <a:gd name="connsiteY29" fmla="*/ 1165594 h 1422769"/>
              <a:gd name="connsiteX30" fmla="*/ 541376 w 601701"/>
              <a:gd name="connsiteY30" fmla="*/ 1146544 h 1422769"/>
              <a:gd name="connsiteX31" fmla="*/ 528676 w 601701"/>
              <a:gd name="connsiteY31" fmla="*/ 1140194 h 1422769"/>
              <a:gd name="connsiteX32" fmla="*/ 519151 w 601701"/>
              <a:gd name="connsiteY32" fmla="*/ 1137019 h 1422769"/>
              <a:gd name="connsiteX33" fmla="*/ 512801 w 601701"/>
              <a:gd name="connsiteY33" fmla="*/ 1127494 h 1422769"/>
              <a:gd name="connsiteX34" fmla="*/ 522326 w 601701"/>
              <a:gd name="connsiteY34" fmla="*/ 1095744 h 1422769"/>
              <a:gd name="connsiteX35" fmla="*/ 538201 w 601701"/>
              <a:gd name="connsiteY35" fmla="*/ 1063994 h 1422769"/>
              <a:gd name="connsiteX36" fmla="*/ 544551 w 601701"/>
              <a:gd name="connsiteY36" fmla="*/ 1041769 h 1422769"/>
              <a:gd name="connsiteX37" fmla="*/ 550901 w 601701"/>
              <a:gd name="connsiteY37" fmla="*/ 1016369 h 1422769"/>
              <a:gd name="connsiteX38" fmla="*/ 547726 w 601701"/>
              <a:gd name="connsiteY38" fmla="*/ 984619 h 1422769"/>
              <a:gd name="connsiteX39" fmla="*/ 538201 w 601701"/>
              <a:gd name="connsiteY39" fmla="*/ 975094 h 1422769"/>
              <a:gd name="connsiteX40" fmla="*/ 535026 w 601701"/>
              <a:gd name="connsiteY40" fmla="*/ 962394 h 1422769"/>
              <a:gd name="connsiteX41" fmla="*/ 528676 w 601701"/>
              <a:gd name="connsiteY41" fmla="*/ 952869 h 1422769"/>
              <a:gd name="connsiteX42" fmla="*/ 525501 w 601701"/>
              <a:gd name="connsiteY42" fmla="*/ 911594 h 1422769"/>
              <a:gd name="connsiteX43" fmla="*/ 535026 w 601701"/>
              <a:gd name="connsiteY43" fmla="*/ 898894 h 1422769"/>
              <a:gd name="connsiteX44" fmla="*/ 541376 w 601701"/>
              <a:gd name="connsiteY44" fmla="*/ 886194 h 1422769"/>
              <a:gd name="connsiteX45" fmla="*/ 538201 w 601701"/>
              <a:gd name="connsiteY45" fmla="*/ 873494 h 1422769"/>
              <a:gd name="connsiteX46" fmla="*/ 481051 w 601701"/>
              <a:gd name="connsiteY46" fmla="*/ 822694 h 1422769"/>
              <a:gd name="connsiteX47" fmla="*/ 465176 w 601701"/>
              <a:gd name="connsiteY47" fmla="*/ 756019 h 1422769"/>
              <a:gd name="connsiteX48" fmla="*/ 481051 w 601701"/>
              <a:gd name="connsiteY48" fmla="*/ 705220 h 1422769"/>
              <a:gd name="connsiteX49" fmla="*/ 468351 w 601701"/>
              <a:gd name="connsiteY49" fmla="*/ 670294 h 1422769"/>
              <a:gd name="connsiteX50" fmla="*/ 379451 w 601701"/>
              <a:gd name="connsiteY50" fmla="*/ 644895 h 1422769"/>
              <a:gd name="connsiteX51" fmla="*/ 347701 w 601701"/>
              <a:gd name="connsiteY51" fmla="*/ 609969 h 1422769"/>
              <a:gd name="connsiteX52" fmla="*/ 315951 w 601701"/>
              <a:gd name="connsiteY52" fmla="*/ 540119 h 1422769"/>
              <a:gd name="connsiteX53" fmla="*/ 306426 w 601701"/>
              <a:gd name="connsiteY53" fmla="*/ 467094 h 1422769"/>
              <a:gd name="connsiteX54" fmla="*/ 360401 w 601701"/>
              <a:gd name="connsiteY54" fmla="*/ 409945 h 1422769"/>
              <a:gd name="connsiteX55" fmla="*/ 388976 w 601701"/>
              <a:gd name="connsiteY55" fmla="*/ 394069 h 1422769"/>
              <a:gd name="connsiteX56" fmla="*/ 392151 w 601701"/>
              <a:gd name="connsiteY56" fmla="*/ 317869 h 1422769"/>
              <a:gd name="connsiteX57" fmla="*/ 439776 w 601701"/>
              <a:gd name="connsiteY57" fmla="*/ 257544 h 1422769"/>
              <a:gd name="connsiteX58" fmla="*/ 423901 w 601701"/>
              <a:gd name="connsiteY58" fmla="*/ 203569 h 1422769"/>
              <a:gd name="connsiteX59" fmla="*/ 487401 w 601701"/>
              <a:gd name="connsiteY59" fmla="*/ 130544 h 1422769"/>
              <a:gd name="connsiteX60" fmla="*/ 547726 w 601701"/>
              <a:gd name="connsiteY60" fmla="*/ 67044 h 1422769"/>
              <a:gd name="connsiteX61" fmla="*/ 557251 w 601701"/>
              <a:gd name="connsiteY61" fmla="*/ 369 h 1422769"/>
              <a:gd name="connsiteX62" fmla="*/ 471526 w 601701"/>
              <a:gd name="connsiteY62" fmla="*/ 41644 h 1422769"/>
              <a:gd name="connsiteX63" fmla="*/ 354051 w 601701"/>
              <a:gd name="connsiteY63" fmla="*/ 73394 h 1422769"/>
              <a:gd name="connsiteX64" fmla="*/ 303251 w 601701"/>
              <a:gd name="connsiteY64" fmla="*/ 114669 h 1422769"/>
              <a:gd name="connsiteX65" fmla="*/ 242926 w 601701"/>
              <a:gd name="connsiteY65" fmla="*/ 130544 h 1422769"/>
              <a:gd name="connsiteX66" fmla="*/ 169901 w 601701"/>
              <a:gd name="connsiteY66" fmla="*/ 194044 h 1422769"/>
              <a:gd name="connsiteX67" fmla="*/ 154026 w 601701"/>
              <a:gd name="connsiteY67" fmla="*/ 257544 h 1422769"/>
              <a:gd name="connsiteX68" fmla="*/ 150851 w 601701"/>
              <a:gd name="connsiteY68" fmla="*/ 267069 h 1422769"/>
              <a:gd name="connsiteX69" fmla="*/ 157201 w 601701"/>
              <a:gd name="connsiteY69" fmla="*/ 368669 h 1422769"/>
              <a:gd name="connsiteX70" fmla="*/ 160376 w 601701"/>
              <a:gd name="connsiteY70" fmla="*/ 384544 h 1422769"/>
              <a:gd name="connsiteX71" fmla="*/ 166726 w 601701"/>
              <a:gd name="connsiteY71" fmla="*/ 514719 h 1422769"/>
              <a:gd name="connsiteX72" fmla="*/ 169901 w 601701"/>
              <a:gd name="connsiteY72" fmla="*/ 536944 h 1422769"/>
              <a:gd name="connsiteX73" fmla="*/ 176251 w 601701"/>
              <a:gd name="connsiteY73" fmla="*/ 559169 h 1422769"/>
              <a:gd name="connsiteX74" fmla="*/ 182601 w 601701"/>
              <a:gd name="connsiteY74" fmla="*/ 584569 h 1422769"/>
              <a:gd name="connsiteX75" fmla="*/ 185776 w 601701"/>
              <a:gd name="connsiteY75" fmla="*/ 597269 h 1422769"/>
              <a:gd name="connsiteX76" fmla="*/ 182601 w 601701"/>
              <a:gd name="connsiteY76" fmla="*/ 644894 h 1422769"/>
              <a:gd name="connsiteX77" fmla="*/ 176251 w 601701"/>
              <a:gd name="connsiteY77" fmla="*/ 657594 h 1422769"/>
              <a:gd name="connsiteX78" fmla="*/ 160376 w 601701"/>
              <a:gd name="connsiteY78" fmla="*/ 695694 h 1422769"/>
              <a:gd name="connsiteX79" fmla="*/ 150851 w 601701"/>
              <a:gd name="connsiteY79" fmla="*/ 717919 h 1422769"/>
              <a:gd name="connsiteX80" fmla="*/ 141326 w 601701"/>
              <a:gd name="connsiteY80" fmla="*/ 743319 h 1422769"/>
              <a:gd name="connsiteX81" fmla="*/ 134976 w 601701"/>
              <a:gd name="connsiteY81" fmla="*/ 781419 h 1422769"/>
              <a:gd name="connsiteX82" fmla="*/ 128626 w 601701"/>
              <a:gd name="connsiteY82" fmla="*/ 806819 h 1422769"/>
              <a:gd name="connsiteX83" fmla="*/ 125451 w 601701"/>
              <a:gd name="connsiteY83" fmla="*/ 822694 h 1422769"/>
              <a:gd name="connsiteX84" fmla="*/ 119101 w 601701"/>
              <a:gd name="connsiteY84" fmla="*/ 844919 h 1422769"/>
              <a:gd name="connsiteX85" fmla="*/ 112751 w 601701"/>
              <a:gd name="connsiteY85" fmla="*/ 873494 h 1422769"/>
              <a:gd name="connsiteX86" fmla="*/ 109576 w 601701"/>
              <a:gd name="connsiteY86" fmla="*/ 895719 h 1422769"/>
              <a:gd name="connsiteX87" fmla="*/ 103226 w 601701"/>
              <a:gd name="connsiteY87" fmla="*/ 933819 h 1422769"/>
              <a:gd name="connsiteX88" fmla="*/ 96876 w 601701"/>
              <a:gd name="connsiteY88" fmla="*/ 978269 h 1422769"/>
              <a:gd name="connsiteX89" fmla="*/ 87351 w 601701"/>
              <a:gd name="connsiteY89" fmla="*/ 1000494 h 1422769"/>
              <a:gd name="connsiteX90" fmla="*/ 84176 w 601701"/>
              <a:gd name="connsiteY90" fmla="*/ 1016369 h 1422769"/>
              <a:gd name="connsiteX91" fmla="*/ 74651 w 601701"/>
              <a:gd name="connsiteY91" fmla="*/ 1041769 h 1422769"/>
              <a:gd name="connsiteX92" fmla="*/ 61951 w 601701"/>
              <a:gd name="connsiteY92" fmla="*/ 1089394 h 1422769"/>
              <a:gd name="connsiteX93" fmla="*/ 58776 w 601701"/>
              <a:gd name="connsiteY93" fmla="*/ 1105269 h 1422769"/>
              <a:gd name="connsiteX94" fmla="*/ 39726 w 601701"/>
              <a:gd name="connsiteY94" fmla="*/ 1152894 h 1422769"/>
              <a:gd name="connsiteX95" fmla="*/ 27026 w 601701"/>
              <a:gd name="connsiteY95" fmla="*/ 1178294 h 1422769"/>
              <a:gd name="connsiteX96" fmla="*/ 20676 w 601701"/>
              <a:gd name="connsiteY96" fmla="*/ 1200519 h 1422769"/>
              <a:gd name="connsiteX97" fmla="*/ 17501 w 601701"/>
              <a:gd name="connsiteY97" fmla="*/ 1210044 h 1422769"/>
              <a:gd name="connsiteX98" fmla="*/ 11151 w 601701"/>
              <a:gd name="connsiteY98" fmla="*/ 1219569 h 1422769"/>
              <a:gd name="connsiteX99" fmla="*/ 4801 w 601701"/>
              <a:gd name="connsiteY99" fmla="*/ 1381494 h 1422769"/>
              <a:gd name="connsiteX100" fmla="*/ 14326 w 601701"/>
              <a:gd name="connsiteY100" fmla="*/ 1416419 h 1422769"/>
              <a:gd name="connsiteX101" fmla="*/ 36551 w 601701"/>
              <a:gd name="connsiteY101" fmla="*/ 1416419 h 1422769"/>
              <a:gd name="connsiteX0" fmla="*/ 36551 w 601701"/>
              <a:gd name="connsiteY0" fmla="*/ 1416419 h 1422769"/>
              <a:gd name="connsiteX1" fmla="*/ 52426 w 601701"/>
              <a:gd name="connsiteY1" fmla="*/ 1413244 h 1422769"/>
              <a:gd name="connsiteX2" fmla="*/ 61951 w 601701"/>
              <a:gd name="connsiteY2" fmla="*/ 1419594 h 1422769"/>
              <a:gd name="connsiteX3" fmla="*/ 74651 w 601701"/>
              <a:gd name="connsiteY3" fmla="*/ 1422769 h 1422769"/>
              <a:gd name="connsiteX4" fmla="*/ 109576 w 601701"/>
              <a:gd name="connsiteY4" fmla="*/ 1416419 h 1422769"/>
              <a:gd name="connsiteX5" fmla="*/ 119101 w 601701"/>
              <a:gd name="connsiteY5" fmla="*/ 1410069 h 1422769"/>
              <a:gd name="connsiteX6" fmla="*/ 131801 w 601701"/>
              <a:gd name="connsiteY6" fmla="*/ 1403719 h 1422769"/>
              <a:gd name="connsiteX7" fmla="*/ 141326 w 601701"/>
              <a:gd name="connsiteY7" fmla="*/ 1400544 h 1422769"/>
              <a:gd name="connsiteX8" fmla="*/ 173076 w 601701"/>
              <a:gd name="connsiteY8" fmla="*/ 1381494 h 1422769"/>
              <a:gd name="connsiteX9" fmla="*/ 185776 w 601701"/>
              <a:gd name="connsiteY9" fmla="*/ 1378319 h 1422769"/>
              <a:gd name="connsiteX10" fmla="*/ 233401 w 601701"/>
              <a:gd name="connsiteY10" fmla="*/ 1362444 h 1422769"/>
              <a:gd name="connsiteX11" fmla="*/ 246101 w 601701"/>
              <a:gd name="connsiteY11" fmla="*/ 1359269 h 1422769"/>
              <a:gd name="connsiteX12" fmla="*/ 258801 w 601701"/>
              <a:gd name="connsiteY12" fmla="*/ 1356094 h 1422769"/>
              <a:gd name="connsiteX13" fmla="*/ 268326 w 601701"/>
              <a:gd name="connsiteY13" fmla="*/ 1349744 h 1422769"/>
              <a:gd name="connsiteX14" fmla="*/ 309601 w 601701"/>
              <a:gd name="connsiteY14" fmla="*/ 1340219 h 1422769"/>
              <a:gd name="connsiteX15" fmla="*/ 335001 w 601701"/>
              <a:gd name="connsiteY15" fmla="*/ 1330694 h 1422769"/>
              <a:gd name="connsiteX16" fmla="*/ 354051 w 601701"/>
              <a:gd name="connsiteY16" fmla="*/ 1327519 h 1422769"/>
              <a:gd name="connsiteX17" fmla="*/ 385801 w 601701"/>
              <a:gd name="connsiteY17" fmla="*/ 1317994 h 1422769"/>
              <a:gd name="connsiteX18" fmla="*/ 414376 w 601701"/>
              <a:gd name="connsiteY18" fmla="*/ 1314819 h 1422769"/>
              <a:gd name="connsiteX19" fmla="*/ 487401 w 601701"/>
              <a:gd name="connsiteY19" fmla="*/ 1305294 h 1422769"/>
              <a:gd name="connsiteX20" fmla="*/ 500101 w 601701"/>
              <a:gd name="connsiteY20" fmla="*/ 1302119 h 1422769"/>
              <a:gd name="connsiteX21" fmla="*/ 522326 w 601701"/>
              <a:gd name="connsiteY21" fmla="*/ 1295769 h 1422769"/>
              <a:gd name="connsiteX22" fmla="*/ 579476 w 601701"/>
              <a:gd name="connsiteY22" fmla="*/ 1286244 h 1422769"/>
              <a:gd name="connsiteX23" fmla="*/ 598526 w 601701"/>
              <a:gd name="connsiteY23" fmla="*/ 1283069 h 1422769"/>
              <a:gd name="connsiteX24" fmla="*/ 595351 w 601701"/>
              <a:gd name="connsiteY24" fmla="*/ 1270369 h 1422769"/>
              <a:gd name="connsiteX25" fmla="*/ 582651 w 601701"/>
              <a:gd name="connsiteY25" fmla="*/ 1251319 h 1422769"/>
              <a:gd name="connsiteX26" fmla="*/ 582651 w 601701"/>
              <a:gd name="connsiteY26" fmla="*/ 1203694 h 1422769"/>
              <a:gd name="connsiteX27" fmla="*/ 595351 w 601701"/>
              <a:gd name="connsiteY27" fmla="*/ 1190994 h 1422769"/>
              <a:gd name="connsiteX28" fmla="*/ 601701 w 601701"/>
              <a:gd name="connsiteY28" fmla="*/ 1181469 h 1422769"/>
              <a:gd name="connsiteX29" fmla="*/ 595351 w 601701"/>
              <a:gd name="connsiteY29" fmla="*/ 1165594 h 1422769"/>
              <a:gd name="connsiteX30" fmla="*/ 541376 w 601701"/>
              <a:gd name="connsiteY30" fmla="*/ 1146544 h 1422769"/>
              <a:gd name="connsiteX31" fmla="*/ 528676 w 601701"/>
              <a:gd name="connsiteY31" fmla="*/ 1140194 h 1422769"/>
              <a:gd name="connsiteX32" fmla="*/ 519151 w 601701"/>
              <a:gd name="connsiteY32" fmla="*/ 1137019 h 1422769"/>
              <a:gd name="connsiteX33" fmla="*/ 512801 w 601701"/>
              <a:gd name="connsiteY33" fmla="*/ 1127494 h 1422769"/>
              <a:gd name="connsiteX34" fmla="*/ 522326 w 601701"/>
              <a:gd name="connsiteY34" fmla="*/ 1095744 h 1422769"/>
              <a:gd name="connsiteX35" fmla="*/ 538201 w 601701"/>
              <a:gd name="connsiteY35" fmla="*/ 1063994 h 1422769"/>
              <a:gd name="connsiteX36" fmla="*/ 544551 w 601701"/>
              <a:gd name="connsiteY36" fmla="*/ 1041769 h 1422769"/>
              <a:gd name="connsiteX37" fmla="*/ 550901 w 601701"/>
              <a:gd name="connsiteY37" fmla="*/ 1016369 h 1422769"/>
              <a:gd name="connsiteX38" fmla="*/ 547726 w 601701"/>
              <a:gd name="connsiteY38" fmla="*/ 984619 h 1422769"/>
              <a:gd name="connsiteX39" fmla="*/ 538201 w 601701"/>
              <a:gd name="connsiteY39" fmla="*/ 975094 h 1422769"/>
              <a:gd name="connsiteX40" fmla="*/ 535026 w 601701"/>
              <a:gd name="connsiteY40" fmla="*/ 962394 h 1422769"/>
              <a:gd name="connsiteX41" fmla="*/ 528676 w 601701"/>
              <a:gd name="connsiteY41" fmla="*/ 952869 h 1422769"/>
              <a:gd name="connsiteX42" fmla="*/ 525501 w 601701"/>
              <a:gd name="connsiteY42" fmla="*/ 911594 h 1422769"/>
              <a:gd name="connsiteX43" fmla="*/ 535026 w 601701"/>
              <a:gd name="connsiteY43" fmla="*/ 898894 h 1422769"/>
              <a:gd name="connsiteX44" fmla="*/ 541376 w 601701"/>
              <a:gd name="connsiteY44" fmla="*/ 886194 h 1422769"/>
              <a:gd name="connsiteX45" fmla="*/ 538201 w 601701"/>
              <a:gd name="connsiteY45" fmla="*/ 873494 h 1422769"/>
              <a:gd name="connsiteX46" fmla="*/ 487401 w 601701"/>
              <a:gd name="connsiteY46" fmla="*/ 813169 h 1422769"/>
              <a:gd name="connsiteX47" fmla="*/ 465176 w 601701"/>
              <a:gd name="connsiteY47" fmla="*/ 756019 h 1422769"/>
              <a:gd name="connsiteX48" fmla="*/ 481051 w 601701"/>
              <a:gd name="connsiteY48" fmla="*/ 705220 h 1422769"/>
              <a:gd name="connsiteX49" fmla="*/ 468351 w 601701"/>
              <a:gd name="connsiteY49" fmla="*/ 670294 h 1422769"/>
              <a:gd name="connsiteX50" fmla="*/ 379451 w 601701"/>
              <a:gd name="connsiteY50" fmla="*/ 644895 h 1422769"/>
              <a:gd name="connsiteX51" fmla="*/ 347701 w 601701"/>
              <a:gd name="connsiteY51" fmla="*/ 609969 h 1422769"/>
              <a:gd name="connsiteX52" fmla="*/ 315951 w 601701"/>
              <a:gd name="connsiteY52" fmla="*/ 540119 h 1422769"/>
              <a:gd name="connsiteX53" fmla="*/ 306426 w 601701"/>
              <a:gd name="connsiteY53" fmla="*/ 467094 h 1422769"/>
              <a:gd name="connsiteX54" fmla="*/ 360401 w 601701"/>
              <a:gd name="connsiteY54" fmla="*/ 409945 h 1422769"/>
              <a:gd name="connsiteX55" fmla="*/ 388976 w 601701"/>
              <a:gd name="connsiteY55" fmla="*/ 394069 h 1422769"/>
              <a:gd name="connsiteX56" fmla="*/ 392151 w 601701"/>
              <a:gd name="connsiteY56" fmla="*/ 317869 h 1422769"/>
              <a:gd name="connsiteX57" fmla="*/ 439776 w 601701"/>
              <a:gd name="connsiteY57" fmla="*/ 257544 h 1422769"/>
              <a:gd name="connsiteX58" fmla="*/ 423901 w 601701"/>
              <a:gd name="connsiteY58" fmla="*/ 203569 h 1422769"/>
              <a:gd name="connsiteX59" fmla="*/ 487401 w 601701"/>
              <a:gd name="connsiteY59" fmla="*/ 130544 h 1422769"/>
              <a:gd name="connsiteX60" fmla="*/ 547726 w 601701"/>
              <a:gd name="connsiteY60" fmla="*/ 67044 h 1422769"/>
              <a:gd name="connsiteX61" fmla="*/ 557251 w 601701"/>
              <a:gd name="connsiteY61" fmla="*/ 369 h 1422769"/>
              <a:gd name="connsiteX62" fmla="*/ 471526 w 601701"/>
              <a:gd name="connsiteY62" fmla="*/ 41644 h 1422769"/>
              <a:gd name="connsiteX63" fmla="*/ 354051 w 601701"/>
              <a:gd name="connsiteY63" fmla="*/ 73394 h 1422769"/>
              <a:gd name="connsiteX64" fmla="*/ 303251 w 601701"/>
              <a:gd name="connsiteY64" fmla="*/ 114669 h 1422769"/>
              <a:gd name="connsiteX65" fmla="*/ 242926 w 601701"/>
              <a:gd name="connsiteY65" fmla="*/ 130544 h 1422769"/>
              <a:gd name="connsiteX66" fmla="*/ 169901 w 601701"/>
              <a:gd name="connsiteY66" fmla="*/ 194044 h 1422769"/>
              <a:gd name="connsiteX67" fmla="*/ 154026 w 601701"/>
              <a:gd name="connsiteY67" fmla="*/ 257544 h 1422769"/>
              <a:gd name="connsiteX68" fmla="*/ 150851 w 601701"/>
              <a:gd name="connsiteY68" fmla="*/ 267069 h 1422769"/>
              <a:gd name="connsiteX69" fmla="*/ 157201 w 601701"/>
              <a:gd name="connsiteY69" fmla="*/ 368669 h 1422769"/>
              <a:gd name="connsiteX70" fmla="*/ 160376 w 601701"/>
              <a:gd name="connsiteY70" fmla="*/ 384544 h 1422769"/>
              <a:gd name="connsiteX71" fmla="*/ 166726 w 601701"/>
              <a:gd name="connsiteY71" fmla="*/ 514719 h 1422769"/>
              <a:gd name="connsiteX72" fmla="*/ 169901 w 601701"/>
              <a:gd name="connsiteY72" fmla="*/ 536944 h 1422769"/>
              <a:gd name="connsiteX73" fmla="*/ 176251 w 601701"/>
              <a:gd name="connsiteY73" fmla="*/ 559169 h 1422769"/>
              <a:gd name="connsiteX74" fmla="*/ 182601 w 601701"/>
              <a:gd name="connsiteY74" fmla="*/ 584569 h 1422769"/>
              <a:gd name="connsiteX75" fmla="*/ 185776 w 601701"/>
              <a:gd name="connsiteY75" fmla="*/ 597269 h 1422769"/>
              <a:gd name="connsiteX76" fmla="*/ 182601 w 601701"/>
              <a:gd name="connsiteY76" fmla="*/ 644894 h 1422769"/>
              <a:gd name="connsiteX77" fmla="*/ 176251 w 601701"/>
              <a:gd name="connsiteY77" fmla="*/ 657594 h 1422769"/>
              <a:gd name="connsiteX78" fmla="*/ 160376 w 601701"/>
              <a:gd name="connsiteY78" fmla="*/ 695694 h 1422769"/>
              <a:gd name="connsiteX79" fmla="*/ 150851 w 601701"/>
              <a:gd name="connsiteY79" fmla="*/ 717919 h 1422769"/>
              <a:gd name="connsiteX80" fmla="*/ 141326 w 601701"/>
              <a:gd name="connsiteY80" fmla="*/ 743319 h 1422769"/>
              <a:gd name="connsiteX81" fmla="*/ 134976 w 601701"/>
              <a:gd name="connsiteY81" fmla="*/ 781419 h 1422769"/>
              <a:gd name="connsiteX82" fmla="*/ 128626 w 601701"/>
              <a:gd name="connsiteY82" fmla="*/ 806819 h 1422769"/>
              <a:gd name="connsiteX83" fmla="*/ 125451 w 601701"/>
              <a:gd name="connsiteY83" fmla="*/ 822694 h 1422769"/>
              <a:gd name="connsiteX84" fmla="*/ 119101 w 601701"/>
              <a:gd name="connsiteY84" fmla="*/ 844919 h 1422769"/>
              <a:gd name="connsiteX85" fmla="*/ 112751 w 601701"/>
              <a:gd name="connsiteY85" fmla="*/ 873494 h 1422769"/>
              <a:gd name="connsiteX86" fmla="*/ 109576 w 601701"/>
              <a:gd name="connsiteY86" fmla="*/ 895719 h 1422769"/>
              <a:gd name="connsiteX87" fmla="*/ 103226 w 601701"/>
              <a:gd name="connsiteY87" fmla="*/ 933819 h 1422769"/>
              <a:gd name="connsiteX88" fmla="*/ 96876 w 601701"/>
              <a:gd name="connsiteY88" fmla="*/ 978269 h 1422769"/>
              <a:gd name="connsiteX89" fmla="*/ 87351 w 601701"/>
              <a:gd name="connsiteY89" fmla="*/ 1000494 h 1422769"/>
              <a:gd name="connsiteX90" fmla="*/ 84176 w 601701"/>
              <a:gd name="connsiteY90" fmla="*/ 1016369 h 1422769"/>
              <a:gd name="connsiteX91" fmla="*/ 74651 w 601701"/>
              <a:gd name="connsiteY91" fmla="*/ 1041769 h 1422769"/>
              <a:gd name="connsiteX92" fmla="*/ 61951 w 601701"/>
              <a:gd name="connsiteY92" fmla="*/ 1089394 h 1422769"/>
              <a:gd name="connsiteX93" fmla="*/ 58776 w 601701"/>
              <a:gd name="connsiteY93" fmla="*/ 1105269 h 1422769"/>
              <a:gd name="connsiteX94" fmla="*/ 39726 w 601701"/>
              <a:gd name="connsiteY94" fmla="*/ 1152894 h 1422769"/>
              <a:gd name="connsiteX95" fmla="*/ 27026 w 601701"/>
              <a:gd name="connsiteY95" fmla="*/ 1178294 h 1422769"/>
              <a:gd name="connsiteX96" fmla="*/ 20676 w 601701"/>
              <a:gd name="connsiteY96" fmla="*/ 1200519 h 1422769"/>
              <a:gd name="connsiteX97" fmla="*/ 17501 w 601701"/>
              <a:gd name="connsiteY97" fmla="*/ 1210044 h 1422769"/>
              <a:gd name="connsiteX98" fmla="*/ 11151 w 601701"/>
              <a:gd name="connsiteY98" fmla="*/ 1219569 h 1422769"/>
              <a:gd name="connsiteX99" fmla="*/ 4801 w 601701"/>
              <a:gd name="connsiteY99" fmla="*/ 1381494 h 1422769"/>
              <a:gd name="connsiteX100" fmla="*/ 14326 w 601701"/>
              <a:gd name="connsiteY100" fmla="*/ 1416419 h 1422769"/>
              <a:gd name="connsiteX101" fmla="*/ 36551 w 601701"/>
              <a:gd name="connsiteY101" fmla="*/ 1416419 h 1422769"/>
              <a:gd name="connsiteX0" fmla="*/ 36551 w 601701"/>
              <a:gd name="connsiteY0" fmla="*/ 1416419 h 1422769"/>
              <a:gd name="connsiteX1" fmla="*/ 52426 w 601701"/>
              <a:gd name="connsiteY1" fmla="*/ 1413244 h 1422769"/>
              <a:gd name="connsiteX2" fmla="*/ 61951 w 601701"/>
              <a:gd name="connsiteY2" fmla="*/ 1419594 h 1422769"/>
              <a:gd name="connsiteX3" fmla="*/ 74651 w 601701"/>
              <a:gd name="connsiteY3" fmla="*/ 1422769 h 1422769"/>
              <a:gd name="connsiteX4" fmla="*/ 109576 w 601701"/>
              <a:gd name="connsiteY4" fmla="*/ 1416419 h 1422769"/>
              <a:gd name="connsiteX5" fmla="*/ 119101 w 601701"/>
              <a:gd name="connsiteY5" fmla="*/ 1410069 h 1422769"/>
              <a:gd name="connsiteX6" fmla="*/ 131801 w 601701"/>
              <a:gd name="connsiteY6" fmla="*/ 1403719 h 1422769"/>
              <a:gd name="connsiteX7" fmla="*/ 141326 w 601701"/>
              <a:gd name="connsiteY7" fmla="*/ 1400544 h 1422769"/>
              <a:gd name="connsiteX8" fmla="*/ 173076 w 601701"/>
              <a:gd name="connsiteY8" fmla="*/ 1381494 h 1422769"/>
              <a:gd name="connsiteX9" fmla="*/ 185776 w 601701"/>
              <a:gd name="connsiteY9" fmla="*/ 1378319 h 1422769"/>
              <a:gd name="connsiteX10" fmla="*/ 233401 w 601701"/>
              <a:gd name="connsiteY10" fmla="*/ 1362444 h 1422769"/>
              <a:gd name="connsiteX11" fmla="*/ 246101 w 601701"/>
              <a:gd name="connsiteY11" fmla="*/ 1359269 h 1422769"/>
              <a:gd name="connsiteX12" fmla="*/ 258801 w 601701"/>
              <a:gd name="connsiteY12" fmla="*/ 1356094 h 1422769"/>
              <a:gd name="connsiteX13" fmla="*/ 268326 w 601701"/>
              <a:gd name="connsiteY13" fmla="*/ 1349744 h 1422769"/>
              <a:gd name="connsiteX14" fmla="*/ 309601 w 601701"/>
              <a:gd name="connsiteY14" fmla="*/ 1340219 h 1422769"/>
              <a:gd name="connsiteX15" fmla="*/ 335001 w 601701"/>
              <a:gd name="connsiteY15" fmla="*/ 1330694 h 1422769"/>
              <a:gd name="connsiteX16" fmla="*/ 354051 w 601701"/>
              <a:gd name="connsiteY16" fmla="*/ 1327519 h 1422769"/>
              <a:gd name="connsiteX17" fmla="*/ 385801 w 601701"/>
              <a:gd name="connsiteY17" fmla="*/ 1317994 h 1422769"/>
              <a:gd name="connsiteX18" fmla="*/ 414376 w 601701"/>
              <a:gd name="connsiteY18" fmla="*/ 1314819 h 1422769"/>
              <a:gd name="connsiteX19" fmla="*/ 487401 w 601701"/>
              <a:gd name="connsiteY19" fmla="*/ 1305294 h 1422769"/>
              <a:gd name="connsiteX20" fmla="*/ 500101 w 601701"/>
              <a:gd name="connsiteY20" fmla="*/ 1302119 h 1422769"/>
              <a:gd name="connsiteX21" fmla="*/ 522326 w 601701"/>
              <a:gd name="connsiteY21" fmla="*/ 1295769 h 1422769"/>
              <a:gd name="connsiteX22" fmla="*/ 579476 w 601701"/>
              <a:gd name="connsiteY22" fmla="*/ 1286244 h 1422769"/>
              <a:gd name="connsiteX23" fmla="*/ 598526 w 601701"/>
              <a:gd name="connsiteY23" fmla="*/ 1283069 h 1422769"/>
              <a:gd name="connsiteX24" fmla="*/ 595351 w 601701"/>
              <a:gd name="connsiteY24" fmla="*/ 1270369 h 1422769"/>
              <a:gd name="connsiteX25" fmla="*/ 582651 w 601701"/>
              <a:gd name="connsiteY25" fmla="*/ 1251319 h 1422769"/>
              <a:gd name="connsiteX26" fmla="*/ 582651 w 601701"/>
              <a:gd name="connsiteY26" fmla="*/ 1203694 h 1422769"/>
              <a:gd name="connsiteX27" fmla="*/ 595351 w 601701"/>
              <a:gd name="connsiteY27" fmla="*/ 1190994 h 1422769"/>
              <a:gd name="connsiteX28" fmla="*/ 601701 w 601701"/>
              <a:gd name="connsiteY28" fmla="*/ 1181469 h 1422769"/>
              <a:gd name="connsiteX29" fmla="*/ 595351 w 601701"/>
              <a:gd name="connsiteY29" fmla="*/ 1165594 h 1422769"/>
              <a:gd name="connsiteX30" fmla="*/ 541376 w 601701"/>
              <a:gd name="connsiteY30" fmla="*/ 1146544 h 1422769"/>
              <a:gd name="connsiteX31" fmla="*/ 528676 w 601701"/>
              <a:gd name="connsiteY31" fmla="*/ 1140194 h 1422769"/>
              <a:gd name="connsiteX32" fmla="*/ 519151 w 601701"/>
              <a:gd name="connsiteY32" fmla="*/ 1137019 h 1422769"/>
              <a:gd name="connsiteX33" fmla="*/ 512801 w 601701"/>
              <a:gd name="connsiteY33" fmla="*/ 1127494 h 1422769"/>
              <a:gd name="connsiteX34" fmla="*/ 522326 w 601701"/>
              <a:gd name="connsiteY34" fmla="*/ 1095744 h 1422769"/>
              <a:gd name="connsiteX35" fmla="*/ 538201 w 601701"/>
              <a:gd name="connsiteY35" fmla="*/ 1063994 h 1422769"/>
              <a:gd name="connsiteX36" fmla="*/ 544551 w 601701"/>
              <a:gd name="connsiteY36" fmla="*/ 1041769 h 1422769"/>
              <a:gd name="connsiteX37" fmla="*/ 550901 w 601701"/>
              <a:gd name="connsiteY37" fmla="*/ 1016369 h 1422769"/>
              <a:gd name="connsiteX38" fmla="*/ 547726 w 601701"/>
              <a:gd name="connsiteY38" fmla="*/ 984619 h 1422769"/>
              <a:gd name="connsiteX39" fmla="*/ 538201 w 601701"/>
              <a:gd name="connsiteY39" fmla="*/ 975094 h 1422769"/>
              <a:gd name="connsiteX40" fmla="*/ 535026 w 601701"/>
              <a:gd name="connsiteY40" fmla="*/ 962394 h 1422769"/>
              <a:gd name="connsiteX41" fmla="*/ 528676 w 601701"/>
              <a:gd name="connsiteY41" fmla="*/ 952869 h 1422769"/>
              <a:gd name="connsiteX42" fmla="*/ 525501 w 601701"/>
              <a:gd name="connsiteY42" fmla="*/ 911594 h 1422769"/>
              <a:gd name="connsiteX43" fmla="*/ 535026 w 601701"/>
              <a:gd name="connsiteY43" fmla="*/ 898894 h 1422769"/>
              <a:gd name="connsiteX44" fmla="*/ 541376 w 601701"/>
              <a:gd name="connsiteY44" fmla="*/ 886194 h 1422769"/>
              <a:gd name="connsiteX45" fmla="*/ 525501 w 601701"/>
              <a:gd name="connsiteY45" fmla="*/ 829044 h 1422769"/>
              <a:gd name="connsiteX46" fmla="*/ 487401 w 601701"/>
              <a:gd name="connsiteY46" fmla="*/ 813169 h 1422769"/>
              <a:gd name="connsiteX47" fmla="*/ 465176 w 601701"/>
              <a:gd name="connsiteY47" fmla="*/ 756019 h 1422769"/>
              <a:gd name="connsiteX48" fmla="*/ 481051 w 601701"/>
              <a:gd name="connsiteY48" fmla="*/ 705220 h 1422769"/>
              <a:gd name="connsiteX49" fmla="*/ 468351 w 601701"/>
              <a:gd name="connsiteY49" fmla="*/ 670294 h 1422769"/>
              <a:gd name="connsiteX50" fmla="*/ 379451 w 601701"/>
              <a:gd name="connsiteY50" fmla="*/ 644895 h 1422769"/>
              <a:gd name="connsiteX51" fmla="*/ 347701 w 601701"/>
              <a:gd name="connsiteY51" fmla="*/ 609969 h 1422769"/>
              <a:gd name="connsiteX52" fmla="*/ 315951 w 601701"/>
              <a:gd name="connsiteY52" fmla="*/ 540119 h 1422769"/>
              <a:gd name="connsiteX53" fmla="*/ 306426 w 601701"/>
              <a:gd name="connsiteY53" fmla="*/ 467094 h 1422769"/>
              <a:gd name="connsiteX54" fmla="*/ 360401 w 601701"/>
              <a:gd name="connsiteY54" fmla="*/ 409945 h 1422769"/>
              <a:gd name="connsiteX55" fmla="*/ 388976 w 601701"/>
              <a:gd name="connsiteY55" fmla="*/ 394069 h 1422769"/>
              <a:gd name="connsiteX56" fmla="*/ 392151 w 601701"/>
              <a:gd name="connsiteY56" fmla="*/ 317869 h 1422769"/>
              <a:gd name="connsiteX57" fmla="*/ 439776 w 601701"/>
              <a:gd name="connsiteY57" fmla="*/ 257544 h 1422769"/>
              <a:gd name="connsiteX58" fmla="*/ 423901 w 601701"/>
              <a:gd name="connsiteY58" fmla="*/ 203569 h 1422769"/>
              <a:gd name="connsiteX59" fmla="*/ 487401 w 601701"/>
              <a:gd name="connsiteY59" fmla="*/ 130544 h 1422769"/>
              <a:gd name="connsiteX60" fmla="*/ 547726 w 601701"/>
              <a:gd name="connsiteY60" fmla="*/ 67044 h 1422769"/>
              <a:gd name="connsiteX61" fmla="*/ 557251 w 601701"/>
              <a:gd name="connsiteY61" fmla="*/ 369 h 1422769"/>
              <a:gd name="connsiteX62" fmla="*/ 471526 w 601701"/>
              <a:gd name="connsiteY62" fmla="*/ 41644 h 1422769"/>
              <a:gd name="connsiteX63" fmla="*/ 354051 w 601701"/>
              <a:gd name="connsiteY63" fmla="*/ 73394 h 1422769"/>
              <a:gd name="connsiteX64" fmla="*/ 303251 w 601701"/>
              <a:gd name="connsiteY64" fmla="*/ 114669 h 1422769"/>
              <a:gd name="connsiteX65" fmla="*/ 242926 w 601701"/>
              <a:gd name="connsiteY65" fmla="*/ 130544 h 1422769"/>
              <a:gd name="connsiteX66" fmla="*/ 169901 w 601701"/>
              <a:gd name="connsiteY66" fmla="*/ 194044 h 1422769"/>
              <a:gd name="connsiteX67" fmla="*/ 154026 w 601701"/>
              <a:gd name="connsiteY67" fmla="*/ 257544 h 1422769"/>
              <a:gd name="connsiteX68" fmla="*/ 150851 w 601701"/>
              <a:gd name="connsiteY68" fmla="*/ 267069 h 1422769"/>
              <a:gd name="connsiteX69" fmla="*/ 157201 w 601701"/>
              <a:gd name="connsiteY69" fmla="*/ 368669 h 1422769"/>
              <a:gd name="connsiteX70" fmla="*/ 160376 w 601701"/>
              <a:gd name="connsiteY70" fmla="*/ 384544 h 1422769"/>
              <a:gd name="connsiteX71" fmla="*/ 166726 w 601701"/>
              <a:gd name="connsiteY71" fmla="*/ 514719 h 1422769"/>
              <a:gd name="connsiteX72" fmla="*/ 169901 w 601701"/>
              <a:gd name="connsiteY72" fmla="*/ 536944 h 1422769"/>
              <a:gd name="connsiteX73" fmla="*/ 176251 w 601701"/>
              <a:gd name="connsiteY73" fmla="*/ 559169 h 1422769"/>
              <a:gd name="connsiteX74" fmla="*/ 182601 w 601701"/>
              <a:gd name="connsiteY74" fmla="*/ 584569 h 1422769"/>
              <a:gd name="connsiteX75" fmla="*/ 185776 w 601701"/>
              <a:gd name="connsiteY75" fmla="*/ 597269 h 1422769"/>
              <a:gd name="connsiteX76" fmla="*/ 182601 w 601701"/>
              <a:gd name="connsiteY76" fmla="*/ 644894 h 1422769"/>
              <a:gd name="connsiteX77" fmla="*/ 176251 w 601701"/>
              <a:gd name="connsiteY77" fmla="*/ 657594 h 1422769"/>
              <a:gd name="connsiteX78" fmla="*/ 160376 w 601701"/>
              <a:gd name="connsiteY78" fmla="*/ 695694 h 1422769"/>
              <a:gd name="connsiteX79" fmla="*/ 150851 w 601701"/>
              <a:gd name="connsiteY79" fmla="*/ 717919 h 1422769"/>
              <a:gd name="connsiteX80" fmla="*/ 141326 w 601701"/>
              <a:gd name="connsiteY80" fmla="*/ 743319 h 1422769"/>
              <a:gd name="connsiteX81" fmla="*/ 134976 w 601701"/>
              <a:gd name="connsiteY81" fmla="*/ 781419 h 1422769"/>
              <a:gd name="connsiteX82" fmla="*/ 128626 w 601701"/>
              <a:gd name="connsiteY82" fmla="*/ 806819 h 1422769"/>
              <a:gd name="connsiteX83" fmla="*/ 125451 w 601701"/>
              <a:gd name="connsiteY83" fmla="*/ 822694 h 1422769"/>
              <a:gd name="connsiteX84" fmla="*/ 119101 w 601701"/>
              <a:gd name="connsiteY84" fmla="*/ 844919 h 1422769"/>
              <a:gd name="connsiteX85" fmla="*/ 112751 w 601701"/>
              <a:gd name="connsiteY85" fmla="*/ 873494 h 1422769"/>
              <a:gd name="connsiteX86" fmla="*/ 109576 w 601701"/>
              <a:gd name="connsiteY86" fmla="*/ 895719 h 1422769"/>
              <a:gd name="connsiteX87" fmla="*/ 103226 w 601701"/>
              <a:gd name="connsiteY87" fmla="*/ 933819 h 1422769"/>
              <a:gd name="connsiteX88" fmla="*/ 96876 w 601701"/>
              <a:gd name="connsiteY88" fmla="*/ 978269 h 1422769"/>
              <a:gd name="connsiteX89" fmla="*/ 87351 w 601701"/>
              <a:gd name="connsiteY89" fmla="*/ 1000494 h 1422769"/>
              <a:gd name="connsiteX90" fmla="*/ 84176 w 601701"/>
              <a:gd name="connsiteY90" fmla="*/ 1016369 h 1422769"/>
              <a:gd name="connsiteX91" fmla="*/ 74651 w 601701"/>
              <a:gd name="connsiteY91" fmla="*/ 1041769 h 1422769"/>
              <a:gd name="connsiteX92" fmla="*/ 61951 w 601701"/>
              <a:gd name="connsiteY92" fmla="*/ 1089394 h 1422769"/>
              <a:gd name="connsiteX93" fmla="*/ 58776 w 601701"/>
              <a:gd name="connsiteY93" fmla="*/ 1105269 h 1422769"/>
              <a:gd name="connsiteX94" fmla="*/ 39726 w 601701"/>
              <a:gd name="connsiteY94" fmla="*/ 1152894 h 1422769"/>
              <a:gd name="connsiteX95" fmla="*/ 27026 w 601701"/>
              <a:gd name="connsiteY95" fmla="*/ 1178294 h 1422769"/>
              <a:gd name="connsiteX96" fmla="*/ 20676 w 601701"/>
              <a:gd name="connsiteY96" fmla="*/ 1200519 h 1422769"/>
              <a:gd name="connsiteX97" fmla="*/ 17501 w 601701"/>
              <a:gd name="connsiteY97" fmla="*/ 1210044 h 1422769"/>
              <a:gd name="connsiteX98" fmla="*/ 11151 w 601701"/>
              <a:gd name="connsiteY98" fmla="*/ 1219569 h 1422769"/>
              <a:gd name="connsiteX99" fmla="*/ 4801 w 601701"/>
              <a:gd name="connsiteY99" fmla="*/ 1381494 h 1422769"/>
              <a:gd name="connsiteX100" fmla="*/ 14326 w 601701"/>
              <a:gd name="connsiteY100" fmla="*/ 1416419 h 1422769"/>
              <a:gd name="connsiteX101" fmla="*/ 36551 w 601701"/>
              <a:gd name="connsiteY101" fmla="*/ 1416419 h 1422769"/>
              <a:gd name="connsiteX0" fmla="*/ 36551 w 601701"/>
              <a:gd name="connsiteY0" fmla="*/ 1416419 h 1422769"/>
              <a:gd name="connsiteX1" fmla="*/ 52426 w 601701"/>
              <a:gd name="connsiteY1" fmla="*/ 1413244 h 1422769"/>
              <a:gd name="connsiteX2" fmla="*/ 61951 w 601701"/>
              <a:gd name="connsiteY2" fmla="*/ 1419594 h 1422769"/>
              <a:gd name="connsiteX3" fmla="*/ 74651 w 601701"/>
              <a:gd name="connsiteY3" fmla="*/ 1422769 h 1422769"/>
              <a:gd name="connsiteX4" fmla="*/ 109576 w 601701"/>
              <a:gd name="connsiteY4" fmla="*/ 1416419 h 1422769"/>
              <a:gd name="connsiteX5" fmla="*/ 119101 w 601701"/>
              <a:gd name="connsiteY5" fmla="*/ 1410069 h 1422769"/>
              <a:gd name="connsiteX6" fmla="*/ 131801 w 601701"/>
              <a:gd name="connsiteY6" fmla="*/ 1403719 h 1422769"/>
              <a:gd name="connsiteX7" fmla="*/ 141326 w 601701"/>
              <a:gd name="connsiteY7" fmla="*/ 1400544 h 1422769"/>
              <a:gd name="connsiteX8" fmla="*/ 173076 w 601701"/>
              <a:gd name="connsiteY8" fmla="*/ 1381494 h 1422769"/>
              <a:gd name="connsiteX9" fmla="*/ 185776 w 601701"/>
              <a:gd name="connsiteY9" fmla="*/ 1378319 h 1422769"/>
              <a:gd name="connsiteX10" fmla="*/ 233401 w 601701"/>
              <a:gd name="connsiteY10" fmla="*/ 1362444 h 1422769"/>
              <a:gd name="connsiteX11" fmla="*/ 246101 w 601701"/>
              <a:gd name="connsiteY11" fmla="*/ 1359269 h 1422769"/>
              <a:gd name="connsiteX12" fmla="*/ 258801 w 601701"/>
              <a:gd name="connsiteY12" fmla="*/ 1356094 h 1422769"/>
              <a:gd name="connsiteX13" fmla="*/ 268326 w 601701"/>
              <a:gd name="connsiteY13" fmla="*/ 1349744 h 1422769"/>
              <a:gd name="connsiteX14" fmla="*/ 309601 w 601701"/>
              <a:gd name="connsiteY14" fmla="*/ 1340219 h 1422769"/>
              <a:gd name="connsiteX15" fmla="*/ 335001 w 601701"/>
              <a:gd name="connsiteY15" fmla="*/ 1330694 h 1422769"/>
              <a:gd name="connsiteX16" fmla="*/ 354051 w 601701"/>
              <a:gd name="connsiteY16" fmla="*/ 1327519 h 1422769"/>
              <a:gd name="connsiteX17" fmla="*/ 385801 w 601701"/>
              <a:gd name="connsiteY17" fmla="*/ 1317994 h 1422769"/>
              <a:gd name="connsiteX18" fmla="*/ 414376 w 601701"/>
              <a:gd name="connsiteY18" fmla="*/ 1314819 h 1422769"/>
              <a:gd name="connsiteX19" fmla="*/ 487401 w 601701"/>
              <a:gd name="connsiteY19" fmla="*/ 1305294 h 1422769"/>
              <a:gd name="connsiteX20" fmla="*/ 500101 w 601701"/>
              <a:gd name="connsiteY20" fmla="*/ 1302119 h 1422769"/>
              <a:gd name="connsiteX21" fmla="*/ 522326 w 601701"/>
              <a:gd name="connsiteY21" fmla="*/ 1295769 h 1422769"/>
              <a:gd name="connsiteX22" fmla="*/ 579476 w 601701"/>
              <a:gd name="connsiteY22" fmla="*/ 1286244 h 1422769"/>
              <a:gd name="connsiteX23" fmla="*/ 598526 w 601701"/>
              <a:gd name="connsiteY23" fmla="*/ 1283069 h 1422769"/>
              <a:gd name="connsiteX24" fmla="*/ 595351 w 601701"/>
              <a:gd name="connsiteY24" fmla="*/ 1270369 h 1422769"/>
              <a:gd name="connsiteX25" fmla="*/ 582651 w 601701"/>
              <a:gd name="connsiteY25" fmla="*/ 1251319 h 1422769"/>
              <a:gd name="connsiteX26" fmla="*/ 582651 w 601701"/>
              <a:gd name="connsiteY26" fmla="*/ 1203694 h 1422769"/>
              <a:gd name="connsiteX27" fmla="*/ 595351 w 601701"/>
              <a:gd name="connsiteY27" fmla="*/ 1190994 h 1422769"/>
              <a:gd name="connsiteX28" fmla="*/ 601701 w 601701"/>
              <a:gd name="connsiteY28" fmla="*/ 1181469 h 1422769"/>
              <a:gd name="connsiteX29" fmla="*/ 595351 w 601701"/>
              <a:gd name="connsiteY29" fmla="*/ 1165594 h 1422769"/>
              <a:gd name="connsiteX30" fmla="*/ 541376 w 601701"/>
              <a:gd name="connsiteY30" fmla="*/ 1146544 h 1422769"/>
              <a:gd name="connsiteX31" fmla="*/ 528676 w 601701"/>
              <a:gd name="connsiteY31" fmla="*/ 1140194 h 1422769"/>
              <a:gd name="connsiteX32" fmla="*/ 519151 w 601701"/>
              <a:gd name="connsiteY32" fmla="*/ 1137019 h 1422769"/>
              <a:gd name="connsiteX33" fmla="*/ 512801 w 601701"/>
              <a:gd name="connsiteY33" fmla="*/ 1127494 h 1422769"/>
              <a:gd name="connsiteX34" fmla="*/ 522326 w 601701"/>
              <a:gd name="connsiteY34" fmla="*/ 1095744 h 1422769"/>
              <a:gd name="connsiteX35" fmla="*/ 538201 w 601701"/>
              <a:gd name="connsiteY35" fmla="*/ 1063994 h 1422769"/>
              <a:gd name="connsiteX36" fmla="*/ 544551 w 601701"/>
              <a:gd name="connsiteY36" fmla="*/ 1041769 h 1422769"/>
              <a:gd name="connsiteX37" fmla="*/ 550901 w 601701"/>
              <a:gd name="connsiteY37" fmla="*/ 1016369 h 1422769"/>
              <a:gd name="connsiteX38" fmla="*/ 547726 w 601701"/>
              <a:gd name="connsiteY38" fmla="*/ 984619 h 1422769"/>
              <a:gd name="connsiteX39" fmla="*/ 538201 w 601701"/>
              <a:gd name="connsiteY39" fmla="*/ 975094 h 1422769"/>
              <a:gd name="connsiteX40" fmla="*/ 535026 w 601701"/>
              <a:gd name="connsiteY40" fmla="*/ 962394 h 1422769"/>
              <a:gd name="connsiteX41" fmla="*/ 528676 w 601701"/>
              <a:gd name="connsiteY41" fmla="*/ 952869 h 1422769"/>
              <a:gd name="connsiteX42" fmla="*/ 525501 w 601701"/>
              <a:gd name="connsiteY42" fmla="*/ 911594 h 1422769"/>
              <a:gd name="connsiteX43" fmla="*/ 535026 w 601701"/>
              <a:gd name="connsiteY43" fmla="*/ 898894 h 1422769"/>
              <a:gd name="connsiteX44" fmla="*/ 525501 w 601701"/>
              <a:gd name="connsiteY44" fmla="*/ 829044 h 1422769"/>
              <a:gd name="connsiteX45" fmla="*/ 487401 w 601701"/>
              <a:gd name="connsiteY45" fmla="*/ 813169 h 1422769"/>
              <a:gd name="connsiteX46" fmla="*/ 465176 w 601701"/>
              <a:gd name="connsiteY46" fmla="*/ 756019 h 1422769"/>
              <a:gd name="connsiteX47" fmla="*/ 481051 w 601701"/>
              <a:gd name="connsiteY47" fmla="*/ 705220 h 1422769"/>
              <a:gd name="connsiteX48" fmla="*/ 468351 w 601701"/>
              <a:gd name="connsiteY48" fmla="*/ 670294 h 1422769"/>
              <a:gd name="connsiteX49" fmla="*/ 379451 w 601701"/>
              <a:gd name="connsiteY49" fmla="*/ 644895 h 1422769"/>
              <a:gd name="connsiteX50" fmla="*/ 347701 w 601701"/>
              <a:gd name="connsiteY50" fmla="*/ 609969 h 1422769"/>
              <a:gd name="connsiteX51" fmla="*/ 315951 w 601701"/>
              <a:gd name="connsiteY51" fmla="*/ 540119 h 1422769"/>
              <a:gd name="connsiteX52" fmla="*/ 306426 w 601701"/>
              <a:gd name="connsiteY52" fmla="*/ 467094 h 1422769"/>
              <a:gd name="connsiteX53" fmla="*/ 360401 w 601701"/>
              <a:gd name="connsiteY53" fmla="*/ 409945 h 1422769"/>
              <a:gd name="connsiteX54" fmla="*/ 388976 w 601701"/>
              <a:gd name="connsiteY54" fmla="*/ 394069 h 1422769"/>
              <a:gd name="connsiteX55" fmla="*/ 392151 w 601701"/>
              <a:gd name="connsiteY55" fmla="*/ 317869 h 1422769"/>
              <a:gd name="connsiteX56" fmla="*/ 439776 w 601701"/>
              <a:gd name="connsiteY56" fmla="*/ 257544 h 1422769"/>
              <a:gd name="connsiteX57" fmla="*/ 423901 w 601701"/>
              <a:gd name="connsiteY57" fmla="*/ 203569 h 1422769"/>
              <a:gd name="connsiteX58" fmla="*/ 487401 w 601701"/>
              <a:gd name="connsiteY58" fmla="*/ 130544 h 1422769"/>
              <a:gd name="connsiteX59" fmla="*/ 547726 w 601701"/>
              <a:gd name="connsiteY59" fmla="*/ 67044 h 1422769"/>
              <a:gd name="connsiteX60" fmla="*/ 557251 w 601701"/>
              <a:gd name="connsiteY60" fmla="*/ 369 h 1422769"/>
              <a:gd name="connsiteX61" fmla="*/ 471526 w 601701"/>
              <a:gd name="connsiteY61" fmla="*/ 41644 h 1422769"/>
              <a:gd name="connsiteX62" fmla="*/ 354051 w 601701"/>
              <a:gd name="connsiteY62" fmla="*/ 73394 h 1422769"/>
              <a:gd name="connsiteX63" fmla="*/ 303251 w 601701"/>
              <a:gd name="connsiteY63" fmla="*/ 114669 h 1422769"/>
              <a:gd name="connsiteX64" fmla="*/ 242926 w 601701"/>
              <a:gd name="connsiteY64" fmla="*/ 130544 h 1422769"/>
              <a:gd name="connsiteX65" fmla="*/ 169901 w 601701"/>
              <a:gd name="connsiteY65" fmla="*/ 194044 h 1422769"/>
              <a:gd name="connsiteX66" fmla="*/ 154026 w 601701"/>
              <a:gd name="connsiteY66" fmla="*/ 257544 h 1422769"/>
              <a:gd name="connsiteX67" fmla="*/ 150851 w 601701"/>
              <a:gd name="connsiteY67" fmla="*/ 267069 h 1422769"/>
              <a:gd name="connsiteX68" fmla="*/ 157201 w 601701"/>
              <a:gd name="connsiteY68" fmla="*/ 368669 h 1422769"/>
              <a:gd name="connsiteX69" fmla="*/ 160376 w 601701"/>
              <a:gd name="connsiteY69" fmla="*/ 384544 h 1422769"/>
              <a:gd name="connsiteX70" fmla="*/ 166726 w 601701"/>
              <a:gd name="connsiteY70" fmla="*/ 514719 h 1422769"/>
              <a:gd name="connsiteX71" fmla="*/ 169901 w 601701"/>
              <a:gd name="connsiteY71" fmla="*/ 536944 h 1422769"/>
              <a:gd name="connsiteX72" fmla="*/ 176251 w 601701"/>
              <a:gd name="connsiteY72" fmla="*/ 559169 h 1422769"/>
              <a:gd name="connsiteX73" fmla="*/ 182601 w 601701"/>
              <a:gd name="connsiteY73" fmla="*/ 584569 h 1422769"/>
              <a:gd name="connsiteX74" fmla="*/ 185776 w 601701"/>
              <a:gd name="connsiteY74" fmla="*/ 597269 h 1422769"/>
              <a:gd name="connsiteX75" fmla="*/ 182601 w 601701"/>
              <a:gd name="connsiteY75" fmla="*/ 644894 h 1422769"/>
              <a:gd name="connsiteX76" fmla="*/ 176251 w 601701"/>
              <a:gd name="connsiteY76" fmla="*/ 657594 h 1422769"/>
              <a:gd name="connsiteX77" fmla="*/ 160376 w 601701"/>
              <a:gd name="connsiteY77" fmla="*/ 695694 h 1422769"/>
              <a:gd name="connsiteX78" fmla="*/ 150851 w 601701"/>
              <a:gd name="connsiteY78" fmla="*/ 717919 h 1422769"/>
              <a:gd name="connsiteX79" fmla="*/ 141326 w 601701"/>
              <a:gd name="connsiteY79" fmla="*/ 743319 h 1422769"/>
              <a:gd name="connsiteX80" fmla="*/ 134976 w 601701"/>
              <a:gd name="connsiteY80" fmla="*/ 781419 h 1422769"/>
              <a:gd name="connsiteX81" fmla="*/ 128626 w 601701"/>
              <a:gd name="connsiteY81" fmla="*/ 806819 h 1422769"/>
              <a:gd name="connsiteX82" fmla="*/ 125451 w 601701"/>
              <a:gd name="connsiteY82" fmla="*/ 822694 h 1422769"/>
              <a:gd name="connsiteX83" fmla="*/ 119101 w 601701"/>
              <a:gd name="connsiteY83" fmla="*/ 844919 h 1422769"/>
              <a:gd name="connsiteX84" fmla="*/ 112751 w 601701"/>
              <a:gd name="connsiteY84" fmla="*/ 873494 h 1422769"/>
              <a:gd name="connsiteX85" fmla="*/ 109576 w 601701"/>
              <a:gd name="connsiteY85" fmla="*/ 895719 h 1422769"/>
              <a:gd name="connsiteX86" fmla="*/ 103226 w 601701"/>
              <a:gd name="connsiteY86" fmla="*/ 933819 h 1422769"/>
              <a:gd name="connsiteX87" fmla="*/ 96876 w 601701"/>
              <a:gd name="connsiteY87" fmla="*/ 978269 h 1422769"/>
              <a:gd name="connsiteX88" fmla="*/ 87351 w 601701"/>
              <a:gd name="connsiteY88" fmla="*/ 1000494 h 1422769"/>
              <a:gd name="connsiteX89" fmla="*/ 84176 w 601701"/>
              <a:gd name="connsiteY89" fmla="*/ 1016369 h 1422769"/>
              <a:gd name="connsiteX90" fmla="*/ 74651 w 601701"/>
              <a:gd name="connsiteY90" fmla="*/ 1041769 h 1422769"/>
              <a:gd name="connsiteX91" fmla="*/ 61951 w 601701"/>
              <a:gd name="connsiteY91" fmla="*/ 1089394 h 1422769"/>
              <a:gd name="connsiteX92" fmla="*/ 58776 w 601701"/>
              <a:gd name="connsiteY92" fmla="*/ 1105269 h 1422769"/>
              <a:gd name="connsiteX93" fmla="*/ 39726 w 601701"/>
              <a:gd name="connsiteY93" fmla="*/ 1152894 h 1422769"/>
              <a:gd name="connsiteX94" fmla="*/ 27026 w 601701"/>
              <a:gd name="connsiteY94" fmla="*/ 1178294 h 1422769"/>
              <a:gd name="connsiteX95" fmla="*/ 20676 w 601701"/>
              <a:gd name="connsiteY95" fmla="*/ 1200519 h 1422769"/>
              <a:gd name="connsiteX96" fmla="*/ 17501 w 601701"/>
              <a:gd name="connsiteY96" fmla="*/ 1210044 h 1422769"/>
              <a:gd name="connsiteX97" fmla="*/ 11151 w 601701"/>
              <a:gd name="connsiteY97" fmla="*/ 1219569 h 1422769"/>
              <a:gd name="connsiteX98" fmla="*/ 4801 w 601701"/>
              <a:gd name="connsiteY98" fmla="*/ 1381494 h 1422769"/>
              <a:gd name="connsiteX99" fmla="*/ 14326 w 601701"/>
              <a:gd name="connsiteY99" fmla="*/ 1416419 h 1422769"/>
              <a:gd name="connsiteX100" fmla="*/ 36551 w 601701"/>
              <a:gd name="connsiteY100" fmla="*/ 1416419 h 1422769"/>
              <a:gd name="connsiteX0" fmla="*/ 36551 w 601701"/>
              <a:gd name="connsiteY0" fmla="*/ 1416419 h 1422769"/>
              <a:gd name="connsiteX1" fmla="*/ 52426 w 601701"/>
              <a:gd name="connsiteY1" fmla="*/ 1413244 h 1422769"/>
              <a:gd name="connsiteX2" fmla="*/ 61951 w 601701"/>
              <a:gd name="connsiteY2" fmla="*/ 1419594 h 1422769"/>
              <a:gd name="connsiteX3" fmla="*/ 74651 w 601701"/>
              <a:gd name="connsiteY3" fmla="*/ 1422769 h 1422769"/>
              <a:gd name="connsiteX4" fmla="*/ 109576 w 601701"/>
              <a:gd name="connsiteY4" fmla="*/ 1416419 h 1422769"/>
              <a:gd name="connsiteX5" fmla="*/ 119101 w 601701"/>
              <a:gd name="connsiteY5" fmla="*/ 1410069 h 1422769"/>
              <a:gd name="connsiteX6" fmla="*/ 131801 w 601701"/>
              <a:gd name="connsiteY6" fmla="*/ 1403719 h 1422769"/>
              <a:gd name="connsiteX7" fmla="*/ 141326 w 601701"/>
              <a:gd name="connsiteY7" fmla="*/ 1400544 h 1422769"/>
              <a:gd name="connsiteX8" fmla="*/ 173076 w 601701"/>
              <a:gd name="connsiteY8" fmla="*/ 1381494 h 1422769"/>
              <a:gd name="connsiteX9" fmla="*/ 185776 w 601701"/>
              <a:gd name="connsiteY9" fmla="*/ 1378319 h 1422769"/>
              <a:gd name="connsiteX10" fmla="*/ 233401 w 601701"/>
              <a:gd name="connsiteY10" fmla="*/ 1362444 h 1422769"/>
              <a:gd name="connsiteX11" fmla="*/ 246101 w 601701"/>
              <a:gd name="connsiteY11" fmla="*/ 1359269 h 1422769"/>
              <a:gd name="connsiteX12" fmla="*/ 258801 w 601701"/>
              <a:gd name="connsiteY12" fmla="*/ 1356094 h 1422769"/>
              <a:gd name="connsiteX13" fmla="*/ 268326 w 601701"/>
              <a:gd name="connsiteY13" fmla="*/ 1349744 h 1422769"/>
              <a:gd name="connsiteX14" fmla="*/ 309601 w 601701"/>
              <a:gd name="connsiteY14" fmla="*/ 1340219 h 1422769"/>
              <a:gd name="connsiteX15" fmla="*/ 335001 w 601701"/>
              <a:gd name="connsiteY15" fmla="*/ 1330694 h 1422769"/>
              <a:gd name="connsiteX16" fmla="*/ 354051 w 601701"/>
              <a:gd name="connsiteY16" fmla="*/ 1327519 h 1422769"/>
              <a:gd name="connsiteX17" fmla="*/ 385801 w 601701"/>
              <a:gd name="connsiteY17" fmla="*/ 1317994 h 1422769"/>
              <a:gd name="connsiteX18" fmla="*/ 414376 w 601701"/>
              <a:gd name="connsiteY18" fmla="*/ 1314819 h 1422769"/>
              <a:gd name="connsiteX19" fmla="*/ 487401 w 601701"/>
              <a:gd name="connsiteY19" fmla="*/ 1305294 h 1422769"/>
              <a:gd name="connsiteX20" fmla="*/ 500101 w 601701"/>
              <a:gd name="connsiteY20" fmla="*/ 1302119 h 1422769"/>
              <a:gd name="connsiteX21" fmla="*/ 522326 w 601701"/>
              <a:gd name="connsiteY21" fmla="*/ 1295769 h 1422769"/>
              <a:gd name="connsiteX22" fmla="*/ 579476 w 601701"/>
              <a:gd name="connsiteY22" fmla="*/ 1286244 h 1422769"/>
              <a:gd name="connsiteX23" fmla="*/ 598526 w 601701"/>
              <a:gd name="connsiteY23" fmla="*/ 1283069 h 1422769"/>
              <a:gd name="connsiteX24" fmla="*/ 595351 w 601701"/>
              <a:gd name="connsiteY24" fmla="*/ 1270369 h 1422769"/>
              <a:gd name="connsiteX25" fmla="*/ 582651 w 601701"/>
              <a:gd name="connsiteY25" fmla="*/ 1251319 h 1422769"/>
              <a:gd name="connsiteX26" fmla="*/ 582651 w 601701"/>
              <a:gd name="connsiteY26" fmla="*/ 1203694 h 1422769"/>
              <a:gd name="connsiteX27" fmla="*/ 595351 w 601701"/>
              <a:gd name="connsiteY27" fmla="*/ 1190994 h 1422769"/>
              <a:gd name="connsiteX28" fmla="*/ 601701 w 601701"/>
              <a:gd name="connsiteY28" fmla="*/ 1181469 h 1422769"/>
              <a:gd name="connsiteX29" fmla="*/ 595351 w 601701"/>
              <a:gd name="connsiteY29" fmla="*/ 1165594 h 1422769"/>
              <a:gd name="connsiteX30" fmla="*/ 541376 w 601701"/>
              <a:gd name="connsiteY30" fmla="*/ 1146544 h 1422769"/>
              <a:gd name="connsiteX31" fmla="*/ 528676 w 601701"/>
              <a:gd name="connsiteY31" fmla="*/ 1140194 h 1422769"/>
              <a:gd name="connsiteX32" fmla="*/ 519151 w 601701"/>
              <a:gd name="connsiteY32" fmla="*/ 1137019 h 1422769"/>
              <a:gd name="connsiteX33" fmla="*/ 512801 w 601701"/>
              <a:gd name="connsiteY33" fmla="*/ 1127494 h 1422769"/>
              <a:gd name="connsiteX34" fmla="*/ 522326 w 601701"/>
              <a:gd name="connsiteY34" fmla="*/ 1095744 h 1422769"/>
              <a:gd name="connsiteX35" fmla="*/ 538201 w 601701"/>
              <a:gd name="connsiteY35" fmla="*/ 1063994 h 1422769"/>
              <a:gd name="connsiteX36" fmla="*/ 544551 w 601701"/>
              <a:gd name="connsiteY36" fmla="*/ 1041769 h 1422769"/>
              <a:gd name="connsiteX37" fmla="*/ 550901 w 601701"/>
              <a:gd name="connsiteY37" fmla="*/ 1016369 h 1422769"/>
              <a:gd name="connsiteX38" fmla="*/ 547726 w 601701"/>
              <a:gd name="connsiteY38" fmla="*/ 984619 h 1422769"/>
              <a:gd name="connsiteX39" fmla="*/ 538201 w 601701"/>
              <a:gd name="connsiteY39" fmla="*/ 975094 h 1422769"/>
              <a:gd name="connsiteX40" fmla="*/ 535026 w 601701"/>
              <a:gd name="connsiteY40" fmla="*/ 962394 h 1422769"/>
              <a:gd name="connsiteX41" fmla="*/ 528676 w 601701"/>
              <a:gd name="connsiteY41" fmla="*/ 952869 h 1422769"/>
              <a:gd name="connsiteX42" fmla="*/ 535026 w 601701"/>
              <a:gd name="connsiteY42" fmla="*/ 898894 h 1422769"/>
              <a:gd name="connsiteX43" fmla="*/ 525501 w 601701"/>
              <a:gd name="connsiteY43" fmla="*/ 829044 h 1422769"/>
              <a:gd name="connsiteX44" fmla="*/ 487401 w 601701"/>
              <a:gd name="connsiteY44" fmla="*/ 813169 h 1422769"/>
              <a:gd name="connsiteX45" fmla="*/ 465176 w 601701"/>
              <a:gd name="connsiteY45" fmla="*/ 756019 h 1422769"/>
              <a:gd name="connsiteX46" fmla="*/ 481051 w 601701"/>
              <a:gd name="connsiteY46" fmla="*/ 705220 h 1422769"/>
              <a:gd name="connsiteX47" fmla="*/ 468351 w 601701"/>
              <a:gd name="connsiteY47" fmla="*/ 670294 h 1422769"/>
              <a:gd name="connsiteX48" fmla="*/ 379451 w 601701"/>
              <a:gd name="connsiteY48" fmla="*/ 644895 h 1422769"/>
              <a:gd name="connsiteX49" fmla="*/ 347701 w 601701"/>
              <a:gd name="connsiteY49" fmla="*/ 609969 h 1422769"/>
              <a:gd name="connsiteX50" fmla="*/ 315951 w 601701"/>
              <a:gd name="connsiteY50" fmla="*/ 540119 h 1422769"/>
              <a:gd name="connsiteX51" fmla="*/ 306426 w 601701"/>
              <a:gd name="connsiteY51" fmla="*/ 467094 h 1422769"/>
              <a:gd name="connsiteX52" fmla="*/ 360401 w 601701"/>
              <a:gd name="connsiteY52" fmla="*/ 409945 h 1422769"/>
              <a:gd name="connsiteX53" fmla="*/ 388976 w 601701"/>
              <a:gd name="connsiteY53" fmla="*/ 394069 h 1422769"/>
              <a:gd name="connsiteX54" fmla="*/ 392151 w 601701"/>
              <a:gd name="connsiteY54" fmla="*/ 317869 h 1422769"/>
              <a:gd name="connsiteX55" fmla="*/ 439776 w 601701"/>
              <a:gd name="connsiteY55" fmla="*/ 257544 h 1422769"/>
              <a:gd name="connsiteX56" fmla="*/ 423901 w 601701"/>
              <a:gd name="connsiteY56" fmla="*/ 203569 h 1422769"/>
              <a:gd name="connsiteX57" fmla="*/ 487401 w 601701"/>
              <a:gd name="connsiteY57" fmla="*/ 130544 h 1422769"/>
              <a:gd name="connsiteX58" fmla="*/ 547726 w 601701"/>
              <a:gd name="connsiteY58" fmla="*/ 67044 h 1422769"/>
              <a:gd name="connsiteX59" fmla="*/ 557251 w 601701"/>
              <a:gd name="connsiteY59" fmla="*/ 369 h 1422769"/>
              <a:gd name="connsiteX60" fmla="*/ 471526 w 601701"/>
              <a:gd name="connsiteY60" fmla="*/ 41644 h 1422769"/>
              <a:gd name="connsiteX61" fmla="*/ 354051 w 601701"/>
              <a:gd name="connsiteY61" fmla="*/ 73394 h 1422769"/>
              <a:gd name="connsiteX62" fmla="*/ 303251 w 601701"/>
              <a:gd name="connsiteY62" fmla="*/ 114669 h 1422769"/>
              <a:gd name="connsiteX63" fmla="*/ 242926 w 601701"/>
              <a:gd name="connsiteY63" fmla="*/ 130544 h 1422769"/>
              <a:gd name="connsiteX64" fmla="*/ 169901 w 601701"/>
              <a:gd name="connsiteY64" fmla="*/ 194044 h 1422769"/>
              <a:gd name="connsiteX65" fmla="*/ 154026 w 601701"/>
              <a:gd name="connsiteY65" fmla="*/ 257544 h 1422769"/>
              <a:gd name="connsiteX66" fmla="*/ 150851 w 601701"/>
              <a:gd name="connsiteY66" fmla="*/ 267069 h 1422769"/>
              <a:gd name="connsiteX67" fmla="*/ 157201 w 601701"/>
              <a:gd name="connsiteY67" fmla="*/ 368669 h 1422769"/>
              <a:gd name="connsiteX68" fmla="*/ 160376 w 601701"/>
              <a:gd name="connsiteY68" fmla="*/ 384544 h 1422769"/>
              <a:gd name="connsiteX69" fmla="*/ 166726 w 601701"/>
              <a:gd name="connsiteY69" fmla="*/ 514719 h 1422769"/>
              <a:gd name="connsiteX70" fmla="*/ 169901 w 601701"/>
              <a:gd name="connsiteY70" fmla="*/ 536944 h 1422769"/>
              <a:gd name="connsiteX71" fmla="*/ 176251 w 601701"/>
              <a:gd name="connsiteY71" fmla="*/ 559169 h 1422769"/>
              <a:gd name="connsiteX72" fmla="*/ 182601 w 601701"/>
              <a:gd name="connsiteY72" fmla="*/ 584569 h 1422769"/>
              <a:gd name="connsiteX73" fmla="*/ 185776 w 601701"/>
              <a:gd name="connsiteY73" fmla="*/ 597269 h 1422769"/>
              <a:gd name="connsiteX74" fmla="*/ 182601 w 601701"/>
              <a:gd name="connsiteY74" fmla="*/ 644894 h 1422769"/>
              <a:gd name="connsiteX75" fmla="*/ 176251 w 601701"/>
              <a:gd name="connsiteY75" fmla="*/ 657594 h 1422769"/>
              <a:gd name="connsiteX76" fmla="*/ 160376 w 601701"/>
              <a:gd name="connsiteY76" fmla="*/ 695694 h 1422769"/>
              <a:gd name="connsiteX77" fmla="*/ 150851 w 601701"/>
              <a:gd name="connsiteY77" fmla="*/ 717919 h 1422769"/>
              <a:gd name="connsiteX78" fmla="*/ 141326 w 601701"/>
              <a:gd name="connsiteY78" fmla="*/ 743319 h 1422769"/>
              <a:gd name="connsiteX79" fmla="*/ 134976 w 601701"/>
              <a:gd name="connsiteY79" fmla="*/ 781419 h 1422769"/>
              <a:gd name="connsiteX80" fmla="*/ 128626 w 601701"/>
              <a:gd name="connsiteY80" fmla="*/ 806819 h 1422769"/>
              <a:gd name="connsiteX81" fmla="*/ 125451 w 601701"/>
              <a:gd name="connsiteY81" fmla="*/ 822694 h 1422769"/>
              <a:gd name="connsiteX82" fmla="*/ 119101 w 601701"/>
              <a:gd name="connsiteY82" fmla="*/ 844919 h 1422769"/>
              <a:gd name="connsiteX83" fmla="*/ 112751 w 601701"/>
              <a:gd name="connsiteY83" fmla="*/ 873494 h 1422769"/>
              <a:gd name="connsiteX84" fmla="*/ 109576 w 601701"/>
              <a:gd name="connsiteY84" fmla="*/ 895719 h 1422769"/>
              <a:gd name="connsiteX85" fmla="*/ 103226 w 601701"/>
              <a:gd name="connsiteY85" fmla="*/ 933819 h 1422769"/>
              <a:gd name="connsiteX86" fmla="*/ 96876 w 601701"/>
              <a:gd name="connsiteY86" fmla="*/ 978269 h 1422769"/>
              <a:gd name="connsiteX87" fmla="*/ 87351 w 601701"/>
              <a:gd name="connsiteY87" fmla="*/ 1000494 h 1422769"/>
              <a:gd name="connsiteX88" fmla="*/ 84176 w 601701"/>
              <a:gd name="connsiteY88" fmla="*/ 1016369 h 1422769"/>
              <a:gd name="connsiteX89" fmla="*/ 74651 w 601701"/>
              <a:gd name="connsiteY89" fmla="*/ 1041769 h 1422769"/>
              <a:gd name="connsiteX90" fmla="*/ 61951 w 601701"/>
              <a:gd name="connsiteY90" fmla="*/ 1089394 h 1422769"/>
              <a:gd name="connsiteX91" fmla="*/ 58776 w 601701"/>
              <a:gd name="connsiteY91" fmla="*/ 1105269 h 1422769"/>
              <a:gd name="connsiteX92" fmla="*/ 39726 w 601701"/>
              <a:gd name="connsiteY92" fmla="*/ 1152894 h 1422769"/>
              <a:gd name="connsiteX93" fmla="*/ 27026 w 601701"/>
              <a:gd name="connsiteY93" fmla="*/ 1178294 h 1422769"/>
              <a:gd name="connsiteX94" fmla="*/ 20676 w 601701"/>
              <a:gd name="connsiteY94" fmla="*/ 1200519 h 1422769"/>
              <a:gd name="connsiteX95" fmla="*/ 17501 w 601701"/>
              <a:gd name="connsiteY95" fmla="*/ 1210044 h 1422769"/>
              <a:gd name="connsiteX96" fmla="*/ 11151 w 601701"/>
              <a:gd name="connsiteY96" fmla="*/ 1219569 h 1422769"/>
              <a:gd name="connsiteX97" fmla="*/ 4801 w 601701"/>
              <a:gd name="connsiteY97" fmla="*/ 1381494 h 1422769"/>
              <a:gd name="connsiteX98" fmla="*/ 14326 w 601701"/>
              <a:gd name="connsiteY98" fmla="*/ 1416419 h 1422769"/>
              <a:gd name="connsiteX99" fmla="*/ 36551 w 601701"/>
              <a:gd name="connsiteY99" fmla="*/ 1416419 h 1422769"/>
              <a:gd name="connsiteX0" fmla="*/ 36551 w 601701"/>
              <a:gd name="connsiteY0" fmla="*/ 1416419 h 1422769"/>
              <a:gd name="connsiteX1" fmla="*/ 52426 w 601701"/>
              <a:gd name="connsiteY1" fmla="*/ 1413244 h 1422769"/>
              <a:gd name="connsiteX2" fmla="*/ 61951 w 601701"/>
              <a:gd name="connsiteY2" fmla="*/ 1419594 h 1422769"/>
              <a:gd name="connsiteX3" fmla="*/ 74651 w 601701"/>
              <a:gd name="connsiteY3" fmla="*/ 1422769 h 1422769"/>
              <a:gd name="connsiteX4" fmla="*/ 109576 w 601701"/>
              <a:gd name="connsiteY4" fmla="*/ 1416419 h 1422769"/>
              <a:gd name="connsiteX5" fmla="*/ 119101 w 601701"/>
              <a:gd name="connsiteY5" fmla="*/ 1410069 h 1422769"/>
              <a:gd name="connsiteX6" fmla="*/ 131801 w 601701"/>
              <a:gd name="connsiteY6" fmla="*/ 1403719 h 1422769"/>
              <a:gd name="connsiteX7" fmla="*/ 141326 w 601701"/>
              <a:gd name="connsiteY7" fmla="*/ 1400544 h 1422769"/>
              <a:gd name="connsiteX8" fmla="*/ 173076 w 601701"/>
              <a:gd name="connsiteY8" fmla="*/ 1381494 h 1422769"/>
              <a:gd name="connsiteX9" fmla="*/ 185776 w 601701"/>
              <a:gd name="connsiteY9" fmla="*/ 1378319 h 1422769"/>
              <a:gd name="connsiteX10" fmla="*/ 233401 w 601701"/>
              <a:gd name="connsiteY10" fmla="*/ 1362444 h 1422769"/>
              <a:gd name="connsiteX11" fmla="*/ 246101 w 601701"/>
              <a:gd name="connsiteY11" fmla="*/ 1359269 h 1422769"/>
              <a:gd name="connsiteX12" fmla="*/ 258801 w 601701"/>
              <a:gd name="connsiteY12" fmla="*/ 1356094 h 1422769"/>
              <a:gd name="connsiteX13" fmla="*/ 268326 w 601701"/>
              <a:gd name="connsiteY13" fmla="*/ 1349744 h 1422769"/>
              <a:gd name="connsiteX14" fmla="*/ 309601 w 601701"/>
              <a:gd name="connsiteY14" fmla="*/ 1340219 h 1422769"/>
              <a:gd name="connsiteX15" fmla="*/ 335001 w 601701"/>
              <a:gd name="connsiteY15" fmla="*/ 1330694 h 1422769"/>
              <a:gd name="connsiteX16" fmla="*/ 354051 w 601701"/>
              <a:gd name="connsiteY16" fmla="*/ 1327519 h 1422769"/>
              <a:gd name="connsiteX17" fmla="*/ 385801 w 601701"/>
              <a:gd name="connsiteY17" fmla="*/ 1317994 h 1422769"/>
              <a:gd name="connsiteX18" fmla="*/ 414376 w 601701"/>
              <a:gd name="connsiteY18" fmla="*/ 1314819 h 1422769"/>
              <a:gd name="connsiteX19" fmla="*/ 487401 w 601701"/>
              <a:gd name="connsiteY19" fmla="*/ 1305294 h 1422769"/>
              <a:gd name="connsiteX20" fmla="*/ 500101 w 601701"/>
              <a:gd name="connsiteY20" fmla="*/ 1302119 h 1422769"/>
              <a:gd name="connsiteX21" fmla="*/ 522326 w 601701"/>
              <a:gd name="connsiteY21" fmla="*/ 1295769 h 1422769"/>
              <a:gd name="connsiteX22" fmla="*/ 579476 w 601701"/>
              <a:gd name="connsiteY22" fmla="*/ 1286244 h 1422769"/>
              <a:gd name="connsiteX23" fmla="*/ 598526 w 601701"/>
              <a:gd name="connsiteY23" fmla="*/ 1283069 h 1422769"/>
              <a:gd name="connsiteX24" fmla="*/ 595351 w 601701"/>
              <a:gd name="connsiteY24" fmla="*/ 1270369 h 1422769"/>
              <a:gd name="connsiteX25" fmla="*/ 582651 w 601701"/>
              <a:gd name="connsiteY25" fmla="*/ 1251319 h 1422769"/>
              <a:gd name="connsiteX26" fmla="*/ 582651 w 601701"/>
              <a:gd name="connsiteY26" fmla="*/ 1203694 h 1422769"/>
              <a:gd name="connsiteX27" fmla="*/ 595351 w 601701"/>
              <a:gd name="connsiteY27" fmla="*/ 1190994 h 1422769"/>
              <a:gd name="connsiteX28" fmla="*/ 601701 w 601701"/>
              <a:gd name="connsiteY28" fmla="*/ 1181469 h 1422769"/>
              <a:gd name="connsiteX29" fmla="*/ 595351 w 601701"/>
              <a:gd name="connsiteY29" fmla="*/ 1165594 h 1422769"/>
              <a:gd name="connsiteX30" fmla="*/ 541376 w 601701"/>
              <a:gd name="connsiteY30" fmla="*/ 1146544 h 1422769"/>
              <a:gd name="connsiteX31" fmla="*/ 528676 w 601701"/>
              <a:gd name="connsiteY31" fmla="*/ 1140194 h 1422769"/>
              <a:gd name="connsiteX32" fmla="*/ 519151 w 601701"/>
              <a:gd name="connsiteY32" fmla="*/ 1137019 h 1422769"/>
              <a:gd name="connsiteX33" fmla="*/ 512801 w 601701"/>
              <a:gd name="connsiteY33" fmla="*/ 1127494 h 1422769"/>
              <a:gd name="connsiteX34" fmla="*/ 522326 w 601701"/>
              <a:gd name="connsiteY34" fmla="*/ 1095744 h 1422769"/>
              <a:gd name="connsiteX35" fmla="*/ 538201 w 601701"/>
              <a:gd name="connsiteY35" fmla="*/ 1063994 h 1422769"/>
              <a:gd name="connsiteX36" fmla="*/ 544551 w 601701"/>
              <a:gd name="connsiteY36" fmla="*/ 1041769 h 1422769"/>
              <a:gd name="connsiteX37" fmla="*/ 550901 w 601701"/>
              <a:gd name="connsiteY37" fmla="*/ 1016369 h 1422769"/>
              <a:gd name="connsiteX38" fmla="*/ 547726 w 601701"/>
              <a:gd name="connsiteY38" fmla="*/ 984619 h 1422769"/>
              <a:gd name="connsiteX39" fmla="*/ 538201 w 601701"/>
              <a:gd name="connsiteY39" fmla="*/ 975094 h 1422769"/>
              <a:gd name="connsiteX40" fmla="*/ 535026 w 601701"/>
              <a:gd name="connsiteY40" fmla="*/ 962394 h 1422769"/>
              <a:gd name="connsiteX41" fmla="*/ 535026 w 601701"/>
              <a:gd name="connsiteY41" fmla="*/ 898894 h 1422769"/>
              <a:gd name="connsiteX42" fmla="*/ 525501 w 601701"/>
              <a:gd name="connsiteY42" fmla="*/ 829044 h 1422769"/>
              <a:gd name="connsiteX43" fmla="*/ 487401 w 601701"/>
              <a:gd name="connsiteY43" fmla="*/ 813169 h 1422769"/>
              <a:gd name="connsiteX44" fmla="*/ 465176 w 601701"/>
              <a:gd name="connsiteY44" fmla="*/ 756019 h 1422769"/>
              <a:gd name="connsiteX45" fmla="*/ 481051 w 601701"/>
              <a:gd name="connsiteY45" fmla="*/ 705220 h 1422769"/>
              <a:gd name="connsiteX46" fmla="*/ 468351 w 601701"/>
              <a:gd name="connsiteY46" fmla="*/ 670294 h 1422769"/>
              <a:gd name="connsiteX47" fmla="*/ 379451 w 601701"/>
              <a:gd name="connsiteY47" fmla="*/ 644895 h 1422769"/>
              <a:gd name="connsiteX48" fmla="*/ 347701 w 601701"/>
              <a:gd name="connsiteY48" fmla="*/ 609969 h 1422769"/>
              <a:gd name="connsiteX49" fmla="*/ 315951 w 601701"/>
              <a:gd name="connsiteY49" fmla="*/ 540119 h 1422769"/>
              <a:gd name="connsiteX50" fmla="*/ 306426 w 601701"/>
              <a:gd name="connsiteY50" fmla="*/ 467094 h 1422769"/>
              <a:gd name="connsiteX51" fmla="*/ 360401 w 601701"/>
              <a:gd name="connsiteY51" fmla="*/ 409945 h 1422769"/>
              <a:gd name="connsiteX52" fmla="*/ 388976 w 601701"/>
              <a:gd name="connsiteY52" fmla="*/ 394069 h 1422769"/>
              <a:gd name="connsiteX53" fmla="*/ 392151 w 601701"/>
              <a:gd name="connsiteY53" fmla="*/ 317869 h 1422769"/>
              <a:gd name="connsiteX54" fmla="*/ 439776 w 601701"/>
              <a:gd name="connsiteY54" fmla="*/ 257544 h 1422769"/>
              <a:gd name="connsiteX55" fmla="*/ 423901 w 601701"/>
              <a:gd name="connsiteY55" fmla="*/ 203569 h 1422769"/>
              <a:gd name="connsiteX56" fmla="*/ 487401 w 601701"/>
              <a:gd name="connsiteY56" fmla="*/ 130544 h 1422769"/>
              <a:gd name="connsiteX57" fmla="*/ 547726 w 601701"/>
              <a:gd name="connsiteY57" fmla="*/ 67044 h 1422769"/>
              <a:gd name="connsiteX58" fmla="*/ 557251 w 601701"/>
              <a:gd name="connsiteY58" fmla="*/ 369 h 1422769"/>
              <a:gd name="connsiteX59" fmla="*/ 471526 w 601701"/>
              <a:gd name="connsiteY59" fmla="*/ 41644 h 1422769"/>
              <a:gd name="connsiteX60" fmla="*/ 354051 w 601701"/>
              <a:gd name="connsiteY60" fmla="*/ 73394 h 1422769"/>
              <a:gd name="connsiteX61" fmla="*/ 303251 w 601701"/>
              <a:gd name="connsiteY61" fmla="*/ 114669 h 1422769"/>
              <a:gd name="connsiteX62" fmla="*/ 242926 w 601701"/>
              <a:gd name="connsiteY62" fmla="*/ 130544 h 1422769"/>
              <a:gd name="connsiteX63" fmla="*/ 169901 w 601701"/>
              <a:gd name="connsiteY63" fmla="*/ 194044 h 1422769"/>
              <a:gd name="connsiteX64" fmla="*/ 154026 w 601701"/>
              <a:gd name="connsiteY64" fmla="*/ 257544 h 1422769"/>
              <a:gd name="connsiteX65" fmla="*/ 150851 w 601701"/>
              <a:gd name="connsiteY65" fmla="*/ 267069 h 1422769"/>
              <a:gd name="connsiteX66" fmla="*/ 157201 w 601701"/>
              <a:gd name="connsiteY66" fmla="*/ 368669 h 1422769"/>
              <a:gd name="connsiteX67" fmla="*/ 160376 w 601701"/>
              <a:gd name="connsiteY67" fmla="*/ 384544 h 1422769"/>
              <a:gd name="connsiteX68" fmla="*/ 166726 w 601701"/>
              <a:gd name="connsiteY68" fmla="*/ 514719 h 1422769"/>
              <a:gd name="connsiteX69" fmla="*/ 169901 w 601701"/>
              <a:gd name="connsiteY69" fmla="*/ 536944 h 1422769"/>
              <a:gd name="connsiteX70" fmla="*/ 176251 w 601701"/>
              <a:gd name="connsiteY70" fmla="*/ 559169 h 1422769"/>
              <a:gd name="connsiteX71" fmla="*/ 182601 w 601701"/>
              <a:gd name="connsiteY71" fmla="*/ 584569 h 1422769"/>
              <a:gd name="connsiteX72" fmla="*/ 185776 w 601701"/>
              <a:gd name="connsiteY72" fmla="*/ 597269 h 1422769"/>
              <a:gd name="connsiteX73" fmla="*/ 182601 w 601701"/>
              <a:gd name="connsiteY73" fmla="*/ 644894 h 1422769"/>
              <a:gd name="connsiteX74" fmla="*/ 176251 w 601701"/>
              <a:gd name="connsiteY74" fmla="*/ 657594 h 1422769"/>
              <a:gd name="connsiteX75" fmla="*/ 160376 w 601701"/>
              <a:gd name="connsiteY75" fmla="*/ 695694 h 1422769"/>
              <a:gd name="connsiteX76" fmla="*/ 150851 w 601701"/>
              <a:gd name="connsiteY76" fmla="*/ 717919 h 1422769"/>
              <a:gd name="connsiteX77" fmla="*/ 141326 w 601701"/>
              <a:gd name="connsiteY77" fmla="*/ 743319 h 1422769"/>
              <a:gd name="connsiteX78" fmla="*/ 134976 w 601701"/>
              <a:gd name="connsiteY78" fmla="*/ 781419 h 1422769"/>
              <a:gd name="connsiteX79" fmla="*/ 128626 w 601701"/>
              <a:gd name="connsiteY79" fmla="*/ 806819 h 1422769"/>
              <a:gd name="connsiteX80" fmla="*/ 125451 w 601701"/>
              <a:gd name="connsiteY80" fmla="*/ 822694 h 1422769"/>
              <a:gd name="connsiteX81" fmla="*/ 119101 w 601701"/>
              <a:gd name="connsiteY81" fmla="*/ 844919 h 1422769"/>
              <a:gd name="connsiteX82" fmla="*/ 112751 w 601701"/>
              <a:gd name="connsiteY82" fmla="*/ 873494 h 1422769"/>
              <a:gd name="connsiteX83" fmla="*/ 109576 w 601701"/>
              <a:gd name="connsiteY83" fmla="*/ 895719 h 1422769"/>
              <a:gd name="connsiteX84" fmla="*/ 103226 w 601701"/>
              <a:gd name="connsiteY84" fmla="*/ 933819 h 1422769"/>
              <a:gd name="connsiteX85" fmla="*/ 96876 w 601701"/>
              <a:gd name="connsiteY85" fmla="*/ 978269 h 1422769"/>
              <a:gd name="connsiteX86" fmla="*/ 87351 w 601701"/>
              <a:gd name="connsiteY86" fmla="*/ 1000494 h 1422769"/>
              <a:gd name="connsiteX87" fmla="*/ 84176 w 601701"/>
              <a:gd name="connsiteY87" fmla="*/ 1016369 h 1422769"/>
              <a:gd name="connsiteX88" fmla="*/ 74651 w 601701"/>
              <a:gd name="connsiteY88" fmla="*/ 1041769 h 1422769"/>
              <a:gd name="connsiteX89" fmla="*/ 61951 w 601701"/>
              <a:gd name="connsiteY89" fmla="*/ 1089394 h 1422769"/>
              <a:gd name="connsiteX90" fmla="*/ 58776 w 601701"/>
              <a:gd name="connsiteY90" fmla="*/ 1105269 h 1422769"/>
              <a:gd name="connsiteX91" fmla="*/ 39726 w 601701"/>
              <a:gd name="connsiteY91" fmla="*/ 1152894 h 1422769"/>
              <a:gd name="connsiteX92" fmla="*/ 27026 w 601701"/>
              <a:gd name="connsiteY92" fmla="*/ 1178294 h 1422769"/>
              <a:gd name="connsiteX93" fmla="*/ 20676 w 601701"/>
              <a:gd name="connsiteY93" fmla="*/ 1200519 h 1422769"/>
              <a:gd name="connsiteX94" fmla="*/ 17501 w 601701"/>
              <a:gd name="connsiteY94" fmla="*/ 1210044 h 1422769"/>
              <a:gd name="connsiteX95" fmla="*/ 11151 w 601701"/>
              <a:gd name="connsiteY95" fmla="*/ 1219569 h 1422769"/>
              <a:gd name="connsiteX96" fmla="*/ 4801 w 601701"/>
              <a:gd name="connsiteY96" fmla="*/ 1381494 h 1422769"/>
              <a:gd name="connsiteX97" fmla="*/ 14326 w 601701"/>
              <a:gd name="connsiteY97" fmla="*/ 1416419 h 1422769"/>
              <a:gd name="connsiteX98" fmla="*/ 36551 w 601701"/>
              <a:gd name="connsiteY98" fmla="*/ 1416419 h 1422769"/>
              <a:gd name="connsiteX0" fmla="*/ 36551 w 601701"/>
              <a:gd name="connsiteY0" fmla="*/ 1416419 h 1422769"/>
              <a:gd name="connsiteX1" fmla="*/ 52426 w 601701"/>
              <a:gd name="connsiteY1" fmla="*/ 1413244 h 1422769"/>
              <a:gd name="connsiteX2" fmla="*/ 61951 w 601701"/>
              <a:gd name="connsiteY2" fmla="*/ 1419594 h 1422769"/>
              <a:gd name="connsiteX3" fmla="*/ 74651 w 601701"/>
              <a:gd name="connsiteY3" fmla="*/ 1422769 h 1422769"/>
              <a:gd name="connsiteX4" fmla="*/ 109576 w 601701"/>
              <a:gd name="connsiteY4" fmla="*/ 1416419 h 1422769"/>
              <a:gd name="connsiteX5" fmla="*/ 119101 w 601701"/>
              <a:gd name="connsiteY5" fmla="*/ 1410069 h 1422769"/>
              <a:gd name="connsiteX6" fmla="*/ 131801 w 601701"/>
              <a:gd name="connsiteY6" fmla="*/ 1403719 h 1422769"/>
              <a:gd name="connsiteX7" fmla="*/ 141326 w 601701"/>
              <a:gd name="connsiteY7" fmla="*/ 1400544 h 1422769"/>
              <a:gd name="connsiteX8" fmla="*/ 173076 w 601701"/>
              <a:gd name="connsiteY8" fmla="*/ 1381494 h 1422769"/>
              <a:gd name="connsiteX9" fmla="*/ 185776 w 601701"/>
              <a:gd name="connsiteY9" fmla="*/ 1378319 h 1422769"/>
              <a:gd name="connsiteX10" fmla="*/ 233401 w 601701"/>
              <a:gd name="connsiteY10" fmla="*/ 1362444 h 1422769"/>
              <a:gd name="connsiteX11" fmla="*/ 246101 w 601701"/>
              <a:gd name="connsiteY11" fmla="*/ 1359269 h 1422769"/>
              <a:gd name="connsiteX12" fmla="*/ 258801 w 601701"/>
              <a:gd name="connsiteY12" fmla="*/ 1356094 h 1422769"/>
              <a:gd name="connsiteX13" fmla="*/ 268326 w 601701"/>
              <a:gd name="connsiteY13" fmla="*/ 1349744 h 1422769"/>
              <a:gd name="connsiteX14" fmla="*/ 309601 w 601701"/>
              <a:gd name="connsiteY14" fmla="*/ 1340219 h 1422769"/>
              <a:gd name="connsiteX15" fmla="*/ 335001 w 601701"/>
              <a:gd name="connsiteY15" fmla="*/ 1330694 h 1422769"/>
              <a:gd name="connsiteX16" fmla="*/ 354051 w 601701"/>
              <a:gd name="connsiteY16" fmla="*/ 1327519 h 1422769"/>
              <a:gd name="connsiteX17" fmla="*/ 385801 w 601701"/>
              <a:gd name="connsiteY17" fmla="*/ 1317994 h 1422769"/>
              <a:gd name="connsiteX18" fmla="*/ 414376 w 601701"/>
              <a:gd name="connsiteY18" fmla="*/ 1314819 h 1422769"/>
              <a:gd name="connsiteX19" fmla="*/ 487401 w 601701"/>
              <a:gd name="connsiteY19" fmla="*/ 1305294 h 1422769"/>
              <a:gd name="connsiteX20" fmla="*/ 500101 w 601701"/>
              <a:gd name="connsiteY20" fmla="*/ 1302119 h 1422769"/>
              <a:gd name="connsiteX21" fmla="*/ 522326 w 601701"/>
              <a:gd name="connsiteY21" fmla="*/ 1295769 h 1422769"/>
              <a:gd name="connsiteX22" fmla="*/ 579476 w 601701"/>
              <a:gd name="connsiteY22" fmla="*/ 1286244 h 1422769"/>
              <a:gd name="connsiteX23" fmla="*/ 598526 w 601701"/>
              <a:gd name="connsiteY23" fmla="*/ 1283069 h 1422769"/>
              <a:gd name="connsiteX24" fmla="*/ 595351 w 601701"/>
              <a:gd name="connsiteY24" fmla="*/ 1270369 h 1422769"/>
              <a:gd name="connsiteX25" fmla="*/ 582651 w 601701"/>
              <a:gd name="connsiteY25" fmla="*/ 1251319 h 1422769"/>
              <a:gd name="connsiteX26" fmla="*/ 582651 w 601701"/>
              <a:gd name="connsiteY26" fmla="*/ 1203694 h 1422769"/>
              <a:gd name="connsiteX27" fmla="*/ 595351 w 601701"/>
              <a:gd name="connsiteY27" fmla="*/ 1190994 h 1422769"/>
              <a:gd name="connsiteX28" fmla="*/ 601701 w 601701"/>
              <a:gd name="connsiteY28" fmla="*/ 1181469 h 1422769"/>
              <a:gd name="connsiteX29" fmla="*/ 595351 w 601701"/>
              <a:gd name="connsiteY29" fmla="*/ 1165594 h 1422769"/>
              <a:gd name="connsiteX30" fmla="*/ 541376 w 601701"/>
              <a:gd name="connsiteY30" fmla="*/ 1146544 h 1422769"/>
              <a:gd name="connsiteX31" fmla="*/ 528676 w 601701"/>
              <a:gd name="connsiteY31" fmla="*/ 1140194 h 1422769"/>
              <a:gd name="connsiteX32" fmla="*/ 519151 w 601701"/>
              <a:gd name="connsiteY32" fmla="*/ 1137019 h 1422769"/>
              <a:gd name="connsiteX33" fmla="*/ 512801 w 601701"/>
              <a:gd name="connsiteY33" fmla="*/ 1127494 h 1422769"/>
              <a:gd name="connsiteX34" fmla="*/ 522326 w 601701"/>
              <a:gd name="connsiteY34" fmla="*/ 1095744 h 1422769"/>
              <a:gd name="connsiteX35" fmla="*/ 538201 w 601701"/>
              <a:gd name="connsiteY35" fmla="*/ 1063994 h 1422769"/>
              <a:gd name="connsiteX36" fmla="*/ 544551 w 601701"/>
              <a:gd name="connsiteY36" fmla="*/ 1041769 h 1422769"/>
              <a:gd name="connsiteX37" fmla="*/ 550901 w 601701"/>
              <a:gd name="connsiteY37" fmla="*/ 1016369 h 1422769"/>
              <a:gd name="connsiteX38" fmla="*/ 547726 w 601701"/>
              <a:gd name="connsiteY38" fmla="*/ 984619 h 1422769"/>
              <a:gd name="connsiteX39" fmla="*/ 535026 w 601701"/>
              <a:gd name="connsiteY39" fmla="*/ 962394 h 1422769"/>
              <a:gd name="connsiteX40" fmla="*/ 535026 w 601701"/>
              <a:gd name="connsiteY40" fmla="*/ 898894 h 1422769"/>
              <a:gd name="connsiteX41" fmla="*/ 525501 w 601701"/>
              <a:gd name="connsiteY41" fmla="*/ 829044 h 1422769"/>
              <a:gd name="connsiteX42" fmla="*/ 487401 w 601701"/>
              <a:gd name="connsiteY42" fmla="*/ 813169 h 1422769"/>
              <a:gd name="connsiteX43" fmla="*/ 465176 w 601701"/>
              <a:gd name="connsiteY43" fmla="*/ 756019 h 1422769"/>
              <a:gd name="connsiteX44" fmla="*/ 481051 w 601701"/>
              <a:gd name="connsiteY44" fmla="*/ 705220 h 1422769"/>
              <a:gd name="connsiteX45" fmla="*/ 468351 w 601701"/>
              <a:gd name="connsiteY45" fmla="*/ 670294 h 1422769"/>
              <a:gd name="connsiteX46" fmla="*/ 379451 w 601701"/>
              <a:gd name="connsiteY46" fmla="*/ 644895 h 1422769"/>
              <a:gd name="connsiteX47" fmla="*/ 347701 w 601701"/>
              <a:gd name="connsiteY47" fmla="*/ 609969 h 1422769"/>
              <a:gd name="connsiteX48" fmla="*/ 315951 w 601701"/>
              <a:gd name="connsiteY48" fmla="*/ 540119 h 1422769"/>
              <a:gd name="connsiteX49" fmla="*/ 306426 w 601701"/>
              <a:gd name="connsiteY49" fmla="*/ 467094 h 1422769"/>
              <a:gd name="connsiteX50" fmla="*/ 360401 w 601701"/>
              <a:gd name="connsiteY50" fmla="*/ 409945 h 1422769"/>
              <a:gd name="connsiteX51" fmla="*/ 388976 w 601701"/>
              <a:gd name="connsiteY51" fmla="*/ 394069 h 1422769"/>
              <a:gd name="connsiteX52" fmla="*/ 392151 w 601701"/>
              <a:gd name="connsiteY52" fmla="*/ 317869 h 1422769"/>
              <a:gd name="connsiteX53" fmla="*/ 439776 w 601701"/>
              <a:gd name="connsiteY53" fmla="*/ 257544 h 1422769"/>
              <a:gd name="connsiteX54" fmla="*/ 423901 w 601701"/>
              <a:gd name="connsiteY54" fmla="*/ 203569 h 1422769"/>
              <a:gd name="connsiteX55" fmla="*/ 487401 w 601701"/>
              <a:gd name="connsiteY55" fmla="*/ 130544 h 1422769"/>
              <a:gd name="connsiteX56" fmla="*/ 547726 w 601701"/>
              <a:gd name="connsiteY56" fmla="*/ 67044 h 1422769"/>
              <a:gd name="connsiteX57" fmla="*/ 557251 w 601701"/>
              <a:gd name="connsiteY57" fmla="*/ 369 h 1422769"/>
              <a:gd name="connsiteX58" fmla="*/ 471526 w 601701"/>
              <a:gd name="connsiteY58" fmla="*/ 41644 h 1422769"/>
              <a:gd name="connsiteX59" fmla="*/ 354051 w 601701"/>
              <a:gd name="connsiteY59" fmla="*/ 73394 h 1422769"/>
              <a:gd name="connsiteX60" fmla="*/ 303251 w 601701"/>
              <a:gd name="connsiteY60" fmla="*/ 114669 h 1422769"/>
              <a:gd name="connsiteX61" fmla="*/ 242926 w 601701"/>
              <a:gd name="connsiteY61" fmla="*/ 130544 h 1422769"/>
              <a:gd name="connsiteX62" fmla="*/ 169901 w 601701"/>
              <a:gd name="connsiteY62" fmla="*/ 194044 h 1422769"/>
              <a:gd name="connsiteX63" fmla="*/ 154026 w 601701"/>
              <a:gd name="connsiteY63" fmla="*/ 257544 h 1422769"/>
              <a:gd name="connsiteX64" fmla="*/ 150851 w 601701"/>
              <a:gd name="connsiteY64" fmla="*/ 267069 h 1422769"/>
              <a:gd name="connsiteX65" fmla="*/ 157201 w 601701"/>
              <a:gd name="connsiteY65" fmla="*/ 368669 h 1422769"/>
              <a:gd name="connsiteX66" fmla="*/ 160376 w 601701"/>
              <a:gd name="connsiteY66" fmla="*/ 384544 h 1422769"/>
              <a:gd name="connsiteX67" fmla="*/ 166726 w 601701"/>
              <a:gd name="connsiteY67" fmla="*/ 514719 h 1422769"/>
              <a:gd name="connsiteX68" fmla="*/ 169901 w 601701"/>
              <a:gd name="connsiteY68" fmla="*/ 536944 h 1422769"/>
              <a:gd name="connsiteX69" fmla="*/ 176251 w 601701"/>
              <a:gd name="connsiteY69" fmla="*/ 559169 h 1422769"/>
              <a:gd name="connsiteX70" fmla="*/ 182601 w 601701"/>
              <a:gd name="connsiteY70" fmla="*/ 584569 h 1422769"/>
              <a:gd name="connsiteX71" fmla="*/ 185776 w 601701"/>
              <a:gd name="connsiteY71" fmla="*/ 597269 h 1422769"/>
              <a:gd name="connsiteX72" fmla="*/ 182601 w 601701"/>
              <a:gd name="connsiteY72" fmla="*/ 644894 h 1422769"/>
              <a:gd name="connsiteX73" fmla="*/ 176251 w 601701"/>
              <a:gd name="connsiteY73" fmla="*/ 657594 h 1422769"/>
              <a:gd name="connsiteX74" fmla="*/ 160376 w 601701"/>
              <a:gd name="connsiteY74" fmla="*/ 695694 h 1422769"/>
              <a:gd name="connsiteX75" fmla="*/ 150851 w 601701"/>
              <a:gd name="connsiteY75" fmla="*/ 717919 h 1422769"/>
              <a:gd name="connsiteX76" fmla="*/ 141326 w 601701"/>
              <a:gd name="connsiteY76" fmla="*/ 743319 h 1422769"/>
              <a:gd name="connsiteX77" fmla="*/ 134976 w 601701"/>
              <a:gd name="connsiteY77" fmla="*/ 781419 h 1422769"/>
              <a:gd name="connsiteX78" fmla="*/ 128626 w 601701"/>
              <a:gd name="connsiteY78" fmla="*/ 806819 h 1422769"/>
              <a:gd name="connsiteX79" fmla="*/ 125451 w 601701"/>
              <a:gd name="connsiteY79" fmla="*/ 822694 h 1422769"/>
              <a:gd name="connsiteX80" fmla="*/ 119101 w 601701"/>
              <a:gd name="connsiteY80" fmla="*/ 844919 h 1422769"/>
              <a:gd name="connsiteX81" fmla="*/ 112751 w 601701"/>
              <a:gd name="connsiteY81" fmla="*/ 873494 h 1422769"/>
              <a:gd name="connsiteX82" fmla="*/ 109576 w 601701"/>
              <a:gd name="connsiteY82" fmla="*/ 895719 h 1422769"/>
              <a:gd name="connsiteX83" fmla="*/ 103226 w 601701"/>
              <a:gd name="connsiteY83" fmla="*/ 933819 h 1422769"/>
              <a:gd name="connsiteX84" fmla="*/ 96876 w 601701"/>
              <a:gd name="connsiteY84" fmla="*/ 978269 h 1422769"/>
              <a:gd name="connsiteX85" fmla="*/ 87351 w 601701"/>
              <a:gd name="connsiteY85" fmla="*/ 1000494 h 1422769"/>
              <a:gd name="connsiteX86" fmla="*/ 84176 w 601701"/>
              <a:gd name="connsiteY86" fmla="*/ 1016369 h 1422769"/>
              <a:gd name="connsiteX87" fmla="*/ 74651 w 601701"/>
              <a:gd name="connsiteY87" fmla="*/ 1041769 h 1422769"/>
              <a:gd name="connsiteX88" fmla="*/ 61951 w 601701"/>
              <a:gd name="connsiteY88" fmla="*/ 1089394 h 1422769"/>
              <a:gd name="connsiteX89" fmla="*/ 58776 w 601701"/>
              <a:gd name="connsiteY89" fmla="*/ 1105269 h 1422769"/>
              <a:gd name="connsiteX90" fmla="*/ 39726 w 601701"/>
              <a:gd name="connsiteY90" fmla="*/ 1152894 h 1422769"/>
              <a:gd name="connsiteX91" fmla="*/ 27026 w 601701"/>
              <a:gd name="connsiteY91" fmla="*/ 1178294 h 1422769"/>
              <a:gd name="connsiteX92" fmla="*/ 20676 w 601701"/>
              <a:gd name="connsiteY92" fmla="*/ 1200519 h 1422769"/>
              <a:gd name="connsiteX93" fmla="*/ 17501 w 601701"/>
              <a:gd name="connsiteY93" fmla="*/ 1210044 h 1422769"/>
              <a:gd name="connsiteX94" fmla="*/ 11151 w 601701"/>
              <a:gd name="connsiteY94" fmla="*/ 1219569 h 1422769"/>
              <a:gd name="connsiteX95" fmla="*/ 4801 w 601701"/>
              <a:gd name="connsiteY95" fmla="*/ 1381494 h 1422769"/>
              <a:gd name="connsiteX96" fmla="*/ 14326 w 601701"/>
              <a:gd name="connsiteY96" fmla="*/ 1416419 h 1422769"/>
              <a:gd name="connsiteX97" fmla="*/ 36551 w 601701"/>
              <a:gd name="connsiteY97" fmla="*/ 1416419 h 1422769"/>
              <a:gd name="connsiteX0" fmla="*/ 36551 w 601701"/>
              <a:gd name="connsiteY0" fmla="*/ 1416419 h 1422769"/>
              <a:gd name="connsiteX1" fmla="*/ 52426 w 601701"/>
              <a:gd name="connsiteY1" fmla="*/ 1413244 h 1422769"/>
              <a:gd name="connsiteX2" fmla="*/ 61951 w 601701"/>
              <a:gd name="connsiteY2" fmla="*/ 1419594 h 1422769"/>
              <a:gd name="connsiteX3" fmla="*/ 74651 w 601701"/>
              <a:gd name="connsiteY3" fmla="*/ 1422769 h 1422769"/>
              <a:gd name="connsiteX4" fmla="*/ 109576 w 601701"/>
              <a:gd name="connsiteY4" fmla="*/ 1416419 h 1422769"/>
              <a:gd name="connsiteX5" fmla="*/ 119101 w 601701"/>
              <a:gd name="connsiteY5" fmla="*/ 1410069 h 1422769"/>
              <a:gd name="connsiteX6" fmla="*/ 131801 w 601701"/>
              <a:gd name="connsiteY6" fmla="*/ 1403719 h 1422769"/>
              <a:gd name="connsiteX7" fmla="*/ 141326 w 601701"/>
              <a:gd name="connsiteY7" fmla="*/ 1400544 h 1422769"/>
              <a:gd name="connsiteX8" fmla="*/ 173076 w 601701"/>
              <a:gd name="connsiteY8" fmla="*/ 1381494 h 1422769"/>
              <a:gd name="connsiteX9" fmla="*/ 185776 w 601701"/>
              <a:gd name="connsiteY9" fmla="*/ 1378319 h 1422769"/>
              <a:gd name="connsiteX10" fmla="*/ 233401 w 601701"/>
              <a:gd name="connsiteY10" fmla="*/ 1362444 h 1422769"/>
              <a:gd name="connsiteX11" fmla="*/ 246101 w 601701"/>
              <a:gd name="connsiteY11" fmla="*/ 1359269 h 1422769"/>
              <a:gd name="connsiteX12" fmla="*/ 258801 w 601701"/>
              <a:gd name="connsiteY12" fmla="*/ 1356094 h 1422769"/>
              <a:gd name="connsiteX13" fmla="*/ 268326 w 601701"/>
              <a:gd name="connsiteY13" fmla="*/ 1349744 h 1422769"/>
              <a:gd name="connsiteX14" fmla="*/ 309601 w 601701"/>
              <a:gd name="connsiteY14" fmla="*/ 1340219 h 1422769"/>
              <a:gd name="connsiteX15" fmla="*/ 335001 w 601701"/>
              <a:gd name="connsiteY15" fmla="*/ 1330694 h 1422769"/>
              <a:gd name="connsiteX16" fmla="*/ 354051 w 601701"/>
              <a:gd name="connsiteY16" fmla="*/ 1327519 h 1422769"/>
              <a:gd name="connsiteX17" fmla="*/ 385801 w 601701"/>
              <a:gd name="connsiteY17" fmla="*/ 1317994 h 1422769"/>
              <a:gd name="connsiteX18" fmla="*/ 414376 w 601701"/>
              <a:gd name="connsiteY18" fmla="*/ 1314819 h 1422769"/>
              <a:gd name="connsiteX19" fmla="*/ 487401 w 601701"/>
              <a:gd name="connsiteY19" fmla="*/ 1305294 h 1422769"/>
              <a:gd name="connsiteX20" fmla="*/ 500101 w 601701"/>
              <a:gd name="connsiteY20" fmla="*/ 1302119 h 1422769"/>
              <a:gd name="connsiteX21" fmla="*/ 522326 w 601701"/>
              <a:gd name="connsiteY21" fmla="*/ 1295769 h 1422769"/>
              <a:gd name="connsiteX22" fmla="*/ 579476 w 601701"/>
              <a:gd name="connsiteY22" fmla="*/ 1286244 h 1422769"/>
              <a:gd name="connsiteX23" fmla="*/ 598526 w 601701"/>
              <a:gd name="connsiteY23" fmla="*/ 1283069 h 1422769"/>
              <a:gd name="connsiteX24" fmla="*/ 595351 w 601701"/>
              <a:gd name="connsiteY24" fmla="*/ 1270369 h 1422769"/>
              <a:gd name="connsiteX25" fmla="*/ 582651 w 601701"/>
              <a:gd name="connsiteY25" fmla="*/ 1251319 h 1422769"/>
              <a:gd name="connsiteX26" fmla="*/ 582651 w 601701"/>
              <a:gd name="connsiteY26" fmla="*/ 1203694 h 1422769"/>
              <a:gd name="connsiteX27" fmla="*/ 595351 w 601701"/>
              <a:gd name="connsiteY27" fmla="*/ 1190994 h 1422769"/>
              <a:gd name="connsiteX28" fmla="*/ 601701 w 601701"/>
              <a:gd name="connsiteY28" fmla="*/ 1181469 h 1422769"/>
              <a:gd name="connsiteX29" fmla="*/ 595351 w 601701"/>
              <a:gd name="connsiteY29" fmla="*/ 1165594 h 1422769"/>
              <a:gd name="connsiteX30" fmla="*/ 541376 w 601701"/>
              <a:gd name="connsiteY30" fmla="*/ 1146544 h 1422769"/>
              <a:gd name="connsiteX31" fmla="*/ 528676 w 601701"/>
              <a:gd name="connsiteY31" fmla="*/ 1140194 h 1422769"/>
              <a:gd name="connsiteX32" fmla="*/ 519151 w 601701"/>
              <a:gd name="connsiteY32" fmla="*/ 1137019 h 1422769"/>
              <a:gd name="connsiteX33" fmla="*/ 512801 w 601701"/>
              <a:gd name="connsiteY33" fmla="*/ 1127494 h 1422769"/>
              <a:gd name="connsiteX34" fmla="*/ 522326 w 601701"/>
              <a:gd name="connsiteY34" fmla="*/ 1095744 h 1422769"/>
              <a:gd name="connsiteX35" fmla="*/ 538201 w 601701"/>
              <a:gd name="connsiteY35" fmla="*/ 1063994 h 1422769"/>
              <a:gd name="connsiteX36" fmla="*/ 544551 w 601701"/>
              <a:gd name="connsiteY36" fmla="*/ 1041769 h 1422769"/>
              <a:gd name="connsiteX37" fmla="*/ 550901 w 601701"/>
              <a:gd name="connsiteY37" fmla="*/ 1016369 h 1422769"/>
              <a:gd name="connsiteX38" fmla="*/ 535026 w 601701"/>
              <a:gd name="connsiteY38" fmla="*/ 962394 h 1422769"/>
              <a:gd name="connsiteX39" fmla="*/ 535026 w 601701"/>
              <a:gd name="connsiteY39" fmla="*/ 898894 h 1422769"/>
              <a:gd name="connsiteX40" fmla="*/ 525501 w 601701"/>
              <a:gd name="connsiteY40" fmla="*/ 829044 h 1422769"/>
              <a:gd name="connsiteX41" fmla="*/ 487401 w 601701"/>
              <a:gd name="connsiteY41" fmla="*/ 813169 h 1422769"/>
              <a:gd name="connsiteX42" fmla="*/ 465176 w 601701"/>
              <a:gd name="connsiteY42" fmla="*/ 756019 h 1422769"/>
              <a:gd name="connsiteX43" fmla="*/ 481051 w 601701"/>
              <a:gd name="connsiteY43" fmla="*/ 705220 h 1422769"/>
              <a:gd name="connsiteX44" fmla="*/ 468351 w 601701"/>
              <a:gd name="connsiteY44" fmla="*/ 670294 h 1422769"/>
              <a:gd name="connsiteX45" fmla="*/ 379451 w 601701"/>
              <a:gd name="connsiteY45" fmla="*/ 644895 h 1422769"/>
              <a:gd name="connsiteX46" fmla="*/ 347701 w 601701"/>
              <a:gd name="connsiteY46" fmla="*/ 609969 h 1422769"/>
              <a:gd name="connsiteX47" fmla="*/ 315951 w 601701"/>
              <a:gd name="connsiteY47" fmla="*/ 540119 h 1422769"/>
              <a:gd name="connsiteX48" fmla="*/ 306426 w 601701"/>
              <a:gd name="connsiteY48" fmla="*/ 467094 h 1422769"/>
              <a:gd name="connsiteX49" fmla="*/ 360401 w 601701"/>
              <a:gd name="connsiteY49" fmla="*/ 409945 h 1422769"/>
              <a:gd name="connsiteX50" fmla="*/ 388976 w 601701"/>
              <a:gd name="connsiteY50" fmla="*/ 394069 h 1422769"/>
              <a:gd name="connsiteX51" fmla="*/ 392151 w 601701"/>
              <a:gd name="connsiteY51" fmla="*/ 317869 h 1422769"/>
              <a:gd name="connsiteX52" fmla="*/ 439776 w 601701"/>
              <a:gd name="connsiteY52" fmla="*/ 257544 h 1422769"/>
              <a:gd name="connsiteX53" fmla="*/ 423901 w 601701"/>
              <a:gd name="connsiteY53" fmla="*/ 203569 h 1422769"/>
              <a:gd name="connsiteX54" fmla="*/ 487401 w 601701"/>
              <a:gd name="connsiteY54" fmla="*/ 130544 h 1422769"/>
              <a:gd name="connsiteX55" fmla="*/ 547726 w 601701"/>
              <a:gd name="connsiteY55" fmla="*/ 67044 h 1422769"/>
              <a:gd name="connsiteX56" fmla="*/ 557251 w 601701"/>
              <a:gd name="connsiteY56" fmla="*/ 369 h 1422769"/>
              <a:gd name="connsiteX57" fmla="*/ 471526 w 601701"/>
              <a:gd name="connsiteY57" fmla="*/ 41644 h 1422769"/>
              <a:gd name="connsiteX58" fmla="*/ 354051 w 601701"/>
              <a:gd name="connsiteY58" fmla="*/ 73394 h 1422769"/>
              <a:gd name="connsiteX59" fmla="*/ 303251 w 601701"/>
              <a:gd name="connsiteY59" fmla="*/ 114669 h 1422769"/>
              <a:gd name="connsiteX60" fmla="*/ 242926 w 601701"/>
              <a:gd name="connsiteY60" fmla="*/ 130544 h 1422769"/>
              <a:gd name="connsiteX61" fmla="*/ 169901 w 601701"/>
              <a:gd name="connsiteY61" fmla="*/ 194044 h 1422769"/>
              <a:gd name="connsiteX62" fmla="*/ 154026 w 601701"/>
              <a:gd name="connsiteY62" fmla="*/ 257544 h 1422769"/>
              <a:gd name="connsiteX63" fmla="*/ 150851 w 601701"/>
              <a:gd name="connsiteY63" fmla="*/ 267069 h 1422769"/>
              <a:gd name="connsiteX64" fmla="*/ 157201 w 601701"/>
              <a:gd name="connsiteY64" fmla="*/ 368669 h 1422769"/>
              <a:gd name="connsiteX65" fmla="*/ 160376 w 601701"/>
              <a:gd name="connsiteY65" fmla="*/ 384544 h 1422769"/>
              <a:gd name="connsiteX66" fmla="*/ 166726 w 601701"/>
              <a:gd name="connsiteY66" fmla="*/ 514719 h 1422769"/>
              <a:gd name="connsiteX67" fmla="*/ 169901 w 601701"/>
              <a:gd name="connsiteY67" fmla="*/ 536944 h 1422769"/>
              <a:gd name="connsiteX68" fmla="*/ 176251 w 601701"/>
              <a:gd name="connsiteY68" fmla="*/ 559169 h 1422769"/>
              <a:gd name="connsiteX69" fmla="*/ 182601 w 601701"/>
              <a:gd name="connsiteY69" fmla="*/ 584569 h 1422769"/>
              <a:gd name="connsiteX70" fmla="*/ 185776 w 601701"/>
              <a:gd name="connsiteY70" fmla="*/ 597269 h 1422769"/>
              <a:gd name="connsiteX71" fmla="*/ 182601 w 601701"/>
              <a:gd name="connsiteY71" fmla="*/ 644894 h 1422769"/>
              <a:gd name="connsiteX72" fmla="*/ 176251 w 601701"/>
              <a:gd name="connsiteY72" fmla="*/ 657594 h 1422769"/>
              <a:gd name="connsiteX73" fmla="*/ 160376 w 601701"/>
              <a:gd name="connsiteY73" fmla="*/ 695694 h 1422769"/>
              <a:gd name="connsiteX74" fmla="*/ 150851 w 601701"/>
              <a:gd name="connsiteY74" fmla="*/ 717919 h 1422769"/>
              <a:gd name="connsiteX75" fmla="*/ 141326 w 601701"/>
              <a:gd name="connsiteY75" fmla="*/ 743319 h 1422769"/>
              <a:gd name="connsiteX76" fmla="*/ 134976 w 601701"/>
              <a:gd name="connsiteY76" fmla="*/ 781419 h 1422769"/>
              <a:gd name="connsiteX77" fmla="*/ 128626 w 601701"/>
              <a:gd name="connsiteY77" fmla="*/ 806819 h 1422769"/>
              <a:gd name="connsiteX78" fmla="*/ 125451 w 601701"/>
              <a:gd name="connsiteY78" fmla="*/ 822694 h 1422769"/>
              <a:gd name="connsiteX79" fmla="*/ 119101 w 601701"/>
              <a:gd name="connsiteY79" fmla="*/ 844919 h 1422769"/>
              <a:gd name="connsiteX80" fmla="*/ 112751 w 601701"/>
              <a:gd name="connsiteY80" fmla="*/ 873494 h 1422769"/>
              <a:gd name="connsiteX81" fmla="*/ 109576 w 601701"/>
              <a:gd name="connsiteY81" fmla="*/ 895719 h 1422769"/>
              <a:gd name="connsiteX82" fmla="*/ 103226 w 601701"/>
              <a:gd name="connsiteY82" fmla="*/ 933819 h 1422769"/>
              <a:gd name="connsiteX83" fmla="*/ 96876 w 601701"/>
              <a:gd name="connsiteY83" fmla="*/ 978269 h 1422769"/>
              <a:gd name="connsiteX84" fmla="*/ 87351 w 601701"/>
              <a:gd name="connsiteY84" fmla="*/ 1000494 h 1422769"/>
              <a:gd name="connsiteX85" fmla="*/ 84176 w 601701"/>
              <a:gd name="connsiteY85" fmla="*/ 1016369 h 1422769"/>
              <a:gd name="connsiteX86" fmla="*/ 74651 w 601701"/>
              <a:gd name="connsiteY86" fmla="*/ 1041769 h 1422769"/>
              <a:gd name="connsiteX87" fmla="*/ 61951 w 601701"/>
              <a:gd name="connsiteY87" fmla="*/ 1089394 h 1422769"/>
              <a:gd name="connsiteX88" fmla="*/ 58776 w 601701"/>
              <a:gd name="connsiteY88" fmla="*/ 1105269 h 1422769"/>
              <a:gd name="connsiteX89" fmla="*/ 39726 w 601701"/>
              <a:gd name="connsiteY89" fmla="*/ 1152894 h 1422769"/>
              <a:gd name="connsiteX90" fmla="*/ 27026 w 601701"/>
              <a:gd name="connsiteY90" fmla="*/ 1178294 h 1422769"/>
              <a:gd name="connsiteX91" fmla="*/ 20676 w 601701"/>
              <a:gd name="connsiteY91" fmla="*/ 1200519 h 1422769"/>
              <a:gd name="connsiteX92" fmla="*/ 17501 w 601701"/>
              <a:gd name="connsiteY92" fmla="*/ 1210044 h 1422769"/>
              <a:gd name="connsiteX93" fmla="*/ 11151 w 601701"/>
              <a:gd name="connsiteY93" fmla="*/ 1219569 h 1422769"/>
              <a:gd name="connsiteX94" fmla="*/ 4801 w 601701"/>
              <a:gd name="connsiteY94" fmla="*/ 1381494 h 1422769"/>
              <a:gd name="connsiteX95" fmla="*/ 14326 w 601701"/>
              <a:gd name="connsiteY95" fmla="*/ 1416419 h 1422769"/>
              <a:gd name="connsiteX96" fmla="*/ 36551 w 601701"/>
              <a:gd name="connsiteY96" fmla="*/ 1416419 h 1422769"/>
              <a:gd name="connsiteX0" fmla="*/ 36551 w 601701"/>
              <a:gd name="connsiteY0" fmla="*/ 1416419 h 1422769"/>
              <a:gd name="connsiteX1" fmla="*/ 52426 w 601701"/>
              <a:gd name="connsiteY1" fmla="*/ 1413244 h 1422769"/>
              <a:gd name="connsiteX2" fmla="*/ 61951 w 601701"/>
              <a:gd name="connsiteY2" fmla="*/ 1419594 h 1422769"/>
              <a:gd name="connsiteX3" fmla="*/ 74651 w 601701"/>
              <a:gd name="connsiteY3" fmla="*/ 1422769 h 1422769"/>
              <a:gd name="connsiteX4" fmla="*/ 109576 w 601701"/>
              <a:gd name="connsiteY4" fmla="*/ 1416419 h 1422769"/>
              <a:gd name="connsiteX5" fmla="*/ 119101 w 601701"/>
              <a:gd name="connsiteY5" fmla="*/ 1410069 h 1422769"/>
              <a:gd name="connsiteX6" fmla="*/ 131801 w 601701"/>
              <a:gd name="connsiteY6" fmla="*/ 1403719 h 1422769"/>
              <a:gd name="connsiteX7" fmla="*/ 141326 w 601701"/>
              <a:gd name="connsiteY7" fmla="*/ 1400544 h 1422769"/>
              <a:gd name="connsiteX8" fmla="*/ 173076 w 601701"/>
              <a:gd name="connsiteY8" fmla="*/ 1381494 h 1422769"/>
              <a:gd name="connsiteX9" fmla="*/ 185776 w 601701"/>
              <a:gd name="connsiteY9" fmla="*/ 1378319 h 1422769"/>
              <a:gd name="connsiteX10" fmla="*/ 233401 w 601701"/>
              <a:gd name="connsiteY10" fmla="*/ 1362444 h 1422769"/>
              <a:gd name="connsiteX11" fmla="*/ 246101 w 601701"/>
              <a:gd name="connsiteY11" fmla="*/ 1359269 h 1422769"/>
              <a:gd name="connsiteX12" fmla="*/ 258801 w 601701"/>
              <a:gd name="connsiteY12" fmla="*/ 1356094 h 1422769"/>
              <a:gd name="connsiteX13" fmla="*/ 268326 w 601701"/>
              <a:gd name="connsiteY13" fmla="*/ 1349744 h 1422769"/>
              <a:gd name="connsiteX14" fmla="*/ 309601 w 601701"/>
              <a:gd name="connsiteY14" fmla="*/ 1340219 h 1422769"/>
              <a:gd name="connsiteX15" fmla="*/ 335001 w 601701"/>
              <a:gd name="connsiteY15" fmla="*/ 1330694 h 1422769"/>
              <a:gd name="connsiteX16" fmla="*/ 354051 w 601701"/>
              <a:gd name="connsiteY16" fmla="*/ 1327519 h 1422769"/>
              <a:gd name="connsiteX17" fmla="*/ 385801 w 601701"/>
              <a:gd name="connsiteY17" fmla="*/ 1317994 h 1422769"/>
              <a:gd name="connsiteX18" fmla="*/ 414376 w 601701"/>
              <a:gd name="connsiteY18" fmla="*/ 1314819 h 1422769"/>
              <a:gd name="connsiteX19" fmla="*/ 487401 w 601701"/>
              <a:gd name="connsiteY19" fmla="*/ 1305294 h 1422769"/>
              <a:gd name="connsiteX20" fmla="*/ 500101 w 601701"/>
              <a:gd name="connsiteY20" fmla="*/ 1302119 h 1422769"/>
              <a:gd name="connsiteX21" fmla="*/ 522326 w 601701"/>
              <a:gd name="connsiteY21" fmla="*/ 1295769 h 1422769"/>
              <a:gd name="connsiteX22" fmla="*/ 579476 w 601701"/>
              <a:gd name="connsiteY22" fmla="*/ 1286244 h 1422769"/>
              <a:gd name="connsiteX23" fmla="*/ 598526 w 601701"/>
              <a:gd name="connsiteY23" fmla="*/ 1283069 h 1422769"/>
              <a:gd name="connsiteX24" fmla="*/ 595351 w 601701"/>
              <a:gd name="connsiteY24" fmla="*/ 1270369 h 1422769"/>
              <a:gd name="connsiteX25" fmla="*/ 582651 w 601701"/>
              <a:gd name="connsiteY25" fmla="*/ 1251319 h 1422769"/>
              <a:gd name="connsiteX26" fmla="*/ 582651 w 601701"/>
              <a:gd name="connsiteY26" fmla="*/ 1203694 h 1422769"/>
              <a:gd name="connsiteX27" fmla="*/ 595351 w 601701"/>
              <a:gd name="connsiteY27" fmla="*/ 1190994 h 1422769"/>
              <a:gd name="connsiteX28" fmla="*/ 601701 w 601701"/>
              <a:gd name="connsiteY28" fmla="*/ 1181469 h 1422769"/>
              <a:gd name="connsiteX29" fmla="*/ 595351 w 601701"/>
              <a:gd name="connsiteY29" fmla="*/ 1165594 h 1422769"/>
              <a:gd name="connsiteX30" fmla="*/ 541376 w 601701"/>
              <a:gd name="connsiteY30" fmla="*/ 1146544 h 1422769"/>
              <a:gd name="connsiteX31" fmla="*/ 528676 w 601701"/>
              <a:gd name="connsiteY31" fmla="*/ 1140194 h 1422769"/>
              <a:gd name="connsiteX32" fmla="*/ 519151 w 601701"/>
              <a:gd name="connsiteY32" fmla="*/ 1137019 h 1422769"/>
              <a:gd name="connsiteX33" fmla="*/ 512801 w 601701"/>
              <a:gd name="connsiteY33" fmla="*/ 1127494 h 1422769"/>
              <a:gd name="connsiteX34" fmla="*/ 522326 w 601701"/>
              <a:gd name="connsiteY34" fmla="*/ 1095744 h 1422769"/>
              <a:gd name="connsiteX35" fmla="*/ 538201 w 601701"/>
              <a:gd name="connsiteY35" fmla="*/ 1063994 h 1422769"/>
              <a:gd name="connsiteX36" fmla="*/ 544551 w 601701"/>
              <a:gd name="connsiteY36" fmla="*/ 1041769 h 1422769"/>
              <a:gd name="connsiteX37" fmla="*/ 550901 w 601701"/>
              <a:gd name="connsiteY37" fmla="*/ 1016369 h 1422769"/>
              <a:gd name="connsiteX38" fmla="*/ 535026 w 601701"/>
              <a:gd name="connsiteY38" fmla="*/ 962394 h 1422769"/>
              <a:gd name="connsiteX39" fmla="*/ 535026 w 601701"/>
              <a:gd name="connsiteY39" fmla="*/ 883019 h 1422769"/>
              <a:gd name="connsiteX40" fmla="*/ 525501 w 601701"/>
              <a:gd name="connsiteY40" fmla="*/ 829044 h 1422769"/>
              <a:gd name="connsiteX41" fmla="*/ 487401 w 601701"/>
              <a:gd name="connsiteY41" fmla="*/ 813169 h 1422769"/>
              <a:gd name="connsiteX42" fmla="*/ 465176 w 601701"/>
              <a:gd name="connsiteY42" fmla="*/ 756019 h 1422769"/>
              <a:gd name="connsiteX43" fmla="*/ 481051 w 601701"/>
              <a:gd name="connsiteY43" fmla="*/ 705220 h 1422769"/>
              <a:gd name="connsiteX44" fmla="*/ 468351 w 601701"/>
              <a:gd name="connsiteY44" fmla="*/ 670294 h 1422769"/>
              <a:gd name="connsiteX45" fmla="*/ 379451 w 601701"/>
              <a:gd name="connsiteY45" fmla="*/ 644895 h 1422769"/>
              <a:gd name="connsiteX46" fmla="*/ 347701 w 601701"/>
              <a:gd name="connsiteY46" fmla="*/ 609969 h 1422769"/>
              <a:gd name="connsiteX47" fmla="*/ 315951 w 601701"/>
              <a:gd name="connsiteY47" fmla="*/ 540119 h 1422769"/>
              <a:gd name="connsiteX48" fmla="*/ 306426 w 601701"/>
              <a:gd name="connsiteY48" fmla="*/ 467094 h 1422769"/>
              <a:gd name="connsiteX49" fmla="*/ 360401 w 601701"/>
              <a:gd name="connsiteY49" fmla="*/ 409945 h 1422769"/>
              <a:gd name="connsiteX50" fmla="*/ 388976 w 601701"/>
              <a:gd name="connsiteY50" fmla="*/ 394069 h 1422769"/>
              <a:gd name="connsiteX51" fmla="*/ 392151 w 601701"/>
              <a:gd name="connsiteY51" fmla="*/ 317869 h 1422769"/>
              <a:gd name="connsiteX52" fmla="*/ 439776 w 601701"/>
              <a:gd name="connsiteY52" fmla="*/ 257544 h 1422769"/>
              <a:gd name="connsiteX53" fmla="*/ 423901 w 601701"/>
              <a:gd name="connsiteY53" fmla="*/ 203569 h 1422769"/>
              <a:gd name="connsiteX54" fmla="*/ 487401 w 601701"/>
              <a:gd name="connsiteY54" fmla="*/ 130544 h 1422769"/>
              <a:gd name="connsiteX55" fmla="*/ 547726 w 601701"/>
              <a:gd name="connsiteY55" fmla="*/ 67044 h 1422769"/>
              <a:gd name="connsiteX56" fmla="*/ 557251 w 601701"/>
              <a:gd name="connsiteY56" fmla="*/ 369 h 1422769"/>
              <a:gd name="connsiteX57" fmla="*/ 471526 w 601701"/>
              <a:gd name="connsiteY57" fmla="*/ 41644 h 1422769"/>
              <a:gd name="connsiteX58" fmla="*/ 354051 w 601701"/>
              <a:gd name="connsiteY58" fmla="*/ 73394 h 1422769"/>
              <a:gd name="connsiteX59" fmla="*/ 303251 w 601701"/>
              <a:gd name="connsiteY59" fmla="*/ 114669 h 1422769"/>
              <a:gd name="connsiteX60" fmla="*/ 242926 w 601701"/>
              <a:gd name="connsiteY60" fmla="*/ 130544 h 1422769"/>
              <a:gd name="connsiteX61" fmla="*/ 169901 w 601701"/>
              <a:gd name="connsiteY61" fmla="*/ 194044 h 1422769"/>
              <a:gd name="connsiteX62" fmla="*/ 154026 w 601701"/>
              <a:gd name="connsiteY62" fmla="*/ 257544 h 1422769"/>
              <a:gd name="connsiteX63" fmla="*/ 150851 w 601701"/>
              <a:gd name="connsiteY63" fmla="*/ 267069 h 1422769"/>
              <a:gd name="connsiteX64" fmla="*/ 157201 w 601701"/>
              <a:gd name="connsiteY64" fmla="*/ 368669 h 1422769"/>
              <a:gd name="connsiteX65" fmla="*/ 160376 w 601701"/>
              <a:gd name="connsiteY65" fmla="*/ 384544 h 1422769"/>
              <a:gd name="connsiteX66" fmla="*/ 166726 w 601701"/>
              <a:gd name="connsiteY66" fmla="*/ 514719 h 1422769"/>
              <a:gd name="connsiteX67" fmla="*/ 169901 w 601701"/>
              <a:gd name="connsiteY67" fmla="*/ 536944 h 1422769"/>
              <a:gd name="connsiteX68" fmla="*/ 176251 w 601701"/>
              <a:gd name="connsiteY68" fmla="*/ 559169 h 1422769"/>
              <a:gd name="connsiteX69" fmla="*/ 182601 w 601701"/>
              <a:gd name="connsiteY69" fmla="*/ 584569 h 1422769"/>
              <a:gd name="connsiteX70" fmla="*/ 185776 w 601701"/>
              <a:gd name="connsiteY70" fmla="*/ 597269 h 1422769"/>
              <a:gd name="connsiteX71" fmla="*/ 182601 w 601701"/>
              <a:gd name="connsiteY71" fmla="*/ 644894 h 1422769"/>
              <a:gd name="connsiteX72" fmla="*/ 176251 w 601701"/>
              <a:gd name="connsiteY72" fmla="*/ 657594 h 1422769"/>
              <a:gd name="connsiteX73" fmla="*/ 160376 w 601701"/>
              <a:gd name="connsiteY73" fmla="*/ 695694 h 1422769"/>
              <a:gd name="connsiteX74" fmla="*/ 150851 w 601701"/>
              <a:gd name="connsiteY74" fmla="*/ 717919 h 1422769"/>
              <a:gd name="connsiteX75" fmla="*/ 141326 w 601701"/>
              <a:gd name="connsiteY75" fmla="*/ 743319 h 1422769"/>
              <a:gd name="connsiteX76" fmla="*/ 134976 w 601701"/>
              <a:gd name="connsiteY76" fmla="*/ 781419 h 1422769"/>
              <a:gd name="connsiteX77" fmla="*/ 128626 w 601701"/>
              <a:gd name="connsiteY77" fmla="*/ 806819 h 1422769"/>
              <a:gd name="connsiteX78" fmla="*/ 125451 w 601701"/>
              <a:gd name="connsiteY78" fmla="*/ 822694 h 1422769"/>
              <a:gd name="connsiteX79" fmla="*/ 119101 w 601701"/>
              <a:gd name="connsiteY79" fmla="*/ 844919 h 1422769"/>
              <a:gd name="connsiteX80" fmla="*/ 112751 w 601701"/>
              <a:gd name="connsiteY80" fmla="*/ 873494 h 1422769"/>
              <a:gd name="connsiteX81" fmla="*/ 109576 w 601701"/>
              <a:gd name="connsiteY81" fmla="*/ 895719 h 1422769"/>
              <a:gd name="connsiteX82" fmla="*/ 103226 w 601701"/>
              <a:gd name="connsiteY82" fmla="*/ 933819 h 1422769"/>
              <a:gd name="connsiteX83" fmla="*/ 96876 w 601701"/>
              <a:gd name="connsiteY83" fmla="*/ 978269 h 1422769"/>
              <a:gd name="connsiteX84" fmla="*/ 87351 w 601701"/>
              <a:gd name="connsiteY84" fmla="*/ 1000494 h 1422769"/>
              <a:gd name="connsiteX85" fmla="*/ 84176 w 601701"/>
              <a:gd name="connsiteY85" fmla="*/ 1016369 h 1422769"/>
              <a:gd name="connsiteX86" fmla="*/ 74651 w 601701"/>
              <a:gd name="connsiteY86" fmla="*/ 1041769 h 1422769"/>
              <a:gd name="connsiteX87" fmla="*/ 61951 w 601701"/>
              <a:gd name="connsiteY87" fmla="*/ 1089394 h 1422769"/>
              <a:gd name="connsiteX88" fmla="*/ 58776 w 601701"/>
              <a:gd name="connsiteY88" fmla="*/ 1105269 h 1422769"/>
              <a:gd name="connsiteX89" fmla="*/ 39726 w 601701"/>
              <a:gd name="connsiteY89" fmla="*/ 1152894 h 1422769"/>
              <a:gd name="connsiteX90" fmla="*/ 27026 w 601701"/>
              <a:gd name="connsiteY90" fmla="*/ 1178294 h 1422769"/>
              <a:gd name="connsiteX91" fmla="*/ 20676 w 601701"/>
              <a:gd name="connsiteY91" fmla="*/ 1200519 h 1422769"/>
              <a:gd name="connsiteX92" fmla="*/ 17501 w 601701"/>
              <a:gd name="connsiteY92" fmla="*/ 1210044 h 1422769"/>
              <a:gd name="connsiteX93" fmla="*/ 11151 w 601701"/>
              <a:gd name="connsiteY93" fmla="*/ 1219569 h 1422769"/>
              <a:gd name="connsiteX94" fmla="*/ 4801 w 601701"/>
              <a:gd name="connsiteY94" fmla="*/ 1381494 h 1422769"/>
              <a:gd name="connsiteX95" fmla="*/ 14326 w 601701"/>
              <a:gd name="connsiteY95" fmla="*/ 1416419 h 1422769"/>
              <a:gd name="connsiteX96" fmla="*/ 36551 w 601701"/>
              <a:gd name="connsiteY96" fmla="*/ 1416419 h 1422769"/>
              <a:gd name="connsiteX0" fmla="*/ 36551 w 601701"/>
              <a:gd name="connsiteY0" fmla="*/ 1416419 h 1422769"/>
              <a:gd name="connsiteX1" fmla="*/ 52426 w 601701"/>
              <a:gd name="connsiteY1" fmla="*/ 1413244 h 1422769"/>
              <a:gd name="connsiteX2" fmla="*/ 61951 w 601701"/>
              <a:gd name="connsiteY2" fmla="*/ 1419594 h 1422769"/>
              <a:gd name="connsiteX3" fmla="*/ 74651 w 601701"/>
              <a:gd name="connsiteY3" fmla="*/ 1422769 h 1422769"/>
              <a:gd name="connsiteX4" fmla="*/ 109576 w 601701"/>
              <a:gd name="connsiteY4" fmla="*/ 1416419 h 1422769"/>
              <a:gd name="connsiteX5" fmla="*/ 119101 w 601701"/>
              <a:gd name="connsiteY5" fmla="*/ 1410069 h 1422769"/>
              <a:gd name="connsiteX6" fmla="*/ 131801 w 601701"/>
              <a:gd name="connsiteY6" fmla="*/ 1403719 h 1422769"/>
              <a:gd name="connsiteX7" fmla="*/ 141326 w 601701"/>
              <a:gd name="connsiteY7" fmla="*/ 1400544 h 1422769"/>
              <a:gd name="connsiteX8" fmla="*/ 173076 w 601701"/>
              <a:gd name="connsiteY8" fmla="*/ 1381494 h 1422769"/>
              <a:gd name="connsiteX9" fmla="*/ 185776 w 601701"/>
              <a:gd name="connsiteY9" fmla="*/ 1378319 h 1422769"/>
              <a:gd name="connsiteX10" fmla="*/ 233401 w 601701"/>
              <a:gd name="connsiteY10" fmla="*/ 1362444 h 1422769"/>
              <a:gd name="connsiteX11" fmla="*/ 246101 w 601701"/>
              <a:gd name="connsiteY11" fmla="*/ 1359269 h 1422769"/>
              <a:gd name="connsiteX12" fmla="*/ 258801 w 601701"/>
              <a:gd name="connsiteY12" fmla="*/ 1356094 h 1422769"/>
              <a:gd name="connsiteX13" fmla="*/ 268326 w 601701"/>
              <a:gd name="connsiteY13" fmla="*/ 1349744 h 1422769"/>
              <a:gd name="connsiteX14" fmla="*/ 309601 w 601701"/>
              <a:gd name="connsiteY14" fmla="*/ 1340219 h 1422769"/>
              <a:gd name="connsiteX15" fmla="*/ 335001 w 601701"/>
              <a:gd name="connsiteY15" fmla="*/ 1330694 h 1422769"/>
              <a:gd name="connsiteX16" fmla="*/ 354051 w 601701"/>
              <a:gd name="connsiteY16" fmla="*/ 1327519 h 1422769"/>
              <a:gd name="connsiteX17" fmla="*/ 385801 w 601701"/>
              <a:gd name="connsiteY17" fmla="*/ 1317994 h 1422769"/>
              <a:gd name="connsiteX18" fmla="*/ 414376 w 601701"/>
              <a:gd name="connsiteY18" fmla="*/ 1314819 h 1422769"/>
              <a:gd name="connsiteX19" fmla="*/ 487401 w 601701"/>
              <a:gd name="connsiteY19" fmla="*/ 1305294 h 1422769"/>
              <a:gd name="connsiteX20" fmla="*/ 500101 w 601701"/>
              <a:gd name="connsiteY20" fmla="*/ 1302119 h 1422769"/>
              <a:gd name="connsiteX21" fmla="*/ 522326 w 601701"/>
              <a:gd name="connsiteY21" fmla="*/ 1295769 h 1422769"/>
              <a:gd name="connsiteX22" fmla="*/ 579476 w 601701"/>
              <a:gd name="connsiteY22" fmla="*/ 1286244 h 1422769"/>
              <a:gd name="connsiteX23" fmla="*/ 598526 w 601701"/>
              <a:gd name="connsiteY23" fmla="*/ 1283069 h 1422769"/>
              <a:gd name="connsiteX24" fmla="*/ 595351 w 601701"/>
              <a:gd name="connsiteY24" fmla="*/ 1270369 h 1422769"/>
              <a:gd name="connsiteX25" fmla="*/ 582651 w 601701"/>
              <a:gd name="connsiteY25" fmla="*/ 1251319 h 1422769"/>
              <a:gd name="connsiteX26" fmla="*/ 582651 w 601701"/>
              <a:gd name="connsiteY26" fmla="*/ 1203694 h 1422769"/>
              <a:gd name="connsiteX27" fmla="*/ 595351 w 601701"/>
              <a:gd name="connsiteY27" fmla="*/ 1190994 h 1422769"/>
              <a:gd name="connsiteX28" fmla="*/ 601701 w 601701"/>
              <a:gd name="connsiteY28" fmla="*/ 1181469 h 1422769"/>
              <a:gd name="connsiteX29" fmla="*/ 595351 w 601701"/>
              <a:gd name="connsiteY29" fmla="*/ 1165594 h 1422769"/>
              <a:gd name="connsiteX30" fmla="*/ 541376 w 601701"/>
              <a:gd name="connsiteY30" fmla="*/ 1146544 h 1422769"/>
              <a:gd name="connsiteX31" fmla="*/ 528676 w 601701"/>
              <a:gd name="connsiteY31" fmla="*/ 1140194 h 1422769"/>
              <a:gd name="connsiteX32" fmla="*/ 519151 w 601701"/>
              <a:gd name="connsiteY32" fmla="*/ 1137019 h 1422769"/>
              <a:gd name="connsiteX33" fmla="*/ 512801 w 601701"/>
              <a:gd name="connsiteY33" fmla="*/ 1127494 h 1422769"/>
              <a:gd name="connsiteX34" fmla="*/ 522326 w 601701"/>
              <a:gd name="connsiteY34" fmla="*/ 1095744 h 1422769"/>
              <a:gd name="connsiteX35" fmla="*/ 538201 w 601701"/>
              <a:gd name="connsiteY35" fmla="*/ 1063994 h 1422769"/>
              <a:gd name="connsiteX36" fmla="*/ 544551 w 601701"/>
              <a:gd name="connsiteY36" fmla="*/ 1041769 h 1422769"/>
              <a:gd name="connsiteX37" fmla="*/ 550901 w 601701"/>
              <a:gd name="connsiteY37" fmla="*/ 1016369 h 1422769"/>
              <a:gd name="connsiteX38" fmla="*/ 535026 w 601701"/>
              <a:gd name="connsiteY38" fmla="*/ 962394 h 1422769"/>
              <a:gd name="connsiteX39" fmla="*/ 535026 w 601701"/>
              <a:gd name="connsiteY39" fmla="*/ 927470 h 1422769"/>
              <a:gd name="connsiteX40" fmla="*/ 535026 w 601701"/>
              <a:gd name="connsiteY40" fmla="*/ 883019 h 1422769"/>
              <a:gd name="connsiteX41" fmla="*/ 525501 w 601701"/>
              <a:gd name="connsiteY41" fmla="*/ 829044 h 1422769"/>
              <a:gd name="connsiteX42" fmla="*/ 487401 w 601701"/>
              <a:gd name="connsiteY42" fmla="*/ 813169 h 1422769"/>
              <a:gd name="connsiteX43" fmla="*/ 465176 w 601701"/>
              <a:gd name="connsiteY43" fmla="*/ 756019 h 1422769"/>
              <a:gd name="connsiteX44" fmla="*/ 481051 w 601701"/>
              <a:gd name="connsiteY44" fmla="*/ 705220 h 1422769"/>
              <a:gd name="connsiteX45" fmla="*/ 468351 w 601701"/>
              <a:gd name="connsiteY45" fmla="*/ 670294 h 1422769"/>
              <a:gd name="connsiteX46" fmla="*/ 379451 w 601701"/>
              <a:gd name="connsiteY46" fmla="*/ 644895 h 1422769"/>
              <a:gd name="connsiteX47" fmla="*/ 347701 w 601701"/>
              <a:gd name="connsiteY47" fmla="*/ 609969 h 1422769"/>
              <a:gd name="connsiteX48" fmla="*/ 315951 w 601701"/>
              <a:gd name="connsiteY48" fmla="*/ 540119 h 1422769"/>
              <a:gd name="connsiteX49" fmla="*/ 306426 w 601701"/>
              <a:gd name="connsiteY49" fmla="*/ 467094 h 1422769"/>
              <a:gd name="connsiteX50" fmla="*/ 360401 w 601701"/>
              <a:gd name="connsiteY50" fmla="*/ 409945 h 1422769"/>
              <a:gd name="connsiteX51" fmla="*/ 388976 w 601701"/>
              <a:gd name="connsiteY51" fmla="*/ 394069 h 1422769"/>
              <a:gd name="connsiteX52" fmla="*/ 392151 w 601701"/>
              <a:gd name="connsiteY52" fmla="*/ 317869 h 1422769"/>
              <a:gd name="connsiteX53" fmla="*/ 439776 w 601701"/>
              <a:gd name="connsiteY53" fmla="*/ 257544 h 1422769"/>
              <a:gd name="connsiteX54" fmla="*/ 423901 w 601701"/>
              <a:gd name="connsiteY54" fmla="*/ 203569 h 1422769"/>
              <a:gd name="connsiteX55" fmla="*/ 487401 w 601701"/>
              <a:gd name="connsiteY55" fmla="*/ 130544 h 1422769"/>
              <a:gd name="connsiteX56" fmla="*/ 547726 w 601701"/>
              <a:gd name="connsiteY56" fmla="*/ 67044 h 1422769"/>
              <a:gd name="connsiteX57" fmla="*/ 557251 w 601701"/>
              <a:gd name="connsiteY57" fmla="*/ 369 h 1422769"/>
              <a:gd name="connsiteX58" fmla="*/ 471526 w 601701"/>
              <a:gd name="connsiteY58" fmla="*/ 41644 h 1422769"/>
              <a:gd name="connsiteX59" fmla="*/ 354051 w 601701"/>
              <a:gd name="connsiteY59" fmla="*/ 73394 h 1422769"/>
              <a:gd name="connsiteX60" fmla="*/ 303251 w 601701"/>
              <a:gd name="connsiteY60" fmla="*/ 114669 h 1422769"/>
              <a:gd name="connsiteX61" fmla="*/ 242926 w 601701"/>
              <a:gd name="connsiteY61" fmla="*/ 130544 h 1422769"/>
              <a:gd name="connsiteX62" fmla="*/ 169901 w 601701"/>
              <a:gd name="connsiteY62" fmla="*/ 194044 h 1422769"/>
              <a:gd name="connsiteX63" fmla="*/ 154026 w 601701"/>
              <a:gd name="connsiteY63" fmla="*/ 257544 h 1422769"/>
              <a:gd name="connsiteX64" fmla="*/ 150851 w 601701"/>
              <a:gd name="connsiteY64" fmla="*/ 267069 h 1422769"/>
              <a:gd name="connsiteX65" fmla="*/ 157201 w 601701"/>
              <a:gd name="connsiteY65" fmla="*/ 368669 h 1422769"/>
              <a:gd name="connsiteX66" fmla="*/ 160376 w 601701"/>
              <a:gd name="connsiteY66" fmla="*/ 384544 h 1422769"/>
              <a:gd name="connsiteX67" fmla="*/ 166726 w 601701"/>
              <a:gd name="connsiteY67" fmla="*/ 514719 h 1422769"/>
              <a:gd name="connsiteX68" fmla="*/ 169901 w 601701"/>
              <a:gd name="connsiteY68" fmla="*/ 536944 h 1422769"/>
              <a:gd name="connsiteX69" fmla="*/ 176251 w 601701"/>
              <a:gd name="connsiteY69" fmla="*/ 559169 h 1422769"/>
              <a:gd name="connsiteX70" fmla="*/ 182601 w 601701"/>
              <a:gd name="connsiteY70" fmla="*/ 584569 h 1422769"/>
              <a:gd name="connsiteX71" fmla="*/ 185776 w 601701"/>
              <a:gd name="connsiteY71" fmla="*/ 597269 h 1422769"/>
              <a:gd name="connsiteX72" fmla="*/ 182601 w 601701"/>
              <a:gd name="connsiteY72" fmla="*/ 644894 h 1422769"/>
              <a:gd name="connsiteX73" fmla="*/ 176251 w 601701"/>
              <a:gd name="connsiteY73" fmla="*/ 657594 h 1422769"/>
              <a:gd name="connsiteX74" fmla="*/ 160376 w 601701"/>
              <a:gd name="connsiteY74" fmla="*/ 695694 h 1422769"/>
              <a:gd name="connsiteX75" fmla="*/ 150851 w 601701"/>
              <a:gd name="connsiteY75" fmla="*/ 717919 h 1422769"/>
              <a:gd name="connsiteX76" fmla="*/ 141326 w 601701"/>
              <a:gd name="connsiteY76" fmla="*/ 743319 h 1422769"/>
              <a:gd name="connsiteX77" fmla="*/ 134976 w 601701"/>
              <a:gd name="connsiteY77" fmla="*/ 781419 h 1422769"/>
              <a:gd name="connsiteX78" fmla="*/ 128626 w 601701"/>
              <a:gd name="connsiteY78" fmla="*/ 806819 h 1422769"/>
              <a:gd name="connsiteX79" fmla="*/ 125451 w 601701"/>
              <a:gd name="connsiteY79" fmla="*/ 822694 h 1422769"/>
              <a:gd name="connsiteX80" fmla="*/ 119101 w 601701"/>
              <a:gd name="connsiteY80" fmla="*/ 844919 h 1422769"/>
              <a:gd name="connsiteX81" fmla="*/ 112751 w 601701"/>
              <a:gd name="connsiteY81" fmla="*/ 873494 h 1422769"/>
              <a:gd name="connsiteX82" fmla="*/ 109576 w 601701"/>
              <a:gd name="connsiteY82" fmla="*/ 895719 h 1422769"/>
              <a:gd name="connsiteX83" fmla="*/ 103226 w 601701"/>
              <a:gd name="connsiteY83" fmla="*/ 933819 h 1422769"/>
              <a:gd name="connsiteX84" fmla="*/ 96876 w 601701"/>
              <a:gd name="connsiteY84" fmla="*/ 978269 h 1422769"/>
              <a:gd name="connsiteX85" fmla="*/ 87351 w 601701"/>
              <a:gd name="connsiteY85" fmla="*/ 1000494 h 1422769"/>
              <a:gd name="connsiteX86" fmla="*/ 84176 w 601701"/>
              <a:gd name="connsiteY86" fmla="*/ 1016369 h 1422769"/>
              <a:gd name="connsiteX87" fmla="*/ 74651 w 601701"/>
              <a:gd name="connsiteY87" fmla="*/ 1041769 h 1422769"/>
              <a:gd name="connsiteX88" fmla="*/ 61951 w 601701"/>
              <a:gd name="connsiteY88" fmla="*/ 1089394 h 1422769"/>
              <a:gd name="connsiteX89" fmla="*/ 58776 w 601701"/>
              <a:gd name="connsiteY89" fmla="*/ 1105269 h 1422769"/>
              <a:gd name="connsiteX90" fmla="*/ 39726 w 601701"/>
              <a:gd name="connsiteY90" fmla="*/ 1152894 h 1422769"/>
              <a:gd name="connsiteX91" fmla="*/ 27026 w 601701"/>
              <a:gd name="connsiteY91" fmla="*/ 1178294 h 1422769"/>
              <a:gd name="connsiteX92" fmla="*/ 20676 w 601701"/>
              <a:gd name="connsiteY92" fmla="*/ 1200519 h 1422769"/>
              <a:gd name="connsiteX93" fmla="*/ 17501 w 601701"/>
              <a:gd name="connsiteY93" fmla="*/ 1210044 h 1422769"/>
              <a:gd name="connsiteX94" fmla="*/ 11151 w 601701"/>
              <a:gd name="connsiteY94" fmla="*/ 1219569 h 1422769"/>
              <a:gd name="connsiteX95" fmla="*/ 4801 w 601701"/>
              <a:gd name="connsiteY95" fmla="*/ 1381494 h 1422769"/>
              <a:gd name="connsiteX96" fmla="*/ 14326 w 601701"/>
              <a:gd name="connsiteY96" fmla="*/ 1416419 h 1422769"/>
              <a:gd name="connsiteX97" fmla="*/ 36551 w 601701"/>
              <a:gd name="connsiteY97" fmla="*/ 1416419 h 1422769"/>
              <a:gd name="connsiteX0" fmla="*/ 36551 w 601701"/>
              <a:gd name="connsiteY0" fmla="*/ 1416419 h 1422769"/>
              <a:gd name="connsiteX1" fmla="*/ 52426 w 601701"/>
              <a:gd name="connsiteY1" fmla="*/ 1413244 h 1422769"/>
              <a:gd name="connsiteX2" fmla="*/ 61951 w 601701"/>
              <a:gd name="connsiteY2" fmla="*/ 1419594 h 1422769"/>
              <a:gd name="connsiteX3" fmla="*/ 74651 w 601701"/>
              <a:gd name="connsiteY3" fmla="*/ 1422769 h 1422769"/>
              <a:gd name="connsiteX4" fmla="*/ 109576 w 601701"/>
              <a:gd name="connsiteY4" fmla="*/ 1416419 h 1422769"/>
              <a:gd name="connsiteX5" fmla="*/ 119101 w 601701"/>
              <a:gd name="connsiteY5" fmla="*/ 1410069 h 1422769"/>
              <a:gd name="connsiteX6" fmla="*/ 131801 w 601701"/>
              <a:gd name="connsiteY6" fmla="*/ 1403719 h 1422769"/>
              <a:gd name="connsiteX7" fmla="*/ 141326 w 601701"/>
              <a:gd name="connsiteY7" fmla="*/ 1400544 h 1422769"/>
              <a:gd name="connsiteX8" fmla="*/ 173076 w 601701"/>
              <a:gd name="connsiteY8" fmla="*/ 1381494 h 1422769"/>
              <a:gd name="connsiteX9" fmla="*/ 185776 w 601701"/>
              <a:gd name="connsiteY9" fmla="*/ 1378319 h 1422769"/>
              <a:gd name="connsiteX10" fmla="*/ 233401 w 601701"/>
              <a:gd name="connsiteY10" fmla="*/ 1362444 h 1422769"/>
              <a:gd name="connsiteX11" fmla="*/ 246101 w 601701"/>
              <a:gd name="connsiteY11" fmla="*/ 1359269 h 1422769"/>
              <a:gd name="connsiteX12" fmla="*/ 258801 w 601701"/>
              <a:gd name="connsiteY12" fmla="*/ 1356094 h 1422769"/>
              <a:gd name="connsiteX13" fmla="*/ 268326 w 601701"/>
              <a:gd name="connsiteY13" fmla="*/ 1349744 h 1422769"/>
              <a:gd name="connsiteX14" fmla="*/ 309601 w 601701"/>
              <a:gd name="connsiteY14" fmla="*/ 1340219 h 1422769"/>
              <a:gd name="connsiteX15" fmla="*/ 335001 w 601701"/>
              <a:gd name="connsiteY15" fmla="*/ 1330694 h 1422769"/>
              <a:gd name="connsiteX16" fmla="*/ 354051 w 601701"/>
              <a:gd name="connsiteY16" fmla="*/ 1327519 h 1422769"/>
              <a:gd name="connsiteX17" fmla="*/ 385801 w 601701"/>
              <a:gd name="connsiteY17" fmla="*/ 1317994 h 1422769"/>
              <a:gd name="connsiteX18" fmla="*/ 414376 w 601701"/>
              <a:gd name="connsiteY18" fmla="*/ 1314819 h 1422769"/>
              <a:gd name="connsiteX19" fmla="*/ 487401 w 601701"/>
              <a:gd name="connsiteY19" fmla="*/ 1305294 h 1422769"/>
              <a:gd name="connsiteX20" fmla="*/ 500101 w 601701"/>
              <a:gd name="connsiteY20" fmla="*/ 1302119 h 1422769"/>
              <a:gd name="connsiteX21" fmla="*/ 522326 w 601701"/>
              <a:gd name="connsiteY21" fmla="*/ 1295769 h 1422769"/>
              <a:gd name="connsiteX22" fmla="*/ 579476 w 601701"/>
              <a:gd name="connsiteY22" fmla="*/ 1286244 h 1422769"/>
              <a:gd name="connsiteX23" fmla="*/ 598526 w 601701"/>
              <a:gd name="connsiteY23" fmla="*/ 1283069 h 1422769"/>
              <a:gd name="connsiteX24" fmla="*/ 595351 w 601701"/>
              <a:gd name="connsiteY24" fmla="*/ 1270369 h 1422769"/>
              <a:gd name="connsiteX25" fmla="*/ 582651 w 601701"/>
              <a:gd name="connsiteY25" fmla="*/ 1251319 h 1422769"/>
              <a:gd name="connsiteX26" fmla="*/ 582651 w 601701"/>
              <a:gd name="connsiteY26" fmla="*/ 1203694 h 1422769"/>
              <a:gd name="connsiteX27" fmla="*/ 595351 w 601701"/>
              <a:gd name="connsiteY27" fmla="*/ 1190994 h 1422769"/>
              <a:gd name="connsiteX28" fmla="*/ 601701 w 601701"/>
              <a:gd name="connsiteY28" fmla="*/ 1181469 h 1422769"/>
              <a:gd name="connsiteX29" fmla="*/ 595351 w 601701"/>
              <a:gd name="connsiteY29" fmla="*/ 1165594 h 1422769"/>
              <a:gd name="connsiteX30" fmla="*/ 541376 w 601701"/>
              <a:gd name="connsiteY30" fmla="*/ 1146544 h 1422769"/>
              <a:gd name="connsiteX31" fmla="*/ 528676 w 601701"/>
              <a:gd name="connsiteY31" fmla="*/ 1140194 h 1422769"/>
              <a:gd name="connsiteX32" fmla="*/ 519151 w 601701"/>
              <a:gd name="connsiteY32" fmla="*/ 1137019 h 1422769"/>
              <a:gd name="connsiteX33" fmla="*/ 512801 w 601701"/>
              <a:gd name="connsiteY33" fmla="*/ 1127494 h 1422769"/>
              <a:gd name="connsiteX34" fmla="*/ 522326 w 601701"/>
              <a:gd name="connsiteY34" fmla="*/ 1095744 h 1422769"/>
              <a:gd name="connsiteX35" fmla="*/ 538201 w 601701"/>
              <a:gd name="connsiteY35" fmla="*/ 1063994 h 1422769"/>
              <a:gd name="connsiteX36" fmla="*/ 544551 w 601701"/>
              <a:gd name="connsiteY36" fmla="*/ 1041769 h 1422769"/>
              <a:gd name="connsiteX37" fmla="*/ 550901 w 601701"/>
              <a:gd name="connsiteY37" fmla="*/ 1016369 h 1422769"/>
              <a:gd name="connsiteX38" fmla="*/ 535026 w 601701"/>
              <a:gd name="connsiteY38" fmla="*/ 962394 h 1422769"/>
              <a:gd name="connsiteX39" fmla="*/ 528676 w 601701"/>
              <a:gd name="connsiteY39" fmla="*/ 917945 h 1422769"/>
              <a:gd name="connsiteX40" fmla="*/ 535026 w 601701"/>
              <a:gd name="connsiteY40" fmla="*/ 883019 h 1422769"/>
              <a:gd name="connsiteX41" fmla="*/ 525501 w 601701"/>
              <a:gd name="connsiteY41" fmla="*/ 829044 h 1422769"/>
              <a:gd name="connsiteX42" fmla="*/ 487401 w 601701"/>
              <a:gd name="connsiteY42" fmla="*/ 813169 h 1422769"/>
              <a:gd name="connsiteX43" fmla="*/ 465176 w 601701"/>
              <a:gd name="connsiteY43" fmla="*/ 756019 h 1422769"/>
              <a:gd name="connsiteX44" fmla="*/ 481051 w 601701"/>
              <a:gd name="connsiteY44" fmla="*/ 705220 h 1422769"/>
              <a:gd name="connsiteX45" fmla="*/ 468351 w 601701"/>
              <a:gd name="connsiteY45" fmla="*/ 670294 h 1422769"/>
              <a:gd name="connsiteX46" fmla="*/ 379451 w 601701"/>
              <a:gd name="connsiteY46" fmla="*/ 644895 h 1422769"/>
              <a:gd name="connsiteX47" fmla="*/ 347701 w 601701"/>
              <a:gd name="connsiteY47" fmla="*/ 609969 h 1422769"/>
              <a:gd name="connsiteX48" fmla="*/ 315951 w 601701"/>
              <a:gd name="connsiteY48" fmla="*/ 540119 h 1422769"/>
              <a:gd name="connsiteX49" fmla="*/ 306426 w 601701"/>
              <a:gd name="connsiteY49" fmla="*/ 467094 h 1422769"/>
              <a:gd name="connsiteX50" fmla="*/ 360401 w 601701"/>
              <a:gd name="connsiteY50" fmla="*/ 409945 h 1422769"/>
              <a:gd name="connsiteX51" fmla="*/ 388976 w 601701"/>
              <a:gd name="connsiteY51" fmla="*/ 394069 h 1422769"/>
              <a:gd name="connsiteX52" fmla="*/ 392151 w 601701"/>
              <a:gd name="connsiteY52" fmla="*/ 317869 h 1422769"/>
              <a:gd name="connsiteX53" fmla="*/ 439776 w 601701"/>
              <a:gd name="connsiteY53" fmla="*/ 257544 h 1422769"/>
              <a:gd name="connsiteX54" fmla="*/ 423901 w 601701"/>
              <a:gd name="connsiteY54" fmla="*/ 203569 h 1422769"/>
              <a:gd name="connsiteX55" fmla="*/ 487401 w 601701"/>
              <a:gd name="connsiteY55" fmla="*/ 130544 h 1422769"/>
              <a:gd name="connsiteX56" fmla="*/ 547726 w 601701"/>
              <a:gd name="connsiteY56" fmla="*/ 67044 h 1422769"/>
              <a:gd name="connsiteX57" fmla="*/ 557251 w 601701"/>
              <a:gd name="connsiteY57" fmla="*/ 369 h 1422769"/>
              <a:gd name="connsiteX58" fmla="*/ 471526 w 601701"/>
              <a:gd name="connsiteY58" fmla="*/ 41644 h 1422769"/>
              <a:gd name="connsiteX59" fmla="*/ 354051 w 601701"/>
              <a:gd name="connsiteY59" fmla="*/ 73394 h 1422769"/>
              <a:gd name="connsiteX60" fmla="*/ 303251 w 601701"/>
              <a:gd name="connsiteY60" fmla="*/ 114669 h 1422769"/>
              <a:gd name="connsiteX61" fmla="*/ 242926 w 601701"/>
              <a:gd name="connsiteY61" fmla="*/ 130544 h 1422769"/>
              <a:gd name="connsiteX62" fmla="*/ 169901 w 601701"/>
              <a:gd name="connsiteY62" fmla="*/ 194044 h 1422769"/>
              <a:gd name="connsiteX63" fmla="*/ 154026 w 601701"/>
              <a:gd name="connsiteY63" fmla="*/ 257544 h 1422769"/>
              <a:gd name="connsiteX64" fmla="*/ 150851 w 601701"/>
              <a:gd name="connsiteY64" fmla="*/ 267069 h 1422769"/>
              <a:gd name="connsiteX65" fmla="*/ 157201 w 601701"/>
              <a:gd name="connsiteY65" fmla="*/ 368669 h 1422769"/>
              <a:gd name="connsiteX66" fmla="*/ 160376 w 601701"/>
              <a:gd name="connsiteY66" fmla="*/ 384544 h 1422769"/>
              <a:gd name="connsiteX67" fmla="*/ 166726 w 601701"/>
              <a:gd name="connsiteY67" fmla="*/ 514719 h 1422769"/>
              <a:gd name="connsiteX68" fmla="*/ 169901 w 601701"/>
              <a:gd name="connsiteY68" fmla="*/ 536944 h 1422769"/>
              <a:gd name="connsiteX69" fmla="*/ 176251 w 601701"/>
              <a:gd name="connsiteY69" fmla="*/ 559169 h 1422769"/>
              <a:gd name="connsiteX70" fmla="*/ 182601 w 601701"/>
              <a:gd name="connsiteY70" fmla="*/ 584569 h 1422769"/>
              <a:gd name="connsiteX71" fmla="*/ 185776 w 601701"/>
              <a:gd name="connsiteY71" fmla="*/ 597269 h 1422769"/>
              <a:gd name="connsiteX72" fmla="*/ 182601 w 601701"/>
              <a:gd name="connsiteY72" fmla="*/ 644894 h 1422769"/>
              <a:gd name="connsiteX73" fmla="*/ 176251 w 601701"/>
              <a:gd name="connsiteY73" fmla="*/ 657594 h 1422769"/>
              <a:gd name="connsiteX74" fmla="*/ 160376 w 601701"/>
              <a:gd name="connsiteY74" fmla="*/ 695694 h 1422769"/>
              <a:gd name="connsiteX75" fmla="*/ 150851 w 601701"/>
              <a:gd name="connsiteY75" fmla="*/ 717919 h 1422769"/>
              <a:gd name="connsiteX76" fmla="*/ 141326 w 601701"/>
              <a:gd name="connsiteY76" fmla="*/ 743319 h 1422769"/>
              <a:gd name="connsiteX77" fmla="*/ 134976 w 601701"/>
              <a:gd name="connsiteY77" fmla="*/ 781419 h 1422769"/>
              <a:gd name="connsiteX78" fmla="*/ 128626 w 601701"/>
              <a:gd name="connsiteY78" fmla="*/ 806819 h 1422769"/>
              <a:gd name="connsiteX79" fmla="*/ 125451 w 601701"/>
              <a:gd name="connsiteY79" fmla="*/ 822694 h 1422769"/>
              <a:gd name="connsiteX80" fmla="*/ 119101 w 601701"/>
              <a:gd name="connsiteY80" fmla="*/ 844919 h 1422769"/>
              <a:gd name="connsiteX81" fmla="*/ 112751 w 601701"/>
              <a:gd name="connsiteY81" fmla="*/ 873494 h 1422769"/>
              <a:gd name="connsiteX82" fmla="*/ 109576 w 601701"/>
              <a:gd name="connsiteY82" fmla="*/ 895719 h 1422769"/>
              <a:gd name="connsiteX83" fmla="*/ 103226 w 601701"/>
              <a:gd name="connsiteY83" fmla="*/ 933819 h 1422769"/>
              <a:gd name="connsiteX84" fmla="*/ 96876 w 601701"/>
              <a:gd name="connsiteY84" fmla="*/ 978269 h 1422769"/>
              <a:gd name="connsiteX85" fmla="*/ 87351 w 601701"/>
              <a:gd name="connsiteY85" fmla="*/ 1000494 h 1422769"/>
              <a:gd name="connsiteX86" fmla="*/ 84176 w 601701"/>
              <a:gd name="connsiteY86" fmla="*/ 1016369 h 1422769"/>
              <a:gd name="connsiteX87" fmla="*/ 74651 w 601701"/>
              <a:gd name="connsiteY87" fmla="*/ 1041769 h 1422769"/>
              <a:gd name="connsiteX88" fmla="*/ 61951 w 601701"/>
              <a:gd name="connsiteY88" fmla="*/ 1089394 h 1422769"/>
              <a:gd name="connsiteX89" fmla="*/ 58776 w 601701"/>
              <a:gd name="connsiteY89" fmla="*/ 1105269 h 1422769"/>
              <a:gd name="connsiteX90" fmla="*/ 39726 w 601701"/>
              <a:gd name="connsiteY90" fmla="*/ 1152894 h 1422769"/>
              <a:gd name="connsiteX91" fmla="*/ 27026 w 601701"/>
              <a:gd name="connsiteY91" fmla="*/ 1178294 h 1422769"/>
              <a:gd name="connsiteX92" fmla="*/ 20676 w 601701"/>
              <a:gd name="connsiteY92" fmla="*/ 1200519 h 1422769"/>
              <a:gd name="connsiteX93" fmla="*/ 17501 w 601701"/>
              <a:gd name="connsiteY93" fmla="*/ 1210044 h 1422769"/>
              <a:gd name="connsiteX94" fmla="*/ 11151 w 601701"/>
              <a:gd name="connsiteY94" fmla="*/ 1219569 h 1422769"/>
              <a:gd name="connsiteX95" fmla="*/ 4801 w 601701"/>
              <a:gd name="connsiteY95" fmla="*/ 1381494 h 1422769"/>
              <a:gd name="connsiteX96" fmla="*/ 14326 w 601701"/>
              <a:gd name="connsiteY96" fmla="*/ 1416419 h 1422769"/>
              <a:gd name="connsiteX97" fmla="*/ 36551 w 601701"/>
              <a:gd name="connsiteY97" fmla="*/ 1416419 h 1422769"/>
              <a:gd name="connsiteX0" fmla="*/ 36551 w 601701"/>
              <a:gd name="connsiteY0" fmla="*/ 1416419 h 1422769"/>
              <a:gd name="connsiteX1" fmla="*/ 52426 w 601701"/>
              <a:gd name="connsiteY1" fmla="*/ 1413244 h 1422769"/>
              <a:gd name="connsiteX2" fmla="*/ 61951 w 601701"/>
              <a:gd name="connsiteY2" fmla="*/ 1419594 h 1422769"/>
              <a:gd name="connsiteX3" fmla="*/ 74651 w 601701"/>
              <a:gd name="connsiteY3" fmla="*/ 1422769 h 1422769"/>
              <a:gd name="connsiteX4" fmla="*/ 109576 w 601701"/>
              <a:gd name="connsiteY4" fmla="*/ 1416419 h 1422769"/>
              <a:gd name="connsiteX5" fmla="*/ 119101 w 601701"/>
              <a:gd name="connsiteY5" fmla="*/ 1410069 h 1422769"/>
              <a:gd name="connsiteX6" fmla="*/ 131801 w 601701"/>
              <a:gd name="connsiteY6" fmla="*/ 1403719 h 1422769"/>
              <a:gd name="connsiteX7" fmla="*/ 141326 w 601701"/>
              <a:gd name="connsiteY7" fmla="*/ 1400544 h 1422769"/>
              <a:gd name="connsiteX8" fmla="*/ 173076 w 601701"/>
              <a:gd name="connsiteY8" fmla="*/ 1381494 h 1422769"/>
              <a:gd name="connsiteX9" fmla="*/ 185776 w 601701"/>
              <a:gd name="connsiteY9" fmla="*/ 1378319 h 1422769"/>
              <a:gd name="connsiteX10" fmla="*/ 233401 w 601701"/>
              <a:gd name="connsiteY10" fmla="*/ 1362444 h 1422769"/>
              <a:gd name="connsiteX11" fmla="*/ 246101 w 601701"/>
              <a:gd name="connsiteY11" fmla="*/ 1359269 h 1422769"/>
              <a:gd name="connsiteX12" fmla="*/ 258801 w 601701"/>
              <a:gd name="connsiteY12" fmla="*/ 1356094 h 1422769"/>
              <a:gd name="connsiteX13" fmla="*/ 268326 w 601701"/>
              <a:gd name="connsiteY13" fmla="*/ 1349744 h 1422769"/>
              <a:gd name="connsiteX14" fmla="*/ 309601 w 601701"/>
              <a:gd name="connsiteY14" fmla="*/ 1340219 h 1422769"/>
              <a:gd name="connsiteX15" fmla="*/ 335001 w 601701"/>
              <a:gd name="connsiteY15" fmla="*/ 1330694 h 1422769"/>
              <a:gd name="connsiteX16" fmla="*/ 354051 w 601701"/>
              <a:gd name="connsiteY16" fmla="*/ 1327519 h 1422769"/>
              <a:gd name="connsiteX17" fmla="*/ 385801 w 601701"/>
              <a:gd name="connsiteY17" fmla="*/ 1317994 h 1422769"/>
              <a:gd name="connsiteX18" fmla="*/ 414376 w 601701"/>
              <a:gd name="connsiteY18" fmla="*/ 1314819 h 1422769"/>
              <a:gd name="connsiteX19" fmla="*/ 487401 w 601701"/>
              <a:gd name="connsiteY19" fmla="*/ 1305294 h 1422769"/>
              <a:gd name="connsiteX20" fmla="*/ 500101 w 601701"/>
              <a:gd name="connsiteY20" fmla="*/ 1302119 h 1422769"/>
              <a:gd name="connsiteX21" fmla="*/ 522326 w 601701"/>
              <a:gd name="connsiteY21" fmla="*/ 1295769 h 1422769"/>
              <a:gd name="connsiteX22" fmla="*/ 579476 w 601701"/>
              <a:gd name="connsiteY22" fmla="*/ 1286244 h 1422769"/>
              <a:gd name="connsiteX23" fmla="*/ 598526 w 601701"/>
              <a:gd name="connsiteY23" fmla="*/ 1283069 h 1422769"/>
              <a:gd name="connsiteX24" fmla="*/ 595351 w 601701"/>
              <a:gd name="connsiteY24" fmla="*/ 1270369 h 1422769"/>
              <a:gd name="connsiteX25" fmla="*/ 582651 w 601701"/>
              <a:gd name="connsiteY25" fmla="*/ 1251319 h 1422769"/>
              <a:gd name="connsiteX26" fmla="*/ 582651 w 601701"/>
              <a:gd name="connsiteY26" fmla="*/ 1203694 h 1422769"/>
              <a:gd name="connsiteX27" fmla="*/ 595351 w 601701"/>
              <a:gd name="connsiteY27" fmla="*/ 1190994 h 1422769"/>
              <a:gd name="connsiteX28" fmla="*/ 601701 w 601701"/>
              <a:gd name="connsiteY28" fmla="*/ 1181469 h 1422769"/>
              <a:gd name="connsiteX29" fmla="*/ 595351 w 601701"/>
              <a:gd name="connsiteY29" fmla="*/ 1165594 h 1422769"/>
              <a:gd name="connsiteX30" fmla="*/ 541376 w 601701"/>
              <a:gd name="connsiteY30" fmla="*/ 1146544 h 1422769"/>
              <a:gd name="connsiteX31" fmla="*/ 528676 w 601701"/>
              <a:gd name="connsiteY31" fmla="*/ 1140194 h 1422769"/>
              <a:gd name="connsiteX32" fmla="*/ 519151 w 601701"/>
              <a:gd name="connsiteY32" fmla="*/ 1137019 h 1422769"/>
              <a:gd name="connsiteX33" fmla="*/ 512801 w 601701"/>
              <a:gd name="connsiteY33" fmla="*/ 1127494 h 1422769"/>
              <a:gd name="connsiteX34" fmla="*/ 522326 w 601701"/>
              <a:gd name="connsiteY34" fmla="*/ 1095744 h 1422769"/>
              <a:gd name="connsiteX35" fmla="*/ 538201 w 601701"/>
              <a:gd name="connsiteY35" fmla="*/ 1063994 h 1422769"/>
              <a:gd name="connsiteX36" fmla="*/ 544551 w 601701"/>
              <a:gd name="connsiteY36" fmla="*/ 1041769 h 1422769"/>
              <a:gd name="connsiteX37" fmla="*/ 535026 w 601701"/>
              <a:gd name="connsiteY37" fmla="*/ 962394 h 1422769"/>
              <a:gd name="connsiteX38" fmla="*/ 528676 w 601701"/>
              <a:gd name="connsiteY38" fmla="*/ 917945 h 1422769"/>
              <a:gd name="connsiteX39" fmla="*/ 535026 w 601701"/>
              <a:gd name="connsiteY39" fmla="*/ 883019 h 1422769"/>
              <a:gd name="connsiteX40" fmla="*/ 525501 w 601701"/>
              <a:gd name="connsiteY40" fmla="*/ 829044 h 1422769"/>
              <a:gd name="connsiteX41" fmla="*/ 487401 w 601701"/>
              <a:gd name="connsiteY41" fmla="*/ 813169 h 1422769"/>
              <a:gd name="connsiteX42" fmla="*/ 465176 w 601701"/>
              <a:gd name="connsiteY42" fmla="*/ 756019 h 1422769"/>
              <a:gd name="connsiteX43" fmla="*/ 481051 w 601701"/>
              <a:gd name="connsiteY43" fmla="*/ 705220 h 1422769"/>
              <a:gd name="connsiteX44" fmla="*/ 468351 w 601701"/>
              <a:gd name="connsiteY44" fmla="*/ 670294 h 1422769"/>
              <a:gd name="connsiteX45" fmla="*/ 379451 w 601701"/>
              <a:gd name="connsiteY45" fmla="*/ 644895 h 1422769"/>
              <a:gd name="connsiteX46" fmla="*/ 347701 w 601701"/>
              <a:gd name="connsiteY46" fmla="*/ 609969 h 1422769"/>
              <a:gd name="connsiteX47" fmla="*/ 315951 w 601701"/>
              <a:gd name="connsiteY47" fmla="*/ 540119 h 1422769"/>
              <a:gd name="connsiteX48" fmla="*/ 306426 w 601701"/>
              <a:gd name="connsiteY48" fmla="*/ 467094 h 1422769"/>
              <a:gd name="connsiteX49" fmla="*/ 360401 w 601701"/>
              <a:gd name="connsiteY49" fmla="*/ 409945 h 1422769"/>
              <a:gd name="connsiteX50" fmla="*/ 388976 w 601701"/>
              <a:gd name="connsiteY50" fmla="*/ 394069 h 1422769"/>
              <a:gd name="connsiteX51" fmla="*/ 392151 w 601701"/>
              <a:gd name="connsiteY51" fmla="*/ 317869 h 1422769"/>
              <a:gd name="connsiteX52" fmla="*/ 439776 w 601701"/>
              <a:gd name="connsiteY52" fmla="*/ 257544 h 1422769"/>
              <a:gd name="connsiteX53" fmla="*/ 423901 w 601701"/>
              <a:gd name="connsiteY53" fmla="*/ 203569 h 1422769"/>
              <a:gd name="connsiteX54" fmla="*/ 487401 w 601701"/>
              <a:gd name="connsiteY54" fmla="*/ 130544 h 1422769"/>
              <a:gd name="connsiteX55" fmla="*/ 547726 w 601701"/>
              <a:gd name="connsiteY55" fmla="*/ 67044 h 1422769"/>
              <a:gd name="connsiteX56" fmla="*/ 557251 w 601701"/>
              <a:gd name="connsiteY56" fmla="*/ 369 h 1422769"/>
              <a:gd name="connsiteX57" fmla="*/ 471526 w 601701"/>
              <a:gd name="connsiteY57" fmla="*/ 41644 h 1422769"/>
              <a:gd name="connsiteX58" fmla="*/ 354051 w 601701"/>
              <a:gd name="connsiteY58" fmla="*/ 73394 h 1422769"/>
              <a:gd name="connsiteX59" fmla="*/ 303251 w 601701"/>
              <a:gd name="connsiteY59" fmla="*/ 114669 h 1422769"/>
              <a:gd name="connsiteX60" fmla="*/ 242926 w 601701"/>
              <a:gd name="connsiteY60" fmla="*/ 130544 h 1422769"/>
              <a:gd name="connsiteX61" fmla="*/ 169901 w 601701"/>
              <a:gd name="connsiteY61" fmla="*/ 194044 h 1422769"/>
              <a:gd name="connsiteX62" fmla="*/ 154026 w 601701"/>
              <a:gd name="connsiteY62" fmla="*/ 257544 h 1422769"/>
              <a:gd name="connsiteX63" fmla="*/ 150851 w 601701"/>
              <a:gd name="connsiteY63" fmla="*/ 267069 h 1422769"/>
              <a:gd name="connsiteX64" fmla="*/ 157201 w 601701"/>
              <a:gd name="connsiteY64" fmla="*/ 368669 h 1422769"/>
              <a:gd name="connsiteX65" fmla="*/ 160376 w 601701"/>
              <a:gd name="connsiteY65" fmla="*/ 384544 h 1422769"/>
              <a:gd name="connsiteX66" fmla="*/ 166726 w 601701"/>
              <a:gd name="connsiteY66" fmla="*/ 514719 h 1422769"/>
              <a:gd name="connsiteX67" fmla="*/ 169901 w 601701"/>
              <a:gd name="connsiteY67" fmla="*/ 536944 h 1422769"/>
              <a:gd name="connsiteX68" fmla="*/ 176251 w 601701"/>
              <a:gd name="connsiteY68" fmla="*/ 559169 h 1422769"/>
              <a:gd name="connsiteX69" fmla="*/ 182601 w 601701"/>
              <a:gd name="connsiteY69" fmla="*/ 584569 h 1422769"/>
              <a:gd name="connsiteX70" fmla="*/ 185776 w 601701"/>
              <a:gd name="connsiteY70" fmla="*/ 597269 h 1422769"/>
              <a:gd name="connsiteX71" fmla="*/ 182601 w 601701"/>
              <a:gd name="connsiteY71" fmla="*/ 644894 h 1422769"/>
              <a:gd name="connsiteX72" fmla="*/ 176251 w 601701"/>
              <a:gd name="connsiteY72" fmla="*/ 657594 h 1422769"/>
              <a:gd name="connsiteX73" fmla="*/ 160376 w 601701"/>
              <a:gd name="connsiteY73" fmla="*/ 695694 h 1422769"/>
              <a:gd name="connsiteX74" fmla="*/ 150851 w 601701"/>
              <a:gd name="connsiteY74" fmla="*/ 717919 h 1422769"/>
              <a:gd name="connsiteX75" fmla="*/ 141326 w 601701"/>
              <a:gd name="connsiteY75" fmla="*/ 743319 h 1422769"/>
              <a:gd name="connsiteX76" fmla="*/ 134976 w 601701"/>
              <a:gd name="connsiteY76" fmla="*/ 781419 h 1422769"/>
              <a:gd name="connsiteX77" fmla="*/ 128626 w 601701"/>
              <a:gd name="connsiteY77" fmla="*/ 806819 h 1422769"/>
              <a:gd name="connsiteX78" fmla="*/ 125451 w 601701"/>
              <a:gd name="connsiteY78" fmla="*/ 822694 h 1422769"/>
              <a:gd name="connsiteX79" fmla="*/ 119101 w 601701"/>
              <a:gd name="connsiteY79" fmla="*/ 844919 h 1422769"/>
              <a:gd name="connsiteX80" fmla="*/ 112751 w 601701"/>
              <a:gd name="connsiteY80" fmla="*/ 873494 h 1422769"/>
              <a:gd name="connsiteX81" fmla="*/ 109576 w 601701"/>
              <a:gd name="connsiteY81" fmla="*/ 895719 h 1422769"/>
              <a:gd name="connsiteX82" fmla="*/ 103226 w 601701"/>
              <a:gd name="connsiteY82" fmla="*/ 933819 h 1422769"/>
              <a:gd name="connsiteX83" fmla="*/ 96876 w 601701"/>
              <a:gd name="connsiteY83" fmla="*/ 978269 h 1422769"/>
              <a:gd name="connsiteX84" fmla="*/ 87351 w 601701"/>
              <a:gd name="connsiteY84" fmla="*/ 1000494 h 1422769"/>
              <a:gd name="connsiteX85" fmla="*/ 84176 w 601701"/>
              <a:gd name="connsiteY85" fmla="*/ 1016369 h 1422769"/>
              <a:gd name="connsiteX86" fmla="*/ 74651 w 601701"/>
              <a:gd name="connsiteY86" fmla="*/ 1041769 h 1422769"/>
              <a:gd name="connsiteX87" fmla="*/ 61951 w 601701"/>
              <a:gd name="connsiteY87" fmla="*/ 1089394 h 1422769"/>
              <a:gd name="connsiteX88" fmla="*/ 58776 w 601701"/>
              <a:gd name="connsiteY88" fmla="*/ 1105269 h 1422769"/>
              <a:gd name="connsiteX89" fmla="*/ 39726 w 601701"/>
              <a:gd name="connsiteY89" fmla="*/ 1152894 h 1422769"/>
              <a:gd name="connsiteX90" fmla="*/ 27026 w 601701"/>
              <a:gd name="connsiteY90" fmla="*/ 1178294 h 1422769"/>
              <a:gd name="connsiteX91" fmla="*/ 20676 w 601701"/>
              <a:gd name="connsiteY91" fmla="*/ 1200519 h 1422769"/>
              <a:gd name="connsiteX92" fmla="*/ 17501 w 601701"/>
              <a:gd name="connsiteY92" fmla="*/ 1210044 h 1422769"/>
              <a:gd name="connsiteX93" fmla="*/ 11151 w 601701"/>
              <a:gd name="connsiteY93" fmla="*/ 1219569 h 1422769"/>
              <a:gd name="connsiteX94" fmla="*/ 4801 w 601701"/>
              <a:gd name="connsiteY94" fmla="*/ 1381494 h 1422769"/>
              <a:gd name="connsiteX95" fmla="*/ 14326 w 601701"/>
              <a:gd name="connsiteY95" fmla="*/ 1416419 h 1422769"/>
              <a:gd name="connsiteX96" fmla="*/ 36551 w 601701"/>
              <a:gd name="connsiteY96" fmla="*/ 1416419 h 1422769"/>
              <a:gd name="connsiteX0" fmla="*/ 36551 w 601701"/>
              <a:gd name="connsiteY0" fmla="*/ 1416419 h 1422769"/>
              <a:gd name="connsiteX1" fmla="*/ 52426 w 601701"/>
              <a:gd name="connsiteY1" fmla="*/ 1413244 h 1422769"/>
              <a:gd name="connsiteX2" fmla="*/ 61951 w 601701"/>
              <a:gd name="connsiteY2" fmla="*/ 1419594 h 1422769"/>
              <a:gd name="connsiteX3" fmla="*/ 74651 w 601701"/>
              <a:gd name="connsiteY3" fmla="*/ 1422769 h 1422769"/>
              <a:gd name="connsiteX4" fmla="*/ 109576 w 601701"/>
              <a:gd name="connsiteY4" fmla="*/ 1416419 h 1422769"/>
              <a:gd name="connsiteX5" fmla="*/ 119101 w 601701"/>
              <a:gd name="connsiteY5" fmla="*/ 1410069 h 1422769"/>
              <a:gd name="connsiteX6" fmla="*/ 131801 w 601701"/>
              <a:gd name="connsiteY6" fmla="*/ 1403719 h 1422769"/>
              <a:gd name="connsiteX7" fmla="*/ 141326 w 601701"/>
              <a:gd name="connsiteY7" fmla="*/ 1400544 h 1422769"/>
              <a:gd name="connsiteX8" fmla="*/ 173076 w 601701"/>
              <a:gd name="connsiteY8" fmla="*/ 1381494 h 1422769"/>
              <a:gd name="connsiteX9" fmla="*/ 185776 w 601701"/>
              <a:gd name="connsiteY9" fmla="*/ 1378319 h 1422769"/>
              <a:gd name="connsiteX10" fmla="*/ 233401 w 601701"/>
              <a:gd name="connsiteY10" fmla="*/ 1362444 h 1422769"/>
              <a:gd name="connsiteX11" fmla="*/ 246101 w 601701"/>
              <a:gd name="connsiteY11" fmla="*/ 1359269 h 1422769"/>
              <a:gd name="connsiteX12" fmla="*/ 258801 w 601701"/>
              <a:gd name="connsiteY12" fmla="*/ 1356094 h 1422769"/>
              <a:gd name="connsiteX13" fmla="*/ 268326 w 601701"/>
              <a:gd name="connsiteY13" fmla="*/ 1349744 h 1422769"/>
              <a:gd name="connsiteX14" fmla="*/ 309601 w 601701"/>
              <a:gd name="connsiteY14" fmla="*/ 1340219 h 1422769"/>
              <a:gd name="connsiteX15" fmla="*/ 335001 w 601701"/>
              <a:gd name="connsiteY15" fmla="*/ 1330694 h 1422769"/>
              <a:gd name="connsiteX16" fmla="*/ 354051 w 601701"/>
              <a:gd name="connsiteY16" fmla="*/ 1327519 h 1422769"/>
              <a:gd name="connsiteX17" fmla="*/ 385801 w 601701"/>
              <a:gd name="connsiteY17" fmla="*/ 1317994 h 1422769"/>
              <a:gd name="connsiteX18" fmla="*/ 414376 w 601701"/>
              <a:gd name="connsiteY18" fmla="*/ 1314819 h 1422769"/>
              <a:gd name="connsiteX19" fmla="*/ 487401 w 601701"/>
              <a:gd name="connsiteY19" fmla="*/ 1305294 h 1422769"/>
              <a:gd name="connsiteX20" fmla="*/ 500101 w 601701"/>
              <a:gd name="connsiteY20" fmla="*/ 1302119 h 1422769"/>
              <a:gd name="connsiteX21" fmla="*/ 522326 w 601701"/>
              <a:gd name="connsiteY21" fmla="*/ 1295769 h 1422769"/>
              <a:gd name="connsiteX22" fmla="*/ 579476 w 601701"/>
              <a:gd name="connsiteY22" fmla="*/ 1286244 h 1422769"/>
              <a:gd name="connsiteX23" fmla="*/ 598526 w 601701"/>
              <a:gd name="connsiteY23" fmla="*/ 1283069 h 1422769"/>
              <a:gd name="connsiteX24" fmla="*/ 595351 w 601701"/>
              <a:gd name="connsiteY24" fmla="*/ 1270369 h 1422769"/>
              <a:gd name="connsiteX25" fmla="*/ 582651 w 601701"/>
              <a:gd name="connsiteY25" fmla="*/ 1251319 h 1422769"/>
              <a:gd name="connsiteX26" fmla="*/ 582651 w 601701"/>
              <a:gd name="connsiteY26" fmla="*/ 1203694 h 1422769"/>
              <a:gd name="connsiteX27" fmla="*/ 595351 w 601701"/>
              <a:gd name="connsiteY27" fmla="*/ 1190994 h 1422769"/>
              <a:gd name="connsiteX28" fmla="*/ 601701 w 601701"/>
              <a:gd name="connsiteY28" fmla="*/ 1181469 h 1422769"/>
              <a:gd name="connsiteX29" fmla="*/ 595351 w 601701"/>
              <a:gd name="connsiteY29" fmla="*/ 1165594 h 1422769"/>
              <a:gd name="connsiteX30" fmla="*/ 541376 w 601701"/>
              <a:gd name="connsiteY30" fmla="*/ 1146544 h 1422769"/>
              <a:gd name="connsiteX31" fmla="*/ 528676 w 601701"/>
              <a:gd name="connsiteY31" fmla="*/ 1140194 h 1422769"/>
              <a:gd name="connsiteX32" fmla="*/ 519151 w 601701"/>
              <a:gd name="connsiteY32" fmla="*/ 1137019 h 1422769"/>
              <a:gd name="connsiteX33" fmla="*/ 512801 w 601701"/>
              <a:gd name="connsiteY33" fmla="*/ 1127494 h 1422769"/>
              <a:gd name="connsiteX34" fmla="*/ 522326 w 601701"/>
              <a:gd name="connsiteY34" fmla="*/ 1095744 h 1422769"/>
              <a:gd name="connsiteX35" fmla="*/ 538201 w 601701"/>
              <a:gd name="connsiteY35" fmla="*/ 1063994 h 1422769"/>
              <a:gd name="connsiteX36" fmla="*/ 544551 w 601701"/>
              <a:gd name="connsiteY36" fmla="*/ 1041769 h 1422769"/>
              <a:gd name="connsiteX37" fmla="*/ 550901 w 601701"/>
              <a:gd name="connsiteY37" fmla="*/ 981444 h 1422769"/>
              <a:gd name="connsiteX38" fmla="*/ 528676 w 601701"/>
              <a:gd name="connsiteY38" fmla="*/ 917945 h 1422769"/>
              <a:gd name="connsiteX39" fmla="*/ 535026 w 601701"/>
              <a:gd name="connsiteY39" fmla="*/ 883019 h 1422769"/>
              <a:gd name="connsiteX40" fmla="*/ 525501 w 601701"/>
              <a:gd name="connsiteY40" fmla="*/ 829044 h 1422769"/>
              <a:gd name="connsiteX41" fmla="*/ 487401 w 601701"/>
              <a:gd name="connsiteY41" fmla="*/ 813169 h 1422769"/>
              <a:gd name="connsiteX42" fmla="*/ 465176 w 601701"/>
              <a:gd name="connsiteY42" fmla="*/ 756019 h 1422769"/>
              <a:gd name="connsiteX43" fmla="*/ 481051 w 601701"/>
              <a:gd name="connsiteY43" fmla="*/ 705220 h 1422769"/>
              <a:gd name="connsiteX44" fmla="*/ 468351 w 601701"/>
              <a:gd name="connsiteY44" fmla="*/ 670294 h 1422769"/>
              <a:gd name="connsiteX45" fmla="*/ 379451 w 601701"/>
              <a:gd name="connsiteY45" fmla="*/ 644895 h 1422769"/>
              <a:gd name="connsiteX46" fmla="*/ 347701 w 601701"/>
              <a:gd name="connsiteY46" fmla="*/ 609969 h 1422769"/>
              <a:gd name="connsiteX47" fmla="*/ 315951 w 601701"/>
              <a:gd name="connsiteY47" fmla="*/ 540119 h 1422769"/>
              <a:gd name="connsiteX48" fmla="*/ 306426 w 601701"/>
              <a:gd name="connsiteY48" fmla="*/ 467094 h 1422769"/>
              <a:gd name="connsiteX49" fmla="*/ 360401 w 601701"/>
              <a:gd name="connsiteY49" fmla="*/ 409945 h 1422769"/>
              <a:gd name="connsiteX50" fmla="*/ 388976 w 601701"/>
              <a:gd name="connsiteY50" fmla="*/ 394069 h 1422769"/>
              <a:gd name="connsiteX51" fmla="*/ 392151 w 601701"/>
              <a:gd name="connsiteY51" fmla="*/ 317869 h 1422769"/>
              <a:gd name="connsiteX52" fmla="*/ 439776 w 601701"/>
              <a:gd name="connsiteY52" fmla="*/ 257544 h 1422769"/>
              <a:gd name="connsiteX53" fmla="*/ 423901 w 601701"/>
              <a:gd name="connsiteY53" fmla="*/ 203569 h 1422769"/>
              <a:gd name="connsiteX54" fmla="*/ 487401 w 601701"/>
              <a:gd name="connsiteY54" fmla="*/ 130544 h 1422769"/>
              <a:gd name="connsiteX55" fmla="*/ 547726 w 601701"/>
              <a:gd name="connsiteY55" fmla="*/ 67044 h 1422769"/>
              <a:gd name="connsiteX56" fmla="*/ 557251 w 601701"/>
              <a:gd name="connsiteY56" fmla="*/ 369 h 1422769"/>
              <a:gd name="connsiteX57" fmla="*/ 471526 w 601701"/>
              <a:gd name="connsiteY57" fmla="*/ 41644 h 1422769"/>
              <a:gd name="connsiteX58" fmla="*/ 354051 w 601701"/>
              <a:gd name="connsiteY58" fmla="*/ 73394 h 1422769"/>
              <a:gd name="connsiteX59" fmla="*/ 303251 w 601701"/>
              <a:gd name="connsiteY59" fmla="*/ 114669 h 1422769"/>
              <a:gd name="connsiteX60" fmla="*/ 242926 w 601701"/>
              <a:gd name="connsiteY60" fmla="*/ 130544 h 1422769"/>
              <a:gd name="connsiteX61" fmla="*/ 169901 w 601701"/>
              <a:gd name="connsiteY61" fmla="*/ 194044 h 1422769"/>
              <a:gd name="connsiteX62" fmla="*/ 154026 w 601701"/>
              <a:gd name="connsiteY62" fmla="*/ 257544 h 1422769"/>
              <a:gd name="connsiteX63" fmla="*/ 150851 w 601701"/>
              <a:gd name="connsiteY63" fmla="*/ 267069 h 1422769"/>
              <a:gd name="connsiteX64" fmla="*/ 157201 w 601701"/>
              <a:gd name="connsiteY64" fmla="*/ 368669 h 1422769"/>
              <a:gd name="connsiteX65" fmla="*/ 160376 w 601701"/>
              <a:gd name="connsiteY65" fmla="*/ 384544 h 1422769"/>
              <a:gd name="connsiteX66" fmla="*/ 166726 w 601701"/>
              <a:gd name="connsiteY66" fmla="*/ 514719 h 1422769"/>
              <a:gd name="connsiteX67" fmla="*/ 169901 w 601701"/>
              <a:gd name="connsiteY67" fmla="*/ 536944 h 1422769"/>
              <a:gd name="connsiteX68" fmla="*/ 176251 w 601701"/>
              <a:gd name="connsiteY68" fmla="*/ 559169 h 1422769"/>
              <a:gd name="connsiteX69" fmla="*/ 182601 w 601701"/>
              <a:gd name="connsiteY69" fmla="*/ 584569 h 1422769"/>
              <a:gd name="connsiteX70" fmla="*/ 185776 w 601701"/>
              <a:gd name="connsiteY70" fmla="*/ 597269 h 1422769"/>
              <a:gd name="connsiteX71" fmla="*/ 182601 w 601701"/>
              <a:gd name="connsiteY71" fmla="*/ 644894 h 1422769"/>
              <a:gd name="connsiteX72" fmla="*/ 176251 w 601701"/>
              <a:gd name="connsiteY72" fmla="*/ 657594 h 1422769"/>
              <a:gd name="connsiteX73" fmla="*/ 160376 w 601701"/>
              <a:gd name="connsiteY73" fmla="*/ 695694 h 1422769"/>
              <a:gd name="connsiteX74" fmla="*/ 150851 w 601701"/>
              <a:gd name="connsiteY74" fmla="*/ 717919 h 1422769"/>
              <a:gd name="connsiteX75" fmla="*/ 141326 w 601701"/>
              <a:gd name="connsiteY75" fmla="*/ 743319 h 1422769"/>
              <a:gd name="connsiteX76" fmla="*/ 134976 w 601701"/>
              <a:gd name="connsiteY76" fmla="*/ 781419 h 1422769"/>
              <a:gd name="connsiteX77" fmla="*/ 128626 w 601701"/>
              <a:gd name="connsiteY77" fmla="*/ 806819 h 1422769"/>
              <a:gd name="connsiteX78" fmla="*/ 125451 w 601701"/>
              <a:gd name="connsiteY78" fmla="*/ 822694 h 1422769"/>
              <a:gd name="connsiteX79" fmla="*/ 119101 w 601701"/>
              <a:gd name="connsiteY79" fmla="*/ 844919 h 1422769"/>
              <a:gd name="connsiteX80" fmla="*/ 112751 w 601701"/>
              <a:gd name="connsiteY80" fmla="*/ 873494 h 1422769"/>
              <a:gd name="connsiteX81" fmla="*/ 109576 w 601701"/>
              <a:gd name="connsiteY81" fmla="*/ 895719 h 1422769"/>
              <a:gd name="connsiteX82" fmla="*/ 103226 w 601701"/>
              <a:gd name="connsiteY82" fmla="*/ 933819 h 1422769"/>
              <a:gd name="connsiteX83" fmla="*/ 96876 w 601701"/>
              <a:gd name="connsiteY83" fmla="*/ 978269 h 1422769"/>
              <a:gd name="connsiteX84" fmla="*/ 87351 w 601701"/>
              <a:gd name="connsiteY84" fmla="*/ 1000494 h 1422769"/>
              <a:gd name="connsiteX85" fmla="*/ 84176 w 601701"/>
              <a:gd name="connsiteY85" fmla="*/ 1016369 h 1422769"/>
              <a:gd name="connsiteX86" fmla="*/ 74651 w 601701"/>
              <a:gd name="connsiteY86" fmla="*/ 1041769 h 1422769"/>
              <a:gd name="connsiteX87" fmla="*/ 61951 w 601701"/>
              <a:gd name="connsiteY87" fmla="*/ 1089394 h 1422769"/>
              <a:gd name="connsiteX88" fmla="*/ 58776 w 601701"/>
              <a:gd name="connsiteY88" fmla="*/ 1105269 h 1422769"/>
              <a:gd name="connsiteX89" fmla="*/ 39726 w 601701"/>
              <a:gd name="connsiteY89" fmla="*/ 1152894 h 1422769"/>
              <a:gd name="connsiteX90" fmla="*/ 27026 w 601701"/>
              <a:gd name="connsiteY90" fmla="*/ 1178294 h 1422769"/>
              <a:gd name="connsiteX91" fmla="*/ 20676 w 601701"/>
              <a:gd name="connsiteY91" fmla="*/ 1200519 h 1422769"/>
              <a:gd name="connsiteX92" fmla="*/ 17501 w 601701"/>
              <a:gd name="connsiteY92" fmla="*/ 1210044 h 1422769"/>
              <a:gd name="connsiteX93" fmla="*/ 11151 w 601701"/>
              <a:gd name="connsiteY93" fmla="*/ 1219569 h 1422769"/>
              <a:gd name="connsiteX94" fmla="*/ 4801 w 601701"/>
              <a:gd name="connsiteY94" fmla="*/ 1381494 h 1422769"/>
              <a:gd name="connsiteX95" fmla="*/ 14326 w 601701"/>
              <a:gd name="connsiteY95" fmla="*/ 1416419 h 1422769"/>
              <a:gd name="connsiteX96" fmla="*/ 36551 w 601701"/>
              <a:gd name="connsiteY96" fmla="*/ 1416419 h 1422769"/>
              <a:gd name="connsiteX0" fmla="*/ 36551 w 601701"/>
              <a:gd name="connsiteY0" fmla="*/ 1416419 h 1422769"/>
              <a:gd name="connsiteX1" fmla="*/ 52426 w 601701"/>
              <a:gd name="connsiteY1" fmla="*/ 1413244 h 1422769"/>
              <a:gd name="connsiteX2" fmla="*/ 61951 w 601701"/>
              <a:gd name="connsiteY2" fmla="*/ 1419594 h 1422769"/>
              <a:gd name="connsiteX3" fmla="*/ 74651 w 601701"/>
              <a:gd name="connsiteY3" fmla="*/ 1422769 h 1422769"/>
              <a:gd name="connsiteX4" fmla="*/ 109576 w 601701"/>
              <a:gd name="connsiteY4" fmla="*/ 1416419 h 1422769"/>
              <a:gd name="connsiteX5" fmla="*/ 119101 w 601701"/>
              <a:gd name="connsiteY5" fmla="*/ 1410069 h 1422769"/>
              <a:gd name="connsiteX6" fmla="*/ 131801 w 601701"/>
              <a:gd name="connsiteY6" fmla="*/ 1403719 h 1422769"/>
              <a:gd name="connsiteX7" fmla="*/ 141326 w 601701"/>
              <a:gd name="connsiteY7" fmla="*/ 1400544 h 1422769"/>
              <a:gd name="connsiteX8" fmla="*/ 173076 w 601701"/>
              <a:gd name="connsiteY8" fmla="*/ 1381494 h 1422769"/>
              <a:gd name="connsiteX9" fmla="*/ 185776 w 601701"/>
              <a:gd name="connsiteY9" fmla="*/ 1378319 h 1422769"/>
              <a:gd name="connsiteX10" fmla="*/ 233401 w 601701"/>
              <a:gd name="connsiteY10" fmla="*/ 1362444 h 1422769"/>
              <a:gd name="connsiteX11" fmla="*/ 246101 w 601701"/>
              <a:gd name="connsiteY11" fmla="*/ 1359269 h 1422769"/>
              <a:gd name="connsiteX12" fmla="*/ 258801 w 601701"/>
              <a:gd name="connsiteY12" fmla="*/ 1356094 h 1422769"/>
              <a:gd name="connsiteX13" fmla="*/ 268326 w 601701"/>
              <a:gd name="connsiteY13" fmla="*/ 1349744 h 1422769"/>
              <a:gd name="connsiteX14" fmla="*/ 309601 w 601701"/>
              <a:gd name="connsiteY14" fmla="*/ 1340219 h 1422769"/>
              <a:gd name="connsiteX15" fmla="*/ 335001 w 601701"/>
              <a:gd name="connsiteY15" fmla="*/ 1330694 h 1422769"/>
              <a:gd name="connsiteX16" fmla="*/ 354051 w 601701"/>
              <a:gd name="connsiteY16" fmla="*/ 1327519 h 1422769"/>
              <a:gd name="connsiteX17" fmla="*/ 385801 w 601701"/>
              <a:gd name="connsiteY17" fmla="*/ 1317994 h 1422769"/>
              <a:gd name="connsiteX18" fmla="*/ 414376 w 601701"/>
              <a:gd name="connsiteY18" fmla="*/ 1314819 h 1422769"/>
              <a:gd name="connsiteX19" fmla="*/ 487401 w 601701"/>
              <a:gd name="connsiteY19" fmla="*/ 1305294 h 1422769"/>
              <a:gd name="connsiteX20" fmla="*/ 500101 w 601701"/>
              <a:gd name="connsiteY20" fmla="*/ 1302119 h 1422769"/>
              <a:gd name="connsiteX21" fmla="*/ 522326 w 601701"/>
              <a:gd name="connsiteY21" fmla="*/ 1295769 h 1422769"/>
              <a:gd name="connsiteX22" fmla="*/ 579476 w 601701"/>
              <a:gd name="connsiteY22" fmla="*/ 1286244 h 1422769"/>
              <a:gd name="connsiteX23" fmla="*/ 598526 w 601701"/>
              <a:gd name="connsiteY23" fmla="*/ 1283069 h 1422769"/>
              <a:gd name="connsiteX24" fmla="*/ 595351 w 601701"/>
              <a:gd name="connsiteY24" fmla="*/ 1270369 h 1422769"/>
              <a:gd name="connsiteX25" fmla="*/ 582651 w 601701"/>
              <a:gd name="connsiteY25" fmla="*/ 1251319 h 1422769"/>
              <a:gd name="connsiteX26" fmla="*/ 582651 w 601701"/>
              <a:gd name="connsiteY26" fmla="*/ 1203694 h 1422769"/>
              <a:gd name="connsiteX27" fmla="*/ 595351 w 601701"/>
              <a:gd name="connsiteY27" fmla="*/ 1190994 h 1422769"/>
              <a:gd name="connsiteX28" fmla="*/ 601701 w 601701"/>
              <a:gd name="connsiteY28" fmla="*/ 1181469 h 1422769"/>
              <a:gd name="connsiteX29" fmla="*/ 595351 w 601701"/>
              <a:gd name="connsiteY29" fmla="*/ 1165594 h 1422769"/>
              <a:gd name="connsiteX30" fmla="*/ 541376 w 601701"/>
              <a:gd name="connsiteY30" fmla="*/ 1146544 h 1422769"/>
              <a:gd name="connsiteX31" fmla="*/ 528676 w 601701"/>
              <a:gd name="connsiteY31" fmla="*/ 1140194 h 1422769"/>
              <a:gd name="connsiteX32" fmla="*/ 519151 w 601701"/>
              <a:gd name="connsiteY32" fmla="*/ 1137019 h 1422769"/>
              <a:gd name="connsiteX33" fmla="*/ 512801 w 601701"/>
              <a:gd name="connsiteY33" fmla="*/ 1127494 h 1422769"/>
              <a:gd name="connsiteX34" fmla="*/ 522326 w 601701"/>
              <a:gd name="connsiteY34" fmla="*/ 1095744 h 1422769"/>
              <a:gd name="connsiteX35" fmla="*/ 538201 w 601701"/>
              <a:gd name="connsiteY35" fmla="*/ 1063994 h 1422769"/>
              <a:gd name="connsiteX36" fmla="*/ 550901 w 601701"/>
              <a:gd name="connsiteY36" fmla="*/ 981444 h 1422769"/>
              <a:gd name="connsiteX37" fmla="*/ 528676 w 601701"/>
              <a:gd name="connsiteY37" fmla="*/ 917945 h 1422769"/>
              <a:gd name="connsiteX38" fmla="*/ 535026 w 601701"/>
              <a:gd name="connsiteY38" fmla="*/ 883019 h 1422769"/>
              <a:gd name="connsiteX39" fmla="*/ 525501 w 601701"/>
              <a:gd name="connsiteY39" fmla="*/ 829044 h 1422769"/>
              <a:gd name="connsiteX40" fmla="*/ 487401 w 601701"/>
              <a:gd name="connsiteY40" fmla="*/ 813169 h 1422769"/>
              <a:gd name="connsiteX41" fmla="*/ 465176 w 601701"/>
              <a:gd name="connsiteY41" fmla="*/ 756019 h 1422769"/>
              <a:gd name="connsiteX42" fmla="*/ 481051 w 601701"/>
              <a:gd name="connsiteY42" fmla="*/ 705220 h 1422769"/>
              <a:gd name="connsiteX43" fmla="*/ 468351 w 601701"/>
              <a:gd name="connsiteY43" fmla="*/ 670294 h 1422769"/>
              <a:gd name="connsiteX44" fmla="*/ 379451 w 601701"/>
              <a:gd name="connsiteY44" fmla="*/ 644895 h 1422769"/>
              <a:gd name="connsiteX45" fmla="*/ 347701 w 601701"/>
              <a:gd name="connsiteY45" fmla="*/ 609969 h 1422769"/>
              <a:gd name="connsiteX46" fmla="*/ 315951 w 601701"/>
              <a:gd name="connsiteY46" fmla="*/ 540119 h 1422769"/>
              <a:gd name="connsiteX47" fmla="*/ 306426 w 601701"/>
              <a:gd name="connsiteY47" fmla="*/ 467094 h 1422769"/>
              <a:gd name="connsiteX48" fmla="*/ 360401 w 601701"/>
              <a:gd name="connsiteY48" fmla="*/ 409945 h 1422769"/>
              <a:gd name="connsiteX49" fmla="*/ 388976 w 601701"/>
              <a:gd name="connsiteY49" fmla="*/ 394069 h 1422769"/>
              <a:gd name="connsiteX50" fmla="*/ 392151 w 601701"/>
              <a:gd name="connsiteY50" fmla="*/ 317869 h 1422769"/>
              <a:gd name="connsiteX51" fmla="*/ 439776 w 601701"/>
              <a:gd name="connsiteY51" fmla="*/ 257544 h 1422769"/>
              <a:gd name="connsiteX52" fmla="*/ 423901 w 601701"/>
              <a:gd name="connsiteY52" fmla="*/ 203569 h 1422769"/>
              <a:gd name="connsiteX53" fmla="*/ 487401 w 601701"/>
              <a:gd name="connsiteY53" fmla="*/ 130544 h 1422769"/>
              <a:gd name="connsiteX54" fmla="*/ 547726 w 601701"/>
              <a:gd name="connsiteY54" fmla="*/ 67044 h 1422769"/>
              <a:gd name="connsiteX55" fmla="*/ 557251 w 601701"/>
              <a:gd name="connsiteY55" fmla="*/ 369 h 1422769"/>
              <a:gd name="connsiteX56" fmla="*/ 471526 w 601701"/>
              <a:gd name="connsiteY56" fmla="*/ 41644 h 1422769"/>
              <a:gd name="connsiteX57" fmla="*/ 354051 w 601701"/>
              <a:gd name="connsiteY57" fmla="*/ 73394 h 1422769"/>
              <a:gd name="connsiteX58" fmla="*/ 303251 w 601701"/>
              <a:gd name="connsiteY58" fmla="*/ 114669 h 1422769"/>
              <a:gd name="connsiteX59" fmla="*/ 242926 w 601701"/>
              <a:gd name="connsiteY59" fmla="*/ 130544 h 1422769"/>
              <a:gd name="connsiteX60" fmla="*/ 169901 w 601701"/>
              <a:gd name="connsiteY60" fmla="*/ 194044 h 1422769"/>
              <a:gd name="connsiteX61" fmla="*/ 154026 w 601701"/>
              <a:gd name="connsiteY61" fmla="*/ 257544 h 1422769"/>
              <a:gd name="connsiteX62" fmla="*/ 150851 w 601701"/>
              <a:gd name="connsiteY62" fmla="*/ 267069 h 1422769"/>
              <a:gd name="connsiteX63" fmla="*/ 157201 w 601701"/>
              <a:gd name="connsiteY63" fmla="*/ 368669 h 1422769"/>
              <a:gd name="connsiteX64" fmla="*/ 160376 w 601701"/>
              <a:gd name="connsiteY64" fmla="*/ 384544 h 1422769"/>
              <a:gd name="connsiteX65" fmla="*/ 166726 w 601701"/>
              <a:gd name="connsiteY65" fmla="*/ 514719 h 1422769"/>
              <a:gd name="connsiteX66" fmla="*/ 169901 w 601701"/>
              <a:gd name="connsiteY66" fmla="*/ 536944 h 1422769"/>
              <a:gd name="connsiteX67" fmla="*/ 176251 w 601701"/>
              <a:gd name="connsiteY67" fmla="*/ 559169 h 1422769"/>
              <a:gd name="connsiteX68" fmla="*/ 182601 w 601701"/>
              <a:gd name="connsiteY68" fmla="*/ 584569 h 1422769"/>
              <a:gd name="connsiteX69" fmla="*/ 185776 w 601701"/>
              <a:gd name="connsiteY69" fmla="*/ 597269 h 1422769"/>
              <a:gd name="connsiteX70" fmla="*/ 182601 w 601701"/>
              <a:gd name="connsiteY70" fmla="*/ 644894 h 1422769"/>
              <a:gd name="connsiteX71" fmla="*/ 176251 w 601701"/>
              <a:gd name="connsiteY71" fmla="*/ 657594 h 1422769"/>
              <a:gd name="connsiteX72" fmla="*/ 160376 w 601701"/>
              <a:gd name="connsiteY72" fmla="*/ 695694 h 1422769"/>
              <a:gd name="connsiteX73" fmla="*/ 150851 w 601701"/>
              <a:gd name="connsiteY73" fmla="*/ 717919 h 1422769"/>
              <a:gd name="connsiteX74" fmla="*/ 141326 w 601701"/>
              <a:gd name="connsiteY74" fmla="*/ 743319 h 1422769"/>
              <a:gd name="connsiteX75" fmla="*/ 134976 w 601701"/>
              <a:gd name="connsiteY75" fmla="*/ 781419 h 1422769"/>
              <a:gd name="connsiteX76" fmla="*/ 128626 w 601701"/>
              <a:gd name="connsiteY76" fmla="*/ 806819 h 1422769"/>
              <a:gd name="connsiteX77" fmla="*/ 125451 w 601701"/>
              <a:gd name="connsiteY77" fmla="*/ 822694 h 1422769"/>
              <a:gd name="connsiteX78" fmla="*/ 119101 w 601701"/>
              <a:gd name="connsiteY78" fmla="*/ 844919 h 1422769"/>
              <a:gd name="connsiteX79" fmla="*/ 112751 w 601701"/>
              <a:gd name="connsiteY79" fmla="*/ 873494 h 1422769"/>
              <a:gd name="connsiteX80" fmla="*/ 109576 w 601701"/>
              <a:gd name="connsiteY80" fmla="*/ 895719 h 1422769"/>
              <a:gd name="connsiteX81" fmla="*/ 103226 w 601701"/>
              <a:gd name="connsiteY81" fmla="*/ 933819 h 1422769"/>
              <a:gd name="connsiteX82" fmla="*/ 96876 w 601701"/>
              <a:gd name="connsiteY82" fmla="*/ 978269 h 1422769"/>
              <a:gd name="connsiteX83" fmla="*/ 87351 w 601701"/>
              <a:gd name="connsiteY83" fmla="*/ 1000494 h 1422769"/>
              <a:gd name="connsiteX84" fmla="*/ 84176 w 601701"/>
              <a:gd name="connsiteY84" fmla="*/ 1016369 h 1422769"/>
              <a:gd name="connsiteX85" fmla="*/ 74651 w 601701"/>
              <a:gd name="connsiteY85" fmla="*/ 1041769 h 1422769"/>
              <a:gd name="connsiteX86" fmla="*/ 61951 w 601701"/>
              <a:gd name="connsiteY86" fmla="*/ 1089394 h 1422769"/>
              <a:gd name="connsiteX87" fmla="*/ 58776 w 601701"/>
              <a:gd name="connsiteY87" fmla="*/ 1105269 h 1422769"/>
              <a:gd name="connsiteX88" fmla="*/ 39726 w 601701"/>
              <a:gd name="connsiteY88" fmla="*/ 1152894 h 1422769"/>
              <a:gd name="connsiteX89" fmla="*/ 27026 w 601701"/>
              <a:gd name="connsiteY89" fmla="*/ 1178294 h 1422769"/>
              <a:gd name="connsiteX90" fmla="*/ 20676 w 601701"/>
              <a:gd name="connsiteY90" fmla="*/ 1200519 h 1422769"/>
              <a:gd name="connsiteX91" fmla="*/ 17501 w 601701"/>
              <a:gd name="connsiteY91" fmla="*/ 1210044 h 1422769"/>
              <a:gd name="connsiteX92" fmla="*/ 11151 w 601701"/>
              <a:gd name="connsiteY92" fmla="*/ 1219569 h 1422769"/>
              <a:gd name="connsiteX93" fmla="*/ 4801 w 601701"/>
              <a:gd name="connsiteY93" fmla="*/ 1381494 h 1422769"/>
              <a:gd name="connsiteX94" fmla="*/ 14326 w 601701"/>
              <a:gd name="connsiteY94" fmla="*/ 1416419 h 1422769"/>
              <a:gd name="connsiteX95" fmla="*/ 36551 w 601701"/>
              <a:gd name="connsiteY95" fmla="*/ 1416419 h 1422769"/>
              <a:gd name="connsiteX0" fmla="*/ 36551 w 601701"/>
              <a:gd name="connsiteY0" fmla="*/ 1416419 h 1422769"/>
              <a:gd name="connsiteX1" fmla="*/ 52426 w 601701"/>
              <a:gd name="connsiteY1" fmla="*/ 1413244 h 1422769"/>
              <a:gd name="connsiteX2" fmla="*/ 61951 w 601701"/>
              <a:gd name="connsiteY2" fmla="*/ 1419594 h 1422769"/>
              <a:gd name="connsiteX3" fmla="*/ 74651 w 601701"/>
              <a:gd name="connsiteY3" fmla="*/ 1422769 h 1422769"/>
              <a:gd name="connsiteX4" fmla="*/ 109576 w 601701"/>
              <a:gd name="connsiteY4" fmla="*/ 1416419 h 1422769"/>
              <a:gd name="connsiteX5" fmla="*/ 119101 w 601701"/>
              <a:gd name="connsiteY5" fmla="*/ 1410069 h 1422769"/>
              <a:gd name="connsiteX6" fmla="*/ 131801 w 601701"/>
              <a:gd name="connsiteY6" fmla="*/ 1403719 h 1422769"/>
              <a:gd name="connsiteX7" fmla="*/ 141326 w 601701"/>
              <a:gd name="connsiteY7" fmla="*/ 1400544 h 1422769"/>
              <a:gd name="connsiteX8" fmla="*/ 173076 w 601701"/>
              <a:gd name="connsiteY8" fmla="*/ 1381494 h 1422769"/>
              <a:gd name="connsiteX9" fmla="*/ 185776 w 601701"/>
              <a:gd name="connsiteY9" fmla="*/ 1378319 h 1422769"/>
              <a:gd name="connsiteX10" fmla="*/ 233401 w 601701"/>
              <a:gd name="connsiteY10" fmla="*/ 1362444 h 1422769"/>
              <a:gd name="connsiteX11" fmla="*/ 246101 w 601701"/>
              <a:gd name="connsiteY11" fmla="*/ 1359269 h 1422769"/>
              <a:gd name="connsiteX12" fmla="*/ 258801 w 601701"/>
              <a:gd name="connsiteY12" fmla="*/ 1356094 h 1422769"/>
              <a:gd name="connsiteX13" fmla="*/ 268326 w 601701"/>
              <a:gd name="connsiteY13" fmla="*/ 1349744 h 1422769"/>
              <a:gd name="connsiteX14" fmla="*/ 309601 w 601701"/>
              <a:gd name="connsiteY14" fmla="*/ 1340219 h 1422769"/>
              <a:gd name="connsiteX15" fmla="*/ 335001 w 601701"/>
              <a:gd name="connsiteY15" fmla="*/ 1330694 h 1422769"/>
              <a:gd name="connsiteX16" fmla="*/ 354051 w 601701"/>
              <a:gd name="connsiteY16" fmla="*/ 1327519 h 1422769"/>
              <a:gd name="connsiteX17" fmla="*/ 385801 w 601701"/>
              <a:gd name="connsiteY17" fmla="*/ 1317994 h 1422769"/>
              <a:gd name="connsiteX18" fmla="*/ 414376 w 601701"/>
              <a:gd name="connsiteY18" fmla="*/ 1314819 h 1422769"/>
              <a:gd name="connsiteX19" fmla="*/ 487401 w 601701"/>
              <a:gd name="connsiteY19" fmla="*/ 1305294 h 1422769"/>
              <a:gd name="connsiteX20" fmla="*/ 500101 w 601701"/>
              <a:gd name="connsiteY20" fmla="*/ 1302119 h 1422769"/>
              <a:gd name="connsiteX21" fmla="*/ 522326 w 601701"/>
              <a:gd name="connsiteY21" fmla="*/ 1295769 h 1422769"/>
              <a:gd name="connsiteX22" fmla="*/ 579476 w 601701"/>
              <a:gd name="connsiteY22" fmla="*/ 1286244 h 1422769"/>
              <a:gd name="connsiteX23" fmla="*/ 598526 w 601701"/>
              <a:gd name="connsiteY23" fmla="*/ 1283069 h 1422769"/>
              <a:gd name="connsiteX24" fmla="*/ 595351 w 601701"/>
              <a:gd name="connsiteY24" fmla="*/ 1270369 h 1422769"/>
              <a:gd name="connsiteX25" fmla="*/ 582651 w 601701"/>
              <a:gd name="connsiteY25" fmla="*/ 1251319 h 1422769"/>
              <a:gd name="connsiteX26" fmla="*/ 582651 w 601701"/>
              <a:gd name="connsiteY26" fmla="*/ 1203694 h 1422769"/>
              <a:gd name="connsiteX27" fmla="*/ 595351 w 601701"/>
              <a:gd name="connsiteY27" fmla="*/ 1190994 h 1422769"/>
              <a:gd name="connsiteX28" fmla="*/ 601701 w 601701"/>
              <a:gd name="connsiteY28" fmla="*/ 1181469 h 1422769"/>
              <a:gd name="connsiteX29" fmla="*/ 595351 w 601701"/>
              <a:gd name="connsiteY29" fmla="*/ 1165594 h 1422769"/>
              <a:gd name="connsiteX30" fmla="*/ 541376 w 601701"/>
              <a:gd name="connsiteY30" fmla="*/ 1146544 h 1422769"/>
              <a:gd name="connsiteX31" fmla="*/ 528676 w 601701"/>
              <a:gd name="connsiteY31" fmla="*/ 1140194 h 1422769"/>
              <a:gd name="connsiteX32" fmla="*/ 519151 w 601701"/>
              <a:gd name="connsiteY32" fmla="*/ 1137019 h 1422769"/>
              <a:gd name="connsiteX33" fmla="*/ 512801 w 601701"/>
              <a:gd name="connsiteY33" fmla="*/ 1127494 h 1422769"/>
              <a:gd name="connsiteX34" fmla="*/ 522326 w 601701"/>
              <a:gd name="connsiteY34" fmla="*/ 1095744 h 1422769"/>
              <a:gd name="connsiteX35" fmla="*/ 538201 w 601701"/>
              <a:gd name="connsiteY35" fmla="*/ 1063994 h 1422769"/>
              <a:gd name="connsiteX36" fmla="*/ 528676 w 601701"/>
              <a:gd name="connsiteY36" fmla="*/ 917945 h 1422769"/>
              <a:gd name="connsiteX37" fmla="*/ 535026 w 601701"/>
              <a:gd name="connsiteY37" fmla="*/ 883019 h 1422769"/>
              <a:gd name="connsiteX38" fmla="*/ 525501 w 601701"/>
              <a:gd name="connsiteY38" fmla="*/ 829044 h 1422769"/>
              <a:gd name="connsiteX39" fmla="*/ 487401 w 601701"/>
              <a:gd name="connsiteY39" fmla="*/ 813169 h 1422769"/>
              <a:gd name="connsiteX40" fmla="*/ 465176 w 601701"/>
              <a:gd name="connsiteY40" fmla="*/ 756019 h 1422769"/>
              <a:gd name="connsiteX41" fmla="*/ 481051 w 601701"/>
              <a:gd name="connsiteY41" fmla="*/ 705220 h 1422769"/>
              <a:gd name="connsiteX42" fmla="*/ 468351 w 601701"/>
              <a:gd name="connsiteY42" fmla="*/ 670294 h 1422769"/>
              <a:gd name="connsiteX43" fmla="*/ 379451 w 601701"/>
              <a:gd name="connsiteY43" fmla="*/ 644895 h 1422769"/>
              <a:gd name="connsiteX44" fmla="*/ 347701 w 601701"/>
              <a:gd name="connsiteY44" fmla="*/ 609969 h 1422769"/>
              <a:gd name="connsiteX45" fmla="*/ 315951 w 601701"/>
              <a:gd name="connsiteY45" fmla="*/ 540119 h 1422769"/>
              <a:gd name="connsiteX46" fmla="*/ 306426 w 601701"/>
              <a:gd name="connsiteY46" fmla="*/ 467094 h 1422769"/>
              <a:gd name="connsiteX47" fmla="*/ 360401 w 601701"/>
              <a:gd name="connsiteY47" fmla="*/ 409945 h 1422769"/>
              <a:gd name="connsiteX48" fmla="*/ 388976 w 601701"/>
              <a:gd name="connsiteY48" fmla="*/ 394069 h 1422769"/>
              <a:gd name="connsiteX49" fmla="*/ 392151 w 601701"/>
              <a:gd name="connsiteY49" fmla="*/ 317869 h 1422769"/>
              <a:gd name="connsiteX50" fmla="*/ 439776 w 601701"/>
              <a:gd name="connsiteY50" fmla="*/ 257544 h 1422769"/>
              <a:gd name="connsiteX51" fmla="*/ 423901 w 601701"/>
              <a:gd name="connsiteY51" fmla="*/ 203569 h 1422769"/>
              <a:gd name="connsiteX52" fmla="*/ 487401 w 601701"/>
              <a:gd name="connsiteY52" fmla="*/ 130544 h 1422769"/>
              <a:gd name="connsiteX53" fmla="*/ 547726 w 601701"/>
              <a:gd name="connsiteY53" fmla="*/ 67044 h 1422769"/>
              <a:gd name="connsiteX54" fmla="*/ 557251 w 601701"/>
              <a:gd name="connsiteY54" fmla="*/ 369 h 1422769"/>
              <a:gd name="connsiteX55" fmla="*/ 471526 w 601701"/>
              <a:gd name="connsiteY55" fmla="*/ 41644 h 1422769"/>
              <a:gd name="connsiteX56" fmla="*/ 354051 w 601701"/>
              <a:gd name="connsiteY56" fmla="*/ 73394 h 1422769"/>
              <a:gd name="connsiteX57" fmla="*/ 303251 w 601701"/>
              <a:gd name="connsiteY57" fmla="*/ 114669 h 1422769"/>
              <a:gd name="connsiteX58" fmla="*/ 242926 w 601701"/>
              <a:gd name="connsiteY58" fmla="*/ 130544 h 1422769"/>
              <a:gd name="connsiteX59" fmla="*/ 169901 w 601701"/>
              <a:gd name="connsiteY59" fmla="*/ 194044 h 1422769"/>
              <a:gd name="connsiteX60" fmla="*/ 154026 w 601701"/>
              <a:gd name="connsiteY60" fmla="*/ 257544 h 1422769"/>
              <a:gd name="connsiteX61" fmla="*/ 150851 w 601701"/>
              <a:gd name="connsiteY61" fmla="*/ 267069 h 1422769"/>
              <a:gd name="connsiteX62" fmla="*/ 157201 w 601701"/>
              <a:gd name="connsiteY62" fmla="*/ 368669 h 1422769"/>
              <a:gd name="connsiteX63" fmla="*/ 160376 w 601701"/>
              <a:gd name="connsiteY63" fmla="*/ 384544 h 1422769"/>
              <a:gd name="connsiteX64" fmla="*/ 166726 w 601701"/>
              <a:gd name="connsiteY64" fmla="*/ 514719 h 1422769"/>
              <a:gd name="connsiteX65" fmla="*/ 169901 w 601701"/>
              <a:gd name="connsiteY65" fmla="*/ 536944 h 1422769"/>
              <a:gd name="connsiteX66" fmla="*/ 176251 w 601701"/>
              <a:gd name="connsiteY66" fmla="*/ 559169 h 1422769"/>
              <a:gd name="connsiteX67" fmla="*/ 182601 w 601701"/>
              <a:gd name="connsiteY67" fmla="*/ 584569 h 1422769"/>
              <a:gd name="connsiteX68" fmla="*/ 185776 w 601701"/>
              <a:gd name="connsiteY68" fmla="*/ 597269 h 1422769"/>
              <a:gd name="connsiteX69" fmla="*/ 182601 w 601701"/>
              <a:gd name="connsiteY69" fmla="*/ 644894 h 1422769"/>
              <a:gd name="connsiteX70" fmla="*/ 176251 w 601701"/>
              <a:gd name="connsiteY70" fmla="*/ 657594 h 1422769"/>
              <a:gd name="connsiteX71" fmla="*/ 160376 w 601701"/>
              <a:gd name="connsiteY71" fmla="*/ 695694 h 1422769"/>
              <a:gd name="connsiteX72" fmla="*/ 150851 w 601701"/>
              <a:gd name="connsiteY72" fmla="*/ 717919 h 1422769"/>
              <a:gd name="connsiteX73" fmla="*/ 141326 w 601701"/>
              <a:gd name="connsiteY73" fmla="*/ 743319 h 1422769"/>
              <a:gd name="connsiteX74" fmla="*/ 134976 w 601701"/>
              <a:gd name="connsiteY74" fmla="*/ 781419 h 1422769"/>
              <a:gd name="connsiteX75" fmla="*/ 128626 w 601701"/>
              <a:gd name="connsiteY75" fmla="*/ 806819 h 1422769"/>
              <a:gd name="connsiteX76" fmla="*/ 125451 w 601701"/>
              <a:gd name="connsiteY76" fmla="*/ 822694 h 1422769"/>
              <a:gd name="connsiteX77" fmla="*/ 119101 w 601701"/>
              <a:gd name="connsiteY77" fmla="*/ 844919 h 1422769"/>
              <a:gd name="connsiteX78" fmla="*/ 112751 w 601701"/>
              <a:gd name="connsiteY78" fmla="*/ 873494 h 1422769"/>
              <a:gd name="connsiteX79" fmla="*/ 109576 w 601701"/>
              <a:gd name="connsiteY79" fmla="*/ 895719 h 1422769"/>
              <a:gd name="connsiteX80" fmla="*/ 103226 w 601701"/>
              <a:gd name="connsiteY80" fmla="*/ 933819 h 1422769"/>
              <a:gd name="connsiteX81" fmla="*/ 96876 w 601701"/>
              <a:gd name="connsiteY81" fmla="*/ 978269 h 1422769"/>
              <a:gd name="connsiteX82" fmla="*/ 87351 w 601701"/>
              <a:gd name="connsiteY82" fmla="*/ 1000494 h 1422769"/>
              <a:gd name="connsiteX83" fmla="*/ 84176 w 601701"/>
              <a:gd name="connsiteY83" fmla="*/ 1016369 h 1422769"/>
              <a:gd name="connsiteX84" fmla="*/ 74651 w 601701"/>
              <a:gd name="connsiteY84" fmla="*/ 1041769 h 1422769"/>
              <a:gd name="connsiteX85" fmla="*/ 61951 w 601701"/>
              <a:gd name="connsiteY85" fmla="*/ 1089394 h 1422769"/>
              <a:gd name="connsiteX86" fmla="*/ 58776 w 601701"/>
              <a:gd name="connsiteY86" fmla="*/ 1105269 h 1422769"/>
              <a:gd name="connsiteX87" fmla="*/ 39726 w 601701"/>
              <a:gd name="connsiteY87" fmla="*/ 1152894 h 1422769"/>
              <a:gd name="connsiteX88" fmla="*/ 27026 w 601701"/>
              <a:gd name="connsiteY88" fmla="*/ 1178294 h 1422769"/>
              <a:gd name="connsiteX89" fmla="*/ 20676 w 601701"/>
              <a:gd name="connsiteY89" fmla="*/ 1200519 h 1422769"/>
              <a:gd name="connsiteX90" fmla="*/ 17501 w 601701"/>
              <a:gd name="connsiteY90" fmla="*/ 1210044 h 1422769"/>
              <a:gd name="connsiteX91" fmla="*/ 11151 w 601701"/>
              <a:gd name="connsiteY91" fmla="*/ 1219569 h 1422769"/>
              <a:gd name="connsiteX92" fmla="*/ 4801 w 601701"/>
              <a:gd name="connsiteY92" fmla="*/ 1381494 h 1422769"/>
              <a:gd name="connsiteX93" fmla="*/ 14326 w 601701"/>
              <a:gd name="connsiteY93" fmla="*/ 1416419 h 1422769"/>
              <a:gd name="connsiteX94" fmla="*/ 36551 w 601701"/>
              <a:gd name="connsiteY94" fmla="*/ 1416419 h 1422769"/>
              <a:gd name="connsiteX0" fmla="*/ 36551 w 601701"/>
              <a:gd name="connsiteY0" fmla="*/ 1416419 h 1422769"/>
              <a:gd name="connsiteX1" fmla="*/ 52426 w 601701"/>
              <a:gd name="connsiteY1" fmla="*/ 1413244 h 1422769"/>
              <a:gd name="connsiteX2" fmla="*/ 61951 w 601701"/>
              <a:gd name="connsiteY2" fmla="*/ 1419594 h 1422769"/>
              <a:gd name="connsiteX3" fmla="*/ 74651 w 601701"/>
              <a:gd name="connsiteY3" fmla="*/ 1422769 h 1422769"/>
              <a:gd name="connsiteX4" fmla="*/ 109576 w 601701"/>
              <a:gd name="connsiteY4" fmla="*/ 1416419 h 1422769"/>
              <a:gd name="connsiteX5" fmla="*/ 119101 w 601701"/>
              <a:gd name="connsiteY5" fmla="*/ 1410069 h 1422769"/>
              <a:gd name="connsiteX6" fmla="*/ 131801 w 601701"/>
              <a:gd name="connsiteY6" fmla="*/ 1403719 h 1422769"/>
              <a:gd name="connsiteX7" fmla="*/ 141326 w 601701"/>
              <a:gd name="connsiteY7" fmla="*/ 1400544 h 1422769"/>
              <a:gd name="connsiteX8" fmla="*/ 173076 w 601701"/>
              <a:gd name="connsiteY8" fmla="*/ 1381494 h 1422769"/>
              <a:gd name="connsiteX9" fmla="*/ 185776 w 601701"/>
              <a:gd name="connsiteY9" fmla="*/ 1378319 h 1422769"/>
              <a:gd name="connsiteX10" fmla="*/ 233401 w 601701"/>
              <a:gd name="connsiteY10" fmla="*/ 1362444 h 1422769"/>
              <a:gd name="connsiteX11" fmla="*/ 246101 w 601701"/>
              <a:gd name="connsiteY11" fmla="*/ 1359269 h 1422769"/>
              <a:gd name="connsiteX12" fmla="*/ 258801 w 601701"/>
              <a:gd name="connsiteY12" fmla="*/ 1356094 h 1422769"/>
              <a:gd name="connsiteX13" fmla="*/ 268326 w 601701"/>
              <a:gd name="connsiteY13" fmla="*/ 1349744 h 1422769"/>
              <a:gd name="connsiteX14" fmla="*/ 309601 w 601701"/>
              <a:gd name="connsiteY14" fmla="*/ 1340219 h 1422769"/>
              <a:gd name="connsiteX15" fmla="*/ 335001 w 601701"/>
              <a:gd name="connsiteY15" fmla="*/ 1330694 h 1422769"/>
              <a:gd name="connsiteX16" fmla="*/ 354051 w 601701"/>
              <a:gd name="connsiteY16" fmla="*/ 1327519 h 1422769"/>
              <a:gd name="connsiteX17" fmla="*/ 385801 w 601701"/>
              <a:gd name="connsiteY17" fmla="*/ 1317994 h 1422769"/>
              <a:gd name="connsiteX18" fmla="*/ 414376 w 601701"/>
              <a:gd name="connsiteY18" fmla="*/ 1314819 h 1422769"/>
              <a:gd name="connsiteX19" fmla="*/ 487401 w 601701"/>
              <a:gd name="connsiteY19" fmla="*/ 1305294 h 1422769"/>
              <a:gd name="connsiteX20" fmla="*/ 500101 w 601701"/>
              <a:gd name="connsiteY20" fmla="*/ 1302119 h 1422769"/>
              <a:gd name="connsiteX21" fmla="*/ 522326 w 601701"/>
              <a:gd name="connsiteY21" fmla="*/ 1295769 h 1422769"/>
              <a:gd name="connsiteX22" fmla="*/ 579476 w 601701"/>
              <a:gd name="connsiteY22" fmla="*/ 1286244 h 1422769"/>
              <a:gd name="connsiteX23" fmla="*/ 598526 w 601701"/>
              <a:gd name="connsiteY23" fmla="*/ 1283069 h 1422769"/>
              <a:gd name="connsiteX24" fmla="*/ 595351 w 601701"/>
              <a:gd name="connsiteY24" fmla="*/ 1270369 h 1422769"/>
              <a:gd name="connsiteX25" fmla="*/ 582651 w 601701"/>
              <a:gd name="connsiteY25" fmla="*/ 1251319 h 1422769"/>
              <a:gd name="connsiteX26" fmla="*/ 582651 w 601701"/>
              <a:gd name="connsiteY26" fmla="*/ 1203694 h 1422769"/>
              <a:gd name="connsiteX27" fmla="*/ 595351 w 601701"/>
              <a:gd name="connsiteY27" fmla="*/ 1190994 h 1422769"/>
              <a:gd name="connsiteX28" fmla="*/ 601701 w 601701"/>
              <a:gd name="connsiteY28" fmla="*/ 1181469 h 1422769"/>
              <a:gd name="connsiteX29" fmla="*/ 595351 w 601701"/>
              <a:gd name="connsiteY29" fmla="*/ 1165594 h 1422769"/>
              <a:gd name="connsiteX30" fmla="*/ 541376 w 601701"/>
              <a:gd name="connsiteY30" fmla="*/ 1146544 h 1422769"/>
              <a:gd name="connsiteX31" fmla="*/ 528676 w 601701"/>
              <a:gd name="connsiteY31" fmla="*/ 1140194 h 1422769"/>
              <a:gd name="connsiteX32" fmla="*/ 519151 w 601701"/>
              <a:gd name="connsiteY32" fmla="*/ 1137019 h 1422769"/>
              <a:gd name="connsiteX33" fmla="*/ 512801 w 601701"/>
              <a:gd name="connsiteY33" fmla="*/ 1127494 h 1422769"/>
              <a:gd name="connsiteX34" fmla="*/ 522326 w 601701"/>
              <a:gd name="connsiteY34" fmla="*/ 1095744 h 1422769"/>
              <a:gd name="connsiteX35" fmla="*/ 538201 w 601701"/>
              <a:gd name="connsiteY35" fmla="*/ 1063994 h 1422769"/>
              <a:gd name="connsiteX36" fmla="*/ 538201 w 601701"/>
              <a:gd name="connsiteY36" fmla="*/ 990970 h 1422769"/>
              <a:gd name="connsiteX37" fmla="*/ 528676 w 601701"/>
              <a:gd name="connsiteY37" fmla="*/ 917945 h 1422769"/>
              <a:gd name="connsiteX38" fmla="*/ 535026 w 601701"/>
              <a:gd name="connsiteY38" fmla="*/ 883019 h 1422769"/>
              <a:gd name="connsiteX39" fmla="*/ 525501 w 601701"/>
              <a:gd name="connsiteY39" fmla="*/ 829044 h 1422769"/>
              <a:gd name="connsiteX40" fmla="*/ 487401 w 601701"/>
              <a:gd name="connsiteY40" fmla="*/ 813169 h 1422769"/>
              <a:gd name="connsiteX41" fmla="*/ 465176 w 601701"/>
              <a:gd name="connsiteY41" fmla="*/ 756019 h 1422769"/>
              <a:gd name="connsiteX42" fmla="*/ 481051 w 601701"/>
              <a:gd name="connsiteY42" fmla="*/ 705220 h 1422769"/>
              <a:gd name="connsiteX43" fmla="*/ 468351 w 601701"/>
              <a:gd name="connsiteY43" fmla="*/ 670294 h 1422769"/>
              <a:gd name="connsiteX44" fmla="*/ 379451 w 601701"/>
              <a:gd name="connsiteY44" fmla="*/ 644895 h 1422769"/>
              <a:gd name="connsiteX45" fmla="*/ 347701 w 601701"/>
              <a:gd name="connsiteY45" fmla="*/ 609969 h 1422769"/>
              <a:gd name="connsiteX46" fmla="*/ 315951 w 601701"/>
              <a:gd name="connsiteY46" fmla="*/ 540119 h 1422769"/>
              <a:gd name="connsiteX47" fmla="*/ 306426 w 601701"/>
              <a:gd name="connsiteY47" fmla="*/ 467094 h 1422769"/>
              <a:gd name="connsiteX48" fmla="*/ 360401 w 601701"/>
              <a:gd name="connsiteY48" fmla="*/ 409945 h 1422769"/>
              <a:gd name="connsiteX49" fmla="*/ 388976 w 601701"/>
              <a:gd name="connsiteY49" fmla="*/ 394069 h 1422769"/>
              <a:gd name="connsiteX50" fmla="*/ 392151 w 601701"/>
              <a:gd name="connsiteY50" fmla="*/ 317869 h 1422769"/>
              <a:gd name="connsiteX51" fmla="*/ 439776 w 601701"/>
              <a:gd name="connsiteY51" fmla="*/ 257544 h 1422769"/>
              <a:gd name="connsiteX52" fmla="*/ 423901 w 601701"/>
              <a:gd name="connsiteY52" fmla="*/ 203569 h 1422769"/>
              <a:gd name="connsiteX53" fmla="*/ 487401 w 601701"/>
              <a:gd name="connsiteY53" fmla="*/ 130544 h 1422769"/>
              <a:gd name="connsiteX54" fmla="*/ 547726 w 601701"/>
              <a:gd name="connsiteY54" fmla="*/ 67044 h 1422769"/>
              <a:gd name="connsiteX55" fmla="*/ 557251 w 601701"/>
              <a:gd name="connsiteY55" fmla="*/ 369 h 1422769"/>
              <a:gd name="connsiteX56" fmla="*/ 471526 w 601701"/>
              <a:gd name="connsiteY56" fmla="*/ 41644 h 1422769"/>
              <a:gd name="connsiteX57" fmla="*/ 354051 w 601701"/>
              <a:gd name="connsiteY57" fmla="*/ 73394 h 1422769"/>
              <a:gd name="connsiteX58" fmla="*/ 303251 w 601701"/>
              <a:gd name="connsiteY58" fmla="*/ 114669 h 1422769"/>
              <a:gd name="connsiteX59" fmla="*/ 242926 w 601701"/>
              <a:gd name="connsiteY59" fmla="*/ 130544 h 1422769"/>
              <a:gd name="connsiteX60" fmla="*/ 169901 w 601701"/>
              <a:gd name="connsiteY60" fmla="*/ 194044 h 1422769"/>
              <a:gd name="connsiteX61" fmla="*/ 154026 w 601701"/>
              <a:gd name="connsiteY61" fmla="*/ 257544 h 1422769"/>
              <a:gd name="connsiteX62" fmla="*/ 150851 w 601701"/>
              <a:gd name="connsiteY62" fmla="*/ 267069 h 1422769"/>
              <a:gd name="connsiteX63" fmla="*/ 157201 w 601701"/>
              <a:gd name="connsiteY63" fmla="*/ 368669 h 1422769"/>
              <a:gd name="connsiteX64" fmla="*/ 160376 w 601701"/>
              <a:gd name="connsiteY64" fmla="*/ 384544 h 1422769"/>
              <a:gd name="connsiteX65" fmla="*/ 166726 w 601701"/>
              <a:gd name="connsiteY65" fmla="*/ 514719 h 1422769"/>
              <a:gd name="connsiteX66" fmla="*/ 169901 w 601701"/>
              <a:gd name="connsiteY66" fmla="*/ 536944 h 1422769"/>
              <a:gd name="connsiteX67" fmla="*/ 176251 w 601701"/>
              <a:gd name="connsiteY67" fmla="*/ 559169 h 1422769"/>
              <a:gd name="connsiteX68" fmla="*/ 182601 w 601701"/>
              <a:gd name="connsiteY68" fmla="*/ 584569 h 1422769"/>
              <a:gd name="connsiteX69" fmla="*/ 185776 w 601701"/>
              <a:gd name="connsiteY69" fmla="*/ 597269 h 1422769"/>
              <a:gd name="connsiteX70" fmla="*/ 182601 w 601701"/>
              <a:gd name="connsiteY70" fmla="*/ 644894 h 1422769"/>
              <a:gd name="connsiteX71" fmla="*/ 176251 w 601701"/>
              <a:gd name="connsiteY71" fmla="*/ 657594 h 1422769"/>
              <a:gd name="connsiteX72" fmla="*/ 160376 w 601701"/>
              <a:gd name="connsiteY72" fmla="*/ 695694 h 1422769"/>
              <a:gd name="connsiteX73" fmla="*/ 150851 w 601701"/>
              <a:gd name="connsiteY73" fmla="*/ 717919 h 1422769"/>
              <a:gd name="connsiteX74" fmla="*/ 141326 w 601701"/>
              <a:gd name="connsiteY74" fmla="*/ 743319 h 1422769"/>
              <a:gd name="connsiteX75" fmla="*/ 134976 w 601701"/>
              <a:gd name="connsiteY75" fmla="*/ 781419 h 1422769"/>
              <a:gd name="connsiteX76" fmla="*/ 128626 w 601701"/>
              <a:gd name="connsiteY76" fmla="*/ 806819 h 1422769"/>
              <a:gd name="connsiteX77" fmla="*/ 125451 w 601701"/>
              <a:gd name="connsiteY77" fmla="*/ 822694 h 1422769"/>
              <a:gd name="connsiteX78" fmla="*/ 119101 w 601701"/>
              <a:gd name="connsiteY78" fmla="*/ 844919 h 1422769"/>
              <a:gd name="connsiteX79" fmla="*/ 112751 w 601701"/>
              <a:gd name="connsiteY79" fmla="*/ 873494 h 1422769"/>
              <a:gd name="connsiteX80" fmla="*/ 109576 w 601701"/>
              <a:gd name="connsiteY80" fmla="*/ 895719 h 1422769"/>
              <a:gd name="connsiteX81" fmla="*/ 103226 w 601701"/>
              <a:gd name="connsiteY81" fmla="*/ 933819 h 1422769"/>
              <a:gd name="connsiteX82" fmla="*/ 96876 w 601701"/>
              <a:gd name="connsiteY82" fmla="*/ 978269 h 1422769"/>
              <a:gd name="connsiteX83" fmla="*/ 87351 w 601701"/>
              <a:gd name="connsiteY83" fmla="*/ 1000494 h 1422769"/>
              <a:gd name="connsiteX84" fmla="*/ 84176 w 601701"/>
              <a:gd name="connsiteY84" fmla="*/ 1016369 h 1422769"/>
              <a:gd name="connsiteX85" fmla="*/ 74651 w 601701"/>
              <a:gd name="connsiteY85" fmla="*/ 1041769 h 1422769"/>
              <a:gd name="connsiteX86" fmla="*/ 61951 w 601701"/>
              <a:gd name="connsiteY86" fmla="*/ 1089394 h 1422769"/>
              <a:gd name="connsiteX87" fmla="*/ 58776 w 601701"/>
              <a:gd name="connsiteY87" fmla="*/ 1105269 h 1422769"/>
              <a:gd name="connsiteX88" fmla="*/ 39726 w 601701"/>
              <a:gd name="connsiteY88" fmla="*/ 1152894 h 1422769"/>
              <a:gd name="connsiteX89" fmla="*/ 27026 w 601701"/>
              <a:gd name="connsiteY89" fmla="*/ 1178294 h 1422769"/>
              <a:gd name="connsiteX90" fmla="*/ 20676 w 601701"/>
              <a:gd name="connsiteY90" fmla="*/ 1200519 h 1422769"/>
              <a:gd name="connsiteX91" fmla="*/ 17501 w 601701"/>
              <a:gd name="connsiteY91" fmla="*/ 1210044 h 1422769"/>
              <a:gd name="connsiteX92" fmla="*/ 11151 w 601701"/>
              <a:gd name="connsiteY92" fmla="*/ 1219569 h 1422769"/>
              <a:gd name="connsiteX93" fmla="*/ 4801 w 601701"/>
              <a:gd name="connsiteY93" fmla="*/ 1381494 h 1422769"/>
              <a:gd name="connsiteX94" fmla="*/ 14326 w 601701"/>
              <a:gd name="connsiteY94" fmla="*/ 1416419 h 1422769"/>
              <a:gd name="connsiteX95" fmla="*/ 36551 w 601701"/>
              <a:gd name="connsiteY95" fmla="*/ 1416419 h 1422769"/>
              <a:gd name="connsiteX0" fmla="*/ 36551 w 601701"/>
              <a:gd name="connsiteY0" fmla="*/ 1416419 h 1422769"/>
              <a:gd name="connsiteX1" fmla="*/ 52426 w 601701"/>
              <a:gd name="connsiteY1" fmla="*/ 1413244 h 1422769"/>
              <a:gd name="connsiteX2" fmla="*/ 61951 w 601701"/>
              <a:gd name="connsiteY2" fmla="*/ 1419594 h 1422769"/>
              <a:gd name="connsiteX3" fmla="*/ 74651 w 601701"/>
              <a:gd name="connsiteY3" fmla="*/ 1422769 h 1422769"/>
              <a:gd name="connsiteX4" fmla="*/ 109576 w 601701"/>
              <a:gd name="connsiteY4" fmla="*/ 1416419 h 1422769"/>
              <a:gd name="connsiteX5" fmla="*/ 119101 w 601701"/>
              <a:gd name="connsiteY5" fmla="*/ 1410069 h 1422769"/>
              <a:gd name="connsiteX6" fmla="*/ 131801 w 601701"/>
              <a:gd name="connsiteY6" fmla="*/ 1403719 h 1422769"/>
              <a:gd name="connsiteX7" fmla="*/ 141326 w 601701"/>
              <a:gd name="connsiteY7" fmla="*/ 1400544 h 1422769"/>
              <a:gd name="connsiteX8" fmla="*/ 173076 w 601701"/>
              <a:gd name="connsiteY8" fmla="*/ 1381494 h 1422769"/>
              <a:gd name="connsiteX9" fmla="*/ 185776 w 601701"/>
              <a:gd name="connsiteY9" fmla="*/ 1378319 h 1422769"/>
              <a:gd name="connsiteX10" fmla="*/ 233401 w 601701"/>
              <a:gd name="connsiteY10" fmla="*/ 1362444 h 1422769"/>
              <a:gd name="connsiteX11" fmla="*/ 246101 w 601701"/>
              <a:gd name="connsiteY11" fmla="*/ 1359269 h 1422769"/>
              <a:gd name="connsiteX12" fmla="*/ 258801 w 601701"/>
              <a:gd name="connsiteY12" fmla="*/ 1356094 h 1422769"/>
              <a:gd name="connsiteX13" fmla="*/ 268326 w 601701"/>
              <a:gd name="connsiteY13" fmla="*/ 1349744 h 1422769"/>
              <a:gd name="connsiteX14" fmla="*/ 309601 w 601701"/>
              <a:gd name="connsiteY14" fmla="*/ 1340219 h 1422769"/>
              <a:gd name="connsiteX15" fmla="*/ 335001 w 601701"/>
              <a:gd name="connsiteY15" fmla="*/ 1330694 h 1422769"/>
              <a:gd name="connsiteX16" fmla="*/ 354051 w 601701"/>
              <a:gd name="connsiteY16" fmla="*/ 1327519 h 1422769"/>
              <a:gd name="connsiteX17" fmla="*/ 385801 w 601701"/>
              <a:gd name="connsiteY17" fmla="*/ 1317994 h 1422769"/>
              <a:gd name="connsiteX18" fmla="*/ 414376 w 601701"/>
              <a:gd name="connsiteY18" fmla="*/ 1314819 h 1422769"/>
              <a:gd name="connsiteX19" fmla="*/ 487401 w 601701"/>
              <a:gd name="connsiteY19" fmla="*/ 1305294 h 1422769"/>
              <a:gd name="connsiteX20" fmla="*/ 500101 w 601701"/>
              <a:gd name="connsiteY20" fmla="*/ 1302119 h 1422769"/>
              <a:gd name="connsiteX21" fmla="*/ 522326 w 601701"/>
              <a:gd name="connsiteY21" fmla="*/ 1295769 h 1422769"/>
              <a:gd name="connsiteX22" fmla="*/ 579476 w 601701"/>
              <a:gd name="connsiteY22" fmla="*/ 1286244 h 1422769"/>
              <a:gd name="connsiteX23" fmla="*/ 598526 w 601701"/>
              <a:gd name="connsiteY23" fmla="*/ 1283069 h 1422769"/>
              <a:gd name="connsiteX24" fmla="*/ 595351 w 601701"/>
              <a:gd name="connsiteY24" fmla="*/ 1270369 h 1422769"/>
              <a:gd name="connsiteX25" fmla="*/ 582651 w 601701"/>
              <a:gd name="connsiteY25" fmla="*/ 1251319 h 1422769"/>
              <a:gd name="connsiteX26" fmla="*/ 582651 w 601701"/>
              <a:gd name="connsiteY26" fmla="*/ 1203694 h 1422769"/>
              <a:gd name="connsiteX27" fmla="*/ 595351 w 601701"/>
              <a:gd name="connsiteY27" fmla="*/ 1190994 h 1422769"/>
              <a:gd name="connsiteX28" fmla="*/ 601701 w 601701"/>
              <a:gd name="connsiteY28" fmla="*/ 1181469 h 1422769"/>
              <a:gd name="connsiteX29" fmla="*/ 595351 w 601701"/>
              <a:gd name="connsiteY29" fmla="*/ 1165594 h 1422769"/>
              <a:gd name="connsiteX30" fmla="*/ 541376 w 601701"/>
              <a:gd name="connsiteY30" fmla="*/ 1146544 h 1422769"/>
              <a:gd name="connsiteX31" fmla="*/ 528676 w 601701"/>
              <a:gd name="connsiteY31" fmla="*/ 1140194 h 1422769"/>
              <a:gd name="connsiteX32" fmla="*/ 519151 w 601701"/>
              <a:gd name="connsiteY32" fmla="*/ 1137019 h 1422769"/>
              <a:gd name="connsiteX33" fmla="*/ 512801 w 601701"/>
              <a:gd name="connsiteY33" fmla="*/ 1127494 h 1422769"/>
              <a:gd name="connsiteX34" fmla="*/ 522326 w 601701"/>
              <a:gd name="connsiteY34" fmla="*/ 1095744 h 1422769"/>
              <a:gd name="connsiteX35" fmla="*/ 538201 w 601701"/>
              <a:gd name="connsiteY35" fmla="*/ 1063994 h 1422769"/>
              <a:gd name="connsiteX36" fmla="*/ 560426 w 601701"/>
              <a:gd name="connsiteY36" fmla="*/ 1000495 h 1422769"/>
              <a:gd name="connsiteX37" fmla="*/ 528676 w 601701"/>
              <a:gd name="connsiteY37" fmla="*/ 917945 h 1422769"/>
              <a:gd name="connsiteX38" fmla="*/ 535026 w 601701"/>
              <a:gd name="connsiteY38" fmla="*/ 883019 h 1422769"/>
              <a:gd name="connsiteX39" fmla="*/ 525501 w 601701"/>
              <a:gd name="connsiteY39" fmla="*/ 829044 h 1422769"/>
              <a:gd name="connsiteX40" fmla="*/ 487401 w 601701"/>
              <a:gd name="connsiteY40" fmla="*/ 813169 h 1422769"/>
              <a:gd name="connsiteX41" fmla="*/ 465176 w 601701"/>
              <a:gd name="connsiteY41" fmla="*/ 756019 h 1422769"/>
              <a:gd name="connsiteX42" fmla="*/ 481051 w 601701"/>
              <a:gd name="connsiteY42" fmla="*/ 705220 h 1422769"/>
              <a:gd name="connsiteX43" fmla="*/ 468351 w 601701"/>
              <a:gd name="connsiteY43" fmla="*/ 670294 h 1422769"/>
              <a:gd name="connsiteX44" fmla="*/ 379451 w 601701"/>
              <a:gd name="connsiteY44" fmla="*/ 644895 h 1422769"/>
              <a:gd name="connsiteX45" fmla="*/ 347701 w 601701"/>
              <a:gd name="connsiteY45" fmla="*/ 609969 h 1422769"/>
              <a:gd name="connsiteX46" fmla="*/ 315951 w 601701"/>
              <a:gd name="connsiteY46" fmla="*/ 540119 h 1422769"/>
              <a:gd name="connsiteX47" fmla="*/ 306426 w 601701"/>
              <a:gd name="connsiteY47" fmla="*/ 467094 h 1422769"/>
              <a:gd name="connsiteX48" fmla="*/ 360401 w 601701"/>
              <a:gd name="connsiteY48" fmla="*/ 409945 h 1422769"/>
              <a:gd name="connsiteX49" fmla="*/ 388976 w 601701"/>
              <a:gd name="connsiteY49" fmla="*/ 394069 h 1422769"/>
              <a:gd name="connsiteX50" fmla="*/ 392151 w 601701"/>
              <a:gd name="connsiteY50" fmla="*/ 317869 h 1422769"/>
              <a:gd name="connsiteX51" fmla="*/ 439776 w 601701"/>
              <a:gd name="connsiteY51" fmla="*/ 257544 h 1422769"/>
              <a:gd name="connsiteX52" fmla="*/ 423901 w 601701"/>
              <a:gd name="connsiteY52" fmla="*/ 203569 h 1422769"/>
              <a:gd name="connsiteX53" fmla="*/ 487401 w 601701"/>
              <a:gd name="connsiteY53" fmla="*/ 130544 h 1422769"/>
              <a:gd name="connsiteX54" fmla="*/ 547726 w 601701"/>
              <a:gd name="connsiteY54" fmla="*/ 67044 h 1422769"/>
              <a:gd name="connsiteX55" fmla="*/ 557251 w 601701"/>
              <a:gd name="connsiteY55" fmla="*/ 369 h 1422769"/>
              <a:gd name="connsiteX56" fmla="*/ 471526 w 601701"/>
              <a:gd name="connsiteY56" fmla="*/ 41644 h 1422769"/>
              <a:gd name="connsiteX57" fmla="*/ 354051 w 601701"/>
              <a:gd name="connsiteY57" fmla="*/ 73394 h 1422769"/>
              <a:gd name="connsiteX58" fmla="*/ 303251 w 601701"/>
              <a:gd name="connsiteY58" fmla="*/ 114669 h 1422769"/>
              <a:gd name="connsiteX59" fmla="*/ 242926 w 601701"/>
              <a:gd name="connsiteY59" fmla="*/ 130544 h 1422769"/>
              <a:gd name="connsiteX60" fmla="*/ 169901 w 601701"/>
              <a:gd name="connsiteY60" fmla="*/ 194044 h 1422769"/>
              <a:gd name="connsiteX61" fmla="*/ 154026 w 601701"/>
              <a:gd name="connsiteY61" fmla="*/ 257544 h 1422769"/>
              <a:gd name="connsiteX62" fmla="*/ 150851 w 601701"/>
              <a:gd name="connsiteY62" fmla="*/ 267069 h 1422769"/>
              <a:gd name="connsiteX63" fmla="*/ 157201 w 601701"/>
              <a:gd name="connsiteY63" fmla="*/ 368669 h 1422769"/>
              <a:gd name="connsiteX64" fmla="*/ 160376 w 601701"/>
              <a:gd name="connsiteY64" fmla="*/ 384544 h 1422769"/>
              <a:gd name="connsiteX65" fmla="*/ 166726 w 601701"/>
              <a:gd name="connsiteY65" fmla="*/ 514719 h 1422769"/>
              <a:gd name="connsiteX66" fmla="*/ 169901 w 601701"/>
              <a:gd name="connsiteY66" fmla="*/ 536944 h 1422769"/>
              <a:gd name="connsiteX67" fmla="*/ 176251 w 601701"/>
              <a:gd name="connsiteY67" fmla="*/ 559169 h 1422769"/>
              <a:gd name="connsiteX68" fmla="*/ 182601 w 601701"/>
              <a:gd name="connsiteY68" fmla="*/ 584569 h 1422769"/>
              <a:gd name="connsiteX69" fmla="*/ 185776 w 601701"/>
              <a:gd name="connsiteY69" fmla="*/ 597269 h 1422769"/>
              <a:gd name="connsiteX70" fmla="*/ 182601 w 601701"/>
              <a:gd name="connsiteY70" fmla="*/ 644894 h 1422769"/>
              <a:gd name="connsiteX71" fmla="*/ 176251 w 601701"/>
              <a:gd name="connsiteY71" fmla="*/ 657594 h 1422769"/>
              <a:gd name="connsiteX72" fmla="*/ 160376 w 601701"/>
              <a:gd name="connsiteY72" fmla="*/ 695694 h 1422769"/>
              <a:gd name="connsiteX73" fmla="*/ 150851 w 601701"/>
              <a:gd name="connsiteY73" fmla="*/ 717919 h 1422769"/>
              <a:gd name="connsiteX74" fmla="*/ 141326 w 601701"/>
              <a:gd name="connsiteY74" fmla="*/ 743319 h 1422769"/>
              <a:gd name="connsiteX75" fmla="*/ 134976 w 601701"/>
              <a:gd name="connsiteY75" fmla="*/ 781419 h 1422769"/>
              <a:gd name="connsiteX76" fmla="*/ 128626 w 601701"/>
              <a:gd name="connsiteY76" fmla="*/ 806819 h 1422769"/>
              <a:gd name="connsiteX77" fmla="*/ 125451 w 601701"/>
              <a:gd name="connsiteY77" fmla="*/ 822694 h 1422769"/>
              <a:gd name="connsiteX78" fmla="*/ 119101 w 601701"/>
              <a:gd name="connsiteY78" fmla="*/ 844919 h 1422769"/>
              <a:gd name="connsiteX79" fmla="*/ 112751 w 601701"/>
              <a:gd name="connsiteY79" fmla="*/ 873494 h 1422769"/>
              <a:gd name="connsiteX80" fmla="*/ 109576 w 601701"/>
              <a:gd name="connsiteY80" fmla="*/ 895719 h 1422769"/>
              <a:gd name="connsiteX81" fmla="*/ 103226 w 601701"/>
              <a:gd name="connsiteY81" fmla="*/ 933819 h 1422769"/>
              <a:gd name="connsiteX82" fmla="*/ 96876 w 601701"/>
              <a:gd name="connsiteY82" fmla="*/ 978269 h 1422769"/>
              <a:gd name="connsiteX83" fmla="*/ 87351 w 601701"/>
              <a:gd name="connsiteY83" fmla="*/ 1000494 h 1422769"/>
              <a:gd name="connsiteX84" fmla="*/ 84176 w 601701"/>
              <a:gd name="connsiteY84" fmla="*/ 1016369 h 1422769"/>
              <a:gd name="connsiteX85" fmla="*/ 74651 w 601701"/>
              <a:gd name="connsiteY85" fmla="*/ 1041769 h 1422769"/>
              <a:gd name="connsiteX86" fmla="*/ 61951 w 601701"/>
              <a:gd name="connsiteY86" fmla="*/ 1089394 h 1422769"/>
              <a:gd name="connsiteX87" fmla="*/ 58776 w 601701"/>
              <a:gd name="connsiteY87" fmla="*/ 1105269 h 1422769"/>
              <a:gd name="connsiteX88" fmla="*/ 39726 w 601701"/>
              <a:gd name="connsiteY88" fmla="*/ 1152894 h 1422769"/>
              <a:gd name="connsiteX89" fmla="*/ 27026 w 601701"/>
              <a:gd name="connsiteY89" fmla="*/ 1178294 h 1422769"/>
              <a:gd name="connsiteX90" fmla="*/ 20676 w 601701"/>
              <a:gd name="connsiteY90" fmla="*/ 1200519 h 1422769"/>
              <a:gd name="connsiteX91" fmla="*/ 17501 w 601701"/>
              <a:gd name="connsiteY91" fmla="*/ 1210044 h 1422769"/>
              <a:gd name="connsiteX92" fmla="*/ 11151 w 601701"/>
              <a:gd name="connsiteY92" fmla="*/ 1219569 h 1422769"/>
              <a:gd name="connsiteX93" fmla="*/ 4801 w 601701"/>
              <a:gd name="connsiteY93" fmla="*/ 1381494 h 1422769"/>
              <a:gd name="connsiteX94" fmla="*/ 14326 w 601701"/>
              <a:gd name="connsiteY94" fmla="*/ 1416419 h 1422769"/>
              <a:gd name="connsiteX95" fmla="*/ 36551 w 601701"/>
              <a:gd name="connsiteY95" fmla="*/ 1416419 h 1422769"/>
              <a:gd name="connsiteX0" fmla="*/ 36551 w 601701"/>
              <a:gd name="connsiteY0" fmla="*/ 1416419 h 1422769"/>
              <a:gd name="connsiteX1" fmla="*/ 52426 w 601701"/>
              <a:gd name="connsiteY1" fmla="*/ 1413244 h 1422769"/>
              <a:gd name="connsiteX2" fmla="*/ 61951 w 601701"/>
              <a:gd name="connsiteY2" fmla="*/ 1419594 h 1422769"/>
              <a:gd name="connsiteX3" fmla="*/ 74651 w 601701"/>
              <a:gd name="connsiteY3" fmla="*/ 1422769 h 1422769"/>
              <a:gd name="connsiteX4" fmla="*/ 109576 w 601701"/>
              <a:gd name="connsiteY4" fmla="*/ 1416419 h 1422769"/>
              <a:gd name="connsiteX5" fmla="*/ 119101 w 601701"/>
              <a:gd name="connsiteY5" fmla="*/ 1410069 h 1422769"/>
              <a:gd name="connsiteX6" fmla="*/ 131801 w 601701"/>
              <a:gd name="connsiteY6" fmla="*/ 1403719 h 1422769"/>
              <a:gd name="connsiteX7" fmla="*/ 141326 w 601701"/>
              <a:gd name="connsiteY7" fmla="*/ 1400544 h 1422769"/>
              <a:gd name="connsiteX8" fmla="*/ 173076 w 601701"/>
              <a:gd name="connsiteY8" fmla="*/ 1381494 h 1422769"/>
              <a:gd name="connsiteX9" fmla="*/ 185776 w 601701"/>
              <a:gd name="connsiteY9" fmla="*/ 1378319 h 1422769"/>
              <a:gd name="connsiteX10" fmla="*/ 233401 w 601701"/>
              <a:gd name="connsiteY10" fmla="*/ 1362444 h 1422769"/>
              <a:gd name="connsiteX11" fmla="*/ 246101 w 601701"/>
              <a:gd name="connsiteY11" fmla="*/ 1359269 h 1422769"/>
              <a:gd name="connsiteX12" fmla="*/ 258801 w 601701"/>
              <a:gd name="connsiteY12" fmla="*/ 1356094 h 1422769"/>
              <a:gd name="connsiteX13" fmla="*/ 268326 w 601701"/>
              <a:gd name="connsiteY13" fmla="*/ 1349744 h 1422769"/>
              <a:gd name="connsiteX14" fmla="*/ 309601 w 601701"/>
              <a:gd name="connsiteY14" fmla="*/ 1340219 h 1422769"/>
              <a:gd name="connsiteX15" fmla="*/ 335001 w 601701"/>
              <a:gd name="connsiteY15" fmla="*/ 1330694 h 1422769"/>
              <a:gd name="connsiteX16" fmla="*/ 354051 w 601701"/>
              <a:gd name="connsiteY16" fmla="*/ 1327519 h 1422769"/>
              <a:gd name="connsiteX17" fmla="*/ 385801 w 601701"/>
              <a:gd name="connsiteY17" fmla="*/ 1317994 h 1422769"/>
              <a:gd name="connsiteX18" fmla="*/ 414376 w 601701"/>
              <a:gd name="connsiteY18" fmla="*/ 1314819 h 1422769"/>
              <a:gd name="connsiteX19" fmla="*/ 487401 w 601701"/>
              <a:gd name="connsiteY19" fmla="*/ 1305294 h 1422769"/>
              <a:gd name="connsiteX20" fmla="*/ 500101 w 601701"/>
              <a:gd name="connsiteY20" fmla="*/ 1302119 h 1422769"/>
              <a:gd name="connsiteX21" fmla="*/ 522326 w 601701"/>
              <a:gd name="connsiteY21" fmla="*/ 1295769 h 1422769"/>
              <a:gd name="connsiteX22" fmla="*/ 579476 w 601701"/>
              <a:gd name="connsiteY22" fmla="*/ 1286244 h 1422769"/>
              <a:gd name="connsiteX23" fmla="*/ 598526 w 601701"/>
              <a:gd name="connsiteY23" fmla="*/ 1283069 h 1422769"/>
              <a:gd name="connsiteX24" fmla="*/ 595351 w 601701"/>
              <a:gd name="connsiteY24" fmla="*/ 1270369 h 1422769"/>
              <a:gd name="connsiteX25" fmla="*/ 582651 w 601701"/>
              <a:gd name="connsiteY25" fmla="*/ 1251319 h 1422769"/>
              <a:gd name="connsiteX26" fmla="*/ 582651 w 601701"/>
              <a:gd name="connsiteY26" fmla="*/ 1203694 h 1422769"/>
              <a:gd name="connsiteX27" fmla="*/ 595351 w 601701"/>
              <a:gd name="connsiteY27" fmla="*/ 1190994 h 1422769"/>
              <a:gd name="connsiteX28" fmla="*/ 601701 w 601701"/>
              <a:gd name="connsiteY28" fmla="*/ 1181469 h 1422769"/>
              <a:gd name="connsiteX29" fmla="*/ 595351 w 601701"/>
              <a:gd name="connsiteY29" fmla="*/ 1165594 h 1422769"/>
              <a:gd name="connsiteX30" fmla="*/ 541376 w 601701"/>
              <a:gd name="connsiteY30" fmla="*/ 1146544 h 1422769"/>
              <a:gd name="connsiteX31" fmla="*/ 528676 w 601701"/>
              <a:gd name="connsiteY31" fmla="*/ 1140194 h 1422769"/>
              <a:gd name="connsiteX32" fmla="*/ 519151 w 601701"/>
              <a:gd name="connsiteY32" fmla="*/ 1137019 h 1422769"/>
              <a:gd name="connsiteX33" fmla="*/ 512801 w 601701"/>
              <a:gd name="connsiteY33" fmla="*/ 1127494 h 1422769"/>
              <a:gd name="connsiteX34" fmla="*/ 538201 w 601701"/>
              <a:gd name="connsiteY34" fmla="*/ 1063994 h 1422769"/>
              <a:gd name="connsiteX35" fmla="*/ 560426 w 601701"/>
              <a:gd name="connsiteY35" fmla="*/ 1000495 h 1422769"/>
              <a:gd name="connsiteX36" fmla="*/ 528676 w 601701"/>
              <a:gd name="connsiteY36" fmla="*/ 917945 h 1422769"/>
              <a:gd name="connsiteX37" fmla="*/ 535026 w 601701"/>
              <a:gd name="connsiteY37" fmla="*/ 883019 h 1422769"/>
              <a:gd name="connsiteX38" fmla="*/ 525501 w 601701"/>
              <a:gd name="connsiteY38" fmla="*/ 829044 h 1422769"/>
              <a:gd name="connsiteX39" fmla="*/ 487401 w 601701"/>
              <a:gd name="connsiteY39" fmla="*/ 813169 h 1422769"/>
              <a:gd name="connsiteX40" fmla="*/ 465176 w 601701"/>
              <a:gd name="connsiteY40" fmla="*/ 756019 h 1422769"/>
              <a:gd name="connsiteX41" fmla="*/ 481051 w 601701"/>
              <a:gd name="connsiteY41" fmla="*/ 705220 h 1422769"/>
              <a:gd name="connsiteX42" fmla="*/ 468351 w 601701"/>
              <a:gd name="connsiteY42" fmla="*/ 670294 h 1422769"/>
              <a:gd name="connsiteX43" fmla="*/ 379451 w 601701"/>
              <a:gd name="connsiteY43" fmla="*/ 644895 h 1422769"/>
              <a:gd name="connsiteX44" fmla="*/ 347701 w 601701"/>
              <a:gd name="connsiteY44" fmla="*/ 609969 h 1422769"/>
              <a:gd name="connsiteX45" fmla="*/ 315951 w 601701"/>
              <a:gd name="connsiteY45" fmla="*/ 540119 h 1422769"/>
              <a:gd name="connsiteX46" fmla="*/ 306426 w 601701"/>
              <a:gd name="connsiteY46" fmla="*/ 467094 h 1422769"/>
              <a:gd name="connsiteX47" fmla="*/ 360401 w 601701"/>
              <a:gd name="connsiteY47" fmla="*/ 409945 h 1422769"/>
              <a:gd name="connsiteX48" fmla="*/ 388976 w 601701"/>
              <a:gd name="connsiteY48" fmla="*/ 394069 h 1422769"/>
              <a:gd name="connsiteX49" fmla="*/ 392151 w 601701"/>
              <a:gd name="connsiteY49" fmla="*/ 317869 h 1422769"/>
              <a:gd name="connsiteX50" fmla="*/ 439776 w 601701"/>
              <a:gd name="connsiteY50" fmla="*/ 257544 h 1422769"/>
              <a:gd name="connsiteX51" fmla="*/ 423901 w 601701"/>
              <a:gd name="connsiteY51" fmla="*/ 203569 h 1422769"/>
              <a:gd name="connsiteX52" fmla="*/ 487401 w 601701"/>
              <a:gd name="connsiteY52" fmla="*/ 130544 h 1422769"/>
              <a:gd name="connsiteX53" fmla="*/ 547726 w 601701"/>
              <a:gd name="connsiteY53" fmla="*/ 67044 h 1422769"/>
              <a:gd name="connsiteX54" fmla="*/ 557251 w 601701"/>
              <a:gd name="connsiteY54" fmla="*/ 369 h 1422769"/>
              <a:gd name="connsiteX55" fmla="*/ 471526 w 601701"/>
              <a:gd name="connsiteY55" fmla="*/ 41644 h 1422769"/>
              <a:gd name="connsiteX56" fmla="*/ 354051 w 601701"/>
              <a:gd name="connsiteY56" fmla="*/ 73394 h 1422769"/>
              <a:gd name="connsiteX57" fmla="*/ 303251 w 601701"/>
              <a:gd name="connsiteY57" fmla="*/ 114669 h 1422769"/>
              <a:gd name="connsiteX58" fmla="*/ 242926 w 601701"/>
              <a:gd name="connsiteY58" fmla="*/ 130544 h 1422769"/>
              <a:gd name="connsiteX59" fmla="*/ 169901 w 601701"/>
              <a:gd name="connsiteY59" fmla="*/ 194044 h 1422769"/>
              <a:gd name="connsiteX60" fmla="*/ 154026 w 601701"/>
              <a:gd name="connsiteY60" fmla="*/ 257544 h 1422769"/>
              <a:gd name="connsiteX61" fmla="*/ 150851 w 601701"/>
              <a:gd name="connsiteY61" fmla="*/ 267069 h 1422769"/>
              <a:gd name="connsiteX62" fmla="*/ 157201 w 601701"/>
              <a:gd name="connsiteY62" fmla="*/ 368669 h 1422769"/>
              <a:gd name="connsiteX63" fmla="*/ 160376 w 601701"/>
              <a:gd name="connsiteY63" fmla="*/ 384544 h 1422769"/>
              <a:gd name="connsiteX64" fmla="*/ 166726 w 601701"/>
              <a:gd name="connsiteY64" fmla="*/ 514719 h 1422769"/>
              <a:gd name="connsiteX65" fmla="*/ 169901 w 601701"/>
              <a:gd name="connsiteY65" fmla="*/ 536944 h 1422769"/>
              <a:gd name="connsiteX66" fmla="*/ 176251 w 601701"/>
              <a:gd name="connsiteY66" fmla="*/ 559169 h 1422769"/>
              <a:gd name="connsiteX67" fmla="*/ 182601 w 601701"/>
              <a:gd name="connsiteY67" fmla="*/ 584569 h 1422769"/>
              <a:gd name="connsiteX68" fmla="*/ 185776 w 601701"/>
              <a:gd name="connsiteY68" fmla="*/ 597269 h 1422769"/>
              <a:gd name="connsiteX69" fmla="*/ 182601 w 601701"/>
              <a:gd name="connsiteY69" fmla="*/ 644894 h 1422769"/>
              <a:gd name="connsiteX70" fmla="*/ 176251 w 601701"/>
              <a:gd name="connsiteY70" fmla="*/ 657594 h 1422769"/>
              <a:gd name="connsiteX71" fmla="*/ 160376 w 601701"/>
              <a:gd name="connsiteY71" fmla="*/ 695694 h 1422769"/>
              <a:gd name="connsiteX72" fmla="*/ 150851 w 601701"/>
              <a:gd name="connsiteY72" fmla="*/ 717919 h 1422769"/>
              <a:gd name="connsiteX73" fmla="*/ 141326 w 601701"/>
              <a:gd name="connsiteY73" fmla="*/ 743319 h 1422769"/>
              <a:gd name="connsiteX74" fmla="*/ 134976 w 601701"/>
              <a:gd name="connsiteY74" fmla="*/ 781419 h 1422769"/>
              <a:gd name="connsiteX75" fmla="*/ 128626 w 601701"/>
              <a:gd name="connsiteY75" fmla="*/ 806819 h 1422769"/>
              <a:gd name="connsiteX76" fmla="*/ 125451 w 601701"/>
              <a:gd name="connsiteY76" fmla="*/ 822694 h 1422769"/>
              <a:gd name="connsiteX77" fmla="*/ 119101 w 601701"/>
              <a:gd name="connsiteY77" fmla="*/ 844919 h 1422769"/>
              <a:gd name="connsiteX78" fmla="*/ 112751 w 601701"/>
              <a:gd name="connsiteY78" fmla="*/ 873494 h 1422769"/>
              <a:gd name="connsiteX79" fmla="*/ 109576 w 601701"/>
              <a:gd name="connsiteY79" fmla="*/ 895719 h 1422769"/>
              <a:gd name="connsiteX80" fmla="*/ 103226 w 601701"/>
              <a:gd name="connsiteY80" fmla="*/ 933819 h 1422769"/>
              <a:gd name="connsiteX81" fmla="*/ 96876 w 601701"/>
              <a:gd name="connsiteY81" fmla="*/ 978269 h 1422769"/>
              <a:gd name="connsiteX82" fmla="*/ 87351 w 601701"/>
              <a:gd name="connsiteY82" fmla="*/ 1000494 h 1422769"/>
              <a:gd name="connsiteX83" fmla="*/ 84176 w 601701"/>
              <a:gd name="connsiteY83" fmla="*/ 1016369 h 1422769"/>
              <a:gd name="connsiteX84" fmla="*/ 74651 w 601701"/>
              <a:gd name="connsiteY84" fmla="*/ 1041769 h 1422769"/>
              <a:gd name="connsiteX85" fmla="*/ 61951 w 601701"/>
              <a:gd name="connsiteY85" fmla="*/ 1089394 h 1422769"/>
              <a:gd name="connsiteX86" fmla="*/ 58776 w 601701"/>
              <a:gd name="connsiteY86" fmla="*/ 1105269 h 1422769"/>
              <a:gd name="connsiteX87" fmla="*/ 39726 w 601701"/>
              <a:gd name="connsiteY87" fmla="*/ 1152894 h 1422769"/>
              <a:gd name="connsiteX88" fmla="*/ 27026 w 601701"/>
              <a:gd name="connsiteY88" fmla="*/ 1178294 h 1422769"/>
              <a:gd name="connsiteX89" fmla="*/ 20676 w 601701"/>
              <a:gd name="connsiteY89" fmla="*/ 1200519 h 1422769"/>
              <a:gd name="connsiteX90" fmla="*/ 17501 w 601701"/>
              <a:gd name="connsiteY90" fmla="*/ 1210044 h 1422769"/>
              <a:gd name="connsiteX91" fmla="*/ 11151 w 601701"/>
              <a:gd name="connsiteY91" fmla="*/ 1219569 h 1422769"/>
              <a:gd name="connsiteX92" fmla="*/ 4801 w 601701"/>
              <a:gd name="connsiteY92" fmla="*/ 1381494 h 1422769"/>
              <a:gd name="connsiteX93" fmla="*/ 14326 w 601701"/>
              <a:gd name="connsiteY93" fmla="*/ 1416419 h 1422769"/>
              <a:gd name="connsiteX94" fmla="*/ 36551 w 601701"/>
              <a:gd name="connsiteY94" fmla="*/ 1416419 h 1422769"/>
              <a:gd name="connsiteX0" fmla="*/ 36551 w 601701"/>
              <a:gd name="connsiteY0" fmla="*/ 1416419 h 1422769"/>
              <a:gd name="connsiteX1" fmla="*/ 52426 w 601701"/>
              <a:gd name="connsiteY1" fmla="*/ 1413244 h 1422769"/>
              <a:gd name="connsiteX2" fmla="*/ 61951 w 601701"/>
              <a:gd name="connsiteY2" fmla="*/ 1419594 h 1422769"/>
              <a:gd name="connsiteX3" fmla="*/ 74651 w 601701"/>
              <a:gd name="connsiteY3" fmla="*/ 1422769 h 1422769"/>
              <a:gd name="connsiteX4" fmla="*/ 109576 w 601701"/>
              <a:gd name="connsiteY4" fmla="*/ 1416419 h 1422769"/>
              <a:gd name="connsiteX5" fmla="*/ 119101 w 601701"/>
              <a:gd name="connsiteY5" fmla="*/ 1410069 h 1422769"/>
              <a:gd name="connsiteX6" fmla="*/ 131801 w 601701"/>
              <a:gd name="connsiteY6" fmla="*/ 1403719 h 1422769"/>
              <a:gd name="connsiteX7" fmla="*/ 141326 w 601701"/>
              <a:gd name="connsiteY7" fmla="*/ 1400544 h 1422769"/>
              <a:gd name="connsiteX8" fmla="*/ 173076 w 601701"/>
              <a:gd name="connsiteY8" fmla="*/ 1381494 h 1422769"/>
              <a:gd name="connsiteX9" fmla="*/ 185776 w 601701"/>
              <a:gd name="connsiteY9" fmla="*/ 1378319 h 1422769"/>
              <a:gd name="connsiteX10" fmla="*/ 233401 w 601701"/>
              <a:gd name="connsiteY10" fmla="*/ 1362444 h 1422769"/>
              <a:gd name="connsiteX11" fmla="*/ 246101 w 601701"/>
              <a:gd name="connsiteY11" fmla="*/ 1359269 h 1422769"/>
              <a:gd name="connsiteX12" fmla="*/ 258801 w 601701"/>
              <a:gd name="connsiteY12" fmla="*/ 1356094 h 1422769"/>
              <a:gd name="connsiteX13" fmla="*/ 268326 w 601701"/>
              <a:gd name="connsiteY13" fmla="*/ 1349744 h 1422769"/>
              <a:gd name="connsiteX14" fmla="*/ 309601 w 601701"/>
              <a:gd name="connsiteY14" fmla="*/ 1340219 h 1422769"/>
              <a:gd name="connsiteX15" fmla="*/ 335001 w 601701"/>
              <a:gd name="connsiteY15" fmla="*/ 1330694 h 1422769"/>
              <a:gd name="connsiteX16" fmla="*/ 354051 w 601701"/>
              <a:gd name="connsiteY16" fmla="*/ 1327519 h 1422769"/>
              <a:gd name="connsiteX17" fmla="*/ 385801 w 601701"/>
              <a:gd name="connsiteY17" fmla="*/ 1317994 h 1422769"/>
              <a:gd name="connsiteX18" fmla="*/ 414376 w 601701"/>
              <a:gd name="connsiteY18" fmla="*/ 1314819 h 1422769"/>
              <a:gd name="connsiteX19" fmla="*/ 487401 w 601701"/>
              <a:gd name="connsiteY19" fmla="*/ 1305294 h 1422769"/>
              <a:gd name="connsiteX20" fmla="*/ 500101 w 601701"/>
              <a:gd name="connsiteY20" fmla="*/ 1302119 h 1422769"/>
              <a:gd name="connsiteX21" fmla="*/ 522326 w 601701"/>
              <a:gd name="connsiteY21" fmla="*/ 1295769 h 1422769"/>
              <a:gd name="connsiteX22" fmla="*/ 579476 w 601701"/>
              <a:gd name="connsiteY22" fmla="*/ 1286244 h 1422769"/>
              <a:gd name="connsiteX23" fmla="*/ 598526 w 601701"/>
              <a:gd name="connsiteY23" fmla="*/ 1283069 h 1422769"/>
              <a:gd name="connsiteX24" fmla="*/ 595351 w 601701"/>
              <a:gd name="connsiteY24" fmla="*/ 1270369 h 1422769"/>
              <a:gd name="connsiteX25" fmla="*/ 582651 w 601701"/>
              <a:gd name="connsiteY25" fmla="*/ 1251319 h 1422769"/>
              <a:gd name="connsiteX26" fmla="*/ 582651 w 601701"/>
              <a:gd name="connsiteY26" fmla="*/ 1203694 h 1422769"/>
              <a:gd name="connsiteX27" fmla="*/ 595351 w 601701"/>
              <a:gd name="connsiteY27" fmla="*/ 1190994 h 1422769"/>
              <a:gd name="connsiteX28" fmla="*/ 601701 w 601701"/>
              <a:gd name="connsiteY28" fmla="*/ 1181469 h 1422769"/>
              <a:gd name="connsiteX29" fmla="*/ 595351 w 601701"/>
              <a:gd name="connsiteY29" fmla="*/ 1165594 h 1422769"/>
              <a:gd name="connsiteX30" fmla="*/ 541376 w 601701"/>
              <a:gd name="connsiteY30" fmla="*/ 1146544 h 1422769"/>
              <a:gd name="connsiteX31" fmla="*/ 519151 w 601701"/>
              <a:gd name="connsiteY31" fmla="*/ 1137019 h 1422769"/>
              <a:gd name="connsiteX32" fmla="*/ 512801 w 601701"/>
              <a:gd name="connsiteY32" fmla="*/ 1127494 h 1422769"/>
              <a:gd name="connsiteX33" fmla="*/ 538201 w 601701"/>
              <a:gd name="connsiteY33" fmla="*/ 1063994 h 1422769"/>
              <a:gd name="connsiteX34" fmla="*/ 560426 w 601701"/>
              <a:gd name="connsiteY34" fmla="*/ 1000495 h 1422769"/>
              <a:gd name="connsiteX35" fmla="*/ 528676 w 601701"/>
              <a:gd name="connsiteY35" fmla="*/ 917945 h 1422769"/>
              <a:gd name="connsiteX36" fmla="*/ 535026 w 601701"/>
              <a:gd name="connsiteY36" fmla="*/ 883019 h 1422769"/>
              <a:gd name="connsiteX37" fmla="*/ 525501 w 601701"/>
              <a:gd name="connsiteY37" fmla="*/ 829044 h 1422769"/>
              <a:gd name="connsiteX38" fmla="*/ 487401 w 601701"/>
              <a:gd name="connsiteY38" fmla="*/ 813169 h 1422769"/>
              <a:gd name="connsiteX39" fmla="*/ 465176 w 601701"/>
              <a:gd name="connsiteY39" fmla="*/ 756019 h 1422769"/>
              <a:gd name="connsiteX40" fmla="*/ 481051 w 601701"/>
              <a:gd name="connsiteY40" fmla="*/ 705220 h 1422769"/>
              <a:gd name="connsiteX41" fmla="*/ 468351 w 601701"/>
              <a:gd name="connsiteY41" fmla="*/ 670294 h 1422769"/>
              <a:gd name="connsiteX42" fmla="*/ 379451 w 601701"/>
              <a:gd name="connsiteY42" fmla="*/ 644895 h 1422769"/>
              <a:gd name="connsiteX43" fmla="*/ 347701 w 601701"/>
              <a:gd name="connsiteY43" fmla="*/ 609969 h 1422769"/>
              <a:gd name="connsiteX44" fmla="*/ 315951 w 601701"/>
              <a:gd name="connsiteY44" fmla="*/ 540119 h 1422769"/>
              <a:gd name="connsiteX45" fmla="*/ 306426 w 601701"/>
              <a:gd name="connsiteY45" fmla="*/ 467094 h 1422769"/>
              <a:gd name="connsiteX46" fmla="*/ 360401 w 601701"/>
              <a:gd name="connsiteY46" fmla="*/ 409945 h 1422769"/>
              <a:gd name="connsiteX47" fmla="*/ 388976 w 601701"/>
              <a:gd name="connsiteY47" fmla="*/ 394069 h 1422769"/>
              <a:gd name="connsiteX48" fmla="*/ 392151 w 601701"/>
              <a:gd name="connsiteY48" fmla="*/ 317869 h 1422769"/>
              <a:gd name="connsiteX49" fmla="*/ 439776 w 601701"/>
              <a:gd name="connsiteY49" fmla="*/ 257544 h 1422769"/>
              <a:gd name="connsiteX50" fmla="*/ 423901 w 601701"/>
              <a:gd name="connsiteY50" fmla="*/ 203569 h 1422769"/>
              <a:gd name="connsiteX51" fmla="*/ 487401 w 601701"/>
              <a:gd name="connsiteY51" fmla="*/ 130544 h 1422769"/>
              <a:gd name="connsiteX52" fmla="*/ 547726 w 601701"/>
              <a:gd name="connsiteY52" fmla="*/ 67044 h 1422769"/>
              <a:gd name="connsiteX53" fmla="*/ 557251 w 601701"/>
              <a:gd name="connsiteY53" fmla="*/ 369 h 1422769"/>
              <a:gd name="connsiteX54" fmla="*/ 471526 w 601701"/>
              <a:gd name="connsiteY54" fmla="*/ 41644 h 1422769"/>
              <a:gd name="connsiteX55" fmla="*/ 354051 w 601701"/>
              <a:gd name="connsiteY55" fmla="*/ 73394 h 1422769"/>
              <a:gd name="connsiteX56" fmla="*/ 303251 w 601701"/>
              <a:gd name="connsiteY56" fmla="*/ 114669 h 1422769"/>
              <a:gd name="connsiteX57" fmla="*/ 242926 w 601701"/>
              <a:gd name="connsiteY57" fmla="*/ 130544 h 1422769"/>
              <a:gd name="connsiteX58" fmla="*/ 169901 w 601701"/>
              <a:gd name="connsiteY58" fmla="*/ 194044 h 1422769"/>
              <a:gd name="connsiteX59" fmla="*/ 154026 w 601701"/>
              <a:gd name="connsiteY59" fmla="*/ 257544 h 1422769"/>
              <a:gd name="connsiteX60" fmla="*/ 150851 w 601701"/>
              <a:gd name="connsiteY60" fmla="*/ 267069 h 1422769"/>
              <a:gd name="connsiteX61" fmla="*/ 157201 w 601701"/>
              <a:gd name="connsiteY61" fmla="*/ 368669 h 1422769"/>
              <a:gd name="connsiteX62" fmla="*/ 160376 w 601701"/>
              <a:gd name="connsiteY62" fmla="*/ 384544 h 1422769"/>
              <a:gd name="connsiteX63" fmla="*/ 166726 w 601701"/>
              <a:gd name="connsiteY63" fmla="*/ 514719 h 1422769"/>
              <a:gd name="connsiteX64" fmla="*/ 169901 w 601701"/>
              <a:gd name="connsiteY64" fmla="*/ 536944 h 1422769"/>
              <a:gd name="connsiteX65" fmla="*/ 176251 w 601701"/>
              <a:gd name="connsiteY65" fmla="*/ 559169 h 1422769"/>
              <a:gd name="connsiteX66" fmla="*/ 182601 w 601701"/>
              <a:gd name="connsiteY66" fmla="*/ 584569 h 1422769"/>
              <a:gd name="connsiteX67" fmla="*/ 185776 w 601701"/>
              <a:gd name="connsiteY67" fmla="*/ 597269 h 1422769"/>
              <a:gd name="connsiteX68" fmla="*/ 182601 w 601701"/>
              <a:gd name="connsiteY68" fmla="*/ 644894 h 1422769"/>
              <a:gd name="connsiteX69" fmla="*/ 176251 w 601701"/>
              <a:gd name="connsiteY69" fmla="*/ 657594 h 1422769"/>
              <a:gd name="connsiteX70" fmla="*/ 160376 w 601701"/>
              <a:gd name="connsiteY70" fmla="*/ 695694 h 1422769"/>
              <a:gd name="connsiteX71" fmla="*/ 150851 w 601701"/>
              <a:gd name="connsiteY71" fmla="*/ 717919 h 1422769"/>
              <a:gd name="connsiteX72" fmla="*/ 141326 w 601701"/>
              <a:gd name="connsiteY72" fmla="*/ 743319 h 1422769"/>
              <a:gd name="connsiteX73" fmla="*/ 134976 w 601701"/>
              <a:gd name="connsiteY73" fmla="*/ 781419 h 1422769"/>
              <a:gd name="connsiteX74" fmla="*/ 128626 w 601701"/>
              <a:gd name="connsiteY74" fmla="*/ 806819 h 1422769"/>
              <a:gd name="connsiteX75" fmla="*/ 125451 w 601701"/>
              <a:gd name="connsiteY75" fmla="*/ 822694 h 1422769"/>
              <a:gd name="connsiteX76" fmla="*/ 119101 w 601701"/>
              <a:gd name="connsiteY76" fmla="*/ 844919 h 1422769"/>
              <a:gd name="connsiteX77" fmla="*/ 112751 w 601701"/>
              <a:gd name="connsiteY77" fmla="*/ 873494 h 1422769"/>
              <a:gd name="connsiteX78" fmla="*/ 109576 w 601701"/>
              <a:gd name="connsiteY78" fmla="*/ 895719 h 1422769"/>
              <a:gd name="connsiteX79" fmla="*/ 103226 w 601701"/>
              <a:gd name="connsiteY79" fmla="*/ 933819 h 1422769"/>
              <a:gd name="connsiteX80" fmla="*/ 96876 w 601701"/>
              <a:gd name="connsiteY80" fmla="*/ 978269 h 1422769"/>
              <a:gd name="connsiteX81" fmla="*/ 87351 w 601701"/>
              <a:gd name="connsiteY81" fmla="*/ 1000494 h 1422769"/>
              <a:gd name="connsiteX82" fmla="*/ 84176 w 601701"/>
              <a:gd name="connsiteY82" fmla="*/ 1016369 h 1422769"/>
              <a:gd name="connsiteX83" fmla="*/ 74651 w 601701"/>
              <a:gd name="connsiteY83" fmla="*/ 1041769 h 1422769"/>
              <a:gd name="connsiteX84" fmla="*/ 61951 w 601701"/>
              <a:gd name="connsiteY84" fmla="*/ 1089394 h 1422769"/>
              <a:gd name="connsiteX85" fmla="*/ 58776 w 601701"/>
              <a:gd name="connsiteY85" fmla="*/ 1105269 h 1422769"/>
              <a:gd name="connsiteX86" fmla="*/ 39726 w 601701"/>
              <a:gd name="connsiteY86" fmla="*/ 1152894 h 1422769"/>
              <a:gd name="connsiteX87" fmla="*/ 27026 w 601701"/>
              <a:gd name="connsiteY87" fmla="*/ 1178294 h 1422769"/>
              <a:gd name="connsiteX88" fmla="*/ 20676 w 601701"/>
              <a:gd name="connsiteY88" fmla="*/ 1200519 h 1422769"/>
              <a:gd name="connsiteX89" fmla="*/ 17501 w 601701"/>
              <a:gd name="connsiteY89" fmla="*/ 1210044 h 1422769"/>
              <a:gd name="connsiteX90" fmla="*/ 11151 w 601701"/>
              <a:gd name="connsiteY90" fmla="*/ 1219569 h 1422769"/>
              <a:gd name="connsiteX91" fmla="*/ 4801 w 601701"/>
              <a:gd name="connsiteY91" fmla="*/ 1381494 h 1422769"/>
              <a:gd name="connsiteX92" fmla="*/ 14326 w 601701"/>
              <a:gd name="connsiteY92" fmla="*/ 1416419 h 1422769"/>
              <a:gd name="connsiteX93" fmla="*/ 36551 w 601701"/>
              <a:gd name="connsiteY93" fmla="*/ 1416419 h 1422769"/>
              <a:gd name="connsiteX0" fmla="*/ 36551 w 602963"/>
              <a:gd name="connsiteY0" fmla="*/ 1416419 h 1422769"/>
              <a:gd name="connsiteX1" fmla="*/ 52426 w 602963"/>
              <a:gd name="connsiteY1" fmla="*/ 1413244 h 1422769"/>
              <a:gd name="connsiteX2" fmla="*/ 61951 w 602963"/>
              <a:gd name="connsiteY2" fmla="*/ 1419594 h 1422769"/>
              <a:gd name="connsiteX3" fmla="*/ 74651 w 602963"/>
              <a:gd name="connsiteY3" fmla="*/ 1422769 h 1422769"/>
              <a:gd name="connsiteX4" fmla="*/ 109576 w 602963"/>
              <a:gd name="connsiteY4" fmla="*/ 1416419 h 1422769"/>
              <a:gd name="connsiteX5" fmla="*/ 119101 w 602963"/>
              <a:gd name="connsiteY5" fmla="*/ 1410069 h 1422769"/>
              <a:gd name="connsiteX6" fmla="*/ 131801 w 602963"/>
              <a:gd name="connsiteY6" fmla="*/ 1403719 h 1422769"/>
              <a:gd name="connsiteX7" fmla="*/ 141326 w 602963"/>
              <a:gd name="connsiteY7" fmla="*/ 1400544 h 1422769"/>
              <a:gd name="connsiteX8" fmla="*/ 173076 w 602963"/>
              <a:gd name="connsiteY8" fmla="*/ 1381494 h 1422769"/>
              <a:gd name="connsiteX9" fmla="*/ 185776 w 602963"/>
              <a:gd name="connsiteY9" fmla="*/ 1378319 h 1422769"/>
              <a:gd name="connsiteX10" fmla="*/ 233401 w 602963"/>
              <a:gd name="connsiteY10" fmla="*/ 1362444 h 1422769"/>
              <a:gd name="connsiteX11" fmla="*/ 246101 w 602963"/>
              <a:gd name="connsiteY11" fmla="*/ 1359269 h 1422769"/>
              <a:gd name="connsiteX12" fmla="*/ 258801 w 602963"/>
              <a:gd name="connsiteY12" fmla="*/ 1356094 h 1422769"/>
              <a:gd name="connsiteX13" fmla="*/ 268326 w 602963"/>
              <a:gd name="connsiteY13" fmla="*/ 1349744 h 1422769"/>
              <a:gd name="connsiteX14" fmla="*/ 309601 w 602963"/>
              <a:gd name="connsiteY14" fmla="*/ 1340219 h 1422769"/>
              <a:gd name="connsiteX15" fmla="*/ 335001 w 602963"/>
              <a:gd name="connsiteY15" fmla="*/ 1330694 h 1422769"/>
              <a:gd name="connsiteX16" fmla="*/ 354051 w 602963"/>
              <a:gd name="connsiteY16" fmla="*/ 1327519 h 1422769"/>
              <a:gd name="connsiteX17" fmla="*/ 385801 w 602963"/>
              <a:gd name="connsiteY17" fmla="*/ 1317994 h 1422769"/>
              <a:gd name="connsiteX18" fmla="*/ 414376 w 602963"/>
              <a:gd name="connsiteY18" fmla="*/ 1314819 h 1422769"/>
              <a:gd name="connsiteX19" fmla="*/ 487401 w 602963"/>
              <a:gd name="connsiteY19" fmla="*/ 1305294 h 1422769"/>
              <a:gd name="connsiteX20" fmla="*/ 500101 w 602963"/>
              <a:gd name="connsiteY20" fmla="*/ 1302119 h 1422769"/>
              <a:gd name="connsiteX21" fmla="*/ 522326 w 602963"/>
              <a:gd name="connsiteY21" fmla="*/ 1295769 h 1422769"/>
              <a:gd name="connsiteX22" fmla="*/ 579476 w 602963"/>
              <a:gd name="connsiteY22" fmla="*/ 1286244 h 1422769"/>
              <a:gd name="connsiteX23" fmla="*/ 598526 w 602963"/>
              <a:gd name="connsiteY23" fmla="*/ 1283069 h 1422769"/>
              <a:gd name="connsiteX24" fmla="*/ 595351 w 602963"/>
              <a:gd name="connsiteY24" fmla="*/ 1270369 h 1422769"/>
              <a:gd name="connsiteX25" fmla="*/ 582651 w 602963"/>
              <a:gd name="connsiteY25" fmla="*/ 1251319 h 1422769"/>
              <a:gd name="connsiteX26" fmla="*/ 582651 w 602963"/>
              <a:gd name="connsiteY26" fmla="*/ 1203694 h 1422769"/>
              <a:gd name="connsiteX27" fmla="*/ 595351 w 602963"/>
              <a:gd name="connsiteY27" fmla="*/ 1190994 h 1422769"/>
              <a:gd name="connsiteX28" fmla="*/ 601701 w 602963"/>
              <a:gd name="connsiteY28" fmla="*/ 1181469 h 1422769"/>
              <a:gd name="connsiteX29" fmla="*/ 595351 w 602963"/>
              <a:gd name="connsiteY29" fmla="*/ 1165594 h 1422769"/>
              <a:gd name="connsiteX30" fmla="*/ 519151 w 602963"/>
              <a:gd name="connsiteY30" fmla="*/ 1137019 h 1422769"/>
              <a:gd name="connsiteX31" fmla="*/ 512801 w 602963"/>
              <a:gd name="connsiteY31" fmla="*/ 1127494 h 1422769"/>
              <a:gd name="connsiteX32" fmla="*/ 538201 w 602963"/>
              <a:gd name="connsiteY32" fmla="*/ 1063994 h 1422769"/>
              <a:gd name="connsiteX33" fmla="*/ 560426 w 602963"/>
              <a:gd name="connsiteY33" fmla="*/ 1000495 h 1422769"/>
              <a:gd name="connsiteX34" fmla="*/ 528676 w 602963"/>
              <a:gd name="connsiteY34" fmla="*/ 917945 h 1422769"/>
              <a:gd name="connsiteX35" fmla="*/ 535026 w 602963"/>
              <a:gd name="connsiteY35" fmla="*/ 883019 h 1422769"/>
              <a:gd name="connsiteX36" fmla="*/ 525501 w 602963"/>
              <a:gd name="connsiteY36" fmla="*/ 829044 h 1422769"/>
              <a:gd name="connsiteX37" fmla="*/ 487401 w 602963"/>
              <a:gd name="connsiteY37" fmla="*/ 813169 h 1422769"/>
              <a:gd name="connsiteX38" fmla="*/ 465176 w 602963"/>
              <a:gd name="connsiteY38" fmla="*/ 756019 h 1422769"/>
              <a:gd name="connsiteX39" fmla="*/ 481051 w 602963"/>
              <a:gd name="connsiteY39" fmla="*/ 705220 h 1422769"/>
              <a:gd name="connsiteX40" fmla="*/ 468351 w 602963"/>
              <a:gd name="connsiteY40" fmla="*/ 670294 h 1422769"/>
              <a:gd name="connsiteX41" fmla="*/ 379451 w 602963"/>
              <a:gd name="connsiteY41" fmla="*/ 644895 h 1422769"/>
              <a:gd name="connsiteX42" fmla="*/ 347701 w 602963"/>
              <a:gd name="connsiteY42" fmla="*/ 609969 h 1422769"/>
              <a:gd name="connsiteX43" fmla="*/ 315951 w 602963"/>
              <a:gd name="connsiteY43" fmla="*/ 540119 h 1422769"/>
              <a:gd name="connsiteX44" fmla="*/ 306426 w 602963"/>
              <a:gd name="connsiteY44" fmla="*/ 467094 h 1422769"/>
              <a:gd name="connsiteX45" fmla="*/ 360401 w 602963"/>
              <a:gd name="connsiteY45" fmla="*/ 409945 h 1422769"/>
              <a:gd name="connsiteX46" fmla="*/ 388976 w 602963"/>
              <a:gd name="connsiteY46" fmla="*/ 394069 h 1422769"/>
              <a:gd name="connsiteX47" fmla="*/ 392151 w 602963"/>
              <a:gd name="connsiteY47" fmla="*/ 317869 h 1422769"/>
              <a:gd name="connsiteX48" fmla="*/ 439776 w 602963"/>
              <a:gd name="connsiteY48" fmla="*/ 257544 h 1422769"/>
              <a:gd name="connsiteX49" fmla="*/ 423901 w 602963"/>
              <a:gd name="connsiteY49" fmla="*/ 203569 h 1422769"/>
              <a:gd name="connsiteX50" fmla="*/ 487401 w 602963"/>
              <a:gd name="connsiteY50" fmla="*/ 130544 h 1422769"/>
              <a:gd name="connsiteX51" fmla="*/ 547726 w 602963"/>
              <a:gd name="connsiteY51" fmla="*/ 67044 h 1422769"/>
              <a:gd name="connsiteX52" fmla="*/ 557251 w 602963"/>
              <a:gd name="connsiteY52" fmla="*/ 369 h 1422769"/>
              <a:gd name="connsiteX53" fmla="*/ 471526 w 602963"/>
              <a:gd name="connsiteY53" fmla="*/ 41644 h 1422769"/>
              <a:gd name="connsiteX54" fmla="*/ 354051 w 602963"/>
              <a:gd name="connsiteY54" fmla="*/ 73394 h 1422769"/>
              <a:gd name="connsiteX55" fmla="*/ 303251 w 602963"/>
              <a:gd name="connsiteY55" fmla="*/ 114669 h 1422769"/>
              <a:gd name="connsiteX56" fmla="*/ 242926 w 602963"/>
              <a:gd name="connsiteY56" fmla="*/ 130544 h 1422769"/>
              <a:gd name="connsiteX57" fmla="*/ 169901 w 602963"/>
              <a:gd name="connsiteY57" fmla="*/ 194044 h 1422769"/>
              <a:gd name="connsiteX58" fmla="*/ 154026 w 602963"/>
              <a:gd name="connsiteY58" fmla="*/ 257544 h 1422769"/>
              <a:gd name="connsiteX59" fmla="*/ 150851 w 602963"/>
              <a:gd name="connsiteY59" fmla="*/ 267069 h 1422769"/>
              <a:gd name="connsiteX60" fmla="*/ 157201 w 602963"/>
              <a:gd name="connsiteY60" fmla="*/ 368669 h 1422769"/>
              <a:gd name="connsiteX61" fmla="*/ 160376 w 602963"/>
              <a:gd name="connsiteY61" fmla="*/ 384544 h 1422769"/>
              <a:gd name="connsiteX62" fmla="*/ 166726 w 602963"/>
              <a:gd name="connsiteY62" fmla="*/ 514719 h 1422769"/>
              <a:gd name="connsiteX63" fmla="*/ 169901 w 602963"/>
              <a:gd name="connsiteY63" fmla="*/ 536944 h 1422769"/>
              <a:gd name="connsiteX64" fmla="*/ 176251 w 602963"/>
              <a:gd name="connsiteY64" fmla="*/ 559169 h 1422769"/>
              <a:gd name="connsiteX65" fmla="*/ 182601 w 602963"/>
              <a:gd name="connsiteY65" fmla="*/ 584569 h 1422769"/>
              <a:gd name="connsiteX66" fmla="*/ 185776 w 602963"/>
              <a:gd name="connsiteY66" fmla="*/ 597269 h 1422769"/>
              <a:gd name="connsiteX67" fmla="*/ 182601 w 602963"/>
              <a:gd name="connsiteY67" fmla="*/ 644894 h 1422769"/>
              <a:gd name="connsiteX68" fmla="*/ 176251 w 602963"/>
              <a:gd name="connsiteY68" fmla="*/ 657594 h 1422769"/>
              <a:gd name="connsiteX69" fmla="*/ 160376 w 602963"/>
              <a:gd name="connsiteY69" fmla="*/ 695694 h 1422769"/>
              <a:gd name="connsiteX70" fmla="*/ 150851 w 602963"/>
              <a:gd name="connsiteY70" fmla="*/ 717919 h 1422769"/>
              <a:gd name="connsiteX71" fmla="*/ 141326 w 602963"/>
              <a:gd name="connsiteY71" fmla="*/ 743319 h 1422769"/>
              <a:gd name="connsiteX72" fmla="*/ 134976 w 602963"/>
              <a:gd name="connsiteY72" fmla="*/ 781419 h 1422769"/>
              <a:gd name="connsiteX73" fmla="*/ 128626 w 602963"/>
              <a:gd name="connsiteY73" fmla="*/ 806819 h 1422769"/>
              <a:gd name="connsiteX74" fmla="*/ 125451 w 602963"/>
              <a:gd name="connsiteY74" fmla="*/ 822694 h 1422769"/>
              <a:gd name="connsiteX75" fmla="*/ 119101 w 602963"/>
              <a:gd name="connsiteY75" fmla="*/ 844919 h 1422769"/>
              <a:gd name="connsiteX76" fmla="*/ 112751 w 602963"/>
              <a:gd name="connsiteY76" fmla="*/ 873494 h 1422769"/>
              <a:gd name="connsiteX77" fmla="*/ 109576 w 602963"/>
              <a:gd name="connsiteY77" fmla="*/ 895719 h 1422769"/>
              <a:gd name="connsiteX78" fmla="*/ 103226 w 602963"/>
              <a:gd name="connsiteY78" fmla="*/ 933819 h 1422769"/>
              <a:gd name="connsiteX79" fmla="*/ 96876 w 602963"/>
              <a:gd name="connsiteY79" fmla="*/ 978269 h 1422769"/>
              <a:gd name="connsiteX80" fmla="*/ 87351 w 602963"/>
              <a:gd name="connsiteY80" fmla="*/ 1000494 h 1422769"/>
              <a:gd name="connsiteX81" fmla="*/ 84176 w 602963"/>
              <a:gd name="connsiteY81" fmla="*/ 1016369 h 1422769"/>
              <a:gd name="connsiteX82" fmla="*/ 74651 w 602963"/>
              <a:gd name="connsiteY82" fmla="*/ 1041769 h 1422769"/>
              <a:gd name="connsiteX83" fmla="*/ 61951 w 602963"/>
              <a:gd name="connsiteY83" fmla="*/ 1089394 h 1422769"/>
              <a:gd name="connsiteX84" fmla="*/ 58776 w 602963"/>
              <a:gd name="connsiteY84" fmla="*/ 1105269 h 1422769"/>
              <a:gd name="connsiteX85" fmla="*/ 39726 w 602963"/>
              <a:gd name="connsiteY85" fmla="*/ 1152894 h 1422769"/>
              <a:gd name="connsiteX86" fmla="*/ 27026 w 602963"/>
              <a:gd name="connsiteY86" fmla="*/ 1178294 h 1422769"/>
              <a:gd name="connsiteX87" fmla="*/ 20676 w 602963"/>
              <a:gd name="connsiteY87" fmla="*/ 1200519 h 1422769"/>
              <a:gd name="connsiteX88" fmla="*/ 17501 w 602963"/>
              <a:gd name="connsiteY88" fmla="*/ 1210044 h 1422769"/>
              <a:gd name="connsiteX89" fmla="*/ 11151 w 602963"/>
              <a:gd name="connsiteY89" fmla="*/ 1219569 h 1422769"/>
              <a:gd name="connsiteX90" fmla="*/ 4801 w 602963"/>
              <a:gd name="connsiteY90" fmla="*/ 1381494 h 1422769"/>
              <a:gd name="connsiteX91" fmla="*/ 14326 w 602963"/>
              <a:gd name="connsiteY91" fmla="*/ 1416419 h 1422769"/>
              <a:gd name="connsiteX92" fmla="*/ 36551 w 602963"/>
              <a:gd name="connsiteY92" fmla="*/ 1416419 h 1422769"/>
              <a:gd name="connsiteX0" fmla="*/ 36551 w 602963"/>
              <a:gd name="connsiteY0" fmla="*/ 1416419 h 1422769"/>
              <a:gd name="connsiteX1" fmla="*/ 52426 w 602963"/>
              <a:gd name="connsiteY1" fmla="*/ 1413244 h 1422769"/>
              <a:gd name="connsiteX2" fmla="*/ 61951 w 602963"/>
              <a:gd name="connsiteY2" fmla="*/ 1419594 h 1422769"/>
              <a:gd name="connsiteX3" fmla="*/ 74651 w 602963"/>
              <a:gd name="connsiteY3" fmla="*/ 1422769 h 1422769"/>
              <a:gd name="connsiteX4" fmla="*/ 109576 w 602963"/>
              <a:gd name="connsiteY4" fmla="*/ 1416419 h 1422769"/>
              <a:gd name="connsiteX5" fmla="*/ 119101 w 602963"/>
              <a:gd name="connsiteY5" fmla="*/ 1410069 h 1422769"/>
              <a:gd name="connsiteX6" fmla="*/ 131801 w 602963"/>
              <a:gd name="connsiteY6" fmla="*/ 1403719 h 1422769"/>
              <a:gd name="connsiteX7" fmla="*/ 141326 w 602963"/>
              <a:gd name="connsiteY7" fmla="*/ 1400544 h 1422769"/>
              <a:gd name="connsiteX8" fmla="*/ 173076 w 602963"/>
              <a:gd name="connsiteY8" fmla="*/ 1381494 h 1422769"/>
              <a:gd name="connsiteX9" fmla="*/ 185776 w 602963"/>
              <a:gd name="connsiteY9" fmla="*/ 1378319 h 1422769"/>
              <a:gd name="connsiteX10" fmla="*/ 233401 w 602963"/>
              <a:gd name="connsiteY10" fmla="*/ 1362444 h 1422769"/>
              <a:gd name="connsiteX11" fmla="*/ 246101 w 602963"/>
              <a:gd name="connsiteY11" fmla="*/ 1359269 h 1422769"/>
              <a:gd name="connsiteX12" fmla="*/ 258801 w 602963"/>
              <a:gd name="connsiteY12" fmla="*/ 1356094 h 1422769"/>
              <a:gd name="connsiteX13" fmla="*/ 268326 w 602963"/>
              <a:gd name="connsiteY13" fmla="*/ 1349744 h 1422769"/>
              <a:gd name="connsiteX14" fmla="*/ 309601 w 602963"/>
              <a:gd name="connsiteY14" fmla="*/ 1340219 h 1422769"/>
              <a:gd name="connsiteX15" fmla="*/ 335001 w 602963"/>
              <a:gd name="connsiteY15" fmla="*/ 1330694 h 1422769"/>
              <a:gd name="connsiteX16" fmla="*/ 354051 w 602963"/>
              <a:gd name="connsiteY16" fmla="*/ 1327519 h 1422769"/>
              <a:gd name="connsiteX17" fmla="*/ 385801 w 602963"/>
              <a:gd name="connsiteY17" fmla="*/ 1317994 h 1422769"/>
              <a:gd name="connsiteX18" fmla="*/ 414376 w 602963"/>
              <a:gd name="connsiteY18" fmla="*/ 1314819 h 1422769"/>
              <a:gd name="connsiteX19" fmla="*/ 487401 w 602963"/>
              <a:gd name="connsiteY19" fmla="*/ 1305294 h 1422769"/>
              <a:gd name="connsiteX20" fmla="*/ 500101 w 602963"/>
              <a:gd name="connsiteY20" fmla="*/ 1302119 h 1422769"/>
              <a:gd name="connsiteX21" fmla="*/ 522326 w 602963"/>
              <a:gd name="connsiteY21" fmla="*/ 1295769 h 1422769"/>
              <a:gd name="connsiteX22" fmla="*/ 579476 w 602963"/>
              <a:gd name="connsiteY22" fmla="*/ 1286244 h 1422769"/>
              <a:gd name="connsiteX23" fmla="*/ 598526 w 602963"/>
              <a:gd name="connsiteY23" fmla="*/ 1283069 h 1422769"/>
              <a:gd name="connsiteX24" fmla="*/ 595351 w 602963"/>
              <a:gd name="connsiteY24" fmla="*/ 1270369 h 1422769"/>
              <a:gd name="connsiteX25" fmla="*/ 582651 w 602963"/>
              <a:gd name="connsiteY25" fmla="*/ 1251319 h 1422769"/>
              <a:gd name="connsiteX26" fmla="*/ 582651 w 602963"/>
              <a:gd name="connsiteY26" fmla="*/ 1203694 h 1422769"/>
              <a:gd name="connsiteX27" fmla="*/ 595351 w 602963"/>
              <a:gd name="connsiteY27" fmla="*/ 1190994 h 1422769"/>
              <a:gd name="connsiteX28" fmla="*/ 601701 w 602963"/>
              <a:gd name="connsiteY28" fmla="*/ 1181469 h 1422769"/>
              <a:gd name="connsiteX29" fmla="*/ 595351 w 602963"/>
              <a:gd name="connsiteY29" fmla="*/ 1165594 h 1422769"/>
              <a:gd name="connsiteX30" fmla="*/ 519151 w 602963"/>
              <a:gd name="connsiteY30" fmla="*/ 1137019 h 1422769"/>
              <a:gd name="connsiteX31" fmla="*/ 538201 w 602963"/>
              <a:gd name="connsiteY31" fmla="*/ 1063994 h 1422769"/>
              <a:gd name="connsiteX32" fmla="*/ 560426 w 602963"/>
              <a:gd name="connsiteY32" fmla="*/ 1000495 h 1422769"/>
              <a:gd name="connsiteX33" fmla="*/ 528676 w 602963"/>
              <a:gd name="connsiteY33" fmla="*/ 917945 h 1422769"/>
              <a:gd name="connsiteX34" fmla="*/ 535026 w 602963"/>
              <a:gd name="connsiteY34" fmla="*/ 883019 h 1422769"/>
              <a:gd name="connsiteX35" fmla="*/ 525501 w 602963"/>
              <a:gd name="connsiteY35" fmla="*/ 829044 h 1422769"/>
              <a:gd name="connsiteX36" fmla="*/ 487401 w 602963"/>
              <a:gd name="connsiteY36" fmla="*/ 813169 h 1422769"/>
              <a:gd name="connsiteX37" fmla="*/ 465176 w 602963"/>
              <a:gd name="connsiteY37" fmla="*/ 756019 h 1422769"/>
              <a:gd name="connsiteX38" fmla="*/ 481051 w 602963"/>
              <a:gd name="connsiteY38" fmla="*/ 705220 h 1422769"/>
              <a:gd name="connsiteX39" fmla="*/ 468351 w 602963"/>
              <a:gd name="connsiteY39" fmla="*/ 670294 h 1422769"/>
              <a:gd name="connsiteX40" fmla="*/ 379451 w 602963"/>
              <a:gd name="connsiteY40" fmla="*/ 644895 h 1422769"/>
              <a:gd name="connsiteX41" fmla="*/ 347701 w 602963"/>
              <a:gd name="connsiteY41" fmla="*/ 609969 h 1422769"/>
              <a:gd name="connsiteX42" fmla="*/ 315951 w 602963"/>
              <a:gd name="connsiteY42" fmla="*/ 540119 h 1422769"/>
              <a:gd name="connsiteX43" fmla="*/ 306426 w 602963"/>
              <a:gd name="connsiteY43" fmla="*/ 467094 h 1422769"/>
              <a:gd name="connsiteX44" fmla="*/ 360401 w 602963"/>
              <a:gd name="connsiteY44" fmla="*/ 409945 h 1422769"/>
              <a:gd name="connsiteX45" fmla="*/ 388976 w 602963"/>
              <a:gd name="connsiteY45" fmla="*/ 394069 h 1422769"/>
              <a:gd name="connsiteX46" fmla="*/ 392151 w 602963"/>
              <a:gd name="connsiteY46" fmla="*/ 317869 h 1422769"/>
              <a:gd name="connsiteX47" fmla="*/ 439776 w 602963"/>
              <a:gd name="connsiteY47" fmla="*/ 257544 h 1422769"/>
              <a:gd name="connsiteX48" fmla="*/ 423901 w 602963"/>
              <a:gd name="connsiteY48" fmla="*/ 203569 h 1422769"/>
              <a:gd name="connsiteX49" fmla="*/ 487401 w 602963"/>
              <a:gd name="connsiteY49" fmla="*/ 130544 h 1422769"/>
              <a:gd name="connsiteX50" fmla="*/ 547726 w 602963"/>
              <a:gd name="connsiteY50" fmla="*/ 67044 h 1422769"/>
              <a:gd name="connsiteX51" fmla="*/ 557251 w 602963"/>
              <a:gd name="connsiteY51" fmla="*/ 369 h 1422769"/>
              <a:gd name="connsiteX52" fmla="*/ 471526 w 602963"/>
              <a:gd name="connsiteY52" fmla="*/ 41644 h 1422769"/>
              <a:gd name="connsiteX53" fmla="*/ 354051 w 602963"/>
              <a:gd name="connsiteY53" fmla="*/ 73394 h 1422769"/>
              <a:gd name="connsiteX54" fmla="*/ 303251 w 602963"/>
              <a:gd name="connsiteY54" fmla="*/ 114669 h 1422769"/>
              <a:gd name="connsiteX55" fmla="*/ 242926 w 602963"/>
              <a:gd name="connsiteY55" fmla="*/ 130544 h 1422769"/>
              <a:gd name="connsiteX56" fmla="*/ 169901 w 602963"/>
              <a:gd name="connsiteY56" fmla="*/ 194044 h 1422769"/>
              <a:gd name="connsiteX57" fmla="*/ 154026 w 602963"/>
              <a:gd name="connsiteY57" fmla="*/ 257544 h 1422769"/>
              <a:gd name="connsiteX58" fmla="*/ 150851 w 602963"/>
              <a:gd name="connsiteY58" fmla="*/ 267069 h 1422769"/>
              <a:gd name="connsiteX59" fmla="*/ 157201 w 602963"/>
              <a:gd name="connsiteY59" fmla="*/ 368669 h 1422769"/>
              <a:gd name="connsiteX60" fmla="*/ 160376 w 602963"/>
              <a:gd name="connsiteY60" fmla="*/ 384544 h 1422769"/>
              <a:gd name="connsiteX61" fmla="*/ 166726 w 602963"/>
              <a:gd name="connsiteY61" fmla="*/ 514719 h 1422769"/>
              <a:gd name="connsiteX62" fmla="*/ 169901 w 602963"/>
              <a:gd name="connsiteY62" fmla="*/ 536944 h 1422769"/>
              <a:gd name="connsiteX63" fmla="*/ 176251 w 602963"/>
              <a:gd name="connsiteY63" fmla="*/ 559169 h 1422769"/>
              <a:gd name="connsiteX64" fmla="*/ 182601 w 602963"/>
              <a:gd name="connsiteY64" fmla="*/ 584569 h 1422769"/>
              <a:gd name="connsiteX65" fmla="*/ 185776 w 602963"/>
              <a:gd name="connsiteY65" fmla="*/ 597269 h 1422769"/>
              <a:gd name="connsiteX66" fmla="*/ 182601 w 602963"/>
              <a:gd name="connsiteY66" fmla="*/ 644894 h 1422769"/>
              <a:gd name="connsiteX67" fmla="*/ 176251 w 602963"/>
              <a:gd name="connsiteY67" fmla="*/ 657594 h 1422769"/>
              <a:gd name="connsiteX68" fmla="*/ 160376 w 602963"/>
              <a:gd name="connsiteY68" fmla="*/ 695694 h 1422769"/>
              <a:gd name="connsiteX69" fmla="*/ 150851 w 602963"/>
              <a:gd name="connsiteY69" fmla="*/ 717919 h 1422769"/>
              <a:gd name="connsiteX70" fmla="*/ 141326 w 602963"/>
              <a:gd name="connsiteY70" fmla="*/ 743319 h 1422769"/>
              <a:gd name="connsiteX71" fmla="*/ 134976 w 602963"/>
              <a:gd name="connsiteY71" fmla="*/ 781419 h 1422769"/>
              <a:gd name="connsiteX72" fmla="*/ 128626 w 602963"/>
              <a:gd name="connsiteY72" fmla="*/ 806819 h 1422769"/>
              <a:gd name="connsiteX73" fmla="*/ 125451 w 602963"/>
              <a:gd name="connsiteY73" fmla="*/ 822694 h 1422769"/>
              <a:gd name="connsiteX74" fmla="*/ 119101 w 602963"/>
              <a:gd name="connsiteY74" fmla="*/ 844919 h 1422769"/>
              <a:gd name="connsiteX75" fmla="*/ 112751 w 602963"/>
              <a:gd name="connsiteY75" fmla="*/ 873494 h 1422769"/>
              <a:gd name="connsiteX76" fmla="*/ 109576 w 602963"/>
              <a:gd name="connsiteY76" fmla="*/ 895719 h 1422769"/>
              <a:gd name="connsiteX77" fmla="*/ 103226 w 602963"/>
              <a:gd name="connsiteY77" fmla="*/ 933819 h 1422769"/>
              <a:gd name="connsiteX78" fmla="*/ 96876 w 602963"/>
              <a:gd name="connsiteY78" fmla="*/ 978269 h 1422769"/>
              <a:gd name="connsiteX79" fmla="*/ 87351 w 602963"/>
              <a:gd name="connsiteY79" fmla="*/ 1000494 h 1422769"/>
              <a:gd name="connsiteX80" fmla="*/ 84176 w 602963"/>
              <a:gd name="connsiteY80" fmla="*/ 1016369 h 1422769"/>
              <a:gd name="connsiteX81" fmla="*/ 74651 w 602963"/>
              <a:gd name="connsiteY81" fmla="*/ 1041769 h 1422769"/>
              <a:gd name="connsiteX82" fmla="*/ 61951 w 602963"/>
              <a:gd name="connsiteY82" fmla="*/ 1089394 h 1422769"/>
              <a:gd name="connsiteX83" fmla="*/ 58776 w 602963"/>
              <a:gd name="connsiteY83" fmla="*/ 1105269 h 1422769"/>
              <a:gd name="connsiteX84" fmla="*/ 39726 w 602963"/>
              <a:gd name="connsiteY84" fmla="*/ 1152894 h 1422769"/>
              <a:gd name="connsiteX85" fmla="*/ 27026 w 602963"/>
              <a:gd name="connsiteY85" fmla="*/ 1178294 h 1422769"/>
              <a:gd name="connsiteX86" fmla="*/ 20676 w 602963"/>
              <a:gd name="connsiteY86" fmla="*/ 1200519 h 1422769"/>
              <a:gd name="connsiteX87" fmla="*/ 17501 w 602963"/>
              <a:gd name="connsiteY87" fmla="*/ 1210044 h 1422769"/>
              <a:gd name="connsiteX88" fmla="*/ 11151 w 602963"/>
              <a:gd name="connsiteY88" fmla="*/ 1219569 h 1422769"/>
              <a:gd name="connsiteX89" fmla="*/ 4801 w 602963"/>
              <a:gd name="connsiteY89" fmla="*/ 1381494 h 1422769"/>
              <a:gd name="connsiteX90" fmla="*/ 14326 w 602963"/>
              <a:gd name="connsiteY90" fmla="*/ 1416419 h 1422769"/>
              <a:gd name="connsiteX91" fmla="*/ 36551 w 602963"/>
              <a:gd name="connsiteY91" fmla="*/ 1416419 h 1422769"/>
              <a:gd name="connsiteX0" fmla="*/ 36551 w 602963"/>
              <a:gd name="connsiteY0" fmla="*/ 1416419 h 1422769"/>
              <a:gd name="connsiteX1" fmla="*/ 52426 w 602963"/>
              <a:gd name="connsiteY1" fmla="*/ 1413244 h 1422769"/>
              <a:gd name="connsiteX2" fmla="*/ 61951 w 602963"/>
              <a:gd name="connsiteY2" fmla="*/ 1419594 h 1422769"/>
              <a:gd name="connsiteX3" fmla="*/ 74651 w 602963"/>
              <a:gd name="connsiteY3" fmla="*/ 1422769 h 1422769"/>
              <a:gd name="connsiteX4" fmla="*/ 109576 w 602963"/>
              <a:gd name="connsiteY4" fmla="*/ 1416419 h 1422769"/>
              <a:gd name="connsiteX5" fmla="*/ 119101 w 602963"/>
              <a:gd name="connsiteY5" fmla="*/ 1410069 h 1422769"/>
              <a:gd name="connsiteX6" fmla="*/ 131801 w 602963"/>
              <a:gd name="connsiteY6" fmla="*/ 1403719 h 1422769"/>
              <a:gd name="connsiteX7" fmla="*/ 141326 w 602963"/>
              <a:gd name="connsiteY7" fmla="*/ 1400544 h 1422769"/>
              <a:gd name="connsiteX8" fmla="*/ 173076 w 602963"/>
              <a:gd name="connsiteY8" fmla="*/ 1381494 h 1422769"/>
              <a:gd name="connsiteX9" fmla="*/ 185776 w 602963"/>
              <a:gd name="connsiteY9" fmla="*/ 1378319 h 1422769"/>
              <a:gd name="connsiteX10" fmla="*/ 233401 w 602963"/>
              <a:gd name="connsiteY10" fmla="*/ 1362444 h 1422769"/>
              <a:gd name="connsiteX11" fmla="*/ 246101 w 602963"/>
              <a:gd name="connsiteY11" fmla="*/ 1359269 h 1422769"/>
              <a:gd name="connsiteX12" fmla="*/ 258801 w 602963"/>
              <a:gd name="connsiteY12" fmla="*/ 1356094 h 1422769"/>
              <a:gd name="connsiteX13" fmla="*/ 268326 w 602963"/>
              <a:gd name="connsiteY13" fmla="*/ 1349744 h 1422769"/>
              <a:gd name="connsiteX14" fmla="*/ 309601 w 602963"/>
              <a:gd name="connsiteY14" fmla="*/ 1340219 h 1422769"/>
              <a:gd name="connsiteX15" fmla="*/ 335001 w 602963"/>
              <a:gd name="connsiteY15" fmla="*/ 1330694 h 1422769"/>
              <a:gd name="connsiteX16" fmla="*/ 354051 w 602963"/>
              <a:gd name="connsiteY16" fmla="*/ 1327519 h 1422769"/>
              <a:gd name="connsiteX17" fmla="*/ 385801 w 602963"/>
              <a:gd name="connsiteY17" fmla="*/ 1317994 h 1422769"/>
              <a:gd name="connsiteX18" fmla="*/ 414376 w 602963"/>
              <a:gd name="connsiteY18" fmla="*/ 1314819 h 1422769"/>
              <a:gd name="connsiteX19" fmla="*/ 487401 w 602963"/>
              <a:gd name="connsiteY19" fmla="*/ 1305294 h 1422769"/>
              <a:gd name="connsiteX20" fmla="*/ 500101 w 602963"/>
              <a:gd name="connsiteY20" fmla="*/ 1302119 h 1422769"/>
              <a:gd name="connsiteX21" fmla="*/ 522326 w 602963"/>
              <a:gd name="connsiteY21" fmla="*/ 1295769 h 1422769"/>
              <a:gd name="connsiteX22" fmla="*/ 579476 w 602963"/>
              <a:gd name="connsiteY22" fmla="*/ 1286244 h 1422769"/>
              <a:gd name="connsiteX23" fmla="*/ 598526 w 602963"/>
              <a:gd name="connsiteY23" fmla="*/ 1283069 h 1422769"/>
              <a:gd name="connsiteX24" fmla="*/ 595351 w 602963"/>
              <a:gd name="connsiteY24" fmla="*/ 1270369 h 1422769"/>
              <a:gd name="connsiteX25" fmla="*/ 582651 w 602963"/>
              <a:gd name="connsiteY25" fmla="*/ 1251319 h 1422769"/>
              <a:gd name="connsiteX26" fmla="*/ 582651 w 602963"/>
              <a:gd name="connsiteY26" fmla="*/ 1203694 h 1422769"/>
              <a:gd name="connsiteX27" fmla="*/ 595351 w 602963"/>
              <a:gd name="connsiteY27" fmla="*/ 1190994 h 1422769"/>
              <a:gd name="connsiteX28" fmla="*/ 601701 w 602963"/>
              <a:gd name="connsiteY28" fmla="*/ 1181469 h 1422769"/>
              <a:gd name="connsiteX29" fmla="*/ 595351 w 602963"/>
              <a:gd name="connsiteY29" fmla="*/ 1165594 h 1422769"/>
              <a:gd name="connsiteX30" fmla="*/ 519151 w 602963"/>
              <a:gd name="connsiteY30" fmla="*/ 1137019 h 1422769"/>
              <a:gd name="connsiteX31" fmla="*/ 538201 w 602963"/>
              <a:gd name="connsiteY31" fmla="*/ 1063994 h 1422769"/>
              <a:gd name="connsiteX32" fmla="*/ 560426 w 602963"/>
              <a:gd name="connsiteY32" fmla="*/ 1000495 h 1422769"/>
              <a:gd name="connsiteX33" fmla="*/ 528676 w 602963"/>
              <a:gd name="connsiteY33" fmla="*/ 917945 h 1422769"/>
              <a:gd name="connsiteX34" fmla="*/ 535026 w 602963"/>
              <a:gd name="connsiteY34" fmla="*/ 883019 h 1422769"/>
              <a:gd name="connsiteX35" fmla="*/ 525501 w 602963"/>
              <a:gd name="connsiteY35" fmla="*/ 829044 h 1422769"/>
              <a:gd name="connsiteX36" fmla="*/ 487401 w 602963"/>
              <a:gd name="connsiteY36" fmla="*/ 813169 h 1422769"/>
              <a:gd name="connsiteX37" fmla="*/ 465176 w 602963"/>
              <a:gd name="connsiteY37" fmla="*/ 756019 h 1422769"/>
              <a:gd name="connsiteX38" fmla="*/ 481051 w 602963"/>
              <a:gd name="connsiteY38" fmla="*/ 705220 h 1422769"/>
              <a:gd name="connsiteX39" fmla="*/ 468351 w 602963"/>
              <a:gd name="connsiteY39" fmla="*/ 670294 h 1422769"/>
              <a:gd name="connsiteX40" fmla="*/ 379451 w 602963"/>
              <a:gd name="connsiteY40" fmla="*/ 644895 h 1422769"/>
              <a:gd name="connsiteX41" fmla="*/ 347701 w 602963"/>
              <a:gd name="connsiteY41" fmla="*/ 609969 h 1422769"/>
              <a:gd name="connsiteX42" fmla="*/ 315951 w 602963"/>
              <a:gd name="connsiteY42" fmla="*/ 540119 h 1422769"/>
              <a:gd name="connsiteX43" fmla="*/ 306426 w 602963"/>
              <a:gd name="connsiteY43" fmla="*/ 467094 h 1422769"/>
              <a:gd name="connsiteX44" fmla="*/ 360401 w 602963"/>
              <a:gd name="connsiteY44" fmla="*/ 409945 h 1422769"/>
              <a:gd name="connsiteX45" fmla="*/ 388976 w 602963"/>
              <a:gd name="connsiteY45" fmla="*/ 394069 h 1422769"/>
              <a:gd name="connsiteX46" fmla="*/ 392151 w 602963"/>
              <a:gd name="connsiteY46" fmla="*/ 317869 h 1422769"/>
              <a:gd name="connsiteX47" fmla="*/ 439776 w 602963"/>
              <a:gd name="connsiteY47" fmla="*/ 257544 h 1422769"/>
              <a:gd name="connsiteX48" fmla="*/ 423901 w 602963"/>
              <a:gd name="connsiteY48" fmla="*/ 203569 h 1422769"/>
              <a:gd name="connsiteX49" fmla="*/ 487401 w 602963"/>
              <a:gd name="connsiteY49" fmla="*/ 130544 h 1422769"/>
              <a:gd name="connsiteX50" fmla="*/ 547726 w 602963"/>
              <a:gd name="connsiteY50" fmla="*/ 67044 h 1422769"/>
              <a:gd name="connsiteX51" fmla="*/ 557251 w 602963"/>
              <a:gd name="connsiteY51" fmla="*/ 369 h 1422769"/>
              <a:gd name="connsiteX52" fmla="*/ 471526 w 602963"/>
              <a:gd name="connsiteY52" fmla="*/ 41644 h 1422769"/>
              <a:gd name="connsiteX53" fmla="*/ 354051 w 602963"/>
              <a:gd name="connsiteY53" fmla="*/ 73394 h 1422769"/>
              <a:gd name="connsiteX54" fmla="*/ 303251 w 602963"/>
              <a:gd name="connsiteY54" fmla="*/ 114669 h 1422769"/>
              <a:gd name="connsiteX55" fmla="*/ 242926 w 602963"/>
              <a:gd name="connsiteY55" fmla="*/ 130544 h 1422769"/>
              <a:gd name="connsiteX56" fmla="*/ 169901 w 602963"/>
              <a:gd name="connsiteY56" fmla="*/ 194044 h 1422769"/>
              <a:gd name="connsiteX57" fmla="*/ 154026 w 602963"/>
              <a:gd name="connsiteY57" fmla="*/ 257544 h 1422769"/>
              <a:gd name="connsiteX58" fmla="*/ 150851 w 602963"/>
              <a:gd name="connsiteY58" fmla="*/ 267069 h 1422769"/>
              <a:gd name="connsiteX59" fmla="*/ 157201 w 602963"/>
              <a:gd name="connsiteY59" fmla="*/ 368669 h 1422769"/>
              <a:gd name="connsiteX60" fmla="*/ 160376 w 602963"/>
              <a:gd name="connsiteY60" fmla="*/ 384544 h 1422769"/>
              <a:gd name="connsiteX61" fmla="*/ 166726 w 602963"/>
              <a:gd name="connsiteY61" fmla="*/ 514719 h 1422769"/>
              <a:gd name="connsiteX62" fmla="*/ 169901 w 602963"/>
              <a:gd name="connsiteY62" fmla="*/ 536944 h 1422769"/>
              <a:gd name="connsiteX63" fmla="*/ 176251 w 602963"/>
              <a:gd name="connsiteY63" fmla="*/ 559169 h 1422769"/>
              <a:gd name="connsiteX64" fmla="*/ 182601 w 602963"/>
              <a:gd name="connsiteY64" fmla="*/ 584569 h 1422769"/>
              <a:gd name="connsiteX65" fmla="*/ 185776 w 602963"/>
              <a:gd name="connsiteY65" fmla="*/ 597269 h 1422769"/>
              <a:gd name="connsiteX66" fmla="*/ 182601 w 602963"/>
              <a:gd name="connsiteY66" fmla="*/ 644894 h 1422769"/>
              <a:gd name="connsiteX67" fmla="*/ 176251 w 602963"/>
              <a:gd name="connsiteY67" fmla="*/ 657594 h 1422769"/>
              <a:gd name="connsiteX68" fmla="*/ 160376 w 602963"/>
              <a:gd name="connsiteY68" fmla="*/ 695694 h 1422769"/>
              <a:gd name="connsiteX69" fmla="*/ 150851 w 602963"/>
              <a:gd name="connsiteY69" fmla="*/ 717919 h 1422769"/>
              <a:gd name="connsiteX70" fmla="*/ 141326 w 602963"/>
              <a:gd name="connsiteY70" fmla="*/ 743319 h 1422769"/>
              <a:gd name="connsiteX71" fmla="*/ 134976 w 602963"/>
              <a:gd name="connsiteY71" fmla="*/ 781419 h 1422769"/>
              <a:gd name="connsiteX72" fmla="*/ 128626 w 602963"/>
              <a:gd name="connsiteY72" fmla="*/ 806819 h 1422769"/>
              <a:gd name="connsiteX73" fmla="*/ 125451 w 602963"/>
              <a:gd name="connsiteY73" fmla="*/ 822694 h 1422769"/>
              <a:gd name="connsiteX74" fmla="*/ 119101 w 602963"/>
              <a:gd name="connsiteY74" fmla="*/ 844919 h 1422769"/>
              <a:gd name="connsiteX75" fmla="*/ 112751 w 602963"/>
              <a:gd name="connsiteY75" fmla="*/ 873494 h 1422769"/>
              <a:gd name="connsiteX76" fmla="*/ 109576 w 602963"/>
              <a:gd name="connsiteY76" fmla="*/ 895719 h 1422769"/>
              <a:gd name="connsiteX77" fmla="*/ 103226 w 602963"/>
              <a:gd name="connsiteY77" fmla="*/ 933819 h 1422769"/>
              <a:gd name="connsiteX78" fmla="*/ 96876 w 602963"/>
              <a:gd name="connsiteY78" fmla="*/ 978269 h 1422769"/>
              <a:gd name="connsiteX79" fmla="*/ 87351 w 602963"/>
              <a:gd name="connsiteY79" fmla="*/ 1000494 h 1422769"/>
              <a:gd name="connsiteX80" fmla="*/ 84176 w 602963"/>
              <a:gd name="connsiteY80" fmla="*/ 1016369 h 1422769"/>
              <a:gd name="connsiteX81" fmla="*/ 74651 w 602963"/>
              <a:gd name="connsiteY81" fmla="*/ 1041769 h 1422769"/>
              <a:gd name="connsiteX82" fmla="*/ 61951 w 602963"/>
              <a:gd name="connsiteY82" fmla="*/ 1089394 h 1422769"/>
              <a:gd name="connsiteX83" fmla="*/ 58776 w 602963"/>
              <a:gd name="connsiteY83" fmla="*/ 1105269 h 1422769"/>
              <a:gd name="connsiteX84" fmla="*/ 39726 w 602963"/>
              <a:gd name="connsiteY84" fmla="*/ 1152894 h 1422769"/>
              <a:gd name="connsiteX85" fmla="*/ 27026 w 602963"/>
              <a:gd name="connsiteY85" fmla="*/ 1178294 h 1422769"/>
              <a:gd name="connsiteX86" fmla="*/ 20676 w 602963"/>
              <a:gd name="connsiteY86" fmla="*/ 1200519 h 1422769"/>
              <a:gd name="connsiteX87" fmla="*/ 17501 w 602963"/>
              <a:gd name="connsiteY87" fmla="*/ 1210044 h 1422769"/>
              <a:gd name="connsiteX88" fmla="*/ 11151 w 602963"/>
              <a:gd name="connsiteY88" fmla="*/ 1219569 h 1422769"/>
              <a:gd name="connsiteX89" fmla="*/ 4801 w 602963"/>
              <a:gd name="connsiteY89" fmla="*/ 1381494 h 1422769"/>
              <a:gd name="connsiteX90" fmla="*/ 14326 w 602963"/>
              <a:gd name="connsiteY90" fmla="*/ 1416419 h 1422769"/>
              <a:gd name="connsiteX91" fmla="*/ 36551 w 602963"/>
              <a:gd name="connsiteY91" fmla="*/ 1416419 h 1422769"/>
              <a:gd name="connsiteX0" fmla="*/ 36551 w 601701"/>
              <a:gd name="connsiteY0" fmla="*/ 1416419 h 1422769"/>
              <a:gd name="connsiteX1" fmla="*/ 52426 w 601701"/>
              <a:gd name="connsiteY1" fmla="*/ 1413244 h 1422769"/>
              <a:gd name="connsiteX2" fmla="*/ 61951 w 601701"/>
              <a:gd name="connsiteY2" fmla="*/ 1419594 h 1422769"/>
              <a:gd name="connsiteX3" fmla="*/ 74651 w 601701"/>
              <a:gd name="connsiteY3" fmla="*/ 1422769 h 1422769"/>
              <a:gd name="connsiteX4" fmla="*/ 109576 w 601701"/>
              <a:gd name="connsiteY4" fmla="*/ 1416419 h 1422769"/>
              <a:gd name="connsiteX5" fmla="*/ 119101 w 601701"/>
              <a:gd name="connsiteY5" fmla="*/ 1410069 h 1422769"/>
              <a:gd name="connsiteX6" fmla="*/ 131801 w 601701"/>
              <a:gd name="connsiteY6" fmla="*/ 1403719 h 1422769"/>
              <a:gd name="connsiteX7" fmla="*/ 141326 w 601701"/>
              <a:gd name="connsiteY7" fmla="*/ 1400544 h 1422769"/>
              <a:gd name="connsiteX8" fmla="*/ 173076 w 601701"/>
              <a:gd name="connsiteY8" fmla="*/ 1381494 h 1422769"/>
              <a:gd name="connsiteX9" fmla="*/ 185776 w 601701"/>
              <a:gd name="connsiteY9" fmla="*/ 1378319 h 1422769"/>
              <a:gd name="connsiteX10" fmla="*/ 233401 w 601701"/>
              <a:gd name="connsiteY10" fmla="*/ 1362444 h 1422769"/>
              <a:gd name="connsiteX11" fmla="*/ 246101 w 601701"/>
              <a:gd name="connsiteY11" fmla="*/ 1359269 h 1422769"/>
              <a:gd name="connsiteX12" fmla="*/ 258801 w 601701"/>
              <a:gd name="connsiteY12" fmla="*/ 1356094 h 1422769"/>
              <a:gd name="connsiteX13" fmla="*/ 268326 w 601701"/>
              <a:gd name="connsiteY13" fmla="*/ 1349744 h 1422769"/>
              <a:gd name="connsiteX14" fmla="*/ 309601 w 601701"/>
              <a:gd name="connsiteY14" fmla="*/ 1340219 h 1422769"/>
              <a:gd name="connsiteX15" fmla="*/ 335001 w 601701"/>
              <a:gd name="connsiteY15" fmla="*/ 1330694 h 1422769"/>
              <a:gd name="connsiteX16" fmla="*/ 354051 w 601701"/>
              <a:gd name="connsiteY16" fmla="*/ 1327519 h 1422769"/>
              <a:gd name="connsiteX17" fmla="*/ 385801 w 601701"/>
              <a:gd name="connsiteY17" fmla="*/ 1317994 h 1422769"/>
              <a:gd name="connsiteX18" fmla="*/ 414376 w 601701"/>
              <a:gd name="connsiteY18" fmla="*/ 1314819 h 1422769"/>
              <a:gd name="connsiteX19" fmla="*/ 487401 w 601701"/>
              <a:gd name="connsiteY19" fmla="*/ 1305294 h 1422769"/>
              <a:gd name="connsiteX20" fmla="*/ 500101 w 601701"/>
              <a:gd name="connsiteY20" fmla="*/ 1302119 h 1422769"/>
              <a:gd name="connsiteX21" fmla="*/ 522326 w 601701"/>
              <a:gd name="connsiteY21" fmla="*/ 1295769 h 1422769"/>
              <a:gd name="connsiteX22" fmla="*/ 579476 w 601701"/>
              <a:gd name="connsiteY22" fmla="*/ 1286244 h 1422769"/>
              <a:gd name="connsiteX23" fmla="*/ 598526 w 601701"/>
              <a:gd name="connsiteY23" fmla="*/ 1283069 h 1422769"/>
              <a:gd name="connsiteX24" fmla="*/ 595351 w 601701"/>
              <a:gd name="connsiteY24" fmla="*/ 1270369 h 1422769"/>
              <a:gd name="connsiteX25" fmla="*/ 582651 w 601701"/>
              <a:gd name="connsiteY25" fmla="*/ 1251319 h 1422769"/>
              <a:gd name="connsiteX26" fmla="*/ 582651 w 601701"/>
              <a:gd name="connsiteY26" fmla="*/ 1203694 h 1422769"/>
              <a:gd name="connsiteX27" fmla="*/ 595351 w 601701"/>
              <a:gd name="connsiteY27" fmla="*/ 1190994 h 1422769"/>
              <a:gd name="connsiteX28" fmla="*/ 601701 w 601701"/>
              <a:gd name="connsiteY28" fmla="*/ 1181469 h 1422769"/>
              <a:gd name="connsiteX29" fmla="*/ 519151 w 601701"/>
              <a:gd name="connsiteY29" fmla="*/ 1137019 h 1422769"/>
              <a:gd name="connsiteX30" fmla="*/ 538201 w 601701"/>
              <a:gd name="connsiteY30" fmla="*/ 1063994 h 1422769"/>
              <a:gd name="connsiteX31" fmla="*/ 560426 w 601701"/>
              <a:gd name="connsiteY31" fmla="*/ 1000495 h 1422769"/>
              <a:gd name="connsiteX32" fmla="*/ 528676 w 601701"/>
              <a:gd name="connsiteY32" fmla="*/ 917945 h 1422769"/>
              <a:gd name="connsiteX33" fmla="*/ 535026 w 601701"/>
              <a:gd name="connsiteY33" fmla="*/ 883019 h 1422769"/>
              <a:gd name="connsiteX34" fmla="*/ 525501 w 601701"/>
              <a:gd name="connsiteY34" fmla="*/ 829044 h 1422769"/>
              <a:gd name="connsiteX35" fmla="*/ 487401 w 601701"/>
              <a:gd name="connsiteY35" fmla="*/ 813169 h 1422769"/>
              <a:gd name="connsiteX36" fmla="*/ 465176 w 601701"/>
              <a:gd name="connsiteY36" fmla="*/ 756019 h 1422769"/>
              <a:gd name="connsiteX37" fmla="*/ 481051 w 601701"/>
              <a:gd name="connsiteY37" fmla="*/ 705220 h 1422769"/>
              <a:gd name="connsiteX38" fmla="*/ 468351 w 601701"/>
              <a:gd name="connsiteY38" fmla="*/ 670294 h 1422769"/>
              <a:gd name="connsiteX39" fmla="*/ 379451 w 601701"/>
              <a:gd name="connsiteY39" fmla="*/ 644895 h 1422769"/>
              <a:gd name="connsiteX40" fmla="*/ 347701 w 601701"/>
              <a:gd name="connsiteY40" fmla="*/ 609969 h 1422769"/>
              <a:gd name="connsiteX41" fmla="*/ 315951 w 601701"/>
              <a:gd name="connsiteY41" fmla="*/ 540119 h 1422769"/>
              <a:gd name="connsiteX42" fmla="*/ 306426 w 601701"/>
              <a:gd name="connsiteY42" fmla="*/ 467094 h 1422769"/>
              <a:gd name="connsiteX43" fmla="*/ 360401 w 601701"/>
              <a:gd name="connsiteY43" fmla="*/ 409945 h 1422769"/>
              <a:gd name="connsiteX44" fmla="*/ 388976 w 601701"/>
              <a:gd name="connsiteY44" fmla="*/ 394069 h 1422769"/>
              <a:gd name="connsiteX45" fmla="*/ 392151 w 601701"/>
              <a:gd name="connsiteY45" fmla="*/ 317869 h 1422769"/>
              <a:gd name="connsiteX46" fmla="*/ 439776 w 601701"/>
              <a:gd name="connsiteY46" fmla="*/ 257544 h 1422769"/>
              <a:gd name="connsiteX47" fmla="*/ 423901 w 601701"/>
              <a:gd name="connsiteY47" fmla="*/ 203569 h 1422769"/>
              <a:gd name="connsiteX48" fmla="*/ 487401 w 601701"/>
              <a:gd name="connsiteY48" fmla="*/ 130544 h 1422769"/>
              <a:gd name="connsiteX49" fmla="*/ 547726 w 601701"/>
              <a:gd name="connsiteY49" fmla="*/ 67044 h 1422769"/>
              <a:gd name="connsiteX50" fmla="*/ 557251 w 601701"/>
              <a:gd name="connsiteY50" fmla="*/ 369 h 1422769"/>
              <a:gd name="connsiteX51" fmla="*/ 471526 w 601701"/>
              <a:gd name="connsiteY51" fmla="*/ 41644 h 1422769"/>
              <a:gd name="connsiteX52" fmla="*/ 354051 w 601701"/>
              <a:gd name="connsiteY52" fmla="*/ 73394 h 1422769"/>
              <a:gd name="connsiteX53" fmla="*/ 303251 w 601701"/>
              <a:gd name="connsiteY53" fmla="*/ 114669 h 1422769"/>
              <a:gd name="connsiteX54" fmla="*/ 242926 w 601701"/>
              <a:gd name="connsiteY54" fmla="*/ 130544 h 1422769"/>
              <a:gd name="connsiteX55" fmla="*/ 169901 w 601701"/>
              <a:gd name="connsiteY55" fmla="*/ 194044 h 1422769"/>
              <a:gd name="connsiteX56" fmla="*/ 154026 w 601701"/>
              <a:gd name="connsiteY56" fmla="*/ 257544 h 1422769"/>
              <a:gd name="connsiteX57" fmla="*/ 150851 w 601701"/>
              <a:gd name="connsiteY57" fmla="*/ 267069 h 1422769"/>
              <a:gd name="connsiteX58" fmla="*/ 157201 w 601701"/>
              <a:gd name="connsiteY58" fmla="*/ 368669 h 1422769"/>
              <a:gd name="connsiteX59" fmla="*/ 160376 w 601701"/>
              <a:gd name="connsiteY59" fmla="*/ 384544 h 1422769"/>
              <a:gd name="connsiteX60" fmla="*/ 166726 w 601701"/>
              <a:gd name="connsiteY60" fmla="*/ 514719 h 1422769"/>
              <a:gd name="connsiteX61" fmla="*/ 169901 w 601701"/>
              <a:gd name="connsiteY61" fmla="*/ 536944 h 1422769"/>
              <a:gd name="connsiteX62" fmla="*/ 176251 w 601701"/>
              <a:gd name="connsiteY62" fmla="*/ 559169 h 1422769"/>
              <a:gd name="connsiteX63" fmla="*/ 182601 w 601701"/>
              <a:gd name="connsiteY63" fmla="*/ 584569 h 1422769"/>
              <a:gd name="connsiteX64" fmla="*/ 185776 w 601701"/>
              <a:gd name="connsiteY64" fmla="*/ 597269 h 1422769"/>
              <a:gd name="connsiteX65" fmla="*/ 182601 w 601701"/>
              <a:gd name="connsiteY65" fmla="*/ 644894 h 1422769"/>
              <a:gd name="connsiteX66" fmla="*/ 176251 w 601701"/>
              <a:gd name="connsiteY66" fmla="*/ 657594 h 1422769"/>
              <a:gd name="connsiteX67" fmla="*/ 160376 w 601701"/>
              <a:gd name="connsiteY67" fmla="*/ 695694 h 1422769"/>
              <a:gd name="connsiteX68" fmla="*/ 150851 w 601701"/>
              <a:gd name="connsiteY68" fmla="*/ 717919 h 1422769"/>
              <a:gd name="connsiteX69" fmla="*/ 141326 w 601701"/>
              <a:gd name="connsiteY69" fmla="*/ 743319 h 1422769"/>
              <a:gd name="connsiteX70" fmla="*/ 134976 w 601701"/>
              <a:gd name="connsiteY70" fmla="*/ 781419 h 1422769"/>
              <a:gd name="connsiteX71" fmla="*/ 128626 w 601701"/>
              <a:gd name="connsiteY71" fmla="*/ 806819 h 1422769"/>
              <a:gd name="connsiteX72" fmla="*/ 125451 w 601701"/>
              <a:gd name="connsiteY72" fmla="*/ 822694 h 1422769"/>
              <a:gd name="connsiteX73" fmla="*/ 119101 w 601701"/>
              <a:gd name="connsiteY73" fmla="*/ 844919 h 1422769"/>
              <a:gd name="connsiteX74" fmla="*/ 112751 w 601701"/>
              <a:gd name="connsiteY74" fmla="*/ 873494 h 1422769"/>
              <a:gd name="connsiteX75" fmla="*/ 109576 w 601701"/>
              <a:gd name="connsiteY75" fmla="*/ 895719 h 1422769"/>
              <a:gd name="connsiteX76" fmla="*/ 103226 w 601701"/>
              <a:gd name="connsiteY76" fmla="*/ 933819 h 1422769"/>
              <a:gd name="connsiteX77" fmla="*/ 96876 w 601701"/>
              <a:gd name="connsiteY77" fmla="*/ 978269 h 1422769"/>
              <a:gd name="connsiteX78" fmla="*/ 87351 w 601701"/>
              <a:gd name="connsiteY78" fmla="*/ 1000494 h 1422769"/>
              <a:gd name="connsiteX79" fmla="*/ 84176 w 601701"/>
              <a:gd name="connsiteY79" fmla="*/ 1016369 h 1422769"/>
              <a:gd name="connsiteX80" fmla="*/ 74651 w 601701"/>
              <a:gd name="connsiteY80" fmla="*/ 1041769 h 1422769"/>
              <a:gd name="connsiteX81" fmla="*/ 61951 w 601701"/>
              <a:gd name="connsiteY81" fmla="*/ 1089394 h 1422769"/>
              <a:gd name="connsiteX82" fmla="*/ 58776 w 601701"/>
              <a:gd name="connsiteY82" fmla="*/ 1105269 h 1422769"/>
              <a:gd name="connsiteX83" fmla="*/ 39726 w 601701"/>
              <a:gd name="connsiteY83" fmla="*/ 1152894 h 1422769"/>
              <a:gd name="connsiteX84" fmla="*/ 27026 w 601701"/>
              <a:gd name="connsiteY84" fmla="*/ 1178294 h 1422769"/>
              <a:gd name="connsiteX85" fmla="*/ 20676 w 601701"/>
              <a:gd name="connsiteY85" fmla="*/ 1200519 h 1422769"/>
              <a:gd name="connsiteX86" fmla="*/ 17501 w 601701"/>
              <a:gd name="connsiteY86" fmla="*/ 1210044 h 1422769"/>
              <a:gd name="connsiteX87" fmla="*/ 11151 w 601701"/>
              <a:gd name="connsiteY87" fmla="*/ 1219569 h 1422769"/>
              <a:gd name="connsiteX88" fmla="*/ 4801 w 601701"/>
              <a:gd name="connsiteY88" fmla="*/ 1381494 h 1422769"/>
              <a:gd name="connsiteX89" fmla="*/ 14326 w 601701"/>
              <a:gd name="connsiteY89" fmla="*/ 1416419 h 1422769"/>
              <a:gd name="connsiteX90" fmla="*/ 36551 w 601701"/>
              <a:gd name="connsiteY90" fmla="*/ 1416419 h 1422769"/>
              <a:gd name="connsiteX0" fmla="*/ 36551 w 601701"/>
              <a:gd name="connsiteY0" fmla="*/ 1416419 h 1422769"/>
              <a:gd name="connsiteX1" fmla="*/ 52426 w 601701"/>
              <a:gd name="connsiteY1" fmla="*/ 1413244 h 1422769"/>
              <a:gd name="connsiteX2" fmla="*/ 61951 w 601701"/>
              <a:gd name="connsiteY2" fmla="*/ 1419594 h 1422769"/>
              <a:gd name="connsiteX3" fmla="*/ 74651 w 601701"/>
              <a:gd name="connsiteY3" fmla="*/ 1422769 h 1422769"/>
              <a:gd name="connsiteX4" fmla="*/ 109576 w 601701"/>
              <a:gd name="connsiteY4" fmla="*/ 1416419 h 1422769"/>
              <a:gd name="connsiteX5" fmla="*/ 119101 w 601701"/>
              <a:gd name="connsiteY5" fmla="*/ 1410069 h 1422769"/>
              <a:gd name="connsiteX6" fmla="*/ 131801 w 601701"/>
              <a:gd name="connsiteY6" fmla="*/ 1403719 h 1422769"/>
              <a:gd name="connsiteX7" fmla="*/ 141326 w 601701"/>
              <a:gd name="connsiteY7" fmla="*/ 1400544 h 1422769"/>
              <a:gd name="connsiteX8" fmla="*/ 173076 w 601701"/>
              <a:gd name="connsiteY8" fmla="*/ 1381494 h 1422769"/>
              <a:gd name="connsiteX9" fmla="*/ 185776 w 601701"/>
              <a:gd name="connsiteY9" fmla="*/ 1378319 h 1422769"/>
              <a:gd name="connsiteX10" fmla="*/ 233401 w 601701"/>
              <a:gd name="connsiteY10" fmla="*/ 1362444 h 1422769"/>
              <a:gd name="connsiteX11" fmla="*/ 246101 w 601701"/>
              <a:gd name="connsiteY11" fmla="*/ 1359269 h 1422769"/>
              <a:gd name="connsiteX12" fmla="*/ 258801 w 601701"/>
              <a:gd name="connsiteY12" fmla="*/ 1356094 h 1422769"/>
              <a:gd name="connsiteX13" fmla="*/ 268326 w 601701"/>
              <a:gd name="connsiteY13" fmla="*/ 1349744 h 1422769"/>
              <a:gd name="connsiteX14" fmla="*/ 309601 w 601701"/>
              <a:gd name="connsiteY14" fmla="*/ 1340219 h 1422769"/>
              <a:gd name="connsiteX15" fmla="*/ 335001 w 601701"/>
              <a:gd name="connsiteY15" fmla="*/ 1330694 h 1422769"/>
              <a:gd name="connsiteX16" fmla="*/ 354051 w 601701"/>
              <a:gd name="connsiteY16" fmla="*/ 1327519 h 1422769"/>
              <a:gd name="connsiteX17" fmla="*/ 385801 w 601701"/>
              <a:gd name="connsiteY17" fmla="*/ 1317994 h 1422769"/>
              <a:gd name="connsiteX18" fmla="*/ 414376 w 601701"/>
              <a:gd name="connsiteY18" fmla="*/ 1314819 h 1422769"/>
              <a:gd name="connsiteX19" fmla="*/ 487401 w 601701"/>
              <a:gd name="connsiteY19" fmla="*/ 1305294 h 1422769"/>
              <a:gd name="connsiteX20" fmla="*/ 500101 w 601701"/>
              <a:gd name="connsiteY20" fmla="*/ 1302119 h 1422769"/>
              <a:gd name="connsiteX21" fmla="*/ 522326 w 601701"/>
              <a:gd name="connsiteY21" fmla="*/ 1295769 h 1422769"/>
              <a:gd name="connsiteX22" fmla="*/ 579476 w 601701"/>
              <a:gd name="connsiteY22" fmla="*/ 1286244 h 1422769"/>
              <a:gd name="connsiteX23" fmla="*/ 598526 w 601701"/>
              <a:gd name="connsiteY23" fmla="*/ 1283069 h 1422769"/>
              <a:gd name="connsiteX24" fmla="*/ 595351 w 601701"/>
              <a:gd name="connsiteY24" fmla="*/ 1270369 h 1422769"/>
              <a:gd name="connsiteX25" fmla="*/ 582651 w 601701"/>
              <a:gd name="connsiteY25" fmla="*/ 1251319 h 1422769"/>
              <a:gd name="connsiteX26" fmla="*/ 582651 w 601701"/>
              <a:gd name="connsiteY26" fmla="*/ 1203694 h 1422769"/>
              <a:gd name="connsiteX27" fmla="*/ 595351 w 601701"/>
              <a:gd name="connsiteY27" fmla="*/ 1190994 h 1422769"/>
              <a:gd name="connsiteX28" fmla="*/ 601701 w 601701"/>
              <a:gd name="connsiteY28" fmla="*/ 1181469 h 1422769"/>
              <a:gd name="connsiteX29" fmla="*/ 560426 w 601701"/>
              <a:gd name="connsiteY29" fmla="*/ 1162420 h 1422769"/>
              <a:gd name="connsiteX30" fmla="*/ 519151 w 601701"/>
              <a:gd name="connsiteY30" fmla="*/ 1137019 h 1422769"/>
              <a:gd name="connsiteX31" fmla="*/ 538201 w 601701"/>
              <a:gd name="connsiteY31" fmla="*/ 1063994 h 1422769"/>
              <a:gd name="connsiteX32" fmla="*/ 560426 w 601701"/>
              <a:gd name="connsiteY32" fmla="*/ 1000495 h 1422769"/>
              <a:gd name="connsiteX33" fmla="*/ 528676 w 601701"/>
              <a:gd name="connsiteY33" fmla="*/ 917945 h 1422769"/>
              <a:gd name="connsiteX34" fmla="*/ 535026 w 601701"/>
              <a:gd name="connsiteY34" fmla="*/ 883019 h 1422769"/>
              <a:gd name="connsiteX35" fmla="*/ 525501 w 601701"/>
              <a:gd name="connsiteY35" fmla="*/ 829044 h 1422769"/>
              <a:gd name="connsiteX36" fmla="*/ 487401 w 601701"/>
              <a:gd name="connsiteY36" fmla="*/ 813169 h 1422769"/>
              <a:gd name="connsiteX37" fmla="*/ 465176 w 601701"/>
              <a:gd name="connsiteY37" fmla="*/ 756019 h 1422769"/>
              <a:gd name="connsiteX38" fmla="*/ 481051 w 601701"/>
              <a:gd name="connsiteY38" fmla="*/ 705220 h 1422769"/>
              <a:gd name="connsiteX39" fmla="*/ 468351 w 601701"/>
              <a:gd name="connsiteY39" fmla="*/ 670294 h 1422769"/>
              <a:gd name="connsiteX40" fmla="*/ 379451 w 601701"/>
              <a:gd name="connsiteY40" fmla="*/ 644895 h 1422769"/>
              <a:gd name="connsiteX41" fmla="*/ 347701 w 601701"/>
              <a:gd name="connsiteY41" fmla="*/ 609969 h 1422769"/>
              <a:gd name="connsiteX42" fmla="*/ 315951 w 601701"/>
              <a:gd name="connsiteY42" fmla="*/ 540119 h 1422769"/>
              <a:gd name="connsiteX43" fmla="*/ 306426 w 601701"/>
              <a:gd name="connsiteY43" fmla="*/ 467094 h 1422769"/>
              <a:gd name="connsiteX44" fmla="*/ 360401 w 601701"/>
              <a:gd name="connsiteY44" fmla="*/ 409945 h 1422769"/>
              <a:gd name="connsiteX45" fmla="*/ 388976 w 601701"/>
              <a:gd name="connsiteY45" fmla="*/ 394069 h 1422769"/>
              <a:gd name="connsiteX46" fmla="*/ 392151 w 601701"/>
              <a:gd name="connsiteY46" fmla="*/ 317869 h 1422769"/>
              <a:gd name="connsiteX47" fmla="*/ 439776 w 601701"/>
              <a:gd name="connsiteY47" fmla="*/ 257544 h 1422769"/>
              <a:gd name="connsiteX48" fmla="*/ 423901 w 601701"/>
              <a:gd name="connsiteY48" fmla="*/ 203569 h 1422769"/>
              <a:gd name="connsiteX49" fmla="*/ 487401 w 601701"/>
              <a:gd name="connsiteY49" fmla="*/ 130544 h 1422769"/>
              <a:gd name="connsiteX50" fmla="*/ 547726 w 601701"/>
              <a:gd name="connsiteY50" fmla="*/ 67044 h 1422769"/>
              <a:gd name="connsiteX51" fmla="*/ 557251 w 601701"/>
              <a:gd name="connsiteY51" fmla="*/ 369 h 1422769"/>
              <a:gd name="connsiteX52" fmla="*/ 471526 w 601701"/>
              <a:gd name="connsiteY52" fmla="*/ 41644 h 1422769"/>
              <a:gd name="connsiteX53" fmla="*/ 354051 w 601701"/>
              <a:gd name="connsiteY53" fmla="*/ 73394 h 1422769"/>
              <a:gd name="connsiteX54" fmla="*/ 303251 w 601701"/>
              <a:gd name="connsiteY54" fmla="*/ 114669 h 1422769"/>
              <a:gd name="connsiteX55" fmla="*/ 242926 w 601701"/>
              <a:gd name="connsiteY55" fmla="*/ 130544 h 1422769"/>
              <a:gd name="connsiteX56" fmla="*/ 169901 w 601701"/>
              <a:gd name="connsiteY56" fmla="*/ 194044 h 1422769"/>
              <a:gd name="connsiteX57" fmla="*/ 154026 w 601701"/>
              <a:gd name="connsiteY57" fmla="*/ 257544 h 1422769"/>
              <a:gd name="connsiteX58" fmla="*/ 150851 w 601701"/>
              <a:gd name="connsiteY58" fmla="*/ 267069 h 1422769"/>
              <a:gd name="connsiteX59" fmla="*/ 157201 w 601701"/>
              <a:gd name="connsiteY59" fmla="*/ 368669 h 1422769"/>
              <a:gd name="connsiteX60" fmla="*/ 160376 w 601701"/>
              <a:gd name="connsiteY60" fmla="*/ 384544 h 1422769"/>
              <a:gd name="connsiteX61" fmla="*/ 166726 w 601701"/>
              <a:gd name="connsiteY61" fmla="*/ 514719 h 1422769"/>
              <a:gd name="connsiteX62" fmla="*/ 169901 w 601701"/>
              <a:gd name="connsiteY62" fmla="*/ 536944 h 1422769"/>
              <a:gd name="connsiteX63" fmla="*/ 176251 w 601701"/>
              <a:gd name="connsiteY63" fmla="*/ 559169 h 1422769"/>
              <a:gd name="connsiteX64" fmla="*/ 182601 w 601701"/>
              <a:gd name="connsiteY64" fmla="*/ 584569 h 1422769"/>
              <a:gd name="connsiteX65" fmla="*/ 185776 w 601701"/>
              <a:gd name="connsiteY65" fmla="*/ 597269 h 1422769"/>
              <a:gd name="connsiteX66" fmla="*/ 182601 w 601701"/>
              <a:gd name="connsiteY66" fmla="*/ 644894 h 1422769"/>
              <a:gd name="connsiteX67" fmla="*/ 176251 w 601701"/>
              <a:gd name="connsiteY67" fmla="*/ 657594 h 1422769"/>
              <a:gd name="connsiteX68" fmla="*/ 160376 w 601701"/>
              <a:gd name="connsiteY68" fmla="*/ 695694 h 1422769"/>
              <a:gd name="connsiteX69" fmla="*/ 150851 w 601701"/>
              <a:gd name="connsiteY69" fmla="*/ 717919 h 1422769"/>
              <a:gd name="connsiteX70" fmla="*/ 141326 w 601701"/>
              <a:gd name="connsiteY70" fmla="*/ 743319 h 1422769"/>
              <a:gd name="connsiteX71" fmla="*/ 134976 w 601701"/>
              <a:gd name="connsiteY71" fmla="*/ 781419 h 1422769"/>
              <a:gd name="connsiteX72" fmla="*/ 128626 w 601701"/>
              <a:gd name="connsiteY72" fmla="*/ 806819 h 1422769"/>
              <a:gd name="connsiteX73" fmla="*/ 125451 w 601701"/>
              <a:gd name="connsiteY73" fmla="*/ 822694 h 1422769"/>
              <a:gd name="connsiteX74" fmla="*/ 119101 w 601701"/>
              <a:gd name="connsiteY74" fmla="*/ 844919 h 1422769"/>
              <a:gd name="connsiteX75" fmla="*/ 112751 w 601701"/>
              <a:gd name="connsiteY75" fmla="*/ 873494 h 1422769"/>
              <a:gd name="connsiteX76" fmla="*/ 109576 w 601701"/>
              <a:gd name="connsiteY76" fmla="*/ 895719 h 1422769"/>
              <a:gd name="connsiteX77" fmla="*/ 103226 w 601701"/>
              <a:gd name="connsiteY77" fmla="*/ 933819 h 1422769"/>
              <a:gd name="connsiteX78" fmla="*/ 96876 w 601701"/>
              <a:gd name="connsiteY78" fmla="*/ 978269 h 1422769"/>
              <a:gd name="connsiteX79" fmla="*/ 87351 w 601701"/>
              <a:gd name="connsiteY79" fmla="*/ 1000494 h 1422769"/>
              <a:gd name="connsiteX80" fmla="*/ 84176 w 601701"/>
              <a:gd name="connsiteY80" fmla="*/ 1016369 h 1422769"/>
              <a:gd name="connsiteX81" fmla="*/ 74651 w 601701"/>
              <a:gd name="connsiteY81" fmla="*/ 1041769 h 1422769"/>
              <a:gd name="connsiteX82" fmla="*/ 61951 w 601701"/>
              <a:gd name="connsiteY82" fmla="*/ 1089394 h 1422769"/>
              <a:gd name="connsiteX83" fmla="*/ 58776 w 601701"/>
              <a:gd name="connsiteY83" fmla="*/ 1105269 h 1422769"/>
              <a:gd name="connsiteX84" fmla="*/ 39726 w 601701"/>
              <a:gd name="connsiteY84" fmla="*/ 1152894 h 1422769"/>
              <a:gd name="connsiteX85" fmla="*/ 27026 w 601701"/>
              <a:gd name="connsiteY85" fmla="*/ 1178294 h 1422769"/>
              <a:gd name="connsiteX86" fmla="*/ 20676 w 601701"/>
              <a:gd name="connsiteY86" fmla="*/ 1200519 h 1422769"/>
              <a:gd name="connsiteX87" fmla="*/ 17501 w 601701"/>
              <a:gd name="connsiteY87" fmla="*/ 1210044 h 1422769"/>
              <a:gd name="connsiteX88" fmla="*/ 11151 w 601701"/>
              <a:gd name="connsiteY88" fmla="*/ 1219569 h 1422769"/>
              <a:gd name="connsiteX89" fmla="*/ 4801 w 601701"/>
              <a:gd name="connsiteY89" fmla="*/ 1381494 h 1422769"/>
              <a:gd name="connsiteX90" fmla="*/ 14326 w 601701"/>
              <a:gd name="connsiteY90" fmla="*/ 1416419 h 1422769"/>
              <a:gd name="connsiteX91" fmla="*/ 36551 w 601701"/>
              <a:gd name="connsiteY91" fmla="*/ 1416419 h 1422769"/>
              <a:gd name="connsiteX0" fmla="*/ 36551 w 601701"/>
              <a:gd name="connsiteY0" fmla="*/ 1416419 h 1422769"/>
              <a:gd name="connsiteX1" fmla="*/ 52426 w 601701"/>
              <a:gd name="connsiteY1" fmla="*/ 1413244 h 1422769"/>
              <a:gd name="connsiteX2" fmla="*/ 61951 w 601701"/>
              <a:gd name="connsiteY2" fmla="*/ 1419594 h 1422769"/>
              <a:gd name="connsiteX3" fmla="*/ 74651 w 601701"/>
              <a:gd name="connsiteY3" fmla="*/ 1422769 h 1422769"/>
              <a:gd name="connsiteX4" fmla="*/ 109576 w 601701"/>
              <a:gd name="connsiteY4" fmla="*/ 1416419 h 1422769"/>
              <a:gd name="connsiteX5" fmla="*/ 119101 w 601701"/>
              <a:gd name="connsiteY5" fmla="*/ 1410069 h 1422769"/>
              <a:gd name="connsiteX6" fmla="*/ 131801 w 601701"/>
              <a:gd name="connsiteY6" fmla="*/ 1403719 h 1422769"/>
              <a:gd name="connsiteX7" fmla="*/ 141326 w 601701"/>
              <a:gd name="connsiteY7" fmla="*/ 1400544 h 1422769"/>
              <a:gd name="connsiteX8" fmla="*/ 173076 w 601701"/>
              <a:gd name="connsiteY8" fmla="*/ 1381494 h 1422769"/>
              <a:gd name="connsiteX9" fmla="*/ 185776 w 601701"/>
              <a:gd name="connsiteY9" fmla="*/ 1378319 h 1422769"/>
              <a:gd name="connsiteX10" fmla="*/ 233401 w 601701"/>
              <a:gd name="connsiteY10" fmla="*/ 1362444 h 1422769"/>
              <a:gd name="connsiteX11" fmla="*/ 246101 w 601701"/>
              <a:gd name="connsiteY11" fmla="*/ 1359269 h 1422769"/>
              <a:gd name="connsiteX12" fmla="*/ 258801 w 601701"/>
              <a:gd name="connsiteY12" fmla="*/ 1356094 h 1422769"/>
              <a:gd name="connsiteX13" fmla="*/ 268326 w 601701"/>
              <a:gd name="connsiteY13" fmla="*/ 1349744 h 1422769"/>
              <a:gd name="connsiteX14" fmla="*/ 309601 w 601701"/>
              <a:gd name="connsiteY14" fmla="*/ 1340219 h 1422769"/>
              <a:gd name="connsiteX15" fmla="*/ 335001 w 601701"/>
              <a:gd name="connsiteY15" fmla="*/ 1330694 h 1422769"/>
              <a:gd name="connsiteX16" fmla="*/ 354051 w 601701"/>
              <a:gd name="connsiteY16" fmla="*/ 1327519 h 1422769"/>
              <a:gd name="connsiteX17" fmla="*/ 385801 w 601701"/>
              <a:gd name="connsiteY17" fmla="*/ 1317994 h 1422769"/>
              <a:gd name="connsiteX18" fmla="*/ 414376 w 601701"/>
              <a:gd name="connsiteY18" fmla="*/ 1314819 h 1422769"/>
              <a:gd name="connsiteX19" fmla="*/ 487401 w 601701"/>
              <a:gd name="connsiteY19" fmla="*/ 1305294 h 1422769"/>
              <a:gd name="connsiteX20" fmla="*/ 500101 w 601701"/>
              <a:gd name="connsiteY20" fmla="*/ 1302119 h 1422769"/>
              <a:gd name="connsiteX21" fmla="*/ 522326 w 601701"/>
              <a:gd name="connsiteY21" fmla="*/ 1295769 h 1422769"/>
              <a:gd name="connsiteX22" fmla="*/ 579476 w 601701"/>
              <a:gd name="connsiteY22" fmla="*/ 1286244 h 1422769"/>
              <a:gd name="connsiteX23" fmla="*/ 598526 w 601701"/>
              <a:gd name="connsiteY23" fmla="*/ 1283069 h 1422769"/>
              <a:gd name="connsiteX24" fmla="*/ 595351 w 601701"/>
              <a:gd name="connsiteY24" fmla="*/ 1270369 h 1422769"/>
              <a:gd name="connsiteX25" fmla="*/ 582651 w 601701"/>
              <a:gd name="connsiteY25" fmla="*/ 1251319 h 1422769"/>
              <a:gd name="connsiteX26" fmla="*/ 582651 w 601701"/>
              <a:gd name="connsiteY26" fmla="*/ 1203694 h 1422769"/>
              <a:gd name="connsiteX27" fmla="*/ 595351 w 601701"/>
              <a:gd name="connsiteY27" fmla="*/ 1190994 h 1422769"/>
              <a:gd name="connsiteX28" fmla="*/ 601701 w 601701"/>
              <a:gd name="connsiteY28" fmla="*/ 1181469 h 1422769"/>
              <a:gd name="connsiteX29" fmla="*/ 566776 w 601701"/>
              <a:gd name="connsiteY29" fmla="*/ 1146545 h 1422769"/>
              <a:gd name="connsiteX30" fmla="*/ 519151 w 601701"/>
              <a:gd name="connsiteY30" fmla="*/ 1137019 h 1422769"/>
              <a:gd name="connsiteX31" fmla="*/ 538201 w 601701"/>
              <a:gd name="connsiteY31" fmla="*/ 1063994 h 1422769"/>
              <a:gd name="connsiteX32" fmla="*/ 560426 w 601701"/>
              <a:gd name="connsiteY32" fmla="*/ 1000495 h 1422769"/>
              <a:gd name="connsiteX33" fmla="*/ 528676 w 601701"/>
              <a:gd name="connsiteY33" fmla="*/ 917945 h 1422769"/>
              <a:gd name="connsiteX34" fmla="*/ 535026 w 601701"/>
              <a:gd name="connsiteY34" fmla="*/ 883019 h 1422769"/>
              <a:gd name="connsiteX35" fmla="*/ 525501 w 601701"/>
              <a:gd name="connsiteY35" fmla="*/ 829044 h 1422769"/>
              <a:gd name="connsiteX36" fmla="*/ 487401 w 601701"/>
              <a:gd name="connsiteY36" fmla="*/ 813169 h 1422769"/>
              <a:gd name="connsiteX37" fmla="*/ 465176 w 601701"/>
              <a:gd name="connsiteY37" fmla="*/ 756019 h 1422769"/>
              <a:gd name="connsiteX38" fmla="*/ 481051 w 601701"/>
              <a:gd name="connsiteY38" fmla="*/ 705220 h 1422769"/>
              <a:gd name="connsiteX39" fmla="*/ 468351 w 601701"/>
              <a:gd name="connsiteY39" fmla="*/ 670294 h 1422769"/>
              <a:gd name="connsiteX40" fmla="*/ 379451 w 601701"/>
              <a:gd name="connsiteY40" fmla="*/ 644895 h 1422769"/>
              <a:gd name="connsiteX41" fmla="*/ 347701 w 601701"/>
              <a:gd name="connsiteY41" fmla="*/ 609969 h 1422769"/>
              <a:gd name="connsiteX42" fmla="*/ 315951 w 601701"/>
              <a:gd name="connsiteY42" fmla="*/ 540119 h 1422769"/>
              <a:gd name="connsiteX43" fmla="*/ 306426 w 601701"/>
              <a:gd name="connsiteY43" fmla="*/ 467094 h 1422769"/>
              <a:gd name="connsiteX44" fmla="*/ 360401 w 601701"/>
              <a:gd name="connsiteY44" fmla="*/ 409945 h 1422769"/>
              <a:gd name="connsiteX45" fmla="*/ 388976 w 601701"/>
              <a:gd name="connsiteY45" fmla="*/ 394069 h 1422769"/>
              <a:gd name="connsiteX46" fmla="*/ 392151 w 601701"/>
              <a:gd name="connsiteY46" fmla="*/ 317869 h 1422769"/>
              <a:gd name="connsiteX47" fmla="*/ 439776 w 601701"/>
              <a:gd name="connsiteY47" fmla="*/ 257544 h 1422769"/>
              <a:gd name="connsiteX48" fmla="*/ 423901 w 601701"/>
              <a:gd name="connsiteY48" fmla="*/ 203569 h 1422769"/>
              <a:gd name="connsiteX49" fmla="*/ 487401 w 601701"/>
              <a:gd name="connsiteY49" fmla="*/ 130544 h 1422769"/>
              <a:gd name="connsiteX50" fmla="*/ 547726 w 601701"/>
              <a:gd name="connsiteY50" fmla="*/ 67044 h 1422769"/>
              <a:gd name="connsiteX51" fmla="*/ 557251 w 601701"/>
              <a:gd name="connsiteY51" fmla="*/ 369 h 1422769"/>
              <a:gd name="connsiteX52" fmla="*/ 471526 w 601701"/>
              <a:gd name="connsiteY52" fmla="*/ 41644 h 1422769"/>
              <a:gd name="connsiteX53" fmla="*/ 354051 w 601701"/>
              <a:gd name="connsiteY53" fmla="*/ 73394 h 1422769"/>
              <a:gd name="connsiteX54" fmla="*/ 303251 w 601701"/>
              <a:gd name="connsiteY54" fmla="*/ 114669 h 1422769"/>
              <a:gd name="connsiteX55" fmla="*/ 242926 w 601701"/>
              <a:gd name="connsiteY55" fmla="*/ 130544 h 1422769"/>
              <a:gd name="connsiteX56" fmla="*/ 169901 w 601701"/>
              <a:gd name="connsiteY56" fmla="*/ 194044 h 1422769"/>
              <a:gd name="connsiteX57" fmla="*/ 154026 w 601701"/>
              <a:gd name="connsiteY57" fmla="*/ 257544 h 1422769"/>
              <a:gd name="connsiteX58" fmla="*/ 150851 w 601701"/>
              <a:gd name="connsiteY58" fmla="*/ 267069 h 1422769"/>
              <a:gd name="connsiteX59" fmla="*/ 157201 w 601701"/>
              <a:gd name="connsiteY59" fmla="*/ 368669 h 1422769"/>
              <a:gd name="connsiteX60" fmla="*/ 160376 w 601701"/>
              <a:gd name="connsiteY60" fmla="*/ 384544 h 1422769"/>
              <a:gd name="connsiteX61" fmla="*/ 166726 w 601701"/>
              <a:gd name="connsiteY61" fmla="*/ 514719 h 1422769"/>
              <a:gd name="connsiteX62" fmla="*/ 169901 w 601701"/>
              <a:gd name="connsiteY62" fmla="*/ 536944 h 1422769"/>
              <a:gd name="connsiteX63" fmla="*/ 176251 w 601701"/>
              <a:gd name="connsiteY63" fmla="*/ 559169 h 1422769"/>
              <a:gd name="connsiteX64" fmla="*/ 182601 w 601701"/>
              <a:gd name="connsiteY64" fmla="*/ 584569 h 1422769"/>
              <a:gd name="connsiteX65" fmla="*/ 185776 w 601701"/>
              <a:gd name="connsiteY65" fmla="*/ 597269 h 1422769"/>
              <a:gd name="connsiteX66" fmla="*/ 182601 w 601701"/>
              <a:gd name="connsiteY66" fmla="*/ 644894 h 1422769"/>
              <a:gd name="connsiteX67" fmla="*/ 176251 w 601701"/>
              <a:gd name="connsiteY67" fmla="*/ 657594 h 1422769"/>
              <a:gd name="connsiteX68" fmla="*/ 160376 w 601701"/>
              <a:gd name="connsiteY68" fmla="*/ 695694 h 1422769"/>
              <a:gd name="connsiteX69" fmla="*/ 150851 w 601701"/>
              <a:gd name="connsiteY69" fmla="*/ 717919 h 1422769"/>
              <a:gd name="connsiteX70" fmla="*/ 141326 w 601701"/>
              <a:gd name="connsiteY70" fmla="*/ 743319 h 1422769"/>
              <a:gd name="connsiteX71" fmla="*/ 134976 w 601701"/>
              <a:gd name="connsiteY71" fmla="*/ 781419 h 1422769"/>
              <a:gd name="connsiteX72" fmla="*/ 128626 w 601701"/>
              <a:gd name="connsiteY72" fmla="*/ 806819 h 1422769"/>
              <a:gd name="connsiteX73" fmla="*/ 125451 w 601701"/>
              <a:gd name="connsiteY73" fmla="*/ 822694 h 1422769"/>
              <a:gd name="connsiteX74" fmla="*/ 119101 w 601701"/>
              <a:gd name="connsiteY74" fmla="*/ 844919 h 1422769"/>
              <a:gd name="connsiteX75" fmla="*/ 112751 w 601701"/>
              <a:gd name="connsiteY75" fmla="*/ 873494 h 1422769"/>
              <a:gd name="connsiteX76" fmla="*/ 109576 w 601701"/>
              <a:gd name="connsiteY76" fmla="*/ 895719 h 1422769"/>
              <a:gd name="connsiteX77" fmla="*/ 103226 w 601701"/>
              <a:gd name="connsiteY77" fmla="*/ 933819 h 1422769"/>
              <a:gd name="connsiteX78" fmla="*/ 96876 w 601701"/>
              <a:gd name="connsiteY78" fmla="*/ 978269 h 1422769"/>
              <a:gd name="connsiteX79" fmla="*/ 87351 w 601701"/>
              <a:gd name="connsiteY79" fmla="*/ 1000494 h 1422769"/>
              <a:gd name="connsiteX80" fmla="*/ 84176 w 601701"/>
              <a:gd name="connsiteY80" fmla="*/ 1016369 h 1422769"/>
              <a:gd name="connsiteX81" fmla="*/ 74651 w 601701"/>
              <a:gd name="connsiteY81" fmla="*/ 1041769 h 1422769"/>
              <a:gd name="connsiteX82" fmla="*/ 61951 w 601701"/>
              <a:gd name="connsiteY82" fmla="*/ 1089394 h 1422769"/>
              <a:gd name="connsiteX83" fmla="*/ 58776 w 601701"/>
              <a:gd name="connsiteY83" fmla="*/ 1105269 h 1422769"/>
              <a:gd name="connsiteX84" fmla="*/ 39726 w 601701"/>
              <a:gd name="connsiteY84" fmla="*/ 1152894 h 1422769"/>
              <a:gd name="connsiteX85" fmla="*/ 27026 w 601701"/>
              <a:gd name="connsiteY85" fmla="*/ 1178294 h 1422769"/>
              <a:gd name="connsiteX86" fmla="*/ 20676 w 601701"/>
              <a:gd name="connsiteY86" fmla="*/ 1200519 h 1422769"/>
              <a:gd name="connsiteX87" fmla="*/ 17501 w 601701"/>
              <a:gd name="connsiteY87" fmla="*/ 1210044 h 1422769"/>
              <a:gd name="connsiteX88" fmla="*/ 11151 w 601701"/>
              <a:gd name="connsiteY88" fmla="*/ 1219569 h 1422769"/>
              <a:gd name="connsiteX89" fmla="*/ 4801 w 601701"/>
              <a:gd name="connsiteY89" fmla="*/ 1381494 h 1422769"/>
              <a:gd name="connsiteX90" fmla="*/ 14326 w 601701"/>
              <a:gd name="connsiteY90" fmla="*/ 1416419 h 1422769"/>
              <a:gd name="connsiteX91" fmla="*/ 36551 w 601701"/>
              <a:gd name="connsiteY91" fmla="*/ 1416419 h 1422769"/>
              <a:gd name="connsiteX0" fmla="*/ 36551 w 601701"/>
              <a:gd name="connsiteY0" fmla="*/ 1416419 h 1422769"/>
              <a:gd name="connsiteX1" fmla="*/ 52426 w 601701"/>
              <a:gd name="connsiteY1" fmla="*/ 1413244 h 1422769"/>
              <a:gd name="connsiteX2" fmla="*/ 61951 w 601701"/>
              <a:gd name="connsiteY2" fmla="*/ 1419594 h 1422769"/>
              <a:gd name="connsiteX3" fmla="*/ 74651 w 601701"/>
              <a:gd name="connsiteY3" fmla="*/ 1422769 h 1422769"/>
              <a:gd name="connsiteX4" fmla="*/ 109576 w 601701"/>
              <a:gd name="connsiteY4" fmla="*/ 1416419 h 1422769"/>
              <a:gd name="connsiteX5" fmla="*/ 119101 w 601701"/>
              <a:gd name="connsiteY5" fmla="*/ 1410069 h 1422769"/>
              <a:gd name="connsiteX6" fmla="*/ 131801 w 601701"/>
              <a:gd name="connsiteY6" fmla="*/ 1403719 h 1422769"/>
              <a:gd name="connsiteX7" fmla="*/ 141326 w 601701"/>
              <a:gd name="connsiteY7" fmla="*/ 1400544 h 1422769"/>
              <a:gd name="connsiteX8" fmla="*/ 173076 w 601701"/>
              <a:gd name="connsiteY8" fmla="*/ 1381494 h 1422769"/>
              <a:gd name="connsiteX9" fmla="*/ 185776 w 601701"/>
              <a:gd name="connsiteY9" fmla="*/ 1378319 h 1422769"/>
              <a:gd name="connsiteX10" fmla="*/ 233401 w 601701"/>
              <a:gd name="connsiteY10" fmla="*/ 1362444 h 1422769"/>
              <a:gd name="connsiteX11" fmla="*/ 246101 w 601701"/>
              <a:gd name="connsiteY11" fmla="*/ 1359269 h 1422769"/>
              <a:gd name="connsiteX12" fmla="*/ 258801 w 601701"/>
              <a:gd name="connsiteY12" fmla="*/ 1356094 h 1422769"/>
              <a:gd name="connsiteX13" fmla="*/ 268326 w 601701"/>
              <a:gd name="connsiteY13" fmla="*/ 1349744 h 1422769"/>
              <a:gd name="connsiteX14" fmla="*/ 309601 w 601701"/>
              <a:gd name="connsiteY14" fmla="*/ 1340219 h 1422769"/>
              <a:gd name="connsiteX15" fmla="*/ 335001 w 601701"/>
              <a:gd name="connsiteY15" fmla="*/ 1330694 h 1422769"/>
              <a:gd name="connsiteX16" fmla="*/ 354051 w 601701"/>
              <a:gd name="connsiteY16" fmla="*/ 1327519 h 1422769"/>
              <a:gd name="connsiteX17" fmla="*/ 385801 w 601701"/>
              <a:gd name="connsiteY17" fmla="*/ 1317994 h 1422769"/>
              <a:gd name="connsiteX18" fmla="*/ 414376 w 601701"/>
              <a:gd name="connsiteY18" fmla="*/ 1314819 h 1422769"/>
              <a:gd name="connsiteX19" fmla="*/ 487401 w 601701"/>
              <a:gd name="connsiteY19" fmla="*/ 1305294 h 1422769"/>
              <a:gd name="connsiteX20" fmla="*/ 500101 w 601701"/>
              <a:gd name="connsiteY20" fmla="*/ 1302119 h 1422769"/>
              <a:gd name="connsiteX21" fmla="*/ 522326 w 601701"/>
              <a:gd name="connsiteY21" fmla="*/ 1295769 h 1422769"/>
              <a:gd name="connsiteX22" fmla="*/ 579476 w 601701"/>
              <a:gd name="connsiteY22" fmla="*/ 1286244 h 1422769"/>
              <a:gd name="connsiteX23" fmla="*/ 598526 w 601701"/>
              <a:gd name="connsiteY23" fmla="*/ 1283069 h 1422769"/>
              <a:gd name="connsiteX24" fmla="*/ 595351 w 601701"/>
              <a:gd name="connsiteY24" fmla="*/ 1270369 h 1422769"/>
              <a:gd name="connsiteX25" fmla="*/ 582651 w 601701"/>
              <a:gd name="connsiteY25" fmla="*/ 1251319 h 1422769"/>
              <a:gd name="connsiteX26" fmla="*/ 582651 w 601701"/>
              <a:gd name="connsiteY26" fmla="*/ 1203694 h 1422769"/>
              <a:gd name="connsiteX27" fmla="*/ 595351 w 601701"/>
              <a:gd name="connsiteY27" fmla="*/ 1190994 h 1422769"/>
              <a:gd name="connsiteX28" fmla="*/ 601701 w 601701"/>
              <a:gd name="connsiteY28" fmla="*/ 1162419 h 1422769"/>
              <a:gd name="connsiteX29" fmla="*/ 566776 w 601701"/>
              <a:gd name="connsiteY29" fmla="*/ 1146545 h 1422769"/>
              <a:gd name="connsiteX30" fmla="*/ 519151 w 601701"/>
              <a:gd name="connsiteY30" fmla="*/ 1137019 h 1422769"/>
              <a:gd name="connsiteX31" fmla="*/ 538201 w 601701"/>
              <a:gd name="connsiteY31" fmla="*/ 1063994 h 1422769"/>
              <a:gd name="connsiteX32" fmla="*/ 560426 w 601701"/>
              <a:gd name="connsiteY32" fmla="*/ 1000495 h 1422769"/>
              <a:gd name="connsiteX33" fmla="*/ 528676 w 601701"/>
              <a:gd name="connsiteY33" fmla="*/ 917945 h 1422769"/>
              <a:gd name="connsiteX34" fmla="*/ 535026 w 601701"/>
              <a:gd name="connsiteY34" fmla="*/ 883019 h 1422769"/>
              <a:gd name="connsiteX35" fmla="*/ 525501 w 601701"/>
              <a:gd name="connsiteY35" fmla="*/ 829044 h 1422769"/>
              <a:gd name="connsiteX36" fmla="*/ 487401 w 601701"/>
              <a:gd name="connsiteY36" fmla="*/ 813169 h 1422769"/>
              <a:gd name="connsiteX37" fmla="*/ 465176 w 601701"/>
              <a:gd name="connsiteY37" fmla="*/ 756019 h 1422769"/>
              <a:gd name="connsiteX38" fmla="*/ 481051 w 601701"/>
              <a:gd name="connsiteY38" fmla="*/ 705220 h 1422769"/>
              <a:gd name="connsiteX39" fmla="*/ 468351 w 601701"/>
              <a:gd name="connsiteY39" fmla="*/ 670294 h 1422769"/>
              <a:gd name="connsiteX40" fmla="*/ 379451 w 601701"/>
              <a:gd name="connsiteY40" fmla="*/ 644895 h 1422769"/>
              <a:gd name="connsiteX41" fmla="*/ 347701 w 601701"/>
              <a:gd name="connsiteY41" fmla="*/ 609969 h 1422769"/>
              <a:gd name="connsiteX42" fmla="*/ 315951 w 601701"/>
              <a:gd name="connsiteY42" fmla="*/ 540119 h 1422769"/>
              <a:gd name="connsiteX43" fmla="*/ 306426 w 601701"/>
              <a:gd name="connsiteY43" fmla="*/ 467094 h 1422769"/>
              <a:gd name="connsiteX44" fmla="*/ 360401 w 601701"/>
              <a:gd name="connsiteY44" fmla="*/ 409945 h 1422769"/>
              <a:gd name="connsiteX45" fmla="*/ 388976 w 601701"/>
              <a:gd name="connsiteY45" fmla="*/ 394069 h 1422769"/>
              <a:gd name="connsiteX46" fmla="*/ 392151 w 601701"/>
              <a:gd name="connsiteY46" fmla="*/ 317869 h 1422769"/>
              <a:gd name="connsiteX47" fmla="*/ 439776 w 601701"/>
              <a:gd name="connsiteY47" fmla="*/ 257544 h 1422769"/>
              <a:gd name="connsiteX48" fmla="*/ 423901 w 601701"/>
              <a:gd name="connsiteY48" fmla="*/ 203569 h 1422769"/>
              <a:gd name="connsiteX49" fmla="*/ 487401 w 601701"/>
              <a:gd name="connsiteY49" fmla="*/ 130544 h 1422769"/>
              <a:gd name="connsiteX50" fmla="*/ 547726 w 601701"/>
              <a:gd name="connsiteY50" fmla="*/ 67044 h 1422769"/>
              <a:gd name="connsiteX51" fmla="*/ 557251 w 601701"/>
              <a:gd name="connsiteY51" fmla="*/ 369 h 1422769"/>
              <a:gd name="connsiteX52" fmla="*/ 471526 w 601701"/>
              <a:gd name="connsiteY52" fmla="*/ 41644 h 1422769"/>
              <a:gd name="connsiteX53" fmla="*/ 354051 w 601701"/>
              <a:gd name="connsiteY53" fmla="*/ 73394 h 1422769"/>
              <a:gd name="connsiteX54" fmla="*/ 303251 w 601701"/>
              <a:gd name="connsiteY54" fmla="*/ 114669 h 1422769"/>
              <a:gd name="connsiteX55" fmla="*/ 242926 w 601701"/>
              <a:gd name="connsiteY55" fmla="*/ 130544 h 1422769"/>
              <a:gd name="connsiteX56" fmla="*/ 169901 w 601701"/>
              <a:gd name="connsiteY56" fmla="*/ 194044 h 1422769"/>
              <a:gd name="connsiteX57" fmla="*/ 154026 w 601701"/>
              <a:gd name="connsiteY57" fmla="*/ 257544 h 1422769"/>
              <a:gd name="connsiteX58" fmla="*/ 150851 w 601701"/>
              <a:gd name="connsiteY58" fmla="*/ 267069 h 1422769"/>
              <a:gd name="connsiteX59" fmla="*/ 157201 w 601701"/>
              <a:gd name="connsiteY59" fmla="*/ 368669 h 1422769"/>
              <a:gd name="connsiteX60" fmla="*/ 160376 w 601701"/>
              <a:gd name="connsiteY60" fmla="*/ 384544 h 1422769"/>
              <a:gd name="connsiteX61" fmla="*/ 166726 w 601701"/>
              <a:gd name="connsiteY61" fmla="*/ 514719 h 1422769"/>
              <a:gd name="connsiteX62" fmla="*/ 169901 w 601701"/>
              <a:gd name="connsiteY62" fmla="*/ 536944 h 1422769"/>
              <a:gd name="connsiteX63" fmla="*/ 176251 w 601701"/>
              <a:gd name="connsiteY63" fmla="*/ 559169 h 1422769"/>
              <a:gd name="connsiteX64" fmla="*/ 182601 w 601701"/>
              <a:gd name="connsiteY64" fmla="*/ 584569 h 1422769"/>
              <a:gd name="connsiteX65" fmla="*/ 185776 w 601701"/>
              <a:gd name="connsiteY65" fmla="*/ 597269 h 1422769"/>
              <a:gd name="connsiteX66" fmla="*/ 182601 w 601701"/>
              <a:gd name="connsiteY66" fmla="*/ 644894 h 1422769"/>
              <a:gd name="connsiteX67" fmla="*/ 176251 w 601701"/>
              <a:gd name="connsiteY67" fmla="*/ 657594 h 1422769"/>
              <a:gd name="connsiteX68" fmla="*/ 160376 w 601701"/>
              <a:gd name="connsiteY68" fmla="*/ 695694 h 1422769"/>
              <a:gd name="connsiteX69" fmla="*/ 150851 w 601701"/>
              <a:gd name="connsiteY69" fmla="*/ 717919 h 1422769"/>
              <a:gd name="connsiteX70" fmla="*/ 141326 w 601701"/>
              <a:gd name="connsiteY70" fmla="*/ 743319 h 1422769"/>
              <a:gd name="connsiteX71" fmla="*/ 134976 w 601701"/>
              <a:gd name="connsiteY71" fmla="*/ 781419 h 1422769"/>
              <a:gd name="connsiteX72" fmla="*/ 128626 w 601701"/>
              <a:gd name="connsiteY72" fmla="*/ 806819 h 1422769"/>
              <a:gd name="connsiteX73" fmla="*/ 125451 w 601701"/>
              <a:gd name="connsiteY73" fmla="*/ 822694 h 1422769"/>
              <a:gd name="connsiteX74" fmla="*/ 119101 w 601701"/>
              <a:gd name="connsiteY74" fmla="*/ 844919 h 1422769"/>
              <a:gd name="connsiteX75" fmla="*/ 112751 w 601701"/>
              <a:gd name="connsiteY75" fmla="*/ 873494 h 1422769"/>
              <a:gd name="connsiteX76" fmla="*/ 109576 w 601701"/>
              <a:gd name="connsiteY76" fmla="*/ 895719 h 1422769"/>
              <a:gd name="connsiteX77" fmla="*/ 103226 w 601701"/>
              <a:gd name="connsiteY77" fmla="*/ 933819 h 1422769"/>
              <a:gd name="connsiteX78" fmla="*/ 96876 w 601701"/>
              <a:gd name="connsiteY78" fmla="*/ 978269 h 1422769"/>
              <a:gd name="connsiteX79" fmla="*/ 87351 w 601701"/>
              <a:gd name="connsiteY79" fmla="*/ 1000494 h 1422769"/>
              <a:gd name="connsiteX80" fmla="*/ 84176 w 601701"/>
              <a:gd name="connsiteY80" fmla="*/ 1016369 h 1422769"/>
              <a:gd name="connsiteX81" fmla="*/ 74651 w 601701"/>
              <a:gd name="connsiteY81" fmla="*/ 1041769 h 1422769"/>
              <a:gd name="connsiteX82" fmla="*/ 61951 w 601701"/>
              <a:gd name="connsiteY82" fmla="*/ 1089394 h 1422769"/>
              <a:gd name="connsiteX83" fmla="*/ 58776 w 601701"/>
              <a:gd name="connsiteY83" fmla="*/ 1105269 h 1422769"/>
              <a:gd name="connsiteX84" fmla="*/ 39726 w 601701"/>
              <a:gd name="connsiteY84" fmla="*/ 1152894 h 1422769"/>
              <a:gd name="connsiteX85" fmla="*/ 27026 w 601701"/>
              <a:gd name="connsiteY85" fmla="*/ 1178294 h 1422769"/>
              <a:gd name="connsiteX86" fmla="*/ 20676 w 601701"/>
              <a:gd name="connsiteY86" fmla="*/ 1200519 h 1422769"/>
              <a:gd name="connsiteX87" fmla="*/ 17501 w 601701"/>
              <a:gd name="connsiteY87" fmla="*/ 1210044 h 1422769"/>
              <a:gd name="connsiteX88" fmla="*/ 11151 w 601701"/>
              <a:gd name="connsiteY88" fmla="*/ 1219569 h 1422769"/>
              <a:gd name="connsiteX89" fmla="*/ 4801 w 601701"/>
              <a:gd name="connsiteY89" fmla="*/ 1381494 h 1422769"/>
              <a:gd name="connsiteX90" fmla="*/ 14326 w 601701"/>
              <a:gd name="connsiteY90" fmla="*/ 1416419 h 1422769"/>
              <a:gd name="connsiteX91" fmla="*/ 36551 w 601701"/>
              <a:gd name="connsiteY91" fmla="*/ 1416419 h 1422769"/>
              <a:gd name="connsiteX0" fmla="*/ 36551 w 601958"/>
              <a:gd name="connsiteY0" fmla="*/ 1416419 h 1422769"/>
              <a:gd name="connsiteX1" fmla="*/ 52426 w 601958"/>
              <a:gd name="connsiteY1" fmla="*/ 1413244 h 1422769"/>
              <a:gd name="connsiteX2" fmla="*/ 61951 w 601958"/>
              <a:gd name="connsiteY2" fmla="*/ 1419594 h 1422769"/>
              <a:gd name="connsiteX3" fmla="*/ 74651 w 601958"/>
              <a:gd name="connsiteY3" fmla="*/ 1422769 h 1422769"/>
              <a:gd name="connsiteX4" fmla="*/ 109576 w 601958"/>
              <a:gd name="connsiteY4" fmla="*/ 1416419 h 1422769"/>
              <a:gd name="connsiteX5" fmla="*/ 119101 w 601958"/>
              <a:gd name="connsiteY5" fmla="*/ 1410069 h 1422769"/>
              <a:gd name="connsiteX6" fmla="*/ 131801 w 601958"/>
              <a:gd name="connsiteY6" fmla="*/ 1403719 h 1422769"/>
              <a:gd name="connsiteX7" fmla="*/ 141326 w 601958"/>
              <a:gd name="connsiteY7" fmla="*/ 1400544 h 1422769"/>
              <a:gd name="connsiteX8" fmla="*/ 173076 w 601958"/>
              <a:gd name="connsiteY8" fmla="*/ 1381494 h 1422769"/>
              <a:gd name="connsiteX9" fmla="*/ 185776 w 601958"/>
              <a:gd name="connsiteY9" fmla="*/ 1378319 h 1422769"/>
              <a:gd name="connsiteX10" fmla="*/ 233401 w 601958"/>
              <a:gd name="connsiteY10" fmla="*/ 1362444 h 1422769"/>
              <a:gd name="connsiteX11" fmla="*/ 246101 w 601958"/>
              <a:gd name="connsiteY11" fmla="*/ 1359269 h 1422769"/>
              <a:gd name="connsiteX12" fmla="*/ 258801 w 601958"/>
              <a:gd name="connsiteY12" fmla="*/ 1356094 h 1422769"/>
              <a:gd name="connsiteX13" fmla="*/ 268326 w 601958"/>
              <a:gd name="connsiteY13" fmla="*/ 1349744 h 1422769"/>
              <a:gd name="connsiteX14" fmla="*/ 309601 w 601958"/>
              <a:gd name="connsiteY14" fmla="*/ 1340219 h 1422769"/>
              <a:gd name="connsiteX15" fmla="*/ 335001 w 601958"/>
              <a:gd name="connsiteY15" fmla="*/ 1330694 h 1422769"/>
              <a:gd name="connsiteX16" fmla="*/ 354051 w 601958"/>
              <a:gd name="connsiteY16" fmla="*/ 1327519 h 1422769"/>
              <a:gd name="connsiteX17" fmla="*/ 385801 w 601958"/>
              <a:gd name="connsiteY17" fmla="*/ 1317994 h 1422769"/>
              <a:gd name="connsiteX18" fmla="*/ 414376 w 601958"/>
              <a:gd name="connsiteY18" fmla="*/ 1314819 h 1422769"/>
              <a:gd name="connsiteX19" fmla="*/ 487401 w 601958"/>
              <a:gd name="connsiteY19" fmla="*/ 1305294 h 1422769"/>
              <a:gd name="connsiteX20" fmla="*/ 500101 w 601958"/>
              <a:gd name="connsiteY20" fmla="*/ 1302119 h 1422769"/>
              <a:gd name="connsiteX21" fmla="*/ 522326 w 601958"/>
              <a:gd name="connsiteY21" fmla="*/ 1295769 h 1422769"/>
              <a:gd name="connsiteX22" fmla="*/ 579476 w 601958"/>
              <a:gd name="connsiteY22" fmla="*/ 1286244 h 1422769"/>
              <a:gd name="connsiteX23" fmla="*/ 598526 w 601958"/>
              <a:gd name="connsiteY23" fmla="*/ 1283069 h 1422769"/>
              <a:gd name="connsiteX24" fmla="*/ 595351 w 601958"/>
              <a:gd name="connsiteY24" fmla="*/ 1270369 h 1422769"/>
              <a:gd name="connsiteX25" fmla="*/ 582651 w 601958"/>
              <a:gd name="connsiteY25" fmla="*/ 1251319 h 1422769"/>
              <a:gd name="connsiteX26" fmla="*/ 582651 w 601958"/>
              <a:gd name="connsiteY26" fmla="*/ 1203694 h 1422769"/>
              <a:gd name="connsiteX27" fmla="*/ 601701 w 601958"/>
              <a:gd name="connsiteY27" fmla="*/ 1162419 h 1422769"/>
              <a:gd name="connsiteX28" fmla="*/ 566776 w 601958"/>
              <a:gd name="connsiteY28" fmla="*/ 1146545 h 1422769"/>
              <a:gd name="connsiteX29" fmla="*/ 519151 w 601958"/>
              <a:gd name="connsiteY29" fmla="*/ 1137019 h 1422769"/>
              <a:gd name="connsiteX30" fmla="*/ 538201 w 601958"/>
              <a:gd name="connsiteY30" fmla="*/ 1063994 h 1422769"/>
              <a:gd name="connsiteX31" fmla="*/ 560426 w 601958"/>
              <a:gd name="connsiteY31" fmla="*/ 1000495 h 1422769"/>
              <a:gd name="connsiteX32" fmla="*/ 528676 w 601958"/>
              <a:gd name="connsiteY32" fmla="*/ 917945 h 1422769"/>
              <a:gd name="connsiteX33" fmla="*/ 535026 w 601958"/>
              <a:gd name="connsiteY33" fmla="*/ 883019 h 1422769"/>
              <a:gd name="connsiteX34" fmla="*/ 525501 w 601958"/>
              <a:gd name="connsiteY34" fmla="*/ 829044 h 1422769"/>
              <a:gd name="connsiteX35" fmla="*/ 487401 w 601958"/>
              <a:gd name="connsiteY35" fmla="*/ 813169 h 1422769"/>
              <a:gd name="connsiteX36" fmla="*/ 465176 w 601958"/>
              <a:gd name="connsiteY36" fmla="*/ 756019 h 1422769"/>
              <a:gd name="connsiteX37" fmla="*/ 481051 w 601958"/>
              <a:gd name="connsiteY37" fmla="*/ 705220 h 1422769"/>
              <a:gd name="connsiteX38" fmla="*/ 468351 w 601958"/>
              <a:gd name="connsiteY38" fmla="*/ 670294 h 1422769"/>
              <a:gd name="connsiteX39" fmla="*/ 379451 w 601958"/>
              <a:gd name="connsiteY39" fmla="*/ 644895 h 1422769"/>
              <a:gd name="connsiteX40" fmla="*/ 347701 w 601958"/>
              <a:gd name="connsiteY40" fmla="*/ 609969 h 1422769"/>
              <a:gd name="connsiteX41" fmla="*/ 315951 w 601958"/>
              <a:gd name="connsiteY41" fmla="*/ 540119 h 1422769"/>
              <a:gd name="connsiteX42" fmla="*/ 306426 w 601958"/>
              <a:gd name="connsiteY42" fmla="*/ 467094 h 1422769"/>
              <a:gd name="connsiteX43" fmla="*/ 360401 w 601958"/>
              <a:gd name="connsiteY43" fmla="*/ 409945 h 1422769"/>
              <a:gd name="connsiteX44" fmla="*/ 388976 w 601958"/>
              <a:gd name="connsiteY44" fmla="*/ 394069 h 1422769"/>
              <a:gd name="connsiteX45" fmla="*/ 392151 w 601958"/>
              <a:gd name="connsiteY45" fmla="*/ 317869 h 1422769"/>
              <a:gd name="connsiteX46" fmla="*/ 439776 w 601958"/>
              <a:gd name="connsiteY46" fmla="*/ 257544 h 1422769"/>
              <a:gd name="connsiteX47" fmla="*/ 423901 w 601958"/>
              <a:gd name="connsiteY47" fmla="*/ 203569 h 1422769"/>
              <a:gd name="connsiteX48" fmla="*/ 487401 w 601958"/>
              <a:gd name="connsiteY48" fmla="*/ 130544 h 1422769"/>
              <a:gd name="connsiteX49" fmla="*/ 547726 w 601958"/>
              <a:gd name="connsiteY49" fmla="*/ 67044 h 1422769"/>
              <a:gd name="connsiteX50" fmla="*/ 557251 w 601958"/>
              <a:gd name="connsiteY50" fmla="*/ 369 h 1422769"/>
              <a:gd name="connsiteX51" fmla="*/ 471526 w 601958"/>
              <a:gd name="connsiteY51" fmla="*/ 41644 h 1422769"/>
              <a:gd name="connsiteX52" fmla="*/ 354051 w 601958"/>
              <a:gd name="connsiteY52" fmla="*/ 73394 h 1422769"/>
              <a:gd name="connsiteX53" fmla="*/ 303251 w 601958"/>
              <a:gd name="connsiteY53" fmla="*/ 114669 h 1422769"/>
              <a:gd name="connsiteX54" fmla="*/ 242926 w 601958"/>
              <a:gd name="connsiteY54" fmla="*/ 130544 h 1422769"/>
              <a:gd name="connsiteX55" fmla="*/ 169901 w 601958"/>
              <a:gd name="connsiteY55" fmla="*/ 194044 h 1422769"/>
              <a:gd name="connsiteX56" fmla="*/ 154026 w 601958"/>
              <a:gd name="connsiteY56" fmla="*/ 257544 h 1422769"/>
              <a:gd name="connsiteX57" fmla="*/ 150851 w 601958"/>
              <a:gd name="connsiteY57" fmla="*/ 267069 h 1422769"/>
              <a:gd name="connsiteX58" fmla="*/ 157201 w 601958"/>
              <a:gd name="connsiteY58" fmla="*/ 368669 h 1422769"/>
              <a:gd name="connsiteX59" fmla="*/ 160376 w 601958"/>
              <a:gd name="connsiteY59" fmla="*/ 384544 h 1422769"/>
              <a:gd name="connsiteX60" fmla="*/ 166726 w 601958"/>
              <a:gd name="connsiteY60" fmla="*/ 514719 h 1422769"/>
              <a:gd name="connsiteX61" fmla="*/ 169901 w 601958"/>
              <a:gd name="connsiteY61" fmla="*/ 536944 h 1422769"/>
              <a:gd name="connsiteX62" fmla="*/ 176251 w 601958"/>
              <a:gd name="connsiteY62" fmla="*/ 559169 h 1422769"/>
              <a:gd name="connsiteX63" fmla="*/ 182601 w 601958"/>
              <a:gd name="connsiteY63" fmla="*/ 584569 h 1422769"/>
              <a:gd name="connsiteX64" fmla="*/ 185776 w 601958"/>
              <a:gd name="connsiteY64" fmla="*/ 597269 h 1422769"/>
              <a:gd name="connsiteX65" fmla="*/ 182601 w 601958"/>
              <a:gd name="connsiteY65" fmla="*/ 644894 h 1422769"/>
              <a:gd name="connsiteX66" fmla="*/ 176251 w 601958"/>
              <a:gd name="connsiteY66" fmla="*/ 657594 h 1422769"/>
              <a:gd name="connsiteX67" fmla="*/ 160376 w 601958"/>
              <a:gd name="connsiteY67" fmla="*/ 695694 h 1422769"/>
              <a:gd name="connsiteX68" fmla="*/ 150851 w 601958"/>
              <a:gd name="connsiteY68" fmla="*/ 717919 h 1422769"/>
              <a:gd name="connsiteX69" fmla="*/ 141326 w 601958"/>
              <a:gd name="connsiteY69" fmla="*/ 743319 h 1422769"/>
              <a:gd name="connsiteX70" fmla="*/ 134976 w 601958"/>
              <a:gd name="connsiteY70" fmla="*/ 781419 h 1422769"/>
              <a:gd name="connsiteX71" fmla="*/ 128626 w 601958"/>
              <a:gd name="connsiteY71" fmla="*/ 806819 h 1422769"/>
              <a:gd name="connsiteX72" fmla="*/ 125451 w 601958"/>
              <a:gd name="connsiteY72" fmla="*/ 822694 h 1422769"/>
              <a:gd name="connsiteX73" fmla="*/ 119101 w 601958"/>
              <a:gd name="connsiteY73" fmla="*/ 844919 h 1422769"/>
              <a:gd name="connsiteX74" fmla="*/ 112751 w 601958"/>
              <a:gd name="connsiteY74" fmla="*/ 873494 h 1422769"/>
              <a:gd name="connsiteX75" fmla="*/ 109576 w 601958"/>
              <a:gd name="connsiteY75" fmla="*/ 895719 h 1422769"/>
              <a:gd name="connsiteX76" fmla="*/ 103226 w 601958"/>
              <a:gd name="connsiteY76" fmla="*/ 933819 h 1422769"/>
              <a:gd name="connsiteX77" fmla="*/ 96876 w 601958"/>
              <a:gd name="connsiteY77" fmla="*/ 978269 h 1422769"/>
              <a:gd name="connsiteX78" fmla="*/ 87351 w 601958"/>
              <a:gd name="connsiteY78" fmla="*/ 1000494 h 1422769"/>
              <a:gd name="connsiteX79" fmla="*/ 84176 w 601958"/>
              <a:gd name="connsiteY79" fmla="*/ 1016369 h 1422769"/>
              <a:gd name="connsiteX80" fmla="*/ 74651 w 601958"/>
              <a:gd name="connsiteY80" fmla="*/ 1041769 h 1422769"/>
              <a:gd name="connsiteX81" fmla="*/ 61951 w 601958"/>
              <a:gd name="connsiteY81" fmla="*/ 1089394 h 1422769"/>
              <a:gd name="connsiteX82" fmla="*/ 58776 w 601958"/>
              <a:gd name="connsiteY82" fmla="*/ 1105269 h 1422769"/>
              <a:gd name="connsiteX83" fmla="*/ 39726 w 601958"/>
              <a:gd name="connsiteY83" fmla="*/ 1152894 h 1422769"/>
              <a:gd name="connsiteX84" fmla="*/ 27026 w 601958"/>
              <a:gd name="connsiteY84" fmla="*/ 1178294 h 1422769"/>
              <a:gd name="connsiteX85" fmla="*/ 20676 w 601958"/>
              <a:gd name="connsiteY85" fmla="*/ 1200519 h 1422769"/>
              <a:gd name="connsiteX86" fmla="*/ 17501 w 601958"/>
              <a:gd name="connsiteY86" fmla="*/ 1210044 h 1422769"/>
              <a:gd name="connsiteX87" fmla="*/ 11151 w 601958"/>
              <a:gd name="connsiteY87" fmla="*/ 1219569 h 1422769"/>
              <a:gd name="connsiteX88" fmla="*/ 4801 w 601958"/>
              <a:gd name="connsiteY88" fmla="*/ 1381494 h 1422769"/>
              <a:gd name="connsiteX89" fmla="*/ 14326 w 601958"/>
              <a:gd name="connsiteY89" fmla="*/ 1416419 h 1422769"/>
              <a:gd name="connsiteX90" fmla="*/ 36551 w 601958"/>
              <a:gd name="connsiteY90" fmla="*/ 1416419 h 1422769"/>
              <a:gd name="connsiteX0" fmla="*/ 36551 w 614570"/>
              <a:gd name="connsiteY0" fmla="*/ 1416419 h 1422769"/>
              <a:gd name="connsiteX1" fmla="*/ 52426 w 614570"/>
              <a:gd name="connsiteY1" fmla="*/ 1413244 h 1422769"/>
              <a:gd name="connsiteX2" fmla="*/ 61951 w 614570"/>
              <a:gd name="connsiteY2" fmla="*/ 1419594 h 1422769"/>
              <a:gd name="connsiteX3" fmla="*/ 74651 w 614570"/>
              <a:gd name="connsiteY3" fmla="*/ 1422769 h 1422769"/>
              <a:gd name="connsiteX4" fmla="*/ 109576 w 614570"/>
              <a:gd name="connsiteY4" fmla="*/ 1416419 h 1422769"/>
              <a:gd name="connsiteX5" fmla="*/ 119101 w 614570"/>
              <a:gd name="connsiteY5" fmla="*/ 1410069 h 1422769"/>
              <a:gd name="connsiteX6" fmla="*/ 131801 w 614570"/>
              <a:gd name="connsiteY6" fmla="*/ 1403719 h 1422769"/>
              <a:gd name="connsiteX7" fmla="*/ 141326 w 614570"/>
              <a:gd name="connsiteY7" fmla="*/ 1400544 h 1422769"/>
              <a:gd name="connsiteX8" fmla="*/ 173076 w 614570"/>
              <a:gd name="connsiteY8" fmla="*/ 1381494 h 1422769"/>
              <a:gd name="connsiteX9" fmla="*/ 185776 w 614570"/>
              <a:gd name="connsiteY9" fmla="*/ 1378319 h 1422769"/>
              <a:gd name="connsiteX10" fmla="*/ 233401 w 614570"/>
              <a:gd name="connsiteY10" fmla="*/ 1362444 h 1422769"/>
              <a:gd name="connsiteX11" fmla="*/ 246101 w 614570"/>
              <a:gd name="connsiteY11" fmla="*/ 1359269 h 1422769"/>
              <a:gd name="connsiteX12" fmla="*/ 258801 w 614570"/>
              <a:gd name="connsiteY12" fmla="*/ 1356094 h 1422769"/>
              <a:gd name="connsiteX13" fmla="*/ 268326 w 614570"/>
              <a:gd name="connsiteY13" fmla="*/ 1349744 h 1422769"/>
              <a:gd name="connsiteX14" fmla="*/ 309601 w 614570"/>
              <a:gd name="connsiteY14" fmla="*/ 1340219 h 1422769"/>
              <a:gd name="connsiteX15" fmla="*/ 335001 w 614570"/>
              <a:gd name="connsiteY15" fmla="*/ 1330694 h 1422769"/>
              <a:gd name="connsiteX16" fmla="*/ 354051 w 614570"/>
              <a:gd name="connsiteY16" fmla="*/ 1327519 h 1422769"/>
              <a:gd name="connsiteX17" fmla="*/ 385801 w 614570"/>
              <a:gd name="connsiteY17" fmla="*/ 1317994 h 1422769"/>
              <a:gd name="connsiteX18" fmla="*/ 414376 w 614570"/>
              <a:gd name="connsiteY18" fmla="*/ 1314819 h 1422769"/>
              <a:gd name="connsiteX19" fmla="*/ 487401 w 614570"/>
              <a:gd name="connsiteY19" fmla="*/ 1305294 h 1422769"/>
              <a:gd name="connsiteX20" fmla="*/ 500101 w 614570"/>
              <a:gd name="connsiteY20" fmla="*/ 1302119 h 1422769"/>
              <a:gd name="connsiteX21" fmla="*/ 522326 w 614570"/>
              <a:gd name="connsiteY21" fmla="*/ 1295769 h 1422769"/>
              <a:gd name="connsiteX22" fmla="*/ 579476 w 614570"/>
              <a:gd name="connsiteY22" fmla="*/ 1286244 h 1422769"/>
              <a:gd name="connsiteX23" fmla="*/ 598526 w 614570"/>
              <a:gd name="connsiteY23" fmla="*/ 1283069 h 1422769"/>
              <a:gd name="connsiteX24" fmla="*/ 595351 w 614570"/>
              <a:gd name="connsiteY24" fmla="*/ 1270369 h 1422769"/>
              <a:gd name="connsiteX25" fmla="*/ 582651 w 614570"/>
              <a:gd name="connsiteY25" fmla="*/ 1251319 h 1422769"/>
              <a:gd name="connsiteX26" fmla="*/ 582651 w 614570"/>
              <a:gd name="connsiteY26" fmla="*/ 1203694 h 1422769"/>
              <a:gd name="connsiteX27" fmla="*/ 614401 w 614570"/>
              <a:gd name="connsiteY27" fmla="*/ 1181469 h 1422769"/>
              <a:gd name="connsiteX28" fmla="*/ 566776 w 614570"/>
              <a:gd name="connsiteY28" fmla="*/ 1146545 h 1422769"/>
              <a:gd name="connsiteX29" fmla="*/ 519151 w 614570"/>
              <a:gd name="connsiteY29" fmla="*/ 1137019 h 1422769"/>
              <a:gd name="connsiteX30" fmla="*/ 538201 w 614570"/>
              <a:gd name="connsiteY30" fmla="*/ 1063994 h 1422769"/>
              <a:gd name="connsiteX31" fmla="*/ 560426 w 614570"/>
              <a:gd name="connsiteY31" fmla="*/ 1000495 h 1422769"/>
              <a:gd name="connsiteX32" fmla="*/ 528676 w 614570"/>
              <a:gd name="connsiteY32" fmla="*/ 917945 h 1422769"/>
              <a:gd name="connsiteX33" fmla="*/ 535026 w 614570"/>
              <a:gd name="connsiteY33" fmla="*/ 883019 h 1422769"/>
              <a:gd name="connsiteX34" fmla="*/ 525501 w 614570"/>
              <a:gd name="connsiteY34" fmla="*/ 829044 h 1422769"/>
              <a:gd name="connsiteX35" fmla="*/ 487401 w 614570"/>
              <a:gd name="connsiteY35" fmla="*/ 813169 h 1422769"/>
              <a:gd name="connsiteX36" fmla="*/ 465176 w 614570"/>
              <a:gd name="connsiteY36" fmla="*/ 756019 h 1422769"/>
              <a:gd name="connsiteX37" fmla="*/ 481051 w 614570"/>
              <a:gd name="connsiteY37" fmla="*/ 705220 h 1422769"/>
              <a:gd name="connsiteX38" fmla="*/ 468351 w 614570"/>
              <a:gd name="connsiteY38" fmla="*/ 670294 h 1422769"/>
              <a:gd name="connsiteX39" fmla="*/ 379451 w 614570"/>
              <a:gd name="connsiteY39" fmla="*/ 644895 h 1422769"/>
              <a:gd name="connsiteX40" fmla="*/ 347701 w 614570"/>
              <a:gd name="connsiteY40" fmla="*/ 609969 h 1422769"/>
              <a:gd name="connsiteX41" fmla="*/ 315951 w 614570"/>
              <a:gd name="connsiteY41" fmla="*/ 540119 h 1422769"/>
              <a:gd name="connsiteX42" fmla="*/ 306426 w 614570"/>
              <a:gd name="connsiteY42" fmla="*/ 467094 h 1422769"/>
              <a:gd name="connsiteX43" fmla="*/ 360401 w 614570"/>
              <a:gd name="connsiteY43" fmla="*/ 409945 h 1422769"/>
              <a:gd name="connsiteX44" fmla="*/ 388976 w 614570"/>
              <a:gd name="connsiteY44" fmla="*/ 394069 h 1422769"/>
              <a:gd name="connsiteX45" fmla="*/ 392151 w 614570"/>
              <a:gd name="connsiteY45" fmla="*/ 317869 h 1422769"/>
              <a:gd name="connsiteX46" fmla="*/ 439776 w 614570"/>
              <a:gd name="connsiteY46" fmla="*/ 257544 h 1422769"/>
              <a:gd name="connsiteX47" fmla="*/ 423901 w 614570"/>
              <a:gd name="connsiteY47" fmla="*/ 203569 h 1422769"/>
              <a:gd name="connsiteX48" fmla="*/ 487401 w 614570"/>
              <a:gd name="connsiteY48" fmla="*/ 130544 h 1422769"/>
              <a:gd name="connsiteX49" fmla="*/ 547726 w 614570"/>
              <a:gd name="connsiteY49" fmla="*/ 67044 h 1422769"/>
              <a:gd name="connsiteX50" fmla="*/ 557251 w 614570"/>
              <a:gd name="connsiteY50" fmla="*/ 369 h 1422769"/>
              <a:gd name="connsiteX51" fmla="*/ 471526 w 614570"/>
              <a:gd name="connsiteY51" fmla="*/ 41644 h 1422769"/>
              <a:gd name="connsiteX52" fmla="*/ 354051 w 614570"/>
              <a:gd name="connsiteY52" fmla="*/ 73394 h 1422769"/>
              <a:gd name="connsiteX53" fmla="*/ 303251 w 614570"/>
              <a:gd name="connsiteY53" fmla="*/ 114669 h 1422769"/>
              <a:gd name="connsiteX54" fmla="*/ 242926 w 614570"/>
              <a:gd name="connsiteY54" fmla="*/ 130544 h 1422769"/>
              <a:gd name="connsiteX55" fmla="*/ 169901 w 614570"/>
              <a:gd name="connsiteY55" fmla="*/ 194044 h 1422769"/>
              <a:gd name="connsiteX56" fmla="*/ 154026 w 614570"/>
              <a:gd name="connsiteY56" fmla="*/ 257544 h 1422769"/>
              <a:gd name="connsiteX57" fmla="*/ 150851 w 614570"/>
              <a:gd name="connsiteY57" fmla="*/ 267069 h 1422769"/>
              <a:gd name="connsiteX58" fmla="*/ 157201 w 614570"/>
              <a:gd name="connsiteY58" fmla="*/ 368669 h 1422769"/>
              <a:gd name="connsiteX59" fmla="*/ 160376 w 614570"/>
              <a:gd name="connsiteY59" fmla="*/ 384544 h 1422769"/>
              <a:gd name="connsiteX60" fmla="*/ 166726 w 614570"/>
              <a:gd name="connsiteY60" fmla="*/ 514719 h 1422769"/>
              <a:gd name="connsiteX61" fmla="*/ 169901 w 614570"/>
              <a:gd name="connsiteY61" fmla="*/ 536944 h 1422769"/>
              <a:gd name="connsiteX62" fmla="*/ 176251 w 614570"/>
              <a:gd name="connsiteY62" fmla="*/ 559169 h 1422769"/>
              <a:gd name="connsiteX63" fmla="*/ 182601 w 614570"/>
              <a:gd name="connsiteY63" fmla="*/ 584569 h 1422769"/>
              <a:gd name="connsiteX64" fmla="*/ 185776 w 614570"/>
              <a:gd name="connsiteY64" fmla="*/ 597269 h 1422769"/>
              <a:gd name="connsiteX65" fmla="*/ 182601 w 614570"/>
              <a:gd name="connsiteY65" fmla="*/ 644894 h 1422769"/>
              <a:gd name="connsiteX66" fmla="*/ 176251 w 614570"/>
              <a:gd name="connsiteY66" fmla="*/ 657594 h 1422769"/>
              <a:gd name="connsiteX67" fmla="*/ 160376 w 614570"/>
              <a:gd name="connsiteY67" fmla="*/ 695694 h 1422769"/>
              <a:gd name="connsiteX68" fmla="*/ 150851 w 614570"/>
              <a:gd name="connsiteY68" fmla="*/ 717919 h 1422769"/>
              <a:gd name="connsiteX69" fmla="*/ 141326 w 614570"/>
              <a:gd name="connsiteY69" fmla="*/ 743319 h 1422769"/>
              <a:gd name="connsiteX70" fmla="*/ 134976 w 614570"/>
              <a:gd name="connsiteY70" fmla="*/ 781419 h 1422769"/>
              <a:gd name="connsiteX71" fmla="*/ 128626 w 614570"/>
              <a:gd name="connsiteY71" fmla="*/ 806819 h 1422769"/>
              <a:gd name="connsiteX72" fmla="*/ 125451 w 614570"/>
              <a:gd name="connsiteY72" fmla="*/ 822694 h 1422769"/>
              <a:gd name="connsiteX73" fmla="*/ 119101 w 614570"/>
              <a:gd name="connsiteY73" fmla="*/ 844919 h 1422769"/>
              <a:gd name="connsiteX74" fmla="*/ 112751 w 614570"/>
              <a:gd name="connsiteY74" fmla="*/ 873494 h 1422769"/>
              <a:gd name="connsiteX75" fmla="*/ 109576 w 614570"/>
              <a:gd name="connsiteY75" fmla="*/ 895719 h 1422769"/>
              <a:gd name="connsiteX76" fmla="*/ 103226 w 614570"/>
              <a:gd name="connsiteY76" fmla="*/ 933819 h 1422769"/>
              <a:gd name="connsiteX77" fmla="*/ 96876 w 614570"/>
              <a:gd name="connsiteY77" fmla="*/ 978269 h 1422769"/>
              <a:gd name="connsiteX78" fmla="*/ 87351 w 614570"/>
              <a:gd name="connsiteY78" fmla="*/ 1000494 h 1422769"/>
              <a:gd name="connsiteX79" fmla="*/ 84176 w 614570"/>
              <a:gd name="connsiteY79" fmla="*/ 1016369 h 1422769"/>
              <a:gd name="connsiteX80" fmla="*/ 74651 w 614570"/>
              <a:gd name="connsiteY80" fmla="*/ 1041769 h 1422769"/>
              <a:gd name="connsiteX81" fmla="*/ 61951 w 614570"/>
              <a:gd name="connsiteY81" fmla="*/ 1089394 h 1422769"/>
              <a:gd name="connsiteX82" fmla="*/ 58776 w 614570"/>
              <a:gd name="connsiteY82" fmla="*/ 1105269 h 1422769"/>
              <a:gd name="connsiteX83" fmla="*/ 39726 w 614570"/>
              <a:gd name="connsiteY83" fmla="*/ 1152894 h 1422769"/>
              <a:gd name="connsiteX84" fmla="*/ 27026 w 614570"/>
              <a:gd name="connsiteY84" fmla="*/ 1178294 h 1422769"/>
              <a:gd name="connsiteX85" fmla="*/ 20676 w 614570"/>
              <a:gd name="connsiteY85" fmla="*/ 1200519 h 1422769"/>
              <a:gd name="connsiteX86" fmla="*/ 17501 w 614570"/>
              <a:gd name="connsiteY86" fmla="*/ 1210044 h 1422769"/>
              <a:gd name="connsiteX87" fmla="*/ 11151 w 614570"/>
              <a:gd name="connsiteY87" fmla="*/ 1219569 h 1422769"/>
              <a:gd name="connsiteX88" fmla="*/ 4801 w 614570"/>
              <a:gd name="connsiteY88" fmla="*/ 1381494 h 1422769"/>
              <a:gd name="connsiteX89" fmla="*/ 14326 w 614570"/>
              <a:gd name="connsiteY89" fmla="*/ 1416419 h 1422769"/>
              <a:gd name="connsiteX90" fmla="*/ 36551 w 614570"/>
              <a:gd name="connsiteY90" fmla="*/ 1416419 h 1422769"/>
              <a:gd name="connsiteX0" fmla="*/ 36551 w 614570"/>
              <a:gd name="connsiteY0" fmla="*/ 1416419 h 1422769"/>
              <a:gd name="connsiteX1" fmla="*/ 52426 w 614570"/>
              <a:gd name="connsiteY1" fmla="*/ 1413244 h 1422769"/>
              <a:gd name="connsiteX2" fmla="*/ 61951 w 614570"/>
              <a:gd name="connsiteY2" fmla="*/ 1419594 h 1422769"/>
              <a:gd name="connsiteX3" fmla="*/ 74651 w 614570"/>
              <a:gd name="connsiteY3" fmla="*/ 1422769 h 1422769"/>
              <a:gd name="connsiteX4" fmla="*/ 109576 w 614570"/>
              <a:gd name="connsiteY4" fmla="*/ 1416419 h 1422769"/>
              <a:gd name="connsiteX5" fmla="*/ 119101 w 614570"/>
              <a:gd name="connsiteY5" fmla="*/ 1410069 h 1422769"/>
              <a:gd name="connsiteX6" fmla="*/ 131801 w 614570"/>
              <a:gd name="connsiteY6" fmla="*/ 1403719 h 1422769"/>
              <a:gd name="connsiteX7" fmla="*/ 141326 w 614570"/>
              <a:gd name="connsiteY7" fmla="*/ 1400544 h 1422769"/>
              <a:gd name="connsiteX8" fmla="*/ 173076 w 614570"/>
              <a:gd name="connsiteY8" fmla="*/ 1381494 h 1422769"/>
              <a:gd name="connsiteX9" fmla="*/ 185776 w 614570"/>
              <a:gd name="connsiteY9" fmla="*/ 1378319 h 1422769"/>
              <a:gd name="connsiteX10" fmla="*/ 233401 w 614570"/>
              <a:gd name="connsiteY10" fmla="*/ 1362444 h 1422769"/>
              <a:gd name="connsiteX11" fmla="*/ 246101 w 614570"/>
              <a:gd name="connsiteY11" fmla="*/ 1359269 h 1422769"/>
              <a:gd name="connsiteX12" fmla="*/ 258801 w 614570"/>
              <a:gd name="connsiteY12" fmla="*/ 1356094 h 1422769"/>
              <a:gd name="connsiteX13" fmla="*/ 268326 w 614570"/>
              <a:gd name="connsiteY13" fmla="*/ 1349744 h 1422769"/>
              <a:gd name="connsiteX14" fmla="*/ 309601 w 614570"/>
              <a:gd name="connsiteY14" fmla="*/ 1340219 h 1422769"/>
              <a:gd name="connsiteX15" fmla="*/ 335001 w 614570"/>
              <a:gd name="connsiteY15" fmla="*/ 1330694 h 1422769"/>
              <a:gd name="connsiteX16" fmla="*/ 354051 w 614570"/>
              <a:gd name="connsiteY16" fmla="*/ 1327519 h 1422769"/>
              <a:gd name="connsiteX17" fmla="*/ 385801 w 614570"/>
              <a:gd name="connsiteY17" fmla="*/ 1317994 h 1422769"/>
              <a:gd name="connsiteX18" fmla="*/ 414376 w 614570"/>
              <a:gd name="connsiteY18" fmla="*/ 1314819 h 1422769"/>
              <a:gd name="connsiteX19" fmla="*/ 487401 w 614570"/>
              <a:gd name="connsiteY19" fmla="*/ 1305294 h 1422769"/>
              <a:gd name="connsiteX20" fmla="*/ 500101 w 614570"/>
              <a:gd name="connsiteY20" fmla="*/ 1302119 h 1422769"/>
              <a:gd name="connsiteX21" fmla="*/ 522326 w 614570"/>
              <a:gd name="connsiteY21" fmla="*/ 1295769 h 1422769"/>
              <a:gd name="connsiteX22" fmla="*/ 579476 w 614570"/>
              <a:gd name="connsiteY22" fmla="*/ 1286244 h 1422769"/>
              <a:gd name="connsiteX23" fmla="*/ 595351 w 614570"/>
              <a:gd name="connsiteY23" fmla="*/ 1270369 h 1422769"/>
              <a:gd name="connsiteX24" fmla="*/ 582651 w 614570"/>
              <a:gd name="connsiteY24" fmla="*/ 1251319 h 1422769"/>
              <a:gd name="connsiteX25" fmla="*/ 582651 w 614570"/>
              <a:gd name="connsiteY25" fmla="*/ 1203694 h 1422769"/>
              <a:gd name="connsiteX26" fmla="*/ 614401 w 614570"/>
              <a:gd name="connsiteY26" fmla="*/ 1181469 h 1422769"/>
              <a:gd name="connsiteX27" fmla="*/ 566776 w 614570"/>
              <a:gd name="connsiteY27" fmla="*/ 1146545 h 1422769"/>
              <a:gd name="connsiteX28" fmla="*/ 519151 w 614570"/>
              <a:gd name="connsiteY28" fmla="*/ 1137019 h 1422769"/>
              <a:gd name="connsiteX29" fmla="*/ 538201 w 614570"/>
              <a:gd name="connsiteY29" fmla="*/ 1063994 h 1422769"/>
              <a:gd name="connsiteX30" fmla="*/ 560426 w 614570"/>
              <a:gd name="connsiteY30" fmla="*/ 1000495 h 1422769"/>
              <a:gd name="connsiteX31" fmla="*/ 528676 w 614570"/>
              <a:gd name="connsiteY31" fmla="*/ 917945 h 1422769"/>
              <a:gd name="connsiteX32" fmla="*/ 535026 w 614570"/>
              <a:gd name="connsiteY32" fmla="*/ 883019 h 1422769"/>
              <a:gd name="connsiteX33" fmla="*/ 525501 w 614570"/>
              <a:gd name="connsiteY33" fmla="*/ 829044 h 1422769"/>
              <a:gd name="connsiteX34" fmla="*/ 487401 w 614570"/>
              <a:gd name="connsiteY34" fmla="*/ 813169 h 1422769"/>
              <a:gd name="connsiteX35" fmla="*/ 465176 w 614570"/>
              <a:gd name="connsiteY35" fmla="*/ 756019 h 1422769"/>
              <a:gd name="connsiteX36" fmla="*/ 481051 w 614570"/>
              <a:gd name="connsiteY36" fmla="*/ 705220 h 1422769"/>
              <a:gd name="connsiteX37" fmla="*/ 468351 w 614570"/>
              <a:gd name="connsiteY37" fmla="*/ 670294 h 1422769"/>
              <a:gd name="connsiteX38" fmla="*/ 379451 w 614570"/>
              <a:gd name="connsiteY38" fmla="*/ 644895 h 1422769"/>
              <a:gd name="connsiteX39" fmla="*/ 347701 w 614570"/>
              <a:gd name="connsiteY39" fmla="*/ 609969 h 1422769"/>
              <a:gd name="connsiteX40" fmla="*/ 315951 w 614570"/>
              <a:gd name="connsiteY40" fmla="*/ 540119 h 1422769"/>
              <a:gd name="connsiteX41" fmla="*/ 306426 w 614570"/>
              <a:gd name="connsiteY41" fmla="*/ 467094 h 1422769"/>
              <a:gd name="connsiteX42" fmla="*/ 360401 w 614570"/>
              <a:gd name="connsiteY42" fmla="*/ 409945 h 1422769"/>
              <a:gd name="connsiteX43" fmla="*/ 388976 w 614570"/>
              <a:gd name="connsiteY43" fmla="*/ 394069 h 1422769"/>
              <a:gd name="connsiteX44" fmla="*/ 392151 w 614570"/>
              <a:gd name="connsiteY44" fmla="*/ 317869 h 1422769"/>
              <a:gd name="connsiteX45" fmla="*/ 439776 w 614570"/>
              <a:gd name="connsiteY45" fmla="*/ 257544 h 1422769"/>
              <a:gd name="connsiteX46" fmla="*/ 423901 w 614570"/>
              <a:gd name="connsiteY46" fmla="*/ 203569 h 1422769"/>
              <a:gd name="connsiteX47" fmla="*/ 487401 w 614570"/>
              <a:gd name="connsiteY47" fmla="*/ 130544 h 1422769"/>
              <a:gd name="connsiteX48" fmla="*/ 547726 w 614570"/>
              <a:gd name="connsiteY48" fmla="*/ 67044 h 1422769"/>
              <a:gd name="connsiteX49" fmla="*/ 557251 w 614570"/>
              <a:gd name="connsiteY49" fmla="*/ 369 h 1422769"/>
              <a:gd name="connsiteX50" fmla="*/ 471526 w 614570"/>
              <a:gd name="connsiteY50" fmla="*/ 41644 h 1422769"/>
              <a:gd name="connsiteX51" fmla="*/ 354051 w 614570"/>
              <a:gd name="connsiteY51" fmla="*/ 73394 h 1422769"/>
              <a:gd name="connsiteX52" fmla="*/ 303251 w 614570"/>
              <a:gd name="connsiteY52" fmla="*/ 114669 h 1422769"/>
              <a:gd name="connsiteX53" fmla="*/ 242926 w 614570"/>
              <a:gd name="connsiteY53" fmla="*/ 130544 h 1422769"/>
              <a:gd name="connsiteX54" fmla="*/ 169901 w 614570"/>
              <a:gd name="connsiteY54" fmla="*/ 194044 h 1422769"/>
              <a:gd name="connsiteX55" fmla="*/ 154026 w 614570"/>
              <a:gd name="connsiteY55" fmla="*/ 257544 h 1422769"/>
              <a:gd name="connsiteX56" fmla="*/ 150851 w 614570"/>
              <a:gd name="connsiteY56" fmla="*/ 267069 h 1422769"/>
              <a:gd name="connsiteX57" fmla="*/ 157201 w 614570"/>
              <a:gd name="connsiteY57" fmla="*/ 368669 h 1422769"/>
              <a:gd name="connsiteX58" fmla="*/ 160376 w 614570"/>
              <a:gd name="connsiteY58" fmla="*/ 384544 h 1422769"/>
              <a:gd name="connsiteX59" fmla="*/ 166726 w 614570"/>
              <a:gd name="connsiteY59" fmla="*/ 514719 h 1422769"/>
              <a:gd name="connsiteX60" fmla="*/ 169901 w 614570"/>
              <a:gd name="connsiteY60" fmla="*/ 536944 h 1422769"/>
              <a:gd name="connsiteX61" fmla="*/ 176251 w 614570"/>
              <a:gd name="connsiteY61" fmla="*/ 559169 h 1422769"/>
              <a:gd name="connsiteX62" fmla="*/ 182601 w 614570"/>
              <a:gd name="connsiteY62" fmla="*/ 584569 h 1422769"/>
              <a:gd name="connsiteX63" fmla="*/ 185776 w 614570"/>
              <a:gd name="connsiteY63" fmla="*/ 597269 h 1422769"/>
              <a:gd name="connsiteX64" fmla="*/ 182601 w 614570"/>
              <a:gd name="connsiteY64" fmla="*/ 644894 h 1422769"/>
              <a:gd name="connsiteX65" fmla="*/ 176251 w 614570"/>
              <a:gd name="connsiteY65" fmla="*/ 657594 h 1422769"/>
              <a:gd name="connsiteX66" fmla="*/ 160376 w 614570"/>
              <a:gd name="connsiteY66" fmla="*/ 695694 h 1422769"/>
              <a:gd name="connsiteX67" fmla="*/ 150851 w 614570"/>
              <a:gd name="connsiteY67" fmla="*/ 717919 h 1422769"/>
              <a:gd name="connsiteX68" fmla="*/ 141326 w 614570"/>
              <a:gd name="connsiteY68" fmla="*/ 743319 h 1422769"/>
              <a:gd name="connsiteX69" fmla="*/ 134976 w 614570"/>
              <a:gd name="connsiteY69" fmla="*/ 781419 h 1422769"/>
              <a:gd name="connsiteX70" fmla="*/ 128626 w 614570"/>
              <a:gd name="connsiteY70" fmla="*/ 806819 h 1422769"/>
              <a:gd name="connsiteX71" fmla="*/ 125451 w 614570"/>
              <a:gd name="connsiteY71" fmla="*/ 822694 h 1422769"/>
              <a:gd name="connsiteX72" fmla="*/ 119101 w 614570"/>
              <a:gd name="connsiteY72" fmla="*/ 844919 h 1422769"/>
              <a:gd name="connsiteX73" fmla="*/ 112751 w 614570"/>
              <a:gd name="connsiteY73" fmla="*/ 873494 h 1422769"/>
              <a:gd name="connsiteX74" fmla="*/ 109576 w 614570"/>
              <a:gd name="connsiteY74" fmla="*/ 895719 h 1422769"/>
              <a:gd name="connsiteX75" fmla="*/ 103226 w 614570"/>
              <a:gd name="connsiteY75" fmla="*/ 933819 h 1422769"/>
              <a:gd name="connsiteX76" fmla="*/ 96876 w 614570"/>
              <a:gd name="connsiteY76" fmla="*/ 978269 h 1422769"/>
              <a:gd name="connsiteX77" fmla="*/ 87351 w 614570"/>
              <a:gd name="connsiteY77" fmla="*/ 1000494 h 1422769"/>
              <a:gd name="connsiteX78" fmla="*/ 84176 w 614570"/>
              <a:gd name="connsiteY78" fmla="*/ 1016369 h 1422769"/>
              <a:gd name="connsiteX79" fmla="*/ 74651 w 614570"/>
              <a:gd name="connsiteY79" fmla="*/ 1041769 h 1422769"/>
              <a:gd name="connsiteX80" fmla="*/ 61951 w 614570"/>
              <a:gd name="connsiteY80" fmla="*/ 1089394 h 1422769"/>
              <a:gd name="connsiteX81" fmla="*/ 58776 w 614570"/>
              <a:gd name="connsiteY81" fmla="*/ 1105269 h 1422769"/>
              <a:gd name="connsiteX82" fmla="*/ 39726 w 614570"/>
              <a:gd name="connsiteY82" fmla="*/ 1152894 h 1422769"/>
              <a:gd name="connsiteX83" fmla="*/ 27026 w 614570"/>
              <a:gd name="connsiteY83" fmla="*/ 1178294 h 1422769"/>
              <a:gd name="connsiteX84" fmla="*/ 20676 w 614570"/>
              <a:gd name="connsiteY84" fmla="*/ 1200519 h 1422769"/>
              <a:gd name="connsiteX85" fmla="*/ 17501 w 614570"/>
              <a:gd name="connsiteY85" fmla="*/ 1210044 h 1422769"/>
              <a:gd name="connsiteX86" fmla="*/ 11151 w 614570"/>
              <a:gd name="connsiteY86" fmla="*/ 1219569 h 1422769"/>
              <a:gd name="connsiteX87" fmla="*/ 4801 w 614570"/>
              <a:gd name="connsiteY87" fmla="*/ 1381494 h 1422769"/>
              <a:gd name="connsiteX88" fmla="*/ 14326 w 614570"/>
              <a:gd name="connsiteY88" fmla="*/ 1416419 h 1422769"/>
              <a:gd name="connsiteX89" fmla="*/ 36551 w 614570"/>
              <a:gd name="connsiteY89" fmla="*/ 1416419 h 1422769"/>
              <a:gd name="connsiteX0" fmla="*/ 36551 w 614570"/>
              <a:gd name="connsiteY0" fmla="*/ 1416419 h 1422769"/>
              <a:gd name="connsiteX1" fmla="*/ 52426 w 614570"/>
              <a:gd name="connsiteY1" fmla="*/ 1413244 h 1422769"/>
              <a:gd name="connsiteX2" fmla="*/ 61951 w 614570"/>
              <a:gd name="connsiteY2" fmla="*/ 1419594 h 1422769"/>
              <a:gd name="connsiteX3" fmla="*/ 74651 w 614570"/>
              <a:gd name="connsiteY3" fmla="*/ 1422769 h 1422769"/>
              <a:gd name="connsiteX4" fmla="*/ 109576 w 614570"/>
              <a:gd name="connsiteY4" fmla="*/ 1416419 h 1422769"/>
              <a:gd name="connsiteX5" fmla="*/ 119101 w 614570"/>
              <a:gd name="connsiteY5" fmla="*/ 1410069 h 1422769"/>
              <a:gd name="connsiteX6" fmla="*/ 131801 w 614570"/>
              <a:gd name="connsiteY6" fmla="*/ 1403719 h 1422769"/>
              <a:gd name="connsiteX7" fmla="*/ 141326 w 614570"/>
              <a:gd name="connsiteY7" fmla="*/ 1400544 h 1422769"/>
              <a:gd name="connsiteX8" fmla="*/ 173076 w 614570"/>
              <a:gd name="connsiteY8" fmla="*/ 1381494 h 1422769"/>
              <a:gd name="connsiteX9" fmla="*/ 185776 w 614570"/>
              <a:gd name="connsiteY9" fmla="*/ 1378319 h 1422769"/>
              <a:gd name="connsiteX10" fmla="*/ 233401 w 614570"/>
              <a:gd name="connsiteY10" fmla="*/ 1362444 h 1422769"/>
              <a:gd name="connsiteX11" fmla="*/ 246101 w 614570"/>
              <a:gd name="connsiteY11" fmla="*/ 1359269 h 1422769"/>
              <a:gd name="connsiteX12" fmla="*/ 258801 w 614570"/>
              <a:gd name="connsiteY12" fmla="*/ 1356094 h 1422769"/>
              <a:gd name="connsiteX13" fmla="*/ 268326 w 614570"/>
              <a:gd name="connsiteY13" fmla="*/ 1349744 h 1422769"/>
              <a:gd name="connsiteX14" fmla="*/ 309601 w 614570"/>
              <a:gd name="connsiteY14" fmla="*/ 1340219 h 1422769"/>
              <a:gd name="connsiteX15" fmla="*/ 335001 w 614570"/>
              <a:gd name="connsiteY15" fmla="*/ 1330694 h 1422769"/>
              <a:gd name="connsiteX16" fmla="*/ 354051 w 614570"/>
              <a:gd name="connsiteY16" fmla="*/ 1327519 h 1422769"/>
              <a:gd name="connsiteX17" fmla="*/ 385801 w 614570"/>
              <a:gd name="connsiteY17" fmla="*/ 1317994 h 1422769"/>
              <a:gd name="connsiteX18" fmla="*/ 414376 w 614570"/>
              <a:gd name="connsiteY18" fmla="*/ 1314819 h 1422769"/>
              <a:gd name="connsiteX19" fmla="*/ 487401 w 614570"/>
              <a:gd name="connsiteY19" fmla="*/ 1305294 h 1422769"/>
              <a:gd name="connsiteX20" fmla="*/ 500101 w 614570"/>
              <a:gd name="connsiteY20" fmla="*/ 1302119 h 1422769"/>
              <a:gd name="connsiteX21" fmla="*/ 522326 w 614570"/>
              <a:gd name="connsiteY21" fmla="*/ 1295769 h 1422769"/>
              <a:gd name="connsiteX22" fmla="*/ 579476 w 614570"/>
              <a:gd name="connsiteY22" fmla="*/ 1286244 h 1422769"/>
              <a:gd name="connsiteX23" fmla="*/ 582651 w 614570"/>
              <a:gd name="connsiteY23" fmla="*/ 1251319 h 1422769"/>
              <a:gd name="connsiteX24" fmla="*/ 582651 w 614570"/>
              <a:gd name="connsiteY24" fmla="*/ 1203694 h 1422769"/>
              <a:gd name="connsiteX25" fmla="*/ 614401 w 614570"/>
              <a:gd name="connsiteY25" fmla="*/ 1181469 h 1422769"/>
              <a:gd name="connsiteX26" fmla="*/ 566776 w 614570"/>
              <a:gd name="connsiteY26" fmla="*/ 1146545 h 1422769"/>
              <a:gd name="connsiteX27" fmla="*/ 519151 w 614570"/>
              <a:gd name="connsiteY27" fmla="*/ 1137019 h 1422769"/>
              <a:gd name="connsiteX28" fmla="*/ 538201 w 614570"/>
              <a:gd name="connsiteY28" fmla="*/ 1063994 h 1422769"/>
              <a:gd name="connsiteX29" fmla="*/ 560426 w 614570"/>
              <a:gd name="connsiteY29" fmla="*/ 1000495 h 1422769"/>
              <a:gd name="connsiteX30" fmla="*/ 528676 w 614570"/>
              <a:gd name="connsiteY30" fmla="*/ 917945 h 1422769"/>
              <a:gd name="connsiteX31" fmla="*/ 535026 w 614570"/>
              <a:gd name="connsiteY31" fmla="*/ 883019 h 1422769"/>
              <a:gd name="connsiteX32" fmla="*/ 525501 w 614570"/>
              <a:gd name="connsiteY32" fmla="*/ 829044 h 1422769"/>
              <a:gd name="connsiteX33" fmla="*/ 487401 w 614570"/>
              <a:gd name="connsiteY33" fmla="*/ 813169 h 1422769"/>
              <a:gd name="connsiteX34" fmla="*/ 465176 w 614570"/>
              <a:gd name="connsiteY34" fmla="*/ 756019 h 1422769"/>
              <a:gd name="connsiteX35" fmla="*/ 481051 w 614570"/>
              <a:gd name="connsiteY35" fmla="*/ 705220 h 1422769"/>
              <a:gd name="connsiteX36" fmla="*/ 468351 w 614570"/>
              <a:gd name="connsiteY36" fmla="*/ 670294 h 1422769"/>
              <a:gd name="connsiteX37" fmla="*/ 379451 w 614570"/>
              <a:gd name="connsiteY37" fmla="*/ 644895 h 1422769"/>
              <a:gd name="connsiteX38" fmla="*/ 347701 w 614570"/>
              <a:gd name="connsiteY38" fmla="*/ 609969 h 1422769"/>
              <a:gd name="connsiteX39" fmla="*/ 315951 w 614570"/>
              <a:gd name="connsiteY39" fmla="*/ 540119 h 1422769"/>
              <a:gd name="connsiteX40" fmla="*/ 306426 w 614570"/>
              <a:gd name="connsiteY40" fmla="*/ 467094 h 1422769"/>
              <a:gd name="connsiteX41" fmla="*/ 360401 w 614570"/>
              <a:gd name="connsiteY41" fmla="*/ 409945 h 1422769"/>
              <a:gd name="connsiteX42" fmla="*/ 388976 w 614570"/>
              <a:gd name="connsiteY42" fmla="*/ 394069 h 1422769"/>
              <a:gd name="connsiteX43" fmla="*/ 392151 w 614570"/>
              <a:gd name="connsiteY43" fmla="*/ 317869 h 1422769"/>
              <a:gd name="connsiteX44" fmla="*/ 439776 w 614570"/>
              <a:gd name="connsiteY44" fmla="*/ 257544 h 1422769"/>
              <a:gd name="connsiteX45" fmla="*/ 423901 w 614570"/>
              <a:gd name="connsiteY45" fmla="*/ 203569 h 1422769"/>
              <a:gd name="connsiteX46" fmla="*/ 487401 w 614570"/>
              <a:gd name="connsiteY46" fmla="*/ 130544 h 1422769"/>
              <a:gd name="connsiteX47" fmla="*/ 547726 w 614570"/>
              <a:gd name="connsiteY47" fmla="*/ 67044 h 1422769"/>
              <a:gd name="connsiteX48" fmla="*/ 557251 w 614570"/>
              <a:gd name="connsiteY48" fmla="*/ 369 h 1422769"/>
              <a:gd name="connsiteX49" fmla="*/ 471526 w 614570"/>
              <a:gd name="connsiteY49" fmla="*/ 41644 h 1422769"/>
              <a:gd name="connsiteX50" fmla="*/ 354051 w 614570"/>
              <a:gd name="connsiteY50" fmla="*/ 73394 h 1422769"/>
              <a:gd name="connsiteX51" fmla="*/ 303251 w 614570"/>
              <a:gd name="connsiteY51" fmla="*/ 114669 h 1422769"/>
              <a:gd name="connsiteX52" fmla="*/ 242926 w 614570"/>
              <a:gd name="connsiteY52" fmla="*/ 130544 h 1422769"/>
              <a:gd name="connsiteX53" fmla="*/ 169901 w 614570"/>
              <a:gd name="connsiteY53" fmla="*/ 194044 h 1422769"/>
              <a:gd name="connsiteX54" fmla="*/ 154026 w 614570"/>
              <a:gd name="connsiteY54" fmla="*/ 257544 h 1422769"/>
              <a:gd name="connsiteX55" fmla="*/ 150851 w 614570"/>
              <a:gd name="connsiteY55" fmla="*/ 267069 h 1422769"/>
              <a:gd name="connsiteX56" fmla="*/ 157201 w 614570"/>
              <a:gd name="connsiteY56" fmla="*/ 368669 h 1422769"/>
              <a:gd name="connsiteX57" fmla="*/ 160376 w 614570"/>
              <a:gd name="connsiteY57" fmla="*/ 384544 h 1422769"/>
              <a:gd name="connsiteX58" fmla="*/ 166726 w 614570"/>
              <a:gd name="connsiteY58" fmla="*/ 514719 h 1422769"/>
              <a:gd name="connsiteX59" fmla="*/ 169901 w 614570"/>
              <a:gd name="connsiteY59" fmla="*/ 536944 h 1422769"/>
              <a:gd name="connsiteX60" fmla="*/ 176251 w 614570"/>
              <a:gd name="connsiteY60" fmla="*/ 559169 h 1422769"/>
              <a:gd name="connsiteX61" fmla="*/ 182601 w 614570"/>
              <a:gd name="connsiteY61" fmla="*/ 584569 h 1422769"/>
              <a:gd name="connsiteX62" fmla="*/ 185776 w 614570"/>
              <a:gd name="connsiteY62" fmla="*/ 597269 h 1422769"/>
              <a:gd name="connsiteX63" fmla="*/ 182601 w 614570"/>
              <a:gd name="connsiteY63" fmla="*/ 644894 h 1422769"/>
              <a:gd name="connsiteX64" fmla="*/ 176251 w 614570"/>
              <a:gd name="connsiteY64" fmla="*/ 657594 h 1422769"/>
              <a:gd name="connsiteX65" fmla="*/ 160376 w 614570"/>
              <a:gd name="connsiteY65" fmla="*/ 695694 h 1422769"/>
              <a:gd name="connsiteX66" fmla="*/ 150851 w 614570"/>
              <a:gd name="connsiteY66" fmla="*/ 717919 h 1422769"/>
              <a:gd name="connsiteX67" fmla="*/ 141326 w 614570"/>
              <a:gd name="connsiteY67" fmla="*/ 743319 h 1422769"/>
              <a:gd name="connsiteX68" fmla="*/ 134976 w 614570"/>
              <a:gd name="connsiteY68" fmla="*/ 781419 h 1422769"/>
              <a:gd name="connsiteX69" fmla="*/ 128626 w 614570"/>
              <a:gd name="connsiteY69" fmla="*/ 806819 h 1422769"/>
              <a:gd name="connsiteX70" fmla="*/ 125451 w 614570"/>
              <a:gd name="connsiteY70" fmla="*/ 822694 h 1422769"/>
              <a:gd name="connsiteX71" fmla="*/ 119101 w 614570"/>
              <a:gd name="connsiteY71" fmla="*/ 844919 h 1422769"/>
              <a:gd name="connsiteX72" fmla="*/ 112751 w 614570"/>
              <a:gd name="connsiteY72" fmla="*/ 873494 h 1422769"/>
              <a:gd name="connsiteX73" fmla="*/ 109576 w 614570"/>
              <a:gd name="connsiteY73" fmla="*/ 895719 h 1422769"/>
              <a:gd name="connsiteX74" fmla="*/ 103226 w 614570"/>
              <a:gd name="connsiteY74" fmla="*/ 933819 h 1422769"/>
              <a:gd name="connsiteX75" fmla="*/ 96876 w 614570"/>
              <a:gd name="connsiteY75" fmla="*/ 978269 h 1422769"/>
              <a:gd name="connsiteX76" fmla="*/ 87351 w 614570"/>
              <a:gd name="connsiteY76" fmla="*/ 1000494 h 1422769"/>
              <a:gd name="connsiteX77" fmla="*/ 84176 w 614570"/>
              <a:gd name="connsiteY77" fmla="*/ 1016369 h 1422769"/>
              <a:gd name="connsiteX78" fmla="*/ 74651 w 614570"/>
              <a:gd name="connsiteY78" fmla="*/ 1041769 h 1422769"/>
              <a:gd name="connsiteX79" fmla="*/ 61951 w 614570"/>
              <a:gd name="connsiteY79" fmla="*/ 1089394 h 1422769"/>
              <a:gd name="connsiteX80" fmla="*/ 58776 w 614570"/>
              <a:gd name="connsiteY80" fmla="*/ 1105269 h 1422769"/>
              <a:gd name="connsiteX81" fmla="*/ 39726 w 614570"/>
              <a:gd name="connsiteY81" fmla="*/ 1152894 h 1422769"/>
              <a:gd name="connsiteX82" fmla="*/ 27026 w 614570"/>
              <a:gd name="connsiteY82" fmla="*/ 1178294 h 1422769"/>
              <a:gd name="connsiteX83" fmla="*/ 20676 w 614570"/>
              <a:gd name="connsiteY83" fmla="*/ 1200519 h 1422769"/>
              <a:gd name="connsiteX84" fmla="*/ 17501 w 614570"/>
              <a:gd name="connsiteY84" fmla="*/ 1210044 h 1422769"/>
              <a:gd name="connsiteX85" fmla="*/ 11151 w 614570"/>
              <a:gd name="connsiteY85" fmla="*/ 1219569 h 1422769"/>
              <a:gd name="connsiteX86" fmla="*/ 4801 w 614570"/>
              <a:gd name="connsiteY86" fmla="*/ 1381494 h 1422769"/>
              <a:gd name="connsiteX87" fmla="*/ 14326 w 614570"/>
              <a:gd name="connsiteY87" fmla="*/ 1416419 h 1422769"/>
              <a:gd name="connsiteX88" fmla="*/ 36551 w 614570"/>
              <a:gd name="connsiteY88" fmla="*/ 1416419 h 1422769"/>
              <a:gd name="connsiteX0" fmla="*/ 36551 w 614570"/>
              <a:gd name="connsiteY0" fmla="*/ 1416419 h 1422769"/>
              <a:gd name="connsiteX1" fmla="*/ 52426 w 614570"/>
              <a:gd name="connsiteY1" fmla="*/ 1413244 h 1422769"/>
              <a:gd name="connsiteX2" fmla="*/ 61951 w 614570"/>
              <a:gd name="connsiteY2" fmla="*/ 1419594 h 1422769"/>
              <a:gd name="connsiteX3" fmla="*/ 74651 w 614570"/>
              <a:gd name="connsiteY3" fmla="*/ 1422769 h 1422769"/>
              <a:gd name="connsiteX4" fmla="*/ 109576 w 614570"/>
              <a:gd name="connsiteY4" fmla="*/ 1416419 h 1422769"/>
              <a:gd name="connsiteX5" fmla="*/ 119101 w 614570"/>
              <a:gd name="connsiteY5" fmla="*/ 1410069 h 1422769"/>
              <a:gd name="connsiteX6" fmla="*/ 131801 w 614570"/>
              <a:gd name="connsiteY6" fmla="*/ 1403719 h 1422769"/>
              <a:gd name="connsiteX7" fmla="*/ 141326 w 614570"/>
              <a:gd name="connsiteY7" fmla="*/ 1400544 h 1422769"/>
              <a:gd name="connsiteX8" fmla="*/ 173076 w 614570"/>
              <a:gd name="connsiteY8" fmla="*/ 1381494 h 1422769"/>
              <a:gd name="connsiteX9" fmla="*/ 185776 w 614570"/>
              <a:gd name="connsiteY9" fmla="*/ 1378319 h 1422769"/>
              <a:gd name="connsiteX10" fmla="*/ 233401 w 614570"/>
              <a:gd name="connsiteY10" fmla="*/ 1362444 h 1422769"/>
              <a:gd name="connsiteX11" fmla="*/ 246101 w 614570"/>
              <a:gd name="connsiteY11" fmla="*/ 1359269 h 1422769"/>
              <a:gd name="connsiteX12" fmla="*/ 258801 w 614570"/>
              <a:gd name="connsiteY12" fmla="*/ 1356094 h 1422769"/>
              <a:gd name="connsiteX13" fmla="*/ 268326 w 614570"/>
              <a:gd name="connsiteY13" fmla="*/ 1349744 h 1422769"/>
              <a:gd name="connsiteX14" fmla="*/ 309601 w 614570"/>
              <a:gd name="connsiteY14" fmla="*/ 1340219 h 1422769"/>
              <a:gd name="connsiteX15" fmla="*/ 335001 w 614570"/>
              <a:gd name="connsiteY15" fmla="*/ 1330694 h 1422769"/>
              <a:gd name="connsiteX16" fmla="*/ 354051 w 614570"/>
              <a:gd name="connsiteY16" fmla="*/ 1327519 h 1422769"/>
              <a:gd name="connsiteX17" fmla="*/ 385801 w 614570"/>
              <a:gd name="connsiteY17" fmla="*/ 1317994 h 1422769"/>
              <a:gd name="connsiteX18" fmla="*/ 414376 w 614570"/>
              <a:gd name="connsiteY18" fmla="*/ 1314819 h 1422769"/>
              <a:gd name="connsiteX19" fmla="*/ 487401 w 614570"/>
              <a:gd name="connsiteY19" fmla="*/ 1305294 h 1422769"/>
              <a:gd name="connsiteX20" fmla="*/ 500101 w 614570"/>
              <a:gd name="connsiteY20" fmla="*/ 1302119 h 1422769"/>
              <a:gd name="connsiteX21" fmla="*/ 522326 w 614570"/>
              <a:gd name="connsiteY21" fmla="*/ 1295769 h 1422769"/>
              <a:gd name="connsiteX22" fmla="*/ 592176 w 614570"/>
              <a:gd name="connsiteY22" fmla="*/ 1286244 h 1422769"/>
              <a:gd name="connsiteX23" fmla="*/ 582651 w 614570"/>
              <a:gd name="connsiteY23" fmla="*/ 1251319 h 1422769"/>
              <a:gd name="connsiteX24" fmla="*/ 582651 w 614570"/>
              <a:gd name="connsiteY24" fmla="*/ 1203694 h 1422769"/>
              <a:gd name="connsiteX25" fmla="*/ 614401 w 614570"/>
              <a:gd name="connsiteY25" fmla="*/ 1181469 h 1422769"/>
              <a:gd name="connsiteX26" fmla="*/ 566776 w 614570"/>
              <a:gd name="connsiteY26" fmla="*/ 1146545 h 1422769"/>
              <a:gd name="connsiteX27" fmla="*/ 519151 w 614570"/>
              <a:gd name="connsiteY27" fmla="*/ 1137019 h 1422769"/>
              <a:gd name="connsiteX28" fmla="*/ 538201 w 614570"/>
              <a:gd name="connsiteY28" fmla="*/ 1063994 h 1422769"/>
              <a:gd name="connsiteX29" fmla="*/ 560426 w 614570"/>
              <a:gd name="connsiteY29" fmla="*/ 1000495 h 1422769"/>
              <a:gd name="connsiteX30" fmla="*/ 528676 w 614570"/>
              <a:gd name="connsiteY30" fmla="*/ 917945 h 1422769"/>
              <a:gd name="connsiteX31" fmla="*/ 535026 w 614570"/>
              <a:gd name="connsiteY31" fmla="*/ 883019 h 1422769"/>
              <a:gd name="connsiteX32" fmla="*/ 525501 w 614570"/>
              <a:gd name="connsiteY32" fmla="*/ 829044 h 1422769"/>
              <a:gd name="connsiteX33" fmla="*/ 487401 w 614570"/>
              <a:gd name="connsiteY33" fmla="*/ 813169 h 1422769"/>
              <a:gd name="connsiteX34" fmla="*/ 465176 w 614570"/>
              <a:gd name="connsiteY34" fmla="*/ 756019 h 1422769"/>
              <a:gd name="connsiteX35" fmla="*/ 481051 w 614570"/>
              <a:gd name="connsiteY35" fmla="*/ 705220 h 1422769"/>
              <a:gd name="connsiteX36" fmla="*/ 468351 w 614570"/>
              <a:gd name="connsiteY36" fmla="*/ 670294 h 1422769"/>
              <a:gd name="connsiteX37" fmla="*/ 379451 w 614570"/>
              <a:gd name="connsiteY37" fmla="*/ 644895 h 1422769"/>
              <a:gd name="connsiteX38" fmla="*/ 347701 w 614570"/>
              <a:gd name="connsiteY38" fmla="*/ 609969 h 1422769"/>
              <a:gd name="connsiteX39" fmla="*/ 315951 w 614570"/>
              <a:gd name="connsiteY39" fmla="*/ 540119 h 1422769"/>
              <a:gd name="connsiteX40" fmla="*/ 306426 w 614570"/>
              <a:gd name="connsiteY40" fmla="*/ 467094 h 1422769"/>
              <a:gd name="connsiteX41" fmla="*/ 360401 w 614570"/>
              <a:gd name="connsiteY41" fmla="*/ 409945 h 1422769"/>
              <a:gd name="connsiteX42" fmla="*/ 388976 w 614570"/>
              <a:gd name="connsiteY42" fmla="*/ 394069 h 1422769"/>
              <a:gd name="connsiteX43" fmla="*/ 392151 w 614570"/>
              <a:gd name="connsiteY43" fmla="*/ 317869 h 1422769"/>
              <a:gd name="connsiteX44" fmla="*/ 439776 w 614570"/>
              <a:gd name="connsiteY44" fmla="*/ 257544 h 1422769"/>
              <a:gd name="connsiteX45" fmla="*/ 423901 w 614570"/>
              <a:gd name="connsiteY45" fmla="*/ 203569 h 1422769"/>
              <a:gd name="connsiteX46" fmla="*/ 487401 w 614570"/>
              <a:gd name="connsiteY46" fmla="*/ 130544 h 1422769"/>
              <a:gd name="connsiteX47" fmla="*/ 547726 w 614570"/>
              <a:gd name="connsiteY47" fmla="*/ 67044 h 1422769"/>
              <a:gd name="connsiteX48" fmla="*/ 557251 w 614570"/>
              <a:gd name="connsiteY48" fmla="*/ 369 h 1422769"/>
              <a:gd name="connsiteX49" fmla="*/ 471526 w 614570"/>
              <a:gd name="connsiteY49" fmla="*/ 41644 h 1422769"/>
              <a:gd name="connsiteX50" fmla="*/ 354051 w 614570"/>
              <a:gd name="connsiteY50" fmla="*/ 73394 h 1422769"/>
              <a:gd name="connsiteX51" fmla="*/ 303251 w 614570"/>
              <a:gd name="connsiteY51" fmla="*/ 114669 h 1422769"/>
              <a:gd name="connsiteX52" fmla="*/ 242926 w 614570"/>
              <a:gd name="connsiteY52" fmla="*/ 130544 h 1422769"/>
              <a:gd name="connsiteX53" fmla="*/ 169901 w 614570"/>
              <a:gd name="connsiteY53" fmla="*/ 194044 h 1422769"/>
              <a:gd name="connsiteX54" fmla="*/ 154026 w 614570"/>
              <a:gd name="connsiteY54" fmla="*/ 257544 h 1422769"/>
              <a:gd name="connsiteX55" fmla="*/ 150851 w 614570"/>
              <a:gd name="connsiteY55" fmla="*/ 267069 h 1422769"/>
              <a:gd name="connsiteX56" fmla="*/ 157201 w 614570"/>
              <a:gd name="connsiteY56" fmla="*/ 368669 h 1422769"/>
              <a:gd name="connsiteX57" fmla="*/ 160376 w 614570"/>
              <a:gd name="connsiteY57" fmla="*/ 384544 h 1422769"/>
              <a:gd name="connsiteX58" fmla="*/ 166726 w 614570"/>
              <a:gd name="connsiteY58" fmla="*/ 514719 h 1422769"/>
              <a:gd name="connsiteX59" fmla="*/ 169901 w 614570"/>
              <a:gd name="connsiteY59" fmla="*/ 536944 h 1422769"/>
              <a:gd name="connsiteX60" fmla="*/ 176251 w 614570"/>
              <a:gd name="connsiteY60" fmla="*/ 559169 h 1422769"/>
              <a:gd name="connsiteX61" fmla="*/ 182601 w 614570"/>
              <a:gd name="connsiteY61" fmla="*/ 584569 h 1422769"/>
              <a:gd name="connsiteX62" fmla="*/ 185776 w 614570"/>
              <a:gd name="connsiteY62" fmla="*/ 597269 h 1422769"/>
              <a:gd name="connsiteX63" fmla="*/ 182601 w 614570"/>
              <a:gd name="connsiteY63" fmla="*/ 644894 h 1422769"/>
              <a:gd name="connsiteX64" fmla="*/ 176251 w 614570"/>
              <a:gd name="connsiteY64" fmla="*/ 657594 h 1422769"/>
              <a:gd name="connsiteX65" fmla="*/ 160376 w 614570"/>
              <a:gd name="connsiteY65" fmla="*/ 695694 h 1422769"/>
              <a:gd name="connsiteX66" fmla="*/ 150851 w 614570"/>
              <a:gd name="connsiteY66" fmla="*/ 717919 h 1422769"/>
              <a:gd name="connsiteX67" fmla="*/ 141326 w 614570"/>
              <a:gd name="connsiteY67" fmla="*/ 743319 h 1422769"/>
              <a:gd name="connsiteX68" fmla="*/ 134976 w 614570"/>
              <a:gd name="connsiteY68" fmla="*/ 781419 h 1422769"/>
              <a:gd name="connsiteX69" fmla="*/ 128626 w 614570"/>
              <a:gd name="connsiteY69" fmla="*/ 806819 h 1422769"/>
              <a:gd name="connsiteX70" fmla="*/ 125451 w 614570"/>
              <a:gd name="connsiteY70" fmla="*/ 822694 h 1422769"/>
              <a:gd name="connsiteX71" fmla="*/ 119101 w 614570"/>
              <a:gd name="connsiteY71" fmla="*/ 844919 h 1422769"/>
              <a:gd name="connsiteX72" fmla="*/ 112751 w 614570"/>
              <a:gd name="connsiteY72" fmla="*/ 873494 h 1422769"/>
              <a:gd name="connsiteX73" fmla="*/ 109576 w 614570"/>
              <a:gd name="connsiteY73" fmla="*/ 895719 h 1422769"/>
              <a:gd name="connsiteX74" fmla="*/ 103226 w 614570"/>
              <a:gd name="connsiteY74" fmla="*/ 933819 h 1422769"/>
              <a:gd name="connsiteX75" fmla="*/ 96876 w 614570"/>
              <a:gd name="connsiteY75" fmla="*/ 978269 h 1422769"/>
              <a:gd name="connsiteX76" fmla="*/ 87351 w 614570"/>
              <a:gd name="connsiteY76" fmla="*/ 1000494 h 1422769"/>
              <a:gd name="connsiteX77" fmla="*/ 84176 w 614570"/>
              <a:gd name="connsiteY77" fmla="*/ 1016369 h 1422769"/>
              <a:gd name="connsiteX78" fmla="*/ 74651 w 614570"/>
              <a:gd name="connsiteY78" fmla="*/ 1041769 h 1422769"/>
              <a:gd name="connsiteX79" fmla="*/ 61951 w 614570"/>
              <a:gd name="connsiteY79" fmla="*/ 1089394 h 1422769"/>
              <a:gd name="connsiteX80" fmla="*/ 58776 w 614570"/>
              <a:gd name="connsiteY80" fmla="*/ 1105269 h 1422769"/>
              <a:gd name="connsiteX81" fmla="*/ 39726 w 614570"/>
              <a:gd name="connsiteY81" fmla="*/ 1152894 h 1422769"/>
              <a:gd name="connsiteX82" fmla="*/ 27026 w 614570"/>
              <a:gd name="connsiteY82" fmla="*/ 1178294 h 1422769"/>
              <a:gd name="connsiteX83" fmla="*/ 20676 w 614570"/>
              <a:gd name="connsiteY83" fmla="*/ 1200519 h 1422769"/>
              <a:gd name="connsiteX84" fmla="*/ 17501 w 614570"/>
              <a:gd name="connsiteY84" fmla="*/ 1210044 h 1422769"/>
              <a:gd name="connsiteX85" fmla="*/ 11151 w 614570"/>
              <a:gd name="connsiteY85" fmla="*/ 1219569 h 1422769"/>
              <a:gd name="connsiteX86" fmla="*/ 4801 w 614570"/>
              <a:gd name="connsiteY86" fmla="*/ 1381494 h 1422769"/>
              <a:gd name="connsiteX87" fmla="*/ 14326 w 614570"/>
              <a:gd name="connsiteY87" fmla="*/ 1416419 h 1422769"/>
              <a:gd name="connsiteX88" fmla="*/ 36551 w 614570"/>
              <a:gd name="connsiteY88" fmla="*/ 1416419 h 1422769"/>
              <a:gd name="connsiteX0" fmla="*/ 36551 w 614570"/>
              <a:gd name="connsiteY0" fmla="*/ 1416419 h 1422769"/>
              <a:gd name="connsiteX1" fmla="*/ 52426 w 614570"/>
              <a:gd name="connsiteY1" fmla="*/ 1413244 h 1422769"/>
              <a:gd name="connsiteX2" fmla="*/ 61951 w 614570"/>
              <a:gd name="connsiteY2" fmla="*/ 1419594 h 1422769"/>
              <a:gd name="connsiteX3" fmla="*/ 74651 w 614570"/>
              <a:gd name="connsiteY3" fmla="*/ 1422769 h 1422769"/>
              <a:gd name="connsiteX4" fmla="*/ 109576 w 614570"/>
              <a:gd name="connsiteY4" fmla="*/ 1416419 h 1422769"/>
              <a:gd name="connsiteX5" fmla="*/ 119101 w 614570"/>
              <a:gd name="connsiteY5" fmla="*/ 1410069 h 1422769"/>
              <a:gd name="connsiteX6" fmla="*/ 131801 w 614570"/>
              <a:gd name="connsiteY6" fmla="*/ 1403719 h 1422769"/>
              <a:gd name="connsiteX7" fmla="*/ 141326 w 614570"/>
              <a:gd name="connsiteY7" fmla="*/ 1400544 h 1422769"/>
              <a:gd name="connsiteX8" fmla="*/ 173076 w 614570"/>
              <a:gd name="connsiteY8" fmla="*/ 1381494 h 1422769"/>
              <a:gd name="connsiteX9" fmla="*/ 185776 w 614570"/>
              <a:gd name="connsiteY9" fmla="*/ 1378319 h 1422769"/>
              <a:gd name="connsiteX10" fmla="*/ 233401 w 614570"/>
              <a:gd name="connsiteY10" fmla="*/ 1362444 h 1422769"/>
              <a:gd name="connsiteX11" fmla="*/ 246101 w 614570"/>
              <a:gd name="connsiteY11" fmla="*/ 1359269 h 1422769"/>
              <a:gd name="connsiteX12" fmla="*/ 258801 w 614570"/>
              <a:gd name="connsiteY12" fmla="*/ 1356094 h 1422769"/>
              <a:gd name="connsiteX13" fmla="*/ 268326 w 614570"/>
              <a:gd name="connsiteY13" fmla="*/ 1349744 h 1422769"/>
              <a:gd name="connsiteX14" fmla="*/ 309601 w 614570"/>
              <a:gd name="connsiteY14" fmla="*/ 1340219 h 1422769"/>
              <a:gd name="connsiteX15" fmla="*/ 335001 w 614570"/>
              <a:gd name="connsiteY15" fmla="*/ 1330694 h 1422769"/>
              <a:gd name="connsiteX16" fmla="*/ 354051 w 614570"/>
              <a:gd name="connsiteY16" fmla="*/ 1327519 h 1422769"/>
              <a:gd name="connsiteX17" fmla="*/ 385801 w 614570"/>
              <a:gd name="connsiteY17" fmla="*/ 1317994 h 1422769"/>
              <a:gd name="connsiteX18" fmla="*/ 414376 w 614570"/>
              <a:gd name="connsiteY18" fmla="*/ 1314819 h 1422769"/>
              <a:gd name="connsiteX19" fmla="*/ 487401 w 614570"/>
              <a:gd name="connsiteY19" fmla="*/ 1305294 h 1422769"/>
              <a:gd name="connsiteX20" fmla="*/ 500101 w 614570"/>
              <a:gd name="connsiteY20" fmla="*/ 1302119 h 1422769"/>
              <a:gd name="connsiteX21" fmla="*/ 592176 w 614570"/>
              <a:gd name="connsiteY21" fmla="*/ 1286244 h 1422769"/>
              <a:gd name="connsiteX22" fmla="*/ 582651 w 614570"/>
              <a:gd name="connsiteY22" fmla="*/ 1251319 h 1422769"/>
              <a:gd name="connsiteX23" fmla="*/ 582651 w 614570"/>
              <a:gd name="connsiteY23" fmla="*/ 1203694 h 1422769"/>
              <a:gd name="connsiteX24" fmla="*/ 614401 w 614570"/>
              <a:gd name="connsiteY24" fmla="*/ 1181469 h 1422769"/>
              <a:gd name="connsiteX25" fmla="*/ 566776 w 614570"/>
              <a:gd name="connsiteY25" fmla="*/ 1146545 h 1422769"/>
              <a:gd name="connsiteX26" fmla="*/ 519151 w 614570"/>
              <a:gd name="connsiteY26" fmla="*/ 1137019 h 1422769"/>
              <a:gd name="connsiteX27" fmla="*/ 538201 w 614570"/>
              <a:gd name="connsiteY27" fmla="*/ 1063994 h 1422769"/>
              <a:gd name="connsiteX28" fmla="*/ 560426 w 614570"/>
              <a:gd name="connsiteY28" fmla="*/ 1000495 h 1422769"/>
              <a:gd name="connsiteX29" fmla="*/ 528676 w 614570"/>
              <a:gd name="connsiteY29" fmla="*/ 917945 h 1422769"/>
              <a:gd name="connsiteX30" fmla="*/ 535026 w 614570"/>
              <a:gd name="connsiteY30" fmla="*/ 883019 h 1422769"/>
              <a:gd name="connsiteX31" fmla="*/ 525501 w 614570"/>
              <a:gd name="connsiteY31" fmla="*/ 829044 h 1422769"/>
              <a:gd name="connsiteX32" fmla="*/ 487401 w 614570"/>
              <a:gd name="connsiteY32" fmla="*/ 813169 h 1422769"/>
              <a:gd name="connsiteX33" fmla="*/ 465176 w 614570"/>
              <a:gd name="connsiteY33" fmla="*/ 756019 h 1422769"/>
              <a:gd name="connsiteX34" fmla="*/ 481051 w 614570"/>
              <a:gd name="connsiteY34" fmla="*/ 705220 h 1422769"/>
              <a:gd name="connsiteX35" fmla="*/ 468351 w 614570"/>
              <a:gd name="connsiteY35" fmla="*/ 670294 h 1422769"/>
              <a:gd name="connsiteX36" fmla="*/ 379451 w 614570"/>
              <a:gd name="connsiteY36" fmla="*/ 644895 h 1422769"/>
              <a:gd name="connsiteX37" fmla="*/ 347701 w 614570"/>
              <a:gd name="connsiteY37" fmla="*/ 609969 h 1422769"/>
              <a:gd name="connsiteX38" fmla="*/ 315951 w 614570"/>
              <a:gd name="connsiteY38" fmla="*/ 540119 h 1422769"/>
              <a:gd name="connsiteX39" fmla="*/ 306426 w 614570"/>
              <a:gd name="connsiteY39" fmla="*/ 467094 h 1422769"/>
              <a:gd name="connsiteX40" fmla="*/ 360401 w 614570"/>
              <a:gd name="connsiteY40" fmla="*/ 409945 h 1422769"/>
              <a:gd name="connsiteX41" fmla="*/ 388976 w 614570"/>
              <a:gd name="connsiteY41" fmla="*/ 394069 h 1422769"/>
              <a:gd name="connsiteX42" fmla="*/ 392151 w 614570"/>
              <a:gd name="connsiteY42" fmla="*/ 317869 h 1422769"/>
              <a:gd name="connsiteX43" fmla="*/ 439776 w 614570"/>
              <a:gd name="connsiteY43" fmla="*/ 257544 h 1422769"/>
              <a:gd name="connsiteX44" fmla="*/ 423901 w 614570"/>
              <a:gd name="connsiteY44" fmla="*/ 203569 h 1422769"/>
              <a:gd name="connsiteX45" fmla="*/ 487401 w 614570"/>
              <a:gd name="connsiteY45" fmla="*/ 130544 h 1422769"/>
              <a:gd name="connsiteX46" fmla="*/ 547726 w 614570"/>
              <a:gd name="connsiteY46" fmla="*/ 67044 h 1422769"/>
              <a:gd name="connsiteX47" fmla="*/ 557251 w 614570"/>
              <a:gd name="connsiteY47" fmla="*/ 369 h 1422769"/>
              <a:gd name="connsiteX48" fmla="*/ 471526 w 614570"/>
              <a:gd name="connsiteY48" fmla="*/ 41644 h 1422769"/>
              <a:gd name="connsiteX49" fmla="*/ 354051 w 614570"/>
              <a:gd name="connsiteY49" fmla="*/ 73394 h 1422769"/>
              <a:gd name="connsiteX50" fmla="*/ 303251 w 614570"/>
              <a:gd name="connsiteY50" fmla="*/ 114669 h 1422769"/>
              <a:gd name="connsiteX51" fmla="*/ 242926 w 614570"/>
              <a:gd name="connsiteY51" fmla="*/ 130544 h 1422769"/>
              <a:gd name="connsiteX52" fmla="*/ 169901 w 614570"/>
              <a:gd name="connsiteY52" fmla="*/ 194044 h 1422769"/>
              <a:gd name="connsiteX53" fmla="*/ 154026 w 614570"/>
              <a:gd name="connsiteY53" fmla="*/ 257544 h 1422769"/>
              <a:gd name="connsiteX54" fmla="*/ 150851 w 614570"/>
              <a:gd name="connsiteY54" fmla="*/ 267069 h 1422769"/>
              <a:gd name="connsiteX55" fmla="*/ 157201 w 614570"/>
              <a:gd name="connsiteY55" fmla="*/ 368669 h 1422769"/>
              <a:gd name="connsiteX56" fmla="*/ 160376 w 614570"/>
              <a:gd name="connsiteY56" fmla="*/ 384544 h 1422769"/>
              <a:gd name="connsiteX57" fmla="*/ 166726 w 614570"/>
              <a:gd name="connsiteY57" fmla="*/ 514719 h 1422769"/>
              <a:gd name="connsiteX58" fmla="*/ 169901 w 614570"/>
              <a:gd name="connsiteY58" fmla="*/ 536944 h 1422769"/>
              <a:gd name="connsiteX59" fmla="*/ 176251 w 614570"/>
              <a:gd name="connsiteY59" fmla="*/ 559169 h 1422769"/>
              <a:gd name="connsiteX60" fmla="*/ 182601 w 614570"/>
              <a:gd name="connsiteY60" fmla="*/ 584569 h 1422769"/>
              <a:gd name="connsiteX61" fmla="*/ 185776 w 614570"/>
              <a:gd name="connsiteY61" fmla="*/ 597269 h 1422769"/>
              <a:gd name="connsiteX62" fmla="*/ 182601 w 614570"/>
              <a:gd name="connsiteY62" fmla="*/ 644894 h 1422769"/>
              <a:gd name="connsiteX63" fmla="*/ 176251 w 614570"/>
              <a:gd name="connsiteY63" fmla="*/ 657594 h 1422769"/>
              <a:gd name="connsiteX64" fmla="*/ 160376 w 614570"/>
              <a:gd name="connsiteY64" fmla="*/ 695694 h 1422769"/>
              <a:gd name="connsiteX65" fmla="*/ 150851 w 614570"/>
              <a:gd name="connsiteY65" fmla="*/ 717919 h 1422769"/>
              <a:gd name="connsiteX66" fmla="*/ 141326 w 614570"/>
              <a:gd name="connsiteY66" fmla="*/ 743319 h 1422769"/>
              <a:gd name="connsiteX67" fmla="*/ 134976 w 614570"/>
              <a:gd name="connsiteY67" fmla="*/ 781419 h 1422769"/>
              <a:gd name="connsiteX68" fmla="*/ 128626 w 614570"/>
              <a:gd name="connsiteY68" fmla="*/ 806819 h 1422769"/>
              <a:gd name="connsiteX69" fmla="*/ 125451 w 614570"/>
              <a:gd name="connsiteY69" fmla="*/ 822694 h 1422769"/>
              <a:gd name="connsiteX70" fmla="*/ 119101 w 614570"/>
              <a:gd name="connsiteY70" fmla="*/ 844919 h 1422769"/>
              <a:gd name="connsiteX71" fmla="*/ 112751 w 614570"/>
              <a:gd name="connsiteY71" fmla="*/ 873494 h 1422769"/>
              <a:gd name="connsiteX72" fmla="*/ 109576 w 614570"/>
              <a:gd name="connsiteY72" fmla="*/ 895719 h 1422769"/>
              <a:gd name="connsiteX73" fmla="*/ 103226 w 614570"/>
              <a:gd name="connsiteY73" fmla="*/ 933819 h 1422769"/>
              <a:gd name="connsiteX74" fmla="*/ 96876 w 614570"/>
              <a:gd name="connsiteY74" fmla="*/ 978269 h 1422769"/>
              <a:gd name="connsiteX75" fmla="*/ 87351 w 614570"/>
              <a:gd name="connsiteY75" fmla="*/ 1000494 h 1422769"/>
              <a:gd name="connsiteX76" fmla="*/ 84176 w 614570"/>
              <a:gd name="connsiteY76" fmla="*/ 1016369 h 1422769"/>
              <a:gd name="connsiteX77" fmla="*/ 74651 w 614570"/>
              <a:gd name="connsiteY77" fmla="*/ 1041769 h 1422769"/>
              <a:gd name="connsiteX78" fmla="*/ 61951 w 614570"/>
              <a:gd name="connsiteY78" fmla="*/ 1089394 h 1422769"/>
              <a:gd name="connsiteX79" fmla="*/ 58776 w 614570"/>
              <a:gd name="connsiteY79" fmla="*/ 1105269 h 1422769"/>
              <a:gd name="connsiteX80" fmla="*/ 39726 w 614570"/>
              <a:gd name="connsiteY80" fmla="*/ 1152894 h 1422769"/>
              <a:gd name="connsiteX81" fmla="*/ 27026 w 614570"/>
              <a:gd name="connsiteY81" fmla="*/ 1178294 h 1422769"/>
              <a:gd name="connsiteX82" fmla="*/ 20676 w 614570"/>
              <a:gd name="connsiteY82" fmla="*/ 1200519 h 1422769"/>
              <a:gd name="connsiteX83" fmla="*/ 17501 w 614570"/>
              <a:gd name="connsiteY83" fmla="*/ 1210044 h 1422769"/>
              <a:gd name="connsiteX84" fmla="*/ 11151 w 614570"/>
              <a:gd name="connsiteY84" fmla="*/ 1219569 h 1422769"/>
              <a:gd name="connsiteX85" fmla="*/ 4801 w 614570"/>
              <a:gd name="connsiteY85" fmla="*/ 1381494 h 1422769"/>
              <a:gd name="connsiteX86" fmla="*/ 14326 w 614570"/>
              <a:gd name="connsiteY86" fmla="*/ 1416419 h 1422769"/>
              <a:gd name="connsiteX87" fmla="*/ 36551 w 614570"/>
              <a:gd name="connsiteY87" fmla="*/ 1416419 h 1422769"/>
              <a:gd name="connsiteX0" fmla="*/ 36551 w 614570"/>
              <a:gd name="connsiteY0" fmla="*/ 1416419 h 1422769"/>
              <a:gd name="connsiteX1" fmla="*/ 52426 w 614570"/>
              <a:gd name="connsiteY1" fmla="*/ 1413244 h 1422769"/>
              <a:gd name="connsiteX2" fmla="*/ 61951 w 614570"/>
              <a:gd name="connsiteY2" fmla="*/ 1419594 h 1422769"/>
              <a:gd name="connsiteX3" fmla="*/ 74651 w 614570"/>
              <a:gd name="connsiteY3" fmla="*/ 1422769 h 1422769"/>
              <a:gd name="connsiteX4" fmla="*/ 109576 w 614570"/>
              <a:gd name="connsiteY4" fmla="*/ 1416419 h 1422769"/>
              <a:gd name="connsiteX5" fmla="*/ 119101 w 614570"/>
              <a:gd name="connsiteY5" fmla="*/ 1410069 h 1422769"/>
              <a:gd name="connsiteX6" fmla="*/ 131801 w 614570"/>
              <a:gd name="connsiteY6" fmla="*/ 1403719 h 1422769"/>
              <a:gd name="connsiteX7" fmla="*/ 141326 w 614570"/>
              <a:gd name="connsiteY7" fmla="*/ 1400544 h 1422769"/>
              <a:gd name="connsiteX8" fmla="*/ 173076 w 614570"/>
              <a:gd name="connsiteY8" fmla="*/ 1381494 h 1422769"/>
              <a:gd name="connsiteX9" fmla="*/ 185776 w 614570"/>
              <a:gd name="connsiteY9" fmla="*/ 1378319 h 1422769"/>
              <a:gd name="connsiteX10" fmla="*/ 233401 w 614570"/>
              <a:gd name="connsiteY10" fmla="*/ 1362444 h 1422769"/>
              <a:gd name="connsiteX11" fmla="*/ 246101 w 614570"/>
              <a:gd name="connsiteY11" fmla="*/ 1359269 h 1422769"/>
              <a:gd name="connsiteX12" fmla="*/ 258801 w 614570"/>
              <a:gd name="connsiteY12" fmla="*/ 1356094 h 1422769"/>
              <a:gd name="connsiteX13" fmla="*/ 268326 w 614570"/>
              <a:gd name="connsiteY13" fmla="*/ 1349744 h 1422769"/>
              <a:gd name="connsiteX14" fmla="*/ 309601 w 614570"/>
              <a:gd name="connsiteY14" fmla="*/ 1340219 h 1422769"/>
              <a:gd name="connsiteX15" fmla="*/ 335001 w 614570"/>
              <a:gd name="connsiteY15" fmla="*/ 1330694 h 1422769"/>
              <a:gd name="connsiteX16" fmla="*/ 354051 w 614570"/>
              <a:gd name="connsiteY16" fmla="*/ 1327519 h 1422769"/>
              <a:gd name="connsiteX17" fmla="*/ 385801 w 614570"/>
              <a:gd name="connsiteY17" fmla="*/ 1317994 h 1422769"/>
              <a:gd name="connsiteX18" fmla="*/ 414376 w 614570"/>
              <a:gd name="connsiteY18" fmla="*/ 1314819 h 1422769"/>
              <a:gd name="connsiteX19" fmla="*/ 487401 w 614570"/>
              <a:gd name="connsiteY19" fmla="*/ 1305294 h 1422769"/>
              <a:gd name="connsiteX20" fmla="*/ 592176 w 614570"/>
              <a:gd name="connsiteY20" fmla="*/ 1286244 h 1422769"/>
              <a:gd name="connsiteX21" fmla="*/ 582651 w 614570"/>
              <a:gd name="connsiteY21" fmla="*/ 1251319 h 1422769"/>
              <a:gd name="connsiteX22" fmla="*/ 582651 w 614570"/>
              <a:gd name="connsiteY22" fmla="*/ 1203694 h 1422769"/>
              <a:gd name="connsiteX23" fmla="*/ 614401 w 614570"/>
              <a:gd name="connsiteY23" fmla="*/ 1181469 h 1422769"/>
              <a:gd name="connsiteX24" fmla="*/ 566776 w 614570"/>
              <a:gd name="connsiteY24" fmla="*/ 1146545 h 1422769"/>
              <a:gd name="connsiteX25" fmla="*/ 519151 w 614570"/>
              <a:gd name="connsiteY25" fmla="*/ 1137019 h 1422769"/>
              <a:gd name="connsiteX26" fmla="*/ 538201 w 614570"/>
              <a:gd name="connsiteY26" fmla="*/ 1063994 h 1422769"/>
              <a:gd name="connsiteX27" fmla="*/ 560426 w 614570"/>
              <a:gd name="connsiteY27" fmla="*/ 1000495 h 1422769"/>
              <a:gd name="connsiteX28" fmla="*/ 528676 w 614570"/>
              <a:gd name="connsiteY28" fmla="*/ 917945 h 1422769"/>
              <a:gd name="connsiteX29" fmla="*/ 535026 w 614570"/>
              <a:gd name="connsiteY29" fmla="*/ 883019 h 1422769"/>
              <a:gd name="connsiteX30" fmla="*/ 525501 w 614570"/>
              <a:gd name="connsiteY30" fmla="*/ 829044 h 1422769"/>
              <a:gd name="connsiteX31" fmla="*/ 487401 w 614570"/>
              <a:gd name="connsiteY31" fmla="*/ 813169 h 1422769"/>
              <a:gd name="connsiteX32" fmla="*/ 465176 w 614570"/>
              <a:gd name="connsiteY32" fmla="*/ 756019 h 1422769"/>
              <a:gd name="connsiteX33" fmla="*/ 481051 w 614570"/>
              <a:gd name="connsiteY33" fmla="*/ 705220 h 1422769"/>
              <a:gd name="connsiteX34" fmla="*/ 468351 w 614570"/>
              <a:gd name="connsiteY34" fmla="*/ 670294 h 1422769"/>
              <a:gd name="connsiteX35" fmla="*/ 379451 w 614570"/>
              <a:gd name="connsiteY35" fmla="*/ 644895 h 1422769"/>
              <a:gd name="connsiteX36" fmla="*/ 347701 w 614570"/>
              <a:gd name="connsiteY36" fmla="*/ 609969 h 1422769"/>
              <a:gd name="connsiteX37" fmla="*/ 315951 w 614570"/>
              <a:gd name="connsiteY37" fmla="*/ 540119 h 1422769"/>
              <a:gd name="connsiteX38" fmla="*/ 306426 w 614570"/>
              <a:gd name="connsiteY38" fmla="*/ 467094 h 1422769"/>
              <a:gd name="connsiteX39" fmla="*/ 360401 w 614570"/>
              <a:gd name="connsiteY39" fmla="*/ 409945 h 1422769"/>
              <a:gd name="connsiteX40" fmla="*/ 388976 w 614570"/>
              <a:gd name="connsiteY40" fmla="*/ 394069 h 1422769"/>
              <a:gd name="connsiteX41" fmla="*/ 392151 w 614570"/>
              <a:gd name="connsiteY41" fmla="*/ 317869 h 1422769"/>
              <a:gd name="connsiteX42" fmla="*/ 439776 w 614570"/>
              <a:gd name="connsiteY42" fmla="*/ 257544 h 1422769"/>
              <a:gd name="connsiteX43" fmla="*/ 423901 w 614570"/>
              <a:gd name="connsiteY43" fmla="*/ 203569 h 1422769"/>
              <a:gd name="connsiteX44" fmla="*/ 487401 w 614570"/>
              <a:gd name="connsiteY44" fmla="*/ 130544 h 1422769"/>
              <a:gd name="connsiteX45" fmla="*/ 547726 w 614570"/>
              <a:gd name="connsiteY45" fmla="*/ 67044 h 1422769"/>
              <a:gd name="connsiteX46" fmla="*/ 557251 w 614570"/>
              <a:gd name="connsiteY46" fmla="*/ 369 h 1422769"/>
              <a:gd name="connsiteX47" fmla="*/ 471526 w 614570"/>
              <a:gd name="connsiteY47" fmla="*/ 41644 h 1422769"/>
              <a:gd name="connsiteX48" fmla="*/ 354051 w 614570"/>
              <a:gd name="connsiteY48" fmla="*/ 73394 h 1422769"/>
              <a:gd name="connsiteX49" fmla="*/ 303251 w 614570"/>
              <a:gd name="connsiteY49" fmla="*/ 114669 h 1422769"/>
              <a:gd name="connsiteX50" fmla="*/ 242926 w 614570"/>
              <a:gd name="connsiteY50" fmla="*/ 130544 h 1422769"/>
              <a:gd name="connsiteX51" fmla="*/ 169901 w 614570"/>
              <a:gd name="connsiteY51" fmla="*/ 194044 h 1422769"/>
              <a:gd name="connsiteX52" fmla="*/ 154026 w 614570"/>
              <a:gd name="connsiteY52" fmla="*/ 257544 h 1422769"/>
              <a:gd name="connsiteX53" fmla="*/ 150851 w 614570"/>
              <a:gd name="connsiteY53" fmla="*/ 267069 h 1422769"/>
              <a:gd name="connsiteX54" fmla="*/ 157201 w 614570"/>
              <a:gd name="connsiteY54" fmla="*/ 368669 h 1422769"/>
              <a:gd name="connsiteX55" fmla="*/ 160376 w 614570"/>
              <a:gd name="connsiteY55" fmla="*/ 384544 h 1422769"/>
              <a:gd name="connsiteX56" fmla="*/ 166726 w 614570"/>
              <a:gd name="connsiteY56" fmla="*/ 514719 h 1422769"/>
              <a:gd name="connsiteX57" fmla="*/ 169901 w 614570"/>
              <a:gd name="connsiteY57" fmla="*/ 536944 h 1422769"/>
              <a:gd name="connsiteX58" fmla="*/ 176251 w 614570"/>
              <a:gd name="connsiteY58" fmla="*/ 559169 h 1422769"/>
              <a:gd name="connsiteX59" fmla="*/ 182601 w 614570"/>
              <a:gd name="connsiteY59" fmla="*/ 584569 h 1422769"/>
              <a:gd name="connsiteX60" fmla="*/ 185776 w 614570"/>
              <a:gd name="connsiteY60" fmla="*/ 597269 h 1422769"/>
              <a:gd name="connsiteX61" fmla="*/ 182601 w 614570"/>
              <a:gd name="connsiteY61" fmla="*/ 644894 h 1422769"/>
              <a:gd name="connsiteX62" fmla="*/ 176251 w 614570"/>
              <a:gd name="connsiteY62" fmla="*/ 657594 h 1422769"/>
              <a:gd name="connsiteX63" fmla="*/ 160376 w 614570"/>
              <a:gd name="connsiteY63" fmla="*/ 695694 h 1422769"/>
              <a:gd name="connsiteX64" fmla="*/ 150851 w 614570"/>
              <a:gd name="connsiteY64" fmla="*/ 717919 h 1422769"/>
              <a:gd name="connsiteX65" fmla="*/ 141326 w 614570"/>
              <a:gd name="connsiteY65" fmla="*/ 743319 h 1422769"/>
              <a:gd name="connsiteX66" fmla="*/ 134976 w 614570"/>
              <a:gd name="connsiteY66" fmla="*/ 781419 h 1422769"/>
              <a:gd name="connsiteX67" fmla="*/ 128626 w 614570"/>
              <a:gd name="connsiteY67" fmla="*/ 806819 h 1422769"/>
              <a:gd name="connsiteX68" fmla="*/ 125451 w 614570"/>
              <a:gd name="connsiteY68" fmla="*/ 822694 h 1422769"/>
              <a:gd name="connsiteX69" fmla="*/ 119101 w 614570"/>
              <a:gd name="connsiteY69" fmla="*/ 844919 h 1422769"/>
              <a:gd name="connsiteX70" fmla="*/ 112751 w 614570"/>
              <a:gd name="connsiteY70" fmla="*/ 873494 h 1422769"/>
              <a:gd name="connsiteX71" fmla="*/ 109576 w 614570"/>
              <a:gd name="connsiteY71" fmla="*/ 895719 h 1422769"/>
              <a:gd name="connsiteX72" fmla="*/ 103226 w 614570"/>
              <a:gd name="connsiteY72" fmla="*/ 933819 h 1422769"/>
              <a:gd name="connsiteX73" fmla="*/ 96876 w 614570"/>
              <a:gd name="connsiteY73" fmla="*/ 978269 h 1422769"/>
              <a:gd name="connsiteX74" fmla="*/ 87351 w 614570"/>
              <a:gd name="connsiteY74" fmla="*/ 1000494 h 1422769"/>
              <a:gd name="connsiteX75" fmla="*/ 84176 w 614570"/>
              <a:gd name="connsiteY75" fmla="*/ 1016369 h 1422769"/>
              <a:gd name="connsiteX76" fmla="*/ 74651 w 614570"/>
              <a:gd name="connsiteY76" fmla="*/ 1041769 h 1422769"/>
              <a:gd name="connsiteX77" fmla="*/ 61951 w 614570"/>
              <a:gd name="connsiteY77" fmla="*/ 1089394 h 1422769"/>
              <a:gd name="connsiteX78" fmla="*/ 58776 w 614570"/>
              <a:gd name="connsiteY78" fmla="*/ 1105269 h 1422769"/>
              <a:gd name="connsiteX79" fmla="*/ 39726 w 614570"/>
              <a:gd name="connsiteY79" fmla="*/ 1152894 h 1422769"/>
              <a:gd name="connsiteX80" fmla="*/ 27026 w 614570"/>
              <a:gd name="connsiteY80" fmla="*/ 1178294 h 1422769"/>
              <a:gd name="connsiteX81" fmla="*/ 20676 w 614570"/>
              <a:gd name="connsiteY81" fmla="*/ 1200519 h 1422769"/>
              <a:gd name="connsiteX82" fmla="*/ 17501 w 614570"/>
              <a:gd name="connsiteY82" fmla="*/ 1210044 h 1422769"/>
              <a:gd name="connsiteX83" fmla="*/ 11151 w 614570"/>
              <a:gd name="connsiteY83" fmla="*/ 1219569 h 1422769"/>
              <a:gd name="connsiteX84" fmla="*/ 4801 w 614570"/>
              <a:gd name="connsiteY84" fmla="*/ 1381494 h 1422769"/>
              <a:gd name="connsiteX85" fmla="*/ 14326 w 614570"/>
              <a:gd name="connsiteY85" fmla="*/ 1416419 h 1422769"/>
              <a:gd name="connsiteX86" fmla="*/ 36551 w 614570"/>
              <a:gd name="connsiteY86" fmla="*/ 1416419 h 1422769"/>
              <a:gd name="connsiteX0" fmla="*/ 36551 w 614570"/>
              <a:gd name="connsiteY0" fmla="*/ 1416419 h 1422769"/>
              <a:gd name="connsiteX1" fmla="*/ 52426 w 614570"/>
              <a:gd name="connsiteY1" fmla="*/ 1413244 h 1422769"/>
              <a:gd name="connsiteX2" fmla="*/ 61951 w 614570"/>
              <a:gd name="connsiteY2" fmla="*/ 1419594 h 1422769"/>
              <a:gd name="connsiteX3" fmla="*/ 74651 w 614570"/>
              <a:gd name="connsiteY3" fmla="*/ 1422769 h 1422769"/>
              <a:gd name="connsiteX4" fmla="*/ 109576 w 614570"/>
              <a:gd name="connsiteY4" fmla="*/ 1416419 h 1422769"/>
              <a:gd name="connsiteX5" fmla="*/ 119101 w 614570"/>
              <a:gd name="connsiteY5" fmla="*/ 1410069 h 1422769"/>
              <a:gd name="connsiteX6" fmla="*/ 131801 w 614570"/>
              <a:gd name="connsiteY6" fmla="*/ 1403719 h 1422769"/>
              <a:gd name="connsiteX7" fmla="*/ 141326 w 614570"/>
              <a:gd name="connsiteY7" fmla="*/ 1400544 h 1422769"/>
              <a:gd name="connsiteX8" fmla="*/ 173076 w 614570"/>
              <a:gd name="connsiteY8" fmla="*/ 1381494 h 1422769"/>
              <a:gd name="connsiteX9" fmla="*/ 185776 w 614570"/>
              <a:gd name="connsiteY9" fmla="*/ 1378319 h 1422769"/>
              <a:gd name="connsiteX10" fmla="*/ 233401 w 614570"/>
              <a:gd name="connsiteY10" fmla="*/ 1362444 h 1422769"/>
              <a:gd name="connsiteX11" fmla="*/ 246101 w 614570"/>
              <a:gd name="connsiteY11" fmla="*/ 1359269 h 1422769"/>
              <a:gd name="connsiteX12" fmla="*/ 258801 w 614570"/>
              <a:gd name="connsiteY12" fmla="*/ 1356094 h 1422769"/>
              <a:gd name="connsiteX13" fmla="*/ 268326 w 614570"/>
              <a:gd name="connsiteY13" fmla="*/ 1349744 h 1422769"/>
              <a:gd name="connsiteX14" fmla="*/ 309601 w 614570"/>
              <a:gd name="connsiteY14" fmla="*/ 1340219 h 1422769"/>
              <a:gd name="connsiteX15" fmla="*/ 335001 w 614570"/>
              <a:gd name="connsiteY15" fmla="*/ 1330694 h 1422769"/>
              <a:gd name="connsiteX16" fmla="*/ 354051 w 614570"/>
              <a:gd name="connsiteY16" fmla="*/ 1327519 h 1422769"/>
              <a:gd name="connsiteX17" fmla="*/ 385801 w 614570"/>
              <a:gd name="connsiteY17" fmla="*/ 1317994 h 1422769"/>
              <a:gd name="connsiteX18" fmla="*/ 487401 w 614570"/>
              <a:gd name="connsiteY18" fmla="*/ 1305294 h 1422769"/>
              <a:gd name="connsiteX19" fmla="*/ 592176 w 614570"/>
              <a:gd name="connsiteY19" fmla="*/ 1286244 h 1422769"/>
              <a:gd name="connsiteX20" fmla="*/ 582651 w 614570"/>
              <a:gd name="connsiteY20" fmla="*/ 1251319 h 1422769"/>
              <a:gd name="connsiteX21" fmla="*/ 582651 w 614570"/>
              <a:gd name="connsiteY21" fmla="*/ 1203694 h 1422769"/>
              <a:gd name="connsiteX22" fmla="*/ 614401 w 614570"/>
              <a:gd name="connsiteY22" fmla="*/ 1181469 h 1422769"/>
              <a:gd name="connsiteX23" fmla="*/ 566776 w 614570"/>
              <a:gd name="connsiteY23" fmla="*/ 1146545 h 1422769"/>
              <a:gd name="connsiteX24" fmla="*/ 519151 w 614570"/>
              <a:gd name="connsiteY24" fmla="*/ 1137019 h 1422769"/>
              <a:gd name="connsiteX25" fmla="*/ 538201 w 614570"/>
              <a:gd name="connsiteY25" fmla="*/ 1063994 h 1422769"/>
              <a:gd name="connsiteX26" fmla="*/ 560426 w 614570"/>
              <a:gd name="connsiteY26" fmla="*/ 1000495 h 1422769"/>
              <a:gd name="connsiteX27" fmla="*/ 528676 w 614570"/>
              <a:gd name="connsiteY27" fmla="*/ 917945 h 1422769"/>
              <a:gd name="connsiteX28" fmla="*/ 535026 w 614570"/>
              <a:gd name="connsiteY28" fmla="*/ 883019 h 1422769"/>
              <a:gd name="connsiteX29" fmla="*/ 525501 w 614570"/>
              <a:gd name="connsiteY29" fmla="*/ 829044 h 1422769"/>
              <a:gd name="connsiteX30" fmla="*/ 487401 w 614570"/>
              <a:gd name="connsiteY30" fmla="*/ 813169 h 1422769"/>
              <a:gd name="connsiteX31" fmla="*/ 465176 w 614570"/>
              <a:gd name="connsiteY31" fmla="*/ 756019 h 1422769"/>
              <a:gd name="connsiteX32" fmla="*/ 481051 w 614570"/>
              <a:gd name="connsiteY32" fmla="*/ 705220 h 1422769"/>
              <a:gd name="connsiteX33" fmla="*/ 468351 w 614570"/>
              <a:gd name="connsiteY33" fmla="*/ 670294 h 1422769"/>
              <a:gd name="connsiteX34" fmla="*/ 379451 w 614570"/>
              <a:gd name="connsiteY34" fmla="*/ 644895 h 1422769"/>
              <a:gd name="connsiteX35" fmla="*/ 347701 w 614570"/>
              <a:gd name="connsiteY35" fmla="*/ 609969 h 1422769"/>
              <a:gd name="connsiteX36" fmla="*/ 315951 w 614570"/>
              <a:gd name="connsiteY36" fmla="*/ 540119 h 1422769"/>
              <a:gd name="connsiteX37" fmla="*/ 306426 w 614570"/>
              <a:gd name="connsiteY37" fmla="*/ 467094 h 1422769"/>
              <a:gd name="connsiteX38" fmla="*/ 360401 w 614570"/>
              <a:gd name="connsiteY38" fmla="*/ 409945 h 1422769"/>
              <a:gd name="connsiteX39" fmla="*/ 388976 w 614570"/>
              <a:gd name="connsiteY39" fmla="*/ 394069 h 1422769"/>
              <a:gd name="connsiteX40" fmla="*/ 392151 w 614570"/>
              <a:gd name="connsiteY40" fmla="*/ 317869 h 1422769"/>
              <a:gd name="connsiteX41" fmla="*/ 439776 w 614570"/>
              <a:gd name="connsiteY41" fmla="*/ 257544 h 1422769"/>
              <a:gd name="connsiteX42" fmla="*/ 423901 w 614570"/>
              <a:gd name="connsiteY42" fmla="*/ 203569 h 1422769"/>
              <a:gd name="connsiteX43" fmla="*/ 487401 w 614570"/>
              <a:gd name="connsiteY43" fmla="*/ 130544 h 1422769"/>
              <a:gd name="connsiteX44" fmla="*/ 547726 w 614570"/>
              <a:gd name="connsiteY44" fmla="*/ 67044 h 1422769"/>
              <a:gd name="connsiteX45" fmla="*/ 557251 w 614570"/>
              <a:gd name="connsiteY45" fmla="*/ 369 h 1422769"/>
              <a:gd name="connsiteX46" fmla="*/ 471526 w 614570"/>
              <a:gd name="connsiteY46" fmla="*/ 41644 h 1422769"/>
              <a:gd name="connsiteX47" fmla="*/ 354051 w 614570"/>
              <a:gd name="connsiteY47" fmla="*/ 73394 h 1422769"/>
              <a:gd name="connsiteX48" fmla="*/ 303251 w 614570"/>
              <a:gd name="connsiteY48" fmla="*/ 114669 h 1422769"/>
              <a:gd name="connsiteX49" fmla="*/ 242926 w 614570"/>
              <a:gd name="connsiteY49" fmla="*/ 130544 h 1422769"/>
              <a:gd name="connsiteX50" fmla="*/ 169901 w 614570"/>
              <a:gd name="connsiteY50" fmla="*/ 194044 h 1422769"/>
              <a:gd name="connsiteX51" fmla="*/ 154026 w 614570"/>
              <a:gd name="connsiteY51" fmla="*/ 257544 h 1422769"/>
              <a:gd name="connsiteX52" fmla="*/ 150851 w 614570"/>
              <a:gd name="connsiteY52" fmla="*/ 267069 h 1422769"/>
              <a:gd name="connsiteX53" fmla="*/ 157201 w 614570"/>
              <a:gd name="connsiteY53" fmla="*/ 368669 h 1422769"/>
              <a:gd name="connsiteX54" fmla="*/ 160376 w 614570"/>
              <a:gd name="connsiteY54" fmla="*/ 384544 h 1422769"/>
              <a:gd name="connsiteX55" fmla="*/ 166726 w 614570"/>
              <a:gd name="connsiteY55" fmla="*/ 514719 h 1422769"/>
              <a:gd name="connsiteX56" fmla="*/ 169901 w 614570"/>
              <a:gd name="connsiteY56" fmla="*/ 536944 h 1422769"/>
              <a:gd name="connsiteX57" fmla="*/ 176251 w 614570"/>
              <a:gd name="connsiteY57" fmla="*/ 559169 h 1422769"/>
              <a:gd name="connsiteX58" fmla="*/ 182601 w 614570"/>
              <a:gd name="connsiteY58" fmla="*/ 584569 h 1422769"/>
              <a:gd name="connsiteX59" fmla="*/ 185776 w 614570"/>
              <a:gd name="connsiteY59" fmla="*/ 597269 h 1422769"/>
              <a:gd name="connsiteX60" fmla="*/ 182601 w 614570"/>
              <a:gd name="connsiteY60" fmla="*/ 644894 h 1422769"/>
              <a:gd name="connsiteX61" fmla="*/ 176251 w 614570"/>
              <a:gd name="connsiteY61" fmla="*/ 657594 h 1422769"/>
              <a:gd name="connsiteX62" fmla="*/ 160376 w 614570"/>
              <a:gd name="connsiteY62" fmla="*/ 695694 h 1422769"/>
              <a:gd name="connsiteX63" fmla="*/ 150851 w 614570"/>
              <a:gd name="connsiteY63" fmla="*/ 717919 h 1422769"/>
              <a:gd name="connsiteX64" fmla="*/ 141326 w 614570"/>
              <a:gd name="connsiteY64" fmla="*/ 743319 h 1422769"/>
              <a:gd name="connsiteX65" fmla="*/ 134976 w 614570"/>
              <a:gd name="connsiteY65" fmla="*/ 781419 h 1422769"/>
              <a:gd name="connsiteX66" fmla="*/ 128626 w 614570"/>
              <a:gd name="connsiteY66" fmla="*/ 806819 h 1422769"/>
              <a:gd name="connsiteX67" fmla="*/ 125451 w 614570"/>
              <a:gd name="connsiteY67" fmla="*/ 822694 h 1422769"/>
              <a:gd name="connsiteX68" fmla="*/ 119101 w 614570"/>
              <a:gd name="connsiteY68" fmla="*/ 844919 h 1422769"/>
              <a:gd name="connsiteX69" fmla="*/ 112751 w 614570"/>
              <a:gd name="connsiteY69" fmla="*/ 873494 h 1422769"/>
              <a:gd name="connsiteX70" fmla="*/ 109576 w 614570"/>
              <a:gd name="connsiteY70" fmla="*/ 895719 h 1422769"/>
              <a:gd name="connsiteX71" fmla="*/ 103226 w 614570"/>
              <a:gd name="connsiteY71" fmla="*/ 933819 h 1422769"/>
              <a:gd name="connsiteX72" fmla="*/ 96876 w 614570"/>
              <a:gd name="connsiteY72" fmla="*/ 978269 h 1422769"/>
              <a:gd name="connsiteX73" fmla="*/ 87351 w 614570"/>
              <a:gd name="connsiteY73" fmla="*/ 1000494 h 1422769"/>
              <a:gd name="connsiteX74" fmla="*/ 84176 w 614570"/>
              <a:gd name="connsiteY74" fmla="*/ 1016369 h 1422769"/>
              <a:gd name="connsiteX75" fmla="*/ 74651 w 614570"/>
              <a:gd name="connsiteY75" fmla="*/ 1041769 h 1422769"/>
              <a:gd name="connsiteX76" fmla="*/ 61951 w 614570"/>
              <a:gd name="connsiteY76" fmla="*/ 1089394 h 1422769"/>
              <a:gd name="connsiteX77" fmla="*/ 58776 w 614570"/>
              <a:gd name="connsiteY77" fmla="*/ 1105269 h 1422769"/>
              <a:gd name="connsiteX78" fmla="*/ 39726 w 614570"/>
              <a:gd name="connsiteY78" fmla="*/ 1152894 h 1422769"/>
              <a:gd name="connsiteX79" fmla="*/ 27026 w 614570"/>
              <a:gd name="connsiteY79" fmla="*/ 1178294 h 1422769"/>
              <a:gd name="connsiteX80" fmla="*/ 20676 w 614570"/>
              <a:gd name="connsiteY80" fmla="*/ 1200519 h 1422769"/>
              <a:gd name="connsiteX81" fmla="*/ 17501 w 614570"/>
              <a:gd name="connsiteY81" fmla="*/ 1210044 h 1422769"/>
              <a:gd name="connsiteX82" fmla="*/ 11151 w 614570"/>
              <a:gd name="connsiteY82" fmla="*/ 1219569 h 1422769"/>
              <a:gd name="connsiteX83" fmla="*/ 4801 w 614570"/>
              <a:gd name="connsiteY83" fmla="*/ 1381494 h 1422769"/>
              <a:gd name="connsiteX84" fmla="*/ 14326 w 614570"/>
              <a:gd name="connsiteY84" fmla="*/ 1416419 h 1422769"/>
              <a:gd name="connsiteX85" fmla="*/ 36551 w 614570"/>
              <a:gd name="connsiteY85" fmla="*/ 1416419 h 1422769"/>
              <a:gd name="connsiteX0" fmla="*/ 36551 w 614570"/>
              <a:gd name="connsiteY0" fmla="*/ 1416419 h 1422769"/>
              <a:gd name="connsiteX1" fmla="*/ 52426 w 614570"/>
              <a:gd name="connsiteY1" fmla="*/ 1413244 h 1422769"/>
              <a:gd name="connsiteX2" fmla="*/ 61951 w 614570"/>
              <a:gd name="connsiteY2" fmla="*/ 1419594 h 1422769"/>
              <a:gd name="connsiteX3" fmla="*/ 74651 w 614570"/>
              <a:gd name="connsiteY3" fmla="*/ 1422769 h 1422769"/>
              <a:gd name="connsiteX4" fmla="*/ 109576 w 614570"/>
              <a:gd name="connsiteY4" fmla="*/ 1416419 h 1422769"/>
              <a:gd name="connsiteX5" fmla="*/ 119101 w 614570"/>
              <a:gd name="connsiteY5" fmla="*/ 1410069 h 1422769"/>
              <a:gd name="connsiteX6" fmla="*/ 131801 w 614570"/>
              <a:gd name="connsiteY6" fmla="*/ 1403719 h 1422769"/>
              <a:gd name="connsiteX7" fmla="*/ 141326 w 614570"/>
              <a:gd name="connsiteY7" fmla="*/ 1400544 h 1422769"/>
              <a:gd name="connsiteX8" fmla="*/ 173076 w 614570"/>
              <a:gd name="connsiteY8" fmla="*/ 1381494 h 1422769"/>
              <a:gd name="connsiteX9" fmla="*/ 185776 w 614570"/>
              <a:gd name="connsiteY9" fmla="*/ 1378319 h 1422769"/>
              <a:gd name="connsiteX10" fmla="*/ 233401 w 614570"/>
              <a:gd name="connsiteY10" fmla="*/ 1362444 h 1422769"/>
              <a:gd name="connsiteX11" fmla="*/ 246101 w 614570"/>
              <a:gd name="connsiteY11" fmla="*/ 1359269 h 1422769"/>
              <a:gd name="connsiteX12" fmla="*/ 258801 w 614570"/>
              <a:gd name="connsiteY12" fmla="*/ 1356094 h 1422769"/>
              <a:gd name="connsiteX13" fmla="*/ 268326 w 614570"/>
              <a:gd name="connsiteY13" fmla="*/ 1349744 h 1422769"/>
              <a:gd name="connsiteX14" fmla="*/ 309601 w 614570"/>
              <a:gd name="connsiteY14" fmla="*/ 1340219 h 1422769"/>
              <a:gd name="connsiteX15" fmla="*/ 335001 w 614570"/>
              <a:gd name="connsiteY15" fmla="*/ 1330694 h 1422769"/>
              <a:gd name="connsiteX16" fmla="*/ 385801 w 614570"/>
              <a:gd name="connsiteY16" fmla="*/ 1317994 h 1422769"/>
              <a:gd name="connsiteX17" fmla="*/ 487401 w 614570"/>
              <a:gd name="connsiteY17" fmla="*/ 1305294 h 1422769"/>
              <a:gd name="connsiteX18" fmla="*/ 592176 w 614570"/>
              <a:gd name="connsiteY18" fmla="*/ 1286244 h 1422769"/>
              <a:gd name="connsiteX19" fmla="*/ 582651 w 614570"/>
              <a:gd name="connsiteY19" fmla="*/ 1251319 h 1422769"/>
              <a:gd name="connsiteX20" fmla="*/ 582651 w 614570"/>
              <a:gd name="connsiteY20" fmla="*/ 1203694 h 1422769"/>
              <a:gd name="connsiteX21" fmla="*/ 614401 w 614570"/>
              <a:gd name="connsiteY21" fmla="*/ 1181469 h 1422769"/>
              <a:gd name="connsiteX22" fmla="*/ 566776 w 614570"/>
              <a:gd name="connsiteY22" fmla="*/ 1146545 h 1422769"/>
              <a:gd name="connsiteX23" fmla="*/ 519151 w 614570"/>
              <a:gd name="connsiteY23" fmla="*/ 1137019 h 1422769"/>
              <a:gd name="connsiteX24" fmla="*/ 538201 w 614570"/>
              <a:gd name="connsiteY24" fmla="*/ 1063994 h 1422769"/>
              <a:gd name="connsiteX25" fmla="*/ 560426 w 614570"/>
              <a:gd name="connsiteY25" fmla="*/ 1000495 h 1422769"/>
              <a:gd name="connsiteX26" fmla="*/ 528676 w 614570"/>
              <a:gd name="connsiteY26" fmla="*/ 917945 h 1422769"/>
              <a:gd name="connsiteX27" fmla="*/ 535026 w 614570"/>
              <a:gd name="connsiteY27" fmla="*/ 883019 h 1422769"/>
              <a:gd name="connsiteX28" fmla="*/ 525501 w 614570"/>
              <a:gd name="connsiteY28" fmla="*/ 829044 h 1422769"/>
              <a:gd name="connsiteX29" fmla="*/ 487401 w 614570"/>
              <a:gd name="connsiteY29" fmla="*/ 813169 h 1422769"/>
              <a:gd name="connsiteX30" fmla="*/ 465176 w 614570"/>
              <a:gd name="connsiteY30" fmla="*/ 756019 h 1422769"/>
              <a:gd name="connsiteX31" fmla="*/ 481051 w 614570"/>
              <a:gd name="connsiteY31" fmla="*/ 705220 h 1422769"/>
              <a:gd name="connsiteX32" fmla="*/ 468351 w 614570"/>
              <a:gd name="connsiteY32" fmla="*/ 670294 h 1422769"/>
              <a:gd name="connsiteX33" fmla="*/ 379451 w 614570"/>
              <a:gd name="connsiteY33" fmla="*/ 644895 h 1422769"/>
              <a:gd name="connsiteX34" fmla="*/ 347701 w 614570"/>
              <a:gd name="connsiteY34" fmla="*/ 609969 h 1422769"/>
              <a:gd name="connsiteX35" fmla="*/ 315951 w 614570"/>
              <a:gd name="connsiteY35" fmla="*/ 540119 h 1422769"/>
              <a:gd name="connsiteX36" fmla="*/ 306426 w 614570"/>
              <a:gd name="connsiteY36" fmla="*/ 467094 h 1422769"/>
              <a:gd name="connsiteX37" fmla="*/ 360401 w 614570"/>
              <a:gd name="connsiteY37" fmla="*/ 409945 h 1422769"/>
              <a:gd name="connsiteX38" fmla="*/ 388976 w 614570"/>
              <a:gd name="connsiteY38" fmla="*/ 394069 h 1422769"/>
              <a:gd name="connsiteX39" fmla="*/ 392151 w 614570"/>
              <a:gd name="connsiteY39" fmla="*/ 317869 h 1422769"/>
              <a:gd name="connsiteX40" fmla="*/ 439776 w 614570"/>
              <a:gd name="connsiteY40" fmla="*/ 257544 h 1422769"/>
              <a:gd name="connsiteX41" fmla="*/ 423901 w 614570"/>
              <a:gd name="connsiteY41" fmla="*/ 203569 h 1422769"/>
              <a:gd name="connsiteX42" fmla="*/ 487401 w 614570"/>
              <a:gd name="connsiteY42" fmla="*/ 130544 h 1422769"/>
              <a:gd name="connsiteX43" fmla="*/ 547726 w 614570"/>
              <a:gd name="connsiteY43" fmla="*/ 67044 h 1422769"/>
              <a:gd name="connsiteX44" fmla="*/ 557251 w 614570"/>
              <a:gd name="connsiteY44" fmla="*/ 369 h 1422769"/>
              <a:gd name="connsiteX45" fmla="*/ 471526 w 614570"/>
              <a:gd name="connsiteY45" fmla="*/ 41644 h 1422769"/>
              <a:gd name="connsiteX46" fmla="*/ 354051 w 614570"/>
              <a:gd name="connsiteY46" fmla="*/ 73394 h 1422769"/>
              <a:gd name="connsiteX47" fmla="*/ 303251 w 614570"/>
              <a:gd name="connsiteY47" fmla="*/ 114669 h 1422769"/>
              <a:gd name="connsiteX48" fmla="*/ 242926 w 614570"/>
              <a:gd name="connsiteY48" fmla="*/ 130544 h 1422769"/>
              <a:gd name="connsiteX49" fmla="*/ 169901 w 614570"/>
              <a:gd name="connsiteY49" fmla="*/ 194044 h 1422769"/>
              <a:gd name="connsiteX50" fmla="*/ 154026 w 614570"/>
              <a:gd name="connsiteY50" fmla="*/ 257544 h 1422769"/>
              <a:gd name="connsiteX51" fmla="*/ 150851 w 614570"/>
              <a:gd name="connsiteY51" fmla="*/ 267069 h 1422769"/>
              <a:gd name="connsiteX52" fmla="*/ 157201 w 614570"/>
              <a:gd name="connsiteY52" fmla="*/ 368669 h 1422769"/>
              <a:gd name="connsiteX53" fmla="*/ 160376 w 614570"/>
              <a:gd name="connsiteY53" fmla="*/ 384544 h 1422769"/>
              <a:gd name="connsiteX54" fmla="*/ 166726 w 614570"/>
              <a:gd name="connsiteY54" fmla="*/ 514719 h 1422769"/>
              <a:gd name="connsiteX55" fmla="*/ 169901 w 614570"/>
              <a:gd name="connsiteY55" fmla="*/ 536944 h 1422769"/>
              <a:gd name="connsiteX56" fmla="*/ 176251 w 614570"/>
              <a:gd name="connsiteY56" fmla="*/ 559169 h 1422769"/>
              <a:gd name="connsiteX57" fmla="*/ 182601 w 614570"/>
              <a:gd name="connsiteY57" fmla="*/ 584569 h 1422769"/>
              <a:gd name="connsiteX58" fmla="*/ 185776 w 614570"/>
              <a:gd name="connsiteY58" fmla="*/ 597269 h 1422769"/>
              <a:gd name="connsiteX59" fmla="*/ 182601 w 614570"/>
              <a:gd name="connsiteY59" fmla="*/ 644894 h 1422769"/>
              <a:gd name="connsiteX60" fmla="*/ 176251 w 614570"/>
              <a:gd name="connsiteY60" fmla="*/ 657594 h 1422769"/>
              <a:gd name="connsiteX61" fmla="*/ 160376 w 614570"/>
              <a:gd name="connsiteY61" fmla="*/ 695694 h 1422769"/>
              <a:gd name="connsiteX62" fmla="*/ 150851 w 614570"/>
              <a:gd name="connsiteY62" fmla="*/ 717919 h 1422769"/>
              <a:gd name="connsiteX63" fmla="*/ 141326 w 614570"/>
              <a:gd name="connsiteY63" fmla="*/ 743319 h 1422769"/>
              <a:gd name="connsiteX64" fmla="*/ 134976 w 614570"/>
              <a:gd name="connsiteY64" fmla="*/ 781419 h 1422769"/>
              <a:gd name="connsiteX65" fmla="*/ 128626 w 614570"/>
              <a:gd name="connsiteY65" fmla="*/ 806819 h 1422769"/>
              <a:gd name="connsiteX66" fmla="*/ 125451 w 614570"/>
              <a:gd name="connsiteY66" fmla="*/ 822694 h 1422769"/>
              <a:gd name="connsiteX67" fmla="*/ 119101 w 614570"/>
              <a:gd name="connsiteY67" fmla="*/ 844919 h 1422769"/>
              <a:gd name="connsiteX68" fmla="*/ 112751 w 614570"/>
              <a:gd name="connsiteY68" fmla="*/ 873494 h 1422769"/>
              <a:gd name="connsiteX69" fmla="*/ 109576 w 614570"/>
              <a:gd name="connsiteY69" fmla="*/ 895719 h 1422769"/>
              <a:gd name="connsiteX70" fmla="*/ 103226 w 614570"/>
              <a:gd name="connsiteY70" fmla="*/ 933819 h 1422769"/>
              <a:gd name="connsiteX71" fmla="*/ 96876 w 614570"/>
              <a:gd name="connsiteY71" fmla="*/ 978269 h 1422769"/>
              <a:gd name="connsiteX72" fmla="*/ 87351 w 614570"/>
              <a:gd name="connsiteY72" fmla="*/ 1000494 h 1422769"/>
              <a:gd name="connsiteX73" fmla="*/ 84176 w 614570"/>
              <a:gd name="connsiteY73" fmla="*/ 1016369 h 1422769"/>
              <a:gd name="connsiteX74" fmla="*/ 74651 w 614570"/>
              <a:gd name="connsiteY74" fmla="*/ 1041769 h 1422769"/>
              <a:gd name="connsiteX75" fmla="*/ 61951 w 614570"/>
              <a:gd name="connsiteY75" fmla="*/ 1089394 h 1422769"/>
              <a:gd name="connsiteX76" fmla="*/ 58776 w 614570"/>
              <a:gd name="connsiteY76" fmla="*/ 1105269 h 1422769"/>
              <a:gd name="connsiteX77" fmla="*/ 39726 w 614570"/>
              <a:gd name="connsiteY77" fmla="*/ 1152894 h 1422769"/>
              <a:gd name="connsiteX78" fmla="*/ 27026 w 614570"/>
              <a:gd name="connsiteY78" fmla="*/ 1178294 h 1422769"/>
              <a:gd name="connsiteX79" fmla="*/ 20676 w 614570"/>
              <a:gd name="connsiteY79" fmla="*/ 1200519 h 1422769"/>
              <a:gd name="connsiteX80" fmla="*/ 17501 w 614570"/>
              <a:gd name="connsiteY80" fmla="*/ 1210044 h 1422769"/>
              <a:gd name="connsiteX81" fmla="*/ 11151 w 614570"/>
              <a:gd name="connsiteY81" fmla="*/ 1219569 h 1422769"/>
              <a:gd name="connsiteX82" fmla="*/ 4801 w 614570"/>
              <a:gd name="connsiteY82" fmla="*/ 1381494 h 1422769"/>
              <a:gd name="connsiteX83" fmla="*/ 14326 w 614570"/>
              <a:gd name="connsiteY83" fmla="*/ 1416419 h 1422769"/>
              <a:gd name="connsiteX84" fmla="*/ 36551 w 614570"/>
              <a:gd name="connsiteY84" fmla="*/ 1416419 h 1422769"/>
              <a:gd name="connsiteX0" fmla="*/ 36551 w 614570"/>
              <a:gd name="connsiteY0" fmla="*/ 1416419 h 1422769"/>
              <a:gd name="connsiteX1" fmla="*/ 52426 w 614570"/>
              <a:gd name="connsiteY1" fmla="*/ 1413244 h 1422769"/>
              <a:gd name="connsiteX2" fmla="*/ 61951 w 614570"/>
              <a:gd name="connsiteY2" fmla="*/ 1419594 h 1422769"/>
              <a:gd name="connsiteX3" fmla="*/ 74651 w 614570"/>
              <a:gd name="connsiteY3" fmla="*/ 1422769 h 1422769"/>
              <a:gd name="connsiteX4" fmla="*/ 109576 w 614570"/>
              <a:gd name="connsiteY4" fmla="*/ 1416419 h 1422769"/>
              <a:gd name="connsiteX5" fmla="*/ 119101 w 614570"/>
              <a:gd name="connsiteY5" fmla="*/ 1410069 h 1422769"/>
              <a:gd name="connsiteX6" fmla="*/ 131801 w 614570"/>
              <a:gd name="connsiteY6" fmla="*/ 1403719 h 1422769"/>
              <a:gd name="connsiteX7" fmla="*/ 141326 w 614570"/>
              <a:gd name="connsiteY7" fmla="*/ 1400544 h 1422769"/>
              <a:gd name="connsiteX8" fmla="*/ 173076 w 614570"/>
              <a:gd name="connsiteY8" fmla="*/ 1381494 h 1422769"/>
              <a:gd name="connsiteX9" fmla="*/ 185776 w 614570"/>
              <a:gd name="connsiteY9" fmla="*/ 1378319 h 1422769"/>
              <a:gd name="connsiteX10" fmla="*/ 233401 w 614570"/>
              <a:gd name="connsiteY10" fmla="*/ 1362444 h 1422769"/>
              <a:gd name="connsiteX11" fmla="*/ 246101 w 614570"/>
              <a:gd name="connsiteY11" fmla="*/ 1359269 h 1422769"/>
              <a:gd name="connsiteX12" fmla="*/ 258801 w 614570"/>
              <a:gd name="connsiteY12" fmla="*/ 1356094 h 1422769"/>
              <a:gd name="connsiteX13" fmla="*/ 268326 w 614570"/>
              <a:gd name="connsiteY13" fmla="*/ 1349744 h 1422769"/>
              <a:gd name="connsiteX14" fmla="*/ 309601 w 614570"/>
              <a:gd name="connsiteY14" fmla="*/ 1340219 h 1422769"/>
              <a:gd name="connsiteX15" fmla="*/ 385801 w 614570"/>
              <a:gd name="connsiteY15" fmla="*/ 1317994 h 1422769"/>
              <a:gd name="connsiteX16" fmla="*/ 487401 w 614570"/>
              <a:gd name="connsiteY16" fmla="*/ 1305294 h 1422769"/>
              <a:gd name="connsiteX17" fmla="*/ 592176 w 614570"/>
              <a:gd name="connsiteY17" fmla="*/ 1286244 h 1422769"/>
              <a:gd name="connsiteX18" fmla="*/ 582651 w 614570"/>
              <a:gd name="connsiteY18" fmla="*/ 1251319 h 1422769"/>
              <a:gd name="connsiteX19" fmla="*/ 582651 w 614570"/>
              <a:gd name="connsiteY19" fmla="*/ 1203694 h 1422769"/>
              <a:gd name="connsiteX20" fmla="*/ 614401 w 614570"/>
              <a:gd name="connsiteY20" fmla="*/ 1181469 h 1422769"/>
              <a:gd name="connsiteX21" fmla="*/ 566776 w 614570"/>
              <a:gd name="connsiteY21" fmla="*/ 1146545 h 1422769"/>
              <a:gd name="connsiteX22" fmla="*/ 519151 w 614570"/>
              <a:gd name="connsiteY22" fmla="*/ 1137019 h 1422769"/>
              <a:gd name="connsiteX23" fmla="*/ 538201 w 614570"/>
              <a:gd name="connsiteY23" fmla="*/ 1063994 h 1422769"/>
              <a:gd name="connsiteX24" fmla="*/ 560426 w 614570"/>
              <a:gd name="connsiteY24" fmla="*/ 1000495 h 1422769"/>
              <a:gd name="connsiteX25" fmla="*/ 528676 w 614570"/>
              <a:gd name="connsiteY25" fmla="*/ 917945 h 1422769"/>
              <a:gd name="connsiteX26" fmla="*/ 535026 w 614570"/>
              <a:gd name="connsiteY26" fmla="*/ 883019 h 1422769"/>
              <a:gd name="connsiteX27" fmla="*/ 525501 w 614570"/>
              <a:gd name="connsiteY27" fmla="*/ 829044 h 1422769"/>
              <a:gd name="connsiteX28" fmla="*/ 487401 w 614570"/>
              <a:gd name="connsiteY28" fmla="*/ 813169 h 1422769"/>
              <a:gd name="connsiteX29" fmla="*/ 465176 w 614570"/>
              <a:gd name="connsiteY29" fmla="*/ 756019 h 1422769"/>
              <a:gd name="connsiteX30" fmla="*/ 481051 w 614570"/>
              <a:gd name="connsiteY30" fmla="*/ 705220 h 1422769"/>
              <a:gd name="connsiteX31" fmla="*/ 468351 w 614570"/>
              <a:gd name="connsiteY31" fmla="*/ 670294 h 1422769"/>
              <a:gd name="connsiteX32" fmla="*/ 379451 w 614570"/>
              <a:gd name="connsiteY32" fmla="*/ 644895 h 1422769"/>
              <a:gd name="connsiteX33" fmla="*/ 347701 w 614570"/>
              <a:gd name="connsiteY33" fmla="*/ 609969 h 1422769"/>
              <a:gd name="connsiteX34" fmla="*/ 315951 w 614570"/>
              <a:gd name="connsiteY34" fmla="*/ 540119 h 1422769"/>
              <a:gd name="connsiteX35" fmla="*/ 306426 w 614570"/>
              <a:gd name="connsiteY35" fmla="*/ 467094 h 1422769"/>
              <a:gd name="connsiteX36" fmla="*/ 360401 w 614570"/>
              <a:gd name="connsiteY36" fmla="*/ 409945 h 1422769"/>
              <a:gd name="connsiteX37" fmla="*/ 388976 w 614570"/>
              <a:gd name="connsiteY37" fmla="*/ 394069 h 1422769"/>
              <a:gd name="connsiteX38" fmla="*/ 392151 w 614570"/>
              <a:gd name="connsiteY38" fmla="*/ 317869 h 1422769"/>
              <a:gd name="connsiteX39" fmla="*/ 439776 w 614570"/>
              <a:gd name="connsiteY39" fmla="*/ 257544 h 1422769"/>
              <a:gd name="connsiteX40" fmla="*/ 423901 w 614570"/>
              <a:gd name="connsiteY40" fmla="*/ 203569 h 1422769"/>
              <a:gd name="connsiteX41" fmla="*/ 487401 w 614570"/>
              <a:gd name="connsiteY41" fmla="*/ 130544 h 1422769"/>
              <a:gd name="connsiteX42" fmla="*/ 547726 w 614570"/>
              <a:gd name="connsiteY42" fmla="*/ 67044 h 1422769"/>
              <a:gd name="connsiteX43" fmla="*/ 557251 w 614570"/>
              <a:gd name="connsiteY43" fmla="*/ 369 h 1422769"/>
              <a:gd name="connsiteX44" fmla="*/ 471526 w 614570"/>
              <a:gd name="connsiteY44" fmla="*/ 41644 h 1422769"/>
              <a:gd name="connsiteX45" fmla="*/ 354051 w 614570"/>
              <a:gd name="connsiteY45" fmla="*/ 73394 h 1422769"/>
              <a:gd name="connsiteX46" fmla="*/ 303251 w 614570"/>
              <a:gd name="connsiteY46" fmla="*/ 114669 h 1422769"/>
              <a:gd name="connsiteX47" fmla="*/ 242926 w 614570"/>
              <a:gd name="connsiteY47" fmla="*/ 130544 h 1422769"/>
              <a:gd name="connsiteX48" fmla="*/ 169901 w 614570"/>
              <a:gd name="connsiteY48" fmla="*/ 194044 h 1422769"/>
              <a:gd name="connsiteX49" fmla="*/ 154026 w 614570"/>
              <a:gd name="connsiteY49" fmla="*/ 257544 h 1422769"/>
              <a:gd name="connsiteX50" fmla="*/ 150851 w 614570"/>
              <a:gd name="connsiteY50" fmla="*/ 267069 h 1422769"/>
              <a:gd name="connsiteX51" fmla="*/ 157201 w 614570"/>
              <a:gd name="connsiteY51" fmla="*/ 368669 h 1422769"/>
              <a:gd name="connsiteX52" fmla="*/ 160376 w 614570"/>
              <a:gd name="connsiteY52" fmla="*/ 384544 h 1422769"/>
              <a:gd name="connsiteX53" fmla="*/ 166726 w 614570"/>
              <a:gd name="connsiteY53" fmla="*/ 514719 h 1422769"/>
              <a:gd name="connsiteX54" fmla="*/ 169901 w 614570"/>
              <a:gd name="connsiteY54" fmla="*/ 536944 h 1422769"/>
              <a:gd name="connsiteX55" fmla="*/ 176251 w 614570"/>
              <a:gd name="connsiteY55" fmla="*/ 559169 h 1422769"/>
              <a:gd name="connsiteX56" fmla="*/ 182601 w 614570"/>
              <a:gd name="connsiteY56" fmla="*/ 584569 h 1422769"/>
              <a:gd name="connsiteX57" fmla="*/ 185776 w 614570"/>
              <a:gd name="connsiteY57" fmla="*/ 597269 h 1422769"/>
              <a:gd name="connsiteX58" fmla="*/ 182601 w 614570"/>
              <a:gd name="connsiteY58" fmla="*/ 644894 h 1422769"/>
              <a:gd name="connsiteX59" fmla="*/ 176251 w 614570"/>
              <a:gd name="connsiteY59" fmla="*/ 657594 h 1422769"/>
              <a:gd name="connsiteX60" fmla="*/ 160376 w 614570"/>
              <a:gd name="connsiteY60" fmla="*/ 695694 h 1422769"/>
              <a:gd name="connsiteX61" fmla="*/ 150851 w 614570"/>
              <a:gd name="connsiteY61" fmla="*/ 717919 h 1422769"/>
              <a:gd name="connsiteX62" fmla="*/ 141326 w 614570"/>
              <a:gd name="connsiteY62" fmla="*/ 743319 h 1422769"/>
              <a:gd name="connsiteX63" fmla="*/ 134976 w 614570"/>
              <a:gd name="connsiteY63" fmla="*/ 781419 h 1422769"/>
              <a:gd name="connsiteX64" fmla="*/ 128626 w 614570"/>
              <a:gd name="connsiteY64" fmla="*/ 806819 h 1422769"/>
              <a:gd name="connsiteX65" fmla="*/ 125451 w 614570"/>
              <a:gd name="connsiteY65" fmla="*/ 822694 h 1422769"/>
              <a:gd name="connsiteX66" fmla="*/ 119101 w 614570"/>
              <a:gd name="connsiteY66" fmla="*/ 844919 h 1422769"/>
              <a:gd name="connsiteX67" fmla="*/ 112751 w 614570"/>
              <a:gd name="connsiteY67" fmla="*/ 873494 h 1422769"/>
              <a:gd name="connsiteX68" fmla="*/ 109576 w 614570"/>
              <a:gd name="connsiteY68" fmla="*/ 895719 h 1422769"/>
              <a:gd name="connsiteX69" fmla="*/ 103226 w 614570"/>
              <a:gd name="connsiteY69" fmla="*/ 933819 h 1422769"/>
              <a:gd name="connsiteX70" fmla="*/ 96876 w 614570"/>
              <a:gd name="connsiteY70" fmla="*/ 978269 h 1422769"/>
              <a:gd name="connsiteX71" fmla="*/ 87351 w 614570"/>
              <a:gd name="connsiteY71" fmla="*/ 1000494 h 1422769"/>
              <a:gd name="connsiteX72" fmla="*/ 84176 w 614570"/>
              <a:gd name="connsiteY72" fmla="*/ 1016369 h 1422769"/>
              <a:gd name="connsiteX73" fmla="*/ 74651 w 614570"/>
              <a:gd name="connsiteY73" fmla="*/ 1041769 h 1422769"/>
              <a:gd name="connsiteX74" fmla="*/ 61951 w 614570"/>
              <a:gd name="connsiteY74" fmla="*/ 1089394 h 1422769"/>
              <a:gd name="connsiteX75" fmla="*/ 58776 w 614570"/>
              <a:gd name="connsiteY75" fmla="*/ 1105269 h 1422769"/>
              <a:gd name="connsiteX76" fmla="*/ 39726 w 614570"/>
              <a:gd name="connsiteY76" fmla="*/ 1152894 h 1422769"/>
              <a:gd name="connsiteX77" fmla="*/ 27026 w 614570"/>
              <a:gd name="connsiteY77" fmla="*/ 1178294 h 1422769"/>
              <a:gd name="connsiteX78" fmla="*/ 20676 w 614570"/>
              <a:gd name="connsiteY78" fmla="*/ 1200519 h 1422769"/>
              <a:gd name="connsiteX79" fmla="*/ 17501 w 614570"/>
              <a:gd name="connsiteY79" fmla="*/ 1210044 h 1422769"/>
              <a:gd name="connsiteX80" fmla="*/ 11151 w 614570"/>
              <a:gd name="connsiteY80" fmla="*/ 1219569 h 1422769"/>
              <a:gd name="connsiteX81" fmla="*/ 4801 w 614570"/>
              <a:gd name="connsiteY81" fmla="*/ 1381494 h 1422769"/>
              <a:gd name="connsiteX82" fmla="*/ 14326 w 614570"/>
              <a:gd name="connsiteY82" fmla="*/ 1416419 h 1422769"/>
              <a:gd name="connsiteX83" fmla="*/ 36551 w 614570"/>
              <a:gd name="connsiteY83" fmla="*/ 1416419 h 1422769"/>
              <a:gd name="connsiteX0" fmla="*/ 36551 w 614570"/>
              <a:gd name="connsiteY0" fmla="*/ 1416419 h 1422769"/>
              <a:gd name="connsiteX1" fmla="*/ 52426 w 614570"/>
              <a:gd name="connsiteY1" fmla="*/ 1413244 h 1422769"/>
              <a:gd name="connsiteX2" fmla="*/ 61951 w 614570"/>
              <a:gd name="connsiteY2" fmla="*/ 1419594 h 1422769"/>
              <a:gd name="connsiteX3" fmla="*/ 74651 w 614570"/>
              <a:gd name="connsiteY3" fmla="*/ 1422769 h 1422769"/>
              <a:gd name="connsiteX4" fmla="*/ 109576 w 614570"/>
              <a:gd name="connsiteY4" fmla="*/ 1416419 h 1422769"/>
              <a:gd name="connsiteX5" fmla="*/ 119101 w 614570"/>
              <a:gd name="connsiteY5" fmla="*/ 1410069 h 1422769"/>
              <a:gd name="connsiteX6" fmla="*/ 131801 w 614570"/>
              <a:gd name="connsiteY6" fmla="*/ 1403719 h 1422769"/>
              <a:gd name="connsiteX7" fmla="*/ 141326 w 614570"/>
              <a:gd name="connsiteY7" fmla="*/ 1400544 h 1422769"/>
              <a:gd name="connsiteX8" fmla="*/ 173076 w 614570"/>
              <a:gd name="connsiteY8" fmla="*/ 1381494 h 1422769"/>
              <a:gd name="connsiteX9" fmla="*/ 185776 w 614570"/>
              <a:gd name="connsiteY9" fmla="*/ 1378319 h 1422769"/>
              <a:gd name="connsiteX10" fmla="*/ 233401 w 614570"/>
              <a:gd name="connsiteY10" fmla="*/ 1362444 h 1422769"/>
              <a:gd name="connsiteX11" fmla="*/ 246101 w 614570"/>
              <a:gd name="connsiteY11" fmla="*/ 1359269 h 1422769"/>
              <a:gd name="connsiteX12" fmla="*/ 258801 w 614570"/>
              <a:gd name="connsiteY12" fmla="*/ 1356094 h 1422769"/>
              <a:gd name="connsiteX13" fmla="*/ 268326 w 614570"/>
              <a:gd name="connsiteY13" fmla="*/ 1349744 h 1422769"/>
              <a:gd name="connsiteX14" fmla="*/ 385801 w 614570"/>
              <a:gd name="connsiteY14" fmla="*/ 1317994 h 1422769"/>
              <a:gd name="connsiteX15" fmla="*/ 487401 w 614570"/>
              <a:gd name="connsiteY15" fmla="*/ 1305294 h 1422769"/>
              <a:gd name="connsiteX16" fmla="*/ 592176 w 614570"/>
              <a:gd name="connsiteY16" fmla="*/ 1286244 h 1422769"/>
              <a:gd name="connsiteX17" fmla="*/ 582651 w 614570"/>
              <a:gd name="connsiteY17" fmla="*/ 1251319 h 1422769"/>
              <a:gd name="connsiteX18" fmla="*/ 582651 w 614570"/>
              <a:gd name="connsiteY18" fmla="*/ 1203694 h 1422769"/>
              <a:gd name="connsiteX19" fmla="*/ 614401 w 614570"/>
              <a:gd name="connsiteY19" fmla="*/ 1181469 h 1422769"/>
              <a:gd name="connsiteX20" fmla="*/ 566776 w 614570"/>
              <a:gd name="connsiteY20" fmla="*/ 1146545 h 1422769"/>
              <a:gd name="connsiteX21" fmla="*/ 519151 w 614570"/>
              <a:gd name="connsiteY21" fmla="*/ 1137019 h 1422769"/>
              <a:gd name="connsiteX22" fmla="*/ 538201 w 614570"/>
              <a:gd name="connsiteY22" fmla="*/ 1063994 h 1422769"/>
              <a:gd name="connsiteX23" fmla="*/ 560426 w 614570"/>
              <a:gd name="connsiteY23" fmla="*/ 1000495 h 1422769"/>
              <a:gd name="connsiteX24" fmla="*/ 528676 w 614570"/>
              <a:gd name="connsiteY24" fmla="*/ 917945 h 1422769"/>
              <a:gd name="connsiteX25" fmla="*/ 535026 w 614570"/>
              <a:gd name="connsiteY25" fmla="*/ 883019 h 1422769"/>
              <a:gd name="connsiteX26" fmla="*/ 525501 w 614570"/>
              <a:gd name="connsiteY26" fmla="*/ 829044 h 1422769"/>
              <a:gd name="connsiteX27" fmla="*/ 487401 w 614570"/>
              <a:gd name="connsiteY27" fmla="*/ 813169 h 1422769"/>
              <a:gd name="connsiteX28" fmla="*/ 465176 w 614570"/>
              <a:gd name="connsiteY28" fmla="*/ 756019 h 1422769"/>
              <a:gd name="connsiteX29" fmla="*/ 481051 w 614570"/>
              <a:gd name="connsiteY29" fmla="*/ 705220 h 1422769"/>
              <a:gd name="connsiteX30" fmla="*/ 468351 w 614570"/>
              <a:gd name="connsiteY30" fmla="*/ 670294 h 1422769"/>
              <a:gd name="connsiteX31" fmla="*/ 379451 w 614570"/>
              <a:gd name="connsiteY31" fmla="*/ 644895 h 1422769"/>
              <a:gd name="connsiteX32" fmla="*/ 347701 w 614570"/>
              <a:gd name="connsiteY32" fmla="*/ 609969 h 1422769"/>
              <a:gd name="connsiteX33" fmla="*/ 315951 w 614570"/>
              <a:gd name="connsiteY33" fmla="*/ 540119 h 1422769"/>
              <a:gd name="connsiteX34" fmla="*/ 306426 w 614570"/>
              <a:gd name="connsiteY34" fmla="*/ 467094 h 1422769"/>
              <a:gd name="connsiteX35" fmla="*/ 360401 w 614570"/>
              <a:gd name="connsiteY35" fmla="*/ 409945 h 1422769"/>
              <a:gd name="connsiteX36" fmla="*/ 388976 w 614570"/>
              <a:gd name="connsiteY36" fmla="*/ 394069 h 1422769"/>
              <a:gd name="connsiteX37" fmla="*/ 392151 w 614570"/>
              <a:gd name="connsiteY37" fmla="*/ 317869 h 1422769"/>
              <a:gd name="connsiteX38" fmla="*/ 439776 w 614570"/>
              <a:gd name="connsiteY38" fmla="*/ 257544 h 1422769"/>
              <a:gd name="connsiteX39" fmla="*/ 423901 w 614570"/>
              <a:gd name="connsiteY39" fmla="*/ 203569 h 1422769"/>
              <a:gd name="connsiteX40" fmla="*/ 487401 w 614570"/>
              <a:gd name="connsiteY40" fmla="*/ 130544 h 1422769"/>
              <a:gd name="connsiteX41" fmla="*/ 547726 w 614570"/>
              <a:gd name="connsiteY41" fmla="*/ 67044 h 1422769"/>
              <a:gd name="connsiteX42" fmla="*/ 557251 w 614570"/>
              <a:gd name="connsiteY42" fmla="*/ 369 h 1422769"/>
              <a:gd name="connsiteX43" fmla="*/ 471526 w 614570"/>
              <a:gd name="connsiteY43" fmla="*/ 41644 h 1422769"/>
              <a:gd name="connsiteX44" fmla="*/ 354051 w 614570"/>
              <a:gd name="connsiteY44" fmla="*/ 73394 h 1422769"/>
              <a:gd name="connsiteX45" fmla="*/ 303251 w 614570"/>
              <a:gd name="connsiteY45" fmla="*/ 114669 h 1422769"/>
              <a:gd name="connsiteX46" fmla="*/ 242926 w 614570"/>
              <a:gd name="connsiteY46" fmla="*/ 130544 h 1422769"/>
              <a:gd name="connsiteX47" fmla="*/ 169901 w 614570"/>
              <a:gd name="connsiteY47" fmla="*/ 194044 h 1422769"/>
              <a:gd name="connsiteX48" fmla="*/ 154026 w 614570"/>
              <a:gd name="connsiteY48" fmla="*/ 257544 h 1422769"/>
              <a:gd name="connsiteX49" fmla="*/ 150851 w 614570"/>
              <a:gd name="connsiteY49" fmla="*/ 267069 h 1422769"/>
              <a:gd name="connsiteX50" fmla="*/ 157201 w 614570"/>
              <a:gd name="connsiteY50" fmla="*/ 368669 h 1422769"/>
              <a:gd name="connsiteX51" fmla="*/ 160376 w 614570"/>
              <a:gd name="connsiteY51" fmla="*/ 384544 h 1422769"/>
              <a:gd name="connsiteX52" fmla="*/ 166726 w 614570"/>
              <a:gd name="connsiteY52" fmla="*/ 514719 h 1422769"/>
              <a:gd name="connsiteX53" fmla="*/ 169901 w 614570"/>
              <a:gd name="connsiteY53" fmla="*/ 536944 h 1422769"/>
              <a:gd name="connsiteX54" fmla="*/ 176251 w 614570"/>
              <a:gd name="connsiteY54" fmla="*/ 559169 h 1422769"/>
              <a:gd name="connsiteX55" fmla="*/ 182601 w 614570"/>
              <a:gd name="connsiteY55" fmla="*/ 584569 h 1422769"/>
              <a:gd name="connsiteX56" fmla="*/ 185776 w 614570"/>
              <a:gd name="connsiteY56" fmla="*/ 597269 h 1422769"/>
              <a:gd name="connsiteX57" fmla="*/ 182601 w 614570"/>
              <a:gd name="connsiteY57" fmla="*/ 644894 h 1422769"/>
              <a:gd name="connsiteX58" fmla="*/ 176251 w 614570"/>
              <a:gd name="connsiteY58" fmla="*/ 657594 h 1422769"/>
              <a:gd name="connsiteX59" fmla="*/ 160376 w 614570"/>
              <a:gd name="connsiteY59" fmla="*/ 695694 h 1422769"/>
              <a:gd name="connsiteX60" fmla="*/ 150851 w 614570"/>
              <a:gd name="connsiteY60" fmla="*/ 717919 h 1422769"/>
              <a:gd name="connsiteX61" fmla="*/ 141326 w 614570"/>
              <a:gd name="connsiteY61" fmla="*/ 743319 h 1422769"/>
              <a:gd name="connsiteX62" fmla="*/ 134976 w 614570"/>
              <a:gd name="connsiteY62" fmla="*/ 781419 h 1422769"/>
              <a:gd name="connsiteX63" fmla="*/ 128626 w 614570"/>
              <a:gd name="connsiteY63" fmla="*/ 806819 h 1422769"/>
              <a:gd name="connsiteX64" fmla="*/ 125451 w 614570"/>
              <a:gd name="connsiteY64" fmla="*/ 822694 h 1422769"/>
              <a:gd name="connsiteX65" fmla="*/ 119101 w 614570"/>
              <a:gd name="connsiteY65" fmla="*/ 844919 h 1422769"/>
              <a:gd name="connsiteX66" fmla="*/ 112751 w 614570"/>
              <a:gd name="connsiteY66" fmla="*/ 873494 h 1422769"/>
              <a:gd name="connsiteX67" fmla="*/ 109576 w 614570"/>
              <a:gd name="connsiteY67" fmla="*/ 895719 h 1422769"/>
              <a:gd name="connsiteX68" fmla="*/ 103226 w 614570"/>
              <a:gd name="connsiteY68" fmla="*/ 933819 h 1422769"/>
              <a:gd name="connsiteX69" fmla="*/ 96876 w 614570"/>
              <a:gd name="connsiteY69" fmla="*/ 978269 h 1422769"/>
              <a:gd name="connsiteX70" fmla="*/ 87351 w 614570"/>
              <a:gd name="connsiteY70" fmla="*/ 1000494 h 1422769"/>
              <a:gd name="connsiteX71" fmla="*/ 84176 w 614570"/>
              <a:gd name="connsiteY71" fmla="*/ 1016369 h 1422769"/>
              <a:gd name="connsiteX72" fmla="*/ 74651 w 614570"/>
              <a:gd name="connsiteY72" fmla="*/ 1041769 h 1422769"/>
              <a:gd name="connsiteX73" fmla="*/ 61951 w 614570"/>
              <a:gd name="connsiteY73" fmla="*/ 1089394 h 1422769"/>
              <a:gd name="connsiteX74" fmla="*/ 58776 w 614570"/>
              <a:gd name="connsiteY74" fmla="*/ 1105269 h 1422769"/>
              <a:gd name="connsiteX75" fmla="*/ 39726 w 614570"/>
              <a:gd name="connsiteY75" fmla="*/ 1152894 h 1422769"/>
              <a:gd name="connsiteX76" fmla="*/ 27026 w 614570"/>
              <a:gd name="connsiteY76" fmla="*/ 1178294 h 1422769"/>
              <a:gd name="connsiteX77" fmla="*/ 20676 w 614570"/>
              <a:gd name="connsiteY77" fmla="*/ 1200519 h 1422769"/>
              <a:gd name="connsiteX78" fmla="*/ 17501 w 614570"/>
              <a:gd name="connsiteY78" fmla="*/ 1210044 h 1422769"/>
              <a:gd name="connsiteX79" fmla="*/ 11151 w 614570"/>
              <a:gd name="connsiteY79" fmla="*/ 1219569 h 1422769"/>
              <a:gd name="connsiteX80" fmla="*/ 4801 w 614570"/>
              <a:gd name="connsiteY80" fmla="*/ 1381494 h 1422769"/>
              <a:gd name="connsiteX81" fmla="*/ 14326 w 614570"/>
              <a:gd name="connsiteY81" fmla="*/ 1416419 h 1422769"/>
              <a:gd name="connsiteX82" fmla="*/ 36551 w 614570"/>
              <a:gd name="connsiteY82" fmla="*/ 1416419 h 1422769"/>
              <a:gd name="connsiteX0" fmla="*/ 36551 w 614570"/>
              <a:gd name="connsiteY0" fmla="*/ 1416419 h 1422769"/>
              <a:gd name="connsiteX1" fmla="*/ 52426 w 614570"/>
              <a:gd name="connsiteY1" fmla="*/ 1413244 h 1422769"/>
              <a:gd name="connsiteX2" fmla="*/ 61951 w 614570"/>
              <a:gd name="connsiteY2" fmla="*/ 1419594 h 1422769"/>
              <a:gd name="connsiteX3" fmla="*/ 74651 w 614570"/>
              <a:gd name="connsiteY3" fmla="*/ 1422769 h 1422769"/>
              <a:gd name="connsiteX4" fmla="*/ 109576 w 614570"/>
              <a:gd name="connsiteY4" fmla="*/ 1416419 h 1422769"/>
              <a:gd name="connsiteX5" fmla="*/ 119101 w 614570"/>
              <a:gd name="connsiteY5" fmla="*/ 1410069 h 1422769"/>
              <a:gd name="connsiteX6" fmla="*/ 131801 w 614570"/>
              <a:gd name="connsiteY6" fmla="*/ 1403719 h 1422769"/>
              <a:gd name="connsiteX7" fmla="*/ 141326 w 614570"/>
              <a:gd name="connsiteY7" fmla="*/ 1400544 h 1422769"/>
              <a:gd name="connsiteX8" fmla="*/ 173076 w 614570"/>
              <a:gd name="connsiteY8" fmla="*/ 1381494 h 1422769"/>
              <a:gd name="connsiteX9" fmla="*/ 185776 w 614570"/>
              <a:gd name="connsiteY9" fmla="*/ 1378319 h 1422769"/>
              <a:gd name="connsiteX10" fmla="*/ 233401 w 614570"/>
              <a:gd name="connsiteY10" fmla="*/ 1362444 h 1422769"/>
              <a:gd name="connsiteX11" fmla="*/ 246101 w 614570"/>
              <a:gd name="connsiteY11" fmla="*/ 1359269 h 1422769"/>
              <a:gd name="connsiteX12" fmla="*/ 258801 w 614570"/>
              <a:gd name="connsiteY12" fmla="*/ 1356094 h 1422769"/>
              <a:gd name="connsiteX13" fmla="*/ 268326 w 614570"/>
              <a:gd name="connsiteY13" fmla="*/ 1349744 h 1422769"/>
              <a:gd name="connsiteX14" fmla="*/ 487401 w 614570"/>
              <a:gd name="connsiteY14" fmla="*/ 1305294 h 1422769"/>
              <a:gd name="connsiteX15" fmla="*/ 592176 w 614570"/>
              <a:gd name="connsiteY15" fmla="*/ 1286244 h 1422769"/>
              <a:gd name="connsiteX16" fmla="*/ 582651 w 614570"/>
              <a:gd name="connsiteY16" fmla="*/ 1251319 h 1422769"/>
              <a:gd name="connsiteX17" fmla="*/ 582651 w 614570"/>
              <a:gd name="connsiteY17" fmla="*/ 1203694 h 1422769"/>
              <a:gd name="connsiteX18" fmla="*/ 614401 w 614570"/>
              <a:gd name="connsiteY18" fmla="*/ 1181469 h 1422769"/>
              <a:gd name="connsiteX19" fmla="*/ 566776 w 614570"/>
              <a:gd name="connsiteY19" fmla="*/ 1146545 h 1422769"/>
              <a:gd name="connsiteX20" fmla="*/ 519151 w 614570"/>
              <a:gd name="connsiteY20" fmla="*/ 1137019 h 1422769"/>
              <a:gd name="connsiteX21" fmla="*/ 538201 w 614570"/>
              <a:gd name="connsiteY21" fmla="*/ 1063994 h 1422769"/>
              <a:gd name="connsiteX22" fmla="*/ 560426 w 614570"/>
              <a:gd name="connsiteY22" fmla="*/ 1000495 h 1422769"/>
              <a:gd name="connsiteX23" fmla="*/ 528676 w 614570"/>
              <a:gd name="connsiteY23" fmla="*/ 917945 h 1422769"/>
              <a:gd name="connsiteX24" fmla="*/ 535026 w 614570"/>
              <a:gd name="connsiteY24" fmla="*/ 883019 h 1422769"/>
              <a:gd name="connsiteX25" fmla="*/ 525501 w 614570"/>
              <a:gd name="connsiteY25" fmla="*/ 829044 h 1422769"/>
              <a:gd name="connsiteX26" fmla="*/ 487401 w 614570"/>
              <a:gd name="connsiteY26" fmla="*/ 813169 h 1422769"/>
              <a:gd name="connsiteX27" fmla="*/ 465176 w 614570"/>
              <a:gd name="connsiteY27" fmla="*/ 756019 h 1422769"/>
              <a:gd name="connsiteX28" fmla="*/ 481051 w 614570"/>
              <a:gd name="connsiteY28" fmla="*/ 705220 h 1422769"/>
              <a:gd name="connsiteX29" fmla="*/ 468351 w 614570"/>
              <a:gd name="connsiteY29" fmla="*/ 670294 h 1422769"/>
              <a:gd name="connsiteX30" fmla="*/ 379451 w 614570"/>
              <a:gd name="connsiteY30" fmla="*/ 644895 h 1422769"/>
              <a:gd name="connsiteX31" fmla="*/ 347701 w 614570"/>
              <a:gd name="connsiteY31" fmla="*/ 609969 h 1422769"/>
              <a:gd name="connsiteX32" fmla="*/ 315951 w 614570"/>
              <a:gd name="connsiteY32" fmla="*/ 540119 h 1422769"/>
              <a:gd name="connsiteX33" fmla="*/ 306426 w 614570"/>
              <a:gd name="connsiteY33" fmla="*/ 467094 h 1422769"/>
              <a:gd name="connsiteX34" fmla="*/ 360401 w 614570"/>
              <a:gd name="connsiteY34" fmla="*/ 409945 h 1422769"/>
              <a:gd name="connsiteX35" fmla="*/ 388976 w 614570"/>
              <a:gd name="connsiteY35" fmla="*/ 394069 h 1422769"/>
              <a:gd name="connsiteX36" fmla="*/ 392151 w 614570"/>
              <a:gd name="connsiteY36" fmla="*/ 317869 h 1422769"/>
              <a:gd name="connsiteX37" fmla="*/ 439776 w 614570"/>
              <a:gd name="connsiteY37" fmla="*/ 257544 h 1422769"/>
              <a:gd name="connsiteX38" fmla="*/ 423901 w 614570"/>
              <a:gd name="connsiteY38" fmla="*/ 203569 h 1422769"/>
              <a:gd name="connsiteX39" fmla="*/ 487401 w 614570"/>
              <a:gd name="connsiteY39" fmla="*/ 130544 h 1422769"/>
              <a:gd name="connsiteX40" fmla="*/ 547726 w 614570"/>
              <a:gd name="connsiteY40" fmla="*/ 67044 h 1422769"/>
              <a:gd name="connsiteX41" fmla="*/ 557251 w 614570"/>
              <a:gd name="connsiteY41" fmla="*/ 369 h 1422769"/>
              <a:gd name="connsiteX42" fmla="*/ 471526 w 614570"/>
              <a:gd name="connsiteY42" fmla="*/ 41644 h 1422769"/>
              <a:gd name="connsiteX43" fmla="*/ 354051 w 614570"/>
              <a:gd name="connsiteY43" fmla="*/ 73394 h 1422769"/>
              <a:gd name="connsiteX44" fmla="*/ 303251 w 614570"/>
              <a:gd name="connsiteY44" fmla="*/ 114669 h 1422769"/>
              <a:gd name="connsiteX45" fmla="*/ 242926 w 614570"/>
              <a:gd name="connsiteY45" fmla="*/ 130544 h 1422769"/>
              <a:gd name="connsiteX46" fmla="*/ 169901 w 614570"/>
              <a:gd name="connsiteY46" fmla="*/ 194044 h 1422769"/>
              <a:gd name="connsiteX47" fmla="*/ 154026 w 614570"/>
              <a:gd name="connsiteY47" fmla="*/ 257544 h 1422769"/>
              <a:gd name="connsiteX48" fmla="*/ 150851 w 614570"/>
              <a:gd name="connsiteY48" fmla="*/ 267069 h 1422769"/>
              <a:gd name="connsiteX49" fmla="*/ 157201 w 614570"/>
              <a:gd name="connsiteY49" fmla="*/ 368669 h 1422769"/>
              <a:gd name="connsiteX50" fmla="*/ 160376 w 614570"/>
              <a:gd name="connsiteY50" fmla="*/ 384544 h 1422769"/>
              <a:gd name="connsiteX51" fmla="*/ 166726 w 614570"/>
              <a:gd name="connsiteY51" fmla="*/ 514719 h 1422769"/>
              <a:gd name="connsiteX52" fmla="*/ 169901 w 614570"/>
              <a:gd name="connsiteY52" fmla="*/ 536944 h 1422769"/>
              <a:gd name="connsiteX53" fmla="*/ 176251 w 614570"/>
              <a:gd name="connsiteY53" fmla="*/ 559169 h 1422769"/>
              <a:gd name="connsiteX54" fmla="*/ 182601 w 614570"/>
              <a:gd name="connsiteY54" fmla="*/ 584569 h 1422769"/>
              <a:gd name="connsiteX55" fmla="*/ 185776 w 614570"/>
              <a:gd name="connsiteY55" fmla="*/ 597269 h 1422769"/>
              <a:gd name="connsiteX56" fmla="*/ 182601 w 614570"/>
              <a:gd name="connsiteY56" fmla="*/ 644894 h 1422769"/>
              <a:gd name="connsiteX57" fmla="*/ 176251 w 614570"/>
              <a:gd name="connsiteY57" fmla="*/ 657594 h 1422769"/>
              <a:gd name="connsiteX58" fmla="*/ 160376 w 614570"/>
              <a:gd name="connsiteY58" fmla="*/ 695694 h 1422769"/>
              <a:gd name="connsiteX59" fmla="*/ 150851 w 614570"/>
              <a:gd name="connsiteY59" fmla="*/ 717919 h 1422769"/>
              <a:gd name="connsiteX60" fmla="*/ 141326 w 614570"/>
              <a:gd name="connsiteY60" fmla="*/ 743319 h 1422769"/>
              <a:gd name="connsiteX61" fmla="*/ 134976 w 614570"/>
              <a:gd name="connsiteY61" fmla="*/ 781419 h 1422769"/>
              <a:gd name="connsiteX62" fmla="*/ 128626 w 614570"/>
              <a:gd name="connsiteY62" fmla="*/ 806819 h 1422769"/>
              <a:gd name="connsiteX63" fmla="*/ 125451 w 614570"/>
              <a:gd name="connsiteY63" fmla="*/ 822694 h 1422769"/>
              <a:gd name="connsiteX64" fmla="*/ 119101 w 614570"/>
              <a:gd name="connsiteY64" fmla="*/ 844919 h 1422769"/>
              <a:gd name="connsiteX65" fmla="*/ 112751 w 614570"/>
              <a:gd name="connsiteY65" fmla="*/ 873494 h 1422769"/>
              <a:gd name="connsiteX66" fmla="*/ 109576 w 614570"/>
              <a:gd name="connsiteY66" fmla="*/ 895719 h 1422769"/>
              <a:gd name="connsiteX67" fmla="*/ 103226 w 614570"/>
              <a:gd name="connsiteY67" fmla="*/ 933819 h 1422769"/>
              <a:gd name="connsiteX68" fmla="*/ 96876 w 614570"/>
              <a:gd name="connsiteY68" fmla="*/ 978269 h 1422769"/>
              <a:gd name="connsiteX69" fmla="*/ 87351 w 614570"/>
              <a:gd name="connsiteY69" fmla="*/ 1000494 h 1422769"/>
              <a:gd name="connsiteX70" fmla="*/ 84176 w 614570"/>
              <a:gd name="connsiteY70" fmla="*/ 1016369 h 1422769"/>
              <a:gd name="connsiteX71" fmla="*/ 74651 w 614570"/>
              <a:gd name="connsiteY71" fmla="*/ 1041769 h 1422769"/>
              <a:gd name="connsiteX72" fmla="*/ 61951 w 614570"/>
              <a:gd name="connsiteY72" fmla="*/ 1089394 h 1422769"/>
              <a:gd name="connsiteX73" fmla="*/ 58776 w 614570"/>
              <a:gd name="connsiteY73" fmla="*/ 1105269 h 1422769"/>
              <a:gd name="connsiteX74" fmla="*/ 39726 w 614570"/>
              <a:gd name="connsiteY74" fmla="*/ 1152894 h 1422769"/>
              <a:gd name="connsiteX75" fmla="*/ 27026 w 614570"/>
              <a:gd name="connsiteY75" fmla="*/ 1178294 h 1422769"/>
              <a:gd name="connsiteX76" fmla="*/ 20676 w 614570"/>
              <a:gd name="connsiteY76" fmla="*/ 1200519 h 1422769"/>
              <a:gd name="connsiteX77" fmla="*/ 17501 w 614570"/>
              <a:gd name="connsiteY77" fmla="*/ 1210044 h 1422769"/>
              <a:gd name="connsiteX78" fmla="*/ 11151 w 614570"/>
              <a:gd name="connsiteY78" fmla="*/ 1219569 h 1422769"/>
              <a:gd name="connsiteX79" fmla="*/ 4801 w 614570"/>
              <a:gd name="connsiteY79" fmla="*/ 1381494 h 1422769"/>
              <a:gd name="connsiteX80" fmla="*/ 14326 w 614570"/>
              <a:gd name="connsiteY80" fmla="*/ 1416419 h 1422769"/>
              <a:gd name="connsiteX81" fmla="*/ 36551 w 614570"/>
              <a:gd name="connsiteY81" fmla="*/ 1416419 h 1422769"/>
              <a:gd name="connsiteX0" fmla="*/ 36551 w 614570"/>
              <a:gd name="connsiteY0" fmla="*/ 1416419 h 1422769"/>
              <a:gd name="connsiteX1" fmla="*/ 52426 w 614570"/>
              <a:gd name="connsiteY1" fmla="*/ 1413244 h 1422769"/>
              <a:gd name="connsiteX2" fmla="*/ 61951 w 614570"/>
              <a:gd name="connsiteY2" fmla="*/ 1419594 h 1422769"/>
              <a:gd name="connsiteX3" fmla="*/ 74651 w 614570"/>
              <a:gd name="connsiteY3" fmla="*/ 1422769 h 1422769"/>
              <a:gd name="connsiteX4" fmla="*/ 109576 w 614570"/>
              <a:gd name="connsiteY4" fmla="*/ 1416419 h 1422769"/>
              <a:gd name="connsiteX5" fmla="*/ 119101 w 614570"/>
              <a:gd name="connsiteY5" fmla="*/ 1410069 h 1422769"/>
              <a:gd name="connsiteX6" fmla="*/ 131801 w 614570"/>
              <a:gd name="connsiteY6" fmla="*/ 1403719 h 1422769"/>
              <a:gd name="connsiteX7" fmla="*/ 141326 w 614570"/>
              <a:gd name="connsiteY7" fmla="*/ 1400544 h 1422769"/>
              <a:gd name="connsiteX8" fmla="*/ 173076 w 614570"/>
              <a:gd name="connsiteY8" fmla="*/ 1381494 h 1422769"/>
              <a:gd name="connsiteX9" fmla="*/ 185776 w 614570"/>
              <a:gd name="connsiteY9" fmla="*/ 1378319 h 1422769"/>
              <a:gd name="connsiteX10" fmla="*/ 233401 w 614570"/>
              <a:gd name="connsiteY10" fmla="*/ 1362444 h 1422769"/>
              <a:gd name="connsiteX11" fmla="*/ 246101 w 614570"/>
              <a:gd name="connsiteY11" fmla="*/ 1359269 h 1422769"/>
              <a:gd name="connsiteX12" fmla="*/ 258801 w 614570"/>
              <a:gd name="connsiteY12" fmla="*/ 1356094 h 1422769"/>
              <a:gd name="connsiteX13" fmla="*/ 268326 w 614570"/>
              <a:gd name="connsiteY13" fmla="*/ 1349744 h 1422769"/>
              <a:gd name="connsiteX14" fmla="*/ 474701 w 614570"/>
              <a:gd name="connsiteY14" fmla="*/ 1308469 h 1422769"/>
              <a:gd name="connsiteX15" fmla="*/ 592176 w 614570"/>
              <a:gd name="connsiteY15" fmla="*/ 1286244 h 1422769"/>
              <a:gd name="connsiteX16" fmla="*/ 582651 w 614570"/>
              <a:gd name="connsiteY16" fmla="*/ 1251319 h 1422769"/>
              <a:gd name="connsiteX17" fmla="*/ 582651 w 614570"/>
              <a:gd name="connsiteY17" fmla="*/ 1203694 h 1422769"/>
              <a:gd name="connsiteX18" fmla="*/ 614401 w 614570"/>
              <a:gd name="connsiteY18" fmla="*/ 1181469 h 1422769"/>
              <a:gd name="connsiteX19" fmla="*/ 566776 w 614570"/>
              <a:gd name="connsiteY19" fmla="*/ 1146545 h 1422769"/>
              <a:gd name="connsiteX20" fmla="*/ 519151 w 614570"/>
              <a:gd name="connsiteY20" fmla="*/ 1137019 h 1422769"/>
              <a:gd name="connsiteX21" fmla="*/ 538201 w 614570"/>
              <a:gd name="connsiteY21" fmla="*/ 1063994 h 1422769"/>
              <a:gd name="connsiteX22" fmla="*/ 560426 w 614570"/>
              <a:gd name="connsiteY22" fmla="*/ 1000495 h 1422769"/>
              <a:gd name="connsiteX23" fmla="*/ 528676 w 614570"/>
              <a:gd name="connsiteY23" fmla="*/ 917945 h 1422769"/>
              <a:gd name="connsiteX24" fmla="*/ 535026 w 614570"/>
              <a:gd name="connsiteY24" fmla="*/ 883019 h 1422769"/>
              <a:gd name="connsiteX25" fmla="*/ 525501 w 614570"/>
              <a:gd name="connsiteY25" fmla="*/ 829044 h 1422769"/>
              <a:gd name="connsiteX26" fmla="*/ 487401 w 614570"/>
              <a:gd name="connsiteY26" fmla="*/ 813169 h 1422769"/>
              <a:gd name="connsiteX27" fmla="*/ 465176 w 614570"/>
              <a:gd name="connsiteY27" fmla="*/ 756019 h 1422769"/>
              <a:gd name="connsiteX28" fmla="*/ 481051 w 614570"/>
              <a:gd name="connsiteY28" fmla="*/ 705220 h 1422769"/>
              <a:gd name="connsiteX29" fmla="*/ 468351 w 614570"/>
              <a:gd name="connsiteY29" fmla="*/ 670294 h 1422769"/>
              <a:gd name="connsiteX30" fmla="*/ 379451 w 614570"/>
              <a:gd name="connsiteY30" fmla="*/ 644895 h 1422769"/>
              <a:gd name="connsiteX31" fmla="*/ 347701 w 614570"/>
              <a:gd name="connsiteY31" fmla="*/ 609969 h 1422769"/>
              <a:gd name="connsiteX32" fmla="*/ 315951 w 614570"/>
              <a:gd name="connsiteY32" fmla="*/ 540119 h 1422769"/>
              <a:gd name="connsiteX33" fmla="*/ 306426 w 614570"/>
              <a:gd name="connsiteY33" fmla="*/ 467094 h 1422769"/>
              <a:gd name="connsiteX34" fmla="*/ 360401 w 614570"/>
              <a:gd name="connsiteY34" fmla="*/ 409945 h 1422769"/>
              <a:gd name="connsiteX35" fmla="*/ 388976 w 614570"/>
              <a:gd name="connsiteY35" fmla="*/ 394069 h 1422769"/>
              <a:gd name="connsiteX36" fmla="*/ 392151 w 614570"/>
              <a:gd name="connsiteY36" fmla="*/ 317869 h 1422769"/>
              <a:gd name="connsiteX37" fmla="*/ 439776 w 614570"/>
              <a:gd name="connsiteY37" fmla="*/ 257544 h 1422769"/>
              <a:gd name="connsiteX38" fmla="*/ 423901 w 614570"/>
              <a:gd name="connsiteY38" fmla="*/ 203569 h 1422769"/>
              <a:gd name="connsiteX39" fmla="*/ 487401 w 614570"/>
              <a:gd name="connsiteY39" fmla="*/ 130544 h 1422769"/>
              <a:gd name="connsiteX40" fmla="*/ 547726 w 614570"/>
              <a:gd name="connsiteY40" fmla="*/ 67044 h 1422769"/>
              <a:gd name="connsiteX41" fmla="*/ 557251 w 614570"/>
              <a:gd name="connsiteY41" fmla="*/ 369 h 1422769"/>
              <a:gd name="connsiteX42" fmla="*/ 471526 w 614570"/>
              <a:gd name="connsiteY42" fmla="*/ 41644 h 1422769"/>
              <a:gd name="connsiteX43" fmla="*/ 354051 w 614570"/>
              <a:gd name="connsiteY43" fmla="*/ 73394 h 1422769"/>
              <a:gd name="connsiteX44" fmla="*/ 303251 w 614570"/>
              <a:gd name="connsiteY44" fmla="*/ 114669 h 1422769"/>
              <a:gd name="connsiteX45" fmla="*/ 242926 w 614570"/>
              <a:gd name="connsiteY45" fmla="*/ 130544 h 1422769"/>
              <a:gd name="connsiteX46" fmla="*/ 169901 w 614570"/>
              <a:gd name="connsiteY46" fmla="*/ 194044 h 1422769"/>
              <a:gd name="connsiteX47" fmla="*/ 154026 w 614570"/>
              <a:gd name="connsiteY47" fmla="*/ 257544 h 1422769"/>
              <a:gd name="connsiteX48" fmla="*/ 150851 w 614570"/>
              <a:gd name="connsiteY48" fmla="*/ 267069 h 1422769"/>
              <a:gd name="connsiteX49" fmla="*/ 157201 w 614570"/>
              <a:gd name="connsiteY49" fmla="*/ 368669 h 1422769"/>
              <a:gd name="connsiteX50" fmla="*/ 160376 w 614570"/>
              <a:gd name="connsiteY50" fmla="*/ 384544 h 1422769"/>
              <a:gd name="connsiteX51" fmla="*/ 166726 w 614570"/>
              <a:gd name="connsiteY51" fmla="*/ 514719 h 1422769"/>
              <a:gd name="connsiteX52" fmla="*/ 169901 w 614570"/>
              <a:gd name="connsiteY52" fmla="*/ 536944 h 1422769"/>
              <a:gd name="connsiteX53" fmla="*/ 176251 w 614570"/>
              <a:gd name="connsiteY53" fmla="*/ 559169 h 1422769"/>
              <a:gd name="connsiteX54" fmla="*/ 182601 w 614570"/>
              <a:gd name="connsiteY54" fmla="*/ 584569 h 1422769"/>
              <a:gd name="connsiteX55" fmla="*/ 185776 w 614570"/>
              <a:gd name="connsiteY55" fmla="*/ 597269 h 1422769"/>
              <a:gd name="connsiteX56" fmla="*/ 182601 w 614570"/>
              <a:gd name="connsiteY56" fmla="*/ 644894 h 1422769"/>
              <a:gd name="connsiteX57" fmla="*/ 176251 w 614570"/>
              <a:gd name="connsiteY57" fmla="*/ 657594 h 1422769"/>
              <a:gd name="connsiteX58" fmla="*/ 160376 w 614570"/>
              <a:gd name="connsiteY58" fmla="*/ 695694 h 1422769"/>
              <a:gd name="connsiteX59" fmla="*/ 150851 w 614570"/>
              <a:gd name="connsiteY59" fmla="*/ 717919 h 1422769"/>
              <a:gd name="connsiteX60" fmla="*/ 141326 w 614570"/>
              <a:gd name="connsiteY60" fmla="*/ 743319 h 1422769"/>
              <a:gd name="connsiteX61" fmla="*/ 134976 w 614570"/>
              <a:gd name="connsiteY61" fmla="*/ 781419 h 1422769"/>
              <a:gd name="connsiteX62" fmla="*/ 128626 w 614570"/>
              <a:gd name="connsiteY62" fmla="*/ 806819 h 1422769"/>
              <a:gd name="connsiteX63" fmla="*/ 125451 w 614570"/>
              <a:gd name="connsiteY63" fmla="*/ 822694 h 1422769"/>
              <a:gd name="connsiteX64" fmla="*/ 119101 w 614570"/>
              <a:gd name="connsiteY64" fmla="*/ 844919 h 1422769"/>
              <a:gd name="connsiteX65" fmla="*/ 112751 w 614570"/>
              <a:gd name="connsiteY65" fmla="*/ 873494 h 1422769"/>
              <a:gd name="connsiteX66" fmla="*/ 109576 w 614570"/>
              <a:gd name="connsiteY66" fmla="*/ 895719 h 1422769"/>
              <a:gd name="connsiteX67" fmla="*/ 103226 w 614570"/>
              <a:gd name="connsiteY67" fmla="*/ 933819 h 1422769"/>
              <a:gd name="connsiteX68" fmla="*/ 96876 w 614570"/>
              <a:gd name="connsiteY68" fmla="*/ 978269 h 1422769"/>
              <a:gd name="connsiteX69" fmla="*/ 87351 w 614570"/>
              <a:gd name="connsiteY69" fmla="*/ 1000494 h 1422769"/>
              <a:gd name="connsiteX70" fmla="*/ 84176 w 614570"/>
              <a:gd name="connsiteY70" fmla="*/ 1016369 h 1422769"/>
              <a:gd name="connsiteX71" fmla="*/ 74651 w 614570"/>
              <a:gd name="connsiteY71" fmla="*/ 1041769 h 1422769"/>
              <a:gd name="connsiteX72" fmla="*/ 61951 w 614570"/>
              <a:gd name="connsiteY72" fmla="*/ 1089394 h 1422769"/>
              <a:gd name="connsiteX73" fmla="*/ 58776 w 614570"/>
              <a:gd name="connsiteY73" fmla="*/ 1105269 h 1422769"/>
              <a:gd name="connsiteX74" fmla="*/ 39726 w 614570"/>
              <a:gd name="connsiteY74" fmla="*/ 1152894 h 1422769"/>
              <a:gd name="connsiteX75" fmla="*/ 27026 w 614570"/>
              <a:gd name="connsiteY75" fmla="*/ 1178294 h 1422769"/>
              <a:gd name="connsiteX76" fmla="*/ 20676 w 614570"/>
              <a:gd name="connsiteY76" fmla="*/ 1200519 h 1422769"/>
              <a:gd name="connsiteX77" fmla="*/ 17501 w 614570"/>
              <a:gd name="connsiteY77" fmla="*/ 1210044 h 1422769"/>
              <a:gd name="connsiteX78" fmla="*/ 11151 w 614570"/>
              <a:gd name="connsiteY78" fmla="*/ 1219569 h 1422769"/>
              <a:gd name="connsiteX79" fmla="*/ 4801 w 614570"/>
              <a:gd name="connsiteY79" fmla="*/ 1381494 h 1422769"/>
              <a:gd name="connsiteX80" fmla="*/ 14326 w 614570"/>
              <a:gd name="connsiteY80" fmla="*/ 1416419 h 1422769"/>
              <a:gd name="connsiteX81" fmla="*/ 36551 w 614570"/>
              <a:gd name="connsiteY81" fmla="*/ 1416419 h 1422769"/>
              <a:gd name="connsiteX0" fmla="*/ 36551 w 614570"/>
              <a:gd name="connsiteY0" fmla="*/ 1416419 h 1422769"/>
              <a:gd name="connsiteX1" fmla="*/ 52426 w 614570"/>
              <a:gd name="connsiteY1" fmla="*/ 1413244 h 1422769"/>
              <a:gd name="connsiteX2" fmla="*/ 61951 w 614570"/>
              <a:gd name="connsiteY2" fmla="*/ 1419594 h 1422769"/>
              <a:gd name="connsiteX3" fmla="*/ 74651 w 614570"/>
              <a:gd name="connsiteY3" fmla="*/ 1422769 h 1422769"/>
              <a:gd name="connsiteX4" fmla="*/ 109576 w 614570"/>
              <a:gd name="connsiteY4" fmla="*/ 1416419 h 1422769"/>
              <a:gd name="connsiteX5" fmla="*/ 119101 w 614570"/>
              <a:gd name="connsiteY5" fmla="*/ 1410069 h 1422769"/>
              <a:gd name="connsiteX6" fmla="*/ 131801 w 614570"/>
              <a:gd name="connsiteY6" fmla="*/ 1403719 h 1422769"/>
              <a:gd name="connsiteX7" fmla="*/ 141326 w 614570"/>
              <a:gd name="connsiteY7" fmla="*/ 1400544 h 1422769"/>
              <a:gd name="connsiteX8" fmla="*/ 173076 w 614570"/>
              <a:gd name="connsiteY8" fmla="*/ 1381494 h 1422769"/>
              <a:gd name="connsiteX9" fmla="*/ 185776 w 614570"/>
              <a:gd name="connsiteY9" fmla="*/ 1378319 h 1422769"/>
              <a:gd name="connsiteX10" fmla="*/ 233401 w 614570"/>
              <a:gd name="connsiteY10" fmla="*/ 1362444 h 1422769"/>
              <a:gd name="connsiteX11" fmla="*/ 246101 w 614570"/>
              <a:gd name="connsiteY11" fmla="*/ 1359269 h 1422769"/>
              <a:gd name="connsiteX12" fmla="*/ 258801 w 614570"/>
              <a:gd name="connsiteY12" fmla="*/ 1356094 h 1422769"/>
              <a:gd name="connsiteX13" fmla="*/ 474701 w 614570"/>
              <a:gd name="connsiteY13" fmla="*/ 1308469 h 1422769"/>
              <a:gd name="connsiteX14" fmla="*/ 592176 w 614570"/>
              <a:gd name="connsiteY14" fmla="*/ 1286244 h 1422769"/>
              <a:gd name="connsiteX15" fmla="*/ 582651 w 614570"/>
              <a:gd name="connsiteY15" fmla="*/ 1251319 h 1422769"/>
              <a:gd name="connsiteX16" fmla="*/ 582651 w 614570"/>
              <a:gd name="connsiteY16" fmla="*/ 1203694 h 1422769"/>
              <a:gd name="connsiteX17" fmla="*/ 614401 w 614570"/>
              <a:gd name="connsiteY17" fmla="*/ 1181469 h 1422769"/>
              <a:gd name="connsiteX18" fmla="*/ 566776 w 614570"/>
              <a:gd name="connsiteY18" fmla="*/ 1146545 h 1422769"/>
              <a:gd name="connsiteX19" fmla="*/ 519151 w 614570"/>
              <a:gd name="connsiteY19" fmla="*/ 1137019 h 1422769"/>
              <a:gd name="connsiteX20" fmla="*/ 538201 w 614570"/>
              <a:gd name="connsiteY20" fmla="*/ 1063994 h 1422769"/>
              <a:gd name="connsiteX21" fmla="*/ 560426 w 614570"/>
              <a:gd name="connsiteY21" fmla="*/ 1000495 h 1422769"/>
              <a:gd name="connsiteX22" fmla="*/ 528676 w 614570"/>
              <a:gd name="connsiteY22" fmla="*/ 917945 h 1422769"/>
              <a:gd name="connsiteX23" fmla="*/ 535026 w 614570"/>
              <a:gd name="connsiteY23" fmla="*/ 883019 h 1422769"/>
              <a:gd name="connsiteX24" fmla="*/ 525501 w 614570"/>
              <a:gd name="connsiteY24" fmla="*/ 829044 h 1422769"/>
              <a:gd name="connsiteX25" fmla="*/ 487401 w 614570"/>
              <a:gd name="connsiteY25" fmla="*/ 813169 h 1422769"/>
              <a:gd name="connsiteX26" fmla="*/ 465176 w 614570"/>
              <a:gd name="connsiteY26" fmla="*/ 756019 h 1422769"/>
              <a:gd name="connsiteX27" fmla="*/ 481051 w 614570"/>
              <a:gd name="connsiteY27" fmla="*/ 705220 h 1422769"/>
              <a:gd name="connsiteX28" fmla="*/ 468351 w 614570"/>
              <a:gd name="connsiteY28" fmla="*/ 670294 h 1422769"/>
              <a:gd name="connsiteX29" fmla="*/ 379451 w 614570"/>
              <a:gd name="connsiteY29" fmla="*/ 644895 h 1422769"/>
              <a:gd name="connsiteX30" fmla="*/ 347701 w 614570"/>
              <a:gd name="connsiteY30" fmla="*/ 609969 h 1422769"/>
              <a:gd name="connsiteX31" fmla="*/ 315951 w 614570"/>
              <a:gd name="connsiteY31" fmla="*/ 540119 h 1422769"/>
              <a:gd name="connsiteX32" fmla="*/ 306426 w 614570"/>
              <a:gd name="connsiteY32" fmla="*/ 467094 h 1422769"/>
              <a:gd name="connsiteX33" fmla="*/ 360401 w 614570"/>
              <a:gd name="connsiteY33" fmla="*/ 409945 h 1422769"/>
              <a:gd name="connsiteX34" fmla="*/ 388976 w 614570"/>
              <a:gd name="connsiteY34" fmla="*/ 394069 h 1422769"/>
              <a:gd name="connsiteX35" fmla="*/ 392151 w 614570"/>
              <a:gd name="connsiteY35" fmla="*/ 317869 h 1422769"/>
              <a:gd name="connsiteX36" fmla="*/ 439776 w 614570"/>
              <a:gd name="connsiteY36" fmla="*/ 257544 h 1422769"/>
              <a:gd name="connsiteX37" fmla="*/ 423901 w 614570"/>
              <a:gd name="connsiteY37" fmla="*/ 203569 h 1422769"/>
              <a:gd name="connsiteX38" fmla="*/ 487401 w 614570"/>
              <a:gd name="connsiteY38" fmla="*/ 130544 h 1422769"/>
              <a:gd name="connsiteX39" fmla="*/ 547726 w 614570"/>
              <a:gd name="connsiteY39" fmla="*/ 67044 h 1422769"/>
              <a:gd name="connsiteX40" fmla="*/ 557251 w 614570"/>
              <a:gd name="connsiteY40" fmla="*/ 369 h 1422769"/>
              <a:gd name="connsiteX41" fmla="*/ 471526 w 614570"/>
              <a:gd name="connsiteY41" fmla="*/ 41644 h 1422769"/>
              <a:gd name="connsiteX42" fmla="*/ 354051 w 614570"/>
              <a:gd name="connsiteY42" fmla="*/ 73394 h 1422769"/>
              <a:gd name="connsiteX43" fmla="*/ 303251 w 614570"/>
              <a:gd name="connsiteY43" fmla="*/ 114669 h 1422769"/>
              <a:gd name="connsiteX44" fmla="*/ 242926 w 614570"/>
              <a:gd name="connsiteY44" fmla="*/ 130544 h 1422769"/>
              <a:gd name="connsiteX45" fmla="*/ 169901 w 614570"/>
              <a:gd name="connsiteY45" fmla="*/ 194044 h 1422769"/>
              <a:gd name="connsiteX46" fmla="*/ 154026 w 614570"/>
              <a:gd name="connsiteY46" fmla="*/ 257544 h 1422769"/>
              <a:gd name="connsiteX47" fmla="*/ 150851 w 614570"/>
              <a:gd name="connsiteY47" fmla="*/ 267069 h 1422769"/>
              <a:gd name="connsiteX48" fmla="*/ 157201 w 614570"/>
              <a:gd name="connsiteY48" fmla="*/ 368669 h 1422769"/>
              <a:gd name="connsiteX49" fmla="*/ 160376 w 614570"/>
              <a:gd name="connsiteY49" fmla="*/ 384544 h 1422769"/>
              <a:gd name="connsiteX50" fmla="*/ 166726 w 614570"/>
              <a:gd name="connsiteY50" fmla="*/ 514719 h 1422769"/>
              <a:gd name="connsiteX51" fmla="*/ 169901 w 614570"/>
              <a:gd name="connsiteY51" fmla="*/ 536944 h 1422769"/>
              <a:gd name="connsiteX52" fmla="*/ 176251 w 614570"/>
              <a:gd name="connsiteY52" fmla="*/ 559169 h 1422769"/>
              <a:gd name="connsiteX53" fmla="*/ 182601 w 614570"/>
              <a:gd name="connsiteY53" fmla="*/ 584569 h 1422769"/>
              <a:gd name="connsiteX54" fmla="*/ 185776 w 614570"/>
              <a:gd name="connsiteY54" fmla="*/ 597269 h 1422769"/>
              <a:gd name="connsiteX55" fmla="*/ 182601 w 614570"/>
              <a:gd name="connsiteY55" fmla="*/ 644894 h 1422769"/>
              <a:gd name="connsiteX56" fmla="*/ 176251 w 614570"/>
              <a:gd name="connsiteY56" fmla="*/ 657594 h 1422769"/>
              <a:gd name="connsiteX57" fmla="*/ 160376 w 614570"/>
              <a:gd name="connsiteY57" fmla="*/ 695694 h 1422769"/>
              <a:gd name="connsiteX58" fmla="*/ 150851 w 614570"/>
              <a:gd name="connsiteY58" fmla="*/ 717919 h 1422769"/>
              <a:gd name="connsiteX59" fmla="*/ 141326 w 614570"/>
              <a:gd name="connsiteY59" fmla="*/ 743319 h 1422769"/>
              <a:gd name="connsiteX60" fmla="*/ 134976 w 614570"/>
              <a:gd name="connsiteY60" fmla="*/ 781419 h 1422769"/>
              <a:gd name="connsiteX61" fmla="*/ 128626 w 614570"/>
              <a:gd name="connsiteY61" fmla="*/ 806819 h 1422769"/>
              <a:gd name="connsiteX62" fmla="*/ 125451 w 614570"/>
              <a:gd name="connsiteY62" fmla="*/ 822694 h 1422769"/>
              <a:gd name="connsiteX63" fmla="*/ 119101 w 614570"/>
              <a:gd name="connsiteY63" fmla="*/ 844919 h 1422769"/>
              <a:gd name="connsiteX64" fmla="*/ 112751 w 614570"/>
              <a:gd name="connsiteY64" fmla="*/ 873494 h 1422769"/>
              <a:gd name="connsiteX65" fmla="*/ 109576 w 614570"/>
              <a:gd name="connsiteY65" fmla="*/ 895719 h 1422769"/>
              <a:gd name="connsiteX66" fmla="*/ 103226 w 614570"/>
              <a:gd name="connsiteY66" fmla="*/ 933819 h 1422769"/>
              <a:gd name="connsiteX67" fmla="*/ 96876 w 614570"/>
              <a:gd name="connsiteY67" fmla="*/ 978269 h 1422769"/>
              <a:gd name="connsiteX68" fmla="*/ 87351 w 614570"/>
              <a:gd name="connsiteY68" fmla="*/ 1000494 h 1422769"/>
              <a:gd name="connsiteX69" fmla="*/ 84176 w 614570"/>
              <a:gd name="connsiteY69" fmla="*/ 1016369 h 1422769"/>
              <a:gd name="connsiteX70" fmla="*/ 74651 w 614570"/>
              <a:gd name="connsiteY70" fmla="*/ 1041769 h 1422769"/>
              <a:gd name="connsiteX71" fmla="*/ 61951 w 614570"/>
              <a:gd name="connsiteY71" fmla="*/ 1089394 h 1422769"/>
              <a:gd name="connsiteX72" fmla="*/ 58776 w 614570"/>
              <a:gd name="connsiteY72" fmla="*/ 1105269 h 1422769"/>
              <a:gd name="connsiteX73" fmla="*/ 39726 w 614570"/>
              <a:gd name="connsiteY73" fmla="*/ 1152894 h 1422769"/>
              <a:gd name="connsiteX74" fmla="*/ 27026 w 614570"/>
              <a:gd name="connsiteY74" fmla="*/ 1178294 h 1422769"/>
              <a:gd name="connsiteX75" fmla="*/ 20676 w 614570"/>
              <a:gd name="connsiteY75" fmla="*/ 1200519 h 1422769"/>
              <a:gd name="connsiteX76" fmla="*/ 17501 w 614570"/>
              <a:gd name="connsiteY76" fmla="*/ 1210044 h 1422769"/>
              <a:gd name="connsiteX77" fmla="*/ 11151 w 614570"/>
              <a:gd name="connsiteY77" fmla="*/ 1219569 h 1422769"/>
              <a:gd name="connsiteX78" fmla="*/ 4801 w 614570"/>
              <a:gd name="connsiteY78" fmla="*/ 1381494 h 1422769"/>
              <a:gd name="connsiteX79" fmla="*/ 14326 w 614570"/>
              <a:gd name="connsiteY79" fmla="*/ 1416419 h 1422769"/>
              <a:gd name="connsiteX80" fmla="*/ 36551 w 614570"/>
              <a:gd name="connsiteY80" fmla="*/ 1416419 h 1422769"/>
              <a:gd name="connsiteX0" fmla="*/ 36551 w 614570"/>
              <a:gd name="connsiteY0" fmla="*/ 1416419 h 1422769"/>
              <a:gd name="connsiteX1" fmla="*/ 52426 w 614570"/>
              <a:gd name="connsiteY1" fmla="*/ 1413244 h 1422769"/>
              <a:gd name="connsiteX2" fmla="*/ 61951 w 614570"/>
              <a:gd name="connsiteY2" fmla="*/ 1419594 h 1422769"/>
              <a:gd name="connsiteX3" fmla="*/ 74651 w 614570"/>
              <a:gd name="connsiteY3" fmla="*/ 1422769 h 1422769"/>
              <a:gd name="connsiteX4" fmla="*/ 109576 w 614570"/>
              <a:gd name="connsiteY4" fmla="*/ 1416419 h 1422769"/>
              <a:gd name="connsiteX5" fmla="*/ 119101 w 614570"/>
              <a:gd name="connsiteY5" fmla="*/ 1410069 h 1422769"/>
              <a:gd name="connsiteX6" fmla="*/ 131801 w 614570"/>
              <a:gd name="connsiteY6" fmla="*/ 1403719 h 1422769"/>
              <a:gd name="connsiteX7" fmla="*/ 141326 w 614570"/>
              <a:gd name="connsiteY7" fmla="*/ 1400544 h 1422769"/>
              <a:gd name="connsiteX8" fmla="*/ 173076 w 614570"/>
              <a:gd name="connsiteY8" fmla="*/ 1381494 h 1422769"/>
              <a:gd name="connsiteX9" fmla="*/ 185776 w 614570"/>
              <a:gd name="connsiteY9" fmla="*/ 1378319 h 1422769"/>
              <a:gd name="connsiteX10" fmla="*/ 233401 w 614570"/>
              <a:gd name="connsiteY10" fmla="*/ 1362444 h 1422769"/>
              <a:gd name="connsiteX11" fmla="*/ 246101 w 614570"/>
              <a:gd name="connsiteY11" fmla="*/ 1359269 h 1422769"/>
              <a:gd name="connsiteX12" fmla="*/ 474701 w 614570"/>
              <a:gd name="connsiteY12" fmla="*/ 1308469 h 1422769"/>
              <a:gd name="connsiteX13" fmla="*/ 592176 w 614570"/>
              <a:gd name="connsiteY13" fmla="*/ 1286244 h 1422769"/>
              <a:gd name="connsiteX14" fmla="*/ 582651 w 614570"/>
              <a:gd name="connsiteY14" fmla="*/ 1251319 h 1422769"/>
              <a:gd name="connsiteX15" fmla="*/ 582651 w 614570"/>
              <a:gd name="connsiteY15" fmla="*/ 1203694 h 1422769"/>
              <a:gd name="connsiteX16" fmla="*/ 614401 w 614570"/>
              <a:gd name="connsiteY16" fmla="*/ 1181469 h 1422769"/>
              <a:gd name="connsiteX17" fmla="*/ 566776 w 614570"/>
              <a:gd name="connsiteY17" fmla="*/ 1146545 h 1422769"/>
              <a:gd name="connsiteX18" fmla="*/ 519151 w 614570"/>
              <a:gd name="connsiteY18" fmla="*/ 1137019 h 1422769"/>
              <a:gd name="connsiteX19" fmla="*/ 538201 w 614570"/>
              <a:gd name="connsiteY19" fmla="*/ 1063994 h 1422769"/>
              <a:gd name="connsiteX20" fmla="*/ 560426 w 614570"/>
              <a:gd name="connsiteY20" fmla="*/ 1000495 h 1422769"/>
              <a:gd name="connsiteX21" fmla="*/ 528676 w 614570"/>
              <a:gd name="connsiteY21" fmla="*/ 917945 h 1422769"/>
              <a:gd name="connsiteX22" fmla="*/ 535026 w 614570"/>
              <a:gd name="connsiteY22" fmla="*/ 883019 h 1422769"/>
              <a:gd name="connsiteX23" fmla="*/ 525501 w 614570"/>
              <a:gd name="connsiteY23" fmla="*/ 829044 h 1422769"/>
              <a:gd name="connsiteX24" fmla="*/ 487401 w 614570"/>
              <a:gd name="connsiteY24" fmla="*/ 813169 h 1422769"/>
              <a:gd name="connsiteX25" fmla="*/ 465176 w 614570"/>
              <a:gd name="connsiteY25" fmla="*/ 756019 h 1422769"/>
              <a:gd name="connsiteX26" fmla="*/ 481051 w 614570"/>
              <a:gd name="connsiteY26" fmla="*/ 705220 h 1422769"/>
              <a:gd name="connsiteX27" fmla="*/ 468351 w 614570"/>
              <a:gd name="connsiteY27" fmla="*/ 670294 h 1422769"/>
              <a:gd name="connsiteX28" fmla="*/ 379451 w 614570"/>
              <a:gd name="connsiteY28" fmla="*/ 644895 h 1422769"/>
              <a:gd name="connsiteX29" fmla="*/ 347701 w 614570"/>
              <a:gd name="connsiteY29" fmla="*/ 609969 h 1422769"/>
              <a:gd name="connsiteX30" fmla="*/ 315951 w 614570"/>
              <a:gd name="connsiteY30" fmla="*/ 540119 h 1422769"/>
              <a:gd name="connsiteX31" fmla="*/ 306426 w 614570"/>
              <a:gd name="connsiteY31" fmla="*/ 467094 h 1422769"/>
              <a:gd name="connsiteX32" fmla="*/ 360401 w 614570"/>
              <a:gd name="connsiteY32" fmla="*/ 409945 h 1422769"/>
              <a:gd name="connsiteX33" fmla="*/ 388976 w 614570"/>
              <a:gd name="connsiteY33" fmla="*/ 394069 h 1422769"/>
              <a:gd name="connsiteX34" fmla="*/ 392151 w 614570"/>
              <a:gd name="connsiteY34" fmla="*/ 317869 h 1422769"/>
              <a:gd name="connsiteX35" fmla="*/ 439776 w 614570"/>
              <a:gd name="connsiteY35" fmla="*/ 257544 h 1422769"/>
              <a:gd name="connsiteX36" fmla="*/ 423901 w 614570"/>
              <a:gd name="connsiteY36" fmla="*/ 203569 h 1422769"/>
              <a:gd name="connsiteX37" fmla="*/ 487401 w 614570"/>
              <a:gd name="connsiteY37" fmla="*/ 130544 h 1422769"/>
              <a:gd name="connsiteX38" fmla="*/ 547726 w 614570"/>
              <a:gd name="connsiteY38" fmla="*/ 67044 h 1422769"/>
              <a:gd name="connsiteX39" fmla="*/ 557251 w 614570"/>
              <a:gd name="connsiteY39" fmla="*/ 369 h 1422769"/>
              <a:gd name="connsiteX40" fmla="*/ 471526 w 614570"/>
              <a:gd name="connsiteY40" fmla="*/ 41644 h 1422769"/>
              <a:gd name="connsiteX41" fmla="*/ 354051 w 614570"/>
              <a:gd name="connsiteY41" fmla="*/ 73394 h 1422769"/>
              <a:gd name="connsiteX42" fmla="*/ 303251 w 614570"/>
              <a:gd name="connsiteY42" fmla="*/ 114669 h 1422769"/>
              <a:gd name="connsiteX43" fmla="*/ 242926 w 614570"/>
              <a:gd name="connsiteY43" fmla="*/ 130544 h 1422769"/>
              <a:gd name="connsiteX44" fmla="*/ 169901 w 614570"/>
              <a:gd name="connsiteY44" fmla="*/ 194044 h 1422769"/>
              <a:gd name="connsiteX45" fmla="*/ 154026 w 614570"/>
              <a:gd name="connsiteY45" fmla="*/ 257544 h 1422769"/>
              <a:gd name="connsiteX46" fmla="*/ 150851 w 614570"/>
              <a:gd name="connsiteY46" fmla="*/ 267069 h 1422769"/>
              <a:gd name="connsiteX47" fmla="*/ 157201 w 614570"/>
              <a:gd name="connsiteY47" fmla="*/ 368669 h 1422769"/>
              <a:gd name="connsiteX48" fmla="*/ 160376 w 614570"/>
              <a:gd name="connsiteY48" fmla="*/ 384544 h 1422769"/>
              <a:gd name="connsiteX49" fmla="*/ 166726 w 614570"/>
              <a:gd name="connsiteY49" fmla="*/ 514719 h 1422769"/>
              <a:gd name="connsiteX50" fmla="*/ 169901 w 614570"/>
              <a:gd name="connsiteY50" fmla="*/ 536944 h 1422769"/>
              <a:gd name="connsiteX51" fmla="*/ 176251 w 614570"/>
              <a:gd name="connsiteY51" fmla="*/ 559169 h 1422769"/>
              <a:gd name="connsiteX52" fmla="*/ 182601 w 614570"/>
              <a:gd name="connsiteY52" fmla="*/ 584569 h 1422769"/>
              <a:gd name="connsiteX53" fmla="*/ 185776 w 614570"/>
              <a:gd name="connsiteY53" fmla="*/ 597269 h 1422769"/>
              <a:gd name="connsiteX54" fmla="*/ 182601 w 614570"/>
              <a:gd name="connsiteY54" fmla="*/ 644894 h 1422769"/>
              <a:gd name="connsiteX55" fmla="*/ 176251 w 614570"/>
              <a:gd name="connsiteY55" fmla="*/ 657594 h 1422769"/>
              <a:gd name="connsiteX56" fmla="*/ 160376 w 614570"/>
              <a:gd name="connsiteY56" fmla="*/ 695694 h 1422769"/>
              <a:gd name="connsiteX57" fmla="*/ 150851 w 614570"/>
              <a:gd name="connsiteY57" fmla="*/ 717919 h 1422769"/>
              <a:gd name="connsiteX58" fmla="*/ 141326 w 614570"/>
              <a:gd name="connsiteY58" fmla="*/ 743319 h 1422769"/>
              <a:gd name="connsiteX59" fmla="*/ 134976 w 614570"/>
              <a:gd name="connsiteY59" fmla="*/ 781419 h 1422769"/>
              <a:gd name="connsiteX60" fmla="*/ 128626 w 614570"/>
              <a:gd name="connsiteY60" fmla="*/ 806819 h 1422769"/>
              <a:gd name="connsiteX61" fmla="*/ 125451 w 614570"/>
              <a:gd name="connsiteY61" fmla="*/ 822694 h 1422769"/>
              <a:gd name="connsiteX62" fmla="*/ 119101 w 614570"/>
              <a:gd name="connsiteY62" fmla="*/ 844919 h 1422769"/>
              <a:gd name="connsiteX63" fmla="*/ 112751 w 614570"/>
              <a:gd name="connsiteY63" fmla="*/ 873494 h 1422769"/>
              <a:gd name="connsiteX64" fmla="*/ 109576 w 614570"/>
              <a:gd name="connsiteY64" fmla="*/ 895719 h 1422769"/>
              <a:gd name="connsiteX65" fmla="*/ 103226 w 614570"/>
              <a:gd name="connsiteY65" fmla="*/ 933819 h 1422769"/>
              <a:gd name="connsiteX66" fmla="*/ 96876 w 614570"/>
              <a:gd name="connsiteY66" fmla="*/ 978269 h 1422769"/>
              <a:gd name="connsiteX67" fmla="*/ 87351 w 614570"/>
              <a:gd name="connsiteY67" fmla="*/ 1000494 h 1422769"/>
              <a:gd name="connsiteX68" fmla="*/ 84176 w 614570"/>
              <a:gd name="connsiteY68" fmla="*/ 1016369 h 1422769"/>
              <a:gd name="connsiteX69" fmla="*/ 74651 w 614570"/>
              <a:gd name="connsiteY69" fmla="*/ 1041769 h 1422769"/>
              <a:gd name="connsiteX70" fmla="*/ 61951 w 614570"/>
              <a:gd name="connsiteY70" fmla="*/ 1089394 h 1422769"/>
              <a:gd name="connsiteX71" fmla="*/ 58776 w 614570"/>
              <a:gd name="connsiteY71" fmla="*/ 1105269 h 1422769"/>
              <a:gd name="connsiteX72" fmla="*/ 39726 w 614570"/>
              <a:gd name="connsiteY72" fmla="*/ 1152894 h 1422769"/>
              <a:gd name="connsiteX73" fmla="*/ 27026 w 614570"/>
              <a:gd name="connsiteY73" fmla="*/ 1178294 h 1422769"/>
              <a:gd name="connsiteX74" fmla="*/ 20676 w 614570"/>
              <a:gd name="connsiteY74" fmla="*/ 1200519 h 1422769"/>
              <a:gd name="connsiteX75" fmla="*/ 17501 w 614570"/>
              <a:gd name="connsiteY75" fmla="*/ 1210044 h 1422769"/>
              <a:gd name="connsiteX76" fmla="*/ 11151 w 614570"/>
              <a:gd name="connsiteY76" fmla="*/ 1219569 h 1422769"/>
              <a:gd name="connsiteX77" fmla="*/ 4801 w 614570"/>
              <a:gd name="connsiteY77" fmla="*/ 1381494 h 1422769"/>
              <a:gd name="connsiteX78" fmla="*/ 14326 w 614570"/>
              <a:gd name="connsiteY78" fmla="*/ 1416419 h 1422769"/>
              <a:gd name="connsiteX79" fmla="*/ 36551 w 614570"/>
              <a:gd name="connsiteY79" fmla="*/ 1416419 h 1422769"/>
              <a:gd name="connsiteX0" fmla="*/ 36551 w 614570"/>
              <a:gd name="connsiteY0" fmla="*/ 1416419 h 1422769"/>
              <a:gd name="connsiteX1" fmla="*/ 52426 w 614570"/>
              <a:gd name="connsiteY1" fmla="*/ 1413244 h 1422769"/>
              <a:gd name="connsiteX2" fmla="*/ 61951 w 614570"/>
              <a:gd name="connsiteY2" fmla="*/ 1419594 h 1422769"/>
              <a:gd name="connsiteX3" fmla="*/ 74651 w 614570"/>
              <a:gd name="connsiteY3" fmla="*/ 1422769 h 1422769"/>
              <a:gd name="connsiteX4" fmla="*/ 109576 w 614570"/>
              <a:gd name="connsiteY4" fmla="*/ 1416419 h 1422769"/>
              <a:gd name="connsiteX5" fmla="*/ 119101 w 614570"/>
              <a:gd name="connsiteY5" fmla="*/ 1410069 h 1422769"/>
              <a:gd name="connsiteX6" fmla="*/ 131801 w 614570"/>
              <a:gd name="connsiteY6" fmla="*/ 1403719 h 1422769"/>
              <a:gd name="connsiteX7" fmla="*/ 141326 w 614570"/>
              <a:gd name="connsiteY7" fmla="*/ 1400544 h 1422769"/>
              <a:gd name="connsiteX8" fmla="*/ 173076 w 614570"/>
              <a:gd name="connsiteY8" fmla="*/ 1381494 h 1422769"/>
              <a:gd name="connsiteX9" fmla="*/ 185776 w 614570"/>
              <a:gd name="connsiteY9" fmla="*/ 1378319 h 1422769"/>
              <a:gd name="connsiteX10" fmla="*/ 233401 w 614570"/>
              <a:gd name="connsiteY10" fmla="*/ 1362444 h 1422769"/>
              <a:gd name="connsiteX11" fmla="*/ 474701 w 614570"/>
              <a:gd name="connsiteY11" fmla="*/ 1308469 h 1422769"/>
              <a:gd name="connsiteX12" fmla="*/ 592176 w 614570"/>
              <a:gd name="connsiteY12" fmla="*/ 1286244 h 1422769"/>
              <a:gd name="connsiteX13" fmla="*/ 582651 w 614570"/>
              <a:gd name="connsiteY13" fmla="*/ 1251319 h 1422769"/>
              <a:gd name="connsiteX14" fmla="*/ 582651 w 614570"/>
              <a:gd name="connsiteY14" fmla="*/ 1203694 h 1422769"/>
              <a:gd name="connsiteX15" fmla="*/ 614401 w 614570"/>
              <a:gd name="connsiteY15" fmla="*/ 1181469 h 1422769"/>
              <a:gd name="connsiteX16" fmla="*/ 566776 w 614570"/>
              <a:gd name="connsiteY16" fmla="*/ 1146545 h 1422769"/>
              <a:gd name="connsiteX17" fmla="*/ 519151 w 614570"/>
              <a:gd name="connsiteY17" fmla="*/ 1137019 h 1422769"/>
              <a:gd name="connsiteX18" fmla="*/ 538201 w 614570"/>
              <a:gd name="connsiteY18" fmla="*/ 1063994 h 1422769"/>
              <a:gd name="connsiteX19" fmla="*/ 560426 w 614570"/>
              <a:gd name="connsiteY19" fmla="*/ 1000495 h 1422769"/>
              <a:gd name="connsiteX20" fmla="*/ 528676 w 614570"/>
              <a:gd name="connsiteY20" fmla="*/ 917945 h 1422769"/>
              <a:gd name="connsiteX21" fmla="*/ 535026 w 614570"/>
              <a:gd name="connsiteY21" fmla="*/ 883019 h 1422769"/>
              <a:gd name="connsiteX22" fmla="*/ 525501 w 614570"/>
              <a:gd name="connsiteY22" fmla="*/ 829044 h 1422769"/>
              <a:gd name="connsiteX23" fmla="*/ 487401 w 614570"/>
              <a:gd name="connsiteY23" fmla="*/ 813169 h 1422769"/>
              <a:gd name="connsiteX24" fmla="*/ 465176 w 614570"/>
              <a:gd name="connsiteY24" fmla="*/ 756019 h 1422769"/>
              <a:gd name="connsiteX25" fmla="*/ 481051 w 614570"/>
              <a:gd name="connsiteY25" fmla="*/ 705220 h 1422769"/>
              <a:gd name="connsiteX26" fmla="*/ 468351 w 614570"/>
              <a:gd name="connsiteY26" fmla="*/ 670294 h 1422769"/>
              <a:gd name="connsiteX27" fmla="*/ 379451 w 614570"/>
              <a:gd name="connsiteY27" fmla="*/ 644895 h 1422769"/>
              <a:gd name="connsiteX28" fmla="*/ 347701 w 614570"/>
              <a:gd name="connsiteY28" fmla="*/ 609969 h 1422769"/>
              <a:gd name="connsiteX29" fmla="*/ 315951 w 614570"/>
              <a:gd name="connsiteY29" fmla="*/ 540119 h 1422769"/>
              <a:gd name="connsiteX30" fmla="*/ 306426 w 614570"/>
              <a:gd name="connsiteY30" fmla="*/ 467094 h 1422769"/>
              <a:gd name="connsiteX31" fmla="*/ 360401 w 614570"/>
              <a:gd name="connsiteY31" fmla="*/ 409945 h 1422769"/>
              <a:gd name="connsiteX32" fmla="*/ 388976 w 614570"/>
              <a:gd name="connsiteY32" fmla="*/ 394069 h 1422769"/>
              <a:gd name="connsiteX33" fmla="*/ 392151 w 614570"/>
              <a:gd name="connsiteY33" fmla="*/ 317869 h 1422769"/>
              <a:gd name="connsiteX34" fmla="*/ 439776 w 614570"/>
              <a:gd name="connsiteY34" fmla="*/ 257544 h 1422769"/>
              <a:gd name="connsiteX35" fmla="*/ 423901 w 614570"/>
              <a:gd name="connsiteY35" fmla="*/ 203569 h 1422769"/>
              <a:gd name="connsiteX36" fmla="*/ 487401 w 614570"/>
              <a:gd name="connsiteY36" fmla="*/ 130544 h 1422769"/>
              <a:gd name="connsiteX37" fmla="*/ 547726 w 614570"/>
              <a:gd name="connsiteY37" fmla="*/ 67044 h 1422769"/>
              <a:gd name="connsiteX38" fmla="*/ 557251 w 614570"/>
              <a:gd name="connsiteY38" fmla="*/ 369 h 1422769"/>
              <a:gd name="connsiteX39" fmla="*/ 471526 w 614570"/>
              <a:gd name="connsiteY39" fmla="*/ 41644 h 1422769"/>
              <a:gd name="connsiteX40" fmla="*/ 354051 w 614570"/>
              <a:gd name="connsiteY40" fmla="*/ 73394 h 1422769"/>
              <a:gd name="connsiteX41" fmla="*/ 303251 w 614570"/>
              <a:gd name="connsiteY41" fmla="*/ 114669 h 1422769"/>
              <a:gd name="connsiteX42" fmla="*/ 242926 w 614570"/>
              <a:gd name="connsiteY42" fmla="*/ 130544 h 1422769"/>
              <a:gd name="connsiteX43" fmla="*/ 169901 w 614570"/>
              <a:gd name="connsiteY43" fmla="*/ 194044 h 1422769"/>
              <a:gd name="connsiteX44" fmla="*/ 154026 w 614570"/>
              <a:gd name="connsiteY44" fmla="*/ 257544 h 1422769"/>
              <a:gd name="connsiteX45" fmla="*/ 150851 w 614570"/>
              <a:gd name="connsiteY45" fmla="*/ 267069 h 1422769"/>
              <a:gd name="connsiteX46" fmla="*/ 157201 w 614570"/>
              <a:gd name="connsiteY46" fmla="*/ 368669 h 1422769"/>
              <a:gd name="connsiteX47" fmla="*/ 160376 w 614570"/>
              <a:gd name="connsiteY47" fmla="*/ 384544 h 1422769"/>
              <a:gd name="connsiteX48" fmla="*/ 166726 w 614570"/>
              <a:gd name="connsiteY48" fmla="*/ 514719 h 1422769"/>
              <a:gd name="connsiteX49" fmla="*/ 169901 w 614570"/>
              <a:gd name="connsiteY49" fmla="*/ 536944 h 1422769"/>
              <a:gd name="connsiteX50" fmla="*/ 176251 w 614570"/>
              <a:gd name="connsiteY50" fmla="*/ 559169 h 1422769"/>
              <a:gd name="connsiteX51" fmla="*/ 182601 w 614570"/>
              <a:gd name="connsiteY51" fmla="*/ 584569 h 1422769"/>
              <a:gd name="connsiteX52" fmla="*/ 185776 w 614570"/>
              <a:gd name="connsiteY52" fmla="*/ 597269 h 1422769"/>
              <a:gd name="connsiteX53" fmla="*/ 182601 w 614570"/>
              <a:gd name="connsiteY53" fmla="*/ 644894 h 1422769"/>
              <a:gd name="connsiteX54" fmla="*/ 176251 w 614570"/>
              <a:gd name="connsiteY54" fmla="*/ 657594 h 1422769"/>
              <a:gd name="connsiteX55" fmla="*/ 160376 w 614570"/>
              <a:gd name="connsiteY55" fmla="*/ 695694 h 1422769"/>
              <a:gd name="connsiteX56" fmla="*/ 150851 w 614570"/>
              <a:gd name="connsiteY56" fmla="*/ 717919 h 1422769"/>
              <a:gd name="connsiteX57" fmla="*/ 141326 w 614570"/>
              <a:gd name="connsiteY57" fmla="*/ 743319 h 1422769"/>
              <a:gd name="connsiteX58" fmla="*/ 134976 w 614570"/>
              <a:gd name="connsiteY58" fmla="*/ 781419 h 1422769"/>
              <a:gd name="connsiteX59" fmla="*/ 128626 w 614570"/>
              <a:gd name="connsiteY59" fmla="*/ 806819 h 1422769"/>
              <a:gd name="connsiteX60" fmla="*/ 125451 w 614570"/>
              <a:gd name="connsiteY60" fmla="*/ 822694 h 1422769"/>
              <a:gd name="connsiteX61" fmla="*/ 119101 w 614570"/>
              <a:gd name="connsiteY61" fmla="*/ 844919 h 1422769"/>
              <a:gd name="connsiteX62" fmla="*/ 112751 w 614570"/>
              <a:gd name="connsiteY62" fmla="*/ 873494 h 1422769"/>
              <a:gd name="connsiteX63" fmla="*/ 109576 w 614570"/>
              <a:gd name="connsiteY63" fmla="*/ 895719 h 1422769"/>
              <a:gd name="connsiteX64" fmla="*/ 103226 w 614570"/>
              <a:gd name="connsiteY64" fmla="*/ 933819 h 1422769"/>
              <a:gd name="connsiteX65" fmla="*/ 96876 w 614570"/>
              <a:gd name="connsiteY65" fmla="*/ 978269 h 1422769"/>
              <a:gd name="connsiteX66" fmla="*/ 87351 w 614570"/>
              <a:gd name="connsiteY66" fmla="*/ 1000494 h 1422769"/>
              <a:gd name="connsiteX67" fmla="*/ 84176 w 614570"/>
              <a:gd name="connsiteY67" fmla="*/ 1016369 h 1422769"/>
              <a:gd name="connsiteX68" fmla="*/ 74651 w 614570"/>
              <a:gd name="connsiteY68" fmla="*/ 1041769 h 1422769"/>
              <a:gd name="connsiteX69" fmla="*/ 61951 w 614570"/>
              <a:gd name="connsiteY69" fmla="*/ 1089394 h 1422769"/>
              <a:gd name="connsiteX70" fmla="*/ 58776 w 614570"/>
              <a:gd name="connsiteY70" fmla="*/ 1105269 h 1422769"/>
              <a:gd name="connsiteX71" fmla="*/ 39726 w 614570"/>
              <a:gd name="connsiteY71" fmla="*/ 1152894 h 1422769"/>
              <a:gd name="connsiteX72" fmla="*/ 27026 w 614570"/>
              <a:gd name="connsiteY72" fmla="*/ 1178294 h 1422769"/>
              <a:gd name="connsiteX73" fmla="*/ 20676 w 614570"/>
              <a:gd name="connsiteY73" fmla="*/ 1200519 h 1422769"/>
              <a:gd name="connsiteX74" fmla="*/ 17501 w 614570"/>
              <a:gd name="connsiteY74" fmla="*/ 1210044 h 1422769"/>
              <a:gd name="connsiteX75" fmla="*/ 11151 w 614570"/>
              <a:gd name="connsiteY75" fmla="*/ 1219569 h 1422769"/>
              <a:gd name="connsiteX76" fmla="*/ 4801 w 614570"/>
              <a:gd name="connsiteY76" fmla="*/ 1381494 h 1422769"/>
              <a:gd name="connsiteX77" fmla="*/ 14326 w 614570"/>
              <a:gd name="connsiteY77" fmla="*/ 1416419 h 1422769"/>
              <a:gd name="connsiteX78" fmla="*/ 36551 w 614570"/>
              <a:gd name="connsiteY78" fmla="*/ 1416419 h 1422769"/>
              <a:gd name="connsiteX0" fmla="*/ 36551 w 614570"/>
              <a:gd name="connsiteY0" fmla="*/ 1416419 h 1422769"/>
              <a:gd name="connsiteX1" fmla="*/ 52426 w 614570"/>
              <a:gd name="connsiteY1" fmla="*/ 1413244 h 1422769"/>
              <a:gd name="connsiteX2" fmla="*/ 61951 w 614570"/>
              <a:gd name="connsiteY2" fmla="*/ 1419594 h 1422769"/>
              <a:gd name="connsiteX3" fmla="*/ 74651 w 614570"/>
              <a:gd name="connsiteY3" fmla="*/ 1422769 h 1422769"/>
              <a:gd name="connsiteX4" fmla="*/ 109576 w 614570"/>
              <a:gd name="connsiteY4" fmla="*/ 1416419 h 1422769"/>
              <a:gd name="connsiteX5" fmla="*/ 119101 w 614570"/>
              <a:gd name="connsiteY5" fmla="*/ 1410069 h 1422769"/>
              <a:gd name="connsiteX6" fmla="*/ 131801 w 614570"/>
              <a:gd name="connsiteY6" fmla="*/ 1403719 h 1422769"/>
              <a:gd name="connsiteX7" fmla="*/ 141326 w 614570"/>
              <a:gd name="connsiteY7" fmla="*/ 1400544 h 1422769"/>
              <a:gd name="connsiteX8" fmla="*/ 173076 w 614570"/>
              <a:gd name="connsiteY8" fmla="*/ 1381494 h 1422769"/>
              <a:gd name="connsiteX9" fmla="*/ 185776 w 614570"/>
              <a:gd name="connsiteY9" fmla="*/ 1378319 h 1422769"/>
              <a:gd name="connsiteX10" fmla="*/ 284201 w 614570"/>
              <a:gd name="connsiteY10" fmla="*/ 1352919 h 1422769"/>
              <a:gd name="connsiteX11" fmla="*/ 474701 w 614570"/>
              <a:gd name="connsiteY11" fmla="*/ 1308469 h 1422769"/>
              <a:gd name="connsiteX12" fmla="*/ 592176 w 614570"/>
              <a:gd name="connsiteY12" fmla="*/ 1286244 h 1422769"/>
              <a:gd name="connsiteX13" fmla="*/ 582651 w 614570"/>
              <a:gd name="connsiteY13" fmla="*/ 1251319 h 1422769"/>
              <a:gd name="connsiteX14" fmla="*/ 582651 w 614570"/>
              <a:gd name="connsiteY14" fmla="*/ 1203694 h 1422769"/>
              <a:gd name="connsiteX15" fmla="*/ 614401 w 614570"/>
              <a:gd name="connsiteY15" fmla="*/ 1181469 h 1422769"/>
              <a:gd name="connsiteX16" fmla="*/ 566776 w 614570"/>
              <a:gd name="connsiteY16" fmla="*/ 1146545 h 1422769"/>
              <a:gd name="connsiteX17" fmla="*/ 519151 w 614570"/>
              <a:gd name="connsiteY17" fmla="*/ 1137019 h 1422769"/>
              <a:gd name="connsiteX18" fmla="*/ 538201 w 614570"/>
              <a:gd name="connsiteY18" fmla="*/ 1063994 h 1422769"/>
              <a:gd name="connsiteX19" fmla="*/ 560426 w 614570"/>
              <a:gd name="connsiteY19" fmla="*/ 1000495 h 1422769"/>
              <a:gd name="connsiteX20" fmla="*/ 528676 w 614570"/>
              <a:gd name="connsiteY20" fmla="*/ 917945 h 1422769"/>
              <a:gd name="connsiteX21" fmla="*/ 535026 w 614570"/>
              <a:gd name="connsiteY21" fmla="*/ 883019 h 1422769"/>
              <a:gd name="connsiteX22" fmla="*/ 525501 w 614570"/>
              <a:gd name="connsiteY22" fmla="*/ 829044 h 1422769"/>
              <a:gd name="connsiteX23" fmla="*/ 487401 w 614570"/>
              <a:gd name="connsiteY23" fmla="*/ 813169 h 1422769"/>
              <a:gd name="connsiteX24" fmla="*/ 465176 w 614570"/>
              <a:gd name="connsiteY24" fmla="*/ 756019 h 1422769"/>
              <a:gd name="connsiteX25" fmla="*/ 481051 w 614570"/>
              <a:gd name="connsiteY25" fmla="*/ 705220 h 1422769"/>
              <a:gd name="connsiteX26" fmla="*/ 468351 w 614570"/>
              <a:gd name="connsiteY26" fmla="*/ 670294 h 1422769"/>
              <a:gd name="connsiteX27" fmla="*/ 379451 w 614570"/>
              <a:gd name="connsiteY27" fmla="*/ 644895 h 1422769"/>
              <a:gd name="connsiteX28" fmla="*/ 347701 w 614570"/>
              <a:gd name="connsiteY28" fmla="*/ 609969 h 1422769"/>
              <a:gd name="connsiteX29" fmla="*/ 315951 w 614570"/>
              <a:gd name="connsiteY29" fmla="*/ 540119 h 1422769"/>
              <a:gd name="connsiteX30" fmla="*/ 306426 w 614570"/>
              <a:gd name="connsiteY30" fmla="*/ 467094 h 1422769"/>
              <a:gd name="connsiteX31" fmla="*/ 360401 w 614570"/>
              <a:gd name="connsiteY31" fmla="*/ 409945 h 1422769"/>
              <a:gd name="connsiteX32" fmla="*/ 388976 w 614570"/>
              <a:gd name="connsiteY32" fmla="*/ 394069 h 1422769"/>
              <a:gd name="connsiteX33" fmla="*/ 392151 w 614570"/>
              <a:gd name="connsiteY33" fmla="*/ 317869 h 1422769"/>
              <a:gd name="connsiteX34" fmla="*/ 439776 w 614570"/>
              <a:gd name="connsiteY34" fmla="*/ 257544 h 1422769"/>
              <a:gd name="connsiteX35" fmla="*/ 423901 w 614570"/>
              <a:gd name="connsiteY35" fmla="*/ 203569 h 1422769"/>
              <a:gd name="connsiteX36" fmla="*/ 487401 w 614570"/>
              <a:gd name="connsiteY36" fmla="*/ 130544 h 1422769"/>
              <a:gd name="connsiteX37" fmla="*/ 547726 w 614570"/>
              <a:gd name="connsiteY37" fmla="*/ 67044 h 1422769"/>
              <a:gd name="connsiteX38" fmla="*/ 557251 w 614570"/>
              <a:gd name="connsiteY38" fmla="*/ 369 h 1422769"/>
              <a:gd name="connsiteX39" fmla="*/ 471526 w 614570"/>
              <a:gd name="connsiteY39" fmla="*/ 41644 h 1422769"/>
              <a:gd name="connsiteX40" fmla="*/ 354051 w 614570"/>
              <a:gd name="connsiteY40" fmla="*/ 73394 h 1422769"/>
              <a:gd name="connsiteX41" fmla="*/ 303251 w 614570"/>
              <a:gd name="connsiteY41" fmla="*/ 114669 h 1422769"/>
              <a:gd name="connsiteX42" fmla="*/ 242926 w 614570"/>
              <a:gd name="connsiteY42" fmla="*/ 130544 h 1422769"/>
              <a:gd name="connsiteX43" fmla="*/ 169901 w 614570"/>
              <a:gd name="connsiteY43" fmla="*/ 194044 h 1422769"/>
              <a:gd name="connsiteX44" fmla="*/ 154026 w 614570"/>
              <a:gd name="connsiteY44" fmla="*/ 257544 h 1422769"/>
              <a:gd name="connsiteX45" fmla="*/ 150851 w 614570"/>
              <a:gd name="connsiteY45" fmla="*/ 267069 h 1422769"/>
              <a:gd name="connsiteX46" fmla="*/ 157201 w 614570"/>
              <a:gd name="connsiteY46" fmla="*/ 368669 h 1422769"/>
              <a:gd name="connsiteX47" fmla="*/ 160376 w 614570"/>
              <a:gd name="connsiteY47" fmla="*/ 384544 h 1422769"/>
              <a:gd name="connsiteX48" fmla="*/ 166726 w 614570"/>
              <a:gd name="connsiteY48" fmla="*/ 514719 h 1422769"/>
              <a:gd name="connsiteX49" fmla="*/ 169901 w 614570"/>
              <a:gd name="connsiteY49" fmla="*/ 536944 h 1422769"/>
              <a:gd name="connsiteX50" fmla="*/ 176251 w 614570"/>
              <a:gd name="connsiteY50" fmla="*/ 559169 h 1422769"/>
              <a:gd name="connsiteX51" fmla="*/ 182601 w 614570"/>
              <a:gd name="connsiteY51" fmla="*/ 584569 h 1422769"/>
              <a:gd name="connsiteX52" fmla="*/ 185776 w 614570"/>
              <a:gd name="connsiteY52" fmla="*/ 597269 h 1422769"/>
              <a:gd name="connsiteX53" fmla="*/ 182601 w 614570"/>
              <a:gd name="connsiteY53" fmla="*/ 644894 h 1422769"/>
              <a:gd name="connsiteX54" fmla="*/ 176251 w 614570"/>
              <a:gd name="connsiteY54" fmla="*/ 657594 h 1422769"/>
              <a:gd name="connsiteX55" fmla="*/ 160376 w 614570"/>
              <a:gd name="connsiteY55" fmla="*/ 695694 h 1422769"/>
              <a:gd name="connsiteX56" fmla="*/ 150851 w 614570"/>
              <a:gd name="connsiteY56" fmla="*/ 717919 h 1422769"/>
              <a:gd name="connsiteX57" fmla="*/ 141326 w 614570"/>
              <a:gd name="connsiteY57" fmla="*/ 743319 h 1422769"/>
              <a:gd name="connsiteX58" fmla="*/ 134976 w 614570"/>
              <a:gd name="connsiteY58" fmla="*/ 781419 h 1422769"/>
              <a:gd name="connsiteX59" fmla="*/ 128626 w 614570"/>
              <a:gd name="connsiteY59" fmla="*/ 806819 h 1422769"/>
              <a:gd name="connsiteX60" fmla="*/ 125451 w 614570"/>
              <a:gd name="connsiteY60" fmla="*/ 822694 h 1422769"/>
              <a:gd name="connsiteX61" fmla="*/ 119101 w 614570"/>
              <a:gd name="connsiteY61" fmla="*/ 844919 h 1422769"/>
              <a:gd name="connsiteX62" fmla="*/ 112751 w 614570"/>
              <a:gd name="connsiteY62" fmla="*/ 873494 h 1422769"/>
              <a:gd name="connsiteX63" fmla="*/ 109576 w 614570"/>
              <a:gd name="connsiteY63" fmla="*/ 895719 h 1422769"/>
              <a:gd name="connsiteX64" fmla="*/ 103226 w 614570"/>
              <a:gd name="connsiteY64" fmla="*/ 933819 h 1422769"/>
              <a:gd name="connsiteX65" fmla="*/ 96876 w 614570"/>
              <a:gd name="connsiteY65" fmla="*/ 978269 h 1422769"/>
              <a:gd name="connsiteX66" fmla="*/ 87351 w 614570"/>
              <a:gd name="connsiteY66" fmla="*/ 1000494 h 1422769"/>
              <a:gd name="connsiteX67" fmla="*/ 84176 w 614570"/>
              <a:gd name="connsiteY67" fmla="*/ 1016369 h 1422769"/>
              <a:gd name="connsiteX68" fmla="*/ 74651 w 614570"/>
              <a:gd name="connsiteY68" fmla="*/ 1041769 h 1422769"/>
              <a:gd name="connsiteX69" fmla="*/ 61951 w 614570"/>
              <a:gd name="connsiteY69" fmla="*/ 1089394 h 1422769"/>
              <a:gd name="connsiteX70" fmla="*/ 58776 w 614570"/>
              <a:gd name="connsiteY70" fmla="*/ 1105269 h 1422769"/>
              <a:gd name="connsiteX71" fmla="*/ 39726 w 614570"/>
              <a:gd name="connsiteY71" fmla="*/ 1152894 h 1422769"/>
              <a:gd name="connsiteX72" fmla="*/ 27026 w 614570"/>
              <a:gd name="connsiteY72" fmla="*/ 1178294 h 1422769"/>
              <a:gd name="connsiteX73" fmla="*/ 20676 w 614570"/>
              <a:gd name="connsiteY73" fmla="*/ 1200519 h 1422769"/>
              <a:gd name="connsiteX74" fmla="*/ 17501 w 614570"/>
              <a:gd name="connsiteY74" fmla="*/ 1210044 h 1422769"/>
              <a:gd name="connsiteX75" fmla="*/ 11151 w 614570"/>
              <a:gd name="connsiteY75" fmla="*/ 1219569 h 1422769"/>
              <a:gd name="connsiteX76" fmla="*/ 4801 w 614570"/>
              <a:gd name="connsiteY76" fmla="*/ 1381494 h 1422769"/>
              <a:gd name="connsiteX77" fmla="*/ 14326 w 614570"/>
              <a:gd name="connsiteY77" fmla="*/ 1416419 h 1422769"/>
              <a:gd name="connsiteX78" fmla="*/ 36551 w 614570"/>
              <a:gd name="connsiteY78" fmla="*/ 1416419 h 1422769"/>
              <a:gd name="connsiteX0" fmla="*/ 36551 w 614570"/>
              <a:gd name="connsiteY0" fmla="*/ 1416419 h 1422769"/>
              <a:gd name="connsiteX1" fmla="*/ 52426 w 614570"/>
              <a:gd name="connsiteY1" fmla="*/ 1413244 h 1422769"/>
              <a:gd name="connsiteX2" fmla="*/ 61951 w 614570"/>
              <a:gd name="connsiteY2" fmla="*/ 1419594 h 1422769"/>
              <a:gd name="connsiteX3" fmla="*/ 74651 w 614570"/>
              <a:gd name="connsiteY3" fmla="*/ 1422769 h 1422769"/>
              <a:gd name="connsiteX4" fmla="*/ 109576 w 614570"/>
              <a:gd name="connsiteY4" fmla="*/ 1416419 h 1422769"/>
              <a:gd name="connsiteX5" fmla="*/ 119101 w 614570"/>
              <a:gd name="connsiteY5" fmla="*/ 1410069 h 1422769"/>
              <a:gd name="connsiteX6" fmla="*/ 131801 w 614570"/>
              <a:gd name="connsiteY6" fmla="*/ 1403719 h 1422769"/>
              <a:gd name="connsiteX7" fmla="*/ 141326 w 614570"/>
              <a:gd name="connsiteY7" fmla="*/ 1400544 h 1422769"/>
              <a:gd name="connsiteX8" fmla="*/ 173076 w 614570"/>
              <a:gd name="connsiteY8" fmla="*/ 1381494 h 1422769"/>
              <a:gd name="connsiteX9" fmla="*/ 185776 w 614570"/>
              <a:gd name="connsiteY9" fmla="*/ 1378319 h 1422769"/>
              <a:gd name="connsiteX10" fmla="*/ 284201 w 614570"/>
              <a:gd name="connsiteY10" fmla="*/ 1352919 h 1422769"/>
              <a:gd name="connsiteX11" fmla="*/ 439776 w 614570"/>
              <a:gd name="connsiteY11" fmla="*/ 1324344 h 1422769"/>
              <a:gd name="connsiteX12" fmla="*/ 592176 w 614570"/>
              <a:gd name="connsiteY12" fmla="*/ 1286244 h 1422769"/>
              <a:gd name="connsiteX13" fmla="*/ 582651 w 614570"/>
              <a:gd name="connsiteY13" fmla="*/ 1251319 h 1422769"/>
              <a:gd name="connsiteX14" fmla="*/ 582651 w 614570"/>
              <a:gd name="connsiteY14" fmla="*/ 1203694 h 1422769"/>
              <a:gd name="connsiteX15" fmla="*/ 614401 w 614570"/>
              <a:gd name="connsiteY15" fmla="*/ 1181469 h 1422769"/>
              <a:gd name="connsiteX16" fmla="*/ 566776 w 614570"/>
              <a:gd name="connsiteY16" fmla="*/ 1146545 h 1422769"/>
              <a:gd name="connsiteX17" fmla="*/ 519151 w 614570"/>
              <a:gd name="connsiteY17" fmla="*/ 1137019 h 1422769"/>
              <a:gd name="connsiteX18" fmla="*/ 538201 w 614570"/>
              <a:gd name="connsiteY18" fmla="*/ 1063994 h 1422769"/>
              <a:gd name="connsiteX19" fmla="*/ 560426 w 614570"/>
              <a:gd name="connsiteY19" fmla="*/ 1000495 h 1422769"/>
              <a:gd name="connsiteX20" fmla="*/ 528676 w 614570"/>
              <a:gd name="connsiteY20" fmla="*/ 917945 h 1422769"/>
              <a:gd name="connsiteX21" fmla="*/ 535026 w 614570"/>
              <a:gd name="connsiteY21" fmla="*/ 883019 h 1422769"/>
              <a:gd name="connsiteX22" fmla="*/ 525501 w 614570"/>
              <a:gd name="connsiteY22" fmla="*/ 829044 h 1422769"/>
              <a:gd name="connsiteX23" fmla="*/ 487401 w 614570"/>
              <a:gd name="connsiteY23" fmla="*/ 813169 h 1422769"/>
              <a:gd name="connsiteX24" fmla="*/ 465176 w 614570"/>
              <a:gd name="connsiteY24" fmla="*/ 756019 h 1422769"/>
              <a:gd name="connsiteX25" fmla="*/ 481051 w 614570"/>
              <a:gd name="connsiteY25" fmla="*/ 705220 h 1422769"/>
              <a:gd name="connsiteX26" fmla="*/ 468351 w 614570"/>
              <a:gd name="connsiteY26" fmla="*/ 670294 h 1422769"/>
              <a:gd name="connsiteX27" fmla="*/ 379451 w 614570"/>
              <a:gd name="connsiteY27" fmla="*/ 644895 h 1422769"/>
              <a:gd name="connsiteX28" fmla="*/ 347701 w 614570"/>
              <a:gd name="connsiteY28" fmla="*/ 609969 h 1422769"/>
              <a:gd name="connsiteX29" fmla="*/ 315951 w 614570"/>
              <a:gd name="connsiteY29" fmla="*/ 540119 h 1422769"/>
              <a:gd name="connsiteX30" fmla="*/ 306426 w 614570"/>
              <a:gd name="connsiteY30" fmla="*/ 467094 h 1422769"/>
              <a:gd name="connsiteX31" fmla="*/ 360401 w 614570"/>
              <a:gd name="connsiteY31" fmla="*/ 409945 h 1422769"/>
              <a:gd name="connsiteX32" fmla="*/ 388976 w 614570"/>
              <a:gd name="connsiteY32" fmla="*/ 394069 h 1422769"/>
              <a:gd name="connsiteX33" fmla="*/ 392151 w 614570"/>
              <a:gd name="connsiteY33" fmla="*/ 317869 h 1422769"/>
              <a:gd name="connsiteX34" fmla="*/ 439776 w 614570"/>
              <a:gd name="connsiteY34" fmla="*/ 257544 h 1422769"/>
              <a:gd name="connsiteX35" fmla="*/ 423901 w 614570"/>
              <a:gd name="connsiteY35" fmla="*/ 203569 h 1422769"/>
              <a:gd name="connsiteX36" fmla="*/ 487401 w 614570"/>
              <a:gd name="connsiteY36" fmla="*/ 130544 h 1422769"/>
              <a:gd name="connsiteX37" fmla="*/ 547726 w 614570"/>
              <a:gd name="connsiteY37" fmla="*/ 67044 h 1422769"/>
              <a:gd name="connsiteX38" fmla="*/ 557251 w 614570"/>
              <a:gd name="connsiteY38" fmla="*/ 369 h 1422769"/>
              <a:gd name="connsiteX39" fmla="*/ 471526 w 614570"/>
              <a:gd name="connsiteY39" fmla="*/ 41644 h 1422769"/>
              <a:gd name="connsiteX40" fmla="*/ 354051 w 614570"/>
              <a:gd name="connsiteY40" fmla="*/ 73394 h 1422769"/>
              <a:gd name="connsiteX41" fmla="*/ 303251 w 614570"/>
              <a:gd name="connsiteY41" fmla="*/ 114669 h 1422769"/>
              <a:gd name="connsiteX42" fmla="*/ 242926 w 614570"/>
              <a:gd name="connsiteY42" fmla="*/ 130544 h 1422769"/>
              <a:gd name="connsiteX43" fmla="*/ 169901 w 614570"/>
              <a:gd name="connsiteY43" fmla="*/ 194044 h 1422769"/>
              <a:gd name="connsiteX44" fmla="*/ 154026 w 614570"/>
              <a:gd name="connsiteY44" fmla="*/ 257544 h 1422769"/>
              <a:gd name="connsiteX45" fmla="*/ 150851 w 614570"/>
              <a:gd name="connsiteY45" fmla="*/ 267069 h 1422769"/>
              <a:gd name="connsiteX46" fmla="*/ 157201 w 614570"/>
              <a:gd name="connsiteY46" fmla="*/ 368669 h 1422769"/>
              <a:gd name="connsiteX47" fmla="*/ 160376 w 614570"/>
              <a:gd name="connsiteY47" fmla="*/ 384544 h 1422769"/>
              <a:gd name="connsiteX48" fmla="*/ 166726 w 614570"/>
              <a:gd name="connsiteY48" fmla="*/ 514719 h 1422769"/>
              <a:gd name="connsiteX49" fmla="*/ 169901 w 614570"/>
              <a:gd name="connsiteY49" fmla="*/ 536944 h 1422769"/>
              <a:gd name="connsiteX50" fmla="*/ 176251 w 614570"/>
              <a:gd name="connsiteY50" fmla="*/ 559169 h 1422769"/>
              <a:gd name="connsiteX51" fmla="*/ 182601 w 614570"/>
              <a:gd name="connsiteY51" fmla="*/ 584569 h 1422769"/>
              <a:gd name="connsiteX52" fmla="*/ 185776 w 614570"/>
              <a:gd name="connsiteY52" fmla="*/ 597269 h 1422769"/>
              <a:gd name="connsiteX53" fmla="*/ 182601 w 614570"/>
              <a:gd name="connsiteY53" fmla="*/ 644894 h 1422769"/>
              <a:gd name="connsiteX54" fmla="*/ 176251 w 614570"/>
              <a:gd name="connsiteY54" fmla="*/ 657594 h 1422769"/>
              <a:gd name="connsiteX55" fmla="*/ 160376 w 614570"/>
              <a:gd name="connsiteY55" fmla="*/ 695694 h 1422769"/>
              <a:gd name="connsiteX56" fmla="*/ 150851 w 614570"/>
              <a:gd name="connsiteY56" fmla="*/ 717919 h 1422769"/>
              <a:gd name="connsiteX57" fmla="*/ 141326 w 614570"/>
              <a:gd name="connsiteY57" fmla="*/ 743319 h 1422769"/>
              <a:gd name="connsiteX58" fmla="*/ 134976 w 614570"/>
              <a:gd name="connsiteY58" fmla="*/ 781419 h 1422769"/>
              <a:gd name="connsiteX59" fmla="*/ 128626 w 614570"/>
              <a:gd name="connsiteY59" fmla="*/ 806819 h 1422769"/>
              <a:gd name="connsiteX60" fmla="*/ 125451 w 614570"/>
              <a:gd name="connsiteY60" fmla="*/ 822694 h 1422769"/>
              <a:gd name="connsiteX61" fmla="*/ 119101 w 614570"/>
              <a:gd name="connsiteY61" fmla="*/ 844919 h 1422769"/>
              <a:gd name="connsiteX62" fmla="*/ 112751 w 614570"/>
              <a:gd name="connsiteY62" fmla="*/ 873494 h 1422769"/>
              <a:gd name="connsiteX63" fmla="*/ 109576 w 614570"/>
              <a:gd name="connsiteY63" fmla="*/ 895719 h 1422769"/>
              <a:gd name="connsiteX64" fmla="*/ 103226 w 614570"/>
              <a:gd name="connsiteY64" fmla="*/ 933819 h 1422769"/>
              <a:gd name="connsiteX65" fmla="*/ 96876 w 614570"/>
              <a:gd name="connsiteY65" fmla="*/ 978269 h 1422769"/>
              <a:gd name="connsiteX66" fmla="*/ 87351 w 614570"/>
              <a:gd name="connsiteY66" fmla="*/ 1000494 h 1422769"/>
              <a:gd name="connsiteX67" fmla="*/ 84176 w 614570"/>
              <a:gd name="connsiteY67" fmla="*/ 1016369 h 1422769"/>
              <a:gd name="connsiteX68" fmla="*/ 74651 w 614570"/>
              <a:gd name="connsiteY68" fmla="*/ 1041769 h 1422769"/>
              <a:gd name="connsiteX69" fmla="*/ 61951 w 614570"/>
              <a:gd name="connsiteY69" fmla="*/ 1089394 h 1422769"/>
              <a:gd name="connsiteX70" fmla="*/ 58776 w 614570"/>
              <a:gd name="connsiteY70" fmla="*/ 1105269 h 1422769"/>
              <a:gd name="connsiteX71" fmla="*/ 39726 w 614570"/>
              <a:gd name="connsiteY71" fmla="*/ 1152894 h 1422769"/>
              <a:gd name="connsiteX72" fmla="*/ 27026 w 614570"/>
              <a:gd name="connsiteY72" fmla="*/ 1178294 h 1422769"/>
              <a:gd name="connsiteX73" fmla="*/ 20676 w 614570"/>
              <a:gd name="connsiteY73" fmla="*/ 1200519 h 1422769"/>
              <a:gd name="connsiteX74" fmla="*/ 17501 w 614570"/>
              <a:gd name="connsiteY74" fmla="*/ 1210044 h 1422769"/>
              <a:gd name="connsiteX75" fmla="*/ 11151 w 614570"/>
              <a:gd name="connsiteY75" fmla="*/ 1219569 h 1422769"/>
              <a:gd name="connsiteX76" fmla="*/ 4801 w 614570"/>
              <a:gd name="connsiteY76" fmla="*/ 1381494 h 1422769"/>
              <a:gd name="connsiteX77" fmla="*/ 14326 w 614570"/>
              <a:gd name="connsiteY77" fmla="*/ 1416419 h 1422769"/>
              <a:gd name="connsiteX78" fmla="*/ 36551 w 614570"/>
              <a:gd name="connsiteY78" fmla="*/ 1416419 h 1422769"/>
              <a:gd name="connsiteX0" fmla="*/ 36551 w 614570"/>
              <a:gd name="connsiteY0" fmla="*/ 1416419 h 1422769"/>
              <a:gd name="connsiteX1" fmla="*/ 52426 w 614570"/>
              <a:gd name="connsiteY1" fmla="*/ 1413244 h 1422769"/>
              <a:gd name="connsiteX2" fmla="*/ 61951 w 614570"/>
              <a:gd name="connsiteY2" fmla="*/ 1419594 h 1422769"/>
              <a:gd name="connsiteX3" fmla="*/ 74651 w 614570"/>
              <a:gd name="connsiteY3" fmla="*/ 1422769 h 1422769"/>
              <a:gd name="connsiteX4" fmla="*/ 109576 w 614570"/>
              <a:gd name="connsiteY4" fmla="*/ 1416419 h 1422769"/>
              <a:gd name="connsiteX5" fmla="*/ 119101 w 614570"/>
              <a:gd name="connsiteY5" fmla="*/ 1410069 h 1422769"/>
              <a:gd name="connsiteX6" fmla="*/ 131801 w 614570"/>
              <a:gd name="connsiteY6" fmla="*/ 1403719 h 1422769"/>
              <a:gd name="connsiteX7" fmla="*/ 141326 w 614570"/>
              <a:gd name="connsiteY7" fmla="*/ 1400544 h 1422769"/>
              <a:gd name="connsiteX8" fmla="*/ 185776 w 614570"/>
              <a:gd name="connsiteY8" fmla="*/ 1378319 h 1422769"/>
              <a:gd name="connsiteX9" fmla="*/ 284201 w 614570"/>
              <a:gd name="connsiteY9" fmla="*/ 1352919 h 1422769"/>
              <a:gd name="connsiteX10" fmla="*/ 439776 w 614570"/>
              <a:gd name="connsiteY10" fmla="*/ 1324344 h 1422769"/>
              <a:gd name="connsiteX11" fmla="*/ 592176 w 614570"/>
              <a:gd name="connsiteY11" fmla="*/ 1286244 h 1422769"/>
              <a:gd name="connsiteX12" fmla="*/ 582651 w 614570"/>
              <a:gd name="connsiteY12" fmla="*/ 1251319 h 1422769"/>
              <a:gd name="connsiteX13" fmla="*/ 582651 w 614570"/>
              <a:gd name="connsiteY13" fmla="*/ 1203694 h 1422769"/>
              <a:gd name="connsiteX14" fmla="*/ 614401 w 614570"/>
              <a:gd name="connsiteY14" fmla="*/ 1181469 h 1422769"/>
              <a:gd name="connsiteX15" fmla="*/ 566776 w 614570"/>
              <a:gd name="connsiteY15" fmla="*/ 1146545 h 1422769"/>
              <a:gd name="connsiteX16" fmla="*/ 519151 w 614570"/>
              <a:gd name="connsiteY16" fmla="*/ 1137019 h 1422769"/>
              <a:gd name="connsiteX17" fmla="*/ 538201 w 614570"/>
              <a:gd name="connsiteY17" fmla="*/ 1063994 h 1422769"/>
              <a:gd name="connsiteX18" fmla="*/ 560426 w 614570"/>
              <a:gd name="connsiteY18" fmla="*/ 1000495 h 1422769"/>
              <a:gd name="connsiteX19" fmla="*/ 528676 w 614570"/>
              <a:gd name="connsiteY19" fmla="*/ 917945 h 1422769"/>
              <a:gd name="connsiteX20" fmla="*/ 535026 w 614570"/>
              <a:gd name="connsiteY20" fmla="*/ 883019 h 1422769"/>
              <a:gd name="connsiteX21" fmla="*/ 525501 w 614570"/>
              <a:gd name="connsiteY21" fmla="*/ 829044 h 1422769"/>
              <a:gd name="connsiteX22" fmla="*/ 487401 w 614570"/>
              <a:gd name="connsiteY22" fmla="*/ 813169 h 1422769"/>
              <a:gd name="connsiteX23" fmla="*/ 465176 w 614570"/>
              <a:gd name="connsiteY23" fmla="*/ 756019 h 1422769"/>
              <a:gd name="connsiteX24" fmla="*/ 481051 w 614570"/>
              <a:gd name="connsiteY24" fmla="*/ 705220 h 1422769"/>
              <a:gd name="connsiteX25" fmla="*/ 468351 w 614570"/>
              <a:gd name="connsiteY25" fmla="*/ 670294 h 1422769"/>
              <a:gd name="connsiteX26" fmla="*/ 379451 w 614570"/>
              <a:gd name="connsiteY26" fmla="*/ 644895 h 1422769"/>
              <a:gd name="connsiteX27" fmla="*/ 347701 w 614570"/>
              <a:gd name="connsiteY27" fmla="*/ 609969 h 1422769"/>
              <a:gd name="connsiteX28" fmla="*/ 315951 w 614570"/>
              <a:gd name="connsiteY28" fmla="*/ 540119 h 1422769"/>
              <a:gd name="connsiteX29" fmla="*/ 306426 w 614570"/>
              <a:gd name="connsiteY29" fmla="*/ 467094 h 1422769"/>
              <a:gd name="connsiteX30" fmla="*/ 360401 w 614570"/>
              <a:gd name="connsiteY30" fmla="*/ 409945 h 1422769"/>
              <a:gd name="connsiteX31" fmla="*/ 388976 w 614570"/>
              <a:gd name="connsiteY31" fmla="*/ 394069 h 1422769"/>
              <a:gd name="connsiteX32" fmla="*/ 392151 w 614570"/>
              <a:gd name="connsiteY32" fmla="*/ 317869 h 1422769"/>
              <a:gd name="connsiteX33" fmla="*/ 439776 w 614570"/>
              <a:gd name="connsiteY33" fmla="*/ 257544 h 1422769"/>
              <a:gd name="connsiteX34" fmla="*/ 423901 w 614570"/>
              <a:gd name="connsiteY34" fmla="*/ 203569 h 1422769"/>
              <a:gd name="connsiteX35" fmla="*/ 487401 w 614570"/>
              <a:gd name="connsiteY35" fmla="*/ 130544 h 1422769"/>
              <a:gd name="connsiteX36" fmla="*/ 547726 w 614570"/>
              <a:gd name="connsiteY36" fmla="*/ 67044 h 1422769"/>
              <a:gd name="connsiteX37" fmla="*/ 557251 w 614570"/>
              <a:gd name="connsiteY37" fmla="*/ 369 h 1422769"/>
              <a:gd name="connsiteX38" fmla="*/ 471526 w 614570"/>
              <a:gd name="connsiteY38" fmla="*/ 41644 h 1422769"/>
              <a:gd name="connsiteX39" fmla="*/ 354051 w 614570"/>
              <a:gd name="connsiteY39" fmla="*/ 73394 h 1422769"/>
              <a:gd name="connsiteX40" fmla="*/ 303251 w 614570"/>
              <a:gd name="connsiteY40" fmla="*/ 114669 h 1422769"/>
              <a:gd name="connsiteX41" fmla="*/ 242926 w 614570"/>
              <a:gd name="connsiteY41" fmla="*/ 130544 h 1422769"/>
              <a:gd name="connsiteX42" fmla="*/ 169901 w 614570"/>
              <a:gd name="connsiteY42" fmla="*/ 194044 h 1422769"/>
              <a:gd name="connsiteX43" fmla="*/ 154026 w 614570"/>
              <a:gd name="connsiteY43" fmla="*/ 257544 h 1422769"/>
              <a:gd name="connsiteX44" fmla="*/ 150851 w 614570"/>
              <a:gd name="connsiteY44" fmla="*/ 267069 h 1422769"/>
              <a:gd name="connsiteX45" fmla="*/ 157201 w 614570"/>
              <a:gd name="connsiteY45" fmla="*/ 368669 h 1422769"/>
              <a:gd name="connsiteX46" fmla="*/ 160376 w 614570"/>
              <a:gd name="connsiteY46" fmla="*/ 384544 h 1422769"/>
              <a:gd name="connsiteX47" fmla="*/ 166726 w 614570"/>
              <a:gd name="connsiteY47" fmla="*/ 514719 h 1422769"/>
              <a:gd name="connsiteX48" fmla="*/ 169901 w 614570"/>
              <a:gd name="connsiteY48" fmla="*/ 536944 h 1422769"/>
              <a:gd name="connsiteX49" fmla="*/ 176251 w 614570"/>
              <a:gd name="connsiteY49" fmla="*/ 559169 h 1422769"/>
              <a:gd name="connsiteX50" fmla="*/ 182601 w 614570"/>
              <a:gd name="connsiteY50" fmla="*/ 584569 h 1422769"/>
              <a:gd name="connsiteX51" fmla="*/ 185776 w 614570"/>
              <a:gd name="connsiteY51" fmla="*/ 597269 h 1422769"/>
              <a:gd name="connsiteX52" fmla="*/ 182601 w 614570"/>
              <a:gd name="connsiteY52" fmla="*/ 644894 h 1422769"/>
              <a:gd name="connsiteX53" fmla="*/ 176251 w 614570"/>
              <a:gd name="connsiteY53" fmla="*/ 657594 h 1422769"/>
              <a:gd name="connsiteX54" fmla="*/ 160376 w 614570"/>
              <a:gd name="connsiteY54" fmla="*/ 695694 h 1422769"/>
              <a:gd name="connsiteX55" fmla="*/ 150851 w 614570"/>
              <a:gd name="connsiteY55" fmla="*/ 717919 h 1422769"/>
              <a:gd name="connsiteX56" fmla="*/ 141326 w 614570"/>
              <a:gd name="connsiteY56" fmla="*/ 743319 h 1422769"/>
              <a:gd name="connsiteX57" fmla="*/ 134976 w 614570"/>
              <a:gd name="connsiteY57" fmla="*/ 781419 h 1422769"/>
              <a:gd name="connsiteX58" fmla="*/ 128626 w 614570"/>
              <a:gd name="connsiteY58" fmla="*/ 806819 h 1422769"/>
              <a:gd name="connsiteX59" fmla="*/ 125451 w 614570"/>
              <a:gd name="connsiteY59" fmla="*/ 822694 h 1422769"/>
              <a:gd name="connsiteX60" fmla="*/ 119101 w 614570"/>
              <a:gd name="connsiteY60" fmla="*/ 844919 h 1422769"/>
              <a:gd name="connsiteX61" fmla="*/ 112751 w 614570"/>
              <a:gd name="connsiteY61" fmla="*/ 873494 h 1422769"/>
              <a:gd name="connsiteX62" fmla="*/ 109576 w 614570"/>
              <a:gd name="connsiteY62" fmla="*/ 895719 h 1422769"/>
              <a:gd name="connsiteX63" fmla="*/ 103226 w 614570"/>
              <a:gd name="connsiteY63" fmla="*/ 933819 h 1422769"/>
              <a:gd name="connsiteX64" fmla="*/ 96876 w 614570"/>
              <a:gd name="connsiteY64" fmla="*/ 978269 h 1422769"/>
              <a:gd name="connsiteX65" fmla="*/ 87351 w 614570"/>
              <a:gd name="connsiteY65" fmla="*/ 1000494 h 1422769"/>
              <a:gd name="connsiteX66" fmla="*/ 84176 w 614570"/>
              <a:gd name="connsiteY66" fmla="*/ 1016369 h 1422769"/>
              <a:gd name="connsiteX67" fmla="*/ 74651 w 614570"/>
              <a:gd name="connsiteY67" fmla="*/ 1041769 h 1422769"/>
              <a:gd name="connsiteX68" fmla="*/ 61951 w 614570"/>
              <a:gd name="connsiteY68" fmla="*/ 1089394 h 1422769"/>
              <a:gd name="connsiteX69" fmla="*/ 58776 w 614570"/>
              <a:gd name="connsiteY69" fmla="*/ 1105269 h 1422769"/>
              <a:gd name="connsiteX70" fmla="*/ 39726 w 614570"/>
              <a:gd name="connsiteY70" fmla="*/ 1152894 h 1422769"/>
              <a:gd name="connsiteX71" fmla="*/ 27026 w 614570"/>
              <a:gd name="connsiteY71" fmla="*/ 1178294 h 1422769"/>
              <a:gd name="connsiteX72" fmla="*/ 20676 w 614570"/>
              <a:gd name="connsiteY72" fmla="*/ 1200519 h 1422769"/>
              <a:gd name="connsiteX73" fmla="*/ 17501 w 614570"/>
              <a:gd name="connsiteY73" fmla="*/ 1210044 h 1422769"/>
              <a:gd name="connsiteX74" fmla="*/ 11151 w 614570"/>
              <a:gd name="connsiteY74" fmla="*/ 1219569 h 1422769"/>
              <a:gd name="connsiteX75" fmla="*/ 4801 w 614570"/>
              <a:gd name="connsiteY75" fmla="*/ 1381494 h 1422769"/>
              <a:gd name="connsiteX76" fmla="*/ 14326 w 614570"/>
              <a:gd name="connsiteY76" fmla="*/ 1416419 h 1422769"/>
              <a:gd name="connsiteX77" fmla="*/ 36551 w 614570"/>
              <a:gd name="connsiteY77" fmla="*/ 1416419 h 1422769"/>
              <a:gd name="connsiteX0" fmla="*/ 36551 w 614570"/>
              <a:gd name="connsiteY0" fmla="*/ 1416419 h 1422769"/>
              <a:gd name="connsiteX1" fmla="*/ 52426 w 614570"/>
              <a:gd name="connsiteY1" fmla="*/ 1413244 h 1422769"/>
              <a:gd name="connsiteX2" fmla="*/ 61951 w 614570"/>
              <a:gd name="connsiteY2" fmla="*/ 1419594 h 1422769"/>
              <a:gd name="connsiteX3" fmla="*/ 74651 w 614570"/>
              <a:gd name="connsiteY3" fmla="*/ 1422769 h 1422769"/>
              <a:gd name="connsiteX4" fmla="*/ 109576 w 614570"/>
              <a:gd name="connsiteY4" fmla="*/ 1416419 h 1422769"/>
              <a:gd name="connsiteX5" fmla="*/ 119101 w 614570"/>
              <a:gd name="connsiteY5" fmla="*/ 1410069 h 1422769"/>
              <a:gd name="connsiteX6" fmla="*/ 131801 w 614570"/>
              <a:gd name="connsiteY6" fmla="*/ 1403719 h 1422769"/>
              <a:gd name="connsiteX7" fmla="*/ 185776 w 614570"/>
              <a:gd name="connsiteY7" fmla="*/ 1378319 h 1422769"/>
              <a:gd name="connsiteX8" fmla="*/ 284201 w 614570"/>
              <a:gd name="connsiteY8" fmla="*/ 1352919 h 1422769"/>
              <a:gd name="connsiteX9" fmla="*/ 439776 w 614570"/>
              <a:gd name="connsiteY9" fmla="*/ 1324344 h 1422769"/>
              <a:gd name="connsiteX10" fmla="*/ 592176 w 614570"/>
              <a:gd name="connsiteY10" fmla="*/ 1286244 h 1422769"/>
              <a:gd name="connsiteX11" fmla="*/ 582651 w 614570"/>
              <a:gd name="connsiteY11" fmla="*/ 1251319 h 1422769"/>
              <a:gd name="connsiteX12" fmla="*/ 582651 w 614570"/>
              <a:gd name="connsiteY12" fmla="*/ 1203694 h 1422769"/>
              <a:gd name="connsiteX13" fmla="*/ 614401 w 614570"/>
              <a:gd name="connsiteY13" fmla="*/ 1181469 h 1422769"/>
              <a:gd name="connsiteX14" fmla="*/ 566776 w 614570"/>
              <a:gd name="connsiteY14" fmla="*/ 1146545 h 1422769"/>
              <a:gd name="connsiteX15" fmla="*/ 519151 w 614570"/>
              <a:gd name="connsiteY15" fmla="*/ 1137019 h 1422769"/>
              <a:gd name="connsiteX16" fmla="*/ 538201 w 614570"/>
              <a:gd name="connsiteY16" fmla="*/ 1063994 h 1422769"/>
              <a:gd name="connsiteX17" fmla="*/ 560426 w 614570"/>
              <a:gd name="connsiteY17" fmla="*/ 1000495 h 1422769"/>
              <a:gd name="connsiteX18" fmla="*/ 528676 w 614570"/>
              <a:gd name="connsiteY18" fmla="*/ 917945 h 1422769"/>
              <a:gd name="connsiteX19" fmla="*/ 535026 w 614570"/>
              <a:gd name="connsiteY19" fmla="*/ 883019 h 1422769"/>
              <a:gd name="connsiteX20" fmla="*/ 525501 w 614570"/>
              <a:gd name="connsiteY20" fmla="*/ 829044 h 1422769"/>
              <a:gd name="connsiteX21" fmla="*/ 487401 w 614570"/>
              <a:gd name="connsiteY21" fmla="*/ 813169 h 1422769"/>
              <a:gd name="connsiteX22" fmla="*/ 465176 w 614570"/>
              <a:gd name="connsiteY22" fmla="*/ 756019 h 1422769"/>
              <a:gd name="connsiteX23" fmla="*/ 481051 w 614570"/>
              <a:gd name="connsiteY23" fmla="*/ 705220 h 1422769"/>
              <a:gd name="connsiteX24" fmla="*/ 468351 w 614570"/>
              <a:gd name="connsiteY24" fmla="*/ 670294 h 1422769"/>
              <a:gd name="connsiteX25" fmla="*/ 379451 w 614570"/>
              <a:gd name="connsiteY25" fmla="*/ 644895 h 1422769"/>
              <a:gd name="connsiteX26" fmla="*/ 347701 w 614570"/>
              <a:gd name="connsiteY26" fmla="*/ 609969 h 1422769"/>
              <a:gd name="connsiteX27" fmla="*/ 315951 w 614570"/>
              <a:gd name="connsiteY27" fmla="*/ 540119 h 1422769"/>
              <a:gd name="connsiteX28" fmla="*/ 306426 w 614570"/>
              <a:gd name="connsiteY28" fmla="*/ 467094 h 1422769"/>
              <a:gd name="connsiteX29" fmla="*/ 360401 w 614570"/>
              <a:gd name="connsiteY29" fmla="*/ 409945 h 1422769"/>
              <a:gd name="connsiteX30" fmla="*/ 388976 w 614570"/>
              <a:gd name="connsiteY30" fmla="*/ 394069 h 1422769"/>
              <a:gd name="connsiteX31" fmla="*/ 392151 w 614570"/>
              <a:gd name="connsiteY31" fmla="*/ 317869 h 1422769"/>
              <a:gd name="connsiteX32" fmla="*/ 439776 w 614570"/>
              <a:gd name="connsiteY32" fmla="*/ 257544 h 1422769"/>
              <a:gd name="connsiteX33" fmla="*/ 423901 w 614570"/>
              <a:gd name="connsiteY33" fmla="*/ 203569 h 1422769"/>
              <a:gd name="connsiteX34" fmla="*/ 487401 w 614570"/>
              <a:gd name="connsiteY34" fmla="*/ 130544 h 1422769"/>
              <a:gd name="connsiteX35" fmla="*/ 547726 w 614570"/>
              <a:gd name="connsiteY35" fmla="*/ 67044 h 1422769"/>
              <a:gd name="connsiteX36" fmla="*/ 557251 w 614570"/>
              <a:gd name="connsiteY36" fmla="*/ 369 h 1422769"/>
              <a:gd name="connsiteX37" fmla="*/ 471526 w 614570"/>
              <a:gd name="connsiteY37" fmla="*/ 41644 h 1422769"/>
              <a:gd name="connsiteX38" fmla="*/ 354051 w 614570"/>
              <a:gd name="connsiteY38" fmla="*/ 73394 h 1422769"/>
              <a:gd name="connsiteX39" fmla="*/ 303251 w 614570"/>
              <a:gd name="connsiteY39" fmla="*/ 114669 h 1422769"/>
              <a:gd name="connsiteX40" fmla="*/ 242926 w 614570"/>
              <a:gd name="connsiteY40" fmla="*/ 130544 h 1422769"/>
              <a:gd name="connsiteX41" fmla="*/ 169901 w 614570"/>
              <a:gd name="connsiteY41" fmla="*/ 194044 h 1422769"/>
              <a:gd name="connsiteX42" fmla="*/ 154026 w 614570"/>
              <a:gd name="connsiteY42" fmla="*/ 257544 h 1422769"/>
              <a:gd name="connsiteX43" fmla="*/ 150851 w 614570"/>
              <a:gd name="connsiteY43" fmla="*/ 267069 h 1422769"/>
              <a:gd name="connsiteX44" fmla="*/ 157201 w 614570"/>
              <a:gd name="connsiteY44" fmla="*/ 368669 h 1422769"/>
              <a:gd name="connsiteX45" fmla="*/ 160376 w 614570"/>
              <a:gd name="connsiteY45" fmla="*/ 384544 h 1422769"/>
              <a:gd name="connsiteX46" fmla="*/ 166726 w 614570"/>
              <a:gd name="connsiteY46" fmla="*/ 514719 h 1422769"/>
              <a:gd name="connsiteX47" fmla="*/ 169901 w 614570"/>
              <a:gd name="connsiteY47" fmla="*/ 536944 h 1422769"/>
              <a:gd name="connsiteX48" fmla="*/ 176251 w 614570"/>
              <a:gd name="connsiteY48" fmla="*/ 559169 h 1422769"/>
              <a:gd name="connsiteX49" fmla="*/ 182601 w 614570"/>
              <a:gd name="connsiteY49" fmla="*/ 584569 h 1422769"/>
              <a:gd name="connsiteX50" fmla="*/ 185776 w 614570"/>
              <a:gd name="connsiteY50" fmla="*/ 597269 h 1422769"/>
              <a:gd name="connsiteX51" fmla="*/ 182601 w 614570"/>
              <a:gd name="connsiteY51" fmla="*/ 644894 h 1422769"/>
              <a:gd name="connsiteX52" fmla="*/ 176251 w 614570"/>
              <a:gd name="connsiteY52" fmla="*/ 657594 h 1422769"/>
              <a:gd name="connsiteX53" fmla="*/ 160376 w 614570"/>
              <a:gd name="connsiteY53" fmla="*/ 695694 h 1422769"/>
              <a:gd name="connsiteX54" fmla="*/ 150851 w 614570"/>
              <a:gd name="connsiteY54" fmla="*/ 717919 h 1422769"/>
              <a:gd name="connsiteX55" fmla="*/ 141326 w 614570"/>
              <a:gd name="connsiteY55" fmla="*/ 743319 h 1422769"/>
              <a:gd name="connsiteX56" fmla="*/ 134976 w 614570"/>
              <a:gd name="connsiteY56" fmla="*/ 781419 h 1422769"/>
              <a:gd name="connsiteX57" fmla="*/ 128626 w 614570"/>
              <a:gd name="connsiteY57" fmla="*/ 806819 h 1422769"/>
              <a:gd name="connsiteX58" fmla="*/ 125451 w 614570"/>
              <a:gd name="connsiteY58" fmla="*/ 822694 h 1422769"/>
              <a:gd name="connsiteX59" fmla="*/ 119101 w 614570"/>
              <a:gd name="connsiteY59" fmla="*/ 844919 h 1422769"/>
              <a:gd name="connsiteX60" fmla="*/ 112751 w 614570"/>
              <a:gd name="connsiteY60" fmla="*/ 873494 h 1422769"/>
              <a:gd name="connsiteX61" fmla="*/ 109576 w 614570"/>
              <a:gd name="connsiteY61" fmla="*/ 895719 h 1422769"/>
              <a:gd name="connsiteX62" fmla="*/ 103226 w 614570"/>
              <a:gd name="connsiteY62" fmla="*/ 933819 h 1422769"/>
              <a:gd name="connsiteX63" fmla="*/ 96876 w 614570"/>
              <a:gd name="connsiteY63" fmla="*/ 978269 h 1422769"/>
              <a:gd name="connsiteX64" fmla="*/ 87351 w 614570"/>
              <a:gd name="connsiteY64" fmla="*/ 1000494 h 1422769"/>
              <a:gd name="connsiteX65" fmla="*/ 84176 w 614570"/>
              <a:gd name="connsiteY65" fmla="*/ 1016369 h 1422769"/>
              <a:gd name="connsiteX66" fmla="*/ 74651 w 614570"/>
              <a:gd name="connsiteY66" fmla="*/ 1041769 h 1422769"/>
              <a:gd name="connsiteX67" fmla="*/ 61951 w 614570"/>
              <a:gd name="connsiteY67" fmla="*/ 1089394 h 1422769"/>
              <a:gd name="connsiteX68" fmla="*/ 58776 w 614570"/>
              <a:gd name="connsiteY68" fmla="*/ 1105269 h 1422769"/>
              <a:gd name="connsiteX69" fmla="*/ 39726 w 614570"/>
              <a:gd name="connsiteY69" fmla="*/ 1152894 h 1422769"/>
              <a:gd name="connsiteX70" fmla="*/ 27026 w 614570"/>
              <a:gd name="connsiteY70" fmla="*/ 1178294 h 1422769"/>
              <a:gd name="connsiteX71" fmla="*/ 20676 w 614570"/>
              <a:gd name="connsiteY71" fmla="*/ 1200519 h 1422769"/>
              <a:gd name="connsiteX72" fmla="*/ 17501 w 614570"/>
              <a:gd name="connsiteY72" fmla="*/ 1210044 h 1422769"/>
              <a:gd name="connsiteX73" fmla="*/ 11151 w 614570"/>
              <a:gd name="connsiteY73" fmla="*/ 1219569 h 1422769"/>
              <a:gd name="connsiteX74" fmla="*/ 4801 w 614570"/>
              <a:gd name="connsiteY74" fmla="*/ 1381494 h 1422769"/>
              <a:gd name="connsiteX75" fmla="*/ 14326 w 614570"/>
              <a:gd name="connsiteY75" fmla="*/ 1416419 h 1422769"/>
              <a:gd name="connsiteX76" fmla="*/ 36551 w 614570"/>
              <a:gd name="connsiteY76" fmla="*/ 1416419 h 1422769"/>
              <a:gd name="connsiteX0" fmla="*/ 36551 w 614570"/>
              <a:gd name="connsiteY0" fmla="*/ 1416419 h 1422769"/>
              <a:gd name="connsiteX1" fmla="*/ 52426 w 614570"/>
              <a:gd name="connsiteY1" fmla="*/ 1413244 h 1422769"/>
              <a:gd name="connsiteX2" fmla="*/ 61951 w 614570"/>
              <a:gd name="connsiteY2" fmla="*/ 1419594 h 1422769"/>
              <a:gd name="connsiteX3" fmla="*/ 74651 w 614570"/>
              <a:gd name="connsiteY3" fmla="*/ 1422769 h 1422769"/>
              <a:gd name="connsiteX4" fmla="*/ 109576 w 614570"/>
              <a:gd name="connsiteY4" fmla="*/ 1416419 h 1422769"/>
              <a:gd name="connsiteX5" fmla="*/ 119101 w 614570"/>
              <a:gd name="connsiteY5" fmla="*/ 1410069 h 1422769"/>
              <a:gd name="connsiteX6" fmla="*/ 185776 w 614570"/>
              <a:gd name="connsiteY6" fmla="*/ 1378319 h 1422769"/>
              <a:gd name="connsiteX7" fmla="*/ 284201 w 614570"/>
              <a:gd name="connsiteY7" fmla="*/ 1352919 h 1422769"/>
              <a:gd name="connsiteX8" fmla="*/ 439776 w 614570"/>
              <a:gd name="connsiteY8" fmla="*/ 1324344 h 1422769"/>
              <a:gd name="connsiteX9" fmla="*/ 592176 w 614570"/>
              <a:gd name="connsiteY9" fmla="*/ 1286244 h 1422769"/>
              <a:gd name="connsiteX10" fmla="*/ 582651 w 614570"/>
              <a:gd name="connsiteY10" fmla="*/ 1251319 h 1422769"/>
              <a:gd name="connsiteX11" fmla="*/ 582651 w 614570"/>
              <a:gd name="connsiteY11" fmla="*/ 1203694 h 1422769"/>
              <a:gd name="connsiteX12" fmla="*/ 614401 w 614570"/>
              <a:gd name="connsiteY12" fmla="*/ 1181469 h 1422769"/>
              <a:gd name="connsiteX13" fmla="*/ 566776 w 614570"/>
              <a:gd name="connsiteY13" fmla="*/ 1146545 h 1422769"/>
              <a:gd name="connsiteX14" fmla="*/ 519151 w 614570"/>
              <a:gd name="connsiteY14" fmla="*/ 1137019 h 1422769"/>
              <a:gd name="connsiteX15" fmla="*/ 538201 w 614570"/>
              <a:gd name="connsiteY15" fmla="*/ 1063994 h 1422769"/>
              <a:gd name="connsiteX16" fmla="*/ 560426 w 614570"/>
              <a:gd name="connsiteY16" fmla="*/ 1000495 h 1422769"/>
              <a:gd name="connsiteX17" fmla="*/ 528676 w 614570"/>
              <a:gd name="connsiteY17" fmla="*/ 917945 h 1422769"/>
              <a:gd name="connsiteX18" fmla="*/ 535026 w 614570"/>
              <a:gd name="connsiteY18" fmla="*/ 883019 h 1422769"/>
              <a:gd name="connsiteX19" fmla="*/ 525501 w 614570"/>
              <a:gd name="connsiteY19" fmla="*/ 829044 h 1422769"/>
              <a:gd name="connsiteX20" fmla="*/ 487401 w 614570"/>
              <a:gd name="connsiteY20" fmla="*/ 813169 h 1422769"/>
              <a:gd name="connsiteX21" fmla="*/ 465176 w 614570"/>
              <a:gd name="connsiteY21" fmla="*/ 756019 h 1422769"/>
              <a:gd name="connsiteX22" fmla="*/ 481051 w 614570"/>
              <a:gd name="connsiteY22" fmla="*/ 705220 h 1422769"/>
              <a:gd name="connsiteX23" fmla="*/ 468351 w 614570"/>
              <a:gd name="connsiteY23" fmla="*/ 670294 h 1422769"/>
              <a:gd name="connsiteX24" fmla="*/ 379451 w 614570"/>
              <a:gd name="connsiteY24" fmla="*/ 644895 h 1422769"/>
              <a:gd name="connsiteX25" fmla="*/ 347701 w 614570"/>
              <a:gd name="connsiteY25" fmla="*/ 609969 h 1422769"/>
              <a:gd name="connsiteX26" fmla="*/ 315951 w 614570"/>
              <a:gd name="connsiteY26" fmla="*/ 540119 h 1422769"/>
              <a:gd name="connsiteX27" fmla="*/ 306426 w 614570"/>
              <a:gd name="connsiteY27" fmla="*/ 467094 h 1422769"/>
              <a:gd name="connsiteX28" fmla="*/ 360401 w 614570"/>
              <a:gd name="connsiteY28" fmla="*/ 409945 h 1422769"/>
              <a:gd name="connsiteX29" fmla="*/ 388976 w 614570"/>
              <a:gd name="connsiteY29" fmla="*/ 394069 h 1422769"/>
              <a:gd name="connsiteX30" fmla="*/ 392151 w 614570"/>
              <a:gd name="connsiteY30" fmla="*/ 317869 h 1422769"/>
              <a:gd name="connsiteX31" fmla="*/ 439776 w 614570"/>
              <a:gd name="connsiteY31" fmla="*/ 257544 h 1422769"/>
              <a:gd name="connsiteX32" fmla="*/ 423901 w 614570"/>
              <a:gd name="connsiteY32" fmla="*/ 203569 h 1422769"/>
              <a:gd name="connsiteX33" fmla="*/ 487401 w 614570"/>
              <a:gd name="connsiteY33" fmla="*/ 130544 h 1422769"/>
              <a:gd name="connsiteX34" fmla="*/ 547726 w 614570"/>
              <a:gd name="connsiteY34" fmla="*/ 67044 h 1422769"/>
              <a:gd name="connsiteX35" fmla="*/ 557251 w 614570"/>
              <a:gd name="connsiteY35" fmla="*/ 369 h 1422769"/>
              <a:gd name="connsiteX36" fmla="*/ 471526 w 614570"/>
              <a:gd name="connsiteY36" fmla="*/ 41644 h 1422769"/>
              <a:gd name="connsiteX37" fmla="*/ 354051 w 614570"/>
              <a:gd name="connsiteY37" fmla="*/ 73394 h 1422769"/>
              <a:gd name="connsiteX38" fmla="*/ 303251 w 614570"/>
              <a:gd name="connsiteY38" fmla="*/ 114669 h 1422769"/>
              <a:gd name="connsiteX39" fmla="*/ 242926 w 614570"/>
              <a:gd name="connsiteY39" fmla="*/ 130544 h 1422769"/>
              <a:gd name="connsiteX40" fmla="*/ 169901 w 614570"/>
              <a:gd name="connsiteY40" fmla="*/ 194044 h 1422769"/>
              <a:gd name="connsiteX41" fmla="*/ 154026 w 614570"/>
              <a:gd name="connsiteY41" fmla="*/ 257544 h 1422769"/>
              <a:gd name="connsiteX42" fmla="*/ 150851 w 614570"/>
              <a:gd name="connsiteY42" fmla="*/ 267069 h 1422769"/>
              <a:gd name="connsiteX43" fmla="*/ 157201 w 614570"/>
              <a:gd name="connsiteY43" fmla="*/ 368669 h 1422769"/>
              <a:gd name="connsiteX44" fmla="*/ 160376 w 614570"/>
              <a:gd name="connsiteY44" fmla="*/ 384544 h 1422769"/>
              <a:gd name="connsiteX45" fmla="*/ 166726 w 614570"/>
              <a:gd name="connsiteY45" fmla="*/ 514719 h 1422769"/>
              <a:gd name="connsiteX46" fmla="*/ 169901 w 614570"/>
              <a:gd name="connsiteY46" fmla="*/ 536944 h 1422769"/>
              <a:gd name="connsiteX47" fmla="*/ 176251 w 614570"/>
              <a:gd name="connsiteY47" fmla="*/ 559169 h 1422769"/>
              <a:gd name="connsiteX48" fmla="*/ 182601 w 614570"/>
              <a:gd name="connsiteY48" fmla="*/ 584569 h 1422769"/>
              <a:gd name="connsiteX49" fmla="*/ 185776 w 614570"/>
              <a:gd name="connsiteY49" fmla="*/ 597269 h 1422769"/>
              <a:gd name="connsiteX50" fmla="*/ 182601 w 614570"/>
              <a:gd name="connsiteY50" fmla="*/ 644894 h 1422769"/>
              <a:gd name="connsiteX51" fmla="*/ 176251 w 614570"/>
              <a:gd name="connsiteY51" fmla="*/ 657594 h 1422769"/>
              <a:gd name="connsiteX52" fmla="*/ 160376 w 614570"/>
              <a:gd name="connsiteY52" fmla="*/ 695694 h 1422769"/>
              <a:gd name="connsiteX53" fmla="*/ 150851 w 614570"/>
              <a:gd name="connsiteY53" fmla="*/ 717919 h 1422769"/>
              <a:gd name="connsiteX54" fmla="*/ 141326 w 614570"/>
              <a:gd name="connsiteY54" fmla="*/ 743319 h 1422769"/>
              <a:gd name="connsiteX55" fmla="*/ 134976 w 614570"/>
              <a:gd name="connsiteY55" fmla="*/ 781419 h 1422769"/>
              <a:gd name="connsiteX56" fmla="*/ 128626 w 614570"/>
              <a:gd name="connsiteY56" fmla="*/ 806819 h 1422769"/>
              <a:gd name="connsiteX57" fmla="*/ 125451 w 614570"/>
              <a:gd name="connsiteY57" fmla="*/ 822694 h 1422769"/>
              <a:gd name="connsiteX58" fmla="*/ 119101 w 614570"/>
              <a:gd name="connsiteY58" fmla="*/ 844919 h 1422769"/>
              <a:gd name="connsiteX59" fmla="*/ 112751 w 614570"/>
              <a:gd name="connsiteY59" fmla="*/ 873494 h 1422769"/>
              <a:gd name="connsiteX60" fmla="*/ 109576 w 614570"/>
              <a:gd name="connsiteY60" fmla="*/ 895719 h 1422769"/>
              <a:gd name="connsiteX61" fmla="*/ 103226 w 614570"/>
              <a:gd name="connsiteY61" fmla="*/ 933819 h 1422769"/>
              <a:gd name="connsiteX62" fmla="*/ 96876 w 614570"/>
              <a:gd name="connsiteY62" fmla="*/ 978269 h 1422769"/>
              <a:gd name="connsiteX63" fmla="*/ 87351 w 614570"/>
              <a:gd name="connsiteY63" fmla="*/ 1000494 h 1422769"/>
              <a:gd name="connsiteX64" fmla="*/ 84176 w 614570"/>
              <a:gd name="connsiteY64" fmla="*/ 1016369 h 1422769"/>
              <a:gd name="connsiteX65" fmla="*/ 74651 w 614570"/>
              <a:gd name="connsiteY65" fmla="*/ 1041769 h 1422769"/>
              <a:gd name="connsiteX66" fmla="*/ 61951 w 614570"/>
              <a:gd name="connsiteY66" fmla="*/ 1089394 h 1422769"/>
              <a:gd name="connsiteX67" fmla="*/ 58776 w 614570"/>
              <a:gd name="connsiteY67" fmla="*/ 1105269 h 1422769"/>
              <a:gd name="connsiteX68" fmla="*/ 39726 w 614570"/>
              <a:gd name="connsiteY68" fmla="*/ 1152894 h 1422769"/>
              <a:gd name="connsiteX69" fmla="*/ 27026 w 614570"/>
              <a:gd name="connsiteY69" fmla="*/ 1178294 h 1422769"/>
              <a:gd name="connsiteX70" fmla="*/ 20676 w 614570"/>
              <a:gd name="connsiteY70" fmla="*/ 1200519 h 1422769"/>
              <a:gd name="connsiteX71" fmla="*/ 17501 w 614570"/>
              <a:gd name="connsiteY71" fmla="*/ 1210044 h 1422769"/>
              <a:gd name="connsiteX72" fmla="*/ 11151 w 614570"/>
              <a:gd name="connsiteY72" fmla="*/ 1219569 h 1422769"/>
              <a:gd name="connsiteX73" fmla="*/ 4801 w 614570"/>
              <a:gd name="connsiteY73" fmla="*/ 1381494 h 1422769"/>
              <a:gd name="connsiteX74" fmla="*/ 14326 w 614570"/>
              <a:gd name="connsiteY74" fmla="*/ 1416419 h 1422769"/>
              <a:gd name="connsiteX75" fmla="*/ 36551 w 614570"/>
              <a:gd name="connsiteY75" fmla="*/ 1416419 h 1422769"/>
              <a:gd name="connsiteX0" fmla="*/ 36551 w 614570"/>
              <a:gd name="connsiteY0" fmla="*/ 1416419 h 1419676"/>
              <a:gd name="connsiteX1" fmla="*/ 52426 w 614570"/>
              <a:gd name="connsiteY1" fmla="*/ 1413244 h 1419676"/>
              <a:gd name="connsiteX2" fmla="*/ 61951 w 614570"/>
              <a:gd name="connsiteY2" fmla="*/ 1419594 h 1419676"/>
              <a:gd name="connsiteX3" fmla="*/ 109576 w 614570"/>
              <a:gd name="connsiteY3" fmla="*/ 1416419 h 1419676"/>
              <a:gd name="connsiteX4" fmla="*/ 119101 w 614570"/>
              <a:gd name="connsiteY4" fmla="*/ 1410069 h 1419676"/>
              <a:gd name="connsiteX5" fmla="*/ 185776 w 614570"/>
              <a:gd name="connsiteY5" fmla="*/ 1378319 h 1419676"/>
              <a:gd name="connsiteX6" fmla="*/ 284201 w 614570"/>
              <a:gd name="connsiteY6" fmla="*/ 1352919 h 1419676"/>
              <a:gd name="connsiteX7" fmla="*/ 439776 w 614570"/>
              <a:gd name="connsiteY7" fmla="*/ 1324344 h 1419676"/>
              <a:gd name="connsiteX8" fmla="*/ 592176 w 614570"/>
              <a:gd name="connsiteY8" fmla="*/ 1286244 h 1419676"/>
              <a:gd name="connsiteX9" fmla="*/ 582651 w 614570"/>
              <a:gd name="connsiteY9" fmla="*/ 1251319 h 1419676"/>
              <a:gd name="connsiteX10" fmla="*/ 582651 w 614570"/>
              <a:gd name="connsiteY10" fmla="*/ 1203694 h 1419676"/>
              <a:gd name="connsiteX11" fmla="*/ 614401 w 614570"/>
              <a:gd name="connsiteY11" fmla="*/ 1181469 h 1419676"/>
              <a:gd name="connsiteX12" fmla="*/ 566776 w 614570"/>
              <a:gd name="connsiteY12" fmla="*/ 1146545 h 1419676"/>
              <a:gd name="connsiteX13" fmla="*/ 519151 w 614570"/>
              <a:gd name="connsiteY13" fmla="*/ 1137019 h 1419676"/>
              <a:gd name="connsiteX14" fmla="*/ 538201 w 614570"/>
              <a:gd name="connsiteY14" fmla="*/ 1063994 h 1419676"/>
              <a:gd name="connsiteX15" fmla="*/ 560426 w 614570"/>
              <a:gd name="connsiteY15" fmla="*/ 1000495 h 1419676"/>
              <a:gd name="connsiteX16" fmla="*/ 528676 w 614570"/>
              <a:gd name="connsiteY16" fmla="*/ 917945 h 1419676"/>
              <a:gd name="connsiteX17" fmla="*/ 535026 w 614570"/>
              <a:gd name="connsiteY17" fmla="*/ 883019 h 1419676"/>
              <a:gd name="connsiteX18" fmla="*/ 525501 w 614570"/>
              <a:gd name="connsiteY18" fmla="*/ 829044 h 1419676"/>
              <a:gd name="connsiteX19" fmla="*/ 487401 w 614570"/>
              <a:gd name="connsiteY19" fmla="*/ 813169 h 1419676"/>
              <a:gd name="connsiteX20" fmla="*/ 465176 w 614570"/>
              <a:gd name="connsiteY20" fmla="*/ 756019 h 1419676"/>
              <a:gd name="connsiteX21" fmla="*/ 481051 w 614570"/>
              <a:gd name="connsiteY21" fmla="*/ 705220 h 1419676"/>
              <a:gd name="connsiteX22" fmla="*/ 468351 w 614570"/>
              <a:gd name="connsiteY22" fmla="*/ 670294 h 1419676"/>
              <a:gd name="connsiteX23" fmla="*/ 379451 w 614570"/>
              <a:gd name="connsiteY23" fmla="*/ 644895 h 1419676"/>
              <a:gd name="connsiteX24" fmla="*/ 347701 w 614570"/>
              <a:gd name="connsiteY24" fmla="*/ 609969 h 1419676"/>
              <a:gd name="connsiteX25" fmla="*/ 315951 w 614570"/>
              <a:gd name="connsiteY25" fmla="*/ 540119 h 1419676"/>
              <a:gd name="connsiteX26" fmla="*/ 306426 w 614570"/>
              <a:gd name="connsiteY26" fmla="*/ 467094 h 1419676"/>
              <a:gd name="connsiteX27" fmla="*/ 360401 w 614570"/>
              <a:gd name="connsiteY27" fmla="*/ 409945 h 1419676"/>
              <a:gd name="connsiteX28" fmla="*/ 388976 w 614570"/>
              <a:gd name="connsiteY28" fmla="*/ 394069 h 1419676"/>
              <a:gd name="connsiteX29" fmla="*/ 392151 w 614570"/>
              <a:gd name="connsiteY29" fmla="*/ 317869 h 1419676"/>
              <a:gd name="connsiteX30" fmla="*/ 439776 w 614570"/>
              <a:gd name="connsiteY30" fmla="*/ 257544 h 1419676"/>
              <a:gd name="connsiteX31" fmla="*/ 423901 w 614570"/>
              <a:gd name="connsiteY31" fmla="*/ 203569 h 1419676"/>
              <a:gd name="connsiteX32" fmla="*/ 487401 w 614570"/>
              <a:gd name="connsiteY32" fmla="*/ 130544 h 1419676"/>
              <a:gd name="connsiteX33" fmla="*/ 547726 w 614570"/>
              <a:gd name="connsiteY33" fmla="*/ 67044 h 1419676"/>
              <a:gd name="connsiteX34" fmla="*/ 557251 w 614570"/>
              <a:gd name="connsiteY34" fmla="*/ 369 h 1419676"/>
              <a:gd name="connsiteX35" fmla="*/ 471526 w 614570"/>
              <a:gd name="connsiteY35" fmla="*/ 41644 h 1419676"/>
              <a:gd name="connsiteX36" fmla="*/ 354051 w 614570"/>
              <a:gd name="connsiteY36" fmla="*/ 73394 h 1419676"/>
              <a:gd name="connsiteX37" fmla="*/ 303251 w 614570"/>
              <a:gd name="connsiteY37" fmla="*/ 114669 h 1419676"/>
              <a:gd name="connsiteX38" fmla="*/ 242926 w 614570"/>
              <a:gd name="connsiteY38" fmla="*/ 130544 h 1419676"/>
              <a:gd name="connsiteX39" fmla="*/ 169901 w 614570"/>
              <a:gd name="connsiteY39" fmla="*/ 194044 h 1419676"/>
              <a:gd name="connsiteX40" fmla="*/ 154026 w 614570"/>
              <a:gd name="connsiteY40" fmla="*/ 257544 h 1419676"/>
              <a:gd name="connsiteX41" fmla="*/ 150851 w 614570"/>
              <a:gd name="connsiteY41" fmla="*/ 267069 h 1419676"/>
              <a:gd name="connsiteX42" fmla="*/ 157201 w 614570"/>
              <a:gd name="connsiteY42" fmla="*/ 368669 h 1419676"/>
              <a:gd name="connsiteX43" fmla="*/ 160376 w 614570"/>
              <a:gd name="connsiteY43" fmla="*/ 384544 h 1419676"/>
              <a:gd name="connsiteX44" fmla="*/ 166726 w 614570"/>
              <a:gd name="connsiteY44" fmla="*/ 514719 h 1419676"/>
              <a:gd name="connsiteX45" fmla="*/ 169901 w 614570"/>
              <a:gd name="connsiteY45" fmla="*/ 536944 h 1419676"/>
              <a:gd name="connsiteX46" fmla="*/ 176251 w 614570"/>
              <a:gd name="connsiteY46" fmla="*/ 559169 h 1419676"/>
              <a:gd name="connsiteX47" fmla="*/ 182601 w 614570"/>
              <a:gd name="connsiteY47" fmla="*/ 584569 h 1419676"/>
              <a:gd name="connsiteX48" fmla="*/ 185776 w 614570"/>
              <a:gd name="connsiteY48" fmla="*/ 597269 h 1419676"/>
              <a:gd name="connsiteX49" fmla="*/ 182601 w 614570"/>
              <a:gd name="connsiteY49" fmla="*/ 644894 h 1419676"/>
              <a:gd name="connsiteX50" fmla="*/ 176251 w 614570"/>
              <a:gd name="connsiteY50" fmla="*/ 657594 h 1419676"/>
              <a:gd name="connsiteX51" fmla="*/ 160376 w 614570"/>
              <a:gd name="connsiteY51" fmla="*/ 695694 h 1419676"/>
              <a:gd name="connsiteX52" fmla="*/ 150851 w 614570"/>
              <a:gd name="connsiteY52" fmla="*/ 717919 h 1419676"/>
              <a:gd name="connsiteX53" fmla="*/ 141326 w 614570"/>
              <a:gd name="connsiteY53" fmla="*/ 743319 h 1419676"/>
              <a:gd name="connsiteX54" fmla="*/ 134976 w 614570"/>
              <a:gd name="connsiteY54" fmla="*/ 781419 h 1419676"/>
              <a:gd name="connsiteX55" fmla="*/ 128626 w 614570"/>
              <a:gd name="connsiteY55" fmla="*/ 806819 h 1419676"/>
              <a:gd name="connsiteX56" fmla="*/ 125451 w 614570"/>
              <a:gd name="connsiteY56" fmla="*/ 822694 h 1419676"/>
              <a:gd name="connsiteX57" fmla="*/ 119101 w 614570"/>
              <a:gd name="connsiteY57" fmla="*/ 844919 h 1419676"/>
              <a:gd name="connsiteX58" fmla="*/ 112751 w 614570"/>
              <a:gd name="connsiteY58" fmla="*/ 873494 h 1419676"/>
              <a:gd name="connsiteX59" fmla="*/ 109576 w 614570"/>
              <a:gd name="connsiteY59" fmla="*/ 895719 h 1419676"/>
              <a:gd name="connsiteX60" fmla="*/ 103226 w 614570"/>
              <a:gd name="connsiteY60" fmla="*/ 933819 h 1419676"/>
              <a:gd name="connsiteX61" fmla="*/ 96876 w 614570"/>
              <a:gd name="connsiteY61" fmla="*/ 978269 h 1419676"/>
              <a:gd name="connsiteX62" fmla="*/ 87351 w 614570"/>
              <a:gd name="connsiteY62" fmla="*/ 1000494 h 1419676"/>
              <a:gd name="connsiteX63" fmla="*/ 84176 w 614570"/>
              <a:gd name="connsiteY63" fmla="*/ 1016369 h 1419676"/>
              <a:gd name="connsiteX64" fmla="*/ 74651 w 614570"/>
              <a:gd name="connsiteY64" fmla="*/ 1041769 h 1419676"/>
              <a:gd name="connsiteX65" fmla="*/ 61951 w 614570"/>
              <a:gd name="connsiteY65" fmla="*/ 1089394 h 1419676"/>
              <a:gd name="connsiteX66" fmla="*/ 58776 w 614570"/>
              <a:gd name="connsiteY66" fmla="*/ 1105269 h 1419676"/>
              <a:gd name="connsiteX67" fmla="*/ 39726 w 614570"/>
              <a:gd name="connsiteY67" fmla="*/ 1152894 h 1419676"/>
              <a:gd name="connsiteX68" fmla="*/ 27026 w 614570"/>
              <a:gd name="connsiteY68" fmla="*/ 1178294 h 1419676"/>
              <a:gd name="connsiteX69" fmla="*/ 20676 w 614570"/>
              <a:gd name="connsiteY69" fmla="*/ 1200519 h 1419676"/>
              <a:gd name="connsiteX70" fmla="*/ 17501 w 614570"/>
              <a:gd name="connsiteY70" fmla="*/ 1210044 h 1419676"/>
              <a:gd name="connsiteX71" fmla="*/ 11151 w 614570"/>
              <a:gd name="connsiteY71" fmla="*/ 1219569 h 1419676"/>
              <a:gd name="connsiteX72" fmla="*/ 4801 w 614570"/>
              <a:gd name="connsiteY72" fmla="*/ 1381494 h 1419676"/>
              <a:gd name="connsiteX73" fmla="*/ 14326 w 614570"/>
              <a:gd name="connsiteY73" fmla="*/ 1416419 h 1419676"/>
              <a:gd name="connsiteX74" fmla="*/ 36551 w 614570"/>
              <a:gd name="connsiteY74" fmla="*/ 1416419 h 1419676"/>
              <a:gd name="connsiteX0" fmla="*/ 14326 w 614570"/>
              <a:gd name="connsiteY0" fmla="*/ 1416419 h 1419676"/>
              <a:gd name="connsiteX1" fmla="*/ 52426 w 614570"/>
              <a:gd name="connsiteY1" fmla="*/ 1413244 h 1419676"/>
              <a:gd name="connsiteX2" fmla="*/ 61951 w 614570"/>
              <a:gd name="connsiteY2" fmla="*/ 1419594 h 1419676"/>
              <a:gd name="connsiteX3" fmla="*/ 109576 w 614570"/>
              <a:gd name="connsiteY3" fmla="*/ 1416419 h 1419676"/>
              <a:gd name="connsiteX4" fmla="*/ 119101 w 614570"/>
              <a:gd name="connsiteY4" fmla="*/ 1410069 h 1419676"/>
              <a:gd name="connsiteX5" fmla="*/ 185776 w 614570"/>
              <a:gd name="connsiteY5" fmla="*/ 1378319 h 1419676"/>
              <a:gd name="connsiteX6" fmla="*/ 284201 w 614570"/>
              <a:gd name="connsiteY6" fmla="*/ 1352919 h 1419676"/>
              <a:gd name="connsiteX7" fmla="*/ 439776 w 614570"/>
              <a:gd name="connsiteY7" fmla="*/ 1324344 h 1419676"/>
              <a:gd name="connsiteX8" fmla="*/ 592176 w 614570"/>
              <a:gd name="connsiteY8" fmla="*/ 1286244 h 1419676"/>
              <a:gd name="connsiteX9" fmla="*/ 582651 w 614570"/>
              <a:gd name="connsiteY9" fmla="*/ 1251319 h 1419676"/>
              <a:gd name="connsiteX10" fmla="*/ 582651 w 614570"/>
              <a:gd name="connsiteY10" fmla="*/ 1203694 h 1419676"/>
              <a:gd name="connsiteX11" fmla="*/ 614401 w 614570"/>
              <a:gd name="connsiteY11" fmla="*/ 1181469 h 1419676"/>
              <a:gd name="connsiteX12" fmla="*/ 566776 w 614570"/>
              <a:gd name="connsiteY12" fmla="*/ 1146545 h 1419676"/>
              <a:gd name="connsiteX13" fmla="*/ 519151 w 614570"/>
              <a:gd name="connsiteY13" fmla="*/ 1137019 h 1419676"/>
              <a:gd name="connsiteX14" fmla="*/ 538201 w 614570"/>
              <a:gd name="connsiteY14" fmla="*/ 1063994 h 1419676"/>
              <a:gd name="connsiteX15" fmla="*/ 560426 w 614570"/>
              <a:gd name="connsiteY15" fmla="*/ 1000495 h 1419676"/>
              <a:gd name="connsiteX16" fmla="*/ 528676 w 614570"/>
              <a:gd name="connsiteY16" fmla="*/ 917945 h 1419676"/>
              <a:gd name="connsiteX17" fmla="*/ 535026 w 614570"/>
              <a:gd name="connsiteY17" fmla="*/ 883019 h 1419676"/>
              <a:gd name="connsiteX18" fmla="*/ 525501 w 614570"/>
              <a:gd name="connsiteY18" fmla="*/ 829044 h 1419676"/>
              <a:gd name="connsiteX19" fmla="*/ 487401 w 614570"/>
              <a:gd name="connsiteY19" fmla="*/ 813169 h 1419676"/>
              <a:gd name="connsiteX20" fmla="*/ 465176 w 614570"/>
              <a:gd name="connsiteY20" fmla="*/ 756019 h 1419676"/>
              <a:gd name="connsiteX21" fmla="*/ 481051 w 614570"/>
              <a:gd name="connsiteY21" fmla="*/ 705220 h 1419676"/>
              <a:gd name="connsiteX22" fmla="*/ 468351 w 614570"/>
              <a:gd name="connsiteY22" fmla="*/ 670294 h 1419676"/>
              <a:gd name="connsiteX23" fmla="*/ 379451 w 614570"/>
              <a:gd name="connsiteY23" fmla="*/ 644895 h 1419676"/>
              <a:gd name="connsiteX24" fmla="*/ 347701 w 614570"/>
              <a:gd name="connsiteY24" fmla="*/ 609969 h 1419676"/>
              <a:gd name="connsiteX25" fmla="*/ 315951 w 614570"/>
              <a:gd name="connsiteY25" fmla="*/ 540119 h 1419676"/>
              <a:gd name="connsiteX26" fmla="*/ 306426 w 614570"/>
              <a:gd name="connsiteY26" fmla="*/ 467094 h 1419676"/>
              <a:gd name="connsiteX27" fmla="*/ 360401 w 614570"/>
              <a:gd name="connsiteY27" fmla="*/ 409945 h 1419676"/>
              <a:gd name="connsiteX28" fmla="*/ 388976 w 614570"/>
              <a:gd name="connsiteY28" fmla="*/ 394069 h 1419676"/>
              <a:gd name="connsiteX29" fmla="*/ 392151 w 614570"/>
              <a:gd name="connsiteY29" fmla="*/ 317869 h 1419676"/>
              <a:gd name="connsiteX30" fmla="*/ 439776 w 614570"/>
              <a:gd name="connsiteY30" fmla="*/ 257544 h 1419676"/>
              <a:gd name="connsiteX31" fmla="*/ 423901 w 614570"/>
              <a:gd name="connsiteY31" fmla="*/ 203569 h 1419676"/>
              <a:gd name="connsiteX32" fmla="*/ 487401 w 614570"/>
              <a:gd name="connsiteY32" fmla="*/ 130544 h 1419676"/>
              <a:gd name="connsiteX33" fmla="*/ 547726 w 614570"/>
              <a:gd name="connsiteY33" fmla="*/ 67044 h 1419676"/>
              <a:gd name="connsiteX34" fmla="*/ 557251 w 614570"/>
              <a:gd name="connsiteY34" fmla="*/ 369 h 1419676"/>
              <a:gd name="connsiteX35" fmla="*/ 471526 w 614570"/>
              <a:gd name="connsiteY35" fmla="*/ 41644 h 1419676"/>
              <a:gd name="connsiteX36" fmla="*/ 354051 w 614570"/>
              <a:gd name="connsiteY36" fmla="*/ 73394 h 1419676"/>
              <a:gd name="connsiteX37" fmla="*/ 303251 w 614570"/>
              <a:gd name="connsiteY37" fmla="*/ 114669 h 1419676"/>
              <a:gd name="connsiteX38" fmla="*/ 242926 w 614570"/>
              <a:gd name="connsiteY38" fmla="*/ 130544 h 1419676"/>
              <a:gd name="connsiteX39" fmla="*/ 169901 w 614570"/>
              <a:gd name="connsiteY39" fmla="*/ 194044 h 1419676"/>
              <a:gd name="connsiteX40" fmla="*/ 154026 w 614570"/>
              <a:gd name="connsiteY40" fmla="*/ 257544 h 1419676"/>
              <a:gd name="connsiteX41" fmla="*/ 150851 w 614570"/>
              <a:gd name="connsiteY41" fmla="*/ 267069 h 1419676"/>
              <a:gd name="connsiteX42" fmla="*/ 157201 w 614570"/>
              <a:gd name="connsiteY42" fmla="*/ 368669 h 1419676"/>
              <a:gd name="connsiteX43" fmla="*/ 160376 w 614570"/>
              <a:gd name="connsiteY43" fmla="*/ 384544 h 1419676"/>
              <a:gd name="connsiteX44" fmla="*/ 166726 w 614570"/>
              <a:gd name="connsiteY44" fmla="*/ 514719 h 1419676"/>
              <a:gd name="connsiteX45" fmla="*/ 169901 w 614570"/>
              <a:gd name="connsiteY45" fmla="*/ 536944 h 1419676"/>
              <a:gd name="connsiteX46" fmla="*/ 176251 w 614570"/>
              <a:gd name="connsiteY46" fmla="*/ 559169 h 1419676"/>
              <a:gd name="connsiteX47" fmla="*/ 182601 w 614570"/>
              <a:gd name="connsiteY47" fmla="*/ 584569 h 1419676"/>
              <a:gd name="connsiteX48" fmla="*/ 185776 w 614570"/>
              <a:gd name="connsiteY48" fmla="*/ 597269 h 1419676"/>
              <a:gd name="connsiteX49" fmla="*/ 182601 w 614570"/>
              <a:gd name="connsiteY49" fmla="*/ 644894 h 1419676"/>
              <a:gd name="connsiteX50" fmla="*/ 176251 w 614570"/>
              <a:gd name="connsiteY50" fmla="*/ 657594 h 1419676"/>
              <a:gd name="connsiteX51" fmla="*/ 160376 w 614570"/>
              <a:gd name="connsiteY51" fmla="*/ 695694 h 1419676"/>
              <a:gd name="connsiteX52" fmla="*/ 150851 w 614570"/>
              <a:gd name="connsiteY52" fmla="*/ 717919 h 1419676"/>
              <a:gd name="connsiteX53" fmla="*/ 141326 w 614570"/>
              <a:gd name="connsiteY53" fmla="*/ 743319 h 1419676"/>
              <a:gd name="connsiteX54" fmla="*/ 134976 w 614570"/>
              <a:gd name="connsiteY54" fmla="*/ 781419 h 1419676"/>
              <a:gd name="connsiteX55" fmla="*/ 128626 w 614570"/>
              <a:gd name="connsiteY55" fmla="*/ 806819 h 1419676"/>
              <a:gd name="connsiteX56" fmla="*/ 125451 w 614570"/>
              <a:gd name="connsiteY56" fmla="*/ 822694 h 1419676"/>
              <a:gd name="connsiteX57" fmla="*/ 119101 w 614570"/>
              <a:gd name="connsiteY57" fmla="*/ 844919 h 1419676"/>
              <a:gd name="connsiteX58" fmla="*/ 112751 w 614570"/>
              <a:gd name="connsiteY58" fmla="*/ 873494 h 1419676"/>
              <a:gd name="connsiteX59" fmla="*/ 109576 w 614570"/>
              <a:gd name="connsiteY59" fmla="*/ 895719 h 1419676"/>
              <a:gd name="connsiteX60" fmla="*/ 103226 w 614570"/>
              <a:gd name="connsiteY60" fmla="*/ 933819 h 1419676"/>
              <a:gd name="connsiteX61" fmla="*/ 96876 w 614570"/>
              <a:gd name="connsiteY61" fmla="*/ 978269 h 1419676"/>
              <a:gd name="connsiteX62" fmla="*/ 87351 w 614570"/>
              <a:gd name="connsiteY62" fmla="*/ 1000494 h 1419676"/>
              <a:gd name="connsiteX63" fmla="*/ 84176 w 614570"/>
              <a:gd name="connsiteY63" fmla="*/ 1016369 h 1419676"/>
              <a:gd name="connsiteX64" fmla="*/ 74651 w 614570"/>
              <a:gd name="connsiteY64" fmla="*/ 1041769 h 1419676"/>
              <a:gd name="connsiteX65" fmla="*/ 61951 w 614570"/>
              <a:gd name="connsiteY65" fmla="*/ 1089394 h 1419676"/>
              <a:gd name="connsiteX66" fmla="*/ 58776 w 614570"/>
              <a:gd name="connsiteY66" fmla="*/ 1105269 h 1419676"/>
              <a:gd name="connsiteX67" fmla="*/ 39726 w 614570"/>
              <a:gd name="connsiteY67" fmla="*/ 1152894 h 1419676"/>
              <a:gd name="connsiteX68" fmla="*/ 27026 w 614570"/>
              <a:gd name="connsiteY68" fmla="*/ 1178294 h 1419676"/>
              <a:gd name="connsiteX69" fmla="*/ 20676 w 614570"/>
              <a:gd name="connsiteY69" fmla="*/ 1200519 h 1419676"/>
              <a:gd name="connsiteX70" fmla="*/ 17501 w 614570"/>
              <a:gd name="connsiteY70" fmla="*/ 1210044 h 1419676"/>
              <a:gd name="connsiteX71" fmla="*/ 11151 w 614570"/>
              <a:gd name="connsiteY71" fmla="*/ 1219569 h 1419676"/>
              <a:gd name="connsiteX72" fmla="*/ 4801 w 614570"/>
              <a:gd name="connsiteY72" fmla="*/ 1381494 h 1419676"/>
              <a:gd name="connsiteX73" fmla="*/ 14326 w 614570"/>
              <a:gd name="connsiteY73" fmla="*/ 1416419 h 1419676"/>
              <a:gd name="connsiteX0" fmla="*/ 14326 w 614570"/>
              <a:gd name="connsiteY0" fmla="*/ 1416419 h 1418159"/>
              <a:gd name="connsiteX1" fmla="*/ 52426 w 614570"/>
              <a:gd name="connsiteY1" fmla="*/ 1413244 h 1418159"/>
              <a:gd name="connsiteX2" fmla="*/ 109576 w 614570"/>
              <a:gd name="connsiteY2" fmla="*/ 1416419 h 1418159"/>
              <a:gd name="connsiteX3" fmla="*/ 119101 w 614570"/>
              <a:gd name="connsiteY3" fmla="*/ 1410069 h 1418159"/>
              <a:gd name="connsiteX4" fmla="*/ 185776 w 614570"/>
              <a:gd name="connsiteY4" fmla="*/ 1378319 h 1418159"/>
              <a:gd name="connsiteX5" fmla="*/ 284201 w 614570"/>
              <a:gd name="connsiteY5" fmla="*/ 1352919 h 1418159"/>
              <a:gd name="connsiteX6" fmla="*/ 439776 w 614570"/>
              <a:gd name="connsiteY6" fmla="*/ 1324344 h 1418159"/>
              <a:gd name="connsiteX7" fmla="*/ 592176 w 614570"/>
              <a:gd name="connsiteY7" fmla="*/ 1286244 h 1418159"/>
              <a:gd name="connsiteX8" fmla="*/ 582651 w 614570"/>
              <a:gd name="connsiteY8" fmla="*/ 1251319 h 1418159"/>
              <a:gd name="connsiteX9" fmla="*/ 582651 w 614570"/>
              <a:gd name="connsiteY9" fmla="*/ 1203694 h 1418159"/>
              <a:gd name="connsiteX10" fmla="*/ 614401 w 614570"/>
              <a:gd name="connsiteY10" fmla="*/ 1181469 h 1418159"/>
              <a:gd name="connsiteX11" fmla="*/ 566776 w 614570"/>
              <a:gd name="connsiteY11" fmla="*/ 1146545 h 1418159"/>
              <a:gd name="connsiteX12" fmla="*/ 519151 w 614570"/>
              <a:gd name="connsiteY12" fmla="*/ 1137019 h 1418159"/>
              <a:gd name="connsiteX13" fmla="*/ 538201 w 614570"/>
              <a:gd name="connsiteY13" fmla="*/ 1063994 h 1418159"/>
              <a:gd name="connsiteX14" fmla="*/ 560426 w 614570"/>
              <a:gd name="connsiteY14" fmla="*/ 1000495 h 1418159"/>
              <a:gd name="connsiteX15" fmla="*/ 528676 w 614570"/>
              <a:gd name="connsiteY15" fmla="*/ 917945 h 1418159"/>
              <a:gd name="connsiteX16" fmla="*/ 535026 w 614570"/>
              <a:gd name="connsiteY16" fmla="*/ 883019 h 1418159"/>
              <a:gd name="connsiteX17" fmla="*/ 525501 w 614570"/>
              <a:gd name="connsiteY17" fmla="*/ 829044 h 1418159"/>
              <a:gd name="connsiteX18" fmla="*/ 487401 w 614570"/>
              <a:gd name="connsiteY18" fmla="*/ 813169 h 1418159"/>
              <a:gd name="connsiteX19" fmla="*/ 465176 w 614570"/>
              <a:gd name="connsiteY19" fmla="*/ 756019 h 1418159"/>
              <a:gd name="connsiteX20" fmla="*/ 481051 w 614570"/>
              <a:gd name="connsiteY20" fmla="*/ 705220 h 1418159"/>
              <a:gd name="connsiteX21" fmla="*/ 468351 w 614570"/>
              <a:gd name="connsiteY21" fmla="*/ 670294 h 1418159"/>
              <a:gd name="connsiteX22" fmla="*/ 379451 w 614570"/>
              <a:gd name="connsiteY22" fmla="*/ 644895 h 1418159"/>
              <a:gd name="connsiteX23" fmla="*/ 347701 w 614570"/>
              <a:gd name="connsiteY23" fmla="*/ 609969 h 1418159"/>
              <a:gd name="connsiteX24" fmla="*/ 315951 w 614570"/>
              <a:gd name="connsiteY24" fmla="*/ 540119 h 1418159"/>
              <a:gd name="connsiteX25" fmla="*/ 306426 w 614570"/>
              <a:gd name="connsiteY25" fmla="*/ 467094 h 1418159"/>
              <a:gd name="connsiteX26" fmla="*/ 360401 w 614570"/>
              <a:gd name="connsiteY26" fmla="*/ 409945 h 1418159"/>
              <a:gd name="connsiteX27" fmla="*/ 388976 w 614570"/>
              <a:gd name="connsiteY27" fmla="*/ 394069 h 1418159"/>
              <a:gd name="connsiteX28" fmla="*/ 392151 w 614570"/>
              <a:gd name="connsiteY28" fmla="*/ 317869 h 1418159"/>
              <a:gd name="connsiteX29" fmla="*/ 439776 w 614570"/>
              <a:gd name="connsiteY29" fmla="*/ 257544 h 1418159"/>
              <a:gd name="connsiteX30" fmla="*/ 423901 w 614570"/>
              <a:gd name="connsiteY30" fmla="*/ 203569 h 1418159"/>
              <a:gd name="connsiteX31" fmla="*/ 487401 w 614570"/>
              <a:gd name="connsiteY31" fmla="*/ 130544 h 1418159"/>
              <a:gd name="connsiteX32" fmla="*/ 547726 w 614570"/>
              <a:gd name="connsiteY32" fmla="*/ 67044 h 1418159"/>
              <a:gd name="connsiteX33" fmla="*/ 557251 w 614570"/>
              <a:gd name="connsiteY33" fmla="*/ 369 h 1418159"/>
              <a:gd name="connsiteX34" fmla="*/ 471526 w 614570"/>
              <a:gd name="connsiteY34" fmla="*/ 41644 h 1418159"/>
              <a:gd name="connsiteX35" fmla="*/ 354051 w 614570"/>
              <a:gd name="connsiteY35" fmla="*/ 73394 h 1418159"/>
              <a:gd name="connsiteX36" fmla="*/ 303251 w 614570"/>
              <a:gd name="connsiteY36" fmla="*/ 114669 h 1418159"/>
              <a:gd name="connsiteX37" fmla="*/ 242926 w 614570"/>
              <a:gd name="connsiteY37" fmla="*/ 130544 h 1418159"/>
              <a:gd name="connsiteX38" fmla="*/ 169901 w 614570"/>
              <a:gd name="connsiteY38" fmla="*/ 194044 h 1418159"/>
              <a:gd name="connsiteX39" fmla="*/ 154026 w 614570"/>
              <a:gd name="connsiteY39" fmla="*/ 257544 h 1418159"/>
              <a:gd name="connsiteX40" fmla="*/ 150851 w 614570"/>
              <a:gd name="connsiteY40" fmla="*/ 267069 h 1418159"/>
              <a:gd name="connsiteX41" fmla="*/ 157201 w 614570"/>
              <a:gd name="connsiteY41" fmla="*/ 368669 h 1418159"/>
              <a:gd name="connsiteX42" fmla="*/ 160376 w 614570"/>
              <a:gd name="connsiteY42" fmla="*/ 384544 h 1418159"/>
              <a:gd name="connsiteX43" fmla="*/ 166726 w 614570"/>
              <a:gd name="connsiteY43" fmla="*/ 514719 h 1418159"/>
              <a:gd name="connsiteX44" fmla="*/ 169901 w 614570"/>
              <a:gd name="connsiteY44" fmla="*/ 536944 h 1418159"/>
              <a:gd name="connsiteX45" fmla="*/ 176251 w 614570"/>
              <a:gd name="connsiteY45" fmla="*/ 559169 h 1418159"/>
              <a:gd name="connsiteX46" fmla="*/ 182601 w 614570"/>
              <a:gd name="connsiteY46" fmla="*/ 584569 h 1418159"/>
              <a:gd name="connsiteX47" fmla="*/ 185776 w 614570"/>
              <a:gd name="connsiteY47" fmla="*/ 597269 h 1418159"/>
              <a:gd name="connsiteX48" fmla="*/ 182601 w 614570"/>
              <a:gd name="connsiteY48" fmla="*/ 644894 h 1418159"/>
              <a:gd name="connsiteX49" fmla="*/ 176251 w 614570"/>
              <a:gd name="connsiteY49" fmla="*/ 657594 h 1418159"/>
              <a:gd name="connsiteX50" fmla="*/ 160376 w 614570"/>
              <a:gd name="connsiteY50" fmla="*/ 695694 h 1418159"/>
              <a:gd name="connsiteX51" fmla="*/ 150851 w 614570"/>
              <a:gd name="connsiteY51" fmla="*/ 717919 h 1418159"/>
              <a:gd name="connsiteX52" fmla="*/ 141326 w 614570"/>
              <a:gd name="connsiteY52" fmla="*/ 743319 h 1418159"/>
              <a:gd name="connsiteX53" fmla="*/ 134976 w 614570"/>
              <a:gd name="connsiteY53" fmla="*/ 781419 h 1418159"/>
              <a:gd name="connsiteX54" fmla="*/ 128626 w 614570"/>
              <a:gd name="connsiteY54" fmla="*/ 806819 h 1418159"/>
              <a:gd name="connsiteX55" fmla="*/ 125451 w 614570"/>
              <a:gd name="connsiteY55" fmla="*/ 822694 h 1418159"/>
              <a:gd name="connsiteX56" fmla="*/ 119101 w 614570"/>
              <a:gd name="connsiteY56" fmla="*/ 844919 h 1418159"/>
              <a:gd name="connsiteX57" fmla="*/ 112751 w 614570"/>
              <a:gd name="connsiteY57" fmla="*/ 873494 h 1418159"/>
              <a:gd name="connsiteX58" fmla="*/ 109576 w 614570"/>
              <a:gd name="connsiteY58" fmla="*/ 895719 h 1418159"/>
              <a:gd name="connsiteX59" fmla="*/ 103226 w 614570"/>
              <a:gd name="connsiteY59" fmla="*/ 933819 h 1418159"/>
              <a:gd name="connsiteX60" fmla="*/ 96876 w 614570"/>
              <a:gd name="connsiteY60" fmla="*/ 978269 h 1418159"/>
              <a:gd name="connsiteX61" fmla="*/ 87351 w 614570"/>
              <a:gd name="connsiteY61" fmla="*/ 1000494 h 1418159"/>
              <a:gd name="connsiteX62" fmla="*/ 84176 w 614570"/>
              <a:gd name="connsiteY62" fmla="*/ 1016369 h 1418159"/>
              <a:gd name="connsiteX63" fmla="*/ 74651 w 614570"/>
              <a:gd name="connsiteY63" fmla="*/ 1041769 h 1418159"/>
              <a:gd name="connsiteX64" fmla="*/ 61951 w 614570"/>
              <a:gd name="connsiteY64" fmla="*/ 1089394 h 1418159"/>
              <a:gd name="connsiteX65" fmla="*/ 58776 w 614570"/>
              <a:gd name="connsiteY65" fmla="*/ 1105269 h 1418159"/>
              <a:gd name="connsiteX66" fmla="*/ 39726 w 614570"/>
              <a:gd name="connsiteY66" fmla="*/ 1152894 h 1418159"/>
              <a:gd name="connsiteX67" fmla="*/ 27026 w 614570"/>
              <a:gd name="connsiteY67" fmla="*/ 1178294 h 1418159"/>
              <a:gd name="connsiteX68" fmla="*/ 20676 w 614570"/>
              <a:gd name="connsiteY68" fmla="*/ 1200519 h 1418159"/>
              <a:gd name="connsiteX69" fmla="*/ 17501 w 614570"/>
              <a:gd name="connsiteY69" fmla="*/ 1210044 h 1418159"/>
              <a:gd name="connsiteX70" fmla="*/ 11151 w 614570"/>
              <a:gd name="connsiteY70" fmla="*/ 1219569 h 1418159"/>
              <a:gd name="connsiteX71" fmla="*/ 4801 w 614570"/>
              <a:gd name="connsiteY71" fmla="*/ 1381494 h 1418159"/>
              <a:gd name="connsiteX72" fmla="*/ 14326 w 614570"/>
              <a:gd name="connsiteY72" fmla="*/ 1416419 h 1418159"/>
              <a:gd name="connsiteX0" fmla="*/ 14326 w 614570"/>
              <a:gd name="connsiteY0" fmla="*/ 1416419 h 1419257"/>
              <a:gd name="connsiteX1" fmla="*/ 109576 w 614570"/>
              <a:gd name="connsiteY1" fmla="*/ 1416419 h 1419257"/>
              <a:gd name="connsiteX2" fmla="*/ 119101 w 614570"/>
              <a:gd name="connsiteY2" fmla="*/ 1410069 h 1419257"/>
              <a:gd name="connsiteX3" fmla="*/ 185776 w 614570"/>
              <a:gd name="connsiteY3" fmla="*/ 1378319 h 1419257"/>
              <a:gd name="connsiteX4" fmla="*/ 284201 w 614570"/>
              <a:gd name="connsiteY4" fmla="*/ 1352919 h 1419257"/>
              <a:gd name="connsiteX5" fmla="*/ 439776 w 614570"/>
              <a:gd name="connsiteY5" fmla="*/ 1324344 h 1419257"/>
              <a:gd name="connsiteX6" fmla="*/ 592176 w 614570"/>
              <a:gd name="connsiteY6" fmla="*/ 1286244 h 1419257"/>
              <a:gd name="connsiteX7" fmla="*/ 582651 w 614570"/>
              <a:gd name="connsiteY7" fmla="*/ 1251319 h 1419257"/>
              <a:gd name="connsiteX8" fmla="*/ 582651 w 614570"/>
              <a:gd name="connsiteY8" fmla="*/ 1203694 h 1419257"/>
              <a:gd name="connsiteX9" fmla="*/ 614401 w 614570"/>
              <a:gd name="connsiteY9" fmla="*/ 1181469 h 1419257"/>
              <a:gd name="connsiteX10" fmla="*/ 566776 w 614570"/>
              <a:gd name="connsiteY10" fmla="*/ 1146545 h 1419257"/>
              <a:gd name="connsiteX11" fmla="*/ 519151 w 614570"/>
              <a:gd name="connsiteY11" fmla="*/ 1137019 h 1419257"/>
              <a:gd name="connsiteX12" fmla="*/ 538201 w 614570"/>
              <a:gd name="connsiteY12" fmla="*/ 1063994 h 1419257"/>
              <a:gd name="connsiteX13" fmla="*/ 560426 w 614570"/>
              <a:gd name="connsiteY13" fmla="*/ 1000495 h 1419257"/>
              <a:gd name="connsiteX14" fmla="*/ 528676 w 614570"/>
              <a:gd name="connsiteY14" fmla="*/ 917945 h 1419257"/>
              <a:gd name="connsiteX15" fmla="*/ 535026 w 614570"/>
              <a:gd name="connsiteY15" fmla="*/ 883019 h 1419257"/>
              <a:gd name="connsiteX16" fmla="*/ 525501 w 614570"/>
              <a:gd name="connsiteY16" fmla="*/ 829044 h 1419257"/>
              <a:gd name="connsiteX17" fmla="*/ 487401 w 614570"/>
              <a:gd name="connsiteY17" fmla="*/ 813169 h 1419257"/>
              <a:gd name="connsiteX18" fmla="*/ 465176 w 614570"/>
              <a:gd name="connsiteY18" fmla="*/ 756019 h 1419257"/>
              <a:gd name="connsiteX19" fmla="*/ 481051 w 614570"/>
              <a:gd name="connsiteY19" fmla="*/ 705220 h 1419257"/>
              <a:gd name="connsiteX20" fmla="*/ 468351 w 614570"/>
              <a:gd name="connsiteY20" fmla="*/ 670294 h 1419257"/>
              <a:gd name="connsiteX21" fmla="*/ 379451 w 614570"/>
              <a:gd name="connsiteY21" fmla="*/ 644895 h 1419257"/>
              <a:gd name="connsiteX22" fmla="*/ 347701 w 614570"/>
              <a:gd name="connsiteY22" fmla="*/ 609969 h 1419257"/>
              <a:gd name="connsiteX23" fmla="*/ 315951 w 614570"/>
              <a:gd name="connsiteY23" fmla="*/ 540119 h 1419257"/>
              <a:gd name="connsiteX24" fmla="*/ 306426 w 614570"/>
              <a:gd name="connsiteY24" fmla="*/ 467094 h 1419257"/>
              <a:gd name="connsiteX25" fmla="*/ 360401 w 614570"/>
              <a:gd name="connsiteY25" fmla="*/ 409945 h 1419257"/>
              <a:gd name="connsiteX26" fmla="*/ 388976 w 614570"/>
              <a:gd name="connsiteY26" fmla="*/ 394069 h 1419257"/>
              <a:gd name="connsiteX27" fmla="*/ 392151 w 614570"/>
              <a:gd name="connsiteY27" fmla="*/ 317869 h 1419257"/>
              <a:gd name="connsiteX28" fmla="*/ 439776 w 614570"/>
              <a:gd name="connsiteY28" fmla="*/ 257544 h 1419257"/>
              <a:gd name="connsiteX29" fmla="*/ 423901 w 614570"/>
              <a:gd name="connsiteY29" fmla="*/ 203569 h 1419257"/>
              <a:gd name="connsiteX30" fmla="*/ 487401 w 614570"/>
              <a:gd name="connsiteY30" fmla="*/ 130544 h 1419257"/>
              <a:gd name="connsiteX31" fmla="*/ 547726 w 614570"/>
              <a:gd name="connsiteY31" fmla="*/ 67044 h 1419257"/>
              <a:gd name="connsiteX32" fmla="*/ 557251 w 614570"/>
              <a:gd name="connsiteY32" fmla="*/ 369 h 1419257"/>
              <a:gd name="connsiteX33" fmla="*/ 471526 w 614570"/>
              <a:gd name="connsiteY33" fmla="*/ 41644 h 1419257"/>
              <a:gd name="connsiteX34" fmla="*/ 354051 w 614570"/>
              <a:gd name="connsiteY34" fmla="*/ 73394 h 1419257"/>
              <a:gd name="connsiteX35" fmla="*/ 303251 w 614570"/>
              <a:gd name="connsiteY35" fmla="*/ 114669 h 1419257"/>
              <a:gd name="connsiteX36" fmla="*/ 242926 w 614570"/>
              <a:gd name="connsiteY36" fmla="*/ 130544 h 1419257"/>
              <a:gd name="connsiteX37" fmla="*/ 169901 w 614570"/>
              <a:gd name="connsiteY37" fmla="*/ 194044 h 1419257"/>
              <a:gd name="connsiteX38" fmla="*/ 154026 w 614570"/>
              <a:gd name="connsiteY38" fmla="*/ 257544 h 1419257"/>
              <a:gd name="connsiteX39" fmla="*/ 150851 w 614570"/>
              <a:gd name="connsiteY39" fmla="*/ 267069 h 1419257"/>
              <a:gd name="connsiteX40" fmla="*/ 157201 w 614570"/>
              <a:gd name="connsiteY40" fmla="*/ 368669 h 1419257"/>
              <a:gd name="connsiteX41" fmla="*/ 160376 w 614570"/>
              <a:gd name="connsiteY41" fmla="*/ 384544 h 1419257"/>
              <a:gd name="connsiteX42" fmla="*/ 166726 w 614570"/>
              <a:gd name="connsiteY42" fmla="*/ 514719 h 1419257"/>
              <a:gd name="connsiteX43" fmla="*/ 169901 w 614570"/>
              <a:gd name="connsiteY43" fmla="*/ 536944 h 1419257"/>
              <a:gd name="connsiteX44" fmla="*/ 176251 w 614570"/>
              <a:gd name="connsiteY44" fmla="*/ 559169 h 1419257"/>
              <a:gd name="connsiteX45" fmla="*/ 182601 w 614570"/>
              <a:gd name="connsiteY45" fmla="*/ 584569 h 1419257"/>
              <a:gd name="connsiteX46" fmla="*/ 185776 w 614570"/>
              <a:gd name="connsiteY46" fmla="*/ 597269 h 1419257"/>
              <a:gd name="connsiteX47" fmla="*/ 182601 w 614570"/>
              <a:gd name="connsiteY47" fmla="*/ 644894 h 1419257"/>
              <a:gd name="connsiteX48" fmla="*/ 176251 w 614570"/>
              <a:gd name="connsiteY48" fmla="*/ 657594 h 1419257"/>
              <a:gd name="connsiteX49" fmla="*/ 160376 w 614570"/>
              <a:gd name="connsiteY49" fmla="*/ 695694 h 1419257"/>
              <a:gd name="connsiteX50" fmla="*/ 150851 w 614570"/>
              <a:gd name="connsiteY50" fmla="*/ 717919 h 1419257"/>
              <a:gd name="connsiteX51" fmla="*/ 141326 w 614570"/>
              <a:gd name="connsiteY51" fmla="*/ 743319 h 1419257"/>
              <a:gd name="connsiteX52" fmla="*/ 134976 w 614570"/>
              <a:gd name="connsiteY52" fmla="*/ 781419 h 1419257"/>
              <a:gd name="connsiteX53" fmla="*/ 128626 w 614570"/>
              <a:gd name="connsiteY53" fmla="*/ 806819 h 1419257"/>
              <a:gd name="connsiteX54" fmla="*/ 125451 w 614570"/>
              <a:gd name="connsiteY54" fmla="*/ 822694 h 1419257"/>
              <a:gd name="connsiteX55" fmla="*/ 119101 w 614570"/>
              <a:gd name="connsiteY55" fmla="*/ 844919 h 1419257"/>
              <a:gd name="connsiteX56" fmla="*/ 112751 w 614570"/>
              <a:gd name="connsiteY56" fmla="*/ 873494 h 1419257"/>
              <a:gd name="connsiteX57" fmla="*/ 109576 w 614570"/>
              <a:gd name="connsiteY57" fmla="*/ 895719 h 1419257"/>
              <a:gd name="connsiteX58" fmla="*/ 103226 w 614570"/>
              <a:gd name="connsiteY58" fmla="*/ 933819 h 1419257"/>
              <a:gd name="connsiteX59" fmla="*/ 96876 w 614570"/>
              <a:gd name="connsiteY59" fmla="*/ 978269 h 1419257"/>
              <a:gd name="connsiteX60" fmla="*/ 87351 w 614570"/>
              <a:gd name="connsiteY60" fmla="*/ 1000494 h 1419257"/>
              <a:gd name="connsiteX61" fmla="*/ 84176 w 614570"/>
              <a:gd name="connsiteY61" fmla="*/ 1016369 h 1419257"/>
              <a:gd name="connsiteX62" fmla="*/ 74651 w 614570"/>
              <a:gd name="connsiteY62" fmla="*/ 1041769 h 1419257"/>
              <a:gd name="connsiteX63" fmla="*/ 61951 w 614570"/>
              <a:gd name="connsiteY63" fmla="*/ 1089394 h 1419257"/>
              <a:gd name="connsiteX64" fmla="*/ 58776 w 614570"/>
              <a:gd name="connsiteY64" fmla="*/ 1105269 h 1419257"/>
              <a:gd name="connsiteX65" fmla="*/ 39726 w 614570"/>
              <a:gd name="connsiteY65" fmla="*/ 1152894 h 1419257"/>
              <a:gd name="connsiteX66" fmla="*/ 27026 w 614570"/>
              <a:gd name="connsiteY66" fmla="*/ 1178294 h 1419257"/>
              <a:gd name="connsiteX67" fmla="*/ 20676 w 614570"/>
              <a:gd name="connsiteY67" fmla="*/ 1200519 h 1419257"/>
              <a:gd name="connsiteX68" fmla="*/ 17501 w 614570"/>
              <a:gd name="connsiteY68" fmla="*/ 1210044 h 1419257"/>
              <a:gd name="connsiteX69" fmla="*/ 11151 w 614570"/>
              <a:gd name="connsiteY69" fmla="*/ 1219569 h 1419257"/>
              <a:gd name="connsiteX70" fmla="*/ 4801 w 614570"/>
              <a:gd name="connsiteY70" fmla="*/ 1381494 h 1419257"/>
              <a:gd name="connsiteX71" fmla="*/ 14326 w 614570"/>
              <a:gd name="connsiteY71" fmla="*/ 1416419 h 1419257"/>
              <a:gd name="connsiteX0" fmla="*/ 8361 w 608605"/>
              <a:gd name="connsiteY0" fmla="*/ 1416419 h 1431238"/>
              <a:gd name="connsiteX1" fmla="*/ 103611 w 608605"/>
              <a:gd name="connsiteY1" fmla="*/ 1416419 h 1431238"/>
              <a:gd name="connsiteX2" fmla="*/ 113136 w 608605"/>
              <a:gd name="connsiteY2" fmla="*/ 1410069 h 1431238"/>
              <a:gd name="connsiteX3" fmla="*/ 179811 w 608605"/>
              <a:gd name="connsiteY3" fmla="*/ 1378319 h 1431238"/>
              <a:gd name="connsiteX4" fmla="*/ 278236 w 608605"/>
              <a:gd name="connsiteY4" fmla="*/ 1352919 h 1431238"/>
              <a:gd name="connsiteX5" fmla="*/ 433811 w 608605"/>
              <a:gd name="connsiteY5" fmla="*/ 1324344 h 1431238"/>
              <a:gd name="connsiteX6" fmla="*/ 586211 w 608605"/>
              <a:gd name="connsiteY6" fmla="*/ 1286244 h 1431238"/>
              <a:gd name="connsiteX7" fmla="*/ 576686 w 608605"/>
              <a:gd name="connsiteY7" fmla="*/ 1251319 h 1431238"/>
              <a:gd name="connsiteX8" fmla="*/ 576686 w 608605"/>
              <a:gd name="connsiteY8" fmla="*/ 1203694 h 1431238"/>
              <a:gd name="connsiteX9" fmla="*/ 608436 w 608605"/>
              <a:gd name="connsiteY9" fmla="*/ 1181469 h 1431238"/>
              <a:gd name="connsiteX10" fmla="*/ 560811 w 608605"/>
              <a:gd name="connsiteY10" fmla="*/ 1146545 h 1431238"/>
              <a:gd name="connsiteX11" fmla="*/ 513186 w 608605"/>
              <a:gd name="connsiteY11" fmla="*/ 1137019 h 1431238"/>
              <a:gd name="connsiteX12" fmla="*/ 532236 w 608605"/>
              <a:gd name="connsiteY12" fmla="*/ 1063994 h 1431238"/>
              <a:gd name="connsiteX13" fmla="*/ 554461 w 608605"/>
              <a:gd name="connsiteY13" fmla="*/ 1000495 h 1431238"/>
              <a:gd name="connsiteX14" fmla="*/ 522711 w 608605"/>
              <a:gd name="connsiteY14" fmla="*/ 917945 h 1431238"/>
              <a:gd name="connsiteX15" fmla="*/ 529061 w 608605"/>
              <a:gd name="connsiteY15" fmla="*/ 883019 h 1431238"/>
              <a:gd name="connsiteX16" fmla="*/ 519536 w 608605"/>
              <a:gd name="connsiteY16" fmla="*/ 829044 h 1431238"/>
              <a:gd name="connsiteX17" fmla="*/ 481436 w 608605"/>
              <a:gd name="connsiteY17" fmla="*/ 813169 h 1431238"/>
              <a:gd name="connsiteX18" fmla="*/ 459211 w 608605"/>
              <a:gd name="connsiteY18" fmla="*/ 756019 h 1431238"/>
              <a:gd name="connsiteX19" fmla="*/ 475086 w 608605"/>
              <a:gd name="connsiteY19" fmla="*/ 705220 h 1431238"/>
              <a:gd name="connsiteX20" fmla="*/ 462386 w 608605"/>
              <a:gd name="connsiteY20" fmla="*/ 670294 h 1431238"/>
              <a:gd name="connsiteX21" fmla="*/ 373486 w 608605"/>
              <a:gd name="connsiteY21" fmla="*/ 644895 h 1431238"/>
              <a:gd name="connsiteX22" fmla="*/ 341736 w 608605"/>
              <a:gd name="connsiteY22" fmla="*/ 609969 h 1431238"/>
              <a:gd name="connsiteX23" fmla="*/ 309986 w 608605"/>
              <a:gd name="connsiteY23" fmla="*/ 540119 h 1431238"/>
              <a:gd name="connsiteX24" fmla="*/ 300461 w 608605"/>
              <a:gd name="connsiteY24" fmla="*/ 467094 h 1431238"/>
              <a:gd name="connsiteX25" fmla="*/ 354436 w 608605"/>
              <a:gd name="connsiteY25" fmla="*/ 409945 h 1431238"/>
              <a:gd name="connsiteX26" fmla="*/ 383011 w 608605"/>
              <a:gd name="connsiteY26" fmla="*/ 394069 h 1431238"/>
              <a:gd name="connsiteX27" fmla="*/ 386186 w 608605"/>
              <a:gd name="connsiteY27" fmla="*/ 317869 h 1431238"/>
              <a:gd name="connsiteX28" fmla="*/ 433811 w 608605"/>
              <a:gd name="connsiteY28" fmla="*/ 257544 h 1431238"/>
              <a:gd name="connsiteX29" fmla="*/ 417936 w 608605"/>
              <a:gd name="connsiteY29" fmla="*/ 203569 h 1431238"/>
              <a:gd name="connsiteX30" fmla="*/ 481436 w 608605"/>
              <a:gd name="connsiteY30" fmla="*/ 130544 h 1431238"/>
              <a:gd name="connsiteX31" fmla="*/ 541761 w 608605"/>
              <a:gd name="connsiteY31" fmla="*/ 67044 h 1431238"/>
              <a:gd name="connsiteX32" fmla="*/ 551286 w 608605"/>
              <a:gd name="connsiteY32" fmla="*/ 369 h 1431238"/>
              <a:gd name="connsiteX33" fmla="*/ 465561 w 608605"/>
              <a:gd name="connsiteY33" fmla="*/ 41644 h 1431238"/>
              <a:gd name="connsiteX34" fmla="*/ 348086 w 608605"/>
              <a:gd name="connsiteY34" fmla="*/ 73394 h 1431238"/>
              <a:gd name="connsiteX35" fmla="*/ 297286 w 608605"/>
              <a:gd name="connsiteY35" fmla="*/ 114669 h 1431238"/>
              <a:gd name="connsiteX36" fmla="*/ 236961 w 608605"/>
              <a:gd name="connsiteY36" fmla="*/ 130544 h 1431238"/>
              <a:gd name="connsiteX37" fmla="*/ 163936 w 608605"/>
              <a:gd name="connsiteY37" fmla="*/ 194044 h 1431238"/>
              <a:gd name="connsiteX38" fmla="*/ 148061 w 608605"/>
              <a:gd name="connsiteY38" fmla="*/ 257544 h 1431238"/>
              <a:gd name="connsiteX39" fmla="*/ 144886 w 608605"/>
              <a:gd name="connsiteY39" fmla="*/ 267069 h 1431238"/>
              <a:gd name="connsiteX40" fmla="*/ 151236 w 608605"/>
              <a:gd name="connsiteY40" fmla="*/ 368669 h 1431238"/>
              <a:gd name="connsiteX41" fmla="*/ 154411 w 608605"/>
              <a:gd name="connsiteY41" fmla="*/ 384544 h 1431238"/>
              <a:gd name="connsiteX42" fmla="*/ 160761 w 608605"/>
              <a:gd name="connsiteY42" fmla="*/ 514719 h 1431238"/>
              <a:gd name="connsiteX43" fmla="*/ 163936 w 608605"/>
              <a:gd name="connsiteY43" fmla="*/ 536944 h 1431238"/>
              <a:gd name="connsiteX44" fmla="*/ 170286 w 608605"/>
              <a:gd name="connsiteY44" fmla="*/ 559169 h 1431238"/>
              <a:gd name="connsiteX45" fmla="*/ 176636 w 608605"/>
              <a:gd name="connsiteY45" fmla="*/ 584569 h 1431238"/>
              <a:gd name="connsiteX46" fmla="*/ 179811 w 608605"/>
              <a:gd name="connsiteY46" fmla="*/ 597269 h 1431238"/>
              <a:gd name="connsiteX47" fmla="*/ 176636 w 608605"/>
              <a:gd name="connsiteY47" fmla="*/ 644894 h 1431238"/>
              <a:gd name="connsiteX48" fmla="*/ 170286 w 608605"/>
              <a:gd name="connsiteY48" fmla="*/ 657594 h 1431238"/>
              <a:gd name="connsiteX49" fmla="*/ 154411 w 608605"/>
              <a:gd name="connsiteY49" fmla="*/ 695694 h 1431238"/>
              <a:gd name="connsiteX50" fmla="*/ 144886 w 608605"/>
              <a:gd name="connsiteY50" fmla="*/ 717919 h 1431238"/>
              <a:gd name="connsiteX51" fmla="*/ 135361 w 608605"/>
              <a:gd name="connsiteY51" fmla="*/ 743319 h 1431238"/>
              <a:gd name="connsiteX52" fmla="*/ 129011 w 608605"/>
              <a:gd name="connsiteY52" fmla="*/ 781419 h 1431238"/>
              <a:gd name="connsiteX53" fmla="*/ 122661 w 608605"/>
              <a:gd name="connsiteY53" fmla="*/ 806819 h 1431238"/>
              <a:gd name="connsiteX54" fmla="*/ 119486 w 608605"/>
              <a:gd name="connsiteY54" fmla="*/ 822694 h 1431238"/>
              <a:gd name="connsiteX55" fmla="*/ 113136 w 608605"/>
              <a:gd name="connsiteY55" fmla="*/ 844919 h 1431238"/>
              <a:gd name="connsiteX56" fmla="*/ 106786 w 608605"/>
              <a:gd name="connsiteY56" fmla="*/ 873494 h 1431238"/>
              <a:gd name="connsiteX57" fmla="*/ 103611 w 608605"/>
              <a:gd name="connsiteY57" fmla="*/ 895719 h 1431238"/>
              <a:gd name="connsiteX58" fmla="*/ 97261 w 608605"/>
              <a:gd name="connsiteY58" fmla="*/ 933819 h 1431238"/>
              <a:gd name="connsiteX59" fmla="*/ 90911 w 608605"/>
              <a:gd name="connsiteY59" fmla="*/ 978269 h 1431238"/>
              <a:gd name="connsiteX60" fmla="*/ 81386 w 608605"/>
              <a:gd name="connsiteY60" fmla="*/ 1000494 h 1431238"/>
              <a:gd name="connsiteX61" fmla="*/ 78211 w 608605"/>
              <a:gd name="connsiteY61" fmla="*/ 1016369 h 1431238"/>
              <a:gd name="connsiteX62" fmla="*/ 68686 w 608605"/>
              <a:gd name="connsiteY62" fmla="*/ 1041769 h 1431238"/>
              <a:gd name="connsiteX63" fmla="*/ 55986 w 608605"/>
              <a:gd name="connsiteY63" fmla="*/ 1089394 h 1431238"/>
              <a:gd name="connsiteX64" fmla="*/ 52811 w 608605"/>
              <a:gd name="connsiteY64" fmla="*/ 1105269 h 1431238"/>
              <a:gd name="connsiteX65" fmla="*/ 33761 w 608605"/>
              <a:gd name="connsiteY65" fmla="*/ 1152894 h 1431238"/>
              <a:gd name="connsiteX66" fmla="*/ 21061 w 608605"/>
              <a:gd name="connsiteY66" fmla="*/ 1178294 h 1431238"/>
              <a:gd name="connsiteX67" fmla="*/ 14711 w 608605"/>
              <a:gd name="connsiteY67" fmla="*/ 1200519 h 1431238"/>
              <a:gd name="connsiteX68" fmla="*/ 11536 w 608605"/>
              <a:gd name="connsiteY68" fmla="*/ 1210044 h 1431238"/>
              <a:gd name="connsiteX69" fmla="*/ 5186 w 608605"/>
              <a:gd name="connsiteY69" fmla="*/ 1219569 h 1431238"/>
              <a:gd name="connsiteX70" fmla="*/ 8361 w 608605"/>
              <a:gd name="connsiteY70" fmla="*/ 1416419 h 1431238"/>
              <a:gd name="connsiteX0" fmla="*/ 19104 w 603473"/>
              <a:gd name="connsiteY0" fmla="*/ 1410069 h 1426500"/>
              <a:gd name="connsiteX1" fmla="*/ 98479 w 603473"/>
              <a:gd name="connsiteY1" fmla="*/ 1416419 h 1426500"/>
              <a:gd name="connsiteX2" fmla="*/ 108004 w 603473"/>
              <a:gd name="connsiteY2" fmla="*/ 1410069 h 1426500"/>
              <a:gd name="connsiteX3" fmla="*/ 174679 w 603473"/>
              <a:gd name="connsiteY3" fmla="*/ 1378319 h 1426500"/>
              <a:gd name="connsiteX4" fmla="*/ 273104 w 603473"/>
              <a:gd name="connsiteY4" fmla="*/ 1352919 h 1426500"/>
              <a:gd name="connsiteX5" fmla="*/ 428679 w 603473"/>
              <a:gd name="connsiteY5" fmla="*/ 1324344 h 1426500"/>
              <a:gd name="connsiteX6" fmla="*/ 581079 w 603473"/>
              <a:gd name="connsiteY6" fmla="*/ 1286244 h 1426500"/>
              <a:gd name="connsiteX7" fmla="*/ 571554 w 603473"/>
              <a:gd name="connsiteY7" fmla="*/ 1251319 h 1426500"/>
              <a:gd name="connsiteX8" fmla="*/ 571554 w 603473"/>
              <a:gd name="connsiteY8" fmla="*/ 1203694 h 1426500"/>
              <a:gd name="connsiteX9" fmla="*/ 603304 w 603473"/>
              <a:gd name="connsiteY9" fmla="*/ 1181469 h 1426500"/>
              <a:gd name="connsiteX10" fmla="*/ 555679 w 603473"/>
              <a:gd name="connsiteY10" fmla="*/ 1146545 h 1426500"/>
              <a:gd name="connsiteX11" fmla="*/ 508054 w 603473"/>
              <a:gd name="connsiteY11" fmla="*/ 1137019 h 1426500"/>
              <a:gd name="connsiteX12" fmla="*/ 527104 w 603473"/>
              <a:gd name="connsiteY12" fmla="*/ 1063994 h 1426500"/>
              <a:gd name="connsiteX13" fmla="*/ 549329 w 603473"/>
              <a:gd name="connsiteY13" fmla="*/ 1000495 h 1426500"/>
              <a:gd name="connsiteX14" fmla="*/ 517579 w 603473"/>
              <a:gd name="connsiteY14" fmla="*/ 917945 h 1426500"/>
              <a:gd name="connsiteX15" fmla="*/ 523929 w 603473"/>
              <a:gd name="connsiteY15" fmla="*/ 883019 h 1426500"/>
              <a:gd name="connsiteX16" fmla="*/ 514404 w 603473"/>
              <a:gd name="connsiteY16" fmla="*/ 829044 h 1426500"/>
              <a:gd name="connsiteX17" fmla="*/ 476304 w 603473"/>
              <a:gd name="connsiteY17" fmla="*/ 813169 h 1426500"/>
              <a:gd name="connsiteX18" fmla="*/ 454079 w 603473"/>
              <a:gd name="connsiteY18" fmla="*/ 756019 h 1426500"/>
              <a:gd name="connsiteX19" fmla="*/ 469954 w 603473"/>
              <a:gd name="connsiteY19" fmla="*/ 705220 h 1426500"/>
              <a:gd name="connsiteX20" fmla="*/ 457254 w 603473"/>
              <a:gd name="connsiteY20" fmla="*/ 670294 h 1426500"/>
              <a:gd name="connsiteX21" fmla="*/ 368354 w 603473"/>
              <a:gd name="connsiteY21" fmla="*/ 644895 h 1426500"/>
              <a:gd name="connsiteX22" fmla="*/ 336604 w 603473"/>
              <a:gd name="connsiteY22" fmla="*/ 609969 h 1426500"/>
              <a:gd name="connsiteX23" fmla="*/ 304854 w 603473"/>
              <a:gd name="connsiteY23" fmla="*/ 540119 h 1426500"/>
              <a:gd name="connsiteX24" fmla="*/ 295329 w 603473"/>
              <a:gd name="connsiteY24" fmla="*/ 467094 h 1426500"/>
              <a:gd name="connsiteX25" fmla="*/ 349304 w 603473"/>
              <a:gd name="connsiteY25" fmla="*/ 409945 h 1426500"/>
              <a:gd name="connsiteX26" fmla="*/ 377879 w 603473"/>
              <a:gd name="connsiteY26" fmla="*/ 394069 h 1426500"/>
              <a:gd name="connsiteX27" fmla="*/ 381054 w 603473"/>
              <a:gd name="connsiteY27" fmla="*/ 317869 h 1426500"/>
              <a:gd name="connsiteX28" fmla="*/ 428679 w 603473"/>
              <a:gd name="connsiteY28" fmla="*/ 257544 h 1426500"/>
              <a:gd name="connsiteX29" fmla="*/ 412804 w 603473"/>
              <a:gd name="connsiteY29" fmla="*/ 203569 h 1426500"/>
              <a:gd name="connsiteX30" fmla="*/ 476304 w 603473"/>
              <a:gd name="connsiteY30" fmla="*/ 130544 h 1426500"/>
              <a:gd name="connsiteX31" fmla="*/ 536629 w 603473"/>
              <a:gd name="connsiteY31" fmla="*/ 67044 h 1426500"/>
              <a:gd name="connsiteX32" fmla="*/ 546154 w 603473"/>
              <a:gd name="connsiteY32" fmla="*/ 369 h 1426500"/>
              <a:gd name="connsiteX33" fmla="*/ 460429 w 603473"/>
              <a:gd name="connsiteY33" fmla="*/ 41644 h 1426500"/>
              <a:gd name="connsiteX34" fmla="*/ 342954 w 603473"/>
              <a:gd name="connsiteY34" fmla="*/ 73394 h 1426500"/>
              <a:gd name="connsiteX35" fmla="*/ 292154 w 603473"/>
              <a:gd name="connsiteY35" fmla="*/ 114669 h 1426500"/>
              <a:gd name="connsiteX36" fmla="*/ 231829 w 603473"/>
              <a:gd name="connsiteY36" fmla="*/ 130544 h 1426500"/>
              <a:gd name="connsiteX37" fmla="*/ 158804 w 603473"/>
              <a:gd name="connsiteY37" fmla="*/ 194044 h 1426500"/>
              <a:gd name="connsiteX38" fmla="*/ 142929 w 603473"/>
              <a:gd name="connsiteY38" fmla="*/ 257544 h 1426500"/>
              <a:gd name="connsiteX39" fmla="*/ 139754 w 603473"/>
              <a:gd name="connsiteY39" fmla="*/ 267069 h 1426500"/>
              <a:gd name="connsiteX40" fmla="*/ 146104 w 603473"/>
              <a:gd name="connsiteY40" fmla="*/ 368669 h 1426500"/>
              <a:gd name="connsiteX41" fmla="*/ 149279 w 603473"/>
              <a:gd name="connsiteY41" fmla="*/ 384544 h 1426500"/>
              <a:gd name="connsiteX42" fmla="*/ 155629 w 603473"/>
              <a:gd name="connsiteY42" fmla="*/ 514719 h 1426500"/>
              <a:gd name="connsiteX43" fmla="*/ 158804 w 603473"/>
              <a:gd name="connsiteY43" fmla="*/ 536944 h 1426500"/>
              <a:gd name="connsiteX44" fmla="*/ 165154 w 603473"/>
              <a:gd name="connsiteY44" fmla="*/ 559169 h 1426500"/>
              <a:gd name="connsiteX45" fmla="*/ 171504 w 603473"/>
              <a:gd name="connsiteY45" fmla="*/ 584569 h 1426500"/>
              <a:gd name="connsiteX46" fmla="*/ 174679 w 603473"/>
              <a:gd name="connsiteY46" fmla="*/ 597269 h 1426500"/>
              <a:gd name="connsiteX47" fmla="*/ 171504 w 603473"/>
              <a:gd name="connsiteY47" fmla="*/ 644894 h 1426500"/>
              <a:gd name="connsiteX48" fmla="*/ 165154 w 603473"/>
              <a:gd name="connsiteY48" fmla="*/ 657594 h 1426500"/>
              <a:gd name="connsiteX49" fmla="*/ 149279 w 603473"/>
              <a:gd name="connsiteY49" fmla="*/ 695694 h 1426500"/>
              <a:gd name="connsiteX50" fmla="*/ 139754 w 603473"/>
              <a:gd name="connsiteY50" fmla="*/ 717919 h 1426500"/>
              <a:gd name="connsiteX51" fmla="*/ 130229 w 603473"/>
              <a:gd name="connsiteY51" fmla="*/ 743319 h 1426500"/>
              <a:gd name="connsiteX52" fmla="*/ 123879 w 603473"/>
              <a:gd name="connsiteY52" fmla="*/ 781419 h 1426500"/>
              <a:gd name="connsiteX53" fmla="*/ 117529 w 603473"/>
              <a:gd name="connsiteY53" fmla="*/ 806819 h 1426500"/>
              <a:gd name="connsiteX54" fmla="*/ 114354 w 603473"/>
              <a:gd name="connsiteY54" fmla="*/ 822694 h 1426500"/>
              <a:gd name="connsiteX55" fmla="*/ 108004 w 603473"/>
              <a:gd name="connsiteY55" fmla="*/ 844919 h 1426500"/>
              <a:gd name="connsiteX56" fmla="*/ 101654 w 603473"/>
              <a:gd name="connsiteY56" fmla="*/ 873494 h 1426500"/>
              <a:gd name="connsiteX57" fmla="*/ 98479 w 603473"/>
              <a:gd name="connsiteY57" fmla="*/ 895719 h 1426500"/>
              <a:gd name="connsiteX58" fmla="*/ 92129 w 603473"/>
              <a:gd name="connsiteY58" fmla="*/ 933819 h 1426500"/>
              <a:gd name="connsiteX59" fmla="*/ 85779 w 603473"/>
              <a:gd name="connsiteY59" fmla="*/ 978269 h 1426500"/>
              <a:gd name="connsiteX60" fmla="*/ 76254 w 603473"/>
              <a:gd name="connsiteY60" fmla="*/ 1000494 h 1426500"/>
              <a:gd name="connsiteX61" fmla="*/ 73079 w 603473"/>
              <a:gd name="connsiteY61" fmla="*/ 1016369 h 1426500"/>
              <a:gd name="connsiteX62" fmla="*/ 63554 w 603473"/>
              <a:gd name="connsiteY62" fmla="*/ 1041769 h 1426500"/>
              <a:gd name="connsiteX63" fmla="*/ 50854 w 603473"/>
              <a:gd name="connsiteY63" fmla="*/ 1089394 h 1426500"/>
              <a:gd name="connsiteX64" fmla="*/ 47679 w 603473"/>
              <a:gd name="connsiteY64" fmla="*/ 1105269 h 1426500"/>
              <a:gd name="connsiteX65" fmla="*/ 28629 w 603473"/>
              <a:gd name="connsiteY65" fmla="*/ 1152894 h 1426500"/>
              <a:gd name="connsiteX66" fmla="*/ 15929 w 603473"/>
              <a:gd name="connsiteY66" fmla="*/ 1178294 h 1426500"/>
              <a:gd name="connsiteX67" fmla="*/ 9579 w 603473"/>
              <a:gd name="connsiteY67" fmla="*/ 1200519 h 1426500"/>
              <a:gd name="connsiteX68" fmla="*/ 6404 w 603473"/>
              <a:gd name="connsiteY68" fmla="*/ 1210044 h 1426500"/>
              <a:gd name="connsiteX69" fmla="*/ 54 w 603473"/>
              <a:gd name="connsiteY69" fmla="*/ 1219569 h 1426500"/>
              <a:gd name="connsiteX70" fmla="*/ 19104 w 603473"/>
              <a:gd name="connsiteY70" fmla="*/ 1410069 h 1426500"/>
              <a:gd name="connsiteX0" fmla="*/ 19104 w 603473"/>
              <a:gd name="connsiteY0" fmla="*/ 1410069 h 1428020"/>
              <a:gd name="connsiteX1" fmla="*/ 98479 w 603473"/>
              <a:gd name="connsiteY1" fmla="*/ 1416419 h 1428020"/>
              <a:gd name="connsiteX2" fmla="*/ 174679 w 603473"/>
              <a:gd name="connsiteY2" fmla="*/ 1378319 h 1428020"/>
              <a:gd name="connsiteX3" fmla="*/ 273104 w 603473"/>
              <a:gd name="connsiteY3" fmla="*/ 1352919 h 1428020"/>
              <a:gd name="connsiteX4" fmla="*/ 428679 w 603473"/>
              <a:gd name="connsiteY4" fmla="*/ 1324344 h 1428020"/>
              <a:gd name="connsiteX5" fmla="*/ 581079 w 603473"/>
              <a:gd name="connsiteY5" fmla="*/ 1286244 h 1428020"/>
              <a:gd name="connsiteX6" fmla="*/ 571554 w 603473"/>
              <a:gd name="connsiteY6" fmla="*/ 1251319 h 1428020"/>
              <a:gd name="connsiteX7" fmla="*/ 571554 w 603473"/>
              <a:gd name="connsiteY7" fmla="*/ 1203694 h 1428020"/>
              <a:gd name="connsiteX8" fmla="*/ 603304 w 603473"/>
              <a:gd name="connsiteY8" fmla="*/ 1181469 h 1428020"/>
              <a:gd name="connsiteX9" fmla="*/ 555679 w 603473"/>
              <a:gd name="connsiteY9" fmla="*/ 1146545 h 1428020"/>
              <a:gd name="connsiteX10" fmla="*/ 508054 w 603473"/>
              <a:gd name="connsiteY10" fmla="*/ 1137019 h 1428020"/>
              <a:gd name="connsiteX11" fmla="*/ 527104 w 603473"/>
              <a:gd name="connsiteY11" fmla="*/ 1063994 h 1428020"/>
              <a:gd name="connsiteX12" fmla="*/ 549329 w 603473"/>
              <a:gd name="connsiteY12" fmla="*/ 1000495 h 1428020"/>
              <a:gd name="connsiteX13" fmla="*/ 517579 w 603473"/>
              <a:gd name="connsiteY13" fmla="*/ 917945 h 1428020"/>
              <a:gd name="connsiteX14" fmla="*/ 523929 w 603473"/>
              <a:gd name="connsiteY14" fmla="*/ 883019 h 1428020"/>
              <a:gd name="connsiteX15" fmla="*/ 514404 w 603473"/>
              <a:gd name="connsiteY15" fmla="*/ 829044 h 1428020"/>
              <a:gd name="connsiteX16" fmla="*/ 476304 w 603473"/>
              <a:gd name="connsiteY16" fmla="*/ 813169 h 1428020"/>
              <a:gd name="connsiteX17" fmla="*/ 454079 w 603473"/>
              <a:gd name="connsiteY17" fmla="*/ 756019 h 1428020"/>
              <a:gd name="connsiteX18" fmla="*/ 469954 w 603473"/>
              <a:gd name="connsiteY18" fmla="*/ 705220 h 1428020"/>
              <a:gd name="connsiteX19" fmla="*/ 457254 w 603473"/>
              <a:gd name="connsiteY19" fmla="*/ 670294 h 1428020"/>
              <a:gd name="connsiteX20" fmla="*/ 368354 w 603473"/>
              <a:gd name="connsiteY20" fmla="*/ 644895 h 1428020"/>
              <a:gd name="connsiteX21" fmla="*/ 336604 w 603473"/>
              <a:gd name="connsiteY21" fmla="*/ 609969 h 1428020"/>
              <a:gd name="connsiteX22" fmla="*/ 304854 w 603473"/>
              <a:gd name="connsiteY22" fmla="*/ 540119 h 1428020"/>
              <a:gd name="connsiteX23" fmla="*/ 295329 w 603473"/>
              <a:gd name="connsiteY23" fmla="*/ 467094 h 1428020"/>
              <a:gd name="connsiteX24" fmla="*/ 349304 w 603473"/>
              <a:gd name="connsiteY24" fmla="*/ 409945 h 1428020"/>
              <a:gd name="connsiteX25" fmla="*/ 377879 w 603473"/>
              <a:gd name="connsiteY25" fmla="*/ 394069 h 1428020"/>
              <a:gd name="connsiteX26" fmla="*/ 381054 w 603473"/>
              <a:gd name="connsiteY26" fmla="*/ 317869 h 1428020"/>
              <a:gd name="connsiteX27" fmla="*/ 428679 w 603473"/>
              <a:gd name="connsiteY27" fmla="*/ 257544 h 1428020"/>
              <a:gd name="connsiteX28" fmla="*/ 412804 w 603473"/>
              <a:gd name="connsiteY28" fmla="*/ 203569 h 1428020"/>
              <a:gd name="connsiteX29" fmla="*/ 476304 w 603473"/>
              <a:gd name="connsiteY29" fmla="*/ 130544 h 1428020"/>
              <a:gd name="connsiteX30" fmla="*/ 536629 w 603473"/>
              <a:gd name="connsiteY30" fmla="*/ 67044 h 1428020"/>
              <a:gd name="connsiteX31" fmla="*/ 546154 w 603473"/>
              <a:gd name="connsiteY31" fmla="*/ 369 h 1428020"/>
              <a:gd name="connsiteX32" fmla="*/ 460429 w 603473"/>
              <a:gd name="connsiteY32" fmla="*/ 41644 h 1428020"/>
              <a:gd name="connsiteX33" fmla="*/ 342954 w 603473"/>
              <a:gd name="connsiteY33" fmla="*/ 73394 h 1428020"/>
              <a:gd name="connsiteX34" fmla="*/ 292154 w 603473"/>
              <a:gd name="connsiteY34" fmla="*/ 114669 h 1428020"/>
              <a:gd name="connsiteX35" fmla="*/ 231829 w 603473"/>
              <a:gd name="connsiteY35" fmla="*/ 130544 h 1428020"/>
              <a:gd name="connsiteX36" fmla="*/ 158804 w 603473"/>
              <a:gd name="connsiteY36" fmla="*/ 194044 h 1428020"/>
              <a:gd name="connsiteX37" fmla="*/ 142929 w 603473"/>
              <a:gd name="connsiteY37" fmla="*/ 257544 h 1428020"/>
              <a:gd name="connsiteX38" fmla="*/ 139754 w 603473"/>
              <a:gd name="connsiteY38" fmla="*/ 267069 h 1428020"/>
              <a:gd name="connsiteX39" fmla="*/ 146104 w 603473"/>
              <a:gd name="connsiteY39" fmla="*/ 368669 h 1428020"/>
              <a:gd name="connsiteX40" fmla="*/ 149279 w 603473"/>
              <a:gd name="connsiteY40" fmla="*/ 384544 h 1428020"/>
              <a:gd name="connsiteX41" fmla="*/ 155629 w 603473"/>
              <a:gd name="connsiteY41" fmla="*/ 514719 h 1428020"/>
              <a:gd name="connsiteX42" fmla="*/ 158804 w 603473"/>
              <a:gd name="connsiteY42" fmla="*/ 536944 h 1428020"/>
              <a:gd name="connsiteX43" fmla="*/ 165154 w 603473"/>
              <a:gd name="connsiteY43" fmla="*/ 559169 h 1428020"/>
              <a:gd name="connsiteX44" fmla="*/ 171504 w 603473"/>
              <a:gd name="connsiteY44" fmla="*/ 584569 h 1428020"/>
              <a:gd name="connsiteX45" fmla="*/ 174679 w 603473"/>
              <a:gd name="connsiteY45" fmla="*/ 597269 h 1428020"/>
              <a:gd name="connsiteX46" fmla="*/ 171504 w 603473"/>
              <a:gd name="connsiteY46" fmla="*/ 644894 h 1428020"/>
              <a:gd name="connsiteX47" fmla="*/ 165154 w 603473"/>
              <a:gd name="connsiteY47" fmla="*/ 657594 h 1428020"/>
              <a:gd name="connsiteX48" fmla="*/ 149279 w 603473"/>
              <a:gd name="connsiteY48" fmla="*/ 695694 h 1428020"/>
              <a:gd name="connsiteX49" fmla="*/ 139754 w 603473"/>
              <a:gd name="connsiteY49" fmla="*/ 717919 h 1428020"/>
              <a:gd name="connsiteX50" fmla="*/ 130229 w 603473"/>
              <a:gd name="connsiteY50" fmla="*/ 743319 h 1428020"/>
              <a:gd name="connsiteX51" fmla="*/ 123879 w 603473"/>
              <a:gd name="connsiteY51" fmla="*/ 781419 h 1428020"/>
              <a:gd name="connsiteX52" fmla="*/ 117529 w 603473"/>
              <a:gd name="connsiteY52" fmla="*/ 806819 h 1428020"/>
              <a:gd name="connsiteX53" fmla="*/ 114354 w 603473"/>
              <a:gd name="connsiteY53" fmla="*/ 822694 h 1428020"/>
              <a:gd name="connsiteX54" fmla="*/ 108004 w 603473"/>
              <a:gd name="connsiteY54" fmla="*/ 844919 h 1428020"/>
              <a:gd name="connsiteX55" fmla="*/ 101654 w 603473"/>
              <a:gd name="connsiteY55" fmla="*/ 873494 h 1428020"/>
              <a:gd name="connsiteX56" fmla="*/ 98479 w 603473"/>
              <a:gd name="connsiteY56" fmla="*/ 895719 h 1428020"/>
              <a:gd name="connsiteX57" fmla="*/ 92129 w 603473"/>
              <a:gd name="connsiteY57" fmla="*/ 933819 h 1428020"/>
              <a:gd name="connsiteX58" fmla="*/ 85779 w 603473"/>
              <a:gd name="connsiteY58" fmla="*/ 978269 h 1428020"/>
              <a:gd name="connsiteX59" fmla="*/ 76254 w 603473"/>
              <a:gd name="connsiteY59" fmla="*/ 1000494 h 1428020"/>
              <a:gd name="connsiteX60" fmla="*/ 73079 w 603473"/>
              <a:gd name="connsiteY60" fmla="*/ 1016369 h 1428020"/>
              <a:gd name="connsiteX61" fmla="*/ 63554 w 603473"/>
              <a:gd name="connsiteY61" fmla="*/ 1041769 h 1428020"/>
              <a:gd name="connsiteX62" fmla="*/ 50854 w 603473"/>
              <a:gd name="connsiteY62" fmla="*/ 1089394 h 1428020"/>
              <a:gd name="connsiteX63" fmla="*/ 47679 w 603473"/>
              <a:gd name="connsiteY63" fmla="*/ 1105269 h 1428020"/>
              <a:gd name="connsiteX64" fmla="*/ 28629 w 603473"/>
              <a:gd name="connsiteY64" fmla="*/ 1152894 h 1428020"/>
              <a:gd name="connsiteX65" fmla="*/ 15929 w 603473"/>
              <a:gd name="connsiteY65" fmla="*/ 1178294 h 1428020"/>
              <a:gd name="connsiteX66" fmla="*/ 9579 w 603473"/>
              <a:gd name="connsiteY66" fmla="*/ 1200519 h 1428020"/>
              <a:gd name="connsiteX67" fmla="*/ 6404 w 603473"/>
              <a:gd name="connsiteY67" fmla="*/ 1210044 h 1428020"/>
              <a:gd name="connsiteX68" fmla="*/ 54 w 603473"/>
              <a:gd name="connsiteY68" fmla="*/ 1219569 h 1428020"/>
              <a:gd name="connsiteX69" fmla="*/ 19104 w 603473"/>
              <a:gd name="connsiteY69" fmla="*/ 1410069 h 1428020"/>
              <a:gd name="connsiteX0" fmla="*/ 19104 w 603473"/>
              <a:gd name="connsiteY0" fmla="*/ 1410069 h 1421583"/>
              <a:gd name="connsiteX1" fmla="*/ 98479 w 603473"/>
              <a:gd name="connsiteY1" fmla="*/ 1416419 h 1421583"/>
              <a:gd name="connsiteX2" fmla="*/ 174679 w 603473"/>
              <a:gd name="connsiteY2" fmla="*/ 1378319 h 1421583"/>
              <a:gd name="connsiteX3" fmla="*/ 273104 w 603473"/>
              <a:gd name="connsiteY3" fmla="*/ 1352919 h 1421583"/>
              <a:gd name="connsiteX4" fmla="*/ 428679 w 603473"/>
              <a:gd name="connsiteY4" fmla="*/ 1324344 h 1421583"/>
              <a:gd name="connsiteX5" fmla="*/ 581079 w 603473"/>
              <a:gd name="connsiteY5" fmla="*/ 1286244 h 1421583"/>
              <a:gd name="connsiteX6" fmla="*/ 571554 w 603473"/>
              <a:gd name="connsiteY6" fmla="*/ 1251319 h 1421583"/>
              <a:gd name="connsiteX7" fmla="*/ 571554 w 603473"/>
              <a:gd name="connsiteY7" fmla="*/ 1203694 h 1421583"/>
              <a:gd name="connsiteX8" fmla="*/ 603304 w 603473"/>
              <a:gd name="connsiteY8" fmla="*/ 1181469 h 1421583"/>
              <a:gd name="connsiteX9" fmla="*/ 555679 w 603473"/>
              <a:gd name="connsiteY9" fmla="*/ 1146545 h 1421583"/>
              <a:gd name="connsiteX10" fmla="*/ 508054 w 603473"/>
              <a:gd name="connsiteY10" fmla="*/ 1137019 h 1421583"/>
              <a:gd name="connsiteX11" fmla="*/ 527104 w 603473"/>
              <a:gd name="connsiteY11" fmla="*/ 1063994 h 1421583"/>
              <a:gd name="connsiteX12" fmla="*/ 549329 w 603473"/>
              <a:gd name="connsiteY12" fmla="*/ 1000495 h 1421583"/>
              <a:gd name="connsiteX13" fmla="*/ 517579 w 603473"/>
              <a:gd name="connsiteY13" fmla="*/ 917945 h 1421583"/>
              <a:gd name="connsiteX14" fmla="*/ 523929 w 603473"/>
              <a:gd name="connsiteY14" fmla="*/ 883019 h 1421583"/>
              <a:gd name="connsiteX15" fmla="*/ 514404 w 603473"/>
              <a:gd name="connsiteY15" fmla="*/ 829044 h 1421583"/>
              <a:gd name="connsiteX16" fmla="*/ 476304 w 603473"/>
              <a:gd name="connsiteY16" fmla="*/ 813169 h 1421583"/>
              <a:gd name="connsiteX17" fmla="*/ 454079 w 603473"/>
              <a:gd name="connsiteY17" fmla="*/ 756019 h 1421583"/>
              <a:gd name="connsiteX18" fmla="*/ 469954 w 603473"/>
              <a:gd name="connsiteY18" fmla="*/ 705220 h 1421583"/>
              <a:gd name="connsiteX19" fmla="*/ 457254 w 603473"/>
              <a:gd name="connsiteY19" fmla="*/ 670294 h 1421583"/>
              <a:gd name="connsiteX20" fmla="*/ 368354 w 603473"/>
              <a:gd name="connsiteY20" fmla="*/ 644895 h 1421583"/>
              <a:gd name="connsiteX21" fmla="*/ 336604 w 603473"/>
              <a:gd name="connsiteY21" fmla="*/ 609969 h 1421583"/>
              <a:gd name="connsiteX22" fmla="*/ 304854 w 603473"/>
              <a:gd name="connsiteY22" fmla="*/ 540119 h 1421583"/>
              <a:gd name="connsiteX23" fmla="*/ 295329 w 603473"/>
              <a:gd name="connsiteY23" fmla="*/ 467094 h 1421583"/>
              <a:gd name="connsiteX24" fmla="*/ 349304 w 603473"/>
              <a:gd name="connsiteY24" fmla="*/ 409945 h 1421583"/>
              <a:gd name="connsiteX25" fmla="*/ 377879 w 603473"/>
              <a:gd name="connsiteY25" fmla="*/ 394069 h 1421583"/>
              <a:gd name="connsiteX26" fmla="*/ 381054 w 603473"/>
              <a:gd name="connsiteY26" fmla="*/ 317869 h 1421583"/>
              <a:gd name="connsiteX27" fmla="*/ 428679 w 603473"/>
              <a:gd name="connsiteY27" fmla="*/ 257544 h 1421583"/>
              <a:gd name="connsiteX28" fmla="*/ 412804 w 603473"/>
              <a:gd name="connsiteY28" fmla="*/ 203569 h 1421583"/>
              <a:gd name="connsiteX29" fmla="*/ 476304 w 603473"/>
              <a:gd name="connsiteY29" fmla="*/ 130544 h 1421583"/>
              <a:gd name="connsiteX30" fmla="*/ 536629 w 603473"/>
              <a:gd name="connsiteY30" fmla="*/ 67044 h 1421583"/>
              <a:gd name="connsiteX31" fmla="*/ 546154 w 603473"/>
              <a:gd name="connsiteY31" fmla="*/ 369 h 1421583"/>
              <a:gd name="connsiteX32" fmla="*/ 460429 w 603473"/>
              <a:gd name="connsiteY32" fmla="*/ 41644 h 1421583"/>
              <a:gd name="connsiteX33" fmla="*/ 342954 w 603473"/>
              <a:gd name="connsiteY33" fmla="*/ 73394 h 1421583"/>
              <a:gd name="connsiteX34" fmla="*/ 292154 w 603473"/>
              <a:gd name="connsiteY34" fmla="*/ 114669 h 1421583"/>
              <a:gd name="connsiteX35" fmla="*/ 231829 w 603473"/>
              <a:gd name="connsiteY35" fmla="*/ 130544 h 1421583"/>
              <a:gd name="connsiteX36" fmla="*/ 158804 w 603473"/>
              <a:gd name="connsiteY36" fmla="*/ 194044 h 1421583"/>
              <a:gd name="connsiteX37" fmla="*/ 142929 w 603473"/>
              <a:gd name="connsiteY37" fmla="*/ 257544 h 1421583"/>
              <a:gd name="connsiteX38" fmla="*/ 139754 w 603473"/>
              <a:gd name="connsiteY38" fmla="*/ 267069 h 1421583"/>
              <a:gd name="connsiteX39" fmla="*/ 146104 w 603473"/>
              <a:gd name="connsiteY39" fmla="*/ 368669 h 1421583"/>
              <a:gd name="connsiteX40" fmla="*/ 149279 w 603473"/>
              <a:gd name="connsiteY40" fmla="*/ 384544 h 1421583"/>
              <a:gd name="connsiteX41" fmla="*/ 155629 w 603473"/>
              <a:gd name="connsiteY41" fmla="*/ 514719 h 1421583"/>
              <a:gd name="connsiteX42" fmla="*/ 158804 w 603473"/>
              <a:gd name="connsiteY42" fmla="*/ 536944 h 1421583"/>
              <a:gd name="connsiteX43" fmla="*/ 165154 w 603473"/>
              <a:gd name="connsiteY43" fmla="*/ 559169 h 1421583"/>
              <a:gd name="connsiteX44" fmla="*/ 171504 w 603473"/>
              <a:gd name="connsiteY44" fmla="*/ 584569 h 1421583"/>
              <a:gd name="connsiteX45" fmla="*/ 174679 w 603473"/>
              <a:gd name="connsiteY45" fmla="*/ 597269 h 1421583"/>
              <a:gd name="connsiteX46" fmla="*/ 171504 w 603473"/>
              <a:gd name="connsiteY46" fmla="*/ 644894 h 1421583"/>
              <a:gd name="connsiteX47" fmla="*/ 165154 w 603473"/>
              <a:gd name="connsiteY47" fmla="*/ 657594 h 1421583"/>
              <a:gd name="connsiteX48" fmla="*/ 149279 w 603473"/>
              <a:gd name="connsiteY48" fmla="*/ 695694 h 1421583"/>
              <a:gd name="connsiteX49" fmla="*/ 139754 w 603473"/>
              <a:gd name="connsiteY49" fmla="*/ 717919 h 1421583"/>
              <a:gd name="connsiteX50" fmla="*/ 130229 w 603473"/>
              <a:gd name="connsiteY50" fmla="*/ 743319 h 1421583"/>
              <a:gd name="connsiteX51" fmla="*/ 123879 w 603473"/>
              <a:gd name="connsiteY51" fmla="*/ 781419 h 1421583"/>
              <a:gd name="connsiteX52" fmla="*/ 117529 w 603473"/>
              <a:gd name="connsiteY52" fmla="*/ 806819 h 1421583"/>
              <a:gd name="connsiteX53" fmla="*/ 114354 w 603473"/>
              <a:gd name="connsiteY53" fmla="*/ 822694 h 1421583"/>
              <a:gd name="connsiteX54" fmla="*/ 108004 w 603473"/>
              <a:gd name="connsiteY54" fmla="*/ 844919 h 1421583"/>
              <a:gd name="connsiteX55" fmla="*/ 101654 w 603473"/>
              <a:gd name="connsiteY55" fmla="*/ 873494 h 1421583"/>
              <a:gd name="connsiteX56" fmla="*/ 98479 w 603473"/>
              <a:gd name="connsiteY56" fmla="*/ 895719 h 1421583"/>
              <a:gd name="connsiteX57" fmla="*/ 92129 w 603473"/>
              <a:gd name="connsiteY57" fmla="*/ 933819 h 1421583"/>
              <a:gd name="connsiteX58" fmla="*/ 85779 w 603473"/>
              <a:gd name="connsiteY58" fmla="*/ 978269 h 1421583"/>
              <a:gd name="connsiteX59" fmla="*/ 76254 w 603473"/>
              <a:gd name="connsiteY59" fmla="*/ 1000494 h 1421583"/>
              <a:gd name="connsiteX60" fmla="*/ 73079 w 603473"/>
              <a:gd name="connsiteY60" fmla="*/ 1016369 h 1421583"/>
              <a:gd name="connsiteX61" fmla="*/ 63554 w 603473"/>
              <a:gd name="connsiteY61" fmla="*/ 1041769 h 1421583"/>
              <a:gd name="connsiteX62" fmla="*/ 50854 w 603473"/>
              <a:gd name="connsiteY62" fmla="*/ 1089394 h 1421583"/>
              <a:gd name="connsiteX63" fmla="*/ 47679 w 603473"/>
              <a:gd name="connsiteY63" fmla="*/ 1105269 h 1421583"/>
              <a:gd name="connsiteX64" fmla="*/ 28629 w 603473"/>
              <a:gd name="connsiteY64" fmla="*/ 1152894 h 1421583"/>
              <a:gd name="connsiteX65" fmla="*/ 15929 w 603473"/>
              <a:gd name="connsiteY65" fmla="*/ 1178294 h 1421583"/>
              <a:gd name="connsiteX66" fmla="*/ 9579 w 603473"/>
              <a:gd name="connsiteY66" fmla="*/ 1200519 h 1421583"/>
              <a:gd name="connsiteX67" fmla="*/ 6404 w 603473"/>
              <a:gd name="connsiteY67" fmla="*/ 1210044 h 1421583"/>
              <a:gd name="connsiteX68" fmla="*/ 54 w 603473"/>
              <a:gd name="connsiteY68" fmla="*/ 1219569 h 1421583"/>
              <a:gd name="connsiteX69" fmla="*/ 19104 w 603473"/>
              <a:gd name="connsiteY69" fmla="*/ 1410069 h 1421583"/>
              <a:gd name="connsiteX0" fmla="*/ 19104 w 603473"/>
              <a:gd name="connsiteY0" fmla="*/ 1410069 h 1417854"/>
              <a:gd name="connsiteX1" fmla="*/ 174679 w 603473"/>
              <a:gd name="connsiteY1" fmla="*/ 1378319 h 1417854"/>
              <a:gd name="connsiteX2" fmla="*/ 273104 w 603473"/>
              <a:gd name="connsiteY2" fmla="*/ 1352919 h 1417854"/>
              <a:gd name="connsiteX3" fmla="*/ 428679 w 603473"/>
              <a:gd name="connsiteY3" fmla="*/ 1324344 h 1417854"/>
              <a:gd name="connsiteX4" fmla="*/ 581079 w 603473"/>
              <a:gd name="connsiteY4" fmla="*/ 1286244 h 1417854"/>
              <a:gd name="connsiteX5" fmla="*/ 571554 w 603473"/>
              <a:gd name="connsiteY5" fmla="*/ 1251319 h 1417854"/>
              <a:gd name="connsiteX6" fmla="*/ 571554 w 603473"/>
              <a:gd name="connsiteY6" fmla="*/ 1203694 h 1417854"/>
              <a:gd name="connsiteX7" fmla="*/ 603304 w 603473"/>
              <a:gd name="connsiteY7" fmla="*/ 1181469 h 1417854"/>
              <a:gd name="connsiteX8" fmla="*/ 555679 w 603473"/>
              <a:gd name="connsiteY8" fmla="*/ 1146545 h 1417854"/>
              <a:gd name="connsiteX9" fmla="*/ 508054 w 603473"/>
              <a:gd name="connsiteY9" fmla="*/ 1137019 h 1417854"/>
              <a:gd name="connsiteX10" fmla="*/ 527104 w 603473"/>
              <a:gd name="connsiteY10" fmla="*/ 1063994 h 1417854"/>
              <a:gd name="connsiteX11" fmla="*/ 549329 w 603473"/>
              <a:gd name="connsiteY11" fmla="*/ 1000495 h 1417854"/>
              <a:gd name="connsiteX12" fmla="*/ 517579 w 603473"/>
              <a:gd name="connsiteY12" fmla="*/ 917945 h 1417854"/>
              <a:gd name="connsiteX13" fmla="*/ 523929 w 603473"/>
              <a:gd name="connsiteY13" fmla="*/ 883019 h 1417854"/>
              <a:gd name="connsiteX14" fmla="*/ 514404 w 603473"/>
              <a:gd name="connsiteY14" fmla="*/ 829044 h 1417854"/>
              <a:gd name="connsiteX15" fmla="*/ 476304 w 603473"/>
              <a:gd name="connsiteY15" fmla="*/ 813169 h 1417854"/>
              <a:gd name="connsiteX16" fmla="*/ 454079 w 603473"/>
              <a:gd name="connsiteY16" fmla="*/ 756019 h 1417854"/>
              <a:gd name="connsiteX17" fmla="*/ 469954 w 603473"/>
              <a:gd name="connsiteY17" fmla="*/ 705220 h 1417854"/>
              <a:gd name="connsiteX18" fmla="*/ 457254 w 603473"/>
              <a:gd name="connsiteY18" fmla="*/ 670294 h 1417854"/>
              <a:gd name="connsiteX19" fmla="*/ 368354 w 603473"/>
              <a:gd name="connsiteY19" fmla="*/ 644895 h 1417854"/>
              <a:gd name="connsiteX20" fmla="*/ 336604 w 603473"/>
              <a:gd name="connsiteY20" fmla="*/ 609969 h 1417854"/>
              <a:gd name="connsiteX21" fmla="*/ 304854 w 603473"/>
              <a:gd name="connsiteY21" fmla="*/ 540119 h 1417854"/>
              <a:gd name="connsiteX22" fmla="*/ 295329 w 603473"/>
              <a:gd name="connsiteY22" fmla="*/ 467094 h 1417854"/>
              <a:gd name="connsiteX23" fmla="*/ 349304 w 603473"/>
              <a:gd name="connsiteY23" fmla="*/ 409945 h 1417854"/>
              <a:gd name="connsiteX24" fmla="*/ 377879 w 603473"/>
              <a:gd name="connsiteY24" fmla="*/ 394069 h 1417854"/>
              <a:gd name="connsiteX25" fmla="*/ 381054 w 603473"/>
              <a:gd name="connsiteY25" fmla="*/ 317869 h 1417854"/>
              <a:gd name="connsiteX26" fmla="*/ 428679 w 603473"/>
              <a:gd name="connsiteY26" fmla="*/ 257544 h 1417854"/>
              <a:gd name="connsiteX27" fmla="*/ 412804 w 603473"/>
              <a:gd name="connsiteY27" fmla="*/ 203569 h 1417854"/>
              <a:gd name="connsiteX28" fmla="*/ 476304 w 603473"/>
              <a:gd name="connsiteY28" fmla="*/ 130544 h 1417854"/>
              <a:gd name="connsiteX29" fmla="*/ 536629 w 603473"/>
              <a:gd name="connsiteY29" fmla="*/ 67044 h 1417854"/>
              <a:gd name="connsiteX30" fmla="*/ 546154 w 603473"/>
              <a:gd name="connsiteY30" fmla="*/ 369 h 1417854"/>
              <a:gd name="connsiteX31" fmla="*/ 460429 w 603473"/>
              <a:gd name="connsiteY31" fmla="*/ 41644 h 1417854"/>
              <a:gd name="connsiteX32" fmla="*/ 342954 w 603473"/>
              <a:gd name="connsiteY32" fmla="*/ 73394 h 1417854"/>
              <a:gd name="connsiteX33" fmla="*/ 292154 w 603473"/>
              <a:gd name="connsiteY33" fmla="*/ 114669 h 1417854"/>
              <a:gd name="connsiteX34" fmla="*/ 231829 w 603473"/>
              <a:gd name="connsiteY34" fmla="*/ 130544 h 1417854"/>
              <a:gd name="connsiteX35" fmla="*/ 158804 w 603473"/>
              <a:gd name="connsiteY35" fmla="*/ 194044 h 1417854"/>
              <a:gd name="connsiteX36" fmla="*/ 142929 w 603473"/>
              <a:gd name="connsiteY36" fmla="*/ 257544 h 1417854"/>
              <a:gd name="connsiteX37" fmla="*/ 139754 w 603473"/>
              <a:gd name="connsiteY37" fmla="*/ 267069 h 1417854"/>
              <a:gd name="connsiteX38" fmla="*/ 146104 w 603473"/>
              <a:gd name="connsiteY38" fmla="*/ 368669 h 1417854"/>
              <a:gd name="connsiteX39" fmla="*/ 149279 w 603473"/>
              <a:gd name="connsiteY39" fmla="*/ 384544 h 1417854"/>
              <a:gd name="connsiteX40" fmla="*/ 155629 w 603473"/>
              <a:gd name="connsiteY40" fmla="*/ 514719 h 1417854"/>
              <a:gd name="connsiteX41" fmla="*/ 158804 w 603473"/>
              <a:gd name="connsiteY41" fmla="*/ 536944 h 1417854"/>
              <a:gd name="connsiteX42" fmla="*/ 165154 w 603473"/>
              <a:gd name="connsiteY42" fmla="*/ 559169 h 1417854"/>
              <a:gd name="connsiteX43" fmla="*/ 171504 w 603473"/>
              <a:gd name="connsiteY43" fmla="*/ 584569 h 1417854"/>
              <a:gd name="connsiteX44" fmla="*/ 174679 w 603473"/>
              <a:gd name="connsiteY44" fmla="*/ 597269 h 1417854"/>
              <a:gd name="connsiteX45" fmla="*/ 171504 w 603473"/>
              <a:gd name="connsiteY45" fmla="*/ 644894 h 1417854"/>
              <a:gd name="connsiteX46" fmla="*/ 165154 w 603473"/>
              <a:gd name="connsiteY46" fmla="*/ 657594 h 1417854"/>
              <a:gd name="connsiteX47" fmla="*/ 149279 w 603473"/>
              <a:gd name="connsiteY47" fmla="*/ 695694 h 1417854"/>
              <a:gd name="connsiteX48" fmla="*/ 139754 w 603473"/>
              <a:gd name="connsiteY48" fmla="*/ 717919 h 1417854"/>
              <a:gd name="connsiteX49" fmla="*/ 130229 w 603473"/>
              <a:gd name="connsiteY49" fmla="*/ 743319 h 1417854"/>
              <a:gd name="connsiteX50" fmla="*/ 123879 w 603473"/>
              <a:gd name="connsiteY50" fmla="*/ 781419 h 1417854"/>
              <a:gd name="connsiteX51" fmla="*/ 117529 w 603473"/>
              <a:gd name="connsiteY51" fmla="*/ 806819 h 1417854"/>
              <a:gd name="connsiteX52" fmla="*/ 114354 w 603473"/>
              <a:gd name="connsiteY52" fmla="*/ 822694 h 1417854"/>
              <a:gd name="connsiteX53" fmla="*/ 108004 w 603473"/>
              <a:gd name="connsiteY53" fmla="*/ 844919 h 1417854"/>
              <a:gd name="connsiteX54" fmla="*/ 101654 w 603473"/>
              <a:gd name="connsiteY54" fmla="*/ 873494 h 1417854"/>
              <a:gd name="connsiteX55" fmla="*/ 98479 w 603473"/>
              <a:gd name="connsiteY55" fmla="*/ 895719 h 1417854"/>
              <a:gd name="connsiteX56" fmla="*/ 92129 w 603473"/>
              <a:gd name="connsiteY56" fmla="*/ 933819 h 1417854"/>
              <a:gd name="connsiteX57" fmla="*/ 85779 w 603473"/>
              <a:gd name="connsiteY57" fmla="*/ 978269 h 1417854"/>
              <a:gd name="connsiteX58" fmla="*/ 76254 w 603473"/>
              <a:gd name="connsiteY58" fmla="*/ 1000494 h 1417854"/>
              <a:gd name="connsiteX59" fmla="*/ 73079 w 603473"/>
              <a:gd name="connsiteY59" fmla="*/ 1016369 h 1417854"/>
              <a:gd name="connsiteX60" fmla="*/ 63554 w 603473"/>
              <a:gd name="connsiteY60" fmla="*/ 1041769 h 1417854"/>
              <a:gd name="connsiteX61" fmla="*/ 50854 w 603473"/>
              <a:gd name="connsiteY61" fmla="*/ 1089394 h 1417854"/>
              <a:gd name="connsiteX62" fmla="*/ 47679 w 603473"/>
              <a:gd name="connsiteY62" fmla="*/ 1105269 h 1417854"/>
              <a:gd name="connsiteX63" fmla="*/ 28629 w 603473"/>
              <a:gd name="connsiteY63" fmla="*/ 1152894 h 1417854"/>
              <a:gd name="connsiteX64" fmla="*/ 15929 w 603473"/>
              <a:gd name="connsiteY64" fmla="*/ 1178294 h 1417854"/>
              <a:gd name="connsiteX65" fmla="*/ 9579 w 603473"/>
              <a:gd name="connsiteY65" fmla="*/ 1200519 h 1417854"/>
              <a:gd name="connsiteX66" fmla="*/ 6404 w 603473"/>
              <a:gd name="connsiteY66" fmla="*/ 1210044 h 1417854"/>
              <a:gd name="connsiteX67" fmla="*/ 54 w 603473"/>
              <a:gd name="connsiteY67" fmla="*/ 1219569 h 1417854"/>
              <a:gd name="connsiteX68" fmla="*/ 19104 w 603473"/>
              <a:gd name="connsiteY68" fmla="*/ 1410069 h 1417854"/>
              <a:gd name="connsiteX0" fmla="*/ 31763 w 603432"/>
              <a:gd name="connsiteY0" fmla="*/ 1416419 h 1423640"/>
              <a:gd name="connsiteX1" fmla="*/ 174638 w 603432"/>
              <a:gd name="connsiteY1" fmla="*/ 1378319 h 1423640"/>
              <a:gd name="connsiteX2" fmla="*/ 273063 w 603432"/>
              <a:gd name="connsiteY2" fmla="*/ 1352919 h 1423640"/>
              <a:gd name="connsiteX3" fmla="*/ 428638 w 603432"/>
              <a:gd name="connsiteY3" fmla="*/ 1324344 h 1423640"/>
              <a:gd name="connsiteX4" fmla="*/ 581038 w 603432"/>
              <a:gd name="connsiteY4" fmla="*/ 1286244 h 1423640"/>
              <a:gd name="connsiteX5" fmla="*/ 571513 w 603432"/>
              <a:gd name="connsiteY5" fmla="*/ 1251319 h 1423640"/>
              <a:gd name="connsiteX6" fmla="*/ 571513 w 603432"/>
              <a:gd name="connsiteY6" fmla="*/ 1203694 h 1423640"/>
              <a:gd name="connsiteX7" fmla="*/ 603263 w 603432"/>
              <a:gd name="connsiteY7" fmla="*/ 1181469 h 1423640"/>
              <a:gd name="connsiteX8" fmla="*/ 555638 w 603432"/>
              <a:gd name="connsiteY8" fmla="*/ 1146545 h 1423640"/>
              <a:gd name="connsiteX9" fmla="*/ 508013 w 603432"/>
              <a:gd name="connsiteY9" fmla="*/ 1137019 h 1423640"/>
              <a:gd name="connsiteX10" fmla="*/ 527063 w 603432"/>
              <a:gd name="connsiteY10" fmla="*/ 1063994 h 1423640"/>
              <a:gd name="connsiteX11" fmla="*/ 549288 w 603432"/>
              <a:gd name="connsiteY11" fmla="*/ 1000495 h 1423640"/>
              <a:gd name="connsiteX12" fmla="*/ 517538 w 603432"/>
              <a:gd name="connsiteY12" fmla="*/ 917945 h 1423640"/>
              <a:gd name="connsiteX13" fmla="*/ 523888 w 603432"/>
              <a:gd name="connsiteY13" fmla="*/ 883019 h 1423640"/>
              <a:gd name="connsiteX14" fmla="*/ 514363 w 603432"/>
              <a:gd name="connsiteY14" fmla="*/ 829044 h 1423640"/>
              <a:gd name="connsiteX15" fmla="*/ 476263 w 603432"/>
              <a:gd name="connsiteY15" fmla="*/ 813169 h 1423640"/>
              <a:gd name="connsiteX16" fmla="*/ 454038 w 603432"/>
              <a:gd name="connsiteY16" fmla="*/ 756019 h 1423640"/>
              <a:gd name="connsiteX17" fmla="*/ 469913 w 603432"/>
              <a:gd name="connsiteY17" fmla="*/ 705220 h 1423640"/>
              <a:gd name="connsiteX18" fmla="*/ 457213 w 603432"/>
              <a:gd name="connsiteY18" fmla="*/ 670294 h 1423640"/>
              <a:gd name="connsiteX19" fmla="*/ 368313 w 603432"/>
              <a:gd name="connsiteY19" fmla="*/ 644895 h 1423640"/>
              <a:gd name="connsiteX20" fmla="*/ 336563 w 603432"/>
              <a:gd name="connsiteY20" fmla="*/ 609969 h 1423640"/>
              <a:gd name="connsiteX21" fmla="*/ 304813 w 603432"/>
              <a:gd name="connsiteY21" fmla="*/ 540119 h 1423640"/>
              <a:gd name="connsiteX22" fmla="*/ 295288 w 603432"/>
              <a:gd name="connsiteY22" fmla="*/ 467094 h 1423640"/>
              <a:gd name="connsiteX23" fmla="*/ 349263 w 603432"/>
              <a:gd name="connsiteY23" fmla="*/ 409945 h 1423640"/>
              <a:gd name="connsiteX24" fmla="*/ 377838 w 603432"/>
              <a:gd name="connsiteY24" fmla="*/ 394069 h 1423640"/>
              <a:gd name="connsiteX25" fmla="*/ 381013 w 603432"/>
              <a:gd name="connsiteY25" fmla="*/ 317869 h 1423640"/>
              <a:gd name="connsiteX26" fmla="*/ 428638 w 603432"/>
              <a:gd name="connsiteY26" fmla="*/ 257544 h 1423640"/>
              <a:gd name="connsiteX27" fmla="*/ 412763 w 603432"/>
              <a:gd name="connsiteY27" fmla="*/ 203569 h 1423640"/>
              <a:gd name="connsiteX28" fmla="*/ 476263 w 603432"/>
              <a:gd name="connsiteY28" fmla="*/ 130544 h 1423640"/>
              <a:gd name="connsiteX29" fmla="*/ 536588 w 603432"/>
              <a:gd name="connsiteY29" fmla="*/ 67044 h 1423640"/>
              <a:gd name="connsiteX30" fmla="*/ 546113 w 603432"/>
              <a:gd name="connsiteY30" fmla="*/ 369 h 1423640"/>
              <a:gd name="connsiteX31" fmla="*/ 460388 w 603432"/>
              <a:gd name="connsiteY31" fmla="*/ 41644 h 1423640"/>
              <a:gd name="connsiteX32" fmla="*/ 342913 w 603432"/>
              <a:gd name="connsiteY32" fmla="*/ 73394 h 1423640"/>
              <a:gd name="connsiteX33" fmla="*/ 292113 w 603432"/>
              <a:gd name="connsiteY33" fmla="*/ 114669 h 1423640"/>
              <a:gd name="connsiteX34" fmla="*/ 231788 w 603432"/>
              <a:gd name="connsiteY34" fmla="*/ 130544 h 1423640"/>
              <a:gd name="connsiteX35" fmla="*/ 158763 w 603432"/>
              <a:gd name="connsiteY35" fmla="*/ 194044 h 1423640"/>
              <a:gd name="connsiteX36" fmla="*/ 142888 w 603432"/>
              <a:gd name="connsiteY36" fmla="*/ 257544 h 1423640"/>
              <a:gd name="connsiteX37" fmla="*/ 139713 w 603432"/>
              <a:gd name="connsiteY37" fmla="*/ 267069 h 1423640"/>
              <a:gd name="connsiteX38" fmla="*/ 146063 w 603432"/>
              <a:gd name="connsiteY38" fmla="*/ 368669 h 1423640"/>
              <a:gd name="connsiteX39" fmla="*/ 149238 w 603432"/>
              <a:gd name="connsiteY39" fmla="*/ 384544 h 1423640"/>
              <a:gd name="connsiteX40" fmla="*/ 155588 w 603432"/>
              <a:gd name="connsiteY40" fmla="*/ 514719 h 1423640"/>
              <a:gd name="connsiteX41" fmla="*/ 158763 w 603432"/>
              <a:gd name="connsiteY41" fmla="*/ 536944 h 1423640"/>
              <a:gd name="connsiteX42" fmla="*/ 165113 w 603432"/>
              <a:gd name="connsiteY42" fmla="*/ 559169 h 1423640"/>
              <a:gd name="connsiteX43" fmla="*/ 171463 w 603432"/>
              <a:gd name="connsiteY43" fmla="*/ 584569 h 1423640"/>
              <a:gd name="connsiteX44" fmla="*/ 174638 w 603432"/>
              <a:gd name="connsiteY44" fmla="*/ 597269 h 1423640"/>
              <a:gd name="connsiteX45" fmla="*/ 171463 w 603432"/>
              <a:gd name="connsiteY45" fmla="*/ 644894 h 1423640"/>
              <a:gd name="connsiteX46" fmla="*/ 165113 w 603432"/>
              <a:gd name="connsiteY46" fmla="*/ 657594 h 1423640"/>
              <a:gd name="connsiteX47" fmla="*/ 149238 w 603432"/>
              <a:gd name="connsiteY47" fmla="*/ 695694 h 1423640"/>
              <a:gd name="connsiteX48" fmla="*/ 139713 w 603432"/>
              <a:gd name="connsiteY48" fmla="*/ 717919 h 1423640"/>
              <a:gd name="connsiteX49" fmla="*/ 130188 w 603432"/>
              <a:gd name="connsiteY49" fmla="*/ 743319 h 1423640"/>
              <a:gd name="connsiteX50" fmla="*/ 123838 w 603432"/>
              <a:gd name="connsiteY50" fmla="*/ 781419 h 1423640"/>
              <a:gd name="connsiteX51" fmla="*/ 117488 w 603432"/>
              <a:gd name="connsiteY51" fmla="*/ 806819 h 1423640"/>
              <a:gd name="connsiteX52" fmla="*/ 114313 w 603432"/>
              <a:gd name="connsiteY52" fmla="*/ 822694 h 1423640"/>
              <a:gd name="connsiteX53" fmla="*/ 107963 w 603432"/>
              <a:gd name="connsiteY53" fmla="*/ 844919 h 1423640"/>
              <a:gd name="connsiteX54" fmla="*/ 101613 w 603432"/>
              <a:gd name="connsiteY54" fmla="*/ 873494 h 1423640"/>
              <a:gd name="connsiteX55" fmla="*/ 98438 w 603432"/>
              <a:gd name="connsiteY55" fmla="*/ 895719 h 1423640"/>
              <a:gd name="connsiteX56" fmla="*/ 92088 w 603432"/>
              <a:gd name="connsiteY56" fmla="*/ 933819 h 1423640"/>
              <a:gd name="connsiteX57" fmla="*/ 85738 w 603432"/>
              <a:gd name="connsiteY57" fmla="*/ 978269 h 1423640"/>
              <a:gd name="connsiteX58" fmla="*/ 76213 w 603432"/>
              <a:gd name="connsiteY58" fmla="*/ 1000494 h 1423640"/>
              <a:gd name="connsiteX59" fmla="*/ 73038 w 603432"/>
              <a:gd name="connsiteY59" fmla="*/ 1016369 h 1423640"/>
              <a:gd name="connsiteX60" fmla="*/ 63513 w 603432"/>
              <a:gd name="connsiteY60" fmla="*/ 1041769 h 1423640"/>
              <a:gd name="connsiteX61" fmla="*/ 50813 w 603432"/>
              <a:gd name="connsiteY61" fmla="*/ 1089394 h 1423640"/>
              <a:gd name="connsiteX62" fmla="*/ 47638 w 603432"/>
              <a:gd name="connsiteY62" fmla="*/ 1105269 h 1423640"/>
              <a:gd name="connsiteX63" fmla="*/ 28588 w 603432"/>
              <a:gd name="connsiteY63" fmla="*/ 1152894 h 1423640"/>
              <a:gd name="connsiteX64" fmla="*/ 15888 w 603432"/>
              <a:gd name="connsiteY64" fmla="*/ 1178294 h 1423640"/>
              <a:gd name="connsiteX65" fmla="*/ 9538 w 603432"/>
              <a:gd name="connsiteY65" fmla="*/ 1200519 h 1423640"/>
              <a:gd name="connsiteX66" fmla="*/ 6363 w 603432"/>
              <a:gd name="connsiteY66" fmla="*/ 1210044 h 1423640"/>
              <a:gd name="connsiteX67" fmla="*/ 13 w 603432"/>
              <a:gd name="connsiteY67" fmla="*/ 1219569 h 1423640"/>
              <a:gd name="connsiteX68" fmla="*/ 31763 w 603432"/>
              <a:gd name="connsiteY68" fmla="*/ 1416419 h 1423640"/>
              <a:gd name="connsiteX0" fmla="*/ 31750 w 603419"/>
              <a:gd name="connsiteY0" fmla="*/ 1416419 h 1423640"/>
              <a:gd name="connsiteX1" fmla="*/ 174625 w 603419"/>
              <a:gd name="connsiteY1" fmla="*/ 1378319 h 1423640"/>
              <a:gd name="connsiteX2" fmla="*/ 273050 w 603419"/>
              <a:gd name="connsiteY2" fmla="*/ 1352919 h 1423640"/>
              <a:gd name="connsiteX3" fmla="*/ 428625 w 603419"/>
              <a:gd name="connsiteY3" fmla="*/ 1324344 h 1423640"/>
              <a:gd name="connsiteX4" fmla="*/ 581025 w 603419"/>
              <a:gd name="connsiteY4" fmla="*/ 1286244 h 1423640"/>
              <a:gd name="connsiteX5" fmla="*/ 571500 w 603419"/>
              <a:gd name="connsiteY5" fmla="*/ 1251319 h 1423640"/>
              <a:gd name="connsiteX6" fmla="*/ 571500 w 603419"/>
              <a:gd name="connsiteY6" fmla="*/ 1203694 h 1423640"/>
              <a:gd name="connsiteX7" fmla="*/ 603250 w 603419"/>
              <a:gd name="connsiteY7" fmla="*/ 1181469 h 1423640"/>
              <a:gd name="connsiteX8" fmla="*/ 555625 w 603419"/>
              <a:gd name="connsiteY8" fmla="*/ 1146545 h 1423640"/>
              <a:gd name="connsiteX9" fmla="*/ 508000 w 603419"/>
              <a:gd name="connsiteY9" fmla="*/ 1137019 h 1423640"/>
              <a:gd name="connsiteX10" fmla="*/ 527050 w 603419"/>
              <a:gd name="connsiteY10" fmla="*/ 1063994 h 1423640"/>
              <a:gd name="connsiteX11" fmla="*/ 549275 w 603419"/>
              <a:gd name="connsiteY11" fmla="*/ 1000495 h 1423640"/>
              <a:gd name="connsiteX12" fmla="*/ 517525 w 603419"/>
              <a:gd name="connsiteY12" fmla="*/ 917945 h 1423640"/>
              <a:gd name="connsiteX13" fmla="*/ 523875 w 603419"/>
              <a:gd name="connsiteY13" fmla="*/ 883019 h 1423640"/>
              <a:gd name="connsiteX14" fmla="*/ 514350 w 603419"/>
              <a:gd name="connsiteY14" fmla="*/ 829044 h 1423640"/>
              <a:gd name="connsiteX15" fmla="*/ 476250 w 603419"/>
              <a:gd name="connsiteY15" fmla="*/ 813169 h 1423640"/>
              <a:gd name="connsiteX16" fmla="*/ 454025 w 603419"/>
              <a:gd name="connsiteY16" fmla="*/ 756019 h 1423640"/>
              <a:gd name="connsiteX17" fmla="*/ 469900 w 603419"/>
              <a:gd name="connsiteY17" fmla="*/ 705220 h 1423640"/>
              <a:gd name="connsiteX18" fmla="*/ 457200 w 603419"/>
              <a:gd name="connsiteY18" fmla="*/ 670294 h 1423640"/>
              <a:gd name="connsiteX19" fmla="*/ 368300 w 603419"/>
              <a:gd name="connsiteY19" fmla="*/ 644895 h 1423640"/>
              <a:gd name="connsiteX20" fmla="*/ 336550 w 603419"/>
              <a:gd name="connsiteY20" fmla="*/ 609969 h 1423640"/>
              <a:gd name="connsiteX21" fmla="*/ 304800 w 603419"/>
              <a:gd name="connsiteY21" fmla="*/ 540119 h 1423640"/>
              <a:gd name="connsiteX22" fmla="*/ 295275 w 603419"/>
              <a:gd name="connsiteY22" fmla="*/ 467094 h 1423640"/>
              <a:gd name="connsiteX23" fmla="*/ 349250 w 603419"/>
              <a:gd name="connsiteY23" fmla="*/ 409945 h 1423640"/>
              <a:gd name="connsiteX24" fmla="*/ 377825 w 603419"/>
              <a:gd name="connsiteY24" fmla="*/ 394069 h 1423640"/>
              <a:gd name="connsiteX25" fmla="*/ 381000 w 603419"/>
              <a:gd name="connsiteY25" fmla="*/ 317869 h 1423640"/>
              <a:gd name="connsiteX26" fmla="*/ 428625 w 603419"/>
              <a:gd name="connsiteY26" fmla="*/ 257544 h 1423640"/>
              <a:gd name="connsiteX27" fmla="*/ 412750 w 603419"/>
              <a:gd name="connsiteY27" fmla="*/ 203569 h 1423640"/>
              <a:gd name="connsiteX28" fmla="*/ 476250 w 603419"/>
              <a:gd name="connsiteY28" fmla="*/ 130544 h 1423640"/>
              <a:gd name="connsiteX29" fmla="*/ 536575 w 603419"/>
              <a:gd name="connsiteY29" fmla="*/ 67044 h 1423640"/>
              <a:gd name="connsiteX30" fmla="*/ 546100 w 603419"/>
              <a:gd name="connsiteY30" fmla="*/ 369 h 1423640"/>
              <a:gd name="connsiteX31" fmla="*/ 460375 w 603419"/>
              <a:gd name="connsiteY31" fmla="*/ 41644 h 1423640"/>
              <a:gd name="connsiteX32" fmla="*/ 342900 w 603419"/>
              <a:gd name="connsiteY32" fmla="*/ 73394 h 1423640"/>
              <a:gd name="connsiteX33" fmla="*/ 292100 w 603419"/>
              <a:gd name="connsiteY33" fmla="*/ 114669 h 1423640"/>
              <a:gd name="connsiteX34" fmla="*/ 231775 w 603419"/>
              <a:gd name="connsiteY34" fmla="*/ 130544 h 1423640"/>
              <a:gd name="connsiteX35" fmla="*/ 158750 w 603419"/>
              <a:gd name="connsiteY35" fmla="*/ 194044 h 1423640"/>
              <a:gd name="connsiteX36" fmla="*/ 142875 w 603419"/>
              <a:gd name="connsiteY36" fmla="*/ 257544 h 1423640"/>
              <a:gd name="connsiteX37" fmla="*/ 139700 w 603419"/>
              <a:gd name="connsiteY37" fmla="*/ 267069 h 1423640"/>
              <a:gd name="connsiteX38" fmla="*/ 146050 w 603419"/>
              <a:gd name="connsiteY38" fmla="*/ 368669 h 1423640"/>
              <a:gd name="connsiteX39" fmla="*/ 149225 w 603419"/>
              <a:gd name="connsiteY39" fmla="*/ 384544 h 1423640"/>
              <a:gd name="connsiteX40" fmla="*/ 155575 w 603419"/>
              <a:gd name="connsiteY40" fmla="*/ 514719 h 1423640"/>
              <a:gd name="connsiteX41" fmla="*/ 158750 w 603419"/>
              <a:gd name="connsiteY41" fmla="*/ 536944 h 1423640"/>
              <a:gd name="connsiteX42" fmla="*/ 165100 w 603419"/>
              <a:gd name="connsiteY42" fmla="*/ 559169 h 1423640"/>
              <a:gd name="connsiteX43" fmla="*/ 171450 w 603419"/>
              <a:gd name="connsiteY43" fmla="*/ 584569 h 1423640"/>
              <a:gd name="connsiteX44" fmla="*/ 174625 w 603419"/>
              <a:gd name="connsiteY44" fmla="*/ 597269 h 1423640"/>
              <a:gd name="connsiteX45" fmla="*/ 171450 w 603419"/>
              <a:gd name="connsiteY45" fmla="*/ 644894 h 1423640"/>
              <a:gd name="connsiteX46" fmla="*/ 165100 w 603419"/>
              <a:gd name="connsiteY46" fmla="*/ 657594 h 1423640"/>
              <a:gd name="connsiteX47" fmla="*/ 149225 w 603419"/>
              <a:gd name="connsiteY47" fmla="*/ 695694 h 1423640"/>
              <a:gd name="connsiteX48" fmla="*/ 139700 w 603419"/>
              <a:gd name="connsiteY48" fmla="*/ 717919 h 1423640"/>
              <a:gd name="connsiteX49" fmla="*/ 130175 w 603419"/>
              <a:gd name="connsiteY49" fmla="*/ 743319 h 1423640"/>
              <a:gd name="connsiteX50" fmla="*/ 123825 w 603419"/>
              <a:gd name="connsiteY50" fmla="*/ 781419 h 1423640"/>
              <a:gd name="connsiteX51" fmla="*/ 117475 w 603419"/>
              <a:gd name="connsiteY51" fmla="*/ 806819 h 1423640"/>
              <a:gd name="connsiteX52" fmla="*/ 114300 w 603419"/>
              <a:gd name="connsiteY52" fmla="*/ 822694 h 1423640"/>
              <a:gd name="connsiteX53" fmla="*/ 107950 w 603419"/>
              <a:gd name="connsiteY53" fmla="*/ 844919 h 1423640"/>
              <a:gd name="connsiteX54" fmla="*/ 101600 w 603419"/>
              <a:gd name="connsiteY54" fmla="*/ 873494 h 1423640"/>
              <a:gd name="connsiteX55" fmla="*/ 98425 w 603419"/>
              <a:gd name="connsiteY55" fmla="*/ 895719 h 1423640"/>
              <a:gd name="connsiteX56" fmla="*/ 92075 w 603419"/>
              <a:gd name="connsiteY56" fmla="*/ 933819 h 1423640"/>
              <a:gd name="connsiteX57" fmla="*/ 85725 w 603419"/>
              <a:gd name="connsiteY57" fmla="*/ 978269 h 1423640"/>
              <a:gd name="connsiteX58" fmla="*/ 76200 w 603419"/>
              <a:gd name="connsiteY58" fmla="*/ 1000494 h 1423640"/>
              <a:gd name="connsiteX59" fmla="*/ 73025 w 603419"/>
              <a:gd name="connsiteY59" fmla="*/ 1016369 h 1423640"/>
              <a:gd name="connsiteX60" fmla="*/ 63500 w 603419"/>
              <a:gd name="connsiteY60" fmla="*/ 1041769 h 1423640"/>
              <a:gd name="connsiteX61" fmla="*/ 50800 w 603419"/>
              <a:gd name="connsiteY61" fmla="*/ 1089394 h 1423640"/>
              <a:gd name="connsiteX62" fmla="*/ 47625 w 603419"/>
              <a:gd name="connsiteY62" fmla="*/ 1105269 h 1423640"/>
              <a:gd name="connsiteX63" fmla="*/ 28575 w 603419"/>
              <a:gd name="connsiteY63" fmla="*/ 1152894 h 1423640"/>
              <a:gd name="connsiteX64" fmla="*/ 15875 w 603419"/>
              <a:gd name="connsiteY64" fmla="*/ 1178294 h 1423640"/>
              <a:gd name="connsiteX65" fmla="*/ 9525 w 603419"/>
              <a:gd name="connsiteY65" fmla="*/ 1200519 h 1423640"/>
              <a:gd name="connsiteX66" fmla="*/ 6350 w 603419"/>
              <a:gd name="connsiteY66" fmla="*/ 1210044 h 1423640"/>
              <a:gd name="connsiteX67" fmla="*/ 0 w 603419"/>
              <a:gd name="connsiteY67" fmla="*/ 1219569 h 1423640"/>
              <a:gd name="connsiteX68" fmla="*/ 12698 w 603419"/>
              <a:gd name="connsiteY68" fmla="*/ 1321171 h 1423640"/>
              <a:gd name="connsiteX69" fmla="*/ 31750 w 603419"/>
              <a:gd name="connsiteY69" fmla="*/ 1416419 h 1423640"/>
              <a:gd name="connsiteX0" fmla="*/ 42360 w 614029"/>
              <a:gd name="connsiteY0" fmla="*/ 1416419 h 1423640"/>
              <a:gd name="connsiteX1" fmla="*/ 185235 w 614029"/>
              <a:gd name="connsiteY1" fmla="*/ 1378319 h 1423640"/>
              <a:gd name="connsiteX2" fmla="*/ 283660 w 614029"/>
              <a:gd name="connsiteY2" fmla="*/ 1352919 h 1423640"/>
              <a:gd name="connsiteX3" fmla="*/ 439235 w 614029"/>
              <a:gd name="connsiteY3" fmla="*/ 1324344 h 1423640"/>
              <a:gd name="connsiteX4" fmla="*/ 591635 w 614029"/>
              <a:gd name="connsiteY4" fmla="*/ 1286244 h 1423640"/>
              <a:gd name="connsiteX5" fmla="*/ 582110 w 614029"/>
              <a:gd name="connsiteY5" fmla="*/ 1251319 h 1423640"/>
              <a:gd name="connsiteX6" fmla="*/ 582110 w 614029"/>
              <a:gd name="connsiteY6" fmla="*/ 1203694 h 1423640"/>
              <a:gd name="connsiteX7" fmla="*/ 613860 w 614029"/>
              <a:gd name="connsiteY7" fmla="*/ 1181469 h 1423640"/>
              <a:gd name="connsiteX8" fmla="*/ 566235 w 614029"/>
              <a:gd name="connsiteY8" fmla="*/ 1146545 h 1423640"/>
              <a:gd name="connsiteX9" fmla="*/ 518610 w 614029"/>
              <a:gd name="connsiteY9" fmla="*/ 1137019 h 1423640"/>
              <a:gd name="connsiteX10" fmla="*/ 537660 w 614029"/>
              <a:gd name="connsiteY10" fmla="*/ 1063994 h 1423640"/>
              <a:gd name="connsiteX11" fmla="*/ 559885 w 614029"/>
              <a:gd name="connsiteY11" fmla="*/ 1000495 h 1423640"/>
              <a:gd name="connsiteX12" fmla="*/ 528135 w 614029"/>
              <a:gd name="connsiteY12" fmla="*/ 917945 h 1423640"/>
              <a:gd name="connsiteX13" fmla="*/ 534485 w 614029"/>
              <a:gd name="connsiteY13" fmla="*/ 883019 h 1423640"/>
              <a:gd name="connsiteX14" fmla="*/ 524960 w 614029"/>
              <a:gd name="connsiteY14" fmla="*/ 829044 h 1423640"/>
              <a:gd name="connsiteX15" fmla="*/ 486860 w 614029"/>
              <a:gd name="connsiteY15" fmla="*/ 813169 h 1423640"/>
              <a:gd name="connsiteX16" fmla="*/ 464635 w 614029"/>
              <a:gd name="connsiteY16" fmla="*/ 756019 h 1423640"/>
              <a:gd name="connsiteX17" fmla="*/ 480510 w 614029"/>
              <a:gd name="connsiteY17" fmla="*/ 705220 h 1423640"/>
              <a:gd name="connsiteX18" fmla="*/ 467810 w 614029"/>
              <a:gd name="connsiteY18" fmla="*/ 670294 h 1423640"/>
              <a:gd name="connsiteX19" fmla="*/ 378910 w 614029"/>
              <a:gd name="connsiteY19" fmla="*/ 644895 h 1423640"/>
              <a:gd name="connsiteX20" fmla="*/ 347160 w 614029"/>
              <a:gd name="connsiteY20" fmla="*/ 609969 h 1423640"/>
              <a:gd name="connsiteX21" fmla="*/ 315410 w 614029"/>
              <a:gd name="connsiteY21" fmla="*/ 540119 h 1423640"/>
              <a:gd name="connsiteX22" fmla="*/ 305885 w 614029"/>
              <a:gd name="connsiteY22" fmla="*/ 467094 h 1423640"/>
              <a:gd name="connsiteX23" fmla="*/ 359860 w 614029"/>
              <a:gd name="connsiteY23" fmla="*/ 409945 h 1423640"/>
              <a:gd name="connsiteX24" fmla="*/ 388435 w 614029"/>
              <a:gd name="connsiteY24" fmla="*/ 394069 h 1423640"/>
              <a:gd name="connsiteX25" fmla="*/ 391610 w 614029"/>
              <a:gd name="connsiteY25" fmla="*/ 317869 h 1423640"/>
              <a:gd name="connsiteX26" fmla="*/ 439235 w 614029"/>
              <a:gd name="connsiteY26" fmla="*/ 257544 h 1423640"/>
              <a:gd name="connsiteX27" fmla="*/ 423360 w 614029"/>
              <a:gd name="connsiteY27" fmla="*/ 203569 h 1423640"/>
              <a:gd name="connsiteX28" fmla="*/ 486860 w 614029"/>
              <a:gd name="connsiteY28" fmla="*/ 130544 h 1423640"/>
              <a:gd name="connsiteX29" fmla="*/ 547185 w 614029"/>
              <a:gd name="connsiteY29" fmla="*/ 67044 h 1423640"/>
              <a:gd name="connsiteX30" fmla="*/ 556710 w 614029"/>
              <a:gd name="connsiteY30" fmla="*/ 369 h 1423640"/>
              <a:gd name="connsiteX31" fmla="*/ 470985 w 614029"/>
              <a:gd name="connsiteY31" fmla="*/ 41644 h 1423640"/>
              <a:gd name="connsiteX32" fmla="*/ 353510 w 614029"/>
              <a:gd name="connsiteY32" fmla="*/ 73394 h 1423640"/>
              <a:gd name="connsiteX33" fmla="*/ 302710 w 614029"/>
              <a:gd name="connsiteY33" fmla="*/ 114669 h 1423640"/>
              <a:gd name="connsiteX34" fmla="*/ 242385 w 614029"/>
              <a:gd name="connsiteY34" fmla="*/ 130544 h 1423640"/>
              <a:gd name="connsiteX35" fmla="*/ 169360 w 614029"/>
              <a:gd name="connsiteY35" fmla="*/ 194044 h 1423640"/>
              <a:gd name="connsiteX36" fmla="*/ 153485 w 614029"/>
              <a:gd name="connsiteY36" fmla="*/ 257544 h 1423640"/>
              <a:gd name="connsiteX37" fmla="*/ 150310 w 614029"/>
              <a:gd name="connsiteY37" fmla="*/ 267069 h 1423640"/>
              <a:gd name="connsiteX38" fmla="*/ 156660 w 614029"/>
              <a:gd name="connsiteY38" fmla="*/ 368669 h 1423640"/>
              <a:gd name="connsiteX39" fmla="*/ 159835 w 614029"/>
              <a:gd name="connsiteY39" fmla="*/ 384544 h 1423640"/>
              <a:gd name="connsiteX40" fmla="*/ 166185 w 614029"/>
              <a:gd name="connsiteY40" fmla="*/ 514719 h 1423640"/>
              <a:gd name="connsiteX41" fmla="*/ 169360 w 614029"/>
              <a:gd name="connsiteY41" fmla="*/ 536944 h 1423640"/>
              <a:gd name="connsiteX42" fmla="*/ 175710 w 614029"/>
              <a:gd name="connsiteY42" fmla="*/ 559169 h 1423640"/>
              <a:gd name="connsiteX43" fmla="*/ 182060 w 614029"/>
              <a:gd name="connsiteY43" fmla="*/ 584569 h 1423640"/>
              <a:gd name="connsiteX44" fmla="*/ 185235 w 614029"/>
              <a:gd name="connsiteY44" fmla="*/ 597269 h 1423640"/>
              <a:gd name="connsiteX45" fmla="*/ 182060 w 614029"/>
              <a:gd name="connsiteY45" fmla="*/ 644894 h 1423640"/>
              <a:gd name="connsiteX46" fmla="*/ 175710 w 614029"/>
              <a:gd name="connsiteY46" fmla="*/ 657594 h 1423640"/>
              <a:gd name="connsiteX47" fmla="*/ 159835 w 614029"/>
              <a:gd name="connsiteY47" fmla="*/ 695694 h 1423640"/>
              <a:gd name="connsiteX48" fmla="*/ 150310 w 614029"/>
              <a:gd name="connsiteY48" fmla="*/ 717919 h 1423640"/>
              <a:gd name="connsiteX49" fmla="*/ 140785 w 614029"/>
              <a:gd name="connsiteY49" fmla="*/ 743319 h 1423640"/>
              <a:gd name="connsiteX50" fmla="*/ 134435 w 614029"/>
              <a:gd name="connsiteY50" fmla="*/ 781419 h 1423640"/>
              <a:gd name="connsiteX51" fmla="*/ 128085 w 614029"/>
              <a:gd name="connsiteY51" fmla="*/ 806819 h 1423640"/>
              <a:gd name="connsiteX52" fmla="*/ 124910 w 614029"/>
              <a:gd name="connsiteY52" fmla="*/ 822694 h 1423640"/>
              <a:gd name="connsiteX53" fmla="*/ 118560 w 614029"/>
              <a:gd name="connsiteY53" fmla="*/ 844919 h 1423640"/>
              <a:gd name="connsiteX54" fmla="*/ 112210 w 614029"/>
              <a:gd name="connsiteY54" fmla="*/ 873494 h 1423640"/>
              <a:gd name="connsiteX55" fmla="*/ 109035 w 614029"/>
              <a:gd name="connsiteY55" fmla="*/ 895719 h 1423640"/>
              <a:gd name="connsiteX56" fmla="*/ 102685 w 614029"/>
              <a:gd name="connsiteY56" fmla="*/ 933819 h 1423640"/>
              <a:gd name="connsiteX57" fmla="*/ 96335 w 614029"/>
              <a:gd name="connsiteY57" fmla="*/ 978269 h 1423640"/>
              <a:gd name="connsiteX58" fmla="*/ 86810 w 614029"/>
              <a:gd name="connsiteY58" fmla="*/ 1000494 h 1423640"/>
              <a:gd name="connsiteX59" fmla="*/ 83635 w 614029"/>
              <a:gd name="connsiteY59" fmla="*/ 1016369 h 1423640"/>
              <a:gd name="connsiteX60" fmla="*/ 74110 w 614029"/>
              <a:gd name="connsiteY60" fmla="*/ 1041769 h 1423640"/>
              <a:gd name="connsiteX61" fmla="*/ 61410 w 614029"/>
              <a:gd name="connsiteY61" fmla="*/ 1089394 h 1423640"/>
              <a:gd name="connsiteX62" fmla="*/ 58235 w 614029"/>
              <a:gd name="connsiteY62" fmla="*/ 1105269 h 1423640"/>
              <a:gd name="connsiteX63" fmla="*/ 39185 w 614029"/>
              <a:gd name="connsiteY63" fmla="*/ 1152894 h 1423640"/>
              <a:gd name="connsiteX64" fmla="*/ 26485 w 614029"/>
              <a:gd name="connsiteY64" fmla="*/ 1178294 h 1423640"/>
              <a:gd name="connsiteX65" fmla="*/ 20135 w 614029"/>
              <a:gd name="connsiteY65" fmla="*/ 1200519 h 1423640"/>
              <a:gd name="connsiteX66" fmla="*/ 16960 w 614029"/>
              <a:gd name="connsiteY66" fmla="*/ 1210044 h 1423640"/>
              <a:gd name="connsiteX67" fmla="*/ 10610 w 614029"/>
              <a:gd name="connsiteY67" fmla="*/ 1219569 h 1423640"/>
              <a:gd name="connsiteX68" fmla="*/ 1083 w 614029"/>
              <a:gd name="connsiteY68" fmla="*/ 1330696 h 1423640"/>
              <a:gd name="connsiteX69" fmla="*/ 42360 w 614029"/>
              <a:gd name="connsiteY69" fmla="*/ 1416419 h 1423640"/>
              <a:gd name="connsiteX0" fmla="*/ 42360 w 614029"/>
              <a:gd name="connsiteY0" fmla="*/ 1416419 h 1423640"/>
              <a:gd name="connsiteX1" fmla="*/ 185235 w 614029"/>
              <a:gd name="connsiteY1" fmla="*/ 1378319 h 1423640"/>
              <a:gd name="connsiteX2" fmla="*/ 283660 w 614029"/>
              <a:gd name="connsiteY2" fmla="*/ 1352919 h 1423640"/>
              <a:gd name="connsiteX3" fmla="*/ 439235 w 614029"/>
              <a:gd name="connsiteY3" fmla="*/ 1324344 h 1423640"/>
              <a:gd name="connsiteX4" fmla="*/ 591635 w 614029"/>
              <a:gd name="connsiteY4" fmla="*/ 1286244 h 1423640"/>
              <a:gd name="connsiteX5" fmla="*/ 582110 w 614029"/>
              <a:gd name="connsiteY5" fmla="*/ 1251319 h 1423640"/>
              <a:gd name="connsiteX6" fmla="*/ 582110 w 614029"/>
              <a:gd name="connsiteY6" fmla="*/ 1203694 h 1423640"/>
              <a:gd name="connsiteX7" fmla="*/ 613860 w 614029"/>
              <a:gd name="connsiteY7" fmla="*/ 1181469 h 1423640"/>
              <a:gd name="connsiteX8" fmla="*/ 566235 w 614029"/>
              <a:gd name="connsiteY8" fmla="*/ 1146545 h 1423640"/>
              <a:gd name="connsiteX9" fmla="*/ 518610 w 614029"/>
              <a:gd name="connsiteY9" fmla="*/ 1137019 h 1423640"/>
              <a:gd name="connsiteX10" fmla="*/ 537660 w 614029"/>
              <a:gd name="connsiteY10" fmla="*/ 1063994 h 1423640"/>
              <a:gd name="connsiteX11" fmla="*/ 559885 w 614029"/>
              <a:gd name="connsiteY11" fmla="*/ 1000495 h 1423640"/>
              <a:gd name="connsiteX12" fmla="*/ 528135 w 614029"/>
              <a:gd name="connsiteY12" fmla="*/ 917945 h 1423640"/>
              <a:gd name="connsiteX13" fmla="*/ 534485 w 614029"/>
              <a:gd name="connsiteY13" fmla="*/ 883019 h 1423640"/>
              <a:gd name="connsiteX14" fmla="*/ 524960 w 614029"/>
              <a:gd name="connsiteY14" fmla="*/ 829044 h 1423640"/>
              <a:gd name="connsiteX15" fmla="*/ 486860 w 614029"/>
              <a:gd name="connsiteY15" fmla="*/ 813169 h 1423640"/>
              <a:gd name="connsiteX16" fmla="*/ 464635 w 614029"/>
              <a:gd name="connsiteY16" fmla="*/ 756019 h 1423640"/>
              <a:gd name="connsiteX17" fmla="*/ 480510 w 614029"/>
              <a:gd name="connsiteY17" fmla="*/ 705220 h 1423640"/>
              <a:gd name="connsiteX18" fmla="*/ 467810 w 614029"/>
              <a:gd name="connsiteY18" fmla="*/ 670294 h 1423640"/>
              <a:gd name="connsiteX19" fmla="*/ 378910 w 614029"/>
              <a:gd name="connsiteY19" fmla="*/ 644895 h 1423640"/>
              <a:gd name="connsiteX20" fmla="*/ 347160 w 614029"/>
              <a:gd name="connsiteY20" fmla="*/ 609969 h 1423640"/>
              <a:gd name="connsiteX21" fmla="*/ 315410 w 614029"/>
              <a:gd name="connsiteY21" fmla="*/ 540119 h 1423640"/>
              <a:gd name="connsiteX22" fmla="*/ 305885 w 614029"/>
              <a:gd name="connsiteY22" fmla="*/ 467094 h 1423640"/>
              <a:gd name="connsiteX23" fmla="*/ 359860 w 614029"/>
              <a:gd name="connsiteY23" fmla="*/ 409945 h 1423640"/>
              <a:gd name="connsiteX24" fmla="*/ 388435 w 614029"/>
              <a:gd name="connsiteY24" fmla="*/ 394069 h 1423640"/>
              <a:gd name="connsiteX25" fmla="*/ 391610 w 614029"/>
              <a:gd name="connsiteY25" fmla="*/ 317869 h 1423640"/>
              <a:gd name="connsiteX26" fmla="*/ 439235 w 614029"/>
              <a:gd name="connsiteY26" fmla="*/ 257544 h 1423640"/>
              <a:gd name="connsiteX27" fmla="*/ 423360 w 614029"/>
              <a:gd name="connsiteY27" fmla="*/ 203569 h 1423640"/>
              <a:gd name="connsiteX28" fmla="*/ 486860 w 614029"/>
              <a:gd name="connsiteY28" fmla="*/ 130544 h 1423640"/>
              <a:gd name="connsiteX29" fmla="*/ 547185 w 614029"/>
              <a:gd name="connsiteY29" fmla="*/ 67044 h 1423640"/>
              <a:gd name="connsiteX30" fmla="*/ 556710 w 614029"/>
              <a:gd name="connsiteY30" fmla="*/ 369 h 1423640"/>
              <a:gd name="connsiteX31" fmla="*/ 470985 w 614029"/>
              <a:gd name="connsiteY31" fmla="*/ 41644 h 1423640"/>
              <a:gd name="connsiteX32" fmla="*/ 353510 w 614029"/>
              <a:gd name="connsiteY32" fmla="*/ 73394 h 1423640"/>
              <a:gd name="connsiteX33" fmla="*/ 302710 w 614029"/>
              <a:gd name="connsiteY33" fmla="*/ 114669 h 1423640"/>
              <a:gd name="connsiteX34" fmla="*/ 242385 w 614029"/>
              <a:gd name="connsiteY34" fmla="*/ 130544 h 1423640"/>
              <a:gd name="connsiteX35" fmla="*/ 169360 w 614029"/>
              <a:gd name="connsiteY35" fmla="*/ 194044 h 1423640"/>
              <a:gd name="connsiteX36" fmla="*/ 153485 w 614029"/>
              <a:gd name="connsiteY36" fmla="*/ 257544 h 1423640"/>
              <a:gd name="connsiteX37" fmla="*/ 150310 w 614029"/>
              <a:gd name="connsiteY37" fmla="*/ 267069 h 1423640"/>
              <a:gd name="connsiteX38" fmla="*/ 156660 w 614029"/>
              <a:gd name="connsiteY38" fmla="*/ 368669 h 1423640"/>
              <a:gd name="connsiteX39" fmla="*/ 159835 w 614029"/>
              <a:gd name="connsiteY39" fmla="*/ 384544 h 1423640"/>
              <a:gd name="connsiteX40" fmla="*/ 166185 w 614029"/>
              <a:gd name="connsiteY40" fmla="*/ 514719 h 1423640"/>
              <a:gd name="connsiteX41" fmla="*/ 169360 w 614029"/>
              <a:gd name="connsiteY41" fmla="*/ 536944 h 1423640"/>
              <a:gd name="connsiteX42" fmla="*/ 175710 w 614029"/>
              <a:gd name="connsiteY42" fmla="*/ 559169 h 1423640"/>
              <a:gd name="connsiteX43" fmla="*/ 182060 w 614029"/>
              <a:gd name="connsiteY43" fmla="*/ 584569 h 1423640"/>
              <a:gd name="connsiteX44" fmla="*/ 185235 w 614029"/>
              <a:gd name="connsiteY44" fmla="*/ 597269 h 1423640"/>
              <a:gd name="connsiteX45" fmla="*/ 182060 w 614029"/>
              <a:gd name="connsiteY45" fmla="*/ 644894 h 1423640"/>
              <a:gd name="connsiteX46" fmla="*/ 175710 w 614029"/>
              <a:gd name="connsiteY46" fmla="*/ 657594 h 1423640"/>
              <a:gd name="connsiteX47" fmla="*/ 159835 w 614029"/>
              <a:gd name="connsiteY47" fmla="*/ 695694 h 1423640"/>
              <a:gd name="connsiteX48" fmla="*/ 150310 w 614029"/>
              <a:gd name="connsiteY48" fmla="*/ 717919 h 1423640"/>
              <a:gd name="connsiteX49" fmla="*/ 140785 w 614029"/>
              <a:gd name="connsiteY49" fmla="*/ 743319 h 1423640"/>
              <a:gd name="connsiteX50" fmla="*/ 134435 w 614029"/>
              <a:gd name="connsiteY50" fmla="*/ 781419 h 1423640"/>
              <a:gd name="connsiteX51" fmla="*/ 128085 w 614029"/>
              <a:gd name="connsiteY51" fmla="*/ 806819 h 1423640"/>
              <a:gd name="connsiteX52" fmla="*/ 124910 w 614029"/>
              <a:gd name="connsiteY52" fmla="*/ 822694 h 1423640"/>
              <a:gd name="connsiteX53" fmla="*/ 118560 w 614029"/>
              <a:gd name="connsiteY53" fmla="*/ 844919 h 1423640"/>
              <a:gd name="connsiteX54" fmla="*/ 112210 w 614029"/>
              <a:gd name="connsiteY54" fmla="*/ 873494 h 1423640"/>
              <a:gd name="connsiteX55" fmla="*/ 109035 w 614029"/>
              <a:gd name="connsiteY55" fmla="*/ 895719 h 1423640"/>
              <a:gd name="connsiteX56" fmla="*/ 102685 w 614029"/>
              <a:gd name="connsiteY56" fmla="*/ 933819 h 1423640"/>
              <a:gd name="connsiteX57" fmla="*/ 96335 w 614029"/>
              <a:gd name="connsiteY57" fmla="*/ 978269 h 1423640"/>
              <a:gd name="connsiteX58" fmla="*/ 86810 w 614029"/>
              <a:gd name="connsiteY58" fmla="*/ 1000494 h 1423640"/>
              <a:gd name="connsiteX59" fmla="*/ 83635 w 614029"/>
              <a:gd name="connsiteY59" fmla="*/ 1016369 h 1423640"/>
              <a:gd name="connsiteX60" fmla="*/ 74110 w 614029"/>
              <a:gd name="connsiteY60" fmla="*/ 1041769 h 1423640"/>
              <a:gd name="connsiteX61" fmla="*/ 61410 w 614029"/>
              <a:gd name="connsiteY61" fmla="*/ 1089394 h 1423640"/>
              <a:gd name="connsiteX62" fmla="*/ 58235 w 614029"/>
              <a:gd name="connsiteY62" fmla="*/ 1105269 h 1423640"/>
              <a:gd name="connsiteX63" fmla="*/ 39185 w 614029"/>
              <a:gd name="connsiteY63" fmla="*/ 1152894 h 1423640"/>
              <a:gd name="connsiteX64" fmla="*/ 26485 w 614029"/>
              <a:gd name="connsiteY64" fmla="*/ 1178294 h 1423640"/>
              <a:gd name="connsiteX65" fmla="*/ 16960 w 614029"/>
              <a:gd name="connsiteY65" fmla="*/ 1210044 h 1423640"/>
              <a:gd name="connsiteX66" fmla="*/ 10610 w 614029"/>
              <a:gd name="connsiteY66" fmla="*/ 1219569 h 1423640"/>
              <a:gd name="connsiteX67" fmla="*/ 1083 w 614029"/>
              <a:gd name="connsiteY67" fmla="*/ 1330696 h 1423640"/>
              <a:gd name="connsiteX68" fmla="*/ 42360 w 614029"/>
              <a:gd name="connsiteY68" fmla="*/ 1416419 h 1423640"/>
              <a:gd name="connsiteX0" fmla="*/ 42726 w 614395"/>
              <a:gd name="connsiteY0" fmla="*/ 1416419 h 1423640"/>
              <a:gd name="connsiteX1" fmla="*/ 185601 w 614395"/>
              <a:gd name="connsiteY1" fmla="*/ 1378319 h 1423640"/>
              <a:gd name="connsiteX2" fmla="*/ 284026 w 614395"/>
              <a:gd name="connsiteY2" fmla="*/ 1352919 h 1423640"/>
              <a:gd name="connsiteX3" fmla="*/ 439601 w 614395"/>
              <a:gd name="connsiteY3" fmla="*/ 1324344 h 1423640"/>
              <a:gd name="connsiteX4" fmla="*/ 592001 w 614395"/>
              <a:gd name="connsiteY4" fmla="*/ 1286244 h 1423640"/>
              <a:gd name="connsiteX5" fmla="*/ 582476 w 614395"/>
              <a:gd name="connsiteY5" fmla="*/ 1251319 h 1423640"/>
              <a:gd name="connsiteX6" fmla="*/ 582476 w 614395"/>
              <a:gd name="connsiteY6" fmla="*/ 1203694 h 1423640"/>
              <a:gd name="connsiteX7" fmla="*/ 614226 w 614395"/>
              <a:gd name="connsiteY7" fmla="*/ 1181469 h 1423640"/>
              <a:gd name="connsiteX8" fmla="*/ 566601 w 614395"/>
              <a:gd name="connsiteY8" fmla="*/ 1146545 h 1423640"/>
              <a:gd name="connsiteX9" fmla="*/ 518976 w 614395"/>
              <a:gd name="connsiteY9" fmla="*/ 1137019 h 1423640"/>
              <a:gd name="connsiteX10" fmla="*/ 538026 w 614395"/>
              <a:gd name="connsiteY10" fmla="*/ 1063994 h 1423640"/>
              <a:gd name="connsiteX11" fmla="*/ 560251 w 614395"/>
              <a:gd name="connsiteY11" fmla="*/ 1000495 h 1423640"/>
              <a:gd name="connsiteX12" fmla="*/ 528501 w 614395"/>
              <a:gd name="connsiteY12" fmla="*/ 917945 h 1423640"/>
              <a:gd name="connsiteX13" fmla="*/ 534851 w 614395"/>
              <a:gd name="connsiteY13" fmla="*/ 883019 h 1423640"/>
              <a:gd name="connsiteX14" fmla="*/ 525326 w 614395"/>
              <a:gd name="connsiteY14" fmla="*/ 829044 h 1423640"/>
              <a:gd name="connsiteX15" fmla="*/ 487226 w 614395"/>
              <a:gd name="connsiteY15" fmla="*/ 813169 h 1423640"/>
              <a:gd name="connsiteX16" fmla="*/ 465001 w 614395"/>
              <a:gd name="connsiteY16" fmla="*/ 756019 h 1423640"/>
              <a:gd name="connsiteX17" fmla="*/ 480876 w 614395"/>
              <a:gd name="connsiteY17" fmla="*/ 705220 h 1423640"/>
              <a:gd name="connsiteX18" fmla="*/ 468176 w 614395"/>
              <a:gd name="connsiteY18" fmla="*/ 670294 h 1423640"/>
              <a:gd name="connsiteX19" fmla="*/ 379276 w 614395"/>
              <a:gd name="connsiteY19" fmla="*/ 644895 h 1423640"/>
              <a:gd name="connsiteX20" fmla="*/ 347526 w 614395"/>
              <a:gd name="connsiteY20" fmla="*/ 609969 h 1423640"/>
              <a:gd name="connsiteX21" fmla="*/ 315776 w 614395"/>
              <a:gd name="connsiteY21" fmla="*/ 540119 h 1423640"/>
              <a:gd name="connsiteX22" fmla="*/ 306251 w 614395"/>
              <a:gd name="connsiteY22" fmla="*/ 467094 h 1423640"/>
              <a:gd name="connsiteX23" fmla="*/ 360226 w 614395"/>
              <a:gd name="connsiteY23" fmla="*/ 409945 h 1423640"/>
              <a:gd name="connsiteX24" fmla="*/ 388801 w 614395"/>
              <a:gd name="connsiteY24" fmla="*/ 394069 h 1423640"/>
              <a:gd name="connsiteX25" fmla="*/ 391976 w 614395"/>
              <a:gd name="connsiteY25" fmla="*/ 317869 h 1423640"/>
              <a:gd name="connsiteX26" fmla="*/ 439601 w 614395"/>
              <a:gd name="connsiteY26" fmla="*/ 257544 h 1423640"/>
              <a:gd name="connsiteX27" fmla="*/ 423726 w 614395"/>
              <a:gd name="connsiteY27" fmla="*/ 203569 h 1423640"/>
              <a:gd name="connsiteX28" fmla="*/ 487226 w 614395"/>
              <a:gd name="connsiteY28" fmla="*/ 130544 h 1423640"/>
              <a:gd name="connsiteX29" fmla="*/ 547551 w 614395"/>
              <a:gd name="connsiteY29" fmla="*/ 67044 h 1423640"/>
              <a:gd name="connsiteX30" fmla="*/ 557076 w 614395"/>
              <a:gd name="connsiteY30" fmla="*/ 369 h 1423640"/>
              <a:gd name="connsiteX31" fmla="*/ 471351 w 614395"/>
              <a:gd name="connsiteY31" fmla="*/ 41644 h 1423640"/>
              <a:gd name="connsiteX32" fmla="*/ 353876 w 614395"/>
              <a:gd name="connsiteY32" fmla="*/ 73394 h 1423640"/>
              <a:gd name="connsiteX33" fmla="*/ 303076 w 614395"/>
              <a:gd name="connsiteY33" fmla="*/ 114669 h 1423640"/>
              <a:gd name="connsiteX34" fmla="*/ 242751 w 614395"/>
              <a:gd name="connsiteY34" fmla="*/ 130544 h 1423640"/>
              <a:gd name="connsiteX35" fmla="*/ 169726 w 614395"/>
              <a:gd name="connsiteY35" fmla="*/ 194044 h 1423640"/>
              <a:gd name="connsiteX36" fmla="*/ 153851 w 614395"/>
              <a:gd name="connsiteY36" fmla="*/ 257544 h 1423640"/>
              <a:gd name="connsiteX37" fmla="*/ 150676 w 614395"/>
              <a:gd name="connsiteY37" fmla="*/ 267069 h 1423640"/>
              <a:gd name="connsiteX38" fmla="*/ 157026 w 614395"/>
              <a:gd name="connsiteY38" fmla="*/ 368669 h 1423640"/>
              <a:gd name="connsiteX39" fmla="*/ 160201 w 614395"/>
              <a:gd name="connsiteY39" fmla="*/ 384544 h 1423640"/>
              <a:gd name="connsiteX40" fmla="*/ 166551 w 614395"/>
              <a:gd name="connsiteY40" fmla="*/ 514719 h 1423640"/>
              <a:gd name="connsiteX41" fmla="*/ 169726 w 614395"/>
              <a:gd name="connsiteY41" fmla="*/ 536944 h 1423640"/>
              <a:gd name="connsiteX42" fmla="*/ 176076 w 614395"/>
              <a:gd name="connsiteY42" fmla="*/ 559169 h 1423640"/>
              <a:gd name="connsiteX43" fmla="*/ 182426 w 614395"/>
              <a:gd name="connsiteY43" fmla="*/ 584569 h 1423640"/>
              <a:gd name="connsiteX44" fmla="*/ 185601 w 614395"/>
              <a:gd name="connsiteY44" fmla="*/ 597269 h 1423640"/>
              <a:gd name="connsiteX45" fmla="*/ 182426 w 614395"/>
              <a:gd name="connsiteY45" fmla="*/ 644894 h 1423640"/>
              <a:gd name="connsiteX46" fmla="*/ 176076 w 614395"/>
              <a:gd name="connsiteY46" fmla="*/ 657594 h 1423640"/>
              <a:gd name="connsiteX47" fmla="*/ 160201 w 614395"/>
              <a:gd name="connsiteY47" fmla="*/ 695694 h 1423640"/>
              <a:gd name="connsiteX48" fmla="*/ 150676 w 614395"/>
              <a:gd name="connsiteY48" fmla="*/ 717919 h 1423640"/>
              <a:gd name="connsiteX49" fmla="*/ 141151 w 614395"/>
              <a:gd name="connsiteY49" fmla="*/ 743319 h 1423640"/>
              <a:gd name="connsiteX50" fmla="*/ 134801 w 614395"/>
              <a:gd name="connsiteY50" fmla="*/ 781419 h 1423640"/>
              <a:gd name="connsiteX51" fmla="*/ 128451 w 614395"/>
              <a:gd name="connsiteY51" fmla="*/ 806819 h 1423640"/>
              <a:gd name="connsiteX52" fmla="*/ 125276 w 614395"/>
              <a:gd name="connsiteY52" fmla="*/ 822694 h 1423640"/>
              <a:gd name="connsiteX53" fmla="*/ 118926 w 614395"/>
              <a:gd name="connsiteY53" fmla="*/ 844919 h 1423640"/>
              <a:gd name="connsiteX54" fmla="*/ 112576 w 614395"/>
              <a:gd name="connsiteY54" fmla="*/ 873494 h 1423640"/>
              <a:gd name="connsiteX55" fmla="*/ 109401 w 614395"/>
              <a:gd name="connsiteY55" fmla="*/ 895719 h 1423640"/>
              <a:gd name="connsiteX56" fmla="*/ 103051 w 614395"/>
              <a:gd name="connsiteY56" fmla="*/ 933819 h 1423640"/>
              <a:gd name="connsiteX57" fmla="*/ 96701 w 614395"/>
              <a:gd name="connsiteY57" fmla="*/ 978269 h 1423640"/>
              <a:gd name="connsiteX58" fmla="*/ 87176 w 614395"/>
              <a:gd name="connsiteY58" fmla="*/ 1000494 h 1423640"/>
              <a:gd name="connsiteX59" fmla="*/ 84001 w 614395"/>
              <a:gd name="connsiteY59" fmla="*/ 1016369 h 1423640"/>
              <a:gd name="connsiteX60" fmla="*/ 74476 w 614395"/>
              <a:gd name="connsiteY60" fmla="*/ 1041769 h 1423640"/>
              <a:gd name="connsiteX61" fmla="*/ 61776 w 614395"/>
              <a:gd name="connsiteY61" fmla="*/ 1089394 h 1423640"/>
              <a:gd name="connsiteX62" fmla="*/ 58601 w 614395"/>
              <a:gd name="connsiteY62" fmla="*/ 1105269 h 1423640"/>
              <a:gd name="connsiteX63" fmla="*/ 39551 w 614395"/>
              <a:gd name="connsiteY63" fmla="*/ 1152894 h 1423640"/>
              <a:gd name="connsiteX64" fmla="*/ 26851 w 614395"/>
              <a:gd name="connsiteY64" fmla="*/ 1178294 h 1423640"/>
              <a:gd name="connsiteX65" fmla="*/ 10976 w 614395"/>
              <a:gd name="connsiteY65" fmla="*/ 1219569 h 1423640"/>
              <a:gd name="connsiteX66" fmla="*/ 1449 w 614395"/>
              <a:gd name="connsiteY66" fmla="*/ 1330696 h 1423640"/>
              <a:gd name="connsiteX67" fmla="*/ 42726 w 614395"/>
              <a:gd name="connsiteY67" fmla="*/ 1416419 h 1423640"/>
              <a:gd name="connsiteX0" fmla="*/ 42940 w 614609"/>
              <a:gd name="connsiteY0" fmla="*/ 1416419 h 1423640"/>
              <a:gd name="connsiteX1" fmla="*/ 185815 w 614609"/>
              <a:gd name="connsiteY1" fmla="*/ 1378319 h 1423640"/>
              <a:gd name="connsiteX2" fmla="*/ 284240 w 614609"/>
              <a:gd name="connsiteY2" fmla="*/ 1352919 h 1423640"/>
              <a:gd name="connsiteX3" fmla="*/ 439815 w 614609"/>
              <a:gd name="connsiteY3" fmla="*/ 1324344 h 1423640"/>
              <a:gd name="connsiteX4" fmla="*/ 592215 w 614609"/>
              <a:gd name="connsiteY4" fmla="*/ 1286244 h 1423640"/>
              <a:gd name="connsiteX5" fmla="*/ 582690 w 614609"/>
              <a:gd name="connsiteY5" fmla="*/ 1251319 h 1423640"/>
              <a:gd name="connsiteX6" fmla="*/ 582690 w 614609"/>
              <a:gd name="connsiteY6" fmla="*/ 1203694 h 1423640"/>
              <a:gd name="connsiteX7" fmla="*/ 614440 w 614609"/>
              <a:gd name="connsiteY7" fmla="*/ 1181469 h 1423640"/>
              <a:gd name="connsiteX8" fmla="*/ 566815 w 614609"/>
              <a:gd name="connsiteY8" fmla="*/ 1146545 h 1423640"/>
              <a:gd name="connsiteX9" fmla="*/ 519190 w 614609"/>
              <a:gd name="connsiteY9" fmla="*/ 1137019 h 1423640"/>
              <a:gd name="connsiteX10" fmla="*/ 538240 w 614609"/>
              <a:gd name="connsiteY10" fmla="*/ 1063994 h 1423640"/>
              <a:gd name="connsiteX11" fmla="*/ 560465 w 614609"/>
              <a:gd name="connsiteY11" fmla="*/ 1000495 h 1423640"/>
              <a:gd name="connsiteX12" fmla="*/ 528715 w 614609"/>
              <a:gd name="connsiteY12" fmla="*/ 917945 h 1423640"/>
              <a:gd name="connsiteX13" fmla="*/ 535065 w 614609"/>
              <a:gd name="connsiteY13" fmla="*/ 883019 h 1423640"/>
              <a:gd name="connsiteX14" fmla="*/ 525540 w 614609"/>
              <a:gd name="connsiteY14" fmla="*/ 829044 h 1423640"/>
              <a:gd name="connsiteX15" fmla="*/ 487440 w 614609"/>
              <a:gd name="connsiteY15" fmla="*/ 813169 h 1423640"/>
              <a:gd name="connsiteX16" fmla="*/ 465215 w 614609"/>
              <a:gd name="connsiteY16" fmla="*/ 756019 h 1423640"/>
              <a:gd name="connsiteX17" fmla="*/ 481090 w 614609"/>
              <a:gd name="connsiteY17" fmla="*/ 705220 h 1423640"/>
              <a:gd name="connsiteX18" fmla="*/ 468390 w 614609"/>
              <a:gd name="connsiteY18" fmla="*/ 670294 h 1423640"/>
              <a:gd name="connsiteX19" fmla="*/ 379490 w 614609"/>
              <a:gd name="connsiteY19" fmla="*/ 644895 h 1423640"/>
              <a:gd name="connsiteX20" fmla="*/ 347740 w 614609"/>
              <a:gd name="connsiteY20" fmla="*/ 609969 h 1423640"/>
              <a:gd name="connsiteX21" fmla="*/ 315990 w 614609"/>
              <a:gd name="connsiteY21" fmla="*/ 540119 h 1423640"/>
              <a:gd name="connsiteX22" fmla="*/ 306465 w 614609"/>
              <a:gd name="connsiteY22" fmla="*/ 467094 h 1423640"/>
              <a:gd name="connsiteX23" fmla="*/ 360440 w 614609"/>
              <a:gd name="connsiteY23" fmla="*/ 409945 h 1423640"/>
              <a:gd name="connsiteX24" fmla="*/ 389015 w 614609"/>
              <a:gd name="connsiteY24" fmla="*/ 394069 h 1423640"/>
              <a:gd name="connsiteX25" fmla="*/ 392190 w 614609"/>
              <a:gd name="connsiteY25" fmla="*/ 317869 h 1423640"/>
              <a:gd name="connsiteX26" fmla="*/ 439815 w 614609"/>
              <a:gd name="connsiteY26" fmla="*/ 257544 h 1423640"/>
              <a:gd name="connsiteX27" fmla="*/ 423940 w 614609"/>
              <a:gd name="connsiteY27" fmla="*/ 203569 h 1423640"/>
              <a:gd name="connsiteX28" fmla="*/ 487440 w 614609"/>
              <a:gd name="connsiteY28" fmla="*/ 130544 h 1423640"/>
              <a:gd name="connsiteX29" fmla="*/ 547765 w 614609"/>
              <a:gd name="connsiteY29" fmla="*/ 67044 h 1423640"/>
              <a:gd name="connsiteX30" fmla="*/ 557290 w 614609"/>
              <a:gd name="connsiteY30" fmla="*/ 369 h 1423640"/>
              <a:gd name="connsiteX31" fmla="*/ 471565 w 614609"/>
              <a:gd name="connsiteY31" fmla="*/ 41644 h 1423640"/>
              <a:gd name="connsiteX32" fmla="*/ 354090 w 614609"/>
              <a:gd name="connsiteY32" fmla="*/ 73394 h 1423640"/>
              <a:gd name="connsiteX33" fmla="*/ 303290 w 614609"/>
              <a:gd name="connsiteY33" fmla="*/ 114669 h 1423640"/>
              <a:gd name="connsiteX34" fmla="*/ 242965 w 614609"/>
              <a:gd name="connsiteY34" fmla="*/ 130544 h 1423640"/>
              <a:gd name="connsiteX35" fmla="*/ 169940 w 614609"/>
              <a:gd name="connsiteY35" fmla="*/ 194044 h 1423640"/>
              <a:gd name="connsiteX36" fmla="*/ 154065 w 614609"/>
              <a:gd name="connsiteY36" fmla="*/ 257544 h 1423640"/>
              <a:gd name="connsiteX37" fmla="*/ 150890 w 614609"/>
              <a:gd name="connsiteY37" fmla="*/ 267069 h 1423640"/>
              <a:gd name="connsiteX38" fmla="*/ 157240 w 614609"/>
              <a:gd name="connsiteY38" fmla="*/ 368669 h 1423640"/>
              <a:gd name="connsiteX39" fmla="*/ 160415 w 614609"/>
              <a:gd name="connsiteY39" fmla="*/ 384544 h 1423640"/>
              <a:gd name="connsiteX40" fmla="*/ 166765 w 614609"/>
              <a:gd name="connsiteY40" fmla="*/ 514719 h 1423640"/>
              <a:gd name="connsiteX41" fmla="*/ 169940 w 614609"/>
              <a:gd name="connsiteY41" fmla="*/ 536944 h 1423640"/>
              <a:gd name="connsiteX42" fmla="*/ 176290 w 614609"/>
              <a:gd name="connsiteY42" fmla="*/ 559169 h 1423640"/>
              <a:gd name="connsiteX43" fmla="*/ 182640 w 614609"/>
              <a:gd name="connsiteY43" fmla="*/ 584569 h 1423640"/>
              <a:gd name="connsiteX44" fmla="*/ 185815 w 614609"/>
              <a:gd name="connsiteY44" fmla="*/ 597269 h 1423640"/>
              <a:gd name="connsiteX45" fmla="*/ 182640 w 614609"/>
              <a:gd name="connsiteY45" fmla="*/ 644894 h 1423640"/>
              <a:gd name="connsiteX46" fmla="*/ 176290 w 614609"/>
              <a:gd name="connsiteY46" fmla="*/ 657594 h 1423640"/>
              <a:gd name="connsiteX47" fmla="*/ 160415 w 614609"/>
              <a:gd name="connsiteY47" fmla="*/ 695694 h 1423640"/>
              <a:gd name="connsiteX48" fmla="*/ 150890 w 614609"/>
              <a:gd name="connsiteY48" fmla="*/ 717919 h 1423640"/>
              <a:gd name="connsiteX49" fmla="*/ 141365 w 614609"/>
              <a:gd name="connsiteY49" fmla="*/ 743319 h 1423640"/>
              <a:gd name="connsiteX50" fmla="*/ 135015 w 614609"/>
              <a:gd name="connsiteY50" fmla="*/ 781419 h 1423640"/>
              <a:gd name="connsiteX51" fmla="*/ 128665 w 614609"/>
              <a:gd name="connsiteY51" fmla="*/ 806819 h 1423640"/>
              <a:gd name="connsiteX52" fmla="*/ 125490 w 614609"/>
              <a:gd name="connsiteY52" fmla="*/ 822694 h 1423640"/>
              <a:gd name="connsiteX53" fmla="*/ 119140 w 614609"/>
              <a:gd name="connsiteY53" fmla="*/ 844919 h 1423640"/>
              <a:gd name="connsiteX54" fmla="*/ 112790 w 614609"/>
              <a:gd name="connsiteY54" fmla="*/ 873494 h 1423640"/>
              <a:gd name="connsiteX55" fmla="*/ 109615 w 614609"/>
              <a:gd name="connsiteY55" fmla="*/ 895719 h 1423640"/>
              <a:gd name="connsiteX56" fmla="*/ 103265 w 614609"/>
              <a:gd name="connsiteY56" fmla="*/ 933819 h 1423640"/>
              <a:gd name="connsiteX57" fmla="*/ 96915 w 614609"/>
              <a:gd name="connsiteY57" fmla="*/ 978269 h 1423640"/>
              <a:gd name="connsiteX58" fmla="*/ 87390 w 614609"/>
              <a:gd name="connsiteY58" fmla="*/ 1000494 h 1423640"/>
              <a:gd name="connsiteX59" fmla="*/ 84215 w 614609"/>
              <a:gd name="connsiteY59" fmla="*/ 1016369 h 1423640"/>
              <a:gd name="connsiteX60" fmla="*/ 74690 w 614609"/>
              <a:gd name="connsiteY60" fmla="*/ 1041769 h 1423640"/>
              <a:gd name="connsiteX61" fmla="*/ 61990 w 614609"/>
              <a:gd name="connsiteY61" fmla="*/ 1089394 h 1423640"/>
              <a:gd name="connsiteX62" fmla="*/ 58815 w 614609"/>
              <a:gd name="connsiteY62" fmla="*/ 1105269 h 1423640"/>
              <a:gd name="connsiteX63" fmla="*/ 39765 w 614609"/>
              <a:gd name="connsiteY63" fmla="*/ 1152894 h 1423640"/>
              <a:gd name="connsiteX64" fmla="*/ 11190 w 614609"/>
              <a:gd name="connsiteY64" fmla="*/ 1219569 h 1423640"/>
              <a:gd name="connsiteX65" fmla="*/ 1663 w 614609"/>
              <a:gd name="connsiteY65" fmla="*/ 1330696 h 1423640"/>
              <a:gd name="connsiteX66" fmla="*/ 42940 w 614609"/>
              <a:gd name="connsiteY66" fmla="*/ 1416419 h 1423640"/>
              <a:gd name="connsiteX0" fmla="*/ 42940 w 614609"/>
              <a:gd name="connsiteY0" fmla="*/ 1416419 h 1423640"/>
              <a:gd name="connsiteX1" fmla="*/ 185815 w 614609"/>
              <a:gd name="connsiteY1" fmla="*/ 1378319 h 1423640"/>
              <a:gd name="connsiteX2" fmla="*/ 284240 w 614609"/>
              <a:gd name="connsiteY2" fmla="*/ 1352919 h 1423640"/>
              <a:gd name="connsiteX3" fmla="*/ 439815 w 614609"/>
              <a:gd name="connsiteY3" fmla="*/ 1324344 h 1423640"/>
              <a:gd name="connsiteX4" fmla="*/ 592215 w 614609"/>
              <a:gd name="connsiteY4" fmla="*/ 1286244 h 1423640"/>
              <a:gd name="connsiteX5" fmla="*/ 582690 w 614609"/>
              <a:gd name="connsiteY5" fmla="*/ 1251319 h 1423640"/>
              <a:gd name="connsiteX6" fmla="*/ 582690 w 614609"/>
              <a:gd name="connsiteY6" fmla="*/ 1203694 h 1423640"/>
              <a:gd name="connsiteX7" fmla="*/ 614440 w 614609"/>
              <a:gd name="connsiteY7" fmla="*/ 1181469 h 1423640"/>
              <a:gd name="connsiteX8" fmla="*/ 566815 w 614609"/>
              <a:gd name="connsiteY8" fmla="*/ 1146545 h 1423640"/>
              <a:gd name="connsiteX9" fmla="*/ 519190 w 614609"/>
              <a:gd name="connsiteY9" fmla="*/ 1137019 h 1423640"/>
              <a:gd name="connsiteX10" fmla="*/ 538240 w 614609"/>
              <a:gd name="connsiteY10" fmla="*/ 1063994 h 1423640"/>
              <a:gd name="connsiteX11" fmla="*/ 560465 w 614609"/>
              <a:gd name="connsiteY11" fmla="*/ 1000495 h 1423640"/>
              <a:gd name="connsiteX12" fmla="*/ 528715 w 614609"/>
              <a:gd name="connsiteY12" fmla="*/ 917945 h 1423640"/>
              <a:gd name="connsiteX13" fmla="*/ 535065 w 614609"/>
              <a:gd name="connsiteY13" fmla="*/ 883019 h 1423640"/>
              <a:gd name="connsiteX14" fmla="*/ 525540 w 614609"/>
              <a:gd name="connsiteY14" fmla="*/ 829044 h 1423640"/>
              <a:gd name="connsiteX15" fmla="*/ 487440 w 614609"/>
              <a:gd name="connsiteY15" fmla="*/ 813169 h 1423640"/>
              <a:gd name="connsiteX16" fmla="*/ 465215 w 614609"/>
              <a:gd name="connsiteY16" fmla="*/ 756019 h 1423640"/>
              <a:gd name="connsiteX17" fmla="*/ 481090 w 614609"/>
              <a:gd name="connsiteY17" fmla="*/ 705220 h 1423640"/>
              <a:gd name="connsiteX18" fmla="*/ 468390 w 614609"/>
              <a:gd name="connsiteY18" fmla="*/ 670294 h 1423640"/>
              <a:gd name="connsiteX19" fmla="*/ 379490 w 614609"/>
              <a:gd name="connsiteY19" fmla="*/ 644895 h 1423640"/>
              <a:gd name="connsiteX20" fmla="*/ 347740 w 614609"/>
              <a:gd name="connsiteY20" fmla="*/ 609969 h 1423640"/>
              <a:gd name="connsiteX21" fmla="*/ 315990 w 614609"/>
              <a:gd name="connsiteY21" fmla="*/ 540119 h 1423640"/>
              <a:gd name="connsiteX22" fmla="*/ 306465 w 614609"/>
              <a:gd name="connsiteY22" fmla="*/ 467094 h 1423640"/>
              <a:gd name="connsiteX23" fmla="*/ 360440 w 614609"/>
              <a:gd name="connsiteY23" fmla="*/ 409945 h 1423640"/>
              <a:gd name="connsiteX24" fmla="*/ 389015 w 614609"/>
              <a:gd name="connsiteY24" fmla="*/ 394069 h 1423640"/>
              <a:gd name="connsiteX25" fmla="*/ 392190 w 614609"/>
              <a:gd name="connsiteY25" fmla="*/ 317869 h 1423640"/>
              <a:gd name="connsiteX26" fmla="*/ 439815 w 614609"/>
              <a:gd name="connsiteY26" fmla="*/ 257544 h 1423640"/>
              <a:gd name="connsiteX27" fmla="*/ 423940 w 614609"/>
              <a:gd name="connsiteY27" fmla="*/ 203569 h 1423640"/>
              <a:gd name="connsiteX28" fmla="*/ 487440 w 614609"/>
              <a:gd name="connsiteY28" fmla="*/ 130544 h 1423640"/>
              <a:gd name="connsiteX29" fmla="*/ 547765 w 614609"/>
              <a:gd name="connsiteY29" fmla="*/ 67044 h 1423640"/>
              <a:gd name="connsiteX30" fmla="*/ 557290 w 614609"/>
              <a:gd name="connsiteY30" fmla="*/ 369 h 1423640"/>
              <a:gd name="connsiteX31" fmla="*/ 471565 w 614609"/>
              <a:gd name="connsiteY31" fmla="*/ 41644 h 1423640"/>
              <a:gd name="connsiteX32" fmla="*/ 354090 w 614609"/>
              <a:gd name="connsiteY32" fmla="*/ 73394 h 1423640"/>
              <a:gd name="connsiteX33" fmla="*/ 303290 w 614609"/>
              <a:gd name="connsiteY33" fmla="*/ 114669 h 1423640"/>
              <a:gd name="connsiteX34" fmla="*/ 242965 w 614609"/>
              <a:gd name="connsiteY34" fmla="*/ 130544 h 1423640"/>
              <a:gd name="connsiteX35" fmla="*/ 169940 w 614609"/>
              <a:gd name="connsiteY35" fmla="*/ 194044 h 1423640"/>
              <a:gd name="connsiteX36" fmla="*/ 154065 w 614609"/>
              <a:gd name="connsiteY36" fmla="*/ 257544 h 1423640"/>
              <a:gd name="connsiteX37" fmla="*/ 150890 w 614609"/>
              <a:gd name="connsiteY37" fmla="*/ 267069 h 1423640"/>
              <a:gd name="connsiteX38" fmla="*/ 157240 w 614609"/>
              <a:gd name="connsiteY38" fmla="*/ 368669 h 1423640"/>
              <a:gd name="connsiteX39" fmla="*/ 160415 w 614609"/>
              <a:gd name="connsiteY39" fmla="*/ 384544 h 1423640"/>
              <a:gd name="connsiteX40" fmla="*/ 166765 w 614609"/>
              <a:gd name="connsiteY40" fmla="*/ 514719 h 1423640"/>
              <a:gd name="connsiteX41" fmla="*/ 169940 w 614609"/>
              <a:gd name="connsiteY41" fmla="*/ 536944 h 1423640"/>
              <a:gd name="connsiteX42" fmla="*/ 176290 w 614609"/>
              <a:gd name="connsiteY42" fmla="*/ 559169 h 1423640"/>
              <a:gd name="connsiteX43" fmla="*/ 182640 w 614609"/>
              <a:gd name="connsiteY43" fmla="*/ 584569 h 1423640"/>
              <a:gd name="connsiteX44" fmla="*/ 185815 w 614609"/>
              <a:gd name="connsiteY44" fmla="*/ 597269 h 1423640"/>
              <a:gd name="connsiteX45" fmla="*/ 182640 w 614609"/>
              <a:gd name="connsiteY45" fmla="*/ 644894 h 1423640"/>
              <a:gd name="connsiteX46" fmla="*/ 176290 w 614609"/>
              <a:gd name="connsiteY46" fmla="*/ 657594 h 1423640"/>
              <a:gd name="connsiteX47" fmla="*/ 160415 w 614609"/>
              <a:gd name="connsiteY47" fmla="*/ 695694 h 1423640"/>
              <a:gd name="connsiteX48" fmla="*/ 150890 w 614609"/>
              <a:gd name="connsiteY48" fmla="*/ 717919 h 1423640"/>
              <a:gd name="connsiteX49" fmla="*/ 141365 w 614609"/>
              <a:gd name="connsiteY49" fmla="*/ 743319 h 1423640"/>
              <a:gd name="connsiteX50" fmla="*/ 135015 w 614609"/>
              <a:gd name="connsiteY50" fmla="*/ 781419 h 1423640"/>
              <a:gd name="connsiteX51" fmla="*/ 128665 w 614609"/>
              <a:gd name="connsiteY51" fmla="*/ 806819 h 1423640"/>
              <a:gd name="connsiteX52" fmla="*/ 125490 w 614609"/>
              <a:gd name="connsiteY52" fmla="*/ 822694 h 1423640"/>
              <a:gd name="connsiteX53" fmla="*/ 119140 w 614609"/>
              <a:gd name="connsiteY53" fmla="*/ 844919 h 1423640"/>
              <a:gd name="connsiteX54" fmla="*/ 112790 w 614609"/>
              <a:gd name="connsiteY54" fmla="*/ 873494 h 1423640"/>
              <a:gd name="connsiteX55" fmla="*/ 109615 w 614609"/>
              <a:gd name="connsiteY55" fmla="*/ 895719 h 1423640"/>
              <a:gd name="connsiteX56" fmla="*/ 103265 w 614609"/>
              <a:gd name="connsiteY56" fmla="*/ 933819 h 1423640"/>
              <a:gd name="connsiteX57" fmla="*/ 96915 w 614609"/>
              <a:gd name="connsiteY57" fmla="*/ 978269 h 1423640"/>
              <a:gd name="connsiteX58" fmla="*/ 87390 w 614609"/>
              <a:gd name="connsiteY58" fmla="*/ 1000494 h 1423640"/>
              <a:gd name="connsiteX59" fmla="*/ 84215 w 614609"/>
              <a:gd name="connsiteY59" fmla="*/ 1016369 h 1423640"/>
              <a:gd name="connsiteX60" fmla="*/ 74690 w 614609"/>
              <a:gd name="connsiteY60" fmla="*/ 1041769 h 1423640"/>
              <a:gd name="connsiteX61" fmla="*/ 61990 w 614609"/>
              <a:gd name="connsiteY61" fmla="*/ 1089394 h 1423640"/>
              <a:gd name="connsiteX62" fmla="*/ 39765 w 614609"/>
              <a:gd name="connsiteY62" fmla="*/ 1152894 h 1423640"/>
              <a:gd name="connsiteX63" fmla="*/ 11190 w 614609"/>
              <a:gd name="connsiteY63" fmla="*/ 1219569 h 1423640"/>
              <a:gd name="connsiteX64" fmla="*/ 1663 w 614609"/>
              <a:gd name="connsiteY64" fmla="*/ 1330696 h 1423640"/>
              <a:gd name="connsiteX65" fmla="*/ 42940 w 614609"/>
              <a:gd name="connsiteY65" fmla="*/ 1416419 h 1423640"/>
              <a:gd name="connsiteX0" fmla="*/ 42940 w 614609"/>
              <a:gd name="connsiteY0" fmla="*/ 1416419 h 1423640"/>
              <a:gd name="connsiteX1" fmla="*/ 185815 w 614609"/>
              <a:gd name="connsiteY1" fmla="*/ 1378319 h 1423640"/>
              <a:gd name="connsiteX2" fmla="*/ 284240 w 614609"/>
              <a:gd name="connsiteY2" fmla="*/ 1352919 h 1423640"/>
              <a:gd name="connsiteX3" fmla="*/ 439815 w 614609"/>
              <a:gd name="connsiteY3" fmla="*/ 1324344 h 1423640"/>
              <a:gd name="connsiteX4" fmla="*/ 592215 w 614609"/>
              <a:gd name="connsiteY4" fmla="*/ 1286244 h 1423640"/>
              <a:gd name="connsiteX5" fmla="*/ 582690 w 614609"/>
              <a:gd name="connsiteY5" fmla="*/ 1251319 h 1423640"/>
              <a:gd name="connsiteX6" fmla="*/ 582690 w 614609"/>
              <a:gd name="connsiteY6" fmla="*/ 1203694 h 1423640"/>
              <a:gd name="connsiteX7" fmla="*/ 614440 w 614609"/>
              <a:gd name="connsiteY7" fmla="*/ 1181469 h 1423640"/>
              <a:gd name="connsiteX8" fmla="*/ 566815 w 614609"/>
              <a:gd name="connsiteY8" fmla="*/ 1146545 h 1423640"/>
              <a:gd name="connsiteX9" fmla="*/ 519190 w 614609"/>
              <a:gd name="connsiteY9" fmla="*/ 1137019 h 1423640"/>
              <a:gd name="connsiteX10" fmla="*/ 538240 w 614609"/>
              <a:gd name="connsiteY10" fmla="*/ 1063994 h 1423640"/>
              <a:gd name="connsiteX11" fmla="*/ 560465 w 614609"/>
              <a:gd name="connsiteY11" fmla="*/ 1000495 h 1423640"/>
              <a:gd name="connsiteX12" fmla="*/ 528715 w 614609"/>
              <a:gd name="connsiteY12" fmla="*/ 917945 h 1423640"/>
              <a:gd name="connsiteX13" fmla="*/ 535065 w 614609"/>
              <a:gd name="connsiteY13" fmla="*/ 883019 h 1423640"/>
              <a:gd name="connsiteX14" fmla="*/ 525540 w 614609"/>
              <a:gd name="connsiteY14" fmla="*/ 829044 h 1423640"/>
              <a:gd name="connsiteX15" fmla="*/ 487440 w 614609"/>
              <a:gd name="connsiteY15" fmla="*/ 813169 h 1423640"/>
              <a:gd name="connsiteX16" fmla="*/ 465215 w 614609"/>
              <a:gd name="connsiteY16" fmla="*/ 756019 h 1423640"/>
              <a:gd name="connsiteX17" fmla="*/ 481090 w 614609"/>
              <a:gd name="connsiteY17" fmla="*/ 705220 h 1423640"/>
              <a:gd name="connsiteX18" fmla="*/ 468390 w 614609"/>
              <a:gd name="connsiteY18" fmla="*/ 670294 h 1423640"/>
              <a:gd name="connsiteX19" fmla="*/ 379490 w 614609"/>
              <a:gd name="connsiteY19" fmla="*/ 644895 h 1423640"/>
              <a:gd name="connsiteX20" fmla="*/ 347740 w 614609"/>
              <a:gd name="connsiteY20" fmla="*/ 609969 h 1423640"/>
              <a:gd name="connsiteX21" fmla="*/ 315990 w 614609"/>
              <a:gd name="connsiteY21" fmla="*/ 540119 h 1423640"/>
              <a:gd name="connsiteX22" fmla="*/ 306465 w 614609"/>
              <a:gd name="connsiteY22" fmla="*/ 467094 h 1423640"/>
              <a:gd name="connsiteX23" fmla="*/ 360440 w 614609"/>
              <a:gd name="connsiteY23" fmla="*/ 409945 h 1423640"/>
              <a:gd name="connsiteX24" fmla="*/ 389015 w 614609"/>
              <a:gd name="connsiteY24" fmla="*/ 394069 h 1423640"/>
              <a:gd name="connsiteX25" fmla="*/ 392190 w 614609"/>
              <a:gd name="connsiteY25" fmla="*/ 317869 h 1423640"/>
              <a:gd name="connsiteX26" fmla="*/ 439815 w 614609"/>
              <a:gd name="connsiteY26" fmla="*/ 257544 h 1423640"/>
              <a:gd name="connsiteX27" fmla="*/ 423940 w 614609"/>
              <a:gd name="connsiteY27" fmla="*/ 203569 h 1423640"/>
              <a:gd name="connsiteX28" fmla="*/ 487440 w 614609"/>
              <a:gd name="connsiteY28" fmla="*/ 130544 h 1423640"/>
              <a:gd name="connsiteX29" fmla="*/ 547765 w 614609"/>
              <a:gd name="connsiteY29" fmla="*/ 67044 h 1423640"/>
              <a:gd name="connsiteX30" fmla="*/ 557290 w 614609"/>
              <a:gd name="connsiteY30" fmla="*/ 369 h 1423640"/>
              <a:gd name="connsiteX31" fmla="*/ 471565 w 614609"/>
              <a:gd name="connsiteY31" fmla="*/ 41644 h 1423640"/>
              <a:gd name="connsiteX32" fmla="*/ 354090 w 614609"/>
              <a:gd name="connsiteY32" fmla="*/ 73394 h 1423640"/>
              <a:gd name="connsiteX33" fmla="*/ 303290 w 614609"/>
              <a:gd name="connsiteY33" fmla="*/ 114669 h 1423640"/>
              <a:gd name="connsiteX34" fmla="*/ 242965 w 614609"/>
              <a:gd name="connsiteY34" fmla="*/ 130544 h 1423640"/>
              <a:gd name="connsiteX35" fmla="*/ 169940 w 614609"/>
              <a:gd name="connsiteY35" fmla="*/ 194044 h 1423640"/>
              <a:gd name="connsiteX36" fmla="*/ 154065 w 614609"/>
              <a:gd name="connsiteY36" fmla="*/ 257544 h 1423640"/>
              <a:gd name="connsiteX37" fmla="*/ 150890 w 614609"/>
              <a:gd name="connsiteY37" fmla="*/ 267069 h 1423640"/>
              <a:gd name="connsiteX38" fmla="*/ 157240 w 614609"/>
              <a:gd name="connsiteY38" fmla="*/ 368669 h 1423640"/>
              <a:gd name="connsiteX39" fmla="*/ 160415 w 614609"/>
              <a:gd name="connsiteY39" fmla="*/ 384544 h 1423640"/>
              <a:gd name="connsiteX40" fmla="*/ 166765 w 614609"/>
              <a:gd name="connsiteY40" fmla="*/ 514719 h 1423640"/>
              <a:gd name="connsiteX41" fmla="*/ 169940 w 614609"/>
              <a:gd name="connsiteY41" fmla="*/ 536944 h 1423640"/>
              <a:gd name="connsiteX42" fmla="*/ 176290 w 614609"/>
              <a:gd name="connsiteY42" fmla="*/ 559169 h 1423640"/>
              <a:gd name="connsiteX43" fmla="*/ 182640 w 614609"/>
              <a:gd name="connsiteY43" fmla="*/ 584569 h 1423640"/>
              <a:gd name="connsiteX44" fmla="*/ 185815 w 614609"/>
              <a:gd name="connsiteY44" fmla="*/ 597269 h 1423640"/>
              <a:gd name="connsiteX45" fmla="*/ 182640 w 614609"/>
              <a:gd name="connsiteY45" fmla="*/ 644894 h 1423640"/>
              <a:gd name="connsiteX46" fmla="*/ 176290 w 614609"/>
              <a:gd name="connsiteY46" fmla="*/ 657594 h 1423640"/>
              <a:gd name="connsiteX47" fmla="*/ 160415 w 614609"/>
              <a:gd name="connsiteY47" fmla="*/ 695694 h 1423640"/>
              <a:gd name="connsiteX48" fmla="*/ 150890 w 614609"/>
              <a:gd name="connsiteY48" fmla="*/ 717919 h 1423640"/>
              <a:gd name="connsiteX49" fmla="*/ 141365 w 614609"/>
              <a:gd name="connsiteY49" fmla="*/ 743319 h 1423640"/>
              <a:gd name="connsiteX50" fmla="*/ 135015 w 614609"/>
              <a:gd name="connsiteY50" fmla="*/ 781419 h 1423640"/>
              <a:gd name="connsiteX51" fmla="*/ 128665 w 614609"/>
              <a:gd name="connsiteY51" fmla="*/ 806819 h 1423640"/>
              <a:gd name="connsiteX52" fmla="*/ 125490 w 614609"/>
              <a:gd name="connsiteY52" fmla="*/ 822694 h 1423640"/>
              <a:gd name="connsiteX53" fmla="*/ 119140 w 614609"/>
              <a:gd name="connsiteY53" fmla="*/ 844919 h 1423640"/>
              <a:gd name="connsiteX54" fmla="*/ 112790 w 614609"/>
              <a:gd name="connsiteY54" fmla="*/ 873494 h 1423640"/>
              <a:gd name="connsiteX55" fmla="*/ 109615 w 614609"/>
              <a:gd name="connsiteY55" fmla="*/ 895719 h 1423640"/>
              <a:gd name="connsiteX56" fmla="*/ 103265 w 614609"/>
              <a:gd name="connsiteY56" fmla="*/ 933819 h 1423640"/>
              <a:gd name="connsiteX57" fmla="*/ 96915 w 614609"/>
              <a:gd name="connsiteY57" fmla="*/ 978269 h 1423640"/>
              <a:gd name="connsiteX58" fmla="*/ 87390 w 614609"/>
              <a:gd name="connsiteY58" fmla="*/ 1000494 h 1423640"/>
              <a:gd name="connsiteX59" fmla="*/ 84215 w 614609"/>
              <a:gd name="connsiteY59" fmla="*/ 1016369 h 1423640"/>
              <a:gd name="connsiteX60" fmla="*/ 74690 w 614609"/>
              <a:gd name="connsiteY60" fmla="*/ 1041769 h 1423640"/>
              <a:gd name="connsiteX61" fmla="*/ 61990 w 614609"/>
              <a:gd name="connsiteY61" fmla="*/ 1089394 h 1423640"/>
              <a:gd name="connsiteX62" fmla="*/ 39765 w 614609"/>
              <a:gd name="connsiteY62" fmla="*/ 1152894 h 1423640"/>
              <a:gd name="connsiteX63" fmla="*/ 11190 w 614609"/>
              <a:gd name="connsiteY63" fmla="*/ 1219569 h 1423640"/>
              <a:gd name="connsiteX64" fmla="*/ 1663 w 614609"/>
              <a:gd name="connsiteY64" fmla="*/ 1321171 h 1423640"/>
              <a:gd name="connsiteX65" fmla="*/ 42940 w 614609"/>
              <a:gd name="connsiteY65" fmla="*/ 1416419 h 1423640"/>
              <a:gd name="connsiteX0" fmla="*/ 42940 w 614609"/>
              <a:gd name="connsiteY0" fmla="*/ 1416419 h 1423640"/>
              <a:gd name="connsiteX1" fmla="*/ 185815 w 614609"/>
              <a:gd name="connsiteY1" fmla="*/ 1378319 h 1423640"/>
              <a:gd name="connsiteX2" fmla="*/ 284240 w 614609"/>
              <a:gd name="connsiteY2" fmla="*/ 1352919 h 1423640"/>
              <a:gd name="connsiteX3" fmla="*/ 439815 w 614609"/>
              <a:gd name="connsiteY3" fmla="*/ 1324344 h 1423640"/>
              <a:gd name="connsiteX4" fmla="*/ 592215 w 614609"/>
              <a:gd name="connsiteY4" fmla="*/ 1286244 h 1423640"/>
              <a:gd name="connsiteX5" fmla="*/ 582690 w 614609"/>
              <a:gd name="connsiteY5" fmla="*/ 1251319 h 1423640"/>
              <a:gd name="connsiteX6" fmla="*/ 582690 w 614609"/>
              <a:gd name="connsiteY6" fmla="*/ 1203694 h 1423640"/>
              <a:gd name="connsiteX7" fmla="*/ 614440 w 614609"/>
              <a:gd name="connsiteY7" fmla="*/ 1181469 h 1423640"/>
              <a:gd name="connsiteX8" fmla="*/ 566815 w 614609"/>
              <a:gd name="connsiteY8" fmla="*/ 1146545 h 1423640"/>
              <a:gd name="connsiteX9" fmla="*/ 519190 w 614609"/>
              <a:gd name="connsiteY9" fmla="*/ 1137019 h 1423640"/>
              <a:gd name="connsiteX10" fmla="*/ 538240 w 614609"/>
              <a:gd name="connsiteY10" fmla="*/ 1063994 h 1423640"/>
              <a:gd name="connsiteX11" fmla="*/ 560465 w 614609"/>
              <a:gd name="connsiteY11" fmla="*/ 1000495 h 1423640"/>
              <a:gd name="connsiteX12" fmla="*/ 528715 w 614609"/>
              <a:gd name="connsiteY12" fmla="*/ 917945 h 1423640"/>
              <a:gd name="connsiteX13" fmla="*/ 535065 w 614609"/>
              <a:gd name="connsiteY13" fmla="*/ 883019 h 1423640"/>
              <a:gd name="connsiteX14" fmla="*/ 525540 w 614609"/>
              <a:gd name="connsiteY14" fmla="*/ 829044 h 1423640"/>
              <a:gd name="connsiteX15" fmla="*/ 487440 w 614609"/>
              <a:gd name="connsiteY15" fmla="*/ 813169 h 1423640"/>
              <a:gd name="connsiteX16" fmla="*/ 465215 w 614609"/>
              <a:gd name="connsiteY16" fmla="*/ 756019 h 1423640"/>
              <a:gd name="connsiteX17" fmla="*/ 481090 w 614609"/>
              <a:gd name="connsiteY17" fmla="*/ 705220 h 1423640"/>
              <a:gd name="connsiteX18" fmla="*/ 468390 w 614609"/>
              <a:gd name="connsiteY18" fmla="*/ 670294 h 1423640"/>
              <a:gd name="connsiteX19" fmla="*/ 379490 w 614609"/>
              <a:gd name="connsiteY19" fmla="*/ 644895 h 1423640"/>
              <a:gd name="connsiteX20" fmla="*/ 347740 w 614609"/>
              <a:gd name="connsiteY20" fmla="*/ 609969 h 1423640"/>
              <a:gd name="connsiteX21" fmla="*/ 315990 w 614609"/>
              <a:gd name="connsiteY21" fmla="*/ 540119 h 1423640"/>
              <a:gd name="connsiteX22" fmla="*/ 306465 w 614609"/>
              <a:gd name="connsiteY22" fmla="*/ 467094 h 1423640"/>
              <a:gd name="connsiteX23" fmla="*/ 360440 w 614609"/>
              <a:gd name="connsiteY23" fmla="*/ 409945 h 1423640"/>
              <a:gd name="connsiteX24" fmla="*/ 389015 w 614609"/>
              <a:gd name="connsiteY24" fmla="*/ 394069 h 1423640"/>
              <a:gd name="connsiteX25" fmla="*/ 392190 w 614609"/>
              <a:gd name="connsiteY25" fmla="*/ 317869 h 1423640"/>
              <a:gd name="connsiteX26" fmla="*/ 439815 w 614609"/>
              <a:gd name="connsiteY26" fmla="*/ 257544 h 1423640"/>
              <a:gd name="connsiteX27" fmla="*/ 423940 w 614609"/>
              <a:gd name="connsiteY27" fmla="*/ 203569 h 1423640"/>
              <a:gd name="connsiteX28" fmla="*/ 487440 w 614609"/>
              <a:gd name="connsiteY28" fmla="*/ 130544 h 1423640"/>
              <a:gd name="connsiteX29" fmla="*/ 547765 w 614609"/>
              <a:gd name="connsiteY29" fmla="*/ 67044 h 1423640"/>
              <a:gd name="connsiteX30" fmla="*/ 557290 w 614609"/>
              <a:gd name="connsiteY30" fmla="*/ 369 h 1423640"/>
              <a:gd name="connsiteX31" fmla="*/ 471565 w 614609"/>
              <a:gd name="connsiteY31" fmla="*/ 41644 h 1423640"/>
              <a:gd name="connsiteX32" fmla="*/ 354090 w 614609"/>
              <a:gd name="connsiteY32" fmla="*/ 73394 h 1423640"/>
              <a:gd name="connsiteX33" fmla="*/ 303290 w 614609"/>
              <a:gd name="connsiteY33" fmla="*/ 114669 h 1423640"/>
              <a:gd name="connsiteX34" fmla="*/ 242965 w 614609"/>
              <a:gd name="connsiteY34" fmla="*/ 130544 h 1423640"/>
              <a:gd name="connsiteX35" fmla="*/ 169940 w 614609"/>
              <a:gd name="connsiteY35" fmla="*/ 194044 h 1423640"/>
              <a:gd name="connsiteX36" fmla="*/ 154065 w 614609"/>
              <a:gd name="connsiteY36" fmla="*/ 257544 h 1423640"/>
              <a:gd name="connsiteX37" fmla="*/ 150890 w 614609"/>
              <a:gd name="connsiteY37" fmla="*/ 267069 h 1423640"/>
              <a:gd name="connsiteX38" fmla="*/ 157240 w 614609"/>
              <a:gd name="connsiteY38" fmla="*/ 368669 h 1423640"/>
              <a:gd name="connsiteX39" fmla="*/ 160415 w 614609"/>
              <a:gd name="connsiteY39" fmla="*/ 384544 h 1423640"/>
              <a:gd name="connsiteX40" fmla="*/ 166765 w 614609"/>
              <a:gd name="connsiteY40" fmla="*/ 514719 h 1423640"/>
              <a:gd name="connsiteX41" fmla="*/ 169940 w 614609"/>
              <a:gd name="connsiteY41" fmla="*/ 536944 h 1423640"/>
              <a:gd name="connsiteX42" fmla="*/ 176290 w 614609"/>
              <a:gd name="connsiteY42" fmla="*/ 559169 h 1423640"/>
              <a:gd name="connsiteX43" fmla="*/ 182640 w 614609"/>
              <a:gd name="connsiteY43" fmla="*/ 584569 h 1423640"/>
              <a:gd name="connsiteX44" fmla="*/ 185815 w 614609"/>
              <a:gd name="connsiteY44" fmla="*/ 597269 h 1423640"/>
              <a:gd name="connsiteX45" fmla="*/ 182640 w 614609"/>
              <a:gd name="connsiteY45" fmla="*/ 644894 h 1423640"/>
              <a:gd name="connsiteX46" fmla="*/ 176290 w 614609"/>
              <a:gd name="connsiteY46" fmla="*/ 657594 h 1423640"/>
              <a:gd name="connsiteX47" fmla="*/ 160415 w 614609"/>
              <a:gd name="connsiteY47" fmla="*/ 695694 h 1423640"/>
              <a:gd name="connsiteX48" fmla="*/ 150890 w 614609"/>
              <a:gd name="connsiteY48" fmla="*/ 717919 h 1423640"/>
              <a:gd name="connsiteX49" fmla="*/ 141365 w 614609"/>
              <a:gd name="connsiteY49" fmla="*/ 743319 h 1423640"/>
              <a:gd name="connsiteX50" fmla="*/ 135015 w 614609"/>
              <a:gd name="connsiteY50" fmla="*/ 781419 h 1423640"/>
              <a:gd name="connsiteX51" fmla="*/ 128665 w 614609"/>
              <a:gd name="connsiteY51" fmla="*/ 806819 h 1423640"/>
              <a:gd name="connsiteX52" fmla="*/ 125490 w 614609"/>
              <a:gd name="connsiteY52" fmla="*/ 822694 h 1423640"/>
              <a:gd name="connsiteX53" fmla="*/ 119140 w 614609"/>
              <a:gd name="connsiteY53" fmla="*/ 844919 h 1423640"/>
              <a:gd name="connsiteX54" fmla="*/ 112790 w 614609"/>
              <a:gd name="connsiteY54" fmla="*/ 873494 h 1423640"/>
              <a:gd name="connsiteX55" fmla="*/ 109615 w 614609"/>
              <a:gd name="connsiteY55" fmla="*/ 895719 h 1423640"/>
              <a:gd name="connsiteX56" fmla="*/ 103265 w 614609"/>
              <a:gd name="connsiteY56" fmla="*/ 933819 h 1423640"/>
              <a:gd name="connsiteX57" fmla="*/ 96915 w 614609"/>
              <a:gd name="connsiteY57" fmla="*/ 978269 h 1423640"/>
              <a:gd name="connsiteX58" fmla="*/ 87390 w 614609"/>
              <a:gd name="connsiteY58" fmla="*/ 1000494 h 1423640"/>
              <a:gd name="connsiteX59" fmla="*/ 84215 w 614609"/>
              <a:gd name="connsiteY59" fmla="*/ 1016369 h 1423640"/>
              <a:gd name="connsiteX60" fmla="*/ 74690 w 614609"/>
              <a:gd name="connsiteY60" fmla="*/ 1041769 h 1423640"/>
              <a:gd name="connsiteX61" fmla="*/ 61990 w 614609"/>
              <a:gd name="connsiteY61" fmla="*/ 1089394 h 1423640"/>
              <a:gd name="connsiteX62" fmla="*/ 39765 w 614609"/>
              <a:gd name="connsiteY62" fmla="*/ 1152894 h 1423640"/>
              <a:gd name="connsiteX63" fmla="*/ 11190 w 614609"/>
              <a:gd name="connsiteY63" fmla="*/ 1219569 h 1423640"/>
              <a:gd name="connsiteX64" fmla="*/ 1663 w 614609"/>
              <a:gd name="connsiteY64" fmla="*/ 1321171 h 1423640"/>
              <a:gd name="connsiteX65" fmla="*/ 42940 w 614609"/>
              <a:gd name="connsiteY65" fmla="*/ 1416419 h 1423640"/>
              <a:gd name="connsiteX0" fmla="*/ 43461 w 615130"/>
              <a:gd name="connsiteY0" fmla="*/ 1416419 h 1423640"/>
              <a:gd name="connsiteX1" fmla="*/ 186336 w 615130"/>
              <a:gd name="connsiteY1" fmla="*/ 1378319 h 1423640"/>
              <a:gd name="connsiteX2" fmla="*/ 284761 w 615130"/>
              <a:gd name="connsiteY2" fmla="*/ 1352919 h 1423640"/>
              <a:gd name="connsiteX3" fmla="*/ 440336 w 615130"/>
              <a:gd name="connsiteY3" fmla="*/ 1324344 h 1423640"/>
              <a:gd name="connsiteX4" fmla="*/ 592736 w 615130"/>
              <a:gd name="connsiteY4" fmla="*/ 1286244 h 1423640"/>
              <a:gd name="connsiteX5" fmla="*/ 583211 w 615130"/>
              <a:gd name="connsiteY5" fmla="*/ 1251319 h 1423640"/>
              <a:gd name="connsiteX6" fmla="*/ 583211 w 615130"/>
              <a:gd name="connsiteY6" fmla="*/ 1203694 h 1423640"/>
              <a:gd name="connsiteX7" fmla="*/ 614961 w 615130"/>
              <a:gd name="connsiteY7" fmla="*/ 1181469 h 1423640"/>
              <a:gd name="connsiteX8" fmla="*/ 567336 w 615130"/>
              <a:gd name="connsiteY8" fmla="*/ 1146545 h 1423640"/>
              <a:gd name="connsiteX9" fmla="*/ 519711 w 615130"/>
              <a:gd name="connsiteY9" fmla="*/ 1137019 h 1423640"/>
              <a:gd name="connsiteX10" fmla="*/ 538761 w 615130"/>
              <a:gd name="connsiteY10" fmla="*/ 1063994 h 1423640"/>
              <a:gd name="connsiteX11" fmla="*/ 560986 w 615130"/>
              <a:gd name="connsiteY11" fmla="*/ 1000495 h 1423640"/>
              <a:gd name="connsiteX12" fmla="*/ 529236 w 615130"/>
              <a:gd name="connsiteY12" fmla="*/ 917945 h 1423640"/>
              <a:gd name="connsiteX13" fmla="*/ 535586 w 615130"/>
              <a:gd name="connsiteY13" fmla="*/ 883019 h 1423640"/>
              <a:gd name="connsiteX14" fmla="*/ 526061 w 615130"/>
              <a:gd name="connsiteY14" fmla="*/ 829044 h 1423640"/>
              <a:gd name="connsiteX15" fmla="*/ 487961 w 615130"/>
              <a:gd name="connsiteY15" fmla="*/ 813169 h 1423640"/>
              <a:gd name="connsiteX16" fmla="*/ 465736 w 615130"/>
              <a:gd name="connsiteY16" fmla="*/ 756019 h 1423640"/>
              <a:gd name="connsiteX17" fmla="*/ 481611 w 615130"/>
              <a:gd name="connsiteY17" fmla="*/ 705220 h 1423640"/>
              <a:gd name="connsiteX18" fmla="*/ 468911 w 615130"/>
              <a:gd name="connsiteY18" fmla="*/ 670294 h 1423640"/>
              <a:gd name="connsiteX19" fmla="*/ 380011 w 615130"/>
              <a:gd name="connsiteY19" fmla="*/ 644895 h 1423640"/>
              <a:gd name="connsiteX20" fmla="*/ 348261 w 615130"/>
              <a:gd name="connsiteY20" fmla="*/ 609969 h 1423640"/>
              <a:gd name="connsiteX21" fmla="*/ 316511 w 615130"/>
              <a:gd name="connsiteY21" fmla="*/ 540119 h 1423640"/>
              <a:gd name="connsiteX22" fmla="*/ 306986 w 615130"/>
              <a:gd name="connsiteY22" fmla="*/ 467094 h 1423640"/>
              <a:gd name="connsiteX23" fmla="*/ 360961 w 615130"/>
              <a:gd name="connsiteY23" fmla="*/ 409945 h 1423640"/>
              <a:gd name="connsiteX24" fmla="*/ 389536 w 615130"/>
              <a:gd name="connsiteY24" fmla="*/ 394069 h 1423640"/>
              <a:gd name="connsiteX25" fmla="*/ 392711 w 615130"/>
              <a:gd name="connsiteY25" fmla="*/ 317869 h 1423640"/>
              <a:gd name="connsiteX26" fmla="*/ 440336 w 615130"/>
              <a:gd name="connsiteY26" fmla="*/ 257544 h 1423640"/>
              <a:gd name="connsiteX27" fmla="*/ 424461 w 615130"/>
              <a:gd name="connsiteY27" fmla="*/ 203569 h 1423640"/>
              <a:gd name="connsiteX28" fmla="*/ 487961 w 615130"/>
              <a:gd name="connsiteY28" fmla="*/ 130544 h 1423640"/>
              <a:gd name="connsiteX29" fmla="*/ 548286 w 615130"/>
              <a:gd name="connsiteY29" fmla="*/ 67044 h 1423640"/>
              <a:gd name="connsiteX30" fmla="*/ 557811 w 615130"/>
              <a:gd name="connsiteY30" fmla="*/ 369 h 1423640"/>
              <a:gd name="connsiteX31" fmla="*/ 472086 w 615130"/>
              <a:gd name="connsiteY31" fmla="*/ 41644 h 1423640"/>
              <a:gd name="connsiteX32" fmla="*/ 354611 w 615130"/>
              <a:gd name="connsiteY32" fmla="*/ 73394 h 1423640"/>
              <a:gd name="connsiteX33" fmla="*/ 303811 w 615130"/>
              <a:gd name="connsiteY33" fmla="*/ 114669 h 1423640"/>
              <a:gd name="connsiteX34" fmla="*/ 243486 w 615130"/>
              <a:gd name="connsiteY34" fmla="*/ 130544 h 1423640"/>
              <a:gd name="connsiteX35" fmla="*/ 170461 w 615130"/>
              <a:gd name="connsiteY35" fmla="*/ 194044 h 1423640"/>
              <a:gd name="connsiteX36" fmla="*/ 154586 w 615130"/>
              <a:gd name="connsiteY36" fmla="*/ 257544 h 1423640"/>
              <a:gd name="connsiteX37" fmla="*/ 151411 w 615130"/>
              <a:gd name="connsiteY37" fmla="*/ 267069 h 1423640"/>
              <a:gd name="connsiteX38" fmla="*/ 157761 w 615130"/>
              <a:gd name="connsiteY38" fmla="*/ 368669 h 1423640"/>
              <a:gd name="connsiteX39" fmla="*/ 160936 w 615130"/>
              <a:gd name="connsiteY39" fmla="*/ 384544 h 1423640"/>
              <a:gd name="connsiteX40" fmla="*/ 167286 w 615130"/>
              <a:gd name="connsiteY40" fmla="*/ 514719 h 1423640"/>
              <a:gd name="connsiteX41" fmla="*/ 170461 w 615130"/>
              <a:gd name="connsiteY41" fmla="*/ 536944 h 1423640"/>
              <a:gd name="connsiteX42" fmla="*/ 176811 w 615130"/>
              <a:gd name="connsiteY42" fmla="*/ 559169 h 1423640"/>
              <a:gd name="connsiteX43" fmla="*/ 183161 w 615130"/>
              <a:gd name="connsiteY43" fmla="*/ 584569 h 1423640"/>
              <a:gd name="connsiteX44" fmla="*/ 186336 w 615130"/>
              <a:gd name="connsiteY44" fmla="*/ 597269 h 1423640"/>
              <a:gd name="connsiteX45" fmla="*/ 183161 w 615130"/>
              <a:gd name="connsiteY45" fmla="*/ 644894 h 1423640"/>
              <a:gd name="connsiteX46" fmla="*/ 176811 w 615130"/>
              <a:gd name="connsiteY46" fmla="*/ 657594 h 1423640"/>
              <a:gd name="connsiteX47" fmla="*/ 160936 w 615130"/>
              <a:gd name="connsiteY47" fmla="*/ 695694 h 1423640"/>
              <a:gd name="connsiteX48" fmla="*/ 151411 w 615130"/>
              <a:gd name="connsiteY48" fmla="*/ 717919 h 1423640"/>
              <a:gd name="connsiteX49" fmla="*/ 141886 w 615130"/>
              <a:gd name="connsiteY49" fmla="*/ 743319 h 1423640"/>
              <a:gd name="connsiteX50" fmla="*/ 135536 w 615130"/>
              <a:gd name="connsiteY50" fmla="*/ 781419 h 1423640"/>
              <a:gd name="connsiteX51" fmla="*/ 129186 w 615130"/>
              <a:gd name="connsiteY51" fmla="*/ 806819 h 1423640"/>
              <a:gd name="connsiteX52" fmla="*/ 126011 w 615130"/>
              <a:gd name="connsiteY52" fmla="*/ 822694 h 1423640"/>
              <a:gd name="connsiteX53" fmla="*/ 119661 w 615130"/>
              <a:gd name="connsiteY53" fmla="*/ 844919 h 1423640"/>
              <a:gd name="connsiteX54" fmla="*/ 113311 w 615130"/>
              <a:gd name="connsiteY54" fmla="*/ 873494 h 1423640"/>
              <a:gd name="connsiteX55" fmla="*/ 110136 w 615130"/>
              <a:gd name="connsiteY55" fmla="*/ 895719 h 1423640"/>
              <a:gd name="connsiteX56" fmla="*/ 103786 w 615130"/>
              <a:gd name="connsiteY56" fmla="*/ 933819 h 1423640"/>
              <a:gd name="connsiteX57" fmla="*/ 97436 w 615130"/>
              <a:gd name="connsiteY57" fmla="*/ 978269 h 1423640"/>
              <a:gd name="connsiteX58" fmla="*/ 87911 w 615130"/>
              <a:gd name="connsiteY58" fmla="*/ 1000494 h 1423640"/>
              <a:gd name="connsiteX59" fmla="*/ 84736 w 615130"/>
              <a:gd name="connsiteY59" fmla="*/ 1016369 h 1423640"/>
              <a:gd name="connsiteX60" fmla="*/ 75211 w 615130"/>
              <a:gd name="connsiteY60" fmla="*/ 1041769 h 1423640"/>
              <a:gd name="connsiteX61" fmla="*/ 62511 w 615130"/>
              <a:gd name="connsiteY61" fmla="*/ 1089394 h 1423640"/>
              <a:gd name="connsiteX62" fmla="*/ 11711 w 615130"/>
              <a:gd name="connsiteY62" fmla="*/ 1219569 h 1423640"/>
              <a:gd name="connsiteX63" fmla="*/ 2184 w 615130"/>
              <a:gd name="connsiteY63" fmla="*/ 1321171 h 1423640"/>
              <a:gd name="connsiteX64" fmla="*/ 43461 w 615130"/>
              <a:gd name="connsiteY64" fmla="*/ 1416419 h 1423640"/>
              <a:gd name="connsiteX0" fmla="*/ 42418 w 614087"/>
              <a:gd name="connsiteY0" fmla="*/ 1416419 h 1423640"/>
              <a:gd name="connsiteX1" fmla="*/ 185293 w 614087"/>
              <a:gd name="connsiteY1" fmla="*/ 1378319 h 1423640"/>
              <a:gd name="connsiteX2" fmla="*/ 283718 w 614087"/>
              <a:gd name="connsiteY2" fmla="*/ 1352919 h 1423640"/>
              <a:gd name="connsiteX3" fmla="*/ 439293 w 614087"/>
              <a:gd name="connsiteY3" fmla="*/ 1324344 h 1423640"/>
              <a:gd name="connsiteX4" fmla="*/ 591693 w 614087"/>
              <a:gd name="connsiteY4" fmla="*/ 1286244 h 1423640"/>
              <a:gd name="connsiteX5" fmla="*/ 582168 w 614087"/>
              <a:gd name="connsiteY5" fmla="*/ 1251319 h 1423640"/>
              <a:gd name="connsiteX6" fmla="*/ 582168 w 614087"/>
              <a:gd name="connsiteY6" fmla="*/ 1203694 h 1423640"/>
              <a:gd name="connsiteX7" fmla="*/ 613918 w 614087"/>
              <a:gd name="connsiteY7" fmla="*/ 1181469 h 1423640"/>
              <a:gd name="connsiteX8" fmla="*/ 566293 w 614087"/>
              <a:gd name="connsiteY8" fmla="*/ 1146545 h 1423640"/>
              <a:gd name="connsiteX9" fmla="*/ 518668 w 614087"/>
              <a:gd name="connsiteY9" fmla="*/ 1137019 h 1423640"/>
              <a:gd name="connsiteX10" fmla="*/ 537718 w 614087"/>
              <a:gd name="connsiteY10" fmla="*/ 1063994 h 1423640"/>
              <a:gd name="connsiteX11" fmla="*/ 559943 w 614087"/>
              <a:gd name="connsiteY11" fmla="*/ 1000495 h 1423640"/>
              <a:gd name="connsiteX12" fmla="*/ 528193 w 614087"/>
              <a:gd name="connsiteY12" fmla="*/ 917945 h 1423640"/>
              <a:gd name="connsiteX13" fmla="*/ 534543 w 614087"/>
              <a:gd name="connsiteY13" fmla="*/ 883019 h 1423640"/>
              <a:gd name="connsiteX14" fmla="*/ 525018 w 614087"/>
              <a:gd name="connsiteY14" fmla="*/ 829044 h 1423640"/>
              <a:gd name="connsiteX15" fmla="*/ 486918 w 614087"/>
              <a:gd name="connsiteY15" fmla="*/ 813169 h 1423640"/>
              <a:gd name="connsiteX16" fmla="*/ 464693 w 614087"/>
              <a:gd name="connsiteY16" fmla="*/ 756019 h 1423640"/>
              <a:gd name="connsiteX17" fmla="*/ 480568 w 614087"/>
              <a:gd name="connsiteY17" fmla="*/ 705220 h 1423640"/>
              <a:gd name="connsiteX18" fmla="*/ 467868 w 614087"/>
              <a:gd name="connsiteY18" fmla="*/ 670294 h 1423640"/>
              <a:gd name="connsiteX19" fmla="*/ 378968 w 614087"/>
              <a:gd name="connsiteY19" fmla="*/ 644895 h 1423640"/>
              <a:gd name="connsiteX20" fmla="*/ 347218 w 614087"/>
              <a:gd name="connsiteY20" fmla="*/ 609969 h 1423640"/>
              <a:gd name="connsiteX21" fmla="*/ 315468 w 614087"/>
              <a:gd name="connsiteY21" fmla="*/ 540119 h 1423640"/>
              <a:gd name="connsiteX22" fmla="*/ 305943 w 614087"/>
              <a:gd name="connsiteY22" fmla="*/ 467094 h 1423640"/>
              <a:gd name="connsiteX23" fmla="*/ 359918 w 614087"/>
              <a:gd name="connsiteY23" fmla="*/ 409945 h 1423640"/>
              <a:gd name="connsiteX24" fmla="*/ 388493 w 614087"/>
              <a:gd name="connsiteY24" fmla="*/ 394069 h 1423640"/>
              <a:gd name="connsiteX25" fmla="*/ 391668 w 614087"/>
              <a:gd name="connsiteY25" fmla="*/ 317869 h 1423640"/>
              <a:gd name="connsiteX26" fmla="*/ 439293 w 614087"/>
              <a:gd name="connsiteY26" fmla="*/ 257544 h 1423640"/>
              <a:gd name="connsiteX27" fmla="*/ 423418 w 614087"/>
              <a:gd name="connsiteY27" fmla="*/ 203569 h 1423640"/>
              <a:gd name="connsiteX28" fmla="*/ 486918 w 614087"/>
              <a:gd name="connsiteY28" fmla="*/ 130544 h 1423640"/>
              <a:gd name="connsiteX29" fmla="*/ 547243 w 614087"/>
              <a:gd name="connsiteY29" fmla="*/ 67044 h 1423640"/>
              <a:gd name="connsiteX30" fmla="*/ 556768 w 614087"/>
              <a:gd name="connsiteY30" fmla="*/ 369 h 1423640"/>
              <a:gd name="connsiteX31" fmla="*/ 471043 w 614087"/>
              <a:gd name="connsiteY31" fmla="*/ 41644 h 1423640"/>
              <a:gd name="connsiteX32" fmla="*/ 353568 w 614087"/>
              <a:gd name="connsiteY32" fmla="*/ 73394 h 1423640"/>
              <a:gd name="connsiteX33" fmla="*/ 302768 w 614087"/>
              <a:gd name="connsiteY33" fmla="*/ 114669 h 1423640"/>
              <a:gd name="connsiteX34" fmla="*/ 242443 w 614087"/>
              <a:gd name="connsiteY34" fmla="*/ 130544 h 1423640"/>
              <a:gd name="connsiteX35" fmla="*/ 169418 w 614087"/>
              <a:gd name="connsiteY35" fmla="*/ 194044 h 1423640"/>
              <a:gd name="connsiteX36" fmla="*/ 153543 w 614087"/>
              <a:gd name="connsiteY36" fmla="*/ 257544 h 1423640"/>
              <a:gd name="connsiteX37" fmla="*/ 150368 w 614087"/>
              <a:gd name="connsiteY37" fmla="*/ 267069 h 1423640"/>
              <a:gd name="connsiteX38" fmla="*/ 156718 w 614087"/>
              <a:gd name="connsiteY38" fmla="*/ 368669 h 1423640"/>
              <a:gd name="connsiteX39" fmla="*/ 159893 w 614087"/>
              <a:gd name="connsiteY39" fmla="*/ 384544 h 1423640"/>
              <a:gd name="connsiteX40" fmla="*/ 166243 w 614087"/>
              <a:gd name="connsiteY40" fmla="*/ 514719 h 1423640"/>
              <a:gd name="connsiteX41" fmla="*/ 169418 w 614087"/>
              <a:gd name="connsiteY41" fmla="*/ 536944 h 1423640"/>
              <a:gd name="connsiteX42" fmla="*/ 175768 w 614087"/>
              <a:gd name="connsiteY42" fmla="*/ 559169 h 1423640"/>
              <a:gd name="connsiteX43" fmla="*/ 182118 w 614087"/>
              <a:gd name="connsiteY43" fmla="*/ 584569 h 1423640"/>
              <a:gd name="connsiteX44" fmla="*/ 185293 w 614087"/>
              <a:gd name="connsiteY44" fmla="*/ 597269 h 1423640"/>
              <a:gd name="connsiteX45" fmla="*/ 182118 w 614087"/>
              <a:gd name="connsiteY45" fmla="*/ 644894 h 1423640"/>
              <a:gd name="connsiteX46" fmla="*/ 175768 w 614087"/>
              <a:gd name="connsiteY46" fmla="*/ 657594 h 1423640"/>
              <a:gd name="connsiteX47" fmla="*/ 159893 w 614087"/>
              <a:gd name="connsiteY47" fmla="*/ 695694 h 1423640"/>
              <a:gd name="connsiteX48" fmla="*/ 150368 w 614087"/>
              <a:gd name="connsiteY48" fmla="*/ 717919 h 1423640"/>
              <a:gd name="connsiteX49" fmla="*/ 140843 w 614087"/>
              <a:gd name="connsiteY49" fmla="*/ 743319 h 1423640"/>
              <a:gd name="connsiteX50" fmla="*/ 134493 w 614087"/>
              <a:gd name="connsiteY50" fmla="*/ 781419 h 1423640"/>
              <a:gd name="connsiteX51" fmla="*/ 128143 w 614087"/>
              <a:gd name="connsiteY51" fmla="*/ 806819 h 1423640"/>
              <a:gd name="connsiteX52" fmla="*/ 124968 w 614087"/>
              <a:gd name="connsiteY52" fmla="*/ 822694 h 1423640"/>
              <a:gd name="connsiteX53" fmla="*/ 118618 w 614087"/>
              <a:gd name="connsiteY53" fmla="*/ 844919 h 1423640"/>
              <a:gd name="connsiteX54" fmla="*/ 112268 w 614087"/>
              <a:gd name="connsiteY54" fmla="*/ 873494 h 1423640"/>
              <a:gd name="connsiteX55" fmla="*/ 109093 w 614087"/>
              <a:gd name="connsiteY55" fmla="*/ 895719 h 1423640"/>
              <a:gd name="connsiteX56" fmla="*/ 102743 w 614087"/>
              <a:gd name="connsiteY56" fmla="*/ 933819 h 1423640"/>
              <a:gd name="connsiteX57" fmla="*/ 96393 w 614087"/>
              <a:gd name="connsiteY57" fmla="*/ 978269 h 1423640"/>
              <a:gd name="connsiteX58" fmla="*/ 86868 w 614087"/>
              <a:gd name="connsiteY58" fmla="*/ 1000494 h 1423640"/>
              <a:gd name="connsiteX59" fmla="*/ 83693 w 614087"/>
              <a:gd name="connsiteY59" fmla="*/ 1016369 h 1423640"/>
              <a:gd name="connsiteX60" fmla="*/ 74168 w 614087"/>
              <a:gd name="connsiteY60" fmla="*/ 1041769 h 1423640"/>
              <a:gd name="connsiteX61" fmla="*/ 61468 w 614087"/>
              <a:gd name="connsiteY61" fmla="*/ 1089394 h 1423640"/>
              <a:gd name="connsiteX62" fmla="*/ 20193 w 614087"/>
              <a:gd name="connsiteY62" fmla="*/ 1206869 h 1423640"/>
              <a:gd name="connsiteX63" fmla="*/ 1141 w 614087"/>
              <a:gd name="connsiteY63" fmla="*/ 1321171 h 1423640"/>
              <a:gd name="connsiteX64" fmla="*/ 42418 w 614087"/>
              <a:gd name="connsiteY64" fmla="*/ 1416419 h 1423640"/>
              <a:gd name="connsiteX0" fmla="*/ 42418 w 614087"/>
              <a:gd name="connsiteY0" fmla="*/ 1416419 h 1423640"/>
              <a:gd name="connsiteX1" fmla="*/ 185293 w 614087"/>
              <a:gd name="connsiteY1" fmla="*/ 1378319 h 1423640"/>
              <a:gd name="connsiteX2" fmla="*/ 283718 w 614087"/>
              <a:gd name="connsiteY2" fmla="*/ 1352919 h 1423640"/>
              <a:gd name="connsiteX3" fmla="*/ 439293 w 614087"/>
              <a:gd name="connsiteY3" fmla="*/ 1324344 h 1423640"/>
              <a:gd name="connsiteX4" fmla="*/ 591693 w 614087"/>
              <a:gd name="connsiteY4" fmla="*/ 1286244 h 1423640"/>
              <a:gd name="connsiteX5" fmla="*/ 582168 w 614087"/>
              <a:gd name="connsiteY5" fmla="*/ 1251319 h 1423640"/>
              <a:gd name="connsiteX6" fmla="*/ 582168 w 614087"/>
              <a:gd name="connsiteY6" fmla="*/ 1203694 h 1423640"/>
              <a:gd name="connsiteX7" fmla="*/ 613918 w 614087"/>
              <a:gd name="connsiteY7" fmla="*/ 1181469 h 1423640"/>
              <a:gd name="connsiteX8" fmla="*/ 566293 w 614087"/>
              <a:gd name="connsiteY8" fmla="*/ 1146545 h 1423640"/>
              <a:gd name="connsiteX9" fmla="*/ 518668 w 614087"/>
              <a:gd name="connsiteY9" fmla="*/ 1137019 h 1423640"/>
              <a:gd name="connsiteX10" fmla="*/ 537718 w 614087"/>
              <a:gd name="connsiteY10" fmla="*/ 1063994 h 1423640"/>
              <a:gd name="connsiteX11" fmla="*/ 559943 w 614087"/>
              <a:gd name="connsiteY11" fmla="*/ 1000495 h 1423640"/>
              <a:gd name="connsiteX12" fmla="*/ 528193 w 614087"/>
              <a:gd name="connsiteY12" fmla="*/ 917945 h 1423640"/>
              <a:gd name="connsiteX13" fmla="*/ 534543 w 614087"/>
              <a:gd name="connsiteY13" fmla="*/ 883019 h 1423640"/>
              <a:gd name="connsiteX14" fmla="*/ 525018 w 614087"/>
              <a:gd name="connsiteY14" fmla="*/ 829044 h 1423640"/>
              <a:gd name="connsiteX15" fmla="*/ 486918 w 614087"/>
              <a:gd name="connsiteY15" fmla="*/ 813169 h 1423640"/>
              <a:gd name="connsiteX16" fmla="*/ 464693 w 614087"/>
              <a:gd name="connsiteY16" fmla="*/ 756019 h 1423640"/>
              <a:gd name="connsiteX17" fmla="*/ 480568 w 614087"/>
              <a:gd name="connsiteY17" fmla="*/ 705220 h 1423640"/>
              <a:gd name="connsiteX18" fmla="*/ 467868 w 614087"/>
              <a:gd name="connsiteY18" fmla="*/ 670294 h 1423640"/>
              <a:gd name="connsiteX19" fmla="*/ 378968 w 614087"/>
              <a:gd name="connsiteY19" fmla="*/ 644895 h 1423640"/>
              <a:gd name="connsiteX20" fmla="*/ 347218 w 614087"/>
              <a:gd name="connsiteY20" fmla="*/ 609969 h 1423640"/>
              <a:gd name="connsiteX21" fmla="*/ 315468 w 614087"/>
              <a:gd name="connsiteY21" fmla="*/ 540119 h 1423640"/>
              <a:gd name="connsiteX22" fmla="*/ 305943 w 614087"/>
              <a:gd name="connsiteY22" fmla="*/ 467094 h 1423640"/>
              <a:gd name="connsiteX23" fmla="*/ 359918 w 614087"/>
              <a:gd name="connsiteY23" fmla="*/ 409945 h 1423640"/>
              <a:gd name="connsiteX24" fmla="*/ 388493 w 614087"/>
              <a:gd name="connsiteY24" fmla="*/ 394069 h 1423640"/>
              <a:gd name="connsiteX25" fmla="*/ 391668 w 614087"/>
              <a:gd name="connsiteY25" fmla="*/ 317869 h 1423640"/>
              <a:gd name="connsiteX26" fmla="*/ 439293 w 614087"/>
              <a:gd name="connsiteY26" fmla="*/ 257544 h 1423640"/>
              <a:gd name="connsiteX27" fmla="*/ 423418 w 614087"/>
              <a:gd name="connsiteY27" fmla="*/ 203569 h 1423640"/>
              <a:gd name="connsiteX28" fmla="*/ 486918 w 614087"/>
              <a:gd name="connsiteY28" fmla="*/ 130544 h 1423640"/>
              <a:gd name="connsiteX29" fmla="*/ 547243 w 614087"/>
              <a:gd name="connsiteY29" fmla="*/ 67044 h 1423640"/>
              <a:gd name="connsiteX30" fmla="*/ 556768 w 614087"/>
              <a:gd name="connsiteY30" fmla="*/ 369 h 1423640"/>
              <a:gd name="connsiteX31" fmla="*/ 471043 w 614087"/>
              <a:gd name="connsiteY31" fmla="*/ 41644 h 1423640"/>
              <a:gd name="connsiteX32" fmla="*/ 353568 w 614087"/>
              <a:gd name="connsiteY32" fmla="*/ 73394 h 1423640"/>
              <a:gd name="connsiteX33" fmla="*/ 302768 w 614087"/>
              <a:gd name="connsiteY33" fmla="*/ 114669 h 1423640"/>
              <a:gd name="connsiteX34" fmla="*/ 242443 w 614087"/>
              <a:gd name="connsiteY34" fmla="*/ 130544 h 1423640"/>
              <a:gd name="connsiteX35" fmla="*/ 169418 w 614087"/>
              <a:gd name="connsiteY35" fmla="*/ 194044 h 1423640"/>
              <a:gd name="connsiteX36" fmla="*/ 153543 w 614087"/>
              <a:gd name="connsiteY36" fmla="*/ 257544 h 1423640"/>
              <a:gd name="connsiteX37" fmla="*/ 150368 w 614087"/>
              <a:gd name="connsiteY37" fmla="*/ 267069 h 1423640"/>
              <a:gd name="connsiteX38" fmla="*/ 156718 w 614087"/>
              <a:gd name="connsiteY38" fmla="*/ 368669 h 1423640"/>
              <a:gd name="connsiteX39" fmla="*/ 159893 w 614087"/>
              <a:gd name="connsiteY39" fmla="*/ 384544 h 1423640"/>
              <a:gd name="connsiteX40" fmla="*/ 166243 w 614087"/>
              <a:gd name="connsiteY40" fmla="*/ 514719 h 1423640"/>
              <a:gd name="connsiteX41" fmla="*/ 169418 w 614087"/>
              <a:gd name="connsiteY41" fmla="*/ 536944 h 1423640"/>
              <a:gd name="connsiteX42" fmla="*/ 175768 w 614087"/>
              <a:gd name="connsiteY42" fmla="*/ 559169 h 1423640"/>
              <a:gd name="connsiteX43" fmla="*/ 182118 w 614087"/>
              <a:gd name="connsiteY43" fmla="*/ 584569 h 1423640"/>
              <a:gd name="connsiteX44" fmla="*/ 185293 w 614087"/>
              <a:gd name="connsiteY44" fmla="*/ 597269 h 1423640"/>
              <a:gd name="connsiteX45" fmla="*/ 182118 w 614087"/>
              <a:gd name="connsiteY45" fmla="*/ 644894 h 1423640"/>
              <a:gd name="connsiteX46" fmla="*/ 175768 w 614087"/>
              <a:gd name="connsiteY46" fmla="*/ 657594 h 1423640"/>
              <a:gd name="connsiteX47" fmla="*/ 159893 w 614087"/>
              <a:gd name="connsiteY47" fmla="*/ 695694 h 1423640"/>
              <a:gd name="connsiteX48" fmla="*/ 150368 w 614087"/>
              <a:gd name="connsiteY48" fmla="*/ 717919 h 1423640"/>
              <a:gd name="connsiteX49" fmla="*/ 140843 w 614087"/>
              <a:gd name="connsiteY49" fmla="*/ 743319 h 1423640"/>
              <a:gd name="connsiteX50" fmla="*/ 134493 w 614087"/>
              <a:gd name="connsiteY50" fmla="*/ 781419 h 1423640"/>
              <a:gd name="connsiteX51" fmla="*/ 128143 w 614087"/>
              <a:gd name="connsiteY51" fmla="*/ 806819 h 1423640"/>
              <a:gd name="connsiteX52" fmla="*/ 124968 w 614087"/>
              <a:gd name="connsiteY52" fmla="*/ 822694 h 1423640"/>
              <a:gd name="connsiteX53" fmla="*/ 118618 w 614087"/>
              <a:gd name="connsiteY53" fmla="*/ 844919 h 1423640"/>
              <a:gd name="connsiteX54" fmla="*/ 112268 w 614087"/>
              <a:gd name="connsiteY54" fmla="*/ 873494 h 1423640"/>
              <a:gd name="connsiteX55" fmla="*/ 109093 w 614087"/>
              <a:gd name="connsiteY55" fmla="*/ 895719 h 1423640"/>
              <a:gd name="connsiteX56" fmla="*/ 102743 w 614087"/>
              <a:gd name="connsiteY56" fmla="*/ 933819 h 1423640"/>
              <a:gd name="connsiteX57" fmla="*/ 96393 w 614087"/>
              <a:gd name="connsiteY57" fmla="*/ 978269 h 1423640"/>
              <a:gd name="connsiteX58" fmla="*/ 86868 w 614087"/>
              <a:gd name="connsiteY58" fmla="*/ 1000494 h 1423640"/>
              <a:gd name="connsiteX59" fmla="*/ 83693 w 614087"/>
              <a:gd name="connsiteY59" fmla="*/ 1016369 h 1423640"/>
              <a:gd name="connsiteX60" fmla="*/ 74168 w 614087"/>
              <a:gd name="connsiteY60" fmla="*/ 1041769 h 1423640"/>
              <a:gd name="connsiteX61" fmla="*/ 45593 w 614087"/>
              <a:gd name="connsiteY61" fmla="*/ 1121144 h 1423640"/>
              <a:gd name="connsiteX62" fmla="*/ 20193 w 614087"/>
              <a:gd name="connsiteY62" fmla="*/ 1206869 h 1423640"/>
              <a:gd name="connsiteX63" fmla="*/ 1141 w 614087"/>
              <a:gd name="connsiteY63" fmla="*/ 1321171 h 1423640"/>
              <a:gd name="connsiteX64" fmla="*/ 42418 w 614087"/>
              <a:gd name="connsiteY64" fmla="*/ 1416419 h 1423640"/>
              <a:gd name="connsiteX0" fmla="*/ 43461 w 615130"/>
              <a:gd name="connsiteY0" fmla="*/ 1416419 h 1423640"/>
              <a:gd name="connsiteX1" fmla="*/ 186336 w 615130"/>
              <a:gd name="connsiteY1" fmla="*/ 1378319 h 1423640"/>
              <a:gd name="connsiteX2" fmla="*/ 284761 w 615130"/>
              <a:gd name="connsiteY2" fmla="*/ 1352919 h 1423640"/>
              <a:gd name="connsiteX3" fmla="*/ 440336 w 615130"/>
              <a:gd name="connsiteY3" fmla="*/ 1324344 h 1423640"/>
              <a:gd name="connsiteX4" fmla="*/ 592736 w 615130"/>
              <a:gd name="connsiteY4" fmla="*/ 1286244 h 1423640"/>
              <a:gd name="connsiteX5" fmla="*/ 583211 w 615130"/>
              <a:gd name="connsiteY5" fmla="*/ 1251319 h 1423640"/>
              <a:gd name="connsiteX6" fmla="*/ 583211 w 615130"/>
              <a:gd name="connsiteY6" fmla="*/ 1203694 h 1423640"/>
              <a:gd name="connsiteX7" fmla="*/ 614961 w 615130"/>
              <a:gd name="connsiteY7" fmla="*/ 1181469 h 1423640"/>
              <a:gd name="connsiteX8" fmla="*/ 567336 w 615130"/>
              <a:gd name="connsiteY8" fmla="*/ 1146545 h 1423640"/>
              <a:gd name="connsiteX9" fmla="*/ 519711 w 615130"/>
              <a:gd name="connsiteY9" fmla="*/ 1137019 h 1423640"/>
              <a:gd name="connsiteX10" fmla="*/ 538761 w 615130"/>
              <a:gd name="connsiteY10" fmla="*/ 1063994 h 1423640"/>
              <a:gd name="connsiteX11" fmla="*/ 560986 w 615130"/>
              <a:gd name="connsiteY11" fmla="*/ 1000495 h 1423640"/>
              <a:gd name="connsiteX12" fmla="*/ 529236 w 615130"/>
              <a:gd name="connsiteY12" fmla="*/ 917945 h 1423640"/>
              <a:gd name="connsiteX13" fmla="*/ 535586 w 615130"/>
              <a:gd name="connsiteY13" fmla="*/ 883019 h 1423640"/>
              <a:gd name="connsiteX14" fmla="*/ 526061 w 615130"/>
              <a:gd name="connsiteY14" fmla="*/ 829044 h 1423640"/>
              <a:gd name="connsiteX15" fmla="*/ 487961 w 615130"/>
              <a:gd name="connsiteY15" fmla="*/ 813169 h 1423640"/>
              <a:gd name="connsiteX16" fmla="*/ 465736 w 615130"/>
              <a:gd name="connsiteY16" fmla="*/ 756019 h 1423640"/>
              <a:gd name="connsiteX17" fmla="*/ 481611 w 615130"/>
              <a:gd name="connsiteY17" fmla="*/ 705220 h 1423640"/>
              <a:gd name="connsiteX18" fmla="*/ 468911 w 615130"/>
              <a:gd name="connsiteY18" fmla="*/ 670294 h 1423640"/>
              <a:gd name="connsiteX19" fmla="*/ 380011 w 615130"/>
              <a:gd name="connsiteY19" fmla="*/ 644895 h 1423640"/>
              <a:gd name="connsiteX20" fmla="*/ 348261 w 615130"/>
              <a:gd name="connsiteY20" fmla="*/ 609969 h 1423640"/>
              <a:gd name="connsiteX21" fmla="*/ 316511 w 615130"/>
              <a:gd name="connsiteY21" fmla="*/ 540119 h 1423640"/>
              <a:gd name="connsiteX22" fmla="*/ 306986 w 615130"/>
              <a:gd name="connsiteY22" fmla="*/ 467094 h 1423640"/>
              <a:gd name="connsiteX23" fmla="*/ 360961 w 615130"/>
              <a:gd name="connsiteY23" fmla="*/ 409945 h 1423640"/>
              <a:gd name="connsiteX24" fmla="*/ 389536 w 615130"/>
              <a:gd name="connsiteY24" fmla="*/ 394069 h 1423640"/>
              <a:gd name="connsiteX25" fmla="*/ 392711 w 615130"/>
              <a:gd name="connsiteY25" fmla="*/ 317869 h 1423640"/>
              <a:gd name="connsiteX26" fmla="*/ 440336 w 615130"/>
              <a:gd name="connsiteY26" fmla="*/ 257544 h 1423640"/>
              <a:gd name="connsiteX27" fmla="*/ 424461 w 615130"/>
              <a:gd name="connsiteY27" fmla="*/ 203569 h 1423640"/>
              <a:gd name="connsiteX28" fmla="*/ 487961 w 615130"/>
              <a:gd name="connsiteY28" fmla="*/ 130544 h 1423640"/>
              <a:gd name="connsiteX29" fmla="*/ 548286 w 615130"/>
              <a:gd name="connsiteY29" fmla="*/ 67044 h 1423640"/>
              <a:gd name="connsiteX30" fmla="*/ 557811 w 615130"/>
              <a:gd name="connsiteY30" fmla="*/ 369 h 1423640"/>
              <a:gd name="connsiteX31" fmla="*/ 472086 w 615130"/>
              <a:gd name="connsiteY31" fmla="*/ 41644 h 1423640"/>
              <a:gd name="connsiteX32" fmla="*/ 354611 w 615130"/>
              <a:gd name="connsiteY32" fmla="*/ 73394 h 1423640"/>
              <a:gd name="connsiteX33" fmla="*/ 303811 w 615130"/>
              <a:gd name="connsiteY33" fmla="*/ 114669 h 1423640"/>
              <a:gd name="connsiteX34" fmla="*/ 243486 w 615130"/>
              <a:gd name="connsiteY34" fmla="*/ 130544 h 1423640"/>
              <a:gd name="connsiteX35" fmla="*/ 170461 w 615130"/>
              <a:gd name="connsiteY35" fmla="*/ 194044 h 1423640"/>
              <a:gd name="connsiteX36" fmla="*/ 154586 w 615130"/>
              <a:gd name="connsiteY36" fmla="*/ 257544 h 1423640"/>
              <a:gd name="connsiteX37" fmla="*/ 151411 w 615130"/>
              <a:gd name="connsiteY37" fmla="*/ 267069 h 1423640"/>
              <a:gd name="connsiteX38" fmla="*/ 157761 w 615130"/>
              <a:gd name="connsiteY38" fmla="*/ 368669 h 1423640"/>
              <a:gd name="connsiteX39" fmla="*/ 160936 w 615130"/>
              <a:gd name="connsiteY39" fmla="*/ 384544 h 1423640"/>
              <a:gd name="connsiteX40" fmla="*/ 167286 w 615130"/>
              <a:gd name="connsiteY40" fmla="*/ 514719 h 1423640"/>
              <a:gd name="connsiteX41" fmla="*/ 170461 w 615130"/>
              <a:gd name="connsiteY41" fmla="*/ 536944 h 1423640"/>
              <a:gd name="connsiteX42" fmla="*/ 176811 w 615130"/>
              <a:gd name="connsiteY42" fmla="*/ 559169 h 1423640"/>
              <a:gd name="connsiteX43" fmla="*/ 183161 w 615130"/>
              <a:gd name="connsiteY43" fmla="*/ 584569 h 1423640"/>
              <a:gd name="connsiteX44" fmla="*/ 186336 w 615130"/>
              <a:gd name="connsiteY44" fmla="*/ 597269 h 1423640"/>
              <a:gd name="connsiteX45" fmla="*/ 183161 w 615130"/>
              <a:gd name="connsiteY45" fmla="*/ 644894 h 1423640"/>
              <a:gd name="connsiteX46" fmla="*/ 176811 w 615130"/>
              <a:gd name="connsiteY46" fmla="*/ 657594 h 1423640"/>
              <a:gd name="connsiteX47" fmla="*/ 160936 w 615130"/>
              <a:gd name="connsiteY47" fmla="*/ 695694 h 1423640"/>
              <a:gd name="connsiteX48" fmla="*/ 151411 w 615130"/>
              <a:gd name="connsiteY48" fmla="*/ 717919 h 1423640"/>
              <a:gd name="connsiteX49" fmla="*/ 141886 w 615130"/>
              <a:gd name="connsiteY49" fmla="*/ 743319 h 1423640"/>
              <a:gd name="connsiteX50" fmla="*/ 135536 w 615130"/>
              <a:gd name="connsiteY50" fmla="*/ 781419 h 1423640"/>
              <a:gd name="connsiteX51" fmla="*/ 129186 w 615130"/>
              <a:gd name="connsiteY51" fmla="*/ 806819 h 1423640"/>
              <a:gd name="connsiteX52" fmla="*/ 126011 w 615130"/>
              <a:gd name="connsiteY52" fmla="*/ 822694 h 1423640"/>
              <a:gd name="connsiteX53" fmla="*/ 119661 w 615130"/>
              <a:gd name="connsiteY53" fmla="*/ 844919 h 1423640"/>
              <a:gd name="connsiteX54" fmla="*/ 113311 w 615130"/>
              <a:gd name="connsiteY54" fmla="*/ 873494 h 1423640"/>
              <a:gd name="connsiteX55" fmla="*/ 110136 w 615130"/>
              <a:gd name="connsiteY55" fmla="*/ 895719 h 1423640"/>
              <a:gd name="connsiteX56" fmla="*/ 103786 w 615130"/>
              <a:gd name="connsiteY56" fmla="*/ 933819 h 1423640"/>
              <a:gd name="connsiteX57" fmla="*/ 97436 w 615130"/>
              <a:gd name="connsiteY57" fmla="*/ 978269 h 1423640"/>
              <a:gd name="connsiteX58" fmla="*/ 87911 w 615130"/>
              <a:gd name="connsiteY58" fmla="*/ 1000494 h 1423640"/>
              <a:gd name="connsiteX59" fmla="*/ 84736 w 615130"/>
              <a:gd name="connsiteY59" fmla="*/ 1016369 h 1423640"/>
              <a:gd name="connsiteX60" fmla="*/ 75211 w 615130"/>
              <a:gd name="connsiteY60" fmla="*/ 1041769 h 1423640"/>
              <a:gd name="connsiteX61" fmla="*/ 46636 w 615130"/>
              <a:gd name="connsiteY61" fmla="*/ 1121144 h 1423640"/>
              <a:gd name="connsiteX62" fmla="*/ 11711 w 615130"/>
              <a:gd name="connsiteY62" fmla="*/ 1200519 h 1423640"/>
              <a:gd name="connsiteX63" fmla="*/ 2184 w 615130"/>
              <a:gd name="connsiteY63" fmla="*/ 1321171 h 1423640"/>
              <a:gd name="connsiteX64" fmla="*/ 43461 w 615130"/>
              <a:gd name="connsiteY64" fmla="*/ 1416419 h 1423640"/>
              <a:gd name="connsiteX0" fmla="*/ 37639 w 609308"/>
              <a:gd name="connsiteY0" fmla="*/ 1416419 h 1423640"/>
              <a:gd name="connsiteX1" fmla="*/ 180514 w 609308"/>
              <a:gd name="connsiteY1" fmla="*/ 1378319 h 1423640"/>
              <a:gd name="connsiteX2" fmla="*/ 278939 w 609308"/>
              <a:gd name="connsiteY2" fmla="*/ 1352919 h 1423640"/>
              <a:gd name="connsiteX3" fmla="*/ 434514 w 609308"/>
              <a:gd name="connsiteY3" fmla="*/ 1324344 h 1423640"/>
              <a:gd name="connsiteX4" fmla="*/ 586914 w 609308"/>
              <a:gd name="connsiteY4" fmla="*/ 1286244 h 1423640"/>
              <a:gd name="connsiteX5" fmla="*/ 577389 w 609308"/>
              <a:gd name="connsiteY5" fmla="*/ 1251319 h 1423640"/>
              <a:gd name="connsiteX6" fmla="*/ 577389 w 609308"/>
              <a:gd name="connsiteY6" fmla="*/ 1203694 h 1423640"/>
              <a:gd name="connsiteX7" fmla="*/ 609139 w 609308"/>
              <a:gd name="connsiteY7" fmla="*/ 1181469 h 1423640"/>
              <a:gd name="connsiteX8" fmla="*/ 561514 w 609308"/>
              <a:gd name="connsiteY8" fmla="*/ 1146545 h 1423640"/>
              <a:gd name="connsiteX9" fmla="*/ 513889 w 609308"/>
              <a:gd name="connsiteY9" fmla="*/ 1137019 h 1423640"/>
              <a:gd name="connsiteX10" fmla="*/ 532939 w 609308"/>
              <a:gd name="connsiteY10" fmla="*/ 1063994 h 1423640"/>
              <a:gd name="connsiteX11" fmla="*/ 555164 w 609308"/>
              <a:gd name="connsiteY11" fmla="*/ 1000495 h 1423640"/>
              <a:gd name="connsiteX12" fmla="*/ 523414 w 609308"/>
              <a:gd name="connsiteY12" fmla="*/ 917945 h 1423640"/>
              <a:gd name="connsiteX13" fmla="*/ 529764 w 609308"/>
              <a:gd name="connsiteY13" fmla="*/ 883019 h 1423640"/>
              <a:gd name="connsiteX14" fmla="*/ 520239 w 609308"/>
              <a:gd name="connsiteY14" fmla="*/ 829044 h 1423640"/>
              <a:gd name="connsiteX15" fmla="*/ 482139 w 609308"/>
              <a:gd name="connsiteY15" fmla="*/ 813169 h 1423640"/>
              <a:gd name="connsiteX16" fmla="*/ 459914 w 609308"/>
              <a:gd name="connsiteY16" fmla="*/ 756019 h 1423640"/>
              <a:gd name="connsiteX17" fmla="*/ 475789 w 609308"/>
              <a:gd name="connsiteY17" fmla="*/ 705220 h 1423640"/>
              <a:gd name="connsiteX18" fmla="*/ 463089 w 609308"/>
              <a:gd name="connsiteY18" fmla="*/ 670294 h 1423640"/>
              <a:gd name="connsiteX19" fmla="*/ 374189 w 609308"/>
              <a:gd name="connsiteY19" fmla="*/ 644895 h 1423640"/>
              <a:gd name="connsiteX20" fmla="*/ 342439 w 609308"/>
              <a:gd name="connsiteY20" fmla="*/ 609969 h 1423640"/>
              <a:gd name="connsiteX21" fmla="*/ 310689 w 609308"/>
              <a:gd name="connsiteY21" fmla="*/ 540119 h 1423640"/>
              <a:gd name="connsiteX22" fmla="*/ 301164 w 609308"/>
              <a:gd name="connsiteY22" fmla="*/ 467094 h 1423640"/>
              <a:gd name="connsiteX23" fmla="*/ 355139 w 609308"/>
              <a:gd name="connsiteY23" fmla="*/ 409945 h 1423640"/>
              <a:gd name="connsiteX24" fmla="*/ 383714 w 609308"/>
              <a:gd name="connsiteY24" fmla="*/ 394069 h 1423640"/>
              <a:gd name="connsiteX25" fmla="*/ 386889 w 609308"/>
              <a:gd name="connsiteY25" fmla="*/ 317869 h 1423640"/>
              <a:gd name="connsiteX26" fmla="*/ 434514 w 609308"/>
              <a:gd name="connsiteY26" fmla="*/ 257544 h 1423640"/>
              <a:gd name="connsiteX27" fmla="*/ 418639 w 609308"/>
              <a:gd name="connsiteY27" fmla="*/ 203569 h 1423640"/>
              <a:gd name="connsiteX28" fmla="*/ 482139 w 609308"/>
              <a:gd name="connsiteY28" fmla="*/ 130544 h 1423640"/>
              <a:gd name="connsiteX29" fmla="*/ 542464 w 609308"/>
              <a:gd name="connsiteY29" fmla="*/ 67044 h 1423640"/>
              <a:gd name="connsiteX30" fmla="*/ 551989 w 609308"/>
              <a:gd name="connsiteY30" fmla="*/ 369 h 1423640"/>
              <a:gd name="connsiteX31" fmla="*/ 466264 w 609308"/>
              <a:gd name="connsiteY31" fmla="*/ 41644 h 1423640"/>
              <a:gd name="connsiteX32" fmla="*/ 348789 w 609308"/>
              <a:gd name="connsiteY32" fmla="*/ 73394 h 1423640"/>
              <a:gd name="connsiteX33" fmla="*/ 297989 w 609308"/>
              <a:gd name="connsiteY33" fmla="*/ 114669 h 1423640"/>
              <a:gd name="connsiteX34" fmla="*/ 237664 w 609308"/>
              <a:gd name="connsiteY34" fmla="*/ 130544 h 1423640"/>
              <a:gd name="connsiteX35" fmla="*/ 164639 w 609308"/>
              <a:gd name="connsiteY35" fmla="*/ 194044 h 1423640"/>
              <a:gd name="connsiteX36" fmla="*/ 148764 w 609308"/>
              <a:gd name="connsiteY36" fmla="*/ 257544 h 1423640"/>
              <a:gd name="connsiteX37" fmla="*/ 145589 w 609308"/>
              <a:gd name="connsiteY37" fmla="*/ 267069 h 1423640"/>
              <a:gd name="connsiteX38" fmla="*/ 151939 w 609308"/>
              <a:gd name="connsiteY38" fmla="*/ 368669 h 1423640"/>
              <a:gd name="connsiteX39" fmla="*/ 155114 w 609308"/>
              <a:gd name="connsiteY39" fmla="*/ 384544 h 1423640"/>
              <a:gd name="connsiteX40" fmla="*/ 161464 w 609308"/>
              <a:gd name="connsiteY40" fmla="*/ 514719 h 1423640"/>
              <a:gd name="connsiteX41" fmla="*/ 164639 w 609308"/>
              <a:gd name="connsiteY41" fmla="*/ 536944 h 1423640"/>
              <a:gd name="connsiteX42" fmla="*/ 170989 w 609308"/>
              <a:gd name="connsiteY42" fmla="*/ 559169 h 1423640"/>
              <a:gd name="connsiteX43" fmla="*/ 177339 w 609308"/>
              <a:gd name="connsiteY43" fmla="*/ 584569 h 1423640"/>
              <a:gd name="connsiteX44" fmla="*/ 180514 w 609308"/>
              <a:gd name="connsiteY44" fmla="*/ 597269 h 1423640"/>
              <a:gd name="connsiteX45" fmla="*/ 177339 w 609308"/>
              <a:gd name="connsiteY45" fmla="*/ 644894 h 1423640"/>
              <a:gd name="connsiteX46" fmla="*/ 170989 w 609308"/>
              <a:gd name="connsiteY46" fmla="*/ 657594 h 1423640"/>
              <a:gd name="connsiteX47" fmla="*/ 155114 w 609308"/>
              <a:gd name="connsiteY47" fmla="*/ 695694 h 1423640"/>
              <a:gd name="connsiteX48" fmla="*/ 145589 w 609308"/>
              <a:gd name="connsiteY48" fmla="*/ 717919 h 1423640"/>
              <a:gd name="connsiteX49" fmla="*/ 136064 w 609308"/>
              <a:gd name="connsiteY49" fmla="*/ 743319 h 1423640"/>
              <a:gd name="connsiteX50" fmla="*/ 129714 w 609308"/>
              <a:gd name="connsiteY50" fmla="*/ 781419 h 1423640"/>
              <a:gd name="connsiteX51" fmla="*/ 123364 w 609308"/>
              <a:gd name="connsiteY51" fmla="*/ 806819 h 1423640"/>
              <a:gd name="connsiteX52" fmla="*/ 120189 w 609308"/>
              <a:gd name="connsiteY52" fmla="*/ 822694 h 1423640"/>
              <a:gd name="connsiteX53" fmla="*/ 113839 w 609308"/>
              <a:gd name="connsiteY53" fmla="*/ 844919 h 1423640"/>
              <a:gd name="connsiteX54" fmla="*/ 107489 w 609308"/>
              <a:gd name="connsiteY54" fmla="*/ 873494 h 1423640"/>
              <a:gd name="connsiteX55" fmla="*/ 104314 w 609308"/>
              <a:gd name="connsiteY55" fmla="*/ 895719 h 1423640"/>
              <a:gd name="connsiteX56" fmla="*/ 97964 w 609308"/>
              <a:gd name="connsiteY56" fmla="*/ 933819 h 1423640"/>
              <a:gd name="connsiteX57" fmla="*/ 91614 w 609308"/>
              <a:gd name="connsiteY57" fmla="*/ 978269 h 1423640"/>
              <a:gd name="connsiteX58" fmla="*/ 82089 w 609308"/>
              <a:gd name="connsiteY58" fmla="*/ 1000494 h 1423640"/>
              <a:gd name="connsiteX59" fmla="*/ 78914 w 609308"/>
              <a:gd name="connsiteY59" fmla="*/ 1016369 h 1423640"/>
              <a:gd name="connsiteX60" fmla="*/ 69389 w 609308"/>
              <a:gd name="connsiteY60" fmla="*/ 1041769 h 1423640"/>
              <a:gd name="connsiteX61" fmla="*/ 40814 w 609308"/>
              <a:gd name="connsiteY61" fmla="*/ 1121144 h 1423640"/>
              <a:gd name="connsiteX62" fmla="*/ 5889 w 609308"/>
              <a:gd name="connsiteY62" fmla="*/ 1200519 h 1423640"/>
              <a:gd name="connsiteX63" fmla="*/ 5887 w 609308"/>
              <a:gd name="connsiteY63" fmla="*/ 1324346 h 1423640"/>
              <a:gd name="connsiteX64" fmla="*/ 37639 w 609308"/>
              <a:gd name="connsiteY64" fmla="*/ 1416419 h 1423640"/>
              <a:gd name="connsiteX0" fmla="*/ 34720 w 606389"/>
              <a:gd name="connsiteY0" fmla="*/ 1416419 h 1423640"/>
              <a:gd name="connsiteX1" fmla="*/ 177595 w 606389"/>
              <a:gd name="connsiteY1" fmla="*/ 1378319 h 1423640"/>
              <a:gd name="connsiteX2" fmla="*/ 276020 w 606389"/>
              <a:gd name="connsiteY2" fmla="*/ 1352919 h 1423640"/>
              <a:gd name="connsiteX3" fmla="*/ 431595 w 606389"/>
              <a:gd name="connsiteY3" fmla="*/ 1324344 h 1423640"/>
              <a:gd name="connsiteX4" fmla="*/ 583995 w 606389"/>
              <a:gd name="connsiteY4" fmla="*/ 1286244 h 1423640"/>
              <a:gd name="connsiteX5" fmla="*/ 574470 w 606389"/>
              <a:gd name="connsiteY5" fmla="*/ 1251319 h 1423640"/>
              <a:gd name="connsiteX6" fmla="*/ 574470 w 606389"/>
              <a:gd name="connsiteY6" fmla="*/ 1203694 h 1423640"/>
              <a:gd name="connsiteX7" fmla="*/ 606220 w 606389"/>
              <a:gd name="connsiteY7" fmla="*/ 1181469 h 1423640"/>
              <a:gd name="connsiteX8" fmla="*/ 558595 w 606389"/>
              <a:gd name="connsiteY8" fmla="*/ 1146545 h 1423640"/>
              <a:gd name="connsiteX9" fmla="*/ 510970 w 606389"/>
              <a:gd name="connsiteY9" fmla="*/ 1137019 h 1423640"/>
              <a:gd name="connsiteX10" fmla="*/ 530020 w 606389"/>
              <a:gd name="connsiteY10" fmla="*/ 1063994 h 1423640"/>
              <a:gd name="connsiteX11" fmla="*/ 552245 w 606389"/>
              <a:gd name="connsiteY11" fmla="*/ 1000495 h 1423640"/>
              <a:gd name="connsiteX12" fmla="*/ 520495 w 606389"/>
              <a:gd name="connsiteY12" fmla="*/ 917945 h 1423640"/>
              <a:gd name="connsiteX13" fmla="*/ 526845 w 606389"/>
              <a:gd name="connsiteY13" fmla="*/ 883019 h 1423640"/>
              <a:gd name="connsiteX14" fmla="*/ 517320 w 606389"/>
              <a:gd name="connsiteY14" fmla="*/ 829044 h 1423640"/>
              <a:gd name="connsiteX15" fmla="*/ 479220 w 606389"/>
              <a:gd name="connsiteY15" fmla="*/ 813169 h 1423640"/>
              <a:gd name="connsiteX16" fmla="*/ 456995 w 606389"/>
              <a:gd name="connsiteY16" fmla="*/ 756019 h 1423640"/>
              <a:gd name="connsiteX17" fmla="*/ 472870 w 606389"/>
              <a:gd name="connsiteY17" fmla="*/ 705220 h 1423640"/>
              <a:gd name="connsiteX18" fmla="*/ 460170 w 606389"/>
              <a:gd name="connsiteY18" fmla="*/ 670294 h 1423640"/>
              <a:gd name="connsiteX19" fmla="*/ 371270 w 606389"/>
              <a:gd name="connsiteY19" fmla="*/ 644895 h 1423640"/>
              <a:gd name="connsiteX20" fmla="*/ 339520 w 606389"/>
              <a:gd name="connsiteY20" fmla="*/ 609969 h 1423640"/>
              <a:gd name="connsiteX21" fmla="*/ 307770 w 606389"/>
              <a:gd name="connsiteY21" fmla="*/ 540119 h 1423640"/>
              <a:gd name="connsiteX22" fmla="*/ 298245 w 606389"/>
              <a:gd name="connsiteY22" fmla="*/ 467094 h 1423640"/>
              <a:gd name="connsiteX23" fmla="*/ 352220 w 606389"/>
              <a:gd name="connsiteY23" fmla="*/ 409945 h 1423640"/>
              <a:gd name="connsiteX24" fmla="*/ 380795 w 606389"/>
              <a:gd name="connsiteY24" fmla="*/ 394069 h 1423640"/>
              <a:gd name="connsiteX25" fmla="*/ 383970 w 606389"/>
              <a:gd name="connsiteY25" fmla="*/ 317869 h 1423640"/>
              <a:gd name="connsiteX26" fmla="*/ 431595 w 606389"/>
              <a:gd name="connsiteY26" fmla="*/ 257544 h 1423640"/>
              <a:gd name="connsiteX27" fmla="*/ 415720 w 606389"/>
              <a:gd name="connsiteY27" fmla="*/ 203569 h 1423640"/>
              <a:gd name="connsiteX28" fmla="*/ 479220 w 606389"/>
              <a:gd name="connsiteY28" fmla="*/ 130544 h 1423640"/>
              <a:gd name="connsiteX29" fmla="*/ 539545 w 606389"/>
              <a:gd name="connsiteY29" fmla="*/ 67044 h 1423640"/>
              <a:gd name="connsiteX30" fmla="*/ 549070 w 606389"/>
              <a:gd name="connsiteY30" fmla="*/ 369 h 1423640"/>
              <a:gd name="connsiteX31" fmla="*/ 463345 w 606389"/>
              <a:gd name="connsiteY31" fmla="*/ 41644 h 1423640"/>
              <a:gd name="connsiteX32" fmla="*/ 345870 w 606389"/>
              <a:gd name="connsiteY32" fmla="*/ 73394 h 1423640"/>
              <a:gd name="connsiteX33" fmla="*/ 295070 w 606389"/>
              <a:gd name="connsiteY33" fmla="*/ 114669 h 1423640"/>
              <a:gd name="connsiteX34" fmla="*/ 234745 w 606389"/>
              <a:gd name="connsiteY34" fmla="*/ 130544 h 1423640"/>
              <a:gd name="connsiteX35" fmla="*/ 161720 w 606389"/>
              <a:gd name="connsiteY35" fmla="*/ 194044 h 1423640"/>
              <a:gd name="connsiteX36" fmla="*/ 145845 w 606389"/>
              <a:gd name="connsiteY36" fmla="*/ 257544 h 1423640"/>
              <a:gd name="connsiteX37" fmla="*/ 142670 w 606389"/>
              <a:gd name="connsiteY37" fmla="*/ 267069 h 1423640"/>
              <a:gd name="connsiteX38" fmla="*/ 149020 w 606389"/>
              <a:gd name="connsiteY38" fmla="*/ 368669 h 1423640"/>
              <a:gd name="connsiteX39" fmla="*/ 152195 w 606389"/>
              <a:gd name="connsiteY39" fmla="*/ 384544 h 1423640"/>
              <a:gd name="connsiteX40" fmla="*/ 158545 w 606389"/>
              <a:gd name="connsiteY40" fmla="*/ 514719 h 1423640"/>
              <a:gd name="connsiteX41" fmla="*/ 161720 w 606389"/>
              <a:gd name="connsiteY41" fmla="*/ 536944 h 1423640"/>
              <a:gd name="connsiteX42" fmla="*/ 168070 w 606389"/>
              <a:gd name="connsiteY42" fmla="*/ 559169 h 1423640"/>
              <a:gd name="connsiteX43" fmla="*/ 174420 w 606389"/>
              <a:gd name="connsiteY43" fmla="*/ 584569 h 1423640"/>
              <a:gd name="connsiteX44" fmla="*/ 177595 w 606389"/>
              <a:gd name="connsiteY44" fmla="*/ 597269 h 1423640"/>
              <a:gd name="connsiteX45" fmla="*/ 174420 w 606389"/>
              <a:gd name="connsiteY45" fmla="*/ 644894 h 1423640"/>
              <a:gd name="connsiteX46" fmla="*/ 168070 w 606389"/>
              <a:gd name="connsiteY46" fmla="*/ 657594 h 1423640"/>
              <a:gd name="connsiteX47" fmla="*/ 152195 w 606389"/>
              <a:gd name="connsiteY47" fmla="*/ 695694 h 1423640"/>
              <a:gd name="connsiteX48" fmla="*/ 142670 w 606389"/>
              <a:gd name="connsiteY48" fmla="*/ 717919 h 1423640"/>
              <a:gd name="connsiteX49" fmla="*/ 133145 w 606389"/>
              <a:gd name="connsiteY49" fmla="*/ 743319 h 1423640"/>
              <a:gd name="connsiteX50" fmla="*/ 126795 w 606389"/>
              <a:gd name="connsiteY50" fmla="*/ 781419 h 1423640"/>
              <a:gd name="connsiteX51" fmla="*/ 120445 w 606389"/>
              <a:gd name="connsiteY51" fmla="*/ 806819 h 1423640"/>
              <a:gd name="connsiteX52" fmla="*/ 117270 w 606389"/>
              <a:gd name="connsiteY52" fmla="*/ 822694 h 1423640"/>
              <a:gd name="connsiteX53" fmla="*/ 110920 w 606389"/>
              <a:gd name="connsiteY53" fmla="*/ 844919 h 1423640"/>
              <a:gd name="connsiteX54" fmla="*/ 104570 w 606389"/>
              <a:gd name="connsiteY54" fmla="*/ 873494 h 1423640"/>
              <a:gd name="connsiteX55" fmla="*/ 101395 w 606389"/>
              <a:gd name="connsiteY55" fmla="*/ 895719 h 1423640"/>
              <a:gd name="connsiteX56" fmla="*/ 95045 w 606389"/>
              <a:gd name="connsiteY56" fmla="*/ 933819 h 1423640"/>
              <a:gd name="connsiteX57" fmla="*/ 88695 w 606389"/>
              <a:gd name="connsiteY57" fmla="*/ 978269 h 1423640"/>
              <a:gd name="connsiteX58" fmla="*/ 79170 w 606389"/>
              <a:gd name="connsiteY58" fmla="*/ 1000494 h 1423640"/>
              <a:gd name="connsiteX59" fmla="*/ 75995 w 606389"/>
              <a:gd name="connsiteY59" fmla="*/ 1016369 h 1423640"/>
              <a:gd name="connsiteX60" fmla="*/ 66470 w 606389"/>
              <a:gd name="connsiteY60" fmla="*/ 1041769 h 1423640"/>
              <a:gd name="connsiteX61" fmla="*/ 37895 w 606389"/>
              <a:gd name="connsiteY61" fmla="*/ 1121144 h 1423640"/>
              <a:gd name="connsiteX62" fmla="*/ 9320 w 606389"/>
              <a:gd name="connsiteY62" fmla="*/ 1206869 h 1423640"/>
              <a:gd name="connsiteX63" fmla="*/ 2968 w 606389"/>
              <a:gd name="connsiteY63" fmla="*/ 1324346 h 1423640"/>
              <a:gd name="connsiteX64" fmla="*/ 34720 w 606389"/>
              <a:gd name="connsiteY64" fmla="*/ 1416419 h 1423640"/>
              <a:gd name="connsiteX0" fmla="*/ 39791 w 611460"/>
              <a:gd name="connsiteY0" fmla="*/ 1416419 h 1423640"/>
              <a:gd name="connsiteX1" fmla="*/ 182666 w 611460"/>
              <a:gd name="connsiteY1" fmla="*/ 1378319 h 1423640"/>
              <a:gd name="connsiteX2" fmla="*/ 281091 w 611460"/>
              <a:gd name="connsiteY2" fmla="*/ 1352919 h 1423640"/>
              <a:gd name="connsiteX3" fmla="*/ 436666 w 611460"/>
              <a:gd name="connsiteY3" fmla="*/ 1324344 h 1423640"/>
              <a:gd name="connsiteX4" fmla="*/ 589066 w 611460"/>
              <a:gd name="connsiteY4" fmla="*/ 1286244 h 1423640"/>
              <a:gd name="connsiteX5" fmla="*/ 579541 w 611460"/>
              <a:gd name="connsiteY5" fmla="*/ 1251319 h 1423640"/>
              <a:gd name="connsiteX6" fmla="*/ 579541 w 611460"/>
              <a:gd name="connsiteY6" fmla="*/ 1203694 h 1423640"/>
              <a:gd name="connsiteX7" fmla="*/ 611291 w 611460"/>
              <a:gd name="connsiteY7" fmla="*/ 1181469 h 1423640"/>
              <a:gd name="connsiteX8" fmla="*/ 563666 w 611460"/>
              <a:gd name="connsiteY8" fmla="*/ 1146545 h 1423640"/>
              <a:gd name="connsiteX9" fmla="*/ 516041 w 611460"/>
              <a:gd name="connsiteY9" fmla="*/ 1137019 h 1423640"/>
              <a:gd name="connsiteX10" fmla="*/ 535091 w 611460"/>
              <a:gd name="connsiteY10" fmla="*/ 1063994 h 1423640"/>
              <a:gd name="connsiteX11" fmla="*/ 557316 w 611460"/>
              <a:gd name="connsiteY11" fmla="*/ 1000495 h 1423640"/>
              <a:gd name="connsiteX12" fmla="*/ 525566 w 611460"/>
              <a:gd name="connsiteY12" fmla="*/ 917945 h 1423640"/>
              <a:gd name="connsiteX13" fmla="*/ 531916 w 611460"/>
              <a:gd name="connsiteY13" fmla="*/ 883019 h 1423640"/>
              <a:gd name="connsiteX14" fmla="*/ 522391 w 611460"/>
              <a:gd name="connsiteY14" fmla="*/ 829044 h 1423640"/>
              <a:gd name="connsiteX15" fmla="*/ 484291 w 611460"/>
              <a:gd name="connsiteY15" fmla="*/ 813169 h 1423640"/>
              <a:gd name="connsiteX16" fmla="*/ 462066 w 611460"/>
              <a:gd name="connsiteY16" fmla="*/ 756019 h 1423640"/>
              <a:gd name="connsiteX17" fmla="*/ 477941 w 611460"/>
              <a:gd name="connsiteY17" fmla="*/ 705220 h 1423640"/>
              <a:gd name="connsiteX18" fmla="*/ 465241 w 611460"/>
              <a:gd name="connsiteY18" fmla="*/ 670294 h 1423640"/>
              <a:gd name="connsiteX19" fmla="*/ 376341 w 611460"/>
              <a:gd name="connsiteY19" fmla="*/ 644895 h 1423640"/>
              <a:gd name="connsiteX20" fmla="*/ 344591 w 611460"/>
              <a:gd name="connsiteY20" fmla="*/ 609969 h 1423640"/>
              <a:gd name="connsiteX21" fmla="*/ 312841 w 611460"/>
              <a:gd name="connsiteY21" fmla="*/ 540119 h 1423640"/>
              <a:gd name="connsiteX22" fmla="*/ 303316 w 611460"/>
              <a:gd name="connsiteY22" fmla="*/ 467094 h 1423640"/>
              <a:gd name="connsiteX23" fmla="*/ 357291 w 611460"/>
              <a:gd name="connsiteY23" fmla="*/ 409945 h 1423640"/>
              <a:gd name="connsiteX24" fmla="*/ 385866 w 611460"/>
              <a:gd name="connsiteY24" fmla="*/ 394069 h 1423640"/>
              <a:gd name="connsiteX25" fmla="*/ 389041 w 611460"/>
              <a:gd name="connsiteY25" fmla="*/ 317869 h 1423640"/>
              <a:gd name="connsiteX26" fmla="*/ 436666 w 611460"/>
              <a:gd name="connsiteY26" fmla="*/ 257544 h 1423640"/>
              <a:gd name="connsiteX27" fmla="*/ 420791 w 611460"/>
              <a:gd name="connsiteY27" fmla="*/ 203569 h 1423640"/>
              <a:gd name="connsiteX28" fmla="*/ 484291 w 611460"/>
              <a:gd name="connsiteY28" fmla="*/ 130544 h 1423640"/>
              <a:gd name="connsiteX29" fmla="*/ 544616 w 611460"/>
              <a:gd name="connsiteY29" fmla="*/ 67044 h 1423640"/>
              <a:gd name="connsiteX30" fmla="*/ 554141 w 611460"/>
              <a:gd name="connsiteY30" fmla="*/ 369 h 1423640"/>
              <a:gd name="connsiteX31" fmla="*/ 468416 w 611460"/>
              <a:gd name="connsiteY31" fmla="*/ 41644 h 1423640"/>
              <a:gd name="connsiteX32" fmla="*/ 350941 w 611460"/>
              <a:gd name="connsiteY32" fmla="*/ 73394 h 1423640"/>
              <a:gd name="connsiteX33" fmla="*/ 300141 w 611460"/>
              <a:gd name="connsiteY33" fmla="*/ 114669 h 1423640"/>
              <a:gd name="connsiteX34" fmla="*/ 239816 w 611460"/>
              <a:gd name="connsiteY34" fmla="*/ 130544 h 1423640"/>
              <a:gd name="connsiteX35" fmla="*/ 166791 w 611460"/>
              <a:gd name="connsiteY35" fmla="*/ 194044 h 1423640"/>
              <a:gd name="connsiteX36" fmla="*/ 150916 w 611460"/>
              <a:gd name="connsiteY36" fmla="*/ 257544 h 1423640"/>
              <a:gd name="connsiteX37" fmla="*/ 147741 w 611460"/>
              <a:gd name="connsiteY37" fmla="*/ 267069 h 1423640"/>
              <a:gd name="connsiteX38" fmla="*/ 154091 w 611460"/>
              <a:gd name="connsiteY38" fmla="*/ 368669 h 1423640"/>
              <a:gd name="connsiteX39" fmla="*/ 157266 w 611460"/>
              <a:gd name="connsiteY39" fmla="*/ 384544 h 1423640"/>
              <a:gd name="connsiteX40" fmla="*/ 163616 w 611460"/>
              <a:gd name="connsiteY40" fmla="*/ 514719 h 1423640"/>
              <a:gd name="connsiteX41" fmla="*/ 166791 w 611460"/>
              <a:gd name="connsiteY41" fmla="*/ 536944 h 1423640"/>
              <a:gd name="connsiteX42" fmla="*/ 173141 w 611460"/>
              <a:gd name="connsiteY42" fmla="*/ 559169 h 1423640"/>
              <a:gd name="connsiteX43" fmla="*/ 179491 w 611460"/>
              <a:gd name="connsiteY43" fmla="*/ 584569 h 1423640"/>
              <a:gd name="connsiteX44" fmla="*/ 182666 w 611460"/>
              <a:gd name="connsiteY44" fmla="*/ 597269 h 1423640"/>
              <a:gd name="connsiteX45" fmla="*/ 179491 w 611460"/>
              <a:gd name="connsiteY45" fmla="*/ 644894 h 1423640"/>
              <a:gd name="connsiteX46" fmla="*/ 173141 w 611460"/>
              <a:gd name="connsiteY46" fmla="*/ 657594 h 1423640"/>
              <a:gd name="connsiteX47" fmla="*/ 157266 w 611460"/>
              <a:gd name="connsiteY47" fmla="*/ 695694 h 1423640"/>
              <a:gd name="connsiteX48" fmla="*/ 147741 w 611460"/>
              <a:gd name="connsiteY48" fmla="*/ 717919 h 1423640"/>
              <a:gd name="connsiteX49" fmla="*/ 138216 w 611460"/>
              <a:gd name="connsiteY49" fmla="*/ 743319 h 1423640"/>
              <a:gd name="connsiteX50" fmla="*/ 131866 w 611460"/>
              <a:gd name="connsiteY50" fmla="*/ 781419 h 1423640"/>
              <a:gd name="connsiteX51" fmla="*/ 125516 w 611460"/>
              <a:gd name="connsiteY51" fmla="*/ 806819 h 1423640"/>
              <a:gd name="connsiteX52" fmla="*/ 122341 w 611460"/>
              <a:gd name="connsiteY52" fmla="*/ 822694 h 1423640"/>
              <a:gd name="connsiteX53" fmla="*/ 115991 w 611460"/>
              <a:gd name="connsiteY53" fmla="*/ 844919 h 1423640"/>
              <a:gd name="connsiteX54" fmla="*/ 109641 w 611460"/>
              <a:gd name="connsiteY54" fmla="*/ 873494 h 1423640"/>
              <a:gd name="connsiteX55" fmla="*/ 106466 w 611460"/>
              <a:gd name="connsiteY55" fmla="*/ 895719 h 1423640"/>
              <a:gd name="connsiteX56" fmla="*/ 100116 w 611460"/>
              <a:gd name="connsiteY56" fmla="*/ 933819 h 1423640"/>
              <a:gd name="connsiteX57" fmla="*/ 93766 w 611460"/>
              <a:gd name="connsiteY57" fmla="*/ 978269 h 1423640"/>
              <a:gd name="connsiteX58" fmla="*/ 84241 w 611460"/>
              <a:gd name="connsiteY58" fmla="*/ 1000494 h 1423640"/>
              <a:gd name="connsiteX59" fmla="*/ 81066 w 611460"/>
              <a:gd name="connsiteY59" fmla="*/ 1016369 h 1423640"/>
              <a:gd name="connsiteX60" fmla="*/ 71541 w 611460"/>
              <a:gd name="connsiteY60" fmla="*/ 1041769 h 1423640"/>
              <a:gd name="connsiteX61" fmla="*/ 42966 w 611460"/>
              <a:gd name="connsiteY61" fmla="*/ 1121144 h 1423640"/>
              <a:gd name="connsiteX62" fmla="*/ 14391 w 611460"/>
              <a:gd name="connsiteY62" fmla="*/ 1206869 h 1423640"/>
              <a:gd name="connsiteX63" fmla="*/ 1689 w 611460"/>
              <a:gd name="connsiteY63" fmla="*/ 1340221 h 1423640"/>
              <a:gd name="connsiteX64" fmla="*/ 39791 w 611460"/>
              <a:gd name="connsiteY64" fmla="*/ 1416419 h 1423640"/>
              <a:gd name="connsiteX0" fmla="*/ 39791 w 611460"/>
              <a:gd name="connsiteY0" fmla="*/ 1416419 h 1423640"/>
              <a:gd name="connsiteX1" fmla="*/ 182666 w 611460"/>
              <a:gd name="connsiteY1" fmla="*/ 1378319 h 1423640"/>
              <a:gd name="connsiteX2" fmla="*/ 281091 w 611460"/>
              <a:gd name="connsiteY2" fmla="*/ 1352919 h 1423640"/>
              <a:gd name="connsiteX3" fmla="*/ 436666 w 611460"/>
              <a:gd name="connsiteY3" fmla="*/ 1324344 h 1423640"/>
              <a:gd name="connsiteX4" fmla="*/ 589066 w 611460"/>
              <a:gd name="connsiteY4" fmla="*/ 1286244 h 1423640"/>
              <a:gd name="connsiteX5" fmla="*/ 579541 w 611460"/>
              <a:gd name="connsiteY5" fmla="*/ 1251319 h 1423640"/>
              <a:gd name="connsiteX6" fmla="*/ 579541 w 611460"/>
              <a:gd name="connsiteY6" fmla="*/ 1203694 h 1423640"/>
              <a:gd name="connsiteX7" fmla="*/ 611291 w 611460"/>
              <a:gd name="connsiteY7" fmla="*/ 1181469 h 1423640"/>
              <a:gd name="connsiteX8" fmla="*/ 563666 w 611460"/>
              <a:gd name="connsiteY8" fmla="*/ 1146545 h 1423640"/>
              <a:gd name="connsiteX9" fmla="*/ 516041 w 611460"/>
              <a:gd name="connsiteY9" fmla="*/ 1137019 h 1423640"/>
              <a:gd name="connsiteX10" fmla="*/ 535091 w 611460"/>
              <a:gd name="connsiteY10" fmla="*/ 1063994 h 1423640"/>
              <a:gd name="connsiteX11" fmla="*/ 557316 w 611460"/>
              <a:gd name="connsiteY11" fmla="*/ 1000495 h 1423640"/>
              <a:gd name="connsiteX12" fmla="*/ 525566 w 611460"/>
              <a:gd name="connsiteY12" fmla="*/ 917945 h 1423640"/>
              <a:gd name="connsiteX13" fmla="*/ 531916 w 611460"/>
              <a:gd name="connsiteY13" fmla="*/ 883019 h 1423640"/>
              <a:gd name="connsiteX14" fmla="*/ 522391 w 611460"/>
              <a:gd name="connsiteY14" fmla="*/ 829044 h 1423640"/>
              <a:gd name="connsiteX15" fmla="*/ 484291 w 611460"/>
              <a:gd name="connsiteY15" fmla="*/ 813169 h 1423640"/>
              <a:gd name="connsiteX16" fmla="*/ 462066 w 611460"/>
              <a:gd name="connsiteY16" fmla="*/ 756019 h 1423640"/>
              <a:gd name="connsiteX17" fmla="*/ 477941 w 611460"/>
              <a:gd name="connsiteY17" fmla="*/ 705220 h 1423640"/>
              <a:gd name="connsiteX18" fmla="*/ 465241 w 611460"/>
              <a:gd name="connsiteY18" fmla="*/ 670294 h 1423640"/>
              <a:gd name="connsiteX19" fmla="*/ 376341 w 611460"/>
              <a:gd name="connsiteY19" fmla="*/ 644895 h 1423640"/>
              <a:gd name="connsiteX20" fmla="*/ 344591 w 611460"/>
              <a:gd name="connsiteY20" fmla="*/ 609969 h 1423640"/>
              <a:gd name="connsiteX21" fmla="*/ 312841 w 611460"/>
              <a:gd name="connsiteY21" fmla="*/ 540119 h 1423640"/>
              <a:gd name="connsiteX22" fmla="*/ 303316 w 611460"/>
              <a:gd name="connsiteY22" fmla="*/ 467094 h 1423640"/>
              <a:gd name="connsiteX23" fmla="*/ 357291 w 611460"/>
              <a:gd name="connsiteY23" fmla="*/ 409945 h 1423640"/>
              <a:gd name="connsiteX24" fmla="*/ 385866 w 611460"/>
              <a:gd name="connsiteY24" fmla="*/ 394069 h 1423640"/>
              <a:gd name="connsiteX25" fmla="*/ 389041 w 611460"/>
              <a:gd name="connsiteY25" fmla="*/ 317869 h 1423640"/>
              <a:gd name="connsiteX26" fmla="*/ 436666 w 611460"/>
              <a:gd name="connsiteY26" fmla="*/ 257544 h 1423640"/>
              <a:gd name="connsiteX27" fmla="*/ 420791 w 611460"/>
              <a:gd name="connsiteY27" fmla="*/ 203569 h 1423640"/>
              <a:gd name="connsiteX28" fmla="*/ 484291 w 611460"/>
              <a:gd name="connsiteY28" fmla="*/ 130544 h 1423640"/>
              <a:gd name="connsiteX29" fmla="*/ 544616 w 611460"/>
              <a:gd name="connsiteY29" fmla="*/ 67044 h 1423640"/>
              <a:gd name="connsiteX30" fmla="*/ 554141 w 611460"/>
              <a:gd name="connsiteY30" fmla="*/ 369 h 1423640"/>
              <a:gd name="connsiteX31" fmla="*/ 468416 w 611460"/>
              <a:gd name="connsiteY31" fmla="*/ 41644 h 1423640"/>
              <a:gd name="connsiteX32" fmla="*/ 350941 w 611460"/>
              <a:gd name="connsiteY32" fmla="*/ 73394 h 1423640"/>
              <a:gd name="connsiteX33" fmla="*/ 300141 w 611460"/>
              <a:gd name="connsiteY33" fmla="*/ 114669 h 1423640"/>
              <a:gd name="connsiteX34" fmla="*/ 239816 w 611460"/>
              <a:gd name="connsiteY34" fmla="*/ 130544 h 1423640"/>
              <a:gd name="connsiteX35" fmla="*/ 166791 w 611460"/>
              <a:gd name="connsiteY35" fmla="*/ 194044 h 1423640"/>
              <a:gd name="connsiteX36" fmla="*/ 150916 w 611460"/>
              <a:gd name="connsiteY36" fmla="*/ 257544 h 1423640"/>
              <a:gd name="connsiteX37" fmla="*/ 147741 w 611460"/>
              <a:gd name="connsiteY37" fmla="*/ 267069 h 1423640"/>
              <a:gd name="connsiteX38" fmla="*/ 154091 w 611460"/>
              <a:gd name="connsiteY38" fmla="*/ 368669 h 1423640"/>
              <a:gd name="connsiteX39" fmla="*/ 157266 w 611460"/>
              <a:gd name="connsiteY39" fmla="*/ 384544 h 1423640"/>
              <a:gd name="connsiteX40" fmla="*/ 163616 w 611460"/>
              <a:gd name="connsiteY40" fmla="*/ 514719 h 1423640"/>
              <a:gd name="connsiteX41" fmla="*/ 166791 w 611460"/>
              <a:gd name="connsiteY41" fmla="*/ 536944 h 1423640"/>
              <a:gd name="connsiteX42" fmla="*/ 173141 w 611460"/>
              <a:gd name="connsiteY42" fmla="*/ 559169 h 1423640"/>
              <a:gd name="connsiteX43" fmla="*/ 179491 w 611460"/>
              <a:gd name="connsiteY43" fmla="*/ 584569 h 1423640"/>
              <a:gd name="connsiteX44" fmla="*/ 182666 w 611460"/>
              <a:gd name="connsiteY44" fmla="*/ 597269 h 1423640"/>
              <a:gd name="connsiteX45" fmla="*/ 179491 w 611460"/>
              <a:gd name="connsiteY45" fmla="*/ 644894 h 1423640"/>
              <a:gd name="connsiteX46" fmla="*/ 173141 w 611460"/>
              <a:gd name="connsiteY46" fmla="*/ 657594 h 1423640"/>
              <a:gd name="connsiteX47" fmla="*/ 157266 w 611460"/>
              <a:gd name="connsiteY47" fmla="*/ 695694 h 1423640"/>
              <a:gd name="connsiteX48" fmla="*/ 147741 w 611460"/>
              <a:gd name="connsiteY48" fmla="*/ 717919 h 1423640"/>
              <a:gd name="connsiteX49" fmla="*/ 138216 w 611460"/>
              <a:gd name="connsiteY49" fmla="*/ 743319 h 1423640"/>
              <a:gd name="connsiteX50" fmla="*/ 131866 w 611460"/>
              <a:gd name="connsiteY50" fmla="*/ 781419 h 1423640"/>
              <a:gd name="connsiteX51" fmla="*/ 125516 w 611460"/>
              <a:gd name="connsiteY51" fmla="*/ 806819 h 1423640"/>
              <a:gd name="connsiteX52" fmla="*/ 122341 w 611460"/>
              <a:gd name="connsiteY52" fmla="*/ 822694 h 1423640"/>
              <a:gd name="connsiteX53" fmla="*/ 115991 w 611460"/>
              <a:gd name="connsiteY53" fmla="*/ 844919 h 1423640"/>
              <a:gd name="connsiteX54" fmla="*/ 109641 w 611460"/>
              <a:gd name="connsiteY54" fmla="*/ 873494 h 1423640"/>
              <a:gd name="connsiteX55" fmla="*/ 106466 w 611460"/>
              <a:gd name="connsiteY55" fmla="*/ 895719 h 1423640"/>
              <a:gd name="connsiteX56" fmla="*/ 100116 w 611460"/>
              <a:gd name="connsiteY56" fmla="*/ 933819 h 1423640"/>
              <a:gd name="connsiteX57" fmla="*/ 93766 w 611460"/>
              <a:gd name="connsiteY57" fmla="*/ 978269 h 1423640"/>
              <a:gd name="connsiteX58" fmla="*/ 84241 w 611460"/>
              <a:gd name="connsiteY58" fmla="*/ 1000494 h 1423640"/>
              <a:gd name="connsiteX59" fmla="*/ 81066 w 611460"/>
              <a:gd name="connsiteY59" fmla="*/ 1016369 h 1423640"/>
              <a:gd name="connsiteX60" fmla="*/ 42966 w 611460"/>
              <a:gd name="connsiteY60" fmla="*/ 1121144 h 1423640"/>
              <a:gd name="connsiteX61" fmla="*/ 14391 w 611460"/>
              <a:gd name="connsiteY61" fmla="*/ 1206869 h 1423640"/>
              <a:gd name="connsiteX62" fmla="*/ 1689 w 611460"/>
              <a:gd name="connsiteY62" fmla="*/ 1340221 h 1423640"/>
              <a:gd name="connsiteX63" fmla="*/ 39791 w 611460"/>
              <a:gd name="connsiteY63" fmla="*/ 1416419 h 1423640"/>
              <a:gd name="connsiteX0" fmla="*/ 39791 w 611460"/>
              <a:gd name="connsiteY0" fmla="*/ 1416419 h 1423640"/>
              <a:gd name="connsiteX1" fmla="*/ 182666 w 611460"/>
              <a:gd name="connsiteY1" fmla="*/ 1378319 h 1423640"/>
              <a:gd name="connsiteX2" fmla="*/ 281091 w 611460"/>
              <a:gd name="connsiteY2" fmla="*/ 1352919 h 1423640"/>
              <a:gd name="connsiteX3" fmla="*/ 436666 w 611460"/>
              <a:gd name="connsiteY3" fmla="*/ 1324344 h 1423640"/>
              <a:gd name="connsiteX4" fmla="*/ 589066 w 611460"/>
              <a:gd name="connsiteY4" fmla="*/ 1286244 h 1423640"/>
              <a:gd name="connsiteX5" fmla="*/ 579541 w 611460"/>
              <a:gd name="connsiteY5" fmla="*/ 1251319 h 1423640"/>
              <a:gd name="connsiteX6" fmla="*/ 579541 w 611460"/>
              <a:gd name="connsiteY6" fmla="*/ 1203694 h 1423640"/>
              <a:gd name="connsiteX7" fmla="*/ 611291 w 611460"/>
              <a:gd name="connsiteY7" fmla="*/ 1181469 h 1423640"/>
              <a:gd name="connsiteX8" fmla="*/ 563666 w 611460"/>
              <a:gd name="connsiteY8" fmla="*/ 1146545 h 1423640"/>
              <a:gd name="connsiteX9" fmla="*/ 516041 w 611460"/>
              <a:gd name="connsiteY9" fmla="*/ 1137019 h 1423640"/>
              <a:gd name="connsiteX10" fmla="*/ 535091 w 611460"/>
              <a:gd name="connsiteY10" fmla="*/ 1063994 h 1423640"/>
              <a:gd name="connsiteX11" fmla="*/ 557316 w 611460"/>
              <a:gd name="connsiteY11" fmla="*/ 1000495 h 1423640"/>
              <a:gd name="connsiteX12" fmla="*/ 525566 w 611460"/>
              <a:gd name="connsiteY12" fmla="*/ 917945 h 1423640"/>
              <a:gd name="connsiteX13" fmla="*/ 531916 w 611460"/>
              <a:gd name="connsiteY13" fmla="*/ 883019 h 1423640"/>
              <a:gd name="connsiteX14" fmla="*/ 522391 w 611460"/>
              <a:gd name="connsiteY14" fmla="*/ 829044 h 1423640"/>
              <a:gd name="connsiteX15" fmla="*/ 484291 w 611460"/>
              <a:gd name="connsiteY15" fmla="*/ 813169 h 1423640"/>
              <a:gd name="connsiteX16" fmla="*/ 462066 w 611460"/>
              <a:gd name="connsiteY16" fmla="*/ 756019 h 1423640"/>
              <a:gd name="connsiteX17" fmla="*/ 477941 w 611460"/>
              <a:gd name="connsiteY17" fmla="*/ 705220 h 1423640"/>
              <a:gd name="connsiteX18" fmla="*/ 465241 w 611460"/>
              <a:gd name="connsiteY18" fmla="*/ 670294 h 1423640"/>
              <a:gd name="connsiteX19" fmla="*/ 376341 w 611460"/>
              <a:gd name="connsiteY19" fmla="*/ 644895 h 1423640"/>
              <a:gd name="connsiteX20" fmla="*/ 344591 w 611460"/>
              <a:gd name="connsiteY20" fmla="*/ 609969 h 1423640"/>
              <a:gd name="connsiteX21" fmla="*/ 312841 w 611460"/>
              <a:gd name="connsiteY21" fmla="*/ 540119 h 1423640"/>
              <a:gd name="connsiteX22" fmla="*/ 303316 w 611460"/>
              <a:gd name="connsiteY22" fmla="*/ 467094 h 1423640"/>
              <a:gd name="connsiteX23" fmla="*/ 357291 w 611460"/>
              <a:gd name="connsiteY23" fmla="*/ 409945 h 1423640"/>
              <a:gd name="connsiteX24" fmla="*/ 385866 w 611460"/>
              <a:gd name="connsiteY24" fmla="*/ 394069 h 1423640"/>
              <a:gd name="connsiteX25" fmla="*/ 389041 w 611460"/>
              <a:gd name="connsiteY25" fmla="*/ 317869 h 1423640"/>
              <a:gd name="connsiteX26" fmla="*/ 436666 w 611460"/>
              <a:gd name="connsiteY26" fmla="*/ 257544 h 1423640"/>
              <a:gd name="connsiteX27" fmla="*/ 420791 w 611460"/>
              <a:gd name="connsiteY27" fmla="*/ 203569 h 1423640"/>
              <a:gd name="connsiteX28" fmla="*/ 484291 w 611460"/>
              <a:gd name="connsiteY28" fmla="*/ 130544 h 1423640"/>
              <a:gd name="connsiteX29" fmla="*/ 544616 w 611460"/>
              <a:gd name="connsiteY29" fmla="*/ 67044 h 1423640"/>
              <a:gd name="connsiteX30" fmla="*/ 554141 w 611460"/>
              <a:gd name="connsiteY30" fmla="*/ 369 h 1423640"/>
              <a:gd name="connsiteX31" fmla="*/ 468416 w 611460"/>
              <a:gd name="connsiteY31" fmla="*/ 41644 h 1423640"/>
              <a:gd name="connsiteX32" fmla="*/ 350941 w 611460"/>
              <a:gd name="connsiteY32" fmla="*/ 73394 h 1423640"/>
              <a:gd name="connsiteX33" fmla="*/ 300141 w 611460"/>
              <a:gd name="connsiteY33" fmla="*/ 114669 h 1423640"/>
              <a:gd name="connsiteX34" fmla="*/ 239816 w 611460"/>
              <a:gd name="connsiteY34" fmla="*/ 130544 h 1423640"/>
              <a:gd name="connsiteX35" fmla="*/ 166791 w 611460"/>
              <a:gd name="connsiteY35" fmla="*/ 194044 h 1423640"/>
              <a:gd name="connsiteX36" fmla="*/ 150916 w 611460"/>
              <a:gd name="connsiteY36" fmla="*/ 257544 h 1423640"/>
              <a:gd name="connsiteX37" fmla="*/ 147741 w 611460"/>
              <a:gd name="connsiteY37" fmla="*/ 267069 h 1423640"/>
              <a:gd name="connsiteX38" fmla="*/ 154091 w 611460"/>
              <a:gd name="connsiteY38" fmla="*/ 368669 h 1423640"/>
              <a:gd name="connsiteX39" fmla="*/ 157266 w 611460"/>
              <a:gd name="connsiteY39" fmla="*/ 384544 h 1423640"/>
              <a:gd name="connsiteX40" fmla="*/ 163616 w 611460"/>
              <a:gd name="connsiteY40" fmla="*/ 514719 h 1423640"/>
              <a:gd name="connsiteX41" fmla="*/ 166791 w 611460"/>
              <a:gd name="connsiteY41" fmla="*/ 536944 h 1423640"/>
              <a:gd name="connsiteX42" fmla="*/ 173141 w 611460"/>
              <a:gd name="connsiteY42" fmla="*/ 559169 h 1423640"/>
              <a:gd name="connsiteX43" fmla="*/ 179491 w 611460"/>
              <a:gd name="connsiteY43" fmla="*/ 584569 h 1423640"/>
              <a:gd name="connsiteX44" fmla="*/ 182666 w 611460"/>
              <a:gd name="connsiteY44" fmla="*/ 597269 h 1423640"/>
              <a:gd name="connsiteX45" fmla="*/ 179491 w 611460"/>
              <a:gd name="connsiteY45" fmla="*/ 644894 h 1423640"/>
              <a:gd name="connsiteX46" fmla="*/ 173141 w 611460"/>
              <a:gd name="connsiteY46" fmla="*/ 657594 h 1423640"/>
              <a:gd name="connsiteX47" fmla="*/ 157266 w 611460"/>
              <a:gd name="connsiteY47" fmla="*/ 695694 h 1423640"/>
              <a:gd name="connsiteX48" fmla="*/ 147741 w 611460"/>
              <a:gd name="connsiteY48" fmla="*/ 717919 h 1423640"/>
              <a:gd name="connsiteX49" fmla="*/ 138216 w 611460"/>
              <a:gd name="connsiteY49" fmla="*/ 743319 h 1423640"/>
              <a:gd name="connsiteX50" fmla="*/ 131866 w 611460"/>
              <a:gd name="connsiteY50" fmla="*/ 781419 h 1423640"/>
              <a:gd name="connsiteX51" fmla="*/ 125516 w 611460"/>
              <a:gd name="connsiteY51" fmla="*/ 806819 h 1423640"/>
              <a:gd name="connsiteX52" fmla="*/ 122341 w 611460"/>
              <a:gd name="connsiteY52" fmla="*/ 822694 h 1423640"/>
              <a:gd name="connsiteX53" fmla="*/ 115991 w 611460"/>
              <a:gd name="connsiteY53" fmla="*/ 844919 h 1423640"/>
              <a:gd name="connsiteX54" fmla="*/ 109641 w 611460"/>
              <a:gd name="connsiteY54" fmla="*/ 873494 h 1423640"/>
              <a:gd name="connsiteX55" fmla="*/ 106466 w 611460"/>
              <a:gd name="connsiteY55" fmla="*/ 895719 h 1423640"/>
              <a:gd name="connsiteX56" fmla="*/ 100116 w 611460"/>
              <a:gd name="connsiteY56" fmla="*/ 933819 h 1423640"/>
              <a:gd name="connsiteX57" fmla="*/ 93766 w 611460"/>
              <a:gd name="connsiteY57" fmla="*/ 978269 h 1423640"/>
              <a:gd name="connsiteX58" fmla="*/ 84241 w 611460"/>
              <a:gd name="connsiteY58" fmla="*/ 1000494 h 1423640"/>
              <a:gd name="connsiteX59" fmla="*/ 42966 w 611460"/>
              <a:gd name="connsiteY59" fmla="*/ 1121144 h 1423640"/>
              <a:gd name="connsiteX60" fmla="*/ 14391 w 611460"/>
              <a:gd name="connsiteY60" fmla="*/ 1206869 h 1423640"/>
              <a:gd name="connsiteX61" fmla="*/ 1689 w 611460"/>
              <a:gd name="connsiteY61" fmla="*/ 1340221 h 1423640"/>
              <a:gd name="connsiteX62" fmla="*/ 39791 w 611460"/>
              <a:gd name="connsiteY62" fmla="*/ 1416419 h 1423640"/>
              <a:gd name="connsiteX0" fmla="*/ 39791 w 611460"/>
              <a:gd name="connsiteY0" fmla="*/ 1416419 h 1423640"/>
              <a:gd name="connsiteX1" fmla="*/ 182666 w 611460"/>
              <a:gd name="connsiteY1" fmla="*/ 1378319 h 1423640"/>
              <a:gd name="connsiteX2" fmla="*/ 281091 w 611460"/>
              <a:gd name="connsiteY2" fmla="*/ 1352919 h 1423640"/>
              <a:gd name="connsiteX3" fmla="*/ 436666 w 611460"/>
              <a:gd name="connsiteY3" fmla="*/ 1324344 h 1423640"/>
              <a:gd name="connsiteX4" fmla="*/ 589066 w 611460"/>
              <a:gd name="connsiteY4" fmla="*/ 1286244 h 1423640"/>
              <a:gd name="connsiteX5" fmla="*/ 579541 w 611460"/>
              <a:gd name="connsiteY5" fmla="*/ 1251319 h 1423640"/>
              <a:gd name="connsiteX6" fmla="*/ 579541 w 611460"/>
              <a:gd name="connsiteY6" fmla="*/ 1203694 h 1423640"/>
              <a:gd name="connsiteX7" fmla="*/ 611291 w 611460"/>
              <a:gd name="connsiteY7" fmla="*/ 1181469 h 1423640"/>
              <a:gd name="connsiteX8" fmla="*/ 563666 w 611460"/>
              <a:gd name="connsiteY8" fmla="*/ 1146545 h 1423640"/>
              <a:gd name="connsiteX9" fmla="*/ 516041 w 611460"/>
              <a:gd name="connsiteY9" fmla="*/ 1137019 h 1423640"/>
              <a:gd name="connsiteX10" fmla="*/ 535091 w 611460"/>
              <a:gd name="connsiteY10" fmla="*/ 1063994 h 1423640"/>
              <a:gd name="connsiteX11" fmla="*/ 557316 w 611460"/>
              <a:gd name="connsiteY11" fmla="*/ 1000495 h 1423640"/>
              <a:gd name="connsiteX12" fmla="*/ 525566 w 611460"/>
              <a:gd name="connsiteY12" fmla="*/ 917945 h 1423640"/>
              <a:gd name="connsiteX13" fmla="*/ 531916 w 611460"/>
              <a:gd name="connsiteY13" fmla="*/ 883019 h 1423640"/>
              <a:gd name="connsiteX14" fmla="*/ 522391 w 611460"/>
              <a:gd name="connsiteY14" fmla="*/ 829044 h 1423640"/>
              <a:gd name="connsiteX15" fmla="*/ 484291 w 611460"/>
              <a:gd name="connsiteY15" fmla="*/ 813169 h 1423640"/>
              <a:gd name="connsiteX16" fmla="*/ 462066 w 611460"/>
              <a:gd name="connsiteY16" fmla="*/ 756019 h 1423640"/>
              <a:gd name="connsiteX17" fmla="*/ 477941 w 611460"/>
              <a:gd name="connsiteY17" fmla="*/ 705220 h 1423640"/>
              <a:gd name="connsiteX18" fmla="*/ 465241 w 611460"/>
              <a:gd name="connsiteY18" fmla="*/ 670294 h 1423640"/>
              <a:gd name="connsiteX19" fmla="*/ 376341 w 611460"/>
              <a:gd name="connsiteY19" fmla="*/ 644895 h 1423640"/>
              <a:gd name="connsiteX20" fmla="*/ 344591 w 611460"/>
              <a:gd name="connsiteY20" fmla="*/ 609969 h 1423640"/>
              <a:gd name="connsiteX21" fmla="*/ 312841 w 611460"/>
              <a:gd name="connsiteY21" fmla="*/ 540119 h 1423640"/>
              <a:gd name="connsiteX22" fmla="*/ 303316 w 611460"/>
              <a:gd name="connsiteY22" fmla="*/ 467094 h 1423640"/>
              <a:gd name="connsiteX23" fmla="*/ 357291 w 611460"/>
              <a:gd name="connsiteY23" fmla="*/ 409945 h 1423640"/>
              <a:gd name="connsiteX24" fmla="*/ 385866 w 611460"/>
              <a:gd name="connsiteY24" fmla="*/ 394069 h 1423640"/>
              <a:gd name="connsiteX25" fmla="*/ 389041 w 611460"/>
              <a:gd name="connsiteY25" fmla="*/ 317869 h 1423640"/>
              <a:gd name="connsiteX26" fmla="*/ 436666 w 611460"/>
              <a:gd name="connsiteY26" fmla="*/ 257544 h 1423640"/>
              <a:gd name="connsiteX27" fmla="*/ 420791 w 611460"/>
              <a:gd name="connsiteY27" fmla="*/ 203569 h 1423640"/>
              <a:gd name="connsiteX28" fmla="*/ 484291 w 611460"/>
              <a:gd name="connsiteY28" fmla="*/ 130544 h 1423640"/>
              <a:gd name="connsiteX29" fmla="*/ 544616 w 611460"/>
              <a:gd name="connsiteY29" fmla="*/ 67044 h 1423640"/>
              <a:gd name="connsiteX30" fmla="*/ 554141 w 611460"/>
              <a:gd name="connsiteY30" fmla="*/ 369 h 1423640"/>
              <a:gd name="connsiteX31" fmla="*/ 468416 w 611460"/>
              <a:gd name="connsiteY31" fmla="*/ 41644 h 1423640"/>
              <a:gd name="connsiteX32" fmla="*/ 350941 w 611460"/>
              <a:gd name="connsiteY32" fmla="*/ 73394 h 1423640"/>
              <a:gd name="connsiteX33" fmla="*/ 300141 w 611460"/>
              <a:gd name="connsiteY33" fmla="*/ 114669 h 1423640"/>
              <a:gd name="connsiteX34" fmla="*/ 239816 w 611460"/>
              <a:gd name="connsiteY34" fmla="*/ 130544 h 1423640"/>
              <a:gd name="connsiteX35" fmla="*/ 166791 w 611460"/>
              <a:gd name="connsiteY35" fmla="*/ 194044 h 1423640"/>
              <a:gd name="connsiteX36" fmla="*/ 150916 w 611460"/>
              <a:gd name="connsiteY36" fmla="*/ 257544 h 1423640"/>
              <a:gd name="connsiteX37" fmla="*/ 147741 w 611460"/>
              <a:gd name="connsiteY37" fmla="*/ 267069 h 1423640"/>
              <a:gd name="connsiteX38" fmla="*/ 154091 w 611460"/>
              <a:gd name="connsiteY38" fmla="*/ 368669 h 1423640"/>
              <a:gd name="connsiteX39" fmla="*/ 157266 w 611460"/>
              <a:gd name="connsiteY39" fmla="*/ 384544 h 1423640"/>
              <a:gd name="connsiteX40" fmla="*/ 163616 w 611460"/>
              <a:gd name="connsiteY40" fmla="*/ 514719 h 1423640"/>
              <a:gd name="connsiteX41" fmla="*/ 166791 w 611460"/>
              <a:gd name="connsiteY41" fmla="*/ 536944 h 1423640"/>
              <a:gd name="connsiteX42" fmla="*/ 173141 w 611460"/>
              <a:gd name="connsiteY42" fmla="*/ 559169 h 1423640"/>
              <a:gd name="connsiteX43" fmla="*/ 179491 w 611460"/>
              <a:gd name="connsiteY43" fmla="*/ 584569 h 1423640"/>
              <a:gd name="connsiteX44" fmla="*/ 182666 w 611460"/>
              <a:gd name="connsiteY44" fmla="*/ 597269 h 1423640"/>
              <a:gd name="connsiteX45" fmla="*/ 179491 w 611460"/>
              <a:gd name="connsiteY45" fmla="*/ 644894 h 1423640"/>
              <a:gd name="connsiteX46" fmla="*/ 173141 w 611460"/>
              <a:gd name="connsiteY46" fmla="*/ 657594 h 1423640"/>
              <a:gd name="connsiteX47" fmla="*/ 157266 w 611460"/>
              <a:gd name="connsiteY47" fmla="*/ 695694 h 1423640"/>
              <a:gd name="connsiteX48" fmla="*/ 147741 w 611460"/>
              <a:gd name="connsiteY48" fmla="*/ 717919 h 1423640"/>
              <a:gd name="connsiteX49" fmla="*/ 138216 w 611460"/>
              <a:gd name="connsiteY49" fmla="*/ 743319 h 1423640"/>
              <a:gd name="connsiteX50" fmla="*/ 131866 w 611460"/>
              <a:gd name="connsiteY50" fmla="*/ 781419 h 1423640"/>
              <a:gd name="connsiteX51" fmla="*/ 125516 w 611460"/>
              <a:gd name="connsiteY51" fmla="*/ 806819 h 1423640"/>
              <a:gd name="connsiteX52" fmla="*/ 122341 w 611460"/>
              <a:gd name="connsiteY52" fmla="*/ 822694 h 1423640"/>
              <a:gd name="connsiteX53" fmla="*/ 115991 w 611460"/>
              <a:gd name="connsiteY53" fmla="*/ 844919 h 1423640"/>
              <a:gd name="connsiteX54" fmla="*/ 109641 w 611460"/>
              <a:gd name="connsiteY54" fmla="*/ 873494 h 1423640"/>
              <a:gd name="connsiteX55" fmla="*/ 106466 w 611460"/>
              <a:gd name="connsiteY55" fmla="*/ 895719 h 1423640"/>
              <a:gd name="connsiteX56" fmla="*/ 100116 w 611460"/>
              <a:gd name="connsiteY56" fmla="*/ 933819 h 1423640"/>
              <a:gd name="connsiteX57" fmla="*/ 93766 w 611460"/>
              <a:gd name="connsiteY57" fmla="*/ 978269 h 1423640"/>
              <a:gd name="connsiteX58" fmla="*/ 42966 w 611460"/>
              <a:gd name="connsiteY58" fmla="*/ 1121144 h 1423640"/>
              <a:gd name="connsiteX59" fmla="*/ 14391 w 611460"/>
              <a:gd name="connsiteY59" fmla="*/ 1206869 h 1423640"/>
              <a:gd name="connsiteX60" fmla="*/ 1689 w 611460"/>
              <a:gd name="connsiteY60" fmla="*/ 1340221 h 1423640"/>
              <a:gd name="connsiteX61" fmla="*/ 39791 w 611460"/>
              <a:gd name="connsiteY61" fmla="*/ 1416419 h 1423640"/>
              <a:gd name="connsiteX0" fmla="*/ 39791 w 611460"/>
              <a:gd name="connsiteY0" fmla="*/ 1416419 h 1423640"/>
              <a:gd name="connsiteX1" fmla="*/ 182666 w 611460"/>
              <a:gd name="connsiteY1" fmla="*/ 1378319 h 1423640"/>
              <a:gd name="connsiteX2" fmla="*/ 281091 w 611460"/>
              <a:gd name="connsiteY2" fmla="*/ 1352919 h 1423640"/>
              <a:gd name="connsiteX3" fmla="*/ 436666 w 611460"/>
              <a:gd name="connsiteY3" fmla="*/ 1324344 h 1423640"/>
              <a:gd name="connsiteX4" fmla="*/ 589066 w 611460"/>
              <a:gd name="connsiteY4" fmla="*/ 1286244 h 1423640"/>
              <a:gd name="connsiteX5" fmla="*/ 579541 w 611460"/>
              <a:gd name="connsiteY5" fmla="*/ 1251319 h 1423640"/>
              <a:gd name="connsiteX6" fmla="*/ 579541 w 611460"/>
              <a:gd name="connsiteY6" fmla="*/ 1203694 h 1423640"/>
              <a:gd name="connsiteX7" fmla="*/ 611291 w 611460"/>
              <a:gd name="connsiteY7" fmla="*/ 1181469 h 1423640"/>
              <a:gd name="connsiteX8" fmla="*/ 563666 w 611460"/>
              <a:gd name="connsiteY8" fmla="*/ 1146545 h 1423640"/>
              <a:gd name="connsiteX9" fmla="*/ 516041 w 611460"/>
              <a:gd name="connsiteY9" fmla="*/ 1137019 h 1423640"/>
              <a:gd name="connsiteX10" fmla="*/ 535091 w 611460"/>
              <a:gd name="connsiteY10" fmla="*/ 1063994 h 1423640"/>
              <a:gd name="connsiteX11" fmla="*/ 557316 w 611460"/>
              <a:gd name="connsiteY11" fmla="*/ 1000495 h 1423640"/>
              <a:gd name="connsiteX12" fmla="*/ 525566 w 611460"/>
              <a:gd name="connsiteY12" fmla="*/ 917945 h 1423640"/>
              <a:gd name="connsiteX13" fmla="*/ 531916 w 611460"/>
              <a:gd name="connsiteY13" fmla="*/ 883019 h 1423640"/>
              <a:gd name="connsiteX14" fmla="*/ 522391 w 611460"/>
              <a:gd name="connsiteY14" fmla="*/ 829044 h 1423640"/>
              <a:gd name="connsiteX15" fmla="*/ 484291 w 611460"/>
              <a:gd name="connsiteY15" fmla="*/ 813169 h 1423640"/>
              <a:gd name="connsiteX16" fmla="*/ 462066 w 611460"/>
              <a:gd name="connsiteY16" fmla="*/ 756019 h 1423640"/>
              <a:gd name="connsiteX17" fmla="*/ 477941 w 611460"/>
              <a:gd name="connsiteY17" fmla="*/ 705220 h 1423640"/>
              <a:gd name="connsiteX18" fmla="*/ 465241 w 611460"/>
              <a:gd name="connsiteY18" fmla="*/ 670294 h 1423640"/>
              <a:gd name="connsiteX19" fmla="*/ 376341 w 611460"/>
              <a:gd name="connsiteY19" fmla="*/ 644895 h 1423640"/>
              <a:gd name="connsiteX20" fmla="*/ 344591 w 611460"/>
              <a:gd name="connsiteY20" fmla="*/ 609969 h 1423640"/>
              <a:gd name="connsiteX21" fmla="*/ 312841 w 611460"/>
              <a:gd name="connsiteY21" fmla="*/ 540119 h 1423640"/>
              <a:gd name="connsiteX22" fmla="*/ 303316 w 611460"/>
              <a:gd name="connsiteY22" fmla="*/ 467094 h 1423640"/>
              <a:gd name="connsiteX23" fmla="*/ 357291 w 611460"/>
              <a:gd name="connsiteY23" fmla="*/ 409945 h 1423640"/>
              <a:gd name="connsiteX24" fmla="*/ 385866 w 611460"/>
              <a:gd name="connsiteY24" fmla="*/ 394069 h 1423640"/>
              <a:gd name="connsiteX25" fmla="*/ 389041 w 611460"/>
              <a:gd name="connsiteY25" fmla="*/ 317869 h 1423640"/>
              <a:gd name="connsiteX26" fmla="*/ 436666 w 611460"/>
              <a:gd name="connsiteY26" fmla="*/ 257544 h 1423640"/>
              <a:gd name="connsiteX27" fmla="*/ 420791 w 611460"/>
              <a:gd name="connsiteY27" fmla="*/ 203569 h 1423640"/>
              <a:gd name="connsiteX28" fmla="*/ 484291 w 611460"/>
              <a:gd name="connsiteY28" fmla="*/ 130544 h 1423640"/>
              <a:gd name="connsiteX29" fmla="*/ 544616 w 611460"/>
              <a:gd name="connsiteY29" fmla="*/ 67044 h 1423640"/>
              <a:gd name="connsiteX30" fmla="*/ 554141 w 611460"/>
              <a:gd name="connsiteY30" fmla="*/ 369 h 1423640"/>
              <a:gd name="connsiteX31" fmla="*/ 468416 w 611460"/>
              <a:gd name="connsiteY31" fmla="*/ 41644 h 1423640"/>
              <a:gd name="connsiteX32" fmla="*/ 350941 w 611460"/>
              <a:gd name="connsiteY32" fmla="*/ 73394 h 1423640"/>
              <a:gd name="connsiteX33" fmla="*/ 300141 w 611460"/>
              <a:gd name="connsiteY33" fmla="*/ 114669 h 1423640"/>
              <a:gd name="connsiteX34" fmla="*/ 239816 w 611460"/>
              <a:gd name="connsiteY34" fmla="*/ 130544 h 1423640"/>
              <a:gd name="connsiteX35" fmla="*/ 166791 w 611460"/>
              <a:gd name="connsiteY35" fmla="*/ 194044 h 1423640"/>
              <a:gd name="connsiteX36" fmla="*/ 150916 w 611460"/>
              <a:gd name="connsiteY36" fmla="*/ 257544 h 1423640"/>
              <a:gd name="connsiteX37" fmla="*/ 147741 w 611460"/>
              <a:gd name="connsiteY37" fmla="*/ 267069 h 1423640"/>
              <a:gd name="connsiteX38" fmla="*/ 154091 w 611460"/>
              <a:gd name="connsiteY38" fmla="*/ 368669 h 1423640"/>
              <a:gd name="connsiteX39" fmla="*/ 157266 w 611460"/>
              <a:gd name="connsiteY39" fmla="*/ 384544 h 1423640"/>
              <a:gd name="connsiteX40" fmla="*/ 163616 w 611460"/>
              <a:gd name="connsiteY40" fmla="*/ 514719 h 1423640"/>
              <a:gd name="connsiteX41" fmla="*/ 166791 w 611460"/>
              <a:gd name="connsiteY41" fmla="*/ 536944 h 1423640"/>
              <a:gd name="connsiteX42" fmla="*/ 173141 w 611460"/>
              <a:gd name="connsiteY42" fmla="*/ 559169 h 1423640"/>
              <a:gd name="connsiteX43" fmla="*/ 179491 w 611460"/>
              <a:gd name="connsiteY43" fmla="*/ 584569 h 1423640"/>
              <a:gd name="connsiteX44" fmla="*/ 182666 w 611460"/>
              <a:gd name="connsiteY44" fmla="*/ 597269 h 1423640"/>
              <a:gd name="connsiteX45" fmla="*/ 179491 w 611460"/>
              <a:gd name="connsiteY45" fmla="*/ 644894 h 1423640"/>
              <a:gd name="connsiteX46" fmla="*/ 173141 w 611460"/>
              <a:gd name="connsiteY46" fmla="*/ 657594 h 1423640"/>
              <a:gd name="connsiteX47" fmla="*/ 157266 w 611460"/>
              <a:gd name="connsiteY47" fmla="*/ 695694 h 1423640"/>
              <a:gd name="connsiteX48" fmla="*/ 147741 w 611460"/>
              <a:gd name="connsiteY48" fmla="*/ 717919 h 1423640"/>
              <a:gd name="connsiteX49" fmla="*/ 138216 w 611460"/>
              <a:gd name="connsiteY49" fmla="*/ 743319 h 1423640"/>
              <a:gd name="connsiteX50" fmla="*/ 131866 w 611460"/>
              <a:gd name="connsiteY50" fmla="*/ 781419 h 1423640"/>
              <a:gd name="connsiteX51" fmla="*/ 125516 w 611460"/>
              <a:gd name="connsiteY51" fmla="*/ 806819 h 1423640"/>
              <a:gd name="connsiteX52" fmla="*/ 122341 w 611460"/>
              <a:gd name="connsiteY52" fmla="*/ 822694 h 1423640"/>
              <a:gd name="connsiteX53" fmla="*/ 115991 w 611460"/>
              <a:gd name="connsiteY53" fmla="*/ 844919 h 1423640"/>
              <a:gd name="connsiteX54" fmla="*/ 109641 w 611460"/>
              <a:gd name="connsiteY54" fmla="*/ 873494 h 1423640"/>
              <a:gd name="connsiteX55" fmla="*/ 106466 w 611460"/>
              <a:gd name="connsiteY55" fmla="*/ 895719 h 1423640"/>
              <a:gd name="connsiteX56" fmla="*/ 100116 w 611460"/>
              <a:gd name="connsiteY56" fmla="*/ 933819 h 1423640"/>
              <a:gd name="connsiteX57" fmla="*/ 93766 w 611460"/>
              <a:gd name="connsiteY57" fmla="*/ 978269 h 1423640"/>
              <a:gd name="connsiteX58" fmla="*/ 74714 w 611460"/>
              <a:gd name="connsiteY58" fmla="*/ 1022721 h 1423640"/>
              <a:gd name="connsiteX59" fmla="*/ 42966 w 611460"/>
              <a:gd name="connsiteY59" fmla="*/ 1121144 h 1423640"/>
              <a:gd name="connsiteX60" fmla="*/ 14391 w 611460"/>
              <a:gd name="connsiteY60" fmla="*/ 1206869 h 1423640"/>
              <a:gd name="connsiteX61" fmla="*/ 1689 w 611460"/>
              <a:gd name="connsiteY61" fmla="*/ 1340221 h 1423640"/>
              <a:gd name="connsiteX62" fmla="*/ 39791 w 611460"/>
              <a:gd name="connsiteY62" fmla="*/ 1416419 h 1423640"/>
              <a:gd name="connsiteX0" fmla="*/ 39791 w 611460"/>
              <a:gd name="connsiteY0" fmla="*/ 1416419 h 1423640"/>
              <a:gd name="connsiteX1" fmla="*/ 182666 w 611460"/>
              <a:gd name="connsiteY1" fmla="*/ 1378319 h 1423640"/>
              <a:gd name="connsiteX2" fmla="*/ 281091 w 611460"/>
              <a:gd name="connsiteY2" fmla="*/ 1352919 h 1423640"/>
              <a:gd name="connsiteX3" fmla="*/ 436666 w 611460"/>
              <a:gd name="connsiteY3" fmla="*/ 1324344 h 1423640"/>
              <a:gd name="connsiteX4" fmla="*/ 589066 w 611460"/>
              <a:gd name="connsiteY4" fmla="*/ 1286244 h 1423640"/>
              <a:gd name="connsiteX5" fmla="*/ 579541 w 611460"/>
              <a:gd name="connsiteY5" fmla="*/ 1251319 h 1423640"/>
              <a:gd name="connsiteX6" fmla="*/ 579541 w 611460"/>
              <a:gd name="connsiteY6" fmla="*/ 1203694 h 1423640"/>
              <a:gd name="connsiteX7" fmla="*/ 611291 w 611460"/>
              <a:gd name="connsiteY7" fmla="*/ 1181469 h 1423640"/>
              <a:gd name="connsiteX8" fmla="*/ 563666 w 611460"/>
              <a:gd name="connsiteY8" fmla="*/ 1146545 h 1423640"/>
              <a:gd name="connsiteX9" fmla="*/ 516041 w 611460"/>
              <a:gd name="connsiteY9" fmla="*/ 1137019 h 1423640"/>
              <a:gd name="connsiteX10" fmla="*/ 535091 w 611460"/>
              <a:gd name="connsiteY10" fmla="*/ 1063994 h 1423640"/>
              <a:gd name="connsiteX11" fmla="*/ 557316 w 611460"/>
              <a:gd name="connsiteY11" fmla="*/ 1000495 h 1423640"/>
              <a:gd name="connsiteX12" fmla="*/ 525566 w 611460"/>
              <a:gd name="connsiteY12" fmla="*/ 917945 h 1423640"/>
              <a:gd name="connsiteX13" fmla="*/ 531916 w 611460"/>
              <a:gd name="connsiteY13" fmla="*/ 883019 h 1423640"/>
              <a:gd name="connsiteX14" fmla="*/ 522391 w 611460"/>
              <a:gd name="connsiteY14" fmla="*/ 829044 h 1423640"/>
              <a:gd name="connsiteX15" fmla="*/ 484291 w 611460"/>
              <a:gd name="connsiteY15" fmla="*/ 813169 h 1423640"/>
              <a:gd name="connsiteX16" fmla="*/ 462066 w 611460"/>
              <a:gd name="connsiteY16" fmla="*/ 756019 h 1423640"/>
              <a:gd name="connsiteX17" fmla="*/ 477941 w 611460"/>
              <a:gd name="connsiteY17" fmla="*/ 705220 h 1423640"/>
              <a:gd name="connsiteX18" fmla="*/ 465241 w 611460"/>
              <a:gd name="connsiteY18" fmla="*/ 670294 h 1423640"/>
              <a:gd name="connsiteX19" fmla="*/ 376341 w 611460"/>
              <a:gd name="connsiteY19" fmla="*/ 644895 h 1423640"/>
              <a:gd name="connsiteX20" fmla="*/ 344591 w 611460"/>
              <a:gd name="connsiteY20" fmla="*/ 609969 h 1423640"/>
              <a:gd name="connsiteX21" fmla="*/ 312841 w 611460"/>
              <a:gd name="connsiteY21" fmla="*/ 540119 h 1423640"/>
              <a:gd name="connsiteX22" fmla="*/ 303316 w 611460"/>
              <a:gd name="connsiteY22" fmla="*/ 467094 h 1423640"/>
              <a:gd name="connsiteX23" fmla="*/ 357291 w 611460"/>
              <a:gd name="connsiteY23" fmla="*/ 409945 h 1423640"/>
              <a:gd name="connsiteX24" fmla="*/ 385866 w 611460"/>
              <a:gd name="connsiteY24" fmla="*/ 394069 h 1423640"/>
              <a:gd name="connsiteX25" fmla="*/ 389041 w 611460"/>
              <a:gd name="connsiteY25" fmla="*/ 317869 h 1423640"/>
              <a:gd name="connsiteX26" fmla="*/ 436666 w 611460"/>
              <a:gd name="connsiteY26" fmla="*/ 257544 h 1423640"/>
              <a:gd name="connsiteX27" fmla="*/ 420791 w 611460"/>
              <a:gd name="connsiteY27" fmla="*/ 203569 h 1423640"/>
              <a:gd name="connsiteX28" fmla="*/ 484291 w 611460"/>
              <a:gd name="connsiteY28" fmla="*/ 130544 h 1423640"/>
              <a:gd name="connsiteX29" fmla="*/ 544616 w 611460"/>
              <a:gd name="connsiteY29" fmla="*/ 67044 h 1423640"/>
              <a:gd name="connsiteX30" fmla="*/ 554141 w 611460"/>
              <a:gd name="connsiteY30" fmla="*/ 369 h 1423640"/>
              <a:gd name="connsiteX31" fmla="*/ 468416 w 611460"/>
              <a:gd name="connsiteY31" fmla="*/ 41644 h 1423640"/>
              <a:gd name="connsiteX32" fmla="*/ 350941 w 611460"/>
              <a:gd name="connsiteY32" fmla="*/ 73394 h 1423640"/>
              <a:gd name="connsiteX33" fmla="*/ 300141 w 611460"/>
              <a:gd name="connsiteY33" fmla="*/ 114669 h 1423640"/>
              <a:gd name="connsiteX34" fmla="*/ 239816 w 611460"/>
              <a:gd name="connsiteY34" fmla="*/ 130544 h 1423640"/>
              <a:gd name="connsiteX35" fmla="*/ 166791 w 611460"/>
              <a:gd name="connsiteY35" fmla="*/ 194044 h 1423640"/>
              <a:gd name="connsiteX36" fmla="*/ 150916 w 611460"/>
              <a:gd name="connsiteY36" fmla="*/ 257544 h 1423640"/>
              <a:gd name="connsiteX37" fmla="*/ 147741 w 611460"/>
              <a:gd name="connsiteY37" fmla="*/ 267069 h 1423640"/>
              <a:gd name="connsiteX38" fmla="*/ 154091 w 611460"/>
              <a:gd name="connsiteY38" fmla="*/ 368669 h 1423640"/>
              <a:gd name="connsiteX39" fmla="*/ 157266 w 611460"/>
              <a:gd name="connsiteY39" fmla="*/ 384544 h 1423640"/>
              <a:gd name="connsiteX40" fmla="*/ 163616 w 611460"/>
              <a:gd name="connsiteY40" fmla="*/ 514719 h 1423640"/>
              <a:gd name="connsiteX41" fmla="*/ 166791 w 611460"/>
              <a:gd name="connsiteY41" fmla="*/ 536944 h 1423640"/>
              <a:gd name="connsiteX42" fmla="*/ 173141 w 611460"/>
              <a:gd name="connsiteY42" fmla="*/ 559169 h 1423640"/>
              <a:gd name="connsiteX43" fmla="*/ 179491 w 611460"/>
              <a:gd name="connsiteY43" fmla="*/ 584569 h 1423640"/>
              <a:gd name="connsiteX44" fmla="*/ 182666 w 611460"/>
              <a:gd name="connsiteY44" fmla="*/ 597269 h 1423640"/>
              <a:gd name="connsiteX45" fmla="*/ 179491 w 611460"/>
              <a:gd name="connsiteY45" fmla="*/ 644894 h 1423640"/>
              <a:gd name="connsiteX46" fmla="*/ 173141 w 611460"/>
              <a:gd name="connsiteY46" fmla="*/ 657594 h 1423640"/>
              <a:gd name="connsiteX47" fmla="*/ 157266 w 611460"/>
              <a:gd name="connsiteY47" fmla="*/ 695694 h 1423640"/>
              <a:gd name="connsiteX48" fmla="*/ 147741 w 611460"/>
              <a:gd name="connsiteY48" fmla="*/ 717919 h 1423640"/>
              <a:gd name="connsiteX49" fmla="*/ 138216 w 611460"/>
              <a:gd name="connsiteY49" fmla="*/ 743319 h 1423640"/>
              <a:gd name="connsiteX50" fmla="*/ 131866 w 611460"/>
              <a:gd name="connsiteY50" fmla="*/ 781419 h 1423640"/>
              <a:gd name="connsiteX51" fmla="*/ 125516 w 611460"/>
              <a:gd name="connsiteY51" fmla="*/ 806819 h 1423640"/>
              <a:gd name="connsiteX52" fmla="*/ 122341 w 611460"/>
              <a:gd name="connsiteY52" fmla="*/ 822694 h 1423640"/>
              <a:gd name="connsiteX53" fmla="*/ 115991 w 611460"/>
              <a:gd name="connsiteY53" fmla="*/ 844919 h 1423640"/>
              <a:gd name="connsiteX54" fmla="*/ 109641 w 611460"/>
              <a:gd name="connsiteY54" fmla="*/ 873494 h 1423640"/>
              <a:gd name="connsiteX55" fmla="*/ 106466 w 611460"/>
              <a:gd name="connsiteY55" fmla="*/ 895719 h 1423640"/>
              <a:gd name="connsiteX56" fmla="*/ 100116 w 611460"/>
              <a:gd name="connsiteY56" fmla="*/ 933819 h 1423640"/>
              <a:gd name="connsiteX57" fmla="*/ 74714 w 611460"/>
              <a:gd name="connsiteY57" fmla="*/ 1022721 h 1423640"/>
              <a:gd name="connsiteX58" fmla="*/ 42966 w 611460"/>
              <a:gd name="connsiteY58" fmla="*/ 1121144 h 1423640"/>
              <a:gd name="connsiteX59" fmla="*/ 14391 w 611460"/>
              <a:gd name="connsiteY59" fmla="*/ 1206869 h 1423640"/>
              <a:gd name="connsiteX60" fmla="*/ 1689 w 611460"/>
              <a:gd name="connsiteY60" fmla="*/ 1340221 h 1423640"/>
              <a:gd name="connsiteX61" fmla="*/ 39791 w 611460"/>
              <a:gd name="connsiteY61" fmla="*/ 1416419 h 1423640"/>
              <a:gd name="connsiteX0" fmla="*/ 39791 w 611460"/>
              <a:gd name="connsiteY0" fmla="*/ 1416419 h 1423640"/>
              <a:gd name="connsiteX1" fmla="*/ 182666 w 611460"/>
              <a:gd name="connsiteY1" fmla="*/ 1378319 h 1423640"/>
              <a:gd name="connsiteX2" fmla="*/ 281091 w 611460"/>
              <a:gd name="connsiteY2" fmla="*/ 1352919 h 1423640"/>
              <a:gd name="connsiteX3" fmla="*/ 436666 w 611460"/>
              <a:gd name="connsiteY3" fmla="*/ 1324344 h 1423640"/>
              <a:gd name="connsiteX4" fmla="*/ 589066 w 611460"/>
              <a:gd name="connsiteY4" fmla="*/ 1286244 h 1423640"/>
              <a:gd name="connsiteX5" fmla="*/ 579541 w 611460"/>
              <a:gd name="connsiteY5" fmla="*/ 1251319 h 1423640"/>
              <a:gd name="connsiteX6" fmla="*/ 579541 w 611460"/>
              <a:gd name="connsiteY6" fmla="*/ 1203694 h 1423640"/>
              <a:gd name="connsiteX7" fmla="*/ 611291 w 611460"/>
              <a:gd name="connsiteY7" fmla="*/ 1181469 h 1423640"/>
              <a:gd name="connsiteX8" fmla="*/ 563666 w 611460"/>
              <a:gd name="connsiteY8" fmla="*/ 1146545 h 1423640"/>
              <a:gd name="connsiteX9" fmla="*/ 516041 w 611460"/>
              <a:gd name="connsiteY9" fmla="*/ 1137019 h 1423640"/>
              <a:gd name="connsiteX10" fmla="*/ 535091 w 611460"/>
              <a:gd name="connsiteY10" fmla="*/ 1063994 h 1423640"/>
              <a:gd name="connsiteX11" fmla="*/ 557316 w 611460"/>
              <a:gd name="connsiteY11" fmla="*/ 1000495 h 1423640"/>
              <a:gd name="connsiteX12" fmla="*/ 525566 w 611460"/>
              <a:gd name="connsiteY12" fmla="*/ 917945 h 1423640"/>
              <a:gd name="connsiteX13" fmla="*/ 531916 w 611460"/>
              <a:gd name="connsiteY13" fmla="*/ 883019 h 1423640"/>
              <a:gd name="connsiteX14" fmla="*/ 522391 w 611460"/>
              <a:gd name="connsiteY14" fmla="*/ 829044 h 1423640"/>
              <a:gd name="connsiteX15" fmla="*/ 484291 w 611460"/>
              <a:gd name="connsiteY15" fmla="*/ 813169 h 1423640"/>
              <a:gd name="connsiteX16" fmla="*/ 462066 w 611460"/>
              <a:gd name="connsiteY16" fmla="*/ 756019 h 1423640"/>
              <a:gd name="connsiteX17" fmla="*/ 477941 w 611460"/>
              <a:gd name="connsiteY17" fmla="*/ 705220 h 1423640"/>
              <a:gd name="connsiteX18" fmla="*/ 465241 w 611460"/>
              <a:gd name="connsiteY18" fmla="*/ 670294 h 1423640"/>
              <a:gd name="connsiteX19" fmla="*/ 376341 w 611460"/>
              <a:gd name="connsiteY19" fmla="*/ 644895 h 1423640"/>
              <a:gd name="connsiteX20" fmla="*/ 344591 w 611460"/>
              <a:gd name="connsiteY20" fmla="*/ 609969 h 1423640"/>
              <a:gd name="connsiteX21" fmla="*/ 312841 w 611460"/>
              <a:gd name="connsiteY21" fmla="*/ 540119 h 1423640"/>
              <a:gd name="connsiteX22" fmla="*/ 303316 w 611460"/>
              <a:gd name="connsiteY22" fmla="*/ 467094 h 1423640"/>
              <a:gd name="connsiteX23" fmla="*/ 357291 w 611460"/>
              <a:gd name="connsiteY23" fmla="*/ 409945 h 1423640"/>
              <a:gd name="connsiteX24" fmla="*/ 385866 w 611460"/>
              <a:gd name="connsiteY24" fmla="*/ 394069 h 1423640"/>
              <a:gd name="connsiteX25" fmla="*/ 389041 w 611460"/>
              <a:gd name="connsiteY25" fmla="*/ 317869 h 1423640"/>
              <a:gd name="connsiteX26" fmla="*/ 436666 w 611460"/>
              <a:gd name="connsiteY26" fmla="*/ 257544 h 1423640"/>
              <a:gd name="connsiteX27" fmla="*/ 420791 w 611460"/>
              <a:gd name="connsiteY27" fmla="*/ 203569 h 1423640"/>
              <a:gd name="connsiteX28" fmla="*/ 484291 w 611460"/>
              <a:gd name="connsiteY28" fmla="*/ 130544 h 1423640"/>
              <a:gd name="connsiteX29" fmla="*/ 544616 w 611460"/>
              <a:gd name="connsiteY29" fmla="*/ 67044 h 1423640"/>
              <a:gd name="connsiteX30" fmla="*/ 554141 w 611460"/>
              <a:gd name="connsiteY30" fmla="*/ 369 h 1423640"/>
              <a:gd name="connsiteX31" fmla="*/ 468416 w 611460"/>
              <a:gd name="connsiteY31" fmla="*/ 41644 h 1423640"/>
              <a:gd name="connsiteX32" fmla="*/ 350941 w 611460"/>
              <a:gd name="connsiteY32" fmla="*/ 73394 h 1423640"/>
              <a:gd name="connsiteX33" fmla="*/ 300141 w 611460"/>
              <a:gd name="connsiteY33" fmla="*/ 114669 h 1423640"/>
              <a:gd name="connsiteX34" fmla="*/ 239816 w 611460"/>
              <a:gd name="connsiteY34" fmla="*/ 130544 h 1423640"/>
              <a:gd name="connsiteX35" fmla="*/ 166791 w 611460"/>
              <a:gd name="connsiteY35" fmla="*/ 194044 h 1423640"/>
              <a:gd name="connsiteX36" fmla="*/ 150916 w 611460"/>
              <a:gd name="connsiteY36" fmla="*/ 257544 h 1423640"/>
              <a:gd name="connsiteX37" fmla="*/ 147741 w 611460"/>
              <a:gd name="connsiteY37" fmla="*/ 267069 h 1423640"/>
              <a:gd name="connsiteX38" fmla="*/ 154091 w 611460"/>
              <a:gd name="connsiteY38" fmla="*/ 368669 h 1423640"/>
              <a:gd name="connsiteX39" fmla="*/ 157266 w 611460"/>
              <a:gd name="connsiteY39" fmla="*/ 384544 h 1423640"/>
              <a:gd name="connsiteX40" fmla="*/ 163616 w 611460"/>
              <a:gd name="connsiteY40" fmla="*/ 514719 h 1423640"/>
              <a:gd name="connsiteX41" fmla="*/ 166791 w 611460"/>
              <a:gd name="connsiteY41" fmla="*/ 536944 h 1423640"/>
              <a:gd name="connsiteX42" fmla="*/ 173141 w 611460"/>
              <a:gd name="connsiteY42" fmla="*/ 559169 h 1423640"/>
              <a:gd name="connsiteX43" fmla="*/ 179491 w 611460"/>
              <a:gd name="connsiteY43" fmla="*/ 584569 h 1423640"/>
              <a:gd name="connsiteX44" fmla="*/ 182666 w 611460"/>
              <a:gd name="connsiteY44" fmla="*/ 597269 h 1423640"/>
              <a:gd name="connsiteX45" fmla="*/ 179491 w 611460"/>
              <a:gd name="connsiteY45" fmla="*/ 644894 h 1423640"/>
              <a:gd name="connsiteX46" fmla="*/ 173141 w 611460"/>
              <a:gd name="connsiteY46" fmla="*/ 657594 h 1423640"/>
              <a:gd name="connsiteX47" fmla="*/ 157266 w 611460"/>
              <a:gd name="connsiteY47" fmla="*/ 695694 h 1423640"/>
              <a:gd name="connsiteX48" fmla="*/ 147741 w 611460"/>
              <a:gd name="connsiteY48" fmla="*/ 717919 h 1423640"/>
              <a:gd name="connsiteX49" fmla="*/ 138216 w 611460"/>
              <a:gd name="connsiteY49" fmla="*/ 743319 h 1423640"/>
              <a:gd name="connsiteX50" fmla="*/ 131866 w 611460"/>
              <a:gd name="connsiteY50" fmla="*/ 781419 h 1423640"/>
              <a:gd name="connsiteX51" fmla="*/ 125516 w 611460"/>
              <a:gd name="connsiteY51" fmla="*/ 806819 h 1423640"/>
              <a:gd name="connsiteX52" fmla="*/ 122341 w 611460"/>
              <a:gd name="connsiteY52" fmla="*/ 822694 h 1423640"/>
              <a:gd name="connsiteX53" fmla="*/ 115991 w 611460"/>
              <a:gd name="connsiteY53" fmla="*/ 844919 h 1423640"/>
              <a:gd name="connsiteX54" fmla="*/ 109641 w 611460"/>
              <a:gd name="connsiteY54" fmla="*/ 873494 h 1423640"/>
              <a:gd name="connsiteX55" fmla="*/ 100116 w 611460"/>
              <a:gd name="connsiteY55" fmla="*/ 933819 h 1423640"/>
              <a:gd name="connsiteX56" fmla="*/ 74714 w 611460"/>
              <a:gd name="connsiteY56" fmla="*/ 1022721 h 1423640"/>
              <a:gd name="connsiteX57" fmla="*/ 42966 w 611460"/>
              <a:gd name="connsiteY57" fmla="*/ 1121144 h 1423640"/>
              <a:gd name="connsiteX58" fmla="*/ 14391 w 611460"/>
              <a:gd name="connsiteY58" fmla="*/ 1206869 h 1423640"/>
              <a:gd name="connsiteX59" fmla="*/ 1689 w 611460"/>
              <a:gd name="connsiteY59" fmla="*/ 1340221 h 1423640"/>
              <a:gd name="connsiteX60" fmla="*/ 39791 w 611460"/>
              <a:gd name="connsiteY60" fmla="*/ 1416419 h 1423640"/>
              <a:gd name="connsiteX0" fmla="*/ 39791 w 611460"/>
              <a:gd name="connsiteY0" fmla="*/ 1416419 h 1423640"/>
              <a:gd name="connsiteX1" fmla="*/ 182666 w 611460"/>
              <a:gd name="connsiteY1" fmla="*/ 1378319 h 1423640"/>
              <a:gd name="connsiteX2" fmla="*/ 281091 w 611460"/>
              <a:gd name="connsiteY2" fmla="*/ 1352919 h 1423640"/>
              <a:gd name="connsiteX3" fmla="*/ 436666 w 611460"/>
              <a:gd name="connsiteY3" fmla="*/ 1324344 h 1423640"/>
              <a:gd name="connsiteX4" fmla="*/ 589066 w 611460"/>
              <a:gd name="connsiteY4" fmla="*/ 1286244 h 1423640"/>
              <a:gd name="connsiteX5" fmla="*/ 579541 w 611460"/>
              <a:gd name="connsiteY5" fmla="*/ 1251319 h 1423640"/>
              <a:gd name="connsiteX6" fmla="*/ 579541 w 611460"/>
              <a:gd name="connsiteY6" fmla="*/ 1203694 h 1423640"/>
              <a:gd name="connsiteX7" fmla="*/ 611291 w 611460"/>
              <a:gd name="connsiteY7" fmla="*/ 1181469 h 1423640"/>
              <a:gd name="connsiteX8" fmla="*/ 563666 w 611460"/>
              <a:gd name="connsiteY8" fmla="*/ 1146545 h 1423640"/>
              <a:gd name="connsiteX9" fmla="*/ 516041 w 611460"/>
              <a:gd name="connsiteY9" fmla="*/ 1137019 h 1423640"/>
              <a:gd name="connsiteX10" fmla="*/ 535091 w 611460"/>
              <a:gd name="connsiteY10" fmla="*/ 1063994 h 1423640"/>
              <a:gd name="connsiteX11" fmla="*/ 557316 w 611460"/>
              <a:gd name="connsiteY11" fmla="*/ 1000495 h 1423640"/>
              <a:gd name="connsiteX12" fmla="*/ 525566 w 611460"/>
              <a:gd name="connsiteY12" fmla="*/ 917945 h 1423640"/>
              <a:gd name="connsiteX13" fmla="*/ 531916 w 611460"/>
              <a:gd name="connsiteY13" fmla="*/ 883019 h 1423640"/>
              <a:gd name="connsiteX14" fmla="*/ 522391 w 611460"/>
              <a:gd name="connsiteY14" fmla="*/ 829044 h 1423640"/>
              <a:gd name="connsiteX15" fmla="*/ 484291 w 611460"/>
              <a:gd name="connsiteY15" fmla="*/ 813169 h 1423640"/>
              <a:gd name="connsiteX16" fmla="*/ 462066 w 611460"/>
              <a:gd name="connsiteY16" fmla="*/ 756019 h 1423640"/>
              <a:gd name="connsiteX17" fmla="*/ 477941 w 611460"/>
              <a:gd name="connsiteY17" fmla="*/ 705220 h 1423640"/>
              <a:gd name="connsiteX18" fmla="*/ 465241 w 611460"/>
              <a:gd name="connsiteY18" fmla="*/ 670294 h 1423640"/>
              <a:gd name="connsiteX19" fmla="*/ 376341 w 611460"/>
              <a:gd name="connsiteY19" fmla="*/ 644895 h 1423640"/>
              <a:gd name="connsiteX20" fmla="*/ 344591 w 611460"/>
              <a:gd name="connsiteY20" fmla="*/ 609969 h 1423640"/>
              <a:gd name="connsiteX21" fmla="*/ 312841 w 611460"/>
              <a:gd name="connsiteY21" fmla="*/ 540119 h 1423640"/>
              <a:gd name="connsiteX22" fmla="*/ 303316 w 611460"/>
              <a:gd name="connsiteY22" fmla="*/ 467094 h 1423640"/>
              <a:gd name="connsiteX23" fmla="*/ 357291 w 611460"/>
              <a:gd name="connsiteY23" fmla="*/ 409945 h 1423640"/>
              <a:gd name="connsiteX24" fmla="*/ 385866 w 611460"/>
              <a:gd name="connsiteY24" fmla="*/ 394069 h 1423640"/>
              <a:gd name="connsiteX25" fmla="*/ 389041 w 611460"/>
              <a:gd name="connsiteY25" fmla="*/ 317869 h 1423640"/>
              <a:gd name="connsiteX26" fmla="*/ 436666 w 611460"/>
              <a:gd name="connsiteY26" fmla="*/ 257544 h 1423640"/>
              <a:gd name="connsiteX27" fmla="*/ 420791 w 611460"/>
              <a:gd name="connsiteY27" fmla="*/ 203569 h 1423640"/>
              <a:gd name="connsiteX28" fmla="*/ 484291 w 611460"/>
              <a:gd name="connsiteY28" fmla="*/ 130544 h 1423640"/>
              <a:gd name="connsiteX29" fmla="*/ 544616 w 611460"/>
              <a:gd name="connsiteY29" fmla="*/ 67044 h 1423640"/>
              <a:gd name="connsiteX30" fmla="*/ 554141 w 611460"/>
              <a:gd name="connsiteY30" fmla="*/ 369 h 1423640"/>
              <a:gd name="connsiteX31" fmla="*/ 468416 w 611460"/>
              <a:gd name="connsiteY31" fmla="*/ 41644 h 1423640"/>
              <a:gd name="connsiteX32" fmla="*/ 350941 w 611460"/>
              <a:gd name="connsiteY32" fmla="*/ 73394 h 1423640"/>
              <a:gd name="connsiteX33" fmla="*/ 300141 w 611460"/>
              <a:gd name="connsiteY33" fmla="*/ 114669 h 1423640"/>
              <a:gd name="connsiteX34" fmla="*/ 239816 w 611460"/>
              <a:gd name="connsiteY34" fmla="*/ 130544 h 1423640"/>
              <a:gd name="connsiteX35" fmla="*/ 166791 w 611460"/>
              <a:gd name="connsiteY35" fmla="*/ 194044 h 1423640"/>
              <a:gd name="connsiteX36" fmla="*/ 150916 w 611460"/>
              <a:gd name="connsiteY36" fmla="*/ 257544 h 1423640"/>
              <a:gd name="connsiteX37" fmla="*/ 147741 w 611460"/>
              <a:gd name="connsiteY37" fmla="*/ 267069 h 1423640"/>
              <a:gd name="connsiteX38" fmla="*/ 154091 w 611460"/>
              <a:gd name="connsiteY38" fmla="*/ 368669 h 1423640"/>
              <a:gd name="connsiteX39" fmla="*/ 157266 w 611460"/>
              <a:gd name="connsiteY39" fmla="*/ 384544 h 1423640"/>
              <a:gd name="connsiteX40" fmla="*/ 163616 w 611460"/>
              <a:gd name="connsiteY40" fmla="*/ 514719 h 1423640"/>
              <a:gd name="connsiteX41" fmla="*/ 166791 w 611460"/>
              <a:gd name="connsiteY41" fmla="*/ 536944 h 1423640"/>
              <a:gd name="connsiteX42" fmla="*/ 173141 w 611460"/>
              <a:gd name="connsiteY42" fmla="*/ 559169 h 1423640"/>
              <a:gd name="connsiteX43" fmla="*/ 179491 w 611460"/>
              <a:gd name="connsiteY43" fmla="*/ 584569 h 1423640"/>
              <a:gd name="connsiteX44" fmla="*/ 182666 w 611460"/>
              <a:gd name="connsiteY44" fmla="*/ 597269 h 1423640"/>
              <a:gd name="connsiteX45" fmla="*/ 179491 w 611460"/>
              <a:gd name="connsiteY45" fmla="*/ 644894 h 1423640"/>
              <a:gd name="connsiteX46" fmla="*/ 173141 w 611460"/>
              <a:gd name="connsiteY46" fmla="*/ 657594 h 1423640"/>
              <a:gd name="connsiteX47" fmla="*/ 157266 w 611460"/>
              <a:gd name="connsiteY47" fmla="*/ 695694 h 1423640"/>
              <a:gd name="connsiteX48" fmla="*/ 147741 w 611460"/>
              <a:gd name="connsiteY48" fmla="*/ 717919 h 1423640"/>
              <a:gd name="connsiteX49" fmla="*/ 138216 w 611460"/>
              <a:gd name="connsiteY49" fmla="*/ 743319 h 1423640"/>
              <a:gd name="connsiteX50" fmla="*/ 131866 w 611460"/>
              <a:gd name="connsiteY50" fmla="*/ 781419 h 1423640"/>
              <a:gd name="connsiteX51" fmla="*/ 125516 w 611460"/>
              <a:gd name="connsiteY51" fmla="*/ 806819 h 1423640"/>
              <a:gd name="connsiteX52" fmla="*/ 122341 w 611460"/>
              <a:gd name="connsiteY52" fmla="*/ 822694 h 1423640"/>
              <a:gd name="connsiteX53" fmla="*/ 115991 w 611460"/>
              <a:gd name="connsiteY53" fmla="*/ 844919 h 1423640"/>
              <a:gd name="connsiteX54" fmla="*/ 100116 w 611460"/>
              <a:gd name="connsiteY54" fmla="*/ 933819 h 1423640"/>
              <a:gd name="connsiteX55" fmla="*/ 74714 w 611460"/>
              <a:gd name="connsiteY55" fmla="*/ 1022721 h 1423640"/>
              <a:gd name="connsiteX56" fmla="*/ 42966 w 611460"/>
              <a:gd name="connsiteY56" fmla="*/ 1121144 h 1423640"/>
              <a:gd name="connsiteX57" fmla="*/ 14391 w 611460"/>
              <a:gd name="connsiteY57" fmla="*/ 1206869 h 1423640"/>
              <a:gd name="connsiteX58" fmla="*/ 1689 w 611460"/>
              <a:gd name="connsiteY58" fmla="*/ 1340221 h 1423640"/>
              <a:gd name="connsiteX59" fmla="*/ 39791 w 611460"/>
              <a:gd name="connsiteY59" fmla="*/ 1416419 h 1423640"/>
              <a:gd name="connsiteX0" fmla="*/ 39791 w 611460"/>
              <a:gd name="connsiteY0" fmla="*/ 1416419 h 1423640"/>
              <a:gd name="connsiteX1" fmla="*/ 182666 w 611460"/>
              <a:gd name="connsiteY1" fmla="*/ 1378319 h 1423640"/>
              <a:gd name="connsiteX2" fmla="*/ 281091 w 611460"/>
              <a:gd name="connsiteY2" fmla="*/ 1352919 h 1423640"/>
              <a:gd name="connsiteX3" fmla="*/ 436666 w 611460"/>
              <a:gd name="connsiteY3" fmla="*/ 1324344 h 1423640"/>
              <a:gd name="connsiteX4" fmla="*/ 589066 w 611460"/>
              <a:gd name="connsiteY4" fmla="*/ 1286244 h 1423640"/>
              <a:gd name="connsiteX5" fmla="*/ 579541 w 611460"/>
              <a:gd name="connsiteY5" fmla="*/ 1251319 h 1423640"/>
              <a:gd name="connsiteX6" fmla="*/ 579541 w 611460"/>
              <a:gd name="connsiteY6" fmla="*/ 1203694 h 1423640"/>
              <a:gd name="connsiteX7" fmla="*/ 611291 w 611460"/>
              <a:gd name="connsiteY7" fmla="*/ 1181469 h 1423640"/>
              <a:gd name="connsiteX8" fmla="*/ 563666 w 611460"/>
              <a:gd name="connsiteY8" fmla="*/ 1146545 h 1423640"/>
              <a:gd name="connsiteX9" fmla="*/ 516041 w 611460"/>
              <a:gd name="connsiteY9" fmla="*/ 1137019 h 1423640"/>
              <a:gd name="connsiteX10" fmla="*/ 535091 w 611460"/>
              <a:gd name="connsiteY10" fmla="*/ 1063994 h 1423640"/>
              <a:gd name="connsiteX11" fmla="*/ 557316 w 611460"/>
              <a:gd name="connsiteY11" fmla="*/ 1000495 h 1423640"/>
              <a:gd name="connsiteX12" fmla="*/ 525566 w 611460"/>
              <a:gd name="connsiteY12" fmla="*/ 917945 h 1423640"/>
              <a:gd name="connsiteX13" fmla="*/ 531916 w 611460"/>
              <a:gd name="connsiteY13" fmla="*/ 883019 h 1423640"/>
              <a:gd name="connsiteX14" fmla="*/ 522391 w 611460"/>
              <a:gd name="connsiteY14" fmla="*/ 829044 h 1423640"/>
              <a:gd name="connsiteX15" fmla="*/ 484291 w 611460"/>
              <a:gd name="connsiteY15" fmla="*/ 813169 h 1423640"/>
              <a:gd name="connsiteX16" fmla="*/ 462066 w 611460"/>
              <a:gd name="connsiteY16" fmla="*/ 756019 h 1423640"/>
              <a:gd name="connsiteX17" fmla="*/ 477941 w 611460"/>
              <a:gd name="connsiteY17" fmla="*/ 705220 h 1423640"/>
              <a:gd name="connsiteX18" fmla="*/ 465241 w 611460"/>
              <a:gd name="connsiteY18" fmla="*/ 670294 h 1423640"/>
              <a:gd name="connsiteX19" fmla="*/ 376341 w 611460"/>
              <a:gd name="connsiteY19" fmla="*/ 644895 h 1423640"/>
              <a:gd name="connsiteX20" fmla="*/ 344591 w 611460"/>
              <a:gd name="connsiteY20" fmla="*/ 609969 h 1423640"/>
              <a:gd name="connsiteX21" fmla="*/ 312841 w 611460"/>
              <a:gd name="connsiteY21" fmla="*/ 540119 h 1423640"/>
              <a:gd name="connsiteX22" fmla="*/ 303316 w 611460"/>
              <a:gd name="connsiteY22" fmla="*/ 467094 h 1423640"/>
              <a:gd name="connsiteX23" fmla="*/ 357291 w 611460"/>
              <a:gd name="connsiteY23" fmla="*/ 409945 h 1423640"/>
              <a:gd name="connsiteX24" fmla="*/ 385866 w 611460"/>
              <a:gd name="connsiteY24" fmla="*/ 394069 h 1423640"/>
              <a:gd name="connsiteX25" fmla="*/ 389041 w 611460"/>
              <a:gd name="connsiteY25" fmla="*/ 317869 h 1423640"/>
              <a:gd name="connsiteX26" fmla="*/ 436666 w 611460"/>
              <a:gd name="connsiteY26" fmla="*/ 257544 h 1423640"/>
              <a:gd name="connsiteX27" fmla="*/ 420791 w 611460"/>
              <a:gd name="connsiteY27" fmla="*/ 203569 h 1423640"/>
              <a:gd name="connsiteX28" fmla="*/ 484291 w 611460"/>
              <a:gd name="connsiteY28" fmla="*/ 130544 h 1423640"/>
              <a:gd name="connsiteX29" fmla="*/ 544616 w 611460"/>
              <a:gd name="connsiteY29" fmla="*/ 67044 h 1423640"/>
              <a:gd name="connsiteX30" fmla="*/ 554141 w 611460"/>
              <a:gd name="connsiteY30" fmla="*/ 369 h 1423640"/>
              <a:gd name="connsiteX31" fmla="*/ 468416 w 611460"/>
              <a:gd name="connsiteY31" fmla="*/ 41644 h 1423640"/>
              <a:gd name="connsiteX32" fmla="*/ 350941 w 611460"/>
              <a:gd name="connsiteY32" fmla="*/ 73394 h 1423640"/>
              <a:gd name="connsiteX33" fmla="*/ 300141 w 611460"/>
              <a:gd name="connsiteY33" fmla="*/ 114669 h 1423640"/>
              <a:gd name="connsiteX34" fmla="*/ 239816 w 611460"/>
              <a:gd name="connsiteY34" fmla="*/ 130544 h 1423640"/>
              <a:gd name="connsiteX35" fmla="*/ 166791 w 611460"/>
              <a:gd name="connsiteY35" fmla="*/ 194044 h 1423640"/>
              <a:gd name="connsiteX36" fmla="*/ 150916 w 611460"/>
              <a:gd name="connsiteY36" fmla="*/ 257544 h 1423640"/>
              <a:gd name="connsiteX37" fmla="*/ 147741 w 611460"/>
              <a:gd name="connsiteY37" fmla="*/ 267069 h 1423640"/>
              <a:gd name="connsiteX38" fmla="*/ 154091 w 611460"/>
              <a:gd name="connsiteY38" fmla="*/ 368669 h 1423640"/>
              <a:gd name="connsiteX39" fmla="*/ 157266 w 611460"/>
              <a:gd name="connsiteY39" fmla="*/ 384544 h 1423640"/>
              <a:gd name="connsiteX40" fmla="*/ 163616 w 611460"/>
              <a:gd name="connsiteY40" fmla="*/ 514719 h 1423640"/>
              <a:gd name="connsiteX41" fmla="*/ 166791 w 611460"/>
              <a:gd name="connsiteY41" fmla="*/ 536944 h 1423640"/>
              <a:gd name="connsiteX42" fmla="*/ 173141 w 611460"/>
              <a:gd name="connsiteY42" fmla="*/ 559169 h 1423640"/>
              <a:gd name="connsiteX43" fmla="*/ 179491 w 611460"/>
              <a:gd name="connsiteY43" fmla="*/ 584569 h 1423640"/>
              <a:gd name="connsiteX44" fmla="*/ 182666 w 611460"/>
              <a:gd name="connsiteY44" fmla="*/ 597269 h 1423640"/>
              <a:gd name="connsiteX45" fmla="*/ 179491 w 611460"/>
              <a:gd name="connsiteY45" fmla="*/ 644894 h 1423640"/>
              <a:gd name="connsiteX46" fmla="*/ 173141 w 611460"/>
              <a:gd name="connsiteY46" fmla="*/ 657594 h 1423640"/>
              <a:gd name="connsiteX47" fmla="*/ 157266 w 611460"/>
              <a:gd name="connsiteY47" fmla="*/ 695694 h 1423640"/>
              <a:gd name="connsiteX48" fmla="*/ 147741 w 611460"/>
              <a:gd name="connsiteY48" fmla="*/ 717919 h 1423640"/>
              <a:gd name="connsiteX49" fmla="*/ 138216 w 611460"/>
              <a:gd name="connsiteY49" fmla="*/ 743319 h 1423640"/>
              <a:gd name="connsiteX50" fmla="*/ 131866 w 611460"/>
              <a:gd name="connsiteY50" fmla="*/ 781419 h 1423640"/>
              <a:gd name="connsiteX51" fmla="*/ 125516 w 611460"/>
              <a:gd name="connsiteY51" fmla="*/ 806819 h 1423640"/>
              <a:gd name="connsiteX52" fmla="*/ 122341 w 611460"/>
              <a:gd name="connsiteY52" fmla="*/ 822694 h 1423640"/>
              <a:gd name="connsiteX53" fmla="*/ 115991 w 611460"/>
              <a:gd name="connsiteY53" fmla="*/ 844919 h 1423640"/>
              <a:gd name="connsiteX54" fmla="*/ 100116 w 611460"/>
              <a:gd name="connsiteY54" fmla="*/ 933819 h 1423640"/>
              <a:gd name="connsiteX55" fmla="*/ 74714 w 611460"/>
              <a:gd name="connsiteY55" fmla="*/ 1022721 h 1423640"/>
              <a:gd name="connsiteX56" fmla="*/ 42966 w 611460"/>
              <a:gd name="connsiteY56" fmla="*/ 1121144 h 1423640"/>
              <a:gd name="connsiteX57" fmla="*/ 14391 w 611460"/>
              <a:gd name="connsiteY57" fmla="*/ 1206869 h 1423640"/>
              <a:gd name="connsiteX58" fmla="*/ 1689 w 611460"/>
              <a:gd name="connsiteY58" fmla="*/ 1340221 h 1423640"/>
              <a:gd name="connsiteX59" fmla="*/ 39791 w 611460"/>
              <a:gd name="connsiteY59" fmla="*/ 1416419 h 1423640"/>
              <a:gd name="connsiteX0" fmla="*/ 39791 w 611460"/>
              <a:gd name="connsiteY0" fmla="*/ 1416419 h 1423640"/>
              <a:gd name="connsiteX1" fmla="*/ 182666 w 611460"/>
              <a:gd name="connsiteY1" fmla="*/ 1378319 h 1423640"/>
              <a:gd name="connsiteX2" fmla="*/ 281091 w 611460"/>
              <a:gd name="connsiteY2" fmla="*/ 1352919 h 1423640"/>
              <a:gd name="connsiteX3" fmla="*/ 436666 w 611460"/>
              <a:gd name="connsiteY3" fmla="*/ 1324344 h 1423640"/>
              <a:gd name="connsiteX4" fmla="*/ 589066 w 611460"/>
              <a:gd name="connsiteY4" fmla="*/ 1286244 h 1423640"/>
              <a:gd name="connsiteX5" fmla="*/ 579541 w 611460"/>
              <a:gd name="connsiteY5" fmla="*/ 1251319 h 1423640"/>
              <a:gd name="connsiteX6" fmla="*/ 579541 w 611460"/>
              <a:gd name="connsiteY6" fmla="*/ 1203694 h 1423640"/>
              <a:gd name="connsiteX7" fmla="*/ 611291 w 611460"/>
              <a:gd name="connsiteY7" fmla="*/ 1181469 h 1423640"/>
              <a:gd name="connsiteX8" fmla="*/ 563666 w 611460"/>
              <a:gd name="connsiteY8" fmla="*/ 1146545 h 1423640"/>
              <a:gd name="connsiteX9" fmla="*/ 516041 w 611460"/>
              <a:gd name="connsiteY9" fmla="*/ 1137019 h 1423640"/>
              <a:gd name="connsiteX10" fmla="*/ 535091 w 611460"/>
              <a:gd name="connsiteY10" fmla="*/ 1063994 h 1423640"/>
              <a:gd name="connsiteX11" fmla="*/ 557316 w 611460"/>
              <a:gd name="connsiteY11" fmla="*/ 1000495 h 1423640"/>
              <a:gd name="connsiteX12" fmla="*/ 525566 w 611460"/>
              <a:gd name="connsiteY12" fmla="*/ 917945 h 1423640"/>
              <a:gd name="connsiteX13" fmla="*/ 531916 w 611460"/>
              <a:gd name="connsiteY13" fmla="*/ 883019 h 1423640"/>
              <a:gd name="connsiteX14" fmla="*/ 522391 w 611460"/>
              <a:gd name="connsiteY14" fmla="*/ 829044 h 1423640"/>
              <a:gd name="connsiteX15" fmla="*/ 484291 w 611460"/>
              <a:gd name="connsiteY15" fmla="*/ 813169 h 1423640"/>
              <a:gd name="connsiteX16" fmla="*/ 462066 w 611460"/>
              <a:gd name="connsiteY16" fmla="*/ 756019 h 1423640"/>
              <a:gd name="connsiteX17" fmla="*/ 477941 w 611460"/>
              <a:gd name="connsiteY17" fmla="*/ 705220 h 1423640"/>
              <a:gd name="connsiteX18" fmla="*/ 465241 w 611460"/>
              <a:gd name="connsiteY18" fmla="*/ 670294 h 1423640"/>
              <a:gd name="connsiteX19" fmla="*/ 376341 w 611460"/>
              <a:gd name="connsiteY19" fmla="*/ 644895 h 1423640"/>
              <a:gd name="connsiteX20" fmla="*/ 344591 w 611460"/>
              <a:gd name="connsiteY20" fmla="*/ 609969 h 1423640"/>
              <a:gd name="connsiteX21" fmla="*/ 312841 w 611460"/>
              <a:gd name="connsiteY21" fmla="*/ 540119 h 1423640"/>
              <a:gd name="connsiteX22" fmla="*/ 303316 w 611460"/>
              <a:gd name="connsiteY22" fmla="*/ 467094 h 1423640"/>
              <a:gd name="connsiteX23" fmla="*/ 357291 w 611460"/>
              <a:gd name="connsiteY23" fmla="*/ 409945 h 1423640"/>
              <a:gd name="connsiteX24" fmla="*/ 385866 w 611460"/>
              <a:gd name="connsiteY24" fmla="*/ 394069 h 1423640"/>
              <a:gd name="connsiteX25" fmla="*/ 389041 w 611460"/>
              <a:gd name="connsiteY25" fmla="*/ 317869 h 1423640"/>
              <a:gd name="connsiteX26" fmla="*/ 436666 w 611460"/>
              <a:gd name="connsiteY26" fmla="*/ 257544 h 1423640"/>
              <a:gd name="connsiteX27" fmla="*/ 420791 w 611460"/>
              <a:gd name="connsiteY27" fmla="*/ 203569 h 1423640"/>
              <a:gd name="connsiteX28" fmla="*/ 484291 w 611460"/>
              <a:gd name="connsiteY28" fmla="*/ 130544 h 1423640"/>
              <a:gd name="connsiteX29" fmla="*/ 544616 w 611460"/>
              <a:gd name="connsiteY29" fmla="*/ 67044 h 1423640"/>
              <a:gd name="connsiteX30" fmla="*/ 554141 w 611460"/>
              <a:gd name="connsiteY30" fmla="*/ 369 h 1423640"/>
              <a:gd name="connsiteX31" fmla="*/ 468416 w 611460"/>
              <a:gd name="connsiteY31" fmla="*/ 41644 h 1423640"/>
              <a:gd name="connsiteX32" fmla="*/ 350941 w 611460"/>
              <a:gd name="connsiteY32" fmla="*/ 73394 h 1423640"/>
              <a:gd name="connsiteX33" fmla="*/ 300141 w 611460"/>
              <a:gd name="connsiteY33" fmla="*/ 114669 h 1423640"/>
              <a:gd name="connsiteX34" fmla="*/ 239816 w 611460"/>
              <a:gd name="connsiteY34" fmla="*/ 130544 h 1423640"/>
              <a:gd name="connsiteX35" fmla="*/ 166791 w 611460"/>
              <a:gd name="connsiteY35" fmla="*/ 194044 h 1423640"/>
              <a:gd name="connsiteX36" fmla="*/ 150916 w 611460"/>
              <a:gd name="connsiteY36" fmla="*/ 257544 h 1423640"/>
              <a:gd name="connsiteX37" fmla="*/ 147741 w 611460"/>
              <a:gd name="connsiteY37" fmla="*/ 267069 h 1423640"/>
              <a:gd name="connsiteX38" fmla="*/ 154091 w 611460"/>
              <a:gd name="connsiteY38" fmla="*/ 368669 h 1423640"/>
              <a:gd name="connsiteX39" fmla="*/ 157266 w 611460"/>
              <a:gd name="connsiteY39" fmla="*/ 384544 h 1423640"/>
              <a:gd name="connsiteX40" fmla="*/ 163616 w 611460"/>
              <a:gd name="connsiteY40" fmla="*/ 514719 h 1423640"/>
              <a:gd name="connsiteX41" fmla="*/ 166791 w 611460"/>
              <a:gd name="connsiteY41" fmla="*/ 536944 h 1423640"/>
              <a:gd name="connsiteX42" fmla="*/ 173141 w 611460"/>
              <a:gd name="connsiteY42" fmla="*/ 559169 h 1423640"/>
              <a:gd name="connsiteX43" fmla="*/ 179491 w 611460"/>
              <a:gd name="connsiteY43" fmla="*/ 584569 h 1423640"/>
              <a:gd name="connsiteX44" fmla="*/ 182666 w 611460"/>
              <a:gd name="connsiteY44" fmla="*/ 597269 h 1423640"/>
              <a:gd name="connsiteX45" fmla="*/ 179491 w 611460"/>
              <a:gd name="connsiteY45" fmla="*/ 644894 h 1423640"/>
              <a:gd name="connsiteX46" fmla="*/ 173141 w 611460"/>
              <a:gd name="connsiteY46" fmla="*/ 657594 h 1423640"/>
              <a:gd name="connsiteX47" fmla="*/ 157266 w 611460"/>
              <a:gd name="connsiteY47" fmla="*/ 695694 h 1423640"/>
              <a:gd name="connsiteX48" fmla="*/ 147741 w 611460"/>
              <a:gd name="connsiteY48" fmla="*/ 717919 h 1423640"/>
              <a:gd name="connsiteX49" fmla="*/ 138216 w 611460"/>
              <a:gd name="connsiteY49" fmla="*/ 743319 h 1423640"/>
              <a:gd name="connsiteX50" fmla="*/ 131866 w 611460"/>
              <a:gd name="connsiteY50" fmla="*/ 781419 h 1423640"/>
              <a:gd name="connsiteX51" fmla="*/ 125516 w 611460"/>
              <a:gd name="connsiteY51" fmla="*/ 806819 h 1423640"/>
              <a:gd name="connsiteX52" fmla="*/ 115991 w 611460"/>
              <a:gd name="connsiteY52" fmla="*/ 844919 h 1423640"/>
              <a:gd name="connsiteX53" fmla="*/ 100116 w 611460"/>
              <a:gd name="connsiteY53" fmla="*/ 933819 h 1423640"/>
              <a:gd name="connsiteX54" fmla="*/ 74714 w 611460"/>
              <a:gd name="connsiteY54" fmla="*/ 1022721 h 1423640"/>
              <a:gd name="connsiteX55" fmla="*/ 42966 w 611460"/>
              <a:gd name="connsiteY55" fmla="*/ 1121144 h 1423640"/>
              <a:gd name="connsiteX56" fmla="*/ 14391 w 611460"/>
              <a:gd name="connsiteY56" fmla="*/ 1206869 h 1423640"/>
              <a:gd name="connsiteX57" fmla="*/ 1689 w 611460"/>
              <a:gd name="connsiteY57" fmla="*/ 1340221 h 1423640"/>
              <a:gd name="connsiteX58" fmla="*/ 39791 w 611460"/>
              <a:gd name="connsiteY58" fmla="*/ 1416419 h 1423640"/>
              <a:gd name="connsiteX0" fmla="*/ 39791 w 611460"/>
              <a:gd name="connsiteY0" fmla="*/ 1416419 h 1423640"/>
              <a:gd name="connsiteX1" fmla="*/ 182666 w 611460"/>
              <a:gd name="connsiteY1" fmla="*/ 1378319 h 1423640"/>
              <a:gd name="connsiteX2" fmla="*/ 281091 w 611460"/>
              <a:gd name="connsiteY2" fmla="*/ 1352919 h 1423640"/>
              <a:gd name="connsiteX3" fmla="*/ 436666 w 611460"/>
              <a:gd name="connsiteY3" fmla="*/ 1324344 h 1423640"/>
              <a:gd name="connsiteX4" fmla="*/ 589066 w 611460"/>
              <a:gd name="connsiteY4" fmla="*/ 1286244 h 1423640"/>
              <a:gd name="connsiteX5" fmla="*/ 579541 w 611460"/>
              <a:gd name="connsiteY5" fmla="*/ 1251319 h 1423640"/>
              <a:gd name="connsiteX6" fmla="*/ 579541 w 611460"/>
              <a:gd name="connsiteY6" fmla="*/ 1203694 h 1423640"/>
              <a:gd name="connsiteX7" fmla="*/ 611291 w 611460"/>
              <a:gd name="connsiteY7" fmla="*/ 1181469 h 1423640"/>
              <a:gd name="connsiteX8" fmla="*/ 563666 w 611460"/>
              <a:gd name="connsiteY8" fmla="*/ 1146545 h 1423640"/>
              <a:gd name="connsiteX9" fmla="*/ 516041 w 611460"/>
              <a:gd name="connsiteY9" fmla="*/ 1137019 h 1423640"/>
              <a:gd name="connsiteX10" fmla="*/ 535091 w 611460"/>
              <a:gd name="connsiteY10" fmla="*/ 1063994 h 1423640"/>
              <a:gd name="connsiteX11" fmla="*/ 557316 w 611460"/>
              <a:gd name="connsiteY11" fmla="*/ 1000495 h 1423640"/>
              <a:gd name="connsiteX12" fmla="*/ 525566 w 611460"/>
              <a:gd name="connsiteY12" fmla="*/ 917945 h 1423640"/>
              <a:gd name="connsiteX13" fmla="*/ 531916 w 611460"/>
              <a:gd name="connsiteY13" fmla="*/ 883019 h 1423640"/>
              <a:gd name="connsiteX14" fmla="*/ 522391 w 611460"/>
              <a:gd name="connsiteY14" fmla="*/ 829044 h 1423640"/>
              <a:gd name="connsiteX15" fmla="*/ 484291 w 611460"/>
              <a:gd name="connsiteY15" fmla="*/ 813169 h 1423640"/>
              <a:gd name="connsiteX16" fmla="*/ 462066 w 611460"/>
              <a:gd name="connsiteY16" fmla="*/ 756019 h 1423640"/>
              <a:gd name="connsiteX17" fmla="*/ 477941 w 611460"/>
              <a:gd name="connsiteY17" fmla="*/ 705220 h 1423640"/>
              <a:gd name="connsiteX18" fmla="*/ 465241 w 611460"/>
              <a:gd name="connsiteY18" fmla="*/ 670294 h 1423640"/>
              <a:gd name="connsiteX19" fmla="*/ 376341 w 611460"/>
              <a:gd name="connsiteY19" fmla="*/ 644895 h 1423640"/>
              <a:gd name="connsiteX20" fmla="*/ 344591 w 611460"/>
              <a:gd name="connsiteY20" fmla="*/ 609969 h 1423640"/>
              <a:gd name="connsiteX21" fmla="*/ 312841 w 611460"/>
              <a:gd name="connsiteY21" fmla="*/ 540119 h 1423640"/>
              <a:gd name="connsiteX22" fmla="*/ 303316 w 611460"/>
              <a:gd name="connsiteY22" fmla="*/ 467094 h 1423640"/>
              <a:gd name="connsiteX23" fmla="*/ 357291 w 611460"/>
              <a:gd name="connsiteY23" fmla="*/ 409945 h 1423640"/>
              <a:gd name="connsiteX24" fmla="*/ 385866 w 611460"/>
              <a:gd name="connsiteY24" fmla="*/ 394069 h 1423640"/>
              <a:gd name="connsiteX25" fmla="*/ 389041 w 611460"/>
              <a:gd name="connsiteY25" fmla="*/ 317869 h 1423640"/>
              <a:gd name="connsiteX26" fmla="*/ 436666 w 611460"/>
              <a:gd name="connsiteY26" fmla="*/ 257544 h 1423640"/>
              <a:gd name="connsiteX27" fmla="*/ 420791 w 611460"/>
              <a:gd name="connsiteY27" fmla="*/ 203569 h 1423640"/>
              <a:gd name="connsiteX28" fmla="*/ 484291 w 611460"/>
              <a:gd name="connsiteY28" fmla="*/ 130544 h 1423640"/>
              <a:gd name="connsiteX29" fmla="*/ 544616 w 611460"/>
              <a:gd name="connsiteY29" fmla="*/ 67044 h 1423640"/>
              <a:gd name="connsiteX30" fmla="*/ 554141 w 611460"/>
              <a:gd name="connsiteY30" fmla="*/ 369 h 1423640"/>
              <a:gd name="connsiteX31" fmla="*/ 468416 w 611460"/>
              <a:gd name="connsiteY31" fmla="*/ 41644 h 1423640"/>
              <a:gd name="connsiteX32" fmla="*/ 350941 w 611460"/>
              <a:gd name="connsiteY32" fmla="*/ 73394 h 1423640"/>
              <a:gd name="connsiteX33" fmla="*/ 300141 w 611460"/>
              <a:gd name="connsiteY33" fmla="*/ 114669 h 1423640"/>
              <a:gd name="connsiteX34" fmla="*/ 239816 w 611460"/>
              <a:gd name="connsiteY34" fmla="*/ 130544 h 1423640"/>
              <a:gd name="connsiteX35" fmla="*/ 166791 w 611460"/>
              <a:gd name="connsiteY35" fmla="*/ 194044 h 1423640"/>
              <a:gd name="connsiteX36" fmla="*/ 150916 w 611460"/>
              <a:gd name="connsiteY36" fmla="*/ 257544 h 1423640"/>
              <a:gd name="connsiteX37" fmla="*/ 147741 w 611460"/>
              <a:gd name="connsiteY37" fmla="*/ 267069 h 1423640"/>
              <a:gd name="connsiteX38" fmla="*/ 154091 w 611460"/>
              <a:gd name="connsiteY38" fmla="*/ 368669 h 1423640"/>
              <a:gd name="connsiteX39" fmla="*/ 157266 w 611460"/>
              <a:gd name="connsiteY39" fmla="*/ 384544 h 1423640"/>
              <a:gd name="connsiteX40" fmla="*/ 163616 w 611460"/>
              <a:gd name="connsiteY40" fmla="*/ 514719 h 1423640"/>
              <a:gd name="connsiteX41" fmla="*/ 166791 w 611460"/>
              <a:gd name="connsiteY41" fmla="*/ 536944 h 1423640"/>
              <a:gd name="connsiteX42" fmla="*/ 173141 w 611460"/>
              <a:gd name="connsiteY42" fmla="*/ 559169 h 1423640"/>
              <a:gd name="connsiteX43" fmla="*/ 179491 w 611460"/>
              <a:gd name="connsiteY43" fmla="*/ 584569 h 1423640"/>
              <a:gd name="connsiteX44" fmla="*/ 182666 w 611460"/>
              <a:gd name="connsiteY44" fmla="*/ 597269 h 1423640"/>
              <a:gd name="connsiteX45" fmla="*/ 179491 w 611460"/>
              <a:gd name="connsiteY45" fmla="*/ 644894 h 1423640"/>
              <a:gd name="connsiteX46" fmla="*/ 173141 w 611460"/>
              <a:gd name="connsiteY46" fmla="*/ 657594 h 1423640"/>
              <a:gd name="connsiteX47" fmla="*/ 157266 w 611460"/>
              <a:gd name="connsiteY47" fmla="*/ 695694 h 1423640"/>
              <a:gd name="connsiteX48" fmla="*/ 147741 w 611460"/>
              <a:gd name="connsiteY48" fmla="*/ 717919 h 1423640"/>
              <a:gd name="connsiteX49" fmla="*/ 138216 w 611460"/>
              <a:gd name="connsiteY49" fmla="*/ 743319 h 1423640"/>
              <a:gd name="connsiteX50" fmla="*/ 131866 w 611460"/>
              <a:gd name="connsiteY50" fmla="*/ 781419 h 1423640"/>
              <a:gd name="connsiteX51" fmla="*/ 115991 w 611460"/>
              <a:gd name="connsiteY51" fmla="*/ 844919 h 1423640"/>
              <a:gd name="connsiteX52" fmla="*/ 100116 w 611460"/>
              <a:gd name="connsiteY52" fmla="*/ 933819 h 1423640"/>
              <a:gd name="connsiteX53" fmla="*/ 74714 w 611460"/>
              <a:gd name="connsiteY53" fmla="*/ 1022721 h 1423640"/>
              <a:gd name="connsiteX54" fmla="*/ 42966 w 611460"/>
              <a:gd name="connsiteY54" fmla="*/ 1121144 h 1423640"/>
              <a:gd name="connsiteX55" fmla="*/ 14391 w 611460"/>
              <a:gd name="connsiteY55" fmla="*/ 1206869 h 1423640"/>
              <a:gd name="connsiteX56" fmla="*/ 1689 w 611460"/>
              <a:gd name="connsiteY56" fmla="*/ 1340221 h 1423640"/>
              <a:gd name="connsiteX57" fmla="*/ 39791 w 611460"/>
              <a:gd name="connsiteY57" fmla="*/ 1416419 h 1423640"/>
              <a:gd name="connsiteX0" fmla="*/ 39791 w 611460"/>
              <a:gd name="connsiteY0" fmla="*/ 1416419 h 1423640"/>
              <a:gd name="connsiteX1" fmla="*/ 182666 w 611460"/>
              <a:gd name="connsiteY1" fmla="*/ 1378319 h 1423640"/>
              <a:gd name="connsiteX2" fmla="*/ 281091 w 611460"/>
              <a:gd name="connsiteY2" fmla="*/ 1352919 h 1423640"/>
              <a:gd name="connsiteX3" fmla="*/ 436666 w 611460"/>
              <a:gd name="connsiteY3" fmla="*/ 1324344 h 1423640"/>
              <a:gd name="connsiteX4" fmla="*/ 589066 w 611460"/>
              <a:gd name="connsiteY4" fmla="*/ 1286244 h 1423640"/>
              <a:gd name="connsiteX5" fmla="*/ 579541 w 611460"/>
              <a:gd name="connsiteY5" fmla="*/ 1251319 h 1423640"/>
              <a:gd name="connsiteX6" fmla="*/ 579541 w 611460"/>
              <a:gd name="connsiteY6" fmla="*/ 1203694 h 1423640"/>
              <a:gd name="connsiteX7" fmla="*/ 611291 w 611460"/>
              <a:gd name="connsiteY7" fmla="*/ 1181469 h 1423640"/>
              <a:gd name="connsiteX8" fmla="*/ 563666 w 611460"/>
              <a:gd name="connsiteY8" fmla="*/ 1146545 h 1423640"/>
              <a:gd name="connsiteX9" fmla="*/ 516041 w 611460"/>
              <a:gd name="connsiteY9" fmla="*/ 1137019 h 1423640"/>
              <a:gd name="connsiteX10" fmla="*/ 535091 w 611460"/>
              <a:gd name="connsiteY10" fmla="*/ 1063994 h 1423640"/>
              <a:gd name="connsiteX11" fmla="*/ 557316 w 611460"/>
              <a:gd name="connsiteY11" fmla="*/ 1000495 h 1423640"/>
              <a:gd name="connsiteX12" fmla="*/ 525566 w 611460"/>
              <a:gd name="connsiteY12" fmla="*/ 917945 h 1423640"/>
              <a:gd name="connsiteX13" fmla="*/ 531916 w 611460"/>
              <a:gd name="connsiteY13" fmla="*/ 883019 h 1423640"/>
              <a:gd name="connsiteX14" fmla="*/ 522391 w 611460"/>
              <a:gd name="connsiteY14" fmla="*/ 829044 h 1423640"/>
              <a:gd name="connsiteX15" fmla="*/ 484291 w 611460"/>
              <a:gd name="connsiteY15" fmla="*/ 813169 h 1423640"/>
              <a:gd name="connsiteX16" fmla="*/ 462066 w 611460"/>
              <a:gd name="connsiteY16" fmla="*/ 756019 h 1423640"/>
              <a:gd name="connsiteX17" fmla="*/ 477941 w 611460"/>
              <a:gd name="connsiteY17" fmla="*/ 705220 h 1423640"/>
              <a:gd name="connsiteX18" fmla="*/ 465241 w 611460"/>
              <a:gd name="connsiteY18" fmla="*/ 670294 h 1423640"/>
              <a:gd name="connsiteX19" fmla="*/ 376341 w 611460"/>
              <a:gd name="connsiteY19" fmla="*/ 644895 h 1423640"/>
              <a:gd name="connsiteX20" fmla="*/ 344591 w 611460"/>
              <a:gd name="connsiteY20" fmla="*/ 609969 h 1423640"/>
              <a:gd name="connsiteX21" fmla="*/ 312841 w 611460"/>
              <a:gd name="connsiteY21" fmla="*/ 540119 h 1423640"/>
              <a:gd name="connsiteX22" fmla="*/ 303316 w 611460"/>
              <a:gd name="connsiteY22" fmla="*/ 467094 h 1423640"/>
              <a:gd name="connsiteX23" fmla="*/ 357291 w 611460"/>
              <a:gd name="connsiteY23" fmla="*/ 409945 h 1423640"/>
              <a:gd name="connsiteX24" fmla="*/ 385866 w 611460"/>
              <a:gd name="connsiteY24" fmla="*/ 394069 h 1423640"/>
              <a:gd name="connsiteX25" fmla="*/ 389041 w 611460"/>
              <a:gd name="connsiteY25" fmla="*/ 317869 h 1423640"/>
              <a:gd name="connsiteX26" fmla="*/ 436666 w 611460"/>
              <a:gd name="connsiteY26" fmla="*/ 257544 h 1423640"/>
              <a:gd name="connsiteX27" fmla="*/ 420791 w 611460"/>
              <a:gd name="connsiteY27" fmla="*/ 203569 h 1423640"/>
              <a:gd name="connsiteX28" fmla="*/ 484291 w 611460"/>
              <a:gd name="connsiteY28" fmla="*/ 130544 h 1423640"/>
              <a:gd name="connsiteX29" fmla="*/ 544616 w 611460"/>
              <a:gd name="connsiteY29" fmla="*/ 67044 h 1423640"/>
              <a:gd name="connsiteX30" fmla="*/ 554141 w 611460"/>
              <a:gd name="connsiteY30" fmla="*/ 369 h 1423640"/>
              <a:gd name="connsiteX31" fmla="*/ 468416 w 611460"/>
              <a:gd name="connsiteY31" fmla="*/ 41644 h 1423640"/>
              <a:gd name="connsiteX32" fmla="*/ 350941 w 611460"/>
              <a:gd name="connsiteY32" fmla="*/ 73394 h 1423640"/>
              <a:gd name="connsiteX33" fmla="*/ 300141 w 611460"/>
              <a:gd name="connsiteY33" fmla="*/ 114669 h 1423640"/>
              <a:gd name="connsiteX34" fmla="*/ 239816 w 611460"/>
              <a:gd name="connsiteY34" fmla="*/ 130544 h 1423640"/>
              <a:gd name="connsiteX35" fmla="*/ 166791 w 611460"/>
              <a:gd name="connsiteY35" fmla="*/ 194044 h 1423640"/>
              <a:gd name="connsiteX36" fmla="*/ 150916 w 611460"/>
              <a:gd name="connsiteY36" fmla="*/ 257544 h 1423640"/>
              <a:gd name="connsiteX37" fmla="*/ 147741 w 611460"/>
              <a:gd name="connsiteY37" fmla="*/ 267069 h 1423640"/>
              <a:gd name="connsiteX38" fmla="*/ 154091 w 611460"/>
              <a:gd name="connsiteY38" fmla="*/ 368669 h 1423640"/>
              <a:gd name="connsiteX39" fmla="*/ 157266 w 611460"/>
              <a:gd name="connsiteY39" fmla="*/ 384544 h 1423640"/>
              <a:gd name="connsiteX40" fmla="*/ 163616 w 611460"/>
              <a:gd name="connsiteY40" fmla="*/ 514719 h 1423640"/>
              <a:gd name="connsiteX41" fmla="*/ 166791 w 611460"/>
              <a:gd name="connsiteY41" fmla="*/ 536944 h 1423640"/>
              <a:gd name="connsiteX42" fmla="*/ 173141 w 611460"/>
              <a:gd name="connsiteY42" fmla="*/ 559169 h 1423640"/>
              <a:gd name="connsiteX43" fmla="*/ 179491 w 611460"/>
              <a:gd name="connsiteY43" fmla="*/ 584569 h 1423640"/>
              <a:gd name="connsiteX44" fmla="*/ 182666 w 611460"/>
              <a:gd name="connsiteY44" fmla="*/ 597269 h 1423640"/>
              <a:gd name="connsiteX45" fmla="*/ 179491 w 611460"/>
              <a:gd name="connsiteY45" fmla="*/ 644894 h 1423640"/>
              <a:gd name="connsiteX46" fmla="*/ 173141 w 611460"/>
              <a:gd name="connsiteY46" fmla="*/ 657594 h 1423640"/>
              <a:gd name="connsiteX47" fmla="*/ 157266 w 611460"/>
              <a:gd name="connsiteY47" fmla="*/ 695694 h 1423640"/>
              <a:gd name="connsiteX48" fmla="*/ 147741 w 611460"/>
              <a:gd name="connsiteY48" fmla="*/ 717919 h 1423640"/>
              <a:gd name="connsiteX49" fmla="*/ 138216 w 611460"/>
              <a:gd name="connsiteY49" fmla="*/ 743319 h 1423640"/>
              <a:gd name="connsiteX50" fmla="*/ 115991 w 611460"/>
              <a:gd name="connsiteY50" fmla="*/ 844919 h 1423640"/>
              <a:gd name="connsiteX51" fmla="*/ 100116 w 611460"/>
              <a:gd name="connsiteY51" fmla="*/ 933819 h 1423640"/>
              <a:gd name="connsiteX52" fmla="*/ 74714 w 611460"/>
              <a:gd name="connsiteY52" fmla="*/ 1022721 h 1423640"/>
              <a:gd name="connsiteX53" fmla="*/ 42966 w 611460"/>
              <a:gd name="connsiteY53" fmla="*/ 1121144 h 1423640"/>
              <a:gd name="connsiteX54" fmla="*/ 14391 w 611460"/>
              <a:gd name="connsiteY54" fmla="*/ 1206869 h 1423640"/>
              <a:gd name="connsiteX55" fmla="*/ 1689 w 611460"/>
              <a:gd name="connsiteY55" fmla="*/ 1340221 h 1423640"/>
              <a:gd name="connsiteX56" fmla="*/ 39791 w 611460"/>
              <a:gd name="connsiteY56" fmla="*/ 1416419 h 1423640"/>
              <a:gd name="connsiteX0" fmla="*/ 39791 w 611460"/>
              <a:gd name="connsiteY0" fmla="*/ 1416419 h 1423640"/>
              <a:gd name="connsiteX1" fmla="*/ 182666 w 611460"/>
              <a:gd name="connsiteY1" fmla="*/ 1378319 h 1423640"/>
              <a:gd name="connsiteX2" fmla="*/ 281091 w 611460"/>
              <a:gd name="connsiteY2" fmla="*/ 1352919 h 1423640"/>
              <a:gd name="connsiteX3" fmla="*/ 436666 w 611460"/>
              <a:gd name="connsiteY3" fmla="*/ 1324344 h 1423640"/>
              <a:gd name="connsiteX4" fmla="*/ 589066 w 611460"/>
              <a:gd name="connsiteY4" fmla="*/ 1286244 h 1423640"/>
              <a:gd name="connsiteX5" fmla="*/ 579541 w 611460"/>
              <a:gd name="connsiteY5" fmla="*/ 1251319 h 1423640"/>
              <a:gd name="connsiteX6" fmla="*/ 579541 w 611460"/>
              <a:gd name="connsiteY6" fmla="*/ 1203694 h 1423640"/>
              <a:gd name="connsiteX7" fmla="*/ 611291 w 611460"/>
              <a:gd name="connsiteY7" fmla="*/ 1181469 h 1423640"/>
              <a:gd name="connsiteX8" fmla="*/ 563666 w 611460"/>
              <a:gd name="connsiteY8" fmla="*/ 1146545 h 1423640"/>
              <a:gd name="connsiteX9" fmla="*/ 516041 w 611460"/>
              <a:gd name="connsiteY9" fmla="*/ 1137019 h 1423640"/>
              <a:gd name="connsiteX10" fmla="*/ 535091 w 611460"/>
              <a:gd name="connsiteY10" fmla="*/ 1063994 h 1423640"/>
              <a:gd name="connsiteX11" fmla="*/ 557316 w 611460"/>
              <a:gd name="connsiteY11" fmla="*/ 1000495 h 1423640"/>
              <a:gd name="connsiteX12" fmla="*/ 525566 w 611460"/>
              <a:gd name="connsiteY12" fmla="*/ 917945 h 1423640"/>
              <a:gd name="connsiteX13" fmla="*/ 531916 w 611460"/>
              <a:gd name="connsiteY13" fmla="*/ 883019 h 1423640"/>
              <a:gd name="connsiteX14" fmla="*/ 522391 w 611460"/>
              <a:gd name="connsiteY14" fmla="*/ 829044 h 1423640"/>
              <a:gd name="connsiteX15" fmla="*/ 484291 w 611460"/>
              <a:gd name="connsiteY15" fmla="*/ 813169 h 1423640"/>
              <a:gd name="connsiteX16" fmla="*/ 462066 w 611460"/>
              <a:gd name="connsiteY16" fmla="*/ 756019 h 1423640"/>
              <a:gd name="connsiteX17" fmla="*/ 477941 w 611460"/>
              <a:gd name="connsiteY17" fmla="*/ 705220 h 1423640"/>
              <a:gd name="connsiteX18" fmla="*/ 465241 w 611460"/>
              <a:gd name="connsiteY18" fmla="*/ 670294 h 1423640"/>
              <a:gd name="connsiteX19" fmla="*/ 376341 w 611460"/>
              <a:gd name="connsiteY19" fmla="*/ 644895 h 1423640"/>
              <a:gd name="connsiteX20" fmla="*/ 344591 w 611460"/>
              <a:gd name="connsiteY20" fmla="*/ 609969 h 1423640"/>
              <a:gd name="connsiteX21" fmla="*/ 312841 w 611460"/>
              <a:gd name="connsiteY21" fmla="*/ 540119 h 1423640"/>
              <a:gd name="connsiteX22" fmla="*/ 303316 w 611460"/>
              <a:gd name="connsiteY22" fmla="*/ 467094 h 1423640"/>
              <a:gd name="connsiteX23" fmla="*/ 357291 w 611460"/>
              <a:gd name="connsiteY23" fmla="*/ 409945 h 1423640"/>
              <a:gd name="connsiteX24" fmla="*/ 385866 w 611460"/>
              <a:gd name="connsiteY24" fmla="*/ 394069 h 1423640"/>
              <a:gd name="connsiteX25" fmla="*/ 389041 w 611460"/>
              <a:gd name="connsiteY25" fmla="*/ 317869 h 1423640"/>
              <a:gd name="connsiteX26" fmla="*/ 436666 w 611460"/>
              <a:gd name="connsiteY26" fmla="*/ 257544 h 1423640"/>
              <a:gd name="connsiteX27" fmla="*/ 420791 w 611460"/>
              <a:gd name="connsiteY27" fmla="*/ 203569 h 1423640"/>
              <a:gd name="connsiteX28" fmla="*/ 484291 w 611460"/>
              <a:gd name="connsiteY28" fmla="*/ 130544 h 1423640"/>
              <a:gd name="connsiteX29" fmla="*/ 544616 w 611460"/>
              <a:gd name="connsiteY29" fmla="*/ 67044 h 1423640"/>
              <a:gd name="connsiteX30" fmla="*/ 554141 w 611460"/>
              <a:gd name="connsiteY30" fmla="*/ 369 h 1423640"/>
              <a:gd name="connsiteX31" fmla="*/ 468416 w 611460"/>
              <a:gd name="connsiteY31" fmla="*/ 41644 h 1423640"/>
              <a:gd name="connsiteX32" fmla="*/ 350941 w 611460"/>
              <a:gd name="connsiteY32" fmla="*/ 73394 h 1423640"/>
              <a:gd name="connsiteX33" fmla="*/ 300141 w 611460"/>
              <a:gd name="connsiteY33" fmla="*/ 114669 h 1423640"/>
              <a:gd name="connsiteX34" fmla="*/ 239816 w 611460"/>
              <a:gd name="connsiteY34" fmla="*/ 130544 h 1423640"/>
              <a:gd name="connsiteX35" fmla="*/ 166791 w 611460"/>
              <a:gd name="connsiteY35" fmla="*/ 194044 h 1423640"/>
              <a:gd name="connsiteX36" fmla="*/ 150916 w 611460"/>
              <a:gd name="connsiteY36" fmla="*/ 257544 h 1423640"/>
              <a:gd name="connsiteX37" fmla="*/ 147741 w 611460"/>
              <a:gd name="connsiteY37" fmla="*/ 267069 h 1423640"/>
              <a:gd name="connsiteX38" fmla="*/ 154091 w 611460"/>
              <a:gd name="connsiteY38" fmla="*/ 368669 h 1423640"/>
              <a:gd name="connsiteX39" fmla="*/ 157266 w 611460"/>
              <a:gd name="connsiteY39" fmla="*/ 384544 h 1423640"/>
              <a:gd name="connsiteX40" fmla="*/ 163616 w 611460"/>
              <a:gd name="connsiteY40" fmla="*/ 514719 h 1423640"/>
              <a:gd name="connsiteX41" fmla="*/ 166791 w 611460"/>
              <a:gd name="connsiteY41" fmla="*/ 536944 h 1423640"/>
              <a:gd name="connsiteX42" fmla="*/ 173141 w 611460"/>
              <a:gd name="connsiteY42" fmla="*/ 559169 h 1423640"/>
              <a:gd name="connsiteX43" fmla="*/ 179491 w 611460"/>
              <a:gd name="connsiteY43" fmla="*/ 584569 h 1423640"/>
              <a:gd name="connsiteX44" fmla="*/ 182666 w 611460"/>
              <a:gd name="connsiteY44" fmla="*/ 597269 h 1423640"/>
              <a:gd name="connsiteX45" fmla="*/ 179491 w 611460"/>
              <a:gd name="connsiteY45" fmla="*/ 644894 h 1423640"/>
              <a:gd name="connsiteX46" fmla="*/ 173141 w 611460"/>
              <a:gd name="connsiteY46" fmla="*/ 657594 h 1423640"/>
              <a:gd name="connsiteX47" fmla="*/ 157266 w 611460"/>
              <a:gd name="connsiteY47" fmla="*/ 695694 h 1423640"/>
              <a:gd name="connsiteX48" fmla="*/ 138216 w 611460"/>
              <a:gd name="connsiteY48" fmla="*/ 743319 h 1423640"/>
              <a:gd name="connsiteX49" fmla="*/ 115991 w 611460"/>
              <a:gd name="connsiteY49" fmla="*/ 844919 h 1423640"/>
              <a:gd name="connsiteX50" fmla="*/ 100116 w 611460"/>
              <a:gd name="connsiteY50" fmla="*/ 933819 h 1423640"/>
              <a:gd name="connsiteX51" fmla="*/ 74714 w 611460"/>
              <a:gd name="connsiteY51" fmla="*/ 1022721 h 1423640"/>
              <a:gd name="connsiteX52" fmla="*/ 42966 w 611460"/>
              <a:gd name="connsiteY52" fmla="*/ 1121144 h 1423640"/>
              <a:gd name="connsiteX53" fmla="*/ 14391 w 611460"/>
              <a:gd name="connsiteY53" fmla="*/ 1206869 h 1423640"/>
              <a:gd name="connsiteX54" fmla="*/ 1689 w 611460"/>
              <a:gd name="connsiteY54" fmla="*/ 1340221 h 1423640"/>
              <a:gd name="connsiteX55" fmla="*/ 39791 w 611460"/>
              <a:gd name="connsiteY55" fmla="*/ 1416419 h 1423640"/>
              <a:gd name="connsiteX0" fmla="*/ 39791 w 611460"/>
              <a:gd name="connsiteY0" fmla="*/ 1416419 h 1423640"/>
              <a:gd name="connsiteX1" fmla="*/ 182666 w 611460"/>
              <a:gd name="connsiteY1" fmla="*/ 1378319 h 1423640"/>
              <a:gd name="connsiteX2" fmla="*/ 281091 w 611460"/>
              <a:gd name="connsiteY2" fmla="*/ 1352919 h 1423640"/>
              <a:gd name="connsiteX3" fmla="*/ 436666 w 611460"/>
              <a:gd name="connsiteY3" fmla="*/ 1324344 h 1423640"/>
              <a:gd name="connsiteX4" fmla="*/ 589066 w 611460"/>
              <a:gd name="connsiteY4" fmla="*/ 1286244 h 1423640"/>
              <a:gd name="connsiteX5" fmla="*/ 579541 w 611460"/>
              <a:gd name="connsiteY5" fmla="*/ 1251319 h 1423640"/>
              <a:gd name="connsiteX6" fmla="*/ 579541 w 611460"/>
              <a:gd name="connsiteY6" fmla="*/ 1203694 h 1423640"/>
              <a:gd name="connsiteX7" fmla="*/ 611291 w 611460"/>
              <a:gd name="connsiteY7" fmla="*/ 1181469 h 1423640"/>
              <a:gd name="connsiteX8" fmla="*/ 563666 w 611460"/>
              <a:gd name="connsiteY8" fmla="*/ 1146545 h 1423640"/>
              <a:gd name="connsiteX9" fmla="*/ 516041 w 611460"/>
              <a:gd name="connsiteY9" fmla="*/ 1137019 h 1423640"/>
              <a:gd name="connsiteX10" fmla="*/ 535091 w 611460"/>
              <a:gd name="connsiteY10" fmla="*/ 1063994 h 1423640"/>
              <a:gd name="connsiteX11" fmla="*/ 557316 w 611460"/>
              <a:gd name="connsiteY11" fmla="*/ 1000495 h 1423640"/>
              <a:gd name="connsiteX12" fmla="*/ 525566 w 611460"/>
              <a:gd name="connsiteY12" fmla="*/ 917945 h 1423640"/>
              <a:gd name="connsiteX13" fmla="*/ 531916 w 611460"/>
              <a:gd name="connsiteY13" fmla="*/ 883019 h 1423640"/>
              <a:gd name="connsiteX14" fmla="*/ 522391 w 611460"/>
              <a:gd name="connsiteY14" fmla="*/ 829044 h 1423640"/>
              <a:gd name="connsiteX15" fmla="*/ 484291 w 611460"/>
              <a:gd name="connsiteY15" fmla="*/ 813169 h 1423640"/>
              <a:gd name="connsiteX16" fmla="*/ 462066 w 611460"/>
              <a:gd name="connsiteY16" fmla="*/ 756019 h 1423640"/>
              <a:gd name="connsiteX17" fmla="*/ 477941 w 611460"/>
              <a:gd name="connsiteY17" fmla="*/ 705220 h 1423640"/>
              <a:gd name="connsiteX18" fmla="*/ 465241 w 611460"/>
              <a:gd name="connsiteY18" fmla="*/ 670294 h 1423640"/>
              <a:gd name="connsiteX19" fmla="*/ 376341 w 611460"/>
              <a:gd name="connsiteY19" fmla="*/ 644895 h 1423640"/>
              <a:gd name="connsiteX20" fmla="*/ 344591 w 611460"/>
              <a:gd name="connsiteY20" fmla="*/ 609969 h 1423640"/>
              <a:gd name="connsiteX21" fmla="*/ 312841 w 611460"/>
              <a:gd name="connsiteY21" fmla="*/ 540119 h 1423640"/>
              <a:gd name="connsiteX22" fmla="*/ 303316 w 611460"/>
              <a:gd name="connsiteY22" fmla="*/ 467094 h 1423640"/>
              <a:gd name="connsiteX23" fmla="*/ 357291 w 611460"/>
              <a:gd name="connsiteY23" fmla="*/ 409945 h 1423640"/>
              <a:gd name="connsiteX24" fmla="*/ 385866 w 611460"/>
              <a:gd name="connsiteY24" fmla="*/ 394069 h 1423640"/>
              <a:gd name="connsiteX25" fmla="*/ 389041 w 611460"/>
              <a:gd name="connsiteY25" fmla="*/ 317869 h 1423640"/>
              <a:gd name="connsiteX26" fmla="*/ 436666 w 611460"/>
              <a:gd name="connsiteY26" fmla="*/ 257544 h 1423640"/>
              <a:gd name="connsiteX27" fmla="*/ 420791 w 611460"/>
              <a:gd name="connsiteY27" fmla="*/ 203569 h 1423640"/>
              <a:gd name="connsiteX28" fmla="*/ 484291 w 611460"/>
              <a:gd name="connsiteY28" fmla="*/ 130544 h 1423640"/>
              <a:gd name="connsiteX29" fmla="*/ 544616 w 611460"/>
              <a:gd name="connsiteY29" fmla="*/ 67044 h 1423640"/>
              <a:gd name="connsiteX30" fmla="*/ 554141 w 611460"/>
              <a:gd name="connsiteY30" fmla="*/ 369 h 1423640"/>
              <a:gd name="connsiteX31" fmla="*/ 468416 w 611460"/>
              <a:gd name="connsiteY31" fmla="*/ 41644 h 1423640"/>
              <a:gd name="connsiteX32" fmla="*/ 350941 w 611460"/>
              <a:gd name="connsiteY32" fmla="*/ 73394 h 1423640"/>
              <a:gd name="connsiteX33" fmla="*/ 300141 w 611460"/>
              <a:gd name="connsiteY33" fmla="*/ 114669 h 1423640"/>
              <a:gd name="connsiteX34" fmla="*/ 239816 w 611460"/>
              <a:gd name="connsiteY34" fmla="*/ 130544 h 1423640"/>
              <a:gd name="connsiteX35" fmla="*/ 166791 w 611460"/>
              <a:gd name="connsiteY35" fmla="*/ 194044 h 1423640"/>
              <a:gd name="connsiteX36" fmla="*/ 150916 w 611460"/>
              <a:gd name="connsiteY36" fmla="*/ 257544 h 1423640"/>
              <a:gd name="connsiteX37" fmla="*/ 147741 w 611460"/>
              <a:gd name="connsiteY37" fmla="*/ 267069 h 1423640"/>
              <a:gd name="connsiteX38" fmla="*/ 154091 w 611460"/>
              <a:gd name="connsiteY38" fmla="*/ 368669 h 1423640"/>
              <a:gd name="connsiteX39" fmla="*/ 157266 w 611460"/>
              <a:gd name="connsiteY39" fmla="*/ 384544 h 1423640"/>
              <a:gd name="connsiteX40" fmla="*/ 163616 w 611460"/>
              <a:gd name="connsiteY40" fmla="*/ 514719 h 1423640"/>
              <a:gd name="connsiteX41" fmla="*/ 166791 w 611460"/>
              <a:gd name="connsiteY41" fmla="*/ 536944 h 1423640"/>
              <a:gd name="connsiteX42" fmla="*/ 173141 w 611460"/>
              <a:gd name="connsiteY42" fmla="*/ 559169 h 1423640"/>
              <a:gd name="connsiteX43" fmla="*/ 179491 w 611460"/>
              <a:gd name="connsiteY43" fmla="*/ 584569 h 1423640"/>
              <a:gd name="connsiteX44" fmla="*/ 182666 w 611460"/>
              <a:gd name="connsiteY44" fmla="*/ 597269 h 1423640"/>
              <a:gd name="connsiteX45" fmla="*/ 179491 w 611460"/>
              <a:gd name="connsiteY45" fmla="*/ 644894 h 1423640"/>
              <a:gd name="connsiteX46" fmla="*/ 173141 w 611460"/>
              <a:gd name="connsiteY46" fmla="*/ 657594 h 1423640"/>
              <a:gd name="connsiteX47" fmla="*/ 138216 w 611460"/>
              <a:gd name="connsiteY47" fmla="*/ 743319 h 1423640"/>
              <a:gd name="connsiteX48" fmla="*/ 115991 w 611460"/>
              <a:gd name="connsiteY48" fmla="*/ 844919 h 1423640"/>
              <a:gd name="connsiteX49" fmla="*/ 100116 w 611460"/>
              <a:gd name="connsiteY49" fmla="*/ 933819 h 1423640"/>
              <a:gd name="connsiteX50" fmla="*/ 74714 w 611460"/>
              <a:gd name="connsiteY50" fmla="*/ 1022721 h 1423640"/>
              <a:gd name="connsiteX51" fmla="*/ 42966 w 611460"/>
              <a:gd name="connsiteY51" fmla="*/ 1121144 h 1423640"/>
              <a:gd name="connsiteX52" fmla="*/ 14391 w 611460"/>
              <a:gd name="connsiteY52" fmla="*/ 1206869 h 1423640"/>
              <a:gd name="connsiteX53" fmla="*/ 1689 w 611460"/>
              <a:gd name="connsiteY53" fmla="*/ 1340221 h 1423640"/>
              <a:gd name="connsiteX54" fmla="*/ 39791 w 611460"/>
              <a:gd name="connsiteY54" fmla="*/ 1416419 h 1423640"/>
              <a:gd name="connsiteX0" fmla="*/ 39791 w 611460"/>
              <a:gd name="connsiteY0" fmla="*/ 1416419 h 1423640"/>
              <a:gd name="connsiteX1" fmla="*/ 182666 w 611460"/>
              <a:gd name="connsiteY1" fmla="*/ 1378319 h 1423640"/>
              <a:gd name="connsiteX2" fmla="*/ 281091 w 611460"/>
              <a:gd name="connsiteY2" fmla="*/ 1352919 h 1423640"/>
              <a:gd name="connsiteX3" fmla="*/ 436666 w 611460"/>
              <a:gd name="connsiteY3" fmla="*/ 1324344 h 1423640"/>
              <a:gd name="connsiteX4" fmla="*/ 589066 w 611460"/>
              <a:gd name="connsiteY4" fmla="*/ 1286244 h 1423640"/>
              <a:gd name="connsiteX5" fmla="*/ 579541 w 611460"/>
              <a:gd name="connsiteY5" fmla="*/ 1251319 h 1423640"/>
              <a:gd name="connsiteX6" fmla="*/ 579541 w 611460"/>
              <a:gd name="connsiteY6" fmla="*/ 1203694 h 1423640"/>
              <a:gd name="connsiteX7" fmla="*/ 611291 w 611460"/>
              <a:gd name="connsiteY7" fmla="*/ 1181469 h 1423640"/>
              <a:gd name="connsiteX8" fmla="*/ 563666 w 611460"/>
              <a:gd name="connsiteY8" fmla="*/ 1146545 h 1423640"/>
              <a:gd name="connsiteX9" fmla="*/ 516041 w 611460"/>
              <a:gd name="connsiteY9" fmla="*/ 1137019 h 1423640"/>
              <a:gd name="connsiteX10" fmla="*/ 535091 w 611460"/>
              <a:gd name="connsiteY10" fmla="*/ 1063994 h 1423640"/>
              <a:gd name="connsiteX11" fmla="*/ 557316 w 611460"/>
              <a:gd name="connsiteY11" fmla="*/ 1000495 h 1423640"/>
              <a:gd name="connsiteX12" fmla="*/ 525566 w 611460"/>
              <a:gd name="connsiteY12" fmla="*/ 917945 h 1423640"/>
              <a:gd name="connsiteX13" fmla="*/ 531916 w 611460"/>
              <a:gd name="connsiteY13" fmla="*/ 883019 h 1423640"/>
              <a:gd name="connsiteX14" fmla="*/ 522391 w 611460"/>
              <a:gd name="connsiteY14" fmla="*/ 829044 h 1423640"/>
              <a:gd name="connsiteX15" fmla="*/ 484291 w 611460"/>
              <a:gd name="connsiteY15" fmla="*/ 813169 h 1423640"/>
              <a:gd name="connsiteX16" fmla="*/ 462066 w 611460"/>
              <a:gd name="connsiteY16" fmla="*/ 756019 h 1423640"/>
              <a:gd name="connsiteX17" fmla="*/ 477941 w 611460"/>
              <a:gd name="connsiteY17" fmla="*/ 705220 h 1423640"/>
              <a:gd name="connsiteX18" fmla="*/ 465241 w 611460"/>
              <a:gd name="connsiteY18" fmla="*/ 670294 h 1423640"/>
              <a:gd name="connsiteX19" fmla="*/ 376341 w 611460"/>
              <a:gd name="connsiteY19" fmla="*/ 644895 h 1423640"/>
              <a:gd name="connsiteX20" fmla="*/ 344591 w 611460"/>
              <a:gd name="connsiteY20" fmla="*/ 609969 h 1423640"/>
              <a:gd name="connsiteX21" fmla="*/ 312841 w 611460"/>
              <a:gd name="connsiteY21" fmla="*/ 540119 h 1423640"/>
              <a:gd name="connsiteX22" fmla="*/ 303316 w 611460"/>
              <a:gd name="connsiteY22" fmla="*/ 467094 h 1423640"/>
              <a:gd name="connsiteX23" fmla="*/ 357291 w 611460"/>
              <a:gd name="connsiteY23" fmla="*/ 409945 h 1423640"/>
              <a:gd name="connsiteX24" fmla="*/ 385866 w 611460"/>
              <a:gd name="connsiteY24" fmla="*/ 394069 h 1423640"/>
              <a:gd name="connsiteX25" fmla="*/ 389041 w 611460"/>
              <a:gd name="connsiteY25" fmla="*/ 317869 h 1423640"/>
              <a:gd name="connsiteX26" fmla="*/ 436666 w 611460"/>
              <a:gd name="connsiteY26" fmla="*/ 257544 h 1423640"/>
              <a:gd name="connsiteX27" fmla="*/ 420791 w 611460"/>
              <a:gd name="connsiteY27" fmla="*/ 203569 h 1423640"/>
              <a:gd name="connsiteX28" fmla="*/ 484291 w 611460"/>
              <a:gd name="connsiteY28" fmla="*/ 130544 h 1423640"/>
              <a:gd name="connsiteX29" fmla="*/ 544616 w 611460"/>
              <a:gd name="connsiteY29" fmla="*/ 67044 h 1423640"/>
              <a:gd name="connsiteX30" fmla="*/ 554141 w 611460"/>
              <a:gd name="connsiteY30" fmla="*/ 369 h 1423640"/>
              <a:gd name="connsiteX31" fmla="*/ 468416 w 611460"/>
              <a:gd name="connsiteY31" fmla="*/ 41644 h 1423640"/>
              <a:gd name="connsiteX32" fmla="*/ 350941 w 611460"/>
              <a:gd name="connsiteY32" fmla="*/ 73394 h 1423640"/>
              <a:gd name="connsiteX33" fmla="*/ 300141 w 611460"/>
              <a:gd name="connsiteY33" fmla="*/ 114669 h 1423640"/>
              <a:gd name="connsiteX34" fmla="*/ 239816 w 611460"/>
              <a:gd name="connsiteY34" fmla="*/ 130544 h 1423640"/>
              <a:gd name="connsiteX35" fmla="*/ 166791 w 611460"/>
              <a:gd name="connsiteY35" fmla="*/ 194044 h 1423640"/>
              <a:gd name="connsiteX36" fmla="*/ 150916 w 611460"/>
              <a:gd name="connsiteY36" fmla="*/ 257544 h 1423640"/>
              <a:gd name="connsiteX37" fmla="*/ 147741 w 611460"/>
              <a:gd name="connsiteY37" fmla="*/ 267069 h 1423640"/>
              <a:gd name="connsiteX38" fmla="*/ 154091 w 611460"/>
              <a:gd name="connsiteY38" fmla="*/ 368669 h 1423640"/>
              <a:gd name="connsiteX39" fmla="*/ 157266 w 611460"/>
              <a:gd name="connsiteY39" fmla="*/ 384544 h 1423640"/>
              <a:gd name="connsiteX40" fmla="*/ 163616 w 611460"/>
              <a:gd name="connsiteY40" fmla="*/ 514719 h 1423640"/>
              <a:gd name="connsiteX41" fmla="*/ 166791 w 611460"/>
              <a:gd name="connsiteY41" fmla="*/ 536944 h 1423640"/>
              <a:gd name="connsiteX42" fmla="*/ 173141 w 611460"/>
              <a:gd name="connsiteY42" fmla="*/ 559169 h 1423640"/>
              <a:gd name="connsiteX43" fmla="*/ 179491 w 611460"/>
              <a:gd name="connsiteY43" fmla="*/ 584569 h 1423640"/>
              <a:gd name="connsiteX44" fmla="*/ 182666 w 611460"/>
              <a:gd name="connsiteY44" fmla="*/ 597269 h 1423640"/>
              <a:gd name="connsiteX45" fmla="*/ 179491 w 611460"/>
              <a:gd name="connsiteY45" fmla="*/ 644894 h 1423640"/>
              <a:gd name="connsiteX46" fmla="*/ 173141 w 611460"/>
              <a:gd name="connsiteY46" fmla="*/ 657594 h 1423640"/>
              <a:gd name="connsiteX47" fmla="*/ 138216 w 611460"/>
              <a:gd name="connsiteY47" fmla="*/ 743319 h 1423640"/>
              <a:gd name="connsiteX48" fmla="*/ 119166 w 611460"/>
              <a:gd name="connsiteY48" fmla="*/ 838569 h 1423640"/>
              <a:gd name="connsiteX49" fmla="*/ 100116 w 611460"/>
              <a:gd name="connsiteY49" fmla="*/ 933819 h 1423640"/>
              <a:gd name="connsiteX50" fmla="*/ 74714 w 611460"/>
              <a:gd name="connsiteY50" fmla="*/ 1022721 h 1423640"/>
              <a:gd name="connsiteX51" fmla="*/ 42966 w 611460"/>
              <a:gd name="connsiteY51" fmla="*/ 1121144 h 1423640"/>
              <a:gd name="connsiteX52" fmla="*/ 14391 w 611460"/>
              <a:gd name="connsiteY52" fmla="*/ 1206869 h 1423640"/>
              <a:gd name="connsiteX53" fmla="*/ 1689 w 611460"/>
              <a:gd name="connsiteY53" fmla="*/ 1340221 h 1423640"/>
              <a:gd name="connsiteX54" fmla="*/ 39791 w 611460"/>
              <a:gd name="connsiteY54" fmla="*/ 1416419 h 1423640"/>
              <a:gd name="connsiteX0" fmla="*/ 39791 w 611460"/>
              <a:gd name="connsiteY0" fmla="*/ 1416419 h 1423640"/>
              <a:gd name="connsiteX1" fmla="*/ 182666 w 611460"/>
              <a:gd name="connsiteY1" fmla="*/ 1378319 h 1423640"/>
              <a:gd name="connsiteX2" fmla="*/ 281091 w 611460"/>
              <a:gd name="connsiteY2" fmla="*/ 1352919 h 1423640"/>
              <a:gd name="connsiteX3" fmla="*/ 436666 w 611460"/>
              <a:gd name="connsiteY3" fmla="*/ 1324344 h 1423640"/>
              <a:gd name="connsiteX4" fmla="*/ 589066 w 611460"/>
              <a:gd name="connsiteY4" fmla="*/ 1286244 h 1423640"/>
              <a:gd name="connsiteX5" fmla="*/ 579541 w 611460"/>
              <a:gd name="connsiteY5" fmla="*/ 1251319 h 1423640"/>
              <a:gd name="connsiteX6" fmla="*/ 579541 w 611460"/>
              <a:gd name="connsiteY6" fmla="*/ 1203694 h 1423640"/>
              <a:gd name="connsiteX7" fmla="*/ 611291 w 611460"/>
              <a:gd name="connsiteY7" fmla="*/ 1181469 h 1423640"/>
              <a:gd name="connsiteX8" fmla="*/ 563666 w 611460"/>
              <a:gd name="connsiteY8" fmla="*/ 1146545 h 1423640"/>
              <a:gd name="connsiteX9" fmla="*/ 516041 w 611460"/>
              <a:gd name="connsiteY9" fmla="*/ 1137019 h 1423640"/>
              <a:gd name="connsiteX10" fmla="*/ 535091 w 611460"/>
              <a:gd name="connsiteY10" fmla="*/ 1063994 h 1423640"/>
              <a:gd name="connsiteX11" fmla="*/ 557316 w 611460"/>
              <a:gd name="connsiteY11" fmla="*/ 1000495 h 1423640"/>
              <a:gd name="connsiteX12" fmla="*/ 525566 w 611460"/>
              <a:gd name="connsiteY12" fmla="*/ 917945 h 1423640"/>
              <a:gd name="connsiteX13" fmla="*/ 531916 w 611460"/>
              <a:gd name="connsiteY13" fmla="*/ 883019 h 1423640"/>
              <a:gd name="connsiteX14" fmla="*/ 522391 w 611460"/>
              <a:gd name="connsiteY14" fmla="*/ 829044 h 1423640"/>
              <a:gd name="connsiteX15" fmla="*/ 484291 w 611460"/>
              <a:gd name="connsiteY15" fmla="*/ 813169 h 1423640"/>
              <a:gd name="connsiteX16" fmla="*/ 462066 w 611460"/>
              <a:gd name="connsiteY16" fmla="*/ 756019 h 1423640"/>
              <a:gd name="connsiteX17" fmla="*/ 477941 w 611460"/>
              <a:gd name="connsiteY17" fmla="*/ 705220 h 1423640"/>
              <a:gd name="connsiteX18" fmla="*/ 465241 w 611460"/>
              <a:gd name="connsiteY18" fmla="*/ 670294 h 1423640"/>
              <a:gd name="connsiteX19" fmla="*/ 376341 w 611460"/>
              <a:gd name="connsiteY19" fmla="*/ 644895 h 1423640"/>
              <a:gd name="connsiteX20" fmla="*/ 344591 w 611460"/>
              <a:gd name="connsiteY20" fmla="*/ 609969 h 1423640"/>
              <a:gd name="connsiteX21" fmla="*/ 312841 w 611460"/>
              <a:gd name="connsiteY21" fmla="*/ 540119 h 1423640"/>
              <a:gd name="connsiteX22" fmla="*/ 303316 w 611460"/>
              <a:gd name="connsiteY22" fmla="*/ 467094 h 1423640"/>
              <a:gd name="connsiteX23" fmla="*/ 357291 w 611460"/>
              <a:gd name="connsiteY23" fmla="*/ 409945 h 1423640"/>
              <a:gd name="connsiteX24" fmla="*/ 385866 w 611460"/>
              <a:gd name="connsiteY24" fmla="*/ 394069 h 1423640"/>
              <a:gd name="connsiteX25" fmla="*/ 389041 w 611460"/>
              <a:gd name="connsiteY25" fmla="*/ 317869 h 1423640"/>
              <a:gd name="connsiteX26" fmla="*/ 436666 w 611460"/>
              <a:gd name="connsiteY26" fmla="*/ 257544 h 1423640"/>
              <a:gd name="connsiteX27" fmla="*/ 420791 w 611460"/>
              <a:gd name="connsiteY27" fmla="*/ 203569 h 1423640"/>
              <a:gd name="connsiteX28" fmla="*/ 484291 w 611460"/>
              <a:gd name="connsiteY28" fmla="*/ 130544 h 1423640"/>
              <a:gd name="connsiteX29" fmla="*/ 544616 w 611460"/>
              <a:gd name="connsiteY29" fmla="*/ 67044 h 1423640"/>
              <a:gd name="connsiteX30" fmla="*/ 554141 w 611460"/>
              <a:gd name="connsiteY30" fmla="*/ 369 h 1423640"/>
              <a:gd name="connsiteX31" fmla="*/ 468416 w 611460"/>
              <a:gd name="connsiteY31" fmla="*/ 41644 h 1423640"/>
              <a:gd name="connsiteX32" fmla="*/ 350941 w 611460"/>
              <a:gd name="connsiteY32" fmla="*/ 73394 h 1423640"/>
              <a:gd name="connsiteX33" fmla="*/ 300141 w 611460"/>
              <a:gd name="connsiteY33" fmla="*/ 114669 h 1423640"/>
              <a:gd name="connsiteX34" fmla="*/ 239816 w 611460"/>
              <a:gd name="connsiteY34" fmla="*/ 130544 h 1423640"/>
              <a:gd name="connsiteX35" fmla="*/ 166791 w 611460"/>
              <a:gd name="connsiteY35" fmla="*/ 194044 h 1423640"/>
              <a:gd name="connsiteX36" fmla="*/ 150916 w 611460"/>
              <a:gd name="connsiteY36" fmla="*/ 257544 h 1423640"/>
              <a:gd name="connsiteX37" fmla="*/ 147741 w 611460"/>
              <a:gd name="connsiteY37" fmla="*/ 267069 h 1423640"/>
              <a:gd name="connsiteX38" fmla="*/ 154091 w 611460"/>
              <a:gd name="connsiteY38" fmla="*/ 368669 h 1423640"/>
              <a:gd name="connsiteX39" fmla="*/ 157266 w 611460"/>
              <a:gd name="connsiteY39" fmla="*/ 384544 h 1423640"/>
              <a:gd name="connsiteX40" fmla="*/ 163616 w 611460"/>
              <a:gd name="connsiteY40" fmla="*/ 514719 h 1423640"/>
              <a:gd name="connsiteX41" fmla="*/ 166791 w 611460"/>
              <a:gd name="connsiteY41" fmla="*/ 536944 h 1423640"/>
              <a:gd name="connsiteX42" fmla="*/ 173141 w 611460"/>
              <a:gd name="connsiteY42" fmla="*/ 559169 h 1423640"/>
              <a:gd name="connsiteX43" fmla="*/ 179491 w 611460"/>
              <a:gd name="connsiteY43" fmla="*/ 584569 h 1423640"/>
              <a:gd name="connsiteX44" fmla="*/ 182666 w 611460"/>
              <a:gd name="connsiteY44" fmla="*/ 597269 h 1423640"/>
              <a:gd name="connsiteX45" fmla="*/ 182664 w 611460"/>
              <a:gd name="connsiteY45" fmla="*/ 619496 h 1423640"/>
              <a:gd name="connsiteX46" fmla="*/ 179491 w 611460"/>
              <a:gd name="connsiteY46" fmla="*/ 644894 h 1423640"/>
              <a:gd name="connsiteX47" fmla="*/ 173141 w 611460"/>
              <a:gd name="connsiteY47" fmla="*/ 657594 h 1423640"/>
              <a:gd name="connsiteX48" fmla="*/ 138216 w 611460"/>
              <a:gd name="connsiteY48" fmla="*/ 743319 h 1423640"/>
              <a:gd name="connsiteX49" fmla="*/ 119166 w 611460"/>
              <a:gd name="connsiteY49" fmla="*/ 838569 h 1423640"/>
              <a:gd name="connsiteX50" fmla="*/ 100116 w 611460"/>
              <a:gd name="connsiteY50" fmla="*/ 933819 h 1423640"/>
              <a:gd name="connsiteX51" fmla="*/ 74714 w 611460"/>
              <a:gd name="connsiteY51" fmla="*/ 1022721 h 1423640"/>
              <a:gd name="connsiteX52" fmla="*/ 42966 w 611460"/>
              <a:gd name="connsiteY52" fmla="*/ 1121144 h 1423640"/>
              <a:gd name="connsiteX53" fmla="*/ 14391 w 611460"/>
              <a:gd name="connsiteY53" fmla="*/ 1206869 h 1423640"/>
              <a:gd name="connsiteX54" fmla="*/ 1689 w 611460"/>
              <a:gd name="connsiteY54" fmla="*/ 1340221 h 1423640"/>
              <a:gd name="connsiteX55" fmla="*/ 39791 w 611460"/>
              <a:gd name="connsiteY55" fmla="*/ 1416419 h 1423640"/>
              <a:gd name="connsiteX0" fmla="*/ 39791 w 611460"/>
              <a:gd name="connsiteY0" fmla="*/ 1416419 h 1423640"/>
              <a:gd name="connsiteX1" fmla="*/ 182666 w 611460"/>
              <a:gd name="connsiteY1" fmla="*/ 1378319 h 1423640"/>
              <a:gd name="connsiteX2" fmla="*/ 281091 w 611460"/>
              <a:gd name="connsiteY2" fmla="*/ 1352919 h 1423640"/>
              <a:gd name="connsiteX3" fmla="*/ 436666 w 611460"/>
              <a:gd name="connsiteY3" fmla="*/ 1324344 h 1423640"/>
              <a:gd name="connsiteX4" fmla="*/ 589066 w 611460"/>
              <a:gd name="connsiteY4" fmla="*/ 1286244 h 1423640"/>
              <a:gd name="connsiteX5" fmla="*/ 579541 w 611460"/>
              <a:gd name="connsiteY5" fmla="*/ 1251319 h 1423640"/>
              <a:gd name="connsiteX6" fmla="*/ 579541 w 611460"/>
              <a:gd name="connsiteY6" fmla="*/ 1203694 h 1423640"/>
              <a:gd name="connsiteX7" fmla="*/ 611291 w 611460"/>
              <a:gd name="connsiteY7" fmla="*/ 1181469 h 1423640"/>
              <a:gd name="connsiteX8" fmla="*/ 563666 w 611460"/>
              <a:gd name="connsiteY8" fmla="*/ 1146545 h 1423640"/>
              <a:gd name="connsiteX9" fmla="*/ 516041 w 611460"/>
              <a:gd name="connsiteY9" fmla="*/ 1137019 h 1423640"/>
              <a:gd name="connsiteX10" fmla="*/ 535091 w 611460"/>
              <a:gd name="connsiteY10" fmla="*/ 1063994 h 1423640"/>
              <a:gd name="connsiteX11" fmla="*/ 557316 w 611460"/>
              <a:gd name="connsiteY11" fmla="*/ 1000495 h 1423640"/>
              <a:gd name="connsiteX12" fmla="*/ 525566 w 611460"/>
              <a:gd name="connsiteY12" fmla="*/ 917945 h 1423640"/>
              <a:gd name="connsiteX13" fmla="*/ 531916 w 611460"/>
              <a:gd name="connsiteY13" fmla="*/ 883019 h 1423640"/>
              <a:gd name="connsiteX14" fmla="*/ 522391 w 611460"/>
              <a:gd name="connsiteY14" fmla="*/ 829044 h 1423640"/>
              <a:gd name="connsiteX15" fmla="*/ 484291 w 611460"/>
              <a:gd name="connsiteY15" fmla="*/ 813169 h 1423640"/>
              <a:gd name="connsiteX16" fmla="*/ 462066 w 611460"/>
              <a:gd name="connsiteY16" fmla="*/ 756019 h 1423640"/>
              <a:gd name="connsiteX17" fmla="*/ 477941 w 611460"/>
              <a:gd name="connsiteY17" fmla="*/ 705220 h 1423640"/>
              <a:gd name="connsiteX18" fmla="*/ 465241 w 611460"/>
              <a:gd name="connsiteY18" fmla="*/ 670294 h 1423640"/>
              <a:gd name="connsiteX19" fmla="*/ 376341 w 611460"/>
              <a:gd name="connsiteY19" fmla="*/ 644895 h 1423640"/>
              <a:gd name="connsiteX20" fmla="*/ 344591 w 611460"/>
              <a:gd name="connsiteY20" fmla="*/ 609969 h 1423640"/>
              <a:gd name="connsiteX21" fmla="*/ 312841 w 611460"/>
              <a:gd name="connsiteY21" fmla="*/ 540119 h 1423640"/>
              <a:gd name="connsiteX22" fmla="*/ 303316 w 611460"/>
              <a:gd name="connsiteY22" fmla="*/ 467094 h 1423640"/>
              <a:gd name="connsiteX23" fmla="*/ 357291 w 611460"/>
              <a:gd name="connsiteY23" fmla="*/ 409945 h 1423640"/>
              <a:gd name="connsiteX24" fmla="*/ 385866 w 611460"/>
              <a:gd name="connsiteY24" fmla="*/ 394069 h 1423640"/>
              <a:gd name="connsiteX25" fmla="*/ 389041 w 611460"/>
              <a:gd name="connsiteY25" fmla="*/ 317869 h 1423640"/>
              <a:gd name="connsiteX26" fmla="*/ 436666 w 611460"/>
              <a:gd name="connsiteY26" fmla="*/ 257544 h 1423640"/>
              <a:gd name="connsiteX27" fmla="*/ 420791 w 611460"/>
              <a:gd name="connsiteY27" fmla="*/ 203569 h 1423640"/>
              <a:gd name="connsiteX28" fmla="*/ 484291 w 611460"/>
              <a:gd name="connsiteY28" fmla="*/ 130544 h 1423640"/>
              <a:gd name="connsiteX29" fmla="*/ 544616 w 611460"/>
              <a:gd name="connsiteY29" fmla="*/ 67044 h 1423640"/>
              <a:gd name="connsiteX30" fmla="*/ 554141 w 611460"/>
              <a:gd name="connsiteY30" fmla="*/ 369 h 1423640"/>
              <a:gd name="connsiteX31" fmla="*/ 468416 w 611460"/>
              <a:gd name="connsiteY31" fmla="*/ 41644 h 1423640"/>
              <a:gd name="connsiteX32" fmla="*/ 350941 w 611460"/>
              <a:gd name="connsiteY32" fmla="*/ 73394 h 1423640"/>
              <a:gd name="connsiteX33" fmla="*/ 300141 w 611460"/>
              <a:gd name="connsiteY33" fmla="*/ 114669 h 1423640"/>
              <a:gd name="connsiteX34" fmla="*/ 239816 w 611460"/>
              <a:gd name="connsiteY34" fmla="*/ 130544 h 1423640"/>
              <a:gd name="connsiteX35" fmla="*/ 166791 w 611460"/>
              <a:gd name="connsiteY35" fmla="*/ 194044 h 1423640"/>
              <a:gd name="connsiteX36" fmla="*/ 150916 w 611460"/>
              <a:gd name="connsiteY36" fmla="*/ 257544 h 1423640"/>
              <a:gd name="connsiteX37" fmla="*/ 147741 w 611460"/>
              <a:gd name="connsiteY37" fmla="*/ 267069 h 1423640"/>
              <a:gd name="connsiteX38" fmla="*/ 154091 w 611460"/>
              <a:gd name="connsiteY38" fmla="*/ 368669 h 1423640"/>
              <a:gd name="connsiteX39" fmla="*/ 157266 w 611460"/>
              <a:gd name="connsiteY39" fmla="*/ 384544 h 1423640"/>
              <a:gd name="connsiteX40" fmla="*/ 163616 w 611460"/>
              <a:gd name="connsiteY40" fmla="*/ 514719 h 1423640"/>
              <a:gd name="connsiteX41" fmla="*/ 166791 w 611460"/>
              <a:gd name="connsiteY41" fmla="*/ 536944 h 1423640"/>
              <a:gd name="connsiteX42" fmla="*/ 173141 w 611460"/>
              <a:gd name="connsiteY42" fmla="*/ 559169 h 1423640"/>
              <a:gd name="connsiteX43" fmla="*/ 179491 w 611460"/>
              <a:gd name="connsiteY43" fmla="*/ 584569 h 1423640"/>
              <a:gd name="connsiteX44" fmla="*/ 182666 w 611460"/>
              <a:gd name="connsiteY44" fmla="*/ 597269 h 1423640"/>
              <a:gd name="connsiteX45" fmla="*/ 182664 w 611460"/>
              <a:gd name="connsiteY45" fmla="*/ 619496 h 1423640"/>
              <a:gd name="connsiteX46" fmla="*/ 179491 w 611460"/>
              <a:gd name="connsiteY46" fmla="*/ 644894 h 1423640"/>
              <a:gd name="connsiteX47" fmla="*/ 138216 w 611460"/>
              <a:gd name="connsiteY47" fmla="*/ 743319 h 1423640"/>
              <a:gd name="connsiteX48" fmla="*/ 119166 w 611460"/>
              <a:gd name="connsiteY48" fmla="*/ 838569 h 1423640"/>
              <a:gd name="connsiteX49" fmla="*/ 100116 w 611460"/>
              <a:gd name="connsiteY49" fmla="*/ 933819 h 1423640"/>
              <a:gd name="connsiteX50" fmla="*/ 74714 w 611460"/>
              <a:gd name="connsiteY50" fmla="*/ 1022721 h 1423640"/>
              <a:gd name="connsiteX51" fmla="*/ 42966 w 611460"/>
              <a:gd name="connsiteY51" fmla="*/ 1121144 h 1423640"/>
              <a:gd name="connsiteX52" fmla="*/ 14391 w 611460"/>
              <a:gd name="connsiteY52" fmla="*/ 1206869 h 1423640"/>
              <a:gd name="connsiteX53" fmla="*/ 1689 w 611460"/>
              <a:gd name="connsiteY53" fmla="*/ 1340221 h 1423640"/>
              <a:gd name="connsiteX54" fmla="*/ 39791 w 611460"/>
              <a:gd name="connsiteY54" fmla="*/ 1416419 h 1423640"/>
              <a:gd name="connsiteX0" fmla="*/ 39791 w 611460"/>
              <a:gd name="connsiteY0" fmla="*/ 1416419 h 1423640"/>
              <a:gd name="connsiteX1" fmla="*/ 182666 w 611460"/>
              <a:gd name="connsiteY1" fmla="*/ 1378319 h 1423640"/>
              <a:gd name="connsiteX2" fmla="*/ 281091 w 611460"/>
              <a:gd name="connsiteY2" fmla="*/ 1352919 h 1423640"/>
              <a:gd name="connsiteX3" fmla="*/ 436666 w 611460"/>
              <a:gd name="connsiteY3" fmla="*/ 1324344 h 1423640"/>
              <a:gd name="connsiteX4" fmla="*/ 589066 w 611460"/>
              <a:gd name="connsiteY4" fmla="*/ 1286244 h 1423640"/>
              <a:gd name="connsiteX5" fmla="*/ 579541 w 611460"/>
              <a:gd name="connsiteY5" fmla="*/ 1251319 h 1423640"/>
              <a:gd name="connsiteX6" fmla="*/ 579541 w 611460"/>
              <a:gd name="connsiteY6" fmla="*/ 1203694 h 1423640"/>
              <a:gd name="connsiteX7" fmla="*/ 611291 w 611460"/>
              <a:gd name="connsiteY7" fmla="*/ 1181469 h 1423640"/>
              <a:gd name="connsiteX8" fmla="*/ 563666 w 611460"/>
              <a:gd name="connsiteY8" fmla="*/ 1146545 h 1423640"/>
              <a:gd name="connsiteX9" fmla="*/ 516041 w 611460"/>
              <a:gd name="connsiteY9" fmla="*/ 1137019 h 1423640"/>
              <a:gd name="connsiteX10" fmla="*/ 535091 w 611460"/>
              <a:gd name="connsiteY10" fmla="*/ 1063994 h 1423640"/>
              <a:gd name="connsiteX11" fmla="*/ 557316 w 611460"/>
              <a:gd name="connsiteY11" fmla="*/ 1000495 h 1423640"/>
              <a:gd name="connsiteX12" fmla="*/ 525566 w 611460"/>
              <a:gd name="connsiteY12" fmla="*/ 917945 h 1423640"/>
              <a:gd name="connsiteX13" fmla="*/ 531916 w 611460"/>
              <a:gd name="connsiteY13" fmla="*/ 883019 h 1423640"/>
              <a:gd name="connsiteX14" fmla="*/ 522391 w 611460"/>
              <a:gd name="connsiteY14" fmla="*/ 829044 h 1423640"/>
              <a:gd name="connsiteX15" fmla="*/ 484291 w 611460"/>
              <a:gd name="connsiteY15" fmla="*/ 813169 h 1423640"/>
              <a:gd name="connsiteX16" fmla="*/ 462066 w 611460"/>
              <a:gd name="connsiteY16" fmla="*/ 756019 h 1423640"/>
              <a:gd name="connsiteX17" fmla="*/ 477941 w 611460"/>
              <a:gd name="connsiteY17" fmla="*/ 705220 h 1423640"/>
              <a:gd name="connsiteX18" fmla="*/ 465241 w 611460"/>
              <a:gd name="connsiteY18" fmla="*/ 670294 h 1423640"/>
              <a:gd name="connsiteX19" fmla="*/ 376341 w 611460"/>
              <a:gd name="connsiteY19" fmla="*/ 644895 h 1423640"/>
              <a:gd name="connsiteX20" fmla="*/ 344591 w 611460"/>
              <a:gd name="connsiteY20" fmla="*/ 609969 h 1423640"/>
              <a:gd name="connsiteX21" fmla="*/ 312841 w 611460"/>
              <a:gd name="connsiteY21" fmla="*/ 540119 h 1423640"/>
              <a:gd name="connsiteX22" fmla="*/ 303316 w 611460"/>
              <a:gd name="connsiteY22" fmla="*/ 467094 h 1423640"/>
              <a:gd name="connsiteX23" fmla="*/ 357291 w 611460"/>
              <a:gd name="connsiteY23" fmla="*/ 409945 h 1423640"/>
              <a:gd name="connsiteX24" fmla="*/ 385866 w 611460"/>
              <a:gd name="connsiteY24" fmla="*/ 394069 h 1423640"/>
              <a:gd name="connsiteX25" fmla="*/ 389041 w 611460"/>
              <a:gd name="connsiteY25" fmla="*/ 317869 h 1423640"/>
              <a:gd name="connsiteX26" fmla="*/ 436666 w 611460"/>
              <a:gd name="connsiteY26" fmla="*/ 257544 h 1423640"/>
              <a:gd name="connsiteX27" fmla="*/ 420791 w 611460"/>
              <a:gd name="connsiteY27" fmla="*/ 203569 h 1423640"/>
              <a:gd name="connsiteX28" fmla="*/ 484291 w 611460"/>
              <a:gd name="connsiteY28" fmla="*/ 130544 h 1423640"/>
              <a:gd name="connsiteX29" fmla="*/ 544616 w 611460"/>
              <a:gd name="connsiteY29" fmla="*/ 67044 h 1423640"/>
              <a:gd name="connsiteX30" fmla="*/ 554141 w 611460"/>
              <a:gd name="connsiteY30" fmla="*/ 369 h 1423640"/>
              <a:gd name="connsiteX31" fmla="*/ 468416 w 611460"/>
              <a:gd name="connsiteY31" fmla="*/ 41644 h 1423640"/>
              <a:gd name="connsiteX32" fmla="*/ 350941 w 611460"/>
              <a:gd name="connsiteY32" fmla="*/ 73394 h 1423640"/>
              <a:gd name="connsiteX33" fmla="*/ 300141 w 611460"/>
              <a:gd name="connsiteY33" fmla="*/ 114669 h 1423640"/>
              <a:gd name="connsiteX34" fmla="*/ 239816 w 611460"/>
              <a:gd name="connsiteY34" fmla="*/ 130544 h 1423640"/>
              <a:gd name="connsiteX35" fmla="*/ 166791 w 611460"/>
              <a:gd name="connsiteY35" fmla="*/ 194044 h 1423640"/>
              <a:gd name="connsiteX36" fmla="*/ 150916 w 611460"/>
              <a:gd name="connsiteY36" fmla="*/ 257544 h 1423640"/>
              <a:gd name="connsiteX37" fmla="*/ 147741 w 611460"/>
              <a:gd name="connsiteY37" fmla="*/ 267069 h 1423640"/>
              <a:gd name="connsiteX38" fmla="*/ 154091 w 611460"/>
              <a:gd name="connsiteY38" fmla="*/ 368669 h 1423640"/>
              <a:gd name="connsiteX39" fmla="*/ 157266 w 611460"/>
              <a:gd name="connsiteY39" fmla="*/ 384544 h 1423640"/>
              <a:gd name="connsiteX40" fmla="*/ 163616 w 611460"/>
              <a:gd name="connsiteY40" fmla="*/ 514719 h 1423640"/>
              <a:gd name="connsiteX41" fmla="*/ 166791 w 611460"/>
              <a:gd name="connsiteY41" fmla="*/ 536944 h 1423640"/>
              <a:gd name="connsiteX42" fmla="*/ 173141 w 611460"/>
              <a:gd name="connsiteY42" fmla="*/ 559169 h 1423640"/>
              <a:gd name="connsiteX43" fmla="*/ 179491 w 611460"/>
              <a:gd name="connsiteY43" fmla="*/ 584569 h 1423640"/>
              <a:gd name="connsiteX44" fmla="*/ 182666 w 611460"/>
              <a:gd name="connsiteY44" fmla="*/ 597269 h 1423640"/>
              <a:gd name="connsiteX45" fmla="*/ 179491 w 611460"/>
              <a:gd name="connsiteY45" fmla="*/ 644894 h 1423640"/>
              <a:gd name="connsiteX46" fmla="*/ 138216 w 611460"/>
              <a:gd name="connsiteY46" fmla="*/ 743319 h 1423640"/>
              <a:gd name="connsiteX47" fmla="*/ 119166 w 611460"/>
              <a:gd name="connsiteY47" fmla="*/ 838569 h 1423640"/>
              <a:gd name="connsiteX48" fmla="*/ 100116 w 611460"/>
              <a:gd name="connsiteY48" fmla="*/ 933819 h 1423640"/>
              <a:gd name="connsiteX49" fmla="*/ 74714 w 611460"/>
              <a:gd name="connsiteY49" fmla="*/ 1022721 h 1423640"/>
              <a:gd name="connsiteX50" fmla="*/ 42966 w 611460"/>
              <a:gd name="connsiteY50" fmla="*/ 1121144 h 1423640"/>
              <a:gd name="connsiteX51" fmla="*/ 14391 w 611460"/>
              <a:gd name="connsiteY51" fmla="*/ 1206869 h 1423640"/>
              <a:gd name="connsiteX52" fmla="*/ 1689 w 611460"/>
              <a:gd name="connsiteY52" fmla="*/ 1340221 h 1423640"/>
              <a:gd name="connsiteX53" fmla="*/ 39791 w 611460"/>
              <a:gd name="connsiteY53" fmla="*/ 1416419 h 1423640"/>
              <a:gd name="connsiteX0" fmla="*/ 39791 w 611460"/>
              <a:gd name="connsiteY0" fmla="*/ 1416419 h 1423640"/>
              <a:gd name="connsiteX1" fmla="*/ 182666 w 611460"/>
              <a:gd name="connsiteY1" fmla="*/ 1378319 h 1423640"/>
              <a:gd name="connsiteX2" fmla="*/ 281091 w 611460"/>
              <a:gd name="connsiteY2" fmla="*/ 1352919 h 1423640"/>
              <a:gd name="connsiteX3" fmla="*/ 436666 w 611460"/>
              <a:gd name="connsiteY3" fmla="*/ 1324344 h 1423640"/>
              <a:gd name="connsiteX4" fmla="*/ 589066 w 611460"/>
              <a:gd name="connsiteY4" fmla="*/ 1286244 h 1423640"/>
              <a:gd name="connsiteX5" fmla="*/ 579541 w 611460"/>
              <a:gd name="connsiteY5" fmla="*/ 1251319 h 1423640"/>
              <a:gd name="connsiteX6" fmla="*/ 579541 w 611460"/>
              <a:gd name="connsiteY6" fmla="*/ 1203694 h 1423640"/>
              <a:gd name="connsiteX7" fmla="*/ 611291 w 611460"/>
              <a:gd name="connsiteY7" fmla="*/ 1181469 h 1423640"/>
              <a:gd name="connsiteX8" fmla="*/ 563666 w 611460"/>
              <a:gd name="connsiteY8" fmla="*/ 1146545 h 1423640"/>
              <a:gd name="connsiteX9" fmla="*/ 516041 w 611460"/>
              <a:gd name="connsiteY9" fmla="*/ 1137019 h 1423640"/>
              <a:gd name="connsiteX10" fmla="*/ 535091 w 611460"/>
              <a:gd name="connsiteY10" fmla="*/ 1063994 h 1423640"/>
              <a:gd name="connsiteX11" fmla="*/ 557316 w 611460"/>
              <a:gd name="connsiteY11" fmla="*/ 1000495 h 1423640"/>
              <a:gd name="connsiteX12" fmla="*/ 525566 w 611460"/>
              <a:gd name="connsiteY12" fmla="*/ 917945 h 1423640"/>
              <a:gd name="connsiteX13" fmla="*/ 531916 w 611460"/>
              <a:gd name="connsiteY13" fmla="*/ 883019 h 1423640"/>
              <a:gd name="connsiteX14" fmla="*/ 522391 w 611460"/>
              <a:gd name="connsiteY14" fmla="*/ 829044 h 1423640"/>
              <a:gd name="connsiteX15" fmla="*/ 484291 w 611460"/>
              <a:gd name="connsiteY15" fmla="*/ 813169 h 1423640"/>
              <a:gd name="connsiteX16" fmla="*/ 462066 w 611460"/>
              <a:gd name="connsiteY16" fmla="*/ 756019 h 1423640"/>
              <a:gd name="connsiteX17" fmla="*/ 477941 w 611460"/>
              <a:gd name="connsiteY17" fmla="*/ 705220 h 1423640"/>
              <a:gd name="connsiteX18" fmla="*/ 465241 w 611460"/>
              <a:gd name="connsiteY18" fmla="*/ 670294 h 1423640"/>
              <a:gd name="connsiteX19" fmla="*/ 376341 w 611460"/>
              <a:gd name="connsiteY19" fmla="*/ 644895 h 1423640"/>
              <a:gd name="connsiteX20" fmla="*/ 344591 w 611460"/>
              <a:gd name="connsiteY20" fmla="*/ 609969 h 1423640"/>
              <a:gd name="connsiteX21" fmla="*/ 312841 w 611460"/>
              <a:gd name="connsiteY21" fmla="*/ 540119 h 1423640"/>
              <a:gd name="connsiteX22" fmla="*/ 303316 w 611460"/>
              <a:gd name="connsiteY22" fmla="*/ 467094 h 1423640"/>
              <a:gd name="connsiteX23" fmla="*/ 357291 w 611460"/>
              <a:gd name="connsiteY23" fmla="*/ 409945 h 1423640"/>
              <a:gd name="connsiteX24" fmla="*/ 385866 w 611460"/>
              <a:gd name="connsiteY24" fmla="*/ 394069 h 1423640"/>
              <a:gd name="connsiteX25" fmla="*/ 389041 w 611460"/>
              <a:gd name="connsiteY25" fmla="*/ 317869 h 1423640"/>
              <a:gd name="connsiteX26" fmla="*/ 436666 w 611460"/>
              <a:gd name="connsiteY26" fmla="*/ 257544 h 1423640"/>
              <a:gd name="connsiteX27" fmla="*/ 420791 w 611460"/>
              <a:gd name="connsiteY27" fmla="*/ 203569 h 1423640"/>
              <a:gd name="connsiteX28" fmla="*/ 484291 w 611460"/>
              <a:gd name="connsiteY28" fmla="*/ 130544 h 1423640"/>
              <a:gd name="connsiteX29" fmla="*/ 544616 w 611460"/>
              <a:gd name="connsiteY29" fmla="*/ 67044 h 1423640"/>
              <a:gd name="connsiteX30" fmla="*/ 554141 w 611460"/>
              <a:gd name="connsiteY30" fmla="*/ 369 h 1423640"/>
              <a:gd name="connsiteX31" fmla="*/ 468416 w 611460"/>
              <a:gd name="connsiteY31" fmla="*/ 41644 h 1423640"/>
              <a:gd name="connsiteX32" fmla="*/ 350941 w 611460"/>
              <a:gd name="connsiteY32" fmla="*/ 73394 h 1423640"/>
              <a:gd name="connsiteX33" fmla="*/ 300141 w 611460"/>
              <a:gd name="connsiteY33" fmla="*/ 114669 h 1423640"/>
              <a:gd name="connsiteX34" fmla="*/ 239816 w 611460"/>
              <a:gd name="connsiteY34" fmla="*/ 130544 h 1423640"/>
              <a:gd name="connsiteX35" fmla="*/ 166791 w 611460"/>
              <a:gd name="connsiteY35" fmla="*/ 194044 h 1423640"/>
              <a:gd name="connsiteX36" fmla="*/ 150916 w 611460"/>
              <a:gd name="connsiteY36" fmla="*/ 257544 h 1423640"/>
              <a:gd name="connsiteX37" fmla="*/ 147741 w 611460"/>
              <a:gd name="connsiteY37" fmla="*/ 267069 h 1423640"/>
              <a:gd name="connsiteX38" fmla="*/ 154091 w 611460"/>
              <a:gd name="connsiteY38" fmla="*/ 368669 h 1423640"/>
              <a:gd name="connsiteX39" fmla="*/ 157266 w 611460"/>
              <a:gd name="connsiteY39" fmla="*/ 384544 h 1423640"/>
              <a:gd name="connsiteX40" fmla="*/ 163616 w 611460"/>
              <a:gd name="connsiteY40" fmla="*/ 514719 h 1423640"/>
              <a:gd name="connsiteX41" fmla="*/ 166791 w 611460"/>
              <a:gd name="connsiteY41" fmla="*/ 536944 h 1423640"/>
              <a:gd name="connsiteX42" fmla="*/ 173141 w 611460"/>
              <a:gd name="connsiteY42" fmla="*/ 559169 h 1423640"/>
              <a:gd name="connsiteX43" fmla="*/ 179491 w 611460"/>
              <a:gd name="connsiteY43" fmla="*/ 584569 h 1423640"/>
              <a:gd name="connsiteX44" fmla="*/ 179491 w 611460"/>
              <a:gd name="connsiteY44" fmla="*/ 644894 h 1423640"/>
              <a:gd name="connsiteX45" fmla="*/ 138216 w 611460"/>
              <a:gd name="connsiteY45" fmla="*/ 743319 h 1423640"/>
              <a:gd name="connsiteX46" fmla="*/ 119166 w 611460"/>
              <a:gd name="connsiteY46" fmla="*/ 838569 h 1423640"/>
              <a:gd name="connsiteX47" fmla="*/ 100116 w 611460"/>
              <a:gd name="connsiteY47" fmla="*/ 933819 h 1423640"/>
              <a:gd name="connsiteX48" fmla="*/ 74714 w 611460"/>
              <a:gd name="connsiteY48" fmla="*/ 1022721 h 1423640"/>
              <a:gd name="connsiteX49" fmla="*/ 42966 w 611460"/>
              <a:gd name="connsiteY49" fmla="*/ 1121144 h 1423640"/>
              <a:gd name="connsiteX50" fmla="*/ 14391 w 611460"/>
              <a:gd name="connsiteY50" fmla="*/ 1206869 h 1423640"/>
              <a:gd name="connsiteX51" fmla="*/ 1689 w 611460"/>
              <a:gd name="connsiteY51" fmla="*/ 1340221 h 1423640"/>
              <a:gd name="connsiteX52" fmla="*/ 39791 w 611460"/>
              <a:gd name="connsiteY52" fmla="*/ 1416419 h 1423640"/>
              <a:gd name="connsiteX0" fmla="*/ 39791 w 611460"/>
              <a:gd name="connsiteY0" fmla="*/ 1416419 h 1423640"/>
              <a:gd name="connsiteX1" fmla="*/ 182666 w 611460"/>
              <a:gd name="connsiteY1" fmla="*/ 1378319 h 1423640"/>
              <a:gd name="connsiteX2" fmla="*/ 281091 w 611460"/>
              <a:gd name="connsiteY2" fmla="*/ 1352919 h 1423640"/>
              <a:gd name="connsiteX3" fmla="*/ 436666 w 611460"/>
              <a:gd name="connsiteY3" fmla="*/ 1324344 h 1423640"/>
              <a:gd name="connsiteX4" fmla="*/ 589066 w 611460"/>
              <a:gd name="connsiteY4" fmla="*/ 1286244 h 1423640"/>
              <a:gd name="connsiteX5" fmla="*/ 579541 w 611460"/>
              <a:gd name="connsiteY5" fmla="*/ 1251319 h 1423640"/>
              <a:gd name="connsiteX6" fmla="*/ 579541 w 611460"/>
              <a:gd name="connsiteY6" fmla="*/ 1203694 h 1423640"/>
              <a:gd name="connsiteX7" fmla="*/ 611291 w 611460"/>
              <a:gd name="connsiteY7" fmla="*/ 1181469 h 1423640"/>
              <a:gd name="connsiteX8" fmla="*/ 563666 w 611460"/>
              <a:gd name="connsiteY8" fmla="*/ 1146545 h 1423640"/>
              <a:gd name="connsiteX9" fmla="*/ 516041 w 611460"/>
              <a:gd name="connsiteY9" fmla="*/ 1137019 h 1423640"/>
              <a:gd name="connsiteX10" fmla="*/ 535091 w 611460"/>
              <a:gd name="connsiteY10" fmla="*/ 1063994 h 1423640"/>
              <a:gd name="connsiteX11" fmla="*/ 557316 w 611460"/>
              <a:gd name="connsiteY11" fmla="*/ 1000495 h 1423640"/>
              <a:gd name="connsiteX12" fmla="*/ 525566 w 611460"/>
              <a:gd name="connsiteY12" fmla="*/ 917945 h 1423640"/>
              <a:gd name="connsiteX13" fmla="*/ 531916 w 611460"/>
              <a:gd name="connsiteY13" fmla="*/ 883019 h 1423640"/>
              <a:gd name="connsiteX14" fmla="*/ 522391 w 611460"/>
              <a:gd name="connsiteY14" fmla="*/ 829044 h 1423640"/>
              <a:gd name="connsiteX15" fmla="*/ 484291 w 611460"/>
              <a:gd name="connsiteY15" fmla="*/ 813169 h 1423640"/>
              <a:gd name="connsiteX16" fmla="*/ 462066 w 611460"/>
              <a:gd name="connsiteY16" fmla="*/ 756019 h 1423640"/>
              <a:gd name="connsiteX17" fmla="*/ 477941 w 611460"/>
              <a:gd name="connsiteY17" fmla="*/ 705220 h 1423640"/>
              <a:gd name="connsiteX18" fmla="*/ 465241 w 611460"/>
              <a:gd name="connsiteY18" fmla="*/ 670294 h 1423640"/>
              <a:gd name="connsiteX19" fmla="*/ 376341 w 611460"/>
              <a:gd name="connsiteY19" fmla="*/ 644895 h 1423640"/>
              <a:gd name="connsiteX20" fmla="*/ 344591 w 611460"/>
              <a:gd name="connsiteY20" fmla="*/ 609969 h 1423640"/>
              <a:gd name="connsiteX21" fmla="*/ 312841 w 611460"/>
              <a:gd name="connsiteY21" fmla="*/ 540119 h 1423640"/>
              <a:gd name="connsiteX22" fmla="*/ 303316 w 611460"/>
              <a:gd name="connsiteY22" fmla="*/ 467094 h 1423640"/>
              <a:gd name="connsiteX23" fmla="*/ 357291 w 611460"/>
              <a:gd name="connsiteY23" fmla="*/ 409945 h 1423640"/>
              <a:gd name="connsiteX24" fmla="*/ 385866 w 611460"/>
              <a:gd name="connsiteY24" fmla="*/ 394069 h 1423640"/>
              <a:gd name="connsiteX25" fmla="*/ 389041 w 611460"/>
              <a:gd name="connsiteY25" fmla="*/ 317869 h 1423640"/>
              <a:gd name="connsiteX26" fmla="*/ 436666 w 611460"/>
              <a:gd name="connsiteY26" fmla="*/ 257544 h 1423640"/>
              <a:gd name="connsiteX27" fmla="*/ 420791 w 611460"/>
              <a:gd name="connsiteY27" fmla="*/ 203569 h 1423640"/>
              <a:gd name="connsiteX28" fmla="*/ 484291 w 611460"/>
              <a:gd name="connsiteY28" fmla="*/ 130544 h 1423640"/>
              <a:gd name="connsiteX29" fmla="*/ 544616 w 611460"/>
              <a:gd name="connsiteY29" fmla="*/ 67044 h 1423640"/>
              <a:gd name="connsiteX30" fmla="*/ 554141 w 611460"/>
              <a:gd name="connsiteY30" fmla="*/ 369 h 1423640"/>
              <a:gd name="connsiteX31" fmla="*/ 468416 w 611460"/>
              <a:gd name="connsiteY31" fmla="*/ 41644 h 1423640"/>
              <a:gd name="connsiteX32" fmla="*/ 350941 w 611460"/>
              <a:gd name="connsiteY32" fmla="*/ 73394 h 1423640"/>
              <a:gd name="connsiteX33" fmla="*/ 300141 w 611460"/>
              <a:gd name="connsiteY33" fmla="*/ 114669 h 1423640"/>
              <a:gd name="connsiteX34" fmla="*/ 239816 w 611460"/>
              <a:gd name="connsiteY34" fmla="*/ 130544 h 1423640"/>
              <a:gd name="connsiteX35" fmla="*/ 166791 w 611460"/>
              <a:gd name="connsiteY35" fmla="*/ 194044 h 1423640"/>
              <a:gd name="connsiteX36" fmla="*/ 150916 w 611460"/>
              <a:gd name="connsiteY36" fmla="*/ 257544 h 1423640"/>
              <a:gd name="connsiteX37" fmla="*/ 147741 w 611460"/>
              <a:gd name="connsiteY37" fmla="*/ 267069 h 1423640"/>
              <a:gd name="connsiteX38" fmla="*/ 154091 w 611460"/>
              <a:gd name="connsiteY38" fmla="*/ 368669 h 1423640"/>
              <a:gd name="connsiteX39" fmla="*/ 157266 w 611460"/>
              <a:gd name="connsiteY39" fmla="*/ 384544 h 1423640"/>
              <a:gd name="connsiteX40" fmla="*/ 163616 w 611460"/>
              <a:gd name="connsiteY40" fmla="*/ 514719 h 1423640"/>
              <a:gd name="connsiteX41" fmla="*/ 166791 w 611460"/>
              <a:gd name="connsiteY41" fmla="*/ 536944 h 1423640"/>
              <a:gd name="connsiteX42" fmla="*/ 173141 w 611460"/>
              <a:gd name="connsiteY42" fmla="*/ 559169 h 1423640"/>
              <a:gd name="connsiteX43" fmla="*/ 179491 w 611460"/>
              <a:gd name="connsiteY43" fmla="*/ 644894 h 1423640"/>
              <a:gd name="connsiteX44" fmla="*/ 138216 w 611460"/>
              <a:gd name="connsiteY44" fmla="*/ 743319 h 1423640"/>
              <a:gd name="connsiteX45" fmla="*/ 119166 w 611460"/>
              <a:gd name="connsiteY45" fmla="*/ 838569 h 1423640"/>
              <a:gd name="connsiteX46" fmla="*/ 100116 w 611460"/>
              <a:gd name="connsiteY46" fmla="*/ 933819 h 1423640"/>
              <a:gd name="connsiteX47" fmla="*/ 74714 w 611460"/>
              <a:gd name="connsiteY47" fmla="*/ 1022721 h 1423640"/>
              <a:gd name="connsiteX48" fmla="*/ 42966 w 611460"/>
              <a:gd name="connsiteY48" fmla="*/ 1121144 h 1423640"/>
              <a:gd name="connsiteX49" fmla="*/ 14391 w 611460"/>
              <a:gd name="connsiteY49" fmla="*/ 1206869 h 1423640"/>
              <a:gd name="connsiteX50" fmla="*/ 1689 w 611460"/>
              <a:gd name="connsiteY50" fmla="*/ 1340221 h 1423640"/>
              <a:gd name="connsiteX51" fmla="*/ 39791 w 611460"/>
              <a:gd name="connsiteY51" fmla="*/ 1416419 h 1423640"/>
              <a:gd name="connsiteX0" fmla="*/ 39791 w 611460"/>
              <a:gd name="connsiteY0" fmla="*/ 1416419 h 1423640"/>
              <a:gd name="connsiteX1" fmla="*/ 182666 w 611460"/>
              <a:gd name="connsiteY1" fmla="*/ 1378319 h 1423640"/>
              <a:gd name="connsiteX2" fmla="*/ 281091 w 611460"/>
              <a:gd name="connsiteY2" fmla="*/ 1352919 h 1423640"/>
              <a:gd name="connsiteX3" fmla="*/ 436666 w 611460"/>
              <a:gd name="connsiteY3" fmla="*/ 1324344 h 1423640"/>
              <a:gd name="connsiteX4" fmla="*/ 589066 w 611460"/>
              <a:gd name="connsiteY4" fmla="*/ 1286244 h 1423640"/>
              <a:gd name="connsiteX5" fmla="*/ 579541 w 611460"/>
              <a:gd name="connsiteY5" fmla="*/ 1251319 h 1423640"/>
              <a:gd name="connsiteX6" fmla="*/ 579541 w 611460"/>
              <a:gd name="connsiteY6" fmla="*/ 1203694 h 1423640"/>
              <a:gd name="connsiteX7" fmla="*/ 611291 w 611460"/>
              <a:gd name="connsiteY7" fmla="*/ 1181469 h 1423640"/>
              <a:gd name="connsiteX8" fmla="*/ 563666 w 611460"/>
              <a:gd name="connsiteY8" fmla="*/ 1146545 h 1423640"/>
              <a:gd name="connsiteX9" fmla="*/ 516041 w 611460"/>
              <a:gd name="connsiteY9" fmla="*/ 1137019 h 1423640"/>
              <a:gd name="connsiteX10" fmla="*/ 535091 w 611460"/>
              <a:gd name="connsiteY10" fmla="*/ 1063994 h 1423640"/>
              <a:gd name="connsiteX11" fmla="*/ 557316 w 611460"/>
              <a:gd name="connsiteY11" fmla="*/ 1000495 h 1423640"/>
              <a:gd name="connsiteX12" fmla="*/ 525566 w 611460"/>
              <a:gd name="connsiteY12" fmla="*/ 917945 h 1423640"/>
              <a:gd name="connsiteX13" fmla="*/ 531916 w 611460"/>
              <a:gd name="connsiteY13" fmla="*/ 883019 h 1423640"/>
              <a:gd name="connsiteX14" fmla="*/ 522391 w 611460"/>
              <a:gd name="connsiteY14" fmla="*/ 829044 h 1423640"/>
              <a:gd name="connsiteX15" fmla="*/ 484291 w 611460"/>
              <a:gd name="connsiteY15" fmla="*/ 813169 h 1423640"/>
              <a:gd name="connsiteX16" fmla="*/ 462066 w 611460"/>
              <a:gd name="connsiteY16" fmla="*/ 756019 h 1423640"/>
              <a:gd name="connsiteX17" fmla="*/ 477941 w 611460"/>
              <a:gd name="connsiteY17" fmla="*/ 705220 h 1423640"/>
              <a:gd name="connsiteX18" fmla="*/ 465241 w 611460"/>
              <a:gd name="connsiteY18" fmla="*/ 670294 h 1423640"/>
              <a:gd name="connsiteX19" fmla="*/ 376341 w 611460"/>
              <a:gd name="connsiteY19" fmla="*/ 644895 h 1423640"/>
              <a:gd name="connsiteX20" fmla="*/ 344591 w 611460"/>
              <a:gd name="connsiteY20" fmla="*/ 609969 h 1423640"/>
              <a:gd name="connsiteX21" fmla="*/ 312841 w 611460"/>
              <a:gd name="connsiteY21" fmla="*/ 540119 h 1423640"/>
              <a:gd name="connsiteX22" fmla="*/ 303316 w 611460"/>
              <a:gd name="connsiteY22" fmla="*/ 467094 h 1423640"/>
              <a:gd name="connsiteX23" fmla="*/ 357291 w 611460"/>
              <a:gd name="connsiteY23" fmla="*/ 409945 h 1423640"/>
              <a:gd name="connsiteX24" fmla="*/ 385866 w 611460"/>
              <a:gd name="connsiteY24" fmla="*/ 394069 h 1423640"/>
              <a:gd name="connsiteX25" fmla="*/ 389041 w 611460"/>
              <a:gd name="connsiteY25" fmla="*/ 317869 h 1423640"/>
              <a:gd name="connsiteX26" fmla="*/ 436666 w 611460"/>
              <a:gd name="connsiteY26" fmla="*/ 257544 h 1423640"/>
              <a:gd name="connsiteX27" fmla="*/ 420791 w 611460"/>
              <a:gd name="connsiteY27" fmla="*/ 203569 h 1423640"/>
              <a:gd name="connsiteX28" fmla="*/ 484291 w 611460"/>
              <a:gd name="connsiteY28" fmla="*/ 130544 h 1423640"/>
              <a:gd name="connsiteX29" fmla="*/ 544616 w 611460"/>
              <a:gd name="connsiteY29" fmla="*/ 67044 h 1423640"/>
              <a:gd name="connsiteX30" fmla="*/ 554141 w 611460"/>
              <a:gd name="connsiteY30" fmla="*/ 369 h 1423640"/>
              <a:gd name="connsiteX31" fmla="*/ 468416 w 611460"/>
              <a:gd name="connsiteY31" fmla="*/ 41644 h 1423640"/>
              <a:gd name="connsiteX32" fmla="*/ 350941 w 611460"/>
              <a:gd name="connsiteY32" fmla="*/ 73394 h 1423640"/>
              <a:gd name="connsiteX33" fmla="*/ 300141 w 611460"/>
              <a:gd name="connsiteY33" fmla="*/ 114669 h 1423640"/>
              <a:gd name="connsiteX34" fmla="*/ 239816 w 611460"/>
              <a:gd name="connsiteY34" fmla="*/ 130544 h 1423640"/>
              <a:gd name="connsiteX35" fmla="*/ 166791 w 611460"/>
              <a:gd name="connsiteY35" fmla="*/ 194044 h 1423640"/>
              <a:gd name="connsiteX36" fmla="*/ 150916 w 611460"/>
              <a:gd name="connsiteY36" fmla="*/ 257544 h 1423640"/>
              <a:gd name="connsiteX37" fmla="*/ 147741 w 611460"/>
              <a:gd name="connsiteY37" fmla="*/ 267069 h 1423640"/>
              <a:gd name="connsiteX38" fmla="*/ 154091 w 611460"/>
              <a:gd name="connsiteY38" fmla="*/ 368669 h 1423640"/>
              <a:gd name="connsiteX39" fmla="*/ 157266 w 611460"/>
              <a:gd name="connsiteY39" fmla="*/ 384544 h 1423640"/>
              <a:gd name="connsiteX40" fmla="*/ 163616 w 611460"/>
              <a:gd name="connsiteY40" fmla="*/ 514719 h 1423640"/>
              <a:gd name="connsiteX41" fmla="*/ 166791 w 611460"/>
              <a:gd name="connsiteY41" fmla="*/ 536944 h 1423640"/>
              <a:gd name="connsiteX42" fmla="*/ 173141 w 611460"/>
              <a:gd name="connsiteY42" fmla="*/ 559169 h 1423640"/>
              <a:gd name="connsiteX43" fmla="*/ 166791 w 611460"/>
              <a:gd name="connsiteY43" fmla="*/ 635369 h 1423640"/>
              <a:gd name="connsiteX44" fmla="*/ 138216 w 611460"/>
              <a:gd name="connsiteY44" fmla="*/ 743319 h 1423640"/>
              <a:gd name="connsiteX45" fmla="*/ 119166 w 611460"/>
              <a:gd name="connsiteY45" fmla="*/ 838569 h 1423640"/>
              <a:gd name="connsiteX46" fmla="*/ 100116 w 611460"/>
              <a:gd name="connsiteY46" fmla="*/ 933819 h 1423640"/>
              <a:gd name="connsiteX47" fmla="*/ 74714 w 611460"/>
              <a:gd name="connsiteY47" fmla="*/ 1022721 h 1423640"/>
              <a:gd name="connsiteX48" fmla="*/ 42966 w 611460"/>
              <a:gd name="connsiteY48" fmla="*/ 1121144 h 1423640"/>
              <a:gd name="connsiteX49" fmla="*/ 14391 w 611460"/>
              <a:gd name="connsiteY49" fmla="*/ 1206869 h 1423640"/>
              <a:gd name="connsiteX50" fmla="*/ 1689 w 611460"/>
              <a:gd name="connsiteY50" fmla="*/ 1340221 h 1423640"/>
              <a:gd name="connsiteX51" fmla="*/ 39791 w 611460"/>
              <a:gd name="connsiteY51" fmla="*/ 1416419 h 1423640"/>
              <a:gd name="connsiteX0" fmla="*/ 39791 w 611460"/>
              <a:gd name="connsiteY0" fmla="*/ 1416419 h 1423640"/>
              <a:gd name="connsiteX1" fmla="*/ 182666 w 611460"/>
              <a:gd name="connsiteY1" fmla="*/ 1378319 h 1423640"/>
              <a:gd name="connsiteX2" fmla="*/ 281091 w 611460"/>
              <a:gd name="connsiteY2" fmla="*/ 1352919 h 1423640"/>
              <a:gd name="connsiteX3" fmla="*/ 436666 w 611460"/>
              <a:gd name="connsiteY3" fmla="*/ 1324344 h 1423640"/>
              <a:gd name="connsiteX4" fmla="*/ 589066 w 611460"/>
              <a:gd name="connsiteY4" fmla="*/ 1286244 h 1423640"/>
              <a:gd name="connsiteX5" fmla="*/ 579541 w 611460"/>
              <a:gd name="connsiteY5" fmla="*/ 1251319 h 1423640"/>
              <a:gd name="connsiteX6" fmla="*/ 579541 w 611460"/>
              <a:gd name="connsiteY6" fmla="*/ 1203694 h 1423640"/>
              <a:gd name="connsiteX7" fmla="*/ 611291 w 611460"/>
              <a:gd name="connsiteY7" fmla="*/ 1181469 h 1423640"/>
              <a:gd name="connsiteX8" fmla="*/ 563666 w 611460"/>
              <a:gd name="connsiteY8" fmla="*/ 1146545 h 1423640"/>
              <a:gd name="connsiteX9" fmla="*/ 516041 w 611460"/>
              <a:gd name="connsiteY9" fmla="*/ 1137019 h 1423640"/>
              <a:gd name="connsiteX10" fmla="*/ 535091 w 611460"/>
              <a:gd name="connsiteY10" fmla="*/ 1063994 h 1423640"/>
              <a:gd name="connsiteX11" fmla="*/ 557316 w 611460"/>
              <a:gd name="connsiteY11" fmla="*/ 1000495 h 1423640"/>
              <a:gd name="connsiteX12" fmla="*/ 525566 w 611460"/>
              <a:gd name="connsiteY12" fmla="*/ 917945 h 1423640"/>
              <a:gd name="connsiteX13" fmla="*/ 531916 w 611460"/>
              <a:gd name="connsiteY13" fmla="*/ 883019 h 1423640"/>
              <a:gd name="connsiteX14" fmla="*/ 522391 w 611460"/>
              <a:gd name="connsiteY14" fmla="*/ 829044 h 1423640"/>
              <a:gd name="connsiteX15" fmla="*/ 484291 w 611460"/>
              <a:gd name="connsiteY15" fmla="*/ 813169 h 1423640"/>
              <a:gd name="connsiteX16" fmla="*/ 462066 w 611460"/>
              <a:gd name="connsiteY16" fmla="*/ 756019 h 1423640"/>
              <a:gd name="connsiteX17" fmla="*/ 477941 w 611460"/>
              <a:gd name="connsiteY17" fmla="*/ 705220 h 1423640"/>
              <a:gd name="connsiteX18" fmla="*/ 465241 w 611460"/>
              <a:gd name="connsiteY18" fmla="*/ 670294 h 1423640"/>
              <a:gd name="connsiteX19" fmla="*/ 376341 w 611460"/>
              <a:gd name="connsiteY19" fmla="*/ 644895 h 1423640"/>
              <a:gd name="connsiteX20" fmla="*/ 344591 w 611460"/>
              <a:gd name="connsiteY20" fmla="*/ 609969 h 1423640"/>
              <a:gd name="connsiteX21" fmla="*/ 312841 w 611460"/>
              <a:gd name="connsiteY21" fmla="*/ 540119 h 1423640"/>
              <a:gd name="connsiteX22" fmla="*/ 303316 w 611460"/>
              <a:gd name="connsiteY22" fmla="*/ 467094 h 1423640"/>
              <a:gd name="connsiteX23" fmla="*/ 357291 w 611460"/>
              <a:gd name="connsiteY23" fmla="*/ 409945 h 1423640"/>
              <a:gd name="connsiteX24" fmla="*/ 385866 w 611460"/>
              <a:gd name="connsiteY24" fmla="*/ 394069 h 1423640"/>
              <a:gd name="connsiteX25" fmla="*/ 389041 w 611460"/>
              <a:gd name="connsiteY25" fmla="*/ 317869 h 1423640"/>
              <a:gd name="connsiteX26" fmla="*/ 436666 w 611460"/>
              <a:gd name="connsiteY26" fmla="*/ 257544 h 1423640"/>
              <a:gd name="connsiteX27" fmla="*/ 420791 w 611460"/>
              <a:gd name="connsiteY27" fmla="*/ 203569 h 1423640"/>
              <a:gd name="connsiteX28" fmla="*/ 484291 w 611460"/>
              <a:gd name="connsiteY28" fmla="*/ 130544 h 1423640"/>
              <a:gd name="connsiteX29" fmla="*/ 544616 w 611460"/>
              <a:gd name="connsiteY29" fmla="*/ 67044 h 1423640"/>
              <a:gd name="connsiteX30" fmla="*/ 554141 w 611460"/>
              <a:gd name="connsiteY30" fmla="*/ 369 h 1423640"/>
              <a:gd name="connsiteX31" fmla="*/ 468416 w 611460"/>
              <a:gd name="connsiteY31" fmla="*/ 41644 h 1423640"/>
              <a:gd name="connsiteX32" fmla="*/ 350941 w 611460"/>
              <a:gd name="connsiteY32" fmla="*/ 73394 h 1423640"/>
              <a:gd name="connsiteX33" fmla="*/ 300141 w 611460"/>
              <a:gd name="connsiteY33" fmla="*/ 114669 h 1423640"/>
              <a:gd name="connsiteX34" fmla="*/ 239816 w 611460"/>
              <a:gd name="connsiteY34" fmla="*/ 130544 h 1423640"/>
              <a:gd name="connsiteX35" fmla="*/ 166791 w 611460"/>
              <a:gd name="connsiteY35" fmla="*/ 194044 h 1423640"/>
              <a:gd name="connsiteX36" fmla="*/ 150916 w 611460"/>
              <a:gd name="connsiteY36" fmla="*/ 257544 h 1423640"/>
              <a:gd name="connsiteX37" fmla="*/ 147741 w 611460"/>
              <a:gd name="connsiteY37" fmla="*/ 267069 h 1423640"/>
              <a:gd name="connsiteX38" fmla="*/ 154091 w 611460"/>
              <a:gd name="connsiteY38" fmla="*/ 368669 h 1423640"/>
              <a:gd name="connsiteX39" fmla="*/ 157266 w 611460"/>
              <a:gd name="connsiteY39" fmla="*/ 384544 h 1423640"/>
              <a:gd name="connsiteX40" fmla="*/ 163616 w 611460"/>
              <a:gd name="connsiteY40" fmla="*/ 514719 h 1423640"/>
              <a:gd name="connsiteX41" fmla="*/ 166791 w 611460"/>
              <a:gd name="connsiteY41" fmla="*/ 536944 h 1423640"/>
              <a:gd name="connsiteX42" fmla="*/ 166791 w 611460"/>
              <a:gd name="connsiteY42" fmla="*/ 635369 h 1423640"/>
              <a:gd name="connsiteX43" fmla="*/ 138216 w 611460"/>
              <a:gd name="connsiteY43" fmla="*/ 743319 h 1423640"/>
              <a:gd name="connsiteX44" fmla="*/ 119166 w 611460"/>
              <a:gd name="connsiteY44" fmla="*/ 838569 h 1423640"/>
              <a:gd name="connsiteX45" fmla="*/ 100116 w 611460"/>
              <a:gd name="connsiteY45" fmla="*/ 933819 h 1423640"/>
              <a:gd name="connsiteX46" fmla="*/ 74714 w 611460"/>
              <a:gd name="connsiteY46" fmla="*/ 1022721 h 1423640"/>
              <a:gd name="connsiteX47" fmla="*/ 42966 w 611460"/>
              <a:gd name="connsiteY47" fmla="*/ 1121144 h 1423640"/>
              <a:gd name="connsiteX48" fmla="*/ 14391 w 611460"/>
              <a:gd name="connsiteY48" fmla="*/ 1206869 h 1423640"/>
              <a:gd name="connsiteX49" fmla="*/ 1689 w 611460"/>
              <a:gd name="connsiteY49" fmla="*/ 1340221 h 1423640"/>
              <a:gd name="connsiteX50" fmla="*/ 39791 w 611460"/>
              <a:gd name="connsiteY50" fmla="*/ 1416419 h 1423640"/>
              <a:gd name="connsiteX0" fmla="*/ 39791 w 611460"/>
              <a:gd name="connsiteY0" fmla="*/ 1416419 h 1423640"/>
              <a:gd name="connsiteX1" fmla="*/ 182666 w 611460"/>
              <a:gd name="connsiteY1" fmla="*/ 1378319 h 1423640"/>
              <a:gd name="connsiteX2" fmla="*/ 281091 w 611460"/>
              <a:gd name="connsiteY2" fmla="*/ 1352919 h 1423640"/>
              <a:gd name="connsiteX3" fmla="*/ 436666 w 611460"/>
              <a:gd name="connsiteY3" fmla="*/ 1324344 h 1423640"/>
              <a:gd name="connsiteX4" fmla="*/ 589066 w 611460"/>
              <a:gd name="connsiteY4" fmla="*/ 1286244 h 1423640"/>
              <a:gd name="connsiteX5" fmla="*/ 579541 w 611460"/>
              <a:gd name="connsiteY5" fmla="*/ 1251319 h 1423640"/>
              <a:gd name="connsiteX6" fmla="*/ 579541 w 611460"/>
              <a:gd name="connsiteY6" fmla="*/ 1203694 h 1423640"/>
              <a:gd name="connsiteX7" fmla="*/ 611291 w 611460"/>
              <a:gd name="connsiteY7" fmla="*/ 1181469 h 1423640"/>
              <a:gd name="connsiteX8" fmla="*/ 563666 w 611460"/>
              <a:gd name="connsiteY8" fmla="*/ 1146545 h 1423640"/>
              <a:gd name="connsiteX9" fmla="*/ 516041 w 611460"/>
              <a:gd name="connsiteY9" fmla="*/ 1137019 h 1423640"/>
              <a:gd name="connsiteX10" fmla="*/ 535091 w 611460"/>
              <a:gd name="connsiteY10" fmla="*/ 1063994 h 1423640"/>
              <a:gd name="connsiteX11" fmla="*/ 557316 w 611460"/>
              <a:gd name="connsiteY11" fmla="*/ 1000495 h 1423640"/>
              <a:gd name="connsiteX12" fmla="*/ 525566 w 611460"/>
              <a:gd name="connsiteY12" fmla="*/ 917945 h 1423640"/>
              <a:gd name="connsiteX13" fmla="*/ 531916 w 611460"/>
              <a:gd name="connsiteY13" fmla="*/ 883019 h 1423640"/>
              <a:gd name="connsiteX14" fmla="*/ 522391 w 611460"/>
              <a:gd name="connsiteY14" fmla="*/ 829044 h 1423640"/>
              <a:gd name="connsiteX15" fmla="*/ 484291 w 611460"/>
              <a:gd name="connsiteY15" fmla="*/ 813169 h 1423640"/>
              <a:gd name="connsiteX16" fmla="*/ 462066 w 611460"/>
              <a:gd name="connsiteY16" fmla="*/ 756019 h 1423640"/>
              <a:gd name="connsiteX17" fmla="*/ 477941 w 611460"/>
              <a:gd name="connsiteY17" fmla="*/ 705220 h 1423640"/>
              <a:gd name="connsiteX18" fmla="*/ 465241 w 611460"/>
              <a:gd name="connsiteY18" fmla="*/ 670294 h 1423640"/>
              <a:gd name="connsiteX19" fmla="*/ 376341 w 611460"/>
              <a:gd name="connsiteY19" fmla="*/ 644895 h 1423640"/>
              <a:gd name="connsiteX20" fmla="*/ 344591 w 611460"/>
              <a:gd name="connsiteY20" fmla="*/ 609969 h 1423640"/>
              <a:gd name="connsiteX21" fmla="*/ 312841 w 611460"/>
              <a:gd name="connsiteY21" fmla="*/ 540119 h 1423640"/>
              <a:gd name="connsiteX22" fmla="*/ 303316 w 611460"/>
              <a:gd name="connsiteY22" fmla="*/ 467094 h 1423640"/>
              <a:gd name="connsiteX23" fmla="*/ 357291 w 611460"/>
              <a:gd name="connsiteY23" fmla="*/ 409945 h 1423640"/>
              <a:gd name="connsiteX24" fmla="*/ 385866 w 611460"/>
              <a:gd name="connsiteY24" fmla="*/ 394069 h 1423640"/>
              <a:gd name="connsiteX25" fmla="*/ 389041 w 611460"/>
              <a:gd name="connsiteY25" fmla="*/ 317869 h 1423640"/>
              <a:gd name="connsiteX26" fmla="*/ 436666 w 611460"/>
              <a:gd name="connsiteY26" fmla="*/ 257544 h 1423640"/>
              <a:gd name="connsiteX27" fmla="*/ 420791 w 611460"/>
              <a:gd name="connsiteY27" fmla="*/ 203569 h 1423640"/>
              <a:gd name="connsiteX28" fmla="*/ 484291 w 611460"/>
              <a:gd name="connsiteY28" fmla="*/ 130544 h 1423640"/>
              <a:gd name="connsiteX29" fmla="*/ 544616 w 611460"/>
              <a:gd name="connsiteY29" fmla="*/ 67044 h 1423640"/>
              <a:gd name="connsiteX30" fmla="*/ 554141 w 611460"/>
              <a:gd name="connsiteY30" fmla="*/ 369 h 1423640"/>
              <a:gd name="connsiteX31" fmla="*/ 468416 w 611460"/>
              <a:gd name="connsiteY31" fmla="*/ 41644 h 1423640"/>
              <a:gd name="connsiteX32" fmla="*/ 350941 w 611460"/>
              <a:gd name="connsiteY32" fmla="*/ 73394 h 1423640"/>
              <a:gd name="connsiteX33" fmla="*/ 300141 w 611460"/>
              <a:gd name="connsiteY33" fmla="*/ 114669 h 1423640"/>
              <a:gd name="connsiteX34" fmla="*/ 239816 w 611460"/>
              <a:gd name="connsiteY34" fmla="*/ 130544 h 1423640"/>
              <a:gd name="connsiteX35" fmla="*/ 166791 w 611460"/>
              <a:gd name="connsiteY35" fmla="*/ 194044 h 1423640"/>
              <a:gd name="connsiteX36" fmla="*/ 150916 w 611460"/>
              <a:gd name="connsiteY36" fmla="*/ 257544 h 1423640"/>
              <a:gd name="connsiteX37" fmla="*/ 147741 w 611460"/>
              <a:gd name="connsiteY37" fmla="*/ 267069 h 1423640"/>
              <a:gd name="connsiteX38" fmla="*/ 154091 w 611460"/>
              <a:gd name="connsiteY38" fmla="*/ 368669 h 1423640"/>
              <a:gd name="connsiteX39" fmla="*/ 157266 w 611460"/>
              <a:gd name="connsiteY39" fmla="*/ 384544 h 1423640"/>
              <a:gd name="connsiteX40" fmla="*/ 163616 w 611460"/>
              <a:gd name="connsiteY40" fmla="*/ 514719 h 1423640"/>
              <a:gd name="connsiteX41" fmla="*/ 166791 w 611460"/>
              <a:gd name="connsiteY41" fmla="*/ 635369 h 1423640"/>
              <a:gd name="connsiteX42" fmla="*/ 138216 w 611460"/>
              <a:gd name="connsiteY42" fmla="*/ 743319 h 1423640"/>
              <a:gd name="connsiteX43" fmla="*/ 119166 w 611460"/>
              <a:gd name="connsiteY43" fmla="*/ 838569 h 1423640"/>
              <a:gd name="connsiteX44" fmla="*/ 100116 w 611460"/>
              <a:gd name="connsiteY44" fmla="*/ 933819 h 1423640"/>
              <a:gd name="connsiteX45" fmla="*/ 74714 w 611460"/>
              <a:gd name="connsiteY45" fmla="*/ 1022721 h 1423640"/>
              <a:gd name="connsiteX46" fmla="*/ 42966 w 611460"/>
              <a:gd name="connsiteY46" fmla="*/ 1121144 h 1423640"/>
              <a:gd name="connsiteX47" fmla="*/ 14391 w 611460"/>
              <a:gd name="connsiteY47" fmla="*/ 1206869 h 1423640"/>
              <a:gd name="connsiteX48" fmla="*/ 1689 w 611460"/>
              <a:gd name="connsiteY48" fmla="*/ 1340221 h 1423640"/>
              <a:gd name="connsiteX49" fmla="*/ 39791 w 611460"/>
              <a:gd name="connsiteY49" fmla="*/ 1416419 h 1423640"/>
              <a:gd name="connsiteX0" fmla="*/ 39791 w 611460"/>
              <a:gd name="connsiteY0" fmla="*/ 1416419 h 1423640"/>
              <a:gd name="connsiteX1" fmla="*/ 182666 w 611460"/>
              <a:gd name="connsiteY1" fmla="*/ 1378319 h 1423640"/>
              <a:gd name="connsiteX2" fmla="*/ 281091 w 611460"/>
              <a:gd name="connsiteY2" fmla="*/ 1352919 h 1423640"/>
              <a:gd name="connsiteX3" fmla="*/ 436666 w 611460"/>
              <a:gd name="connsiteY3" fmla="*/ 1324344 h 1423640"/>
              <a:gd name="connsiteX4" fmla="*/ 589066 w 611460"/>
              <a:gd name="connsiteY4" fmla="*/ 1286244 h 1423640"/>
              <a:gd name="connsiteX5" fmla="*/ 579541 w 611460"/>
              <a:gd name="connsiteY5" fmla="*/ 1251319 h 1423640"/>
              <a:gd name="connsiteX6" fmla="*/ 579541 w 611460"/>
              <a:gd name="connsiteY6" fmla="*/ 1203694 h 1423640"/>
              <a:gd name="connsiteX7" fmla="*/ 611291 w 611460"/>
              <a:gd name="connsiteY7" fmla="*/ 1181469 h 1423640"/>
              <a:gd name="connsiteX8" fmla="*/ 563666 w 611460"/>
              <a:gd name="connsiteY8" fmla="*/ 1146545 h 1423640"/>
              <a:gd name="connsiteX9" fmla="*/ 516041 w 611460"/>
              <a:gd name="connsiteY9" fmla="*/ 1137019 h 1423640"/>
              <a:gd name="connsiteX10" fmla="*/ 535091 w 611460"/>
              <a:gd name="connsiteY10" fmla="*/ 1063994 h 1423640"/>
              <a:gd name="connsiteX11" fmla="*/ 557316 w 611460"/>
              <a:gd name="connsiteY11" fmla="*/ 1000495 h 1423640"/>
              <a:gd name="connsiteX12" fmla="*/ 525566 w 611460"/>
              <a:gd name="connsiteY12" fmla="*/ 917945 h 1423640"/>
              <a:gd name="connsiteX13" fmla="*/ 531916 w 611460"/>
              <a:gd name="connsiteY13" fmla="*/ 883019 h 1423640"/>
              <a:gd name="connsiteX14" fmla="*/ 522391 w 611460"/>
              <a:gd name="connsiteY14" fmla="*/ 829044 h 1423640"/>
              <a:gd name="connsiteX15" fmla="*/ 484291 w 611460"/>
              <a:gd name="connsiteY15" fmla="*/ 813169 h 1423640"/>
              <a:gd name="connsiteX16" fmla="*/ 462066 w 611460"/>
              <a:gd name="connsiteY16" fmla="*/ 756019 h 1423640"/>
              <a:gd name="connsiteX17" fmla="*/ 477941 w 611460"/>
              <a:gd name="connsiteY17" fmla="*/ 705220 h 1423640"/>
              <a:gd name="connsiteX18" fmla="*/ 465241 w 611460"/>
              <a:gd name="connsiteY18" fmla="*/ 670294 h 1423640"/>
              <a:gd name="connsiteX19" fmla="*/ 376341 w 611460"/>
              <a:gd name="connsiteY19" fmla="*/ 644895 h 1423640"/>
              <a:gd name="connsiteX20" fmla="*/ 344591 w 611460"/>
              <a:gd name="connsiteY20" fmla="*/ 609969 h 1423640"/>
              <a:gd name="connsiteX21" fmla="*/ 312841 w 611460"/>
              <a:gd name="connsiteY21" fmla="*/ 540119 h 1423640"/>
              <a:gd name="connsiteX22" fmla="*/ 303316 w 611460"/>
              <a:gd name="connsiteY22" fmla="*/ 467094 h 1423640"/>
              <a:gd name="connsiteX23" fmla="*/ 357291 w 611460"/>
              <a:gd name="connsiteY23" fmla="*/ 409945 h 1423640"/>
              <a:gd name="connsiteX24" fmla="*/ 385866 w 611460"/>
              <a:gd name="connsiteY24" fmla="*/ 394069 h 1423640"/>
              <a:gd name="connsiteX25" fmla="*/ 389041 w 611460"/>
              <a:gd name="connsiteY25" fmla="*/ 317869 h 1423640"/>
              <a:gd name="connsiteX26" fmla="*/ 436666 w 611460"/>
              <a:gd name="connsiteY26" fmla="*/ 257544 h 1423640"/>
              <a:gd name="connsiteX27" fmla="*/ 420791 w 611460"/>
              <a:gd name="connsiteY27" fmla="*/ 203569 h 1423640"/>
              <a:gd name="connsiteX28" fmla="*/ 484291 w 611460"/>
              <a:gd name="connsiteY28" fmla="*/ 130544 h 1423640"/>
              <a:gd name="connsiteX29" fmla="*/ 544616 w 611460"/>
              <a:gd name="connsiteY29" fmla="*/ 67044 h 1423640"/>
              <a:gd name="connsiteX30" fmla="*/ 554141 w 611460"/>
              <a:gd name="connsiteY30" fmla="*/ 369 h 1423640"/>
              <a:gd name="connsiteX31" fmla="*/ 468416 w 611460"/>
              <a:gd name="connsiteY31" fmla="*/ 41644 h 1423640"/>
              <a:gd name="connsiteX32" fmla="*/ 350941 w 611460"/>
              <a:gd name="connsiteY32" fmla="*/ 73394 h 1423640"/>
              <a:gd name="connsiteX33" fmla="*/ 300141 w 611460"/>
              <a:gd name="connsiteY33" fmla="*/ 114669 h 1423640"/>
              <a:gd name="connsiteX34" fmla="*/ 239816 w 611460"/>
              <a:gd name="connsiteY34" fmla="*/ 130544 h 1423640"/>
              <a:gd name="connsiteX35" fmla="*/ 166791 w 611460"/>
              <a:gd name="connsiteY35" fmla="*/ 194044 h 1423640"/>
              <a:gd name="connsiteX36" fmla="*/ 150916 w 611460"/>
              <a:gd name="connsiteY36" fmla="*/ 257544 h 1423640"/>
              <a:gd name="connsiteX37" fmla="*/ 147741 w 611460"/>
              <a:gd name="connsiteY37" fmla="*/ 267069 h 1423640"/>
              <a:gd name="connsiteX38" fmla="*/ 154091 w 611460"/>
              <a:gd name="connsiteY38" fmla="*/ 368669 h 1423640"/>
              <a:gd name="connsiteX39" fmla="*/ 157266 w 611460"/>
              <a:gd name="connsiteY39" fmla="*/ 384544 h 1423640"/>
              <a:gd name="connsiteX40" fmla="*/ 163616 w 611460"/>
              <a:gd name="connsiteY40" fmla="*/ 514719 h 1423640"/>
              <a:gd name="connsiteX41" fmla="*/ 160439 w 611460"/>
              <a:gd name="connsiteY41" fmla="*/ 575046 h 1423640"/>
              <a:gd name="connsiteX42" fmla="*/ 166791 w 611460"/>
              <a:gd name="connsiteY42" fmla="*/ 635369 h 1423640"/>
              <a:gd name="connsiteX43" fmla="*/ 138216 w 611460"/>
              <a:gd name="connsiteY43" fmla="*/ 743319 h 1423640"/>
              <a:gd name="connsiteX44" fmla="*/ 119166 w 611460"/>
              <a:gd name="connsiteY44" fmla="*/ 838569 h 1423640"/>
              <a:gd name="connsiteX45" fmla="*/ 100116 w 611460"/>
              <a:gd name="connsiteY45" fmla="*/ 933819 h 1423640"/>
              <a:gd name="connsiteX46" fmla="*/ 74714 w 611460"/>
              <a:gd name="connsiteY46" fmla="*/ 1022721 h 1423640"/>
              <a:gd name="connsiteX47" fmla="*/ 42966 w 611460"/>
              <a:gd name="connsiteY47" fmla="*/ 1121144 h 1423640"/>
              <a:gd name="connsiteX48" fmla="*/ 14391 w 611460"/>
              <a:gd name="connsiteY48" fmla="*/ 1206869 h 1423640"/>
              <a:gd name="connsiteX49" fmla="*/ 1689 w 611460"/>
              <a:gd name="connsiteY49" fmla="*/ 1340221 h 1423640"/>
              <a:gd name="connsiteX50" fmla="*/ 39791 w 611460"/>
              <a:gd name="connsiteY50" fmla="*/ 1416419 h 1423640"/>
              <a:gd name="connsiteX0" fmla="*/ 39791 w 611460"/>
              <a:gd name="connsiteY0" fmla="*/ 1416419 h 1423640"/>
              <a:gd name="connsiteX1" fmla="*/ 182666 w 611460"/>
              <a:gd name="connsiteY1" fmla="*/ 1378319 h 1423640"/>
              <a:gd name="connsiteX2" fmla="*/ 281091 w 611460"/>
              <a:gd name="connsiteY2" fmla="*/ 1352919 h 1423640"/>
              <a:gd name="connsiteX3" fmla="*/ 436666 w 611460"/>
              <a:gd name="connsiteY3" fmla="*/ 1324344 h 1423640"/>
              <a:gd name="connsiteX4" fmla="*/ 589066 w 611460"/>
              <a:gd name="connsiteY4" fmla="*/ 1286244 h 1423640"/>
              <a:gd name="connsiteX5" fmla="*/ 579541 w 611460"/>
              <a:gd name="connsiteY5" fmla="*/ 1251319 h 1423640"/>
              <a:gd name="connsiteX6" fmla="*/ 579541 w 611460"/>
              <a:gd name="connsiteY6" fmla="*/ 1203694 h 1423640"/>
              <a:gd name="connsiteX7" fmla="*/ 611291 w 611460"/>
              <a:gd name="connsiteY7" fmla="*/ 1181469 h 1423640"/>
              <a:gd name="connsiteX8" fmla="*/ 563666 w 611460"/>
              <a:gd name="connsiteY8" fmla="*/ 1146545 h 1423640"/>
              <a:gd name="connsiteX9" fmla="*/ 516041 w 611460"/>
              <a:gd name="connsiteY9" fmla="*/ 1137019 h 1423640"/>
              <a:gd name="connsiteX10" fmla="*/ 535091 w 611460"/>
              <a:gd name="connsiteY10" fmla="*/ 1063994 h 1423640"/>
              <a:gd name="connsiteX11" fmla="*/ 557316 w 611460"/>
              <a:gd name="connsiteY11" fmla="*/ 1000495 h 1423640"/>
              <a:gd name="connsiteX12" fmla="*/ 525566 w 611460"/>
              <a:gd name="connsiteY12" fmla="*/ 917945 h 1423640"/>
              <a:gd name="connsiteX13" fmla="*/ 531916 w 611460"/>
              <a:gd name="connsiteY13" fmla="*/ 883019 h 1423640"/>
              <a:gd name="connsiteX14" fmla="*/ 522391 w 611460"/>
              <a:gd name="connsiteY14" fmla="*/ 829044 h 1423640"/>
              <a:gd name="connsiteX15" fmla="*/ 484291 w 611460"/>
              <a:gd name="connsiteY15" fmla="*/ 813169 h 1423640"/>
              <a:gd name="connsiteX16" fmla="*/ 462066 w 611460"/>
              <a:gd name="connsiteY16" fmla="*/ 756019 h 1423640"/>
              <a:gd name="connsiteX17" fmla="*/ 477941 w 611460"/>
              <a:gd name="connsiteY17" fmla="*/ 705220 h 1423640"/>
              <a:gd name="connsiteX18" fmla="*/ 465241 w 611460"/>
              <a:gd name="connsiteY18" fmla="*/ 670294 h 1423640"/>
              <a:gd name="connsiteX19" fmla="*/ 376341 w 611460"/>
              <a:gd name="connsiteY19" fmla="*/ 644895 h 1423640"/>
              <a:gd name="connsiteX20" fmla="*/ 344591 w 611460"/>
              <a:gd name="connsiteY20" fmla="*/ 609969 h 1423640"/>
              <a:gd name="connsiteX21" fmla="*/ 312841 w 611460"/>
              <a:gd name="connsiteY21" fmla="*/ 540119 h 1423640"/>
              <a:gd name="connsiteX22" fmla="*/ 303316 w 611460"/>
              <a:gd name="connsiteY22" fmla="*/ 467094 h 1423640"/>
              <a:gd name="connsiteX23" fmla="*/ 357291 w 611460"/>
              <a:gd name="connsiteY23" fmla="*/ 409945 h 1423640"/>
              <a:gd name="connsiteX24" fmla="*/ 385866 w 611460"/>
              <a:gd name="connsiteY24" fmla="*/ 394069 h 1423640"/>
              <a:gd name="connsiteX25" fmla="*/ 389041 w 611460"/>
              <a:gd name="connsiteY25" fmla="*/ 317869 h 1423640"/>
              <a:gd name="connsiteX26" fmla="*/ 436666 w 611460"/>
              <a:gd name="connsiteY26" fmla="*/ 257544 h 1423640"/>
              <a:gd name="connsiteX27" fmla="*/ 420791 w 611460"/>
              <a:gd name="connsiteY27" fmla="*/ 203569 h 1423640"/>
              <a:gd name="connsiteX28" fmla="*/ 484291 w 611460"/>
              <a:gd name="connsiteY28" fmla="*/ 130544 h 1423640"/>
              <a:gd name="connsiteX29" fmla="*/ 544616 w 611460"/>
              <a:gd name="connsiteY29" fmla="*/ 67044 h 1423640"/>
              <a:gd name="connsiteX30" fmla="*/ 554141 w 611460"/>
              <a:gd name="connsiteY30" fmla="*/ 369 h 1423640"/>
              <a:gd name="connsiteX31" fmla="*/ 468416 w 611460"/>
              <a:gd name="connsiteY31" fmla="*/ 41644 h 1423640"/>
              <a:gd name="connsiteX32" fmla="*/ 350941 w 611460"/>
              <a:gd name="connsiteY32" fmla="*/ 73394 h 1423640"/>
              <a:gd name="connsiteX33" fmla="*/ 300141 w 611460"/>
              <a:gd name="connsiteY33" fmla="*/ 114669 h 1423640"/>
              <a:gd name="connsiteX34" fmla="*/ 239816 w 611460"/>
              <a:gd name="connsiteY34" fmla="*/ 130544 h 1423640"/>
              <a:gd name="connsiteX35" fmla="*/ 166791 w 611460"/>
              <a:gd name="connsiteY35" fmla="*/ 194044 h 1423640"/>
              <a:gd name="connsiteX36" fmla="*/ 150916 w 611460"/>
              <a:gd name="connsiteY36" fmla="*/ 257544 h 1423640"/>
              <a:gd name="connsiteX37" fmla="*/ 147741 w 611460"/>
              <a:gd name="connsiteY37" fmla="*/ 267069 h 1423640"/>
              <a:gd name="connsiteX38" fmla="*/ 154091 w 611460"/>
              <a:gd name="connsiteY38" fmla="*/ 368669 h 1423640"/>
              <a:gd name="connsiteX39" fmla="*/ 157266 w 611460"/>
              <a:gd name="connsiteY39" fmla="*/ 384544 h 1423640"/>
              <a:gd name="connsiteX40" fmla="*/ 163616 w 611460"/>
              <a:gd name="connsiteY40" fmla="*/ 514719 h 1423640"/>
              <a:gd name="connsiteX41" fmla="*/ 185839 w 611460"/>
              <a:gd name="connsiteY41" fmla="*/ 581396 h 1423640"/>
              <a:gd name="connsiteX42" fmla="*/ 166791 w 611460"/>
              <a:gd name="connsiteY42" fmla="*/ 635369 h 1423640"/>
              <a:gd name="connsiteX43" fmla="*/ 138216 w 611460"/>
              <a:gd name="connsiteY43" fmla="*/ 743319 h 1423640"/>
              <a:gd name="connsiteX44" fmla="*/ 119166 w 611460"/>
              <a:gd name="connsiteY44" fmla="*/ 838569 h 1423640"/>
              <a:gd name="connsiteX45" fmla="*/ 100116 w 611460"/>
              <a:gd name="connsiteY45" fmla="*/ 933819 h 1423640"/>
              <a:gd name="connsiteX46" fmla="*/ 74714 w 611460"/>
              <a:gd name="connsiteY46" fmla="*/ 1022721 h 1423640"/>
              <a:gd name="connsiteX47" fmla="*/ 42966 w 611460"/>
              <a:gd name="connsiteY47" fmla="*/ 1121144 h 1423640"/>
              <a:gd name="connsiteX48" fmla="*/ 14391 w 611460"/>
              <a:gd name="connsiteY48" fmla="*/ 1206869 h 1423640"/>
              <a:gd name="connsiteX49" fmla="*/ 1689 w 611460"/>
              <a:gd name="connsiteY49" fmla="*/ 1340221 h 1423640"/>
              <a:gd name="connsiteX50" fmla="*/ 39791 w 611460"/>
              <a:gd name="connsiteY50" fmla="*/ 1416419 h 1423640"/>
              <a:gd name="connsiteX0" fmla="*/ 39791 w 611460"/>
              <a:gd name="connsiteY0" fmla="*/ 1416419 h 1423640"/>
              <a:gd name="connsiteX1" fmla="*/ 182666 w 611460"/>
              <a:gd name="connsiteY1" fmla="*/ 1378319 h 1423640"/>
              <a:gd name="connsiteX2" fmla="*/ 281091 w 611460"/>
              <a:gd name="connsiteY2" fmla="*/ 1352919 h 1423640"/>
              <a:gd name="connsiteX3" fmla="*/ 436666 w 611460"/>
              <a:gd name="connsiteY3" fmla="*/ 1324344 h 1423640"/>
              <a:gd name="connsiteX4" fmla="*/ 589066 w 611460"/>
              <a:gd name="connsiteY4" fmla="*/ 1286244 h 1423640"/>
              <a:gd name="connsiteX5" fmla="*/ 579541 w 611460"/>
              <a:gd name="connsiteY5" fmla="*/ 1251319 h 1423640"/>
              <a:gd name="connsiteX6" fmla="*/ 579541 w 611460"/>
              <a:gd name="connsiteY6" fmla="*/ 1203694 h 1423640"/>
              <a:gd name="connsiteX7" fmla="*/ 611291 w 611460"/>
              <a:gd name="connsiteY7" fmla="*/ 1181469 h 1423640"/>
              <a:gd name="connsiteX8" fmla="*/ 563666 w 611460"/>
              <a:gd name="connsiteY8" fmla="*/ 1146545 h 1423640"/>
              <a:gd name="connsiteX9" fmla="*/ 516041 w 611460"/>
              <a:gd name="connsiteY9" fmla="*/ 1137019 h 1423640"/>
              <a:gd name="connsiteX10" fmla="*/ 535091 w 611460"/>
              <a:gd name="connsiteY10" fmla="*/ 1063994 h 1423640"/>
              <a:gd name="connsiteX11" fmla="*/ 557316 w 611460"/>
              <a:gd name="connsiteY11" fmla="*/ 1000495 h 1423640"/>
              <a:gd name="connsiteX12" fmla="*/ 525566 w 611460"/>
              <a:gd name="connsiteY12" fmla="*/ 917945 h 1423640"/>
              <a:gd name="connsiteX13" fmla="*/ 531916 w 611460"/>
              <a:gd name="connsiteY13" fmla="*/ 883019 h 1423640"/>
              <a:gd name="connsiteX14" fmla="*/ 522391 w 611460"/>
              <a:gd name="connsiteY14" fmla="*/ 829044 h 1423640"/>
              <a:gd name="connsiteX15" fmla="*/ 484291 w 611460"/>
              <a:gd name="connsiteY15" fmla="*/ 813169 h 1423640"/>
              <a:gd name="connsiteX16" fmla="*/ 462066 w 611460"/>
              <a:gd name="connsiteY16" fmla="*/ 756019 h 1423640"/>
              <a:gd name="connsiteX17" fmla="*/ 477941 w 611460"/>
              <a:gd name="connsiteY17" fmla="*/ 705220 h 1423640"/>
              <a:gd name="connsiteX18" fmla="*/ 465241 w 611460"/>
              <a:gd name="connsiteY18" fmla="*/ 670294 h 1423640"/>
              <a:gd name="connsiteX19" fmla="*/ 376341 w 611460"/>
              <a:gd name="connsiteY19" fmla="*/ 644895 h 1423640"/>
              <a:gd name="connsiteX20" fmla="*/ 344591 w 611460"/>
              <a:gd name="connsiteY20" fmla="*/ 609969 h 1423640"/>
              <a:gd name="connsiteX21" fmla="*/ 312841 w 611460"/>
              <a:gd name="connsiteY21" fmla="*/ 540119 h 1423640"/>
              <a:gd name="connsiteX22" fmla="*/ 303316 w 611460"/>
              <a:gd name="connsiteY22" fmla="*/ 467094 h 1423640"/>
              <a:gd name="connsiteX23" fmla="*/ 357291 w 611460"/>
              <a:gd name="connsiteY23" fmla="*/ 409945 h 1423640"/>
              <a:gd name="connsiteX24" fmla="*/ 385866 w 611460"/>
              <a:gd name="connsiteY24" fmla="*/ 394069 h 1423640"/>
              <a:gd name="connsiteX25" fmla="*/ 389041 w 611460"/>
              <a:gd name="connsiteY25" fmla="*/ 317869 h 1423640"/>
              <a:gd name="connsiteX26" fmla="*/ 436666 w 611460"/>
              <a:gd name="connsiteY26" fmla="*/ 257544 h 1423640"/>
              <a:gd name="connsiteX27" fmla="*/ 420791 w 611460"/>
              <a:gd name="connsiteY27" fmla="*/ 203569 h 1423640"/>
              <a:gd name="connsiteX28" fmla="*/ 484291 w 611460"/>
              <a:gd name="connsiteY28" fmla="*/ 130544 h 1423640"/>
              <a:gd name="connsiteX29" fmla="*/ 544616 w 611460"/>
              <a:gd name="connsiteY29" fmla="*/ 67044 h 1423640"/>
              <a:gd name="connsiteX30" fmla="*/ 554141 w 611460"/>
              <a:gd name="connsiteY30" fmla="*/ 369 h 1423640"/>
              <a:gd name="connsiteX31" fmla="*/ 468416 w 611460"/>
              <a:gd name="connsiteY31" fmla="*/ 41644 h 1423640"/>
              <a:gd name="connsiteX32" fmla="*/ 350941 w 611460"/>
              <a:gd name="connsiteY32" fmla="*/ 73394 h 1423640"/>
              <a:gd name="connsiteX33" fmla="*/ 300141 w 611460"/>
              <a:gd name="connsiteY33" fmla="*/ 114669 h 1423640"/>
              <a:gd name="connsiteX34" fmla="*/ 239816 w 611460"/>
              <a:gd name="connsiteY34" fmla="*/ 130544 h 1423640"/>
              <a:gd name="connsiteX35" fmla="*/ 166791 w 611460"/>
              <a:gd name="connsiteY35" fmla="*/ 194044 h 1423640"/>
              <a:gd name="connsiteX36" fmla="*/ 150916 w 611460"/>
              <a:gd name="connsiteY36" fmla="*/ 257544 h 1423640"/>
              <a:gd name="connsiteX37" fmla="*/ 147741 w 611460"/>
              <a:gd name="connsiteY37" fmla="*/ 267069 h 1423640"/>
              <a:gd name="connsiteX38" fmla="*/ 154091 w 611460"/>
              <a:gd name="connsiteY38" fmla="*/ 368669 h 1423640"/>
              <a:gd name="connsiteX39" fmla="*/ 163616 w 611460"/>
              <a:gd name="connsiteY39" fmla="*/ 514719 h 1423640"/>
              <a:gd name="connsiteX40" fmla="*/ 185839 w 611460"/>
              <a:gd name="connsiteY40" fmla="*/ 581396 h 1423640"/>
              <a:gd name="connsiteX41" fmla="*/ 166791 w 611460"/>
              <a:gd name="connsiteY41" fmla="*/ 635369 h 1423640"/>
              <a:gd name="connsiteX42" fmla="*/ 138216 w 611460"/>
              <a:gd name="connsiteY42" fmla="*/ 743319 h 1423640"/>
              <a:gd name="connsiteX43" fmla="*/ 119166 w 611460"/>
              <a:gd name="connsiteY43" fmla="*/ 838569 h 1423640"/>
              <a:gd name="connsiteX44" fmla="*/ 100116 w 611460"/>
              <a:gd name="connsiteY44" fmla="*/ 933819 h 1423640"/>
              <a:gd name="connsiteX45" fmla="*/ 74714 w 611460"/>
              <a:gd name="connsiteY45" fmla="*/ 1022721 h 1423640"/>
              <a:gd name="connsiteX46" fmla="*/ 42966 w 611460"/>
              <a:gd name="connsiteY46" fmla="*/ 1121144 h 1423640"/>
              <a:gd name="connsiteX47" fmla="*/ 14391 w 611460"/>
              <a:gd name="connsiteY47" fmla="*/ 1206869 h 1423640"/>
              <a:gd name="connsiteX48" fmla="*/ 1689 w 611460"/>
              <a:gd name="connsiteY48" fmla="*/ 1340221 h 1423640"/>
              <a:gd name="connsiteX49" fmla="*/ 39791 w 611460"/>
              <a:gd name="connsiteY49" fmla="*/ 1416419 h 1423640"/>
              <a:gd name="connsiteX0" fmla="*/ 39791 w 611460"/>
              <a:gd name="connsiteY0" fmla="*/ 1416419 h 1423640"/>
              <a:gd name="connsiteX1" fmla="*/ 182666 w 611460"/>
              <a:gd name="connsiteY1" fmla="*/ 1378319 h 1423640"/>
              <a:gd name="connsiteX2" fmla="*/ 281091 w 611460"/>
              <a:gd name="connsiteY2" fmla="*/ 1352919 h 1423640"/>
              <a:gd name="connsiteX3" fmla="*/ 436666 w 611460"/>
              <a:gd name="connsiteY3" fmla="*/ 1324344 h 1423640"/>
              <a:gd name="connsiteX4" fmla="*/ 589066 w 611460"/>
              <a:gd name="connsiteY4" fmla="*/ 1286244 h 1423640"/>
              <a:gd name="connsiteX5" fmla="*/ 579541 w 611460"/>
              <a:gd name="connsiteY5" fmla="*/ 1251319 h 1423640"/>
              <a:gd name="connsiteX6" fmla="*/ 579541 w 611460"/>
              <a:gd name="connsiteY6" fmla="*/ 1203694 h 1423640"/>
              <a:gd name="connsiteX7" fmla="*/ 611291 w 611460"/>
              <a:gd name="connsiteY7" fmla="*/ 1181469 h 1423640"/>
              <a:gd name="connsiteX8" fmla="*/ 563666 w 611460"/>
              <a:gd name="connsiteY8" fmla="*/ 1146545 h 1423640"/>
              <a:gd name="connsiteX9" fmla="*/ 516041 w 611460"/>
              <a:gd name="connsiteY9" fmla="*/ 1137019 h 1423640"/>
              <a:gd name="connsiteX10" fmla="*/ 535091 w 611460"/>
              <a:gd name="connsiteY10" fmla="*/ 1063994 h 1423640"/>
              <a:gd name="connsiteX11" fmla="*/ 557316 w 611460"/>
              <a:gd name="connsiteY11" fmla="*/ 1000495 h 1423640"/>
              <a:gd name="connsiteX12" fmla="*/ 525566 w 611460"/>
              <a:gd name="connsiteY12" fmla="*/ 917945 h 1423640"/>
              <a:gd name="connsiteX13" fmla="*/ 531916 w 611460"/>
              <a:gd name="connsiteY13" fmla="*/ 883019 h 1423640"/>
              <a:gd name="connsiteX14" fmla="*/ 522391 w 611460"/>
              <a:gd name="connsiteY14" fmla="*/ 829044 h 1423640"/>
              <a:gd name="connsiteX15" fmla="*/ 484291 w 611460"/>
              <a:gd name="connsiteY15" fmla="*/ 813169 h 1423640"/>
              <a:gd name="connsiteX16" fmla="*/ 462066 w 611460"/>
              <a:gd name="connsiteY16" fmla="*/ 756019 h 1423640"/>
              <a:gd name="connsiteX17" fmla="*/ 477941 w 611460"/>
              <a:gd name="connsiteY17" fmla="*/ 705220 h 1423640"/>
              <a:gd name="connsiteX18" fmla="*/ 465241 w 611460"/>
              <a:gd name="connsiteY18" fmla="*/ 670294 h 1423640"/>
              <a:gd name="connsiteX19" fmla="*/ 376341 w 611460"/>
              <a:gd name="connsiteY19" fmla="*/ 644895 h 1423640"/>
              <a:gd name="connsiteX20" fmla="*/ 344591 w 611460"/>
              <a:gd name="connsiteY20" fmla="*/ 609969 h 1423640"/>
              <a:gd name="connsiteX21" fmla="*/ 312841 w 611460"/>
              <a:gd name="connsiteY21" fmla="*/ 540119 h 1423640"/>
              <a:gd name="connsiteX22" fmla="*/ 303316 w 611460"/>
              <a:gd name="connsiteY22" fmla="*/ 467094 h 1423640"/>
              <a:gd name="connsiteX23" fmla="*/ 357291 w 611460"/>
              <a:gd name="connsiteY23" fmla="*/ 409945 h 1423640"/>
              <a:gd name="connsiteX24" fmla="*/ 385866 w 611460"/>
              <a:gd name="connsiteY24" fmla="*/ 394069 h 1423640"/>
              <a:gd name="connsiteX25" fmla="*/ 389041 w 611460"/>
              <a:gd name="connsiteY25" fmla="*/ 317869 h 1423640"/>
              <a:gd name="connsiteX26" fmla="*/ 436666 w 611460"/>
              <a:gd name="connsiteY26" fmla="*/ 257544 h 1423640"/>
              <a:gd name="connsiteX27" fmla="*/ 420791 w 611460"/>
              <a:gd name="connsiteY27" fmla="*/ 203569 h 1423640"/>
              <a:gd name="connsiteX28" fmla="*/ 484291 w 611460"/>
              <a:gd name="connsiteY28" fmla="*/ 130544 h 1423640"/>
              <a:gd name="connsiteX29" fmla="*/ 544616 w 611460"/>
              <a:gd name="connsiteY29" fmla="*/ 67044 h 1423640"/>
              <a:gd name="connsiteX30" fmla="*/ 554141 w 611460"/>
              <a:gd name="connsiteY30" fmla="*/ 369 h 1423640"/>
              <a:gd name="connsiteX31" fmla="*/ 468416 w 611460"/>
              <a:gd name="connsiteY31" fmla="*/ 41644 h 1423640"/>
              <a:gd name="connsiteX32" fmla="*/ 350941 w 611460"/>
              <a:gd name="connsiteY32" fmla="*/ 73394 h 1423640"/>
              <a:gd name="connsiteX33" fmla="*/ 300141 w 611460"/>
              <a:gd name="connsiteY33" fmla="*/ 114669 h 1423640"/>
              <a:gd name="connsiteX34" fmla="*/ 239816 w 611460"/>
              <a:gd name="connsiteY34" fmla="*/ 130544 h 1423640"/>
              <a:gd name="connsiteX35" fmla="*/ 166791 w 611460"/>
              <a:gd name="connsiteY35" fmla="*/ 194044 h 1423640"/>
              <a:gd name="connsiteX36" fmla="*/ 150916 w 611460"/>
              <a:gd name="connsiteY36" fmla="*/ 257544 h 1423640"/>
              <a:gd name="connsiteX37" fmla="*/ 154091 w 611460"/>
              <a:gd name="connsiteY37" fmla="*/ 368669 h 1423640"/>
              <a:gd name="connsiteX38" fmla="*/ 163616 w 611460"/>
              <a:gd name="connsiteY38" fmla="*/ 514719 h 1423640"/>
              <a:gd name="connsiteX39" fmla="*/ 185839 w 611460"/>
              <a:gd name="connsiteY39" fmla="*/ 581396 h 1423640"/>
              <a:gd name="connsiteX40" fmla="*/ 166791 w 611460"/>
              <a:gd name="connsiteY40" fmla="*/ 635369 h 1423640"/>
              <a:gd name="connsiteX41" fmla="*/ 138216 w 611460"/>
              <a:gd name="connsiteY41" fmla="*/ 743319 h 1423640"/>
              <a:gd name="connsiteX42" fmla="*/ 119166 w 611460"/>
              <a:gd name="connsiteY42" fmla="*/ 838569 h 1423640"/>
              <a:gd name="connsiteX43" fmla="*/ 100116 w 611460"/>
              <a:gd name="connsiteY43" fmla="*/ 933819 h 1423640"/>
              <a:gd name="connsiteX44" fmla="*/ 74714 w 611460"/>
              <a:gd name="connsiteY44" fmla="*/ 1022721 h 1423640"/>
              <a:gd name="connsiteX45" fmla="*/ 42966 w 611460"/>
              <a:gd name="connsiteY45" fmla="*/ 1121144 h 1423640"/>
              <a:gd name="connsiteX46" fmla="*/ 14391 w 611460"/>
              <a:gd name="connsiteY46" fmla="*/ 1206869 h 1423640"/>
              <a:gd name="connsiteX47" fmla="*/ 1689 w 611460"/>
              <a:gd name="connsiteY47" fmla="*/ 1340221 h 1423640"/>
              <a:gd name="connsiteX48" fmla="*/ 39791 w 611460"/>
              <a:gd name="connsiteY48" fmla="*/ 1416419 h 1423640"/>
              <a:gd name="connsiteX0" fmla="*/ 39791 w 611460"/>
              <a:gd name="connsiteY0" fmla="*/ 1416419 h 1423640"/>
              <a:gd name="connsiteX1" fmla="*/ 182666 w 611460"/>
              <a:gd name="connsiteY1" fmla="*/ 1378319 h 1423640"/>
              <a:gd name="connsiteX2" fmla="*/ 281091 w 611460"/>
              <a:gd name="connsiteY2" fmla="*/ 1352919 h 1423640"/>
              <a:gd name="connsiteX3" fmla="*/ 436666 w 611460"/>
              <a:gd name="connsiteY3" fmla="*/ 1324344 h 1423640"/>
              <a:gd name="connsiteX4" fmla="*/ 589066 w 611460"/>
              <a:gd name="connsiteY4" fmla="*/ 1286244 h 1423640"/>
              <a:gd name="connsiteX5" fmla="*/ 579541 w 611460"/>
              <a:gd name="connsiteY5" fmla="*/ 1251319 h 1423640"/>
              <a:gd name="connsiteX6" fmla="*/ 579541 w 611460"/>
              <a:gd name="connsiteY6" fmla="*/ 1203694 h 1423640"/>
              <a:gd name="connsiteX7" fmla="*/ 611291 w 611460"/>
              <a:gd name="connsiteY7" fmla="*/ 1181469 h 1423640"/>
              <a:gd name="connsiteX8" fmla="*/ 563666 w 611460"/>
              <a:gd name="connsiteY8" fmla="*/ 1146545 h 1423640"/>
              <a:gd name="connsiteX9" fmla="*/ 516041 w 611460"/>
              <a:gd name="connsiteY9" fmla="*/ 1137019 h 1423640"/>
              <a:gd name="connsiteX10" fmla="*/ 535091 w 611460"/>
              <a:gd name="connsiteY10" fmla="*/ 1063994 h 1423640"/>
              <a:gd name="connsiteX11" fmla="*/ 557316 w 611460"/>
              <a:gd name="connsiteY11" fmla="*/ 1000495 h 1423640"/>
              <a:gd name="connsiteX12" fmla="*/ 525566 w 611460"/>
              <a:gd name="connsiteY12" fmla="*/ 917945 h 1423640"/>
              <a:gd name="connsiteX13" fmla="*/ 531916 w 611460"/>
              <a:gd name="connsiteY13" fmla="*/ 883019 h 1423640"/>
              <a:gd name="connsiteX14" fmla="*/ 522391 w 611460"/>
              <a:gd name="connsiteY14" fmla="*/ 829044 h 1423640"/>
              <a:gd name="connsiteX15" fmla="*/ 484291 w 611460"/>
              <a:gd name="connsiteY15" fmla="*/ 813169 h 1423640"/>
              <a:gd name="connsiteX16" fmla="*/ 462066 w 611460"/>
              <a:gd name="connsiteY16" fmla="*/ 756019 h 1423640"/>
              <a:gd name="connsiteX17" fmla="*/ 477941 w 611460"/>
              <a:gd name="connsiteY17" fmla="*/ 705220 h 1423640"/>
              <a:gd name="connsiteX18" fmla="*/ 465241 w 611460"/>
              <a:gd name="connsiteY18" fmla="*/ 670294 h 1423640"/>
              <a:gd name="connsiteX19" fmla="*/ 376341 w 611460"/>
              <a:gd name="connsiteY19" fmla="*/ 644895 h 1423640"/>
              <a:gd name="connsiteX20" fmla="*/ 344591 w 611460"/>
              <a:gd name="connsiteY20" fmla="*/ 609969 h 1423640"/>
              <a:gd name="connsiteX21" fmla="*/ 312841 w 611460"/>
              <a:gd name="connsiteY21" fmla="*/ 540119 h 1423640"/>
              <a:gd name="connsiteX22" fmla="*/ 303316 w 611460"/>
              <a:gd name="connsiteY22" fmla="*/ 467094 h 1423640"/>
              <a:gd name="connsiteX23" fmla="*/ 357291 w 611460"/>
              <a:gd name="connsiteY23" fmla="*/ 409945 h 1423640"/>
              <a:gd name="connsiteX24" fmla="*/ 385866 w 611460"/>
              <a:gd name="connsiteY24" fmla="*/ 394069 h 1423640"/>
              <a:gd name="connsiteX25" fmla="*/ 389041 w 611460"/>
              <a:gd name="connsiteY25" fmla="*/ 317869 h 1423640"/>
              <a:gd name="connsiteX26" fmla="*/ 436666 w 611460"/>
              <a:gd name="connsiteY26" fmla="*/ 257544 h 1423640"/>
              <a:gd name="connsiteX27" fmla="*/ 420791 w 611460"/>
              <a:gd name="connsiteY27" fmla="*/ 203569 h 1423640"/>
              <a:gd name="connsiteX28" fmla="*/ 484291 w 611460"/>
              <a:gd name="connsiteY28" fmla="*/ 130544 h 1423640"/>
              <a:gd name="connsiteX29" fmla="*/ 544616 w 611460"/>
              <a:gd name="connsiteY29" fmla="*/ 67044 h 1423640"/>
              <a:gd name="connsiteX30" fmla="*/ 554141 w 611460"/>
              <a:gd name="connsiteY30" fmla="*/ 369 h 1423640"/>
              <a:gd name="connsiteX31" fmla="*/ 468416 w 611460"/>
              <a:gd name="connsiteY31" fmla="*/ 41644 h 1423640"/>
              <a:gd name="connsiteX32" fmla="*/ 350941 w 611460"/>
              <a:gd name="connsiteY32" fmla="*/ 73394 h 1423640"/>
              <a:gd name="connsiteX33" fmla="*/ 300141 w 611460"/>
              <a:gd name="connsiteY33" fmla="*/ 114669 h 1423640"/>
              <a:gd name="connsiteX34" fmla="*/ 239816 w 611460"/>
              <a:gd name="connsiteY34" fmla="*/ 130544 h 1423640"/>
              <a:gd name="connsiteX35" fmla="*/ 166791 w 611460"/>
              <a:gd name="connsiteY35" fmla="*/ 194044 h 1423640"/>
              <a:gd name="connsiteX36" fmla="*/ 157266 w 611460"/>
              <a:gd name="connsiteY36" fmla="*/ 270244 h 1423640"/>
              <a:gd name="connsiteX37" fmla="*/ 154091 w 611460"/>
              <a:gd name="connsiteY37" fmla="*/ 368669 h 1423640"/>
              <a:gd name="connsiteX38" fmla="*/ 163616 w 611460"/>
              <a:gd name="connsiteY38" fmla="*/ 514719 h 1423640"/>
              <a:gd name="connsiteX39" fmla="*/ 185839 w 611460"/>
              <a:gd name="connsiteY39" fmla="*/ 581396 h 1423640"/>
              <a:gd name="connsiteX40" fmla="*/ 166791 w 611460"/>
              <a:gd name="connsiteY40" fmla="*/ 635369 h 1423640"/>
              <a:gd name="connsiteX41" fmla="*/ 138216 w 611460"/>
              <a:gd name="connsiteY41" fmla="*/ 743319 h 1423640"/>
              <a:gd name="connsiteX42" fmla="*/ 119166 w 611460"/>
              <a:gd name="connsiteY42" fmla="*/ 838569 h 1423640"/>
              <a:gd name="connsiteX43" fmla="*/ 100116 w 611460"/>
              <a:gd name="connsiteY43" fmla="*/ 933819 h 1423640"/>
              <a:gd name="connsiteX44" fmla="*/ 74714 w 611460"/>
              <a:gd name="connsiteY44" fmla="*/ 1022721 h 1423640"/>
              <a:gd name="connsiteX45" fmla="*/ 42966 w 611460"/>
              <a:gd name="connsiteY45" fmla="*/ 1121144 h 1423640"/>
              <a:gd name="connsiteX46" fmla="*/ 14391 w 611460"/>
              <a:gd name="connsiteY46" fmla="*/ 1206869 h 1423640"/>
              <a:gd name="connsiteX47" fmla="*/ 1689 w 611460"/>
              <a:gd name="connsiteY47" fmla="*/ 1340221 h 1423640"/>
              <a:gd name="connsiteX48" fmla="*/ 39791 w 611460"/>
              <a:gd name="connsiteY48" fmla="*/ 1416419 h 1423640"/>
              <a:gd name="connsiteX0" fmla="*/ 39791 w 611460"/>
              <a:gd name="connsiteY0" fmla="*/ 1416419 h 1423640"/>
              <a:gd name="connsiteX1" fmla="*/ 182666 w 611460"/>
              <a:gd name="connsiteY1" fmla="*/ 1378319 h 1423640"/>
              <a:gd name="connsiteX2" fmla="*/ 281091 w 611460"/>
              <a:gd name="connsiteY2" fmla="*/ 1352919 h 1423640"/>
              <a:gd name="connsiteX3" fmla="*/ 436666 w 611460"/>
              <a:gd name="connsiteY3" fmla="*/ 1324344 h 1423640"/>
              <a:gd name="connsiteX4" fmla="*/ 589066 w 611460"/>
              <a:gd name="connsiteY4" fmla="*/ 1286244 h 1423640"/>
              <a:gd name="connsiteX5" fmla="*/ 579541 w 611460"/>
              <a:gd name="connsiteY5" fmla="*/ 1251319 h 1423640"/>
              <a:gd name="connsiteX6" fmla="*/ 579541 w 611460"/>
              <a:gd name="connsiteY6" fmla="*/ 1203694 h 1423640"/>
              <a:gd name="connsiteX7" fmla="*/ 611291 w 611460"/>
              <a:gd name="connsiteY7" fmla="*/ 1181469 h 1423640"/>
              <a:gd name="connsiteX8" fmla="*/ 563666 w 611460"/>
              <a:gd name="connsiteY8" fmla="*/ 1146545 h 1423640"/>
              <a:gd name="connsiteX9" fmla="*/ 516041 w 611460"/>
              <a:gd name="connsiteY9" fmla="*/ 1137019 h 1423640"/>
              <a:gd name="connsiteX10" fmla="*/ 535091 w 611460"/>
              <a:gd name="connsiteY10" fmla="*/ 1063994 h 1423640"/>
              <a:gd name="connsiteX11" fmla="*/ 557316 w 611460"/>
              <a:gd name="connsiteY11" fmla="*/ 1000495 h 1423640"/>
              <a:gd name="connsiteX12" fmla="*/ 525566 w 611460"/>
              <a:gd name="connsiteY12" fmla="*/ 917945 h 1423640"/>
              <a:gd name="connsiteX13" fmla="*/ 531916 w 611460"/>
              <a:gd name="connsiteY13" fmla="*/ 883019 h 1423640"/>
              <a:gd name="connsiteX14" fmla="*/ 522391 w 611460"/>
              <a:gd name="connsiteY14" fmla="*/ 829044 h 1423640"/>
              <a:gd name="connsiteX15" fmla="*/ 484291 w 611460"/>
              <a:gd name="connsiteY15" fmla="*/ 813169 h 1423640"/>
              <a:gd name="connsiteX16" fmla="*/ 462066 w 611460"/>
              <a:gd name="connsiteY16" fmla="*/ 756019 h 1423640"/>
              <a:gd name="connsiteX17" fmla="*/ 465241 w 611460"/>
              <a:gd name="connsiteY17" fmla="*/ 670294 h 1423640"/>
              <a:gd name="connsiteX18" fmla="*/ 376341 w 611460"/>
              <a:gd name="connsiteY18" fmla="*/ 644895 h 1423640"/>
              <a:gd name="connsiteX19" fmla="*/ 344591 w 611460"/>
              <a:gd name="connsiteY19" fmla="*/ 609969 h 1423640"/>
              <a:gd name="connsiteX20" fmla="*/ 312841 w 611460"/>
              <a:gd name="connsiteY20" fmla="*/ 540119 h 1423640"/>
              <a:gd name="connsiteX21" fmla="*/ 303316 w 611460"/>
              <a:gd name="connsiteY21" fmla="*/ 467094 h 1423640"/>
              <a:gd name="connsiteX22" fmla="*/ 357291 w 611460"/>
              <a:gd name="connsiteY22" fmla="*/ 409945 h 1423640"/>
              <a:gd name="connsiteX23" fmla="*/ 385866 w 611460"/>
              <a:gd name="connsiteY23" fmla="*/ 394069 h 1423640"/>
              <a:gd name="connsiteX24" fmla="*/ 389041 w 611460"/>
              <a:gd name="connsiteY24" fmla="*/ 317869 h 1423640"/>
              <a:gd name="connsiteX25" fmla="*/ 436666 w 611460"/>
              <a:gd name="connsiteY25" fmla="*/ 257544 h 1423640"/>
              <a:gd name="connsiteX26" fmla="*/ 420791 w 611460"/>
              <a:gd name="connsiteY26" fmla="*/ 203569 h 1423640"/>
              <a:gd name="connsiteX27" fmla="*/ 484291 w 611460"/>
              <a:gd name="connsiteY27" fmla="*/ 130544 h 1423640"/>
              <a:gd name="connsiteX28" fmla="*/ 544616 w 611460"/>
              <a:gd name="connsiteY28" fmla="*/ 67044 h 1423640"/>
              <a:gd name="connsiteX29" fmla="*/ 554141 w 611460"/>
              <a:gd name="connsiteY29" fmla="*/ 369 h 1423640"/>
              <a:gd name="connsiteX30" fmla="*/ 468416 w 611460"/>
              <a:gd name="connsiteY30" fmla="*/ 41644 h 1423640"/>
              <a:gd name="connsiteX31" fmla="*/ 350941 w 611460"/>
              <a:gd name="connsiteY31" fmla="*/ 73394 h 1423640"/>
              <a:gd name="connsiteX32" fmla="*/ 300141 w 611460"/>
              <a:gd name="connsiteY32" fmla="*/ 114669 h 1423640"/>
              <a:gd name="connsiteX33" fmla="*/ 239816 w 611460"/>
              <a:gd name="connsiteY33" fmla="*/ 130544 h 1423640"/>
              <a:gd name="connsiteX34" fmla="*/ 166791 w 611460"/>
              <a:gd name="connsiteY34" fmla="*/ 194044 h 1423640"/>
              <a:gd name="connsiteX35" fmla="*/ 157266 w 611460"/>
              <a:gd name="connsiteY35" fmla="*/ 270244 h 1423640"/>
              <a:gd name="connsiteX36" fmla="*/ 154091 w 611460"/>
              <a:gd name="connsiteY36" fmla="*/ 368669 h 1423640"/>
              <a:gd name="connsiteX37" fmla="*/ 163616 w 611460"/>
              <a:gd name="connsiteY37" fmla="*/ 514719 h 1423640"/>
              <a:gd name="connsiteX38" fmla="*/ 185839 w 611460"/>
              <a:gd name="connsiteY38" fmla="*/ 581396 h 1423640"/>
              <a:gd name="connsiteX39" fmla="*/ 166791 w 611460"/>
              <a:gd name="connsiteY39" fmla="*/ 635369 h 1423640"/>
              <a:gd name="connsiteX40" fmla="*/ 138216 w 611460"/>
              <a:gd name="connsiteY40" fmla="*/ 743319 h 1423640"/>
              <a:gd name="connsiteX41" fmla="*/ 119166 w 611460"/>
              <a:gd name="connsiteY41" fmla="*/ 838569 h 1423640"/>
              <a:gd name="connsiteX42" fmla="*/ 100116 w 611460"/>
              <a:gd name="connsiteY42" fmla="*/ 933819 h 1423640"/>
              <a:gd name="connsiteX43" fmla="*/ 74714 w 611460"/>
              <a:gd name="connsiteY43" fmla="*/ 1022721 h 1423640"/>
              <a:gd name="connsiteX44" fmla="*/ 42966 w 611460"/>
              <a:gd name="connsiteY44" fmla="*/ 1121144 h 1423640"/>
              <a:gd name="connsiteX45" fmla="*/ 14391 w 611460"/>
              <a:gd name="connsiteY45" fmla="*/ 1206869 h 1423640"/>
              <a:gd name="connsiteX46" fmla="*/ 1689 w 611460"/>
              <a:gd name="connsiteY46" fmla="*/ 1340221 h 1423640"/>
              <a:gd name="connsiteX47" fmla="*/ 39791 w 611460"/>
              <a:gd name="connsiteY47" fmla="*/ 1416419 h 1423640"/>
              <a:gd name="connsiteX0" fmla="*/ 39791 w 611460"/>
              <a:gd name="connsiteY0" fmla="*/ 1416419 h 1423640"/>
              <a:gd name="connsiteX1" fmla="*/ 182666 w 611460"/>
              <a:gd name="connsiteY1" fmla="*/ 1378319 h 1423640"/>
              <a:gd name="connsiteX2" fmla="*/ 281091 w 611460"/>
              <a:gd name="connsiteY2" fmla="*/ 1352919 h 1423640"/>
              <a:gd name="connsiteX3" fmla="*/ 436666 w 611460"/>
              <a:gd name="connsiteY3" fmla="*/ 1324344 h 1423640"/>
              <a:gd name="connsiteX4" fmla="*/ 589066 w 611460"/>
              <a:gd name="connsiteY4" fmla="*/ 1286244 h 1423640"/>
              <a:gd name="connsiteX5" fmla="*/ 579541 w 611460"/>
              <a:gd name="connsiteY5" fmla="*/ 1251319 h 1423640"/>
              <a:gd name="connsiteX6" fmla="*/ 579541 w 611460"/>
              <a:gd name="connsiteY6" fmla="*/ 1203694 h 1423640"/>
              <a:gd name="connsiteX7" fmla="*/ 611291 w 611460"/>
              <a:gd name="connsiteY7" fmla="*/ 1181469 h 1423640"/>
              <a:gd name="connsiteX8" fmla="*/ 563666 w 611460"/>
              <a:gd name="connsiteY8" fmla="*/ 1146545 h 1423640"/>
              <a:gd name="connsiteX9" fmla="*/ 516041 w 611460"/>
              <a:gd name="connsiteY9" fmla="*/ 1137019 h 1423640"/>
              <a:gd name="connsiteX10" fmla="*/ 535091 w 611460"/>
              <a:gd name="connsiteY10" fmla="*/ 1063994 h 1423640"/>
              <a:gd name="connsiteX11" fmla="*/ 557316 w 611460"/>
              <a:gd name="connsiteY11" fmla="*/ 1000495 h 1423640"/>
              <a:gd name="connsiteX12" fmla="*/ 525566 w 611460"/>
              <a:gd name="connsiteY12" fmla="*/ 917945 h 1423640"/>
              <a:gd name="connsiteX13" fmla="*/ 531916 w 611460"/>
              <a:gd name="connsiteY13" fmla="*/ 883019 h 1423640"/>
              <a:gd name="connsiteX14" fmla="*/ 522391 w 611460"/>
              <a:gd name="connsiteY14" fmla="*/ 829044 h 1423640"/>
              <a:gd name="connsiteX15" fmla="*/ 484291 w 611460"/>
              <a:gd name="connsiteY15" fmla="*/ 813169 h 1423640"/>
              <a:gd name="connsiteX16" fmla="*/ 465241 w 611460"/>
              <a:gd name="connsiteY16" fmla="*/ 670294 h 1423640"/>
              <a:gd name="connsiteX17" fmla="*/ 376341 w 611460"/>
              <a:gd name="connsiteY17" fmla="*/ 644895 h 1423640"/>
              <a:gd name="connsiteX18" fmla="*/ 344591 w 611460"/>
              <a:gd name="connsiteY18" fmla="*/ 609969 h 1423640"/>
              <a:gd name="connsiteX19" fmla="*/ 312841 w 611460"/>
              <a:gd name="connsiteY19" fmla="*/ 540119 h 1423640"/>
              <a:gd name="connsiteX20" fmla="*/ 303316 w 611460"/>
              <a:gd name="connsiteY20" fmla="*/ 467094 h 1423640"/>
              <a:gd name="connsiteX21" fmla="*/ 357291 w 611460"/>
              <a:gd name="connsiteY21" fmla="*/ 409945 h 1423640"/>
              <a:gd name="connsiteX22" fmla="*/ 385866 w 611460"/>
              <a:gd name="connsiteY22" fmla="*/ 394069 h 1423640"/>
              <a:gd name="connsiteX23" fmla="*/ 389041 w 611460"/>
              <a:gd name="connsiteY23" fmla="*/ 317869 h 1423640"/>
              <a:gd name="connsiteX24" fmla="*/ 436666 w 611460"/>
              <a:gd name="connsiteY24" fmla="*/ 257544 h 1423640"/>
              <a:gd name="connsiteX25" fmla="*/ 420791 w 611460"/>
              <a:gd name="connsiteY25" fmla="*/ 203569 h 1423640"/>
              <a:gd name="connsiteX26" fmla="*/ 484291 w 611460"/>
              <a:gd name="connsiteY26" fmla="*/ 130544 h 1423640"/>
              <a:gd name="connsiteX27" fmla="*/ 544616 w 611460"/>
              <a:gd name="connsiteY27" fmla="*/ 67044 h 1423640"/>
              <a:gd name="connsiteX28" fmla="*/ 554141 w 611460"/>
              <a:gd name="connsiteY28" fmla="*/ 369 h 1423640"/>
              <a:gd name="connsiteX29" fmla="*/ 468416 w 611460"/>
              <a:gd name="connsiteY29" fmla="*/ 41644 h 1423640"/>
              <a:gd name="connsiteX30" fmla="*/ 350941 w 611460"/>
              <a:gd name="connsiteY30" fmla="*/ 73394 h 1423640"/>
              <a:gd name="connsiteX31" fmla="*/ 300141 w 611460"/>
              <a:gd name="connsiteY31" fmla="*/ 114669 h 1423640"/>
              <a:gd name="connsiteX32" fmla="*/ 239816 w 611460"/>
              <a:gd name="connsiteY32" fmla="*/ 130544 h 1423640"/>
              <a:gd name="connsiteX33" fmla="*/ 166791 w 611460"/>
              <a:gd name="connsiteY33" fmla="*/ 194044 h 1423640"/>
              <a:gd name="connsiteX34" fmla="*/ 157266 w 611460"/>
              <a:gd name="connsiteY34" fmla="*/ 270244 h 1423640"/>
              <a:gd name="connsiteX35" fmla="*/ 154091 w 611460"/>
              <a:gd name="connsiteY35" fmla="*/ 368669 h 1423640"/>
              <a:gd name="connsiteX36" fmla="*/ 163616 w 611460"/>
              <a:gd name="connsiteY36" fmla="*/ 514719 h 1423640"/>
              <a:gd name="connsiteX37" fmla="*/ 185839 w 611460"/>
              <a:gd name="connsiteY37" fmla="*/ 581396 h 1423640"/>
              <a:gd name="connsiteX38" fmla="*/ 166791 w 611460"/>
              <a:gd name="connsiteY38" fmla="*/ 635369 h 1423640"/>
              <a:gd name="connsiteX39" fmla="*/ 138216 w 611460"/>
              <a:gd name="connsiteY39" fmla="*/ 743319 h 1423640"/>
              <a:gd name="connsiteX40" fmla="*/ 119166 w 611460"/>
              <a:gd name="connsiteY40" fmla="*/ 838569 h 1423640"/>
              <a:gd name="connsiteX41" fmla="*/ 100116 w 611460"/>
              <a:gd name="connsiteY41" fmla="*/ 933819 h 1423640"/>
              <a:gd name="connsiteX42" fmla="*/ 74714 w 611460"/>
              <a:gd name="connsiteY42" fmla="*/ 1022721 h 1423640"/>
              <a:gd name="connsiteX43" fmla="*/ 42966 w 611460"/>
              <a:gd name="connsiteY43" fmla="*/ 1121144 h 1423640"/>
              <a:gd name="connsiteX44" fmla="*/ 14391 w 611460"/>
              <a:gd name="connsiteY44" fmla="*/ 1206869 h 1423640"/>
              <a:gd name="connsiteX45" fmla="*/ 1689 w 611460"/>
              <a:gd name="connsiteY45" fmla="*/ 1340221 h 1423640"/>
              <a:gd name="connsiteX46" fmla="*/ 39791 w 611460"/>
              <a:gd name="connsiteY46" fmla="*/ 1416419 h 1423640"/>
              <a:gd name="connsiteX0" fmla="*/ 39791 w 611460"/>
              <a:gd name="connsiteY0" fmla="*/ 1416419 h 1423640"/>
              <a:gd name="connsiteX1" fmla="*/ 182666 w 611460"/>
              <a:gd name="connsiteY1" fmla="*/ 1378319 h 1423640"/>
              <a:gd name="connsiteX2" fmla="*/ 281091 w 611460"/>
              <a:gd name="connsiteY2" fmla="*/ 1352919 h 1423640"/>
              <a:gd name="connsiteX3" fmla="*/ 436666 w 611460"/>
              <a:gd name="connsiteY3" fmla="*/ 1324344 h 1423640"/>
              <a:gd name="connsiteX4" fmla="*/ 589066 w 611460"/>
              <a:gd name="connsiteY4" fmla="*/ 1286244 h 1423640"/>
              <a:gd name="connsiteX5" fmla="*/ 579541 w 611460"/>
              <a:gd name="connsiteY5" fmla="*/ 1251319 h 1423640"/>
              <a:gd name="connsiteX6" fmla="*/ 579541 w 611460"/>
              <a:gd name="connsiteY6" fmla="*/ 1203694 h 1423640"/>
              <a:gd name="connsiteX7" fmla="*/ 611291 w 611460"/>
              <a:gd name="connsiteY7" fmla="*/ 1181469 h 1423640"/>
              <a:gd name="connsiteX8" fmla="*/ 563666 w 611460"/>
              <a:gd name="connsiteY8" fmla="*/ 1146545 h 1423640"/>
              <a:gd name="connsiteX9" fmla="*/ 516041 w 611460"/>
              <a:gd name="connsiteY9" fmla="*/ 1137019 h 1423640"/>
              <a:gd name="connsiteX10" fmla="*/ 535091 w 611460"/>
              <a:gd name="connsiteY10" fmla="*/ 1063994 h 1423640"/>
              <a:gd name="connsiteX11" fmla="*/ 557316 w 611460"/>
              <a:gd name="connsiteY11" fmla="*/ 1000495 h 1423640"/>
              <a:gd name="connsiteX12" fmla="*/ 525566 w 611460"/>
              <a:gd name="connsiteY12" fmla="*/ 917945 h 1423640"/>
              <a:gd name="connsiteX13" fmla="*/ 531916 w 611460"/>
              <a:gd name="connsiteY13" fmla="*/ 883019 h 1423640"/>
              <a:gd name="connsiteX14" fmla="*/ 522391 w 611460"/>
              <a:gd name="connsiteY14" fmla="*/ 829044 h 1423640"/>
              <a:gd name="connsiteX15" fmla="*/ 484291 w 611460"/>
              <a:gd name="connsiteY15" fmla="*/ 813169 h 1423640"/>
              <a:gd name="connsiteX16" fmla="*/ 465241 w 611460"/>
              <a:gd name="connsiteY16" fmla="*/ 676644 h 1423640"/>
              <a:gd name="connsiteX17" fmla="*/ 376341 w 611460"/>
              <a:gd name="connsiteY17" fmla="*/ 644895 h 1423640"/>
              <a:gd name="connsiteX18" fmla="*/ 344591 w 611460"/>
              <a:gd name="connsiteY18" fmla="*/ 609969 h 1423640"/>
              <a:gd name="connsiteX19" fmla="*/ 312841 w 611460"/>
              <a:gd name="connsiteY19" fmla="*/ 540119 h 1423640"/>
              <a:gd name="connsiteX20" fmla="*/ 303316 w 611460"/>
              <a:gd name="connsiteY20" fmla="*/ 467094 h 1423640"/>
              <a:gd name="connsiteX21" fmla="*/ 357291 w 611460"/>
              <a:gd name="connsiteY21" fmla="*/ 409945 h 1423640"/>
              <a:gd name="connsiteX22" fmla="*/ 385866 w 611460"/>
              <a:gd name="connsiteY22" fmla="*/ 394069 h 1423640"/>
              <a:gd name="connsiteX23" fmla="*/ 389041 w 611460"/>
              <a:gd name="connsiteY23" fmla="*/ 317869 h 1423640"/>
              <a:gd name="connsiteX24" fmla="*/ 436666 w 611460"/>
              <a:gd name="connsiteY24" fmla="*/ 257544 h 1423640"/>
              <a:gd name="connsiteX25" fmla="*/ 420791 w 611460"/>
              <a:gd name="connsiteY25" fmla="*/ 203569 h 1423640"/>
              <a:gd name="connsiteX26" fmla="*/ 484291 w 611460"/>
              <a:gd name="connsiteY26" fmla="*/ 130544 h 1423640"/>
              <a:gd name="connsiteX27" fmla="*/ 544616 w 611460"/>
              <a:gd name="connsiteY27" fmla="*/ 67044 h 1423640"/>
              <a:gd name="connsiteX28" fmla="*/ 554141 w 611460"/>
              <a:gd name="connsiteY28" fmla="*/ 369 h 1423640"/>
              <a:gd name="connsiteX29" fmla="*/ 468416 w 611460"/>
              <a:gd name="connsiteY29" fmla="*/ 41644 h 1423640"/>
              <a:gd name="connsiteX30" fmla="*/ 350941 w 611460"/>
              <a:gd name="connsiteY30" fmla="*/ 73394 h 1423640"/>
              <a:gd name="connsiteX31" fmla="*/ 300141 w 611460"/>
              <a:gd name="connsiteY31" fmla="*/ 114669 h 1423640"/>
              <a:gd name="connsiteX32" fmla="*/ 239816 w 611460"/>
              <a:gd name="connsiteY32" fmla="*/ 130544 h 1423640"/>
              <a:gd name="connsiteX33" fmla="*/ 166791 w 611460"/>
              <a:gd name="connsiteY33" fmla="*/ 194044 h 1423640"/>
              <a:gd name="connsiteX34" fmla="*/ 157266 w 611460"/>
              <a:gd name="connsiteY34" fmla="*/ 270244 h 1423640"/>
              <a:gd name="connsiteX35" fmla="*/ 154091 w 611460"/>
              <a:gd name="connsiteY35" fmla="*/ 368669 h 1423640"/>
              <a:gd name="connsiteX36" fmla="*/ 163616 w 611460"/>
              <a:gd name="connsiteY36" fmla="*/ 514719 h 1423640"/>
              <a:gd name="connsiteX37" fmla="*/ 185839 w 611460"/>
              <a:gd name="connsiteY37" fmla="*/ 581396 h 1423640"/>
              <a:gd name="connsiteX38" fmla="*/ 166791 w 611460"/>
              <a:gd name="connsiteY38" fmla="*/ 635369 h 1423640"/>
              <a:gd name="connsiteX39" fmla="*/ 138216 w 611460"/>
              <a:gd name="connsiteY39" fmla="*/ 743319 h 1423640"/>
              <a:gd name="connsiteX40" fmla="*/ 119166 w 611460"/>
              <a:gd name="connsiteY40" fmla="*/ 838569 h 1423640"/>
              <a:gd name="connsiteX41" fmla="*/ 100116 w 611460"/>
              <a:gd name="connsiteY41" fmla="*/ 933819 h 1423640"/>
              <a:gd name="connsiteX42" fmla="*/ 74714 w 611460"/>
              <a:gd name="connsiteY42" fmla="*/ 1022721 h 1423640"/>
              <a:gd name="connsiteX43" fmla="*/ 42966 w 611460"/>
              <a:gd name="connsiteY43" fmla="*/ 1121144 h 1423640"/>
              <a:gd name="connsiteX44" fmla="*/ 14391 w 611460"/>
              <a:gd name="connsiteY44" fmla="*/ 1206869 h 1423640"/>
              <a:gd name="connsiteX45" fmla="*/ 1689 w 611460"/>
              <a:gd name="connsiteY45" fmla="*/ 1340221 h 1423640"/>
              <a:gd name="connsiteX46" fmla="*/ 39791 w 611460"/>
              <a:gd name="connsiteY46" fmla="*/ 1416419 h 1423640"/>
              <a:gd name="connsiteX0" fmla="*/ 39791 w 611460"/>
              <a:gd name="connsiteY0" fmla="*/ 1416419 h 1423640"/>
              <a:gd name="connsiteX1" fmla="*/ 182666 w 611460"/>
              <a:gd name="connsiteY1" fmla="*/ 1378319 h 1423640"/>
              <a:gd name="connsiteX2" fmla="*/ 281091 w 611460"/>
              <a:gd name="connsiteY2" fmla="*/ 1352919 h 1423640"/>
              <a:gd name="connsiteX3" fmla="*/ 436666 w 611460"/>
              <a:gd name="connsiteY3" fmla="*/ 1324344 h 1423640"/>
              <a:gd name="connsiteX4" fmla="*/ 589066 w 611460"/>
              <a:gd name="connsiteY4" fmla="*/ 1286244 h 1423640"/>
              <a:gd name="connsiteX5" fmla="*/ 579541 w 611460"/>
              <a:gd name="connsiteY5" fmla="*/ 1251319 h 1423640"/>
              <a:gd name="connsiteX6" fmla="*/ 579541 w 611460"/>
              <a:gd name="connsiteY6" fmla="*/ 1203694 h 1423640"/>
              <a:gd name="connsiteX7" fmla="*/ 611291 w 611460"/>
              <a:gd name="connsiteY7" fmla="*/ 1181469 h 1423640"/>
              <a:gd name="connsiteX8" fmla="*/ 563666 w 611460"/>
              <a:gd name="connsiteY8" fmla="*/ 1146545 h 1423640"/>
              <a:gd name="connsiteX9" fmla="*/ 516041 w 611460"/>
              <a:gd name="connsiteY9" fmla="*/ 1137019 h 1423640"/>
              <a:gd name="connsiteX10" fmla="*/ 535091 w 611460"/>
              <a:gd name="connsiteY10" fmla="*/ 1063994 h 1423640"/>
              <a:gd name="connsiteX11" fmla="*/ 557316 w 611460"/>
              <a:gd name="connsiteY11" fmla="*/ 1000495 h 1423640"/>
              <a:gd name="connsiteX12" fmla="*/ 525566 w 611460"/>
              <a:gd name="connsiteY12" fmla="*/ 917945 h 1423640"/>
              <a:gd name="connsiteX13" fmla="*/ 531916 w 611460"/>
              <a:gd name="connsiteY13" fmla="*/ 883019 h 1423640"/>
              <a:gd name="connsiteX14" fmla="*/ 522391 w 611460"/>
              <a:gd name="connsiteY14" fmla="*/ 829044 h 1423640"/>
              <a:gd name="connsiteX15" fmla="*/ 484291 w 611460"/>
              <a:gd name="connsiteY15" fmla="*/ 813169 h 1423640"/>
              <a:gd name="connsiteX16" fmla="*/ 481114 w 611460"/>
              <a:gd name="connsiteY16" fmla="*/ 771896 h 1423640"/>
              <a:gd name="connsiteX17" fmla="*/ 465241 w 611460"/>
              <a:gd name="connsiteY17" fmla="*/ 676644 h 1423640"/>
              <a:gd name="connsiteX18" fmla="*/ 376341 w 611460"/>
              <a:gd name="connsiteY18" fmla="*/ 644895 h 1423640"/>
              <a:gd name="connsiteX19" fmla="*/ 344591 w 611460"/>
              <a:gd name="connsiteY19" fmla="*/ 609969 h 1423640"/>
              <a:gd name="connsiteX20" fmla="*/ 312841 w 611460"/>
              <a:gd name="connsiteY20" fmla="*/ 540119 h 1423640"/>
              <a:gd name="connsiteX21" fmla="*/ 303316 w 611460"/>
              <a:gd name="connsiteY21" fmla="*/ 467094 h 1423640"/>
              <a:gd name="connsiteX22" fmla="*/ 357291 w 611460"/>
              <a:gd name="connsiteY22" fmla="*/ 409945 h 1423640"/>
              <a:gd name="connsiteX23" fmla="*/ 385866 w 611460"/>
              <a:gd name="connsiteY23" fmla="*/ 394069 h 1423640"/>
              <a:gd name="connsiteX24" fmla="*/ 389041 w 611460"/>
              <a:gd name="connsiteY24" fmla="*/ 317869 h 1423640"/>
              <a:gd name="connsiteX25" fmla="*/ 436666 w 611460"/>
              <a:gd name="connsiteY25" fmla="*/ 257544 h 1423640"/>
              <a:gd name="connsiteX26" fmla="*/ 420791 w 611460"/>
              <a:gd name="connsiteY26" fmla="*/ 203569 h 1423640"/>
              <a:gd name="connsiteX27" fmla="*/ 484291 w 611460"/>
              <a:gd name="connsiteY27" fmla="*/ 130544 h 1423640"/>
              <a:gd name="connsiteX28" fmla="*/ 544616 w 611460"/>
              <a:gd name="connsiteY28" fmla="*/ 67044 h 1423640"/>
              <a:gd name="connsiteX29" fmla="*/ 554141 w 611460"/>
              <a:gd name="connsiteY29" fmla="*/ 369 h 1423640"/>
              <a:gd name="connsiteX30" fmla="*/ 468416 w 611460"/>
              <a:gd name="connsiteY30" fmla="*/ 41644 h 1423640"/>
              <a:gd name="connsiteX31" fmla="*/ 350941 w 611460"/>
              <a:gd name="connsiteY31" fmla="*/ 73394 h 1423640"/>
              <a:gd name="connsiteX32" fmla="*/ 300141 w 611460"/>
              <a:gd name="connsiteY32" fmla="*/ 114669 h 1423640"/>
              <a:gd name="connsiteX33" fmla="*/ 239816 w 611460"/>
              <a:gd name="connsiteY33" fmla="*/ 130544 h 1423640"/>
              <a:gd name="connsiteX34" fmla="*/ 166791 w 611460"/>
              <a:gd name="connsiteY34" fmla="*/ 194044 h 1423640"/>
              <a:gd name="connsiteX35" fmla="*/ 157266 w 611460"/>
              <a:gd name="connsiteY35" fmla="*/ 270244 h 1423640"/>
              <a:gd name="connsiteX36" fmla="*/ 154091 w 611460"/>
              <a:gd name="connsiteY36" fmla="*/ 368669 h 1423640"/>
              <a:gd name="connsiteX37" fmla="*/ 163616 w 611460"/>
              <a:gd name="connsiteY37" fmla="*/ 514719 h 1423640"/>
              <a:gd name="connsiteX38" fmla="*/ 185839 w 611460"/>
              <a:gd name="connsiteY38" fmla="*/ 581396 h 1423640"/>
              <a:gd name="connsiteX39" fmla="*/ 166791 w 611460"/>
              <a:gd name="connsiteY39" fmla="*/ 635369 h 1423640"/>
              <a:gd name="connsiteX40" fmla="*/ 138216 w 611460"/>
              <a:gd name="connsiteY40" fmla="*/ 743319 h 1423640"/>
              <a:gd name="connsiteX41" fmla="*/ 119166 w 611460"/>
              <a:gd name="connsiteY41" fmla="*/ 838569 h 1423640"/>
              <a:gd name="connsiteX42" fmla="*/ 100116 w 611460"/>
              <a:gd name="connsiteY42" fmla="*/ 933819 h 1423640"/>
              <a:gd name="connsiteX43" fmla="*/ 74714 w 611460"/>
              <a:gd name="connsiteY43" fmla="*/ 1022721 h 1423640"/>
              <a:gd name="connsiteX44" fmla="*/ 42966 w 611460"/>
              <a:gd name="connsiteY44" fmla="*/ 1121144 h 1423640"/>
              <a:gd name="connsiteX45" fmla="*/ 14391 w 611460"/>
              <a:gd name="connsiteY45" fmla="*/ 1206869 h 1423640"/>
              <a:gd name="connsiteX46" fmla="*/ 1689 w 611460"/>
              <a:gd name="connsiteY46" fmla="*/ 1340221 h 1423640"/>
              <a:gd name="connsiteX47" fmla="*/ 39791 w 611460"/>
              <a:gd name="connsiteY47" fmla="*/ 1416419 h 1423640"/>
              <a:gd name="connsiteX0" fmla="*/ 39791 w 611460"/>
              <a:gd name="connsiteY0" fmla="*/ 1416419 h 1423640"/>
              <a:gd name="connsiteX1" fmla="*/ 182666 w 611460"/>
              <a:gd name="connsiteY1" fmla="*/ 1378319 h 1423640"/>
              <a:gd name="connsiteX2" fmla="*/ 281091 w 611460"/>
              <a:gd name="connsiteY2" fmla="*/ 1352919 h 1423640"/>
              <a:gd name="connsiteX3" fmla="*/ 436666 w 611460"/>
              <a:gd name="connsiteY3" fmla="*/ 1324344 h 1423640"/>
              <a:gd name="connsiteX4" fmla="*/ 589066 w 611460"/>
              <a:gd name="connsiteY4" fmla="*/ 1286244 h 1423640"/>
              <a:gd name="connsiteX5" fmla="*/ 579541 w 611460"/>
              <a:gd name="connsiteY5" fmla="*/ 1251319 h 1423640"/>
              <a:gd name="connsiteX6" fmla="*/ 579541 w 611460"/>
              <a:gd name="connsiteY6" fmla="*/ 1203694 h 1423640"/>
              <a:gd name="connsiteX7" fmla="*/ 611291 w 611460"/>
              <a:gd name="connsiteY7" fmla="*/ 1181469 h 1423640"/>
              <a:gd name="connsiteX8" fmla="*/ 563666 w 611460"/>
              <a:gd name="connsiteY8" fmla="*/ 1146545 h 1423640"/>
              <a:gd name="connsiteX9" fmla="*/ 516041 w 611460"/>
              <a:gd name="connsiteY9" fmla="*/ 1137019 h 1423640"/>
              <a:gd name="connsiteX10" fmla="*/ 535091 w 611460"/>
              <a:gd name="connsiteY10" fmla="*/ 1063994 h 1423640"/>
              <a:gd name="connsiteX11" fmla="*/ 557316 w 611460"/>
              <a:gd name="connsiteY11" fmla="*/ 1000495 h 1423640"/>
              <a:gd name="connsiteX12" fmla="*/ 525566 w 611460"/>
              <a:gd name="connsiteY12" fmla="*/ 917945 h 1423640"/>
              <a:gd name="connsiteX13" fmla="*/ 531916 w 611460"/>
              <a:gd name="connsiteY13" fmla="*/ 883019 h 1423640"/>
              <a:gd name="connsiteX14" fmla="*/ 522391 w 611460"/>
              <a:gd name="connsiteY14" fmla="*/ 829044 h 1423640"/>
              <a:gd name="connsiteX15" fmla="*/ 484291 w 611460"/>
              <a:gd name="connsiteY15" fmla="*/ 813169 h 1423640"/>
              <a:gd name="connsiteX16" fmla="*/ 468414 w 611460"/>
              <a:gd name="connsiteY16" fmla="*/ 749671 h 1423640"/>
              <a:gd name="connsiteX17" fmla="*/ 465241 w 611460"/>
              <a:gd name="connsiteY17" fmla="*/ 676644 h 1423640"/>
              <a:gd name="connsiteX18" fmla="*/ 376341 w 611460"/>
              <a:gd name="connsiteY18" fmla="*/ 644895 h 1423640"/>
              <a:gd name="connsiteX19" fmla="*/ 344591 w 611460"/>
              <a:gd name="connsiteY19" fmla="*/ 609969 h 1423640"/>
              <a:gd name="connsiteX20" fmla="*/ 312841 w 611460"/>
              <a:gd name="connsiteY20" fmla="*/ 540119 h 1423640"/>
              <a:gd name="connsiteX21" fmla="*/ 303316 w 611460"/>
              <a:gd name="connsiteY21" fmla="*/ 467094 h 1423640"/>
              <a:gd name="connsiteX22" fmla="*/ 357291 w 611460"/>
              <a:gd name="connsiteY22" fmla="*/ 409945 h 1423640"/>
              <a:gd name="connsiteX23" fmla="*/ 385866 w 611460"/>
              <a:gd name="connsiteY23" fmla="*/ 394069 h 1423640"/>
              <a:gd name="connsiteX24" fmla="*/ 389041 w 611460"/>
              <a:gd name="connsiteY24" fmla="*/ 317869 h 1423640"/>
              <a:gd name="connsiteX25" fmla="*/ 436666 w 611460"/>
              <a:gd name="connsiteY25" fmla="*/ 257544 h 1423640"/>
              <a:gd name="connsiteX26" fmla="*/ 420791 w 611460"/>
              <a:gd name="connsiteY26" fmla="*/ 203569 h 1423640"/>
              <a:gd name="connsiteX27" fmla="*/ 484291 w 611460"/>
              <a:gd name="connsiteY27" fmla="*/ 130544 h 1423640"/>
              <a:gd name="connsiteX28" fmla="*/ 544616 w 611460"/>
              <a:gd name="connsiteY28" fmla="*/ 67044 h 1423640"/>
              <a:gd name="connsiteX29" fmla="*/ 554141 w 611460"/>
              <a:gd name="connsiteY29" fmla="*/ 369 h 1423640"/>
              <a:gd name="connsiteX30" fmla="*/ 468416 w 611460"/>
              <a:gd name="connsiteY30" fmla="*/ 41644 h 1423640"/>
              <a:gd name="connsiteX31" fmla="*/ 350941 w 611460"/>
              <a:gd name="connsiteY31" fmla="*/ 73394 h 1423640"/>
              <a:gd name="connsiteX32" fmla="*/ 300141 w 611460"/>
              <a:gd name="connsiteY32" fmla="*/ 114669 h 1423640"/>
              <a:gd name="connsiteX33" fmla="*/ 239816 w 611460"/>
              <a:gd name="connsiteY33" fmla="*/ 130544 h 1423640"/>
              <a:gd name="connsiteX34" fmla="*/ 166791 w 611460"/>
              <a:gd name="connsiteY34" fmla="*/ 194044 h 1423640"/>
              <a:gd name="connsiteX35" fmla="*/ 157266 w 611460"/>
              <a:gd name="connsiteY35" fmla="*/ 270244 h 1423640"/>
              <a:gd name="connsiteX36" fmla="*/ 154091 w 611460"/>
              <a:gd name="connsiteY36" fmla="*/ 368669 h 1423640"/>
              <a:gd name="connsiteX37" fmla="*/ 163616 w 611460"/>
              <a:gd name="connsiteY37" fmla="*/ 514719 h 1423640"/>
              <a:gd name="connsiteX38" fmla="*/ 185839 w 611460"/>
              <a:gd name="connsiteY38" fmla="*/ 581396 h 1423640"/>
              <a:gd name="connsiteX39" fmla="*/ 166791 w 611460"/>
              <a:gd name="connsiteY39" fmla="*/ 635369 h 1423640"/>
              <a:gd name="connsiteX40" fmla="*/ 138216 w 611460"/>
              <a:gd name="connsiteY40" fmla="*/ 743319 h 1423640"/>
              <a:gd name="connsiteX41" fmla="*/ 119166 w 611460"/>
              <a:gd name="connsiteY41" fmla="*/ 838569 h 1423640"/>
              <a:gd name="connsiteX42" fmla="*/ 100116 w 611460"/>
              <a:gd name="connsiteY42" fmla="*/ 933819 h 1423640"/>
              <a:gd name="connsiteX43" fmla="*/ 74714 w 611460"/>
              <a:gd name="connsiteY43" fmla="*/ 1022721 h 1423640"/>
              <a:gd name="connsiteX44" fmla="*/ 42966 w 611460"/>
              <a:gd name="connsiteY44" fmla="*/ 1121144 h 1423640"/>
              <a:gd name="connsiteX45" fmla="*/ 14391 w 611460"/>
              <a:gd name="connsiteY45" fmla="*/ 1206869 h 1423640"/>
              <a:gd name="connsiteX46" fmla="*/ 1689 w 611460"/>
              <a:gd name="connsiteY46" fmla="*/ 1340221 h 1423640"/>
              <a:gd name="connsiteX47" fmla="*/ 39791 w 611460"/>
              <a:gd name="connsiteY47" fmla="*/ 1416419 h 1423640"/>
              <a:gd name="connsiteX0" fmla="*/ 39791 w 611460"/>
              <a:gd name="connsiteY0" fmla="*/ 1416419 h 1423640"/>
              <a:gd name="connsiteX1" fmla="*/ 182666 w 611460"/>
              <a:gd name="connsiteY1" fmla="*/ 1378319 h 1423640"/>
              <a:gd name="connsiteX2" fmla="*/ 281091 w 611460"/>
              <a:gd name="connsiteY2" fmla="*/ 1352919 h 1423640"/>
              <a:gd name="connsiteX3" fmla="*/ 436666 w 611460"/>
              <a:gd name="connsiteY3" fmla="*/ 1324344 h 1423640"/>
              <a:gd name="connsiteX4" fmla="*/ 589066 w 611460"/>
              <a:gd name="connsiteY4" fmla="*/ 1286244 h 1423640"/>
              <a:gd name="connsiteX5" fmla="*/ 579541 w 611460"/>
              <a:gd name="connsiteY5" fmla="*/ 1251319 h 1423640"/>
              <a:gd name="connsiteX6" fmla="*/ 579541 w 611460"/>
              <a:gd name="connsiteY6" fmla="*/ 1203694 h 1423640"/>
              <a:gd name="connsiteX7" fmla="*/ 611291 w 611460"/>
              <a:gd name="connsiteY7" fmla="*/ 1181469 h 1423640"/>
              <a:gd name="connsiteX8" fmla="*/ 563666 w 611460"/>
              <a:gd name="connsiteY8" fmla="*/ 1146545 h 1423640"/>
              <a:gd name="connsiteX9" fmla="*/ 516041 w 611460"/>
              <a:gd name="connsiteY9" fmla="*/ 1137019 h 1423640"/>
              <a:gd name="connsiteX10" fmla="*/ 535091 w 611460"/>
              <a:gd name="connsiteY10" fmla="*/ 1063994 h 1423640"/>
              <a:gd name="connsiteX11" fmla="*/ 557316 w 611460"/>
              <a:gd name="connsiteY11" fmla="*/ 1000495 h 1423640"/>
              <a:gd name="connsiteX12" fmla="*/ 525566 w 611460"/>
              <a:gd name="connsiteY12" fmla="*/ 917945 h 1423640"/>
              <a:gd name="connsiteX13" fmla="*/ 531916 w 611460"/>
              <a:gd name="connsiteY13" fmla="*/ 883019 h 1423640"/>
              <a:gd name="connsiteX14" fmla="*/ 522391 w 611460"/>
              <a:gd name="connsiteY14" fmla="*/ 829044 h 1423640"/>
              <a:gd name="connsiteX15" fmla="*/ 484291 w 611460"/>
              <a:gd name="connsiteY15" fmla="*/ 813169 h 1423640"/>
              <a:gd name="connsiteX16" fmla="*/ 468414 w 611460"/>
              <a:gd name="connsiteY16" fmla="*/ 749671 h 1423640"/>
              <a:gd name="connsiteX17" fmla="*/ 465241 w 611460"/>
              <a:gd name="connsiteY17" fmla="*/ 663944 h 1423640"/>
              <a:gd name="connsiteX18" fmla="*/ 376341 w 611460"/>
              <a:gd name="connsiteY18" fmla="*/ 644895 h 1423640"/>
              <a:gd name="connsiteX19" fmla="*/ 344591 w 611460"/>
              <a:gd name="connsiteY19" fmla="*/ 609969 h 1423640"/>
              <a:gd name="connsiteX20" fmla="*/ 312841 w 611460"/>
              <a:gd name="connsiteY20" fmla="*/ 540119 h 1423640"/>
              <a:gd name="connsiteX21" fmla="*/ 303316 w 611460"/>
              <a:gd name="connsiteY21" fmla="*/ 467094 h 1423640"/>
              <a:gd name="connsiteX22" fmla="*/ 357291 w 611460"/>
              <a:gd name="connsiteY22" fmla="*/ 409945 h 1423640"/>
              <a:gd name="connsiteX23" fmla="*/ 385866 w 611460"/>
              <a:gd name="connsiteY23" fmla="*/ 394069 h 1423640"/>
              <a:gd name="connsiteX24" fmla="*/ 389041 w 611460"/>
              <a:gd name="connsiteY24" fmla="*/ 317869 h 1423640"/>
              <a:gd name="connsiteX25" fmla="*/ 436666 w 611460"/>
              <a:gd name="connsiteY25" fmla="*/ 257544 h 1423640"/>
              <a:gd name="connsiteX26" fmla="*/ 420791 w 611460"/>
              <a:gd name="connsiteY26" fmla="*/ 203569 h 1423640"/>
              <a:gd name="connsiteX27" fmla="*/ 484291 w 611460"/>
              <a:gd name="connsiteY27" fmla="*/ 130544 h 1423640"/>
              <a:gd name="connsiteX28" fmla="*/ 544616 w 611460"/>
              <a:gd name="connsiteY28" fmla="*/ 67044 h 1423640"/>
              <a:gd name="connsiteX29" fmla="*/ 554141 w 611460"/>
              <a:gd name="connsiteY29" fmla="*/ 369 h 1423640"/>
              <a:gd name="connsiteX30" fmla="*/ 468416 w 611460"/>
              <a:gd name="connsiteY30" fmla="*/ 41644 h 1423640"/>
              <a:gd name="connsiteX31" fmla="*/ 350941 w 611460"/>
              <a:gd name="connsiteY31" fmla="*/ 73394 h 1423640"/>
              <a:gd name="connsiteX32" fmla="*/ 300141 w 611460"/>
              <a:gd name="connsiteY32" fmla="*/ 114669 h 1423640"/>
              <a:gd name="connsiteX33" fmla="*/ 239816 w 611460"/>
              <a:gd name="connsiteY33" fmla="*/ 130544 h 1423640"/>
              <a:gd name="connsiteX34" fmla="*/ 166791 w 611460"/>
              <a:gd name="connsiteY34" fmla="*/ 194044 h 1423640"/>
              <a:gd name="connsiteX35" fmla="*/ 157266 w 611460"/>
              <a:gd name="connsiteY35" fmla="*/ 270244 h 1423640"/>
              <a:gd name="connsiteX36" fmla="*/ 154091 w 611460"/>
              <a:gd name="connsiteY36" fmla="*/ 368669 h 1423640"/>
              <a:gd name="connsiteX37" fmla="*/ 163616 w 611460"/>
              <a:gd name="connsiteY37" fmla="*/ 514719 h 1423640"/>
              <a:gd name="connsiteX38" fmla="*/ 185839 w 611460"/>
              <a:gd name="connsiteY38" fmla="*/ 581396 h 1423640"/>
              <a:gd name="connsiteX39" fmla="*/ 166791 w 611460"/>
              <a:gd name="connsiteY39" fmla="*/ 635369 h 1423640"/>
              <a:gd name="connsiteX40" fmla="*/ 138216 w 611460"/>
              <a:gd name="connsiteY40" fmla="*/ 743319 h 1423640"/>
              <a:gd name="connsiteX41" fmla="*/ 119166 w 611460"/>
              <a:gd name="connsiteY41" fmla="*/ 838569 h 1423640"/>
              <a:gd name="connsiteX42" fmla="*/ 100116 w 611460"/>
              <a:gd name="connsiteY42" fmla="*/ 933819 h 1423640"/>
              <a:gd name="connsiteX43" fmla="*/ 74714 w 611460"/>
              <a:gd name="connsiteY43" fmla="*/ 1022721 h 1423640"/>
              <a:gd name="connsiteX44" fmla="*/ 42966 w 611460"/>
              <a:gd name="connsiteY44" fmla="*/ 1121144 h 1423640"/>
              <a:gd name="connsiteX45" fmla="*/ 14391 w 611460"/>
              <a:gd name="connsiteY45" fmla="*/ 1206869 h 1423640"/>
              <a:gd name="connsiteX46" fmla="*/ 1689 w 611460"/>
              <a:gd name="connsiteY46" fmla="*/ 1340221 h 1423640"/>
              <a:gd name="connsiteX47" fmla="*/ 39791 w 611460"/>
              <a:gd name="connsiteY47" fmla="*/ 1416419 h 1423640"/>
              <a:gd name="connsiteX0" fmla="*/ 39791 w 611460"/>
              <a:gd name="connsiteY0" fmla="*/ 1416419 h 1423640"/>
              <a:gd name="connsiteX1" fmla="*/ 182666 w 611460"/>
              <a:gd name="connsiteY1" fmla="*/ 1378319 h 1423640"/>
              <a:gd name="connsiteX2" fmla="*/ 281091 w 611460"/>
              <a:gd name="connsiteY2" fmla="*/ 1352919 h 1423640"/>
              <a:gd name="connsiteX3" fmla="*/ 436666 w 611460"/>
              <a:gd name="connsiteY3" fmla="*/ 1324344 h 1423640"/>
              <a:gd name="connsiteX4" fmla="*/ 589066 w 611460"/>
              <a:gd name="connsiteY4" fmla="*/ 1286244 h 1423640"/>
              <a:gd name="connsiteX5" fmla="*/ 579541 w 611460"/>
              <a:gd name="connsiteY5" fmla="*/ 1251319 h 1423640"/>
              <a:gd name="connsiteX6" fmla="*/ 579541 w 611460"/>
              <a:gd name="connsiteY6" fmla="*/ 1203694 h 1423640"/>
              <a:gd name="connsiteX7" fmla="*/ 611291 w 611460"/>
              <a:gd name="connsiteY7" fmla="*/ 1181469 h 1423640"/>
              <a:gd name="connsiteX8" fmla="*/ 563666 w 611460"/>
              <a:gd name="connsiteY8" fmla="*/ 1146545 h 1423640"/>
              <a:gd name="connsiteX9" fmla="*/ 516041 w 611460"/>
              <a:gd name="connsiteY9" fmla="*/ 1137019 h 1423640"/>
              <a:gd name="connsiteX10" fmla="*/ 535091 w 611460"/>
              <a:gd name="connsiteY10" fmla="*/ 1063994 h 1423640"/>
              <a:gd name="connsiteX11" fmla="*/ 557316 w 611460"/>
              <a:gd name="connsiteY11" fmla="*/ 1000495 h 1423640"/>
              <a:gd name="connsiteX12" fmla="*/ 525566 w 611460"/>
              <a:gd name="connsiteY12" fmla="*/ 917945 h 1423640"/>
              <a:gd name="connsiteX13" fmla="*/ 531916 w 611460"/>
              <a:gd name="connsiteY13" fmla="*/ 883019 h 1423640"/>
              <a:gd name="connsiteX14" fmla="*/ 522391 w 611460"/>
              <a:gd name="connsiteY14" fmla="*/ 829044 h 1423640"/>
              <a:gd name="connsiteX15" fmla="*/ 484291 w 611460"/>
              <a:gd name="connsiteY15" fmla="*/ 813169 h 1423640"/>
              <a:gd name="connsiteX16" fmla="*/ 477939 w 611460"/>
              <a:gd name="connsiteY16" fmla="*/ 730621 h 1423640"/>
              <a:gd name="connsiteX17" fmla="*/ 468414 w 611460"/>
              <a:gd name="connsiteY17" fmla="*/ 749671 h 1423640"/>
              <a:gd name="connsiteX18" fmla="*/ 465241 w 611460"/>
              <a:gd name="connsiteY18" fmla="*/ 663944 h 1423640"/>
              <a:gd name="connsiteX19" fmla="*/ 376341 w 611460"/>
              <a:gd name="connsiteY19" fmla="*/ 644895 h 1423640"/>
              <a:gd name="connsiteX20" fmla="*/ 344591 w 611460"/>
              <a:gd name="connsiteY20" fmla="*/ 609969 h 1423640"/>
              <a:gd name="connsiteX21" fmla="*/ 312841 w 611460"/>
              <a:gd name="connsiteY21" fmla="*/ 540119 h 1423640"/>
              <a:gd name="connsiteX22" fmla="*/ 303316 w 611460"/>
              <a:gd name="connsiteY22" fmla="*/ 467094 h 1423640"/>
              <a:gd name="connsiteX23" fmla="*/ 357291 w 611460"/>
              <a:gd name="connsiteY23" fmla="*/ 409945 h 1423640"/>
              <a:gd name="connsiteX24" fmla="*/ 385866 w 611460"/>
              <a:gd name="connsiteY24" fmla="*/ 394069 h 1423640"/>
              <a:gd name="connsiteX25" fmla="*/ 389041 w 611460"/>
              <a:gd name="connsiteY25" fmla="*/ 317869 h 1423640"/>
              <a:gd name="connsiteX26" fmla="*/ 436666 w 611460"/>
              <a:gd name="connsiteY26" fmla="*/ 257544 h 1423640"/>
              <a:gd name="connsiteX27" fmla="*/ 420791 w 611460"/>
              <a:gd name="connsiteY27" fmla="*/ 203569 h 1423640"/>
              <a:gd name="connsiteX28" fmla="*/ 484291 w 611460"/>
              <a:gd name="connsiteY28" fmla="*/ 130544 h 1423640"/>
              <a:gd name="connsiteX29" fmla="*/ 544616 w 611460"/>
              <a:gd name="connsiteY29" fmla="*/ 67044 h 1423640"/>
              <a:gd name="connsiteX30" fmla="*/ 554141 w 611460"/>
              <a:gd name="connsiteY30" fmla="*/ 369 h 1423640"/>
              <a:gd name="connsiteX31" fmla="*/ 468416 w 611460"/>
              <a:gd name="connsiteY31" fmla="*/ 41644 h 1423640"/>
              <a:gd name="connsiteX32" fmla="*/ 350941 w 611460"/>
              <a:gd name="connsiteY32" fmla="*/ 73394 h 1423640"/>
              <a:gd name="connsiteX33" fmla="*/ 300141 w 611460"/>
              <a:gd name="connsiteY33" fmla="*/ 114669 h 1423640"/>
              <a:gd name="connsiteX34" fmla="*/ 239816 w 611460"/>
              <a:gd name="connsiteY34" fmla="*/ 130544 h 1423640"/>
              <a:gd name="connsiteX35" fmla="*/ 166791 w 611460"/>
              <a:gd name="connsiteY35" fmla="*/ 194044 h 1423640"/>
              <a:gd name="connsiteX36" fmla="*/ 157266 w 611460"/>
              <a:gd name="connsiteY36" fmla="*/ 270244 h 1423640"/>
              <a:gd name="connsiteX37" fmla="*/ 154091 w 611460"/>
              <a:gd name="connsiteY37" fmla="*/ 368669 h 1423640"/>
              <a:gd name="connsiteX38" fmla="*/ 163616 w 611460"/>
              <a:gd name="connsiteY38" fmla="*/ 514719 h 1423640"/>
              <a:gd name="connsiteX39" fmla="*/ 185839 w 611460"/>
              <a:gd name="connsiteY39" fmla="*/ 581396 h 1423640"/>
              <a:gd name="connsiteX40" fmla="*/ 166791 w 611460"/>
              <a:gd name="connsiteY40" fmla="*/ 635369 h 1423640"/>
              <a:gd name="connsiteX41" fmla="*/ 138216 w 611460"/>
              <a:gd name="connsiteY41" fmla="*/ 743319 h 1423640"/>
              <a:gd name="connsiteX42" fmla="*/ 119166 w 611460"/>
              <a:gd name="connsiteY42" fmla="*/ 838569 h 1423640"/>
              <a:gd name="connsiteX43" fmla="*/ 100116 w 611460"/>
              <a:gd name="connsiteY43" fmla="*/ 933819 h 1423640"/>
              <a:gd name="connsiteX44" fmla="*/ 74714 w 611460"/>
              <a:gd name="connsiteY44" fmla="*/ 1022721 h 1423640"/>
              <a:gd name="connsiteX45" fmla="*/ 42966 w 611460"/>
              <a:gd name="connsiteY45" fmla="*/ 1121144 h 1423640"/>
              <a:gd name="connsiteX46" fmla="*/ 14391 w 611460"/>
              <a:gd name="connsiteY46" fmla="*/ 1206869 h 1423640"/>
              <a:gd name="connsiteX47" fmla="*/ 1689 w 611460"/>
              <a:gd name="connsiteY47" fmla="*/ 1340221 h 1423640"/>
              <a:gd name="connsiteX48" fmla="*/ 39791 w 611460"/>
              <a:gd name="connsiteY48" fmla="*/ 1416419 h 1423640"/>
              <a:gd name="connsiteX0" fmla="*/ 39791 w 611460"/>
              <a:gd name="connsiteY0" fmla="*/ 1416419 h 1423640"/>
              <a:gd name="connsiteX1" fmla="*/ 182666 w 611460"/>
              <a:gd name="connsiteY1" fmla="*/ 1378319 h 1423640"/>
              <a:gd name="connsiteX2" fmla="*/ 281091 w 611460"/>
              <a:gd name="connsiteY2" fmla="*/ 1352919 h 1423640"/>
              <a:gd name="connsiteX3" fmla="*/ 436666 w 611460"/>
              <a:gd name="connsiteY3" fmla="*/ 1324344 h 1423640"/>
              <a:gd name="connsiteX4" fmla="*/ 589066 w 611460"/>
              <a:gd name="connsiteY4" fmla="*/ 1286244 h 1423640"/>
              <a:gd name="connsiteX5" fmla="*/ 579541 w 611460"/>
              <a:gd name="connsiteY5" fmla="*/ 1251319 h 1423640"/>
              <a:gd name="connsiteX6" fmla="*/ 579541 w 611460"/>
              <a:gd name="connsiteY6" fmla="*/ 1203694 h 1423640"/>
              <a:gd name="connsiteX7" fmla="*/ 611291 w 611460"/>
              <a:gd name="connsiteY7" fmla="*/ 1181469 h 1423640"/>
              <a:gd name="connsiteX8" fmla="*/ 563666 w 611460"/>
              <a:gd name="connsiteY8" fmla="*/ 1146545 h 1423640"/>
              <a:gd name="connsiteX9" fmla="*/ 516041 w 611460"/>
              <a:gd name="connsiteY9" fmla="*/ 1137019 h 1423640"/>
              <a:gd name="connsiteX10" fmla="*/ 535091 w 611460"/>
              <a:gd name="connsiteY10" fmla="*/ 1063994 h 1423640"/>
              <a:gd name="connsiteX11" fmla="*/ 557316 w 611460"/>
              <a:gd name="connsiteY11" fmla="*/ 1000495 h 1423640"/>
              <a:gd name="connsiteX12" fmla="*/ 525566 w 611460"/>
              <a:gd name="connsiteY12" fmla="*/ 917945 h 1423640"/>
              <a:gd name="connsiteX13" fmla="*/ 531916 w 611460"/>
              <a:gd name="connsiteY13" fmla="*/ 883019 h 1423640"/>
              <a:gd name="connsiteX14" fmla="*/ 522391 w 611460"/>
              <a:gd name="connsiteY14" fmla="*/ 829044 h 1423640"/>
              <a:gd name="connsiteX15" fmla="*/ 484291 w 611460"/>
              <a:gd name="connsiteY15" fmla="*/ 813169 h 1423640"/>
              <a:gd name="connsiteX16" fmla="*/ 477939 w 611460"/>
              <a:gd name="connsiteY16" fmla="*/ 730621 h 1423640"/>
              <a:gd name="connsiteX17" fmla="*/ 465241 w 611460"/>
              <a:gd name="connsiteY17" fmla="*/ 663944 h 1423640"/>
              <a:gd name="connsiteX18" fmla="*/ 376341 w 611460"/>
              <a:gd name="connsiteY18" fmla="*/ 644895 h 1423640"/>
              <a:gd name="connsiteX19" fmla="*/ 344591 w 611460"/>
              <a:gd name="connsiteY19" fmla="*/ 609969 h 1423640"/>
              <a:gd name="connsiteX20" fmla="*/ 312841 w 611460"/>
              <a:gd name="connsiteY20" fmla="*/ 540119 h 1423640"/>
              <a:gd name="connsiteX21" fmla="*/ 303316 w 611460"/>
              <a:gd name="connsiteY21" fmla="*/ 467094 h 1423640"/>
              <a:gd name="connsiteX22" fmla="*/ 357291 w 611460"/>
              <a:gd name="connsiteY22" fmla="*/ 409945 h 1423640"/>
              <a:gd name="connsiteX23" fmla="*/ 385866 w 611460"/>
              <a:gd name="connsiteY23" fmla="*/ 394069 h 1423640"/>
              <a:gd name="connsiteX24" fmla="*/ 389041 w 611460"/>
              <a:gd name="connsiteY24" fmla="*/ 317869 h 1423640"/>
              <a:gd name="connsiteX25" fmla="*/ 436666 w 611460"/>
              <a:gd name="connsiteY25" fmla="*/ 257544 h 1423640"/>
              <a:gd name="connsiteX26" fmla="*/ 420791 w 611460"/>
              <a:gd name="connsiteY26" fmla="*/ 203569 h 1423640"/>
              <a:gd name="connsiteX27" fmla="*/ 484291 w 611460"/>
              <a:gd name="connsiteY27" fmla="*/ 130544 h 1423640"/>
              <a:gd name="connsiteX28" fmla="*/ 544616 w 611460"/>
              <a:gd name="connsiteY28" fmla="*/ 67044 h 1423640"/>
              <a:gd name="connsiteX29" fmla="*/ 554141 w 611460"/>
              <a:gd name="connsiteY29" fmla="*/ 369 h 1423640"/>
              <a:gd name="connsiteX30" fmla="*/ 468416 w 611460"/>
              <a:gd name="connsiteY30" fmla="*/ 41644 h 1423640"/>
              <a:gd name="connsiteX31" fmla="*/ 350941 w 611460"/>
              <a:gd name="connsiteY31" fmla="*/ 73394 h 1423640"/>
              <a:gd name="connsiteX32" fmla="*/ 300141 w 611460"/>
              <a:gd name="connsiteY32" fmla="*/ 114669 h 1423640"/>
              <a:gd name="connsiteX33" fmla="*/ 239816 w 611460"/>
              <a:gd name="connsiteY33" fmla="*/ 130544 h 1423640"/>
              <a:gd name="connsiteX34" fmla="*/ 166791 w 611460"/>
              <a:gd name="connsiteY34" fmla="*/ 194044 h 1423640"/>
              <a:gd name="connsiteX35" fmla="*/ 157266 w 611460"/>
              <a:gd name="connsiteY35" fmla="*/ 270244 h 1423640"/>
              <a:gd name="connsiteX36" fmla="*/ 154091 w 611460"/>
              <a:gd name="connsiteY36" fmla="*/ 368669 h 1423640"/>
              <a:gd name="connsiteX37" fmla="*/ 163616 w 611460"/>
              <a:gd name="connsiteY37" fmla="*/ 514719 h 1423640"/>
              <a:gd name="connsiteX38" fmla="*/ 185839 w 611460"/>
              <a:gd name="connsiteY38" fmla="*/ 581396 h 1423640"/>
              <a:gd name="connsiteX39" fmla="*/ 166791 w 611460"/>
              <a:gd name="connsiteY39" fmla="*/ 635369 h 1423640"/>
              <a:gd name="connsiteX40" fmla="*/ 138216 w 611460"/>
              <a:gd name="connsiteY40" fmla="*/ 743319 h 1423640"/>
              <a:gd name="connsiteX41" fmla="*/ 119166 w 611460"/>
              <a:gd name="connsiteY41" fmla="*/ 838569 h 1423640"/>
              <a:gd name="connsiteX42" fmla="*/ 100116 w 611460"/>
              <a:gd name="connsiteY42" fmla="*/ 933819 h 1423640"/>
              <a:gd name="connsiteX43" fmla="*/ 74714 w 611460"/>
              <a:gd name="connsiteY43" fmla="*/ 1022721 h 1423640"/>
              <a:gd name="connsiteX44" fmla="*/ 42966 w 611460"/>
              <a:gd name="connsiteY44" fmla="*/ 1121144 h 1423640"/>
              <a:gd name="connsiteX45" fmla="*/ 14391 w 611460"/>
              <a:gd name="connsiteY45" fmla="*/ 1206869 h 1423640"/>
              <a:gd name="connsiteX46" fmla="*/ 1689 w 611460"/>
              <a:gd name="connsiteY46" fmla="*/ 1340221 h 1423640"/>
              <a:gd name="connsiteX47" fmla="*/ 39791 w 611460"/>
              <a:gd name="connsiteY47" fmla="*/ 1416419 h 1423640"/>
              <a:gd name="connsiteX0" fmla="*/ 39791 w 611460"/>
              <a:gd name="connsiteY0" fmla="*/ 1416419 h 1423640"/>
              <a:gd name="connsiteX1" fmla="*/ 182666 w 611460"/>
              <a:gd name="connsiteY1" fmla="*/ 1378319 h 1423640"/>
              <a:gd name="connsiteX2" fmla="*/ 281091 w 611460"/>
              <a:gd name="connsiteY2" fmla="*/ 1352919 h 1423640"/>
              <a:gd name="connsiteX3" fmla="*/ 436666 w 611460"/>
              <a:gd name="connsiteY3" fmla="*/ 1324344 h 1423640"/>
              <a:gd name="connsiteX4" fmla="*/ 589066 w 611460"/>
              <a:gd name="connsiteY4" fmla="*/ 1286244 h 1423640"/>
              <a:gd name="connsiteX5" fmla="*/ 579541 w 611460"/>
              <a:gd name="connsiteY5" fmla="*/ 1251319 h 1423640"/>
              <a:gd name="connsiteX6" fmla="*/ 579541 w 611460"/>
              <a:gd name="connsiteY6" fmla="*/ 1203694 h 1423640"/>
              <a:gd name="connsiteX7" fmla="*/ 611291 w 611460"/>
              <a:gd name="connsiteY7" fmla="*/ 1181469 h 1423640"/>
              <a:gd name="connsiteX8" fmla="*/ 563666 w 611460"/>
              <a:gd name="connsiteY8" fmla="*/ 1146545 h 1423640"/>
              <a:gd name="connsiteX9" fmla="*/ 516041 w 611460"/>
              <a:gd name="connsiteY9" fmla="*/ 1137019 h 1423640"/>
              <a:gd name="connsiteX10" fmla="*/ 535091 w 611460"/>
              <a:gd name="connsiteY10" fmla="*/ 1063994 h 1423640"/>
              <a:gd name="connsiteX11" fmla="*/ 557316 w 611460"/>
              <a:gd name="connsiteY11" fmla="*/ 1000495 h 1423640"/>
              <a:gd name="connsiteX12" fmla="*/ 525566 w 611460"/>
              <a:gd name="connsiteY12" fmla="*/ 917945 h 1423640"/>
              <a:gd name="connsiteX13" fmla="*/ 531916 w 611460"/>
              <a:gd name="connsiteY13" fmla="*/ 883019 h 1423640"/>
              <a:gd name="connsiteX14" fmla="*/ 522391 w 611460"/>
              <a:gd name="connsiteY14" fmla="*/ 829044 h 1423640"/>
              <a:gd name="connsiteX15" fmla="*/ 484291 w 611460"/>
              <a:gd name="connsiteY15" fmla="*/ 813169 h 1423640"/>
              <a:gd name="connsiteX16" fmla="*/ 477939 w 611460"/>
              <a:gd name="connsiteY16" fmla="*/ 730621 h 1423640"/>
              <a:gd name="connsiteX17" fmla="*/ 376341 w 611460"/>
              <a:gd name="connsiteY17" fmla="*/ 644895 h 1423640"/>
              <a:gd name="connsiteX18" fmla="*/ 344591 w 611460"/>
              <a:gd name="connsiteY18" fmla="*/ 609969 h 1423640"/>
              <a:gd name="connsiteX19" fmla="*/ 312841 w 611460"/>
              <a:gd name="connsiteY19" fmla="*/ 540119 h 1423640"/>
              <a:gd name="connsiteX20" fmla="*/ 303316 w 611460"/>
              <a:gd name="connsiteY20" fmla="*/ 467094 h 1423640"/>
              <a:gd name="connsiteX21" fmla="*/ 357291 w 611460"/>
              <a:gd name="connsiteY21" fmla="*/ 409945 h 1423640"/>
              <a:gd name="connsiteX22" fmla="*/ 385866 w 611460"/>
              <a:gd name="connsiteY22" fmla="*/ 394069 h 1423640"/>
              <a:gd name="connsiteX23" fmla="*/ 389041 w 611460"/>
              <a:gd name="connsiteY23" fmla="*/ 317869 h 1423640"/>
              <a:gd name="connsiteX24" fmla="*/ 436666 w 611460"/>
              <a:gd name="connsiteY24" fmla="*/ 257544 h 1423640"/>
              <a:gd name="connsiteX25" fmla="*/ 420791 w 611460"/>
              <a:gd name="connsiteY25" fmla="*/ 203569 h 1423640"/>
              <a:gd name="connsiteX26" fmla="*/ 484291 w 611460"/>
              <a:gd name="connsiteY26" fmla="*/ 130544 h 1423640"/>
              <a:gd name="connsiteX27" fmla="*/ 544616 w 611460"/>
              <a:gd name="connsiteY27" fmla="*/ 67044 h 1423640"/>
              <a:gd name="connsiteX28" fmla="*/ 554141 w 611460"/>
              <a:gd name="connsiteY28" fmla="*/ 369 h 1423640"/>
              <a:gd name="connsiteX29" fmla="*/ 468416 w 611460"/>
              <a:gd name="connsiteY29" fmla="*/ 41644 h 1423640"/>
              <a:gd name="connsiteX30" fmla="*/ 350941 w 611460"/>
              <a:gd name="connsiteY30" fmla="*/ 73394 h 1423640"/>
              <a:gd name="connsiteX31" fmla="*/ 300141 w 611460"/>
              <a:gd name="connsiteY31" fmla="*/ 114669 h 1423640"/>
              <a:gd name="connsiteX32" fmla="*/ 239816 w 611460"/>
              <a:gd name="connsiteY32" fmla="*/ 130544 h 1423640"/>
              <a:gd name="connsiteX33" fmla="*/ 166791 w 611460"/>
              <a:gd name="connsiteY33" fmla="*/ 194044 h 1423640"/>
              <a:gd name="connsiteX34" fmla="*/ 157266 w 611460"/>
              <a:gd name="connsiteY34" fmla="*/ 270244 h 1423640"/>
              <a:gd name="connsiteX35" fmla="*/ 154091 w 611460"/>
              <a:gd name="connsiteY35" fmla="*/ 368669 h 1423640"/>
              <a:gd name="connsiteX36" fmla="*/ 163616 w 611460"/>
              <a:gd name="connsiteY36" fmla="*/ 514719 h 1423640"/>
              <a:gd name="connsiteX37" fmla="*/ 185839 w 611460"/>
              <a:gd name="connsiteY37" fmla="*/ 581396 h 1423640"/>
              <a:gd name="connsiteX38" fmla="*/ 166791 w 611460"/>
              <a:gd name="connsiteY38" fmla="*/ 635369 h 1423640"/>
              <a:gd name="connsiteX39" fmla="*/ 138216 w 611460"/>
              <a:gd name="connsiteY39" fmla="*/ 743319 h 1423640"/>
              <a:gd name="connsiteX40" fmla="*/ 119166 w 611460"/>
              <a:gd name="connsiteY40" fmla="*/ 838569 h 1423640"/>
              <a:gd name="connsiteX41" fmla="*/ 100116 w 611460"/>
              <a:gd name="connsiteY41" fmla="*/ 933819 h 1423640"/>
              <a:gd name="connsiteX42" fmla="*/ 74714 w 611460"/>
              <a:gd name="connsiteY42" fmla="*/ 1022721 h 1423640"/>
              <a:gd name="connsiteX43" fmla="*/ 42966 w 611460"/>
              <a:gd name="connsiteY43" fmla="*/ 1121144 h 1423640"/>
              <a:gd name="connsiteX44" fmla="*/ 14391 w 611460"/>
              <a:gd name="connsiteY44" fmla="*/ 1206869 h 1423640"/>
              <a:gd name="connsiteX45" fmla="*/ 1689 w 611460"/>
              <a:gd name="connsiteY45" fmla="*/ 1340221 h 1423640"/>
              <a:gd name="connsiteX46" fmla="*/ 39791 w 611460"/>
              <a:gd name="connsiteY46" fmla="*/ 1416419 h 1423640"/>
              <a:gd name="connsiteX0" fmla="*/ 39791 w 611460"/>
              <a:gd name="connsiteY0" fmla="*/ 1416419 h 1423640"/>
              <a:gd name="connsiteX1" fmla="*/ 182666 w 611460"/>
              <a:gd name="connsiteY1" fmla="*/ 1378319 h 1423640"/>
              <a:gd name="connsiteX2" fmla="*/ 281091 w 611460"/>
              <a:gd name="connsiteY2" fmla="*/ 1352919 h 1423640"/>
              <a:gd name="connsiteX3" fmla="*/ 436666 w 611460"/>
              <a:gd name="connsiteY3" fmla="*/ 1324344 h 1423640"/>
              <a:gd name="connsiteX4" fmla="*/ 589066 w 611460"/>
              <a:gd name="connsiteY4" fmla="*/ 1286244 h 1423640"/>
              <a:gd name="connsiteX5" fmla="*/ 579541 w 611460"/>
              <a:gd name="connsiteY5" fmla="*/ 1251319 h 1423640"/>
              <a:gd name="connsiteX6" fmla="*/ 579541 w 611460"/>
              <a:gd name="connsiteY6" fmla="*/ 1203694 h 1423640"/>
              <a:gd name="connsiteX7" fmla="*/ 611291 w 611460"/>
              <a:gd name="connsiteY7" fmla="*/ 1181469 h 1423640"/>
              <a:gd name="connsiteX8" fmla="*/ 563666 w 611460"/>
              <a:gd name="connsiteY8" fmla="*/ 1146545 h 1423640"/>
              <a:gd name="connsiteX9" fmla="*/ 516041 w 611460"/>
              <a:gd name="connsiteY9" fmla="*/ 1137019 h 1423640"/>
              <a:gd name="connsiteX10" fmla="*/ 535091 w 611460"/>
              <a:gd name="connsiteY10" fmla="*/ 1063994 h 1423640"/>
              <a:gd name="connsiteX11" fmla="*/ 557316 w 611460"/>
              <a:gd name="connsiteY11" fmla="*/ 1000495 h 1423640"/>
              <a:gd name="connsiteX12" fmla="*/ 525566 w 611460"/>
              <a:gd name="connsiteY12" fmla="*/ 917945 h 1423640"/>
              <a:gd name="connsiteX13" fmla="*/ 531916 w 611460"/>
              <a:gd name="connsiteY13" fmla="*/ 883019 h 1423640"/>
              <a:gd name="connsiteX14" fmla="*/ 522391 w 611460"/>
              <a:gd name="connsiteY14" fmla="*/ 829044 h 1423640"/>
              <a:gd name="connsiteX15" fmla="*/ 484291 w 611460"/>
              <a:gd name="connsiteY15" fmla="*/ 813169 h 1423640"/>
              <a:gd name="connsiteX16" fmla="*/ 471589 w 611460"/>
              <a:gd name="connsiteY16" fmla="*/ 724271 h 1423640"/>
              <a:gd name="connsiteX17" fmla="*/ 376341 w 611460"/>
              <a:gd name="connsiteY17" fmla="*/ 644895 h 1423640"/>
              <a:gd name="connsiteX18" fmla="*/ 344591 w 611460"/>
              <a:gd name="connsiteY18" fmla="*/ 609969 h 1423640"/>
              <a:gd name="connsiteX19" fmla="*/ 312841 w 611460"/>
              <a:gd name="connsiteY19" fmla="*/ 540119 h 1423640"/>
              <a:gd name="connsiteX20" fmla="*/ 303316 w 611460"/>
              <a:gd name="connsiteY20" fmla="*/ 467094 h 1423640"/>
              <a:gd name="connsiteX21" fmla="*/ 357291 w 611460"/>
              <a:gd name="connsiteY21" fmla="*/ 409945 h 1423640"/>
              <a:gd name="connsiteX22" fmla="*/ 385866 w 611460"/>
              <a:gd name="connsiteY22" fmla="*/ 394069 h 1423640"/>
              <a:gd name="connsiteX23" fmla="*/ 389041 w 611460"/>
              <a:gd name="connsiteY23" fmla="*/ 317869 h 1423640"/>
              <a:gd name="connsiteX24" fmla="*/ 436666 w 611460"/>
              <a:gd name="connsiteY24" fmla="*/ 257544 h 1423640"/>
              <a:gd name="connsiteX25" fmla="*/ 420791 w 611460"/>
              <a:gd name="connsiteY25" fmla="*/ 203569 h 1423640"/>
              <a:gd name="connsiteX26" fmla="*/ 484291 w 611460"/>
              <a:gd name="connsiteY26" fmla="*/ 130544 h 1423640"/>
              <a:gd name="connsiteX27" fmla="*/ 544616 w 611460"/>
              <a:gd name="connsiteY27" fmla="*/ 67044 h 1423640"/>
              <a:gd name="connsiteX28" fmla="*/ 554141 w 611460"/>
              <a:gd name="connsiteY28" fmla="*/ 369 h 1423640"/>
              <a:gd name="connsiteX29" fmla="*/ 468416 w 611460"/>
              <a:gd name="connsiteY29" fmla="*/ 41644 h 1423640"/>
              <a:gd name="connsiteX30" fmla="*/ 350941 w 611460"/>
              <a:gd name="connsiteY30" fmla="*/ 73394 h 1423640"/>
              <a:gd name="connsiteX31" fmla="*/ 300141 w 611460"/>
              <a:gd name="connsiteY31" fmla="*/ 114669 h 1423640"/>
              <a:gd name="connsiteX32" fmla="*/ 239816 w 611460"/>
              <a:gd name="connsiteY32" fmla="*/ 130544 h 1423640"/>
              <a:gd name="connsiteX33" fmla="*/ 166791 w 611460"/>
              <a:gd name="connsiteY33" fmla="*/ 194044 h 1423640"/>
              <a:gd name="connsiteX34" fmla="*/ 157266 w 611460"/>
              <a:gd name="connsiteY34" fmla="*/ 270244 h 1423640"/>
              <a:gd name="connsiteX35" fmla="*/ 154091 w 611460"/>
              <a:gd name="connsiteY35" fmla="*/ 368669 h 1423640"/>
              <a:gd name="connsiteX36" fmla="*/ 163616 w 611460"/>
              <a:gd name="connsiteY36" fmla="*/ 514719 h 1423640"/>
              <a:gd name="connsiteX37" fmla="*/ 185839 w 611460"/>
              <a:gd name="connsiteY37" fmla="*/ 581396 h 1423640"/>
              <a:gd name="connsiteX38" fmla="*/ 166791 w 611460"/>
              <a:gd name="connsiteY38" fmla="*/ 635369 h 1423640"/>
              <a:gd name="connsiteX39" fmla="*/ 138216 w 611460"/>
              <a:gd name="connsiteY39" fmla="*/ 743319 h 1423640"/>
              <a:gd name="connsiteX40" fmla="*/ 119166 w 611460"/>
              <a:gd name="connsiteY40" fmla="*/ 838569 h 1423640"/>
              <a:gd name="connsiteX41" fmla="*/ 100116 w 611460"/>
              <a:gd name="connsiteY41" fmla="*/ 933819 h 1423640"/>
              <a:gd name="connsiteX42" fmla="*/ 74714 w 611460"/>
              <a:gd name="connsiteY42" fmla="*/ 1022721 h 1423640"/>
              <a:gd name="connsiteX43" fmla="*/ 42966 w 611460"/>
              <a:gd name="connsiteY43" fmla="*/ 1121144 h 1423640"/>
              <a:gd name="connsiteX44" fmla="*/ 14391 w 611460"/>
              <a:gd name="connsiteY44" fmla="*/ 1206869 h 1423640"/>
              <a:gd name="connsiteX45" fmla="*/ 1689 w 611460"/>
              <a:gd name="connsiteY45" fmla="*/ 1340221 h 1423640"/>
              <a:gd name="connsiteX46" fmla="*/ 39791 w 611460"/>
              <a:gd name="connsiteY46" fmla="*/ 1416419 h 1423640"/>
              <a:gd name="connsiteX0" fmla="*/ 39791 w 611460"/>
              <a:gd name="connsiteY0" fmla="*/ 1416419 h 1423640"/>
              <a:gd name="connsiteX1" fmla="*/ 182666 w 611460"/>
              <a:gd name="connsiteY1" fmla="*/ 1378319 h 1423640"/>
              <a:gd name="connsiteX2" fmla="*/ 281091 w 611460"/>
              <a:gd name="connsiteY2" fmla="*/ 1352919 h 1423640"/>
              <a:gd name="connsiteX3" fmla="*/ 436666 w 611460"/>
              <a:gd name="connsiteY3" fmla="*/ 1324344 h 1423640"/>
              <a:gd name="connsiteX4" fmla="*/ 589066 w 611460"/>
              <a:gd name="connsiteY4" fmla="*/ 1286244 h 1423640"/>
              <a:gd name="connsiteX5" fmla="*/ 579541 w 611460"/>
              <a:gd name="connsiteY5" fmla="*/ 1251319 h 1423640"/>
              <a:gd name="connsiteX6" fmla="*/ 579541 w 611460"/>
              <a:gd name="connsiteY6" fmla="*/ 1203694 h 1423640"/>
              <a:gd name="connsiteX7" fmla="*/ 611291 w 611460"/>
              <a:gd name="connsiteY7" fmla="*/ 1181469 h 1423640"/>
              <a:gd name="connsiteX8" fmla="*/ 563666 w 611460"/>
              <a:gd name="connsiteY8" fmla="*/ 1146545 h 1423640"/>
              <a:gd name="connsiteX9" fmla="*/ 516041 w 611460"/>
              <a:gd name="connsiteY9" fmla="*/ 1137019 h 1423640"/>
              <a:gd name="connsiteX10" fmla="*/ 535091 w 611460"/>
              <a:gd name="connsiteY10" fmla="*/ 1063994 h 1423640"/>
              <a:gd name="connsiteX11" fmla="*/ 557316 w 611460"/>
              <a:gd name="connsiteY11" fmla="*/ 1000495 h 1423640"/>
              <a:gd name="connsiteX12" fmla="*/ 525566 w 611460"/>
              <a:gd name="connsiteY12" fmla="*/ 917945 h 1423640"/>
              <a:gd name="connsiteX13" fmla="*/ 531916 w 611460"/>
              <a:gd name="connsiteY13" fmla="*/ 883019 h 1423640"/>
              <a:gd name="connsiteX14" fmla="*/ 522391 w 611460"/>
              <a:gd name="connsiteY14" fmla="*/ 829044 h 1423640"/>
              <a:gd name="connsiteX15" fmla="*/ 484291 w 611460"/>
              <a:gd name="connsiteY15" fmla="*/ 813169 h 1423640"/>
              <a:gd name="connsiteX16" fmla="*/ 481114 w 611460"/>
              <a:gd name="connsiteY16" fmla="*/ 778246 h 1423640"/>
              <a:gd name="connsiteX17" fmla="*/ 471589 w 611460"/>
              <a:gd name="connsiteY17" fmla="*/ 724271 h 1423640"/>
              <a:gd name="connsiteX18" fmla="*/ 376341 w 611460"/>
              <a:gd name="connsiteY18" fmla="*/ 644895 h 1423640"/>
              <a:gd name="connsiteX19" fmla="*/ 344591 w 611460"/>
              <a:gd name="connsiteY19" fmla="*/ 609969 h 1423640"/>
              <a:gd name="connsiteX20" fmla="*/ 312841 w 611460"/>
              <a:gd name="connsiteY20" fmla="*/ 540119 h 1423640"/>
              <a:gd name="connsiteX21" fmla="*/ 303316 w 611460"/>
              <a:gd name="connsiteY21" fmla="*/ 467094 h 1423640"/>
              <a:gd name="connsiteX22" fmla="*/ 357291 w 611460"/>
              <a:gd name="connsiteY22" fmla="*/ 409945 h 1423640"/>
              <a:gd name="connsiteX23" fmla="*/ 385866 w 611460"/>
              <a:gd name="connsiteY23" fmla="*/ 394069 h 1423640"/>
              <a:gd name="connsiteX24" fmla="*/ 389041 w 611460"/>
              <a:gd name="connsiteY24" fmla="*/ 317869 h 1423640"/>
              <a:gd name="connsiteX25" fmla="*/ 436666 w 611460"/>
              <a:gd name="connsiteY25" fmla="*/ 257544 h 1423640"/>
              <a:gd name="connsiteX26" fmla="*/ 420791 w 611460"/>
              <a:gd name="connsiteY26" fmla="*/ 203569 h 1423640"/>
              <a:gd name="connsiteX27" fmla="*/ 484291 w 611460"/>
              <a:gd name="connsiteY27" fmla="*/ 130544 h 1423640"/>
              <a:gd name="connsiteX28" fmla="*/ 544616 w 611460"/>
              <a:gd name="connsiteY28" fmla="*/ 67044 h 1423640"/>
              <a:gd name="connsiteX29" fmla="*/ 554141 w 611460"/>
              <a:gd name="connsiteY29" fmla="*/ 369 h 1423640"/>
              <a:gd name="connsiteX30" fmla="*/ 468416 w 611460"/>
              <a:gd name="connsiteY30" fmla="*/ 41644 h 1423640"/>
              <a:gd name="connsiteX31" fmla="*/ 350941 w 611460"/>
              <a:gd name="connsiteY31" fmla="*/ 73394 h 1423640"/>
              <a:gd name="connsiteX32" fmla="*/ 300141 w 611460"/>
              <a:gd name="connsiteY32" fmla="*/ 114669 h 1423640"/>
              <a:gd name="connsiteX33" fmla="*/ 239816 w 611460"/>
              <a:gd name="connsiteY33" fmla="*/ 130544 h 1423640"/>
              <a:gd name="connsiteX34" fmla="*/ 166791 w 611460"/>
              <a:gd name="connsiteY34" fmla="*/ 194044 h 1423640"/>
              <a:gd name="connsiteX35" fmla="*/ 157266 w 611460"/>
              <a:gd name="connsiteY35" fmla="*/ 270244 h 1423640"/>
              <a:gd name="connsiteX36" fmla="*/ 154091 w 611460"/>
              <a:gd name="connsiteY36" fmla="*/ 368669 h 1423640"/>
              <a:gd name="connsiteX37" fmla="*/ 163616 w 611460"/>
              <a:gd name="connsiteY37" fmla="*/ 514719 h 1423640"/>
              <a:gd name="connsiteX38" fmla="*/ 185839 w 611460"/>
              <a:gd name="connsiteY38" fmla="*/ 581396 h 1423640"/>
              <a:gd name="connsiteX39" fmla="*/ 166791 w 611460"/>
              <a:gd name="connsiteY39" fmla="*/ 635369 h 1423640"/>
              <a:gd name="connsiteX40" fmla="*/ 138216 w 611460"/>
              <a:gd name="connsiteY40" fmla="*/ 743319 h 1423640"/>
              <a:gd name="connsiteX41" fmla="*/ 119166 w 611460"/>
              <a:gd name="connsiteY41" fmla="*/ 838569 h 1423640"/>
              <a:gd name="connsiteX42" fmla="*/ 100116 w 611460"/>
              <a:gd name="connsiteY42" fmla="*/ 933819 h 1423640"/>
              <a:gd name="connsiteX43" fmla="*/ 74714 w 611460"/>
              <a:gd name="connsiteY43" fmla="*/ 1022721 h 1423640"/>
              <a:gd name="connsiteX44" fmla="*/ 42966 w 611460"/>
              <a:gd name="connsiteY44" fmla="*/ 1121144 h 1423640"/>
              <a:gd name="connsiteX45" fmla="*/ 14391 w 611460"/>
              <a:gd name="connsiteY45" fmla="*/ 1206869 h 1423640"/>
              <a:gd name="connsiteX46" fmla="*/ 1689 w 611460"/>
              <a:gd name="connsiteY46" fmla="*/ 1340221 h 1423640"/>
              <a:gd name="connsiteX47" fmla="*/ 39791 w 611460"/>
              <a:gd name="connsiteY47" fmla="*/ 1416419 h 1423640"/>
              <a:gd name="connsiteX0" fmla="*/ 39791 w 611460"/>
              <a:gd name="connsiteY0" fmla="*/ 1416419 h 1423640"/>
              <a:gd name="connsiteX1" fmla="*/ 182666 w 611460"/>
              <a:gd name="connsiteY1" fmla="*/ 1378319 h 1423640"/>
              <a:gd name="connsiteX2" fmla="*/ 281091 w 611460"/>
              <a:gd name="connsiteY2" fmla="*/ 1352919 h 1423640"/>
              <a:gd name="connsiteX3" fmla="*/ 436666 w 611460"/>
              <a:gd name="connsiteY3" fmla="*/ 1324344 h 1423640"/>
              <a:gd name="connsiteX4" fmla="*/ 589066 w 611460"/>
              <a:gd name="connsiteY4" fmla="*/ 1286244 h 1423640"/>
              <a:gd name="connsiteX5" fmla="*/ 579541 w 611460"/>
              <a:gd name="connsiteY5" fmla="*/ 1251319 h 1423640"/>
              <a:gd name="connsiteX6" fmla="*/ 579541 w 611460"/>
              <a:gd name="connsiteY6" fmla="*/ 1203694 h 1423640"/>
              <a:gd name="connsiteX7" fmla="*/ 611291 w 611460"/>
              <a:gd name="connsiteY7" fmla="*/ 1181469 h 1423640"/>
              <a:gd name="connsiteX8" fmla="*/ 563666 w 611460"/>
              <a:gd name="connsiteY8" fmla="*/ 1146545 h 1423640"/>
              <a:gd name="connsiteX9" fmla="*/ 516041 w 611460"/>
              <a:gd name="connsiteY9" fmla="*/ 1137019 h 1423640"/>
              <a:gd name="connsiteX10" fmla="*/ 535091 w 611460"/>
              <a:gd name="connsiteY10" fmla="*/ 1063994 h 1423640"/>
              <a:gd name="connsiteX11" fmla="*/ 557316 w 611460"/>
              <a:gd name="connsiteY11" fmla="*/ 1000495 h 1423640"/>
              <a:gd name="connsiteX12" fmla="*/ 525566 w 611460"/>
              <a:gd name="connsiteY12" fmla="*/ 917945 h 1423640"/>
              <a:gd name="connsiteX13" fmla="*/ 531916 w 611460"/>
              <a:gd name="connsiteY13" fmla="*/ 883019 h 1423640"/>
              <a:gd name="connsiteX14" fmla="*/ 522391 w 611460"/>
              <a:gd name="connsiteY14" fmla="*/ 829044 h 1423640"/>
              <a:gd name="connsiteX15" fmla="*/ 484291 w 611460"/>
              <a:gd name="connsiteY15" fmla="*/ 813169 h 1423640"/>
              <a:gd name="connsiteX16" fmla="*/ 465239 w 611460"/>
              <a:gd name="connsiteY16" fmla="*/ 759196 h 1423640"/>
              <a:gd name="connsiteX17" fmla="*/ 471589 w 611460"/>
              <a:gd name="connsiteY17" fmla="*/ 724271 h 1423640"/>
              <a:gd name="connsiteX18" fmla="*/ 376341 w 611460"/>
              <a:gd name="connsiteY18" fmla="*/ 644895 h 1423640"/>
              <a:gd name="connsiteX19" fmla="*/ 344591 w 611460"/>
              <a:gd name="connsiteY19" fmla="*/ 609969 h 1423640"/>
              <a:gd name="connsiteX20" fmla="*/ 312841 w 611460"/>
              <a:gd name="connsiteY20" fmla="*/ 540119 h 1423640"/>
              <a:gd name="connsiteX21" fmla="*/ 303316 w 611460"/>
              <a:gd name="connsiteY21" fmla="*/ 467094 h 1423640"/>
              <a:gd name="connsiteX22" fmla="*/ 357291 w 611460"/>
              <a:gd name="connsiteY22" fmla="*/ 409945 h 1423640"/>
              <a:gd name="connsiteX23" fmla="*/ 385866 w 611460"/>
              <a:gd name="connsiteY23" fmla="*/ 394069 h 1423640"/>
              <a:gd name="connsiteX24" fmla="*/ 389041 w 611460"/>
              <a:gd name="connsiteY24" fmla="*/ 317869 h 1423640"/>
              <a:gd name="connsiteX25" fmla="*/ 436666 w 611460"/>
              <a:gd name="connsiteY25" fmla="*/ 257544 h 1423640"/>
              <a:gd name="connsiteX26" fmla="*/ 420791 w 611460"/>
              <a:gd name="connsiteY26" fmla="*/ 203569 h 1423640"/>
              <a:gd name="connsiteX27" fmla="*/ 484291 w 611460"/>
              <a:gd name="connsiteY27" fmla="*/ 130544 h 1423640"/>
              <a:gd name="connsiteX28" fmla="*/ 544616 w 611460"/>
              <a:gd name="connsiteY28" fmla="*/ 67044 h 1423640"/>
              <a:gd name="connsiteX29" fmla="*/ 554141 w 611460"/>
              <a:gd name="connsiteY29" fmla="*/ 369 h 1423640"/>
              <a:gd name="connsiteX30" fmla="*/ 468416 w 611460"/>
              <a:gd name="connsiteY30" fmla="*/ 41644 h 1423640"/>
              <a:gd name="connsiteX31" fmla="*/ 350941 w 611460"/>
              <a:gd name="connsiteY31" fmla="*/ 73394 h 1423640"/>
              <a:gd name="connsiteX32" fmla="*/ 300141 w 611460"/>
              <a:gd name="connsiteY32" fmla="*/ 114669 h 1423640"/>
              <a:gd name="connsiteX33" fmla="*/ 239816 w 611460"/>
              <a:gd name="connsiteY33" fmla="*/ 130544 h 1423640"/>
              <a:gd name="connsiteX34" fmla="*/ 166791 w 611460"/>
              <a:gd name="connsiteY34" fmla="*/ 194044 h 1423640"/>
              <a:gd name="connsiteX35" fmla="*/ 157266 w 611460"/>
              <a:gd name="connsiteY35" fmla="*/ 270244 h 1423640"/>
              <a:gd name="connsiteX36" fmla="*/ 154091 w 611460"/>
              <a:gd name="connsiteY36" fmla="*/ 368669 h 1423640"/>
              <a:gd name="connsiteX37" fmla="*/ 163616 w 611460"/>
              <a:gd name="connsiteY37" fmla="*/ 514719 h 1423640"/>
              <a:gd name="connsiteX38" fmla="*/ 185839 w 611460"/>
              <a:gd name="connsiteY38" fmla="*/ 581396 h 1423640"/>
              <a:gd name="connsiteX39" fmla="*/ 166791 w 611460"/>
              <a:gd name="connsiteY39" fmla="*/ 635369 h 1423640"/>
              <a:gd name="connsiteX40" fmla="*/ 138216 w 611460"/>
              <a:gd name="connsiteY40" fmla="*/ 743319 h 1423640"/>
              <a:gd name="connsiteX41" fmla="*/ 119166 w 611460"/>
              <a:gd name="connsiteY41" fmla="*/ 838569 h 1423640"/>
              <a:gd name="connsiteX42" fmla="*/ 100116 w 611460"/>
              <a:gd name="connsiteY42" fmla="*/ 933819 h 1423640"/>
              <a:gd name="connsiteX43" fmla="*/ 74714 w 611460"/>
              <a:gd name="connsiteY43" fmla="*/ 1022721 h 1423640"/>
              <a:gd name="connsiteX44" fmla="*/ 42966 w 611460"/>
              <a:gd name="connsiteY44" fmla="*/ 1121144 h 1423640"/>
              <a:gd name="connsiteX45" fmla="*/ 14391 w 611460"/>
              <a:gd name="connsiteY45" fmla="*/ 1206869 h 1423640"/>
              <a:gd name="connsiteX46" fmla="*/ 1689 w 611460"/>
              <a:gd name="connsiteY46" fmla="*/ 1340221 h 1423640"/>
              <a:gd name="connsiteX47" fmla="*/ 39791 w 611460"/>
              <a:gd name="connsiteY47" fmla="*/ 1416419 h 1423640"/>
              <a:gd name="connsiteX0" fmla="*/ 39791 w 611460"/>
              <a:gd name="connsiteY0" fmla="*/ 1416419 h 1423640"/>
              <a:gd name="connsiteX1" fmla="*/ 182666 w 611460"/>
              <a:gd name="connsiteY1" fmla="*/ 1378319 h 1423640"/>
              <a:gd name="connsiteX2" fmla="*/ 281091 w 611460"/>
              <a:gd name="connsiteY2" fmla="*/ 1352919 h 1423640"/>
              <a:gd name="connsiteX3" fmla="*/ 436666 w 611460"/>
              <a:gd name="connsiteY3" fmla="*/ 1324344 h 1423640"/>
              <a:gd name="connsiteX4" fmla="*/ 589066 w 611460"/>
              <a:gd name="connsiteY4" fmla="*/ 1286244 h 1423640"/>
              <a:gd name="connsiteX5" fmla="*/ 579541 w 611460"/>
              <a:gd name="connsiteY5" fmla="*/ 1251319 h 1423640"/>
              <a:gd name="connsiteX6" fmla="*/ 579541 w 611460"/>
              <a:gd name="connsiteY6" fmla="*/ 1203694 h 1423640"/>
              <a:gd name="connsiteX7" fmla="*/ 611291 w 611460"/>
              <a:gd name="connsiteY7" fmla="*/ 1181469 h 1423640"/>
              <a:gd name="connsiteX8" fmla="*/ 563666 w 611460"/>
              <a:gd name="connsiteY8" fmla="*/ 1146545 h 1423640"/>
              <a:gd name="connsiteX9" fmla="*/ 516041 w 611460"/>
              <a:gd name="connsiteY9" fmla="*/ 1137019 h 1423640"/>
              <a:gd name="connsiteX10" fmla="*/ 535091 w 611460"/>
              <a:gd name="connsiteY10" fmla="*/ 1063994 h 1423640"/>
              <a:gd name="connsiteX11" fmla="*/ 557316 w 611460"/>
              <a:gd name="connsiteY11" fmla="*/ 1000495 h 1423640"/>
              <a:gd name="connsiteX12" fmla="*/ 525566 w 611460"/>
              <a:gd name="connsiteY12" fmla="*/ 917945 h 1423640"/>
              <a:gd name="connsiteX13" fmla="*/ 531916 w 611460"/>
              <a:gd name="connsiteY13" fmla="*/ 883019 h 1423640"/>
              <a:gd name="connsiteX14" fmla="*/ 522391 w 611460"/>
              <a:gd name="connsiteY14" fmla="*/ 829044 h 1423640"/>
              <a:gd name="connsiteX15" fmla="*/ 484291 w 611460"/>
              <a:gd name="connsiteY15" fmla="*/ 813169 h 1423640"/>
              <a:gd name="connsiteX16" fmla="*/ 465239 w 611460"/>
              <a:gd name="connsiteY16" fmla="*/ 759196 h 1423640"/>
              <a:gd name="connsiteX17" fmla="*/ 471589 w 611460"/>
              <a:gd name="connsiteY17" fmla="*/ 724271 h 1423640"/>
              <a:gd name="connsiteX18" fmla="*/ 436664 w 611460"/>
              <a:gd name="connsiteY18" fmla="*/ 692521 h 1423640"/>
              <a:gd name="connsiteX19" fmla="*/ 376341 w 611460"/>
              <a:gd name="connsiteY19" fmla="*/ 644895 h 1423640"/>
              <a:gd name="connsiteX20" fmla="*/ 344591 w 611460"/>
              <a:gd name="connsiteY20" fmla="*/ 609969 h 1423640"/>
              <a:gd name="connsiteX21" fmla="*/ 312841 w 611460"/>
              <a:gd name="connsiteY21" fmla="*/ 540119 h 1423640"/>
              <a:gd name="connsiteX22" fmla="*/ 303316 w 611460"/>
              <a:gd name="connsiteY22" fmla="*/ 467094 h 1423640"/>
              <a:gd name="connsiteX23" fmla="*/ 357291 w 611460"/>
              <a:gd name="connsiteY23" fmla="*/ 409945 h 1423640"/>
              <a:gd name="connsiteX24" fmla="*/ 385866 w 611460"/>
              <a:gd name="connsiteY24" fmla="*/ 394069 h 1423640"/>
              <a:gd name="connsiteX25" fmla="*/ 389041 w 611460"/>
              <a:gd name="connsiteY25" fmla="*/ 317869 h 1423640"/>
              <a:gd name="connsiteX26" fmla="*/ 436666 w 611460"/>
              <a:gd name="connsiteY26" fmla="*/ 257544 h 1423640"/>
              <a:gd name="connsiteX27" fmla="*/ 420791 w 611460"/>
              <a:gd name="connsiteY27" fmla="*/ 203569 h 1423640"/>
              <a:gd name="connsiteX28" fmla="*/ 484291 w 611460"/>
              <a:gd name="connsiteY28" fmla="*/ 130544 h 1423640"/>
              <a:gd name="connsiteX29" fmla="*/ 544616 w 611460"/>
              <a:gd name="connsiteY29" fmla="*/ 67044 h 1423640"/>
              <a:gd name="connsiteX30" fmla="*/ 554141 w 611460"/>
              <a:gd name="connsiteY30" fmla="*/ 369 h 1423640"/>
              <a:gd name="connsiteX31" fmla="*/ 468416 w 611460"/>
              <a:gd name="connsiteY31" fmla="*/ 41644 h 1423640"/>
              <a:gd name="connsiteX32" fmla="*/ 350941 w 611460"/>
              <a:gd name="connsiteY32" fmla="*/ 73394 h 1423640"/>
              <a:gd name="connsiteX33" fmla="*/ 300141 w 611460"/>
              <a:gd name="connsiteY33" fmla="*/ 114669 h 1423640"/>
              <a:gd name="connsiteX34" fmla="*/ 239816 w 611460"/>
              <a:gd name="connsiteY34" fmla="*/ 130544 h 1423640"/>
              <a:gd name="connsiteX35" fmla="*/ 166791 w 611460"/>
              <a:gd name="connsiteY35" fmla="*/ 194044 h 1423640"/>
              <a:gd name="connsiteX36" fmla="*/ 157266 w 611460"/>
              <a:gd name="connsiteY36" fmla="*/ 270244 h 1423640"/>
              <a:gd name="connsiteX37" fmla="*/ 154091 w 611460"/>
              <a:gd name="connsiteY37" fmla="*/ 368669 h 1423640"/>
              <a:gd name="connsiteX38" fmla="*/ 163616 w 611460"/>
              <a:gd name="connsiteY38" fmla="*/ 514719 h 1423640"/>
              <a:gd name="connsiteX39" fmla="*/ 185839 w 611460"/>
              <a:gd name="connsiteY39" fmla="*/ 581396 h 1423640"/>
              <a:gd name="connsiteX40" fmla="*/ 166791 w 611460"/>
              <a:gd name="connsiteY40" fmla="*/ 635369 h 1423640"/>
              <a:gd name="connsiteX41" fmla="*/ 138216 w 611460"/>
              <a:gd name="connsiteY41" fmla="*/ 743319 h 1423640"/>
              <a:gd name="connsiteX42" fmla="*/ 119166 w 611460"/>
              <a:gd name="connsiteY42" fmla="*/ 838569 h 1423640"/>
              <a:gd name="connsiteX43" fmla="*/ 100116 w 611460"/>
              <a:gd name="connsiteY43" fmla="*/ 933819 h 1423640"/>
              <a:gd name="connsiteX44" fmla="*/ 74714 w 611460"/>
              <a:gd name="connsiteY44" fmla="*/ 1022721 h 1423640"/>
              <a:gd name="connsiteX45" fmla="*/ 42966 w 611460"/>
              <a:gd name="connsiteY45" fmla="*/ 1121144 h 1423640"/>
              <a:gd name="connsiteX46" fmla="*/ 14391 w 611460"/>
              <a:gd name="connsiteY46" fmla="*/ 1206869 h 1423640"/>
              <a:gd name="connsiteX47" fmla="*/ 1689 w 611460"/>
              <a:gd name="connsiteY47" fmla="*/ 1340221 h 1423640"/>
              <a:gd name="connsiteX48" fmla="*/ 39791 w 611460"/>
              <a:gd name="connsiteY48" fmla="*/ 1416419 h 1423640"/>
              <a:gd name="connsiteX0" fmla="*/ 39791 w 611460"/>
              <a:gd name="connsiteY0" fmla="*/ 1416419 h 1423640"/>
              <a:gd name="connsiteX1" fmla="*/ 182666 w 611460"/>
              <a:gd name="connsiteY1" fmla="*/ 1378319 h 1423640"/>
              <a:gd name="connsiteX2" fmla="*/ 281091 w 611460"/>
              <a:gd name="connsiteY2" fmla="*/ 1352919 h 1423640"/>
              <a:gd name="connsiteX3" fmla="*/ 436666 w 611460"/>
              <a:gd name="connsiteY3" fmla="*/ 1324344 h 1423640"/>
              <a:gd name="connsiteX4" fmla="*/ 589066 w 611460"/>
              <a:gd name="connsiteY4" fmla="*/ 1286244 h 1423640"/>
              <a:gd name="connsiteX5" fmla="*/ 579541 w 611460"/>
              <a:gd name="connsiteY5" fmla="*/ 1251319 h 1423640"/>
              <a:gd name="connsiteX6" fmla="*/ 579541 w 611460"/>
              <a:gd name="connsiteY6" fmla="*/ 1203694 h 1423640"/>
              <a:gd name="connsiteX7" fmla="*/ 611291 w 611460"/>
              <a:gd name="connsiteY7" fmla="*/ 1181469 h 1423640"/>
              <a:gd name="connsiteX8" fmla="*/ 563666 w 611460"/>
              <a:gd name="connsiteY8" fmla="*/ 1146545 h 1423640"/>
              <a:gd name="connsiteX9" fmla="*/ 516041 w 611460"/>
              <a:gd name="connsiteY9" fmla="*/ 1137019 h 1423640"/>
              <a:gd name="connsiteX10" fmla="*/ 535091 w 611460"/>
              <a:gd name="connsiteY10" fmla="*/ 1063994 h 1423640"/>
              <a:gd name="connsiteX11" fmla="*/ 557316 w 611460"/>
              <a:gd name="connsiteY11" fmla="*/ 1000495 h 1423640"/>
              <a:gd name="connsiteX12" fmla="*/ 525566 w 611460"/>
              <a:gd name="connsiteY12" fmla="*/ 917945 h 1423640"/>
              <a:gd name="connsiteX13" fmla="*/ 531916 w 611460"/>
              <a:gd name="connsiteY13" fmla="*/ 883019 h 1423640"/>
              <a:gd name="connsiteX14" fmla="*/ 522391 w 611460"/>
              <a:gd name="connsiteY14" fmla="*/ 829044 h 1423640"/>
              <a:gd name="connsiteX15" fmla="*/ 484291 w 611460"/>
              <a:gd name="connsiteY15" fmla="*/ 813169 h 1423640"/>
              <a:gd name="connsiteX16" fmla="*/ 465239 w 611460"/>
              <a:gd name="connsiteY16" fmla="*/ 759196 h 1423640"/>
              <a:gd name="connsiteX17" fmla="*/ 471589 w 611460"/>
              <a:gd name="connsiteY17" fmla="*/ 724271 h 1423640"/>
              <a:gd name="connsiteX18" fmla="*/ 465239 w 611460"/>
              <a:gd name="connsiteY18" fmla="*/ 673471 h 1423640"/>
              <a:gd name="connsiteX19" fmla="*/ 376341 w 611460"/>
              <a:gd name="connsiteY19" fmla="*/ 644895 h 1423640"/>
              <a:gd name="connsiteX20" fmla="*/ 344591 w 611460"/>
              <a:gd name="connsiteY20" fmla="*/ 609969 h 1423640"/>
              <a:gd name="connsiteX21" fmla="*/ 312841 w 611460"/>
              <a:gd name="connsiteY21" fmla="*/ 540119 h 1423640"/>
              <a:gd name="connsiteX22" fmla="*/ 303316 w 611460"/>
              <a:gd name="connsiteY22" fmla="*/ 467094 h 1423640"/>
              <a:gd name="connsiteX23" fmla="*/ 357291 w 611460"/>
              <a:gd name="connsiteY23" fmla="*/ 409945 h 1423640"/>
              <a:gd name="connsiteX24" fmla="*/ 385866 w 611460"/>
              <a:gd name="connsiteY24" fmla="*/ 394069 h 1423640"/>
              <a:gd name="connsiteX25" fmla="*/ 389041 w 611460"/>
              <a:gd name="connsiteY25" fmla="*/ 317869 h 1423640"/>
              <a:gd name="connsiteX26" fmla="*/ 436666 w 611460"/>
              <a:gd name="connsiteY26" fmla="*/ 257544 h 1423640"/>
              <a:gd name="connsiteX27" fmla="*/ 420791 w 611460"/>
              <a:gd name="connsiteY27" fmla="*/ 203569 h 1423640"/>
              <a:gd name="connsiteX28" fmla="*/ 484291 w 611460"/>
              <a:gd name="connsiteY28" fmla="*/ 130544 h 1423640"/>
              <a:gd name="connsiteX29" fmla="*/ 544616 w 611460"/>
              <a:gd name="connsiteY29" fmla="*/ 67044 h 1423640"/>
              <a:gd name="connsiteX30" fmla="*/ 554141 w 611460"/>
              <a:gd name="connsiteY30" fmla="*/ 369 h 1423640"/>
              <a:gd name="connsiteX31" fmla="*/ 468416 w 611460"/>
              <a:gd name="connsiteY31" fmla="*/ 41644 h 1423640"/>
              <a:gd name="connsiteX32" fmla="*/ 350941 w 611460"/>
              <a:gd name="connsiteY32" fmla="*/ 73394 h 1423640"/>
              <a:gd name="connsiteX33" fmla="*/ 300141 w 611460"/>
              <a:gd name="connsiteY33" fmla="*/ 114669 h 1423640"/>
              <a:gd name="connsiteX34" fmla="*/ 239816 w 611460"/>
              <a:gd name="connsiteY34" fmla="*/ 130544 h 1423640"/>
              <a:gd name="connsiteX35" fmla="*/ 166791 w 611460"/>
              <a:gd name="connsiteY35" fmla="*/ 194044 h 1423640"/>
              <a:gd name="connsiteX36" fmla="*/ 157266 w 611460"/>
              <a:gd name="connsiteY36" fmla="*/ 270244 h 1423640"/>
              <a:gd name="connsiteX37" fmla="*/ 154091 w 611460"/>
              <a:gd name="connsiteY37" fmla="*/ 368669 h 1423640"/>
              <a:gd name="connsiteX38" fmla="*/ 163616 w 611460"/>
              <a:gd name="connsiteY38" fmla="*/ 514719 h 1423640"/>
              <a:gd name="connsiteX39" fmla="*/ 185839 w 611460"/>
              <a:gd name="connsiteY39" fmla="*/ 581396 h 1423640"/>
              <a:gd name="connsiteX40" fmla="*/ 166791 w 611460"/>
              <a:gd name="connsiteY40" fmla="*/ 635369 h 1423640"/>
              <a:gd name="connsiteX41" fmla="*/ 138216 w 611460"/>
              <a:gd name="connsiteY41" fmla="*/ 743319 h 1423640"/>
              <a:gd name="connsiteX42" fmla="*/ 119166 w 611460"/>
              <a:gd name="connsiteY42" fmla="*/ 838569 h 1423640"/>
              <a:gd name="connsiteX43" fmla="*/ 100116 w 611460"/>
              <a:gd name="connsiteY43" fmla="*/ 933819 h 1423640"/>
              <a:gd name="connsiteX44" fmla="*/ 74714 w 611460"/>
              <a:gd name="connsiteY44" fmla="*/ 1022721 h 1423640"/>
              <a:gd name="connsiteX45" fmla="*/ 42966 w 611460"/>
              <a:gd name="connsiteY45" fmla="*/ 1121144 h 1423640"/>
              <a:gd name="connsiteX46" fmla="*/ 14391 w 611460"/>
              <a:gd name="connsiteY46" fmla="*/ 1206869 h 1423640"/>
              <a:gd name="connsiteX47" fmla="*/ 1689 w 611460"/>
              <a:gd name="connsiteY47" fmla="*/ 1340221 h 1423640"/>
              <a:gd name="connsiteX48" fmla="*/ 39791 w 611460"/>
              <a:gd name="connsiteY48" fmla="*/ 1416419 h 1423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611460" h="1423640">
                <a:moveTo>
                  <a:pt x="39791" y="1416419"/>
                </a:moveTo>
                <a:cubicBezTo>
                  <a:pt x="68895" y="1442877"/>
                  <a:pt x="142449" y="1388902"/>
                  <a:pt x="182666" y="1378319"/>
                </a:cubicBezTo>
                <a:lnTo>
                  <a:pt x="281091" y="1352919"/>
                </a:lnTo>
                <a:lnTo>
                  <a:pt x="436666" y="1324344"/>
                </a:lnTo>
                <a:cubicBezTo>
                  <a:pt x="487995" y="1313232"/>
                  <a:pt x="573191" y="1295240"/>
                  <a:pt x="589066" y="1286244"/>
                </a:cubicBezTo>
                <a:cubicBezTo>
                  <a:pt x="604941" y="1277248"/>
                  <a:pt x="581128" y="1265077"/>
                  <a:pt x="579541" y="1251319"/>
                </a:cubicBezTo>
                <a:cubicBezTo>
                  <a:pt x="577954" y="1237561"/>
                  <a:pt x="574249" y="1215336"/>
                  <a:pt x="579541" y="1203694"/>
                </a:cubicBezTo>
                <a:cubicBezTo>
                  <a:pt x="584833" y="1192052"/>
                  <a:pt x="613937" y="1190994"/>
                  <a:pt x="611291" y="1181469"/>
                </a:cubicBezTo>
                <a:cubicBezTo>
                  <a:pt x="608645" y="1171944"/>
                  <a:pt x="577424" y="1153953"/>
                  <a:pt x="563666" y="1146545"/>
                </a:cubicBezTo>
                <a:cubicBezTo>
                  <a:pt x="549908" y="1139137"/>
                  <a:pt x="520803" y="1150777"/>
                  <a:pt x="516041" y="1137019"/>
                </a:cubicBezTo>
                <a:cubicBezTo>
                  <a:pt x="511279" y="1123261"/>
                  <a:pt x="528212" y="1086748"/>
                  <a:pt x="535091" y="1063994"/>
                </a:cubicBezTo>
                <a:cubicBezTo>
                  <a:pt x="541970" y="1041240"/>
                  <a:pt x="558904" y="1024837"/>
                  <a:pt x="557316" y="1000495"/>
                </a:cubicBezTo>
                <a:cubicBezTo>
                  <a:pt x="555729" y="976154"/>
                  <a:pt x="526095" y="935937"/>
                  <a:pt x="525566" y="917945"/>
                </a:cubicBezTo>
                <a:cubicBezTo>
                  <a:pt x="525037" y="899953"/>
                  <a:pt x="532445" y="897836"/>
                  <a:pt x="531916" y="883019"/>
                </a:cubicBezTo>
                <a:cubicBezTo>
                  <a:pt x="531387" y="868202"/>
                  <a:pt x="530329" y="840686"/>
                  <a:pt x="522391" y="829044"/>
                </a:cubicBezTo>
                <a:cubicBezTo>
                  <a:pt x="514454" y="817402"/>
                  <a:pt x="493816" y="824810"/>
                  <a:pt x="484291" y="813169"/>
                </a:cubicBezTo>
                <a:cubicBezTo>
                  <a:pt x="474766" y="801528"/>
                  <a:pt x="467356" y="774012"/>
                  <a:pt x="465239" y="759196"/>
                </a:cubicBezTo>
                <a:cubicBezTo>
                  <a:pt x="463122" y="744380"/>
                  <a:pt x="476351" y="735383"/>
                  <a:pt x="471589" y="724271"/>
                </a:cubicBezTo>
                <a:cubicBezTo>
                  <a:pt x="466827" y="713159"/>
                  <a:pt x="481114" y="686700"/>
                  <a:pt x="465239" y="673471"/>
                </a:cubicBezTo>
                <a:cubicBezTo>
                  <a:pt x="449364" y="660242"/>
                  <a:pt x="391687" y="658654"/>
                  <a:pt x="376341" y="644895"/>
                </a:cubicBezTo>
                <a:cubicBezTo>
                  <a:pt x="360996" y="631136"/>
                  <a:pt x="355174" y="627432"/>
                  <a:pt x="344591" y="609969"/>
                </a:cubicBezTo>
                <a:cubicBezTo>
                  <a:pt x="334008" y="592506"/>
                  <a:pt x="319720" y="563931"/>
                  <a:pt x="312841" y="540119"/>
                </a:cubicBezTo>
                <a:cubicBezTo>
                  <a:pt x="305962" y="516307"/>
                  <a:pt x="295908" y="489319"/>
                  <a:pt x="303316" y="467094"/>
                </a:cubicBezTo>
                <a:lnTo>
                  <a:pt x="357291" y="409945"/>
                </a:lnTo>
                <a:lnTo>
                  <a:pt x="385866" y="394069"/>
                </a:lnTo>
                <a:cubicBezTo>
                  <a:pt x="383749" y="372902"/>
                  <a:pt x="380574" y="340623"/>
                  <a:pt x="389041" y="317869"/>
                </a:cubicBezTo>
                <a:cubicBezTo>
                  <a:pt x="397508" y="295115"/>
                  <a:pt x="431374" y="275006"/>
                  <a:pt x="436666" y="257544"/>
                </a:cubicBezTo>
                <a:cubicBezTo>
                  <a:pt x="441958" y="240082"/>
                  <a:pt x="412854" y="224736"/>
                  <a:pt x="420791" y="203569"/>
                </a:cubicBezTo>
                <a:cubicBezTo>
                  <a:pt x="428729" y="182402"/>
                  <a:pt x="463654" y="153298"/>
                  <a:pt x="484291" y="130544"/>
                </a:cubicBezTo>
                <a:cubicBezTo>
                  <a:pt x="504928" y="107790"/>
                  <a:pt x="532974" y="88740"/>
                  <a:pt x="544616" y="67044"/>
                </a:cubicBezTo>
                <a:cubicBezTo>
                  <a:pt x="556258" y="45348"/>
                  <a:pt x="566841" y="4602"/>
                  <a:pt x="554141" y="369"/>
                </a:cubicBezTo>
                <a:cubicBezTo>
                  <a:pt x="541441" y="-3864"/>
                  <a:pt x="502283" y="29473"/>
                  <a:pt x="468416" y="41644"/>
                </a:cubicBezTo>
                <a:cubicBezTo>
                  <a:pt x="434549" y="53815"/>
                  <a:pt x="378987" y="61223"/>
                  <a:pt x="350941" y="73394"/>
                </a:cubicBezTo>
                <a:cubicBezTo>
                  <a:pt x="322895" y="85565"/>
                  <a:pt x="318133" y="106732"/>
                  <a:pt x="300141" y="114669"/>
                </a:cubicBezTo>
                <a:cubicBezTo>
                  <a:pt x="282149" y="122607"/>
                  <a:pt x="259924" y="117844"/>
                  <a:pt x="239816" y="130544"/>
                </a:cubicBezTo>
                <a:cubicBezTo>
                  <a:pt x="219708" y="143244"/>
                  <a:pt x="180549" y="170761"/>
                  <a:pt x="166791" y="194044"/>
                </a:cubicBezTo>
                <a:cubicBezTo>
                  <a:pt x="153033" y="217327"/>
                  <a:pt x="159383" y="241140"/>
                  <a:pt x="157266" y="270244"/>
                </a:cubicBezTo>
                <a:cubicBezTo>
                  <a:pt x="155149" y="299348"/>
                  <a:pt x="153033" y="327923"/>
                  <a:pt x="154091" y="368669"/>
                </a:cubicBezTo>
                <a:cubicBezTo>
                  <a:pt x="155149" y="409415"/>
                  <a:pt x="158325" y="479265"/>
                  <a:pt x="163616" y="514719"/>
                </a:cubicBezTo>
                <a:cubicBezTo>
                  <a:pt x="168907" y="550173"/>
                  <a:pt x="185310" y="561288"/>
                  <a:pt x="185839" y="581396"/>
                </a:cubicBezTo>
                <a:cubicBezTo>
                  <a:pt x="186368" y="601504"/>
                  <a:pt x="174728" y="608382"/>
                  <a:pt x="166791" y="635369"/>
                </a:cubicBezTo>
                <a:cubicBezTo>
                  <a:pt x="158854" y="662356"/>
                  <a:pt x="148270" y="711040"/>
                  <a:pt x="138216" y="743319"/>
                </a:cubicBezTo>
                <a:cubicBezTo>
                  <a:pt x="128162" y="775598"/>
                  <a:pt x="125516" y="806819"/>
                  <a:pt x="119166" y="838569"/>
                </a:cubicBezTo>
                <a:cubicBezTo>
                  <a:pt x="112816" y="870319"/>
                  <a:pt x="107525" y="903127"/>
                  <a:pt x="100116" y="933819"/>
                </a:cubicBezTo>
                <a:cubicBezTo>
                  <a:pt x="92707" y="964511"/>
                  <a:pt x="84239" y="991500"/>
                  <a:pt x="74714" y="1022721"/>
                </a:cubicBezTo>
                <a:cubicBezTo>
                  <a:pt x="66247" y="1046533"/>
                  <a:pt x="53020" y="1090453"/>
                  <a:pt x="42966" y="1121144"/>
                </a:cubicBezTo>
                <a:cubicBezTo>
                  <a:pt x="32383" y="1150777"/>
                  <a:pt x="24446" y="1168240"/>
                  <a:pt x="14391" y="1206869"/>
                </a:cubicBezTo>
                <a:cubicBezTo>
                  <a:pt x="4337" y="1245499"/>
                  <a:pt x="-3603" y="1307413"/>
                  <a:pt x="1689" y="1340221"/>
                </a:cubicBezTo>
                <a:cubicBezTo>
                  <a:pt x="6981" y="1373029"/>
                  <a:pt x="12803" y="1406894"/>
                  <a:pt x="39791" y="1416419"/>
                </a:cubicBezTo>
                <a:close/>
              </a:path>
            </a:pathLst>
          </a:custGeom>
          <a:solidFill>
            <a:srgbClr val="FF0000">
              <a:alpha val="30000"/>
            </a:srgb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6" name="フリーフォーム: 図形 15">
            <a:extLst>
              <a:ext uri="{FF2B5EF4-FFF2-40B4-BE49-F238E27FC236}">
                <a16:creationId xmlns:a16="http://schemas.microsoft.com/office/drawing/2014/main" id="{72C338F7-9C63-5467-DC5E-12619EDA7BED}"/>
              </a:ext>
            </a:extLst>
          </p:cNvPr>
          <p:cNvSpPr/>
          <p:nvPr/>
        </p:nvSpPr>
        <p:spPr>
          <a:xfrm>
            <a:off x="5469047" y="5186337"/>
            <a:ext cx="759062" cy="906994"/>
          </a:xfrm>
          <a:custGeom>
            <a:avLst/>
            <a:gdLst>
              <a:gd name="connsiteX0" fmla="*/ 292252 w 759452"/>
              <a:gd name="connsiteY0" fmla="*/ 898525 h 912367"/>
              <a:gd name="connsiteX1" fmla="*/ 578002 w 759452"/>
              <a:gd name="connsiteY1" fmla="*/ 904875 h 912367"/>
              <a:gd name="connsiteX2" fmla="*/ 565302 w 759452"/>
              <a:gd name="connsiteY2" fmla="*/ 869950 h 912367"/>
              <a:gd name="connsiteX3" fmla="*/ 558952 w 759452"/>
              <a:gd name="connsiteY3" fmla="*/ 857250 h 912367"/>
              <a:gd name="connsiteX4" fmla="*/ 549427 w 759452"/>
              <a:gd name="connsiteY4" fmla="*/ 850900 h 912367"/>
              <a:gd name="connsiteX5" fmla="*/ 543077 w 759452"/>
              <a:gd name="connsiteY5" fmla="*/ 838200 h 912367"/>
              <a:gd name="connsiteX6" fmla="*/ 536727 w 759452"/>
              <a:gd name="connsiteY6" fmla="*/ 822325 h 912367"/>
              <a:gd name="connsiteX7" fmla="*/ 527202 w 759452"/>
              <a:gd name="connsiteY7" fmla="*/ 812800 h 912367"/>
              <a:gd name="connsiteX8" fmla="*/ 514502 w 759452"/>
              <a:gd name="connsiteY8" fmla="*/ 793750 h 912367"/>
              <a:gd name="connsiteX9" fmla="*/ 504977 w 759452"/>
              <a:gd name="connsiteY9" fmla="*/ 765175 h 912367"/>
              <a:gd name="connsiteX10" fmla="*/ 543077 w 759452"/>
              <a:gd name="connsiteY10" fmla="*/ 752475 h 912367"/>
              <a:gd name="connsiteX11" fmla="*/ 555777 w 759452"/>
              <a:gd name="connsiteY11" fmla="*/ 742950 h 912367"/>
              <a:gd name="connsiteX12" fmla="*/ 558952 w 759452"/>
              <a:gd name="connsiteY12" fmla="*/ 730250 h 912367"/>
              <a:gd name="connsiteX13" fmla="*/ 568477 w 759452"/>
              <a:gd name="connsiteY13" fmla="*/ 698500 h 912367"/>
              <a:gd name="connsiteX14" fmla="*/ 578002 w 759452"/>
              <a:gd name="connsiteY14" fmla="*/ 692150 h 912367"/>
              <a:gd name="connsiteX15" fmla="*/ 603402 w 759452"/>
              <a:gd name="connsiteY15" fmla="*/ 679450 h 912367"/>
              <a:gd name="connsiteX16" fmla="*/ 612927 w 759452"/>
              <a:gd name="connsiteY16" fmla="*/ 673100 h 912367"/>
              <a:gd name="connsiteX17" fmla="*/ 631977 w 759452"/>
              <a:gd name="connsiteY17" fmla="*/ 654050 h 912367"/>
              <a:gd name="connsiteX18" fmla="*/ 638327 w 759452"/>
              <a:gd name="connsiteY18" fmla="*/ 631825 h 912367"/>
              <a:gd name="connsiteX19" fmla="*/ 635152 w 759452"/>
              <a:gd name="connsiteY19" fmla="*/ 606425 h 912367"/>
              <a:gd name="connsiteX20" fmla="*/ 616102 w 759452"/>
              <a:gd name="connsiteY20" fmla="*/ 603250 h 912367"/>
              <a:gd name="connsiteX21" fmla="*/ 622452 w 759452"/>
              <a:gd name="connsiteY21" fmla="*/ 574675 h 912367"/>
              <a:gd name="connsiteX22" fmla="*/ 631977 w 759452"/>
              <a:gd name="connsiteY22" fmla="*/ 565150 h 912367"/>
              <a:gd name="connsiteX23" fmla="*/ 654202 w 759452"/>
              <a:gd name="connsiteY23" fmla="*/ 552450 h 912367"/>
              <a:gd name="connsiteX24" fmla="*/ 666902 w 759452"/>
              <a:gd name="connsiteY24" fmla="*/ 542925 h 912367"/>
              <a:gd name="connsiteX25" fmla="*/ 679602 w 759452"/>
              <a:gd name="connsiteY25" fmla="*/ 536575 h 912367"/>
              <a:gd name="connsiteX26" fmla="*/ 701827 w 759452"/>
              <a:gd name="connsiteY26" fmla="*/ 523875 h 912367"/>
              <a:gd name="connsiteX27" fmla="*/ 727227 w 759452"/>
              <a:gd name="connsiteY27" fmla="*/ 504825 h 912367"/>
              <a:gd name="connsiteX28" fmla="*/ 736752 w 759452"/>
              <a:gd name="connsiteY28" fmla="*/ 495300 h 912367"/>
              <a:gd name="connsiteX29" fmla="*/ 749452 w 759452"/>
              <a:gd name="connsiteY29" fmla="*/ 488950 h 912367"/>
              <a:gd name="connsiteX30" fmla="*/ 758977 w 759452"/>
              <a:gd name="connsiteY30" fmla="*/ 466725 h 912367"/>
              <a:gd name="connsiteX31" fmla="*/ 736752 w 759452"/>
              <a:gd name="connsiteY31" fmla="*/ 454025 h 912367"/>
              <a:gd name="connsiteX32" fmla="*/ 720877 w 759452"/>
              <a:gd name="connsiteY32" fmla="*/ 447675 h 912367"/>
              <a:gd name="connsiteX33" fmla="*/ 673252 w 759452"/>
              <a:gd name="connsiteY33" fmla="*/ 441325 h 912367"/>
              <a:gd name="connsiteX34" fmla="*/ 663727 w 759452"/>
              <a:gd name="connsiteY34" fmla="*/ 434975 h 912367"/>
              <a:gd name="connsiteX35" fmla="*/ 654202 w 759452"/>
              <a:gd name="connsiteY35" fmla="*/ 425450 h 912367"/>
              <a:gd name="connsiteX36" fmla="*/ 644677 w 759452"/>
              <a:gd name="connsiteY36" fmla="*/ 422275 h 912367"/>
              <a:gd name="connsiteX37" fmla="*/ 622452 w 759452"/>
              <a:gd name="connsiteY37" fmla="*/ 406400 h 912367"/>
              <a:gd name="connsiteX38" fmla="*/ 612927 w 759452"/>
              <a:gd name="connsiteY38" fmla="*/ 400050 h 912367"/>
              <a:gd name="connsiteX39" fmla="*/ 590702 w 759452"/>
              <a:gd name="connsiteY39" fmla="*/ 381000 h 912367"/>
              <a:gd name="connsiteX40" fmla="*/ 549427 w 759452"/>
              <a:gd name="connsiteY40" fmla="*/ 384175 h 912367"/>
              <a:gd name="connsiteX41" fmla="*/ 536727 w 759452"/>
              <a:gd name="connsiteY41" fmla="*/ 387350 h 912367"/>
              <a:gd name="connsiteX42" fmla="*/ 530377 w 759452"/>
              <a:gd name="connsiteY42" fmla="*/ 377825 h 912367"/>
              <a:gd name="connsiteX43" fmla="*/ 527202 w 759452"/>
              <a:gd name="connsiteY43" fmla="*/ 365125 h 912367"/>
              <a:gd name="connsiteX44" fmla="*/ 517677 w 759452"/>
              <a:gd name="connsiteY44" fmla="*/ 311150 h 912367"/>
              <a:gd name="connsiteX45" fmla="*/ 489102 w 759452"/>
              <a:gd name="connsiteY45" fmla="*/ 269875 h 912367"/>
              <a:gd name="connsiteX46" fmla="*/ 479577 w 759452"/>
              <a:gd name="connsiteY46" fmla="*/ 257175 h 912367"/>
              <a:gd name="connsiteX47" fmla="*/ 473227 w 759452"/>
              <a:gd name="connsiteY47" fmla="*/ 244475 h 912367"/>
              <a:gd name="connsiteX48" fmla="*/ 460527 w 759452"/>
              <a:gd name="connsiteY48" fmla="*/ 238125 h 912367"/>
              <a:gd name="connsiteX49" fmla="*/ 444652 w 759452"/>
              <a:gd name="connsiteY49" fmla="*/ 219075 h 912367"/>
              <a:gd name="connsiteX50" fmla="*/ 435127 w 759452"/>
              <a:gd name="connsiteY50" fmla="*/ 206375 h 912367"/>
              <a:gd name="connsiteX51" fmla="*/ 431952 w 759452"/>
              <a:gd name="connsiteY51" fmla="*/ 177800 h 912367"/>
              <a:gd name="connsiteX52" fmla="*/ 428777 w 759452"/>
              <a:gd name="connsiteY52" fmla="*/ 161925 h 912367"/>
              <a:gd name="connsiteX53" fmla="*/ 431952 w 759452"/>
              <a:gd name="connsiteY53" fmla="*/ 120650 h 912367"/>
              <a:gd name="connsiteX54" fmla="*/ 441477 w 759452"/>
              <a:gd name="connsiteY54" fmla="*/ 88900 h 912367"/>
              <a:gd name="connsiteX55" fmla="*/ 435127 w 759452"/>
              <a:gd name="connsiteY55" fmla="*/ 38100 h 912367"/>
              <a:gd name="connsiteX56" fmla="*/ 419252 w 759452"/>
              <a:gd name="connsiteY56" fmla="*/ 9525 h 912367"/>
              <a:gd name="connsiteX57" fmla="*/ 412902 w 759452"/>
              <a:gd name="connsiteY57" fmla="*/ 0 h 912367"/>
              <a:gd name="connsiteX58" fmla="*/ 403377 w 759452"/>
              <a:gd name="connsiteY58" fmla="*/ 3175 h 912367"/>
              <a:gd name="connsiteX59" fmla="*/ 371627 w 759452"/>
              <a:gd name="connsiteY59" fmla="*/ 44450 h 912367"/>
              <a:gd name="connsiteX60" fmla="*/ 365277 w 759452"/>
              <a:gd name="connsiteY60" fmla="*/ 53975 h 912367"/>
              <a:gd name="connsiteX61" fmla="*/ 343052 w 759452"/>
              <a:gd name="connsiteY61" fmla="*/ 88900 h 912367"/>
              <a:gd name="connsiteX62" fmla="*/ 320827 w 759452"/>
              <a:gd name="connsiteY62" fmla="*/ 117475 h 912367"/>
              <a:gd name="connsiteX63" fmla="*/ 311302 w 759452"/>
              <a:gd name="connsiteY63" fmla="*/ 130175 h 912367"/>
              <a:gd name="connsiteX64" fmla="*/ 238277 w 759452"/>
              <a:gd name="connsiteY64" fmla="*/ 152400 h 912367"/>
              <a:gd name="connsiteX65" fmla="*/ 231927 w 759452"/>
              <a:gd name="connsiteY65" fmla="*/ 161925 h 912367"/>
              <a:gd name="connsiteX66" fmla="*/ 222402 w 759452"/>
              <a:gd name="connsiteY66" fmla="*/ 168275 h 912367"/>
              <a:gd name="connsiteX67" fmla="*/ 216052 w 759452"/>
              <a:gd name="connsiteY67" fmla="*/ 180975 h 912367"/>
              <a:gd name="connsiteX68" fmla="*/ 197002 w 759452"/>
              <a:gd name="connsiteY68" fmla="*/ 200025 h 912367"/>
              <a:gd name="connsiteX69" fmla="*/ 171602 w 759452"/>
              <a:gd name="connsiteY69" fmla="*/ 196850 h 912367"/>
              <a:gd name="connsiteX70" fmla="*/ 165252 w 759452"/>
              <a:gd name="connsiteY70" fmla="*/ 180975 h 912367"/>
              <a:gd name="connsiteX71" fmla="*/ 168427 w 759452"/>
              <a:gd name="connsiteY71" fmla="*/ 133350 h 912367"/>
              <a:gd name="connsiteX72" fmla="*/ 171602 w 759452"/>
              <a:gd name="connsiteY72" fmla="*/ 123825 h 912367"/>
              <a:gd name="connsiteX73" fmla="*/ 177952 w 759452"/>
              <a:gd name="connsiteY73" fmla="*/ 101600 h 912367"/>
              <a:gd name="connsiteX74" fmla="*/ 165252 w 759452"/>
              <a:gd name="connsiteY74" fmla="*/ 53975 h 912367"/>
              <a:gd name="connsiteX75" fmla="*/ 152552 w 759452"/>
              <a:gd name="connsiteY75" fmla="*/ 50800 h 912367"/>
              <a:gd name="connsiteX76" fmla="*/ 120802 w 759452"/>
              <a:gd name="connsiteY76" fmla="*/ 41275 h 912367"/>
              <a:gd name="connsiteX77" fmla="*/ 104927 w 759452"/>
              <a:gd name="connsiteY77" fmla="*/ 19050 h 912367"/>
              <a:gd name="connsiteX78" fmla="*/ 92227 w 759452"/>
              <a:gd name="connsiteY78" fmla="*/ 3175 h 912367"/>
              <a:gd name="connsiteX79" fmla="*/ 63652 w 759452"/>
              <a:gd name="connsiteY79" fmla="*/ 19050 h 912367"/>
              <a:gd name="connsiteX80" fmla="*/ 31902 w 759452"/>
              <a:gd name="connsiteY80" fmla="*/ 34925 h 912367"/>
              <a:gd name="connsiteX81" fmla="*/ 22377 w 759452"/>
              <a:gd name="connsiteY81" fmla="*/ 47625 h 912367"/>
              <a:gd name="connsiteX82" fmla="*/ 12852 w 759452"/>
              <a:gd name="connsiteY82" fmla="*/ 53975 h 912367"/>
              <a:gd name="connsiteX83" fmla="*/ 3327 w 759452"/>
              <a:gd name="connsiteY83" fmla="*/ 63500 h 912367"/>
              <a:gd name="connsiteX84" fmla="*/ 6502 w 759452"/>
              <a:gd name="connsiteY84" fmla="*/ 120650 h 912367"/>
              <a:gd name="connsiteX85" fmla="*/ 9677 w 759452"/>
              <a:gd name="connsiteY85" fmla="*/ 136525 h 912367"/>
              <a:gd name="connsiteX86" fmla="*/ 19202 w 759452"/>
              <a:gd name="connsiteY86" fmla="*/ 155575 h 912367"/>
              <a:gd name="connsiteX87" fmla="*/ 22377 w 759452"/>
              <a:gd name="connsiteY87" fmla="*/ 168275 h 912367"/>
              <a:gd name="connsiteX88" fmla="*/ 28727 w 759452"/>
              <a:gd name="connsiteY88" fmla="*/ 177800 h 912367"/>
              <a:gd name="connsiteX89" fmla="*/ 35077 w 759452"/>
              <a:gd name="connsiteY89" fmla="*/ 193675 h 912367"/>
              <a:gd name="connsiteX90" fmla="*/ 44602 w 759452"/>
              <a:gd name="connsiteY90" fmla="*/ 222250 h 912367"/>
              <a:gd name="connsiteX91" fmla="*/ 50952 w 759452"/>
              <a:gd name="connsiteY91" fmla="*/ 238125 h 912367"/>
              <a:gd name="connsiteX92" fmla="*/ 60477 w 759452"/>
              <a:gd name="connsiteY92" fmla="*/ 244475 h 912367"/>
              <a:gd name="connsiteX93" fmla="*/ 79527 w 759452"/>
              <a:gd name="connsiteY93" fmla="*/ 254000 h 912367"/>
              <a:gd name="connsiteX94" fmla="*/ 89052 w 759452"/>
              <a:gd name="connsiteY94" fmla="*/ 257175 h 912367"/>
              <a:gd name="connsiteX95" fmla="*/ 98577 w 759452"/>
              <a:gd name="connsiteY95" fmla="*/ 263525 h 912367"/>
              <a:gd name="connsiteX96" fmla="*/ 133502 w 759452"/>
              <a:gd name="connsiteY96" fmla="*/ 269875 h 912367"/>
              <a:gd name="connsiteX97" fmla="*/ 146202 w 759452"/>
              <a:gd name="connsiteY97" fmla="*/ 273050 h 912367"/>
              <a:gd name="connsiteX98" fmla="*/ 155727 w 759452"/>
              <a:gd name="connsiteY98" fmla="*/ 279400 h 912367"/>
              <a:gd name="connsiteX99" fmla="*/ 162077 w 759452"/>
              <a:gd name="connsiteY99" fmla="*/ 288925 h 912367"/>
              <a:gd name="connsiteX100" fmla="*/ 177952 w 759452"/>
              <a:gd name="connsiteY100" fmla="*/ 323850 h 912367"/>
              <a:gd name="connsiteX101" fmla="*/ 181127 w 759452"/>
              <a:gd name="connsiteY101" fmla="*/ 352425 h 912367"/>
              <a:gd name="connsiteX102" fmla="*/ 184302 w 759452"/>
              <a:gd name="connsiteY102" fmla="*/ 409575 h 912367"/>
              <a:gd name="connsiteX103" fmla="*/ 187477 w 759452"/>
              <a:gd name="connsiteY103" fmla="*/ 419100 h 912367"/>
              <a:gd name="connsiteX104" fmla="*/ 197002 w 759452"/>
              <a:gd name="connsiteY104" fmla="*/ 422275 h 912367"/>
              <a:gd name="connsiteX105" fmla="*/ 203352 w 759452"/>
              <a:gd name="connsiteY105" fmla="*/ 431800 h 912367"/>
              <a:gd name="connsiteX106" fmla="*/ 212877 w 759452"/>
              <a:gd name="connsiteY106" fmla="*/ 434975 h 912367"/>
              <a:gd name="connsiteX107" fmla="*/ 222402 w 759452"/>
              <a:gd name="connsiteY107" fmla="*/ 450850 h 912367"/>
              <a:gd name="connsiteX108" fmla="*/ 228752 w 759452"/>
              <a:gd name="connsiteY108" fmla="*/ 460375 h 912367"/>
              <a:gd name="connsiteX109" fmla="*/ 238277 w 759452"/>
              <a:gd name="connsiteY109" fmla="*/ 476250 h 912367"/>
              <a:gd name="connsiteX110" fmla="*/ 244627 w 759452"/>
              <a:gd name="connsiteY110" fmla="*/ 565150 h 912367"/>
              <a:gd name="connsiteX111" fmla="*/ 247802 w 759452"/>
              <a:gd name="connsiteY111" fmla="*/ 574675 h 912367"/>
              <a:gd name="connsiteX112" fmla="*/ 250977 w 759452"/>
              <a:gd name="connsiteY112" fmla="*/ 587375 h 912367"/>
              <a:gd name="connsiteX113" fmla="*/ 257327 w 759452"/>
              <a:gd name="connsiteY113" fmla="*/ 603250 h 912367"/>
              <a:gd name="connsiteX114" fmla="*/ 260502 w 759452"/>
              <a:gd name="connsiteY114" fmla="*/ 612775 h 912367"/>
              <a:gd name="connsiteX115" fmla="*/ 250977 w 759452"/>
              <a:gd name="connsiteY115" fmla="*/ 669925 h 912367"/>
              <a:gd name="connsiteX116" fmla="*/ 241452 w 759452"/>
              <a:gd name="connsiteY116" fmla="*/ 676275 h 912367"/>
              <a:gd name="connsiteX117" fmla="*/ 228752 w 759452"/>
              <a:gd name="connsiteY117" fmla="*/ 714375 h 912367"/>
              <a:gd name="connsiteX118" fmla="*/ 222402 w 759452"/>
              <a:gd name="connsiteY118" fmla="*/ 730250 h 912367"/>
              <a:gd name="connsiteX119" fmla="*/ 219227 w 759452"/>
              <a:gd name="connsiteY119" fmla="*/ 739775 h 912367"/>
              <a:gd name="connsiteX120" fmla="*/ 244627 w 759452"/>
              <a:gd name="connsiteY120" fmla="*/ 752475 h 912367"/>
              <a:gd name="connsiteX121" fmla="*/ 279552 w 759452"/>
              <a:gd name="connsiteY121" fmla="*/ 758825 h 912367"/>
              <a:gd name="connsiteX122" fmla="*/ 308127 w 759452"/>
              <a:gd name="connsiteY122" fmla="*/ 781050 h 912367"/>
              <a:gd name="connsiteX123" fmla="*/ 301777 w 759452"/>
              <a:gd name="connsiteY123" fmla="*/ 809625 h 912367"/>
              <a:gd name="connsiteX124" fmla="*/ 292252 w 759452"/>
              <a:gd name="connsiteY124" fmla="*/ 819150 h 912367"/>
              <a:gd name="connsiteX125" fmla="*/ 285902 w 759452"/>
              <a:gd name="connsiteY125" fmla="*/ 831850 h 912367"/>
              <a:gd name="connsiteX126" fmla="*/ 292252 w 759452"/>
              <a:gd name="connsiteY126" fmla="*/ 898525 h 912367"/>
              <a:gd name="connsiteX0" fmla="*/ 292252 w 759452"/>
              <a:gd name="connsiteY0" fmla="*/ 898525 h 907713"/>
              <a:gd name="connsiteX1" fmla="*/ 422427 w 759452"/>
              <a:gd name="connsiteY1" fmla="*/ 904875 h 907713"/>
              <a:gd name="connsiteX2" fmla="*/ 578002 w 759452"/>
              <a:gd name="connsiteY2" fmla="*/ 904875 h 907713"/>
              <a:gd name="connsiteX3" fmla="*/ 565302 w 759452"/>
              <a:gd name="connsiteY3" fmla="*/ 869950 h 907713"/>
              <a:gd name="connsiteX4" fmla="*/ 558952 w 759452"/>
              <a:gd name="connsiteY4" fmla="*/ 857250 h 907713"/>
              <a:gd name="connsiteX5" fmla="*/ 549427 w 759452"/>
              <a:gd name="connsiteY5" fmla="*/ 850900 h 907713"/>
              <a:gd name="connsiteX6" fmla="*/ 543077 w 759452"/>
              <a:gd name="connsiteY6" fmla="*/ 838200 h 907713"/>
              <a:gd name="connsiteX7" fmla="*/ 536727 w 759452"/>
              <a:gd name="connsiteY7" fmla="*/ 822325 h 907713"/>
              <a:gd name="connsiteX8" fmla="*/ 527202 w 759452"/>
              <a:gd name="connsiteY8" fmla="*/ 812800 h 907713"/>
              <a:gd name="connsiteX9" fmla="*/ 514502 w 759452"/>
              <a:gd name="connsiteY9" fmla="*/ 793750 h 907713"/>
              <a:gd name="connsiteX10" fmla="*/ 504977 w 759452"/>
              <a:gd name="connsiteY10" fmla="*/ 765175 h 907713"/>
              <a:gd name="connsiteX11" fmla="*/ 543077 w 759452"/>
              <a:gd name="connsiteY11" fmla="*/ 752475 h 907713"/>
              <a:gd name="connsiteX12" fmla="*/ 555777 w 759452"/>
              <a:gd name="connsiteY12" fmla="*/ 742950 h 907713"/>
              <a:gd name="connsiteX13" fmla="*/ 558952 w 759452"/>
              <a:gd name="connsiteY13" fmla="*/ 730250 h 907713"/>
              <a:gd name="connsiteX14" fmla="*/ 568477 w 759452"/>
              <a:gd name="connsiteY14" fmla="*/ 698500 h 907713"/>
              <a:gd name="connsiteX15" fmla="*/ 578002 w 759452"/>
              <a:gd name="connsiteY15" fmla="*/ 692150 h 907713"/>
              <a:gd name="connsiteX16" fmla="*/ 603402 w 759452"/>
              <a:gd name="connsiteY16" fmla="*/ 679450 h 907713"/>
              <a:gd name="connsiteX17" fmla="*/ 612927 w 759452"/>
              <a:gd name="connsiteY17" fmla="*/ 673100 h 907713"/>
              <a:gd name="connsiteX18" fmla="*/ 631977 w 759452"/>
              <a:gd name="connsiteY18" fmla="*/ 654050 h 907713"/>
              <a:gd name="connsiteX19" fmla="*/ 638327 w 759452"/>
              <a:gd name="connsiteY19" fmla="*/ 631825 h 907713"/>
              <a:gd name="connsiteX20" fmla="*/ 635152 w 759452"/>
              <a:gd name="connsiteY20" fmla="*/ 606425 h 907713"/>
              <a:gd name="connsiteX21" fmla="*/ 616102 w 759452"/>
              <a:gd name="connsiteY21" fmla="*/ 603250 h 907713"/>
              <a:gd name="connsiteX22" fmla="*/ 622452 w 759452"/>
              <a:gd name="connsiteY22" fmla="*/ 574675 h 907713"/>
              <a:gd name="connsiteX23" fmla="*/ 631977 w 759452"/>
              <a:gd name="connsiteY23" fmla="*/ 565150 h 907713"/>
              <a:gd name="connsiteX24" fmla="*/ 654202 w 759452"/>
              <a:gd name="connsiteY24" fmla="*/ 552450 h 907713"/>
              <a:gd name="connsiteX25" fmla="*/ 666902 w 759452"/>
              <a:gd name="connsiteY25" fmla="*/ 542925 h 907713"/>
              <a:gd name="connsiteX26" fmla="*/ 679602 w 759452"/>
              <a:gd name="connsiteY26" fmla="*/ 536575 h 907713"/>
              <a:gd name="connsiteX27" fmla="*/ 701827 w 759452"/>
              <a:gd name="connsiteY27" fmla="*/ 523875 h 907713"/>
              <a:gd name="connsiteX28" fmla="*/ 727227 w 759452"/>
              <a:gd name="connsiteY28" fmla="*/ 504825 h 907713"/>
              <a:gd name="connsiteX29" fmla="*/ 736752 w 759452"/>
              <a:gd name="connsiteY29" fmla="*/ 495300 h 907713"/>
              <a:gd name="connsiteX30" fmla="*/ 749452 w 759452"/>
              <a:gd name="connsiteY30" fmla="*/ 488950 h 907713"/>
              <a:gd name="connsiteX31" fmla="*/ 758977 w 759452"/>
              <a:gd name="connsiteY31" fmla="*/ 466725 h 907713"/>
              <a:gd name="connsiteX32" fmla="*/ 736752 w 759452"/>
              <a:gd name="connsiteY32" fmla="*/ 454025 h 907713"/>
              <a:gd name="connsiteX33" fmla="*/ 720877 w 759452"/>
              <a:gd name="connsiteY33" fmla="*/ 447675 h 907713"/>
              <a:gd name="connsiteX34" fmla="*/ 673252 w 759452"/>
              <a:gd name="connsiteY34" fmla="*/ 441325 h 907713"/>
              <a:gd name="connsiteX35" fmla="*/ 663727 w 759452"/>
              <a:gd name="connsiteY35" fmla="*/ 434975 h 907713"/>
              <a:gd name="connsiteX36" fmla="*/ 654202 w 759452"/>
              <a:gd name="connsiteY36" fmla="*/ 425450 h 907713"/>
              <a:gd name="connsiteX37" fmla="*/ 644677 w 759452"/>
              <a:gd name="connsiteY37" fmla="*/ 422275 h 907713"/>
              <a:gd name="connsiteX38" fmla="*/ 622452 w 759452"/>
              <a:gd name="connsiteY38" fmla="*/ 406400 h 907713"/>
              <a:gd name="connsiteX39" fmla="*/ 612927 w 759452"/>
              <a:gd name="connsiteY39" fmla="*/ 400050 h 907713"/>
              <a:gd name="connsiteX40" fmla="*/ 590702 w 759452"/>
              <a:gd name="connsiteY40" fmla="*/ 381000 h 907713"/>
              <a:gd name="connsiteX41" fmla="*/ 549427 w 759452"/>
              <a:gd name="connsiteY41" fmla="*/ 384175 h 907713"/>
              <a:gd name="connsiteX42" fmla="*/ 536727 w 759452"/>
              <a:gd name="connsiteY42" fmla="*/ 387350 h 907713"/>
              <a:gd name="connsiteX43" fmla="*/ 530377 w 759452"/>
              <a:gd name="connsiteY43" fmla="*/ 377825 h 907713"/>
              <a:gd name="connsiteX44" fmla="*/ 527202 w 759452"/>
              <a:gd name="connsiteY44" fmla="*/ 365125 h 907713"/>
              <a:gd name="connsiteX45" fmla="*/ 517677 w 759452"/>
              <a:gd name="connsiteY45" fmla="*/ 311150 h 907713"/>
              <a:gd name="connsiteX46" fmla="*/ 489102 w 759452"/>
              <a:gd name="connsiteY46" fmla="*/ 269875 h 907713"/>
              <a:gd name="connsiteX47" fmla="*/ 479577 w 759452"/>
              <a:gd name="connsiteY47" fmla="*/ 257175 h 907713"/>
              <a:gd name="connsiteX48" fmla="*/ 473227 w 759452"/>
              <a:gd name="connsiteY48" fmla="*/ 244475 h 907713"/>
              <a:gd name="connsiteX49" fmla="*/ 460527 w 759452"/>
              <a:gd name="connsiteY49" fmla="*/ 238125 h 907713"/>
              <a:gd name="connsiteX50" fmla="*/ 444652 w 759452"/>
              <a:gd name="connsiteY50" fmla="*/ 219075 h 907713"/>
              <a:gd name="connsiteX51" fmla="*/ 435127 w 759452"/>
              <a:gd name="connsiteY51" fmla="*/ 206375 h 907713"/>
              <a:gd name="connsiteX52" fmla="*/ 431952 w 759452"/>
              <a:gd name="connsiteY52" fmla="*/ 177800 h 907713"/>
              <a:gd name="connsiteX53" fmla="*/ 428777 w 759452"/>
              <a:gd name="connsiteY53" fmla="*/ 161925 h 907713"/>
              <a:gd name="connsiteX54" fmla="*/ 431952 w 759452"/>
              <a:gd name="connsiteY54" fmla="*/ 120650 h 907713"/>
              <a:gd name="connsiteX55" fmla="*/ 441477 w 759452"/>
              <a:gd name="connsiteY55" fmla="*/ 88900 h 907713"/>
              <a:gd name="connsiteX56" fmla="*/ 435127 w 759452"/>
              <a:gd name="connsiteY56" fmla="*/ 38100 h 907713"/>
              <a:gd name="connsiteX57" fmla="*/ 419252 w 759452"/>
              <a:gd name="connsiteY57" fmla="*/ 9525 h 907713"/>
              <a:gd name="connsiteX58" fmla="*/ 412902 w 759452"/>
              <a:gd name="connsiteY58" fmla="*/ 0 h 907713"/>
              <a:gd name="connsiteX59" fmla="*/ 403377 w 759452"/>
              <a:gd name="connsiteY59" fmla="*/ 3175 h 907713"/>
              <a:gd name="connsiteX60" fmla="*/ 371627 w 759452"/>
              <a:gd name="connsiteY60" fmla="*/ 44450 h 907713"/>
              <a:gd name="connsiteX61" fmla="*/ 365277 w 759452"/>
              <a:gd name="connsiteY61" fmla="*/ 53975 h 907713"/>
              <a:gd name="connsiteX62" fmla="*/ 343052 w 759452"/>
              <a:gd name="connsiteY62" fmla="*/ 88900 h 907713"/>
              <a:gd name="connsiteX63" fmla="*/ 320827 w 759452"/>
              <a:gd name="connsiteY63" fmla="*/ 117475 h 907713"/>
              <a:gd name="connsiteX64" fmla="*/ 311302 w 759452"/>
              <a:gd name="connsiteY64" fmla="*/ 130175 h 907713"/>
              <a:gd name="connsiteX65" fmla="*/ 238277 w 759452"/>
              <a:gd name="connsiteY65" fmla="*/ 152400 h 907713"/>
              <a:gd name="connsiteX66" fmla="*/ 231927 w 759452"/>
              <a:gd name="connsiteY66" fmla="*/ 161925 h 907713"/>
              <a:gd name="connsiteX67" fmla="*/ 222402 w 759452"/>
              <a:gd name="connsiteY67" fmla="*/ 168275 h 907713"/>
              <a:gd name="connsiteX68" fmla="*/ 216052 w 759452"/>
              <a:gd name="connsiteY68" fmla="*/ 180975 h 907713"/>
              <a:gd name="connsiteX69" fmla="*/ 197002 w 759452"/>
              <a:gd name="connsiteY69" fmla="*/ 200025 h 907713"/>
              <a:gd name="connsiteX70" fmla="*/ 171602 w 759452"/>
              <a:gd name="connsiteY70" fmla="*/ 196850 h 907713"/>
              <a:gd name="connsiteX71" fmla="*/ 165252 w 759452"/>
              <a:gd name="connsiteY71" fmla="*/ 180975 h 907713"/>
              <a:gd name="connsiteX72" fmla="*/ 168427 w 759452"/>
              <a:gd name="connsiteY72" fmla="*/ 133350 h 907713"/>
              <a:gd name="connsiteX73" fmla="*/ 171602 w 759452"/>
              <a:gd name="connsiteY73" fmla="*/ 123825 h 907713"/>
              <a:gd name="connsiteX74" fmla="*/ 177952 w 759452"/>
              <a:gd name="connsiteY74" fmla="*/ 101600 h 907713"/>
              <a:gd name="connsiteX75" fmla="*/ 165252 w 759452"/>
              <a:gd name="connsiteY75" fmla="*/ 53975 h 907713"/>
              <a:gd name="connsiteX76" fmla="*/ 152552 w 759452"/>
              <a:gd name="connsiteY76" fmla="*/ 50800 h 907713"/>
              <a:gd name="connsiteX77" fmla="*/ 120802 w 759452"/>
              <a:gd name="connsiteY77" fmla="*/ 41275 h 907713"/>
              <a:gd name="connsiteX78" fmla="*/ 104927 w 759452"/>
              <a:gd name="connsiteY78" fmla="*/ 19050 h 907713"/>
              <a:gd name="connsiteX79" fmla="*/ 92227 w 759452"/>
              <a:gd name="connsiteY79" fmla="*/ 3175 h 907713"/>
              <a:gd name="connsiteX80" fmla="*/ 63652 w 759452"/>
              <a:gd name="connsiteY80" fmla="*/ 19050 h 907713"/>
              <a:gd name="connsiteX81" fmla="*/ 31902 w 759452"/>
              <a:gd name="connsiteY81" fmla="*/ 34925 h 907713"/>
              <a:gd name="connsiteX82" fmla="*/ 22377 w 759452"/>
              <a:gd name="connsiteY82" fmla="*/ 47625 h 907713"/>
              <a:gd name="connsiteX83" fmla="*/ 12852 w 759452"/>
              <a:gd name="connsiteY83" fmla="*/ 53975 h 907713"/>
              <a:gd name="connsiteX84" fmla="*/ 3327 w 759452"/>
              <a:gd name="connsiteY84" fmla="*/ 63500 h 907713"/>
              <a:gd name="connsiteX85" fmla="*/ 6502 w 759452"/>
              <a:gd name="connsiteY85" fmla="*/ 120650 h 907713"/>
              <a:gd name="connsiteX86" fmla="*/ 9677 w 759452"/>
              <a:gd name="connsiteY86" fmla="*/ 136525 h 907713"/>
              <a:gd name="connsiteX87" fmla="*/ 19202 w 759452"/>
              <a:gd name="connsiteY87" fmla="*/ 155575 h 907713"/>
              <a:gd name="connsiteX88" fmla="*/ 22377 w 759452"/>
              <a:gd name="connsiteY88" fmla="*/ 168275 h 907713"/>
              <a:gd name="connsiteX89" fmla="*/ 28727 w 759452"/>
              <a:gd name="connsiteY89" fmla="*/ 177800 h 907713"/>
              <a:gd name="connsiteX90" fmla="*/ 35077 w 759452"/>
              <a:gd name="connsiteY90" fmla="*/ 193675 h 907713"/>
              <a:gd name="connsiteX91" fmla="*/ 44602 w 759452"/>
              <a:gd name="connsiteY91" fmla="*/ 222250 h 907713"/>
              <a:gd name="connsiteX92" fmla="*/ 50952 w 759452"/>
              <a:gd name="connsiteY92" fmla="*/ 238125 h 907713"/>
              <a:gd name="connsiteX93" fmla="*/ 60477 w 759452"/>
              <a:gd name="connsiteY93" fmla="*/ 244475 h 907713"/>
              <a:gd name="connsiteX94" fmla="*/ 79527 w 759452"/>
              <a:gd name="connsiteY94" fmla="*/ 254000 h 907713"/>
              <a:gd name="connsiteX95" fmla="*/ 89052 w 759452"/>
              <a:gd name="connsiteY95" fmla="*/ 257175 h 907713"/>
              <a:gd name="connsiteX96" fmla="*/ 98577 w 759452"/>
              <a:gd name="connsiteY96" fmla="*/ 263525 h 907713"/>
              <a:gd name="connsiteX97" fmla="*/ 133502 w 759452"/>
              <a:gd name="connsiteY97" fmla="*/ 269875 h 907713"/>
              <a:gd name="connsiteX98" fmla="*/ 146202 w 759452"/>
              <a:gd name="connsiteY98" fmla="*/ 273050 h 907713"/>
              <a:gd name="connsiteX99" fmla="*/ 155727 w 759452"/>
              <a:gd name="connsiteY99" fmla="*/ 279400 h 907713"/>
              <a:gd name="connsiteX100" fmla="*/ 162077 w 759452"/>
              <a:gd name="connsiteY100" fmla="*/ 288925 h 907713"/>
              <a:gd name="connsiteX101" fmla="*/ 177952 w 759452"/>
              <a:gd name="connsiteY101" fmla="*/ 323850 h 907713"/>
              <a:gd name="connsiteX102" fmla="*/ 181127 w 759452"/>
              <a:gd name="connsiteY102" fmla="*/ 352425 h 907713"/>
              <a:gd name="connsiteX103" fmla="*/ 184302 w 759452"/>
              <a:gd name="connsiteY103" fmla="*/ 409575 h 907713"/>
              <a:gd name="connsiteX104" fmla="*/ 187477 w 759452"/>
              <a:gd name="connsiteY104" fmla="*/ 419100 h 907713"/>
              <a:gd name="connsiteX105" fmla="*/ 197002 w 759452"/>
              <a:gd name="connsiteY105" fmla="*/ 422275 h 907713"/>
              <a:gd name="connsiteX106" fmla="*/ 203352 w 759452"/>
              <a:gd name="connsiteY106" fmla="*/ 431800 h 907713"/>
              <a:gd name="connsiteX107" fmla="*/ 212877 w 759452"/>
              <a:gd name="connsiteY107" fmla="*/ 434975 h 907713"/>
              <a:gd name="connsiteX108" fmla="*/ 222402 w 759452"/>
              <a:gd name="connsiteY108" fmla="*/ 450850 h 907713"/>
              <a:gd name="connsiteX109" fmla="*/ 228752 w 759452"/>
              <a:gd name="connsiteY109" fmla="*/ 460375 h 907713"/>
              <a:gd name="connsiteX110" fmla="*/ 238277 w 759452"/>
              <a:gd name="connsiteY110" fmla="*/ 476250 h 907713"/>
              <a:gd name="connsiteX111" fmla="*/ 244627 w 759452"/>
              <a:gd name="connsiteY111" fmla="*/ 565150 h 907713"/>
              <a:gd name="connsiteX112" fmla="*/ 247802 w 759452"/>
              <a:gd name="connsiteY112" fmla="*/ 574675 h 907713"/>
              <a:gd name="connsiteX113" fmla="*/ 250977 w 759452"/>
              <a:gd name="connsiteY113" fmla="*/ 587375 h 907713"/>
              <a:gd name="connsiteX114" fmla="*/ 257327 w 759452"/>
              <a:gd name="connsiteY114" fmla="*/ 603250 h 907713"/>
              <a:gd name="connsiteX115" fmla="*/ 260502 w 759452"/>
              <a:gd name="connsiteY115" fmla="*/ 612775 h 907713"/>
              <a:gd name="connsiteX116" fmla="*/ 250977 w 759452"/>
              <a:gd name="connsiteY116" fmla="*/ 669925 h 907713"/>
              <a:gd name="connsiteX117" fmla="*/ 241452 w 759452"/>
              <a:gd name="connsiteY117" fmla="*/ 676275 h 907713"/>
              <a:gd name="connsiteX118" fmla="*/ 228752 w 759452"/>
              <a:gd name="connsiteY118" fmla="*/ 714375 h 907713"/>
              <a:gd name="connsiteX119" fmla="*/ 222402 w 759452"/>
              <a:gd name="connsiteY119" fmla="*/ 730250 h 907713"/>
              <a:gd name="connsiteX120" fmla="*/ 219227 w 759452"/>
              <a:gd name="connsiteY120" fmla="*/ 739775 h 907713"/>
              <a:gd name="connsiteX121" fmla="*/ 244627 w 759452"/>
              <a:gd name="connsiteY121" fmla="*/ 752475 h 907713"/>
              <a:gd name="connsiteX122" fmla="*/ 279552 w 759452"/>
              <a:gd name="connsiteY122" fmla="*/ 758825 h 907713"/>
              <a:gd name="connsiteX123" fmla="*/ 308127 w 759452"/>
              <a:gd name="connsiteY123" fmla="*/ 781050 h 907713"/>
              <a:gd name="connsiteX124" fmla="*/ 301777 w 759452"/>
              <a:gd name="connsiteY124" fmla="*/ 809625 h 907713"/>
              <a:gd name="connsiteX125" fmla="*/ 292252 w 759452"/>
              <a:gd name="connsiteY125" fmla="*/ 819150 h 907713"/>
              <a:gd name="connsiteX126" fmla="*/ 285902 w 759452"/>
              <a:gd name="connsiteY126" fmla="*/ 831850 h 907713"/>
              <a:gd name="connsiteX127" fmla="*/ 292252 w 759452"/>
              <a:gd name="connsiteY127" fmla="*/ 898525 h 907713"/>
              <a:gd name="connsiteX0" fmla="*/ 292252 w 759452"/>
              <a:gd name="connsiteY0" fmla="*/ 898525 h 905109"/>
              <a:gd name="connsiteX1" fmla="*/ 425602 w 759452"/>
              <a:gd name="connsiteY1" fmla="*/ 885825 h 905109"/>
              <a:gd name="connsiteX2" fmla="*/ 578002 w 759452"/>
              <a:gd name="connsiteY2" fmla="*/ 904875 h 905109"/>
              <a:gd name="connsiteX3" fmla="*/ 565302 w 759452"/>
              <a:gd name="connsiteY3" fmla="*/ 869950 h 905109"/>
              <a:gd name="connsiteX4" fmla="*/ 558952 w 759452"/>
              <a:gd name="connsiteY4" fmla="*/ 857250 h 905109"/>
              <a:gd name="connsiteX5" fmla="*/ 549427 w 759452"/>
              <a:gd name="connsiteY5" fmla="*/ 850900 h 905109"/>
              <a:gd name="connsiteX6" fmla="*/ 543077 w 759452"/>
              <a:gd name="connsiteY6" fmla="*/ 838200 h 905109"/>
              <a:gd name="connsiteX7" fmla="*/ 536727 w 759452"/>
              <a:gd name="connsiteY7" fmla="*/ 822325 h 905109"/>
              <a:gd name="connsiteX8" fmla="*/ 527202 w 759452"/>
              <a:gd name="connsiteY8" fmla="*/ 812800 h 905109"/>
              <a:gd name="connsiteX9" fmla="*/ 514502 w 759452"/>
              <a:gd name="connsiteY9" fmla="*/ 793750 h 905109"/>
              <a:gd name="connsiteX10" fmla="*/ 504977 w 759452"/>
              <a:gd name="connsiteY10" fmla="*/ 765175 h 905109"/>
              <a:gd name="connsiteX11" fmla="*/ 543077 w 759452"/>
              <a:gd name="connsiteY11" fmla="*/ 752475 h 905109"/>
              <a:gd name="connsiteX12" fmla="*/ 555777 w 759452"/>
              <a:gd name="connsiteY12" fmla="*/ 742950 h 905109"/>
              <a:gd name="connsiteX13" fmla="*/ 558952 w 759452"/>
              <a:gd name="connsiteY13" fmla="*/ 730250 h 905109"/>
              <a:gd name="connsiteX14" fmla="*/ 568477 w 759452"/>
              <a:gd name="connsiteY14" fmla="*/ 698500 h 905109"/>
              <a:gd name="connsiteX15" fmla="*/ 578002 w 759452"/>
              <a:gd name="connsiteY15" fmla="*/ 692150 h 905109"/>
              <a:gd name="connsiteX16" fmla="*/ 603402 w 759452"/>
              <a:gd name="connsiteY16" fmla="*/ 679450 h 905109"/>
              <a:gd name="connsiteX17" fmla="*/ 612927 w 759452"/>
              <a:gd name="connsiteY17" fmla="*/ 673100 h 905109"/>
              <a:gd name="connsiteX18" fmla="*/ 631977 w 759452"/>
              <a:gd name="connsiteY18" fmla="*/ 654050 h 905109"/>
              <a:gd name="connsiteX19" fmla="*/ 638327 w 759452"/>
              <a:gd name="connsiteY19" fmla="*/ 631825 h 905109"/>
              <a:gd name="connsiteX20" fmla="*/ 635152 w 759452"/>
              <a:gd name="connsiteY20" fmla="*/ 606425 h 905109"/>
              <a:gd name="connsiteX21" fmla="*/ 616102 w 759452"/>
              <a:gd name="connsiteY21" fmla="*/ 603250 h 905109"/>
              <a:gd name="connsiteX22" fmla="*/ 622452 w 759452"/>
              <a:gd name="connsiteY22" fmla="*/ 574675 h 905109"/>
              <a:gd name="connsiteX23" fmla="*/ 631977 w 759452"/>
              <a:gd name="connsiteY23" fmla="*/ 565150 h 905109"/>
              <a:gd name="connsiteX24" fmla="*/ 654202 w 759452"/>
              <a:gd name="connsiteY24" fmla="*/ 552450 h 905109"/>
              <a:gd name="connsiteX25" fmla="*/ 666902 w 759452"/>
              <a:gd name="connsiteY25" fmla="*/ 542925 h 905109"/>
              <a:gd name="connsiteX26" fmla="*/ 679602 w 759452"/>
              <a:gd name="connsiteY26" fmla="*/ 536575 h 905109"/>
              <a:gd name="connsiteX27" fmla="*/ 701827 w 759452"/>
              <a:gd name="connsiteY27" fmla="*/ 523875 h 905109"/>
              <a:gd name="connsiteX28" fmla="*/ 727227 w 759452"/>
              <a:gd name="connsiteY28" fmla="*/ 504825 h 905109"/>
              <a:gd name="connsiteX29" fmla="*/ 736752 w 759452"/>
              <a:gd name="connsiteY29" fmla="*/ 495300 h 905109"/>
              <a:gd name="connsiteX30" fmla="*/ 749452 w 759452"/>
              <a:gd name="connsiteY30" fmla="*/ 488950 h 905109"/>
              <a:gd name="connsiteX31" fmla="*/ 758977 w 759452"/>
              <a:gd name="connsiteY31" fmla="*/ 466725 h 905109"/>
              <a:gd name="connsiteX32" fmla="*/ 736752 w 759452"/>
              <a:gd name="connsiteY32" fmla="*/ 454025 h 905109"/>
              <a:gd name="connsiteX33" fmla="*/ 720877 w 759452"/>
              <a:gd name="connsiteY33" fmla="*/ 447675 h 905109"/>
              <a:gd name="connsiteX34" fmla="*/ 673252 w 759452"/>
              <a:gd name="connsiteY34" fmla="*/ 441325 h 905109"/>
              <a:gd name="connsiteX35" fmla="*/ 663727 w 759452"/>
              <a:gd name="connsiteY35" fmla="*/ 434975 h 905109"/>
              <a:gd name="connsiteX36" fmla="*/ 654202 w 759452"/>
              <a:gd name="connsiteY36" fmla="*/ 425450 h 905109"/>
              <a:gd name="connsiteX37" fmla="*/ 644677 w 759452"/>
              <a:gd name="connsiteY37" fmla="*/ 422275 h 905109"/>
              <a:gd name="connsiteX38" fmla="*/ 622452 w 759452"/>
              <a:gd name="connsiteY38" fmla="*/ 406400 h 905109"/>
              <a:gd name="connsiteX39" fmla="*/ 612927 w 759452"/>
              <a:gd name="connsiteY39" fmla="*/ 400050 h 905109"/>
              <a:gd name="connsiteX40" fmla="*/ 590702 w 759452"/>
              <a:gd name="connsiteY40" fmla="*/ 381000 h 905109"/>
              <a:gd name="connsiteX41" fmla="*/ 549427 w 759452"/>
              <a:gd name="connsiteY41" fmla="*/ 384175 h 905109"/>
              <a:gd name="connsiteX42" fmla="*/ 536727 w 759452"/>
              <a:gd name="connsiteY42" fmla="*/ 387350 h 905109"/>
              <a:gd name="connsiteX43" fmla="*/ 530377 w 759452"/>
              <a:gd name="connsiteY43" fmla="*/ 377825 h 905109"/>
              <a:gd name="connsiteX44" fmla="*/ 527202 w 759452"/>
              <a:gd name="connsiteY44" fmla="*/ 365125 h 905109"/>
              <a:gd name="connsiteX45" fmla="*/ 517677 w 759452"/>
              <a:gd name="connsiteY45" fmla="*/ 311150 h 905109"/>
              <a:gd name="connsiteX46" fmla="*/ 489102 w 759452"/>
              <a:gd name="connsiteY46" fmla="*/ 269875 h 905109"/>
              <a:gd name="connsiteX47" fmla="*/ 479577 w 759452"/>
              <a:gd name="connsiteY47" fmla="*/ 257175 h 905109"/>
              <a:gd name="connsiteX48" fmla="*/ 473227 w 759452"/>
              <a:gd name="connsiteY48" fmla="*/ 244475 h 905109"/>
              <a:gd name="connsiteX49" fmla="*/ 460527 w 759452"/>
              <a:gd name="connsiteY49" fmla="*/ 238125 h 905109"/>
              <a:gd name="connsiteX50" fmla="*/ 444652 w 759452"/>
              <a:gd name="connsiteY50" fmla="*/ 219075 h 905109"/>
              <a:gd name="connsiteX51" fmla="*/ 435127 w 759452"/>
              <a:gd name="connsiteY51" fmla="*/ 206375 h 905109"/>
              <a:gd name="connsiteX52" fmla="*/ 431952 w 759452"/>
              <a:gd name="connsiteY52" fmla="*/ 177800 h 905109"/>
              <a:gd name="connsiteX53" fmla="*/ 428777 w 759452"/>
              <a:gd name="connsiteY53" fmla="*/ 161925 h 905109"/>
              <a:gd name="connsiteX54" fmla="*/ 431952 w 759452"/>
              <a:gd name="connsiteY54" fmla="*/ 120650 h 905109"/>
              <a:gd name="connsiteX55" fmla="*/ 441477 w 759452"/>
              <a:gd name="connsiteY55" fmla="*/ 88900 h 905109"/>
              <a:gd name="connsiteX56" fmla="*/ 435127 w 759452"/>
              <a:gd name="connsiteY56" fmla="*/ 38100 h 905109"/>
              <a:gd name="connsiteX57" fmla="*/ 419252 w 759452"/>
              <a:gd name="connsiteY57" fmla="*/ 9525 h 905109"/>
              <a:gd name="connsiteX58" fmla="*/ 412902 w 759452"/>
              <a:gd name="connsiteY58" fmla="*/ 0 h 905109"/>
              <a:gd name="connsiteX59" fmla="*/ 403377 w 759452"/>
              <a:gd name="connsiteY59" fmla="*/ 3175 h 905109"/>
              <a:gd name="connsiteX60" fmla="*/ 371627 w 759452"/>
              <a:gd name="connsiteY60" fmla="*/ 44450 h 905109"/>
              <a:gd name="connsiteX61" fmla="*/ 365277 w 759452"/>
              <a:gd name="connsiteY61" fmla="*/ 53975 h 905109"/>
              <a:gd name="connsiteX62" fmla="*/ 343052 w 759452"/>
              <a:gd name="connsiteY62" fmla="*/ 88900 h 905109"/>
              <a:gd name="connsiteX63" fmla="*/ 320827 w 759452"/>
              <a:gd name="connsiteY63" fmla="*/ 117475 h 905109"/>
              <a:gd name="connsiteX64" fmla="*/ 311302 w 759452"/>
              <a:gd name="connsiteY64" fmla="*/ 130175 h 905109"/>
              <a:gd name="connsiteX65" fmla="*/ 238277 w 759452"/>
              <a:gd name="connsiteY65" fmla="*/ 152400 h 905109"/>
              <a:gd name="connsiteX66" fmla="*/ 231927 w 759452"/>
              <a:gd name="connsiteY66" fmla="*/ 161925 h 905109"/>
              <a:gd name="connsiteX67" fmla="*/ 222402 w 759452"/>
              <a:gd name="connsiteY67" fmla="*/ 168275 h 905109"/>
              <a:gd name="connsiteX68" fmla="*/ 216052 w 759452"/>
              <a:gd name="connsiteY68" fmla="*/ 180975 h 905109"/>
              <a:gd name="connsiteX69" fmla="*/ 197002 w 759452"/>
              <a:gd name="connsiteY69" fmla="*/ 200025 h 905109"/>
              <a:gd name="connsiteX70" fmla="*/ 171602 w 759452"/>
              <a:gd name="connsiteY70" fmla="*/ 196850 h 905109"/>
              <a:gd name="connsiteX71" fmla="*/ 165252 w 759452"/>
              <a:gd name="connsiteY71" fmla="*/ 180975 h 905109"/>
              <a:gd name="connsiteX72" fmla="*/ 168427 w 759452"/>
              <a:gd name="connsiteY72" fmla="*/ 133350 h 905109"/>
              <a:gd name="connsiteX73" fmla="*/ 171602 w 759452"/>
              <a:gd name="connsiteY73" fmla="*/ 123825 h 905109"/>
              <a:gd name="connsiteX74" fmla="*/ 177952 w 759452"/>
              <a:gd name="connsiteY74" fmla="*/ 101600 h 905109"/>
              <a:gd name="connsiteX75" fmla="*/ 165252 w 759452"/>
              <a:gd name="connsiteY75" fmla="*/ 53975 h 905109"/>
              <a:gd name="connsiteX76" fmla="*/ 152552 w 759452"/>
              <a:gd name="connsiteY76" fmla="*/ 50800 h 905109"/>
              <a:gd name="connsiteX77" fmla="*/ 120802 w 759452"/>
              <a:gd name="connsiteY77" fmla="*/ 41275 h 905109"/>
              <a:gd name="connsiteX78" fmla="*/ 104927 w 759452"/>
              <a:gd name="connsiteY78" fmla="*/ 19050 h 905109"/>
              <a:gd name="connsiteX79" fmla="*/ 92227 w 759452"/>
              <a:gd name="connsiteY79" fmla="*/ 3175 h 905109"/>
              <a:gd name="connsiteX80" fmla="*/ 63652 w 759452"/>
              <a:gd name="connsiteY80" fmla="*/ 19050 h 905109"/>
              <a:gd name="connsiteX81" fmla="*/ 31902 w 759452"/>
              <a:gd name="connsiteY81" fmla="*/ 34925 h 905109"/>
              <a:gd name="connsiteX82" fmla="*/ 22377 w 759452"/>
              <a:gd name="connsiteY82" fmla="*/ 47625 h 905109"/>
              <a:gd name="connsiteX83" fmla="*/ 12852 w 759452"/>
              <a:gd name="connsiteY83" fmla="*/ 53975 h 905109"/>
              <a:gd name="connsiteX84" fmla="*/ 3327 w 759452"/>
              <a:gd name="connsiteY84" fmla="*/ 63500 h 905109"/>
              <a:gd name="connsiteX85" fmla="*/ 6502 w 759452"/>
              <a:gd name="connsiteY85" fmla="*/ 120650 h 905109"/>
              <a:gd name="connsiteX86" fmla="*/ 9677 w 759452"/>
              <a:gd name="connsiteY86" fmla="*/ 136525 h 905109"/>
              <a:gd name="connsiteX87" fmla="*/ 19202 w 759452"/>
              <a:gd name="connsiteY87" fmla="*/ 155575 h 905109"/>
              <a:gd name="connsiteX88" fmla="*/ 22377 w 759452"/>
              <a:gd name="connsiteY88" fmla="*/ 168275 h 905109"/>
              <a:gd name="connsiteX89" fmla="*/ 28727 w 759452"/>
              <a:gd name="connsiteY89" fmla="*/ 177800 h 905109"/>
              <a:gd name="connsiteX90" fmla="*/ 35077 w 759452"/>
              <a:gd name="connsiteY90" fmla="*/ 193675 h 905109"/>
              <a:gd name="connsiteX91" fmla="*/ 44602 w 759452"/>
              <a:gd name="connsiteY91" fmla="*/ 222250 h 905109"/>
              <a:gd name="connsiteX92" fmla="*/ 50952 w 759452"/>
              <a:gd name="connsiteY92" fmla="*/ 238125 h 905109"/>
              <a:gd name="connsiteX93" fmla="*/ 60477 w 759452"/>
              <a:gd name="connsiteY93" fmla="*/ 244475 h 905109"/>
              <a:gd name="connsiteX94" fmla="*/ 79527 w 759452"/>
              <a:gd name="connsiteY94" fmla="*/ 254000 h 905109"/>
              <a:gd name="connsiteX95" fmla="*/ 89052 w 759452"/>
              <a:gd name="connsiteY95" fmla="*/ 257175 h 905109"/>
              <a:gd name="connsiteX96" fmla="*/ 98577 w 759452"/>
              <a:gd name="connsiteY96" fmla="*/ 263525 h 905109"/>
              <a:gd name="connsiteX97" fmla="*/ 133502 w 759452"/>
              <a:gd name="connsiteY97" fmla="*/ 269875 h 905109"/>
              <a:gd name="connsiteX98" fmla="*/ 146202 w 759452"/>
              <a:gd name="connsiteY98" fmla="*/ 273050 h 905109"/>
              <a:gd name="connsiteX99" fmla="*/ 155727 w 759452"/>
              <a:gd name="connsiteY99" fmla="*/ 279400 h 905109"/>
              <a:gd name="connsiteX100" fmla="*/ 162077 w 759452"/>
              <a:gd name="connsiteY100" fmla="*/ 288925 h 905109"/>
              <a:gd name="connsiteX101" fmla="*/ 177952 w 759452"/>
              <a:gd name="connsiteY101" fmla="*/ 323850 h 905109"/>
              <a:gd name="connsiteX102" fmla="*/ 181127 w 759452"/>
              <a:gd name="connsiteY102" fmla="*/ 352425 h 905109"/>
              <a:gd name="connsiteX103" fmla="*/ 184302 w 759452"/>
              <a:gd name="connsiteY103" fmla="*/ 409575 h 905109"/>
              <a:gd name="connsiteX104" fmla="*/ 187477 w 759452"/>
              <a:gd name="connsiteY104" fmla="*/ 419100 h 905109"/>
              <a:gd name="connsiteX105" fmla="*/ 197002 w 759452"/>
              <a:gd name="connsiteY105" fmla="*/ 422275 h 905109"/>
              <a:gd name="connsiteX106" fmla="*/ 203352 w 759452"/>
              <a:gd name="connsiteY106" fmla="*/ 431800 h 905109"/>
              <a:gd name="connsiteX107" fmla="*/ 212877 w 759452"/>
              <a:gd name="connsiteY107" fmla="*/ 434975 h 905109"/>
              <a:gd name="connsiteX108" fmla="*/ 222402 w 759452"/>
              <a:gd name="connsiteY108" fmla="*/ 450850 h 905109"/>
              <a:gd name="connsiteX109" fmla="*/ 228752 w 759452"/>
              <a:gd name="connsiteY109" fmla="*/ 460375 h 905109"/>
              <a:gd name="connsiteX110" fmla="*/ 238277 w 759452"/>
              <a:gd name="connsiteY110" fmla="*/ 476250 h 905109"/>
              <a:gd name="connsiteX111" fmla="*/ 244627 w 759452"/>
              <a:gd name="connsiteY111" fmla="*/ 565150 h 905109"/>
              <a:gd name="connsiteX112" fmla="*/ 247802 w 759452"/>
              <a:gd name="connsiteY112" fmla="*/ 574675 h 905109"/>
              <a:gd name="connsiteX113" fmla="*/ 250977 w 759452"/>
              <a:gd name="connsiteY113" fmla="*/ 587375 h 905109"/>
              <a:gd name="connsiteX114" fmla="*/ 257327 w 759452"/>
              <a:gd name="connsiteY114" fmla="*/ 603250 h 905109"/>
              <a:gd name="connsiteX115" fmla="*/ 260502 w 759452"/>
              <a:gd name="connsiteY115" fmla="*/ 612775 h 905109"/>
              <a:gd name="connsiteX116" fmla="*/ 250977 w 759452"/>
              <a:gd name="connsiteY116" fmla="*/ 669925 h 905109"/>
              <a:gd name="connsiteX117" fmla="*/ 241452 w 759452"/>
              <a:gd name="connsiteY117" fmla="*/ 676275 h 905109"/>
              <a:gd name="connsiteX118" fmla="*/ 228752 w 759452"/>
              <a:gd name="connsiteY118" fmla="*/ 714375 h 905109"/>
              <a:gd name="connsiteX119" fmla="*/ 222402 w 759452"/>
              <a:gd name="connsiteY119" fmla="*/ 730250 h 905109"/>
              <a:gd name="connsiteX120" fmla="*/ 219227 w 759452"/>
              <a:gd name="connsiteY120" fmla="*/ 739775 h 905109"/>
              <a:gd name="connsiteX121" fmla="*/ 244627 w 759452"/>
              <a:gd name="connsiteY121" fmla="*/ 752475 h 905109"/>
              <a:gd name="connsiteX122" fmla="*/ 279552 w 759452"/>
              <a:gd name="connsiteY122" fmla="*/ 758825 h 905109"/>
              <a:gd name="connsiteX123" fmla="*/ 308127 w 759452"/>
              <a:gd name="connsiteY123" fmla="*/ 781050 h 905109"/>
              <a:gd name="connsiteX124" fmla="*/ 301777 w 759452"/>
              <a:gd name="connsiteY124" fmla="*/ 809625 h 905109"/>
              <a:gd name="connsiteX125" fmla="*/ 292252 w 759452"/>
              <a:gd name="connsiteY125" fmla="*/ 819150 h 905109"/>
              <a:gd name="connsiteX126" fmla="*/ 285902 w 759452"/>
              <a:gd name="connsiteY126" fmla="*/ 831850 h 905109"/>
              <a:gd name="connsiteX127" fmla="*/ 292252 w 759452"/>
              <a:gd name="connsiteY127" fmla="*/ 898525 h 905109"/>
              <a:gd name="connsiteX0" fmla="*/ 292252 w 759452"/>
              <a:gd name="connsiteY0" fmla="*/ 898525 h 905450"/>
              <a:gd name="connsiteX1" fmla="*/ 425602 w 759452"/>
              <a:gd name="connsiteY1" fmla="*/ 892175 h 905450"/>
              <a:gd name="connsiteX2" fmla="*/ 578002 w 759452"/>
              <a:gd name="connsiteY2" fmla="*/ 904875 h 905450"/>
              <a:gd name="connsiteX3" fmla="*/ 565302 w 759452"/>
              <a:gd name="connsiteY3" fmla="*/ 869950 h 905450"/>
              <a:gd name="connsiteX4" fmla="*/ 558952 w 759452"/>
              <a:gd name="connsiteY4" fmla="*/ 857250 h 905450"/>
              <a:gd name="connsiteX5" fmla="*/ 549427 w 759452"/>
              <a:gd name="connsiteY5" fmla="*/ 850900 h 905450"/>
              <a:gd name="connsiteX6" fmla="*/ 543077 w 759452"/>
              <a:gd name="connsiteY6" fmla="*/ 838200 h 905450"/>
              <a:gd name="connsiteX7" fmla="*/ 536727 w 759452"/>
              <a:gd name="connsiteY7" fmla="*/ 822325 h 905450"/>
              <a:gd name="connsiteX8" fmla="*/ 527202 w 759452"/>
              <a:gd name="connsiteY8" fmla="*/ 812800 h 905450"/>
              <a:gd name="connsiteX9" fmla="*/ 514502 w 759452"/>
              <a:gd name="connsiteY9" fmla="*/ 793750 h 905450"/>
              <a:gd name="connsiteX10" fmla="*/ 504977 w 759452"/>
              <a:gd name="connsiteY10" fmla="*/ 765175 h 905450"/>
              <a:gd name="connsiteX11" fmla="*/ 543077 w 759452"/>
              <a:gd name="connsiteY11" fmla="*/ 752475 h 905450"/>
              <a:gd name="connsiteX12" fmla="*/ 555777 w 759452"/>
              <a:gd name="connsiteY12" fmla="*/ 742950 h 905450"/>
              <a:gd name="connsiteX13" fmla="*/ 558952 w 759452"/>
              <a:gd name="connsiteY13" fmla="*/ 730250 h 905450"/>
              <a:gd name="connsiteX14" fmla="*/ 568477 w 759452"/>
              <a:gd name="connsiteY14" fmla="*/ 698500 h 905450"/>
              <a:gd name="connsiteX15" fmla="*/ 578002 w 759452"/>
              <a:gd name="connsiteY15" fmla="*/ 692150 h 905450"/>
              <a:gd name="connsiteX16" fmla="*/ 603402 w 759452"/>
              <a:gd name="connsiteY16" fmla="*/ 679450 h 905450"/>
              <a:gd name="connsiteX17" fmla="*/ 612927 w 759452"/>
              <a:gd name="connsiteY17" fmla="*/ 673100 h 905450"/>
              <a:gd name="connsiteX18" fmla="*/ 631977 w 759452"/>
              <a:gd name="connsiteY18" fmla="*/ 654050 h 905450"/>
              <a:gd name="connsiteX19" fmla="*/ 638327 w 759452"/>
              <a:gd name="connsiteY19" fmla="*/ 631825 h 905450"/>
              <a:gd name="connsiteX20" fmla="*/ 635152 w 759452"/>
              <a:gd name="connsiteY20" fmla="*/ 606425 h 905450"/>
              <a:gd name="connsiteX21" fmla="*/ 616102 w 759452"/>
              <a:gd name="connsiteY21" fmla="*/ 603250 h 905450"/>
              <a:gd name="connsiteX22" fmla="*/ 622452 w 759452"/>
              <a:gd name="connsiteY22" fmla="*/ 574675 h 905450"/>
              <a:gd name="connsiteX23" fmla="*/ 631977 w 759452"/>
              <a:gd name="connsiteY23" fmla="*/ 565150 h 905450"/>
              <a:gd name="connsiteX24" fmla="*/ 654202 w 759452"/>
              <a:gd name="connsiteY24" fmla="*/ 552450 h 905450"/>
              <a:gd name="connsiteX25" fmla="*/ 666902 w 759452"/>
              <a:gd name="connsiteY25" fmla="*/ 542925 h 905450"/>
              <a:gd name="connsiteX26" fmla="*/ 679602 w 759452"/>
              <a:gd name="connsiteY26" fmla="*/ 536575 h 905450"/>
              <a:gd name="connsiteX27" fmla="*/ 701827 w 759452"/>
              <a:gd name="connsiteY27" fmla="*/ 523875 h 905450"/>
              <a:gd name="connsiteX28" fmla="*/ 727227 w 759452"/>
              <a:gd name="connsiteY28" fmla="*/ 504825 h 905450"/>
              <a:gd name="connsiteX29" fmla="*/ 736752 w 759452"/>
              <a:gd name="connsiteY29" fmla="*/ 495300 h 905450"/>
              <a:gd name="connsiteX30" fmla="*/ 749452 w 759452"/>
              <a:gd name="connsiteY30" fmla="*/ 488950 h 905450"/>
              <a:gd name="connsiteX31" fmla="*/ 758977 w 759452"/>
              <a:gd name="connsiteY31" fmla="*/ 466725 h 905450"/>
              <a:gd name="connsiteX32" fmla="*/ 736752 w 759452"/>
              <a:gd name="connsiteY32" fmla="*/ 454025 h 905450"/>
              <a:gd name="connsiteX33" fmla="*/ 720877 w 759452"/>
              <a:gd name="connsiteY33" fmla="*/ 447675 h 905450"/>
              <a:gd name="connsiteX34" fmla="*/ 673252 w 759452"/>
              <a:gd name="connsiteY34" fmla="*/ 441325 h 905450"/>
              <a:gd name="connsiteX35" fmla="*/ 663727 w 759452"/>
              <a:gd name="connsiteY35" fmla="*/ 434975 h 905450"/>
              <a:gd name="connsiteX36" fmla="*/ 654202 w 759452"/>
              <a:gd name="connsiteY36" fmla="*/ 425450 h 905450"/>
              <a:gd name="connsiteX37" fmla="*/ 644677 w 759452"/>
              <a:gd name="connsiteY37" fmla="*/ 422275 h 905450"/>
              <a:gd name="connsiteX38" fmla="*/ 622452 w 759452"/>
              <a:gd name="connsiteY38" fmla="*/ 406400 h 905450"/>
              <a:gd name="connsiteX39" fmla="*/ 612927 w 759452"/>
              <a:gd name="connsiteY39" fmla="*/ 400050 h 905450"/>
              <a:gd name="connsiteX40" fmla="*/ 590702 w 759452"/>
              <a:gd name="connsiteY40" fmla="*/ 381000 h 905450"/>
              <a:gd name="connsiteX41" fmla="*/ 549427 w 759452"/>
              <a:gd name="connsiteY41" fmla="*/ 384175 h 905450"/>
              <a:gd name="connsiteX42" fmla="*/ 536727 w 759452"/>
              <a:gd name="connsiteY42" fmla="*/ 387350 h 905450"/>
              <a:gd name="connsiteX43" fmla="*/ 530377 w 759452"/>
              <a:gd name="connsiteY43" fmla="*/ 377825 h 905450"/>
              <a:gd name="connsiteX44" fmla="*/ 527202 w 759452"/>
              <a:gd name="connsiteY44" fmla="*/ 365125 h 905450"/>
              <a:gd name="connsiteX45" fmla="*/ 517677 w 759452"/>
              <a:gd name="connsiteY45" fmla="*/ 311150 h 905450"/>
              <a:gd name="connsiteX46" fmla="*/ 489102 w 759452"/>
              <a:gd name="connsiteY46" fmla="*/ 269875 h 905450"/>
              <a:gd name="connsiteX47" fmla="*/ 479577 w 759452"/>
              <a:gd name="connsiteY47" fmla="*/ 257175 h 905450"/>
              <a:gd name="connsiteX48" fmla="*/ 473227 w 759452"/>
              <a:gd name="connsiteY48" fmla="*/ 244475 h 905450"/>
              <a:gd name="connsiteX49" fmla="*/ 460527 w 759452"/>
              <a:gd name="connsiteY49" fmla="*/ 238125 h 905450"/>
              <a:gd name="connsiteX50" fmla="*/ 444652 w 759452"/>
              <a:gd name="connsiteY50" fmla="*/ 219075 h 905450"/>
              <a:gd name="connsiteX51" fmla="*/ 435127 w 759452"/>
              <a:gd name="connsiteY51" fmla="*/ 206375 h 905450"/>
              <a:gd name="connsiteX52" fmla="*/ 431952 w 759452"/>
              <a:gd name="connsiteY52" fmla="*/ 177800 h 905450"/>
              <a:gd name="connsiteX53" fmla="*/ 428777 w 759452"/>
              <a:gd name="connsiteY53" fmla="*/ 161925 h 905450"/>
              <a:gd name="connsiteX54" fmla="*/ 431952 w 759452"/>
              <a:gd name="connsiteY54" fmla="*/ 120650 h 905450"/>
              <a:gd name="connsiteX55" fmla="*/ 441477 w 759452"/>
              <a:gd name="connsiteY55" fmla="*/ 88900 h 905450"/>
              <a:gd name="connsiteX56" fmla="*/ 435127 w 759452"/>
              <a:gd name="connsiteY56" fmla="*/ 38100 h 905450"/>
              <a:gd name="connsiteX57" fmla="*/ 419252 w 759452"/>
              <a:gd name="connsiteY57" fmla="*/ 9525 h 905450"/>
              <a:gd name="connsiteX58" fmla="*/ 412902 w 759452"/>
              <a:gd name="connsiteY58" fmla="*/ 0 h 905450"/>
              <a:gd name="connsiteX59" fmla="*/ 403377 w 759452"/>
              <a:gd name="connsiteY59" fmla="*/ 3175 h 905450"/>
              <a:gd name="connsiteX60" fmla="*/ 371627 w 759452"/>
              <a:gd name="connsiteY60" fmla="*/ 44450 h 905450"/>
              <a:gd name="connsiteX61" fmla="*/ 365277 w 759452"/>
              <a:gd name="connsiteY61" fmla="*/ 53975 h 905450"/>
              <a:gd name="connsiteX62" fmla="*/ 343052 w 759452"/>
              <a:gd name="connsiteY62" fmla="*/ 88900 h 905450"/>
              <a:gd name="connsiteX63" fmla="*/ 320827 w 759452"/>
              <a:gd name="connsiteY63" fmla="*/ 117475 h 905450"/>
              <a:gd name="connsiteX64" fmla="*/ 311302 w 759452"/>
              <a:gd name="connsiteY64" fmla="*/ 130175 h 905450"/>
              <a:gd name="connsiteX65" fmla="*/ 238277 w 759452"/>
              <a:gd name="connsiteY65" fmla="*/ 152400 h 905450"/>
              <a:gd name="connsiteX66" fmla="*/ 231927 w 759452"/>
              <a:gd name="connsiteY66" fmla="*/ 161925 h 905450"/>
              <a:gd name="connsiteX67" fmla="*/ 222402 w 759452"/>
              <a:gd name="connsiteY67" fmla="*/ 168275 h 905450"/>
              <a:gd name="connsiteX68" fmla="*/ 216052 w 759452"/>
              <a:gd name="connsiteY68" fmla="*/ 180975 h 905450"/>
              <a:gd name="connsiteX69" fmla="*/ 197002 w 759452"/>
              <a:gd name="connsiteY69" fmla="*/ 200025 h 905450"/>
              <a:gd name="connsiteX70" fmla="*/ 171602 w 759452"/>
              <a:gd name="connsiteY70" fmla="*/ 196850 h 905450"/>
              <a:gd name="connsiteX71" fmla="*/ 165252 w 759452"/>
              <a:gd name="connsiteY71" fmla="*/ 180975 h 905450"/>
              <a:gd name="connsiteX72" fmla="*/ 168427 w 759452"/>
              <a:gd name="connsiteY72" fmla="*/ 133350 h 905450"/>
              <a:gd name="connsiteX73" fmla="*/ 171602 w 759452"/>
              <a:gd name="connsiteY73" fmla="*/ 123825 h 905450"/>
              <a:gd name="connsiteX74" fmla="*/ 177952 w 759452"/>
              <a:gd name="connsiteY74" fmla="*/ 101600 h 905450"/>
              <a:gd name="connsiteX75" fmla="*/ 165252 w 759452"/>
              <a:gd name="connsiteY75" fmla="*/ 53975 h 905450"/>
              <a:gd name="connsiteX76" fmla="*/ 152552 w 759452"/>
              <a:gd name="connsiteY76" fmla="*/ 50800 h 905450"/>
              <a:gd name="connsiteX77" fmla="*/ 120802 w 759452"/>
              <a:gd name="connsiteY77" fmla="*/ 41275 h 905450"/>
              <a:gd name="connsiteX78" fmla="*/ 104927 w 759452"/>
              <a:gd name="connsiteY78" fmla="*/ 19050 h 905450"/>
              <a:gd name="connsiteX79" fmla="*/ 92227 w 759452"/>
              <a:gd name="connsiteY79" fmla="*/ 3175 h 905450"/>
              <a:gd name="connsiteX80" fmla="*/ 63652 w 759452"/>
              <a:gd name="connsiteY80" fmla="*/ 19050 h 905450"/>
              <a:gd name="connsiteX81" fmla="*/ 31902 w 759452"/>
              <a:gd name="connsiteY81" fmla="*/ 34925 h 905450"/>
              <a:gd name="connsiteX82" fmla="*/ 22377 w 759452"/>
              <a:gd name="connsiteY82" fmla="*/ 47625 h 905450"/>
              <a:gd name="connsiteX83" fmla="*/ 12852 w 759452"/>
              <a:gd name="connsiteY83" fmla="*/ 53975 h 905450"/>
              <a:gd name="connsiteX84" fmla="*/ 3327 w 759452"/>
              <a:gd name="connsiteY84" fmla="*/ 63500 h 905450"/>
              <a:gd name="connsiteX85" fmla="*/ 6502 w 759452"/>
              <a:gd name="connsiteY85" fmla="*/ 120650 h 905450"/>
              <a:gd name="connsiteX86" fmla="*/ 9677 w 759452"/>
              <a:gd name="connsiteY86" fmla="*/ 136525 h 905450"/>
              <a:gd name="connsiteX87" fmla="*/ 19202 w 759452"/>
              <a:gd name="connsiteY87" fmla="*/ 155575 h 905450"/>
              <a:gd name="connsiteX88" fmla="*/ 22377 w 759452"/>
              <a:gd name="connsiteY88" fmla="*/ 168275 h 905450"/>
              <a:gd name="connsiteX89" fmla="*/ 28727 w 759452"/>
              <a:gd name="connsiteY89" fmla="*/ 177800 h 905450"/>
              <a:gd name="connsiteX90" fmla="*/ 35077 w 759452"/>
              <a:gd name="connsiteY90" fmla="*/ 193675 h 905450"/>
              <a:gd name="connsiteX91" fmla="*/ 44602 w 759452"/>
              <a:gd name="connsiteY91" fmla="*/ 222250 h 905450"/>
              <a:gd name="connsiteX92" fmla="*/ 50952 w 759452"/>
              <a:gd name="connsiteY92" fmla="*/ 238125 h 905450"/>
              <a:gd name="connsiteX93" fmla="*/ 60477 w 759452"/>
              <a:gd name="connsiteY93" fmla="*/ 244475 h 905450"/>
              <a:gd name="connsiteX94" fmla="*/ 79527 w 759452"/>
              <a:gd name="connsiteY94" fmla="*/ 254000 h 905450"/>
              <a:gd name="connsiteX95" fmla="*/ 89052 w 759452"/>
              <a:gd name="connsiteY95" fmla="*/ 257175 h 905450"/>
              <a:gd name="connsiteX96" fmla="*/ 98577 w 759452"/>
              <a:gd name="connsiteY96" fmla="*/ 263525 h 905450"/>
              <a:gd name="connsiteX97" fmla="*/ 133502 w 759452"/>
              <a:gd name="connsiteY97" fmla="*/ 269875 h 905450"/>
              <a:gd name="connsiteX98" fmla="*/ 146202 w 759452"/>
              <a:gd name="connsiteY98" fmla="*/ 273050 h 905450"/>
              <a:gd name="connsiteX99" fmla="*/ 155727 w 759452"/>
              <a:gd name="connsiteY99" fmla="*/ 279400 h 905450"/>
              <a:gd name="connsiteX100" fmla="*/ 162077 w 759452"/>
              <a:gd name="connsiteY100" fmla="*/ 288925 h 905450"/>
              <a:gd name="connsiteX101" fmla="*/ 177952 w 759452"/>
              <a:gd name="connsiteY101" fmla="*/ 323850 h 905450"/>
              <a:gd name="connsiteX102" fmla="*/ 181127 w 759452"/>
              <a:gd name="connsiteY102" fmla="*/ 352425 h 905450"/>
              <a:gd name="connsiteX103" fmla="*/ 184302 w 759452"/>
              <a:gd name="connsiteY103" fmla="*/ 409575 h 905450"/>
              <a:gd name="connsiteX104" fmla="*/ 187477 w 759452"/>
              <a:gd name="connsiteY104" fmla="*/ 419100 h 905450"/>
              <a:gd name="connsiteX105" fmla="*/ 197002 w 759452"/>
              <a:gd name="connsiteY105" fmla="*/ 422275 h 905450"/>
              <a:gd name="connsiteX106" fmla="*/ 203352 w 759452"/>
              <a:gd name="connsiteY106" fmla="*/ 431800 h 905450"/>
              <a:gd name="connsiteX107" fmla="*/ 212877 w 759452"/>
              <a:gd name="connsiteY107" fmla="*/ 434975 h 905450"/>
              <a:gd name="connsiteX108" fmla="*/ 222402 w 759452"/>
              <a:gd name="connsiteY108" fmla="*/ 450850 h 905450"/>
              <a:gd name="connsiteX109" fmla="*/ 228752 w 759452"/>
              <a:gd name="connsiteY109" fmla="*/ 460375 h 905450"/>
              <a:gd name="connsiteX110" fmla="*/ 238277 w 759452"/>
              <a:gd name="connsiteY110" fmla="*/ 476250 h 905450"/>
              <a:gd name="connsiteX111" fmla="*/ 244627 w 759452"/>
              <a:gd name="connsiteY111" fmla="*/ 565150 h 905450"/>
              <a:gd name="connsiteX112" fmla="*/ 247802 w 759452"/>
              <a:gd name="connsiteY112" fmla="*/ 574675 h 905450"/>
              <a:gd name="connsiteX113" fmla="*/ 250977 w 759452"/>
              <a:gd name="connsiteY113" fmla="*/ 587375 h 905450"/>
              <a:gd name="connsiteX114" fmla="*/ 257327 w 759452"/>
              <a:gd name="connsiteY114" fmla="*/ 603250 h 905450"/>
              <a:gd name="connsiteX115" fmla="*/ 260502 w 759452"/>
              <a:gd name="connsiteY115" fmla="*/ 612775 h 905450"/>
              <a:gd name="connsiteX116" fmla="*/ 250977 w 759452"/>
              <a:gd name="connsiteY116" fmla="*/ 669925 h 905450"/>
              <a:gd name="connsiteX117" fmla="*/ 241452 w 759452"/>
              <a:gd name="connsiteY117" fmla="*/ 676275 h 905450"/>
              <a:gd name="connsiteX118" fmla="*/ 228752 w 759452"/>
              <a:gd name="connsiteY118" fmla="*/ 714375 h 905450"/>
              <a:gd name="connsiteX119" fmla="*/ 222402 w 759452"/>
              <a:gd name="connsiteY119" fmla="*/ 730250 h 905450"/>
              <a:gd name="connsiteX120" fmla="*/ 219227 w 759452"/>
              <a:gd name="connsiteY120" fmla="*/ 739775 h 905450"/>
              <a:gd name="connsiteX121" fmla="*/ 244627 w 759452"/>
              <a:gd name="connsiteY121" fmla="*/ 752475 h 905450"/>
              <a:gd name="connsiteX122" fmla="*/ 279552 w 759452"/>
              <a:gd name="connsiteY122" fmla="*/ 758825 h 905450"/>
              <a:gd name="connsiteX123" fmla="*/ 308127 w 759452"/>
              <a:gd name="connsiteY123" fmla="*/ 781050 h 905450"/>
              <a:gd name="connsiteX124" fmla="*/ 301777 w 759452"/>
              <a:gd name="connsiteY124" fmla="*/ 809625 h 905450"/>
              <a:gd name="connsiteX125" fmla="*/ 292252 w 759452"/>
              <a:gd name="connsiteY125" fmla="*/ 819150 h 905450"/>
              <a:gd name="connsiteX126" fmla="*/ 285902 w 759452"/>
              <a:gd name="connsiteY126" fmla="*/ 831850 h 905450"/>
              <a:gd name="connsiteX127" fmla="*/ 292252 w 759452"/>
              <a:gd name="connsiteY127" fmla="*/ 898525 h 905450"/>
              <a:gd name="connsiteX0" fmla="*/ 292252 w 759452"/>
              <a:gd name="connsiteY0" fmla="*/ 898525 h 905467"/>
              <a:gd name="connsiteX1" fmla="*/ 346227 w 759452"/>
              <a:gd name="connsiteY1" fmla="*/ 895349 h 905467"/>
              <a:gd name="connsiteX2" fmla="*/ 425602 w 759452"/>
              <a:gd name="connsiteY2" fmla="*/ 892175 h 905467"/>
              <a:gd name="connsiteX3" fmla="*/ 578002 w 759452"/>
              <a:gd name="connsiteY3" fmla="*/ 904875 h 905467"/>
              <a:gd name="connsiteX4" fmla="*/ 565302 w 759452"/>
              <a:gd name="connsiteY4" fmla="*/ 869950 h 905467"/>
              <a:gd name="connsiteX5" fmla="*/ 558952 w 759452"/>
              <a:gd name="connsiteY5" fmla="*/ 857250 h 905467"/>
              <a:gd name="connsiteX6" fmla="*/ 549427 w 759452"/>
              <a:gd name="connsiteY6" fmla="*/ 850900 h 905467"/>
              <a:gd name="connsiteX7" fmla="*/ 543077 w 759452"/>
              <a:gd name="connsiteY7" fmla="*/ 838200 h 905467"/>
              <a:gd name="connsiteX8" fmla="*/ 536727 w 759452"/>
              <a:gd name="connsiteY8" fmla="*/ 822325 h 905467"/>
              <a:gd name="connsiteX9" fmla="*/ 527202 w 759452"/>
              <a:gd name="connsiteY9" fmla="*/ 812800 h 905467"/>
              <a:gd name="connsiteX10" fmla="*/ 514502 w 759452"/>
              <a:gd name="connsiteY10" fmla="*/ 793750 h 905467"/>
              <a:gd name="connsiteX11" fmla="*/ 504977 w 759452"/>
              <a:gd name="connsiteY11" fmla="*/ 765175 h 905467"/>
              <a:gd name="connsiteX12" fmla="*/ 543077 w 759452"/>
              <a:gd name="connsiteY12" fmla="*/ 752475 h 905467"/>
              <a:gd name="connsiteX13" fmla="*/ 555777 w 759452"/>
              <a:gd name="connsiteY13" fmla="*/ 742950 h 905467"/>
              <a:gd name="connsiteX14" fmla="*/ 558952 w 759452"/>
              <a:gd name="connsiteY14" fmla="*/ 730250 h 905467"/>
              <a:gd name="connsiteX15" fmla="*/ 568477 w 759452"/>
              <a:gd name="connsiteY15" fmla="*/ 698500 h 905467"/>
              <a:gd name="connsiteX16" fmla="*/ 578002 w 759452"/>
              <a:gd name="connsiteY16" fmla="*/ 692150 h 905467"/>
              <a:gd name="connsiteX17" fmla="*/ 603402 w 759452"/>
              <a:gd name="connsiteY17" fmla="*/ 679450 h 905467"/>
              <a:gd name="connsiteX18" fmla="*/ 612927 w 759452"/>
              <a:gd name="connsiteY18" fmla="*/ 673100 h 905467"/>
              <a:gd name="connsiteX19" fmla="*/ 631977 w 759452"/>
              <a:gd name="connsiteY19" fmla="*/ 654050 h 905467"/>
              <a:gd name="connsiteX20" fmla="*/ 638327 w 759452"/>
              <a:gd name="connsiteY20" fmla="*/ 631825 h 905467"/>
              <a:gd name="connsiteX21" fmla="*/ 635152 w 759452"/>
              <a:gd name="connsiteY21" fmla="*/ 606425 h 905467"/>
              <a:gd name="connsiteX22" fmla="*/ 616102 w 759452"/>
              <a:gd name="connsiteY22" fmla="*/ 603250 h 905467"/>
              <a:gd name="connsiteX23" fmla="*/ 622452 w 759452"/>
              <a:gd name="connsiteY23" fmla="*/ 574675 h 905467"/>
              <a:gd name="connsiteX24" fmla="*/ 631977 w 759452"/>
              <a:gd name="connsiteY24" fmla="*/ 565150 h 905467"/>
              <a:gd name="connsiteX25" fmla="*/ 654202 w 759452"/>
              <a:gd name="connsiteY25" fmla="*/ 552450 h 905467"/>
              <a:gd name="connsiteX26" fmla="*/ 666902 w 759452"/>
              <a:gd name="connsiteY26" fmla="*/ 542925 h 905467"/>
              <a:gd name="connsiteX27" fmla="*/ 679602 w 759452"/>
              <a:gd name="connsiteY27" fmla="*/ 536575 h 905467"/>
              <a:gd name="connsiteX28" fmla="*/ 701827 w 759452"/>
              <a:gd name="connsiteY28" fmla="*/ 523875 h 905467"/>
              <a:gd name="connsiteX29" fmla="*/ 727227 w 759452"/>
              <a:gd name="connsiteY29" fmla="*/ 504825 h 905467"/>
              <a:gd name="connsiteX30" fmla="*/ 736752 w 759452"/>
              <a:gd name="connsiteY30" fmla="*/ 495300 h 905467"/>
              <a:gd name="connsiteX31" fmla="*/ 749452 w 759452"/>
              <a:gd name="connsiteY31" fmla="*/ 488950 h 905467"/>
              <a:gd name="connsiteX32" fmla="*/ 758977 w 759452"/>
              <a:gd name="connsiteY32" fmla="*/ 466725 h 905467"/>
              <a:gd name="connsiteX33" fmla="*/ 736752 w 759452"/>
              <a:gd name="connsiteY33" fmla="*/ 454025 h 905467"/>
              <a:gd name="connsiteX34" fmla="*/ 720877 w 759452"/>
              <a:gd name="connsiteY34" fmla="*/ 447675 h 905467"/>
              <a:gd name="connsiteX35" fmla="*/ 673252 w 759452"/>
              <a:gd name="connsiteY35" fmla="*/ 441325 h 905467"/>
              <a:gd name="connsiteX36" fmla="*/ 663727 w 759452"/>
              <a:gd name="connsiteY36" fmla="*/ 434975 h 905467"/>
              <a:gd name="connsiteX37" fmla="*/ 654202 w 759452"/>
              <a:gd name="connsiteY37" fmla="*/ 425450 h 905467"/>
              <a:gd name="connsiteX38" fmla="*/ 644677 w 759452"/>
              <a:gd name="connsiteY38" fmla="*/ 422275 h 905467"/>
              <a:gd name="connsiteX39" fmla="*/ 622452 w 759452"/>
              <a:gd name="connsiteY39" fmla="*/ 406400 h 905467"/>
              <a:gd name="connsiteX40" fmla="*/ 612927 w 759452"/>
              <a:gd name="connsiteY40" fmla="*/ 400050 h 905467"/>
              <a:gd name="connsiteX41" fmla="*/ 590702 w 759452"/>
              <a:gd name="connsiteY41" fmla="*/ 381000 h 905467"/>
              <a:gd name="connsiteX42" fmla="*/ 549427 w 759452"/>
              <a:gd name="connsiteY42" fmla="*/ 384175 h 905467"/>
              <a:gd name="connsiteX43" fmla="*/ 536727 w 759452"/>
              <a:gd name="connsiteY43" fmla="*/ 387350 h 905467"/>
              <a:gd name="connsiteX44" fmla="*/ 530377 w 759452"/>
              <a:gd name="connsiteY44" fmla="*/ 377825 h 905467"/>
              <a:gd name="connsiteX45" fmla="*/ 527202 w 759452"/>
              <a:gd name="connsiteY45" fmla="*/ 365125 h 905467"/>
              <a:gd name="connsiteX46" fmla="*/ 517677 w 759452"/>
              <a:gd name="connsiteY46" fmla="*/ 311150 h 905467"/>
              <a:gd name="connsiteX47" fmla="*/ 489102 w 759452"/>
              <a:gd name="connsiteY47" fmla="*/ 269875 h 905467"/>
              <a:gd name="connsiteX48" fmla="*/ 479577 w 759452"/>
              <a:gd name="connsiteY48" fmla="*/ 257175 h 905467"/>
              <a:gd name="connsiteX49" fmla="*/ 473227 w 759452"/>
              <a:gd name="connsiteY49" fmla="*/ 244475 h 905467"/>
              <a:gd name="connsiteX50" fmla="*/ 460527 w 759452"/>
              <a:gd name="connsiteY50" fmla="*/ 238125 h 905467"/>
              <a:gd name="connsiteX51" fmla="*/ 444652 w 759452"/>
              <a:gd name="connsiteY51" fmla="*/ 219075 h 905467"/>
              <a:gd name="connsiteX52" fmla="*/ 435127 w 759452"/>
              <a:gd name="connsiteY52" fmla="*/ 206375 h 905467"/>
              <a:gd name="connsiteX53" fmla="*/ 431952 w 759452"/>
              <a:gd name="connsiteY53" fmla="*/ 177800 h 905467"/>
              <a:gd name="connsiteX54" fmla="*/ 428777 w 759452"/>
              <a:gd name="connsiteY54" fmla="*/ 161925 h 905467"/>
              <a:gd name="connsiteX55" fmla="*/ 431952 w 759452"/>
              <a:gd name="connsiteY55" fmla="*/ 120650 h 905467"/>
              <a:gd name="connsiteX56" fmla="*/ 441477 w 759452"/>
              <a:gd name="connsiteY56" fmla="*/ 88900 h 905467"/>
              <a:gd name="connsiteX57" fmla="*/ 435127 w 759452"/>
              <a:gd name="connsiteY57" fmla="*/ 38100 h 905467"/>
              <a:gd name="connsiteX58" fmla="*/ 419252 w 759452"/>
              <a:gd name="connsiteY58" fmla="*/ 9525 h 905467"/>
              <a:gd name="connsiteX59" fmla="*/ 412902 w 759452"/>
              <a:gd name="connsiteY59" fmla="*/ 0 h 905467"/>
              <a:gd name="connsiteX60" fmla="*/ 403377 w 759452"/>
              <a:gd name="connsiteY60" fmla="*/ 3175 h 905467"/>
              <a:gd name="connsiteX61" fmla="*/ 371627 w 759452"/>
              <a:gd name="connsiteY61" fmla="*/ 44450 h 905467"/>
              <a:gd name="connsiteX62" fmla="*/ 365277 w 759452"/>
              <a:gd name="connsiteY62" fmla="*/ 53975 h 905467"/>
              <a:gd name="connsiteX63" fmla="*/ 343052 w 759452"/>
              <a:gd name="connsiteY63" fmla="*/ 88900 h 905467"/>
              <a:gd name="connsiteX64" fmla="*/ 320827 w 759452"/>
              <a:gd name="connsiteY64" fmla="*/ 117475 h 905467"/>
              <a:gd name="connsiteX65" fmla="*/ 311302 w 759452"/>
              <a:gd name="connsiteY65" fmla="*/ 130175 h 905467"/>
              <a:gd name="connsiteX66" fmla="*/ 238277 w 759452"/>
              <a:gd name="connsiteY66" fmla="*/ 152400 h 905467"/>
              <a:gd name="connsiteX67" fmla="*/ 231927 w 759452"/>
              <a:gd name="connsiteY67" fmla="*/ 161925 h 905467"/>
              <a:gd name="connsiteX68" fmla="*/ 222402 w 759452"/>
              <a:gd name="connsiteY68" fmla="*/ 168275 h 905467"/>
              <a:gd name="connsiteX69" fmla="*/ 216052 w 759452"/>
              <a:gd name="connsiteY69" fmla="*/ 180975 h 905467"/>
              <a:gd name="connsiteX70" fmla="*/ 197002 w 759452"/>
              <a:gd name="connsiteY70" fmla="*/ 200025 h 905467"/>
              <a:gd name="connsiteX71" fmla="*/ 171602 w 759452"/>
              <a:gd name="connsiteY71" fmla="*/ 196850 h 905467"/>
              <a:gd name="connsiteX72" fmla="*/ 165252 w 759452"/>
              <a:gd name="connsiteY72" fmla="*/ 180975 h 905467"/>
              <a:gd name="connsiteX73" fmla="*/ 168427 w 759452"/>
              <a:gd name="connsiteY73" fmla="*/ 133350 h 905467"/>
              <a:gd name="connsiteX74" fmla="*/ 171602 w 759452"/>
              <a:gd name="connsiteY74" fmla="*/ 123825 h 905467"/>
              <a:gd name="connsiteX75" fmla="*/ 177952 w 759452"/>
              <a:gd name="connsiteY75" fmla="*/ 101600 h 905467"/>
              <a:gd name="connsiteX76" fmla="*/ 165252 w 759452"/>
              <a:gd name="connsiteY76" fmla="*/ 53975 h 905467"/>
              <a:gd name="connsiteX77" fmla="*/ 152552 w 759452"/>
              <a:gd name="connsiteY77" fmla="*/ 50800 h 905467"/>
              <a:gd name="connsiteX78" fmla="*/ 120802 w 759452"/>
              <a:gd name="connsiteY78" fmla="*/ 41275 h 905467"/>
              <a:gd name="connsiteX79" fmla="*/ 104927 w 759452"/>
              <a:gd name="connsiteY79" fmla="*/ 19050 h 905467"/>
              <a:gd name="connsiteX80" fmla="*/ 92227 w 759452"/>
              <a:gd name="connsiteY80" fmla="*/ 3175 h 905467"/>
              <a:gd name="connsiteX81" fmla="*/ 63652 w 759452"/>
              <a:gd name="connsiteY81" fmla="*/ 19050 h 905467"/>
              <a:gd name="connsiteX82" fmla="*/ 31902 w 759452"/>
              <a:gd name="connsiteY82" fmla="*/ 34925 h 905467"/>
              <a:gd name="connsiteX83" fmla="*/ 22377 w 759452"/>
              <a:gd name="connsiteY83" fmla="*/ 47625 h 905467"/>
              <a:gd name="connsiteX84" fmla="*/ 12852 w 759452"/>
              <a:gd name="connsiteY84" fmla="*/ 53975 h 905467"/>
              <a:gd name="connsiteX85" fmla="*/ 3327 w 759452"/>
              <a:gd name="connsiteY85" fmla="*/ 63500 h 905467"/>
              <a:gd name="connsiteX86" fmla="*/ 6502 w 759452"/>
              <a:gd name="connsiteY86" fmla="*/ 120650 h 905467"/>
              <a:gd name="connsiteX87" fmla="*/ 9677 w 759452"/>
              <a:gd name="connsiteY87" fmla="*/ 136525 h 905467"/>
              <a:gd name="connsiteX88" fmla="*/ 19202 w 759452"/>
              <a:gd name="connsiteY88" fmla="*/ 155575 h 905467"/>
              <a:gd name="connsiteX89" fmla="*/ 22377 w 759452"/>
              <a:gd name="connsiteY89" fmla="*/ 168275 h 905467"/>
              <a:gd name="connsiteX90" fmla="*/ 28727 w 759452"/>
              <a:gd name="connsiteY90" fmla="*/ 177800 h 905467"/>
              <a:gd name="connsiteX91" fmla="*/ 35077 w 759452"/>
              <a:gd name="connsiteY91" fmla="*/ 193675 h 905467"/>
              <a:gd name="connsiteX92" fmla="*/ 44602 w 759452"/>
              <a:gd name="connsiteY92" fmla="*/ 222250 h 905467"/>
              <a:gd name="connsiteX93" fmla="*/ 50952 w 759452"/>
              <a:gd name="connsiteY93" fmla="*/ 238125 h 905467"/>
              <a:gd name="connsiteX94" fmla="*/ 60477 w 759452"/>
              <a:gd name="connsiteY94" fmla="*/ 244475 h 905467"/>
              <a:gd name="connsiteX95" fmla="*/ 79527 w 759452"/>
              <a:gd name="connsiteY95" fmla="*/ 254000 h 905467"/>
              <a:gd name="connsiteX96" fmla="*/ 89052 w 759452"/>
              <a:gd name="connsiteY96" fmla="*/ 257175 h 905467"/>
              <a:gd name="connsiteX97" fmla="*/ 98577 w 759452"/>
              <a:gd name="connsiteY97" fmla="*/ 263525 h 905467"/>
              <a:gd name="connsiteX98" fmla="*/ 133502 w 759452"/>
              <a:gd name="connsiteY98" fmla="*/ 269875 h 905467"/>
              <a:gd name="connsiteX99" fmla="*/ 146202 w 759452"/>
              <a:gd name="connsiteY99" fmla="*/ 273050 h 905467"/>
              <a:gd name="connsiteX100" fmla="*/ 155727 w 759452"/>
              <a:gd name="connsiteY100" fmla="*/ 279400 h 905467"/>
              <a:gd name="connsiteX101" fmla="*/ 162077 w 759452"/>
              <a:gd name="connsiteY101" fmla="*/ 288925 h 905467"/>
              <a:gd name="connsiteX102" fmla="*/ 177952 w 759452"/>
              <a:gd name="connsiteY102" fmla="*/ 323850 h 905467"/>
              <a:gd name="connsiteX103" fmla="*/ 181127 w 759452"/>
              <a:gd name="connsiteY103" fmla="*/ 352425 h 905467"/>
              <a:gd name="connsiteX104" fmla="*/ 184302 w 759452"/>
              <a:gd name="connsiteY104" fmla="*/ 409575 h 905467"/>
              <a:gd name="connsiteX105" fmla="*/ 187477 w 759452"/>
              <a:gd name="connsiteY105" fmla="*/ 419100 h 905467"/>
              <a:gd name="connsiteX106" fmla="*/ 197002 w 759452"/>
              <a:gd name="connsiteY106" fmla="*/ 422275 h 905467"/>
              <a:gd name="connsiteX107" fmla="*/ 203352 w 759452"/>
              <a:gd name="connsiteY107" fmla="*/ 431800 h 905467"/>
              <a:gd name="connsiteX108" fmla="*/ 212877 w 759452"/>
              <a:gd name="connsiteY108" fmla="*/ 434975 h 905467"/>
              <a:gd name="connsiteX109" fmla="*/ 222402 w 759452"/>
              <a:gd name="connsiteY109" fmla="*/ 450850 h 905467"/>
              <a:gd name="connsiteX110" fmla="*/ 228752 w 759452"/>
              <a:gd name="connsiteY110" fmla="*/ 460375 h 905467"/>
              <a:gd name="connsiteX111" fmla="*/ 238277 w 759452"/>
              <a:gd name="connsiteY111" fmla="*/ 476250 h 905467"/>
              <a:gd name="connsiteX112" fmla="*/ 244627 w 759452"/>
              <a:gd name="connsiteY112" fmla="*/ 565150 h 905467"/>
              <a:gd name="connsiteX113" fmla="*/ 247802 w 759452"/>
              <a:gd name="connsiteY113" fmla="*/ 574675 h 905467"/>
              <a:gd name="connsiteX114" fmla="*/ 250977 w 759452"/>
              <a:gd name="connsiteY114" fmla="*/ 587375 h 905467"/>
              <a:gd name="connsiteX115" fmla="*/ 257327 w 759452"/>
              <a:gd name="connsiteY115" fmla="*/ 603250 h 905467"/>
              <a:gd name="connsiteX116" fmla="*/ 260502 w 759452"/>
              <a:gd name="connsiteY116" fmla="*/ 612775 h 905467"/>
              <a:gd name="connsiteX117" fmla="*/ 250977 w 759452"/>
              <a:gd name="connsiteY117" fmla="*/ 669925 h 905467"/>
              <a:gd name="connsiteX118" fmla="*/ 241452 w 759452"/>
              <a:gd name="connsiteY118" fmla="*/ 676275 h 905467"/>
              <a:gd name="connsiteX119" fmla="*/ 228752 w 759452"/>
              <a:gd name="connsiteY119" fmla="*/ 714375 h 905467"/>
              <a:gd name="connsiteX120" fmla="*/ 222402 w 759452"/>
              <a:gd name="connsiteY120" fmla="*/ 730250 h 905467"/>
              <a:gd name="connsiteX121" fmla="*/ 219227 w 759452"/>
              <a:gd name="connsiteY121" fmla="*/ 739775 h 905467"/>
              <a:gd name="connsiteX122" fmla="*/ 244627 w 759452"/>
              <a:gd name="connsiteY122" fmla="*/ 752475 h 905467"/>
              <a:gd name="connsiteX123" fmla="*/ 279552 w 759452"/>
              <a:gd name="connsiteY123" fmla="*/ 758825 h 905467"/>
              <a:gd name="connsiteX124" fmla="*/ 308127 w 759452"/>
              <a:gd name="connsiteY124" fmla="*/ 781050 h 905467"/>
              <a:gd name="connsiteX125" fmla="*/ 301777 w 759452"/>
              <a:gd name="connsiteY125" fmla="*/ 809625 h 905467"/>
              <a:gd name="connsiteX126" fmla="*/ 292252 w 759452"/>
              <a:gd name="connsiteY126" fmla="*/ 819150 h 905467"/>
              <a:gd name="connsiteX127" fmla="*/ 285902 w 759452"/>
              <a:gd name="connsiteY127" fmla="*/ 831850 h 905467"/>
              <a:gd name="connsiteX128" fmla="*/ 292252 w 759452"/>
              <a:gd name="connsiteY128" fmla="*/ 898525 h 905467"/>
              <a:gd name="connsiteX0" fmla="*/ 292252 w 759452"/>
              <a:gd name="connsiteY0" fmla="*/ 898525 h 907999"/>
              <a:gd name="connsiteX1" fmla="*/ 346227 w 759452"/>
              <a:gd name="connsiteY1" fmla="*/ 895349 h 907999"/>
              <a:gd name="connsiteX2" fmla="*/ 425602 w 759452"/>
              <a:gd name="connsiteY2" fmla="*/ 892175 h 907999"/>
              <a:gd name="connsiteX3" fmla="*/ 495452 w 759452"/>
              <a:gd name="connsiteY3" fmla="*/ 904874 h 907999"/>
              <a:gd name="connsiteX4" fmla="*/ 578002 w 759452"/>
              <a:gd name="connsiteY4" fmla="*/ 904875 h 907999"/>
              <a:gd name="connsiteX5" fmla="*/ 565302 w 759452"/>
              <a:gd name="connsiteY5" fmla="*/ 869950 h 907999"/>
              <a:gd name="connsiteX6" fmla="*/ 558952 w 759452"/>
              <a:gd name="connsiteY6" fmla="*/ 857250 h 907999"/>
              <a:gd name="connsiteX7" fmla="*/ 549427 w 759452"/>
              <a:gd name="connsiteY7" fmla="*/ 850900 h 907999"/>
              <a:gd name="connsiteX8" fmla="*/ 543077 w 759452"/>
              <a:gd name="connsiteY8" fmla="*/ 838200 h 907999"/>
              <a:gd name="connsiteX9" fmla="*/ 536727 w 759452"/>
              <a:gd name="connsiteY9" fmla="*/ 822325 h 907999"/>
              <a:gd name="connsiteX10" fmla="*/ 527202 w 759452"/>
              <a:gd name="connsiteY10" fmla="*/ 812800 h 907999"/>
              <a:gd name="connsiteX11" fmla="*/ 514502 w 759452"/>
              <a:gd name="connsiteY11" fmla="*/ 793750 h 907999"/>
              <a:gd name="connsiteX12" fmla="*/ 504977 w 759452"/>
              <a:gd name="connsiteY12" fmla="*/ 765175 h 907999"/>
              <a:gd name="connsiteX13" fmla="*/ 543077 w 759452"/>
              <a:gd name="connsiteY13" fmla="*/ 752475 h 907999"/>
              <a:gd name="connsiteX14" fmla="*/ 555777 w 759452"/>
              <a:gd name="connsiteY14" fmla="*/ 742950 h 907999"/>
              <a:gd name="connsiteX15" fmla="*/ 558952 w 759452"/>
              <a:gd name="connsiteY15" fmla="*/ 730250 h 907999"/>
              <a:gd name="connsiteX16" fmla="*/ 568477 w 759452"/>
              <a:gd name="connsiteY16" fmla="*/ 698500 h 907999"/>
              <a:gd name="connsiteX17" fmla="*/ 578002 w 759452"/>
              <a:gd name="connsiteY17" fmla="*/ 692150 h 907999"/>
              <a:gd name="connsiteX18" fmla="*/ 603402 w 759452"/>
              <a:gd name="connsiteY18" fmla="*/ 679450 h 907999"/>
              <a:gd name="connsiteX19" fmla="*/ 612927 w 759452"/>
              <a:gd name="connsiteY19" fmla="*/ 673100 h 907999"/>
              <a:gd name="connsiteX20" fmla="*/ 631977 w 759452"/>
              <a:gd name="connsiteY20" fmla="*/ 654050 h 907999"/>
              <a:gd name="connsiteX21" fmla="*/ 638327 w 759452"/>
              <a:gd name="connsiteY21" fmla="*/ 631825 h 907999"/>
              <a:gd name="connsiteX22" fmla="*/ 635152 w 759452"/>
              <a:gd name="connsiteY22" fmla="*/ 606425 h 907999"/>
              <a:gd name="connsiteX23" fmla="*/ 616102 w 759452"/>
              <a:gd name="connsiteY23" fmla="*/ 603250 h 907999"/>
              <a:gd name="connsiteX24" fmla="*/ 622452 w 759452"/>
              <a:gd name="connsiteY24" fmla="*/ 574675 h 907999"/>
              <a:gd name="connsiteX25" fmla="*/ 631977 w 759452"/>
              <a:gd name="connsiteY25" fmla="*/ 565150 h 907999"/>
              <a:gd name="connsiteX26" fmla="*/ 654202 w 759452"/>
              <a:gd name="connsiteY26" fmla="*/ 552450 h 907999"/>
              <a:gd name="connsiteX27" fmla="*/ 666902 w 759452"/>
              <a:gd name="connsiteY27" fmla="*/ 542925 h 907999"/>
              <a:gd name="connsiteX28" fmla="*/ 679602 w 759452"/>
              <a:gd name="connsiteY28" fmla="*/ 536575 h 907999"/>
              <a:gd name="connsiteX29" fmla="*/ 701827 w 759452"/>
              <a:gd name="connsiteY29" fmla="*/ 523875 h 907999"/>
              <a:gd name="connsiteX30" fmla="*/ 727227 w 759452"/>
              <a:gd name="connsiteY30" fmla="*/ 504825 h 907999"/>
              <a:gd name="connsiteX31" fmla="*/ 736752 w 759452"/>
              <a:gd name="connsiteY31" fmla="*/ 495300 h 907999"/>
              <a:gd name="connsiteX32" fmla="*/ 749452 w 759452"/>
              <a:gd name="connsiteY32" fmla="*/ 488950 h 907999"/>
              <a:gd name="connsiteX33" fmla="*/ 758977 w 759452"/>
              <a:gd name="connsiteY33" fmla="*/ 466725 h 907999"/>
              <a:gd name="connsiteX34" fmla="*/ 736752 w 759452"/>
              <a:gd name="connsiteY34" fmla="*/ 454025 h 907999"/>
              <a:gd name="connsiteX35" fmla="*/ 720877 w 759452"/>
              <a:gd name="connsiteY35" fmla="*/ 447675 h 907999"/>
              <a:gd name="connsiteX36" fmla="*/ 673252 w 759452"/>
              <a:gd name="connsiteY36" fmla="*/ 441325 h 907999"/>
              <a:gd name="connsiteX37" fmla="*/ 663727 w 759452"/>
              <a:gd name="connsiteY37" fmla="*/ 434975 h 907999"/>
              <a:gd name="connsiteX38" fmla="*/ 654202 w 759452"/>
              <a:gd name="connsiteY38" fmla="*/ 425450 h 907999"/>
              <a:gd name="connsiteX39" fmla="*/ 644677 w 759452"/>
              <a:gd name="connsiteY39" fmla="*/ 422275 h 907999"/>
              <a:gd name="connsiteX40" fmla="*/ 622452 w 759452"/>
              <a:gd name="connsiteY40" fmla="*/ 406400 h 907999"/>
              <a:gd name="connsiteX41" fmla="*/ 612927 w 759452"/>
              <a:gd name="connsiteY41" fmla="*/ 400050 h 907999"/>
              <a:gd name="connsiteX42" fmla="*/ 590702 w 759452"/>
              <a:gd name="connsiteY42" fmla="*/ 381000 h 907999"/>
              <a:gd name="connsiteX43" fmla="*/ 549427 w 759452"/>
              <a:gd name="connsiteY43" fmla="*/ 384175 h 907999"/>
              <a:gd name="connsiteX44" fmla="*/ 536727 w 759452"/>
              <a:gd name="connsiteY44" fmla="*/ 387350 h 907999"/>
              <a:gd name="connsiteX45" fmla="*/ 530377 w 759452"/>
              <a:gd name="connsiteY45" fmla="*/ 377825 h 907999"/>
              <a:gd name="connsiteX46" fmla="*/ 527202 w 759452"/>
              <a:gd name="connsiteY46" fmla="*/ 365125 h 907999"/>
              <a:gd name="connsiteX47" fmla="*/ 517677 w 759452"/>
              <a:gd name="connsiteY47" fmla="*/ 311150 h 907999"/>
              <a:gd name="connsiteX48" fmla="*/ 489102 w 759452"/>
              <a:gd name="connsiteY48" fmla="*/ 269875 h 907999"/>
              <a:gd name="connsiteX49" fmla="*/ 479577 w 759452"/>
              <a:gd name="connsiteY49" fmla="*/ 257175 h 907999"/>
              <a:gd name="connsiteX50" fmla="*/ 473227 w 759452"/>
              <a:gd name="connsiteY50" fmla="*/ 244475 h 907999"/>
              <a:gd name="connsiteX51" fmla="*/ 460527 w 759452"/>
              <a:gd name="connsiteY51" fmla="*/ 238125 h 907999"/>
              <a:gd name="connsiteX52" fmla="*/ 444652 w 759452"/>
              <a:gd name="connsiteY52" fmla="*/ 219075 h 907999"/>
              <a:gd name="connsiteX53" fmla="*/ 435127 w 759452"/>
              <a:gd name="connsiteY53" fmla="*/ 206375 h 907999"/>
              <a:gd name="connsiteX54" fmla="*/ 431952 w 759452"/>
              <a:gd name="connsiteY54" fmla="*/ 177800 h 907999"/>
              <a:gd name="connsiteX55" fmla="*/ 428777 w 759452"/>
              <a:gd name="connsiteY55" fmla="*/ 161925 h 907999"/>
              <a:gd name="connsiteX56" fmla="*/ 431952 w 759452"/>
              <a:gd name="connsiteY56" fmla="*/ 120650 h 907999"/>
              <a:gd name="connsiteX57" fmla="*/ 441477 w 759452"/>
              <a:gd name="connsiteY57" fmla="*/ 88900 h 907999"/>
              <a:gd name="connsiteX58" fmla="*/ 435127 w 759452"/>
              <a:gd name="connsiteY58" fmla="*/ 38100 h 907999"/>
              <a:gd name="connsiteX59" fmla="*/ 419252 w 759452"/>
              <a:gd name="connsiteY59" fmla="*/ 9525 h 907999"/>
              <a:gd name="connsiteX60" fmla="*/ 412902 w 759452"/>
              <a:gd name="connsiteY60" fmla="*/ 0 h 907999"/>
              <a:gd name="connsiteX61" fmla="*/ 403377 w 759452"/>
              <a:gd name="connsiteY61" fmla="*/ 3175 h 907999"/>
              <a:gd name="connsiteX62" fmla="*/ 371627 w 759452"/>
              <a:gd name="connsiteY62" fmla="*/ 44450 h 907999"/>
              <a:gd name="connsiteX63" fmla="*/ 365277 w 759452"/>
              <a:gd name="connsiteY63" fmla="*/ 53975 h 907999"/>
              <a:gd name="connsiteX64" fmla="*/ 343052 w 759452"/>
              <a:gd name="connsiteY64" fmla="*/ 88900 h 907999"/>
              <a:gd name="connsiteX65" fmla="*/ 320827 w 759452"/>
              <a:gd name="connsiteY65" fmla="*/ 117475 h 907999"/>
              <a:gd name="connsiteX66" fmla="*/ 311302 w 759452"/>
              <a:gd name="connsiteY66" fmla="*/ 130175 h 907999"/>
              <a:gd name="connsiteX67" fmla="*/ 238277 w 759452"/>
              <a:gd name="connsiteY67" fmla="*/ 152400 h 907999"/>
              <a:gd name="connsiteX68" fmla="*/ 231927 w 759452"/>
              <a:gd name="connsiteY68" fmla="*/ 161925 h 907999"/>
              <a:gd name="connsiteX69" fmla="*/ 222402 w 759452"/>
              <a:gd name="connsiteY69" fmla="*/ 168275 h 907999"/>
              <a:gd name="connsiteX70" fmla="*/ 216052 w 759452"/>
              <a:gd name="connsiteY70" fmla="*/ 180975 h 907999"/>
              <a:gd name="connsiteX71" fmla="*/ 197002 w 759452"/>
              <a:gd name="connsiteY71" fmla="*/ 200025 h 907999"/>
              <a:gd name="connsiteX72" fmla="*/ 171602 w 759452"/>
              <a:gd name="connsiteY72" fmla="*/ 196850 h 907999"/>
              <a:gd name="connsiteX73" fmla="*/ 165252 w 759452"/>
              <a:gd name="connsiteY73" fmla="*/ 180975 h 907999"/>
              <a:gd name="connsiteX74" fmla="*/ 168427 w 759452"/>
              <a:gd name="connsiteY74" fmla="*/ 133350 h 907999"/>
              <a:gd name="connsiteX75" fmla="*/ 171602 w 759452"/>
              <a:gd name="connsiteY75" fmla="*/ 123825 h 907999"/>
              <a:gd name="connsiteX76" fmla="*/ 177952 w 759452"/>
              <a:gd name="connsiteY76" fmla="*/ 101600 h 907999"/>
              <a:gd name="connsiteX77" fmla="*/ 165252 w 759452"/>
              <a:gd name="connsiteY77" fmla="*/ 53975 h 907999"/>
              <a:gd name="connsiteX78" fmla="*/ 152552 w 759452"/>
              <a:gd name="connsiteY78" fmla="*/ 50800 h 907999"/>
              <a:gd name="connsiteX79" fmla="*/ 120802 w 759452"/>
              <a:gd name="connsiteY79" fmla="*/ 41275 h 907999"/>
              <a:gd name="connsiteX80" fmla="*/ 104927 w 759452"/>
              <a:gd name="connsiteY80" fmla="*/ 19050 h 907999"/>
              <a:gd name="connsiteX81" fmla="*/ 92227 w 759452"/>
              <a:gd name="connsiteY81" fmla="*/ 3175 h 907999"/>
              <a:gd name="connsiteX82" fmla="*/ 63652 w 759452"/>
              <a:gd name="connsiteY82" fmla="*/ 19050 h 907999"/>
              <a:gd name="connsiteX83" fmla="*/ 31902 w 759452"/>
              <a:gd name="connsiteY83" fmla="*/ 34925 h 907999"/>
              <a:gd name="connsiteX84" fmla="*/ 22377 w 759452"/>
              <a:gd name="connsiteY84" fmla="*/ 47625 h 907999"/>
              <a:gd name="connsiteX85" fmla="*/ 12852 w 759452"/>
              <a:gd name="connsiteY85" fmla="*/ 53975 h 907999"/>
              <a:gd name="connsiteX86" fmla="*/ 3327 w 759452"/>
              <a:gd name="connsiteY86" fmla="*/ 63500 h 907999"/>
              <a:gd name="connsiteX87" fmla="*/ 6502 w 759452"/>
              <a:gd name="connsiteY87" fmla="*/ 120650 h 907999"/>
              <a:gd name="connsiteX88" fmla="*/ 9677 w 759452"/>
              <a:gd name="connsiteY88" fmla="*/ 136525 h 907999"/>
              <a:gd name="connsiteX89" fmla="*/ 19202 w 759452"/>
              <a:gd name="connsiteY89" fmla="*/ 155575 h 907999"/>
              <a:gd name="connsiteX90" fmla="*/ 22377 w 759452"/>
              <a:gd name="connsiteY90" fmla="*/ 168275 h 907999"/>
              <a:gd name="connsiteX91" fmla="*/ 28727 w 759452"/>
              <a:gd name="connsiteY91" fmla="*/ 177800 h 907999"/>
              <a:gd name="connsiteX92" fmla="*/ 35077 w 759452"/>
              <a:gd name="connsiteY92" fmla="*/ 193675 h 907999"/>
              <a:gd name="connsiteX93" fmla="*/ 44602 w 759452"/>
              <a:gd name="connsiteY93" fmla="*/ 222250 h 907999"/>
              <a:gd name="connsiteX94" fmla="*/ 50952 w 759452"/>
              <a:gd name="connsiteY94" fmla="*/ 238125 h 907999"/>
              <a:gd name="connsiteX95" fmla="*/ 60477 w 759452"/>
              <a:gd name="connsiteY95" fmla="*/ 244475 h 907999"/>
              <a:gd name="connsiteX96" fmla="*/ 79527 w 759452"/>
              <a:gd name="connsiteY96" fmla="*/ 254000 h 907999"/>
              <a:gd name="connsiteX97" fmla="*/ 89052 w 759452"/>
              <a:gd name="connsiteY97" fmla="*/ 257175 h 907999"/>
              <a:gd name="connsiteX98" fmla="*/ 98577 w 759452"/>
              <a:gd name="connsiteY98" fmla="*/ 263525 h 907999"/>
              <a:gd name="connsiteX99" fmla="*/ 133502 w 759452"/>
              <a:gd name="connsiteY99" fmla="*/ 269875 h 907999"/>
              <a:gd name="connsiteX100" fmla="*/ 146202 w 759452"/>
              <a:gd name="connsiteY100" fmla="*/ 273050 h 907999"/>
              <a:gd name="connsiteX101" fmla="*/ 155727 w 759452"/>
              <a:gd name="connsiteY101" fmla="*/ 279400 h 907999"/>
              <a:gd name="connsiteX102" fmla="*/ 162077 w 759452"/>
              <a:gd name="connsiteY102" fmla="*/ 288925 h 907999"/>
              <a:gd name="connsiteX103" fmla="*/ 177952 w 759452"/>
              <a:gd name="connsiteY103" fmla="*/ 323850 h 907999"/>
              <a:gd name="connsiteX104" fmla="*/ 181127 w 759452"/>
              <a:gd name="connsiteY104" fmla="*/ 352425 h 907999"/>
              <a:gd name="connsiteX105" fmla="*/ 184302 w 759452"/>
              <a:gd name="connsiteY105" fmla="*/ 409575 h 907999"/>
              <a:gd name="connsiteX106" fmla="*/ 187477 w 759452"/>
              <a:gd name="connsiteY106" fmla="*/ 419100 h 907999"/>
              <a:gd name="connsiteX107" fmla="*/ 197002 w 759452"/>
              <a:gd name="connsiteY107" fmla="*/ 422275 h 907999"/>
              <a:gd name="connsiteX108" fmla="*/ 203352 w 759452"/>
              <a:gd name="connsiteY108" fmla="*/ 431800 h 907999"/>
              <a:gd name="connsiteX109" fmla="*/ 212877 w 759452"/>
              <a:gd name="connsiteY109" fmla="*/ 434975 h 907999"/>
              <a:gd name="connsiteX110" fmla="*/ 222402 w 759452"/>
              <a:gd name="connsiteY110" fmla="*/ 450850 h 907999"/>
              <a:gd name="connsiteX111" fmla="*/ 228752 w 759452"/>
              <a:gd name="connsiteY111" fmla="*/ 460375 h 907999"/>
              <a:gd name="connsiteX112" fmla="*/ 238277 w 759452"/>
              <a:gd name="connsiteY112" fmla="*/ 476250 h 907999"/>
              <a:gd name="connsiteX113" fmla="*/ 244627 w 759452"/>
              <a:gd name="connsiteY113" fmla="*/ 565150 h 907999"/>
              <a:gd name="connsiteX114" fmla="*/ 247802 w 759452"/>
              <a:gd name="connsiteY114" fmla="*/ 574675 h 907999"/>
              <a:gd name="connsiteX115" fmla="*/ 250977 w 759452"/>
              <a:gd name="connsiteY115" fmla="*/ 587375 h 907999"/>
              <a:gd name="connsiteX116" fmla="*/ 257327 w 759452"/>
              <a:gd name="connsiteY116" fmla="*/ 603250 h 907999"/>
              <a:gd name="connsiteX117" fmla="*/ 260502 w 759452"/>
              <a:gd name="connsiteY117" fmla="*/ 612775 h 907999"/>
              <a:gd name="connsiteX118" fmla="*/ 250977 w 759452"/>
              <a:gd name="connsiteY118" fmla="*/ 669925 h 907999"/>
              <a:gd name="connsiteX119" fmla="*/ 241452 w 759452"/>
              <a:gd name="connsiteY119" fmla="*/ 676275 h 907999"/>
              <a:gd name="connsiteX120" fmla="*/ 228752 w 759452"/>
              <a:gd name="connsiteY120" fmla="*/ 714375 h 907999"/>
              <a:gd name="connsiteX121" fmla="*/ 222402 w 759452"/>
              <a:gd name="connsiteY121" fmla="*/ 730250 h 907999"/>
              <a:gd name="connsiteX122" fmla="*/ 219227 w 759452"/>
              <a:gd name="connsiteY122" fmla="*/ 739775 h 907999"/>
              <a:gd name="connsiteX123" fmla="*/ 244627 w 759452"/>
              <a:gd name="connsiteY123" fmla="*/ 752475 h 907999"/>
              <a:gd name="connsiteX124" fmla="*/ 279552 w 759452"/>
              <a:gd name="connsiteY124" fmla="*/ 758825 h 907999"/>
              <a:gd name="connsiteX125" fmla="*/ 308127 w 759452"/>
              <a:gd name="connsiteY125" fmla="*/ 781050 h 907999"/>
              <a:gd name="connsiteX126" fmla="*/ 301777 w 759452"/>
              <a:gd name="connsiteY126" fmla="*/ 809625 h 907999"/>
              <a:gd name="connsiteX127" fmla="*/ 292252 w 759452"/>
              <a:gd name="connsiteY127" fmla="*/ 819150 h 907999"/>
              <a:gd name="connsiteX128" fmla="*/ 285902 w 759452"/>
              <a:gd name="connsiteY128" fmla="*/ 831850 h 907999"/>
              <a:gd name="connsiteX129" fmla="*/ 292252 w 759452"/>
              <a:gd name="connsiteY129" fmla="*/ 898525 h 907999"/>
              <a:gd name="connsiteX0" fmla="*/ 292252 w 759452"/>
              <a:gd name="connsiteY0" fmla="*/ 898525 h 905484"/>
              <a:gd name="connsiteX1" fmla="*/ 346227 w 759452"/>
              <a:gd name="connsiteY1" fmla="*/ 895349 h 905484"/>
              <a:gd name="connsiteX2" fmla="*/ 425602 w 759452"/>
              <a:gd name="connsiteY2" fmla="*/ 892175 h 905484"/>
              <a:gd name="connsiteX3" fmla="*/ 501802 w 759452"/>
              <a:gd name="connsiteY3" fmla="*/ 892174 h 905484"/>
              <a:gd name="connsiteX4" fmla="*/ 578002 w 759452"/>
              <a:gd name="connsiteY4" fmla="*/ 904875 h 905484"/>
              <a:gd name="connsiteX5" fmla="*/ 565302 w 759452"/>
              <a:gd name="connsiteY5" fmla="*/ 869950 h 905484"/>
              <a:gd name="connsiteX6" fmla="*/ 558952 w 759452"/>
              <a:gd name="connsiteY6" fmla="*/ 857250 h 905484"/>
              <a:gd name="connsiteX7" fmla="*/ 549427 w 759452"/>
              <a:gd name="connsiteY7" fmla="*/ 850900 h 905484"/>
              <a:gd name="connsiteX8" fmla="*/ 543077 w 759452"/>
              <a:gd name="connsiteY8" fmla="*/ 838200 h 905484"/>
              <a:gd name="connsiteX9" fmla="*/ 536727 w 759452"/>
              <a:gd name="connsiteY9" fmla="*/ 822325 h 905484"/>
              <a:gd name="connsiteX10" fmla="*/ 527202 w 759452"/>
              <a:gd name="connsiteY10" fmla="*/ 812800 h 905484"/>
              <a:gd name="connsiteX11" fmla="*/ 514502 w 759452"/>
              <a:gd name="connsiteY11" fmla="*/ 793750 h 905484"/>
              <a:gd name="connsiteX12" fmla="*/ 504977 w 759452"/>
              <a:gd name="connsiteY12" fmla="*/ 765175 h 905484"/>
              <a:gd name="connsiteX13" fmla="*/ 543077 w 759452"/>
              <a:gd name="connsiteY13" fmla="*/ 752475 h 905484"/>
              <a:gd name="connsiteX14" fmla="*/ 555777 w 759452"/>
              <a:gd name="connsiteY14" fmla="*/ 742950 h 905484"/>
              <a:gd name="connsiteX15" fmla="*/ 558952 w 759452"/>
              <a:gd name="connsiteY15" fmla="*/ 730250 h 905484"/>
              <a:gd name="connsiteX16" fmla="*/ 568477 w 759452"/>
              <a:gd name="connsiteY16" fmla="*/ 698500 h 905484"/>
              <a:gd name="connsiteX17" fmla="*/ 578002 w 759452"/>
              <a:gd name="connsiteY17" fmla="*/ 692150 h 905484"/>
              <a:gd name="connsiteX18" fmla="*/ 603402 w 759452"/>
              <a:gd name="connsiteY18" fmla="*/ 679450 h 905484"/>
              <a:gd name="connsiteX19" fmla="*/ 612927 w 759452"/>
              <a:gd name="connsiteY19" fmla="*/ 673100 h 905484"/>
              <a:gd name="connsiteX20" fmla="*/ 631977 w 759452"/>
              <a:gd name="connsiteY20" fmla="*/ 654050 h 905484"/>
              <a:gd name="connsiteX21" fmla="*/ 638327 w 759452"/>
              <a:gd name="connsiteY21" fmla="*/ 631825 h 905484"/>
              <a:gd name="connsiteX22" fmla="*/ 635152 w 759452"/>
              <a:gd name="connsiteY22" fmla="*/ 606425 h 905484"/>
              <a:gd name="connsiteX23" fmla="*/ 616102 w 759452"/>
              <a:gd name="connsiteY23" fmla="*/ 603250 h 905484"/>
              <a:gd name="connsiteX24" fmla="*/ 622452 w 759452"/>
              <a:gd name="connsiteY24" fmla="*/ 574675 h 905484"/>
              <a:gd name="connsiteX25" fmla="*/ 631977 w 759452"/>
              <a:gd name="connsiteY25" fmla="*/ 565150 h 905484"/>
              <a:gd name="connsiteX26" fmla="*/ 654202 w 759452"/>
              <a:gd name="connsiteY26" fmla="*/ 552450 h 905484"/>
              <a:gd name="connsiteX27" fmla="*/ 666902 w 759452"/>
              <a:gd name="connsiteY27" fmla="*/ 542925 h 905484"/>
              <a:gd name="connsiteX28" fmla="*/ 679602 w 759452"/>
              <a:gd name="connsiteY28" fmla="*/ 536575 h 905484"/>
              <a:gd name="connsiteX29" fmla="*/ 701827 w 759452"/>
              <a:gd name="connsiteY29" fmla="*/ 523875 h 905484"/>
              <a:gd name="connsiteX30" fmla="*/ 727227 w 759452"/>
              <a:gd name="connsiteY30" fmla="*/ 504825 h 905484"/>
              <a:gd name="connsiteX31" fmla="*/ 736752 w 759452"/>
              <a:gd name="connsiteY31" fmla="*/ 495300 h 905484"/>
              <a:gd name="connsiteX32" fmla="*/ 749452 w 759452"/>
              <a:gd name="connsiteY32" fmla="*/ 488950 h 905484"/>
              <a:gd name="connsiteX33" fmla="*/ 758977 w 759452"/>
              <a:gd name="connsiteY33" fmla="*/ 466725 h 905484"/>
              <a:gd name="connsiteX34" fmla="*/ 736752 w 759452"/>
              <a:gd name="connsiteY34" fmla="*/ 454025 h 905484"/>
              <a:gd name="connsiteX35" fmla="*/ 720877 w 759452"/>
              <a:gd name="connsiteY35" fmla="*/ 447675 h 905484"/>
              <a:gd name="connsiteX36" fmla="*/ 673252 w 759452"/>
              <a:gd name="connsiteY36" fmla="*/ 441325 h 905484"/>
              <a:gd name="connsiteX37" fmla="*/ 663727 w 759452"/>
              <a:gd name="connsiteY37" fmla="*/ 434975 h 905484"/>
              <a:gd name="connsiteX38" fmla="*/ 654202 w 759452"/>
              <a:gd name="connsiteY38" fmla="*/ 425450 h 905484"/>
              <a:gd name="connsiteX39" fmla="*/ 644677 w 759452"/>
              <a:gd name="connsiteY39" fmla="*/ 422275 h 905484"/>
              <a:gd name="connsiteX40" fmla="*/ 622452 w 759452"/>
              <a:gd name="connsiteY40" fmla="*/ 406400 h 905484"/>
              <a:gd name="connsiteX41" fmla="*/ 612927 w 759452"/>
              <a:gd name="connsiteY41" fmla="*/ 400050 h 905484"/>
              <a:gd name="connsiteX42" fmla="*/ 590702 w 759452"/>
              <a:gd name="connsiteY42" fmla="*/ 381000 h 905484"/>
              <a:gd name="connsiteX43" fmla="*/ 549427 w 759452"/>
              <a:gd name="connsiteY43" fmla="*/ 384175 h 905484"/>
              <a:gd name="connsiteX44" fmla="*/ 536727 w 759452"/>
              <a:gd name="connsiteY44" fmla="*/ 387350 h 905484"/>
              <a:gd name="connsiteX45" fmla="*/ 530377 w 759452"/>
              <a:gd name="connsiteY45" fmla="*/ 377825 h 905484"/>
              <a:gd name="connsiteX46" fmla="*/ 527202 w 759452"/>
              <a:gd name="connsiteY46" fmla="*/ 365125 h 905484"/>
              <a:gd name="connsiteX47" fmla="*/ 517677 w 759452"/>
              <a:gd name="connsiteY47" fmla="*/ 311150 h 905484"/>
              <a:gd name="connsiteX48" fmla="*/ 489102 w 759452"/>
              <a:gd name="connsiteY48" fmla="*/ 269875 h 905484"/>
              <a:gd name="connsiteX49" fmla="*/ 479577 w 759452"/>
              <a:gd name="connsiteY49" fmla="*/ 257175 h 905484"/>
              <a:gd name="connsiteX50" fmla="*/ 473227 w 759452"/>
              <a:gd name="connsiteY50" fmla="*/ 244475 h 905484"/>
              <a:gd name="connsiteX51" fmla="*/ 460527 w 759452"/>
              <a:gd name="connsiteY51" fmla="*/ 238125 h 905484"/>
              <a:gd name="connsiteX52" fmla="*/ 444652 w 759452"/>
              <a:gd name="connsiteY52" fmla="*/ 219075 h 905484"/>
              <a:gd name="connsiteX53" fmla="*/ 435127 w 759452"/>
              <a:gd name="connsiteY53" fmla="*/ 206375 h 905484"/>
              <a:gd name="connsiteX54" fmla="*/ 431952 w 759452"/>
              <a:gd name="connsiteY54" fmla="*/ 177800 h 905484"/>
              <a:gd name="connsiteX55" fmla="*/ 428777 w 759452"/>
              <a:gd name="connsiteY55" fmla="*/ 161925 h 905484"/>
              <a:gd name="connsiteX56" fmla="*/ 431952 w 759452"/>
              <a:gd name="connsiteY56" fmla="*/ 120650 h 905484"/>
              <a:gd name="connsiteX57" fmla="*/ 441477 w 759452"/>
              <a:gd name="connsiteY57" fmla="*/ 88900 h 905484"/>
              <a:gd name="connsiteX58" fmla="*/ 435127 w 759452"/>
              <a:gd name="connsiteY58" fmla="*/ 38100 h 905484"/>
              <a:gd name="connsiteX59" fmla="*/ 419252 w 759452"/>
              <a:gd name="connsiteY59" fmla="*/ 9525 h 905484"/>
              <a:gd name="connsiteX60" fmla="*/ 412902 w 759452"/>
              <a:gd name="connsiteY60" fmla="*/ 0 h 905484"/>
              <a:gd name="connsiteX61" fmla="*/ 403377 w 759452"/>
              <a:gd name="connsiteY61" fmla="*/ 3175 h 905484"/>
              <a:gd name="connsiteX62" fmla="*/ 371627 w 759452"/>
              <a:gd name="connsiteY62" fmla="*/ 44450 h 905484"/>
              <a:gd name="connsiteX63" fmla="*/ 365277 w 759452"/>
              <a:gd name="connsiteY63" fmla="*/ 53975 h 905484"/>
              <a:gd name="connsiteX64" fmla="*/ 343052 w 759452"/>
              <a:gd name="connsiteY64" fmla="*/ 88900 h 905484"/>
              <a:gd name="connsiteX65" fmla="*/ 320827 w 759452"/>
              <a:gd name="connsiteY65" fmla="*/ 117475 h 905484"/>
              <a:gd name="connsiteX66" fmla="*/ 311302 w 759452"/>
              <a:gd name="connsiteY66" fmla="*/ 130175 h 905484"/>
              <a:gd name="connsiteX67" fmla="*/ 238277 w 759452"/>
              <a:gd name="connsiteY67" fmla="*/ 152400 h 905484"/>
              <a:gd name="connsiteX68" fmla="*/ 231927 w 759452"/>
              <a:gd name="connsiteY68" fmla="*/ 161925 h 905484"/>
              <a:gd name="connsiteX69" fmla="*/ 222402 w 759452"/>
              <a:gd name="connsiteY69" fmla="*/ 168275 h 905484"/>
              <a:gd name="connsiteX70" fmla="*/ 216052 w 759452"/>
              <a:gd name="connsiteY70" fmla="*/ 180975 h 905484"/>
              <a:gd name="connsiteX71" fmla="*/ 197002 w 759452"/>
              <a:gd name="connsiteY71" fmla="*/ 200025 h 905484"/>
              <a:gd name="connsiteX72" fmla="*/ 171602 w 759452"/>
              <a:gd name="connsiteY72" fmla="*/ 196850 h 905484"/>
              <a:gd name="connsiteX73" fmla="*/ 165252 w 759452"/>
              <a:gd name="connsiteY73" fmla="*/ 180975 h 905484"/>
              <a:gd name="connsiteX74" fmla="*/ 168427 w 759452"/>
              <a:gd name="connsiteY74" fmla="*/ 133350 h 905484"/>
              <a:gd name="connsiteX75" fmla="*/ 171602 w 759452"/>
              <a:gd name="connsiteY75" fmla="*/ 123825 h 905484"/>
              <a:gd name="connsiteX76" fmla="*/ 177952 w 759452"/>
              <a:gd name="connsiteY76" fmla="*/ 101600 h 905484"/>
              <a:gd name="connsiteX77" fmla="*/ 165252 w 759452"/>
              <a:gd name="connsiteY77" fmla="*/ 53975 h 905484"/>
              <a:gd name="connsiteX78" fmla="*/ 152552 w 759452"/>
              <a:gd name="connsiteY78" fmla="*/ 50800 h 905484"/>
              <a:gd name="connsiteX79" fmla="*/ 120802 w 759452"/>
              <a:gd name="connsiteY79" fmla="*/ 41275 h 905484"/>
              <a:gd name="connsiteX80" fmla="*/ 104927 w 759452"/>
              <a:gd name="connsiteY80" fmla="*/ 19050 h 905484"/>
              <a:gd name="connsiteX81" fmla="*/ 92227 w 759452"/>
              <a:gd name="connsiteY81" fmla="*/ 3175 h 905484"/>
              <a:gd name="connsiteX82" fmla="*/ 63652 w 759452"/>
              <a:gd name="connsiteY82" fmla="*/ 19050 h 905484"/>
              <a:gd name="connsiteX83" fmla="*/ 31902 w 759452"/>
              <a:gd name="connsiteY83" fmla="*/ 34925 h 905484"/>
              <a:gd name="connsiteX84" fmla="*/ 22377 w 759452"/>
              <a:gd name="connsiteY84" fmla="*/ 47625 h 905484"/>
              <a:gd name="connsiteX85" fmla="*/ 12852 w 759452"/>
              <a:gd name="connsiteY85" fmla="*/ 53975 h 905484"/>
              <a:gd name="connsiteX86" fmla="*/ 3327 w 759452"/>
              <a:gd name="connsiteY86" fmla="*/ 63500 h 905484"/>
              <a:gd name="connsiteX87" fmla="*/ 6502 w 759452"/>
              <a:gd name="connsiteY87" fmla="*/ 120650 h 905484"/>
              <a:gd name="connsiteX88" fmla="*/ 9677 w 759452"/>
              <a:gd name="connsiteY88" fmla="*/ 136525 h 905484"/>
              <a:gd name="connsiteX89" fmla="*/ 19202 w 759452"/>
              <a:gd name="connsiteY89" fmla="*/ 155575 h 905484"/>
              <a:gd name="connsiteX90" fmla="*/ 22377 w 759452"/>
              <a:gd name="connsiteY90" fmla="*/ 168275 h 905484"/>
              <a:gd name="connsiteX91" fmla="*/ 28727 w 759452"/>
              <a:gd name="connsiteY91" fmla="*/ 177800 h 905484"/>
              <a:gd name="connsiteX92" fmla="*/ 35077 w 759452"/>
              <a:gd name="connsiteY92" fmla="*/ 193675 h 905484"/>
              <a:gd name="connsiteX93" fmla="*/ 44602 w 759452"/>
              <a:gd name="connsiteY93" fmla="*/ 222250 h 905484"/>
              <a:gd name="connsiteX94" fmla="*/ 50952 w 759452"/>
              <a:gd name="connsiteY94" fmla="*/ 238125 h 905484"/>
              <a:gd name="connsiteX95" fmla="*/ 60477 w 759452"/>
              <a:gd name="connsiteY95" fmla="*/ 244475 h 905484"/>
              <a:gd name="connsiteX96" fmla="*/ 79527 w 759452"/>
              <a:gd name="connsiteY96" fmla="*/ 254000 h 905484"/>
              <a:gd name="connsiteX97" fmla="*/ 89052 w 759452"/>
              <a:gd name="connsiteY97" fmla="*/ 257175 h 905484"/>
              <a:gd name="connsiteX98" fmla="*/ 98577 w 759452"/>
              <a:gd name="connsiteY98" fmla="*/ 263525 h 905484"/>
              <a:gd name="connsiteX99" fmla="*/ 133502 w 759452"/>
              <a:gd name="connsiteY99" fmla="*/ 269875 h 905484"/>
              <a:gd name="connsiteX100" fmla="*/ 146202 w 759452"/>
              <a:gd name="connsiteY100" fmla="*/ 273050 h 905484"/>
              <a:gd name="connsiteX101" fmla="*/ 155727 w 759452"/>
              <a:gd name="connsiteY101" fmla="*/ 279400 h 905484"/>
              <a:gd name="connsiteX102" fmla="*/ 162077 w 759452"/>
              <a:gd name="connsiteY102" fmla="*/ 288925 h 905484"/>
              <a:gd name="connsiteX103" fmla="*/ 177952 w 759452"/>
              <a:gd name="connsiteY103" fmla="*/ 323850 h 905484"/>
              <a:gd name="connsiteX104" fmla="*/ 181127 w 759452"/>
              <a:gd name="connsiteY104" fmla="*/ 352425 h 905484"/>
              <a:gd name="connsiteX105" fmla="*/ 184302 w 759452"/>
              <a:gd name="connsiteY105" fmla="*/ 409575 h 905484"/>
              <a:gd name="connsiteX106" fmla="*/ 187477 w 759452"/>
              <a:gd name="connsiteY106" fmla="*/ 419100 h 905484"/>
              <a:gd name="connsiteX107" fmla="*/ 197002 w 759452"/>
              <a:gd name="connsiteY107" fmla="*/ 422275 h 905484"/>
              <a:gd name="connsiteX108" fmla="*/ 203352 w 759452"/>
              <a:gd name="connsiteY108" fmla="*/ 431800 h 905484"/>
              <a:gd name="connsiteX109" fmla="*/ 212877 w 759452"/>
              <a:gd name="connsiteY109" fmla="*/ 434975 h 905484"/>
              <a:gd name="connsiteX110" fmla="*/ 222402 w 759452"/>
              <a:gd name="connsiteY110" fmla="*/ 450850 h 905484"/>
              <a:gd name="connsiteX111" fmla="*/ 228752 w 759452"/>
              <a:gd name="connsiteY111" fmla="*/ 460375 h 905484"/>
              <a:gd name="connsiteX112" fmla="*/ 238277 w 759452"/>
              <a:gd name="connsiteY112" fmla="*/ 476250 h 905484"/>
              <a:gd name="connsiteX113" fmla="*/ 244627 w 759452"/>
              <a:gd name="connsiteY113" fmla="*/ 565150 h 905484"/>
              <a:gd name="connsiteX114" fmla="*/ 247802 w 759452"/>
              <a:gd name="connsiteY114" fmla="*/ 574675 h 905484"/>
              <a:gd name="connsiteX115" fmla="*/ 250977 w 759452"/>
              <a:gd name="connsiteY115" fmla="*/ 587375 h 905484"/>
              <a:gd name="connsiteX116" fmla="*/ 257327 w 759452"/>
              <a:gd name="connsiteY116" fmla="*/ 603250 h 905484"/>
              <a:gd name="connsiteX117" fmla="*/ 260502 w 759452"/>
              <a:gd name="connsiteY117" fmla="*/ 612775 h 905484"/>
              <a:gd name="connsiteX118" fmla="*/ 250977 w 759452"/>
              <a:gd name="connsiteY118" fmla="*/ 669925 h 905484"/>
              <a:gd name="connsiteX119" fmla="*/ 241452 w 759452"/>
              <a:gd name="connsiteY119" fmla="*/ 676275 h 905484"/>
              <a:gd name="connsiteX120" fmla="*/ 228752 w 759452"/>
              <a:gd name="connsiteY120" fmla="*/ 714375 h 905484"/>
              <a:gd name="connsiteX121" fmla="*/ 222402 w 759452"/>
              <a:gd name="connsiteY121" fmla="*/ 730250 h 905484"/>
              <a:gd name="connsiteX122" fmla="*/ 219227 w 759452"/>
              <a:gd name="connsiteY122" fmla="*/ 739775 h 905484"/>
              <a:gd name="connsiteX123" fmla="*/ 244627 w 759452"/>
              <a:gd name="connsiteY123" fmla="*/ 752475 h 905484"/>
              <a:gd name="connsiteX124" fmla="*/ 279552 w 759452"/>
              <a:gd name="connsiteY124" fmla="*/ 758825 h 905484"/>
              <a:gd name="connsiteX125" fmla="*/ 308127 w 759452"/>
              <a:gd name="connsiteY125" fmla="*/ 781050 h 905484"/>
              <a:gd name="connsiteX126" fmla="*/ 301777 w 759452"/>
              <a:gd name="connsiteY126" fmla="*/ 809625 h 905484"/>
              <a:gd name="connsiteX127" fmla="*/ 292252 w 759452"/>
              <a:gd name="connsiteY127" fmla="*/ 819150 h 905484"/>
              <a:gd name="connsiteX128" fmla="*/ 285902 w 759452"/>
              <a:gd name="connsiteY128" fmla="*/ 831850 h 905484"/>
              <a:gd name="connsiteX129" fmla="*/ 292252 w 759452"/>
              <a:gd name="connsiteY129" fmla="*/ 898525 h 905484"/>
              <a:gd name="connsiteX0" fmla="*/ 292252 w 759452"/>
              <a:gd name="connsiteY0" fmla="*/ 898525 h 905484"/>
              <a:gd name="connsiteX1" fmla="*/ 346227 w 759452"/>
              <a:gd name="connsiteY1" fmla="*/ 895349 h 905484"/>
              <a:gd name="connsiteX2" fmla="*/ 425602 w 759452"/>
              <a:gd name="connsiteY2" fmla="*/ 892175 h 905484"/>
              <a:gd name="connsiteX3" fmla="*/ 501802 w 759452"/>
              <a:gd name="connsiteY3" fmla="*/ 892174 h 905484"/>
              <a:gd name="connsiteX4" fmla="*/ 578002 w 759452"/>
              <a:gd name="connsiteY4" fmla="*/ 904875 h 905484"/>
              <a:gd name="connsiteX5" fmla="*/ 565302 w 759452"/>
              <a:gd name="connsiteY5" fmla="*/ 869950 h 905484"/>
              <a:gd name="connsiteX6" fmla="*/ 549427 w 759452"/>
              <a:gd name="connsiteY6" fmla="*/ 850900 h 905484"/>
              <a:gd name="connsiteX7" fmla="*/ 543077 w 759452"/>
              <a:gd name="connsiteY7" fmla="*/ 838200 h 905484"/>
              <a:gd name="connsiteX8" fmla="*/ 536727 w 759452"/>
              <a:gd name="connsiteY8" fmla="*/ 822325 h 905484"/>
              <a:gd name="connsiteX9" fmla="*/ 527202 w 759452"/>
              <a:gd name="connsiteY9" fmla="*/ 812800 h 905484"/>
              <a:gd name="connsiteX10" fmla="*/ 514502 w 759452"/>
              <a:gd name="connsiteY10" fmla="*/ 793750 h 905484"/>
              <a:gd name="connsiteX11" fmla="*/ 504977 w 759452"/>
              <a:gd name="connsiteY11" fmla="*/ 765175 h 905484"/>
              <a:gd name="connsiteX12" fmla="*/ 543077 w 759452"/>
              <a:gd name="connsiteY12" fmla="*/ 752475 h 905484"/>
              <a:gd name="connsiteX13" fmla="*/ 555777 w 759452"/>
              <a:gd name="connsiteY13" fmla="*/ 742950 h 905484"/>
              <a:gd name="connsiteX14" fmla="*/ 558952 w 759452"/>
              <a:gd name="connsiteY14" fmla="*/ 730250 h 905484"/>
              <a:gd name="connsiteX15" fmla="*/ 568477 w 759452"/>
              <a:gd name="connsiteY15" fmla="*/ 698500 h 905484"/>
              <a:gd name="connsiteX16" fmla="*/ 578002 w 759452"/>
              <a:gd name="connsiteY16" fmla="*/ 692150 h 905484"/>
              <a:gd name="connsiteX17" fmla="*/ 603402 w 759452"/>
              <a:gd name="connsiteY17" fmla="*/ 679450 h 905484"/>
              <a:gd name="connsiteX18" fmla="*/ 612927 w 759452"/>
              <a:gd name="connsiteY18" fmla="*/ 673100 h 905484"/>
              <a:gd name="connsiteX19" fmla="*/ 631977 w 759452"/>
              <a:gd name="connsiteY19" fmla="*/ 654050 h 905484"/>
              <a:gd name="connsiteX20" fmla="*/ 638327 w 759452"/>
              <a:gd name="connsiteY20" fmla="*/ 631825 h 905484"/>
              <a:gd name="connsiteX21" fmla="*/ 635152 w 759452"/>
              <a:gd name="connsiteY21" fmla="*/ 606425 h 905484"/>
              <a:gd name="connsiteX22" fmla="*/ 616102 w 759452"/>
              <a:gd name="connsiteY22" fmla="*/ 603250 h 905484"/>
              <a:gd name="connsiteX23" fmla="*/ 622452 w 759452"/>
              <a:gd name="connsiteY23" fmla="*/ 574675 h 905484"/>
              <a:gd name="connsiteX24" fmla="*/ 631977 w 759452"/>
              <a:gd name="connsiteY24" fmla="*/ 565150 h 905484"/>
              <a:gd name="connsiteX25" fmla="*/ 654202 w 759452"/>
              <a:gd name="connsiteY25" fmla="*/ 552450 h 905484"/>
              <a:gd name="connsiteX26" fmla="*/ 666902 w 759452"/>
              <a:gd name="connsiteY26" fmla="*/ 542925 h 905484"/>
              <a:gd name="connsiteX27" fmla="*/ 679602 w 759452"/>
              <a:gd name="connsiteY27" fmla="*/ 536575 h 905484"/>
              <a:gd name="connsiteX28" fmla="*/ 701827 w 759452"/>
              <a:gd name="connsiteY28" fmla="*/ 523875 h 905484"/>
              <a:gd name="connsiteX29" fmla="*/ 727227 w 759452"/>
              <a:gd name="connsiteY29" fmla="*/ 504825 h 905484"/>
              <a:gd name="connsiteX30" fmla="*/ 736752 w 759452"/>
              <a:gd name="connsiteY30" fmla="*/ 495300 h 905484"/>
              <a:gd name="connsiteX31" fmla="*/ 749452 w 759452"/>
              <a:gd name="connsiteY31" fmla="*/ 488950 h 905484"/>
              <a:gd name="connsiteX32" fmla="*/ 758977 w 759452"/>
              <a:gd name="connsiteY32" fmla="*/ 466725 h 905484"/>
              <a:gd name="connsiteX33" fmla="*/ 736752 w 759452"/>
              <a:gd name="connsiteY33" fmla="*/ 454025 h 905484"/>
              <a:gd name="connsiteX34" fmla="*/ 720877 w 759452"/>
              <a:gd name="connsiteY34" fmla="*/ 447675 h 905484"/>
              <a:gd name="connsiteX35" fmla="*/ 673252 w 759452"/>
              <a:gd name="connsiteY35" fmla="*/ 441325 h 905484"/>
              <a:gd name="connsiteX36" fmla="*/ 663727 w 759452"/>
              <a:gd name="connsiteY36" fmla="*/ 434975 h 905484"/>
              <a:gd name="connsiteX37" fmla="*/ 654202 w 759452"/>
              <a:gd name="connsiteY37" fmla="*/ 425450 h 905484"/>
              <a:gd name="connsiteX38" fmla="*/ 644677 w 759452"/>
              <a:gd name="connsiteY38" fmla="*/ 422275 h 905484"/>
              <a:gd name="connsiteX39" fmla="*/ 622452 w 759452"/>
              <a:gd name="connsiteY39" fmla="*/ 406400 h 905484"/>
              <a:gd name="connsiteX40" fmla="*/ 612927 w 759452"/>
              <a:gd name="connsiteY40" fmla="*/ 400050 h 905484"/>
              <a:gd name="connsiteX41" fmla="*/ 590702 w 759452"/>
              <a:gd name="connsiteY41" fmla="*/ 381000 h 905484"/>
              <a:gd name="connsiteX42" fmla="*/ 549427 w 759452"/>
              <a:gd name="connsiteY42" fmla="*/ 384175 h 905484"/>
              <a:gd name="connsiteX43" fmla="*/ 536727 w 759452"/>
              <a:gd name="connsiteY43" fmla="*/ 387350 h 905484"/>
              <a:gd name="connsiteX44" fmla="*/ 530377 w 759452"/>
              <a:gd name="connsiteY44" fmla="*/ 377825 h 905484"/>
              <a:gd name="connsiteX45" fmla="*/ 527202 w 759452"/>
              <a:gd name="connsiteY45" fmla="*/ 365125 h 905484"/>
              <a:gd name="connsiteX46" fmla="*/ 517677 w 759452"/>
              <a:gd name="connsiteY46" fmla="*/ 311150 h 905484"/>
              <a:gd name="connsiteX47" fmla="*/ 489102 w 759452"/>
              <a:gd name="connsiteY47" fmla="*/ 269875 h 905484"/>
              <a:gd name="connsiteX48" fmla="*/ 479577 w 759452"/>
              <a:gd name="connsiteY48" fmla="*/ 257175 h 905484"/>
              <a:gd name="connsiteX49" fmla="*/ 473227 w 759452"/>
              <a:gd name="connsiteY49" fmla="*/ 244475 h 905484"/>
              <a:gd name="connsiteX50" fmla="*/ 460527 w 759452"/>
              <a:gd name="connsiteY50" fmla="*/ 238125 h 905484"/>
              <a:gd name="connsiteX51" fmla="*/ 444652 w 759452"/>
              <a:gd name="connsiteY51" fmla="*/ 219075 h 905484"/>
              <a:gd name="connsiteX52" fmla="*/ 435127 w 759452"/>
              <a:gd name="connsiteY52" fmla="*/ 206375 h 905484"/>
              <a:gd name="connsiteX53" fmla="*/ 431952 w 759452"/>
              <a:gd name="connsiteY53" fmla="*/ 177800 h 905484"/>
              <a:gd name="connsiteX54" fmla="*/ 428777 w 759452"/>
              <a:gd name="connsiteY54" fmla="*/ 161925 h 905484"/>
              <a:gd name="connsiteX55" fmla="*/ 431952 w 759452"/>
              <a:gd name="connsiteY55" fmla="*/ 120650 h 905484"/>
              <a:gd name="connsiteX56" fmla="*/ 441477 w 759452"/>
              <a:gd name="connsiteY56" fmla="*/ 88900 h 905484"/>
              <a:gd name="connsiteX57" fmla="*/ 435127 w 759452"/>
              <a:gd name="connsiteY57" fmla="*/ 38100 h 905484"/>
              <a:gd name="connsiteX58" fmla="*/ 419252 w 759452"/>
              <a:gd name="connsiteY58" fmla="*/ 9525 h 905484"/>
              <a:gd name="connsiteX59" fmla="*/ 412902 w 759452"/>
              <a:gd name="connsiteY59" fmla="*/ 0 h 905484"/>
              <a:gd name="connsiteX60" fmla="*/ 403377 w 759452"/>
              <a:gd name="connsiteY60" fmla="*/ 3175 h 905484"/>
              <a:gd name="connsiteX61" fmla="*/ 371627 w 759452"/>
              <a:gd name="connsiteY61" fmla="*/ 44450 h 905484"/>
              <a:gd name="connsiteX62" fmla="*/ 365277 w 759452"/>
              <a:gd name="connsiteY62" fmla="*/ 53975 h 905484"/>
              <a:gd name="connsiteX63" fmla="*/ 343052 w 759452"/>
              <a:gd name="connsiteY63" fmla="*/ 88900 h 905484"/>
              <a:gd name="connsiteX64" fmla="*/ 320827 w 759452"/>
              <a:gd name="connsiteY64" fmla="*/ 117475 h 905484"/>
              <a:gd name="connsiteX65" fmla="*/ 311302 w 759452"/>
              <a:gd name="connsiteY65" fmla="*/ 130175 h 905484"/>
              <a:gd name="connsiteX66" fmla="*/ 238277 w 759452"/>
              <a:gd name="connsiteY66" fmla="*/ 152400 h 905484"/>
              <a:gd name="connsiteX67" fmla="*/ 231927 w 759452"/>
              <a:gd name="connsiteY67" fmla="*/ 161925 h 905484"/>
              <a:gd name="connsiteX68" fmla="*/ 222402 w 759452"/>
              <a:gd name="connsiteY68" fmla="*/ 168275 h 905484"/>
              <a:gd name="connsiteX69" fmla="*/ 216052 w 759452"/>
              <a:gd name="connsiteY69" fmla="*/ 180975 h 905484"/>
              <a:gd name="connsiteX70" fmla="*/ 197002 w 759452"/>
              <a:gd name="connsiteY70" fmla="*/ 200025 h 905484"/>
              <a:gd name="connsiteX71" fmla="*/ 171602 w 759452"/>
              <a:gd name="connsiteY71" fmla="*/ 196850 h 905484"/>
              <a:gd name="connsiteX72" fmla="*/ 165252 w 759452"/>
              <a:gd name="connsiteY72" fmla="*/ 180975 h 905484"/>
              <a:gd name="connsiteX73" fmla="*/ 168427 w 759452"/>
              <a:gd name="connsiteY73" fmla="*/ 133350 h 905484"/>
              <a:gd name="connsiteX74" fmla="*/ 171602 w 759452"/>
              <a:gd name="connsiteY74" fmla="*/ 123825 h 905484"/>
              <a:gd name="connsiteX75" fmla="*/ 177952 w 759452"/>
              <a:gd name="connsiteY75" fmla="*/ 101600 h 905484"/>
              <a:gd name="connsiteX76" fmla="*/ 165252 w 759452"/>
              <a:gd name="connsiteY76" fmla="*/ 53975 h 905484"/>
              <a:gd name="connsiteX77" fmla="*/ 152552 w 759452"/>
              <a:gd name="connsiteY77" fmla="*/ 50800 h 905484"/>
              <a:gd name="connsiteX78" fmla="*/ 120802 w 759452"/>
              <a:gd name="connsiteY78" fmla="*/ 41275 h 905484"/>
              <a:gd name="connsiteX79" fmla="*/ 104927 w 759452"/>
              <a:gd name="connsiteY79" fmla="*/ 19050 h 905484"/>
              <a:gd name="connsiteX80" fmla="*/ 92227 w 759452"/>
              <a:gd name="connsiteY80" fmla="*/ 3175 h 905484"/>
              <a:gd name="connsiteX81" fmla="*/ 63652 w 759452"/>
              <a:gd name="connsiteY81" fmla="*/ 19050 h 905484"/>
              <a:gd name="connsiteX82" fmla="*/ 31902 w 759452"/>
              <a:gd name="connsiteY82" fmla="*/ 34925 h 905484"/>
              <a:gd name="connsiteX83" fmla="*/ 22377 w 759452"/>
              <a:gd name="connsiteY83" fmla="*/ 47625 h 905484"/>
              <a:gd name="connsiteX84" fmla="*/ 12852 w 759452"/>
              <a:gd name="connsiteY84" fmla="*/ 53975 h 905484"/>
              <a:gd name="connsiteX85" fmla="*/ 3327 w 759452"/>
              <a:gd name="connsiteY85" fmla="*/ 63500 h 905484"/>
              <a:gd name="connsiteX86" fmla="*/ 6502 w 759452"/>
              <a:gd name="connsiteY86" fmla="*/ 120650 h 905484"/>
              <a:gd name="connsiteX87" fmla="*/ 9677 w 759452"/>
              <a:gd name="connsiteY87" fmla="*/ 136525 h 905484"/>
              <a:gd name="connsiteX88" fmla="*/ 19202 w 759452"/>
              <a:gd name="connsiteY88" fmla="*/ 155575 h 905484"/>
              <a:gd name="connsiteX89" fmla="*/ 22377 w 759452"/>
              <a:gd name="connsiteY89" fmla="*/ 168275 h 905484"/>
              <a:gd name="connsiteX90" fmla="*/ 28727 w 759452"/>
              <a:gd name="connsiteY90" fmla="*/ 177800 h 905484"/>
              <a:gd name="connsiteX91" fmla="*/ 35077 w 759452"/>
              <a:gd name="connsiteY91" fmla="*/ 193675 h 905484"/>
              <a:gd name="connsiteX92" fmla="*/ 44602 w 759452"/>
              <a:gd name="connsiteY92" fmla="*/ 222250 h 905484"/>
              <a:gd name="connsiteX93" fmla="*/ 50952 w 759452"/>
              <a:gd name="connsiteY93" fmla="*/ 238125 h 905484"/>
              <a:gd name="connsiteX94" fmla="*/ 60477 w 759452"/>
              <a:gd name="connsiteY94" fmla="*/ 244475 h 905484"/>
              <a:gd name="connsiteX95" fmla="*/ 79527 w 759452"/>
              <a:gd name="connsiteY95" fmla="*/ 254000 h 905484"/>
              <a:gd name="connsiteX96" fmla="*/ 89052 w 759452"/>
              <a:gd name="connsiteY96" fmla="*/ 257175 h 905484"/>
              <a:gd name="connsiteX97" fmla="*/ 98577 w 759452"/>
              <a:gd name="connsiteY97" fmla="*/ 263525 h 905484"/>
              <a:gd name="connsiteX98" fmla="*/ 133502 w 759452"/>
              <a:gd name="connsiteY98" fmla="*/ 269875 h 905484"/>
              <a:gd name="connsiteX99" fmla="*/ 146202 w 759452"/>
              <a:gd name="connsiteY99" fmla="*/ 273050 h 905484"/>
              <a:gd name="connsiteX100" fmla="*/ 155727 w 759452"/>
              <a:gd name="connsiteY100" fmla="*/ 279400 h 905484"/>
              <a:gd name="connsiteX101" fmla="*/ 162077 w 759452"/>
              <a:gd name="connsiteY101" fmla="*/ 288925 h 905484"/>
              <a:gd name="connsiteX102" fmla="*/ 177952 w 759452"/>
              <a:gd name="connsiteY102" fmla="*/ 323850 h 905484"/>
              <a:gd name="connsiteX103" fmla="*/ 181127 w 759452"/>
              <a:gd name="connsiteY103" fmla="*/ 352425 h 905484"/>
              <a:gd name="connsiteX104" fmla="*/ 184302 w 759452"/>
              <a:gd name="connsiteY104" fmla="*/ 409575 h 905484"/>
              <a:gd name="connsiteX105" fmla="*/ 187477 w 759452"/>
              <a:gd name="connsiteY105" fmla="*/ 419100 h 905484"/>
              <a:gd name="connsiteX106" fmla="*/ 197002 w 759452"/>
              <a:gd name="connsiteY106" fmla="*/ 422275 h 905484"/>
              <a:gd name="connsiteX107" fmla="*/ 203352 w 759452"/>
              <a:gd name="connsiteY107" fmla="*/ 431800 h 905484"/>
              <a:gd name="connsiteX108" fmla="*/ 212877 w 759452"/>
              <a:gd name="connsiteY108" fmla="*/ 434975 h 905484"/>
              <a:gd name="connsiteX109" fmla="*/ 222402 w 759452"/>
              <a:gd name="connsiteY109" fmla="*/ 450850 h 905484"/>
              <a:gd name="connsiteX110" fmla="*/ 228752 w 759452"/>
              <a:gd name="connsiteY110" fmla="*/ 460375 h 905484"/>
              <a:gd name="connsiteX111" fmla="*/ 238277 w 759452"/>
              <a:gd name="connsiteY111" fmla="*/ 476250 h 905484"/>
              <a:gd name="connsiteX112" fmla="*/ 244627 w 759452"/>
              <a:gd name="connsiteY112" fmla="*/ 565150 h 905484"/>
              <a:gd name="connsiteX113" fmla="*/ 247802 w 759452"/>
              <a:gd name="connsiteY113" fmla="*/ 574675 h 905484"/>
              <a:gd name="connsiteX114" fmla="*/ 250977 w 759452"/>
              <a:gd name="connsiteY114" fmla="*/ 587375 h 905484"/>
              <a:gd name="connsiteX115" fmla="*/ 257327 w 759452"/>
              <a:gd name="connsiteY115" fmla="*/ 603250 h 905484"/>
              <a:gd name="connsiteX116" fmla="*/ 260502 w 759452"/>
              <a:gd name="connsiteY116" fmla="*/ 612775 h 905484"/>
              <a:gd name="connsiteX117" fmla="*/ 250977 w 759452"/>
              <a:gd name="connsiteY117" fmla="*/ 669925 h 905484"/>
              <a:gd name="connsiteX118" fmla="*/ 241452 w 759452"/>
              <a:gd name="connsiteY118" fmla="*/ 676275 h 905484"/>
              <a:gd name="connsiteX119" fmla="*/ 228752 w 759452"/>
              <a:gd name="connsiteY119" fmla="*/ 714375 h 905484"/>
              <a:gd name="connsiteX120" fmla="*/ 222402 w 759452"/>
              <a:gd name="connsiteY120" fmla="*/ 730250 h 905484"/>
              <a:gd name="connsiteX121" fmla="*/ 219227 w 759452"/>
              <a:gd name="connsiteY121" fmla="*/ 739775 h 905484"/>
              <a:gd name="connsiteX122" fmla="*/ 244627 w 759452"/>
              <a:gd name="connsiteY122" fmla="*/ 752475 h 905484"/>
              <a:gd name="connsiteX123" fmla="*/ 279552 w 759452"/>
              <a:gd name="connsiteY123" fmla="*/ 758825 h 905484"/>
              <a:gd name="connsiteX124" fmla="*/ 308127 w 759452"/>
              <a:gd name="connsiteY124" fmla="*/ 781050 h 905484"/>
              <a:gd name="connsiteX125" fmla="*/ 301777 w 759452"/>
              <a:gd name="connsiteY125" fmla="*/ 809625 h 905484"/>
              <a:gd name="connsiteX126" fmla="*/ 292252 w 759452"/>
              <a:gd name="connsiteY126" fmla="*/ 819150 h 905484"/>
              <a:gd name="connsiteX127" fmla="*/ 285902 w 759452"/>
              <a:gd name="connsiteY127" fmla="*/ 831850 h 905484"/>
              <a:gd name="connsiteX128" fmla="*/ 292252 w 759452"/>
              <a:gd name="connsiteY128" fmla="*/ 898525 h 905484"/>
              <a:gd name="connsiteX0" fmla="*/ 292252 w 759452"/>
              <a:gd name="connsiteY0" fmla="*/ 898525 h 905484"/>
              <a:gd name="connsiteX1" fmla="*/ 346227 w 759452"/>
              <a:gd name="connsiteY1" fmla="*/ 895349 h 905484"/>
              <a:gd name="connsiteX2" fmla="*/ 425602 w 759452"/>
              <a:gd name="connsiteY2" fmla="*/ 892175 h 905484"/>
              <a:gd name="connsiteX3" fmla="*/ 501802 w 759452"/>
              <a:gd name="connsiteY3" fmla="*/ 892174 h 905484"/>
              <a:gd name="connsiteX4" fmla="*/ 578002 w 759452"/>
              <a:gd name="connsiteY4" fmla="*/ 904875 h 905484"/>
              <a:gd name="connsiteX5" fmla="*/ 565302 w 759452"/>
              <a:gd name="connsiteY5" fmla="*/ 869950 h 905484"/>
              <a:gd name="connsiteX6" fmla="*/ 549427 w 759452"/>
              <a:gd name="connsiteY6" fmla="*/ 850900 h 905484"/>
              <a:gd name="connsiteX7" fmla="*/ 536727 w 759452"/>
              <a:gd name="connsiteY7" fmla="*/ 822325 h 905484"/>
              <a:gd name="connsiteX8" fmla="*/ 527202 w 759452"/>
              <a:gd name="connsiteY8" fmla="*/ 812800 h 905484"/>
              <a:gd name="connsiteX9" fmla="*/ 514502 w 759452"/>
              <a:gd name="connsiteY9" fmla="*/ 793750 h 905484"/>
              <a:gd name="connsiteX10" fmla="*/ 504977 w 759452"/>
              <a:gd name="connsiteY10" fmla="*/ 765175 h 905484"/>
              <a:gd name="connsiteX11" fmla="*/ 543077 w 759452"/>
              <a:gd name="connsiteY11" fmla="*/ 752475 h 905484"/>
              <a:gd name="connsiteX12" fmla="*/ 555777 w 759452"/>
              <a:gd name="connsiteY12" fmla="*/ 742950 h 905484"/>
              <a:gd name="connsiteX13" fmla="*/ 558952 w 759452"/>
              <a:gd name="connsiteY13" fmla="*/ 730250 h 905484"/>
              <a:gd name="connsiteX14" fmla="*/ 568477 w 759452"/>
              <a:gd name="connsiteY14" fmla="*/ 698500 h 905484"/>
              <a:gd name="connsiteX15" fmla="*/ 578002 w 759452"/>
              <a:gd name="connsiteY15" fmla="*/ 692150 h 905484"/>
              <a:gd name="connsiteX16" fmla="*/ 603402 w 759452"/>
              <a:gd name="connsiteY16" fmla="*/ 679450 h 905484"/>
              <a:gd name="connsiteX17" fmla="*/ 612927 w 759452"/>
              <a:gd name="connsiteY17" fmla="*/ 673100 h 905484"/>
              <a:gd name="connsiteX18" fmla="*/ 631977 w 759452"/>
              <a:gd name="connsiteY18" fmla="*/ 654050 h 905484"/>
              <a:gd name="connsiteX19" fmla="*/ 638327 w 759452"/>
              <a:gd name="connsiteY19" fmla="*/ 631825 h 905484"/>
              <a:gd name="connsiteX20" fmla="*/ 635152 w 759452"/>
              <a:gd name="connsiteY20" fmla="*/ 606425 h 905484"/>
              <a:gd name="connsiteX21" fmla="*/ 616102 w 759452"/>
              <a:gd name="connsiteY21" fmla="*/ 603250 h 905484"/>
              <a:gd name="connsiteX22" fmla="*/ 622452 w 759452"/>
              <a:gd name="connsiteY22" fmla="*/ 574675 h 905484"/>
              <a:gd name="connsiteX23" fmla="*/ 631977 w 759452"/>
              <a:gd name="connsiteY23" fmla="*/ 565150 h 905484"/>
              <a:gd name="connsiteX24" fmla="*/ 654202 w 759452"/>
              <a:gd name="connsiteY24" fmla="*/ 552450 h 905484"/>
              <a:gd name="connsiteX25" fmla="*/ 666902 w 759452"/>
              <a:gd name="connsiteY25" fmla="*/ 542925 h 905484"/>
              <a:gd name="connsiteX26" fmla="*/ 679602 w 759452"/>
              <a:gd name="connsiteY26" fmla="*/ 536575 h 905484"/>
              <a:gd name="connsiteX27" fmla="*/ 701827 w 759452"/>
              <a:gd name="connsiteY27" fmla="*/ 523875 h 905484"/>
              <a:gd name="connsiteX28" fmla="*/ 727227 w 759452"/>
              <a:gd name="connsiteY28" fmla="*/ 504825 h 905484"/>
              <a:gd name="connsiteX29" fmla="*/ 736752 w 759452"/>
              <a:gd name="connsiteY29" fmla="*/ 495300 h 905484"/>
              <a:gd name="connsiteX30" fmla="*/ 749452 w 759452"/>
              <a:gd name="connsiteY30" fmla="*/ 488950 h 905484"/>
              <a:gd name="connsiteX31" fmla="*/ 758977 w 759452"/>
              <a:gd name="connsiteY31" fmla="*/ 466725 h 905484"/>
              <a:gd name="connsiteX32" fmla="*/ 736752 w 759452"/>
              <a:gd name="connsiteY32" fmla="*/ 454025 h 905484"/>
              <a:gd name="connsiteX33" fmla="*/ 720877 w 759452"/>
              <a:gd name="connsiteY33" fmla="*/ 447675 h 905484"/>
              <a:gd name="connsiteX34" fmla="*/ 673252 w 759452"/>
              <a:gd name="connsiteY34" fmla="*/ 441325 h 905484"/>
              <a:gd name="connsiteX35" fmla="*/ 663727 w 759452"/>
              <a:gd name="connsiteY35" fmla="*/ 434975 h 905484"/>
              <a:gd name="connsiteX36" fmla="*/ 654202 w 759452"/>
              <a:gd name="connsiteY36" fmla="*/ 425450 h 905484"/>
              <a:gd name="connsiteX37" fmla="*/ 644677 w 759452"/>
              <a:gd name="connsiteY37" fmla="*/ 422275 h 905484"/>
              <a:gd name="connsiteX38" fmla="*/ 622452 w 759452"/>
              <a:gd name="connsiteY38" fmla="*/ 406400 h 905484"/>
              <a:gd name="connsiteX39" fmla="*/ 612927 w 759452"/>
              <a:gd name="connsiteY39" fmla="*/ 400050 h 905484"/>
              <a:gd name="connsiteX40" fmla="*/ 590702 w 759452"/>
              <a:gd name="connsiteY40" fmla="*/ 381000 h 905484"/>
              <a:gd name="connsiteX41" fmla="*/ 549427 w 759452"/>
              <a:gd name="connsiteY41" fmla="*/ 384175 h 905484"/>
              <a:gd name="connsiteX42" fmla="*/ 536727 w 759452"/>
              <a:gd name="connsiteY42" fmla="*/ 387350 h 905484"/>
              <a:gd name="connsiteX43" fmla="*/ 530377 w 759452"/>
              <a:gd name="connsiteY43" fmla="*/ 377825 h 905484"/>
              <a:gd name="connsiteX44" fmla="*/ 527202 w 759452"/>
              <a:gd name="connsiteY44" fmla="*/ 365125 h 905484"/>
              <a:gd name="connsiteX45" fmla="*/ 517677 w 759452"/>
              <a:gd name="connsiteY45" fmla="*/ 311150 h 905484"/>
              <a:gd name="connsiteX46" fmla="*/ 489102 w 759452"/>
              <a:gd name="connsiteY46" fmla="*/ 269875 h 905484"/>
              <a:gd name="connsiteX47" fmla="*/ 479577 w 759452"/>
              <a:gd name="connsiteY47" fmla="*/ 257175 h 905484"/>
              <a:gd name="connsiteX48" fmla="*/ 473227 w 759452"/>
              <a:gd name="connsiteY48" fmla="*/ 244475 h 905484"/>
              <a:gd name="connsiteX49" fmla="*/ 460527 w 759452"/>
              <a:gd name="connsiteY49" fmla="*/ 238125 h 905484"/>
              <a:gd name="connsiteX50" fmla="*/ 444652 w 759452"/>
              <a:gd name="connsiteY50" fmla="*/ 219075 h 905484"/>
              <a:gd name="connsiteX51" fmla="*/ 435127 w 759452"/>
              <a:gd name="connsiteY51" fmla="*/ 206375 h 905484"/>
              <a:gd name="connsiteX52" fmla="*/ 431952 w 759452"/>
              <a:gd name="connsiteY52" fmla="*/ 177800 h 905484"/>
              <a:gd name="connsiteX53" fmla="*/ 428777 w 759452"/>
              <a:gd name="connsiteY53" fmla="*/ 161925 h 905484"/>
              <a:gd name="connsiteX54" fmla="*/ 431952 w 759452"/>
              <a:gd name="connsiteY54" fmla="*/ 120650 h 905484"/>
              <a:gd name="connsiteX55" fmla="*/ 441477 w 759452"/>
              <a:gd name="connsiteY55" fmla="*/ 88900 h 905484"/>
              <a:gd name="connsiteX56" fmla="*/ 435127 w 759452"/>
              <a:gd name="connsiteY56" fmla="*/ 38100 h 905484"/>
              <a:gd name="connsiteX57" fmla="*/ 419252 w 759452"/>
              <a:gd name="connsiteY57" fmla="*/ 9525 h 905484"/>
              <a:gd name="connsiteX58" fmla="*/ 412902 w 759452"/>
              <a:gd name="connsiteY58" fmla="*/ 0 h 905484"/>
              <a:gd name="connsiteX59" fmla="*/ 403377 w 759452"/>
              <a:gd name="connsiteY59" fmla="*/ 3175 h 905484"/>
              <a:gd name="connsiteX60" fmla="*/ 371627 w 759452"/>
              <a:gd name="connsiteY60" fmla="*/ 44450 h 905484"/>
              <a:gd name="connsiteX61" fmla="*/ 365277 w 759452"/>
              <a:gd name="connsiteY61" fmla="*/ 53975 h 905484"/>
              <a:gd name="connsiteX62" fmla="*/ 343052 w 759452"/>
              <a:gd name="connsiteY62" fmla="*/ 88900 h 905484"/>
              <a:gd name="connsiteX63" fmla="*/ 320827 w 759452"/>
              <a:gd name="connsiteY63" fmla="*/ 117475 h 905484"/>
              <a:gd name="connsiteX64" fmla="*/ 311302 w 759452"/>
              <a:gd name="connsiteY64" fmla="*/ 130175 h 905484"/>
              <a:gd name="connsiteX65" fmla="*/ 238277 w 759452"/>
              <a:gd name="connsiteY65" fmla="*/ 152400 h 905484"/>
              <a:gd name="connsiteX66" fmla="*/ 231927 w 759452"/>
              <a:gd name="connsiteY66" fmla="*/ 161925 h 905484"/>
              <a:gd name="connsiteX67" fmla="*/ 222402 w 759452"/>
              <a:gd name="connsiteY67" fmla="*/ 168275 h 905484"/>
              <a:gd name="connsiteX68" fmla="*/ 216052 w 759452"/>
              <a:gd name="connsiteY68" fmla="*/ 180975 h 905484"/>
              <a:gd name="connsiteX69" fmla="*/ 197002 w 759452"/>
              <a:gd name="connsiteY69" fmla="*/ 200025 h 905484"/>
              <a:gd name="connsiteX70" fmla="*/ 171602 w 759452"/>
              <a:gd name="connsiteY70" fmla="*/ 196850 h 905484"/>
              <a:gd name="connsiteX71" fmla="*/ 165252 w 759452"/>
              <a:gd name="connsiteY71" fmla="*/ 180975 h 905484"/>
              <a:gd name="connsiteX72" fmla="*/ 168427 w 759452"/>
              <a:gd name="connsiteY72" fmla="*/ 133350 h 905484"/>
              <a:gd name="connsiteX73" fmla="*/ 171602 w 759452"/>
              <a:gd name="connsiteY73" fmla="*/ 123825 h 905484"/>
              <a:gd name="connsiteX74" fmla="*/ 177952 w 759452"/>
              <a:gd name="connsiteY74" fmla="*/ 101600 h 905484"/>
              <a:gd name="connsiteX75" fmla="*/ 165252 w 759452"/>
              <a:gd name="connsiteY75" fmla="*/ 53975 h 905484"/>
              <a:gd name="connsiteX76" fmla="*/ 152552 w 759452"/>
              <a:gd name="connsiteY76" fmla="*/ 50800 h 905484"/>
              <a:gd name="connsiteX77" fmla="*/ 120802 w 759452"/>
              <a:gd name="connsiteY77" fmla="*/ 41275 h 905484"/>
              <a:gd name="connsiteX78" fmla="*/ 104927 w 759452"/>
              <a:gd name="connsiteY78" fmla="*/ 19050 h 905484"/>
              <a:gd name="connsiteX79" fmla="*/ 92227 w 759452"/>
              <a:gd name="connsiteY79" fmla="*/ 3175 h 905484"/>
              <a:gd name="connsiteX80" fmla="*/ 63652 w 759452"/>
              <a:gd name="connsiteY80" fmla="*/ 19050 h 905484"/>
              <a:gd name="connsiteX81" fmla="*/ 31902 w 759452"/>
              <a:gd name="connsiteY81" fmla="*/ 34925 h 905484"/>
              <a:gd name="connsiteX82" fmla="*/ 22377 w 759452"/>
              <a:gd name="connsiteY82" fmla="*/ 47625 h 905484"/>
              <a:gd name="connsiteX83" fmla="*/ 12852 w 759452"/>
              <a:gd name="connsiteY83" fmla="*/ 53975 h 905484"/>
              <a:gd name="connsiteX84" fmla="*/ 3327 w 759452"/>
              <a:gd name="connsiteY84" fmla="*/ 63500 h 905484"/>
              <a:gd name="connsiteX85" fmla="*/ 6502 w 759452"/>
              <a:gd name="connsiteY85" fmla="*/ 120650 h 905484"/>
              <a:gd name="connsiteX86" fmla="*/ 9677 w 759452"/>
              <a:gd name="connsiteY86" fmla="*/ 136525 h 905484"/>
              <a:gd name="connsiteX87" fmla="*/ 19202 w 759452"/>
              <a:gd name="connsiteY87" fmla="*/ 155575 h 905484"/>
              <a:gd name="connsiteX88" fmla="*/ 22377 w 759452"/>
              <a:gd name="connsiteY88" fmla="*/ 168275 h 905484"/>
              <a:gd name="connsiteX89" fmla="*/ 28727 w 759452"/>
              <a:gd name="connsiteY89" fmla="*/ 177800 h 905484"/>
              <a:gd name="connsiteX90" fmla="*/ 35077 w 759452"/>
              <a:gd name="connsiteY90" fmla="*/ 193675 h 905484"/>
              <a:gd name="connsiteX91" fmla="*/ 44602 w 759452"/>
              <a:gd name="connsiteY91" fmla="*/ 222250 h 905484"/>
              <a:gd name="connsiteX92" fmla="*/ 50952 w 759452"/>
              <a:gd name="connsiteY92" fmla="*/ 238125 h 905484"/>
              <a:gd name="connsiteX93" fmla="*/ 60477 w 759452"/>
              <a:gd name="connsiteY93" fmla="*/ 244475 h 905484"/>
              <a:gd name="connsiteX94" fmla="*/ 79527 w 759452"/>
              <a:gd name="connsiteY94" fmla="*/ 254000 h 905484"/>
              <a:gd name="connsiteX95" fmla="*/ 89052 w 759452"/>
              <a:gd name="connsiteY95" fmla="*/ 257175 h 905484"/>
              <a:gd name="connsiteX96" fmla="*/ 98577 w 759452"/>
              <a:gd name="connsiteY96" fmla="*/ 263525 h 905484"/>
              <a:gd name="connsiteX97" fmla="*/ 133502 w 759452"/>
              <a:gd name="connsiteY97" fmla="*/ 269875 h 905484"/>
              <a:gd name="connsiteX98" fmla="*/ 146202 w 759452"/>
              <a:gd name="connsiteY98" fmla="*/ 273050 h 905484"/>
              <a:gd name="connsiteX99" fmla="*/ 155727 w 759452"/>
              <a:gd name="connsiteY99" fmla="*/ 279400 h 905484"/>
              <a:gd name="connsiteX100" fmla="*/ 162077 w 759452"/>
              <a:gd name="connsiteY100" fmla="*/ 288925 h 905484"/>
              <a:gd name="connsiteX101" fmla="*/ 177952 w 759452"/>
              <a:gd name="connsiteY101" fmla="*/ 323850 h 905484"/>
              <a:gd name="connsiteX102" fmla="*/ 181127 w 759452"/>
              <a:gd name="connsiteY102" fmla="*/ 352425 h 905484"/>
              <a:gd name="connsiteX103" fmla="*/ 184302 w 759452"/>
              <a:gd name="connsiteY103" fmla="*/ 409575 h 905484"/>
              <a:gd name="connsiteX104" fmla="*/ 187477 w 759452"/>
              <a:gd name="connsiteY104" fmla="*/ 419100 h 905484"/>
              <a:gd name="connsiteX105" fmla="*/ 197002 w 759452"/>
              <a:gd name="connsiteY105" fmla="*/ 422275 h 905484"/>
              <a:gd name="connsiteX106" fmla="*/ 203352 w 759452"/>
              <a:gd name="connsiteY106" fmla="*/ 431800 h 905484"/>
              <a:gd name="connsiteX107" fmla="*/ 212877 w 759452"/>
              <a:gd name="connsiteY107" fmla="*/ 434975 h 905484"/>
              <a:gd name="connsiteX108" fmla="*/ 222402 w 759452"/>
              <a:gd name="connsiteY108" fmla="*/ 450850 h 905484"/>
              <a:gd name="connsiteX109" fmla="*/ 228752 w 759452"/>
              <a:gd name="connsiteY109" fmla="*/ 460375 h 905484"/>
              <a:gd name="connsiteX110" fmla="*/ 238277 w 759452"/>
              <a:gd name="connsiteY110" fmla="*/ 476250 h 905484"/>
              <a:gd name="connsiteX111" fmla="*/ 244627 w 759452"/>
              <a:gd name="connsiteY111" fmla="*/ 565150 h 905484"/>
              <a:gd name="connsiteX112" fmla="*/ 247802 w 759452"/>
              <a:gd name="connsiteY112" fmla="*/ 574675 h 905484"/>
              <a:gd name="connsiteX113" fmla="*/ 250977 w 759452"/>
              <a:gd name="connsiteY113" fmla="*/ 587375 h 905484"/>
              <a:gd name="connsiteX114" fmla="*/ 257327 w 759452"/>
              <a:gd name="connsiteY114" fmla="*/ 603250 h 905484"/>
              <a:gd name="connsiteX115" fmla="*/ 260502 w 759452"/>
              <a:gd name="connsiteY115" fmla="*/ 612775 h 905484"/>
              <a:gd name="connsiteX116" fmla="*/ 250977 w 759452"/>
              <a:gd name="connsiteY116" fmla="*/ 669925 h 905484"/>
              <a:gd name="connsiteX117" fmla="*/ 241452 w 759452"/>
              <a:gd name="connsiteY117" fmla="*/ 676275 h 905484"/>
              <a:gd name="connsiteX118" fmla="*/ 228752 w 759452"/>
              <a:gd name="connsiteY118" fmla="*/ 714375 h 905484"/>
              <a:gd name="connsiteX119" fmla="*/ 222402 w 759452"/>
              <a:gd name="connsiteY119" fmla="*/ 730250 h 905484"/>
              <a:gd name="connsiteX120" fmla="*/ 219227 w 759452"/>
              <a:gd name="connsiteY120" fmla="*/ 739775 h 905484"/>
              <a:gd name="connsiteX121" fmla="*/ 244627 w 759452"/>
              <a:gd name="connsiteY121" fmla="*/ 752475 h 905484"/>
              <a:gd name="connsiteX122" fmla="*/ 279552 w 759452"/>
              <a:gd name="connsiteY122" fmla="*/ 758825 h 905484"/>
              <a:gd name="connsiteX123" fmla="*/ 308127 w 759452"/>
              <a:gd name="connsiteY123" fmla="*/ 781050 h 905484"/>
              <a:gd name="connsiteX124" fmla="*/ 301777 w 759452"/>
              <a:gd name="connsiteY124" fmla="*/ 809625 h 905484"/>
              <a:gd name="connsiteX125" fmla="*/ 292252 w 759452"/>
              <a:gd name="connsiteY125" fmla="*/ 819150 h 905484"/>
              <a:gd name="connsiteX126" fmla="*/ 285902 w 759452"/>
              <a:gd name="connsiteY126" fmla="*/ 831850 h 905484"/>
              <a:gd name="connsiteX127" fmla="*/ 292252 w 759452"/>
              <a:gd name="connsiteY127" fmla="*/ 898525 h 905484"/>
              <a:gd name="connsiteX0" fmla="*/ 292252 w 759452"/>
              <a:gd name="connsiteY0" fmla="*/ 898525 h 905484"/>
              <a:gd name="connsiteX1" fmla="*/ 346227 w 759452"/>
              <a:gd name="connsiteY1" fmla="*/ 895349 h 905484"/>
              <a:gd name="connsiteX2" fmla="*/ 425602 w 759452"/>
              <a:gd name="connsiteY2" fmla="*/ 892175 h 905484"/>
              <a:gd name="connsiteX3" fmla="*/ 501802 w 759452"/>
              <a:gd name="connsiteY3" fmla="*/ 892174 h 905484"/>
              <a:gd name="connsiteX4" fmla="*/ 578002 w 759452"/>
              <a:gd name="connsiteY4" fmla="*/ 904875 h 905484"/>
              <a:gd name="connsiteX5" fmla="*/ 565302 w 759452"/>
              <a:gd name="connsiteY5" fmla="*/ 869950 h 905484"/>
              <a:gd name="connsiteX6" fmla="*/ 549427 w 759452"/>
              <a:gd name="connsiteY6" fmla="*/ 850900 h 905484"/>
              <a:gd name="connsiteX7" fmla="*/ 527202 w 759452"/>
              <a:gd name="connsiteY7" fmla="*/ 812800 h 905484"/>
              <a:gd name="connsiteX8" fmla="*/ 514502 w 759452"/>
              <a:gd name="connsiteY8" fmla="*/ 793750 h 905484"/>
              <a:gd name="connsiteX9" fmla="*/ 504977 w 759452"/>
              <a:gd name="connsiteY9" fmla="*/ 765175 h 905484"/>
              <a:gd name="connsiteX10" fmla="*/ 543077 w 759452"/>
              <a:gd name="connsiteY10" fmla="*/ 752475 h 905484"/>
              <a:gd name="connsiteX11" fmla="*/ 555777 w 759452"/>
              <a:gd name="connsiteY11" fmla="*/ 742950 h 905484"/>
              <a:gd name="connsiteX12" fmla="*/ 558952 w 759452"/>
              <a:gd name="connsiteY12" fmla="*/ 730250 h 905484"/>
              <a:gd name="connsiteX13" fmla="*/ 568477 w 759452"/>
              <a:gd name="connsiteY13" fmla="*/ 698500 h 905484"/>
              <a:gd name="connsiteX14" fmla="*/ 578002 w 759452"/>
              <a:gd name="connsiteY14" fmla="*/ 692150 h 905484"/>
              <a:gd name="connsiteX15" fmla="*/ 603402 w 759452"/>
              <a:gd name="connsiteY15" fmla="*/ 679450 h 905484"/>
              <a:gd name="connsiteX16" fmla="*/ 612927 w 759452"/>
              <a:gd name="connsiteY16" fmla="*/ 673100 h 905484"/>
              <a:gd name="connsiteX17" fmla="*/ 631977 w 759452"/>
              <a:gd name="connsiteY17" fmla="*/ 654050 h 905484"/>
              <a:gd name="connsiteX18" fmla="*/ 638327 w 759452"/>
              <a:gd name="connsiteY18" fmla="*/ 631825 h 905484"/>
              <a:gd name="connsiteX19" fmla="*/ 635152 w 759452"/>
              <a:gd name="connsiteY19" fmla="*/ 606425 h 905484"/>
              <a:gd name="connsiteX20" fmla="*/ 616102 w 759452"/>
              <a:gd name="connsiteY20" fmla="*/ 603250 h 905484"/>
              <a:gd name="connsiteX21" fmla="*/ 622452 w 759452"/>
              <a:gd name="connsiteY21" fmla="*/ 574675 h 905484"/>
              <a:gd name="connsiteX22" fmla="*/ 631977 w 759452"/>
              <a:gd name="connsiteY22" fmla="*/ 565150 h 905484"/>
              <a:gd name="connsiteX23" fmla="*/ 654202 w 759452"/>
              <a:gd name="connsiteY23" fmla="*/ 552450 h 905484"/>
              <a:gd name="connsiteX24" fmla="*/ 666902 w 759452"/>
              <a:gd name="connsiteY24" fmla="*/ 542925 h 905484"/>
              <a:gd name="connsiteX25" fmla="*/ 679602 w 759452"/>
              <a:gd name="connsiteY25" fmla="*/ 536575 h 905484"/>
              <a:gd name="connsiteX26" fmla="*/ 701827 w 759452"/>
              <a:gd name="connsiteY26" fmla="*/ 523875 h 905484"/>
              <a:gd name="connsiteX27" fmla="*/ 727227 w 759452"/>
              <a:gd name="connsiteY27" fmla="*/ 504825 h 905484"/>
              <a:gd name="connsiteX28" fmla="*/ 736752 w 759452"/>
              <a:gd name="connsiteY28" fmla="*/ 495300 h 905484"/>
              <a:gd name="connsiteX29" fmla="*/ 749452 w 759452"/>
              <a:gd name="connsiteY29" fmla="*/ 488950 h 905484"/>
              <a:gd name="connsiteX30" fmla="*/ 758977 w 759452"/>
              <a:gd name="connsiteY30" fmla="*/ 466725 h 905484"/>
              <a:gd name="connsiteX31" fmla="*/ 736752 w 759452"/>
              <a:gd name="connsiteY31" fmla="*/ 454025 h 905484"/>
              <a:gd name="connsiteX32" fmla="*/ 720877 w 759452"/>
              <a:gd name="connsiteY32" fmla="*/ 447675 h 905484"/>
              <a:gd name="connsiteX33" fmla="*/ 673252 w 759452"/>
              <a:gd name="connsiteY33" fmla="*/ 441325 h 905484"/>
              <a:gd name="connsiteX34" fmla="*/ 663727 w 759452"/>
              <a:gd name="connsiteY34" fmla="*/ 434975 h 905484"/>
              <a:gd name="connsiteX35" fmla="*/ 654202 w 759452"/>
              <a:gd name="connsiteY35" fmla="*/ 425450 h 905484"/>
              <a:gd name="connsiteX36" fmla="*/ 644677 w 759452"/>
              <a:gd name="connsiteY36" fmla="*/ 422275 h 905484"/>
              <a:gd name="connsiteX37" fmla="*/ 622452 w 759452"/>
              <a:gd name="connsiteY37" fmla="*/ 406400 h 905484"/>
              <a:gd name="connsiteX38" fmla="*/ 612927 w 759452"/>
              <a:gd name="connsiteY38" fmla="*/ 400050 h 905484"/>
              <a:gd name="connsiteX39" fmla="*/ 590702 w 759452"/>
              <a:gd name="connsiteY39" fmla="*/ 381000 h 905484"/>
              <a:gd name="connsiteX40" fmla="*/ 549427 w 759452"/>
              <a:gd name="connsiteY40" fmla="*/ 384175 h 905484"/>
              <a:gd name="connsiteX41" fmla="*/ 536727 w 759452"/>
              <a:gd name="connsiteY41" fmla="*/ 387350 h 905484"/>
              <a:gd name="connsiteX42" fmla="*/ 530377 w 759452"/>
              <a:gd name="connsiteY42" fmla="*/ 377825 h 905484"/>
              <a:gd name="connsiteX43" fmla="*/ 527202 w 759452"/>
              <a:gd name="connsiteY43" fmla="*/ 365125 h 905484"/>
              <a:gd name="connsiteX44" fmla="*/ 517677 w 759452"/>
              <a:gd name="connsiteY44" fmla="*/ 311150 h 905484"/>
              <a:gd name="connsiteX45" fmla="*/ 489102 w 759452"/>
              <a:gd name="connsiteY45" fmla="*/ 269875 h 905484"/>
              <a:gd name="connsiteX46" fmla="*/ 479577 w 759452"/>
              <a:gd name="connsiteY46" fmla="*/ 257175 h 905484"/>
              <a:gd name="connsiteX47" fmla="*/ 473227 w 759452"/>
              <a:gd name="connsiteY47" fmla="*/ 244475 h 905484"/>
              <a:gd name="connsiteX48" fmla="*/ 460527 w 759452"/>
              <a:gd name="connsiteY48" fmla="*/ 238125 h 905484"/>
              <a:gd name="connsiteX49" fmla="*/ 444652 w 759452"/>
              <a:gd name="connsiteY49" fmla="*/ 219075 h 905484"/>
              <a:gd name="connsiteX50" fmla="*/ 435127 w 759452"/>
              <a:gd name="connsiteY50" fmla="*/ 206375 h 905484"/>
              <a:gd name="connsiteX51" fmla="*/ 431952 w 759452"/>
              <a:gd name="connsiteY51" fmla="*/ 177800 h 905484"/>
              <a:gd name="connsiteX52" fmla="*/ 428777 w 759452"/>
              <a:gd name="connsiteY52" fmla="*/ 161925 h 905484"/>
              <a:gd name="connsiteX53" fmla="*/ 431952 w 759452"/>
              <a:gd name="connsiteY53" fmla="*/ 120650 h 905484"/>
              <a:gd name="connsiteX54" fmla="*/ 441477 w 759452"/>
              <a:gd name="connsiteY54" fmla="*/ 88900 h 905484"/>
              <a:gd name="connsiteX55" fmla="*/ 435127 w 759452"/>
              <a:gd name="connsiteY55" fmla="*/ 38100 h 905484"/>
              <a:gd name="connsiteX56" fmla="*/ 419252 w 759452"/>
              <a:gd name="connsiteY56" fmla="*/ 9525 h 905484"/>
              <a:gd name="connsiteX57" fmla="*/ 412902 w 759452"/>
              <a:gd name="connsiteY57" fmla="*/ 0 h 905484"/>
              <a:gd name="connsiteX58" fmla="*/ 403377 w 759452"/>
              <a:gd name="connsiteY58" fmla="*/ 3175 h 905484"/>
              <a:gd name="connsiteX59" fmla="*/ 371627 w 759452"/>
              <a:gd name="connsiteY59" fmla="*/ 44450 h 905484"/>
              <a:gd name="connsiteX60" fmla="*/ 365277 w 759452"/>
              <a:gd name="connsiteY60" fmla="*/ 53975 h 905484"/>
              <a:gd name="connsiteX61" fmla="*/ 343052 w 759452"/>
              <a:gd name="connsiteY61" fmla="*/ 88900 h 905484"/>
              <a:gd name="connsiteX62" fmla="*/ 320827 w 759452"/>
              <a:gd name="connsiteY62" fmla="*/ 117475 h 905484"/>
              <a:gd name="connsiteX63" fmla="*/ 311302 w 759452"/>
              <a:gd name="connsiteY63" fmla="*/ 130175 h 905484"/>
              <a:gd name="connsiteX64" fmla="*/ 238277 w 759452"/>
              <a:gd name="connsiteY64" fmla="*/ 152400 h 905484"/>
              <a:gd name="connsiteX65" fmla="*/ 231927 w 759452"/>
              <a:gd name="connsiteY65" fmla="*/ 161925 h 905484"/>
              <a:gd name="connsiteX66" fmla="*/ 222402 w 759452"/>
              <a:gd name="connsiteY66" fmla="*/ 168275 h 905484"/>
              <a:gd name="connsiteX67" fmla="*/ 216052 w 759452"/>
              <a:gd name="connsiteY67" fmla="*/ 180975 h 905484"/>
              <a:gd name="connsiteX68" fmla="*/ 197002 w 759452"/>
              <a:gd name="connsiteY68" fmla="*/ 200025 h 905484"/>
              <a:gd name="connsiteX69" fmla="*/ 171602 w 759452"/>
              <a:gd name="connsiteY69" fmla="*/ 196850 h 905484"/>
              <a:gd name="connsiteX70" fmla="*/ 165252 w 759452"/>
              <a:gd name="connsiteY70" fmla="*/ 180975 h 905484"/>
              <a:gd name="connsiteX71" fmla="*/ 168427 w 759452"/>
              <a:gd name="connsiteY71" fmla="*/ 133350 h 905484"/>
              <a:gd name="connsiteX72" fmla="*/ 171602 w 759452"/>
              <a:gd name="connsiteY72" fmla="*/ 123825 h 905484"/>
              <a:gd name="connsiteX73" fmla="*/ 177952 w 759452"/>
              <a:gd name="connsiteY73" fmla="*/ 101600 h 905484"/>
              <a:gd name="connsiteX74" fmla="*/ 165252 w 759452"/>
              <a:gd name="connsiteY74" fmla="*/ 53975 h 905484"/>
              <a:gd name="connsiteX75" fmla="*/ 152552 w 759452"/>
              <a:gd name="connsiteY75" fmla="*/ 50800 h 905484"/>
              <a:gd name="connsiteX76" fmla="*/ 120802 w 759452"/>
              <a:gd name="connsiteY76" fmla="*/ 41275 h 905484"/>
              <a:gd name="connsiteX77" fmla="*/ 104927 w 759452"/>
              <a:gd name="connsiteY77" fmla="*/ 19050 h 905484"/>
              <a:gd name="connsiteX78" fmla="*/ 92227 w 759452"/>
              <a:gd name="connsiteY78" fmla="*/ 3175 h 905484"/>
              <a:gd name="connsiteX79" fmla="*/ 63652 w 759452"/>
              <a:gd name="connsiteY79" fmla="*/ 19050 h 905484"/>
              <a:gd name="connsiteX80" fmla="*/ 31902 w 759452"/>
              <a:gd name="connsiteY80" fmla="*/ 34925 h 905484"/>
              <a:gd name="connsiteX81" fmla="*/ 22377 w 759452"/>
              <a:gd name="connsiteY81" fmla="*/ 47625 h 905484"/>
              <a:gd name="connsiteX82" fmla="*/ 12852 w 759452"/>
              <a:gd name="connsiteY82" fmla="*/ 53975 h 905484"/>
              <a:gd name="connsiteX83" fmla="*/ 3327 w 759452"/>
              <a:gd name="connsiteY83" fmla="*/ 63500 h 905484"/>
              <a:gd name="connsiteX84" fmla="*/ 6502 w 759452"/>
              <a:gd name="connsiteY84" fmla="*/ 120650 h 905484"/>
              <a:gd name="connsiteX85" fmla="*/ 9677 w 759452"/>
              <a:gd name="connsiteY85" fmla="*/ 136525 h 905484"/>
              <a:gd name="connsiteX86" fmla="*/ 19202 w 759452"/>
              <a:gd name="connsiteY86" fmla="*/ 155575 h 905484"/>
              <a:gd name="connsiteX87" fmla="*/ 22377 w 759452"/>
              <a:gd name="connsiteY87" fmla="*/ 168275 h 905484"/>
              <a:gd name="connsiteX88" fmla="*/ 28727 w 759452"/>
              <a:gd name="connsiteY88" fmla="*/ 177800 h 905484"/>
              <a:gd name="connsiteX89" fmla="*/ 35077 w 759452"/>
              <a:gd name="connsiteY89" fmla="*/ 193675 h 905484"/>
              <a:gd name="connsiteX90" fmla="*/ 44602 w 759452"/>
              <a:gd name="connsiteY90" fmla="*/ 222250 h 905484"/>
              <a:gd name="connsiteX91" fmla="*/ 50952 w 759452"/>
              <a:gd name="connsiteY91" fmla="*/ 238125 h 905484"/>
              <a:gd name="connsiteX92" fmla="*/ 60477 w 759452"/>
              <a:gd name="connsiteY92" fmla="*/ 244475 h 905484"/>
              <a:gd name="connsiteX93" fmla="*/ 79527 w 759452"/>
              <a:gd name="connsiteY93" fmla="*/ 254000 h 905484"/>
              <a:gd name="connsiteX94" fmla="*/ 89052 w 759452"/>
              <a:gd name="connsiteY94" fmla="*/ 257175 h 905484"/>
              <a:gd name="connsiteX95" fmla="*/ 98577 w 759452"/>
              <a:gd name="connsiteY95" fmla="*/ 263525 h 905484"/>
              <a:gd name="connsiteX96" fmla="*/ 133502 w 759452"/>
              <a:gd name="connsiteY96" fmla="*/ 269875 h 905484"/>
              <a:gd name="connsiteX97" fmla="*/ 146202 w 759452"/>
              <a:gd name="connsiteY97" fmla="*/ 273050 h 905484"/>
              <a:gd name="connsiteX98" fmla="*/ 155727 w 759452"/>
              <a:gd name="connsiteY98" fmla="*/ 279400 h 905484"/>
              <a:gd name="connsiteX99" fmla="*/ 162077 w 759452"/>
              <a:gd name="connsiteY99" fmla="*/ 288925 h 905484"/>
              <a:gd name="connsiteX100" fmla="*/ 177952 w 759452"/>
              <a:gd name="connsiteY100" fmla="*/ 323850 h 905484"/>
              <a:gd name="connsiteX101" fmla="*/ 181127 w 759452"/>
              <a:gd name="connsiteY101" fmla="*/ 352425 h 905484"/>
              <a:gd name="connsiteX102" fmla="*/ 184302 w 759452"/>
              <a:gd name="connsiteY102" fmla="*/ 409575 h 905484"/>
              <a:gd name="connsiteX103" fmla="*/ 187477 w 759452"/>
              <a:gd name="connsiteY103" fmla="*/ 419100 h 905484"/>
              <a:gd name="connsiteX104" fmla="*/ 197002 w 759452"/>
              <a:gd name="connsiteY104" fmla="*/ 422275 h 905484"/>
              <a:gd name="connsiteX105" fmla="*/ 203352 w 759452"/>
              <a:gd name="connsiteY105" fmla="*/ 431800 h 905484"/>
              <a:gd name="connsiteX106" fmla="*/ 212877 w 759452"/>
              <a:gd name="connsiteY106" fmla="*/ 434975 h 905484"/>
              <a:gd name="connsiteX107" fmla="*/ 222402 w 759452"/>
              <a:gd name="connsiteY107" fmla="*/ 450850 h 905484"/>
              <a:gd name="connsiteX108" fmla="*/ 228752 w 759452"/>
              <a:gd name="connsiteY108" fmla="*/ 460375 h 905484"/>
              <a:gd name="connsiteX109" fmla="*/ 238277 w 759452"/>
              <a:gd name="connsiteY109" fmla="*/ 476250 h 905484"/>
              <a:gd name="connsiteX110" fmla="*/ 244627 w 759452"/>
              <a:gd name="connsiteY110" fmla="*/ 565150 h 905484"/>
              <a:gd name="connsiteX111" fmla="*/ 247802 w 759452"/>
              <a:gd name="connsiteY111" fmla="*/ 574675 h 905484"/>
              <a:gd name="connsiteX112" fmla="*/ 250977 w 759452"/>
              <a:gd name="connsiteY112" fmla="*/ 587375 h 905484"/>
              <a:gd name="connsiteX113" fmla="*/ 257327 w 759452"/>
              <a:gd name="connsiteY113" fmla="*/ 603250 h 905484"/>
              <a:gd name="connsiteX114" fmla="*/ 260502 w 759452"/>
              <a:gd name="connsiteY114" fmla="*/ 612775 h 905484"/>
              <a:gd name="connsiteX115" fmla="*/ 250977 w 759452"/>
              <a:gd name="connsiteY115" fmla="*/ 669925 h 905484"/>
              <a:gd name="connsiteX116" fmla="*/ 241452 w 759452"/>
              <a:gd name="connsiteY116" fmla="*/ 676275 h 905484"/>
              <a:gd name="connsiteX117" fmla="*/ 228752 w 759452"/>
              <a:gd name="connsiteY117" fmla="*/ 714375 h 905484"/>
              <a:gd name="connsiteX118" fmla="*/ 222402 w 759452"/>
              <a:gd name="connsiteY118" fmla="*/ 730250 h 905484"/>
              <a:gd name="connsiteX119" fmla="*/ 219227 w 759452"/>
              <a:gd name="connsiteY119" fmla="*/ 739775 h 905484"/>
              <a:gd name="connsiteX120" fmla="*/ 244627 w 759452"/>
              <a:gd name="connsiteY120" fmla="*/ 752475 h 905484"/>
              <a:gd name="connsiteX121" fmla="*/ 279552 w 759452"/>
              <a:gd name="connsiteY121" fmla="*/ 758825 h 905484"/>
              <a:gd name="connsiteX122" fmla="*/ 308127 w 759452"/>
              <a:gd name="connsiteY122" fmla="*/ 781050 h 905484"/>
              <a:gd name="connsiteX123" fmla="*/ 301777 w 759452"/>
              <a:gd name="connsiteY123" fmla="*/ 809625 h 905484"/>
              <a:gd name="connsiteX124" fmla="*/ 292252 w 759452"/>
              <a:gd name="connsiteY124" fmla="*/ 819150 h 905484"/>
              <a:gd name="connsiteX125" fmla="*/ 285902 w 759452"/>
              <a:gd name="connsiteY125" fmla="*/ 831850 h 905484"/>
              <a:gd name="connsiteX126" fmla="*/ 292252 w 759452"/>
              <a:gd name="connsiteY126" fmla="*/ 898525 h 905484"/>
              <a:gd name="connsiteX0" fmla="*/ 292252 w 759452"/>
              <a:gd name="connsiteY0" fmla="*/ 898525 h 905484"/>
              <a:gd name="connsiteX1" fmla="*/ 346227 w 759452"/>
              <a:gd name="connsiteY1" fmla="*/ 895349 h 905484"/>
              <a:gd name="connsiteX2" fmla="*/ 425602 w 759452"/>
              <a:gd name="connsiteY2" fmla="*/ 892175 h 905484"/>
              <a:gd name="connsiteX3" fmla="*/ 501802 w 759452"/>
              <a:gd name="connsiteY3" fmla="*/ 892174 h 905484"/>
              <a:gd name="connsiteX4" fmla="*/ 578002 w 759452"/>
              <a:gd name="connsiteY4" fmla="*/ 904875 h 905484"/>
              <a:gd name="connsiteX5" fmla="*/ 565302 w 759452"/>
              <a:gd name="connsiteY5" fmla="*/ 869950 h 905484"/>
              <a:gd name="connsiteX6" fmla="*/ 549427 w 759452"/>
              <a:gd name="connsiteY6" fmla="*/ 850900 h 905484"/>
              <a:gd name="connsiteX7" fmla="*/ 514502 w 759452"/>
              <a:gd name="connsiteY7" fmla="*/ 793750 h 905484"/>
              <a:gd name="connsiteX8" fmla="*/ 504977 w 759452"/>
              <a:gd name="connsiteY8" fmla="*/ 765175 h 905484"/>
              <a:gd name="connsiteX9" fmla="*/ 543077 w 759452"/>
              <a:gd name="connsiteY9" fmla="*/ 752475 h 905484"/>
              <a:gd name="connsiteX10" fmla="*/ 555777 w 759452"/>
              <a:gd name="connsiteY10" fmla="*/ 742950 h 905484"/>
              <a:gd name="connsiteX11" fmla="*/ 558952 w 759452"/>
              <a:gd name="connsiteY11" fmla="*/ 730250 h 905484"/>
              <a:gd name="connsiteX12" fmla="*/ 568477 w 759452"/>
              <a:gd name="connsiteY12" fmla="*/ 698500 h 905484"/>
              <a:gd name="connsiteX13" fmla="*/ 578002 w 759452"/>
              <a:gd name="connsiteY13" fmla="*/ 692150 h 905484"/>
              <a:gd name="connsiteX14" fmla="*/ 603402 w 759452"/>
              <a:gd name="connsiteY14" fmla="*/ 679450 h 905484"/>
              <a:gd name="connsiteX15" fmla="*/ 612927 w 759452"/>
              <a:gd name="connsiteY15" fmla="*/ 673100 h 905484"/>
              <a:gd name="connsiteX16" fmla="*/ 631977 w 759452"/>
              <a:gd name="connsiteY16" fmla="*/ 654050 h 905484"/>
              <a:gd name="connsiteX17" fmla="*/ 638327 w 759452"/>
              <a:gd name="connsiteY17" fmla="*/ 631825 h 905484"/>
              <a:gd name="connsiteX18" fmla="*/ 635152 w 759452"/>
              <a:gd name="connsiteY18" fmla="*/ 606425 h 905484"/>
              <a:gd name="connsiteX19" fmla="*/ 616102 w 759452"/>
              <a:gd name="connsiteY19" fmla="*/ 603250 h 905484"/>
              <a:gd name="connsiteX20" fmla="*/ 622452 w 759452"/>
              <a:gd name="connsiteY20" fmla="*/ 574675 h 905484"/>
              <a:gd name="connsiteX21" fmla="*/ 631977 w 759452"/>
              <a:gd name="connsiteY21" fmla="*/ 565150 h 905484"/>
              <a:gd name="connsiteX22" fmla="*/ 654202 w 759452"/>
              <a:gd name="connsiteY22" fmla="*/ 552450 h 905484"/>
              <a:gd name="connsiteX23" fmla="*/ 666902 w 759452"/>
              <a:gd name="connsiteY23" fmla="*/ 542925 h 905484"/>
              <a:gd name="connsiteX24" fmla="*/ 679602 w 759452"/>
              <a:gd name="connsiteY24" fmla="*/ 536575 h 905484"/>
              <a:gd name="connsiteX25" fmla="*/ 701827 w 759452"/>
              <a:gd name="connsiteY25" fmla="*/ 523875 h 905484"/>
              <a:gd name="connsiteX26" fmla="*/ 727227 w 759452"/>
              <a:gd name="connsiteY26" fmla="*/ 504825 h 905484"/>
              <a:gd name="connsiteX27" fmla="*/ 736752 w 759452"/>
              <a:gd name="connsiteY27" fmla="*/ 495300 h 905484"/>
              <a:gd name="connsiteX28" fmla="*/ 749452 w 759452"/>
              <a:gd name="connsiteY28" fmla="*/ 488950 h 905484"/>
              <a:gd name="connsiteX29" fmla="*/ 758977 w 759452"/>
              <a:gd name="connsiteY29" fmla="*/ 466725 h 905484"/>
              <a:gd name="connsiteX30" fmla="*/ 736752 w 759452"/>
              <a:gd name="connsiteY30" fmla="*/ 454025 h 905484"/>
              <a:gd name="connsiteX31" fmla="*/ 720877 w 759452"/>
              <a:gd name="connsiteY31" fmla="*/ 447675 h 905484"/>
              <a:gd name="connsiteX32" fmla="*/ 673252 w 759452"/>
              <a:gd name="connsiteY32" fmla="*/ 441325 h 905484"/>
              <a:gd name="connsiteX33" fmla="*/ 663727 w 759452"/>
              <a:gd name="connsiteY33" fmla="*/ 434975 h 905484"/>
              <a:gd name="connsiteX34" fmla="*/ 654202 w 759452"/>
              <a:gd name="connsiteY34" fmla="*/ 425450 h 905484"/>
              <a:gd name="connsiteX35" fmla="*/ 644677 w 759452"/>
              <a:gd name="connsiteY35" fmla="*/ 422275 h 905484"/>
              <a:gd name="connsiteX36" fmla="*/ 622452 w 759452"/>
              <a:gd name="connsiteY36" fmla="*/ 406400 h 905484"/>
              <a:gd name="connsiteX37" fmla="*/ 612927 w 759452"/>
              <a:gd name="connsiteY37" fmla="*/ 400050 h 905484"/>
              <a:gd name="connsiteX38" fmla="*/ 590702 w 759452"/>
              <a:gd name="connsiteY38" fmla="*/ 381000 h 905484"/>
              <a:gd name="connsiteX39" fmla="*/ 549427 w 759452"/>
              <a:gd name="connsiteY39" fmla="*/ 384175 h 905484"/>
              <a:gd name="connsiteX40" fmla="*/ 536727 w 759452"/>
              <a:gd name="connsiteY40" fmla="*/ 387350 h 905484"/>
              <a:gd name="connsiteX41" fmla="*/ 530377 w 759452"/>
              <a:gd name="connsiteY41" fmla="*/ 377825 h 905484"/>
              <a:gd name="connsiteX42" fmla="*/ 527202 w 759452"/>
              <a:gd name="connsiteY42" fmla="*/ 365125 h 905484"/>
              <a:gd name="connsiteX43" fmla="*/ 517677 w 759452"/>
              <a:gd name="connsiteY43" fmla="*/ 311150 h 905484"/>
              <a:gd name="connsiteX44" fmla="*/ 489102 w 759452"/>
              <a:gd name="connsiteY44" fmla="*/ 269875 h 905484"/>
              <a:gd name="connsiteX45" fmla="*/ 479577 w 759452"/>
              <a:gd name="connsiteY45" fmla="*/ 257175 h 905484"/>
              <a:gd name="connsiteX46" fmla="*/ 473227 w 759452"/>
              <a:gd name="connsiteY46" fmla="*/ 244475 h 905484"/>
              <a:gd name="connsiteX47" fmla="*/ 460527 w 759452"/>
              <a:gd name="connsiteY47" fmla="*/ 238125 h 905484"/>
              <a:gd name="connsiteX48" fmla="*/ 444652 w 759452"/>
              <a:gd name="connsiteY48" fmla="*/ 219075 h 905484"/>
              <a:gd name="connsiteX49" fmla="*/ 435127 w 759452"/>
              <a:gd name="connsiteY49" fmla="*/ 206375 h 905484"/>
              <a:gd name="connsiteX50" fmla="*/ 431952 w 759452"/>
              <a:gd name="connsiteY50" fmla="*/ 177800 h 905484"/>
              <a:gd name="connsiteX51" fmla="*/ 428777 w 759452"/>
              <a:gd name="connsiteY51" fmla="*/ 161925 h 905484"/>
              <a:gd name="connsiteX52" fmla="*/ 431952 w 759452"/>
              <a:gd name="connsiteY52" fmla="*/ 120650 h 905484"/>
              <a:gd name="connsiteX53" fmla="*/ 441477 w 759452"/>
              <a:gd name="connsiteY53" fmla="*/ 88900 h 905484"/>
              <a:gd name="connsiteX54" fmla="*/ 435127 w 759452"/>
              <a:gd name="connsiteY54" fmla="*/ 38100 h 905484"/>
              <a:gd name="connsiteX55" fmla="*/ 419252 w 759452"/>
              <a:gd name="connsiteY55" fmla="*/ 9525 h 905484"/>
              <a:gd name="connsiteX56" fmla="*/ 412902 w 759452"/>
              <a:gd name="connsiteY56" fmla="*/ 0 h 905484"/>
              <a:gd name="connsiteX57" fmla="*/ 403377 w 759452"/>
              <a:gd name="connsiteY57" fmla="*/ 3175 h 905484"/>
              <a:gd name="connsiteX58" fmla="*/ 371627 w 759452"/>
              <a:gd name="connsiteY58" fmla="*/ 44450 h 905484"/>
              <a:gd name="connsiteX59" fmla="*/ 365277 w 759452"/>
              <a:gd name="connsiteY59" fmla="*/ 53975 h 905484"/>
              <a:gd name="connsiteX60" fmla="*/ 343052 w 759452"/>
              <a:gd name="connsiteY60" fmla="*/ 88900 h 905484"/>
              <a:gd name="connsiteX61" fmla="*/ 320827 w 759452"/>
              <a:gd name="connsiteY61" fmla="*/ 117475 h 905484"/>
              <a:gd name="connsiteX62" fmla="*/ 311302 w 759452"/>
              <a:gd name="connsiteY62" fmla="*/ 130175 h 905484"/>
              <a:gd name="connsiteX63" fmla="*/ 238277 w 759452"/>
              <a:gd name="connsiteY63" fmla="*/ 152400 h 905484"/>
              <a:gd name="connsiteX64" fmla="*/ 231927 w 759452"/>
              <a:gd name="connsiteY64" fmla="*/ 161925 h 905484"/>
              <a:gd name="connsiteX65" fmla="*/ 222402 w 759452"/>
              <a:gd name="connsiteY65" fmla="*/ 168275 h 905484"/>
              <a:gd name="connsiteX66" fmla="*/ 216052 w 759452"/>
              <a:gd name="connsiteY66" fmla="*/ 180975 h 905484"/>
              <a:gd name="connsiteX67" fmla="*/ 197002 w 759452"/>
              <a:gd name="connsiteY67" fmla="*/ 200025 h 905484"/>
              <a:gd name="connsiteX68" fmla="*/ 171602 w 759452"/>
              <a:gd name="connsiteY68" fmla="*/ 196850 h 905484"/>
              <a:gd name="connsiteX69" fmla="*/ 165252 w 759452"/>
              <a:gd name="connsiteY69" fmla="*/ 180975 h 905484"/>
              <a:gd name="connsiteX70" fmla="*/ 168427 w 759452"/>
              <a:gd name="connsiteY70" fmla="*/ 133350 h 905484"/>
              <a:gd name="connsiteX71" fmla="*/ 171602 w 759452"/>
              <a:gd name="connsiteY71" fmla="*/ 123825 h 905484"/>
              <a:gd name="connsiteX72" fmla="*/ 177952 w 759452"/>
              <a:gd name="connsiteY72" fmla="*/ 101600 h 905484"/>
              <a:gd name="connsiteX73" fmla="*/ 165252 w 759452"/>
              <a:gd name="connsiteY73" fmla="*/ 53975 h 905484"/>
              <a:gd name="connsiteX74" fmla="*/ 152552 w 759452"/>
              <a:gd name="connsiteY74" fmla="*/ 50800 h 905484"/>
              <a:gd name="connsiteX75" fmla="*/ 120802 w 759452"/>
              <a:gd name="connsiteY75" fmla="*/ 41275 h 905484"/>
              <a:gd name="connsiteX76" fmla="*/ 104927 w 759452"/>
              <a:gd name="connsiteY76" fmla="*/ 19050 h 905484"/>
              <a:gd name="connsiteX77" fmla="*/ 92227 w 759452"/>
              <a:gd name="connsiteY77" fmla="*/ 3175 h 905484"/>
              <a:gd name="connsiteX78" fmla="*/ 63652 w 759452"/>
              <a:gd name="connsiteY78" fmla="*/ 19050 h 905484"/>
              <a:gd name="connsiteX79" fmla="*/ 31902 w 759452"/>
              <a:gd name="connsiteY79" fmla="*/ 34925 h 905484"/>
              <a:gd name="connsiteX80" fmla="*/ 22377 w 759452"/>
              <a:gd name="connsiteY80" fmla="*/ 47625 h 905484"/>
              <a:gd name="connsiteX81" fmla="*/ 12852 w 759452"/>
              <a:gd name="connsiteY81" fmla="*/ 53975 h 905484"/>
              <a:gd name="connsiteX82" fmla="*/ 3327 w 759452"/>
              <a:gd name="connsiteY82" fmla="*/ 63500 h 905484"/>
              <a:gd name="connsiteX83" fmla="*/ 6502 w 759452"/>
              <a:gd name="connsiteY83" fmla="*/ 120650 h 905484"/>
              <a:gd name="connsiteX84" fmla="*/ 9677 w 759452"/>
              <a:gd name="connsiteY84" fmla="*/ 136525 h 905484"/>
              <a:gd name="connsiteX85" fmla="*/ 19202 w 759452"/>
              <a:gd name="connsiteY85" fmla="*/ 155575 h 905484"/>
              <a:gd name="connsiteX86" fmla="*/ 22377 w 759452"/>
              <a:gd name="connsiteY86" fmla="*/ 168275 h 905484"/>
              <a:gd name="connsiteX87" fmla="*/ 28727 w 759452"/>
              <a:gd name="connsiteY87" fmla="*/ 177800 h 905484"/>
              <a:gd name="connsiteX88" fmla="*/ 35077 w 759452"/>
              <a:gd name="connsiteY88" fmla="*/ 193675 h 905484"/>
              <a:gd name="connsiteX89" fmla="*/ 44602 w 759452"/>
              <a:gd name="connsiteY89" fmla="*/ 222250 h 905484"/>
              <a:gd name="connsiteX90" fmla="*/ 50952 w 759452"/>
              <a:gd name="connsiteY90" fmla="*/ 238125 h 905484"/>
              <a:gd name="connsiteX91" fmla="*/ 60477 w 759452"/>
              <a:gd name="connsiteY91" fmla="*/ 244475 h 905484"/>
              <a:gd name="connsiteX92" fmla="*/ 79527 w 759452"/>
              <a:gd name="connsiteY92" fmla="*/ 254000 h 905484"/>
              <a:gd name="connsiteX93" fmla="*/ 89052 w 759452"/>
              <a:gd name="connsiteY93" fmla="*/ 257175 h 905484"/>
              <a:gd name="connsiteX94" fmla="*/ 98577 w 759452"/>
              <a:gd name="connsiteY94" fmla="*/ 263525 h 905484"/>
              <a:gd name="connsiteX95" fmla="*/ 133502 w 759452"/>
              <a:gd name="connsiteY95" fmla="*/ 269875 h 905484"/>
              <a:gd name="connsiteX96" fmla="*/ 146202 w 759452"/>
              <a:gd name="connsiteY96" fmla="*/ 273050 h 905484"/>
              <a:gd name="connsiteX97" fmla="*/ 155727 w 759452"/>
              <a:gd name="connsiteY97" fmla="*/ 279400 h 905484"/>
              <a:gd name="connsiteX98" fmla="*/ 162077 w 759452"/>
              <a:gd name="connsiteY98" fmla="*/ 288925 h 905484"/>
              <a:gd name="connsiteX99" fmla="*/ 177952 w 759452"/>
              <a:gd name="connsiteY99" fmla="*/ 323850 h 905484"/>
              <a:gd name="connsiteX100" fmla="*/ 181127 w 759452"/>
              <a:gd name="connsiteY100" fmla="*/ 352425 h 905484"/>
              <a:gd name="connsiteX101" fmla="*/ 184302 w 759452"/>
              <a:gd name="connsiteY101" fmla="*/ 409575 h 905484"/>
              <a:gd name="connsiteX102" fmla="*/ 187477 w 759452"/>
              <a:gd name="connsiteY102" fmla="*/ 419100 h 905484"/>
              <a:gd name="connsiteX103" fmla="*/ 197002 w 759452"/>
              <a:gd name="connsiteY103" fmla="*/ 422275 h 905484"/>
              <a:gd name="connsiteX104" fmla="*/ 203352 w 759452"/>
              <a:gd name="connsiteY104" fmla="*/ 431800 h 905484"/>
              <a:gd name="connsiteX105" fmla="*/ 212877 w 759452"/>
              <a:gd name="connsiteY105" fmla="*/ 434975 h 905484"/>
              <a:gd name="connsiteX106" fmla="*/ 222402 w 759452"/>
              <a:gd name="connsiteY106" fmla="*/ 450850 h 905484"/>
              <a:gd name="connsiteX107" fmla="*/ 228752 w 759452"/>
              <a:gd name="connsiteY107" fmla="*/ 460375 h 905484"/>
              <a:gd name="connsiteX108" fmla="*/ 238277 w 759452"/>
              <a:gd name="connsiteY108" fmla="*/ 476250 h 905484"/>
              <a:gd name="connsiteX109" fmla="*/ 244627 w 759452"/>
              <a:gd name="connsiteY109" fmla="*/ 565150 h 905484"/>
              <a:gd name="connsiteX110" fmla="*/ 247802 w 759452"/>
              <a:gd name="connsiteY110" fmla="*/ 574675 h 905484"/>
              <a:gd name="connsiteX111" fmla="*/ 250977 w 759452"/>
              <a:gd name="connsiteY111" fmla="*/ 587375 h 905484"/>
              <a:gd name="connsiteX112" fmla="*/ 257327 w 759452"/>
              <a:gd name="connsiteY112" fmla="*/ 603250 h 905484"/>
              <a:gd name="connsiteX113" fmla="*/ 260502 w 759452"/>
              <a:gd name="connsiteY113" fmla="*/ 612775 h 905484"/>
              <a:gd name="connsiteX114" fmla="*/ 250977 w 759452"/>
              <a:gd name="connsiteY114" fmla="*/ 669925 h 905484"/>
              <a:gd name="connsiteX115" fmla="*/ 241452 w 759452"/>
              <a:gd name="connsiteY115" fmla="*/ 676275 h 905484"/>
              <a:gd name="connsiteX116" fmla="*/ 228752 w 759452"/>
              <a:gd name="connsiteY116" fmla="*/ 714375 h 905484"/>
              <a:gd name="connsiteX117" fmla="*/ 222402 w 759452"/>
              <a:gd name="connsiteY117" fmla="*/ 730250 h 905484"/>
              <a:gd name="connsiteX118" fmla="*/ 219227 w 759452"/>
              <a:gd name="connsiteY118" fmla="*/ 739775 h 905484"/>
              <a:gd name="connsiteX119" fmla="*/ 244627 w 759452"/>
              <a:gd name="connsiteY119" fmla="*/ 752475 h 905484"/>
              <a:gd name="connsiteX120" fmla="*/ 279552 w 759452"/>
              <a:gd name="connsiteY120" fmla="*/ 758825 h 905484"/>
              <a:gd name="connsiteX121" fmla="*/ 308127 w 759452"/>
              <a:gd name="connsiteY121" fmla="*/ 781050 h 905484"/>
              <a:gd name="connsiteX122" fmla="*/ 301777 w 759452"/>
              <a:gd name="connsiteY122" fmla="*/ 809625 h 905484"/>
              <a:gd name="connsiteX123" fmla="*/ 292252 w 759452"/>
              <a:gd name="connsiteY123" fmla="*/ 819150 h 905484"/>
              <a:gd name="connsiteX124" fmla="*/ 285902 w 759452"/>
              <a:gd name="connsiteY124" fmla="*/ 831850 h 905484"/>
              <a:gd name="connsiteX125" fmla="*/ 292252 w 759452"/>
              <a:gd name="connsiteY125" fmla="*/ 898525 h 905484"/>
              <a:gd name="connsiteX0" fmla="*/ 292252 w 759452"/>
              <a:gd name="connsiteY0" fmla="*/ 898525 h 905484"/>
              <a:gd name="connsiteX1" fmla="*/ 346227 w 759452"/>
              <a:gd name="connsiteY1" fmla="*/ 895349 h 905484"/>
              <a:gd name="connsiteX2" fmla="*/ 425602 w 759452"/>
              <a:gd name="connsiteY2" fmla="*/ 892175 h 905484"/>
              <a:gd name="connsiteX3" fmla="*/ 501802 w 759452"/>
              <a:gd name="connsiteY3" fmla="*/ 892174 h 905484"/>
              <a:gd name="connsiteX4" fmla="*/ 578002 w 759452"/>
              <a:gd name="connsiteY4" fmla="*/ 904875 h 905484"/>
              <a:gd name="connsiteX5" fmla="*/ 565302 w 759452"/>
              <a:gd name="connsiteY5" fmla="*/ 869950 h 905484"/>
              <a:gd name="connsiteX6" fmla="*/ 514502 w 759452"/>
              <a:gd name="connsiteY6" fmla="*/ 793750 h 905484"/>
              <a:gd name="connsiteX7" fmla="*/ 504977 w 759452"/>
              <a:gd name="connsiteY7" fmla="*/ 765175 h 905484"/>
              <a:gd name="connsiteX8" fmla="*/ 543077 w 759452"/>
              <a:gd name="connsiteY8" fmla="*/ 752475 h 905484"/>
              <a:gd name="connsiteX9" fmla="*/ 555777 w 759452"/>
              <a:gd name="connsiteY9" fmla="*/ 742950 h 905484"/>
              <a:gd name="connsiteX10" fmla="*/ 558952 w 759452"/>
              <a:gd name="connsiteY10" fmla="*/ 730250 h 905484"/>
              <a:gd name="connsiteX11" fmla="*/ 568477 w 759452"/>
              <a:gd name="connsiteY11" fmla="*/ 698500 h 905484"/>
              <a:gd name="connsiteX12" fmla="*/ 578002 w 759452"/>
              <a:gd name="connsiteY12" fmla="*/ 692150 h 905484"/>
              <a:gd name="connsiteX13" fmla="*/ 603402 w 759452"/>
              <a:gd name="connsiteY13" fmla="*/ 679450 h 905484"/>
              <a:gd name="connsiteX14" fmla="*/ 612927 w 759452"/>
              <a:gd name="connsiteY14" fmla="*/ 673100 h 905484"/>
              <a:gd name="connsiteX15" fmla="*/ 631977 w 759452"/>
              <a:gd name="connsiteY15" fmla="*/ 654050 h 905484"/>
              <a:gd name="connsiteX16" fmla="*/ 638327 w 759452"/>
              <a:gd name="connsiteY16" fmla="*/ 631825 h 905484"/>
              <a:gd name="connsiteX17" fmla="*/ 635152 w 759452"/>
              <a:gd name="connsiteY17" fmla="*/ 606425 h 905484"/>
              <a:gd name="connsiteX18" fmla="*/ 616102 w 759452"/>
              <a:gd name="connsiteY18" fmla="*/ 603250 h 905484"/>
              <a:gd name="connsiteX19" fmla="*/ 622452 w 759452"/>
              <a:gd name="connsiteY19" fmla="*/ 574675 h 905484"/>
              <a:gd name="connsiteX20" fmla="*/ 631977 w 759452"/>
              <a:gd name="connsiteY20" fmla="*/ 565150 h 905484"/>
              <a:gd name="connsiteX21" fmla="*/ 654202 w 759452"/>
              <a:gd name="connsiteY21" fmla="*/ 552450 h 905484"/>
              <a:gd name="connsiteX22" fmla="*/ 666902 w 759452"/>
              <a:gd name="connsiteY22" fmla="*/ 542925 h 905484"/>
              <a:gd name="connsiteX23" fmla="*/ 679602 w 759452"/>
              <a:gd name="connsiteY23" fmla="*/ 536575 h 905484"/>
              <a:gd name="connsiteX24" fmla="*/ 701827 w 759452"/>
              <a:gd name="connsiteY24" fmla="*/ 523875 h 905484"/>
              <a:gd name="connsiteX25" fmla="*/ 727227 w 759452"/>
              <a:gd name="connsiteY25" fmla="*/ 504825 h 905484"/>
              <a:gd name="connsiteX26" fmla="*/ 736752 w 759452"/>
              <a:gd name="connsiteY26" fmla="*/ 495300 h 905484"/>
              <a:gd name="connsiteX27" fmla="*/ 749452 w 759452"/>
              <a:gd name="connsiteY27" fmla="*/ 488950 h 905484"/>
              <a:gd name="connsiteX28" fmla="*/ 758977 w 759452"/>
              <a:gd name="connsiteY28" fmla="*/ 466725 h 905484"/>
              <a:gd name="connsiteX29" fmla="*/ 736752 w 759452"/>
              <a:gd name="connsiteY29" fmla="*/ 454025 h 905484"/>
              <a:gd name="connsiteX30" fmla="*/ 720877 w 759452"/>
              <a:gd name="connsiteY30" fmla="*/ 447675 h 905484"/>
              <a:gd name="connsiteX31" fmla="*/ 673252 w 759452"/>
              <a:gd name="connsiteY31" fmla="*/ 441325 h 905484"/>
              <a:gd name="connsiteX32" fmla="*/ 663727 w 759452"/>
              <a:gd name="connsiteY32" fmla="*/ 434975 h 905484"/>
              <a:gd name="connsiteX33" fmla="*/ 654202 w 759452"/>
              <a:gd name="connsiteY33" fmla="*/ 425450 h 905484"/>
              <a:gd name="connsiteX34" fmla="*/ 644677 w 759452"/>
              <a:gd name="connsiteY34" fmla="*/ 422275 h 905484"/>
              <a:gd name="connsiteX35" fmla="*/ 622452 w 759452"/>
              <a:gd name="connsiteY35" fmla="*/ 406400 h 905484"/>
              <a:gd name="connsiteX36" fmla="*/ 612927 w 759452"/>
              <a:gd name="connsiteY36" fmla="*/ 400050 h 905484"/>
              <a:gd name="connsiteX37" fmla="*/ 590702 w 759452"/>
              <a:gd name="connsiteY37" fmla="*/ 381000 h 905484"/>
              <a:gd name="connsiteX38" fmla="*/ 549427 w 759452"/>
              <a:gd name="connsiteY38" fmla="*/ 384175 h 905484"/>
              <a:gd name="connsiteX39" fmla="*/ 536727 w 759452"/>
              <a:gd name="connsiteY39" fmla="*/ 387350 h 905484"/>
              <a:gd name="connsiteX40" fmla="*/ 530377 w 759452"/>
              <a:gd name="connsiteY40" fmla="*/ 377825 h 905484"/>
              <a:gd name="connsiteX41" fmla="*/ 527202 w 759452"/>
              <a:gd name="connsiteY41" fmla="*/ 365125 h 905484"/>
              <a:gd name="connsiteX42" fmla="*/ 517677 w 759452"/>
              <a:gd name="connsiteY42" fmla="*/ 311150 h 905484"/>
              <a:gd name="connsiteX43" fmla="*/ 489102 w 759452"/>
              <a:gd name="connsiteY43" fmla="*/ 269875 h 905484"/>
              <a:gd name="connsiteX44" fmla="*/ 479577 w 759452"/>
              <a:gd name="connsiteY44" fmla="*/ 257175 h 905484"/>
              <a:gd name="connsiteX45" fmla="*/ 473227 w 759452"/>
              <a:gd name="connsiteY45" fmla="*/ 244475 h 905484"/>
              <a:gd name="connsiteX46" fmla="*/ 460527 w 759452"/>
              <a:gd name="connsiteY46" fmla="*/ 238125 h 905484"/>
              <a:gd name="connsiteX47" fmla="*/ 444652 w 759452"/>
              <a:gd name="connsiteY47" fmla="*/ 219075 h 905484"/>
              <a:gd name="connsiteX48" fmla="*/ 435127 w 759452"/>
              <a:gd name="connsiteY48" fmla="*/ 206375 h 905484"/>
              <a:gd name="connsiteX49" fmla="*/ 431952 w 759452"/>
              <a:gd name="connsiteY49" fmla="*/ 177800 h 905484"/>
              <a:gd name="connsiteX50" fmla="*/ 428777 w 759452"/>
              <a:gd name="connsiteY50" fmla="*/ 161925 h 905484"/>
              <a:gd name="connsiteX51" fmla="*/ 431952 w 759452"/>
              <a:gd name="connsiteY51" fmla="*/ 120650 h 905484"/>
              <a:gd name="connsiteX52" fmla="*/ 441477 w 759452"/>
              <a:gd name="connsiteY52" fmla="*/ 88900 h 905484"/>
              <a:gd name="connsiteX53" fmla="*/ 435127 w 759452"/>
              <a:gd name="connsiteY53" fmla="*/ 38100 h 905484"/>
              <a:gd name="connsiteX54" fmla="*/ 419252 w 759452"/>
              <a:gd name="connsiteY54" fmla="*/ 9525 h 905484"/>
              <a:gd name="connsiteX55" fmla="*/ 412902 w 759452"/>
              <a:gd name="connsiteY55" fmla="*/ 0 h 905484"/>
              <a:gd name="connsiteX56" fmla="*/ 403377 w 759452"/>
              <a:gd name="connsiteY56" fmla="*/ 3175 h 905484"/>
              <a:gd name="connsiteX57" fmla="*/ 371627 w 759452"/>
              <a:gd name="connsiteY57" fmla="*/ 44450 h 905484"/>
              <a:gd name="connsiteX58" fmla="*/ 365277 w 759452"/>
              <a:gd name="connsiteY58" fmla="*/ 53975 h 905484"/>
              <a:gd name="connsiteX59" fmla="*/ 343052 w 759452"/>
              <a:gd name="connsiteY59" fmla="*/ 88900 h 905484"/>
              <a:gd name="connsiteX60" fmla="*/ 320827 w 759452"/>
              <a:gd name="connsiteY60" fmla="*/ 117475 h 905484"/>
              <a:gd name="connsiteX61" fmla="*/ 311302 w 759452"/>
              <a:gd name="connsiteY61" fmla="*/ 130175 h 905484"/>
              <a:gd name="connsiteX62" fmla="*/ 238277 w 759452"/>
              <a:gd name="connsiteY62" fmla="*/ 152400 h 905484"/>
              <a:gd name="connsiteX63" fmla="*/ 231927 w 759452"/>
              <a:gd name="connsiteY63" fmla="*/ 161925 h 905484"/>
              <a:gd name="connsiteX64" fmla="*/ 222402 w 759452"/>
              <a:gd name="connsiteY64" fmla="*/ 168275 h 905484"/>
              <a:gd name="connsiteX65" fmla="*/ 216052 w 759452"/>
              <a:gd name="connsiteY65" fmla="*/ 180975 h 905484"/>
              <a:gd name="connsiteX66" fmla="*/ 197002 w 759452"/>
              <a:gd name="connsiteY66" fmla="*/ 200025 h 905484"/>
              <a:gd name="connsiteX67" fmla="*/ 171602 w 759452"/>
              <a:gd name="connsiteY67" fmla="*/ 196850 h 905484"/>
              <a:gd name="connsiteX68" fmla="*/ 165252 w 759452"/>
              <a:gd name="connsiteY68" fmla="*/ 180975 h 905484"/>
              <a:gd name="connsiteX69" fmla="*/ 168427 w 759452"/>
              <a:gd name="connsiteY69" fmla="*/ 133350 h 905484"/>
              <a:gd name="connsiteX70" fmla="*/ 171602 w 759452"/>
              <a:gd name="connsiteY70" fmla="*/ 123825 h 905484"/>
              <a:gd name="connsiteX71" fmla="*/ 177952 w 759452"/>
              <a:gd name="connsiteY71" fmla="*/ 101600 h 905484"/>
              <a:gd name="connsiteX72" fmla="*/ 165252 w 759452"/>
              <a:gd name="connsiteY72" fmla="*/ 53975 h 905484"/>
              <a:gd name="connsiteX73" fmla="*/ 152552 w 759452"/>
              <a:gd name="connsiteY73" fmla="*/ 50800 h 905484"/>
              <a:gd name="connsiteX74" fmla="*/ 120802 w 759452"/>
              <a:gd name="connsiteY74" fmla="*/ 41275 h 905484"/>
              <a:gd name="connsiteX75" fmla="*/ 104927 w 759452"/>
              <a:gd name="connsiteY75" fmla="*/ 19050 h 905484"/>
              <a:gd name="connsiteX76" fmla="*/ 92227 w 759452"/>
              <a:gd name="connsiteY76" fmla="*/ 3175 h 905484"/>
              <a:gd name="connsiteX77" fmla="*/ 63652 w 759452"/>
              <a:gd name="connsiteY77" fmla="*/ 19050 h 905484"/>
              <a:gd name="connsiteX78" fmla="*/ 31902 w 759452"/>
              <a:gd name="connsiteY78" fmla="*/ 34925 h 905484"/>
              <a:gd name="connsiteX79" fmla="*/ 22377 w 759452"/>
              <a:gd name="connsiteY79" fmla="*/ 47625 h 905484"/>
              <a:gd name="connsiteX80" fmla="*/ 12852 w 759452"/>
              <a:gd name="connsiteY80" fmla="*/ 53975 h 905484"/>
              <a:gd name="connsiteX81" fmla="*/ 3327 w 759452"/>
              <a:gd name="connsiteY81" fmla="*/ 63500 h 905484"/>
              <a:gd name="connsiteX82" fmla="*/ 6502 w 759452"/>
              <a:gd name="connsiteY82" fmla="*/ 120650 h 905484"/>
              <a:gd name="connsiteX83" fmla="*/ 9677 w 759452"/>
              <a:gd name="connsiteY83" fmla="*/ 136525 h 905484"/>
              <a:gd name="connsiteX84" fmla="*/ 19202 w 759452"/>
              <a:gd name="connsiteY84" fmla="*/ 155575 h 905484"/>
              <a:gd name="connsiteX85" fmla="*/ 22377 w 759452"/>
              <a:gd name="connsiteY85" fmla="*/ 168275 h 905484"/>
              <a:gd name="connsiteX86" fmla="*/ 28727 w 759452"/>
              <a:gd name="connsiteY86" fmla="*/ 177800 h 905484"/>
              <a:gd name="connsiteX87" fmla="*/ 35077 w 759452"/>
              <a:gd name="connsiteY87" fmla="*/ 193675 h 905484"/>
              <a:gd name="connsiteX88" fmla="*/ 44602 w 759452"/>
              <a:gd name="connsiteY88" fmla="*/ 222250 h 905484"/>
              <a:gd name="connsiteX89" fmla="*/ 50952 w 759452"/>
              <a:gd name="connsiteY89" fmla="*/ 238125 h 905484"/>
              <a:gd name="connsiteX90" fmla="*/ 60477 w 759452"/>
              <a:gd name="connsiteY90" fmla="*/ 244475 h 905484"/>
              <a:gd name="connsiteX91" fmla="*/ 79527 w 759452"/>
              <a:gd name="connsiteY91" fmla="*/ 254000 h 905484"/>
              <a:gd name="connsiteX92" fmla="*/ 89052 w 759452"/>
              <a:gd name="connsiteY92" fmla="*/ 257175 h 905484"/>
              <a:gd name="connsiteX93" fmla="*/ 98577 w 759452"/>
              <a:gd name="connsiteY93" fmla="*/ 263525 h 905484"/>
              <a:gd name="connsiteX94" fmla="*/ 133502 w 759452"/>
              <a:gd name="connsiteY94" fmla="*/ 269875 h 905484"/>
              <a:gd name="connsiteX95" fmla="*/ 146202 w 759452"/>
              <a:gd name="connsiteY95" fmla="*/ 273050 h 905484"/>
              <a:gd name="connsiteX96" fmla="*/ 155727 w 759452"/>
              <a:gd name="connsiteY96" fmla="*/ 279400 h 905484"/>
              <a:gd name="connsiteX97" fmla="*/ 162077 w 759452"/>
              <a:gd name="connsiteY97" fmla="*/ 288925 h 905484"/>
              <a:gd name="connsiteX98" fmla="*/ 177952 w 759452"/>
              <a:gd name="connsiteY98" fmla="*/ 323850 h 905484"/>
              <a:gd name="connsiteX99" fmla="*/ 181127 w 759452"/>
              <a:gd name="connsiteY99" fmla="*/ 352425 h 905484"/>
              <a:gd name="connsiteX100" fmla="*/ 184302 w 759452"/>
              <a:gd name="connsiteY100" fmla="*/ 409575 h 905484"/>
              <a:gd name="connsiteX101" fmla="*/ 187477 w 759452"/>
              <a:gd name="connsiteY101" fmla="*/ 419100 h 905484"/>
              <a:gd name="connsiteX102" fmla="*/ 197002 w 759452"/>
              <a:gd name="connsiteY102" fmla="*/ 422275 h 905484"/>
              <a:gd name="connsiteX103" fmla="*/ 203352 w 759452"/>
              <a:gd name="connsiteY103" fmla="*/ 431800 h 905484"/>
              <a:gd name="connsiteX104" fmla="*/ 212877 w 759452"/>
              <a:gd name="connsiteY104" fmla="*/ 434975 h 905484"/>
              <a:gd name="connsiteX105" fmla="*/ 222402 w 759452"/>
              <a:gd name="connsiteY105" fmla="*/ 450850 h 905484"/>
              <a:gd name="connsiteX106" fmla="*/ 228752 w 759452"/>
              <a:gd name="connsiteY106" fmla="*/ 460375 h 905484"/>
              <a:gd name="connsiteX107" fmla="*/ 238277 w 759452"/>
              <a:gd name="connsiteY107" fmla="*/ 476250 h 905484"/>
              <a:gd name="connsiteX108" fmla="*/ 244627 w 759452"/>
              <a:gd name="connsiteY108" fmla="*/ 565150 h 905484"/>
              <a:gd name="connsiteX109" fmla="*/ 247802 w 759452"/>
              <a:gd name="connsiteY109" fmla="*/ 574675 h 905484"/>
              <a:gd name="connsiteX110" fmla="*/ 250977 w 759452"/>
              <a:gd name="connsiteY110" fmla="*/ 587375 h 905484"/>
              <a:gd name="connsiteX111" fmla="*/ 257327 w 759452"/>
              <a:gd name="connsiteY111" fmla="*/ 603250 h 905484"/>
              <a:gd name="connsiteX112" fmla="*/ 260502 w 759452"/>
              <a:gd name="connsiteY112" fmla="*/ 612775 h 905484"/>
              <a:gd name="connsiteX113" fmla="*/ 250977 w 759452"/>
              <a:gd name="connsiteY113" fmla="*/ 669925 h 905484"/>
              <a:gd name="connsiteX114" fmla="*/ 241452 w 759452"/>
              <a:gd name="connsiteY114" fmla="*/ 676275 h 905484"/>
              <a:gd name="connsiteX115" fmla="*/ 228752 w 759452"/>
              <a:gd name="connsiteY115" fmla="*/ 714375 h 905484"/>
              <a:gd name="connsiteX116" fmla="*/ 222402 w 759452"/>
              <a:gd name="connsiteY116" fmla="*/ 730250 h 905484"/>
              <a:gd name="connsiteX117" fmla="*/ 219227 w 759452"/>
              <a:gd name="connsiteY117" fmla="*/ 739775 h 905484"/>
              <a:gd name="connsiteX118" fmla="*/ 244627 w 759452"/>
              <a:gd name="connsiteY118" fmla="*/ 752475 h 905484"/>
              <a:gd name="connsiteX119" fmla="*/ 279552 w 759452"/>
              <a:gd name="connsiteY119" fmla="*/ 758825 h 905484"/>
              <a:gd name="connsiteX120" fmla="*/ 308127 w 759452"/>
              <a:gd name="connsiteY120" fmla="*/ 781050 h 905484"/>
              <a:gd name="connsiteX121" fmla="*/ 301777 w 759452"/>
              <a:gd name="connsiteY121" fmla="*/ 809625 h 905484"/>
              <a:gd name="connsiteX122" fmla="*/ 292252 w 759452"/>
              <a:gd name="connsiteY122" fmla="*/ 819150 h 905484"/>
              <a:gd name="connsiteX123" fmla="*/ 285902 w 759452"/>
              <a:gd name="connsiteY123" fmla="*/ 831850 h 905484"/>
              <a:gd name="connsiteX124" fmla="*/ 292252 w 759452"/>
              <a:gd name="connsiteY124" fmla="*/ 898525 h 905484"/>
              <a:gd name="connsiteX0" fmla="*/ 292252 w 759452"/>
              <a:gd name="connsiteY0" fmla="*/ 898525 h 905484"/>
              <a:gd name="connsiteX1" fmla="*/ 346227 w 759452"/>
              <a:gd name="connsiteY1" fmla="*/ 895349 h 905484"/>
              <a:gd name="connsiteX2" fmla="*/ 425602 w 759452"/>
              <a:gd name="connsiteY2" fmla="*/ 892175 h 905484"/>
              <a:gd name="connsiteX3" fmla="*/ 501802 w 759452"/>
              <a:gd name="connsiteY3" fmla="*/ 892174 h 905484"/>
              <a:gd name="connsiteX4" fmla="*/ 578002 w 759452"/>
              <a:gd name="connsiteY4" fmla="*/ 904875 h 905484"/>
              <a:gd name="connsiteX5" fmla="*/ 565302 w 759452"/>
              <a:gd name="connsiteY5" fmla="*/ 869950 h 905484"/>
              <a:gd name="connsiteX6" fmla="*/ 543077 w 759452"/>
              <a:gd name="connsiteY6" fmla="*/ 838199 h 905484"/>
              <a:gd name="connsiteX7" fmla="*/ 514502 w 759452"/>
              <a:gd name="connsiteY7" fmla="*/ 793750 h 905484"/>
              <a:gd name="connsiteX8" fmla="*/ 504977 w 759452"/>
              <a:gd name="connsiteY8" fmla="*/ 765175 h 905484"/>
              <a:gd name="connsiteX9" fmla="*/ 543077 w 759452"/>
              <a:gd name="connsiteY9" fmla="*/ 752475 h 905484"/>
              <a:gd name="connsiteX10" fmla="*/ 555777 w 759452"/>
              <a:gd name="connsiteY10" fmla="*/ 742950 h 905484"/>
              <a:gd name="connsiteX11" fmla="*/ 558952 w 759452"/>
              <a:gd name="connsiteY11" fmla="*/ 730250 h 905484"/>
              <a:gd name="connsiteX12" fmla="*/ 568477 w 759452"/>
              <a:gd name="connsiteY12" fmla="*/ 698500 h 905484"/>
              <a:gd name="connsiteX13" fmla="*/ 578002 w 759452"/>
              <a:gd name="connsiteY13" fmla="*/ 692150 h 905484"/>
              <a:gd name="connsiteX14" fmla="*/ 603402 w 759452"/>
              <a:gd name="connsiteY14" fmla="*/ 679450 h 905484"/>
              <a:gd name="connsiteX15" fmla="*/ 612927 w 759452"/>
              <a:gd name="connsiteY15" fmla="*/ 673100 h 905484"/>
              <a:gd name="connsiteX16" fmla="*/ 631977 w 759452"/>
              <a:gd name="connsiteY16" fmla="*/ 654050 h 905484"/>
              <a:gd name="connsiteX17" fmla="*/ 638327 w 759452"/>
              <a:gd name="connsiteY17" fmla="*/ 631825 h 905484"/>
              <a:gd name="connsiteX18" fmla="*/ 635152 w 759452"/>
              <a:gd name="connsiteY18" fmla="*/ 606425 h 905484"/>
              <a:gd name="connsiteX19" fmla="*/ 616102 w 759452"/>
              <a:gd name="connsiteY19" fmla="*/ 603250 h 905484"/>
              <a:gd name="connsiteX20" fmla="*/ 622452 w 759452"/>
              <a:gd name="connsiteY20" fmla="*/ 574675 h 905484"/>
              <a:gd name="connsiteX21" fmla="*/ 631977 w 759452"/>
              <a:gd name="connsiteY21" fmla="*/ 565150 h 905484"/>
              <a:gd name="connsiteX22" fmla="*/ 654202 w 759452"/>
              <a:gd name="connsiteY22" fmla="*/ 552450 h 905484"/>
              <a:gd name="connsiteX23" fmla="*/ 666902 w 759452"/>
              <a:gd name="connsiteY23" fmla="*/ 542925 h 905484"/>
              <a:gd name="connsiteX24" fmla="*/ 679602 w 759452"/>
              <a:gd name="connsiteY24" fmla="*/ 536575 h 905484"/>
              <a:gd name="connsiteX25" fmla="*/ 701827 w 759452"/>
              <a:gd name="connsiteY25" fmla="*/ 523875 h 905484"/>
              <a:gd name="connsiteX26" fmla="*/ 727227 w 759452"/>
              <a:gd name="connsiteY26" fmla="*/ 504825 h 905484"/>
              <a:gd name="connsiteX27" fmla="*/ 736752 w 759452"/>
              <a:gd name="connsiteY27" fmla="*/ 495300 h 905484"/>
              <a:gd name="connsiteX28" fmla="*/ 749452 w 759452"/>
              <a:gd name="connsiteY28" fmla="*/ 488950 h 905484"/>
              <a:gd name="connsiteX29" fmla="*/ 758977 w 759452"/>
              <a:gd name="connsiteY29" fmla="*/ 466725 h 905484"/>
              <a:gd name="connsiteX30" fmla="*/ 736752 w 759452"/>
              <a:gd name="connsiteY30" fmla="*/ 454025 h 905484"/>
              <a:gd name="connsiteX31" fmla="*/ 720877 w 759452"/>
              <a:gd name="connsiteY31" fmla="*/ 447675 h 905484"/>
              <a:gd name="connsiteX32" fmla="*/ 673252 w 759452"/>
              <a:gd name="connsiteY32" fmla="*/ 441325 h 905484"/>
              <a:gd name="connsiteX33" fmla="*/ 663727 w 759452"/>
              <a:gd name="connsiteY33" fmla="*/ 434975 h 905484"/>
              <a:gd name="connsiteX34" fmla="*/ 654202 w 759452"/>
              <a:gd name="connsiteY34" fmla="*/ 425450 h 905484"/>
              <a:gd name="connsiteX35" fmla="*/ 644677 w 759452"/>
              <a:gd name="connsiteY35" fmla="*/ 422275 h 905484"/>
              <a:gd name="connsiteX36" fmla="*/ 622452 w 759452"/>
              <a:gd name="connsiteY36" fmla="*/ 406400 h 905484"/>
              <a:gd name="connsiteX37" fmla="*/ 612927 w 759452"/>
              <a:gd name="connsiteY37" fmla="*/ 400050 h 905484"/>
              <a:gd name="connsiteX38" fmla="*/ 590702 w 759452"/>
              <a:gd name="connsiteY38" fmla="*/ 381000 h 905484"/>
              <a:gd name="connsiteX39" fmla="*/ 549427 w 759452"/>
              <a:gd name="connsiteY39" fmla="*/ 384175 h 905484"/>
              <a:gd name="connsiteX40" fmla="*/ 536727 w 759452"/>
              <a:gd name="connsiteY40" fmla="*/ 387350 h 905484"/>
              <a:gd name="connsiteX41" fmla="*/ 530377 w 759452"/>
              <a:gd name="connsiteY41" fmla="*/ 377825 h 905484"/>
              <a:gd name="connsiteX42" fmla="*/ 527202 w 759452"/>
              <a:gd name="connsiteY42" fmla="*/ 365125 h 905484"/>
              <a:gd name="connsiteX43" fmla="*/ 517677 w 759452"/>
              <a:gd name="connsiteY43" fmla="*/ 311150 h 905484"/>
              <a:gd name="connsiteX44" fmla="*/ 489102 w 759452"/>
              <a:gd name="connsiteY44" fmla="*/ 269875 h 905484"/>
              <a:gd name="connsiteX45" fmla="*/ 479577 w 759452"/>
              <a:gd name="connsiteY45" fmla="*/ 257175 h 905484"/>
              <a:gd name="connsiteX46" fmla="*/ 473227 w 759452"/>
              <a:gd name="connsiteY46" fmla="*/ 244475 h 905484"/>
              <a:gd name="connsiteX47" fmla="*/ 460527 w 759452"/>
              <a:gd name="connsiteY47" fmla="*/ 238125 h 905484"/>
              <a:gd name="connsiteX48" fmla="*/ 444652 w 759452"/>
              <a:gd name="connsiteY48" fmla="*/ 219075 h 905484"/>
              <a:gd name="connsiteX49" fmla="*/ 435127 w 759452"/>
              <a:gd name="connsiteY49" fmla="*/ 206375 h 905484"/>
              <a:gd name="connsiteX50" fmla="*/ 431952 w 759452"/>
              <a:gd name="connsiteY50" fmla="*/ 177800 h 905484"/>
              <a:gd name="connsiteX51" fmla="*/ 428777 w 759452"/>
              <a:gd name="connsiteY51" fmla="*/ 161925 h 905484"/>
              <a:gd name="connsiteX52" fmla="*/ 431952 w 759452"/>
              <a:gd name="connsiteY52" fmla="*/ 120650 h 905484"/>
              <a:gd name="connsiteX53" fmla="*/ 441477 w 759452"/>
              <a:gd name="connsiteY53" fmla="*/ 88900 h 905484"/>
              <a:gd name="connsiteX54" fmla="*/ 435127 w 759452"/>
              <a:gd name="connsiteY54" fmla="*/ 38100 h 905484"/>
              <a:gd name="connsiteX55" fmla="*/ 419252 w 759452"/>
              <a:gd name="connsiteY55" fmla="*/ 9525 h 905484"/>
              <a:gd name="connsiteX56" fmla="*/ 412902 w 759452"/>
              <a:gd name="connsiteY56" fmla="*/ 0 h 905484"/>
              <a:gd name="connsiteX57" fmla="*/ 403377 w 759452"/>
              <a:gd name="connsiteY57" fmla="*/ 3175 h 905484"/>
              <a:gd name="connsiteX58" fmla="*/ 371627 w 759452"/>
              <a:gd name="connsiteY58" fmla="*/ 44450 h 905484"/>
              <a:gd name="connsiteX59" fmla="*/ 365277 w 759452"/>
              <a:gd name="connsiteY59" fmla="*/ 53975 h 905484"/>
              <a:gd name="connsiteX60" fmla="*/ 343052 w 759452"/>
              <a:gd name="connsiteY60" fmla="*/ 88900 h 905484"/>
              <a:gd name="connsiteX61" fmla="*/ 320827 w 759452"/>
              <a:gd name="connsiteY61" fmla="*/ 117475 h 905484"/>
              <a:gd name="connsiteX62" fmla="*/ 311302 w 759452"/>
              <a:gd name="connsiteY62" fmla="*/ 130175 h 905484"/>
              <a:gd name="connsiteX63" fmla="*/ 238277 w 759452"/>
              <a:gd name="connsiteY63" fmla="*/ 152400 h 905484"/>
              <a:gd name="connsiteX64" fmla="*/ 231927 w 759452"/>
              <a:gd name="connsiteY64" fmla="*/ 161925 h 905484"/>
              <a:gd name="connsiteX65" fmla="*/ 222402 w 759452"/>
              <a:gd name="connsiteY65" fmla="*/ 168275 h 905484"/>
              <a:gd name="connsiteX66" fmla="*/ 216052 w 759452"/>
              <a:gd name="connsiteY66" fmla="*/ 180975 h 905484"/>
              <a:gd name="connsiteX67" fmla="*/ 197002 w 759452"/>
              <a:gd name="connsiteY67" fmla="*/ 200025 h 905484"/>
              <a:gd name="connsiteX68" fmla="*/ 171602 w 759452"/>
              <a:gd name="connsiteY68" fmla="*/ 196850 h 905484"/>
              <a:gd name="connsiteX69" fmla="*/ 165252 w 759452"/>
              <a:gd name="connsiteY69" fmla="*/ 180975 h 905484"/>
              <a:gd name="connsiteX70" fmla="*/ 168427 w 759452"/>
              <a:gd name="connsiteY70" fmla="*/ 133350 h 905484"/>
              <a:gd name="connsiteX71" fmla="*/ 171602 w 759452"/>
              <a:gd name="connsiteY71" fmla="*/ 123825 h 905484"/>
              <a:gd name="connsiteX72" fmla="*/ 177952 w 759452"/>
              <a:gd name="connsiteY72" fmla="*/ 101600 h 905484"/>
              <a:gd name="connsiteX73" fmla="*/ 165252 w 759452"/>
              <a:gd name="connsiteY73" fmla="*/ 53975 h 905484"/>
              <a:gd name="connsiteX74" fmla="*/ 152552 w 759452"/>
              <a:gd name="connsiteY74" fmla="*/ 50800 h 905484"/>
              <a:gd name="connsiteX75" fmla="*/ 120802 w 759452"/>
              <a:gd name="connsiteY75" fmla="*/ 41275 h 905484"/>
              <a:gd name="connsiteX76" fmla="*/ 104927 w 759452"/>
              <a:gd name="connsiteY76" fmla="*/ 19050 h 905484"/>
              <a:gd name="connsiteX77" fmla="*/ 92227 w 759452"/>
              <a:gd name="connsiteY77" fmla="*/ 3175 h 905484"/>
              <a:gd name="connsiteX78" fmla="*/ 63652 w 759452"/>
              <a:gd name="connsiteY78" fmla="*/ 19050 h 905484"/>
              <a:gd name="connsiteX79" fmla="*/ 31902 w 759452"/>
              <a:gd name="connsiteY79" fmla="*/ 34925 h 905484"/>
              <a:gd name="connsiteX80" fmla="*/ 22377 w 759452"/>
              <a:gd name="connsiteY80" fmla="*/ 47625 h 905484"/>
              <a:gd name="connsiteX81" fmla="*/ 12852 w 759452"/>
              <a:gd name="connsiteY81" fmla="*/ 53975 h 905484"/>
              <a:gd name="connsiteX82" fmla="*/ 3327 w 759452"/>
              <a:gd name="connsiteY82" fmla="*/ 63500 h 905484"/>
              <a:gd name="connsiteX83" fmla="*/ 6502 w 759452"/>
              <a:gd name="connsiteY83" fmla="*/ 120650 h 905484"/>
              <a:gd name="connsiteX84" fmla="*/ 9677 w 759452"/>
              <a:gd name="connsiteY84" fmla="*/ 136525 h 905484"/>
              <a:gd name="connsiteX85" fmla="*/ 19202 w 759452"/>
              <a:gd name="connsiteY85" fmla="*/ 155575 h 905484"/>
              <a:gd name="connsiteX86" fmla="*/ 22377 w 759452"/>
              <a:gd name="connsiteY86" fmla="*/ 168275 h 905484"/>
              <a:gd name="connsiteX87" fmla="*/ 28727 w 759452"/>
              <a:gd name="connsiteY87" fmla="*/ 177800 h 905484"/>
              <a:gd name="connsiteX88" fmla="*/ 35077 w 759452"/>
              <a:gd name="connsiteY88" fmla="*/ 193675 h 905484"/>
              <a:gd name="connsiteX89" fmla="*/ 44602 w 759452"/>
              <a:gd name="connsiteY89" fmla="*/ 222250 h 905484"/>
              <a:gd name="connsiteX90" fmla="*/ 50952 w 759452"/>
              <a:gd name="connsiteY90" fmla="*/ 238125 h 905484"/>
              <a:gd name="connsiteX91" fmla="*/ 60477 w 759452"/>
              <a:gd name="connsiteY91" fmla="*/ 244475 h 905484"/>
              <a:gd name="connsiteX92" fmla="*/ 79527 w 759452"/>
              <a:gd name="connsiteY92" fmla="*/ 254000 h 905484"/>
              <a:gd name="connsiteX93" fmla="*/ 89052 w 759452"/>
              <a:gd name="connsiteY93" fmla="*/ 257175 h 905484"/>
              <a:gd name="connsiteX94" fmla="*/ 98577 w 759452"/>
              <a:gd name="connsiteY94" fmla="*/ 263525 h 905484"/>
              <a:gd name="connsiteX95" fmla="*/ 133502 w 759452"/>
              <a:gd name="connsiteY95" fmla="*/ 269875 h 905484"/>
              <a:gd name="connsiteX96" fmla="*/ 146202 w 759452"/>
              <a:gd name="connsiteY96" fmla="*/ 273050 h 905484"/>
              <a:gd name="connsiteX97" fmla="*/ 155727 w 759452"/>
              <a:gd name="connsiteY97" fmla="*/ 279400 h 905484"/>
              <a:gd name="connsiteX98" fmla="*/ 162077 w 759452"/>
              <a:gd name="connsiteY98" fmla="*/ 288925 h 905484"/>
              <a:gd name="connsiteX99" fmla="*/ 177952 w 759452"/>
              <a:gd name="connsiteY99" fmla="*/ 323850 h 905484"/>
              <a:gd name="connsiteX100" fmla="*/ 181127 w 759452"/>
              <a:gd name="connsiteY100" fmla="*/ 352425 h 905484"/>
              <a:gd name="connsiteX101" fmla="*/ 184302 w 759452"/>
              <a:gd name="connsiteY101" fmla="*/ 409575 h 905484"/>
              <a:gd name="connsiteX102" fmla="*/ 187477 w 759452"/>
              <a:gd name="connsiteY102" fmla="*/ 419100 h 905484"/>
              <a:gd name="connsiteX103" fmla="*/ 197002 w 759452"/>
              <a:gd name="connsiteY103" fmla="*/ 422275 h 905484"/>
              <a:gd name="connsiteX104" fmla="*/ 203352 w 759452"/>
              <a:gd name="connsiteY104" fmla="*/ 431800 h 905484"/>
              <a:gd name="connsiteX105" fmla="*/ 212877 w 759452"/>
              <a:gd name="connsiteY105" fmla="*/ 434975 h 905484"/>
              <a:gd name="connsiteX106" fmla="*/ 222402 w 759452"/>
              <a:gd name="connsiteY106" fmla="*/ 450850 h 905484"/>
              <a:gd name="connsiteX107" fmla="*/ 228752 w 759452"/>
              <a:gd name="connsiteY107" fmla="*/ 460375 h 905484"/>
              <a:gd name="connsiteX108" fmla="*/ 238277 w 759452"/>
              <a:gd name="connsiteY108" fmla="*/ 476250 h 905484"/>
              <a:gd name="connsiteX109" fmla="*/ 244627 w 759452"/>
              <a:gd name="connsiteY109" fmla="*/ 565150 h 905484"/>
              <a:gd name="connsiteX110" fmla="*/ 247802 w 759452"/>
              <a:gd name="connsiteY110" fmla="*/ 574675 h 905484"/>
              <a:gd name="connsiteX111" fmla="*/ 250977 w 759452"/>
              <a:gd name="connsiteY111" fmla="*/ 587375 h 905484"/>
              <a:gd name="connsiteX112" fmla="*/ 257327 w 759452"/>
              <a:gd name="connsiteY112" fmla="*/ 603250 h 905484"/>
              <a:gd name="connsiteX113" fmla="*/ 260502 w 759452"/>
              <a:gd name="connsiteY113" fmla="*/ 612775 h 905484"/>
              <a:gd name="connsiteX114" fmla="*/ 250977 w 759452"/>
              <a:gd name="connsiteY114" fmla="*/ 669925 h 905484"/>
              <a:gd name="connsiteX115" fmla="*/ 241452 w 759452"/>
              <a:gd name="connsiteY115" fmla="*/ 676275 h 905484"/>
              <a:gd name="connsiteX116" fmla="*/ 228752 w 759452"/>
              <a:gd name="connsiteY116" fmla="*/ 714375 h 905484"/>
              <a:gd name="connsiteX117" fmla="*/ 222402 w 759452"/>
              <a:gd name="connsiteY117" fmla="*/ 730250 h 905484"/>
              <a:gd name="connsiteX118" fmla="*/ 219227 w 759452"/>
              <a:gd name="connsiteY118" fmla="*/ 739775 h 905484"/>
              <a:gd name="connsiteX119" fmla="*/ 244627 w 759452"/>
              <a:gd name="connsiteY119" fmla="*/ 752475 h 905484"/>
              <a:gd name="connsiteX120" fmla="*/ 279552 w 759452"/>
              <a:gd name="connsiteY120" fmla="*/ 758825 h 905484"/>
              <a:gd name="connsiteX121" fmla="*/ 308127 w 759452"/>
              <a:gd name="connsiteY121" fmla="*/ 781050 h 905484"/>
              <a:gd name="connsiteX122" fmla="*/ 301777 w 759452"/>
              <a:gd name="connsiteY122" fmla="*/ 809625 h 905484"/>
              <a:gd name="connsiteX123" fmla="*/ 292252 w 759452"/>
              <a:gd name="connsiteY123" fmla="*/ 819150 h 905484"/>
              <a:gd name="connsiteX124" fmla="*/ 285902 w 759452"/>
              <a:gd name="connsiteY124" fmla="*/ 831850 h 905484"/>
              <a:gd name="connsiteX125" fmla="*/ 292252 w 759452"/>
              <a:gd name="connsiteY125" fmla="*/ 898525 h 905484"/>
              <a:gd name="connsiteX0" fmla="*/ 292252 w 759452"/>
              <a:gd name="connsiteY0" fmla="*/ 898525 h 905484"/>
              <a:gd name="connsiteX1" fmla="*/ 346227 w 759452"/>
              <a:gd name="connsiteY1" fmla="*/ 895349 h 905484"/>
              <a:gd name="connsiteX2" fmla="*/ 425602 w 759452"/>
              <a:gd name="connsiteY2" fmla="*/ 892175 h 905484"/>
              <a:gd name="connsiteX3" fmla="*/ 501802 w 759452"/>
              <a:gd name="connsiteY3" fmla="*/ 892174 h 905484"/>
              <a:gd name="connsiteX4" fmla="*/ 578002 w 759452"/>
              <a:gd name="connsiteY4" fmla="*/ 904875 h 905484"/>
              <a:gd name="connsiteX5" fmla="*/ 565302 w 759452"/>
              <a:gd name="connsiteY5" fmla="*/ 869950 h 905484"/>
              <a:gd name="connsiteX6" fmla="*/ 552602 w 759452"/>
              <a:gd name="connsiteY6" fmla="*/ 838199 h 905484"/>
              <a:gd name="connsiteX7" fmla="*/ 514502 w 759452"/>
              <a:gd name="connsiteY7" fmla="*/ 793750 h 905484"/>
              <a:gd name="connsiteX8" fmla="*/ 504977 w 759452"/>
              <a:gd name="connsiteY8" fmla="*/ 765175 h 905484"/>
              <a:gd name="connsiteX9" fmla="*/ 543077 w 759452"/>
              <a:gd name="connsiteY9" fmla="*/ 752475 h 905484"/>
              <a:gd name="connsiteX10" fmla="*/ 555777 w 759452"/>
              <a:gd name="connsiteY10" fmla="*/ 742950 h 905484"/>
              <a:gd name="connsiteX11" fmla="*/ 558952 w 759452"/>
              <a:gd name="connsiteY11" fmla="*/ 730250 h 905484"/>
              <a:gd name="connsiteX12" fmla="*/ 568477 w 759452"/>
              <a:gd name="connsiteY12" fmla="*/ 698500 h 905484"/>
              <a:gd name="connsiteX13" fmla="*/ 578002 w 759452"/>
              <a:gd name="connsiteY13" fmla="*/ 692150 h 905484"/>
              <a:gd name="connsiteX14" fmla="*/ 603402 w 759452"/>
              <a:gd name="connsiteY14" fmla="*/ 679450 h 905484"/>
              <a:gd name="connsiteX15" fmla="*/ 612927 w 759452"/>
              <a:gd name="connsiteY15" fmla="*/ 673100 h 905484"/>
              <a:gd name="connsiteX16" fmla="*/ 631977 w 759452"/>
              <a:gd name="connsiteY16" fmla="*/ 654050 h 905484"/>
              <a:gd name="connsiteX17" fmla="*/ 638327 w 759452"/>
              <a:gd name="connsiteY17" fmla="*/ 631825 h 905484"/>
              <a:gd name="connsiteX18" fmla="*/ 635152 w 759452"/>
              <a:gd name="connsiteY18" fmla="*/ 606425 h 905484"/>
              <a:gd name="connsiteX19" fmla="*/ 616102 w 759452"/>
              <a:gd name="connsiteY19" fmla="*/ 603250 h 905484"/>
              <a:gd name="connsiteX20" fmla="*/ 622452 w 759452"/>
              <a:gd name="connsiteY20" fmla="*/ 574675 h 905484"/>
              <a:gd name="connsiteX21" fmla="*/ 631977 w 759452"/>
              <a:gd name="connsiteY21" fmla="*/ 565150 h 905484"/>
              <a:gd name="connsiteX22" fmla="*/ 654202 w 759452"/>
              <a:gd name="connsiteY22" fmla="*/ 552450 h 905484"/>
              <a:gd name="connsiteX23" fmla="*/ 666902 w 759452"/>
              <a:gd name="connsiteY23" fmla="*/ 542925 h 905484"/>
              <a:gd name="connsiteX24" fmla="*/ 679602 w 759452"/>
              <a:gd name="connsiteY24" fmla="*/ 536575 h 905484"/>
              <a:gd name="connsiteX25" fmla="*/ 701827 w 759452"/>
              <a:gd name="connsiteY25" fmla="*/ 523875 h 905484"/>
              <a:gd name="connsiteX26" fmla="*/ 727227 w 759452"/>
              <a:gd name="connsiteY26" fmla="*/ 504825 h 905484"/>
              <a:gd name="connsiteX27" fmla="*/ 736752 w 759452"/>
              <a:gd name="connsiteY27" fmla="*/ 495300 h 905484"/>
              <a:gd name="connsiteX28" fmla="*/ 749452 w 759452"/>
              <a:gd name="connsiteY28" fmla="*/ 488950 h 905484"/>
              <a:gd name="connsiteX29" fmla="*/ 758977 w 759452"/>
              <a:gd name="connsiteY29" fmla="*/ 466725 h 905484"/>
              <a:gd name="connsiteX30" fmla="*/ 736752 w 759452"/>
              <a:gd name="connsiteY30" fmla="*/ 454025 h 905484"/>
              <a:gd name="connsiteX31" fmla="*/ 720877 w 759452"/>
              <a:gd name="connsiteY31" fmla="*/ 447675 h 905484"/>
              <a:gd name="connsiteX32" fmla="*/ 673252 w 759452"/>
              <a:gd name="connsiteY32" fmla="*/ 441325 h 905484"/>
              <a:gd name="connsiteX33" fmla="*/ 663727 w 759452"/>
              <a:gd name="connsiteY33" fmla="*/ 434975 h 905484"/>
              <a:gd name="connsiteX34" fmla="*/ 654202 w 759452"/>
              <a:gd name="connsiteY34" fmla="*/ 425450 h 905484"/>
              <a:gd name="connsiteX35" fmla="*/ 644677 w 759452"/>
              <a:gd name="connsiteY35" fmla="*/ 422275 h 905484"/>
              <a:gd name="connsiteX36" fmla="*/ 622452 w 759452"/>
              <a:gd name="connsiteY36" fmla="*/ 406400 h 905484"/>
              <a:gd name="connsiteX37" fmla="*/ 612927 w 759452"/>
              <a:gd name="connsiteY37" fmla="*/ 400050 h 905484"/>
              <a:gd name="connsiteX38" fmla="*/ 590702 w 759452"/>
              <a:gd name="connsiteY38" fmla="*/ 381000 h 905484"/>
              <a:gd name="connsiteX39" fmla="*/ 549427 w 759452"/>
              <a:gd name="connsiteY39" fmla="*/ 384175 h 905484"/>
              <a:gd name="connsiteX40" fmla="*/ 536727 w 759452"/>
              <a:gd name="connsiteY40" fmla="*/ 387350 h 905484"/>
              <a:gd name="connsiteX41" fmla="*/ 530377 w 759452"/>
              <a:gd name="connsiteY41" fmla="*/ 377825 h 905484"/>
              <a:gd name="connsiteX42" fmla="*/ 527202 w 759452"/>
              <a:gd name="connsiteY42" fmla="*/ 365125 h 905484"/>
              <a:gd name="connsiteX43" fmla="*/ 517677 w 759452"/>
              <a:gd name="connsiteY43" fmla="*/ 311150 h 905484"/>
              <a:gd name="connsiteX44" fmla="*/ 489102 w 759452"/>
              <a:gd name="connsiteY44" fmla="*/ 269875 h 905484"/>
              <a:gd name="connsiteX45" fmla="*/ 479577 w 759452"/>
              <a:gd name="connsiteY45" fmla="*/ 257175 h 905484"/>
              <a:gd name="connsiteX46" fmla="*/ 473227 w 759452"/>
              <a:gd name="connsiteY46" fmla="*/ 244475 h 905484"/>
              <a:gd name="connsiteX47" fmla="*/ 460527 w 759452"/>
              <a:gd name="connsiteY47" fmla="*/ 238125 h 905484"/>
              <a:gd name="connsiteX48" fmla="*/ 444652 w 759452"/>
              <a:gd name="connsiteY48" fmla="*/ 219075 h 905484"/>
              <a:gd name="connsiteX49" fmla="*/ 435127 w 759452"/>
              <a:gd name="connsiteY49" fmla="*/ 206375 h 905484"/>
              <a:gd name="connsiteX50" fmla="*/ 431952 w 759452"/>
              <a:gd name="connsiteY50" fmla="*/ 177800 h 905484"/>
              <a:gd name="connsiteX51" fmla="*/ 428777 w 759452"/>
              <a:gd name="connsiteY51" fmla="*/ 161925 h 905484"/>
              <a:gd name="connsiteX52" fmla="*/ 431952 w 759452"/>
              <a:gd name="connsiteY52" fmla="*/ 120650 h 905484"/>
              <a:gd name="connsiteX53" fmla="*/ 441477 w 759452"/>
              <a:gd name="connsiteY53" fmla="*/ 88900 h 905484"/>
              <a:gd name="connsiteX54" fmla="*/ 435127 w 759452"/>
              <a:gd name="connsiteY54" fmla="*/ 38100 h 905484"/>
              <a:gd name="connsiteX55" fmla="*/ 419252 w 759452"/>
              <a:gd name="connsiteY55" fmla="*/ 9525 h 905484"/>
              <a:gd name="connsiteX56" fmla="*/ 412902 w 759452"/>
              <a:gd name="connsiteY56" fmla="*/ 0 h 905484"/>
              <a:gd name="connsiteX57" fmla="*/ 403377 w 759452"/>
              <a:gd name="connsiteY57" fmla="*/ 3175 h 905484"/>
              <a:gd name="connsiteX58" fmla="*/ 371627 w 759452"/>
              <a:gd name="connsiteY58" fmla="*/ 44450 h 905484"/>
              <a:gd name="connsiteX59" fmla="*/ 365277 w 759452"/>
              <a:gd name="connsiteY59" fmla="*/ 53975 h 905484"/>
              <a:gd name="connsiteX60" fmla="*/ 343052 w 759452"/>
              <a:gd name="connsiteY60" fmla="*/ 88900 h 905484"/>
              <a:gd name="connsiteX61" fmla="*/ 320827 w 759452"/>
              <a:gd name="connsiteY61" fmla="*/ 117475 h 905484"/>
              <a:gd name="connsiteX62" fmla="*/ 311302 w 759452"/>
              <a:gd name="connsiteY62" fmla="*/ 130175 h 905484"/>
              <a:gd name="connsiteX63" fmla="*/ 238277 w 759452"/>
              <a:gd name="connsiteY63" fmla="*/ 152400 h 905484"/>
              <a:gd name="connsiteX64" fmla="*/ 231927 w 759452"/>
              <a:gd name="connsiteY64" fmla="*/ 161925 h 905484"/>
              <a:gd name="connsiteX65" fmla="*/ 222402 w 759452"/>
              <a:gd name="connsiteY65" fmla="*/ 168275 h 905484"/>
              <a:gd name="connsiteX66" fmla="*/ 216052 w 759452"/>
              <a:gd name="connsiteY66" fmla="*/ 180975 h 905484"/>
              <a:gd name="connsiteX67" fmla="*/ 197002 w 759452"/>
              <a:gd name="connsiteY67" fmla="*/ 200025 h 905484"/>
              <a:gd name="connsiteX68" fmla="*/ 171602 w 759452"/>
              <a:gd name="connsiteY68" fmla="*/ 196850 h 905484"/>
              <a:gd name="connsiteX69" fmla="*/ 165252 w 759452"/>
              <a:gd name="connsiteY69" fmla="*/ 180975 h 905484"/>
              <a:gd name="connsiteX70" fmla="*/ 168427 w 759452"/>
              <a:gd name="connsiteY70" fmla="*/ 133350 h 905484"/>
              <a:gd name="connsiteX71" fmla="*/ 171602 w 759452"/>
              <a:gd name="connsiteY71" fmla="*/ 123825 h 905484"/>
              <a:gd name="connsiteX72" fmla="*/ 177952 w 759452"/>
              <a:gd name="connsiteY72" fmla="*/ 101600 h 905484"/>
              <a:gd name="connsiteX73" fmla="*/ 165252 w 759452"/>
              <a:gd name="connsiteY73" fmla="*/ 53975 h 905484"/>
              <a:gd name="connsiteX74" fmla="*/ 152552 w 759452"/>
              <a:gd name="connsiteY74" fmla="*/ 50800 h 905484"/>
              <a:gd name="connsiteX75" fmla="*/ 120802 w 759452"/>
              <a:gd name="connsiteY75" fmla="*/ 41275 h 905484"/>
              <a:gd name="connsiteX76" fmla="*/ 104927 w 759452"/>
              <a:gd name="connsiteY76" fmla="*/ 19050 h 905484"/>
              <a:gd name="connsiteX77" fmla="*/ 92227 w 759452"/>
              <a:gd name="connsiteY77" fmla="*/ 3175 h 905484"/>
              <a:gd name="connsiteX78" fmla="*/ 63652 w 759452"/>
              <a:gd name="connsiteY78" fmla="*/ 19050 h 905484"/>
              <a:gd name="connsiteX79" fmla="*/ 31902 w 759452"/>
              <a:gd name="connsiteY79" fmla="*/ 34925 h 905484"/>
              <a:gd name="connsiteX80" fmla="*/ 22377 w 759452"/>
              <a:gd name="connsiteY80" fmla="*/ 47625 h 905484"/>
              <a:gd name="connsiteX81" fmla="*/ 12852 w 759452"/>
              <a:gd name="connsiteY81" fmla="*/ 53975 h 905484"/>
              <a:gd name="connsiteX82" fmla="*/ 3327 w 759452"/>
              <a:gd name="connsiteY82" fmla="*/ 63500 h 905484"/>
              <a:gd name="connsiteX83" fmla="*/ 6502 w 759452"/>
              <a:gd name="connsiteY83" fmla="*/ 120650 h 905484"/>
              <a:gd name="connsiteX84" fmla="*/ 9677 w 759452"/>
              <a:gd name="connsiteY84" fmla="*/ 136525 h 905484"/>
              <a:gd name="connsiteX85" fmla="*/ 19202 w 759452"/>
              <a:gd name="connsiteY85" fmla="*/ 155575 h 905484"/>
              <a:gd name="connsiteX86" fmla="*/ 22377 w 759452"/>
              <a:gd name="connsiteY86" fmla="*/ 168275 h 905484"/>
              <a:gd name="connsiteX87" fmla="*/ 28727 w 759452"/>
              <a:gd name="connsiteY87" fmla="*/ 177800 h 905484"/>
              <a:gd name="connsiteX88" fmla="*/ 35077 w 759452"/>
              <a:gd name="connsiteY88" fmla="*/ 193675 h 905484"/>
              <a:gd name="connsiteX89" fmla="*/ 44602 w 759452"/>
              <a:gd name="connsiteY89" fmla="*/ 222250 h 905484"/>
              <a:gd name="connsiteX90" fmla="*/ 50952 w 759452"/>
              <a:gd name="connsiteY90" fmla="*/ 238125 h 905484"/>
              <a:gd name="connsiteX91" fmla="*/ 60477 w 759452"/>
              <a:gd name="connsiteY91" fmla="*/ 244475 h 905484"/>
              <a:gd name="connsiteX92" fmla="*/ 79527 w 759452"/>
              <a:gd name="connsiteY92" fmla="*/ 254000 h 905484"/>
              <a:gd name="connsiteX93" fmla="*/ 89052 w 759452"/>
              <a:gd name="connsiteY93" fmla="*/ 257175 h 905484"/>
              <a:gd name="connsiteX94" fmla="*/ 98577 w 759452"/>
              <a:gd name="connsiteY94" fmla="*/ 263525 h 905484"/>
              <a:gd name="connsiteX95" fmla="*/ 133502 w 759452"/>
              <a:gd name="connsiteY95" fmla="*/ 269875 h 905484"/>
              <a:gd name="connsiteX96" fmla="*/ 146202 w 759452"/>
              <a:gd name="connsiteY96" fmla="*/ 273050 h 905484"/>
              <a:gd name="connsiteX97" fmla="*/ 155727 w 759452"/>
              <a:gd name="connsiteY97" fmla="*/ 279400 h 905484"/>
              <a:gd name="connsiteX98" fmla="*/ 162077 w 759452"/>
              <a:gd name="connsiteY98" fmla="*/ 288925 h 905484"/>
              <a:gd name="connsiteX99" fmla="*/ 177952 w 759452"/>
              <a:gd name="connsiteY99" fmla="*/ 323850 h 905484"/>
              <a:gd name="connsiteX100" fmla="*/ 181127 w 759452"/>
              <a:gd name="connsiteY100" fmla="*/ 352425 h 905484"/>
              <a:gd name="connsiteX101" fmla="*/ 184302 w 759452"/>
              <a:gd name="connsiteY101" fmla="*/ 409575 h 905484"/>
              <a:gd name="connsiteX102" fmla="*/ 187477 w 759452"/>
              <a:gd name="connsiteY102" fmla="*/ 419100 h 905484"/>
              <a:gd name="connsiteX103" fmla="*/ 197002 w 759452"/>
              <a:gd name="connsiteY103" fmla="*/ 422275 h 905484"/>
              <a:gd name="connsiteX104" fmla="*/ 203352 w 759452"/>
              <a:gd name="connsiteY104" fmla="*/ 431800 h 905484"/>
              <a:gd name="connsiteX105" fmla="*/ 212877 w 759452"/>
              <a:gd name="connsiteY105" fmla="*/ 434975 h 905484"/>
              <a:gd name="connsiteX106" fmla="*/ 222402 w 759452"/>
              <a:gd name="connsiteY106" fmla="*/ 450850 h 905484"/>
              <a:gd name="connsiteX107" fmla="*/ 228752 w 759452"/>
              <a:gd name="connsiteY107" fmla="*/ 460375 h 905484"/>
              <a:gd name="connsiteX108" fmla="*/ 238277 w 759452"/>
              <a:gd name="connsiteY108" fmla="*/ 476250 h 905484"/>
              <a:gd name="connsiteX109" fmla="*/ 244627 w 759452"/>
              <a:gd name="connsiteY109" fmla="*/ 565150 h 905484"/>
              <a:gd name="connsiteX110" fmla="*/ 247802 w 759452"/>
              <a:gd name="connsiteY110" fmla="*/ 574675 h 905484"/>
              <a:gd name="connsiteX111" fmla="*/ 250977 w 759452"/>
              <a:gd name="connsiteY111" fmla="*/ 587375 h 905484"/>
              <a:gd name="connsiteX112" fmla="*/ 257327 w 759452"/>
              <a:gd name="connsiteY112" fmla="*/ 603250 h 905484"/>
              <a:gd name="connsiteX113" fmla="*/ 260502 w 759452"/>
              <a:gd name="connsiteY113" fmla="*/ 612775 h 905484"/>
              <a:gd name="connsiteX114" fmla="*/ 250977 w 759452"/>
              <a:gd name="connsiteY114" fmla="*/ 669925 h 905484"/>
              <a:gd name="connsiteX115" fmla="*/ 241452 w 759452"/>
              <a:gd name="connsiteY115" fmla="*/ 676275 h 905484"/>
              <a:gd name="connsiteX116" fmla="*/ 228752 w 759452"/>
              <a:gd name="connsiteY116" fmla="*/ 714375 h 905484"/>
              <a:gd name="connsiteX117" fmla="*/ 222402 w 759452"/>
              <a:gd name="connsiteY117" fmla="*/ 730250 h 905484"/>
              <a:gd name="connsiteX118" fmla="*/ 219227 w 759452"/>
              <a:gd name="connsiteY118" fmla="*/ 739775 h 905484"/>
              <a:gd name="connsiteX119" fmla="*/ 244627 w 759452"/>
              <a:gd name="connsiteY119" fmla="*/ 752475 h 905484"/>
              <a:gd name="connsiteX120" fmla="*/ 279552 w 759452"/>
              <a:gd name="connsiteY120" fmla="*/ 758825 h 905484"/>
              <a:gd name="connsiteX121" fmla="*/ 308127 w 759452"/>
              <a:gd name="connsiteY121" fmla="*/ 781050 h 905484"/>
              <a:gd name="connsiteX122" fmla="*/ 301777 w 759452"/>
              <a:gd name="connsiteY122" fmla="*/ 809625 h 905484"/>
              <a:gd name="connsiteX123" fmla="*/ 292252 w 759452"/>
              <a:gd name="connsiteY123" fmla="*/ 819150 h 905484"/>
              <a:gd name="connsiteX124" fmla="*/ 285902 w 759452"/>
              <a:gd name="connsiteY124" fmla="*/ 831850 h 905484"/>
              <a:gd name="connsiteX125" fmla="*/ 292252 w 759452"/>
              <a:gd name="connsiteY125" fmla="*/ 898525 h 905484"/>
              <a:gd name="connsiteX0" fmla="*/ 292252 w 759452"/>
              <a:gd name="connsiteY0" fmla="*/ 898525 h 907225"/>
              <a:gd name="connsiteX1" fmla="*/ 346227 w 759452"/>
              <a:gd name="connsiteY1" fmla="*/ 895349 h 907225"/>
              <a:gd name="connsiteX2" fmla="*/ 425602 w 759452"/>
              <a:gd name="connsiteY2" fmla="*/ 892175 h 907225"/>
              <a:gd name="connsiteX3" fmla="*/ 501802 w 759452"/>
              <a:gd name="connsiteY3" fmla="*/ 892174 h 907225"/>
              <a:gd name="connsiteX4" fmla="*/ 578002 w 759452"/>
              <a:gd name="connsiteY4" fmla="*/ 904875 h 907225"/>
              <a:gd name="connsiteX5" fmla="*/ 552602 w 759452"/>
              <a:gd name="connsiteY5" fmla="*/ 838199 h 907225"/>
              <a:gd name="connsiteX6" fmla="*/ 514502 w 759452"/>
              <a:gd name="connsiteY6" fmla="*/ 793750 h 907225"/>
              <a:gd name="connsiteX7" fmla="*/ 504977 w 759452"/>
              <a:gd name="connsiteY7" fmla="*/ 765175 h 907225"/>
              <a:gd name="connsiteX8" fmla="*/ 543077 w 759452"/>
              <a:gd name="connsiteY8" fmla="*/ 752475 h 907225"/>
              <a:gd name="connsiteX9" fmla="*/ 555777 w 759452"/>
              <a:gd name="connsiteY9" fmla="*/ 742950 h 907225"/>
              <a:gd name="connsiteX10" fmla="*/ 558952 w 759452"/>
              <a:gd name="connsiteY10" fmla="*/ 730250 h 907225"/>
              <a:gd name="connsiteX11" fmla="*/ 568477 w 759452"/>
              <a:gd name="connsiteY11" fmla="*/ 698500 h 907225"/>
              <a:gd name="connsiteX12" fmla="*/ 578002 w 759452"/>
              <a:gd name="connsiteY12" fmla="*/ 692150 h 907225"/>
              <a:gd name="connsiteX13" fmla="*/ 603402 w 759452"/>
              <a:gd name="connsiteY13" fmla="*/ 679450 h 907225"/>
              <a:gd name="connsiteX14" fmla="*/ 612927 w 759452"/>
              <a:gd name="connsiteY14" fmla="*/ 673100 h 907225"/>
              <a:gd name="connsiteX15" fmla="*/ 631977 w 759452"/>
              <a:gd name="connsiteY15" fmla="*/ 654050 h 907225"/>
              <a:gd name="connsiteX16" fmla="*/ 638327 w 759452"/>
              <a:gd name="connsiteY16" fmla="*/ 631825 h 907225"/>
              <a:gd name="connsiteX17" fmla="*/ 635152 w 759452"/>
              <a:gd name="connsiteY17" fmla="*/ 606425 h 907225"/>
              <a:gd name="connsiteX18" fmla="*/ 616102 w 759452"/>
              <a:gd name="connsiteY18" fmla="*/ 603250 h 907225"/>
              <a:gd name="connsiteX19" fmla="*/ 622452 w 759452"/>
              <a:gd name="connsiteY19" fmla="*/ 574675 h 907225"/>
              <a:gd name="connsiteX20" fmla="*/ 631977 w 759452"/>
              <a:gd name="connsiteY20" fmla="*/ 565150 h 907225"/>
              <a:gd name="connsiteX21" fmla="*/ 654202 w 759452"/>
              <a:gd name="connsiteY21" fmla="*/ 552450 h 907225"/>
              <a:gd name="connsiteX22" fmla="*/ 666902 w 759452"/>
              <a:gd name="connsiteY22" fmla="*/ 542925 h 907225"/>
              <a:gd name="connsiteX23" fmla="*/ 679602 w 759452"/>
              <a:gd name="connsiteY23" fmla="*/ 536575 h 907225"/>
              <a:gd name="connsiteX24" fmla="*/ 701827 w 759452"/>
              <a:gd name="connsiteY24" fmla="*/ 523875 h 907225"/>
              <a:gd name="connsiteX25" fmla="*/ 727227 w 759452"/>
              <a:gd name="connsiteY25" fmla="*/ 504825 h 907225"/>
              <a:gd name="connsiteX26" fmla="*/ 736752 w 759452"/>
              <a:gd name="connsiteY26" fmla="*/ 495300 h 907225"/>
              <a:gd name="connsiteX27" fmla="*/ 749452 w 759452"/>
              <a:gd name="connsiteY27" fmla="*/ 488950 h 907225"/>
              <a:gd name="connsiteX28" fmla="*/ 758977 w 759452"/>
              <a:gd name="connsiteY28" fmla="*/ 466725 h 907225"/>
              <a:gd name="connsiteX29" fmla="*/ 736752 w 759452"/>
              <a:gd name="connsiteY29" fmla="*/ 454025 h 907225"/>
              <a:gd name="connsiteX30" fmla="*/ 720877 w 759452"/>
              <a:gd name="connsiteY30" fmla="*/ 447675 h 907225"/>
              <a:gd name="connsiteX31" fmla="*/ 673252 w 759452"/>
              <a:gd name="connsiteY31" fmla="*/ 441325 h 907225"/>
              <a:gd name="connsiteX32" fmla="*/ 663727 w 759452"/>
              <a:gd name="connsiteY32" fmla="*/ 434975 h 907225"/>
              <a:gd name="connsiteX33" fmla="*/ 654202 w 759452"/>
              <a:gd name="connsiteY33" fmla="*/ 425450 h 907225"/>
              <a:gd name="connsiteX34" fmla="*/ 644677 w 759452"/>
              <a:gd name="connsiteY34" fmla="*/ 422275 h 907225"/>
              <a:gd name="connsiteX35" fmla="*/ 622452 w 759452"/>
              <a:gd name="connsiteY35" fmla="*/ 406400 h 907225"/>
              <a:gd name="connsiteX36" fmla="*/ 612927 w 759452"/>
              <a:gd name="connsiteY36" fmla="*/ 400050 h 907225"/>
              <a:gd name="connsiteX37" fmla="*/ 590702 w 759452"/>
              <a:gd name="connsiteY37" fmla="*/ 381000 h 907225"/>
              <a:gd name="connsiteX38" fmla="*/ 549427 w 759452"/>
              <a:gd name="connsiteY38" fmla="*/ 384175 h 907225"/>
              <a:gd name="connsiteX39" fmla="*/ 536727 w 759452"/>
              <a:gd name="connsiteY39" fmla="*/ 387350 h 907225"/>
              <a:gd name="connsiteX40" fmla="*/ 530377 w 759452"/>
              <a:gd name="connsiteY40" fmla="*/ 377825 h 907225"/>
              <a:gd name="connsiteX41" fmla="*/ 527202 w 759452"/>
              <a:gd name="connsiteY41" fmla="*/ 365125 h 907225"/>
              <a:gd name="connsiteX42" fmla="*/ 517677 w 759452"/>
              <a:gd name="connsiteY42" fmla="*/ 311150 h 907225"/>
              <a:gd name="connsiteX43" fmla="*/ 489102 w 759452"/>
              <a:gd name="connsiteY43" fmla="*/ 269875 h 907225"/>
              <a:gd name="connsiteX44" fmla="*/ 479577 w 759452"/>
              <a:gd name="connsiteY44" fmla="*/ 257175 h 907225"/>
              <a:gd name="connsiteX45" fmla="*/ 473227 w 759452"/>
              <a:gd name="connsiteY45" fmla="*/ 244475 h 907225"/>
              <a:gd name="connsiteX46" fmla="*/ 460527 w 759452"/>
              <a:gd name="connsiteY46" fmla="*/ 238125 h 907225"/>
              <a:gd name="connsiteX47" fmla="*/ 444652 w 759452"/>
              <a:gd name="connsiteY47" fmla="*/ 219075 h 907225"/>
              <a:gd name="connsiteX48" fmla="*/ 435127 w 759452"/>
              <a:gd name="connsiteY48" fmla="*/ 206375 h 907225"/>
              <a:gd name="connsiteX49" fmla="*/ 431952 w 759452"/>
              <a:gd name="connsiteY49" fmla="*/ 177800 h 907225"/>
              <a:gd name="connsiteX50" fmla="*/ 428777 w 759452"/>
              <a:gd name="connsiteY50" fmla="*/ 161925 h 907225"/>
              <a:gd name="connsiteX51" fmla="*/ 431952 w 759452"/>
              <a:gd name="connsiteY51" fmla="*/ 120650 h 907225"/>
              <a:gd name="connsiteX52" fmla="*/ 441477 w 759452"/>
              <a:gd name="connsiteY52" fmla="*/ 88900 h 907225"/>
              <a:gd name="connsiteX53" fmla="*/ 435127 w 759452"/>
              <a:gd name="connsiteY53" fmla="*/ 38100 h 907225"/>
              <a:gd name="connsiteX54" fmla="*/ 419252 w 759452"/>
              <a:gd name="connsiteY54" fmla="*/ 9525 h 907225"/>
              <a:gd name="connsiteX55" fmla="*/ 412902 w 759452"/>
              <a:gd name="connsiteY55" fmla="*/ 0 h 907225"/>
              <a:gd name="connsiteX56" fmla="*/ 403377 w 759452"/>
              <a:gd name="connsiteY56" fmla="*/ 3175 h 907225"/>
              <a:gd name="connsiteX57" fmla="*/ 371627 w 759452"/>
              <a:gd name="connsiteY57" fmla="*/ 44450 h 907225"/>
              <a:gd name="connsiteX58" fmla="*/ 365277 w 759452"/>
              <a:gd name="connsiteY58" fmla="*/ 53975 h 907225"/>
              <a:gd name="connsiteX59" fmla="*/ 343052 w 759452"/>
              <a:gd name="connsiteY59" fmla="*/ 88900 h 907225"/>
              <a:gd name="connsiteX60" fmla="*/ 320827 w 759452"/>
              <a:gd name="connsiteY60" fmla="*/ 117475 h 907225"/>
              <a:gd name="connsiteX61" fmla="*/ 311302 w 759452"/>
              <a:gd name="connsiteY61" fmla="*/ 130175 h 907225"/>
              <a:gd name="connsiteX62" fmla="*/ 238277 w 759452"/>
              <a:gd name="connsiteY62" fmla="*/ 152400 h 907225"/>
              <a:gd name="connsiteX63" fmla="*/ 231927 w 759452"/>
              <a:gd name="connsiteY63" fmla="*/ 161925 h 907225"/>
              <a:gd name="connsiteX64" fmla="*/ 222402 w 759452"/>
              <a:gd name="connsiteY64" fmla="*/ 168275 h 907225"/>
              <a:gd name="connsiteX65" fmla="*/ 216052 w 759452"/>
              <a:gd name="connsiteY65" fmla="*/ 180975 h 907225"/>
              <a:gd name="connsiteX66" fmla="*/ 197002 w 759452"/>
              <a:gd name="connsiteY66" fmla="*/ 200025 h 907225"/>
              <a:gd name="connsiteX67" fmla="*/ 171602 w 759452"/>
              <a:gd name="connsiteY67" fmla="*/ 196850 h 907225"/>
              <a:gd name="connsiteX68" fmla="*/ 165252 w 759452"/>
              <a:gd name="connsiteY68" fmla="*/ 180975 h 907225"/>
              <a:gd name="connsiteX69" fmla="*/ 168427 w 759452"/>
              <a:gd name="connsiteY69" fmla="*/ 133350 h 907225"/>
              <a:gd name="connsiteX70" fmla="*/ 171602 w 759452"/>
              <a:gd name="connsiteY70" fmla="*/ 123825 h 907225"/>
              <a:gd name="connsiteX71" fmla="*/ 177952 w 759452"/>
              <a:gd name="connsiteY71" fmla="*/ 101600 h 907225"/>
              <a:gd name="connsiteX72" fmla="*/ 165252 w 759452"/>
              <a:gd name="connsiteY72" fmla="*/ 53975 h 907225"/>
              <a:gd name="connsiteX73" fmla="*/ 152552 w 759452"/>
              <a:gd name="connsiteY73" fmla="*/ 50800 h 907225"/>
              <a:gd name="connsiteX74" fmla="*/ 120802 w 759452"/>
              <a:gd name="connsiteY74" fmla="*/ 41275 h 907225"/>
              <a:gd name="connsiteX75" fmla="*/ 104927 w 759452"/>
              <a:gd name="connsiteY75" fmla="*/ 19050 h 907225"/>
              <a:gd name="connsiteX76" fmla="*/ 92227 w 759452"/>
              <a:gd name="connsiteY76" fmla="*/ 3175 h 907225"/>
              <a:gd name="connsiteX77" fmla="*/ 63652 w 759452"/>
              <a:gd name="connsiteY77" fmla="*/ 19050 h 907225"/>
              <a:gd name="connsiteX78" fmla="*/ 31902 w 759452"/>
              <a:gd name="connsiteY78" fmla="*/ 34925 h 907225"/>
              <a:gd name="connsiteX79" fmla="*/ 22377 w 759452"/>
              <a:gd name="connsiteY79" fmla="*/ 47625 h 907225"/>
              <a:gd name="connsiteX80" fmla="*/ 12852 w 759452"/>
              <a:gd name="connsiteY80" fmla="*/ 53975 h 907225"/>
              <a:gd name="connsiteX81" fmla="*/ 3327 w 759452"/>
              <a:gd name="connsiteY81" fmla="*/ 63500 h 907225"/>
              <a:gd name="connsiteX82" fmla="*/ 6502 w 759452"/>
              <a:gd name="connsiteY82" fmla="*/ 120650 h 907225"/>
              <a:gd name="connsiteX83" fmla="*/ 9677 w 759452"/>
              <a:gd name="connsiteY83" fmla="*/ 136525 h 907225"/>
              <a:gd name="connsiteX84" fmla="*/ 19202 w 759452"/>
              <a:gd name="connsiteY84" fmla="*/ 155575 h 907225"/>
              <a:gd name="connsiteX85" fmla="*/ 22377 w 759452"/>
              <a:gd name="connsiteY85" fmla="*/ 168275 h 907225"/>
              <a:gd name="connsiteX86" fmla="*/ 28727 w 759452"/>
              <a:gd name="connsiteY86" fmla="*/ 177800 h 907225"/>
              <a:gd name="connsiteX87" fmla="*/ 35077 w 759452"/>
              <a:gd name="connsiteY87" fmla="*/ 193675 h 907225"/>
              <a:gd name="connsiteX88" fmla="*/ 44602 w 759452"/>
              <a:gd name="connsiteY88" fmla="*/ 222250 h 907225"/>
              <a:gd name="connsiteX89" fmla="*/ 50952 w 759452"/>
              <a:gd name="connsiteY89" fmla="*/ 238125 h 907225"/>
              <a:gd name="connsiteX90" fmla="*/ 60477 w 759452"/>
              <a:gd name="connsiteY90" fmla="*/ 244475 h 907225"/>
              <a:gd name="connsiteX91" fmla="*/ 79527 w 759452"/>
              <a:gd name="connsiteY91" fmla="*/ 254000 h 907225"/>
              <a:gd name="connsiteX92" fmla="*/ 89052 w 759452"/>
              <a:gd name="connsiteY92" fmla="*/ 257175 h 907225"/>
              <a:gd name="connsiteX93" fmla="*/ 98577 w 759452"/>
              <a:gd name="connsiteY93" fmla="*/ 263525 h 907225"/>
              <a:gd name="connsiteX94" fmla="*/ 133502 w 759452"/>
              <a:gd name="connsiteY94" fmla="*/ 269875 h 907225"/>
              <a:gd name="connsiteX95" fmla="*/ 146202 w 759452"/>
              <a:gd name="connsiteY95" fmla="*/ 273050 h 907225"/>
              <a:gd name="connsiteX96" fmla="*/ 155727 w 759452"/>
              <a:gd name="connsiteY96" fmla="*/ 279400 h 907225"/>
              <a:gd name="connsiteX97" fmla="*/ 162077 w 759452"/>
              <a:gd name="connsiteY97" fmla="*/ 288925 h 907225"/>
              <a:gd name="connsiteX98" fmla="*/ 177952 w 759452"/>
              <a:gd name="connsiteY98" fmla="*/ 323850 h 907225"/>
              <a:gd name="connsiteX99" fmla="*/ 181127 w 759452"/>
              <a:gd name="connsiteY99" fmla="*/ 352425 h 907225"/>
              <a:gd name="connsiteX100" fmla="*/ 184302 w 759452"/>
              <a:gd name="connsiteY100" fmla="*/ 409575 h 907225"/>
              <a:gd name="connsiteX101" fmla="*/ 187477 w 759452"/>
              <a:gd name="connsiteY101" fmla="*/ 419100 h 907225"/>
              <a:gd name="connsiteX102" fmla="*/ 197002 w 759452"/>
              <a:gd name="connsiteY102" fmla="*/ 422275 h 907225"/>
              <a:gd name="connsiteX103" fmla="*/ 203352 w 759452"/>
              <a:gd name="connsiteY103" fmla="*/ 431800 h 907225"/>
              <a:gd name="connsiteX104" fmla="*/ 212877 w 759452"/>
              <a:gd name="connsiteY104" fmla="*/ 434975 h 907225"/>
              <a:gd name="connsiteX105" fmla="*/ 222402 w 759452"/>
              <a:gd name="connsiteY105" fmla="*/ 450850 h 907225"/>
              <a:gd name="connsiteX106" fmla="*/ 228752 w 759452"/>
              <a:gd name="connsiteY106" fmla="*/ 460375 h 907225"/>
              <a:gd name="connsiteX107" fmla="*/ 238277 w 759452"/>
              <a:gd name="connsiteY107" fmla="*/ 476250 h 907225"/>
              <a:gd name="connsiteX108" fmla="*/ 244627 w 759452"/>
              <a:gd name="connsiteY108" fmla="*/ 565150 h 907225"/>
              <a:gd name="connsiteX109" fmla="*/ 247802 w 759452"/>
              <a:gd name="connsiteY109" fmla="*/ 574675 h 907225"/>
              <a:gd name="connsiteX110" fmla="*/ 250977 w 759452"/>
              <a:gd name="connsiteY110" fmla="*/ 587375 h 907225"/>
              <a:gd name="connsiteX111" fmla="*/ 257327 w 759452"/>
              <a:gd name="connsiteY111" fmla="*/ 603250 h 907225"/>
              <a:gd name="connsiteX112" fmla="*/ 260502 w 759452"/>
              <a:gd name="connsiteY112" fmla="*/ 612775 h 907225"/>
              <a:gd name="connsiteX113" fmla="*/ 250977 w 759452"/>
              <a:gd name="connsiteY113" fmla="*/ 669925 h 907225"/>
              <a:gd name="connsiteX114" fmla="*/ 241452 w 759452"/>
              <a:gd name="connsiteY114" fmla="*/ 676275 h 907225"/>
              <a:gd name="connsiteX115" fmla="*/ 228752 w 759452"/>
              <a:gd name="connsiteY115" fmla="*/ 714375 h 907225"/>
              <a:gd name="connsiteX116" fmla="*/ 222402 w 759452"/>
              <a:gd name="connsiteY116" fmla="*/ 730250 h 907225"/>
              <a:gd name="connsiteX117" fmla="*/ 219227 w 759452"/>
              <a:gd name="connsiteY117" fmla="*/ 739775 h 907225"/>
              <a:gd name="connsiteX118" fmla="*/ 244627 w 759452"/>
              <a:gd name="connsiteY118" fmla="*/ 752475 h 907225"/>
              <a:gd name="connsiteX119" fmla="*/ 279552 w 759452"/>
              <a:gd name="connsiteY119" fmla="*/ 758825 h 907225"/>
              <a:gd name="connsiteX120" fmla="*/ 308127 w 759452"/>
              <a:gd name="connsiteY120" fmla="*/ 781050 h 907225"/>
              <a:gd name="connsiteX121" fmla="*/ 301777 w 759452"/>
              <a:gd name="connsiteY121" fmla="*/ 809625 h 907225"/>
              <a:gd name="connsiteX122" fmla="*/ 292252 w 759452"/>
              <a:gd name="connsiteY122" fmla="*/ 819150 h 907225"/>
              <a:gd name="connsiteX123" fmla="*/ 285902 w 759452"/>
              <a:gd name="connsiteY123" fmla="*/ 831850 h 907225"/>
              <a:gd name="connsiteX124" fmla="*/ 292252 w 759452"/>
              <a:gd name="connsiteY124" fmla="*/ 898525 h 907225"/>
              <a:gd name="connsiteX0" fmla="*/ 292252 w 759452"/>
              <a:gd name="connsiteY0" fmla="*/ 898525 h 907225"/>
              <a:gd name="connsiteX1" fmla="*/ 346227 w 759452"/>
              <a:gd name="connsiteY1" fmla="*/ 895349 h 907225"/>
              <a:gd name="connsiteX2" fmla="*/ 425602 w 759452"/>
              <a:gd name="connsiteY2" fmla="*/ 892175 h 907225"/>
              <a:gd name="connsiteX3" fmla="*/ 501802 w 759452"/>
              <a:gd name="connsiteY3" fmla="*/ 892174 h 907225"/>
              <a:gd name="connsiteX4" fmla="*/ 578002 w 759452"/>
              <a:gd name="connsiteY4" fmla="*/ 904875 h 907225"/>
              <a:gd name="connsiteX5" fmla="*/ 552602 w 759452"/>
              <a:gd name="connsiteY5" fmla="*/ 838199 h 907225"/>
              <a:gd name="connsiteX6" fmla="*/ 514502 w 759452"/>
              <a:gd name="connsiteY6" fmla="*/ 793750 h 907225"/>
              <a:gd name="connsiteX7" fmla="*/ 543077 w 759452"/>
              <a:gd name="connsiteY7" fmla="*/ 752475 h 907225"/>
              <a:gd name="connsiteX8" fmla="*/ 555777 w 759452"/>
              <a:gd name="connsiteY8" fmla="*/ 742950 h 907225"/>
              <a:gd name="connsiteX9" fmla="*/ 558952 w 759452"/>
              <a:gd name="connsiteY9" fmla="*/ 730250 h 907225"/>
              <a:gd name="connsiteX10" fmla="*/ 568477 w 759452"/>
              <a:gd name="connsiteY10" fmla="*/ 698500 h 907225"/>
              <a:gd name="connsiteX11" fmla="*/ 578002 w 759452"/>
              <a:gd name="connsiteY11" fmla="*/ 692150 h 907225"/>
              <a:gd name="connsiteX12" fmla="*/ 603402 w 759452"/>
              <a:gd name="connsiteY12" fmla="*/ 679450 h 907225"/>
              <a:gd name="connsiteX13" fmla="*/ 612927 w 759452"/>
              <a:gd name="connsiteY13" fmla="*/ 673100 h 907225"/>
              <a:gd name="connsiteX14" fmla="*/ 631977 w 759452"/>
              <a:gd name="connsiteY14" fmla="*/ 654050 h 907225"/>
              <a:gd name="connsiteX15" fmla="*/ 638327 w 759452"/>
              <a:gd name="connsiteY15" fmla="*/ 631825 h 907225"/>
              <a:gd name="connsiteX16" fmla="*/ 635152 w 759452"/>
              <a:gd name="connsiteY16" fmla="*/ 606425 h 907225"/>
              <a:gd name="connsiteX17" fmla="*/ 616102 w 759452"/>
              <a:gd name="connsiteY17" fmla="*/ 603250 h 907225"/>
              <a:gd name="connsiteX18" fmla="*/ 622452 w 759452"/>
              <a:gd name="connsiteY18" fmla="*/ 574675 h 907225"/>
              <a:gd name="connsiteX19" fmla="*/ 631977 w 759452"/>
              <a:gd name="connsiteY19" fmla="*/ 565150 h 907225"/>
              <a:gd name="connsiteX20" fmla="*/ 654202 w 759452"/>
              <a:gd name="connsiteY20" fmla="*/ 552450 h 907225"/>
              <a:gd name="connsiteX21" fmla="*/ 666902 w 759452"/>
              <a:gd name="connsiteY21" fmla="*/ 542925 h 907225"/>
              <a:gd name="connsiteX22" fmla="*/ 679602 w 759452"/>
              <a:gd name="connsiteY22" fmla="*/ 536575 h 907225"/>
              <a:gd name="connsiteX23" fmla="*/ 701827 w 759452"/>
              <a:gd name="connsiteY23" fmla="*/ 523875 h 907225"/>
              <a:gd name="connsiteX24" fmla="*/ 727227 w 759452"/>
              <a:gd name="connsiteY24" fmla="*/ 504825 h 907225"/>
              <a:gd name="connsiteX25" fmla="*/ 736752 w 759452"/>
              <a:gd name="connsiteY25" fmla="*/ 495300 h 907225"/>
              <a:gd name="connsiteX26" fmla="*/ 749452 w 759452"/>
              <a:gd name="connsiteY26" fmla="*/ 488950 h 907225"/>
              <a:gd name="connsiteX27" fmla="*/ 758977 w 759452"/>
              <a:gd name="connsiteY27" fmla="*/ 466725 h 907225"/>
              <a:gd name="connsiteX28" fmla="*/ 736752 w 759452"/>
              <a:gd name="connsiteY28" fmla="*/ 454025 h 907225"/>
              <a:gd name="connsiteX29" fmla="*/ 720877 w 759452"/>
              <a:gd name="connsiteY29" fmla="*/ 447675 h 907225"/>
              <a:gd name="connsiteX30" fmla="*/ 673252 w 759452"/>
              <a:gd name="connsiteY30" fmla="*/ 441325 h 907225"/>
              <a:gd name="connsiteX31" fmla="*/ 663727 w 759452"/>
              <a:gd name="connsiteY31" fmla="*/ 434975 h 907225"/>
              <a:gd name="connsiteX32" fmla="*/ 654202 w 759452"/>
              <a:gd name="connsiteY32" fmla="*/ 425450 h 907225"/>
              <a:gd name="connsiteX33" fmla="*/ 644677 w 759452"/>
              <a:gd name="connsiteY33" fmla="*/ 422275 h 907225"/>
              <a:gd name="connsiteX34" fmla="*/ 622452 w 759452"/>
              <a:gd name="connsiteY34" fmla="*/ 406400 h 907225"/>
              <a:gd name="connsiteX35" fmla="*/ 612927 w 759452"/>
              <a:gd name="connsiteY35" fmla="*/ 400050 h 907225"/>
              <a:gd name="connsiteX36" fmla="*/ 590702 w 759452"/>
              <a:gd name="connsiteY36" fmla="*/ 381000 h 907225"/>
              <a:gd name="connsiteX37" fmla="*/ 549427 w 759452"/>
              <a:gd name="connsiteY37" fmla="*/ 384175 h 907225"/>
              <a:gd name="connsiteX38" fmla="*/ 536727 w 759452"/>
              <a:gd name="connsiteY38" fmla="*/ 387350 h 907225"/>
              <a:gd name="connsiteX39" fmla="*/ 530377 w 759452"/>
              <a:gd name="connsiteY39" fmla="*/ 377825 h 907225"/>
              <a:gd name="connsiteX40" fmla="*/ 527202 w 759452"/>
              <a:gd name="connsiteY40" fmla="*/ 365125 h 907225"/>
              <a:gd name="connsiteX41" fmla="*/ 517677 w 759452"/>
              <a:gd name="connsiteY41" fmla="*/ 311150 h 907225"/>
              <a:gd name="connsiteX42" fmla="*/ 489102 w 759452"/>
              <a:gd name="connsiteY42" fmla="*/ 269875 h 907225"/>
              <a:gd name="connsiteX43" fmla="*/ 479577 w 759452"/>
              <a:gd name="connsiteY43" fmla="*/ 257175 h 907225"/>
              <a:gd name="connsiteX44" fmla="*/ 473227 w 759452"/>
              <a:gd name="connsiteY44" fmla="*/ 244475 h 907225"/>
              <a:gd name="connsiteX45" fmla="*/ 460527 w 759452"/>
              <a:gd name="connsiteY45" fmla="*/ 238125 h 907225"/>
              <a:gd name="connsiteX46" fmla="*/ 444652 w 759452"/>
              <a:gd name="connsiteY46" fmla="*/ 219075 h 907225"/>
              <a:gd name="connsiteX47" fmla="*/ 435127 w 759452"/>
              <a:gd name="connsiteY47" fmla="*/ 206375 h 907225"/>
              <a:gd name="connsiteX48" fmla="*/ 431952 w 759452"/>
              <a:gd name="connsiteY48" fmla="*/ 177800 h 907225"/>
              <a:gd name="connsiteX49" fmla="*/ 428777 w 759452"/>
              <a:gd name="connsiteY49" fmla="*/ 161925 h 907225"/>
              <a:gd name="connsiteX50" fmla="*/ 431952 w 759452"/>
              <a:gd name="connsiteY50" fmla="*/ 120650 h 907225"/>
              <a:gd name="connsiteX51" fmla="*/ 441477 w 759452"/>
              <a:gd name="connsiteY51" fmla="*/ 88900 h 907225"/>
              <a:gd name="connsiteX52" fmla="*/ 435127 w 759452"/>
              <a:gd name="connsiteY52" fmla="*/ 38100 h 907225"/>
              <a:gd name="connsiteX53" fmla="*/ 419252 w 759452"/>
              <a:gd name="connsiteY53" fmla="*/ 9525 h 907225"/>
              <a:gd name="connsiteX54" fmla="*/ 412902 w 759452"/>
              <a:gd name="connsiteY54" fmla="*/ 0 h 907225"/>
              <a:gd name="connsiteX55" fmla="*/ 403377 w 759452"/>
              <a:gd name="connsiteY55" fmla="*/ 3175 h 907225"/>
              <a:gd name="connsiteX56" fmla="*/ 371627 w 759452"/>
              <a:gd name="connsiteY56" fmla="*/ 44450 h 907225"/>
              <a:gd name="connsiteX57" fmla="*/ 365277 w 759452"/>
              <a:gd name="connsiteY57" fmla="*/ 53975 h 907225"/>
              <a:gd name="connsiteX58" fmla="*/ 343052 w 759452"/>
              <a:gd name="connsiteY58" fmla="*/ 88900 h 907225"/>
              <a:gd name="connsiteX59" fmla="*/ 320827 w 759452"/>
              <a:gd name="connsiteY59" fmla="*/ 117475 h 907225"/>
              <a:gd name="connsiteX60" fmla="*/ 311302 w 759452"/>
              <a:gd name="connsiteY60" fmla="*/ 130175 h 907225"/>
              <a:gd name="connsiteX61" fmla="*/ 238277 w 759452"/>
              <a:gd name="connsiteY61" fmla="*/ 152400 h 907225"/>
              <a:gd name="connsiteX62" fmla="*/ 231927 w 759452"/>
              <a:gd name="connsiteY62" fmla="*/ 161925 h 907225"/>
              <a:gd name="connsiteX63" fmla="*/ 222402 w 759452"/>
              <a:gd name="connsiteY63" fmla="*/ 168275 h 907225"/>
              <a:gd name="connsiteX64" fmla="*/ 216052 w 759452"/>
              <a:gd name="connsiteY64" fmla="*/ 180975 h 907225"/>
              <a:gd name="connsiteX65" fmla="*/ 197002 w 759452"/>
              <a:gd name="connsiteY65" fmla="*/ 200025 h 907225"/>
              <a:gd name="connsiteX66" fmla="*/ 171602 w 759452"/>
              <a:gd name="connsiteY66" fmla="*/ 196850 h 907225"/>
              <a:gd name="connsiteX67" fmla="*/ 165252 w 759452"/>
              <a:gd name="connsiteY67" fmla="*/ 180975 h 907225"/>
              <a:gd name="connsiteX68" fmla="*/ 168427 w 759452"/>
              <a:gd name="connsiteY68" fmla="*/ 133350 h 907225"/>
              <a:gd name="connsiteX69" fmla="*/ 171602 w 759452"/>
              <a:gd name="connsiteY69" fmla="*/ 123825 h 907225"/>
              <a:gd name="connsiteX70" fmla="*/ 177952 w 759452"/>
              <a:gd name="connsiteY70" fmla="*/ 101600 h 907225"/>
              <a:gd name="connsiteX71" fmla="*/ 165252 w 759452"/>
              <a:gd name="connsiteY71" fmla="*/ 53975 h 907225"/>
              <a:gd name="connsiteX72" fmla="*/ 152552 w 759452"/>
              <a:gd name="connsiteY72" fmla="*/ 50800 h 907225"/>
              <a:gd name="connsiteX73" fmla="*/ 120802 w 759452"/>
              <a:gd name="connsiteY73" fmla="*/ 41275 h 907225"/>
              <a:gd name="connsiteX74" fmla="*/ 104927 w 759452"/>
              <a:gd name="connsiteY74" fmla="*/ 19050 h 907225"/>
              <a:gd name="connsiteX75" fmla="*/ 92227 w 759452"/>
              <a:gd name="connsiteY75" fmla="*/ 3175 h 907225"/>
              <a:gd name="connsiteX76" fmla="*/ 63652 w 759452"/>
              <a:gd name="connsiteY76" fmla="*/ 19050 h 907225"/>
              <a:gd name="connsiteX77" fmla="*/ 31902 w 759452"/>
              <a:gd name="connsiteY77" fmla="*/ 34925 h 907225"/>
              <a:gd name="connsiteX78" fmla="*/ 22377 w 759452"/>
              <a:gd name="connsiteY78" fmla="*/ 47625 h 907225"/>
              <a:gd name="connsiteX79" fmla="*/ 12852 w 759452"/>
              <a:gd name="connsiteY79" fmla="*/ 53975 h 907225"/>
              <a:gd name="connsiteX80" fmla="*/ 3327 w 759452"/>
              <a:gd name="connsiteY80" fmla="*/ 63500 h 907225"/>
              <a:gd name="connsiteX81" fmla="*/ 6502 w 759452"/>
              <a:gd name="connsiteY81" fmla="*/ 120650 h 907225"/>
              <a:gd name="connsiteX82" fmla="*/ 9677 w 759452"/>
              <a:gd name="connsiteY82" fmla="*/ 136525 h 907225"/>
              <a:gd name="connsiteX83" fmla="*/ 19202 w 759452"/>
              <a:gd name="connsiteY83" fmla="*/ 155575 h 907225"/>
              <a:gd name="connsiteX84" fmla="*/ 22377 w 759452"/>
              <a:gd name="connsiteY84" fmla="*/ 168275 h 907225"/>
              <a:gd name="connsiteX85" fmla="*/ 28727 w 759452"/>
              <a:gd name="connsiteY85" fmla="*/ 177800 h 907225"/>
              <a:gd name="connsiteX86" fmla="*/ 35077 w 759452"/>
              <a:gd name="connsiteY86" fmla="*/ 193675 h 907225"/>
              <a:gd name="connsiteX87" fmla="*/ 44602 w 759452"/>
              <a:gd name="connsiteY87" fmla="*/ 222250 h 907225"/>
              <a:gd name="connsiteX88" fmla="*/ 50952 w 759452"/>
              <a:gd name="connsiteY88" fmla="*/ 238125 h 907225"/>
              <a:gd name="connsiteX89" fmla="*/ 60477 w 759452"/>
              <a:gd name="connsiteY89" fmla="*/ 244475 h 907225"/>
              <a:gd name="connsiteX90" fmla="*/ 79527 w 759452"/>
              <a:gd name="connsiteY90" fmla="*/ 254000 h 907225"/>
              <a:gd name="connsiteX91" fmla="*/ 89052 w 759452"/>
              <a:gd name="connsiteY91" fmla="*/ 257175 h 907225"/>
              <a:gd name="connsiteX92" fmla="*/ 98577 w 759452"/>
              <a:gd name="connsiteY92" fmla="*/ 263525 h 907225"/>
              <a:gd name="connsiteX93" fmla="*/ 133502 w 759452"/>
              <a:gd name="connsiteY93" fmla="*/ 269875 h 907225"/>
              <a:gd name="connsiteX94" fmla="*/ 146202 w 759452"/>
              <a:gd name="connsiteY94" fmla="*/ 273050 h 907225"/>
              <a:gd name="connsiteX95" fmla="*/ 155727 w 759452"/>
              <a:gd name="connsiteY95" fmla="*/ 279400 h 907225"/>
              <a:gd name="connsiteX96" fmla="*/ 162077 w 759452"/>
              <a:gd name="connsiteY96" fmla="*/ 288925 h 907225"/>
              <a:gd name="connsiteX97" fmla="*/ 177952 w 759452"/>
              <a:gd name="connsiteY97" fmla="*/ 323850 h 907225"/>
              <a:gd name="connsiteX98" fmla="*/ 181127 w 759452"/>
              <a:gd name="connsiteY98" fmla="*/ 352425 h 907225"/>
              <a:gd name="connsiteX99" fmla="*/ 184302 w 759452"/>
              <a:gd name="connsiteY99" fmla="*/ 409575 h 907225"/>
              <a:gd name="connsiteX100" fmla="*/ 187477 w 759452"/>
              <a:gd name="connsiteY100" fmla="*/ 419100 h 907225"/>
              <a:gd name="connsiteX101" fmla="*/ 197002 w 759452"/>
              <a:gd name="connsiteY101" fmla="*/ 422275 h 907225"/>
              <a:gd name="connsiteX102" fmla="*/ 203352 w 759452"/>
              <a:gd name="connsiteY102" fmla="*/ 431800 h 907225"/>
              <a:gd name="connsiteX103" fmla="*/ 212877 w 759452"/>
              <a:gd name="connsiteY103" fmla="*/ 434975 h 907225"/>
              <a:gd name="connsiteX104" fmla="*/ 222402 w 759452"/>
              <a:gd name="connsiteY104" fmla="*/ 450850 h 907225"/>
              <a:gd name="connsiteX105" fmla="*/ 228752 w 759452"/>
              <a:gd name="connsiteY105" fmla="*/ 460375 h 907225"/>
              <a:gd name="connsiteX106" fmla="*/ 238277 w 759452"/>
              <a:gd name="connsiteY106" fmla="*/ 476250 h 907225"/>
              <a:gd name="connsiteX107" fmla="*/ 244627 w 759452"/>
              <a:gd name="connsiteY107" fmla="*/ 565150 h 907225"/>
              <a:gd name="connsiteX108" fmla="*/ 247802 w 759452"/>
              <a:gd name="connsiteY108" fmla="*/ 574675 h 907225"/>
              <a:gd name="connsiteX109" fmla="*/ 250977 w 759452"/>
              <a:gd name="connsiteY109" fmla="*/ 587375 h 907225"/>
              <a:gd name="connsiteX110" fmla="*/ 257327 w 759452"/>
              <a:gd name="connsiteY110" fmla="*/ 603250 h 907225"/>
              <a:gd name="connsiteX111" fmla="*/ 260502 w 759452"/>
              <a:gd name="connsiteY111" fmla="*/ 612775 h 907225"/>
              <a:gd name="connsiteX112" fmla="*/ 250977 w 759452"/>
              <a:gd name="connsiteY112" fmla="*/ 669925 h 907225"/>
              <a:gd name="connsiteX113" fmla="*/ 241452 w 759452"/>
              <a:gd name="connsiteY113" fmla="*/ 676275 h 907225"/>
              <a:gd name="connsiteX114" fmla="*/ 228752 w 759452"/>
              <a:gd name="connsiteY114" fmla="*/ 714375 h 907225"/>
              <a:gd name="connsiteX115" fmla="*/ 222402 w 759452"/>
              <a:gd name="connsiteY115" fmla="*/ 730250 h 907225"/>
              <a:gd name="connsiteX116" fmla="*/ 219227 w 759452"/>
              <a:gd name="connsiteY116" fmla="*/ 739775 h 907225"/>
              <a:gd name="connsiteX117" fmla="*/ 244627 w 759452"/>
              <a:gd name="connsiteY117" fmla="*/ 752475 h 907225"/>
              <a:gd name="connsiteX118" fmla="*/ 279552 w 759452"/>
              <a:gd name="connsiteY118" fmla="*/ 758825 h 907225"/>
              <a:gd name="connsiteX119" fmla="*/ 308127 w 759452"/>
              <a:gd name="connsiteY119" fmla="*/ 781050 h 907225"/>
              <a:gd name="connsiteX120" fmla="*/ 301777 w 759452"/>
              <a:gd name="connsiteY120" fmla="*/ 809625 h 907225"/>
              <a:gd name="connsiteX121" fmla="*/ 292252 w 759452"/>
              <a:gd name="connsiteY121" fmla="*/ 819150 h 907225"/>
              <a:gd name="connsiteX122" fmla="*/ 285902 w 759452"/>
              <a:gd name="connsiteY122" fmla="*/ 831850 h 907225"/>
              <a:gd name="connsiteX123" fmla="*/ 292252 w 759452"/>
              <a:gd name="connsiteY123" fmla="*/ 898525 h 907225"/>
              <a:gd name="connsiteX0" fmla="*/ 292252 w 759452"/>
              <a:gd name="connsiteY0" fmla="*/ 898525 h 907225"/>
              <a:gd name="connsiteX1" fmla="*/ 346227 w 759452"/>
              <a:gd name="connsiteY1" fmla="*/ 895349 h 907225"/>
              <a:gd name="connsiteX2" fmla="*/ 425602 w 759452"/>
              <a:gd name="connsiteY2" fmla="*/ 892175 h 907225"/>
              <a:gd name="connsiteX3" fmla="*/ 501802 w 759452"/>
              <a:gd name="connsiteY3" fmla="*/ 892174 h 907225"/>
              <a:gd name="connsiteX4" fmla="*/ 578002 w 759452"/>
              <a:gd name="connsiteY4" fmla="*/ 904875 h 907225"/>
              <a:gd name="connsiteX5" fmla="*/ 552602 w 759452"/>
              <a:gd name="connsiteY5" fmla="*/ 838199 h 907225"/>
              <a:gd name="connsiteX6" fmla="*/ 514502 w 759452"/>
              <a:gd name="connsiteY6" fmla="*/ 793750 h 907225"/>
              <a:gd name="connsiteX7" fmla="*/ 543077 w 759452"/>
              <a:gd name="connsiteY7" fmla="*/ 752475 h 907225"/>
              <a:gd name="connsiteX8" fmla="*/ 558952 w 759452"/>
              <a:gd name="connsiteY8" fmla="*/ 730250 h 907225"/>
              <a:gd name="connsiteX9" fmla="*/ 568477 w 759452"/>
              <a:gd name="connsiteY9" fmla="*/ 698500 h 907225"/>
              <a:gd name="connsiteX10" fmla="*/ 578002 w 759452"/>
              <a:gd name="connsiteY10" fmla="*/ 692150 h 907225"/>
              <a:gd name="connsiteX11" fmla="*/ 603402 w 759452"/>
              <a:gd name="connsiteY11" fmla="*/ 679450 h 907225"/>
              <a:gd name="connsiteX12" fmla="*/ 612927 w 759452"/>
              <a:gd name="connsiteY12" fmla="*/ 673100 h 907225"/>
              <a:gd name="connsiteX13" fmla="*/ 631977 w 759452"/>
              <a:gd name="connsiteY13" fmla="*/ 654050 h 907225"/>
              <a:gd name="connsiteX14" fmla="*/ 638327 w 759452"/>
              <a:gd name="connsiteY14" fmla="*/ 631825 h 907225"/>
              <a:gd name="connsiteX15" fmla="*/ 635152 w 759452"/>
              <a:gd name="connsiteY15" fmla="*/ 606425 h 907225"/>
              <a:gd name="connsiteX16" fmla="*/ 616102 w 759452"/>
              <a:gd name="connsiteY16" fmla="*/ 603250 h 907225"/>
              <a:gd name="connsiteX17" fmla="*/ 622452 w 759452"/>
              <a:gd name="connsiteY17" fmla="*/ 574675 h 907225"/>
              <a:gd name="connsiteX18" fmla="*/ 631977 w 759452"/>
              <a:gd name="connsiteY18" fmla="*/ 565150 h 907225"/>
              <a:gd name="connsiteX19" fmla="*/ 654202 w 759452"/>
              <a:gd name="connsiteY19" fmla="*/ 552450 h 907225"/>
              <a:gd name="connsiteX20" fmla="*/ 666902 w 759452"/>
              <a:gd name="connsiteY20" fmla="*/ 542925 h 907225"/>
              <a:gd name="connsiteX21" fmla="*/ 679602 w 759452"/>
              <a:gd name="connsiteY21" fmla="*/ 536575 h 907225"/>
              <a:gd name="connsiteX22" fmla="*/ 701827 w 759452"/>
              <a:gd name="connsiteY22" fmla="*/ 523875 h 907225"/>
              <a:gd name="connsiteX23" fmla="*/ 727227 w 759452"/>
              <a:gd name="connsiteY23" fmla="*/ 504825 h 907225"/>
              <a:gd name="connsiteX24" fmla="*/ 736752 w 759452"/>
              <a:gd name="connsiteY24" fmla="*/ 495300 h 907225"/>
              <a:gd name="connsiteX25" fmla="*/ 749452 w 759452"/>
              <a:gd name="connsiteY25" fmla="*/ 488950 h 907225"/>
              <a:gd name="connsiteX26" fmla="*/ 758977 w 759452"/>
              <a:gd name="connsiteY26" fmla="*/ 466725 h 907225"/>
              <a:gd name="connsiteX27" fmla="*/ 736752 w 759452"/>
              <a:gd name="connsiteY27" fmla="*/ 454025 h 907225"/>
              <a:gd name="connsiteX28" fmla="*/ 720877 w 759452"/>
              <a:gd name="connsiteY28" fmla="*/ 447675 h 907225"/>
              <a:gd name="connsiteX29" fmla="*/ 673252 w 759452"/>
              <a:gd name="connsiteY29" fmla="*/ 441325 h 907225"/>
              <a:gd name="connsiteX30" fmla="*/ 663727 w 759452"/>
              <a:gd name="connsiteY30" fmla="*/ 434975 h 907225"/>
              <a:gd name="connsiteX31" fmla="*/ 654202 w 759452"/>
              <a:gd name="connsiteY31" fmla="*/ 425450 h 907225"/>
              <a:gd name="connsiteX32" fmla="*/ 644677 w 759452"/>
              <a:gd name="connsiteY32" fmla="*/ 422275 h 907225"/>
              <a:gd name="connsiteX33" fmla="*/ 622452 w 759452"/>
              <a:gd name="connsiteY33" fmla="*/ 406400 h 907225"/>
              <a:gd name="connsiteX34" fmla="*/ 612927 w 759452"/>
              <a:gd name="connsiteY34" fmla="*/ 400050 h 907225"/>
              <a:gd name="connsiteX35" fmla="*/ 590702 w 759452"/>
              <a:gd name="connsiteY35" fmla="*/ 381000 h 907225"/>
              <a:gd name="connsiteX36" fmla="*/ 549427 w 759452"/>
              <a:gd name="connsiteY36" fmla="*/ 384175 h 907225"/>
              <a:gd name="connsiteX37" fmla="*/ 536727 w 759452"/>
              <a:gd name="connsiteY37" fmla="*/ 387350 h 907225"/>
              <a:gd name="connsiteX38" fmla="*/ 530377 w 759452"/>
              <a:gd name="connsiteY38" fmla="*/ 377825 h 907225"/>
              <a:gd name="connsiteX39" fmla="*/ 527202 w 759452"/>
              <a:gd name="connsiteY39" fmla="*/ 365125 h 907225"/>
              <a:gd name="connsiteX40" fmla="*/ 517677 w 759452"/>
              <a:gd name="connsiteY40" fmla="*/ 311150 h 907225"/>
              <a:gd name="connsiteX41" fmla="*/ 489102 w 759452"/>
              <a:gd name="connsiteY41" fmla="*/ 269875 h 907225"/>
              <a:gd name="connsiteX42" fmla="*/ 479577 w 759452"/>
              <a:gd name="connsiteY42" fmla="*/ 257175 h 907225"/>
              <a:gd name="connsiteX43" fmla="*/ 473227 w 759452"/>
              <a:gd name="connsiteY43" fmla="*/ 244475 h 907225"/>
              <a:gd name="connsiteX44" fmla="*/ 460527 w 759452"/>
              <a:gd name="connsiteY44" fmla="*/ 238125 h 907225"/>
              <a:gd name="connsiteX45" fmla="*/ 444652 w 759452"/>
              <a:gd name="connsiteY45" fmla="*/ 219075 h 907225"/>
              <a:gd name="connsiteX46" fmla="*/ 435127 w 759452"/>
              <a:gd name="connsiteY46" fmla="*/ 206375 h 907225"/>
              <a:gd name="connsiteX47" fmla="*/ 431952 w 759452"/>
              <a:gd name="connsiteY47" fmla="*/ 177800 h 907225"/>
              <a:gd name="connsiteX48" fmla="*/ 428777 w 759452"/>
              <a:gd name="connsiteY48" fmla="*/ 161925 h 907225"/>
              <a:gd name="connsiteX49" fmla="*/ 431952 w 759452"/>
              <a:gd name="connsiteY49" fmla="*/ 120650 h 907225"/>
              <a:gd name="connsiteX50" fmla="*/ 441477 w 759452"/>
              <a:gd name="connsiteY50" fmla="*/ 88900 h 907225"/>
              <a:gd name="connsiteX51" fmla="*/ 435127 w 759452"/>
              <a:gd name="connsiteY51" fmla="*/ 38100 h 907225"/>
              <a:gd name="connsiteX52" fmla="*/ 419252 w 759452"/>
              <a:gd name="connsiteY52" fmla="*/ 9525 h 907225"/>
              <a:gd name="connsiteX53" fmla="*/ 412902 w 759452"/>
              <a:gd name="connsiteY53" fmla="*/ 0 h 907225"/>
              <a:gd name="connsiteX54" fmla="*/ 403377 w 759452"/>
              <a:gd name="connsiteY54" fmla="*/ 3175 h 907225"/>
              <a:gd name="connsiteX55" fmla="*/ 371627 w 759452"/>
              <a:gd name="connsiteY55" fmla="*/ 44450 h 907225"/>
              <a:gd name="connsiteX56" fmla="*/ 365277 w 759452"/>
              <a:gd name="connsiteY56" fmla="*/ 53975 h 907225"/>
              <a:gd name="connsiteX57" fmla="*/ 343052 w 759452"/>
              <a:gd name="connsiteY57" fmla="*/ 88900 h 907225"/>
              <a:gd name="connsiteX58" fmla="*/ 320827 w 759452"/>
              <a:gd name="connsiteY58" fmla="*/ 117475 h 907225"/>
              <a:gd name="connsiteX59" fmla="*/ 311302 w 759452"/>
              <a:gd name="connsiteY59" fmla="*/ 130175 h 907225"/>
              <a:gd name="connsiteX60" fmla="*/ 238277 w 759452"/>
              <a:gd name="connsiteY60" fmla="*/ 152400 h 907225"/>
              <a:gd name="connsiteX61" fmla="*/ 231927 w 759452"/>
              <a:gd name="connsiteY61" fmla="*/ 161925 h 907225"/>
              <a:gd name="connsiteX62" fmla="*/ 222402 w 759452"/>
              <a:gd name="connsiteY62" fmla="*/ 168275 h 907225"/>
              <a:gd name="connsiteX63" fmla="*/ 216052 w 759452"/>
              <a:gd name="connsiteY63" fmla="*/ 180975 h 907225"/>
              <a:gd name="connsiteX64" fmla="*/ 197002 w 759452"/>
              <a:gd name="connsiteY64" fmla="*/ 200025 h 907225"/>
              <a:gd name="connsiteX65" fmla="*/ 171602 w 759452"/>
              <a:gd name="connsiteY65" fmla="*/ 196850 h 907225"/>
              <a:gd name="connsiteX66" fmla="*/ 165252 w 759452"/>
              <a:gd name="connsiteY66" fmla="*/ 180975 h 907225"/>
              <a:gd name="connsiteX67" fmla="*/ 168427 w 759452"/>
              <a:gd name="connsiteY67" fmla="*/ 133350 h 907225"/>
              <a:gd name="connsiteX68" fmla="*/ 171602 w 759452"/>
              <a:gd name="connsiteY68" fmla="*/ 123825 h 907225"/>
              <a:gd name="connsiteX69" fmla="*/ 177952 w 759452"/>
              <a:gd name="connsiteY69" fmla="*/ 101600 h 907225"/>
              <a:gd name="connsiteX70" fmla="*/ 165252 w 759452"/>
              <a:gd name="connsiteY70" fmla="*/ 53975 h 907225"/>
              <a:gd name="connsiteX71" fmla="*/ 152552 w 759452"/>
              <a:gd name="connsiteY71" fmla="*/ 50800 h 907225"/>
              <a:gd name="connsiteX72" fmla="*/ 120802 w 759452"/>
              <a:gd name="connsiteY72" fmla="*/ 41275 h 907225"/>
              <a:gd name="connsiteX73" fmla="*/ 104927 w 759452"/>
              <a:gd name="connsiteY73" fmla="*/ 19050 h 907225"/>
              <a:gd name="connsiteX74" fmla="*/ 92227 w 759452"/>
              <a:gd name="connsiteY74" fmla="*/ 3175 h 907225"/>
              <a:gd name="connsiteX75" fmla="*/ 63652 w 759452"/>
              <a:gd name="connsiteY75" fmla="*/ 19050 h 907225"/>
              <a:gd name="connsiteX76" fmla="*/ 31902 w 759452"/>
              <a:gd name="connsiteY76" fmla="*/ 34925 h 907225"/>
              <a:gd name="connsiteX77" fmla="*/ 22377 w 759452"/>
              <a:gd name="connsiteY77" fmla="*/ 47625 h 907225"/>
              <a:gd name="connsiteX78" fmla="*/ 12852 w 759452"/>
              <a:gd name="connsiteY78" fmla="*/ 53975 h 907225"/>
              <a:gd name="connsiteX79" fmla="*/ 3327 w 759452"/>
              <a:gd name="connsiteY79" fmla="*/ 63500 h 907225"/>
              <a:gd name="connsiteX80" fmla="*/ 6502 w 759452"/>
              <a:gd name="connsiteY80" fmla="*/ 120650 h 907225"/>
              <a:gd name="connsiteX81" fmla="*/ 9677 w 759452"/>
              <a:gd name="connsiteY81" fmla="*/ 136525 h 907225"/>
              <a:gd name="connsiteX82" fmla="*/ 19202 w 759452"/>
              <a:gd name="connsiteY82" fmla="*/ 155575 h 907225"/>
              <a:gd name="connsiteX83" fmla="*/ 22377 w 759452"/>
              <a:gd name="connsiteY83" fmla="*/ 168275 h 907225"/>
              <a:gd name="connsiteX84" fmla="*/ 28727 w 759452"/>
              <a:gd name="connsiteY84" fmla="*/ 177800 h 907225"/>
              <a:gd name="connsiteX85" fmla="*/ 35077 w 759452"/>
              <a:gd name="connsiteY85" fmla="*/ 193675 h 907225"/>
              <a:gd name="connsiteX86" fmla="*/ 44602 w 759452"/>
              <a:gd name="connsiteY86" fmla="*/ 222250 h 907225"/>
              <a:gd name="connsiteX87" fmla="*/ 50952 w 759452"/>
              <a:gd name="connsiteY87" fmla="*/ 238125 h 907225"/>
              <a:gd name="connsiteX88" fmla="*/ 60477 w 759452"/>
              <a:gd name="connsiteY88" fmla="*/ 244475 h 907225"/>
              <a:gd name="connsiteX89" fmla="*/ 79527 w 759452"/>
              <a:gd name="connsiteY89" fmla="*/ 254000 h 907225"/>
              <a:gd name="connsiteX90" fmla="*/ 89052 w 759452"/>
              <a:gd name="connsiteY90" fmla="*/ 257175 h 907225"/>
              <a:gd name="connsiteX91" fmla="*/ 98577 w 759452"/>
              <a:gd name="connsiteY91" fmla="*/ 263525 h 907225"/>
              <a:gd name="connsiteX92" fmla="*/ 133502 w 759452"/>
              <a:gd name="connsiteY92" fmla="*/ 269875 h 907225"/>
              <a:gd name="connsiteX93" fmla="*/ 146202 w 759452"/>
              <a:gd name="connsiteY93" fmla="*/ 273050 h 907225"/>
              <a:gd name="connsiteX94" fmla="*/ 155727 w 759452"/>
              <a:gd name="connsiteY94" fmla="*/ 279400 h 907225"/>
              <a:gd name="connsiteX95" fmla="*/ 162077 w 759452"/>
              <a:gd name="connsiteY95" fmla="*/ 288925 h 907225"/>
              <a:gd name="connsiteX96" fmla="*/ 177952 w 759452"/>
              <a:gd name="connsiteY96" fmla="*/ 323850 h 907225"/>
              <a:gd name="connsiteX97" fmla="*/ 181127 w 759452"/>
              <a:gd name="connsiteY97" fmla="*/ 352425 h 907225"/>
              <a:gd name="connsiteX98" fmla="*/ 184302 w 759452"/>
              <a:gd name="connsiteY98" fmla="*/ 409575 h 907225"/>
              <a:gd name="connsiteX99" fmla="*/ 187477 w 759452"/>
              <a:gd name="connsiteY99" fmla="*/ 419100 h 907225"/>
              <a:gd name="connsiteX100" fmla="*/ 197002 w 759452"/>
              <a:gd name="connsiteY100" fmla="*/ 422275 h 907225"/>
              <a:gd name="connsiteX101" fmla="*/ 203352 w 759452"/>
              <a:gd name="connsiteY101" fmla="*/ 431800 h 907225"/>
              <a:gd name="connsiteX102" fmla="*/ 212877 w 759452"/>
              <a:gd name="connsiteY102" fmla="*/ 434975 h 907225"/>
              <a:gd name="connsiteX103" fmla="*/ 222402 w 759452"/>
              <a:gd name="connsiteY103" fmla="*/ 450850 h 907225"/>
              <a:gd name="connsiteX104" fmla="*/ 228752 w 759452"/>
              <a:gd name="connsiteY104" fmla="*/ 460375 h 907225"/>
              <a:gd name="connsiteX105" fmla="*/ 238277 w 759452"/>
              <a:gd name="connsiteY105" fmla="*/ 476250 h 907225"/>
              <a:gd name="connsiteX106" fmla="*/ 244627 w 759452"/>
              <a:gd name="connsiteY106" fmla="*/ 565150 h 907225"/>
              <a:gd name="connsiteX107" fmla="*/ 247802 w 759452"/>
              <a:gd name="connsiteY107" fmla="*/ 574675 h 907225"/>
              <a:gd name="connsiteX108" fmla="*/ 250977 w 759452"/>
              <a:gd name="connsiteY108" fmla="*/ 587375 h 907225"/>
              <a:gd name="connsiteX109" fmla="*/ 257327 w 759452"/>
              <a:gd name="connsiteY109" fmla="*/ 603250 h 907225"/>
              <a:gd name="connsiteX110" fmla="*/ 260502 w 759452"/>
              <a:gd name="connsiteY110" fmla="*/ 612775 h 907225"/>
              <a:gd name="connsiteX111" fmla="*/ 250977 w 759452"/>
              <a:gd name="connsiteY111" fmla="*/ 669925 h 907225"/>
              <a:gd name="connsiteX112" fmla="*/ 241452 w 759452"/>
              <a:gd name="connsiteY112" fmla="*/ 676275 h 907225"/>
              <a:gd name="connsiteX113" fmla="*/ 228752 w 759452"/>
              <a:gd name="connsiteY113" fmla="*/ 714375 h 907225"/>
              <a:gd name="connsiteX114" fmla="*/ 222402 w 759452"/>
              <a:gd name="connsiteY114" fmla="*/ 730250 h 907225"/>
              <a:gd name="connsiteX115" fmla="*/ 219227 w 759452"/>
              <a:gd name="connsiteY115" fmla="*/ 739775 h 907225"/>
              <a:gd name="connsiteX116" fmla="*/ 244627 w 759452"/>
              <a:gd name="connsiteY116" fmla="*/ 752475 h 907225"/>
              <a:gd name="connsiteX117" fmla="*/ 279552 w 759452"/>
              <a:gd name="connsiteY117" fmla="*/ 758825 h 907225"/>
              <a:gd name="connsiteX118" fmla="*/ 308127 w 759452"/>
              <a:gd name="connsiteY118" fmla="*/ 781050 h 907225"/>
              <a:gd name="connsiteX119" fmla="*/ 301777 w 759452"/>
              <a:gd name="connsiteY119" fmla="*/ 809625 h 907225"/>
              <a:gd name="connsiteX120" fmla="*/ 292252 w 759452"/>
              <a:gd name="connsiteY120" fmla="*/ 819150 h 907225"/>
              <a:gd name="connsiteX121" fmla="*/ 285902 w 759452"/>
              <a:gd name="connsiteY121" fmla="*/ 831850 h 907225"/>
              <a:gd name="connsiteX122" fmla="*/ 292252 w 759452"/>
              <a:gd name="connsiteY122" fmla="*/ 898525 h 907225"/>
              <a:gd name="connsiteX0" fmla="*/ 292252 w 759452"/>
              <a:gd name="connsiteY0" fmla="*/ 898525 h 907225"/>
              <a:gd name="connsiteX1" fmla="*/ 346227 w 759452"/>
              <a:gd name="connsiteY1" fmla="*/ 895349 h 907225"/>
              <a:gd name="connsiteX2" fmla="*/ 425602 w 759452"/>
              <a:gd name="connsiteY2" fmla="*/ 892175 h 907225"/>
              <a:gd name="connsiteX3" fmla="*/ 501802 w 759452"/>
              <a:gd name="connsiteY3" fmla="*/ 892174 h 907225"/>
              <a:gd name="connsiteX4" fmla="*/ 578002 w 759452"/>
              <a:gd name="connsiteY4" fmla="*/ 904875 h 907225"/>
              <a:gd name="connsiteX5" fmla="*/ 552602 w 759452"/>
              <a:gd name="connsiteY5" fmla="*/ 838199 h 907225"/>
              <a:gd name="connsiteX6" fmla="*/ 514502 w 759452"/>
              <a:gd name="connsiteY6" fmla="*/ 793750 h 907225"/>
              <a:gd name="connsiteX7" fmla="*/ 558952 w 759452"/>
              <a:gd name="connsiteY7" fmla="*/ 730250 h 907225"/>
              <a:gd name="connsiteX8" fmla="*/ 568477 w 759452"/>
              <a:gd name="connsiteY8" fmla="*/ 698500 h 907225"/>
              <a:gd name="connsiteX9" fmla="*/ 578002 w 759452"/>
              <a:gd name="connsiteY9" fmla="*/ 692150 h 907225"/>
              <a:gd name="connsiteX10" fmla="*/ 603402 w 759452"/>
              <a:gd name="connsiteY10" fmla="*/ 679450 h 907225"/>
              <a:gd name="connsiteX11" fmla="*/ 612927 w 759452"/>
              <a:gd name="connsiteY11" fmla="*/ 673100 h 907225"/>
              <a:gd name="connsiteX12" fmla="*/ 631977 w 759452"/>
              <a:gd name="connsiteY12" fmla="*/ 654050 h 907225"/>
              <a:gd name="connsiteX13" fmla="*/ 638327 w 759452"/>
              <a:gd name="connsiteY13" fmla="*/ 631825 h 907225"/>
              <a:gd name="connsiteX14" fmla="*/ 635152 w 759452"/>
              <a:gd name="connsiteY14" fmla="*/ 606425 h 907225"/>
              <a:gd name="connsiteX15" fmla="*/ 616102 w 759452"/>
              <a:gd name="connsiteY15" fmla="*/ 603250 h 907225"/>
              <a:gd name="connsiteX16" fmla="*/ 622452 w 759452"/>
              <a:gd name="connsiteY16" fmla="*/ 574675 h 907225"/>
              <a:gd name="connsiteX17" fmla="*/ 631977 w 759452"/>
              <a:gd name="connsiteY17" fmla="*/ 565150 h 907225"/>
              <a:gd name="connsiteX18" fmla="*/ 654202 w 759452"/>
              <a:gd name="connsiteY18" fmla="*/ 552450 h 907225"/>
              <a:gd name="connsiteX19" fmla="*/ 666902 w 759452"/>
              <a:gd name="connsiteY19" fmla="*/ 542925 h 907225"/>
              <a:gd name="connsiteX20" fmla="*/ 679602 w 759452"/>
              <a:gd name="connsiteY20" fmla="*/ 536575 h 907225"/>
              <a:gd name="connsiteX21" fmla="*/ 701827 w 759452"/>
              <a:gd name="connsiteY21" fmla="*/ 523875 h 907225"/>
              <a:gd name="connsiteX22" fmla="*/ 727227 w 759452"/>
              <a:gd name="connsiteY22" fmla="*/ 504825 h 907225"/>
              <a:gd name="connsiteX23" fmla="*/ 736752 w 759452"/>
              <a:gd name="connsiteY23" fmla="*/ 495300 h 907225"/>
              <a:gd name="connsiteX24" fmla="*/ 749452 w 759452"/>
              <a:gd name="connsiteY24" fmla="*/ 488950 h 907225"/>
              <a:gd name="connsiteX25" fmla="*/ 758977 w 759452"/>
              <a:gd name="connsiteY25" fmla="*/ 466725 h 907225"/>
              <a:gd name="connsiteX26" fmla="*/ 736752 w 759452"/>
              <a:gd name="connsiteY26" fmla="*/ 454025 h 907225"/>
              <a:gd name="connsiteX27" fmla="*/ 720877 w 759452"/>
              <a:gd name="connsiteY27" fmla="*/ 447675 h 907225"/>
              <a:gd name="connsiteX28" fmla="*/ 673252 w 759452"/>
              <a:gd name="connsiteY28" fmla="*/ 441325 h 907225"/>
              <a:gd name="connsiteX29" fmla="*/ 663727 w 759452"/>
              <a:gd name="connsiteY29" fmla="*/ 434975 h 907225"/>
              <a:gd name="connsiteX30" fmla="*/ 654202 w 759452"/>
              <a:gd name="connsiteY30" fmla="*/ 425450 h 907225"/>
              <a:gd name="connsiteX31" fmla="*/ 644677 w 759452"/>
              <a:gd name="connsiteY31" fmla="*/ 422275 h 907225"/>
              <a:gd name="connsiteX32" fmla="*/ 622452 w 759452"/>
              <a:gd name="connsiteY32" fmla="*/ 406400 h 907225"/>
              <a:gd name="connsiteX33" fmla="*/ 612927 w 759452"/>
              <a:gd name="connsiteY33" fmla="*/ 400050 h 907225"/>
              <a:gd name="connsiteX34" fmla="*/ 590702 w 759452"/>
              <a:gd name="connsiteY34" fmla="*/ 381000 h 907225"/>
              <a:gd name="connsiteX35" fmla="*/ 549427 w 759452"/>
              <a:gd name="connsiteY35" fmla="*/ 384175 h 907225"/>
              <a:gd name="connsiteX36" fmla="*/ 536727 w 759452"/>
              <a:gd name="connsiteY36" fmla="*/ 387350 h 907225"/>
              <a:gd name="connsiteX37" fmla="*/ 530377 w 759452"/>
              <a:gd name="connsiteY37" fmla="*/ 377825 h 907225"/>
              <a:gd name="connsiteX38" fmla="*/ 527202 w 759452"/>
              <a:gd name="connsiteY38" fmla="*/ 365125 h 907225"/>
              <a:gd name="connsiteX39" fmla="*/ 517677 w 759452"/>
              <a:gd name="connsiteY39" fmla="*/ 311150 h 907225"/>
              <a:gd name="connsiteX40" fmla="*/ 489102 w 759452"/>
              <a:gd name="connsiteY40" fmla="*/ 269875 h 907225"/>
              <a:gd name="connsiteX41" fmla="*/ 479577 w 759452"/>
              <a:gd name="connsiteY41" fmla="*/ 257175 h 907225"/>
              <a:gd name="connsiteX42" fmla="*/ 473227 w 759452"/>
              <a:gd name="connsiteY42" fmla="*/ 244475 h 907225"/>
              <a:gd name="connsiteX43" fmla="*/ 460527 w 759452"/>
              <a:gd name="connsiteY43" fmla="*/ 238125 h 907225"/>
              <a:gd name="connsiteX44" fmla="*/ 444652 w 759452"/>
              <a:gd name="connsiteY44" fmla="*/ 219075 h 907225"/>
              <a:gd name="connsiteX45" fmla="*/ 435127 w 759452"/>
              <a:gd name="connsiteY45" fmla="*/ 206375 h 907225"/>
              <a:gd name="connsiteX46" fmla="*/ 431952 w 759452"/>
              <a:gd name="connsiteY46" fmla="*/ 177800 h 907225"/>
              <a:gd name="connsiteX47" fmla="*/ 428777 w 759452"/>
              <a:gd name="connsiteY47" fmla="*/ 161925 h 907225"/>
              <a:gd name="connsiteX48" fmla="*/ 431952 w 759452"/>
              <a:gd name="connsiteY48" fmla="*/ 120650 h 907225"/>
              <a:gd name="connsiteX49" fmla="*/ 441477 w 759452"/>
              <a:gd name="connsiteY49" fmla="*/ 88900 h 907225"/>
              <a:gd name="connsiteX50" fmla="*/ 435127 w 759452"/>
              <a:gd name="connsiteY50" fmla="*/ 38100 h 907225"/>
              <a:gd name="connsiteX51" fmla="*/ 419252 w 759452"/>
              <a:gd name="connsiteY51" fmla="*/ 9525 h 907225"/>
              <a:gd name="connsiteX52" fmla="*/ 412902 w 759452"/>
              <a:gd name="connsiteY52" fmla="*/ 0 h 907225"/>
              <a:gd name="connsiteX53" fmla="*/ 403377 w 759452"/>
              <a:gd name="connsiteY53" fmla="*/ 3175 h 907225"/>
              <a:gd name="connsiteX54" fmla="*/ 371627 w 759452"/>
              <a:gd name="connsiteY54" fmla="*/ 44450 h 907225"/>
              <a:gd name="connsiteX55" fmla="*/ 365277 w 759452"/>
              <a:gd name="connsiteY55" fmla="*/ 53975 h 907225"/>
              <a:gd name="connsiteX56" fmla="*/ 343052 w 759452"/>
              <a:gd name="connsiteY56" fmla="*/ 88900 h 907225"/>
              <a:gd name="connsiteX57" fmla="*/ 320827 w 759452"/>
              <a:gd name="connsiteY57" fmla="*/ 117475 h 907225"/>
              <a:gd name="connsiteX58" fmla="*/ 311302 w 759452"/>
              <a:gd name="connsiteY58" fmla="*/ 130175 h 907225"/>
              <a:gd name="connsiteX59" fmla="*/ 238277 w 759452"/>
              <a:gd name="connsiteY59" fmla="*/ 152400 h 907225"/>
              <a:gd name="connsiteX60" fmla="*/ 231927 w 759452"/>
              <a:gd name="connsiteY60" fmla="*/ 161925 h 907225"/>
              <a:gd name="connsiteX61" fmla="*/ 222402 w 759452"/>
              <a:gd name="connsiteY61" fmla="*/ 168275 h 907225"/>
              <a:gd name="connsiteX62" fmla="*/ 216052 w 759452"/>
              <a:gd name="connsiteY62" fmla="*/ 180975 h 907225"/>
              <a:gd name="connsiteX63" fmla="*/ 197002 w 759452"/>
              <a:gd name="connsiteY63" fmla="*/ 200025 h 907225"/>
              <a:gd name="connsiteX64" fmla="*/ 171602 w 759452"/>
              <a:gd name="connsiteY64" fmla="*/ 196850 h 907225"/>
              <a:gd name="connsiteX65" fmla="*/ 165252 w 759452"/>
              <a:gd name="connsiteY65" fmla="*/ 180975 h 907225"/>
              <a:gd name="connsiteX66" fmla="*/ 168427 w 759452"/>
              <a:gd name="connsiteY66" fmla="*/ 133350 h 907225"/>
              <a:gd name="connsiteX67" fmla="*/ 171602 w 759452"/>
              <a:gd name="connsiteY67" fmla="*/ 123825 h 907225"/>
              <a:gd name="connsiteX68" fmla="*/ 177952 w 759452"/>
              <a:gd name="connsiteY68" fmla="*/ 101600 h 907225"/>
              <a:gd name="connsiteX69" fmla="*/ 165252 w 759452"/>
              <a:gd name="connsiteY69" fmla="*/ 53975 h 907225"/>
              <a:gd name="connsiteX70" fmla="*/ 152552 w 759452"/>
              <a:gd name="connsiteY70" fmla="*/ 50800 h 907225"/>
              <a:gd name="connsiteX71" fmla="*/ 120802 w 759452"/>
              <a:gd name="connsiteY71" fmla="*/ 41275 h 907225"/>
              <a:gd name="connsiteX72" fmla="*/ 104927 w 759452"/>
              <a:gd name="connsiteY72" fmla="*/ 19050 h 907225"/>
              <a:gd name="connsiteX73" fmla="*/ 92227 w 759452"/>
              <a:gd name="connsiteY73" fmla="*/ 3175 h 907225"/>
              <a:gd name="connsiteX74" fmla="*/ 63652 w 759452"/>
              <a:gd name="connsiteY74" fmla="*/ 19050 h 907225"/>
              <a:gd name="connsiteX75" fmla="*/ 31902 w 759452"/>
              <a:gd name="connsiteY75" fmla="*/ 34925 h 907225"/>
              <a:gd name="connsiteX76" fmla="*/ 22377 w 759452"/>
              <a:gd name="connsiteY76" fmla="*/ 47625 h 907225"/>
              <a:gd name="connsiteX77" fmla="*/ 12852 w 759452"/>
              <a:gd name="connsiteY77" fmla="*/ 53975 h 907225"/>
              <a:gd name="connsiteX78" fmla="*/ 3327 w 759452"/>
              <a:gd name="connsiteY78" fmla="*/ 63500 h 907225"/>
              <a:gd name="connsiteX79" fmla="*/ 6502 w 759452"/>
              <a:gd name="connsiteY79" fmla="*/ 120650 h 907225"/>
              <a:gd name="connsiteX80" fmla="*/ 9677 w 759452"/>
              <a:gd name="connsiteY80" fmla="*/ 136525 h 907225"/>
              <a:gd name="connsiteX81" fmla="*/ 19202 w 759452"/>
              <a:gd name="connsiteY81" fmla="*/ 155575 h 907225"/>
              <a:gd name="connsiteX82" fmla="*/ 22377 w 759452"/>
              <a:gd name="connsiteY82" fmla="*/ 168275 h 907225"/>
              <a:gd name="connsiteX83" fmla="*/ 28727 w 759452"/>
              <a:gd name="connsiteY83" fmla="*/ 177800 h 907225"/>
              <a:gd name="connsiteX84" fmla="*/ 35077 w 759452"/>
              <a:gd name="connsiteY84" fmla="*/ 193675 h 907225"/>
              <a:gd name="connsiteX85" fmla="*/ 44602 w 759452"/>
              <a:gd name="connsiteY85" fmla="*/ 222250 h 907225"/>
              <a:gd name="connsiteX86" fmla="*/ 50952 w 759452"/>
              <a:gd name="connsiteY86" fmla="*/ 238125 h 907225"/>
              <a:gd name="connsiteX87" fmla="*/ 60477 w 759452"/>
              <a:gd name="connsiteY87" fmla="*/ 244475 h 907225"/>
              <a:gd name="connsiteX88" fmla="*/ 79527 w 759452"/>
              <a:gd name="connsiteY88" fmla="*/ 254000 h 907225"/>
              <a:gd name="connsiteX89" fmla="*/ 89052 w 759452"/>
              <a:gd name="connsiteY89" fmla="*/ 257175 h 907225"/>
              <a:gd name="connsiteX90" fmla="*/ 98577 w 759452"/>
              <a:gd name="connsiteY90" fmla="*/ 263525 h 907225"/>
              <a:gd name="connsiteX91" fmla="*/ 133502 w 759452"/>
              <a:gd name="connsiteY91" fmla="*/ 269875 h 907225"/>
              <a:gd name="connsiteX92" fmla="*/ 146202 w 759452"/>
              <a:gd name="connsiteY92" fmla="*/ 273050 h 907225"/>
              <a:gd name="connsiteX93" fmla="*/ 155727 w 759452"/>
              <a:gd name="connsiteY93" fmla="*/ 279400 h 907225"/>
              <a:gd name="connsiteX94" fmla="*/ 162077 w 759452"/>
              <a:gd name="connsiteY94" fmla="*/ 288925 h 907225"/>
              <a:gd name="connsiteX95" fmla="*/ 177952 w 759452"/>
              <a:gd name="connsiteY95" fmla="*/ 323850 h 907225"/>
              <a:gd name="connsiteX96" fmla="*/ 181127 w 759452"/>
              <a:gd name="connsiteY96" fmla="*/ 352425 h 907225"/>
              <a:gd name="connsiteX97" fmla="*/ 184302 w 759452"/>
              <a:gd name="connsiteY97" fmla="*/ 409575 h 907225"/>
              <a:gd name="connsiteX98" fmla="*/ 187477 w 759452"/>
              <a:gd name="connsiteY98" fmla="*/ 419100 h 907225"/>
              <a:gd name="connsiteX99" fmla="*/ 197002 w 759452"/>
              <a:gd name="connsiteY99" fmla="*/ 422275 h 907225"/>
              <a:gd name="connsiteX100" fmla="*/ 203352 w 759452"/>
              <a:gd name="connsiteY100" fmla="*/ 431800 h 907225"/>
              <a:gd name="connsiteX101" fmla="*/ 212877 w 759452"/>
              <a:gd name="connsiteY101" fmla="*/ 434975 h 907225"/>
              <a:gd name="connsiteX102" fmla="*/ 222402 w 759452"/>
              <a:gd name="connsiteY102" fmla="*/ 450850 h 907225"/>
              <a:gd name="connsiteX103" fmla="*/ 228752 w 759452"/>
              <a:gd name="connsiteY103" fmla="*/ 460375 h 907225"/>
              <a:gd name="connsiteX104" fmla="*/ 238277 w 759452"/>
              <a:gd name="connsiteY104" fmla="*/ 476250 h 907225"/>
              <a:gd name="connsiteX105" fmla="*/ 244627 w 759452"/>
              <a:gd name="connsiteY105" fmla="*/ 565150 h 907225"/>
              <a:gd name="connsiteX106" fmla="*/ 247802 w 759452"/>
              <a:gd name="connsiteY106" fmla="*/ 574675 h 907225"/>
              <a:gd name="connsiteX107" fmla="*/ 250977 w 759452"/>
              <a:gd name="connsiteY107" fmla="*/ 587375 h 907225"/>
              <a:gd name="connsiteX108" fmla="*/ 257327 w 759452"/>
              <a:gd name="connsiteY108" fmla="*/ 603250 h 907225"/>
              <a:gd name="connsiteX109" fmla="*/ 260502 w 759452"/>
              <a:gd name="connsiteY109" fmla="*/ 612775 h 907225"/>
              <a:gd name="connsiteX110" fmla="*/ 250977 w 759452"/>
              <a:gd name="connsiteY110" fmla="*/ 669925 h 907225"/>
              <a:gd name="connsiteX111" fmla="*/ 241452 w 759452"/>
              <a:gd name="connsiteY111" fmla="*/ 676275 h 907225"/>
              <a:gd name="connsiteX112" fmla="*/ 228752 w 759452"/>
              <a:gd name="connsiteY112" fmla="*/ 714375 h 907225"/>
              <a:gd name="connsiteX113" fmla="*/ 222402 w 759452"/>
              <a:gd name="connsiteY113" fmla="*/ 730250 h 907225"/>
              <a:gd name="connsiteX114" fmla="*/ 219227 w 759452"/>
              <a:gd name="connsiteY114" fmla="*/ 739775 h 907225"/>
              <a:gd name="connsiteX115" fmla="*/ 244627 w 759452"/>
              <a:gd name="connsiteY115" fmla="*/ 752475 h 907225"/>
              <a:gd name="connsiteX116" fmla="*/ 279552 w 759452"/>
              <a:gd name="connsiteY116" fmla="*/ 758825 h 907225"/>
              <a:gd name="connsiteX117" fmla="*/ 308127 w 759452"/>
              <a:gd name="connsiteY117" fmla="*/ 781050 h 907225"/>
              <a:gd name="connsiteX118" fmla="*/ 301777 w 759452"/>
              <a:gd name="connsiteY118" fmla="*/ 809625 h 907225"/>
              <a:gd name="connsiteX119" fmla="*/ 292252 w 759452"/>
              <a:gd name="connsiteY119" fmla="*/ 819150 h 907225"/>
              <a:gd name="connsiteX120" fmla="*/ 285902 w 759452"/>
              <a:gd name="connsiteY120" fmla="*/ 831850 h 907225"/>
              <a:gd name="connsiteX121" fmla="*/ 292252 w 759452"/>
              <a:gd name="connsiteY121" fmla="*/ 898525 h 907225"/>
              <a:gd name="connsiteX0" fmla="*/ 292252 w 759452"/>
              <a:gd name="connsiteY0" fmla="*/ 898525 h 907225"/>
              <a:gd name="connsiteX1" fmla="*/ 346227 w 759452"/>
              <a:gd name="connsiteY1" fmla="*/ 895349 h 907225"/>
              <a:gd name="connsiteX2" fmla="*/ 425602 w 759452"/>
              <a:gd name="connsiteY2" fmla="*/ 892175 h 907225"/>
              <a:gd name="connsiteX3" fmla="*/ 501802 w 759452"/>
              <a:gd name="connsiteY3" fmla="*/ 892174 h 907225"/>
              <a:gd name="connsiteX4" fmla="*/ 578002 w 759452"/>
              <a:gd name="connsiteY4" fmla="*/ 904875 h 907225"/>
              <a:gd name="connsiteX5" fmla="*/ 552602 w 759452"/>
              <a:gd name="connsiteY5" fmla="*/ 838199 h 907225"/>
              <a:gd name="connsiteX6" fmla="*/ 514502 w 759452"/>
              <a:gd name="connsiteY6" fmla="*/ 793750 h 907225"/>
              <a:gd name="connsiteX7" fmla="*/ 568477 w 759452"/>
              <a:gd name="connsiteY7" fmla="*/ 698500 h 907225"/>
              <a:gd name="connsiteX8" fmla="*/ 578002 w 759452"/>
              <a:gd name="connsiteY8" fmla="*/ 692150 h 907225"/>
              <a:gd name="connsiteX9" fmla="*/ 603402 w 759452"/>
              <a:gd name="connsiteY9" fmla="*/ 679450 h 907225"/>
              <a:gd name="connsiteX10" fmla="*/ 612927 w 759452"/>
              <a:gd name="connsiteY10" fmla="*/ 673100 h 907225"/>
              <a:gd name="connsiteX11" fmla="*/ 631977 w 759452"/>
              <a:gd name="connsiteY11" fmla="*/ 654050 h 907225"/>
              <a:gd name="connsiteX12" fmla="*/ 638327 w 759452"/>
              <a:gd name="connsiteY12" fmla="*/ 631825 h 907225"/>
              <a:gd name="connsiteX13" fmla="*/ 635152 w 759452"/>
              <a:gd name="connsiteY13" fmla="*/ 606425 h 907225"/>
              <a:gd name="connsiteX14" fmla="*/ 616102 w 759452"/>
              <a:gd name="connsiteY14" fmla="*/ 603250 h 907225"/>
              <a:gd name="connsiteX15" fmla="*/ 622452 w 759452"/>
              <a:gd name="connsiteY15" fmla="*/ 574675 h 907225"/>
              <a:gd name="connsiteX16" fmla="*/ 631977 w 759452"/>
              <a:gd name="connsiteY16" fmla="*/ 565150 h 907225"/>
              <a:gd name="connsiteX17" fmla="*/ 654202 w 759452"/>
              <a:gd name="connsiteY17" fmla="*/ 552450 h 907225"/>
              <a:gd name="connsiteX18" fmla="*/ 666902 w 759452"/>
              <a:gd name="connsiteY18" fmla="*/ 542925 h 907225"/>
              <a:gd name="connsiteX19" fmla="*/ 679602 w 759452"/>
              <a:gd name="connsiteY19" fmla="*/ 536575 h 907225"/>
              <a:gd name="connsiteX20" fmla="*/ 701827 w 759452"/>
              <a:gd name="connsiteY20" fmla="*/ 523875 h 907225"/>
              <a:gd name="connsiteX21" fmla="*/ 727227 w 759452"/>
              <a:gd name="connsiteY21" fmla="*/ 504825 h 907225"/>
              <a:gd name="connsiteX22" fmla="*/ 736752 w 759452"/>
              <a:gd name="connsiteY22" fmla="*/ 495300 h 907225"/>
              <a:gd name="connsiteX23" fmla="*/ 749452 w 759452"/>
              <a:gd name="connsiteY23" fmla="*/ 488950 h 907225"/>
              <a:gd name="connsiteX24" fmla="*/ 758977 w 759452"/>
              <a:gd name="connsiteY24" fmla="*/ 466725 h 907225"/>
              <a:gd name="connsiteX25" fmla="*/ 736752 w 759452"/>
              <a:gd name="connsiteY25" fmla="*/ 454025 h 907225"/>
              <a:gd name="connsiteX26" fmla="*/ 720877 w 759452"/>
              <a:gd name="connsiteY26" fmla="*/ 447675 h 907225"/>
              <a:gd name="connsiteX27" fmla="*/ 673252 w 759452"/>
              <a:gd name="connsiteY27" fmla="*/ 441325 h 907225"/>
              <a:gd name="connsiteX28" fmla="*/ 663727 w 759452"/>
              <a:gd name="connsiteY28" fmla="*/ 434975 h 907225"/>
              <a:gd name="connsiteX29" fmla="*/ 654202 w 759452"/>
              <a:gd name="connsiteY29" fmla="*/ 425450 h 907225"/>
              <a:gd name="connsiteX30" fmla="*/ 644677 w 759452"/>
              <a:gd name="connsiteY30" fmla="*/ 422275 h 907225"/>
              <a:gd name="connsiteX31" fmla="*/ 622452 w 759452"/>
              <a:gd name="connsiteY31" fmla="*/ 406400 h 907225"/>
              <a:gd name="connsiteX32" fmla="*/ 612927 w 759452"/>
              <a:gd name="connsiteY32" fmla="*/ 400050 h 907225"/>
              <a:gd name="connsiteX33" fmla="*/ 590702 w 759452"/>
              <a:gd name="connsiteY33" fmla="*/ 381000 h 907225"/>
              <a:gd name="connsiteX34" fmla="*/ 549427 w 759452"/>
              <a:gd name="connsiteY34" fmla="*/ 384175 h 907225"/>
              <a:gd name="connsiteX35" fmla="*/ 536727 w 759452"/>
              <a:gd name="connsiteY35" fmla="*/ 387350 h 907225"/>
              <a:gd name="connsiteX36" fmla="*/ 530377 w 759452"/>
              <a:gd name="connsiteY36" fmla="*/ 377825 h 907225"/>
              <a:gd name="connsiteX37" fmla="*/ 527202 w 759452"/>
              <a:gd name="connsiteY37" fmla="*/ 365125 h 907225"/>
              <a:gd name="connsiteX38" fmla="*/ 517677 w 759452"/>
              <a:gd name="connsiteY38" fmla="*/ 311150 h 907225"/>
              <a:gd name="connsiteX39" fmla="*/ 489102 w 759452"/>
              <a:gd name="connsiteY39" fmla="*/ 269875 h 907225"/>
              <a:gd name="connsiteX40" fmla="*/ 479577 w 759452"/>
              <a:gd name="connsiteY40" fmla="*/ 257175 h 907225"/>
              <a:gd name="connsiteX41" fmla="*/ 473227 w 759452"/>
              <a:gd name="connsiteY41" fmla="*/ 244475 h 907225"/>
              <a:gd name="connsiteX42" fmla="*/ 460527 w 759452"/>
              <a:gd name="connsiteY42" fmla="*/ 238125 h 907225"/>
              <a:gd name="connsiteX43" fmla="*/ 444652 w 759452"/>
              <a:gd name="connsiteY43" fmla="*/ 219075 h 907225"/>
              <a:gd name="connsiteX44" fmla="*/ 435127 w 759452"/>
              <a:gd name="connsiteY44" fmla="*/ 206375 h 907225"/>
              <a:gd name="connsiteX45" fmla="*/ 431952 w 759452"/>
              <a:gd name="connsiteY45" fmla="*/ 177800 h 907225"/>
              <a:gd name="connsiteX46" fmla="*/ 428777 w 759452"/>
              <a:gd name="connsiteY46" fmla="*/ 161925 h 907225"/>
              <a:gd name="connsiteX47" fmla="*/ 431952 w 759452"/>
              <a:gd name="connsiteY47" fmla="*/ 120650 h 907225"/>
              <a:gd name="connsiteX48" fmla="*/ 441477 w 759452"/>
              <a:gd name="connsiteY48" fmla="*/ 88900 h 907225"/>
              <a:gd name="connsiteX49" fmla="*/ 435127 w 759452"/>
              <a:gd name="connsiteY49" fmla="*/ 38100 h 907225"/>
              <a:gd name="connsiteX50" fmla="*/ 419252 w 759452"/>
              <a:gd name="connsiteY50" fmla="*/ 9525 h 907225"/>
              <a:gd name="connsiteX51" fmla="*/ 412902 w 759452"/>
              <a:gd name="connsiteY51" fmla="*/ 0 h 907225"/>
              <a:gd name="connsiteX52" fmla="*/ 403377 w 759452"/>
              <a:gd name="connsiteY52" fmla="*/ 3175 h 907225"/>
              <a:gd name="connsiteX53" fmla="*/ 371627 w 759452"/>
              <a:gd name="connsiteY53" fmla="*/ 44450 h 907225"/>
              <a:gd name="connsiteX54" fmla="*/ 365277 w 759452"/>
              <a:gd name="connsiteY54" fmla="*/ 53975 h 907225"/>
              <a:gd name="connsiteX55" fmla="*/ 343052 w 759452"/>
              <a:gd name="connsiteY55" fmla="*/ 88900 h 907225"/>
              <a:gd name="connsiteX56" fmla="*/ 320827 w 759452"/>
              <a:gd name="connsiteY56" fmla="*/ 117475 h 907225"/>
              <a:gd name="connsiteX57" fmla="*/ 311302 w 759452"/>
              <a:gd name="connsiteY57" fmla="*/ 130175 h 907225"/>
              <a:gd name="connsiteX58" fmla="*/ 238277 w 759452"/>
              <a:gd name="connsiteY58" fmla="*/ 152400 h 907225"/>
              <a:gd name="connsiteX59" fmla="*/ 231927 w 759452"/>
              <a:gd name="connsiteY59" fmla="*/ 161925 h 907225"/>
              <a:gd name="connsiteX60" fmla="*/ 222402 w 759452"/>
              <a:gd name="connsiteY60" fmla="*/ 168275 h 907225"/>
              <a:gd name="connsiteX61" fmla="*/ 216052 w 759452"/>
              <a:gd name="connsiteY61" fmla="*/ 180975 h 907225"/>
              <a:gd name="connsiteX62" fmla="*/ 197002 w 759452"/>
              <a:gd name="connsiteY62" fmla="*/ 200025 h 907225"/>
              <a:gd name="connsiteX63" fmla="*/ 171602 w 759452"/>
              <a:gd name="connsiteY63" fmla="*/ 196850 h 907225"/>
              <a:gd name="connsiteX64" fmla="*/ 165252 w 759452"/>
              <a:gd name="connsiteY64" fmla="*/ 180975 h 907225"/>
              <a:gd name="connsiteX65" fmla="*/ 168427 w 759452"/>
              <a:gd name="connsiteY65" fmla="*/ 133350 h 907225"/>
              <a:gd name="connsiteX66" fmla="*/ 171602 w 759452"/>
              <a:gd name="connsiteY66" fmla="*/ 123825 h 907225"/>
              <a:gd name="connsiteX67" fmla="*/ 177952 w 759452"/>
              <a:gd name="connsiteY67" fmla="*/ 101600 h 907225"/>
              <a:gd name="connsiteX68" fmla="*/ 165252 w 759452"/>
              <a:gd name="connsiteY68" fmla="*/ 53975 h 907225"/>
              <a:gd name="connsiteX69" fmla="*/ 152552 w 759452"/>
              <a:gd name="connsiteY69" fmla="*/ 50800 h 907225"/>
              <a:gd name="connsiteX70" fmla="*/ 120802 w 759452"/>
              <a:gd name="connsiteY70" fmla="*/ 41275 h 907225"/>
              <a:gd name="connsiteX71" fmla="*/ 104927 w 759452"/>
              <a:gd name="connsiteY71" fmla="*/ 19050 h 907225"/>
              <a:gd name="connsiteX72" fmla="*/ 92227 w 759452"/>
              <a:gd name="connsiteY72" fmla="*/ 3175 h 907225"/>
              <a:gd name="connsiteX73" fmla="*/ 63652 w 759452"/>
              <a:gd name="connsiteY73" fmla="*/ 19050 h 907225"/>
              <a:gd name="connsiteX74" fmla="*/ 31902 w 759452"/>
              <a:gd name="connsiteY74" fmla="*/ 34925 h 907225"/>
              <a:gd name="connsiteX75" fmla="*/ 22377 w 759452"/>
              <a:gd name="connsiteY75" fmla="*/ 47625 h 907225"/>
              <a:gd name="connsiteX76" fmla="*/ 12852 w 759452"/>
              <a:gd name="connsiteY76" fmla="*/ 53975 h 907225"/>
              <a:gd name="connsiteX77" fmla="*/ 3327 w 759452"/>
              <a:gd name="connsiteY77" fmla="*/ 63500 h 907225"/>
              <a:gd name="connsiteX78" fmla="*/ 6502 w 759452"/>
              <a:gd name="connsiteY78" fmla="*/ 120650 h 907225"/>
              <a:gd name="connsiteX79" fmla="*/ 9677 w 759452"/>
              <a:gd name="connsiteY79" fmla="*/ 136525 h 907225"/>
              <a:gd name="connsiteX80" fmla="*/ 19202 w 759452"/>
              <a:gd name="connsiteY80" fmla="*/ 155575 h 907225"/>
              <a:gd name="connsiteX81" fmla="*/ 22377 w 759452"/>
              <a:gd name="connsiteY81" fmla="*/ 168275 h 907225"/>
              <a:gd name="connsiteX82" fmla="*/ 28727 w 759452"/>
              <a:gd name="connsiteY82" fmla="*/ 177800 h 907225"/>
              <a:gd name="connsiteX83" fmla="*/ 35077 w 759452"/>
              <a:gd name="connsiteY83" fmla="*/ 193675 h 907225"/>
              <a:gd name="connsiteX84" fmla="*/ 44602 w 759452"/>
              <a:gd name="connsiteY84" fmla="*/ 222250 h 907225"/>
              <a:gd name="connsiteX85" fmla="*/ 50952 w 759452"/>
              <a:gd name="connsiteY85" fmla="*/ 238125 h 907225"/>
              <a:gd name="connsiteX86" fmla="*/ 60477 w 759452"/>
              <a:gd name="connsiteY86" fmla="*/ 244475 h 907225"/>
              <a:gd name="connsiteX87" fmla="*/ 79527 w 759452"/>
              <a:gd name="connsiteY87" fmla="*/ 254000 h 907225"/>
              <a:gd name="connsiteX88" fmla="*/ 89052 w 759452"/>
              <a:gd name="connsiteY88" fmla="*/ 257175 h 907225"/>
              <a:gd name="connsiteX89" fmla="*/ 98577 w 759452"/>
              <a:gd name="connsiteY89" fmla="*/ 263525 h 907225"/>
              <a:gd name="connsiteX90" fmla="*/ 133502 w 759452"/>
              <a:gd name="connsiteY90" fmla="*/ 269875 h 907225"/>
              <a:gd name="connsiteX91" fmla="*/ 146202 w 759452"/>
              <a:gd name="connsiteY91" fmla="*/ 273050 h 907225"/>
              <a:gd name="connsiteX92" fmla="*/ 155727 w 759452"/>
              <a:gd name="connsiteY92" fmla="*/ 279400 h 907225"/>
              <a:gd name="connsiteX93" fmla="*/ 162077 w 759452"/>
              <a:gd name="connsiteY93" fmla="*/ 288925 h 907225"/>
              <a:gd name="connsiteX94" fmla="*/ 177952 w 759452"/>
              <a:gd name="connsiteY94" fmla="*/ 323850 h 907225"/>
              <a:gd name="connsiteX95" fmla="*/ 181127 w 759452"/>
              <a:gd name="connsiteY95" fmla="*/ 352425 h 907225"/>
              <a:gd name="connsiteX96" fmla="*/ 184302 w 759452"/>
              <a:gd name="connsiteY96" fmla="*/ 409575 h 907225"/>
              <a:gd name="connsiteX97" fmla="*/ 187477 w 759452"/>
              <a:gd name="connsiteY97" fmla="*/ 419100 h 907225"/>
              <a:gd name="connsiteX98" fmla="*/ 197002 w 759452"/>
              <a:gd name="connsiteY98" fmla="*/ 422275 h 907225"/>
              <a:gd name="connsiteX99" fmla="*/ 203352 w 759452"/>
              <a:gd name="connsiteY99" fmla="*/ 431800 h 907225"/>
              <a:gd name="connsiteX100" fmla="*/ 212877 w 759452"/>
              <a:gd name="connsiteY100" fmla="*/ 434975 h 907225"/>
              <a:gd name="connsiteX101" fmla="*/ 222402 w 759452"/>
              <a:gd name="connsiteY101" fmla="*/ 450850 h 907225"/>
              <a:gd name="connsiteX102" fmla="*/ 228752 w 759452"/>
              <a:gd name="connsiteY102" fmla="*/ 460375 h 907225"/>
              <a:gd name="connsiteX103" fmla="*/ 238277 w 759452"/>
              <a:gd name="connsiteY103" fmla="*/ 476250 h 907225"/>
              <a:gd name="connsiteX104" fmla="*/ 244627 w 759452"/>
              <a:gd name="connsiteY104" fmla="*/ 565150 h 907225"/>
              <a:gd name="connsiteX105" fmla="*/ 247802 w 759452"/>
              <a:gd name="connsiteY105" fmla="*/ 574675 h 907225"/>
              <a:gd name="connsiteX106" fmla="*/ 250977 w 759452"/>
              <a:gd name="connsiteY106" fmla="*/ 587375 h 907225"/>
              <a:gd name="connsiteX107" fmla="*/ 257327 w 759452"/>
              <a:gd name="connsiteY107" fmla="*/ 603250 h 907225"/>
              <a:gd name="connsiteX108" fmla="*/ 260502 w 759452"/>
              <a:gd name="connsiteY108" fmla="*/ 612775 h 907225"/>
              <a:gd name="connsiteX109" fmla="*/ 250977 w 759452"/>
              <a:gd name="connsiteY109" fmla="*/ 669925 h 907225"/>
              <a:gd name="connsiteX110" fmla="*/ 241452 w 759452"/>
              <a:gd name="connsiteY110" fmla="*/ 676275 h 907225"/>
              <a:gd name="connsiteX111" fmla="*/ 228752 w 759452"/>
              <a:gd name="connsiteY111" fmla="*/ 714375 h 907225"/>
              <a:gd name="connsiteX112" fmla="*/ 222402 w 759452"/>
              <a:gd name="connsiteY112" fmla="*/ 730250 h 907225"/>
              <a:gd name="connsiteX113" fmla="*/ 219227 w 759452"/>
              <a:gd name="connsiteY113" fmla="*/ 739775 h 907225"/>
              <a:gd name="connsiteX114" fmla="*/ 244627 w 759452"/>
              <a:gd name="connsiteY114" fmla="*/ 752475 h 907225"/>
              <a:gd name="connsiteX115" fmla="*/ 279552 w 759452"/>
              <a:gd name="connsiteY115" fmla="*/ 758825 h 907225"/>
              <a:gd name="connsiteX116" fmla="*/ 308127 w 759452"/>
              <a:gd name="connsiteY116" fmla="*/ 781050 h 907225"/>
              <a:gd name="connsiteX117" fmla="*/ 301777 w 759452"/>
              <a:gd name="connsiteY117" fmla="*/ 809625 h 907225"/>
              <a:gd name="connsiteX118" fmla="*/ 292252 w 759452"/>
              <a:gd name="connsiteY118" fmla="*/ 819150 h 907225"/>
              <a:gd name="connsiteX119" fmla="*/ 285902 w 759452"/>
              <a:gd name="connsiteY119" fmla="*/ 831850 h 907225"/>
              <a:gd name="connsiteX120" fmla="*/ 292252 w 759452"/>
              <a:gd name="connsiteY120" fmla="*/ 898525 h 907225"/>
              <a:gd name="connsiteX0" fmla="*/ 292252 w 759452"/>
              <a:gd name="connsiteY0" fmla="*/ 898525 h 907225"/>
              <a:gd name="connsiteX1" fmla="*/ 346227 w 759452"/>
              <a:gd name="connsiteY1" fmla="*/ 895349 h 907225"/>
              <a:gd name="connsiteX2" fmla="*/ 425602 w 759452"/>
              <a:gd name="connsiteY2" fmla="*/ 892175 h 907225"/>
              <a:gd name="connsiteX3" fmla="*/ 501802 w 759452"/>
              <a:gd name="connsiteY3" fmla="*/ 892174 h 907225"/>
              <a:gd name="connsiteX4" fmla="*/ 578002 w 759452"/>
              <a:gd name="connsiteY4" fmla="*/ 904875 h 907225"/>
              <a:gd name="connsiteX5" fmla="*/ 552602 w 759452"/>
              <a:gd name="connsiteY5" fmla="*/ 838199 h 907225"/>
              <a:gd name="connsiteX6" fmla="*/ 501802 w 759452"/>
              <a:gd name="connsiteY6" fmla="*/ 784225 h 907225"/>
              <a:gd name="connsiteX7" fmla="*/ 568477 w 759452"/>
              <a:gd name="connsiteY7" fmla="*/ 698500 h 907225"/>
              <a:gd name="connsiteX8" fmla="*/ 578002 w 759452"/>
              <a:gd name="connsiteY8" fmla="*/ 692150 h 907225"/>
              <a:gd name="connsiteX9" fmla="*/ 603402 w 759452"/>
              <a:gd name="connsiteY9" fmla="*/ 679450 h 907225"/>
              <a:gd name="connsiteX10" fmla="*/ 612927 w 759452"/>
              <a:gd name="connsiteY10" fmla="*/ 673100 h 907225"/>
              <a:gd name="connsiteX11" fmla="*/ 631977 w 759452"/>
              <a:gd name="connsiteY11" fmla="*/ 654050 h 907225"/>
              <a:gd name="connsiteX12" fmla="*/ 638327 w 759452"/>
              <a:gd name="connsiteY12" fmla="*/ 631825 h 907225"/>
              <a:gd name="connsiteX13" fmla="*/ 635152 w 759452"/>
              <a:gd name="connsiteY13" fmla="*/ 606425 h 907225"/>
              <a:gd name="connsiteX14" fmla="*/ 616102 w 759452"/>
              <a:gd name="connsiteY14" fmla="*/ 603250 h 907225"/>
              <a:gd name="connsiteX15" fmla="*/ 622452 w 759452"/>
              <a:gd name="connsiteY15" fmla="*/ 574675 h 907225"/>
              <a:gd name="connsiteX16" fmla="*/ 631977 w 759452"/>
              <a:gd name="connsiteY16" fmla="*/ 565150 h 907225"/>
              <a:gd name="connsiteX17" fmla="*/ 654202 w 759452"/>
              <a:gd name="connsiteY17" fmla="*/ 552450 h 907225"/>
              <a:gd name="connsiteX18" fmla="*/ 666902 w 759452"/>
              <a:gd name="connsiteY18" fmla="*/ 542925 h 907225"/>
              <a:gd name="connsiteX19" fmla="*/ 679602 w 759452"/>
              <a:gd name="connsiteY19" fmla="*/ 536575 h 907225"/>
              <a:gd name="connsiteX20" fmla="*/ 701827 w 759452"/>
              <a:gd name="connsiteY20" fmla="*/ 523875 h 907225"/>
              <a:gd name="connsiteX21" fmla="*/ 727227 w 759452"/>
              <a:gd name="connsiteY21" fmla="*/ 504825 h 907225"/>
              <a:gd name="connsiteX22" fmla="*/ 736752 w 759452"/>
              <a:gd name="connsiteY22" fmla="*/ 495300 h 907225"/>
              <a:gd name="connsiteX23" fmla="*/ 749452 w 759452"/>
              <a:gd name="connsiteY23" fmla="*/ 488950 h 907225"/>
              <a:gd name="connsiteX24" fmla="*/ 758977 w 759452"/>
              <a:gd name="connsiteY24" fmla="*/ 466725 h 907225"/>
              <a:gd name="connsiteX25" fmla="*/ 736752 w 759452"/>
              <a:gd name="connsiteY25" fmla="*/ 454025 h 907225"/>
              <a:gd name="connsiteX26" fmla="*/ 720877 w 759452"/>
              <a:gd name="connsiteY26" fmla="*/ 447675 h 907225"/>
              <a:gd name="connsiteX27" fmla="*/ 673252 w 759452"/>
              <a:gd name="connsiteY27" fmla="*/ 441325 h 907225"/>
              <a:gd name="connsiteX28" fmla="*/ 663727 w 759452"/>
              <a:gd name="connsiteY28" fmla="*/ 434975 h 907225"/>
              <a:gd name="connsiteX29" fmla="*/ 654202 w 759452"/>
              <a:gd name="connsiteY29" fmla="*/ 425450 h 907225"/>
              <a:gd name="connsiteX30" fmla="*/ 644677 w 759452"/>
              <a:gd name="connsiteY30" fmla="*/ 422275 h 907225"/>
              <a:gd name="connsiteX31" fmla="*/ 622452 w 759452"/>
              <a:gd name="connsiteY31" fmla="*/ 406400 h 907225"/>
              <a:gd name="connsiteX32" fmla="*/ 612927 w 759452"/>
              <a:gd name="connsiteY32" fmla="*/ 400050 h 907225"/>
              <a:gd name="connsiteX33" fmla="*/ 590702 w 759452"/>
              <a:gd name="connsiteY33" fmla="*/ 381000 h 907225"/>
              <a:gd name="connsiteX34" fmla="*/ 549427 w 759452"/>
              <a:gd name="connsiteY34" fmla="*/ 384175 h 907225"/>
              <a:gd name="connsiteX35" fmla="*/ 536727 w 759452"/>
              <a:gd name="connsiteY35" fmla="*/ 387350 h 907225"/>
              <a:gd name="connsiteX36" fmla="*/ 530377 w 759452"/>
              <a:gd name="connsiteY36" fmla="*/ 377825 h 907225"/>
              <a:gd name="connsiteX37" fmla="*/ 527202 w 759452"/>
              <a:gd name="connsiteY37" fmla="*/ 365125 h 907225"/>
              <a:gd name="connsiteX38" fmla="*/ 517677 w 759452"/>
              <a:gd name="connsiteY38" fmla="*/ 311150 h 907225"/>
              <a:gd name="connsiteX39" fmla="*/ 489102 w 759452"/>
              <a:gd name="connsiteY39" fmla="*/ 269875 h 907225"/>
              <a:gd name="connsiteX40" fmla="*/ 479577 w 759452"/>
              <a:gd name="connsiteY40" fmla="*/ 257175 h 907225"/>
              <a:gd name="connsiteX41" fmla="*/ 473227 w 759452"/>
              <a:gd name="connsiteY41" fmla="*/ 244475 h 907225"/>
              <a:gd name="connsiteX42" fmla="*/ 460527 w 759452"/>
              <a:gd name="connsiteY42" fmla="*/ 238125 h 907225"/>
              <a:gd name="connsiteX43" fmla="*/ 444652 w 759452"/>
              <a:gd name="connsiteY43" fmla="*/ 219075 h 907225"/>
              <a:gd name="connsiteX44" fmla="*/ 435127 w 759452"/>
              <a:gd name="connsiteY44" fmla="*/ 206375 h 907225"/>
              <a:gd name="connsiteX45" fmla="*/ 431952 w 759452"/>
              <a:gd name="connsiteY45" fmla="*/ 177800 h 907225"/>
              <a:gd name="connsiteX46" fmla="*/ 428777 w 759452"/>
              <a:gd name="connsiteY46" fmla="*/ 161925 h 907225"/>
              <a:gd name="connsiteX47" fmla="*/ 431952 w 759452"/>
              <a:gd name="connsiteY47" fmla="*/ 120650 h 907225"/>
              <a:gd name="connsiteX48" fmla="*/ 441477 w 759452"/>
              <a:gd name="connsiteY48" fmla="*/ 88900 h 907225"/>
              <a:gd name="connsiteX49" fmla="*/ 435127 w 759452"/>
              <a:gd name="connsiteY49" fmla="*/ 38100 h 907225"/>
              <a:gd name="connsiteX50" fmla="*/ 419252 w 759452"/>
              <a:gd name="connsiteY50" fmla="*/ 9525 h 907225"/>
              <a:gd name="connsiteX51" fmla="*/ 412902 w 759452"/>
              <a:gd name="connsiteY51" fmla="*/ 0 h 907225"/>
              <a:gd name="connsiteX52" fmla="*/ 403377 w 759452"/>
              <a:gd name="connsiteY52" fmla="*/ 3175 h 907225"/>
              <a:gd name="connsiteX53" fmla="*/ 371627 w 759452"/>
              <a:gd name="connsiteY53" fmla="*/ 44450 h 907225"/>
              <a:gd name="connsiteX54" fmla="*/ 365277 w 759452"/>
              <a:gd name="connsiteY54" fmla="*/ 53975 h 907225"/>
              <a:gd name="connsiteX55" fmla="*/ 343052 w 759452"/>
              <a:gd name="connsiteY55" fmla="*/ 88900 h 907225"/>
              <a:gd name="connsiteX56" fmla="*/ 320827 w 759452"/>
              <a:gd name="connsiteY56" fmla="*/ 117475 h 907225"/>
              <a:gd name="connsiteX57" fmla="*/ 311302 w 759452"/>
              <a:gd name="connsiteY57" fmla="*/ 130175 h 907225"/>
              <a:gd name="connsiteX58" fmla="*/ 238277 w 759452"/>
              <a:gd name="connsiteY58" fmla="*/ 152400 h 907225"/>
              <a:gd name="connsiteX59" fmla="*/ 231927 w 759452"/>
              <a:gd name="connsiteY59" fmla="*/ 161925 h 907225"/>
              <a:gd name="connsiteX60" fmla="*/ 222402 w 759452"/>
              <a:gd name="connsiteY60" fmla="*/ 168275 h 907225"/>
              <a:gd name="connsiteX61" fmla="*/ 216052 w 759452"/>
              <a:gd name="connsiteY61" fmla="*/ 180975 h 907225"/>
              <a:gd name="connsiteX62" fmla="*/ 197002 w 759452"/>
              <a:gd name="connsiteY62" fmla="*/ 200025 h 907225"/>
              <a:gd name="connsiteX63" fmla="*/ 171602 w 759452"/>
              <a:gd name="connsiteY63" fmla="*/ 196850 h 907225"/>
              <a:gd name="connsiteX64" fmla="*/ 165252 w 759452"/>
              <a:gd name="connsiteY64" fmla="*/ 180975 h 907225"/>
              <a:gd name="connsiteX65" fmla="*/ 168427 w 759452"/>
              <a:gd name="connsiteY65" fmla="*/ 133350 h 907225"/>
              <a:gd name="connsiteX66" fmla="*/ 171602 w 759452"/>
              <a:gd name="connsiteY66" fmla="*/ 123825 h 907225"/>
              <a:gd name="connsiteX67" fmla="*/ 177952 w 759452"/>
              <a:gd name="connsiteY67" fmla="*/ 101600 h 907225"/>
              <a:gd name="connsiteX68" fmla="*/ 165252 w 759452"/>
              <a:gd name="connsiteY68" fmla="*/ 53975 h 907225"/>
              <a:gd name="connsiteX69" fmla="*/ 152552 w 759452"/>
              <a:gd name="connsiteY69" fmla="*/ 50800 h 907225"/>
              <a:gd name="connsiteX70" fmla="*/ 120802 w 759452"/>
              <a:gd name="connsiteY70" fmla="*/ 41275 h 907225"/>
              <a:gd name="connsiteX71" fmla="*/ 104927 w 759452"/>
              <a:gd name="connsiteY71" fmla="*/ 19050 h 907225"/>
              <a:gd name="connsiteX72" fmla="*/ 92227 w 759452"/>
              <a:gd name="connsiteY72" fmla="*/ 3175 h 907225"/>
              <a:gd name="connsiteX73" fmla="*/ 63652 w 759452"/>
              <a:gd name="connsiteY73" fmla="*/ 19050 h 907225"/>
              <a:gd name="connsiteX74" fmla="*/ 31902 w 759452"/>
              <a:gd name="connsiteY74" fmla="*/ 34925 h 907225"/>
              <a:gd name="connsiteX75" fmla="*/ 22377 w 759452"/>
              <a:gd name="connsiteY75" fmla="*/ 47625 h 907225"/>
              <a:gd name="connsiteX76" fmla="*/ 12852 w 759452"/>
              <a:gd name="connsiteY76" fmla="*/ 53975 h 907225"/>
              <a:gd name="connsiteX77" fmla="*/ 3327 w 759452"/>
              <a:gd name="connsiteY77" fmla="*/ 63500 h 907225"/>
              <a:gd name="connsiteX78" fmla="*/ 6502 w 759452"/>
              <a:gd name="connsiteY78" fmla="*/ 120650 h 907225"/>
              <a:gd name="connsiteX79" fmla="*/ 9677 w 759452"/>
              <a:gd name="connsiteY79" fmla="*/ 136525 h 907225"/>
              <a:gd name="connsiteX80" fmla="*/ 19202 w 759452"/>
              <a:gd name="connsiteY80" fmla="*/ 155575 h 907225"/>
              <a:gd name="connsiteX81" fmla="*/ 22377 w 759452"/>
              <a:gd name="connsiteY81" fmla="*/ 168275 h 907225"/>
              <a:gd name="connsiteX82" fmla="*/ 28727 w 759452"/>
              <a:gd name="connsiteY82" fmla="*/ 177800 h 907225"/>
              <a:gd name="connsiteX83" fmla="*/ 35077 w 759452"/>
              <a:gd name="connsiteY83" fmla="*/ 193675 h 907225"/>
              <a:gd name="connsiteX84" fmla="*/ 44602 w 759452"/>
              <a:gd name="connsiteY84" fmla="*/ 222250 h 907225"/>
              <a:gd name="connsiteX85" fmla="*/ 50952 w 759452"/>
              <a:gd name="connsiteY85" fmla="*/ 238125 h 907225"/>
              <a:gd name="connsiteX86" fmla="*/ 60477 w 759452"/>
              <a:gd name="connsiteY86" fmla="*/ 244475 h 907225"/>
              <a:gd name="connsiteX87" fmla="*/ 79527 w 759452"/>
              <a:gd name="connsiteY87" fmla="*/ 254000 h 907225"/>
              <a:gd name="connsiteX88" fmla="*/ 89052 w 759452"/>
              <a:gd name="connsiteY88" fmla="*/ 257175 h 907225"/>
              <a:gd name="connsiteX89" fmla="*/ 98577 w 759452"/>
              <a:gd name="connsiteY89" fmla="*/ 263525 h 907225"/>
              <a:gd name="connsiteX90" fmla="*/ 133502 w 759452"/>
              <a:gd name="connsiteY90" fmla="*/ 269875 h 907225"/>
              <a:gd name="connsiteX91" fmla="*/ 146202 w 759452"/>
              <a:gd name="connsiteY91" fmla="*/ 273050 h 907225"/>
              <a:gd name="connsiteX92" fmla="*/ 155727 w 759452"/>
              <a:gd name="connsiteY92" fmla="*/ 279400 h 907225"/>
              <a:gd name="connsiteX93" fmla="*/ 162077 w 759452"/>
              <a:gd name="connsiteY93" fmla="*/ 288925 h 907225"/>
              <a:gd name="connsiteX94" fmla="*/ 177952 w 759452"/>
              <a:gd name="connsiteY94" fmla="*/ 323850 h 907225"/>
              <a:gd name="connsiteX95" fmla="*/ 181127 w 759452"/>
              <a:gd name="connsiteY95" fmla="*/ 352425 h 907225"/>
              <a:gd name="connsiteX96" fmla="*/ 184302 w 759452"/>
              <a:gd name="connsiteY96" fmla="*/ 409575 h 907225"/>
              <a:gd name="connsiteX97" fmla="*/ 187477 w 759452"/>
              <a:gd name="connsiteY97" fmla="*/ 419100 h 907225"/>
              <a:gd name="connsiteX98" fmla="*/ 197002 w 759452"/>
              <a:gd name="connsiteY98" fmla="*/ 422275 h 907225"/>
              <a:gd name="connsiteX99" fmla="*/ 203352 w 759452"/>
              <a:gd name="connsiteY99" fmla="*/ 431800 h 907225"/>
              <a:gd name="connsiteX100" fmla="*/ 212877 w 759452"/>
              <a:gd name="connsiteY100" fmla="*/ 434975 h 907225"/>
              <a:gd name="connsiteX101" fmla="*/ 222402 w 759452"/>
              <a:gd name="connsiteY101" fmla="*/ 450850 h 907225"/>
              <a:gd name="connsiteX102" fmla="*/ 228752 w 759452"/>
              <a:gd name="connsiteY102" fmla="*/ 460375 h 907225"/>
              <a:gd name="connsiteX103" fmla="*/ 238277 w 759452"/>
              <a:gd name="connsiteY103" fmla="*/ 476250 h 907225"/>
              <a:gd name="connsiteX104" fmla="*/ 244627 w 759452"/>
              <a:gd name="connsiteY104" fmla="*/ 565150 h 907225"/>
              <a:gd name="connsiteX105" fmla="*/ 247802 w 759452"/>
              <a:gd name="connsiteY105" fmla="*/ 574675 h 907225"/>
              <a:gd name="connsiteX106" fmla="*/ 250977 w 759452"/>
              <a:gd name="connsiteY106" fmla="*/ 587375 h 907225"/>
              <a:gd name="connsiteX107" fmla="*/ 257327 w 759452"/>
              <a:gd name="connsiteY107" fmla="*/ 603250 h 907225"/>
              <a:gd name="connsiteX108" fmla="*/ 260502 w 759452"/>
              <a:gd name="connsiteY108" fmla="*/ 612775 h 907225"/>
              <a:gd name="connsiteX109" fmla="*/ 250977 w 759452"/>
              <a:gd name="connsiteY109" fmla="*/ 669925 h 907225"/>
              <a:gd name="connsiteX110" fmla="*/ 241452 w 759452"/>
              <a:gd name="connsiteY110" fmla="*/ 676275 h 907225"/>
              <a:gd name="connsiteX111" fmla="*/ 228752 w 759452"/>
              <a:gd name="connsiteY111" fmla="*/ 714375 h 907225"/>
              <a:gd name="connsiteX112" fmla="*/ 222402 w 759452"/>
              <a:gd name="connsiteY112" fmla="*/ 730250 h 907225"/>
              <a:gd name="connsiteX113" fmla="*/ 219227 w 759452"/>
              <a:gd name="connsiteY113" fmla="*/ 739775 h 907225"/>
              <a:gd name="connsiteX114" fmla="*/ 244627 w 759452"/>
              <a:gd name="connsiteY114" fmla="*/ 752475 h 907225"/>
              <a:gd name="connsiteX115" fmla="*/ 279552 w 759452"/>
              <a:gd name="connsiteY115" fmla="*/ 758825 h 907225"/>
              <a:gd name="connsiteX116" fmla="*/ 308127 w 759452"/>
              <a:gd name="connsiteY116" fmla="*/ 781050 h 907225"/>
              <a:gd name="connsiteX117" fmla="*/ 301777 w 759452"/>
              <a:gd name="connsiteY117" fmla="*/ 809625 h 907225"/>
              <a:gd name="connsiteX118" fmla="*/ 292252 w 759452"/>
              <a:gd name="connsiteY118" fmla="*/ 819150 h 907225"/>
              <a:gd name="connsiteX119" fmla="*/ 285902 w 759452"/>
              <a:gd name="connsiteY119" fmla="*/ 831850 h 907225"/>
              <a:gd name="connsiteX120" fmla="*/ 292252 w 759452"/>
              <a:gd name="connsiteY120" fmla="*/ 898525 h 907225"/>
              <a:gd name="connsiteX0" fmla="*/ 292252 w 759452"/>
              <a:gd name="connsiteY0" fmla="*/ 898525 h 907225"/>
              <a:gd name="connsiteX1" fmla="*/ 346227 w 759452"/>
              <a:gd name="connsiteY1" fmla="*/ 895349 h 907225"/>
              <a:gd name="connsiteX2" fmla="*/ 425602 w 759452"/>
              <a:gd name="connsiteY2" fmla="*/ 892175 h 907225"/>
              <a:gd name="connsiteX3" fmla="*/ 501802 w 759452"/>
              <a:gd name="connsiteY3" fmla="*/ 892174 h 907225"/>
              <a:gd name="connsiteX4" fmla="*/ 578002 w 759452"/>
              <a:gd name="connsiteY4" fmla="*/ 904875 h 907225"/>
              <a:gd name="connsiteX5" fmla="*/ 552602 w 759452"/>
              <a:gd name="connsiteY5" fmla="*/ 838199 h 907225"/>
              <a:gd name="connsiteX6" fmla="*/ 501802 w 759452"/>
              <a:gd name="connsiteY6" fmla="*/ 784225 h 907225"/>
              <a:gd name="connsiteX7" fmla="*/ 568477 w 759452"/>
              <a:gd name="connsiteY7" fmla="*/ 698500 h 907225"/>
              <a:gd name="connsiteX8" fmla="*/ 603402 w 759452"/>
              <a:gd name="connsiteY8" fmla="*/ 679450 h 907225"/>
              <a:gd name="connsiteX9" fmla="*/ 612927 w 759452"/>
              <a:gd name="connsiteY9" fmla="*/ 673100 h 907225"/>
              <a:gd name="connsiteX10" fmla="*/ 631977 w 759452"/>
              <a:gd name="connsiteY10" fmla="*/ 654050 h 907225"/>
              <a:gd name="connsiteX11" fmla="*/ 638327 w 759452"/>
              <a:gd name="connsiteY11" fmla="*/ 631825 h 907225"/>
              <a:gd name="connsiteX12" fmla="*/ 635152 w 759452"/>
              <a:gd name="connsiteY12" fmla="*/ 606425 h 907225"/>
              <a:gd name="connsiteX13" fmla="*/ 616102 w 759452"/>
              <a:gd name="connsiteY13" fmla="*/ 603250 h 907225"/>
              <a:gd name="connsiteX14" fmla="*/ 622452 w 759452"/>
              <a:gd name="connsiteY14" fmla="*/ 574675 h 907225"/>
              <a:gd name="connsiteX15" fmla="*/ 631977 w 759452"/>
              <a:gd name="connsiteY15" fmla="*/ 565150 h 907225"/>
              <a:gd name="connsiteX16" fmla="*/ 654202 w 759452"/>
              <a:gd name="connsiteY16" fmla="*/ 552450 h 907225"/>
              <a:gd name="connsiteX17" fmla="*/ 666902 w 759452"/>
              <a:gd name="connsiteY17" fmla="*/ 542925 h 907225"/>
              <a:gd name="connsiteX18" fmla="*/ 679602 w 759452"/>
              <a:gd name="connsiteY18" fmla="*/ 536575 h 907225"/>
              <a:gd name="connsiteX19" fmla="*/ 701827 w 759452"/>
              <a:gd name="connsiteY19" fmla="*/ 523875 h 907225"/>
              <a:gd name="connsiteX20" fmla="*/ 727227 w 759452"/>
              <a:gd name="connsiteY20" fmla="*/ 504825 h 907225"/>
              <a:gd name="connsiteX21" fmla="*/ 736752 w 759452"/>
              <a:gd name="connsiteY21" fmla="*/ 495300 h 907225"/>
              <a:gd name="connsiteX22" fmla="*/ 749452 w 759452"/>
              <a:gd name="connsiteY22" fmla="*/ 488950 h 907225"/>
              <a:gd name="connsiteX23" fmla="*/ 758977 w 759452"/>
              <a:gd name="connsiteY23" fmla="*/ 466725 h 907225"/>
              <a:gd name="connsiteX24" fmla="*/ 736752 w 759452"/>
              <a:gd name="connsiteY24" fmla="*/ 454025 h 907225"/>
              <a:gd name="connsiteX25" fmla="*/ 720877 w 759452"/>
              <a:gd name="connsiteY25" fmla="*/ 447675 h 907225"/>
              <a:gd name="connsiteX26" fmla="*/ 673252 w 759452"/>
              <a:gd name="connsiteY26" fmla="*/ 441325 h 907225"/>
              <a:gd name="connsiteX27" fmla="*/ 663727 w 759452"/>
              <a:gd name="connsiteY27" fmla="*/ 434975 h 907225"/>
              <a:gd name="connsiteX28" fmla="*/ 654202 w 759452"/>
              <a:gd name="connsiteY28" fmla="*/ 425450 h 907225"/>
              <a:gd name="connsiteX29" fmla="*/ 644677 w 759452"/>
              <a:gd name="connsiteY29" fmla="*/ 422275 h 907225"/>
              <a:gd name="connsiteX30" fmla="*/ 622452 w 759452"/>
              <a:gd name="connsiteY30" fmla="*/ 406400 h 907225"/>
              <a:gd name="connsiteX31" fmla="*/ 612927 w 759452"/>
              <a:gd name="connsiteY31" fmla="*/ 400050 h 907225"/>
              <a:gd name="connsiteX32" fmla="*/ 590702 w 759452"/>
              <a:gd name="connsiteY32" fmla="*/ 381000 h 907225"/>
              <a:gd name="connsiteX33" fmla="*/ 549427 w 759452"/>
              <a:gd name="connsiteY33" fmla="*/ 384175 h 907225"/>
              <a:gd name="connsiteX34" fmla="*/ 536727 w 759452"/>
              <a:gd name="connsiteY34" fmla="*/ 387350 h 907225"/>
              <a:gd name="connsiteX35" fmla="*/ 530377 w 759452"/>
              <a:gd name="connsiteY35" fmla="*/ 377825 h 907225"/>
              <a:gd name="connsiteX36" fmla="*/ 527202 w 759452"/>
              <a:gd name="connsiteY36" fmla="*/ 365125 h 907225"/>
              <a:gd name="connsiteX37" fmla="*/ 517677 w 759452"/>
              <a:gd name="connsiteY37" fmla="*/ 311150 h 907225"/>
              <a:gd name="connsiteX38" fmla="*/ 489102 w 759452"/>
              <a:gd name="connsiteY38" fmla="*/ 269875 h 907225"/>
              <a:gd name="connsiteX39" fmla="*/ 479577 w 759452"/>
              <a:gd name="connsiteY39" fmla="*/ 257175 h 907225"/>
              <a:gd name="connsiteX40" fmla="*/ 473227 w 759452"/>
              <a:gd name="connsiteY40" fmla="*/ 244475 h 907225"/>
              <a:gd name="connsiteX41" fmla="*/ 460527 w 759452"/>
              <a:gd name="connsiteY41" fmla="*/ 238125 h 907225"/>
              <a:gd name="connsiteX42" fmla="*/ 444652 w 759452"/>
              <a:gd name="connsiteY42" fmla="*/ 219075 h 907225"/>
              <a:gd name="connsiteX43" fmla="*/ 435127 w 759452"/>
              <a:gd name="connsiteY43" fmla="*/ 206375 h 907225"/>
              <a:gd name="connsiteX44" fmla="*/ 431952 w 759452"/>
              <a:gd name="connsiteY44" fmla="*/ 177800 h 907225"/>
              <a:gd name="connsiteX45" fmla="*/ 428777 w 759452"/>
              <a:gd name="connsiteY45" fmla="*/ 161925 h 907225"/>
              <a:gd name="connsiteX46" fmla="*/ 431952 w 759452"/>
              <a:gd name="connsiteY46" fmla="*/ 120650 h 907225"/>
              <a:gd name="connsiteX47" fmla="*/ 441477 w 759452"/>
              <a:gd name="connsiteY47" fmla="*/ 88900 h 907225"/>
              <a:gd name="connsiteX48" fmla="*/ 435127 w 759452"/>
              <a:gd name="connsiteY48" fmla="*/ 38100 h 907225"/>
              <a:gd name="connsiteX49" fmla="*/ 419252 w 759452"/>
              <a:gd name="connsiteY49" fmla="*/ 9525 h 907225"/>
              <a:gd name="connsiteX50" fmla="*/ 412902 w 759452"/>
              <a:gd name="connsiteY50" fmla="*/ 0 h 907225"/>
              <a:gd name="connsiteX51" fmla="*/ 403377 w 759452"/>
              <a:gd name="connsiteY51" fmla="*/ 3175 h 907225"/>
              <a:gd name="connsiteX52" fmla="*/ 371627 w 759452"/>
              <a:gd name="connsiteY52" fmla="*/ 44450 h 907225"/>
              <a:gd name="connsiteX53" fmla="*/ 365277 w 759452"/>
              <a:gd name="connsiteY53" fmla="*/ 53975 h 907225"/>
              <a:gd name="connsiteX54" fmla="*/ 343052 w 759452"/>
              <a:gd name="connsiteY54" fmla="*/ 88900 h 907225"/>
              <a:gd name="connsiteX55" fmla="*/ 320827 w 759452"/>
              <a:gd name="connsiteY55" fmla="*/ 117475 h 907225"/>
              <a:gd name="connsiteX56" fmla="*/ 311302 w 759452"/>
              <a:gd name="connsiteY56" fmla="*/ 130175 h 907225"/>
              <a:gd name="connsiteX57" fmla="*/ 238277 w 759452"/>
              <a:gd name="connsiteY57" fmla="*/ 152400 h 907225"/>
              <a:gd name="connsiteX58" fmla="*/ 231927 w 759452"/>
              <a:gd name="connsiteY58" fmla="*/ 161925 h 907225"/>
              <a:gd name="connsiteX59" fmla="*/ 222402 w 759452"/>
              <a:gd name="connsiteY59" fmla="*/ 168275 h 907225"/>
              <a:gd name="connsiteX60" fmla="*/ 216052 w 759452"/>
              <a:gd name="connsiteY60" fmla="*/ 180975 h 907225"/>
              <a:gd name="connsiteX61" fmla="*/ 197002 w 759452"/>
              <a:gd name="connsiteY61" fmla="*/ 200025 h 907225"/>
              <a:gd name="connsiteX62" fmla="*/ 171602 w 759452"/>
              <a:gd name="connsiteY62" fmla="*/ 196850 h 907225"/>
              <a:gd name="connsiteX63" fmla="*/ 165252 w 759452"/>
              <a:gd name="connsiteY63" fmla="*/ 180975 h 907225"/>
              <a:gd name="connsiteX64" fmla="*/ 168427 w 759452"/>
              <a:gd name="connsiteY64" fmla="*/ 133350 h 907225"/>
              <a:gd name="connsiteX65" fmla="*/ 171602 w 759452"/>
              <a:gd name="connsiteY65" fmla="*/ 123825 h 907225"/>
              <a:gd name="connsiteX66" fmla="*/ 177952 w 759452"/>
              <a:gd name="connsiteY66" fmla="*/ 101600 h 907225"/>
              <a:gd name="connsiteX67" fmla="*/ 165252 w 759452"/>
              <a:gd name="connsiteY67" fmla="*/ 53975 h 907225"/>
              <a:gd name="connsiteX68" fmla="*/ 152552 w 759452"/>
              <a:gd name="connsiteY68" fmla="*/ 50800 h 907225"/>
              <a:gd name="connsiteX69" fmla="*/ 120802 w 759452"/>
              <a:gd name="connsiteY69" fmla="*/ 41275 h 907225"/>
              <a:gd name="connsiteX70" fmla="*/ 104927 w 759452"/>
              <a:gd name="connsiteY70" fmla="*/ 19050 h 907225"/>
              <a:gd name="connsiteX71" fmla="*/ 92227 w 759452"/>
              <a:gd name="connsiteY71" fmla="*/ 3175 h 907225"/>
              <a:gd name="connsiteX72" fmla="*/ 63652 w 759452"/>
              <a:gd name="connsiteY72" fmla="*/ 19050 h 907225"/>
              <a:gd name="connsiteX73" fmla="*/ 31902 w 759452"/>
              <a:gd name="connsiteY73" fmla="*/ 34925 h 907225"/>
              <a:gd name="connsiteX74" fmla="*/ 22377 w 759452"/>
              <a:gd name="connsiteY74" fmla="*/ 47625 h 907225"/>
              <a:gd name="connsiteX75" fmla="*/ 12852 w 759452"/>
              <a:gd name="connsiteY75" fmla="*/ 53975 h 907225"/>
              <a:gd name="connsiteX76" fmla="*/ 3327 w 759452"/>
              <a:gd name="connsiteY76" fmla="*/ 63500 h 907225"/>
              <a:gd name="connsiteX77" fmla="*/ 6502 w 759452"/>
              <a:gd name="connsiteY77" fmla="*/ 120650 h 907225"/>
              <a:gd name="connsiteX78" fmla="*/ 9677 w 759452"/>
              <a:gd name="connsiteY78" fmla="*/ 136525 h 907225"/>
              <a:gd name="connsiteX79" fmla="*/ 19202 w 759452"/>
              <a:gd name="connsiteY79" fmla="*/ 155575 h 907225"/>
              <a:gd name="connsiteX80" fmla="*/ 22377 w 759452"/>
              <a:gd name="connsiteY80" fmla="*/ 168275 h 907225"/>
              <a:gd name="connsiteX81" fmla="*/ 28727 w 759452"/>
              <a:gd name="connsiteY81" fmla="*/ 177800 h 907225"/>
              <a:gd name="connsiteX82" fmla="*/ 35077 w 759452"/>
              <a:gd name="connsiteY82" fmla="*/ 193675 h 907225"/>
              <a:gd name="connsiteX83" fmla="*/ 44602 w 759452"/>
              <a:gd name="connsiteY83" fmla="*/ 222250 h 907225"/>
              <a:gd name="connsiteX84" fmla="*/ 50952 w 759452"/>
              <a:gd name="connsiteY84" fmla="*/ 238125 h 907225"/>
              <a:gd name="connsiteX85" fmla="*/ 60477 w 759452"/>
              <a:gd name="connsiteY85" fmla="*/ 244475 h 907225"/>
              <a:gd name="connsiteX86" fmla="*/ 79527 w 759452"/>
              <a:gd name="connsiteY86" fmla="*/ 254000 h 907225"/>
              <a:gd name="connsiteX87" fmla="*/ 89052 w 759452"/>
              <a:gd name="connsiteY87" fmla="*/ 257175 h 907225"/>
              <a:gd name="connsiteX88" fmla="*/ 98577 w 759452"/>
              <a:gd name="connsiteY88" fmla="*/ 263525 h 907225"/>
              <a:gd name="connsiteX89" fmla="*/ 133502 w 759452"/>
              <a:gd name="connsiteY89" fmla="*/ 269875 h 907225"/>
              <a:gd name="connsiteX90" fmla="*/ 146202 w 759452"/>
              <a:gd name="connsiteY90" fmla="*/ 273050 h 907225"/>
              <a:gd name="connsiteX91" fmla="*/ 155727 w 759452"/>
              <a:gd name="connsiteY91" fmla="*/ 279400 h 907225"/>
              <a:gd name="connsiteX92" fmla="*/ 162077 w 759452"/>
              <a:gd name="connsiteY92" fmla="*/ 288925 h 907225"/>
              <a:gd name="connsiteX93" fmla="*/ 177952 w 759452"/>
              <a:gd name="connsiteY93" fmla="*/ 323850 h 907225"/>
              <a:gd name="connsiteX94" fmla="*/ 181127 w 759452"/>
              <a:gd name="connsiteY94" fmla="*/ 352425 h 907225"/>
              <a:gd name="connsiteX95" fmla="*/ 184302 w 759452"/>
              <a:gd name="connsiteY95" fmla="*/ 409575 h 907225"/>
              <a:gd name="connsiteX96" fmla="*/ 187477 w 759452"/>
              <a:gd name="connsiteY96" fmla="*/ 419100 h 907225"/>
              <a:gd name="connsiteX97" fmla="*/ 197002 w 759452"/>
              <a:gd name="connsiteY97" fmla="*/ 422275 h 907225"/>
              <a:gd name="connsiteX98" fmla="*/ 203352 w 759452"/>
              <a:gd name="connsiteY98" fmla="*/ 431800 h 907225"/>
              <a:gd name="connsiteX99" fmla="*/ 212877 w 759452"/>
              <a:gd name="connsiteY99" fmla="*/ 434975 h 907225"/>
              <a:gd name="connsiteX100" fmla="*/ 222402 w 759452"/>
              <a:gd name="connsiteY100" fmla="*/ 450850 h 907225"/>
              <a:gd name="connsiteX101" fmla="*/ 228752 w 759452"/>
              <a:gd name="connsiteY101" fmla="*/ 460375 h 907225"/>
              <a:gd name="connsiteX102" fmla="*/ 238277 w 759452"/>
              <a:gd name="connsiteY102" fmla="*/ 476250 h 907225"/>
              <a:gd name="connsiteX103" fmla="*/ 244627 w 759452"/>
              <a:gd name="connsiteY103" fmla="*/ 565150 h 907225"/>
              <a:gd name="connsiteX104" fmla="*/ 247802 w 759452"/>
              <a:gd name="connsiteY104" fmla="*/ 574675 h 907225"/>
              <a:gd name="connsiteX105" fmla="*/ 250977 w 759452"/>
              <a:gd name="connsiteY105" fmla="*/ 587375 h 907225"/>
              <a:gd name="connsiteX106" fmla="*/ 257327 w 759452"/>
              <a:gd name="connsiteY106" fmla="*/ 603250 h 907225"/>
              <a:gd name="connsiteX107" fmla="*/ 260502 w 759452"/>
              <a:gd name="connsiteY107" fmla="*/ 612775 h 907225"/>
              <a:gd name="connsiteX108" fmla="*/ 250977 w 759452"/>
              <a:gd name="connsiteY108" fmla="*/ 669925 h 907225"/>
              <a:gd name="connsiteX109" fmla="*/ 241452 w 759452"/>
              <a:gd name="connsiteY109" fmla="*/ 676275 h 907225"/>
              <a:gd name="connsiteX110" fmla="*/ 228752 w 759452"/>
              <a:gd name="connsiteY110" fmla="*/ 714375 h 907225"/>
              <a:gd name="connsiteX111" fmla="*/ 222402 w 759452"/>
              <a:gd name="connsiteY111" fmla="*/ 730250 h 907225"/>
              <a:gd name="connsiteX112" fmla="*/ 219227 w 759452"/>
              <a:gd name="connsiteY112" fmla="*/ 739775 h 907225"/>
              <a:gd name="connsiteX113" fmla="*/ 244627 w 759452"/>
              <a:gd name="connsiteY113" fmla="*/ 752475 h 907225"/>
              <a:gd name="connsiteX114" fmla="*/ 279552 w 759452"/>
              <a:gd name="connsiteY114" fmla="*/ 758825 h 907225"/>
              <a:gd name="connsiteX115" fmla="*/ 308127 w 759452"/>
              <a:gd name="connsiteY115" fmla="*/ 781050 h 907225"/>
              <a:gd name="connsiteX116" fmla="*/ 301777 w 759452"/>
              <a:gd name="connsiteY116" fmla="*/ 809625 h 907225"/>
              <a:gd name="connsiteX117" fmla="*/ 292252 w 759452"/>
              <a:gd name="connsiteY117" fmla="*/ 819150 h 907225"/>
              <a:gd name="connsiteX118" fmla="*/ 285902 w 759452"/>
              <a:gd name="connsiteY118" fmla="*/ 831850 h 907225"/>
              <a:gd name="connsiteX119" fmla="*/ 292252 w 759452"/>
              <a:gd name="connsiteY119" fmla="*/ 898525 h 907225"/>
              <a:gd name="connsiteX0" fmla="*/ 292252 w 759452"/>
              <a:gd name="connsiteY0" fmla="*/ 898525 h 907225"/>
              <a:gd name="connsiteX1" fmla="*/ 346227 w 759452"/>
              <a:gd name="connsiteY1" fmla="*/ 895349 h 907225"/>
              <a:gd name="connsiteX2" fmla="*/ 425602 w 759452"/>
              <a:gd name="connsiteY2" fmla="*/ 892175 h 907225"/>
              <a:gd name="connsiteX3" fmla="*/ 501802 w 759452"/>
              <a:gd name="connsiteY3" fmla="*/ 892174 h 907225"/>
              <a:gd name="connsiteX4" fmla="*/ 578002 w 759452"/>
              <a:gd name="connsiteY4" fmla="*/ 904875 h 907225"/>
              <a:gd name="connsiteX5" fmla="*/ 552602 w 759452"/>
              <a:gd name="connsiteY5" fmla="*/ 838199 h 907225"/>
              <a:gd name="connsiteX6" fmla="*/ 501802 w 759452"/>
              <a:gd name="connsiteY6" fmla="*/ 784225 h 907225"/>
              <a:gd name="connsiteX7" fmla="*/ 568477 w 759452"/>
              <a:gd name="connsiteY7" fmla="*/ 698500 h 907225"/>
              <a:gd name="connsiteX8" fmla="*/ 603402 w 759452"/>
              <a:gd name="connsiteY8" fmla="*/ 679450 h 907225"/>
              <a:gd name="connsiteX9" fmla="*/ 631977 w 759452"/>
              <a:gd name="connsiteY9" fmla="*/ 654050 h 907225"/>
              <a:gd name="connsiteX10" fmla="*/ 638327 w 759452"/>
              <a:gd name="connsiteY10" fmla="*/ 631825 h 907225"/>
              <a:gd name="connsiteX11" fmla="*/ 635152 w 759452"/>
              <a:gd name="connsiteY11" fmla="*/ 606425 h 907225"/>
              <a:gd name="connsiteX12" fmla="*/ 616102 w 759452"/>
              <a:gd name="connsiteY12" fmla="*/ 603250 h 907225"/>
              <a:gd name="connsiteX13" fmla="*/ 622452 w 759452"/>
              <a:gd name="connsiteY13" fmla="*/ 574675 h 907225"/>
              <a:gd name="connsiteX14" fmla="*/ 631977 w 759452"/>
              <a:gd name="connsiteY14" fmla="*/ 565150 h 907225"/>
              <a:gd name="connsiteX15" fmla="*/ 654202 w 759452"/>
              <a:gd name="connsiteY15" fmla="*/ 552450 h 907225"/>
              <a:gd name="connsiteX16" fmla="*/ 666902 w 759452"/>
              <a:gd name="connsiteY16" fmla="*/ 542925 h 907225"/>
              <a:gd name="connsiteX17" fmla="*/ 679602 w 759452"/>
              <a:gd name="connsiteY17" fmla="*/ 536575 h 907225"/>
              <a:gd name="connsiteX18" fmla="*/ 701827 w 759452"/>
              <a:gd name="connsiteY18" fmla="*/ 523875 h 907225"/>
              <a:gd name="connsiteX19" fmla="*/ 727227 w 759452"/>
              <a:gd name="connsiteY19" fmla="*/ 504825 h 907225"/>
              <a:gd name="connsiteX20" fmla="*/ 736752 w 759452"/>
              <a:gd name="connsiteY20" fmla="*/ 495300 h 907225"/>
              <a:gd name="connsiteX21" fmla="*/ 749452 w 759452"/>
              <a:gd name="connsiteY21" fmla="*/ 488950 h 907225"/>
              <a:gd name="connsiteX22" fmla="*/ 758977 w 759452"/>
              <a:gd name="connsiteY22" fmla="*/ 466725 h 907225"/>
              <a:gd name="connsiteX23" fmla="*/ 736752 w 759452"/>
              <a:gd name="connsiteY23" fmla="*/ 454025 h 907225"/>
              <a:gd name="connsiteX24" fmla="*/ 720877 w 759452"/>
              <a:gd name="connsiteY24" fmla="*/ 447675 h 907225"/>
              <a:gd name="connsiteX25" fmla="*/ 673252 w 759452"/>
              <a:gd name="connsiteY25" fmla="*/ 441325 h 907225"/>
              <a:gd name="connsiteX26" fmla="*/ 663727 w 759452"/>
              <a:gd name="connsiteY26" fmla="*/ 434975 h 907225"/>
              <a:gd name="connsiteX27" fmla="*/ 654202 w 759452"/>
              <a:gd name="connsiteY27" fmla="*/ 425450 h 907225"/>
              <a:gd name="connsiteX28" fmla="*/ 644677 w 759452"/>
              <a:gd name="connsiteY28" fmla="*/ 422275 h 907225"/>
              <a:gd name="connsiteX29" fmla="*/ 622452 w 759452"/>
              <a:gd name="connsiteY29" fmla="*/ 406400 h 907225"/>
              <a:gd name="connsiteX30" fmla="*/ 612927 w 759452"/>
              <a:gd name="connsiteY30" fmla="*/ 400050 h 907225"/>
              <a:gd name="connsiteX31" fmla="*/ 590702 w 759452"/>
              <a:gd name="connsiteY31" fmla="*/ 381000 h 907225"/>
              <a:gd name="connsiteX32" fmla="*/ 549427 w 759452"/>
              <a:gd name="connsiteY32" fmla="*/ 384175 h 907225"/>
              <a:gd name="connsiteX33" fmla="*/ 536727 w 759452"/>
              <a:gd name="connsiteY33" fmla="*/ 387350 h 907225"/>
              <a:gd name="connsiteX34" fmla="*/ 530377 w 759452"/>
              <a:gd name="connsiteY34" fmla="*/ 377825 h 907225"/>
              <a:gd name="connsiteX35" fmla="*/ 527202 w 759452"/>
              <a:gd name="connsiteY35" fmla="*/ 365125 h 907225"/>
              <a:gd name="connsiteX36" fmla="*/ 517677 w 759452"/>
              <a:gd name="connsiteY36" fmla="*/ 311150 h 907225"/>
              <a:gd name="connsiteX37" fmla="*/ 489102 w 759452"/>
              <a:gd name="connsiteY37" fmla="*/ 269875 h 907225"/>
              <a:gd name="connsiteX38" fmla="*/ 479577 w 759452"/>
              <a:gd name="connsiteY38" fmla="*/ 257175 h 907225"/>
              <a:gd name="connsiteX39" fmla="*/ 473227 w 759452"/>
              <a:gd name="connsiteY39" fmla="*/ 244475 h 907225"/>
              <a:gd name="connsiteX40" fmla="*/ 460527 w 759452"/>
              <a:gd name="connsiteY40" fmla="*/ 238125 h 907225"/>
              <a:gd name="connsiteX41" fmla="*/ 444652 w 759452"/>
              <a:gd name="connsiteY41" fmla="*/ 219075 h 907225"/>
              <a:gd name="connsiteX42" fmla="*/ 435127 w 759452"/>
              <a:gd name="connsiteY42" fmla="*/ 206375 h 907225"/>
              <a:gd name="connsiteX43" fmla="*/ 431952 w 759452"/>
              <a:gd name="connsiteY43" fmla="*/ 177800 h 907225"/>
              <a:gd name="connsiteX44" fmla="*/ 428777 w 759452"/>
              <a:gd name="connsiteY44" fmla="*/ 161925 h 907225"/>
              <a:gd name="connsiteX45" fmla="*/ 431952 w 759452"/>
              <a:gd name="connsiteY45" fmla="*/ 120650 h 907225"/>
              <a:gd name="connsiteX46" fmla="*/ 441477 w 759452"/>
              <a:gd name="connsiteY46" fmla="*/ 88900 h 907225"/>
              <a:gd name="connsiteX47" fmla="*/ 435127 w 759452"/>
              <a:gd name="connsiteY47" fmla="*/ 38100 h 907225"/>
              <a:gd name="connsiteX48" fmla="*/ 419252 w 759452"/>
              <a:gd name="connsiteY48" fmla="*/ 9525 h 907225"/>
              <a:gd name="connsiteX49" fmla="*/ 412902 w 759452"/>
              <a:gd name="connsiteY49" fmla="*/ 0 h 907225"/>
              <a:gd name="connsiteX50" fmla="*/ 403377 w 759452"/>
              <a:gd name="connsiteY50" fmla="*/ 3175 h 907225"/>
              <a:gd name="connsiteX51" fmla="*/ 371627 w 759452"/>
              <a:gd name="connsiteY51" fmla="*/ 44450 h 907225"/>
              <a:gd name="connsiteX52" fmla="*/ 365277 w 759452"/>
              <a:gd name="connsiteY52" fmla="*/ 53975 h 907225"/>
              <a:gd name="connsiteX53" fmla="*/ 343052 w 759452"/>
              <a:gd name="connsiteY53" fmla="*/ 88900 h 907225"/>
              <a:gd name="connsiteX54" fmla="*/ 320827 w 759452"/>
              <a:gd name="connsiteY54" fmla="*/ 117475 h 907225"/>
              <a:gd name="connsiteX55" fmla="*/ 311302 w 759452"/>
              <a:gd name="connsiteY55" fmla="*/ 130175 h 907225"/>
              <a:gd name="connsiteX56" fmla="*/ 238277 w 759452"/>
              <a:gd name="connsiteY56" fmla="*/ 152400 h 907225"/>
              <a:gd name="connsiteX57" fmla="*/ 231927 w 759452"/>
              <a:gd name="connsiteY57" fmla="*/ 161925 h 907225"/>
              <a:gd name="connsiteX58" fmla="*/ 222402 w 759452"/>
              <a:gd name="connsiteY58" fmla="*/ 168275 h 907225"/>
              <a:gd name="connsiteX59" fmla="*/ 216052 w 759452"/>
              <a:gd name="connsiteY59" fmla="*/ 180975 h 907225"/>
              <a:gd name="connsiteX60" fmla="*/ 197002 w 759452"/>
              <a:gd name="connsiteY60" fmla="*/ 200025 h 907225"/>
              <a:gd name="connsiteX61" fmla="*/ 171602 w 759452"/>
              <a:gd name="connsiteY61" fmla="*/ 196850 h 907225"/>
              <a:gd name="connsiteX62" fmla="*/ 165252 w 759452"/>
              <a:gd name="connsiteY62" fmla="*/ 180975 h 907225"/>
              <a:gd name="connsiteX63" fmla="*/ 168427 w 759452"/>
              <a:gd name="connsiteY63" fmla="*/ 133350 h 907225"/>
              <a:gd name="connsiteX64" fmla="*/ 171602 w 759452"/>
              <a:gd name="connsiteY64" fmla="*/ 123825 h 907225"/>
              <a:gd name="connsiteX65" fmla="*/ 177952 w 759452"/>
              <a:gd name="connsiteY65" fmla="*/ 101600 h 907225"/>
              <a:gd name="connsiteX66" fmla="*/ 165252 w 759452"/>
              <a:gd name="connsiteY66" fmla="*/ 53975 h 907225"/>
              <a:gd name="connsiteX67" fmla="*/ 152552 w 759452"/>
              <a:gd name="connsiteY67" fmla="*/ 50800 h 907225"/>
              <a:gd name="connsiteX68" fmla="*/ 120802 w 759452"/>
              <a:gd name="connsiteY68" fmla="*/ 41275 h 907225"/>
              <a:gd name="connsiteX69" fmla="*/ 104927 w 759452"/>
              <a:gd name="connsiteY69" fmla="*/ 19050 h 907225"/>
              <a:gd name="connsiteX70" fmla="*/ 92227 w 759452"/>
              <a:gd name="connsiteY70" fmla="*/ 3175 h 907225"/>
              <a:gd name="connsiteX71" fmla="*/ 63652 w 759452"/>
              <a:gd name="connsiteY71" fmla="*/ 19050 h 907225"/>
              <a:gd name="connsiteX72" fmla="*/ 31902 w 759452"/>
              <a:gd name="connsiteY72" fmla="*/ 34925 h 907225"/>
              <a:gd name="connsiteX73" fmla="*/ 22377 w 759452"/>
              <a:gd name="connsiteY73" fmla="*/ 47625 h 907225"/>
              <a:gd name="connsiteX74" fmla="*/ 12852 w 759452"/>
              <a:gd name="connsiteY74" fmla="*/ 53975 h 907225"/>
              <a:gd name="connsiteX75" fmla="*/ 3327 w 759452"/>
              <a:gd name="connsiteY75" fmla="*/ 63500 h 907225"/>
              <a:gd name="connsiteX76" fmla="*/ 6502 w 759452"/>
              <a:gd name="connsiteY76" fmla="*/ 120650 h 907225"/>
              <a:gd name="connsiteX77" fmla="*/ 9677 w 759452"/>
              <a:gd name="connsiteY77" fmla="*/ 136525 h 907225"/>
              <a:gd name="connsiteX78" fmla="*/ 19202 w 759452"/>
              <a:gd name="connsiteY78" fmla="*/ 155575 h 907225"/>
              <a:gd name="connsiteX79" fmla="*/ 22377 w 759452"/>
              <a:gd name="connsiteY79" fmla="*/ 168275 h 907225"/>
              <a:gd name="connsiteX80" fmla="*/ 28727 w 759452"/>
              <a:gd name="connsiteY80" fmla="*/ 177800 h 907225"/>
              <a:gd name="connsiteX81" fmla="*/ 35077 w 759452"/>
              <a:gd name="connsiteY81" fmla="*/ 193675 h 907225"/>
              <a:gd name="connsiteX82" fmla="*/ 44602 w 759452"/>
              <a:gd name="connsiteY82" fmla="*/ 222250 h 907225"/>
              <a:gd name="connsiteX83" fmla="*/ 50952 w 759452"/>
              <a:gd name="connsiteY83" fmla="*/ 238125 h 907225"/>
              <a:gd name="connsiteX84" fmla="*/ 60477 w 759452"/>
              <a:gd name="connsiteY84" fmla="*/ 244475 h 907225"/>
              <a:gd name="connsiteX85" fmla="*/ 79527 w 759452"/>
              <a:gd name="connsiteY85" fmla="*/ 254000 h 907225"/>
              <a:gd name="connsiteX86" fmla="*/ 89052 w 759452"/>
              <a:gd name="connsiteY86" fmla="*/ 257175 h 907225"/>
              <a:gd name="connsiteX87" fmla="*/ 98577 w 759452"/>
              <a:gd name="connsiteY87" fmla="*/ 263525 h 907225"/>
              <a:gd name="connsiteX88" fmla="*/ 133502 w 759452"/>
              <a:gd name="connsiteY88" fmla="*/ 269875 h 907225"/>
              <a:gd name="connsiteX89" fmla="*/ 146202 w 759452"/>
              <a:gd name="connsiteY89" fmla="*/ 273050 h 907225"/>
              <a:gd name="connsiteX90" fmla="*/ 155727 w 759452"/>
              <a:gd name="connsiteY90" fmla="*/ 279400 h 907225"/>
              <a:gd name="connsiteX91" fmla="*/ 162077 w 759452"/>
              <a:gd name="connsiteY91" fmla="*/ 288925 h 907225"/>
              <a:gd name="connsiteX92" fmla="*/ 177952 w 759452"/>
              <a:gd name="connsiteY92" fmla="*/ 323850 h 907225"/>
              <a:gd name="connsiteX93" fmla="*/ 181127 w 759452"/>
              <a:gd name="connsiteY93" fmla="*/ 352425 h 907225"/>
              <a:gd name="connsiteX94" fmla="*/ 184302 w 759452"/>
              <a:gd name="connsiteY94" fmla="*/ 409575 h 907225"/>
              <a:gd name="connsiteX95" fmla="*/ 187477 w 759452"/>
              <a:gd name="connsiteY95" fmla="*/ 419100 h 907225"/>
              <a:gd name="connsiteX96" fmla="*/ 197002 w 759452"/>
              <a:gd name="connsiteY96" fmla="*/ 422275 h 907225"/>
              <a:gd name="connsiteX97" fmla="*/ 203352 w 759452"/>
              <a:gd name="connsiteY97" fmla="*/ 431800 h 907225"/>
              <a:gd name="connsiteX98" fmla="*/ 212877 w 759452"/>
              <a:gd name="connsiteY98" fmla="*/ 434975 h 907225"/>
              <a:gd name="connsiteX99" fmla="*/ 222402 w 759452"/>
              <a:gd name="connsiteY99" fmla="*/ 450850 h 907225"/>
              <a:gd name="connsiteX100" fmla="*/ 228752 w 759452"/>
              <a:gd name="connsiteY100" fmla="*/ 460375 h 907225"/>
              <a:gd name="connsiteX101" fmla="*/ 238277 w 759452"/>
              <a:gd name="connsiteY101" fmla="*/ 476250 h 907225"/>
              <a:gd name="connsiteX102" fmla="*/ 244627 w 759452"/>
              <a:gd name="connsiteY102" fmla="*/ 565150 h 907225"/>
              <a:gd name="connsiteX103" fmla="*/ 247802 w 759452"/>
              <a:gd name="connsiteY103" fmla="*/ 574675 h 907225"/>
              <a:gd name="connsiteX104" fmla="*/ 250977 w 759452"/>
              <a:gd name="connsiteY104" fmla="*/ 587375 h 907225"/>
              <a:gd name="connsiteX105" fmla="*/ 257327 w 759452"/>
              <a:gd name="connsiteY105" fmla="*/ 603250 h 907225"/>
              <a:gd name="connsiteX106" fmla="*/ 260502 w 759452"/>
              <a:gd name="connsiteY106" fmla="*/ 612775 h 907225"/>
              <a:gd name="connsiteX107" fmla="*/ 250977 w 759452"/>
              <a:gd name="connsiteY107" fmla="*/ 669925 h 907225"/>
              <a:gd name="connsiteX108" fmla="*/ 241452 w 759452"/>
              <a:gd name="connsiteY108" fmla="*/ 676275 h 907225"/>
              <a:gd name="connsiteX109" fmla="*/ 228752 w 759452"/>
              <a:gd name="connsiteY109" fmla="*/ 714375 h 907225"/>
              <a:gd name="connsiteX110" fmla="*/ 222402 w 759452"/>
              <a:gd name="connsiteY110" fmla="*/ 730250 h 907225"/>
              <a:gd name="connsiteX111" fmla="*/ 219227 w 759452"/>
              <a:gd name="connsiteY111" fmla="*/ 739775 h 907225"/>
              <a:gd name="connsiteX112" fmla="*/ 244627 w 759452"/>
              <a:gd name="connsiteY112" fmla="*/ 752475 h 907225"/>
              <a:gd name="connsiteX113" fmla="*/ 279552 w 759452"/>
              <a:gd name="connsiteY113" fmla="*/ 758825 h 907225"/>
              <a:gd name="connsiteX114" fmla="*/ 308127 w 759452"/>
              <a:gd name="connsiteY114" fmla="*/ 781050 h 907225"/>
              <a:gd name="connsiteX115" fmla="*/ 301777 w 759452"/>
              <a:gd name="connsiteY115" fmla="*/ 809625 h 907225"/>
              <a:gd name="connsiteX116" fmla="*/ 292252 w 759452"/>
              <a:gd name="connsiteY116" fmla="*/ 819150 h 907225"/>
              <a:gd name="connsiteX117" fmla="*/ 285902 w 759452"/>
              <a:gd name="connsiteY117" fmla="*/ 831850 h 907225"/>
              <a:gd name="connsiteX118" fmla="*/ 292252 w 759452"/>
              <a:gd name="connsiteY118" fmla="*/ 898525 h 907225"/>
              <a:gd name="connsiteX0" fmla="*/ 292252 w 759452"/>
              <a:gd name="connsiteY0" fmla="*/ 898525 h 907225"/>
              <a:gd name="connsiteX1" fmla="*/ 346227 w 759452"/>
              <a:gd name="connsiteY1" fmla="*/ 895349 h 907225"/>
              <a:gd name="connsiteX2" fmla="*/ 425602 w 759452"/>
              <a:gd name="connsiteY2" fmla="*/ 892175 h 907225"/>
              <a:gd name="connsiteX3" fmla="*/ 501802 w 759452"/>
              <a:gd name="connsiteY3" fmla="*/ 892174 h 907225"/>
              <a:gd name="connsiteX4" fmla="*/ 578002 w 759452"/>
              <a:gd name="connsiteY4" fmla="*/ 904875 h 907225"/>
              <a:gd name="connsiteX5" fmla="*/ 552602 w 759452"/>
              <a:gd name="connsiteY5" fmla="*/ 838199 h 907225"/>
              <a:gd name="connsiteX6" fmla="*/ 501802 w 759452"/>
              <a:gd name="connsiteY6" fmla="*/ 784225 h 907225"/>
              <a:gd name="connsiteX7" fmla="*/ 568477 w 759452"/>
              <a:gd name="connsiteY7" fmla="*/ 698500 h 907225"/>
              <a:gd name="connsiteX8" fmla="*/ 631977 w 759452"/>
              <a:gd name="connsiteY8" fmla="*/ 654050 h 907225"/>
              <a:gd name="connsiteX9" fmla="*/ 638327 w 759452"/>
              <a:gd name="connsiteY9" fmla="*/ 631825 h 907225"/>
              <a:gd name="connsiteX10" fmla="*/ 635152 w 759452"/>
              <a:gd name="connsiteY10" fmla="*/ 606425 h 907225"/>
              <a:gd name="connsiteX11" fmla="*/ 616102 w 759452"/>
              <a:gd name="connsiteY11" fmla="*/ 603250 h 907225"/>
              <a:gd name="connsiteX12" fmla="*/ 622452 w 759452"/>
              <a:gd name="connsiteY12" fmla="*/ 574675 h 907225"/>
              <a:gd name="connsiteX13" fmla="*/ 631977 w 759452"/>
              <a:gd name="connsiteY13" fmla="*/ 565150 h 907225"/>
              <a:gd name="connsiteX14" fmla="*/ 654202 w 759452"/>
              <a:gd name="connsiteY14" fmla="*/ 552450 h 907225"/>
              <a:gd name="connsiteX15" fmla="*/ 666902 w 759452"/>
              <a:gd name="connsiteY15" fmla="*/ 542925 h 907225"/>
              <a:gd name="connsiteX16" fmla="*/ 679602 w 759452"/>
              <a:gd name="connsiteY16" fmla="*/ 536575 h 907225"/>
              <a:gd name="connsiteX17" fmla="*/ 701827 w 759452"/>
              <a:gd name="connsiteY17" fmla="*/ 523875 h 907225"/>
              <a:gd name="connsiteX18" fmla="*/ 727227 w 759452"/>
              <a:gd name="connsiteY18" fmla="*/ 504825 h 907225"/>
              <a:gd name="connsiteX19" fmla="*/ 736752 w 759452"/>
              <a:gd name="connsiteY19" fmla="*/ 495300 h 907225"/>
              <a:gd name="connsiteX20" fmla="*/ 749452 w 759452"/>
              <a:gd name="connsiteY20" fmla="*/ 488950 h 907225"/>
              <a:gd name="connsiteX21" fmla="*/ 758977 w 759452"/>
              <a:gd name="connsiteY21" fmla="*/ 466725 h 907225"/>
              <a:gd name="connsiteX22" fmla="*/ 736752 w 759452"/>
              <a:gd name="connsiteY22" fmla="*/ 454025 h 907225"/>
              <a:gd name="connsiteX23" fmla="*/ 720877 w 759452"/>
              <a:gd name="connsiteY23" fmla="*/ 447675 h 907225"/>
              <a:gd name="connsiteX24" fmla="*/ 673252 w 759452"/>
              <a:gd name="connsiteY24" fmla="*/ 441325 h 907225"/>
              <a:gd name="connsiteX25" fmla="*/ 663727 w 759452"/>
              <a:gd name="connsiteY25" fmla="*/ 434975 h 907225"/>
              <a:gd name="connsiteX26" fmla="*/ 654202 w 759452"/>
              <a:gd name="connsiteY26" fmla="*/ 425450 h 907225"/>
              <a:gd name="connsiteX27" fmla="*/ 644677 w 759452"/>
              <a:gd name="connsiteY27" fmla="*/ 422275 h 907225"/>
              <a:gd name="connsiteX28" fmla="*/ 622452 w 759452"/>
              <a:gd name="connsiteY28" fmla="*/ 406400 h 907225"/>
              <a:gd name="connsiteX29" fmla="*/ 612927 w 759452"/>
              <a:gd name="connsiteY29" fmla="*/ 400050 h 907225"/>
              <a:gd name="connsiteX30" fmla="*/ 590702 w 759452"/>
              <a:gd name="connsiteY30" fmla="*/ 381000 h 907225"/>
              <a:gd name="connsiteX31" fmla="*/ 549427 w 759452"/>
              <a:gd name="connsiteY31" fmla="*/ 384175 h 907225"/>
              <a:gd name="connsiteX32" fmla="*/ 536727 w 759452"/>
              <a:gd name="connsiteY32" fmla="*/ 387350 h 907225"/>
              <a:gd name="connsiteX33" fmla="*/ 530377 w 759452"/>
              <a:gd name="connsiteY33" fmla="*/ 377825 h 907225"/>
              <a:gd name="connsiteX34" fmla="*/ 527202 w 759452"/>
              <a:gd name="connsiteY34" fmla="*/ 365125 h 907225"/>
              <a:gd name="connsiteX35" fmla="*/ 517677 w 759452"/>
              <a:gd name="connsiteY35" fmla="*/ 311150 h 907225"/>
              <a:gd name="connsiteX36" fmla="*/ 489102 w 759452"/>
              <a:gd name="connsiteY36" fmla="*/ 269875 h 907225"/>
              <a:gd name="connsiteX37" fmla="*/ 479577 w 759452"/>
              <a:gd name="connsiteY37" fmla="*/ 257175 h 907225"/>
              <a:gd name="connsiteX38" fmla="*/ 473227 w 759452"/>
              <a:gd name="connsiteY38" fmla="*/ 244475 h 907225"/>
              <a:gd name="connsiteX39" fmla="*/ 460527 w 759452"/>
              <a:gd name="connsiteY39" fmla="*/ 238125 h 907225"/>
              <a:gd name="connsiteX40" fmla="*/ 444652 w 759452"/>
              <a:gd name="connsiteY40" fmla="*/ 219075 h 907225"/>
              <a:gd name="connsiteX41" fmla="*/ 435127 w 759452"/>
              <a:gd name="connsiteY41" fmla="*/ 206375 h 907225"/>
              <a:gd name="connsiteX42" fmla="*/ 431952 w 759452"/>
              <a:gd name="connsiteY42" fmla="*/ 177800 h 907225"/>
              <a:gd name="connsiteX43" fmla="*/ 428777 w 759452"/>
              <a:gd name="connsiteY43" fmla="*/ 161925 h 907225"/>
              <a:gd name="connsiteX44" fmla="*/ 431952 w 759452"/>
              <a:gd name="connsiteY44" fmla="*/ 120650 h 907225"/>
              <a:gd name="connsiteX45" fmla="*/ 441477 w 759452"/>
              <a:gd name="connsiteY45" fmla="*/ 88900 h 907225"/>
              <a:gd name="connsiteX46" fmla="*/ 435127 w 759452"/>
              <a:gd name="connsiteY46" fmla="*/ 38100 h 907225"/>
              <a:gd name="connsiteX47" fmla="*/ 419252 w 759452"/>
              <a:gd name="connsiteY47" fmla="*/ 9525 h 907225"/>
              <a:gd name="connsiteX48" fmla="*/ 412902 w 759452"/>
              <a:gd name="connsiteY48" fmla="*/ 0 h 907225"/>
              <a:gd name="connsiteX49" fmla="*/ 403377 w 759452"/>
              <a:gd name="connsiteY49" fmla="*/ 3175 h 907225"/>
              <a:gd name="connsiteX50" fmla="*/ 371627 w 759452"/>
              <a:gd name="connsiteY50" fmla="*/ 44450 h 907225"/>
              <a:gd name="connsiteX51" fmla="*/ 365277 w 759452"/>
              <a:gd name="connsiteY51" fmla="*/ 53975 h 907225"/>
              <a:gd name="connsiteX52" fmla="*/ 343052 w 759452"/>
              <a:gd name="connsiteY52" fmla="*/ 88900 h 907225"/>
              <a:gd name="connsiteX53" fmla="*/ 320827 w 759452"/>
              <a:gd name="connsiteY53" fmla="*/ 117475 h 907225"/>
              <a:gd name="connsiteX54" fmla="*/ 311302 w 759452"/>
              <a:gd name="connsiteY54" fmla="*/ 130175 h 907225"/>
              <a:gd name="connsiteX55" fmla="*/ 238277 w 759452"/>
              <a:gd name="connsiteY55" fmla="*/ 152400 h 907225"/>
              <a:gd name="connsiteX56" fmla="*/ 231927 w 759452"/>
              <a:gd name="connsiteY56" fmla="*/ 161925 h 907225"/>
              <a:gd name="connsiteX57" fmla="*/ 222402 w 759452"/>
              <a:gd name="connsiteY57" fmla="*/ 168275 h 907225"/>
              <a:gd name="connsiteX58" fmla="*/ 216052 w 759452"/>
              <a:gd name="connsiteY58" fmla="*/ 180975 h 907225"/>
              <a:gd name="connsiteX59" fmla="*/ 197002 w 759452"/>
              <a:gd name="connsiteY59" fmla="*/ 200025 h 907225"/>
              <a:gd name="connsiteX60" fmla="*/ 171602 w 759452"/>
              <a:gd name="connsiteY60" fmla="*/ 196850 h 907225"/>
              <a:gd name="connsiteX61" fmla="*/ 165252 w 759452"/>
              <a:gd name="connsiteY61" fmla="*/ 180975 h 907225"/>
              <a:gd name="connsiteX62" fmla="*/ 168427 w 759452"/>
              <a:gd name="connsiteY62" fmla="*/ 133350 h 907225"/>
              <a:gd name="connsiteX63" fmla="*/ 171602 w 759452"/>
              <a:gd name="connsiteY63" fmla="*/ 123825 h 907225"/>
              <a:gd name="connsiteX64" fmla="*/ 177952 w 759452"/>
              <a:gd name="connsiteY64" fmla="*/ 101600 h 907225"/>
              <a:gd name="connsiteX65" fmla="*/ 165252 w 759452"/>
              <a:gd name="connsiteY65" fmla="*/ 53975 h 907225"/>
              <a:gd name="connsiteX66" fmla="*/ 152552 w 759452"/>
              <a:gd name="connsiteY66" fmla="*/ 50800 h 907225"/>
              <a:gd name="connsiteX67" fmla="*/ 120802 w 759452"/>
              <a:gd name="connsiteY67" fmla="*/ 41275 h 907225"/>
              <a:gd name="connsiteX68" fmla="*/ 104927 w 759452"/>
              <a:gd name="connsiteY68" fmla="*/ 19050 h 907225"/>
              <a:gd name="connsiteX69" fmla="*/ 92227 w 759452"/>
              <a:gd name="connsiteY69" fmla="*/ 3175 h 907225"/>
              <a:gd name="connsiteX70" fmla="*/ 63652 w 759452"/>
              <a:gd name="connsiteY70" fmla="*/ 19050 h 907225"/>
              <a:gd name="connsiteX71" fmla="*/ 31902 w 759452"/>
              <a:gd name="connsiteY71" fmla="*/ 34925 h 907225"/>
              <a:gd name="connsiteX72" fmla="*/ 22377 w 759452"/>
              <a:gd name="connsiteY72" fmla="*/ 47625 h 907225"/>
              <a:gd name="connsiteX73" fmla="*/ 12852 w 759452"/>
              <a:gd name="connsiteY73" fmla="*/ 53975 h 907225"/>
              <a:gd name="connsiteX74" fmla="*/ 3327 w 759452"/>
              <a:gd name="connsiteY74" fmla="*/ 63500 h 907225"/>
              <a:gd name="connsiteX75" fmla="*/ 6502 w 759452"/>
              <a:gd name="connsiteY75" fmla="*/ 120650 h 907225"/>
              <a:gd name="connsiteX76" fmla="*/ 9677 w 759452"/>
              <a:gd name="connsiteY76" fmla="*/ 136525 h 907225"/>
              <a:gd name="connsiteX77" fmla="*/ 19202 w 759452"/>
              <a:gd name="connsiteY77" fmla="*/ 155575 h 907225"/>
              <a:gd name="connsiteX78" fmla="*/ 22377 w 759452"/>
              <a:gd name="connsiteY78" fmla="*/ 168275 h 907225"/>
              <a:gd name="connsiteX79" fmla="*/ 28727 w 759452"/>
              <a:gd name="connsiteY79" fmla="*/ 177800 h 907225"/>
              <a:gd name="connsiteX80" fmla="*/ 35077 w 759452"/>
              <a:gd name="connsiteY80" fmla="*/ 193675 h 907225"/>
              <a:gd name="connsiteX81" fmla="*/ 44602 w 759452"/>
              <a:gd name="connsiteY81" fmla="*/ 222250 h 907225"/>
              <a:gd name="connsiteX82" fmla="*/ 50952 w 759452"/>
              <a:gd name="connsiteY82" fmla="*/ 238125 h 907225"/>
              <a:gd name="connsiteX83" fmla="*/ 60477 w 759452"/>
              <a:gd name="connsiteY83" fmla="*/ 244475 h 907225"/>
              <a:gd name="connsiteX84" fmla="*/ 79527 w 759452"/>
              <a:gd name="connsiteY84" fmla="*/ 254000 h 907225"/>
              <a:gd name="connsiteX85" fmla="*/ 89052 w 759452"/>
              <a:gd name="connsiteY85" fmla="*/ 257175 h 907225"/>
              <a:gd name="connsiteX86" fmla="*/ 98577 w 759452"/>
              <a:gd name="connsiteY86" fmla="*/ 263525 h 907225"/>
              <a:gd name="connsiteX87" fmla="*/ 133502 w 759452"/>
              <a:gd name="connsiteY87" fmla="*/ 269875 h 907225"/>
              <a:gd name="connsiteX88" fmla="*/ 146202 w 759452"/>
              <a:gd name="connsiteY88" fmla="*/ 273050 h 907225"/>
              <a:gd name="connsiteX89" fmla="*/ 155727 w 759452"/>
              <a:gd name="connsiteY89" fmla="*/ 279400 h 907225"/>
              <a:gd name="connsiteX90" fmla="*/ 162077 w 759452"/>
              <a:gd name="connsiteY90" fmla="*/ 288925 h 907225"/>
              <a:gd name="connsiteX91" fmla="*/ 177952 w 759452"/>
              <a:gd name="connsiteY91" fmla="*/ 323850 h 907225"/>
              <a:gd name="connsiteX92" fmla="*/ 181127 w 759452"/>
              <a:gd name="connsiteY92" fmla="*/ 352425 h 907225"/>
              <a:gd name="connsiteX93" fmla="*/ 184302 w 759452"/>
              <a:gd name="connsiteY93" fmla="*/ 409575 h 907225"/>
              <a:gd name="connsiteX94" fmla="*/ 187477 w 759452"/>
              <a:gd name="connsiteY94" fmla="*/ 419100 h 907225"/>
              <a:gd name="connsiteX95" fmla="*/ 197002 w 759452"/>
              <a:gd name="connsiteY95" fmla="*/ 422275 h 907225"/>
              <a:gd name="connsiteX96" fmla="*/ 203352 w 759452"/>
              <a:gd name="connsiteY96" fmla="*/ 431800 h 907225"/>
              <a:gd name="connsiteX97" fmla="*/ 212877 w 759452"/>
              <a:gd name="connsiteY97" fmla="*/ 434975 h 907225"/>
              <a:gd name="connsiteX98" fmla="*/ 222402 w 759452"/>
              <a:gd name="connsiteY98" fmla="*/ 450850 h 907225"/>
              <a:gd name="connsiteX99" fmla="*/ 228752 w 759452"/>
              <a:gd name="connsiteY99" fmla="*/ 460375 h 907225"/>
              <a:gd name="connsiteX100" fmla="*/ 238277 w 759452"/>
              <a:gd name="connsiteY100" fmla="*/ 476250 h 907225"/>
              <a:gd name="connsiteX101" fmla="*/ 244627 w 759452"/>
              <a:gd name="connsiteY101" fmla="*/ 565150 h 907225"/>
              <a:gd name="connsiteX102" fmla="*/ 247802 w 759452"/>
              <a:gd name="connsiteY102" fmla="*/ 574675 h 907225"/>
              <a:gd name="connsiteX103" fmla="*/ 250977 w 759452"/>
              <a:gd name="connsiteY103" fmla="*/ 587375 h 907225"/>
              <a:gd name="connsiteX104" fmla="*/ 257327 w 759452"/>
              <a:gd name="connsiteY104" fmla="*/ 603250 h 907225"/>
              <a:gd name="connsiteX105" fmla="*/ 260502 w 759452"/>
              <a:gd name="connsiteY105" fmla="*/ 612775 h 907225"/>
              <a:gd name="connsiteX106" fmla="*/ 250977 w 759452"/>
              <a:gd name="connsiteY106" fmla="*/ 669925 h 907225"/>
              <a:gd name="connsiteX107" fmla="*/ 241452 w 759452"/>
              <a:gd name="connsiteY107" fmla="*/ 676275 h 907225"/>
              <a:gd name="connsiteX108" fmla="*/ 228752 w 759452"/>
              <a:gd name="connsiteY108" fmla="*/ 714375 h 907225"/>
              <a:gd name="connsiteX109" fmla="*/ 222402 w 759452"/>
              <a:gd name="connsiteY109" fmla="*/ 730250 h 907225"/>
              <a:gd name="connsiteX110" fmla="*/ 219227 w 759452"/>
              <a:gd name="connsiteY110" fmla="*/ 739775 h 907225"/>
              <a:gd name="connsiteX111" fmla="*/ 244627 w 759452"/>
              <a:gd name="connsiteY111" fmla="*/ 752475 h 907225"/>
              <a:gd name="connsiteX112" fmla="*/ 279552 w 759452"/>
              <a:gd name="connsiteY112" fmla="*/ 758825 h 907225"/>
              <a:gd name="connsiteX113" fmla="*/ 308127 w 759452"/>
              <a:gd name="connsiteY113" fmla="*/ 781050 h 907225"/>
              <a:gd name="connsiteX114" fmla="*/ 301777 w 759452"/>
              <a:gd name="connsiteY114" fmla="*/ 809625 h 907225"/>
              <a:gd name="connsiteX115" fmla="*/ 292252 w 759452"/>
              <a:gd name="connsiteY115" fmla="*/ 819150 h 907225"/>
              <a:gd name="connsiteX116" fmla="*/ 285902 w 759452"/>
              <a:gd name="connsiteY116" fmla="*/ 831850 h 907225"/>
              <a:gd name="connsiteX117" fmla="*/ 292252 w 759452"/>
              <a:gd name="connsiteY117" fmla="*/ 898525 h 907225"/>
              <a:gd name="connsiteX0" fmla="*/ 292252 w 759452"/>
              <a:gd name="connsiteY0" fmla="*/ 898525 h 907225"/>
              <a:gd name="connsiteX1" fmla="*/ 346227 w 759452"/>
              <a:gd name="connsiteY1" fmla="*/ 895349 h 907225"/>
              <a:gd name="connsiteX2" fmla="*/ 425602 w 759452"/>
              <a:gd name="connsiteY2" fmla="*/ 892175 h 907225"/>
              <a:gd name="connsiteX3" fmla="*/ 501802 w 759452"/>
              <a:gd name="connsiteY3" fmla="*/ 892174 h 907225"/>
              <a:gd name="connsiteX4" fmla="*/ 578002 w 759452"/>
              <a:gd name="connsiteY4" fmla="*/ 904875 h 907225"/>
              <a:gd name="connsiteX5" fmla="*/ 552602 w 759452"/>
              <a:gd name="connsiteY5" fmla="*/ 838199 h 907225"/>
              <a:gd name="connsiteX6" fmla="*/ 501802 w 759452"/>
              <a:gd name="connsiteY6" fmla="*/ 784225 h 907225"/>
              <a:gd name="connsiteX7" fmla="*/ 568477 w 759452"/>
              <a:gd name="connsiteY7" fmla="*/ 698500 h 907225"/>
              <a:gd name="connsiteX8" fmla="*/ 631977 w 759452"/>
              <a:gd name="connsiteY8" fmla="*/ 654050 h 907225"/>
              <a:gd name="connsiteX9" fmla="*/ 635152 w 759452"/>
              <a:gd name="connsiteY9" fmla="*/ 606425 h 907225"/>
              <a:gd name="connsiteX10" fmla="*/ 616102 w 759452"/>
              <a:gd name="connsiteY10" fmla="*/ 603250 h 907225"/>
              <a:gd name="connsiteX11" fmla="*/ 622452 w 759452"/>
              <a:gd name="connsiteY11" fmla="*/ 574675 h 907225"/>
              <a:gd name="connsiteX12" fmla="*/ 631977 w 759452"/>
              <a:gd name="connsiteY12" fmla="*/ 565150 h 907225"/>
              <a:gd name="connsiteX13" fmla="*/ 654202 w 759452"/>
              <a:gd name="connsiteY13" fmla="*/ 552450 h 907225"/>
              <a:gd name="connsiteX14" fmla="*/ 666902 w 759452"/>
              <a:gd name="connsiteY14" fmla="*/ 542925 h 907225"/>
              <a:gd name="connsiteX15" fmla="*/ 679602 w 759452"/>
              <a:gd name="connsiteY15" fmla="*/ 536575 h 907225"/>
              <a:gd name="connsiteX16" fmla="*/ 701827 w 759452"/>
              <a:gd name="connsiteY16" fmla="*/ 523875 h 907225"/>
              <a:gd name="connsiteX17" fmla="*/ 727227 w 759452"/>
              <a:gd name="connsiteY17" fmla="*/ 504825 h 907225"/>
              <a:gd name="connsiteX18" fmla="*/ 736752 w 759452"/>
              <a:gd name="connsiteY18" fmla="*/ 495300 h 907225"/>
              <a:gd name="connsiteX19" fmla="*/ 749452 w 759452"/>
              <a:gd name="connsiteY19" fmla="*/ 488950 h 907225"/>
              <a:gd name="connsiteX20" fmla="*/ 758977 w 759452"/>
              <a:gd name="connsiteY20" fmla="*/ 466725 h 907225"/>
              <a:gd name="connsiteX21" fmla="*/ 736752 w 759452"/>
              <a:gd name="connsiteY21" fmla="*/ 454025 h 907225"/>
              <a:gd name="connsiteX22" fmla="*/ 720877 w 759452"/>
              <a:gd name="connsiteY22" fmla="*/ 447675 h 907225"/>
              <a:gd name="connsiteX23" fmla="*/ 673252 w 759452"/>
              <a:gd name="connsiteY23" fmla="*/ 441325 h 907225"/>
              <a:gd name="connsiteX24" fmla="*/ 663727 w 759452"/>
              <a:gd name="connsiteY24" fmla="*/ 434975 h 907225"/>
              <a:gd name="connsiteX25" fmla="*/ 654202 w 759452"/>
              <a:gd name="connsiteY25" fmla="*/ 425450 h 907225"/>
              <a:gd name="connsiteX26" fmla="*/ 644677 w 759452"/>
              <a:gd name="connsiteY26" fmla="*/ 422275 h 907225"/>
              <a:gd name="connsiteX27" fmla="*/ 622452 w 759452"/>
              <a:gd name="connsiteY27" fmla="*/ 406400 h 907225"/>
              <a:gd name="connsiteX28" fmla="*/ 612927 w 759452"/>
              <a:gd name="connsiteY28" fmla="*/ 400050 h 907225"/>
              <a:gd name="connsiteX29" fmla="*/ 590702 w 759452"/>
              <a:gd name="connsiteY29" fmla="*/ 381000 h 907225"/>
              <a:gd name="connsiteX30" fmla="*/ 549427 w 759452"/>
              <a:gd name="connsiteY30" fmla="*/ 384175 h 907225"/>
              <a:gd name="connsiteX31" fmla="*/ 536727 w 759452"/>
              <a:gd name="connsiteY31" fmla="*/ 387350 h 907225"/>
              <a:gd name="connsiteX32" fmla="*/ 530377 w 759452"/>
              <a:gd name="connsiteY32" fmla="*/ 377825 h 907225"/>
              <a:gd name="connsiteX33" fmla="*/ 527202 w 759452"/>
              <a:gd name="connsiteY33" fmla="*/ 365125 h 907225"/>
              <a:gd name="connsiteX34" fmla="*/ 517677 w 759452"/>
              <a:gd name="connsiteY34" fmla="*/ 311150 h 907225"/>
              <a:gd name="connsiteX35" fmla="*/ 489102 w 759452"/>
              <a:gd name="connsiteY35" fmla="*/ 269875 h 907225"/>
              <a:gd name="connsiteX36" fmla="*/ 479577 w 759452"/>
              <a:gd name="connsiteY36" fmla="*/ 257175 h 907225"/>
              <a:gd name="connsiteX37" fmla="*/ 473227 w 759452"/>
              <a:gd name="connsiteY37" fmla="*/ 244475 h 907225"/>
              <a:gd name="connsiteX38" fmla="*/ 460527 w 759452"/>
              <a:gd name="connsiteY38" fmla="*/ 238125 h 907225"/>
              <a:gd name="connsiteX39" fmla="*/ 444652 w 759452"/>
              <a:gd name="connsiteY39" fmla="*/ 219075 h 907225"/>
              <a:gd name="connsiteX40" fmla="*/ 435127 w 759452"/>
              <a:gd name="connsiteY40" fmla="*/ 206375 h 907225"/>
              <a:gd name="connsiteX41" fmla="*/ 431952 w 759452"/>
              <a:gd name="connsiteY41" fmla="*/ 177800 h 907225"/>
              <a:gd name="connsiteX42" fmla="*/ 428777 w 759452"/>
              <a:gd name="connsiteY42" fmla="*/ 161925 h 907225"/>
              <a:gd name="connsiteX43" fmla="*/ 431952 w 759452"/>
              <a:gd name="connsiteY43" fmla="*/ 120650 h 907225"/>
              <a:gd name="connsiteX44" fmla="*/ 441477 w 759452"/>
              <a:gd name="connsiteY44" fmla="*/ 88900 h 907225"/>
              <a:gd name="connsiteX45" fmla="*/ 435127 w 759452"/>
              <a:gd name="connsiteY45" fmla="*/ 38100 h 907225"/>
              <a:gd name="connsiteX46" fmla="*/ 419252 w 759452"/>
              <a:gd name="connsiteY46" fmla="*/ 9525 h 907225"/>
              <a:gd name="connsiteX47" fmla="*/ 412902 w 759452"/>
              <a:gd name="connsiteY47" fmla="*/ 0 h 907225"/>
              <a:gd name="connsiteX48" fmla="*/ 403377 w 759452"/>
              <a:gd name="connsiteY48" fmla="*/ 3175 h 907225"/>
              <a:gd name="connsiteX49" fmla="*/ 371627 w 759452"/>
              <a:gd name="connsiteY49" fmla="*/ 44450 h 907225"/>
              <a:gd name="connsiteX50" fmla="*/ 365277 w 759452"/>
              <a:gd name="connsiteY50" fmla="*/ 53975 h 907225"/>
              <a:gd name="connsiteX51" fmla="*/ 343052 w 759452"/>
              <a:gd name="connsiteY51" fmla="*/ 88900 h 907225"/>
              <a:gd name="connsiteX52" fmla="*/ 320827 w 759452"/>
              <a:gd name="connsiteY52" fmla="*/ 117475 h 907225"/>
              <a:gd name="connsiteX53" fmla="*/ 311302 w 759452"/>
              <a:gd name="connsiteY53" fmla="*/ 130175 h 907225"/>
              <a:gd name="connsiteX54" fmla="*/ 238277 w 759452"/>
              <a:gd name="connsiteY54" fmla="*/ 152400 h 907225"/>
              <a:gd name="connsiteX55" fmla="*/ 231927 w 759452"/>
              <a:gd name="connsiteY55" fmla="*/ 161925 h 907225"/>
              <a:gd name="connsiteX56" fmla="*/ 222402 w 759452"/>
              <a:gd name="connsiteY56" fmla="*/ 168275 h 907225"/>
              <a:gd name="connsiteX57" fmla="*/ 216052 w 759452"/>
              <a:gd name="connsiteY57" fmla="*/ 180975 h 907225"/>
              <a:gd name="connsiteX58" fmla="*/ 197002 w 759452"/>
              <a:gd name="connsiteY58" fmla="*/ 200025 h 907225"/>
              <a:gd name="connsiteX59" fmla="*/ 171602 w 759452"/>
              <a:gd name="connsiteY59" fmla="*/ 196850 h 907225"/>
              <a:gd name="connsiteX60" fmla="*/ 165252 w 759452"/>
              <a:gd name="connsiteY60" fmla="*/ 180975 h 907225"/>
              <a:gd name="connsiteX61" fmla="*/ 168427 w 759452"/>
              <a:gd name="connsiteY61" fmla="*/ 133350 h 907225"/>
              <a:gd name="connsiteX62" fmla="*/ 171602 w 759452"/>
              <a:gd name="connsiteY62" fmla="*/ 123825 h 907225"/>
              <a:gd name="connsiteX63" fmla="*/ 177952 w 759452"/>
              <a:gd name="connsiteY63" fmla="*/ 101600 h 907225"/>
              <a:gd name="connsiteX64" fmla="*/ 165252 w 759452"/>
              <a:gd name="connsiteY64" fmla="*/ 53975 h 907225"/>
              <a:gd name="connsiteX65" fmla="*/ 152552 w 759452"/>
              <a:gd name="connsiteY65" fmla="*/ 50800 h 907225"/>
              <a:gd name="connsiteX66" fmla="*/ 120802 w 759452"/>
              <a:gd name="connsiteY66" fmla="*/ 41275 h 907225"/>
              <a:gd name="connsiteX67" fmla="*/ 104927 w 759452"/>
              <a:gd name="connsiteY67" fmla="*/ 19050 h 907225"/>
              <a:gd name="connsiteX68" fmla="*/ 92227 w 759452"/>
              <a:gd name="connsiteY68" fmla="*/ 3175 h 907225"/>
              <a:gd name="connsiteX69" fmla="*/ 63652 w 759452"/>
              <a:gd name="connsiteY69" fmla="*/ 19050 h 907225"/>
              <a:gd name="connsiteX70" fmla="*/ 31902 w 759452"/>
              <a:gd name="connsiteY70" fmla="*/ 34925 h 907225"/>
              <a:gd name="connsiteX71" fmla="*/ 22377 w 759452"/>
              <a:gd name="connsiteY71" fmla="*/ 47625 h 907225"/>
              <a:gd name="connsiteX72" fmla="*/ 12852 w 759452"/>
              <a:gd name="connsiteY72" fmla="*/ 53975 h 907225"/>
              <a:gd name="connsiteX73" fmla="*/ 3327 w 759452"/>
              <a:gd name="connsiteY73" fmla="*/ 63500 h 907225"/>
              <a:gd name="connsiteX74" fmla="*/ 6502 w 759452"/>
              <a:gd name="connsiteY74" fmla="*/ 120650 h 907225"/>
              <a:gd name="connsiteX75" fmla="*/ 9677 w 759452"/>
              <a:gd name="connsiteY75" fmla="*/ 136525 h 907225"/>
              <a:gd name="connsiteX76" fmla="*/ 19202 w 759452"/>
              <a:gd name="connsiteY76" fmla="*/ 155575 h 907225"/>
              <a:gd name="connsiteX77" fmla="*/ 22377 w 759452"/>
              <a:gd name="connsiteY77" fmla="*/ 168275 h 907225"/>
              <a:gd name="connsiteX78" fmla="*/ 28727 w 759452"/>
              <a:gd name="connsiteY78" fmla="*/ 177800 h 907225"/>
              <a:gd name="connsiteX79" fmla="*/ 35077 w 759452"/>
              <a:gd name="connsiteY79" fmla="*/ 193675 h 907225"/>
              <a:gd name="connsiteX80" fmla="*/ 44602 w 759452"/>
              <a:gd name="connsiteY80" fmla="*/ 222250 h 907225"/>
              <a:gd name="connsiteX81" fmla="*/ 50952 w 759452"/>
              <a:gd name="connsiteY81" fmla="*/ 238125 h 907225"/>
              <a:gd name="connsiteX82" fmla="*/ 60477 w 759452"/>
              <a:gd name="connsiteY82" fmla="*/ 244475 h 907225"/>
              <a:gd name="connsiteX83" fmla="*/ 79527 w 759452"/>
              <a:gd name="connsiteY83" fmla="*/ 254000 h 907225"/>
              <a:gd name="connsiteX84" fmla="*/ 89052 w 759452"/>
              <a:gd name="connsiteY84" fmla="*/ 257175 h 907225"/>
              <a:gd name="connsiteX85" fmla="*/ 98577 w 759452"/>
              <a:gd name="connsiteY85" fmla="*/ 263525 h 907225"/>
              <a:gd name="connsiteX86" fmla="*/ 133502 w 759452"/>
              <a:gd name="connsiteY86" fmla="*/ 269875 h 907225"/>
              <a:gd name="connsiteX87" fmla="*/ 146202 w 759452"/>
              <a:gd name="connsiteY87" fmla="*/ 273050 h 907225"/>
              <a:gd name="connsiteX88" fmla="*/ 155727 w 759452"/>
              <a:gd name="connsiteY88" fmla="*/ 279400 h 907225"/>
              <a:gd name="connsiteX89" fmla="*/ 162077 w 759452"/>
              <a:gd name="connsiteY89" fmla="*/ 288925 h 907225"/>
              <a:gd name="connsiteX90" fmla="*/ 177952 w 759452"/>
              <a:gd name="connsiteY90" fmla="*/ 323850 h 907225"/>
              <a:gd name="connsiteX91" fmla="*/ 181127 w 759452"/>
              <a:gd name="connsiteY91" fmla="*/ 352425 h 907225"/>
              <a:gd name="connsiteX92" fmla="*/ 184302 w 759452"/>
              <a:gd name="connsiteY92" fmla="*/ 409575 h 907225"/>
              <a:gd name="connsiteX93" fmla="*/ 187477 w 759452"/>
              <a:gd name="connsiteY93" fmla="*/ 419100 h 907225"/>
              <a:gd name="connsiteX94" fmla="*/ 197002 w 759452"/>
              <a:gd name="connsiteY94" fmla="*/ 422275 h 907225"/>
              <a:gd name="connsiteX95" fmla="*/ 203352 w 759452"/>
              <a:gd name="connsiteY95" fmla="*/ 431800 h 907225"/>
              <a:gd name="connsiteX96" fmla="*/ 212877 w 759452"/>
              <a:gd name="connsiteY96" fmla="*/ 434975 h 907225"/>
              <a:gd name="connsiteX97" fmla="*/ 222402 w 759452"/>
              <a:gd name="connsiteY97" fmla="*/ 450850 h 907225"/>
              <a:gd name="connsiteX98" fmla="*/ 228752 w 759452"/>
              <a:gd name="connsiteY98" fmla="*/ 460375 h 907225"/>
              <a:gd name="connsiteX99" fmla="*/ 238277 w 759452"/>
              <a:gd name="connsiteY99" fmla="*/ 476250 h 907225"/>
              <a:gd name="connsiteX100" fmla="*/ 244627 w 759452"/>
              <a:gd name="connsiteY100" fmla="*/ 565150 h 907225"/>
              <a:gd name="connsiteX101" fmla="*/ 247802 w 759452"/>
              <a:gd name="connsiteY101" fmla="*/ 574675 h 907225"/>
              <a:gd name="connsiteX102" fmla="*/ 250977 w 759452"/>
              <a:gd name="connsiteY102" fmla="*/ 587375 h 907225"/>
              <a:gd name="connsiteX103" fmla="*/ 257327 w 759452"/>
              <a:gd name="connsiteY103" fmla="*/ 603250 h 907225"/>
              <a:gd name="connsiteX104" fmla="*/ 260502 w 759452"/>
              <a:gd name="connsiteY104" fmla="*/ 612775 h 907225"/>
              <a:gd name="connsiteX105" fmla="*/ 250977 w 759452"/>
              <a:gd name="connsiteY105" fmla="*/ 669925 h 907225"/>
              <a:gd name="connsiteX106" fmla="*/ 241452 w 759452"/>
              <a:gd name="connsiteY106" fmla="*/ 676275 h 907225"/>
              <a:gd name="connsiteX107" fmla="*/ 228752 w 759452"/>
              <a:gd name="connsiteY107" fmla="*/ 714375 h 907225"/>
              <a:gd name="connsiteX108" fmla="*/ 222402 w 759452"/>
              <a:gd name="connsiteY108" fmla="*/ 730250 h 907225"/>
              <a:gd name="connsiteX109" fmla="*/ 219227 w 759452"/>
              <a:gd name="connsiteY109" fmla="*/ 739775 h 907225"/>
              <a:gd name="connsiteX110" fmla="*/ 244627 w 759452"/>
              <a:gd name="connsiteY110" fmla="*/ 752475 h 907225"/>
              <a:gd name="connsiteX111" fmla="*/ 279552 w 759452"/>
              <a:gd name="connsiteY111" fmla="*/ 758825 h 907225"/>
              <a:gd name="connsiteX112" fmla="*/ 308127 w 759452"/>
              <a:gd name="connsiteY112" fmla="*/ 781050 h 907225"/>
              <a:gd name="connsiteX113" fmla="*/ 301777 w 759452"/>
              <a:gd name="connsiteY113" fmla="*/ 809625 h 907225"/>
              <a:gd name="connsiteX114" fmla="*/ 292252 w 759452"/>
              <a:gd name="connsiteY114" fmla="*/ 819150 h 907225"/>
              <a:gd name="connsiteX115" fmla="*/ 285902 w 759452"/>
              <a:gd name="connsiteY115" fmla="*/ 831850 h 907225"/>
              <a:gd name="connsiteX116" fmla="*/ 292252 w 759452"/>
              <a:gd name="connsiteY116" fmla="*/ 898525 h 907225"/>
              <a:gd name="connsiteX0" fmla="*/ 292252 w 759452"/>
              <a:gd name="connsiteY0" fmla="*/ 898525 h 907225"/>
              <a:gd name="connsiteX1" fmla="*/ 346227 w 759452"/>
              <a:gd name="connsiteY1" fmla="*/ 895349 h 907225"/>
              <a:gd name="connsiteX2" fmla="*/ 425602 w 759452"/>
              <a:gd name="connsiteY2" fmla="*/ 892175 h 907225"/>
              <a:gd name="connsiteX3" fmla="*/ 501802 w 759452"/>
              <a:gd name="connsiteY3" fmla="*/ 892174 h 907225"/>
              <a:gd name="connsiteX4" fmla="*/ 578002 w 759452"/>
              <a:gd name="connsiteY4" fmla="*/ 904875 h 907225"/>
              <a:gd name="connsiteX5" fmla="*/ 552602 w 759452"/>
              <a:gd name="connsiteY5" fmla="*/ 838199 h 907225"/>
              <a:gd name="connsiteX6" fmla="*/ 501802 w 759452"/>
              <a:gd name="connsiteY6" fmla="*/ 784225 h 907225"/>
              <a:gd name="connsiteX7" fmla="*/ 568477 w 759452"/>
              <a:gd name="connsiteY7" fmla="*/ 698500 h 907225"/>
              <a:gd name="connsiteX8" fmla="*/ 631977 w 759452"/>
              <a:gd name="connsiteY8" fmla="*/ 654050 h 907225"/>
              <a:gd name="connsiteX9" fmla="*/ 616102 w 759452"/>
              <a:gd name="connsiteY9" fmla="*/ 603250 h 907225"/>
              <a:gd name="connsiteX10" fmla="*/ 622452 w 759452"/>
              <a:gd name="connsiteY10" fmla="*/ 574675 h 907225"/>
              <a:gd name="connsiteX11" fmla="*/ 631977 w 759452"/>
              <a:gd name="connsiteY11" fmla="*/ 565150 h 907225"/>
              <a:gd name="connsiteX12" fmla="*/ 654202 w 759452"/>
              <a:gd name="connsiteY12" fmla="*/ 552450 h 907225"/>
              <a:gd name="connsiteX13" fmla="*/ 666902 w 759452"/>
              <a:gd name="connsiteY13" fmla="*/ 542925 h 907225"/>
              <a:gd name="connsiteX14" fmla="*/ 679602 w 759452"/>
              <a:gd name="connsiteY14" fmla="*/ 536575 h 907225"/>
              <a:gd name="connsiteX15" fmla="*/ 701827 w 759452"/>
              <a:gd name="connsiteY15" fmla="*/ 523875 h 907225"/>
              <a:gd name="connsiteX16" fmla="*/ 727227 w 759452"/>
              <a:gd name="connsiteY16" fmla="*/ 504825 h 907225"/>
              <a:gd name="connsiteX17" fmla="*/ 736752 w 759452"/>
              <a:gd name="connsiteY17" fmla="*/ 495300 h 907225"/>
              <a:gd name="connsiteX18" fmla="*/ 749452 w 759452"/>
              <a:gd name="connsiteY18" fmla="*/ 488950 h 907225"/>
              <a:gd name="connsiteX19" fmla="*/ 758977 w 759452"/>
              <a:gd name="connsiteY19" fmla="*/ 466725 h 907225"/>
              <a:gd name="connsiteX20" fmla="*/ 736752 w 759452"/>
              <a:gd name="connsiteY20" fmla="*/ 454025 h 907225"/>
              <a:gd name="connsiteX21" fmla="*/ 720877 w 759452"/>
              <a:gd name="connsiteY21" fmla="*/ 447675 h 907225"/>
              <a:gd name="connsiteX22" fmla="*/ 673252 w 759452"/>
              <a:gd name="connsiteY22" fmla="*/ 441325 h 907225"/>
              <a:gd name="connsiteX23" fmla="*/ 663727 w 759452"/>
              <a:gd name="connsiteY23" fmla="*/ 434975 h 907225"/>
              <a:gd name="connsiteX24" fmla="*/ 654202 w 759452"/>
              <a:gd name="connsiteY24" fmla="*/ 425450 h 907225"/>
              <a:gd name="connsiteX25" fmla="*/ 644677 w 759452"/>
              <a:gd name="connsiteY25" fmla="*/ 422275 h 907225"/>
              <a:gd name="connsiteX26" fmla="*/ 622452 w 759452"/>
              <a:gd name="connsiteY26" fmla="*/ 406400 h 907225"/>
              <a:gd name="connsiteX27" fmla="*/ 612927 w 759452"/>
              <a:gd name="connsiteY27" fmla="*/ 400050 h 907225"/>
              <a:gd name="connsiteX28" fmla="*/ 590702 w 759452"/>
              <a:gd name="connsiteY28" fmla="*/ 381000 h 907225"/>
              <a:gd name="connsiteX29" fmla="*/ 549427 w 759452"/>
              <a:gd name="connsiteY29" fmla="*/ 384175 h 907225"/>
              <a:gd name="connsiteX30" fmla="*/ 536727 w 759452"/>
              <a:gd name="connsiteY30" fmla="*/ 387350 h 907225"/>
              <a:gd name="connsiteX31" fmla="*/ 530377 w 759452"/>
              <a:gd name="connsiteY31" fmla="*/ 377825 h 907225"/>
              <a:gd name="connsiteX32" fmla="*/ 527202 w 759452"/>
              <a:gd name="connsiteY32" fmla="*/ 365125 h 907225"/>
              <a:gd name="connsiteX33" fmla="*/ 517677 w 759452"/>
              <a:gd name="connsiteY33" fmla="*/ 311150 h 907225"/>
              <a:gd name="connsiteX34" fmla="*/ 489102 w 759452"/>
              <a:gd name="connsiteY34" fmla="*/ 269875 h 907225"/>
              <a:gd name="connsiteX35" fmla="*/ 479577 w 759452"/>
              <a:gd name="connsiteY35" fmla="*/ 257175 h 907225"/>
              <a:gd name="connsiteX36" fmla="*/ 473227 w 759452"/>
              <a:gd name="connsiteY36" fmla="*/ 244475 h 907225"/>
              <a:gd name="connsiteX37" fmla="*/ 460527 w 759452"/>
              <a:gd name="connsiteY37" fmla="*/ 238125 h 907225"/>
              <a:gd name="connsiteX38" fmla="*/ 444652 w 759452"/>
              <a:gd name="connsiteY38" fmla="*/ 219075 h 907225"/>
              <a:gd name="connsiteX39" fmla="*/ 435127 w 759452"/>
              <a:gd name="connsiteY39" fmla="*/ 206375 h 907225"/>
              <a:gd name="connsiteX40" fmla="*/ 431952 w 759452"/>
              <a:gd name="connsiteY40" fmla="*/ 177800 h 907225"/>
              <a:gd name="connsiteX41" fmla="*/ 428777 w 759452"/>
              <a:gd name="connsiteY41" fmla="*/ 161925 h 907225"/>
              <a:gd name="connsiteX42" fmla="*/ 431952 w 759452"/>
              <a:gd name="connsiteY42" fmla="*/ 120650 h 907225"/>
              <a:gd name="connsiteX43" fmla="*/ 441477 w 759452"/>
              <a:gd name="connsiteY43" fmla="*/ 88900 h 907225"/>
              <a:gd name="connsiteX44" fmla="*/ 435127 w 759452"/>
              <a:gd name="connsiteY44" fmla="*/ 38100 h 907225"/>
              <a:gd name="connsiteX45" fmla="*/ 419252 w 759452"/>
              <a:gd name="connsiteY45" fmla="*/ 9525 h 907225"/>
              <a:gd name="connsiteX46" fmla="*/ 412902 w 759452"/>
              <a:gd name="connsiteY46" fmla="*/ 0 h 907225"/>
              <a:gd name="connsiteX47" fmla="*/ 403377 w 759452"/>
              <a:gd name="connsiteY47" fmla="*/ 3175 h 907225"/>
              <a:gd name="connsiteX48" fmla="*/ 371627 w 759452"/>
              <a:gd name="connsiteY48" fmla="*/ 44450 h 907225"/>
              <a:gd name="connsiteX49" fmla="*/ 365277 w 759452"/>
              <a:gd name="connsiteY49" fmla="*/ 53975 h 907225"/>
              <a:gd name="connsiteX50" fmla="*/ 343052 w 759452"/>
              <a:gd name="connsiteY50" fmla="*/ 88900 h 907225"/>
              <a:gd name="connsiteX51" fmla="*/ 320827 w 759452"/>
              <a:gd name="connsiteY51" fmla="*/ 117475 h 907225"/>
              <a:gd name="connsiteX52" fmla="*/ 311302 w 759452"/>
              <a:gd name="connsiteY52" fmla="*/ 130175 h 907225"/>
              <a:gd name="connsiteX53" fmla="*/ 238277 w 759452"/>
              <a:gd name="connsiteY53" fmla="*/ 152400 h 907225"/>
              <a:gd name="connsiteX54" fmla="*/ 231927 w 759452"/>
              <a:gd name="connsiteY54" fmla="*/ 161925 h 907225"/>
              <a:gd name="connsiteX55" fmla="*/ 222402 w 759452"/>
              <a:gd name="connsiteY55" fmla="*/ 168275 h 907225"/>
              <a:gd name="connsiteX56" fmla="*/ 216052 w 759452"/>
              <a:gd name="connsiteY56" fmla="*/ 180975 h 907225"/>
              <a:gd name="connsiteX57" fmla="*/ 197002 w 759452"/>
              <a:gd name="connsiteY57" fmla="*/ 200025 h 907225"/>
              <a:gd name="connsiteX58" fmla="*/ 171602 w 759452"/>
              <a:gd name="connsiteY58" fmla="*/ 196850 h 907225"/>
              <a:gd name="connsiteX59" fmla="*/ 165252 w 759452"/>
              <a:gd name="connsiteY59" fmla="*/ 180975 h 907225"/>
              <a:gd name="connsiteX60" fmla="*/ 168427 w 759452"/>
              <a:gd name="connsiteY60" fmla="*/ 133350 h 907225"/>
              <a:gd name="connsiteX61" fmla="*/ 171602 w 759452"/>
              <a:gd name="connsiteY61" fmla="*/ 123825 h 907225"/>
              <a:gd name="connsiteX62" fmla="*/ 177952 w 759452"/>
              <a:gd name="connsiteY62" fmla="*/ 101600 h 907225"/>
              <a:gd name="connsiteX63" fmla="*/ 165252 w 759452"/>
              <a:gd name="connsiteY63" fmla="*/ 53975 h 907225"/>
              <a:gd name="connsiteX64" fmla="*/ 152552 w 759452"/>
              <a:gd name="connsiteY64" fmla="*/ 50800 h 907225"/>
              <a:gd name="connsiteX65" fmla="*/ 120802 w 759452"/>
              <a:gd name="connsiteY65" fmla="*/ 41275 h 907225"/>
              <a:gd name="connsiteX66" fmla="*/ 104927 w 759452"/>
              <a:gd name="connsiteY66" fmla="*/ 19050 h 907225"/>
              <a:gd name="connsiteX67" fmla="*/ 92227 w 759452"/>
              <a:gd name="connsiteY67" fmla="*/ 3175 h 907225"/>
              <a:gd name="connsiteX68" fmla="*/ 63652 w 759452"/>
              <a:gd name="connsiteY68" fmla="*/ 19050 h 907225"/>
              <a:gd name="connsiteX69" fmla="*/ 31902 w 759452"/>
              <a:gd name="connsiteY69" fmla="*/ 34925 h 907225"/>
              <a:gd name="connsiteX70" fmla="*/ 22377 w 759452"/>
              <a:gd name="connsiteY70" fmla="*/ 47625 h 907225"/>
              <a:gd name="connsiteX71" fmla="*/ 12852 w 759452"/>
              <a:gd name="connsiteY71" fmla="*/ 53975 h 907225"/>
              <a:gd name="connsiteX72" fmla="*/ 3327 w 759452"/>
              <a:gd name="connsiteY72" fmla="*/ 63500 h 907225"/>
              <a:gd name="connsiteX73" fmla="*/ 6502 w 759452"/>
              <a:gd name="connsiteY73" fmla="*/ 120650 h 907225"/>
              <a:gd name="connsiteX74" fmla="*/ 9677 w 759452"/>
              <a:gd name="connsiteY74" fmla="*/ 136525 h 907225"/>
              <a:gd name="connsiteX75" fmla="*/ 19202 w 759452"/>
              <a:gd name="connsiteY75" fmla="*/ 155575 h 907225"/>
              <a:gd name="connsiteX76" fmla="*/ 22377 w 759452"/>
              <a:gd name="connsiteY76" fmla="*/ 168275 h 907225"/>
              <a:gd name="connsiteX77" fmla="*/ 28727 w 759452"/>
              <a:gd name="connsiteY77" fmla="*/ 177800 h 907225"/>
              <a:gd name="connsiteX78" fmla="*/ 35077 w 759452"/>
              <a:gd name="connsiteY78" fmla="*/ 193675 h 907225"/>
              <a:gd name="connsiteX79" fmla="*/ 44602 w 759452"/>
              <a:gd name="connsiteY79" fmla="*/ 222250 h 907225"/>
              <a:gd name="connsiteX80" fmla="*/ 50952 w 759452"/>
              <a:gd name="connsiteY80" fmla="*/ 238125 h 907225"/>
              <a:gd name="connsiteX81" fmla="*/ 60477 w 759452"/>
              <a:gd name="connsiteY81" fmla="*/ 244475 h 907225"/>
              <a:gd name="connsiteX82" fmla="*/ 79527 w 759452"/>
              <a:gd name="connsiteY82" fmla="*/ 254000 h 907225"/>
              <a:gd name="connsiteX83" fmla="*/ 89052 w 759452"/>
              <a:gd name="connsiteY83" fmla="*/ 257175 h 907225"/>
              <a:gd name="connsiteX84" fmla="*/ 98577 w 759452"/>
              <a:gd name="connsiteY84" fmla="*/ 263525 h 907225"/>
              <a:gd name="connsiteX85" fmla="*/ 133502 w 759452"/>
              <a:gd name="connsiteY85" fmla="*/ 269875 h 907225"/>
              <a:gd name="connsiteX86" fmla="*/ 146202 w 759452"/>
              <a:gd name="connsiteY86" fmla="*/ 273050 h 907225"/>
              <a:gd name="connsiteX87" fmla="*/ 155727 w 759452"/>
              <a:gd name="connsiteY87" fmla="*/ 279400 h 907225"/>
              <a:gd name="connsiteX88" fmla="*/ 162077 w 759452"/>
              <a:gd name="connsiteY88" fmla="*/ 288925 h 907225"/>
              <a:gd name="connsiteX89" fmla="*/ 177952 w 759452"/>
              <a:gd name="connsiteY89" fmla="*/ 323850 h 907225"/>
              <a:gd name="connsiteX90" fmla="*/ 181127 w 759452"/>
              <a:gd name="connsiteY90" fmla="*/ 352425 h 907225"/>
              <a:gd name="connsiteX91" fmla="*/ 184302 w 759452"/>
              <a:gd name="connsiteY91" fmla="*/ 409575 h 907225"/>
              <a:gd name="connsiteX92" fmla="*/ 187477 w 759452"/>
              <a:gd name="connsiteY92" fmla="*/ 419100 h 907225"/>
              <a:gd name="connsiteX93" fmla="*/ 197002 w 759452"/>
              <a:gd name="connsiteY93" fmla="*/ 422275 h 907225"/>
              <a:gd name="connsiteX94" fmla="*/ 203352 w 759452"/>
              <a:gd name="connsiteY94" fmla="*/ 431800 h 907225"/>
              <a:gd name="connsiteX95" fmla="*/ 212877 w 759452"/>
              <a:gd name="connsiteY95" fmla="*/ 434975 h 907225"/>
              <a:gd name="connsiteX96" fmla="*/ 222402 w 759452"/>
              <a:gd name="connsiteY96" fmla="*/ 450850 h 907225"/>
              <a:gd name="connsiteX97" fmla="*/ 228752 w 759452"/>
              <a:gd name="connsiteY97" fmla="*/ 460375 h 907225"/>
              <a:gd name="connsiteX98" fmla="*/ 238277 w 759452"/>
              <a:gd name="connsiteY98" fmla="*/ 476250 h 907225"/>
              <a:gd name="connsiteX99" fmla="*/ 244627 w 759452"/>
              <a:gd name="connsiteY99" fmla="*/ 565150 h 907225"/>
              <a:gd name="connsiteX100" fmla="*/ 247802 w 759452"/>
              <a:gd name="connsiteY100" fmla="*/ 574675 h 907225"/>
              <a:gd name="connsiteX101" fmla="*/ 250977 w 759452"/>
              <a:gd name="connsiteY101" fmla="*/ 587375 h 907225"/>
              <a:gd name="connsiteX102" fmla="*/ 257327 w 759452"/>
              <a:gd name="connsiteY102" fmla="*/ 603250 h 907225"/>
              <a:gd name="connsiteX103" fmla="*/ 260502 w 759452"/>
              <a:gd name="connsiteY103" fmla="*/ 612775 h 907225"/>
              <a:gd name="connsiteX104" fmla="*/ 250977 w 759452"/>
              <a:gd name="connsiteY104" fmla="*/ 669925 h 907225"/>
              <a:gd name="connsiteX105" fmla="*/ 241452 w 759452"/>
              <a:gd name="connsiteY105" fmla="*/ 676275 h 907225"/>
              <a:gd name="connsiteX106" fmla="*/ 228752 w 759452"/>
              <a:gd name="connsiteY106" fmla="*/ 714375 h 907225"/>
              <a:gd name="connsiteX107" fmla="*/ 222402 w 759452"/>
              <a:gd name="connsiteY107" fmla="*/ 730250 h 907225"/>
              <a:gd name="connsiteX108" fmla="*/ 219227 w 759452"/>
              <a:gd name="connsiteY108" fmla="*/ 739775 h 907225"/>
              <a:gd name="connsiteX109" fmla="*/ 244627 w 759452"/>
              <a:gd name="connsiteY109" fmla="*/ 752475 h 907225"/>
              <a:gd name="connsiteX110" fmla="*/ 279552 w 759452"/>
              <a:gd name="connsiteY110" fmla="*/ 758825 h 907225"/>
              <a:gd name="connsiteX111" fmla="*/ 308127 w 759452"/>
              <a:gd name="connsiteY111" fmla="*/ 781050 h 907225"/>
              <a:gd name="connsiteX112" fmla="*/ 301777 w 759452"/>
              <a:gd name="connsiteY112" fmla="*/ 809625 h 907225"/>
              <a:gd name="connsiteX113" fmla="*/ 292252 w 759452"/>
              <a:gd name="connsiteY113" fmla="*/ 819150 h 907225"/>
              <a:gd name="connsiteX114" fmla="*/ 285902 w 759452"/>
              <a:gd name="connsiteY114" fmla="*/ 831850 h 907225"/>
              <a:gd name="connsiteX115" fmla="*/ 292252 w 759452"/>
              <a:gd name="connsiteY115" fmla="*/ 898525 h 907225"/>
              <a:gd name="connsiteX0" fmla="*/ 292252 w 759452"/>
              <a:gd name="connsiteY0" fmla="*/ 898525 h 907225"/>
              <a:gd name="connsiteX1" fmla="*/ 346227 w 759452"/>
              <a:gd name="connsiteY1" fmla="*/ 895349 h 907225"/>
              <a:gd name="connsiteX2" fmla="*/ 425602 w 759452"/>
              <a:gd name="connsiteY2" fmla="*/ 892175 h 907225"/>
              <a:gd name="connsiteX3" fmla="*/ 501802 w 759452"/>
              <a:gd name="connsiteY3" fmla="*/ 892174 h 907225"/>
              <a:gd name="connsiteX4" fmla="*/ 578002 w 759452"/>
              <a:gd name="connsiteY4" fmla="*/ 904875 h 907225"/>
              <a:gd name="connsiteX5" fmla="*/ 552602 w 759452"/>
              <a:gd name="connsiteY5" fmla="*/ 838199 h 907225"/>
              <a:gd name="connsiteX6" fmla="*/ 501802 w 759452"/>
              <a:gd name="connsiteY6" fmla="*/ 784225 h 907225"/>
              <a:gd name="connsiteX7" fmla="*/ 546252 w 759452"/>
              <a:gd name="connsiteY7" fmla="*/ 720724 h 907225"/>
              <a:gd name="connsiteX8" fmla="*/ 568477 w 759452"/>
              <a:gd name="connsiteY8" fmla="*/ 698500 h 907225"/>
              <a:gd name="connsiteX9" fmla="*/ 631977 w 759452"/>
              <a:gd name="connsiteY9" fmla="*/ 654050 h 907225"/>
              <a:gd name="connsiteX10" fmla="*/ 616102 w 759452"/>
              <a:gd name="connsiteY10" fmla="*/ 603250 h 907225"/>
              <a:gd name="connsiteX11" fmla="*/ 622452 w 759452"/>
              <a:gd name="connsiteY11" fmla="*/ 574675 h 907225"/>
              <a:gd name="connsiteX12" fmla="*/ 631977 w 759452"/>
              <a:gd name="connsiteY12" fmla="*/ 565150 h 907225"/>
              <a:gd name="connsiteX13" fmla="*/ 654202 w 759452"/>
              <a:gd name="connsiteY13" fmla="*/ 552450 h 907225"/>
              <a:gd name="connsiteX14" fmla="*/ 666902 w 759452"/>
              <a:gd name="connsiteY14" fmla="*/ 542925 h 907225"/>
              <a:gd name="connsiteX15" fmla="*/ 679602 w 759452"/>
              <a:gd name="connsiteY15" fmla="*/ 536575 h 907225"/>
              <a:gd name="connsiteX16" fmla="*/ 701827 w 759452"/>
              <a:gd name="connsiteY16" fmla="*/ 523875 h 907225"/>
              <a:gd name="connsiteX17" fmla="*/ 727227 w 759452"/>
              <a:gd name="connsiteY17" fmla="*/ 504825 h 907225"/>
              <a:gd name="connsiteX18" fmla="*/ 736752 w 759452"/>
              <a:gd name="connsiteY18" fmla="*/ 495300 h 907225"/>
              <a:gd name="connsiteX19" fmla="*/ 749452 w 759452"/>
              <a:gd name="connsiteY19" fmla="*/ 488950 h 907225"/>
              <a:gd name="connsiteX20" fmla="*/ 758977 w 759452"/>
              <a:gd name="connsiteY20" fmla="*/ 466725 h 907225"/>
              <a:gd name="connsiteX21" fmla="*/ 736752 w 759452"/>
              <a:gd name="connsiteY21" fmla="*/ 454025 h 907225"/>
              <a:gd name="connsiteX22" fmla="*/ 720877 w 759452"/>
              <a:gd name="connsiteY22" fmla="*/ 447675 h 907225"/>
              <a:gd name="connsiteX23" fmla="*/ 673252 w 759452"/>
              <a:gd name="connsiteY23" fmla="*/ 441325 h 907225"/>
              <a:gd name="connsiteX24" fmla="*/ 663727 w 759452"/>
              <a:gd name="connsiteY24" fmla="*/ 434975 h 907225"/>
              <a:gd name="connsiteX25" fmla="*/ 654202 w 759452"/>
              <a:gd name="connsiteY25" fmla="*/ 425450 h 907225"/>
              <a:gd name="connsiteX26" fmla="*/ 644677 w 759452"/>
              <a:gd name="connsiteY26" fmla="*/ 422275 h 907225"/>
              <a:gd name="connsiteX27" fmla="*/ 622452 w 759452"/>
              <a:gd name="connsiteY27" fmla="*/ 406400 h 907225"/>
              <a:gd name="connsiteX28" fmla="*/ 612927 w 759452"/>
              <a:gd name="connsiteY28" fmla="*/ 400050 h 907225"/>
              <a:gd name="connsiteX29" fmla="*/ 590702 w 759452"/>
              <a:gd name="connsiteY29" fmla="*/ 381000 h 907225"/>
              <a:gd name="connsiteX30" fmla="*/ 549427 w 759452"/>
              <a:gd name="connsiteY30" fmla="*/ 384175 h 907225"/>
              <a:gd name="connsiteX31" fmla="*/ 536727 w 759452"/>
              <a:gd name="connsiteY31" fmla="*/ 387350 h 907225"/>
              <a:gd name="connsiteX32" fmla="*/ 530377 w 759452"/>
              <a:gd name="connsiteY32" fmla="*/ 377825 h 907225"/>
              <a:gd name="connsiteX33" fmla="*/ 527202 w 759452"/>
              <a:gd name="connsiteY33" fmla="*/ 365125 h 907225"/>
              <a:gd name="connsiteX34" fmla="*/ 517677 w 759452"/>
              <a:gd name="connsiteY34" fmla="*/ 311150 h 907225"/>
              <a:gd name="connsiteX35" fmla="*/ 489102 w 759452"/>
              <a:gd name="connsiteY35" fmla="*/ 269875 h 907225"/>
              <a:gd name="connsiteX36" fmla="*/ 479577 w 759452"/>
              <a:gd name="connsiteY36" fmla="*/ 257175 h 907225"/>
              <a:gd name="connsiteX37" fmla="*/ 473227 w 759452"/>
              <a:gd name="connsiteY37" fmla="*/ 244475 h 907225"/>
              <a:gd name="connsiteX38" fmla="*/ 460527 w 759452"/>
              <a:gd name="connsiteY38" fmla="*/ 238125 h 907225"/>
              <a:gd name="connsiteX39" fmla="*/ 444652 w 759452"/>
              <a:gd name="connsiteY39" fmla="*/ 219075 h 907225"/>
              <a:gd name="connsiteX40" fmla="*/ 435127 w 759452"/>
              <a:gd name="connsiteY40" fmla="*/ 206375 h 907225"/>
              <a:gd name="connsiteX41" fmla="*/ 431952 w 759452"/>
              <a:gd name="connsiteY41" fmla="*/ 177800 h 907225"/>
              <a:gd name="connsiteX42" fmla="*/ 428777 w 759452"/>
              <a:gd name="connsiteY42" fmla="*/ 161925 h 907225"/>
              <a:gd name="connsiteX43" fmla="*/ 431952 w 759452"/>
              <a:gd name="connsiteY43" fmla="*/ 120650 h 907225"/>
              <a:gd name="connsiteX44" fmla="*/ 441477 w 759452"/>
              <a:gd name="connsiteY44" fmla="*/ 88900 h 907225"/>
              <a:gd name="connsiteX45" fmla="*/ 435127 w 759452"/>
              <a:gd name="connsiteY45" fmla="*/ 38100 h 907225"/>
              <a:gd name="connsiteX46" fmla="*/ 419252 w 759452"/>
              <a:gd name="connsiteY46" fmla="*/ 9525 h 907225"/>
              <a:gd name="connsiteX47" fmla="*/ 412902 w 759452"/>
              <a:gd name="connsiteY47" fmla="*/ 0 h 907225"/>
              <a:gd name="connsiteX48" fmla="*/ 403377 w 759452"/>
              <a:gd name="connsiteY48" fmla="*/ 3175 h 907225"/>
              <a:gd name="connsiteX49" fmla="*/ 371627 w 759452"/>
              <a:gd name="connsiteY49" fmla="*/ 44450 h 907225"/>
              <a:gd name="connsiteX50" fmla="*/ 365277 w 759452"/>
              <a:gd name="connsiteY50" fmla="*/ 53975 h 907225"/>
              <a:gd name="connsiteX51" fmla="*/ 343052 w 759452"/>
              <a:gd name="connsiteY51" fmla="*/ 88900 h 907225"/>
              <a:gd name="connsiteX52" fmla="*/ 320827 w 759452"/>
              <a:gd name="connsiteY52" fmla="*/ 117475 h 907225"/>
              <a:gd name="connsiteX53" fmla="*/ 311302 w 759452"/>
              <a:gd name="connsiteY53" fmla="*/ 130175 h 907225"/>
              <a:gd name="connsiteX54" fmla="*/ 238277 w 759452"/>
              <a:gd name="connsiteY54" fmla="*/ 152400 h 907225"/>
              <a:gd name="connsiteX55" fmla="*/ 231927 w 759452"/>
              <a:gd name="connsiteY55" fmla="*/ 161925 h 907225"/>
              <a:gd name="connsiteX56" fmla="*/ 222402 w 759452"/>
              <a:gd name="connsiteY56" fmla="*/ 168275 h 907225"/>
              <a:gd name="connsiteX57" fmla="*/ 216052 w 759452"/>
              <a:gd name="connsiteY57" fmla="*/ 180975 h 907225"/>
              <a:gd name="connsiteX58" fmla="*/ 197002 w 759452"/>
              <a:gd name="connsiteY58" fmla="*/ 200025 h 907225"/>
              <a:gd name="connsiteX59" fmla="*/ 171602 w 759452"/>
              <a:gd name="connsiteY59" fmla="*/ 196850 h 907225"/>
              <a:gd name="connsiteX60" fmla="*/ 165252 w 759452"/>
              <a:gd name="connsiteY60" fmla="*/ 180975 h 907225"/>
              <a:gd name="connsiteX61" fmla="*/ 168427 w 759452"/>
              <a:gd name="connsiteY61" fmla="*/ 133350 h 907225"/>
              <a:gd name="connsiteX62" fmla="*/ 171602 w 759452"/>
              <a:gd name="connsiteY62" fmla="*/ 123825 h 907225"/>
              <a:gd name="connsiteX63" fmla="*/ 177952 w 759452"/>
              <a:gd name="connsiteY63" fmla="*/ 101600 h 907225"/>
              <a:gd name="connsiteX64" fmla="*/ 165252 w 759452"/>
              <a:gd name="connsiteY64" fmla="*/ 53975 h 907225"/>
              <a:gd name="connsiteX65" fmla="*/ 152552 w 759452"/>
              <a:gd name="connsiteY65" fmla="*/ 50800 h 907225"/>
              <a:gd name="connsiteX66" fmla="*/ 120802 w 759452"/>
              <a:gd name="connsiteY66" fmla="*/ 41275 h 907225"/>
              <a:gd name="connsiteX67" fmla="*/ 104927 w 759452"/>
              <a:gd name="connsiteY67" fmla="*/ 19050 h 907225"/>
              <a:gd name="connsiteX68" fmla="*/ 92227 w 759452"/>
              <a:gd name="connsiteY68" fmla="*/ 3175 h 907225"/>
              <a:gd name="connsiteX69" fmla="*/ 63652 w 759452"/>
              <a:gd name="connsiteY69" fmla="*/ 19050 h 907225"/>
              <a:gd name="connsiteX70" fmla="*/ 31902 w 759452"/>
              <a:gd name="connsiteY70" fmla="*/ 34925 h 907225"/>
              <a:gd name="connsiteX71" fmla="*/ 22377 w 759452"/>
              <a:gd name="connsiteY71" fmla="*/ 47625 h 907225"/>
              <a:gd name="connsiteX72" fmla="*/ 12852 w 759452"/>
              <a:gd name="connsiteY72" fmla="*/ 53975 h 907225"/>
              <a:gd name="connsiteX73" fmla="*/ 3327 w 759452"/>
              <a:gd name="connsiteY73" fmla="*/ 63500 h 907225"/>
              <a:gd name="connsiteX74" fmla="*/ 6502 w 759452"/>
              <a:gd name="connsiteY74" fmla="*/ 120650 h 907225"/>
              <a:gd name="connsiteX75" fmla="*/ 9677 w 759452"/>
              <a:gd name="connsiteY75" fmla="*/ 136525 h 907225"/>
              <a:gd name="connsiteX76" fmla="*/ 19202 w 759452"/>
              <a:gd name="connsiteY76" fmla="*/ 155575 h 907225"/>
              <a:gd name="connsiteX77" fmla="*/ 22377 w 759452"/>
              <a:gd name="connsiteY77" fmla="*/ 168275 h 907225"/>
              <a:gd name="connsiteX78" fmla="*/ 28727 w 759452"/>
              <a:gd name="connsiteY78" fmla="*/ 177800 h 907225"/>
              <a:gd name="connsiteX79" fmla="*/ 35077 w 759452"/>
              <a:gd name="connsiteY79" fmla="*/ 193675 h 907225"/>
              <a:gd name="connsiteX80" fmla="*/ 44602 w 759452"/>
              <a:gd name="connsiteY80" fmla="*/ 222250 h 907225"/>
              <a:gd name="connsiteX81" fmla="*/ 50952 w 759452"/>
              <a:gd name="connsiteY81" fmla="*/ 238125 h 907225"/>
              <a:gd name="connsiteX82" fmla="*/ 60477 w 759452"/>
              <a:gd name="connsiteY82" fmla="*/ 244475 h 907225"/>
              <a:gd name="connsiteX83" fmla="*/ 79527 w 759452"/>
              <a:gd name="connsiteY83" fmla="*/ 254000 h 907225"/>
              <a:gd name="connsiteX84" fmla="*/ 89052 w 759452"/>
              <a:gd name="connsiteY84" fmla="*/ 257175 h 907225"/>
              <a:gd name="connsiteX85" fmla="*/ 98577 w 759452"/>
              <a:gd name="connsiteY85" fmla="*/ 263525 h 907225"/>
              <a:gd name="connsiteX86" fmla="*/ 133502 w 759452"/>
              <a:gd name="connsiteY86" fmla="*/ 269875 h 907225"/>
              <a:gd name="connsiteX87" fmla="*/ 146202 w 759452"/>
              <a:gd name="connsiteY87" fmla="*/ 273050 h 907225"/>
              <a:gd name="connsiteX88" fmla="*/ 155727 w 759452"/>
              <a:gd name="connsiteY88" fmla="*/ 279400 h 907225"/>
              <a:gd name="connsiteX89" fmla="*/ 162077 w 759452"/>
              <a:gd name="connsiteY89" fmla="*/ 288925 h 907225"/>
              <a:gd name="connsiteX90" fmla="*/ 177952 w 759452"/>
              <a:gd name="connsiteY90" fmla="*/ 323850 h 907225"/>
              <a:gd name="connsiteX91" fmla="*/ 181127 w 759452"/>
              <a:gd name="connsiteY91" fmla="*/ 352425 h 907225"/>
              <a:gd name="connsiteX92" fmla="*/ 184302 w 759452"/>
              <a:gd name="connsiteY92" fmla="*/ 409575 h 907225"/>
              <a:gd name="connsiteX93" fmla="*/ 187477 w 759452"/>
              <a:gd name="connsiteY93" fmla="*/ 419100 h 907225"/>
              <a:gd name="connsiteX94" fmla="*/ 197002 w 759452"/>
              <a:gd name="connsiteY94" fmla="*/ 422275 h 907225"/>
              <a:gd name="connsiteX95" fmla="*/ 203352 w 759452"/>
              <a:gd name="connsiteY95" fmla="*/ 431800 h 907225"/>
              <a:gd name="connsiteX96" fmla="*/ 212877 w 759452"/>
              <a:gd name="connsiteY96" fmla="*/ 434975 h 907225"/>
              <a:gd name="connsiteX97" fmla="*/ 222402 w 759452"/>
              <a:gd name="connsiteY97" fmla="*/ 450850 h 907225"/>
              <a:gd name="connsiteX98" fmla="*/ 228752 w 759452"/>
              <a:gd name="connsiteY98" fmla="*/ 460375 h 907225"/>
              <a:gd name="connsiteX99" fmla="*/ 238277 w 759452"/>
              <a:gd name="connsiteY99" fmla="*/ 476250 h 907225"/>
              <a:gd name="connsiteX100" fmla="*/ 244627 w 759452"/>
              <a:gd name="connsiteY100" fmla="*/ 565150 h 907225"/>
              <a:gd name="connsiteX101" fmla="*/ 247802 w 759452"/>
              <a:gd name="connsiteY101" fmla="*/ 574675 h 907225"/>
              <a:gd name="connsiteX102" fmla="*/ 250977 w 759452"/>
              <a:gd name="connsiteY102" fmla="*/ 587375 h 907225"/>
              <a:gd name="connsiteX103" fmla="*/ 257327 w 759452"/>
              <a:gd name="connsiteY103" fmla="*/ 603250 h 907225"/>
              <a:gd name="connsiteX104" fmla="*/ 260502 w 759452"/>
              <a:gd name="connsiteY104" fmla="*/ 612775 h 907225"/>
              <a:gd name="connsiteX105" fmla="*/ 250977 w 759452"/>
              <a:gd name="connsiteY105" fmla="*/ 669925 h 907225"/>
              <a:gd name="connsiteX106" fmla="*/ 241452 w 759452"/>
              <a:gd name="connsiteY106" fmla="*/ 676275 h 907225"/>
              <a:gd name="connsiteX107" fmla="*/ 228752 w 759452"/>
              <a:gd name="connsiteY107" fmla="*/ 714375 h 907225"/>
              <a:gd name="connsiteX108" fmla="*/ 222402 w 759452"/>
              <a:gd name="connsiteY108" fmla="*/ 730250 h 907225"/>
              <a:gd name="connsiteX109" fmla="*/ 219227 w 759452"/>
              <a:gd name="connsiteY109" fmla="*/ 739775 h 907225"/>
              <a:gd name="connsiteX110" fmla="*/ 244627 w 759452"/>
              <a:gd name="connsiteY110" fmla="*/ 752475 h 907225"/>
              <a:gd name="connsiteX111" fmla="*/ 279552 w 759452"/>
              <a:gd name="connsiteY111" fmla="*/ 758825 h 907225"/>
              <a:gd name="connsiteX112" fmla="*/ 308127 w 759452"/>
              <a:gd name="connsiteY112" fmla="*/ 781050 h 907225"/>
              <a:gd name="connsiteX113" fmla="*/ 301777 w 759452"/>
              <a:gd name="connsiteY113" fmla="*/ 809625 h 907225"/>
              <a:gd name="connsiteX114" fmla="*/ 292252 w 759452"/>
              <a:gd name="connsiteY114" fmla="*/ 819150 h 907225"/>
              <a:gd name="connsiteX115" fmla="*/ 285902 w 759452"/>
              <a:gd name="connsiteY115" fmla="*/ 831850 h 907225"/>
              <a:gd name="connsiteX116" fmla="*/ 292252 w 759452"/>
              <a:gd name="connsiteY116" fmla="*/ 898525 h 907225"/>
              <a:gd name="connsiteX0" fmla="*/ 292252 w 759452"/>
              <a:gd name="connsiteY0" fmla="*/ 898525 h 907225"/>
              <a:gd name="connsiteX1" fmla="*/ 346227 w 759452"/>
              <a:gd name="connsiteY1" fmla="*/ 895349 h 907225"/>
              <a:gd name="connsiteX2" fmla="*/ 425602 w 759452"/>
              <a:gd name="connsiteY2" fmla="*/ 892175 h 907225"/>
              <a:gd name="connsiteX3" fmla="*/ 501802 w 759452"/>
              <a:gd name="connsiteY3" fmla="*/ 892174 h 907225"/>
              <a:gd name="connsiteX4" fmla="*/ 578002 w 759452"/>
              <a:gd name="connsiteY4" fmla="*/ 904875 h 907225"/>
              <a:gd name="connsiteX5" fmla="*/ 552602 w 759452"/>
              <a:gd name="connsiteY5" fmla="*/ 838199 h 907225"/>
              <a:gd name="connsiteX6" fmla="*/ 501802 w 759452"/>
              <a:gd name="connsiteY6" fmla="*/ 784225 h 907225"/>
              <a:gd name="connsiteX7" fmla="*/ 546252 w 759452"/>
              <a:gd name="connsiteY7" fmla="*/ 733424 h 907225"/>
              <a:gd name="connsiteX8" fmla="*/ 568477 w 759452"/>
              <a:gd name="connsiteY8" fmla="*/ 698500 h 907225"/>
              <a:gd name="connsiteX9" fmla="*/ 631977 w 759452"/>
              <a:gd name="connsiteY9" fmla="*/ 654050 h 907225"/>
              <a:gd name="connsiteX10" fmla="*/ 616102 w 759452"/>
              <a:gd name="connsiteY10" fmla="*/ 603250 h 907225"/>
              <a:gd name="connsiteX11" fmla="*/ 622452 w 759452"/>
              <a:gd name="connsiteY11" fmla="*/ 574675 h 907225"/>
              <a:gd name="connsiteX12" fmla="*/ 631977 w 759452"/>
              <a:gd name="connsiteY12" fmla="*/ 565150 h 907225"/>
              <a:gd name="connsiteX13" fmla="*/ 654202 w 759452"/>
              <a:gd name="connsiteY13" fmla="*/ 552450 h 907225"/>
              <a:gd name="connsiteX14" fmla="*/ 666902 w 759452"/>
              <a:gd name="connsiteY14" fmla="*/ 542925 h 907225"/>
              <a:gd name="connsiteX15" fmla="*/ 679602 w 759452"/>
              <a:gd name="connsiteY15" fmla="*/ 536575 h 907225"/>
              <a:gd name="connsiteX16" fmla="*/ 701827 w 759452"/>
              <a:gd name="connsiteY16" fmla="*/ 523875 h 907225"/>
              <a:gd name="connsiteX17" fmla="*/ 727227 w 759452"/>
              <a:gd name="connsiteY17" fmla="*/ 504825 h 907225"/>
              <a:gd name="connsiteX18" fmla="*/ 736752 w 759452"/>
              <a:gd name="connsiteY18" fmla="*/ 495300 h 907225"/>
              <a:gd name="connsiteX19" fmla="*/ 749452 w 759452"/>
              <a:gd name="connsiteY19" fmla="*/ 488950 h 907225"/>
              <a:gd name="connsiteX20" fmla="*/ 758977 w 759452"/>
              <a:gd name="connsiteY20" fmla="*/ 466725 h 907225"/>
              <a:gd name="connsiteX21" fmla="*/ 736752 w 759452"/>
              <a:gd name="connsiteY21" fmla="*/ 454025 h 907225"/>
              <a:gd name="connsiteX22" fmla="*/ 720877 w 759452"/>
              <a:gd name="connsiteY22" fmla="*/ 447675 h 907225"/>
              <a:gd name="connsiteX23" fmla="*/ 673252 w 759452"/>
              <a:gd name="connsiteY23" fmla="*/ 441325 h 907225"/>
              <a:gd name="connsiteX24" fmla="*/ 663727 w 759452"/>
              <a:gd name="connsiteY24" fmla="*/ 434975 h 907225"/>
              <a:gd name="connsiteX25" fmla="*/ 654202 w 759452"/>
              <a:gd name="connsiteY25" fmla="*/ 425450 h 907225"/>
              <a:gd name="connsiteX26" fmla="*/ 644677 w 759452"/>
              <a:gd name="connsiteY26" fmla="*/ 422275 h 907225"/>
              <a:gd name="connsiteX27" fmla="*/ 622452 w 759452"/>
              <a:gd name="connsiteY27" fmla="*/ 406400 h 907225"/>
              <a:gd name="connsiteX28" fmla="*/ 612927 w 759452"/>
              <a:gd name="connsiteY28" fmla="*/ 400050 h 907225"/>
              <a:gd name="connsiteX29" fmla="*/ 590702 w 759452"/>
              <a:gd name="connsiteY29" fmla="*/ 381000 h 907225"/>
              <a:gd name="connsiteX30" fmla="*/ 549427 w 759452"/>
              <a:gd name="connsiteY30" fmla="*/ 384175 h 907225"/>
              <a:gd name="connsiteX31" fmla="*/ 536727 w 759452"/>
              <a:gd name="connsiteY31" fmla="*/ 387350 h 907225"/>
              <a:gd name="connsiteX32" fmla="*/ 530377 w 759452"/>
              <a:gd name="connsiteY32" fmla="*/ 377825 h 907225"/>
              <a:gd name="connsiteX33" fmla="*/ 527202 w 759452"/>
              <a:gd name="connsiteY33" fmla="*/ 365125 h 907225"/>
              <a:gd name="connsiteX34" fmla="*/ 517677 w 759452"/>
              <a:gd name="connsiteY34" fmla="*/ 311150 h 907225"/>
              <a:gd name="connsiteX35" fmla="*/ 489102 w 759452"/>
              <a:gd name="connsiteY35" fmla="*/ 269875 h 907225"/>
              <a:gd name="connsiteX36" fmla="*/ 479577 w 759452"/>
              <a:gd name="connsiteY36" fmla="*/ 257175 h 907225"/>
              <a:gd name="connsiteX37" fmla="*/ 473227 w 759452"/>
              <a:gd name="connsiteY37" fmla="*/ 244475 h 907225"/>
              <a:gd name="connsiteX38" fmla="*/ 460527 w 759452"/>
              <a:gd name="connsiteY38" fmla="*/ 238125 h 907225"/>
              <a:gd name="connsiteX39" fmla="*/ 444652 w 759452"/>
              <a:gd name="connsiteY39" fmla="*/ 219075 h 907225"/>
              <a:gd name="connsiteX40" fmla="*/ 435127 w 759452"/>
              <a:gd name="connsiteY40" fmla="*/ 206375 h 907225"/>
              <a:gd name="connsiteX41" fmla="*/ 431952 w 759452"/>
              <a:gd name="connsiteY41" fmla="*/ 177800 h 907225"/>
              <a:gd name="connsiteX42" fmla="*/ 428777 w 759452"/>
              <a:gd name="connsiteY42" fmla="*/ 161925 h 907225"/>
              <a:gd name="connsiteX43" fmla="*/ 431952 w 759452"/>
              <a:gd name="connsiteY43" fmla="*/ 120650 h 907225"/>
              <a:gd name="connsiteX44" fmla="*/ 441477 w 759452"/>
              <a:gd name="connsiteY44" fmla="*/ 88900 h 907225"/>
              <a:gd name="connsiteX45" fmla="*/ 435127 w 759452"/>
              <a:gd name="connsiteY45" fmla="*/ 38100 h 907225"/>
              <a:gd name="connsiteX46" fmla="*/ 419252 w 759452"/>
              <a:gd name="connsiteY46" fmla="*/ 9525 h 907225"/>
              <a:gd name="connsiteX47" fmla="*/ 412902 w 759452"/>
              <a:gd name="connsiteY47" fmla="*/ 0 h 907225"/>
              <a:gd name="connsiteX48" fmla="*/ 403377 w 759452"/>
              <a:gd name="connsiteY48" fmla="*/ 3175 h 907225"/>
              <a:gd name="connsiteX49" fmla="*/ 371627 w 759452"/>
              <a:gd name="connsiteY49" fmla="*/ 44450 h 907225"/>
              <a:gd name="connsiteX50" fmla="*/ 365277 w 759452"/>
              <a:gd name="connsiteY50" fmla="*/ 53975 h 907225"/>
              <a:gd name="connsiteX51" fmla="*/ 343052 w 759452"/>
              <a:gd name="connsiteY51" fmla="*/ 88900 h 907225"/>
              <a:gd name="connsiteX52" fmla="*/ 320827 w 759452"/>
              <a:gd name="connsiteY52" fmla="*/ 117475 h 907225"/>
              <a:gd name="connsiteX53" fmla="*/ 311302 w 759452"/>
              <a:gd name="connsiteY53" fmla="*/ 130175 h 907225"/>
              <a:gd name="connsiteX54" fmla="*/ 238277 w 759452"/>
              <a:gd name="connsiteY54" fmla="*/ 152400 h 907225"/>
              <a:gd name="connsiteX55" fmla="*/ 231927 w 759452"/>
              <a:gd name="connsiteY55" fmla="*/ 161925 h 907225"/>
              <a:gd name="connsiteX56" fmla="*/ 222402 w 759452"/>
              <a:gd name="connsiteY56" fmla="*/ 168275 h 907225"/>
              <a:gd name="connsiteX57" fmla="*/ 216052 w 759452"/>
              <a:gd name="connsiteY57" fmla="*/ 180975 h 907225"/>
              <a:gd name="connsiteX58" fmla="*/ 197002 w 759452"/>
              <a:gd name="connsiteY58" fmla="*/ 200025 h 907225"/>
              <a:gd name="connsiteX59" fmla="*/ 171602 w 759452"/>
              <a:gd name="connsiteY59" fmla="*/ 196850 h 907225"/>
              <a:gd name="connsiteX60" fmla="*/ 165252 w 759452"/>
              <a:gd name="connsiteY60" fmla="*/ 180975 h 907225"/>
              <a:gd name="connsiteX61" fmla="*/ 168427 w 759452"/>
              <a:gd name="connsiteY61" fmla="*/ 133350 h 907225"/>
              <a:gd name="connsiteX62" fmla="*/ 171602 w 759452"/>
              <a:gd name="connsiteY62" fmla="*/ 123825 h 907225"/>
              <a:gd name="connsiteX63" fmla="*/ 177952 w 759452"/>
              <a:gd name="connsiteY63" fmla="*/ 101600 h 907225"/>
              <a:gd name="connsiteX64" fmla="*/ 165252 w 759452"/>
              <a:gd name="connsiteY64" fmla="*/ 53975 h 907225"/>
              <a:gd name="connsiteX65" fmla="*/ 152552 w 759452"/>
              <a:gd name="connsiteY65" fmla="*/ 50800 h 907225"/>
              <a:gd name="connsiteX66" fmla="*/ 120802 w 759452"/>
              <a:gd name="connsiteY66" fmla="*/ 41275 h 907225"/>
              <a:gd name="connsiteX67" fmla="*/ 104927 w 759452"/>
              <a:gd name="connsiteY67" fmla="*/ 19050 h 907225"/>
              <a:gd name="connsiteX68" fmla="*/ 92227 w 759452"/>
              <a:gd name="connsiteY68" fmla="*/ 3175 h 907225"/>
              <a:gd name="connsiteX69" fmla="*/ 63652 w 759452"/>
              <a:gd name="connsiteY69" fmla="*/ 19050 h 907225"/>
              <a:gd name="connsiteX70" fmla="*/ 31902 w 759452"/>
              <a:gd name="connsiteY70" fmla="*/ 34925 h 907225"/>
              <a:gd name="connsiteX71" fmla="*/ 22377 w 759452"/>
              <a:gd name="connsiteY71" fmla="*/ 47625 h 907225"/>
              <a:gd name="connsiteX72" fmla="*/ 12852 w 759452"/>
              <a:gd name="connsiteY72" fmla="*/ 53975 h 907225"/>
              <a:gd name="connsiteX73" fmla="*/ 3327 w 759452"/>
              <a:gd name="connsiteY73" fmla="*/ 63500 h 907225"/>
              <a:gd name="connsiteX74" fmla="*/ 6502 w 759452"/>
              <a:gd name="connsiteY74" fmla="*/ 120650 h 907225"/>
              <a:gd name="connsiteX75" fmla="*/ 9677 w 759452"/>
              <a:gd name="connsiteY75" fmla="*/ 136525 h 907225"/>
              <a:gd name="connsiteX76" fmla="*/ 19202 w 759452"/>
              <a:gd name="connsiteY76" fmla="*/ 155575 h 907225"/>
              <a:gd name="connsiteX77" fmla="*/ 22377 w 759452"/>
              <a:gd name="connsiteY77" fmla="*/ 168275 h 907225"/>
              <a:gd name="connsiteX78" fmla="*/ 28727 w 759452"/>
              <a:gd name="connsiteY78" fmla="*/ 177800 h 907225"/>
              <a:gd name="connsiteX79" fmla="*/ 35077 w 759452"/>
              <a:gd name="connsiteY79" fmla="*/ 193675 h 907225"/>
              <a:gd name="connsiteX80" fmla="*/ 44602 w 759452"/>
              <a:gd name="connsiteY80" fmla="*/ 222250 h 907225"/>
              <a:gd name="connsiteX81" fmla="*/ 50952 w 759452"/>
              <a:gd name="connsiteY81" fmla="*/ 238125 h 907225"/>
              <a:gd name="connsiteX82" fmla="*/ 60477 w 759452"/>
              <a:gd name="connsiteY82" fmla="*/ 244475 h 907225"/>
              <a:gd name="connsiteX83" fmla="*/ 79527 w 759452"/>
              <a:gd name="connsiteY83" fmla="*/ 254000 h 907225"/>
              <a:gd name="connsiteX84" fmla="*/ 89052 w 759452"/>
              <a:gd name="connsiteY84" fmla="*/ 257175 h 907225"/>
              <a:gd name="connsiteX85" fmla="*/ 98577 w 759452"/>
              <a:gd name="connsiteY85" fmla="*/ 263525 h 907225"/>
              <a:gd name="connsiteX86" fmla="*/ 133502 w 759452"/>
              <a:gd name="connsiteY86" fmla="*/ 269875 h 907225"/>
              <a:gd name="connsiteX87" fmla="*/ 146202 w 759452"/>
              <a:gd name="connsiteY87" fmla="*/ 273050 h 907225"/>
              <a:gd name="connsiteX88" fmla="*/ 155727 w 759452"/>
              <a:gd name="connsiteY88" fmla="*/ 279400 h 907225"/>
              <a:gd name="connsiteX89" fmla="*/ 162077 w 759452"/>
              <a:gd name="connsiteY89" fmla="*/ 288925 h 907225"/>
              <a:gd name="connsiteX90" fmla="*/ 177952 w 759452"/>
              <a:gd name="connsiteY90" fmla="*/ 323850 h 907225"/>
              <a:gd name="connsiteX91" fmla="*/ 181127 w 759452"/>
              <a:gd name="connsiteY91" fmla="*/ 352425 h 907225"/>
              <a:gd name="connsiteX92" fmla="*/ 184302 w 759452"/>
              <a:gd name="connsiteY92" fmla="*/ 409575 h 907225"/>
              <a:gd name="connsiteX93" fmla="*/ 187477 w 759452"/>
              <a:gd name="connsiteY93" fmla="*/ 419100 h 907225"/>
              <a:gd name="connsiteX94" fmla="*/ 197002 w 759452"/>
              <a:gd name="connsiteY94" fmla="*/ 422275 h 907225"/>
              <a:gd name="connsiteX95" fmla="*/ 203352 w 759452"/>
              <a:gd name="connsiteY95" fmla="*/ 431800 h 907225"/>
              <a:gd name="connsiteX96" fmla="*/ 212877 w 759452"/>
              <a:gd name="connsiteY96" fmla="*/ 434975 h 907225"/>
              <a:gd name="connsiteX97" fmla="*/ 222402 w 759452"/>
              <a:gd name="connsiteY97" fmla="*/ 450850 h 907225"/>
              <a:gd name="connsiteX98" fmla="*/ 228752 w 759452"/>
              <a:gd name="connsiteY98" fmla="*/ 460375 h 907225"/>
              <a:gd name="connsiteX99" fmla="*/ 238277 w 759452"/>
              <a:gd name="connsiteY99" fmla="*/ 476250 h 907225"/>
              <a:gd name="connsiteX100" fmla="*/ 244627 w 759452"/>
              <a:gd name="connsiteY100" fmla="*/ 565150 h 907225"/>
              <a:gd name="connsiteX101" fmla="*/ 247802 w 759452"/>
              <a:gd name="connsiteY101" fmla="*/ 574675 h 907225"/>
              <a:gd name="connsiteX102" fmla="*/ 250977 w 759452"/>
              <a:gd name="connsiteY102" fmla="*/ 587375 h 907225"/>
              <a:gd name="connsiteX103" fmla="*/ 257327 w 759452"/>
              <a:gd name="connsiteY103" fmla="*/ 603250 h 907225"/>
              <a:gd name="connsiteX104" fmla="*/ 260502 w 759452"/>
              <a:gd name="connsiteY104" fmla="*/ 612775 h 907225"/>
              <a:gd name="connsiteX105" fmla="*/ 250977 w 759452"/>
              <a:gd name="connsiteY105" fmla="*/ 669925 h 907225"/>
              <a:gd name="connsiteX106" fmla="*/ 241452 w 759452"/>
              <a:gd name="connsiteY106" fmla="*/ 676275 h 907225"/>
              <a:gd name="connsiteX107" fmla="*/ 228752 w 759452"/>
              <a:gd name="connsiteY107" fmla="*/ 714375 h 907225"/>
              <a:gd name="connsiteX108" fmla="*/ 222402 w 759452"/>
              <a:gd name="connsiteY108" fmla="*/ 730250 h 907225"/>
              <a:gd name="connsiteX109" fmla="*/ 219227 w 759452"/>
              <a:gd name="connsiteY109" fmla="*/ 739775 h 907225"/>
              <a:gd name="connsiteX110" fmla="*/ 244627 w 759452"/>
              <a:gd name="connsiteY110" fmla="*/ 752475 h 907225"/>
              <a:gd name="connsiteX111" fmla="*/ 279552 w 759452"/>
              <a:gd name="connsiteY111" fmla="*/ 758825 h 907225"/>
              <a:gd name="connsiteX112" fmla="*/ 308127 w 759452"/>
              <a:gd name="connsiteY112" fmla="*/ 781050 h 907225"/>
              <a:gd name="connsiteX113" fmla="*/ 301777 w 759452"/>
              <a:gd name="connsiteY113" fmla="*/ 809625 h 907225"/>
              <a:gd name="connsiteX114" fmla="*/ 292252 w 759452"/>
              <a:gd name="connsiteY114" fmla="*/ 819150 h 907225"/>
              <a:gd name="connsiteX115" fmla="*/ 285902 w 759452"/>
              <a:gd name="connsiteY115" fmla="*/ 831850 h 907225"/>
              <a:gd name="connsiteX116" fmla="*/ 292252 w 759452"/>
              <a:gd name="connsiteY116" fmla="*/ 898525 h 907225"/>
              <a:gd name="connsiteX0" fmla="*/ 292252 w 759452"/>
              <a:gd name="connsiteY0" fmla="*/ 898525 h 907225"/>
              <a:gd name="connsiteX1" fmla="*/ 346227 w 759452"/>
              <a:gd name="connsiteY1" fmla="*/ 895349 h 907225"/>
              <a:gd name="connsiteX2" fmla="*/ 425602 w 759452"/>
              <a:gd name="connsiteY2" fmla="*/ 892175 h 907225"/>
              <a:gd name="connsiteX3" fmla="*/ 501802 w 759452"/>
              <a:gd name="connsiteY3" fmla="*/ 892174 h 907225"/>
              <a:gd name="connsiteX4" fmla="*/ 578002 w 759452"/>
              <a:gd name="connsiteY4" fmla="*/ 904875 h 907225"/>
              <a:gd name="connsiteX5" fmla="*/ 552602 w 759452"/>
              <a:gd name="connsiteY5" fmla="*/ 838199 h 907225"/>
              <a:gd name="connsiteX6" fmla="*/ 501802 w 759452"/>
              <a:gd name="connsiteY6" fmla="*/ 784225 h 907225"/>
              <a:gd name="connsiteX7" fmla="*/ 546252 w 759452"/>
              <a:gd name="connsiteY7" fmla="*/ 733424 h 907225"/>
              <a:gd name="connsiteX8" fmla="*/ 568477 w 759452"/>
              <a:gd name="connsiteY8" fmla="*/ 688975 h 907225"/>
              <a:gd name="connsiteX9" fmla="*/ 631977 w 759452"/>
              <a:gd name="connsiteY9" fmla="*/ 654050 h 907225"/>
              <a:gd name="connsiteX10" fmla="*/ 616102 w 759452"/>
              <a:gd name="connsiteY10" fmla="*/ 603250 h 907225"/>
              <a:gd name="connsiteX11" fmla="*/ 622452 w 759452"/>
              <a:gd name="connsiteY11" fmla="*/ 574675 h 907225"/>
              <a:gd name="connsiteX12" fmla="*/ 631977 w 759452"/>
              <a:gd name="connsiteY12" fmla="*/ 565150 h 907225"/>
              <a:gd name="connsiteX13" fmla="*/ 654202 w 759452"/>
              <a:gd name="connsiteY13" fmla="*/ 552450 h 907225"/>
              <a:gd name="connsiteX14" fmla="*/ 666902 w 759452"/>
              <a:gd name="connsiteY14" fmla="*/ 542925 h 907225"/>
              <a:gd name="connsiteX15" fmla="*/ 679602 w 759452"/>
              <a:gd name="connsiteY15" fmla="*/ 536575 h 907225"/>
              <a:gd name="connsiteX16" fmla="*/ 701827 w 759452"/>
              <a:gd name="connsiteY16" fmla="*/ 523875 h 907225"/>
              <a:gd name="connsiteX17" fmla="*/ 727227 w 759452"/>
              <a:gd name="connsiteY17" fmla="*/ 504825 h 907225"/>
              <a:gd name="connsiteX18" fmla="*/ 736752 w 759452"/>
              <a:gd name="connsiteY18" fmla="*/ 495300 h 907225"/>
              <a:gd name="connsiteX19" fmla="*/ 749452 w 759452"/>
              <a:gd name="connsiteY19" fmla="*/ 488950 h 907225"/>
              <a:gd name="connsiteX20" fmla="*/ 758977 w 759452"/>
              <a:gd name="connsiteY20" fmla="*/ 466725 h 907225"/>
              <a:gd name="connsiteX21" fmla="*/ 736752 w 759452"/>
              <a:gd name="connsiteY21" fmla="*/ 454025 h 907225"/>
              <a:gd name="connsiteX22" fmla="*/ 720877 w 759452"/>
              <a:gd name="connsiteY22" fmla="*/ 447675 h 907225"/>
              <a:gd name="connsiteX23" fmla="*/ 673252 w 759452"/>
              <a:gd name="connsiteY23" fmla="*/ 441325 h 907225"/>
              <a:gd name="connsiteX24" fmla="*/ 663727 w 759452"/>
              <a:gd name="connsiteY24" fmla="*/ 434975 h 907225"/>
              <a:gd name="connsiteX25" fmla="*/ 654202 w 759452"/>
              <a:gd name="connsiteY25" fmla="*/ 425450 h 907225"/>
              <a:gd name="connsiteX26" fmla="*/ 644677 w 759452"/>
              <a:gd name="connsiteY26" fmla="*/ 422275 h 907225"/>
              <a:gd name="connsiteX27" fmla="*/ 622452 w 759452"/>
              <a:gd name="connsiteY27" fmla="*/ 406400 h 907225"/>
              <a:gd name="connsiteX28" fmla="*/ 612927 w 759452"/>
              <a:gd name="connsiteY28" fmla="*/ 400050 h 907225"/>
              <a:gd name="connsiteX29" fmla="*/ 590702 w 759452"/>
              <a:gd name="connsiteY29" fmla="*/ 381000 h 907225"/>
              <a:gd name="connsiteX30" fmla="*/ 549427 w 759452"/>
              <a:gd name="connsiteY30" fmla="*/ 384175 h 907225"/>
              <a:gd name="connsiteX31" fmla="*/ 536727 w 759452"/>
              <a:gd name="connsiteY31" fmla="*/ 387350 h 907225"/>
              <a:gd name="connsiteX32" fmla="*/ 530377 w 759452"/>
              <a:gd name="connsiteY32" fmla="*/ 377825 h 907225"/>
              <a:gd name="connsiteX33" fmla="*/ 527202 w 759452"/>
              <a:gd name="connsiteY33" fmla="*/ 365125 h 907225"/>
              <a:gd name="connsiteX34" fmla="*/ 517677 w 759452"/>
              <a:gd name="connsiteY34" fmla="*/ 311150 h 907225"/>
              <a:gd name="connsiteX35" fmla="*/ 489102 w 759452"/>
              <a:gd name="connsiteY35" fmla="*/ 269875 h 907225"/>
              <a:gd name="connsiteX36" fmla="*/ 479577 w 759452"/>
              <a:gd name="connsiteY36" fmla="*/ 257175 h 907225"/>
              <a:gd name="connsiteX37" fmla="*/ 473227 w 759452"/>
              <a:gd name="connsiteY37" fmla="*/ 244475 h 907225"/>
              <a:gd name="connsiteX38" fmla="*/ 460527 w 759452"/>
              <a:gd name="connsiteY38" fmla="*/ 238125 h 907225"/>
              <a:gd name="connsiteX39" fmla="*/ 444652 w 759452"/>
              <a:gd name="connsiteY39" fmla="*/ 219075 h 907225"/>
              <a:gd name="connsiteX40" fmla="*/ 435127 w 759452"/>
              <a:gd name="connsiteY40" fmla="*/ 206375 h 907225"/>
              <a:gd name="connsiteX41" fmla="*/ 431952 w 759452"/>
              <a:gd name="connsiteY41" fmla="*/ 177800 h 907225"/>
              <a:gd name="connsiteX42" fmla="*/ 428777 w 759452"/>
              <a:gd name="connsiteY42" fmla="*/ 161925 h 907225"/>
              <a:gd name="connsiteX43" fmla="*/ 431952 w 759452"/>
              <a:gd name="connsiteY43" fmla="*/ 120650 h 907225"/>
              <a:gd name="connsiteX44" fmla="*/ 441477 w 759452"/>
              <a:gd name="connsiteY44" fmla="*/ 88900 h 907225"/>
              <a:gd name="connsiteX45" fmla="*/ 435127 w 759452"/>
              <a:gd name="connsiteY45" fmla="*/ 38100 h 907225"/>
              <a:gd name="connsiteX46" fmla="*/ 419252 w 759452"/>
              <a:gd name="connsiteY46" fmla="*/ 9525 h 907225"/>
              <a:gd name="connsiteX47" fmla="*/ 412902 w 759452"/>
              <a:gd name="connsiteY47" fmla="*/ 0 h 907225"/>
              <a:gd name="connsiteX48" fmla="*/ 403377 w 759452"/>
              <a:gd name="connsiteY48" fmla="*/ 3175 h 907225"/>
              <a:gd name="connsiteX49" fmla="*/ 371627 w 759452"/>
              <a:gd name="connsiteY49" fmla="*/ 44450 h 907225"/>
              <a:gd name="connsiteX50" fmla="*/ 365277 w 759452"/>
              <a:gd name="connsiteY50" fmla="*/ 53975 h 907225"/>
              <a:gd name="connsiteX51" fmla="*/ 343052 w 759452"/>
              <a:gd name="connsiteY51" fmla="*/ 88900 h 907225"/>
              <a:gd name="connsiteX52" fmla="*/ 320827 w 759452"/>
              <a:gd name="connsiteY52" fmla="*/ 117475 h 907225"/>
              <a:gd name="connsiteX53" fmla="*/ 311302 w 759452"/>
              <a:gd name="connsiteY53" fmla="*/ 130175 h 907225"/>
              <a:gd name="connsiteX54" fmla="*/ 238277 w 759452"/>
              <a:gd name="connsiteY54" fmla="*/ 152400 h 907225"/>
              <a:gd name="connsiteX55" fmla="*/ 231927 w 759452"/>
              <a:gd name="connsiteY55" fmla="*/ 161925 h 907225"/>
              <a:gd name="connsiteX56" fmla="*/ 222402 w 759452"/>
              <a:gd name="connsiteY56" fmla="*/ 168275 h 907225"/>
              <a:gd name="connsiteX57" fmla="*/ 216052 w 759452"/>
              <a:gd name="connsiteY57" fmla="*/ 180975 h 907225"/>
              <a:gd name="connsiteX58" fmla="*/ 197002 w 759452"/>
              <a:gd name="connsiteY58" fmla="*/ 200025 h 907225"/>
              <a:gd name="connsiteX59" fmla="*/ 171602 w 759452"/>
              <a:gd name="connsiteY59" fmla="*/ 196850 h 907225"/>
              <a:gd name="connsiteX60" fmla="*/ 165252 w 759452"/>
              <a:gd name="connsiteY60" fmla="*/ 180975 h 907225"/>
              <a:gd name="connsiteX61" fmla="*/ 168427 w 759452"/>
              <a:gd name="connsiteY61" fmla="*/ 133350 h 907225"/>
              <a:gd name="connsiteX62" fmla="*/ 171602 w 759452"/>
              <a:gd name="connsiteY62" fmla="*/ 123825 h 907225"/>
              <a:gd name="connsiteX63" fmla="*/ 177952 w 759452"/>
              <a:gd name="connsiteY63" fmla="*/ 101600 h 907225"/>
              <a:gd name="connsiteX64" fmla="*/ 165252 w 759452"/>
              <a:gd name="connsiteY64" fmla="*/ 53975 h 907225"/>
              <a:gd name="connsiteX65" fmla="*/ 152552 w 759452"/>
              <a:gd name="connsiteY65" fmla="*/ 50800 h 907225"/>
              <a:gd name="connsiteX66" fmla="*/ 120802 w 759452"/>
              <a:gd name="connsiteY66" fmla="*/ 41275 h 907225"/>
              <a:gd name="connsiteX67" fmla="*/ 104927 w 759452"/>
              <a:gd name="connsiteY67" fmla="*/ 19050 h 907225"/>
              <a:gd name="connsiteX68" fmla="*/ 92227 w 759452"/>
              <a:gd name="connsiteY68" fmla="*/ 3175 h 907225"/>
              <a:gd name="connsiteX69" fmla="*/ 63652 w 759452"/>
              <a:gd name="connsiteY69" fmla="*/ 19050 h 907225"/>
              <a:gd name="connsiteX70" fmla="*/ 31902 w 759452"/>
              <a:gd name="connsiteY70" fmla="*/ 34925 h 907225"/>
              <a:gd name="connsiteX71" fmla="*/ 22377 w 759452"/>
              <a:gd name="connsiteY71" fmla="*/ 47625 h 907225"/>
              <a:gd name="connsiteX72" fmla="*/ 12852 w 759452"/>
              <a:gd name="connsiteY72" fmla="*/ 53975 h 907225"/>
              <a:gd name="connsiteX73" fmla="*/ 3327 w 759452"/>
              <a:gd name="connsiteY73" fmla="*/ 63500 h 907225"/>
              <a:gd name="connsiteX74" fmla="*/ 6502 w 759452"/>
              <a:gd name="connsiteY74" fmla="*/ 120650 h 907225"/>
              <a:gd name="connsiteX75" fmla="*/ 9677 w 759452"/>
              <a:gd name="connsiteY75" fmla="*/ 136525 h 907225"/>
              <a:gd name="connsiteX76" fmla="*/ 19202 w 759452"/>
              <a:gd name="connsiteY76" fmla="*/ 155575 h 907225"/>
              <a:gd name="connsiteX77" fmla="*/ 22377 w 759452"/>
              <a:gd name="connsiteY77" fmla="*/ 168275 h 907225"/>
              <a:gd name="connsiteX78" fmla="*/ 28727 w 759452"/>
              <a:gd name="connsiteY78" fmla="*/ 177800 h 907225"/>
              <a:gd name="connsiteX79" fmla="*/ 35077 w 759452"/>
              <a:gd name="connsiteY79" fmla="*/ 193675 h 907225"/>
              <a:gd name="connsiteX80" fmla="*/ 44602 w 759452"/>
              <a:gd name="connsiteY80" fmla="*/ 222250 h 907225"/>
              <a:gd name="connsiteX81" fmla="*/ 50952 w 759452"/>
              <a:gd name="connsiteY81" fmla="*/ 238125 h 907225"/>
              <a:gd name="connsiteX82" fmla="*/ 60477 w 759452"/>
              <a:gd name="connsiteY82" fmla="*/ 244475 h 907225"/>
              <a:gd name="connsiteX83" fmla="*/ 79527 w 759452"/>
              <a:gd name="connsiteY83" fmla="*/ 254000 h 907225"/>
              <a:gd name="connsiteX84" fmla="*/ 89052 w 759452"/>
              <a:gd name="connsiteY84" fmla="*/ 257175 h 907225"/>
              <a:gd name="connsiteX85" fmla="*/ 98577 w 759452"/>
              <a:gd name="connsiteY85" fmla="*/ 263525 h 907225"/>
              <a:gd name="connsiteX86" fmla="*/ 133502 w 759452"/>
              <a:gd name="connsiteY86" fmla="*/ 269875 h 907225"/>
              <a:gd name="connsiteX87" fmla="*/ 146202 w 759452"/>
              <a:gd name="connsiteY87" fmla="*/ 273050 h 907225"/>
              <a:gd name="connsiteX88" fmla="*/ 155727 w 759452"/>
              <a:gd name="connsiteY88" fmla="*/ 279400 h 907225"/>
              <a:gd name="connsiteX89" fmla="*/ 162077 w 759452"/>
              <a:gd name="connsiteY89" fmla="*/ 288925 h 907225"/>
              <a:gd name="connsiteX90" fmla="*/ 177952 w 759452"/>
              <a:gd name="connsiteY90" fmla="*/ 323850 h 907225"/>
              <a:gd name="connsiteX91" fmla="*/ 181127 w 759452"/>
              <a:gd name="connsiteY91" fmla="*/ 352425 h 907225"/>
              <a:gd name="connsiteX92" fmla="*/ 184302 w 759452"/>
              <a:gd name="connsiteY92" fmla="*/ 409575 h 907225"/>
              <a:gd name="connsiteX93" fmla="*/ 187477 w 759452"/>
              <a:gd name="connsiteY93" fmla="*/ 419100 h 907225"/>
              <a:gd name="connsiteX94" fmla="*/ 197002 w 759452"/>
              <a:gd name="connsiteY94" fmla="*/ 422275 h 907225"/>
              <a:gd name="connsiteX95" fmla="*/ 203352 w 759452"/>
              <a:gd name="connsiteY95" fmla="*/ 431800 h 907225"/>
              <a:gd name="connsiteX96" fmla="*/ 212877 w 759452"/>
              <a:gd name="connsiteY96" fmla="*/ 434975 h 907225"/>
              <a:gd name="connsiteX97" fmla="*/ 222402 w 759452"/>
              <a:gd name="connsiteY97" fmla="*/ 450850 h 907225"/>
              <a:gd name="connsiteX98" fmla="*/ 228752 w 759452"/>
              <a:gd name="connsiteY98" fmla="*/ 460375 h 907225"/>
              <a:gd name="connsiteX99" fmla="*/ 238277 w 759452"/>
              <a:gd name="connsiteY99" fmla="*/ 476250 h 907225"/>
              <a:gd name="connsiteX100" fmla="*/ 244627 w 759452"/>
              <a:gd name="connsiteY100" fmla="*/ 565150 h 907225"/>
              <a:gd name="connsiteX101" fmla="*/ 247802 w 759452"/>
              <a:gd name="connsiteY101" fmla="*/ 574675 h 907225"/>
              <a:gd name="connsiteX102" fmla="*/ 250977 w 759452"/>
              <a:gd name="connsiteY102" fmla="*/ 587375 h 907225"/>
              <a:gd name="connsiteX103" fmla="*/ 257327 w 759452"/>
              <a:gd name="connsiteY103" fmla="*/ 603250 h 907225"/>
              <a:gd name="connsiteX104" fmla="*/ 260502 w 759452"/>
              <a:gd name="connsiteY104" fmla="*/ 612775 h 907225"/>
              <a:gd name="connsiteX105" fmla="*/ 250977 w 759452"/>
              <a:gd name="connsiteY105" fmla="*/ 669925 h 907225"/>
              <a:gd name="connsiteX106" fmla="*/ 241452 w 759452"/>
              <a:gd name="connsiteY106" fmla="*/ 676275 h 907225"/>
              <a:gd name="connsiteX107" fmla="*/ 228752 w 759452"/>
              <a:gd name="connsiteY107" fmla="*/ 714375 h 907225"/>
              <a:gd name="connsiteX108" fmla="*/ 222402 w 759452"/>
              <a:gd name="connsiteY108" fmla="*/ 730250 h 907225"/>
              <a:gd name="connsiteX109" fmla="*/ 219227 w 759452"/>
              <a:gd name="connsiteY109" fmla="*/ 739775 h 907225"/>
              <a:gd name="connsiteX110" fmla="*/ 244627 w 759452"/>
              <a:gd name="connsiteY110" fmla="*/ 752475 h 907225"/>
              <a:gd name="connsiteX111" fmla="*/ 279552 w 759452"/>
              <a:gd name="connsiteY111" fmla="*/ 758825 h 907225"/>
              <a:gd name="connsiteX112" fmla="*/ 308127 w 759452"/>
              <a:gd name="connsiteY112" fmla="*/ 781050 h 907225"/>
              <a:gd name="connsiteX113" fmla="*/ 301777 w 759452"/>
              <a:gd name="connsiteY113" fmla="*/ 809625 h 907225"/>
              <a:gd name="connsiteX114" fmla="*/ 292252 w 759452"/>
              <a:gd name="connsiteY114" fmla="*/ 819150 h 907225"/>
              <a:gd name="connsiteX115" fmla="*/ 285902 w 759452"/>
              <a:gd name="connsiteY115" fmla="*/ 831850 h 907225"/>
              <a:gd name="connsiteX116" fmla="*/ 292252 w 759452"/>
              <a:gd name="connsiteY116" fmla="*/ 898525 h 907225"/>
              <a:gd name="connsiteX0" fmla="*/ 292252 w 759452"/>
              <a:gd name="connsiteY0" fmla="*/ 898525 h 907225"/>
              <a:gd name="connsiteX1" fmla="*/ 346227 w 759452"/>
              <a:gd name="connsiteY1" fmla="*/ 895349 h 907225"/>
              <a:gd name="connsiteX2" fmla="*/ 425602 w 759452"/>
              <a:gd name="connsiteY2" fmla="*/ 892175 h 907225"/>
              <a:gd name="connsiteX3" fmla="*/ 501802 w 759452"/>
              <a:gd name="connsiteY3" fmla="*/ 892174 h 907225"/>
              <a:gd name="connsiteX4" fmla="*/ 578002 w 759452"/>
              <a:gd name="connsiteY4" fmla="*/ 904875 h 907225"/>
              <a:gd name="connsiteX5" fmla="*/ 552602 w 759452"/>
              <a:gd name="connsiteY5" fmla="*/ 838199 h 907225"/>
              <a:gd name="connsiteX6" fmla="*/ 501802 w 759452"/>
              <a:gd name="connsiteY6" fmla="*/ 784225 h 907225"/>
              <a:gd name="connsiteX7" fmla="*/ 546252 w 759452"/>
              <a:gd name="connsiteY7" fmla="*/ 733424 h 907225"/>
              <a:gd name="connsiteX8" fmla="*/ 568477 w 759452"/>
              <a:gd name="connsiteY8" fmla="*/ 688975 h 907225"/>
              <a:gd name="connsiteX9" fmla="*/ 631977 w 759452"/>
              <a:gd name="connsiteY9" fmla="*/ 654050 h 907225"/>
              <a:gd name="connsiteX10" fmla="*/ 616102 w 759452"/>
              <a:gd name="connsiteY10" fmla="*/ 603250 h 907225"/>
              <a:gd name="connsiteX11" fmla="*/ 622452 w 759452"/>
              <a:gd name="connsiteY11" fmla="*/ 574675 h 907225"/>
              <a:gd name="connsiteX12" fmla="*/ 631977 w 759452"/>
              <a:gd name="connsiteY12" fmla="*/ 565150 h 907225"/>
              <a:gd name="connsiteX13" fmla="*/ 666902 w 759452"/>
              <a:gd name="connsiteY13" fmla="*/ 542925 h 907225"/>
              <a:gd name="connsiteX14" fmla="*/ 679602 w 759452"/>
              <a:gd name="connsiteY14" fmla="*/ 536575 h 907225"/>
              <a:gd name="connsiteX15" fmla="*/ 701827 w 759452"/>
              <a:gd name="connsiteY15" fmla="*/ 523875 h 907225"/>
              <a:gd name="connsiteX16" fmla="*/ 727227 w 759452"/>
              <a:gd name="connsiteY16" fmla="*/ 504825 h 907225"/>
              <a:gd name="connsiteX17" fmla="*/ 736752 w 759452"/>
              <a:gd name="connsiteY17" fmla="*/ 495300 h 907225"/>
              <a:gd name="connsiteX18" fmla="*/ 749452 w 759452"/>
              <a:gd name="connsiteY18" fmla="*/ 488950 h 907225"/>
              <a:gd name="connsiteX19" fmla="*/ 758977 w 759452"/>
              <a:gd name="connsiteY19" fmla="*/ 466725 h 907225"/>
              <a:gd name="connsiteX20" fmla="*/ 736752 w 759452"/>
              <a:gd name="connsiteY20" fmla="*/ 454025 h 907225"/>
              <a:gd name="connsiteX21" fmla="*/ 720877 w 759452"/>
              <a:gd name="connsiteY21" fmla="*/ 447675 h 907225"/>
              <a:gd name="connsiteX22" fmla="*/ 673252 w 759452"/>
              <a:gd name="connsiteY22" fmla="*/ 441325 h 907225"/>
              <a:gd name="connsiteX23" fmla="*/ 663727 w 759452"/>
              <a:gd name="connsiteY23" fmla="*/ 434975 h 907225"/>
              <a:gd name="connsiteX24" fmla="*/ 654202 w 759452"/>
              <a:gd name="connsiteY24" fmla="*/ 425450 h 907225"/>
              <a:gd name="connsiteX25" fmla="*/ 644677 w 759452"/>
              <a:gd name="connsiteY25" fmla="*/ 422275 h 907225"/>
              <a:gd name="connsiteX26" fmla="*/ 622452 w 759452"/>
              <a:gd name="connsiteY26" fmla="*/ 406400 h 907225"/>
              <a:gd name="connsiteX27" fmla="*/ 612927 w 759452"/>
              <a:gd name="connsiteY27" fmla="*/ 400050 h 907225"/>
              <a:gd name="connsiteX28" fmla="*/ 590702 w 759452"/>
              <a:gd name="connsiteY28" fmla="*/ 381000 h 907225"/>
              <a:gd name="connsiteX29" fmla="*/ 549427 w 759452"/>
              <a:gd name="connsiteY29" fmla="*/ 384175 h 907225"/>
              <a:gd name="connsiteX30" fmla="*/ 536727 w 759452"/>
              <a:gd name="connsiteY30" fmla="*/ 387350 h 907225"/>
              <a:gd name="connsiteX31" fmla="*/ 530377 w 759452"/>
              <a:gd name="connsiteY31" fmla="*/ 377825 h 907225"/>
              <a:gd name="connsiteX32" fmla="*/ 527202 w 759452"/>
              <a:gd name="connsiteY32" fmla="*/ 365125 h 907225"/>
              <a:gd name="connsiteX33" fmla="*/ 517677 w 759452"/>
              <a:gd name="connsiteY33" fmla="*/ 311150 h 907225"/>
              <a:gd name="connsiteX34" fmla="*/ 489102 w 759452"/>
              <a:gd name="connsiteY34" fmla="*/ 269875 h 907225"/>
              <a:gd name="connsiteX35" fmla="*/ 479577 w 759452"/>
              <a:gd name="connsiteY35" fmla="*/ 257175 h 907225"/>
              <a:gd name="connsiteX36" fmla="*/ 473227 w 759452"/>
              <a:gd name="connsiteY36" fmla="*/ 244475 h 907225"/>
              <a:gd name="connsiteX37" fmla="*/ 460527 w 759452"/>
              <a:gd name="connsiteY37" fmla="*/ 238125 h 907225"/>
              <a:gd name="connsiteX38" fmla="*/ 444652 w 759452"/>
              <a:gd name="connsiteY38" fmla="*/ 219075 h 907225"/>
              <a:gd name="connsiteX39" fmla="*/ 435127 w 759452"/>
              <a:gd name="connsiteY39" fmla="*/ 206375 h 907225"/>
              <a:gd name="connsiteX40" fmla="*/ 431952 w 759452"/>
              <a:gd name="connsiteY40" fmla="*/ 177800 h 907225"/>
              <a:gd name="connsiteX41" fmla="*/ 428777 w 759452"/>
              <a:gd name="connsiteY41" fmla="*/ 161925 h 907225"/>
              <a:gd name="connsiteX42" fmla="*/ 431952 w 759452"/>
              <a:gd name="connsiteY42" fmla="*/ 120650 h 907225"/>
              <a:gd name="connsiteX43" fmla="*/ 441477 w 759452"/>
              <a:gd name="connsiteY43" fmla="*/ 88900 h 907225"/>
              <a:gd name="connsiteX44" fmla="*/ 435127 w 759452"/>
              <a:gd name="connsiteY44" fmla="*/ 38100 h 907225"/>
              <a:gd name="connsiteX45" fmla="*/ 419252 w 759452"/>
              <a:gd name="connsiteY45" fmla="*/ 9525 h 907225"/>
              <a:gd name="connsiteX46" fmla="*/ 412902 w 759452"/>
              <a:gd name="connsiteY46" fmla="*/ 0 h 907225"/>
              <a:gd name="connsiteX47" fmla="*/ 403377 w 759452"/>
              <a:gd name="connsiteY47" fmla="*/ 3175 h 907225"/>
              <a:gd name="connsiteX48" fmla="*/ 371627 w 759452"/>
              <a:gd name="connsiteY48" fmla="*/ 44450 h 907225"/>
              <a:gd name="connsiteX49" fmla="*/ 365277 w 759452"/>
              <a:gd name="connsiteY49" fmla="*/ 53975 h 907225"/>
              <a:gd name="connsiteX50" fmla="*/ 343052 w 759452"/>
              <a:gd name="connsiteY50" fmla="*/ 88900 h 907225"/>
              <a:gd name="connsiteX51" fmla="*/ 320827 w 759452"/>
              <a:gd name="connsiteY51" fmla="*/ 117475 h 907225"/>
              <a:gd name="connsiteX52" fmla="*/ 311302 w 759452"/>
              <a:gd name="connsiteY52" fmla="*/ 130175 h 907225"/>
              <a:gd name="connsiteX53" fmla="*/ 238277 w 759452"/>
              <a:gd name="connsiteY53" fmla="*/ 152400 h 907225"/>
              <a:gd name="connsiteX54" fmla="*/ 231927 w 759452"/>
              <a:gd name="connsiteY54" fmla="*/ 161925 h 907225"/>
              <a:gd name="connsiteX55" fmla="*/ 222402 w 759452"/>
              <a:gd name="connsiteY55" fmla="*/ 168275 h 907225"/>
              <a:gd name="connsiteX56" fmla="*/ 216052 w 759452"/>
              <a:gd name="connsiteY56" fmla="*/ 180975 h 907225"/>
              <a:gd name="connsiteX57" fmla="*/ 197002 w 759452"/>
              <a:gd name="connsiteY57" fmla="*/ 200025 h 907225"/>
              <a:gd name="connsiteX58" fmla="*/ 171602 w 759452"/>
              <a:gd name="connsiteY58" fmla="*/ 196850 h 907225"/>
              <a:gd name="connsiteX59" fmla="*/ 165252 w 759452"/>
              <a:gd name="connsiteY59" fmla="*/ 180975 h 907225"/>
              <a:gd name="connsiteX60" fmla="*/ 168427 w 759452"/>
              <a:gd name="connsiteY60" fmla="*/ 133350 h 907225"/>
              <a:gd name="connsiteX61" fmla="*/ 171602 w 759452"/>
              <a:gd name="connsiteY61" fmla="*/ 123825 h 907225"/>
              <a:gd name="connsiteX62" fmla="*/ 177952 w 759452"/>
              <a:gd name="connsiteY62" fmla="*/ 101600 h 907225"/>
              <a:gd name="connsiteX63" fmla="*/ 165252 w 759452"/>
              <a:gd name="connsiteY63" fmla="*/ 53975 h 907225"/>
              <a:gd name="connsiteX64" fmla="*/ 152552 w 759452"/>
              <a:gd name="connsiteY64" fmla="*/ 50800 h 907225"/>
              <a:gd name="connsiteX65" fmla="*/ 120802 w 759452"/>
              <a:gd name="connsiteY65" fmla="*/ 41275 h 907225"/>
              <a:gd name="connsiteX66" fmla="*/ 104927 w 759452"/>
              <a:gd name="connsiteY66" fmla="*/ 19050 h 907225"/>
              <a:gd name="connsiteX67" fmla="*/ 92227 w 759452"/>
              <a:gd name="connsiteY67" fmla="*/ 3175 h 907225"/>
              <a:gd name="connsiteX68" fmla="*/ 63652 w 759452"/>
              <a:gd name="connsiteY68" fmla="*/ 19050 h 907225"/>
              <a:gd name="connsiteX69" fmla="*/ 31902 w 759452"/>
              <a:gd name="connsiteY69" fmla="*/ 34925 h 907225"/>
              <a:gd name="connsiteX70" fmla="*/ 22377 w 759452"/>
              <a:gd name="connsiteY70" fmla="*/ 47625 h 907225"/>
              <a:gd name="connsiteX71" fmla="*/ 12852 w 759452"/>
              <a:gd name="connsiteY71" fmla="*/ 53975 h 907225"/>
              <a:gd name="connsiteX72" fmla="*/ 3327 w 759452"/>
              <a:gd name="connsiteY72" fmla="*/ 63500 h 907225"/>
              <a:gd name="connsiteX73" fmla="*/ 6502 w 759452"/>
              <a:gd name="connsiteY73" fmla="*/ 120650 h 907225"/>
              <a:gd name="connsiteX74" fmla="*/ 9677 w 759452"/>
              <a:gd name="connsiteY74" fmla="*/ 136525 h 907225"/>
              <a:gd name="connsiteX75" fmla="*/ 19202 w 759452"/>
              <a:gd name="connsiteY75" fmla="*/ 155575 h 907225"/>
              <a:gd name="connsiteX76" fmla="*/ 22377 w 759452"/>
              <a:gd name="connsiteY76" fmla="*/ 168275 h 907225"/>
              <a:gd name="connsiteX77" fmla="*/ 28727 w 759452"/>
              <a:gd name="connsiteY77" fmla="*/ 177800 h 907225"/>
              <a:gd name="connsiteX78" fmla="*/ 35077 w 759452"/>
              <a:gd name="connsiteY78" fmla="*/ 193675 h 907225"/>
              <a:gd name="connsiteX79" fmla="*/ 44602 w 759452"/>
              <a:gd name="connsiteY79" fmla="*/ 222250 h 907225"/>
              <a:gd name="connsiteX80" fmla="*/ 50952 w 759452"/>
              <a:gd name="connsiteY80" fmla="*/ 238125 h 907225"/>
              <a:gd name="connsiteX81" fmla="*/ 60477 w 759452"/>
              <a:gd name="connsiteY81" fmla="*/ 244475 h 907225"/>
              <a:gd name="connsiteX82" fmla="*/ 79527 w 759452"/>
              <a:gd name="connsiteY82" fmla="*/ 254000 h 907225"/>
              <a:gd name="connsiteX83" fmla="*/ 89052 w 759452"/>
              <a:gd name="connsiteY83" fmla="*/ 257175 h 907225"/>
              <a:gd name="connsiteX84" fmla="*/ 98577 w 759452"/>
              <a:gd name="connsiteY84" fmla="*/ 263525 h 907225"/>
              <a:gd name="connsiteX85" fmla="*/ 133502 w 759452"/>
              <a:gd name="connsiteY85" fmla="*/ 269875 h 907225"/>
              <a:gd name="connsiteX86" fmla="*/ 146202 w 759452"/>
              <a:gd name="connsiteY86" fmla="*/ 273050 h 907225"/>
              <a:gd name="connsiteX87" fmla="*/ 155727 w 759452"/>
              <a:gd name="connsiteY87" fmla="*/ 279400 h 907225"/>
              <a:gd name="connsiteX88" fmla="*/ 162077 w 759452"/>
              <a:gd name="connsiteY88" fmla="*/ 288925 h 907225"/>
              <a:gd name="connsiteX89" fmla="*/ 177952 w 759452"/>
              <a:gd name="connsiteY89" fmla="*/ 323850 h 907225"/>
              <a:gd name="connsiteX90" fmla="*/ 181127 w 759452"/>
              <a:gd name="connsiteY90" fmla="*/ 352425 h 907225"/>
              <a:gd name="connsiteX91" fmla="*/ 184302 w 759452"/>
              <a:gd name="connsiteY91" fmla="*/ 409575 h 907225"/>
              <a:gd name="connsiteX92" fmla="*/ 187477 w 759452"/>
              <a:gd name="connsiteY92" fmla="*/ 419100 h 907225"/>
              <a:gd name="connsiteX93" fmla="*/ 197002 w 759452"/>
              <a:gd name="connsiteY93" fmla="*/ 422275 h 907225"/>
              <a:gd name="connsiteX94" fmla="*/ 203352 w 759452"/>
              <a:gd name="connsiteY94" fmla="*/ 431800 h 907225"/>
              <a:gd name="connsiteX95" fmla="*/ 212877 w 759452"/>
              <a:gd name="connsiteY95" fmla="*/ 434975 h 907225"/>
              <a:gd name="connsiteX96" fmla="*/ 222402 w 759452"/>
              <a:gd name="connsiteY96" fmla="*/ 450850 h 907225"/>
              <a:gd name="connsiteX97" fmla="*/ 228752 w 759452"/>
              <a:gd name="connsiteY97" fmla="*/ 460375 h 907225"/>
              <a:gd name="connsiteX98" fmla="*/ 238277 w 759452"/>
              <a:gd name="connsiteY98" fmla="*/ 476250 h 907225"/>
              <a:gd name="connsiteX99" fmla="*/ 244627 w 759452"/>
              <a:gd name="connsiteY99" fmla="*/ 565150 h 907225"/>
              <a:gd name="connsiteX100" fmla="*/ 247802 w 759452"/>
              <a:gd name="connsiteY100" fmla="*/ 574675 h 907225"/>
              <a:gd name="connsiteX101" fmla="*/ 250977 w 759452"/>
              <a:gd name="connsiteY101" fmla="*/ 587375 h 907225"/>
              <a:gd name="connsiteX102" fmla="*/ 257327 w 759452"/>
              <a:gd name="connsiteY102" fmla="*/ 603250 h 907225"/>
              <a:gd name="connsiteX103" fmla="*/ 260502 w 759452"/>
              <a:gd name="connsiteY103" fmla="*/ 612775 h 907225"/>
              <a:gd name="connsiteX104" fmla="*/ 250977 w 759452"/>
              <a:gd name="connsiteY104" fmla="*/ 669925 h 907225"/>
              <a:gd name="connsiteX105" fmla="*/ 241452 w 759452"/>
              <a:gd name="connsiteY105" fmla="*/ 676275 h 907225"/>
              <a:gd name="connsiteX106" fmla="*/ 228752 w 759452"/>
              <a:gd name="connsiteY106" fmla="*/ 714375 h 907225"/>
              <a:gd name="connsiteX107" fmla="*/ 222402 w 759452"/>
              <a:gd name="connsiteY107" fmla="*/ 730250 h 907225"/>
              <a:gd name="connsiteX108" fmla="*/ 219227 w 759452"/>
              <a:gd name="connsiteY108" fmla="*/ 739775 h 907225"/>
              <a:gd name="connsiteX109" fmla="*/ 244627 w 759452"/>
              <a:gd name="connsiteY109" fmla="*/ 752475 h 907225"/>
              <a:gd name="connsiteX110" fmla="*/ 279552 w 759452"/>
              <a:gd name="connsiteY110" fmla="*/ 758825 h 907225"/>
              <a:gd name="connsiteX111" fmla="*/ 308127 w 759452"/>
              <a:gd name="connsiteY111" fmla="*/ 781050 h 907225"/>
              <a:gd name="connsiteX112" fmla="*/ 301777 w 759452"/>
              <a:gd name="connsiteY112" fmla="*/ 809625 h 907225"/>
              <a:gd name="connsiteX113" fmla="*/ 292252 w 759452"/>
              <a:gd name="connsiteY113" fmla="*/ 819150 h 907225"/>
              <a:gd name="connsiteX114" fmla="*/ 285902 w 759452"/>
              <a:gd name="connsiteY114" fmla="*/ 831850 h 907225"/>
              <a:gd name="connsiteX115" fmla="*/ 292252 w 759452"/>
              <a:gd name="connsiteY115" fmla="*/ 898525 h 907225"/>
              <a:gd name="connsiteX0" fmla="*/ 292252 w 759452"/>
              <a:gd name="connsiteY0" fmla="*/ 898525 h 907225"/>
              <a:gd name="connsiteX1" fmla="*/ 346227 w 759452"/>
              <a:gd name="connsiteY1" fmla="*/ 895349 h 907225"/>
              <a:gd name="connsiteX2" fmla="*/ 425602 w 759452"/>
              <a:gd name="connsiteY2" fmla="*/ 892175 h 907225"/>
              <a:gd name="connsiteX3" fmla="*/ 501802 w 759452"/>
              <a:gd name="connsiteY3" fmla="*/ 892174 h 907225"/>
              <a:gd name="connsiteX4" fmla="*/ 578002 w 759452"/>
              <a:gd name="connsiteY4" fmla="*/ 904875 h 907225"/>
              <a:gd name="connsiteX5" fmla="*/ 552602 w 759452"/>
              <a:gd name="connsiteY5" fmla="*/ 838199 h 907225"/>
              <a:gd name="connsiteX6" fmla="*/ 501802 w 759452"/>
              <a:gd name="connsiteY6" fmla="*/ 784225 h 907225"/>
              <a:gd name="connsiteX7" fmla="*/ 546252 w 759452"/>
              <a:gd name="connsiteY7" fmla="*/ 733424 h 907225"/>
              <a:gd name="connsiteX8" fmla="*/ 568477 w 759452"/>
              <a:gd name="connsiteY8" fmla="*/ 688975 h 907225"/>
              <a:gd name="connsiteX9" fmla="*/ 631977 w 759452"/>
              <a:gd name="connsiteY9" fmla="*/ 654050 h 907225"/>
              <a:gd name="connsiteX10" fmla="*/ 616102 w 759452"/>
              <a:gd name="connsiteY10" fmla="*/ 603250 h 907225"/>
              <a:gd name="connsiteX11" fmla="*/ 622452 w 759452"/>
              <a:gd name="connsiteY11" fmla="*/ 574675 h 907225"/>
              <a:gd name="connsiteX12" fmla="*/ 666902 w 759452"/>
              <a:gd name="connsiteY12" fmla="*/ 542925 h 907225"/>
              <a:gd name="connsiteX13" fmla="*/ 679602 w 759452"/>
              <a:gd name="connsiteY13" fmla="*/ 536575 h 907225"/>
              <a:gd name="connsiteX14" fmla="*/ 701827 w 759452"/>
              <a:gd name="connsiteY14" fmla="*/ 523875 h 907225"/>
              <a:gd name="connsiteX15" fmla="*/ 727227 w 759452"/>
              <a:gd name="connsiteY15" fmla="*/ 504825 h 907225"/>
              <a:gd name="connsiteX16" fmla="*/ 736752 w 759452"/>
              <a:gd name="connsiteY16" fmla="*/ 495300 h 907225"/>
              <a:gd name="connsiteX17" fmla="*/ 749452 w 759452"/>
              <a:gd name="connsiteY17" fmla="*/ 488950 h 907225"/>
              <a:gd name="connsiteX18" fmla="*/ 758977 w 759452"/>
              <a:gd name="connsiteY18" fmla="*/ 466725 h 907225"/>
              <a:gd name="connsiteX19" fmla="*/ 736752 w 759452"/>
              <a:gd name="connsiteY19" fmla="*/ 454025 h 907225"/>
              <a:gd name="connsiteX20" fmla="*/ 720877 w 759452"/>
              <a:gd name="connsiteY20" fmla="*/ 447675 h 907225"/>
              <a:gd name="connsiteX21" fmla="*/ 673252 w 759452"/>
              <a:gd name="connsiteY21" fmla="*/ 441325 h 907225"/>
              <a:gd name="connsiteX22" fmla="*/ 663727 w 759452"/>
              <a:gd name="connsiteY22" fmla="*/ 434975 h 907225"/>
              <a:gd name="connsiteX23" fmla="*/ 654202 w 759452"/>
              <a:gd name="connsiteY23" fmla="*/ 425450 h 907225"/>
              <a:gd name="connsiteX24" fmla="*/ 644677 w 759452"/>
              <a:gd name="connsiteY24" fmla="*/ 422275 h 907225"/>
              <a:gd name="connsiteX25" fmla="*/ 622452 w 759452"/>
              <a:gd name="connsiteY25" fmla="*/ 406400 h 907225"/>
              <a:gd name="connsiteX26" fmla="*/ 612927 w 759452"/>
              <a:gd name="connsiteY26" fmla="*/ 400050 h 907225"/>
              <a:gd name="connsiteX27" fmla="*/ 590702 w 759452"/>
              <a:gd name="connsiteY27" fmla="*/ 381000 h 907225"/>
              <a:gd name="connsiteX28" fmla="*/ 549427 w 759452"/>
              <a:gd name="connsiteY28" fmla="*/ 384175 h 907225"/>
              <a:gd name="connsiteX29" fmla="*/ 536727 w 759452"/>
              <a:gd name="connsiteY29" fmla="*/ 387350 h 907225"/>
              <a:gd name="connsiteX30" fmla="*/ 530377 w 759452"/>
              <a:gd name="connsiteY30" fmla="*/ 377825 h 907225"/>
              <a:gd name="connsiteX31" fmla="*/ 527202 w 759452"/>
              <a:gd name="connsiteY31" fmla="*/ 365125 h 907225"/>
              <a:gd name="connsiteX32" fmla="*/ 517677 w 759452"/>
              <a:gd name="connsiteY32" fmla="*/ 311150 h 907225"/>
              <a:gd name="connsiteX33" fmla="*/ 489102 w 759452"/>
              <a:gd name="connsiteY33" fmla="*/ 269875 h 907225"/>
              <a:gd name="connsiteX34" fmla="*/ 479577 w 759452"/>
              <a:gd name="connsiteY34" fmla="*/ 257175 h 907225"/>
              <a:gd name="connsiteX35" fmla="*/ 473227 w 759452"/>
              <a:gd name="connsiteY35" fmla="*/ 244475 h 907225"/>
              <a:gd name="connsiteX36" fmla="*/ 460527 w 759452"/>
              <a:gd name="connsiteY36" fmla="*/ 238125 h 907225"/>
              <a:gd name="connsiteX37" fmla="*/ 444652 w 759452"/>
              <a:gd name="connsiteY37" fmla="*/ 219075 h 907225"/>
              <a:gd name="connsiteX38" fmla="*/ 435127 w 759452"/>
              <a:gd name="connsiteY38" fmla="*/ 206375 h 907225"/>
              <a:gd name="connsiteX39" fmla="*/ 431952 w 759452"/>
              <a:gd name="connsiteY39" fmla="*/ 177800 h 907225"/>
              <a:gd name="connsiteX40" fmla="*/ 428777 w 759452"/>
              <a:gd name="connsiteY40" fmla="*/ 161925 h 907225"/>
              <a:gd name="connsiteX41" fmla="*/ 431952 w 759452"/>
              <a:gd name="connsiteY41" fmla="*/ 120650 h 907225"/>
              <a:gd name="connsiteX42" fmla="*/ 441477 w 759452"/>
              <a:gd name="connsiteY42" fmla="*/ 88900 h 907225"/>
              <a:gd name="connsiteX43" fmla="*/ 435127 w 759452"/>
              <a:gd name="connsiteY43" fmla="*/ 38100 h 907225"/>
              <a:gd name="connsiteX44" fmla="*/ 419252 w 759452"/>
              <a:gd name="connsiteY44" fmla="*/ 9525 h 907225"/>
              <a:gd name="connsiteX45" fmla="*/ 412902 w 759452"/>
              <a:gd name="connsiteY45" fmla="*/ 0 h 907225"/>
              <a:gd name="connsiteX46" fmla="*/ 403377 w 759452"/>
              <a:gd name="connsiteY46" fmla="*/ 3175 h 907225"/>
              <a:gd name="connsiteX47" fmla="*/ 371627 w 759452"/>
              <a:gd name="connsiteY47" fmla="*/ 44450 h 907225"/>
              <a:gd name="connsiteX48" fmla="*/ 365277 w 759452"/>
              <a:gd name="connsiteY48" fmla="*/ 53975 h 907225"/>
              <a:gd name="connsiteX49" fmla="*/ 343052 w 759452"/>
              <a:gd name="connsiteY49" fmla="*/ 88900 h 907225"/>
              <a:gd name="connsiteX50" fmla="*/ 320827 w 759452"/>
              <a:gd name="connsiteY50" fmla="*/ 117475 h 907225"/>
              <a:gd name="connsiteX51" fmla="*/ 311302 w 759452"/>
              <a:gd name="connsiteY51" fmla="*/ 130175 h 907225"/>
              <a:gd name="connsiteX52" fmla="*/ 238277 w 759452"/>
              <a:gd name="connsiteY52" fmla="*/ 152400 h 907225"/>
              <a:gd name="connsiteX53" fmla="*/ 231927 w 759452"/>
              <a:gd name="connsiteY53" fmla="*/ 161925 h 907225"/>
              <a:gd name="connsiteX54" fmla="*/ 222402 w 759452"/>
              <a:gd name="connsiteY54" fmla="*/ 168275 h 907225"/>
              <a:gd name="connsiteX55" fmla="*/ 216052 w 759452"/>
              <a:gd name="connsiteY55" fmla="*/ 180975 h 907225"/>
              <a:gd name="connsiteX56" fmla="*/ 197002 w 759452"/>
              <a:gd name="connsiteY56" fmla="*/ 200025 h 907225"/>
              <a:gd name="connsiteX57" fmla="*/ 171602 w 759452"/>
              <a:gd name="connsiteY57" fmla="*/ 196850 h 907225"/>
              <a:gd name="connsiteX58" fmla="*/ 165252 w 759452"/>
              <a:gd name="connsiteY58" fmla="*/ 180975 h 907225"/>
              <a:gd name="connsiteX59" fmla="*/ 168427 w 759452"/>
              <a:gd name="connsiteY59" fmla="*/ 133350 h 907225"/>
              <a:gd name="connsiteX60" fmla="*/ 171602 w 759452"/>
              <a:gd name="connsiteY60" fmla="*/ 123825 h 907225"/>
              <a:gd name="connsiteX61" fmla="*/ 177952 w 759452"/>
              <a:gd name="connsiteY61" fmla="*/ 101600 h 907225"/>
              <a:gd name="connsiteX62" fmla="*/ 165252 w 759452"/>
              <a:gd name="connsiteY62" fmla="*/ 53975 h 907225"/>
              <a:gd name="connsiteX63" fmla="*/ 152552 w 759452"/>
              <a:gd name="connsiteY63" fmla="*/ 50800 h 907225"/>
              <a:gd name="connsiteX64" fmla="*/ 120802 w 759452"/>
              <a:gd name="connsiteY64" fmla="*/ 41275 h 907225"/>
              <a:gd name="connsiteX65" fmla="*/ 104927 w 759452"/>
              <a:gd name="connsiteY65" fmla="*/ 19050 h 907225"/>
              <a:gd name="connsiteX66" fmla="*/ 92227 w 759452"/>
              <a:gd name="connsiteY66" fmla="*/ 3175 h 907225"/>
              <a:gd name="connsiteX67" fmla="*/ 63652 w 759452"/>
              <a:gd name="connsiteY67" fmla="*/ 19050 h 907225"/>
              <a:gd name="connsiteX68" fmla="*/ 31902 w 759452"/>
              <a:gd name="connsiteY68" fmla="*/ 34925 h 907225"/>
              <a:gd name="connsiteX69" fmla="*/ 22377 w 759452"/>
              <a:gd name="connsiteY69" fmla="*/ 47625 h 907225"/>
              <a:gd name="connsiteX70" fmla="*/ 12852 w 759452"/>
              <a:gd name="connsiteY70" fmla="*/ 53975 h 907225"/>
              <a:gd name="connsiteX71" fmla="*/ 3327 w 759452"/>
              <a:gd name="connsiteY71" fmla="*/ 63500 h 907225"/>
              <a:gd name="connsiteX72" fmla="*/ 6502 w 759452"/>
              <a:gd name="connsiteY72" fmla="*/ 120650 h 907225"/>
              <a:gd name="connsiteX73" fmla="*/ 9677 w 759452"/>
              <a:gd name="connsiteY73" fmla="*/ 136525 h 907225"/>
              <a:gd name="connsiteX74" fmla="*/ 19202 w 759452"/>
              <a:gd name="connsiteY74" fmla="*/ 155575 h 907225"/>
              <a:gd name="connsiteX75" fmla="*/ 22377 w 759452"/>
              <a:gd name="connsiteY75" fmla="*/ 168275 h 907225"/>
              <a:gd name="connsiteX76" fmla="*/ 28727 w 759452"/>
              <a:gd name="connsiteY76" fmla="*/ 177800 h 907225"/>
              <a:gd name="connsiteX77" fmla="*/ 35077 w 759452"/>
              <a:gd name="connsiteY77" fmla="*/ 193675 h 907225"/>
              <a:gd name="connsiteX78" fmla="*/ 44602 w 759452"/>
              <a:gd name="connsiteY78" fmla="*/ 222250 h 907225"/>
              <a:gd name="connsiteX79" fmla="*/ 50952 w 759452"/>
              <a:gd name="connsiteY79" fmla="*/ 238125 h 907225"/>
              <a:gd name="connsiteX80" fmla="*/ 60477 w 759452"/>
              <a:gd name="connsiteY80" fmla="*/ 244475 h 907225"/>
              <a:gd name="connsiteX81" fmla="*/ 79527 w 759452"/>
              <a:gd name="connsiteY81" fmla="*/ 254000 h 907225"/>
              <a:gd name="connsiteX82" fmla="*/ 89052 w 759452"/>
              <a:gd name="connsiteY82" fmla="*/ 257175 h 907225"/>
              <a:gd name="connsiteX83" fmla="*/ 98577 w 759452"/>
              <a:gd name="connsiteY83" fmla="*/ 263525 h 907225"/>
              <a:gd name="connsiteX84" fmla="*/ 133502 w 759452"/>
              <a:gd name="connsiteY84" fmla="*/ 269875 h 907225"/>
              <a:gd name="connsiteX85" fmla="*/ 146202 w 759452"/>
              <a:gd name="connsiteY85" fmla="*/ 273050 h 907225"/>
              <a:gd name="connsiteX86" fmla="*/ 155727 w 759452"/>
              <a:gd name="connsiteY86" fmla="*/ 279400 h 907225"/>
              <a:gd name="connsiteX87" fmla="*/ 162077 w 759452"/>
              <a:gd name="connsiteY87" fmla="*/ 288925 h 907225"/>
              <a:gd name="connsiteX88" fmla="*/ 177952 w 759452"/>
              <a:gd name="connsiteY88" fmla="*/ 323850 h 907225"/>
              <a:gd name="connsiteX89" fmla="*/ 181127 w 759452"/>
              <a:gd name="connsiteY89" fmla="*/ 352425 h 907225"/>
              <a:gd name="connsiteX90" fmla="*/ 184302 w 759452"/>
              <a:gd name="connsiteY90" fmla="*/ 409575 h 907225"/>
              <a:gd name="connsiteX91" fmla="*/ 187477 w 759452"/>
              <a:gd name="connsiteY91" fmla="*/ 419100 h 907225"/>
              <a:gd name="connsiteX92" fmla="*/ 197002 w 759452"/>
              <a:gd name="connsiteY92" fmla="*/ 422275 h 907225"/>
              <a:gd name="connsiteX93" fmla="*/ 203352 w 759452"/>
              <a:gd name="connsiteY93" fmla="*/ 431800 h 907225"/>
              <a:gd name="connsiteX94" fmla="*/ 212877 w 759452"/>
              <a:gd name="connsiteY94" fmla="*/ 434975 h 907225"/>
              <a:gd name="connsiteX95" fmla="*/ 222402 w 759452"/>
              <a:gd name="connsiteY95" fmla="*/ 450850 h 907225"/>
              <a:gd name="connsiteX96" fmla="*/ 228752 w 759452"/>
              <a:gd name="connsiteY96" fmla="*/ 460375 h 907225"/>
              <a:gd name="connsiteX97" fmla="*/ 238277 w 759452"/>
              <a:gd name="connsiteY97" fmla="*/ 476250 h 907225"/>
              <a:gd name="connsiteX98" fmla="*/ 244627 w 759452"/>
              <a:gd name="connsiteY98" fmla="*/ 565150 h 907225"/>
              <a:gd name="connsiteX99" fmla="*/ 247802 w 759452"/>
              <a:gd name="connsiteY99" fmla="*/ 574675 h 907225"/>
              <a:gd name="connsiteX100" fmla="*/ 250977 w 759452"/>
              <a:gd name="connsiteY100" fmla="*/ 587375 h 907225"/>
              <a:gd name="connsiteX101" fmla="*/ 257327 w 759452"/>
              <a:gd name="connsiteY101" fmla="*/ 603250 h 907225"/>
              <a:gd name="connsiteX102" fmla="*/ 260502 w 759452"/>
              <a:gd name="connsiteY102" fmla="*/ 612775 h 907225"/>
              <a:gd name="connsiteX103" fmla="*/ 250977 w 759452"/>
              <a:gd name="connsiteY103" fmla="*/ 669925 h 907225"/>
              <a:gd name="connsiteX104" fmla="*/ 241452 w 759452"/>
              <a:gd name="connsiteY104" fmla="*/ 676275 h 907225"/>
              <a:gd name="connsiteX105" fmla="*/ 228752 w 759452"/>
              <a:gd name="connsiteY105" fmla="*/ 714375 h 907225"/>
              <a:gd name="connsiteX106" fmla="*/ 222402 w 759452"/>
              <a:gd name="connsiteY106" fmla="*/ 730250 h 907225"/>
              <a:gd name="connsiteX107" fmla="*/ 219227 w 759452"/>
              <a:gd name="connsiteY107" fmla="*/ 739775 h 907225"/>
              <a:gd name="connsiteX108" fmla="*/ 244627 w 759452"/>
              <a:gd name="connsiteY108" fmla="*/ 752475 h 907225"/>
              <a:gd name="connsiteX109" fmla="*/ 279552 w 759452"/>
              <a:gd name="connsiteY109" fmla="*/ 758825 h 907225"/>
              <a:gd name="connsiteX110" fmla="*/ 308127 w 759452"/>
              <a:gd name="connsiteY110" fmla="*/ 781050 h 907225"/>
              <a:gd name="connsiteX111" fmla="*/ 301777 w 759452"/>
              <a:gd name="connsiteY111" fmla="*/ 809625 h 907225"/>
              <a:gd name="connsiteX112" fmla="*/ 292252 w 759452"/>
              <a:gd name="connsiteY112" fmla="*/ 819150 h 907225"/>
              <a:gd name="connsiteX113" fmla="*/ 285902 w 759452"/>
              <a:gd name="connsiteY113" fmla="*/ 831850 h 907225"/>
              <a:gd name="connsiteX114" fmla="*/ 292252 w 759452"/>
              <a:gd name="connsiteY114" fmla="*/ 898525 h 907225"/>
              <a:gd name="connsiteX0" fmla="*/ 292252 w 759452"/>
              <a:gd name="connsiteY0" fmla="*/ 898525 h 907225"/>
              <a:gd name="connsiteX1" fmla="*/ 346227 w 759452"/>
              <a:gd name="connsiteY1" fmla="*/ 895349 h 907225"/>
              <a:gd name="connsiteX2" fmla="*/ 425602 w 759452"/>
              <a:gd name="connsiteY2" fmla="*/ 892175 h 907225"/>
              <a:gd name="connsiteX3" fmla="*/ 501802 w 759452"/>
              <a:gd name="connsiteY3" fmla="*/ 892174 h 907225"/>
              <a:gd name="connsiteX4" fmla="*/ 578002 w 759452"/>
              <a:gd name="connsiteY4" fmla="*/ 904875 h 907225"/>
              <a:gd name="connsiteX5" fmla="*/ 552602 w 759452"/>
              <a:gd name="connsiteY5" fmla="*/ 838199 h 907225"/>
              <a:gd name="connsiteX6" fmla="*/ 501802 w 759452"/>
              <a:gd name="connsiteY6" fmla="*/ 784225 h 907225"/>
              <a:gd name="connsiteX7" fmla="*/ 546252 w 759452"/>
              <a:gd name="connsiteY7" fmla="*/ 733424 h 907225"/>
              <a:gd name="connsiteX8" fmla="*/ 568477 w 759452"/>
              <a:gd name="connsiteY8" fmla="*/ 688975 h 907225"/>
              <a:gd name="connsiteX9" fmla="*/ 631977 w 759452"/>
              <a:gd name="connsiteY9" fmla="*/ 654050 h 907225"/>
              <a:gd name="connsiteX10" fmla="*/ 616102 w 759452"/>
              <a:gd name="connsiteY10" fmla="*/ 603250 h 907225"/>
              <a:gd name="connsiteX11" fmla="*/ 666902 w 759452"/>
              <a:gd name="connsiteY11" fmla="*/ 542925 h 907225"/>
              <a:gd name="connsiteX12" fmla="*/ 679602 w 759452"/>
              <a:gd name="connsiteY12" fmla="*/ 536575 h 907225"/>
              <a:gd name="connsiteX13" fmla="*/ 701827 w 759452"/>
              <a:gd name="connsiteY13" fmla="*/ 523875 h 907225"/>
              <a:gd name="connsiteX14" fmla="*/ 727227 w 759452"/>
              <a:gd name="connsiteY14" fmla="*/ 504825 h 907225"/>
              <a:gd name="connsiteX15" fmla="*/ 736752 w 759452"/>
              <a:gd name="connsiteY15" fmla="*/ 495300 h 907225"/>
              <a:gd name="connsiteX16" fmla="*/ 749452 w 759452"/>
              <a:gd name="connsiteY16" fmla="*/ 488950 h 907225"/>
              <a:gd name="connsiteX17" fmla="*/ 758977 w 759452"/>
              <a:gd name="connsiteY17" fmla="*/ 466725 h 907225"/>
              <a:gd name="connsiteX18" fmla="*/ 736752 w 759452"/>
              <a:gd name="connsiteY18" fmla="*/ 454025 h 907225"/>
              <a:gd name="connsiteX19" fmla="*/ 720877 w 759452"/>
              <a:gd name="connsiteY19" fmla="*/ 447675 h 907225"/>
              <a:gd name="connsiteX20" fmla="*/ 673252 w 759452"/>
              <a:gd name="connsiteY20" fmla="*/ 441325 h 907225"/>
              <a:gd name="connsiteX21" fmla="*/ 663727 w 759452"/>
              <a:gd name="connsiteY21" fmla="*/ 434975 h 907225"/>
              <a:gd name="connsiteX22" fmla="*/ 654202 w 759452"/>
              <a:gd name="connsiteY22" fmla="*/ 425450 h 907225"/>
              <a:gd name="connsiteX23" fmla="*/ 644677 w 759452"/>
              <a:gd name="connsiteY23" fmla="*/ 422275 h 907225"/>
              <a:gd name="connsiteX24" fmla="*/ 622452 w 759452"/>
              <a:gd name="connsiteY24" fmla="*/ 406400 h 907225"/>
              <a:gd name="connsiteX25" fmla="*/ 612927 w 759452"/>
              <a:gd name="connsiteY25" fmla="*/ 400050 h 907225"/>
              <a:gd name="connsiteX26" fmla="*/ 590702 w 759452"/>
              <a:gd name="connsiteY26" fmla="*/ 381000 h 907225"/>
              <a:gd name="connsiteX27" fmla="*/ 549427 w 759452"/>
              <a:gd name="connsiteY27" fmla="*/ 384175 h 907225"/>
              <a:gd name="connsiteX28" fmla="*/ 536727 w 759452"/>
              <a:gd name="connsiteY28" fmla="*/ 387350 h 907225"/>
              <a:gd name="connsiteX29" fmla="*/ 530377 w 759452"/>
              <a:gd name="connsiteY29" fmla="*/ 377825 h 907225"/>
              <a:gd name="connsiteX30" fmla="*/ 527202 w 759452"/>
              <a:gd name="connsiteY30" fmla="*/ 365125 h 907225"/>
              <a:gd name="connsiteX31" fmla="*/ 517677 w 759452"/>
              <a:gd name="connsiteY31" fmla="*/ 311150 h 907225"/>
              <a:gd name="connsiteX32" fmla="*/ 489102 w 759452"/>
              <a:gd name="connsiteY32" fmla="*/ 269875 h 907225"/>
              <a:gd name="connsiteX33" fmla="*/ 479577 w 759452"/>
              <a:gd name="connsiteY33" fmla="*/ 257175 h 907225"/>
              <a:gd name="connsiteX34" fmla="*/ 473227 w 759452"/>
              <a:gd name="connsiteY34" fmla="*/ 244475 h 907225"/>
              <a:gd name="connsiteX35" fmla="*/ 460527 w 759452"/>
              <a:gd name="connsiteY35" fmla="*/ 238125 h 907225"/>
              <a:gd name="connsiteX36" fmla="*/ 444652 w 759452"/>
              <a:gd name="connsiteY36" fmla="*/ 219075 h 907225"/>
              <a:gd name="connsiteX37" fmla="*/ 435127 w 759452"/>
              <a:gd name="connsiteY37" fmla="*/ 206375 h 907225"/>
              <a:gd name="connsiteX38" fmla="*/ 431952 w 759452"/>
              <a:gd name="connsiteY38" fmla="*/ 177800 h 907225"/>
              <a:gd name="connsiteX39" fmla="*/ 428777 w 759452"/>
              <a:gd name="connsiteY39" fmla="*/ 161925 h 907225"/>
              <a:gd name="connsiteX40" fmla="*/ 431952 w 759452"/>
              <a:gd name="connsiteY40" fmla="*/ 120650 h 907225"/>
              <a:gd name="connsiteX41" fmla="*/ 441477 w 759452"/>
              <a:gd name="connsiteY41" fmla="*/ 88900 h 907225"/>
              <a:gd name="connsiteX42" fmla="*/ 435127 w 759452"/>
              <a:gd name="connsiteY42" fmla="*/ 38100 h 907225"/>
              <a:gd name="connsiteX43" fmla="*/ 419252 w 759452"/>
              <a:gd name="connsiteY43" fmla="*/ 9525 h 907225"/>
              <a:gd name="connsiteX44" fmla="*/ 412902 w 759452"/>
              <a:gd name="connsiteY44" fmla="*/ 0 h 907225"/>
              <a:gd name="connsiteX45" fmla="*/ 403377 w 759452"/>
              <a:gd name="connsiteY45" fmla="*/ 3175 h 907225"/>
              <a:gd name="connsiteX46" fmla="*/ 371627 w 759452"/>
              <a:gd name="connsiteY46" fmla="*/ 44450 h 907225"/>
              <a:gd name="connsiteX47" fmla="*/ 365277 w 759452"/>
              <a:gd name="connsiteY47" fmla="*/ 53975 h 907225"/>
              <a:gd name="connsiteX48" fmla="*/ 343052 w 759452"/>
              <a:gd name="connsiteY48" fmla="*/ 88900 h 907225"/>
              <a:gd name="connsiteX49" fmla="*/ 320827 w 759452"/>
              <a:gd name="connsiteY49" fmla="*/ 117475 h 907225"/>
              <a:gd name="connsiteX50" fmla="*/ 311302 w 759452"/>
              <a:gd name="connsiteY50" fmla="*/ 130175 h 907225"/>
              <a:gd name="connsiteX51" fmla="*/ 238277 w 759452"/>
              <a:gd name="connsiteY51" fmla="*/ 152400 h 907225"/>
              <a:gd name="connsiteX52" fmla="*/ 231927 w 759452"/>
              <a:gd name="connsiteY52" fmla="*/ 161925 h 907225"/>
              <a:gd name="connsiteX53" fmla="*/ 222402 w 759452"/>
              <a:gd name="connsiteY53" fmla="*/ 168275 h 907225"/>
              <a:gd name="connsiteX54" fmla="*/ 216052 w 759452"/>
              <a:gd name="connsiteY54" fmla="*/ 180975 h 907225"/>
              <a:gd name="connsiteX55" fmla="*/ 197002 w 759452"/>
              <a:gd name="connsiteY55" fmla="*/ 200025 h 907225"/>
              <a:gd name="connsiteX56" fmla="*/ 171602 w 759452"/>
              <a:gd name="connsiteY56" fmla="*/ 196850 h 907225"/>
              <a:gd name="connsiteX57" fmla="*/ 165252 w 759452"/>
              <a:gd name="connsiteY57" fmla="*/ 180975 h 907225"/>
              <a:gd name="connsiteX58" fmla="*/ 168427 w 759452"/>
              <a:gd name="connsiteY58" fmla="*/ 133350 h 907225"/>
              <a:gd name="connsiteX59" fmla="*/ 171602 w 759452"/>
              <a:gd name="connsiteY59" fmla="*/ 123825 h 907225"/>
              <a:gd name="connsiteX60" fmla="*/ 177952 w 759452"/>
              <a:gd name="connsiteY60" fmla="*/ 101600 h 907225"/>
              <a:gd name="connsiteX61" fmla="*/ 165252 w 759452"/>
              <a:gd name="connsiteY61" fmla="*/ 53975 h 907225"/>
              <a:gd name="connsiteX62" fmla="*/ 152552 w 759452"/>
              <a:gd name="connsiteY62" fmla="*/ 50800 h 907225"/>
              <a:gd name="connsiteX63" fmla="*/ 120802 w 759452"/>
              <a:gd name="connsiteY63" fmla="*/ 41275 h 907225"/>
              <a:gd name="connsiteX64" fmla="*/ 104927 w 759452"/>
              <a:gd name="connsiteY64" fmla="*/ 19050 h 907225"/>
              <a:gd name="connsiteX65" fmla="*/ 92227 w 759452"/>
              <a:gd name="connsiteY65" fmla="*/ 3175 h 907225"/>
              <a:gd name="connsiteX66" fmla="*/ 63652 w 759452"/>
              <a:gd name="connsiteY66" fmla="*/ 19050 h 907225"/>
              <a:gd name="connsiteX67" fmla="*/ 31902 w 759452"/>
              <a:gd name="connsiteY67" fmla="*/ 34925 h 907225"/>
              <a:gd name="connsiteX68" fmla="*/ 22377 w 759452"/>
              <a:gd name="connsiteY68" fmla="*/ 47625 h 907225"/>
              <a:gd name="connsiteX69" fmla="*/ 12852 w 759452"/>
              <a:gd name="connsiteY69" fmla="*/ 53975 h 907225"/>
              <a:gd name="connsiteX70" fmla="*/ 3327 w 759452"/>
              <a:gd name="connsiteY70" fmla="*/ 63500 h 907225"/>
              <a:gd name="connsiteX71" fmla="*/ 6502 w 759452"/>
              <a:gd name="connsiteY71" fmla="*/ 120650 h 907225"/>
              <a:gd name="connsiteX72" fmla="*/ 9677 w 759452"/>
              <a:gd name="connsiteY72" fmla="*/ 136525 h 907225"/>
              <a:gd name="connsiteX73" fmla="*/ 19202 w 759452"/>
              <a:gd name="connsiteY73" fmla="*/ 155575 h 907225"/>
              <a:gd name="connsiteX74" fmla="*/ 22377 w 759452"/>
              <a:gd name="connsiteY74" fmla="*/ 168275 h 907225"/>
              <a:gd name="connsiteX75" fmla="*/ 28727 w 759452"/>
              <a:gd name="connsiteY75" fmla="*/ 177800 h 907225"/>
              <a:gd name="connsiteX76" fmla="*/ 35077 w 759452"/>
              <a:gd name="connsiteY76" fmla="*/ 193675 h 907225"/>
              <a:gd name="connsiteX77" fmla="*/ 44602 w 759452"/>
              <a:gd name="connsiteY77" fmla="*/ 222250 h 907225"/>
              <a:gd name="connsiteX78" fmla="*/ 50952 w 759452"/>
              <a:gd name="connsiteY78" fmla="*/ 238125 h 907225"/>
              <a:gd name="connsiteX79" fmla="*/ 60477 w 759452"/>
              <a:gd name="connsiteY79" fmla="*/ 244475 h 907225"/>
              <a:gd name="connsiteX80" fmla="*/ 79527 w 759452"/>
              <a:gd name="connsiteY80" fmla="*/ 254000 h 907225"/>
              <a:gd name="connsiteX81" fmla="*/ 89052 w 759452"/>
              <a:gd name="connsiteY81" fmla="*/ 257175 h 907225"/>
              <a:gd name="connsiteX82" fmla="*/ 98577 w 759452"/>
              <a:gd name="connsiteY82" fmla="*/ 263525 h 907225"/>
              <a:gd name="connsiteX83" fmla="*/ 133502 w 759452"/>
              <a:gd name="connsiteY83" fmla="*/ 269875 h 907225"/>
              <a:gd name="connsiteX84" fmla="*/ 146202 w 759452"/>
              <a:gd name="connsiteY84" fmla="*/ 273050 h 907225"/>
              <a:gd name="connsiteX85" fmla="*/ 155727 w 759452"/>
              <a:gd name="connsiteY85" fmla="*/ 279400 h 907225"/>
              <a:gd name="connsiteX86" fmla="*/ 162077 w 759452"/>
              <a:gd name="connsiteY86" fmla="*/ 288925 h 907225"/>
              <a:gd name="connsiteX87" fmla="*/ 177952 w 759452"/>
              <a:gd name="connsiteY87" fmla="*/ 323850 h 907225"/>
              <a:gd name="connsiteX88" fmla="*/ 181127 w 759452"/>
              <a:gd name="connsiteY88" fmla="*/ 352425 h 907225"/>
              <a:gd name="connsiteX89" fmla="*/ 184302 w 759452"/>
              <a:gd name="connsiteY89" fmla="*/ 409575 h 907225"/>
              <a:gd name="connsiteX90" fmla="*/ 187477 w 759452"/>
              <a:gd name="connsiteY90" fmla="*/ 419100 h 907225"/>
              <a:gd name="connsiteX91" fmla="*/ 197002 w 759452"/>
              <a:gd name="connsiteY91" fmla="*/ 422275 h 907225"/>
              <a:gd name="connsiteX92" fmla="*/ 203352 w 759452"/>
              <a:gd name="connsiteY92" fmla="*/ 431800 h 907225"/>
              <a:gd name="connsiteX93" fmla="*/ 212877 w 759452"/>
              <a:gd name="connsiteY93" fmla="*/ 434975 h 907225"/>
              <a:gd name="connsiteX94" fmla="*/ 222402 w 759452"/>
              <a:gd name="connsiteY94" fmla="*/ 450850 h 907225"/>
              <a:gd name="connsiteX95" fmla="*/ 228752 w 759452"/>
              <a:gd name="connsiteY95" fmla="*/ 460375 h 907225"/>
              <a:gd name="connsiteX96" fmla="*/ 238277 w 759452"/>
              <a:gd name="connsiteY96" fmla="*/ 476250 h 907225"/>
              <a:gd name="connsiteX97" fmla="*/ 244627 w 759452"/>
              <a:gd name="connsiteY97" fmla="*/ 565150 h 907225"/>
              <a:gd name="connsiteX98" fmla="*/ 247802 w 759452"/>
              <a:gd name="connsiteY98" fmla="*/ 574675 h 907225"/>
              <a:gd name="connsiteX99" fmla="*/ 250977 w 759452"/>
              <a:gd name="connsiteY99" fmla="*/ 587375 h 907225"/>
              <a:gd name="connsiteX100" fmla="*/ 257327 w 759452"/>
              <a:gd name="connsiteY100" fmla="*/ 603250 h 907225"/>
              <a:gd name="connsiteX101" fmla="*/ 260502 w 759452"/>
              <a:gd name="connsiteY101" fmla="*/ 612775 h 907225"/>
              <a:gd name="connsiteX102" fmla="*/ 250977 w 759452"/>
              <a:gd name="connsiteY102" fmla="*/ 669925 h 907225"/>
              <a:gd name="connsiteX103" fmla="*/ 241452 w 759452"/>
              <a:gd name="connsiteY103" fmla="*/ 676275 h 907225"/>
              <a:gd name="connsiteX104" fmla="*/ 228752 w 759452"/>
              <a:gd name="connsiteY104" fmla="*/ 714375 h 907225"/>
              <a:gd name="connsiteX105" fmla="*/ 222402 w 759452"/>
              <a:gd name="connsiteY105" fmla="*/ 730250 h 907225"/>
              <a:gd name="connsiteX106" fmla="*/ 219227 w 759452"/>
              <a:gd name="connsiteY106" fmla="*/ 739775 h 907225"/>
              <a:gd name="connsiteX107" fmla="*/ 244627 w 759452"/>
              <a:gd name="connsiteY107" fmla="*/ 752475 h 907225"/>
              <a:gd name="connsiteX108" fmla="*/ 279552 w 759452"/>
              <a:gd name="connsiteY108" fmla="*/ 758825 h 907225"/>
              <a:gd name="connsiteX109" fmla="*/ 308127 w 759452"/>
              <a:gd name="connsiteY109" fmla="*/ 781050 h 907225"/>
              <a:gd name="connsiteX110" fmla="*/ 301777 w 759452"/>
              <a:gd name="connsiteY110" fmla="*/ 809625 h 907225"/>
              <a:gd name="connsiteX111" fmla="*/ 292252 w 759452"/>
              <a:gd name="connsiteY111" fmla="*/ 819150 h 907225"/>
              <a:gd name="connsiteX112" fmla="*/ 285902 w 759452"/>
              <a:gd name="connsiteY112" fmla="*/ 831850 h 907225"/>
              <a:gd name="connsiteX113" fmla="*/ 292252 w 759452"/>
              <a:gd name="connsiteY113" fmla="*/ 898525 h 907225"/>
              <a:gd name="connsiteX0" fmla="*/ 292252 w 759452"/>
              <a:gd name="connsiteY0" fmla="*/ 898525 h 907225"/>
              <a:gd name="connsiteX1" fmla="*/ 346227 w 759452"/>
              <a:gd name="connsiteY1" fmla="*/ 895349 h 907225"/>
              <a:gd name="connsiteX2" fmla="*/ 425602 w 759452"/>
              <a:gd name="connsiteY2" fmla="*/ 892175 h 907225"/>
              <a:gd name="connsiteX3" fmla="*/ 501802 w 759452"/>
              <a:gd name="connsiteY3" fmla="*/ 892174 h 907225"/>
              <a:gd name="connsiteX4" fmla="*/ 578002 w 759452"/>
              <a:gd name="connsiteY4" fmla="*/ 904875 h 907225"/>
              <a:gd name="connsiteX5" fmla="*/ 552602 w 759452"/>
              <a:gd name="connsiteY5" fmla="*/ 838199 h 907225"/>
              <a:gd name="connsiteX6" fmla="*/ 501802 w 759452"/>
              <a:gd name="connsiteY6" fmla="*/ 784225 h 907225"/>
              <a:gd name="connsiteX7" fmla="*/ 546252 w 759452"/>
              <a:gd name="connsiteY7" fmla="*/ 733424 h 907225"/>
              <a:gd name="connsiteX8" fmla="*/ 568477 w 759452"/>
              <a:gd name="connsiteY8" fmla="*/ 688975 h 907225"/>
              <a:gd name="connsiteX9" fmla="*/ 638327 w 759452"/>
              <a:gd name="connsiteY9" fmla="*/ 638175 h 907225"/>
              <a:gd name="connsiteX10" fmla="*/ 616102 w 759452"/>
              <a:gd name="connsiteY10" fmla="*/ 603250 h 907225"/>
              <a:gd name="connsiteX11" fmla="*/ 666902 w 759452"/>
              <a:gd name="connsiteY11" fmla="*/ 542925 h 907225"/>
              <a:gd name="connsiteX12" fmla="*/ 679602 w 759452"/>
              <a:gd name="connsiteY12" fmla="*/ 536575 h 907225"/>
              <a:gd name="connsiteX13" fmla="*/ 701827 w 759452"/>
              <a:gd name="connsiteY13" fmla="*/ 523875 h 907225"/>
              <a:gd name="connsiteX14" fmla="*/ 727227 w 759452"/>
              <a:gd name="connsiteY14" fmla="*/ 504825 h 907225"/>
              <a:gd name="connsiteX15" fmla="*/ 736752 w 759452"/>
              <a:gd name="connsiteY15" fmla="*/ 495300 h 907225"/>
              <a:gd name="connsiteX16" fmla="*/ 749452 w 759452"/>
              <a:gd name="connsiteY16" fmla="*/ 488950 h 907225"/>
              <a:gd name="connsiteX17" fmla="*/ 758977 w 759452"/>
              <a:gd name="connsiteY17" fmla="*/ 466725 h 907225"/>
              <a:gd name="connsiteX18" fmla="*/ 736752 w 759452"/>
              <a:gd name="connsiteY18" fmla="*/ 454025 h 907225"/>
              <a:gd name="connsiteX19" fmla="*/ 720877 w 759452"/>
              <a:gd name="connsiteY19" fmla="*/ 447675 h 907225"/>
              <a:gd name="connsiteX20" fmla="*/ 673252 w 759452"/>
              <a:gd name="connsiteY20" fmla="*/ 441325 h 907225"/>
              <a:gd name="connsiteX21" fmla="*/ 663727 w 759452"/>
              <a:gd name="connsiteY21" fmla="*/ 434975 h 907225"/>
              <a:gd name="connsiteX22" fmla="*/ 654202 w 759452"/>
              <a:gd name="connsiteY22" fmla="*/ 425450 h 907225"/>
              <a:gd name="connsiteX23" fmla="*/ 644677 w 759452"/>
              <a:gd name="connsiteY23" fmla="*/ 422275 h 907225"/>
              <a:gd name="connsiteX24" fmla="*/ 622452 w 759452"/>
              <a:gd name="connsiteY24" fmla="*/ 406400 h 907225"/>
              <a:gd name="connsiteX25" fmla="*/ 612927 w 759452"/>
              <a:gd name="connsiteY25" fmla="*/ 400050 h 907225"/>
              <a:gd name="connsiteX26" fmla="*/ 590702 w 759452"/>
              <a:gd name="connsiteY26" fmla="*/ 381000 h 907225"/>
              <a:gd name="connsiteX27" fmla="*/ 549427 w 759452"/>
              <a:gd name="connsiteY27" fmla="*/ 384175 h 907225"/>
              <a:gd name="connsiteX28" fmla="*/ 536727 w 759452"/>
              <a:gd name="connsiteY28" fmla="*/ 387350 h 907225"/>
              <a:gd name="connsiteX29" fmla="*/ 530377 w 759452"/>
              <a:gd name="connsiteY29" fmla="*/ 377825 h 907225"/>
              <a:gd name="connsiteX30" fmla="*/ 527202 w 759452"/>
              <a:gd name="connsiteY30" fmla="*/ 365125 h 907225"/>
              <a:gd name="connsiteX31" fmla="*/ 517677 w 759452"/>
              <a:gd name="connsiteY31" fmla="*/ 311150 h 907225"/>
              <a:gd name="connsiteX32" fmla="*/ 489102 w 759452"/>
              <a:gd name="connsiteY32" fmla="*/ 269875 h 907225"/>
              <a:gd name="connsiteX33" fmla="*/ 479577 w 759452"/>
              <a:gd name="connsiteY33" fmla="*/ 257175 h 907225"/>
              <a:gd name="connsiteX34" fmla="*/ 473227 w 759452"/>
              <a:gd name="connsiteY34" fmla="*/ 244475 h 907225"/>
              <a:gd name="connsiteX35" fmla="*/ 460527 w 759452"/>
              <a:gd name="connsiteY35" fmla="*/ 238125 h 907225"/>
              <a:gd name="connsiteX36" fmla="*/ 444652 w 759452"/>
              <a:gd name="connsiteY36" fmla="*/ 219075 h 907225"/>
              <a:gd name="connsiteX37" fmla="*/ 435127 w 759452"/>
              <a:gd name="connsiteY37" fmla="*/ 206375 h 907225"/>
              <a:gd name="connsiteX38" fmla="*/ 431952 w 759452"/>
              <a:gd name="connsiteY38" fmla="*/ 177800 h 907225"/>
              <a:gd name="connsiteX39" fmla="*/ 428777 w 759452"/>
              <a:gd name="connsiteY39" fmla="*/ 161925 h 907225"/>
              <a:gd name="connsiteX40" fmla="*/ 431952 w 759452"/>
              <a:gd name="connsiteY40" fmla="*/ 120650 h 907225"/>
              <a:gd name="connsiteX41" fmla="*/ 441477 w 759452"/>
              <a:gd name="connsiteY41" fmla="*/ 88900 h 907225"/>
              <a:gd name="connsiteX42" fmla="*/ 435127 w 759452"/>
              <a:gd name="connsiteY42" fmla="*/ 38100 h 907225"/>
              <a:gd name="connsiteX43" fmla="*/ 419252 w 759452"/>
              <a:gd name="connsiteY43" fmla="*/ 9525 h 907225"/>
              <a:gd name="connsiteX44" fmla="*/ 412902 w 759452"/>
              <a:gd name="connsiteY44" fmla="*/ 0 h 907225"/>
              <a:gd name="connsiteX45" fmla="*/ 403377 w 759452"/>
              <a:gd name="connsiteY45" fmla="*/ 3175 h 907225"/>
              <a:gd name="connsiteX46" fmla="*/ 371627 w 759452"/>
              <a:gd name="connsiteY46" fmla="*/ 44450 h 907225"/>
              <a:gd name="connsiteX47" fmla="*/ 365277 w 759452"/>
              <a:gd name="connsiteY47" fmla="*/ 53975 h 907225"/>
              <a:gd name="connsiteX48" fmla="*/ 343052 w 759452"/>
              <a:gd name="connsiteY48" fmla="*/ 88900 h 907225"/>
              <a:gd name="connsiteX49" fmla="*/ 320827 w 759452"/>
              <a:gd name="connsiteY49" fmla="*/ 117475 h 907225"/>
              <a:gd name="connsiteX50" fmla="*/ 311302 w 759452"/>
              <a:gd name="connsiteY50" fmla="*/ 130175 h 907225"/>
              <a:gd name="connsiteX51" fmla="*/ 238277 w 759452"/>
              <a:gd name="connsiteY51" fmla="*/ 152400 h 907225"/>
              <a:gd name="connsiteX52" fmla="*/ 231927 w 759452"/>
              <a:gd name="connsiteY52" fmla="*/ 161925 h 907225"/>
              <a:gd name="connsiteX53" fmla="*/ 222402 w 759452"/>
              <a:gd name="connsiteY53" fmla="*/ 168275 h 907225"/>
              <a:gd name="connsiteX54" fmla="*/ 216052 w 759452"/>
              <a:gd name="connsiteY54" fmla="*/ 180975 h 907225"/>
              <a:gd name="connsiteX55" fmla="*/ 197002 w 759452"/>
              <a:gd name="connsiteY55" fmla="*/ 200025 h 907225"/>
              <a:gd name="connsiteX56" fmla="*/ 171602 w 759452"/>
              <a:gd name="connsiteY56" fmla="*/ 196850 h 907225"/>
              <a:gd name="connsiteX57" fmla="*/ 165252 w 759452"/>
              <a:gd name="connsiteY57" fmla="*/ 180975 h 907225"/>
              <a:gd name="connsiteX58" fmla="*/ 168427 w 759452"/>
              <a:gd name="connsiteY58" fmla="*/ 133350 h 907225"/>
              <a:gd name="connsiteX59" fmla="*/ 171602 w 759452"/>
              <a:gd name="connsiteY59" fmla="*/ 123825 h 907225"/>
              <a:gd name="connsiteX60" fmla="*/ 177952 w 759452"/>
              <a:gd name="connsiteY60" fmla="*/ 101600 h 907225"/>
              <a:gd name="connsiteX61" fmla="*/ 165252 w 759452"/>
              <a:gd name="connsiteY61" fmla="*/ 53975 h 907225"/>
              <a:gd name="connsiteX62" fmla="*/ 152552 w 759452"/>
              <a:gd name="connsiteY62" fmla="*/ 50800 h 907225"/>
              <a:gd name="connsiteX63" fmla="*/ 120802 w 759452"/>
              <a:gd name="connsiteY63" fmla="*/ 41275 h 907225"/>
              <a:gd name="connsiteX64" fmla="*/ 104927 w 759452"/>
              <a:gd name="connsiteY64" fmla="*/ 19050 h 907225"/>
              <a:gd name="connsiteX65" fmla="*/ 92227 w 759452"/>
              <a:gd name="connsiteY65" fmla="*/ 3175 h 907225"/>
              <a:gd name="connsiteX66" fmla="*/ 63652 w 759452"/>
              <a:gd name="connsiteY66" fmla="*/ 19050 h 907225"/>
              <a:gd name="connsiteX67" fmla="*/ 31902 w 759452"/>
              <a:gd name="connsiteY67" fmla="*/ 34925 h 907225"/>
              <a:gd name="connsiteX68" fmla="*/ 22377 w 759452"/>
              <a:gd name="connsiteY68" fmla="*/ 47625 h 907225"/>
              <a:gd name="connsiteX69" fmla="*/ 12852 w 759452"/>
              <a:gd name="connsiteY69" fmla="*/ 53975 h 907225"/>
              <a:gd name="connsiteX70" fmla="*/ 3327 w 759452"/>
              <a:gd name="connsiteY70" fmla="*/ 63500 h 907225"/>
              <a:gd name="connsiteX71" fmla="*/ 6502 w 759452"/>
              <a:gd name="connsiteY71" fmla="*/ 120650 h 907225"/>
              <a:gd name="connsiteX72" fmla="*/ 9677 w 759452"/>
              <a:gd name="connsiteY72" fmla="*/ 136525 h 907225"/>
              <a:gd name="connsiteX73" fmla="*/ 19202 w 759452"/>
              <a:gd name="connsiteY73" fmla="*/ 155575 h 907225"/>
              <a:gd name="connsiteX74" fmla="*/ 22377 w 759452"/>
              <a:gd name="connsiteY74" fmla="*/ 168275 h 907225"/>
              <a:gd name="connsiteX75" fmla="*/ 28727 w 759452"/>
              <a:gd name="connsiteY75" fmla="*/ 177800 h 907225"/>
              <a:gd name="connsiteX76" fmla="*/ 35077 w 759452"/>
              <a:gd name="connsiteY76" fmla="*/ 193675 h 907225"/>
              <a:gd name="connsiteX77" fmla="*/ 44602 w 759452"/>
              <a:gd name="connsiteY77" fmla="*/ 222250 h 907225"/>
              <a:gd name="connsiteX78" fmla="*/ 50952 w 759452"/>
              <a:gd name="connsiteY78" fmla="*/ 238125 h 907225"/>
              <a:gd name="connsiteX79" fmla="*/ 60477 w 759452"/>
              <a:gd name="connsiteY79" fmla="*/ 244475 h 907225"/>
              <a:gd name="connsiteX80" fmla="*/ 79527 w 759452"/>
              <a:gd name="connsiteY80" fmla="*/ 254000 h 907225"/>
              <a:gd name="connsiteX81" fmla="*/ 89052 w 759452"/>
              <a:gd name="connsiteY81" fmla="*/ 257175 h 907225"/>
              <a:gd name="connsiteX82" fmla="*/ 98577 w 759452"/>
              <a:gd name="connsiteY82" fmla="*/ 263525 h 907225"/>
              <a:gd name="connsiteX83" fmla="*/ 133502 w 759452"/>
              <a:gd name="connsiteY83" fmla="*/ 269875 h 907225"/>
              <a:gd name="connsiteX84" fmla="*/ 146202 w 759452"/>
              <a:gd name="connsiteY84" fmla="*/ 273050 h 907225"/>
              <a:gd name="connsiteX85" fmla="*/ 155727 w 759452"/>
              <a:gd name="connsiteY85" fmla="*/ 279400 h 907225"/>
              <a:gd name="connsiteX86" fmla="*/ 162077 w 759452"/>
              <a:gd name="connsiteY86" fmla="*/ 288925 h 907225"/>
              <a:gd name="connsiteX87" fmla="*/ 177952 w 759452"/>
              <a:gd name="connsiteY87" fmla="*/ 323850 h 907225"/>
              <a:gd name="connsiteX88" fmla="*/ 181127 w 759452"/>
              <a:gd name="connsiteY88" fmla="*/ 352425 h 907225"/>
              <a:gd name="connsiteX89" fmla="*/ 184302 w 759452"/>
              <a:gd name="connsiteY89" fmla="*/ 409575 h 907225"/>
              <a:gd name="connsiteX90" fmla="*/ 187477 w 759452"/>
              <a:gd name="connsiteY90" fmla="*/ 419100 h 907225"/>
              <a:gd name="connsiteX91" fmla="*/ 197002 w 759452"/>
              <a:gd name="connsiteY91" fmla="*/ 422275 h 907225"/>
              <a:gd name="connsiteX92" fmla="*/ 203352 w 759452"/>
              <a:gd name="connsiteY92" fmla="*/ 431800 h 907225"/>
              <a:gd name="connsiteX93" fmla="*/ 212877 w 759452"/>
              <a:gd name="connsiteY93" fmla="*/ 434975 h 907225"/>
              <a:gd name="connsiteX94" fmla="*/ 222402 w 759452"/>
              <a:gd name="connsiteY94" fmla="*/ 450850 h 907225"/>
              <a:gd name="connsiteX95" fmla="*/ 228752 w 759452"/>
              <a:gd name="connsiteY95" fmla="*/ 460375 h 907225"/>
              <a:gd name="connsiteX96" fmla="*/ 238277 w 759452"/>
              <a:gd name="connsiteY96" fmla="*/ 476250 h 907225"/>
              <a:gd name="connsiteX97" fmla="*/ 244627 w 759452"/>
              <a:gd name="connsiteY97" fmla="*/ 565150 h 907225"/>
              <a:gd name="connsiteX98" fmla="*/ 247802 w 759452"/>
              <a:gd name="connsiteY98" fmla="*/ 574675 h 907225"/>
              <a:gd name="connsiteX99" fmla="*/ 250977 w 759452"/>
              <a:gd name="connsiteY99" fmla="*/ 587375 h 907225"/>
              <a:gd name="connsiteX100" fmla="*/ 257327 w 759452"/>
              <a:gd name="connsiteY100" fmla="*/ 603250 h 907225"/>
              <a:gd name="connsiteX101" fmla="*/ 260502 w 759452"/>
              <a:gd name="connsiteY101" fmla="*/ 612775 h 907225"/>
              <a:gd name="connsiteX102" fmla="*/ 250977 w 759452"/>
              <a:gd name="connsiteY102" fmla="*/ 669925 h 907225"/>
              <a:gd name="connsiteX103" fmla="*/ 241452 w 759452"/>
              <a:gd name="connsiteY103" fmla="*/ 676275 h 907225"/>
              <a:gd name="connsiteX104" fmla="*/ 228752 w 759452"/>
              <a:gd name="connsiteY104" fmla="*/ 714375 h 907225"/>
              <a:gd name="connsiteX105" fmla="*/ 222402 w 759452"/>
              <a:gd name="connsiteY105" fmla="*/ 730250 h 907225"/>
              <a:gd name="connsiteX106" fmla="*/ 219227 w 759452"/>
              <a:gd name="connsiteY106" fmla="*/ 739775 h 907225"/>
              <a:gd name="connsiteX107" fmla="*/ 244627 w 759452"/>
              <a:gd name="connsiteY107" fmla="*/ 752475 h 907225"/>
              <a:gd name="connsiteX108" fmla="*/ 279552 w 759452"/>
              <a:gd name="connsiteY108" fmla="*/ 758825 h 907225"/>
              <a:gd name="connsiteX109" fmla="*/ 308127 w 759452"/>
              <a:gd name="connsiteY109" fmla="*/ 781050 h 907225"/>
              <a:gd name="connsiteX110" fmla="*/ 301777 w 759452"/>
              <a:gd name="connsiteY110" fmla="*/ 809625 h 907225"/>
              <a:gd name="connsiteX111" fmla="*/ 292252 w 759452"/>
              <a:gd name="connsiteY111" fmla="*/ 819150 h 907225"/>
              <a:gd name="connsiteX112" fmla="*/ 285902 w 759452"/>
              <a:gd name="connsiteY112" fmla="*/ 831850 h 907225"/>
              <a:gd name="connsiteX113" fmla="*/ 292252 w 759452"/>
              <a:gd name="connsiteY113" fmla="*/ 898525 h 907225"/>
              <a:gd name="connsiteX0" fmla="*/ 292252 w 759452"/>
              <a:gd name="connsiteY0" fmla="*/ 898525 h 907225"/>
              <a:gd name="connsiteX1" fmla="*/ 346227 w 759452"/>
              <a:gd name="connsiteY1" fmla="*/ 895349 h 907225"/>
              <a:gd name="connsiteX2" fmla="*/ 425602 w 759452"/>
              <a:gd name="connsiteY2" fmla="*/ 892175 h 907225"/>
              <a:gd name="connsiteX3" fmla="*/ 501802 w 759452"/>
              <a:gd name="connsiteY3" fmla="*/ 892174 h 907225"/>
              <a:gd name="connsiteX4" fmla="*/ 578002 w 759452"/>
              <a:gd name="connsiteY4" fmla="*/ 904875 h 907225"/>
              <a:gd name="connsiteX5" fmla="*/ 552602 w 759452"/>
              <a:gd name="connsiteY5" fmla="*/ 838199 h 907225"/>
              <a:gd name="connsiteX6" fmla="*/ 501802 w 759452"/>
              <a:gd name="connsiteY6" fmla="*/ 784225 h 907225"/>
              <a:gd name="connsiteX7" fmla="*/ 546252 w 759452"/>
              <a:gd name="connsiteY7" fmla="*/ 733424 h 907225"/>
              <a:gd name="connsiteX8" fmla="*/ 568477 w 759452"/>
              <a:gd name="connsiteY8" fmla="*/ 688975 h 907225"/>
              <a:gd name="connsiteX9" fmla="*/ 638327 w 759452"/>
              <a:gd name="connsiteY9" fmla="*/ 638175 h 907225"/>
              <a:gd name="connsiteX10" fmla="*/ 616102 w 759452"/>
              <a:gd name="connsiteY10" fmla="*/ 603250 h 907225"/>
              <a:gd name="connsiteX11" fmla="*/ 641502 w 759452"/>
              <a:gd name="connsiteY11" fmla="*/ 568324 h 907225"/>
              <a:gd name="connsiteX12" fmla="*/ 666902 w 759452"/>
              <a:gd name="connsiteY12" fmla="*/ 542925 h 907225"/>
              <a:gd name="connsiteX13" fmla="*/ 679602 w 759452"/>
              <a:gd name="connsiteY13" fmla="*/ 536575 h 907225"/>
              <a:gd name="connsiteX14" fmla="*/ 701827 w 759452"/>
              <a:gd name="connsiteY14" fmla="*/ 523875 h 907225"/>
              <a:gd name="connsiteX15" fmla="*/ 727227 w 759452"/>
              <a:gd name="connsiteY15" fmla="*/ 504825 h 907225"/>
              <a:gd name="connsiteX16" fmla="*/ 736752 w 759452"/>
              <a:gd name="connsiteY16" fmla="*/ 495300 h 907225"/>
              <a:gd name="connsiteX17" fmla="*/ 749452 w 759452"/>
              <a:gd name="connsiteY17" fmla="*/ 488950 h 907225"/>
              <a:gd name="connsiteX18" fmla="*/ 758977 w 759452"/>
              <a:gd name="connsiteY18" fmla="*/ 466725 h 907225"/>
              <a:gd name="connsiteX19" fmla="*/ 736752 w 759452"/>
              <a:gd name="connsiteY19" fmla="*/ 454025 h 907225"/>
              <a:gd name="connsiteX20" fmla="*/ 720877 w 759452"/>
              <a:gd name="connsiteY20" fmla="*/ 447675 h 907225"/>
              <a:gd name="connsiteX21" fmla="*/ 673252 w 759452"/>
              <a:gd name="connsiteY21" fmla="*/ 441325 h 907225"/>
              <a:gd name="connsiteX22" fmla="*/ 663727 w 759452"/>
              <a:gd name="connsiteY22" fmla="*/ 434975 h 907225"/>
              <a:gd name="connsiteX23" fmla="*/ 654202 w 759452"/>
              <a:gd name="connsiteY23" fmla="*/ 425450 h 907225"/>
              <a:gd name="connsiteX24" fmla="*/ 644677 w 759452"/>
              <a:gd name="connsiteY24" fmla="*/ 422275 h 907225"/>
              <a:gd name="connsiteX25" fmla="*/ 622452 w 759452"/>
              <a:gd name="connsiteY25" fmla="*/ 406400 h 907225"/>
              <a:gd name="connsiteX26" fmla="*/ 612927 w 759452"/>
              <a:gd name="connsiteY26" fmla="*/ 400050 h 907225"/>
              <a:gd name="connsiteX27" fmla="*/ 590702 w 759452"/>
              <a:gd name="connsiteY27" fmla="*/ 381000 h 907225"/>
              <a:gd name="connsiteX28" fmla="*/ 549427 w 759452"/>
              <a:gd name="connsiteY28" fmla="*/ 384175 h 907225"/>
              <a:gd name="connsiteX29" fmla="*/ 536727 w 759452"/>
              <a:gd name="connsiteY29" fmla="*/ 387350 h 907225"/>
              <a:gd name="connsiteX30" fmla="*/ 530377 w 759452"/>
              <a:gd name="connsiteY30" fmla="*/ 377825 h 907225"/>
              <a:gd name="connsiteX31" fmla="*/ 527202 w 759452"/>
              <a:gd name="connsiteY31" fmla="*/ 365125 h 907225"/>
              <a:gd name="connsiteX32" fmla="*/ 517677 w 759452"/>
              <a:gd name="connsiteY32" fmla="*/ 311150 h 907225"/>
              <a:gd name="connsiteX33" fmla="*/ 489102 w 759452"/>
              <a:gd name="connsiteY33" fmla="*/ 269875 h 907225"/>
              <a:gd name="connsiteX34" fmla="*/ 479577 w 759452"/>
              <a:gd name="connsiteY34" fmla="*/ 257175 h 907225"/>
              <a:gd name="connsiteX35" fmla="*/ 473227 w 759452"/>
              <a:gd name="connsiteY35" fmla="*/ 244475 h 907225"/>
              <a:gd name="connsiteX36" fmla="*/ 460527 w 759452"/>
              <a:gd name="connsiteY36" fmla="*/ 238125 h 907225"/>
              <a:gd name="connsiteX37" fmla="*/ 444652 w 759452"/>
              <a:gd name="connsiteY37" fmla="*/ 219075 h 907225"/>
              <a:gd name="connsiteX38" fmla="*/ 435127 w 759452"/>
              <a:gd name="connsiteY38" fmla="*/ 206375 h 907225"/>
              <a:gd name="connsiteX39" fmla="*/ 431952 w 759452"/>
              <a:gd name="connsiteY39" fmla="*/ 177800 h 907225"/>
              <a:gd name="connsiteX40" fmla="*/ 428777 w 759452"/>
              <a:gd name="connsiteY40" fmla="*/ 161925 h 907225"/>
              <a:gd name="connsiteX41" fmla="*/ 431952 w 759452"/>
              <a:gd name="connsiteY41" fmla="*/ 120650 h 907225"/>
              <a:gd name="connsiteX42" fmla="*/ 441477 w 759452"/>
              <a:gd name="connsiteY42" fmla="*/ 88900 h 907225"/>
              <a:gd name="connsiteX43" fmla="*/ 435127 w 759452"/>
              <a:gd name="connsiteY43" fmla="*/ 38100 h 907225"/>
              <a:gd name="connsiteX44" fmla="*/ 419252 w 759452"/>
              <a:gd name="connsiteY44" fmla="*/ 9525 h 907225"/>
              <a:gd name="connsiteX45" fmla="*/ 412902 w 759452"/>
              <a:gd name="connsiteY45" fmla="*/ 0 h 907225"/>
              <a:gd name="connsiteX46" fmla="*/ 403377 w 759452"/>
              <a:gd name="connsiteY46" fmla="*/ 3175 h 907225"/>
              <a:gd name="connsiteX47" fmla="*/ 371627 w 759452"/>
              <a:gd name="connsiteY47" fmla="*/ 44450 h 907225"/>
              <a:gd name="connsiteX48" fmla="*/ 365277 w 759452"/>
              <a:gd name="connsiteY48" fmla="*/ 53975 h 907225"/>
              <a:gd name="connsiteX49" fmla="*/ 343052 w 759452"/>
              <a:gd name="connsiteY49" fmla="*/ 88900 h 907225"/>
              <a:gd name="connsiteX50" fmla="*/ 320827 w 759452"/>
              <a:gd name="connsiteY50" fmla="*/ 117475 h 907225"/>
              <a:gd name="connsiteX51" fmla="*/ 311302 w 759452"/>
              <a:gd name="connsiteY51" fmla="*/ 130175 h 907225"/>
              <a:gd name="connsiteX52" fmla="*/ 238277 w 759452"/>
              <a:gd name="connsiteY52" fmla="*/ 152400 h 907225"/>
              <a:gd name="connsiteX53" fmla="*/ 231927 w 759452"/>
              <a:gd name="connsiteY53" fmla="*/ 161925 h 907225"/>
              <a:gd name="connsiteX54" fmla="*/ 222402 w 759452"/>
              <a:gd name="connsiteY54" fmla="*/ 168275 h 907225"/>
              <a:gd name="connsiteX55" fmla="*/ 216052 w 759452"/>
              <a:gd name="connsiteY55" fmla="*/ 180975 h 907225"/>
              <a:gd name="connsiteX56" fmla="*/ 197002 w 759452"/>
              <a:gd name="connsiteY56" fmla="*/ 200025 h 907225"/>
              <a:gd name="connsiteX57" fmla="*/ 171602 w 759452"/>
              <a:gd name="connsiteY57" fmla="*/ 196850 h 907225"/>
              <a:gd name="connsiteX58" fmla="*/ 165252 w 759452"/>
              <a:gd name="connsiteY58" fmla="*/ 180975 h 907225"/>
              <a:gd name="connsiteX59" fmla="*/ 168427 w 759452"/>
              <a:gd name="connsiteY59" fmla="*/ 133350 h 907225"/>
              <a:gd name="connsiteX60" fmla="*/ 171602 w 759452"/>
              <a:gd name="connsiteY60" fmla="*/ 123825 h 907225"/>
              <a:gd name="connsiteX61" fmla="*/ 177952 w 759452"/>
              <a:gd name="connsiteY61" fmla="*/ 101600 h 907225"/>
              <a:gd name="connsiteX62" fmla="*/ 165252 w 759452"/>
              <a:gd name="connsiteY62" fmla="*/ 53975 h 907225"/>
              <a:gd name="connsiteX63" fmla="*/ 152552 w 759452"/>
              <a:gd name="connsiteY63" fmla="*/ 50800 h 907225"/>
              <a:gd name="connsiteX64" fmla="*/ 120802 w 759452"/>
              <a:gd name="connsiteY64" fmla="*/ 41275 h 907225"/>
              <a:gd name="connsiteX65" fmla="*/ 104927 w 759452"/>
              <a:gd name="connsiteY65" fmla="*/ 19050 h 907225"/>
              <a:gd name="connsiteX66" fmla="*/ 92227 w 759452"/>
              <a:gd name="connsiteY66" fmla="*/ 3175 h 907225"/>
              <a:gd name="connsiteX67" fmla="*/ 63652 w 759452"/>
              <a:gd name="connsiteY67" fmla="*/ 19050 h 907225"/>
              <a:gd name="connsiteX68" fmla="*/ 31902 w 759452"/>
              <a:gd name="connsiteY68" fmla="*/ 34925 h 907225"/>
              <a:gd name="connsiteX69" fmla="*/ 22377 w 759452"/>
              <a:gd name="connsiteY69" fmla="*/ 47625 h 907225"/>
              <a:gd name="connsiteX70" fmla="*/ 12852 w 759452"/>
              <a:gd name="connsiteY70" fmla="*/ 53975 h 907225"/>
              <a:gd name="connsiteX71" fmla="*/ 3327 w 759452"/>
              <a:gd name="connsiteY71" fmla="*/ 63500 h 907225"/>
              <a:gd name="connsiteX72" fmla="*/ 6502 w 759452"/>
              <a:gd name="connsiteY72" fmla="*/ 120650 h 907225"/>
              <a:gd name="connsiteX73" fmla="*/ 9677 w 759452"/>
              <a:gd name="connsiteY73" fmla="*/ 136525 h 907225"/>
              <a:gd name="connsiteX74" fmla="*/ 19202 w 759452"/>
              <a:gd name="connsiteY74" fmla="*/ 155575 h 907225"/>
              <a:gd name="connsiteX75" fmla="*/ 22377 w 759452"/>
              <a:gd name="connsiteY75" fmla="*/ 168275 h 907225"/>
              <a:gd name="connsiteX76" fmla="*/ 28727 w 759452"/>
              <a:gd name="connsiteY76" fmla="*/ 177800 h 907225"/>
              <a:gd name="connsiteX77" fmla="*/ 35077 w 759452"/>
              <a:gd name="connsiteY77" fmla="*/ 193675 h 907225"/>
              <a:gd name="connsiteX78" fmla="*/ 44602 w 759452"/>
              <a:gd name="connsiteY78" fmla="*/ 222250 h 907225"/>
              <a:gd name="connsiteX79" fmla="*/ 50952 w 759452"/>
              <a:gd name="connsiteY79" fmla="*/ 238125 h 907225"/>
              <a:gd name="connsiteX80" fmla="*/ 60477 w 759452"/>
              <a:gd name="connsiteY80" fmla="*/ 244475 h 907225"/>
              <a:gd name="connsiteX81" fmla="*/ 79527 w 759452"/>
              <a:gd name="connsiteY81" fmla="*/ 254000 h 907225"/>
              <a:gd name="connsiteX82" fmla="*/ 89052 w 759452"/>
              <a:gd name="connsiteY82" fmla="*/ 257175 h 907225"/>
              <a:gd name="connsiteX83" fmla="*/ 98577 w 759452"/>
              <a:gd name="connsiteY83" fmla="*/ 263525 h 907225"/>
              <a:gd name="connsiteX84" fmla="*/ 133502 w 759452"/>
              <a:gd name="connsiteY84" fmla="*/ 269875 h 907225"/>
              <a:gd name="connsiteX85" fmla="*/ 146202 w 759452"/>
              <a:gd name="connsiteY85" fmla="*/ 273050 h 907225"/>
              <a:gd name="connsiteX86" fmla="*/ 155727 w 759452"/>
              <a:gd name="connsiteY86" fmla="*/ 279400 h 907225"/>
              <a:gd name="connsiteX87" fmla="*/ 162077 w 759452"/>
              <a:gd name="connsiteY87" fmla="*/ 288925 h 907225"/>
              <a:gd name="connsiteX88" fmla="*/ 177952 w 759452"/>
              <a:gd name="connsiteY88" fmla="*/ 323850 h 907225"/>
              <a:gd name="connsiteX89" fmla="*/ 181127 w 759452"/>
              <a:gd name="connsiteY89" fmla="*/ 352425 h 907225"/>
              <a:gd name="connsiteX90" fmla="*/ 184302 w 759452"/>
              <a:gd name="connsiteY90" fmla="*/ 409575 h 907225"/>
              <a:gd name="connsiteX91" fmla="*/ 187477 w 759452"/>
              <a:gd name="connsiteY91" fmla="*/ 419100 h 907225"/>
              <a:gd name="connsiteX92" fmla="*/ 197002 w 759452"/>
              <a:gd name="connsiteY92" fmla="*/ 422275 h 907225"/>
              <a:gd name="connsiteX93" fmla="*/ 203352 w 759452"/>
              <a:gd name="connsiteY93" fmla="*/ 431800 h 907225"/>
              <a:gd name="connsiteX94" fmla="*/ 212877 w 759452"/>
              <a:gd name="connsiteY94" fmla="*/ 434975 h 907225"/>
              <a:gd name="connsiteX95" fmla="*/ 222402 w 759452"/>
              <a:gd name="connsiteY95" fmla="*/ 450850 h 907225"/>
              <a:gd name="connsiteX96" fmla="*/ 228752 w 759452"/>
              <a:gd name="connsiteY96" fmla="*/ 460375 h 907225"/>
              <a:gd name="connsiteX97" fmla="*/ 238277 w 759452"/>
              <a:gd name="connsiteY97" fmla="*/ 476250 h 907225"/>
              <a:gd name="connsiteX98" fmla="*/ 244627 w 759452"/>
              <a:gd name="connsiteY98" fmla="*/ 565150 h 907225"/>
              <a:gd name="connsiteX99" fmla="*/ 247802 w 759452"/>
              <a:gd name="connsiteY99" fmla="*/ 574675 h 907225"/>
              <a:gd name="connsiteX100" fmla="*/ 250977 w 759452"/>
              <a:gd name="connsiteY100" fmla="*/ 587375 h 907225"/>
              <a:gd name="connsiteX101" fmla="*/ 257327 w 759452"/>
              <a:gd name="connsiteY101" fmla="*/ 603250 h 907225"/>
              <a:gd name="connsiteX102" fmla="*/ 260502 w 759452"/>
              <a:gd name="connsiteY102" fmla="*/ 612775 h 907225"/>
              <a:gd name="connsiteX103" fmla="*/ 250977 w 759452"/>
              <a:gd name="connsiteY103" fmla="*/ 669925 h 907225"/>
              <a:gd name="connsiteX104" fmla="*/ 241452 w 759452"/>
              <a:gd name="connsiteY104" fmla="*/ 676275 h 907225"/>
              <a:gd name="connsiteX105" fmla="*/ 228752 w 759452"/>
              <a:gd name="connsiteY105" fmla="*/ 714375 h 907225"/>
              <a:gd name="connsiteX106" fmla="*/ 222402 w 759452"/>
              <a:gd name="connsiteY106" fmla="*/ 730250 h 907225"/>
              <a:gd name="connsiteX107" fmla="*/ 219227 w 759452"/>
              <a:gd name="connsiteY107" fmla="*/ 739775 h 907225"/>
              <a:gd name="connsiteX108" fmla="*/ 244627 w 759452"/>
              <a:gd name="connsiteY108" fmla="*/ 752475 h 907225"/>
              <a:gd name="connsiteX109" fmla="*/ 279552 w 759452"/>
              <a:gd name="connsiteY109" fmla="*/ 758825 h 907225"/>
              <a:gd name="connsiteX110" fmla="*/ 308127 w 759452"/>
              <a:gd name="connsiteY110" fmla="*/ 781050 h 907225"/>
              <a:gd name="connsiteX111" fmla="*/ 301777 w 759452"/>
              <a:gd name="connsiteY111" fmla="*/ 809625 h 907225"/>
              <a:gd name="connsiteX112" fmla="*/ 292252 w 759452"/>
              <a:gd name="connsiteY112" fmla="*/ 819150 h 907225"/>
              <a:gd name="connsiteX113" fmla="*/ 285902 w 759452"/>
              <a:gd name="connsiteY113" fmla="*/ 831850 h 907225"/>
              <a:gd name="connsiteX114" fmla="*/ 292252 w 759452"/>
              <a:gd name="connsiteY114" fmla="*/ 898525 h 907225"/>
              <a:gd name="connsiteX0" fmla="*/ 292252 w 759452"/>
              <a:gd name="connsiteY0" fmla="*/ 898525 h 907225"/>
              <a:gd name="connsiteX1" fmla="*/ 346227 w 759452"/>
              <a:gd name="connsiteY1" fmla="*/ 895349 h 907225"/>
              <a:gd name="connsiteX2" fmla="*/ 425602 w 759452"/>
              <a:gd name="connsiteY2" fmla="*/ 892175 h 907225"/>
              <a:gd name="connsiteX3" fmla="*/ 501802 w 759452"/>
              <a:gd name="connsiteY3" fmla="*/ 892174 h 907225"/>
              <a:gd name="connsiteX4" fmla="*/ 578002 w 759452"/>
              <a:gd name="connsiteY4" fmla="*/ 904875 h 907225"/>
              <a:gd name="connsiteX5" fmla="*/ 552602 w 759452"/>
              <a:gd name="connsiteY5" fmla="*/ 838199 h 907225"/>
              <a:gd name="connsiteX6" fmla="*/ 501802 w 759452"/>
              <a:gd name="connsiteY6" fmla="*/ 784225 h 907225"/>
              <a:gd name="connsiteX7" fmla="*/ 546252 w 759452"/>
              <a:gd name="connsiteY7" fmla="*/ 733424 h 907225"/>
              <a:gd name="connsiteX8" fmla="*/ 568477 w 759452"/>
              <a:gd name="connsiteY8" fmla="*/ 688975 h 907225"/>
              <a:gd name="connsiteX9" fmla="*/ 638327 w 759452"/>
              <a:gd name="connsiteY9" fmla="*/ 638175 h 907225"/>
              <a:gd name="connsiteX10" fmla="*/ 616102 w 759452"/>
              <a:gd name="connsiteY10" fmla="*/ 603250 h 907225"/>
              <a:gd name="connsiteX11" fmla="*/ 625627 w 759452"/>
              <a:gd name="connsiteY11" fmla="*/ 574674 h 907225"/>
              <a:gd name="connsiteX12" fmla="*/ 666902 w 759452"/>
              <a:gd name="connsiteY12" fmla="*/ 542925 h 907225"/>
              <a:gd name="connsiteX13" fmla="*/ 679602 w 759452"/>
              <a:gd name="connsiteY13" fmla="*/ 536575 h 907225"/>
              <a:gd name="connsiteX14" fmla="*/ 701827 w 759452"/>
              <a:gd name="connsiteY14" fmla="*/ 523875 h 907225"/>
              <a:gd name="connsiteX15" fmla="*/ 727227 w 759452"/>
              <a:gd name="connsiteY15" fmla="*/ 504825 h 907225"/>
              <a:gd name="connsiteX16" fmla="*/ 736752 w 759452"/>
              <a:gd name="connsiteY16" fmla="*/ 495300 h 907225"/>
              <a:gd name="connsiteX17" fmla="*/ 749452 w 759452"/>
              <a:gd name="connsiteY17" fmla="*/ 488950 h 907225"/>
              <a:gd name="connsiteX18" fmla="*/ 758977 w 759452"/>
              <a:gd name="connsiteY18" fmla="*/ 466725 h 907225"/>
              <a:gd name="connsiteX19" fmla="*/ 736752 w 759452"/>
              <a:gd name="connsiteY19" fmla="*/ 454025 h 907225"/>
              <a:gd name="connsiteX20" fmla="*/ 720877 w 759452"/>
              <a:gd name="connsiteY20" fmla="*/ 447675 h 907225"/>
              <a:gd name="connsiteX21" fmla="*/ 673252 w 759452"/>
              <a:gd name="connsiteY21" fmla="*/ 441325 h 907225"/>
              <a:gd name="connsiteX22" fmla="*/ 663727 w 759452"/>
              <a:gd name="connsiteY22" fmla="*/ 434975 h 907225"/>
              <a:gd name="connsiteX23" fmla="*/ 654202 w 759452"/>
              <a:gd name="connsiteY23" fmla="*/ 425450 h 907225"/>
              <a:gd name="connsiteX24" fmla="*/ 644677 w 759452"/>
              <a:gd name="connsiteY24" fmla="*/ 422275 h 907225"/>
              <a:gd name="connsiteX25" fmla="*/ 622452 w 759452"/>
              <a:gd name="connsiteY25" fmla="*/ 406400 h 907225"/>
              <a:gd name="connsiteX26" fmla="*/ 612927 w 759452"/>
              <a:gd name="connsiteY26" fmla="*/ 400050 h 907225"/>
              <a:gd name="connsiteX27" fmla="*/ 590702 w 759452"/>
              <a:gd name="connsiteY27" fmla="*/ 381000 h 907225"/>
              <a:gd name="connsiteX28" fmla="*/ 549427 w 759452"/>
              <a:gd name="connsiteY28" fmla="*/ 384175 h 907225"/>
              <a:gd name="connsiteX29" fmla="*/ 536727 w 759452"/>
              <a:gd name="connsiteY29" fmla="*/ 387350 h 907225"/>
              <a:gd name="connsiteX30" fmla="*/ 530377 w 759452"/>
              <a:gd name="connsiteY30" fmla="*/ 377825 h 907225"/>
              <a:gd name="connsiteX31" fmla="*/ 527202 w 759452"/>
              <a:gd name="connsiteY31" fmla="*/ 365125 h 907225"/>
              <a:gd name="connsiteX32" fmla="*/ 517677 w 759452"/>
              <a:gd name="connsiteY32" fmla="*/ 311150 h 907225"/>
              <a:gd name="connsiteX33" fmla="*/ 489102 w 759452"/>
              <a:gd name="connsiteY33" fmla="*/ 269875 h 907225"/>
              <a:gd name="connsiteX34" fmla="*/ 479577 w 759452"/>
              <a:gd name="connsiteY34" fmla="*/ 257175 h 907225"/>
              <a:gd name="connsiteX35" fmla="*/ 473227 w 759452"/>
              <a:gd name="connsiteY35" fmla="*/ 244475 h 907225"/>
              <a:gd name="connsiteX36" fmla="*/ 460527 w 759452"/>
              <a:gd name="connsiteY36" fmla="*/ 238125 h 907225"/>
              <a:gd name="connsiteX37" fmla="*/ 444652 w 759452"/>
              <a:gd name="connsiteY37" fmla="*/ 219075 h 907225"/>
              <a:gd name="connsiteX38" fmla="*/ 435127 w 759452"/>
              <a:gd name="connsiteY38" fmla="*/ 206375 h 907225"/>
              <a:gd name="connsiteX39" fmla="*/ 431952 w 759452"/>
              <a:gd name="connsiteY39" fmla="*/ 177800 h 907225"/>
              <a:gd name="connsiteX40" fmla="*/ 428777 w 759452"/>
              <a:gd name="connsiteY40" fmla="*/ 161925 h 907225"/>
              <a:gd name="connsiteX41" fmla="*/ 431952 w 759452"/>
              <a:gd name="connsiteY41" fmla="*/ 120650 h 907225"/>
              <a:gd name="connsiteX42" fmla="*/ 441477 w 759452"/>
              <a:gd name="connsiteY42" fmla="*/ 88900 h 907225"/>
              <a:gd name="connsiteX43" fmla="*/ 435127 w 759452"/>
              <a:gd name="connsiteY43" fmla="*/ 38100 h 907225"/>
              <a:gd name="connsiteX44" fmla="*/ 419252 w 759452"/>
              <a:gd name="connsiteY44" fmla="*/ 9525 h 907225"/>
              <a:gd name="connsiteX45" fmla="*/ 412902 w 759452"/>
              <a:gd name="connsiteY45" fmla="*/ 0 h 907225"/>
              <a:gd name="connsiteX46" fmla="*/ 403377 w 759452"/>
              <a:gd name="connsiteY46" fmla="*/ 3175 h 907225"/>
              <a:gd name="connsiteX47" fmla="*/ 371627 w 759452"/>
              <a:gd name="connsiteY47" fmla="*/ 44450 h 907225"/>
              <a:gd name="connsiteX48" fmla="*/ 365277 w 759452"/>
              <a:gd name="connsiteY48" fmla="*/ 53975 h 907225"/>
              <a:gd name="connsiteX49" fmla="*/ 343052 w 759452"/>
              <a:gd name="connsiteY49" fmla="*/ 88900 h 907225"/>
              <a:gd name="connsiteX50" fmla="*/ 320827 w 759452"/>
              <a:gd name="connsiteY50" fmla="*/ 117475 h 907225"/>
              <a:gd name="connsiteX51" fmla="*/ 311302 w 759452"/>
              <a:gd name="connsiteY51" fmla="*/ 130175 h 907225"/>
              <a:gd name="connsiteX52" fmla="*/ 238277 w 759452"/>
              <a:gd name="connsiteY52" fmla="*/ 152400 h 907225"/>
              <a:gd name="connsiteX53" fmla="*/ 231927 w 759452"/>
              <a:gd name="connsiteY53" fmla="*/ 161925 h 907225"/>
              <a:gd name="connsiteX54" fmla="*/ 222402 w 759452"/>
              <a:gd name="connsiteY54" fmla="*/ 168275 h 907225"/>
              <a:gd name="connsiteX55" fmla="*/ 216052 w 759452"/>
              <a:gd name="connsiteY55" fmla="*/ 180975 h 907225"/>
              <a:gd name="connsiteX56" fmla="*/ 197002 w 759452"/>
              <a:gd name="connsiteY56" fmla="*/ 200025 h 907225"/>
              <a:gd name="connsiteX57" fmla="*/ 171602 w 759452"/>
              <a:gd name="connsiteY57" fmla="*/ 196850 h 907225"/>
              <a:gd name="connsiteX58" fmla="*/ 165252 w 759452"/>
              <a:gd name="connsiteY58" fmla="*/ 180975 h 907225"/>
              <a:gd name="connsiteX59" fmla="*/ 168427 w 759452"/>
              <a:gd name="connsiteY59" fmla="*/ 133350 h 907225"/>
              <a:gd name="connsiteX60" fmla="*/ 171602 w 759452"/>
              <a:gd name="connsiteY60" fmla="*/ 123825 h 907225"/>
              <a:gd name="connsiteX61" fmla="*/ 177952 w 759452"/>
              <a:gd name="connsiteY61" fmla="*/ 101600 h 907225"/>
              <a:gd name="connsiteX62" fmla="*/ 165252 w 759452"/>
              <a:gd name="connsiteY62" fmla="*/ 53975 h 907225"/>
              <a:gd name="connsiteX63" fmla="*/ 152552 w 759452"/>
              <a:gd name="connsiteY63" fmla="*/ 50800 h 907225"/>
              <a:gd name="connsiteX64" fmla="*/ 120802 w 759452"/>
              <a:gd name="connsiteY64" fmla="*/ 41275 h 907225"/>
              <a:gd name="connsiteX65" fmla="*/ 104927 w 759452"/>
              <a:gd name="connsiteY65" fmla="*/ 19050 h 907225"/>
              <a:gd name="connsiteX66" fmla="*/ 92227 w 759452"/>
              <a:gd name="connsiteY66" fmla="*/ 3175 h 907225"/>
              <a:gd name="connsiteX67" fmla="*/ 63652 w 759452"/>
              <a:gd name="connsiteY67" fmla="*/ 19050 h 907225"/>
              <a:gd name="connsiteX68" fmla="*/ 31902 w 759452"/>
              <a:gd name="connsiteY68" fmla="*/ 34925 h 907225"/>
              <a:gd name="connsiteX69" fmla="*/ 22377 w 759452"/>
              <a:gd name="connsiteY69" fmla="*/ 47625 h 907225"/>
              <a:gd name="connsiteX70" fmla="*/ 12852 w 759452"/>
              <a:gd name="connsiteY70" fmla="*/ 53975 h 907225"/>
              <a:gd name="connsiteX71" fmla="*/ 3327 w 759452"/>
              <a:gd name="connsiteY71" fmla="*/ 63500 h 907225"/>
              <a:gd name="connsiteX72" fmla="*/ 6502 w 759452"/>
              <a:gd name="connsiteY72" fmla="*/ 120650 h 907225"/>
              <a:gd name="connsiteX73" fmla="*/ 9677 w 759452"/>
              <a:gd name="connsiteY73" fmla="*/ 136525 h 907225"/>
              <a:gd name="connsiteX74" fmla="*/ 19202 w 759452"/>
              <a:gd name="connsiteY74" fmla="*/ 155575 h 907225"/>
              <a:gd name="connsiteX75" fmla="*/ 22377 w 759452"/>
              <a:gd name="connsiteY75" fmla="*/ 168275 h 907225"/>
              <a:gd name="connsiteX76" fmla="*/ 28727 w 759452"/>
              <a:gd name="connsiteY76" fmla="*/ 177800 h 907225"/>
              <a:gd name="connsiteX77" fmla="*/ 35077 w 759452"/>
              <a:gd name="connsiteY77" fmla="*/ 193675 h 907225"/>
              <a:gd name="connsiteX78" fmla="*/ 44602 w 759452"/>
              <a:gd name="connsiteY78" fmla="*/ 222250 h 907225"/>
              <a:gd name="connsiteX79" fmla="*/ 50952 w 759452"/>
              <a:gd name="connsiteY79" fmla="*/ 238125 h 907225"/>
              <a:gd name="connsiteX80" fmla="*/ 60477 w 759452"/>
              <a:gd name="connsiteY80" fmla="*/ 244475 h 907225"/>
              <a:gd name="connsiteX81" fmla="*/ 79527 w 759452"/>
              <a:gd name="connsiteY81" fmla="*/ 254000 h 907225"/>
              <a:gd name="connsiteX82" fmla="*/ 89052 w 759452"/>
              <a:gd name="connsiteY82" fmla="*/ 257175 h 907225"/>
              <a:gd name="connsiteX83" fmla="*/ 98577 w 759452"/>
              <a:gd name="connsiteY83" fmla="*/ 263525 h 907225"/>
              <a:gd name="connsiteX84" fmla="*/ 133502 w 759452"/>
              <a:gd name="connsiteY84" fmla="*/ 269875 h 907225"/>
              <a:gd name="connsiteX85" fmla="*/ 146202 w 759452"/>
              <a:gd name="connsiteY85" fmla="*/ 273050 h 907225"/>
              <a:gd name="connsiteX86" fmla="*/ 155727 w 759452"/>
              <a:gd name="connsiteY86" fmla="*/ 279400 h 907225"/>
              <a:gd name="connsiteX87" fmla="*/ 162077 w 759452"/>
              <a:gd name="connsiteY87" fmla="*/ 288925 h 907225"/>
              <a:gd name="connsiteX88" fmla="*/ 177952 w 759452"/>
              <a:gd name="connsiteY88" fmla="*/ 323850 h 907225"/>
              <a:gd name="connsiteX89" fmla="*/ 181127 w 759452"/>
              <a:gd name="connsiteY89" fmla="*/ 352425 h 907225"/>
              <a:gd name="connsiteX90" fmla="*/ 184302 w 759452"/>
              <a:gd name="connsiteY90" fmla="*/ 409575 h 907225"/>
              <a:gd name="connsiteX91" fmla="*/ 187477 w 759452"/>
              <a:gd name="connsiteY91" fmla="*/ 419100 h 907225"/>
              <a:gd name="connsiteX92" fmla="*/ 197002 w 759452"/>
              <a:gd name="connsiteY92" fmla="*/ 422275 h 907225"/>
              <a:gd name="connsiteX93" fmla="*/ 203352 w 759452"/>
              <a:gd name="connsiteY93" fmla="*/ 431800 h 907225"/>
              <a:gd name="connsiteX94" fmla="*/ 212877 w 759452"/>
              <a:gd name="connsiteY94" fmla="*/ 434975 h 907225"/>
              <a:gd name="connsiteX95" fmla="*/ 222402 w 759452"/>
              <a:gd name="connsiteY95" fmla="*/ 450850 h 907225"/>
              <a:gd name="connsiteX96" fmla="*/ 228752 w 759452"/>
              <a:gd name="connsiteY96" fmla="*/ 460375 h 907225"/>
              <a:gd name="connsiteX97" fmla="*/ 238277 w 759452"/>
              <a:gd name="connsiteY97" fmla="*/ 476250 h 907225"/>
              <a:gd name="connsiteX98" fmla="*/ 244627 w 759452"/>
              <a:gd name="connsiteY98" fmla="*/ 565150 h 907225"/>
              <a:gd name="connsiteX99" fmla="*/ 247802 w 759452"/>
              <a:gd name="connsiteY99" fmla="*/ 574675 h 907225"/>
              <a:gd name="connsiteX100" fmla="*/ 250977 w 759452"/>
              <a:gd name="connsiteY100" fmla="*/ 587375 h 907225"/>
              <a:gd name="connsiteX101" fmla="*/ 257327 w 759452"/>
              <a:gd name="connsiteY101" fmla="*/ 603250 h 907225"/>
              <a:gd name="connsiteX102" fmla="*/ 260502 w 759452"/>
              <a:gd name="connsiteY102" fmla="*/ 612775 h 907225"/>
              <a:gd name="connsiteX103" fmla="*/ 250977 w 759452"/>
              <a:gd name="connsiteY103" fmla="*/ 669925 h 907225"/>
              <a:gd name="connsiteX104" fmla="*/ 241452 w 759452"/>
              <a:gd name="connsiteY104" fmla="*/ 676275 h 907225"/>
              <a:gd name="connsiteX105" fmla="*/ 228752 w 759452"/>
              <a:gd name="connsiteY105" fmla="*/ 714375 h 907225"/>
              <a:gd name="connsiteX106" fmla="*/ 222402 w 759452"/>
              <a:gd name="connsiteY106" fmla="*/ 730250 h 907225"/>
              <a:gd name="connsiteX107" fmla="*/ 219227 w 759452"/>
              <a:gd name="connsiteY107" fmla="*/ 739775 h 907225"/>
              <a:gd name="connsiteX108" fmla="*/ 244627 w 759452"/>
              <a:gd name="connsiteY108" fmla="*/ 752475 h 907225"/>
              <a:gd name="connsiteX109" fmla="*/ 279552 w 759452"/>
              <a:gd name="connsiteY109" fmla="*/ 758825 h 907225"/>
              <a:gd name="connsiteX110" fmla="*/ 308127 w 759452"/>
              <a:gd name="connsiteY110" fmla="*/ 781050 h 907225"/>
              <a:gd name="connsiteX111" fmla="*/ 301777 w 759452"/>
              <a:gd name="connsiteY111" fmla="*/ 809625 h 907225"/>
              <a:gd name="connsiteX112" fmla="*/ 292252 w 759452"/>
              <a:gd name="connsiteY112" fmla="*/ 819150 h 907225"/>
              <a:gd name="connsiteX113" fmla="*/ 285902 w 759452"/>
              <a:gd name="connsiteY113" fmla="*/ 831850 h 907225"/>
              <a:gd name="connsiteX114" fmla="*/ 292252 w 759452"/>
              <a:gd name="connsiteY114" fmla="*/ 898525 h 907225"/>
              <a:gd name="connsiteX0" fmla="*/ 292252 w 759452"/>
              <a:gd name="connsiteY0" fmla="*/ 898525 h 907225"/>
              <a:gd name="connsiteX1" fmla="*/ 346227 w 759452"/>
              <a:gd name="connsiteY1" fmla="*/ 895349 h 907225"/>
              <a:gd name="connsiteX2" fmla="*/ 425602 w 759452"/>
              <a:gd name="connsiteY2" fmla="*/ 892175 h 907225"/>
              <a:gd name="connsiteX3" fmla="*/ 501802 w 759452"/>
              <a:gd name="connsiteY3" fmla="*/ 892174 h 907225"/>
              <a:gd name="connsiteX4" fmla="*/ 578002 w 759452"/>
              <a:gd name="connsiteY4" fmla="*/ 904875 h 907225"/>
              <a:gd name="connsiteX5" fmla="*/ 552602 w 759452"/>
              <a:gd name="connsiteY5" fmla="*/ 838199 h 907225"/>
              <a:gd name="connsiteX6" fmla="*/ 501802 w 759452"/>
              <a:gd name="connsiteY6" fmla="*/ 784225 h 907225"/>
              <a:gd name="connsiteX7" fmla="*/ 546252 w 759452"/>
              <a:gd name="connsiteY7" fmla="*/ 733424 h 907225"/>
              <a:gd name="connsiteX8" fmla="*/ 568477 w 759452"/>
              <a:gd name="connsiteY8" fmla="*/ 688975 h 907225"/>
              <a:gd name="connsiteX9" fmla="*/ 638327 w 759452"/>
              <a:gd name="connsiteY9" fmla="*/ 638175 h 907225"/>
              <a:gd name="connsiteX10" fmla="*/ 616102 w 759452"/>
              <a:gd name="connsiteY10" fmla="*/ 603250 h 907225"/>
              <a:gd name="connsiteX11" fmla="*/ 625627 w 759452"/>
              <a:gd name="connsiteY11" fmla="*/ 574674 h 907225"/>
              <a:gd name="connsiteX12" fmla="*/ 666902 w 759452"/>
              <a:gd name="connsiteY12" fmla="*/ 542925 h 907225"/>
              <a:gd name="connsiteX13" fmla="*/ 701827 w 759452"/>
              <a:gd name="connsiteY13" fmla="*/ 523875 h 907225"/>
              <a:gd name="connsiteX14" fmla="*/ 727227 w 759452"/>
              <a:gd name="connsiteY14" fmla="*/ 504825 h 907225"/>
              <a:gd name="connsiteX15" fmla="*/ 736752 w 759452"/>
              <a:gd name="connsiteY15" fmla="*/ 495300 h 907225"/>
              <a:gd name="connsiteX16" fmla="*/ 749452 w 759452"/>
              <a:gd name="connsiteY16" fmla="*/ 488950 h 907225"/>
              <a:gd name="connsiteX17" fmla="*/ 758977 w 759452"/>
              <a:gd name="connsiteY17" fmla="*/ 466725 h 907225"/>
              <a:gd name="connsiteX18" fmla="*/ 736752 w 759452"/>
              <a:gd name="connsiteY18" fmla="*/ 454025 h 907225"/>
              <a:gd name="connsiteX19" fmla="*/ 720877 w 759452"/>
              <a:gd name="connsiteY19" fmla="*/ 447675 h 907225"/>
              <a:gd name="connsiteX20" fmla="*/ 673252 w 759452"/>
              <a:gd name="connsiteY20" fmla="*/ 441325 h 907225"/>
              <a:gd name="connsiteX21" fmla="*/ 663727 w 759452"/>
              <a:gd name="connsiteY21" fmla="*/ 434975 h 907225"/>
              <a:gd name="connsiteX22" fmla="*/ 654202 w 759452"/>
              <a:gd name="connsiteY22" fmla="*/ 425450 h 907225"/>
              <a:gd name="connsiteX23" fmla="*/ 644677 w 759452"/>
              <a:gd name="connsiteY23" fmla="*/ 422275 h 907225"/>
              <a:gd name="connsiteX24" fmla="*/ 622452 w 759452"/>
              <a:gd name="connsiteY24" fmla="*/ 406400 h 907225"/>
              <a:gd name="connsiteX25" fmla="*/ 612927 w 759452"/>
              <a:gd name="connsiteY25" fmla="*/ 400050 h 907225"/>
              <a:gd name="connsiteX26" fmla="*/ 590702 w 759452"/>
              <a:gd name="connsiteY26" fmla="*/ 381000 h 907225"/>
              <a:gd name="connsiteX27" fmla="*/ 549427 w 759452"/>
              <a:gd name="connsiteY27" fmla="*/ 384175 h 907225"/>
              <a:gd name="connsiteX28" fmla="*/ 536727 w 759452"/>
              <a:gd name="connsiteY28" fmla="*/ 387350 h 907225"/>
              <a:gd name="connsiteX29" fmla="*/ 530377 w 759452"/>
              <a:gd name="connsiteY29" fmla="*/ 377825 h 907225"/>
              <a:gd name="connsiteX30" fmla="*/ 527202 w 759452"/>
              <a:gd name="connsiteY30" fmla="*/ 365125 h 907225"/>
              <a:gd name="connsiteX31" fmla="*/ 517677 w 759452"/>
              <a:gd name="connsiteY31" fmla="*/ 311150 h 907225"/>
              <a:gd name="connsiteX32" fmla="*/ 489102 w 759452"/>
              <a:gd name="connsiteY32" fmla="*/ 269875 h 907225"/>
              <a:gd name="connsiteX33" fmla="*/ 479577 w 759452"/>
              <a:gd name="connsiteY33" fmla="*/ 257175 h 907225"/>
              <a:gd name="connsiteX34" fmla="*/ 473227 w 759452"/>
              <a:gd name="connsiteY34" fmla="*/ 244475 h 907225"/>
              <a:gd name="connsiteX35" fmla="*/ 460527 w 759452"/>
              <a:gd name="connsiteY35" fmla="*/ 238125 h 907225"/>
              <a:gd name="connsiteX36" fmla="*/ 444652 w 759452"/>
              <a:gd name="connsiteY36" fmla="*/ 219075 h 907225"/>
              <a:gd name="connsiteX37" fmla="*/ 435127 w 759452"/>
              <a:gd name="connsiteY37" fmla="*/ 206375 h 907225"/>
              <a:gd name="connsiteX38" fmla="*/ 431952 w 759452"/>
              <a:gd name="connsiteY38" fmla="*/ 177800 h 907225"/>
              <a:gd name="connsiteX39" fmla="*/ 428777 w 759452"/>
              <a:gd name="connsiteY39" fmla="*/ 161925 h 907225"/>
              <a:gd name="connsiteX40" fmla="*/ 431952 w 759452"/>
              <a:gd name="connsiteY40" fmla="*/ 120650 h 907225"/>
              <a:gd name="connsiteX41" fmla="*/ 441477 w 759452"/>
              <a:gd name="connsiteY41" fmla="*/ 88900 h 907225"/>
              <a:gd name="connsiteX42" fmla="*/ 435127 w 759452"/>
              <a:gd name="connsiteY42" fmla="*/ 38100 h 907225"/>
              <a:gd name="connsiteX43" fmla="*/ 419252 w 759452"/>
              <a:gd name="connsiteY43" fmla="*/ 9525 h 907225"/>
              <a:gd name="connsiteX44" fmla="*/ 412902 w 759452"/>
              <a:gd name="connsiteY44" fmla="*/ 0 h 907225"/>
              <a:gd name="connsiteX45" fmla="*/ 403377 w 759452"/>
              <a:gd name="connsiteY45" fmla="*/ 3175 h 907225"/>
              <a:gd name="connsiteX46" fmla="*/ 371627 w 759452"/>
              <a:gd name="connsiteY46" fmla="*/ 44450 h 907225"/>
              <a:gd name="connsiteX47" fmla="*/ 365277 w 759452"/>
              <a:gd name="connsiteY47" fmla="*/ 53975 h 907225"/>
              <a:gd name="connsiteX48" fmla="*/ 343052 w 759452"/>
              <a:gd name="connsiteY48" fmla="*/ 88900 h 907225"/>
              <a:gd name="connsiteX49" fmla="*/ 320827 w 759452"/>
              <a:gd name="connsiteY49" fmla="*/ 117475 h 907225"/>
              <a:gd name="connsiteX50" fmla="*/ 311302 w 759452"/>
              <a:gd name="connsiteY50" fmla="*/ 130175 h 907225"/>
              <a:gd name="connsiteX51" fmla="*/ 238277 w 759452"/>
              <a:gd name="connsiteY51" fmla="*/ 152400 h 907225"/>
              <a:gd name="connsiteX52" fmla="*/ 231927 w 759452"/>
              <a:gd name="connsiteY52" fmla="*/ 161925 h 907225"/>
              <a:gd name="connsiteX53" fmla="*/ 222402 w 759452"/>
              <a:gd name="connsiteY53" fmla="*/ 168275 h 907225"/>
              <a:gd name="connsiteX54" fmla="*/ 216052 w 759452"/>
              <a:gd name="connsiteY54" fmla="*/ 180975 h 907225"/>
              <a:gd name="connsiteX55" fmla="*/ 197002 w 759452"/>
              <a:gd name="connsiteY55" fmla="*/ 200025 h 907225"/>
              <a:gd name="connsiteX56" fmla="*/ 171602 w 759452"/>
              <a:gd name="connsiteY56" fmla="*/ 196850 h 907225"/>
              <a:gd name="connsiteX57" fmla="*/ 165252 w 759452"/>
              <a:gd name="connsiteY57" fmla="*/ 180975 h 907225"/>
              <a:gd name="connsiteX58" fmla="*/ 168427 w 759452"/>
              <a:gd name="connsiteY58" fmla="*/ 133350 h 907225"/>
              <a:gd name="connsiteX59" fmla="*/ 171602 w 759452"/>
              <a:gd name="connsiteY59" fmla="*/ 123825 h 907225"/>
              <a:gd name="connsiteX60" fmla="*/ 177952 w 759452"/>
              <a:gd name="connsiteY60" fmla="*/ 101600 h 907225"/>
              <a:gd name="connsiteX61" fmla="*/ 165252 w 759452"/>
              <a:gd name="connsiteY61" fmla="*/ 53975 h 907225"/>
              <a:gd name="connsiteX62" fmla="*/ 152552 w 759452"/>
              <a:gd name="connsiteY62" fmla="*/ 50800 h 907225"/>
              <a:gd name="connsiteX63" fmla="*/ 120802 w 759452"/>
              <a:gd name="connsiteY63" fmla="*/ 41275 h 907225"/>
              <a:gd name="connsiteX64" fmla="*/ 104927 w 759452"/>
              <a:gd name="connsiteY64" fmla="*/ 19050 h 907225"/>
              <a:gd name="connsiteX65" fmla="*/ 92227 w 759452"/>
              <a:gd name="connsiteY65" fmla="*/ 3175 h 907225"/>
              <a:gd name="connsiteX66" fmla="*/ 63652 w 759452"/>
              <a:gd name="connsiteY66" fmla="*/ 19050 h 907225"/>
              <a:gd name="connsiteX67" fmla="*/ 31902 w 759452"/>
              <a:gd name="connsiteY67" fmla="*/ 34925 h 907225"/>
              <a:gd name="connsiteX68" fmla="*/ 22377 w 759452"/>
              <a:gd name="connsiteY68" fmla="*/ 47625 h 907225"/>
              <a:gd name="connsiteX69" fmla="*/ 12852 w 759452"/>
              <a:gd name="connsiteY69" fmla="*/ 53975 h 907225"/>
              <a:gd name="connsiteX70" fmla="*/ 3327 w 759452"/>
              <a:gd name="connsiteY70" fmla="*/ 63500 h 907225"/>
              <a:gd name="connsiteX71" fmla="*/ 6502 w 759452"/>
              <a:gd name="connsiteY71" fmla="*/ 120650 h 907225"/>
              <a:gd name="connsiteX72" fmla="*/ 9677 w 759452"/>
              <a:gd name="connsiteY72" fmla="*/ 136525 h 907225"/>
              <a:gd name="connsiteX73" fmla="*/ 19202 w 759452"/>
              <a:gd name="connsiteY73" fmla="*/ 155575 h 907225"/>
              <a:gd name="connsiteX74" fmla="*/ 22377 w 759452"/>
              <a:gd name="connsiteY74" fmla="*/ 168275 h 907225"/>
              <a:gd name="connsiteX75" fmla="*/ 28727 w 759452"/>
              <a:gd name="connsiteY75" fmla="*/ 177800 h 907225"/>
              <a:gd name="connsiteX76" fmla="*/ 35077 w 759452"/>
              <a:gd name="connsiteY76" fmla="*/ 193675 h 907225"/>
              <a:gd name="connsiteX77" fmla="*/ 44602 w 759452"/>
              <a:gd name="connsiteY77" fmla="*/ 222250 h 907225"/>
              <a:gd name="connsiteX78" fmla="*/ 50952 w 759452"/>
              <a:gd name="connsiteY78" fmla="*/ 238125 h 907225"/>
              <a:gd name="connsiteX79" fmla="*/ 60477 w 759452"/>
              <a:gd name="connsiteY79" fmla="*/ 244475 h 907225"/>
              <a:gd name="connsiteX80" fmla="*/ 79527 w 759452"/>
              <a:gd name="connsiteY80" fmla="*/ 254000 h 907225"/>
              <a:gd name="connsiteX81" fmla="*/ 89052 w 759452"/>
              <a:gd name="connsiteY81" fmla="*/ 257175 h 907225"/>
              <a:gd name="connsiteX82" fmla="*/ 98577 w 759452"/>
              <a:gd name="connsiteY82" fmla="*/ 263525 h 907225"/>
              <a:gd name="connsiteX83" fmla="*/ 133502 w 759452"/>
              <a:gd name="connsiteY83" fmla="*/ 269875 h 907225"/>
              <a:gd name="connsiteX84" fmla="*/ 146202 w 759452"/>
              <a:gd name="connsiteY84" fmla="*/ 273050 h 907225"/>
              <a:gd name="connsiteX85" fmla="*/ 155727 w 759452"/>
              <a:gd name="connsiteY85" fmla="*/ 279400 h 907225"/>
              <a:gd name="connsiteX86" fmla="*/ 162077 w 759452"/>
              <a:gd name="connsiteY86" fmla="*/ 288925 h 907225"/>
              <a:gd name="connsiteX87" fmla="*/ 177952 w 759452"/>
              <a:gd name="connsiteY87" fmla="*/ 323850 h 907225"/>
              <a:gd name="connsiteX88" fmla="*/ 181127 w 759452"/>
              <a:gd name="connsiteY88" fmla="*/ 352425 h 907225"/>
              <a:gd name="connsiteX89" fmla="*/ 184302 w 759452"/>
              <a:gd name="connsiteY89" fmla="*/ 409575 h 907225"/>
              <a:gd name="connsiteX90" fmla="*/ 187477 w 759452"/>
              <a:gd name="connsiteY90" fmla="*/ 419100 h 907225"/>
              <a:gd name="connsiteX91" fmla="*/ 197002 w 759452"/>
              <a:gd name="connsiteY91" fmla="*/ 422275 h 907225"/>
              <a:gd name="connsiteX92" fmla="*/ 203352 w 759452"/>
              <a:gd name="connsiteY92" fmla="*/ 431800 h 907225"/>
              <a:gd name="connsiteX93" fmla="*/ 212877 w 759452"/>
              <a:gd name="connsiteY93" fmla="*/ 434975 h 907225"/>
              <a:gd name="connsiteX94" fmla="*/ 222402 w 759452"/>
              <a:gd name="connsiteY94" fmla="*/ 450850 h 907225"/>
              <a:gd name="connsiteX95" fmla="*/ 228752 w 759452"/>
              <a:gd name="connsiteY95" fmla="*/ 460375 h 907225"/>
              <a:gd name="connsiteX96" fmla="*/ 238277 w 759452"/>
              <a:gd name="connsiteY96" fmla="*/ 476250 h 907225"/>
              <a:gd name="connsiteX97" fmla="*/ 244627 w 759452"/>
              <a:gd name="connsiteY97" fmla="*/ 565150 h 907225"/>
              <a:gd name="connsiteX98" fmla="*/ 247802 w 759452"/>
              <a:gd name="connsiteY98" fmla="*/ 574675 h 907225"/>
              <a:gd name="connsiteX99" fmla="*/ 250977 w 759452"/>
              <a:gd name="connsiteY99" fmla="*/ 587375 h 907225"/>
              <a:gd name="connsiteX100" fmla="*/ 257327 w 759452"/>
              <a:gd name="connsiteY100" fmla="*/ 603250 h 907225"/>
              <a:gd name="connsiteX101" fmla="*/ 260502 w 759452"/>
              <a:gd name="connsiteY101" fmla="*/ 612775 h 907225"/>
              <a:gd name="connsiteX102" fmla="*/ 250977 w 759452"/>
              <a:gd name="connsiteY102" fmla="*/ 669925 h 907225"/>
              <a:gd name="connsiteX103" fmla="*/ 241452 w 759452"/>
              <a:gd name="connsiteY103" fmla="*/ 676275 h 907225"/>
              <a:gd name="connsiteX104" fmla="*/ 228752 w 759452"/>
              <a:gd name="connsiteY104" fmla="*/ 714375 h 907225"/>
              <a:gd name="connsiteX105" fmla="*/ 222402 w 759452"/>
              <a:gd name="connsiteY105" fmla="*/ 730250 h 907225"/>
              <a:gd name="connsiteX106" fmla="*/ 219227 w 759452"/>
              <a:gd name="connsiteY106" fmla="*/ 739775 h 907225"/>
              <a:gd name="connsiteX107" fmla="*/ 244627 w 759452"/>
              <a:gd name="connsiteY107" fmla="*/ 752475 h 907225"/>
              <a:gd name="connsiteX108" fmla="*/ 279552 w 759452"/>
              <a:gd name="connsiteY108" fmla="*/ 758825 h 907225"/>
              <a:gd name="connsiteX109" fmla="*/ 308127 w 759452"/>
              <a:gd name="connsiteY109" fmla="*/ 781050 h 907225"/>
              <a:gd name="connsiteX110" fmla="*/ 301777 w 759452"/>
              <a:gd name="connsiteY110" fmla="*/ 809625 h 907225"/>
              <a:gd name="connsiteX111" fmla="*/ 292252 w 759452"/>
              <a:gd name="connsiteY111" fmla="*/ 819150 h 907225"/>
              <a:gd name="connsiteX112" fmla="*/ 285902 w 759452"/>
              <a:gd name="connsiteY112" fmla="*/ 831850 h 907225"/>
              <a:gd name="connsiteX113" fmla="*/ 292252 w 759452"/>
              <a:gd name="connsiteY113" fmla="*/ 898525 h 907225"/>
              <a:gd name="connsiteX0" fmla="*/ 292252 w 759452"/>
              <a:gd name="connsiteY0" fmla="*/ 898525 h 907225"/>
              <a:gd name="connsiteX1" fmla="*/ 346227 w 759452"/>
              <a:gd name="connsiteY1" fmla="*/ 895349 h 907225"/>
              <a:gd name="connsiteX2" fmla="*/ 425602 w 759452"/>
              <a:gd name="connsiteY2" fmla="*/ 892175 h 907225"/>
              <a:gd name="connsiteX3" fmla="*/ 501802 w 759452"/>
              <a:gd name="connsiteY3" fmla="*/ 892174 h 907225"/>
              <a:gd name="connsiteX4" fmla="*/ 578002 w 759452"/>
              <a:gd name="connsiteY4" fmla="*/ 904875 h 907225"/>
              <a:gd name="connsiteX5" fmla="*/ 552602 w 759452"/>
              <a:gd name="connsiteY5" fmla="*/ 838199 h 907225"/>
              <a:gd name="connsiteX6" fmla="*/ 501802 w 759452"/>
              <a:gd name="connsiteY6" fmla="*/ 784225 h 907225"/>
              <a:gd name="connsiteX7" fmla="*/ 546252 w 759452"/>
              <a:gd name="connsiteY7" fmla="*/ 733424 h 907225"/>
              <a:gd name="connsiteX8" fmla="*/ 568477 w 759452"/>
              <a:gd name="connsiteY8" fmla="*/ 688975 h 907225"/>
              <a:gd name="connsiteX9" fmla="*/ 638327 w 759452"/>
              <a:gd name="connsiteY9" fmla="*/ 638175 h 907225"/>
              <a:gd name="connsiteX10" fmla="*/ 616102 w 759452"/>
              <a:gd name="connsiteY10" fmla="*/ 603250 h 907225"/>
              <a:gd name="connsiteX11" fmla="*/ 625627 w 759452"/>
              <a:gd name="connsiteY11" fmla="*/ 574674 h 907225"/>
              <a:gd name="connsiteX12" fmla="*/ 666902 w 759452"/>
              <a:gd name="connsiteY12" fmla="*/ 542925 h 907225"/>
              <a:gd name="connsiteX13" fmla="*/ 727227 w 759452"/>
              <a:gd name="connsiteY13" fmla="*/ 504825 h 907225"/>
              <a:gd name="connsiteX14" fmla="*/ 736752 w 759452"/>
              <a:gd name="connsiteY14" fmla="*/ 495300 h 907225"/>
              <a:gd name="connsiteX15" fmla="*/ 749452 w 759452"/>
              <a:gd name="connsiteY15" fmla="*/ 488950 h 907225"/>
              <a:gd name="connsiteX16" fmla="*/ 758977 w 759452"/>
              <a:gd name="connsiteY16" fmla="*/ 466725 h 907225"/>
              <a:gd name="connsiteX17" fmla="*/ 736752 w 759452"/>
              <a:gd name="connsiteY17" fmla="*/ 454025 h 907225"/>
              <a:gd name="connsiteX18" fmla="*/ 720877 w 759452"/>
              <a:gd name="connsiteY18" fmla="*/ 447675 h 907225"/>
              <a:gd name="connsiteX19" fmla="*/ 673252 w 759452"/>
              <a:gd name="connsiteY19" fmla="*/ 441325 h 907225"/>
              <a:gd name="connsiteX20" fmla="*/ 663727 w 759452"/>
              <a:gd name="connsiteY20" fmla="*/ 434975 h 907225"/>
              <a:gd name="connsiteX21" fmla="*/ 654202 w 759452"/>
              <a:gd name="connsiteY21" fmla="*/ 425450 h 907225"/>
              <a:gd name="connsiteX22" fmla="*/ 644677 w 759452"/>
              <a:gd name="connsiteY22" fmla="*/ 422275 h 907225"/>
              <a:gd name="connsiteX23" fmla="*/ 622452 w 759452"/>
              <a:gd name="connsiteY23" fmla="*/ 406400 h 907225"/>
              <a:gd name="connsiteX24" fmla="*/ 612927 w 759452"/>
              <a:gd name="connsiteY24" fmla="*/ 400050 h 907225"/>
              <a:gd name="connsiteX25" fmla="*/ 590702 w 759452"/>
              <a:gd name="connsiteY25" fmla="*/ 381000 h 907225"/>
              <a:gd name="connsiteX26" fmla="*/ 549427 w 759452"/>
              <a:gd name="connsiteY26" fmla="*/ 384175 h 907225"/>
              <a:gd name="connsiteX27" fmla="*/ 536727 w 759452"/>
              <a:gd name="connsiteY27" fmla="*/ 387350 h 907225"/>
              <a:gd name="connsiteX28" fmla="*/ 530377 w 759452"/>
              <a:gd name="connsiteY28" fmla="*/ 377825 h 907225"/>
              <a:gd name="connsiteX29" fmla="*/ 527202 w 759452"/>
              <a:gd name="connsiteY29" fmla="*/ 365125 h 907225"/>
              <a:gd name="connsiteX30" fmla="*/ 517677 w 759452"/>
              <a:gd name="connsiteY30" fmla="*/ 311150 h 907225"/>
              <a:gd name="connsiteX31" fmla="*/ 489102 w 759452"/>
              <a:gd name="connsiteY31" fmla="*/ 269875 h 907225"/>
              <a:gd name="connsiteX32" fmla="*/ 479577 w 759452"/>
              <a:gd name="connsiteY32" fmla="*/ 257175 h 907225"/>
              <a:gd name="connsiteX33" fmla="*/ 473227 w 759452"/>
              <a:gd name="connsiteY33" fmla="*/ 244475 h 907225"/>
              <a:gd name="connsiteX34" fmla="*/ 460527 w 759452"/>
              <a:gd name="connsiteY34" fmla="*/ 238125 h 907225"/>
              <a:gd name="connsiteX35" fmla="*/ 444652 w 759452"/>
              <a:gd name="connsiteY35" fmla="*/ 219075 h 907225"/>
              <a:gd name="connsiteX36" fmla="*/ 435127 w 759452"/>
              <a:gd name="connsiteY36" fmla="*/ 206375 h 907225"/>
              <a:gd name="connsiteX37" fmla="*/ 431952 w 759452"/>
              <a:gd name="connsiteY37" fmla="*/ 177800 h 907225"/>
              <a:gd name="connsiteX38" fmla="*/ 428777 w 759452"/>
              <a:gd name="connsiteY38" fmla="*/ 161925 h 907225"/>
              <a:gd name="connsiteX39" fmla="*/ 431952 w 759452"/>
              <a:gd name="connsiteY39" fmla="*/ 120650 h 907225"/>
              <a:gd name="connsiteX40" fmla="*/ 441477 w 759452"/>
              <a:gd name="connsiteY40" fmla="*/ 88900 h 907225"/>
              <a:gd name="connsiteX41" fmla="*/ 435127 w 759452"/>
              <a:gd name="connsiteY41" fmla="*/ 38100 h 907225"/>
              <a:gd name="connsiteX42" fmla="*/ 419252 w 759452"/>
              <a:gd name="connsiteY42" fmla="*/ 9525 h 907225"/>
              <a:gd name="connsiteX43" fmla="*/ 412902 w 759452"/>
              <a:gd name="connsiteY43" fmla="*/ 0 h 907225"/>
              <a:gd name="connsiteX44" fmla="*/ 403377 w 759452"/>
              <a:gd name="connsiteY44" fmla="*/ 3175 h 907225"/>
              <a:gd name="connsiteX45" fmla="*/ 371627 w 759452"/>
              <a:gd name="connsiteY45" fmla="*/ 44450 h 907225"/>
              <a:gd name="connsiteX46" fmla="*/ 365277 w 759452"/>
              <a:gd name="connsiteY46" fmla="*/ 53975 h 907225"/>
              <a:gd name="connsiteX47" fmla="*/ 343052 w 759452"/>
              <a:gd name="connsiteY47" fmla="*/ 88900 h 907225"/>
              <a:gd name="connsiteX48" fmla="*/ 320827 w 759452"/>
              <a:gd name="connsiteY48" fmla="*/ 117475 h 907225"/>
              <a:gd name="connsiteX49" fmla="*/ 311302 w 759452"/>
              <a:gd name="connsiteY49" fmla="*/ 130175 h 907225"/>
              <a:gd name="connsiteX50" fmla="*/ 238277 w 759452"/>
              <a:gd name="connsiteY50" fmla="*/ 152400 h 907225"/>
              <a:gd name="connsiteX51" fmla="*/ 231927 w 759452"/>
              <a:gd name="connsiteY51" fmla="*/ 161925 h 907225"/>
              <a:gd name="connsiteX52" fmla="*/ 222402 w 759452"/>
              <a:gd name="connsiteY52" fmla="*/ 168275 h 907225"/>
              <a:gd name="connsiteX53" fmla="*/ 216052 w 759452"/>
              <a:gd name="connsiteY53" fmla="*/ 180975 h 907225"/>
              <a:gd name="connsiteX54" fmla="*/ 197002 w 759452"/>
              <a:gd name="connsiteY54" fmla="*/ 200025 h 907225"/>
              <a:gd name="connsiteX55" fmla="*/ 171602 w 759452"/>
              <a:gd name="connsiteY55" fmla="*/ 196850 h 907225"/>
              <a:gd name="connsiteX56" fmla="*/ 165252 w 759452"/>
              <a:gd name="connsiteY56" fmla="*/ 180975 h 907225"/>
              <a:gd name="connsiteX57" fmla="*/ 168427 w 759452"/>
              <a:gd name="connsiteY57" fmla="*/ 133350 h 907225"/>
              <a:gd name="connsiteX58" fmla="*/ 171602 w 759452"/>
              <a:gd name="connsiteY58" fmla="*/ 123825 h 907225"/>
              <a:gd name="connsiteX59" fmla="*/ 177952 w 759452"/>
              <a:gd name="connsiteY59" fmla="*/ 101600 h 907225"/>
              <a:gd name="connsiteX60" fmla="*/ 165252 w 759452"/>
              <a:gd name="connsiteY60" fmla="*/ 53975 h 907225"/>
              <a:gd name="connsiteX61" fmla="*/ 152552 w 759452"/>
              <a:gd name="connsiteY61" fmla="*/ 50800 h 907225"/>
              <a:gd name="connsiteX62" fmla="*/ 120802 w 759452"/>
              <a:gd name="connsiteY62" fmla="*/ 41275 h 907225"/>
              <a:gd name="connsiteX63" fmla="*/ 104927 w 759452"/>
              <a:gd name="connsiteY63" fmla="*/ 19050 h 907225"/>
              <a:gd name="connsiteX64" fmla="*/ 92227 w 759452"/>
              <a:gd name="connsiteY64" fmla="*/ 3175 h 907225"/>
              <a:gd name="connsiteX65" fmla="*/ 63652 w 759452"/>
              <a:gd name="connsiteY65" fmla="*/ 19050 h 907225"/>
              <a:gd name="connsiteX66" fmla="*/ 31902 w 759452"/>
              <a:gd name="connsiteY66" fmla="*/ 34925 h 907225"/>
              <a:gd name="connsiteX67" fmla="*/ 22377 w 759452"/>
              <a:gd name="connsiteY67" fmla="*/ 47625 h 907225"/>
              <a:gd name="connsiteX68" fmla="*/ 12852 w 759452"/>
              <a:gd name="connsiteY68" fmla="*/ 53975 h 907225"/>
              <a:gd name="connsiteX69" fmla="*/ 3327 w 759452"/>
              <a:gd name="connsiteY69" fmla="*/ 63500 h 907225"/>
              <a:gd name="connsiteX70" fmla="*/ 6502 w 759452"/>
              <a:gd name="connsiteY70" fmla="*/ 120650 h 907225"/>
              <a:gd name="connsiteX71" fmla="*/ 9677 w 759452"/>
              <a:gd name="connsiteY71" fmla="*/ 136525 h 907225"/>
              <a:gd name="connsiteX72" fmla="*/ 19202 w 759452"/>
              <a:gd name="connsiteY72" fmla="*/ 155575 h 907225"/>
              <a:gd name="connsiteX73" fmla="*/ 22377 w 759452"/>
              <a:gd name="connsiteY73" fmla="*/ 168275 h 907225"/>
              <a:gd name="connsiteX74" fmla="*/ 28727 w 759452"/>
              <a:gd name="connsiteY74" fmla="*/ 177800 h 907225"/>
              <a:gd name="connsiteX75" fmla="*/ 35077 w 759452"/>
              <a:gd name="connsiteY75" fmla="*/ 193675 h 907225"/>
              <a:gd name="connsiteX76" fmla="*/ 44602 w 759452"/>
              <a:gd name="connsiteY76" fmla="*/ 222250 h 907225"/>
              <a:gd name="connsiteX77" fmla="*/ 50952 w 759452"/>
              <a:gd name="connsiteY77" fmla="*/ 238125 h 907225"/>
              <a:gd name="connsiteX78" fmla="*/ 60477 w 759452"/>
              <a:gd name="connsiteY78" fmla="*/ 244475 h 907225"/>
              <a:gd name="connsiteX79" fmla="*/ 79527 w 759452"/>
              <a:gd name="connsiteY79" fmla="*/ 254000 h 907225"/>
              <a:gd name="connsiteX80" fmla="*/ 89052 w 759452"/>
              <a:gd name="connsiteY80" fmla="*/ 257175 h 907225"/>
              <a:gd name="connsiteX81" fmla="*/ 98577 w 759452"/>
              <a:gd name="connsiteY81" fmla="*/ 263525 h 907225"/>
              <a:gd name="connsiteX82" fmla="*/ 133502 w 759452"/>
              <a:gd name="connsiteY82" fmla="*/ 269875 h 907225"/>
              <a:gd name="connsiteX83" fmla="*/ 146202 w 759452"/>
              <a:gd name="connsiteY83" fmla="*/ 273050 h 907225"/>
              <a:gd name="connsiteX84" fmla="*/ 155727 w 759452"/>
              <a:gd name="connsiteY84" fmla="*/ 279400 h 907225"/>
              <a:gd name="connsiteX85" fmla="*/ 162077 w 759452"/>
              <a:gd name="connsiteY85" fmla="*/ 288925 h 907225"/>
              <a:gd name="connsiteX86" fmla="*/ 177952 w 759452"/>
              <a:gd name="connsiteY86" fmla="*/ 323850 h 907225"/>
              <a:gd name="connsiteX87" fmla="*/ 181127 w 759452"/>
              <a:gd name="connsiteY87" fmla="*/ 352425 h 907225"/>
              <a:gd name="connsiteX88" fmla="*/ 184302 w 759452"/>
              <a:gd name="connsiteY88" fmla="*/ 409575 h 907225"/>
              <a:gd name="connsiteX89" fmla="*/ 187477 w 759452"/>
              <a:gd name="connsiteY89" fmla="*/ 419100 h 907225"/>
              <a:gd name="connsiteX90" fmla="*/ 197002 w 759452"/>
              <a:gd name="connsiteY90" fmla="*/ 422275 h 907225"/>
              <a:gd name="connsiteX91" fmla="*/ 203352 w 759452"/>
              <a:gd name="connsiteY91" fmla="*/ 431800 h 907225"/>
              <a:gd name="connsiteX92" fmla="*/ 212877 w 759452"/>
              <a:gd name="connsiteY92" fmla="*/ 434975 h 907225"/>
              <a:gd name="connsiteX93" fmla="*/ 222402 w 759452"/>
              <a:gd name="connsiteY93" fmla="*/ 450850 h 907225"/>
              <a:gd name="connsiteX94" fmla="*/ 228752 w 759452"/>
              <a:gd name="connsiteY94" fmla="*/ 460375 h 907225"/>
              <a:gd name="connsiteX95" fmla="*/ 238277 w 759452"/>
              <a:gd name="connsiteY95" fmla="*/ 476250 h 907225"/>
              <a:gd name="connsiteX96" fmla="*/ 244627 w 759452"/>
              <a:gd name="connsiteY96" fmla="*/ 565150 h 907225"/>
              <a:gd name="connsiteX97" fmla="*/ 247802 w 759452"/>
              <a:gd name="connsiteY97" fmla="*/ 574675 h 907225"/>
              <a:gd name="connsiteX98" fmla="*/ 250977 w 759452"/>
              <a:gd name="connsiteY98" fmla="*/ 587375 h 907225"/>
              <a:gd name="connsiteX99" fmla="*/ 257327 w 759452"/>
              <a:gd name="connsiteY99" fmla="*/ 603250 h 907225"/>
              <a:gd name="connsiteX100" fmla="*/ 260502 w 759452"/>
              <a:gd name="connsiteY100" fmla="*/ 612775 h 907225"/>
              <a:gd name="connsiteX101" fmla="*/ 250977 w 759452"/>
              <a:gd name="connsiteY101" fmla="*/ 669925 h 907225"/>
              <a:gd name="connsiteX102" fmla="*/ 241452 w 759452"/>
              <a:gd name="connsiteY102" fmla="*/ 676275 h 907225"/>
              <a:gd name="connsiteX103" fmla="*/ 228752 w 759452"/>
              <a:gd name="connsiteY103" fmla="*/ 714375 h 907225"/>
              <a:gd name="connsiteX104" fmla="*/ 222402 w 759452"/>
              <a:gd name="connsiteY104" fmla="*/ 730250 h 907225"/>
              <a:gd name="connsiteX105" fmla="*/ 219227 w 759452"/>
              <a:gd name="connsiteY105" fmla="*/ 739775 h 907225"/>
              <a:gd name="connsiteX106" fmla="*/ 244627 w 759452"/>
              <a:gd name="connsiteY106" fmla="*/ 752475 h 907225"/>
              <a:gd name="connsiteX107" fmla="*/ 279552 w 759452"/>
              <a:gd name="connsiteY107" fmla="*/ 758825 h 907225"/>
              <a:gd name="connsiteX108" fmla="*/ 308127 w 759452"/>
              <a:gd name="connsiteY108" fmla="*/ 781050 h 907225"/>
              <a:gd name="connsiteX109" fmla="*/ 301777 w 759452"/>
              <a:gd name="connsiteY109" fmla="*/ 809625 h 907225"/>
              <a:gd name="connsiteX110" fmla="*/ 292252 w 759452"/>
              <a:gd name="connsiteY110" fmla="*/ 819150 h 907225"/>
              <a:gd name="connsiteX111" fmla="*/ 285902 w 759452"/>
              <a:gd name="connsiteY111" fmla="*/ 831850 h 907225"/>
              <a:gd name="connsiteX112" fmla="*/ 292252 w 759452"/>
              <a:gd name="connsiteY112" fmla="*/ 898525 h 907225"/>
              <a:gd name="connsiteX0" fmla="*/ 292252 w 759452"/>
              <a:gd name="connsiteY0" fmla="*/ 898525 h 907225"/>
              <a:gd name="connsiteX1" fmla="*/ 346227 w 759452"/>
              <a:gd name="connsiteY1" fmla="*/ 895349 h 907225"/>
              <a:gd name="connsiteX2" fmla="*/ 425602 w 759452"/>
              <a:gd name="connsiteY2" fmla="*/ 892175 h 907225"/>
              <a:gd name="connsiteX3" fmla="*/ 501802 w 759452"/>
              <a:gd name="connsiteY3" fmla="*/ 892174 h 907225"/>
              <a:gd name="connsiteX4" fmla="*/ 578002 w 759452"/>
              <a:gd name="connsiteY4" fmla="*/ 904875 h 907225"/>
              <a:gd name="connsiteX5" fmla="*/ 552602 w 759452"/>
              <a:gd name="connsiteY5" fmla="*/ 838199 h 907225"/>
              <a:gd name="connsiteX6" fmla="*/ 501802 w 759452"/>
              <a:gd name="connsiteY6" fmla="*/ 784225 h 907225"/>
              <a:gd name="connsiteX7" fmla="*/ 546252 w 759452"/>
              <a:gd name="connsiteY7" fmla="*/ 733424 h 907225"/>
              <a:gd name="connsiteX8" fmla="*/ 568477 w 759452"/>
              <a:gd name="connsiteY8" fmla="*/ 688975 h 907225"/>
              <a:gd name="connsiteX9" fmla="*/ 638327 w 759452"/>
              <a:gd name="connsiteY9" fmla="*/ 638175 h 907225"/>
              <a:gd name="connsiteX10" fmla="*/ 616102 w 759452"/>
              <a:gd name="connsiteY10" fmla="*/ 603250 h 907225"/>
              <a:gd name="connsiteX11" fmla="*/ 625627 w 759452"/>
              <a:gd name="connsiteY11" fmla="*/ 574674 h 907225"/>
              <a:gd name="connsiteX12" fmla="*/ 666902 w 759452"/>
              <a:gd name="connsiteY12" fmla="*/ 542925 h 907225"/>
              <a:gd name="connsiteX13" fmla="*/ 727227 w 759452"/>
              <a:gd name="connsiteY13" fmla="*/ 504825 h 907225"/>
              <a:gd name="connsiteX14" fmla="*/ 736752 w 759452"/>
              <a:gd name="connsiteY14" fmla="*/ 495300 h 907225"/>
              <a:gd name="connsiteX15" fmla="*/ 749452 w 759452"/>
              <a:gd name="connsiteY15" fmla="*/ 488950 h 907225"/>
              <a:gd name="connsiteX16" fmla="*/ 758977 w 759452"/>
              <a:gd name="connsiteY16" fmla="*/ 466725 h 907225"/>
              <a:gd name="connsiteX17" fmla="*/ 736752 w 759452"/>
              <a:gd name="connsiteY17" fmla="*/ 454025 h 907225"/>
              <a:gd name="connsiteX18" fmla="*/ 720877 w 759452"/>
              <a:gd name="connsiteY18" fmla="*/ 447675 h 907225"/>
              <a:gd name="connsiteX19" fmla="*/ 673252 w 759452"/>
              <a:gd name="connsiteY19" fmla="*/ 441325 h 907225"/>
              <a:gd name="connsiteX20" fmla="*/ 663727 w 759452"/>
              <a:gd name="connsiteY20" fmla="*/ 434975 h 907225"/>
              <a:gd name="connsiteX21" fmla="*/ 654202 w 759452"/>
              <a:gd name="connsiteY21" fmla="*/ 425450 h 907225"/>
              <a:gd name="connsiteX22" fmla="*/ 644677 w 759452"/>
              <a:gd name="connsiteY22" fmla="*/ 422275 h 907225"/>
              <a:gd name="connsiteX23" fmla="*/ 622452 w 759452"/>
              <a:gd name="connsiteY23" fmla="*/ 406400 h 907225"/>
              <a:gd name="connsiteX24" fmla="*/ 612927 w 759452"/>
              <a:gd name="connsiteY24" fmla="*/ 400050 h 907225"/>
              <a:gd name="connsiteX25" fmla="*/ 590702 w 759452"/>
              <a:gd name="connsiteY25" fmla="*/ 381000 h 907225"/>
              <a:gd name="connsiteX26" fmla="*/ 549427 w 759452"/>
              <a:gd name="connsiteY26" fmla="*/ 384175 h 907225"/>
              <a:gd name="connsiteX27" fmla="*/ 536727 w 759452"/>
              <a:gd name="connsiteY27" fmla="*/ 387350 h 907225"/>
              <a:gd name="connsiteX28" fmla="*/ 530377 w 759452"/>
              <a:gd name="connsiteY28" fmla="*/ 377825 h 907225"/>
              <a:gd name="connsiteX29" fmla="*/ 527202 w 759452"/>
              <a:gd name="connsiteY29" fmla="*/ 365125 h 907225"/>
              <a:gd name="connsiteX30" fmla="*/ 517677 w 759452"/>
              <a:gd name="connsiteY30" fmla="*/ 311150 h 907225"/>
              <a:gd name="connsiteX31" fmla="*/ 489102 w 759452"/>
              <a:gd name="connsiteY31" fmla="*/ 269875 h 907225"/>
              <a:gd name="connsiteX32" fmla="*/ 479577 w 759452"/>
              <a:gd name="connsiteY32" fmla="*/ 257175 h 907225"/>
              <a:gd name="connsiteX33" fmla="*/ 473227 w 759452"/>
              <a:gd name="connsiteY33" fmla="*/ 244475 h 907225"/>
              <a:gd name="connsiteX34" fmla="*/ 460527 w 759452"/>
              <a:gd name="connsiteY34" fmla="*/ 238125 h 907225"/>
              <a:gd name="connsiteX35" fmla="*/ 444652 w 759452"/>
              <a:gd name="connsiteY35" fmla="*/ 219075 h 907225"/>
              <a:gd name="connsiteX36" fmla="*/ 435127 w 759452"/>
              <a:gd name="connsiteY36" fmla="*/ 206375 h 907225"/>
              <a:gd name="connsiteX37" fmla="*/ 431952 w 759452"/>
              <a:gd name="connsiteY37" fmla="*/ 177800 h 907225"/>
              <a:gd name="connsiteX38" fmla="*/ 428777 w 759452"/>
              <a:gd name="connsiteY38" fmla="*/ 161925 h 907225"/>
              <a:gd name="connsiteX39" fmla="*/ 431952 w 759452"/>
              <a:gd name="connsiteY39" fmla="*/ 120650 h 907225"/>
              <a:gd name="connsiteX40" fmla="*/ 441477 w 759452"/>
              <a:gd name="connsiteY40" fmla="*/ 88900 h 907225"/>
              <a:gd name="connsiteX41" fmla="*/ 435127 w 759452"/>
              <a:gd name="connsiteY41" fmla="*/ 38100 h 907225"/>
              <a:gd name="connsiteX42" fmla="*/ 419252 w 759452"/>
              <a:gd name="connsiteY42" fmla="*/ 9525 h 907225"/>
              <a:gd name="connsiteX43" fmla="*/ 412902 w 759452"/>
              <a:gd name="connsiteY43" fmla="*/ 0 h 907225"/>
              <a:gd name="connsiteX44" fmla="*/ 403377 w 759452"/>
              <a:gd name="connsiteY44" fmla="*/ 3175 h 907225"/>
              <a:gd name="connsiteX45" fmla="*/ 371627 w 759452"/>
              <a:gd name="connsiteY45" fmla="*/ 44450 h 907225"/>
              <a:gd name="connsiteX46" fmla="*/ 365277 w 759452"/>
              <a:gd name="connsiteY46" fmla="*/ 53975 h 907225"/>
              <a:gd name="connsiteX47" fmla="*/ 343052 w 759452"/>
              <a:gd name="connsiteY47" fmla="*/ 88900 h 907225"/>
              <a:gd name="connsiteX48" fmla="*/ 320827 w 759452"/>
              <a:gd name="connsiteY48" fmla="*/ 117475 h 907225"/>
              <a:gd name="connsiteX49" fmla="*/ 311302 w 759452"/>
              <a:gd name="connsiteY49" fmla="*/ 130175 h 907225"/>
              <a:gd name="connsiteX50" fmla="*/ 238277 w 759452"/>
              <a:gd name="connsiteY50" fmla="*/ 152400 h 907225"/>
              <a:gd name="connsiteX51" fmla="*/ 231927 w 759452"/>
              <a:gd name="connsiteY51" fmla="*/ 161925 h 907225"/>
              <a:gd name="connsiteX52" fmla="*/ 222402 w 759452"/>
              <a:gd name="connsiteY52" fmla="*/ 168275 h 907225"/>
              <a:gd name="connsiteX53" fmla="*/ 216052 w 759452"/>
              <a:gd name="connsiteY53" fmla="*/ 180975 h 907225"/>
              <a:gd name="connsiteX54" fmla="*/ 197002 w 759452"/>
              <a:gd name="connsiteY54" fmla="*/ 200025 h 907225"/>
              <a:gd name="connsiteX55" fmla="*/ 171602 w 759452"/>
              <a:gd name="connsiteY55" fmla="*/ 196850 h 907225"/>
              <a:gd name="connsiteX56" fmla="*/ 165252 w 759452"/>
              <a:gd name="connsiteY56" fmla="*/ 180975 h 907225"/>
              <a:gd name="connsiteX57" fmla="*/ 168427 w 759452"/>
              <a:gd name="connsiteY57" fmla="*/ 133350 h 907225"/>
              <a:gd name="connsiteX58" fmla="*/ 171602 w 759452"/>
              <a:gd name="connsiteY58" fmla="*/ 123825 h 907225"/>
              <a:gd name="connsiteX59" fmla="*/ 177952 w 759452"/>
              <a:gd name="connsiteY59" fmla="*/ 101600 h 907225"/>
              <a:gd name="connsiteX60" fmla="*/ 165252 w 759452"/>
              <a:gd name="connsiteY60" fmla="*/ 53975 h 907225"/>
              <a:gd name="connsiteX61" fmla="*/ 152552 w 759452"/>
              <a:gd name="connsiteY61" fmla="*/ 50800 h 907225"/>
              <a:gd name="connsiteX62" fmla="*/ 120802 w 759452"/>
              <a:gd name="connsiteY62" fmla="*/ 41275 h 907225"/>
              <a:gd name="connsiteX63" fmla="*/ 104927 w 759452"/>
              <a:gd name="connsiteY63" fmla="*/ 19050 h 907225"/>
              <a:gd name="connsiteX64" fmla="*/ 92227 w 759452"/>
              <a:gd name="connsiteY64" fmla="*/ 3175 h 907225"/>
              <a:gd name="connsiteX65" fmla="*/ 63652 w 759452"/>
              <a:gd name="connsiteY65" fmla="*/ 19050 h 907225"/>
              <a:gd name="connsiteX66" fmla="*/ 31902 w 759452"/>
              <a:gd name="connsiteY66" fmla="*/ 34925 h 907225"/>
              <a:gd name="connsiteX67" fmla="*/ 22377 w 759452"/>
              <a:gd name="connsiteY67" fmla="*/ 47625 h 907225"/>
              <a:gd name="connsiteX68" fmla="*/ 12852 w 759452"/>
              <a:gd name="connsiteY68" fmla="*/ 53975 h 907225"/>
              <a:gd name="connsiteX69" fmla="*/ 3327 w 759452"/>
              <a:gd name="connsiteY69" fmla="*/ 63500 h 907225"/>
              <a:gd name="connsiteX70" fmla="*/ 6502 w 759452"/>
              <a:gd name="connsiteY70" fmla="*/ 120650 h 907225"/>
              <a:gd name="connsiteX71" fmla="*/ 9677 w 759452"/>
              <a:gd name="connsiteY71" fmla="*/ 136525 h 907225"/>
              <a:gd name="connsiteX72" fmla="*/ 19202 w 759452"/>
              <a:gd name="connsiteY72" fmla="*/ 155575 h 907225"/>
              <a:gd name="connsiteX73" fmla="*/ 22377 w 759452"/>
              <a:gd name="connsiteY73" fmla="*/ 168275 h 907225"/>
              <a:gd name="connsiteX74" fmla="*/ 28727 w 759452"/>
              <a:gd name="connsiteY74" fmla="*/ 177800 h 907225"/>
              <a:gd name="connsiteX75" fmla="*/ 35077 w 759452"/>
              <a:gd name="connsiteY75" fmla="*/ 193675 h 907225"/>
              <a:gd name="connsiteX76" fmla="*/ 44602 w 759452"/>
              <a:gd name="connsiteY76" fmla="*/ 222250 h 907225"/>
              <a:gd name="connsiteX77" fmla="*/ 50952 w 759452"/>
              <a:gd name="connsiteY77" fmla="*/ 238125 h 907225"/>
              <a:gd name="connsiteX78" fmla="*/ 60477 w 759452"/>
              <a:gd name="connsiteY78" fmla="*/ 244475 h 907225"/>
              <a:gd name="connsiteX79" fmla="*/ 79527 w 759452"/>
              <a:gd name="connsiteY79" fmla="*/ 254000 h 907225"/>
              <a:gd name="connsiteX80" fmla="*/ 89052 w 759452"/>
              <a:gd name="connsiteY80" fmla="*/ 257175 h 907225"/>
              <a:gd name="connsiteX81" fmla="*/ 98577 w 759452"/>
              <a:gd name="connsiteY81" fmla="*/ 263525 h 907225"/>
              <a:gd name="connsiteX82" fmla="*/ 133502 w 759452"/>
              <a:gd name="connsiteY82" fmla="*/ 269875 h 907225"/>
              <a:gd name="connsiteX83" fmla="*/ 146202 w 759452"/>
              <a:gd name="connsiteY83" fmla="*/ 273050 h 907225"/>
              <a:gd name="connsiteX84" fmla="*/ 155727 w 759452"/>
              <a:gd name="connsiteY84" fmla="*/ 279400 h 907225"/>
              <a:gd name="connsiteX85" fmla="*/ 162077 w 759452"/>
              <a:gd name="connsiteY85" fmla="*/ 288925 h 907225"/>
              <a:gd name="connsiteX86" fmla="*/ 177952 w 759452"/>
              <a:gd name="connsiteY86" fmla="*/ 323850 h 907225"/>
              <a:gd name="connsiteX87" fmla="*/ 181127 w 759452"/>
              <a:gd name="connsiteY87" fmla="*/ 352425 h 907225"/>
              <a:gd name="connsiteX88" fmla="*/ 184302 w 759452"/>
              <a:gd name="connsiteY88" fmla="*/ 409575 h 907225"/>
              <a:gd name="connsiteX89" fmla="*/ 187477 w 759452"/>
              <a:gd name="connsiteY89" fmla="*/ 419100 h 907225"/>
              <a:gd name="connsiteX90" fmla="*/ 197002 w 759452"/>
              <a:gd name="connsiteY90" fmla="*/ 422275 h 907225"/>
              <a:gd name="connsiteX91" fmla="*/ 203352 w 759452"/>
              <a:gd name="connsiteY91" fmla="*/ 431800 h 907225"/>
              <a:gd name="connsiteX92" fmla="*/ 212877 w 759452"/>
              <a:gd name="connsiteY92" fmla="*/ 434975 h 907225"/>
              <a:gd name="connsiteX93" fmla="*/ 222402 w 759452"/>
              <a:gd name="connsiteY93" fmla="*/ 450850 h 907225"/>
              <a:gd name="connsiteX94" fmla="*/ 228752 w 759452"/>
              <a:gd name="connsiteY94" fmla="*/ 460375 h 907225"/>
              <a:gd name="connsiteX95" fmla="*/ 238277 w 759452"/>
              <a:gd name="connsiteY95" fmla="*/ 476250 h 907225"/>
              <a:gd name="connsiteX96" fmla="*/ 244627 w 759452"/>
              <a:gd name="connsiteY96" fmla="*/ 565150 h 907225"/>
              <a:gd name="connsiteX97" fmla="*/ 247802 w 759452"/>
              <a:gd name="connsiteY97" fmla="*/ 574675 h 907225"/>
              <a:gd name="connsiteX98" fmla="*/ 250977 w 759452"/>
              <a:gd name="connsiteY98" fmla="*/ 587375 h 907225"/>
              <a:gd name="connsiteX99" fmla="*/ 257327 w 759452"/>
              <a:gd name="connsiteY99" fmla="*/ 603250 h 907225"/>
              <a:gd name="connsiteX100" fmla="*/ 260502 w 759452"/>
              <a:gd name="connsiteY100" fmla="*/ 612775 h 907225"/>
              <a:gd name="connsiteX101" fmla="*/ 250977 w 759452"/>
              <a:gd name="connsiteY101" fmla="*/ 669925 h 907225"/>
              <a:gd name="connsiteX102" fmla="*/ 241452 w 759452"/>
              <a:gd name="connsiteY102" fmla="*/ 676275 h 907225"/>
              <a:gd name="connsiteX103" fmla="*/ 228752 w 759452"/>
              <a:gd name="connsiteY103" fmla="*/ 714375 h 907225"/>
              <a:gd name="connsiteX104" fmla="*/ 222402 w 759452"/>
              <a:gd name="connsiteY104" fmla="*/ 730250 h 907225"/>
              <a:gd name="connsiteX105" fmla="*/ 219227 w 759452"/>
              <a:gd name="connsiteY105" fmla="*/ 739775 h 907225"/>
              <a:gd name="connsiteX106" fmla="*/ 244627 w 759452"/>
              <a:gd name="connsiteY106" fmla="*/ 752475 h 907225"/>
              <a:gd name="connsiteX107" fmla="*/ 279552 w 759452"/>
              <a:gd name="connsiteY107" fmla="*/ 758825 h 907225"/>
              <a:gd name="connsiteX108" fmla="*/ 308127 w 759452"/>
              <a:gd name="connsiteY108" fmla="*/ 781050 h 907225"/>
              <a:gd name="connsiteX109" fmla="*/ 301777 w 759452"/>
              <a:gd name="connsiteY109" fmla="*/ 809625 h 907225"/>
              <a:gd name="connsiteX110" fmla="*/ 292252 w 759452"/>
              <a:gd name="connsiteY110" fmla="*/ 819150 h 907225"/>
              <a:gd name="connsiteX111" fmla="*/ 285902 w 759452"/>
              <a:gd name="connsiteY111" fmla="*/ 831850 h 907225"/>
              <a:gd name="connsiteX112" fmla="*/ 292252 w 759452"/>
              <a:gd name="connsiteY112" fmla="*/ 898525 h 907225"/>
              <a:gd name="connsiteX0" fmla="*/ 292252 w 759452"/>
              <a:gd name="connsiteY0" fmla="*/ 898525 h 907225"/>
              <a:gd name="connsiteX1" fmla="*/ 346227 w 759452"/>
              <a:gd name="connsiteY1" fmla="*/ 895349 h 907225"/>
              <a:gd name="connsiteX2" fmla="*/ 425602 w 759452"/>
              <a:gd name="connsiteY2" fmla="*/ 892175 h 907225"/>
              <a:gd name="connsiteX3" fmla="*/ 501802 w 759452"/>
              <a:gd name="connsiteY3" fmla="*/ 892174 h 907225"/>
              <a:gd name="connsiteX4" fmla="*/ 578002 w 759452"/>
              <a:gd name="connsiteY4" fmla="*/ 904875 h 907225"/>
              <a:gd name="connsiteX5" fmla="*/ 552602 w 759452"/>
              <a:gd name="connsiteY5" fmla="*/ 838199 h 907225"/>
              <a:gd name="connsiteX6" fmla="*/ 501802 w 759452"/>
              <a:gd name="connsiteY6" fmla="*/ 784225 h 907225"/>
              <a:gd name="connsiteX7" fmla="*/ 546252 w 759452"/>
              <a:gd name="connsiteY7" fmla="*/ 733424 h 907225"/>
              <a:gd name="connsiteX8" fmla="*/ 568477 w 759452"/>
              <a:gd name="connsiteY8" fmla="*/ 688975 h 907225"/>
              <a:gd name="connsiteX9" fmla="*/ 638327 w 759452"/>
              <a:gd name="connsiteY9" fmla="*/ 638175 h 907225"/>
              <a:gd name="connsiteX10" fmla="*/ 625627 w 759452"/>
              <a:gd name="connsiteY10" fmla="*/ 574674 h 907225"/>
              <a:gd name="connsiteX11" fmla="*/ 666902 w 759452"/>
              <a:gd name="connsiteY11" fmla="*/ 542925 h 907225"/>
              <a:gd name="connsiteX12" fmla="*/ 727227 w 759452"/>
              <a:gd name="connsiteY12" fmla="*/ 504825 h 907225"/>
              <a:gd name="connsiteX13" fmla="*/ 736752 w 759452"/>
              <a:gd name="connsiteY13" fmla="*/ 495300 h 907225"/>
              <a:gd name="connsiteX14" fmla="*/ 749452 w 759452"/>
              <a:gd name="connsiteY14" fmla="*/ 488950 h 907225"/>
              <a:gd name="connsiteX15" fmla="*/ 758977 w 759452"/>
              <a:gd name="connsiteY15" fmla="*/ 466725 h 907225"/>
              <a:gd name="connsiteX16" fmla="*/ 736752 w 759452"/>
              <a:gd name="connsiteY16" fmla="*/ 454025 h 907225"/>
              <a:gd name="connsiteX17" fmla="*/ 720877 w 759452"/>
              <a:gd name="connsiteY17" fmla="*/ 447675 h 907225"/>
              <a:gd name="connsiteX18" fmla="*/ 673252 w 759452"/>
              <a:gd name="connsiteY18" fmla="*/ 441325 h 907225"/>
              <a:gd name="connsiteX19" fmla="*/ 663727 w 759452"/>
              <a:gd name="connsiteY19" fmla="*/ 434975 h 907225"/>
              <a:gd name="connsiteX20" fmla="*/ 654202 w 759452"/>
              <a:gd name="connsiteY20" fmla="*/ 425450 h 907225"/>
              <a:gd name="connsiteX21" fmla="*/ 644677 w 759452"/>
              <a:gd name="connsiteY21" fmla="*/ 422275 h 907225"/>
              <a:gd name="connsiteX22" fmla="*/ 622452 w 759452"/>
              <a:gd name="connsiteY22" fmla="*/ 406400 h 907225"/>
              <a:gd name="connsiteX23" fmla="*/ 612927 w 759452"/>
              <a:gd name="connsiteY23" fmla="*/ 400050 h 907225"/>
              <a:gd name="connsiteX24" fmla="*/ 590702 w 759452"/>
              <a:gd name="connsiteY24" fmla="*/ 381000 h 907225"/>
              <a:gd name="connsiteX25" fmla="*/ 549427 w 759452"/>
              <a:gd name="connsiteY25" fmla="*/ 384175 h 907225"/>
              <a:gd name="connsiteX26" fmla="*/ 536727 w 759452"/>
              <a:gd name="connsiteY26" fmla="*/ 387350 h 907225"/>
              <a:gd name="connsiteX27" fmla="*/ 530377 w 759452"/>
              <a:gd name="connsiteY27" fmla="*/ 377825 h 907225"/>
              <a:gd name="connsiteX28" fmla="*/ 527202 w 759452"/>
              <a:gd name="connsiteY28" fmla="*/ 365125 h 907225"/>
              <a:gd name="connsiteX29" fmla="*/ 517677 w 759452"/>
              <a:gd name="connsiteY29" fmla="*/ 311150 h 907225"/>
              <a:gd name="connsiteX30" fmla="*/ 489102 w 759452"/>
              <a:gd name="connsiteY30" fmla="*/ 269875 h 907225"/>
              <a:gd name="connsiteX31" fmla="*/ 479577 w 759452"/>
              <a:gd name="connsiteY31" fmla="*/ 257175 h 907225"/>
              <a:gd name="connsiteX32" fmla="*/ 473227 w 759452"/>
              <a:gd name="connsiteY32" fmla="*/ 244475 h 907225"/>
              <a:gd name="connsiteX33" fmla="*/ 460527 w 759452"/>
              <a:gd name="connsiteY33" fmla="*/ 238125 h 907225"/>
              <a:gd name="connsiteX34" fmla="*/ 444652 w 759452"/>
              <a:gd name="connsiteY34" fmla="*/ 219075 h 907225"/>
              <a:gd name="connsiteX35" fmla="*/ 435127 w 759452"/>
              <a:gd name="connsiteY35" fmla="*/ 206375 h 907225"/>
              <a:gd name="connsiteX36" fmla="*/ 431952 w 759452"/>
              <a:gd name="connsiteY36" fmla="*/ 177800 h 907225"/>
              <a:gd name="connsiteX37" fmla="*/ 428777 w 759452"/>
              <a:gd name="connsiteY37" fmla="*/ 161925 h 907225"/>
              <a:gd name="connsiteX38" fmla="*/ 431952 w 759452"/>
              <a:gd name="connsiteY38" fmla="*/ 120650 h 907225"/>
              <a:gd name="connsiteX39" fmla="*/ 441477 w 759452"/>
              <a:gd name="connsiteY39" fmla="*/ 88900 h 907225"/>
              <a:gd name="connsiteX40" fmla="*/ 435127 w 759452"/>
              <a:gd name="connsiteY40" fmla="*/ 38100 h 907225"/>
              <a:gd name="connsiteX41" fmla="*/ 419252 w 759452"/>
              <a:gd name="connsiteY41" fmla="*/ 9525 h 907225"/>
              <a:gd name="connsiteX42" fmla="*/ 412902 w 759452"/>
              <a:gd name="connsiteY42" fmla="*/ 0 h 907225"/>
              <a:gd name="connsiteX43" fmla="*/ 403377 w 759452"/>
              <a:gd name="connsiteY43" fmla="*/ 3175 h 907225"/>
              <a:gd name="connsiteX44" fmla="*/ 371627 w 759452"/>
              <a:gd name="connsiteY44" fmla="*/ 44450 h 907225"/>
              <a:gd name="connsiteX45" fmla="*/ 365277 w 759452"/>
              <a:gd name="connsiteY45" fmla="*/ 53975 h 907225"/>
              <a:gd name="connsiteX46" fmla="*/ 343052 w 759452"/>
              <a:gd name="connsiteY46" fmla="*/ 88900 h 907225"/>
              <a:gd name="connsiteX47" fmla="*/ 320827 w 759452"/>
              <a:gd name="connsiteY47" fmla="*/ 117475 h 907225"/>
              <a:gd name="connsiteX48" fmla="*/ 311302 w 759452"/>
              <a:gd name="connsiteY48" fmla="*/ 130175 h 907225"/>
              <a:gd name="connsiteX49" fmla="*/ 238277 w 759452"/>
              <a:gd name="connsiteY49" fmla="*/ 152400 h 907225"/>
              <a:gd name="connsiteX50" fmla="*/ 231927 w 759452"/>
              <a:gd name="connsiteY50" fmla="*/ 161925 h 907225"/>
              <a:gd name="connsiteX51" fmla="*/ 222402 w 759452"/>
              <a:gd name="connsiteY51" fmla="*/ 168275 h 907225"/>
              <a:gd name="connsiteX52" fmla="*/ 216052 w 759452"/>
              <a:gd name="connsiteY52" fmla="*/ 180975 h 907225"/>
              <a:gd name="connsiteX53" fmla="*/ 197002 w 759452"/>
              <a:gd name="connsiteY53" fmla="*/ 200025 h 907225"/>
              <a:gd name="connsiteX54" fmla="*/ 171602 w 759452"/>
              <a:gd name="connsiteY54" fmla="*/ 196850 h 907225"/>
              <a:gd name="connsiteX55" fmla="*/ 165252 w 759452"/>
              <a:gd name="connsiteY55" fmla="*/ 180975 h 907225"/>
              <a:gd name="connsiteX56" fmla="*/ 168427 w 759452"/>
              <a:gd name="connsiteY56" fmla="*/ 133350 h 907225"/>
              <a:gd name="connsiteX57" fmla="*/ 171602 w 759452"/>
              <a:gd name="connsiteY57" fmla="*/ 123825 h 907225"/>
              <a:gd name="connsiteX58" fmla="*/ 177952 w 759452"/>
              <a:gd name="connsiteY58" fmla="*/ 101600 h 907225"/>
              <a:gd name="connsiteX59" fmla="*/ 165252 w 759452"/>
              <a:gd name="connsiteY59" fmla="*/ 53975 h 907225"/>
              <a:gd name="connsiteX60" fmla="*/ 152552 w 759452"/>
              <a:gd name="connsiteY60" fmla="*/ 50800 h 907225"/>
              <a:gd name="connsiteX61" fmla="*/ 120802 w 759452"/>
              <a:gd name="connsiteY61" fmla="*/ 41275 h 907225"/>
              <a:gd name="connsiteX62" fmla="*/ 104927 w 759452"/>
              <a:gd name="connsiteY62" fmla="*/ 19050 h 907225"/>
              <a:gd name="connsiteX63" fmla="*/ 92227 w 759452"/>
              <a:gd name="connsiteY63" fmla="*/ 3175 h 907225"/>
              <a:gd name="connsiteX64" fmla="*/ 63652 w 759452"/>
              <a:gd name="connsiteY64" fmla="*/ 19050 h 907225"/>
              <a:gd name="connsiteX65" fmla="*/ 31902 w 759452"/>
              <a:gd name="connsiteY65" fmla="*/ 34925 h 907225"/>
              <a:gd name="connsiteX66" fmla="*/ 22377 w 759452"/>
              <a:gd name="connsiteY66" fmla="*/ 47625 h 907225"/>
              <a:gd name="connsiteX67" fmla="*/ 12852 w 759452"/>
              <a:gd name="connsiteY67" fmla="*/ 53975 h 907225"/>
              <a:gd name="connsiteX68" fmla="*/ 3327 w 759452"/>
              <a:gd name="connsiteY68" fmla="*/ 63500 h 907225"/>
              <a:gd name="connsiteX69" fmla="*/ 6502 w 759452"/>
              <a:gd name="connsiteY69" fmla="*/ 120650 h 907225"/>
              <a:gd name="connsiteX70" fmla="*/ 9677 w 759452"/>
              <a:gd name="connsiteY70" fmla="*/ 136525 h 907225"/>
              <a:gd name="connsiteX71" fmla="*/ 19202 w 759452"/>
              <a:gd name="connsiteY71" fmla="*/ 155575 h 907225"/>
              <a:gd name="connsiteX72" fmla="*/ 22377 w 759452"/>
              <a:gd name="connsiteY72" fmla="*/ 168275 h 907225"/>
              <a:gd name="connsiteX73" fmla="*/ 28727 w 759452"/>
              <a:gd name="connsiteY73" fmla="*/ 177800 h 907225"/>
              <a:gd name="connsiteX74" fmla="*/ 35077 w 759452"/>
              <a:gd name="connsiteY74" fmla="*/ 193675 h 907225"/>
              <a:gd name="connsiteX75" fmla="*/ 44602 w 759452"/>
              <a:gd name="connsiteY75" fmla="*/ 222250 h 907225"/>
              <a:gd name="connsiteX76" fmla="*/ 50952 w 759452"/>
              <a:gd name="connsiteY76" fmla="*/ 238125 h 907225"/>
              <a:gd name="connsiteX77" fmla="*/ 60477 w 759452"/>
              <a:gd name="connsiteY77" fmla="*/ 244475 h 907225"/>
              <a:gd name="connsiteX78" fmla="*/ 79527 w 759452"/>
              <a:gd name="connsiteY78" fmla="*/ 254000 h 907225"/>
              <a:gd name="connsiteX79" fmla="*/ 89052 w 759452"/>
              <a:gd name="connsiteY79" fmla="*/ 257175 h 907225"/>
              <a:gd name="connsiteX80" fmla="*/ 98577 w 759452"/>
              <a:gd name="connsiteY80" fmla="*/ 263525 h 907225"/>
              <a:gd name="connsiteX81" fmla="*/ 133502 w 759452"/>
              <a:gd name="connsiteY81" fmla="*/ 269875 h 907225"/>
              <a:gd name="connsiteX82" fmla="*/ 146202 w 759452"/>
              <a:gd name="connsiteY82" fmla="*/ 273050 h 907225"/>
              <a:gd name="connsiteX83" fmla="*/ 155727 w 759452"/>
              <a:gd name="connsiteY83" fmla="*/ 279400 h 907225"/>
              <a:gd name="connsiteX84" fmla="*/ 162077 w 759452"/>
              <a:gd name="connsiteY84" fmla="*/ 288925 h 907225"/>
              <a:gd name="connsiteX85" fmla="*/ 177952 w 759452"/>
              <a:gd name="connsiteY85" fmla="*/ 323850 h 907225"/>
              <a:gd name="connsiteX86" fmla="*/ 181127 w 759452"/>
              <a:gd name="connsiteY86" fmla="*/ 352425 h 907225"/>
              <a:gd name="connsiteX87" fmla="*/ 184302 w 759452"/>
              <a:gd name="connsiteY87" fmla="*/ 409575 h 907225"/>
              <a:gd name="connsiteX88" fmla="*/ 187477 w 759452"/>
              <a:gd name="connsiteY88" fmla="*/ 419100 h 907225"/>
              <a:gd name="connsiteX89" fmla="*/ 197002 w 759452"/>
              <a:gd name="connsiteY89" fmla="*/ 422275 h 907225"/>
              <a:gd name="connsiteX90" fmla="*/ 203352 w 759452"/>
              <a:gd name="connsiteY90" fmla="*/ 431800 h 907225"/>
              <a:gd name="connsiteX91" fmla="*/ 212877 w 759452"/>
              <a:gd name="connsiteY91" fmla="*/ 434975 h 907225"/>
              <a:gd name="connsiteX92" fmla="*/ 222402 w 759452"/>
              <a:gd name="connsiteY92" fmla="*/ 450850 h 907225"/>
              <a:gd name="connsiteX93" fmla="*/ 228752 w 759452"/>
              <a:gd name="connsiteY93" fmla="*/ 460375 h 907225"/>
              <a:gd name="connsiteX94" fmla="*/ 238277 w 759452"/>
              <a:gd name="connsiteY94" fmla="*/ 476250 h 907225"/>
              <a:gd name="connsiteX95" fmla="*/ 244627 w 759452"/>
              <a:gd name="connsiteY95" fmla="*/ 565150 h 907225"/>
              <a:gd name="connsiteX96" fmla="*/ 247802 w 759452"/>
              <a:gd name="connsiteY96" fmla="*/ 574675 h 907225"/>
              <a:gd name="connsiteX97" fmla="*/ 250977 w 759452"/>
              <a:gd name="connsiteY97" fmla="*/ 587375 h 907225"/>
              <a:gd name="connsiteX98" fmla="*/ 257327 w 759452"/>
              <a:gd name="connsiteY98" fmla="*/ 603250 h 907225"/>
              <a:gd name="connsiteX99" fmla="*/ 260502 w 759452"/>
              <a:gd name="connsiteY99" fmla="*/ 612775 h 907225"/>
              <a:gd name="connsiteX100" fmla="*/ 250977 w 759452"/>
              <a:gd name="connsiteY100" fmla="*/ 669925 h 907225"/>
              <a:gd name="connsiteX101" fmla="*/ 241452 w 759452"/>
              <a:gd name="connsiteY101" fmla="*/ 676275 h 907225"/>
              <a:gd name="connsiteX102" fmla="*/ 228752 w 759452"/>
              <a:gd name="connsiteY102" fmla="*/ 714375 h 907225"/>
              <a:gd name="connsiteX103" fmla="*/ 222402 w 759452"/>
              <a:gd name="connsiteY103" fmla="*/ 730250 h 907225"/>
              <a:gd name="connsiteX104" fmla="*/ 219227 w 759452"/>
              <a:gd name="connsiteY104" fmla="*/ 739775 h 907225"/>
              <a:gd name="connsiteX105" fmla="*/ 244627 w 759452"/>
              <a:gd name="connsiteY105" fmla="*/ 752475 h 907225"/>
              <a:gd name="connsiteX106" fmla="*/ 279552 w 759452"/>
              <a:gd name="connsiteY106" fmla="*/ 758825 h 907225"/>
              <a:gd name="connsiteX107" fmla="*/ 308127 w 759452"/>
              <a:gd name="connsiteY107" fmla="*/ 781050 h 907225"/>
              <a:gd name="connsiteX108" fmla="*/ 301777 w 759452"/>
              <a:gd name="connsiteY108" fmla="*/ 809625 h 907225"/>
              <a:gd name="connsiteX109" fmla="*/ 292252 w 759452"/>
              <a:gd name="connsiteY109" fmla="*/ 819150 h 907225"/>
              <a:gd name="connsiteX110" fmla="*/ 285902 w 759452"/>
              <a:gd name="connsiteY110" fmla="*/ 831850 h 907225"/>
              <a:gd name="connsiteX111" fmla="*/ 292252 w 759452"/>
              <a:gd name="connsiteY111" fmla="*/ 898525 h 907225"/>
              <a:gd name="connsiteX0" fmla="*/ 292252 w 759452"/>
              <a:gd name="connsiteY0" fmla="*/ 898525 h 907225"/>
              <a:gd name="connsiteX1" fmla="*/ 346227 w 759452"/>
              <a:gd name="connsiteY1" fmla="*/ 895349 h 907225"/>
              <a:gd name="connsiteX2" fmla="*/ 425602 w 759452"/>
              <a:gd name="connsiteY2" fmla="*/ 892175 h 907225"/>
              <a:gd name="connsiteX3" fmla="*/ 501802 w 759452"/>
              <a:gd name="connsiteY3" fmla="*/ 892174 h 907225"/>
              <a:gd name="connsiteX4" fmla="*/ 578002 w 759452"/>
              <a:gd name="connsiteY4" fmla="*/ 904875 h 907225"/>
              <a:gd name="connsiteX5" fmla="*/ 552602 w 759452"/>
              <a:gd name="connsiteY5" fmla="*/ 838199 h 907225"/>
              <a:gd name="connsiteX6" fmla="*/ 501802 w 759452"/>
              <a:gd name="connsiteY6" fmla="*/ 784225 h 907225"/>
              <a:gd name="connsiteX7" fmla="*/ 546252 w 759452"/>
              <a:gd name="connsiteY7" fmla="*/ 733424 h 907225"/>
              <a:gd name="connsiteX8" fmla="*/ 568477 w 759452"/>
              <a:gd name="connsiteY8" fmla="*/ 688975 h 907225"/>
              <a:gd name="connsiteX9" fmla="*/ 638327 w 759452"/>
              <a:gd name="connsiteY9" fmla="*/ 638175 h 907225"/>
              <a:gd name="connsiteX10" fmla="*/ 631977 w 759452"/>
              <a:gd name="connsiteY10" fmla="*/ 615949 h 907225"/>
              <a:gd name="connsiteX11" fmla="*/ 625627 w 759452"/>
              <a:gd name="connsiteY11" fmla="*/ 574674 h 907225"/>
              <a:gd name="connsiteX12" fmla="*/ 666902 w 759452"/>
              <a:gd name="connsiteY12" fmla="*/ 542925 h 907225"/>
              <a:gd name="connsiteX13" fmla="*/ 727227 w 759452"/>
              <a:gd name="connsiteY13" fmla="*/ 504825 h 907225"/>
              <a:gd name="connsiteX14" fmla="*/ 736752 w 759452"/>
              <a:gd name="connsiteY14" fmla="*/ 495300 h 907225"/>
              <a:gd name="connsiteX15" fmla="*/ 749452 w 759452"/>
              <a:gd name="connsiteY15" fmla="*/ 488950 h 907225"/>
              <a:gd name="connsiteX16" fmla="*/ 758977 w 759452"/>
              <a:gd name="connsiteY16" fmla="*/ 466725 h 907225"/>
              <a:gd name="connsiteX17" fmla="*/ 736752 w 759452"/>
              <a:gd name="connsiteY17" fmla="*/ 454025 h 907225"/>
              <a:gd name="connsiteX18" fmla="*/ 720877 w 759452"/>
              <a:gd name="connsiteY18" fmla="*/ 447675 h 907225"/>
              <a:gd name="connsiteX19" fmla="*/ 673252 w 759452"/>
              <a:gd name="connsiteY19" fmla="*/ 441325 h 907225"/>
              <a:gd name="connsiteX20" fmla="*/ 663727 w 759452"/>
              <a:gd name="connsiteY20" fmla="*/ 434975 h 907225"/>
              <a:gd name="connsiteX21" fmla="*/ 654202 w 759452"/>
              <a:gd name="connsiteY21" fmla="*/ 425450 h 907225"/>
              <a:gd name="connsiteX22" fmla="*/ 644677 w 759452"/>
              <a:gd name="connsiteY22" fmla="*/ 422275 h 907225"/>
              <a:gd name="connsiteX23" fmla="*/ 622452 w 759452"/>
              <a:gd name="connsiteY23" fmla="*/ 406400 h 907225"/>
              <a:gd name="connsiteX24" fmla="*/ 612927 w 759452"/>
              <a:gd name="connsiteY24" fmla="*/ 400050 h 907225"/>
              <a:gd name="connsiteX25" fmla="*/ 590702 w 759452"/>
              <a:gd name="connsiteY25" fmla="*/ 381000 h 907225"/>
              <a:gd name="connsiteX26" fmla="*/ 549427 w 759452"/>
              <a:gd name="connsiteY26" fmla="*/ 384175 h 907225"/>
              <a:gd name="connsiteX27" fmla="*/ 536727 w 759452"/>
              <a:gd name="connsiteY27" fmla="*/ 387350 h 907225"/>
              <a:gd name="connsiteX28" fmla="*/ 530377 w 759452"/>
              <a:gd name="connsiteY28" fmla="*/ 377825 h 907225"/>
              <a:gd name="connsiteX29" fmla="*/ 527202 w 759452"/>
              <a:gd name="connsiteY29" fmla="*/ 365125 h 907225"/>
              <a:gd name="connsiteX30" fmla="*/ 517677 w 759452"/>
              <a:gd name="connsiteY30" fmla="*/ 311150 h 907225"/>
              <a:gd name="connsiteX31" fmla="*/ 489102 w 759452"/>
              <a:gd name="connsiteY31" fmla="*/ 269875 h 907225"/>
              <a:gd name="connsiteX32" fmla="*/ 479577 w 759452"/>
              <a:gd name="connsiteY32" fmla="*/ 257175 h 907225"/>
              <a:gd name="connsiteX33" fmla="*/ 473227 w 759452"/>
              <a:gd name="connsiteY33" fmla="*/ 244475 h 907225"/>
              <a:gd name="connsiteX34" fmla="*/ 460527 w 759452"/>
              <a:gd name="connsiteY34" fmla="*/ 238125 h 907225"/>
              <a:gd name="connsiteX35" fmla="*/ 444652 w 759452"/>
              <a:gd name="connsiteY35" fmla="*/ 219075 h 907225"/>
              <a:gd name="connsiteX36" fmla="*/ 435127 w 759452"/>
              <a:gd name="connsiteY36" fmla="*/ 206375 h 907225"/>
              <a:gd name="connsiteX37" fmla="*/ 431952 w 759452"/>
              <a:gd name="connsiteY37" fmla="*/ 177800 h 907225"/>
              <a:gd name="connsiteX38" fmla="*/ 428777 w 759452"/>
              <a:gd name="connsiteY38" fmla="*/ 161925 h 907225"/>
              <a:gd name="connsiteX39" fmla="*/ 431952 w 759452"/>
              <a:gd name="connsiteY39" fmla="*/ 120650 h 907225"/>
              <a:gd name="connsiteX40" fmla="*/ 441477 w 759452"/>
              <a:gd name="connsiteY40" fmla="*/ 88900 h 907225"/>
              <a:gd name="connsiteX41" fmla="*/ 435127 w 759452"/>
              <a:gd name="connsiteY41" fmla="*/ 38100 h 907225"/>
              <a:gd name="connsiteX42" fmla="*/ 419252 w 759452"/>
              <a:gd name="connsiteY42" fmla="*/ 9525 h 907225"/>
              <a:gd name="connsiteX43" fmla="*/ 412902 w 759452"/>
              <a:gd name="connsiteY43" fmla="*/ 0 h 907225"/>
              <a:gd name="connsiteX44" fmla="*/ 403377 w 759452"/>
              <a:gd name="connsiteY44" fmla="*/ 3175 h 907225"/>
              <a:gd name="connsiteX45" fmla="*/ 371627 w 759452"/>
              <a:gd name="connsiteY45" fmla="*/ 44450 h 907225"/>
              <a:gd name="connsiteX46" fmla="*/ 365277 w 759452"/>
              <a:gd name="connsiteY46" fmla="*/ 53975 h 907225"/>
              <a:gd name="connsiteX47" fmla="*/ 343052 w 759452"/>
              <a:gd name="connsiteY47" fmla="*/ 88900 h 907225"/>
              <a:gd name="connsiteX48" fmla="*/ 320827 w 759452"/>
              <a:gd name="connsiteY48" fmla="*/ 117475 h 907225"/>
              <a:gd name="connsiteX49" fmla="*/ 311302 w 759452"/>
              <a:gd name="connsiteY49" fmla="*/ 130175 h 907225"/>
              <a:gd name="connsiteX50" fmla="*/ 238277 w 759452"/>
              <a:gd name="connsiteY50" fmla="*/ 152400 h 907225"/>
              <a:gd name="connsiteX51" fmla="*/ 231927 w 759452"/>
              <a:gd name="connsiteY51" fmla="*/ 161925 h 907225"/>
              <a:gd name="connsiteX52" fmla="*/ 222402 w 759452"/>
              <a:gd name="connsiteY52" fmla="*/ 168275 h 907225"/>
              <a:gd name="connsiteX53" fmla="*/ 216052 w 759452"/>
              <a:gd name="connsiteY53" fmla="*/ 180975 h 907225"/>
              <a:gd name="connsiteX54" fmla="*/ 197002 w 759452"/>
              <a:gd name="connsiteY54" fmla="*/ 200025 h 907225"/>
              <a:gd name="connsiteX55" fmla="*/ 171602 w 759452"/>
              <a:gd name="connsiteY55" fmla="*/ 196850 h 907225"/>
              <a:gd name="connsiteX56" fmla="*/ 165252 w 759452"/>
              <a:gd name="connsiteY56" fmla="*/ 180975 h 907225"/>
              <a:gd name="connsiteX57" fmla="*/ 168427 w 759452"/>
              <a:gd name="connsiteY57" fmla="*/ 133350 h 907225"/>
              <a:gd name="connsiteX58" fmla="*/ 171602 w 759452"/>
              <a:gd name="connsiteY58" fmla="*/ 123825 h 907225"/>
              <a:gd name="connsiteX59" fmla="*/ 177952 w 759452"/>
              <a:gd name="connsiteY59" fmla="*/ 101600 h 907225"/>
              <a:gd name="connsiteX60" fmla="*/ 165252 w 759452"/>
              <a:gd name="connsiteY60" fmla="*/ 53975 h 907225"/>
              <a:gd name="connsiteX61" fmla="*/ 152552 w 759452"/>
              <a:gd name="connsiteY61" fmla="*/ 50800 h 907225"/>
              <a:gd name="connsiteX62" fmla="*/ 120802 w 759452"/>
              <a:gd name="connsiteY62" fmla="*/ 41275 h 907225"/>
              <a:gd name="connsiteX63" fmla="*/ 104927 w 759452"/>
              <a:gd name="connsiteY63" fmla="*/ 19050 h 907225"/>
              <a:gd name="connsiteX64" fmla="*/ 92227 w 759452"/>
              <a:gd name="connsiteY64" fmla="*/ 3175 h 907225"/>
              <a:gd name="connsiteX65" fmla="*/ 63652 w 759452"/>
              <a:gd name="connsiteY65" fmla="*/ 19050 h 907225"/>
              <a:gd name="connsiteX66" fmla="*/ 31902 w 759452"/>
              <a:gd name="connsiteY66" fmla="*/ 34925 h 907225"/>
              <a:gd name="connsiteX67" fmla="*/ 22377 w 759452"/>
              <a:gd name="connsiteY67" fmla="*/ 47625 h 907225"/>
              <a:gd name="connsiteX68" fmla="*/ 12852 w 759452"/>
              <a:gd name="connsiteY68" fmla="*/ 53975 h 907225"/>
              <a:gd name="connsiteX69" fmla="*/ 3327 w 759452"/>
              <a:gd name="connsiteY69" fmla="*/ 63500 h 907225"/>
              <a:gd name="connsiteX70" fmla="*/ 6502 w 759452"/>
              <a:gd name="connsiteY70" fmla="*/ 120650 h 907225"/>
              <a:gd name="connsiteX71" fmla="*/ 9677 w 759452"/>
              <a:gd name="connsiteY71" fmla="*/ 136525 h 907225"/>
              <a:gd name="connsiteX72" fmla="*/ 19202 w 759452"/>
              <a:gd name="connsiteY72" fmla="*/ 155575 h 907225"/>
              <a:gd name="connsiteX73" fmla="*/ 22377 w 759452"/>
              <a:gd name="connsiteY73" fmla="*/ 168275 h 907225"/>
              <a:gd name="connsiteX74" fmla="*/ 28727 w 759452"/>
              <a:gd name="connsiteY74" fmla="*/ 177800 h 907225"/>
              <a:gd name="connsiteX75" fmla="*/ 35077 w 759452"/>
              <a:gd name="connsiteY75" fmla="*/ 193675 h 907225"/>
              <a:gd name="connsiteX76" fmla="*/ 44602 w 759452"/>
              <a:gd name="connsiteY76" fmla="*/ 222250 h 907225"/>
              <a:gd name="connsiteX77" fmla="*/ 50952 w 759452"/>
              <a:gd name="connsiteY77" fmla="*/ 238125 h 907225"/>
              <a:gd name="connsiteX78" fmla="*/ 60477 w 759452"/>
              <a:gd name="connsiteY78" fmla="*/ 244475 h 907225"/>
              <a:gd name="connsiteX79" fmla="*/ 79527 w 759452"/>
              <a:gd name="connsiteY79" fmla="*/ 254000 h 907225"/>
              <a:gd name="connsiteX80" fmla="*/ 89052 w 759452"/>
              <a:gd name="connsiteY80" fmla="*/ 257175 h 907225"/>
              <a:gd name="connsiteX81" fmla="*/ 98577 w 759452"/>
              <a:gd name="connsiteY81" fmla="*/ 263525 h 907225"/>
              <a:gd name="connsiteX82" fmla="*/ 133502 w 759452"/>
              <a:gd name="connsiteY82" fmla="*/ 269875 h 907225"/>
              <a:gd name="connsiteX83" fmla="*/ 146202 w 759452"/>
              <a:gd name="connsiteY83" fmla="*/ 273050 h 907225"/>
              <a:gd name="connsiteX84" fmla="*/ 155727 w 759452"/>
              <a:gd name="connsiteY84" fmla="*/ 279400 h 907225"/>
              <a:gd name="connsiteX85" fmla="*/ 162077 w 759452"/>
              <a:gd name="connsiteY85" fmla="*/ 288925 h 907225"/>
              <a:gd name="connsiteX86" fmla="*/ 177952 w 759452"/>
              <a:gd name="connsiteY86" fmla="*/ 323850 h 907225"/>
              <a:gd name="connsiteX87" fmla="*/ 181127 w 759452"/>
              <a:gd name="connsiteY87" fmla="*/ 352425 h 907225"/>
              <a:gd name="connsiteX88" fmla="*/ 184302 w 759452"/>
              <a:gd name="connsiteY88" fmla="*/ 409575 h 907225"/>
              <a:gd name="connsiteX89" fmla="*/ 187477 w 759452"/>
              <a:gd name="connsiteY89" fmla="*/ 419100 h 907225"/>
              <a:gd name="connsiteX90" fmla="*/ 197002 w 759452"/>
              <a:gd name="connsiteY90" fmla="*/ 422275 h 907225"/>
              <a:gd name="connsiteX91" fmla="*/ 203352 w 759452"/>
              <a:gd name="connsiteY91" fmla="*/ 431800 h 907225"/>
              <a:gd name="connsiteX92" fmla="*/ 212877 w 759452"/>
              <a:gd name="connsiteY92" fmla="*/ 434975 h 907225"/>
              <a:gd name="connsiteX93" fmla="*/ 222402 w 759452"/>
              <a:gd name="connsiteY93" fmla="*/ 450850 h 907225"/>
              <a:gd name="connsiteX94" fmla="*/ 228752 w 759452"/>
              <a:gd name="connsiteY94" fmla="*/ 460375 h 907225"/>
              <a:gd name="connsiteX95" fmla="*/ 238277 w 759452"/>
              <a:gd name="connsiteY95" fmla="*/ 476250 h 907225"/>
              <a:gd name="connsiteX96" fmla="*/ 244627 w 759452"/>
              <a:gd name="connsiteY96" fmla="*/ 565150 h 907225"/>
              <a:gd name="connsiteX97" fmla="*/ 247802 w 759452"/>
              <a:gd name="connsiteY97" fmla="*/ 574675 h 907225"/>
              <a:gd name="connsiteX98" fmla="*/ 250977 w 759452"/>
              <a:gd name="connsiteY98" fmla="*/ 587375 h 907225"/>
              <a:gd name="connsiteX99" fmla="*/ 257327 w 759452"/>
              <a:gd name="connsiteY99" fmla="*/ 603250 h 907225"/>
              <a:gd name="connsiteX100" fmla="*/ 260502 w 759452"/>
              <a:gd name="connsiteY100" fmla="*/ 612775 h 907225"/>
              <a:gd name="connsiteX101" fmla="*/ 250977 w 759452"/>
              <a:gd name="connsiteY101" fmla="*/ 669925 h 907225"/>
              <a:gd name="connsiteX102" fmla="*/ 241452 w 759452"/>
              <a:gd name="connsiteY102" fmla="*/ 676275 h 907225"/>
              <a:gd name="connsiteX103" fmla="*/ 228752 w 759452"/>
              <a:gd name="connsiteY103" fmla="*/ 714375 h 907225"/>
              <a:gd name="connsiteX104" fmla="*/ 222402 w 759452"/>
              <a:gd name="connsiteY104" fmla="*/ 730250 h 907225"/>
              <a:gd name="connsiteX105" fmla="*/ 219227 w 759452"/>
              <a:gd name="connsiteY105" fmla="*/ 739775 h 907225"/>
              <a:gd name="connsiteX106" fmla="*/ 244627 w 759452"/>
              <a:gd name="connsiteY106" fmla="*/ 752475 h 907225"/>
              <a:gd name="connsiteX107" fmla="*/ 279552 w 759452"/>
              <a:gd name="connsiteY107" fmla="*/ 758825 h 907225"/>
              <a:gd name="connsiteX108" fmla="*/ 308127 w 759452"/>
              <a:gd name="connsiteY108" fmla="*/ 781050 h 907225"/>
              <a:gd name="connsiteX109" fmla="*/ 301777 w 759452"/>
              <a:gd name="connsiteY109" fmla="*/ 809625 h 907225"/>
              <a:gd name="connsiteX110" fmla="*/ 292252 w 759452"/>
              <a:gd name="connsiteY110" fmla="*/ 819150 h 907225"/>
              <a:gd name="connsiteX111" fmla="*/ 285902 w 759452"/>
              <a:gd name="connsiteY111" fmla="*/ 831850 h 907225"/>
              <a:gd name="connsiteX112" fmla="*/ 292252 w 759452"/>
              <a:gd name="connsiteY112" fmla="*/ 898525 h 907225"/>
              <a:gd name="connsiteX0" fmla="*/ 292252 w 759452"/>
              <a:gd name="connsiteY0" fmla="*/ 898525 h 907225"/>
              <a:gd name="connsiteX1" fmla="*/ 346227 w 759452"/>
              <a:gd name="connsiteY1" fmla="*/ 895349 h 907225"/>
              <a:gd name="connsiteX2" fmla="*/ 425602 w 759452"/>
              <a:gd name="connsiteY2" fmla="*/ 892175 h 907225"/>
              <a:gd name="connsiteX3" fmla="*/ 501802 w 759452"/>
              <a:gd name="connsiteY3" fmla="*/ 892174 h 907225"/>
              <a:gd name="connsiteX4" fmla="*/ 578002 w 759452"/>
              <a:gd name="connsiteY4" fmla="*/ 904875 h 907225"/>
              <a:gd name="connsiteX5" fmla="*/ 552602 w 759452"/>
              <a:gd name="connsiteY5" fmla="*/ 838199 h 907225"/>
              <a:gd name="connsiteX6" fmla="*/ 501802 w 759452"/>
              <a:gd name="connsiteY6" fmla="*/ 784225 h 907225"/>
              <a:gd name="connsiteX7" fmla="*/ 546252 w 759452"/>
              <a:gd name="connsiteY7" fmla="*/ 733424 h 907225"/>
              <a:gd name="connsiteX8" fmla="*/ 568477 w 759452"/>
              <a:gd name="connsiteY8" fmla="*/ 688975 h 907225"/>
              <a:gd name="connsiteX9" fmla="*/ 638327 w 759452"/>
              <a:gd name="connsiteY9" fmla="*/ 638175 h 907225"/>
              <a:gd name="connsiteX10" fmla="*/ 609752 w 759452"/>
              <a:gd name="connsiteY10" fmla="*/ 612774 h 907225"/>
              <a:gd name="connsiteX11" fmla="*/ 625627 w 759452"/>
              <a:gd name="connsiteY11" fmla="*/ 574674 h 907225"/>
              <a:gd name="connsiteX12" fmla="*/ 666902 w 759452"/>
              <a:gd name="connsiteY12" fmla="*/ 542925 h 907225"/>
              <a:gd name="connsiteX13" fmla="*/ 727227 w 759452"/>
              <a:gd name="connsiteY13" fmla="*/ 504825 h 907225"/>
              <a:gd name="connsiteX14" fmla="*/ 736752 w 759452"/>
              <a:gd name="connsiteY14" fmla="*/ 495300 h 907225"/>
              <a:gd name="connsiteX15" fmla="*/ 749452 w 759452"/>
              <a:gd name="connsiteY15" fmla="*/ 488950 h 907225"/>
              <a:gd name="connsiteX16" fmla="*/ 758977 w 759452"/>
              <a:gd name="connsiteY16" fmla="*/ 466725 h 907225"/>
              <a:gd name="connsiteX17" fmla="*/ 736752 w 759452"/>
              <a:gd name="connsiteY17" fmla="*/ 454025 h 907225"/>
              <a:gd name="connsiteX18" fmla="*/ 720877 w 759452"/>
              <a:gd name="connsiteY18" fmla="*/ 447675 h 907225"/>
              <a:gd name="connsiteX19" fmla="*/ 673252 w 759452"/>
              <a:gd name="connsiteY19" fmla="*/ 441325 h 907225"/>
              <a:gd name="connsiteX20" fmla="*/ 663727 w 759452"/>
              <a:gd name="connsiteY20" fmla="*/ 434975 h 907225"/>
              <a:gd name="connsiteX21" fmla="*/ 654202 w 759452"/>
              <a:gd name="connsiteY21" fmla="*/ 425450 h 907225"/>
              <a:gd name="connsiteX22" fmla="*/ 644677 w 759452"/>
              <a:gd name="connsiteY22" fmla="*/ 422275 h 907225"/>
              <a:gd name="connsiteX23" fmla="*/ 622452 w 759452"/>
              <a:gd name="connsiteY23" fmla="*/ 406400 h 907225"/>
              <a:gd name="connsiteX24" fmla="*/ 612927 w 759452"/>
              <a:gd name="connsiteY24" fmla="*/ 400050 h 907225"/>
              <a:gd name="connsiteX25" fmla="*/ 590702 w 759452"/>
              <a:gd name="connsiteY25" fmla="*/ 381000 h 907225"/>
              <a:gd name="connsiteX26" fmla="*/ 549427 w 759452"/>
              <a:gd name="connsiteY26" fmla="*/ 384175 h 907225"/>
              <a:gd name="connsiteX27" fmla="*/ 536727 w 759452"/>
              <a:gd name="connsiteY27" fmla="*/ 387350 h 907225"/>
              <a:gd name="connsiteX28" fmla="*/ 530377 w 759452"/>
              <a:gd name="connsiteY28" fmla="*/ 377825 h 907225"/>
              <a:gd name="connsiteX29" fmla="*/ 527202 w 759452"/>
              <a:gd name="connsiteY29" fmla="*/ 365125 h 907225"/>
              <a:gd name="connsiteX30" fmla="*/ 517677 w 759452"/>
              <a:gd name="connsiteY30" fmla="*/ 311150 h 907225"/>
              <a:gd name="connsiteX31" fmla="*/ 489102 w 759452"/>
              <a:gd name="connsiteY31" fmla="*/ 269875 h 907225"/>
              <a:gd name="connsiteX32" fmla="*/ 479577 w 759452"/>
              <a:gd name="connsiteY32" fmla="*/ 257175 h 907225"/>
              <a:gd name="connsiteX33" fmla="*/ 473227 w 759452"/>
              <a:gd name="connsiteY33" fmla="*/ 244475 h 907225"/>
              <a:gd name="connsiteX34" fmla="*/ 460527 w 759452"/>
              <a:gd name="connsiteY34" fmla="*/ 238125 h 907225"/>
              <a:gd name="connsiteX35" fmla="*/ 444652 w 759452"/>
              <a:gd name="connsiteY35" fmla="*/ 219075 h 907225"/>
              <a:gd name="connsiteX36" fmla="*/ 435127 w 759452"/>
              <a:gd name="connsiteY36" fmla="*/ 206375 h 907225"/>
              <a:gd name="connsiteX37" fmla="*/ 431952 w 759452"/>
              <a:gd name="connsiteY37" fmla="*/ 177800 h 907225"/>
              <a:gd name="connsiteX38" fmla="*/ 428777 w 759452"/>
              <a:gd name="connsiteY38" fmla="*/ 161925 h 907225"/>
              <a:gd name="connsiteX39" fmla="*/ 431952 w 759452"/>
              <a:gd name="connsiteY39" fmla="*/ 120650 h 907225"/>
              <a:gd name="connsiteX40" fmla="*/ 441477 w 759452"/>
              <a:gd name="connsiteY40" fmla="*/ 88900 h 907225"/>
              <a:gd name="connsiteX41" fmla="*/ 435127 w 759452"/>
              <a:gd name="connsiteY41" fmla="*/ 38100 h 907225"/>
              <a:gd name="connsiteX42" fmla="*/ 419252 w 759452"/>
              <a:gd name="connsiteY42" fmla="*/ 9525 h 907225"/>
              <a:gd name="connsiteX43" fmla="*/ 412902 w 759452"/>
              <a:gd name="connsiteY43" fmla="*/ 0 h 907225"/>
              <a:gd name="connsiteX44" fmla="*/ 403377 w 759452"/>
              <a:gd name="connsiteY44" fmla="*/ 3175 h 907225"/>
              <a:gd name="connsiteX45" fmla="*/ 371627 w 759452"/>
              <a:gd name="connsiteY45" fmla="*/ 44450 h 907225"/>
              <a:gd name="connsiteX46" fmla="*/ 365277 w 759452"/>
              <a:gd name="connsiteY46" fmla="*/ 53975 h 907225"/>
              <a:gd name="connsiteX47" fmla="*/ 343052 w 759452"/>
              <a:gd name="connsiteY47" fmla="*/ 88900 h 907225"/>
              <a:gd name="connsiteX48" fmla="*/ 320827 w 759452"/>
              <a:gd name="connsiteY48" fmla="*/ 117475 h 907225"/>
              <a:gd name="connsiteX49" fmla="*/ 311302 w 759452"/>
              <a:gd name="connsiteY49" fmla="*/ 130175 h 907225"/>
              <a:gd name="connsiteX50" fmla="*/ 238277 w 759452"/>
              <a:gd name="connsiteY50" fmla="*/ 152400 h 907225"/>
              <a:gd name="connsiteX51" fmla="*/ 231927 w 759452"/>
              <a:gd name="connsiteY51" fmla="*/ 161925 h 907225"/>
              <a:gd name="connsiteX52" fmla="*/ 222402 w 759452"/>
              <a:gd name="connsiteY52" fmla="*/ 168275 h 907225"/>
              <a:gd name="connsiteX53" fmla="*/ 216052 w 759452"/>
              <a:gd name="connsiteY53" fmla="*/ 180975 h 907225"/>
              <a:gd name="connsiteX54" fmla="*/ 197002 w 759452"/>
              <a:gd name="connsiteY54" fmla="*/ 200025 h 907225"/>
              <a:gd name="connsiteX55" fmla="*/ 171602 w 759452"/>
              <a:gd name="connsiteY55" fmla="*/ 196850 h 907225"/>
              <a:gd name="connsiteX56" fmla="*/ 165252 w 759452"/>
              <a:gd name="connsiteY56" fmla="*/ 180975 h 907225"/>
              <a:gd name="connsiteX57" fmla="*/ 168427 w 759452"/>
              <a:gd name="connsiteY57" fmla="*/ 133350 h 907225"/>
              <a:gd name="connsiteX58" fmla="*/ 171602 w 759452"/>
              <a:gd name="connsiteY58" fmla="*/ 123825 h 907225"/>
              <a:gd name="connsiteX59" fmla="*/ 177952 w 759452"/>
              <a:gd name="connsiteY59" fmla="*/ 101600 h 907225"/>
              <a:gd name="connsiteX60" fmla="*/ 165252 w 759452"/>
              <a:gd name="connsiteY60" fmla="*/ 53975 h 907225"/>
              <a:gd name="connsiteX61" fmla="*/ 152552 w 759452"/>
              <a:gd name="connsiteY61" fmla="*/ 50800 h 907225"/>
              <a:gd name="connsiteX62" fmla="*/ 120802 w 759452"/>
              <a:gd name="connsiteY62" fmla="*/ 41275 h 907225"/>
              <a:gd name="connsiteX63" fmla="*/ 104927 w 759452"/>
              <a:gd name="connsiteY63" fmla="*/ 19050 h 907225"/>
              <a:gd name="connsiteX64" fmla="*/ 92227 w 759452"/>
              <a:gd name="connsiteY64" fmla="*/ 3175 h 907225"/>
              <a:gd name="connsiteX65" fmla="*/ 63652 w 759452"/>
              <a:gd name="connsiteY65" fmla="*/ 19050 h 907225"/>
              <a:gd name="connsiteX66" fmla="*/ 31902 w 759452"/>
              <a:gd name="connsiteY66" fmla="*/ 34925 h 907225"/>
              <a:gd name="connsiteX67" fmla="*/ 22377 w 759452"/>
              <a:gd name="connsiteY67" fmla="*/ 47625 h 907225"/>
              <a:gd name="connsiteX68" fmla="*/ 12852 w 759452"/>
              <a:gd name="connsiteY68" fmla="*/ 53975 h 907225"/>
              <a:gd name="connsiteX69" fmla="*/ 3327 w 759452"/>
              <a:gd name="connsiteY69" fmla="*/ 63500 h 907225"/>
              <a:gd name="connsiteX70" fmla="*/ 6502 w 759452"/>
              <a:gd name="connsiteY70" fmla="*/ 120650 h 907225"/>
              <a:gd name="connsiteX71" fmla="*/ 9677 w 759452"/>
              <a:gd name="connsiteY71" fmla="*/ 136525 h 907225"/>
              <a:gd name="connsiteX72" fmla="*/ 19202 w 759452"/>
              <a:gd name="connsiteY72" fmla="*/ 155575 h 907225"/>
              <a:gd name="connsiteX73" fmla="*/ 22377 w 759452"/>
              <a:gd name="connsiteY73" fmla="*/ 168275 h 907225"/>
              <a:gd name="connsiteX74" fmla="*/ 28727 w 759452"/>
              <a:gd name="connsiteY74" fmla="*/ 177800 h 907225"/>
              <a:gd name="connsiteX75" fmla="*/ 35077 w 759452"/>
              <a:gd name="connsiteY75" fmla="*/ 193675 h 907225"/>
              <a:gd name="connsiteX76" fmla="*/ 44602 w 759452"/>
              <a:gd name="connsiteY76" fmla="*/ 222250 h 907225"/>
              <a:gd name="connsiteX77" fmla="*/ 50952 w 759452"/>
              <a:gd name="connsiteY77" fmla="*/ 238125 h 907225"/>
              <a:gd name="connsiteX78" fmla="*/ 60477 w 759452"/>
              <a:gd name="connsiteY78" fmla="*/ 244475 h 907225"/>
              <a:gd name="connsiteX79" fmla="*/ 79527 w 759452"/>
              <a:gd name="connsiteY79" fmla="*/ 254000 h 907225"/>
              <a:gd name="connsiteX80" fmla="*/ 89052 w 759452"/>
              <a:gd name="connsiteY80" fmla="*/ 257175 h 907225"/>
              <a:gd name="connsiteX81" fmla="*/ 98577 w 759452"/>
              <a:gd name="connsiteY81" fmla="*/ 263525 h 907225"/>
              <a:gd name="connsiteX82" fmla="*/ 133502 w 759452"/>
              <a:gd name="connsiteY82" fmla="*/ 269875 h 907225"/>
              <a:gd name="connsiteX83" fmla="*/ 146202 w 759452"/>
              <a:gd name="connsiteY83" fmla="*/ 273050 h 907225"/>
              <a:gd name="connsiteX84" fmla="*/ 155727 w 759452"/>
              <a:gd name="connsiteY84" fmla="*/ 279400 h 907225"/>
              <a:gd name="connsiteX85" fmla="*/ 162077 w 759452"/>
              <a:gd name="connsiteY85" fmla="*/ 288925 h 907225"/>
              <a:gd name="connsiteX86" fmla="*/ 177952 w 759452"/>
              <a:gd name="connsiteY86" fmla="*/ 323850 h 907225"/>
              <a:gd name="connsiteX87" fmla="*/ 181127 w 759452"/>
              <a:gd name="connsiteY87" fmla="*/ 352425 h 907225"/>
              <a:gd name="connsiteX88" fmla="*/ 184302 w 759452"/>
              <a:gd name="connsiteY88" fmla="*/ 409575 h 907225"/>
              <a:gd name="connsiteX89" fmla="*/ 187477 w 759452"/>
              <a:gd name="connsiteY89" fmla="*/ 419100 h 907225"/>
              <a:gd name="connsiteX90" fmla="*/ 197002 w 759452"/>
              <a:gd name="connsiteY90" fmla="*/ 422275 h 907225"/>
              <a:gd name="connsiteX91" fmla="*/ 203352 w 759452"/>
              <a:gd name="connsiteY91" fmla="*/ 431800 h 907225"/>
              <a:gd name="connsiteX92" fmla="*/ 212877 w 759452"/>
              <a:gd name="connsiteY92" fmla="*/ 434975 h 907225"/>
              <a:gd name="connsiteX93" fmla="*/ 222402 w 759452"/>
              <a:gd name="connsiteY93" fmla="*/ 450850 h 907225"/>
              <a:gd name="connsiteX94" fmla="*/ 228752 w 759452"/>
              <a:gd name="connsiteY94" fmla="*/ 460375 h 907225"/>
              <a:gd name="connsiteX95" fmla="*/ 238277 w 759452"/>
              <a:gd name="connsiteY95" fmla="*/ 476250 h 907225"/>
              <a:gd name="connsiteX96" fmla="*/ 244627 w 759452"/>
              <a:gd name="connsiteY96" fmla="*/ 565150 h 907225"/>
              <a:gd name="connsiteX97" fmla="*/ 247802 w 759452"/>
              <a:gd name="connsiteY97" fmla="*/ 574675 h 907225"/>
              <a:gd name="connsiteX98" fmla="*/ 250977 w 759452"/>
              <a:gd name="connsiteY98" fmla="*/ 587375 h 907225"/>
              <a:gd name="connsiteX99" fmla="*/ 257327 w 759452"/>
              <a:gd name="connsiteY99" fmla="*/ 603250 h 907225"/>
              <a:gd name="connsiteX100" fmla="*/ 260502 w 759452"/>
              <a:gd name="connsiteY100" fmla="*/ 612775 h 907225"/>
              <a:gd name="connsiteX101" fmla="*/ 250977 w 759452"/>
              <a:gd name="connsiteY101" fmla="*/ 669925 h 907225"/>
              <a:gd name="connsiteX102" fmla="*/ 241452 w 759452"/>
              <a:gd name="connsiteY102" fmla="*/ 676275 h 907225"/>
              <a:gd name="connsiteX103" fmla="*/ 228752 w 759452"/>
              <a:gd name="connsiteY103" fmla="*/ 714375 h 907225"/>
              <a:gd name="connsiteX104" fmla="*/ 222402 w 759452"/>
              <a:gd name="connsiteY104" fmla="*/ 730250 h 907225"/>
              <a:gd name="connsiteX105" fmla="*/ 219227 w 759452"/>
              <a:gd name="connsiteY105" fmla="*/ 739775 h 907225"/>
              <a:gd name="connsiteX106" fmla="*/ 244627 w 759452"/>
              <a:gd name="connsiteY106" fmla="*/ 752475 h 907225"/>
              <a:gd name="connsiteX107" fmla="*/ 279552 w 759452"/>
              <a:gd name="connsiteY107" fmla="*/ 758825 h 907225"/>
              <a:gd name="connsiteX108" fmla="*/ 308127 w 759452"/>
              <a:gd name="connsiteY108" fmla="*/ 781050 h 907225"/>
              <a:gd name="connsiteX109" fmla="*/ 301777 w 759452"/>
              <a:gd name="connsiteY109" fmla="*/ 809625 h 907225"/>
              <a:gd name="connsiteX110" fmla="*/ 292252 w 759452"/>
              <a:gd name="connsiteY110" fmla="*/ 819150 h 907225"/>
              <a:gd name="connsiteX111" fmla="*/ 285902 w 759452"/>
              <a:gd name="connsiteY111" fmla="*/ 831850 h 907225"/>
              <a:gd name="connsiteX112" fmla="*/ 292252 w 759452"/>
              <a:gd name="connsiteY112" fmla="*/ 898525 h 907225"/>
              <a:gd name="connsiteX0" fmla="*/ 292252 w 759452"/>
              <a:gd name="connsiteY0" fmla="*/ 898525 h 907225"/>
              <a:gd name="connsiteX1" fmla="*/ 346227 w 759452"/>
              <a:gd name="connsiteY1" fmla="*/ 895349 h 907225"/>
              <a:gd name="connsiteX2" fmla="*/ 425602 w 759452"/>
              <a:gd name="connsiteY2" fmla="*/ 892175 h 907225"/>
              <a:gd name="connsiteX3" fmla="*/ 501802 w 759452"/>
              <a:gd name="connsiteY3" fmla="*/ 892174 h 907225"/>
              <a:gd name="connsiteX4" fmla="*/ 578002 w 759452"/>
              <a:gd name="connsiteY4" fmla="*/ 904875 h 907225"/>
              <a:gd name="connsiteX5" fmla="*/ 552602 w 759452"/>
              <a:gd name="connsiteY5" fmla="*/ 838199 h 907225"/>
              <a:gd name="connsiteX6" fmla="*/ 501802 w 759452"/>
              <a:gd name="connsiteY6" fmla="*/ 784225 h 907225"/>
              <a:gd name="connsiteX7" fmla="*/ 546252 w 759452"/>
              <a:gd name="connsiteY7" fmla="*/ 733424 h 907225"/>
              <a:gd name="connsiteX8" fmla="*/ 568477 w 759452"/>
              <a:gd name="connsiteY8" fmla="*/ 688975 h 907225"/>
              <a:gd name="connsiteX9" fmla="*/ 638327 w 759452"/>
              <a:gd name="connsiteY9" fmla="*/ 638175 h 907225"/>
              <a:gd name="connsiteX10" fmla="*/ 609752 w 759452"/>
              <a:gd name="connsiteY10" fmla="*/ 612774 h 907225"/>
              <a:gd name="connsiteX11" fmla="*/ 666902 w 759452"/>
              <a:gd name="connsiteY11" fmla="*/ 542925 h 907225"/>
              <a:gd name="connsiteX12" fmla="*/ 727227 w 759452"/>
              <a:gd name="connsiteY12" fmla="*/ 504825 h 907225"/>
              <a:gd name="connsiteX13" fmla="*/ 736752 w 759452"/>
              <a:gd name="connsiteY13" fmla="*/ 495300 h 907225"/>
              <a:gd name="connsiteX14" fmla="*/ 749452 w 759452"/>
              <a:gd name="connsiteY14" fmla="*/ 488950 h 907225"/>
              <a:gd name="connsiteX15" fmla="*/ 758977 w 759452"/>
              <a:gd name="connsiteY15" fmla="*/ 466725 h 907225"/>
              <a:gd name="connsiteX16" fmla="*/ 736752 w 759452"/>
              <a:gd name="connsiteY16" fmla="*/ 454025 h 907225"/>
              <a:gd name="connsiteX17" fmla="*/ 720877 w 759452"/>
              <a:gd name="connsiteY17" fmla="*/ 447675 h 907225"/>
              <a:gd name="connsiteX18" fmla="*/ 673252 w 759452"/>
              <a:gd name="connsiteY18" fmla="*/ 441325 h 907225"/>
              <a:gd name="connsiteX19" fmla="*/ 663727 w 759452"/>
              <a:gd name="connsiteY19" fmla="*/ 434975 h 907225"/>
              <a:gd name="connsiteX20" fmla="*/ 654202 w 759452"/>
              <a:gd name="connsiteY20" fmla="*/ 425450 h 907225"/>
              <a:gd name="connsiteX21" fmla="*/ 644677 w 759452"/>
              <a:gd name="connsiteY21" fmla="*/ 422275 h 907225"/>
              <a:gd name="connsiteX22" fmla="*/ 622452 w 759452"/>
              <a:gd name="connsiteY22" fmla="*/ 406400 h 907225"/>
              <a:gd name="connsiteX23" fmla="*/ 612927 w 759452"/>
              <a:gd name="connsiteY23" fmla="*/ 400050 h 907225"/>
              <a:gd name="connsiteX24" fmla="*/ 590702 w 759452"/>
              <a:gd name="connsiteY24" fmla="*/ 381000 h 907225"/>
              <a:gd name="connsiteX25" fmla="*/ 549427 w 759452"/>
              <a:gd name="connsiteY25" fmla="*/ 384175 h 907225"/>
              <a:gd name="connsiteX26" fmla="*/ 536727 w 759452"/>
              <a:gd name="connsiteY26" fmla="*/ 387350 h 907225"/>
              <a:gd name="connsiteX27" fmla="*/ 530377 w 759452"/>
              <a:gd name="connsiteY27" fmla="*/ 377825 h 907225"/>
              <a:gd name="connsiteX28" fmla="*/ 527202 w 759452"/>
              <a:gd name="connsiteY28" fmla="*/ 365125 h 907225"/>
              <a:gd name="connsiteX29" fmla="*/ 517677 w 759452"/>
              <a:gd name="connsiteY29" fmla="*/ 311150 h 907225"/>
              <a:gd name="connsiteX30" fmla="*/ 489102 w 759452"/>
              <a:gd name="connsiteY30" fmla="*/ 269875 h 907225"/>
              <a:gd name="connsiteX31" fmla="*/ 479577 w 759452"/>
              <a:gd name="connsiteY31" fmla="*/ 257175 h 907225"/>
              <a:gd name="connsiteX32" fmla="*/ 473227 w 759452"/>
              <a:gd name="connsiteY32" fmla="*/ 244475 h 907225"/>
              <a:gd name="connsiteX33" fmla="*/ 460527 w 759452"/>
              <a:gd name="connsiteY33" fmla="*/ 238125 h 907225"/>
              <a:gd name="connsiteX34" fmla="*/ 444652 w 759452"/>
              <a:gd name="connsiteY34" fmla="*/ 219075 h 907225"/>
              <a:gd name="connsiteX35" fmla="*/ 435127 w 759452"/>
              <a:gd name="connsiteY35" fmla="*/ 206375 h 907225"/>
              <a:gd name="connsiteX36" fmla="*/ 431952 w 759452"/>
              <a:gd name="connsiteY36" fmla="*/ 177800 h 907225"/>
              <a:gd name="connsiteX37" fmla="*/ 428777 w 759452"/>
              <a:gd name="connsiteY37" fmla="*/ 161925 h 907225"/>
              <a:gd name="connsiteX38" fmla="*/ 431952 w 759452"/>
              <a:gd name="connsiteY38" fmla="*/ 120650 h 907225"/>
              <a:gd name="connsiteX39" fmla="*/ 441477 w 759452"/>
              <a:gd name="connsiteY39" fmla="*/ 88900 h 907225"/>
              <a:gd name="connsiteX40" fmla="*/ 435127 w 759452"/>
              <a:gd name="connsiteY40" fmla="*/ 38100 h 907225"/>
              <a:gd name="connsiteX41" fmla="*/ 419252 w 759452"/>
              <a:gd name="connsiteY41" fmla="*/ 9525 h 907225"/>
              <a:gd name="connsiteX42" fmla="*/ 412902 w 759452"/>
              <a:gd name="connsiteY42" fmla="*/ 0 h 907225"/>
              <a:gd name="connsiteX43" fmla="*/ 403377 w 759452"/>
              <a:gd name="connsiteY43" fmla="*/ 3175 h 907225"/>
              <a:gd name="connsiteX44" fmla="*/ 371627 w 759452"/>
              <a:gd name="connsiteY44" fmla="*/ 44450 h 907225"/>
              <a:gd name="connsiteX45" fmla="*/ 365277 w 759452"/>
              <a:gd name="connsiteY45" fmla="*/ 53975 h 907225"/>
              <a:gd name="connsiteX46" fmla="*/ 343052 w 759452"/>
              <a:gd name="connsiteY46" fmla="*/ 88900 h 907225"/>
              <a:gd name="connsiteX47" fmla="*/ 320827 w 759452"/>
              <a:gd name="connsiteY47" fmla="*/ 117475 h 907225"/>
              <a:gd name="connsiteX48" fmla="*/ 311302 w 759452"/>
              <a:gd name="connsiteY48" fmla="*/ 130175 h 907225"/>
              <a:gd name="connsiteX49" fmla="*/ 238277 w 759452"/>
              <a:gd name="connsiteY49" fmla="*/ 152400 h 907225"/>
              <a:gd name="connsiteX50" fmla="*/ 231927 w 759452"/>
              <a:gd name="connsiteY50" fmla="*/ 161925 h 907225"/>
              <a:gd name="connsiteX51" fmla="*/ 222402 w 759452"/>
              <a:gd name="connsiteY51" fmla="*/ 168275 h 907225"/>
              <a:gd name="connsiteX52" fmla="*/ 216052 w 759452"/>
              <a:gd name="connsiteY52" fmla="*/ 180975 h 907225"/>
              <a:gd name="connsiteX53" fmla="*/ 197002 w 759452"/>
              <a:gd name="connsiteY53" fmla="*/ 200025 h 907225"/>
              <a:gd name="connsiteX54" fmla="*/ 171602 w 759452"/>
              <a:gd name="connsiteY54" fmla="*/ 196850 h 907225"/>
              <a:gd name="connsiteX55" fmla="*/ 165252 w 759452"/>
              <a:gd name="connsiteY55" fmla="*/ 180975 h 907225"/>
              <a:gd name="connsiteX56" fmla="*/ 168427 w 759452"/>
              <a:gd name="connsiteY56" fmla="*/ 133350 h 907225"/>
              <a:gd name="connsiteX57" fmla="*/ 171602 w 759452"/>
              <a:gd name="connsiteY57" fmla="*/ 123825 h 907225"/>
              <a:gd name="connsiteX58" fmla="*/ 177952 w 759452"/>
              <a:gd name="connsiteY58" fmla="*/ 101600 h 907225"/>
              <a:gd name="connsiteX59" fmla="*/ 165252 w 759452"/>
              <a:gd name="connsiteY59" fmla="*/ 53975 h 907225"/>
              <a:gd name="connsiteX60" fmla="*/ 152552 w 759452"/>
              <a:gd name="connsiteY60" fmla="*/ 50800 h 907225"/>
              <a:gd name="connsiteX61" fmla="*/ 120802 w 759452"/>
              <a:gd name="connsiteY61" fmla="*/ 41275 h 907225"/>
              <a:gd name="connsiteX62" fmla="*/ 104927 w 759452"/>
              <a:gd name="connsiteY62" fmla="*/ 19050 h 907225"/>
              <a:gd name="connsiteX63" fmla="*/ 92227 w 759452"/>
              <a:gd name="connsiteY63" fmla="*/ 3175 h 907225"/>
              <a:gd name="connsiteX64" fmla="*/ 63652 w 759452"/>
              <a:gd name="connsiteY64" fmla="*/ 19050 h 907225"/>
              <a:gd name="connsiteX65" fmla="*/ 31902 w 759452"/>
              <a:gd name="connsiteY65" fmla="*/ 34925 h 907225"/>
              <a:gd name="connsiteX66" fmla="*/ 22377 w 759452"/>
              <a:gd name="connsiteY66" fmla="*/ 47625 h 907225"/>
              <a:gd name="connsiteX67" fmla="*/ 12852 w 759452"/>
              <a:gd name="connsiteY67" fmla="*/ 53975 h 907225"/>
              <a:gd name="connsiteX68" fmla="*/ 3327 w 759452"/>
              <a:gd name="connsiteY68" fmla="*/ 63500 h 907225"/>
              <a:gd name="connsiteX69" fmla="*/ 6502 w 759452"/>
              <a:gd name="connsiteY69" fmla="*/ 120650 h 907225"/>
              <a:gd name="connsiteX70" fmla="*/ 9677 w 759452"/>
              <a:gd name="connsiteY70" fmla="*/ 136525 h 907225"/>
              <a:gd name="connsiteX71" fmla="*/ 19202 w 759452"/>
              <a:gd name="connsiteY71" fmla="*/ 155575 h 907225"/>
              <a:gd name="connsiteX72" fmla="*/ 22377 w 759452"/>
              <a:gd name="connsiteY72" fmla="*/ 168275 h 907225"/>
              <a:gd name="connsiteX73" fmla="*/ 28727 w 759452"/>
              <a:gd name="connsiteY73" fmla="*/ 177800 h 907225"/>
              <a:gd name="connsiteX74" fmla="*/ 35077 w 759452"/>
              <a:gd name="connsiteY74" fmla="*/ 193675 h 907225"/>
              <a:gd name="connsiteX75" fmla="*/ 44602 w 759452"/>
              <a:gd name="connsiteY75" fmla="*/ 222250 h 907225"/>
              <a:gd name="connsiteX76" fmla="*/ 50952 w 759452"/>
              <a:gd name="connsiteY76" fmla="*/ 238125 h 907225"/>
              <a:gd name="connsiteX77" fmla="*/ 60477 w 759452"/>
              <a:gd name="connsiteY77" fmla="*/ 244475 h 907225"/>
              <a:gd name="connsiteX78" fmla="*/ 79527 w 759452"/>
              <a:gd name="connsiteY78" fmla="*/ 254000 h 907225"/>
              <a:gd name="connsiteX79" fmla="*/ 89052 w 759452"/>
              <a:gd name="connsiteY79" fmla="*/ 257175 h 907225"/>
              <a:gd name="connsiteX80" fmla="*/ 98577 w 759452"/>
              <a:gd name="connsiteY80" fmla="*/ 263525 h 907225"/>
              <a:gd name="connsiteX81" fmla="*/ 133502 w 759452"/>
              <a:gd name="connsiteY81" fmla="*/ 269875 h 907225"/>
              <a:gd name="connsiteX82" fmla="*/ 146202 w 759452"/>
              <a:gd name="connsiteY82" fmla="*/ 273050 h 907225"/>
              <a:gd name="connsiteX83" fmla="*/ 155727 w 759452"/>
              <a:gd name="connsiteY83" fmla="*/ 279400 h 907225"/>
              <a:gd name="connsiteX84" fmla="*/ 162077 w 759452"/>
              <a:gd name="connsiteY84" fmla="*/ 288925 h 907225"/>
              <a:gd name="connsiteX85" fmla="*/ 177952 w 759452"/>
              <a:gd name="connsiteY85" fmla="*/ 323850 h 907225"/>
              <a:gd name="connsiteX86" fmla="*/ 181127 w 759452"/>
              <a:gd name="connsiteY86" fmla="*/ 352425 h 907225"/>
              <a:gd name="connsiteX87" fmla="*/ 184302 w 759452"/>
              <a:gd name="connsiteY87" fmla="*/ 409575 h 907225"/>
              <a:gd name="connsiteX88" fmla="*/ 187477 w 759452"/>
              <a:gd name="connsiteY88" fmla="*/ 419100 h 907225"/>
              <a:gd name="connsiteX89" fmla="*/ 197002 w 759452"/>
              <a:gd name="connsiteY89" fmla="*/ 422275 h 907225"/>
              <a:gd name="connsiteX90" fmla="*/ 203352 w 759452"/>
              <a:gd name="connsiteY90" fmla="*/ 431800 h 907225"/>
              <a:gd name="connsiteX91" fmla="*/ 212877 w 759452"/>
              <a:gd name="connsiteY91" fmla="*/ 434975 h 907225"/>
              <a:gd name="connsiteX92" fmla="*/ 222402 w 759452"/>
              <a:gd name="connsiteY92" fmla="*/ 450850 h 907225"/>
              <a:gd name="connsiteX93" fmla="*/ 228752 w 759452"/>
              <a:gd name="connsiteY93" fmla="*/ 460375 h 907225"/>
              <a:gd name="connsiteX94" fmla="*/ 238277 w 759452"/>
              <a:gd name="connsiteY94" fmla="*/ 476250 h 907225"/>
              <a:gd name="connsiteX95" fmla="*/ 244627 w 759452"/>
              <a:gd name="connsiteY95" fmla="*/ 565150 h 907225"/>
              <a:gd name="connsiteX96" fmla="*/ 247802 w 759452"/>
              <a:gd name="connsiteY96" fmla="*/ 574675 h 907225"/>
              <a:gd name="connsiteX97" fmla="*/ 250977 w 759452"/>
              <a:gd name="connsiteY97" fmla="*/ 587375 h 907225"/>
              <a:gd name="connsiteX98" fmla="*/ 257327 w 759452"/>
              <a:gd name="connsiteY98" fmla="*/ 603250 h 907225"/>
              <a:gd name="connsiteX99" fmla="*/ 260502 w 759452"/>
              <a:gd name="connsiteY99" fmla="*/ 612775 h 907225"/>
              <a:gd name="connsiteX100" fmla="*/ 250977 w 759452"/>
              <a:gd name="connsiteY100" fmla="*/ 669925 h 907225"/>
              <a:gd name="connsiteX101" fmla="*/ 241452 w 759452"/>
              <a:gd name="connsiteY101" fmla="*/ 676275 h 907225"/>
              <a:gd name="connsiteX102" fmla="*/ 228752 w 759452"/>
              <a:gd name="connsiteY102" fmla="*/ 714375 h 907225"/>
              <a:gd name="connsiteX103" fmla="*/ 222402 w 759452"/>
              <a:gd name="connsiteY103" fmla="*/ 730250 h 907225"/>
              <a:gd name="connsiteX104" fmla="*/ 219227 w 759452"/>
              <a:gd name="connsiteY104" fmla="*/ 739775 h 907225"/>
              <a:gd name="connsiteX105" fmla="*/ 244627 w 759452"/>
              <a:gd name="connsiteY105" fmla="*/ 752475 h 907225"/>
              <a:gd name="connsiteX106" fmla="*/ 279552 w 759452"/>
              <a:gd name="connsiteY106" fmla="*/ 758825 h 907225"/>
              <a:gd name="connsiteX107" fmla="*/ 308127 w 759452"/>
              <a:gd name="connsiteY107" fmla="*/ 781050 h 907225"/>
              <a:gd name="connsiteX108" fmla="*/ 301777 w 759452"/>
              <a:gd name="connsiteY108" fmla="*/ 809625 h 907225"/>
              <a:gd name="connsiteX109" fmla="*/ 292252 w 759452"/>
              <a:gd name="connsiteY109" fmla="*/ 819150 h 907225"/>
              <a:gd name="connsiteX110" fmla="*/ 285902 w 759452"/>
              <a:gd name="connsiteY110" fmla="*/ 831850 h 907225"/>
              <a:gd name="connsiteX111" fmla="*/ 292252 w 759452"/>
              <a:gd name="connsiteY111" fmla="*/ 898525 h 907225"/>
              <a:gd name="connsiteX0" fmla="*/ 292252 w 759452"/>
              <a:gd name="connsiteY0" fmla="*/ 898525 h 907225"/>
              <a:gd name="connsiteX1" fmla="*/ 346227 w 759452"/>
              <a:gd name="connsiteY1" fmla="*/ 895349 h 907225"/>
              <a:gd name="connsiteX2" fmla="*/ 425602 w 759452"/>
              <a:gd name="connsiteY2" fmla="*/ 892175 h 907225"/>
              <a:gd name="connsiteX3" fmla="*/ 501802 w 759452"/>
              <a:gd name="connsiteY3" fmla="*/ 892174 h 907225"/>
              <a:gd name="connsiteX4" fmla="*/ 578002 w 759452"/>
              <a:gd name="connsiteY4" fmla="*/ 904875 h 907225"/>
              <a:gd name="connsiteX5" fmla="*/ 552602 w 759452"/>
              <a:gd name="connsiteY5" fmla="*/ 838199 h 907225"/>
              <a:gd name="connsiteX6" fmla="*/ 501802 w 759452"/>
              <a:gd name="connsiteY6" fmla="*/ 784225 h 907225"/>
              <a:gd name="connsiteX7" fmla="*/ 546252 w 759452"/>
              <a:gd name="connsiteY7" fmla="*/ 733424 h 907225"/>
              <a:gd name="connsiteX8" fmla="*/ 568477 w 759452"/>
              <a:gd name="connsiteY8" fmla="*/ 688975 h 907225"/>
              <a:gd name="connsiteX9" fmla="*/ 638327 w 759452"/>
              <a:gd name="connsiteY9" fmla="*/ 638175 h 907225"/>
              <a:gd name="connsiteX10" fmla="*/ 666902 w 759452"/>
              <a:gd name="connsiteY10" fmla="*/ 542925 h 907225"/>
              <a:gd name="connsiteX11" fmla="*/ 727227 w 759452"/>
              <a:gd name="connsiteY11" fmla="*/ 504825 h 907225"/>
              <a:gd name="connsiteX12" fmla="*/ 736752 w 759452"/>
              <a:gd name="connsiteY12" fmla="*/ 495300 h 907225"/>
              <a:gd name="connsiteX13" fmla="*/ 749452 w 759452"/>
              <a:gd name="connsiteY13" fmla="*/ 488950 h 907225"/>
              <a:gd name="connsiteX14" fmla="*/ 758977 w 759452"/>
              <a:gd name="connsiteY14" fmla="*/ 466725 h 907225"/>
              <a:gd name="connsiteX15" fmla="*/ 736752 w 759452"/>
              <a:gd name="connsiteY15" fmla="*/ 454025 h 907225"/>
              <a:gd name="connsiteX16" fmla="*/ 720877 w 759452"/>
              <a:gd name="connsiteY16" fmla="*/ 447675 h 907225"/>
              <a:gd name="connsiteX17" fmla="*/ 673252 w 759452"/>
              <a:gd name="connsiteY17" fmla="*/ 441325 h 907225"/>
              <a:gd name="connsiteX18" fmla="*/ 663727 w 759452"/>
              <a:gd name="connsiteY18" fmla="*/ 434975 h 907225"/>
              <a:gd name="connsiteX19" fmla="*/ 654202 w 759452"/>
              <a:gd name="connsiteY19" fmla="*/ 425450 h 907225"/>
              <a:gd name="connsiteX20" fmla="*/ 644677 w 759452"/>
              <a:gd name="connsiteY20" fmla="*/ 422275 h 907225"/>
              <a:gd name="connsiteX21" fmla="*/ 622452 w 759452"/>
              <a:gd name="connsiteY21" fmla="*/ 406400 h 907225"/>
              <a:gd name="connsiteX22" fmla="*/ 612927 w 759452"/>
              <a:gd name="connsiteY22" fmla="*/ 400050 h 907225"/>
              <a:gd name="connsiteX23" fmla="*/ 590702 w 759452"/>
              <a:gd name="connsiteY23" fmla="*/ 381000 h 907225"/>
              <a:gd name="connsiteX24" fmla="*/ 549427 w 759452"/>
              <a:gd name="connsiteY24" fmla="*/ 384175 h 907225"/>
              <a:gd name="connsiteX25" fmla="*/ 536727 w 759452"/>
              <a:gd name="connsiteY25" fmla="*/ 387350 h 907225"/>
              <a:gd name="connsiteX26" fmla="*/ 530377 w 759452"/>
              <a:gd name="connsiteY26" fmla="*/ 377825 h 907225"/>
              <a:gd name="connsiteX27" fmla="*/ 527202 w 759452"/>
              <a:gd name="connsiteY27" fmla="*/ 365125 h 907225"/>
              <a:gd name="connsiteX28" fmla="*/ 517677 w 759452"/>
              <a:gd name="connsiteY28" fmla="*/ 311150 h 907225"/>
              <a:gd name="connsiteX29" fmla="*/ 489102 w 759452"/>
              <a:gd name="connsiteY29" fmla="*/ 269875 h 907225"/>
              <a:gd name="connsiteX30" fmla="*/ 479577 w 759452"/>
              <a:gd name="connsiteY30" fmla="*/ 257175 h 907225"/>
              <a:gd name="connsiteX31" fmla="*/ 473227 w 759452"/>
              <a:gd name="connsiteY31" fmla="*/ 244475 h 907225"/>
              <a:gd name="connsiteX32" fmla="*/ 460527 w 759452"/>
              <a:gd name="connsiteY32" fmla="*/ 238125 h 907225"/>
              <a:gd name="connsiteX33" fmla="*/ 444652 w 759452"/>
              <a:gd name="connsiteY33" fmla="*/ 219075 h 907225"/>
              <a:gd name="connsiteX34" fmla="*/ 435127 w 759452"/>
              <a:gd name="connsiteY34" fmla="*/ 206375 h 907225"/>
              <a:gd name="connsiteX35" fmla="*/ 431952 w 759452"/>
              <a:gd name="connsiteY35" fmla="*/ 177800 h 907225"/>
              <a:gd name="connsiteX36" fmla="*/ 428777 w 759452"/>
              <a:gd name="connsiteY36" fmla="*/ 161925 h 907225"/>
              <a:gd name="connsiteX37" fmla="*/ 431952 w 759452"/>
              <a:gd name="connsiteY37" fmla="*/ 120650 h 907225"/>
              <a:gd name="connsiteX38" fmla="*/ 441477 w 759452"/>
              <a:gd name="connsiteY38" fmla="*/ 88900 h 907225"/>
              <a:gd name="connsiteX39" fmla="*/ 435127 w 759452"/>
              <a:gd name="connsiteY39" fmla="*/ 38100 h 907225"/>
              <a:gd name="connsiteX40" fmla="*/ 419252 w 759452"/>
              <a:gd name="connsiteY40" fmla="*/ 9525 h 907225"/>
              <a:gd name="connsiteX41" fmla="*/ 412902 w 759452"/>
              <a:gd name="connsiteY41" fmla="*/ 0 h 907225"/>
              <a:gd name="connsiteX42" fmla="*/ 403377 w 759452"/>
              <a:gd name="connsiteY42" fmla="*/ 3175 h 907225"/>
              <a:gd name="connsiteX43" fmla="*/ 371627 w 759452"/>
              <a:gd name="connsiteY43" fmla="*/ 44450 h 907225"/>
              <a:gd name="connsiteX44" fmla="*/ 365277 w 759452"/>
              <a:gd name="connsiteY44" fmla="*/ 53975 h 907225"/>
              <a:gd name="connsiteX45" fmla="*/ 343052 w 759452"/>
              <a:gd name="connsiteY45" fmla="*/ 88900 h 907225"/>
              <a:gd name="connsiteX46" fmla="*/ 320827 w 759452"/>
              <a:gd name="connsiteY46" fmla="*/ 117475 h 907225"/>
              <a:gd name="connsiteX47" fmla="*/ 311302 w 759452"/>
              <a:gd name="connsiteY47" fmla="*/ 130175 h 907225"/>
              <a:gd name="connsiteX48" fmla="*/ 238277 w 759452"/>
              <a:gd name="connsiteY48" fmla="*/ 152400 h 907225"/>
              <a:gd name="connsiteX49" fmla="*/ 231927 w 759452"/>
              <a:gd name="connsiteY49" fmla="*/ 161925 h 907225"/>
              <a:gd name="connsiteX50" fmla="*/ 222402 w 759452"/>
              <a:gd name="connsiteY50" fmla="*/ 168275 h 907225"/>
              <a:gd name="connsiteX51" fmla="*/ 216052 w 759452"/>
              <a:gd name="connsiteY51" fmla="*/ 180975 h 907225"/>
              <a:gd name="connsiteX52" fmla="*/ 197002 w 759452"/>
              <a:gd name="connsiteY52" fmla="*/ 200025 h 907225"/>
              <a:gd name="connsiteX53" fmla="*/ 171602 w 759452"/>
              <a:gd name="connsiteY53" fmla="*/ 196850 h 907225"/>
              <a:gd name="connsiteX54" fmla="*/ 165252 w 759452"/>
              <a:gd name="connsiteY54" fmla="*/ 180975 h 907225"/>
              <a:gd name="connsiteX55" fmla="*/ 168427 w 759452"/>
              <a:gd name="connsiteY55" fmla="*/ 133350 h 907225"/>
              <a:gd name="connsiteX56" fmla="*/ 171602 w 759452"/>
              <a:gd name="connsiteY56" fmla="*/ 123825 h 907225"/>
              <a:gd name="connsiteX57" fmla="*/ 177952 w 759452"/>
              <a:gd name="connsiteY57" fmla="*/ 101600 h 907225"/>
              <a:gd name="connsiteX58" fmla="*/ 165252 w 759452"/>
              <a:gd name="connsiteY58" fmla="*/ 53975 h 907225"/>
              <a:gd name="connsiteX59" fmla="*/ 152552 w 759452"/>
              <a:gd name="connsiteY59" fmla="*/ 50800 h 907225"/>
              <a:gd name="connsiteX60" fmla="*/ 120802 w 759452"/>
              <a:gd name="connsiteY60" fmla="*/ 41275 h 907225"/>
              <a:gd name="connsiteX61" fmla="*/ 104927 w 759452"/>
              <a:gd name="connsiteY61" fmla="*/ 19050 h 907225"/>
              <a:gd name="connsiteX62" fmla="*/ 92227 w 759452"/>
              <a:gd name="connsiteY62" fmla="*/ 3175 h 907225"/>
              <a:gd name="connsiteX63" fmla="*/ 63652 w 759452"/>
              <a:gd name="connsiteY63" fmla="*/ 19050 h 907225"/>
              <a:gd name="connsiteX64" fmla="*/ 31902 w 759452"/>
              <a:gd name="connsiteY64" fmla="*/ 34925 h 907225"/>
              <a:gd name="connsiteX65" fmla="*/ 22377 w 759452"/>
              <a:gd name="connsiteY65" fmla="*/ 47625 h 907225"/>
              <a:gd name="connsiteX66" fmla="*/ 12852 w 759452"/>
              <a:gd name="connsiteY66" fmla="*/ 53975 h 907225"/>
              <a:gd name="connsiteX67" fmla="*/ 3327 w 759452"/>
              <a:gd name="connsiteY67" fmla="*/ 63500 h 907225"/>
              <a:gd name="connsiteX68" fmla="*/ 6502 w 759452"/>
              <a:gd name="connsiteY68" fmla="*/ 120650 h 907225"/>
              <a:gd name="connsiteX69" fmla="*/ 9677 w 759452"/>
              <a:gd name="connsiteY69" fmla="*/ 136525 h 907225"/>
              <a:gd name="connsiteX70" fmla="*/ 19202 w 759452"/>
              <a:gd name="connsiteY70" fmla="*/ 155575 h 907225"/>
              <a:gd name="connsiteX71" fmla="*/ 22377 w 759452"/>
              <a:gd name="connsiteY71" fmla="*/ 168275 h 907225"/>
              <a:gd name="connsiteX72" fmla="*/ 28727 w 759452"/>
              <a:gd name="connsiteY72" fmla="*/ 177800 h 907225"/>
              <a:gd name="connsiteX73" fmla="*/ 35077 w 759452"/>
              <a:gd name="connsiteY73" fmla="*/ 193675 h 907225"/>
              <a:gd name="connsiteX74" fmla="*/ 44602 w 759452"/>
              <a:gd name="connsiteY74" fmla="*/ 222250 h 907225"/>
              <a:gd name="connsiteX75" fmla="*/ 50952 w 759452"/>
              <a:gd name="connsiteY75" fmla="*/ 238125 h 907225"/>
              <a:gd name="connsiteX76" fmla="*/ 60477 w 759452"/>
              <a:gd name="connsiteY76" fmla="*/ 244475 h 907225"/>
              <a:gd name="connsiteX77" fmla="*/ 79527 w 759452"/>
              <a:gd name="connsiteY77" fmla="*/ 254000 h 907225"/>
              <a:gd name="connsiteX78" fmla="*/ 89052 w 759452"/>
              <a:gd name="connsiteY78" fmla="*/ 257175 h 907225"/>
              <a:gd name="connsiteX79" fmla="*/ 98577 w 759452"/>
              <a:gd name="connsiteY79" fmla="*/ 263525 h 907225"/>
              <a:gd name="connsiteX80" fmla="*/ 133502 w 759452"/>
              <a:gd name="connsiteY80" fmla="*/ 269875 h 907225"/>
              <a:gd name="connsiteX81" fmla="*/ 146202 w 759452"/>
              <a:gd name="connsiteY81" fmla="*/ 273050 h 907225"/>
              <a:gd name="connsiteX82" fmla="*/ 155727 w 759452"/>
              <a:gd name="connsiteY82" fmla="*/ 279400 h 907225"/>
              <a:gd name="connsiteX83" fmla="*/ 162077 w 759452"/>
              <a:gd name="connsiteY83" fmla="*/ 288925 h 907225"/>
              <a:gd name="connsiteX84" fmla="*/ 177952 w 759452"/>
              <a:gd name="connsiteY84" fmla="*/ 323850 h 907225"/>
              <a:gd name="connsiteX85" fmla="*/ 181127 w 759452"/>
              <a:gd name="connsiteY85" fmla="*/ 352425 h 907225"/>
              <a:gd name="connsiteX86" fmla="*/ 184302 w 759452"/>
              <a:gd name="connsiteY86" fmla="*/ 409575 h 907225"/>
              <a:gd name="connsiteX87" fmla="*/ 187477 w 759452"/>
              <a:gd name="connsiteY87" fmla="*/ 419100 h 907225"/>
              <a:gd name="connsiteX88" fmla="*/ 197002 w 759452"/>
              <a:gd name="connsiteY88" fmla="*/ 422275 h 907225"/>
              <a:gd name="connsiteX89" fmla="*/ 203352 w 759452"/>
              <a:gd name="connsiteY89" fmla="*/ 431800 h 907225"/>
              <a:gd name="connsiteX90" fmla="*/ 212877 w 759452"/>
              <a:gd name="connsiteY90" fmla="*/ 434975 h 907225"/>
              <a:gd name="connsiteX91" fmla="*/ 222402 w 759452"/>
              <a:gd name="connsiteY91" fmla="*/ 450850 h 907225"/>
              <a:gd name="connsiteX92" fmla="*/ 228752 w 759452"/>
              <a:gd name="connsiteY92" fmla="*/ 460375 h 907225"/>
              <a:gd name="connsiteX93" fmla="*/ 238277 w 759452"/>
              <a:gd name="connsiteY93" fmla="*/ 476250 h 907225"/>
              <a:gd name="connsiteX94" fmla="*/ 244627 w 759452"/>
              <a:gd name="connsiteY94" fmla="*/ 565150 h 907225"/>
              <a:gd name="connsiteX95" fmla="*/ 247802 w 759452"/>
              <a:gd name="connsiteY95" fmla="*/ 574675 h 907225"/>
              <a:gd name="connsiteX96" fmla="*/ 250977 w 759452"/>
              <a:gd name="connsiteY96" fmla="*/ 587375 h 907225"/>
              <a:gd name="connsiteX97" fmla="*/ 257327 w 759452"/>
              <a:gd name="connsiteY97" fmla="*/ 603250 h 907225"/>
              <a:gd name="connsiteX98" fmla="*/ 260502 w 759452"/>
              <a:gd name="connsiteY98" fmla="*/ 612775 h 907225"/>
              <a:gd name="connsiteX99" fmla="*/ 250977 w 759452"/>
              <a:gd name="connsiteY99" fmla="*/ 669925 h 907225"/>
              <a:gd name="connsiteX100" fmla="*/ 241452 w 759452"/>
              <a:gd name="connsiteY100" fmla="*/ 676275 h 907225"/>
              <a:gd name="connsiteX101" fmla="*/ 228752 w 759452"/>
              <a:gd name="connsiteY101" fmla="*/ 714375 h 907225"/>
              <a:gd name="connsiteX102" fmla="*/ 222402 w 759452"/>
              <a:gd name="connsiteY102" fmla="*/ 730250 h 907225"/>
              <a:gd name="connsiteX103" fmla="*/ 219227 w 759452"/>
              <a:gd name="connsiteY103" fmla="*/ 739775 h 907225"/>
              <a:gd name="connsiteX104" fmla="*/ 244627 w 759452"/>
              <a:gd name="connsiteY104" fmla="*/ 752475 h 907225"/>
              <a:gd name="connsiteX105" fmla="*/ 279552 w 759452"/>
              <a:gd name="connsiteY105" fmla="*/ 758825 h 907225"/>
              <a:gd name="connsiteX106" fmla="*/ 308127 w 759452"/>
              <a:gd name="connsiteY106" fmla="*/ 781050 h 907225"/>
              <a:gd name="connsiteX107" fmla="*/ 301777 w 759452"/>
              <a:gd name="connsiteY107" fmla="*/ 809625 h 907225"/>
              <a:gd name="connsiteX108" fmla="*/ 292252 w 759452"/>
              <a:gd name="connsiteY108" fmla="*/ 819150 h 907225"/>
              <a:gd name="connsiteX109" fmla="*/ 285902 w 759452"/>
              <a:gd name="connsiteY109" fmla="*/ 831850 h 907225"/>
              <a:gd name="connsiteX110" fmla="*/ 292252 w 759452"/>
              <a:gd name="connsiteY110" fmla="*/ 898525 h 907225"/>
              <a:gd name="connsiteX0" fmla="*/ 292252 w 759452"/>
              <a:gd name="connsiteY0" fmla="*/ 898525 h 907225"/>
              <a:gd name="connsiteX1" fmla="*/ 346227 w 759452"/>
              <a:gd name="connsiteY1" fmla="*/ 895349 h 907225"/>
              <a:gd name="connsiteX2" fmla="*/ 425602 w 759452"/>
              <a:gd name="connsiteY2" fmla="*/ 892175 h 907225"/>
              <a:gd name="connsiteX3" fmla="*/ 501802 w 759452"/>
              <a:gd name="connsiteY3" fmla="*/ 892174 h 907225"/>
              <a:gd name="connsiteX4" fmla="*/ 578002 w 759452"/>
              <a:gd name="connsiteY4" fmla="*/ 904875 h 907225"/>
              <a:gd name="connsiteX5" fmla="*/ 552602 w 759452"/>
              <a:gd name="connsiteY5" fmla="*/ 838199 h 907225"/>
              <a:gd name="connsiteX6" fmla="*/ 501802 w 759452"/>
              <a:gd name="connsiteY6" fmla="*/ 784225 h 907225"/>
              <a:gd name="connsiteX7" fmla="*/ 546252 w 759452"/>
              <a:gd name="connsiteY7" fmla="*/ 733424 h 907225"/>
              <a:gd name="connsiteX8" fmla="*/ 568477 w 759452"/>
              <a:gd name="connsiteY8" fmla="*/ 688975 h 907225"/>
              <a:gd name="connsiteX9" fmla="*/ 638327 w 759452"/>
              <a:gd name="connsiteY9" fmla="*/ 638175 h 907225"/>
              <a:gd name="connsiteX10" fmla="*/ 654202 w 759452"/>
              <a:gd name="connsiteY10" fmla="*/ 574674 h 907225"/>
              <a:gd name="connsiteX11" fmla="*/ 666902 w 759452"/>
              <a:gd name="connsiteY11" fmla="*/ 542925 h 907225"/>
              <a:gd name="connsiteX12" fmla="*/ 727227 w 759452"/>
              <a:gd name="connsiteY12" fmla="*/ 504825 h 907225"/>
              <a:gd name="connsiteX13" fmla="*/ 736752 w 759452"/>
              <a:gd name="connsiteY13" fmla="*/ 495300 h 907225"/>
              <a:gd name="connsiteX14" fmla="*/ 749452 w 759452"/>
              <a:gd name="connsiteY14" fmla="*/ 488950 h 907225"/>
              <a:gd name="connsiteX15" fmla="*/ 758977 w 759452"/>
              <a:gd name="connsiteY15" fmla="*/ 466725 h 907225"/>
              <a:gd name="connsiteX16" fmla="*/ 736752 w 759452"/>
              <a:gd name="connsiteY16" fmla="*/ 454025 h 907225"/>
              <a:gd name="connsiteX17" fmla="*/ 720877 w 759452"/>
              <a:gd name="connsiteY17" fmla="*/ 447675 h 907225"/>
              <a:gd name="connsiteX18" fmla="*/ 673252 w 759452"/>
              <a:gd name="connsiteY18" fmla="*/ 441325 h 907225"/>
              <a:gd name="connsiteX19" fmla="*/ 663727 w 759452"/>
              <a:gd name="connsiteY19" fmla="*/ 434975 h 907225"/>
              <a:gd name="connsiteX20" fmla="*/ 654202 w 759452"/>
              <a:gd name="connsiteY20" fmla="*/ 425450 h 907225"/>
              <a:gd name="connsiteX21" fmla="*/ 644677 w 759452"/>
              <a:gd name="connsiteY21" fmla="*/ 422275 h 907225"/>
              <a:gd name="connsiteX22" fmla="*/ 622452 w 759452"/>
              <a:gd name="connsiteY22" fmla="*/ 406400 h 907225"/>
              <a:gd name="connsiteX23" fmla="*/ 612927 w 759452"/>
              <a:gd name="connsiteY23" fmla="*/ 400050 h 907225"/>
              <a:gd name="connsiteX24" fmla="*/ 590702 w 759452"/>
              <a:gd name="connsiteY24" fmla="*/ 381000 h 907225"/>
              <a:gd name="connsiteX25" fmla="*/ 549427 w 759452"/>
              <a:gd name="connsiteY25" fmla="*/ 384175 h 907225"/>
              <a:gd name="connsiteX26" fmla="*/ 536727 w 759452"/>
              <a:gd name="connsiteY26" fmla="*/ 387350 h 907225"/>
              <a:gd name="connsiteX27" fmla="*/ 530377 w 759452"/>
              <a:gd name="connsiteY27" fmla="*/ 377825 h 907225"/>
              <a:gd name="connsiteX28" fmla="*/ 527202 w 759452"/>
              <a:gd name="connsiteY28" fmla="*/ 365125 h 907225"/>
              <a:gd name="connsiteX29" fmla="*/ 517677 w 759452"/>
              <a:gd name="connsiteY29" fmla="*/ 311150 h 907225"/>
              <a:gd name="connsiteX30" fmla="*/ 489102 w 759452"/>
              <a:gd name="connsiteY30" fmla="*/ 269875 h 907225"/>
              <a:gd name="connsiteX31" fmla="*/ 479577 w 759452"/>
              <a:gd name="connsiteY31" fmla="*/ 257175 h 907225"/>
              <a:gd name="connsiteX32" fmla="*/ 473227 w 759452"/>
              <a:gd name="connsiteY32" fmla="*/ 244475 h 907225"/>
              <a:gd name="connsiteX33" fmla="*/ 460527 w 759452"/>
              <a:gd name="connsiteY33" fmla="*/ 238125 h 907225"/>
              <a:gd name="connsiteX34" fmla="*/ 444652 w 759452"/>
              <a:gd name="connsiteY34" fmla="*/ 219075 h 907225"/>
              <a:gd name="connsiteX35" fmla="*/ 435127 w 759452"/>
              <a:gd name="connsiteY35" fmla="*/ 206375 h 907225"/>
              <a:gd name="connsiteX36" fmla="*/ 431952 w 759452"/>
              <a:gd name="connsiteY36" fmla="*/ 177800 h 907225"/>
              <a:gd name="connsiteX37" fmla="*/ 428777 w 759452"/>
              <a:gd name="connsiteY37" fmla="*/ 161925 h 907225"/>
              <a:gd name="connsiteX38" fmla="*/ 431952 w 759452"/>
              <a:gd name="connsiteY38" fmla="*/ 120650 h 907225"/>
              <a:gd name="connsiteX39" fmla="*/ 441477 w 759452"/>
              <a:gd name="connsiteY39" fmla="*/ 88900 h 907225"/>
              <a:gd name="connsiteX40" fmla="*/ 435127 w 759452"/>
              <a:gd name="connsiteY40" fmla="*/ 38100 h 907225"/>
              <a:gd name="connsiteX41" fmla="*/ 419252 w 759452"/>
              <a:gd name="connsiteY41" fmla="*/ 9525 h 907225"/>
              <a:gd name="connsiteX42" fmla="*/ 412902 w 759452"/>
              <a:gd name="connsiteY42" fmla="*/ 0 h 907225"/>
              <a:gd name="connsiteX43" fmla="*/ 403377 w 759452"/>
              <a:gd name="connsiteY43" fmla="*/ 3175 h 907225"/>
              <a:gd name="connsiteX44" fmla="*/ 371627 w 759452"/>
              <a:gd name="connsiteY44" fmla="*/ 44450 h 907225"/>
              <a:gd name="connsiteX45" fmla="*/ 365277 w 759452"/>
              <a:gd name="connsiteY45" fmla="*/ 53975 h 907225"/>
              <a:gd name="connsiteX46" fmla="*/ 343052 w 759452"/>
              <a:gd name="connsiteY46" fmla="*/ 88900 h 907225"/>
              <a:gd name="connsiteX47" fmla="*/ 320827 w 759452"/>
              <a:gd name="connsiteY47" fmla="*/ 117475 h 907225"/>
              <a:gd name="connsiteX48" fmla="*/ 311302 w 759452"/>
              <a:gd name="connsiteY48" fmla="*/ 130175 h 907225"/>
              <a:gd name="connsiteX49" fmla="*/ 238277 w 759452"/>
              <a:gd name="connsiteY49" fmla="*/ 152400 h 907225"/>
              <a:gd name="connsiteX50" fmla="*/ 231927 w 759452"/>
              <a:gd name="connsiteY50" fmla="*/ 161925 h 907225"/>
              <a:gd name="connsiteX51" fmla="*/ 222402 w 759452"/>
              <a:gd name="connsiteY51" fmla="*/ 168275 h 907225"/>
              <a:gd name="connsiteX52" fmla="*/ 216052 w 759452"/>
              <a:gd name="connsiteY52" fmla="*/ 180975 h 907225"/>
              <a:gd name="connsiteX53" fmla="*/ 197002 w 759452"/>
              <a:gd name="connsiteY53" fmla="*/ 200025 h 907225"/>
              <a:gd name="connsiteX54" fmla="*/ 171602 w 759452"/>
              <a:gd name="connsiteY54" fmla="*/ 196850 h 907225"/>
              <a:gd name="connsiteX55" fmla="*/ 165252 w 759452"/>
              <a:gd name="connsiteY55" fmla="*/ 180975 h 907225"/>
              <a:gd name="connsiteX56" fmla="*/ 168427 w 759452"/>
              <a:gd name="connsiteY56" fmla="*/ 133350 h 907225"/>
              <a:gd name="connsiteX57" fmla="*/ 171602 w 759452"/>
              <a:gd name="connsiteY57" fmla="*/ 123825 h 907225"/>
              <a:gd name="connsiteX58" fmla="*/ 177952 w 759452"/>
              <a:gd name="connsiteY58" fmla="*/ 101600 h 907225"/>
              <a:gd name="connsiteX59" fmla="*/ 165252 w 759452"/>
              <a:gd name="connsiteY59" fmla="*/ 53975 h 907225"/>
              <a:gd name="connsiteX60" fmla="*/ 152552 w 759452"/>
              <a:gd name="connsiteY60" fmla="*/ 50800 h 907225"/>
              <a:gd name="connsiteX61" fmla="*/ 120802 w 759452"/>
              <a:gd name="connsiteY61" fmla="*/ 41275 h 907225"/>
              <a:gd name="connsiteX62" fmla="*/ 104927 w 759452"/>
              <a:gd name="connsiteY62" fmla="*/ 19050 h 907225"/>
              <a:gd name="connsiteX63" fmla="*/ 92227 w 759452"/>
              <a:gd name="connsiteY63" fmla="*/ 3175 h 907225"/>
              <a:gd name="connsiteX64" fmla="*/ 63652 w 759452"/>
              <a:gd name="connsiteY64" fmla="*/ 19050 h 907225"/>
              <a:gd name="connsiteX65" fmla="*/ 31902 w 759452"/>
              <a:gd name="connsiteY65" fmla="*/ 34925 h 907225"/>
              <a:gd name="connsiteX66" fmla="*/ 22377 w 759452"/>
              <a:gd name="connsiteY66" fmla="*/ 47625 h 907225"/>
              <a:gd name="connsiteX67" fmla="*/ 12852 w 759452"/>
              <a:gd name="connsiteY67" fmla="*/ 53975 h 907225"/>
              <a:gd name="connsiteX68" fmla="*/ 3327 w 759452"/>
              <a:gd name="connsiteY68" fmla="*/ 63500 h 907225"/>
              <a:gd name="connsiteX69" fmla="*/ 6502 w 759452"/>
              <a:gd name="connsiteY69" fmla="*/ 120650 h 907225"/>
              <a:gd name="connsiteX70" fmla="*/ 9677 w 759452"/>
              <a:gd name="connsiteY70" fmla="*/ 136525 h 907225"/>
              <a:gd name="connsiteX71" fmla="*/ 19202 w 759452"/>
              <a:gd name="connsiteY71" fmla="*/ 155575 h 907225"/>
              <a:gd name="connsiteX72" fmla="*/ 22377 w 759452"/>
              <a:gd name="connsiteY72" fmla="*/ 168275 h 907225"/>
              <a:gd name="connsiteX73" fmla="*/ 28727 w 759452"/>
              <a:gd name="connsiteY73" fmla="*/ 177800 h 907225"/>
              <a:gd name="connsiteX74" fmla="*/ 35077 w 759452"/>
              <a:gd name="connsiteY74" fmla="*/ 193675 h 907225"/>
              <a:gd name="connsiteX75" fmla="*/ 44602 w 759452"/>
              <a:gd name="connsiteY75" fmla="*/ 222250 h 907225"/>
              <a:gd name="connsiteX76" fmla="*/ 50952 w 759452"/>
              <a:gd name="connsiteY76" fmla="*/ 238125 h 907225"/>
              <a:gd name="connsiteX77" fmla="*/ 60477 w 759452"/>
              <a:gd name="connsiteY77" fmla="*/ 244475 h 907225"/>
              <a:gd name="connsiteX78" fmla="*/ 79527 w 759452"/>
              <a:gd name="connsiteY78" fmla="*/ 254000 h 907225"/>
              <a:gd name="connsiteX79" fmla="*/ 89052 w 759452"/>
              <a:gd name="connsiteY79" fmla="*/ 257175 h 907225"/>
              <a:gd name="connsiteX80" fmla="*/ 98577 w 759452"/>
              <a:gd name="connsiteY80" fmla="*/ 263525 h 907225"/>
              <a:gd name="connsiteX81" fmla="*/ 133502 w 759452"/>
              <a:gd name="connsiteY81" fmla="*/ 269875 h 907225"/>
              <a:gd name="connsiteX82" fmla="*/ 146202 w 759452"/>
              <a:gd name="connsiteY82" fmla="*/ 273050 h 907225"/>
              <a:gd name="connsiteX83" fmla="*/ 155727 w 759452"/>
              <a:gd name="connsiteY83" fmla="*/ 279400 h 907225"/>
              <a:gd name="connsiteX84" fmla="*/ 162077 w 759452"/>
              <a:gd name="connsiteY84" fmla="*/ 288925 h 907225"/>
              <a:gd name="connsiteX85" fmla="*/ 177952 w 759452"/>
              <a:gd name="connsiteY85" fmla="*/ 323850 h 907225"/>
              <a:gd name="connsiteX86" fmla="*/ 181127 w 759452"/>
              <a:gd name="connsiteY86" fmla="*/ 352425 h 907225"/>
              <a:gd name="connsiteX87" fmla="*/ 184302 w 759452"/>
              <a:gd name="connsiteY87" fmla="*/ 409575 h 907225"/>
              <a:gd name="connsiteX88" fmla="*/ 187477 w 759452"/>
              <a:gd name="connsiteY88" fmla="*/ 419100 h 907225"/>
              <a:gd name="connsiteX89" fmla="*/ 197002 w 759452"/>
              <a:gd name="connsiteY89" fmla="*/ 422275 h 907225"/>
              <a:gd name="connsiteX90" fmla="*/ 203352 w 759452"/>
              <a:gd name="connsiteY90" fmla="*/ 431800 h 907225"/>
              <a:gd name="connsiteX91" fmla="*/ 212877 w 759452"/>
              <a:gd name="connsiteY91" fmla="*/ 434975 h 907225"/>
              <a:gd name="connsiteX92" fmla="*/ 222402 w 759452"/>
              <a:gd name="connsiteY92" fmla="*/ 450850 h 907225"/>
              <a:gd name="connsiteX93" fmla="*/ 228752 w 759452"/>
              <a:gd name="connsiteY93" fmla="*/ 460375 h 907225"/>
              <a:gd name="connsiteX94" fmla="*/ 238277 w 759452"/>
              <a:gd name="connsiteY94" fmla="*/ 476250 h 907225"/>
              <a:gd name="connsiteX95" fmla="*/ 244627 w 759452"/>
              <a:gd name="connsiteY95" fmla="*/ 565150 h 907225"/>
              <a:gd name="connsiteX96" fmla="*/ 247802 w 759452"/>
              <a:gd name="connsiteY96" fmla="*/ 574675 h 907225"/>
              <a:gd name="connsiteX97" fmla="*/ 250977 w 759452"/>
              <a:gd name="connsiteY97" fmla="*/ 587375 h 907225"/>
              <a:gd name="connsiteX98" fmla="*/ 257327 w 759452"/>
              <a:gd name="connsiteY98" fmla="*/ 603250 h 907225"/>
              <a:gd name="connsiteX99" fmla="*/ 260502 w 759452"/>
              <a:gd name="connsiteY99" fmla="*/ 612775 h 907225"/>
              <a:gd name="connsiteX100" fmla="*/ 250977 w 759452"/>
              <a:gd name="connsiteY100" fmla="*/ 669925 h 907225"/>
              <a:gd name="connsiteX101" fmla="*/ 241452 w 759452"/>
              <a:gd name="connsiteY101" fmla="*/ 676275 h 907225"/>
              <a:gd name="connsiteX102" fmla="*/ 228752 w 759452"/>
              <a:gd name="connsiteY102" fmla="*/ 714375 h 907225"/>
              <a:gd name="connsiteX103" fmla="*/ 222402 w 759452"/>
              <a:gd name="connsiteY103" fmla="*/ 730250 h 907225"/>
              <a:gd name="connsiteX104" fmla="*/ 219227 w 759452"/>
              <a:gd name="connsiteY104" fmla="*/ 739775 h 907225"/>
              <a:gd name="connsiteX105" fmla="*/ 244627 w 759452"/>
              <a:gd name="connsiteY105" fmla="*/ 752475 h 907225"/>
              <a:gd name="connsiteX106" fmla="*/ 279552 w 759452"/>
              <a:gd name="connsiteY106" fmla="*/ 758825 h 907225"/>
              <a:gd name="connsiteX107" fmla="*/ 308127 w 759452"/>
              <a:gd name="connsiteY107" fmla="*/ 781050 h 907225"/>
              <a:gd name="connsiteX108" fmla="*/ 301777 w 759452"/>
              <a:gd name="connsiteY108" fmla="*/ 809625 h 907225"/>
              <a:gd name="connsiteX109" fmla="*/ 292252 w 759452"/>
              <a:gd name="connsiteY109" fmla="*/ 819150 h 907225"/>
              <a:gd name="connsiteX110" fmla="*/ 285902 w 759452"/>
              <a:gd name="connsiteY110" fmla="*/ 831850 h 907225"/>
              <a:gd name="connsiteX111" fmla="*/ 292252 w 759452"/>
              <a:gd name="connsiteY111" fmla="*/ 898525 h 907225"/>
              <a:gd name="connsiteX0" fmla="*/ 292252 w 759452"/>
              <a:gd name="connsiteY0" fmla="*/ 898525 h 907225"/>
              <a:gd name="connsiteX1" fmla="*/ 346227 w 759452"/>
              <a:gd name="connsiteY1" fmla="*/ 895349 h 907225"/>
              <a:gd name="connsiteX2" fmla="*/ 425602 w 759452"/>
              <a:gd name="connsiteY2" fmla="*/ 892175 h 907225"/>
              <a:gd name="connsiteX3" fmla="*/ 501802 w 759452"/>
              <a:gd name="connsiteY3" fmla="*/ 892174 h 907225"/>
              <a:gd name="connsiteX4" fmla="*/ 578002 w 759452"/>
              <a:gd name="connsiteY4" fmla="*/ 904875 h 907225"/>
              <a:gd name="connsiteX5" fmla="*/ 552602 w 759452"/>
              <a:gd name="connsiteY5" fmla="*/ 838199 h 907225"/>
              <a:gd name="connsiteX6" fmla="*/ 501802 w 759452"/>
              <a:gd name="connsiteY6" fmla="*/ 784225 h 907225"/>
              <a:gd name="connsiteX7" fmla="*/ 546252 w 759452"/>
              <a:gd name="connsiteY7" fmla="*/ 733424 h 907225"/>
              <a:gd name="connsiteX8" fmla="*/ 568477 w 759452"/>
              <a:gd name="connsiteY8" fmla="*/ 688975 h 907225"/>
              <a:gd name="connsiteX9" fmla="*/ 638327 w 759452"/>
              <a:gd name="connsiteY9" fmla="*/ 638175 h 907225"/>
              <a:gd name="connsiteX10" fmla="*/ 603402 w 759452"/>
              <a:gd name="connsiteY10" fmla="*/ 593724 h 907225"/>
              <a:gd name="connsiteX11" fmla="*/ 666902 w 759452"/>
              <a:gd name="connsiteY11" fmla="*/ 542925 h 907225"/>
              <a:gd name="connsiteX12" fmla="*/ 727227 w 759452"/>
              <a:gd name="connsiteY12" fmla="*/ 504825 h 907225"/>
              <a:gd name="connsiteX13" fmla="*/ 736752 w 759452"/>
              <a:gd name="connsiteY13" fmla="*/ 495300 h 907225"/>
              <a:gd name="connsiteX14" fmla="*/ 749452 w 759452"/>
              <a:gd name="connsiteY14" fmla="*/ 488950 h 907225"/>
              <a:gd name="connsiteX15" fmla="*/ 758977 w 759452"/>
              <a:gd name="connsiteY15" fmla="*/ 466725 h 907225"/>
              <a:gd name="connsiteX16" fmla="*/ 736752 w 759452"/>
              <a:gd name="connsiteY16" fmla="*/ 454025 h 907225"/>
              <a:gd name="connsiteX17" fmla="*/ 720877 w 759452"/>
              <a:gd name="connsiteY17" fmla="*/ 447675 h 907225"/>
              <a:gd name="connsiteX18" fmla="*/ 673252 w 759452"/>
              <a:gd name="connsiteY18" fmla="*/ 441325 h 907225"/>
              <a:gd name="connsiteX19" fmla="*/ 663727 w 759452"/>
              <a:gd name="connsiteY19" fmla="*/ 434975 h 907225"/>
              <a:gd name="connsiteX20" fmla="*/ 654202 w 759452"/>
              <a:gd name="connsiteY20" fmla="*/ 425450 h 907225"/>
              <a:gd name="connsiteX21" fmla="*/ 644677 w 759452"/>
              <a:gd name="connsiteY21" fmla="*/ 422275 h 907225"/>
              <a:gd name="connsiteX22" fmla="*/ 622452 w 759452"/>
              <a:gd name="connsiteY22" fmla="*/ 406400 h 907225"/>
              <a:gd name="connsiteX23" fmla="*/ 612927 w 759452"/>
              <a:gd name="connsiteY23" fmla="*/ 400050 h 907225"/>
              <a:gd name="connsiteX24" fmla="*/ 590702 w 759452"/>
              <a:gd name="connsiteY24" fmla="*/ 381000 h 907225"/>
              <a:gd name="connsiteX25" fmla="*/ 549427 w 759452"/>
              <a:gd name="connsiteY25" fmla="*/ 384175 h 907225"/>
              <a:gd name="connsiteX26" fmla="*/ 536727 w 759452"/>
              <a:gd name="connsiteY26" fmla="*/ 387350 h 907225"/>
              <a:gd name="connsiteX27" fmla="*/ 530377 w 759452"/>
              <a:gd name="connsiteY27" fmla="*/ 377825 h 907225"/>
              <a:gd name="connsiteX28" fmla="*/ 527202 w 759452"/>
              <a:gd name="connsiteY28" fmla="*/ 365125 h 907225"/>
              <a:gd name="connsiteX29" fmla="*/ 517677 w 759452"/>
              <a:gd name="connsiteY29" fmla="*/ 311150 h 907225"/>
              <a:gd name="connsiteX30" fmla="*/ 489102 w 759452"/>
              <a:gd name="connsiteY30" fmla="*/ 269875 h 907225"/>
              <a:gd name="connsiteX31" fmla="*/ 479577 w 759452"/>
              <a:gd name="connsiteY31" fmla="*/ 257175 h 907225"/>
              <a:gd name="connsiteX32" fmla="*/ 473227 w 759452"/>
              <a:gd name="connsiteY32" fmla="*/ 244475 h 907225"/>
              <a:gd name="connsiteX33" fmla="*/ 460527 w 759452"/>
              <a:gd name="connsiteY33" fmla="*/ 238125 h 907225"/>
              <a:gd name="connsiteX34" fmla="*/ 444652 w 759452"/>
              <a:gd name="connsiteY34" fmla="*/ 219075 h 907225"/>
              <a:gd name="connsiteX35" fmla="*/ 435127 w 759452"/>
              <a:gd name="connsiteY35" fmla="*/ 206375 h 907225"/>
              <a:gd name="connsiteX36" fmla="*/ 431952 w 759452"/>
              <a:gd name="connsiteY36" fmla="*/ 177800 h 907225"/>
              <a:gd name="connsiteX37" fmla="*/ 428777 w 759452"/>
              <a:gd name="connsiteY37" fmla="*/ 161925 h 907225"/>
              <a:gd name="connsiteX38" fmla="*/ 431952 w 759452"/>
              <a:gd name="connsiteY38" fmla="*/ 120650 h 907225"/>
              <a:gd name="connsiteX39" fmla="*/ 441477 w 759452"/>
              <a:gd name="connsiteY39" fmla="*/ 88900 h 907225"/>
              <a:gd name="connsiteX40" fmla="*/ 435127 w 759452"/>
              <a:gd name="connsiteY40" fmla="*/ 38100 h 907225"/>
              <a:gd name="connsiteX41" fmla="*/ 419252 w 759452"/>
              <a:gd name="connsiteY41" fmla="*/ 9525 h 907225"/>
              <a:gd name="connsiteX42" fmla="*/ 412902 w 759452"/>
              <a:gd name="connsiteY42" fmla="*/ 0 h 907225"/>
              <a:gd name="connsiteX43" fmla="*/ 403377 w 759452"/>
              <a:gd name="connsiteY43" fmla="*/ 3175 h 907225"/>
              <a:gd name="connsiteX44" fmla="*/ 371627 w 759452"/>
              <a:gd name="connsiteY44" fmla="*/ 44450 h 907225"/>
              <a:gd name="connsiteX45" fmla="*/ 365277 w 759452"/>
              <a:gd name="connsiteY45" fmla="*/ 53975 h 907225"/>
              <a:gd name="connsiteX46" fmla="*/ 343052 w 759452"/>
              <a:gd name="connsiteY46" fmla="*/ 88900 h 907225"/>
              <a:gd name="connsiteX47" fmla="*/ 320827 w 759452"/>
              <a:gd name="connsiteY47" fmla="*/ 117475 h 907225"/>
              <a:gd name="connsiteX48" fmla="*/ 311302 w 759452"/>
              <a:gd name="connsiteY48" fmla="*/ 130175 h 907225"/>
              <a:gd name="connsiteX49" fmla="*/ 238277 w 759452"/>
              <a:gd name="connsiteY49" fmla="*/ 152400 h 907225"/>
              <a:gd name="connsiteX50" fmla="*/ 231927 w 759452"/>
              <a:gd name="connsiteY50" fmla="*/ 161925 h 907225"/>
              <a:gd name="connsiteX51" fmla="*/ 222402 w 759452"/>
              <a:gd name="connsiteY51" fmla="*/ 168275 h 907225"/>
              <a:gd name="connsiteX52" fmla="*/ 216052 w 759452"/>
              <a:gd name="connsiteY52" fmla="*/ 180975 h 907225"/>
              <a:gd name="connsiteX53" fmla="*/ 197002 w 759452"/>
              <a:gd name="connsiteY53" fmla="*/ 200025 h 907225"/>
              <a:gd name="connsiteX54" fmla="*/ 171602 w 759452"/>
              <a:gd name="connsiteY54" fmla="*/ 196850 h 907225"/>
              <a:gd name="connsiteX55" fmla="*/ 165252 w 759452"/>
              <a:gd name="connsiteY55" fmla="*/ 180975 h 907225"/>
              <a:gd name="connsiteX56" fmla="*/ 168427 w 759452"/>
              <a:gd name="connsiteY56" fmla="*/ 133350 h 907225"/>
              <a:gd name="connsiteX57" fmla="*/ 171602 w 759452"/>
              <a:gd name="connsiteY57" fmla="*/ 123825 h 907225"/>
              <a:gd name="connsiteX58" fmla="*/ 177952 w 759452"/>
              <a:gd name="connsiteY58" fmla="*/ 101600 h 907225"/>
              <a:gd name="connsiteX59" fmla="*/ 165252 w 759452"/>
              <a:gd name="connsiteY59" fmla="*/ 53975 h 907225"/>
              <a:gd name="connsiteX60" fmla="*/ 152552 w 759452"/>
              <a:gd name="connsiteY60" fmla="*/ 50800 h 907225"/>
              <a:gd name="connsiteX61" fmla="*/ 120802 w 759452"/>
              <a:gd name="connsiteY61" fmla="*/ 41275 h 907225"/>
              <a:gd name="connsiteX62" fmla="*/ 104927 w 759452"/>
              <a:gd name="connsiteY62" fmla="*/ 19050 h 907225"/>
              <a:gd name="connsiteX63" fmla="*/ 92227 w 759452"/>
              <a:gd name="connsiteY63" fmla="*/ 3175 h 907225"/>
              <a:gd name="connsiteX64" fmla="*/ 63652 w 759452"/>
              <a:gd name="connsiteY64" fmla="*/ 19050 h 907225"/>
              <a:gd name="connsiteX65" fmla="*/ 31902 w 759452"/>
              <a:gd name="connsiteY65" fmla="*/ 34925 h 907225"/>
              <a:gd name="connsiteX66" fmla="*/ 22377 w 759452"/>
              <a:gd name="connsiteY66" fmla="*/ 47625 h 907225"/>
              <a:gd name="connsiteX67" fmla="*/ 12852 w 759452"/>
              <a:gd name="connsiteY67" fmla="*/ 53975 h 907225"/>
              <a:gd name="connsiteX68" fmla="*/ 3327 w 759452"/>
              <a:gd name="connsiteY68" fmla="*/ 63500 h 907225"/>
              <a:gd name="connsiteX69" fmla="*/ 6502 w 759452"/>
              <a:gd name="connsiteY69" fmla="*/ 120650 h 907225"/>
              <a:gd name="connsiteX70" fmla="*/ 9677 w 759452"/>
              <a:gd name="connsiteY70" fmla="*/ 136525 h 907225"/>
              <a:gd name="connsiteX71" fmla="*/ 19202 w 759452"/>
              <a:gd name="connsiteY71" fmla="*/ 155575 h 907225"/>
              <a:gd name="connsiteX72" fmla="*/ 22377 w 759452"/>
              <a:gd name="connsiteY72" fmla="*/ 168275 h 907225"/>
              <a:gd name="connsiteX73" fmla="*/ 28727 w 759452"/>
              <a:gd name="connsiteY73" fmla="*/ 177800 h 907225"/>
              <a:gd name="connsiteX74" fmla="*/ 35077 w 759452"/>
              <a:gd name="connsiteY74" fmla="*/ 193675 h 907225"/>
              <a:gd name="connsiteX75" fmla="*/ 44602 w 759452"/>
              <a:gd name="connsiteY75" fmla="*/ 222250 h 907225"/>
              <a:gd name="connsiteX76" fmla="*/ 50952 w 759452"/>
              <a:gd name="connsiteY76" fmla="*/ 238125 h 907225"/>
              <a:gd name="connsiteX77" fmla="*/ 60477 w 759452"/>
              <a:gd name="connsiteY77" fmla="*/ 244475 h 907225"/>
              <a:gd name="connsiteX78" fmla="*/ 79527 w 759452"/>
              <a:gd name="connsiteY78" fmla="*/ 254000 h 907225"/>
              <a:gd name="connsiteX79" fmla="*/ 89052 w 759452"/>
              <a:gd name="connsiteY79" fmla="*/ 257175 h 907225"/>
              <a:gd name="connsiteX80" fmla="*/ 98577 w 759452"/>
              <a:gd name="connsiteY80" fmla="*/ 263525 h 907225"/>
              <a:gd name="connsiteX81" fmla="*/ 133502 w 759452"/>
              <a:gd name="connsiteY81" fmla="*/ 269875 h 907225"/>
              <a:gd name="connsiteX82" fmla="*/ 146202 w 759452"/>
              <a:gd name="connsiteY82" fmla="*/ 273050 h 907225"/>
              <a:gd name="connsiteX83" fmla="*/ 155727 w 759452"/>
              <a:gd name="connsiteY83" fmla="*/ 279400 h 907225"/>
              <a:gd name="connsiteX84" fmla="*/ 162077 w 759452"/>
              <a:gd name="connsiteY84" fmla="*/ 288925 h 907225"/>
              <a:gd name="connsiteX85" fmla="*/ 177952 w 759452"/>
              <a:gd name="connsiteY85" fmla="*/ 323850 h 907225"/>
              <a:gd name="connsiteX86" fmla="*/ 181127 w 759452"/>
              <a:gd name="connsiteY86" fmla="*/ 352425 h 907225"/>
              <a:gd name="connsiteX87" fmla="*/ 184302 w 759452"/>
              <a:gd name="connsiteY87" fmla="*/ 409575 h 907225"/>
              <a:gd name="connsiteX88" fmla="*/ 187477 w 759452"/>
              <a:gd name="connsiteY88" fmla="*/ 419100 h 907225"/>
              <a:gd name="connsiteX89" fmla="*/ 197002 w 759452"/>
              <a:gd name="connsiteY89" fmla="*/ 422275 h 907225"/>
              <a:gd name="connsiteX90" fmla="*/ 203352 w 759452"/>
              <a:gd name="connsiteY90" fmla="*/ 431800 h 907225"/>
              <a:gd name="connsiteX91" fmla="*/ 212877 w 759452"/>
              <a:gd name="connsiteY91" fmla="*/ 434975 h 907225"/>
              <a:gd name="connsiteX92" fmla="*/ 222402 w 759452"/>
              <a:gd name="connsiteY92" fmla="*/ 450850 h 907225"/>
              <a:gd name="connsiteX93" fmla="*/ 228752 w 759452"/>
              <a:gd name="connsiteY93" fmla="*/ 460375 h 907225"/>
              <a:gd name="connsiteX94" fmla="*/ 238277 w 759452"/>
              <a:gd name="connsiteY94" fmla="*/ 476250 h 907225"/>
              <a:gd name="connsiteX95" fmla="*/ 244627 w 759452"/>
              <a:gd name="connsiteY95" fmla="*/ 565150 h 907225"/>
              <a:gd name="connsiteX96" fmla="*/ 247802 w 759452"/>
              <a:gd name="connsiteY96" fmla="*/ 574675 h 907225"/>
              <a:gd name="connsiteX97" fmla="*/ 250977 w 759452"/>
              <a:gd name="connsiteY97" fmla="*/ 587375 h 907225"/>
              <a:gd name="connsiteX98" fmla="*/ 257327 w 759452"/>
              <a:gd name="connsiteY98" fmla="*/ 603250 h 907225"/>
              <a:gd name="connsiteX99" fmla="*/ 260502 w 759452"/>
              <a:gd name="connsiteY99" fmla="*/ 612775 h 907225"/>
              <a:gd name="connsiteX100" fmla="*/ 250977 w 759452"/>
              <a:gd name="connsiteY100" fmla="*/ 669925 h 907225"/>
              <a:gd name="connsiteX101" fmla="*/ 241452 w 759452"/>
              <a:gd name="connsiteY101" fmla="*/ 676275 h 907225"/>
              <a:gd name="connsiteX102" fmla="*/ 228752 w 759452"/>
              <a:gd name="connsiteY102" fmla="*/ 714375 h 907225"/>
              <a:gd name="connsiteX103" fmla="*/ 222402 w 759452"/>
              <a:gd name="connsiteY103" fmla="*/ 730250 h 907225"/>
              <a:gd name="connsiteX104" fmla="*/ 219227 w 759452"/>
              <a:gd name="connsiteY104" fmla="*/ 739775 h 907225"/>
              <a:gd name="connsiteX105" fmla="*/ 244627 w 759452"/>
              <a:gd name="connsiteY105" fmla="*/ 752475 h 907225"/>
              <a:gd name="connsiteX106" fmla="*/ 279552 w 759452"/>
              <a:gd name="connsiteY106" fmla="*/ 758825 h 907225"/>
              <a:gd name="connsiteX107" fmla="*/ 308127 w 759452"/>
              <a:gd name="connsiteY107" fmla="*/ 781050 h 907225"/>
              <a:gd name="connsiteX108" fmla="*/ 301777 w 759452"/>
              <a:gd name="connsiteY108" fmla="*/ 809625 h 907225"/>
              <a:gd name="connsiteX109" fmla="*/ 292252 w 759452"/>
              <a:gd name="connsiteY109" fmla="*/ 819150 h 907225"/>
              <a:gd name="connsiteX110" fmla="*/ 285902 w 759452"/>
              <a:gd name="connsiteY110" fmla="*/ 831850 h 907225"/>
              <a:gd name="connsiteX111" fmla="*/ 292252 w 759452"/>
              <a:gd name="connsiteY111" fmla="*/ 898525 h 907225"/>
              <a:gd name="connsiteX0" fmla="*/ 292252 w 759452"/>
              <a:gd name="connsiteY0" fmla="*/ 898525 h 907225"/>
              <a:gd name="connsiteX1" fmla="*/ 346227 w 759452"/>
              <a:gd name="connsiteY1" fmla="*/ 895349 h 907225"/>
              <a:gd name="connsiteX2" fmla="*/ 425602 w 759452"/>
              <a:gd name="connsiteY2" fmla="*/ 892175 h 907225"/>
              <a:gd name="connsiteX3" fmla="*/ 501802 w 759452"/>
              <a:gd name="connsiteY3" fmla="*/ 892174 h 907225"/>
              <a:gd name="connsiteX4" fmla="*/ 578002 w 759452"/>
              <a:gd name="connsiteY4" fmla="*/ 904875 h 907225"/>
              <a:gd name="connsiteX5" fmla="*/ 552602 w 759452"/>
              <a:gd name="connsiteY5" fmla="*/ 838199 h 907225"/>
              <a:gd name="connsiteX6" fmla="*/ 501802 w 759452"/>
              <a:gd name="connsiteY6" fmla="*/ 784225 h 907225"/>
              <a:gd name="connsiteX7" fmla="*/ 546252 w 759452"/>
              <a:gd name="connsiteY7" fmla="*/ 733424 h 907225"/>
              <a:gd name="connsiteX8" fmla="*/ 568477 w 759452"/>
              <a:gd name="connsiteY8" fmla="*/ 688975 h 907225"/>
              <a:gd name="connsiteX9" fmla="*/ 638327 w 759452"/>
              <a:gd name="connsiteY9" fmla="*/ 638175 h 907225"/>
              <a:gd name="connsiteX10" fmla="*/ 622452 w 759452"/>
              <a:gd name="connsiteY10" fmla="*/ 612774 h 907225"/>
              <a:gd name="connsiteX11" fmla="*/ 603402 w 759452"/>
              <a:gd name="connsiteY11" fmla="*/ 593724 h 907225"/>
              <a:gd name="connsiteX12" fmla="*/ 666902 w 759452"/>
              <a:gd name="connsiteY12" fmla="*/ 542925 h 907225"/>
              <a:gd name="connsiteX13" fmla="*/ 727227 w 759452"/>
              <a:gd name="connsiteY13" fmla="*/ 504825 h 907225"/>
              <a:gd name="connsiteX14" fmla="*/ 736752 w 759452"/>
              <a:gd name="connsiteY14" fmla="*/ 495300 h 907225"/>
              <a:gd name="connsiteX15" fmla="*/ 749452 w 759452"/>
              <a:gd name="connsiteY15" fmla="*/ 488950 h 907225"/>
              <a:gd name="connsiteX16" fmla="*/ 758977 w 759452"/>
              <a:gd name="connsiteY16" fmla="*/ 466725 h 907225"/>
              <a:gd name="connsiteX17" fmla="*/ 736752 w 759452"/>
              <a:gd name="connsiteY17" fmla="*/ 454025 h 907225"/>
              <a:gd name="connsiteX18" fmla="*/ 720877 w 759452"/>
              <a:gd name="connsiteY18" fmla="*/ 447675 h 907225"/>
              <a:gd name="connsiteX19" fmla="*/ 673252 w 759452"/>
              <a:gd name="connsiteY19" fmla="*/ 441325 h 907225"/>
              <a:gd name="connsiteX20" fmla="*/ 663727 w 759452"/>
              <a:gd name="connsiteY20" fmla="*/ 434975 h 907225"/>
              <a:gd name="connsiteX21" fmla="*/ 654202 w 759452"/>
              <a:gd name="connsiteY21" fmla="*/ 425450 h 907225"/>
              <a:gd name="connsiteX22" fmla="*/ 644677 w 759452"/>
              <a:gd name="connsiteY22" fmla="*/ 422275 h 907225"/>
              <a:gd name="connsiteX23" fmla="*/ 622452 w 759452"/>
              <a:gd name="connsiteY23" fmla="*/ 406400 h 907225"/>
              <a:gd name="connsiteX24" fmla="*/ 612927 w 759452"/>
              <a:gd name="connsiteY24" fmla="*/ 400050 h 907225"/>
              <a:gd name="connsiteX25" fmla="*/ 590702 w 759452"/>
              <a:gd name="connsiteY25" fmla="*/ 381000 h 907225"/>
              <a:gd name="connsiteX26" fmla="*/ 549427 w 759452"/>
              <a:gd name="connsiteY26" fmla="*/ 384175 h 907225"/>
              <a:gd name="connsiteX27" fmla="*/ 536727 w 759452"/>
              <a:gd name="connsiteY27" fmla="*/ 387350 h 907225"/>
              <a:gd name="connsiteX28" fmla="*/ 530377 w 759452"/>
              <a:gd name="connsiteY28" fmla="*/ 377825 h 907225"/>
              <a:gd name="connsiteX29" fmla="*/ 527202 w 759452"/>
              <a:gd name="connsiteY29" fmla="*/ 365125 h 907225"/>
              <a:gd name="connsiteX30" fmla="*/ 517677 w 759452"/>
              <a:gd name="connsiteY30" fmla="*/ 311150 h 907225"/>
              <a:gd name="connsiteX31" fmla="*/ 489102 w 759452"/>
              <a:gd name="connsiteY31" fmla="*/ 269875 h 907225"/>
              <a:gd name="connsiteX32" fmla="*/ 479577 w 759452"/>
              <a:gd name="connsiteY32" fmla="*/ 257175 h 907225"/>
              <a:gd name="connsiteX33" fmla="*/ 473227 w 759452"/>
              <a:gd name="connsiteY33" fmla="*/ 244475 h 907225"/>
              <a:gd name="connsiteX34" fmla="*/ 460527 w 759452"/>
              <a:gd name="connsiteY34" fmla="*/ 238125 h 907225"/>
              <a:gd name="connsiteX35" fmla="*/ 444652 w 759452"/>
              <a:gd name="connsiteY35" fmla="*/ 219075 h 907225"/>
              <a:gd name="connsiteX36" fmla="*/ 435127 w 759452"/>
              <a:gd name="connsiteY36" fmla="*/ 206375 h 907225"/>
              <a:gd name="connsiteX37" fmla="*/ 431952 w 759452"/>
              <a:gd name="connsiteY37" fmla="*/ 177800 h 907225"/>
              <a:gd name="connsiteX38" fmla="*/ 428777 w 759452"/>
              <a:gd name="connsiteY38" fmla="*/ 161925 h 907225"/>
              <a:gd name="connsiteX39" fmla="*/ 431952 w 759452"/>
              <a:gd name="connsiteY39" fmla="*/ 120650 h 907225"/>
              <a:gd name="connsiteX40" fmla="*/ 441477 w 759452"/>
              <a:gd name="connsiteY40" fmla="*/ 88900 h 907225"/>
              <a:gd name="connsiteX41" fmla="*/ 435127 w 759452"/>
              <a:gd name="connsiteY41" fmla="*/ 38100 h 907225"/>
              <a:gd name="connsiteX42" fmla="*/ 419252 w 759452"/>
              <a:gd name="connsiteY42" fmla="*/ 9525 h 907225"/>
              <a:gd name="connsiteX43" fmla="*/ 412902 w 759452"/>
              <a:gd name="connsiteY43" fmla="*/ 0 h 907225"/>
              <a:gd name="connsiteX44" fmla="*/ 403377 w 759452"/>
              <a:gd name="connsiteY44" fmla="*/ 3175 h 907225"/>
              <a:gd name="connsiteX45" fmla="*/ 371627 w 759452"/>
              <a:gd name="connsiteY45" fmla="*/ 44450 h 907225"/>
              <a:gd name="connsiteX46" fmla="*/ 365277 w 759452"/>
              <a:gd name="connsiteY46" fmla="*/ 53975 h 907225"/>
              <a:gd name="connsiteX47" fmla="*/ 343052 w 759452"/>
              <a:gd name="connsiteY47" fmla="*/ 88900 h 907225"/>
              <a:gd name="connsiteX48" fmla="*/ 320827 w 759452"/>
              <a:gd name="connsiteY48" fmla="*/ 117475 h 907225"/>
              <a:gd name="connsiteX49" fmla="*/ 311302 w 759452"/>
              <a:gd name="connsiteY49" fmla="*/ 130175 h 907225"/>
              <a:gd name="connsiteX50" fmla="*/ 238277 w 759452"/>
              <a:gd name="connsiteY50" fmla="*/ 152400 h 907225"/>
              <a:gd name="connsiteX51" fmla="*/ 231927 w 759452"/>
              <a:gd name="connsiteY51" fmla="*/ 161925 h 907225"/>
              <a:gd name="connsiteX52" fmla="*/ 222402 w 759452"/>
              <a:gd name="connsiteY52" fmla="*/ 168275 h 907225"/>
              <a:gd name="connsiteX53" fmla="*/ 216052 w 759452"/>
              <a:gd name="connsiteY53" fmla="*/ 180975 h 907225"/>
              <a:gd name="connsiteX54" fmla="*/ 197002 w 759452"/>
              <a:gd name="connsiteY54" fmla="*/ 200025 h 907225"/>
              <a:gd name="connsiteX55" fmla="*/ 171602 w 759452"/>
              <a:gd name="connsiteY55" fmla="*/ 196850 h 907225"/>
              <a:gd name="connsiteX56" fmla="*/ 165252 w 759452"/>
              <a:gd name="connsiteY56" fmla="*/ 180975 h 907225"/>
              <a:gd name="connsiteX57" fmla="*/ 168427 w 759452"/>
              <a:gd name="connsiteY57" fmla="*/ 133350 h 907225"/>
              <a:gd name="connsiteX58" fmla="*/ 171602 w 759452"/>
              <a:gd name="connsiteY58" fmla="*/ 123825 h 907225"/>
              <a:gd name="connsiteX59" fmla="*/ 177952 w 759452"/>
              <a:gd name="connsiteY59" fmla="*/ 101600 h 907225"/>
              <a:gd name="connsiteX60" fmla="*/ 165252 w 759452"/>
              <a:gd name="connsiteY60" fmla="*/ 53975 h 907225"/>
              <a:gd name="connsiteX61" fmla="*/ 152552 w 759452"/>
              <a:gd name="connsiteY61" fmla="*/ 50800 h 907225"/>
              <a:gd name="connsiteX62" fmla="*/ 120802 w 759452"/>
              <a:gd name="connsiteY62" fmla="*/ 41275 h 907225"/>
              <a:gd name="connsiteX63" fmla="*/ 104927 w 759452"/>
              <a:gd name="connsiteY63" fmla="*/ 19050 h 907225"/>
              <a:gd name="connsiteX64" fmla="*/ 92227 w 759452"/>
              <a:gd name="connsiteY64" fmla="*/ 3175 h 907225"/>
              <a:gd name="connsiteX65" fmla="*/ 63652 w 759452"/>
              <a:gd name="connsiteY65" fmla="*/ 19050 h 907225"/>
              <a:gd name="connsiteX66" fmla="*/ 31902 w 759452"/>
              <a:gd name="connsiteY66" fmla="*/ 34925 h 907225"/>
              <a:gd name="connsiteX67" fmla="*/ 22377 w 759452"/>
              <a:gd name="connsiteY67" fmla="*/ 47625 h 907225"/>
              <a:gd name="connsiteX68" fmla="*/ 12852 w 759452"/>
              <a:gd name="connsiteY68" fmla="*/ 53975 h 907225"/>
              <a:gd name="connsiteX69" fmla="*/ 3327 w 759452"/>
              <a:gd name="connsiteY69" fmla="*/ 63500 h 907225"/>
              <a:gd name="connsiteX70" fmla="*/ 6502 w 759452"/>
              <a:gd name="connsiteY70" fmla="*/ 120650 h 907225"/>
              <a:gd name="connsiteX71" fmla="*/ 9677 w 759452"/>
              <a:gd name="connsiteY71" fmla="*/ 136525 h 907225"/>
              <a:gd name="connsiteX72" fmla="*/ 19202 w 759452"/>
              <a:gd name="connsiteY72" fmla="*/ 155575 h 907225"/>
              <a:gd name="connsiteX73" fmla="*/ 22377 w 759452"/>
              <a:gd name="connsiteY73" fmla="*/ 168275 h 907225"/>
              <a:gd name="connsiteX74" fmla="*/ 28727 w 759452"/>
              <a:gd name="connsiteY74" fmla="*/ 177800 h 907225"/>
              <a:gd name="connsiteX75" fmla="*/ 35077 w 759452"/>
              <a:gd name="connsiteY75" fmla="*/ 193675 h 907225"/>
              <a:gd name="connsiteX76" fmla="*/ 44602 w 759452"/>
              <a:gd name="connsiteY76" fmla="*/ 222250 h 907225"/>
              <a:gd name="connsiteX77" fmla="*/ 50952 w 759452"/>
              <a:gd name="connsiteY77" fmla="*/ 238125 h 907225"/>
              <a:gd name="connsiteX78" fmla="*/ 60477 w 759452"/>
              <a:gd name="connsiteY78" fmla="*/ 244475 h 907225"/>
              <a:gd name="connsiteX79" fmla="*/ 79527 w 759452"/>
              <a:gd name="connsiteY79" fmla="*/ 254000 h 907225"/>
              <a:gd name="connsiteX80" fmla="*/ 89052 w 759452"/>
              <a:gd name="connsiteY80" fmla="*/ 257175 h 907225"/>
              <a:gd name="connsiteX81" fmla="*/ 98577 w 759452"/>
              <a:gd name="connsiteY81" fmla="*/ 263525 h 907225"/>
              <a:gd name="connsiteX82" fmla="*/ 133502 w 759452"/>
              <a:gd name="connsiteY82" fmla="*/ 269875 h 907225"/>
              <a:gd name="connsiteX83" fmla="*/ 146202 w 759452"/>
              <a:gd name="connsiteY83" fmla="*/ 273050 h 907225"/>
              <a:gd name="connsiteX84" fmla="*/ 155727 w 759452"/>
              <a:gd name="connsiteY84" fmla="*/ 279400 h 907225"/>
              <a:gd name="connsiteX85" fmla="*/ 162077 w 759452"/>
              <a:gd name="connsiteY85" fmla="*/ 288925 h 907225"/>
              <a:gd name="connsiteX86" fmla="*/ 177952 w 759452"/>
              <a:gd name="connsiteY86" fmla="*/ 323850 h 907225"/>
              <a:gd name="connsiteX87" fmla="*/ 181127 w 759452"/>
              <a:gd name="connsiteY87" fmla="*/ 352425 h 907225"/>
              <a:gd name="connsiteX88" fmla="*/ 184302 w 759452"/>
              <a:gd name="connsiteY88" fmla="*/ 409575 h 907225"/>
              <a:gd name="connsiteX89" fmla="*/ 187477 w 759452"/>
              <a:gd name="connsiteY89" fmla="*/ 419100 h 907225"/>
              <a:gd name="connsiteX90" fmla="*/ 197002 w 759452"/>
              <a:gd name="connsiteY90" fmla="*/ 422275 h 907225"/>
              <a:gd name="connsiteX91" fmla="*/ 203352 w 759452"/>
              <a:gd name="connsiteY91" fmla="*/ 431800 h 907225"/>
              <a:gd name="connsiteX92" fmla="*/ 212877 w 759452"/>
              <a:gd name="connsiteY92" fmla="*/ 434975 h 907225"/>
              <a:gd name="connsiteX93" fmla="*/ 222402 w 759452"/>
              <a:gd name="connsiteY93" fmla="*/ 450850 h 907225"/>
              <a:gd name="connsiteX94" fmla="*/ 228752 w 759452"/>
              <a:gd name="connsiteY94" fmla="*/ 460375 h 907225"/>
              <a:gd name="connsiteX95" fmla="*/ 238277 w 759452"/>
              <a:gd name="connsiteY95" fmla="*/ 476250 h 907225"/>
              <a:gd name="connsiteX96" fmla="*/ 244627 w 759452"/>
              <a:gd name="connsiteY96" fmla="*/ 565150 h 907225"/>
              <a:gd name="connsiteX97" fmla="*/ 247802 w 759452"/>
              <a:gd name="connsiteY97" fmla="*/ 574675 h 907225"/>
              <a:gd name="connsiteX98" fmla="*/ 250977 w 759452"/>
              <a:gd name="connsiteY98" fmla="*/ 587375 h 907225"/>
              <a:gd name="connsiteX99" fmla="*/ 257327 w 759452"/>
              <a:gd name="connsiteY99" fmla="*/ 603250 h 907225"/>
              <a:gd name="connsiteX100" fmla="*/ 260502 w 759452"/>
              <a:gd name="connsiteY100" fmla="*/ 612775 h 907225"/>
              <a:gd name="connsiteX101" fmla="*/ 250977 w 759452"/>
              <a:gd name="connsiteY101" fmla="*/ 669925 h 907225"/>
              <a:gd name="connsiteX102" fmla="*/ 241452 w 759452"/>
              <a:gd name="connsiteY102" fmla="*/ 676275 h 907225"/>
              <a:gd name="connsiteX103" fmla="*/ 228752 w 759452"/>
              <a:gd name="connsiteY103" fmla="*/ 714375 h 907225"/>
              <a:gd name="connsiteX104" fmla="*/ 222402 w 759452"/>
              <a:gd name="connsiteY104" fmla="*/ 730250 h 907225"/>
              <a:gd name="connsiteX105" fmla="*/ 219227 w 759452"/>
              <a:gd name="connsiteY105" fmla="*/ 739775 h 907225"/>
              <a:gd name="connsiteX106" fmla="*/ 244627 w 759452"/>
              <a:gd name="connsiteY106" fmla="*/ 752475 h 907225"/>
              <a:gd name="connsiteX107" fmla="*/ 279552 w 759452"/>
              <a:gd name="connsiteY107" fmla="*/ 758825 h 907225"/>
              <a:gd name="connsiteX108" fmla="*/ 308127 w 759452"/>
              <a:gd name="connsiteY108" fmla="*/ 781050 h 907225"/>
              <a:gd name="connsiteX109" fmla="*/ 301777 w 759452"/>
              <a:gd name="connsiteY109" fmla="*/ 809625 h 907225"/>
              <a:gd name="connsiteX110" fmla="*/ 292252 w 759452"/>
              <a:gd name="connsiteY110" fmla="*/ 819150 h 907225"/>
              <a:gd name="connsiteX111" fmla="*/ 285902 w 759452"/>
              <a:gd name="connsiteY111" fmla="*/ 831850 h 907225"/>
              <a:gd name="connsiteX112" fmla="*/ 292252 w 759452"/>
              <a:gd name="connsiteY112" fmla="*/ 898525 h 907225"/>
              <a:gd name="connsiteX0" fmla="*/ 292252 w 759452"/>
              <a:gd name="connsiteY0" fmla="*/ 898525 h 907225"/>
              <a:gd name="connsiteX1" fmla="*/ 346227 w 759452"/>
              <a:gd name="connsiteY1" fmla="*/ 895349 h 907225"/>
              <a:gd name="connsiteX2" fmla="*/ 425602 w 759452"/>
              <a:gd name="connsiteY2" fmla="*/ 892175 h 907225"/>
              <a:gd name="connsiteX3" fmla="*/ 501802 w 759452"/>
              <a:gd name="connsiteY3" fmla="*/ 892174 h 907225"/>
              <a:gd name="connsiteX4" fmla="*/ 578002 w 759452"/>
              <a:gd name="connsiteY4" fmla="*/ 904875 h 907225"/>
              <a:gd name="connsiteX5" fmla="*/ 552602 w 759452"/>
              <a:gd name="connsiteY5" fmla="*/ 838199 h 907225"/>
              <a:gd name="connsiteX6" fmla="*/ 501802 w 759452"/>
              <a:gd name="connsiteY6" fmla="*/ 784225 h 907225"/>
              <a:gd name="connsiteX7" fmla="*/ 546252 w 759452"/>
              <a:gd name="connsiteY7" fmla="*/ 733424 h 907225"/>
              <a:gd name="connsiteX8" fmla="*/ 568477 w 759452"/>
              <a:gd name="connsiteY8" fmla="*/ 688975 h 907225"/>
              <a:gd name="connsiteX9" fmla="*/ 638327 w 759452"/>
              <a:gd name="connsiteY9" fmla="*/ 638175 h 907225"/>
              <a:gd name="connsiteX10" fmla="*/ 635152 w 759452"/>
              <a:gd name="connsiteY10" fmla="*/ 609599 h 907225"/>
              <a:gd name="connsiteX11" fmla="*/ 603402 w 759452"/>
              <a:gd name="connsiteY11" fmla="*/ 593724 h 907225"/>
              <a:gd name="connsiteX12" fmla="*/ 666902 w 759452"/>
              <a:gd name="connsiteY12" fmla="*/ 542925 h 907225"/>
              <a:gd name="connsiteX13" fmla="*/ 727227 w 759452"/>
              <a:gd name="connsiteY13" fmla="*/ 504825 h 907225"/>
              <a:gd name="connsiteX14" fmla="*/ 736752 w 759452"/>
              <a:gd name="connsiteY14" fmla="*/ 495300 h 907225"/>
              <a:gd name="connsiteX15" fmla="*/ 749452 w 759452"/>
              <a:gd name="connsiteY15" fmla="*/ 488950 h 907225"/>
              <a:gd name="connsiteX16" fmla="*/ 758977 w 759452"/>
              <a:gd name="connsiteY16" fmla="*/ 466725 h 907225"/>
              <a:gd name="connsiteX17" fmla="*/ 736752 w 759452"/>
              <a:gd name="connsiteY17" fmla="*/ 454025 h 907225"/>
              <a:gd name="connsiteX18" fmla="*/ 720877 w 759452"/>
              <a:gd name="connsiteY18" fmla="*/ 447675 h 907225"/>
              <a:gd name="connsiteX19" fmla="*/ 673252 w 759452"/>
              <a:gd name="connsiteY19" fmla="*/ 441325 h 907225"/>
              <a:gd name="connsiteX20" fmla="*/ 663727 w 759452"/>
              <a:gd name="connsiteY20" fmla="*/ 434975 h 907225"/>
              <a:gd name="connsiteX21" fmla="*/ 654202 w 759452"/>
              <a:gd name="connsiteY21" fmla="*/ 425450 h 907225"/>
              <a:gd name="connsiteX22" fmla="*/ 644677 w 759452"/>
              <a:gd name="connsiteY22" fmla="*/ 422275 h 907225"/>
              <a:gd name="connsiteX23" fmla="*/ 622452 w 759452"/>
              <a:gd name="connsiteY23" fmla="*/ 406400 h 907225"/>
              <a:gd name="connsiteX24" fmla="*/ 612927 w 759452"/>
              <a:gd name="connsiteY24" fmla="*/ 400050 h 907225"/>
              <a:gd name="connsiteX25" fmla="*/ 590702 w 759452"/>
              <a:gd name="connsiteY25" fmla="*/ 381000 h 907225"/>
              <a:gd name="connsiteX26" fmla="*/ 549427 w 759452"/>
              <a:gd name="connsiteY26" fmla="*/ 384175 h 907225"/>
              <a:gd name="connsiteX27" fmla="*/ 536727 w 759452"/>
              <a:gd name="connsiteY27" fmla="*/ 387350 h 907225"/>
              <a:gd name="connsiteX28" fmla="*/ 530377 w 759452"/>
              <a:gd name="connsiteY28" fmla="*/ 377825 h 907225"/>
              <a:gd name="connsiteX29" fmla="*/ 527202 w 759452"/>
              <a:gd name="connsiteY29" fmla="*/ 365125 h 907225"/>
              <a:gd name="connsiteX30" fmla="*/ 517677 w 759452"/>
              <a:gd name="connsiteY30" fmla="*/ 311150 h 907225"/>
              <a:gd name="connsiteX31" fmla="*/ 489102 w 759452"/>
              <a:gd name="connsiteY31" fmla="*/ 269875 h 907225"/>
              <a:gd name="connsiteX32" fmla="*/ 479577 w 759452"/>
              <a:gd name="connsiteY32" fmla="*/ 257175 h 907225"/>
              <a:gd name="connsiteX33" fmla="*/ 473227 w 759452"/>
              <a:gd name="connsiteY33" fmla="*/ 244475 h 907225"/>
              <a:gd name="connsiteX34" fmla="*/ 460527 w 759452"/>
              <a:gd name="connsiteY34" fmla="*/ 238125 h 907225"/>
              <a:gd name="connsiteX35" fmla="*/ 444652 w 759452"/>
              <a:gd name="connsiteY35" fmla="*/ 219075 h 907225"/>
              <a:gd name="connsiteX36" fmla="*/ 435127 w 759452"/>
              <a:gd name="connsiteY36" fmla="*/ 206375 h 907225"/>
              <a:gd name="connsiteX37" fmla="*/ 431952 w 759452"/>
              <a:gd name="connsiteY37" fmla="*/ 177800 h 907225"/>
              <a:gd name="connsiteX38" fmla="*/ 428777 w 759452"/>
              <a:gd name="connsiteY38" fmla="*/ 161925 h 907225"/>
              <a:gd name="connsiteX39" fmla="*/ 431952 w 759452"/>
              <a:gd name="connsiteY39" fmla="*/ 120650 h 907225"/>
              <a:gd name="connsiteX40" fmla="*/ 441477 w 759452"/>
              <a:gd name="connsiteY40" fmla="*/ 88900 h 907225"/>
              <a:gd name="connsiteX41" fmla="*/ 435127 w 759452"/>
              <a:gd name="connsiteY41" fmla="*/ 38100 h 907225"/>
              <a:gd name="connsiteX42" fmla="*/ 419252 w 759452"/>
              <a:gd name="connsiteY42" fmla="*/ 9525 h 907225"/>
              <a:gd name="connsiteX43" fmla="*/ 412902 w 759452"/>
              <a:gd name="connsiteY43" fmla="*/ 0 h 907225"/>
              <a:gd name="connsiteX44" fmla="*/ 403377 w 759452"/>
              <a:gd name="connsiteY44" fmla="*/ 3175 h 907225"/>
              <a:gd name="connsiteX45" fmla="*/ 371627 w 759452"/>
              <a:gd name="connsiteY45" fmla="*/ 44450 h 907225"/>
              <a:gd name="connsiteX46" fmla="*/ 365277 w 759452"/>
              <a:gd name="connsiteY46" fmla="*/ 53975 h 907225"/>
              <a:gd name="connsiteX47" fmla="*/ 343052 w 759452"/>
              <a:gd name="connsiteY47" fmla="*/ 88900 h 907225"/>
              <a:gd name="connsiteX48" fmla="*/ 320827 w 759452"/>
              <a:gd name="connsiteY48" fmla="*/ 117475 h 907225"/>
              <a:gd name="connsiteX49" fmla="*/ 311302 w 759452"/>
              <a:gd name="connsiteY49" fmla="*/ 130175 h 907225"/>
              <a:gd name="connsiteX50" fmla="*/ 238277 w 759452"/>
              <a:gd name="connsiteY50" fmla="*/ 152400 h 907225"/>
              <a:gd name="connsiteX51" fmla="*/ 231927 w 759452"/>
              <a:gd name="connsiteY51" fmla="*/ 161925 h 907225"/>
              <a:gd name="connsiteX52" fmla="*/ 222402 w 759452"/>
              <a:gd name="connsiteY52" fmla="*/ 168275 h 907225"/>
              <a:gd name="connsiteX53" fmla="*/ 216052 w 759452"/>
              <a:gd name="connsiteY53" fmla="*/ 180975 h 907225"/>
              <a:gd name="connsiteX54" fmla="*/ 197002 w 759452"/>
              <a:gd name="connsiteY54" fmla="*/ 200025 h 907225"/>
              <a:gd name="connsiteX55" fmla="*/ 171602 w 759452"/>
              <a:gd name="connsiteY55" fmla="*/ 196850 h 907225"/>
              <a:gd name="connsiteX56" fmla="*/ 165252 w 759452"/>
              <a:gd name="connsiteY56" fmla="*/ 180975 h 907225"/>
              <a:gd name="connsiteX57" fmla="*/ 168427 w 759452"/>
              <a:gd name="connsiteY57" fmla="*/ 133350 h 907225"/>
              <a:gd name="connsiteX58" fmla="*/ 171602 w 759452"/>
              <a:gd name="connsiteY58" fmla="*/ 123825 h 907225"/>
              <a:gd name="connsiteX59" fmla="*/ 177952 w 759452"/>
              <a:gd name="connsiteY59" fmla="*/ 101600 h 907225"/>
              <a:gd name="connsiteX60" fmla="*/ 165252 w 759452"/>
              <a:gd name="connsiteY60" fmla="*/ 53975 h 907225"/>
              <a:gd name="connsiteX61" fmla="*/ 152552 w 759452"/>
              <a:gd name="connsiteY61" fmla="*/ 50800 h 907225"/>
              <a:gd name="connsiteX62" fmla="*/ 120802 w 759452"/>
              <a:gd name="connsiteY62" fmla="*/ 41275 h 907225"/>
              <a:gd name="connsiteX63" fmla="*/ 104927 w 759452"/>
              <a:gd name="connsiteY63" fmla="*/ 19050 h 907225"/>
              <a:gd name="connsiteX64" fmla="*/ 92227 w 759452"/>
              <a:gd name="connsiteY64" fmla="*/ 3175 h 907225"/>
              <a:gd name="connsiteX65" fmla="*/ 63652 w 759452"/>
              <a:gd name="connsiteY65" fmla="*/ 19050 h 907225"/>
              <a:gd name="connsiteX66" fmla="*/ 31902 w 759452"/>
              <a:gd name="connsiteY66" fmla="*/ 34925 h 907225"/>
              <a:gd name="connsiteX67" fmla="*/ 22377 w 759452"/>
              <a:gd name="connsiteY67" fmla="*/ 47625 h 907225"/>
              <a:gd name="connsiteX68" fmla="*/ 12852 w 759452"/>
              <a:gd name="connsiteY68" fmla="*/ 53975 h 907225"/>
              <a:gd name="connsiteX69" fmla="*/ 3327 w 759452"/>
              <a:gd name="connsiteY69" fmla="*/ 63500 h 907225"/>
              <a:gd name="connsiteX70" fmla="*/ 6502 w 759452"/>
              <a:gd name="connsiteY70" fmla="*/ 120650 h 907225"/>
              <a:gd name="connsiteX71" fmla="*/ 9677 w 759452"/>
              <a:gd name="connsiteY71" fmla="*/ 136525 h 907225"/>
              <a:gd name="connsiteX72" fmla="*/ 19202 w 759452"/>
              <a:gd name="connsiteY72" fmla="*/ 155575 h 907225"/>
              <a:gd name="connsiteX73" fmla="*/ 22377 w 759452"/>
              <a:gd name="connsiteY73" fmla="*/ 168275 h 907225"/>
              <a:gd name="connsiteX74" fmla="*/ 28727 w 759452"/>
              <a:gd name="connsiteY74" fmla="*/ 177800 h 907225"/>
              <a:gd name="connsiteX75" fmla="*/ 35077 w 759452"/>
              <a:gd name="connsiteY75" fmla="*/ 193675 h 907225"/>
              <a:gd name="connsiteX76" fmla="*/ 44602 w 759452"/>
              <a:gd name="connsiteY76" fmla="*/ 222250 h 907225"/>
              <a:gd name="connsiteX77" fmla="*/ 50952 w 759452"/>
              <a:gd name="connsiteY77" fmla="*/ 238125 h 907225"/>
              <a:gd name="connsiteX78" fmla="*/ 60477 w 759452"/>
              <a:gd name="connsiteY78" fmla="*/ 244475 h 907225"/>
              <a:gd name="connsiteX79" fmla="*/ 79527 w 759452"/>
              <a:gd name="connsiteY79" fmla="*/ 254000 h 907225"/>
              <a:gd name="connsiteX80" fmla="*/ 89052 w 759452"/>
              <a:gd name="connsiteY80" fmla="*/ 257175 h 907225"/>
              <a:gd name="connsiteX81" fmla="*/ 98577 w 759452"/>
              <a:gd name="connsiteY81" fmla="*/ 263525 h 907225"/>
              <a:gd name="connsiteX82" fmla="*/ 133502 w 759452"/>
              <a:gd name="connsiteY82" fmla="*/ 269875 h 907225"/>
              <a:gd name="connsiteX83" fmla="*/ 146202 w 759452"/>
              <a:gd name="connsiteY83" fmla="*/ 273050 h 907225"/>
              <a:gd name="connsiteX84" fmla="*/ 155727 w 759452"/>
              <a:gd name="connsiteY84" fmla="*/ 279400 h 907225"/>
              <a:gd name="connsiteX85" fmla="*/ 162077 w 759452"/>
              <a:gd name="connsiteY85" fmla="*/ 288925 h 907225"/>
              <a:gd name="connsiteX86" fmla="*/ 177952 w 759452"/>
              <a:gd name="connsiteY86" fmla="*/ 323850 h 907225"/>
              <a:gd name="connsiteX87" fmla="*/ 181127 w 759452"/>
              <a:gd name="connsiteY87" fmla="*/ 352425 h 907225"/>
              <a:gd name="connsiteX88" fmla="*/ 184302 w 759452"/>
              <a:gd name="connsiteY88" fmla="*/ 409575 h 907225"/>
              <a:gd name="connsiteX89" fmla="*/ 187477 w 759452"/>
              <a:gd name="connsiteY89" fmla="*/ 419100 h 907225"/>
              <a:gd name="connsiteX90" fmla="*/ 197002 w 759452"/>
              <a:gd name="connsiteY90" fmla="*/ 422275 h 907225"/>
              <a:gd name="connsiteX91" fmla="*/ 203352 w 759452"/>
              <a:gd name="connsiteY91" fmla="*/ 431800 h 907225"/>
              <a:gd name="connsiteX92" fmla="*/ 212877 w 759452"/>
              <a:gd name="connsiteY92" fmla="*/ 434975 h 907225"/>
              <a:gd name="connsiteX93" fmla="*/ 222402 w 759452"/>
              <a:gd name="connsiteY93" fmla="*/ 450850 h 907225"/>
              <a:gd name="connsiteX94" fmla="*/ 228752 w 759452"/>
              <a:gd name="connsiteY94" fmla="*/ 460375 h 907225"/>
              <a:gd name="connsiteX95" fmla="*/ 238277 w 759452"/>
              <a:gd name="connsiteY95" fmla="*/ 476250 h 907225"/>
              <a:gd name="connsiteX96" fmla="*/ 244627 w 759452"/>
              <a:gd name="connsiteY96" fmla="*/ 565150 h 907225"/>
              <a:gd name="connsiteX97" fmla="*/ 247802 w 759452"/>
              <a:gd name="connsiteY97" fmla="*/ 574675 h 907225"/>
              <a:gd name="connsiteX98" fmla="*/ 250977 w 759452"/>
              <a:gd name="connsiteY98" fmla="*/ 587375 h 907225"/>
              <a:gd name="connsiteX99" fmla="*/ 257327 w 759452"/>
              <a:gd name="connsiteY99" fmla="*/ 603250 h 907225"/>
              <a:gd name="connsiteX100" fmla="*/ 260502 w 759452"/>
              <a:gd name="connsiteY100" fmla="*/ 612775 h 907225"/>
              <a:gd name="connsiteX101" fmla="*/ 250977 w 759452"/>
              <a:gd name="connsiteY101" fmla="*/ 669925 h 907225"/>
              <a:gd name="connsiteX102" fmla="*/ 241452 w 759452"/>
              <a:gd name="connsiteY102" fmla="*/ 676275 h 907225"/>
              <a:gd name="connsiteX103" fmla="*/ 228752 w 759452"/>
              <a:gd name="connsiteY103" fmla="*/ 714375 h 907225"/>
              <a:gd name="connsiteX104" fmla="*/ 222402 w 759452"/>
              <a:gd name="connsiteY104" fmla="*/ 730250 h 907225"/>
              <a:gd name="connsiteX105" fmla="*/ 219227 w 759452"/>
              <a:gd name="connsiteY105" fmla="*/ 739775 h 907225"/>
              <a:gd name="connsiteX106" fmla="*/ 244627 w 759452"/>
              <a:gd name="connsiteY106" fmla="*/ 752475 h 907225"/>
              <a:gd name="connsiteX107" fmla="*/ 279552 w 759452"/>
              <a:gd name="connsiteY107" fmla="*/ 758825 h 907225"/>
              <a:gd name="connsiteX108" fmla="*/ 308127 w 759452"/>
              <a:gd name="connsiteY108" fmla="*/ 781050 h 907225"/>
              <a:gd name="connsiteX109" fmla="*/ 301777 w 759452"/>
              <a:gd name="connsiteY109" fmla="*/ 809625 h 907225"/>
              <a:gd name="connsiteX110" fmla="*/ 292252 w 759452"/>
              <a:gd name="connsiteY110" fmla="*/ 819150 h 907225"/>
              <a:gd name="connsiteX111" fmla="*/ 285902 w 759452"/>
              <a:gd name="connsiteY111" fmla="*/ 831850 h 907225"/>
              <a:gd name="connsiteX112" fmla="*/ 292252 w 759452"/>
              <a:gd name="connsiteY112" fmla="*/ 898525 h 907225"/>
              <a:gd name="connsiteX0" fmla="*/ 292252 w 759452"/>
              <a:gd name="connsiteY0" fmla="*/ 898525 h 907225"/>
              <a:gd name="connsiteX1" fmla="*/ 346227 w 759452"/>
              <a:gd name="connsiteY1" fmla="*/ 895349 h 907225"/>
              <a:gd name="connsiteX2" fmla="*/ 425602 w 759452"/>
              <a:gd name="connsiteY2" fmla="*/ 892175 h 907225"/>
              <a:gd name="connsiteX3" fmla="*/ 501802 w 759452"/>
              <a:gd name="connsiteY3" fmla="*/ 892174 h 907225"/>
              <a:gd name="connsiteX4" fmla="*/ 578002 w 759452"/>
              <a:gd name="connsiteY4" fmla="*/ 904875 h 907225"/>
              <a:gd name="connsiteX5" fmla="*/ 552602 w 759452"/>
              <a:gd name="connsiteY5" fmla="*/ 838199 h 907225"/>
              <a:gd name="connsiteX6" fmla="*/ 501802 w 759452"/>
              <a:gd name="connsiteY6" fmla="*/ 784225 h 907225"/>
              <a:gd name="connsiteX7" fmla="*/ 546252 w 759452"/>
              <a:gd name="connsiteY7" fmla="*/ 733424 h 907225"/>
              <a:gd name="connsiteX8" fmla="*/ 568477 w 759452"/>
              <a:gd name="connsiteY8" fmla="*/ 688975 h 907225"/>
              <a:gd name="connsiteX9" fmla="*/ 638327 w 759452"/>
              <a:gd name="connsiteY9" fmla="*/ 638175 h 907225"/>
              <a:gd name="connsiteX10" fmla="*/ 635152 w 759452"/>
              <a:gd name="connsiteY10" fmla="*/ 609599 h 907225"/>
              <a:gd name="connsiteX11" fmla="*/ 603402 w 759452"/>
              <a:gd name="connsiteY11" fmla="*/ 593724 h 907225"/>
              <a:gd name="connsiteX12" fmla="*/ 666902 w 759452"/>
              <a:gd name="connsiteY12" fmla="*/ 542925 h 907225"/>
              <a:gd name="connsiteX13" fmla="*/ 727227 w 759452"/>
              <a:gd name="connsiteY13" fmla="*/ 504825 h 907225"/>
              <a:gd name="connsiteX14" fmla="*/ 749452 w 759452"/>
              <a:gd name="connsiteY14" fmla="*/ 488950 h 907225"/>
              <a:gd name="connsiteX15" fmla="*/ 758977 w 759452"/>
              <a:gd name="connsiteY15" fmla="*/ 466725 h 907225"/>
              <a:gd name="connsiteX16" fmla="*/ 736752 w 759452"/>
              <a:gd name="connsiteY16" fmla="*/ 454025 h 907225"/>
              <a:gd name="connsiteX17" fmla="*/ 720877 w 759452"/>
              <a:gd name="connsiteY17" fmla="*/ 447675 h 907225"/>
              <a:gd name="connsiteX18" fmla="*/ 673252 w 759452"/>
              <a:gd name="connsiteY18" fmla="*/ 441325 h 907225"/>
              <a:gd name="connsiteX19" fmla="*/ 663727 w 759452"/>
              <a:gd name="connsiteY19" fmla="*/ 434975 h 907225"/>
              <a:gd name="connsiteX20" fmla="*/ 654202 w 759452"/>
              <a:gd name="connsiteY20" fmla="*/ 425450 h 907225"/>
              <a:gd name="connsiteX21" fmla="*/ 644677 w 759452"/>
              <a:gd name="connsiteY21" fmla="*/ 422275 h 907225"/>
              <a:gd name="connsiteX22" fmla="*/ 622452 w 759452"/>
              <a:gd name="connsiteY22" fmla="*/ 406400 h 907225"/>
              <a:gd name="connsiteX23" fmla="*/ 612927 w 759452"/>
              <a:gd name="connsiteY23" fmla="*/ 400050 h 907225"/>
              <a:gd name="connsiteX24" fmla="*/ 590702 w 759452"/>
              <a:gd name="connsiteY24" fmla="*/ 381000 h 907225"/>
              <a:gd name="connsiteX25" fmla="*/ 549427 w 759452"/>
              <a:gd name="connsiteY25" fmla="*/ 384175 h 907225"/>
              <a:gd name="connsiteX26" fmla="*/ 536727 w 759452"/>
              <a:gd name="connsiteY26" fmla="*/ 387350 h 907225"/>
              <a:gd name="connsiteX27" fmla="*/ 530377 w 759452"/>
              <a:gd name="connsiteY27" fmla="*/ 377825 h 907225"/>
              <a:gd name="connsiteX28" fmla="*/ 527202 w 759452"/>
              <a:gd name="connsiteY28" fmla="*/ 365125 h 907225"/>
              <a:gd name="connsiteX29" fmla="*/ 517677 w 759452"/>
              <a:gd name="connsiteY29" fmla="*/ 311150 h 907225"/>
              <a:gd name="connsiteX30" fmla="*/ 489102 w 759452"/>
              <a:gd name="connsiteY30" fmla="*/ 269875 h 907225"/>
              <a:gd name="connsiteX31" fmla="*/ 479577 w 759452"/>
              <a:gd name="connsiteY31" fmla="*/ 257175 h 907225"/>
              <a:gd name="connsiteX32" fmla="*/ 473227 w 759452"/>
              <a:gd name="connsiteY32" fmla="*/ 244475 h 907225"/>
              <a:gd name="connsiteX33" fmla="*/ 460527 w 759452"/>
              <a:gd name="connsiteY33" fmla="*/ 238125 h 907225"/>
              <a:gd name="connsiteX34" fmla="*/ 444652 w 759452"/>
              <a:gd name="connsiteY34" fmla="*/ 219075 h 907225"/>
              <a:gd name="connsiteX35" fmla="*/ 435127 w 759452"/>
              <a:gd name="connsiteY35" fmla="*/ 206375 h 907225"/>
              <a:gd name="connsiteX36" fmla="*/ 431952 w 759452"/>
              <a:gd name="connsiteY36" fmla="*/ 177800 h 907225"/>
              <a:gd name="connsiteX37" fmla="*/ 428777 w 759452"/>
              <a:gd name="connsiteY37" fmla="*/ 161925 h 907225"/>
              <a:gd name="connsiteX38" fmla="*/ 431952 w 759452"/>
              <a:gd name="connsiteY38" fmla="*/ 120650 h 907225"/>
              <a:gd name="connsiteX39" fmla="*/ 441477 w 759452"/>
              <a:gd name="connsiteY39" fmla="*/ 88900 h 907225"/>
              <a:gd name="connsiteX40" fmla="*/ 435127 w 759452"/>
              <a:gd name="connsiteY40" fmla="*/ 38100 h 907225"/>
              <a:gd name="connsiteX41" fmla="*/ 419252 w 759452"/>
              <a:gd name="connsiteY41" fmla="*/ 9525 h 907225"/>
              <a:gd name="connsiteX42" fmla="*/ 412902 w 759452"/>
              <a:gd name="connsiteY42" fmla="*/ 0 h 907225"/>
              <a:gd name="connsiteX43" fmla="*/ 403377 w 759452"/>
              <a:gd name="connsiteY43" fmla="*/ 3175 h 907225"/>
              <a:gd name="connsiteX44" fmla="*/ 371627 w 759452"/>
              <a:gd name="connsiteY44" fmla="*/ 44450 h 907225"/>
              <a:gd name="connsiteX45" fmla="*/ 365277 w 759452"/>
              <a:gd name="connsiteY45" fmla="*/ 53975 h 907225"/>
              <a:gd name="connsiteX46" fmla="*/ 343052 w 759452"/>
              <a:gd name="connsiteY46" fmla="*/ 88900 h 907225"/>
              <a:gd name="connsiteX47" fmla="*/ 320827 w 759452"/>
              <a:gd name="connsiteY47" fmla="*/ 117475 h 907225"/>
              <a:gd name="connsiteX48" fmla="*/ 311302 w 759452"/>
              <a:gd name="connsiteY48" fmla="*/ 130175 h 907225"/>
              <a:gd name="connsiteX49" fmla="*/ 238277 w 759452"/>
              <a:gd name="connsiteY49" fmla="*/ 152400 h 907225"/>
              <a:gd name="connsiteX50" fmla="*/ 231927 w 759452"/>
              <a:gd name="connsiteY50" fmla="*/ 161925 h 907225"/>
              <a:gd name="connsiteX51" fmla="*/ 222402 w 759452"/>
              <a:gd name="connsiteY51" fmla="*/ 168275 h 907225"/>
              <a:gd name="connsiteX52" fmla="*/ 216052 w 759452"/>
              <a:gd name="connsiteY52" fmla="*/ 180975 h 907225"/>
              <a:gd name="connsiteX53" fmla="*/ 197002 w 759452"/>
              <a:gd name="connsiteY53" fmla="*/ 200025 h 907225"/>
              <a:gd name="connsiteX54" fmla="*/ 171602 w 759452"/>
              <a:gd name="connsiteY54" fmla="*/ 196850 h 907225"/>
              <a:gd name="connsiteX55" fmla="*/ 165252 w 759452"/>
              <a:gd name="connsiteY55" fmla="*/ 180975 h 907225"/>
              <a:gd name="connsiteX56" fmla="*/ 168427 w 759452"/>
              <a:gd name="connsiteY56" fmla="*/ 133350 h 907225"/>
              <a:gd name="connsiteX57" fmla="*/ 171602 w 759452"/>
              <a:gd name="connsiteY57" fmla="*/ 123825 h 907225"/>
              <a:gd name="connsiteX58" fmla="*/ 177952 w 759452"/>
              <a:gd name="connsiteY58" fmla="*/ 101600 h 907225"/>
              <a:gd name="connsiteX59" fmla="*/ 165252 w 759452"/>
              <a:gd name="connsiteY59" fmla="*/ 53975 h 907225"/>
              <a:gd name="connsiteX60" fmla="*/ 152552 w 759452"/>
              <a:gd name="connsiteY60" fmla="*/ 50800 h 907225"/>
              <a:gd name="connsiteX61" fmla="*/ 120802 w 759452"/>
              <a:gd name="connsiteY61" fmla="*/ 41275 h 907225"/>
              <a:gd name="connsiteX62" fmla="*/ 104927 w 759452"/>
              <a:gd name="connsiteY62" fmla="*/ 19050 h 907225"/>
              <a:gd name="connsiteX63" fmla="*/ 92227 w 759452"/>
              <a:gd name="connsiteY63" fmla="*/ 3175 h 907225"/>
              <a:gd name="connsiteX64" fmla="*/ 63652 w 759452"/>
              <a:gd name="connsiteY64" fmla="*/ 19050 h 907225"/>
              <a:gd name="connsiteX65" fmla="*/ 31902 w 759452"/>
              <a:gd name="connsiteY65" fmla="*/ 34925 h 907225"/>
              <a:gd name="connsiteX66" fmla="*/ 22377 w 759452"/>
              <a:gd name="connsiteY66" fmla="*/ 47625 h 907225"/>
              <a:gd name="connsiteX67" fmla="*/ 12852 w 759452"/>
              <a:gd name="connsiteY67" fmla="*/ 53975 h 907225"/>
              <a:gd name="connsiteX68" fmla="*/ 3327 w 759452"/>
              <a:gd name="connsiteY68" fmla="*/ 63500 h 907225"/>
              <a:gd name="connsiteX69" fmla="*/ 6502 w 759452"/>
              <a:gd name="connsiteY69" fmla="*/ 120650 h 907225"/>
              <a:gd name="connsiteX70" fmla="*/ 9677 w 759452"/>
              <a:gd name="connsiteY70" fmla="*/ 136525 h 907225"/>
              <a:gd name="connsiteX71" fmla="*/ 19202 w 759452"/>
              <a:gd name="connsiteY71" fmla="*/ 155575 h 907225"/>
              <a:gd name="connsiteX72" fmla="*/ 22377 w 759452"/>
              <a:gd name="connsiteY72" fmla="*/ 168275 h 907225"/>
              <a:gd name="connsiteX73" fmla="*/ 28727 w 759452"/>
              <a:gd name="connsiteY73" fmla="*/ 177800 h 907225"/>
              <a:gd name="connsiteX74" fmla="*/ 35077 w 759452"/>
              <a:gd name="connsiteY74" fmla="*/ 193675 h 907225"/>
              <a:gd name="connsiteX75" fmla="*/ 44602 w 759452"/>
              <a:gd name="connsiteY75" fmla="*/ 222250 h 907225"/>
              <a:gd name="connsiteX76" fmla="*/ 50952 w 759452"/>
              <a:gd name="connsiteY76" fmla="*/ 238125 h 907225"/>
              <a:gd name="connsiteX77" fmla="*/ 60477 w 759452"/>
              <a:gd name="connsiteY77" fmla="*/ 244475 h 907225"/>
              <a:gd name="connsiteX78" fmla="*/ 79527 w 759452"/>
              <a:gd name="connsiteY78" fmla="*/ 254000 h 907225"/>
              <a:gd name="connsiteX79" fmla="*/ 89052 w 759452"/>
              <a:gd name="connsiteY79" fmla="*/ 257175 h 907225"/>
              <a:gd name="connsiteX80" fmla="*/ 98577 w 759452"/>
              <a:gd name="connsiteY80" fmla="*/ 263525 h 907225"/>
              <a:gd name="connsiteX81" fmla="*/ 133502 w 759452"/>
              <a:gd name="connsiteY81" fmla="*/ 269875 h 907225"/>
              <a:gd name="connsiteX82" fmla="*/ 146202 w 759452"/>
              <a:gd name="connsiteY82" fmla="*/ 273050 h 907225"/>
              <a:gd name="connsiteX83" fmla="*/ 155727 w 759452"/>
              <a:gd name="connsiteY83" fmla="*/ 279400 h 907225"/>
              <a:gd name="connsiteX84" fmla="*/ 162077 w 759452"/>
              <a:gd name="connsiteY84" fmla="*/ 288925 h 907225"/>
              <a:gd name="connsiteX85" fmla="*/ 177952 w 759452"/>
              <a:gd name="connsiteY85" fmla="*/ 323850 h 907225"/>
              <a:gd name="connsiteX86" fmla="*/ 181127 w 759452"/>
              <a:gd name="connsiteY86" fmla="*/ 352425 h 907225"/>
              <a:gd name="connsiteX87" fmla="*/ 184302 w 759452"/>
              <a:gd name="connsiteY87" fmla="*/ 409575 h 907225"/>
              <a:gd name="connsiteX88" fmla="*/ 187477 w 759452"/>
              <a:gd name="connsiteY88" fmla="*/ 419100 h 907225"/>
              <a:gd name="connsiteX89" fmla="*/ 197002 w 759452"/>
              <a:gd name="connsiteY89" fmla="*/ 422275 h 907225"/>
              <a:gd name="connsiteX90" fmla="*/ 203352 w 759452"/>
              <a:gd name="connsiteY90" fmla="*/ 431800 h 907225"/>
              <a:gd name="connsiteX91" fmla="*/ 212877 w 759452"/>
              <a:gd name="connsiteY91" fmla="*/ 434975 h 907225"/>
              <a:gd name="connsiteX92" fmla="*/ 222402 w 759452"/>
              <a:gd name="connsiteY92" fmla="*/ 450850 h 907225"/>
              <a:gd name="connsiteX93" fmla="*/ 228752 w 759452"/>
              <a:gd name="connsiteY93" fmla="*/ 460375 h 907225"/>
              <a:gd name="connsiteX94" fmla="*/ 238277 w 759452"/>
              <a:gd name="connsiteY94" fmla="*/ 476250 h 907225"/>
              <a:gd name="connsiteX95" fmla="*/ 244627 w 759452"/>
              <a:gd name="connsiteY95" fmla="*/ 565150 h 907225"/>
              <a:gd name="connsiteX96" fmla="*/ 247802 w 759452"/>
              <a:gd name="connsiteY96" fmla="*/ 574675 h 907225"/>
              <a:gd name="connsiteX97" fmla="*/ 250977 w 759452"/>
              <a:gd name="connsiteY97" fmla="*/ 587375 h 907225"/>
              <a:gd name="connsiteX98" fmla="*/ 257327 w 759452"/>
              <a:gd name="connsiteY98" fmla="*/ 603250 h 907225"/>
              <a:gd name="connsiteX99" fmla="*/ 260502 w 759452"/>
              <a:gd name="connsiteY99" fmla="*/ 612775 h 907225"/>
              <a:gd name="connsiteX100" fmla="*/ 250977 w 759452"/>
              <a:gd name="connsiteY100" fmla="*/ 669925 h 907225"/>
              <a:gd name="connsiteX101" fmla="*/ 241452 w 759452"/>
              <a:gd name="connsiteY101" fmla="*/ 676275 h 907225"/>
              <a:gd name="connsiteX102" fmla="*/ 228752 w 759452"/>
              <a:gd name="connsiteY102" fmla="*/ 714375 h 907225"/>
              <a:gd name="connsiteX103" fmla="*/ 222402 w 759452"/>
              <a:gd name="connsiteY103" fmla="*/ 730250 h 907225"/>
              <a:gd name="connsiteX104" fmla="*/ 219227 w 759452"/>
              <a:gd name="connsiteY104" fmla="*/ 739775 h 907225"/>
              <a:gd name="connsiteX105" fmla="*/ 244627 w 759452"/>
              <a:gd name="connsiteY105" fmla="*/ 752475 h 907225"/>
              <a:gd name="connsiteX106" fmla="*/ 279552 w 759452"/>
              <a:gd name="connsiteY106" fmla="*/ 758825 h 907225"/>
              <a:gd name="connsiteX107" fmla="*/ 308127 w 759452"/>
              <a:gd name="connsiteY107" fmla="*/ 781050 h 907225"/>
              <a:gd name="connsiteX108" fmla="*/ 301777 w 759452"/>
              <a:gd name="connsiteY108" fmla="*/ 809625 h 907225"/>
              <a:gd name="connsiteX109" fmla="*/ 292252 w 759452"/>
              <a:gd name="connsiteY109" fmla="*/ 819150 h 907225"/>
              <a:gd name="connsiteX110" fmla="*/ 285902 w 759452"/>
              <a:gd name="connsiteY110" fmla="*/ 831850 h 907225"/>
              <a:gd name="connsiteX111" fmla="*/ 292252 w 759452"/>
              <a:gd name="connsiteY111" fmla="*/ 898525 h 907225"/>
              <a:gd name="connsiteX0" fmla="*/ 292252 w 759452"/>
              <a:gd name="connsiteY0" fmla="*/ 898525 h 907225"/>
              <a:gd name="connsiteX1" fmla="*/ 346227 w 759452"/>
              <a:gd name="connsiteY1" fmla="*/ 895349 h 907225"/>
              <a:gd name="connsiteX2" fmla="*/ 425602 w 759452"/>
              <a:gd name="connsiteY2" fmla="*/ 892175 h 907225"/>
              <a:gd name="connsiteX3" fmla="*/ 501802 w 759452"/>
              <a:gd name="connsiteY3" fmla="*/ 892174 h 907225"/>
              <a:gd name="connsiteX4" fmla="*/ 578002 w 759452"/>
              <a:gd name="connsiteY4" fmla="*/ 904875 h 907225"/>
              <a:gd name="connsiteX5" fmla="*/ 552602 w 759452"/>
              <a:gd name="connsiteY5" fmla="*/ 838199 h 907225"/>
              <a:gd name="connsiteX6" fmla="*/ 501802 w 759452"/>
              <a:gd name="connsiteY6" fmla="*/ 784225 h 907225"/>
              <a:gd name="connsiteX7" fmla="*/ 546252 w 759452"/>
              <a:gd name="connsiteY7" fmla="*/ 733424 h 907225"/>
              <a:gd name="connsiteX8" fmla="*/ 568477 w 759452"/>
              <a:gd name="connsiteY8" fmla="*/ 688975 h 907225"/>
              <a:gd name="connsiteX9" fmla="*/ 638327 w 759452"/>
              <a:gd name="connsiteY9" fmla="*/ 638175 h 907225"/>
              <a:gd name="connsiteX10" fmla="*/ 635152 w 759452"/>
              <a:gd name="connsiteY10" fmla="*/ 609599 h 907225"/>
              <a:gd name="connsiteX11" fmla="*/ 603402 w 759452"/>
              <a:gd name="connsiteY11" fmla="*/ 593724 h 907225"/>
              <a:gd name="connsiteX12" fmla="*/ 666902 w 759452"/>
              <a:gd name="connsiteY12" fmla="*/ 542925 h 907225"/>
              <a:gd name="connsiteX13" fmla="*/ 749452 w 759452"/>
              <a:gd name="connsiteY13" fmla="*/ 488950 h 907225"/>
              <a:gd name="connsiteX14" fmla="*/ 758977 w 759452"/>
              <a:gd name="connsiteY14" fmla="*/ 466725 h 907225"/>
              <a:gd name="connsiteX15" fmla="*/ 736752 w 759452"/>
              <a:gd name="connsiteY15" fmla="*/ 454025 h 907225"/>
              <a:gd name="connsiteX16" fmla="*/ 720877 w 759452"/>
              <a:gd name="connsiteY16" fmla="*/ 447675 h 907225"/>
              <a:gd name="connsiteX17" fmla="*/ 673252 w 759452"/>
              <a:gd name="connsiteY17" fmla="*/ 441325 h 907225"/>
              <a:gd name="connsiteX18" fmla="*/ 663727 w 759452"/>
              <a:gd name="connsiteY18" fmla="*/ 434975 h 907225"/>
              <a:gd name="connsiteX19" fmla="*/ 654202 w 759452"/>
              <a:gd name="connsiteY19" fmla="*/ 425450 h 907225"/>
              <a:gd name="connsiteX20" fmla="*/ 644677 w 759452"/>
              <a:gd name="connsiteY20" fmla="*/ 422275 h 907225"/>
              <a:gd name="connsiteX21" fmla="*/ 622452 w 759452"/>
              <a:gd name="connsiteY21" fmla="*/ 406400 h 907225"/>
              <a:gd name="connsiteX22" fmla="*/ 612927 w 759452"/>
              <a:gd name="connsiteY22" fmla="*/ 400050 h 907225"/>
              <a:gd name="connsiteX23" fmla="*/ 590702 w 759452"/>
              <a:gd name="connsiteY23" fmla="*/ 381000 h 907225"/>
              <a:gd name="connsiteX24" fmla="*/ 549427 w 759452"/>
              <a:gd name="connsiteY24" fmla="*/ 384175 h 907225"/>
              <a:gd name="connsiteX25" fmla="*/ 536727 w 759452"/>
              <a:gd name="connsiteY25" fmla="*/ 387350 h 907225"/>
              <a:gd name="connsiteX26" fmla="*/ 530377 w 759452"/>
              <a:gd name="connsiteY26" fmla="*/ 377825 h 907225"/>
              <a:gd name="connsiteX27" fmla="*/ 527202 w 759452"/>
              <a:gd name="connsiteY27" fmla="*/ 365125 h 907225"/>
              <a:gd name="connsiteX28" fmla="*/ 517677 w 759452"/>
              <a:gd name="connsiteY28" fmla="*/ 311150 h 907225"/>
              <a:gd name="connsiteX29" fmla="*/ 489102 w 759452"/>
              <a:gd name="connsiteY29" fmla="*/ 269875 h 907225"/>
              <a:gd name="connsiteX30" fmla="*/ 479577 w 759452"/>
              <a:gd name="connsiteY30" fmla="*/ 257175 h 907225"/>
              <a:gd name="connsiteX31" fmla="*/ 473227 w 759452"/>
              <a:gd name="connsiteY31" fmla="*/ 244475 h 907225"/>
              <a:gd name="connsiteX32" fmla="*/ 460527 w 759452"/>
              <a:gd name="connsiteY32" fmla="*/ 238125 h 907225"/>
              <a:gd name="connsiteX33" fmla="*/ 444652 w 759452"/>
              <a:gd name="connsiteY33" fmla="*/ 219075 h 907225"/>
              <a:gd name="connsiteX34" fmla="*/ 435127 w 759452"/>
              <a:gd name="connsiteY34" fmla="*/ 206375 h 907225"/>
              <a:gd name="connsiteX35" fmla="*/ 431952 w 759452"/>
              <a:gd name="connsiteY35" fmla="*/ 177800 h 907225"/>
              <a:gd name="connsiteX36" fmla="*/ 428777 w 759452"/>
              <a:gd name="connsiteY36" fmla="*/ 161925 h 907225"/>
              <a:gd name="connsiteX37" fmla="*/ 431952 w 759452"/>
              <a:gd name="connsiteY37" fmla="*/ 120650 h 907225"/>
              <a:gd name="connsiteX38" fmla="*/ 441477 w 759452"/>
              <a:gd name="connsiteY38" fmla="*/ 88900 h 907225"/>
              <a:gd name="connsiteX39" fmla="*/ 435127 w 759452"/>
              <a:gd name="connsiteY39" fmla="*/ 38100 h 907225"/>
              <a:gd name="connsiteX40" fmla="*/ 419252 w 759452"/>
              <a:gd name="connsiteY40" fmla="*/ 9525 h 907225"/>
              <a:gd name="connsiteX41" fmla="*/ 412902 w 759452"/>
              <a:gd name="connsiteY41" fmla="*/ 0 h 907225"/>
              <a:gd name="connsiteX42" fmla="*/ 403377 w 759452"/>
              <a:gd name="connsiteY42" fmla="*/ 3175 h 907225"/>
              <a:gd name="connsiteX43" fmla="*/ 371627 w 759452"/>
              <a:gd name="connsiteY43" fmla="*/ 44450 h 907225"/>
              <a:gd name="connsiteX44" fmla="*/ 365277 w 759452"/>
              <a:gd name="connsiteY44" fmla="*/ 53975 h 907225"/>
              <a:gd name="connsiteX45" fmla="*/ 343052 w 759452"/>
              <a:gd name="connsiteY45" fmla="*/ 88900 h 907225"/>
              <a:gd name="connsiteX46" fmla="*/ 320827 w 759452"/>
              <a:gd name="connsiteY46" fmla="*/ 117475 h 907225"/>
              <a:gd name="connsiteX47" fmla="*/ 311302 w 759452"/>
              <a:gd name="connsiteY47" fmla="*/ 130175 h 907225"/>
              <a:gd name="connsiteX48" fmla="*/ 238277 w 759452"/>
              <a:gd name="connsiteY48" fmla="*/ 152400 h 907225"/>
              <a:gd name="connsiteX49" fmla="*/ 231927 w 759452"/>
              <a:gd name="connsiteY49" fmla="*/ 161925 h 907225"/>
              <a:gd name="connsiteX50" fmla="*/ 222402 w 759452"/>
              <a:gd name="connsiteY50" fmla="*/ 168275 h 907225"/>
              <a:gd name="connsiteX51" fmla="*/ 216052 w 759452"/>
              <a:gd name="connsiteY51" fmla="*/ 180975 h 907225"/>
              <a:gd name="connsiteX52" fmla="*/ 197002 w 759452"/>
              <a:gd name="connsiteY52" fmla="*/ 200025 h 907225"/>
              <a:gd name="connsiteX53" fmla="*/ 171602 w 759452"/>
              <a:gd name="connsiteY53" fmla="*/ 196850 h 907225"/>
              <a:gd name="connsiteX54" fmla="*/ 165252 w 759452"/>
              <a:gd name="connsiteY54" fmla="*/ 180975 h 907225"/>
              <a:gd name="connsiteX55" fmla="*/ 168427 w 759452"/>
              <a:gd name="connsiteY55" fmla="*/ 133350 h 907225"/>
              <a:gd name="connsiteX56" fmla="*/ 171602 w 759452"/>
              <a:gd name="connsiteY56" fmla="*/ 123825 h 907225"/>
              <a:gd name="connsiteX57" fmla="*/ 177952 w 759452"/>
              <a:gd name="connsiteY57" fmla="*/ 101600 h 907225"/>
              <a:gd name="connsiteX58" fmla="*/ 165252 w 759452"/>
              <a:gd name="connsiteY58" fmla="*/ 53975 h 907225"/>
              <a:gd name="connsiteX59" fmla="*/ 152552 w 759452"/>
              <a:gd name="connsiteY59" fmla="*/ 50800 h 907225"/>
              <a:gd name="connsiteX60" fmla="*/ 120802 w 759452"/>
              <a:gd name="connsiteY60" fmla="*/ 41275 h 907225"/>
              <a:gd name="connsiteX61" fmla="*/ 104927 w 759452"/>
              <a:gd name="connsiteY61" fmla="*/ 19050 h 907225"/>
              <a:gd name="connsiteX62" fmla="*/ 92227 w 759452"/>
              <a:gd name="connsiteY62" fmla="*/ 3175 h 907225"/>
              <a:gd name="connsiteX63" fmla="*/ 63652 w 759452"/>
              <a:gd name="connsiteY63" fmla="*/ 19050 h 907225"/>
              <a:gd name="connsiteX64" fmla="*/ 31902 w 759452"/>
              <a:gd name="connsiteY64" fmla="*/ 34925 h 907225"/>
              <a:gd name="connsiteX65" fmla="*/ 22377 w 759452"/>
              <a:gd name="connsiteY65" fmla="*/ 47625 h 907225"/>
              <a:gd name="connsiteX66" fmla="*/ 12852 w 759452"/>
              <a:gd name="connsiteY66" fmla="*/ 53975 h 907225"/>
              <a:gd name="connsiteX67" fmla="*/ 3327 w 759452"/>
              <a:gd name="connsiteY67" fmla="*/ 63500 h 907225"/>
              <a:gd name="connsiteX68" fmla="*/ 6502 w 759452"/>
              <a:gd name="connsiteY68" fmla="*/ 120650 h 907225"/>
              <a:gd name="connsiteX69" fmla="*/ 9677 w 759452"/>
              <a:gd name="connsiteY69" fmla="*/ 136525 h 907225"/>
              <a:gd name="connsiteX70" fmla="*/ 19202 w 759452"/>
              <a:gd name="connsiteY70" fmla="*/ 155575 h 907225"/>
              <a:gd name="connsiteX71" fmla="*/ 22377 w 759452"/>
              <a:gd name="connsiteY71" fmla="*/ 168275 h 907225"/>
              <a:gd name="connsiteX72" fmla="*/ 28727 w 759452"/>
              <a:gd name="connsiteY72" fmla="*/ 177800 h 907225"/>
              <a:gd name="connsiteX73" fmla="*/ 35077 w 759452"/>
              <a:gd name="connsiteY73" fmla="*/ 193675 h 907225"/>
              <a:gd name="connsiteX74" fmla="*/ 44602 w 759452"/>
              <a:gd name="connsiteY74" fmla="*/ 222250 h 907225"/>
              <a:gd name="connsiteX75" fmla="*/ 50952 w 759452"/>
              <a:gd name="connsiteY75" fmla="*/ 238125 h 907225"/>
              <a:gd name="connsiteX76" fmla="*/ 60477 w 759452"/>
              <a:gd name="connsiteY76" fmla="*/ 244475 h 907225"/>
              <a:gd name="connsiteX77" fmla="*/ 79527 w 759452"/>
              <a:gd name="connsiteY77" fmla="*/ 254000 h 907225"/>
              <a:gd name="connsiteX78" fmla="*/ 89052 w 759452"/>
              <a:gd name="connsiteY78" fmla="*/ 257175 h 907225"/>
              <a:gd name="connsiteX79" fmla="*/ 98577 w 759452"/>
              <a:gd name="connsiteY79" fmla="*/ 263525 h 907225"/>
              <a:gd name="connsiteX80" fmla="*/ 133502 w 759452"/>
              <a:gd name="connsiteY80" fmla="*/ 269875 h 907225"/>
              <a:gd name="connsiteX81" fmla="*/ 146202 w 759452"/>
              <a:gd name="connsiteY81" fmla="*/ 273050 h 907225"/>
              <a:gd name="connsiteX82" fmla="*/ 155727 w 759452"/>
              <a:gd name="connsiteY82" fmla="*/ 279400 h 907225"/>
              <a:gd name="connsiteX83" fmla="*/ 162077 w 759452"/>
              <a:gd name="connsiteY83" fmla="*/ 288925 h 907225"/>
              <a:gd name="connsiteX84" fmla="*/ 177952 w 759452"/>
              <a:gd name="connsiteY84" fmla="*/ 323850 h 907225"/>
              <a:gd name="connsiteX85" fmla="*/ 181127 w 759452"/>
              <a:gd name="connsiteY85" fmla="*/ 352425 h 907225"/>
              <a:gd name="connsiteX86" fmla="*/ 184302 w 759452"/>
              <a:gd name="connsiteY86" fmla="*/ 409575 h 907225"/>
              <a:gd name="connsiteX87" fmla="*/ 187477 w 759452"/>
              <a:gd name="connsiteY87" fmla="*/ 419100 h 907225"/>
              <a:gd name="connsiteX88" fmla="*/ 197002 w 759452"/>
              <a:gd name="connsiteY88" fmla="*/ 422275 h 907225"/>
              <a:gd name="connsiteX89" fmla="*/ 203352 w 759452"/>
              <a:gd name="connsiteY89" fmla="*/ 431800 h 907225"/>
              <a:gd name="connsiteX90" fmla="*/ 212877 w 759452"/>
              <a:gd name="connsiteY90" fmla="*/ 434975 h 907225"/>
              <a:gd name="connsiteX91" fmla="*/ 222402 w 759452"/>
              <a:gd name="connsiteY91" fmla="*/ 450850 h 907225"/>
              <a:gd name="connsiteX92" fmla="*/ 228752 w 759452"/>
              <a:gd name="connsiteY92" fmla="*/ 460375 h 907225"/>
              <a:gd name="connsiteX93" fmla="*/ 238277 w 759452"/>
              <a:gd name="connsiteY93" fmla="*/ 476250 h 907225"/>
              <a:gd name="connsiteX94" fmla="*/ 244627 w 759452"/>
              <a:gd name="connsiteY94" fmla="*/ 565150 h 907225"/>
              <a:gd name="connsiteX95" fmla="*/ 247802 w 759452"/>
              <a:gd name="connsiteY95" fmla="*/ 574675 h 907225"/>
              <a:gd name="connsiteX96" fmla="*/ 250977 w 759452"/>
              <a:gd name="connsiteY96" fmla="*/ 587375 h 907225"/>
              <a:gd name="connsiteX97" fmla="*/ 257327 w 759452"/>
              <a:gd name="connsiteY97" fmla="*/ 603250 h 907225"/>
              <a:gd name="connsiteX98" fmla="*/ 260502 w 759452"/>
              <a:gd name="connsiteY98" fmla="*/ 612775 h 907225"/>
              <a:gd name="connsiteX99" fmla="*/ 250977 w 759452"/>
              <a:gd name="connsiteY99" fmla="*/ 669925 h 907225"/>
              <a:gd name="connsiteX100" fmla="*/ 241452 w 759452"/>
              <a:gd name="connsiteY100" fmla="*/ 676275 h 907225"/>
              <a:gd name="connsiteX101" fmla="*/ 228752 w 759452"/>
              <a:gd name="connsiteY101" fmla="*/ 714375 h 907225"/>
              <a:gd name="connsiteX102" fmla="*/ 222402 w 759452"/>
              <a:gd name="connsiteY102" fmla="*/ 730250 h 907225"/>
              <a:gd name="connsiteX103" fmla="*/ 219227 w 759452"/>
              <a:gd name="connsiteY103" fmla="*/ 739775 h 907225"/>
              <a:gd name="connsiteX104" fmla="*/ 244627 w 759452"/>
              <a:gd name="connsiteY104" fmla="*/ 752475 h 907225"/>
              <a:gd name="connsiteX105" fmla="*/ 279552 w 759452"/>
              <a:gd name="connsiteY105" fmla="*/ 758825 h 907225"/>
              <a:gd name="connsiteX106" fmla="*/ 308127 w 759452"/>
              <a:gd name="connsiteY106" fmla="*/ 781050 h 907225"/>
              <a:gd name="connsiteX107" fmla="*/ 301777 w 759452"/>
              <a:gd name="connsiteY107" fmla="*/ 809625 h 907225"/>
              <a:gd name="connsiteX108" fmla="*/ 292252 w 759452"/>
              <a:gd name="connsiteY108" fmla="*/ 819150 h 907225"/>
              <a:gd name="connsiteX109" fmla="*/ 285902 w 759452"/>
              <a:gd name="connsiteY109" fmla="*/ 831850 h 907225"/>
              <a:gd name="connsiteX110" fmla="*/ 292252 w 759452"/>
              <a:gd name="connsiteY110" fmla="*/ 898525 h 907225"/>
              <a:gd name="connsiteX0" fmla="*/ 292252 w 759452"/>
              <a:gd name="connsiteY0" fmla="*/ 898525 h 907225"/>
              <a:gd name="connsiteX1" fmla="*/ 346227 w 759452"/>
              <a:gd name="connsiteY1" fmla="*/ 895349 h 907225"/>
              <a:gd name="connsiteX2" fmla="*/ 425602 w 759452"/>
              <a:gd name="connsiteY2" fmla="*/ 892175 h 907225"/>
              <a:gd name="connsiteX3" fmla="*/ 501802 w 759452"/>
              <a:gd name="connsiteY3" fmla="*/ 892174 h 907225"/>
              <a:gd name="connsiteX4" fmla="*/ 578002 w 759452"/>
              <a:gd name="connsiteY4" fmla="*/ 904875 h 907225"/>
              <a:gd name="connsiteX5" fmla="*/ 552602 w 759452"/>
              <a:gd name="connsiteY5" fmla="*/ 838199 h 907225"/>
              <a:gd name="connsiteX6" fmla="*/ 501802 w 759452"/>
              <a:gd name="connsiteY6" fmla="*/ 784225 h 907225"/>
              <a:gd name="connsiteX7" fmla="*/ 546252 w 759452"/>
              <a:gd name="connsiteY7" fmla="*/ 733424 h 907225"/>
              <a:gd name="connsiteX8" fmla="*/ 568477 w 759452"/>
              <a:gd name="connsiteY8" fmla="*/ 688975 h 907225"/>
              <a:gd name="connsiteX9" fmla="*/ 638327 w 759452"/>
              <a:gd name="connsiteY9" fmla="*/ 638175 h 907225"/>
              <a:gd name="connsiteX10" fmla="*/ 635152 w 759452"/>
              <a:gd name="connsiteY10" fmla="*/ 609599 h 907225"/>
              <a:gd name="connsiteX11" fmla="*/ 603402 w 759452"/>
              <a:gd name="connsiteY11" fmla="*/ 593724 h 907225"/>
              <a:gd name="connsiteX12" fmla="*/ 666902 w 759452"/>
              <a:gd name="connsiteY12" fmla="*/ 542925 h 907225"/>
              <a:gd name="connsiteX13" fmla="*/ 749452 w 759452"/>
              <a:gd name="connsiteY13" fmla="*/ 488950 h 907225"/>
              <a:gd name="connsiteX14" fmla="*/ 758977 w 759452"/>
              <a:gd name="connsiteY14" fmla="*/ 466725 h 907225"/>
              <a:gd name="connsiteX15" fmla="*/ 736752 w 759452"/>
              <a:gd name="connsiteY15" fmla="*/ 454025 h 907225"/>
              <a:gd name="connsiteX16" fmla="*/ 673252 w 759452"/>
              <a:gd name="connsiteY16" fmla="*/ 441325 h 907225"/>
              <a:gd name="connsiteX17" fmla="*/ 663727 w 759452"/>
              <a:gd name="connsiteY17" fmla="*/ 434975 h 907225"/>
              <a:gd name="connsiteX18" fmla="*/ 654202 w 759452"/>
              <a:gd name="connsiteY18" fmla="*/ 425450 h 907225"/>
              <a:gd name="connsiteX19" fmla="*/ 644677 w 759452"/>
              <a:gd name="connsiteY19" fmla="*/ 422275 h 907225"/>
              <a:gd name="connsiteX20" fmla="*/ 622452 w 759452"/>
              <a:gd name="connsiteY20" fmla="*/ 406400 h 907225"/>
              <a:gd name="connsiteX21" fmla="*/ 612927 w 759452"/>
              <a:gd name="connsiteY21" fmla="*/ 400050 h 907225"/>
              <a:gd name="connsiteX22" fmla="*/ 590702 w 759452"/>
              <a:gd name="connsiteY22" fmla="*/ 381000 h 907225"/>
              <a:gd name="connsiteX23" fmla="*/ 549427 w 759452"/>
              <a:gd name="connsiteY23" fmla="*/ 384175 h 907225"/>
              <a:gd name="connsiteX24" fmla="*/ 536727 w 759452"/>
              <a:gd name="connsiteY24" fmla="*/ 387350 h 907225"/>
              <a:gd name="connsiteX25" fmla="*/ 530377 w 759452"/>
              <a:gd name="connsiteY25" fmla="*/ 377825 h 907225"/>
              <a:gd name="connsiteX26" fmla="*/ 527202 w 759452"/>
              <a:gd name="connsiteY26" fmla="*/ 365125 h 907225"/>
              <a:gd name="connsiteX27" fmla="*/ 517677 w 759452"/>
              <a:gd name="connsiteY27" fmla="*/ 311150 h 907225"/>
              <a:gd name="connsiteX28" fmla="*/ 489102 w 759452"/>
              <a:gd name="connsiteY28" fmla="*/ 269875 h 907225"/>
              <a:gd name="connsiteX29" fmla="*/ 479577 w 759452"/>
              <a:gd name="connsiteY29" fmla="*/ 257175 h 907225"/>
              <a:gd name="connsiteX30" fmla="*/ 473227 w 759452"/>
              <a:gd name="connsiteY30" fmla="*/ 244475 h 907225"/>
              <a:gd name="connsiteX31" fmla="*/ 460527 w 759452"/>
              <a:gd name="connsiteY31" fmla="*/ 238125 h 907225"/>
              <a:gd name="connsiteX32" fmla="*/ 444652 w 759452"/>
              <a:gd name="connsiteY32" fmla="*/ 219075 h 907225"/>
              <a:gd name="connsiteX33" fmla="*/ 435127 w 759452"/>
              <a:gd name="connsiteY33" fmla="*/ 206375 h 907225"/>
              <a:gd name="connsiteX34" fmla="*/ 431952 w 759452"/>
              <a:gd name="connsiteY34" fmla="*/ 177800 h 907225"/>
              <a:gd name="connsiteX35" fmla="*/ 428777 w 759452"/>
              <a:gd name="connsiteY35" fmla="*/ 161925 h 907225"/>
              <a:gd name="connsiteX36" fmla="*/ 431952 w 759452"/>
              <a:gd name="connsiteY36" fmla="*/ 120650 h 907225"/>
              <a:gd name="connsiteX37" fmla="*/ 441477 w 759452"/>
              <a:gd name="connsiteY37" fmla="*/ 88900 h 907225"/>
              <a:gd name="connsiteX38" fmla="*/ 435127 w 759452"/>
              <a:gd name="connsiteY38" fmla="*/ 38100 h 907225"/>
              <a:gd name="connsiteX39" fmla="*/ 419252 w 759452"/>
              <a:gd name="connsiteY39" fmla="*/ 9525 h 907225"/>
              <a:gd name="connsiteX40" fmla="*/ 412902 w 759452"/>
              <a:gd name="connsiteY40" fmla="*/ 0 h 907225"/>
              <a:gd name="connsiteX41" fmla="*/ 403377 w 759452"/>
              <a:gd name="connsiteY41" fmla="*/ 3175 h 907225"/>
              <a:gd name="connsiteX42" fmla="*/ 371627 w 759452"/>
              <a:gd name="connsiteY42" fmla="*/ 44450 h 907225"/>
              <a:gd name="connsiteX43" fmla="*/ 365277 w 759452"/>
              <a:gd name="connsiteY43" fmla="*/ 53975 h 907225"/>
              <a:gd name="connsiteX44" fmla="*/ 343052 w 759452"/>
              <a:gd name="connsiteY44" fmla="*/ 88900 h 907225"/>
              <a:gd name="connsiteX45" fmla="*/ 320827 w 759452"/>
              <a:gd name="connsiteY45" fmla="*/ 117475 h 907225"/>
              <a:gd name="connsiteX46" fmla="*/ 311302 w 759452"/>
              <a:gd name="connsiteY46" fmla="*/ 130175 h 907225"/>
              <a:gd name="connsiteX47" fmla="*/ 238277 w 759452"/>
              <a:gd name="connsiteY47" fmla="*/ 152400 h 907225"/>
              <a:gd name="connsiteX48" fmla="*/ 231927 w 759452"/>
              <a:gd name="connsiteY48" fmla="*/ 161925 h 907225"/>
              <a:gd name="connsiteX49" fmla="*/ 222402 w 759452"/>
              <a:gd name="connsiteY49" fmla="*/ 168275 h 907225"/>
              <a:gd name="connsiteX50" fmla="*/ 216052 w 759452"/>
              <a:gd name="connsiteY50" fmla="*/ 180975 h 907225"/>
              <a:gd name="connsiteX51" fmla="*/ 197002 w 759452"/>
              <a:gd name="connsiteY51" fmla="*/ 200025 h 907225"/>
              <a:gd name="connsiteX52" fmla="*/ 171602 w 759452"/>
              <a:gd name="connsiteY52" fmla="*/ 196850 h 907225"/>
              <a:gd name="connsiteX53" fmla="*/ 165252 w 759452"/>
              <a:gd name="connsiteY53" fmla="*/ 180975 h 907225"/>
              <a:gd name="connsiteX54" fmla="*/ 168427 w 759452"/>
              <a:gd name="connsiteY54" fmla="*/ 133350 h 907225"/>
              <a:gd name="connsiteX55" fmla="*/ 171602 w 759452"/>
              <a:gd name="connsiteY55" fmla="*/ 123825 h 907225"/>
              <a:gd name="connsiteX56" fmla="*/ 177952 w 759452"/>
              <a:gd name="connsiteY56" fmla="*/ 101600 h 907225"/>
              <a:gd name="connsiteX57" fmla="*/ 165252 w 759452"/>
              <a:gd name="connsiteY57" fmla="*/ 53975 h 907225"/>
              <a:gd name="connsiteX58" fmla="*/ 152552 w 759452"/>
              <a:gd name="connsiteY58" fmla="*/ 50800 h 907225"/>
              <a:gd name="connsiteX59" fmla="*/ 120802 w 759452"/>
              <a:gd name="connsiteY59" fmla="*/ 41275 h 907225"/>
              <a:gd name="connsiteX60" fmla="*/ 104927 w 759452"/>
              <a:gd name="connsiteY60" fmla="*/ 19050 h 907225"/>
              <a:gd name="connsiteX61" fmla="*/ 92227 w 759452"/>
              <a:gd name="connsiteY61" fmla="*/ 3175 h 907225"/>
              <a:gd name="connsiteX62" fmla="*/ 63652 w 759452"/>
              <a:gd name="connsiteY62" fmla="*/ 19050 h 907225"/>
              <a:gd name="connsiteX63" fmla="*/ 31902 w 759452"/>
              <a:gd name="connsiteY63" fmla="*/ 34925 h 907225"/>
              <a:gd name="connsiteX64" fmla="*/ 22377 w 759452"/>
              <a:gd name="connsiteY64" fmla="*/ 47625 h 907225"/>
              <a:gd name="connsiteX65" fmla="*/ 12852 w 759452"/>
              <a:gd name="connsiteY65" fmla="*/ 53975 h 907225"/>
              <a:gd name="connsiteX66" fmla="*/ 3327 w 759452"/>
              <a:gd name="connsiteY66" fmla="*/ 63500 h 907225"/>
              <a:gd name="connsiteX67" fmla="*/ 6502 w 759452"/>
              <a:gd name="connsiteY67" fmla="*/ 120650 h 907225"/>
              <a:gd name="connsiteX68" fmla="*/ 9677 w 759452"/>
              <a:gd name="connsiteY68" fmla="*/ 136525 h 907225"/>
              <a:gd name="connsiteX69" fmla="*/ 19202 w 759452"/>
              <a:gd name="connsiteY69" fmla="*/ 155575 h 907225"/>
              <a:gd name="connsiteX70" fmla="*/ 22377 w 759452"/>
              <a:gd name="connsiteY70" fmla="*/ 168275 h 907225"/>
              <a:gd name="connsiteX71" fmla="*/ 28727 w 759452"/>
              <a:gd name="connsiteY71" fmla="*/ 177800 h 907225"/>
              <a:gd name="connsiteX72" fmla="*/ 35077 w 759452"/>
              <a:gd name="connsiteY72" fmla="*/ 193675 h 907225"/>
              <a:gd name="connsiteX73" fmla="*/ 44602 w 759452"/>
              <a:gd name="connsiteY73" fmla="*/ 222250 h 907225"/>
              <a:gd name="connsiteX74" fmla="*/ 50952 w 759452"/>
              <a:gd name="connsiteY74" fmla="*/ 238125 h 907225"/>
              <a:gd name="connsiteX75" fmla="*/ 60477 w 759452"/>
              <a:gd name="connsiteY75" fmla="*/ 244475 h 907225"/>
              <a:gd name="connsiteX76" fmla="*/ 79527 w 759452"/>
              <a:gd name="connsiteY76" fmla="*/ 254000 h 907225"/>
              <a:gd name="connsiteX77" fmla="*/ 89052 w 759452"/>
              <a:gd name="connsiteY77" fmla="*/ 257175 h 907225"/>
              <a:gd name="connsiteX78" fmla="*/ 98577 w 759452"/>
              <a:gd name="connsiteY78" fmla="*/ 263525 h 907225"/>
              <a:gd name="connsiteX79" fmla="*/ 133502 w 759452"/>
              <a:gd name="connsiteY79" fmla="*/ 269875 h 907225"/>
              <a:gd name="connsiteX80" fmla="*/ 146202 w 759452"/>
              <a:gd name="connsiteY80" fmla="*/ 273050 h 907225"/>
              <a:gd name="connsiteX81" fmla="*/ 155727 w 759452"/>
              <a:gd name="connsiteY81" fmla="*/ 279400 h 907225"/>
              <a:gd name="connsiteX82" fmla="*/ 162077 w 759452"/>
              <a:gd name="connsiteY82" fmla="*/ 288925 h 907225"/>
              <a:gd name="connsiteX83" fmla="*/ 177952 w 759452"/>
              <a:gd name="connsiteY83" fmla="*/ 323850 h 907225"/>
              <a:gd name="connsiteX84" fmla="*/ 181127 w 759452"/>
              <a:gd name="connsiteY84" fmla="*/ 352425 h 907225"/>
              <a:gd name="connsiteX85" fmla="*/ 184302 w 759452"/>
              <a:gd name="connsiteY85" fmla="*/ 409575 h 907225"/>
              <a:gd name="connsiteX86" fmla="*/ 187477 w 759452"/>
              <a:gd name="connsiteY86" fmla="*/ 419100 h 907225"/>
              <a:gd name="connsiteX87" fmla="*/ 197002 w 759452"/>
              <a:gd name="connsiteY87" fmla="*/ 422275 h 907225"/>
              <a:gd name="connsiteX88" fmla="*/ 203352 w 759452"/>
              <a:gd name="connsiteY88" fmla="*/ 431800 h 907225"/>
              <a:gd name="connsiteX89" fmla="*/ 212877 w 759452"/>
              <a:gd name="connsiteY89" fmla="*/ 434975 h 907225"/>
              <a:gd name="connsiteX90" fmla="*/ 222402 w 759452"/>
              <a:gd name="connsiteY90" fmla="*/ 450850 h 907225"/>
              <a:gd name="connsiteX91" fmla="*/ 228752 w 759452"/>
              <a:gd name="connsiteY91" fmla="*/ 460375 h 907225"/>
              <a:gd name="connsiteX92" fmla="*/ 238277 w 759452"/>
              <a:gd name="connsiteY92" fmla="*/ 476250 h 907225"/>
              <a:gd name="connsiteX93" fmla="*/ 244627 w 759452"/>
              <a:gd name="connsiteY93" fmla="*/ 565150 h 907225"/>
              <a:gd name="connsiteX94" fmla="*/ 247802 w 759452"/>
              <a:gd name="connsiteY94" fmla="*/ 574675 h 907225"/>
              <a:gd name="connsiteX95" fmla="*/ 250977 w 759452"/>
              <a:gd name="connsiteY95" fmla="*/ 587375 h 907225"/>
              <a:gd name="connsiteX96" fmla="*/ 257327 w 759452"/>
              <a:gd name="connsiteY96" fmla="*/ 603250 h 907225"/>
              <a:gd name="connsiteX97" fmla="*/ 260502 w 759452"/>
              <a:gd name="connsiteY97" fmla="*/ 612775 h 907225"/>
              <a:gd name="connsiteX98" fmla="*/ 250977 w 759452"/>
              <a:gd name="connsiteY98" fmla="*/ 669925 h 907225"/>
              <a:gd name="connsiteX99" fmla="*/ 241452 w 759452"/>
              <a:gd name="connsiteY99" fmla="*/ 676275 h 907225"/>
              <a:gd name="connsiteX100" fmla="*/ 228752 w 759452"/>
              <a:gd name="connsiteY100" fmla="*/ 714375 h 907225"/>
              <a:gd name="connsiteX101" fmla="*/ 222402 w 759452"/>
              <a:gd name="connsiteY101" fmla="*/ 730250 h 907225"/>
              <a:gd name="connsiteX102" fmla="*/ 219227 w 759452"/>
              <a:gd name="connsiteY102" fmla="*/ 739775 h 907225"/>
              <a:gd name="connsiteX103" fmla="*/ 244627 w 759452"/>
              <a:gd name="connsiteY103" fmla="*/ 752475 h 907225"/>
              <a:gd name="connsiteX104" fmla="*/ 279552 w 759452"/>
              <a:gd name="connsiteY104" fmla="*/ 758825 h 907225"/>
              <a:gd name="connsiteX105" fmla="*/ 308127 w 759452"/>
              <a:gd name="connsiteY105" fmla="*/ 781050 h 907225"/>
              <a:gd name="connsiteX106" fmla="*/ 301777 w 759452"/>
              <a:gd name="connsiteY106" fmla="*/ 809625 h 907225"/>
              <a:gd name="connsiteX107" fmla="*/ 292252 w 759452"/>
              <a:gd name="connsiteY107" fmla="*/ 819150 h 907225"/>
              <a:gd name="connsiteX108" fmla="*/ 285902 w 759452"/>
              <a:gd name="connsiteY108" fmla="*/ 831850 h 907225"/>
              <a:gd name="connsiteX109" fmla="*/ 292252 w 759452"/>
              <a:gd name="connsiteY109" fmla="*/ 898525 h 907225"/>
              <a:gd name="connsiteX0" fmla="*/ 292252 w 759177"/>
              <a:gd name="connsiteY0" fmla="*/ 898525 h 907225"/>
              <a:gd name="connsiteX1" fmla="*/ 346227 w 759177"/>
              <a:gd name="connsiteY1" fmla="*/ 895349 h 907225"/>
              <a:gd name="connsiteX2" fmla="*/ 425602 w 759177"/>
              <a:gd name="connsiteY2" fmla="*/ 892175 h 907225"/>
              <a:gd name="connsiteX3" fmla="*/ 501802 w 759177"/>
              <a:gd name="connsiteY3" fmla="*/ 892174 h 907225"/>
              <a:gd name="connsiteX4" fmla="*/ 578002 w 759177"/>
              <a:gd name="connsiteY4" fmla="*/ 904875 h 907225"/>
              <a:gd name="connsiteX5" fmla="*/ 552602 w 759177"/>
              <a:gd name="connsiteY5" fmla="*/ 838199 h 907225"/>
              <a:gd name="connsiteX6" fmla="*/ 501802 w 759177"/>
              <a:gd name="connsiteY6" fmla="*/ 784225 h 907225"/>
              <a:gd name="connsiteX7" fmla="*/ 546252 w 759177"/>
              <a:gd name="connsiteY7" fmla="*/ 733424 h 907225"/>
              <a:gd name="connsiteX8" fmla="*/ 568477 w 759177"/>
              <a:gd name="connsiteY8" fmla="*/ 688975 h 907225"/>
              <a:gd name="connsiteX9" fmla="*/ 638327 w 759177"/>
              <a:gd name="connsiteY9" fmla="*/ 638175 h 907225"/>
              <a:gd name="connsiteX10" fmla="*/ 635152 w 759177"/>
              <a:gd name="connsiteY10" fmla="*/ 609599 h 907225"/>
              <a:gd name="connsiteX11" fmla="*/ 603402 w 759177"/>
              <a:gd name="connsiteY11" fmla="*/ 593724 h 907225"/>
              <a:gd name="connsiteX12" fmla="*/ 666902 w 759177"/>
              <a:gd name="connsiteY12" fmla="*/ 542925 h 907225"/>
              <a:gd name="connsiteX13" fmla="*/ 749452 w 759177"/>
              <a:gd name="connsiteY13" fmla="*/ 488950 h 907225"/>
              <a:gd name="connsiteX14" fmla="*/ 758977 w 759177"/>
              <a:gd name="connsiteY14" fmla="*/ 466725 h 907225"/>
              <a:gd name="connsiteX15" fmla="*/ 739927 w 759177"/>
              <a:gd name="connsiteY15" fmla="*/ 444500 h 907225"/>
              <a:gd name="connsiteX16" fmla="*/ 673252 w 759177"/>
              <a:gd name="connsiteY16" fmla="*/ 441325 h 907225"/>
              <a:gd name="connsiteX17" fmla="*/ 663727 w 759177"/>
              <a:gd name="connsiteY17" fmla="*/ 434975 h 907225"/>
              <a:gd name="connsiteX18" fmla="*/ 654202 w 759177"/>
              <a:gd name="connsiteY18" fmla="*/ 425450 h 907225"/>
              <a:gd name="connsiteX19" fmla="*/ 644677 w 759177"/>
              <a:gd name="connsiteY19" fmla="*/ 422275 h 907225"/>
              <a:gd name="connsiteX20" fmla="*/ 622452 w 759177"/>
              <a:gd name="connsiteY20" fmla="*/ 406400 h 907225"/>
              <a:gd name="connsiteX21" fmla="*/ 612927 w 759177"/>
              <a:gd name="connsiteY21" fmla="*/ 400050 h 907225"/>
              <a:gd name="connsiteX22" fmla="*/ 590702 w 759177"/>
              <a:gd name="connsiteY22" fmla="*/ 381000 h 907225"/>
              <a:gd name="connsiteX23" fmla="*/ 549427 w 759177"/>
              <a:gd name="connsiteY23" fmla="*/ 384175 h 907225"/>
              <a:gd name="connsiteX24" fmla="*/ 536727 w 759177"/>
              <a:gd name="connsiteY24" fmla="*/ 387350 h 907225"/>
              <a:gd name="connsiteX25" fmla="*/ 530377 w 759177"/>
              <a:gd name="connsiteY25" fmla="*/ 377825 h 907225"/>
              <a:gd name="connsiteX26" fmla="*/ 527202 w 759177"/>
              <a:gd name="connsiteY26" fmla="*/ 365125 h 907225"/>
              <a:gd name="connsiteX27" fmla="*/ 517677 w 759177"/>
              <a:gd name="connsiteY27" fmla="*/ 311150 h 907225"/>
              <a:gd name="connsiteX28" fmla="*/ 489102 w 759177"/>
              <a:gd name="connsiteY28" fmla="*/ 269875 h 907225"/>
              <a:gd name="connsiteX29" fmla="*/ 479577 w 759177"/>
              <a:gd name="connsiteY29" fmla="*/ 257175 h 907225"/>
              <a:gd name="connsiteX30" fmla="*/ 473227 w 759177"/>
              <a:gd name="connsiteY30" fmla="*/ 244475 h 907225"/>
              <a:gd name="connsiteX31" fmla="*/ 460527 w 759177"/>
              <a:gd name="connsiteY31" fmla="*/ 238125 h 907225"/>
              <a:gd name="connsiteX32" fmla="*/ 444652 w 759177"/>
              <a:gd name="connsiteY32" fmla="*/ 219075 h 907225"/>
              <a:gd name="connsiteX33" fmla="*/ 435127 w 759177"/>
              <a:gd name="connsiteY33" fmla="*/ 206375 h 907225"/>
              <a:gd name="connsiteX34" fmla="*/ 431952 w 759177"/>
              <a:gd name="connsiteY34" fmla="*/ 177800 h 907225"/>
              <a:gd name="connsiteX35" fmla="*/ 428777 w 759177"/>
              <a:gd name="connsiteY35" fmla="*/ 161925 h 907225"/>
              <a:gd name="connsiteX36" fmla="*/ 431952 w 759177"/>
              <a:gd name="connsiteY36" fmla="*/ 120650 h 907225"/>
              <a:gd name="connsiteX37" fmla="*/ 441477 w 759177"/>
              <a:gd name="connsiteY37" fmla="*/ 88900 h 907225"/>
              <a:gd name="connsiteX38" fmla="*/ 435127 w 759177"/>
              <a:gd name="connsiteY38" fmla="*/ 38100 h 907225"/>
              <a:gd name="connsiteX39" fmla="*/ 419252 w 759177"/>
              <a:gd name="connsiteY39" fmla="*/ 9525 h 907225"/>
              <a:gd name="connsiteX40" fmla="*/ 412902 w 759177"/>
              <a:gd name="connsiteY40" fmla="*/ 0 h 907225"/>
              <a:gd name="connsiteX41" fmla="*/ 403377 w 759177"/>
              <a:gd name="connsiteY41" fmla="*/ 3175 h 907225"/>
              <a:gd name="connsiteX42" fmla="*/ 371627 w 759177"/>
              <a:gd name="connsiteY42" fmla="*/ 44450 h 907225"/>
              <a:gd name="connsiteX43" fmla="*/ 365277 w 759177"/>
              <a:gd name="connsiteY43" fmla="*/ 53975 h 907225"/>
              <a:gd name="connsiteX44" fmla="*/ 343052 w 759177"/>
              <a:gd name="connsiteY44" fmla="*/ 88900 h 907225"/>
              <a:gd name="connsiteX45" fmla="*/ 320827 w 759177"/>
              <a:gd name="connsiteY45" fmla="*/ 117475 h 907225"/>
              <a:gd name="connsiteX46" fmla="*/ 311302 w 759177"/>
              <a:gd name="connsiteY46" fmla="*/ 130175 h 907225"/>
              <a:gd name="connsiteX47" fmla="*/ 238277 w 759177"/>
              <a:gd name="connsiteY47" fmla="*/ 152400 h 907225"/>
              <a:gd name="connsiteX48" fmla="*/ 231927 w 759177"/>
              <a:gd name="connsiteY48" fmla="*/ 161925 h 907225"/>
              <a:gd name="connsiteX49" fmla="*/ 222402 w 759177"/>
              <a:gd name="connsiteY49" fmla="*/ 168275 h 907225"/>
              <a:gd name="connsiteX50" fmla="*/ 216052 w 759177"/>
              <a:gd name="connsiteY50" fmla="*/ 180975 h 907225"/>
              <a:gd name="connsiteX51" fmla="*/ 197002 w 759177"/>
              <a:gd name="connsiteY51" fmla="*/ 200025 h 907225"/>
              <a:gd name="connsiteX52" fmla="*/ 171602 w 759177"/>
              <a:gd name="connsiteY52" fmla="*/ 196850 h 907225"/>
              <a:gd name="connsiteX53" fmla="*/ 165252 w 759177"/>
              <a:gd name="connsiteY53" fmla="*/ 180975 h 907225"/>
              <a:gd name="connsiteX54" fmla="*/ 168427 w 759177"/>
              <a:gd name="connsiteY54" fmla="*/ 133350 h 907225"/>
              <a:gd name="connsiteX55" fmla="*/ 171602 w 759177"/>
              <a:gd name="connsiteY55" fmla="*/ 123825 h 907225"/>
              <a:gd name="connsiteX56" fmla="*/ 177952 w 759177"/>
              <a:gd name="connsiteY56" fmla="*/ 101600 h 907225"/>
              <a:gd name="connsiteX57" fmla="*/ 165252 w 759177"/>
              <a:gd name="connsiteY57" fmla="*/ 53975 h 907225"/>
              <a:gd name="connsiteX58" fmla="*/ 152552 w 759177"/>
              <a:gd name="connsiteY58" fmla="*/ 50800 h 907225"/>
              <a:gd name="connsiteX59" fmla="*/ 120802 w 759177"/>
              <a:gd name="connsiteY59" fmla="*/ 41275 h 907225"/>
              <a:gd name="connsiteX60" fmla="*/ 104927 w 759177"/>
              <a:gd name="connsiteY60" fmla="*/ 19050 h 907225"/>
              <a:gd name="connsiteX61" fmla="*/ 92227 w 759177"/>
              <a:gd name="connsiteY61" fmla="*/ 3175 h 907225"/>
              <a:gd name="connsiteX62" fmla="*/ 63652 w 759177"/>
              <a:gd name="connsiteY62" fmla="*/ 19050 h 907225"/>
              <a:gd name="connsiteX63" fmla="*/ 31902 w 759177"/>
              <a:gd name="connsiteY63" fmla="*/ 34925 h 907225"/>
              <a:gd name="connsiteX64" fmla="*/ 22377 w 759177"/>
              <a:gd name="connsiteY64" fmla="*/ 47625 h 907225"/>
              <a:gd name="connsiteX65" fmla="*/ 12852 w 759177"/>
              <a:gd name="connsiteY65" fmla="*/ 53975 h 907225"/>
              <a:gd name="connsiteX66" fmla="*/ 3327 w 759177"/>
              <a:gd name="connsiteY66" fmla="*/ 63500 h 907225"/>
              <a:gd name="connsiteX67" fmla="*/ 6502 w 759177"/>
              <a:gd name="connsiteY67" fmla="*/ 120650 h 907225"/>
              <a:gd name="connsiteX68" fmla="*/ 9677 w 759177"/>
              <a:gd name="connsiteY68" fmla="*/ 136525 h 907225"/>
              <a:gd name="connsiteX69" fmla="*/ 19202 w 759177"/>
              <a:gd name="connsiteY69" fmla="*/ 155575 h 907225"/>
              <a:gd name="connsiteX70" fmla="*/ 22377 w 759177"/>
              <a:gd name="connsiteY70" fmla="*/ 168275 h 907225"/>
              <a:gd name="connsiteX71" fmla="*/ 28727 w 759177"/>
              <a:gd name="connsiteY71" fmla="*/ 177800 h 907225"/>
              <a:gd name="connsiteX72" fmla="*/ 35077 w 759177"/>
              <a:gd name="connsiteY72" fmla="*/ 193675 h 907225"/>
              <a:gd name="connsiteX73" fmla="*/ 44602 w 759177"/>
              <a:gd name="connsiteY73" fmla="*/ 222250 h 907225"/>
              <a:gd name="connsiteX74" fmla="*/ 50952 w 759177"/>
              <a:gd name="connsiteY74" fmla="*/ 238125 h 907225"/>
              <a:gd name="connsiteX75" fmla="*/ 60477 w 759177"/>
              <a:gd name="connsiteY75" fmla="*/ 244475 h 907225"/>
              <a:gd name="connsiteX76" fmla="*/ 79527 w 759177"/>
              <a:gd name="connsiteY76" fmla="*/ 254000 h 907225"/>
              <a:gd name="connsiteX77" fmla="*/ 89052 w 759177"/>
              <a:gd name="connsiteY77" fmla="*/ 257175 h 907225"/>
              <a:gd name="connsiteX78" fmla="*/ 98577 w 759177"/>
              <a:gd name="connsiteY78" fmla="*/ 263525 h 907225"/>
              <a:gd name="connsiteX79" fmla="*/ 133502 w 759177"/>
              <a:gd name="connsiteY79" fmla="*/ 269875 h 907225"/>
              <a:gd name="connsiteX80" fmla="*/ 146202 w 759177"/>
              <a:gd name="connsiteY80" fmla="*/ 273050 h 907225"/>
              <a:gd name="connsiteX81" fmla="*/ 155727 w 759177"/>
              <a:gd name="connsiteY81" fmla="*/ 279400 h 907225"/>
              <a:gd name="connsiteX82" fmla="*/ 162077 w 759177"/>
              <a:gd name="connsiteY82" fmla="*/ 288925 h 907225"/>
              <a:gd name="connsiteX83" fmla="*/ 177952 w 759177"/>
              <a:gd name="connsiteY83" fmla="*/ 323850 h 907225"/>
              <a:gd name="connsiteX84" fmla="*/ 181127 w 759177"/>
              <a:gd name="connsiteY84" fmla="*/ 352425 h 907225"/>
              <a:gd name="connsiteX85" fmla="*/ 184302 w 759177"/>
              <a:gd name="connsiteY85" fmla="*/ 409575 h 907225"/>
              <a:gd name="connsiteX86" fmla="*/ 187477 w 759177"/>
              <a:gd name="connsiteY86" fmla="*/ 419100 h 907225"/>
              <a:gd name="connsiteX87" fmla="*/ 197002 w 759177"/>
              <a:gd name="connsiteY87" fmla="*/ 422275 h 907225"/>
              <a:gd name="connsiteX88" fmla="*/ 203352 w 759177"/>
              <a:gd name="connsiteY88" fmla="*/ 431800 h 907225"/>
              <a:gd name="connsiteX89" fmla="*/ 212877 w 759177"/>
              <a:gd name="connsiteY89" fmla="*/ 434975 h 907225"/>
              <a:gd name="connsiteX90" fmla="*/ 222402 w 759177"/>
              <a:gd name="connsiteY90" fmla="*/ 450850 h 907225"/>
              <a:gd name="connsiteX91" fmla="*/ 228752 w 759177"/>
              <a:gd name="connsiteY91" fmla="*/ 460375 h 907225"/>
              <a:gd name="connsiteX92" fmla="*/ 238277 w 759177"/>
              <a:gd name="connsiteY92" fmla="*/ 476250 h 907225"/>
              <a:gd name="connsiteX93" fmla="*/ 244627 w 759177"/>
              <a:gd name="connsiteY93" fmla="*/ 565150 h 907225"/>
              <a:gd name="connsiteX94" fmla="*/ 247802 w 759177"/>
              <a:gd name="connsiteY94" fmla="*/ 574675 h 907225"/>
              <a:gd name="connsiteX95" fmla="*/ 250977 w 759177"/>
              <a:gd name="connsiteY95" fmla="*/ 587375 h 907225"/>
              <a:gd name="connsiteX96" fmla="*/ 257327 w 759177"/>
              <a:gd name="connsiteY96" fmla="*/ 603250 h 907225"/>
              <a:gd name="connsiteX97" fmla="*/ 260502 w 759177"/>
              <a:gd name="connsiteY97" fmla="*/ 612775 h 907225"/>
              <a:gd name="connsiteX98" fmla="*/ 250977 w 759177"/>
              <a:gd name="connsiteY98" fmla="*/ 669925 h 907225"/>
              <a:gd name="connsiteX99" fmla="*/ 241452 w 759177"/>
              <a:gd name="connsiteY99" fmla="*/ 676275 h 907225"/>
              <a:gd name="connsiteX100" fmla="*/ 228752 w 759177"/>
              <a:gd name="connsiteY100" fmla="*/ 714375 h 907225"/>
              <a:gd name="connsiteX101" fmla="*/ 222402 w 759177"/>
              <a:gd name="connsiteY101" fmla="*/ 730250 h 907225"/>
              <a:gd name="connsiteX102" fmla="*/ 219227 w 759177"/>
              <a:gd name="connsiteY102" fmla="*/ 739775 h 907225"/>
              <a:gd name="connsiteX103" fmla="*/ 244627 w 759177"/>
              <a:gd name="connsiteY103" fmla="*/ 752475 h 907225"/>
              <a:gd name="connsiteX104" fmla="*/ 279552 w 759177"/>
              <a:gd name="connsiteY104" fmla="*/ 758825 h 907225"/>
              <a:gd name="connsiteX105" fmla="*/ 308127 w 759177"/>
              <a:gd name="connsiteY105" fmla="*/ 781050 h 907225"/>
              <a:gd name="connsiteX106" fmla="*/ 301777 w 759177"/>
              <a:gd name="connsiteY106" fmla="*/ 809625 h 907225"/>
              <a:gd name="connsiteX107" fmla="*/ 292252 w 759177"/>
              <a:gd name="connsiteY107" fmla="*/ 819150 h 907225"/>
              <a:gd name="connsiteX108" fmla="*/ 285902 w 759177"/>
              <a:gd name="connsiteY108" fmla="*/ 831850 h 907225"/>
              <a:gd name="connsiteX109" fmla="*/ 292252 w 759177"/>
              <a:gd name="connsiteY109" fmla="*/ 898525 h 907225"/>
              <a:gd name="connsiteX0" fmla="*/ 292252 w 759177"/>
              <a:gd name="connsiteY0" fmla="*/ 898525 h 907225"/>
              <a:gd name="connsiteX1" fmla="*/ 346227 w 759177"/>
              <a:gd name="connsiteY1" fmla="*/ 895349 h 907225"/>
              <a:gd name="connsiteX2" fmla="*/ 425602 w 759177"/>
              <a:gd name="connsiteY2" fmla="*/ 892175 h 907225"/>
              <a:gd name="connsiteX3" fmla="*/ 501802 w 759177"/>
              <a:gd name="connsiteY3" fmla="*/ 892174 h 907225"/>
              <a:gd name="connsiteX4" fmla="*/ 578002 w 759177"/>
              <a:gd name="connsiteY4" fmla="*/ 904875 h 907225"/>
              <a:gd name="connsiteX5" fmla="*/ 552602 w 759177"/>
              <a:gd name="connsiteY5" fmla="*/ 838199 h 907225"/>
              <a:gd name="connsiteX6" fmla="*/ 501802 w 759177"/>
              <a:gd name="connsiteY6" fmla="*/ 784225 h 907225"/>
              <a:gd name="connsiteX7" fmla="*/ 546252 w 759177"/>
              <a:gd name="connsiteY7" fmla="*/ 733424 h 907225"/>
              <a:gd name="connsiteX8" fmla="*/ 568477 w 759177"/>
              <a:gd name="connsiteY8" fmla="*/ 688975 h 907225"/>
              <a:gd name="connsiteX9" fmla="*/ 638327 w 759177"/>
              <a:gd name="connsiteY9" fmla="*/ 638175 h 907225"/>
              <a:gd name="connsiteX10" fmla="*/ 635152 w 759177"/>
              <a:gd name="connsiteY10" fmla="*/ 609599 h 907225"/>
              <a:gd name="connsiteX11" fmla="*/ 603402 w 759177"/>
              <a:gd name="connsiteY11" fmla="*/ 593724 h 907225"/>
              <a:gd name="connsiteX12" fmla="*/ 666902 w 759177"/>
              <a:gd name="connsiteY12" fmla="*/ 542925 h 907225"/>
              <a:gd name="connsiteX13" fmla="*/ 749452 w 759177"/>
              <a:gd name="connsiteY13" fmla="*/ 488950 h 907225"/>
              <a:gd name="connsiteX14" fmla="*/ 758977 w 759177"/>
              <a:gd name="connsiteY14" fmla="*/ 466725 h 907225"/>
              <a:gd name="connsiteX15" fmla="*/ 739927 w 759177"/>
              <a:gd name="connsiteY15" fmla="*/ 444500 h 907225"/>
              <a:gd name="connsiteX16" fmla="*/ 673252 w 759177"/>
              <a:gd name="connsiteY16" fmla="*/ 441325 h 907225"/>
              <a:gd name="connsiteX17" fmla="*/ 663727 w 759177"/>
              <a:gd name="connsiteY17" fmla="*/ 434975 h 907225"/>
              <a:gd name="connsiteX18" fmla="*/ 654202 w 759177"/>
              <a:gd name="connsiteY18" fmla="*/ 425450 h 907225"/>
              <a:gd name="connsiteX19" fmla="*/ 622452 w 759177"/>
              <a:gd name="connsiteY19" fmla="*/ 406400 h 907225"/>
              <a:gd name="connsiteX20" fmla="*/ 612927 w 759177"/>
              <a:gd name="connsiteY20" fmla="*/ 400050 h 907225"/>
              <a:gd name="connsiteX21" fmla="*/ 590702 w 759177"/>
              <a:gd name="connsiteY21" fmla="*/ 381000 h 907225"/>
              <a:gd name="connsiteX22" fmla="*/ 549427 w 759177"/>
              <a:gd name="connsiteY22" fmla="*/ 384175 h 907225"/>
              <a:gd name="connsiteX23" fmla="*/ 536727 w 759177"/>
              <a:gd name="connsiteY23" fmla="*/ 387350 h 907225"/>
              <a:gd name="connsiteX24" fmla="*/ 530377 w 759177"/>
              <a:gd name="connsiteY24" fmla="*/ 377825 h 907225"/>
              <a:gd name="connsiteX25" fmla="*/ 527202 w 759177"/>
              <a:gd name="connsiteY25" fmla="*/ 365125 h 907225"/>
              <a:gd name="connsiteX26" fmla="*/ 517677 w 759177"/>
              <a:gd name="connsiteY26" fmla="*/ 311150 h 907225"/>
              <a:gd name="connsiteX27" fmla="*/ 489102 w 759177"/>
              <a:gd name="connsiteY27" fmla="*/ 269875 h 907225"/>
              <a:gd name="connsiteX28" fmla="*/ 479577 w 759177"/>
              <a:gd name="connsiteY28" fmla="*/ 257175 h 907225"/>
              <a:gd name="connsiteX29" fmla="*/ 473227 w 759177"/>
              <a:gd name="connsiteY29" fmla="*/ 244475 h 907225"/>
              <a:gd name="connsiteX30" fmla="*/ 460527 w 759177"/>
              <a:gd name="connsiteY30" fmla="*/ 238125 h 907225"/>
              <a:gd name="connsiteX31" fmla="*/ 444652 w 759177"/>
              <a:gd name="connsiteY31" fmla="*/ 219075 h 907225"/>
              <a:gd name="connsiteX32" fmla="*/ 435127 w 759177"/>
              <a:gd name="connsiteY32" fmla="*/ 206375 h 907225"/>
              <a:gd name="connsiteX33" fmla="*/ 431952 w 759177"/>
              <a:gd name="connsiteY33" fmla="*/ 177800 h 907225"/>
              <a:gd name="connsiteX34" fmla="*/ 428777 w 759177"/>
              <a:gd name="connsiteY34" fmla="*/ 161925 h 907225"/>
              <a:gd name="connsiteX35" fmla="*/ 431952 w 759177"/>
              <a:gd name="connsiteY35" fmla="*/ 120650 h 907225"/>
              <a:gd name="connsiteX36" fmla="*/ 441477 w 759177"/>
              <a:gd name="connsiteY36" fmla="*/ 88900 h 907225"/>
              <a:gd name="connsiteX37" fmla="*/ 435127 w 759177"/>
              <a:gd name="connsiteY37" fmla="*/ 38100 h 907225"/>
              <a:gd name="connsiteX38" fmla="*/ 419252 w 759177"/>
              <a:gd name="connsiteY38" fmla="*/ 9525 h 907225"/>
              <a:gd name="connsiteX39" fmla="*/ 412902 w 759177"/>
              <a:gd name="connsiteY39" fmla="*/ 0 h 907225"/>
              <a:gd name="connsiteX40" fmla="*/ 403377 w 759177"/>
              <a:gd name="connsiteY40" fmla="*/ 3175 h 907225"/>
              <a:gd name="connsiteX41" fmla="*/ 371627 w 759177"/>
              <a:gd name="connsiteY41" fmla="*/ 44450 h 907225"/>
              <a:gd name="connsiteX42" fmla="*/ 365277 w 759177"/>
              <a:gd name="connsiteY42" fmla="*/ 53975 h 907225"/>
              <a:gd name="connsiteX43" fmla="*/ 343052 w 759177"/>
              <a:gd name="connsiteY43" fmla="*/ 88900 h 907225"/>
              <a:gd name="connsiteX44" fmla="*/ 320827 w 759177"/>
              <a:gd name="connsiteY44" fmla="*/ 117475 h 907225"/>
              <a:gd name="connsiteX45" fmla="*/ 311302 w 759177"/>
              <a:gd name="connsiteY45" fmla="*/ 130175 h 907225"/>
              <a:gd name="connsiteX46" fmla="*/ 238277 w 759177"/>
              <a:gd name="connsiteY46" fmla="*/ 152400 h 907225"/>
              <a:gd name="connsiteX47" fmla="*/ 231927 w 759177"/>
              <a:gd name="connsiteY47" fmla="*/ 161925 h 907225"/>
              <a:gd name="connsiteX48" fmla="*/ 222402 w 759177"/>
              <a:gd name="connsiteY48" fmla="*/ 168275 h 907225"/>
              <a:gd name="connsiteX49" fmla="*/ 216052 w 759177"/>
              <a:gd name="connsiteY49" fmla="*/ 180975 h 907225"/>
              <a:gd name="connsiteX50" fmla="*/ 197002 w 759177"/>
              <a:gd name="connsiteY50" fmla="*/ 200025 h 907225"/>
              <a:gd name="connsiteX51" fmla="*/ 171602 w 759177"/>
              <a:gd name="connsiteY51" fmla="*/ 196850 h 907225"/>
              <a:gd name="connsiteX52" fmla="*/ 165252 w 759177"/>
              <a:gd name="connsiteY52" fmla="*/ 180975 h 907225"/>
              <a:gd name="connsiteX53" fmla="*/ 168427 w 759177"/>
              <a:gd name="connsiteY53" fmla="*/ 133350 h 907225"/>
              <a:gd name="connsiteX54" fmla="*/ 171602 w 759177"/>
              <a:gd name="connsiteY54" fmla="*/ 123825 h 907225"/>
              <a:gd name="connsiteX55" fmla="*/ 177952 w 759177"/>
              <a:gd name="connsiteY55" fmla="*/ 101600 h 907225"/>
              <a:gd name="connsiteX56" fmla="*/ 165252 w 759177"/>
              <a:gd name="connsiteY56" fmla="*/ 53975 h 907225"/>
              <a:gd name="connsiteX57" fmla="*/ 152552 w 759177"/>
              <a:gd name="connsiteY57" fmla="*/ 50800 h 907225"/>
              <a:gd name="connsiteX58" fmla="*/ 120802 w 759177"/>
              <a:gd name="connsiteY58" fmla="*/ 41275 h 907225"/>
              <a:gd name="connsiteX59" fmla="*/ 104927 w 759177"/>
              <a:gd name="connsiteY59" fmla="*/ 19050 h 907225"/>
              <a:gd name="connsiteX60" fmla="*/ 92227 w 759177"/>
              <a:gd name="connsiteY60" fmla="*/ 3175 h 907225"/>
              <a:gd name="connsiteX61" fmla="*/ 63652 w 759177"/>
              <a:gd name="connsiteY61" fmla="*/ 19050 h 907225"/>
              <a:gd name="connsiteX62" fmla="*/ 31902 w 759177"/>
              <a:gd name="connsiteY62" fmla="*/ 34925 h 907225"/>
              <a:gd name="connsiteX63" fmla="*/ 22377 w 759177"/>
              <a:gd name="connsiteY63" fmla="*/ 47625 h 907225"/>
              <a:gd name="connsiteX64" fmla="*/ 12852 w 759177"/>
              <a:gd name="connsiteY64" fmla="*/ 53975 h 907225"/>
              <a:gd name="connsiteX65" fmla="*/ 3327 w 759177"/>
              <a:gd name="connsiteY65" fmla="*/ 63500 h 907225"/>
              <a:gd name="connsiteX66" fmla="*/ 6502 w 759177"/>
              <a:gd name="connsiteY66" fmla="*/ 120650 h 907225"/>
              <a:gd name="connsiteX67" fmla="*/ 9677 w 759177"/>
              <a:gd name="connsiteY67" fmla="*/ 136525 h 907225"/>
              <a:gd name="connsiteX68" fmla="*/ 19202 w 759177"/>
              <a:gd name="connsiteY68" fmla="*/ 155575 h 907225"/>
              <a:gd name="connsiteX69" fmla="*/ 22377 w 759177"/>
              <a:gd name="connsiteY69" fmla="*/ 168275 h 907225"/>
              <a:gd name="connsiteX70" fmla="*/ 28727 w 759177"/>
              <a:gd name="connsiteY70" fmla="*/ 177800 h 907225"/>
              <a:gd name="connsiteX71" fmla="*/ 35077 w 759177"/>
              <a:gd name="connsiteY71" fmla="*/ 193675 h 907225"/>
              <a:gd name="connsiteX72" fmla="*/ 44602 w 759177"/>
              <a:gd name="connsiteY72" fmla="*/ 222250 h 907225"/>
              <a:gd name="connsiteX73" fmla="*/ 50952 w 759177"/>
              <a:gd name="connsiteY73" fmla="*/ 238125 h 907225"/>
              <a:gd name="connsiteX74" fmla="*/ 60477 w 759177"/>
              <a:gd name="connsiteY74" fmla="*/ 244475 h 907225"/>
              <a:gd name="connsiteX75" fmla="*/ 79527 w 759177"/>
              <a:gd name="connsiteY75" fmla="*/ 254000 h 907225"/>
              <a:gd name="connsiteX76" fmla="*/ 89052 w 759177"/>
              <a:gd name="connsiteY76" fmla="*/ 257175 h 907225"/>
              <a:gd name="connsiteX77" fmla="*/ 98577 w 759177"/>
              <a:gd name="connsiteY77" fmla="*/ 263525 h 907225"/>
              <a:gd name="connsiteX78" fmla="*/ 133502 w 759177"/>
              <a:gd name="connsiteY78" fmla="*/ 269875 h 907225"/>
              <a:gd name="connsiteX79" fmla="*/ 146202 w 759177"/>
              <a:gd name="connsiteY79" fmla="*/ 273050 h 907225"/>
              <a:gd name="connsiteX80" fmla="*/ 155727 w 759177"/>
              <a:gd name="connsiteY80" fmla="*/ 279400 h 907225"/>
              <a:gd name="connsiteX81" fmla="*/ 162077 w 759177"/>
              <a:gd name="connsiteY81" fmla="*/ 288925 h 907225"/>
              <a:gd name="connsiteX82" fmla="*/ 177952 w 759177"/>
              <a:gd name="connsiteY82" fmla="*/ 323850 h 907225"/>
              <a:gd name="connsiteX83" fmla="*/ 181127 w 759177"/>
              <a:gd name="connsiteY83" fmla="*/ 352425 h 907225"/>
              <a:gd name="connsiteX84" fmla="*/ 184302 w 759177"/>
              <a:gd name="connsiteY84" fmla="*/ 409575 h 907225"/>
              <a:gd name="connsiteX85" fmla="*/ 187477 w 759177"/>
              <a:gd name="connsiteY85" fmla="*/ 419100 h 907225"/>
              <a:gd name="connsiteX86" fmla="*/ 197002 w 759177"/>
              <a:gd name="connsiteY86" fmla="*/ 422275 h 907225"/>
              <a:gd name="connsiteX87" fmla="*/ 203352 w 759177"/>
              <a:gd name="connsiteY87" fmla="*/ 431800 h 907225"/>
              <a:gd name="connsiteX88" fmla="*/ 212877 w 759177"/>
              <a:gd name="connsiteY88" fmla="*/ 434975 h 907225"/>
              <a:gd name="connsiteX89" fmla="*/ 222402 w 759177"/>
              <a:gd name="connsiteY89" fmla="*/ 450850 h 907225"/>
              <a:gd name="connsiteX90" fmla="*/ 228752 w 759177"/>
              <a:gd name="connsiteY90" fmla="*/ 460375 h 907225"/>
              <a:gd name="connsiteX91" fmla="*/ 238277 w 759177"/>
              <a:gd name="connsiteY91" fmla="*/ 476250 h 907225"/>
              <a:gd name="connsiteX92" fmla="*/ 244627 w 759177"/>
              <a:gd name="connsiteY92" fmla="*/ 565150 h 907225"/>
              <a:gd name="connsiteX93" fmla="*/ 247802 w 759177"/>
              <a:gd name="connsiteY93" fmla="*/ 574675 h 907225"/>
              <a:gd name="connsiteX94" fmla="*/ 250977 w 759177"/>
              <a:gd name="connsiteY94" fmla="*/ 587375 h 907225"/>
              <a:gd name="connsiteX95" fmla="*/ 257327 w 759177"/>
              <a:gd name="connsiteY95" fmla="*/ 603250 h 907225"/>
              <a:gd name="connsiteX96" fmla="*/ 260502 w 759177"/>
              <a:gd name="connsiteY96" fmla="*/ 612775 h 907225"/>
              <a:gd name="connsiteX97" fmla="*/ 250977 w 759177"/>
              <a:gd name="connsiteY97" fmla="*/ 669925 h 907225"/>
              <a:gd name="connsiteX98" fmla="*/ 241452 w 759177"/>
              <a:gd name="connsiteY98" fmla="*/ 676275 h 907225"/>
              <a:gd name="connsiteX99" fmla="*/ 228752 w 759177"/>
              <a:gd name="connsiteY99" fmla="*/ 714375 h 907225"/>
              <a:gd name="connsiteX100" fmla="*/ 222402 w 759177"/>
              <a:gd name="connsiteY100" fmla="*/ 730250 h 907225"/>
              <a:gd name="connsiteX101" fmla="*/ 219227 w 759177"/>
              <a:gd name="connsiteY101" fmla="*/ 739775 h 907225"/>
              <a:gd name="connsiteX102" fmla="*/ 244627 w 759177"/>
              <a:gd name="connsiteY102" fmla="*/ 752475 h 907225"/>
              <a:gd name="connsiteX103" fmla="*/ 279552 w 759177"/>
              <a:gd name="connsiteY103" fmla="*/ 758825 h 907225"/>
              <a:gd name="connsiteX104" fmla="*/ 308127 w 759177"/>
              <a:gd name="connsiteY104" fmla="*/ 781050 h 907225"/>
              <a:gd name="connsiteX105" fmla="*/ 301777 w 759177"/>
              <a:gd name="connsiteY105" fmla="*/ 809625 h 907225"/>
              <a:gd name="connsiteX106" fmla="*/ 292252 w 759177"/>
              <a:gd name="connsiteY106" fmla="*/ 819150 h 907225"/>
              <a:gd name="connsiteX107" fmla="*/ 285902 w 759177"/>
              <a:gd name="connsiteY107" fmla="*/ 831850 h 907225"/>
              <a:gd name="connsiteX108" fmla="*/ 292252 w 759177"/>
              <a:gd name="connsiteY108" fmla="*/ 898525 h 907225"/>
              <a:gd name="connsiteX0" fmla="*/ 292252 w 759177"/>
              <a:gd name="connsiteY0" fmla="*/ 898525 h 907225"/>
              <a:gd name="connsiteX1" fmla="*/ 346227 w 759177"/>
              <a:gd name="connsiteY1" fmla="*/ 895349 h 907225"/>
              <a:gd name="connsiteX2" fmla="*/ 425602 w 759177"/>
              <a:gd name="connsiteY2" fmla="*/ 892175 h 907225"/>
              <a:gd name="connsiteX3" fmla="*/ 501802 w 759177"/>
              <a:gd name="connsiteY3" fmla="*/ 892174 h 907225"/>
              <a:gd name="connsiteX4" fmla="*/ 578002 w 759177"/>
              <a:gd name="connsiteY4" fmla="*/ 904875 h 907225"/>
              <a:gd name="connsiteX5" fmla="*/ 552602 w 759177"/>
              <a:gd name="connsiteY5" fmla="*/ 838199 h 907225"/>
              <a:gd name="connsiteX6" fmla="*/ 501802 w 759177"/>
              <a:gd name="connsiteY6" fmla="*/ 784225 h 907225"/>
              <a:gd name="connsiteX7" fmla="*/ 546252 w 759177"/>
              <a:gd name="connsiteY7" fmla="*/ 733424 h 907225"/>
              <a:gd name="connsiteX8" fmla="*/ 568477 w 759177"/>
              <a:gd name="connsiteY8" fmla="*/ 688975 h 907225"/>
              <a:gd name="connsiteX9" fmla="*/ 638327 w 759177"/>
              <a:gd name="connsiteY9" fmla="*/ 638175 h 907225"/>
              <a:gd name="connsiteX10" fmla="*/ 635152 w 759177"/>
              <a:gd name="connsiteY10" fmla="*/ 609599 h 907225"/>
              <a:gd name="connsiteX11" fmla="*/ 603402 w 759177"/>
              <a:gd name="connsiteY11" fmla="*/ 593724 h 907225"/>
              <a:gd name="connsiteX12" fmla="*/ 666902 w 759177"/>
              <a:gd name="connsiteY12" fmla="*/ 542925 h 907225"/>
              <a:gd name="connsiteX13" fmla="*/ 749452 w 759177"/>
              <a:gd name="connsiteY13" fmla="*/ 488950 h 907225"/>
              <a:gd name="connsiteX14" fmla="*/ 758977 w 759177"/>
              <a:gd name="connsiteY14" fmla="*/ 466725 h 907225"/>
              <a:gd name="connsiteX15" fmla="*/ 739927 w 759177"/>
              <a:gd name="connsiteY15" fmla="*/ 444500 h 907225"/>
              <a:gd name="connsiteX16" fmla="*/ 673252 w 759177"/>
              <a:gd name="connsiteY16" fmla="*/ 441325 h 907225"/>
              <a:gd name="connsiteX17" fmla="*/ 663727 w 759177"/>
              <a:gd name="connsiteY17" fmla="*/ 434975 h 907225"/>
              <a:gd name="connsiteX18" fmla="*/ 622452 w 759177"/>
              <a:gd name="connsiteY18" fmla="*/ 406400 h 907225"/>
              <a:gd name="connsiteX19" fmla="*/ 612927 w 759177"/>
              <a:gd name="connsiteY19" fmla="*/ 400050 h 907225"/>
              <a:gd name="connsiteX20" fmla="*/ 590702 w 759177"/>
              <a:gd name="connsiteY20" fmla="*/ 381000 h 907225"/>
              <a:gd name="connsiteX21" fmla="*/ 549427 w 759177"/>
              <a:gd name="connsiteY21" fmla="*/ 384175 h 907225"/>
              <a:gd name="connsiteX22" fmla="*/ 536727 w 759177"/>
              <a:gd name="connsiteY22" fmla="*/ 387350 h 907225"/>
              <a:gd name="connsiteX23" fmla="*/ 530377 w 759177"/>
              <a:gd name="connsiteY23" fmla="*/ 377825 h 907225"/>
              <a:gd name="connsiteX24" fmla="*/ 527202 w 759177"/>
              <a:gd name="connsiteY24" fmla="*/ 365125 h 907225"/>
              <a:gd name="connsiteX25" fmla="*/ 517677 w 759177"/>
              <a:gd name="connsiteY25" fmla="*/ 311150 h 907225"/>
              <a:gd name="connsiteX26" fmla="*/ 489102 w 759177"/>
              <a:gd name="connsiteY26" fmla="*/ 269875 h 907225"/>
              <a:gd name="connsiteX27" fmla="*/ 479577 w 759177"/>
              <a:gd name="connsiteY27" fmla="*/ 257175 h 907225"/>
              <a:gd name="connsiteX28" fmla="*/ 473227 w 759177"/>
              <a:gd name="connsiteY28" fmla="*/ 244475 h 907225"/>
              <a:gd name="connsiteX29" fmla="*/ 460527 w 759177"/>
              <a:gd name="connsiteY29" fmla="*/ 238125 h 907225"/>
              <a:gd name="connsiteX30" fmla="*/ 444652 w 759177"/>
              <a:gd name="connsiteY30" fmla="*/ 219075 h 907225"/>
              <a:gd name="connsiteX31" fmla="*/ 435127 w 759177"/>
              <a:gd name="connsiteY31" fmla="*/ 206375 h 907225"/>
              <a:gd name="connsiteX32" fmla="*/ 431952 w 759177"/>
              <a:gd name="connsiteY32" fmla="*/ 177800 h 907225"/>
              <a:gd name="connsiteX33" fmla="*/ 428777 w 759177"/>
              <a:gd name="connsiteY33" fmla="*/ 161925 h 907225"/>
              <a:gd name="connsiteX34" fmla="*/ 431952 w 759177"/>
              <a:gd name="connsiteY34" fmla="*/ 120650 h 907225"/>
              <a:gd name="connsiteX35" fmla="*/ 441477 w 759177"/>
              <a:gd name="connsiteY35" fmla="*/ 88900 h 907225"/>
              <a:gd name="connsiteX36" fmla="*/ 435127 w 759177"/>
              <a:gd name="connsiteY36" fmla="*/ 38100 h 907225"/>
              <a:gd name="connsiteX37" fmla="*/ 419252 w 759177"/>
              <a:gd name="connsiteY37" fmla="*/ 9525 h 907225"/>
              <a:gd name="connsiteX38" fmla="*/ 412902 w 759177"/>
              <a:gd name="connsiteY38" fmla="*/ 0 h 907225"/>
              <a:gd name="connsiteX39" fmla="*/ 403377 w 759177"/>
              <a:gd name="connsiteY39" fmla="*/ 3175 h 907225"/>
              <a:gd name="connsiteX40" fmla="*/ 371627 w 759177"/>
              <a:gd name="connsiteY40" fmla="*/ 44450 h 907225"/>
              <a:gd name="connsiteX41" fmla="*/ 365277 w 759177"/>
              <a:gd name="connsiteY41" fmla="*/ 53975 h 907225"/>
              <a:gd name="connsiteX42" fmla="*/ 343052 w 759177"/>
              <a:gd name="connsiteY42" fmla="*/ 88900 h 907225"/>
              <a:gd name="connsiteX43" fmla="*/ 320827 w 759177"/>
              <a:gd name="connsiteY43" fmla="*/ 117475 h 907225"/>
              <a:gd name="connsiteX44" fmla="*/ 311302 w 759177"/>
              <a:gd name="connsiteY44" fmla="*/ 130175 h 907225"/>
              <a:gd name="connsiteX45" fmla="*/ 238277 w 759177"/>
              <a:gd name="connsiteY45" fmla="*/ 152400 h 907225"/>
              <a:gd name="connsiteX46" fmla="*/ 231927 w 759177"/>
              <a:gd name="connsiteY46" fmla="*/ 161925 h 907225"/>
              <a:gd name="connsiteX47" fmla="*/ 222402 w 759177"/>
              <a:gd name="connsiteY47" fmla="*/ 168275 h 907225"/>
              <a:gd name="connsiteX48" fmla="*/ 216052 w 759177"/>
              <a:gd name="connsiteY48" fmla="*/ 180975 h 907225"/>
              <a:gd name="connsiteX49" fmla="*/ 197002 w 759177"/>
              <a:gd name="connsiteY49" fmla="*/ 200025 h 907225"/>
              <a:gd name="connsiteX50" fmla="*/ 171602 w 759177"/>
              <a:gd name="connsiteY50" fmla="*/ 196850 h 907225"/>
              <a:gd name="connsiteX51" fmla="*/ 165252 w 759177"/>
              <a:gd name="connsiteY51" fmla="*/ 180975 h 907225"/>
              <a:gd name="connsiteX52" fmla="*/ 168427 w 759177"/>
              <a:gd name="connsiteY52" fmla="*/ 133350 h 907225"/>
              <a:gd name="connsiteX53" fmla="*/ 171602 w 759177"/>
              <a:gd name="connsiteY53" fmla="*/ 123825 h 907225"/>
              <a:gd name="connsiteX54" fmla="*/ 177952 w 759177"/>
              <a:gd name="connsiteY54" fmla="*/ 101600 h 907225"/>
              <a:gd name="connsiteX55" fmla="*/ 165252 w 759177"/>
              <a:gd name="connsiteY55" fmla="*/ 53975 h 907225"/>
              <a:gd name="connsiteX56" fmla="*/ 152552 w 759177"/>
              <a:gd name="connsiteY56" fmla="*/ 50800 h 907225"/>
              <a:gd name="connsiteX57" fmla="*/ 120802 w 759177"/>
              <a:gd name="connsiteY57" fmla="*/ 41275 h 907225"/>
              <a:gd name="connsiteX58" fmla="*/ 104927 w 759177"/>
              <a:gd name="connsiteY58" fmla="*/ 19050 h 907225"/>
              <a:gd name="connsiteX59" fmla="*/ 92227 w 759177"/>
              <a:gd name="connsiteY59" fmla="*/ 3175 h 907225"/>
              <a:gd name="connsiteX60" fmla="*/ 63652 w 759177"/>
              <a:gd name="connsiteY60" fmla="*/ 19050 h 907225"/>
              <a:gd name="connsiteX61" fmla="*/ 31902 w 759177"/>
              <a:gd name="connsiteY61" fmla="*/ 34925 h 907225"/>
              <a:gd name="connsiteX62" fmla="*/ 22377 w 759177"/>
              <a:gd name="connsiteY62" fmla="*/ 47625 h 907225"/>
              <a:gd name="connsiteX63" fmla="*/ 12852 w 759177"/>
              <a:gd name="connsiteY63" fmla="*/ 53975 h 907225"/>
              <a:gd name="connsiteX64" fmla="*/ 3327 w 759177"/>
              <a:gd name="connsiteY64" fmla="*/ 63500 h 907225"/>
              <a:gd name="connsiteX65" fmla="*/ 6502 w 759177"/>
              <a:gd name="connsiteY65" fmla="*/ 120650 h 907225"/>
              <a:gd name="connsiteX66" fmla="*/ 9677 w 759177"/>
              <a:gd name="connsiteY66" fmla="*/ 136525 h 907225"/>
              <a:gd name="connsiteX67" fmla="*/ 19202 w 759177"/>
              <a:gd name="connsiteY67" fmla="*/ 155575 h 907225"/>
              <a:gd name="connsiteX68" fmla="*/ 22377 w 759177"/>
              <a:gd name="connsiteY68" fmla="*/ 168275 h 907225"/>
              <a:gd name="connsiteX69" fmla="*/ 28727 w 759177"/>
              <a:gd name="connsiteY69" fmla="*/ 177800 h 907225"/>
              <a:gd name="connsiteX70" fmla="*/ 35077 w 759177"/>
              <a:gd name="connsiteY70" fmla="*/ 193675 h 907225"/>
              <a:gd name="connsiteX71" fmla="*/ 44602 w 759177"/>
              <a:gd name="connsiteY71" fmla="*/ 222250 h 907225"/>
              <a:gd name="connsiteX72" fmla="*/ 50952 w 759177"/>
              <a:gd name="connsiteY72" fmla="*/ 238125 h 907225"/>
              <a:gd name="connsiteX73" fmla="*/ 60477 w 759177"/>
              <a:gd name="connsiteY73" fmla="*/ 244475 h 907225"/>
              <a:gd name="connsiteX74" fmla="*/ 79527 w 759177"/>
              <a:gd name="connsiteY74" fmla="*/ 254000 h 907225"/>
              <a:gd name="connsiteX75" fmla="*/ 89052 w 759177"/>
              <a:gd name="connsiteY75" fmla="*/ 257175 h 907225"/>
              <a:gd name="connsiteX76" fmla="*/ 98577 w 759177"/>
              <a:gd name="connsiteY76" fmla="*/ 263525 h 907225"/>
              <a:gd name="connsiteX77" fmla="*/ 133502 w 759177"/>
              <a:gd name="connsiteY77" fmla="*/ 269875 h 907225"/>
              <a:gd name="connsiteX78" fmla="*/ 146202 w 759177"/>
              <a:gd name="connsiteY78" fmla="*/ 273050 h 907225"/>
              <a:gd name="connsiteX79" fmla="*/ 155727 w 759177"/>
              <a:gd name="connsiteY79" fmla="*/ 279400 h 907225"/>
              <a:gd name="connsiteX80" fmla="*/ 162077 w 759177"/>
              <a:gd name="connsiteY80" fmla="*/ 288925 h 907225"/>
              <a:gd name="connsiteX81" fmla="*/ 177952 w 759177"/>
              <a:gd name="connsiteY81" fmla="*/ 323850 h 907225"/>
              <a:gd name="connsiteX82" fmla="*/ 181127 w 759177"/>
              <a:gd name="connsiteY82" fmla="*/ 352425 h 907225"/>
              <a:gd name="connsiteX83" fmla="*/ 184302 w 759177"/>
              <a:gd name="connsiteY83" fmla="*/ 409575 h 907225"/>
              <a:gd name="connsiteX84" fmla="*/ 187477 w 759177"/>
              <a:gd name="connsiteY84" fmla="*/ 419100 h 907225"/>
              <a:gd name="connsiteX85" fmla="*/ 197002 w 759177"/>
              <a:gd name="connsiteY85" fmla="*/ 422275 h 907225"/>
              <a:gd name="connsiteX86" fmla="*/ 203352 w 759177"/>
              <a:gd name="connsiteY86" fmla="*/ 431800 h 907225"/>
              <a:gd name="connsiteX87" fmla="*/ 212877 w 759177"/>
              <a:gd name="connsiteY87" fmla="*/ 434975 h 907225"/>
              <a:gd name="connsiteX88" fmla="*/ 222402 w 759177"/>
              <a:gd name="connsiteY88" fmla="*/ 450850 h 907225"/>
              <a:gd name="connsiteX89" fmla="*/ 228752 w 759177"/>
              <a:gd name="connsiteY89" fmla="*/ 460375 h 907225"/>
              <a:gd name="connsiteX90" fmla="*/ 238277 w 759177"/>
              <a:gd name="connsiteY90" fmla="*/ 476250 h 907225"/>
              <a:gd name="connsiteX91" fmla="*/ 244627 w 759177"/>
              <a:gd name="connsiteY91" fmla="*/ 565150 h 907225"/>
              <a:gd name="connsiteX92" fmla="*/ 247802 w 759177"/>
              <a:gd name="connsiteY92" fmla="*/ 574675 h 907225"/>
              <a:gd name="connsiteX93" fmla="*/ 250977 w 759177"/>
              <a:gd name="connsiteY93" fmla="*/ 587375 h 907225"/>
              <a:gd name="connsiteX94" fmla="*/ 257327 w 759177"/>
              <a:gd name="connsiteY94" fmla="*/ 603250 h 907225"/>
              <a:gd name="connsiteX95" fmla="*/ 260502 w 759177"/>
              <a:gd name="connsiteY95" fmla="*/ 612775 h 907225"/>
              <a:gd name="connsiteX96" fmla="*/ 250977 w 759177"/>
              <a:gd name="connsiteY96" fmla="*/ 669925 h 907225"/>
              <a:gd name="connsiteX97" fmla="*/ 241452 w 759177"/>
              <a:gd name="connsiteY97" fmla="*/ 676275 h 907225"/>
              <a:gd name="connsiteX98" fmla="*/ 228752 w 759177"/>
              <a:gd name="connsiteY98" fmla="*/ 714375 h 907225"/>
              <a:gd name="connsiteX99" fmla="*/ 222402 w 759177"/>
              <a:gd name="connsiteY99" fmla="*/ 730250 h 907225"/>
              <a:gd name="connsiteX100" fmla="*/ 219227 w 759177"/>
              <a:gd name="connsiteY100" fmla="*/ 739775 h 907225"/>
              <a:gd name="connsiteX101" fmla="*/ 244627 w 759177"/>
              <a:gd name="connsiteY101" fmla="*/ 752475 h 907225"/>
              <a:gd name="connsiteX102" fmla="*/ 279552 w 759177"/>
              <a:gd name="connsiteY102" fmla="*/ 758825 h 907225"/>
              <a:gd name="connsiteX103" fmla="*/ 308127 w 759177"/>
              <a:gd name="connsiteY103" fmla="*/ 781050 h 907225"/>
              <a:gd name="connsiteX104" fmla="*/ 301777 w 759177"/>
              <a:gd name="connsiteY104" fmla="*/ 809625 h 907225"/>
              <a:gd name="connsiteX105" fmla="*/ 292252 w 759177"/>
              <a:gd name="connsiteY105" fmla="*/ 819150 h 907225"/>
              <a:gd name="connsiteX106" fmla="*/ 285902 w 759177"/>
              <a:gd name="connsiteY106" fmla="*/ 831850 h 907225"/>
              <a:gd name="connsiteX107" fmla="*/ 292252 w 759177"/>
              <a:gd name="connsiteY107" fmla="*/ 898525 h 907225"/>
              <a:gd name="connsiteX0" fmla="*/ 292252 w 759177"/>
              <a:gd name="connsiteY0" fmla="*/ 898525 h 907225"/>
              <a:gd name="connsiteX1" fmla="*/ 346227 w 759177"/>
              <a:gd name="connsiteY1" fmla="*/ 895349 h 907225"/>
              <a:gd name="connsiteX2" fmla="*/ 425602 w 759177"/>
              <a:gd name="connsiteY2" fmla="*/ 892175 h 907225"/>
              <a:gd name="connsiteX3" fmla="*/ 501802 w 759177"/>
              <a:gd name="connsiteY3" fmla="*/ 892174 h 907225"/>
              <a:gd name="connsiteX4" fmla="*/ 578002 w 759177"/>
              <a:gd name="connsiteY4" fmla="*/ 904875 h 907225"/>
              <a:gd name="connsiteX5" fmla="*/ 552602 w 759177"/>
              <a:gd name="connsiteY5" fmla="*/ 838199 h 907225"/>
              <a:gd name="connsiteX6" fmla="*/ 501802 w 759177"/>
              <a:gd name="connsiteY6" fmla="*/ 784225 h 907225"/>
              <a:gd name="connsiteX7" fmla="*/ 546252 w 759177"/>
              <a:gd name="connsiteY7" fmla="*/ 733424 h 907225"/>
              <a:gd name="connsiteX8" fmla="*/ 568477 w 759177"/>
              <a:gd name="connsiteY8" fmla="*/ 688975 h 907225"/>
              <a:gd name="connsiteX9" fmla="*/ 638327 w 759177"/>
              <a:gd name="connsiteY9" fmla="*/ 638175 h 907225"/>
              <a:gd name="connsiteX10" fmla="*/ 635152 w 759177"/>
              <a:gd name="connsiteY10" fmla="*/ 609599 h 907225"/>
              <a:gd name="connsiteX11" fmla="*/ 603402 w 759177"/>
              <a:gd name="connsiteY11" fmla="*/ 593724 h 907225"/>
              <a:gd name="connsiteX12" fmla="*/ 666902 w 759177"/>
              <a:gd name="connsiteY12" fmla="*/ 542925 h 907225"/>
              <a:gd name="connsiteX13" fmla="*/ 749452 w 759177"/>
              <a:gd name="connsiteY13" fmla="*/ 488950 h 907225"/>
              <a:gd name="connsiteX14" fmla="*/ 758977 w 759177"/>
              <a:gd name="connsiteY14" fmla="*/ 466725 h 907225"/>
              <a:gd name="connsiteX15" fmla="*/ 739927 w 759177"/>
              <a:gd name="connsiteY15" fmla="*/ 444500 h 907225"/>
              <a:gd name="connsiteX16" fmla="*/ 673252 w 759177"/>
              <a:gd name="connsiteY16" fmla="*/ 441325 h 907225"/>
              <a:gd name="connsiteX17" fmla="*/ 622452 w 759177"/>
              <a:gd name="connsiteY17" fmla="*/ 406400 h 907225"/>
              <a:gd name="connsiteX18" fmla="*/ 612927 w 759177"/>
              <a:gd name="connsiteY18" fmla="*/ 400050 h 907225"/>
              <a:gd name="connsiteX19" fmla="*/ 590702 w 759177"/>
              <a:gd name="connsiteY19" fmla="*/ 381000 h 907225"/>
              <a:gd name="connsiteX20" fmla="*/ 549427 w 759177"/>
              <a:gd name="connsiteY20" fmla="*/ 384175 h 907225"/>
              <a:gd name="connsiteX21" fmla="*/ 536727 w 759177"/>
              <a:gd name="connsiteY21" fmla="*/ 387350 h 907225"/>
              <a:gd name="connsiteX22" fmla="*/ 530377 w 759177"/>
              <a:gd name="connsiteY22" fmla="*/ 377825 h 907225"/>
              <a:gd name="connsiteX23" fmla="*/ 527202 w 759177"/>
              <a:gd name="connsiteY23" fmla="*/ 365125 h 907225"/>
              <a:gd name="connsiteX24" fmla="*/ 517677 w 759177"/>
              <a:gd name="connsiteY24" fmla="*/ 311150 h 907225"/>
              <a:gd name="connsiteX25" fmla="*/ 489102 w 759177"/>
              <a:gd name="connsiteY25" fmla="*/ 269875 h 907225"/>
              <a:gd name="connsiteX26" fmla="*/ 479577 w 759177"/>
              <a:gd name="connsiteY26" fmla="*/ 257175 h 907225"/>
              <a:gd name="connsiteX27" fmla="*/ 473227 w 759177"/>
              <a:gd name="connsiteY27" fmla="*/ 244475 h 907225"/>
              <a:gd name="connsiteX28" fmla="*/ 460527 w 759177"/>
              <a:gd name="connsiteY28" fmla="*/ 238125 h 907225"/>
              <a:gd name="connsiteX29" fmla="*/ 444652 w 759177"/>
              <a:gd name="connsiteY29" fmla="*/ 219075 h 907225"/>
              <a:gd name="connsiteX30" fmla="*/ 435127 w 759177"/>
              <a:gd name="connsiteY30" fmla="*/ 206375 h 907225"/>
              <a:gd name="connsiteX31" fmla="*/ 431952 w 759177"/>
              <a:gd name="connsiteY31" fmla="*/ 177800 h 907225"/>
              <a:gd name="connsiteX32" fmla="*/ 428777 w 759177"/>
              <a:gd name="connsiteY32" fmla="*/ 161925 h 907225"/>
              <a:gd name="connsiteX33" fmla="*/ 431952 w 759177"/>
              <a:gd name="connsiteY33" fmla="*/ 120650 h 907225"/>
              <a:gd name="connsiteX34" fmla="*/ 441477 w 759177"/>
              <a:gd name="connsiteY34" fmla="*/ 88900 h 907225"/>
              <a:gd name="connsiteX35" fmla="*/ 435127 w 759177"/>
              <a:gd name="connsiteY35" fmla="*/ 38100 h 907225"/>
              <a:gd name="connsiteX36" fmla="*/ 419252 w 759177"/>
              <a:gd name="connsiteY36" fmla="*/ 9525 h 907225"/>
              <a:gd name="connsiteX37" fmla="*/ 412902 w 759177"/>
              <a:gd name="connsiteY37" fmla="*/ 0 h 907225"/>
              <a:gd name="connsiteX38" fmla="*/ 403377 w 759177"/>
              <a:gd name="connsiteY38" fmla="*/ 3175 h 907225"/>
              <a:gd name="connsiteX39" fmla="*/ 371627 w 759177"/>
              <a:gd name="connsiteY39" fmla="*/ 44450 h 907225"/>
              <a:gd name="connsiteX40" fmla="*/ 365277 w 759177"/>
              <a:gd name="connsiteY40" fmla="*/ 53975 h 907225"/>
              <a:gd name="connsiteX41" fmla="*/ 343052 w 759177"/>
              <a:gd name="connsiteY41" fmla="*/ 88900 h 907225"/>
              <a:gd name="connsiteX42" fmla="*/ 320827 w 759177"/>
              <a:gd name="connsiteY42" fmla="*/ 117475 h 907225"/>
              <a:gd name="connsiteX43" fmla="*/ 311302 w 759177"/>
              <a:gd name="connsiteY43" fmla="*/ 130175 h 907225"/>
              <a:gd name="connsiteX44" fmla="*/ 238277 w 759177"/>
              <a:gd name="connsiteY44" fmla="*/ 152400 h 907225"/>
              <a:gd name="connsiteX45" fmla="*/ 231927 w 759177"/>
              <a:gd name="connsiteY45" fmla="*/ 161925 h 907225"/>
              <a:gd name="connsiteX46" fmla="*/ 222402 w 759177"/>
              <a:gd name="connsiteY46" fmla="*/ 168275 h 907225"/>
              <a:gd name="connsiteX47" fmla="*/ 216052 w 759177"/>
              <a:gd name="connsiteY47" fmla="*/ 180975 h 907225"/>
              <a:gd name="connsiteX48" fmla="*/ 197002 w 759177"/>
              <a:gd name="connsiteY48" fmla="*/ 200025 h 907225"/>
              <a:gd name="connsiteX49" fmla="*/ 171602 w 759177"/>
              <a:gd name="connsiteY49" fmla="*/ 196850 h 907225"/>
              <a:gd name="connsiteX50" fmla="*/ 165252 w 759177"/>
              <a:gd name="connsiteY50" fmla="*/ 180975 h 907225"/>
              <a:gd name="connsiteX51" fmla="*/ 168427 w 759177"/>
              <a:gd name="connsiteY51" fmla="*/ 133350 h 907225"/>
              <a:gd name="connsiteX52" fmla="*/ 171602 w 759177"/>
              <a:gd name="connsiteY52" fmla="*/ 123825 h 907225"/>
              <a:gd name="connsiteX53" fmla="*/ 177952 w 759177"/>
              <a:gd name="connsiteY53" fmla="*/ 101600 h 907225"/>
              <a:gd name="connsiteX54" fmla="*/ 165252 w 759177"/>
              <a:gd name="connsiteY54" fmla="*/ 53975 h 907225"/>
              <a:gd name="connsiteX55" fmla="*/ 152552 w 759177"/>
              <a:gd name="connsiteY55" fmla="*/ 50800 h 907225"/>
              <a:gd name="connsiteX56" fmla="*/ 120802 w 759177"/>
              <a:gd name="connsiteY56" fmla="*/ 41275 h 907225"/>
              <a:gd name="connsiteX57" fmla="*/ 104927 w 759177"/>
              <a:gd name="connsiteY57" fmla="*/ 19050 h 907225"/>
              <a:gd name="connsiteX58" fmla="*/ 92227 w 759177"/>
              <a:gd name="connsiteY58" fmla="*/ 3175 h 907225"/>
              <a:gd name="connsiteX59" fmla="*/ 63652 w 759177"/>
              <a:gd name="connsiteY59" fmla="*/ 19050 h 907225"/>
              <a:gd name="connsiteX60" fmla="*/ 31902 w 759177"/>
              <a:gd name="connsiteY60" fmla="*/ 34925 h 907225"/>
              <a:gd name="connsiteX61" fmla="*/ 22377 w 759177"/>
              <a:gd name="connsiteY61" fmla="*/ 47625 h 907225"/>
              <a:gd name="connsiteX62" fmla="*/ 12852 w 759177"/>
              <a:gd name="connsiteY62" fmla="*/ 53975 h 907225"/>
              <a:gd name="connsiteX63" fmla="*/ 3327 w 759177"/>
              <a:gd name="connsiteY63" fmla="*/ 63500 h 907225"/>
              <a:gd name="connsiteX64" fmla="*/ 6502 w 759177"/>
              <a:gd name="connsiteY64" fmla="*/ 120650 h 907225"/>
              <a:gd name="connsiteX65" fmla="*/ 9677 w 759177"/>
              <a:gd name="connsiteY65" fmla="*/ 136525 h 907225"/>
              <a:gd name="connsiteX66" fmla="*/ 19202 w 759177"/>
              <a:gd name="connsiteY66" fmla="*/ 155575 h 907225"/>
              <a:gd name="connsiteX67" fmla="*/ 22377 w 759177"/>
              <a:gd name="connsiteY67" fmla="*/ 168275 h 907225"/>
              <a:gd name="connsiteX68" fmla="*/ 28727 w 759177"/>
              <a:gd name="connsiteY68" fmla="*/ 177800 h 907225"/>
              <a:gd name="connsiteX69" fmla="*/ 35077 w 759177"/>
              <a:gd name="connsiteY69" fmla="*/ 193675 h 907225"/>
              <a:gd name="connsiteX70" fmla="*/ 44602 w 759177"/>
              <a:gd name="connsiteY70" fmla="*/ 222250 h 907225"/>
              <a:gd name="connsiteX71" fmla="*/ 50952 w 759177"/>
              <a:gd name="connsiteY71" fmla="*/ 238125 h 907225"/>
              <a:gd name="connsiteX72" fmla="*/ 60477 w 759177"/>
              <a:gd name="connsiteY72" fmla="*/ 244475 h 907225"/>
              <a:gd name="connsiteX73" fmla="*/ 79527 w 759177"/>
              <a:gd name="connsiteY73" fmla="*/ 254000 h 907225"/>
              <a:gd name="connsiteX74" fmla="*/ 89052 w 759177"/>
              <a:gd name="connsiteY74" fmla="*/ 257175 h 907225"/>
              <a:gd name="connsiteX75" fmla="*/ 98577 w 759177"/>
              <a:gd name="connsiteY75" fmla="*/ 263525 h 907225"/>
              <a:gd name="connsiteX76" fmla="*/ 133502 w 759177"/>
              <a:gd name="connsiteY76" fmla="*/ 269875 h 907225"/>
              <a:gd name="connsiteX77" fmla="*/ 146202 w 759177"/>
              <a:gd name="connsiteY77" fmla="*/ 273050 h 907225"/>
              <a:gd name="connsiteX78" fmla="*/ 155727 w 759177"/>
              <a:gd name="connsiteY78" fmla="*/ 279400 h 907225"/>
              <a:gd name="connsiteX79" fmla="*/ 162077 w 759177"/>
              <a:gd name="connsiteY79" fmla="*/ 288925 h 907225"/>
              <a:gd name="connsiteX80" fmla="*/ 177952 w 759177"/>
              <a:gd name="connsiteY80" fmla="*/ 323850 h 907225"/>
              <a:gd name="connsiteX81" fmla="*/ 181127 w 759177"/>
              <a:gd name="connsiteY81" fmla="*/ 352425 h 907225"/>
              <a:gd name="connsiteX82" fmla="*/ 184302 w 759177"/>
              <a:gd name="connsiteY82" fmla="*/ 409575 h 907225"/>
              <a:gd name="connsiteX83" fmla="*/ 187477 w 759177"/>
              <a:gd name="connsiteY83" fmla="*/ 419100 h 907225"/>
              <a:gd name="connsiteX84" fmla="*/ 197002 w 759177"/>
              <a:gd name="connsiteY84" fmla="*/ 422275 h 907225"/>
              <a:gd name="connsiteX85" fmla="*/ 203352 w 759177"/>
              <a:gd name="connsiteY85" fmla="*/ 431800 h 907225"/>
              <a:gd name="connsiteX86" fmla="*/ 212877 w 759177"/>
              <a:gd name="connsiteY86" fmla="*/ 434975 h 907225"/>
              <a:gd name="connsiteX87" fmla="*/ 222402 w 759177"/>
              <a:gd name="connsiteY87" fmla="*/ 450850 h 907225"/>
              <a:gd name="connsiteX88" fmla="*/ 228752 w 759177"/>
              <a:gd name="connsiteY88" fmla="*/ 460375 h 907225"/>
              <a:gd name="connsiteX89" fmla="*/ 238277 w 759177"/>
              <a:gd name="connsiteY89" fmla="*/ 476250 h 907225"/>
              <a:gd name="connsiteX90" fmla="*/ 244627 w 759177"/>
              <a:gd name="connsiteY90" fmla="*/ 565150 h 907225"/>
              <a:gd name="connsiteX91" fmla="*/ 247802 w 759177"/>
              <a:gd name="connsiteY91" fmla="*/ 574675 h 907225"/>
              <a:gd name="connsiteX92" fmla="*/ 250977 w 759177"/>
              <a:gd name="connsiteY92" fmla="*/ 587375 h 907225"/>
              <a:gd name="connsiteX93" fmla="*/ 257327 w 759177"/>
              <a:gd name="connsiteY93" fmla="*/ 603250 h 907225"/>
              <a:gd name="connsiteX94" fmla="*/ 260502 w 759177"/>
              <a:gd name="connsiteY94" fmla="*/ 612775 h 907225"/>
              <a:gd name="connsiteX95" fmla="*/ 250977 w 759177"/>
              <a:gd name="connsiteY95" fmla="*/ 669925 h 907225"/>
              <a:gd name="connsiteX96" fmla="*/ 241452 w 759177"/>
              <a:gd name="connsiteY96" fmla="*/ 676275 h 907225"/>
              <a:gd name="connsiteX97" fmla="*/ 228752 w 759177"/>
              <a:gd name="connsiteY97" fmla="*/ 714375 h 907225"/>
              <a:gd name="connsiteX98" fmla="*/ 222402 w 759177"/>
              <a:gd name="connsiteY98" fmla="*/ 730250 h 907225"/>
              <a:gd name="connsiteX99" fmla="*/ 219227 w 759177"/>
              <a:gd name="connsiteY99" fmla="*/ 739775 h 907225"/>
              <a:gd name="connsiteX100" fmla="*/ 244627 w 759177"/>
              <a:gd name="connsiteY100" fmla="*/ 752475 h 907225"/>
              <a:gd name="connsiteX101" fmla="*/ 279552 w 759177"/>
              <a:gd name="connsiteY101" fmla="*/ 758825 h 907225"/>
              <a:gd name="connsiteX102" fmla="*/ 308127 w 759177"/>
              <a:gd name="connsiteY102" fmla="*/ 781050 h 907225"/>
              <a:gd name="connsiteX103" fmla="*/ 301777 w 759177"/>
              <a:gd name="connsiteY103" fmla="*/ 809625 h 907225"/>
              <a:gd name="connsiteX104" fmla="*/ 292252 w 759177"/>
              <a:gd name="connsiteY104" fmla="*/ 819150 h 907225"/>
              <a:gd name="connsiteX105" fmla="*/ 285902 w 759177"/>
              <a:gd name="connsiteY105" fmla="*/ 831850 h 907225"/>
              <a:gd name="connsiteX106" fmla="*/ 292252 w 759177"/>
              <a:gd name="connsiteY106" fmla="*/ 898525 h 907225"/>
              <a:gd name="connsiteX0" fmla="*/ 292252 w 759177"/>
              <a:gd name="connsiteY0" fmla="*/ 898525 h 907225"/>
              <a:gd name="connsiteX1" fmla="*/ 346227 w 759177"/>
              <a:gd name="connsiteY1" fmla="*/ 895349 h 907225"/>
              <a:gd name="connsiteX2" fmla="*/ 425602 w 759177"/>
              <a:gd name="connsiteY2" fmla="*/ 892175 h 907225"/>
              <a:gd name="connsiteX3" fmla="*/ 501802 w 759177"/>
              <a:gd name="connsiteY3" fmla="*/ 892174 h 907225"/>
              <a:gd name="connsiteX4" fmla="*/ 578002 w 759177"/>
              <a:gd name="connsiteY4" fmla="*/ 904875 h 907225"/>
              <a:gd name="connsiteX5" fmla="*/ 552602 w 759177"/>
              <a:gd name="connsiteY5" fmla="*/ 838199 h 907225"/>
              <a:gd name="connsiteX6" fmla="*/ 501802 w 759177"/>
              <a:gd name="connsiteY6" fmla="*/ 784225 h 907225"/>
              <a:gd name="connsiteX7" fmla="*/ 546252 w 759177"/>
              <a:gd name="connsiteY7" fmla="*/ 733424 h 907225"/>
              <a:gd name="connsiteX8" fmla="*/ 568477 w 759177"/>
              <a:gd name="connsiteY8" fmla="*/ 688975 h 907225"/>
              <a:gd name="connsiteX9" fmla="*/ 638327 w 759177"/>
              <a:gd name="connsiteY9" fmla="*/ 638175 h 907225"/>
              <a:gd name="connsiteX10" fmla="*/ 635152 w 759177"/>
              <a:gd name="connsiteY10" fmla="*/ 609599 h 907225"/>
              <a:gd name="connsiteX11" fmla="*/ 603402 w 759177"/>
              <a:gd name="connsiteY11" fmla="*/ 593724 h 907225"/>
              <a:gd name="connsiteX12" fmla="*/ 666902 w 759177"/>
              <a:gd name="connsiteY12" fmla="*/ 542925 h 907225"/>
              <a:gd name="connsiteX13" fmla="*/ 749452 w 759177"/>
              <a:gd name="connsiteY13" fmla="*/ 488950 h 907225"/>
              <a:gd name="connsiteX14" fmla="*/ 758977 w 759177"/>
              <a:gd name="connsiteY14" fmla="*/ 466725 h 907225"/>
              <a:gd name="connsiteX15" fmla="*/ 739927 w 759177"/>
              <a:gd name="connsiteY15" fmla="*/ 444500 h 907225"/>
              <a:gd name="connsiteX16" fmla="*/ 673252 w 759177"/>
              <a:gd name="connsiteY16" fmla="*/ 441325 h 907225"/>
              <a:gd name="connsiteX17" fmla="*/ 622452 w 759177"/>
              <a:gd name="connsiteY17" fmla="*/ 406400 h 907225"/>
              <a:gd name="connsiteX18" fmla="*/ 590702 w 759177"/>
              <a:gd name="connsiteY18" fmla="*/ 381000 h 907225"/>
              <a:gd name="connsiteX19" fmla="*/ 549427 w 759177"/>
              <a:gd name="connsiteY19" fmla="*/ 384175 h 907225"/>
              <a:gd name="connsiteX20" fmla="*/ 536727 w 759177"/>
              <a:gd name="connsiteY20" fmla="*/ 387350 h 907225"/>
              <a:gd name="connsiteX21" fmla="*/ 530377 w 759177"/>
              <a:gd name="connsiteY21" fmla="*/ 377825 h 907225"/>
              <a:gd name="connsiteX22" fmla="*/ 527202 w 759177"/>
              <a:gd name="connsiteY22" fmla="*/ 365125 h 907225"/>
              <a:gd name="connsiteX23" fmla="*/ 517677 w 759177"/>
              <a:gd name="connsiteY23" fmla="*/ 311150 h 907225"/>
              <a:gd name="connsiteX24" fmla="*/ 489102 w 759177"/>
              <a:gd name="connsiteY24" fmla="*/ 269875 h 907225"/>
              <a:gd name="connsiteX25" fmla="*/ 479577 w 759177"/>
              <a:gd name="connsiteY25" fmla="*/ 257175 h 907225"/>
              <a:gd name="connsiteX26" fmla="*/ 473227 w 759177"/>
              <a:gd name="connsiteY26" fmla="*/ 244475 h 907225"/>
              <a:gd name="connsiteX27" fmla="*/ 460527 w 759177"/>
              <a:gd name="connsiteY27" fmla="*/ 238125 h 907225"/>
              <a:gd name="connsiteX28" fmla="*/ 444652 w 759177"/>
              <a:gd name="connsiteY28" fmla="*/ 219075 h 907225"/>
              <a:gd name="connsiteX29" fmla="*/ 435127 w 759177"/>
              <a:gd name="connsiteY29" fmla="*/ 206375 h 907225"/>
              <a:gd name="connsiteX30" fmla="*/ 431952 w 759177"/>
              <a:gd name="connsiteY30" fmla="*/ 177800 h 907225"/>
              <a:gd name="connsiteX31" fmla="*/ 428777 w 759177"/>
              <a:gd name="connsiteY31" fmla="*/ 161925 h 907225"/>
              <a:gd name="connsiteX32" fmla="*/ 431952 w 759177"/>
              <a:gd name="connsiteY32" fmla="*/ 120650 h 907225"/>
              <a:gd name="connsiteX33" fmla="*/ 441477 w 759177"/>
              <a:gd name="connsiteY33" fmla="*/ 88900 h 907225"/>
              <a:gd name="connsiteX34" fmla="*/ 435127 w 759177"/>
              <a:gd name="connsiteY34" fmla="*/ 38100 h 907225"/>
              <a:gd name="connsiteX35" fmla="*/ 419252 w 759177"/>
              <a:gd name="connsiteY35" fmla="*/ 9525 h 907225"/>
              <a:gd name="connsiteX36" fmla="*/ 412902 w 759177"/>
              <a:gd name="connsiteY36" fmla="*/ 0 h 907225"/>
              <a:gd name="connsiteX37" fmla="*/ 403377 w 759177"/>
              <a:gd name="connsiteY37" fmla="*/ 3175 h 907225"/>
              <a:gd name="connsiteX38" fmla="*/ 371627 w 759177"/>
              <a:gd name="connsiteY38" fmla="*/ 44450 h 907225"/>
              <a:gd name="connsiteX39" fmla="*/ 365277 w 759177"/>
              <a:gd name="connsiteY39" fmla="*/ 53975 h 907225"/>
              <a:gd name="connsiteX40" fmla="*/ 343052 w 759177"/>
              <a:gd name="connsiteY40" fmla="*/ 88900 h 907225"/>
              <a:gd name="connsiteX41" fmla="*/ 320827 w 759177"/>
              <a:gd name="connsiteY41" fmla="*/ 117475 h 907225"/>
              <a:gd name="connsiteX42" fmla="*/ 311302 w 759177"/>
              <a:gd name="connsiteY42" fmla="*/ 130175 h 907225"/>
              <a:gd name="connsiteX43" fmla="*/ 238277 w 759177"/>
              <a:gd name="connsiteY43" fmla="*/ 152400 h 907225"/>
              <a:gd name="connsiteX44" fmla="*/ 231927 w 759177"/>
              <a:gd name="connsiteY44" fmla="*/ 161925 h 907225"/>
              <a:gd name="connsiteX45" fmla="*/ 222402 w 759177"/>
              <a:gd name="connsiteY45" fmla="*/ 168275 h 907225"/>
              <a:gd name="connsiteX46" fmla="*/ 216052 w 759177"/>
              <a:gd name="connsiteY46" fmla="*/ 180975 h 907225"/>
              <a:gd name="connsiteX47" fmla="*/ 197002 w 759177"/>
              <a:gd name="connsiteY47" fmla="*/ 200025 h 907225"/>
              <a:gd name="connsiteX48" fmla="*/ 171602 w 759177"/>
              <a:gd name="connsiteY48" fmla="*/ 196850 h 907225"/>
              <a:gd name="connsiteX49" fmla="*/ 165252 w 759177"/>
              <a:gd name="connsiteY49" fmla="*/ 180975 h 907225"/>
              <a:gd name="connsiteX50" fmla="*/ 168427 w 759177"/>
              <a:gd name="connsiteY50" fmla="*/ 133350 h 907225"/>
              <a:gd name="connsiteX51" fmla="*/ 171602 w 759177"/>
              <a:gd name="connsiteY51" fmla="*/ 123825 h 907225"/>
              <a:gd name="connsiteX52" fmla="*/ 177952 w 759177"/>
              <a:gd name="connsiteY52" fmla="*/ 101600 h 907225"/>
              <a:gd name="connsiteX53" fmla="*/ 165252 w 759177"/>
              <a:gd name="connsiteY53" fmla="*/ 53975 h 907225"/>
              <a:gd name="connsiteX54" fmla="*/ 152552 w 759177"/>
              <a:gd name="connsiteY54" fmla="*/ 50800 h 907225"/>
              <a:gd name="connsiteX55" fmla="*/ 120802 w 759177"/>
              <a:gd name="connsiteY55" fmla="*/ 41275 h 907225"/>
              <a:gd name="connsiteX56" fmla="*/ 104927 w 759177"/>
              <a:gd name="connsiteY56" fmla="*/ 19050 h 907225"/>
              <a:gd name="connsiteX57" fmla="*/ 92227 w 759177"/>
              <a:gd name="connsiteY57" fmla="*/ 3175 h 907225"/>
              <a:gd name="connsiteX58" fmla="*/ 63652 w 759177"/>
              <a:gd name="connsiteY58" fmla="*/ 19050 h 907225"/>
              <a:gd name="connsiteX59" fmla="*/ 31902 w 759177"/>
              <a:gd name="connsiteY59" fmla="*/ 34925 h 907225"/>
              <a:gd name="connsiteX60" fmla="*/ 22377 w 759177"/>
              <a:gd name="connsiteY60" fmla="*/ 47625 h 907225"/>
              <a:gd name="connsiteX61" fmla="*/ 12852 w 759177"/>
              <a:gd name="connsiteY61" fmla="*/ 53975 h 907225"/>
              <a:gd name="connsiteX62" fmla="*/ 3327 w 759177"/>
              <a:gd name="connsiteY62" fmla="*/ 63500 h 907225"/>
              <a:gd name="connsiteX63" fmla="*/ 6502 w 759177"/>
              <a:gd name="connsiteY63" fmla="*/ 120650 h 907225"/>
              <a:gd name="connsiteX64" fmla="*/ 9677 w 759177"/>
              <a:gd name="connsiteY64" fmla="*/ 136525 h 907225"/>
              <a:gd name="connsiteX65" fmla="*/ 19202 w 759177"/>
              <a:gd name="connsiteY65" fmla="*/ 155575 h 907225"/>
              <a:gd name="connsiteX66" fmla="*/ 22377 w 759177"/>
              <a:gd name="connsiteY66" fmla="*/ 168275 h 907225"/>
              <a:gd name="connsiteX67" fmla="*/ 28727 w 759177"/>
              <a:gd name="connsiteY67" fmla="*/ 177800 h 907225"/>
              <a:gd name="connsiteX68" fmla="*/ 35077 w 759177"/>
              <a:gd name="connsiteY68" fmla="*/ 193675 h 907225"/>
              <a:gd name="connsiteX69" fmla="*/ 44602 w 759177"/>
              <a:gd name="connsiteY69" fmla="*/ 222250 h 907225"/>
              <a:gd name="connsiteX70" fmla="*/ 50952 w 759177"/>
              <a:gd name="connsiteY70" fmla="*/ 238125 h 907225"/>
              <a:gd name="connsiteX71" fmla="*/ 60477 w 759177"/>
              <a:gd name="connsiteY71" fmla="*/ 244475 h 907225"/>
              <a:gd name="connsiteX72" fmla="*/ 79527 w 759177"/>
              <a:gd name="connsiteY72" fmla="*/ 254000 h 907225"/>
              <a:gd name="connsiteX73" fmla="*/ 89052 w 759177"/>
              <a:gd name="connsiteY73" fmla="*/ 257175 h 907225"/>
              <a:gd name="connsiteX74" fmla="*/ 98577 w 759177"/>
              <a:gd name="connsiteY74" fmla="*/ 263525 h 907225"/>
              <a:gd name="connsiteX75" fmla="*/ 133502 w 759177"/>
              <a:gd name="connsiteY75" fmla="*/ 269875 h 907225"/>
              <a:gd name="connsiteX76" fmla="*/ 146202 w 759177"/>
              <a:gd name="connsiteY76" fmla="*/ 273050 h 907225"/>
              <a:gd name="connsiteX77" fmla="*/ 155727 w 759177"/>
              <a:gd name="connsiteY77" fmla="*/ 279400 h 907225"/>
              <a:gd name="connsiteX78" fmla="*/ 162077 w 759177"/>
              <a:gd name="connsiteY78" fmla="*/ 288925 h 907225"/>
              <a:gd name="connsiteX79" fmla="*/ 177952 w 759177"/>
              <a:gd name="connsiteY79" fmla="*/ 323850 h 907225"/>
              <a:gd name="connsiteX80" fmla="*/ 181127 w 759177"/>
              <a:gd name="connsiteY80" fmla="*/ 352425 h 907225"/>
              <a:gd name="connsiteX81" fmla="*/ 184302 w 759177"/>
              <a:gd name="connsiteY81" fmla="*/ 409575 h 907225"/>
              <a:gd name="connsiteX82" fmla="*/ 187477 w 759177"/>
              <a:gd name="connsiteY82" fmla="*/ 419100 h 907225"/>
              <a:gd name="connsiteX83" fmla="*/ 197002 w 759177"/>
              <a:gd name="connsiteY83" fmla="*/ 422275 h 907225"/>
              <a:gd name="connsiteX84" fmla="*/ 203352 w 759177"/>
              <a:gd name="connsiteY84" fmla="*/ 431800 h 907225"/>
              <a:gd name="connsiteX85" fmla="*/ 212877 w 759177"/>
              <a:gd name="connsiteY85" fmla="*/ 434975 h 907225"/>
              <a:gd name="connsiteX86" fmla="*/ 222402 w 759177"/>
              <a:gd name="connsiteY86" fmla="*/ 450850 h 907225"/>
              <a:gd name="connsiteX87" fmla="*/ 228752 w 759177"/>
              <a:gd name="connsiteY87" fmla="*/ 460375 h 907225"/>
              <a:gd name="connsiteX88" fmla="*/ 238277 w 759177"/>
              <a:gd name="connsiteY88" fmla="*/ 476250 h 907225"/>
              <a:gd name="connsiteX89" fmla="*/ 244627 w 759177"/>
              <a:gd name="connsiteY89" fmla="*/ 565150 h 907225"/>
              <a:gd name="connsiteX90" fmla="*/ 247802 w 759177"/>
              <a:gd name="connsiteY90" fmla="*/ 574675 h 907225"/>
              <a:gd name="connsiteX91" fmla="*/ 250977 w 759177"/>
              <a:gd name="connsiteY91" fmla="*/ 587375 h 907225"/>
              <a:gd name="connsiteX92" fmla="*/ 257327 w 759177"/>
              <a:gd name="connsiteY92" fmla="*/ 603250 h 907225"/>
              <a:gd name="connsiteX93" fmla="*/ 260502 w 759177"/>
              <a:gd name="connsiteY93" fmla="*/ 612775 h 907225"/>
              <a:gd name="connsiteX94" fmla="*/ 250977 w 759177"/>
              <a:gd name="connsiteY94" fmla="*/ 669925 h 907225"/>
              <a:gd name="connsiteX95" fmla="*/ 241452 w 759177"/>
              <a:gd name="connsiteY95" fmla="*/ 676275 h 907225"/>
              <a:gd name="connsiteX96" fmla="*/ 228752 w 759177"/>
              <a:gd name="connsiteY96" fmla="*/ 714375 h 907225"/>
              <a:gd name="connsiteX97" fmla="*/ 222402 w 759177"/>
              <a:gd name="connsiteY97" fmla="*/ 730250 h 907225"/>
              <a:gd name="connsiteX98" fmla="*/ 219227 w 759177"/>
              <a:gd name="connsiteY98" fmla="*/ 739775 h 907225"/>
              <a:gd name="connsiteX99" fmla="*/ 244627 w 759177"/>
              <a:gd name="connsiteY99" fmla="*/ 752475 h 907225"/>
              <a:gd name="connsiteX100" fmla="*/ 279552 w 759177"/>
              <a:gd name="connsiteY100" fmla="*/ 758825 h 907225"/>
              <a:gd name="connsiteX101" fmla="*/ 308127 w 759177"/>
              <a:gd name="connsiteY101" fmla="*/ 781050 h 907225"/>
              <a:gd name="connsiteX102" fmla="*/ 301777 w 759177"/>
              <a:gd name="connsiteY102" fmla="*/ 809625 h 907225"/>
              <a:gd name="connsiteX103" fmla="*/ 292252 w 759177"/>
              <a:gd name="connsiteY103" fmla="*/ 819150 h 907225"/>
              <a:gd name="connsiteX104" fmla="*/ 285902 w 759177"/>
              <a:gd name="connsiteY104" fmla="*/ 831850 h 907225"/>
              <a:gd name="connsiteX105" fmla="*/ 292252 w 759177"/>
              <a:gd name="connsiteY105" fmla="*/ 898525 h 907225"/>
              <a:gd name="connsiteX0" fmla="*/ 292252 w 759177"/>
              <a:gd name="connsiteY0" fmla="*/ 898525 h 907225"/>
              <a:gd name="connsiteX1" fmla="*/ 346227 w 759177"/>
              <a:gd name="connsiteY1" fmla="*/ 895349 h 907225"/>
              <a:gd name="connsiteX2" fmla="*/ 425602 w 759177"/>
              <a:gd name="connsiteY2" fmla="*/ 892175 h 907225"/>
              <a:gd name="connsiteX3" fmla="*/ 501802 w 759177"/>
              <a:gd name="connsiteY3" fmla="*/ 892174 h 907225"/>
              <a:gd name="connsiteX4" fmla="*/ 578002 w 759177"/>
              <a:gd name="connsiteY4" fmla="*/ 904875 h 907225"/>
              <a:gd name="connsiteX5" fmla="*/ 552602 w 759177"/>
              <a:gd name="connsiteY5" fmla="*/ 838199 h 907225"/>
              <a:gd name="connsiteX6" fmla="*/ 501802 w 759177"/>
              <a:gd name="connsiteY6" fmla="*/ 784225 h 907225"/>
              <a:gd name="connsiteX7" fmla="*/ 546252 w 759177"/>
              <a:gd name="connsiteY7" fmla="*/ 733424 h 907225"/>
              <a:gd name="connsiteX8" fmla="*/ 568477 w 759177"/>
              <a:gd name="connsiteY8" fmla="*/ 688975 h 907225"/>
              <a:gd name="connsiteX9" fmla="*/ 638327 w 759177"/>
              <a:gd name="connsiteY9" fmla="*/ 638175 h 907225"/>
              <a:gd name="connsiteX10" fmla="*/ 635152 w 759177"/>
              <a:gd name="connsiteY10" fmla="*/ 609599 h 907225"/>
              <a:gd name="connsiteX11" fmla="*/ 603402 w 759177"/>
              <a:gd name="connsiteY11" fmla="*/ 593724 h 907225"/>
              <a:gd name="connsiteX12" fmla="*/ 666902 w 759177"/>
              <a:gd name="connsiteY12" fmla="*/ 542925 h 907225"/>
              <a:gd name="connsiteX13" fmla="*/ 749452 w 759177"/>
              <a:gd name="connsiteY13" fmla="*/ 488950 h 907225"/>
              <a:gd name="connsiteX14" fmla="*/ 758977 w 759177"/>
              <a:gd name="connsiteY14" fmla="*/ 466725 h 907225"/>
              <a:gd name="connsiteX15" fmla="*/ 739927 w 759177"/>
              <a:gd name="connsiteY15" fmla="*/ 444500 h 907225"/>
              <a:gd name="connsiteX16" fmla="*/ 673252 w 759177"/>
              <a:gd name="connsiteY16" fmla="*/ 441325 h 907225"/>
              <a:gd name="connsiteX17" fmla="*/ 622452 w 759177"/>
              <a:gd name="connsiteY17" fmla="*/ 419100 h 907225"/>
              <a:gd name="connsiteX18" fmla="*/ 590702 w 759177"/>
              <a:gd name="connsiteY18" fmla="*/ 381000 h 907225"/>
              <a:gd name="connsiteX19" fmla="*/ 549427 w 759177"/>
              <a:gd name="connsiteY19" fmla="*/ 384175 h 907225"/>
              <a:gd name="connsiteX20" fmla="*/ 536727 w 759177"/>
              <a:gd name="connsiteY20" fmla="*/ 387350 h 907225"/>
              <a:gd name="connsiteX21" fmla="*/ 530377 w 759177"/>
              <a:gd name="connsiteY21" fmla="*/ 377825 h 907225"/>
              <a:gd name="connsiteX22" fmla="*/ 527202 w 759177"/>
              <a:gd name="connsiteY22" fmla="*/ 365125 h 907225"/>
              <a:gd name="connsiteX23" fmla="*/ 517677 w 759177"/>
              <a:gd name="connsiteY23" fmla="*/ 311150 h 907225"/>
              <a:gd name="connsiteX24" fmla="*/ 489102 w 759177"/>
              <a:gd name="connsiteY24" fmla="*/ 269875 h 907225"/>
              <a:gd name="connsiteX25" fmla="*/ 479577 w 759177"/>
              <a:gd name="connsiteY25" fmla="*/ 257175 h 907225"/>
              <a:gd name="connsiteX26" fmla="*/ 473227 w 759177"/>
              <a:gd name="connsiteY26" fmla="*/ 244475 h 907225"/>
              <a:gd name="connsiteX27" fmla="*/ 460527 w 759177"/>
              <a:gd name="connsiteY27" fmla="*/ 238125 h 907225"/>
              <a:gd name="connsiteX28" fmla="*/ 444652 w 759177"/>
              <a:gd name="connsiteY28" fmla="*/ 219075 h 907225"/>
              <a:gd name="connsiteX29" fmla="*/ 435127 w 759177"/>
              <a:gd name="connsiteY29" fmla="*/ 206375 h 907225"/>
              <a:gd name="connsiteX30" fmla="*/ 431952 w 759177"/>
              <a:gd name="connsiteY30" fmla="*/ 177800 h 907225"/>
              <a:gd name="connsiteX31" fmla="*/ 428777 w 759177"/>
              <a:gd name="connsiteY31" fmla="*/ 161925 h 907225"/>
              <a:gd name="connsiteX32" fmla="*/ 431952 w 759177"/>
              <a:gd name="connsiteY32" fmla="*/ 120650 h 907225"/>
              <a:gd name="connsiteX33" fmla="*/ 441477 w 759177"/>
              <a:gd name="connsiteY33" fmla="*/ 88900 h 907225"/>
              <a:gd name="connsiteX34" fmla="*/ 435127 w 759177"/>
              <a:gd name="connsiteY34" fmla="*/ 38100 h 907225"/>
              <a:gd name="connsiteX35" fmla="*/ 419252 w 759177"/>
              <a:gd name="connsiteY35" fmla="*/ 9525 h 907225"/>
              <a:gd name="connsiteX36" fmla="*/ 412902 w 759177"/>
              <a:gd name="connsiteY36" fmla="*/ 0 h 907225"/>
              <a:gd name="connsiteX37" fmla="*/ 403377 w 759177"/>
              <a:gd name="connsiteY37" fmla="*/ 3175 h 907225"/>
              <a:gd name="connsiteX38" fmla="*/ 371627 w 759177"/>
              <a:gd name="connsiteY38" fmla="*/ 44450 h 907225"/>
              <a:gd name="connsiteX39" fmla="*/ 365277 w 759177"/>
              <a:gd name="connsiteY39" fmla="*/ 53975 h 907225"/>
              <a:gd name="connsiteX40" fmla="*/ 343052 w 759177"/>
              <a:gd name="connsiteY40" fmla="*/ 88900 h 907225"/>
              <a:gd name="connsiteX41" fmla="*/ 320827 w 759177"/>
              <a:gd name="connsiteY41" fmla="*/ 117475 h 907225"/>
              <a:gd name="connsiteX42" fmla="*/ 311302 w 759177"/>
              <a:gd name="connsiteY42" fmla="*/ 130175 h 907225"/>
              <a:gd name="connsiteX43" fmla="*/ 238277 w 759177"/>
              <a:gd name="connsiteY43" fmla="*/ 152400 h 907225"/>
              <a:gd name="connsiteX44" fmla="*/ 231927 w 759177"/>
              <a:gd name="connsiteY44" fmla="*/ 161925 h 907225"/>
              <a:gd name="connsiteX45" fmla="*/ 222402 w 759177"/>
              <a:gd name="connsiteY45" fmla="*/ 168275 h 907225"/>
              <a:gd name="connsiteX46" fmla="*/ 216052 w 759177"/>
              <a:gd name="connsiteY46" fmla="*/ 180975 h 907225"/>
              <a:gd name="connsiteX47" fmla="*/ 197002 w 759177"/>
              <a:gd name="connsiteY47" fmla="*/ 200025 h 907225"/>
              <a:gd name="connsiteX48" fmla="*/ 171602 w 759177"/>
              <a:gd name="connsiteY48" fmla="*/ 196850 h 907225"/>
              <a:gd name="connsiteX49" fmla="*/ 165252 w 759177"/>
              <a:gd name="connsiteY49" fmla="*/ 180975 h 907225"/>
              <a:gd name="connsiteX50" fmla="*/ 168427 w 759177"/>
              <a:gd name="connsiteY50" fmla="*/ 133350 h 907225"/>
              <a:gd name="connsiteX51" fmla="*/ 171602 w 759177"/>
              <a:gd name="connsiteY51" fmla="*/ 123825 h 907225"/>
              <a:gd name="connsiteX52" fmla="*/ 177952 w 759177"/>
              <a:gd name="connsiteY52" fmla="*/ 101600 h 907225"/>
              <a:gd name="connsiteX53" fmla="*/ 165252 w 759177"/>
              <a:gd name="connsiteY53" fmla="*/ 53975 h 907225"/>
              <a:gd name="connsiteX54" fmla="*/ 152552 w 759177"/>
              <a:gd name="connsiteY54" fmla="*/ 50800 h 907225"/>
              <a:gd name="connsiteX55" fmla="*/ 120802 w 759177"/>
              <a:gd name="connsiteY55" fmla="*/ 41275 h 907225"/>
              <a:gd name="connsiteX56" fmla="*/ 104927 w 759177"/>
              <a:gd name="connsiteY56" fmla="*/ 19050 h 907225"/>
              <a:gd name="connsiteX57" fmla="*/ 92227 w 759177"/>
              <a:gd name="connsiteY57" fmla="*/ 3175 h 907225"/>
              <a:gd name="connsiteX58" fmla="*/ 63652 w 759177"/>
              <a:gd name="connsiteY58" fmla="*/ 19050 h 907225"/>
              <a:gd name="connsiteX59" fmla="*/ 31902 w 759177"/>
              <a:gd name="connsiteY59" fmla="*/ 34925 h 907225"/>
              <a:gd name="connsiteX60" fmla="*/ 22377 w 759177"/>
              <a:gd name="connsiteY60" fmla="*/ 47625 h 907225"/>
              <a:gd name="connsiteX61" fmla="*/ 12852 w 759177"/>
              <a:gd name="connsiteY61" fmla="*/ 53975 h 907225"/>
              <a:gd name="connsiteX62" fmla="*/ 3327 w 759177"/>
              <a:gd name="connsiteY62" fmla="*/ 63500 h 907225"/>
              <a:gd name="connsiteX63" fmla="*/ 6502 w 759177"/>
              <a:gd name="connsiteY63" fmla="*/ 120650 h 907225"/>
              <a:gd name="connsiteX64" fmla="*/ 9677 w 759177"/>
              <a:gd name="connsiteY64" fmla="*/ 136525 h 907225"/>
              <a:gd name="connsiteX65" fmla="*/ 19202 w 759177"/>
              <a:gd name="connsiteY65" fmla="*/ 155575 h 907225"/>
              <a:gd name="connsiteX66" fmla="*/ 22377 w 759177"/>
              <a:gd name="connsiteY66" fmla="*/ 168275 h 907225"/>
              <a:gd name="connsiteX67" fmla="*/ 28727 w 759177"/>
              <a:gd name="connsiteY67" fmla="*/ 177800 h 907225"/>
              <a:gd name="connsiteX68" fmla="*/ 35077 w 759177"/>
              <a:gd name="connsiteY68" fmla="*/ 193675 h 907225"/>
              <a:gd name="connsiteX69" fmla="*/ 44602 w 759177"/>
              <a:gd name="connsiteY69" fmla="*/ 222250 h 907225"/>
              <a:gd name="connsiteX70" fmla="*/ 50952 w 759177"/>
              <a:gd name="connsiteY70" fmla="*/ 238125 h 907225"/>
              <a:gd name="connsiteX71" fmla="*/ 60477 w 759177"/>
              <a:gd name="connsiteY71" fmla="*/ 244475 h 907225"/>
              <a:gd name="connsiteX72" fmla="*/ 79527 w 759177"/>
              <a:gd name="connsiteY72" fmla="*/ 254000 h 907225"/>
              <a:gd name="connsiteX73" fmla="*/ 89052 w 759177"/>
              <a:gd name="connsiteY73" fmla="*/ 257175 h 907225"/>
              <a:gd name="connsiteX74" fmla="*/ 98577 w 759177"/>
              <a:gd name="connsiteY74" fmla="*/ 263525 h 907225"/>
              <a:gd name="connsiteX75" fmla="*/ 133502 w 759177"/>
              <a:gd name="connsiteY75" fmla="*/ 269875 h 907225"/>
              <a:gd name="connsiteX76" fmla="*/ 146202 w 759177"/>
              <a:gd name="connsiteY76" fmla="*/ 273050 h 907225"/>
              <a:gd name="connsiteX77" fmla="*/ 155727 w 759177"/>
              <a:gd name="connsiteY77" fmla="*/ 279400 h 907225"/>
              <a:gd name="connsiteX78" fmla="*/ 162077 w 759177"/>
              <a:gd name="connsiteY78" fmla="*/ 288925 h 907225"/>
              <a:gd name="connsiteX79" fmla="*/ 177952 w 759177"/>
              <a:gd name="connsiteY79" fmla="*/ 323850 h 907225"/>
              <a:gd name="connsiteX80" fmla="*/ 181127 w 759177"/>
              <a:gd name="connsiteY80" fmla="*/ 352425 h 907225"/>
              <a:gd name="connsiteX81" fmla="*/ 184302 w 759177"/>
              <a:gd name="connsiteY81" fmla="*/ 409575 h 907225"/>
              <a:gd name="connsiteX82" fmla="*/ 187477 w 759177"/>
              <a:gd name="connsiteY82" fmla="*/ 419100 h 907225"/>
              <a:gd name="connsiteX83" fmla="*/ 197002 w 759177"/>
              <a:gd name="connsiteY83" fmla="*/ 422275 h 907225"/>
              <a:gd name="connsiteX84" fmla="*/ 203352 w 759177"/>
              <a:gd name="connsiteY84" fmla="*/ 431800 h 907225"/>
              <a:gd name="connsiteX85" fmla="*/ 212877 w 759177"/>
              <a:gd name="connsiteY85" fmla="*/ 434975 h 907225"/>
              <a:gd name="connsiteX86" fmla="*/ 222402 w 759177"/>
              <a:gd name="connsiteY86" fmla="*/ 450850 h 907225"/>
              <a:gd name="connsiteX87" fmla="*/ 228752 w 759177"/>
              <a:gd name="connsiteY87" fmla="*/ 460375 h 907225"/>
              <a:gd name="connsiteX88" fmla="*/ 238277 w 759177"/>
              <a:gd name="connsiteY88" fmla="*/ 476250 h 907225"/>
              <a:gd name="connsiteX89" fmla="*/ 244627 w 759177"/>
              <a:gd name="connsiteY89" fmla="*/ 565150 h 907225"/>
              <a:gd name="connsiteX90" fmla="*/ 247802 w 759177"/>
              <a:gd name="connsiteY90" fmla="*/ 574675 h 907225"/>
              <a:gd name="connsiteX91" fmla="*/ 250977 w 759177"/>
              <a:gd name="connsiteY91" fmla="*/ 587375 h 907225"/>
              <a:gd name="connsiteX92" fmla="*/ 257327 w 759177"/>
              <a:gd name="connsiteY92" fmla="*/ 603250 h 907225"/>
              <a:gd name="connsiteX93" fmla="*/ 260502 w 759177"/>
              <a:gd name="connsiteY93" fmla="*/ 612775 h 907225"/>
              <a:gd name="connsiteX94" fmla="*/ 250977 w 759177"/>
              <a:gd name="connsiteY94" fmla="*/ 669925 h 907225"/>
              <a:gd name="connsiteX95" fmla="*/ 241452 w 759177"/>
              <a:gd name="connsiteY95" fmla="*/ 676275 h 907225"/>
              <a:gd name="connsiteX96" fmla="*/ 228752 w 759177"/>
              <a:gd name="connsiteY96" fmla="*/ 714375 h 907225"/>
              <a:gd name="connsiteX97" fmla="*/ 222402 w 759177"/>
              <a:gd name="connsiteY97" fmla="*/ 730250 h 907225"/>
              <a:gd name="connsiteX98" fmla="*/ 219227 w 759177"/>
              <a:gd name="connsiteY98" fmla="*/ 739775 h 907225"/>
              <a:gd name="connsiteX99" fmla="*/ 244627 w 759177"/>
              <a:gd name="connsiteY99" fmla="*/ 752475 h 907225"/>
              <a:gd name="connsiteX100" fmla="*/ 279552 w 759177"/>
              <a:gd name="connsiteY100" fmla="*/ 758825 h 907225"/>
              <a:gd name="connsiteX101" fmla="*/ 308127 w 759177"/>
              <a:gd name="connsiteY101" fmla="*/ 781050 h 907225"/>
              <a:gd name="connsiteX102" fmla="*/ 301777 w 759177"/>
              <a:gd name="connsiteY102" fmla="*/ 809625 h 907225"/>
              <a:gd name="connsiteX103" fmla="*/ 292252 w 759177"/>
              <a:gd name="connsiteY103" fmla="*/ 819150 h 907225"/>
              <a:gd name="connsiteX104" fmla="*/ 285902 w 759177"/>
              <a:gd name="connsiteY104" fmla="*/ 831850 h 907225"/>
              <a:gd name="connsiteX105" fmla="*/ 292252 w 759177"/>
              <a:gd name="connsiteY105" fmla="*/ 898525 h 907225"/>
              <a:gd name="connsiteX0" fmla="*/ 292252 w 759177"/>
              <a:gd name="connsiteY0" fmla="*/ 898525 h 907225"/>
              <a:gd name="connsiteX1" fmla="*/ 346227 w 759177"/>
              <a:gd name="connsiteY1" fmla="*/ 895349 h 907225"/>
              <a:gd name="connsiteX2" fmla="*/ 425602 w 759177"/>
              <a:gd name="connsiteY2" fmla="*/ 892175 h 907225"/>
              <a:gd name="connsiteX3" fmla="*/ 501802 w 759177"/>
              <a:gd name="connsiteY3" fmla="*/ 892174 h 907225"/>
              <a:gd name="connsiteX4" fmla="*/ 578002 w 759177"/>
              <a:gd name="connsiteY4" fmla="*/ 904875 h 907225"/>
              <a:gd name="connsiteX5" fmla="*/ 552602 w 759177"/>
              <a:gd name="connsiteY5" fmla="*/ 838199 h 907225"/>
              <a:gd name="connsiteX6" fmla="*/ 501802 w 759177"/>
              <a:gd name="connsiteY6" fmla="*/ 784225 h 907225"/>
              <a:gd name="connsiteX7" fmla="*/ 546252 w 759177"/>
              <a:gd name="connsiteY7" fmla="*/ 733424 h 907225"/>
              <a:gd name="connsiteX8" fmla="*/ 568477 w 759177"/>
              <a:gd name="connsiteY8" fmla="*/ 688975 h 907225"/>
              <a:gd name="connsiteX9" fmla="*/ 638327 w 759177"/>
              <a:gd name="connsiteY9" fmla="*/ 638175 h 907225"/>
              <a:gd name="connsiteX10" fmla="*/ 635152 w 759177"/>
              <a:gd name="connsiteY10" fmla="*/ 609599 h 907225"/>
              <a:gd name="connsiteX11" fmla="*/ 603402 w 759177"/>
              <a:gd name="connsiteY11" fmla="*/ 593724 h 907225"/>
              <a:gd name="connsiteX12" fmla="*/ 666902 w 759177"/>
              <a:gd name="connsiteY12" fmla="*/ 542925 h 907225"/>
              <a:gd name="connsiteX13" fmla="*/ 749452 w 759177"/>
              <a:gd name="connsiteY13" fmla="*/ 488950 h 907225"/>
              <a:gd name="connsiteX14" fmla="*/ 758977 w 759177"/>
              <a:gd name="connsiteY14" fmla="*/ 466725 h 907225"/>
              <a:gd name="connsiteX15" fmla="*/ 739927 w 759177"/>
              <a:gd name="connsiteY15" fmla="*/ 444500 h 907225"/>
              <a:gd name="connsiteX16" fmla="*/ 673252 w 759177"/>
              <a:gd name="connsiteY16" fmla="*/ 441325 h 907225"/>
              <a:gd name="connsiteX17" fmla="*/ 622452 w 759177"/>
              <a:gd name="connsiteY17" fmla="*/ 419100 h 907225"/>
              <a:gd name="connsiteX18" fmla="*/ 590702 w 759177"/>
              <a:gd name="connsiteY18" fmla="*/ 381000 h 907225"/>
              <a:gd name="connsiteX19" fmla="*/ 549427 w 759177"/>
              <a:gd name="connsiteY19" fmla="*/ 384175 h 907225"/>
              <a:gd name="connsiteX20" fmla="*/ 536727 w 759177"/>
              <a:gd name="connsiteY20" fmla="*/ 387350 h 907225"/>
              <a:gd name="connsiteX21" fmla="*/ 527202 w 759177"/>
              <a:gd name="connsiteY21" fmla="*/ 365125 h 907225"/>
              <a:gd name="connsiteX22" fmla="*/ 517677 w 759177"/>
              <a:gd name="connsiteY22" fmla="*/ 311150 h 907225"/>
              <a:gd name="connsiteX23" fmla="*/ 489102 w 759177"/>
              <a:gd name="connsiteY23" fmla="*/ 269875 h 907225"/>
              <a:gd name="connsiteX24" fmla="*/ 479577 w 759177"/>
              <a:gd name="connsiteY24" fmla="*/ 257175 h 907225"/>
              <a:gd name="connsiteX25" fmla="*/ 473227 w 759177"/>
              <a:gd name="connsiteY25" fmla="*/ 244475 h 907225"/>
              <a:gd name="connsiteX26" fmla="*/ 460527 w 759177"/>
              <a:gd name="connsiteY26" fmla="*/ 238125 h 907225"/>
              <a:gd name="connsiteX27" fmla="*/ 444652 w 759177"/>
              <a:gd name="connsiteY27" fmla="*/ 219075 h 907225"/>
              <a:gd name="connsiteX28" fmla="*/ 435127 w 759177"/>
              <a:gd name="connsiteY28" fmla="*/ 206375 h 907225"/>
              <a:gd name="connsiteX29" fmla="*/ 431952 w 759177"/>
              <a:gd name="connsiteY29" fmla="*/ 177800 h 907225"/>
              <a:gd name="connsiteX30" fmla="*/ 428777 w 759177"/>
              <a:gd name="connsiteY30" fmla="*/ 161925 h 907225"/>
              <a:gd name="connsiteX31" fmla="*/ 431952 w 759177"/>
              <a:gd name="connsiteY31" fmla="*/ 120650 h 907225"/>
              <a:gd name="connsiteX32" fmla="*/ 441477 w 759177"/>
              <a:gd name="connsiteY32" fmla="*/ 88900 h 907225"/>
              <a:gd name="connsiteX33" fmla="*/ 435127 w 759177"/>
              <a:gd name="connsiteY33" fmla="*/ 38100 h 907225"/>
              <a:gd name="connsiteX34" fmla="*/ 419252 w 759177"/>
              <a:gd name="connsiteY34" fmla="*/ 9525 h 907225"/>
              <a:gd name="connsiteX35" fmla="*/ 412902 w 759177"/>
              <a:gd name="connsiteY35" fmla="*/ 0 h 907225"/>
              <a:gd name="connsiteX36" fmla="*/ 403377 w 759177"/>
              <a:gd name="connsiteY36" fmla="*/ 3175 h 907225"/>
              <a:gd name="connsiteX37" fmla="*/ 371627 w 759177"/>
              <a:gd name="connsiteY37" fmla="*/ 44450 h 907225"/>
              <a:gd name="connsiteX38" fmla="*/ 365277 w 759177"/>
              <a:gd name="connsiteY38" fmla="*/ 53975 h 907225"/>
              <a:gd name="connsiteX39" fmla="*/ 343052 w 759177"/>
              <a:gd name="connsiteY39" fmla="*/ 88900 h 907225"/>
              <a:gd name="connsiteX40" fmla="*/ 320827 w 759177"/>
              <a:gd name="connsiteY40" fmla="*/ 117475 h 907225"/>
              <a:gd name="connsiteX41" fmla="*/ 311302 w 759177"/>
              <a:gd name="connsiteY41" fmla="*/ 130175 h 907225"/>
              <a:gd name="connsiteX42" fmla="*/ 238277 w 759177"/>
              <a:gd name="connsiteY42" fmla="*/ 152400 h 907225"/>
              <a:gd name="connsiteX43" fmla="*/ 231927 w 759177"/>
              <a:gd name="connsiteY43" fmla="*/ 161925 h 907225"/>
              <a:gd name="connsiteX44" fmla="*/ 222402 w 759177"/>
              <a:gd name="connsiteY44" fmla="*/ 168275 h 907225"/>
              <a:gd name="connsiteX45" fmla="*/ 216052 w 759177"/>
              <a:gd name="connsiteY45" fmla="*/ 180975 h 907225"/>
              <a:gd name="connsiteX46" fmla="*/ 197002 w 759177"/>
              <a:gd name="connsiteY46" fmla="*/ 200025 h 907225"/>
              <a:gd name="connsiteX47" fmla="*/ 171602 w 759177"/>
              <a:gd name="connsiteY47" fmla="*/ 196850 h 907225"/>
              <a:gd name="connsiteX48" fmla="*/ 165252 w 759177"/>
              <a:gd name="connsiteY48" fmla="*/ 180975 h 907225"/>
              <a:gd name="connsiteX49" fmla="*/ 168427 w 759177"/>
              <a:gd name="connsiteY49" fmla="*/ 133350 h 907225"/>
              <a:gd name="connsiteX50" fmla="*/ 171602 w 759177"/>
              <a:gd name="connsiteY50" fmla="*/ 123825 h 907225"/>
              <a:gd name="connsiteX51" fmla="*/ 177952 w 759177"/>
              <a:gd name="connsiteY51" fmla="*/ 101600 h 907225"/>
              <a:gd name="connsiteX52" fmla="*/ 165252 w 759177"/>
              <a:gd name="connsiteY52" fmla="*/ 53975 h 907225"/>
              <a:gd name="connsiteX53" fmla="*/ 152552 w 759177"/>
              <a:gd name="connsiteY53" fmla="*/ 50800 h 907225"/>
              <a:gd name="connsiteX54" fmla="*/ 120802 w 759177"/>
              <a:gd name="connsiteY54" fmla="*/ 41275 h 907225"/>
              <a:gd name="connsiteX55" fmla="*/ 104927 w 759177"/>
              <a:gd name="connsiteY55" fmla="*/ 19050 h 907225"/>
              <a:gd name="connsiteX56" fmla="*/ 92227 w 759177"/>
              <a:gd name="connsiteY56" fmla="*/ 3175 h 907225"/>
              <a:gd name="connsiteX57" fmla="*/ 63652 w 759177"/>
              <a:gd name="connsiteY57" fmla="*/ 19050 h 907225"/>
              <a:gd name="connsiteX58" fmla="*/ 31902 w 759177"/>
              <a:gd name="connsiteY58" fmla="*/ 34925 h 907225"/>
              <a:gd name="connsiteX59" fmla="*/ 22377 w 759177"/>
              <a:gd name="connsiteY59" fmla="*/ 47625 h 907225"/>
              <a:gd name="connsiteX60" fmla="*/ 12852 w 759177"/>
              <a:gd name="connsiteY60" fmla="*/ 53975 h 907225"/>
              <a:gd name="connsiteX61" fmla="*/ 3327 w 759177"/>
              <a:gd name="connsiteY61" fmla="*/ 63500 h 907225"/>
              <a:gd name="connsiteX62" fmla="*/ 6502 w 759177"/>
              <a:gd name="connsiteY62" fmla="*/ 120650 h 907225"/>
              <a:gd name="connsiteX63" fmla="*/ 9677 w 759177"/>
              <a:gd name="connsiteY63" fmla="*/ 136525 h 907225"/>
              <a:gd name="connsiteX64" fmla="*/ 19202 w 759177"/>
              <a:gd name="connsiteY64" fmla="*/ 155575 h 907225"/>
              <a:gd name="connsiteX65" fmla="*/ 22377 w 759177"/>
              <a:gd name="connsiteY65" fmla="*/ 168275 h 907225"/>
              <a:gd name="connsiteX66" fmla="*/ 28727 w 759177"/>
              <a:gd name="connsiteY66" fmla="*/ 177800 h 907225"/>
              <a:gd name="connsiteX67" fmla="*/ 35077 w 759177"/>
              <a:gd name="connsiteY67" fmla="*/ 193675 h 907225"/>
              <a:gd name="connsiteX68" fmla="*/ 44602 w 759177"/>
              <a:gd name="connsiteY68" fmla="*/ 222250 h 907225"/>
              <a:gd name="connsiteX69" fmla="*/ 50952 w 759177"/>
              <a:gd name="connsiteY69" fmla="*/ 238125 h 907225"/>
              <a:gd name="connsiteX70" fmla="*/ 60477 w 759177"/>
              <a:gd name="connsiteY70" fmla="*/ 244475 h 907225"/>
              <a:gd name="connsiteX71" fmla="*/ 79527 w 759177"/>
              <a:gd name="connsiteY71" fmla="*/ 254000 h 907225"/>
              <a:gd name="connsiteX72" fmla="*/ 89052 w 759177"/>
              <a:gd name="connsiteY72" fmla="*/ 257175 h 907225"/>
              <a:gd name="connsiteX73" fmla="*/ 98577 w 759177"/>
              <a:gd name="connsiteY73" fmla="*/ 263525 h 907225"/>
              <a:gd name="connsiteX74" fmla="*/ 133502 w 759177"/>
              <a:gd name="connsiteY74" fmla="*/ 269875 h 907225"/>
              <a:gd name="connsiteX75" fmla="*/ 146202 w 759177"/>
              <a:gd name="connsiteY75" fmla="*/ 273050 h 907225"/>
              <a:gd name="connsiteX76" fmla="*/ 155727 w 759177"/>
              <a:gd name="connsiteY76" fmla="*/ 279400 h 907225"/>
              <a:gd name="connsiteX77" fmla="*/ 162077 w 759177"/>
              <a:gd name="connsiteY77" fmla="*/ 288925 h 907225"/>
              <a:gd name="connsiteX78" fmla="*/ 177952 w 759177"/>
              <a:gd name="connsiteY78" fmla="*/ 323850 h 907225"/>
              <a:gd name="connsiteX79" fmla="*/ 181127 w 759177"/>
              <a:gd name="connsiteY79" fmla="*/ 352425 h 907225"/>
              <a:gd name="connsiteX80" fmla="*/ 184302 w 759177"/>
              <a:gd name="connsiteY80" fmla="*/ 409575 h 907225"/>
              <a:gd name="connsiteX81" fmla="*/ 187477 w 759177"/>
              <a:gd name="connsiteY81" fmla="*/ 419100 h 907225"/>
              <a:gd name="connsiteX82" fmla="*/ 197002 w 759177"/>
              <a:gd name="connsiteY82" fmla="*/ 422275 h 907225"/>
              <a:gd name="connsiteX83" fmla="*/ 203352 w 759177"/>
              <a:gd name="connsiteY83" fmla="*/ 431800 h 907225"/>
              <a:gd name="connsiteX84" fmla="*/ 212877 w 759177"/>
              <a:gd name="connsiteY84" fmla="*/ 434975 h 907225"/>
              <a:gd name="connsiteX85" fmla="*/ 222402 w 759177"/>
              <a:gd name="connsiteY85" fmla="*/ 450850 h 907225"/>
              <a:gd name="connsiteX86" fmla="*/ 228752 w 759177"/>
              <a:gd name="connsiteY86" fmla="*/ 460375 h 907225"/>
              <a:gd name="connsiteX87" fmla="*/ 238277 w 759177"/>
              <a:gd name="connsiteY87" fmla="*/ 476250 h 907225"/>
              <a:gd name="connsiteX88" fmla="*/ 244627 w 759177"/>
              <a:gd name="connsiteY88" fmla="*/ 565150 h 907225"/>
              <a:gd name="connsiteX89" fmla="*/ 247802 w 759177"/>
              <a:gd name="connsiteY89" fmla="*/ 574675 h 907225"/>
              <a:gd name="connsiteX90" fmla="*/ 250977 w 759177"/>
              <a:gd name="connsiteY90" fmla="*/ 587375 h 907225"/>
              <a:gd name="connsiteX91" fmla="*/ 257327 w 759177"/>
              <a:gd name="connsiteY91" fmla="*/ 603250 h 907225"/>
              <a:gd name="connsiteX92" fmla="*/ 260502 w 759177"/>
              <a:gd name="connsiteY92" fmla="*/ 612775 h 907225"/>
              <a:gd name="connsiteX93" fmla="*/ 250977 w 759177"/>
              <a:gd name="connsiteY93" fmla="*/ 669925 h 907225"/>
              <a:gd name="connsiteX94" fmla="*/ 241452 w 759177"/>
              <a:gd name="connsiteY94" fmla="*/ 676275 h 907225"/>
              <a:gd name="connsiteX95" fmla="*/ 228752 w 759177"/>
              <a:gd name="connsiteY95" fmla="*/ 714375 h 907225"/>
              <a:gd name="connsiteX96" fmla="*/ 222402 w 759177"/>
              <a:gd name="connsiteY96" fmla="*/ 730250 h 907225"/>
              <a:gd name="connsiteX97" fmla="*/ 219227 w 759177"/>
              <a:gd name="connsiteY97" fmla="*/ 739775 h 907225"/>
              <a:gd name="connsiteX98" fmla="*/ 244627 w 759177"/>
              <a:gd name="connsiteY98" fmla="*/ 752475 h 907225"/>
              <a:gd name="connsiteX99" fmla="*/ 279552 w 759177"/>
              <a:gd name="connsiteY99" fmla="*/ 758825 h 907225"/>
              <a:gd name="connsiteX100" fmla="*/ 308127 w 759177"/>
              <a:gd name="connsiteY100" fmla="*/ 781050 h 907225"/>
              <a:gd name="connsiteX101" fmla="*/ 301777 w 759177"/>
              <a:gd name="connsiteY101" fmla="*/ 809625 h 907225"/>
              <a:gd name="connsiteX102" fmla="*/ 292252 w 759177"/>
              <a:gd name="connsiteY102" fmla="*/ 819150 h 907225"/>
              <a:gd name="connsiteX103" fmla="*/ 285902 w 759177"/>
              <a:gd name="connsiteY103" fmla="*/ 831850 h 907225"/>
              <a:gd name="connsiteX104" fmla="*/ 292252 w 759177"/>
              <a:gd name="connsiteY104" fmla="*/ 898525 h 907225"/>
              <a:gd name="connsiteX0" fmla="*/ 292252 w 759177"/>
              <a:gd name="connsiteY0" fmla="*/ 898525 h 907225"/>
              <a:gd name="connsiteX1" fmla="*/ 346227 w 759177"/>
              <a:gd name="connsiteY1" fmla="*/ 895349 h 907225"/>
              <a:gd name="connsiteX2" fmla="*/ 425602 w 759177"/>
              <a:gd name="connsiteY2" fmla="*/ 892175 h 907225"/>
              <a:gd name="connsiteX3" fmla="*/ 501802 w 759177"/>
              <a:gd name="connsiteY3" fmla="*/ 892174 h 907225"/>
              <a:gd name="connsiteX4" fmla="*/ 578002 w 759177"/>
              <a:gd name="connsiteY4" fmla="*/ 904875 h 907225"/>
              <a:gd name="connsiteX5" fmla="*/ 552602 w 759177"/>
              <a:gd name="connsiteY5" fmla="*/ 838199 h 907225"/>
              <a:gd name="connsiteX6" fmla="*/ 501802 w 759177"/>
              <a:gd name="connsiteY6" fmla="*/ 784225 h 907225"/>
              <a:gd name="connsiteX7" fmla="*/ 546252 w 759177"/>
              <a:gd name="connsiteY7" fmla="*/ 733424 h 907225"/>
              <a:gd name="connsiteX8" fmla="*/ 568477 w 759177"/>
              <a:gd name="connsiteY8" fmla="*/ 688975 h 907225"/>
              <a:gd name="connsiteX9" fmla="*/ 638327 w 759177"/>
              <a:gd name="connsiteY9" fmla="*/ 638175 h 907225"/>
              <a:gd name="connsiteX10" fmla="*/ 635152 w 759177"/>
              <a:gd name="connsiteY10" fmla="*/ 609599 h 907225"/>
              <a:gd name="connsiteX11" fmla="*/ 603402 w 759177"/>
              <a:gd name="connsiteY11" fmla="*/ 593724 h 907225"/>
              <a:gd name="connsiteX12" fmla="*/ 666902 w 759177"/>
              <a:gd name="connsiteY12" fmla="*/ 542925 h 907225"/>
              <a:gd name="connsiteX13" fmla="*/ 749452 w 759177"/>
              <a:gd name="connsiteY13" fmla="*/ 488950 h 907225"/>
              <a:gd name="connsiteX14" fmla="*/ 758977 w 759177"/>
              <a:gd name="connsiteY14" fmla="*/ 466725 h 907225"/>
              <a:gd name="connsiteX15" fmla="*/ 739927 w 759177"/>
              <a:gd name="connsiteY15" fmla="*/ 444500 h 907225"/>
              <a:gd name="connsiteX16" fmla="*/ 673252 w 759177"/>
              <a:gd name="connsiteY16" fmla="*/ 441325 h 907225"/>
              <a:gd name="connsiteX17" fmla="*/ 622452 w 759177"/>
              <a:gd name="connsiteY17" fmla="*/ 419100 h 907225"/>
              <a:gd name="connsiteX18" fmla="*/ 590702 w 759177"/>
              <a:gd name="connsiteY18" fmla="*/ 381000 h 907225"/>
              <a:gd name="connsiteX19" fmla="*/ 549427 w 759177"/>
              <a:gd name="connsiteY19" fmla="*/ 384175 h 907225"/>
              <a:gd name="connsiteX20" fmla="*/ 536727 w 759177"/>
              <a:gd name="connsiteY20" fmla="*/ 387350 h 907225"/>
              <a:gd name="connsiteX21" fmla="*/ 517677 w 759177"/>
              <a:gd name="connsiteY21" fmla="*/ 311150 h 907225"/>
              <a:gd name="connsiteX22" fmla="*/ 489102 w 759177"/>
              <a:gd name="connsiteY22" fmla="*/ 269875 h 907225"/>
              <a:gd name="connsiteX23" fmla="*/ 479577 w 759177"/>
              <a:gd name="connsiteY23" fmla="*/ 257175 h 907225"/>
              <a:gd name="connsiteX24" fmla="*/ 473227 w 759177"/>
              <a:gd name="connsiteY24" fmla="*/ 244475 h 907225"/>
              <a:gd name="connsiteX25" fmla="*/ 460527 w 759177"/>
              <a:gd name="connsiteY25" fmla="*/ 238125 h 907225"/>
              <a:gd name="connsiteX26" fmla="*/ 444652 w 759177"/>
              <a:gd name="connsiteY26" fmla="*/ 219075 h 907225"/>
              <a:gd name="connsiteX27" fmla="*/ 435127 w 759177"/>
              <a:gd name="connsiteY27" fmla="*/ 206375 h 907225"/>
              <a:gd name="connsiteX28" fmla="*/ 431952 w 759177"/>
              <a:gd name="connsiteY28" fmla="*/ 177800 h 907225"/>
              <a:gd name="connsiteX29" fmla="*/ 428777 w 759177"/>
              <a:gd name="connsiteY29" fmla="*/ 161925 h 907225"/>
              <a:gd name="connsiteX30" fmla="*/ 431952 w 759177"/>
              <a:gd name="connsiteY30" fmla="*/ 120650 h 907225"/>
              <a:gd name="connsiteX31" fmla="*/ 441477 w 759177"/>
              <a:gd name="connsiteY31" fmla="*/ 88900 h 907225"/>
              <a:gd name="connsiteX32" fmla="*/ 435127 w 759177"/>
              <a:gd name="connsiteY32" fmla="*/ 38100 h 907225"/>
              <a:gd name="connsiteX33" fmla="*/ 419252 w 759177"/>
              <a:gd name="connsiteY33" fmla="*/ 9525 h 907225"/>
              <a:gd name="connsiteX34" fmla="*/ 412902 w 759177"/>
              <a:gd name="connsiteY34" fmla="*/ 0 h 907225"/>
              <a:gd name="connsiteX35" fmla="*/ 403377 w 759177"/>
              <a:gd name="connsiteY35" fmla="*/ 3175 h 907225"/>
              <a:gd name="connsiteX36" fmla="*/ 371627 w 759177"/>
              <a:gd name="connsiteY36" fmla="*/ 44450 h 907225"/>
              <a:gd name="connsiteX37" fmla="*/ 365277 w 759177"/>
              <a:gd name="connsiteY37" fmla="*/ 53975 h 907225"/>
              <a:gd name="connsiteX38" fmla="*/ 343052 w 759177"/>
              <a:gd name="connsiteY38" fmla="*/ 88900 h 907225"/>
              <a:gd name="connsiteX39" fmla="*/ 320827 w 759177"/>
              <a:gd name="connsiteY39" fmla="*/ 117475 h 907225"/>
              <a:gd name="connsiteX40" fmla="*/ 311302 w 759177"/>
              <a:gd name="connsiteY40" fmla="*/ 130175 h 907225"/>
              <a:gd name="connsiteX41" fmla="*/ 238277 w 759177"/>
              <a:gd name="connsiteY41" fmla="*/ 152400 h 907225"/>
              <a:gd name="connsiteX42" fmla="*/ 231927 w 759177"/>
              <a:gd name="connsiteY42" fmla="*/ 161925 h 907225"/>
              <a:gd name="connsiteX43" fmla="*/ 222402 w 759177"/>
              <a:gd name="connsiteY43" fmla="*/ 168275 h 907225"/>
              <a:gd name="connsiteX44" fmla="*/ 216052 w 759177"/>
              <a:gd name="connsiteY44" fmla="*/ 180975 h 907225"/>
              <a:gd name="connsiteX45" fmla="*/ 197002 w 759177"/>
              <a:gd name="connsiteY45" fmla="*/ 200025 h 907225"/>
              <a:gd name="connsiteX46" fmla="*/ 171602 w 759177"/>
              <a:gd name="connsiteY46" fmla="*/ 196850 h 907225"/>
              <a:gd name="connsiteX47" fmla="*/ 165252 w 759177"/>
              <a:gd name="connsiteY47" fmla="*/ 180975 h 907225"/>
              <a:gd name="connsiteX48" fmla="*/ 168427 w 759177"/>
              <a:gd name="connsiteY48" fmla="*/ 133350 h 907225"/>
              <a:gd name="connsiteX49" fmla="*/ 171602 w 759177"/>
              <a:gd name="connsiteY49" fmla="*/ 123825 h 907225"/>
              <a:gd name="connsiteX50" fmla="*/ 177952 w 759177"/>
              <a:gd name="connsiteY50" fmla="*/ 101600 h 907225"/>
              <a:gd name="connsiteX51" fmla="*/ 165252 w 759177"/>
              <a:gd name="connsiteY51" fmla="*/ 53975 h 907225"/>
              <a:gd name="connsiteX52" fmla="*/ 152552 w 759177"/>
              <a:gd name="connsiteY52" fmla="*/ 50800 h 907225"/>
              <a:gd name="connsiteX53" fmla="*/ 120802 w 759177"/>
              <a:gd name="connsiteY53" fmla="*/ 41275 h 907225"/>
              <a:gd name="connsiteX54" fmla="*/ 104927 w 759177"/>
              <a:gd name="connsiteY54" fmla="*/ 19050 h 907225"/>
              <a:gd name="connsiteX55" fmla="*/ 92227 w 759177"/>
              <a:gd name="connsiteY55" fmla="*/ 3175 h 907225"/>
              <a:gd name="connsiteX56" fmla="*/ 63652 w 759177"/>
              <a:gd name="connsiteY56" fmla="*/ 19050 h 907225"/>
              <a:gd name="connsiteX57" fmla="*/ 31902 w 759177"/>
              <a:gd name="connsiteY57" fmla="*/ 34925 h 907225"/>
              <a:gd name="connsiteX58" fmla="*/ 22377 w 759177"/>
              <a:gd name="connsiteY58" fmla="*/ 47625 h 907225"/>
              <a:gd name="connsiteX59" fmla="*/ 12852 w 759177"/>
              <a:gd name="connsiteY59" fmla="*/ 53975 h 907225"/>
              <a:gd name="connsiteX60" fmla="*/ 3327 w 759177"/>
              <a:gd name="connsiteY60" fmla="*/ 63500 h 907225"/>
              <a:gd name="connsiteX61" fmla="*/ 6502 w 759177"/>
              <a:gd name="connsiteY61" fmla="*/ 120650 h 907225"/>
              <a:gd name="connsiteX62" fmla="*/ 9677 w 759177"/>
              <a:gd name="connsiteY62" fmla="*/ 136525 h 907225"/>
              <a:gd name="connsiteX63" fmla="*/ 19202 w 759177"/>
              <a:gd name="connsiteY63" fmla="*/ 155575 h 907225"/>
              <a:gd name="connsiteX64" fmla="*/ 22377 w 759177"/>
              <a:gd name="connsiteY64" fmla="*/ 168275 h 907225"/>
              <a:gd name="connsiteX65" fmla="*/ 28727 w 759177"/>
              <a:gd name="connsiteY65" fmla="*/ 177800 h 907225"/>
              <a:gd name="connsiteX66" fmla="*/ 35077 w 759177"/>
              <a:gd name="connsiteY66" fmla="*/ 193675 h 907225"/>
              <a:gd name="connsiteX67" fmla="*/ 44602 w 759177"/>
              <a:gd name="connsiteY67" fmla="*/ 222250 h 907225"/>
              <a:gd name="connsiteX68" fmla="*/ 50952 w 759177"/>
              <a:gd name="connsiteY68" fmla="*/ 238125 h 907225"/>
              <a:gd name="connsiteX69" fmla="*/ 60477 w 759177"/>
              <a:gd name="connsiteY69" fmla="*/ 244475 h 907225"/>
              <a:gd name="connsiteX70" fmla="*/ 79527 w 759177"/>
              <a:gd name="connsiteY70" fmla="*/ 254000 h 907225"/>
              <a:gd name="connsiteX71" fmla="*/ 89052 w 759177"/>
              <a:gd name="connsiteY71" fmla="*/ 257175 h 907225"/>
              <a:gd name="connsiteX72" fmla="*/ 98577 w 759177"/>
              <a:gd name="connsiteY72" fmla="*/ 263525 h 907225"/>
              <a:gd name="connsiteX73" fmla="*/ 133502 w 759177"/>
              <a:gd name="connsiteY73" fmla="*/ 269875 h 907225"/>
              <a:gd name="connsiteX74" fmla="*/ 146202 w 759177"/>
              <a:gd name="connsiteY74" fmla="*/ 273050 h 907225"/>
              <a:gd name="connsiteX75" fmla="*/ 155727 w 759177"/>
              <a:gd name="connsiteY75" fmla="*/ 279400 h 907225"/>
              <a:gd name="connsiteX76" fmla="*/ 162077 w 759177"/>
              <a:gd name="connsiteY76" fmla="*/ 288925 h 907225"/>
              <a:gd name="connsiteX77" fmla="*/ 177952 w 759177"/>
              <a:gd name="connsiteY77" fmla="*/ 323850 h 907225"/>
              <a:gd name="connsiteX78" fmla="*/ 181127 w 759177"/>
              <a:gd name="connsiteY78" fmla="*/ 352425 h 907225"/>
              <a:gd name="connsiteX79" fmla="*/ 184302 w 759177"/>
              <a:gd name="connsiteY79" fmla="*/ 409575 h 907225"/>
              <a:gd name="connsiteX80" fmla="*/ 187477 w 759177"/>
              <a:gd name="connsiteY80" fmla="*/ 419100 h 907225"/>
              <a:gd name="connsiteX81" fmla="*/ 197002 w 759177"/>
              <a:gd name="connsiteY81" fmla="*/ 422275 h 907225"/>
              <a:gd name="connsiteX82" fmla="*/ 203352 w 759177"/>
              <a:gd name="connsiteY82" fmla="*/ 431800 h 907225"/>
              <a:gd name="connsiteX83" fmla="*/ 212877 w 759177"/>
              <a:gd name="connsiteY83" fmla="*/ 434975 h 907225"/>
              <a:gd name="connsiteX84" fmla="*/ 222402 w 759177"/>
              <a:gd name="connsiteY84" fmla="*/ 450850 h 907225"/>
              <a:gd name="connsiteX85" fmla="*/ 228752 w 759177"/>
              <a:gd name="connsiteY85" fmla="*/ 460375 h 907225"/>
              <a:gd name="connsiteX86" fmla="*/ 238277 w 759177"/>
              <a:gd name="connsiteY86" fmla="*/ 476250 h 907225"/>
              <a:gd name="connsiteX87" fmla="*/ 244627 w 759177"/>
              <a:gd name="connsiteY87" fmla="*/ 565150 h 907225"/>
              <a:gd name="connsiteX88" fmla="*/ 247802 w 759177"/>
              <a:gd name="connsiteY88" fmla="*/ 574675 h 907225"/>
              <a:gd name="connsiteX89" fmla="*/ 250977 w 759177"/>
              <a:gd name="connsiteY89" fmla="*/ 587375 h 907225"/>
              <a:gd name="connsiteX90" fmla="*/ 257327 w 759177"/>
              <a:gd name="connsiteY90" fmla="*/ 603250 h 907225"/>
              <a:gd name="connsiteX91" fmla="*/ 260502 w 759177"/>
              <a:gd name="connsiteY91" fmla="*/ 612775 h 907225"/>
              <a:gd name="connsiteX92" fmla="*/ 250977 w 759177"/>
              <a:gd name="connsiteY92" fmla="*/ 669925 h 907225"/>
              <a:gd name="connsiteX93" fmla="*/ 241452 w 759177"/>
              <a:gd name="connsiteY93" fmla="*/ 676275 h 907225"/>
              <a:gd name="connsiteX94" fmla="*/ 228752 w 759177"/>
              <a:gd name="connsiteY94" fmla="*/ 714375 h 907225"/>
              <a:gd name="connsiteX95" fmla="*/ 222402 w 759177"/>
              <a:gd name="connsiteY95" fmla="*/ 730250 h 907225"/>
              <a:gd name="connsiteX96" fmla="*/ 219227 w 759177"/>
              <a:gd name="connsiteY96" fmla="*/ 739775 h 907225"/>
              <a:gd name="connsiteX97" fmla="*/ 244627 w 759177"/>
              <a:gd name="connsiteY97" fmla="*/ 752475 h 907225"/>
              <a:gd name="connsiteX98" fmla="*/ 279552 w 759177"/>
              <a:gd name="connsiteY98" fmla="*/ 758825 h 907225"/>
              <a:gd name="connsiteX99" fmla="*/ 308127 w 759177"/>
              <a:gd name="connsiteY99" fmla="*/ 781050 h 907225"/>
              <a:gd name="connsiteX100" fmla="*/ 301777 w 759177"/>
              <a:gd name="connsiteY100" fmla="*/ 809625 h 907225"/>
              <a:gd name="connsiteX101" fmla="*/ 292252 w 759177"/>
              <a:gd name="connsiteY101" fmla="*/ 819150 h 907225"/>
              <a:gd name="connsiteX102" fmla="*/ 285902 w 759177"/>
              <a:gd name="connsiteY102" fmla="*/ 831850 h 907225"/>
              <a:gd name="connsiteX103" fmla="*/ 292252 w 759177"/>
              <a:gd name="connsiteY103" fmla="*/ 898525 h 907225"/>
              <a:gd name="connsiteX0" fmla="*/ 292252 w 759177"/>
              <a:gd name="connsiteY0" fmla="*/ 898525 h 907225"/>
              <a:gd name="connsiteX1" fmla="*/ 346227 w 759177"/>
              <a:gd name="connsiteY1" fmla="*/ 895349 h 907225"/>
              <a:gd name="connsiteX2" fmla="*/ 425602 w 759177"/>
              <a:gd name="connsiteY2" fmla="*/ 892175 h 907225"/>
              <a:gd name="connsiteX3" fmla="*/ 501802 w 759177"/>
              <a:gd name="connsiteY3" fmla="*/ 892174 h 907225"/>
              <a:gd name="connsiteX4" fmla="*/ 578002 w 759177"/>
              <a:gd name="connsiteY4" fmla="*/ 904875 h 907225"/>
              <a:gd name="connsiteX5" fmla="*/ 552602 w 759177"/>
              <a:gd name="connsiteY5" fmla="*/ 838199 h 907225"/>
              <a:gd name="connsiteX6" fmla="*/ 501802 w 759177"/>
              <a:gd name="connsiteY6" fmla="*/ 784225 h 907225"/>
              <a:gd name="connsiteX7" fmla="*/ 546252 w 759177"/>
              <a:gd name="connsiteY7" fmla="*/ 733424 h 907225"/>
              <a:gd name="connsiteX8" fmla="*/ 568477 w 759177"/>
              <a:gd name="connsiteY8" fmla="*/ 688975 h 907225"/>
              <a:gd name="connsiteX9" fmla="*/ 638327 w 759177"/>
              <a:gd name="connsiteY9" fmla="*/ 638175 h 907225"/>
              <a:gd name="connsiteX10" fmla="*/ 635152 w 759177"/>
              <a:gd name="connsiteY10" fmla="*/ 609599 h 907225"/>
              <a:gd name="connsiteX11" fmla="*/ 603402 w 759177"/>
              <a:gd name="connsiteY11" fmla="*/ 593724 h 907225"/>
              <a:gd name="connsiteX12" fmla="*/ 666902 w 759177"/>
              <a:gd name="connsiteY12" fmla="*/ 542925 h 907225"/>
              <a:gd name="connsiteX13" fmla="*/ 749452 w 759177"/>
              <a:gd name="connsiteY13" fmla="*/ 488950 h 907225"/>
              <a:gd name="connsiteX14" fmla="*/ 758977 w 759177"/>
              <a:gd name="connsiteY14" fmla="*/ 466725 h 907225"/>
              <a:gd name="connsiteX15" fmla="*/ 739927 w 759177"/>
              <a:gd name="connsiteY15" fmla="*/ 444500 h 907225"/>
              <a:gd name="connsiteX16" fmla="*/ 673252 w 759177"/>
              <a:gd name="connsiteY16" fmla="*/ 441325 h 907225"/>
              <a:gd name="connsiteX17" fmla="*/ 622452 w 759177"/>
              <a:gd name="connsiteY17" fmla="*/ 419100 h 907225"/>
              <a:gd name="connsiteX18" fmla="*/ 590702 w 759177"/>
              <a:gd name="connsiteY18" fmla="*/ 381000 h 907225"/>
              <a:gd name="connsiteX19" fmla="*/ 549427 w 759177"/>
              <a:gd name="connsiteY19" fmla="*/ 384175 h 907225"/>
              <a:gd name="connsiteX20" fmla="*/ 517677 w 759177"/>
              <a:gd name="connsiteY20" fmla="*/ 311150 h 907225"/>
              <a:gd name="connsiteX21" fmla="*/ 489102 w 759177"/>
              <a:gd name="connsiteY21" fmla="*/ 269875 h 907225"/>
              <a:gd name="connsiteX22" fmla="*/ 479577 w 759177"/>
              <a:gd name="connsiteY22" fmla="*/ 257175 h 907225"/>
              <a:gd name="connsiteX23" fmla="*/ 473227 w 759177"/>
              <a:gd name="connsiteY23" fmla="*/ 244475 h 907225"/>
              <a:gd name="connsiteX24" fmla="*/ 460527 w 759177"/>
              <a:gd name="connsiteY24" fmla="*/ 238125 h 907225"/>
              <a:gd name="connsiteX25" fmla="*/ 444652 w 759177"/>
              <a:gd name="connsiteY25" fmla="*/ 219075 h 907225"/>
              <a:gd name="connsiteX26" fmla="*/ 435127 w 759177"/>
              <a:gd name="connsiteY26" fmla="*/ 206375 h 907225"/>
              <a:gd name="connsiteX27" fmla="*/ 431952 w 759177"/>
              <a:gd name="connsiteY27" fmla="*/ 177800 h 907225"/>
              <a:gd name="connsiteX28" fmla="*/ 428777 w 759177"/>
              <a:gd name="connsiteY28" fmla="*/ 161925 h 907225"/>
              <a:gd name="connsiteX29" fmla="*/ 431952 w 759177"/>
              <a:gd name="connsiteY29" fmla="*/ 120650 h 907225"/>
              <a:gd name="connsiteX30" fmla="*/ 441477 w 759177"/>
              <a:gd name="connsiteY30" fmla="*/ 88900 h 907225"/>
              <a:gd name="connsiteX31" fmla="*/ 435127 w 759177"/>
              <a:gd name="connsiteY31" fmla="*/ 38100 h 907225"/>
              <a:gd name="connsiteX32" fmla="*/ 419252 w 759177"/>
              <a:gd name="connsiteY32" fmla="*/ 9525 h 907225"/>
              <a:gd name="connsiteX33" fmla="*/ 412902 w 759177"/>
              <a:gd name="connsiteY33" fmla="*/ 0 h 907225"/>
              <a:gd name="connsiteX34" fmla="*/ 403377 w 759177"/>
              <a:gd name="connsiteY34" fmla="*/ 3175 h 907225"/>
              <a:gd name="connsiteX35" fmla="*/ 371627 w 759177"/>
              <a:gd name="connsiteY35" fmla="*/ 44450 h 907225"/>
              <a:gd name="connsiteX36" fmla="*/ 365277 w 759177"/>
              <a:gd name="connsiteY36" fmla="*/ 53975 h 907225"/>
              <a:gd name="connsiteX37" fmla="*/ 343052 w 759177"/>
              <a:gd name="connsiteY37" fmla="*/ 88900 h 907225"/>
              <a:gd name="connsiteX38" fmla="*/ 320827 w 759177"/>
              <a:gd name="connsiteY38" fmla="*/ 117475 h 907225"/>
              <a:gd name="connsiteX39" fmla="*/ 311302 w 759177"/>
              <a:gd name="connsiteY39" fmla="*/ 130175 h 907225"/>
              <a:gd name="connsiteX40" fmla="*/ 238277 w 759177"/>
              <a:gd name="connsiteY40" fmla="*/ 152400 h 907225"/>
              <a:gd name="connsiteX41" fmla="*/ 231927 w 759177"/>
              <a:gd name="connsiteY41" fmla="*/ 161925 h 907225"/>
              <a:gd name="connsiteX42" fmla="*/ 222402 w 759177"/>
              <a:gd name="connsiteY42" fmla="*/ 168275 h 907225"/>
              <a:gd name="connsiteX43" fmla="*/ 216052 w 759177"/>
              <a:gd name="connsiteY43" fmla="*/ 180975 h 907225"/>
              <a:gd name="connsiteX44" fmla="*/ 197002 w 759177"/>
              <a:gd name="connsiteY44" fmla="*/ 200025 h 907225"/>
              <a:gd name="connsiteX45" fmla="*/ 171602 w 759177"/>
              <a:gd name="connsiteY45" fmla="*/ 196850 h 907225"/>
              <a:gd name="connsiteX46" fmla="*/ 165252 w 759177"/>
              <a:gd name="connsiteY46" fmla="*/ 180975 h 907225"/>
              <a:gd name="connsiteX47" fmla="*/ 168427 w 759177"/>
              <a:gd name="connsiteY47" fmla="*/ 133350 h 907225"/>
              <a:gd name="connsiteX48" fmla="*/ 171602 w 759177"/>
              <a:gd name="connsiteY48" fmla="*/ 123825 h 907225"/>
              <a:gd name="connsiteX49" fmla="*/ 177952 w 759177"/>
              <a:gd name="connsiteY49" fmla="*/ 101600 h 907225"/>
              <a:gd name="connsiteX50" fmla="*/ 165252 w 759177"/>
              <a:gd name="connsiteY50" fmla="*/ 53975 h 907225"/>
              <a:gd name="connsiteX51" fmla="*/ 152552 w 759177"/>
              <a:gd name="connsiteY51" fmla="*/ 50800 h 907225"/>
              <a:gd name="connsiteX52" fmla="*/ 120802 w 759177"/>
              <a:gd name="connsiteY52" fmla="*/ 41275 h 907225"/>
              <a:gd name="connsiteX53" fmla="*/ 104927 w 759177"/>
              <a:gd name="connsiteY53" fmla="*/ 19050 h 907225"/>
              <a:gd name="connsiteX54" fmla="*/ 92227 w 759177"/>
              <a:gd name="connsiteY54" fmla="*/ 3175 h 907225"/>
              <a:gd name="connsiteX55" fmla="*/ 63652 w 759177"/>
              <a:gd name="connsiteY55" fmla="*/ 19050 h 907225"/>
              <a:gd name="connsiteX56" fmla="*/ 31902 w 759177"/>
              <a:gd name="connsiteY56" fmla="*/ 34925 h 907225"/>
              <a:gd name="connsiteX57" fmla="*/ 22377 w 759177"/>
              <a:gd name="connsiteY57" fmla="*/ 47625 h 907225"/>
              <a:gd name="connsiteX58" fmla="*/ 12852 w 759177"/>
              <a:gd name="connsiteY58" fmla="*/ 53975 h 907225"/>
              <a:gd name="connsiteX59" fmla="*/ 3327 w 759177"/>
              <a:gd name="connsiteY59" fmla="*/ 63500 h 907225"/>
              <a:gd name="connsiteX60" fmla="*/ 6502 w 759177"/>
              <a:gd name="connsiteY60" fmla="*/ 120650 h 907225"/>
              <a:gd name="connsiteX61" fmla="*/ 9677 w 759177"/>
              <a:gd name="connsiteY61" fmla="*/ 136525 h 907225"/>
              <a:gd name="connsiteX62" fmla="*/ 19202 w 759177"/>
              <a:gd name="connsiteY62" fmla="*/ 155575 h 907225"/>
              <a:gd name="connsiteX63" fmla="*/ 22377 w 759177"/>
              <a:gd name="connsiteY63" fmla="*/ 168275 h 907225"/>
              <a:gd name="connsiteX64" fmla="*/ 28727 w 759177"/>
              <a:gd name="connsiteY64" fmla="*/ 177800 h 907225"/>
              <a:gd name="connsiteX65" fmla="*/ 35077 w 759177"/>
              <a:gd name="connsiteY65" fmla="*/ 193675 h 907225"/>
              <a:gd name="connsiteX66" fmla="*/ 44602 w 759177"/>
              <a:gd name="connsiteY66" fmla="*/ 222250 h 907225"/>
              <a:gd name="connsiteX67" fmla="*/ 50952 w 759177"/>
              <a:gd name="connsiteY67" fmla="*/ 238125 h 907225"/>
              <a:gd name="connsiteX68" fmla="*/ 60477 w 759177"/>
              <a:gd name="connsiteY68" fmla="*/ 244475 h 907225"/>
              <a:gd name="connsiteX69" fmla="*/ 79527 w 759177"/>
              <a:gd name="connsiteY69" fmla="*/ 254000 h 907225"/>
              <a:gd name="connsiteX70" fmla="*/ 89052 w 759177"/>
              <a:gd name="connsiteY70" fmla="*/ 257175 h 907225"/>
              <a:gd name="connsiteX71" fmla="*/ 98577 w 759177"/>
              <a:gd name="connsiteY71" fmla="*/ 263525 h 907225"/>
              <a:gd name="connsiteX72" fmla="*/ 133502 w 759177"/>
              <a:gd name="connsiteY72" fmla="*/ 269875 h 907225"/>
              <a:gd name="connsiteX73" fmla="*/ 146202 w 759177"/>
              <a:gd name="connsiteY73" fmla="*/ 273050 h 907225"/>
              <a:gd name="connsiteX74" fmla="*/ 155727 w 759177"/>
              <a:gd name="connsiteY74" fmla="*/ 279400 h 907225"/>
              <a:gd name="connsiteX75" fmla="*/ 162077 w 759177"/>
              <a:gd name="connsiteY75" fmla="*/ 288925 h 907225"/>
              <a:gd name="connsiteX76" fmla="*/ 177952 w 759177"/>
              <a:gd name="connsiteY76" fmla="*/ 323850 h 907225"/>
              <a:gd name="connsiteX77" fmla="*/ 181127 w 759177"/>
              <a:gd name="connsiteY77" fmla="*/ 352425 h 907225"/>
              <a:gd name="connsiteX78" fmla="*/ 184302 w 759177"/>
              <a:gd name="connsiteY78" fmla="*/ 409575 h 907225"/>
              <a:gd name="connsiteX79" fmla="*/ 187477 w 759177"/>
              <a:gd name="connsiteY79" fmla="*/ 419100 h 907225"/>
              <a:gd name="connsiteX80" fmla="*/ 197002 w 759177"/>
              <a:gd name="connsiteY80" fmla="*/ 422275 h 907225"/>
              <a:gd name="connsiteX81" fmla="*/ 203352 w 759177"/>
              <a:gd name="connsiteY81" fmla="*/ 431800 h 907225"/>
              <a:gd name="connsiteX82" fmla="*/ 212877 w 759177"/>
              <a:gd name="connsiteY82" fmla="*/ 434975 h 907225"/>
              <a:gd name="connsiteX83" fmla="*/ 222402 w 759177"/>
              <a:gd name="connsiteY83" fmla="*/ 450850 h 907225"/>
              <a:gd name="connsiteX84" fmla="*/ 228752 w 759177"/>
              <a:gd name="connsiteY84" fmla="*/ 460375 h 907225"/>
              <a:gd name="connsiteX85" fmla="*/ 238277 w 759177"/>
              <a:gd name="connsiteY85" fmla="*/ 476250 h 907225"/>
              <a:gd name="connsiteX86" fmla="*/ 244627 w 759177"/>
              <a:gd name="connsiteY86" fmla="*/ 565150 h 907225"/>
              <a:gd name="connsiteX87" fmla="*/ 247802 w 759177"/>
              <a:gd name="connsiteY87" fmla="*/ 574675 h 907225"/>
              <a:gd name="connsiteX88" fmla="*/ 250977 w 759177"/>
              <a:gd name="connsiteY88" fmla="*/ 587375 h 907225"/>
              <a:gd name="connsiteX89" fmla="*/ 257327 w 759177"/>
              <a:gd name="connsiteY89" fmla="*/ 603250 h 907225"/>
              <a:gd name="connsiteX90" fmla="*/ 260502 w 759177"/>
              <a:gd name="connsiteY90" fmla="*/ 612775 h 907225"/>
              <a:gd name="connsiteX91" fmla="*/ 250977 w 759177"/>
              <a:gd name="connsiteY91" fmla="*/ 669925 h 907225"/>
              <a:gd name="connsiteX92" fmla="*/ 241452 w 759177"/>
              <a:gd name="connsiteY92" fmla="*/ 676275 h 907225"/>
              <a:gd name="connsiteX93" fmla="*/ 228752 w 759177"/>
              <a:gd name="connsiteY93" fmla="*/ 714375 h 907225"/>
              <a:gd name="connsiteX94" fmla="*/ 222402 w 759177"/>
              <a:gd name="connsiteY94" fmla="*/ 730250 h 907225"/>
              <a:gd name="connsiteX95" fmla="*/ 219227 w 759177"/>
              <a:gd name="connsiteY95" fmla="*/ 739775 h 907225"/>
              <a:gd name="connsiteX96" fmla="*/ 244627 w 759177"/>
              <a:gd name="connsiteY96" fmla="*/ 752475 h 907225"/>
              <a:gd name="connsiteX97" fmla="*/ 279552 w 759177"/>
              <a:gd name="connsiteY97" fmla="*/ 758825 h 907225"/>
              <a:gd name="connsiteX98" fmla="*/ 308127 w 759177"/>
              <a:gd name="connsiteY98" fmla="*/ 781050 h 907225"/>
              <a:gd name="connsiteX99" fmla="*/ 301777 w 759177"/>
              <a:gd name="connsiteY99" fmla="*/ 809625 h 907225"/>
              <a:gd name="connsiteX100" fmla="*/ 292252 w 759177"/>
              <a:gd name="connsiteY100" fmla="*/ 819150 h 907225"/>
              <a:gd name="connsiteX101" fmla="*/ 285902 w 759177"/>
              <a:gd name="connsiteY101" fmla="*/ 831850 h 907225"/>
              <a:gd name="connsiteX102" fmla="*/ 292252 w 759177"/>
              <a:gd name="connsiteY102" fmla="*/ 898525 h 907225"/>
              <a:gd name="connsiteX0" fmla="*/ 292252 w 759177"/>
              <a:gd name="connsiteY0" fmla="*/ 898525 h 907225"/>
              <a:gd name="connsiteX1" fmla="*/ 346227 w 759177"/>
              <a:gd name="connsiteY1" fmla="*/ 895349 h 907225"/>
              <a:gd name="connsiteX2" fmla="*/ 425602 w 759177"/>
              <a:gd name="connsiteY2" fmla="*/ 892175 h 907225"/>
              <a:gd name="connsiteX3" fmla="*/ 501802 w 759177"/>
              <a:gd name="connsiteY3" fmla="*/ 892174 h 907225"/>
              <a:gd name="connsiteX4" fmla="*/ 578002 w 759177"/>
              <a:gd name="connsiteY4" fmla="*/ 904875 h 907225"/>
              <a:gd name="connsiteX5" fmla="*/ 552602 w 759177"/>
              <a:gd name="connsiteY5" fmla="*/ 838199 h 907225"/>
              <a:gd name="connsiteX6" fmla="*/ 501802 w 759177"/>
              <a:gd name="connsiteY6" fmla="*/ 784225 h 907225"/>
              <a:gd name="connsiteX7" fmla="*/ 546252 w 759177"/>
              <a:gd name="connsiteY7" fmla="*/ 733424 h 907225"/>
              <a:gd name="connsiteX8" fmla="*/ 568477 w 759177"/>
              <a:gd name="connsiteY8" fmla="*/ 688975 h 907225"/>
              <a:gd name="connsiteX9" fmla="*/ 638327 w 759177"/>
              <a:gd name="connsiteY9" fmla="*/ 638175 h 907225"/>
              <a:gd name="connsiteX10" fmla="*/ 635152 w 759177"/>
              <a:gd name="connsiteY10" fmla="*/ 609599 h 907225"/>
              <a:gd name="connsiteX11" fmla="*/ 603402 w 759177"/>
              <a:gd name="connsiteY11" fmla="*/ 593724 h 907225"/>
              <a:gd name="connsiteX12" fmla="*/ 666902 w 759177"/>
              <a:gd name="connsiteY12" fmla="*/ 542925 h 907225"/>
              <a:gd name="connsiteX13" fmla="*/ 749452 w 759177"/>
              <a:gd name="connsiteY13" fmla="*/ 488950 h 907225"/>
              <a:gd name="connsiteX14" fmla="*/ 758977 w 759177"/>
              <a:gd name="connsiteY14" fmla="*/ 466725 h 907225"/>
              <a:gd name="connsiteX15" fmla="*/ 739927 w 759177"/>
              <a:gd name="connsiteY15" fmla="*/ 444500 h 907225"/>
              <a:gd name="connsiteX16" fmla="*/ 673252 w 759177"/>
              <a:gd name="connsiteY16" fmla="*/ 441325 h 907225"/>
              <a:gd name="connsiteX17" fmla="*/ 622452 w 759177"/>
              <a:gd name="connsiteY17" fmla="*/ 419100 h 907225"/>
              <a:gd name="connsiteX18" fmla="*/ 590702 w 759177"/>
              <a:gd name="connsiteY18" fmla="*/ 381000 h 907225"/>
              <a:gd name="connsiteX19" fmla="*/ 543077 w 759177"/>
              <a:gd name="connsiteY19" fmla="*/ 390525 h 907225"/>
              <a:gd name="connsiteX20" fmla="*/ 517677 w 759177"/>
              <a:gd name="connsiteY20" fmla="*/ 311150 h 907225"/>
              <a:gd name="connsiteX21" fmla="*/ 489102 w 759177"/>
              <a:gd name="connsiteY21" fmla="*/ 269875 h 907225"/>
              <a:gd name="connsiteX22" fmla="*/ 479577 w 759177"/>
              <a:gd name="connsiteY22" fmla="*/ 257175 h 907225"/>
              <a:gd name="connsiteX23" fmla="*/ 473227 w 759177"/>
              <a:gd name="connsiteY23" fmla="*/ 244475 h 907225"/>
              <a:gd name="connsiteX24" fmla="*/ 460527 w 759177"/>
              <a:gd name="connsiteY24" fmla="*/ 238125 h 907225"/>
              <a:gd name="connsiteX25" fmla="*/ 444652 w 759177"/>
              <a:gd name="connsiteY25" fmla="*/ 219075 h 907225"/>
              <a:gd name="connsiteX26" fmla="*/ 435127 w 759177"/>
              <a:gd name="connsiteY26" fmla="*/ 206375 h 907225"/>
              <a:gd name="connsiteX27" fmla="*/ 431952 w 759177"/>
              <a:gd name="connsiteY27" fmla="*/ 177800 h 907225"/>
              <a:gd name="connsiteX28" fmla="*/ 428777 w 759177"/>
              <a:gd name="connsiteY28" fmla="*/ 161925 h 907225"/>
              <a:gd name="connsiteX29" fmla="*/ 431952 w 759177"/>
              <a:gd name="connsiteY29" fmla="*/ 120650 h 907225"/>
              <a:gd name="connsiteX30" fmla="*/ 441477 w 759177"/>
              <a:gd name="connsiteY30" fmla="*/ 88900 h 907225"/>
              <a:gd name="connsiteX31" fmla="*/ 435127 w 759177"/>
              <a:gd name="connsiteY31" fmla="*/ 38100 h 907225"/>
              <a:gd name="connsiteX32" fmla="*/ 419252 w 759177"/>
              <a:gd name="connsiteY32" fmla="*/ 9525 h 907225"/>
              <a:gd name="connsiteX33" fmla="*/ 412902 w 759177"/>
              <a:gd name="connsiteY33" fmla="*/ 0 h 907225"/>
              <a:gd name="connsiteX34" fmla="*/ 403377 w 759177"/>
              <a:gd name="connsiteY34" fmla="*/ 3175 h 907225"/>
              <a:gd name="connsiteX35" fmla="*/ 371627 w 759177"/>
              <a:gd name="connsiteY35" fmla="*/ 44450 h 907225"/>
              <a:gd name="connsiteX36" fmla="*/ 365277 w 759177"/>
              <a:gd name="connsiteY36" fmla="*/ 53975 h 907225"/>
              <a:gd name="connsiteX37" fmla="*/ 343052 w 759177"/>
              <a:gd name="connsiteY37" fmla="*/ 88900 h 907225"/>
              <a:gd name="connsiteX38" fmla="*/ 320827 w 759177"/>
              <a:gd name="connsiteY38" fmla="*/ 117475 h 907225"/>
              <a:gd name="connsiteX39" fmla="*/ 311302 w 759177"/>
              <a:gd name="connsiteY39" fmla="*/ 130175 h 907225"/>
              <a:gd name="connsiteX40" fmla="*/ 238277 w 759177"/>
              <a:gd name="connsiteY40" fmla="*/ 152400 h 907225"/>
              <a:gd name="connsiteX41" fmla="*/ 231927 w 759177"/>
              <a:gd name="connsiteY41" fmla="*/ 161925 h 907225"/>
              <a:gd name="connsiteX42" fmla="*/ 222402 w 759177"/>
              <a:gd name="connsiteY42" fmla="*/ 168275 h 907225"/>
              <a:gd name="connsiteX43" fmla="*/ 216052 w 759177"/>
              <a:gd name="connsiteY43" fmla="*/ 180975 h 907225"/>
              <a:gd name="connsiteX44" fmla="*/ 197002 w 759177"/>
              <a:gd name="connsiteY44" fmla="*/ 200025 h 907225"/>
              <a:gd name="connsiteX45" fmla="*/ 171602 w 759177"/>
              <a:gd name="connsiteY45" fmla="*/ 196850 h 907225"/>
              <a:gd name="connsiteX46" fmla="*/ 165252 w 759177"/>
              <a:gd name="connsiteY46" fmla="*/ 180975 h 907225"/>
              <a:gd name="connsiteX47" fmla="*/ 168427 w 759177"/>
              <a:gd name="connsiteY47" fmla="*/ 133350 h 907225"/>
              <a:gd name="connsiteX48" fmla="*/ 171602 w 759177"/>
              <a:gd name="connsiteY48" fmla="*/ 123825 h 907225"/>
              <a:gd name="connsiteX49" fmla="*/ 177952 w 759177"/>
              <a:gd name="connsiteY49" fmla="*/ 101600 h 907225"/>
              <a:gd name="connsiteX50" fmla="*/ 165252 w 759177"/>
              <a:gd name="connsiteY50" fmla="*/ 53975 h 907225"/>
              <a:gd name="connsiteX51" fmla="*/ 152552 w 759177"/>
              <a:gd name="connsiteY51" fmla="*/ 50800 h 907225"/>
              <a:gd name="connsiteX52" fmla="*/ 120802 w 759177"/>
              <a:gd name="connsiteY52" fmla="*/ 41275 h 907225"/>
              <a:gd name="connsiteX53" fmla="*/ 104927 w 759177"/>
              <a:gd name="connsiteY53" fmla="*/ 19050 h 907225"/>
              <a:gd name="connsiteX54" fmla="*/ 92227 w 759177"/>
              <a:gd name="connsiteY54" fmla="*/ 3175 h 907225"/>
              <a:gd name="connsiteX55" fmla="*/ 63652 w 759177"/>
              <a:gd name="connsiteY55" fmla="*/ 19050 h 907225"/>
              <a:gd name="connsiteX56" fmla="*/ 31902 w 759177"/>
              <a:gd name="connsiteY56" fmla="*/ 34925 h 907225"/>
              <a:gd name="connsiteX57" fmla="*/ 22377 w 759177"/>
              <a:gd name="connsiteY57" fmla="*/ 47625 h 907225"/>
              <a:gd name="connsiteX58" fmla="*/ 12852 w 759177"/>
              <a:gd name="connsiteY58" fmla="*/ 53975 h 907225"/>
              <a:gd name="connsiteX59" fmla="*/ 3327 w 759177"/>
              <a:gd name="connsiteY59" fmla="*/ 63500 h 907225"/>
              <a:gd name="connsiteX60" fmla="*/ 6502 w 759177"/>
              <a:gd name="connsiteY60" fmla="*/ 120650 h 907225"/>
              <a:gd name="connsiteX61" fmla="*/ 9677 w 759177"/>
              <a:gd name="connsiteY61" fmla="*/ 136525 h 907225"/>
              <a:gd name="connsiteX62" fmla="*/ 19202 w 759177"/>
              <a:gd name="connsiteY62" fmla="*/ 155575 h 907225"/>
              <a:gd name="connsiteX63" fmla="*/ 22377 w 759177"/>
              <a:gd name="connsiteY63" fmla="*/ 168275 h 907225"/>
              <a:gd name="connsiteX64" fmla="*/ 28727 w 759177"/>
              <a:gd name="connsiteY64" fmla="*/ 177800 h 907225"/>
              <a:gd name="connsiteX65" fmla="*/ 35077 w 759177"/>
              <a:gd name="connsiteY65" fmla="*/ 193675 h 907225"/>
              <a:gd name="connsiteX66" fmla="*/ 44602 w 759177"/>
              <a:gd name="connsiteY66" fmla="*/ 222250 h 907225"/>
              <a:gd name="connsiteX67" fmla="*/ 50952 w 759177"/>
              <a:gd name="connsiteY67" fmla="*/ 238125 h 907225"/>
              <a:gd name="connsiteX68" fmla="*/ 60477 w 759177"/>
              <a:gd name="connsiteY68" fmla="*/ 244475 h 907225"/>
              <a:gd name="connsiteX69" fmla="*/ 79527 w 759177"/>
              <a:gd name="connsiteY69" fmla="*/ 254000 h 907225"/>
              <a:gd name="connsiteX70" fmla="*/ 89052 w 759177"/>
              <a:gd name="connsiteY70" fmla="*/ 257175 h 907225"/>
              <a:gd name="connsiteX71" fmla="*/ 98577 w 759177"/>
              <a:gd name="connsiteY71" fmla="*/ 263525 h 907225"/>
              <a:gd name="connsiteX72" fmla="*/ 133502 w 759177"/>
              <a:gd name="connsiteY72" fmla="*/ 269875 h 907225"/>
              <a:gd name="connsiteX73" fmla="*/ 146202 w 759177"/>
              <a:gd name="connsiteY73" fmla="*/ 273050 h 907225"/>
              <a:gd name="connsiteX74" fmla="*/ 155727 w 759177"/>
              <a:gd name="connsiteY74" fmla="*/ 279400 h 907225"/>
              <a:gd name="connsiteX75" fmla="*/ 162077 w 759177"/>
              <a:gd name="connsiteY75" fmla="*/ 288925 h 907225"/>
              <a:gd name="connsiteX76" fmla="*/ 177952 w 759177"/>
              <a:gd name="connsiteY76" fmla="*/ 323850 h 907225"/>
              <a:gd name="connsiteX77" fmla="*/ 181127 w 759177"/>
              <a:gd name="connsiteY77" fmla="*/ 352425 h 907225"/>
              <a:gd name="connsiteX78" fmla="*/ 184302 w 759177"/>
              <a:gd name="connsiteY78" fmla="*/ 409575 h 907225"/>
              <a:gd name="connsiteX79" fmla="*/ 187477 w 759177"/>
              <a:gd name="connsiteY79" fmla="*/ 419100 h 907225"/>
              <a:gd name="connsiteX80" fmla="*/ 197002 w 759177"/>
              <a:gd name="connsiteY80" fmla="*/ 422275 h 907225"/>
              <a:gd name="connsiteX81" fmla="*/ 203352 w 759177"/>
              <a:gd name="connsiteY81" fmla="*/ 431800 h 907225"/>
              <a:gd name="connsiteX82" fmla="*/ 212877 w 759177"/>
              <a:gd name="connsiteY82" fmla="*/ 434975 h 907225"/>
              <a:gd name="connsiteX83" fmla="*/ 222402 w 759177"/>
              <a:gd name="connsiteY83" fmla="*/ 450850 h 907225"/>
              <a:gd name="connsiteX84" fmla="*/ 228752 w 759177"/>
              <a:gd name="connsiteY84" fmla="*/ 460375 h 907225"/>
              <a:gd name="connsiteX85" fmla="*/ 238277 w 759177"/>
              <a:gd name="connsiteY85" fmla="*/ 476250 h 907225"/>
              <a:gd name="connsiteX86" fmla="*/ 244627 w 759177"/>
              <a:gd name="connsiteY86" fmla="*/ 565150 h 907225"/>
              <a:gd name="connsiteX87" fmla="*/ 247802 w 759177"/>
              <a:gd name="connsiteY87" fmla="*/ 574675 h 907225"/>
              <a:gd name="connsiteX88" fmla="*/ 250977 w 759177"/>
              <a:gd name="connsiteY88" fmla="*/ 587375 h 907225"/>
              <a:gd name="connsiteX89" fmla="*/ 257327 w 759177"/>
              <a:gd name="connsiteY89" fmla="*/ 603250 h 907225"/>
              <a:gd name="connsiteX90" fmla="*/ 260502 w 759177"/>
              <a:gd name="connsiteY90" fmla="*/ 612775 h 907225"/>
              <a:gd name="connsiteX91" fmla="*/ 250977 w 759177"/>
              <a:gd name="connsiteY91" fmla="*/ 669925 h 907225"/>
              <a:gd name="connsiteX92" fmla="*/ 241452 w 759177"/>
              <a:gd name="connsiteY92" fmla="*/ 676275 h 907225"/>
              <a:gd name="connsiteX93" fmla="*/ 228752 w 759177"/>
              <a:gd name="connsiteY93" fmla="*/ 714375 h 907225"/>
              <a:gd name="connsiteX94" fmla="*/ 222402 w 759177"/>
              <a:gd name="connsiteY94" fmla="*/ 730250 h 907225"/>
              <a:gd name="connsiteX95" fmla="*/ 219227 w 759177"/>
              <a:gd name="connsiteY95" fmla="*/ 739775 h 907225"/>
              <a:gd name="connsiteX96" fmla="*/ 244627 w 759177"/>
              <a:gd name="connsiteY96" fmla="*/ 752475 h 907225"/>
              <a:gd name="connsiteX97" fmla="*/ 279552 w 759177"/>
              <a:gd name="connsiteY97" fmla="*/ 758825 h 907225"/>
              <a:gd name="connsiteX98" fmla="*/ 308127 w 759177"/>
              <a:gd name="connsiteY98" fmla="*/ 781050 h 907225"/>
              <a:gd name="connsiteX99" fmla="*/ 301777 w 759177"/>
              <a:gd name="connsiteY99" fmla="*/ 809625 h 907225"/>
              <a:gd name="connsiteX100" fmla="*/ 292252 w 759177"/>
              <a:gd name="connsiteY100" fmla="*/ 819150 h 907225"/>
              <a:gd name="connsiteX101" fmla="*/ 285902 w 759177"/>
              <a:gd name="connsiteY101" fmla="*/ 831850 h 907225"/>
              <a:gd name="connsiteX102" fmla="*/ 292252 w 759177"/>
              <a:gd name="connsiteY102" fmla="*/ 898525 h 907225"/>
              <a:gd name="connsiteX0" fmla="*/ 292252 w 759177"/>
              <a:gd name="connsiteY0" fmla="*/ 898525 h 907225"/>
              <a:gd name="connsiteX1" fmla="*/ 346227 w 759177"/>
              <a:gd name="connsiteY1" fmla="*/ 895349 h 907225"/>
              <a:gd name="connsiteX2" fmla="*/ 425602 w 759177"/>
              <a:gd name="connsiteY2" fmla="*/ 892175 h 907225"/>
              <a:gd name="connsiteX3" fmla="*/ 501802 w 759177"/>
              <a:gd name="connsiteY3" fmla="*/ 892174 h 907225"/>
              <a:gd name="connsiteX4" fmla="*/ 578002 w 759177"/>
              <a:gd name="connsiteY4" fmla="*/ 904875 h 907225"/>
              <a:gd name="connsiteX5" fmla="*/ 552602 w 759177"/>
              <a:gd name="connsiteY5" fmla="*/ 838199 h 907225"/>
              <a:gd name="connsiteX6" fmla="*/ 501802 w 759177"/>
              <a:gd name="connsiteY6" fmla="*/ 784225 h 907225"/>
              <a:gd name="connsiteX7" fmla="*/ 546252 w 759177"/>
              <a:gd name="connsiteY7" fmla="*/ 733424 h 907225"/>
              <a:gd name="connsiteX8" fmla="*/ 568477 w 759177"/>
              <a:gd name="connsiteY8" fmla="*/ 688975 h 907225"/>
              <a:gd name="connsiteX9" fmla="*/ 638327 w 759177"/>
              <a:gd name="connsiteY9" fmla="*/ 638175 h 907225"/>
              <a:gd name="connsiteX10" fmla="*/ 635152 w 759177"/>
              <a:gd name="connsiteY10" fmla="*/ 609599 h 907225"/>
              <a:gd name="connsiteX11" fmla="*/ 603402 w 759177"/>
              <a:gd name="connsiteY11" fmla="*/ 593724 h 907225"/>
              <a:gd name="connsiteX12" fmla="*/ 666902 w 759177"/>
              <a:gd name="connsiteY12" fmla="*/ 542925 h 907225"/>
              <a:gd name="connsiteX13" fmla="*/ 749452 w 759177"/>
              <a:gd name="connsiteY13" fmla="*/ 488950 h 907225"/>
              <a:gd name="connsiteX14" fmla="*/ 758977 w 759177"/>
              <a:gd name="connsiteY14" fmla="*/ 466725 h 907225"/>
              <a:gd name="connsiteX15" fmla="*/ 739927 w 759177"/>
              <a:gd name="connsiteY15" fmla="*/ 444500 h 907225"/>
              <a:gd name="connsiteX16" fmla="*/ 673252 w 759177"/>
              <a:gd name="connsiteY16" fmla="*/ 441325 h 907225"/>
              <a:gd name="connsiteX17" fmla="*/ 622452 w 759177"/>
              <a:gd name="connsiteY17" fmla="*/ 419100 h 907225"/>
              <a:gd name="connsiteX18" fmla="*/ 590702 w 759177"/>
              <a:gd name="connsiteY18" fmla="*/ 381000 h 907225"/>
              <a:gd name="connsiteX19" fmla="*/ 543077 w 759177"/>
              <a:gd name="connsiteY19" fmla="*/ 390525 h 907225"/>
              <a:gd name="connsiteX20" fmla="*/ 524028 w 759177"/>
              <a:gd name="connsiteY20" fmla="*/ 346074 h 907225"/>
              <a:gd name="connsiteX21" fmla="*/ 517677 w 759177"/>
              <a:gd name="connsiteY21" fmla="*/ 311150 h 907225"/>
              <a:gd name="connsiteX22" fmla="*/ 489102 w 759177"/>
              <a:gd name="connsiteY22" fmla="*/ 269875 h 907225"/>
              <a:gd name="connsiteX23" fmla="*/ 479577 w 759177"/>
              <a:gd name="connsiteY23" fmla="*/ 257175 h 907225"/>
              <a:gd name="connsiteX24" fmla="*/ 473227 w 759177"/>
              <a:gd name="connsiteY24" fmla="*/ 244475 h 907225"/>
              <a:gd name="connsiteX25" fmla="*/ 460527 w 759177"/>
              <a:gd name="connsiteY25" fmla="*/ 238125 h 907225"/>
              <a:gd name="connsiteX26" fmla="*/ 444652 w 759177"/>
              <a:gd name="connsiteY26" fmla="*/ 219075 h 907225"/>
              <a:gd name="connsiteX27" fmla="*/ 435127 w 759177"/>
              <a:gd name="connsiteY27" fmla="*/ 206375 h 907225"/>
              <a:gd name="connsiteX28" fmla="*/ 431952 w 759177"/>
              <a:gd name="connsiteY28" fmla="*/ 177800 h 907225"/>
              <a:gd name="connsiteX29" fmla="*/ 428777 w 759177"/>
              <a:gd name="connsiteY29" fmla="*/ 161925 h 907225"/>
              <a:gd name="connsiteX30" fmla="*/ 431952 w 759177"/>
              <a:gd name="connsiteY30" fmla="*/ 120650 h 907225"/>
              <a:gd name="connsiteX31" fmla="*/ 441477 w 759177"/>
              <a:gd name="connsiteY31" fmla="*/ 88900 h 907225"/>
              <a:gd name="connsiteX32" fmla="*/ 435127 w 759177"/>
              <a:gd name="connsiteY32" fmla="*/ 38100 h 907225"/>
              <a:gd name="connsiteX33" fmla="*/ 419252 w 759177"/>
              <a:gd name="connsiteY33" fmla="*/ 9525 h 907225"/>
              <a:gd name="connsiteX34" fmla="*/ 412902 w 759177"/>
              <a:gd name="connsiteY34" fmla="*/ 0 h 907225"/>
              <a:gd name="connsiteX35" fmla="*/ 403377 w 759177"/>
              <a:gd name="connsiteY35" fmla="*/ 3175 h 907225"/>
              <a:gd name="connsiteX36" fmla="*/ 371627 w 759177"/>
              <a:gd name="connsiteY36" fmla="*/ 44450 h 907225"/>
              <a:gd name="connsiteX37" fmla="*/ 365277 w 759177"/>
              <a:gd name="connsiteY37" fmla="*/ 53975 h 907225"/>
              <a:gd name="connsiteX38" fmla="*/ 343052 w 759177"/>
              <a:gd name="connsiteY38" fmla="*/ 88900 h 907225"/>
              <a:gd name="connsiteX39" fmla="*/ 320827 w 759177"/>
              <a:gd name="connsiteY39" fmla="*/ 117475 h 907225"/>
              <a:gd name="connsiteX40" fmla="*/ 311302 w 759177"/>
              <a:gd name="connsiteY40" fmla="*/ 130175 h 907225"/>
              <a:gd name="connsiteX41" fmla="*/ 238277 w 759177"/>
              <a:gd name="connsiteY41" fmla="*/ 152400 h 907225"/>
              <a:gd name="connsiteX42" fmla="*/ 231927 w 759177"/>
              <a:gd name="connsiteY42" fmla="*/ 161925 h 907225"/>
              <a:gd name="connsiteX43" fmla="*/ 222402 w 759177"/>
              <a:gd name="connsiteY43" fmla="*/ 168275 h 907225"/>
              <a:gd name="connsiteX44" fmla="*/ 216052 w 759177"/>
              <a:gd name="connsiteY44" fmla="*/ 180975 h 907225"/>
              <a:gd name="connsiteX45" fmla="*/ 197002 w 759177"/>
              <a:gd name="connsiteY45" fmla="*/ 200025 h 907225"/>
              <a:gd name="connsiteX46" fmla="*/ 171602 w 759177"/>
              <a:gd name="connsiteY46" fmla="*/ 196850 h 907225"/>
              <a:gd name="connsiteX47" fmla="*/ 165252 w 759177"/>
              <a:gd name="connsiteY47" fmla="*/ 180975 h 907225"/>
              <a:gd name="connsiteX48" fmla="*/ 168427 w 759177"/>
              <a:gd name="connsiteY48" fmla="*/ 133350 h 907225"/>
              <a:gd name="connsiteX49" fmla="*/ 171602 w 759177"/>
              <a:gd name="connsiteY49" fmla="*/ 123825 h 907225"/>
              <a:gd name="connsiteX50" fmla="*/ 177952 w 759177"/>
              <a:gd name="connsiteY50" fmla="*/ 101600 h 907225"/>
              <a:gd name="connsiteX51" fmla="*/ 165252 w 759177"/>
              <a:gd name="connsiteY51" fmla="*/ 53975 h 907225"/>
              <a:gd name="connsiteX52" fmla="*/ 152552 w 759177"/>
              <a:gd name="connsiteY52" fmla="*/ 50800 h 907225"/>
              <a:gd name="connsiteX53" fmla="*/ 120802 w 759177"/>
              <a:gd name="connsiteY53" fmla="*/ 41275 h 907225"/>
              <a:gd name="connsiteX54" fmla="*/ 104927 w 759177"/>
              <a:gd name="connsiteY54" fmla="*/ 19050 h 907225"/>
              <a:gd name="connsiteX55" fmla="*/ 92227 w 759177"/>
              <a:gd name="connsiteY55" fmla="*/ 3175 h 907225"/>
              <a:gd name="connsiteX56" fmla="*/ 63652 w 759177"/>
              <a:gd name="connsiteY56" fmla="*/ 19050 h 907225"/>
              <a:gd name="connsiteX57" fmla="*/ 31902 w 759177"/>
              <a:gd name="connsiteY57" fmla="*/ 34925 h 907225"/>
              <a:gd name="connsiteX58" fmla="*/ 22377 w 759177"/>
              <a:gd name="connsiteY58" fmla="*/ 47625 h 907225"/>
              <a:gd name="connsiteX59" fmla="*/ 12852 w 759177"/>
              <a:gd name="connsiteY59" fmla="*/ 53975 h 907225"/>
              <a:gd name="connsiteX60" fmla="*/ 3327 w 759177"/>
              <a:gd name="connsiteY60" fmla="*/ 63500 h 907225"/>
              <a:gd name="connsiteX61" fmla="*/ 6502 w 759177"/>
              <a:gd name="connsiteY61" fmla="*/ 120650 h 907225"/>
              <a:gd name="connsiteX62" fmla="*/ 9677 w 759177"/>
              <a:gd name="connsiteY62" fmla="*/ 136525 h 907225"/>
              <a:gd name="connsiteX63" fmla="*/ 19202 w 759177"/>
              <a:gd name="connsiteY63" fmla="*/ 155575 h 907225"/>
              <a:gd name="connsiteX64" fmla="*/ 22377 w 759177"/>
              <a:gd name="connsiteY64" fmla="*/ 168275 h 907225"/>
              <a:gd name="connsiteX65" fmla="*/ 28727 w 759177"/>
              <a:gd name="connsiteY65" fmla="*/ 177800 h 907225"/>
              <a:gd name="connsiteX66" fmla="*/ 35077 w 759177"/>
              <a:gd name="connsiteY66" fmla="*/ 193675 h 907225"/>
              <a:gd name="connsiteX67" fmla="*/ 44602 w 759177"/>
              <a:gd name="connsiteY67" fmla="*/ 222250 h 907225"/>
              <a:gd name="connsiteX68" fmla="*/ 50952 w 759177"/>
              <a:gd name="connsiteY68" fmla="*/ 238125 h 907225"/>
              <a:gd name="connsiteX69" fmla="*/ 60477 w 759177"/>
              <a:gd name="connsiteY69" fmla="*/ 244475 h 907225"/>
              <a:gd name="connsiteX70" fmla="*/ 79527 w 759177"/>
              <a:gd name="connsiteY70" fmla="*/ 254000 h 907225"/>
              <a:gd name="connsiteX71" fmla="*/ 89052 w 759177"/>
              <a:gd name="connsiteY71" fmla="*/ 257175 h 907225"/>
              <a:gd name="connsiteX72" fmla="*/ 98577 w 759177"/>
              <a:gd name="connsiteY72" fmla="*/ 263525 h 907225"/>
              <a:gd name="connsiteX73" fmla="*/ 133502 w 759177"/>
              <a:gd name="connsiteY73" fmla="*/ 269875 h 907225"/>
              <a:gd name="connsiteX74" fmla="*/ 146202 w 759177"/>
              <a:gd name="connsiteY74" fmla="*/ 273050 h 907225"/>
              <a:gd name="connsiteX75" fmla="*/ 155727 w 759177"/>
              <a:gd name="connsiteY75" fmla="*/ 279400 h 907225"/>
              <a:gd name="connsiteX76" fmla="*/ 162077 w 759177"/>
              <a:gd name="connsiteY76" fmla="*/ 288925 h 907225"/>
              <a:gd name="connsiteX77" fmla="*/ 177952 w 759177"/>
              <a:gd name="connsiteY77" fmla="*/ 323850 h 907225"/>
              <a:gd name="connsiteX78" fmla="*/ 181127 w 759177"/>
              <a:gd name="connsiteY78" fmla="*/ 352425 h 907225"/>
              <a:gd name="connsiteX79" fmla="*/ 184302 w 759177"/>
              <a:gd name="connsiteY79" fmla="*/ 409575 h 907225"/>
              <a:gd name="connsiteX80" fmla="*/ 187477 w 759177"/>
              <a:gd name="connsiteY80" fmla="*/ 419100 h 907225"/>
              <a:gd name="connsiteX81" fmla="*/ 197002 w 759177"/>
              <a:gd name="connsiteY81" fmla="*/ 422275 h 907225"/>
              <a:gd name="connsiteX82" fmla="*/ 203352 w 759177"/>
              <a:gd name="connsiteY82" fmla="*/ 431800 h 907225"/>
              <a:gd name="connsiteX83" fmla="*/ 212877 w 759177"/>
              <a:gd name="connsiteY83" fmla="*/ 434975 h 907225"/>
              <a:gd name="connsiteX84" fmla="*/ 222402 w 759177"/>
              <a:gd name="connsiteY84" fmla="*/ 450850 h 907225"/>
              <a:gd name="connsiteX85" fmla="*/ 228752 w 759177"/>
              <a:gd name="connsiteY85" fmla="*/ 460375 h 907225"/>
              <a:gd name="connsiteX86" fmla="*/ 238277 w 759177"/>
              <a:gd name="connsiteY86" fmla="*/ 476250 h 907225"/>
              <a:gd name="connsiteX87" fmla="*/ 244627 w 759177"/>
              <a:gd name="connsiteY87" fmla="*/ 565150 h 907225"/>
              <a:gd name="connsiteX88" fmla="*/ 247802 w 759177"/>
              <a:gd name="connsiteY88" fmla="*/ 574675 h 907225"/>
              <a:gd name="connsiteX89" fmla="*/ 250977 w 759177"/>
              <a:gd name="connsiteY89" fmla="*/ 587375 h 907225"/>
              <a:gd name="connsiteX90" fmla="*/ 257327 w 759177"/>
              <a:gd name="connsiteY90" fmla="*/ 603250 h 907225"/>
              <a:gd name="connsiteX91" fmla="*/ 260502 w 759177"/>
              <a:gd name="connsiteY91" fmla="*/ 612775 h 907225"/>
              <a:gd name="connsiteX92" fmla="*/ 250977 w 759177"/>
              <a:gd name="connsiteY92" fmla="*/ 669925 h 907225"/>
              <a:gd name="connsiteX93" fmla="*/ 241452 w 759177"/>
              <a:gd name="connsiteY93" fmla="*/ 676275 h 907225"/>
              <a:gd name="connsiteX94" fmla="*/ 228752 w 759177"/>
              <a:gd name="connsiteY94" fmla="*/ 714375 h 907225"/>
              <a:gd name="connsiteX95" fmla="*/ 222402 w 759177"/>
              <a:gd name="connsiteY95" fmla="*/ 730250 h 907225"/>
              <a:gd name="connsiteX96" fmla="*/ 219227 w 759177"/>
              <a:gd name="connsiteY96" fmla="*/ 739775 h 907225"/>
              <a:gd name="connsiteX97" fmla="*/ 244627 w 759177"/>
              <a:gd name="connsiteY97" fmla="*/ 752475 h 907225"/>
              <a:gd name="connsiteX98" fmla="*/ 279552 w 759177"/>
              <a:gd name="connsiteY98" fmla="*/ 758825 h 907225"/>
              <a:gd name="connsiteX99" fmla="*/ 308127 w 759177"/>
              <a:gd name="connsiteY99" fmla="*/ 781050 h 907225"/>
              <a:gd name="connsiteX100" fmla="*/ 301777 w 759177"/>
              <a:gd name="connsiteY100" fmla="*/ 809625 h 907225"/>
              <a:gd name="connsiteX101" fmla="*/ 292252 w 759177"/>
              <a:gd name="connsiteY101" fmla="*/ 819150 h 907225"/>
              <a:gd name="connsiteX102" fmla="*/ 285902 w 759177"/>
              <a:gd name="connsiteY102" fmla="*/ 831850 h 907225"/>
              <a:gd name="connsiteX103" fmla="*/ 292252 w 759177"/>
              <a:gd name="connsiteY103" fmla="*/ 898525 h 907225"/>
              <a:gd name="connsiteX0" fmla="*/ 292252 w 759177"/>
              <a:gd name="connsiteY0" fmla="*/ 898525 h 907225"/>
              <a:gd name="connsiteX1" fmla="*/ 346227 w 759177"/>
              <a:gd name="connsiteY1" fmla="*/ 895349 h 907225"/>
              <a:gd name="connsiteX2" fmla="*/ 425602 w 759177"/>
              <a:gd name="connsiteY2" fmla="*/ 892175 h 907225"/>
              <a:gd name="connsiteX3" fmla="*/ 501802 w 759177"/>
              <a:gd name="connsiteY3" fmla="*/ 892174 h 907225"/>
              <a:gd name="connsiteX4" fmla="*/ 578002 w 759177"/>
              <a:gd name="connsiteY4" fmla="*/ 904875 h 907225"/>
              <a:gd name="connsiteX5" fmla="*/ 552602 w 759177"/>
              <a:gd name="connsiteY5" fmla="*/ 838199 h 907225"/>
              <a:gd name="connsiteX6" fmla="*/ 501802 w 759177"/>
              <a:gd name="connsiteY6" fmla="*/ 784225 h 907225"/>
              <a:gd name="connsiteX7" fmla="*/ 546252 w 759177"/>
              <a:gd name="connsiteY7" fmla="*/ 733424 h 907225"/>
              <a:gd name="connsiteX8" fmla="*/ 568477 w 759177"/>
              <a:gd name="connsiteY8" fmla="*/ 688975 h 907225"/>
              <a:gd name="connsiteX9" fmla="*/ 638327 w 759177"/>
              <a:gd name="connsiteY9" fmla="*/ 638175 h 907225"/>
              <a:gd name="connsiteX10" fmla="*/ 635152 w 759177"/>
              <a:gd name="connsiteY10" fmla="*/ 609599 h 907225"/>
              <a:gd name="connsiteX11" fmla="*/ 603402 w 759177"/>
              <a:gd name="connsiteY11" fmla="*/ 593724 h 907225"/>
              <a:gd name="connsiteX12" fmla="*/ 666902 w 759177"/>
              <a:gd name="connsiteY12" fmla="*/ 542925 h 907225"/>
              <a:gd name="connsiteX13" fmla="*/ 749452 w 759177"/>
              <a:gd name="connsiteY13" fmla="*/ 488950 h 907225"/>
              <a:gd name="connsiteX14" fmla="*/ 758977 w 759177"/>
              <a:gd name="connsiteY14" fmla="*/ 466725 h 907225"/>
              <a:gd name="connsiteX15" fmla="*/ 739927 w 759177"/>
              <a:gd name="connsiteY15" fmla="*/ 444500 h 907225"/>
              <a:gd name="connsiteX16" fmla="*/ 673252 w 759177"/>
              <a:gd name="connsiteY16" fmla="*/ 441325 h 907225"/>
              <a:gd name="connsiteX17" fmla="*/ 622452 w 759177"/>
              <a:gd name="connsiteY17" fmla="*/ 419100 h 907225"/>
              <a:gd name="connsiteX18" fmla="*/ 590702 w 759177"/>
              <a:gd name="connsiteY18" fmla="*/ 381000 h 907225"/>
              <a:gd name="connsiteX19" fmla="*/ 543077 w 759177"/>
              <a:gd name="connsiteY19" fmla="*/ 390525 h 907225"/>
              <a:gd name="connsiteX20" fmla="*/ 520853 w 759177"/>
              <a:gd name="connsiteY20" fmla="*/ 365124 h 907225"/>
              <a:gd name="connsiteX21" fmla="*/ 517677 w 759177"/>
              <a:gd name="connsiteY21" fmla="*/ 311150 h 907225"/>
              <a:gd name="connsiteX22" fmla="*/ 489102 w 759177"/>
              <a:gd name="connsiteY22" fmla="*/ 269875 h 907225"/>
              <a:gd name="connsiteX23" fmla="*/ 479577 w 759177"/>
              <a:gd name="connsiteY23" fmla="*/ 257175 h 907225"/>
              <a:gd name="connsiteX24" fmla="*/ 473227 w 759177"/>
              <a:gd name="connsiteY24" fmla="*/ 244475 h 907225"/>
              <a:gd name="connsiteX25" fmla="*/ 460527 w 759177"/>
              <a:gd name="connsiteY25" fmla="*/ 238125 h 907225"/>
              <a:gd name="connsiteX26" fmla="*/ 444652 w 759177"/>
              <a:gd name="connsiteY26" fmla="*/ 219075 h 907225"/>
              <a:gd name="connsiteX27" fmla="*/ 435127 w 759177"/>
              <a:gd name="connsiteY27" fmla="*/ 206375 h 907225"/>
              <a:gd name="connsiteX28" fmla="*/ 431952 w 759177"/>
              <a:gd name="connsiteY28" fmla="*/ 177800 h 907225"/>
              <a:gd name="connsiteX29" fmla="*/ 428777 w 759177"/>
              <a:gd name="connsiteY29" fmla="*/ 161925 h 907225"/>
              <a:gd name="connsiteX30" fmla="*/ 431952 w 759177"/>
              <a:gd name="connsiteY30" fmla="*/ 120650 h 907225"/>
              <a:gd name="connsiteX31" fmla="*/ 441477 w 759177"/>
              <a:gd name="connsiteY31" fmla="*/ 88900 h 907225"/>
              <a:gd name="connsiteX32" fmla="*/ 435127 w 759177"/>
              <a:gd name="connsiteY32" fmla="*/ 38100 h 907225"/>
              <a:gd name="connsiteX33" fmla="*/ 419252 w 759177"/>
              <a:gd name="connsiteY33" fmla="*/ 9525 h 907225"/>
              <a:gd name="connsiteX34" fmla="*/ 412902 w 759177"/>
              <a:gd name="connsiteY34" fmla="*/ 0 h 907225"/>
              <a:gd name="connsiteX35" fmla="*/ 403377 w 759177"/>
              <a:gd name="connsiteY35" fmla="*/ 3175 h 907225"/>
              <a:gd name="connsiteX36" fmla="*/ 371627 w 759177"/>
              <a:gd name="connsiteY36" fmla="*/ 44450 h 907225"/>
              <a:gd name="connsiteX37" fmla="*/ 365277 w 759177"/>
              <a:gd name="connsiteY37" fmla="*/ 53975 h 907225"/>
              <a:gd name="connsiteX38" fmla="*/ 343052 w 759177"/>
              <a:gd name="connsiteY38" fmla="*/ 88900 h 907225"/>
              <a:gd name="connsiteX39" fmla="*/ 320827 w 759177"/>
              <a:gd name="connsiteY39" fmla="*/ 117475 h 907225"/>
              <a:gd name="connsiteX40" fmla="*/ 311302 w 759177"/>
              <a:gd name="connsiteY40" fmla="*/ 130175 h 907225"/>
              <a:gd name="connsiteX41" fmla="*/ 238277 w 759177"/>
              <a:gd name="connsiteY41" fmla="*/ 152400 h 907225"/>
              <a:gd name="connsiteX42" fmla="*/ 231927 w 759177"/>
              <a:gd name="connsiteY42" fmla="*/ 161925 h 907225"/>
              <a:gd name="connsiteX43" fmla="*/ 222402 w 759177"/>
              <a:gd name="connsiteY43" fmla="*/ 168275 h 907225"/>
              <a:gd name="connsiteX44" fmla="*/ 216052 w 759177"/>
              <a:gd name="connsiteY44" fmla="*/ 180975 h 907225"/>
              <a:gd name="connsiteX45" fmla="*/ 197002 w 759177"/>
              <a:gd name="connsiteY45" fmla="*/ 200025 h 907225"/>
              <a:gd name="connsiteX46" fmla="*/ 171602 w 759177"/>
              <a:gd name="connsiteY46" fmla="*/ 196850 h 907225"/>
              <a:gd name="connsiteX47" fmla="*/ 165252 w 759177"/>
              <a:gd name="connsiteY47" fmla="*/ 180975 h 907225"/>
              <a:gd name="connsiteX48" fmla="*/ 168427 w 759177"/>
              <a:gd name="connsiteY48" fmla="*/ 133350 h 907225"/>
              <a:gd name="connsiteX49" fmla="*/ 171602 w 759177"/>
              <a:gd name="connsiteY49" fmla="*/ 123825 h 907225"/>
              <a:gd name="connsiteX50" fmla="*/ 177952 w 759177"/>
              <a:gd name="connsiteY50" fmla="*/ 101600 h 907225"/>
              <a:gd name="connsiteX51" fmla="*/ 165252 w 759177"/>
              <a:gd name="connsiteY51" fmla="*/ 53975 h 907225"/>
              <a:gd name="connsiteX52" fmla="*/ 152552 w 759177"/>
              <a:gd name="connsiteY52" fmla="*/ 50800 h 907225"/>
              <a:gd name="connsiteX53" fmla="*/ 120802 w 759177"/>
              <a:gd name="connsiteY53" fmla="*/ 41275 h 907225"/>
              <a:gd name="connsiteX54" fmla="*/ 104927 w 759177"/>
              <a:gd name="connsiteY54" fmla="*/ 19050 h 907225"/>
              <a:gd name="connsiteX55" fmla="*/ 92227 w 759177"/>
              <a:gd name="connsiteY55" fmla="*/ 3175 h 907225"/>
              <a:gd name="connsiteX56" fmla="*/ 63652 w 759177"/>
              <a:gd name="connsiteY56" fmla="*/ 19050 h 907225"/>
              <a:gd name="connsiteX57" fmla="*/ 31902 w 759177"/>
              <a:gd name="connsiteY57" fmla="*/ 34925 h 907225"/>
              <a:gd name="connsiteX58" fmla="*/ 22377 w 759177"/>
              <a:gd name="connsiteY58" fmla="*/ 47625 h 907225"/>
              <a:gd name="connsiteX59" fmla="*/ 12852 w 759177"/>
              <a:gd name="connsiteY59" fmla="*/ 53975 h 907225"/>
              <a:gd name="connsiteX60" fmla="*/ 3327 w 759177"/>
              <a:gd name="connsiteY60" fmla="*/ 63500 h 907225"/>
              <a:gd name="connsiteX61" fmla="*/ 6502 w 759177"/>
              <a:gd name="connsiteY61" fmla="*/ 120650 h 907225"/>
              <a:gd name="connsiteX62" fmla="*/ 9677 w 759177"/>
              <a:gd name="connsiteY62" fmla="*/ 136525 h 907225"/>
              <a:gd name="connsiteX63" fmla="*/ 19202 w 759177"/>
              <a:gd name="connsiteY63" fmla="*/ 155575 h 907225"/>
              <a:gd name="connsiteX64" fmla="*/ 22377 w 759177"/>
              <a:gd name="connsiteY64" fmla="*/ 168275 h 907225"/>
              <a:gd name="connsiteX65" fmla="*/ 28727 w 759177"/>
              <a:gd name="connsiteY65" fmla="*/ 177800 h 907225"/>
              <a:gd name="connsiteX66" fmla="*/ 35077 w 759177"/>
              <a:gd name="connsiteY66" fmla="*/ 193675 h 907225"/>
              <a:gd name="connsiteX67" fmla="*/ 44602 w 759177"/>
              <a:gd name="connsiteY67" fmla="*/ 222250 h 907225"/>
              <a:gd name="connsiteX68" fmla="*/ 50952 w 759177"/>
              <a:gd name="connsiteY68" fmla="*/ 238125 h 907225"/>
              <a:gd name="connsiteX69" fmla="*/ 60477 w 759177"/>
              <a:gd name="connsiteY69" fmla="*/ 244475 h 907225"/>
              <a:gd name="connsiteX70" fmla="*/ 79527 w 759177"/>
              <a:gd name="connsiteY70" fmla="*/ 254000 h 907225"/>
              <a:gd name="connsiteX71" fmla="*/ 89052 w 759177"/>
              <a:gd name="connsiteY71" fmla="*/ 257175 h 907225"/>
              <a:gd name="connsiteX72" fmla="*/ 98577 w 759177"/>
              <a:gd name="connsiteY72" fmla="*/ 263525 h 907225"/>
              <a:gd name="connsiteX73" fmla="*/ 133502 w 759177"/>
              <a:gd name="connsiteY73" fmla="*/ 269875 h 907225"/>
              <a:gd name="connsiteX74" fmla="*/ 146202 w 759177"/>
              <a:gd name="connsiteY74" fmla="*/ 273050 h 907225"/>
              <a:gd name="connsiteX75" fmla="*/ 155727 w 759177"/>
              <a:gd name="connsiteY75" fmla="*/ 279400 h 907225"/>
              <a:gd name="connsiteX76" fmla="*/ 162077 w 759177"/>
              <a:gd name="connsiteY76" fmla="*/ 288925 h 907225"/>
              <a:gd name="connsiteX77" fmla="*/ 177952 w 759177"/>
              <a:gd name="connsiteY77" fmla="*/ 323850 h 907225"/>
              <a:gd name="connsiteX78" fmla="*/ 181127 w 759177"/>
              <a:gd name="connsiteY78" fmla="*/ 352425 h 907225"/>
              <a:gd name="connsiteX79" fmla="*/ 184302 w 759177"/>
              <a:gd name="connsiteY79" fmla="*/ 409575 h 907225"/>
              <a:gd name="connsiteX80" fmla="*/ 187477 w 759177"/>
              <a:gd name="connsiteY80" fmla="*/ 419100 h 907225"/>
              <a:gd name="connsiteX81" fmla="*/ 197002 w 759177"/>
              <a:gd name="connsiteY81" fmla="*/ 422275 h 907225"/>
              <a:gd name="connsiteX82" fmla="*/ 203352 w 759177"/>
              <a:gd name="connsiteY82" fmla="*/ 431800 h 907225"/>
              <a:gd name="connsiteX83" fmla="*/ 212877 w 759177"/>
              <a:gd name="connsiteY83" fmla="*/ 434975 h 907225"/>
              <a:gd name="connsiteX84" fmla="*/ 222402 w 759177"/>
              <a:gd name="connsiteY84" fmla="*/ 450850 h 907225"/>
              <a:gd name="connsiteX85" fmla="*/ 228752 w 759177"/>
              <a:gd name="connsiteY85" fmla="*/ 460375 h 907225"/>
              <a:gd name="connsiteX86" fmla="*/ 238277 w 759177"/>
              <a:gd name="connsiteY86" fmla="*/ 476250 h 907225"/>
              <a:gd name="connsiteX87" fmla="*/ 244627 w 759177"/>
              <a:gd name="connsiteY87" fmla="*/ 565150 h 907225"/>
              <a:gd name="connsiteX88" fmla="*/ 247802 w 759177"/>
              <a:gd name="connsiteY88" fmla="*/ 574675 h 907225"/>
              <a:gd name="connsiteX89" fmla="*/ 250977 w 759177"/>
              <a:gd name="connsiteY89" fmla="*/ 587375 h 907225"/>
              <a:gd name="connsiteX90" fmla="*/ 257327 w 759177"/>
              <a:gd name="connsiteY90" fmla="*/ 603250 h 907225"/>
              <a:gd name="connsiteX91" fmla="*/ 260502 w 759177"/>
              <a:gd name="connsiteY91" fmla="*/ 612775 h 907225"/>
              <a:gd name="connsiteX92" fmla="*/ 250977 w 759177"/>
              <a:gd name="connsiteY92" fmla="*/ 669925 h 907225"/>
              <a:gd name="connsiteX93" fmla="*/ 241452 w 759177"/>
              <a:gd name="connsiteY93" fmla="*/ 676275 h 907225"/>
              <a:gd name="connsiteX94" fmla="*/ 228752 w 759177"/>
              <a:gd name="connsiteY94" fmla="*/ 714375 h 907225"/>
              <a:gd name="connsiteX95" fmla="*/ 222402 w 759177"/>
              <a:gd name="connsiteY95" fmla="*/ 730250 h 907225"/>
              <a:gd name="connsiteX96" fmla="*/ 219227 w 759177"/>
              <a:gd name="connsiteY96" fmla="*/ 739775 h 907225"/>
              <a:gd name="connsiteX97" fmla="*/ 244627 w 759177"/>
              <a:gd name="connsiteY97" fmla="*/ 752475 h 907225"/>
              <a:gd name="connsiteX98" fmla="*/ 279552 w 759177"/>
              <a:gd name="connsiteY98" fmla="*/ 758825 h 907225"/>
              <a:gd name="connsiteX99" fmla="*/ 308127 w 759177"/>
              <a:gd name="connsiteY99" fmla="*/ 781050 h 907225"/>
              <a:gd name="connsiteX100" fmla="*/ 301777 w 759177"/>
              <a:gd name="connsiteY100" fmla="*/ 809625 h 907225"/>
              <a:gd name="connsiteX101" fmla="*/ 292252 w 759177"/>
              <a:gd name="connsiteY101" fmla="*/ 819150 h 907225"/>
              <a:gd name="connsiteX102" fmla="*/ 285902 w 759177"/>
              <a:gd name="connsiteY102" fmla="*/ 831850 h 907225"/>
              <a:gd name="connsiteX103" fmla="*/ 292252 w 759177"/>
              <a:gd name="connsiteY103" fmla="*/ 898525 h 907225"/>
              <a:gd name="connsiteX0" fmla="*/ 292252 w 759177"/>
              <a:gd name="connsiteY0" fmla="*/ 898525 h 907225"/>
              <a:gd name="connsiteX1" fmla="*/ 346227 w 759177"/>
              <a:gd name="connsiteY1" fmla="*/ 895349 h 907225"/>
              <a:gd name="connsiteX2" fmla="*/ 425602 w 759177"/>
              <a:gd name="connsiteY2" fmla="*/ 892175 h 907225"/>
              <a:gd name="connsiteX3" fmla="*/ 501802 w 759177"/>
              <a:gd name="connsiteY3" fmla="*/ 892174 h 907225"/>
              <a:gd name="connsiteX4" fmla="*/ 578002 w 759177"/>
              <a:gd name="connsiteY4" fmla="*/ 904875 h 907225"/>
              <a:gd name="connsiteX5" fmla="*/ 552602 w 759177"/>
              <a:gd name="connsiteY5" fmla="*/ 838199 h 907225"/>
              <a:gd name="connsiteX6" fmla="*/ 501802 w 759177"/>
              <a:gd name="connsiteY6" fmla="*/ 784225 h 907225"/>
              <a:gd name="connsiteX7" fmla="*/ 546252 w 759177"/>
              <a:gd name="connsiteY7" fmla="*/ 733424 h 907225"/>
              <a:gd name="connsiteX8" fmla="*/ 568477 w 759177"/>
              <a:gd name="connsiteY8" fmla="*/ 688975 h 907225"/>
              <a:gd name="connsiteX9" fmla="*/ 638327 w 759177"/>
              <a:gd name="connsiteY9" fmla="*/ 638175 h 907225"/>
              <a:gd name="connsiteX10" fmla="*/ 635152 w 759177"/>
              <a:gd name="connsiteY10" fmla="*/ 609599 h 907225"/>
              <a:gd name="connsiteX11" fmla="*/ 603402 w 759177"/>
              <a:gd name="connsiteY11" fmla="*/ 593724 h 907225"/>
              <a:gd name="connsiteX12" fmla="*/ 666902 w 759177"/>
              <a:gd name="connsiteY12" fmla="*/ 542925 h 907225"/>
              <a:gd name="connsiteX13" fmla="*/ 749452 w 759177"/>
              <a:gd name="connsiteY13" fmla="*/ 488950 h 907225"/>
              <a:gd name="connsiteX14" fmla="*/ 758977 w 759177"/>
              <a:gd name="connsiteY14" fmla="*/ 466725 h 907225"/>
              <a:gd name="connsiteX15" fmla="*/ 739927 w 759177"/>
              <a:gd name="connsiteY15" fmla="*/ 444500 h 907225"/>
              <a:gd name="connsiteX16" fmla="*/ 673252 w 759177"/>
              <a:gd name="connsiteY16" fmla="*/ 441325 h 907225"/>
              <a:gd name="connsiteX17" fmla="*/ 622452 w 759177"/>
              <a:gd name="connsiteY17" fmla="*/ 419100 h 907225"/>
              <a:gd name="connsiteX18" fmla="*/ 590702 w 759177"/>
              <a:gd name="connsiteY18" fmla="*/ 381000 h 907225"/>
              <a:gd name="connsiteX19" fmla="*/ 543077 w 759177"/>
              <a:gd name="connsiteY19" fmla="*/ 390525 h 907225"/>
              <a:gd name="connsiteX20" fmla="*/ 520853 w 759177"/>
              <a:gd name="connsiteY20" fmla="*/ 365124 h 907225"/>
              <a:gd name="connsiteX21" fmla="*/ 517677 w 759177"/>
              <a:gd name="connsiteY21" fmla="*/ 311150 h 907225"/>
              <a:gd name="connsiteX22" fmla="*/ 489102 w 759177"/>
              <a:gd name="connsiteY22" fmla="*/ 269875 h 907225"/>
              <a:gd name="connsiteX23" fmla="*/ 473227 w 759177"/>
              <a:gd name="connsiteY23" fmla="*/ 244475 h 907225"/>
              <a:gd name="connsiteX24" fmla="*/ 460527 w 759177"/>
              <a:gd name="connsiteY24" fmla="*/ 238125 h 907225"/>
              <a:gd name="connsiteX25" fmla="*/ 444652 w 759177"/>
              <a:gd name="connsiteY25" fmla="*/ 219075 h 907225"/>
              <a:gd name="connsiteX26" fmla="*/ 435127 w 759177"/>
              <a:gd name="connsiteY26" fmla="*/ 206375 h 907225"/>
              <a:gd name="connsiteX27" fmla="*/ 431952 w 759177"/>
              <a:gd name="connsiteY27" fmla="*/ 177800 h 907225"/>
              <a:gd name="connsiteX28" fmla="*/ 428777 w 759177"/>
              <a:gd name="connsiteY28" fmla="*/ 161925 h 907225"/>
              <a:gd name="connsiteX29" fmla="*/ 431952 w 759177"/>
              <a:gd name="connsiteY29" fmla="*/ 120650 h 907225"/>
              <a:gd name="connsiteX30" fmla="*/ 441477 w 759177"/>
              <a:gd name="connsiteY30" fmla="*/ 88900 h 907225"/>
              <a:gd name="connsiteX31" fmla="*/ 435127 w 759177"/>
              <a:gd name="connsiteY31" fmla="*/ 38100 h 907225"/>
              <a:gd name="connsiteX32" fmla="*/ 419252 w 759177"/>
              <a:gd name="connsiteY32" fmla="*/ 9525 h 907225"/>
              <a:gd name="connsiteX33" fmla="*/ 412902 w 759177"/>
              <a:gd name="connsiteY33" fmla="*/ 0 h 907225"/>
              <a:gd name="connsiteX34" fmla="*/ 403377 w 759177"/>
              <a:gd name="connsiteY34" fmla="*/ 3175 h 907225"/>
              <a:gd name="connsiteX35" fmla="*/ 371627 w 759177"/>
              <a:gd name="connsiteY35" fmla="*/ 44450 h 907225"/>
              <a:gd name="connsiteX36" fmla="*/ 365277 w 759177"/>
              <a:gd name="connsiteY36" fmla="*/ 53975 h 907225"/>
              <a:gd name="connsiteX37" fmla="*/ 343052 w 759177"/>
              <a:gd name="connsiteY37" fmla="*/ 88900 h 907225"/>
              <a:gd name="connsiteX38" fmla="*/ 320827 w 759177"/>
              <a:gd name="connsiteY38" fmla="*/ 117475 h 907225"/>
              <a:gd name="connsiteX39" fmla="*/ 311302 w 759177"/>
              <a:gd name="connsiteY39" fmla="*/ 130175 h 907225"/>
              <a:gd name="connsiteX40" fmla="*/ 238277 w 759177"/>
              <a:gd name="connsiteY40" fmla="*/ 152400 h 907225"/>
              <a:gd name="connsiteX41" fmla="*/ 231927 w 759177"/>
              <a:gd name="connsiteY41" fmla="*/ 161925 h 907225"/>
              <a:gd name="connsiteX42" fmla="*/ 222402 w 759177"/>
              <a:gd name="connsiteY42" fmla="*/ 168275 h 907225"/>
              <a:gd name="connsiteX43" fmla="*/ 216052 w 759177"/>
              <a:gd name="connsiteY43" fmla="*/ 180975 h 907225"/>
              <a:gd name="connsiteX44" fmla="*/ 197002 w 759177"/>
              <a:gd name="connsiteY44" fmla="*/ 200025 h 907225"/>
              <a:gd name="connsiteX45" fmla="*/ 171602 w 759177"/>
              <a:gd name="connsiteY45" fmla="*/ 196850 h 907225"/>
              <a:gd name="connsiteX46" fmla="*/ 165252 w 759177"/>
              <a:gd name="connsiteY46" fmla="*/ 180975 h 907225"/>
              <a:gd name="connsiteX47" fmla="*/ 168427 w 759177"/>
              <a:gd name="connsiteY47" fmla="*/ 133350 h 907225"/>
              <a:gd name="connsiteX48" fmla="*/ 171602 w 759177"/>
              <a:gd name="connsiteY48" fmla="*/ 123825 h 907225"/>
              <a:gd name="connsiteX49" fmla="*/ 177952 w 759177"/>
              <a:gd name="connsiteY49" fmla="*/ 101600 h 907225"/>
              <a:gd name="connsiteX50" fmla="*/ 165252 w 759177"/>
              <a:gd name="connsiteY50" fmla="*/ 53975 h 907225"/>
              <a:gd name="connsiteX51" fmla="*/ 152552 w 759177"/>
              <a:gd name="connsiteY51" fmla="*/ 50800 h 907225"/>
              <a:gd name="connsiteX52" fmla="*/ 120802 w 759177"/>
              <a:gd name="connsiteY52" fmla="*/ 41275 h 907225"/>
              <a:gd name="connsiteX53" fmla="*/ 104927 w 759177"/>
              <a:gd name="connsiteY53" fmla="*/ 19050 h 907225"/>
              <a:gd name="connsiteX54" fmla="*/ 92227 w 759177"/>
              <a:gd name="connsiteY54" fmla="*/ 3175 h 907225"/>
              <a:gd name="connsiteX55" fmla="*/ 63652 w 759177"/>
              <a:gd name="connsiteY55" fmla="*/ 19050 h 907225"/>
              <a:gd name="connsiteX56" fmla="*/ 31902 w 759177"/>
              <a:gd name="connsiteY56" fmla="*/ 34925 h 907225"/>
              <a:gd name="connsiteX57" fmla="*/ 22377 w 759177"/>
              <a:gd name="connsiteY57" fmla="*/ 47625 h 907225"/>
              <a:gd name="connsiteX58" fmla="*/ 12852 w 759177"/>
              <a:gd name="connsiteY58" fmla="*/ 53975 h 907225"/>
              <a:gd name="connsiteX59" fmla="*/ 3327 w 759177"/>
              <a:gd name="connsiteY59" fmla="*/ 63500 h 907225"/>
              <a:gd name="connsiteX60" fmla="*/ 6502 w 759177"/>
              <a:gd name="connsiteY60" fmla="*/ 120650 h 907225"/>
              <a:gd name="connsiteX61" fmla="*/ 9677 w 759177"/>
              <a:gd name="connsiteY61" fmla="*/ 136525 h 907225"/>
              <a:gd name="connsiteX62" fmla="*/ 19202 w 759177"/>
              <a:gd name="connsiteY62" fmla="*/ 155575 h 907225"/>
              <a:gd name="connsiteX63" fmla="*/ 22377 w 759177"/>
              <a:gd name="connsiteY63" fmla="*/ 168275 h 907225"/>
              <a:gd name="connsiteX64" fmla="*/ 28727 w 759177"/>
              <a:gd name="connsiteY64" fmla="*/ 177800 h 907225"/>
              <a:gd name="connsiteX65" fmla="*/ 35077 w 759177"/>
              <a:gd name="connsiteY65" fmla="*/ 193675 h 907225"/>
              <a:gd name="connsiteX66" fmla="*/ 44602 w 759177"/>
              <a:gd name="connsiteY66" fmla="*/ 222250 h 907225"/>
              <a:gd name="connsiteX67" fmla="*/ 50952 w 759177"/>
              <a:gd name="connsiteY67" fmla="*/ 238125 h 907225"/>
              <a:gd name="connsiteX68" fmla="*/ 60477 w 759177"/>
              <a:gd name="connsiteY68" fmla="*/ 244475 h 907225"/>
              <a:gd name="connsiteX69" fmla="*/ 79527 w 759177"/>
              <a:gd name="connsiteY69" fmla="*/ 254000 h 907225"/>
              <a:gd name="connsiteX70" fmla="*/ 89052 w 759177"/>
              <a:gd name="connsiteY70" fmla="*/ 257175 h 907225"/>
              <a:gd name="connsiteX71" fmla="*/ 98577 w 759177"/>
              <a:gd name="connsiteY71" fmla="*/ 263525 h 907225"/>
              <a:gd name="connsiteX72" fmla="*/ 133502 w 759177"/>
              <a:gd name="connsiteY72" fmla="*/ 269875 h 907225"/>
              <a:gd name="connsiteX73" fmla="*/ 146202 w 759177"/>
              <a:gd name="connsiteY73" fmla="*/ 273050 h 907225"/>
              <a:gd name="connsiteX74" fmla="*/ 155727 w 759177"/>
              <a:gd name="connsiteY74" fmla="*/ 279400 h 907225"/>
              <a:gd name="connsiteX75" fmla="*/ 162077 w 759177"/>
              <a:gd name="connsiteY75" fmla="*/ 288925 h 907225"/>
              <a:gd name="connsiteX76" fmla="*/ 177952 w 759177"/>
              <a:gd name="connsiteY76" fmla="*/ 323850 h 907225"/>
              <a:gd name="connsiteX77" fmla="*/ 181127 w 759177"/>
              <a:gd name="connsiteY77" fmla="*/ 352425 h 907225"/>
              <a:gd name="connsiteX78" fmla="*/ 184302 w 759177"/>
              <a:gd name="connsiteY78" fmla="*/ 409575 h 907225"/>
              <a:gd name="connsiteX79" fmla="*/ 187477 w 759177"/>
              <a:gd name="connsiteY79" fmla="*/ 419100 h 907225"/>
              <a:gd name="connsiteX80" fmla="*/ 197002 w 759177"/>
              <a:gd name="connsiteY80" fmla="*/ 422275 h 907225"/>
              <a:gd name="connsiteX81" fmla="*/ 203352 w 759177"/>
              <a:gd name="connsiteY81" fmla="*/ 431800 h 907225"/>
              <a:gd name="connsiteX82" fmla="*/ 212877 w 759177"/>
              <a:gd name="connsiteY82" fmla="*/ 434975 h 907225"/>
              <a:gd name="connsiteX83" fmla="*/ 222402 w 759177"/>
              <a:gd name="connsiteY83" fmla="*/ 450850 h 907225"/>
              <a:gd name="connsiteX84" fmla="*/ 228752 w 759177"/>
              <a:gd name="connsiteY84" fmla="*/ 460375 h 907225"/>
              <a:gd name="connsiteX85" fmla="*/ 238277 w 759177"/>
              <a:gd name="connsiteY85" fmla="*/ 476250 h 907225"/>
              <a:gd name="connsiteX86" fmla="*/ 244627 w 759177"/>
              <a:gd name="connsiteY86" fmla="*/ 565150 h 907225"/>
              <a:gd name="connsiteX87" fmla="*/ 247802 w 759177"/>
              <a:gd name="connsiteY87" fmla="*/ 574675 h 907225"/>
              <a:gd name="connsiteX88" fmla="*/ 250977 w 759177"/>
              <a:gd name="connsiteY88" fmla="*/ 587375 h 907225"/>
              <a:gd name="connsiteX89" fmla="*/ 257327 w 759177"/>
              <a:gd name="connsiteY89" fmla="*/ 603250 h 907225"/>
              <a:gd name="connsiteX90" fmla="*/ 260502 w 759177"/>
              <a:gd name="connsiteY90" fmla="*/ 612775 h 907225"/>
              <a:gd name="connsiteX91" fmla="*/ 250977 w 759177"/>
              <a:gd name="connsiteY91" fmla="*/ 669925 h 907225"/>
              <a:gd name="connsiteX92" fmla="*/ 241452 w 759177"/>
              <a:gd name="connsiteY92" fmla="*/ 676275 h 907225"/>
              <a:gd name="connsiteX93" fmla="*/ 228752 w 759177"/>
              <a:gd name="connsiteY93" fmla="*/ 714375 h 907225"/>
              <a:gd name="connsiteX94" fmla="*/ 222402 w 759177"/>
              <a:gd name="connsiteY94" fmla="*/ 730250 h 907225"/>
              <a:gd name="connsiteX95" fmla="*/ 219227 w 759177"/>
              <a:gd name="connsiteY95" fmla="*/ 739775 h 907225"/>
              <a:gd name="connsiteX96" fmla="*/ 244627 w 759177"/>
              <a:gd name="connsiteY96" fmla="*/ 752475 h 907225"/>
              <a:gd name="connsiteX97" fmla="*/ 279552 w 759177"/>
              <a:gd name="connsiteY97" fmla="*/ 758825 h 907225"/>
              <a:gd name="connsiteX98" fmla="*/ 308127 w 759177"/>
              <a:gd name="connsiteY98" fmla="*/ 781050 h 907225"/>
              <a:gd name="connsiteX99" fmla="*/ 301777 w 759177"/>
              <a:gd name="connsiteY99" fmla="*/ 809625 h 907225"/>
              <a:gd name="connsiteX100" fmla="*/ 292252 w 759177"/>
              <a:gd name="connsiteY100" fmla="*/ 819150 h 907225"/>
              <a:gd name="connsiteX101" fmla="*/ 285902 w 759177"/>
              <a:gd name="connsiteY101" fmla="*/ 831850 h 907225"/>
              <a:gd name="connsiteX102" fmla="*/ 292252 w 759177"/>
              <a:gd name="connsiteY102" fmla="*/ 898525 h 907225"/>
              <a:gd name="connsiteX0" fmla="*/ 292252 w 759177"/>
              <a:gd name="connsiteY0" fmla="*/ 898525 h 907225"/>
              <a:gd name="connsiteX1" fmla="*/ 346227 w 759177"/>
              <a:gd name="connsiteY1" fmla="*/ 895349 h 907225"/>
              <a:gd name="connsiteX2" fmla="*/ 425602 w 759177"/>
              <a:gd name="connsiteY2" fmla="*/ 892175 h 907225"/>
              <a:gd name="connsiteX3" fmla="*/ 501802 w 759177"/>
              <a:gd name="connsiteY3" fmla="*/ 892174 h 907225"/>
              <a:gd name="connsiteX4" fmla="*/ 578002 w 759177"/>
              <a:gd name="connsiteY4" fmla="*/ 904875 h 907225"/>
              <a:gd name="connsiteX5" fmla="*/ 552602 w 759177"/>
              <a:gd name="connsiteY5" fmla="*/ 838199 h 907225"/>
              <a:gd name="connsiteX6" fmla="*/ 501802 w 759177"/>
              <a:gd name="connsiteY6" fmla="*/ 784225 h 907225"/>
              <a:gd name="connsiteX7" fmla="*/ 546252 w 759177"/>
              <a:gd name="connsiteY7" fmla="*/ 733424 h 907225"/>
              <a:gd name="connsiteX8" fmla="*/ 568477 w 759177"/>
              <a:gd name="connsiteY8" fmla="*/ 688975 h 907225"/>
              <a:gd name="connsiteX9" fmla="*/ 638327 w 759177"/>
              <a:gd name="connsiteY9" fmla="*/ 638175 h 907225"/>
              <a:gd name="connsiteX10" fmla="*/ 635152 w 759177"/>
              <a:gd name="connsiteY10" fmla="*/ 609599 h 907225"/>
              <a:gd name="connsiteX11" fmla="*/ 603402 w 759177"/>
              <a:gd name="connsiteY11" fmla="*/ 593724 h 907225"/>
              <a:gd name="connsiteX12" fmla="*/ 666902 w 759177"/>
              <a:gd name="connsiteY12" fmla="*/ 542925 h 907225"/>
              <a:gd name="connsiteX13" fmla="*/ 749452 w 759177"/>
              <a:gd name="connsiteY13" fmla="*/ 488950 h 907225"/>
              <a:gd name="connsiteX14" fmla="*/ 758977 w 759177"/>
              <a:gd name="connsiteY14" fmla="*/ 466725 h 907225"/>
              <a:gd name="connsiteX15" fmla="*/ 739927 w 759177"/>
              <a:gd name="connsiteY15" fmla="*/ 444500 h 907225"/>
              <a:gd name="connsiteX16" fmla="*/ 673252 w 759177"/>
              <a:gd name="connsiteY16" fmla="*/ 441325 h 907225"/>
              <a:gd name="connsiteX17" fmla="*/ 622452 w 759177"/>
              <a:gd name="connsiteY17" fmla="*/ 419100 h 907225"/>
              <a:gd name="connsiteX18" fmla="*/ 590702 w 759177"/>
              <a:gd name="connsiteY18" fmla="*/ 381000 h 907225"/>
              <a:gd name="connsiteX19" fmla="*/ 543077 w 759177"/>
              <a:gd name="connsiteY19" fmla="*/ 390525 h 907225"/>
              <a:gd name="connsiteX20" fmla="*/ 520853 w 759177"/>
              <a:gd name="connsiteY20" fmla="*/ 365124 h 907225"/>
              <a:gd name="connsiteX21" fmla="*/ 517677 w 759177"/>
              <a:gd name="connsiteY21" fmla="*/ 311150 h 907225"/>
              <a:gd name="connsiteX22" fmla="*/ 489102 w 759177"/>
              <a:gd name="connsiteY22" fmla="*/ 269875 h 907225"/>
              <a:gd name="connsiteX23" fmla="*/ 473227 w 759177"/>
              <a:gd name="connsiteY23" fmla="*/ 244475 h 907225"/>
              <a:gd name="connsiteX24" fmla="*/ 444652 w 759177"/>
              <a:gd name="connsiteY24" fmla="*/ 219075 h 907225"/>
              <a:gd name="connsiteX25" fmla="*/ 435127 w 759177"/>
              <a:gd name="connsiteY25" fmla="*/ 206375 h 907225"/>
              <a:gd name="connsiteX26" fmla="*/ 431952 w 759177"/>
              <a:gd name="connsiteY26" fmla="*/ 177800 h 907225"/>
              <a:gd name="connsiteX27" fmla="*/ 428777 w 759177"/>
              <a:gd name="connsiteY27" fmla="*/ 161925 h 907225"/>
              <a:gd name="connsiteX28" fmla="*/ 431952 w 759177"/>
              <a:gd name="connsiteY28" fmla="*/ 120650 h 907225"/>
              <a:gd name="connsiteX29" fmla="*/ 441477 w 759177"/>
              <a:gd name="connsiteY29" fmla="*/ 88900 h 907225"/>
              <a:gd name="connsiteX30" fmla="*/ 435127 w 759177"/>
              <a:gd name="connsiteY30" fmla="*/ 38100 h 907225"/>
              <a:gd name="connsiteX31" fmla="*/ 419252 w 759177"/>
              <a:gd name="connsiteY31" fmla="*/ 9525 h 907225"/>
              <a:gd name="connsiteX32" fmla="*/ 412902 w 759177"/>
              <a:gd name="connsiteY32" fmla="*/ 0 h 907225"/>
              <a:gd name="connsiteX33" fmla="*/ 403377 w 759177"/>
              <a:gd name="connsiteY33" fmla="*/ 3175 h 907225"/>
              <a:gd name="connsiteX34" fmla="*/ 371627 w 759177"/>
              <a:gd name="connsiteY34" fmla="*/ 44450 h 907225"/>
              <a:gd name="connsiteX35" fmla="*/ 365277 w 759177"/>
              <a:gd name="connsiteY35" fmla="*/ 53975 h 907225"/>
              <a:gd name="connsiteX36" fmla="*/ 343052 w 759177"/>
              <a:gd name="connsiteY36" fmla="*/ 88900 h 907225"/>
              <a:gd name="connsiteX37" fmla="*/ 320827 w 759177"/>
              <a:gd name="connsiteY37" fmla="*/ 117475 h 907225"/>
              <a:gd name="connsiteX38" fmla="*/ 311302 w 759177"/>
              <a:gd name="connsiteY38" fmla="*/ 130175 h 907225"/>
              <a:gd name="connsiteX39" fmla="*/ 238277 w 759177"/>
              <a:gd name="connsiteY39" fmla="*/ 152400 h 907225"/>
              <a:gd name="connsiteX40" fmla="*/ 231927 w 759177"/>
              <a:gd name="connsiteY40" fmla="*/ 161925 h 907225"/>
              <a:gd name="connsiteX41" fmla="*/ 222402 w 759177"/>
              <a:gd name="connsiteY41" fmla="*/ 168275 h 907225"/>
              <a:gd name="connsiteX42" fmla="*/ 216052 w 759177"/>
              <a:gd name="connsiteY42" fmla="*/ 180975 h 907225"/>
              <a:gd name="connsiteX43" fmla="*/ 197002 w 759177"/>
              <a:gd name="connsiteY43" fmla="*/ 200025 h 907225"/>
              <a:gd name="connsiteX44" fmla="*/ 171602 w 759177"/>
              <a:gd name="connsiteY44" fmla="*/ 196850 h 907225"/>
              <a:gd name="connsiteX45" fmla="*/ 165252 w 759177"/>
              <a:gd name="connsiteY45" fmla="*/ 180975 h 907225"/>
              <a:gd name="connsiteX46" fmla="*/ 168427 w 759177"/>
              <a:gd name="connsiteY46" fmla="*/ 133350 h 907225"/>
              <a:gd name="connsiteX47" fmla="*/ 171602 w 759177"/>
              <a:gd name="connsiteY47" fmla="*/ 123825 h 907225"/>
              <a:gd name="connsiteX48" fmla="*/ 177952 w 759177"/>
              <a:gd name="connsiteY48" fmla="*/ 101600 h 907225"/>
              <a:gd name="connsiteX49" fmla="*/ 165252 w 759177"/>
              <a:gd name="connsiteY49" fmla="*/ 53975 h 907225"/>
              <a:gd name="connsiteX50" fmla="*/ 152552 w 759177"/>
              <a:gd name="connsiteY50" fmla="*/ 50800 h 907225"/>
              <a:gd name="connsiteX51" fmla="*/ 120802 w 759177"/>
              <a:gd name="connsiteY51" fmla="*/ 41275 h 907225"/>
              <a:gd name="connsiteX52" fmla="*/ 104927 w 759177"/>
              <a:gd name="connsiteY52" fmla="*/ 19050 h 907225"/>
              <a:gd name="connsiteX53" fmla="*/ 92227 w 759177"/>
              <a:gd name="connsiteY53" fmla="*/ 3175 h 907225"/>
              <a:gd name="connsiteX54" fmla="*/ 63652 w 759177"/>
              <a:gd name="connsiteY54" fmla="*/ 19050 h 907225"/>
              <a:gd name="connsiteX55" fmla="*/ 31902 w 759177"/>
              <a:gd name="connsiteY55" fmla="*/ 34925 h 907225"/>
              <a:gd name="connsiteX56" fmla="*/ 22377 w 759177"/>
              <a:gd name="connsiteY56" fmla="*/ 47625 h 907225"/>
              <a:gd name="connsiteX57" fmla="*/ 12852 w 759177"/>
              <a:gd name="connsiteY57" fmla="*/ 53975 h 907225"/>
              <a:gd name="connsiteX58" fmla="*/ 3327 w 759177"/>
              <a:gd name="connsiteY58" fmla="*/ 63500 h 907225"/>
              <a:gd name="connsiteX59" fmla="*/ 6502 w 759177"/>
              <a:gd name="connsiteY59" fmla="*/ 120650 h 907225"/>
              <a:gd name="connsiteX60" fmla="*/ 9677 w 759177"/>
              <a:gd name="connsiteY60" fmla="*/ 136525 h 907225"/>
              <a:gd name="connsiteX61" fmla="*/ 19202 w 759177"/>
              <a:gd name="connsiteY61" fmla="*/ 155575 h 907225"/>
              <a:gd name="connsiteX62" fmla="*/ 22377 w 759177"/>
              <a:gd name="connsiteY62" fmla="*/ 168275 h 907225"/>
              <a:gd name="connsiteX63" fmla="*/ 28727 w 759177"/>
              <a:gd name="connsiteY63" fmla="*/ 177800 h 907225"/>
              <a:gd name="connsiteX64" fmla="*/ 35077 w 759177"/>
              <a:gd name="connsiteY64" fmla="*/ 193675 h 907225"/>
              <a:gd name="connsiteX65" fmla="*/ 44602 w 759177"/>
              <a:gd name="connsiteY65" fmla="*/ 222250 h 907225"/>
              <a:gd name="connsiteX66" fmla="*/ 50952 w 759177"/>
              <a:gd name="connsiteY66" fmla="*/ 238125 h 907225"/>
              <a:gd name="connsiteX67" fmla="*/ 60477 w 759177"/>
              <a:gd name="connsiteY67" fmla="*/ 244475 h 907225"/>
              <a:gd name="connsiteX68" fmla="*/ 79527 w 759177"/>
              <a:gd name="connsiteY68" fmla="*/ 254000 h 907225"/>
              <a:gd name="connsiteX69" fmla="*/ 89052 w 759177"/>
              <a:gd name="connsiteY69" fmla="*/ 257175 h 907225"/>
              <a:gd name="connsiteX70" fmla="*/ 98577 w 759177"/>
              <a:gd name="connsiteY70" fmla="*/ 263525 h 907225"/>
              <a:gd name="connsiteX71" fmla="*/ 133502 w 759177"/>
              <a:gd name="connsiteY71" fmla="*/ 269875 h 907225"/>
              <a:gd name="connsiteX72" fmla="*/ 146202 w 759177"/>
              <a:gd name="connsiteY72" fmla="*/ 273050 h 907225"/>
              <a:gd name="connsiteX73" fmla="*/ 155727 w 759177"/>
              <a:gd name="connsiteY73" fmla="*/ 279400 h 907225"/>
              <a:gd name="connsiteX74" fmla="*/ 162077 w 759177"/>
              <a:gd name="connsiteY74" fmla="*/ 288925 h 907225"/>
              <a:gd name="connsiteX75" fmla="*/ 177952 w 759177"/>
              <a:gd name="connsiteY75" fmla="*/ 323850 h 907225"/>
              <a:gd name="connsiteX76" fmla="*/ 181127 w 759177"/>
              <a:gd name="connsiteY76" fmla="*/ 352425 h 907225"/>
              <a:gd name="connsiteX77" fmla="*/ 184302 w 759177"/>
              <a:gd name="connsiteY77" fmla="*/ 409575 h 907225"/>
              <a:gd name="connsiteX78" fmla="*/ 187477 w 759177"/>
              <a:gd name="connsiteY78" fmla="*/ 419100 h 907225"/>
              <a:gd name="connsiteX79" fmla="*/ 197002 w 759177"/>
              <a:gd name="connsiteY79" fmla="*/ 422275 h 907225"/>
              <a:gd name="connsiteX80" fmla="*/ 203352 w 759177"/>
              <a:gd name="connsiteY80" fmla="*/ 431800 h 907225"/>
              <a:gd name="connsiteX81" fmla="*/ 212877 w 759177"/>
              <a:gd name="connsiteY81" fmla="*/ 434975 h 907225"/>
              <a:gd name="connsiteX82" fmla="*/ 222402 w 759177"/>
              <a:gd name="connsiteY82" fmla="*/ 450850 h 907225"/>
              <a:gd name="connsiteX83" fmla="*/ 228752 w 759177"/>
              <a:gd name="connsiteY83" fmla="*/ 460375 h 907225"/>
              <a:gd name="connsiteX84" fmla="*/ 238277 w 759177"/>
              <a:gd name="connsiteY84" fmla="*/ 476250 h 907225"/>
              <a:gd name="connsiteX85" fmla="*/ 244627 w 759177"/>
              <a:gd name="connsiteY85" fmla="*/ 565150 h 907225"/>
              <a:gd name="connsiteX86" fmla="*/ 247802 w 759177"/>
              <a:gd name="connsiteY86" fmla="*/ 574675 h 907225"/>
              <a:gd name="connsiteX87" fmla="*/ 250977 w 759177"/>
              <a:gd name="connsiteY87" fmla="*/ 587375 h 907225"/>
              <a:gd name="connsiteX88" fmla="*/ 257327 w 759177"/>
              <a:gd name="connsiteY88" fmla="*/ 603250 h 907225"/>
              <a:gd name="connsiteX89" fmla="*/ 260502 w 759177"/>
              <a:gd name="connsiteY89" fmla="*/ 612775 h 907225"/>
              <a:gd name="connsiteX90" fmla="*/ 250977 w 759177"/>
              <a:gd name="connsiteY90" fmla="*/ 669925 h 907225"/>
              <a:gd name="connsiteX91" fmla="*/ 241452 w 759177"/>
              <a:gd name="connsiteY91" fmla="*/ 676275 h 907225"/>
              <a:gd name="connsiteX92" fmla="*/ 228752 w 759177"/>
              <a:gd name="connsiteY92" fmla="*/ 714375 h 907225"/>
              <a:gd name="connsiteX93" fmla="*/ 222402 w 759177"/>
              <a:gd name="connsiteY93" fmla="*/ 730250 h 907225"/>
              <a:gd name="connsiteX94" fmla="*/ 219227 w 759177"/>
              <a:gd name="connsiteY94" fmla="*/ 739775 h 907225"/>
              <a:gd name="connsiteX95" fmla="*/ 244627 w 759177"/>
              <a:gd name="connsiteY95" fmla="*/ 752475 h 907225"/>
              <a:gd name="connsiteX96" fmla="*/ 279552 w 759177"/>
              <a:gd name="connsiteY96" fmla="*/ 758825 h 907225"/>
              <a:gd name="connsiteX97" fmla="*/ 308127 w 759177"/>
              <a:gd name="connsiteY97" fmla="*/ 781050 h 907225"/>
              <a:gd name="connsiteX98" fmla="*/ 301777 w 759177"/>
              <a:gd name="connsiteY98" fmla="*/ 809625 h 907225"/>
              <a:gd name="connsiteX99" fmla="*/ 292252 w 759177"/>
              <a:gd name="connsiteY99" fmla="*/ 819150 h 907225"/>
              <a:gd name="connsiteX100" fmla="*/ 285902 w 759177"/>
              <a:gd name="connsiteY100" fmla="*/ 831850 h 907225"/>
              <a:gd name="connsiteX101" fmla="*/ 292252 w 759177"/>
              <a:gd name="connsiteY101" fmla="*/ 898525 h 907225"/>
              <a:gd name="connsiteX0" fmla="*/ 292252 w 759177"/>
              <a:gd name="connsiteY0" fmla="*/ 898525 h 907225"/>
              <a:gd name="connsiteX1" fmla="*/ 346227 w 759177"/>
              <a:gd name="connsiteY1" fmla="*/ 895349 h 907225"/>
              <a:gd name="connsiteX2" fmla="*/ 425602 w 759177"/>
              <a:gd name="connsiteY2" fmla="*/ 892175 h 907225"/>
              <a:gd name="connsiteX3" fmla="*/ 501802 w 759177"/>
              <a:gd name="connsiteY3" fmla="*/ 892174 h 907225"/>
              <a:gd name="connsiteX4" fmla="*/ 578002 w 759177"/>
              <a:gd name="connsiteY4" fmla="*/ 904875 h 907225"/>
              <a:gd name="connsiteX5" fmla="*/ 552602 w 759177"/>
              <a:gd name="connsiteY5" fmla="*/ 838199 h 907225"/>
              <a:gd name="connsiteX6" fmla="*/ 501802 w 759177"/>
              <a:gd name="connsiteY6" fmla="*/ 784225 h 907225"/>
              <a:gd name="connsiteX7" fmla="*/ 546252 w 759177"/>
              <a:gd name="connsiteY7" fmla="*/ 733424 h 907225"/>
              <a:gd name="connsiteX8" fmla="*/ 568477 w 759177"/>
              <a:gd name="connsiteY8" fmla="*/ 688975 h 907225"/>
              <a:gd name="connsiteX9" fmla="*/ 638327 w 759177"/>
              <a:gd name="connsiteY9" fmla="*/ 638175 h 907225"/>
              <a:gd name="connsiteX10" fmla="*/ 635152 w 759177"/>
              <a:gd name="connsiteY10" fmla="*/ 609599 h 907225"/>
              <a:gd name="connsiteX11" fmla="*/ 603402 w 759177"/>
              <a:gd name="connsiteY11" fmla="*/ 593724 h 907225"/>
              <a:gd name="connsiteX12" fmla="*/ 666902 w 759177"/>
              <a:gd name="connsiteY12" fmla="*/ 542925 h 907225"/>
              <a:gd name="connsiteX13" fmla="*/ 749452 w 759177"/>
              <a:gd name="connsiteY13" fmla="*/ 488950 h 907225"/>
              <a:gd name="connsiteX14" fmla="*/ 758977 w 759177"/>
              <a:gd name="connsiteY14" fmla="*/ 466725 h 907225"/>
              <a:gd name="connsiteX15" fmla="*/ 739927 w 759177"/>
              <a:gd name="connsiteY15" fmla="*/ 444500 h 907225"/>
              <a:gd name="connsiteX16" fmla="*/ 673252 w 759177"/>
              <a:gd name="connsiteY16" fmla="*/ 441325 h 907225"/>
              <a:gd name="connsiteX17" fmla="*/ 622452 w 759177"/>
              <a:gd name="connsiteY17" fmla="*/ 419100 h 907225"/>
              <a:gd name="connsiteX18" fmla="*/ 590702 w 759177"/>
              <a:gd name="connsiteY18" fmla="*/ 381000 h 907225"/>
              <a:gd name="connsiteX19" fmla="*/ 543077 w 759177"/>
              <a:gd name="connsiteY19" fmla="*/ 390525 h 907225"/>
              <a:gd name="connsiteX20" fmla="*/ 520853 w 759177"/>
              <a:gd name="connsiteY20" fmla="*/ 365124 h 907225"/>
              <a:gd name="connsiteX21" fmla="*/ 517677 w 759177"/>
              <a:gd name="connsiteY21" fmla="*/ 311150 h 907225"/>
              <a:gd name="connsiteX22" fmla="*/ 489102 w 759177"/>
              <a:gd name="connsiteY22" fmla="*/ 269875 h 907225"/>
              <a:gd name="connsiteX23" fmla="*/ 473227 w 759177"/>
              <a:gd name="connsiteY23" fmla="*/ 244475 h 907225"/>
              <a:gd name="connsiteX24" fmla="*/ 444652 w 759177"/>
              <a:gd name="connsiteY24" fmla="*/ 219075 h 907225"/>
              <a:gd name="connsiteX25" fmla="*/ 431952 w 759177"/>
              <a:gd name="connsiteY25" fmla="*/ 177800 h 907225"/>
              <a:gd name="connsiteX26" fmla="*/ 428777 w 759177"/>
              <a:gd name="connsiteY26" fmla="*/ 161925 h 907225"/>
              <a:gd name="connsiteX27" fmla="*/ 431952 w 759177"/>
              <a:gd name="connsiteY27" fmla="*/ 120650 h 907225"/>
              <a:gd name="connsiteX28" fmla="*/ 441477 w 759177"/>
              <a:gd name="connsiteY28" fmla="*/ 88900 h 907225"/>
              <a:gd name="connsiteX29" fmla="*/ 435127 w 759177"/>
              <a:gd name="connsiteY29" fmla="*/ 38100 h 907225"/>
              <a:gd name="connsiteX30" fmla="*/ 419252 w 759177"/>
              <a:gd name="connsiteY30" fmla="*/ 9525 h 907225"/>
              <a:gd name="connsiteX31" fmla="*/ 412902 w 759177"/>
              <a:gd name="connsiteY31" fmla="*/ 0 h 907225"/>
              <a:gd name="connsiteX32" fmla="*/ 403377 w 759177"/>
              <a:gd name="connsiteY32" fmla="*/ 3175 h 907225"/>
              <a:gd name="connsiteX33" fmla="*/ 371627 w 759177"/>
              <a:gd name="connsiteY33" fmla="*/ 44450 h 907225"/>
              <a:gd name="connsiteX34" fmla="*/ 365277 w 759177"/>
              <a:gd name="connsiteY34" fmla="*/ 53975 h 907225"/>
              <a:gd name="connsiteX35" fmla="*/ 343052 w 759177"/>
              <a:gd name="connsiteY35" fmla="*/ 88900 h 907225"/>
              <a:gd name="connsiteX36" fmla="*/ 320827 w 759177"/>
              <a:gd name="connsiteY36" fmla="*/ 117475 h 907225"/>
              <a:gd name="connsiteX37" fmla="*/ 311302 w 759177"/>
              <a:gd name="connsiteY37" fmla="*/ 130175 h 907225"/>
              <a:gd name="connsiteX38" fmla="*/ 238277 w 759177"/>
              <a:gd name="connsiteY38" fmla="*/ 152400 h 907225"/>
              <a:gd name="connsiteX39" fmla="*/ 231927 w 759177"/>
              <a:gd name="connsiteY39" fmla="*/ 161925 h 907225"/>
              <a:gd name="connsiteX40" fmla="*/ 222402 w 759177"/>
              <a:gd name="connsiteY40" fmla="*/ 168275 h 907225"/>
              <a:gd name="connsiteX41" fmla="*/ 216052 w 759177"/>
              <a:gd name="connsiteY41" fmla="*/ 180975 h 907225"/>
              <a:gd name="connsiteX42" fmla="*/ 197002 w 759177"/>
              <a:gd name="connsiteY42" fmla="*/ 200025 h 907225"/>
              <a:gd name="connsiteX43" fmla="*/ 171602 w 759177"/>
              <a:gd name="connsiteY43" fmla="*/ 196850 h 907225"/>
              <a:gd name="connsiteX44" fmla="*/ 165252 w 759177"/>
              <a:gd name="connsiteY44" fmla="*/ 180975 h 907225"/>
              <a:gd name="connsiteX45" fmla="*/ 168427 w 759177"/>
              <a:gd name="connsiteY45" fmla="*/ 133350 h 907225"/>
              <a:gd name="connsiteX46" fmla="*/ 171602 w 759177"/>
              <a:gd name="connsiteY46" fmla="*/ 123825 h 907225"/>
              <a:gd name="connsiteX47" fmla="*/ 177952 w 759177"/>
              <a:gd name="connsiteY47" fmla="*/ 101600 h 907225"/>
              <a:gd name="connsiteX48" fmla="*/ 165252 w 759177"/>
              <a:gd name="connsiteY48" fmla="*/ 53975 h 907225"/>
              <a:gd name="connsiteX49" fmla="*/ 152552 w 759177"/>
              <a:gd name="connsiteY49" fmla="*/ 50800 h 907225"/>
              <a:gd name="connsiteX50" fmla="*/ 120802 w 759177"/>
              <a:gd name="connsiteY50" fmla="*/ 41275 h 907225"/>
              <a:gd name="connsiteX51" fmla="*/ 104927 w 759177"/>
              <a:gd name="connsiteY51" fmla="*/ 19050 h 907225"/>
              <a:gd name="connsiteX52" fmla="*/ 92227 w 759177"/>
              <a:gd name="connsiteY52" fmla="*/ 3175 h 907225"/>
              <a:gd name="connsiteX53" fmla="*/ 63652 w 759177"/>
              <a:gd name="connsiteY53" fmla="*/ 19050 h 907225"/>
              <a:gd name="connsiteX54" fmla="*/ 31902 w 759177"/>
              <a:gd name="connsiteY54" fmla="*/ 34925 h 907225"/>
              <a:gd name="connsiteX55" fmla="*/ 22377 w 759177"/>
              <a:gd name="connsiteY55" fmla="*/ 47625 h 907225"/>
              <a:gd name="connsiteX56" fmla="*/ 12852 w 759177"/>
              <a:gd name="connsiteY56" fmla="*/ 53975 h 907225"/>
              <a:gd name="connsiteX57" fmla="*/ 3327 w 759177"/>
              <a:gd name="connsiteY57" fmla="*/ 63500 h 907225"/>
              <a:gd name="connsiteX58" fmla="*/ 6502 w 759177"/>
              <a:gd name="connsiteY58" fmla="*/ 120650 h 907225"/>
              <a:gd name="connsiteX59" fmla="*/ 9677 w 759177"/>
              <a:gd name="connsiteY59" fmla="*/ 136525 h 907225"/>
              <a:gd name="connsiteX60" fmla="*/ 19202 w 759177"/>
              <a:gd name="connsiteY60" fmla="*/ 155575 h 907225"/>
              <a:gd name="connsiteX61" fmla="*/ 22377 w 759177"/>
              <a:gd name="connsiteY61" fmla="*/ 168275 h 907225"/>
              <a:gd name="connsiteX62" fmla="*/ 28727 w 759177"/>
              <a:gd name="connsiteY62" fmla="*/ 177800 h 907225"/>
              <a:gd name="connsiteX63" fmla="*/ 35077 w 759177"/>
              <a:gd name="connsiteY63" fmla="*/ 193675 h 907225"/>
              <a:gd name="connsiteX64" fmla="*/ 44602 w 759177"/>
              <a:gd name="connsiteY64" fmla="*/ 222250 h 907225"/>
              <a:gd name="connsiteX65" fmla="*/ 50952 w 759177"/>
              <a:gd name="connsiteY65" fmla="*/ 238125 h 907225"/>
              <a:gd name="connsiteX66" fmla="*/ 60477 w 759177"/>
              <a:gd name="connsiteY66" fmla="*/ 244475 h 907225"/>
              <a:gd name="connsiteX67" fmla="*/ 79527 w 759177"/>
              <a:gd name="connsiteY67" fmla="*/ 254000 h 907225"/>
              <a:gd name="connsiteX68" fmla="*/ 89052 w 759177"/>
              <a:gd name="connsiteY68" fmla="*/ 257175 h 907225"/>
              <a:gd name="connsiteX69" fmla="*/ 98577 w 759177"/>
              <a:gd name="connsiteY69" fmla="*/ 263525 h 907225"/>
              <a:gd name="connsiteX70" fmla="*/ 133502 w 759177"/>
              <a:gd name="connsiteY70" fmla="*/ 269875 h 907225"/>
              <a:gd name="connsiteX71" fmla="*/ 146202 w 759177"/>
              <a:gd name="connsiteY71" fmla="*/ 273050 h 907225"/>
              <a:gd name="connsiteX72" fmla="*/ 155727 w 759177"/>
              <a:gd name="connsiteY72" fmla="*/ 279400 h 907225"/>
              <a:gd name="connsiteX73" fmla="*/ 162077 w 759177"/>
              <a:gd name="connsiteY73" fmla="*/ 288925 h 907225"/>
              <a:gd name="connsiteX74" fmla="*/ 177952 w 759177"/>
              <a:gd name="connsiteY74" fmla="*/ 323850 h 907225"/>
              <a:gd name="connsiteX75" fmla="*/ 181127 w 759177"/>
              <a:gd name="connsiteY75" fmla="*/ 352425 h 907225"/>
              <a:gd name="connsiteX76" fmla="*/ 184302 w 759177"/>
              <a:gd name="connsiteY76" fmla="*/ 409575 h 907225"/>
              <a:gd name="connsiteX77" fmla="*/ 187477 w 759177"/>
              <a:gd name="connsiteY77" fmla="*/ 419100 h 907225"/>
              <a:gd name="connsiteX78" fmla="*/ 197002 w 759177"/>
              <a:gd name="connsiteY78" fmla="*/ 422275 h 907225"/>
              <a:gd name="connsiteX79" fmla="*/ 203352 w 759177"/>
              <a:gd name="connsiteY79" fmla="*/ 431800 h 907225"/>
              <a:gd name="connsiteX80" fmla="*/ 212877 w 759177"/>
              <a:gd name="connsiteY80" fmla="*/ 434975 h 907225"/>
              <a:gd name="connsiteX81" fmla="*/ 222402 w 759177"/>
              <a:gd name="connsiteY81" fmla="*/ 450850 h 907225"/>
              <a:gd name="connsiteX82" fmla="*/ 228752 w 759177"/>
              <a:gd name="connsiteY82" fmla="*/ 460375 h 907225"/>
              <a:gd name="connsiteX83" fmla="*/ 238277 w 759177"/>
              <a:gd name="connsiteY83" fmla="*/ 476250 h 907225"/>
              <a:gd name="connsiteX84" fmla="*/ 244627 w 759177"/>
              <a:gd name="connsiteY84" fmla="*/ 565150 h 907225"/>
              <a:gd name="connsiteX85" fmla="*/ 247802 w 759177"/>
              <a:gd name="connsiteY85" fmla="*/ 574675 h 907225"/>
              <a:gd name="connsiteX86" fmla="*/ 250977 w 759177"/>
              <a:gd name="connsiteY86" fmla="*/ 587375 h 907225"/>
              <a:gd name="connsiteX87" fmla="*/ 257327 w 759177"/>
              <a:gd name="connsiteY87" fmla="*/ 603250 h 907225"/>
              <a:gd name="connsiteX88" fmla="*/ 260502 w 759177"/>
              <a:gd name="connsiteY88" fmla="*/ 612775 h 907225"/>
              <a:gd name="connsiteX89" fmla="*/ 250977 w 759177"/>
              <a:gd name="connsiteY89" fmla="*/ 669925 h 907225"/>
              <a:gd name="connsiteX90" fmla="*/ 241452 w 759177"/>
              <a:gd name="connsiteY90" fmla="*/ 676275 h 907225"/>
              <a:gd name="connsiteX91" fmla="*/ 228752 w 759177"/>
              <a:gd name="connsiteY91" fmla="*/ 714375 h 907225"/>
              <a:gd name="connsiteX92" fmla="*/ 222402 w 759177"/>
              <a:gd name="connsiteY92" fmla="*/ 730250 h 907225"/>
              <a:gd name="connsiteX93" fmla="*/ 219227 w 759177"/>
              <a:gd name="connsiteY93" fmla="*/ 739775 h 907225"/>
              <a:gd name="connsiteX94" fmla="*/ 244627 w 759177"/>
              <a:gd name="connsiteY94" fmla="*/ 752475 h 907225"/>
              <a:gd name="connsiteX95" fmla="*/ 279552 w 759177"/>
              <a:gd name="connsiteY95" fmla="*/ 758825 h 907225"/>
              <a:gd name="connsiteX96" fmla="*/ 308127 w 759177"/>
              <a:gd name="connsiteY96" fmla="*/ 781050 h 907225"/>
              <a:gd name="connsiteX97" fmla="*/ 301777 w 759177"/>
              <a:gd name="connsiteY97" fmla="*/ 809625 h 907225"/>
              <a:gd name="connsiteX98" fmla="*/ 292252 w 759177"/>
              <a:gd name="connsiteY98" fmla="*/ 819150 h 907225"/>
              <a:gd name="connsiteX99" fmla="*/ 285902 w 759177"/>
              <a:gd name="connsiteY99" fmla="*/ 831850 h 907225"/>
              <a:gd name="connsiteX100" fmla="*/ 292252 w 759177"/>
              <a:gd name="connsiteY100" fmla="*/ 898525 h 907225"/>
              <a:gd name="connsiteX0" fmla="*/ 292252 w 759177"/>
              <a:gd name="connsiteY0" fmla="*/ 898525 h 907225"/>
              <a:gd name="connsiteX1" fmla="*/ 346227 w 759177"/>
              <a:gd name="connsiteY1" fmla="*/ 895349 h 907225"/>
              <a:gd name="connsiteX2" fmla="*/ 425602 w 759177"/>
              <a:gd name="connsiteY2" fmla="*/ 892175 h 907225"/>
              <a:gd name="connsiteX3" fmla="*/ 501802 w 759177"/>
              <a:gd name="connsiteY3" fmla="*/ 892174 h 907225"/>
              <a:gd name="connsiteX4" fmla="*/ 578002 w 759177"/>
              <a:gd name="connsiteY4" fmla="*/ 904875 h 907225"/>
              <a:gd name="connsiteX5" fmla="*/ 552602 w 759177"/>
              <a:gd name="connsiteY5" fmla="*/ 838199 h 907225"/>
              <a:gd name="connsiteX6" fmla="*/ 501802 w 759177"/>
              <a:gd name="connsiteY6" fmla="*/ 784225 h 907225"/>
              <a:gd name="connsiteX7" fmla="*/ 546252 w 759177"/>
              <a:gd name="connsiteY7" fmla="*/ 733424 h 907225"/>
              <a:gd name="connsiteX8" fmla="*/ 568477 w 759177"/>
              <a:gd name="connsiteY8" fmla="*/ 688975 h 907225"/>
              <a:gd name="connsiteX9" fmla="*/ 638327 w 759177"/>
              <a:gd name="connsiteY9" fmla="*/ 638175 h 907225"/>
              <a:gd name="connsiteX10" fmla="*/ 635152 w 759177"/>
              <a:gd name="connsiteY10" fmla="*/ 609599 h 907225"/>
              <a:gd name="connsiteX11" fmla="*/ 603402 w 759177"/>
              <a:gd name="connsiteY11" fmla="*/ 593724 h 907225"/>
              <a:gd name="connsiteX12" fmla="*/ 666902 w 759177"/>
              <a:gd name="connsiteY12" fmla="*/ 542925 h 907225"/>
              <a:gd name="connsiteX13" fmla="*/ 749452 w 759177"/>
              <a:gd name="connsiteY13" fmla="*/ 488950 h 907225"/>
              <a:gd name="connsiteX14" fmla="*/ 758977 w 759177"/>
              <a:gd name="connsiteY14" fmla="*/ 466725 h 907225"/>
              <a:gd name="connsiteX15" fmla="*/ 739927 w 759177"/>
              <a:gd name="connsiteY15" fmla="*/ 444500 h 907225"/>
              <a:gd name="connsiteX16" fmla="*/ 673252 w 759177"/>
              <a:gd name="connsiteY16" fmla="*/ 441325 h 907225"/>
              <a:gd name="connsiteX17" fmla="*/ 622452 w 759177"/>
              <a:gd name="connsiteY17" fmla="*/ 419100 h 907225"/>
              <a:gd name="connsiteX18" fmla="*/ 590702 w 759177"/>
              <a:gd name="connsiteY18" fmla="*/ 381000 h 907225"/>
              <a:gd name="connsiteX19" fmla="*/ 543077 w 759177"/>
              <a:gd name="connsiteY19" fmla="*/ 390525 h 907225"/>
              <a:gd name="connsiteX20" fmla="*/ 520853 w 759177"/>
              <a:gd name="connsiteY20" fmla="*/ 365124 h 907225"/>
              <a:gd name="connsiteX21" fmla="*/ 517677 w 759177"/>
              <a:gd name="connsiteY21" fmla="*/ 311150 h 907225"/>
              <a:gd name="connsiteX22" fmla="*/ 489102 w 759177"/>
              <a:gd name="connsiteY22" fmla="*/ 269875 h 907225"/>
              <a:gd name="connsiteX23" fmla="*/ 473227 w 759177"/>
              <a:gd name="connsiteY23" fmla="*/ 244475 h 907225"/>
              <a:gd name="connsiteX24" fmla="*/ 444652 w 759177"/>
              <a:gd name="connsiteY24" fmla="*/ 219075 h 907225"/>
              <a:gd name="connsiteX25" fmla="*/ 431952 w 759177"/>
              <a:gd name="connsiteY25" fmla="*/ 177800 h 907225"/>
              <a:gd name="connsiteX26" fmla="*/ 431952 w 759177"/>
              <a:gd name="connsiteY26" fmla="*/ 120650 h 907225"/>
              <a:gd name="connsiteX27" fmla="*/ 441477 w 759177"/>
              <a:gd name="connsiteY27" fmla="*/ 88900 h 907225"/>
              <a:gd name="connsiteX28" fmla="*/ 435127 w 759177"/>
              <a:gd name="connsiteY28" fmla="*/ 38100 h 907225"/>
              <a:gd name="connsiteX29" fmla="*/ 419252 w 759177"/>
              <a:gd name="connsiteY29" fmla="*/ 9525 h 907225"/>
              <a:gd name="connsiteX30" fmla="*/ 412902 w 759177"/>
              <a:gd name="connsiteY30" fmla="*/ 0 h 907225"/>
              <a:gd name="connsiteX31" fmla="*/ 403377 w 759177"/>
              <a:gd name="connsiteY31" fmla="*/ 3175 h 907225"/>
              <a:gd name="connsiteX32" fmla="*/ 371627 w 759177"/>
              <a:gd name="connsiteY32" fmla="*/ 44450 h 907225"/>
              <a:gd name="connsiteX33" fmla="*/ 365277 w 759177"/>
              <a:gd name="connsiteY33" fmla="*/ 53975 h 907225"/>
              <a:gd name="connsiteX34" fmla="*/ 343052 w 759177"/>
              <a:gd name="connsiteY34" fmla="*/ 88900 h 907225"/>
              <a:gd name="connsiteX35" fmla="*/ 320827 w 759177"/>
              <a:gd name="connsiteY35" fmla="*/ 117475 h 907225"/>
              <a:gd name="connsiteX36" fmla="*/ 311302 w 759177"/>
              <a:gd name="connsiteY36" fmla="*/ 130175 h 907225"/>
              <a:gd name="connsiteX37" fmla="*/ 238277 w 759177"/>
              <a:gd name="connsiteY37" fmla="*/ 152400 h 907225"/>
              <a:gd name="connsiteX38" fmla="*/ 231927 w 759177"/>
              <a:gd name="connsiteY38" fmla="*/ 161925 h 907225"/>
              <a:gd name="connsiteX39" fmla="*/ 222402 w 759177"/>
              <a:gd name="connsiteY39" fmla="*/ 168275 h 907225"/>
              <a:gd name="connsiteX40" fmla="*/ 216052 w 759177"/>
              <a:gd name="connsiteY40" fmla="*/ 180975 h 907225"/>
              <a:gd name="connsiteX41" fmla="*/ 197002 w 759177"/>
              <a:gd name="connsiteY41" fmla="*/ 200025 h 907225"/>
              <a:gd name="connsiteX42" fmla="*/ 171602 w 759177"/>
              <a:gd name="connsiteY42" fmla="*/ 196850 h 907225"/>
              <a:gd name="connsiteX43" fmla="*/ 165252 w 759177"/>
              <a:gd name="connsiteY43" fmla="*/ 180975 h 907225"/>
              <a:gd name="connsiteX44" fmla="*/ 168427 w 759177"/>
              <a:gd name="connsiteY44" fmla="*/ 133350 h 907225"/>
              <a:gd name="connsiteX45" fmla="*/ 171602 w 759177"/>
              <a:gd name="connsiteY45" fmla="*/ 123825 h 907225"/>
              <a:gd name="connsiteX46" fmla="*/ 177952 w 759177"/>
              <a:gd name="connsiteY46" fmla="*/ 101600 h 907225"/>
              <a:gd name="connsiteX47" fmla="*/ 165252 w 759177"/>
              <a:gd name="connsiteY47" fmla="*/ 53975 h 907225"/>
              <a:gd name="connsiteX48" fmla="*/ 152552 w 759177"/>
              <a:gd name="connsiteY48" fmla="*/ 50800 h 907225"/>
              <a:gd name="connsiteX49" fmla="*/ 120802 w 759177"/>
              <a:gd name="connsiteY49" fmla="*/ 41275 h 907225"/>
              <a:gd name="connsiteX50" fmla="*/ 104927 w 759177"/>
              <a:gd name="connsiteY50" fmla="*/ 19050 h 907225"/>
              <a:gd name="connsiteX51" fmla="*/ 92227 w 759177"/>
              <a:gd name="connsiteY51" fmla="*/ 3175 h 907225"/>
              <a:gd name="connsiteX52" fmla="*/ 63652 w 759177"/>
              <a:gd name="connsiteY52" fmla="*/ 19050 h 907225"/>
              <a:gd name="connsiteX53" fmla="*/ 31902 w 759177"/>
              <a:gd name="connsiteY53" fmla="*/ 34925 h 907225"/>
              <a:gd name="connsiteX54" fmla="*/ 22377 w 759177"/>
              <a:gd name="connsiteY54" fmla="*/ 47625 h 907225"/>
              <a:gd name="connsiteX55" fmla="*/ 12852 w 759177"/>
              <a:gd name="connsiteY55" fmla="*/ 53975 h 907225"/>
              <a:gd name="connsiteX56" fmla="*/ 3327 w 759177"/>
              <a:gd name="connsiteY56" fmla="*/ 63500 h 907225"/>
              <a:gd name="connsiteX57" fmla="*/ 6502 w 759177"/>
              <a:gd name="connsiteY57" fmla="*/ 120650 h 907225"/>
              <a:gd name="connsiteX58" fmla="*/ 9677 w 759177"/>
              <a:gd name="connsiteY58" fmla="*/ 136525 h 907225"/>
              <a:gd name="connsiteX59" fmla="*/ 19202 w 759177"/>
              <a:gd name="connsiteY59" fmla="*/ 155575 h 907225"/>
              <a:gd name="connsiteX60" fmla="*/ 22377 w 759177"/>
              <a:gd name="connsiteY60" fmla="*/ 168275 h 907225"/>
              <a:gd name="connsiteX61" fmla="*/ 28727 w 759177"/>
              <a:gd name="connsiteY61" fmla="*/ 177800 h 907225"/>
              <a:gd name="connsiteX62" fmla="*/ 35077 w 759177"/>
              <a:gd name="connsiteY62" fmla="*/ 193675 h 907225"/>
              <a:gd name="connsiteX63" fmla="*/ 44602 w 759177"/>
              <a:gd name="connsiteY63" fmla="*/ 222250 h 907225"/>
              <a:gd name="connsiteX64" fmla="*/ 50952 w 759177"/>
              <a:gd name="connsiteY64" fmla="*/ 238125 h 907225"/>
              <a:gd name="connsiteX65" fmla="*/ 60477 w 759177"/>
              <a:gd name="connsiteY65" fmla="*/ 244475 h 907225"/>
              <a:gd name="connsiteX66" fmla="*/ 79527 w 759177"/>
              <a:gd name="connsiteY66" fmla="*/ 254000 h 907225"/>
              <a:gd name="connsiteX67" fmla="*/ 89052 w 759177"/>
              <a:gd name="connsiteY67" fmla="*/ 257175 h 907225"/>
              <a:gd name="connsiteX68" fmla="*/ 98577 w 759177"/>
              <a:gd name="connsiteY68" fmla="*/ 263525 h 907225"/>
              <a:gd name="connsiteX69" fmla="*/ 133502 w 759177"/>
              <a:gd name="connsiteY69" fmla="*/ 269875 h 907225"/>
              <a:gd name="connsiteX70" fmla="*/ 146202 w 759177"/>
              <a:gd name="connsiteY70" fmla="*/ 273050 h 907225"/>
              <a:gd name="connsiteX71" fmla="*/ 155727 w 759177"/>
              <a:gd name="connsiteY71" fmla="*/ 279400 h 907225"/>
              <a:gd name="connsiteX72" fmla="*/ 162077 w 759177"/>
              <a:gd name="connsiteY72" fmla="*/ 288925 h 907225"/>
              <a:gd name="connsiteX73" fmla="*/ 177952 w 759177"/>
              <a:gd name="connsiteY73" fmla="*/ 323850 h 907225"/>
              <a:gd name="connsiteX74" fmla="*/ 181127 w 759177"/>
              <a:gd name="connsiteY74" fmla="*/ 352425 h 907225"/>
              <a:gd name="connsiteX75" fmla="*/ 184302 w 759177"/>
              <a:gd name="connsiteY75" fmla="*/ 409575 h 907225"/>
              <a:gd name="connsiteX76" fmla="*/ 187477 w 759177"/>
              <a:gd name="connsiteY76" fmla="*/ 419100 h 907225"/>
              <a:gd name="connsiteX77" fmla="*/ 197002 w 759177"/>
              <a:gd name="connsiteY77" fmla="*/ 422275 h 907225"/>
              <a:gd name="connsiteX78" fmla="*/ 203352 w 759177"/>
              <a:gd name="connsiteY78" fmla="*/ 431800 h 907225"/>
              <a:gd name="connsiteX79" fmla="*/ 212877 w 759177"/>
              <a:gd name="connsiteY79" fmla="*/ 434975 h 907225"/>
              <a:gd name="connsiteX80" fmla="*/ 222402 w 759177"/>
              <a:gd name="connsiteY80" fmla="*/ 450850 h 907225"/>
              <a:gd name="connsiteX81" fmla="*/ 228752 w 759177"/>
              <a:gd name="connsiteY81" fmla="*/ 460375 h 907225"/>
              <a:gd name="connsiteX82" fmla="*/ 238277 w 759177"/>
              <a:gd name="connsiteY82" fmla="*/ 476250 h 907225"/>
              <a:gd name="connsiteX83" fmla="*/ 244627 w 759177"/>
              <a:gd name="connsiteY83" fmla="*/ 565150 h 907225"/>
              <a:gd name="connsiteX84" fmla="*/ 247802 w 759177"/>
              <a:gd name="connsiteY84" fmla="*/ 574675 h 907225"/>
              <a:gd name="connsiteX85" fmla="*/ 250977 w 759177"/>
              <a:gd name="connsiteY85" fmla="*/ 587375 h 907225"/>
              <a:gd name="connsiteX86" fmla="*/ 257327 w 759177"/>
              <a:gd name="connsiteY86" fmla="*/ 603250 h 907225"/>
              <a:gd name="connsiteX87" fmla="*/ 260502 w 759177"/>
              <a:gd name="connsiteY87" fmla="*/ 612775 h 907225"/>
              <a:gd name="connsiteX88" fmla="*/ 250977 w 759177"/>
              <a:gd name="connsiteY88" fmla="*/ 669925 h 907225"/>
              <a:gd name="connsiteX89" fmla="*/ 241452 w 759177"/>
              <a:gd name="connsiteY89" fmla="*/ 676275 h 907225"/>
              <a:gd name="connsiteX90" fmla="*/ 228752 w 759177"/>
              <a:gd name="connsiteY90" fmla="*/ 714375 h 907225"/>
              <a:gd name="connsiteX91" fmla="*/ 222402 w 759177"/>
              <a:gd name="connsiteY91" fmla="*/ 730250 h 907225"/>
              <a:gd name="connsiteX92" fmla="*/ 219227 w 759177"/>
              <a:gd name="connsiteY92" fmla="*/ 739775 h 907225"/>
              <a:gd name="connsiteX93" fmla="*/ 244627 w 759177"/>
              <a:gd name="connsiteY93" fmla="*/ 752475 h 907225"/>
              <a:gd name="connsiteX94" fmla="*/ 279552 w 759177"/>
              <a:gd name="connsiteY94" fmla="*/ 758825 h 907225"/>
              <a:gd name="connsiteX95" fmla="*/ 308127 w 759177"/>
              <a:gd name="connsiteY95" fmla="*/ 781050 h 907225"/>
              <a:gd name="connsiteX96" fmla="*/ 301777 w 759177"/>
              <a:gd name="connsiteY96" fmla="*/ 809625 h 907225"/>
              <a:gd name="connsiteX97" fmla="*/ 292252 w 759177"/>
              <a:gd name="connsiteY97" fmla="*/ 819150 h 907225"/>
              <a:gd name="connsiteX98" fmla="*/ 285902 w 759177"/>
              <a:gd name="connsiteY98" fmla="*/ 831850 h 907225"/>
              <a:gd name="connsiteX99" fmla="*/ 292252 w 759177"/>
              <a:gd name="connsiteY99" fmla="*/ 898525 h 907225"/>
              <a:gd name="connsiteX0" fmla="*/ 292252 w 759177"/>
              <a:gd name="connsiteY0" fmla="*/ 898525 h 907225"/>
              <a:gd name="connsiteX1" fmla="*/ 346227 w 759177"/>
              <a:gd name="connsiteY1" fmla="*/ 895349 h 907225"/>
              <a:gd name="connsiteX2" fmla="*/ 425602 w 759177"/>
              <a:gd name="connsiteY2" fmla="*/ 892175 h 907225"/>
              <a:gd name="connsiteX3" fmla="*/ 501802 w 759177"/>
              <a:gd name="connsiteY3" fmla="*/ 892174 h 907225"/>
              <a:gd name="connsiteX4" fmla="*/ 578002 w 759177"/>
              <a:gd name="connsiteY4" fmla="*/ 904875 h 907225"/>
              <a:gd name="connsiteX5" fmla="*/ 552602 w 759177"/>
              <a:gd name="connsiteY5" fmla="*/ 838199 h 907225"/>
              <a:gd name="connsiteX6" fmla="*/ 501802 w 759177"/>
              <a:gd name="connsiteY6" fmla="*/ 784225 h 907225"/>
              <a:gd name="connsiteX7" fmla="*/ 546252 w 759177"/>
              <a:gd name="connsiteY7" fmla="*/ 733424 h 907225"/>
              <a:gd name="connsiteX8" fmla="*/ 568477 w 759177"/>
              <a:gd name="connsiteY8" fmla="*/ 688975 h 907225"/>
              <a:gd name="connsiteX9" fmla="*/ 638327 w 759177"/>
              <a:gd name="connsiteY9" fmla="*/ 638175 h 907225"/>
              <a:gd name="connsiteX10" fmla="*/ 635152 w 759177"/>
              <a:gd name="connsiteY10" fmla="*/ 609599 h 907225"/>
              <a:gd name="connsiteX11" fmla="*/ 603402 w 759177"/>
              <a:gd name="connsiteY11" fmla="*/ 593724 h 907225"/>
              <a:gd name="connsiteX12" fmla="*/ 666902 w 759177"/>
              <a:gd name="connsiteY12" fmla="*/ 542925 h 907225"/>
              <a:gd name="connsiteX13" fmla="*/ 749452 w 759177"/>
              <a:gd name="connsiteY13" fmla="*/ 488950 h 907225"/>
              <a:gd name="connsiteX14" fmla="*/ 758977 w 759177"/>
              <a:gd name="connsiteY14" fmla="*/ 466725 h 907225"/>
              <a:gd name="connsiteX15" fmla="*/ 739927 w 759177"/>
              <a:gd name="connsiteY15" fmla="*/ 444500 h 907225"/>
              <a:gd name="connsiteX16" fmla="*/ 673252 w 759177"/>
              <a:gd name="connsiteY16" fmla="*/ 441325 h 907225"/>
              <a:gd name="connsiteX17" fmla="*/ 622452 w 759177"/>
              <a:gd name="connsiteY17" fmla="*/ 419100 h 907225"/>
              <a:gd name="connsiteX18" fmla="*/ 590702 w 759177"/>
              <a:gd name="connsiteY18" fmla="*/ 381000 h 907225"/>
              <a:gd name="connsiteX19" fmla="*/ 543077 w 759177"/>
              <a:gd name="connsiteY19" fmla="*/ 390525 h 907225"/>
              <a:gd name="connsiteX20" fmla="*/ 520853 w 759177"/>
              <a:gd name="connsiteY20" fmla="*/ 365124 h 907225"/>
              <a:gd name="connsiteX21" fmla="*/ 517677 w 759177"/>
              <a:gd name="connsiteY21" fmla="*/ 311150 h 907225"/>
              <a:gd name="connsiteX22" fmla="*/ 489102 w 759177"/>
              <a:gd name="connsiteY22" fmla="*/ 269875 h 907225"/>
              <a:gd name="connsiteX23" fmla="*/ 473227 w 759177"/>
              <a:gd name="connsiteY23" fmla="*/ 244475 h 907225"/>
              <a:gd name="connsiteX24" fmla="*/ 444652 w 759177"/>
              <a:gd name="connsiteY24" fmla="*/ 219075 h 907225"/>
              <a:gd name="connsiteX25" fmla="*/ 425602 w 759177"/>
              <a:gd name="connsiteY25" fmla="*/ 168275 h 907225"/>
              <a:gd name="connsiteX26" fmla="*/ 431952 w 759177"/>
              <a:gd name="connsiteY26" fmla="*/ 120650 h 907225"/>
              <a:gd name="connsiteX27" fmla="*/ 441477 w 759177"/>
              <a:gd name="connsiteY27" fmla="*/ 88900 h 907225"/>
              <a:gd name="connsiteX28" fmla="*/ 435127 w 759177"/>
              <a:gd name="connsiteY28" fmla="*/ 38100 h 907225"/>
              <a:gd name="connsiteX29" fmla="*/ 419252 w 759177"/>
              <a:gd name="connsiteY29" fmla="*/ 9525 h 907225"/>
              <a:gd name="connsiteX30" fmla="*/ 412902 w 759177"/>
              <a:gd name="connsiteY30" fmla="*/ 0 h 907225"/>
              <a:gd name="connsiteX31" fmla="*/ 403377 w 759177"/>
              <a:gd name="connsiteY31" fmla="*/ 3175 h 907225"/>
              <a:gd name="connsiteX32" fmla="*/ 371627 w 759177"/>
              <a:gd name="connsiteY32" fmla="*/ 44450 h 907225"/>
              <a:gd name="connsiteX33" fmla="*/ 365277 w 759177"/>
              <a:gd name="connsiteY33" fmla="*/ 53975 h 907225"/>
              <a:gd name="connsiteX34" fmla="*/ 343052 w 759177"/>
              <a:gd name="connsiteY34" fmla="*/ 88900 h 907225"/>
              <a:gd name="connsiteX35" fmla="*/ 320827 w 759177"/>
              <a:gd name="connsiteY35" fmla="*/ 117475 h 907225"/>
              <a:gd name="connsiteX36" fmla="*/ 311302 w 759177"/>
              <a:gd name="connsiteY36" fmla="*/ 130175 h 907225"/>
              <a:gd name="connsiteX37" fmla="*/ 238277 w 759177"/>
              <a:gd name="connsiteY37" fmla="*/ 152400 h 907225"/>
              <a:gd name="connsiteX38" fmla="*/ 231927 w 759177"/>
              <a:gd name="connsiteY38" fmla="*/ 161925 h 907225"/>
              <a:gd name="connsiteX39" fmla="*/ 222402 w 759177"/>
              <a:gd name="connsiteY39" fmla="*/ 168275 h 907225"/>
              <a:gd name="connsiteX40" fmla="*/ 216052 w 759177"/>
              <a:gd name="connsiteY40" fmla="*/ 180975 h 907225"/>
              <a:gd name="connsiteX41" fmla="*/ 197002 w 759177"/>
              <a:gd name="connsiteY41" fmla="*/ 200025 h 907225"/>
              <a:gd name="connsiteX42" fmla="*/ 171602 w 759177"/>
              <a:gd name="connsiteY42" fmla="*/ 196850 h 907225"/>
              <a:gd name="connsiteX43" fmla="*/ 165252 w 759177"/>
              <a:gd name="connsiteY43" fmla="*/ 180975 h 907225"/>
              <a:gd name="connsiteX44" fmla="*/ 168427 w 759177"/>
              <a:gd name="connsiteY44" fmla="*/ 133350 h 907225"/>
              <a:gd name="connsiteX45" fmla="*/ 171602 w 759177"/>
              <a:gd name="connsiteY45" fmla="*/ 123825 h 907225"/>
              <a:gd name="connsiteX46" fmla="*/ 177952 w 759177"/>
              <a:gd name="connsiteY46" fmla="*/ 101600 h 907225"/>
              <a:gd name="connsiteX47" fmla="*/ 165252 w 759177"/>
              <a:gd name="connsiteY47" fmla="*/ 53975 h 907225"/>
              <a:gd name="connsiteX48" fmla="*/ 152552 w 759177"/>
              <a:gd name="connsiteY48" fmla="*/ 50800 h 907225"/>
              <a:gd name="connsiteX49" fmla="*/ 120802 w 759177"/>
              <a:gd name="connsiteY49" fmla="*/ 41275 h 907225"/>
              <a:gd name="connsiteX50" fmla="*/ 104927 w 759177"/>
              <a:gd name="connsiteY50" fmla="*/ 19050 h 907225"/>
              <a:gd name="connsiteX51" fmla="*/ 92227 w 759177"/>
              <a:gd name="connsiteY51" fmla="*/ 3175 h 907225"/>
              <a:gd name="connsiteX52" fmla="*/ 63652 w 759177"/>
              <a:gd name="connsiteY52" fmla="*/ 19050 h 907225"/>
              <a:gd name="connsiteX53" fmla="*/ 31902 w 759177"/>
              <a:gd name="connsiteY53" fmla="*/ 34925 h 907225"/>
              <a:gd name="connsiteX54" fmla="*/ 22377 w 759177"/>
              <a:gd name="connsiteY54" fmla="*/ 47625 h 907225"/>
              <a:gd name="connsiteX55" fmla="*/ 12852 w 759177"/>
              <a:gd name="connsiteY55" fmla="*/ 53975 h 907225"/>
              <a:gd name="connsiteX56" fmla="*/ 3327 w 759177"/>
              <a:gd name="connsiteY56" fmla="*/ 63500 h 907225"/>
              <a:gd name="connsiteX57" fmla="*/ 6502 w 759177"/>
              <a:gd name="connsiteY57" fmla="*/ 120650 h 907225"/>
              <a:gd name="connsiteX58" fmla="*/ 9677 w 759177"/>
              <a:gd name="connsiteY58" fmla="*/ 136525 h 907225"/>
              <a:gd name="connsiteX59" fmla="*/ 19202 w 759177"/>
              <a:gd name="connsiteY59" fmla="*/ 155575 h 907225"/>
              <a:gd name="connsiteX60" fmla="*/ 22377 w 759177"/>
              <a:gd name="connsiteY60" fmla="*/ 168275 h 907225"/>
              <a:gd name="connsiteX61" fmla="*/ 28727 w 759177"/>
              <a:gd name="connsiteY61" fmla="*/ 177800 h 907225"/>
              <a:gd name="connsiteX62" fmla="*/ 35077 w 759177"/>
              <a:gd name="connsiteY62" fmla="*/ 193675 h 907225"/>
              <a:gd name="connsiteX63" fmla="*/ 44602 w 759177"/>
              <a:gd name="connsiteY63" fmla="*/ 222250 h 907225"/>
              <a:gd name="connsiteX64" fmla="*/ 50952 w 759177"/>
              <a:gd name="connsiteY64" fmla="*/ 238125 h 907225"/>
              <a:gd name="connsiteX65" fmla="*/ 60477 w 759177"/>
              <a:gd name="connsiteY65" fmla="*/ 244475 h 907225"/>
              <a:gd name="connsiteX66" fmla="*/ 79527 w 759177"/>
              <a:gd name="connsiteY66" fmla="*/ 254000 h 907225"/>
              <a:gd name="connsiteX67" fmla="*/ 89052 w 759177"/>
              <a:gd name="connsiteY67" fmla="*/ 257175 h 907225"/>
              <a:gd name="connsiteX68" fmla="*/ 98577 w 759177"/>
              <a:gd name="connsiteY68" fmla="*/ 263525 h 907225"/>
              <a:gd name="connsiteX69" fmla="*/ 133502 w 759177"/>
              <a:gd name="connsiteY69" fmla="*/ 269875 h 907225"/>
              <a:gd name="connsiteX70" fmla="*/ 146202 w 759177"/>
              <a:gd name="connsiteY70" fmla="*/ 273050 h 907225"/>
              <a:gd name="connsiteX71" fmla="*/ 155727 w 759177"/>
              <a:gd name="connsiteY71" fmla="*/ 279400 h 907225"/>
              <a:gd name="connsiteX72" fmla="*/ 162077 w 759177"/>
              <a:gd name="connsiteY72" fmla="*/ 288925 h 907225"/>
              <a:gd name="connsiteX73" fmla="*/ 177952 w 759177"/>
              <a:gd name="connsiteY73" fmla="*/ 323850 h 907225"/>
              <a:gd name="connsiteX74" fmla="*/ 181127 w 759177"/>
              <a:gd name="connsiteY74" fmla="*/ 352425 h 907225"/>
              <a:gd name="connsiteX75" fmla="*/ 184302 w 759177"/>
              <a:gd name="connsiteY75" fmla="*/ 409575 h 907225"/>
              <a:gd name="connsiteX76" fmla="*/ 187477 w 759177"/>
              <a:gd name="connsiteY76" fmla="*/ 419100 h 907225"/>
              <a:gd name="connsiteX77" fmla="*/ 197002 w 759177"/>
              <a:gd name="connsiteY77" fmla="*/ 422275 h 907225"/>
              <a:gd name="connsiteX78" fmla="*/ 203352 w 759177"/>
              <a:gd name="connsiteY78" fmla="*/ 431800 h 907225"/>
              <a:gd name="connsiteX79" fmla="*/ 212877 w 759177"/>
              <a:gd name="connsiteY79" fmla="*/ 434975 h 907225"/>
              <a:gd name="connsiteX80" fmla="*/ 222402 w 759177"/>
              <a:gd name="connsiteY80" fmla="*/ 450850 h 907225"/>
              <a:gd name="connsiteX81" fmla="*/ 228752 w 759177"/>
              <a:gd name="connsiteY81" fmla="*/ 460375 h 907225"/>
              <a:gd name="connsiteX82" fmla="*/ 238277 w 759177"/>
              <a:gd name="connsiteY82" fmla="*/ 476250 h 907225"/>
              <a:gd name="connsiteX83" fmla="*/ 244627 w 759177"/>
              <a:gd name="connsiteY83" fmla="*/ 565150 h 907225"/>
              <a:gd name="connsiteX84" fmla="*/ 247802 w 759177"/>
              <a:gd name="connsiteY84" fmla="*/ 574675 h 907225"/>
              <a:gd name="connsiteX85" fmla="*/ 250977 w 759177"/>
              <a:gd name="connsiteY85" fmla="*/ 587375 h 907225"/>
              <a:gd name="connsiteX86" fmla="*/ 257327 w 759177"/>
              <a:gd name="connsiteY86" fmla="*/ 603250 h 907225"/>
              <a:gd name="connsiteX87" fmla="*/ 260502 w 759177"/>
              <a:gd name="connsiteY87" fmla="*/ 612775 h 907225"/>
              <a:gd name="connsiteX88" fmla="*/ 250977 w 759177"/>
              <a:gd name="connsiteY88" fmla="*/ 669925 h 907225"/>
              <a:gd name="connsiteX89" fmla="*/ 241452 w 759177"/>
              <a:gd name="connsiteY89" fmla="*/ 676275 h 907225"/>
              <a:gd name="connsiteX90" fmla="*/ 228752 w 759177"/>
              <a:gd name="connsiteY90" fmla="*/ 714375 h 907225"/>
              <a:gd name="connsiteX91" fmla="*/ 222402 w 759177"/>
              <a:gd name="connsiteY91" fmla="*/ 730250 h 907225"/>
              <a:gd name="connsiteX92" fmla="*/ 219227 w 759177"/>
              <a:gd name="connsiteY92" fmla="*/ 739775 h 907225"/>
              <a:gd name="connsiteX93" fmla="*/ 244627 w 759177"/>
              <a:gd name="connsiteY93" fmla="*/ 752475 h 907225"/>
              <a:gd name="connsiteX94" fmla="*/ 279552 w 759177"/>
              <a:gd name="connsiteY94" fmla="*/ 758825 h 907225"/>
              <a:gd name="connsiteX95" fmla="*/ 308127 w 759177"/>
              <a:gd name="connsiteY95" fmla="*/ 781050 h 907225"/>
              <a:gd name="connsiteX96" fmla="*/ 301777 w 759177"/>
              <a:gd name="connsiteY96" fmla="*/ 809625 h 907225"/>
              <a:gd name="connsiteX97" fmla="*/ 292252 w 759177"/>
              <a:gd name="connsiteY97" fmla="*/ 819150 h 907225"/>
              <a:gd name="connsiteX98" fmla="*/ 285902 w 759177"/>
              <a:gd name="connsiteY98" fmla="*/ 831850 h 907225"/>
              <a:gd name="connsiteX99" fmla="*/ 292252 w 759177"/>
              <a:gd name="connsiteY99" fmla="*/ 898525 h 907225"/>
              <a:gd name="connsiteX0" fmla="*/ 292252 w 759177"/>
              <a:gd name="connsiteY0" fmla="*/ 898525 h 907225"/>
              <a:gd name="connsiteX1" fmla="*/ 346227 w 759177"/>
              <a:gd name="connsiteY1" fmla="*/ 895349 h 907225"/>
              <a:gd name="connsiteX2" fmla="*/ 425602 w 759177"/>
              <a:gd name="connsiteY2" fmla="*/ 892175 h 907225"/>
              <a:gd name="connsiteX3" fmla="*/ 501802 w 759177"/>
              <a:gd name="connsiteY3" fmla="*/ 892174 h 907225"/>
              <a:gd name="connsiteX4" fmla="*/ 578002 w 759177"/>
              <a:gd name="connsiteY4" fmla="*/ 904875 h 907225"/>
              <a:gd name="connsiteX5" fmla="*/ 552602 w 759177"/>
              <a:gd name="connsiteY5" fmla="*/ 838199 h 907225"/>
              <a:gd name="connsiteX6" fmla="*/ 501802 w 759177"/>
              <a:gd name="connsiteY6" fmla="*/ 784225 h 907225"/>
              <a:gd name="connsiteX7" fmla="*/ 546252 w 759177"/>
              <a:gd name="connsiteY7" fmla="*/ 733424 h 907225"/>
              <a:gd name="connsiteX8" fmla="*/ 568477 w 759177"/>
              <a:gd name="connsiteY8" fmla="*/ 688975 h 907225"/>
              <a:gd name="connsiteX9" fmla="*/ 638327 w 759177"/>
              <a:gd name="connsiteY9" fmla="*/ 638175 h 907225"/>
              <a:gd name="connsiteX10" fmla="*/ 635152 w 759177"/>
              <a:gd name="connsiteY10" fmla="*/ 609599 h 907225"/>
              <a:gd name="connsiteX11" fmla="*/ 603402 w 759177"/>
              <a:gd name="connsiteY11" fmla="*/ 593724 h 907225"/>
              <a:gd name="connsiteX12" fmla="*/ 666902 w 759177"/>
              <a:gd name="connsiteY12" fmla="*/ 542925 h 907225"/>
              <a:gd name="connsiteX13" fmla="*/ 749452 w 759177"/>
              <a:gd name="connsiteY13" fmla="*/ 488950 h 907225"/>
              <a:gd name="connsiteX14" fmla="*/ 758977 w 759177"/>
              <a:gd name="connsiteY14" fmla="*/ 466725 h 907225"/>
              <a:gd name="connsiteX15" fmla="*/ 739927 w 759177"/>
              <a:gd name="connsiteY15" fmla="*/ 444500 h 907225"/>
              <a:gd name="connsiteX16" fmla="*/ 673252 w 759177"/>
              <a:gd name="connsiteY16" fmla="*/ 441325 h 907225"/>
              <a:gd name="connsiteX17" fmla="*/ 622452 w 759177"/>
              <a:gd name="connsiteY17" fmla="*/ 419100 h 907225"/>
              <a:gd name="connsiteX18" fmla="*/ 590702 w 759177"/>
              <a:gd name="connsiteY18" fmla="*/ 381000 h 907225"/>
              <a:gd name="connsiteX19" fmla="*/ 543077 w 759177"/>
              <a:gd name="connsiteY19" fmla="*/ 390525 h 907225"/>
              <a:gd name="connsiteX20" fmla="*/ 520853 w 759177"/>
              <a:gd name="connsiteY20" fmla="*/ 365124 h 907225"/>
              <a:gd name="connsiteX21" fmla="*/ 517677 w 759177"/>
              <a:gd name="connsiteY21" fmla="*/ 311150 h 907225"/>
              <a:gd name="connsiteX22" fmla="*/ 489102 w 759177"/>
              <a:gd name="connsiteY22" fmla="*/ 269875 h 907225"/>
              <a:gd name="connsiteX23" fmla="*/ 473227 w 759177"/>
              <a:gd name="connsiteY23" fmla="*/ 244475 h 907225"/>
              <a:gd name="connsiteX24" fmla="*/ 444652 w 759177"/>
              <a:gd name="connsiteY24" fmla="*/ 219075 h 907225"/>
              <a:gd name="connsiteX25" fmla="*/ 425602 w 759177"/>
              <a:gd name="connsiteY25" fmla="*/ 168275 h 907225"/>
              <a:gd name="connsiteX26" fmla="*/ 431952 w 759177"/>
              <a:gd name="connsiteY26" fmla="*/ 120650 h 907225"/>
              <a:gd name="connsiteX27" fmla="*/ 441477 w 759177"/>
              <a:gd name="connsiteY27" fmla="*/ 88900 h 907225"/>
              <a:gd name="connsiteX28" fmla="*/ 435127 w 759177"/>
              <a:gd name="connsiteY28" fmla="*/ 38100 h 907225"/>
              <a:gd name="connsiteX29" fmla="*/ 419252 w 759177"/>
              <a:gd name="connsiteY29" fmla="*/ 9525 h 907225"/>
              <a:gd name="connsiteX30" fmla="*/ 412902 w 759177"/>
              <a:gd name="connsiteY30" fmla="*/ 0 h 907225"/>
              <a:gd name="connsiteX31" fmla="*/ 371627 w 759177"/>
              <a:gd name="connsiteY31" fmla="*/ 44450 h 907225"/>
              <a:gd name="connsiteX32" fmla="*/ 365277 w 759177"/>
              <a:gd name="connsiteY32" fmla="*/ 53975 h 907225"/>
              <a:gd name="connsiteX33" fmla="*/ 343052 w 759177"/>
              <a:gd name="connsiteY33" fmla="*/ 88900 h 907225"/>
              <a:gd name="connsiteX34" fmla="*/ 320827 w 759177"/>
              <a:gd name="connsiteY34" fmla="*/ 117475 h 907225"/>
              <a:gd name="connsiteX35" fmla="*/ 311302 w 759177"/>
              <a:gd name="connsiteY35" fmla="*/ 130175 h 907225"/>
              <a:gd name="connsiteX36" fmla="*/ 238277 w 759177"/>
              <a:gd name="connsiteY36" fmla="*/ 152400 h 907225"/>
              <a:gd name="connsiteX37" fmla="*/ 231927 w 759177"/>
              <a:gd name="connsiteY37" fmla="*/ 161925 h 907225"/>
              <a:gd name="connsiteX38" fmla="*/ 222402 w 759177"/>
              <a:gd name="connsiteY38" fmla="*/ 168275 h 907225"/>
              <a:gd name="connsiteX39" fmla="*/ 216052 w 759177"/>
              <a:gd name="connsiteY39" fmla="*/ 180975 h 907225"/>
              <a:gd name="connsiteX40" fmla="*/ 197002 w 759177"/>
              <a:gd name="connsiteY40" fmla="*/ 200025 h 907225"/>
              <a:gd name="connsiteX41" fmla="*/ 171602 w 759177"/>
              <a:gd name="connsiteY41" fmla="*/ 196850 h 907225"/>
              <a:gd name="connsiteX42" fmla="*/ 165252 w 759177"/>
              <a:gd name="connsiteY42" fmla="*/ 180975 h 907225"/>
              <a:gd name="connsiteX43" fmla="*/ 168427 w 759177"/>
              <a:gd name="connsiteY43" fmla="*/ 133350 h 907225"/>
              <a:gd name="connsiteX44" fmla="*/ 171602 w 759177"/>
              <a:gd name="connsiteY44" fmla="*/ 123825 h 907225"/>
              <a:gd name="connsiteX45" fmla="*/ 177952 w 759177"/>
              <a:gd name="connsiteY45" fmla="*/ 101600 h 907225"/>
              <a:gd name="connsiteX46" fmla="*/ 165252 w 759177"/>
              <a:gd name="connsiteY46" fmla="*/ 53975 h 907225"/>
              <a:gd name="connsiteX47" fmla="*/ 152552 w 759177"/>
              <a:gd name="connsiteY47" fmla="*/ 50800 h 907225"/>
              <a:gd name="connsiteX48" fmla="*/ 120802 w 759177"/>
              <a:gd name="connsiteY48" fmla="*/ 41275 h 907225"/>
              <a:gd name="connsiteX49" fmla="*/ 104927 w 759177"/>
              <a:gd name="connsiteY49" fmla="*/ 19050 h 907225"/>
              <a:gd name="connsiteX50" fmla="*/ 92227 w 759177"/>
              <a:gd name="connsiteY50" fmla="*/ 3175 h 907225"/>
              <a:gd name="connsiteX51" fmla="*/ 63652 w 759177"/>
              <a:gd name="connsiteY51" fmla="*/ 19050 h 907225"/>
              <a:gd name="connsiteX52" fmla="*/ 31902 w 759177"/>
              <a:gd name="connsiteY52" fmla="*/ 34925 h 907225"/>
              <a:gd name="connsiteX53" fmla="*/ 22377 w 759177"/>
              <a:gd name="connsiteY53" fmla="*/ 47625 h 907225"/>
              <a:gd name="connsiteX54" fmla="*/ 12852 w 759177"/>
              <a:gd name="connsiteY54" fmla="*/ 53975 h 907225"/>
              <a:gd name="connsiteX55" fmla="*/ 3327 w 759177"/>
              <a:gd name="connsiteY55" fmla="*/ 63500 h 907225"/>
              <a:gd name="connsiteX56" fmla="*/ 6502 w 759177"/>
              <a:gd name="connsiteY56" fmla="*/ 120650 h 907225"/>
              <a:gd name="connsiteX57" fmla="*/ 9677 w 759177"/>
              <a:gd name="connsiteY57" fmla="*/ 136525 h 907225"/>
              <a:gd name="connsiteX58" fmla="*/ 19202 w 759177"/>
              <a:gd name="connsiteY58" fmla="*/ 155575 h 907225"/>
              <a:gd name="connsiteX59" fmla="*/ 22377 w 759177"/>
              <a:gd name="connsiteY59" fmla="*/ 168275 h 907225"/>
              <a:gd name="connsiteX60" fmla="*/ 28727 w 759177"/>
              <a:gd name="connsiteY60" fmla="*/ 177800 h 907225"/>
              <a:gd name="connsiteX61" fmla="*/ 35077 w 759177"/>
              <a:gd name="connsiteY61" fmla="*/ 193675 h 907225"/>
              <a:gd name="connsiteX62" fmla="*/ 44602 w 759177"/>
              <a:gd name="connsiteY62" fmla="*/ 222250 h 907225"/>
              <a:gd name="connsiteX63" fmla="*/ 50952 w 759177"/>
              <a:gd name="connsiteY63" fmla="*/ 238125 h 907225"/>
              <a:gd name="connsiteX64" fmla="*/ 60477 w 759177"/>
              <a:gd name="connsiteY64" fmla="*/ 244475 h 907225"/>
              <a:gd name="connsiteX65" fmla="*/ 79527 w 759177"/>
              <a:gd name="connsiteY65" fmla="*/ 254000 h 907225"/>
              <a:gd name="connsiteX66" fmla="*/ 89052 w 759177"/>
              <a:gd name="connsiteY66" fmla="*/ 257175 h 907225"/>
              <a:gd name="connsiteX67" fmla="*/ 98577 w 759177"/>
              <a:gd name="connsiteY67" fmla="*/ 263525 h 907225"/>
              <a:gd name="connsiteX68" fmla="*/ 133502 w 759177"/>
              <a:gd name="connsiteY68" fmla="*/ 269875 h 907225"/>
              <a:gd name="connsiteX69" fmla="*/ 146202 w 759177"/>
              <a:gd name="connsiteY69" fmla="*/ 273050 h 907225"/>
              <a:gd name="connsiteX70" fmla="*/ 155727 w 759177"/>
              <a:gd name="connsiteY70" fmla="*/ 279400 h 907225"/>
              <a:gd name="connsiteX71" fmla="*/ 162077 w 759177"/>
              <a:gd name="connsiteY71" fmla="*/ 288925 h 907225"/>
              <a:gd name="connsiteX72" fmla="*/ 177952 w 759177"/>
              <a:gd name="connsiteY72" fmla="*/ 323850 h 907225"/>
              <a:gd name="connsiteX73" fmla="*/ 181127 w 759177"/>
              <a:gd name="connsiteY73" fmla="*/ 352425 h 907225"/>
              <a:gd name="connsiteX74" fmla="*/ 184302 w 759177"/>
              <a:gd name="connsiteY74" fmla="*/ 409575 h 907225"/>
              <a:gd name="connsiteX75" fmla="*/ 187477 w 759177"/>
              <a:gd name="connsiteY75" fmla="*/ 419100 h 907225"/>
              <a:gd name="connsiteX76" fmla="*/ 197002 w 759177"/>
              <a:gd name="connsiteY76" fmla="*/ 422275 h 907225"/>
              <a:gd name="connsiteX77" fmla="*/ 203352 w 759177"/>
              <a:gd name="connsiteY77" fmla="*/ 431800 h 907225"/>
              <a:gd name="connsiteX78" fmla="*/ 212877 w 759177"/>
              <a:gd name="connsiteY78" fmla="*/ 434975 h 907225"/>
              <a:gd name="connsiteX79" fmla="*/ 222402 w 759177"/>
              <a:gd name="connsiteY79" fmla="*/ 450850 h 907225"/>
              <a:gd name="connsiteX80" fmla="*/ 228752 w 759177"/>
              <a:gd name="connsiteY80" fmla="*/ 460375 h 907225"/>
              <a:gd name="connsiteX81" fmla="*/ 238277 w 759177"/>
              <a:gd name="connsiteY81" fmla="*/ 476250 h 907225"/>
              <a:gd name="connsiteX82" fmla="*/ 244627 w 759177"/>
              <a:gd name="connsiteY82" fmla="*/ 565150 h 907225"/>
              <a:gd name="connsiteX83" fmla="*/ 247802 w 759177"/>
              <a:gd name="connsiteY83" fmla="*/ 574675 h 907225"/>
              <a:gd name="connsiteX84" fmla="*/ 250977 w 759177"/>
              <a:gd name="connsiteY84" fmla="*/ 587375 h 907225"/>
              <a:gd name="connsiteX85" fmla="*/ 257327 w 759177"/>
              <a:gd name="connsiteY85" fmla="*/ 603250 h 907225"/>
              <a:gd name="connsiteX86" fmla="*/ 260502 w 759177"/>
              <a:gd name="connsiteY86" fmla="*/ 612775 h 907225"/>
              <a:gd name="connsiteX87" fmla="*/ 250977 w 759177"/>
              <a:gd name="connsiteY87" fmla="*/ 669925 h 907225"/>
              <a:gd name="connsiteX88" fmla="*/ 241452 w 759177"/>
              <a:gd name="connsiteY88" fmla="*/ 676275 h 907225"/>
              <a:gd name="connsiteX89" fmla="*/ 228752 w 759177"/>
              <a:gd name="connsiteY89" fmla="*/ 714375 h 907225"/>
              <a:gd name="connsiteX90" fmla="*/ 222402 w 759177"/>
              <a:gd name="connsiteY90" fmla="*/ 730250 h 907225"/>
              <a:gd name="connsiteX91" fmla="*/ 219227 w 759177"/>
              <a:gd name="connsiteY91" fmla="*/ 739775 h 907225"/>
              <a:gd name="connsiteX92" fmla="*/ 244627 w 759177"/>
              <a:gd name="connsiteY92" fmla="*/ 752475 h 907225"/>
              <a:gd name="connsiteX93" fmla="*/ 279552 w 759177"/>
              <a:gd name="connsiteY93" fmla="*/ 758825 h 907225"/>
              <a:gd name="connsiteX94" fmla="*/ 308127 w 759177"/>
              <a:gd name="connsiteY94" fmla="*/ 781050 h 907225"/>
              <a:gd name="connsiteX95" fmla="*/ 301777 w 759177"/>
              <a:gd name="connsiteY95" fmla="*/ 809625 h 907225"/>
              <a:gd name="connsiteX96" fmla="*/ 292252 w 759177"/>
              <a:gd name="connsiteY96" fmla="*/ 819150 h 907225"/>
              <a:gd name="connsiteX97" fmla="*/ 285902 w 759177"/>
              <a:gd name="connsiteY97" fmla="*/ 831850 h 907225"/>
              <a:gd name="connsiteX98" fmla="*/ 292252 w 759177"/>
              <a:gd name="connsiteY98" fmla="*/ 898525 h 907225"/>
              <a:gd name="connsiteX0" fmla="*/ 292252 w 759177"/>
              <a:gd name="connsiteY0" fmla="*/ 898558 h 907258"/>
              <a:gd name="connsiteX1" fmla="*/ 346227 w 759177"/>
              <a:gd name="connsiteY1" fmla="*/ 895382 h 907258"/>
              <a:gd name="connsiteX2" fmla="*/ 425602 w 759177"/>
              <a:gd name="connsiteY2" fmla="*/ 892208 h 907258"/>
              <a:gd name="connsiteX3" fmla="*/ 501802 w 759177"/>
              <a:gd name="connsiteY3" fmla="*/ 892207 h 907258"/>
              <a:gd name="connsiteX4" fmla="*/ 578002 w 759177"/>
              <a:gd name="connsiteY4" fmla="*/ 904908 h 907258"/>
              <a:gd name="connsiteX5" fmla="*/ 552602 w 759177"/>
              <a:gd name="connsiteY5" fmla="*/ 838232 h 907258"/>
              <a:gd name="connsiteX6" fmla="*/ 501802 w 759177"/>
              <a:gd name="connsiteY6" fmla="*/ 784258 h 907258"/>
              <a:gd name="connsiteX7" fmla="*/ 546252 w 759177"/>
              <a:gd name="connsiteY7" fmla="*/ 733457 h 907258"/>
              <a:gd name="connsiteX8" fmla="*/ 568477 w 759177"/>
              <a:gd name="connsiteY8" fmla="*/ 689008 h 907258"/>
              <a:gd name="connsiteX9" fmla="*/ 638327 w 759177"/>
              <a:gd name="connsiteY9" fmla="*/ 638208 h 907258"/>
              <a:gd name="connsiteX10" fmla="*/ 635152 w 759177"/>
              <a:gd name="connsiteY10" fmla="*/ 609632 h 907258"/>
              <a:gd name="connsiteX11" fmla="*/ 603402 w 759177"/>
              <a:gd name="connsiteY11" fmla="*/ 593757 h 907258"/>
              <a:gd name="connsiteX12" fmla="*/ 666902 w 759177"/>
              <a:gd name="connsiteY12" fmla="*/ 542958 h 907258"/>
              <a:gd name="connsiteX13" fmla="*/ 749452 w 759177"/>
              <a:gd name="connsiteY13" fmla="*/ 488983 h 907258"/>
              <a:gd name="connsiteX14" fmla="*/ 758977 w 759177"/>
              <a:gd name="connsiteY14" fmla="*/ 466758 h 907258"/>
              <a:gd name="connsiteX15" fmla="*/ 739927 w 759177"/>
              <a:gd name="connsiteY15" fmla="*/ 444533 h 907258"/>
              <a:gd name="connsiteX16" fmla="*/ 673252 w 759177"/>
              <a:gd name="connsiteY16" fmla="*/ 441358 h 907258"/>
              <a:gd name="connsiteX17" fmla="*/ 622452 w 759177"/>
              <a:gd name="connsiteY17" fmla="*/ 419133 h 907258"/>
              <a:gd name="connsiteX18" fmla="*/ 590702 w 759177"/>
              <a:gd name="connsiteY18" fmla="*/ 381033 h 907258"/>
              <a:gd name="connsiteX19" fmla="*/ 543077 w 759177"/>
              <a:gd name="connsiteY19" fmla="*/ 390558 h 907258"/>
              <a:gd name="connsiteX20" fmla="*/ 520853 w 759177"/>
              <a:gd name="connsiteY20" fmla="*/ 365157 h 907258"/>
              <a:gd name="connsiteX21" fmla="*/ 517677 w 759177"/>
              <a:gd name="connsiteY21" fmla="*/ 311183 h 907258"/>
              <a:gd name="connsiteX22" fmla="*/ 489102 w 759177"/>
              <a:gd name="connsiteY22" fmla="*/ 269908 h 907258"/>
              <a:gd name="connsiteX23" fmla="*/ 473227 w 759177"/>
              <a:gd name="connsiteY23" fmla="*/ 244508 h 907258"/>
              <a:gd name="connsiteX24" fmla="*/ 444652 w 759177"/>
              <a:gd name="connsiteY24" fmla="*/ 219108 h 907258"/>
              <a:gd name="connsiteX25" fmla="*/ 425602 w 759177"/>
              <a:gd name="connsiteY25" fmla="*/ 168308 h 907258"/>
              <a:gd name="connsiteX26" fmla="*/ 431952 w 759177"/>
              <a:gd name="connsiteY26" fmla="*/ 120683 h 907258"/>
              <a:gd name="connsiteX27" fmla="*/ 441477 w 759177"/>
              <a:gd name="connsiteY27" fmla="*/ 88933 h 907258"/>
              <a:gd name="connsiteX28" fmla="*/ 435127 w 759177"/>
              <a:gd name="connsiteY28" fmla="*/ 38133 h 907258"/>
              <a:gd name="connsiteX29" fmla="*/ 412902 w 759177"/>
              <a:gd name="connsiteY29" fmla="*/ 33 h 907258"/>
              <a:gd name="connsiteX30" fmla="*/ 371627 w 759177"/>
              <a:gd name="connsiteY30" fmla="*/ 44483 h 907258"/>
              <a:gd name="connsiteX31" fmla="*/ 365277 w 759177"/>
              <a:gd name="connsiteY31" fmla="*/ 54008 h 907258"/>
              <a:gd name="connsiteX32" fmla="*/ 343052 w 759177"/>
              <a:gd name="connsiteY32" fmla="*/ 88933 h 907258"/>
              <a:gd name="connsiteX33" fmla="*/ 320827 w 759177"/>
              <a:gd name="connsiteY33" fmla="*/ 117508 h 907258"/>
              <a:gd name="connsiteX34" fmla="*/ 311302 w 759177"/>
              <a:gd name="connsiteY34" fmla="*/ 130208 h 907258"/>
              <a:gd name="connsiteX35" fmla="*/ 238277 w 759177"/>
              <a:gd name="connsiteY35" fmla="*/ 152433 h 907258"/>
              <a:gd name="connsiteX36" fmla="*/ 231927 w 759177"/>
              <a:gd name="connsiteY36" fmla="*/ 161958 h 907258"/>
              <a:gd name="connsiteX37" fmla="*/ 222402 w 759177"/>
              <a:gd name="connsiteY37" fmla="*/ 168308 h 907258"/>
              <a:gd name="connsiteX38" fmla="*/ 216052 w 759177"/>
              <a:gd name="connsiteY38" fmla="*/ 181008 h 907258"/>
              <a:gd name="connsiteX39" fmla="*/ 197002 w 759177"/>
              <a:gd name="connsiteY39" fmla="*/ 200058 h 907258"/>
              <a:gd name="connsiteX40" fmla="*/ 171602 w 759177"/>
              <a:gd name="connsiteY40" fmla="*/ 196883 h 907258"/>
              <a:gd name="connsiteX41" fmla="*/ 165252 w 759177"/>
              <a:gd name="connsiteY41" fmla="*/ 181008 h 907258"/>
              <a:gd name="connsiteX42" fmla="*/ 168427 w 759177"/>
              <a:gd name="connsiteY42" fmla="*/ 133383 h 907258"/>
              <a:gd name="connsiteX43" fmla="*/ 171602 w 759177"/>
              <a:gd name="connsiteY43" fmla="*/ 123858 h 907258"/>
              <a:gd name="connsiteX44" fmla="*/ 177952 w 759177"/>
              <a:gd name="connsiteY44" fmla="*/ 101633 h 907258"/>
              <a:gd name="connsiteX45" fmla="*/ 165252 w 759177"/>
              <a:gd name="connsiteY45" fmla="*/ 54008 h 907258"/>
              <a:gd name="connsiteX46" fmla="*/ 152552 w 759177"/>
              <a:gd name="connsiteY46" fmla="*/ 50833 h 907258"/>
              <a:gd name="connsiteX47" fmla="*/ 120802 w 759177"/>
              <a:gd name="connsiteY47" fmla="*/ 41308 h 907258"/>
              <a:gd name="connsiteX48" fmla="*/ 104927 w 759177"/>
              <a:gd name="connsiteY48" fmla="*/ 19083 h 907258"/>
              <a:gd name="connsiteX49" fmla="*/ 92227 w 759177"/>
              <a:gd name="connsiteY49" fmla="*/ 3208 h 907258"/>
              <a:gd name="connsiteX50" fmla="*/ 63652 w 759177"/>
              <a:gd name="connsiteY50" fmla="*/ 19083 h 907258"/>
              <a:gd name="connsiteX51" fmla="*/ 31902 w 759177"/>
              <a:gd name="connsiteY51" fmla="*/ 34958 h 907258"/>
              <a:gd name="connsiteX52" fmla="*/ 22377 w 759177"/>
              <a:gd name="connsiteY52" fmla="*/ 47658 h 907258"/>
              <a:gd name="connsiteX53" fmla="*/ 12852 w 759177"/>
              <a:gd name="connsiteY53" fmla="*/ 54008 h 907258"/>
              <a:gd name="connsiteX54" fmla="*/ 3327 w 759177"/>
              <a:gd name="connsiteY54" fmla="*/ 63533 h 907258"/>
              <a:gd name="connsiteX55" fmla="*/ 6502 w 759177"/>
              <a:gd name="connsiteY55" fmla="*/ 120683 h 907258"/>
              <a:gd name="connsiteX56" fmla="*/ 9677 w 759177"/>
              <a:gd name="connsiteY56" fmla="*/ 136558 h 907258"/>
              <a:gd name="connsiteX57" fmla="*/ 19202 w 759177"/>
              <a:gd name="connsiteY57" fmla="*/ 155608 h 907258"/>
              <a:gd name="connsiteX58" fmla="*/ 22377 w 759177"/>
              <a:gd name="connsiteY58" fmla="*/ 168308 h 907258"/>
              <a:gd name="connsiteX59" fmla="*/ 28727 w 759177"/>
              <a:gd name="connsiteY59" fmla="*/ 177833 h 907258"/>
              <a:gd name="connsiteX60" fmla="*/ 35077 w 759177"/>
              <a:gd name="connsiteY60" fmla="*/ 193708 h 907258"/>
              <a:gd name="connsiteX61" fmla="*/ 44602 w 759177"/>
              <a:gd name="connsiteY61" fmla="*/ 222283 h 907258"/>
              <a:gd name="connsiteX62" fmla="*/ 50952 w 759177"/>
              <a:gd name="connsiteY62" fmla="*/ 238158 h 907258"/>
              <a:gd name="connsiteX63" fmla="*/ 60477 w 759177"/>
              <a:gd name="connsiteY63" fmla="*/ 244508 h 907258"/>
              <a:gd name="connsiteX64" fmla="*/ 79527 w 759177"/>
              <a:gd name="connsiteY64" fmla="*/ 254033 h 907258"/>
              <a:gd name="connsiteX65" fmla="*/ 89052 w 759177"/>
              <a:gd name="connsiteY65" fmla="*/ 257208 h 907258"/>
              <a:gd name="connsiteX66" fmla="*/ 98577 w 759177"/>
              <a:gd name="connsiteY66" fmla="*/ 263558 h 907258"/>
              <a:gd name="connsiteX67" fmla="*/ 133502 w 759177"/>
              <a:gd name="connsiteY67" fmla="*/ 269908 h 907258"/>
              <a:gd name="connsiteX68" fmla="*/ 146202 w 759177"/>
              <a:gd name="connsiteY68" fmla="*/ 273083 h 907258"/>
              <a:gd name="connsiteX69" fmla="*/ 155727 w 759177"/>
              <a:gd name="connsiteY69" fmla="*/ 279433 h 907258"/>
              <a:gd name="connsiteX70" fmla="*/ 162077 w 759177"/>
              <a:gd name="connsiteY70" fmla="*/ 288958 h 907258"/>
              <a:gd name="connsiteX71" fmla="*/ 177952 w 759177"/>
              <a:gd name="connsiteY71" fmla="*/ 323883 h 907258"/>
              <a:gd name="connsiteX72" fmla="*/ 181127 w 759177"/>
              <a:gd name="connsiteY72" fmla="*/ 352458 h 907258"/>
              <a:gd name="connsiteX73" fmla="*/ 184302 w 759177"/>
              <a:gd name="connsiteY73" fmla="*/ 409608 h 907258"/>
              <a:gd name="connsiteX74" fmla="*/ 187477 w 759177"/>
              <a:gd name="connsiteY74" fmla="*/ 419133 h 907258"/>
              <a:gd name="connsiteX75" fmla="*/ 197002 w 759177"/>
              <a:gd name="connsiteY75" fmla="*/ 422308 h 907258"/>
              <a:gd name="connsiteX76" fmla="*/ 203352 w 759177"/>
              <a:gd name="connsiteY76" fmla="*/ 431833 h 907258"/>
              <a:gd name="connsiteX77" fmla="*/ 212877 w 759177"/>
              <a:gd name="connsiteY77" fmla="*/ 435008 h 907258"/>
              <a:gd name="connsiteX78" fmla="*/ 222402 w 759177"/>
              <a:gd name="connsiteY78" fmla="*/ 450883 h 907258"/>
              <a:gd name="connsiteX79" fmla="*/ 228752 w 759177"/>
              <a:gd name="connsiteY79" fmla="*/ 460408 h 907258"/>
              <a:gd name="connsiteX80" fmla="*/ 238277 w 759177"/>
              <a:gd name="connsiteY80" fmla="*/ 476283 h 907258"/>
              <a:gd name="connsiteX81" fmla="*/ 244627 w 759177"/>
              <a:gd name="connsiteY81" fmla="*/ 565183 h 907258"/>
              <a:gd name="connsiteX82" fmla="*/ 247802 w 759177"/>
              <a:gd name="connsiteY82" fmla="*/ 574708 h 907258"/>
              <a:gd name="connsiteX83" fmla="*/ 250977 w 759177"/>
              <a:gd name="connsiteY83" fmla="*/ 587408 h 907258"/>
              <a:gd name="connsiteX84" fmla="*/ 257327 w 759177"/>
              <a:gd name="connsiteY84" fmla="*/ 603283 h 907258"/>
              <a:gd name="connsiteX85" fmla="*/ 260502 w 759177"/>
              <a:gd name="connsiteY85" fmla="*/ 612808 h 907258"/>
              <a:gd name="connsiteX86" fmla="*/ 250977 w 759177"/>
              <a:gd name="connsiteY86" fmla="*/ 669958 h 907258"/>
              <a:gd name="connsiteX87" fmla="*/ 241452 w 759177"/>
              <a:gd name="connsiteY87" fmla="*/ 676308 h 907258"/>
              <a:gd name="connsiteX88" fmla="*/ 228752 w 759177"/>
              <a:gd name="connsiteY88" fmla="*/ 714408 h 907258"/>
              <a:gd name="connsiteX89" fmla="*/ 222402 w 759177"/>
              <a:gd name="connsiteY89" fmla="*/ 730283 h 907258"/>
              <a:gd name="connsiteX90" fmla="*/ 219227 w 759177"/>
              <a:gd name="connsiteY90" fmla="*/ 739808 h 907258"/>
              <a:gd name="connsiteX91" fmla="*/ 244627 w 759177"/>
              <a:gd name="connsiteY91" fmla="*/ 752508 h 907258"/>
              <a:gd name="connsiteX92" fmla="*/ 279552 w 759177"/>
              <a:gd name="connsiteY92" fmla="*/ 758858 h 907258"/>
              <a:gd name="connsiteX93" fmla="*/ 308127 w 759177"/>
              <a:gd name="connsiteY93" fmla="*/ 781083 h 907258"/>
              <a:gd name="connsiteX94" fmla="*/ 301777 w 759177"/>
              <a:gd name="connsiteY94" fmla="*/ 809658 h 907258"/>
              <a:gd name="connsiteX95" fmla="*/ 292252 w 759177"/>
              <a:gd name="connsiteY95" fmla="*/ 819183 h 907258"/>
              <a:gd name="connsiteX96" fmla="*/ 285902 w 759177"/>
              <a:gd name="connsiteY96" fmla="*/ 831883 h 907258"/>
              <a:gd name="connsiteX97" fmla="*/ 292252 w 759177"/>
              <a:gd name="connsiteY97" fmla="*/ 898558 h 907258"/>
              <a:gd name="connsiteX0" fmla="*/ 292252 w 759177"/>
              <a:gd name="connsiteY0" fmla="*/ 901730 h 910430"/>
              <a:gd name="connsiteX1" fmla="*/ 346227 w 759177"/>
              <a:gd name="connsiteY1" fmla="*/ 898554 h 910430"/>
              <a:gd name="connsiteX2" fmla="*/ 425602 w 759177"/>
              <a:gd name="connsiteY2" fmla="*/ 895380 h 910430"/>
              <a:gd name="connsiteX3" fmla="*/ 501802 w 759177"/>
              <a:gd name="connsiteY3" fmla="*/ 895379 h 910430"/>
              <a:gd name="connsiteX4" fmla="*/ 578002 w 759177"/>
              <a:gd name="connsiteY4" fmla="*/ 908080 h 910430"/>
              <a:gd name="connsiteX5" fmla="*/ 552602 w 759177"/>
              <a:gd name="connsiteY5" fmla="*/ 841404 h 910430"/>
              <a:gd name="connsiteX6" fmla="*/ 501802 w 759177"/>
              <a:gd name="connsiteY6" fmla="*/ 787430 h 910430"/>
              <a:gd name="connsiteX7" fmla="*/ 546252 w 759177"/>
              <a:gd name="connsiteY7" fmla="*/ 736629 h 910430"/>
              <a:gd name="connsiteX8" fmla="*/ 568477 w 759177"/>
              <a:gd name="connsiteY8" fmla="*/ 692180 h 910430"/>
              <a:gd name="connsiteX9" fmla="*/ 638327 w 759177"/>
              <a:gd name="connsiteY9" fmla="*/ 641380 h 910430"/>
              <a:gd name="connsiteX10" fmla="*/ 635152 w 759177"/>
              <a:gd name="connsiteY10" fmla="*/ 612804 h 910430"/>
              <a:gd name="connsiteX11" fmla="*/ 603402 w 759177"/>
              <a:gd name="connsiteY11" fmla="*/ 596929 h 910430"/>
              <a:gd name="connsiteX12" fmla="*/ 666902 w 759177"/>
              <a:gd name="connsiteY12" fmla="*/ 546130 h 910430"/>
              <a:gd name="connsiteX13" fmla="*/ 749452 w 759177"/>
              <a:gd name="connsiteY13" fmla="*/ 492155 h 910430"/>
              <a:gd name="connsiteX14" fmla="*/ 758977 w 759177"/>
              <a:gd name="connsiteY14" fmla="*/ 469930 h 910430"/>
              <a:gd name="connsiteX15" fmla="*/ 739927 w 759177"/>
              <a:gd name="connsiteY15" fmla="*/ 447705 h 910430"/>
              <a:gd name="connsiteX16" fmla="*/ 673252 w 759177"/>
              <a:gd name="connsiteY16" fmla="*/ 444530 h 910430"/>
              <a:gd name="connsiteX17" fmla="*/ 622452 w 759177"/>
              <a:gd name="connsiteY17" fmla="*/ 422305 h 910430"/>
              <a:gd name="connsiteX18" fmla="*/ 590702 w 759177"/>
              <a:gd name="connsiteY18" fmla="*/ 384205 h 910430"/>
              <a:gd name="connsiteX19" fmla="*/ 543077 w 759177"/>
              <a:gd name="connsiteY19" fmla="*/ 393730 h 910430"/>
              <a:gd name="connsiteX20" fmla="*/ 520853 w 759177"/>
              <a:gd name="connsiteY20" fmla="*/ 368329 h 910430"/>
              <a:gd name="connsiteX21" fmla="*/ 517677 w 759177"/>
              <a:gd name="connsiteY21" fmla="*/ 314355 h 910430"/>
              <a:gd name="connsiteX22" fmla="*/ 489102 w 759177"/>
              <a:gd name="connsiteY22" fmla="*/ 273080 h 910430"/>
              <a:gd name="connsiteX23" fmla="*/ 473227 w 759177"/>
              <a:gd name="connsiteY23" fmla="*/ 247680 h 910430"/>
              <a:gd name="connsiteX24" fmla="*/ 444652 w 759177"/>
              <a:gd name="connsiteY24" fmla="*/ 222280 h 910430"/>
              <a:gd name="connsiteX25" fmla="*/ 425602 w 759177"/>
              <a:gd name="connsiteY25" fmla="*/ 171480 h 910430"/>
              <a:gd name="connsiteX26" fmla="*/ 431952 w 759177"/>
              <a:gd name="connsiteY26" fmla="*/ 123855 h 910430"/>
              <a:gd name="connsiteX27" fmla="*/ 441477 w 759177"/>
              <a:gd name="connsiteY27" fmla="*/ 92105 h 910430"/>
              <a:gd name="connsiteX28" fmla="*/ 435127 w 759177"/>
              <a:gd name="connsiteY28" fmla="*/ 41305 h 910430"/>
              <a:gd name="connsiteX29" fmla="*/ 419252 w 759177"/>
              <a:gd name="connsiteY29" fmla="*/ 30 h 910430"/>
              <a:gd name="connsiteX30" fmla="*/ 371627 w 759177"/>
              <a:gd name="connsiteY30" fmla="*/ 47655 h 910430"/>
              <a:gd name="connsiteX31" fmla="*/ 365277 w 759177"/>
              <a:gd name="connsiteY31" fmla="*/ 57180 h 910430"/>
              <a:gd name="connsiteX32" fmla="*/ 343052 w 759177"/>
              <a:gd name="connsiteY32" fmla="*/ 92105 h 910430"/>
              <a:gd name="connsiteX33" fmla="*/ 320827 w 759177"/>
              <a:gd name="connsiteY33" fmla="*/ 120680 h 910430"/>
              <a:gd name="connsiteX34" fmla="*/ 311302 w 759177"/>
              <a:gd name="connsiteY34" fmla="*/ 133380 h 910430"/>
              <a:gd name="connsiteX35" fmla="*/ 238277 w 759177"/>
              <a:gd name="connsiteY35" fmla="*/ 155605 h 910430"/>
              <a:gd name="connsiteX36" fmla="*/ 231927 w 759177"/>
              <a:gd name="connsiteY36" fmla="*/ 165130 h 910430"/>
              <a:gd name="connsiteX37" fmla="*/ 222402 w 759177"/>
              <a:gd name="connsiteY37" fmla="*/ 171480 h 910430"/>
              <a:gd name="connsiteX38" fmla="*/ 216052 w 759177"/>
              <a:gd name="connsiteY38" fmla="*/ 184180 h 910430"/>
              <a:gd name="connsiteX39" fmla="*/ 197002 w 759177"/>
              <a:gd name="connsiteY39" fmla="*/ 203230 h 910430"/>
              <a:gd name="connsiteX40" fmla="*/ 171602 w 759177"/>
              <a:gd name="connsiteY40" fmla="*/ 200055 h 910430"/>
              <a:gd name="connsiteX41" fmla="*/ 165252 w 759177"/>
              <a:gd name="connsiteY41" fmla="*/ 184180 h 910430"/>
              <a:gd name="connsiteX42" fmla="*/ 168427 w 759177"/>
              <a:gd name="connsiteY42" fmla="*/ 136555 h 910430"/>
              <a:gd name="connsiteX43" fmla="*/ 171602 w 759177"/>
              <a:gd name="connsiteY43" fmla="*/ 127030 h 910430"/>
              <a:gd name="connsiteX44" fmla="*/ 177952 w 759177"/>
              <a:gd name="connsiteY44" fmla="*/ 104805 h 910430"/>
              <a:gd name="connsiteX45" fmla="*/ 165252 w 759177"/>
              <a:gd name="connsiteY45" fmla="*/ 57180 h 910430"/>
              <a:gd name="connsiteX46" fmla="*/ 152552 w 759177"/>
              <a:gd name="connsiteY46" fmla="*/ 54005 h 910430"/>
              <a:gd name="connsiteX47" fmla="*/ 120802 w 759177"/>
              <a:gd name="connsiteY47" fmla="*/ 44480 h 910430"/>
              <a:gd name="connsiteX48" fmla="*/ 104927 w 759177"/>
              <a:gd name="connsiteY48" fmla="*/ 22255 h 910430"/>
              <a:gd name="connsiteX49" fmla="*/ 92227 w 759177"/>
              <a:gd name="connsiteY49" fmla="*/ 6380 h 910430"/>
              <a:gd name="connsiteX50" fmla="*/ 63652 w 759177"/>
              <a:gd name="connsiteY50" fmla="*/ 22255 h 910430"/>
              <a:gd name="connsiteX51" fmla="*/ 31902 w 759177"/>
              <a:gd name="connsiteY51" fmla="*/ 38130 h 910430"/>
              <a:gd name="connsiteX52" fmla="*/ 22377 w 759177"/>
              <a:gd name="connsiteY52" fmla="*/ 50830 h 910430"/>
              <a:gd name="connsiteX53" fmla="*/ 12852 w 759177"/>
              <a:gd name="connsiteY53" fmla="*/ 57180 h 910430"/>
              <a:gd name="connsiteX54" fmla="*/ 3327 w 759177"/>
              <a:gd name="connsiteY54" fmla="*/ 66705 h 910430"/>
              <a:gd name="connsiteX55" fmla="*/ 6502 w 759177"/>
              <a:gd name="connsiteY55" fmla="*/ 123855 h 910430"/>
              <a:gd name="connsiteX56" fmla="*/ 9677 w 759177"/>
              <a:gd name="connsiteY56" fmla="*/ 139730 h 910430"/>
              <a:gd name="connsiteX57" fmla="*/ 19202 w 759177"/>
              <a:gd name="connsiteY57" fmla="*/ 158780 h 910430"/>
              <a:gd name="connsiteX58" fmla="*/ 22377 w 759177"/>
              <a:gd name="connsiteY58" fmla="*/ 171480 h 910430"/>
              <a:gd name="connsiteX59" fmla="*/ 28727 w 759177"/>
              <a:gd name="connsiteY59" fmla="*/ 181005 h 910430"/>
              <a:gd name="connsiteX60" fmla="*/ 35077 w 759177"/>
              <a:gd name="connsiteY60" fmla="*/ 196880 h 910430"/>
              <a:gd name="connsiteX61" fmla="*/ 44602 w 759177"/>
              <a:gd name="connsiteY61" fmla="*/ 225455 h 910430"/>
              <a:gd name="connsiteX62" fmla="*/ 50952 w 759177"/>
              <a:gd name="connsiteY62" fmla="*/ 241330 h 910430"/>
              <a:gd name="connsiteX63" fmla="*/ 60477 w 759177"/>
              <a:gd name="connsiteY63" fmla="*/ 247680 h 910430"/>
              <a:gd name="connsiteX64" fmla="*/ 79527 w 759177"/>
              <a:gd name="connsiteY64" fmla="*/ 257205 h 910430"/>
              <a:gd name="connsiteX65" fmla="*/ 89052 w 759177"/>
              <a:gd name="connsiteY65" fmla="*/ 260380 h 910430"/>
              <a:gd name="connsiteX66" fmla="*/ 98577 w 759177"/>
              <a:gd name="connsiteY66" fmla="*/ 266730 h 910430"/>
              <a:gd name="connsiteX67" fmla="*/ 133502 w 759177"/>
              <a:gd name="connsiteY67" fmla="*/ 273080 h 910430"/>
              <a:gd name="connsiteX68" fmla="*/ 146202 w 759177"/>
              <a:gd name="connsiteY68" fmla="*/ 276255 h 910430"/>
              <a:gd name="connsiteX69" fmla="*/ 155727 w 759177"/>
              <a:gd name="connsiteY69" fmla="*/ 282605 h 910430"/>
              <a:gd name="connsiteX70" fmla="*/ 162077 w 759177"/>
              <a:gd name="connsiteY70" fmla="*/ 292130 h 910430"/>
              <a:gd name="connsiteX71" fmla="*/ 177952 w 759177"/>
              <a:gd name="connsiteY71" fmla="*/ 327055 h 910430"/>
              <a:gd name="connsiteX72" fmla="*/ 181127 w 759177"/>
              <a:gd name="connsiteY72" fmla="*/ 355630 h 910430"/>
              <a:gd name="connsiteX73" fmla="*/ 184302 w 759177"/>
              <a:gd name="connsiteY73" fmla="*/ 412780 h 910430"/>
              <a:gd name="connsiteX74" fmla="*/ 187477 w 759177"/>
              <a:gd name="connsiteY74" fmla="*/ 422305 h 910430"/>
              <a:gd name="connsiteX75" fmla="*/ 197002 w 759177"/>
              <a:gd name="connsiteY75" fmla="*/ 425480 h 910430"/>
              <a:gd name="connsiteX76" fmla="*/ 203352 w 759177"/>
              <a:gd name="connsiteY76" fmla="*/ 435005 h 910430"/>
              <a:gd name="connsiteX77" fmla="*/ 212877 w 759177"/>
              <a:gd name="connsiteY77" fmla="*/ 438180 h 910430"/>
              <a:gd name="connsiteX78" fmla="*/ 222402 w 759177"/>
              <a:gd name="connsiteY78" fmla="*/ 454055 h 910430"/>
              <a:gd name="connsiteX79" fmla="*/ 228752 w 759177"/>
              <a:gd name="connsiteY79" fmla="*/ 463580 h 910430"/>
              <a:gd name="connsiteX80" fmla="*/ 238277 w 759177"/>
              <a:gd name="connsiteY80" fmla="*/ 479455 h 910430"/>
              <a:gd name="connsiteX81" fmla="*/ 244627 w 759177"/>
              <a:gd name="connsiteY81" fmla="*/ 568355 h 910430"/>
              <a:gd name="connsiteX82" fmla="*/ 247802 w 759177"/>
              <a:gd name="connsiteY82" fmla="*/ 577880 h 910430"/>
              <a:gd name="connsiteX83" fmla="*/ 250977 w 759177"/>
              <a:gd name="connsiteY83" fmla="*/ 590580 h 910430"/>
              <a:gd name="connsiteX84" fmla="*/ 257327 w 759177"/>
              <a:gd name="connsiteY84" fmla="*/ 606455 h 910430"/>
              <a:gd name="connsiteX85" fmla="*/ 260502 w 759177"/>
              <a:gd name="connsiteY85" fmla="*/ 615980 h 910430"/>
              <a:gd name="connsiteX86" fmla="*/ 250977 w 759177"/>
              <a:gd name="connsiteY86" fmla="*/ 673130 h 910430"/>
              <a:gd name="connsiteX87" fmla="*/ 241452 w 759177"/>
              <a:gd name="connsiteY87" fmla="*/ 679480 h 910430"/>
              <a:gd name="connsiteX88" fmla="*/ 228752 w 759177"/>
              <a:gd name="connsiteY88" fmla="*/ 717580 h 910430"/>
              <a:gd name="connsiteX89" fmla="*/ 222402 w 759177"/>
              <a:gd name="connsiteY89" fmla="*/ 733455 h 910430"/>
              <a:gd name="connsiteX90" fmla="*/ 219227 w 759177"/>
              <a:gd name="connsiteY90" fmla="*/ 742980 h 910430"/>
              <a:gd name="connsiteX91" fmla="*/ 244627 w 759177"/>
              <a:gd name="connsiteY91" fmla="*/ 755680 h 910430"/>
              <a:gd name="connsiteX92" fmla="*/ 279552 w 759177"/>
              <a:gd name="connsiteY92" fmla="*/ 762030 h 910430"/>
              <a:gd name="connsiteX93" fmla="*/ 308127 w 759177"/>
              <a:gd name="connsiteY93" fmla="*/ 784255 h 910430"/>
              <a:gd name="connsiteX94" fmla="*/ 301777 w 759177"/>
              <a:gd name="connsiteY94" fmla="*/ 812830 h 910430"/>
              <a:gd name="connsiteX95" fmla="*/ 292252 w 759177"/>
              <a:gd name="connsiteY95" fmla="*/ 822355 h 910430"/>
              <a:gd name="connsiteX96" fmla="*/ 285902 w 759177"/>
              <a:gd name="connsiteY96" fmla="*/ 835055 h 910430"/>
              <a:gd name="connsiteX97" fmla="*/ 292252 w 759177"/>
              <a:gd name="connsiteY97" fmla="*/ 901730 h 910430"/>
              <a:gd name="connsiteX0" fmla="*/ 292252 w 759177"/>
              <a:gd name="connsiteY0" fmla="*/ 901730 h 910430"/>
              <a:gd name="connsiteX1" fmla="*/ 346227 w 759177"/>
              <a:gd name="connsiteY1" fmla="*/ 898554 h 910430"/>
              <a:gd name="connsiteX2" fmla="*/ 425602 w 759177"/>
              <a:gd name="connsiteY2" fmla="*/ 895380 h 910430"/>
              <a:gd name="connsiteX3" fmla="*/ 501802 w 759177"/>
              <a:gd name="connsiteY3" fmla="*/ 895379 h 910430"/>
              <a:gd name="connsiteX4" fmla="*/ 578002 w 759177"/>
              <a:gd name="connsiteY4" fmla="*/ 908080 h 910430"/>
              <a:gd name="connsiteX5" fmla="*/ 552602 w 759177"/>
              <a:gd name="connsiteY5" fmla="*/ 841404 h 910430"/>
              <a:gd name="connsiteX6" fmla="*/ 501802 w 759177"/>
              <a:gd name="connsiteY6" fmla="*/ 787430 h 910430"/>
              <a:gd name="connsiteX7" fmla="*/ 546252 w 759177"/>
              <a:gd name="connsiteY7" fmla="*/ 736629 h 910430"/>
              <a:gd name="connsiteX8" fmla="*/ 568477 w 759177"/>
              <a:gd name="connsiteY8" fmla="*/ 692180 h 910430"/>
              <a:gd name="connsiteX9" fmla="*/ 638327 w 759177"/>
              <a:gd name="connsiteY9" fmla="*/ 641380 h 910430"/>
              <a:gd name="connsiteX10" fmla="*/ 635152 w 759177"/>
              <a:gd name="connsiteY10" fmla="*/ 612804 h 910430"/>
              <a:gd name="connsiteX11" fmla="*/ 603402 w 759177"/>
              <a:gd name="connsiteY11" fmla="*/ 596929 h 910430"/>
              <a:gd name="connsiteX12" fmla="*/ 666902 w 759177"/>
              <a:gd name="connsiteY12" fmla="*/ 546130 h 910430"/>
              <a:gd name="connsiteX13" fmla="*/ 749452 w 759177"/>
              <a:gd name="connsiteY13" fmla="*/ 492155 h 910430"/>
              <a:gd name="connsiteX14" fmla="*/ 758977 w 759177"/>
              <a:gd name="connsiteY14" fmla="*/ 469930 h 910430"/>
              <a:gd name="connsiteX15" fmla="*/ 739927 w 759177"/>
              <a:gd name="connsiteY15" fmla="*/ 447705 h 910430"/>
              <a:gd name="connsiteX16" fmla="*/ 673252 w 759177"/>
              <a:gd name="connsiteY16" fmla="*/ 444530 h 910430"/>
              <a:gd name="connsiteX17" fmla="*/ 622452 w 759177"/>
              <a:gd name="connsiteY17" fmla="*/ 422305 h 910430"/>
              <a:gd name="connsiteX18" fmla="*/ 590702 w 759177"/>
              <a:gd name="connsiteY18" fmla="*/ 384205 h 910430"/>
              <a:gd name="connsiteX19" fmla="*/ 543077 w 759177"/>
              <a:gd name="connsiteY19" fmla="*/ 393730 h 910430"/>
              <a:gd name="connsiteX20" fmla="*/ 520853 w 759177"/>
              <a:gd name="connsiteY20" fmla="*/ 368329 h 910430"/>
              <a:gd name="connsiteX21" fmla="*/ 517677 w 759177"/>
              <a:gd name="connsiteY21" fmla="*/ 314355 h 910430"/>
              <a:gd name="connsiteX22" fmla="*/ 489102 w 759177"/>
              <a:gd name="connsiteY22" fmla="*/ 273080 h 910430"/>
              <a:gd name="connsiteX23" fmla="*/ 473227 w 759177"/>
              <a:gd name="connsiteY23" fmla="*/ 247680 h 910430"/>
              <a:gd name="connsiteX24" fmla="*/ 444652 w 759177"/>
              <a:gd name="connsiteY24" fmla="*/ 222280 h 910430"/>
              <a:gd name="connsiteX25" fmla="*/ 425602 w 759177"/>
              <a:gd name="connsiteY25" fmla="*/ 171480 h 910430"/>
              <a:gd name="connsiteX26" fmla="*/ 431952 w 759177"/>
              <a:gd name="connsiteY26" fmla="*/ 123855 h 910430"/>
              <a:gd name="connsiteX27" fmla="*/ 441477 w 759177"/>
              <a:gd name="connsiteY27" fmla="*/ 92105 h 910430"/>
              <a:gd name="connsiteX28" fmla="*/ 435127 w 759177"/>
              <a:gd name="connsiteY28" fmla="*/ 41305 h 910430"/>
              <a:gd name="connsiteX29" fmla="*/ 419252 w 759177"/>
              <a:gd name="connsiteY29" fmla="*/ 30 h 910430"/>
              <a:gd name="connsiteX30" fmla="*/ 371627 w 759177"/>
              <a:gd name="connsiteY30" fmla="*/ 47655 h 910430"/>
              <a:gd name="connsiteX31" fmla="*/ 343052 w 759177"/>
              <a:gd name="connsiteY31" fmla="*/ 92105 h 910430"/>
              <a:gd name="connsiteX32" fmla="*/ 320827 w 759177"/>
              <a:gd name="connsiteY32" fmla="*/ 120680 h 910430"/>
              <a:gd name="connsiteX33" fmla="*/ 311302 w 759177"/>
              <a:gd name="connsiteY33" fmla="*/ 133380 h 910430"/>
              <a:gd name="connsiteX34" fmla="*/ 238277 w 759177"/>
              <a:gd name="connsiteY34" fmla="*/ 155605 h 910430"/>
              <a:gd name="connsiteX35" fmla="*/ 231927 w 759177"/>
              <a:gd name="connsiteY35" fmla="*/ 165130 h 910430"/>
              <a:gd name="connsiteX36" fmla="*/ 222402 w 759177"/>
              <a:gd name="connsiteY36" fmla="*/ 171480 h 910430"/>
              <a:gd name="connsiteX37" fmla="*/ 216052 w 759177"/>
              <a:gd name="connsiteY37" fmla="*/ 184180 h 910430"/>
              <a:gd name="connsiteX38" fmla="*/ 197002 w 759177"/>
              <a:gd name="connsiteY38" fmla="*/ 203230 h 910430"/>
              <a:gd name="connsiteX39" fmla="*/ 171602 w 759177"/>
              <a:gd name="connsiteY39" fmla="*/ 200055 h 910430"/>
              <a:gd name="connsiteX40" fmla="*/ 165252 w 759177"/>
              <a:gd name="connsiteY40" fmla="*/ 184180 h 910430"/>
              <a:gd name="connsiteX41" fmla="*/ 168427 w 759177"/>
              <a:gd name="connsiteY41" fmla="*/ 136555 h 910430"/>
              <a:gd name="connsiteX42" fmla="*/ 171602 w 759177"/>
              <a:gd name="connsiteY42" fmla="*/ 127030 h 910430"/>
              <a:gd name="connsiteX43" fmla="*/ 177952 w 759177"/>
              <a:gd name="connsiteY43" fmla="*/ 104805 h 910430"/>
              <a:gd name="connsiteX44" fmla="*/ 165252 w 759177"/>
              <a:gd name="connsiteY44" fmla="*/ 57180 h 910430"/>
              <a:gd name="connsiteX45" fmla="*/ 152552 w 759177"/>
              <a:gd name="connsiteY45" fmla="*/ 54005 h 910430"/>
              <a:gd name="connsiteX46" fmla="*/ 120802 w 759177"/>
              <a:gd name="connsiteY46" fmla="*/ 44480 h 910430"/>
              <a:gd name="connsiteX47" fmla="*/ 104927 w 759177"/>
              <a:gd name="connsiteY47" fmla="*/ 22255 h 910430"/>
              <a:gd name="connsiteX48" fmla="*/ 92227 w 759177"/>
              <a:gd name="connsiteY48" fmla="*/ 6380 h 910430"/>
              <a:gd name="connsiteX49" fmla="*/ 63652 w 759177"/>
              <a:gd name="connsiteY49" fmla="*/ 22255 h 910430"/>
              <a:gd name="connsiteX50" fmla="*/ 31902 w 759177"/>
              <a:gd name="connsiteY50" fmla="*/ 38130 h 910430"/>
              <a:gd name="connsiteX51" fmla="*/ 22377 w 759177"/>
              <a:gd name="connsiteY51" fmla="*/ 50830 h 910430"/>
              <a:gd name="connsiteX52" fmla="*/ 12852 w 759177"/>
              <a:gd name="connsiteY52" fmla="*/ 57180 h 910430"/>
              <a:gd name="connsiteX53" fmla="*/ 3327 w 759177"/>
              <a:gd name="connsiteY53" fmla="*/ 66705 h 910430"/>
              <a:gd name="connsiteX54" fmla="*/ 6502 w 759177"/>
              <a:gd name="connsiteY54" fmla="*/ 123855 h 910430"/>
              <a:gd name="connsiteX55" fmla="*/ 9677 w 759177"/>
              <a:gd name="connsiteY55" fmla="*/ 139730 h 910430"/>
              <a:gd name="connsiteX56" fmla="*/ 19202 w 759177"/>
              <a:gd name="connsiteY56" fmla="*/ 158780 h 910430"/>
              <a:gd name="connsiteX57" fmla="*/ 22377 w 759177"/>
              <a:gd name="connsiteY57" fmla="*/ 171480 h 910430"/>
              <a:gd name="connsiteX58" fmla="*/ 28727 w 759177"/>
              <a:gd name="connsiteY58" fmla="*/ 181005 h 910430"/>
              <a:gd name="connsiteX59" fmla="*/ 35077 w 759177"/>
              <a:gd name="connsiteY59" fmla="*/ 196880 h 910430"/>
              <a:gd name="connsiteX60" fmla="*/ 44602 w 759177"/>
              <a:gd name="connsiteY60" fmla="*/ 225455 h 910430"/>
              <a:gd name="connsiteX61" fmla="*/ 50952 w 759177"/>
              <a:gd name="connsiteY61" fmla="*/ 241330 h 910430"/>
              <a:gd name="connsiteX62" fmla="*/ 60477 w 759177"/>
              <a:gd name="connsiteY62" fmla="*/ 247680 h 910430"/>
              <a:gd name="connsiteX63" fmla="*/ 79527 w 759177"/>
              <a:gd name="connsiteY63" fmla="*/ 257205 h 910430"/>
              <a:gd name="connsiteX64" fmla="*/ 89052 w 759177"/>
              <a:gd name="connsiteY64" fmla="*/ 260380 h 910430"/>
              <a:gd name="connsiteX65" fmla="*/ 98577 w 759177"/>
              <a:gd name="connsiteY65" fmla="*/ 266730 h 910430"/>
              <a:gd name="connsiteX66" fmla="*/ 133502 w 759177"/>
              <a:gd name="connsiteY66" fmla="*/ 273080 h 910430"/>
              <a:gd name="connsiteX67" fmla="*/ 146202 w 759177"/>
              <a:gd name="connsiteY67" fmla="*/ 276255 h 910430"/>
              <a:gd name="connsiteX68" fmla="*/ 155727 w 759177"/>
              <a:gd name="connsiteY68" fmla="*/ 282605 h 910430"/>
              <a:gd name="connsiteX69" fmla="*/ 162077 w 759177"/>
              <a:gd name="connsiteY69" fmla="*/ 292130 h 910430"/>
              <a:gd name="connsiteX70" fmla="*/ 177952 w 759177"/>
              <a:gd name="connsiteY70" fmla="*/ 327055 h 910430"/>
              <a:gd name="connsiteX71" fmla="*/ 181127 w 759177"/>
              <a:gd name="connsiteY71" fmla="*/ 355630 h 910430"/>
              <a:gd name="connsiteX72" fmla="*/ 184302 w 759177"/>
              <a:gd name="connsiteY72" fmla="*/ 412780 h 910430"/>
              <a:gd name="connsiteX73" fmla="*/ 187477 w 759177"/>
              <a:gd name="connsiteY73" fmla="*/ 422305 h 910430"/>
              <a:gd name="connsiteX74" fmla="*/ 197002 w 759177"/>
              <a:gd name="connsiteY74" fmla="*/ 425480 h 910430"/>
              <a:gd name="connsiteX75" fmla="*/ 203352 w 759177"/>
              <a:gd name="connsiteY75" fmla="*/ 435005 h 910430"/>
              <a:gd name="connsiteX76" fmla="*/ 212877 w 759177"/>
              <a:gd name="connsiteY76" fmla="*/ 438180 h 910430"/>
              <a:gd name="connsiteX77" fmla="*/ 222402 w 759177"/>
              <a:gd name="connsiteY77" fmla="*/ 454055 h 910430"/>
              <a:gd name="connsiteX78" fmla="*/ 228752 w 759177"/>
              <a:gd name="connsiteY78" fmla="*/ 463580 h 910430"/>
              <a:gd name="connsiteX79" fmla="*/ 238277 w 759177"/>
              <a:gd name="connsiteY79" fmla="*/ 479455 h 910430"/>
              <a:gd name="connsiteX80" fmla="*/ 244627 w 759177"/>
              <a:gd name="connsiteY80" fmla="*/ 568355 h 910430"/>
              <a:gd name="connsiteX81" fmla="*/ 247802 w 759177"/>
              <a:gd name="connsiteY81" fmla="*/ 577880 h 910430"/>
              <a:gd name="connsiteX82" fmla="*/ 250977 w 759177"/>
              <a:gd name="connsiteY82" fmla="*/ 590580 h 910430"/>
              <a:gd name="connsiteX83" fmla="*/ 257327 w 759177"/>
              <a:gd name="connsiteY83" fmla="*/ 606455 h 910430"/>
              <a:gd name="connsiteX84" fmla="*/ 260502 w 759177"/>
              <a:gd name="connsiteY84" fmla="*/ 615980 h 910430"/>
              <a:gd name="connsiteX85" fmla="*/ 250977 w 759177"/>
              <a:gd name="connsiteY85" fmla="*/ 673130 h 910430"/>
              <a:gd name="connsiteX86" fmla="*/ 241452 w 759177"/>
              <a:gd name="connsiteY86" fmla="*/ 679480 h 910430"/>
              <a:gd name="connsiteX87" fmla="*/ 228752 w 759177"/>
              <a:gd name="connsiteY87" fmla="*/ 717580 h 910430"/>
              <a:gd name="connsiteX88" fmla="*/ 222402 w 759177"/>
              <a:gd name="connsiteY88" fmla="*/ 733455 h 910430"/>
              <a:gd name="connsiteX89" fmla="*/ 219227 w 759177"/>
              <a:gd name="connsiteY89" fmla="*/ 742980 h 910430"/>
              <a:gd name="connsiteX90" fmla="*/ 244627 w 759177"/>
              <a:gd name="connsiteY90" fmla="*/ 755680 h 910430"/>
              <a:gd name="connsiteX91" fmla="*/ 279552 w 759177"/>
              <a:gd name="connsiteY91" fmla="*/ 762030 h 910430"/>
              <a:gd name="connsiteX92" fmla="*/ 308127 w 759177"/>
              <a:gd name="connsiteY92" fmla="*/ 784255 h 910430"/>
              <a:gd name="connsiteX93" fmla="*/ 301777 w 759177"/>
              <a:gd name="connsiteY93" fmla="*/ 812830 h 910430"/>
              <a:gd name="connsiteX94" fmla="*/ 292252 w 759177"/>
              <a:gd name="connsiteY94" fmla="*/ 822355 h 910430"/>
              <a:gd name="connsiteX95" fmla="*/ 285902 w 759177"/>
              <a:gd name="connsiteY95" fmla="*/ 835055 h 910430"/>
              <a:gd name="connsiteX96" fmla="*/ 292252 w 759177"/>
              <a:gd name="connsiteY96" fmla="*/ 901730 h 910430"/>
              <a:gd name="connsiteX0" fmla="*/ 292252 w 759177"/>
              <a:gd name="connsiteY0" fmla="*/ 901730 h 910430"/>
              <a:gd name="connsiteX1" fmla="*/ 346227 w 759177"/>
              <a:gd name="connsiteY1" fmla="*/ 898554 h 910430"/>
              <a:gd name="connsiteX2" fmla="*/ 425602 w 759177"/>
              <a:gd name="connsiteY2" fmla="*/ 895380 h 910430"/>
              <a:gd name="connsiteX3" fmla="*/ 501802 w 759177"/>
              <a:gd name="connsiteY3" fmla="*/ 895379 h 910430"/>
              <a:gd name="connsiteX4" fmla="*/ 578002 w 759177"/>
              <a:gd name="connsiteY4" fmla="*/ 908080 h 910430"/>
              <a:gd name="connsiteX5" fmla="*/ 552602 w 759177"/>
              <a:gd name="connsiteY5" fmla="*/ 841404 h 910430"/>
              <a:gd name="connsiteX6" fmla="*/ 501802 w 759177"/>
              <a:gd name="connsiteY6" fmla="*/ 787430 h 910430"/>
              <a:gd name="connsiteX7" fmla="*/ 546252 w 759177"/>
              <a:gd name="connsiteY7" fmla="*/ 736629 h 910430"/>
              <a:gd name="connsiteX8" fmla="*/ 568477 w 759177"/>
              <a:gd name="connsiteY8" fmla="*/ 692180 h 910430"/>
              <a:gd name="connsiteX9" fmla="*/ 638327 w 759177"/>
              <a:gd name="connsiteY9" fmla="*/ 641380 h 910430"/>
              <a:gd name="connsiteX10" fmla="*/ 635152 w 759177"/>
              <a:gd name="connsiteY10" fmla="*/ 612804 h 910430"/>
              <a:gd name="connsiteX11" fmla="*/ 603402 w 759177"/>
              <a:gd name="connsiteY11" fmla="*/ 596929 h 910430"/>
              <a:gd name="connsiteX12" fmla="*/ 666902 w 759177"/>
              <a:gd name="connsiteY12" fmla="*/ 546130 h 910430"/>
              <a:gd name="connsiteX13" fmla="*/ 749452 w 759177"/>
              <a:gd name="connsiteY13" fmla="*/ 492155 h 910430"/>
              <a:gd name="connsiteX14" fmla="*/ 758977 w 759177"/>
              <a:gd name="connsiteY14" fmla="*/ 469930 h 910430"/>
              <a:gd name="connsiteX15" fmla="*/ 739927 w 759177"/>
              <a:gd name="connsiteY15" fmla="*/ 447705 h 910430"/>
              <a:gd name="connsiteX16" fmla="*/ 673252 w 759177"/>
              <a:gd name="connsiteY16" fmla="*/ 444530 h 910430"/>
              <a:gd name="connsiteX17" fmla="*/ 622452 w 759177"/>
              <a:gd name="connsiteY17" fmla="*/ 422305 h 910430"/>
              <a:gd name="connsiteX18" fmla="*/ 590702 w 759177"/>
              <a:gd name="connsiteY18" fmla="*/ 384205 h 910430"/>
              <a:gd name="connsiteX19" fmla="*/ 543077 w 759177"/>
              <a:gd name="connsiteY19" fmla="*/ 393730 h 910430"/>
              <a:gd name="connsiteX20" fmla="*/ 520853 w 759177"/>
              <a:gd name="connsiteY20" fmla="*/ 368329 h 910430"/>
              <a:gd name="connsiteX21" fmla="*/ 517677 w 759177"/>
              <a:gd name="connsiteY21" fmla="*/ 314355 h 910430"/>
              <a:gd name="connsiteX22" fmla="*/ 489102 w 759177"/>
              <a:gd name="connsiteY22" fmla="*/ 273080 h 910430"/>
              <a:gd name="connsiteX23" fmla="*/ 473227 w 759177"/>
              <a:gd name="connsiteY23" fmla="*/ 247680 h 910430"/>
              <a:gd name="connsiteX24" fmla="*/ 444652 w 759177"/>
              <a:gd name="connsiteY24" fmla="*/ 222280 h 910430"/>
              <a:gd name="connsiteX25" fmla="*/ 425602 w 759177"/>
              <a:gd name="connsiteY25" fmla="*/ 171480 h 910430"/>
              <a:gd name="connsiteX26" fmla="*/ 431952 w 759177"/>
              <a:gd name="connsiteY26" fmla="*/ 123855 h 910430"/>
              <a:gd name="connsiteX27" fmla="*/ 441477 w 759177"/>
              <a:gd name="connsiteY27" fmla="*/ 92105 h 910430"/>
              <a:gd name="connsiteX28" fmla="*/ 435127 w 759177"/>
              <a:gd name="connsiteY28" fmla="*/ 41305 h 910430"/>
              <a:gd name="connsiteX29" fmla="*/ 419252 w 759177"/>
              <a:gd name="connsiteY29" fmla="*/ 30 h 910430"/>
              <a:gd name="connsiteX30" fmla="*/ 371627 w 759177"/>
              <a:gd name="connsiteY30" fmla="*/ 47655 h 910430"/>
              <a:gd name="connsiteX31" fmla="*/ 343052 w 759177"/>
              <a:gd name="connsiteY31" fmla="*/ 92105 h 910430"/>
              <a:gd name="connsiteX32" fmla="*/ 311302 w 759177"/>
              <a:gd name="connsiteY32" fmla="*/ 133380 h 910430"/>
              <a:gd name="connsiteX33" fmla="*/ 238277 w 759177"/>
              <a:gd name="connsiteY33" fmla="*/ 155605 h 910430"/>
              <a:gd name="connsiteX34" fmla="*/ 231927 w 759177"/>
              <a:gd name="connsiteY34" fmla="*/ 165130 h 910430"/>
              <a:gd name="connsiteX35" fmla="*/ 222402 w 759177"/>
              <a:gd name="connsiteY35" fmla="*/ 171480 h 910430"/>
              <a:gd name="connsiteX36" fmla="*/ 216052 w 759177"/>
              <a:gd name="connsiteY36" fmla="*/ 184180 h 910430"/>
              <a:gd name="connsiteX37" fmla="*/ 197002 w 759177"/>
              <a:gd name="connsiteY37" fmla="*/ 203230 h 910430"/>
              <a:gd name="connsiteX38" fmla="*/ 171602 w 759177"/>
              <a:gd name="connsiteY38" fmla="*/ 200055 h 910430"/>
              <a:gd name="connsiteX39" fmla="*/ 165252 w 759177"/>
              <a:gd name="connsiteY39" fmla="*/ 184180 h 910430"/>
              <a:gd name="connsiteX40" fmla="*/ 168427 w 759177"/>
              <a:gd name="connsiteY40" fmla="*/ 136555 h 910430"/>
              <a:gd name="connsiteX41" fmla="*/ 171602 w 759177"/>
              <a:gd name="connsiteY41" fmla="*/ 127030 h 910430"/>
              <a:gd name="connsiteX42" fmla="*/ 177952 w 759177"/>
              <a:gd name="connsiteY42" fmla="*/ 104805 h 910430"/>
              <a:gd name="connsiteX43" fmla="*/ 165252 w 759177"/>
              <a:gd name="connsiteY43" fmla="*/ 57180 h 910430"/>
              <a:gd name="connsiteX44" fmla="*/ 152552 w 759177"/>
              <a:gd name="connsiteY44" fmla="*/ 54005 h 910430"/>
              <a:gd name="connsiteX45" fmla="*/ 120802 w 759177"/>
              <a:gd name="connsiteY45" fmla="*/ 44480 h 910430"/>
              <a:gd name="connsiteX46" fmla="*/ 104927 w 759177"/>
              <a:gd name="connsiteY46" fmla="*/ 22255 h 910430"/>
              <a:gd name="connsiteX47" fmla="*/ 92227 w 759177"/>
              <a:gd name="connsiteY47" fmla="*/ 6380 h 910430"/>
              <a:gd name="connsiteX48" fmla="*/ 63652 w 759177"/>
              <a:gd name="connsiteY48" fmla="*/ 22255 h 910430"/>
              <a:gd name="connsiteX49" fmla="*/ 31902 w 759177"/>
              <a:gd name="connsiteY49" fmla="*/ 38130 h 910430"/>
              <a:gd name="connsiteX50" fmla="*/ 22377 w 759177"/>
              <a:gd name="connsiteY50" fmla="*/ 50830 h 910430"/>
              <a:gd name="connsiteX51" fmla="*/ 12852 w 759177"/>
              <a:gd name="connsiteY51" fmla="*/ 57180 h 910430"/>
              <a:gd name="connsiteX52" fmla="*/ 3327 w 759177"/>
              <a:gd name="connsiteY52" fmla="*/ 66705 h 910430"/>
              <a:gd name="connsiteX53" fmla="*/ 6502 w 759177"/>
              <a:gd name="connsiteY53" fmla="*/ 123855 h 910430"/>
              <a:gd name="connsiteX54" fmla="*/ 9677 w 759177"/>
              <a:gd name="connsiteY54" fmla="*/ 139730 h 910430"/>
              <a:gd name="connsiteX55" fmla="*/ 19202 w 759177"/>
              <a:gd name="connsiteY55" fmla="*/ 158780 h 910430"/>
              <a:gd name="connsiteX56" fmla="*/ 22377 w 759177"/>
              <a:gd name="connsiteY56" fmla="*/ 171480 h 910430"/>
              <a:gd name="connsiteX57" fmla="*/ 28727 w 759177"/>
              <a:gd name="connsiteY57" fmla="*/ 181005 h 910430"/>
              <a:gd name="connsiteX58" fmla="*/ 35077 w 759177"/>
              <a:gd name="connsiteY58" fmla="*/ 196880 h 910430"/>
              <a:gd name="connsiteX59" fmla="*/ 44602 w 759177"/>
              <a:gd name="connsiteY59" fmla="*/ 225455 h 910430"/>
              <a:gd name="connsiteX60" fmla="*/ 50952 w 759177"/>
              <a:gd name="connsiteY60" fmla="*/ 241330 h 910430"/>
              <a:gd name="connsiteX61" fmla="*/ 60477 w 759177"/>
              <a:gd name="connsiteY61" fmla="*/ 247680 h 910430"/>
              <a:gd name="connsiteX62" fmla="*/ 79527 w 759177"/>
              <a:gd name="connsiteY62" fmla="*/ 257205 h 910430"/>
              <a:gd name="connsiteX63" fmla="*/ 89052 w 759177"/>
              <a:gd name="connsiteY63" fmla="*/ 260380 h 910430"/>
              <a:gd name="connsiteX64" fmla="*/ 98577 w 759177"/>
              <a:gd name="connsiteY64" fmla="*/ 266730 h 910430"/>
              <a:gd name="connsiteX65" fmla="*/ 133502 w 759177"/>
              <a:gd name="connsiteY65" fmla="*/ 273080 h 910430"/>
              <a:gd name="connsiteX66" fmla="*/ 146202 w 759177"/>
              <a:gd name="connsiteY66" fmla="*/ 276255 h 910430"/>
              <a:gd name="connsiteX67" fmla="*/ 155727 w 759177"/>
              <a:gd name="connsiteY67" fmla="*/ 282605 h 910430"/>
              <a:gd name="connsiteX68" fmla="*/ 162077 w 759177"/>
              <a:gd name="connsiteY68" fmla="*/ 292130 h 910430"/>
              <a:gd name="connsiteX69" fmla="*/ 177952 w 759177"/>
              <a:gd name="connsiteY69" fmla="*/ 327055 h 910430"/>
              <a:gd name="connsiteX70" fmla="*/ 181127 w 759177"/>
              <a:gd name="connsiteY70" fmla="*/ 355630 h 910430"/>
              <a:gd name="connsiteX71" fmla="*/ 184302 w 759177"/>
              <a:gd name="connsiteY71" fmla="*/ 412780 h 910430"/>
              <a:gd name="connsiteX72" fmla="*/ 187477 w 759177"/>
              <a:gd name="connsiteY72" fmla="*/ 422305 h 910430"/>
              <a:gd name="connsiteX73" fmla="*/ 197002 w 759177"/>
              <a:gd name="connsiteY73" fmla="*/ 425480 h 910430"/>
              <a:gd name="connsiteX74" fmla="*/ 203352 w 759177"/>
              <a:gd name="connsiteY74" fmla="*/ 435005 h 910430"/>
              <a:gd name="connsiteX75" fmla="*/ 212877 w 759177"/>
              <a:gd name="connsiteY75" fmla="*/ 438180 h 910430"/>
              <a:gd name="connsiteX76" fmla="*/ 222402 w 759177"/>
              <a:gd name="connsiteY76" fmla="*/ 454055 h 910430"/>
              <a:gd name="connsiteX77" fmla="*/ 228752 w 759177"/>
              <a:gd name="connsiteY77" fmla="*/ 463580 h 910430"/>
              <a:gd name="connsiteX78" fmla="*/ 238277 w 759177"/>
              <a:gd name="connsiteY78" fmla="*/ 479455 h 910430"/>
              <a:gd name="connsiteX79" fmla="*/ 244627 w 759177"/>
              <a:gd name="connsiteY79" fmla="*/ 568355 h 910430"/>
              <a:gd name="connsiteX80" fmla="*/ 247802 w 759177"/>
              <a:gd name="connsiteY80" fmla="*/ 577880 h 910430"/>
              <a:gd name="connsiteX81" fmla="*/ 250977 w 759177"/>
              <a:gd name="connsiteY81" fmla="*/ 590580 h 910430"/>
              <a:gd name="connsiteX82" fmla="*/ 257327 w 759177"/>
              <a:gd name="connsiteY82" fmla="*/ 606455 h 910430"/>
              <a:gd name="connsiteX83" fmla="*/ 260502 w 759177"/>
              <a:gd name="connsiteY83" fmla="*/ 615980 h 910430"/>
              <a:gd name="connsiteX84" fmla="*/ 250977 w 759177"/>
              <a:gd name="connsiteY84" fmla="*/ 673130 h 910430"/>
              <a:gd name="connsiteX85" fmla="*/ 241452 w 759177"/>
              <a:gd name="connsiteY85" fmla="*/ 679480 h 910430"/>
              <a:gd name="connsiteX86" fmla="*/ 228752 w 759177"/>
              <a:gd name="connsiteY86" fmla="*/ 717580 h 910430"/>
              <a:gd name="connsiteX87" fmla="*/ 222402 w 759177"/>
              <a:gd name="connsiteY87" fmla="*/ 733455 h 910430"/>
              <a:gd name="connsiteX88" fmla="*/ 219227 w 759177"/>
              <a:gd name="connsiteY88" fmla="*/ 742980 h 910430"/>
              <a:gd name="connsiteX89" fmla="*/ 244627 w 759177"/>
              <a:gd name="connsiteY89" fmla="*/ 755680 h 910430"/>
              <a:gd name="connsiteX90" fmla="*/ 279552 w 759177"/>
              <a:gd name="connsiteY90" fmla="*/ 762030 h 910430"/>
              <a:gd name="connsiteX91" fmla="*/ 308127 w 759177"/>
              <a:gd name="connsiteY91" fmla="*/ 784255 h 910430"/>
              <a:gd name="connsiteX92" fmla="*/ 301777 w 759177"/>
              <a:gd name="connsiteY92" fmla="*/ 812830 h 910430"/>
              <a:gd name="connsiteX93" fmla="*/ 292252 w 759177"/>
              <a:gd name="connsiteY93" fmla="*/ 822355 h 910430"/>
              <a:gd name="connsiteX94" fmla="*/ 285902 w 759177"/>
              <a:gd name="connsiteY94" fmla="*/ 835055 h 910430"/>
              <a:gd name="connsiteX95" fmla="*/ 292252 w 759177"/>
              <a:gd name="connsiteY95" fmla="*/ 901730 h 910430"/>
              <a:gd name="connsiteX0" fmla="*/ 292252 w 759177"/>
              <a:gd name="connsiteY0" fmla="*/ 901730 h 910430"/>
              <a:gd name="connsiteX1" fmla="*/ 346227 w 759177"/>
              <a:gd name="connsiteY1" fmla="*/ 898554 h 910430"/>
              <a:gd name="connsiteX2" fmla="*/ 425602 w 759177"/>
              <a:gd name="connsiteY2" fmla="*/ 895380 h 910430"/>
              <a:gd name="connsiteX3" fmla="*/ 501802 w 759177"/>
              <a:gd name="connsiteY3" fmla="*/ 895379 h 910430"/>
              <a:gd name="connsiteX4" fmla="*/ 578002 w 759177"/>
              <a:gd name="connsiteY4" fmla="*/ 908080 h 910430"/>
              <a:gd name="connsiteX5" fmla="*/ 552602 w 759177"/>
              <a:gd name="connsiteY5" fmla="*/ 841404 h 910430"/>
              <a:gd name="connsiteX6" fmla="*/ 501802 w 759177"/>
              <a:gd name="connsiteY6" fmla="*/ 787430 h 910430"/>
              <a:gd name="connsiteX7" fmla="*/ 546252 w 759177"/>
              <a:gd name="connsiteY7" fmla="*/ 736629 h 910430"/>
              <a:gd name="connsiteX8" fmla="*/ 568477 w 759177"/>
              <a:gd name="connsiteY8" fmla="*/ 692180 h 910430"/>
              <a:gd name="connsiteX9" fmla="*/ 638327 w 759177"/>
              <a:gd name="connsiteY9" fmla="*/ 641380 h 910430"/>
              <a:gd name="connsiteX10" fmla="*/ 635152 w 759177"/>
              <a:gd name="connsiteY10" fmla="*/ 612804 h 910430"/>
              <a:gd name="connsiteX11" fmla="*/ 603402 w 759177"/>
              <a:gd name="connsiteY11" fmla="*/ 596929 h 910430"/>
              <a:gd name="connsiteX12" fmla="*/ 666902 w 759177"/>
              <a:gd name="connsiteY12" fmla="*/ 546130 h 910430"/>
              <a:gd name="connsiteX13" fmla="*/ 749452 w 759177"/>
              <a:gd name="connsiteY13" fmla="*/ 492155 h 910430"/>
              <a:gd name="connsiteX14" fmla="*/ 758977 w 759177"/>
              <a:gd name="connsiteY14" fmla="*/ 469930 h 910430"/>
              <a:gd name="connsiteX15" fmla="*/ 739927 w 759177"/>
              <a:gd name="connsiteY15" fmla="*/ 447705 h 910430"/>
              <a:gd name="connsiteX16" fmla="*/ 673252 w 759177"/>
              <a:gd name="connsiteY16" fmla="*/ 444530 h 910430"/>
              <a:gd name="connsiteX17" fmla="*/ 622452 w 759177"/>
              <a:gd name="connsiteY17" fmla="*/ 422305 h 910430"/>
              <a:gd name="connsiteX18" fmla="*/ 590702 w 759177"/>
              <a:gd name="connsiteY18" fmla="*/ 384205 h 910430"/>
              <a:gd name="connsiteX19" fmla="*/ 543077 w 759177"/>
              <a:gd name="connsiteY19" fmla="*/ 393730 h 910430"/>
              <a:gd name="connsiteX20" fmla="*/ 520853 w 759177"/>
              <a:gd name="connsiteY20" fmla="*/ 368329 h 910430"/>
              <a:gd name="connsiteX21" fmla="*/ 517677 w 759177"/>
              <a:gd name="connsiteY21" fmla="*/ 314355 h 910430"/>
              <a:gd name="connsiteX22" fmla="*/ 489102 w 759177"/>
              <a:gd name="connsiteY22" fmla="*/ 273080 h 910430"/>
              <a:gd name="connsiteX23" fmla="*/ 473227 w 759177"/>
              <a:gd name="connsiteY23" fmla="*/ 247680 h 910430"/>
              <a:gd name="connsiteX24" fmla="*/ 444652 w 759177"/>
              <a:gd name="connsiteY24" fmla="*/ 222280 h 910430"/>
              <a:gd name="connsiteX25" fmla="*/ 425602 w 759177"/>
              <a:gd name="connsiteY25" fmla="*/ 171480 h 910430"/>
              <a:gd name="connsiteX26" fmla="*/ 431952 w 759177"/>
              <a:gd name="connsiteY26" fmla="*/ 123855 h 910430"/>
              <a:gd name="connsiteX27" fmla="*/ 441477 w 759177"/>
              <a:gd name="connsiteY27" fmla="*/ 92105 h 910430"/>
              <a:gd name="connsiteX28" fmla="*/ 435127 w 759177"/>
              <a:gd name="connsiteY28" fmla="*/ 41305 h 910430"/>
              <a:gd name="connsiteX29" fmla="*/ 419252 w 759177"/>
              <a:gd name="connsiteY29" fmla="*/ 30 h 910430"/>
              <a:gd name="connsiteX30" fmla="*/ 371627 w 759177"/>
              <a:gd name="connsiteY30" fmla="*/ 47655 h 910430"/>
              <a:gd name="connsiteX31" fmla="*/ 343052 w 759177"/>
              <a:gd name="connsiteY31" fmla="*/ 92105 h 910430"/>
              <a:gd name="connsiteX32" fmla="*/ 311302 w 759177"/>
              <a:gd name="connsiteY32" fmla="*/ 133380 h 910430"/>
              <a:gd name="connsiteX33" fmla="*/ 238277 w 759177"/>
              <a:gd name="connsiteY33" fmla="*/ 155605 h 910430"/>
              <a:gd name="connsiteX34" fmla="*/ 231927 w 759177"/>
              <a:gd name="connsiteY34" fmla="*/ 165130 h 910430"/>
              <a:gd name="connsiteX35" fmla="*/ 216052 w 759177"/>
              <a:gd name="connsiteY35" fmla="*/ 184180 h 910430"/>
              <a:gd name="connsiteX36" fmla="*/ 197002 w 759177"/>
              <a:gd name="connsiteY36" fmla="*/ 203230 h 910430"/>
              <a:gd name="connsiteX37" fmla="*/ 171602 w 759177"/>
              <a:gd name="connsiteY37" fmla="*/ 200055 h 910430"/>
              <a:gd name="connsiteX38" fmla="*/ 165252 w 759177"/>
              <a:gd name="connsiteY38" fmla="*/ 184180 h 910430"/>
              <a:gd name="connsiteX39" fmla="*/ 168427 w 759177"/>
              <a:gd name="connsiteY39" fmla="*/ 136555 h 910430"/>
              <a:gd name="connsiteX40" fmla="*/ 171602 w 759177"/>
              <a:gd name="connsiteY40" fmla="*/ 127030 h 910430"/>
              <a:gd name="connsiteX41" fmla="*/ 177952 w 759177"/>
              <a:gd name="connsiteY41" fmla="*/ 104805 h 910430"/>
              <a:gd name="connsiteX42" fmla="*/ 165252 w 759177"/>
              <a:gd name="connsiteY42" fmla="*/ 57180 h 910430"/>
              <a:gd name="connsiteX43" fmla="*/ 152552 w 759177"/>
              <a:gd name="connsiteY43" fmla="*/ 54005 h 910430"/>
              <a:gd name="connsiteX44" fmla="*/ 120802 w 759177"/>
              <a:gd name="connsiteY44" fmla="*/ 44480 h 910430"/>
              <a:gd name="connsiteX45" fmla="*/ 104927 w 759177"/>
              <a:gd name="connsiteY45" fmla="*/ 22255 h 910430"/>
              <a:gd name="connsiteX46" fmla="*/ 92227 w 759177"/>
              <a:gd name="connsiteY46" fmla="*/ 6380 h 910430"/>
              <a:gd name="connsiteX47" fmla="*/ 63652 w 759177"/>
              <a:gd name="connsiteY47" fmla="*/ 22255 h 910430"/>
              <a:gd name="connsiteX48" fmla="*/ 31902 w 759177"/>
              <a:gd name="connsiteY48" fmla="*/ 38130 h 910430"/>
              <a:gd name="connsiteX49" fmla="*/ 22377 w 759177"/>
              <a:gd name="connsiteY49" fmla="*/ 50830 h 910430"/>
              <a:gd name="connsiteX50" fmla="*/ 12852 w 759177"/>
              <a:gd name="connsiteY50" fmla="*/ 57180 h 910430"/>
              <a:gd name="connsiteX51" fmla="*/ 3327 w 759177"/>
              <a:gd name="connsiteY51" fmla="*/ 66705 h 910430"/>
              <a:gd name="connsiteX52" fmla="*/ 6502 w 759177"/>
              <a:gd name="connsiteY52" fmla="*/ 123855 h 910430"/>
              <a:gd name="connsiteX53" fmla="*/ 9677 w 759177"/>
              <a:gd name="connsiteY53" fmla="*/ 139730 h 910430"/>
              <a:gd name="connsiteX54" fmla="*/ 19202 w 759177"/>
              <a:gd name="connsiteY54" fmla="*/ 158780 h 910430"/>
              <a:gd name="connsiteX55" fmla="*/ 22377 w 759177"/>
              <a:gd name="connsiteY55" fmla="*/ 171480 h 910430"/>
              <a:gd name="connsiteX56" fmla="*/ 28727 w 759177"/>
              <a:gd name="connsiteY56" fmla="*/ 181005 h 910430"/>
              <a:gd name="connsiteX57" fmla="*/ 35077 w 759177"/>
              <a:gd name="connsiteY57" fmla="*/ 196880 h 910430"/>
              <a:gd name="connsiteX58" fmla="*/ 44602 w 759177"/>
              <a:gd name="connsiteY58" fmla="*/ 225455 h 910430"/>
              <a:gd name="connsiteX59" fmla="*/ 50952 w 759177"/>
              <a:gd name="connsiteY59" fmla="*/ 241330 h 910430"/>
              <a:gd name="connsiteX60" fmla="*/ 60477 w 759177"/>
              <a:gd name="connsiteY60" fmla="*/ 247680 h 910430"/>
              <a:gd name="connsiteX61" fmla="*/ 79527 w 759177"/>
              <a:gd name="connsiteY61" fmla="*/ 257205 h 910430"/>
              <a:gd name="connsiteX62" fmla="*/ 89052 w 759177"/>
              <a:gd name="connsiteY62" fmla="*/ 260380 h 910430"/>
              <a:gd name="connsiteX63" fmla="*/ 98577 w 759177"/>
              <a:gd name="connsiteY63" fmla="*/ 266730 h 910430"/>
              <a:gd name="connsiteX64" fmla="*/ 133502 w 759177"/>
              <a:gd name="connsiteY64" fmla="*/ 273080 h 910430"/>
              <a:gd name="connsiteX65" fmla="*/ 146202 w 759177"/>
              <a:gd name="connsiteY65" fmla="*/ 276255 h 910430"/>
              <a:gd name="connsiteX66" fmla="*/ 155727 w 759177"/>
              <a:gd name="connsiteY66" fmla="*/ 282605 h 910430"/>
              <a:gd name="connsiteX67" fmla="*/ 162077 w 759177"/>
              <a:gd name="connsiteY67" fmla="*/ 292130 h 910430"/>
              <a:gd name="connsiteX68" fmla="*/ 177952 w 759177"/>
              <a:gd name="connsiteY68" fmla="*/ 327055 h 910430"/>
              <a:gd name="connsiteX69" fmla="*/ 181127 w 759177"/>
              <a:gd name="connsiteY69" fmla="*/ 355630 h 910430"/>
              <a:gd name="connsiteX70" fmla="*/ 184302 w 759177"/>
              <a:gd name="connsiteY70" fmla="*/ 412780 h 910430"/>
              <a:gd name="connsiteX71" fmla="*/ 187477 w 759177"/>
              <a:gd name="connsiteY71" fmla="*/ 422305 h 910430"/>
              <a:gd name="connsiteX72" fmla="*/ 197002 w 759177"/>
              <a:gd name="connsiteY72" fmla="*/ 425480 h 910430"/>
              <a:gd name="connsiteX73" fmla="*/ 203352 w 759177"/>
              <a:gd name="connsiteY73" fmla="*/ 435005 h 910430"/>
              <a:gd name="connsiteX74" fmla="*/ 212877 w 759177"/>
              <a:gd name="connsiteY74" fmla="*/ 438180 h 910430"/>
              <a:gd name="connsiteX75" fmla="*/ 222402 w 759177"/>
              <a:gd name="connsiteY75" fmla="*/ 454055 h 910430"/>
              <a:gd name="connsiteX76" fmla="*/ 228752 w 759177"/>
              <a:gd name="connsiteY76" fmla="*/ 463580 h 910430"/>
              <a:gd name="connsiteX77" fmla="*/ 238277 w 759177"/>
              <a:gd name="connsiteY77" fmla="*/ 479455 h 910430"/>
              <a:gd name="connsiteX78" fmla="*/ 244627 w 759177"/>
              <a:gd name="connsiteY78" fmla="*/ 568355 h 910430"/>
              <a:gd name="connsiteX79" fmla="*/ 247802 w 759177"/>
              <a:gd name="connsiteY79" fmla="*/ 577880 h 910430"/>
              <a:gd name="connsiteX80" fmla="*/ 250977 w 759177"/>
              <a:gd name="connsiteY80" fmla="*/ 590580 h 910430"/>
              <a:gd name="connsiteX81" fmla="*/ 257327 w 759177"/>
              <a:gd name="connsiteY81" fmla="*/ 606455 h 910430"/>
              <a:gd name="connsiteX82" fmla="*/ 260502 w 759177"/>
              <a:gd name="connsiteY82" fmla="*/ 615980 h 910430"/>
              <a:gd name="connsiteX83" fmla="*/ 250977 w 759177"/>
              <a:gd name="connsiteY83" fmla="*/ 673130 h 910430"/>
              <a:gd name="connsiteX84" fmla="*/ 241452 w 759177"/>
              <a:gd name="connsiteY84" fmla="*/ 679480 h 910430"/>
              <a:gd name="connsiteX85" fmla="*/ 228752 w 759177"/>
              <a:gd name="connsiteY85" fmla="*/ 717580 h 910430"/>
              <a:gd name="connsiteX86" fmla="*/ 222402 w 759177"/>
              <a:gd name="connsiteY86" fmla="*/ 733455 h 910430"/>
              <a:gd name="connsiteX87" fmla="*/ 219227 w 759177"/>
              <a:gd name="connsiteY87" fmla="*/ 742980 h 910430"/>
              <a:gd name="connsiteX88" fmla="*/ 244627 w 759177"/>
              <a:gd name="connsiteY88" fmla="*/ 755680 h 910430"/>
              <a:gd name="connsiteX89" fmla="*/ 279552 w 759177"/>
              <a:gd name="connsiteY89" fmla="*/ 762030 h 910430"/>
              <a:gd name="connsiteX90" fmla="*/ 308127 w 759177"/>
              <a:gd name="connsiteY90" fmla="*/ 784255 h 910430"/>
              <a:gd name="connsiteX91" fmla="*/ 301777 w 759177"/>
              <a:gd name="connsiteY91" fmla="*/ 812830 h 910430"/>
              <a:gd name="connsiteX92" fmla="*/ 292252 w 759177"/>
              <a:gd name="connsiteY92" fmla="*/ 822355 h 910430"/>
              <a:gd name="connsiteX93" fmla="*/ 285902 w 759177"/>
              <a:gd name="connsiteY93" fmla="*/ 835055 h 910430"/>
              <a:gd name="connsiteX94" fmla="*/ 292252 w 759177"/>
              <a:gd name="connsiteY94" fmla="*/ 901730 h 910430"/>
              <a:gd name="connsiteX0" fmla="*/ 292252 w 759177"/>
              <a:gd name="connsiteY0" fmla="*/ 901730 h 910430"/>
              <a:gd name="connsiteX1" fmla="*/ 346227 w 759177"/>
              <a:gd name="connsiteY1" fmla="*/ 898554 h 910430"/>
              <a:gd name="connsiteX2" fmla="*/ 425602 w 759177"/>
              <a:gd name="connsiteY2" fmla="*/ 895380 h 910430"/>
              <a:gd name="connsiteX3" fmla="*/ 501802 w 759177"/>
              <a:gd name="connsiteY3" fmla="*/ 895379 h 910430"/>
              <a:gd name="connsiteX4" fmla="*/ 578002 w 759177"/>
              <a:gd name="connsiteY4" fmla="*/ 908080 h 910430"/>
              <a:gd name="connsiteX5" fmla="*/ 552602 w 759177"/>
              <a:gd name="connsiteY5" fmla="*/ 841404 h 910430"/>
              <a:gd name="connsiteX6" fmla="*/ 501802 w 759177"/>
              <a:gd name="connsiteY6" fmla="*/ 787430 h 910430"/>
              <a:gd name="connsiteX7" fmla="*/ 546252 w 759177"/>
              <a:gd name="connsiteY7" fmla="*/ 736629 h 910430"/>
              <a:gd name="connsiteX8" fmla="*/ 568477 w 759177"/>
              <a:gd name="connsiteY8" fmla="*/ 692180 h 910430"/>
              <a:gd name="connsiteX9" fmla="*/ 638327 w 759177"/>
              <a:gd name="connsiteY9" fmla="*/ 641380 h 910430"/>
              <a:gd name="connsiteX10" fmla="*/ 635152 w 759177"/>
              <a:gd name="connsiteY10" fmla="*/ 612804 h 910430"/>
              <a:gd name="connsiteX11" fmla="*/ 603402 w 759177"/>
              <a:gd name="connsiteY11" fmla="*/ 596929 h 910430"/>
              <a:gd name="connsiteX12" fmla="*/ 666902 w 759177"/>
              <a:gd name="connsiteY12" fmla="*/ 546130 h 910430"/>
              <a:gd name="connsiteX13" fmla="*/ 749452 w 759177"/>
              <a:gd name="connsiteY13" fmla="*/ 492155 h 910430"/>
              <a:gd name="connsiteX14" fmla="*/ 758977 w 759177"/>
              <a:gd name="connsiteY14" fmla="*/ 469930 h 910430"/>
              <a:gd name="connsiteX15" fmla="*/ 739927 w 759177"/>
              <a:gd name="connsiteY15" fmla="*/ 447705 h 910430"/>
              <a:gd name="connsiteX16" fmla="*/ 673252 w 759177"/>
              <a:gd name="connsiteY16" fmla="*/ 444530 h 910430"/>
              <a:gd name="connsiteX17" fmla="*/ 622452 w 759177"/>
              <a:gd name="connsiteY17" fmla="*/ 422305 h 910430"/>
              <a:gd name="connsiteX18" fmla="*/ 590702 w 759177"/>
              <a:gd name="connsiteY18" fmla="*/ 384205 h 910430"/>
              <a:gd name="connsiteX19" fmla="*/ 543077 w 759177"/>
              <a:gd name="connsiteY19" fmla="*/ 393730 h 910430"/>
              <a:gd name="connsiteX20" fmla="*/ 520853 w 759177"/>
              <a:gd name="connsiteY20" fmla="*/ 368329 h 910430"/>
              <a:gd name="connsiteX21" fmla="*/ 517677 w 759177"/>
              <a:gd name="connsiteY21" fmla="*/ 314355 h 910430"/>
              <a:gd name="connsiteX22" fmla="*/ 489102 w 759177"/>
              <a:gd name="connsiteY22" fmla="*/ 273080 h 910430"/>
              <a:gd name="connsiteX23" fmla="*/ 473227 w 759177"/>
              <a:gd name="connsiteY23" fmla="*/ 247680 h 910430"/>
              <a:gd name="connsiteX24" fmla="*/ 444652 w 759177"/>
              <a:gd name="connsiteY24" fmla="*/ 222280 h 910430"/>
              <a:gd name="connsiteX25" fmla="*/ 425602 w 759177"/>
              <a:gd name="connsiteY25" fmla="*/ 171480 h 910430"/>
              <a:gd name="connsiteX26" fmla="*/ 431952 w 759177"/>
              <a:gd name="connsiteY26" fmla="*/ 123855 h 910430"/>
              <a:gd name="connsiteX27" fmla="*/ 441477 w 759177"/>
              <a:gd name="connsiteY27" fmla="*/ 92105 h 910430"/>
              <a:gd name="connsiteX28" fmla="*/ 435127 w 759177"/>
              <a:gd name="connsiteY28" fmla="*/ 41305 h 910430"/>
              <a:gd name="connsiteX29" fmla="*/ 419252 w 759177"/>
              <a:gd name="connsiteY29" fmla="*/ 30 h 910430"/>
              <a:gd name="connsiteX30" fmla="*/ 371627 w 759177"/>
              <a:gd name="connsiteY30" fmla="*/ 47655 h 910430"/>
              <a:gd name="connsiteX31" fmla="*/ 343052 w 759177"/>
              <a:gd name="connsiteY31" fmla="*/ 92105 h 910430"/>
              <a:gd name="connsiteX32" fmla="*/ 311302 w 759177"/>
              <a:gd name="connsiteY32" fmla="*/ 133380 h 910430"/>
              <a:gd name="connsiteX33" fmla="*/ 238277 w 759177"/>
              <a:gd name="connsiteY33" fmla="*/ 155605 h 910430"/>
              <a:gd name="connsiteX34" fmla="*/ 216052 w 759177"/>
              <a:gd name="connsiteY34" fmla="*/ 184180 h 910430"/>
              <a:gd name="connsiteX35" fmla="*/ 197002 w 759177"/>
              <a:gd name="connsiteY35" fmla="*/ 203230 h 910430"/>
              <a:gd name="connsiteX36" fmla="*/ 171602 w 759177"/>
              <a:gd name="connsiteY36" fmla="*/ 200055 h 910430"/>
              <a:gd name="connsiteX37" fmla="*/ 165252 w 759177"/>
              <a:gd name="connsiteY37" fmla="*/ 184180 h 910430"/>
              <a:gd name="connsiteX38" fmla="*/ 168427 w 759177"/>
              <a:gd name="connsiteY38" fmla="*/ 136555 h 910430"/>
              <a:gd name="connsiteX39" fmla="*/ 171602 w 759177"/>
              <a:gd name="connsiteY39" fmla="*/ 127030 h 910430"/>
              <a:gd name="connsiteX40" fmla="*/ 177952 w 759177"/>
              <a:gd name="connsiteY40" fmla="*/ 104805 h 910430"/>
              <a:gd name="connsiteX41" fmla="*/ 165252 w 759177"/>
              <a:gd name="connsiteY41" fmla="*/ 57180 h 910430"/>
              <a:gd name="connsiteX42" fmla="*/ 152552 w 759177"/>
              <a:gd name="connsiteY42" fmla="*/ 54005 h 910430"/>
              <a:gd name="connsiteX43" fmla="*/ 120802 w 759177"/>
              <a:gd name="connsiteY43" fmla="*/ 44480 h 910430"/>
              <a:gd name="connsiteX44" fmla="*/ 104927 w 759177"/>
              <a:gd name="connsiteY44" fmla="*/ 22255 h 910430"/>
              <a:gd name="connsiteX45" fmla="*/ 92227 w 759177"/>
              <a:gd name="connsiteY45" fmla="*/ 6380 h 910430"/>
              <a:gd name="connsiteX46" fmla="*/ 63652 w 759177"/>
              <a:gd name="connsiteY46" fmla="*/ 22255 h 910430"/>
              <a:gd name="connsiteX47" fmla="*/ 31902 w 759177"/>
              <a:gd name="connsiteY47" fmla="*/ 38130 h 910430"/>
              <a:gd name="connsiteX48" fmla="*/ 22377 w 759177"/>
              <a:gd name="connsiteY48" fmla="*/ 50830 h 910430"/>
              <a:gd name="connsiteX49" fmla="*/ 12852 w 759177"/>
              <a:gd name="connsiteY49" fmla="*/ 57180 h 910430"/>
              <a:gd name="connsiteX50" fmla="*/ 3327 w 759177"/>
              <a:gd name="connsiteY50" fmla="*/ 66705 h 910430"/>
              <a:gd name="connsiteX51" fmla="*/ 6502 w 759177"/>
              <a:gd name="connsiteY51" fmla="*/ 123855 h 910430"/>
              <a:gd name="connsiteX52" fmla="*/ 9677 w 759177"/>
              <a:gd name="connsiteY52" fmla="*/ 139730 h 910430"/>
              <a:gd name="connsiteX53" fmla="*/ 19202 w 759177"/>
              <a:gd name="connsiteY53" fmla="*/ 158780 h 910430"/>
              <a:gd name="connsiteX54" fmla="*/ 22377 w 759177"/>
              <a:gd name="connsiteY54" fmla="*/ 171480 h 910430"/>
              <a:gd name="connsiteX55" fmla="*/ 28727 w 759177"/>
              <a:gd name="connsiteY55" fmla="*/ 181005 h 910430"/>
              <a:gd name="connsiteX56" fmla="*/ 35077 w 759177"/>
              <a:gd name="connsiteY56" fmla="*/ 196880 h 910430"/>
              <a:gd name="connsiteX57" fmla="*/ 44602 w 759177"/>
              <a:gd name="connsiteY57" fmla="*/ 225455 h 910430"/>
              <a:gd name="connsiteX58" fmla="*/ 50952 w 759177"/>
              <a:gd name="connsiteY58" fmla="*/ 241330 h 910430"/>
              <a:gd name="connsiteX59" fmla="*/ 60477 w 759177"/>
              <a:gd name="connsiteY59" fmla="*/ 247680 h 910430"/>
              <a:gd name="connsiteX60" fmla="*/ 79527 w 759177"/>
              <a:gd name="connsiteY60" fmla="*/ 257205 h 910430"/>
              <a:gd name="connsiteX61" fmla="*/ 89052 w 759177"/>
              <a:gd name="connsiteY61" fmla="*/ 260380 h 910430"/>
              <a:gd name="connsiteX62" fmla="*/ 98577 w 759177"/>
              <a:gd name="connsiteY62" fmla="*/ 266730 h 910430"/>
              <a:gd name="connsiteX63" fmla="*/ 133502 w 759177"/>
              <a:gd name="connsiteY63" fmla="*/ 273080 h 910430"/>
              <a:gd name="connsiteX64" fmla="*/ 146202 w 759177"/>
              <a:gd name="connsiteY64" fmla="*/ 276255 h 910430"/>
              <a:gd name="connsiteX65" fmla="*/ 155727 w 759177"/>
              <a:gd name="connsiteY65" fmla="*/ 282605 h 910430"/>
              <a:gd name="connsiteX66" fmla="*/ 162077 w 759177"/>
              <a:gd name="connsiteY66" fmla="*/ 292130 h 910430"/>
              <a:gd name="connsiteX67" fmla="*/ 177952 w 759177"/>
              <a:gd name="connsiteY67" fmla="*/ 327055 h 910430"/>
              <a:gd name="connsiteX68" fmla="*/ 181127 w 759177"/>
              <a:gd name="connsiteY68" fmla="*/ 355630 h 910430"/>
              <a:gd name="connsiteX69" fmla="*/ 184302 w 759177"/>
              <a:gd name="connsiteY69" fmla="*/ 412780 h 910430"/>
              <a:gd name="connsiteX70" fmla="*/ 187477 w 759177"/>
              <a:gd name="connsiteY70" fmla="*/ 422305 h 910430"/>
              <a:gd name="connsiteX71" fmla="*/ 197002 w 759177"/>
              <a:gd name="connsiteY71" fmla="*/ 425480 h 910430"/>
              <a:gd name="connsiteX72" fmla="*/ 203352 w 759177"/>
              <a:gd name="connsiteY72" fmla="*/ 435005 h 910430"/>
              <a:gd name="connsiteX73" fmla="*/ 212877 w 759177"/>
              <a:gd name="connsiteY73" fmla="*/ 438180 h 910430"/>
              <a:gd name="connsiteX74" fmla="*/ 222402 w 759177"/>
              <a:gd name="connsiteY74" fmla="*/ 454055 h 910430"/>
              <a:gd name="connsiteX75" fmla="*/ 228752 w 759177"/>
              <a:gd name="connsiteY75" fmla="*/ 463580 h 910430"/>
              <a:gd name="connsiteX76" fmla="*/ 238277 w 759177"/>
              <a:gd name="connsiteY76" fmla="*/ 479455 h 910430"/>
              <a:gd name="connsiteX77" fmla="*/ 244627 w 759177"/>
              <a:gd name="connsiteY77" fmla="*/ 568355 h 910430"/>
              <a:gd name="connsiteX78" fmla="*/ 247802 w 759177"/>
              <a:gd name="connsiteY78" fmla="*/ 577880 h 910430"/>
              <a:gd name="connsiteX79" fmla="*/ 250977 w 759177"/>
              <a:gd name="connsiteY79" fmla="*/ 590580 h 910430"/>
              <a:gd name="connsiteX80" fmla="*/ 257327 w 759177"/>
              <a:gd name="connsiteY80" fmla="*/ 606455 h 910430"/>
              <a:gd name="connsiteX81" fmla="*/ 260502 w 759177"/>
              <a:gd name="connsiteY81" fmla="*/ 615980 h 910430"/>
              <a:gd name="connsiteX82" fmla="*/ 250977 w 759177"/>
              <a:gd name="connsiteY82" fmla="*/ 673130 h 910430"/>
              <a:gd name="connsiteX83" fmla="*/ 241452 w 759177"/>
              <a:gd name="connsiteY83" fmla="*/ 679480 h 910430"/>
              <a:gd name="connsiteX84" fmla="*/ 228752 w 759177"/>
              <a:gd name="connsiteY84" fmla="*/ 717580 h 910430"/>
              <a:gd name="connsiteX85" fmla="*/ 222402 w 759177"/>
              <a:gd name="connsiteY85" fmla="*/ 733455 h 910430"/>
              <a:gd name="connsiteX86" fmla="*/ 219227 w 759177"/>
              <a:gd name="connsiteY86" fmla="*/ 742980 h 910430"/>
              <a:gd name="connsiteX87" fmla="*/ 244627 w 759177"/>
              <a:gd name="connsiteY87" fmla="*/ 755680 h 910430"/>
              <a:gd name="connsiteX88" fmla="*/ 279552 w 759177"/>
              <a:gd name="connsiteY88" fmla="*/ 762030 h 910430"/>
              <a:gd name="connsiteX89" fmla="*/ 308127 w 759177"/>
              <a:gd name="connsiteY89" fmla="*/ 784255 h 910430"/>
              <a:gd name="connsiteX90" fmla="*/ 301777 w 759177"/>
              <a:gd name="connsiteY90" fmla="*/ 812830 h 910430"/>
              <a:gd name="connsiteX91" fmla="*/ 292252 w 759177"/>
              <a:gd name="connsiteY91" fmla="*/ 822355 h 910430"/>
              <a:gd name="connsiteX92" fmla="*/ 285902 w 759177"/>
              <a:gd name="connsiteY92" fmla="*/ 835055 h 910430"/>
              <a:gd name="connsiteX93" fmla="*/ 292252 w 759177"/>
              <a:gd name="connsiteY93" fmla="*/ 901730 h 910430"/>
              <a:gd name="connsiteX0" fmla="*/ 292252 w 759177"/>
              <a:gd name="connsiteY0" fmla="*/ 901730 h 910430"/>
              <a:gd name="connsiteX1" fmla="*/ 346227 w 759177"/>
              <a:gd name="connsiteY1" fmla="*/ 898554 h 910430"/>
              <a:gd name="connsiteX2" fmla="*/ 425602 w 759177"/>
              <a:gd name="connsiteY2" fmla="*/ 895380 h 910430"/>
              <a:gd name="connsiteX3" fmla="*/ 501802 w 759177"/>
              <a:gd name="connsiteY3" fmla="*/ 895379 h 910430"/>
              <a:gd name="connsiteX4" fmla="*/ 578002 w 759177"/>
              <a:gd name="connsiteY4" fmla="*/ 908080 h 910430"/>
              <a:gd name="connsiteX5" fmla="*/ 552602 w 759177"/>
              <a:gd name="connsiteY5" fmla="*/ 841404 h 910430"/>
              <a:gd name="connsiteX6" fmla="*/ 501802 w 759177"/>
              <a:gd name="connsiteY6" fmla="*/ 787430 h 910430"/>
              <a:gd name="connsiteX7" fmla="*/ 546252 w 759177"/>
              <a:gd name="connsiteY7" fmla="*/ 736629 h 910430"/>
              <a:gd name="connsiteX8" fmla="*/ 568477 w 759177"/>
              <a:gd name="connsiteY8" fmla="*/ 692180 h 910430"/>
              <a:gd name="connsiteX9" fmla="*/ 638327 w 759177"/>
              <a:gd name="connsiteY9" fmla="*/ 641380 h 910430"/>
              <a:gd name="connsiteX10" fmla="*/ 635152 w 759177"/>
              <a:gd name="connsiteY10" fmla="*/ 612804 h 910430"/>
              <a:gd name="connsiteX11" fmla="*/ 603402 w 759177"/>
              <a:gd name="connsiteY11" fmla="*/ 596929 h 910430"/>
              <a:gd name="connsiteX12" fmla="*/ 666902 w 759177"/>
              <a:gd name="connsiteY12" fmla="*/ 546130 h 910430"/>
              <a:gd name="connsiteX13" fmla="*/ 749452 w 759177"/>
              <a:gd name="connsiteY13" fmla="*/ 492155 h 910430"/>
              <a:gd name="connsiteX14" fmla="*/ 758977 w 759177"/>
              <a:gd name="connsiteY14" fmla="*/ 469930 h 910430"/>
              <a:gd name="connsiteX15" fmla="*/ 739927 w 759177"/>
              <a:gd name="connsiteY15" fmla="*/ 447705 h 910430"/>
              <a:gd name="connsiteX16" fmla="*/ 673252 w 759177"/>
              <a:gd name="connsiteY16" fmla="*/ 444530 h 910430"/>
              <a:gd name="connsiteX17" fmla="*/ 622452 w 759177"/>
              <a:gd name="connsiteY17" fmla="*/ 422305 h 910430"/>
              <a:gd name="connsiteX18" fmla="*/ 590702 w 759177"/>
              <a:gd name="connsiteY18" fmla="*/ 384205 h 910430"/>
              <a:gd name="connsiteX19" fmla="*/ 543077 w 759177"/>
              <a:gd name="connsiteY19" fmla="*/ 393730 h 910430"/>
              <a:gd name="connsiteX20" fmla="*/ 520853 w 759177"/>
              <a:gd name="connsiteY20" fmla="*/ 368329 h 910430"/>
              <a:gd name="connsiteX21" fmla="*/ 517677 w 759177"/>
              <a:gd name="connsiteY21" fmla="*/ 314355 h 910430"/>
              <a:gd name="connsiteX22" fmla="*/ 489102 w 759177"/>
              <a:gd name="connsiteY22" fmla="*/ 273080 h 910430"/>
              <a:gd name="connsiteX23" fmla="*/ 473227 w 759177"/>
              <a:gd name="connsiteY23" fmla="*/ 247680 h 910430"/>
              <a:gd name="connsiteX24" fmla="*/ 444652 w 759177"/>
              <a:gd name="connsiteY24" fmla="*/ 222280 h 910430"/>
              <a:gd name="connsiteX25" fmla="*/ 425602 w 759177"/>
              <a:gd name="connsiteY25" fmla="*/ 171480 h 910430"/>
              <a:gd name="connsiteX26" fmla="*/ 431952 w 759177"/>
              <a:gd name="connsiteY26" fmla="*/ 123855 h 910430"/>
              <a:gd name="connsiteX27" fmla="*/ 441477 w 759177"/>
              <a:gd name="connsiteY27" fmla="*/ 92105 h 910430"/>
              <a:gd name="connsiteX28" fmla="*/ 435127 w 759177"/>
              <a:gd name="connsiteY28" fmla="*/ 41305 h 910430"/>
              <a:gd name="connsiteX29" fmla="*/ 419252 w 759177"/>
              <a:gd name="connsiteY29" fmla="*/ 30 h 910430"/>
              <a:gd name="connsiteX30" fmla="*/ 371627 w 759177"/>
              <a:gd name="connsiteY30" fmla="*/ 47655 h 910430"/>
              <a:gd name="connsiteX31" fmla="*/ 343052 w 759177"/>
              <a:gd name="connsiteY31" fmla="*/ 92105 h 910430"/>
              <a:gd name="connsiteX32" fmla="*/ 311302 w 759177"/>
              <a:gd name="connsiteY32" fmla="*/ 133380 h 910430"/>
              <a:gd name="connsiteX33" fmla="*/ 238277 w 759177"/>
              <a:gd name="connsiteY33" fmla="*/ 155605 h 910430"/>
              <a:gd name="connsiteX34" fmla="*/ 197002 w 759177"/>
              <a:gd name="connsiteY34" fmla="*/ 203230 h 910430"/>
              <a:gd name="connsiteX35" fmla="*/ 171602 w 759177"/>
              <a:gd name="connsiteY35" fmla="*/ 200055 h 910430"/>
              <a:gd name="connsiteX36" fmla="*/ 165252 w 759177"/>
              <a:gd name="connsiteY36" fmla="*/ 184180 h 910430"/>
              <a:gd name="connsiteX37" fmla="*/ 168427 w 759177"/>
              <a:gd name="connsiteY37" fmla="*/ 136555 h 910430"/>
              <a:gd name="connsiteX38" fmla="*/ 171602 w 759177"/>
              <a:gd name="connsiteY38" fmla="*/ 127030 h 910430"/>
              <a:gd name="connsiteX39" fmla="*/ 177952 w 759177"/>
              <a:gd name="connsiteY39" fmla="*/ 104805 h 910430"/>
              <a:gd name="connsiteX40" fmla="*/ 165252 w 759177"/>
              <a:gd name="connsiteY40" fmla="*/ 57180 h 910430"/>
              <a:gd name="connsiteX41" fmla="*/ 152552 w 759177"/>
              <a:gd name="connsiteY41" fmla="*/ 54005 h 910430"/>
              <a:gd name="connsiteX42" fmla="*/ 120802 w 759177"/>
              <a:gd name="connsiteY42" fmla="*/ 44480 h 910430"/>
              <a:gd name="connsiteX43" fmla="*/ 104927 w 759177"/>
              <a:gd name="connsiteY43" fmla="*/ 22255 h 910430"/>
              <a:gd name="connsiteX44" fmla="*/ 92227 w 759177"/>
              <a:gd name="connsiteY44" fmla="*/ 6380 h 910430"/>
              <a:gd name="connsiteX45" fmla="*/ 63652 w 759177"/>
              <a:gd name="connsiteY45" fmla="*/ 22255 h 910430"/>
              <a:gd name="connsiteX46" fmla="*/ 31902 w 759177"/>
              <a:gd name="connsiteY46" fmla="*/ 38130 h 910430"/>
              <a:gd name="connsiteX47" fmla="*/ 22377 w 759177"/>
              <a:gd name="connsiteY47" fmla="*/ 50830 h 910430"/>
              <a:gd name="connsiteX48" fmla="*/ 12852 w 759177"/>
              <a:gd name="connsiteY48" fmla="*/ 57180 h 910430"/>
              <a:gd name="connsiteX49" fmla="*/ 3327 w 759177"/>
              <a:gd name="connsiteY49" fmla="*/ 66705 h 910430"/>
              <a:gd name="connsiteX50" fmla="*/ 6502 w 759177"/>
              <a:gd name="connsiteY50" fmla="*/ 123855 h 910430"/>
              <a:gd name="connsiteX51" fmla="*/ 9677 w 759177"/>
              <a:gd name="connsiteY51" fmla="*/ 139730 h 910430"/>
              <a:gd name="connsiteX52" fmla="*/ 19202 w 759177"/>
              <a:gd name="connsiteY52" fmla="*/ 158780 h 910430"/>
              <a:gd name="connsiteX53" fmla="*/ 22377 w 759177"/>
              <a:gd name="connsiteY53" fmla="*/ 171480 h 910430"/>
              <a:gd name="connsiteX54" fmla="*/ 28727 w 759177"/>
              <a:gd name="connsiteY54" fmla="*/ 181005 h 910430"/>
              <a:gd name="connsiteX55" fmla="*/ 35077 w 759177"/>
              <a:gd name="connsiteY55" fmla="*/ 196880 h 910430"/>
              <a:gd name="connsiteX56" fmla="*/ 44602 w 759177"/>
              <a:gd name="connsiteY56" fmla="*/ 225455 h 910430"/>
              <a:gd name="connsiteX57" fmla="*/ 50952 w 759177"/>
              <a:gd name="connsiteY57" fmla="*/ 241330 h 910430"/>
              <a:gd name="connsiteX58" fmla="*/ 60477 w 759177"/>
              <a:gd name="connsiteY58" fmla="*/ 247680 h 910430"/>
              <a:gd name="connsiteX59" fmla="*/ 79527 w 759177"/>
              <a:gd name="connsiteY59" fmla="*/ 257205 h 910430"/>
              <a:gd name="connsiteX60" fmla="*/ 89052 w 759177"/>
              <a:gd name="connsiteY60" fmla="*/ 260380 h 910430"/>
              <a:gd name="connsiteX61" fmla="*/ 98577 w 759177"/>
              <a:gd name="connsiteY61" fmla="*/ 266730 h 910430"/>
              <a:gd name="connsiteX62" fmla="*/ 133502 w 759177"/>
              <a:gd name="connsiteY62" fmla="*/ 273080 h 910430"/>
              <a:gd name="connsiteX63" fmla="*/ 146202 w 759177"/>
              <a:gd name="connsiteY63" fmla="*/ 276255 h 910430"/>
              <a:gd name="connsiteX64" fmla="*/ 155727 w 759177"/>
              <a:gd name="connsiteY64" fmla="*/ 282605 h 910430"/>
              <a:gd name="connsiteX65" fmla="*/ 162077 w 759177"/>
              <a:gd name="connsiteY65" fmla="*/ 292130 h 910430"/>
              <a:gd name="connsiteX66" fmla="*/ 177952 w 759177"/>
              <a:gd name="connsiteY66" fmla="*/ 327055 h 910430"/>
              <a:gd name="connsiteX67" fmla="*/ 181127 w 759177"/>
              <a:gd name="connsiteY67" fmla="*/ 355630 h 910430"/>
              <a:gd name="connsiteX68" fmla="*/ 184302 w 759177"/>
              <a:gd name="connsiteY68" fmla="*/ 412780 h 910430"/>
              <a:gd name="connsiteX69" fmla="*/ 187477 w 759177"/>
              <a:gd name="connsiteY69" fmla="*/ 422305 h 910430"/>
              <a:gd name="connsiteX70" fmla="*/ 197002 w 759177"/>
              <a:gd name="connsiteY70" fmla="*/ 425480 h 910430"/>
              <a:gd name="connsiteX71" fmla="*/ 203352 w 759177"/>
              <a:gd name="connsiteY71" fmla="*/ 435005 h 910430"/>
              <a:gd name="connsiteX72" fmla="*/ 212877 w 759177"/>
              <a:gd name="connsiteY72" fmla="*/ 438180 h 910430"/>
              <a:gd name="connsiteX73" fmla="*/ 222402 w 759177"/>
              <a:gd name="connsiteY73" fmla="*/ 454055 h 910430"/>
              <a:gd name="connsiteX74" fmla="*/ 228752 w 759177"/>
              <a:gd name="connsiteY74" fmla="*/ 463580 h 910430"/>
              <a:gd name="connsiteX75" fmla="*/ 238277 w 759177"/>
              <a:gd name="connsiteY75" fmla="*/ 479455 h 910430"/>
              <a:gd name="connsiteX76" fmla="*/ 244627 w 759177"/>
              <a:gd name="connsiteY76" fmla="*/ 568355 h 910430"/>
              <a:gd name="connsiteX77" fmla="*/ 247802 w 759177"/>
              <a:gd name="connsiteY77" fmla="*/ 577880 h 910430"/>
              <a:gd name="connsiteX78" fmla="*/ 250977 w 759177"/>
              <a:gd name="connsiteY78" fmla="*/ 590580 h 910430"/>
              <a:gd name="connsiteX79" fmla="*/ 257327 w 759177"/>
              <a:gd name="connsiteY79" fmla="*/ 606455 h 910430"/>
              <a:gd name="connsiteX80" fmla="*/ 260502 w 759177"/>
              <a:gd name="connsiteY80" fmla="*/ 615980 h 910430"/>
              <a:gd name="connsiteX81" fmla="*/ 250977 w 759177"/>
              <a:gd name="connsiteY81" fmla="*/ 673130 h 910430"/>
              <a:gd name="connsiteX82" fmla="*/ 241452 w 759177"/>
              <a:gd name="connsiteY82" fmla="*/ 679480 h 910430"/>
              <a:gd name="connsiteX83" fmla="*/ 228752 w 759177"/>
              <a:gd name="connsiteY83" fmla="*/ 717580 h 910430"/>
              <a:gd name="connsiteX84" fmla="*/ 222402 w 759177"/>
              <a:gd name="connsiteY84" fmla="*/ 733455 h 910430"/>
              <a:gd name="connsiteX85" fmla="*/ 219227 w 759177"/>
              <a:gd name="connsiteY85" fmla="*/ 742980 h 910430"/>
              <a:gd name="connsiteX86" fmla="*/ 244627 w 759177"/>
              <a:gd name="connsiteY86" fmla="*/ 755680 h 910430"/>
              <a:gd name="connsiteX87" fmla="*/ 279552 w 759177"/>
              <a:gd name="connsiteY87" fmla="*/ 762030 h 910430"/>
              <a:gd name="connsiteX88" fmla="*/ 308127 w 759177"/>
              <a:gd name="connsiteY88" fmla="*/ 784255 h 910430"/>
              <a:gd name="connsiteX89" fmla="*/ 301777 w 759177"/>
              <a:gd name="connsiteY89" fmla="*/ 812830 h 910430"/>
              <a:gd name="connsiteX90" fmla="*/ 292252 w 759177"/>
              <a:gd name="connsiteY90" fmla="*/ 822355 h 910430"/>
              <a:gd name="connsiteX91" fmla="*/ 285902 w 759177"/>
              <a:gd name="connsiteY91" fmla="*/ 835055 h 910430"/>
              <a:gd name="connsiteX92" fmla="*/ 292252 w 759177"/>
              <a:gd name="connsiteY92" fmla="*/ 901730 h 910430"/>
              <a:gd name="connsiteX0" fmla="*/ 292252 w 759177"/>
              <a:gd name="connsiteY0" fmla="*/ 901730 h 910430"/>
              <a:gd name="connsiteX1" fmla="*/ 346227 w 759177"/>
              <a:gd name="connsiteY1" fmla="*/ 898554 h 910430"/>
              <a:gd name="connsiteX2" fmla="*/ 425602 w 759177"/>
              <a:gd name="connsiteY2" fmla="*/ 895380 h 910430"/>
              <a:gd name="connsiteX3" fmla="*/ 501802 w 759177"/>
              <a:gd name="connsiteY3" fmla="*/ 895379 h 910430"/>
              <a:gd name="connsiteX4" fmla="*/ 578002 w 759177"/>
              <a:gd name="connsiteY4" fmla="*/ 908080 h 910430"/>
              <a:gd name="connsiteX5" fmla="*/ 552602 w 759177"/>
              <a:gd name="connsiteY5" fmla="*/ 841404 h 910430"/>
              <a:gd name="connsiteX6" fmla="*/ 501802 w 759177"/>
              <a:gd name="connsiteY6" fmla="*/ 787430 h 910430"/>
              <a:gd name="connsiteX7" fmla="*/ 546252 w 759177"/>
              <a:gd name="connsiteY7" fmla="*/ 736629 h 910430"/>
              <a:gd name="connsiteX8" fmla="*/ 568477 w 759177"/>
              <a:gd name="connsiteY8" fmla="*/ 692180 h 910430"/>
              <a:gd name="connsiteX9" fmla="*/ 638327 w 759177"/>
              <a:gd name="connsiteY9" fmla="*/ 641380 h 910430"/>
              <a:gd name="connsiteX10" fmla="*/ 635152 w 759177"/>
              <a:gd name="connsiteY10" fmla="*/ 612804 h 910430"/>
              <a:gd name="connsiteX11" fmla="*/ 603402 w 759177"/>
              <a:gd name="connsiteY11" fmla="*/ 596929 h 910430"/>
              <a:gd name="connsiteX12" fmla="*/ 666902 w 759177"/>
              <a:gd name="connsiteY12" fmla="*/ 546130 h 910430"/>
              <a:gd name="connsiteX13" fmla="*/ 749452 w 759177"/>
              <a:gd name="connsiteY13" fmla="*/ 492155 h 910430"/>
              <a:gd name="connsiteX14" fmla="*/ 758977 w 759177"/>
              <a:gd name="connsiteY14" fmla="*/ 469930 h 910430"/>
              <a:gd name="connsiteX15" fmla="*/ 739927 w 759177"/>
              <a:gd name="connsiteY15" fmla="*/ 447705 h 910430"/>
              <a:gd name="connsiteX16" fmla="*/ 673252 w 759177"/>
              <a:gd name="connsiteY16" fmla="*/ 444530 h 910430"/>
              <a:gd name="connsiteX17" fmla="*/ 622452 w 759177"/>
              <a:gd name="connsiteY17" fmla="*/ 422305 h 910430"/>
              <a:gd name="connsiteX18" fmla="*/ 590702 w 759177"/>
              <a:gd name="connsiteY18" fmla="*/ 384205 h 910430"/>
              <a:gd name="connsiteX19" fmla="*/ 543077 w 759177"/>
              <a:gd name="connsiteY19" fmla="*/ 393730 h 910430"/>
              <a:gd name="connsiteX20" fmla="*/ 520853 w 759177"/>
              <a:gd name="connsiteY20" fmla="*/ 368329 h 910430"/>
              <a:gd name="connsiteX21" fmla="*/ 517677 w 759177"/>
              <a:gd name="connsiteY21" fmla="*/ 314355 h 910430"/>
              <a:gd name="connsiteX22" fmla="*/ 489102 w 759177"/>
              <a:gd name="connsiteY22" fmla="*/ 273080 h 910430"/>
              <a:gd name="connsiteX23" fmla="*/ 473227 w 759177"/>
              <a:gd name="connsiteY23" fmla="*/ 247680 h 910430"/>
              <a:gd name="connsiteX24" fmla="*/ 444652 w 759177"/>
              <a:gd name="connsiteY24" fmla="*/ 222280 h 910430"/>
              <a:gd name="connsiteX25" fmla="*/ 425602 w 759177"/>
              <a:gd name="connsiteY25" fmla="*/ 171480 h 910430"/>
              <a:gd name="connsiteX26" fmla="*/ 431952 w 759177"/>
              <a:gd name="connsiteY26" fmla="*/ 123855 h 910430"/>
              <a:gd name="connsiteX27" fmla="*/ 441477 w 759177"/>
              <a:gd name="connsiteY27" fmla="*/ 92105 h 910430"/>
              <a:gd name="connsiteX28" fmla="*/ 435127 w 759177"/>
              <a:gd name="connsiteY28" fmla="*/ 41305 h 910430"/>
              <a:gd name="connsiteX29" fmla="*/ 419252 w 759177"/>
              <a:gd name="connsiteY29" fmla="*/ 30 h 910430"/>
              <a:gd name="connsiteX30" fmla="*/ 371627 w 759177"/>
              <a:gd name="connsiteY30" fmla="*/ 47655 h 910430"/>
              <a:gd name="connsiteX31" fmla="*/ 343052 w 759177"/>
              <a:gd name="connsiteY31" fmla="*/ 92105 h 910430"/>
              <a:gd name="connsiteX32" fmla="*/ 311302 w 759177"/>
              <a:gd name="connsiteY32" fmla="*/ 133380 h 910430"/>
              <a:gd name="connsiteX33" fmla="*/ 238277 w 759177"/>
              <a:gd name="connsiteY33" fmla="*/ 155605 h 910430"/>
              <a:gd name="connsiteX34" fmla="*/ 197002 w 759177"/>
              <a:gd name="connsiteY34" fmla="*/ 203230 h 910430"/>
              <a:gd name="connsiteX35" fmla="*/ 165252 w 759177"/>
              <a:gd name="connsiteY35" fmla="*/ 184180 h 910430"/>
              <a:gd name="connsiteX36" fmla="*/ 168427 w 759177"/>
              <a:gd name="connsiteY36" fmla="*/ 136555 h 910430"/>
              <a:gd name="connsiteX37" fmla="*/ 171602 w 759177"/>
              <a:gd name="connsiteY37" fmla="*/ 127030 h 910430"/>
              <a:gd name="connsiteX38" fmla="*/ 177952 w 759177"/>
              <a:gd name="connsiteY38" fmla="*/ 104805 h 910430"/>
              <a:gd name="connsiteX39" fmla="*/ 165252 w 759177"/>
              <a:gd name="connsiteY39" fmla="*/ 57180 h 910430"/>
              <a:gd name="connsiteX40" fmla="*/ 152552 w 759177"/>
              <a:gd name="connsiteY40" fmla="*/ 54005 h 910430"/>
              <a:gd name="connsiteX41" fmla="*/ 120802 w 759177"/>
              <a:gd name="connsiteY41" fmla="*/ 44480 h 910430"/>
              <a:gd name="connsiteX42" fmla="*/ 104927 w 759177"/>
              <a:gd name="connsiteY42" fmla="*/ 22255 h 910430"/>
              <a:gd name="connsiteX43" fmla="*/ 92227 w 759177"/>
              <a:gd name="connsiteY43" fmla="*/ 6380 h 910430"/>
              <a:gd name="connsiteX44" fmla="*/ 63652 w 759177"/>
              <a:gd name="connsiteY44" fmla="*/ 22255 h 910430"/>
              <a:gd name="connsiteX45" fmla="*/ 31902 w 759177"/>
              <a:gd name="connsiteY45" fmla="*/ 38130 h 910430"/>
              <a:gd name="connsiteX46" fmla="*/ 22377 w 759177"/>
              <a:gd name="connsiteY46" fmla="*/ 50830 h 910430"/>
              <a:gd name="connsiteX47" fmla="*/ 12852 w 759177"/>
              <a:gd name="connsiteY47" fmla="*/ 57180 h 910430"/>
              <a:gd name="connsiteX48" fmla="*/ 3327 w 759177"/>
              <a:gd name="connsiteY48" fmla="*/ 66705 h 910430"/>
              <a:gd name="connsiteX49" fmla="*/ 6502 w 759177"/>
              <a:gd name="connsiteY49" fmla="*/ 123855 h 910430"/>
              <a:gd name="connsiteX50" fmla="*/ 9677 w 759177"/>
              <a:gd name="connsiteY50" fmla="*/ 139730 h 910430"/>
              <a:gd name="connsiteX51" fmla="*/ 19202 w 759177"/>
              <a:gd name="connsiteY51" fmla="*/ 158780 h 910430"/>
              <a:gd name="connsiteX52" fmla="*/ 22377 w 759177"/>
              <a:gd name="connsiteY52" fmla="*/ 171480 h 910430"/>
              <a:gd name="connsiteX53" fmla="*/ 28727 w 759177"/>
              <a:gd name="connsiteY53" fmla="*/ 181005 h 910430"/>
              <a:gd name="connsiteX54" fmla="*/ 35077 w 759177"/>
              <a:gd name="connsiteY54" fmla="*/ 196880 h 910430"/>
              <a:gd name="connsiteX55" fmla="*/ 44602 w 759177"/>
              <a:gd name="connsiteY55" fmla="*/ 225455 h 910430"/>
              <a:gd name="connsiteX56" fmla="*/ 50952 w 759177"/>
              <a:gd name="connsiteY56" fmla="*/ 241330 h 910430"/>
              <a:gd name="connsiteX57" fmla="*/ 60477 w 759177"/>
              <a:gd name="connsiteY57" fmla="*/ 247680 h 910430"/>
              <a:gd name="connsiteX58" fmla="*/ 79527 w 759177"/>
              <a:gd name="connsiteY58" fmla="*/ 257205 h 910430"/>
              <a:gd name="connsiteX59" fmla="*/ 89052 w 759177"/>
              <a:gd name="connsiteY59" fmla="*/ 260380 h 910430"/>
              <a:gd name="connsiteX60" fmla="*/ 98577 w 759177"/>
              <a:gd name="connsiteY60" fmla="*/ 266730 h 910430"/>
              <a:gd name="connsiteX61" fmla="*/ 133502 w 759177"/>
              <a:gd name="connsiteY61" fmla="*/ 273080 h 910430"/>
              <a:gd name="connsiteX62" fmla="*/ 146202 w 759177"/>
              <a:gd name="connsiteY62" fmla="*/ 276255 h 910430"/>
              <a:gd name="connsiteX63" fmla="*/ 155727 w 759177"/>
              <a:gd name="connsiteY63" fmla="*/ 282605 h 910430"/>
              <a:gd name="connsiteX64" fmla="*/ 162077 w 759177"/>
              <a:gd name="connsiteY64" fmla="*/ 292130 h 910430"/>
              <a:gd name="connsiteX65" fmla="*/ 177952 w 759177"/>
              <a:gd name="connsiteY65" fmla="*/ 327055 h 910430"/>
              <a:gd name="connsiteX66" fmla="*/ 181127 w 759177"/>
              <a:gd name="connsiteY66" fmla="*/ 355630 h 910430"/>
              <a:gd name="connsiteX67" fmla="*/ 184302 w 759177"/>
              <a:gd name="connsiteY67" fmla="*/ 412780 h 910430"/>
              <a:gd name="connsiteX68" fmla="*/ 187477 w 759177"/>
              <a:gd name="connsiteY68" fmla="*/ 422305 h 910430"/>
              <a:gd name="connsiteX69" fmla="*/ 197002 w 759177"/>
              <a:gd name="connsiteY69" fmla="*/ 425480 h 910430"/>
              <a:gd name="connsiteX70" fmla="*/ 203352 w 759177"/>
              <a:gd name="connsiteY70" fmla="*/ 435005 h 910430"/>
              <a:gd name="connsiteX71" fmla="*/ 212877 w 759177"/>
              <a:gd name="connsiteY71" fmla="*/ 438180 h 910430"/>
              <a:gd name="connsiteX72" fmla="*/ 222402 w 759177"/>
              <a:gd name="connsiteY72" fmla="*/ 454055 h 910430"/>
              <a:gd name="connsiteX73" fmla="*/ 228752 w 759177"/>
              <a:gd name="connsiteY73" fmla="*/ 463580 h 910430"/>
              <a:gd name="connsiteX74" fmla="*/ 238277 w 759177"/>
              <a:gd name="connsiteY74" fmla="*/ 479455 h 910430"/>
              <a:gd name="connsiteX75" fmla="*/ 244627 w 759177"/>
              <a:gd name="connsiteY75" fmla="*/ 568355 h 910430"/>
              <a:gd name="connsiteX76" fmla="*/ 247802 w 759177"/>
              <a:gd name="connsiteY76" fmla="*/ 577880 h 910430"/>
              <a:gd name="connsiteX77" fmla="*/ 250977 w 759177"/>
              <a:gd name="connsiteY77" fmla="*/ 590580 h 910430"/>
              <a:gd name="connsiteX78" fmla="*/ 257327 w 759177"/>
              <a:gd name="connsiteY78" fmla="*/ 606455 h 910430"/>
              <a:gd name="connsiteX79" fmla="*/ 260502 w 759177"/>
              <a:gd name="connsiteY79" fmla="*/ 615980 h 910430"/>
              <a:gd name="connsiteX80" fmla="*/ 250977 w 759177"/>
              <a:gd name="connsiteY80" fmla="*/ 673130 h 910430"/>
              <a:gd name="connsiteX81" fmla="*/ 241452 w 759177"/>
              <a:gd name="connsiteY81" fmla="*/ 679480 h 910430"/>
              <a:gd name="connsiteX82" fmla="*/ 228752 w 759177"/>
              <a:gd name="connsiteY82" fmla="*/ 717580 h 910430"/>
              <a:gd name="connsiteX83" fmla="*/ 222402 w 759177"/>
              <a:gd name="connsiteY83" fmla="*/ 733455 h 910430"/>
              <a:gd name="connsiteX84" fmla="*/ 219227 w 759177"/>
              <a:gd name="connsiteY84" fmla="*/ 742980 h 910430"/>
              <a:gd name="connsiteX85" fmla="*/ 244627 w 759177"/>
              <a:gd name="connsiteY85" fmla="*/ 755680 h 910430"/>
              <a:gd name="connsiteX86" fmla="*/ 279552 w 759177"/>
              <a:gd name="connsiteY86" fmla="*/ 762030 h 910430"/>
              <a:gd name="connsiteX87" fmla="*/ 308127 w 759177"/>
              <a:gd name="connsiteY87" fmla="*/ 784255 h 910430"/>
              <a:gd name="connsiteX88" fmla="*/ 301777 w 759177"/>
              <a:gd name="connsiteY88" fmla="*/ 812830 h 910430"/>
              <a:gd name="connsiteX89" fmla="*/ 292252 w 759177"/>
              <a:gd name="connsiteY89" fmla="*/ 822355 h 910430"/>
              <a:gd name="connsiteX90" fmla="*/ 285902 w 759177"/>
              <a:gd name="connsiteY90" fmla="*/ 835055 h 910430"/>
              <a:gd name="connsiteX91" fmla="*/ 292252 w 759177"/>
              <a:gd name="connsiteY91" fmla="*/ 901730 h 910430"/>
              <a:gd name="connsiteX0" fmla="*/ 292252 w 759177"/>
              <a:gd name="connsiteY0" fmla="*/ 901730 h 910430"/>
              <a:gd name="connsiteX1" fmla="*/ 346227 w 759177"/>
              <a:gd name="connsiteY1" fmla="*/ 898554 h 910430"/>
              <a:gd name="connsiteX2" fmla="*/ 425602 w 759177"/>
              <a:gd name="connsiteY2" fmla="*/ 895380 h 910430"/>
              <a:gd name="connsiteX3" fmla="*/ 501802 w 759177"/>
              <a:gd name="connsiteY3" fmla="*/ 895379 h 910430"/>
              <a:gd name="connsiteX4" fmla="*/ 578002 w 759177"/>
              <a:gd name="connsiteY4" fmla="*/ 908080 h 910430"/>
              <a:gd name="connsiteX5" fmla="*/ 552602 w 759177"/>
              <a:gd name="connsiteY5" fmla="*/ 841404 h 910430"/>
              <a:gd name="connsiteX6" fmla="*/ 501802 w 759177"/>
              <a:gd name="connsiteY6" fmla="*/ 787430 h 910430"/>
              <a:gd name="connsiteX7" fmla="*/ 546252 w 759177"/>
              <a:gd name="connsiteY7" fmla="*/ 736629 h 910430"/>
              <a:gd name="connsiteX8" fmla="*/ 568477 w 759177"/>
              <a:gd name="connsiteY8" fmla="*/ 692180 h 910430"/>
              <a:gd name="connsiteX9" fmla="*/ 638327 w 759177"/>
              <a:gd name="connsiteY9" fmla="*/ 641380 h 910430"/>
              <a:gd name="connsiteX10" fmla="*/ 635152 w 759177"/>
              <a:gd name="connsiteY10" fmla="*/ 612804 h 910430"/>
              <a:gd name="connsiteX11" fmla="*/ 603402 w 759177"/>
              <a:gd name="connsiteY11" fmla="*/ 596929 h 910430"/>
              <a:gd name="connsiteX12" fmla="*/ 666902 w 759177"/>
              <a:gd name="connsiteY12" fmla="*/ 546130 h 910430"/>
              <a:gd name="connsiteX13" fmla="*/ 749452 w 759177"/>
              <a:gd name="connsiteY13" fmla="*/ 492155 h 910430"/>
              <a:gd name="connsiteX14" fmla="*/ 758977 w 759177"/>
              <a:gd name="connsiteY14" fmla="*/ 469930 h 910430"/>
              <a:gd name="connsiteX15" fmla="*/ 739927 w 759177"/>
              <a:gd name="connsiteY15" fmla="*/ 447705 h 910430"/>
              <a:gd name="connsiteX16" fmla="*/ 673252 w 759177"/>
              <a:gd name="connsiteY16" fmla="*/ 444530 h 910430"/>
              <a:gd name="connsiteX17" fmla="*/ 622452 w 759177"/>
              <a:gd name="connsiteY17" fmla="*/ 422305 h 910430"/>
              <a:gd name="connsiteX18" fmla="*/ 590702 w 759177"/>
              <a:gd name="connsiteY18" fmla="*/ 384205 h 910430"/>
              <a:gd name="connsiteX19" fmla="*/ 543077 w 759177"/>
              <a:gd name="connsiteY19" fmla="*/ 393730 h 910430"/>
              <a:gd name="connsiteX20" fmla="*/ 520853 w 759177"/>
              <a:gd name="connsiteY20" fmla="*/ 368329 h 910430"/>
              <a:gd name="connsiteX21" fmla="*/ 517677 w 759177"/>
              <a:gd name="connsiteY21" fmla="*/ 314355 h 910430"/>
              <a:gd name="connsiteX22" fmla="*/ 489102 w 759177"/>
              <a:gd name="connsiteY22" fmla="*/ 273080 h 910430"/>
              <a:gd name="connsiteX23" fmla="*/ 473227 w 759177"/>
              <a:gd name="connsiteY23" fmla="*/ 247680 h 910430"/>
              <a:gd name="connsiteX24" fmla="*/ 444652 w 759177"/>
              <a:gd name="connsiteY24" fmla="*/ 222280 h 910430"/>
              <a:gd name="connsiteX25" fmla="*/ 425602 w 759177"/>
              <a:gd name="connsiteY25" fmla="*/ 171480 h 910430"/>
              <a:gd name="connsiteX26" fmla="*/ 431952 w 759177"/>
              <a:gd name="connsiteY26" fmla="*/ 123855 h 910430"/>
              <a:gd name="connsiteX27" fmla="*/ 441477 w 759177"/>
              <a:gd name="connsiteY27" fmla="*/ 92105 h 910430"/>
              <a:gd name="connsiteX28" fmla="*/ 435127 w 759177"/>
              <a:gd name="connsiteY28" fmla="*/ 41305 h 910430"/>
              <a:gd name="connsiteX29" fmla="*/ 419252 w 759177"/>
              <a:gd name="connsiteY29" fmla="*/ 30 h 910430"/>
              <a:gd name="connsiteX30" fmla="*/ 371627 w 759177"/>
              <a:gd name="connsiteY30" fmla="*/ 47655 h 910430"/>
              <a:gd name="connsiteX31" fmla="*/ 343052 w 759177"/>
              <a:gd name="connsiteY31" fmla="*/ 92105 h 910430"/>
              <a:gd name="connsiteX32" fmla="*/ 311302 w 759177"/>
              <a:gd name="connsiteY32" fmla="*/ 133380 h 910430"/>
              <a:gd name="connsiteX33" fmla="*/ 238277 w 759177"/>
              <a:gd name="connsiteY33" fmla="*/ 155605 h 910430"/>
              <a:gd name="connsiteX34" fmla="*/ 197002 w 759177"/>
              <a:gd name="connsiteY34" fmla="*/ 203230 h 910430"/>
              <a:gd name="connsiteX35" fmla="*/ 165252 w 759177"/>
              <a:gd name="connsiteY35" fmla="*/ 187355 h 910430"/>
              <a:gd name="connsiteX36" fmla="*/ 168427 w 759177"/>
              <a:gd name="connsiteY36" fmla="*/ 136555 h 910430"/>
              <a:gd name="connsiteX37" fmla="*/ 171602 w 759177"/>
              <a:gd name="connsiteY37" fmla="*/ 127030 h 910430"/>
              <a:gd name="connsiteX38" fmla="*/ 177952 w 759177"/>
              <a:gd name="connsiteY38" fmla="*/ 104805 h 910430"/>
              <a:gd name="connsiteX39" fmla="*/ 165252 w 759177"/>
              <a:gd name="connsiteY39" fmla="*/ 57180 h 910430"/>
              <a:gd name="connsiteX40" fmla="*/ 152552 w 759177"/>
              <a:gd name="connsiteY40" fmla="*/ 54005 h 910430"/>
              <a:gd name="connsiteX41" fmla="*/ 120802 w 759177"/>
              <a:gd name="connsiteY41" fmla="*/ 44480 h 910430"/>
              <a:gd name="connsiteX42" fmla="*/ 104927 w 759177"/>
              <a:gd name="connsiteY42" fmla="*/ 22255 h 910430"/>
              <a:gd name="connsiteX43" fmla="*/ 92227 w 759177"/>
              <a:gd name="connsiteY43" fmla="*/ 6380 h 910430"/>
              <a:gd name="connsiteX44" fmla="*/ 63652 w 759177"/>
              <a:gd name="connsiteY44" fmla="*/ 22255 h 910430"/>
              <a:gd name="connsiteX45" fmla="*/ 31902 w 759177"/>
              <a:gd name="connsiteY45" fmla="*/ 38130 h 910430"/>
              <a:gd name="connsiteX46" fmla="*/ 22377 w 759177"/>
              <a:gd name="connsiteY46" fmla="*/ 50830 h 910430"/>
              <a:gd name="connsiteX47" fmla="*/ 12852 w 759177"/>
              <a:gd name="connsiteY47" fmla="*/ 57180 h 910430"/>
              <a:gd name="connsiteX48" fmla="*/ 3327 w 759177"/>
              <a:gd name="connsiteY48" fmla="*/ 66705 h 910430"/>
              <a:gd name="connsiteX49" fmla="*/ 6502 w 759177"/>
              <a:gd name="connsiteY49" fmla="*/ 123855 h 910430"/>
              <a:gd name="connsiteX50" fmla="*/ 9677 w 759177"/>
              <a:gd name="connsiteY50" fmla="*/ 139730 h 910430"/>
              <a:gd name="connsiteX51" fmla="*/ 19202 w 759177"/>
              <a:gd name="connsiteY51" fmla="*/ 158780 h 910430"/>
              <a:gd name="connsiteX52" fmla="*/ 22377 w 759177"/>
              <a:gd name="connsiteY52" fmla="*/ 171480 h 910430"/>
              <a:gd name="connsiteX53" fmla="*/ 28727 w 759177"/>
              <a:gd name="connsiteY53" fmla="*/ 181005 h 910430"/>
              <a:gd name="connsiteX54" fmla="*/ 35077 w 759177"/>
              <a:gd name="connsiteY54" fmla="*/ 196880 h 910430"/>
              <a:gd name="connsiteX55" fmla="*/ 44602 w 759177"/>
              <a:gd name="connsiteY55" fmla="*/ 225455 h 910430"/>
              <a:gd name="connsiteX56" fmla="*/ 50952 w 759177"/>
              <a:gd name="connsiteY56" fmla="*/ 241330 h 910430"/>
              <a:gd name="connsiteX57" fmla="*/ 60477 w 759177"/>
              <a:gd name="connsiteY57" fmla="*/ 247680 h 910430"/>
              <a:gd name="connsiteX58" fmla="*/ 79527 w 759177"/>
              <a:gd name="connsiteY58" fmla="*/ 257205 h 910430"/>
              <a:gd name="connsiteX59" fmla="*/ 89052 w 759177"/>
              <a:gd name="connsiteY59" fmla="*/ 260380 h 910430"/>
              <a:gd name="connsiteX60" fmla="*/ 98577 w 759177"/>
              <a:gd name="connsiteY60" fmla="*/ 266730 h 910430"/>
              <a:gd name="connsiteX61" fmla="*/ 133502 w 759177"/>
              <a:gd name="connsiteY61" fmla="*/ 273080 h 910430"/>
              <a:gd name="connsiteX62" fmla="*/ 146202 w 759177"/>
              <a:gd name="connsiteY62" fmla="*/ 276255 h 910430"/>
              <a:gd name="connsiteX63" fmla="*/ 155727 w 759177"/>
              <a:gd name="connsiteY63" fmla="*/ 282605 h 910430"/>
              <a:gd name="connsiteX64" fmla="*/ 162077 w 759177"/>
              <a:gd name="connsiteY64" fmla="*/ 292130 h 910430"/>
              <a:gd name="connsiteX65" fmla="*/ 177952 w 759177"/>
              <a:gd name="connsiteY65" fmla="*/ 327055 h 910430"/>
              <a:gd name="connsiteX66" fmla="*/ 181127 w 759177"/>
              <a:gd name="connsiteY66" fmla="*/ 355630 h 910430"/>
              <a:gd name="connsiteX67" fmla="*/ 184302 w 759177"/>
              <a:gd name="connsiteY67" fmla="*/ 412780 h 910430"/>
              <a:gd name="connsiteX68" fmla="*/ 187477 w 759177"/>
              <a:gd name="connsiteY68" fmla="*/ 422305 h 910430"/>
              <a:gd name="connsiteX69" fmla="*/ 197002 w 759177"/>
              <a:gd name="connsiteY69" fmla="*/ 425480 h 910430"/>
              <a:gd name="connsiteX70" fmla="*/ 203352 w 759177"/>
              <a:gd name="connsiteY70" fmla="*/ 435005 h 910430"/>
              <a:gd name="connsiteX71" fmla="*/ 212877 w 759177"/>
              <a:gd name="connsiteY71" fmla="*/ 438180 h 910430"/>
              <a:gd name="connsiteX72" fmla="*/ 222402 w 759177"/>
              <a:gd name="connsiteY72" fmla="*/ 454055 h 910430"/>
              <a:gd name="connsiteX73" fmla="*/ 228752 w 759177"/>
              <a:gd name="connsiteY73" fmla="*/ 463580 h 910430"/>
              <a:gd name="connsiteX74" fmla="*/ 238277 w 759177"/>
              <a:gd name="connsiteY74" fmla="*/ 479455 h 910430"/>
              <a:gd name="connsiteX75" fmla="*/ 244627 w 759177"/>
              <a:gd name="connsiteY75" fmla="*/ 568355 h 910430"/>
              <a:gd name="connsiteX76" fmla="*/ 247802 w 759177"/>
              <a:gd name="connsiteY76" fmla="*/ 577880 h 910430"/>
              <a:gd name="connsiteX77" fmla="*/ 250977 w 759177"/>
              <a:gd name="connsiteY77" fmla="*/ 590580 h 910430"/>
              <a:gd name="connsiteX78" fmla="*/ 257327 w 759177"/>
              <a:gd name="connsiteY78" fmla="*/ 606455 h 910430"/>
              <a:gd name="connsiteX79" fmla="*/ 260502 w 759177"/>
              <a:gd name="connsiteY79" fmla="*/ 615980 h 910430"/>
              <a:gd name="connsiteX80" fmla="*/ 250977 w 759177"/>
              <a:gd name="connsiteY80" fmla="*/ 673130 h 910430"/>
              <a:gd name="connsiteX81" fmla="*/ 241452 w 759177"/>
              <a:gd name="connsiteY81" fmla="*/ 679480 h 910430"/>
              <a:gd name="connsiteX82" fmla="*/ 228752 w 759177"/>
              <a:gd name="connsiteY82" fmla="*/ 717580 h 910430"/>
              <a:gd name="connsiteX83" fmla="*/ 222402 w 759177"/>
              <a:gd name="connsiteY83" fmla="*/ 733455 h 910430"/>
              <a:gd name="connsiteX84" fmla="*/ 219227 w 759177"/>
              <a:gd name="connsiteY84" fmla="*/ 742980 h 910430"/>
              <a:gd name="connsiteX85" fmla="*/ 244627 w 759177"/>
              <a:gd name="connsiteY85" fmla="*/ 755680 h 910430"/>
              <a:gd name="connsiteX86" fmla="*/ 279552 w 759177"/>
              <a:gd name="connsiteY86" fmla="*/ 762030 h 910430"/>
              <a:gd name="connsiteX87" fmla="*/ 308127 w 759177"/>
              <a:gd name="connsiteY87" fmla="*/ 784255 h 910430"/>
              <a:gd name="connsiteX88" fmla="*/ 301777 w 759177"/>
              <a:gd name="connsiteY88" fmla="*/ 812830 h 910430"/>
              <a:gd name="connsiteX89" fmla="*/ 292252 w 759177"/>
              <a:gd name="connsiteY89" fmla="*/ 822355 h 910430"/>
              <a:gd name="connsiteX90" fmla="*/ 285902 w 759177"/>
              <a:gd name="connsiteY90" fmla="*/ 835055 h 910430"/>
              <a:gd name="connsiteX91" fmla="*/ 292252 w 759177"/>
              <a:gd name="connsiteY91" fmla="*/ 901730 h 910430"/>
              <a:gd name="connsiteX0" fmla="*/ 292252 w 759177"/>
              <a:gd name="connsiteY0" fmla="*/ 901730 h 910430"/>
              <a:gd name="connsiteX1" fmla="*/ 346227 w 759177"/>
              <a:gd name="connsiteY1" fmla="*/ 898554 h 910430"/>
              <a:gd name="connsiteX2" fmla="*/ 425602 w 759177"/>
              <a:gd name="connsiteY2" fmla="*/ 895380 h 910430"/>
              <a:gd name="connsiteX3" fmla="*/ 501802 w 759177"/>
              <a:gd name="connsiteY3" fmla="*/ 895379 h 910430"/>
              <a:gd name="connsiteX4" fmla="*/ 578002 w 759177"/>
              <a:gd name="connsiteY4" fmla="*/ 908080 h 910430"/>
              <a:gd name="connsiteX5" fmla="*/ 552602 w 759177"/>
              <a:gd name="connsiteY5" fmla="*/ 841404 h 910430"/>
              <a:gd name="connsiteX6" fmla="*/ 501802 w 759177"/>
              <a:gd name="connsiteY6" fmla="*/ 787430 h 910430"/>
              <a:gd name="connsiteX7" fmla="*/ 546252 w 759177"/>
              <a:gd name="connsiteY7" fmla="*/ 736629 h 910430"/>
              <a:gd name="connsiteX8" fmla="*/ 568477 w 759177"/>
              <a:gd name="connsiteY8" fmla="*/ 692180 h 910430"/>
              <a:gd name="connsiteX9" fmla="*/ 638327 w 759177"/>
              <a:gd name="connsiteY9" fmla="*/ 641380 h 910430"/>
              <a:gd name="connsiteX10" fmla="*/ 635152 w 759177"/>
              <a:gd name="connsiteY10" fmla="*/ 612804 h 910430"/>
              <a:gd name="connsiteX11" fmla="*/ 603402 w 759177"/>
              <a:gd name="connsiteY11" fmla="*/ 596929 h 910430"/>
              <a:gd name="connsiteX12" fmla="*/ 666902 w 759177"/>
              <a:gd name="connsiteY12" fmla="*/ 546130 h 910430"/>
              <a:gd name="connsiteX13" fmla="*/ 749452 w 759177"/>
              <a:gd name="connsiteY13" fmla="*/ 492155 h 910430"/>
              <a:gd name="connsiteX14" fmla="*/ 758977 w 759177"/>
              <a:gd name="connsiteY14" fmla="*/ 469930 h 910430"/>
              <a:gd name="connsiteX15" fmla="*/ 739927 w 759177"/>
              <a:gd name="connsiteY15" fmla="*/ 447705 h 910430"/>
              <a:gd name="connsiteX16" fmla="*/ 673252 w 759177"/>
              <a:gd name="connsiteY16" fmla="*/ 444530 h 910430"/>
              <a:gd name="connsiteX17" fmla="*/ 622452 w 759177"/>
              <a:gd name="connsiteY17" fmla="*/ 422305 h 910430"/>
              <a:gd name="connsiteX18" fmla="*/ 590702 w 759177"/>
              <a:gd name="connsiteY18" fmla="*/ 384205 h 910430"/>
              <a:gd name="connsiteX19" fmla="*/ 543077 w 759177"/>
              <a:gd name="connsiteY19" fmla="*/ 393730 h 910430"/>
              <a:gd name="connsiteX20" fmla="*/ 520853 w 759177"/>
              <a:gd name="connsiteY20" fmla="*/ 368329 h 910430"/>
              <a:gd name="connsiteX21" fmla="*/ 517677 w 759177"/>
              <a:gd name="connsiteY21" fmla="*/ 314355 h 910430"/>
              <a:gd name="connsiteX22" fmla="*/ 489102 w 759177"/>
              <a:gd name="connsiteY22" fmla="*/ 273080 h 910430"/>
              <a:gd name="connsiteX23" fmla="*/ 473227 w 759177"/>
              <a:gd name="connsiteY23" fmla="*/ 247680 h 910430"/>
              <a:gd name="connsiteX24" fmla="*/ 444652 w 759177"/>
              <a:gd name="connsiteY24" fmla="*/ 222280 h 910430"/>
              <a:gd name="connsiteX25" fmla="*/ 425602 w 759177"/>
              <a:gd name="connsiteY25" fmla="*/ 171480 h 910430"/>
              <a:gd name="connsiteX26" fmla="*/ 431952 w 759177"/>
              <a:gd name="connsiteY26" fmla="*/ 123855 h 910430"/>
              <a:gd name="connsiteX27" fmla="*/ 441477 w 759177"/>
              <a:gd name="connsiteY27" fmla="*/ 92105 h 910430"/>
              <a:gd name="connsiteX28" fmla="*/ 435127 w 759177"/>
              <a:gd name="connsiteY28" fmla="*/ 41305 h 910430"/>
              <a:gd name="connsiteX29" fmla="*/ 419252 w 759177"/>
              <a:gd name="connsiteY29" fmla="*/ 30 h 910430"/>
              <a:gd name="connsiteX30" fmla="*/ 371627 w 759177"/>
              <a:gd name="connsiteY30" fmla="*/ 47655 h 910430"/>
              <a:gd name="connsiteX31" fmla="*/ 343052 w 759177"/>
              <a:gd name="connsiteY31" fmla="*/ 92105 h 910430"/>
              <a:gd name="connsiteX32" fmla="*/ 311302 w 759177"/>
              <a:gd name="connsiteY32" fmla="*/ 133380 h 910430"/>
              <a:gd name="connsiteX33" fmla="*/ 238277 w 759177"/>
              <a:gd name="connsiteY33" fmla="*/ 155605 h 910430"/>
              <a:gd name="connsiteX34" fmla="*/ 197002 w 759177"/>
              <a:gd name="connsiteY34" fmla="*/ 203230 h 910430"/>
              <a:gd name="connsiteX35" fmla="*/ 165252 w 759177"/>
              <a:gd name="connsiteY35" fmla="*/ 187355 h 910430"/>
              <a:gd name="connsiteX36" fmla="*/ 168427 w 759177"/>
              <a:gd name="connsiteY36" fmla="*/ 136555 h 910430"/>
              <a:gd name="connsiteX37" fmla="*/ 177952 w 759177"/>
              <a:gd name="connsiteY37" fmla="*/ 104805 h 910430"/>
              <a:gd name="connsiteX38" fmla="*/ 165252 w 759177"/>
              <a:gd name="connsiteY38" fmla="*/ 57180 h 910430"/>
              <a:gd name="connsiteX39" fmla="*/ 152552 w 759177"/>
              <a:gd name="connsiteY39" fmla="*/ 54005 h 910430"/>
              <a:gd name="connsiteX40" fmla="*/ 120802 w 759177"/>
              <a:gd name="connsiteY40" fmla="*/ 44480 h 910430"/>
              <a:gd name="connsiteX41" fmla="*/ 104927 w 759177"/>
              <a:gd name="connsiteY41" fmla="*/ 22255 h 910430"/>
              <a:gd name="connsiteX42" fmla="*/ 92227 w 759177"/>
              <a:gd name="connsiteY42" fmla="*/ 6380 h 910430"/>
              <a:gd name="connsiteX43" fmla="*/ 63652 w 759177"/>
              <a:gd name="connsiteY43" fmla="*/ 22255 h 910430"/>
              <a:gd name="connsiteX44" fmla="*/ 31902 w 759177"/>
              <a:gd name="connsiteY44" fmla="*/ 38130 h 910430"/>
              <a:gd name="connsiteX45" fmla="*/ 22377 w 759177"/>
              <a:gd name="connsiteY45" fmla="*/ 50830 h 910430"/>
              <a:gd name="connsiteX46" fmla="*/ 12852 w 759177"/>
              <a:gd name="connsiteY46" fmla="*/ 57180 h 910430"/>
              <a:gd name="connsiteX47" fmla="*/ 3327 w 759177"/>
              <a:gd name="connsiteY47" fmla="*/ 66705 h 910430"/>
              <a:gd name="connsiteX48" fmla="*/ 6502 w 759177"/>
              <a:gd name="connsiteY48" fmla="*/ 123855 h 910430"/>
              <a:gd name="connsiteX49" fmla="*/ 9677 w 759177"/>
              <a:gd name="connsiteY49" fmla="*/ 139730 h 910430"/>
              <a:gd name="connsiteX50" fmla="*/ 19202 w 759177"/>
              <a:gd name="connsiteY50" fmla="*/ 158780 h 910430"/>
              <a:gd name="connsiteX51" fmla="*/ 22377 w 759177"/>
              <a:gd name="connsiteY51" fmla="*/ 171480 h 910430"/>
              <a:gd name="connsiteX52" fmla="*/ 28727 w 759177"/>
              <a:gd name="connsiteY52" fmla="*/ 181005 h 910430"/>
              <a:gd name="connsiteX53" fmla="*/ 35077 w 759177"/>
              <a:gd name="connsiteY53" fmla="*/ 196880 h 910430"/>
              <a:gd name="connsiteX54" fmla="*/ 44602 w 759177"/>
              <a:gd name="connsiteY54" fmla="*/ 225455 h 910430"/>
              <a:gd name="connsiteX55" fmla="*/ 50952 w 759177"/>
              <a:gd name="connsiteY55" fmla="*/ 241330 h 910430"/>
              <a:gd name="connsiteX56" fmla="*/ 60477 w 759177"/>
              <a:gd name="connsiteY56" fmla="*/ 247680 h 910430"/>
              <a:gd name="connsiteX57" fmla="*/ 79527 w 759177"/>
              <a:gd name="connsiteY57" fmla="*/ 257205 h 910430"/>
              <a:gd name="connsiteX58" fmla="*/ 89052 w 759177"/>
              <a:gd name="connsiteY58" fmla="*/ 260380 h 910430"/>
              <a:gd name="connsiteX59" fmla="*/ 98577 w 759177"/>
              <a:gd name="connsiteY59" fmla="*/ 266730 h 910430"/>
              <a:gd name="connsiteX60" fmla="*/ 133502 w 759177"/>
              <a:gd name="connsiteY60" fmla="*/ 273080 h 910430"/>
              <a:gd name="connsiteX61" fmla="*/ 146202 w 759177"/>
              <a:gd name="connsiteY61" fmla="*/ 276255 h 910430"/>
              <a:gd name="connsiteX62" fmla="*/ 155727 w 759177"/>
              <a:gd name="connsiteY62" fmla="*/ 282605 h 910430"/>
              <a:gd name="connsiteX63" fmla="*/ 162077 w 759177"/>
              <a:gd name="connsiteY63" fmla="*/ 292130 h 910430"/>
              <a:gd name="connsiteX64" fmla="*/ 177952 w 759177"/>
              <a:gd name="connsiteY64" fmla="*/ 327055 h 910430"/>
              <a:gd name="connsiteX65" fmla="*/ 181127 w 759177"/>
              <a:gd name="connsiteY65" fmla="*/ 355630 h 910430"/>
              <a:gd name="connsiteX66" fmla="*/ 184302 w 759177"/>
              <a:gd name="connsiteY66" fmla="*/ 412780 h 910430"/>
              <a:gd name="connsiteX67" fmla="*/ 187477 w 759177"/>
              <a:gd name="connsiteY67" fmla="*/ 422305 h 910430"/>
              <a:gd name="connsiteX68" fmla="*/ 197002 w 759177"/>
              <a:gd name="connsiteY68" fmla="*/ 425480 h 910430"/>
              <a:gd name="connsiteX69" fmla="*/ 203352 w 759177"/>
              <a:gd name="connsiteY69" fmla="*/ 435005 h 910430"/>
              <a:gd name="connsiteX70" fmla="*/ 212877 w 759177"/>
              <a:gd name="connsiteY70" fmla="*/ 438180 h 910430"/>
              <a:gd name="connsiteX71" fmla="*/ 222402 w 759177"/>
              <a:gd name="connsiteY71" fmla="*/ 454055 h 910430"/>
              <a:gd name="connsiteX72" fmla="*/ 228752 w 759177"/>
              <a:gd name="connsiteY72" fmla="*/ 463580 h 910430"/>
              <a:gd name="connsiteX73" fmla="*/ 238277 w 759177"/>
              <a:gd name="connsiteY73" fmla="*/ 479455 h 910430"/>
              <a:gd name="connsiteX74" fmla="*/ 244627 w 759177"/>
              <a:gd name="connsiteY74" fmla="*/ 568355 h 910430"/>
              <a:gd name="connsiteX75" fmla="*/ 247802 w 759177"/>
              <a:gd name="connsiteY75" fmla="*/ 577880 h 910430"/>
              <a:gd name="connsiteX76" fmla="*/ 250977 w 759177"/>
              <a:gd name="connsiteY76" fmla="*/ 590580 h 910430"/>
              <a:gd name="connsiteX77" fmla="*/ 257327 w 759177"/>
              <a:gd name="connsiteY77" fmla="*/ 606455 h 910430"/>
              <a:gd name="connsiteX78" fmla="*/ 260502 w 759177"/>
              <a:gd name="connsiteY78" fmla="*/ 615980 h 910430"/>
              <a:gd name="connsiteX79" fmla="*/ 250977 w 759177"/>
              <a:gd name="connsiteY79" fmla="*/ 673130 h 910430"/>
              <a:gd name="connsiteX80" fmla="*/ 241452 w 759177"/>
              <a:gd name="connsiteY80" fmla="*/ 679480 h 910430"/>
              <a:gd name="connsiteX81" fmla="*/ 228752 w 759177"/>
              <a:gd name="connsiteY81" fmla="*/ 717580 h 910430"/>
              <a:gd name="connsiteX82" fmla="*/ 222402 w 759177"/>
              <a:gd name="connsiteY82" fmla="*/ 733455 h 910430"/>
              <a:gd name="connsiteX83" fmla="*/ 219227 w 759177"/>
              <a:gd name="connsiteY83" fmla="*/ 742980 h 910430"/>
              <a:gd name="connsiteX84" fmla="*/ 244627 w 759177"/>
              <a:gd name="connsiteY84" fmla="*/ 755680 h 910430"/>
              <a:gd name="connsiteX85" fmla="*/ 279552 w 759177"/>
              <a:gd name="connsiteY85" fmla="*/ 762030 h 910430"/>
              <a:gd name="connsiteX86" fmla="*/ 308127 w 759177"/>
              <a:gd name="connsiteY86" fmla="*/ 784255 h 910430"/>
              <a:gd name="connsiteX87" fmla="*/ 301777 w 759177"/>
              <a:gd name="connsiteY87" fmla="*/ 812830 h 910430"/>
              <a:gd name="connsiteX88" fmla="*/ 292252 w 759177"/>
              <a:gd name="connsiteY88" fmla="*/ 822355 h 910430"/>
              <a:gd name="connsiteX89" fmla="*/ 285902 w 759177"/>
              <a:gd name="connsiteY89" fmla="*/ 835055 h 910430"/>
              <a:gd name="connsiteX90" fmla="*/ 292252 w 759177"/>
              <a:gd name="connsiteY90" fmla="*/ 901730 h 910430"/>
              <a:gd name="connsiteX0" fmla="*/ 292252 w 759177"/>
              <a:gd name="connsiteY0" fmla="*/ 901730 h 910430"/>
              <a:gd name="connsiteX1" fmla="*/ 346227 w 759177"/>
              <a:gd name="connsiteY1" fmla="*/ 898554 h 910430"/>
              <a:gd name="connsiteX2" fmla="*/ 425602 w 759177"/>
              <a:gd name="connsiteY2" fmla="*/ 895380 h 910430"/>
              <a:gd name="connsiteX3" fmla="*/ 501802 w 759177"/>
              <a:gd name="connsiteY3" fmla="*/ 895379 h 910430"/>
              <a:gd name="connsiteX4" fmla="*/ 578002 w 759177"/>
              <a:gd name="connsiteY4" fmla="*/ 908080 h 910430"/>
              <a:gd name="connsiteX5" fmla="*/ 552602 w 759177"/>
              <a:gd name="connsiteY5" fmla="*/ 841404 h 910430"/>
              <a:gd name="connsiteX6" fmla="*/ 501802 w 759177"/>
              <a:gd name="connsiteY6" fmla="*/ 787430 h 910430"/>
              <a:gd name="connsiteX7" fmla="*/ 546252 w 759177"/>
              <a:gd name="connsiteY7" fmla="*/ 736629 h 910430"/>
              <a:gd name="connsiteX8" fmla="*/ 568477 w 759177"/>
              <a:gd name="connsiteY8" fmla="*/ 692180 h 910430"/>
              <a:gd name="connsiteX9" fmla="*/ 638327 w 759177"/>
              <a:gd name="connsiteY9" fmla="*/ 641380 h 910430"/>
              <a:gd name="connsiteX10" fmla="*/ 635152 w 759177"/>
              <a:gd name="connsiteY10" fmla="*/ 612804 h 910430"/>
              <a:gd name="connsiteX11" fmla="*/ 603402 w 759177"/>
              <a:gd name="connsiteY11" fmla="*/ 596929 h 910430"/>
              <a:gd name="connsiteX12" fmla="*/ 666902 w 759177"/>
              <a:gd name="connsiteY12" fmla="*/ 546130 h 910430"/>
              <a:gd name="connsiteX13" fmla="*/ 749452 w 759177"/>
              <a:gd name="connsiteY13" fmla="*/ 492155 h 910430"/>
              <a:gd name="connsiteX14" fmla="*/ 758977 w 759177"/>
              <a:gd name="connsiteY14" fmla="*/ 469930 h 910430"/>
              <a:gd name="connsiteX15" fmla="*/ 739927 w 759177"/>
              <a:gd name="connsiteY15" fmla="*/ 447705 h 910430"/>
              <a:gd name="connsiteX16" fmla="*/ 673252 w 759177"/>
              <a:gd name="connsiteY16" fmla="*/ 444530 h 910430"/>
              <a:gd name="connsiteX17" fmla="*/ 622452 w 759177"/>
              <a:gd name="connsiteY17" fmla="*/ 422305 h 910430"/>
              <a:gd name="connsiteX18" fmla="*/ 590702 w 759177"/>
              <a:gd name="connsiteY18" fmla="*/ 384205 h 910430"/>
              <a:gd name="connsiteX19" fmla="*/ 543077 w 759177"/>
              <a:gd name="connsiteY19" fmla="*/ 393730 h 910430"/>
              <a:gd name="connsiteX20" fmla="*/ 520853 w 759177"/>
              <a:gd name="connsiteY20" fmla="*/ 368329 h 910430"/>
              <a:gd name="connsiteX21" fmla="*/ 517677 w 759177"/>
              <a:gd name="connsiteY21" fmla="*/ 314355 h 910430"/>
              <a:gd name="connsiteX22" fmla="*/ 489102 w 759177"/>
              <a:gd name="connsiteY22" fmla="*/ 273080 h 910430"/>
              <a:gd name="connsiteX23" fmla="*/ 473227 w 759177"/>
              <a:gd name="connsiteY23" fmla="*/ 247680 h 910430"/>
              <a:gd name="connsiteX24" fmla="*/ 444652 w 759177"/>
              <a:gd name="connsiteY24" fmla="*/ 222280 h 910430"/>
              <a:gd name="connsiteX25" fmla="*/ 425602 w 759177"/>
              <a:gd name="connsiteY25" fmla="*/ 171480 h 910430"/>
              <a:gd name="connsiteX26" fmla="*/ 431952 w 759177"/>
              <a:gd name="connsiteY26" fmla="*/ 123855 h 910430"/>
              <a:gd name="connsiteX27" fmla="*/ 441477 w 759177"/>
              <a:gd name="connsiteY27" fmla="*/ 92105 h 910430"/>
              <a:gd name="connsiteX28" fmla="*/ 435127 w 759177"/>
              <a:gd name="connsiteY28" fmla="*/ 41305 h 910430"/>
              <a:gd name="connsiteX29" fmla="*/ 419252 w 759177"/>
              <a:gd name="connsiteY29" fmla="*/ 30 h 910430"/>
              <a:gd name="connsiteX30" fmla="*/ 371627 w 759177"/>
              <a:gd name="connsiteY30" fmla="*/ 47655 h 910430"/>
              <a:gd name="connsiteX31" fmla="*/ 343052 w 759177"/>
              <a:gd name="connsiteY31" fmla="*/ 92105 h 910430"/>
              <a:gd name="connsiteX32" fmla="*/ 311302 w 759177"/>
              <a:gd name="connsiteY32" fmla="*/ 133380 h 910430"/>
              <a:gd name="connsiteX33" fmla="*/ 238277 w 759177"/>
              <a:gd name="connsiteY33" fmla="*/ 155605 h 910430"/>
              <a:gd name="connsiteX34" fmla="*/ 197002 w 759177"/>
              <a:gd name="connsiteY34" fmla="*/ 203230 h 910430"/>
              <a:gd name="connsiteX35" fmla="*/ 165252 w 759177"/>
              <a:gd name="connsiteY35" fmla="*/ 187355 h 910430"/>
              <a:gd name="connsiteX36" fmla="*/ 168427 w 759177"/>
              <a:gd name="connsiteY36" fmla="*/ 136555 h 910430"/>
              <a:gd name="connsiteX37" fmla="*/ 177952 w 759177"/>
              <a:gd name="connsiteY37" fmla="*/ 104805 h 910430"/>
              <a:gd name="connsiteX38" fmla="*/ 165252 w 759177"/>
              <a:gd name="connsiteY38" fmla="*/ 57180 h 910430"/>
              <a:gd name="connsiteX39" fmla="*/ 120802 w 759177"/>
              <a:gd name="connsiteY39" fmla="*/ 44480 h 910430"/>
              <a:gd name="connsiteX40" fmla="*/ 104927 w 759177"/>
              <a:gd name="connsiteY40" fmla="*/ 22255 h 910430"/>
              <a:gd name="connsiteX41" fmla="*/ 92227 w 759177"/>
              <a:gd name="connsiteY41" fmla="*/ 6380 h 910430"/>
              <a:gd name="connsiteX42" fmla="*/ 63652 w 759177"/>
              <a:gd name="connsiteY42" fmla="*/ 22255 h 910430"/>
              <a:gd name="connsiteX43" fmla="*/ 31902 w 759177"/>
              <a:gd name="connsiteY43" fmla="*/ 38130 h 910430"/>
              <a:gd name="connsiteX44" fmla="*/ 22377 w 759177"/>
              <a:gd name="connsiteY44" fmla="*/ 50830 h 910430"/>
              <a:gd name="connsiteX45" fmla="*/ 12852 w 759177"/>
              <a:gd name="connsiteY45" fmla="*/ 57180 h 910430"/>
              <a:gd name="connsiteX46" fmla="*/ 3327 w 759177"/>
              <a:gd name="connsiteY46" fmla="*/ 66705 h 910430"/>
              <a:gd name="connsiteX47" fmla="*/ 6502 w 759177"/>
              <a:gd name="connsiteY47" fmla="*/ 123855 h 910430"/>
              <a:gd name="connsiteX48" fmla="*/ 9677 w 759177"/>
              <a:gd name="connsiteY48" fmla="*/ 139730 h 910430"/>
              <a:gd name="connsiteX49" fmla="*/ 19202 w 759177"/>
              <a:gd name="connsiteY49" fmla="*/ 158780 h 910430"/>
              <a:gd name="connsiteX50" fmla="*/ 22377 w 759177"/>
              <a:gd name="connsiteY50" fmla="*/ 171480 h 910430"/>
              <a:gd name="connsiteX51" fmla="*/ 28727 w 759177"/>
              <a:gd name="connsiteY51" fmla="*/ 181005 h 910430"/>
              <a:gd name="connsiteX52" fmla="*/ 35077 w 759177"/>
              <a:gd name="connsiteY52" fmla="*/ 196880 h 910430"/>
              <a:gd name="connsiteX53" fmla="*/ 44602 w 759177"/>
              <a:gd name="connsiteY53" fmla="*/ 225455 h 910430"/>
              <a:gd name="connsiteX54" fmla="*/ 50952 w 759177"/>
              <a:gd name="connsiteY54" fmla="*/ 241330 h 910430"/>
              <a:gd name="connsiteX55" fmla="*/ 60477 w 759177"/>
              <a:gd name="connsiteY55" fmla="*/ 247680 h 910430"/>
              <a:gd name="connsiteX56" fmla="*/ 79527 w 759177"/>
              <a:gd name="connsiteY56" fmla="*/ 257205 h 910430"/>
              <a:gd name="connsiteX57" fmla="*/ 89052 w 759177"/>
              <a:gd name="connsiteY57" fmla="*/ 260380 h 910430"/>
              <a:gd name="connsiteX58" fmla="*/ 98577 w 759177"/>
              <a:gd name="connsiteY58" fmla="*/ 266730 h 910430"/>
              <a:gd name="connsiteX59" fmla="*/ 133502 w 759177"/>
              <a:gd name="connsiteY59" fmla="*/ 273080 h 910430"/>
              <a:gd name="connsiteX60" fmla="*/ 146202 w 759177"/>
              <a:gd name="connsiteY60" fmla="*/ 276255 h 910430"/>
              <a:gd name="connsiteX61" fmla="*/ 155727 w 759177"/>
              <a:gd name="connsiteY61" fmla="*/ 282605 h 910430"/>
              <a:gd name="connsiteX62" fmla="*/ 162077 w 759177"/>
              <a:gd name="connsiteY62" fmla="*/ 292130 h 910430"/>
              <a:gd name="connsiteX63" fmla="*/ 177952 w 759177"/>
              <a:gd name="connsiteY63" fmla="*/ 327055 h 910430"/>
              <a:gd name="connsiteX64" fmla="*/ 181127 w 759177"/>
              <a:gd name="connsiteY64" fmla="*/ 355630 h 910430"/>
              <a:gd name="connsiteX65" fmla="*/ 184302 w 759177"/>
              <a:gd name="connsiteY65" fmla="*/ 412780 h 910430"/>
              <a:gd name="connsiteX66" fmla="*/ 187477 w 759177"/>
              <a:gd name="connsiteY66" fmla="*/ 422305 h 910430"/>
              <a:gd name="connsiteX67" fmla="*/ 197002 w 759177"/>
              <a:gd name="connsiteY67" fmla="*/ 425480 h 910430"/>
              <a:gd name="connsiteX68" fmla="*/ 203352 w 759177"/>
              <a:gd name="connsiteY68" fmla="*/ 435005 h 910430"/>
              <a:gd name="connsiteX69" fmla="*/ 212877 w 759177"/>
              <a:gd name="connsiteY69" fmla="*/ 438180 h 910430"/>
              <a:gd name="connsiteX70" fmla="*/ 222402 w 759177"/>
              <a:gd name="connsiteY70" fmla="*/ 454055 h 910430"/>
              <a:gd name="connsiteX71" fmla="*/ 228752 w 759177"/>
              <a:gd name="connsiteY71" fmla="*/ 463580 h 910430"/>
              <a:gd name="connsiteX72" fmla="*/ 238277 w 759177"/>
              <a:gd name="connsiteY72" fmla="*/ 479455 h 910430"/>
              <a:gd name="connsiteX73" fmla="*/ 244627 w 759177"/>
              <a:gd name="connsiteY73" fmla="*/ 568355 h 910430"/>
              <a:gd name="connsiteX74" fmla="*/ 247802 w 759177"/>
              <a:gd name="connsiteY74" fmla="*/ 577880 h 910430"/>
              <a:gd name="connsiteX75" fmla="*/ 250977 w 759177"/>
              <a:gd name="connsiteY75" fmla="*/ 590580 h 910430"/>
              <a:gd name="connsiteX76" fmla="*/ 257327 w 759177"/>
              <a:gd name="connsiteY76" fmla="*/ 606455 h 910430"/>
              <a:gd name="connsiteX77" fmla="*/ 260502 w 759177"/>
              <a:gd name="connsiteY77" fmla="*/ 615980 h 910430"/>
              <a:gd name="connsiteX78" fmla="*/ 250977 w 759177"/>
              <a:gd name="connsiteY78" fmla="*/ 673130 h 910430"/>
              <a:gd name="connsiteX79" fmla="*/ 241452 w 759177"/>
              <a:gd name="connsiteY79" fmla="*/ 679480 h 910430"/>
              <a:gd name="connsiteX80" fmla="*/ 228752 w 759177"/>
              <a:gd name="connsiteY80" fmla="*/ 717580 h 910430"/>
              <a:gd name="connsiteX81" fmla="*/ 222402 w 759177"/>
              <a:gd name="connsiteY81" fmla="*/ 733455 h 910430"/>
              <a:gd name="connsiteX82" fmla="*/ 219227 w 759177"/>
              <a:gd name="connsiteY82" fmla="*/ 742980 h 910430"/>
              <a:gd name="connsiteX83" fmla="*/ 244627 w 759177"/>
              <a:gd name="connsiteY83" fmla="*/ 755680 h 910430"/>
              <a:gd name="connsiteX84" fmla="*/ 279552 w 759177"/>
              <a:gd name="connsiteY84" fmla="*/ 762030 h 910430"/>
              <a:gd name="connsiteX85" fmla="*/ 308127 w 759177"/>
              <a:gd name="connsiteY85" fmla="*/ 784255 h 910430"/>
              <a:gd name="connsiteX86" fmla="*/ 301777 w 759177"/>
              <a:gd name="connsiteY86" fmla="*/ 812830 h 910430"/>
              <a:gd name="connsiteX87" fmla="*/ 292252 w 759177"/>
              <a:gd name="connsiteY87" fmla="*/ 822355 h 910430"/>
              <a:gd name="connsiteX88" fmla="*/ 285902 w 759177"/>
              <a:gd name="connsiteY88" fmla="*/ 835055 h 910430"/>
              <a:gd name="connsiteX89" fmla="*/ 292252 w 759177"/>
              <a:gd name="connsiteY89" fmla="*/ 901730 h 910430"/>
              <a:gd name="connsiteX0" fmla="*/ 292252 w 759177"/>
              <a:gd name="connsiteY0" fmla="*/ 901730 h 910430"/>
              <a:gd name="connsiteX1" fmla="*/ 346227 w 759177"/>
              <a:gd name="connsiteY1" fmla="*/ 898554 h 910430"/>
              <a:gd name="connsiteX2" fmla="*/ 425602 w 759177"/>
              <a:gd name="connsiteY2" fmla="*/ 895380 h 910430"/>
              <a:gd name="connsiteX3" fmla="*/ 501802 w 759177"/>
              <a:gd name="connsiteY3" fmla="*/ 895379 h 910430"/>
              <a:gd name="connsiteX4" fmla="*/ 578002 w 759177"/>
              <a:gd name="connsiteY4" fmla="*/ 908080 h 910430"/>
              <a:gd name="connsiteX5" fmla="*/ 552602 w 759177"/>
              <a:gd name="connsiteY5" fmla="*/ 841404 h 910430"/>
              <a:gd name="connsiteX6" fmla="*/ 501802 w 759177"/>
              <a:gd name="connsiteY6" fmla="*/ 787430 h 910430"/>
              <a:gd name="connsiteX7" fmla="*/ 546252 w 759177"/>
              <a:gd name="connsiteY7" fmla="*/ 736629 h 910430"/>
              <a:gd name="connsiteX8" fmla="*/ 568477 w 759177"/>
              <a:gd name="connsiteY8" fmla="*/ 692180 h 910430"/>
              <a:gd name="connsiteX9" fmla="*/ 638327 w 759177"/>
              <a:gd name="connsiteY9" fmla="*/ 641380 h 910430"/>
              <a:gd name="connsiteX10" fmla="*/ 635152 w 759177"/>
              <a:gd name="connsiteY10" fmla="*/ 612804 h 910430"/>
              <a:gd name="connsiteX11" fmla="*/ 603402 w 759177"/>
              <a:gd name="connsiteY11" fmla="*/ 596929 h 910430"/>
              <a:gd name="connsiteX12" fmla="*/ 666902 w 759177"/>
              <a:gd name="connsiteY12" fmla="*/ 546130 h 910430"/>
              <a:gd name="connsiteX13" fmla="*/ 749452 w 759177"/>
              <a:gd name="connsiteY13" fmla="*/ 492155 h 910430"/>
              <a:gd name="connsiteX14" fmla="*/ 758977 w 759177"/>
              <a:gd name="connsiteY14" fmla="*/ 469930 h 910430"/>
              <a:gd name="connsiteX15" fmla="*/ 739927 w 759177"/>
              <a:gd name="connsiteY15" fmla="*/ 447705 h 910430"/>
              <a:gd name="connsiteX16" fmla="*/ 673252 w 759177"/>
              <a:gd name="connsiteY16" fmla="*/ 444530 h 910430"/>
              <a:gd name="connsiteX17" fmla="*/ 622452 w 759177"/>
              <a:gd name="connsiteY17" fmla="*/ 422305 h 910430"/>
              <a:gd name="connsiteX18" fmla="*/ 590702 w 759177"/>
              <a:gd name="connsiteY18" fmla="*/ 384205 h 910430"/>
              <a:gd name="connsiteX19" fmla="*/ 543077 w 759177"/>
              <a:gd name="connsiteY19" fmla="*/ 393730 h 910430"/>
              <a:gd name="connsiteX20" fmla="*/ 520853 w 759177"/>
              <a:gd name="connsiteY20" fmla="*/ 368329 h 910430"/>
              <a:gd name="connsiteX21" fmla="*/ 517677 w 759177"/>
              <a:gd name="connsiteY21" fmla="*/ 314355 h 910430"/>
              <a:gd name="connsiteX22" fmla="*/ 489102 w 759177"/>
              <a:gd name="connsiteY22" fmla="*/ 273080 h 910430"/>
              <a:gd name="connsiteX23" fmla="*/ 473227 w 759177"/>
              <a:gd name="connsiteY23" fmla="*/ 247680 h 910430"/>
              <a:gd name="connsiteX24" fmla="*/ 444652 w 759177"/>
              <a:gd name="connsiteY24" fmla="*/ 222280 h 910430"/>
              <a:gd name="connsiteX25" fmla="*/ 425602 w 759177"/>
              <a:gd name="connsiteY25" fmla="*/ 171480 h 910430"/>
              <a:gd name="connsiteX26" fmla="*/ 431952 w 759177"/>
              <a:gd name="connsiteY26" fmla="*/ 123855 h 910430"/>
              <a:gd name="connsiteX27" fmla="*/ 441477 w 759177"/>
              <a:gd name="connsiteY27" fmla="*/ 92105 h 910430"/>
              <a:gd name="connsiteX28" fmla="*/ 435127 w 759177"/>
              <a:gd name="connsiteY28" fmla="*/ 41305 h 910430"/>
              <a:gd name="connsiteX29" fmla="*/ 419252 w 759177"/>
              <a:gd name="connsiteY29" fmla="*/ 30 h 910430"/>
              <a:gd name="connsiteX30" fmla="*/ 371627 w 759177"/>
              <a:gd name="connsiteY30" fmla="*/ 47655 h 910430"/>
              <a:gd name="connsiteX31" fmla="*/ 343052 w 759177"/>
              <a:gd name="connsiteY31" fmla="*/ 92105 h 910430"/>
              <a:gd name="connsiteX32" fmla="*/ 311302 w 759177"/>
              <a:gd name="connsiteY32" fmla="*/ 133380 h 910430"/>
              <a:gd name="connsiteX33" fmla="*/ 238277 w 759177"/>
              <a:gd name="connsiteY33" fmla="*/ 155605 h 910430"/>
              <a:gd name="connsiteX34" fmla="*/ 197002 w 759177"/>
              <a:gd name="connsiteY34" fmla="*/ 203230 h 910430"/>
              <a:gd name="connsiteX35" fmla="*/ 165252 w 759177"/>
              <a:gd name="connsiteY35" fmla="*/ 187355 h 910430"/>
              <a:gd name="connsiteX36" fmla="*/ 168427 w 759177"/>
              <a:gd name="connsiteY36" fmla="*/ 136555 h 910430"/>
              <a:gd name="connsiteX37" fmla="*/ 177952 w 759177"/>
              <a:gd name="connsiteY37" fmla="*/ 104805 h 910430"/>
              <a:gd name="connsiteX38" fmla="*/ 179540 w 759177"/>
              <a:gd name="connsiteY38" fmla="*/ 57180 h 910430"/>
              <a:gd name="connsiteX39" fmla="*/ 120802 w 759177"/>
              <a:gd name="connsiteY39" fmla="*/ 44480 h 910430"/>
              <a:gd name="connsiteX40" fmla="*/ 104927 w 759177"/>
              <a:gd name="connsiteY40" fmla="*/ 22255 h 910430"/>
              <a:gd name="connsiteX41" fmla="*/ 92227 w 759177"/>
              <a:gd name="connsiteY41" fmla="*/ 6380 h 910430"/>
              <a:gd name="connsiteX42" fmla="*/ 63652 w 759177"/>
              <a:gd name="connsiteY42" fmla="*/ 22255 h 910430"/>
              <a:gd name="connsiteX43" fmla="*/ 31902 w 759177"/>
              <a:gd name="connsiteY43" fmla="*/ 38130 h 910430"/>
              <a:gd name="connsiteX44" fmla="*/ 22377 w 759177"/>
              <a:gd name="connsiteY44" fmla="*/ 50830 h 910430"/>
              <a:gd name="connsiteX45" fmla="*/ 12852 w 759177"/>
              <a:gd name="connsiteY45" fmla="*/ 57180 h 910430"/>
              <a:gd name="connsiteX46" fmla="*/ 3327 w 759177"/>
              <a:gd name="connsiteY46" fmla="*/ 66705 h 910430"/>
              <a:gd name="connsiteX47" fmla="*/ 6502 w 759177"/>
              <a:gd name="connsiteY47" fmla="*/ 123855 h 910430"/>
              <a:gd name="connsiteX48" fmla="*/ 9677 w 759177"/>
              <a:gd name="connsiteY48" fmla="*/ 139730 h 910430"/>
              <a:gd name="connsiteX49" fmla="*/ 19202 w 759177"/>
              <a:gd name="connsiteY49" fmla="*/ 158780 h 910430"/>
              <a:gd name="connsiteX50" fmla="*/ 22377 w 759177"/>
              <a:gd name="connsiteY50" fmla="*/ 171480 h 910430"/>
              <a:gd name="connsiteX51" fmla="*/ 28727 w 759177"/>
              <a:gd name="connsiteY51" fmla="*/ 181005 h 910430"/>
              <a:gd name="connsiteX52" fmla="*/ 35077 w 759177"/>
              <a:gd name="connsiteY52" fmla="*/ 196880 h 910430"/>
              <a:gd name="connsiteX53" fmla="*/ 44602 w 759177"/>
              <a:gd name="connsiteY53" fmla="*/ 225455 h 910430"/>
              <a:gd name="connsiteX54" fmla="*/ 50952 w 759177"/>
              <a:gd name="connsiteY54" fmla="*/ 241330 h 910430"/>
              <a:gd name="connsiteX55" fmla="*/ 60477 w 759177"/>
              <a:gd name="connsiteY55" fmla="*/ 247680 h 910430"/>
              <a:gd name="connsiteX56" fmla="*/ 79527 w 759177"/>
              <a:gd name="connsiteY56" fmla="*/ 257205 h 910430"/>
              <a:gd name="connsiteX57" fmla="*/ 89052 w 759177"/>
              <a:gd name="connsiteY57" fmla="*/ 260380 h 910430"/>
              <a:gd name="connsiteX58" fmla="*/ 98577 w 759177"/>
              <a:gd name="connsiteY58" fmla="*/ 266730 h 910430"/>
              <a:gd name="connsiteX59" fmla="*/ 133502 w 759177"/>
              <a:gd name="connsiteY59" fmla="*/ 273080 h 910430"/>
              <a:gd name="connsiteX60" fmla="*/ 146202 w 759177"/>
              <a:gd name="connsiteY60" fmla="*/ 276255 h 910430"/>
              <a:gd name="connsiteX61" fmla="*/ 155727 w 759177"/>
              <a:gd name="connsiteY61" fmla="*/ 282605 h 910430"/>
              <a:gd name="connsiteX62" fmla="*/ 162077 w 759177"/>
              <a:gd name="connsiteY62" fmla="*/ 292130 h 910430"/>
              <a:gd name="connsiteX63" fmla="*/ 177952 w 759177"/>
              <a:gd name="connsiteY63" fmla="*/ 327055 h 910430"/>
              <a:gd name="connsiteX64" fmla="*/ 181127 w 759177"/>
              <a:gd name="connsiteY64" fmla="*/ 355630 h 910430"/>
              <a:gd name="connsiteX65" fmla="*/ 184302 w 759177"/>
              <a:gd name="connsiteY65" fmla="*/ 412780 h 910430"/>
              <a:gd name="connsiteX66" fmla="*/ 187477 w 759177"/>
              <a:gd name="connsiteY66" fmla="*/ 422305 h 910430"/>
              <a:gd name="connsiteX67" fmla="*/ 197002 w 759177"/>
              <a:gd name="connsiteY67" fmla="*/ 425480 h 910430"/>
              <a:gd name="connsiteX68" fmla="*/ 203352 w 759177"/>
              <a:gd name="connsiteY68" fmla="*/ 435005 h 910430"/>
              <a:gd name="connsiteX69" fmla="*/ 212877 w 759177"/>
              <a:gd name="connsiteY69" fmla="*/ 438180 h 910430"/>
              <a:gd name="connsiteX70" fmla="*/ 222402 w 759177"/>
              <a:gd name="connsiteY70" fmla="*/ 454055 h 910430"/>
              <a:gd name="connsiteX71" fmla="*/ 228752 w 759177"/>
              <a:gd name="connsiteY71" fmla="*/ 463580 h 910430"/>
              <a:gd name="connsiteX72" fmla="*/ 238277 w 759177"/>
              <a:gd name="connsiteY72" fmla="*/ 479455 h 910430"/>
              <a:gd name="connsiteX73" fmla="*/ 244627 w 759177"/>
              <a:gd name="connsiteY73" fmla="*/ 568355 h 910430"/>
              <a:gd name="connsiteX74" fmla="*/ 247802 w 759177"/>
              <a:gd name="connsiteY74" fmla="*/ 577880 h 910430"/>
              <a:gd name="connsiteX75" fmla="*/ 250977 w 759177"/>
              <a:gd name="connsiteY75" fmla="*/ 590580 h 910430"/>
              <a:gd name="connsiteX76" fmla="*/ 257327 w 759177"/>
              <a:gd name="connsiteY76" fmla="*/ 606455 h 910430"/>
              <a:gd name="connsiteX77" fmla="*/ 260502 w 759177"/>
              <a:gd name="connsiteY77" fmla="*/ 615980 h 910430"/>
              <a:gd name="connsiteX78" fmla="*/ 250977 w 759177"/>
              <a:gd name="connsiteY78" fmla="*/ 673130 h 910430"/>
              <a:gd name="connsiteX79" fmla="*/ 241452 w 759177"/>
              <a:gd name="connsiteY79" fmla="*/ 679480 h 910430"/>
              <a:gd name="connsiteX80" fmla="*/ 228752 w 759177"/>
              <a:gd name="connsiteY80" fmla="*/ 717580 h 910430"/>
              <a:gd name="connsiteX81" fmla="*/ 222402 w 759177"/>
              <a:gd name="connsiteY81" fmla="*/ 733455 h 910430"/>
              <a:gd name="connsiteX82" fmla="*/ 219227 w 759177"/>
              <a:gd name="connsiteY82" fmla="*/ 742980 h 910430"/>
              <a:gd name="connsiteX83" fmla="*/ 244627 w 759177"/>
              <a:gd name="connsiteY83" fmla="*/ 755680 h 910430"/>
              <a:gd name="connsiteX84" fmla="*/ 279552 w 759177"/>
              <a:gd name="connsiteY84" fmla="*/ 762030 h 910430"/>
              <a:gd name="connsiteX85" fmla="*/ 308127 w 759177"/>
              <a:gd name="connsiteY85" fmla="*/ 784255 h 910430"/>
              <a:gd name="connsiteX86" fmla="*/ 301777 w 759177"/>
              <a:gd name="connsiteY86" fmla="*/ 812830 h 910430"/>
              <a:gd name="connsiteX87" fmla="*/ 292252 w 759177"/>
              <a:gd name="connsiteY87" fmla="*/ 822355 h 910430"/>
              <a:gd name="connsiteX88" fmla="*/ 285902 w 759177"/>
              <a:gd name="connsiteY88" fmla="*/ 835055 h 910430"/>
              <a:gd name="connsiteX89" fmla="*/ 292252 w 759177"/>
              <a:gd name="connsiteY89" fmla="*/ 901730 h 910430"/>
              <a:gd name="connsiteX0" fmla="*/ 292252 w 759177"/>
              <a:gd name="connsiteY0" fmla="*/ 901730 h 910430"/>
              <a:gd name="connsiteX1" fmla="*/ 346227 w 759177"/>
              <a:gd name="connsiteY1" fmla="*/ 898554 h 910430"/>
              <a:gd name="connsiteX2" fmla="*/ 425602 w 759177"/>
              <a:gd name="connsiteY2" fmla="*/ 895380 h 910430"/>
              <a:gd name="connsiteX3" fmla="*/ 501802 w 759177"/>
              <a:gd name="connsiteY3" fmla="*/ 895379 h 910430"/>
              <a:gd name="connsiteX4" fmla="*/ 578002 w 759177"/>
              <a:gd name="connsiteY4" fmla="*/ 908080 h 910430"/>
              <a:gd name="connsiteX5" fmla="*/ 552602 w 759177"/>
              <a:gd name="connsiteY5" fmla="*/ 841404 h 910430"/>
              <a:gd name="connsiteX6" fmla="*/ 501802 w 759177"/>
              <a:gd name="connsiteY6" fmla="*/ 787430 h 910430"/>
              <a:gd name="connsiteX7" fmla="*/ 546252 w 759177"/>
              <a:gd name="connsiteY7" fmla="*/ 736629 h 910430"/>
              <a:gd name="connsiteX8" fmla="*/ 568477 w 759177"/>
              <a:gd name="connsiteY8" fmla="*/ 692180 h 910430"/>
              <a:gd name="connsiteX9" fmla="*/ 638327 w 759177"/>
              <a:gd name="connsiteY9" fmla="*/ 641380 h 910430"/>
              <a:gd name="connsiteX10" fmla="*/ 635152 w 759177"/>
              <a:gd name="connsiteY10" fmla="*/ 612804 h 910430"/>
              <a:gd name="connsiteX11" fmla="*/ 603402 w 759177"/>
              <a:gd name="connsiteY11" fmla="*/ 596929 h 910430"/>
              <a:gd name="connsiteX12" fmla="*/ 666902 w 759177"/>
              <a:gd name="connsiteY12" fmla="*/ 546130 h 910430"/>
              <a:gd name="connsiteX13" fmla="*/ 749452 w 759177"/>
              <a:gd name="connsiteY13" fmla="*/ 492155 h 910430"/>
              <a:gd name="connsiteX14" fmla="*/ 758977 w 759177"/>
              <a:gd name="connsiteY14" fmla="*/ 469930 h 910430"/>
              <a:gd name="connsiteX15" fmla="*/ 739927 w 759177"/>
              <a:gd name="connsiteY15" fmla="*/ 447705 h 910430"/>
              <a:gd name="connsiteX16" fmla="*/ 673252 w 759177"/>
              <a:gd name="connsiteY16" fmla="*/ 444530 h 910430"/>
              <a:gd name="connsiteX17" fmla="*/ 622452 w 759177"/>
              <a:gd name="connsiteY17" fmla="*/ 422305 h 910430"/>
              <a:gd name="connsiteX18" fmla="*/ 590702 w 759177"/>
              <a:gd name="connsiteY18" fmla="*/ 384205 h 910430"/>
              <a:gd name="connsiteX19" fmla="*/ 543077 w 759177"/>
              <a:gd name="connsiteY19" fmla="*/ 393730 h 910430"/>
              <a:gd name="connsiteX20" fmla="*/ 520853 w 759177"/>
              <a:gd name="connsiteY20" fmla="*/ 368329 h 910430"/>
              <a:gd name="connsiteX21" fmla="*/ 517677 w 759177"/>
              <a:gd name="connsiteY21" fmla="*/ 314355 h 910430"/>
              <a:gd name="connsiteX22" fmla="*/ 489102 w 759177"/>
              <a:gd name="connsiteY22" fmla="*/ 273080 h 910430"/>
              <a:gd name="connsiteX23" fmla="*/ 473227 w 759177"/>
              <a:gd name="connsiteY23" fmla="*/ 247680 h 910430"/>
              <a:gd name="connsiteX24" fmla="*/ 444652 w 759177"/>
              <a:gd name="connsiteY24" fmla="*/ 222280 h 910430"/>
              <a:gd name="connsiteX25" fmla="*/ 425602 w 759177"/>
              <a:gd name="connsiteY25" fmla="*/ 171480 h 910430"/>
              <a:gd name="connsiteX26" fmla="*/ 431952 w 759177"/>
              <a:gd name="connsiteY26" fmla="*/ 123855 h 910430"/>
              <a:gd name="connsiteX27" fmla="*/ 441477 w 759177"/>
              <a:gd name="connsiteY27" fmla="*/ 92105 h 910430"/>
              <a:gd name="connsiteX28" fmla="*/ 435127 w 759177"/>
              <a:gd name="connsiteY28" fmla="*/ 41305 h 910430"/>
              <a:gd name="connsiteX29" fmla="*/ 419252 w 759177"/>
              <a:gd name="connsiteY29" fmla="*/ 30 h 910430"/>
              <a:gd name="connsiteX30" fmla="*/ 371627 w 759177"/>
              <a:gd name="connsiteY30" fmla="*/ 47655 h 910430"/>
              <a:gd name="connsiteX31" fmla="*/ 343052 w 759177"/>
              <a:gd name="connsiteY31" fmla="*/ 92105 h 910430"/>
              <a:gd name="connsiteX32" fmla="*/ 311302 w 759177"/>
              <a:gd name="connsiteY32" fmla="*/ 133380 h 910430"/>
              <a:gd name="connsiteX33" fmla="*/ 238277 w 759177"/>
              <a:gd name="connsiteY33" fmla="*/ 155605 h 910430"/>
              <a:gd name="connsiteX34" fmla="*/ 197002 w 759177"/>
              <a:gd name="connsiteY34" fmla="*/ 203230 h 910430"/>
              <a:gd name="connsiteX35" fmla="*/ 165252 w 759177"/>
              <a:gd name="connsiteY35" fmla="*/ 187355 h 910430"/>
              <a:gd name="connsiteX36" fmla="*/ 168427 w 759177"/>
              <a:gd name="connsiteY36" fmla="*/ 136555 h 910430"/>
              <a:gd name="connsiteX37" fmla="*/ 177952 w 759177"/>
              <a:gd name="connsiteY37" fmla="*/ 104805 h 910430"/>
              <a:gd name="connsiteX38" fmla="*/ 179540 w 759177"/>
              <a:gd name="connsiteY38" fmla="*/ 57180 h 910430"/>
              <a:gd name="connsiteX39" fmla="*/ 158902 w 759177"/>
              <a:gd name="connsiteY39" fmla="*/ 37336 h 910430"/>
              <a:gd name="connsiteX40" fmla="*/ 104927 w 759177"/>
              <a:gd name="connsiteY40" fmla="*/ 22255 h 910430"/>
              <a:gd name="connsiteX41" fmla="*/ 92227 w 759177"/>
              <a:gd name="connsiteY41" fmla="*/ 6380 h 910430"/>
              <a:gd name="connsiteX42" fmla="*/ 63652 w 759177"/>
              <a:gd name="connsiteY42" fmla="*/ 22255 h 910430"/>
              <a:gd name="connsiteX43" fmla="*/ 31902 w 759177"/>
              <a:gd name="connsiteY43" fmla="*/ 38130 h 910430"/>
              <a:gd name="connsiteX44" fmla="*/ 22377 w 759177"/>
              <a:gd name="connsiteY44" fmla="*/ 50830 h 910430"/>
              <a:gd name="connsiteX45" fmla="*/ 12852 w 759177"/>
              <a:gd name="connsiteY45" fmla="*/ 57180 h 910430"/>
              <a:gd name="connsiteX46" fmla="*/ 3327 w 759177"/>
              <a:gd name="connsiteY46" fmla="*/ 66705 h 910430"/>
              <a:gd name="connsiteX47" fmla="*/ 6502 w 759177"/>
              <a:gd name="connsiteY47" fmla="*/ 123855 h 910430"/>
              <a:gd name="connsiteX48" fmla="*/ 9677 w 759177"/>
              <a:gd name="connsiteY48" fmla="*/ 139730 h 910430"/>
              <a:gd name="connsiteX49" fmla="*/ 19202 w 759177"/>
              <a:gd name="connsiteY49" fmla="*/ 158780 h 910430"/>
              <a:gd name="connsiteX50" fmla="*/ 22377 w 759177"/>
              <a:gd name="connsiteY50" fmla="*/ 171480 h 910430"/>
              <a:gd name="connsiteX51" fmla="*/ 28727 w 759177"/>
              <a:gd name="connsiteY51" fmla="*/ 181005 h 910430"/>
              <a:gd name="connsiteX52" fmla="*/ 35077 w 759177"/>
              <a:gd name="connsiteY52" fmla="*/ 196880 h 910430"/>
              <a:gd name="connsiteX53" fmla="*/ 44602 w 759177"/>
              <a:gd name="connsiteY53" fmla="*/ 225455 h 910430"/>
              <a:gd name="connsiteX54" fmla="*/ 50952 w 759177"/>
              <a:gd name="connsiteY54" fmla="*/ 241330 h 910430"/>
              <a:gd name="connsiteX55" fmla="*/ 60477 w 759177"/>
              <a:gd name="connsiteY55" fmla="*/ 247680 h 910430"/>
              <a:gd name="connsiteX56" fmla="*/ 79527 w 759177"/>
              <a:gd name="connsiteY56" fmla="*/ 257205 h 910430"/>
              <a:gd name="connsiteX57" fmla="*/ 89052 w 759177"/>
              <a:gd name="connsiteY57" fmla="*/ 260380 h 910430"/>
              <a:gd name="connsiteX58" fmla="*/ 98577 w 759177"/>
              <a:gd name="connsiteY58" fmla="*/ 266730 h 910430"/>
              <a:gd name="connsiteX59" fmla="*/ 133502 w 759177"/>
              <a:gd name="connsiteY59" fmla="*/ 273080 h 910430"/>
              <a:gd name="connsiteX60" fmla="*/ 146202 w 759177"/>
              <a:gd name="connsiteY60" fmla="*/ 276255 h 910430"/>
              <a:gd name="connsiteX61" fmla="*/ 155727 w 759177"/>
              <a:gd name="connsiteY61" fmla="*/ 282605 h 910430"/>
              <a:gd name="connsiteX62" fmla="*/ 162077 w 759177"/>
              <a:gd name="connsiteY62" fmla="*/ 292130 h 910430"/>
              <a:gd name="connsiteX63" fmla="*/ 177952 w 759177"/>
              <a:gd name="connsiteY63" fmla="*/ 327055 h 910430"/>
              <a:gd name="connsiteX64" fmla="*/ 181127 w 759177"/>
              <a:gd name="connsiteY64" fmla="*/ 355630 h 910430"/>
              <a:gd name="connsiteX65" fmla="*/ 184302 w 759177"/>
              <a:gd name="connsiteY65" fmla="*/ 412780 h 910430"/>
              <a:gd name="connsiteX66" fmla="*/ 187477 w 759177"/>
              <a:gd name="connsiteY66" fmla="*/ 422305 h 910430"/>
              <a:gd name="connsiteX67" fmla="*/ 197002 w 759177"/>
              <a:gd name="connsiteY67" fmla="*/ 425480 h 910430"/>
              <a:gd name="connsiteX68" fmla="*/ 203352 w 759177"/>
              <a:gd name="connsiteY68" fmla="*/ 435005 h 910430"/>
              <a:gd name="connsiteX69" fmla="*/ 212877 w 759177"/>
              <a:gd name="connsiteY69" fmla="*/ 438180 h 910430"/>
              <a:gd name="connsiteX70" fmla="*/ 222402 w 759177"/>
              <a:gd name="connsiteY70" fmla="*/ 454055 h 910430"/>
              <a:gd name="connsiteX71" fmla="*/ 228752 w 759177"/>
              <a:gd name="connsiteY71" fmla="*/ 463580 h 910430"/>
              <a:gd name="connsiteX72" fmla="*/ 238277 w 759177"/>
              <a:gd name="connsiteY72" fmla="*/ 479455 h 910430"/>
              <a:gd name="connsiteX73" fmla="*/ 244627 w 759177"/>
              <a:gd name="connsiteY73" fmla="*/ 568355 h 910430"/>
              <a:gd name="connsiteX74" fmla="*/ 247802 w 759177"/>
              <a:gd name="connsiteY74" fmla="*/ 577880 h 910430"/>
              <a:gd name="connsiteX75" fmla="*/ 250977 w 759177"/>
              <a:gd name="connsiteY75" fmla="*/ 590580 h 910430"/>
              <a:gd name="connsiteX76" fmla="*/ 257327 w 759177"/>
              <a:gd name="connsiteY76" fmla="*/ 606455 h 910430"/>
              <a:gd name="connsiteX77" fmla="*/ 260502 w 759177"/>
              <a:gd name="connsiteY77" fmla="*/ 615980 h 910430"/>
              <a:gd name="connsiteX78" fmla="*/ 250977 w 759177"/>
              <a:gd name="connsiteY78" fmla="*/ 673130 h 910430"/>
              <a:gd name="connsiteX79" fmla="*/ 241452 w 759177"/>
              <a:gd name="connsiteY79" fmla="*/ 679480 h 910430"/>
              <a:gd name="connsiteX80" fmla="*/ 228752 w 759177"/>
              <a:gd name="connsiteY80" fmla="*/ 717580 h 910430"/>
              <a:gd name="connsiteX81" fmla="*/ 222402 w 759177"/>
              <a:gd name="connsiteY81" fmla="*/ 733455 h 910430"/>
              <a:gd name="connsiteX82" fmla="*/ 219227 w 759177"/>
              <a:gd name="connsiteY82" fmla="*/ 742980 h 910430"/>
              <a:gd name="connsiteX83" fmla="*/ 244627 w 759177"/>
              <a:gd name="connsiteY83" fmla="*/ 755680 h 910430"/>
              <a:gd name="connsiteX84" fmla="*/ 279552 w 759177"/>
              <a:gd name="connsiteY84" fmla="*/ 762030 h 910430"/>
              <a:gd name="connsiteX85" fmla="*/ 308127 w 759177"/>
              <a:gd name="connsiteY85" fmla="*/ 784255 h 910430"/>
              <a:gd name="connsiteX86" fmla="*/ 301777 w 759177"/>
              <a:gd name="connsiteY86" fmla="*/ 812830 h 910430"/>
              <a:gd name="connsiteX87" fmla="*/ 292252 w 759177"/>
              <a:gd name="connsiteY87" fmla="*/ 822355 h 910430"/>
              <a:gd name="connsiteX88" fmla="*/ 285902 w 759177"/>
              <a:gd name="connsiteY88" fmla="*/ 835055 h 910430"/>
              <a:gd name="connsiteX89" fmla="*/ 292252 w 759177"/>
              <a:gd name="connsiteY89" fmla="*/ 901730 h 910430"/>
              <a:gd name="connsiteX0" fmla="*/ 292252 w 759177"/>
              <a:gd name="connsiteY0" fmla="*/ 901730 h 910430"/>
              <a:gd name="connsiteX1" fmla="*/ 346227 w 759177"/>
              <a:gd name="connsiteY1" fmla="*/ 898554 h 910430"/>
              <a:gd name="connsiteX2" fmla="*/ 425602 w 759177"/>
              <a:gd name="connsiteY2" fmla="*/ 895380 h 910430"/>
              <a:gd name="connsiteX3" fmla="*/ 501802 w 759177"/>
              <a:gd name="connsiteY3" fmla="*/ 895379 h 910430"/>
              <a:gd name="connsiteX4" fmla="*/ 578002 w 759177"/>
              <a:gd name="connsiteY4" fmla="*/ 908080 h 910430"/>
              <a:gd name="connsiteX5" fmla="*/ 552602 w 759177"/>
              <a:gd name="connsiteY5" fmla="*/ 841404 h 910430"/>
              <a:gd name="connsiteX6" fmla="*/ 501802 w 759177"/>
              <a:gd name="connsiteY6" fmla="*/ 787430 h 910430"/>
              <a:gd name="connsiteX7" fmla="*/ 546252 w 759177"/>
              <a:gd name="connsiteY7" fmla="*/ 736629 h 910430"/>
              <a:gd name="connsiteX8" fmla="*/ 568477 w 759177"/>
              <a:gd name="connsiteY8" fmla="*/ 692180 h 910430"/>
              <a:gd name="connsiteX9" fmla="*/ 638327 w 759177"/>
              <a:gd name="connsiteY9" fmla="*/ 641380 h 910430"/>
              <a:gd name="connsiteX10" fmla="*/ 635152 w 759177"/>
              <a:gd name="connsiteY10" fmla="*/ 612804 h 910430"/>
              <a:gd name="connsiteX11" fmla="*/ 603402 w 759177"/>
              <a:gd name="connsiteY11" fmla="*/ 596929 h 910430"/>
              <a:gd name="connsiteX12" fmla="*/ 666902 w 759177"/>
              <a:gd name="connsiteY12" fmla="*/ 546130 h 910430"/>
              <a:gd name="connsiteX13" fmla="*/ 749452 w 759177"/>
              <a:gd name="connsiteY13" fmla="*/ 492155 h 910430"/>
              <a:gd name="connsiteX14" fmla="*/ 758977 w 759177"/>
              <a:gd name="connsiteY14" fmla="*/ 469930 h 910430"/>
              <a:gd name="connsiteX15" fmla="*/ 739927 w 759177"/>
              <a:gd name="connsiteY15" fmla="*/ 447705 h 910430"/>
              <a:gd name="connsiteX16" fmla="*/ 673252 w 759177"/>
              <a:gd name="connsiteY16" fmla="*/ 444530 h 910430"/>
              <a:gd name="connsiteX17" fmla="*/ 622452 w 759177"/>
              <a:gd name="connsiteY17" fmla="*/ 422305 h 910430"/>
              <a:gd name="connsiteX18" fmla="*/ 590702 w 759177"/>
              <a:gd name="connsiteY18" fmla="*/ 384205 h 910430"/>
              <a:gd name="connsiteX19" fmla="*/ 543077 w 759177"/>
              <a:gd name="connsiteY19" fmla="*/ 393730 h 910430"/>
              <a:gd name="connsiteX20" fmla="*/ 520853 w 759177"/>
              <a:gd name="connsiteY20" fmla="*/ 368329 h 910430"/>
              <a:gd name="connsiteX21" fmla="*/ 517677 w 759177"/>
              <a:gd name="connsiteY21" fmla="*/ 314355 h 910430"/>
              <a:gd name="connsiteX22" fmla="*/ 489102 w 759177"/>
              <a:gd name="connsiteY22" fmla="*/ 273080 h 910430"/>
              <a:gd name="connsiteX23" fmla="*/ 473227 w 759177"/>
              <a:gd name="connsiteY23" fmla="*/ 247680 h 910430"/>
              <a:gd name="connsiteX24" fmla="*/ 444652 w 759177"/>
              <a:gd name="connsiteY24" fmla="*/ 222280 h 910430"/>
              <a:gd name="connsiteX25" fmla="*/ 425602 w 759177"/>
              <a:gd name="connsiteY25" fmla="*/ 171480 h 910430"/>
              <a:gd name="connsiteX26" fmla="*/ 431952 w 759177"/>
              <a:gd name="connsiteY26" fmla="*/ 123855 h 910430"/>
              <a:gd name="connsiteX27" fmla="*/ 441477 w 759177"/>
              <a:gd name="connsiteY27" fmla="*/ 92105 h 910430"/>
              <a:gd name="connsiteX28" fmla="*/ 435127 w 759177"/>
              <a:gd name="connsiteY28" fmla="*/ 41305 h 910430"/>
              <a:gd name="connsiteX29" fmla="*/ 419252 w 759177"/>
              <a:gd name="connsiteY29" fmla="*/ 30 h 910430"/>
              <a:gd name="connsiteX30" fmla="*/ 371627 w 759177"/>
              <a:gd name="connsiteY30" fmla="*/ 47655 h 910430"/>
              <a:gd name="connsiteX31" fmla="*/ 343052 w 759177"/>
              <a:gd name="connsiteY31" fmla="*/ 92105 h 910430"/>
              <a:gd name="connsiteX32" fmla="*/ 311302 w 759177"/>
              <a:gd name="connsiteY32" fmla="*/ 133380 h 910430"/>
              <a:gd name="connsiteX33" fmla="*/ 238277 w 759177"/>
              <a:gd name="connsiteY33" fmla="*/ 155605 h 910430"/>
              <a:gd name="connsiteX34" fmla="*/ 197002 w 759177"/>
              <a:gd name="connsiteY34" fmla="*/ 203230 h 910430"/>
              <a:gd name="connsiteX35" fmla="*/ 165252 w 759177"/>
              <a:gd name="connsiteY35" fmla="*/ 187355 h 910430"/>
              <a:gd name="connsiteX36" fmla="*/ 168427 w 759177"/>
              <a:gd name="connsiteY36" fmla="*/ 136555 h 910430"/>
              <a:gd name="connsiteX37" fmla="*/ 177952 w 759177"/>
              <a:gd name="connsiteY37" fmla="*/ 104805 h 910430"/>
              <a:gd name="connsiteX38" fmla="*/ 179540 w 759177"/>
              <a:gd name="connsiteY38" fmla="*/ 57180 h 910430"/>
              <a:gd name="connsiteX39" fmla="*/ 158902 w 759177"/>
              <a:gd name="connsiteY39" fmla="*/ 37336 h 910430"/>
              <a:gd name="connsiteX40" fmla="*/ 126358 w 759177"/>
              <a:gd name="connsiteY40" fmla="*/ 29398 h 910430"/>
              <a:gd name="connsiteX41" fmla="*/ 92227 w 759177"/>
              <a:gd name="connsiteY41" fmla="*/ 6380 h 910430"/>
              <a:gd name="connsiteX42" fmla="*/ 63652 w 759177"/>
              <a:gd name="connsiteY42" fmla="*/ 22255 h 910430"/>
              <a:gd name="connsiteX43" fmla="*/ 31902 w 759177"/>
              <a:gd name="connsiteY43" fmla="*/ 38130 h 910430"/>
              <a:gd name="connsiteX44" fmla="*/ 22377 w 759177"/>
              <a:gd name="connsiteY44" fmla="*/ 50830 h 910430"/>
              <a:gd name="connsiteX45" fmla="*/ 12852 w 759177"/>
              <a:gd name="connsiteY45" fmla="*/ 57180 h 910430"/>
              <a:gd name="connsiteX46" fmla="*/ 3327 w 759177"/>
              <a:gd name="connsiteY46" fmla="*/ 66705 h 910430"/>
              <a:gd name="connsiteX47" fmla="*/ 6502 w 759177"/>
              <a:gd name="connsiteY47" fmla="*/ 123855 h 910430"/>
              <a:gd name="connsiteX48" fmla="*/ 9677 w 759177"/>
              <a:gd name="connsiteY48" fmla="*/ 139730 h 910430"/>
              <a:gd name="connsiteX49" fmla="*/ 19202 w 759177"/>
              <a:gd name="connsiteY49" fmla="*/ 158780 h 910430"/>
              <a:gd name="connsiteX50" fmla="*/ 22377 w 759177"/>
              <a:gd name="connsiteY50" fmla="*/ 171480 h 910430"/>
              <a:gd name="connsiteX51" fmla="*/ 28727 w 759177"/>
              <a:gd name="connsiteY51" fmla="*/ 181005 h 910430"/>
              <a:gd name="connsiteX52" fmla="*/ 35077 w 759177"/>
              <a:gd name="connsiteY52" fmla="*/ 196880 h 910430"/>
              <a:gd name="connsiteX53" fmla="*/ 44602 w 759177"/>
              <a:gd name="connsiteY53" fmla="*/ 225455 h 910430"/>
              <a:gd name="connsiteX54" fmla="*/ 50952 w 759177"/>
              <a:gd name="connsiteY54" fmla="*/ 241330 h 910430"/>
              <a:gd name="connsiteX55" fmla="*/ 60477 w 759177"/>
              <a:gd name="connsiteY55" fmla="*/ 247680 h 910430"/>
              <a:gd name="connsiteX56" fmla="*/ 79527 w 759177"/>
              <a:gd name="connsiteY56" fmla="*/ 257205 h 910430"/>
              <a:gd name="connsiteX57" fmla="*/ 89052 w 759177"/>
              <a:gd name="connsiteY57" fmla="*/ 260380 h 910430"/>
              <a:gd name="connsiteX58" fmla="*/ 98577 w 759177"/>
              <a:gd name="connsiteY58" fmla="*/ 266730 h 910430"/>
              <a:gd name="connsiteX59" fmla="*/ 133502 w 759177"/>
              <a:gd name="connsiteY59" fmla="*/ 273080 h 910430"/>
              <a:gd name="connsiteX60" fmla="*/ 146202 w 759177"/>
              <a:gd name="connsiteY60" fmla="*/ 276255 h 910430"/>
              <a:gd name="connsiteX61" fmla="*/ 155727 w 759177"/>
              <a:gd name="connsiteY61" fmla="*/ 282605 h 910430"/>
              <a:gd name="connsiteX62" fmla="*/ 162077 w 759177"/>
              <a:gd name="connsiteY62" fmla="*/ 292130 h 910430"/>
              <a:gd name="connsiteX63" fmla="*/ 177952 w 759177"/>
              <a:gd name="connsiteY63" fmla="*/ 327055 h 910430"/>
              <a:gd name="connsiteX64" fmla="*/ 181127 w 759177"/>
              <a:gd name="connsiteY64" fmla="*/ 355630 h 910430"/>
              <a:gd name="connsiteX65" fmla="*/ 184302 w 759177"/>
              <a:gd name="connsiteY65" fmla="*/ 412780 h 910430"/>
              <a:gd name="connsiteX66" fmla="*/ 187477 w 759177"/>
              <a:gd name="connsiteY66" fmla="*/ 422305 h 910430"/>
              <a:gd name="connsiteX67" fmla="*/ 197002 w 759177"/>
              <a:gd name="connsiteY67" fmla="*/ 425480 h 910430"/>
              <a:gd name="connsiteX68" fmla="*/ 203352 w 759177"/>
              <a:gd name="connsiteY68" fmla="*/ 435005 h 910430"/>
              <a:gd name="connsiteX69" fmla="*/ 212877 w 759177"/>
              <a:gd name="connsiteY69" fmla="*/ 438180 h 910430"/>
              <a:gd name="connsiteX70" fmla="*/ 222402 w 759177"/>
              <a:gd name="connsiteY70" fmla="*/ 454055 h 910430"/>
              <a:gd name="connsiteX71" fmla="*/ 228752 w 759177"/>
              <a:gd name="connsiteY71" fmla="*/ 463580 h 910430"/>
              <a:gd name="connsiteX72" fmla="*/ 238277 w 759177"/>
              <a:gd name="connsiteY72" fmla="*/ 479455 h 910430"/>
              <a:gd name="connsiteX73" fmla="*/ 244627 w 759177"/>
              <a:gd name="connsiteY73" fmla="*/ 568355 h 910430"/>
              <a:gd name="connsiteX74" fmla="*/ 247802 w 759177"/>
              <a:gd name="connsiteY74" fmla="*/ 577880 h 910430"/>
              <a:gd name="connsiteX75" fmla="*/ 250977 w 759177"/>
              <a:gd name="connsiteY75" fmla="*/ 590580 h 910430"/>
              <a:gd name="connsiteX76" fmla="*/ 257327 w 759177"/>
              <a:gd name="connsiteY76" fmla="*/ 606455 h 910430"/>
              <a:gd name="connsiteX77" fmla="*/ 260502 w 759177"/>
              <a:gd name="connsiteY77" fmla="*/ 615980 h 910430"/>
              <a:gd name="connsiteX78" fmla="*/ 250977 w 759177"/>
              <a:gd name="connsiteY78" fmla="*/ 673130 h 910430"/>
              <a:gd name="connsiteX79" fmla="*/ 241452 w 759177"/>
              <a:gd name="connsiteY79" fmla="*/ 679480 h 910430"/>
              <a:gd name="connsiteX80" fmla="*/ 228752 w 759177"/>
              <a:gd name="connsiteY80" fmla="*/ 717580 h 910430"/>
              <a:gd name="connsiteX81" fmla="*/ 222402 w 759177"/>
              <a:gd name="connsiteY81" fmla="*/ 733455 h 910430"/>
              <a:gd name="connsiteX82" fmla="*/ 219227 w 759177"/>
              <a:gd name="connsiteY82" fmla="*/ 742980 h 910430"/>
              <a:gd name="connsiteX83" fmla="*/ 244627 w 759177"/>
              <a:gd name="connsiteY83" fmla="*/ 755680 h 910430"/>
              <a:gd name="connsiteX84" fmla="*/ 279552 w 759177"/>
              <a:gd name="connsiteY84" fmla="*/ 762030 h 910430"/>
              <a:gd name="connsiteX85" fmla="*/ 308127 w 759177"/>
              <a:gd name="connsiteY85" fmla="*/ 784255 h 910430"/>
              <a:gd name="connsiteX86" fmla="*/ 301777 w 759177"/>
              <a:gd name="connsiteY86" fmla="*/ 812830 h 910430"/>
              <a:gd name="connsiteX87" fmla="*/ 292252 w 759177"/>
              <a:gd name="connsiteY87" fmla="*/ 822355 h 910430"/>
              <a:gd name="connsiteX88" fmla="*/ 285902 w 759177"/>
              <a:gd name="connsiteY88" fmla="*/ 835055 h 910430"/>
              <a:gd name="connsiteX89" fmla="*/ 292252 w 759177"/>
              <a:gd name="connsiteY89" fmla="*/ 901730 h 910430"/>
              <a:gd name="connsiteX0" fmla="*/ 292252 w 759177"/>
              <a:gd name="connsiteY0" fmla="*/ 901730 h 910430"/>
              <a:gd name="connsiteX1" fmla="*/ 346227 w 759177"/>
              <a:gd name="connsiteY1" fmla="*/ 898554 h 910430"/>
              <a:gd name="connsiteX2" fmla="*/ 425602 w 759177"/>
              <a:gd name="connsiteY2" fmla="*/ 895380 h 910430"/>
              <a:gd name="connsiteX3" fmla="*/ 501802 w 759177"/>
              <a:gd name="connsiteY3" fmla="*/ 895379 h 910430"/>
              <a:gd name="connsiteX4" fmla="*/ 578002 w 759177"/>
              <a:gd name="connsiteY4" fmla="*/ 908080 h 910430"/>
              <a:gd name="connsiteX5" fmla="*/ 552602 w 759177"/>
              <a:gd name="connsiteY5" fmla="*/ 841404 h 910430"/>
              <a:gd name="connsiteX6" fmla="*/ 501802 w 759177"/>
              <a:gd name="connsiteY6" fmla="*/ 787430 h 910430"/>
              <a:gd name="connsiteX7" fmla="*/ 546252 w 759177"/>
              <a:gd name="connsiteY7" fmla="*/ 736629 h 910430"/>
              <a:gd name="connsiteX8" fmla="*/ 568477 w 759177"/>
              <a:gd name="connsiteY8" fmla="*/ 692180 h 910430"/>
              <a:gd name="connsiteX9" fmla="*/ 638327 w 759177"/>
              <a:gd name="connsiteY9" fmla="*/ 641380 h 910430"/>
              <a:gd name="connsiteX10" fmla="*/ 635152 w 759177"/>
              <a:gd name="connsiteY10" fmla="*/ 612804 h 910430"/>
              <a:gd name="connsiteX11" fmla="*/ 603402 w 759177"/>
              <a:gd name="connsiteY11" fmla="*/ 596929 h 910430"/>
              <a:gd name="connsiteX12" fmla="*/ 666902 w 759177"/>
              <a:gd name="connsiteY12" fmla="*/ 546130 h 910430"/>
              <a:gd name="connsiteX13" fmla="*/ 749452 w 759177"/>
              <a:gd name="connsiteY13" fmla="*/ 492155 h 910430"/>
              <a:gd name="connsiteX14" fmla="*/ 758977 w 759177"/>
              <a:gd name="connsiteY14" fmla="*/ 469930 h 910430"/>
              <a:gd name="connsiteX15" fmla="*/ 739927 w 759177"/>
              <a:gd name="connsiteY15" fmla="*/ 447705 h 910430"/>
              <a:gd name="connsiteX16" fmla="*/ 673252 w 759177"/>
              <a:gd name="connsiteY16" fmla="*/ 444530 h 910430"/>
              <a:gd name="connsiteX17" fmla="*/ 622452 w 759177"/>
              <a:gd name="connsiteY17" fmla="*/ 422305 h 910430"/>
              <a:gd name="connsiteX18" fmla="*/ 590702 w 759177"/>
              <a:gd name="connsiteY18" fmla="*/ 384205 h 910430"/>
              <a:gd name="connsiteX19" fmla="*/ 543077 w 759177"/>
              <a:gd name="connsiteY19" fmla="*/ 393730 h 910430"/>
              <a:gd name="connsiteX20" fmla="*/ 520853 w 759177"/>
              <a:gd name="connsiteY20" fmla="*/ 368329 h 910430"/>
              <a:gd name="connsiteX21" fmla="*/ 517677 w 759177"/>
              <a:gd name="connsiteY21" fmla="*/ 314355 h 910430"/>
              <a:gd name="connsiteX22" fmla="*/ 489102 w 759177"/>
              <a:gd name="connsiteY22" fmla="*/ 273080 h 910430"/>
              <a:gd name="connsiteX23" fmla="*/ 473227 w 759177"/>
              <a:gd name="connsiteY23" fmla="*/ 247680 h 910430"/>
              <a:gd name="connsiteX24" fmla="*/ 444652 w 759177"/>
              <a:gd name="connsiteY24" fmla="*/ 222280 h 910430"/>
              <a:gd name="connsiteX25" fmla="*/ 425602 w 759177"/>
              <a:gd name="connsiteY25" fmla="*/ 171480 h 910430"/>
              <a:gd name="connsiteX26" fmla="*/ 431952 w 759177"/>
              <a:gd name="connsiteY26" fmla="*/ 123855 h 910430"/>
              <a:gd name="connsiteX27" fmla="*/ 441477 w 759177"/>
              <a:gd name="connsiteY27" fmla="*/ 92105 h 910430"/>
              <a:gd name="connsiteX28" fmla="*/ 435127 w 759177"/>
              <a:gd name="connsiteY28" fmla="*/ 41305 h 910430"/>
              <a:gd name="connsiteX29" fmla="*/ 419252 w 759177"/>
              <a:gd name="connsiteY29" fmla="*/ 30 h 910430"/>
              <a:gd name="connsiteX30" fmla="*/ 371627 w 759177"/>
              <a:gd name="connsiteY30" fmla="*/ 47655 h 910430"/>
              <a:gd name="connsiteX31" fmla="*/ 343052 w 759177"/>
              <a:gd name="connsiteY31" fmla="*/ 92105 h 910430"/>
              <a:gd name="connsiteX32" fmla="*/ 311302 w 759177"/>
              <a:gd name="connsiteY32" fmla="*/ 133380 h 910430"/>
              <a:gd name="connsiteX33" fmla="*/ 238277 w 759177"/>
              <a:gd name="connsiteY33" fmla="*/ 155605 h 910430"/>
              <a:gd name="connsiteX34" fmla="*/ 197002 w 759177"/>
              <a:gd name="connsiteY34" fmla="*/ 203230 h 910430"/>
              <a:gd name="connsiteX35" fmla="*/ 165252 w 759177"/>
              <a:gd name="connsiteY35" fmla="*/ 187355 h 910430"/>
              <a:gd name="connsiteX36" fmla="*/ 168427 w 759177"/>
              <a:gd name="connsiteY36" fmla="*/ 136555 h 910430"/>
              <a:gd name="connsiteX37" fmla="*/ 177952 w 759177"/>
              <a:gd name="connsiteY37" fmla="*/ 104805 h 910430"/>
              <a:gd name="connsiteX38" fmla="*/ 179540 w 759177"/>
              <a:gd name="connsiteY38" fmla="*/ 57180 h 910430"/>
              <a:gd name="connsiteX39" fmla="*/ 158902 w 759177"/>
              <a:gd name="connsiteY39" fmla="*/ 37336 h 910430"/>
              <a:gd name="connsiteX40" fmla="*/ 126358 w 759177"/>
              <a:gd name="connsiteY40" fmla="*/ 29398 h 910430"/>
              <a:gd name="connsiteX41" fmla="*/ 92227 w 759177"/>
              <a:gd name="connsiteY41" fmla="*/ 6380 h 910430"/>
              <a:gd name="connsiteX42" fmla="*/ 63652 w 759177"/>
              <a:gd name="connsiteY42" fmla="*/ 22255 h 910430"/>
              <a:gd name="connsiteX43" fmla="*/ 31902 w 759177"/>
              <a:gd name="connsiteY43" fmla="*/ 38130 h 910430"/>
              <a:gd name="connsiteX44" fmla="*/ 12852 w 759177"/>
              <a:gd name="connsiteY44" fmla="*/ 57180 h 910430"/>
              <a:gd name="connsiteX45" fmla="*/ 3327 w 759177"/>
              <a:gd name="connsiteY45" fmla="*/ 66705 h 910430"/>
              <a:gd name="connsiteX46" fmla="*/ 6502 w 759177"/>
              <a:gd name="connsiteY46" fmla="*/ 123855 h 910430"/>
              <a:gd name="connsiteX47" fmla="*/ 9677 w 759177"/>
              <a:gd name="connsiteY47" fmla="*/ 139730 h 910430"/>
              <a:gd name="connsiteX48" fmla="*/ 19202 w 759177"/>
              <a:gd name="connsiteY48" fmla="*/ 158780 h 910430"/>
              <a:gd name="connsiteX49" fmla="*/ 22377 w 759177"/>
              <a:gd name="connsiteY49" fmla="*/ 171480 h 910430"/>
              <a:gd name="connsiteX50" fmla="*/ 28727 w 759177"/>
              <a:gd name="connsiteY50" fmla="*/ 181005 h 910430"/>
              <a:gd name="connsiteX51" fmla="*/ 35077 w 759177"/>
              <a:gd name="connsiteY51" fmla="*/ 196880 h 910430"/>
              <a:gd name="connsiteX52" fmla="*/ 44602 w 759177"/>
              <a:gd name="connsiteY52" fmla="*/ 225455 h 910430"/>
              <a:gd name="connsiteX53" fmla="*/ 50952 w 759177"/>
              <a:gd name="connsiteY53" fmla="*/ 241330 h 910430"/>
              <a:gd name="connsiteX54" fmla="*/ 60477 w 759177"/>
              <a:gd name="connsiteY54" fmla="*/ 247680 h 910430"/>
              <a:gd name="connsiteX55" fmla="*/ 79527 w 759177"/>
              <a:gd name="connsiteY55" fmla="*/ 257205 h 910430"/>
              <a:gd name="connsiteX56" fmla="*/ 89052 w 759177"/>
              <a:gd name="connsiteY56" fmla="*/ 260380 h 910430"/>
              <a:gd name="connsiteX57" fmla="*/ 98577 w 759177"/>
              <a:gd name="connsiteY57" fmla="*/ 266730 h 910430"/>
              <a:gd name="connsiteX58" fmla="*/ 133502 w 759177"/>
              <a:gd name="connsiteY58" fmla="*/ 273080 h 910430"/>
              <a:gd name="connsiteX59" fmla="*/ 146202 w 759177"/>
              <a:gd name="connsiteY59" fmla="*/ 276255 h 910430"/>
              <a:gd name="connsiteX60" fmla="*/ 155727 w 759177"/>
              <a:gd name="connsiteY60" fmla="*/ 282605 h 910430"/>
              <a:gd name="connsiteX61" fmla="*/ 162077 w 759177"/>
              <a:gd name="connsiteY61" fmla="*/ 292130 h 910430"/>
              <a:gd name="connsiteX62" fmla="*/ 177952 w 759177"/>
              <a:gd name="connsiteY62" fmla="*/ 327055 h 910430"/>
              <a:gd name="connsiteX63" fmla="*/ 181127 w 759177"/>
              <a:gd name="connsiteY63" fmla="*/ 355630 h 910430"/>
              <a:gd name="connsiteX64" fmla="*/ 184302 w 759177"/>
              <a:gd name="connsiteY64" fmla="*/ 412780 h 910430"/>
              <a:gd name="connsiteX65" fmla="*/ 187477 w 759177"/>
              <a:gd name="connsiteY65" fmla="*/ 422305 h 910430"/>
              <a:gd name="connsiteX66" fmla="*/ 197002 w 759177"/>
              <a:gd name="connsiteY66" fmla="*/ 425480 h 910430"/>
              <a:gd name="connsiteX67" fmla="*/ 203352 w 759177"/>
              <a:gd name="connsiteY67" fmla="*/ 435005 h 910430"/>
              <a:gd name="connsiteX68" fmla="*/ 212877 w 759177"/>
              <a:gd name="connsiteY68" fmla="*/ 438180 h 910430"/>
              <a:gd name="connsiteX69" fmla="*/ 222402 w 759177"/>
              <a:gd name="connsiteY69" fmla="*/ 454055 h 910430"/>
              <a:gd name="connsiteX70" fmla="*/ 228752 w 759177"/>
              <a:gd name="connsiteY70" fmla="*/ 463580 h 910430"/>
              <a:gd name="connsiteX71" fmla="*/ 238277 w 759177"/>
              <a:gd name="connsiteY71" fmla="*/ 479455 h 910430"/>
              <a:gd name="connsiteX72" fmla="*/ 244627 w 759177"/>
              <a:gd name="connsiteY72" fmla="*/ 568355 h 910430"/>
              <a:gd name="connsiteX73" fmla="*/ 247802 w 759177"/>
              <a:gd name="connsiteY73" fmla="*/ 577880 h 910430"/>
              <a:gd name="connsiteX74" fmla="*/ 250977 w 759177"/>
              <a:gd name="connsiteY74" fmla="*/ 590580 h 910430"/>
              <a:gd name="connsiteX75" fmla="*/ 257327 w 759177"/>
              <a:gd name="connsiteY75" fmla="*/ 606455 h 910430"/>
              <a:gd name="connsiteX76" fmla="*/ 260502 w 759177"/>
              <a:gd name="connsiteY76" fmla="*/ 615980 h 910430"/>
              <a:gd name="connsiteX77" fmla="*/ 250977 w 759177"/>
              <a:gd name="connsiteY77" fmla="*/ 673130 h 910430"/>
              <a:gd name="connsiteX78" fmla="*/ 241452 w 759177"/>
              <a:gd name="connsiteY78" fmla="*/ 679480 h 910430"/>
              <a:gd name="connsiteX79" fmla="*/ 228752 w 759177"/>
              <a:gd name="connsiteY79" fmla="*/ 717580 h 910430"/>
              <a:gd name="connsiteX80" fmla="*/ 222402 w 759177"/>
              <a:gd name="connsiteY80" fmla="*/ 733455 h 910430"/>
              <a:gd name="connsiteX81" fmla="*/ 219227 w 759177"/>
              <a:gd name="connsiteY81" fmla="*/ 742980 h 910430"/>
              <a:gd name="connsiteX82" fmla="*/ 244627 w 759177"/>
              <a:gd name="connsiteY82" fmla="*/ 755680 h 910430"/>
              <a:gd name="connsiteX83" fmla="*/ 279552 w 759177"/>
              <a:gd name="connsiteY83" fmla="*/ 762030 h 910430"/>
              <a:gd name="connsiteX84" fmla="*/ 308127 w 759177"/>
              <a:gd name="connsiteY84" fmla="*/ 784255 h 910430"/>
              <a:gd name="connsiteX85" fmla="*/ 301777 w 759177"/>
              <a:gd name="connsiteY85" fmla="*/ 812830 h 910430"/>
              <a:gd name="connsiteX86" fmla="*/ 292252 w 759177"/>
              <a:gd name="connsiteY86" fmla="*/ 822355 h 910430"/>
              <a:gd name="connsiteX87" fmla="*/ 285902 w 759177"/>
              <a:gd name="connsiteY87" fmla="*/ 835055 h 910430"/>
              <a:gd name="connsiteX88" fmla="*/ 292252 w 759177"/>
              <a:gd name="connsiteY88" fmla="*/ 901730 h 910430"/>
              <a:gd name="connsiteX0" fmla="*/ 292252 w 759177"/>
              <a:gd name="connsiteY0" fmla="*/ 901730 h 910430"/>
              <a:gd name="connsiteX1" fmla="*/ 346227 w 759177"/>
              <a:gd name="connsiteY1" fmla="*/ 898554 h 910430"/>
              <a:gd name="connsiteX2" fmla="*/ 425602 w 759177"/>
              <a:gd name="connsiteY2" fmla="*/ 895380 h 910430"/>
              <a:gd name="connsiteX3" fmla="*/ 501802 w 759177"/>
              <a:gd name="connsiteY3" fmla="*/ 895379 h 910430"/>
              <a:gd name="connsiteX4" fmla="*/ 578002 w 759177"/>
              <a:gd name="connsiteY4" fmla="*/ 908080 h 910430"/>
              <a:gd name="connsiteX5" fmla="*/ 552602 w 759177"/>
              <a:gd name="connsiteY5" fmla="*/ 841404 h 910430"/>
              <a:gd name="connsiteX6" fmla="*/ 501802 w 759177"/>
              <a:gd name="connsiteY6" fmla="*/ 787430 h 910430"/>
              <a:gd name="connsiteX7" fmla="*/ 546252 w 759177"/>
              <a:gd name="connsiteY7" fmla="*/ 736629 h 910430"/>
              <a:gd name="connsiteX8" fmla="*/ 568477 w 759177"/>
              <a:gd name="connsiteY8" fmla="*/ 692180 h 910430"/>
              <a:gd name="connsiteX9" fmla="*/ 638327 w 759177"/>
              <a:gd name="connsiteY9" fmla="*/ 641380 h 910430"/>
              <a:gd name="connsiteX10" fmla="*/ 635152 w 759177"/>
              <a:gd name="connsiteY10" fmla="*/ 612804 h 910430"/>
              <a:gd name="connsiteX11" fmla="*/ 603402 w 759177"/>
              <a:gd name="connsiteY11" fmla="*/ 596929 h 910430"/>
              <a:gd name="connsiteX12" fmla="*/ 666902 w 759177"/>
              <a:gd name="connsiteY12" fmla="*/ 546130 h 910430"/>
              <a:gd name="connsiteX13" fmla="*/ 749452 w 759177"/>
              <a:gd name="connsiteY13" fmla="*/ 492155 h 910430"/>
              <a:gd name="connsiteX14" fmla="*/ 758977 w 759177"/>
              <a:gd name="connsiteY14" fmla="*/ 469930 h 910430"/>
              <a:gd name="connsiteX15" fmla="*/ 739927 w 759177"/>
              <a:gd name="connsiteY15" fmla="*/ 447705 h 910430"/>
              <a:gd name="connsiteX16" fmla="*/ 673252 w 759177"/>
              <a:gd name="connsiteY16" fmla="*/ 444530 h 910430"/>
              <a:gd name="connsiteX17" fmla="*/ 622452 w 759177"/>
              <a:gd name="connsiteY17" fmla="*/ 422305 h 910430"/>
              <a:gd name="connsiteX18" fmla="*/ 590702 w 759177"/>
              <a:gd name="connsiteY18" fmla="*/ 384205 h 910430"/>
              <a:gd name="connsiteX19" fmla="*/ 543077 w 759177"/>
              <a:gd name="connsiteY19" fmla="*/ 393730 h 910430"/>
              <a:gd name="connsiteX20" fmla="*/ 520853 w 759177"/>
              <a:gd name="connsiteY20" fmla="*/ 368329 h 910430"/>
              <a:gd name="connsiteX21" fmla="*/ 517677 w 759177"/>
              <a:gd name="connsiteY21" fmla="*/ 314355 h 910430"/>
              <a:gd name="connsiteX22" fmla="*/ 489102 w 759177"/>
              <a:gd name="connsiteY22" fmla="*/ 273080 h 910430"/>
              <a:gd name="connsiteX23" fmla="*/ 473227 w 759177"/>
              <a:gd name="connsiteY23" fmla="*/ 247680 h 910430"/>
              <a:gd name="connsiteX24" fmla="*/ 444652 w 759177"/>
              <a:gd name="connsiteY24" fmla="*/ 222280 h 910430"/>
              <a:gd name="connsiteX25" fmla="*/ 425602 w 759177"/>
              <a:gd name="connsiteY25" fmla="*/ 171480 h 910430"/>
              <a:gd name="connsiteX26" fmla="*/ 431952 w 759177"/>
              <a:gd name="connsiteY26" fmla="*/ 123855 h 910430"/>
              <a:gd name="connsiteX27" fmla="*/ 441477 w 759177"/>
              <a:gd name="connsiteY27" fmla="*/ 92105 h 910430"/>
              <a:gd name="connsiteX28" fmla="*/ 435127 w 759177"/>
              <a:gd name="connsiteY28" fmla="*/ 41305 h 910430"/>
              <a:gd name="connsiteX29" fmla="*/ 419252 w 759177"/>
              <a:gd name="connsiteY29" fmla="*/ 30 h 910430"/>
              <a:gd name="connsiteX30" fmla="*/ 371627 w 759177"/>
              <a:gd name="connsiteY30" fmla="*/ 47655 h 910430"/>
              <a:gd name="connsiteX31" fmla="*/ 343052 w 759177"/>
              <a:gd name="connsiteY31" fmla="*/ 92105 h 910430"/>
              <a:gd name="connsiteX32" fmla="*/ 311302 w 759177"/>
              <a:gd name="connsiteY32" fmla="*/ 133380 h 910430"/>
              <a:gd name="connsiteX33" fmla="*/ 238277 w 759177"/>
              <a:gd name="connsiteY33" fmla="*/ 155605 h 910430"/>
              <a:gd name="connsiteX34" fmla="*/ 197002 w 759177"/>
              <a:gd name="connsiteY34" fmla="*/ 203230 h 910430"/>
              <a:gd name="connsiteX35" fmla="*/ 165252 w 759177"/>
              <a:gd name="connsiteY35" fmla="*/ 187355 h 910430"/>
              <a:gd name="connsiteX36" fmla="*/ 168427 w 759177"/>
              <a:gd name="connsiteY36" fmla="*/ 136555 h 910430"/>
              <a:gd name="connsiteX37" fmla="*/ 177952 w 759177"/>
              <a:gd name="connsiteY37" fmla="*/ 104805 h 910430"/>
              <a:gd name="connsiteX38" fmla="*/ 179540 w 759177"/>
              <a:gd name="connsiteY38" fmla="*/ 57180 h 910430"/>
              <a:gd name="connsiteX39" fmla="*/ 158902 w 759177"/>
              <a:gd name="connsiteY39" fmla="*/ 37336 h 910430"/>
              <a:gd name="connsiteX40" fmla="*/ 126358 w 759177"/>
              <a:gd name="connsiteY40" fmla="*/ 29398 h 910430"/>
              <a:gd name="connsiteX41" fmla="*/ 92227 w 759177"/>
              <a:gd name="connsiteY41" fmla="*/ 6380 h 910430"/>
              <a:gd name="connsiteX42" fmla="*/ 63652 w 759177"/>
              <a:gd name="connsiteY42" fmla="*/ 22255 h 910430"/>
              <a:gd name="connsiteX43" fmla="*/ 43808 w 759177"/>
              <a:gd name="connsiteY43" fmla="*/ 40511 h 910430"/>
              <a:gd name="connsiteX44" fmla="*/ 12852 w 759177"/>
              <a:gd name="connsiteY44" fmla="*/ 57180 h 910430"/>
              <a:gd name="connsiteX45" fmla="*/ 3327 w 759177"/>
              <a:gd name="connsiteY45" fmla="*/ 66705 h 910430"/>
              <a:gd name="connsiteX46" fmla="*/ 6502 w 759177"/>
              <a:gd name="connsiteY46" fmla="*/ 123855 h 910430"/>
              <a:gd name="connsiteX47" fmla="*/ 9677 w 759177"/>
              <a:gd name="connsiteY47" fmla="*/ 139730 h 910430"/>
              <a:gd name="connsiteX48" fmla="*/ 19202 w 759177"/>
              <a:gd name="connsiteY48" fmla="*/ 158780 h 910430"/>
              <a:gd name="connsiteX49" fmla="*/ 22377 w 759177"/>
              <a:gd name="connsiteY49" fmla="*/ 171480 h 910430"/>
              <a:gd name="connsiteX50" fmla="*/ 28727 w 759177"/>
              <a:gd name="connsiteY50" fmla="*/ 181005 h 910430"/>
              <a:gd name="connsiteX51" fmla="*/ 35077 w 759177"/>
              <a:gd name="connsiteY51" fmla="*/ 196880 h 910430"/>
              <a:gd name="connsiteX52" fmla="*/ 44602 w 759177"/>
              <a:gd name="connsiteY52" fmla="*/ 225455 h 910430"/>
              <a:gd name="connsiteX53" fmla="*/ 50952 w 759177"/>
              <a:gd name="connsiteY53" fmla="*/ 241330 h 910430"/>
              <a:gd name="connsiteX54" fmla="*/ 60477 w 759177"/>
              <a:gd name="connsiteY54" fmla="*/ 247680 h 910430"/>
              <a:gd name="connsiteX55" fmla="*/ 79527 w 759177"/>
              <a:gd name="connsiteY55" fmla="*/ 257205 h 910430"/>
              <a:gd name="connsiteX56" fmla="*/ 89052 w 759177"/>
              <a:gd name="connsiteY56" fmla="*/ 260380 h 910430"/>
              <a:gd name="connsiteX57" fmla="*/ 98577 w 759177"/>
              <a:gd name="connsiteY57" fmla="*/ 266730 h 910430"/>
              <a:gd name="connsiteX58" fmla="*/ 133502 w 759177"/>
              <a:gd name="connsiteY58" fmla="*/ 273080 h 910430"/>
              <a:gd name="connsiteX59" fmla="*/ 146202 w 759177"/>
              <a:gd name="connsiteY59" fmla="*/ 276255 h 910430"/>
              <a:gd name="connsiteX60" fmla="*/ 155727 w 759177"/>
              <a:gd name="connsiteY60" fmla="*/ 282605 h 910430"/>
              <a:gd name="connsiteX61" fmla="*/ 162077 w 759177"/>
              <a:gd name="connsiteY61" fmla="*/ 292130 h 910430"/>
              <a:gd name="connsiteX62" fmla="*/ 177952 w 759177"/>
              <a:gd name="connsiteY62" fmla="*/ 327055 h 910430"/>
              <a:gd name="connsiteX63" fmla="*/ 181127 w 759177"/>
              <a:gd name="connsiteY63" fmla="*/ 355630 h 910430"/>
              <a:gd name="connsiteX64" fmla="*/ 184302 w 759177"/>
              <a:gd name="connsiteY64" fmla="*/ 412780 h 910430"/>
              <a:gd name="connsiteX65" fmla="*/ 187477 w 759177"/>
              <a:gd name="connsiteY65" fmla="*/ 422305 h 910430"/>
              <a:gd name="connsiteX66" fmla="*/ 197002 w 759177"/>
              <a:gd name="connsiteY66" fmla="*/ 425480 h 910430"/>
              <a:gd name="connsiteX67" fmla="*/ 203352 w 759177"/>
              <a:gd name="connsiteY67" fmla="*/ 435005 h 910430"/>
              <a:gd name="connsiteX68" fmla="*/ 212877 w 759177"/>
              <a:gd name="connsiteY68" fmla="*/ 438180 h 910430"/>
              <a:gd name="connsiteX69" fmla="*/ 222402 w 759177"/>
              <a:gd name="connsiteY69" fmla="*/ 454055 h 910430"/>
              <a:gd name="connsiteX70" fmla="*/ 228752 w 759177"/>
              <a:gd name="connsiteY70" fmla="*/ 463580 h 910430"/>
              <a:gd name="connsiteX71" fmla="*/ 238277 w 759177"/>
              <a:gd name="connsiteY71" fmla="*/ 479455 h 910430"/>
              <a:gd name="connsiteX72" fmla="*/ 244627 w 759177"/>
              <a:gd name="connsiteY72" fmla="*/ 568355 h 910430"/>
              <a:gd name="connsiteX73" fmla="*/ 247802 w 759177"/>
              <a:gd name="connsiteY73" fmla="*/ 577880 h 910430"/>
              <a:gd name="connsiteX74" fmla="*/ 250977 w 759177"/>
              <a:gd name="connsiteY74" fmla="*/ 590580 h 910430"/>
              <a:gd name="connsiteX75" fmla="*/ 257327 w 759177"/>
              <a:gd name="connsiteY75" fmla="*/ 606455 h 910430"/>
              <a:gd name="connsiteX76" fmla="*/ 260502 w 759177"/>
              <a:gd name="connsiteY76" fmla="*/ 615980 h 910430"/>
              <a:gd name="connsiteX77" fmla="*/ 250977 w 759177"/>
              <a:gd name="connsiteY77" fmla="*/ 673130 h 910430"/>
              <a:gd name="connsiteX78" fmla="*/ 241452 w 759177"/>
              <a:gd name="connsiteY78" fmla="*/ 679480 h 910430"/>
              <a:gd name="connsiteX79" fmla="*/ 228752 w 759177"/>
              <a:gd name="connsiteY79" fmla="*/ 717580 h 910430"/>
              <a:gd name="connsiteX80" fmla="*/ 222402 w 759177"/>
              <a:gd name="connsiteY80" fmla="*/ 733455 h 910430"/>
              <a:gd name="connsiteX81" fmla="*/ 219227 w 759177"/>
              <a:gd name="connsiteY81" fmla="*/ 742980 h 910430"/>
              <a:gd name="connsiteX82" fmla="*/ 244627 w 759177"/>
              <a:gd name="connsiteY82" fmla="*/ 755680 h 910430"/>
              <a:gd name="connsiteX83" fmla="*/ 279552 w 759177"/>
              <a:gd name="connsiteY83" fmla="*/ 762030 h 910430"/>
              <a:gd name="connsiteX84" fmla="*/ 308127 w 759177"/>
              <a:gd name="connsiteY84" fmla="*/ 784255 h 910430"/>
              <a:gd name="connsiteX85" fmla="*/ 301777 w 759177"/>
              <a:gd name="connsiteY85" fmla="*/ 812830 h 910430"/>
              <a:gd name="connsiteX86" fmla="*/ 292252 w 759177"/>
              <a:gd name="connsiteY86" fmla="*/ 822355 h 910430"/>
              <a:gd name="connsiteX87" fmla="*/ 285902 w 759177"/>
              <a:gd name="connsiteY87" fmla="*/ 835055 h 910430"/>
              <a:gd name="connsiteX88" fmla="*/ 292252 w 759177"/>
              <a:gd name="connsiteY88" fmla="*/ 901730 h 910430"/>
              <a:gd name="connsiteX0" fmla="*/ 285842 w 752767"/>
              <a:gd name="connsiteY0" fmla="*/ 901730 h 910430"/>
              <a:gd name="connsiteX1" fmla="*/ 339817 w 752767"/>
              <a:gd name="connsiteY1" fmla="*/ 898554 h 910430"/>
              <a:gd name="connsiteX2" fmla="*/ 419192 w 752767"/>
              <a:gd name="connsiteY2" fmla="*/ 895380 h 910430"/>
              <a:gd name="connsiteX3" fmla="*/ 495392 w 752767"/>
              <a:gd name="connsiteY3" fmla="*/ 895379 h 910430"/>
              <a:gd name="connsiteX4" fmla="*/ 571592 w 752767"/>
              <a:gd name="connsiteY4" fmla="*/ 908080 h 910430"/>
              <a:gd name="connsiteX5" fmla="*/ 546192 w 752767"/>
              <a:gd name="connsiteY5" fmla="*/ 841404 h 910430"/>
              <a:gd name="connsiteX6" fmla="*/ 495392 w 752767"/>
              <a:gd name="connsiteY6" fmla="*/ 787430 h 910430"/>
              <a:gd name="connsiteX7" fmla="*/ 539842 w 752767"/>
              <a:gd name="connsiteY7" fmla="*/ 736629 h 910430"/>
              <a:gd name="connsiteX8" fmla="*/ 562067 w 752767"/>
              <a:gd name="connsiteY8" fmla="*/ 692180 h 910430"/>
              <a:gd name="connsiteX9" fmla="*/ 631917 w 752767"/>
              <a:gd name="connsiteY9" fmla="*/ 641380 h 910430"/>
              <a:gd name="connsiteX10" fmla="*/ 628742 w 752767"/>
              <a:gd name="connsiteY10" fmla="*/ 612804 h 910430"/>
              <a:gd name="connsiteX11" fmla="*/ 596992 w 752767"/>
              <a:gd name="connsiteY11" fmla="*/ 596929 h 910430"/>
              <a:gd name="connsiteX12" fmla="*/ 660492 w 752767"/>
              <a:gd name="connsiteY12" fmla="*/ 546130 h 910430"/>
              <a:gd name="connsiteX13" fmla="*/ 743042 w 752767"/>
              <a:gd name="connsiteY13" fmla="*/ 492155 h 910430"/>
              <a:gd name="connsiteX14" fmla="*/ 752567 w 752767"/>
              <a:gd name="connsiteY14" fmla="*/ 469930 h 910430"/>
              <a:gd name="connsiteX15" fmla="*/ 733517 w 752767"/>
              <a:gd name="connsiteY15" fmla="*/ 447705 h 910430"/>
              <a:gd name="connsiteX16" fmla="*/ 666842 w 752767"/>
              <a:gd name="connsiteY16" fmla="*/ 444530 h 910430"/>
              <a:gd name="connsiteX17" fmla="*/ 616042 w 752767"/>
              <a:gd name="connsiteY17" fmla="*/ 422305 h 910430"/>
              <a:gd name="connsiteX18" fmla="*/ 584292 w 752767"/>
              <a:gd name="connsiteY18" fmla="*/ 384205 h 910430"/>
              <a:gd name="connsiteX19" fmla="*/ 536667 w 752767"/>
              <a:gd name="connsiteY19" fmla="*/ 393730 h 910430"/>
              <a:gd name="connsiteX20" fmla="*/ 514443 w 752767"/>
              <a:gd name="connsiteY20" fmla="*/ 368329 h 910430"/>
              <a:gd name="connsiteX21" fmla="*/ 511267 w 752767"/>
              <a:gd name="connsiteY21" fmla="*/ 314355 h 910430"/>
              <a:gd name="connsiteX22" fmla="*/ 482692 w 752767"/>
              <a:gd name="connsiteY22" fmla="*/ 273080 h 910430"/>
              <a:gd name="connsiteX23" fmla="*/ 466817 w 752767"/>
              <a:gd name="connsiteY23" fmla="*/ 247680 h 910430"/>
              <a:gd name="connsiteX24" fmla="*/ 438242 w 752767"/>
              <a:gd name="connsiteY24" fmla="*/ 222280 h 910430"/>
              <a:gd name="connsiteX25" fmla="*/ 419192 w 752767"/>
              <a:gd name="connsiteY25" fmla="*/ 171480 h 910430"/>
              <a:gd name="connsiteX26" fmla="*/ 425542 w 752767"/>
              <a:gd name="connsiteY26" fmla="*/ 123855 h 910430"/>
              <a:gd name="connsiteX27" fmla="*/ 435067 w 752767"/>
              <a:gd name="connsiteY27" fmla="*/ 92105 h 910430"/>
              <a:gd name="connsiteX28" fmla="*/ 428717 w 752767"/>
              <a:gd name="connsiteY28" fmla="*/ 41305 h 910430"/>
              <a:gd name="connsiteX29" fmla="*/ 412842 w 752767"/>
              <a:gd name="connsiteY29" fmla="*/ 30 h 910430"/>
              <a:gd name="connsiteX30" fmla="*/ 365217 w 752767"/>
              <a:gd name="connsiteY30" fmla="*/ 47655 h 910430"/>
              <a:gd name="connsiteX31" fmla="*/ 336642 w 752767"/>
              <a:gd name="connsiteY31" fmla="*/ 92105 h 910430"/>
              <a:gd name="connsiteX32" fmla="*/ 304892 w 752767"/>
              <a:gd name="connsiteY32" fmla="*/ 133380 h 910430"/>
              <a:gd name="connsiteX33" fmla="*/ 231867 w 752767"/>
              <a:gd name="connsiteY33" fmla="*/ 155605 h 910430"/>
              <a:gd name="connsiteX34" fmla="*/ 190592 w 752767"/>
              <a:gd name="connsiteY34" fmla="*/ 203230 h 910430"/>
              <a:gd name="connsiteX35" fmla="*/ 158842 w 752767"/>
              <a:gd name="connsiteY35" fmla="*/ 187355 h 910430"/>
              <a:gd name="connsiteX36" fmla="*/ 162017 w 752767"/>
              <a:gd name="connsiteY36" fmla="*/ 136555 h 910430"/>
              <a:gd name="connsiteX37" fmla="*/ 171542 w 752767"/>
              <a:gd name="connsiteY37" fmla="*/ 104805 h 910430"/>
              <a:gd name="connsiteX38" fmla="*/ 173130 w 752767"/>
              <a:gd name="connsiteY38" fmla="*/ 57180 h 910430"/>
              <a:gd name="connsiteX39" fmla="*/ 152492 w 752767"/>
              <a:gd name="connsiteY39" fmla="*/ 37336 h 910430"/>
              <a:gd name="connsiteX40" fmla="*/ 119948 w 752767"/>
              <a:gd name="connsiteY40" fmla="*/ 29398 h 910430"/>
              <a:gd name="connsiteX41" fmla="*/ 85817 w 752767"/>
              <a:gd name="connsiteY41" fmla="*/ 6380 h 910430"/>
              <a:gd name="connsiteX42" fmla="*/ 57242 w 752767"/>
              <a:gd name="connsiteY42" fmla="*/ 22255 h 910430"/>
              <a:gd name="connsiteX43" fmla="*/ 37398 w 752767"/>
              <a:gd name="connsiteY43" fmla="*/ 40511 h 910430"/>
              <a:gd name="connsiteX44" fmla="*/ 6442 w 752767"/>
              <a:gd name="connsiteY44" fmla="*/ 57180 h 910430"/>
              <a:gd name="connsiteX45" fmla="*/ 92 w 752767"/>
              <a:gd name="connsiteY45" fmla="*/ 123855 h 910430"/>
              <a:gd name="connsiteX46" fmla="*/ 3267 w 752767"/>
              <a:gd name="connsiteY46" fmla="*/ 139730 h 910430"/>
              <a:gd name="connsiteX47" fmla="*/ 12792 w 752767"/>
              <a:gd name="connsiteY47" fmla="*/ 158780 h 910430"/>
              <a:gd name="connsiteX48" fmla="*/ 15967 w 752767"/>
              <a:gd name="connsiteY48" fmla="*/ 171480 h 910430"/>
              <a:gd name="connsiteX49" fmla="*/ 22317 w 752767"/>
              <a:gd name="connsiteY49" fmla="*/ 181005 h 910430"/>
              <a:gd name="connsiteX50" fmla="*/ 28667 w 752767"/>
              <a:gd name="connsiteY50" fmla="*/ 196880 h 910430"/>
              <a:gd name="connsiteX51" fmla="*/ 38192 w 752767"/>
              <a:gd name="connsiteY51" fmla="*/ 225455 h 910430"/>
              <a:gd name="connsiteX52" fmla="*/ 44542 w 752767"/>
              <a:gd name="connsiteY52" fmla="*/ 241330 h 910430"/>
              <a:gd name="connsiteX53" fmla="*/ 54067 w 752767"/>
              <a:gd name="connsiteY53" fmla="*/ 247680 h 910430"/>
              <a:gd name="connsiteX54" fmla="*/ 73117 w 752767"/>
              <a:gd name="connsiteY54" fmla="*/ 257205 h 910430"/>
              <a:gd name="connsiteX55" fmla="*/ 82642 w 752767"/>
              <a:gd name="connsiteY55" fmla="*/ 260380 h 910430"/>
              <a:gd name="connsiteX56" fmla="*/ 92167 w 752767"/>
              <a:gd name="connsiteY56" fmla="*/ 266730 h 910430"/>
              <a:gd name="connsiteX57" fmla="*/ 127092 w 752767"/>
              <a:gd name="connsiteY57" fmla="*/ 273080 h 910430"/>
              <a:gd name="connsiteX58" fmla="*/ 139792 w 752767"/>
              <a:gd name="connsiteY58" fmla="*/ 276255 h 910430"/>
              <a:gd name="connsiteX59" fmla="*/ 149317 w 752767"/>
              <a:gd name="connsiteY59" fmla="*/ 282605 h 910430"/>
              <a:gd name="connsiteX60" fmla="*/ 155667 w 752767"/>
              <a:gd name="connsiteY60" fmla="*/ 292130 h 910430"/>
              <a:gd name="connsiteX61" fmla="*/ 171542 w 752767"/>
              <a:gd name="connsiteY61" fmla="*/ 327055 h 910430"/>
              <a:gd name="connsiteX62" fmla="*/ 174717 w 752767"/>
              <a:gd name="connsiteY62" fmla="*/ 355630 h 910430"/>
              <a:gd name="connsiteX63" fmla="*/ 177892 w 752767"/>
              <a:gd name="connsiteY63" fmla="*/ 412780 h 910430"/>
              <a:gd name="connsiteX64" fmla="*/ 181067 w 752767"/>
              <a:gd name="connsiteY64" fmla="*/ 422305 h 910430"/>
              <a:gd name="connsiteX65" fmla="*/ 190592 w 752767"/>
              <a:gd name="connsiteY65" fmla="*/ 425480 h 910430"/>
              <a:gd name="connsiteX66" fmla="*/ 196942 w 752767"/>
              <a:gd name="connsiteY66" fmla="*/ 435005 h 910430"/>
              <a:gd name="connsiteX67" fmla="*/ 206467 w 752767"/>
              <a:gd name="connsiteY67" fmla="*/ 438180 h 910430"/>
              <a:gd name="connsiteX68" fmla="*/ 215992 w 752767"/>
              <a:gd name="connsiteY68" fmla="*/ 454055 h 910430"/>
              <a:gd name="connsiteX69" fmla="*/ 222342 w 752767"/>
              <a:gd name="connsiteY69" fmla="*/ 463580 h 910430"/>
              <a:gd name="connsiteX70" fmla="*/ 231867 w 752767"/>
              <a:gd name="connsiteY70" fmla="*/ 479455 h 910430"/>
              <a:gd name="connsiteX71" fmla="*/ 238217 w 752767"/>
              <a:gd name="connsiteY71" fmla="*/ 568355 h 910430"/>
              <a:gd name="connsiteX72" fmla="*/ 241392 w 752767"/>
              <a:gd name="connsiteY72" fmla="*/ 577880 h 910430"/>
              <a:gd name="connsiteX73" fmla="*/ 244567 w 752767"/>
              <a:gd name="connsiteY73" fmla="*/ 590580 h 910430"/>
              <a:gd name="connsiteX74" fmla="*/ 250917 w 752767"/>
              <a:gd name="connsiteY74" fmla="*/ 606455 h 910430"/>
              <a:gd name="connsiteX75" fmla="*/ 254092 w 752767"/>
              <a:gd name="connsiteY75" fmla="*/ 615980 h 910430"/>
              <a:gd name="connsiteX76" fmla="*/ 244567 w 752767"/>
              <a:gd name="connsiteY76" fmla="*/ 673130 h 910430"/>
              <a:gd name="connsiteX77" fmla="*/ 235042 w 752767"/>
              <a:gd name="connsiteY77" fmla="*/ 679480 h 910430"/>
              <a:gd name="connsiteX78" fmla="*/ 222342 w 752767"/>
              <a:gd name="connsiteY78" fmla="*/ 717580 h 910430"/>
              <a:gd name="connsiteX79" fmla="*/ 215992 w 752767"/>
              <a:gd name="connsiteY79" fmla="*/ 733455 h 910430"/>
              <a:gd name="connsiteX80" fmla="*/ 212817 w 752767"/>
              <a:gd name="connsiteY80" fmla="*/ 742980 h 910430"/>
              <a:gd name="connsiteX81" fmla="*/ 238217 w 752767"/>
              <a:gd name="connsiteY81" fmla="*/ 755680 h 910430"/>
              <a:gd name="connsiteX82" fmla="*/ 273142 w 752767"/>
              <a:gd name="connsiteY82" fmla="*/ 762030 h 910430"/>
              <a:gd name="connsiteX83" fmla="*/ 301717 w 752767"/>
              <a:gd name="connsiteY83" fmla="*/ 784255 h 910430"/>
              <a:gd name="connsiteX84" fmla="*/ 295367 w 752767"/>
              <a:gd name="connsiteY84" fmla="*/ 812830 h 910430"/>
              <a:gd name="connsiteX85" fmla="*/ 285842 w 752767"/>
              <a:gd name="connsiteY85" fmla="*/ 822355 h 910430"/>
              <a:gd name="connsiteX86" fmla="*/ 279492 w 752767"/>
              <a:gd name="connsiteY86" fmla="*/ 835055 h 910430"/>
              <a:gd name="connsiteX87" fmla="*/ 285842 w 752767"/>
              <a:gd name="connsiteY87" fmla="*/ 901730 h 910430"/>
              <a:gd name="connsiteX0" fmla="*/ 287932 w 754857"/>
              <a:gd name="connsiteY0" fmla="*/ 901730 h 910430"/>
              <a:gd name="connsiteX1" fmla="*/ 341907 w 754857"/>
              <a:gd name="connsiteY1" fmla="*/ 898554 h 910430"/>
              <a:gd name="connsiteX2" fmla="*/ 421282 w 754857"/>
              <a:gd name="connsiteY2" fmla="*/ 895380 h 910430"/>
              <a:gd name="connsiteX3" fmla="*/ 497482 w 754857"/>
              <a:gd name="connsiteY3" fmla="*/ 895379 h 910430"/>
              <a:gd name="connsiteX4" fmla="*/ 573682 w 754857"/>
              <a:gd name="connsiteY4" fmla="*/ 908080 h 910430"/>
              <a:gd name="connsiteX5" fmla="*/ 548282 w 754857"/>
              <a:gd name="connsiteY5" fmla="*/ 841404 h 910430"/>
              <a:gd name="connsiteX6" fmla="*/ 497482 w 754857"/>
              <a:gd name="connsiteY6" fmla="*/ 787430 h 910430"/>
              <a:gd name="connsiteX7" fmla="*/ 541932 w 754857"/>
              <a:gd name="connsiteY7" fmla="*/ 736629 h 910430"/>
              <a:gd name="connsiteX8" fmla="*/ 564157 w 754857"/>
              <a:gd name="connsiteY8" fmla="*/ 692180 h 910430"/>
              <a:gd name="connsiteX9" fmla="*/ 634007 w 754857"/>
              <a:gd name="connsiteY9" fmla="*/ 641380 h 910430"/>
              <a:gd name="connsiteX10" fmla="*/ 630832 w 754857"/>
              <a:gd name="connsiteY10" fmla="*/ 612804 h 910430"/>
              <a:gd name="connsiteX11" fmla="*/ 599082 w 754857"/>
              <a:gd name="connsiteY11" fmla="*/ 596929 h 910430"/>
              <a:gd name="connsiteX12" fmla="*/ 662582 w 754857"/>
              <a:gd name="connsiteY12" fmla="*/ 546130 h 910430"/>
              <a:gd name="connsiteX13" fmla="*/ 745132 w 754857"/>
              <a:gd name="connsiteY13" fmla="*/ 492155 h 910430"/>
              <a:gd name="connsiteX14" fmla="*/ 754657 w 754857"/>
              <a:gd name="connsiteY14" fmla="*/ 469930 h 910430"/>
              <a:gd name="connsiteX15" fmla="*/ 735607 w 754857"/>
              <a:gd name="connsiteY15" fmla="*/ 447705 h 910430"/>
              <a:gd name="connsiteX16" fmla="*/ 668932 w 754857"/>
              <a:gd name="connsiteY16" fmla="*/ 444530 h 910430"/>
              <a:gd name="connsiteX17" fmla="*/ 618132 w 754857"/>
              <a:gd name="connsiteY17" fmla="*/ 422305 h 910430"/>
              <a:gd name="connsiteX18" fmla="*/ 586382 w 754857"/>
              <a:gd name="connsiteY18" fmla="*/ 384205 h 910430"/>
              <a:gd name="connsiteX19" fmla="*/ 538757 w 754857"/>
              <a:gd name="connsiteY19" fmla="*/ 393730 h 910430"/>
              <a:gd name="connsiteX20" fmla="*/ 516533 w 754857"/>
              <a:gd name="connsiteY20" fmla="*/ 368329 h 910430"/>
              <a:gd name="connsiteX21" fmla="*/ 513357 w 754857"/>
              <a:gd name="connsiteY21" fmla="*/ 314355 h 910430"/>
              <a:gd name="connsiteX22" fmla="*/ 484782 w 754857"/>
              <a:gd name="connsiteY22" fmla="*/ 273080 h 910430"/>
              <a:gd name="connsiteX23" fmla="*/ 468907 w 754857"/>
              <a:gd name="connsiteY23" fmla="*/ 247680 h 910430"/>
              <a:gd name="connsiteX24" fmla="*/ 440332 w 754857"/>
              <a:gd name="connsiteY24" fmla="*/ 222280 h 910430"/>
              <a:gd name="connsiteX25" fmla="*/ 421282 w 754857"/>
              <a:gd name="connsiteY25" fmla="*/ 171480 h 910430"/>
              <a:gd name="connsiteX26" fmla="*/ 427632 w 754857"/>
              <a:gd name="connsiteY26" fmla="*/ 123855 h 910430"/>
              <a:gd name="connsiteX27" fmla="*/ 437157 w 754857"/>
              <a:gd name="connsiteY27" fmla="*/ 92105 h 910430"/>
              <a:gd name="connsiteX28" fmla="*/ 430807 w 754857"/>
              <a:gd name="connsiteY28" fmla="*/ 41305 h 910430"/>
              <a:gd name="connsiteX29" fmla="*/ 414932 w 754857"/>
              <a:gd name="connsiteY29" fmla="*/ 30 h 910430"/>
              <a:gd name="connsiteX30" fmla="*/ 367307 w 754857"/>
              <a:gd name="connsiteY30" fmla="*/ 47655 h 910430"/>
              <a:gd name="connsiteX31" fmla="*/ 338732 w 754857"/>
              <a:gd name="connsiteY31" fmla="*/ 92105 h 910430"/>
              <a:gd name="connsiteX32" fmla="*/ 306982 w 754857"/>
              <a:gd name="connsiteY32" fmla="*/ 133380 h 910430"/>
              <a:gd name="connsiteX33" fmla="*/ 233957 w 754857"/>
              <a:gd name="connsiteY33" fmla="*/ 155605 h 910430"/>
              <a:gd name="connsiteX34" fmla="*/ 192682 w 754857"/>
              <a:gd name="connsiteY34" fmla="*/ 203230 h 910430"/>
              <a:gd name="connsiteX35" fmla="*/ 160932 w 754857"/>
              <a:gd name="connsiteY35" fmla="*/ 187355 h 910430"/>
              <a:gd name="connsiteX36" fmla="*/ 164107 w 754857"/>
              <a:gd name="connsiteY36" fmla="*/ 136555 h 910430"/>
              <a:gd name="connsiteX37" fmla="*/ 173632 w 754857"/>
              <a:gd name="connsiteY37" fmla="*/ 104805 h 910430"/>
              <a:gd name="connsiteX38" fmla="*/ 175220 w 754857"/>
              <a:gd name="connsiteY38" fmla="*/ 57180 h 910430"/>
              <a:gd name="connsiteX39" fmla="*/ 154582 w 754857"/>
              <a:gd name="connsiteY39" fmla="*/ 37336 h 910430"/>
              <a:gd name="connsiteX40" fmla="*/ 122038 w 754857"/>
              <a:gd name="connsiteY40" fmla="*/ 29398 h 910430"/>
              <a:gd name="connsiteX41" fmla="*/ 87907 w 754857"/>
              <a:gd name="connsiteY41" fmla="*/ 6380 h 910430"/>
              <a:gd name="connsiteX42" fmla="*/ 59332 w 754857"/>
              <a:gd name="connsiteY42" fmla="*/ 22255 h 910430"/>
              <a:gd name="connsiteX43" fmla="*/ 39488 w 754857"/>
              <a:gd name="connsiteY43" fmla="*/ 40511 h 910430"/>
              <a:gd name="connsiteX44" fmla="*/ 2182 w 754857"/>
              <a:gd name="connsiteY44" fmla="*/ 123855 h 910430"/>
              <a:gd name="connsiteX45" fmla="*/ 5357 w 754857"/>
              <a:gd name="connsiteY45" fmla="*/ 139730 h 910430"/>
              <a:gd name="connsiteX46" fmla="*/ 14882 w 754857"/>
              <a:gd name="connsiteY46" fmla="*/ 158780 h 910430"/>
              <a:gd name="connsiteX47" fmla="*/ 18057 w 754857"/>
              <a:gd name="connsiteY47" fmla="*/ 171480 h 910430"/>
              <a:gd name="connsiteX48" fmla="*/ 24407 w 754857"/>
              <a:gd name="connsiteY48" fmla="*/ 181005 h 910430"/>
              <a:gd name="connsiteX49" fmla="*/ 30757 w 754857"/>
              <a:gd name="connsiteY49" fmla="*/ 196880 h 910430"/>
              <a:gd name="connsiteX50" fmla="*/ 40282 w 754857"/>
              <a:gd name="connsiteY50" fmla="*/ 225455 h 910430"/>
              <a:gd name="connsiteX51" fmla="*/ 46632 w 754857"/>
              <a:gd name="connsiteY51" fmla="*/ 241330 h 910430"/>
              <a:gd name="connsiteX52" fmla="*/ 56157 w 754857"/>
              <a:gd name="connsiteY52" fmla="*/ 247680 h 910430"/>
              <a:gd name="connsiteX53" fmla="*/ 75207 w 754857"/>
              <a:gd name="connsiteY53" fmla="*/ 257205 h 910430"/>
              <a:gd name="connsiteX54" fmla="*/ 84732 w 754857"/>
              <a:gd name="connsiteY54" fmla="*/ 260380 h 910430"/>
              <a:gd name="connsiteX55" fmla="*/ 94257 w 754857"/>
              <a:gd name="connsiteY55" fmla="*/ 266730 h 910430"/>
              <a:gd name="connsiteX56" fmla="*/ 129182 w 754857"/>
              <a:gd name="connsiteY56" fmla="*/ 273080 h 910430"/>
              <a:gd name="connsiteX57" fmla="*/ 141882 w 754857"/>
              <a:gd name="connsiteY57" fmla="*/ 276255 h 910430"/>
              <a:gd name="connsiteX58" fmla="*/ 151407 w 754857"/>
              <a:gd name="connsiteY58" fmla="*/ 282605 h 910430"/>
              <a:gd name="connsiteX59" fmla="*/ 157757 w 754857"/>
              <a:gd name="connsiteY59" fmla="*/ 292130 h 910430"/>
              <a:gd name="connsiteX60" fmla="*/ 173632 w 754857"/>
              <a:gd name="connsiteY60" fmla="*/ 327055 h 910430"/>
              <a:gd name="connsiteX61" fmla="*/ 176807 w 754857"/>
              <a:gd name="connsiteY61" fmla="*/ 355630 h 910430"/>
              <a:gd name="connsiteX62" fmla="*/ 179982 w 754857"/>
              <a:gd name="connsiteY62" fmla="*/ 412780 h 910430"/>
              <a:gd name="connsiteX63" fmla="*/ 183157 w 754857"/>
              <a:gd name="connsiteY63" fmla="*/ 422305 h 910430"/>
              <a:gd name="connsiteX64" fmla="*/ 192682 w 754857"/>
              <a:gd name="connsiteY64" fmla="*/ 425480 h 910430"/>
              <a:gd name="connsiteX65" fmla="*/ 199032 w 754857"/>
              <a:gd name="connsiteY65" fmla="*/ 435005 h 910430"/>
              <a:gd name="connsiteX66" fmla="*/ 208557 w 754857"/>
              <a:gd name="connsiteY66" fmla="*/ 438180 h 910430"/>
              <a:gd name="connsiteX67" fmla="*/ 218082 w 754857"/>
              <a:gd name="connsiteY67" fmla="*/ 454055 h 910430"/>
              <a:gd name="connsiteX68" fmla="*/ 224432 w 754857"/>
              <a:gd name="connsiteY68" fmla="*/ 463580 h 910430"/>
              <a:gd name="connsiteX69" fmla="*/ 233957 w 754857"/>
              <a:gd name="connsiteY69" fmla="*/ 479455 h 910430"/>
              <a:gd name="connsiteX70" fmla="*/ 240307 w 754857"/>
              <a:gd name="connsiteY70" fmla="*/ 568355 h 910430"/>
              <a:gd name="connsiteX71" fmla="*/ 243482 w 754857"/>
              <a:gd name="connsiteY71" fmla="*/ 577880 h 910430"/>
              <a:gd name="connsiteX72" fmla="*/ 246657 w 754857"/>
              <a:gd name="connsiteY72" fmla="*/ 590580 h 910430"/>
              <a:gd name="connsiteX73" fmla="*/ 253007 w 754857"/>
              <a:gd name="connsiteY73" fmla="*/ 606455 h 910430"/>
              <a:gd name="connsiteX74" fmla="*/ 256182 w 754857"/>
              <a:gd name="connsiteY74" fmla="*/ 615980 h 910430"/>
              <a:gd name="connsiteX75" fmla="*/ 246657 w 754857"/>
              <a:gd name="connsiteY75" fmla="*/ 673130 h 910430"/>
              <a:gd name="connsiteX76" fmla="*/ 237132 w 754857"/>
              <a:gd name="connsiteY76" fmla="*/ 679480 h 910430"/>
              <a:gd name="connsiteX77" fmla="*/ 224432 w 754857"/>
              <a:gd name="connsiteY77" fmla="*/ 717580 h 910430"/>
              <a:gd name="connsiteX78" fmla="*/ 218082 w 754857"/>
              <a:gd name="connsiteY78" fmla="*/ 733455 h 910430"/>
              <a:gd name="connsiteX79" fmla="*/ 214907 w 754857"/>
              <a:gd name="connsiteY79" fmla="*/ 742980 h 910430"/>
              <a:gd name="connsiteX80" fmla="*/ 240307 w 754857"/>
              <a:gd name="connsiteY80" fmla="*/ 755680 h 910430"/>
              <a:gd name="connsiteX81" fmla="*/ 275232 w 754857"/>
              <a:gd name="connsiteY81" fmla="*/ 762030 h 910430"/>
              <a:gd name="connsiteX82" fmla="*/ 303807 w 754857"/>
              <a:gd name="connsiteY82" fmla="*/ 784255 h 910430"/>
              <a:gd name="connsiteX83" fmla="*/ 297457 w 754857"/>
              <a:gd name="connsiteY83" fmla="*/ 812830 h 910430"/>
              <a:gd name="connsiteX84" fmla="*/ 287932 w 754857"/>
              <a:gd name="connsiteY84" fmla="*/ 822355 h 910430"/>
              <a:gd name="connsiteX85" fmla="*/ 281582 w 754857"/>
              <a:gd name="connsiteY85" fmla="*/ 835055 h 910430"/>
              <a:gd name="connsiteX86" fmla="*/ 287932 w 754857"/>
              <a:gd name="connsiteY86" fmla="*/ 901730 h 910430"/>
              <a:gd name="connsiteX0" fmla="*/ 286687 w 753612"/>
              <a:gd name="connsiteY0" fmla="*/ 901730 h 910430"/>
              <a:gd name="connsiteX1" fmla="*/ 340662 w 753612"/>
              <a:gd name="connsiteY1" fmla="*/ 898554 h 910430"/>
              <a:gd name="connsiteX2" fmla="*/ 420037 w 753612"/>
              <a:gd name="connsiteY2" fmla="*/ 895380 h 910430"/>
              <a:gd name="connsiteX3" fmla="*/ 496237 w 753612"/>
              <a:gd name="connsiteY3" fmla="*/ 895379 h 910430"/>
              <a:gd name="connsiteX4" fmla="*/ 572437 w 753612"/>
              <a:gd name="connsiteY4" fmla="*/ 908080 h 910430"/>
              <a:gd name="connsiteX5" fmla="*/ 547037 w 753612"/>
              <a:gd name="connsiteY5" fmla="*/ 841404 h 910430"/>
              <a:gd name="connsiteX6" fmla="*/ 496237 w 753612"/>
              <a:gd name="connsiteY6" fmla="*/ 787430 h 910430"/>
              <a:gd name="connsiteX7" fmla="*/ 540687 w 753612"/>
              <a:gd name="connsiteY7" fmla="*/ 736629 h 910430"/>
              <a:gd name="connsiteX8" fmla="*/ 562912 w 753612"/>
              <a:gd name="connsiteY8" fmla="*/ 692180 h 910430"/>
              <a:gd name="connsiteX9" fmla="*/ 632762 w 753612"/>
              <a:gd name="connsiteY9" fmla="*/ 641380 h 910430"/>
              <a:gd name="connsiteX10" fmla="*/ 629587 w 753612"/>
              <a:gd name="connsiteY10" fmla="*/ 612804 h 910430"/>
              <a:gd name="connsiteX11" fmla="*/ 597837 w 753612"/>
              <a:gd name="connsiteY11" fmla="*/ 596929 h 910430"/>
              <a:gd name="connsiteX12" fmla="*/ 661337 w 753612"/>
              <a:gd name="connsiteY12" fmla="*/ 546130 h 910430"/>
              <a:gd name="connsiteX13" fmla="*/ 743887 w 753612"/>
              <a:gd name="connsiteY13" fmla="*/ 492155 h 910430"/>
              <a:gd name="connsiteX14" fmla="*/ 753412 w 753612"/>
              <a:gd name="connsiteY14" fmla="*/ 469930 h 910430"/>
              <a:gd name="connsiteX15" fmla="*/ 734362 w 753612"/>
              <a:gd name="connsiteY15" fmla="*/ 447705 h 910430"/>
              <a:gd name="connsiteX16" fmla="*/ 667687 w 753612"/>
              <a:gd name="connsiteY16" fmla="*/ 444530 h 910430"/>
              <a:gd name="connsiteX17" fmla="*/ 616887 w 753612"/>
              <a:gd name="connsiteY17" fmla="*/ 422305 h 910430"/>
              <a:gd name="connsiteX18" fmla="*/ 585137 w 753612"/>
              <a:gd name="connsiteY18" fmla="*/ 384205 h 910430"/>
              <a:gd name="connsiteX19" fmla="*/ 537512 w 753612"/>
              <a:gd name="connsiteY19" fmla="*/ 393730 h 910430"/>
              <a:gd name="connsiteX20" fmla="*/ 515288 w 753612"/>
              <a:gd name="connsiteY20" fmla="*/ 368329 h 910430"/>
              <a:gd name="connsiteX21" fmla="*/ 512112 w 753612"/>
              <a:gd name="connsiteY21" fmla="*/ 314355 h 910430"/>
              <a:gd name="connsiteX22" fmla="*/ 483537 w 753612"/>
              <a:gd name="connsiteY22" fmla="*/ 273080 h 910430"/>
              <a:gd name="connsiteX23" fmla="*/ 467662 w 753612"/>
              <a:gd name="connsiteY23" fmla="*/ 247680 h 910430"/>
              <a:gd name="connsiteX24" fmla="*/ 439087 w 753612"/>
              <a:gd name="connsiteY24" fmla="*/ 222280 h 910430"/>
              <a:gd name="connsiteX25" fmla="*/ 420037 w 753612"/>
              <a:gd name="connsiteY25" fmla="*/ 171480 h 910430"/>
              <a:gd name="connsiteX26" fmla="*/ 426387 w 753612"/>
              <a:gd name="connsiteY26" fmla="*/ 123855 h 910430"/>
              <a:gd name="connsiteX27" fmla="*/ 435912 w 753612"/>
              <a:gd name="connsiteY27" fmla="*/ 92105 h 910430"/>
              <a:gd name="connsiteX28" fmla="*/ 429562 w 753612"/>
              <a:gd name="connsiteY28" fmla="*/ 41305 h 910430"/>
              <a:gd name="connsiteX29" fmla="*/ 413687 w 753612"/>
              <a:gd name="connsiteY29" fmla="*/ 30 h 910430"/>
              <a:gd name="connsiteX30" fmla="*/ 366062 w 753612"/>
              <a:gd name="connsiteY30" fmla="*/ 47655 h 910430"/>
              <a:gd name="connsiteX31" fmla="*/ 337487 w 753612"/>
              <a:gd name="connsiteY31" fmla="*/ 92105 h 910430"/>
              <a:gd name="connsiteX32" fmla="*/ 305737 w 753612"/>
              <a:gd name="connsiteY32" fmla="*/ 133380 h 910430"/>
              <a:gd name="connsiteX33" fmla="*/ 232712 w 753612"/>
              <a:gd name="connsiteY33" fmla="*/ 155605 h 910430"/>
              <a:gd name="connsiteX34" fmla="*/ 191437 w 753612"/>
              <a:gd name="connsiteY34" fmla="*/ 203230 h 910430"/>
              <a:gd name="connsiteX35" fmla="*/ 159687 w 753612"/>
              <a:gd name="connsiteY35" fmla="*/ 187355 h 910430"/>
              <a:gd name="connsiteX36" fmla="*/ 162862 w 753612"/>
              <a:gd name="connsiteY36" fmla="*/ 136555 h 910430"/>
              <a:gd name="connsiteX37" fmla="*/ 172387 w 753612"/>
              <a:gd name="connsiteY37" fmla="*/ 104805 h 910430"/>
              <a:gd name="connsiteX38" fmla="*/ 173975 w 753612"/>
              <a:gd name="connsiteY38" fmla="*/ 57180 h 910430"/>
              <a:gd name="connsiteX39" fmla="*/ 153337 w 753612"/>
              <a:gd name="connsiteY39" fmla="*/ 37336 h 910430"/>
              <a:gd name="connsiteX40" fmla="*/ 120793 w 753612"/>
              <a:gd name="connsiteY40" fmla="*/ 29398 h 910430"/>
              <a:gd name="connsiteX41" fmla="*/ 86662 w 753612"/>
              <a:gd name="connsiteY41" fmla="*/ 6380 h 910430"/>
              <a:gd name="connsiteX42" fmla="*/ 58087 w 753612"/>
              <a:gd name="connsiteY42" fmla="*/ 22255 h 910430"/>
              <a:gd name="connsiteX43" fmla="*/ 38243 w 753612"/>
              <a:gd name="connsiteY43" fmla="*/ 40511 h 910430"/>
              <a:gd name="connsiteX44" fmla="*/ 20782 w 753612"/>
              <a:gd name="connsiteY44" fmla="*/ 88135 h 910430"/>
              <a:gd name="connsiteX45" fmla="*/ 937 w 753612"/>
              <a:gd name="connsiteY45" fmla="*/ 123855 h 910430"/>
              <a:gd name="connsiteX46" fmla="*/ 4112 w 753612"/>
              <a:gd name="connsiteY46" fmla="*/ 139730 h 910430"/>
              <a:gd name="connsiteX47" fmla="*/ 13637 w 753612"/>
              <a:gd name="connsiteY47" fmla="*/ 158780 h 910430"/>
              <a:gd name="connsiteX48" fmla="*/ 16812 w 753612"/>
              <a:gd name="connsiteY48" fmla="*/ 171480 h 910430"/>
              <a:gd name="connsiteX49" fmla="*/ 23162 w 753612"/>
              <a:gd name="connsiteY49" fmla="*/ 181005 h 910430"/>
              <a:gd name="connsiteX50" fmla="*/ 29512 w 753612"/>
              <a:gd name="connsiteY50" fmla="*/ 196880 h 910430"/>
              <a:gd name="connsiteX51" fmla="*/ 39037 w 753612"/>
              <a:gd name="connsiteY51" fmla="*/ 225455 h 910430"/>
              <a:gd name="connsiteX52" fmla="*/ 45387 w 753612"/>
              <a:gd name="connsiteY52" fmla="*/ 241330 h 910430"/>
              <a:gd name="connsiteX53" fmla="*/ 54912 w 753612"/>
              <a:gd name="connsiteY53" fmla="*/ 247680 h 910430"/>
              <a:gd name="connsiteX54" fmla="*/ 73962 w 753612"/>
              <a:gd name="connsiteY54" fmla="*/ 257205 h 910430"/>
              <a:gd name="connsiteX55" fmla="*/ 83487 w 753612"/>
              <a:gd name="connsiteY55" fmla="*/ 260380 h 910430"/>
              <a:gd name="connsiteX56" fmla="*/ 93012 w 753612"/>
              <a:gd name="connsiteY56" fmla="*/ 266730 h 910430"/>
              <a:gd name="connsiteX57" fmla="*/ 127937 w 753612"/>
              <a:gd name="connsiteY57" fmla="*/ 273080 h 910430"/>
              <a:gd name="connsiteX58" fmla="*/ 140637 w 753612"/>
              <a:gd name="connsiteY58" fmla="*/ 276255 h 910430"/>
              <a:gd name="connsiteX59" fmla="*/ 150162 w 753612"/>
              <a:gd name="connsiteY59" fmla="*/ 282605 h 910430"/>
              <a:gd name="connsiteX60" fmla="*/ 156512 w 753612"/>
              <a:gd name="connsiteY60" fmla="*/ 292130 h 910430"/>
              <a:gd name="connsiteX61" fmla="*/ 172387 w 753612"/>
              <a:gd name="connsiteY61" fmla="*/ 327055 h 910430"/>
              <a:gd name="connsiteX62" fmla="*/ 175562 w 753612"/>
              <a:gd name="connsiteY62" fmla="*/ 355630 h 910430"/>
              <a:gd name="connsiteX63" fmla="*/ 178737 w 753612"/>
              <a:gd name="connsiteY63" fmla="*/ 412780 h 910430"/>
              <a:gd name="connsiteX64" fmla="*/ 181912 w 753612"/>
              <a:gd name="connsiteY64" fmla="*/ 422305 h 910430"/>
              <a:gd name="connsiteX65" fmla="*/ 191437 w 753612"/>
              <a:gd name="connsiteY65" fmla="*/ 425480 h 910430"/>
              <a:gd name="connsiteX66" fmla="*/ 197787 w 753612"/>
              <a:gd name="connsiteY66" fmla="*/ 435005 h 910430"/>
              <a:gd name="connsiteX67" fmla="*/ 207312 w 753612"/>
              <a:gd name="connsiteY67" fmla="*/ 438180 h 910430"/>
              <a:gd name="connsiteX68" fmla="*/ 216837 w 753612"/>
              <a:gd name="connsiteY68" fmla="*/ 454055 h 910430"/>
              <a:gd name="connsiteX69" fmla="*/ 223187 w 753612"/>
              <a:gd name="connsiteY69" fmla="*/ 463580 h 910430"/>
              <a:gd name="connsiteX70" fmla="*/ 232712 w 753612"/>
              <a:gd name="connsiteY70" fmla="*/ 479455 h 910430"/>
              <a:gd name="connsiteX71" fmla="*/ 239062 w 753612"/>
              <a:gd name="connsiteY71" fmla="*/ 568355 h 910430"/>
              <a:gd name="connsiteX72" fmla="*/ 242237 w 753612"/>
              <a:gd name="connsiteY72" fmla="*/ 577880 h 910430"/>
              <a:gd name="connsiteX73" fmla="*/ 245412 w 753612"/>
              <a:gd name="connsiteY73" fmla="*/ 590580 h 910430"/>
              <a:gd name="connsiteX74" fmla="*/ 251762 w 753612"/>
              <a:gd name="connsiteY74" fmla="*/ 606455 h 910430"/>
              <a:gd name="connsiteX75" fmla="*/ 254937 w 753612"/>
              <a:gd name="connsiteY75" fmla="*/ 615980 h 910430"/>
              <a:gd name="connsiteX76" fmla="*/ 245412 w 753612"/>
              <a:gd name="connsiteY76" fmla="*/ 673130 h 910430"/>
              <a:gd name="connsiteX77" fmla="*/ 235887 w 753612"/>
              <a:gd name="connsiteY77" fmla="*/ 679480 h 910430"/>
              <a:gd name="connsiteX78" fmla="*/ 223187 w 753612"/>
              <a:gd name="connsiteY78" fmla="*/ 717580 h 910430"/>
              <a:gd name="connsiteX79" fmla="*/ 216837 w 753612"/>
              <a:gd name="connsiteY79" fmla="*/ 733455 h 910430"/>
              <a:gd name="connsiteX80" fmla="*/ 213662 w 753612"/>
              <a:gd name="connsiteY80" fmla="*/ 742980 h 910430"/>
              <a:gd name="connsiteX81" fmla="*/ 239062 w 753612"/>
              <a:gd name="connsiteY81" fmla="*/ 755680 h 910430"/>
              <a:gd name="connsiteX82" fmla="*/ 273987 w 753612"/>
              <a:gd name="connsiteY82" fmla="*/ 762030 h 910430"/>
              <a:gd name="connsiteX83" fmla="*/ 302562 w 753612"/>
              <a:gd name="connsiteY83" fmla="*/ 784255 h 910430"/>
              <a:gd name="connsiteX84" fmla="*/ 296212 w 753612"/>
              <a:gd name="connsiteY84" fmla="*/ 812830 h 910430"/>
              <a:gd name="connsiteX85" fmla="*/ 286687 w 753612"/>
              <a:gd name="connsiteY85" fmla="*/ 822355 h 910430"/>
              <a:gd name="connsiteX86" fmla="*/ 280337 w 753612"/>
              <a:gd name="connsiteY86" fmla="*/ 835055 h 910430"/>
              <a:gd name="connsiteX87" fmla="*/ 286687 w 753612"/>
              <a:gd name="connsiteY87" fmla="*/ 901730 h 910430"/>
              <a:gd name="connsiteX0" fmla="*/ 291888 w 758813"/>
              <a:gd name="connsiteY0" fmla="*/ 901730 h 910430"/>
              <a:gd name="connsiteX1" fmla="*/ 345863 w 758813"/>
              <a:gd name="connsiteY1" fmla="*/ 898554 h 910430"/>
              <a:gd name="connsiteX2" fmla="*/ 425238 w 758813"/>
              <a:gd name="connsiteY2" fmla="*/ 895380 h 910430"/>
              <a:gd name="connsiteX3" fmla="*/ 501438 w 758813"/>
              <a:gd name="connsiteY3" fmla="*/ 895379 h 910430"/>
              <a:gd name="connsiteX4" fmla="*/ 577638 w 758813"/>
              <a:gd name="connsiteY4" fmla="*/ 908080 h 910430"/>
              <a:gd name="connsiteX5" fmla="*/ 552238 w 758813"/>
              <a:gd name="connsiteY5" fmla="*/ 841404 h 910430"/>
              <a:gd name="connsiteX6" fmla="*/ 501438 w 758813"/>
              <a:gd name="connsiteY6" fmla="*/ 787430 h 910430"/>
              <a:gd name="connsiteX7" fmla="*/ 545888 w 758813"/>
              <a:gd name="connsiteY7" fmla="*/ 736629 h 910430"/>
              <a:gd name="connsiteX8" fmla="*/ 568113 w 758813"/>
              <a:gd name="connsiteY8" fmla="*/ 692180 h 910430"/>
              <a:gd name="connsiteX9" fmla="*/ 637963 w 758813"/>
              <a:gd name="connsiteY9" fmla="*/ 641380 h 910430"/>
              <a:gd name="connsiteX10" fmla="*/ 634788 w 758813"/>
              <a:gd name="connsiteY10" fmla="*/ 612804 h 910430"/>
              <a:gd name="connsiteX11" fmla="*/ 603038 w 758813"/>
              <a:gd name="connsiteY11" fmla="*/ 596929 h 910430"/>
              <a:gd name="connsiteX12" fmla="*/ 666538 w 758813"/>
              <a:gd name="connsiteY12" fmla="*/ 546130 h 910430"/>
              <a:gd name="connsiteX13" fmla="*/ 749088 w 758813"/>
              <a:gd name="connsiteY13" fmla="*/ 492155 h 910430"/>
              <a:gd name="connsiteX14" fmla="*/ 758613 w 758813"/>
              <a:gd name="connsiteY14" fmla="*/ 469930 h 910430"/>
              <a:gd name="connsiteX15" fmla="*/ 739563 w 758813"/>
              <a:gd name="connsiteY15" fmla="*/ 447705 h 910430"/>
              <a:gd name="connsiteX16" fmla="*/ 672888 w 758813"/>
              <a:gd name="connsiteY16" fmla="*/ 444530 h 910430"/>
              <a:gd name="connsiteX17" fmla="*/ 622088 w 758813"/>
              <a:gd name="connsiteY17" fmla="*/ 422305 h 910430"/>
              <a:gd name="connsiteX18" fmla="*/ 590338 w 758813"/>
              <a:gd name="connsiteY18" fmla="*/ 384205 h 910430"/>
              <a:gd name="connsiteX19" fmla="*/ 542713 w 758813"/>
              <a:gd name="connsiteY19" fmla="*/ 393730 h 910430"/>
              <a:gd name="connsiteX20" fmla="*/ 520489 w 758813"/>
              <a:gd name="connsiteY20" fmla="*/ 368329 h 910430"/>
              <a:gd name="connsiteX21" fmla="*/ 517313 w 758813"/>
              <a:gd name="connsiteY21" fmla="*/ 314355 h 910430"/>
              <a:gd name="connsiteX22" fmla="*/ 488738 w 758813"/>
              <a:gd name="connsiteY22" fmla="*/ 273080 h 910430"/>
              <a:gd name="connsiteX23" fmla="*/ 472863 w 758813"/>
              <a:gd name="connsiteY23" fmla="*/ 247680 h 910430"/>
              <a:gd name="connsiteX24" fmla="*/ 444288 w 758813"/>
              <a:gd name="connsiteY24" fmla="*/ 222280 h 910430"/>
              <a:gd name="connsiteX25" fmla="*/ 425238 w 758813"/>
              <a:gd name="connsiteY25" fmla="*/ 171480 h 910430"/>
              <a:gd name="connsiteX26" fmla="*/ 431588 w 758813"/>
              <a:gd name="connsiteY26" fmla="*/ 123855 h 910430"/>
              <a:gd name="connsiteX27" fmla="*/ 441113 w 758813"/>
              <a:gd name="connsiteY27" fmla="*/ 92105 h 910430"/>
              <a:gd name="connsiteX28" fmla="*/ 434763 w 758813"/>
              <a:gd name="connsiteY28" fmla="*/ 41305 h 910430"/>
              <a:gd name="connsiteX29" fmla="*/ 418888 w 758813"/>
              <a:gd name="connsiteY29" fmla="*/ 30 h 910430"/>
              <a:gd name="connsiteX30" fmla="*/ 371263 w 758813"/>
              <a:gd name="connsiteY30" fmla="*/ 47655 h 910430"/>
              <a:gd name="connsiteX31" fmla="*/ 342688 w 758813"/>
              <a:gd name="connsiteY31" fmla="*/ 92105 h 910430"/>
              <a:gd name="connsiteX32" fmla="*/ 310938 w 758813"/>
              <a:gd name="connsiteY32" fmla="*/ 133380 h 910430"/>
              <a:gd name="connsiteX33" fmla="*/ 237913 w 758813"/>
              <a:gd name="connsiteY33" fmla="*/ 155605 h 910430"/>
              <a:gd name="connsiteX34" fmla="*/ 196638 w 758813"/>
              <a:gd name="connsiteY34" fmla="*/ 203230 h 910430"/>
              <a:gd name="connsiteX35" fmla="*/ 164888 w 758813"/>
              <a:gd name="connsiteY35" fmla="*/ 187355 h 910430"/>
              <a:gd name="connsiteX36" fmla="*/ 168063 w 758813"/>
              <a:gd name="connsiteY36" fmla="*/ 136555 h 910430"/>
              <a:gd name="connsiteX37" fmla="*/ 177588 w 758813"/>
              <a:gd name="connsiteY37" fmla="*/ 104805 h 910430"/>
              <a:gd name="connsiteX38" fmla="*/ 179176 w 758813"/>
              <a:gd name="connsiteY38" fmla="*/ 57180 h 910430"/>
              <a:gd name="connsiteX39" fmla="*/ 158538 w 758813"/>
              <a:gd name="connsiteY39" fmla="*/ 37336 h 910430"/>
              <a:gd name="connsiteX40" fmla="*/ 125994 w 758813"/>
              <a:gd name="connsiteY40" fmla="*/ 29398 h 910430"/>
              <a:gd name="connsiteX41" fmla="*/ 91863 w 758813"/>
              <a:gd name="connsiteY41" fmla="*/ 6380 h 910430"/>
              <a:gd name="connsiteX42" fmla="*/ 63288 w 758813"/>
              <a:gd name="connsiteY42" fmla="*/ 22255 h 910430"/>
              <a:gd name="connsiteX43" fmla="*/ 43444 w 758813"/>
              <a:gd name="connsiteY43" fmla="*/ 40511 h 910430"/>
              <a:gd name="connsiteX44" fmla="*/ 2170 w 758813"/>
              <a:gd name="connsiteY44" fmla="*/ 80992 h 910430"/>
              <a:gd name="connsiteX45" fmla="*/ 6138 w 758813"/>
              <a:gd name="connsiteY45" fmla="*/ 123855 h 910430"/>
              <a:gd name="connsiteX46" fmla="*/ 9313 w 758813"/>
              <a:gd name="connsiteY46" fmla="*/ 139730 h 910430"/>
              <a:gd name="connsiteX47" fmla="*/ 18838 w 758813"/>
              <a:gd name="connsiteY47" fmla="*/ 158780 h 910430"/>
              <a:gd name="connsiteX48" fmla="*/ 22013 w 758813"/>
              <a:gd name="connsiteY48" fmla="*/ 171480 h 910430"/>
              <a:gd name="connsiteX49" fmla="*/ 28363 w 758813"/>
              <a:gd name="connsiteY49" fmla="*/ 181005 h 910430"/>
              <a:gd name="connsiteX50" fmla="*/ 34713 w 758813"/>
              <a:gd name="connsiteY50" fmla="*/ 196880 h 910430"/>
              <a:gd name="connsiteX51" fmla="*/ 44238 w 758813"/>
              <a:gd name="connsiteY51" fmla="*/ 225455 h 910430"/>
              <a:gd name="connsiteX52" fmla="*/ 50588 w 758813"/>
              <a:gd name="connsiteY52" fmla="*/ 241330 h 910430"/>
              <a:gd name="connsiteX53" fmla="*/ 60113 w 758813"/>
              <a:gd name="connsiteY53" fmla="*/ 247680 h 910430"/>
              <a:gd name="connsiteX54" fmla="*/ 79163 w 758813"/>
              <a:gd name="connsiteY54" fmla="*/ 257205 h 910430"/>
              <a:gd name="connsiteX55" fmla="*/ 88688 w 758813"/>
              <a:gd name="connsiteY55" fmla="*/ 260380 h 910430"/>
              <a:gd name="connsiteX56" fmla="*/ 98213 w 758813"/>
              <a:gd name="connsiteY56" fmla="*/ 266730 h 910430"/>
              <a:gd name="connsiteX57" fmla="*/ 133138 w 758813"/>
              <a:gd name="connsiteY57" fmla="*/ 273080 h 910430"/>
              <a:gd name="connsiteX58" fmla="*/ 145838 w 758813"/>
              <a:gd name="connsiteY58" fmla="*/ 276255 h 910430"/>
              <a:gd name="connsiteX59" fmla="*/ 155363 w 758813"/>
              <a:gd name="connsiteY59" fmla="*/ 282605 h 910430"/>
              <a:gd name="connsiteX60" fmla="*/ 161713 w 758813"/>
              <a:gd name="connsiteY60" fmla="*/ 292130 h 910430"/>
              <a:gd name="connsiteX61" fmla="*/ 177588 w 758813"/>
              <a:gd name="connsiteY61" fmla="*/ 327055 h 910430"/>
              <a:gd name="connsiteX62" fmla="*/ 180763 w 758813"/>
              <a:gd name="connsiteY62" fmla="*/ 355630 h 910430"/>
              <a:gd name="connsiteX63" fmla="*/ 183938 w 758813"/>
              <a:gd name="connsiteY63" fmla="*/ 412780 h 910430"/>
              <a:gd name="connsiteX64" fmla="*/ 187113 w 758813"/>
              <a:gd name="connsiteY64" fmla="*/ 422305 h 910430"/>
              <a:gd name="connsiteX65" fmla="*/ 196638 w 758813"/>
              <a:gd name="connsiteY65" fmla="*/ 425480 h 910430"/>
              <a:gd name="connsiteX66" fmla="*/ 202988 w 758813"/>
              <a:gd name="connsiteY66" fmla="*/ 435005 h 910430"/>
              <a:gd name="connsiteX67" fmla="*/ 212513 w 758813"/>
              <a:gd name="connsiteY67" fmla="*/ 438180 h 910430"/>
              <a:gd name="connsiteX68" fmla="*/ 222038 w 758813"/>
              <a:gd name="connsiteY68" fmla="*/ 454055 h 910430"/>
              <a:gd name="connsiteX69" fmla="*/ 228388 w 758813"/>
              <a:gd name="connsiteY69" fmla="*/ 463580 h 910430"/>
              <a:gd name="connsiteX70" fmla="*/ 237913 w 758813"/>
              <a:gd name="connsiteY70" fmla="*/ 479455 h 910430"/>
              <a:gd name="connsiteX71" fmla="*/ 244263 w 758813"/>
              <a:gd name="connsiteY71" fmla="*/ 568355 h 910430"/>
              <a:gd name="connsiteX72" fmla="*/ 247438 w 758813"/>
              <a:gd name="connsiteY72" fmla="*/ 577880 h 910430"/>
              <a:gd name="connsiteX73" fmla="*/ 250613 w 758813"/>
              <a:gd name="connsiteY73" fmla="*/ 590580 h 910430"/>
              <a:gd name="connsiteX74" fmla="*/ 256963 w 758813"/>
              <a:gd name="connsiteY74" fmla="*/ 606455 h 910430"/>
              <a:gd name="connsiteX75" fmla="*/ 260138 w 758813"/>
              <a:gd name="connsiteY75" fmla="*/ 615980 h 910430"/>
              <a:gd name="connsiteX76" fmla="*/ 250613 w 758813"/>
              <a:gd name="connsiteY76" fmla="*/ 673130 h 910430"/>
              <a:gd name="connsiteX77" fmla="*/ 241088 w 758813"/>
              <a:gd name="connsiteY77" fmla="*/ 679480 h 910430"/>
              <a:gd name="connsiteX78" fmla="*/ 228388 w 758813"/>
              <a:gd name="connsiteY78" fmla="*/ 717580 h 910430"/>
              <a:gd name="connsiteX79" fmla="*/ 222038 w 758813"/>
              <a:gd name="connsiteY79" fmla="*/ 733455 h 910430"/>
              <a:gd name="connsiteX80" fmla="*/ 218863 w 758813"/>
              <a:gd name="connsiteY80" fmla="*/ 742980 h 910430"/>
              <a:gd name="connsiteX81" fmla="*/ 244263 w 758813"/>
              <a:gd name="connsiteY81" fmla="*/ 755680 h 910430"/>
              <a:gd name="connsiteX82" fmla="*/ 279188 w 758813"/>
              <a:gd name="connsiteY82" fmla="*/ 762030 h 910430"/>
              <a:gd name="connsiteX83" fmla="*/ 307763 w 758813"/>
              <a:gd name="connsiteY83" fmla="*/ 784255 h 910430"/>
              <a:gd name="connsiteX84" fmla="*/ 301413 w 758813"/>
              <a:gd name="connsiteY84" fmla="*/ 812830 h 910430"/>
              <a:gd name="connsiteX85" fmla="*/ 291888 w 758813"/>
              <a:gd name="connsiteY85" fmla="*/ 822355 h 910430"/>
              <a:gd name="connsiteX86" fmla="*/ 285538 w 758813"/>
              <a:gd name="connsiteY86" fmla="*/ 835055 h 910430"/>
              <a:gd name="connsiteX87" fmla="*/ 291888 w 758813"/>
              <a:gd name="connsiteY87" fmla="*/ 901730 h 910430"/>
              <a:gd name="connsiteX0" fmla="*/ 292137 w 759062"/>
              <a:gd name="connsiteY0" fmla="*/ 901730 h 910430"/>
              <a:gd name="connsiteX1" fmla="*/ 346112 w 759062"/>
              <a:gd name="connsiteY1" fmla="*/ 898554 h 910430"/>
              <a:gd name="connsiteX2" fmla="*/ 425487 w 759062"/>
              <a:gd name="connsiteY2" fmla="*/ 895380 h 910430"/>
              <a:gd name="connsiteX3" fmla="*/ 501687 w 759062"/>
              <a:gd name="connsiteY3" fmla="*/ 895379 h 910430"/>
              <a:gd name="connsiteX4" fmla="*/ 577887 w 759062"/>
              <a:gd name="connsiteY4" fmla="*/ 908080 h 910430"/>
              <a:gd name="connsiteX5" fmla="*/ 552487 w 759062"/>
              <a:gd name="connsiteY5" fmla="*/ 841404 h 910430"/>
              <a:gd name="connsiteX6" fmla="*/ 501687 w 759062"/>
              <a:gd name="connsiteY6" fmla="*/ 787430 h 910430"/>
              <a:gd name="connsiteX7" fmla="*/ 546137 w 759062"/>
              <a:gd name="connsiteY7" fmla="*/ 736629 h 910430"/>
              <a:gd name="connsiteX8" fmla="*/ 568362 w 759062"/>
              <a:gd name="connsiteY8" fmla="*/ 692180 h 910430"/>
              <a:gd name="connsiteX9" fmla="*/ 638212 w 759062"/>
              <a:gd name="connsiteY9" fmla="*/ 641380 h 910430"/>
              <a:gd name="connsiteX10" fmla="*/ 635037 w 759062"/>
              <a:gd name="connsiteY10" fmla="*/ 612804 h 910430"/>
              <a:gd name="connsiteX11" fmla="*/ 603287 w 759062"/>
              <a:gd name="connsiteY11" fmla="*/ 596929 h 910430"/>
              <a:gd name="connsiteX12" fmla="*/ 666787 w 759062"/>
              <a:gd name="connsiteY12" fmla="*/ 546130 h 910430"/>
              <a:gd name="connsiteX13" fmla="*/ 749337 w 759062"/>
              <a:gd name="connsiteY13" fmla="*/ 492155 h 910430"/>
              <a:gd name="connsiteX14" fmla="*/ 758862 w 759062"/>
              <a:gd name="connsiteY14" fmla="*/ 469930 h 910430"/>
              <a:gd name="connsiteX15" fmla="*/ 739812 w 759062"/>
              <a:gd name="connsiteY15" fmla="*/ 447705 h 910430"/>
              <a:gd name="connsiteX16" fmla="*/ 673137 w 759062"/>
              <a:gd name="connsiteY16" fmla="*/ 444530 h 910430"/>
              <a:gd name="connsiteX17" fmla="*/ 622337 w 759062"/>
              <a:gd name="connsiteY17" fmla="*/ 422305 h 910430"/>
              <a:gd name="connsiteX18" fmla="*/ 590587 w 759062"/>
              <a:gd name="connsiteY18" fmla="*/ 384205 h 910430"/>
              <a:gd name="connsiteX19" fmla="*/ 542962 w 759062"/>
              <a:gd name="connsiteY19" fmla="*/ 393730 h 910430"/>
              <a:gd name="connsiteX20" fmla="*/ 520738 w 759062"/>
              <a:gd name="connsiteY20" fmla="*/ 368329 h 910430"/>
              <a:gd name="connsiteX21" fmla="*/ 517562 w 759062"/>
              <a:gd name="connsiteY21" fmla="*/ 314355 h 910430"/>
              <a:gd name="connsiteX22" fmla="*/ 488987 w 759062"/>
              <a:gd name="connsiteY22" fmla="*/ 273080 h 910430"/>
              <a:gd name="connsiteX23" fmla="*/ 473112 w 759062"/>
              <a:gd name="connsiteY23" fmla="*/ 247680 h 910430"/>
              <a:gd name="connsiteX24" fmla="*/ 444537 w 759062"/>
              <a:gd name="connsiteY24" fmla="*/ 222280 h 910430"/>
              <a:gd name="connsiteX25" fmla="*/ 425487 w 759062"/>
              <a:gd name="connsiteY25" fmla="*/ 171480 h 910430"/>
              <a:gd name="connsiteX26" fmla="*/ 431837 w 759062"/>
              <a:gd name="connsiteY26" fmla="*/ 123855 h 910430"/>
              <a:gd name="connsiteX27" fmla="*/ 441362 w 759062"/>
              <a:gd name="connsiteY27" fmla="*/ 92105 h 910430"/>
              <a:gd name="connsiteX28" fmla="*/ 435012 w 759062"/>
              <a:gd name="connsiteY28" fmla="*/ 41305 h 910430"/>
              <a:gd name="connsiteX29" fmla="*/ 419137 w 759062"/>
              <a:gd name="connsiteY29" fmla="*/ 30 h 910430"/>
              <a:gd name="connsiteX30" fmla="*/ 371512 w 759062"/>
              <a:gd name="connsiteY30" fmla="*/ 47655 h 910430"/>
              <a:gd name="connsiteX31" fmla="*/ 342937 w 759062"/>
              <a:gd name="connsiteY31" fmla="*/ 92105 h 910430"/>
              <a:gd name="connsiteX32" fmla="*/ 311187 w 759062"/>
              <a:gd name="connsiteY32" fmla="*/ 133380 h 910430"/>
              <a:gd name="connsiteX33" fmla="*/ 238162 w 759062"/>
              <a:gd name="connsiteY33" fmla="*/ 155605 h 910430"/>
              <a:gd name="connsiteX34" fmla="*/ 196887 w 759062"/>
              <a:gd name="connsiteY34" fmla="*/ 203230 h 910430"/>
              <a:gd name="connsiteX35" fmla="*/ 165137 w 759062"/>
              <a:gd name="connsiteY35" fmla="*/ 187355 h 910430"/>
              <a:gd name="connsiteX36" fmla="*/ 168312 w 759062"/>
              <a:gd name="connsiteY36" fmla="*/ 136555 h 910430"/>
              <a:gd name="connsiteX37" fmla="*/ 177837 w 759062"/>
              <a:gd name="connsiteY37" fmla="*/ 104805 h 910430"/>
              <a:gd name="connsiteX38" fmla="*/ 179425 w 759062"/>
              <a:gd name="connsiteY38" fmla="*/ 57180 h 910430"/>
              <a:gd name="connsiteX39" fmla="*/ 158787 w 759062"/>
              <a:gd name="connsiteY39" fmla="*/ 37336 h 910430"/>
              <a:gd name="connsiteX40" fmla="*/ 126243 w 759062"/>
              <a:gd name="connsiteY40" fmla="*/ 29398 h 910430"/>
              <a:gd name="connsiteX41" fmla="*/ 92112 w 759062"/>
              <a:gd name="connsiteY41" fmla="*/ 6380 h 910430"/>
              <a:gd name="connsiteX42" fmla="*/ 63537 w 759062"/>
              <a:gd name="connsiteY42" fmla="*/ 22255 h 910430"/>
              <a:gd name="connsiteX43" fmla="*/ 43693 w 759062"/>
              <a:gd name="connsiteY43" fmla="*/ 40511 h 910430"/>
              <a:gd name="connsiteX44" fmla="*/ 2419 w 759062"/>
              <a:gd name="connsiteY44" fmla="*/ 80992 h 910430"/>
              <a:gd name="connsiteX45" fmla="*/ 6387 w 759062"/>
              <a:gd name="connsiteY45" fmla="*/ 123855 h 910430"/>
              <a:gd name="connsiteX46" fmla="*/ 19087 w 759062"/>
              <a:gd name="connsiteY46" fmla="*/ 158780 h 910430"/>
              <a:gd name="connsiteX47" fmla="*/ 22262 w 759062"/>
              <a:gd name="connsiteY47" fmla="*/ 171480 h 910430"/>
              <a:gd name="connsiteX48" fmla="*/ 28612 w 759062"/>
              <a:gd name="connsiteY48" fmla="*/ 181005 h 910430"/>
              <a:gd name="connsiteX49" fmla="*/ 34962 w 759062"/>
              <a:gd name="connsiteY49" fmla="*/ 196880 h 910430"/>
              <a:gd name="connsiteX50" fmla="*/ 44487 w 759062"/>
              <a:gd name="connsiteY50" fmla="*/ 225455 h 910430"/>
              <a:gd name="connsiteX51" fmla="*/ 50837 w 759062"/>
              <a:gd name="connsiteY51" fmla="*/ 241330 h 910430"/>
              <a:gd name="connsiteX52" fmla="*/ 60362 w 759062"/>
              <a:gd name="connsiteY52" fmla="*/ 247680 h 910430"/>
              <a:gd name="connsiteX53" fmla="*/ 79412 w 759062"/>
              <a:gd name="connsiteY53" fmla="*/ 257205 h 910430"/>
              <a:gd name="connsiteX54" fmla="*/ 88937 w 759062"/>
              <a:gd name="connsiteY54" fmla="*/ 260380 h 910430"/>
              <a:gd name="connsiteX55" fmla="*/ 98462 w 759062"/>
              <a:gd name="connsiteY55" fmla="*/ 266730 h 910430"/>
              <a:gd name="connsiteX56" fmla="*/ 133387 w 759062"/>
              <a:gd name="connsiteY56" fmla="*/ 273080 h 910430"/>
              <a:gd name="connsiteX57" fmla="*/ 146087 w 759062"/>
              <a:gd name="connsiteY57" fmla="*/ 276255 h 910430"/>
              <a:gd name="connsiteX58" fmla="*/ 155612 w 759062"/>
              <a:gd name="connsiteY58" fmla="*/ 282605 h 910430"/>
              <a:gd name="connsiteX59" fmla="*/ 161962 w 759062"/>
              <a:gd name="connsiteY59" fmla="*/ 292130 h 910430"/>
              <a:gd name="connsiteX60" fmla="*/ 177837 w 759062"/>
              <a:gd name="connsiteY60" fmla="*/ 327055 h 910430"/>
              <a:gd name="connsiteX61" fmla="*/ 181012 w 759062"/>
              <a:gd name="connsiteY61" fmla="*/ 355630 h 910430"/>
              <a:gd name="connsiteX62" fmla="*/ 184187 w 759062"/>
              <a:gd name="connsiteY62" fmla="*/ 412780 h 910430"/>
              <a:gd name="connsiteX63" fmla="*/ 187362 w 759062"/>
              <a:gd name="connsiteY63" fmla="*/ 422305 h 910430"/>
              <a:gd name="connsiteX64" fmla="*/ 196887 w 759062"/>
              <a:gd name="connsiteY64" fmla="*/ 425480 h 910430"/>
              <a:gd name="connsiteX65" fmla="*/ 203237 w 759062"/>
              <a:gd name="connsiteY65" fmla="*/ 435005 h 910430"/>
              <a:gd name="connsiteX66" fmla="*/ 212762 w 759062"/>
              <a:gd name="connsiteY66" fmla="*/ 438180 h 910430"/>
              <a:gd name="connsiteX67" fmla="*/ 222287 w 759062"/>
              <a:gd name="connsiteY67" fmla="*/ 454055 h 910430"/>
              <a:gd name="connsiteX68" fmla="*/ 228637 w 759062"/>
              <a:gd name="connsiteY68" fmla="*/ 463580 h 910430"/>
              <a:gd name="connsiteX69" fmla="*/ 238162 w 759062"/>
              <a:gd name="connsiteY69" fmla="*/ 479455 h 910430"/>
              <a:gd name="connsiteX70" fmla="*/ 244512 w 759062"/>
              <a:gd name="connsiteY70" fmla="*/ 568355 h 910430"/>
              <a:gd name="connsiteX71" fmla="*/ 247687 w 759062"/>
              <a:gd name="connsiteY71" fmla="*/ 577880 h 910430"/>
              <a:gd name="connsiteX72" fmla="*/ 250862 w 759062"/>
              <a:gd name="connsiteY72" fmla="*/ 590580 h 910430"/>
              <a:gd name="connsiteX73" fmla="*/ 257212 w 759062"/>
              <a:gd name="connsiteY73" fmla="*/ 606455 h 910430"/>
              <a:gd name="connsiteX74" fmla="*/ 260387 w 759062"/>
              <a:gd name="connsiteY74" fmla="*/ 615980 h 910430"/>
              <a:gd name="connsiteX75" fmla="*/ 250862 w 759062"/>
              <a:gd name="connsiteY75" fmla="*/ 673130 h 910430"/>
              <a:gd name="connsiteX76" fmla="*/ 241337 w 759062"/>
              <a:gd name="connsiteY76" fmla="*/ 679480 h 910430"/>
              <a:gd name="connsiteX77" fmla="*/ 228637 w 759062"/>
              <a:gd name="connsiteY77" fmla="*/ 717580 h 910430"/>
              <a:gd name="connsiteX78" fmla="*/ 222287 w 759062"/>
              <a:gd name="connsiteY78" fmla="*/ 733455 h 910430"/>
              <a:gd name="connsiteX79" fmla="*/ 219112 w 759062"/>
              <a:gd name="connsiteY79" fmla="*/ 742980 h 910430"/>
              <a:gd name="connsiteX80" fmla="*/ 244512 w 759062"/>
              <a:gd name="connsiteY80" fmla="*/ 755680 h 910430"/>
              <a:gd name="connsiteX81" fmla="*/ 279437 w 759062"/>
              <a:gd name="connsiteY81" fmla="*/ 762030 h 910430"/>
              <a:gd name="connsiteX82" fmla="*/ 308012 w 759062"/>
              <a:gd name="connsiteY82" fmla="*/ 784255 h 910430"/>
              <a:gd name="connsiteX83" fmla="*/ 301662 w 759062"/>
              <a:gd name="connsiteY83" fmla="*/ 812830 h 910430"/>
              <a:gd name="connsiteX84" fmla="*/ 292137 w 759062"/>
              <a:gd name="connsiteY84" fmla="*/ 822355 h 910430"/>
              <a:gd name="connsiteX85" fmla="*/ 285787 w 759062"/>
              <a:gd name="connsiteY85" fmla="*/ 835055 h 910430"/>
              <a:gd name="connsiteX86" fmla="*/ 292137 w 759062"/>
              <a:gd name="connsiteY86" fmla="*/ 901730 h 910430"/>
              <a:gd name="connsiteX0" fmla="*/ 292137 w 759062"/>
              <a:gd name="connsiteY0" fmla="*/ 901730 h 910430"/>
              <a:gd name="connsiteX1" fmla="*/ 346112 w 759062"/>
              <a:gd name="connsiteY1" fmla="*/ 898554 h 910430"/>
              <a:gd name="connsiteX2" fmla="*/ 425487 w 759062"/>
              <a:gd name="connsiteY2" fmla="*/ 895380 h 910430"/>
              <a:gd name="connsiteX3" fmla="*/ 501687 w 759062"/>
              <a:gd name="connsiteY3" fmla="*/ 895379 h 910430"/>
              <a:gd name="connsiteX4" fmla="*/ 577887 w 759062"/>
              <a:gd name="connsiteY4" fmla="*/ 908080 h 910430"/>
              <a:gd name="connsiteX5" fmla="*/ 552487 w 759062"/>
              <a:gd name="connsiteY5" fmla="*/ 841404 h 910430"/>
              <a:gd name="connsiteX6" fmla="*/ 501687 w 759062"/>
              <a:gd name="connsiteY6" fmla="*/ 787430 h 910430"/>
              <a:gd name="connsiteX7" fmla="*/ 546137 w 759062"/>
              <a:gd name="connsiteY7" fmla="*/ 736629 h 910430"/>
              <a:gd name="connsiteX8" fmla="*/ 568362 w 759062"/>
              <a:gd name="connsiteY8" fmla="*/ 692180 h 910430"/>
              <a:gd name="connsiteX9" fmla="*/ 638212 w 759062"/>
              <a:gd name="connsiteY9" fmla="*/ 641380 h 910430"/>
              <a:gd name="connsiteX10" fmla="*/ 635037 w 759062"/>
              <a:gd name="connsiteY10" fmla="*/ 612804 h 910430"/>
              <a:gd name="connsiteX11" fmla="*/ 603287 w 759062"/>
              <a:gd name="connsiteY11" fmla="*/ 596929 h 910430"/>
              <a:gd name="connsiteX12" fmla="*/ 666787 w 759062"/>
              <a:gd name="connsiteY12" fmla="*/ 546130 h 910430"/>
              <a:gd name="connsiteX13" fmla="*/ 749337 w 759062"/>
              <a:gd name="connsiteY13" fmla="*/ 492155 h 910430"/>
              <a:gd name="connsiteX14" fmla="*/ 758862 w 759062"/>
              <a:gd name="connsiteY14" fmla="*/ 469930 h 910430"/>
              <a:gd name="connsiteX15" fmla="*/ 739812 w 759062"/>
              <a:gd name="connsiteY15" fmla="*/ 447705 h 910430"/>
              <a:gd name="connsiteX16" fmla="*/ 673137 w 759062"/>
              <a:gd name="connsiteY16" fmla="*/ 444530 h 910430"/>
              <a:gd name="connsiteX17" fmla="*/ 622337 w 759062"/>
              <a:gd name="connsiteY17" fmla="*/ 422305 h 910430"/>
              <a:gd name="connsiteX18" fmla="*/ 590587 w 759062"/>
              <a:gd name="connsiteY18" fmla="*/ 384205 h 910430"/>
              <a:gd name="connsiteX19" fmla="*/ 542962 w 759062"/>
              <a:gd name="connsiteY19" fmla="*/ 393730 h 910430"/>
              <a:gd name="connsiteX20" fmla="*/ 520738 w 759062"/>
              <a:gd name="connsiteY20" fmla="*/ 368329 h 910430"/>
              <a:gd name="connsiteX21" fmla="*/ 517562 w 759062"/>
              <a:gd name="connsiteY21" fmla="*/ 314355 h 910430"/>
              <a:gd name="connsiteX22" fmla="*/ 488987 w 759062"/>
              <a:gd name="connsiteY22" fmla="*/ 273080 h 910430"/>
              <a:gd name="connsiteX23" fmla="*/ 473112 w 759062"/>
              <a:gd name="connsiteY23" fmla="*/ 247680 h 910430"/>
              <a:gd name="connsiteX24" fmla="*/ 444537 w 759062"/>
              <a:gd name="connsiteY24" fmla="*/ 222280 h 910430"/>
              <a:gd name="connsiteX25" fmla="*/ 425487 w 759062"/>
              <a:gd name="connsiteY25" fmla="*/ 171480 h 910430"/>
              <a:gd name="connsiteX26" fmla="*/ 431837 w 759062"/>
              <a:gd name="connsiteY26" fmla="*/ 123855 h 910430"/>
              <a:gd name="connsiteX27" fmla="*/ 441362 w 759062"/>
              <a:gd name="connsiteY27" fmla="*/ 92105 h 910430"/>
              <a:gd name="connsiteX28" fmla="*/ 435012 w 759062"/>
              <a:gd name="connsiteY28" fmla="*/ 41305 h 910430"/>
              <a:gd name="connsiteX29" fmla="*/ 419137 w 759062"/>
              <a:gd name="connsiteY29" fmla="*/ 30 h 910430"/>
              <a:gd name="connsiteX30" fmla="*/ 371512 w 759062"/>
              <a:gd name="connsiteY30" fmla="*/ 47655 h 910430"/>
              <a:gd name="connsiteX31" fmla="*/ 342937 w 759062"/>
              <a:gd name="connsiteY31" fmla="*/ 92105 h 910430"/>
              <a:gd name="connsiteX32" fmla="*/ 311187 w 759062"/>
              <a:gd name="connsiteY32" fmla="*/ 133380 h 910430"/>
              <a:gd name="connsiteX33" fmla="*/ 238162 w 759062"/>
              <a:gd name="connsiteY33" fmla="*/ 155605 h 910430"/>
              <a:gd name="connsiteX34" fmla="*/ 196887 w 759062"/>
              <a:gd name="connsiteY34" fmla="*/ 203230 h 910430"/>
              <a:gd name="connsiteX35" fmla="*/ 165137 w 759062"/>
              <a:gd name="connsiteY35" fmla="*/ 187355 h 910430"/>
              <a:gd name="connsiteX36" fmla="*/ 168312 w 759062"/>
              <a:gd name="connsiteY36" fmla="*/ 136555 h 910430"/>
              <a:gd name="connsiteX37" fmla="*/ 177837 w 759062"/>
              <a:gd name="connsiteY37" fmla="*/ 104805 h 910430"/>
              <a:gd name="connsiteX38" fmla="*/ 179425 w 759062"/>
              <a:gd name="connsiteY38" fmla="*/ 57180 h 910430"/>
              <a:gd name="connsiteX39" fmla="*/ 158787 w 759062"/>
              <a:gd name="connsiteY39" fmla="*/ 37336 h 910430"/>
              <a:gd name="connsiteX40" fmla="*/ 126243 w 759062"/>
              <a:gd name="connsiteY40" fmla="*/ 29398 h 910430"/>
              <a:gd name="connsiteX41" fmla="*/ 92112 w 759062"/>
              <a:gd name="connsiteY41" fmla="*/ 6380 h 910430"/>
              <a:gd name="connsiteX42" fmla="*/ 63537 w 759062"/>
              <a:gd name="connsiteY42" fmla="*/ 22255 h 910430"/>
              <a:gd name="connsiteX43" fmla="*/ 43693 w 759062"/>
              <a:gd name="connsiteY43" fmla="*/ 40511 h 910430"/>
              <a:gd name="connsiteX44" fmla="*/ 2419 w 759062"/>
              <a:gd name="connsiteY44" fmla="*/ 80992 h 910430"/>
              <a:gd name="connsiteX45" fmla="*/ 6387 w 759062"/>
              <a:gd name="connsiteY45" fmla="*/ 123855 h 910430"/>
              <a:gd name="connsiteX46" fmla="*/ 19087 w 759062"/>
              <a:gd name="connsiteY46" fmla="*/ 158780 h 910430"/>
              <a:gd name="connsiteX47" fmla="*/ 22262 w 759062"/>
              <a:gd name="connsiteY47" fmla="*/ 171480 h 910430"/>
              <a:gd name="connsiteX48" fmla="*/ 34962 w 759062"/>
              <a:gd name="connsiteY48" fmla="*/ 196880 h 910430"/>
              <a:gd name="connsiteX49" fmla="*/ 44487 w 759062"/>
              <a:gd name="connsiteY49" fmla="*/ 225455 h 910430"/>
              <a:gd name="connsiteX50" fmla="*/ 50837 w 759062"/>
              <a:gd name="connsiteY50" fmla="*/ 241330 h 910430"/>
              <a:gd name="connsiteX51" fmla="*/ 60362 w 759062"/>
              <a:gd name="connsiteY51" fmla="*/ 247680 h 910430"/>
              <a:gd name="connsiteX52" fmla="*/ 79412 w 759062"/>
              <a:gd name="connsiteY52" fmla="*/ 257205 h 910430"/>
              <a:gd name="connsiteX53" fmla="*/ 88937 w 759062"/>
              <a:gd name="connsiteY53" fmla="*/ 260380 h 910430"/>
              <a:gd name="connsiteX54" fmla="*/ 98462 w 759062"/>
              <a:gd name="connsiteY54" fmla="*/ 266730 h 910430"/>
              <a:gd name="connsiteX55" fmla="*/ 133387 w 759062"/>
              <a:gd name="connsiteY55" fmla="*/ 273080 h 910430"/>
              <a:gd name="connsiteX56" fmla="*/ 146087 w 759062"/>
              <a:gd name="connsiteY56" fmla="*/ 276255 h 910430"/>
              <a:gd name="connsiteX57" fmla="*/ 155612 w 759062"/>
              <a:gd name="connsiteY57" fmla="*/ 282605 h 910430"/>
              <a:gd name="connsiteX58" fmla="*/ 161962 w 759062"/>
              <a:gd name="connsiteY58" fmla="*/ 292130 h 910430"/>
              <a:gd name="connsiteX59" fmla="*/ 177837 w 759062"/>
              <a:gd name="connsiteY59" fmla="*/ 327055 h 910430"/>
              <a:gd name="connsiteX60" fmla="*/ 181012 w 759062"/>
              <a:gd name="connsiteY60" fmla="*/ 355630 h 910430"/>
              <a:gd name="connsiteX61" fmla="*/ 184187 w 759062"/>
              <a:gd name="connsiteY61" fmla="*/ 412780 h 910430"/>
              <a:gd name="connsiteX62" fmla="*/ 187362 w 759062"/>
              <a:gd name="connsiteY62" fmla="*/ 422305 h 910430"/>
              <a:gd name="connsiteX63" fmla="*/ 196887 w 759062"/>
              <a:gd name="connsiteY63" fmla="*/ 425480 h 910430"/>
              <a:gd name="connsiteX64" fmla="*/ 203237 w 759062"/>
              <a:gd name="connsiteY64" fmla="*/ 435005 h 910430"/>
              <a:gd name="connsiteX65" fmla="*/ 212762 w 759062"/>
              <a:gd name="connsiteY65" fmla="*/ 438180 h 910430"/>
              <a:gd name="connsiteX66" fmla="*/ 222287 w 759062"/>
              <a:gd name="connsiteY66" fmla="*/ 454055 h 910430"/>
              <a:gd name="connsiteX67" fmla="*/ 228637 w 759062"/>
              <a:gd name="connsiteY67" fmla="*/ 463580 h 910430"/>
              <a:gd name="connsiteX68" fmla="*/ 238162 w 759062"/>
              <a:gd name="connsiteY68" fmla="*/ 479455 h 910430"/>
              <a:gd name="connsiteX69" fmla="*/ 244512 w 759062"/>
              <a:gd name="connsiteY69" fmla="*/ 568355 h 910430"/>
              <a:gd name="connsiteX70" fmla="*/ 247687 w 759062"/>
              <a:gd name="connsiteY70" fmla="*/ 577880 h 910430"/>
              <a:gd name="connsiteX71" fmla="*/ 250862 w 759062"/>
              <a:gd name="connsiteY71" fmla="*/ 590580 h 910430"/>
              <a:gd name="connsiteX72" fmla="*/ 257212 w 759062"/>
              <a:gd name="connsiteY72" fmla="*/ 606455 h 910430"/>
              <a:gd name="connsiteX73" fmla="*/ 260387 w 759062"/>
              <a:gd name="connsiteY73" fmla="*/ 615980 h 910430"/>
              <a:gd name="connsiteX74" fmla="*/ 250862 w 759062"/>
              <a:gd name="connsiteY74" fmla="*/ 673130 h 910430"/>
              <a:gd name="connsiteX75" fmla="*/ 241337 w 759062"/>
              <a:gd name="connsiteY75" fmla="*/ 679480 h 910430"/>
              <a:gd name="connsiteX76" fmla="*/ 228637 w 759062"/>
              <a:gd name="connsiteY76" fmla="*/ 717580 h 910430"/>
              <a:gd name="connsiteX77" fmla="*/ 222287 w 759062"/>
              <a:gd name="connsiteY77" fmla="*/ 733455 h 910430"/>
              <a:gd name="connsiteX78" fmla="*/ 219112 w 759062"/>
              <a:gd name="connsiteY78" fmla="*/ 742980 h 910430"/>
              <a:gd name="connsiteX79" fmla="*/ 244512 w 759062"/>
              <a:gd name="connsiteY79" fmla="*/ 755680 h 910430"/>
              <a:gd name="connsiteX80" fmla="*/ 279437 w 759062"/>
              <a:gd name="connsiteY80" fmla="*/ 762030 h 910430"/>
              <a:gd name="connsiteX81" fmla="*/ 308012 w 759062"/>
              <a:gd name="connsiteY81" fmla="*/ 784255 h 910430"/>
              <a:gd name="connsiteX82" fmla="*/ 301662 w 759062"/>
              <a:gd name="connsiteY82" fmla="*/ 812830 h 910430"/>
              <a:gd name="connsiteX83" fmla="*/ 292137 w 759062"/>
              <a:gd name="connsiteY83" fmla="*/ 822355 h 910430"/>
              <a:gd name="connsiteX84" fmla="*/ 285787 w 759062"/>
              <a:gd name="connsiteY84" fmla="*/ 835055 h 910430"/>
              <a:gd name="connsiteX85" fmla="*/ 292137 w 759062"/>
              <a:gd name="connsiteY85" fmla="*/ 901730 h 910430"/>
              <a:gd name="connsiteX0" fmla="*/ 292137 w 759062"/>
              <a:gd name="connsiteY0" fmla="*/ 901730 h 910430"/>
              <a:gd name="connsiteX1" fmla="*/ 346112 w 759062"/>
              <a:gd name="connsiteY1" fmla="*/ 898554 h 910430"/>
              <a:gd name="connsiteX2" fmla="*/ 425487 w 759062"/>
              <a:gd name="connsiteY2" fmla="*/ 895380 h 910430"/>
              <a:gd name="connsiteX3" fmla="*/ 501687 w 759062"/>
              <a:gd name="connsiteY3" fmla="*/ 895379 h 910430"/>
              <a:gd name="connsiteX4" fmla="*/ 577887 w 759062"/>
              <a:gd name="connsiteY4" fmla="*/ 908080 h 910430"/>
              <a:gd name="connsiteX5" fmla="*/ 552487 w 759062"/>
              <a:gd name="connsiteY5" fmla="*/ 841404 h 910430"/>
              <a:gd name="connsiteX6" fmla="*/ 501687 w 759062"/>
              <a:gd name="connsiteY6" fmla="*/ 787430 h 910430"/>
              <a:gd name="connsiteX7" fmla="*/ 546137 w 759062"/>
              <a:gd name="connsiteY7" fmla="*/ 736629 h 910430"/>
              <a:gd name="connsiteX8" fmla="*/ 568362 w 759062"/>
              <a:gd name="connsiteY8" fmla="*/ 692180 h 910430"/>
              <a:gd name="connsiteX9" fmla="*/ 638212 w 759062"/>
              <a:gd name="connsiteY9" fmla="*/ 641380 h 910430"/>
              <a:gd name="connsiteX10" fmla="*/ 635037 w 759062"/>
              <a:gd name="connsiteY10" fmla="*/ 612804 h 910430"/>
              <a:gd name="connsiteX11" fmla="*/ 603287 w 759062"/>
              <a:gd name="connsiteY11" fmla="*/ 596929 h 910430"/>
              <a:gd name="connsiteX12" fmla="*/ 666787 w 759062"/>
              <a:gd name="connsiteY12" fmla="*/ 546130 h 910430"/>
              <a:gd name="connsiteX13" fmla="*/ 749337 w 759062"/>
              <a:gd name="connsiteY13" fmla="*/ 492155 h 910430"/>
              <a:gd name="connsiteX14" fmla="*/ 758862 w 759062"/>
              <a:gd name="connsiteY14" fmla="*/ 469930 h 910430"/>
              <a:gd name="connsiteX15" fmla="*/ 739812 w 759062"/>
              <a:gd name="connsiteY15" fmla="*/ 447705 h 910430"/>
              <a:gd name="connsiteX16" fmla="*/ 673137 w 759062"/>
              <a:gd name="connsiteY16" fmla="*/ 444530 h 910430"/>
              <a:gd name="connsiteX17" fmla="*/ 622337 w 759062"/>
              <a:gd name="connsiteY17" fmla="*/ 422305 h 910430"/>
              <a:gd name="connsiteX18" fmla="*/ 590587 w 759062"/>
              <a:gd name="connsiteY18" fmla="*/ 384205 h 910430"/>
              <a:gd name="connsiteX19" fmla="*/ 542962 w 759062"/>
              <a:gd name="connsiteY19" fmla="*/ 393730 h 910430"/>
              <a:gd name="connsiteX20" fmla="*/ 520738 w 759062"/>
              <a:gd name="connsiteY20" fmla="*/ 368329 h 910430"/>
              <a:gd name="connsiteX21" fmla="*/ 517562 w 759062"/>
              <a:gd name="connsiteY21" fmla="*/ 314355 h 910430"/>
              <a:gd name="connsiteX22" fmla="*/ 488987 w 759062"/>
              <a:gd name="connsiteY22" fmla="*/ 273080 h 910430"/>
              <a:gd name="connsiteX23" fmla="*/ 473112 w 759062"/>
              <a:gd name="connsiteY23" fmla="*/ 247680 h 910430"/>
              <a:gd name="connsiteX24" fmla="*/ 444537 w 759062"/>
              <a:gd name="connsiteY24" fmla="*/ 222280 h 910430"/>
              <a:gd name="connsiteX25" fmla="*/ 425487 w 759062"/>
              <a:gd name="connsiteY25" fmla="*/ 171480 h 910430"/>
              <a:gd name="connsiteX26" fmla="*/ 431837 w 759062"/>
              <a:gd name="connsiteY26" fmla="*/ 123855 h 910430"/>
              <a:gd name="connsiteX27" fmla="*/ 441362 w 759062"/>
              <a:gd name="connsiteY27" fmla="*/ 92105 h 910430"/>
              <a:gd name="connsiteX28" fmla="*/ 435012 w 759062"/>
              <a:gd name="connsiteY28" fmla="*/ 41305 h 910430"/>
              <a:gd name="connsiteX29" fmla="*/ 419137 w 759062"/>
              <a:gd name="connsiteY29" fmla="*/ 30 h 910430"/>
              <a:gd name="connsiteX30" fmla="*/ 371512 w 759062"/>
              <a:gd name="connsiteY30" fmla="*/ 47655 h 910430"/>
              <a:gd name="connsiteX31" fmla="*/ 342937 w 759062"/>
              <a:gd name="connsiteY31" fmla="*/ 92105 h 910430"/>
              <a:gd name="connsiteX32" fmla="*/ 311187 w 759062"/>
              <a:gd name="connsiteY32" fmla="*/ 133380 h 910430"/>
              <a:gd name="connsiteX33" fmla="*/ 238162 w 759062"/>
              <a:gd name="connsiteY33" fmla="*/ 155605 h 910430"/>
              <a:gd name="connsiteX34" fmla="*/ 196887 w 759062"/>
              <a:gd name="connsiteY34" fmla="*/ 203230 h 910430"/>
              <a:gd name="connsiteX35" fmla="*/ 165137 w 759062"/>
              <a:gd name="connsiteY35" fmla="*/ 187355 h 910430"/>
              <a:gd name="connsiteX36" fmla="*/ 168312 w 759062"/>
              <a:gd name="connsiteY36" fmla="*/ 136555 h 910430"/>
              <a:gd name="connsiteX37" fmla="*/ 177837 w 759062"/>
              <a:gd name="connsiteY37" fmla="*/ 104805 h 910430"/>
              <a:gd name="connsiteX38" fmla="*/ 179425 w 759062"/>
              <a:gd name="connsiteY38" fmla="*/ 57180 h 910430"/>
              <a:gd name="connsiteX39" fmla="*/ 158787 w 759062"/>
              <a:gd name="connsiteY39" fmla="*/ 37336 h 910430"/>
              <a:gd name="connsiteX40" fmla="*/ 126243 w 759062"/>
              <a:gd name="connsiteY40" fmla="*/ 29398 h 910430"/>
              <a:gd name="connsiteX41" fmla="*/ 92112 w 759062"/>
              <a:gd name="connsiteY41" fmla="*/ 6380 h 910430"/>
              <a:gd name="connsiteX42" fmla="*/ 63537 w 759062"/>
              <a:gd name="connsiteY42" fmla="*/ 22255 h 910430"/>
              <a:gd name="connsiteX43" fmla="*/ 43693 w 759062"/>
              <a:gd name="connsiteY43" fmla="*/ 40511 h 910430"/>
              <a:gd name="connsiteX44" fmla="*/ 2419 w 759062"/>
              <a:gd name="connsiteY44" fmla="*/ 80992 h 910430"/>
              <a:gd name="connsiteX45" fmla="*/ 6387 w 759062"/>
              <a:gd name="connsiteY45" fmla="*/ 123855 h 910430"/>
              <a:gd name="connsiteX46" fmla="*/ 19087 w 759062"/>
              <a:gd name="connsiteY46" fmla="*/ 158780 h 910430"/>
              <a:gd name="connsiteX47" fmla="*/ 22262 w 759062"/>
              <a:gd name="connsiteY47" fmla="*/ 171480 h 910430"/>
              <a:gd name="connsiteX48" fmla="*/ 44487 w 759062"/>
              <a:gd name="connsiteY48" fmla="*/ 225455 h 910430"/>
              <a:gd name="connsiteX49" fmla="*/ 50837 w 759062"/>
              <a:gd name="connsiteY49" fmla="*/ 241330 h 910430"/>
              <a:gd name="connsiteX50" fmla="*/ 60362 w 759062"/>
              <a:gd name="connsiteY50" fmla="*/ 247680 h 910430"/>
              <a:gd name="connsiteX51" fmla="*/ 79412 w 759062"/>
              <a:gd name="connsiteY51" fmla="*/ 257205 h 910430"/>
              <a:gd name="connsiteX52" fmla="*/ 88937 w 759062"/>
              <a:gd name="connsiteY52" fmla="*/ 260380 h 910430"/>
              <a:gd name="connsiteX53" fmla="*/ 98462 w 759062"/>
              <a:gd name="connsiteY53" fmla="*/ 266730 h 910430"/>
              <a:gd name="connsiteX54" fmla="*/ 133387 w 759062"/>
              <a:gd name="connsiteY54" fmla="*/ 273080 h 910430"/>
              <a:gd name="connsiteX55" fmla="*/ 146087 w 759062"/>
              <a:gd name="connsiteY55" fmla="*/ 276255 h 910430"/>
              <a:gd name="connsiteX56" fmla="*/ 155612 w 759062"/>
              <a:gd name="connsiteY56" fmla="*/ 282605 h 910430"/>
              <a:gd name="connsiteX57" fmla="*/ 161962 w 759062"/>
              <a:gd name="connsiteY57" fmla="*/ 292130 h 910430"/>
              <a:gd name="connsiteX58" fmla="*/ 177837 w 759062"/>
              <a:gd name="connsiteY58" fmla="*/ 327055 h 910430"/>
              <a:gd name="connsiteX59" fmla="*/ 181012 w 759062"/>
              <a:gd name="connsiteY59" fmla="*/ 355630 h 910430"/>
              <a:gd name="connsiteX60" fmla="*/ 184187 w 759062"/>
              <a:gd name="connsiteY60" fmla="*/ 412780 h 910430"/>
              <a:gd name="connsiteX61" fmla="*/ 187362 w 759062"/>
              <a:gd name="connsiteY61" fmla="*/ 422305 h 910430"/>
              <a:gd name="connsiteX62" fmla="*/ 196887 w 759062"/>
              <a:gd name="connsiteY62" fmla="*/ 425480 h 910430"/>
              <a:gd name="connsiteX63" fmla="*/ 203237 w 759062"/>
              <a:gd name="connsiteY63" fmla="*/ 435005 h 910430"/>
              <a:gd name="connsiteX64" fmla="*/ 212762 w 759062"/>
              <a:gd name="connsiteY64" fmla="*/ 438180 h 910430"/>
              <a:gd name="connsiteX65" fmla="*/ 222287 w 759062"/>
              <a:gd name="connsiteY65" fmla="*/ 454055 h 910430"/>
              <a:gd name="connsiteX66" fmla="*/ 228637 w 759062"/>
              <a:gd name="connsiteY66" fmla="*/ 463580 h 910430"/>
              <a:gd name="connsiteX67" fmla="*/ 238162 w 759062"/>
              <a:gd name="connsiteY67" fmla="*/ 479455 h 910430"/>
              <a:gd name="connsiteX68" fmla="*/ 244512 w 759062"/>
              <a:gd name="connsiteY68" fmla="*/ 568355 h 910430"/>
              <a:gd name="connsiteX69" fmla="*/ 247687 w 759062"/>
              <a:gd name="connsiteY69" fmla="*/ 577880 h 910430"/>
              <a:gd name="connsiteX70" fmla="*/ 250862 w 759062"/>
              <a:gd name="connsiteY70" fmla="*/ 590580 h 910430"/>
              <a:gd name="connsiteX71" fmla="*/ 257212 w 759062"/>
              <a:gd name="connsiteY71" fmla="*/ 606455 h 910430"/>
              <a:gd name="connsiteX72" fmla="*/ 260387 w 759062"/>
              <a:gd name="connsiteY72" fmla="*/ 615980 h 910430"/>
              <a:gd name="connsiteX73" fmla="*/ 250862 w 759062"/>
              <a:gd name="connsiteY73" fmla="*/ 673130 h 910430"/>
              <a:gd name="connsiteX74" fmla="*/ 241337 w 759062"/>
              <a:gd name="connsiteY74" fmla="*/ 679480 h 910430"/>
              <a:gd name="connsiteX75" fmla="*/ 228637 w 759062"/>
              <a:gd name="connsiteY75" fmla="*/ 717580 h 910430"/>
              <a:gd name="connsiteX76" fmla="*/ 222287 w 759062"/>
              <a:gd name="connsiteY76" fmla="*/ 733455 h 910430"/>
              <a:gd name="connsiteX77" fmla="*/ 219112 w 759062"/>
              <a:gd name="connsiteY77" fmla="*/ 742980 h 910430"/>
              <a:gd name="connsiteX78" fmla="*/ 244512 w 759062"/>
              <a:gd name="connsiteY78" fmla="*/ 755680 h 910430"/>
              <a:gd name="connsiteX79" fmla="*/ 279437 w 759062"/>
              <a:gd name="connsiteY79" fmla="*/ 762030 h 910430"/>
              <a:gd name="connsiteX80" fmla="*/ 308012 w 759062"/>
              <a:gd name="connsiteY80" fmla="*/ 784255 h 910430"/>
              <a:gd name="connsiteX81" fmla="*/ 301662 w 759062"/>
              <a:gd name="connsiteY81" fmla="*/ 812830 h 910430"/>
              <a:gd name="connsiteX82" fmla="*/ 292137 w 759062"/>
              <a:gd name="connsiteY82" fmla="*/ 822355 h 910430"/>
              <a:gd name="connsiteX83" fmla="*/ 285787 w 759062"/>
              <a:gd name="connsiteY83" fmla="*/ 835055 h 910430"/>
              <a:gd name="connsiteX84" fmla="*/ 292137 w 759062"/>
              <a:gd name="connsiteY84" fmla="*/ 901730 h 910430"/>
              <a:gd name="connsiteX0" fmla="*/ 292137 w 759062"/>
              <a:gd name="connsiteY0" fmla="*/ 901730 h 910430"/>
              <a:gd name="connsiteX1" fmla="*/ 346112 w 759062"/>
              <a:gd name="connsiteY1" fmla="*/ 898554 h 910430"/>
              <a:gd name="connsiteX2" fmla="*/ 425487 w 759062"/>
              <a:gd name="connsiteY2" fmla="*/ 895380 h 910430"/>
              <a:gd name="connsiteX3" fmla="*/ 501687 w 759062"/>
              <a:gd name="connsiteY3" fmla="*/ 895379 h 910430"/>
              <a:gd name="connsiteX4" fmla="*/ 577887 w 759062"/>
              <a:gd name="connsiteY4" fmla="*/ 908080 h 910430"/>
              <a:gd name="connsiteX5" fmla="*/ 552487 w 759062"/>
              <a:gd name="connsiteY5" fmla="*/ 841404 h 910430"/>
              <a:gd name="connsiteX6" fmla="*/ 501687 w 759062"/>
              <a:gd name="connsiteY6" fmla="*/ 787430 h 910430"/>
              <a:gd name="connsiteX7" fmla="*/ 546137 w 759062"/>
              <a:gd name="connsiteY7" fmla="*/ 736629 h 910430"/>
              <a:gd name="connsiteX8" fmla="*/ 568362 w 759062"/>
              <a:gd name="connsiteY8" fmla="*/ 692180 h 910430"/>
              <a:gd name="connsiteX9" fmla="*/ 638212 w 759062"/>
              <a:gd name="connsiteY9" fmla="*/ 641380 h 910430"/>
              <a:gd name="connsiteX10" fmla="*/ 635037 w 759062"/>
              <a:gd name="connsiteY10" fmla="*/ 612804 h 910430"/>
              <a:gd name="connsiteX11" fmla="*/ 603287 w 759062"/>
              <a:gd name="connsiteY11" fmla="*/ 596929 h 910430"/>
              <a:gd name="connsiteX12" fmla="*/ 666787 w 759062"/>
              <a:gd name="connsiteY12" fmla="*/ 546130 h 910430"/>
              <a:gd name="connsiteX13" fmla="*/ 749337 w 759062"/>
              <a:gd name="connsiteY13" fmla="*/ 492155 h 910430"/>
              <a:gd name="connsiteX14" fmla="*/ 758862 w 759062"/>
              <a:gd name="connsiteY14" fmla="*/ 469930 h 910430"/>
              <a:gd name="connsiteX15" fmla="*/ 739812 w 759062"/>
              <a:gd name="connsiteY15" fmla="*/ 447705 h 910430"/>
              <a:gd name="connsiteX16" fmla="*/ 673137 w 759062"/>
              <a:gd name="connsiteY16" fmla="*/ 444530 h 910430"/>
              <a:gd name="connsiteX17" fmla="*/ 622337 w 759062"/>
              <a:gd name="connsiteY17" fmla="*/ 422305 h 910430"/>
              <a:gd name="connsiteX18" fmla="*/ 590587 w 759062"/>
              <a:gd name="connsiteY18" fmla="*/ 384205 h 910430"/>
              <a:gd name="connsiteX19" fmla="*/ 542962 w 759062"/>
              <a:gd name="connsiteY19" fmla="*/ 393730 h 910430"/>
              <a:gd name="connsiteX20" fmla="*/ 520738 w 759062"/>
              <a:gd name="connsiteY20" fmla="*/ 368329 h 910430"/>
              <a:gd name="connsiteX21" fmla="*/ 517562 w 759062"/>
              <a:gd name="connsiteY21" fmla="*/ 314355 h 910430"/>
              <a:gd name="connsiteX22" fmla="*/ 488987 w 759062"/>
              <a:gd name="connsiteY22" fmla="*/ 273080 h 910430"/>
              <a:gd name="connsiteX23" fmla="*/ 473112 w 759062"/>
              <a:gd name="connsiteY23" fmla="*/ 247680 h 910430"/>
              <a:gd name="connsiteX24" fmla="*/ 444537 w 759062"/>
              <a:gd name="connsiteY24" fmla="*/ 222280 h 910430"/>
              <a:gd name="connsiteX25" fmla="*/ 425487 w 759062"/>
              <a:gd name="connsiteY25" fmla="*/ 171480 h 910430"/>
              <a:gd name="connsiteX26" fmla="*/ 431837 w 759062"/>
              <a:gd name="connsiteY26" fmla="*/ 123855 h 910430"/>
              <a:gd name="connsiteX27" fmla="*/ 441362 w 759062"/>
              <a:gd name="connsiteY27" fmla="*/ 92105 h 910430"/>
              <a:gd name="connsiteX28" fmla="*/ 435012 w 759062"/>
              <a:gd name="connsiteY28" fmla="*/ 41305 h 910430"/>
              <a:gd name="connsiteX29" fmla="*/ 419137 w 759062"/>
              <a:gd name="connsiteY29" fmla="*/ 30 h 910430"/>
              <a:gd name="connsiteX30" fmla="*/ 371512 w 759062"/>
              <a:gd name="connsiteY30" fmla="*/ 47655 h 910430"/>
              <a:gd name="connsiteX31" fmla="*/ 342937 w 759062"/>
              <a:gd name="connsiteY31" fmla="*/ 92105 h 910430"/>
              <a:gd name="connsiteX32" fmla="*/ 311187 w 759062"/>
              <a:gd name="connsiteY32" fmla="*/ 133380 h 910430"/>
              <a:gd name="connsiteX33" fmla="*/ 238162 w 759062"/>
              <a:gd name="connsiteY33" fmla="*/ 155605 h 910430"/>
              <a:gd name="connsiteX34" fmla="*/ 196887 w 759062"/>
              <a:gd name="connsiteY34" fmla="*/ 203230 h 910430"/>
              <a:gd name="connsiteX35" fmla="*/ 165137 w 759062"/>
              <a:gd name="connsiteY35" fmla="*/ 187355 h 910430"/>
              <a:gd name="connsiteX36" fmla="*/ 168312 w 759062"/>
              <a:gd name="connsiteY36" fmla="*/ 136555 h 910430"/>
              <a:gd name="connsiteX37" fmla="*/ 177837 w 759062"/>
              <a:gd name="connsiteY37" fmla="*/ 104805 h 910430"/>
              <a:gd name="connsiteX38" fmla="*/ 179425 w 759062"/>
              <a:gd name="connsiteY38" fmla="*/ 57180 h 910430"/>
              <a:gd name="connsiteX39" fmla="*/ 158787 w 759062"/>
              <a:gd name="connsiteY39" fmla="*/ 37336 h 910430"/>
              <a:gd name="connsiteX40" fmla="*/ 126243 w 759062"/>
              <a:gd name="connsiteY40" fmla="*/ 29398 h 910430"/>
              <a:gd name="connsiteX41" fmla="*/ 92112 w 759062"/>
              <a:gd name="connsiteY41" fmla="*/ 6380 h 910430"/>
              <a:gd name="connsiteX42" fmla="*/ 63537 w 759062"/>
              <a:gd name="connsiteY42" fmla="*/ 22255 h 910430"/>
              <a:gd name="connsiteX43" fmla="*/ 43693 w 759062"/>
              <a:gd name="connsiteY43" fmla="*/ 40511 h 910430"/>
              <a:gd name="connsiteX44" fmla="*/ 2419 w 759062"/>
              <a:gd name="connsiteY44" fmla="*/ 80992 h 910430"/>
              <a:gd name="connsiteX45" fmla="*/ 6387 w 759062"/>
              <a:gd name="connsiteY45" fmla="*/ 123855 h 910430"/>
              <a:gd name="connsiteX46" fmla="*/ 19087 w 759062"/>
              <a:gd name="connsiteY46" fmla="*/ 158780 h 910430"/>
              <a:gd name="connsiteX47" fmla="*/ 44487 w 759062"/>
              <a:gd name="connsiteY47" fmla="*/ 225455 h 910430"/>
              <a:gd name="connsiteX48" fmla="*/ 50837 w 759062"/>
              <a:gd name="connsiteY48" fmla="*/ 241330 h 910430"/>
              <a:gd name="connsiteX49" fmla="*/ 60362 w 759062"/>
              <a:gd name="connsiteY49" fmla="*/ 247680 h 910430"/>
              <a:gd name="connsiteX50" fmla="*/ 79412 w 759062"/>
              <a:gd name="connsiteY50" fmla="*/ 257205 h 910430"/>
              <a:gd name="connsiteX51" fmla="*/ 88937 w 759062"/>
              <a:gd name="connsiteY51" fmla="*/ 260380 h 910430"/>
              <a:gd name="connsiteX52" fmla="*/ 98462 w 759062"/>
              <a:gd name="connsiteY52" fmla="*/ 266730 h 910430"/>
              <a:gd name="connsiteX53" fmla="*/ 133387 w 759062"/>
              <a:gd name="connsiteY53" fmla="*/ 273080 h 910430"/>
              <a:gd name="connsiteX54" fmla="*/ 146087 w 759062"/>
              <a:gd name="connsiteY54" fmla="*/ 276255 h 910430"/>
              <a:gd name="connsiteX55" fmla="*/ 155612 w 759062"/>
              <a:gd name="connsiteY55" fmla="*/ 282605 h 910430"/>
              <a:gd name="connsiteX56" fmla="*/ 161962 w 759062"/>
              <a:gd name="connsiteY56" fmla="*/ 292130 h 910430"/>
              <a:gd name="connsiteX57" fmla="*/ 177837 w 759062"/>
              <a:gd name="connsiteY57" fmla="*/ 327055 h 910430"/>
              <a:gd name="connsiteX58" fmla="*/ 181012 w 759062"/>
              <a:gd name="connsiteY58" fmla="*/ 355630 h 910430"/>
              <a:gd name="connsiteX59" fmla="*/ 184187 w 759062"/>
              <a:gd name="connsiteY59" fmla="*/ 412780 h 910430"/>
              <a:gd name="connsiteX60" fmla="*/ 187362 w 759062"/>
              <a:gd name="connsiteY60" fmla="*/ 422305 h 910430"/>
              <a:gd name="connsiteX61" fmla="*/ 196887 w 759062"/>
              <a:gd name="connsiteY61" fmla="*/ 425480 h 910430"/>
              <a:gd name="connsiteX62" fmla="*/ 203237 w 759062"/>
              <a:gd name="connsiteY62" fmla="*/ 435005 h 910430"/>
              <a:gd name="connsiteX63" fmla="*/ 212762 w 759062"/>
              <a:gd name="connsiteY63" fmla="*/ 438180 h 910430"/>
              <a:gd name="connsiteX64" fmla="*/ 222287 w 759062"/>
              <a:gd name="connsiteY64" fmla="*/ 454055 h 910430"/>
              <a:gd name="connsiteX65" fmla="*/ 228637 w 759062"/>
              <a:gd name="connsiteY65" fmla="*/ 463580 h 910430"/>
              <a:gd name="connsiteX66" fmla="*/ 238162 w 759062"/>
              <a:gd name="connsiteY66" fmla="*/ 479455 h 910430"/>
              <a:gd name="connsiteX67" fmla="*/ 244512 w 759062"/>
              <a:gd name="connsiteY67" fmla="*/ 568355 h 910430"/>
              <a:gd name="connsiteX68" fmla="*/ 247687 w 759062"/>
              <a:gd name="connsiteY68" fmla="*/ 577880 h 910430"/>
              <a:gd name="connsiteX69" fmla="*/ 250862 w 759062"/>
              <a:gd name="connsiteY69" fmla="*/ 590580 h 910430"/>
              <a:gd name="connsiteX70" fmla="*/ 257212 w 759062"/>
              <a:gd name="connsiteY70" fmla="*/ 606455 h 910430"/>
              <a:gd name="connsiteX71" fmla="*/ 260387 w 759062"/>
              <a:gd name="connsiteY71" fmla="*/ 615980 h 910430"/>
              <a:gd name="connsiteX72" fmla="*/ 250862 w 759062"/>
              <a:gd name="connsiteY72" fmla="*/ 673130 h 910430"/>
              <a:gd name="connsiteX73" fmla="*/ 241337 w 759062"/>
              <a:gd name="connsiteY73" fmla="*/ 679480 h 910430"/>
              <a:gd name="connsiteX74" fmla="*/ 228637 w 759062"/>
              <a:gd name="connsiteY74" fmla="*/ 717580 h 910430"/>
              <a:gd name="connsiteX75" fmla="*/ 222287 w 759062"/>
              <a:gd name="connsiteY75" fmla="*/ 733455 h 910430"/>
              <a:gd name="connsiteX76" fmla="*/ 219112 w 759062"/>
              <a:gd name="connsiteY76" fmla="*/ 742980 h 910430"/>
              <a:gd name="connsiteX77" fmla="*/ 244512 w 759062"/>
              <a:gd name="connsiteY77" fmla="*/ 755680 h 910430"/>
              <a:gd name="connsiteX78" fmla="*/ 279437 w 759062"/>
              <a:gd name="connsiteY78" fmla="*/ 762030 h 910430"/>
              <a:gd name="connsiteX79" fmla="*/ 308012 w 759062"/>
              <a:gd name="connsiteY79" fmla="*/ 784255 h 910430"/>
              <a:gd name="connsiteX80" fmla="*/ 301662 w 759062"/>
              <a:gd name="connsiteY80" fmla="*/ 812830 h 910430"/>
              <a:gd name="connsiteX81" fmla="*/ 292137 w 759062"/>
              <a:gd name="connsiteY81" fmla="*/ 822355 h 910430"/>
              <a:gd name="connsiteX82" fmla="*/ 285787 w 759062"/>
              <a:gd name="connsiteY82" fmla="*/ 835055 h 910430"/>
              <a:gd name="connsiteX83" fmla="*/ 292137 w 759062"/>
              <a:gd name="connsiteY83" fmla="*/ 901730 h 910430"/>
              <a:gd name="connsiteX0" fmla="*/ 292137 w 759062"/>
              <a:gd name="connsiteY0" fmla="*/ 901730 h 910430"/>
              <a:gd name="connsiteX1" fmla="*/ 346112 w 759062"/>
              <a:gd name="connsiteY1" fmla="*/ 898554 h 910430"/>
              <a:gd name="connsiteX2" fmla="*/ 425487 w 759062"/>
              <a:gd name="connsiteY2" fmla="*/ 895380 h 910430"/>
              <a:gd name="connsiteX3" fmla="*/ 501687 w 759062"/>
              <a:gd name="connsiteY3" fmla="*/ 895379 h 910430"/>
              <a:gd name="connsiteX4" fmla="*/ 577887 w 759062"/>
              <a:gd name="connsiteY4" fmla="*/ 908080 h 910430"/>
              <a:gd name="connsiteX5" fmla="*/ 552487 w 759062"/>
              <a:gd name="connsiteY5" fmla="*/ 841404 h 910430"/>
              <a:gd name="connsiteX6" fmla="*/ 501687 w 759062"/>
              <a:gd name="connsiteY6" fmla="*/ 787430 h 910430"/>
              <a:gd name="connsiteX7" fmla="*/ 546137 w 759062"/>
              <a:gd name="connsiteY7" fmla="*/ 736629 h 910430"/>
              <a:gd name="connsiteX8" fmla="*/ 568362 w 759062"/>
              <a:gd name="connsiteY8" fmla="*/ 692180 h 910430"/>
              <a:gd name="connsiteX9" fmla="*/ 638212 w 759062"/>
              <a:gd name="connsiteY9" fmla="*/ 641380 h 910430"/>
              <a:gd name="connsiteX10" fmla="*/ 635037 w 759062"/>
              <a:gd name="connsiteY10" fmla="*/ 612804 h 910430"/>
              <a:gd name="connsiteX11" fmla="*/ 603287 w 759062"/>
              <a:gd name="connsiteY11" fmla="*/ 596929 h 910430"/>
              <a:gd name="connsiteX12" fmla="*/ 666787 w 759062"/>
              <a:gd name="connsiteY12" fmla="*/ 546130 h 910430"/>
              <a:gd name="connsiteX13" fmla="*/ 749337 w 759062"/>
              <a:gd name="connsiteY13" fmla="*/ 492155 h 910430"/>
              <a:gd name="connsiteX14" fmla="*/ 758862 w 759062"/>
              <a:gd name="connsiteY14" fmla="*/ 469930 h 910430"/>
              <a:gd name="connsiteX15" fmla="*/ 739812 w 759062"/>
              <a:gd name="connsiteY15" fmla="*/ 447705 h 910430"/>
              <a:gd name="connsiteX16" fmla="*/ 673137 w 759062"/>
              <a:gd name="connsiteY16" fmla="*/ 444530 h 910430"/>
              <a:gd name="connsiteX17" fmla="*/ 622337 w 759062"/>
              <a:gd name="connsiteY17" fmla="*/ 422305 h 910430"/>
              <a:gd name="connsiteX18" fmla="*/ 590587 w 759062"/>
              <a:gd name="connsiteY18" fmla="*/ 384205 h 910430"/>
              <a:gd name="connsiteX19" fmla="*/ 542962 w 759062"/>
              <a:gd name="connsiteY19" fmla="*/ 393730 h 910430"/>
              <a:gd name="connsiteX20" fmla="*/ 520738 w 759062"/>
              <a:gd name="connsiteY20" fmla="*/ 368329 h 910430"/>
              <a:gd name="connsiteX21" fmla="*/ 517562 w 759062"/>
              <a:gd name="connsiteY21" fmla="*/ 314355 h 910430"/>
              <a:gd name="connsiteX22" fmla="*/ 488987 w 759062"/>
              <a:gd name="connsiteY22" fmla="*/ 273080 h 910430"/>
              <a:gd name="connsiteX23" fmla="*/ 473112 w 759062"/>
              <a:gd name="connsiteY23" fmla="*/ 247680 h 910430"/>
              <a:gd name="connsiteX24" fmla="*/ 444537 w 759062"/>
              <a:gd name="connsiteY24" fmla="*/ 222280 h 910430"/>
              <a:gd name="connsiteX25" fmla="*/ 425487 w 759062"/>
              <a:gd name="connsiteY25" fmla="*/ 171480 h 910430"/>
              <a:gd name="connsiteX26" fmla="*/ 431837 w 759062"/>
              <a:gd name="connsiteY26" fmla="*/ 123855 h 910430"/>
              <a:gd name="connsiteX27" fmla="*/ 441362 w 759062"/>
              <a:gd name="connsiteY27" fmla="*/ 92105 h 910430"/>
              <a:gd name="connsiteX28" fmla="*/ 435012 w 759062"/>
              <a:gd name="connsiteY28" fmla="*/ 41305 h 910430"/>
              <a:gd name="connsiteX29" fmla="*/ 419137 w 759062"/>
              <a:gd name="connsiteY29" fmla="*/ 30 h 910430"/>
              <a:gd name="connsiteX30" fmla="*/ 371512 w 759062"/>
              <a:gd name="connsiteY30" fmla="*/ 47655 h 910430"/>
              <a:gd name="connsiteX31" fmla="*/ 342937 w 759062"/>
              <a:gd name="connsiteY31" fmla="*/ 92105 h 910430"/>
              <a:gd name="connsiteX32" fmla="*/ 311187 w 759062"/>
              <a:gd name="connsiteY32" fmla="*/ 133380 h 910430"/>
              <a:gd name="connsiteX33" fmla="*/ 238162 w 759062"/>
              <a:gd name="connsiteY33" fmla="*/ 155605 h 910430"/>
              <a:gd name="connsiteX34" fmla="*/ 196887 w 759062"/>
              <a:gd name="connsiteY34" fmla="*/ 203230 h 910430"/>
              <a:gd name="connsiteX35" fmla="*/ 165137 w 759062"/>
              <a:gd name="connsiteY35" fmla="*/ 187355 h 910430"/>
              <a:gd name="connsiteX36" fmla="*/ 168312 w 759062"/>
              <a:gd name="connsiteY36" fmla="*/ 136555 h 910430"/>
              <a:gd name="connsiteX37" fmla="*/ 177837 w 759062"/>
              <a:gd name="connsiteY37" fmla="*/ 104805 h 910430"/>
              <a:gd name="connsiteX38" fmla="*/ 179425 w 759062"/>
              <a:gd name="connsiteY38" fmla="*/ 57180 h 910430"/>
              <a:gd name="connsiteX39" fmla="*/ 158787 w 759062"/>
              <a:gd name="connsiteY39" fmla="*/ 37336 h 910430"/>
              <a:gd name="connsiteX40" fmla="*/ 126243 w 759062"/>
              <a:gd name="connsiteY40" fmla="*/ 29398 h 910430"/>
              <a:gd name="connsiteX41" fmla="*/ 92112 w 759062"/>
              <a:gd name="connsiteY41" fmla="*/ 6380 h 910430"/>
              <a:gd name="connsiteX42" fmla="*/ 63537 w 759062"/>
              <a:gd name="connsiteY42" fmla="*/ 22255 h 910430"/>
              <a:gd name="connsiteX43" fmla="*/ 43693 w 759062"/>
              <a:gd name="connsiteY43" fmla="*/ 40511 h 910430"/>
              <a:gd name="connsiteX44" fmla="*/ 2419 w 759062"/>
              <a:gd name="connsiteY44" fmla="*/ 80992 h 910430"/>
              <a:gd name="connsiteX45" fmla="*/ 6387 w 759062"/>
              <a:gd name="connsiteY45" fmla="*/ 123855 h 910430"/>
              <a:gd name="connsiteX46" fmla="*/ 19087 w 759062"/>
              <a:gd name="connsiteY46" fmla="*/ 158780 h 910430"/>
              <a:gd name="connsiteX47" fmla="*/ 44487 w 759062"/>
              <a:gd name="connsiteY47" fmla="*/ 225455 h 910430"/>
              <a:gd name="connsiteX48" fmla="*/ 50837 w 759062"/>
              <a:gd name="connsiteY48" fmla="*/ 241330 h 910430"/>
              <a:gd name="connsiteX49" fmla="*/ 79412 w 759062"/>
              <a:gd name="connsiteY49" fmla="*/ 257205 h 910430"/>
              <a:gd name="connsiteX50" fmla="*/ 88937 w 759062"/>
              <a:gd name="connsiteY50" fmla="*/ 260380 h 910430"/>
              <a:gd name="connsiteX51" fmla="*/ 98462 w 759062"/>
              <a:gd name="connsiteY51" fmla="*/ 266730 h 910430"/>
              <a:gd name="connsiteX52" fmla="*/ 133387 w 759062"/>
              <a:gd name="connsiteY52" fmla="*/ 273080 h 910430"/>
              <a:gd name="connsiteX53" fmla="*/ 146087 w 759062"/>
              <a:gd name="connsiteY53" fmla="*/ 276255 h 910430"/>
              <a:gd name="connsiteX54" fmla="*/ 155612 w 759062"/>
              <a:gd name="connsiteY54" fmla="*/ 282605 h 910430"/>
              <a:gd name="connsiteX55" fmla="*/ 161962 w 759062"/>
              <a:gd name="connsiteY55" fmla="*/ 292130 h 910430"/>
              <a:gd name="connsiteX56" fmla="*/ 177837 w 759062"/>
              <a:gd name="connsiteY56" fmla="*/ 327055 h 910430"/>
              <a:gd name="connsiteX57" fmla="*/ 181012 w 759062"/>
              <a:gd name="connsiteY57" fmla="*/ 355630 h 910430"/>
              <a:gd name="connsiteX58" fmla="*/ 184187 w 759062"/>
              <a:gd name="connsiteY58" fmla="*/ 412780 h 910430"/>
              <a:gd name="connsiteX59" fmla="*/ 187362 w 759062"/>
              <a:gd name="connsiteY59" fmla="*/ 422305 h 910430"/>
              <a:gd name="connsiteX60" fmla="*/ 196887 w 759062"/>
              <a:gd name="connsiteY60" fmla="*/ 425480 h 910430"/>
              <a:gd name="connsiteX61" fmla="*/ 203237 w 759062"/>
              <a:gd name="connsiteY61" fmla="*/ 435005 h 910430"/>
              <a:gd name="connsiteX62" fmla="*/ 212762 w 759062"/>
              <a:gd name="connsiteY62" fmla="*/ 438180 h 910430"/>
              <a:gd name="connsiteX63" fmla="*/ 222287 w 759062"/>
              <a:gd name="connsiteY63" fmla="*/ 454055 h 910430"/>
              <a:gd name="connsiteX64" fmla="*/ 228637 w 759062"/>
              <a:gd name="connsiteY64" fmla="*/ 463580 h 910430"/>
              <a:gd name="connsiteX65" fmla="*/ 238162 w 759062"/>
              <a:gd name="connsiteY65" fmla="*/ 479455 h 910430"/>
              <a:gd name="connsiteX66" fmla="*/ 244512 w 759062"/>
              <a:gd name="connsiteY66" fmla="*/ 568355 h 910430"/>
              <a:gd name="connsiteX67" fmla="*/ 247687 w 759062"/>
              <a:gd name="connsiteY67" fmla="*/ 577880 h 910430"/>
              <a:gd name="connsiteX68" fmla="*/ 250862 w 759062"/>
              <a:gd name="connsiteY68" fmla="*/ 590580 h 910430"/>
              <a:gd name="connsiteX69" fmla="*/ 257212 w 759062"/>
              <a:gd name="connsiteY69" fmla="*/ 606455 h 910430"/>
              <a:gd name="connsiteX70" fmla="*/ 260387 w 759062"/>
              <a:gd name="connsiteY70" fmla="*/ 615980 h 910430"/>
              <a:gd name="connsiteX71" fmla="*/ 250862 w 759062"/>
              <a:gd name="connsiteY71" fmla="*/ 673130 h 910430"/>
              <a:gd name="connsiteX72" fmla="*/ 241337 w 759062"/>
              <a:gd name="connsiteY72" fmla="*/ 679480 h 910430"/>
              <a:gd name="connsiteX73" fmla="*/ 228637 w 759062"/>
              <a:gd name="connsiteY73" fmla="*/ 717580 h 910430"/>
              <a:gd name="connsiteX74" fmla="*/ 222287 w 759062"/>
              <a:gd name="connsiteY74" fmla="*/ 733455 h 910430"/>
              <a:gd name="connsiteX75" fmla="*/ 219112 w 759062"/>
              <a:gd name="connsiteY75" fmla="*/ 742980 h 910430"/>
              <a:gd name="connsiteX76" fmla="*/ 244512 w 759062"/>
              <a:gd name="connsiteY76" fmla="*/ 755680 h 910430"/>
              <a:gd name="connsiteX77" fmla="*/ 279437 w 759062"/>
              <a:gd name="connsiteY77" fmla="*/ 762030 h 910430"/>
              <a:gd name="connsiteX78" fmla="*/ 308012 w 759062"/>
              <a:gd name="connsiteY78" fmla="*/ 784255 h 910430"/>
              <a:gd name="connsiteX79" fmla="*/ 301662 w 759062"/>
              <a:gd name="connsiteY79" fmla="*/ 812830 h 910430"/>
              <a:gd name="connsiteX80" fmla="*/ 292137 w 759062"/>
              <a:gd name="connsiteY80" fmla="*/ 822355 h 910430"/>
              <a:gd name="connsiteX81" fmla="*/ 285787 w 759062"/>
              <a:gd name="connsiteY81" fmla="*/ 835055 h 910430"/>
              <a:gd name="connsiteX82" fmla="*/ 292137 w 759062"/>
              <a:gd name="connsiteY82" fmla="*/ 901730 h 910430"/>
              <a:gd name="connsiteX0" fmla="*/ 292137 w 759062"/>
              <a:gd name="connsiteY0" fmla="*/ 901730 h 910430"/>
              <a:gd name="connsiteX1" fmla="*/ 346112 w 759062"/>
              <a:gd name="connsiteY1" fmla="*/ 898554 h 910430"/>
              <a:gd name="connsiteX2" fmla="*/ 425487 w 759062"/>
              <a:gd name="connsiteY2" fmla="*/ 895380 h 910430"/>
              <a:gd name="connsiteX3" fmla="*/ 501687 w 759062"/>
              <a:gd name="connsiteY3" fmla="*/ 895379 h 910430"/>
              <a:gd name="connsiteX4" fmla="*/ 577887 w 759062"/>
              <a:gd name="connsiteY4" fmla="*/ 908080 h 910430"/>
              <a:gd name="connsiteX5" fmla="*/ 552487 w 759062"/>
              <a:gd name="connsiteY5" fmla="*/ 841404 h 910430"/>
              <a:gd name="connsiteX6" fmla="*/ 501687 w 759062"/>
              <a:gd name="connsiteY6" fmla="*/ 787430 h 910430"/>
              <a:gd name="connsiteX7" fmla="*/ 546137 w 759062"/>
              <a:gd name="connsiteY7" fmla="*/ 736629 h 910430"/>
              <a:gd name="connsiteX8" fmla="*/ 568362 w 759062"/>
              <a:gd name="connsiteY8" fmla="*/ 692180 h 910430"/>
              <a:gd name="connsiteX9" fmla="*/ 638212 w 759062"/>
              <a:gd name="connsiteY9" fmla="*/ 641380 h 910430"/>
              <a:gd name="connsiteX10" fmla="*/ 635037 w 759062"/>
              <a:gd name="connsiteY10" fmla="*/ 612804 h 910430"/>
              <a:gd name="connsiteX11" fmla="*/ 603287 w 759062"/>
              <a:gd name="connsiteY11" fmla="*/ 596929 h 910430"/>
              <a:gd name="connsiteX12" fmla="*/ 666787 w 759062"/>
              <a:gd name="connsiteY12" fmla="*/ 546130 h 910430"/>
              <a:gd name="connsiteX13" fmla="*/ 749337 w 759062"/>
              <a:gd name="connsiteY13" fmla="*/ 492155 h 910430"/>
              <a:gd name="connsiteX14" fmla="*/ 758862 w 759062"/>
              <a:gd name="connsiteY14" fmla="*/ 469930 h 910430"/>
              <a:gd name="connsiteX15" fmla="*/ 739812 w 759062"/>
              <a:gd name="connsiteY15" fmla="*/ 447705 h 910430"/>
              <a:gd name="connsiteX16" fmla="*/ 673137 w 759062"/>
              <a:gd name="connsiteY16" fmla="*/ 444530 h 910430"/>
              <a:gd name="connsiteX17" fmla="*/ 622337 w 759062"/>
              <a:gd name="connsiteY17" fmla="*/ 422305 h 910430"/>
              <a:gd name="connsiteX18" fmla="*/ 590587 w 759062"/>
              <a:gd name="connsiteY18" fmla="*/ 384205 h 910430"/>
              <a:gd name="connsiteX19" fmla="*/ 542962 w 759062"/>
              <a:gd name="connsiteY19" fmla="*/ 393730 h 910430"/>
              <a:gd name="connsiteX20" fmla="*/ 520738 w 759062"/>
              <a:gd name="connsiteY20" fmla="*/ 368329 h 910430"/>
              <a:gd name="connsiteX21" fmla="*/ 517562 w 759062"/>
              <a:gd name="connsiteY21" fmla="*/ 314355 h 910430"/>
              <a:gd name="connsiteX22" fmla="*/ 488987 w 759062"/>
              <a:gd name="connsiteY22" fmla="*/ 273080 h 910430"/>
              <a:gd name="connsiteX23" fmla="*/ 473112 w 759062"/>
              <a:gd name="connsiteY23" fmla="*/ 247680 h 910430"/>
              <a:gd name="connsiteX24" fmla="*/ 444537 w 759062"/>
              <a:gd name="connsiteY24" fmla="*/ 222280 h 910430"/>
              <a:gd name="connsiteX25" fmla="*/ 425487 w 759062"/>
              <a:gd name="connsiteY25" fmla="*/ 171480 h 910430"/>
              <a:gd name="connsiteX26" fmla="*/ 431837 w 759062"/>
              <a:gd name="connsiteY26" fmla="*/ 123855 h 910430"/>
              <a:gd name="connsiteX27" fmla="*/ 441362 w 759062"/>
              <a:gd name="connsiteY27" fmla="*/ 92105 h 910430"/>
              <a:gd name="connsiteX28" fmla="*/ 435012 w 759062"/>
              <a:gd name="connsiteY28" fmla="*/ 41305 h 910430"/>
              <a:gd name="connsiteX29" fmla="*/ 419137 w 759062"/>
              <a:gd name="connsiteY29" fmla="*/ 30 h 910430"/>
              <a:gd name="connsiteX30" fmla="*/ 371512 w 759062"/>
              <a:gd name="connsiteY30" fmla="*/ 47655 h 910430"/>
              <a:gd name="connsiteX31" fmla="*/ 342937 w 759062"/>
              <a:gd name="connsiteY31" fmla="*/ 92105 h 910430"/>
              <a:gd name="connsiteX32" fmla="*/ 311187 w 759062"/>
              <a:gd name="connsiteY32" fmla="*/ 133380 h 910430"/>
              <a:gd name="connsiteX33" fmla="*/ 238162 w 759062"/>
              <a:gd name="connsiteY33" fmla="*/ 155605 h 910430"/>
              <a:gd name="connsiteX34" fmla="*/ 196887 w 759062"/>
              <a:gd name="connsiteY34" fmla="*/ 203230 h 910430"/>
              <a:gd name="connsiteX35" fmla="*/ 165137 w 759062"/>
              <a:gd name="connsiteY35" fmla="*/ 187355 h 910430"/>
              <a:gd name="connsiteX36" fmla="*/ 168312 w 759062"/>
              <a:gd name="connsiteY36" fmla="*/ 136555 h 910430"/>
              <a:gd name="connsiteX37" fmla="*/ 177837 w 759062"/>
              <a:gd name="connsiteY37" fmla="*/ 104805 h 910430"/>
              <a:gd name="connsiteX38" fmla="*/ 179425 w 759062"/>
              <a:gd name="connsiteY38" fmla="*/ 57180 h 910430"/>
              <a:gd name="connsiteX39" fmla="*/ 158787 w 759062"/>
              <a:gd name="connsiteY39" fmla="*/ 37336 h 910430"/>
              <a:gd name="connsiteX40" fmla="*/ 126243 w 759062"/>
              <a:gd name="connsiteY40" fmla="*/ 29398 h 910430"/>
              <a:gd name="connsiteX41" fmla="*/ 92112 w 759062"/>
              <a:gd name="connsiteY41" fmla="*/ 6380 h 910430"/>
              <a:gd name="connsiteX42" fmla="*/ 63537 w 759062"/>
              <a:gd name="connsiteY42" fmla="*/ 22255 h 910430"/>
              <a:gd name="connsiteX43" fmla="*/ 43693 w 759062"/>
              <a:gd name="connsiteY43" fmla="*/ 40511 h 910430"/>
              <a:gd name="connsiteX44" fmla="*/ 2419 w 759062"/>
              <a:gd name="connsiteY44" fmla="*/ 80992 h 910430"/>
              <a:gd name="connsiteX45" fmla="*/ 6387 w 759062"/>
              <a:gd name="connsiteY45" fmla="*/ 123855 h 910430"/>
              <a:gd name="connsiteX46" fmla="*/ 19087 w 759062"/>
              <a:gd name="connsiteY46" fmla="*/ 158780 h 910430"/>
              <a:gd name="connsiteX47" fmla="*/ 44487 w 759062"/>
              <a:gd name="connsiteY47" fmla="*/ 225455 h 910430"/>
              <a:gd name="connsiteX48" fmla="*/ 79412 w 759062"/>
              <a:gd name="connsiteY48" fmla="*/ 257205 h 910430"/>
              <a:gd name="connsiteX49" fmla="*/ 88937 w 759062"/>
              <a:gd name="connsiteY49" fmla="*/ 260380 h 910430"/>
              <a:gd name="connsiteX50" fmla="*/ 98462 w 759062"/>
              <a:gd name="connsiteY50" fmla="*/ 266730 h 910430"/>
              <a:gd name="connsiteX51" fmla="*/ 133387 w 759062"/>
              <a:gd name="connsiteY51" fmla="*/ 273080 h 910430"/>
              <a:gd name="connsiteX52" fmla="*/ 146087 w 759062"/>
              <a:gd name="connsiteY52" fmla="*/ 276255 h 910430"/>
              <a:gd name="connsiteX53" fmla="*/ 155612 w 759062"/>
              <a:gd name="connsiteY53" fmla="*/ 282605 h 910430"/>
              <a:gd name="connsiteX54" fmla="*/ 161962 w 759062"/>
              <a:gd name="connsiteY54" fmla="*/ 292130 h 910430"/>
              <a:gd name="connsiteX55" fmla="*/ 177837 w 759062"/>
              <a:gd name="connsiteY55" fmla="*/ 327055 h 910430"/>
              <a:gd name="connsiteX56" fmla="*/ 181012 w 759062"/>
              <a:gd name="connsiteY56" fmla="*/ 355630 h 910430"/>
              <a:gd name="connsiteX57" fmla="*/ 184187 w 759062"/>
              <a:gd name="connsiteY57" fmla="*/ 412780 h 910430"/>
              <a:gd name="connsiteX58" fmla="*/ 187362 w 759062"/>
              <a:gd name="connsiteY58" fmla="*/ 422305 h 910430"/>
              <a:gd name="connsiteX59" fmla="*/ 196887 w 759062"/>
              <a:gd name="connsiteY59" fmla="*/ 425480 h 910430"/>
              <a:gd name="connsiteX60" fmla="*/ 203237 w 759062"/>
              <a:gd name="connsiteY60" fmla="*/ 435005 h 910430"/>
              <a:gd name="connsiteX61" fmla="*/ 212762 w 759062"/>
              <a:gd name="connsiteY61" fmla="*/ 438180 h 910430"/>
              <a:gd name="connsiteX62" fmla="*/ 222287 w 759062"/>
              <a:gd name="connsiteY62" fmla="*/ 454055 h 910430"/>
              <a:gd name="connsiteX63" fmla="*/ 228637 w 759062"/>
              <a:gd name="connsiteY63" fmla="*/ 463580 h 910430"/>
              <a:gd name="connsiteX64" fmla="*/ 238162 w 759062"/>
              <a:gd name="connsiteY64" fmla="*/ 479455 h 910430"/>
              <a:gd name="connsiteX65" fmla="*/ 244512 w 759062"/>
              <a:gd name="connsiteY65" fmla="*/ 568355 h 910430"/>
              <a:gd name="connsiteX66" fmla="*/ 247687 w 759062"/>
              <a:gd name="connsiteY66" fmla="*/ 577880 h 910430"/>
              <a:gd name="connsiteX67" fmla="*/ 250862 w 759062"/>
              <a:gd name="connsiteY67" fmla="*/ 590580 h 910430"/>
              <a:gd name="connsiteX68" fmla="*/ 257212 w 759062"/>
              <a:gd name="connsiteY68" fmla="*/ 606455 h 910430"/>
              <a:gd name="connsiteX69" fmla="*/ 260387 w 759062"/>
              <a:gd name="connsiteY69" fmla="*/ 615980 h 910430"/>
              <a:gd name="connsiteX70" fmla="*/ 250862 w 759062"/>
              <a:gd name="connsiteY70" fmla="*/ 673130 h 910430"/>
              <a:gd name="connsiteX71" fmla="*/ 241337 w 759062"/>
              <a:gd name="connsiteY71" fmla="*/ 679480 h 910430"/>
              <a:gd name="connsiteX72" fmla="*/ 228637 w 759062"/>
              <a:gd name="connsiteY72" fmla="*/ 717580 h 910430"/>
              <a:gd name="connsiteX73" fmla="*/ 222287 w 759062"/>
              <a:gd name="connsiteY73" fmla="*/ 733455 h 910430"/>
              <a:gd name="connsiteX74" fmla="*/ 219112 w 759062"/>
              <a:gd name="connsiteY74" fmla="*/ 742980 h 910430"/>
              <a:gd name="connsiteX75" fmla="*/ 244512 w 759062"/>
              <a:gd name="connsiteY75" fmla="*/ 755680 h 910430"/>
              <a:gd name="connsiteX76" fmla="*/ 279437 w 759062"/>
              <a:gd name="connsiteY76" fmla="*/ 762030 h 910430"/>
              <a:gd name="connsiteX77" fmla="*/ 308012 w 759062"/>
              <a:gd name="connsiteY77" fmla="*/ 784255 h 910430"/>
              <a:gd name="connsiteX78" fmla="*/ 301662 w 759062"/>
              <a:gd name="connsiteY78" fmla="*/ 812830 h 910430"/>
              <a:gd name="connsiteX79" fmla="*/ 292137 w 759062"/>
              <a:gd name="connsiteY79" fmla="*/ 822355 h 910430"/>
              <a:gd name="connsiteX80" fmla="*/ 285787 w 759062"/>
              <a:gd name="connsiteY80" fmla="*/ 835055 h 910430"/>
              <a:gd name="connsiteX81" fmla="*/ 292137 w 759062"/>
              <a:gd name="connsiteY81" fmla="*/ 901730 h 910430"/>
              <a:gd name="connsiteX0" fmla="*/ 292137 w 759062"/>
              <a:gd name="connsiteY0" fmla="*/ 901730 h 910430"/>
              <a:gd name="connsiteX1" fmla="*/ 346112 w 759062"/>
              <a:gd name="connsiteY1" fmla="*/ 898554 h 910430"/>
              <a:gd name="connsiteX2" fmla="*/ 425487 w 759062"/>
              <a:gd name="connsiteY2" fmla="*/ 895380 h 910430"/>
              <a:gd name="connsiteX3" fmla="*/ 501687 w 759062"/>
              <a:gd name="connsiteY3" fmla="*/ 895379 h 910430"/>
              <a:gd name="connsiteX4" fmla="*/ 577887 w 759062"/>
              <a:gd name="connsiteY4" fmla="*/ 908080 h 910430"/>
              <a:gd name="connsiteX5" fmla="*/ 552487 w 759062"/>
              <a:gd name="connsiteY5" fmla="*/ 841404 h 910430"/>
              <a:gd name="connsiteX6" fmla="*/ 501687 w 759062"/>
              <a:gd name="connsiteY6" fmla="*/ 787430 h 910430"/>
              <a:gd name="connsiteX7" fmla="*/ 546137 w 759062"/>
              <a:gd name="connsiteY7" fmla="*/ 736629 h 910430"/>
              <a:gd name="connsiteX8" fmla="*/ 568362 w 759062"/>
              <a:gd name="connsiteY8" fmla="*/ 692180 h 910430"/>
              <a:gd name="connsiteX9" fmla="*/ 638212 w 759062"/>
              <a:gd name="connsiteY9" fmla="*/ 641380 h 910430"/>
              <a:gd name="connsiteX10" fmla="*/ 635037 w 759062"/>
              <a:gd name="connsiteY10" fmla="*/ 612804 h 910430"/>
              <a:gd name="connsiteX11" fmla="*/ 603287 w 759062"/>
              <a:gd name="connsiteY11" fmla="*/ 596929 h 910430"/>
              <a:gd name="connsiteX12" fmla="*/ 666787 w 759062"/>
              <a:gd name="connsiteY12" fmla="*/ 546130 h 910430"/>
              <a:gd name="connsiteX13" fmla="*/ 749337 w 759062"/>
              <a:gd name="connsiteY13" fmla="*/ 492155 h 910430"/>
              <a:gd name="connsiteX14" fmla="*/ 758862 w 759062"/>
              <a:gd name="connsiteY14" fmla="*/ 469930 h 910430"/>
              <a:gd name="connsiteX15" fmla="*/ 739812 w 759062"/>
              <a:gd name="connsiteY15" fmla="*/ 447705 h 910430"/>
              <a:gd name="connsiteX16" fmla="*/ 673137 w 759062"/>
              <a:gd name="connsiteY16" fmla="*/ 444530 h 910430"/>
              <a:gd name="connsiteX17" fmla="*/ 622337 w 759062"/>
              <a:gd name="connsiteY17" fmla="*/ 422305 h 910430"/>
              <a:gd name="connsiteX18" fmla="*/ 590587 w 759062"/>
              <a:gd name="connsiteY18" fmla="*/ 384205 h 910430"/>
              <a:gd name="connsiteX19" fmla="*/ 542962 w 759062"/>
              <a:gd name="connsiteY19" fmla="*/ 393730 h 910430"/>
              <a:gd name="connsiteX20" fmla="*/ 520738 w 759062"/>
              <a:gd name="connsiteY20" fmla="*/ 368329 h 910430"/>
              <a:gd name="connsiteX21" fmla="*/ 517562 w 759062"/>
              <a:gd name="connsiteY21" fmla="*/ 314355 h 910430"/>
              <a:gd name="connsiteX22" fmla="*/ 488987 w 759062"/>
              <a:gd name="connsiteY22" fmla="*/ 273080 h 910430"/>
              <a:gd name="connsiteX23" fmla="*/ 473112 w 759062"/>
              <a:gd name="connsiteY23" fmla="*/ 247680 h 910430"/>
              <a:gd name="connsiteX24" fmla="*/ 444537 w 759062"/>
              <a:gd name="connsiteY24" fmla="*/ 222280 h 910430"/>
              <a:gd name="connsiteX25" fmla="*/ 425487 w 759062"/>
              <a:gd name="connsiteY25" fmla="*/ 171480 h 910430"/>
              <a:gd name="connsiteX26" fmla="*/ 431837 w 759062"/>
              <a:gd name="connsiteY26" fmla="*/ 123855 h 910430"/>
              <a:gd name="connsiteX27" fmla="*/ 441362 w 759062"/>
              <a:gd name="connsiteY27" fmla="*/ 92105 h 910430"/>
              <a:gd name="connsiteX28" fmla="*/ 435012 w 759062"/>
              <a:gd name="connsiteY28" fmla="*/ 41305 h 910430"/>
              <a:gd name="connsiteX29" fmla="*/ 419137 w 759062"/>
              <a:gd name="connsiteY29" fmla="*/ 30 h 910430"/>
              <a:gd name="connsiteX30" fmla="*/ 371512 w 759062"/>
              <a:gd name="connsiteY30" fmla="*/ 47655 h 910430"/>
              <a:gd name="connsiteX31" fmla="*/ 342937 w 759062"/>
              <a:gd name="connsiteY31" fmla="*/ 92105 h 910430"/>
              <a:gd name="connsiteX32" fmla="*/ 311187 w 759062"/>
              <a:gd name="connsiteY32" fmla="*/ 133380 h 910430"/>
              <a:gd name="connsiteX33" fmla="*/ 238162 w 759062"/>
              <a:gd name="connsiteY33" fmla="*/ 155605 h 910430"/>
              <a:gd name="connsiteX34" fmla="*/ 196887 w 759062"/>
              <a:gd name="connsiteY34" fmla="*/ 203230 h 910430"/>
              <a:gd name="connsiteX35" fmla="*/ 165137 w 759062"/>
              <a:gd name="connsiteY35" fmla="*/ 187355 h 910430"/>
              <a:gd name="connsiteX36" fmla="*/ 168312 w 759062"/>
              <a:gd name="connsiteY36" fmla="*/ 136555 h 910430"/>
              <a:gd name="connsiteX37" fmla="*/ 177837 w 759062"/>
              <a:gd name="connsiteY37" fmla="*/ 104805 h 910430"/>
              <a:gd name="connsiteX38" fmla="*/ 179425 w 759062"/>
              <a:gd name="connsiteY38" fmla="*/ 57180 h 910430"/>
              <a:gd name="connsiteX39" fmla="*/ 158787 w 759062"/>
              <a:gd name="connsiteY39" fmla="*/ 37336 h 910430"/>
              <a:gd name="connsiteX40" fmla="*/ 126243 w 759062"/>
              <a:gd name="connsiteY40" fmla="*/ 29398 h 910430"/>
              <a:gd name="connsiteX41" fmla="*/ 92112 w 759062"/>
              <a:gd name="connsiteY41" fmla="*/ 6380 h 910430"/>
              <a:gd name="connsiteX42" fmla="*/ 63537 w 759062"/>
              <a:gd name="connsiteY42" fmla="*/ 22255 h 910430"/>
              <a:gd name="connsiteX43" fmla="*/ 43693 w 759062"/>
              <a:gd name="connsiteY43" fmla="*/ 40511 h 910430"/>
              <a:gd name="connsiteX44" fmla="*/ 2419 w 759062"/>
              <a:gd name="connsiteY44" fmla="*/ 80992 h 910430"/>
              <a:gd name="connsiteX45" fmla="*/ 6387 w 759062"/>
              <a:gd name="connsiteY45" fmla="*/ 123855 h 910430"/>
              <a:gd name="connsiteX46" fmla="*/ 19087 w 759062"/>
              <a:gd name="connsiteY46" fmla="*/ 158780 h 910430"/>
              <a:gd name="connsiteX47" fmla="*/ 44487 w 759062"/>
              <a:gd name="connsiteY47" fmla="*/ 225455 h 910430"/>
              <a:gd name="connsiteX48" fmla="*/ 79412 w 759062"/>
              <a:gd name="connsiteY48" fmla="*/ 257205 h 910430"/>
              <a:gd name="connsiteX49" fmla="*/ 88937 w 759062"/>
              <a:gd name="connsiteY49" fmla="*/ 260380 h 910430"/>
              <a:gd name="connsiteX50" fmla="*/ 133387 w 759062"/>
              <a:gd name="connsiteY50" fmla="*/ 273080 h 910430"/>
              <a:gd name="connsiteX51" fmla="*/ 146087 w 759062"/>
              <a:gd name="connsiteY51" fmla="*/ 276255 h 910430"/>
              <a:gd name="connsiteX52" fmla="*/ 155612 w 759062"/>
              <a:gd name="connsiteY52" fmla="*/ 282605 h 910430"/>
              <a:gd name="connsiteX53" fmla="*/ 161962 w 759062"/>
              <a:gd name="connsiteY53" fmla="*/ 292130 h 910430"/>
              <a:gd name="connsiteX54" fmla="*/ 177837 w 759062"/>
              <a:gd name="connsiteY54" fmla="*/ 327055 h 910430"/>
              <a:gd name="connsiteX55" fmla="*/ 181012 w 759062"/>
              <a:gd name="connsiteY55" fmla="*/ 355630 h 910430"/>
              <a:gd name="connsiteX56" fmla="*/ 184187 w 759062"/>
              <a:gd name="connsiteY56" fmla="*/ 412780 h 910430"/>
              <a:gd name="connsiteX57" fmla="*/ 187362 w 759062"/>
              <a:gd name="connsiteY57" fmla="*/ 422305 h 910430"/>
              <a:gd name="connsiteX58" fmla="*/ 196887 w 759062"/>
              <a:gd name="connsiteY58" fmla="*/ 425480 h 910430"/>
              <a:gd name="connsiteX59" fmla="*/ 203237 w 759062"/>
              <a:gd name="connsiteY59" fmla="*/ 435005 h 910430"/>
              <a:gd name="connsiteX60" fmla="*/ 212762 w 759062"/>
              <a:gd name="connsiteY60" fmla="*/ 438180 h 910430"/>
              <a:gd name="connsiteX61" fmla="*/ 222287 w 759062"/>
              <a:gd name="connsiteY61" fmla="*/ 454055 h 910430"/>
              <a:gd name="connsiteX62" fmla="*/ 228637 w 759062"/>
              <a:gd name="connsiteY62" fmla="*/ 463580 h 910430"/>
              <a:gd name="connsiteX63" fmla="*/ 238162 w 759062"/>
              <a:gd name="connsiteY63" fmla="*/ 479455 h 910430"/>
              <a:gd name="connsiteX64" fmla="*/ 244512 w 759062"/>
              <a:gd name="connsiteY64" fmla="*/ 568355 h 910430"/>
              <a:gd name="connsiteX65" fmla="*/ 247687 w 759062"/>
              <a:gd name="connsiteY65" fmla="*/ 577880 h 910430"/>
              <a:gd name="connsiteX66" fmla="*/ 250862 w 759062"/>
              <a:gd name="connsiteY66" fmla="*/ 590580 h 910430"/>
              <a:gd name="connsiteX67" fmla="*/ 257212 w 759062"/>
              <a:gd name="connsiteY67" fmla="*/ 606455 h 910430"/>
              <a:gd name="connsiteX68" fmla="*/ 260387 w 759062"/>
              <a:gd name="connsiteY68" fmla="*/ 615980 h 910430"/>
              <a:gd name="connsiteX69" fmla="*/ 250862 w 759062"/>
              <a:gd name="connsiteY69" fmla="*/ 673130 h 910430"/>
              <a:gd name="connsiteX70" fmla="*/ 241337 w 759062"/>
              <a:gd name="connsiteY70" fmla="*/ 679480 h 910430"/>
              <a:gd name="connsiteX71" fmla="*/ 228637 w 759062"/>
              <a:gd name="connsiteY71" fmla="*/ 717580 h 910430"/>
              <a:gd name="connsiteX72" fmla="*/ 222287 w 759062"/>
              <a:gd name="connsiteY72" fmla="*/ 733455 h 910430"/>
              <a:gd name="connsiteX73" fmla="*/ 219112 w 759062"/>
              <a:gd name="connsiteY73" fmla="*/ 742980 h 910430"/>
              <a:gd name="connsiteX74" fmla="*/ 244512 w 759062"/>
              <a:gd name="connsiteY74" fmla="*/ 755680 h 910430"/>
              <a:gd name="connsiteX75" fmla="*/ 279437 w 759062"/>
              <a:gd name="connsiteY75" fmla="*/ 762030 h 910430"/>
              <a:gd name="connsiteX76" fmla="*/ 308012 w 759062"/>
              <a:gd name="connsiteY76" fmla="*/ 784255 h 910430"/>
              <a:gd name="connsiteX77" fmla="*/ 301662 w 759062"/>
              <a:gd name="connsiteY77" fmla="*/ 812830 h 910430"/>
              <a:gd name="connsiteX78" fmla="*/ 292137 w 759062"/>
              <a:gd name="connsiteY78" fmla="*/ 822355 h 910430"/>
              <a:gd name="connsiteX79" fmla="*/ 285787 w 759062"/>
              <a:gd name="connsiteY79" fmla="*/ 835055 h 910430"/>
              <a:gd name="connsiteX80" fmla="*/ 292137 w 759062"/>
              <a:gd name="connsiteY80" fmla="*/ 901730 h 910430"/>
              <a:gd name="connsiteX0" fmla="*/ 292137 w 759062"/>
              <a:gd name="connsiteY0" fmla="*/ 901730 h 910430"/>
              <a:gd name="connsiteX1" fmla="*/ 346112 w 759062"/>
              <a:gd name="connsiteY1" fmla="*/ 898554 h 910430"/>
              <a:gd name="connsiteX2" fmla="*/ 425487 w 759062"/>
              <a:gd name="connsiteY2" fmla="*/ 895380 h 910430"/>
              <a:gd name="connsiteX3" fmla="*/ 501687 w 759062"/>
              <a:gd name="connsiteY3" fmla="*/ 895379 h 910430"/>
              <a:gd name="connsiteX4" fmla="*/ 577887 w 759062"/>
              <a:gd name="connsiteY4" fmla="*/ 908080 h 910430"/>
              <a:gd name="connsiteX5" fmla="*/ 552487 w 759062"/>
              <a:gd name="connsiteY5" fmla="*/ 841404 h 910430"/>
              <a:gd name="connsiteX6" fmla="*/ 501687 w 759062"/>
              <a:gd name="connsiteY6" fmla="*/ 787430 h 910430"/>
              <a:gd name="connsiteX7" fmla="*/ 546137 w 759062"/>
              <a:gd name="connsiteY7" fmla="*/ 736629 h 910430"/>
              <a:gd name="connsiteX8" fmla="*/ 568362 w 759062"/>
              <a:gd name="connsiteY8" fmla="*/ 692180 h 910430"/>
              <a:gd name="connsiteX9" fmla="*/ 638212 w 759062"/>
              <a:gd name="connsiteY9" fmla="*/ 641380 h 910430"/>
              <a:gd name="connsiteX10" fmla="*/ 635037 w 759062"/>
              <a:gd name="connsiteY10" fmla="*/ 612804 h 910430"/>
              <a:gd name="connsiteX11" fmla="*/ 603287 w 759062"/>
              <a:gd name="connsiteY11" fmla="*/ 596929 h 910430"/>
              <a:gd name="connsiteX12" fmla="*/ 666787 w 759062"/>
              <a:gd name="connsiteY12" fmla="*/ 546130 h 910430"/>
              <a:gd name="connsiteX13" fmla="*/ 749337 w 759062"/>
              <a:gd name="connsiteY13" fmla="*/ 492155 h 910430"/>
              <a:gd name="connsiteX14" fmla="*/ 758862 w 759062"/>
              <a:gd name="connsiteY14" fmla="*/ 469930 h 910430"/>
              <a:gd name="connsiteX15" fmla="*/ 739812 w 759062"/>
              <a:gd name="connsiteY15" fmla="*/ 447705 h 910430"/>
              <a:gd name="connsiteX16" fmla="*/ 673137 w 759062"/>
              <a:gd name="connsiteY16" fmla="*/ 444530 h 910430"/>
              <a:gd name="connsiteX17" fmla="*/ 622337 w 759062"/>
              <a:gd name="connsiteY17" fmla="*/ 422305 h 910430"/>
              <a:gd name="connsiteX18" fmla="*/ 590587 w 759062"/>
              <a:gd name="connsiteY18" fmla="*/ 384205 h 910430"/>
              <a:gd name="connsiteX19" fmla="*/ 542962 w 759062"/>
              <a:gd name="connsiteY19" fmla="*/ 393730 h 910430"/>
              <a:gd name="connsiteX20" fmla="*/ 520738 w 759062"/>
              <a:gd name="connsiteY20" fmla="*/ 368329 h 910430"/>
              <a:gd name="connsiteX21" fmla="*/ 517562 w 759062"/>
              <a:gd name="connsiteY21" fmla="*/ 314355 h 910430"/>
              <a:gd name="connsiteX22" fmla="*/ 488987 w 759062"/>
              <a:gd name="connsiteY22" fmla="*/ 273080 h 910430"/>
              <a:gd name="connsiteX23" fmla="*/ 473112 w 759062"/>
              <a:gd name="connsiteY23" fmla="*/ 247680 h 910430"/>
              <a:gd name="connsiteX24" fmla="*/ 444537 w 759062"/>
              <a:gd name="connsiteY24" fmla="*/ 222280 h 910430"/>
              <a:gd name="connsiteX25" fmla="*/ 425487 w 759062"/>
              <a:gd name="connsiteY25" fmla="*/ 171480 h 910430"/>
              <a:gd name="connsiteX26" fmla="*/ 431837 w 759062"/>
              <a:gd name="connsiteY26" fmla="*/ 123855 h 910430"/>
              <a:gd name="connsiteX27" fmla="*/ 441362 w 759062"/>
              <a:gd name="connsiteY27" fmla="*/ 92105 h 910430"/>
              <a:gd name="connsiteX28" fmla="*/ 435012 w 759062"/>
              <a:gd name="connsiteY28" fmla="*/ 41305 h 910430"/>
              <a:gd name="connsiteX29" fmla="*/ 419137 w 759062"/>
              <a:gd name="connsiteY29" fmla="*/ 30 h 910430"/>
              <a:gd name="connsiteX30" fmla="*/ 371512 w 759062"/>
              <a:gd name="connsiteY30" fmla="*/ 47655 h 910430"/>
              <a:gd name="connsiteX31" fmla="*/ 342937 w 759062"/>
              <a:gd name="connsiteY31" fmla="*/ 92105 h 910430"/>
              <a:gd name="connsiteX32" fmla="*/ 311187 w 759062"/>
              <a:gd name="connsiteY32" fmla="*/ 133380 h 910430"/>
              <a:gd name="connsiteX33" fmla="*/ 238162 w 759062"/>
              <a:gd name="connsiteY33" fmla="*/ 155605 h 910430"/>
              <a:gd name="connsiteX34" fmla="*/ 196887 w 759062"/>
              <a:gd name="connsiteY34" fmla="*/ 203230 h 910430"/>
              <a:gd name="connsiteX35" fmla="*/ 165137 w 759062"/>
              <a:gd name="connsiteY35" fmla="*/ 187355 h 910430"/>
              <a:gd name="connsiteX36" fmla="*/ 168312 w 759062"/>
              <a:gd name="connsiteY36" fmla="*/ 136555 h 910430"/>
              <a:gd name="connsiteX37" fmla="*/ 177837 w 759062"/>
              <a:gd name="connsiteY37" fmla="*/ 104805 h 910430"/>
              <a:gd name="connsiteX38" fmla="*/ 179425 w 759062"/>
              <a:gd name="connsiteY38" fmla="*/ 57180 h 910430"/>
              <a:gd name="connsiteX39" fmla="*/ 158787 w 759062"/>
              <a:gd name="connsiteY39" fmla="*/ 37336 h 910430"/>
              <a:gd name="connsiteX40" fmla="*/ 126243 w 759062"/>
              <a:gd name="connsiteY40" fmla="*/ 29398 h 910430"/>
              <a:gd name="connsiteX41" fmla="*/ 92112 w 759062"/>
              <a:gd name="connsiteY41" fmla="*/ 6380 h 910430"/>
              <a:gd name="connsiteX42" fmla="*/ 63537 w 759062"/>
              <a:gd name="connsiteY42" fmla="*/ 22255 h 910430"/>
              <a:gd name="connsiteX43" fmla="*/ 43693 w 759062"/>
              <a:gd name="connsiteY43" fmla="*/ 40511 h 910430"/>
              <a:gd name="connsiteX44" fmla="*/ 2419 w 759062"/>
              <a:gd name="connsiteY44" fmla="*/ 80992 h 910430"/>
              <a:gd name="connsiteX45" fmla="*/ 6387 w 759062"/>
              <a:gd name="connsiteY45" fmla="*/ 123855 h 910430"/>
              <a:gd name="connsiteX46" fmla="*/ 19087 w 759062"/>
              <a:gd name="connsiteY46" fmla="*/ 158780 h 910430"/>
              <a:gd name="connsiteX47" fmla="*/ 44487 w 759062"/>
              <a:gd name="connsiteY47" fmla="*/ 225455 h 910430"/>
              <a:gd name="connsiteX48" fmla="*/ 79412 w 759062"/>
              <a:gd name="connsiteY48" fmla="*/ 257205 h 910430"/>
              <a:gd name="connsiteX49" fmla="*/ 133387 w 759062"/>
              <a:gd name="connsiteY49" fmla="*/ 273080 h 910430"/>
              <a:gd name="connsiteX50" fmla="*/ 146087 w 759062"/>
              <a:gd name="connsiteY50" fmla="*/ 276255 h 910430"/>
              <a:gd name="connsiteX51" fmla="*/ 155612 w 759062"/>
              <a:gd name="connsiteY51" fmla="*/ 282605 h 910430"/>
              <a:gd name="connsiteX52" fmla="*/ 161962 w 759062"/>
              <a:gd name="connsiteY52" fmla="*/ 292130 h 910430"/>
              <a:gd name="connsiteX53" fmla="*/ 177837 w 759062"/>
              <a:gd name="connsiteY53" fmla="*/ 327055 h 910430"/>
              <a:gd name="connsiteX54" fmla="*/ 181012 w 759062"/>
              <a:gd name="connsiteY54" fmla="*/ 355630 h 910430"/>
              <a:gd name="connsiteX55" fmla="*/ 184187 w 759062"/>
              <a:gd name="connsiteY55" fmla="*/ 412780 h 910430"/>
              <a:gd name="connsiteX56" fmla="*/ 187362 w 759062"/>
              <a:gd name="connsiteY56" fmla="*/ 422305 h 910430"/>
              <a:gd name="connsiteX57" fmla="*/ 196887 w 759062"/>
              <a:gd name="connsiteY57" fmla="*/ 425480 h 910430"/>
              <a:gd name="connsiteX58" fmla="*/ 203237 w 759062"/>
              <a:gd name="connsiteY58" fmla="*/ 435005 h 910430"/>
              <a:gd name="connsiteX59" fmla="*/ 212762 w 759062"/>
              <a:gd name="connsiteY59" fmla="*/ 438180 h 910430"/>
              <a:gd name="connsiteX60" fmla="*/ 222287 w 759062"/>
              <a:gd name="connsiteY60" fmla="*/ 454055 h 910430"/>
              <a:gd name="connsiteX61" fmla="*/ 228637 w 759062"/>
              <a:gd name="connsiteY61" fmla="*/ 463580 h 910430"/>
              <a:gd name="connsiteX62" fmla="*/ 238162 w 759062"/>
              <a:gd name="connsiteY62" fmla="*/ 479455 h 910430"/>
              <a:gd name="connsiteX63" fmla="*/ 244512 w 759062"/>
              <a:gd name="connsiteY63" fmla="*/ 568355 h 910430"/>
              <a:gd name="connsiteX64" fmla="*/ 247687 w 759062"/>
              <a:gd name="connsiteY64" fmla="*/ 577880 h 910430"/>
              <a:gd name="connsiteX65" fmla="*/ 250862 w 759062"/>
              <a:gd name="connsiteY65" fmla="*/ 590580 h 910430"/>
              <a:gd name="connsiteX66" fmla="*/ 257212 w 759062"/>
              <a:gd name="connsiteY66" fmla="*/ 606455 h 910430"/>
              <a:gd name="connsiteX67" fmla="*/ 260387 w 759062"/>
              <a:gd name="connsiteY67" fmla="*/ 615980 h 910430"/>
              <a:gd name="connsiteX68" fmla="*/ 250862 w 759062"/>
              <a:gd name="connsiteY68" fmla="*/ 673130 h 910430"/>
              <a:gd name="connsiteX69" fmla="*/ 241337 w 759062"/>
              <a:gd name="connsiteY69" fmla="*/ 679480 h 910430"/>
              <a:gd name="connsiteX70" fmla="*/ 228637 w 759062"/>
              <a:gd name="connsiteY70" fmla="*/ 717580 h 910430"/>
              <a:gd name="connsiteX71" fmla="*/ 222287 w 759062"/>
              <a:gd name="connsiteY71" fmla="*/ 733455 h 910430"/>
              <a:gd name="connsiteX72" fmla="*/ 219112 w 759062"/>
              <a:gd name="connsiteY72" fmla="*/ 742980 h 910430"/>
              <a:gd name="connsiteX73" fmla="*/ 244512 w 759062"/>
              <a:gd name="connsiteY73" fmla="*/ 755680 h 910430"/>
              <a:gd name="connsiteX74" fmla="*/ 279437 w 759062"/>
              <a:gd name="connsiteY74" fmla="*/ 762030 h 910430"/>
              <a:gd name="connsiteX75" fmla="*/ 308012 w 759062"/>
              <a:gd name="connsiteY75" fmla="*/ 784255 h 910430"/>
              <a:gd name="connsiteX76" fmla="*/ 301662 w 759062"/>
              <a:gd name="connsiteY76" fmla="*/ 812830 h 910430"/>
              <a:gd name="connsiteX77" fmla="*/ 292137 w 759062"/>
              <a:gd name="connsiteY77" fmla="*/ 822355 h 910430"/>
              <a:gd name="connsiteX78" fmla="*/ 285787 w 759062"/>
              <a:gd name="connsiteY78" fmla="*/ 835055 h 910430"/>
              <a:gd name="connsiteX79" fmla="*/ 292137 w 759062"/>
              <a:gd name="connsiteY79" fmla="*/ 901730 h 910430"/>
              <a:gd name="connsiteX0" fmla="*/ 292137 w 759062"/>
              <a:gd name="connsiteY0" fmla="*/ 901730 h 910430"/>
              <a:gd name="connsiteX1" fmla="*/ 346112 w 759062"/>
              <a:gd name="connsiteY1" fmla="*/ 898554 h 910430"/>
              <a:gd name="connsiteX2" fmla="*/ 425487 w 759062"/>
              <a:gd name="connsiteY2" fmla="*/ 895380 h 910430"/>
              <a:gd name="connsiteX3" fmla="*/ 501687 w 759062"/>
              <a:gd name="connsiteY3" fmla="*/ 895379 h 910430"/>
              <a:gd name="connsiteX4" fmla="*/ 577887 w 759062"/>
              <a:gd name="connsiteY4" fmla="*/ 908080 h 910430"/>
              <a:gd name="connsiteX5" fmla="*/ 552487 w 759062"/>
              <a:gd name="connsiteY5" fmla="*/ 841404 h 910430"/>
              <a:gd name="connsiteX6" fmla="*/ 501687 w 759062"/>
              <a:gd name="connsiteY6" fmla="*/ 787430 h 910430"/>
              <a:gd name="connsiteX7" fmla="*/ 546137 w 759062"/>
              <a:gd name="connsiteY7" fmla="*/ 736629 h 910430"/>
              <a:gd name="connsiteX8" fmla="*/ 568362 w 759062"/>
              <a:gd name="connsiteY8" fmla="*/ 692180 h 910430"/>
              <a:gd name="connsiteX9" fmla="*/ 638212 w 759062"/>
              <a:gd name="connsiteY9" fmla="*/ 641380 h 910430"/>
              <a:gd name="connsiteX10" fmla="*/ 635037 w 759062"/>
              <a:gd name="connsiteY10" fmla="*/ 612804 h 910430"/>
              <a:gd name="connsiteX11" fmla="*/ 603287 w 759062"/>
              <a:gd name="connsiteY11" fmla="*/ 596929 h 910430"/>
              <a:gd name="connsiteX12" fmla="*/ 666787 w 759062"/>
              <a:gd name="connsiteY12" fmla="*/ 546130 h 910430"/>
              <a:gd name="connsiteX13" fmla="*/ 749337 w 759062"/>
              <a:gd name="connsiteY13" fmla="*/ 492155 h 910430"/>
              <a:gd name="connsiteX14" fmla="*/ 758862 w 759062"/>
              <a:gd name="connsiteY14" fmla="*/ 469930 h 910430"/>
              <a:gd name="connsiteX15" fmla="*/ 739812 w 759062"/>
              <a:gd name="connsiteY15" fmla="*/ 447705 h 910430"/>
              <a:gd name="connsiteX16" fmla="*/ 673137 w 759062"/>
              <a:gd name="connsiteY16" fmla="*/ 444530 h 910430"/>
              <a:gd name="connsiteX17" fmla="*/ 622337 w 759062"/>
              <a:gd name="connsiteY17" fmla="*/ 422305 h 910430"/>
              <a:gd name="connsiteX18" fmla="*/ 590587 w 759062"/>
              <a:gd name="connsiteY18" fmla="*/ 384205 h 910430"/>
              <a:gd name="connsiteX19" fmla="*/ 542962 w 759062"/>
              <a:gd name="connsiteY19" fmla="*/ 393730 h 910430"/>
              <a:gd name="connsiteX20" fmla="*/ 520738 w 759062"/>
              <a:gd name="connsiteY20" fmla="*/ 368329 h 910430"/>
              <a:gd name="connsiteX21" fmla="*/ 517562 w 759062"/>
              <a:gd name="connsiteY21" fmla="*/ 314355 h 910430"/>
              <a:gd name="connsiteX22" fmla="*/ 488987 w 759062"/>
              <a:gd name="connsiteY22" fmla="*/ 273080 h 910430"/>
              <a:gd name="connsiteX23" fmla="*/ 473112 w 759062"/>
              <a:gd name="connsiteY23" fmla="*/ 247680 h 910430"/>
              <a:gd name="connsiteX24" fmla="*/ 444537 w 759062"/>
              <a:gd name="connsiteY24" fmla="*/ 222280 h 910430"/>
              <a:gd name="connsiteX25" fmla="*/ 425487 w 759062"/>
              <a:gd name="connsiteY25" fmla="*/ 171480 h 910430"/>
              <a:gd name="connsiteX26" fmla="*/ 431837 w 759062"/>
              <a:gd name="connsiteY26" fmla="*/ 123855 h 910430"/>
              <a:gd name="connsiteX27" fmla="*/ 441362 w 759062"/>
              <a:gd name="connsiteY27" fmla="*/ 92105 h 910430"/>
              <a:gd name="connsiteX28" fmla="*/ 435012 w 759062"/>
              <a:gd name="connsiteY28" fmla="*/ 41305 h 910430"/>
              <a:gd name="connsiteX29" fmla="*/ 419137 w 759062"/>
              <a:gd name="connsiteY29" fmla="*/ 30 h 910430"/>
              <a:gd name="connsiteX30" fmla="*/ 371512 w 759062"/>
              <a:gd name="connsiteY30" fmla="*/ 47655 h 910430"/>
              <a:gd name="connsiteX31" fmla="*/ 342937 w 759062"/>
              <a:gd name="connsiteY31" fmla="*/ 92105 h 910430"/>
              <a:gd name="connsiteX32" fmla="*/ 311187 w 759062"/>
              <a:gd name="connsiteY32" fmla="*/ 133380 h 910430"/>
              <a:gd name="connsiteX33" fmla="*/ 238162 w 759062"/>
              <a:gd name="connsiteY33" fmla="*/ 155605 h 910430"/>
              <a:gd name="connsiteX34" fmla="*/ 196887 w 759062"/>
              <a:gd name="connsiteY34" fmla="*/ 203230 h 910430"/>
              <a:gd name="connsiteX35" fmla="*/ 165137 w 759062"/>
              <a:gd name="connsiteY35" fmla="*/ 187355 h 910430"/>
              <a:gd name="connsiteX36" fmla="*/ 168312 w 759062"/>
              <a:gd name="connsiteY36" fmla="*/ 136555 h 910430"/>
              <a:gd name="connsiteX37" fmla="*/ 177837 w 759062"/>
              <a:gd name="connsiteY37" fmla="*/ 104805 h 910430"/>
              <a:gd name="connsiteX38" fmla="*/ 179425 w 759062"/>
              <a:gd name="connsiteY38" fmla="*/ 57180 h 910430"/>
              <a:gd name="connsiteX39" fmla="*/ 158787 w 759062"/>
              <a:gd name="connsiteY39" fmla="*/ 37336 h 910430"/>
              <a:gd name="connsiteX40" fmla="*/ 126243 w 759062"/>
              <a:gd name="connsiteY40" fmla="*/ 29398 h 910430"/>
              <a:gd name="connsiteX41" fmla="*/ 92112 w 759062"/>
              <a:gd name="connsiteY41" fmla="*/ 6380 h 910430"/>
              <a:gd name="connsiteX42" fmla="*/ 63537 w 759062"/>
              <a:gd name="connsiteY42" fmla="*/ 22255 h 910430"/>
              <a:gd name="connsiteX43" fmla="*/ 43693 w 759062"/>
              <a:gd name="connsiteY43" fmla="*/ 40511 h 910430"/>
              <a:gd name="connsiteX44" fmla="*/ 2419 w 759062"/>
              <a:gd name="connsiteY44" fmla="*/ 80992 h 910430"/>
              <a:gd name="connsiteX45" fmla="*/ 6387 w 759062"/>
              <a:gd name="connsiteY45" fmla="*/ 123855 h 910430"/>
              <a:gd name="connsiteX46" fmla="*/ 19087 w 759062"/>
              <a:gd name="connsiteY46" fmla="*/ 158780 h 910430"/>
              <a:gd name="connsiteX47" fmla="*/ 44487 w 759062"/>
              <a:gd name="connsiteY47" fmla="*/ 225455 h 910430"/>
              <a:gd name="connsiteX48" fmla="*/ 79412 w 759062"/>
              <a:gd name="connsiteY48" fmla="*/ 257205 h 910430"/>
              <a:gd name="connsiteX49" fmla="*/ 133387 w 759062"/>
              <a:gd name="connsiteY49" fmla="*/ 273080 h 910430"/>
              <a:gd name="connsiteX50" fmla="*/ 146087 w 759062"/>
              <a:gd name="connsiteY50" fmla="*/ 276255 h 910430"/>
              <a:gd name="connsiteX51" fmla="*/ 161962 w 759062"/>
              <a:gd name="connsiteY51" fmla="*/ 292130 h 910430"/>
              <a:gd name="connsiteX52" fmla="*/ 177837 w 759062"/>
              <a:gd name="connsiteY52" fmla="*/ 327055 h 910430"/>
              <a:gd name="connsiteX53" fmla="*/ 181012 w 759062"/>
              <a:gd name="connsiteY53" fmla="*/ 355630 h 910430"/>
              <a:gd name="connsiteX54" fmla="*/ 184187 w 759062"/>
              <a:gd name="connsiteY54" fmla="*/ 412780 h 910430"/>
              <a:gd name="connsiteX55" fmla="*/ 187362 w 759062"/>
              <a:gd name="connsiteY55" fmla="*/ 422305 h 910430"/>
              <a:gd name="connsiteX56" fmla="*/ 196887 w 759062"/>
              <a:gd name="connsiteY56" fmla="*/ 425480 h 910430"/>
              <a:gd name="connsiteX57" fmla="*/ 203237 w 759062"/>
              <a:gd name="connsiteY57" fmla="*/ 435005 h 910430"/>
              <a:gd name="connsiteX58" fmla="*/ 212762 w 759062"/>
              <a:gd name="connsiteY58" fmla="*/ 438180 h 910430"/>
              <a:gd name="connsiteX59" fmla="*/ 222287 w 759062"/>
              <a:gd name="connsiteY59" fmla="*/ 454055 h 910430"/>
              <a:gd name="connsiteX60" fmla="*/ 228637 w 759062"/>
              <a:gd name="connsiteY60" fmla="*/ 463580 h 910430"/>
              <a:gd name="connsiteX61" fmla="*/ 238162 w 759062"/>
              <a:gd name="connsiteY61" fmla="*/ 479455 h 910430"/>
              <a:gd name="connsiteX62" fmla="*/ 244512 w 759062"/>
              <a:gd name="connsiteY62" fmla="*/ 568355 h 910430"/>
              <a:gd name="connsiteX63" fmla="*/ 247687 w 759062"/>
              <a:gd name="connsiteY63" fmla="*/ 577880 h 910430"/>
              <a:gd name="connsiteX64" fmla="*/ 250862 w 759062"/>
              <a:gd name="connsiteY64" fmla="*/ 590580 h 910430"/>
              <a:gd name="connsiteX65" fmla="*/ 257212 w 759062"/>
              <a:gd name="connsiteY65" fmla="*/ 606455 h 910430"/>
              <a:gd name="connsiteX66" fmla="*/ 260387 w 759062"/>
              <a:gd name="connsiteY66" fmla="*/ 615980 h 910430"/>
              <a:gd name="connsiteX67" fmla="*/ 250862 w 759062"/>
              <a:gd name="connsiteY67" fmla="*/ 673130 h 910430"/>
              <a:gd name="connsiteX68" fmla="*/ 241337 w 759062"/>
              <a:gd name="connsiteY68" fmla="*/ 679480 h 910430"/>
              <a:gd name="connsiteX69" fmla="*/ 228637 w 759062"/>
              <a:gd name="connsiteY69" fmla="*/ 717580 h 910430"/>
              <a:gd name="connsiteX70" fmla="*/ 222287 w 759062"/>
              <a:gd name="connsiteY70" fmla="*/ 733455 h 910430"/>
              <a:gd name="connsiteX71" fmla="*/ 219112 w 759062"/>
              <a:gd name="connsiteY71" fmla="*/ 742980 h 910430"/>
              <a:gd name="connsiteX72" fmla="*/ 244512 w 759062"/>
              <a:gd name="connsiteY72" fmla="*/ 755680 h 910430"/>
              <a:gd name="connsiteX73" fmla="*/ 279437 w 759062"/>
              <a:gd name="connsiteY73" fmla="*/ 762030 h 910430"/>
              <a:gd name="connsiteX74" fmla="*/ 308012 w 759062"/>
              <a:gd name="connsiteY74" fmla="*/ 784255 h 910430"/>
              <a:gd name="connsiteX75" fmla="*/ 301662 w 759062"/>
              <a:gd name="connsiteY75" fmla="*/ 812830 h 910430"/>
              <a:gd name="connsiteX76" fmla="*/ 292137 w 759062"/>
              <a:gd name="connsiteY76" fmla="*/ 822355 h 910430"/>
              <a:gd name="connsiteX77" fmla="*/ 285787 w 759062"/>
              <a:gd name="connsiteY77" fmla="*/ 835055 h 910430"/>
              <a:gd name="connsiteX78" fmla="*/ 292137 w 759062"/>
              <a:gd name="connsiteY78" fmla="*/ 901730 h 910430"/>
              <a:gd name="connsiteX0" fmla="*/ 292137 w 759062"/>
              <a:gd name="connsiteY0" fmla="*/ 901730 h 910430"/>
              <a:gd name="connsiteX1" fmla="*/ 346112 w 759062"/>
              <a:gd name="connsiteY1" fmla="*/ 898554 h 910430"/>
              <a:gd name="connsiteX2" fmla="*/ 425487 w 759062"/>
              <a:gd name="connsiteY2" fmla="*/ 895380 h 910430"/>
              <a:gd name="connsiteX3" fmla="*/ 501687 w 759062"/>
              <a:gd name="connsiteY3" fmla="*/ 895379 h 910430"/>
              <a:gd name="connsiteX4" fmla="*/ 577887 w 759062"/>
              <a:gd name="connsiteY4" fmla="*/ 908080 h 910430"/>
              <a:gd name="connsiteX5" fmla="*/ 552487 w 759062"/>
              <a:gd name="connsiteY5" fmla="*/ 841404 h 910430"/>
              <a:gd name="connsiteX6" fmla="*/ 501687 w 759062"/>
              <a:gd name="connsiteY6" fmla="*/ 787430 h 910430"/>
              <a:gd name="connsiteX7" fmla="*/ 546137 w 759062"/>
              <a:gd name="connsiteY7" fmla="*/ 736629 h 910430"/>
              <a:gd name="connsiteX8" fmla="*/ 568362 w 759062"/>
              <a:gd name="connsiteY8" fmla="*/ 692180 h 910430"/>
              <a:gd name="connsiteX9" fmla="*/ 638212 w 759062"/>
              <a:gd name="connsiteY9" fmla="*/ 641380 h 910430"/>
              <a:gd name="connsiteX10" fmla="*/ 635037 w 759062"/>
              <a:gd name="connsiteY10" fmla="*/ 612804 h 910430"/>
              <a:gd name="connsiteX11" fmla="*/ 603287 w 759062"/>
              <a:gd name="connsiteY11" fmla="*/ 596929 h 910430"/>
              <a:gd name="connsiteX12" fmla="*/ 666787 w 759062"/>
              <a:gd name="connsiteY12" fmla="*/ 546130 h 910430"/>
              <a:gd name="connsiteX13" fmla="*/ 749337 w 759062"/>
              <a:gd name="connsiteY13" fmla="*/ 492155 h 910430"/>
              <a:gd name="connsiteX14" fmla="*/ 758862 w 759062"/>
              <a:gd name="connsiteY14" fmla="*/ 469930 h 910430"/>
              <a:gd name="connsiteX15" fmla="*/ 739812 w 759062"/>
              <a:gd name="connsiteY15" fmla="*/ 447705 h 910430"/>
              <a:gd name="connsiteX16" fmla="*/ 673137 w 759062"/>
              <a:gd name="connsiteY16" fmla="*/ 444530 h 910430"/>
              <a:gd name="connsiteX17" fmla="*/ 622337 w 759062"/>
              <a:gd name="connsiteY17" fmla="*/ 422305 h 910430"/>
              <a:gd name="connsiteX18" fmla="*/ 590587 w 759062"/>
              <a:gd name="connsiteY18" fmla="*/ 384205 h 910430"/>
              <a:gd name="connsiteX19" fmla="*/ 542962 w 759062"/>
              <a:gd name="connsiteY19" fmla="*/ 393730 h 910430"/>
              <a:gd name="connsiteX20" fmla="*/ 520738 w 759062"/>
              <a:gd name="connsiteY20" fmla="*/ 368329 h 910430"/>
              <a:gd name="connsiteX21" fmla="*/ 517562 w 759062"/>
              <a:gd name="connsiteY21" fmla="*/ 314355 h 910430"/>
              <a:gd name="connsiteX22" fmla="*/ 488987 w 759062"/>
              <a:gd name="connsiteY22" fmla="*/ 273080 h 910430"/>
              <a:gd name="connsiteX23" fmla="*/ 473112 w 759062"/>
              <a:gd name="connsiteY23" fmla="*/ 247680 h 910430"/>
              <a:gd name="connsiteX24" fmla="*/ 444537 w 759062"/>
              <a:gd name="connsiteY24" fmla="*/ 222280 h 910430"/>
              <a:gd name="connsiteX25" fmla="*/ 425487 w 759062"/>
              <a:gd name="connsiteY25" fmla="*/ 171480 h 910430"/>
              <a:gd name="connsiteX26" fmla="*/ 431837 w 759062"/>
              <a:gd name="connsiteY26" fmla="*/ 123855 h 910430"/>
              <a:gd name="connsiteX27" fmla="*/ 441362 w 759062"/>
              <a:gd name="connsiteY27" fmla="*/ 92105 h 910430"/>
              <a:gd name="connsiteX28" fmla="*/ 435012 w 759062"/>
              <a:gd name="connsiteY28" fmla="*/ 41305 h 910430"/>
              <a:gd name="connsiteX29" fmla="*/ 419137 w 759062"/>
              <a:gd name="connsiteY29" fmla="*/ 30 h 910430"/>
              <a:gd name="connsiteX30" fmla="*/ 371512 w 759062"/>
              <a:gd name="connsiteY30" fmla="*/ 47655 h 910430"/>
              <a:gd name="connsiteX31" fmla="*/ 342937 w 759062"/>
              <a:gd name="connsiteY31" fmla="*/ 92105 h 910430"/>
              <a:gd name="connsiteX32" fmla="*/ 311187 w 759062"/>
              <a:gd name="connsiteY32" fmla="*/ 133380 h 910430"/>
              <a:gd name="connsiteX33" fmla="*/ 238162 w 759062"/>
              <a:gd name="connsiteY33" fmla="*/ 155605 h 910430"/>
              <a:gd name="connsiteX34" fmla="*/ 196887 w 759062"/>
              <a:gd name="connsiteY34" fmla="*/ 203230 h 910430"/>
              <a:gd name="connsiteX35" fmla="*/ 165137 w 759062"/>
              <a:gd name="connsiteY35" fmla="*/ 187355 h 910430"/>
              <a:gd name="connsiteX36" fmla="*/ 168312 w 759062"/>
              <a:gd name="connsiteY36" fmla="*/ 136555 h 910430"/>
              <a:gd name="connsiteX37" fmla="*/ 177837 w 759062"/>
              <a:gd name="connsiteY37" fmla="*/ 104805 h 910430"/>
              <a:gd name="connsiteX38" fmla="*/ 179425 w 759062"/>
              <a:gd name="connsiteY38" fmla="*/ 57180 h 910430"/>
              <a:gd name="connsiteX39" fmla="*/ 158787 w 759062"/>
              <a:gd name="connsiteY39" fmla="*/ 37336 h 910430"/>
              <a:gd name="connsiteX40" fmla="*/ 126243 w 759062"/>
              <a:gd name="connsiteY40" fmla="*/ 29398 h 910430"/>
              <a:gd name="connsiteX41" fmla="*/ 92112 w 759062"/>
              <a:gd name="connsiteY41" fmla="*/ 6380 h 910430"/>
              <a:gd name="connsiteX42" fmla="*/ 63537 w 759062"/>
              <a:gd name="connsiteY42" fmla="*/ 22255 h 910430"/>
              <a:gd name="connsiteX43" fmla="*/ 43693 w 759062"/>
              <a:gd name="connsiteY43" fmla="*/ 40511 h 910430"/>
              <a:gd name="connsiteX44" fmla="*/ 2419 w 759062"/>
              <a:gd name="connsiteY44" fmla="*/ 80992 h 910430"/>
              <a:gd name="connsiteX45" fmla="*/ 6387 w 759062"/>
              <a:gd name="connsiteY45" fmla="*/ 123855 h 910430"/>
              <a:gd name="connsiteX46" fmla="*/ 19087 w 759062"/>
              <a:gd name="connsiteY46" fmla="*/ 158780 h 910430"/>
              <a:gd name="connsiteX47" fmla="*/ 44487 w 759062"/>
              <a:gd name="connsiteY47" fmla="*/ 225455 h 910430"/>
              <a:gd name="connsiteX48" fmla="*/ 79412 w 759062"/>
              <a:gd name="connsiteY48" fmla="*/ 257205 h 910430"/>
              <a:gd name="connsiteX49" fmla="*/ 133387 w 759062"/>
              <a:gd name="connsiteY49" fmla="*/ 273080 h 910430"/>
              <a:gd name="connsiteX50" fmla="*/ 146087 w 759062"/>
              <a:gd name="connsiteY50" fmla="*/ 276255 h 910430"/>
              <a:gd name="connsiteX51" fmla="*/ 177837 w 759062"/>
              <a:gd name="connsiteY51" fmla="*/ 327055 h 910430"/>
              <a:gd name="connsiteX52" fmla="*/ 181012 w 759062"/>
              <a:gd name="connsiteY52" fmla="*/ 355630 h 910430"/>
              <a:gd name="connsiteX53" fmla="*/ 184187 w 759062"/>
              <a:gd name="connsiteY53" fmla="*/ 412780 h 910430"/>
              <a:gd name="connsiteX54" fmla="*/ 187362 w 759062"/>
              <a:gd name="connsiteY54" fmla="*/ 422305 h 910430"/>
              <a:gd name="connsiteX55" fmla="*/ 196887 w 759062"/>
              <a:gd name="connsiteY55" fmla="*/ 425480 h 910430"/>
              <a:gd name="connsiteX56" fmla="*/ 203237 w 759062"/>
              <a:gd name="connsiteY56" fmla="*/ 435005 h 910430"/>
              <a:gd name="connsiteX57" fmla="*/ 212762 w 759062"/>
              <a:gd name="connsiteY57" fmla="*/ 438180 h 910430"/>
              <a:gd name="connsiteX58" fmla="*/ 222287 w 759062"/>
              <a:gd name="connsiteY58" fmla="*/ 454055 h 910430"/>
              <a:gd name="connsiteX59" fmla="*/ 228637 w 759062"/>
              <a:gd name="connsiteY59" fmla="*/ 463580 h 910430"/>
              <a:gd name="connsiteX60" fmla="*/ 238162 w 759062"/>
              <a:gd name="connsiteY60" fmla="*/ 479455 h 910430"/>
              <a:gd name="connsiteX61" fmla="*/ 244512 w 759062"/>
              <a:gd name="connsiteY61" fmla="*/ 568355 h 910430"/>
              <a:gd name="connsiteX62" fmla="*/ 247687 w 759062"/>
              <a:gd name="connsiteY62" fmla="*/ 577880 h 910430"/>
              <a:gd name="connsiteX63" fmla="*/ 250862 w 759062"/>
              <a:gd name="connsiteY63" fmla="*/ 590580 h 910430"/>
              <a:gd name="connsiteX64" fmla="*/ 257212 w 759062"/>
              <a:gd name="connsiteY64" fmla="*/ 606455 h 910430"/>
              <a:gd name="connsiteX65" fmla="*/ 260387 w 759062"/>
              <a:gd name="connsiteY65" fmla="*/ 615980 h 910430"/>
              <a:gd name="connsiteX66" fmla="*/ 250862 w 759062"/>
              <a:gd name="connsiteY66" fmla="*/ 673130 h 910430"/>
              <a:gd name="connsiteX67" fmla="*/ 241337 w 759062"/>
              <a:gd name="connsiteY67" fmla="*/ 679480 h 910430"/>
              <a:gd name="connsiteX68" fmla="*/ 228637 w 759062"/>
              <a:gd name="connsiteY68" fmla="*/ 717580 h 910430"/>
              <a:gd name="connsiteX69" fmla="*/ 222287 w 759062"/>
              <a:gd name="connsiteY69" fmla="*/ 733455 h 910430"/>
              <a:gd name="connsiteX70" fmla="*/ 219112 w 759062"/>
              <a:gd name="connsiteY70" fmla="*/ 742980 h 910430"/>
              <a:gd name="connsiteX71" fmla="*/ 244512 w 759062"/>
              <a:gd name="connsiteY71" fmla="*/ 755680 h 910430"/>
              <a:gd name="connsiteX72" fmla="*/ 279437 w 759062"/>
              <a:gd name="connsiteY72" fmla="*/ 762030 h 910430"/>
              <a:gd name="connsiteX73" fmla="*/ 308012 w 759062"/>
              <a:gd name="connsiteY73" fmla="*/ 784255 h 910430"/>
              <a:gd name="connsiteX74" fmla="*/ 301662 w 759062"/>
              <a:gd name="connsiteY74" fmla="*/ 812830 h 910430"/>
              <a:gd name="connsiteX75" fmla="*/ 292137 w 759062"/>
              <a:gd name="connsiteY75" fmla="*/ 822355 h 910430"/>
              <a:gd name="connsiteX76" fmla="*/ 285787 w 759062"/>
              <a:gd name="connsiteY76" fmla="*/ 835055 h 910430"/>
              <a:gd name="connsiteX77" fmla="*/ 292137 w 759062"/>
              <a:gd name="connsiteY77" fmla="*/ 901730 h 910430"/>
              <a:gd name="connsiteX0" fmla="*/ 292137 w 759062"/>
              <a:gd name="connsiteY0" fmla="*/ 901730 h 910430"/>
              <a:gd name="connsiteX1" fmla="*/ 346112 w 759062"/>
              <a:gd name="connsiteY1" fmla="*/ 898554 h 910430"/>
              <a:gd name="connsiteX2" fmla="*/ 425487 w 759062"/>
              <a:gd name="connsiteY2" fmla="*/ 895380 h 910430"/>
              <a:gd name="connsiteX3" fmla="*/ 501687 w 759062"/>
              <a:gd name="connsiteY3" fmla="*/ 895379 h 910430"/>
              <a:gd name="connsiteX4" fmla="*/ 577887 w 759062"/>
              <a:gd name="connsiteY4" fmla="*/ 908080 h 910430"/>
              <a:gd name="connsiteX5" fmla="*/ 552487 w 759062"/>
              <a:gd name="connsiteY5" fmla="*/ 841404 h 910430"/>
              <a:gd name="connsiteX6" fmla="*/ 501687 w 759062"/>
              <a:gd name="connsiteY6" fmla="*/ 787430 h 910430"/>
              <a:gd name="connsiteX7" fmla="*/ 546137 w 759062"/>
              <a:gd name="connsiteY7" fmla="*/ 736629 h 910430"/>
              <a:gd name="connsiteX8" fmla="*/ 568362 w 759062"/>
              <a:gd name="connsiteY8" fmla="*/ 692180 h 910430"/>
              <a:gd name="connsiteX9" fmla="*/ 638212 w 759062"/>
              <a:gd name="connsiteY9" fmla="*/ 641380 h 910430"/>
              <a:gd name="connsiteX10" fmla="*/ 635037 w 759062"/>
              <a:gd name="connsiteY10" fmla="*/ 612804 h 910430"/>
              <a:gd name="connsiteX11" fmla="*/ 603287 w 759062"/>
              <a:gd name="connsiteY11" fmla="*/ 596929 h 910430"/>
              <a:gd name="connsiteX12" fmla="*/ 666787 w 759062"/>
              <a:gd name="connsiteY12" fmla="*/ 546130 h 910430"/>
              <a:gd name="connsiteX13" fmla="*/ 749337 w 759062"/>
              <a:gd name="connsiteY13" fmla="*/ 492155 h 910430"/>
              <a:gd name="connsiteX14" fmla="*/ 758862 w 759062"/>
              <a:gd name="connsiteY14" fmla="*/ 469930 h 910430"/>
              <a:gd name="connsiteX15" fmla="*/ 739812 w 759062"/>
              <a:gd name="connsiteY15" fmla="*/ 447705 h 910430"/>
              <a:gd name="connsiteX16" fmla="*/ 673137 w 759062"/>
              <a:gd name="connsiteY16" fmla="*/ 444530 h 910430"/>
              <a:gd name="connsiteX17" fmla="*/ 622337 w 759062"/>
              <a:gd name="connsiteY17" fmla="*/ 422305 h 910430"/>
              <a:gd name="connsiteX18" fmla="*/ 590587 w 759062"/>
              <a:gd name="connsiteY18" fmla="*/ 384205 h 910430"/>
              <a:gd name="connsiteX19" fmla="*/ 542962 w 759062"/>
              <a:gd name="connsiteY19" fmla="*/ 393730 h 910430"/>
              <a:gd name="connsiteX20" fmla="*/ 520738 w 759062"/>
              <a:gd name="connsiteY20" fmla="*/ 368329 h 910430"/>
              <a:gd name="connsiteX21" fmla="*/ 517562 w 759062"/>
              <a:gd name="connsiteY21" fmla="*/ 314355 h 910430"/>
              <a:gd name="connsiteX22" fmla="*/ 488987 w 759062"/>
              <a:gd name="connsiteY22" fmla="*/ 273080 h 910430"/>
              <a:gd name="connsiteX23" fmla="*/ 473112 w 759062"/>
              <a:gd name="connsiteY23" fmla="*/ 247680 h 910430"/>
              <a:gd name="connsiteX24" fmla="*/ 444537 w 759062"/>
              <a:gd name="connsiteY24" fmla="*/ 222280 h 910430"/>
              <a:gd name="connsiteX25" fmla="*/ 425487 w 759062"/>
              <a:gd name="connsiteY25" fmla="*/ 171480 h 910430"/>
              <a:gd name="connsiteX26" fmla="*/ 431837 w 759062"/>
              <a:gd name="connsiteY26" fmla="*/ 123855 h 910430"/>
              <a:gd name="connsiteX27" fmla="*/ 441362 w 759062"/>
              <a:gd name="connsiteY27" fmla="*/ 92105 h 910430"/>
              <a:gd name="connsiteX28" fmla="*/ 435012 w 759062"/>
              <a:gd name="connsiteY28" fmla="*/ 41305 h 910430"/>
              <a:gd name="connsiteX29" fmla="*/ 419137 w 759062"/>
              <a:gd name="connsiteY29" fmla="*/ 30 h 910430"/>
              <a:gd name="connsiteX30" fmla="*/ 371512 w 759062"/>
              <a:gd name="connsiteY30" fmla="*/ 47655 h 910430"/>
              <a:gd name="connsiteX31" fmla="*/ 342937 w 759062"/>
              <a:gd name="connsiteY31" fmla="*/ 92105 h 910430"/>
              <a:gd name="connsiteX32" fmla="*/ 311187 w 759062"/>
              <a:gd name="connsiteY32" fmla="*/ 133380 h 910430"/>
              <a:gd name="connsiteX33" fmla="*/ 238162 w 759062"/>
              <a:gd name="connsiteY33" fmla="*/ 155605 h 910430"/>
              <a:gd name="connsiteX34" fmla="*/ 196887 w 759062"/>
              <a:gd name="connsiteY34" fmla="*/ 203230 h 910430"/>
              <a:gd name="connsiteX35" fmla="*/ 165137 w 759062"/>
              <a:gd name="connsiteY35" fmla="*/ 187355 h 910430"/>
              <a:gd name="connsiteX36" fmla="*/ 168312 w 759062"/>
              <a:gd name="connsiteY36" fmla="*/ 136555 h 910430"/>
              <a:gd name="connsiteX37" fmla="*/ 177837 w 759062"/>
              <a:gd name="connsiteY37" fmla="*/ 104805 h 910430"/>
              <a:gd name="connsiteX38" fmla="*/ 179425 w 759062"/>
              <a:gd name="connsiteY38" fmla="*/ 57180 h 910430"/>
              <a:gd name="connsiteX39" fmla="*/ 158787 w 759062"/>
              <a:gd name="connsiteY39" fmla="*/ 37336 h 910430"/>
              <a:gd name="connsiteX40" fmla="*/ 126243 w 759062"/>
              <a:gd name="connsiteY40" fmla="*/ 29398 h 910430"/>
              <a:gd name="connsiteX41" fmla="*/ 92112 w 759062"/>
              <a:gd name="connsiteY41" fmla="*/ 6380 h 910430"/>
              <a:gd name="connsiteX42" fmla="*/ 63537 w 759062"/>
              <a:gd name="connsiteY42" fmla="*/ 22255 h 910430"/>
              <a:gd name="connsiteX43" fmla="*/ 43693 w 759062"/>
              <a:gd name="connsiteY43" fmla="*/ 40511 h 910430"/>
              <a:gd name="connsiteX44" fmla="*/ 2419 w 759062"/>
              <a:gd name="connsiteY44" fmla="*/ 80992 h 910430"/>
              <a:gd name="connsiteX45" fmla="*/ 6387 w 759062"/>
              <a:gd name="connsiteY45" fmla="*/ 123855 h 910430"/>
              <a:gd name="connsiteX46" fmla="*/ 19087 w 759062"/>
              <a:gd name="connsiteY46" fmla="*/ 158780 h 910430"/>
              <a:gd name="connsiteX47" fmla="*/ 44487 w 759062"/>
              <a:gd name="connsiteY47" fmla="*/ 225455 h 910430"/>
              <a:gd name="connsiteX48" fmla="*/ 79412 w 759062"/>
              <a:gd name="connsiteY48" fmla="*/ 257205 h 910430"/>
              <a:gd name="connsiteX49" fmla="*/ 133387 w 759062"/>
              <a:gd name="connsiteY49" fmla="*/ 273080 h 910430"/>
              <a:gd name="connsiteX50" fmla="*/ 177837 w 759062"/>
              <a:gd name="connsiteY50" fmla="*/ 327055 h 910430"/>
              <a:gd name="connsiteX51" fmla="*/ 181012 w 759062"/>
              <a:gd name="connsiteY51" fmla="*/ 355630 h 910430"/>
              <a:gd name="connsiteX52" fmla="*/ 184187 w 759062"/>
              <a:gd name="connsiteY52" fmla="*/ 412780 h 910430"/>
              <a:gd name="connsiteX53" fmla="*/ 187362 w 759062"/>
              <a:gd name="connsiteY53" fmla="*/ 422305 h 910430"/>
              <a:gd name="connsiteX54" fmla="*/ 196887 w 759062"/>
              <a:gd name="connsiteY54" fmla="*/ 425480 h 910430"/>
              <a:gd name="connsiteX55" fmla="*/ 203237 w 759062"/>
              <a:gd name="connsiteY55" fmla="*/ 435005 h 910430"/>
              <a:gd name="connsiteX56" fmla="*/ 212762 w 759062"/>
              <a:gd name="connsiteY56" fmla="*/ 438180 h 910430"/>
              <a:gd name="connsiteX57" fmla="*/ 222287 w 759062"/>
              <a:gd name="connsiteY57" fmla="*/ 454055 h 910430"/>
              <a:gd name="connsiteX58" fmla="*/ 228637 w 759062"/>
              <a:gd name="connsiteY58" fmla="*/ 463580 h 910430"/>
              <a:gd name="connsiteX59" fmla="*/ 238162 w 759062"/>
              <a:gd name="connsiteY59" fmla="*/ 479455 h 910430"/>
              <a:gd name="connsiteX60" fmla="*/ 244512 w 759062"/>
              <a:gd name="connsiteY60" fmla="*/ 568355 h 910430"/>
              <a:gd name="connsiteX61" fmla="*/ 247687 w 759062"/>
              <a:gd name="connsiteY61" fmla="*/ 577880 h 910430"/>
              <a:gd name="connsiteX62" fmla="*/ 250862 w 759062"/>
              <a:gd name="connsiteY62" fmla="*/ 590580 h 910430"/>
              <a:gd name="connsiteX63" fmla="*/ 257212 w 759062"/>
              <a:gd name="connsiteY63" fmla="*/ 606455 h 910430"/>
              <a:gd name="connsiteX64" fmla="*/ 260387 w 759062"/>
              <a:gd name="connsiteY64" fmla="*/ 615980 h 910430"/>
              <a:gd name="connsiteX65" fmla="*/ 250862 w 759062"/>
              <a:gd name="connsiteY65" fmla="*/ 673130 h 910430"/>
              <a:gd name="connsiteX66" fmla="*/ 241337 w 759062"/>
              <a:gd name="connsiteY66" fmla="*/ 679480 h 910430"/>
              <a:gd name="connsiteX67" fmla="*/ 228637 w 759062"/>
              <a:gd name="connsiteY67" fmla="*/ 717580 h 910430"/>
              <a:gd name="connsiteX68" fmla="*/ 222287 w 759062"/>
              <a:gd name="connsiteY68" fmla="*/ 733455 h 910430"/>
              <a:gd name="connsiteX69" fmla="*/ 219112 w 759062"/>
              <a:gd name="connsiteY69" fmla="*/ 742980 h 910430"/>
              <a:gd name="connsiteX70" fmla="*/ 244512 w 759062"/>
              <a:gd name="connsiteY70" fmla="*/ 755680 h 910430"/>
              <a:gd name="connsiteX71" fmla="*/ 279437 w 759062"/>
              <a:gd name="connsiteY71" fmla="*/ 762030 h 910430"/>
              <a:gd name="connsiteX72" fmla="*/ 308012 w 759062"/>
              <a:gd name="connsiteY72" fmla="*/ 784255 h 910430"/>
              <a:gd name="connsiteX73" fmla="*/ 301662 w 759062"/>
              <a:gd name="connsiteY73" fmla="*/ 812830 h 910430"/>
              <a:gd name="connsiteX74" fmla="*/ 292137 w 759062"/>
              <a:gd name="connsiteY74" fmla="*/ 822355 h 910430"/>
              <a:gd name="connsiteX75" fmla="*/ 285787 w 759062"/>
              <a:gd name="connsiteY75" fmla="*/ 835055 h 910430"/>
              <a:gd name="connsiteX76" fmla="*/ 292137 w 759062"/>
              <a:gd name="connsiteY76" fmla="*/ 901730 h 910430"/>
              <a:gd name="connsiteX0" fmla="*/ 292137 w 759062"/>
              <a:gd name="connsiteY0" fmla="*/ 901730 h 910430"/>
              <a:gd name="connsiteX1" fmla="*/ 346112 w 759062"/>
              <a:gd name="connsiteY1" fmla="*/ 898554 h 910430"/>
              <a:gd name="connsiteX2" fmla="*/ 425487 w 759062"/>
              <a:gd name="connsiteY2" fmla="*/ 895380 h 910430"/>
              <a:gd name="connsiteX3" fmla="*/ 501687 w 759062"/>
              <a:gd name="connsiteY3" fmla="*/ 895379 h 910430"/>
              <a:gd name="connsiteX4" fmla="*/ 577887 w 759062"/>
              <a:gd name="connsiteY4" fmla="*/ 908080 h 910430"/>
              <a:gd name="connsiteX5" fmla="*/ 552487 w 759062"/>
              <a:gd name="connsiteY5" fmla="*/ 841404 h 910430"/>
              <a:gd name="connsiteX6" fmla="*/ 501687 w 759062"/>
              <a:gd name="connsiteY6" fmla="*/ 787430 h 910430"/>
              <a:gd name="connsiteX7" fmla="*/ 546137 w 759062"/>
              <a:gd name="connsiteY7" fmla="*/ 736629 h 910430"/>
              <a:gd name="connsiteX8" fmla="*/ 568362 w 759062"/>
              <a:gd name="connsiteY8" fmla="*/ 692180 h 910430"/>
              <a:gd name="connsiteX9" fmla="*/ 638212 w 759062"/>
              <a:gd name="connsiteY9" fmla="*/ 641380 h 910430"/>
              <a:gd name="connsiteX10" fmla="*/ 635037 w 759062"/>
              <a:gd name="connsiteY10" fmla="*/ 612804 h 910430"/>
              <a:gd name="connsiteX11" fmla="*/ 603287 w 759062"/>
              <a:gd name="connsiteY11" fmla="*/ 596929 h 910430"/>
              <a:gd name="connsiteX12" fmla="*/ 666787 w 759062"/>
              <a:gd name="connsiteY12" fmla="*/ 546130 h 910430"/>
              <a:gd name="connsiteX13" fmla="*/ 749337 w 759062"/>
              <a:gd name="connsiteY13" fmla="*/ 492155 h 910430"/>
              <a:gd name="connsiteX14" fmla="*/ 758862 w 759062"/>
              <a:gd name="connsiteY14" fmla="*/ 469930 h 910430"/>
              <a:gd name="connsiteX15" fmla="*/ 739812 w 759062"/>
              <a:gd name="connsiteY15" fmla="*/ 447705 h 910430"/>
              <a:gd name="connsiteX16" fmla="*/ 673137 w 759062"/>
              <a:gd name="connsiteY16" fmla="*/ 444530 h 910430"/>
              <a:gd name="connsiteX17" fmla="*/ 622337 w 759062"/>
              <a:gd name="connsiteY17" fmla="*/ 422305 h 910430"/>
              <a:gd name="connsiteX18" fmla="*/ 590587 w 759062"/>
              <a:gd name="connsiteY18" fmla="*/ 384205 h 910430"/>
              <a:gd name="connsiteX19" fmla="*/ 542962 w 759062"/>
              <a:gd name="connsiteY19" fmla="*/ 393730 h 910430"/>
              <a:gd name="connsiteX20" fmla="*/ 520738 w 759062"/>
              <a:gd name="connsiteY20" fmla="*/ 368329 h 910430"/>
              <a:gd name="connsiteX21" fmla="*/ 517562 w 759062"/>
              <a:gd name="connsiteY21" fmla="*/ 314355 h 910430"/>
              <a:gd name="connsiteX22" fmla="*/ 488987 w 759062"/>
              <a:gd name="connsiteY22" fmla="*/ 273080 h 910430"/>
              <a:gd name="connsiteX23" fmla="*/ 473112 w 759062"/>
              <a:gd name="connsiteY23" fmla="*/ 247680 h 910430"/>
              <a:gd name="connsiteX24" fmla="*/ 444537 w 759062"/>
              <a:gd name="connsiteY24" fmla="*/ 222280 h 910430"/>
              <a:gd name="connsiteX25" fmla="*/ 425487 w 759062"/>
              <a:gd name="connsiteY25" fmla="*/ 171480 h 910430"/>
              <a:gd name="connsiteX26" fmla="*/ 431837 w 759062"/>
              <a:gd name="connsiteY26" fmla="*/ 123855 h 910430"/>
              <a:gd name="connsiteX27" fmla="*/ 441362 w 759062"/>
              <a:gd name="connsiteY27" fmla="*/ 92105 h 910430"/>
              <a:gd name="connsiteX28" fmla="*/ 435012 w 759062"/>
              <a:gd name="connsiteY28" fmla="*/ 41305 h 910430"/>
              <a:gd name="connsiteX29" fmla="*/ 419137 w 759062"/>
              <a:gd name="connsiteY29" fmla="*/ 30 h 910430"/>
              <a:gd name="connsiteX30" fmla="*/ 371512 w 759062"/>
              <a:gd name="connsiteY30" fmla="*/ 47655 h 910430"/>
              <a:gd name="connsiteX31" fmla="*/ 342937 w 759062"/>
              <a:gd name="connsiteY31" fmla="*/ 92105 h 910430"/>
              <a:gd name="connsiteX32" fmla="*/ 311187 w 759062"/>
              <a:gd name="connsiteY32" fmla="*/ 133380 h 910430"/>
              <a:gd name="connsiteX33" fmla="*/ 238162 w 759062"/>
              <a:gd name="connsiteY33" fmla="*/ 155605 h 910430"/>
              <a:gd name="connsiteX34" fmla="*/ 196887 w 759062"/>
              <a:gd name="connsiteY34" fmla="*/ 203230 h 910430"/>
              <a:gd name="connsiteX35" fmla="*/ 165137 w 759062"/>
              <a:gd name="connsiteY35" fmla="*/ 187355 h 910430"/>
              <a:gd name="connsiteX36" fmla="*/ 168312 w 759062"/>
              <a:gd name="connsiteY36" fmla="*/ 136555 h 910430"/>
              <a:gd name="connsiteX37" fmla="*/ 177837 w 759062"/>
              <a:gd name="connsiteY37" fmla="*/ 104805 h 910430"/>
              <a:gd name="connsiteX38" fmla="*/ 179425 w 759062"/>
              <a:gd name="connsiteY38" fmla="*/ 57180 h 910430"/>
              <a:gd name="connsiteX39" fmla="*/ 158787 w 759062"/>
              <a:gd name="connsiteY39" fmla="*/ 37336 h 910430"/>
              <a:gd name="connsiteX40" fmla="*/ 126243 w 759062"/>
              <a:gd name="connsiteY40" fmla="*/ 29398 h 910430"/>
              <a:gd name="connsiteX41" fmla="*/ 92112 w 759062"/>
              <a:gd name="connsiteY41" fmla="*/ 6380 h 910430"/>
              <a:gd name="connsiteX42" fmla="*/ 63537 w 759062"/>
              <a:gd name="connsiteY42" fmla="*/ 22255 h 910430"/>
              <a:gd name="connsiteX43" fmla="*/ 43693 w 759062"/>
              <a:gd name="connsiteY43" fmla="*/ 40511 h 910430"/>
              <a:gd name="connsiteX44" fmla="*/ 2419 w 759062"/>
              <a:gd name="connsiteY44" fmla="*/ 80992 h 910430"/>
              <a:gd name="connsiteX45" fmla="*/ 6387 w 759062"/>
              <a:gd name="connsiteY45" fmla="*/ 123855 h 910430"/>
              <a:gd name="connsiteX46" fmla="*/ 19087 w 759062"/>
              <a:gd name="connsiteY46" fmla="*/ 158780 h 910430"/>
              <a:gd name="connsiteX47" fmla="*/ 44487 w 759062"/>
              <a:gd name="connsiteY47" fmla="*/ 225455 h 910430"/>
              <a:gd name="connsiteX48" fmla="*/ 79412 w 759062"/>
              <a:gd name="connsiteY48" fmla="*/ 257205 h 910430"/>
              <a:gd name="connsiteX49" fmla="*/ 157199 w 759062"/>
              <a:gd name="connsiteY49" fmla="*/ 273080 h 910430"/>
              <a:gd name="connsiteX50" fmla="*/ 177837 w 759062"/>
              <a:gd name="connsiteY50" fmla="*/ 327055 h 910430"/>
              <a:gd name="connsiteX51" fmla="*/ 181012 w 759062"/>
              <a:gd name="connsiteY51" fmla="*/ 355630 h 910430"/>
              <a:gd name="connsiteX52" fmla="*/ 184187 w 759062"/>
              <a:gd name="connsiteY52" fmla="*/ 412780 h 910430"/>
              <a:gd name="connsiteX53" fmla="*/ 187362 w 759062"/>
              <a:gd name="connsiteY53" fmla="*/ 422305 h 910430"/>
              <a:gd name="connsiteX54" fmla="*/ 196887 w 759062"/>
              <a:gd name="connsiteY54" fmla="*/ 425480 h 910430"/>
              <a:gd name="connsiteX55" fmla="*/ 203237 w 759062"/>
              <a:gd name="connsiteY55" fmla="*/ 435005 h 910430"/>
              <a:gd name="connsiteX56" fmla="*/ 212762 w 759062"/>
              <a:gd name="connsiteY56" fmla="*/ 438180 h 910430"/>
              <a:gd name="connsiteX57" fmla="*/ 222287 w 759062"/>
              <a:gd name="connsiteY57" fmla="*/ 454055 h 910430"/>
              <a:gd name="connsiteX58" fmla="*/ 228637 w 759062"/>
              <a:gd name="connsiteY58" fmla="*/ 463580 h 910430"/>
              <a:gd name="connsiteX59" fmla="*/ 238162 w 759062"/>
              <a:gd name="connsiteY59" fmla="*/ 479455 h 910430"/>
              <a:gd name="connsiteX60" fmla="*/ 244512 w 759062"/>
              <a:gd name="connsiteY60" fmla="*/ 568355 h 910430"/>
              <a:gd name="connsiteX61" fmla="*/ 247687 w 759062"/>
              <a:gd name="connsiteY61" fmla="*/ 577880 h 910430"/>
              <a:gd name="connsiteX62" fmla="*/ 250862 w 759062"/>
              <a:gd name="connsiteY62" fmla="*/ 590580 h 910430"/>
              <a:gd name="connsiteX63" fmla="*/ 257212 w 759062"/>
              <a:gd name="connsiteY63" fmla="*/ 606455 h 910430"/>
              <a:gd name="connsiteX64" fmla="*/ 260387 w 759062"/>
              <a:gd name="connsiteY64" fmla="*/ 615980 h 910430"/>
              <a:gd name="connsiteX65" fmla="*/ 250862 w 759062"/>
              <a:gd name="connsiteY65" fmla="*/ 673130 h 910430"/>
              <a:gd name="connsiteX66" fmla="*/ 241337 w 759062"/>
              <a:gd name="connsiteY66" fmla="*/ 679480 h 910430"/>
              <a:gd name="connsiteX67" fmla="*/ 228637 w 759062"/>
              <a:gd name="connsiteY67" fmla="*/ 717580 h 910430"/>
              <a:gd name="connsiteX68" fmla="*/ 222287 w 759062"/>
              <a:gd name="connsiteY68" fmla="*/ 733455 h 910430"/>
              <a:gd name="connsiteX69" fmla="*/ 219112 w 759062"/>
              <a:gd name="connsiteY69" fmla="*/ 742980 h 910430"/>
              <a:gd name="connsiteX70" fmla="*/ 244512 w 759062"/>
              <a:gd name="connsiteY70" fmla="*/ 755680 h 910430"/>
              <a:gd name="connsiteX71" fmla="*/ 279437 w 759062"/>
              <a:gd name="connsiteY71" fmla="*/ 762030 h 910430"/>
              <a:gd name="connsiteX72" fmla="*/ 308012 w 759062"/>
              <a:gd name="connsiteY72" fmla="*/ 784255 h 910430"/>
              <a:gd name="connsiteX73" fmla="*/ 301662 w 759062"/>
              <a:gd name="connsiteY73" fmla="*/ 812830 h 910430"/>
              <a:gd name="connsiteX74" fmla="*/ 292137 w 759062"/>
              <a:gd name="connsiteY74" fmla="*/ 822355 h 910430"/>
              <a:gd name="connsiteX75" fmla="*/ 285787 w 759062"/>
              <a:gd name="connsiteY75" fmla="*/ 835055 h 910430"/>
              <a:gd name="connsiteX76" fmla="*/ 292137 w 759062"/>
              <a:gd name="connsiteY76" fmla="*/ 901730 h 910430"/>
              <a:gd name="connsiteX0" fmla="*/ 292137 w 759062"/>
              <a:gd name="connsiteY0" fmla="*/ 901730 h 910430"/>
              <a:gd name="connsiteX1" fmla="*/ 346112 w 759062"/>
              <a:gd name="connsiteY1" fmla="*/ 898554 h 910430"/>
              <a:gd name="connsiteX2" fmla="*/ 425487 w 759062"/>
              <a:gd name="connsiteY2" fmla="*/ 895380 h 910430"/>
              <a:gd name="connsiteX3" fmla="*/ 501687 w 759062"/>
              <a:gd name="connsiteY3" fmla="*/ 895379 h 910430"/>
              <a:gd name="connsiteX4" fmla="*/ 577887 w 759062"/>
              <a:gd name="connsiteY4" fmla="*/ 908080 h 910430"/>
              <a:gd name="connsiteX5" fmla="*/ 552487 w 759062"/>
              <a:gd name="connsiteY5" fmla="*/ 841404 h 910430"/>
              <a:gd name="connsiteX6" fmla="*/ 501687 w 759062"/>
              <a:gd name="connsiteY6" fmla="*/ 787430 h 910430"/>
              <a:gd name="connsiteX7" fmla="*/ 546137 w 759062"/>
              <a:gd name="connsiteY7" fmla="*/ 736629 h 910430"/>
              <a:gd name="connsiteX8" fmla="*/ 568362 w 759062"/>
              <a:gd name="connsiteY8" fmla="*/ 692180 h 910430"/>
              <a:gd name="connsiteX9" fmla="*/ 638212 w 759062"/>
              <a:gd name="connsiteY9" fmla="*/ 641380 h 910430"/>
              <a:gd name="connsiteX10" fmla="*/ 635037 w 759062"/>
              <a:gd name="connsiteY10" fmla="*/ 612804 h 910430"/>
              <a:gd name="connsiteX11" fmla="*/ 603287 w 759062"/>
              <a:gd name="connsiteY11" fmla="*/ 596929 h 910430"/>
              <a:gd name="connsiteX12" fmla="*/ 666787 w 759062"/>
              <a:gd name="connsiteY12" fmla="*/ 546130 h 910430"/>
              <a:gd name="connsiteX13" fmla="*/ 749337 w 759062"/>
              <a:gd name="connsiteY13" fmla="*/ 492155 h 910430"/>
              <a:gd name="connsiteX14" fmla="*/ 758862 w 759062"/>
              <a:gd name="connsiteY14" fmla="*/ 469930 h 910430"/>
              <a:gd name="connsiteX15" fmla="*/ 739812 w 759062"/>
              <a:gd name="connsiteY15" fmla="*/ 447705 h 910430"/>
              <a:gd name="connsiteX16" fmla="*/ 673137 w 759062"/>
              <a:gd name="connsiteY16" fmla="*/ 444530 h 910430"/>
              <a:gd name="connsiteX17" fmla="*/ 622337 w 759062"/>
              <a:gd name="connsiteY17" fmla="*/ 422305 h 910430"/>
              <a:gd name="connsiteX18" fmla="*/ 590587 w 759062"/>
              <a:gd name="connsiteY18" fmla="*/ 384205 h 910430"/>
              <a:gd name="connsiteX19" fmla="*/ 542962 w 759062"/>
              <a:gd name="connsiteY19" fmla="*/ 393730 h 910430"/>
              <a:gd name="connsiteX20" fmla="*/ 520738 w 759062"/>
              <a:gd name="connsiteY20" fmla="*/ 368329 h 910430"/>
              <a:gd name="connsiteX21" fmla="*/ 517562 w 759062"/>
              <a:gd name="connsiteY21" fmla="*/ 314355 h 910430"/>
              <a:gd name="connsiteX22" fmla="*/ 488987 w 759062"/>
              <a:gd name="connsiteY22" fmla="*/ 273080 h 910430"/>
              <a:gd name="connsiteX23" fmla="*/ 473112 w 759062"/>
              <a:gd name="connsiteY23" fmla="*/ 247680 h 910430"/>
              <a:gd name="connsiteX24" fmla="*/ 444537 w 759062"/>
              <a:gd name="connsiteY24" fmla="*/ 222280 h 910430"/>
              <a:gd name="connsiteX25" fmla="*/ 425487 w 759062"/>
              <a:gd name="connsiteY25" fmla="*/ 171480 h 910430"/>
              <a:gd name="connsiteX26" fmla="*/ 431837 w 759062"/>
              <a:gd name="connsiteY26" fmla="*/ 123855 h 910430"/>
              <a:gd name="connsiteX27" fmla="*/ 441362 w 759062"/>
              <a:gd name="connsiteY27" fmla="*/ 92105 h 910430"/>
              <a:gd name="connsiteX28" fmla="*/ 435012 w 759062"/>
              <a:gd name="connsiteY28" fmla="*/ 41305 h 910430"/>
              <a:gd name="connsiteX29" fmla="*/ 419137 w 759062"/>
              <a:gd name="connsiteY29" fmla="*/ 30 h 910430"/>
              <a:gd name="connsiteX30" fmla="*/ 371512 w 759062"/>
              <a:gd name="connsiteY30" fmla="*/ 47655 h 910430"/>
              <a:gd name="connsiteX31" fmla="*/ 342937 w 759062"/>
              <a:gd name="connsiteY31" fmla="*/ 92105 h 910430"/>
              <a:gd name="connsiteX32" fmla="*/ 311187 w 759062"/>
              <a:gd name="connsiteY32" fmla="*/ 133380 h 910430"/>
              <a:gd name="connsiteX33" fmla="*/ 238162 w 759062"/>
              <a:gd name="connsiteY33" fmla="*/ 155605 h 910430"/>
              <a:gd name="connsiteX34" fmla="*/ 196887 w 759062"/>
              <a:gd name="connsiteY34" fmla="*/ 203230 h 910430"/>
              <a:gd name="connsiteX35" fmla="*/ 165137 w 759062"/>
              <a:gd name="connsiteY35" fmla="*/ 187355 h 910430"/>
              <a:gd name="connsiteX36" fmla="*/ 168312 w 759062"/>
              <a:gd name="connsiteY36" fmla="*/ 136555 h 910430"/>
              <a:gd name="connsiteX37" fmla="*/ 177837 w 759062"/>
              <a:gd name="connsiteY37" fmla="*/ 104805 h 910430"/>
              <a:gd name="connsiteX38" fmla="*/ 179425 w 759062"/>
              <a:gd name="connsiteY38" fmla="*/ 57180 h 910430"/>
              <a:gd name="connsiteX39" fmla="*/ 158787 w 759062"/>
              <a:gd name="connsiteY39" fmla="*/ 37336 h 910430"/>
              <a:gd name="connsiteX40" fmla="*/ 126243 w 759062"/>
              <a:gd name="connsiteY40" fmla="*/ 29398 h 910430"/>
              <a:gd name="connsiteX41" fmla="*/ 92112 w 759062"/>
              <a:gd name="connsiteY41" fmla="*/ 6380 h 910430"/>
              <a:gd name="connsiteX42" fmla="*/ 63537 w 759062"/>
              <a:gd name="connsiteY42" fmla="*/ 22255 h 910430"/>
              <a:gd name="connsiteX43" fmla="*/ 43693 w 759062"/>
              <a:gd name="connsiteY43" fmla="*/ 40511 h 910430"/>
              <a:gd name="connsiteX44" fmla="*/ 2419 w 759062"/>
              <a:gd name="connsiteY44" fmla="*/ 80992 h 910430"/>
              <a:gd name="connsiteX45" fmla="*/ 6387 w 759062"/>
              <a:gd name="connsiteY45" fmla="*/ 123855 h 910430"/>
              <a:gd name="connsiteX46" fmla="*/ 19087 w 759062"/>
              <a:gd name="connsiteY46" fmla="*/ 158780 h 910430"/>
              <a:gd name="connsiteX47" fmla="*/ 44487 w 759062"/>
              <a:gd name="connsiteY47" fmla="*/ 225455 h 910430"/>
              <a:gd name="connsiteX48" fmla="*/ 79412 w 759062"/>
              <a:gd name="connsiteY48" fmla="*/ 257205 h 910430"/>
              <a:gd name="connsiteX49" fmla="*/ 157199 w 759062"/>
              <a:gd name="connsiteY49" fmla="*/ 273080 h 910430"/>
              <a:gd name="connsiteX50" fmla="*/ 177837 w 759062"/>
              <a:gd name="connsiteY50" fmla="*/ 327055 h 910430"/>
              <a:gd name="connsiteX51" fmla="*/ 181012 w 759062"/>
              <a:gd name="connsiteY51" fmla="*/ 355630 h 910430"/>
              <a:gd name="connsiteX52" fmla="*/ 184187 w 759062"/>
              <a:gd name="connsiteY52" fmla="*/ 412780 h 910430"/>
              <a:gd name="connsiteX53" fmla="*/ 187362 w 759062"/>
              <a:gd name="connsiteY53" fmla="*/ 422305 h 910430"/>
              <a:gd name="connsiteX54" fmla="*/ 196887 w 759062"/>
              <a:gd name="connsiteY54" fmla="*/ 425480 h 910430"/>
              <a:gd name="connsiteX55" fmla="*/ 212762 w 759062"/>
              <a:gd name="connsiteY55" fmla="*/ 438180 h 910430"/>
              <a:gd name="connsiteX56" fmla="*/ 222287 w 759062"/>
              <a:gd name="connsiteY56" fmla="*/ 454055 h 910430"/>
              <a:gd name="connsiteX57" fmla="*/ 228637 w 759062"/>
              <a:gd name="connsiteY57" fmla="*/ 463580 h 910430"/>
              <a:gd name="connsiteX58" fmla="*/ 238162 w 759062"/>
              <a:gd name="connsiteY58" fmla="*/ 479455 h 910430"/>
              <a:gd name="connsiteX59" fmla="*/ 244512 w 759062"/>
              <a:gd name="connsiteY59" fmla="*/ 568355 h 910430"/>
              <a:gd name="connsiteX60" fmla="*/ 247687 w 759062"/>
              <a:gd name="connsiteY60" fmla="*/ 577880 h 910430"/>
              <a:gd name="connsiteX61" fmla="*/ 250862 w 759062"/>
              <a:gd name="connsiteY61" fmla="*/ 590580 h 910430"/>
              <a:gd name="connsiteX62" fmla="*/ 257212 w 759062"/>
              <a:gd name="connsiteY62" fmla="*/ 606455 h 910430"/>
              <a:gd name="connsiteX63" fmla="*/ 260387 w 759062"/>
              <a:gd name="connsiteY63" fmla="*/ 615980 h 910430"/>
              <a:gd name="connsiteX64" fmla="*/ 250862 w 759062"/>
              <a:gd name="connsiteY64" fmla="*/ 673130 h 910430"/>
              <a:gd name="connsiteX65" fmla="*/ 241337 w 759062"/>
              <a:gd name="connsiteY65" fmla="*/ 679480 h 910430"/>
              <a:gd name="connsiteX66" fmla="*/ 228637 w 759062"/>
              <a:gd name="connsiteY66" fmla="*/ 717580 h 910430"/>
              <a:gd name="connsiteX67" fmla="*/ 222287 w 759062"/>
              <a:gd name="connsiteY67" fmla="*/ 733455 h 910430"/>
              <a:gd name="connsiteX68" fmla="*/ 219112 w 759062"/>
              <a:gd name="connsiteY68" fmla="*/ 742980 h 910430"/>
              <a:gd name="connsiteX69" fmla="*/ 244512 w 759062"/>
              <a:gd name="connsiteY69" fmla="*/ 755680 h 910430"/>
              <a:gd name="connsiteX70" fmla="*/ 279437 w 759062"/>
              <a:gd name="connsiteY70" fmla="*/ 762030 h 910430"/>
              <a:gd name="connsiteX71" fmla="*/ 308012 w 759062"/>
              <a:gd name="connsiteY71" fmla="*/ 784255 h 910430"/>
              <a:gd name="connsiteX72" fmla="*/ 301662 w 759062"/>
              <a:gd name="connsiteY72" fmla="*/ 812830 h 910430"/>
              <a:gd name="connsiteX73" fmla="*/ 292137 w 759062"/>
              <a:gd name="connsiteY73" fmla="*/ 822355 h 910430"/>
              <a:gd name="connsiteX74" fmla="*/ 285787 w 759062"/>
              <a:gd name="connsiteY74" fmla="*/ 835055 h 910430"/>
              <a:gd name="connsiteX75" fmla="*/ 292137 w 759062"/>
              <a:gd name="connsiteY75" fmla="*/ 901730 h 910430"/>
              <a:gd name="connsiteX0" fmla="*/ 292137 w 759062"/>
              <a:gd name="connsiteY0" fmla="*/ 901730 h 910430"/>
              <a:gd name="connsiteX1" fmla="*/ 346112 w 759062"/>
              <a:gd name="connsiteY1" fmla="*/ 898554 h 910430"/>
              <a:gd name="connsiteX2" fmla="*/ 425487 w 759062"/>
              <a:gd name="connsiteY2" fmla="*/ 895380 h 910430"/>
              <a:gd name="connsiteX3" fmla="*/ 501687 w 759062"/>
              <a:gd name="connsiteY3" fmla="*/ 895379 h 910430"/>
              <a:gd name="connsiteX4" fmla="*/ 577887 w 759062"/>
              <a:gd name="connsiteY4" fmla="*/ 908080 h 910430"/>
              <a:gd name="connsiteX5" fmla="*/ 552487 w 759062"/>
              <a:gd name="connsiteY5" fmla="*/ 841404 h 910430"/>
              <a:gd name="connsiteX6" fmla="*/ 501687 w 759062"/>
              <a:gd name="connsiteY6" fmla="*/ 787430 h 910430"/>
              <a:gd name="connsiteX7" fmla="*/ 546137 w 759062"/>
              <a:gd name="connsiteY7" fmla="*/ 736629 h 910430"/>
              <a:gd name="connsiteX8" fmla="*/ 568362 w 759062"/>
              <a:gd name="connsiteY8" fmla="*/ 692180 h 910430"/>
              <a:gd name="connsiteX9" fmla="*/ 638212 w 759062"/>
              <a:gd name="connsiteY9" fmla="*/ 641380 h 910430"/>
              <a:gd name="connsiteX10" fmla="*/ 635037 w 759062"/>
              <a:gd name="connsiteY10" fmla="*/ 612804 h 910430"/>
              <a:gd name="connsiteX11" fmla="*/ 603287 w 759062"/>
              <a:gd name="connsiteY11" fmla="*/ 596929 h 910430"/>
              <a:gd name="connsiteX12" fmla="*/ 666787 w 759062"/>
              <a:gd name="connsiteY12" fmla="*/ 546130 h 910430"/>
              <a:gd name="connsiteX13" fmla="*/ 749337 w 759062"/>
              <a:gd name="connsiteY13" fmla="*/ 492155 h 910430"/>
              <a:gd name="connsiteX14" fmla="*/ 758862 w 759062"/>
              <a:gd name="connsiteY14" fmla="*/ 469930 h 910430"/>
              <a:gd name="connsiteX15" fmla="*/ 739812 w 759062"/>
              <a:gd name="connsiteY15" fmla="*/ 447705 h 910430"/>
              <a:gd name="connsiteX16" fmla="*/ 673137 w 759062"/>
              <a:gd name="connsiteY16" fmla="*/ 444530 h 910430"/>
              <a:gd name="connsiteX17" fmla="*/ 622337 w 759062"/>
              <a:gd name="connsiteY17" fmla="*/ 422305 h 910430"/>
              <a:gd name="connsiteX18" fmla="*/ 590587 w 759062"/>
              <a:gd name="connsiteY18" fmla="*/ 384205 h 910430"/>
              <a:gd name="connsiteX19" fmla="*/ 542962 w 759062"/>
              <a:gd name="connsiteY19" fmla="*/ 393730 h 910430"/>
              <a:gd name="connsiteX20" fmla="*/ 520738 w 759062"/>
              <a:gd name="connsiteY20" fmla="*/ 368329 h 910430"/>
              <a:gd name="connsiteX21" fmla="*/ 517562 w 759062"/>
              <a:gd name="connsiteY21" fmla="*/ 314355 h 910430"/>
              <a:gd name="connsiteX22" fmla="*/ 488987 w 759062"/>
              <a:gd name="connsiteY22" fmla="*/ 273080 h 910430"/>
              <a:gd name="connsiteX23" fmla="*/ 473112 w 759062"/>
              <a:gd name="connsiteY23" fmla="*/ 247680 h 910430"/>
              <a:gd name="connsiteX24" fmla="*/ 444537 w 759062"/>
              <a:gd name="connsiteY24" fmla="*/ 222280 h 910430"/>
              <a:gd name="connsiteX25" fmla="*/ 425487 w 759062"/>
              <a:gd name="connsiteY25" fmla="*/ 171480 h 910430"/>
              <a:gd name="connsiteX26" fmla="*/ 431837 w 759062"/>
              <a:gd name="connsiteY26" fmla="*/ 123855 h 910430"/>
              <a:gd name="connsiteX27" fmla="*/ 441362 w 759062"/>
              <a:gd name="connsiteY27" fmla="*/ 92105 h 910430"/>
              <a:gd name="connsiteX28" fmla="*/ 435012 w 759062"/>
              <a:gd name="connsiteY28" fmla="*/ 41305 h 910430"/>
              <a:gd name="connsiteX29" fmla="*/ 419137 w 759062"/>
              <a:gd name="connsiteY29" fmla="*/ 30 h 910430"/>
              <a:gd name="connsiteX30" fmla="*/ 371512 w 759062"/>
              <a:gd name="connsiteY30" fmla="*/ 47655 h 910430"/>
              <a:gd name="connsiteX31" fmla="*/ 342937 w 759062"/>
              <a:gd name="connsiteY31" fmla="*/ 92105 h 910430"/>
              <a:gd name="connsiteX32" fmla="*/ 311187 w 759062"/>
              <a:gd name="connsiteY32" fmla="*/ 133380 h 910430"/>
              <a:gd name="connsiteX33" fmla="*/ 238162 w 759062"/>
              <a:gd name="connsiteY33" fmla="*/ 155605 h 910430"/>
              <a:gd name="connsiteX34" fmla="*/ 196887 w 759062"/>
              <a:gd name="connsiteY34" fmla="*/ 203230 h 910430"/>
              <a:gd name="connsiteX35" fmla="*/ 165137 w 759062"/>
              <a:gd name="connsiteY35" fmla="*/ 187355 h 910430"/>
              <a:gd name="connsiteX36" fmla="*/ 168312 w 759062"/>
              <a:gd name="connsiteY36" fmla="*/ 136555 h 910430"/>
              <a:gd name="connsiteX37" fmla="*/ 177837 w 759062"/>
              <a:gd name="connsiteY37" fmla="*/ 104805 h 910430"/>
              <a:gd name="connsiteX38" fmla="*/ 179425 w 759062"/>
              <a:gd name="connsiteY38" fmla="*/ 57180 h 910430"/>
              <a:gd name="connsiteX39" fmla="*/ 158787 w 759062"/>
              <a:gd name="connsiteY39" fmla="*/ 37336 h 910430"/>
              <a:gd name="connsiteX40" fmla="*/ 126243 w 759062"/>
              <a:gd name="connsiteY40" fmla="*/ 29398 h 910430"/>
              <a:gd name="connsiteX41" fmla="*/ 92112 w 759062"/>
              <a:gd name="connsiteY41" fmla="*/ 6380 h 910430"/>
              <a:gd name="connsiteX42" fmla="*/ 63537 w 759062"/>
              <a:gd name="connsiteY42" fmla="*/ 22255 h 910430"/>
              <a:gd name="connsiteX43" fmla="*/ 43693 w 759062"/>
              <a:gd name="connsiteY43" fmla="*/ 40511 h 910430"/>
              <a:gd name="connsiteX44" fmla="*/ 2419 w 759062"/>
              <a:gd name="connsiteY44" fmla="*/ 80992 h 910430"/>
              <a:gd name="connsiteX45" fmla="*/ 6387 w 759062"/>
              <a:gd name="connsiteY45" fmla="*/ 123855 h 910430"/>
              <a:gd name="connsiteX46" fmla="*/ 19087 w 759062"/>
              <a:gd name="connsiteY46" fmla="*/ 158780 h 910430"/>
              <a:gd name="connsiteX47" fmla="*/ 44487 w 759062"/>
              <a:gd name="connsiteY47" fmla="*/ 225455 h 910430"/>
              <a:gd name="connsiteX48" fmla="*/ 79412 w 759062"/>
              <a:gd name="connsiteY48" fmla="*/ 257205 h 910430"/>
              <a:gd name="connsiteX49" fmla="*/ 157199 w 759062"/>
              <a:gd name="connsiteY49" fmla="*/ 273080 h 910430"/>
              <a:gd name="connsiteX50" fmla="*/ 177837 w 759062"/>
              <a:gd name="connsiteY50" fmla="*/ 327055 h 910430"/>
              <a:gd name="connsiteX51" fmla="*/ 181012 w 759062"/>
              <a:gd name="connsiteY51" fmla="*/ 355630 h 910430"/>
              <a:gd name="connsiteX52" fmla="*/ 184187 w 759062"/>
              <a:gd name="connsiteY52" fmla="*/ 412780 h 910430"/>
              <a:gd name="connsiteX53" fmla="*/ 187362 w 759062"/>
              <a:gd name="connsiteY53" fmla="*/ 422305 h 910430"/>
              <a:gd name="connsiteX54" fmla="*/ 196887 w 759062"/>
              <a:gd name="connsiteY54" fmla="*/ 425480 h 910430"/>
              <a:gd name="connsiteX55" fmla="*/ 222287 w 759062"/>
              <a:gd name="connsiteY55" fmla="*/ 454055 h 910430"/>
              <a:gd name="connsiteX56" fmla="*/ 228637 w 759062"/>
              <a:gd name="connsiteY56" fmla="*/ 463580 h 910430"/>
              <a:gd name="connsiteX57" fmla="*/ 238162 w 759062"/>
              <a:gd name="connsiteY57" fmla="*/ 479455 h 910430"/>
              <a:gd name="connsiteX58" fmla="*/ 244512 w 759062"/>
              <a:gd name="connsiteY58" fmla="*/ 568355 h 910430"/>
              <a:gd name="connsiteX59" fmla="*/ 247687 w 759062"/>
              <a:gd name="connsiteY59" fmla="*/ 577880 h 910430"/>
              <a:gd name="connsiteX60" fmla="*/ 250862 w 759062"/>
              <a:gd name="connsiteY60" fmla="*/ 590580 h 910430"/>
              <a:gd name="connsiteX61" fmla="*/ 257212 w 759062"/>
              <a:gd name="connsiteY61" fmla="*/ 606455 h 910430"/>
              <a:gd name="connsiteX62" fmla="*/ 260387 w 759062"/>
              <a:gd name="connsiteY62" fmla="*/ 615980 h 910430"/>
              <a:gd name="connsiteX63" fmla="*/ 250862 w 759062"/>
              <a:gd name="connsiteY63" fmla="*/ 673130 h 910430"/>
              <a:gd name="connsiteX64" fmla="*/ 241337 w 759062"/>
              <a:gd name="connsiteY64" fmla="*/ 679480 h 910430"/>
              <a:gd name="connsiteX65" fmla="*/ 228637 w 759062"/>
              <a:gd name="connsiteY65" fmla="*/ 717580 h 910430"/>
              <a:gd name="connsiteX66" fmla="*/ 222287 w 759062"/>
              <a:gd name="connsiteY66" fmla="*/ 733455 h 910430"/>
              <a:gd name="connsiteX67" fmla="*/ 219112 w 759062"/>
              <a:gd name="connsiteY67" fmla="*/ 742980 h 910430"/>
              <a:gd name="connsiteX68" fmla="*/ 244512 w 759062"/>
              <a:gd name="connsiteY68" fmla="*/ 755680 h 910430"/>
              <a:gd name="connsiteX69" fmla="*/ 279437 w 759062"/>
              <a:gd name="connsiteY69" fmla="*/ 762030 h 910430"/>
              <a:gd name="connsiteX70" fmla="*/ 308012 w 759062"/>
              <a:gd name="connsiteY70" fmla="*/ 784255 h 910430"/>
              <a:gd name="connsiteX71" fmla="*/ 301662 w 759062"/>
              <a:gd name="connsiteY71" fmla="*/ 812830 h 910430"/>
              <a:gd name="connsiteX72" fmla="*/ 292137 w 759062"/>
              <a:gd name="connsiteY72" fmla="*/ 822355 h 910430"/>
              <a:gd name="connsiteX73" fmla="*/ 285787 w 759062"/>
              <a:gd name="connsiteY73" fmla="*/ 835055 h 910430"/>
              <a:gd name="connsiteX74" fmla="*/ 292137 w 759062"/>
              <a:gd name="connsiteY74" fmla="*/ 901730 h 910430"/>
              <a:gd name="connsiteX0" fmla="*/ 292137 w 759062"/>
              <a:gd name="connsiteY0" fmla="*/ 901730 h 910430"/>
              <a:gd name="connsiteX1" fmla="*/ 346112 w 759062"/>
              <a:gd name="connsiteY1" fmla="*/ 898554 h 910430"/>
              <a:gd name="connsiteX2" fmla="*/ 425487 w 759062"/>
              <a:gd name="connsiteY2" fmla="*/ 895380 h 910430"/>
              <a:gd name="connsiteX3" fmla="*/ 501687 w 759062"/>
              <a:gd name="connsiteY3" fmla="*/ 895379 h 910430"/>
              <a:gd name="connsiteX4" fmla="*/ 577887 w 759062"/>
              <a:gd name="connsiteY4" fmla="*/ 908080 h 910430"/>
              <a:gd name="connsiteX5" fmla="*/ 552487 w 759062"/>
              <a:gd name="connsiteY5" fmla="*/ 841404 h 910430"/>
              <a:gd name="connsiteX6" fmla="*/ 501687 w 759062"/>
              <a:gd name="connsiteY6" fmla="*/ 787430 h 910430"/>
              <a:gd name="connsiteX7" fmla="*/ 546137 w 759062"/>
              <a:gd name="connsiteY7" fmla="*/ 736629 h 910430"/>
              <a:gd name="connsiteX8" fmla="*/ 568362 w 759062"/>
              <a:gd name="connsiteY8" fmla="*/ 692180 h 910430"/>
              <a:gd name="connsiteX9" fmla="*/ 638212 w 759062"/>
              <a:gd name="connsiteY9" fmla="*/ 641380 h 910430"/>
              <a:gd name="connsiteX10" fmla="*/ 635037 w 759062"/>
              <a:gd name="connsiteY10" fmla="*/ 612804 h 910430"/>
              <a:gd name="connsiteX11" fmla="*/ 603287 w 759062"/>
              <a:gd name="connsiteY11" fmla="*/ 596929 h 910430"/>
              <a:gd name="connsiteX12" fmla="*/ 666787 w 759062"/>
              <a:gd name="connsiteY12" fmla="*/ 546130 h 910430"/>
              <a:gd name="connsiteX13" fmla="*/ 749337 w 759062"/>
              <a:gd name="connsiteY13" fmla="*/ 492155 h 910430"/>
              <a:gd name="connsiteX14" fmla="*/ 758862 w 759062"/>
              <a:gd name="connsiteY14" fmla="*/ 469930 h 910430"/>
              <a:gd name="connsiteX15" fmla="*/ 739812 w 759062"/>
              <a:gd name="connsiteY15" fmla="*/ 447705 h 910430"/>
              <a:gd name="connsiteX16" fmla="*/ 673137 w 759062"/>
              <a:gd name="connsiteY16" fmla="*/ 444530 h 910430"/>
              <a:gd name="connsiteX17" fmla="*/ 622337 w 759062"/>
              <a:gd name="connsiteY17" fmla="*/ 422305 h 910430"/>
              <a:gd name="connsiteX18" fmla="*/ 590587 w 759062"/>
              <a:gd name="connsiteY18" fmla="*/ 384205 h 910430"/>
              <a:gd name="connsiteX19" fmla="*/ 542962 w 759062"/>
              <a:gd name="connsiteY19" fmla="*/ 393730 h 910430"/>
              <a:gd name="connsiteX20" fmla="*/ 520738 w 759062"/>
              <a:gd name="connsiteY20" fmla="*/ 368329 h 910430"/>
              <a:gd name="connsiteX21" fmla="*/ 517562 w 759062"/>
              <a:gd name="connsiteY21" fmla="*/ 314355 h 910430"/>
              <a:gd name="connsiteX22" fmla="*/ 488987 w 759062"/>
              <a:gd name="connsiteY22" fmla="*/ 273080 h 910430"/>
              <a:gd name="connsiteX23" fmla="*/ 473112 w 759062"/>
              <a:gd name="connsiteY23" fmla="*/ 247680 h 910430"/>
              <a:gd name="connsiteX24" fmla="*/ 444537 w 759062"/>
              <a:gd name="connsiteY24" fmla="*/ 222280 h 910430"/>
              <a:gd name="connsiteX25" fmla="*/ 425487 w 759062"/>
              <a:gd name="connsiteY25" fmla="*/ 171480 h 910430"/>
              <a:gd name="connsiteX26" fmla="*/ 431837 w 759062"/>
              <a:gd name="connsiteY26" fmla="*/ 123855 h 910430"/>
              <a:gd name="connsiteX27" fmla="*/ 441362 w 759062"/>
              <a:gd name="connsiteY27" fmla="*/ 92105 h 910430"/>
              <a:gd name="connsiteX28" fmla="*/ 435012 w 759062"/>
              <a:gd name="connsiteY28" fmla="*/ 41305 h 910430"/>
              <a:gd name="connsiteX29" fmla="*/ 419137 w 759062"/>
              <a:gd name="connsiteY29" fmla="*/ 30 h 910430"/>
              <a:gd name="connsiteX30" fmla="*/ 371512 w 759062"/>
              <a:gd name="connsiteY30" fmla="*/ 47655 h 910430"/>
              <a:gd name="connsiteX31" fmla="*/ 342937 w 759062"/>
              <a:gd name="connsiteY31" fmla="*/ 92105 h 910430"/>
              <a:gd name="connsiteX32" fmla="*/ 311187 w 759062"/>
              <a:gd name="connsiteY32" fmla="*/ 133380 h 910430"/>
              <a:gd name="connsiteX33" fmla="*/ 238162 w 759062"/>
              <a:gd name="connsiteY33" fmla="*/ 155605 h 910430"/>
              <a:gd name="connsiteX34" fmla="*/ 196887 w 759062"/>
              <a:gd name="connsiteY34" fmla="*/ 203230 h 910430"/>
              <a:gd name="connsiteX35" fmla="*/ 165137 w 759062"/>
              <a:gd name="connsiteY35" fmla="*/ 187355 h 910430"/>
              <a:gd name="connsiteX36" fmla="*/ 168312 w 759062"/>
              <a:gd name="connsiteY36" fmla="*/ 136555 h 910430"/>
              <a:gd name="connsiteX37" fmla="*/ 177837 w 759062"/>
              <a:gd name="connsiteY37" fmla="*/ 104805 h 910430"/>
              <a:gd name="connsiteX38" fmla="*/ 179425 w 759062"/>
              <a:gd name="connsiteY38" fmla="*/ 57180 h 910430"/>
              <a:gd name="connsiteX39" fmla="*/ 158787 w 759062"/>
              <a:gd name="connsiteY39" fmla="*/ 37336 h 910430"/>
              <a:gd name="connsiteX40" fmla="*/ 126243 w 759062"/>
              <a:gd name="connsiteY40" fmla="*/ 29398 h 910430"/>
              <a:gd name="connsiteX41" fmla="*/ 92112 w 759062"/>
              <a:gd name="connsiteY41" fmla="*/ 6380 h 910430"/>
              <a:gd name="connsiteX42" fmla="*/ 63537 w 759062"/>
              <a:gd name="connsiteY42" fmla="*/ 22255 h 910430"/>
              <a:gd name="connsiteX43" fmla="*/ 43693 w 759062"/>
              <a:gd name="connsiteY43" fmla="*/ 40511 h 910430"/>
              <a:gd name="connsiteX44" fmla="*/ 2419 w 759062"/>
              <a:gd name="connsiteY44" fmla="*/ 80992 h 910430"/>
              <a:gd name="connsiteX45" fmla="*/ 6387 w 759062"/>
              <a:gd name="connsiteY45" fmla="*/ 123855 h 910430"/>
              <a:gd name="connsiteX46" fmla="*/ 19087 w 759062"/>
              <a:gd name="connsiteY46" fmla="*/ 158780 h 910430"/>
              <a:gd name="connsiteX47" fmla="*/ 44487 w 759062"/>
              <a:gd name="connsiteY47" fmla="*/ 225455 h 910430"/>
              <a:gd name="connsiteX48" fmla="*/ 79412 w 759062"/>
              <a:gd name="connsiteY48" fmla="*/ 257205 h 910430"/>
              <a:gd name="connsiteX49" fmla="*/ 157199 w 759062"/>
              <a:gd name="connsiteY49" fmla="*/ 273080 h 910430"/>
              <a:gd name="connsiteX50" fmla="*/ 177837 w 759062"/>
              <a:gd name="connsiteY50" fmla="*/ 327055 h 910430"/>
              <a:gd name="connsiteX51" fmla="*/ 181012 w 759062"/>
              <a:gd name="connsiteY51" fmla="*/ 355630 h 910430"/>
              <a:gd name="connsiteX52" fmla="*/ 184187 w 759062"/>
              <a:gd name="connsiteY52" fmla="*/ 412780 h 910430"/>
              <a:gd name="connsiteX53" fmla="*/ 187362 w 759062"/>
              <a:gd name="connsiteY53" fmla="*/ 422305 h 910430"/>
              <a:gd name="connsiteX54" fmla="*/ 222287 w 759062"/>
              <a:gd name="connsiteY54" fmla="*/ 454055 h 910430"/>
              <a:gd name="connsiteX55" fmla="*/ 228637 w 759062"/>
              <a:gd name="connsiteY55" fmla="*/ 463580 h 910430"/>
              <a:gd name="connsiteX56" fmla="*/ 238162 w 759062"/>
              <a:gd name="connsiteY56" fmla="*/ 479455 h 910430"/>
              <a:gd name="connsiteX57" fmla="*/ 244512 w 759062"/>
              <a:gd name="connsiteY57" fmla="*/ 568355 h 910430"/>
              <a:gd name="connsiteX58" fmla="*/ 247687 w 759062"/>
              <a:gd name="connsiteY58" fmla="*/ 577880 h 910430"/>
              <a:gd name="connsiteX59" fmla="*/ 250862 w 759062"/>
              <a:gd name="connsiteY59" fmla="*/ 590580 h 910430"/>
              <a:gd name="connsiteX60" fmla="*/ 257212 w 759062"/>
              <a:gd name="connsiteY60" fmla="*/ 606455 h 910430"/>
              <a:gd name="connsiteX61" fmla="*/ 260387 w 759062"/>
              <a:gd name="connsiteY61" fmla="*/ 615980 h 910430"/>
              <a:gd name="connsiteX62" fmla="*/ 250862 w 759062"/>
              <a:gd name="connsiteY62" fmla="*/ 673130 h 910430"/>
              <a:gd name="connsiteX63" fmla="*/ 241337 w 759062"/>
              <a:gd name="connsiteY63" fmla="*/ 679480 h 910430"/>
              <a:gd name="connsiteX64" fmla="*/ 228637 w 759062"/>
              <a:gd name="connsiteY64" fmla="*/ 717580 h 910430"/>
              <a:gd name="connsiteX65" fmla="*/ 222287 w 759062"/>
              <a:gd name="connsiteY65" fmla="*/ 733455 h 910430"/>
              <a:gd name="connsiteX66" fmla="*/ 219112 w 759062"/>
              <a:gd name="connsiteY66" fmla="*/ 742980 h 910430"/>
              <a:gd name="connsiteX67" fmla="*/ 244512 w 759062"/>
              <a:gd name="connsiteY67" fmla="*/ 755680 h 910430"/>
              <a:gd name="connsiteX68" fmla="*/ 279437 w 759062"/>
              <a:gd name="connsiteY68" fmla="*/ 762030 h 910430"/>
              <a:gd name="connsiteX69" fmla="*/ 308012 w 759062"/>
              <a:gd name="connsiteY69" fmla="*/ 784255 h 910430"/>
              <a:gd name="connsiteX70" fmla="*/ 301662 w 759062"/>
              <a:gd name="connsiteY70" fmla="*/ 812830 h 910430"/>
              <a:gd name="connsiteX71" fmla="*/ 292137 w 759062"/>
              <a:gd name="connsiteY71" fmla="*/ 822355 h 910430"/>
              <a:gd name="connsiteX72" fmla="*/ 285787 w 759062"/>
              <a:gd name="connsiteY72" fmla="*/ 835055 h 910430"/>
              <a:gd name="connsiteX73" fmla="*/ 292137 w 759062"/>
              <a:gd name="connsiteY73" fmla="*/ 901730 h 910430"/>
              <a:gd name="connsiteX0" fmla="*/ 292137 w 759062"/>
              <a:gd name="connsiteY0" fmla="*/ 901730 h 910430"/>
              <a:gd name="connsiteX1" fmla="*/ 346112 w 759062"/>
              <a:gd name="connsiteY1" fmla="*/ 898554 h 910430"/>
              <a:gd name="connsiteX2" fmla="*/ 425487 w 759062"/>
              <a:gd name="connsiteY2" fmla="*/ 895380 h 910430"/>
              <a:gd name="connsiteX3" fmla="*/ 501687 w 759062"/>
              <a:gd name="connsiteY3" fmla="*/ 895379 h 910430"/>
              <a:gd name="connsiteX4" fmla="*/ 577887 w 759062"/>
              <a:gd name="connsiteY4" fmla="*/ 908080 h 910430"/>
              <a:gd name="connsiteX5" fmla="*/ 552487 w 759062"/>
              <a:gd name="connsiteY5" fmla="*/ 841404 h 910430"/>
              <a:gd name="connsiteX6" fmla="*/ 501687 w 759062"/>
              <a:gd name="connsiteY6" fmla="*/ 787430 h 910430"/>
              <a:gd name="connsiteX7" fmla="*/ 546137 w 759062"/>
              <a:gd name="connsiteY7" fmla="*/ 736629 h 910430"/>
              <a:gd name="connsiteX8" fmla="*/ 568362 w 759062"/>
              <a:gd name="connsiteY8" fmla="*/ 692180 h 910430"/>
              <a:gd name="connsiteX9" fmla="*/ 638212 w 759062"/>
              <a:gd name="connsiteY9" fmla="*/ 641380 h 910430"/>
              <a:gd name="connsiteX10" fmla="*/ 635037 w 759062"/>
              <a:gd name="connsiteY10" fmla="*/ 612804 h 910430"/>
              <a:gd name="connsiteX11" fmla="*/ 603287 w 759062"/>
              <a:gd name="connsiteY11" fmla="*/ 596929 h 910430"/>
              <a:gd name="connsiteX12" fmla="*/ 666787 w 759062"/>
              <a:gd name="connsiteY12" fmla="*/ 546130 h 910430"/>
              <a:gd name="connsiteX13" fmla="*/ 749337 w 759062"/>
              <a:gd name="connsiteY13" fmla="*/ 492155 h 910430"/>
              <a:gd name="connsiteX14" fmla="*/ 758862 w 759062"/>
              <a:gd name="connsiteY14" fmla="*/ 469930 h 910430"/>
              <a:gd name="connsiteX15" fmla="*/ 739812 w 759062"/>
              <a:gd name="connsiteY15" fmla="*/ 447705 h 910430"/>
              <a:gd name="connsiteX16" fmla="*/ 673137 w 759062"/>
              <a:gd name="connsiteY16" fmla="*/ 444530 h 910430"/>
              <a:gd name="connsiteX17" fmla="*/ 622337 w 759062"/>
              <a:gd name="connsiteY17" fmla="*/ 422305 h 910430"/>
              <a:gd name="connsiteX18" fmla="*/ 590587 w 759062"/>
              <a:gd name="connsiteY18" fmla="*/ 384205 h 910430"/>
              <a:gd name="connsiteX19" fmla="*/ 542962 w 759062"/>
              <a:gd name="connsiteY19" fmla="*/ 393730 h 910430"/>
              <a:gd name="connsiteX20" fmla="*/ 520738 w 759062"/>
              <a:gd name="connsiteY20" fmla="*/ 368329 h 910430"/>
              <a:gd name="connsiteX21" fmla="*/ 517562 w 759062"/>
              <a:gd name="connsiteY21" fmla="*/ 314355 h 910430"/>
              <a:gd name="connsiteX22" fmla="*/ 488987 w 759062"/>
              <a:gd name="connsiteY22" fmla="*/ 273080 h 910430"/>
              <a:gd name="connsiteX23" fmla="*/ 473112 w 759062"/>
              <a:gd name="connsiteY23" fmla="*/ 247680 h 910430"/>
              <a:gd name="connsiteX24" fmla="*/ 444537 w 759062"/>
              <a:gd name="connsiteY24" fmla="*/ 222280 h 910430"/>
              <a:gd name="connsiteX25" fmla="*/ 425487 w 759062"/>
              <a:gd name="connsiteY25" fmla="*/ 171480 h 910430"/>
              <a:gd name="connsiteX26" fmla="*/ 431837 w 759062"/>
              <a:gd name="connsiteY26" fmla="*/ 123855 h 910430"/>
              <a:gd name="connsiteX27" fmla="*/ 441362 w 759062"/>
              <a:gd name="connsiteY27" fmla="*/ 92105 h 910430"/>
              <a:gd name="connsiteX28" fmla="*/ 435012 w 759062"/>
              <a:gd name="connsiteY28" fmla="*/ 41305 h 910430"/>
              <a:gd name="connsiteX29" fmla="*/ 419137 w 759062"/>
              <a:gd name="connsiteY29" fmla="*/ 30 h 910430"/>
              <a:gd name="connsiteX30" fmla="*/ 371512 w 759062"/>
              <a:gd name="connsiteY30" fmla="*/ 47655 h 910430"/>
              <a:gd name="connsiteX31" fmla="*/ 342937 w 759062"/>
              <a:gd name="connsiteY31" fmla="*/ 92105 h 910430"/>
              <a:gd name="connsiteX32" fmla="*/ 311187 w 759062"/>
              <a:gd name="connsiteY32" fmla="*/ 133380 h 910430"/>
              <a:gd name="connsiteX33" fmla="*/ 238162 w 759062"/>
              <a:gd name="connsiteY33" fmla="*/ 155605 h 910430"/>
              <a:gd name="connsiteX34" fmla="*/ 196887 w 759062"/>
              <a:gd name="connsiteY34" fmla="*/ 203230 h 910430"/>
              <a:gd name="connsiteX35" fmla="*/ 165137 w 759062"/>
              <a:gd name="connsiteY35" fmla="*/ 187355 h 910430"/>
              <a:gd name="connsiteX36" fmla="*/ 168312 w 759062"/>
              <a:gd name="connsiteY36" fmla="*/ 136555 h 910430"/>
              <a:gd name="connsiteX37" fmla="*/ 177837 w 759062"/>
              <a:gd name="connsiteY37" fmla="*/ 104805 h 910430"/>
              <a:gd name="connsiteX38" fmla="*/ 179425 w 759062"/>
              <a:gd name="connsiteY38" fmla="*/ 57180 h 910430"/>
              <a:gd name="connsiteX39" fmla="*/ 158787 w 759062"/>
              <a:gd name="connsiteY39" fmla="*/ 37336 h 910430"/>
              <a:gd name="connsiteX40" fmla="*/ 126243 w 759062"/>
              <a:gd name="connsiteY40" fmla="*/ 29398 h 910430"/>
              <a:gd name="connsiteX41" fmla="*/ 92112 w 759062"/>
              <a:gd name="connsiteY41" fmla="*/ 6380 h 910430"/>
              <a:gd name="connsiteX42" fmla="*/ 63537 w 759062"/>
              <a:gd name="connsiteY42" fmla="*/ 22255 h 910430"/>
              <a:gd name="connsiteX43" fmla="*/ 43693 w 759062"/>
              <a:gd name="connsiteY43" fmla="*/ 40511 h 910430"/>
              <a:gd name="connsiteX44" fmla="*/ 2419 w 759062"/>
              <a:gd name="connsiteY44" fmla="*/ 80992 h 910430"/>
              <a:gd name="connsiteX45" fmla="*/ 6387 w 759062"/>
              <a:gd name="connsiteY45" fmla="*/ 123855 h 910430"/>
              <a:gd name="connsiteX46" fmla="*/ 19087 w 759062"/>
              <a:gd name="connsiteY46" fmla="*/ 158780 h 910430"/>
              <a:gd name="connsiteX47" fmla="*/ 44487 w 759062"/>
              <a:gd name="connsiteY47" fmla="*/ 225455 h 910430"/>
              <a:gd name="connsiteX48" fmla="*/ 79412 w 759062"/>
              <a:gd name="connsiteY48" fmla="*/ 257205 h 910430"/>
              <a:gd name="connsiteX49" fmla="*/ 157199 w 759062"/>
              <a:gd name="connsiteY49" fmla="*/ 273080 h 910430"/>
              <a:gd name="connsiteX50" fmla="*/ 177837 w 759062"/>
              <a:gd name="connsiteY50" fmla="*/ 327055 h 910430"/>
              <a:gd name="connsiteX51" fmla="*/ 181012 w 759062"/>
              <a:gd name="connsiteY51" fmla="*/ 355630 h 910430"/>
              <a:gd name="connsiteX52" fmla="*/ 184187 w 759062"/>
              <a:gd name="connsiteY52" fmla="*/ 412780 h 910430"/>
              <a:gd name="connsiteX53" fmla="*/ 222287 w 759062"/>
              <a:gd name="connsiteY53" fmla="*/ 454055 h 910430"/>
              <a:gd name="connsiteX54" fmla="*/ 228637 w 759062"/>
              <a:gd name="connsiteY54" fmla="*/ 463580 h 910430"/>
              <a:gd name="connsiteX55" fmla="*/ 238162 w 759062"/>
              <a:gd name="connsiteY55" fmla="*/ 479455 h 910430"/>
              <a:gd name="connsiteX56" fmla="*/ 244512 w 759062"/>
              <a:gd name="connsiteY56" fmla="*/ 568355 h 910430"/>
              <a:gd name="connsiteX57" fmla="*/ 247687 w 759062"/>
              <a:gd name="connsiteY57" fmla="*/ 577880 h 910430"/>
              <a:gd name="connsiteX58" fmla="*/ 250862 w 759062"/>
              <a:gd name="connsiteY58" fmla="*/ 590580 h 910430"/>
              <a:gd name="connsiteX59" fmla="*/ 257212 w 759062"/>
              <a:gd name="connsiteY59" fmla="*/ 606455 h 910430"/>
              <a:gd name="connsiteX60" fmla="*/ 260387 w 759062"/>
              <a:gd name="connsiteY60" fmla="*/ 615980 h 910430"/>
              <a:gd name="connsiteX61" fmla="*/ 250862 w 759062"/>
              <a:gd name="connsiteY61" fmla="*/ 673130 h 910430"/>
              <a:gd name="connsiteX62" fmla="*/ 241337 w 759062"/>
              <a:gd name="connsiteY62" fmla="*/ 679480 h 910430"/>
              <a:gd name="connsiteX63" fmla="*/ 228637 w 759062"/>
              <a:gd name="connsiteY63" fmla="*/ 717580 h 910430"/>
              <a:gd name="connsiteX64" fmla="*/ 222287 w 759062"/>
              <a:gd name="connsiteY64" fmla="*/ 733455 h 910430"/>
              <a:gd name="connsiteX65" fmla="*/ 219112 w 759062"/>
              <a:gd name="connsiteY65" fmla="*/ 742980 h 910430"/>
              <a:gd name="connsiteX66" fmla="*/ 244512 w 759062"/>
              <a:gd name="connsiteY66" fmla="*/ 755680 h 910430"/>
              <a:gd name="connsiteX67" fmla="*/ 279437 w 759062"/>
              <a:gd name="connsiteY67" fmla="*/ 762030 h 910430"/>
              <a:gd name="connsiteX68" fmla="*/ 308012 w 759062"/>
              <a:gd name="connsiteY68" fmla="*/ 784255 h 910430"/>
              <a:gd name="connsiteX69" fmla="*/ 301662 w 759062"/>
              <a:gd name="connsiteY69" fmla="*/ 812830 h 910430"/>
              <a:gd name="connsiteX70" fmla="*/ 292137 w 759062"/>
              <a:gd name="connsiteY70" fmla="*/ 822355 h 910430"/>
              <a:gd name="connsiteX71" fmla="*/ 285787 w 759062"/>
              <a:gd name="connsiteY71" fmla="*/ 835055 h 910430"/>
              <a:gd name="connsiteX72" fmla="*/ 292137 w 759062"/>
              <a:gd name="connsiteY72" fmla="*/ 901730 h 910430"/>
              <a:gd name="connsiteX0" fmla="*/ 292137 w 759062"/>
              <a:gd name="connsiteY0" fmla="*/ 901730 h 910430"/>
              <a:gd name="connsiteX1" fmla="*/ 346112 w 759062"/>
              <a:gd name="connsiteY1" fmla="*/ 898554 h 910430"/>
              <a:gd name="connsiteX2" fmla="*/ 425487 w 759062"/>
              <a:gd name="connsiteY2" fmla="*/ 895380 h 910430"/>
              <a:gd name="connsiteX3" fmla="*/ 501687 w 759062"/>
              <a:gd name="connsiteY3" fmla="*/ 895379 h 910430"/>
              <a:gd name="connsiteX4" fmla="*/ 577887 w 759062"/>
              <a:gd name="connsiteY4" fmla="*/ 908080 h 910430"/>
              <a:gd name="connsiteX5" fmla="*/ 552487 w 759062"/>
              <a:gd name="connsiteY5" fmla="*/ 841404 h 910430"/>
              <a:gd name="connsiteX6" fmla="*/ 501687 w 759062"/>
              <a:gd name="connsiteY6" fmla="*/ 787430 h 910430"/>
              <a:gd name="connsiteX7" fmla="*/ 546137 w 759062"/>
              <a:gd name="connsiteY7" fmla="*/ 736629 h 910430"/>
              <a:gd name="connsiteX8" fmla="*/ 568362 w 759062"/>
              <a:gd name="connsiteY8" fmla="*/ 692180 h 910430"/>
              <a:gd name="connsiteX9" fmla="*/ 638212 w 759062"/>
              <a:gd name="connsiteY9" fmla="*/ 641380 h 910430"/>
              <a:gd name="connsiteX10" fmla="*/ 635037 w 759062"/>
              <a:gd name="connsiteY10" fmla="*/ 612804 h 910430"/>
              <a:gd name="connsiteX11" fmla="*/ 603287 w 759062"/>
              <a:gd name="connsiteY11" fmla="*/ 596929 h 910430"/>
              <a:gd name="connsiteX12" fmla="*/ 666787 w 759062"/>
              <a:gd name="connsiteY12" fmla="*/ 546130 h 910430"/>
              <a:gd name="connsiteX13" fmla="*/ 749337 w 759062"/>
              <a:gd name="connsiteY13" fmla="*/ 492155 h 910430"/>
              <a:gd name="connsiteX14" fmla="*/ 758862 w 759062"/>
              <a:gd name="connsiteY14" fmla="*/ 469930 h 910430"/>
              <a:gd name="connsiteX15" fmla="*/ 739812 w 759062"/>
              <a:gd name="connsiteY15" fmla="*/ 447705 h 910430"/>
              <a:gd name="connsiteX16" fmla="*/ 673137 w 759062"/>
              <a:gd name="connsiteY16" fmla="*/ 444530 h 910430"/>
              <a:gd name="connsiteX17" fmla="*/ 622337 w 759062"/>
              <a:gd name="connsiteY17" fmla="*/ 422305 h 910430"/>
              <a:gd name="connsiteX18" fmla="*/ 590587 w 759062"/>
              <a:gd name="connsiteY18" fmla="*/ 384205 h 910430"/>
              <a:gd name="connsiteX19" fmla="*/ 542962 w 759062"/>
              <a:gd name="connsiteY19" fmla="*/ 393730 h 910430"/>
              <a:gd name="connsiteX20" fmla="*/ 520738 w 759062"/>
              <a:gd name="connsiteY20" fmla="*/ 368329 h 910430"/>
              <a:gd name="connsiteX21" fmla="*/ 517562 w 759062"/>
              <a:gd name="connsiteY21" fmla="*/ 314355 h 910430"/>
              <a:gd name="connsiteX22" fmla="*/ 488987 w 759062"/>
              <a:gd name="connsiteY22" fmla="*/ 273080 h 910430"/>
              <a:gd name="connsiteX23" fmla="*/ 473112 w 759062"/>
              <a:gd name="connsiteY23" fmla="*/ 247680 h 910430"/>
              <a:gd name="connsiteX24" fmla="*/ 444537 w 759062"/>
              <a:gd name="connsiteY24" fmla="*/ 222280 h 910430"/>
              <a:gd name="connsiteX25" fmla="*/ 425487 w 759062"/>
              <a:gd name="connsiteY25" fmla="*/ 171480 h 910430"/>
              <a:gd name="connsiteX26" fmla="*/ 431837 w 759062"/>
              <a:gd name="connsiteY26" fmla="*/ 123855 h 910430"/>
              <a:gd name="connsiteX27" fmla="*/ 441362 w 759062"/>
              <a:gd name="connsiteY27" fmla="*/ 92105 h 910430"/>
              <a:gd name="connsiteX28" fmla="*/ 435012 w 759062"/>
              <a:gd name="connsiteY28" fmla="*/ 41305 h 910430"/>
              <a:gd name="connsiteX29" fmla="*/ 419137 w 759062"/>
              <a:gd name="connsiteY29" fmla="*/ 30 h 910430"/>
              <a:gd name="connsiteX30" fmla="*/ 371512 w 759062"/>
              <a:gd name="connsiteY30" fmla="*/ 47655 h 910430"/>
              <a:gd name="connsiteX31" fmla="*/ 342937 w 759062"/>
              <a:gd name="connsiteY31" fmla="*/ 92105 h 910430"/>
              <a:gd name="connsiteX32" fmla="*/ 311187 w 759062"/>
              <a:gd name="connsiteY32" fmla="*/ 133380 h 910430"/>
              <a:gd name="connsiteX33" fmla="*/ 238162 w 759062"/>
              <a:gd name="connsiteY33" fmla="*/ 155605 h 910430"/>
              <a:gd name="connsiteX34" fmla="*/ 196887 w 759062"/>
              <a:gd name="connsiteY34" fmla="*/ 203230 h 910430"/>
              <a:gd name="connsiteX35" fmla="*/ 165137 w 759062"/>
              <a:gd name="connsiteY35" fmla="*/ 187355 h 910430"/>
              <a:gd name="connsiteX36" fmla="*/ 168312 w 759062"/>
              <a:gd name="connsiteY36" fmla="*/ 136555 h 910430"/>
              <a:gd name="connsiteX37" fmla="*/ 177837 w 759062"/>
              <a:gd name="connsiteY37" fmla="*/ 104805 h 910430"/>
              <a:gd name="connsiteX38" fmla="*/ 179425 w 759062"/>
              <a:gd name="connsiteY38" fmla="*/ 57180 h 910430"/>
              <a:gd name="connsiteX39" fmla="*/ 158787 w 759062"/>
              <a:gd name="connsiteY39" fmla="*/ 37336 h 910430"/>
              <a:gd name="connsiteX40" fmla="*/ 126243 w 759062"/>
              <a:gd name="connsiteY40" fmla="*/ 29398 h 910430"/>
              <a:gd name="connsiteX41" fmla="*/ 92112 w 759062"/>
              <a:gd name="connsiteY41" fmla="*/ 6380 h 910430"/>
              <a:gd name="connsiteX42" fmla="*/ 63537 w 759062"/>
              <a:gd name="connsiteY42" fmla="*/ 22255 h 910430"/>
              <a:gd name="connsiteX43" fmla="*/ 43693 w 759062"/>
              <a:gd name="connsiteY43" fmla="*/ 40511 h 910430"/>
              <a:gd name="connsiteX44" fmla="*/ 2419 w 759062"/>
              <a:gd name="connsiteY44" fmla="*/ 80992 h 910430"/>
              <a:gd name="connsiteX45" fmla="*/ 6387 w 759062"/>
              <a:gd name="connsiteY45" fmla="*/ 123855 h 910430"/>
              <a:gd name="connsiteX46" fmla="*/ 19087 w 759062"/>
              <a:gd name="connsiteY46" fmla="*/ 158780 h 910430"/>
              <a:gd name="connsiteX47" fmla="*/ 44487 w 759062"/>
              <a:gd name="connsiteY47" fmla="*/ 225455 h 910430"/>
              <a:gd name="connsiteX48" fmla="*/ 79412 w 759062"/>
              <a:gd name="connsiteY48" fmla="*/ 257205 h 910430"/>
              <a:gd name="connsiteX49" fmla="*/ 157199 w 759062"/>
              <a:gd name="connsiteY49" fmla="*/ 273080 h 910430"/>
              <a:gd name="connsiteX50" fmla="*/ 177837 w 759062"/>
              <a:gd name="connsiteY50" fmla="*/ 327055 h 910430"/>
              <a:gd name="connsiteX51" fmla="*/ 181012 w 759062"/>
              <a:gd name="connsiteY51" fmla="*/ 355630 h 910430"/>
              <a:gd name="connsiteX52" fmla="*/ 222287 w 759062"/>
              <a:gd name="connsiteY52" fmla="*/ 454055 h 910430"/>
              <a:gd name="connsiteX53" fmla="*/ 228637 w 759062"/>
              <a:gd name="connsiteY53" fmla="*/ 463580 h 910430"/>
              <a:gd name="connsiteX54" fmla="*/ 238162 w 759062"/>
              <a:gd name="connsiteY54" fmla="*/ 479455 h 910430"/>
              <a:gd name="connsiteX55" fmla="*/ 244512 w 759062"/>
              <a:gd name="connsiteY55" fmla="*/ 568355 h 910430"/>
              <a:gd name="connsiteX56" fmla="*/ 247687 w 759062"/>
              <a:gd name="connsiteY56" fmla="*/ 577880 h 910430"/>
              <a:gd name="connsiteX57" fmla="*/ 250862 w 759062"/>
              <a:gd name="connsiteY57" fmla="*/ 590580 h 910430"/>
              <a:gd name="connsiteX58" fmla="*/ 257212 w 759062"/>
              <a:gd name="connsiteY58" fmla="*/ 606455 h 910430"/>
              <a:gd name="connsiteX59" fmla="*/ 260387 w 759062"/>
              <a:gd name="connsiteY59" fmla="*/ 615980 h 910430"/>
              <a:gd name="connsiteX60" fmla="*/ 250862 w 759062"/>
              <a:gd name="connsiteY60" fmla="*/ 673130 h 910430"/>
              <a:gd name="connsiteX61" fmla="*/ 241337 w 759062"/>
              <a:gd name="connsiteY61" fmla="*/ 679480 h 910430"/>
              <a:gd name="connsiteX62" fmla="*/ 228637 w 759062"/>
              <a:gd name="connsiteY62" fmla="*/ 717580 h 910430"/>
              <a:gd name="connsiteX63" fmla="*/ 222287 w 759062"/>
              <a:gd name="connsiteY63" fmla="*/ 733455 h 910430"/>
              <a:gd name="connsiteX64" fmla="*/ 219112 w 759062"/>
              <a:gd name="connsiteY64" fmla="*/ 742980 h 910430"/>
              <a:gd name="connsiteX65" fmla="*/ 244512 w 759062"/>
              <a:gd name="connsiteY65" fmla="*/ 755680 h 910430"/>
              <a:gd name="connsiteX66" fmla="*/ 279437 w 759062"/>
              <a:gd name="connsiteY66" fmla="*/ 762030 h 910430"/>
              <a:gd name="connsiteX67" fmla="*/ 308012 w 759062"/>
              <a:gd name="connsiteY67" fmla="*/ 784255 h 910430"/>
              <a:gd name="connsiteX68" fmla="*/ 301662 w 759062"/>
              <a:gd name="connsiteY68" fmla="*/ 812830 h 910430"/>
              <a:gd name="connsiteX69" fmla="*/ 292137 w 759062"/>
              <a:gd name="connsiteY69" fmla="*/ 822355 h 910430"/>
              <a:gd name="connsiteX70" fmla="*/ 285787 w 759062"/>
              <a:gd name="connsiteY70" fmla="*/ 835055 h 910430"/>
              <a:gd name="connsiteX71" fmla="*/ 292137 w 759062"/>
              <a:gd name="connsiteY71" fmla="*/ 901730 h 910430"/>
              <a:gd name="connsiteX0" fmla="*/ 292137 w 759062"/>
              <a:gd name="connsiteY0" fmla="*/ 901730 h 910430"/>
              <a:gd name="connsiteX1" fmla="*/ 346112 w 759062"/>
              <a:gd name="connsiteY1" fmla="*/ 898554 h 910430"/>
              <a:gd name="connsiteX2" fmla="*/ 425487 w 759062"/>
              <a:gd name="connsiteY2" fmla="*/ 895380 h 910430"/>
              <a:gd name="connsiteX3" fmla="*/ 501687 w 759062"/>
              <a:gd name="connsiteY3" fmla="*/ 895379 h 910430"/>
              <a:gd name="connsiteX4" fmla="*/ 577887 w 759062"/>
              <a:gd name="connsiteY4" fmla="*/ 908080 h 910430"/>
              <a:gd name="connsiteX5" fmla="*/ 552487 w 759062"/>
              <a:gd name="connsiteY5" fmla="*/ 841404 h 910430"/>
              <a:gd name="connsiteX6" fmla="*/ 501687 w 759062"/>
              <a:gd name="connsiteY6" fmla="*/ 787430 h 910430"/>
              <a:gd name="connsiteX7" fmla="*/ 546137 w 759062"/>
              <a:gd name="connsiteY7" fmla="*/ 736629 h 910430"/>
              <a:gd name="connsiteX8" fmla="*/ 568362 w 759062"/>
              <a:gd name="connsiteY8" fmla="*/ 692180 h 910430"/>
              <a:gd name="connsiteX9" fmla="*/ 638212 w 759062"/>
              <a:gd name="connsiteY9" fmla="*/ 641380 h 910430"/>
              <a:gd name="connsiteX10" fmla="*/ 635037 w 759062"/>
              <a:gd name="connsiteY10" fmla="*/ 612804 h 910430"/>
              <a:gd name="connsiteX11" fmla="*/ 603287 w 759062"/>
              <a:gd name="connsiteY11" fmla="*/ 596929 h 910430"/>
              <a:gd name="connsiteX12" fmla="*/ 666787 w 759062"/>
              <a:gd name="connsiteY12" fmla="*/ 546130 h 910430"/>
              <a:gd name="connsiteX13" fmla="*/ 749337 w 759062"/>
              <a:gd name="connsiteY13" fmla="*/ 492155 h 910430"/>
              <a:gd name="connsiteX14" fmla="*/ 758862 w 759062"/>
              <a:gd name="connsiteY14" fmla="*/ 469930 h 910430"/>
              <a:gd name="connsiteX15" fmla="*/ 739812 w 759062"/>
              <a:gd name="connsiteY15" fmla="*/ 447705 h 910430"/>
              <a:gd name="connsiteX16" fmla="*/ 673137 w 759062"/>
              <a:gd name="connsiteY16" fmla="*/ 444530 h 910430"/>
              <a:gd name="connsiteX17" fmla="*/ 622337 w 759062"/>
              <a:gd name="connsiteY17" fmla="*/ 422305 h 910430"/>
              <a:gd name="connsiteX18" fmla="*/ 590587 w 759062"/>
              <a:gd name="connsiteY18" fmla="*/ 384205 h 910430"/>
              <a:gd name="connsiteX19" fmla="*/ 542962 w 759062"/>
              <a:gd name="connsiteY19" fmla="*/ 393730 h 910430"/>
              <a:gd name="connsiteX20" fmla="*/ 520738 w 759062"/>
              <a:gd name="connsiteY20" fmla="*/ 368329 h 910430"/>
              <a:gd name="connsiteX21" fmla="*/ 517562 w 759062"/>
              <a:gd name="connsiteY21" fmla="*/ 314355 h 910430"/>
              <a:gd name="connsiteX22" fmla="*/ 488987 w 759062"/>
              <a:gd name="connsiteY22" fmla="*/ 273080 h 910430"/>
              <a:gd name="connsiteX23" fmla="*/ 473112 w 759062"/>
              <a:gd name="connsiteY23" fmla="*/ 247680 h 910430"/>
              <a:gd name="connsiteX24" fmla="*/ 444537 w 759062"/>
              <a:gd name="connsiteY24" fmla="*/ 222280 h 910430"/>
              <a:gd name="connsiteX25" fmla="*/ 425487 w 759062"/>
              <a:gd name="connsiteY25" fmla="*/ 171480 h 910430"/>
              <a:gd name="connsiteX26" fmla="*/ 431837 w 759062"/>
              <a:gd name="connsiteY26" fmla="*/ 123855 h 910430"/>
              <a:gd name="connsiteX27" fmla="*/ 441362 w 759062"/>
              <a:gd name="connsiteY27" fmla="*/ 92105 h 910430"/>
              <a:gd name="connsiteX28" fmla="*/ 435012 w 759062"/>
              <a:gd name="connsiteY28" fmla="*/ 41305 h 910430"/>
              <a:gd name="connsiteX29" fmla="*/ 419137 w 759062"/>
              <a:gd name="connsiteY29" fmla="*/ 30 h 910430"/>
              <a:gd name="connsiteX30" fmla="*/ 371512 w 759062"/>
              <a:gd name="connsiteY30" fmla="*/ 47655 h 910430"/>
              <a:gd name="connsiteX31" fmla="*/ 342937 w 759062"/>
              <a:gd name="connsiteY31" fmla="*/ 92105 h 910430"/>
              <a:gd name="connsiteX32" fmla="*/ 311187 w 759062"/>
              <a:gd name="connsiteY32" fmla="*/ 133380 h 910430"/>
              <a:gd name="connsiteX33" fmla="*/ 238162 w 759062"/>
              <a:gd name="connsiteY33" fmla="*/ 155605 h 910430"/>
              <a:gd name="connsiteX34" fmla="*/ 196887 w 759062"/>
              <a:gd name="connsiteY34" fmla="*/ 203230 h 910430"/>
              <a:gd name="connsiteX35" fmla="*/ 165137 w 759062"/>
              <a:gd name="connsiteY35" fmla="*/ 187355 h 910430"/>
              <a:gd name="connsiteX36" fmla="*/ 168312 w 759062"/>
              <a:gd name="connsiteY36" fmla="*/ 136555 h 910430"/>
              <a:gd name="connsiteX37" fmla="*/ 177837 w 759062"/>
              <a:gd name="connsiteY37" fmla="*/ 104805 h 910430"/>
              <a:gd name="connsiteX38" fmla="*/ 179425 w 759062"/>
              <a:gd name="connsiteY38" fmla="*/ 57180 h 910430"/>
              <a:gd name="connsiteX39" fmla="*/ 158787 w 759062"/>
              <a:gd name="connsiteY39" fmla="*/ 37336 h 910430"/>
              <a:gd name="connsiteX40" fmla="*/ 126243 w 759062"/>
              <a:gd name="connsiteY40" fmla="*/ 29398 h 910430"/>
              <a:gd name="connsiteX41" fmla="*/ 92112 w 759062"/>
              <a:gd name="connsiteY41" fmla="*/ 6380 h 910430"/>
              <a:gd name="connsiteX42" fmla="*/ 63537 w 759062"/>
              <a:gd name="connsiteY42" fmla="*/ 22255 h 910430"/>
              <a:gd name="connsiteX43" fmla="*/ 43693 w 759062"/>
              <a:gd name="connsiteY43" fmla="*/ 40511 h 910430"/>
              <a:gd name="connsiteX44" fmla="*/ 2419 w 759062"/>
              <a:gd name="connsiteY44" fmla="*/ 80992 h 910430"/>
              <a:gd name="connsiteX45" fmla="*/ 6387 w 759062"/>
              <a:gd name="connsiteY45" fmla="*/ 123855 h 910430"/>
              <a:gd name="connsiteX46" fmla="*/ 19087 w 759062"/>
              <a:gd name="connsiteY46" fmla="*/ 158780 h 910430"/>
              <a:gd name="connsiteX47" fmla="*/ 44487 w 759062"/>
              <a:gd name="connsiteY47" fmla="*/ 225455 h 910430"/>
              <a:gd name="connsiteX48" fmla="*/ 79412 w 759062"/>
              <a:gd name="connsiteY48" fmla="*/ 257205 h 910430"/>
              <a:gd name="connsiteX49" fmla="*/ 157199 w 759062"/>
              <a:gd name="connsiteY49" fmla="*/ 273080 h 910430"/>
              <a:gd name="connsiteX50" fmla="*/ 177837 w 759062"/>
              <a:gd name="connsiteY50" fmla="*/ 327055 h 910430"/>
              <a:gd name="connsiteX51" fmla="*/ 164344 w 759062"/>
              <a:gd name="connsiteY51" fmla="*/ 365155 h 910430"/>
              <a:gd name="connsiteX52" fmla="*/ 222287 w 759062"/>
              <a:gd name="connsiteY52" fmla="*/ 454055 h 910430"/>
              <a:gd name="connsiteX53" fmla="*/ 228637 w 759062"/>
              <a:gd name="connsiteY53" fmla="*/ 463580 h 910430"/>
              <a:gd name="connsiteX54" fmla="*/ 238162 w 759062"/>
              <a:gd name="connsiteY54" fmla="*/ 479455 h 910430"/>
              <a:gd name="connsiteX55" fmla="*/ 244512 w 759062"/>
              <a:gd name="connsiteY55" fmla="*/ 568355 h 910430"/>
              <a:gd name="connsiteX56" fmla="*/ 247687 w 759062"/>
              <a:gd name="connsiteY56" fmla="*/ 577880 h 910430"/>
              <a:gd name="connsiteX57" fmla="*/ 250862 w 759062"/>
              <a:gd name="connsiteY57" fmla="*/ 590580 h 910430"/>
              <a:gd name="connsiteX58" fmla="*/ 257212 w 759062"/>
              <a:gd name="connsiteY58" fmla="*/ 606455 h 910430"/>
              <a:gd name="connsiteX59" fmla="*/ 260387 w 759062"/>
              <a:gd name="connsiteY59" fmla="*/ 615980 h 910430"/>
              <a:gd name="connsiteX60" fmla="*/ 250862 w 759062"/>
              <a:gd name="connsiteY60" fmla="*/ 673130 h 910430"/>
              <a:gd name="connsiteX61" fmla="*/ 241337 w 759062"/>
              <a:gd name="connsiteY61" fmla="*/ 679480 h 910430"/>
              <a:gd name="connsiteX62" fmla="*/ 228637 w 759062"/>
              <a:gd name="connsiteY62" fmla="*/ 717580 h 910430"/>
              <a:gd name="connsiteX63" fmla="*/ 222287 w 759062"/>
              <a:gd name="connsiteY63" fmla="*/ 733455 h 910430"/>
              <a:gd name="connsiteX64" fmla="*/ 219112 w 759062"/>
              <a:gd name="connsiteY64" fmla="*/ 742980 h 910430"/>
              <a:gd name="connsiteX65" fmla="*/ 244512 w 759062"/>
              <a:gd name="connsiteY65" fmla="*/ 755680 h 910430"/>
              <a:gd name="connsiteX66" fmla="*/ 279437 w 759062"/>
              <a:gd name="connsiteY66" fmla="*/ 762030 h 910430"/>
              <a:gd name="connsiteX67" fmla="*/ 308012 w 759062"/>
              <a:gd name="connsiteY67" fmla="*/ 784255 h 910430"/>
              <a:gd name="connsiteX68" fmla="*/ 301662 w 759062"/>
              <a:gd name="connsiteY68" fmla="*/ 812830 h 910430"/>
              <a:gd name="connsiteX69" fmla="*/ 292137 w 759062"/>
              <a:gd name="connsiteY69" fmla="*/ 822355 h 910430"/>
              <a:gd name="connsiteX70" fmla="*/ 285787 w 759062"/>
              <a:gd name="connsiteY70" fmla="*/ 835055 h 910430"/>
              <a:gd name="connsiteX71" fmla="*/ 292137 w 759062"/>
              <a:gd name="connsiteY71" fmla="*/ 901730 h 910430"/>
              <a:gd name="connsiteX0" fmla="*/ 292137 w 759062"/>
              <a:gd name="connsiteY0" fmla="*/ 901730 h 910430"/>
              <a:gd name="connsiteX1" fmla="*/ 346112 w 759062"/>
              <a:gd name="connsiteY1" fmla="*/ 898554 h 910430"/>
              <a:gd name="connsiteX2" fmla="*/ 425487 w 759062"/>
              <a:gd name="connsiteY2" fmla="*/ 895380 h 910430"/>
              <a:gd name="connsiteX3" fmla="*/ 501687 w 759062"/>
              <a:gd name="connsiteY3" fmla="*/ 895379 h 910430"/>
              <a:gd name="connsiteX4" fmla="*/ 577887 w 759062"/>
              <a:gd name="connsiteY4" fmla="*/ 908080 h 910430"/>
              <a:gd name="connsiteX5" fmla="*/ 552487 w 759062"/>
              <a:gd name="connsiteY5" fmla="*/ 841404 h 910430"/>
              <a:gd name="connsiteX6" fmla="*/ 501687 w 759062"/>
              <a:gd name="connsiteY6" fmla="*/ 787430 h 910430"/>
              <a:gd name="connsiteX7" fmla="*/ 546137 w 759062"/>
              <a:gd name="connsiteY7" fmla="*/ 736629 h 910430"/>
              <a:gd name="connsiteX8" fmla="*/ 568362 w 759062"/>
              <a:gd name="connsiteY8" fmla="*/ 692180 h 910430"/>
              <a:gd name="connsiteX9" fmla="*/ 638212 w 759062"/>
              <a:gd name="connsiteY9" fmla="*/ 641380 h 910430"/>
              <a:gd name="connsiteX10" fmla="*/ 635037 w 759062"/>
              <a:gd name="connsiteY10" fmla="*/ 612804 h 910430"/>
              <a:gd name="connsiteX11" fmla="*/ 603287 w 759062"/>
              <a:gd name="connsiteY11" fmla="*/ 596929 h 910430"/>
              <a:gd name="connsiteX12" fmla="*/ 666787 w 759062"/>
              <a:gd name="connsiteY12" fmla="*/ 546130 h 910430"/>
              <a:gd name="connsiteX13" fmla="*/ 749337 w 759062"/>
              <a:gd name="connsiteY13" fmla="*/ 492155 h 910430"/>
              <a:gd name="connsiteX14" fmla="*/ 758862 w 759062"/>
              <a:gd name="connsiteY14" fmla="*/ 469930 h 910430"/>
              <a:gd name="connsiteX15" fmla="*/ 739812 w 759062"/>
              <a:gd name="connsiteY15" fmla="*/ 447705 h 910430"/>
              <a:gd name="connsiteX16" fmla="*/ 673137 w 759062"/>
              <a:gd name="connsiteY16" fmla="*/ 444530 h 910430"/>
              <a:gd name="connsiteX17" fmla="*/ 622337 w 759062"/>
              <a:gd name="connsiteY17" fmla="*/ 422305 h 910430"/>
              <a:gd name="connsiteX18" fmla="*/ 590587 w 759062"/>
              <a:gd name="connsiteY18" fmla="*/ 384205 h 910430"/>
              <a:gd name="connsiteX19" fmla="*/ 542962 w 759062"/>
              <a:gd name="connsiteY19" fmla="*/ 393730 h 910430"/>
              <a:gd name="connsiteX20" fmla="*/ 520738 w 759062"/>
              <a:gd name="connsiteY20" fmla="*/ 368329 h 910430"/>
              <a:gd name="connsiteX21" fmla="*/ 517562 w 759062"/>
              <a:gd name="connsiteY21" fmla="*/ 314355 h 910430"/>
              <a:gd name="connsiteX22" fmla="*/ 488987 w 759062"/>
              <a:gd name="connsiteY22" fmla="*/ 273080 h 910430"/>
              <a:gd name="connsiteX23" fmla="*/ 473112 w 759062"/>
              <a:gd name="connsiteY23" fmla="*/ 247680 h 910430"/>
              <a:gd name="connsiteX24" fmla="*/ 444537 w 759062"/>
              <a:gd name="connsiteY24" fmla="*/ 222280 h 910430"/>
              <a:gd name="connsiteX25" fmla="*/ 425487 w 759062"/>
              <a:gd name="connsiteY25" fmla="*/ 171480 h 910430"/>
              <a:gd name="connsiteX26" fmla="*/ 431837 w 759062"/>
              <a:gd name="connsiteY26" fmla="*/ 123855 h 910430"/>
              <a:gd name="connsiteX27" fmla="*/ 441362 w 759062"/>
              <a:gd name="connsiteY27" fmla="*/ 92105 h 910430"/>
              <a:gd name="connsiteX28" fmla="*/ 435012 w 759062"/>
              <a:gd name="connsiteY28" fmla="*/ 41305 h 910430"/>
              <a:gd name="connsiteX29" fmla="*/ 419137 w 759062"/>
              <a:gd name="connsiteY29" fmla="*/ 30 h 910430"/>
              <a:gd name="connsiteX30" fmla="*/ 371512 w 759062"/>
              <a:gd name="connsiteY30" fmla="*/ 47655 h 910430"/>
              <a:gd name="connsiteX31" fmla="*/ 342937 w 759062"/>
              <a:gd name="connsiteY31" fmla="*/ 92105 h 910430"/>
              <a:gd name="connsiteX32" fmla="*/ 311187 w 759062"/>
              <a:gd name="connsiteY32" fmla="*/ 133380 h 910430"/>
              <a:gd name="connsiteX33" fmla="*/ 238162 w 759062"/>
              <a:gd name="connsiteY33" fmla="*/ 155605 h 910430"/>
              <a:gd name="connsiteX34" fmla="*/ 196887 w 759062"/>
              <a:gd name="connsiteY34" fmla="*/ 203230 h 910430"/>
              <a:gd name="connsiteX35" fmla="*/ 165137 w 759062"/>
              <a:gd name="connsiteY35" fmla="*/ 187355 h 910430"/>
              <a:gd name="connsiteX36" fmla="*/ 168312 w 759062"/>
              <a:gd name="connsiteY36" fmla="*/ 136555 h 910430"/>
              <a:gd name="connsiteX37" fmla="*/ 177837 w 759062"/>
              <a:gd name="connsiteY37" fmla="*/ 104805 h 910430"/>
              <a:gd name="connsiteX38" fmla="*/ 179425 w 759062"/>
              <a:gd name="connsiteY38" fmla="*/ 57180 h 910430"/>
              <a:gd name="connsiteX39" fmla="*/ 158787 w 759062"/>
              <a:gd name="connsiteY39" fmla="*/ 37336 h 910430"/>
              <a:gd name="connsiteX40" fmla="*/ 126243 w 759062"/>
              <a:gd name="connsiteY40" fmla="*/ 29398 h 910430"/>
              <a:gd name="connsiteX41" fmla="*/ 92112 w 759062"/>
              <a:gd name="connsiteY41" fmla="*/ 6380 h 910430"/>
              <a:gd name="connsiteX42" fmla="*/ 63537 w 759062"/>
              <a:gd name="connsiteY42" fmla="*/ 22255 h 910430"/>
              <a:gd name="connsiteX43" fmla="*/ 43693 w 759062"/>
              <a:gd name="connsiteY43" fmla="*/ 40511 h 910430"/>
              <a:gd name="connsiteX44" fmla="*/ 2419 w 759062"/>
              <a:gd name="connsiteY44" fmla="*/ 80992 h 910430"/>
              <a:gd name="connsiteX45" fmla="*/ 6387 w 759062"/>
              <a:gd name="connsiteY45" fmla="*/ 123855 h 910430"/>
              <a:gd name="connsiteX46" fmla="*/ 19087 w 759062"/>
              <a:gd name="connsiteY46" fmla="*/ 158780 h 910430"/>
              <a:gd name="connsiteX47" fmla="*/ 44487 w 759062"/>
              <a:gd name="connsiteY47" fmla="*/ 225455 h 910430"/>
              <a:gd name="connsiteX48" fmla="*/ 79412 w 759062"/>
              <a:gd name="connsiteY48" fmla="*/ 257205 h 910430"/>
              <a:gd name="connsiteX49" fmla="*/ 157199 w 759062"/>
              <a:gd name="connsiteY49" fmla="*/ 273080 h 910430"/>
              <a:gd name="connsiteX50" fmla="*/ 177837 w 759062"/>
              <a:gd name="connsiteY50" fmla="*/ 327055 h 910430"/>
              <a:gd name="connsiteX51" fmla="*/ 164344 w 759062"/>
              <a:gd name="connsiteY51" fmla="*/ 365155 h 910430"/>
              <a:gd name="connsiteX52" fmla="*/ 188157 w 759062"/>
              <a:gd name="connsiteY52" fmla="*/ 411985 h 910430"/>
              <a:gd name="connsiteX53" fmla="*/ 222287 w 759062"/>
              <a:gd name="connsiteY53" fmla="*/ 454055 h 910430"/>
              <a:gd name="connsiteX54" fmla="*/ 228637 w 759062"/>
              <a:gd name="connsiteY54" fmla="*/ 463580 h 910430"/>
              <a:gd name="connsiteX55" fmla="*/ 238162 w 759062"/>
              <a:gd name="connsiteY55" fmla="*/ 479455 h 910430"/>
              <a:gd name="connsiteX56" fmla="*/ 244512 w 759062"/>
              <a:gd name="connsiteY56" fmla="*/ 568355 h 910430"/>
              <a:gd name="connsiteX57" fmla="*/ 247687 w 759062"/>
              <a:gd name="connsiteY57" fmla="*/ 577880 h 910430"/>
              <a:gd name="connsiteX58" fmla="*/ 250862 w 759062"/>
              <a:gd name="connsiteY58" fmla="*/ 590580 h 910430"/>
              <a:gd name="connsiteX59" fmla="*/ 257212 w 759062"/>
              <a:gd name="connsiteY59" fmla="*/ 606455 h 910430"/>
              <a:gd name="connsiteX60" fmla="*/ 260387 w 759062"/>
              <a:gd name="connsiteY60" fmla="*/ 615980 h 910430"/>
              <a:gd name="connsiteX61" fmla="*/ 250862 w 759062"/>
              <a:gd name="connsiteY61" fmla="*/ 673130 h 910430"/>
              <a:gd name="connsiteX62" fmla="*/ 241337 w 759062"/>
              <a:gd name="connsiteY62" fmla="*/ 679480 h 910430"/>
              <a:gd name="connsiteX63" fmla="*/ 228637 w 759062"/>
              <a:gd name="connsiteY63" fmla="*/ 717580 h 910430"/>
              <a:gd name="connsiteX64" fmla="*/ 222287 w 759062"/>
              <a:gd name="connsiteY64" fmla="*/ 733455 h 910430"/>
              <a:gd name="connsiteX65" fmla="*/ 219112 w 759062"/>
              <a:gd name="connsiteY65" fmla="*/ 742980 h 910430"/>
              <a:gd name="connsiteX66" fmla="*/ 244512 w 759062"/>
              <a:gd name="connsiteY66" fmla="*/ 755680 h 910430"/>
              <a:gd name="connsiteX67" fmla="*/ 279437 w 759062"/>
              <a:gd name="connsiteY67" fmla="*/ 762030 h 910430"/>
              <a:gd name="connsiteX68" fmla="*/ 308012 w 759062"/>
              <a:gd name="connsiteY68" fmla="*/ 784255 h 910430"/>
              <a:gd name="connsiteX69" fmla="*/ 301662 w 759062"/>
              <a:gd name="connsiteY69" fmla="*/ 812830 h 910430"/>
              <a:gd name="connsiteX70" fmla="*/ 292137 w 759062"/>
              <a:gd name="connsiteY70" fmla="*/ 822355 h 910430"/>
              <a:gd name="connsiteX71" fmla="*/ 285787 w 759062"/>
              <a:gd name="connsiteY71" fmla="*/ 835055 h 910430"/>
              <a:gd name="connsiteX72" fmla="*/ 292137 w 759062"/>
              <a:gd name="connsiteY72" fmla="*/ 901730 h 910430"/>
              <a:gd name="connsiteX0" fmla="*/ 292137 w 759062"/>
              <a:gd name="connsiteY0" fmla="*/ 901730 h 910430"/>
              <a:gd name="connsiteX1" fmla="*/ 346112 w 759062"/>
              <a:gd name="connsiteY1" fmla="*/ 898554 h 910430"/>
              <a:gd name="connsiteX2" fmla="*/ 425487 w 759062"/>
              <a:gd name="connsiteY2" fmla="*/ 895380 h 910430"/>
              <a:gd name="connsiteX3" fmla="*/ 501687 w 759062"/>
              <a:gd name="connsiteY3" fmla="*/ 895379 h 910430"/>
              <a:gd name="connsiteX4" fmla="*/ 577887 w 759062"/>
              <a:gd name="connsiteY4" fmla="*/ 908080 h 910430"/>
              <a:gd name="connsiteX5" fmla="*/ 552487 w 759062"/>
              <a:gd name="connsiteY5" fmla="*/ 841404 h 910430"/>
              <a:gd name="connsiteX6" fmla="*/ 501687 w 759062"/>
              <a:gd name="connsiteY6" fmla="*/ 787430 h 910430"/>
              <a:gd name="connsiteX7" fmla="*/ 546137 w 759062"/>
              <a:gd name="connsiteY7" fmla="*/ 736629 h 910430"/>
              <a:gd name="connsiteX8" fmla="*/ 568362 w 759062"/>
              <a:gd name="connsiteY8" fmla="*/ 692180 h 910430"/>
              <a:gd name="connsiteX9" fmla="*/ 638212 w 759062"/>
              <a:gd name="connsiteY9" fmla="*/ 641380 h 910430"/>
              <a:gd name="connsiteX10" fmla="*/ 635037 w 759062"/>
              <a:gd name="connsiteY10" fmla="*/ 612804 h 910430"/>
              <a:gd name="connsiteX11" fmla="*/ 603287 w 759062"/>
              <a:gd name="connsiteY11" fmla="*/ 596929 h 910430"/>
              <a:gd name="connsiteX12" fmla="*/ 666787 w 759062"/>
              <a:gd name="connsiteY12" fmla="*/ 546130 h 910430"/>
              <a:gd name="connsiteX13" fmla="*/ 749337 w 759062"/>
              <a:gd name="connsiteY13" fmla="*/ 492155 h 910430"/>
              <a:gd name="connsiteX14" fmla="*/ 758862 w 759062"/>
              <a:gd name="connsiteY14" fmla="*/ 469930 h 910430"/>
              <a:gd name="connsiteX15" fmla="*/ 739812 w 759062"/>
              <a:gd name="connsiteY15" fmla="*/ 447705 h 910430"/>
              <a:gd name="connsiteX16" fmla="*/ 673137 w 759062"/>
              <a:gd name="connsiteY16" fmla="*/ 444530 h 910430"/>
              <a:gd name="connsiteX17" fmla="*/ 622337 w 759062"/>
              <a:gd name="connsiteY17" fmla="*/ 422305 h 910430"/>
              <a:gd name="connsiteX18" fmla="*/ 590587 w 759062"/>
              <a:gd name="connsiteY18" fmla="*/ 384205 h 910430"/>
              <a:gd name="connsiteX19" fmla="*/ 542962 w 759062"/>
              <a:gd name="connsiteY19" fmla="*/ 393730 h 910430"/>
              <a:gd name="connsiteX20" fmla="*/ 520738 w 759062"/>
              <a:gd name="connsiteY20" fmla="*/ 368329 h 910430"/>
              <a:gd name="connsiteX21" fmla="*/ 517562 w 759062"/>
              <a:gd name="connsiteY21" fmla="*/ 314355 h 910430"/>
              <a:gd name="connsiteX22" fmla="*/ 488987 w 759062"/>
              <a:gd name="connsiteY22" fmla="*/ 273080 h 910430"/>
              <a:gd name="connsiteX23" fmla="*/ 473112 w 759062"/>
              <a:gd name="connsiteY23" fmla="*/ 247680 h 910430"/>
              <a:gd name="connsiteX24" fmla="*/ 444537 w 759062"/>
              <a:gd name="connsiteY24" fmla="*/ 222280 h 910430"/>
              <a:gd name="connsiteX25" fmla="*/ 425487 w 759062"/>
              <a:gd name="connsiteY25" fmla="*/ 171480 h 910430"/>
              <a:gd name="connsiteX26" fmla="*/ 431837 w 759062"/>
              <a:gd name="connsiteY26" fmla="*/ 123855 h 910430"/>
              <a:gd name="connsiteX27" fmla="*/ 441362 w 759062"/>
              <a:gd name="connsiteY27" fmla="*/ 92105 h 910430"/>
              <a:gd name="connsiteX28" fmla="*/ 435012 w 759062"/>
              <a:gd name="connsiteY28" fmla="*/ 41305 h 910430"/>
              <a:gd name="connsiteX29" fmla="*/ 419137 w 759062"/>
              <a:gd name="connsiteY29" fmla="*/ 30 h 910430"/>
              <a:gd name="connsiteX30" fmla="*/ 371512 w 759062"/>
              <a:gd name="connsiteY30" fmla="*/ 47655 h 910430"/>
              <a:gd name="connsiteX31" fmla="*/ 342937 w 759062"/>
              <a:gd name="connsiteY31" fmla="*/ 92105 h 910430"/>
              <a:gd name="connsiteX32" fmla="*/ 311187 w 759062"/>
              <a:gd name="connsiteY32" fmla="*/ 133380 h 910430"/>
              <a:gd name="connsiteX33" fmla="*/ 238162 w 759062"/>
              <a:gd name="connsiteY33" fmla="*/ 155605 h 910430"/>
              <a:gd name="connsiteX34" fmla="*/ 196887 w 759062"/>
              <a:gd name="connsiteY34" fmla="*/ 203230 h 910430"/>
              <a:gd name="connsiteX35" fmla="*/ 165137 w 759062"/>
              <a:gd name="connsiteY35" fmla="*/ 187355 h 910430"/>
              <a:gd name="connsiteX36" fmla="*/ 168312 w 759062"/>
              <a:gd name="connsiteY36" fmla="*/ 136555 h 910430"/>
              <a:gd name="connsiteX37" fmla="*/ 177837 w 759062"/>
              <a:gd name="connsiteY37" fmla="*/ 104805 h 910430"/>
              <a:gd name="connsiteX38" fmla="*/ 179425 w 759062"/>
              <a:gd name="connsiteY38" fmla="*/ 57180 h 910430"/>
              <a:gd name="connsiteX39" fmla="*/ 158787 w 759062"/>
              <a:gd name="connsiteY39" fmla="*/ 37336 h 910430"/>
              <a:gd name="connsiteX40" fmla="*/ 126243 w 759062"/>
              <a:gd name="connsiteY40" fmla="*/ 29398 h 910430"/>
              <a:gd name="connsiteX41" fmla="*/ 92112 w 759062"/>
              <a:gd name="connsiteY41" fmla="*/ 6380 h 910430"/>
              <a:gd name="connsiteX42" fmla="*/ 63537 w 759062"/>
              <a:gd name="connsiteY42" fmla="*/ 22255 h 910430"/>
              <a:gd name="connsiteX43" fmla="*/ 43693 w 759062"/>
              <a:gd name="connsiteY43" fmla="*/ 40511 h 910430"/>
              <a:gd name="connsiteX44" fmla="*/ 2419 w 759062"/>
              <a:gd name="connsiteY44" fmla="*/ 80992 h 910430"/>
              <a:gd name="connsiteX45" fmla="*/ 6387 w 759062"/>
              <a:gd name="connsiteY45" fmla="*/ 123855 h 910430"/>
              <a:gd name="connsiteX46" fmla="*/ 19087 w 759062"/>
              <a:gd name="connsiteY46" fmla="*/ 158780 h 910430"/>
              <a:gd name="connsiteX47" fmla="*/ 44487 w 759062"/>
              <a:gd name="connsiteY47" fmla="*/ 225455 h 910430"/>
              <a:gd name="connsiteX48" fmla="*/ 79412 w 759062"/>
              <a:gd name="connsiteY48" fmla="*/ 257205 h 910430"/>
              <a:gd name="connsiteX49" fmla="*/ 157199 w 759062"/>
              <a:gd name="connsiteY49" fmla="*/ 273080 h 910430"/>
              <a:gd name="connsiteX50" fmla="*/ 177837 w 759062"/>
              <a:gd name="connsiteY50" fmla="*/ 327055 h 910430"/>
              <a:gd name="connsiteX51" fmla="*/ 164344 w 759062"/>
              <a:gd name="connsiteY51" fmla="*/ 365155 h 910430"/>
              <a:gd name="connsiteX52" fmla="*/ 192919 w 759062"/>
              <a:gd name="connsiteY52" fmla="*/ 433417 h 910430"/>
              <a:gd name="connsiteX53" fmla="*/ 222287 w 759062"/>
              <a:gd name="connsiteY53" fmla="*/ 454055 h 910430"/>
              <a:gd name="connsiteX54" fmla="*/ 228637 w 759062"/>
              <a:gd name="connsiteY54" fmla="*/ 463580 h 910430"/>
              <a:gd name="connsiteX55" fmla="*/ 238162 w 759062"/>
              <a:gd name="connsiteY55" fmla="*/ 479455 h 910430"/>
              <a:gd name="connsiteX56" fmla="*/ 244512 w 759062"/>
              <a:gd name="connsiteY56" fmla="*/ 568355 h 910430"/>
              <a:gd name="connsiteX57" fmla="*/ 247687 w 759062"/>
              <a:gd name="connsiteY57" fmla="*/ 577880 h 910430"/>
              <a:gd name="connsiteX58" fmla="*/ 250862 w 759062"/>
              <a:gd name="connsiteY58" fmla="*/ 590580 h 910430"/>
              <a:gd name="connsiteX59" fmla="*/ 257212 w 759062"/>
              <a:gd name="connsiteY59" fmla="*/ 606455 h 910430"/>
              <a:gd name="connsiteX60" fmla="*/ 260387 w 759062"/>
              <a:gd name="connsiteY60" fmla="*/ 615980 h 910430"/>
              <a:gd name="connsiteX61" fmla="*/ 250862 w 759062"/>
              <a:gd name="connsiteY61" fmla="*/ 673130 h 910430"/>
              <a:gd name="connsiteX62" fmla="*/ 241337 w 759062"/>
              <a:gd name="connsiteY62" fmla="*/ 679480 h 910430"/>
              <a:gd name="connsiteX63" fmla="*/ 228637 w 759062"/>
              <a:gd name="connsiteY63" fmla="*/ 717580 h 910430"/>
              <a:gd name="connsiteX64" fmla="*/ 222287 w 759062"/>
              <a:gd name="connsiteY64" fmla="*/ 733455 h 910430"/>
              <a:gd name="connsiteX65" fmla="*/ 219112 w 759062"/>
              <a:gd name="connsiteY65" fmla="*/ 742980 h 910430"/>
              <a:gd name="connsiteX66" fmla="*/ 244512 w 759062"/>
              <a:gd name="connsiteY66" fmla="*/ 755680 h 910430"/>
              <a:gd name="connsiteX67" fmla="*/ 279437 w 759062"/>
              <a:gd name="connsiteY67" fmla="*/ 762030 h 910430"/>
              <a:gd name="connsiteX68" fmla="*/ 308012 w 759062"/>
              <a:gd name="connsiteY68" fmla="*/ 784255 h 910430"/>
              <a:gd name="connsiteX69" fmla="*/ 301662 w 759062"/>
              <a:gd name="connsiteY69" fmla="*/ 812830 h 910430"/>
              <a:gd name="connsiteX70" fmla="*/ 292137 w 759062"/>
              <a:gd name="connsiteY70" fmla="*/ 822355 h 910430"/>
              <a:gd name="connsiteX71" fmla="*/ 285787 w 759062"/>
              <a:gd name="connsiteY71" fmla="*/ 835055 h 910430"/>
              <a:gd name="connsiteX72" fmla="*/ 292137 w 759062"/>
              <a:gd name="connsiteY72" fmla="*/ 901730 h 910430"/>
              <a:gd name="connsiteX0" fmla="*/ 292137 w 759062"/>
              <a:gd name="connsiteY0" fmla="*/ 901730 h 910430"/>
              <a:gd name="connsiteX1" fmla="*/ 346112 w 759062"/>
              <a:gd name="connsiteY1" fmla="*/ 898554 h 910430"/>
              <a:gd name="connsiteX2" fmla="*/ 425487 w 759062"/>
              <a:gd name="connsiteY2" fmla="*/ 895380 h 910430"/>
              <a:gd name="connsiteX3" fmla="*/ 501687 w 759062"/>
              <a:gd name="connsiteY3" fmla="*/ 895379 h 910430"/>
              <a:gd name="connsiteX4" fmla="*/ 577887 w 759062"/>
              <a:gd name="connsiteY4" fmla="*/ 908080 h 910430"/>
              <a:gd name="connsiteX5" fmla="*/ 552487 w 759062"/>
              <a:gd name="connsiteY5" fmla="*/ 841404 h 910430"/>
              <a:gd name="connsiteX6" fmla="*/ 501687 w 759062"/>
              <a:gd name="connsiteY6" fmla="*/ 787430 h 910430"/>
              <a:gd name="connsiteX7" fmla="*/ 546137 w 759062"/>
              <a:gd name="connsiteY7" fmla="*/ 736629 h 910430"/>
              <a:gd name="connsiteX8" fmla="*/ 568362 w 759062"/>
              <a:gd name="connsiteY8" fmla="*/ 692180 h 910430"/>
              <a:gd name="connsiteX9" fmla="*/ 638212 w 759062"/>
              <a:gd name="connsiteY9" fmla="*/ 641380 h 910430"/>
              <a:gd name="connsiteX10" fmla="*/ 635037 w 759062"/>
              <a:gd name="connsiteY10" fmla="*/ 612804 h 910430"/>
              <a:gd name="connsiteX11" fmla="*/ 603287 w 759062"/>
              <a:gd name="connsiteY11" fmla="*/ 596929 h 910430"/>
              <a:gd name="connsiteX12" fmla="*/ 666787 w 759062"/>
              <a:gd name="connsiteY12" fmla="*/ 546130 h 910430"/>
              <a:gd name="connsiteX13" fmla="*/ 749337 w 759062"/>
              <a:gd name="connsiteY13" fmla="*/ 492155 h 910430"/>
              <a:gd name="connsiteX14" fmla="*/ 758862 w 759062"/>
              <a:gd name="connsiteY14" fmla="*/ 469930 h 910430"/>
              <a:gd name="connsiteX15" fmla="*/ 739812 w 759062"/>
              <a:gd name="connsiteY15" fmla="*/ 447705 h 910430"/>
              <a:gd name="connsiteX16" fmla="*/ 673137 w 759062"/>
              <a:gd name="connsiteY16" fmla="*/ 444530 h 910430"/>
              <a:gd name="connsiteX17" fmla="*/ 622337 w 759062"/>
              <a:gd name="connsiteY17" fmla="*/ 422305 h 910430"/>
              <a:gd name="connsiteX18" fmla="*/ 590587 w 759062"/>
              <a:gd name="connsiteY18" fmla="*/ 384205 h 910430"/>
              <a:gd name="connsiteX19" fmla="*/ 542962 w 759062"/>
              <a:gd name="connsiteY19" fmla="*/ 393730 h 910430"/>
              <a:gd name="connsiteX20" fmla="*/ 520738 w 759062"/>
              <a:gd name="connsiteY20" fmla="*/ 368329 h 910430"/>
              <a:gd name="connsiteX21" fmla="*/ 517562 w 759062"/>
              <a:gd name="connsiteY21" fmla="*/ 314355 h 910430"/>
              <a:gd name="connsiteX22" fmla="*/ 488987 w 759062"/>
              <a:gd name="connsiteY22" fmla="*/ 273080 h 910430"/>
              <a:gd name="connsiteX23" fmla="*/ 473112 w 759062"/>
              <a:gd name="connsiteY23" fmla="*/ 247680 h 910430"/>
              <a:gd name="connsiteX24" fmla="*/ 444537 w 759062"/>
              <a:gd name="connsiteY24" fmla="*/ 222280 h 910430"/>
              <a:gd name="connsiteX25" fmla="*/ 425487 w 759062"/>
              <a:gd name="connsiteY25" fmla="*/ 171480 h 910430"/>
              <a:gd name="connsiteX26" fmla="*/ 431837 w 759062"/>
              <a:gd name="connsiteY26" fmla="*/ 123855 h 910430"/>
              <a:gd name="connsiteX27" fmla="*/ 441362 w 759062"/>
              <a:gd name="connsiteY27" fmla="*/ 92105 h 910430"/>
              <a:gd name="connsiteX28" fmla="*/ 435012 w 759062"/>
              <a:gd name="connsiteY28" fmla="*/ 41305 h 910430"/>
              <a:gd name="connsiteX29" fmla="*/ 419137 w 759062"/>
              <a:gd name="connsiteY29" fmla="*/ 30 h 910430"/>
              <a:gd name="connsiteX30" fmla="*/ 371512 w 759062"/>
              <a:gd name="connsiteY30" fmla="*/ 47655 h 910430"/>
              <a:gd name="connsiteX31" fmla="*/ 342937 w 759062"/>
              <a:gd name="connsiteY31" fmla="*/ 92105 h 910430"/>
              <a:gd name="connsiteX32" fmla="*/ 311187 w 759062"/>
              <a:gd name="connsiteY32" fmla="*/ 133380 h 910430"/>
              <a:gd name="connsiteX33" fmla="*/ 238162 w 759062"/>
              <a:gd name="connsiteY33" fmla="*/ 155605 h 910430"/>
              <a:gd name="connsiteX34" fmla="*/ 196887 w 759062"/>
              <a:gd name="connsiteY34" fmla="*/ 203230 h 910430"/>
              <a:gd name="connsiteX35" fmla="*/ 165137 w 759062"/>
              <a:gd name="connsiteY35" fmla="*/ 187355 h 910430"/>
              <a:gd name="connsiteX36" fmla="*/ 168312 w 759062"/>
              <a:gd name="connsiteY36" fmla="*/ 136555 h 910430"/>
              <a:gd name="connsiteX37" fmla="*/ 177837 w 759062"/>
              <a:gd name="connsiteY37" fmla="*/ 104805 h 910430"/>
              <a:gd name="connsiteX38" fmla="*/ 179425 w 759062"/>
              <a:gd name="connsiteY38" fmla="*/ 57180 h 910430"/>
              <a:gd name="connsiteX39" fmla="*/ 158787 w 759062"/>
              <a:gd name="connsiteY39" fmla="*/ 37336 h 910430"/>
              <a:gd name="connsiteX40" fmla="*/ 126243 w 759062"/>
              <a:gd name="connsiteY40" fmla="*/ 29398 h 910430"/>
              <a:gd name="connsiteX41" fmla="*/ 92112 w 759062"/>
              <a:gd name="connsiteY41" fmla="*/ 6380 h 910430"/>
              <a:gd name="connsiteX42" fmla="*/ 63537 w 759062"/>
              <a:gd name="connsiteY42" fmla="*/ 22255 h 910430"/>
              <a:gd name="connsiteX43" fmla="*/ 43693 w 759062"/>
              <a:gd name="connsiteY43" fmla="*/ 40511 h 910430"/>
              <a:gd name="connsiteX44" fmla="*/ 2419 w 759062"/>
              <a:gd name="connsiteY44" fmla="*/ 80992 h 910430"/>
              <a:gd name="connsiteX45" fmla="*/ 6387 w 759062"/>
              <a:gd name="connsiteY45" fmla="*/ 123855 h 910430"/>
              <a:gd name="connsiteX46" fmla="*/ 19087 w 759062"/>
              <a:gd name="connsiteY46" fmla="*/ 158780 h 910430"/>
              <a:gd name="connsiteX47" fmla="*/ 44487 w 759062"/>
              <a:gd name="connsiteY47" fmla="*/ 225455 h 910430"/>
              <a:gd name="connsiteX48" fmla="*/ 79412 w 759062"/>
              <a:gd name="connsiteY48" fmla="*/ 257205 h 910430"/>
              <a:gd name="connsiteX49" fmla="*/ 157199 w 759062"/>
              <a:gd name="connsiteY49" fmla="*/ 273080 h 910430"/>
              <a:gd name="connsiteX50" fmla="*/ 177837 w 759062"/>
              <a:gd name="connsiteY50" fmla="*/ 327055 h 910430"/>
              <a:gd name="connsiteX51" fmla="*/ 164344 w 759062"/>
              <a:gd name="connsiteY51" fmla="*/ 365155 h 910430"/>
              <a:gd name="connsiteX52" fmla="*/ 192919 w 759062"/>
              <a:gd name="connsiteY52" fmla="*/ 433417 h 910430"/>
              <a:gd name="connsiteX53" fmla="*/ 222287 w 759062"/>
              <a:gd name="connsiteY53" fmla="*/ 454055 h 910430"/>
              <a:gd name="connsiteX54" fmla="*/ 228637 w 759062"/>
              <a:gd name="connsiteY54" fmla="*/ 463580 h 910430"/>
              <a:gd name="connsiteX55" fmla="*/ 244512 w 759062"/>
              <a:gd name="connsiteY55" fmla="*/ 568355 h 910430"/>
              <a:gd name="connsiteX56" fmla="*/ 247687 w 759062"/>
              <a:gd name="connsiteY56" fmla="*/ 577880 h 910430"/>
              <a:gd name="connsiteX57" fmla="*/ 250862 w 759062"/>
              <a:gd name="connsiteY57" fmla="*/ 590580 h 910430"/>
              <a:gd name="connsiteX58" fmla="*/ 257212 w 759062"/>
              <a:gd name="connsiteY58" fmla="*/ 606455 h 910430"/>
              <a:gd name="connsiteX59" fmla="*/ 260387 w 759062"/>
              <a:gd name="connsiteY59" fmla="*/ 615980 h 910430"/>
              <a:gd name="connsiteX60" fmla="*/ 250862 w 759062"/>
              <a:gd name="connsiteY60" fmla="*/ 673130 h 910430"/>
              <a:gd name="connsiteX61" fmla="*/ 241337 w 759062"/>
              <a:gd name="connsiteY61" fmla="*/ 679480 h 910430"/>
              <a:gd name="connsiteX62" fmla="*/ 228637 w 759062"/>
              <a:gd name="connsiteY62" fmla="*/ 717580 h 910430"/>
              <a:gd name="connsiteX63" fmla="*/ 222287 w 759062"/>
              <a:gd name="connsiteY63" fmla="*/ 733455 h 910430"/>
              <a:gd name="connsiteX64" fmla="*/ 219112 w 759062"/>
              <a:gd name="connsiteY64" fmla="*/ 742980 h 910430"/>
              <a:gd name="connsiteX65" fmla="*/ 244512 w 759062"/>
              <a:gd name="connsiteY65" fmla="*/ 755680 h 910430"/>
              <a:gd name="connsiteX66" fmla="*/ 279437 w 759062"/>
              <a:gd name="connsiteY66" fmla="*/ 762030 h 910430"/>
              <a:gd name="connsiteX67" fmla="*/ 308012 w 759062"/>
              <a:gd name="connsiteY67" fmla="*/ 784255 h 910430"/>
              <a:gd name="connsiteX68" fmla="*/ 301662 w 759062"/>
              <a:gd name="connsiteY68" fmla="*/ 812830 h 910430"/>
              <a:gd name="connsiteX69" fmla="*/ 292137 w 759062"/>
              <a:gd name="connsiteY69" fmla="*/ 822355 h 910430"/>
              <a:gd name="connsiteX70" fmla="*/ 285787 w 759062"/>
              <a:gd name="connsiteY70" fmla="*/ 835055 h 910430"/>
              <a:gd name="connsiteX71" fmla="*/ 292137 w 759062"/>
              <a:gd name="connsiteY71" fmla="*/ 901730 h 910430"/>
              <a:gd name="connsiteX0" fmla="*/ 292137 w 759062"/>
              <a:gd name="connsiteY0" fmla="*/ 901730 h 910430"/>
              <a:gd name="connsiteX1" fmla="*/ 346112 w 759062"/>
              <a:gd name="connsiteY1" fmla="*/ 898554 h 910430"/>
              <a:gd name="connsiteX2" fmla="*/ 425487 w 759062"/>
              <a:gd name="connsiteY2" fmla="*/ 895380 h 910430"/>
              <a:gd name="connsiteX3" fmla="*/ 501687 w 759062"/>
              <a:gd name="connsiteY3" fmla="*/ 895379 h 910430"/>
              <a:gd name="connsiteX4" fmla="*/ 577887 w 759062"/>
              <a:gd name="connsiteY4" fmla="*/ 908080 h 910430"/>
              <a:gd name="connsiteX5" fmla="*/ 552487 w 759062"/>
              <a:gd name="connsiteY5" fmla="*/ 841404 h 910430"/>
              <a:gd name="connsiteX6" fmla="*/ 501687 w 759062"/>
              <a:gd name="connsiteY6" fmla="*/ 787430 h 910430"/>
              <a:gd name="connsiteX7" fmla="*/ 546137 w 759062"/>
              <a:gd name="connsiteY7" fmla="*/ 736629 h 910430"/>
              <a:gd name="connsiteX8" fmla="*/ 568362 w 759062"/>
              <a:gd name="connsiteY8" fmla="*/ 692180 h 910430"/>
              <a:gd name="connsiteX9" fmla="*/ 638212 w 759062"/>
              <a:gd name="connsiteY9" fmla="*/ 641380 h 910430"/>
              <a:gd name="connsiteX10" fmla="*/ 635037 w 759062"/>
              <a:gd name="connsiteY10" fmla="*/ 612804 h 910430"/>
              <a:gd name="connsiteX11" fmla="*/ 603287 w 759062"/>
              <a:gd name="connsiteY11" fmla="*/ 596929 h 910430"/>
              <a:gd name="connsiteX12" fmla="*/ 666787 w 759062"/>
              <a:gd name="connsiteY12" fmla="*/ 546130 h 910430"/>
              <a:gd name="connsiteX13" fmla="*/ 749337 w 759062"/>
              <a:gd name="connsiteY13" fmla="*/ 492155 h 910430"/>
              <a:gd name="connsiteX14" fmla="*/ 758862 w 759062"/>
              <a:gd name="connsiteY14" fmla="*/ 469930 h 910430"/>
              <a:gd name="connsiteX15" fmla="*/ 739812 w 759062"/>
              <a:gd name="connsiteY15" fmla="*/ 447705 h 910430"/>
              <a:gd name="connsiteX16" fmla="*/ 673137 w 759062"/>
              <a:gd name="connsiteY16" fmla="*/ 444530 h 910430"/>
              <a:gd name="connsiteX17" fmla="*/ 622337 w 759062"/>
              <a:gd name="connsiteY17" fmla="*/ 422305 h 910430"/>
              <a:gd name="connsiteX18" fmla="*/ 590587 w 759062"/>
              <a:gd name="connsiteY18" fmla="*/ 384205 h 910430"/>
              <a:gd name="connsiteX19" fmla="*/ 542962 w 759062"/>
              <a:gd name="connsiteY19" fmla="*/ 393730 h 910430"/>
              <a:gd name="connsiteX20" fmla="*/ 520738 w 759062"/>
              <a:gd name="connsiteY20" fmla="*/ 368329 h 910430"/>
              <a:gd name="connsiteX21" fmla="*/ 517562 w 759062"/>
              <a:gd name="connsiteY21" fmla="*/ 314355 h 910430"/>
              <a:gd name="connsiteX22" fmla="*/ 488987 w 759062"/>
              <a:gd name="connsiteY22" fmla="*/ 273080 h 910430"/>
              <a:gd name="connsiteX23" fmla="*/ 473112 w 759062"/>
              <a:gd name="connsiteY23" fmla="*/ 247680 h 910430"/>
              <a:gd name="connsiteX24" fmla="*/ 444537 w 759062"/>
              <a:gd name="connsiteY24" fmla="*/ 222280 h 910430"/>
              <a:gd name="connsiteX25" fmla="*/ 425487 w 759062"/>
              <a:gd name="connsiteY25" fmla="*/ 171480 h 910430"/>
              <a:gd name="connsiteX26" fmla="*/ 431837 w 759062"/>
              <a:gd name="connsiteY26" fmla="*/ 123855 h 910430"/>
              <a:gd name="connsiteX27" fmla="*/ 441362 w 759062"/>
              <a:gd name="connsiteY27" fmla="*/ 92105 h 910430"/>
              <a:gd name="connsiteX28" fmla="*/ 435012 w 759062"/>
              <a:gd name="connsiteY28" fmla="*/ 41305 h 910430"/>
              <a:gd name="connsiteX29" fmla="*/ 419137 w 759062"/>
              <a:gd name="connsiteY29" fmla="*/ 30 h 910430"/>
              <a:gd name="connsiteX30" fmla="*/ 371512 w 759062"/>
              <a:gd name="connsiteY30" fmla="*/ 47655 h 910430"/>
              <a:gd name="connsiteX31" fmla="*/ 342937 w 759062"/>
              <a:gd name="connsiteY31" fmla="*/ 92105 h 910430"/>
              <a:gd name="connsiteX32" fmla="*/ 311187 w 759062"/>
              <a:gd name="connsiteY32" fmla="*/ 133380 h 910430"/>
              <a:gd name="connsiteX33" fmla="*/ 238162 w 759062"/>
              <a:gd name="connsiteY33" fmla="*/ 155605 h 910430"/>
              <a:gd name="connsiteX34" fmla="*/ 196887 w 759062"/>
              <a:gd name="connsiteY34" fmla="*/ 203230 h 910430"/>
              <a:gd name="connsiteX35" fmla="*/ 165137 w 759062"/>
              <a:gd name="connsiteY35" fmla="*/ 187355 h 910430"/>
              <a:gd name="connsiteX36" fmla="*/ 168312 w 759062"/>
              <a:gd name="connsiteY36" fmla="*/ 136555 h 910430"/>
              <a:gd name="connsiteX37" fmla="*/ 177837 w 759062"/>
              <a:gd name="connsiteY37" fmla="*/ 104805 h 910430"/>
              <a:gd name="connsiteX38" fmla="*/ 179425 w 759062"/>
              <a:gd name="connsiteY38" fmla="*/ 57180 h 910430"/>
              <a:gd name="connsiteX39" fmla="*/ 158787 w 759062"/>
              <a:gd name="connsiteY39" fmla="*/ 37336 h 910430"/>
              <a:gd name="connsiteX40" fmla="*/ 126243 w 759062"/>
              <a:gd name="connsiteY40" fmla="*/ 29398 h 910430"/>
              <a:gd name="connsiteX41" fmla="*/ 92112 w 759062"/>
              <a:gd name="connsiteY41" fmla="*/ 6380 h 910430"/>
              <a:gd name="connsiteX42" fmla="*/ 63537 w 759062"/>
              <a:gd name="connsiteY42" fmla="*/ 22255 h 910430"/>
              <a:gd name="connsiteX43" fmla="*/ 43693 w 759062"/>
              <a:gd name="connsiteY43" fmla="*/ 40511 h 910430"/>
              <a:gd name="connsiteX44" fmla="*/ 2419 w 759062"/>
              <a:gd name="connsiteY44" fmla="*/ 80992 h 910430"/>
              <a:gd name="connsiteX45" fmla="*/ 6387 w 759062"/>
              <a:gd name="connsiteY45" fmla="*/ 123855 h 910430"/>
              <a:gd name="connsiteX46" fmla="*/ 19087 w 759062"/>
              <a:gd name="connsiteY46" fmla="*/ 158780 h 910430"/>
              <a:gd name="connsiteX47" fmla="*/ 44487 w 759062"/>
              <a:gd name="connsiteY47" fmla="*/ 225455 h 910430"/>
              <a:gd name="connsiteX48" fmla="*/ 79412 w 759062"/>
              <a:gd name="connsiteY48" fmla="*/ 257205 h 910430"/>
              <a:gd name="connsiteX49" fmla="*/ 157199 w 759062"/>
              <a:gd name="connsiteY49" fmla="*/ 273080 h 910430"/>
              <a:gd name="connsiteX50" fmla="*/ 177837 w 759062"/>
              <a:gd name="connsiteY50" fmla="*/ 327055 h 910430"/>
              <a:gd name="connsiteX51" fmla="*/ 164344 w 759062"/>
              <a:gd name="connsiteY51" fmla="*/ 365155 h 910430"/>
              <a:gd name="connsiteX52" fmla="*/ 192919 w 759062"/>
              <a:gd name="connsiteY52" fmla="*/ 433417 h 910430"/>
              <a:gd name="connsiteX53" fmla="*/ 222287 w 759062"/>
              <a:gd name="connsiteY53" fmla="*/ 454055 h 910430"/>
              <a:gd name="connsiteX54" fmla="*/ 244512 w 759062"/>
              <a:gd name="connsiteY54" fmla="*/ 568355 h 910430"/>
              <a:gd name="connsiteX55" fmla="*/ 247687 w 759062"/>
              <a:gd name="connsiteY55" fmla="*/ 577880 h 910430"/>
              <a:gd name="connsiteX56" fmla="*/ 250862 w 759062"/>
              <a:gd name="connsiteY56" fmla="*/ 590580 h 910430"/>
              <a:gd name="connsiteX57" fmla="*/ 257212 w 759062"/>
              <a:gd name="connsiteY57" fmla="*/ 606455 h 910430"/>
              <a:gd name="connsiteX58" fmla="*/ 260387 w 759062"/>
              <a:gd name="connsiteY58" fmla="*/ 615980 h 910430"/>
              <a:gd name="connsiteX59" fmla="*/ 250862 w 759062"/>
              <a:gd name="connsiteY59" fmla="*/ 673130 h 910430"/>
              <a:gd name="connsiteX60" fmla="*/ 241337 w 759062"/>
              <a:gd name="connsiteY60" fmla="*/ 679480 h 910430"/>
              <a:gd name="connsiteX61" fmla="*/ 228637 w 759062"/>
              <a:gd name="connsiteY61" fmla="*/ 717580 h 910430"/>
              <a:gd name="connsiteX62" fmla="*/ 222287 w 759062"/>
              <a:gd name="connsiteY62" fmla="*/ 733455 h 910430"/>
              <a:gd name="connsiteX63" fmla="*/ 219112 w 759062"/>
              <a:gd name="connsiteY63" fmla="*/ 742980 h 910430"/>
              <a:gd name="connsiteX64" fmla="*/ 244512 w 759062"/>
              <a:gd name="connsiteY64" fmla="*/ 755680 h 910430"/>
              <a:gd name="connsiteX65" fmla="*/ 279437 w 759062"/>
              <a:gd name="connsiteY65" fmla="*/ 762030 h 910430"/>
              <a:gd name="connsiteX66" fmla="*/ 308012 w 759062"/>
              <a:gd name="connsiteY66" fmla="*/ 784255 h 910430"/>
              <a:gd name="connsiteX67" fmla="*/ 301662 w 759062"/>
              <a:gd name="connsiteY67" fmla="*/ 812830 h 910430"/>
              <a:gd name="connsiteX68" fmla="*/ 292137 w 759062"/>
              <a:gd name="connsiteY68" fmla="*/ 822355 h 910430"/>
              <a:gd name="connsiteX69" fmla="*/ 285787 w 759062"/>
              <a:gd name="connsiteY69" fmla="*/ 835055 h 910430"/>
              <a:gd name="connsiteX70" fmla="*/ 292137 w 759062"/>
              <a:gd name="connsiteY70" fmla="*/ 901730 h 910430"/>
              <a:gd name="connsiteX0" fmla="*/ 292137 w 759062"/>
              <a:gd name="connsiteY0" fmla="*/ 901730 h 910430"/>
              <a:gd name="connsiteX1" fmla="*/ 346112 w 759062"/>
              <a:gd name="connsiteY1" fmla="*/ 898554 h 910430"/>
              <a:gd name="connsiteX2" fmla="*/ 425487 w 759062"/>
              <a:gd name="connsiteY2" fmla="*/ 895380 h 910430"/>
              <a:gd name="connsiteX3" fmla="*/ 501687 w 759062"/>
              <a:gd name="connsiteY3" fmla="*/ 895379 h 910430"/>
              <a:gd name="connsiteX4" fmla="*/ 577887 w 759062"/>
              <a:gd name="connsiteY4" fmla="*/ 908080 h 910430"/>
              <a:gd name="connsiteX5" fmla="*/ 552487 w 759062"/>
              <a:gd name="connsiteY5" fmla="*/ 841404 h 910430"/>
              <a:gd name="connsiteX6" fmla="*/ 501687 w 759062"/>
              <a:gd name="connsiteY6" fmla="*/ 787430 h 910430"/>
              <a:gd name="connsiteX7" fmla="*/ 546137 w 759062"/>
              <a:gd name="connsiteY7" fmla="*/ 736629 h 910430"/>
              <a:gd name="connsiteX8" fmla="*/ 568362 w 759062"/>
              <a:gd name="connsiteY8" fmla="*/ 692180 h 910430"/>
              <a:gd name="connsiteX9" fmla="*/ 638212 w 759062"/>
              <a:gd name="connsiteY9" fmla="*/ 641380 h 910430"/>
              <a:gd name="connsiteX10" fmla="*/ 635037 w 759062"/>
              <a:gd name="connsiteY10" fmla="*/ 612804 h 910430"/>
              <a:gd name="connsiteX11" fmla="*/ 603287 w 759062"/>
              <a:gd name="connsiteY11" fmla="*/ 596929 h 910430"/>
              <a:gd name="connsiteX12" fmla="*/ 666787 w 759062"/>
              <a:gd name="connsiteY12" fmla="*/ 546130 h 910430"/>
              <a:gd name="connsiteX13" fmla="*/ 749337 w 759062"/>
              <a:gd name="connsiteY13" fmla="*/ 492155 h 910430"/>
              <a:gd name="connsiteX14" fmla="*/ 758862 w 759062"/>
              <a:gd name="connsiteY14" fmla="*/ 469930 h 910430"/>
              <a:gd name="connsiteX15" fmla="*/ 739812 w 759062"/>
              <a:gd name="connsiteY15" fmla="*/ 447705 h 910430"/>
              <a:gd name="connsiteX16" fmla="*/ 673137 w 759062"/>
              <a:gd name="connsiteY16" fmla="*/ 444530 h 910430"/>
              <a:gd name="connsiteX17" fmla="*/ 622337 w 759062"/>
              <a:gd name="connsiteY17" fmla="*/ 422305 h 910430"/>
              <a:gd name="connsiteX18" fmla="*/ 590587 w 759062"/>
              <a:gd name="connsiteY18" fmla="*/ 384205 h 910430"/>
              <a:gd name="connsiteX19" fmla="*/ 542962 w 759062"/>
              <a:gd name="connsiteY19" fmla="*/ 393730 h 910430"/>
              <a:gd name="connsiteX20" fmla="*/ 520738 w 759062"/>
              <a:gd name="connsiteY20" fmla="*/ 368329 h 910430"/>
              <a:gd name="connsiteX21" fmla="*/ 517562 w 759062"/>
              <a:gd name="connsiteY21" fmla="*/ 314355 h 910430"/>
              <a:gd name="connsiteX22" fmla="*/ 488987 w 759062"/>
              <a:gd name="connsiteY22" fmla="*/ 273080 h 910430"/>
              <a:gd name="connsiteX23" fmla="*/ 473112 w 759062"/>
              <a:gd name="connsiteY23" fmla="*/ 247680 h 910430"/>
              <a:gd name="connsiteX24" fmla="*/ 444537 w 759062"/>
              <a:gd name="connsiteY24" fmla="*/ 222280 h 910430"/>
              <a:gd name="connsiteX25" fmla="*/ 425487 w 759062"/>
              <a:gd name="connsiteY25" fmla="*/ 171480 h 910430"/>
              <a:gd name="connsiteX26" fmla="*/ 431837 w 759062"/>
              <a:gd name="connsiteY26" fmla="*/ 123855 h 910430"/>
              <a:gd name="connsiteX27" fmla="*/ 441362 w 759062"/>
              <a:gd name="connsiteY27" fmla="*/ 92105 h 910430"/>
              <a:gd name="connsiteX28" fmla="*/ 435012 w 759062"/>
              <a:gd name="connsiteY28" fmla="*/ 41305 h 910430"/>
              <a:gd name="connsiteX29" fmla="*/ 419137 w 759062"/>
              <a:gd name="connsiteY29" fmla="*/ 30 h 910430"/>
              <a:gd name="connsiteX30" fmla="*/ 371512 w 759062"/>
              <a:gd name="connsiteY30" fmla="*/ 47655 h 910430"/>
              <a:gd name="connsiteX31" fmla="*/ 342937 w 759062"/>
              <a:gd name="connsiteY31" fmla="*/ 92105 h 910430"/>
              <a:gd name="connsiteX32" fmla="*/ 311187 w 759062"/>
              <a:gd name="connsiteY32" fmla="*/ 133380 h 910430"/>
              <a:gd name="connsiteX33" fmla="*/ 238162 w 759062"/>
              <a:gd name="connsiteY33" fmla="*/ 155605 h 910430"/>
              <a:gd name="connsiteX34" fmla="*/ 196887 w 759062"/>
              <a:gd name="connsiteY34" fmla="*/ 203230 h 910430"/>
              <a:gd name="connsiteX35" fmla="*/ 165137 w 759062"/>
              <a:gd name="connsiteY35" fmla="*/ 187355 h 910430"/>
              <a:gd name="connsiteX36" fmla="*/ 168312 w 759062"/>
              <a:gd name="connsiteY36" fmla="*/ 136555 h 910430"/>
              <a:gd name="connsiteX37" fmla="*/ 177837 w 759062"/>
              <a:gd name="connsiteY37" fmla="*/ 104805 h 910430"/>
              <a:gd name="connsiteX38" fmla="*/ 179425 w 759062"/>
              <a:gd name="connsiteY38" fmla="*/ 57180 h 910430"/>
              <a:gd name="connsiteX39" fmla="*/ 158787 w 759062"/>
              <a:gd name="connsiteY39" fmla="*/ 37336 h 910430"/>
              <a:gd name="connsiteX40" fmla="*/ 126243 w 759062"/>
              <a:gd name="connsiteY40" fmla="*/ 29398 h 910430"/>
              <a:gd name="connsiteX41" fmla="*/ 92112 w 759062"/>
              <a:gd name="connsiteY41" fmla="*/ 6380 h 910430"/>
              <a:gd name="connsiteX42" fmla="*/ 63537 w 759062"/>
              <a:gd name="connsiteY42" fmla="*/ 22255 h 910430"/>
              <a:gd name="connsiteX43" fmla="*/ 43693 w 759062"/>
              <a:gd name="connsiteY43" fmla="*/ 40511 h 910430"/>
              <a:gd name="connsiteX44" fmla="*/ 2419 w 759062"/>
              <a:gd name="connsiteY44" fmla="*/ 80992 h 910430"/>
              <a:gd name="connsiteX45" fmla="*/ 6387 w 759062"/>
              <a:gd name="connsiteY45" fmla="*/ 123855 h 910430"/>
              <a:gd name="connsiteX46" fmla="*/ 19087 w 759062"/>
              <a:gd name="connsiteY46" fmla="*/ 158780 h 910430"/>
              <a:gd name="connsiteX47" fmla="*/ 44487 w 759062"/>
              <a:gd name="connsiteY47" fmla="*/ 225455 h 910430"/>
              <a:gd name="connsiteX48" fmla="*/ 79412 w 759062"/>
              <a:gd name="connsiteY48" fmla="*/ 257205 h 910430"/>
              <a:gd name="connsiteX49" fmla="*/ 157199 w 759062"/>
              <a:gd name="connsiteY49" fmla="*/ 273080 h 910430"/>
              <a:gd name="connsiteX50" fmla="*/ 177837 w 759062"/>
              <a:gd name="connsiteY50" fmla="*/ 327055 h 910430"/>
              <a:gd name="connsiteX51" fmla="*/ 164344 w 759062"/>
              <a:gd name="connsiteY51" fmla="*/ 365155 h 910430"/>
              <a:gd name="connsiteX52" fmla="*/ 192919 w 759062"/>
              <a:gd name="connsiteY52" fmla="*/ 433417 h 910430"/>
              <a:gd name="connsiteX53" fmla="*/ 219906 w 759062"/>
              <a:gd name="connsiteY53" fmla="*/ 430243 h 910430"/>
              <a:gd name="connsiteX54" fmla="*/ 244512 w 759062"/>
              <a:gd name="connsiteY54" fmla="*/ 568355 h 910430"/>
              <a:gd name="connsiteX55" fmla="*/ 247687 w 759062"/>
              <a:gd name="connsiteY55" fmla="*/ 577880 h 910430"/>
              <a:gd name="connsiteX56" fmla="*/ 250862 w 759062"/>
              <a:gd name="connsiteY56" fmla="*/ 590580 h 910430"/>
              <a:gd name="connsiteX57" fmla="*/ 257212 w 759062"/>
              <a:gd name="connsiteY57" fmla="*/ 606455 h 910430"/>
              <a:gd name="connsiteX58" fmla="*/ 260387 w 759062"/>
              <a:gd name="connsiteY58" fmla="*/ 615980 h 910430"/>
              <a:gd name="connsiteX59" fmla="*/ 250862 w 759062"/>
              <a:gd name="connsiteY59" fmla="*/ 673130 h 910430"/>
              <a:gd name="connsiteX60" fmla="*/ 241337 w 759062"/>
              <a:gd name="connsiteY60" fmla="*/ 679480 h 910430"/>
              <a:gd name="connsiteX61" fmla="*/ 228637 w 759062"/>
              <a:gd name="connsiteY61" fmla="*/ 717580 h 910430"/>
              <a:gd name="connsiteX62" fmla="*/ 222287 w 759062"/>
              <a:gd name="connsiteY62" fmla="*/ 733455 h 910430"/>
              <a:gd name="connsiteX63" fmla="*/ 219112 w 759062"/>
              <a:gd name="connsiteY63" fmla="*/ 742980 h 910430"/>
              <a:gd name="connsiteX64" fmla="*/ 244512 w 759062"/>
              <a:gd name="connsiteY64" fmla="*/ 755680 h 910430"/>
              <a:gd name="connsiteX65" fmla="*/ 279437 w 759062"/>
              <a:gd name="connsiteY65" fmla="*/ 762030 h 910430"/>
              <a:gd name="connsiteX66" fmla="*/ 308012 w 759062"/>
              <a:gd name="connsiteY66" fmla="*/ 784255 h 910430"/>
              <a:gd name="connsiteX67" fmla="*/ 301662 w 759062"/>
              <a:gd name="connsiteY67" fmla="*/ 812830 h 910430"/>
              <a:gd name="connsiteX68" fmla="*/ 292137 w 759062"/>
              <a:gd name="connsiteY68" fmla="*/ 822355 h 910430"/>
              <a:gd name="connsiteX69" fmla="*/ 285787 w 759062"/>
              <a:gd name="connsiteY69" fmla="*/ 835055 h 910430"/>
              <a:gd name="connsiteX70" fmla="*/ 292137 w 759062"/>
              <a:gd name="connsiteY70" fmla="*/ 901730 h 910430"/>
              <a:gd name="connsiteX0" fmla="*/ 292137 w 759062"/>
              <a:gd name="connsiteY0" fmla="*/ 901730 h 910430"/>
              <a:gd name="connsiteX1" fmla="*/ 346112 w 759062"/>
              <a:gd name="connsiteY1" fmla="*/ 898554 h 910430"/>
              <a:gd name="connsiteX2" fmla="*/ 425487 w 759062"/>
              <a:gd name="connsiteY2" fmla="*/ 895380 h 910430"/>
              <a:gd name="connsiteX3" fmla="*/ 501687 w 759062"/>
              <a:gd name="connsiteY3" fmla="*/ 895379 h 910430"/>
              <a:gd name="connsiteX4" fmla="*/ 577887 w 759062"/>
              <a:gd name="connsiteY4" fmla="*/ 908080 h 910430"/>
              <a:gd name="connsiteX5" fmla="*/ 552487 w 759062"/>
              <a:gd name="connsiteY5" fmla="*/ 841404 h 910430"/>
              <a:gd name="connsiteX6" fmla="*/ 501687 w 759062"/>
              <a:gd name="connsiteY6" fmla="*/ 787430 h 910430"/>
              <a:gd name="connsiteX7" fmla="*/ 546137 w 759062"/>
              <a:gd name="connsiteY7" fmla="*/ 736629 h 910430"/>
              <a:gd name="connsiteX8" fmla="*/ 568362 w 759062"/>
              <a:gd name="connsiteY8" fmla="*/ 692180 h 910430"/>
              <a:gd name="connsiteX9" fmla="*/ 638212 w 759062"/>
              <a:gd name="connsiteY9" fmla="*/ 641380 h 910430"/>
              <a:gd name="connsiteX10" fmla="*/ 635037 w 759062"/>
              <a:gd name="connsiteY10" fmla="*/ 612804 h 910430"/>
              <a:gd name="connsiteX11" fmla="*/ 603287 w 759062"/>
              <a:gd name="connsiteY11" fmla="*/ 596929 h 910430"/>
              <a:gd name="connsiteX12" fmla="*/ 666787 w 759062"/>
              <a:gd name="connsiteY12" fmla="*/ 546130 h 910430"/>
              <a:gd name="connsiteX13" fmla="*/ 749337 w 759062"/>
              <a:gd name="connsiteY13" fmla="*/ 492155 h 910430"/>
              <a:gd name="connsiteX14" fmla="*/ 758862 w 759062"/>
              <a:gd name="connsiteY14" fmla="*/ 469930 h 910430"/>
              <a:gd name="connsiteX15" fmla="*/ 739812 w 759062"/>
              <a:gd name="connsiteY15" fmla="*/ 447705 h 910430"/>
              <a:gd name="connsiteX16" fmla="*/ 673137 w 759062"/>
              <a:gd name="connsiteY16" fmla="*/ 444530 h 910430"/>
              <a:gd name="connsiteX17" fmla="*/ 622337 w 759062"/>
              <a:gd name="connsiteY17" fmla="*/ 422305 h 910430"/>
              <a:gd name="connsiteX18" fmla="*/ 590587 w 759062"/>
              <a:gd name="connsiteY18" fmla="*/ 384205 h 910430"/>
              <a:gd name="connsiteX19" fmla="*/ 542962 w 759062"/>
              <a:gd name="connsiteY19" fmla="*/ 393730 h 910430"/>
              <a:gd name="connsiteX20" fmla="*/ 520738 w 759062"/>
              <a:gd name="connsiteY20" fmla="*/ 368329 h 910430"/>
              <a:gd name="connsiteX21" fmla="*/ 517562 w 759062"/>
              <a:gd name="connsiteY21" fmla="*/ 314355 h 910430"/>
              <a:gd name="connsiteX22" fmla="*/ 488987 w 759062"/>
              <a:gd name="connsiteY22" fmla="*/ 273080 h 910430"/>
              <a:gd name="connsiteX23" fmla="*/ 473112 w 759062"/>
              <a:gd name="connsiteY23" fmla="*/ 247680 h 910430"/>
              <a:gd name="connsiteX24" fmla="*/ 444537 w 759062"/>
              <a:gd name="connsiteY24" fmla="*/ 222280 h 910430"/>
              <a:gd name="connsiteX25" fmla="*/ 425487 w 759062"/>
              <a:gd name="connsiteY25" fmla="*/ 171480 h 910430"/>
              <a:gd name="connsiteX26" fmla="*/ 431837 w 759062"/>
              <a:gd name="connsiteY26" fmla="*/ 123855 h 910430"/>
              <a:gd name="connsiteX27" fmla="*/ 441362 w 759062"/>
              <a:gd name="connsiteY27" fmla="*/ 92105 h 910430"/>
              <a:gd name="connsiteX28" fmla="*/ 435012 w 759062"/>
              <a:gd name="connsiteY28" fmla="*/ 41305 h 910430"/>
              <a:gd name="connsiteX29" fmla="*/ 419137 w 759062"/>
              <a:gd name="connsiteY29" fmla="*/ 30 h 910430"/>
              <a:gd name="connsiteX30" fmla="*/ 371512 w 759062"/>
              <a:gd name="connsiteY30" fmla="*/ 47655 h 910430"/>
              <a:gd name="connsiteX31" fmla="*/ 342937 w 759062"/>
              <a:gd name="connsiteY31" fmla="*/ 92105 h 910430"/>
              <a:gd name="connsiteX32" fmla="*/ 311187 w 759062"/>
              <a:gd name="connsiteY32" fmla="*/ 133380 h 910430"/>
              <a:gd name="connsiteX33" fmla="*/ 238162 w 759062"/>
              <a:gd name="connsiteY33" fmla="*/ 155605 h 910430"/>
              <a:gd name="connsiteX34" fmla="*/ 196887 w 759062"/>
              <a:gd name="connsiteY34" fmla="*/ 203230 h 910430"/>
              <a:gd name="connsiteX35" fmla="*/ 165137 w 759062"/>
              <a:gd name="connsiteY35" fmla="*/ 187355 h 910430"/>
              <a:gd name="connsiteX36" fmla="*/ 168312 w 759062"/>
              <a:gd name="connsiteY36" fmla="*/ 136555 h 910430"/>
              <a:gd name="connsiteX37" fmla="*/ 177837 w 759062"/>
              <a:gd name="connsiteY37" fmla="*/ 104805 h 910430"/>
              <a:gd name="connsiteX38" fmla="*/ 179425 w 759062"/>
              <a:gd name="connsiteY38" fmla="*/ 57180 h 910430"/>
              <a:gd name="connsiteX39" fmla="*/ 158787 w 759062"/>
              <a:gd name="connsiteY39" fmla="*/ 37336 h 910430"/>
              <a:gd name="connsiteX40" fmla="*/ 126243 w 759062"/>
              <a:gd name="connsiteY40" fmla="*/ 29398 h 910430"/>
              <a:gd name="connsiteX41" fmla="*/ 92112 w 759062"/>
              <a:gd name="connsiteY41" fmla="*/ 6380 h 910430"/>
              <a:gd name="connsiteX42" fmla="*/ 63537 w 759062"/>
              <a:gd name="connsiteY42" fmla="*/ 22255 h 910430"/>
              <a:gd name="connsiteX43" fmla="*/ 43693 w 759062"/>
              <a:gd name="connsiteY43" fmla="*/ 40511 h 910430"/>
              <a:gd name="connsiteX44" fmla="*/ 2419 w 759062"/>
              <a:gd name="connsiteY44" fmla="*/ 80992 h 910430"/>
              <a:gd name="connsiteX45" fmla="*/ 6387 w 759062"/>
              <a:gd name="connsiteY45" fmla="*/ 123855 h 910430"/>
              <a:gd name="connsiteX46" fmla="*/ 19087 w 759062"/>
              <a:gd name="connsiteY46" fmla="*/ 158780 h 910430"/>
              <a:gd name="connsiteX47" fmla="*/ 44487 w 759062"/>
              <a:gd name="connsiteY47" fmla="*/ 225455 h 910430"/>
              <a:gd name="connsiteX48" fmla="*/ 79412 w 759062"/>
              <a:gd name="connsiteY48" fmla="*/ 257205 h 910430"/>
              <a:gd name="connsiteX49" fmla="*/ 157199 w 759062"/>
              <a:gd name="connsiteY49" fmla="*/ 273080 h 910430"/>
              <a:gd name="connsiteX50" fmla="*/ 177837 w 759062"/>
              <a:gd name="connsiteY50" fmla="*/ 327055 h 910430"/>
              <a:gd name="connsiteX51" fmla="*/ 164344 w 759062"/>
              <a:gd name="connsiteY51" fmla="*/ 365155 h 910430"/>
              <a:gd name="connsiteX52" fmla="*/ 192919 w 759062"/>
              <a:gd name="connsiteY52" fmla="*/ 433417 h 910430"/>
              <a:gd name="connsiteX53" fmla="*/ 219906 w 759062"/>
              <a:gd name="connsiteY53" fmla="*/ 430243 h 910430"/>
              <a:gd name="connsiteX54" fmla="*/ 233401 w 759062"/>
              <a:gd name="connsiteY54" fmla="*/ 485804 h 910430"/>
              <a:gd name="connsiteX55" fmla="*/ 244512 w 759062"/>
              <a:gd name="connsiteY55" fmla="*/ 568355 h 910430"/>
              <a:gd name="connsiteX56" fmla="*/ 247687 w 759062"/>
              <a:gd name="connsiteY56" fmla="*/ 577880 h 910430"/>
              <a:gd name="connsiteX57" fmla="*/ 250862 w 759062"/>
              <a:gd name="connsiteY57" fmla="*/ 590580 h 910430"/>
              <a:gd name="connsiteX58" fmla="*/ 257212 w 759062"/>
              <a:gd name="connsiteY58" fmla="*/ 606455 h 910430"/>
              <a:gd name="connsiteX59" fmla="*/ 260387 w 759062"/>
              <a:gd name="connsiteY59" fmla="*/ 615980 h 910430"/>
              <a:gd name="connsiteX60" fmla="*/ 250862 w 759062"/>
              <a:gd name="connsiteY60" fmla="*/ 673130 h 910430"/>
              <a:gd name="connsiteX61" fmla="*/ 241337 w 759062"/>
              <a:gd name="connsiteY61" fmla="*/ 679480 h 910430"/>
              <a:gd name="connsiteX62" fmla="*/ 228637 w 759062"/>
              <a:gd name="connsiteY62" fmla="*/ 717580 h 910430"/>
              <a:gd name="connsiteX63" fmla="*/ 222287 w 759062"/>
              <a:gd name="connsiteY63" fmla="*/ 733455 h 910430"/>
              <a:gd name="connsiteX64" fmla="*/ 219112 w 759062"/>
              <a:gd name="connsiteY64" fmla="*/ 742980 h 910430"/>
              <a:gd name="connsiteX65" fmla="*/ 244512 w 759062"/>
              <a:gd name="connsiteY65" fmla="*/ 755680 h 910430"/>
              <a:gd name="connsiteX66" fmla="*/ 279437 w 759062"/>
              <a:gd name="connsiteY66" fmla="*/ 762030 h 910430"/>
              <a:gd name="connsiteX67" fmla="*/ 308012 w 759062"/>
              <a:gd name="connsiteY67" fmla="*/ 784255 h 910430"/>
              <a:gd name="connsiteX68" fmla="*/ 301662 w 759062"/>
              <a:gd name="connsiteY68" fmla="*/ 812830 h 910430"/>
              <a:gd name="connsiteX69" fmla="*/ 292137 w 759062"/>
              <a:gd name="connsiteY69" fmla="*/ 822355 h 910430"/>
              <a:gd name="connsiteX70" fmla="*/ 285787 w 759062"/>
              <a:gd name="connsiteY70" fmla="*/ 835055 h 910430"/>
              <a:gd name="connsiteX71" fmla="*/ 292137 w 759062"/>
              <a:gd name="connsiteY71" fmla="*/ 901730 h 910430"/>
              <a:gd name="connsiteX0" fmla="*/ 292137 w 759062"/>
              <a:gd name="connsiteY0" fmla="*/ 901730 h 910430"/>
              <a:gd name="connsiteX1" fmla="*/ 346112 w 759062"/>
              <a:gd name="connsiteY1" fmla="*/ 898554 h 910430"/>
              <a:gd name="connsiteX2" fmla="*/ 425487 w 759062"/>
              <a:gd name="connsiteY2" fmla="*/ 895380 h 910430"/>
              <a:gd name="connsiteX3" fmla="*/ 501687 w 759062"/>
              <a:gd name="connsiteY3" fmla="*/ 895379 h 910430"/>
              <a:gd name="connsiteX4" fmla="*/ 577887 w 759062"/>
              <a:gd name="connsiteY4" fmla="*/ 908080 h 910430"/>
              <a:gd name="connsiteX5" fmla="*/ 552487 w 759062"/>
              <a:gd name="connsiteY5" fmla="*/ 841404 h 910430"/>
              <a:gd name="connsiteX6" fmla="*/ 501687 w 759062"/>
              <a:gd name="connsiteY6" fmla="*/ 787430 h 910430"/>
              <a:gd name="connsiteX7" fmla="*/ 546137 w 759062"/>
              <a:gd name="connsiteY7" fmla="*/ 736629 h 910430"/>
              <a:gd name="connsiteX8" fmla="*/ 568362 w 759062"/>
              <a:gd name="connsiteY8" fmla="*/ 692180 h 910430"/>
              <a:gd name="connsiteX9" fmla="*/ 638212 w 759062"/>
              <a:gd name="connsiteY9" fmla="*/ 641380 h 910430"/>
              <a:gd name="connsiteX10" fmla="*/ 635037 w 759062"/>
              <a:gd name="connsiteY10" fmla="*/ 612804 h 910430"/>
              <a:gd name="connsiteX11" fmla="*/ 603287 w 759062"/>
              <a:gd name="connsiteY11" fmla="*/ 596929 h 910430"/>
              <a:gd name="connsiteX12" fmla="*/ 666787 w 759062"/>
              <a:gd name="connsiteY12" fmla="*/ 546130 h 910430"/>
              <a:gd name="connsiteX13" fmla="*/ 749337 w 759062"/>
              <a:gd name="connsiteY13" fmla="*/ 492155 h 910430"/>
              <a:gd name="connsiteX14" fmla="*/ 758862 w 759062"/>
              <a:gd name="connsiteY14" fmla="*/ 469930 h 910430"/>
              <a:gd name="connsiteX15" fmla="*/ 739812 w 759062"/>
              <a:gd name="connsiteY15" fmla="*/ 447705 h 910430"/>
              <a:gd name="connsiteX16" fmla="*/ 673137 w 759062"/>
              <a:gd name="connsiteY16" fmla="*/ 444530 h 910430"/>
              <a:gd name="connsiteX17" fmla="*/ 622337 w 759062"/>
              <a:gd name="connsiteY17" fmla="*/ 422305 h 910430"/>
              <a:gd name="connsiteX18" fmla="*/ 590587 w 759062"/>
              <a:gd name="connsiteY18" fmla="*/ 384205 h 910430"/>
              <a:gd name="connsiteX19" fmla="*/ 542962 w 759062"/>
              <a:gd name="connsiteY19" fmla="*/ 393730 h 910430"/>
              <a:gd name="connsiteX20" fmla="*/ 520738 w 759062"/>
              <a:gd name="connsiteY20" fmla="*/ 368329 h 910430"/>
              <a:gd name="connsiteX21" fmla="*/ 517562 w 759062"/>
              <a:gd name="connsiteY21" fmla="*/ 314355 h 910430"/>
              <a:gd name="connsiteX22" fmla="*/ 488987 w 759062"/>
              <a:gd name="connsiteY22" fmla="*/ 273080 h 910430"/>
              <a:gd name="connsiteX23" fmla="*/ 473112 w 759062"/>
              <a:gd name="connsiteY23" fmla="*/ 247680 h 910430"/>
              <a:gd name="connsiteX24" fmla="*/ 444537 w 759062"/>
              <a:gd name="connsiteY24" fmla="*/ 222280 h 910430"/>
              <a:gd name="connsiteX25" fmla="*/ 425487 w 759062"/>
              <a:gd name="connsiteY25" fmla="*/ 171480 h 910430"/>
              <a:gd name="connsiteX26" fmla="*/ 431837 w 759062"/>
              <a:gd name="connsiteY26" fmla="*/ 123855 h 910430"/>
              <a:gd name="connsiteX27" fmla="*/ 441362 w 759062"/>
              <a:gd name="connsiteY27" fmla="*/ 92105 h 910430"/>
              <a:gd name="connsiteX28" fmla="*/ 435012 w 759062"/>
              <a:gd name="connsiteY28" fmla="*/ 41305 h 910430"/>
              <a:gd name="connsiteX29" fmla="*/ 419137 w 759062"/>
              <a:gd name="connsiteY29" fmla="*/ 30 h 910430"/>
              <a:gd name="connsiteX30" fmla="*/ 371512 w 759062"/>
              <a:gd name="connsiteY30" fmla="*/ 47655 h 910430"/>
              <a:gd name="connsiteX31" fmla="*/ 342937 w 759062"/>
              <a:gd name="connsiteY31" fmla="*/ 92105 h 910430"/>
              <a:gd name="connsiteX32" fmla="*/ 311187 w 759062"/>
              <a:gd name="connsiteY32" fmla="*/ 133380 h 910430"/>
              <a:gd name="connsiteX33" fmla="*/ 238162 w 759062"/>
              <a:gd name="connsiteY33" fmla="*/ 155605 h 910430"/>
              <a:gd name="connsiteX34" fmla="*/ 196887 w 759062"/>
              <a:gd name="connsiteY34" fmla="*/ 203230 h 910430"/>
              <a:gd name="connsiteX35" fmla="*/ 165137 w 759062"/>
              <a:gd name="connsiteY35" fmla="*/ 187355 h 910430"/>
              <a:gd name="connsiteX36" fmla="*/ 168312 w 759062"/>
              <a:gd name="connsiteY36" fmla="*/ 136555 h 910430"/>
              <a:gd name="connsiteX37" fmla="*/ 177837 w 759062"/>
              <a:gd name="connsiteY37" fmla="*/ 104805 h 910430"/>
              <a:gd name="connsiteX38" fmla="*/ 179425 w 759062"/>
              <a:gd name="connsiteY38" fmla="*/ 57180 h 910430"/>
              <a:gd name="connsiteX39" fmla="*/ 158787 w 759062"/>
              <a:gd name="connsiteY39" fmla="*/ 37336 h 910430"/>
              <a:gd name="connsiteX40" fmla="*/ 126243 w 759062"/>
              <a:gd name="connsiteY40" fmla="*/ 29398 h 910430"/>
              <a:gd name="connsiteX41" fmla="*/ 92112 w 759062"/>
              <a:gd name="connsiteY41" fmla="*/ 6380 h 910430"/>
              <a:gd name="connsiteX42" fmla="*/ 63537 w 759062"/>
              <a:gd name="connsiteY42" fmla="*/ 22255 h 910430"/>
              <a:gd name="connsiteX43" fmla="*/ 43693 w 759062"/>
              <a:gd name="connsiteY43" fmla="*/ 40511 h 910430"/>
              <a:gd name="connsiteX44" fmla="*/ 2419 w 759062"/>
              <a:gd name="connsiteY44" fmla="*/ 80992 h 910430"/>
              <a:gd name="connsiteX45" fmla="*/ 6387 w 759062"/>
              <a:gd name="connsiteY45" fmla="*/ 123855 h 910430"/>
              <a:gd name="connsiteX46" fmla="*/ 19087 w 759062"/>
              <a:gd name="connsiteY46" fmla="*/ 158780 h 910430"/>
              <a:gd name="connsiteX47" fmla="*/ 44487 w 759062"/>
              <a:gd name="connsiteY47" fmla="*/ 225455 h 910430"/>
              <a:gd name="connsiteX48" fmla="*/ 79412 w 759062"/>
              <a:gd name="connsiteY48" fmla="*/ 257205 h 910430"/>
              <a:gd name="connsiteX49" fmla="*/ 157199 w 759062"/>
              <a:gd name="connsiteY49" fmla="*/ 273080 h 910430"/>
              <a:gd name="connsiteX50" fmla="*/ 177837 w 759062"/>
              <a:gd name="connsiteY50" fmla="*/ 327055 h 910430"/>
              <a:gd name="connsiteX51" fmla="*/ 164344 w 759062"/>
              <a:gd name="connsiteY51" fmla="*/ 365155 h 910430"/>
              <a:gd name="connsiteX52" fmla="*/ 192919 w 759062"/>
              <a:gd name="connsiteY52" fmla="*/ 433417 h 910430"/>
              <a:gd name="connsiteX53" fmla="*/ 219906 w 759062"/>
              <a:gd name="connsiteY53" fmla="*/ 430243 h 910430"/>
              <a:gd name="connsiteX54" fmla="*/ 238163 w 759062"/>
              <a:gd name="connsiteY54" fmla="*/ 490567 h 910430"/>
              <a:gd name="connsiteX55" fmla="*/ 244512 w 759062"/>
              <a:gd name="connsiteY55" fmla="*/ 568355 h 910430"/>
              <a:gd name="connsiteX56" fmla="*/ 247687 w 759062"/>
              <a:gd name="connsiteY56" fmla="*/ 577880 h 910430"/>
              <a:gd name="connsiteX57" fmla="*/ 250862 w 759062"/>
              <a:gd name="connsiteY57" fmla="*/ 590580 h 910430"/>
              <a:gd name="connsiteX58" fmla="*/ 257212 w 759062"/>
              <a:gd name="connsiteY58" fmla="*/ 606455 h 910430"/>
              <a:gd name="connsiteX59" fmla="*/ 260387 w 759062"/>
              <a:gd name="connsiteY59" fmla="*/ 615980 h 910430"/>
              <a:gd name="connsiteX60" fmla="*/ 250862 w 759062"/>
              <a:gd name="connsiteY60" fmla="*/ 673130 h 910430"/>
              <a:gd name="connsiteX61" fmla="*/ 241337 w 759062"/>
              <a:gd name="connsiteY61" fmla="*/ 679480 h 910430"/>
              <a:gd name="connsiteX62" fmla="*/ 228637 w 759062"/>
              <a:gd name="connsiteY62" fmla="*/ 717580 h 910430"/>
              <a:gd name="connsiteX63" fmla="*/ 222287 w 759062"/>
              <a:gd name="connsiteY63" fmla="*/ 733455 h 910430"/>
              <a:gd name="connsiteX64" fmla="*/ 219112 w 759062"/>
              <a:gd name="connsiteY64" fmla="*/ 742980 h 910430"/>
              <a:gd name="connsiteX65" fmla="*/ 244512 w 759062"/>
              <a:gd name="connsiteY65" fmla="*/ 755680 h 910430"/>
              <a:gd name="connsiteX66" fmla="*/ 279437 w 759062"/>
              <a:gd name="connsiteY66" fmla="*/ 762030 h 910430"/>
              <a:gd name="connsiteX67" fmla="*/ 308012 w 759062"/>
              <a:gd name="connsiteY67" fmla="*/ 784255 h 910430"/>
              <a:gd name="connsiteX68" fmla="*/ 301662 w 759062"/>
              <a:gd name="connsiteY68" fmla="*/ 812830 h 910430"/>
              <a:gd name="connsiteX69" fmla="*/ 292137 w 759062"/>
              <a:gd name="connsiteY69" fmla="*/ 822355 h 910430"/>
              <a:gd name="connsiteX70" fmla="*/ 285787 w 759062"/>
              <a:gd name="connsiteY70" fmla="*/ 835055 h 910430"/>
              <a:gd name="connsiteX71" fmla="*/ 292137 w 759062"/>
              <a:gd name="connsiteY71" fmla="*/ 901730 h 910430"/>
              <a:gd name="connsiteX0" fmla="*/ 292137 w 759062"/>
              <a:gd name="connsiteY0" fmla="*/ 901730 h 910430"/>
              <a:gd name="connsiteX1" fmla="*/ 346112 w 759062"/>
              <a:gd name="connsiteY1" fmla="*/ 898554 h 910430"/>
              <a:gd name="connsiteX2" fmla="*/ 425487 w 759062"/>
              <a:gd name="connsiteY2" fmla="*/ 895380 h 910430"/>
              <a:gd name="connsiteX3" fmla="*/ 501687 w 759062"/>
              <a:gd name="connsiteY3" fmla="*/ 895379 h 910430"/>
              <a:gd name="connsiteX4" fmla="*/ 577887 w 759062"/>
              <a:gd name="connsiteY4" fmla="*/ 908080 h 910430"/>
              <a:gd name="connsiteX5" fmla="*/ 552487 w 759062"/>
              <a:gd name="connsiteY5" fmla="*/ 841404 h 910430"/>
              <a:gd name="connsiteX6" fmla="*/ 501687 w 759062"/>
              <a:gd name="connsiteY6" fmla="*/ 787430 h 910430"/>
              <a:gd name="connsiteX7" fmla="*/ 546137 w 759062"/>
              <a:gd name="connsiteY7" fmla="*/ 736629 h 910430"/>
              <a:gd name="connsiteX8" fmla="*/ 568362 w 759062"/>
              <a:gd name="connsiteY8" fmla="*/ 692180 h 910430"/>
              <a:gd name="connsiteX9" fmla="*/ 638212 w 759062"/>
              <a:gd name="connsiteY9" fmla="*/ 641380 h 910430"/>
              <a:gd name="connsiteX10" fmla="*/ 635037 w 759062"/>
              <a:gd name="connsiteY10" fmla="*/ 612804 h 910430"/>
              <a:gd name="connsiteX11" fmla="*/ 603287 w 759062"/>
              <a:gd name="connsiteY11" fmla="*/ 596929 h 910430"/>
              <a:gd name="connsiteX12" fmla="*/ 666787 w 759062"/>
              <a:gd name="connsiteY12" fmla="*/ 546130 h 910430"/>
              <a:gd name="connsiteX13" fmla="*/ 749337 w 759062"/>
              <a:gd name="connsiteY13" fmla="*/ 492155 h 910430"/>
              <a:gd name="connsiteX14" fmla="*/ 758862 w 759062"/>
              <a:gd name="connsiteY14" fmla="*/ 469930 h 910430"/>
              <a:gd name="connsiteX15" fmla="*/ 739812 w 759062"/>
              <a:gd name="connsiteY15" fmla="*/ 447705 h 910430"/>
              <a:gd name="connsiteX16" fmla="*/ 673137 w 759062"/>
              <a:gd name="connsiteY16" fmla="*/ 444530 h 910430"/>
              <a:gd name="connsiteX17" fmla="*/ 622337 w 759062"/>
              <a:gd name="connsiteY17" fmla="*/ 422305 h 910430"/>
              <a:gd name="connsiteX18" fmla="*/ 590587 w 759062"/>
              <a:gd name="connsiteY18" fmla="*/ 384205 h 910430"/>
              <a:gd name="connsiteX19" fmla="*/ 542962 w 759062"/>
              <a:gd name="connsiteY19" fmla="*/ 393730 h 910430"/>
              <a:gd name="connsiteX20" fmla="*/ 520738 w 759062"/>
              <a:gd name="connsiteY20" fmla="*/ 368329 h 910430"/>
              <a:gd name="connsiteX21" fmla="*/ 517562 w 759062"/>
              <a:gd name="connsiteY21" fmla="*/ 314355 h 910430"/>
              <a:gd name="connsiteX22" fmla="*/ 488987 w 759062"/>
              <a:gd name="connsiteY22" fmla="*/ 273080 h 910430"/>
              <a:gd name="connsiteX23" fmla="*/ 473112 w 759062"/>
              <a:gd name="connsiteY23" fmla="*/ 247680 h 910430"/>
              <a:gd name="connsiteX24" fmla="*/ 444537 w 759062"/>
              <a:gd name="connsiteY24" fmla="*/ 222280 h 910430"/>
              <a:gd name="connsiteX25" fmla="*/ 425487 w 759062"/>
              <a:gd name="connsiteY25" fmla="*/ 171480 h 910430"/>
              <a:gd name="connsiteX26" fmla="*/ 431837 w 759062"/>
              <a:gd name="connsiteY26" fmla="*/ 123855 h 910430"/>
              <a:gd name="connsiteX27" fmla="*/ 441362 w 759062"/>
              <a:gd name="connsiteY27" fmla="*/ 92105 h 910430"/>
              <a:gd name="connsiteX28" fmla="*/ 435012 w 759062"/>
              <a:gd name="connsiteY28" fmla="*/ 41305 h 910430"/>
              <a:gd name="connsiteX29" fmla="*/ 419137 w 759062"/>
              <a:gd name="connsiteY29" fmla="*/ 30 h 910430"/>
              <a:gd name="connsiteX30" fmla="*/ 371512 w 759062"/>
              <a:gd name="connsiteY30" fmla="*/ 47655 h 910430"/>
              <a:gd name="connsiteX31" fmla="*/ 342937 w 759062"/>
              <a:gd name="connsiteY31" fmla="*/ 92105 h 910430"/>
              <a:gd name="connsiteX32" fmla="*/ 311187 w 759062"/>
              <a:gd name="connsiteY32" fmla="*/ 133380 h 910430"/>
              <a:gd name="connsiteX33" fmla="*/ 238162 w 759062"/>
              <a:gd name="connsiteY33" fmla="*/ 155605 h 910430"/>
              <a:gd name="connsiteX34" fmla="*/ 196887 w 759062"/>
              <a:gd name="connsiteY34" fmla="*/ 203230 h 910430"/>
              <a:gd name="connsiteX35" fmla="*/ 165137 w 759062"/>
              <a:gd name="connsiteY35" fmla="*/ 187355 h 910430"/>
              <a:gd name="connsiteX36" fmla="*/ 168312 w 759062"/>
              <a:gd name="connsiteY36" fmla="*/ 136555 h 910430"/>
              <a:gd name="connsiteX37" fmla="*/ 177837 w 759062"/>
              <a:gd name="connsiteY37" fmla="*/ 104805 h 910430"/>
              <a:gd name="connsiteX38" fmla="*/ 179425 w 759062"/>
              <a:gd name="connsiteY38" fmla="*/ 57180 h 910430"/>
              <a:gd name="connsiteX39" fmla="*/ 158787 w 759062"/>
              <a:gd name="connsiteY39" fmla="*/ 37336 h 910430"/>
              <a:gd name="connsiteX40" fmla="*/ 126243 w 759062"/>
              <a:gd name="connsiteY40" fmla="*/ 29398 h 910430"/>
              <a:gd name="connsiteX41" fmla="*/ 92112 w 759062"/>
              <a:gd name="connsiteY41" fmla="*/ 6380 h 910430"/>
              <a:gd name="connsiteX42" fmla="*/ 63537 w 759062"/>
              <a:gd name="connsiteY42" fmla="*/ 22255 h 910430"/>
              <a:gd name="connsiteX43" fmla="*/ 43693 w 759062"/>
              <a:gd name="connsiteY43" fmla="*/ 40511 h 910430"/>
              <a:gd name="connsiteX44" fmla="*/ 2419 w 759062"/>
              <a:gd name="connsiteY44" fmla="*/ 80992 h 910430"/>
              <a:gd name="connsiteX45" fmla="*/ 6387 w 759062"/>
              <a:gd name="connsiteY45" fmla="*/ 123855 h 910430"/>
              <a:gd name="connsiteX46" fmla="*/ 19087 w 759062"/>
              <a:gd name="connsiteY46" fmla="*/ 158780 h 910430"/>
              <a:gd name="connsiteX47" fmla="*/ 44487 w 759062"/>
              <a:gd name="connsiteY47" fmla="*/ 225455 h 910430"/>
              <a:gd name="connsiteX48" fmla="*/ 79412 w 759062"/>
              <a:gd name="connsiteY48" fmla="*/ 257205 h 910430"/>
              <a:gd name="connsiteX49" fmla="*/ 157199 w 759062"/>
              <a:gd name="connsiteY49" fmla="*/ 273080 h 910430"/>
              <a:gd name="connsiteX50" fmla="*/ 177837 w 759062"/>
              <a:gd name="connsiteY50" fmla="*/ 327055 h 910430"/>
              <a:gd name="connsiteX51" fmla="*/ 164344 w 759062"/>
              <a:gd name="connsiteY51" fmla="*/ 365155 h 910430"/>
              <a:gd name="connsiteX52" fmla="*/ 192919 w 759062"/>
              <a:gd name="connsiteY52" fmla="*/ 433417 h 910430"/>
              <a:gd name="connsiteX53" fmla="*/ 219906 w 759062"/>
              <a:gd name="connsiteY53" fmla="*/ 430243 h 910430"/>
              <a:gd name="connsiteX54" fmla="*/ 238163 w 759062"/>
              <a:gd name="connsiteY54" fmla="*/ 490567 h 910430"/>
              <a:gd name="connsiteX55" fmla="*/ 244512 w 759062"/>
              <a:gd name="connsiteY55" fmla="*/ 568355 h 910430"/>
              <a:gd name="connsiteX56" fmla="*/ 247687 w 759062"/>
              <a:gd name="connsiteY56" fmla="*/ 577880 h 910430"/>
              <a:gd name="connsiteX57" fmla="*/ 257212 w 759062"/>
              <a:gd name="connsiteY57" fmla="*/ 606455 h 910430"/>
              <a:gd name="connsiteX58" fmla="*/ 260387 w 759062"/>
              <a:gd name="connsiteY58" fmla="*/ 615980 h 910430"/>
              <a:gd name="connsiteX59" fmla="*/ 250862 w 759062"/>
              <a:gd name="connsiteY59" fmla="*/ 673130 h 910430"/>
              <a:gd name="connsiteX60" fmla="*/ 241337 w 759062"/>
              <a:gd name="connsiteY60" fmla="*/ 679480 h 910430"/>
              <a:gd name="connsiteX61" fmla="*/ 228637 w 759062"/>
              <a:gd name="connsiteY61" fmla="*/ 717580 h 910430"/>
              <a:gd name="connsiteX62" fmla="*/ 222287 w 759062"/>
              <a:gd name="connsiteY62" fmla="*/ 733455 h 910430"/>
              <a:gd name="connsiteX63" fmla="*/ 219112 w 759062"/>
              <a:gd name="connsiteY63" fmla="*/ 742980 h 910430"/>
              <a:gd name="connsiteX64" fmla="*/ 244512 w 759062"/>
              <a:gd name="connsiteY64" fmla="*/ 755680 h 910430"/>
              <a:gd name="connsiteX65" fmla="*/ 279437 w 759062"/>
              <a:gd name="connsiteY65" fmla="*/ 762030 h 910430"/>
              <a:gd name="connsiteX66" fmla="*/ 308012 w 759062"/>
              <a:gd name="connsiteY66" fmla="*/ 784255 h 910430"/>
              <a:gd name="connsiteX67" fmla="*/ 301662 w 759062"/>
              <a:gd name="connsiteY67" fmla="*/ 812830 h 910430"/>
              <a:gd name="connsiteX68" fmla="*/ 292137 w 759062"/>
              <a:gd name="connsiteY68" fmla="*/ 822355 h 910430"/>
              <a:gd name="connsiteX69" fmla="*/ 285787 w 759062"/>
              <a:gd name="connsiteY69" fmla="*/ 835055 h 910430"/>
              <a:gd name="connsiteX70" fmla="*/ 292137 w 759062"/>
              <a:gd name="connsiteY70" fmla="*/ 901730 h 910430"/>
              <a:gd name="connsiteX0" fmla="*/ 292137 w 759062"/>
              <a:gd name="connsiteY0" fmla="*/ 901730 h 910430"/>
              <a:gd name="connsiteX1" fmla="*/ 346112 w 759062"/>
              <a:gd name="connsiteY1" fmla="*/ 898554 h 910430"/>
              <a:gd name="connsiteX2" fmla="*/ 425487 w 759062"/>
              <a:gd name="connsiteY2" fmla="*/ 895380 h 910430"/>
              <a:gd name="connsiteX3" fmla="*/ 501687 w 759062"/>
              <a:gd name="connsiteY3" fmla="*/ 895379 h 910430"/>
              <a:gd name="connsiteX4" fmla="*/ 577887 w 759062"/>
              <a:gd name="connsiteY4" fmla="*/ 908080 h 910430"/>
              <a:gd name="connsiteX5" fmla="*/ 552487 w 759062"/>
              <a:gd name="connsiteY5" fmla="*/ 841404 h 910430"/>
              <a:gd name="connsiteX6" fmla="*/ 501687 w 759062"/>
              <a:gd name="connsiteY6" fmla="*/ 787430 h 910430"/>
              <a:gd name="connsiteX7" fmla="*/ 546137 w 759062"/>
              <a:gd name="connsiteY7" fmla="*/ 736629 h 910430"/>
              <a:gd name="connsiteX8" fmla="*/ 568362 w 759062"/>
              <a:gd name="connsiteY8" fmla="*/ 692180 h 910430"/>
              <a:gd name="connsiteX9" fmla="*/ 638212 w 759062"/>
              <a:gd name="connsiteY9" fmla="*/ 641380 h 910430"/>
              <a:gd name="connsiteX10" fmla="*/ 635037 w 759062"/>
              <a:gd name="connsiteY10" fmla="*/ 612804 h 910430"/>
              <a:gd name="connsiteX11" fmla="*/ 603287 w 759062"/>
              <a:gd name="connsiteY11" fmla="*/ 596929 h 910430"/>
              <a:gd name="connsiteX12" fmla="*/ 666787 w 759062"/>
              <a:gd name="connsiteY12" fmla="*/ 546130 h 910430"/>
              <a:gd name="connsiteX13" fmla="*/ 749337 w 759062"/>
              <a:gd name="connsiteY13" fmla="*/ 492155 h 910430"/>
              <a:gd name="connsiteX14" fmla="*/ 758862 w 759062"/>
              <a:gd name="connsiteY14" fmla="*/ 469930 h 910430"/>
              <a:gd name="connsiteX15" fmla="*/ 739812 w 759062"/>
              <a:gd name="connsiteY15" fmla="*/ 447705 h 910430"/>
              <a:gd name="connsiteX16" fmla="*/ 673137 w 759062"/>
              <a:gd name="connsiteY16" fmla="*/ 444530 h 910430"/>
              <a:gd name="connsiteX17" fmla="*/ 622337 w 759062"/>
              <a:gd name="connsiteY17" fmla="*/ 422305 h 910430"/>
              <a:gd name="connsiteX18" fmla="*/ 590587 w 759062"/>
              <a:gd name="connsiteY18" fmla="*/ 384205 h 910430"/>
              <a:gd name="connsiteX19" fmla="*/ 542962 w 759062"/>
              <a:gd name="connsiteY19" fmla="*/ 393730 h 910430"/>
              <a:gd name="connsiteX20" fmla="*/ 520738 w 759062"/>
              <a:gd name="connsiteY20" fmla="*/ 368329 h 910430"/>
              <a:gd name="connsiteX21" fmla="*/ 517562 w 759062"/>
              <a:gd name="connsiteY21" fmla="*/ 314355 h 910430"/>
              <a:gd name="connsiteX22" fmla="*/ 488987 w 759062"/>
              <a:gd name="connsiteY22" fmla="*/ 273080 h 910430"/>
              <a:gd name="connsiteX23" fmla="*/ 473112 w 759062"/>
              <a:gd name="connsiteY23" fmla="*/ 247680 h 910430"/>
              <a:gd name="connsiteX24" fmla="*/ 444537 w 759062"/>
              <a:gd name="connsiteY24" fmla="*/ 222280 h 910430"/>
              <a:gd name="connsiteX25" fmla="*/ 425487 w 759062"/>
              <a:gd name="connsiteY25" fmla="*/ 171480 h 910430"/>
              <a:gd name="connsiteX26" fmla="*/ 431837 w 759062"/>
              <a:gd name="connsiteY26" fmla="*/ 123855 h 910430"/>
              <a:gd name="connsiteX27" fmla="*/ 441362 w 759062"/>
              <a:gd name="connsiteY27" fmla="*/ 92105 h 910430"/>
              <a:gd name="connsiteX28" fmla="*/ 435012 w 759062"/>
              <a:gd name="connsiteY28" fmla="*/ 41305 h 910430"/>
              <a:gd name="connsiteX29" fmla="*/ 419137 w 759062"/>
              <a:gd name="connsiteY29" fmla="*/ 30 h 910430"/>
              <a:gd name="connsiteX30" fmla="*/ 371512 w 759062"/>
              <a:gd name="connsiteY30" fmla="*/ 47655 h 910430"/>
              <a:gd name="connsiteX31" fmla="*/ 342937 w 759062"/>
              <a:gd name="connsiteY31" fmla="*/ 92105 h 910430"/>
              <a:gd name="connsiteX32" fmla="*/ 311187 w 759062"/>
              <a:gd name="connsiteY32" fmla="*/ 133380 h 910430"/>
              <a:gd name="connsiteX33" fmla="*/ 238162 w 759062"/>
              <a:gd name="connsiteY33" fmla="*/ 155605 h 910430"/>
              <a:gd name="connsiteX34" fmla="*/ 196887 w 759062"/>
              <a:gd name="connsiteY34" fmla="*/ 203230 h 910430"/>
              <a:gd name="connsiteX35" fmla="*/ 165137 w 759062"/>
              <a:gd name="connsiteY35" fmla="*/ 187355 h 910430"/>
              <a:gd name="connsiteX36" fmla="*/ 168312 w 759062"/>
              <a:gd name="connsiteY36" fmla="*/ 136555 h 910430"/>
              <a:gd name="connsiteX37" fmla="*/ 177837 w 759062"/>
              <a:gd name="connsiteY37" fmla="*/ 104805 h 910430"/>
              <a:gd name="connsiteX38" fmla="*/ 179425 w 759062"/>
              <a:gd name="connsiteY38" fmla="*/ 57180 h 910430"/>
              <a:gd name="connsiteX39" fmla="*/ 158787 w 759062"/>
              <a:gd name="connsiteY39" fmla="*/ 37336 h 910430"/>
              <a:gd name="connsiteX40" fmla="*/ 126243 w 759062"/>
              <a:gd name="connsiteY40" fmla="*/ 29398 h 910430"/>
              <a:gd name="connsiteX41" fmla="*/ 92112 w 759062"/>
              <a:gd name="connsiteY41" fmla="*/ 6380 h 910430"/>
              <a:gd name="connsiteX42" fmla="*/ 63537 w 759062"/>
              <a:gd name="connsiteY42" fmla="*/ 22255 h 910430"/>
              <a:gd name="connsiteX43" fmla="*/ 43693 w 759062"/>
              <a:gd name="connsiteY43" fmla="*/ 40511 h 910430"/>
              <a:gd name="connsiteX44" fmla="*/ 2419 w 759062"/>
              <a:gd name="connsiteY44" fmla="*/ 80992 h 910430"/>
              <a:gd name="connsiteX45" fmla="*/ 6387 w 759062"/>
              <a:gd name="connsiteY45" fmla="*/ 123855 h 910430"/>
              <a:gd name="connsiteX46" fmla="*/ 19087 w 759062"/>
              <a:gd name="connsiteY46" fmla="*/ 158780 h 910430"/>
              <a:gd name="connsiteX47" fmla="*/ 44487 w 759062"/>
              <a:gd name="connsiteY47" fmla="*/ 225455 h 910430"/>
              <a:gd name="connsiteX48" fmla="*/ 79412 w 759062"/>
              <a:gd name="connsiteY48" fmla="*/ 257205 h 910430"/>
              <a:gd name="connsiteX49" fmla="*/ 157199 w 759062"/>
              <a:gd name="connsiteY49" fmla="*/ 273080 h 910430"/>
              <a:gd name="connsiteX50" fmla="*/ 177837 w 759062"/>
              <a:gd name="connsiteY50" fmla="*/ 327055 h 910430"/>
              <a:gd name="connsiteX51" fmla="*/ 164344 w 759062"/>
              <a:gd name="connsiteY51" fmla="*/ 365155 h 910430"/>
              <a:gd name="connsiteX52" fmla="*/ 192919 w 759062"/>
              <a:gd name="connsiteY52" fmla="*/ 433417 h 910430"/>
              <a:gd name="connsiteX53" fmla="*/ 219906 w 759062"/>
              <a:gd name="connsiteY53" fmla="*/ 430243 h 910430"/>
              <a:gd name="connsiteX54" fmla="*/ 238163 w 759062"/>
              <a:gd name="connsiteY54" fmla="*/ 490567 h 910430"/>
              <a:gd name="connsiteX55" fmla="*/ 244512 w 759062"/>
              <a:gd name="connsiteY55" fmla="*/ 568355 h 910430"/>
              <a:gd name="connsiteX56" fmla="*/ 257212 w 759062"/>
              <a:gd name="connsiteY56" fmla="*/ 606455 h 910430"/>
              <a:gd name="connsiteX57" fmla="*/ 260387 w 759062"/>
              <a:gd name="connsiteY57" fmla="*/ 615980 h 910430"/>
              <a:gd name="connsiteX58" fmla="*/ 250862 w 759062"/>
              <a:gd name="connsiteY58" fmla="*/ 673130 h 910430"/>
              <a:gd name="connsiteX59" fmla="*/ 241337 w 759062"/>
              <a:gd name="connsiteY59" fmla="*/ 679480 h 910430"/>
              <a:gd name="connsiteX60" fmla="*/ 228637 w 759062"/>
              <a:gd name="connsiteY60" fmla="*/ 717580 h 910430"/>
              <a:gd name="connsiteX61" fmla="*/ 222287 w 759062"/>
              <a:gd name="connsiteY61" fmla="*/ 733455 h 910430"/>
              <a:gd name="connsiteX62" fmla="*/ 219112 w 759062"/>
              <a:gd name="connsiteY62" fmla="*/ 742980 h 910430"/>
              <a:gd name="connsiteX63" fmla="*/ 244512 w 759062"/>
              <a:gd name="connsiteY63" fmla="*/ 755680 h 910430"/>
              <a:gd name="connsiteX64" fmla="*/ 279437 w 759062"/>
              <a:gd name="connsiteY64" fmla="*/ 762030 h 910430"/>
              <a:gd name="connsiteX65" fmla="*/ 308012 w 759062"/>
              <a:gd name="connsiteY65" fmla="*/ 784255 h 910430"/>
              <a:gd name="connsiteX66" fmla="*/ 301662 w 759062"/>
              <a:gd name="connsiteY66" fmla="*/ 812830 h 910430"/>
              <a:gd name="connsiteX67" fmla="*/ 292137 w 759062"/>
              <a:gd name="connsiteY67" fmla="*/ 822355 h 910430"/>
              <a:gd name="connsiteX68" fmla="*/ 285787 w 759062"/>
              <a:gd name="connsiteY68" fmla="*/ 835055 h 910430"/>
              <a:gd name="connsiteX69" fmla="*/ 292137 w 759062"/>
              <a:gd name="connsiteY69" fmla="*/ 901730 h 910430"/>
              <a:gd name="connsiteX0" fmla="*/ 292137 w 759062"/>
              <a:gd name="connsiteY0" fmla="*/ 901730 h 910430"/>
              <a:gd name="connsiteX1" fmla="*/ 346112 w 759062"/>
              <a:gd name="connsiteY1" fmla="*/ 898554 h 910430"/>
              <a:gd name="connsiteX2" fmla="*/ 425487 w 759062"/>
              <a:gd name="connsiteY2" fmla="*/ 895380 h 910430"/>
              <a:gd name="connsiteX3" fmla="*/ 501687 w 759062"/>
              <a:gd name="connsiteY3" fmla="*/ 895379 h 910430"/>
              <a:gd name="connsiteX4" fmla="*/ 577887 w 759062"/>
              <a:gd name="connsiteY4" fmla="*/ 908080 h 910430"/>
              <a:gd name="connsiteX5" fmla="*/ 552487 w 759062"/>
              <a:gd name="connsiteY5" fmla="*/ 841404 h 910430"/>
              <a:gd name="connsiteX6" fmla="*/ 501687 w 759062"/>
              <a:gd name="connsiteY6" fmla="*/ 787430 h 910430"/>
              <a:gd name="connsiteX7" fmla="*/ 546137 w 759062"/>
              <a:gd name="connsiteY7" fmla="*/ 736629 h 910430"/>
              <a:gd name="connsiteX8" fmla="*/ 568362 w 759062"/>
              <a:gd name="connsiteY8" fmla="*/ 692180 h 910430"/>
              <a:gd name="connsiteX9" fmla="*/ 638212 w 759062"/>
              <a:gd name="connsiteY9" fmla="*/ 641380 h 910430"/>
              <a:gd name="connsiteX10" fmla="*/ 635037 w 759062"/>
              <a:gd name="connsiteY10" fmla="*/ 612804 h 910430"/>
              <a:gd name="connsiteX11" fmla="*/ 603287 w 759062"/>
              <a:gd name="connsiteY11" fmla="*/ 596929 h 910430"/>
              <a:gd name="connsiteX12" fmla="*/ 666787 w 759062"/>
              <a:gd name="connsiteY12" fmla="*/ 546130 h 910430"/>
              <a:gd name="connsiteX13" fmla="*/ 749337 w 759062"/>
              <a:gd name="connsiteY13" fmla="*/ 492155 h 910430"/>
              <a:gd name="connsiteX14" fmla="*/ 758862 w 759062"/>
              <a:gd name="connsiteY14" fmla="*/ 469930 h 910430"/>
              <a:gd name="connsiteX15" fmla="*/ 739812 w 759062"/>
              <a:gd name="connsiteY15" fmla="*/ 447705 h 910430"/>
              <a:gd name="connsiteX16" fmla="*/ 673137 w 759062"/>
              <a:gd name="connsiteY16" fmla="*/ 444530 h 910430"/>
              <a:gd name="connsiteX17" fmla="*/ 622337 w 759062"/>
              <a:gd name="connsiteY17" fmla="*/ 422305 h 910430"/>
              <a:gd name="connsiteX18" fmla="*/ 590587 w 759062"/>
              <a:gd name="connsiteY18" fmla="*/ 384205 h 910430"/>
              <a:gd name="connsiteX19" fmla="*/ 542962 w 759062"/>
              <a:gd name="connsiteY19" fmla="*/ 393730 h 910430"/>
              <a:gd name="connsiteX20" fmla="*/ 520738 w 759062"/>
              <a:gd name="connsiteY20" fmla="*/ 368329 h 910430"/>
              <a:gd name="connsiteX21" fmla="*/ 517562 w 759062"/>
              <a:gd name="connsiteY21" fmla="*/ 314355 h 910430"/>
              <a:gd name="connsiteX22" fmla="*/ 488987 w 759062"/>
              <a:gd name="connsiteY22" fmla="*/ 273080 h 910430"/>
              <a:gd name="connsiteX23" fmla="*/ 473112 w 759062"/>
              <a:gd name="connsiteY23" fmla="*/ 247680 h 910430"/>
              <a:gd name="connsiteX24" fmla="*/ 444537 w 759062"/>
              <a:gd name="connsiteY24" fmla="*/ 222280 h 910430"/>
              <a:gd name="connsiteX25" fmla="*/ 425487 w 759062"/>
              <a:gd name="connsiteY25" fmla="*/ 171480 h 910430"/>
              <a:gd name="connsiteX26" fmla="*/ 431837 w 759062"/>
              <a:gd name="connsiteY26" fmla="*/ 123855 h 910430"/>
              <a:gd name="connsiteX27" fmla="*/ 441362 w 759062"/>
              <a:gd name="connsiteY27" fmla="*/ 92105 h 910430"/>
              <a:gd name="connsiteX28" fmla="*/ 435012 w 759062"/>
              <a:gd name="connsiteY28" fmla="*/ 41305 h 910430"/>
              <a:gd name="connsiteX29" fmla="*/ 419137 w 759062"/>
              <a:gd name="connsiteY29" fmla="*/ 30 h 910430"/>
              <a:gd name="connsiteX30" fmla="*/ 371512 w 759062"/>
              <a:gd name="connsiteY30" fmla="*/ 47655 h 910430"/>
              <a:gd name="connsiteX31" fmla="*/ 342937 w 759062"/>
              <a:gd name="connsiteY31" fmla="*/ 92105 h 910430"/>
              <a:gd name="connsiteX32" fmla="*/ 311187 w 759062"/>
              <a:gd name="connsiteY32" fmla="*/ 133380 h 910430"/>
              <a:gd name="connsiteX33" fmla="*/ 238162 w 759062"/>
              <a:gd name="connsiteY33" fmla="*/ 155605 h 910430"/>
              <a:gd name="connsiteX34" fmla="*/ 196887 w 759062"/>
              <a:gd name="connsiteY34" fmla="*/ 203230 h 910430"/>
              <a:gd name="connsiteX35" fmla="*/ 165137 w 759062"/>
              <a:gd name="connsiteY35" fmla="*/ 187355 h 910430"/>
              <a:gd name="connsiteX36" fmla="*/ 168312 w 759062"/>
              <a:gd name="connsiteY36" fmla="*/ 136555 h 910430"/>
              <a:gd name="connsiteX37" fmla="*/ 177837 w 759062"/>
              <a:gd name="connsiteY37" fmla="*/ 104805 h 910430"/>
              <a:gd name="connsiteX38" fmla="*/ 179425 w 759062"/>
              <a:gd name="connsiteY38" fmla="*/ 57180 h 910430"/>
              <a:gd name="connsiteX39" fmla="*/ 158787 w 759062"/>
              <a:gd name="connsiteY39" fmla="*/ 37336 h 910430"/>
              <a:gd name="connsiteX40" fmla="*/ 126243 w 759062"/>
              <a:gd name="connsiteY40" fmla="*/ 29398 h 910430"/>
              <a:gd name="connsiteX41" fmla="*/ 92112 w 759062"/>
              <a:gd name="connsiteY41" fmla="*/ 6380 h 910430"/>
              <a:gd name="connsiteX42" fmla="*/ 63537 w 759062"/>
              <a:gd name="connsiteY42" fmla="*/ 22255 h 910430"/>
              <a:gd name="connsiteX43" fmla="*/ 43693 w 759062"/>
              <a:gd name="connsiteY43" fmla="*/ 40511 h 910430"/>
              <a:gd name="connsiteX44" fmla="*/ 2419 w 759062"/>
              <a:gd name="connsiteY44" fmla="*/ 80992 h 910430"/>
              <a:gd name="connsiteX45" fmla="*/ 6387 w 759062"/>
              <a:gd name="connsiteY45" fmla="*/ 123855 h 910430"/>
              <a:gd name="connsiteX46" fmla="*/ 19087 w 759062"/>
              <a:gd name="connsiteY46" fmla="*/ 158780 h 910430"/>
              <a:gd name="connsiteX47" fmla="*/ 44487 w 759062"/>
              <a:gd name="connsiteY47" fmla="*/ 225455 h 910430"/>
              <a:gd name="connsiteX48" fmla="*/ 79412 w 759062"/>
              <a:gd name="connsiteY48" fmla="*/ 257205 h 910430"/>
              <a:gd name="connsiteX49" fmla="*/ 157199 w 759062"/>
              <a:gd name="connsiteY49" fmla="*/ 273080 h 910430"/>
              <a:gd name="connsiteX50" fmla="*/ 177837 w 759062"/>
              <a:gd name="connsiteY50" fmla="*/ 327055 h 910430"/>
              <a:gd name="connsiteX51" fmla="*/ 164344 w 759062"/>
              <a:gd name="connsiteY51" fmla="*/ 365155 h 910430"/>
              <a:gd name="connsiteX52" fmla="*/ 192919 w 759062"/>
              <a:gd name="connsiteY52" fmla="*/ 433417 h 910430"/>
              <a:gd name="connsiteX53" fmla="*/ 219906 w 759062"/>
              <a:gd name="connsiteY53" fmla="*/ 430243 h 910430"/>
              <a:gd name="connsiteX54" fmla="*/ 238163 w 759062"/>
              <a:gd name="connsiteY54" fmla="*/ 490567 h 910430"/>
              <a:gd name="connsiteX55" fmla="*/ 257212 w 759062"/>
              <a:gd name="connsiteY55" fmla="*/ 606455 h 910430"/>
              <a:gd name="connsiteX56" fmla="*/ 260387 w 759062"/>
              <a:gd name="connsiteY56" fmla="*/ 615980 h 910430"/>
              <a:gd name="connsiteX57" fmla="*/ 250862 w 759062"/>
              <a:gd name="connsiteY57" fmla="*/ 673130 h 910430"/>
              <a:gd name="connsiteX58" fmla="*/ 241337 w 759062"/>
              <a:gd name="connsiteY58" fmla="*/ 679480 h 910430"/>
              <a:gd name="connsiteX59" fmla="*/ 228637 w 759062"/>
              <a:gd name="connsiteY59" fmla="*/ 717580 h 910430"/>
              <a:gd name="connsiteX60" fmla="*/ 222287 w 759062"/>
              <a:gd name="connsiteY60" fmla="*/ 733455 h 910430"/>
              <a:gd name="connsiteX61" fmla="*/ 219112 w 759062"/>
              <a:gd name="connsiteY61" fmla="*/ 742980 h 910430"/>
              <a:gd name="connsiteX62" fmla="*/ 244512 w 759062"/>
              <a:gd name="connsiteY62" fmla="*/ 755680 h 910430"/>
              <a:gd name="connsiteX63" fmla="*/ 279437 w 759062"/>
              <a:gd name="connsiteY63" fmla="*/ 762030 h 910430"/>
              <a:gd name="connsiteX64" fmla="*/ 308012 w 759062"/>
              <a:gd name="connsiteY64" fmla="*/ 784255 h 910430"/>
              <a:gd name="connsiteX65" fmla="*/ 301662 w 759062"/>
              <a:gd name="connsiteY65" fmla="*/ 812830 h 910430"/>
              <a:gd name="connsiteX66" fmla="*/ 292137 w 759062"/>
              <a:gd name="connsiteY66" fmla="*/ 822355 h 910430"/>
              <a:gd name="connsiteX67" fmla="*/ 285787 w 759062"/>
              <a:gd name="connsiteY67" fmla="*/ 835055 h 910430"/>
              <a:gd name="connsiteX68" fmla="*/ 292137 w 759062"/>
              <a:gd name="connsiteY68" fmla="*/ 901730 h 910430"/>
              <a:gd name="connsiteX0" fmla="*/ 292137 w 759062"/>
              <a:gd name="connsiteY0" fmla="*/ 901730 h 910430"/>
              <a:gd name="connsiteX1" fmla="*/ 346112 w 759062"/>
              <a:gd name="connsiteY1" fmla="*/ 898554 h 910430"/>
              <a:gd name="connsiteX2" fmla="*/ 425487 w 759062"/>
              <a:gd name="connsiteY2" fmla="*/ 895380 h 910430"/>
              <a:gd name="connsiteX3" fmla="*/ 501687 w 759062"/>
              <a:gd name="connsiteY3" fmla="*/ 895379 h 910430"/>
              <a:gd name="connsiteX4" fmla="*/ 577887 w 759062"/>
              <a:gd name="connsiteY4" fmla="*/ 908080 h 910430"/>
              <a:gd name="connsiteX5" fmla="*/ 552487 w 759062"/>
              <a:gd name="connsiteY5" fmla="*/ 841404 h 910430"/>
              <a:gd name="connsiteX6" fmla="*/ 501687 w 759062"/>
              <a:gd name="connsiteY6" fmla="*/ 787430 h 910430"/>
              <a:gd name="connsiteX7" fmla="*/ 546137 w 759062"/>
              <a:gd name="connsiteY7" fmla="*/ 736629 h 910430"/>
              <a:gd name="connsiteX8" fmla="*/ 568362 w 759062"/>
              <a:gd name="connsiteY8" fmla="*/ 692180 h 910430"/>
              <a:gd name="connsiteX9" fmla="*/ 638212 w 759062"/>
              <a:gd name="connsiteY9" fmla="*/ 641380 h 910430"/>
              <a:gd name="connsiteX10" fmla="*/ 635037 w 759062"/>
              <a:gd name="connsiteY10" fmla="*/ 612804 h 910430"/>
              <a:gd name="connsiteX11" fmla="*/ 603287 w 759062"/>
              <a:gd name="connsiteY11" fmla="*/ 596929 h 910430"/>
              <a:gd name="connsiteX12" fmla="*/ 666787 w 759062"/>
              <a:gd name="connsiteY12" fmla="*/ 546130 h 910430"/>
              <a:gd name="connsiteX13" fmla="*/ 749337 w 759062"/>
              <a:gd name="connsiteY13" fmla="*/ 492155 h 910430"/>
              <a:gd name="connsiteX14" fmla="*/ 758862 w 759062"/>
              <a:gd name="connsiteY14" fmla="*/ 469930 h 910430"/>
              <a:gd name="connsiteX15" fmla="*/ 739812 w 759062"/>
              <a:gd name="connsiteY15" fmla="*/ 447705 h 910430"/>
              <a:gd name="connsiteX16" fmla="*/ 673137 w 759062"/>
              <a:gd name="connsiteY16" fmla="*/ 444530 h 910430"/>
              <a:gd name="connsiteX17" fmla="*/ 622337 w 759062"/>
              <a:gd name="connsiteY17" fmla="*/ 422305 h 910430"/>
              <a:gd name="connsiteX18" fmla="*/ 590587 w 759062"/>
              <a:gd name="connsiteY18" fmla="*/ 384205 h 910430"/>
              <a:gd name="connsiteX19" fmla="*/ 542962 w 759062"/>
              <a:gd name="connsiteY19" fmla="*/ 393730 h 910430"/>
              <a:gd name="connsiteX20" fmla="*/ 520738 w 759062"/>
              <a:gd name="connsiteY20" fmla="*/ 368329 h 910430"/>
              <a:gd name="connsiteX21" fmla="*/ 517562 w 759062"/>
              <a:gd name="connsiteY21" fmla="*/ 314355 h 910430"/>
              <a:gd name="connsiteX22" fmla="*/ 488987 w 759062"/>
              <a:gd name="connsiteY22" fmla="*/ 273080 h 910430"/>
              <a:gd name="connsiteX23" fmla="*/ 473112 w 759062"/>
              <a:gd name="connsiteY23" fmla="*/ 247680 h 910430"/>
              <a:gd name="connsiteX24" fmla="*/ 444537 w 759062"/>
              <a:gd name="connsiteY24" fmla="*/ 222280 h 910430"/>
              <a:gd name="connsiteX25" fmla="*/ 425487 w 759062"/>
              <a:gd name="connsiteY25" fmla="*/ 171480 h 910430"/>
              <a:gd name="connsiteX26" fmla="*/ 431837 w 759062"/>
              <a:gd name="connsiteY26" fmla="*/ 123855 h 910430"/>
              <a:gd name="connsiteX27" fmla="*/ 441362 w 759062"/>
              <a:gd name="connsiteY27" fmla="*/ 92105 h 910430"/>
              <a:gd name="connsiteX28" fmla="*/ 435012 w 759062"/>
              <a:gd name="connsiteY28" fmla="*/ 41305 h 910430"/>
              <a:gd name="connsiteX29" fmla="*/ 419137 w 759062"/>
              <a:gd name="connsiteY29" fmla="*/ 30 h 910430"/>
              <a:gd name="connsiteX30" fmla="*/ 371512 w 759062"/>
              <a:gd name="connsiteY30" fmla="*/ 47655 h 910430"/>
              <a:gd name="connsiteX31" fmla="*/ 342937 w 759062"/>
              <a:gd name="connsiteY31" fmla="*/ 92105 h 910430"/>
              <a:gd name="connsiteX32" fmla="*/ 311187 w 759062"/>
              <a:gd name="connsiteY32" fmla="*/ 133380 h 910430"/>
              <a:gd name="connsiteX33" fmla="*/ 238162 w 759062"/>
              <a:gd name="connsiteY33" fmla="*/ 155605 h 910430"/>
              <a:gd name="connsiteX34" fmla="*/ 196887 w 759062"/>
              <a:gd name="connsiteY34" fmla="*/ 203230 h 910430"/>
              <a:gd name="connsiteX35" fmla="*/ 165137 w 759062"/>
              <a:gd name="connsiteY35" fmla="*/ 187355 h 910430"/>
              <a:gd name="connsiteX36" fmla="*/ 168312 w 759062"/>
              <a:gd name="connsiteY36" fmla="*/ 136555 h 910430"/>
              <a:gd name="connsiteX37" fmla="*/ 177837 w 759062"/>
              <a:gd name="connsiteY37" fmla="*/ 104805 h 910430"/>
              <a:gd name="connsiteX38" fmla="*/ 179425 w 759062"/>
              <a:gd name="connsiteY38" fmla="*/ 57180 h 910430"/>
              <a:gd name="connsiteX39" fmla="*/ 158787 w 759062"/>
              <a:gd name="connsiteY39" fmla="*/ 37336 h 910430"/>
              <a:gd name="connsiteX40" fmla="*/ 126243 w 759062"/>
              <a:gd name="connsiteY40" fmla="*/ 29398 h 910430"/>
              <a:gd name="connsiteX41" fmla="*/ 92112 w 759062"/>
              <a:gd name="connsiteY41" fmla="*/ 6380 h 910430"/>
              <a:gd name="connsiteX42" fmla="*/ 63537 w 759062"/>
              <a:gd name="connsiteY42" fmla="*/ 22255 h 910430"/>
              <a:gd name="connsiteX43" fmla="*/ 43693 w 759062"/>
              <a:gd name="connsiteY43" fmla="*/ 40511 h 910430"/>
              <a:gd name="connsiteX44" fmla="*/ 2419 w 759062"/>
              <a:gd name="connsiteY44" fmla="*/ 80992 h 910430"/>
              <a:gd name="connsiteX45" fmla="*/ 6387 w 759062"/>
              <a:gd name="connsiteY45" fmla="*/ 123855 h 910430"/>
              <a:gd name="connsiteX46" fmla="*/ 19087 w 759062"/>
              <a:gd name="connsiteY46" fmla="*/ 158780 h 910430"/>
              <a:gd name="connsiteX47" fmla="*/ 44487 w 759062"/>
              <a:gd name="connsiteY47" fmla="*/ 225455 h 910430"/>
              <a:gd name="connsiteX48" fmla="*/ 79412 w 759062"/>
              <a:gd name="connsiteY48" fmla="*/ 257205 h 910430"/>
              <a:gd name="connsiteX49" fmla="*/ 157199 w 759062"/>
              <a:gd name="connsiteY49" fmla="*/ 273080 h 910430"/>
              <a:gd name="connsiteX50" fmla="*/ 177837 w 759062"/>
              <a:gd name="connsiteY50" fmla="*/ 327055 h 910430"/>
              <a:gd name="connsiteX51" fmla="*/ 164344 w 759062"/>
              <a:gd name="connsiteY51" fmla="*/ 365155 h 910430"/>
              <a:gd name="connsiteX52" fmla="*/ 192919 w 759062"/>
              <a:gd name="connsiteY52" fmla="*/ 433417 h 910430"/>
              <a:gd name="connsiteX53" fmla="*/ 219906 w 759062"/>
              <a:gd name="connsiteY53" fmla="*/ 430243 h 910430"/>
              <a:gd name="connsiteX54" fmla="*/ 238163 w 759062"/>
              <a:gd name="connsiteY54" fmla="*/ 490567 h 910430"/>
              <a:gd name="connsiteX55" fmla="*/ 245307 w 759062"/>
              <a:gd name="connsiteY55" fmla="*/ 531048 h 910430"/>
              <a:gd name="connsiteX56" fmla="*/ 257212 w 759062"/>
              <a:gd name="connsiteY56" fmla="*/ 606455 h 910430"/>
              <a:gd name="connsiteX57" fmla="*/ 260387 w 759062"/>
              <a:gd name="connsiteY57" fmla="*/ 615980 h 910430"/>
              <a:gd name="connsiteX58" fmla="*/ 250862 w 759062"/>
              <a:gd name="connsiteY58" fmla="*/ 673130 h 910430"/>
              <a:gd name="connsiteX59" fmla="*/ 241337 w 759062"/>
              <a:gd name="connsiteY59" fmla="*/ 679480 h 910430"/>
              <a:gd name="connsiteX60" fmla="*/ 228637 w 759062"/>
              <a:gd name="connsiteY60" fmla="*/ 717580 h 910430"/>
              <a:gd name="connsiteX61" fmla="*/ 222287 w 759062"/>
              <a:gd name="connsiteY61" fmla="*/ 733455 h 910430"/>
              <a:gd name="connsiteX62" fmla="*/ 219112 w 759062"/>
              <a:gd name="connsiteY62" fmla="*/ 742980 h 910430"/>
              <a:gd name="connsiteX63" fmla="*/ 244512 w 759062"/>
              <a:gd name="connsiteY63" fmla="*/ 755680 h 910430"/>
              <a:gd name="connsiteX64" fmla="*/ 279437 w 759062"/>
              <a:gd name="connsiteY64" fmla="*/ 762030 h 910430"/>
              <a:gd name="connsiteX65" fmla="*/ 308012 w 759062"/>
              <a:gd name="connsiteY65" fmla="*/ 784255 h 910430"/>
              <a:gd name="connsiteX66" fmla="*/ 301662 w 759062"/>
              <a:gd name="connsiteY66" fmla="*/ 812830 h 910430"/>
              <a:gd name="connsiteX67" fmla="*/ 292137 w 759062"/>
              <a:gd name="connsiteY67" fmla="*/ 822355 h 910430"/>
              <a:gd name="connsiteX68" fmla="*/ 285787 w 759062"/>
              <a:gd name="connsiteY68" fmla="*/ 835055 h 910430"/>
              <a:gd name="connsiteX69" fmla="*/ 292137 w 759062"/>
              <a:gd name="connsiteY69" fmla="*/ 901730 h 910430"/>
              <a:gd name="connsiteX0" fmla="*/ 292137 w 759062"/>
              <a:gd name="connsiteY0" fmla="*/ 901730 h 910430"/>
              <a:gd name="connsiteX1" fmla="*/ 346112 w 759062"/>
              <a:gd name="connsiteY1" fmla="*/ 898554 h 910430"/>
              <a:gd name="connsiteX2" fmla="*/ 425487 w 759062"/>
              <a:gd name="connsiteY2" fmla="*/ 895380 h 910430"/>
              <a:gd name="connsiteX3" fmla="*/ 501687 w 759062"/>
              <a:gd name="connsiteY3" fmla="*/ 895379 h 910430"/>
              <a:gd name="connsiteX4" fmla="*/ 577887 w 759062"/>
              <a:gd name="connsiteY4" fmla="*/ 908080 h 910430"/>
              <a:gd name="connsiteX5" fmla="*/ 552487 w 759062"/>
              <a:gd name="connsiteY5" fmla="*/ 841404 h 910430"/>
              <a:gd name="connsiteX6" fmla="*/ 501687 w 759062"/>
              <a:gd name="connsiteY6" fmla="*/ 787430 h 910430"/>
              <a:gd name="connsiteX7" fmla="*/ 546137 w 759062"/>
              <a:gd name="connsiteY7" fmla="*/ 736629 h 910430"/>
              <a:gd name="connsiteX8" fmla="*/ 568362 w 759062"/>
              <a:gd name="connsiteY8" fmla="*/ 692180 h 910430"/>
              <a:gd name="connsiteX9" fmla="*/ 638212 w 759062"/>
              <a:gd name="connsiteY9" fmla="*/ 641380 h 910430"/>
              <a:gd name="connsiteX10" fmla="*/ 635037 w 759062"/>
              <a:gd name="connsiteY10" fmla="*/ 612804 h 910430"/>
              <a:gd name="connsiteX11" fmla="*/ 603287 w 759062"/>
              <a:gd name="connsiteY11" fmla="*/ 596929 h 910430"/>
              <a:gd name="connsiteX12" fmla="*/ 666787 w 759062"/>
              <a:gd name="connsiteY12" fmla="*/ 546130 h 910430"/>
              <a:gd name="connsiteX13" fmla="*/ 749337 w 759062"/>
              <a:gd name="connsiteY13" fmla="*/ 492155 h 910430"/>
              <a:gd name="connsiteX14" fmla="*/ 758862 w 759062"/>
              <a:gd name="connsiteY14" fmla="*/ 469930 h 910430"/>
              <a:gd name="connsiteX15" fmla="*/ 739812 w 759062"/>
              <a:gd name="connsiteY15" fmla="*/ 447705 h 910430"/>
              <a:gd name="connsiteX16" fmla="*/ 673137 w 759062"/>
              <a:gd name="connsiteY16" fmla="*/ 444530 h 910430"/>
              <a:gd name="connsiteX17" fmla="*/ 622337 w 759062"/>
              <a:gd name="connsiteY17" fmla="*/ 422305 h 910430"/>
              <a:gd name="connsiteX18" fmla="*/ 590587 w 759062"/>
              <a:gd name="connsiteY18" fmla="*/ 384205 h 910430"/>
              <a:gd name="connsiteX19" fmla="*/ 542962 w 759062"/>
              <a:gd name="connsiteY19" fmla="*/ 393730 h 910430"/>
              <a:gd name="connsiteX20" fmla="*/ 520738 w 759062"/>
              <a:gd name="connsiteY20" fmla="*/ 368329 h 910430"/>
              <a:gd name="connsiteX21" fmla="*/ 517562 w 759062"/>
              <a:gd name="connsiteY21" fmla="*/ 314355 h 910430"/>
              <a:gd name="connsiteX22" fmla="*/ 488987 w 759062"/>
              <a:gd name="connsiteY22" fmla="*/ 273080 h 910430"/>
              <a:gd name="connsiteX23" fmla="*/ 473112 w 759062"/>
              <a:gd name="connsiteY23" fmla="*/ 247680 h 910430"/>
              <a:gd name="connsiteX24" fmla="*/ 444537 w 759062"/>
              <a:gd name="connsiteY24" fmla="*/ 222280 h 910430"/>
              <a:gd name="connsiteX25" fmla="*/ 425487 w 759062"/>
              <a:gd name="connsiteY25" fmla="*/ 171480 h 910430"/>
              <a:gd name="connsiteX26" fmla="*/ 431837 w 759062"/>
              <a:gd name="connsiteY26" fmla="*/ 123855 h 910430"/>
              <a:gd name="connsiteX27" fmla="*/ 441362 w 759062"/>
              <a:gd name="connsiteY27" fmla="*/ 92105 h 910430"/>
              <a:gd name="connsiteX28" fmla="*/ 435012 w 759062"/>
              <a:gd name="connsiteY28" fmla="*/ 41305 h 910430"/>
              <a:gd name="connsiteX29" fmla="*/ 419137 w 759062"/>
              <a:gd name="connsiteY29" fmla="*/ 30 h 910430"/>
              <a:gd name="connsiteX30" fmla="*/ 371512 w 759062"/>
              <a:gd name="connsiteY30" fmla="*/ 47655 h 910430"/>
              <a:gd name="connsiteX31" fmla="*/ 342937 w 759062"/>
              <a:gd name="connsiteY31" fmla="*/ 92105 h 910430"/>
              <a:gd name="connsiteX32" fmla="*/ 311187 w 759062"/>
              <a:gd name="connsiteY32" fmla="*/ 133380 h 910430"/>
              <a:gd name="connsiteX33" fmla="*/ 238162 w 759062"/>
              <a:gd name="connsiteY33" fmla="*/ 155605 h 910430"/>
              <a:gd name="connsiteX34" fmla="*/ 196887 w 759062"/>
              <a:gd name="connsiteY34" fmla="*/ 203230 h 910430"/>
              <a:gd name="connsiteX35" fmla="*/ 165137 w 759062"/>
              <a:gd name="connsiteY35" fmla="*/ 187355 h 910430"/>
              <a:gd name="connsiteX36" fmla="*/ 168312 w 759062"/>
              <a:gd name="connsiteY36" fmla="*/ 136555 h 910430"/>
              <a:gd name="connsiteX37" fmla="*/ 177837 w 759062"/>
              <a:gd name="connsiteY37" fmla="*/ 104805 h 910430"/>
              <a:gd name="connsiteX38" fmla="*/ 179425 w 759062"/>
              <a:gd name="connsiteY38" fmla="*/ 57180 h 910430"/>
              <a:gd name="connsiteX39" fmla="*/ 158787 w 759062"/>
              <a:gd name="connsiteY39" fmla="*/ 37336 h 910430"/>
              <a:gd name="connsiteX40" fmla="*/ 126243 w 759062"/>
              <a:gd name="connsiteY40" fmla="*/ 29398 h 910430"/>
              <a:gd name="connsiteX41" fmla="*/ 92112 w 759062"/>
              <a:gd name="connsiteY41" fmla="*/ 6380 h 910430"/>
              <a:gd name="connsiteX42" fmla="*/ 63537 w 759062"/>
              <a:gd name="connsiteY42" fmla="*/ 22255 h 910430"/>
              <a:gd name="connsiteX43" fmla="*/ 43693 w 759062"/>
              <a:gd name="connsiteY43" fmla="*/ 40511 h 910430"/>
              <a:gd name="connsiteX44" fmla="*/ 2419 w 759062"/>
              <a:gd name="connsiteY44" fmla="*/ 80992 h 910430"/>
              <a:gd name="connsiteX45" fmla="*/ 6387 w 759062"/>
              <a:gd name="connsiteY45" fmla="*/ 123855 h 910430"/>
              <a:gd name="connsiteX46" fmla="*/ 19087 w 759062"/>
              <a:gd name="connsiteY46" fmla="*/ 158780 h 910430"/>
              <a:gd name="connsiteX47" fmla="*/ 44487 w 759062"/>
              <a:gd name="connsiteY47" fmla="*/ 225455 h 910430"/>
              <a:gd name="connsiteX48" fmla="*/ 79412 w 759062"/>
              <a:gd name="connsiteY48" fmla="*/ 257205 h 910430"/>
              <a:gd name="connsiteX49" fmla="*/ 157199 w 759062"/>
              <a:gd name="connsiteY49" fmla="*/ 273080 h 910430"/>
              <a:gd name="connsiteX50" fmla="*/ 177837 w 759062"/>
              <a:gd name="connsiteY50" fmla="*/ 327055 h 910430"/>
              <a:gd name="connsiteX51" fmla="*/ 164344 w 759062"/>
              <a:gd name="connsiteY51" fmla="*/ 365155 h 910430"/>
              <a:gd name="connsiteX52" fmla="*/ 192919 w 759062"/>
              <a:gd name="connsiteY52" fmla="*/ 433417 h 910430"/>
              <a:gd name="connsiteX53" fmla="*/ 219906 w 759062"/>
              <a:gd name="connsiteY53" fmla="*/ 430243 h 910430"/>
              <a:gd name="connsiteX54" fmla="*/ 238163 w 759062"/>
              <a:gd name="connsiteY54" fmla="*/ 490567 h 910430"/>
              <a:gd name="connsiteX55" fmla="*/ 228638 w 759062"/>
              <a:gd name="connsiteY55" fmla="*/ 526285 h 910430"/>
              <a:gd name="connsiteX56" fmla="*/ 257212 w 759062"/>
              <a:gd name="connsiteY56" fmla="*/ 606455 h 910430"/>
              <a:gd name="connsiteX57" fmla="*/ 260387 w 759062"/>
              <a:gd name="connsiteY57" fmla="*/ 615980 h 910430"/>
              <a:gd name="connsiteX58" fmla="*/ 250862 w 759062"/>
              <a:gd name="connsiteY58" fmla="*/ 673130 h 910430"/>
              <a:gd name="connsiteX59" fmla="*/ 241337 w 759062"/>
              <a:gd name="connsiteY59" fmla="*/ 679480 h 910430"/>
              <a:gd name="connsiteX60" fmla="*/ 228637 w 759062"/>
              <a:gd name="connsiteY60" fmla="*/ 717580 h 910430"/>
              <a:gd name="connsiteX61" fmla="*/ 222287 w 759062"/>
              <a:gd name="connsiteY61" fmla="*/ 733455 h 910430"/>
              <a:gd name="connsiteX62" fmla="*/ 219112 w 759062"/>
              <a:gd name="connsiteY62" fmla="*/ 742980 h 910430"/>
              <a:gd name="connsiteX63" fmla="*/ 244512 w 759062"/>
              <a:gd name="connsiteY63" fmla="*/ 755680 h 910430"/>
              <a:gd name="connsiteX64" fmla="*/ 279437 w 759062"/>
              <a:gd name="connsiteY64" fmla="*/ 762030 h 910430"/>
              <a:gd name="connsiteX65" fmla="*/ 308012 w 759062"/>
              <a:gd name="connsiteY65" fmla="*/ 784255 h 910430"/>
              <a:gd name="connsiteX66" fmla="*/ 301662 w 759062"/>
              <a:gd name="connsiteY66" fmla="*/ 812830 h 910430"/>
              <a:gd name="connsiteX67" fmla="*/ 292137 w 759062"/>
              <a:gd name="connsiteY67" fmla="*/ 822355 h 910430"/>
              <a:gd name="connsiteX68" fmla="*/ 285787 w 759062"/>
              <a:gd name="connsiteY68" fmla="*/ 835055 h 910430"/>
              <a:gd name="connsiteX69" fmla="*/ 292137 w 759062"/>
              <a:gd name="connsiteY69" fmla="*/ 901730 h 910430"/>
              <a:gd name="connsiteX0" fmla="*/ 292137 w 759062"/>
              <a:gd name="connsiteY0" fmla="*/ 901730 h 910430"/>
              <a:gd name="connsiteX1" fmla="*/ 346112 w 759062"/>
              <a:gd name="connsiteY1" fmla="*/ 898554 h 910430"/>
              <a:gd name="connsiteX2" fmla="*/ 425487 w 759062"/>
              <a:gd name="connsiteY2" fmla="*/ 895380 h 910430"/>
              <a:gd name="connsiteX3" fmla="*/ 501687 w 759062"/>
              <a:gd name="connsiteY3" fmla="*/ 895379 h 910430"/>
              <a:gd name="connsiteX4" fmla="*/ 577887 w 759062"/>
              <a:gd name="connsiteY4" fmla="*/ 908080 h 910430"/>
              <a:gd name="connsiteX5" fmla="*/ 552487 w 759062"/>
              <a:gd name="connsiteY5" fmla="*/ 841404 h 910430"/>
              <a:gd name="connsiteX6" fmla="*/ 501687 w 759062"/>
              <a:gd name="connsiteY6" fmla="*/ 787430 h 910430"/>
              <a:gd name="connsiteX7" fmla="*/ 546137 w 759062"/>
              <a:gd name="connsiteY7" fmla="*/ 736629 h 910430"/>
              <a:gd name="connsiteX8" fmla="*/ 568362 w 759062"/>
              <a:gd name="connsiteY8" fmla="*/ 692180 h 910430"/>
              <a:gd name="connsiteX9" fmla="*/ 638212 w 759062"/>
              <a:gd name="connsiteY9" fmla="*/ 641380 h 910430"/>
              <a:gd name="connsiteX10" fmla="*/ 635037 w 759062"/>
              <a:gd name="connsiteY10" fmla="*/ 612804 h 910430"/>
              <a:gd name="connsiteX11" fmla="*/ 603287 w 759062"/>
              <a:gd name="connsiteY11" fmla="*/ 596929 h 910430"/>
              <a:gd name="connsiteX12" fmla="*/ 666787 w 759062"/>
              <a:gd name="connsiteY12" fmla="*/ 546130 h 910430"/>
              <a:gd name="connsiteX13" fmla="*/ 749337 w 759062"/>
              <a:gd name="connsiteY13" fmla="*/ 492155 h 910430"/>
              <a:gd name="connsiteX14" fmla="*/ 758862 w 759062"/>
              <a:gd name="connsiteY14" fmla="*/ 469930 h 910430"/>
              <a:gd name="connsiteX15" fmla="*/ 739812 w 759062"/>
              <a:gd name="connsiteY15" fmla="*/ 447705 h 910430"/>
              <a:gd name="connsiteX16" fmla="*/ 673137 w 759062"/>
              <a:gd name="connsiteY16" fmla="*/ 444530 h 910430"/>
              <a:gd name="connsiteX17" fmla="*/ 622337 w 759062"/>
              <a:gd name="connsiteY17" fmla="*/ 422305 h 910430"/>
              <a:gd name="connsiteX18" fmla="*/ 590587 w 759062"/>
              <a:gd name="connsiteY18" fmla="*/ 384205 h 910430"/>
              <a:gd name="connsiteX19" fmla="*/ 542962 w 759062"/>
              <a:gd name="connsiteY19" fmla="*/ 393730 h 910430"/>
              <a:gd name="connsiteX20" fmla="*/ 520738 w 759062"/>
              <a:gd name="connsiteY20" fmla="*/ 368329 h 910430"/>
              <a:gd name="connsiteX21" fmla="*/ 517562 w 759062"/>
              <a:gd name="connsiteY21" fmla="*/ 314355 h 910430"/>
              <a:gd name="connsiteX22" fmla="*/ 488987 w 759062"/>
              <a:gd name="connsiteY22" fmla="*/ 273080 h 910430"/>
              <a:gd name="connsiteX23" fmla="*/ 473112 w 759062"/>
              <a:gd name="connsiteY23" fmla="*/ 247680 h 910430"/>
              <a:gd name="connsiteX24" fmla="*/ 444537 w 759062"/>
              <a:gd name="connsiteY24" fmla="*/ 222280 h 910430"/>
              <a:gd name="connsiteX25" fmla="*/ 425487 w 759062"/>
              <a:gd name="connsiteY25" fmla="*/ 171480 h 910430"/>
              <a:gd name="connsiteX26" fmla="*/ 431837 w 759062"/>
              <a:gd name="connsiteY26" fmla="*/ 123855 h 910430"/>
              <a:gd name="connsiteX27" fmla="*/ 441362 w 759062"/>
              <a:gd name="connsiteY27" fmla="*/ 92105 h 910430"/>
              <a:gd name="connsiteX28" fmla="*/ 435012 w 759062"/>
              <a:gd name="connsiteY28" fmla="*/ 41305 h 910430"/>
              <a:gd name="connsiteX29" fmla="*/ 419137 w 759062"/>
              <a:gd name="connsiteY29" fmla="*/ 30 h 910430"/>
              <a:gd name="connsiteX30" fmla="*/ 371512 w 759062"/>
              <a:gd name="connsiteY30" fmla="*/ 47655 h 910430"/>
              <a:gd name="connsiteX31" fmla="*/ 342937 w 759062"/>
              <a:gd name="connsiteY31" fmla="*/ 92105 h 910430"/>
              <a:gd name="connsiteX32" fmla="*/ 311187 w 759062"/>
              <a:gd name="connsiteY32" fmla="*/ 133380 h 910430"/>
              <a:gd name="connsiteX33" fmla="*/ 238162 w 759062"/>
              <a:gd name="connsiteY33" fmla="*/ 155605 h 910430"/>
              <a:gd name="connsiteX34" fmla="*/ 196887 w 759062"/>
              <a:gd name="connsiteY34" fmla="*/ 203230 h 910430"/>
              <a:gd name="connsiteX35" fmla="*/ 165137 w 759062"/>
              <a:gd name="connsiteY35" fmla="*/ 187355 h 910430"/>
              <a:gd name="connsiteX36" fmla="*/ 168312 w 759062"/>
              <a:gd name="connsiteY36" fmla="*/ 136555 h 910430"/>
              <a:gd name="connsiteX37" fmla="*/ 177837 w 759062"/>
              <a:gd name="connsiteY37" fmla="*/ 104805 h 910430"/>
              <a:gd name="connsiteX38" fmla="*/ 179425 w 759062"/>
              <a:gd name="connsiteY38" fmla="*/ 57180 h 910430"/>
              <a:gd name="connsiteX39" fmla="*/ 158787 w 759062"/>
              <a:gd name="connsiteY39" fmla="*/ 37336 h 910430"/>
              <a:gd name="connsiteX40" fmla="*/ 126243 w 759062"/>
              <a:gd name="connsiteY40" fmla="*/ 29398 h 910430"/>
              <a:gd name="connsiteX41" fmla="*/ 92112 w 759062"/>
              <a:gd name="connsiteY41" fmla="*/ 6380 h 910430"/>
              <a:gd name="connsiteX42" fmla="*/ 63537 w 759062"/>
              <a:gd name="connsiteY42" fmla="*/ 22255 h 910430"/>
              <a:gd name="connsiteX43" fmla="*/ 43693 w 759062"/>
              <a:gd name="connsiteY43" fmla="*/ 40511 h 910430"/>
              <a:gd name="connsiteX44" fmla="*/ 2419 w 759062"/>
              <a:gd name="connsiteY44" fmla="*/ 80992 h 910430"/>
              <a:gd name="connsiteX45" fmla="*/ 6387 w 759062"/>
              <a:gd name="connsiteY45" fmla="*/ 123855 h 910430"/>
              <a:gd name="connsiteX46" fmla="*/ 19087 w 759062"/>
              <a:gd name="connsiteY46" fmla="*/ 158780 h 910430"/>
              <a:gd name="connsiteX47" fmla="*/ 44487 w 759062"/>
              <a:gd name="connsiteY47" fmla="*/ 225455 h 910430"/>
              <a:gd name="connsiteX48" fmla="*/ 79412 w 759062"/>
              <a:gd name="connsiteY48" fmla="*/ 257205 h 910430"/>
              <a:gd name="connsiteX49" fmla="*/ 157199 w 759062"/>
              <a:gd name="connsiteY49" fmla="*/ 273080 h 910430"/>
              <a:gd name="connsiteX50" fmla="*/ 177837 w 759062"/>
              <a:gd name="connsiteY50" fmla="*/ 327055 h 910430"/>
              <a:gd name="connsiteX51" fmla="*/ 164344 w 759062"/>
              <a:gd name="connsiteY51" fmla="*/ 365155 h 910430"/>
              <a:gd name="connsiteX52" fmla="*/ 192919 w 759062"/>
              <a:gd name="connsiteY52" fmla="*/ 433417 h 910430"/>
              <a:gd name="connsiteX53" fmla="*/ 219906 w 759062"/>
              <a:gd name="connsiteY53" fmla="*/ 430243 h 910430"/>
              <a:gd name="connsiteX54" fmla="*/ 238163 w 759062"/>
              <a:gd name="connsiteY54" fmla="*/ 490567 h 910430"/>
              <a:gd name="connsiteX55" fmla="*/ 228638 w 759062"/>
              <a:gd name="connsiteY55" fmla="*/ 526285 h 910430"/>
              <a:gd name="connsiteX56" fmla="*/ 257212 w 759062"/>
              <a:gd name="connsiteY56" fmla="*/ 606455 h 910430"/>
              <a:gd name="connsiteX57" fmla="*/ 250862 w 759062"/>
              <a:gd name="connsiteY57" fmla="*/ 673130 h 910430"/>
              <a:gd name="connsiteX58" fmla="*/ 241337 w 759062"/>
              <a:gd name="connsiteY58" fmla="*/ 679480 h 910430"/>
              <a:gd name="connsiteX59" fmla="*/ 228637 w 759062"/>
              <a:gd name="connsiteY59" fmla="*/ 717580 h 910430"/>
              <a:gd name="connsiteX60" fmla="*/ 222287 w 759062"/>
              <a:gd name="connsiteY60" fmla="*/ 733455 h 910430"/>
              <a:gd name="connsiteX61" fmla="*/ 219112 w 759062"/>
              <a:gd name="connsiteY61" fmla="*/ 742980 h 910430"/>
              <a:gd name="connsiteX62" fmla="*/ 244512 w 759062"/>
              <a:gd name="connsiteY62" fmla="*/ 755680 h 910430"/>
              <a:gd name="connsiteX63" fmla="*/ 279437 w 759062"/>
              <a:gd name="connsiteY63" fmla="*/ 762030 h 910430"/>
              <a:gd name="connsiteX64" fmla="*/ 308012 w 759062"/>
              <a:gd name="connsiteY64" fmla="*/ 784255 h 910430"/>
              <a:gd name="connsiteX65" fmla="*/ 301662 w 759062"/>
              <a:gd name="connsiteY65" fmla="*/ 812830 h 910430"/>
              <a:gd name="connsiteX66" fmla="*/ 292137 w 759062"/>
              <a:gd name="connsiteY66" fmla="*/ 822355 h 910430"/>
              <a:gd name="connsiteX67" fmla="*/ 285787 w 759062"/>
              <a:gd name="connsiteY67" fmla="*/ 835055 h 910430"/>
              <a:gd name="connsiteX68" fmla="*/ 292137 w 759062"/>
              <a:gd name="connsiteY68" fmla="*/ 901730 h 910430"/>
              <a:gd name="connsiteX0" fmla="*/ 292137 w 759062"/>
              <a:gd name="connsiteY0" fmla="*/ 901730 h 910430"/>
              <a:gd name="connsiteX1" fmla="*/ 346112 w 759062"/>
              <a:gd name="connsiteY1" fmla="*/ 898554 h 910430"/>
              <a:gd name="connsiteX2" fmla="*/ 425487 w 759062"/>
              <a:gd name="connsiteY2" fmla="*/ 895380 h 910430"/>
              <a:gd name="connsiteX3" fmla="*/ 501687 w 759062"/>
              <a:gd name="connsiteY3" fmla="*/ 895379 h 910430"/>
              <a:gd name="connsiteX4" fmla="*/ 577887 w 759062"/>
              <a:gd name="connsiteY4" fmla="*/ 908080 h 910430"/>
              <a:gd name="connsiteX5" fmla="*/ 552487 w 759062"/>
              <a:gd name="connsiteY5" fmla="*/ 841404 h 910430"/>
              <a:gd name="connsiteX6" fmla="*/ 501687 w 759062"/>
              <a:gd name="connsiteY6" fmla="*/ 787430 h 910430"/>
              <a:gd name="connsiteX7" fmla="*/ 546137 w 759062"/>
              <a:gd name="connsiteY7" fmla="*/ 736629 h 910430"/>
              <a:gd name="connsiteX8" fmla="*/ 568362 w 759062"/>
              <a:gd name="connsiteY8" fmla="*/ 692180 h 910430"/>
              <a:gd name="connsiteX9" fmla="*/ 638212 w 759062"/>
              <a:gd name="connsiteY9" fmla="*/ 641380 h 910430"/>
              <a:gd name="connsiteX10" fmla="*/ 635037 w 759062"/>
              <a:gd name="connsiteY10" fmla="*/ 612804 h 910430"/>
              <a:gd name="connsiteX11" fmla="*/ 603287 w 759062"/>
              <a:gd name="connsiteY11" fmla="*/ 596929 h 910430"/>
              <a:gd name="connsiteX12" fmla="*/ 666787 w 759062"/>
              <a:gd name="connsiteY12" fmla="*/ 546130 h 910430"/>
              <a:gd name="connsiteX13" fmla="*/ 749337 w 759062"/>
              <a:gd name="connsiteY13" fmla="*/ 492155 h 910430"/>
              <a:gd name="connsiteX14" fmla="*/ 758862 w 759062"/>
              <a:gd name="connsiteY14" fmla="*/ 469930 h 910430"/>
              <a:gd name="connsiteX15" fmla="*/ 739812 w 759062"/>
              <a:gd name="connsiteY15" fmla="*/ 447705 h 910430"/>
              <a:gd name="connsiteX16" fmla="*/ 673137 w 759062"/>
              <a:gd name="connsiteY16" fmla="*/ 444530 h 910430"/>
              <a:gd name="connsiteX17" fmla="*/ 622337 w 759062"/>
              <a:gd name="connsiteY17" fmla="*/ 422305 h 910430"/>
              <a:gd name="connsiteX18" fmla="*/ 590587 w 759062"/>
              <a:gd name="connsiteY18" fmla="*/ 384205 h 910430"/>
              <a:gd name="connsiteX19" fmla="*/ 542962 w 759062"/>
              <a:gd name="connsiteY19" fmla="*/ 393730 h 910430"/>
              <a:gd name="connsiteX20" fmla="*/ 520738 w 759062"/>
              <a:gd name="connsiteY20" fmla="*/ 368329 h 910430"/>
              <a:gd name="connsiteX21" fmla="*/ 517562 w 759062"/>
              <a:gd name="connsiteY21" fmla="*/ 314355 h 910430"/>
              <a:gd name="connsiteX22" fmla="*/ 488987 w 759062"/>
              <a:gd name="connsiteY22" fmla="*/ 273080 h 910430"/>
              <a:gd name="connsiteX23" fmla="*/ 473112 w 759062"/>
              <a:gd name="connsiteY23" fmla="*/ 247680 h 910430"/>
              <a:gd name="connsiteX24" fmla="*/ 444537 w 759062"/>
              <a:gd name="connsiteY24" fmla="*/ 222280 h 910430"/>
              <a:gd name="connsiteX25" fmla="*/ 425487 w 759062"/>
              <a:gd name="connsiteY25" fmla="*/ 171480 h 910430"/>
              <a:gd name="connsiteX26" fmla="*/ 431837 w 759062"/>
              <a:gd name="connsiteY26" fmla="*/ 123855 h 910430"/>
              <a:gd name="connsiteX27" fmla="*/ 441362 w 759062"/>
              <a:gd name="connsiteY27" fmla="*/ 92105 h 910430"/>
              <a:gd name="connsiteX28" fmla="*/ 435012 w 759062"/>
              <a:gd name="connsiteY28" fmla="*/ 41305 h 910430"/>
              <a:gd name="connsiteX29" fmla="*/ 419137 w 759062"/>
              <a:gd name="connsiteY29" fmla="*/ 30 h 910430"/>
              <a:gd name="connsiteX30" fmla="*/ 371512 w 759062"/>
              <a:gd name="connsiteY30" fmla="*/ 47655 h 910430"/>
              <a:gd name="connsiteX31" fmla="*/ 342937 w 759062"/>
              <a:gd name="connsiteY31" fmla="*/ 92105 h 910430"/>
              <a:gd name="connsiteX32" fmla="*/ 311187 w 759062"/>
              <a:gd name="connsiteY32" fmla="*/ 133380 h 910430"/>
              <a:gd name="connsiteX33" fmla="*/ 238162 w 759062"/>
              <a:gd name="connsiteY33" fmla="*/ 155605 h 910430"/>
              <a:gd name="connsiteX34" fmla="*/ 196887 w 759062"/>
              <a:gd name="connsiteY34" fmla="*/ 203230 h 910430"/>
              <a:gd name="connsiteX35" fmla="*/ 165137 w 759062"/>
              <a:gd name="connsiteY35" fmla="*/ 187355 h 910430"/>
              <a:gd name="connsiteX36" fmla="*/ 168312 w 759062"/>
              <a:gd name="connsiteY36" fmla="*/ 136555 h 910430"/>
              <a:gd name="connsiteX37" fmla="*/ 177837 w 759062"/>
              <a:gd name="connsiteY37" fmla="*/ 104805 h 910430"/>
              <a:gd name="connsiteX38" fmla="*/ 179425 w 759062"/>
              <a:gd name="connsiteY38" fmla="*/ 57180 h 910430"/>
              <a:gd name="connsiteX39" fmla="*/ 158787 w 759062"/>
              <a:gd name="connsiteY39" fmla="*/ 37336 h 910430"/>
              <a:gd name="connsiteX40" fmla="*/ 126243 w 759062"/>
              <a:gd name="connsiteY40" fmla="*/ 29398 h 910430"/>
              <a:gd name="connsiteX41" fmla="*/ 92112 w 759062"/>
              <a:gd name="connsiteY41" fmla="*/ 6380 h 910430"/>
              <a:gd name="connsiteX42" fmla="*/ 63537 w 759062"/>
              <a:gd name="connsiteY42" fmla="*/ 22255 h 910430"/>
              <a:gd name="connsiteX43" fmla="*/ 43693 w 759062"/>
              <a:gd name="connsiteY43" fmla="*/ 40511 h 910430"/>
              <a:gd name="connsiteX44" fmla="*/ 2419 w 759062"/>
              <a:gd name="connsiteY44" fmla="*/ 80992 h 910430"/>
              <a:gd name="connsiteX45" fmla="*/ 6387 w 759062"/>
              <a:gd name="connsiteY45" fmla="*/ 123855 h 910430"/>
              <a:gd name="connsiteX46" fmla="*/ 19087 w 759062"/>
              <a:gd name="connsiteY46" fmla="*/ 158780 h 910430"/>
              <a:gd name="connsiteX47" fmla="*/ 44487 w 759062"/>
              <a:gd name="connsiteY47" fmla="*/ 225455 h 910430"/>
              <a:gd name="connsiteX48" fmla="*/ 79412 w 759062"/>
              <a:gd name="connsiteY48" fmla="*/ 257205 h 910430"/>
              <a:gd name="connsiteX49" fmla="*/ 157199 w 759062"/>
              <a:gd name="connsiteY49" fmla="*/ 273080 h 910430"/>
              <a:gd name="connsiteX50" fmla="*/ 177837 w 759062"/>
              <a:gd name="connsiteY50" fmla="*/ 327055 h 910430"/>
              <a:gd name="connsiteX51" fmla="*/ 164344 w 759062"/>
              <a:gd name="connsiteY51" fmla="*/ 365155 h 910430"/>
              <a:gd name="connsiteX52" fmla="*/ 192919 w 759062"/>
              <a:gd name="connsiteY52" fmla="*/ 433417 h 910430"/>
              <a:gd name="connsiteX53" fmla="*/ 219906 w 759062"/>
              <a:gd name="connsiteY53" fmla="*/ 430243 h 910430"/>
              <a:gd name="connsiteX54" fmla="*/ 238163 w 759062"/>
              <a:gd name="connsiteY54" fmla="*/ 490567 h 910430"/>
              <a:gd name="connsiteX55" fmla="*/ 228638 w 759062"/>
              <a:gd name="connsiteY55" fmla="*/ 526285 h 910430"/>
              <a:gd name="connsiteX56" fmla="*/ 257212 w 759062"/>
              <a:gd name="connsiteY56" fmla="*/ 606455 h 910430"/>
              <a:gd name="connsiteX57" fmla="*/ 250862 w 759062"/>
              <a:gd name="connsiteY57" fmla="*/ 673130 h 910430"/>
              <a:gd name="connsiteX58" fmla="*/ 228637 w 759062"/>
              <a:gd name="connsiteY58" fmla="*/ 717580 h 910430"/>
              <a:gd name="connsiteX59" fmla="*/ 222287 w 759062"/>
              <a:gd name="connsiteY59" fmla="*/ 733455 h 910430"/>
              <a:gd name="connsiteX60" fmla="*/ 219112 w 759062"/>
              <a:gd name="connsiteY60" fmla="*/ 742980 h 910430"/>
              <a:gd name="connsiteX61" fmla="*/ 244512 w 759062"/>
              <a:gd name="connsiteY61" fmla="*/ 755680 h 910430"/>
              <a:gd name="connsiteX62" fmla="*/ 279437 w 759062"/>
              <a:gd name="connsiteY62" fmla="*/ 762030 h 910430"/>
              <a:gd name="connsiteX63" fmla="*/ 308012 w 759062"/>
              <a:gd name="connsiteY63" fmla="*/ 784255 h 910430"/>
              <a:gd name="connsiteX64" fmla="*/ 301662 w 759062"/>
              <a:gd name="connsiteY64" fmla="*/ 812830 h 910430"/>
              <a:gd name="connsiteX65" fmla="*/ 292137 w 759062"/>
              <a:gd name="connsiteY65" fmla="*/ 822355 h 910430"/>
              <a:gd name="connsiteX66" fmla="*/ 285787 w 759062"/>
              <a:gd name="connsiteY66" fmla="*/ 835055 h 910430"/>
              <a:gd name="connsiteX67" fmla="*/ 292137 w 759062"/>
              <a:gd name="connsiteY67" fmla="*/ 901730 h 910430"/>
              <a:gd name="connsiteX0" fmla="*/ 292137 w 759062"/>
              <a:gd name="connsiteY0" fmla="*/ 901730 h 910430"/>
              <a:gd name="connsiteX1" fmla="*/ 346112 w 759062"/>
              <a:gd name="connsiteY1" fmla="*/ 898554 h 910430"/>
              <a:gd name="connsiteX2" fmla="*/ 425487 w 759062"/>
              <a:gd name="connsiteY2" fmla="*/ 895380 h 910430"/>
              <a:gd name="connsiteX3" fmla="*/ 501687 w 759062"/>
              <a:gd name="connsiteY3" fmla="*/ 895379 h 910430"/>
              <a:gd name="connsiteX4" fmla="*/ 577887 w 759062"/>
              <a:gd name="connsiteY4" fmla="*/ 908080 h 910430"/>
              <a:gd name="connsiteX5" fmla="*/ 552487 w 759062"/>
              <a:gd name="connsiteY5" fmla="*/ 841404 h 910430"/>
              <a:gd name="connsiteX6" fmla="*/ 501687 w 759062"/>
              <a:gd name="connsiteY6" fmla="*/ 787430 h 910430"/>
              <a:gd name="connsiteX7" fmla="*/ 546137 w 759062"/>
              <a:gd name="connsiteY7" fmla="*/ 736629 h 910430"/>
              <a:gd name="connsiteX8" fmla="*/ 568362 w 759062"/>
              <a:gd name="connsiteY8" fmla="*/ 692180 h 910430"/>
              <a:gd name="connsiteX9" fmla="*/ 638212 w 759062"/>
              <a:gd name="connsiteY9" fmla="*/ 641380 h 910430"/>
              <a:gd name="connsiteX10" fmla="*/ 635037 w 759062"/>
              <a:gd name="connsiteY10" fmla="*/ 612804 h 910430"/>
              <a:gd name="connsiteX11" fmla="*/ 603287 w 759062"/>
              <a:gd name="connsiteY11" fmla="*/ 596929 h 910430"/>
              <a:gd name="connsiteX12" fmla="*/ 666787 w 759062"/>
              <a:gd name="connsiteY12" fmla="*/ 546130 h 910430"/>
              <a:gd name="connsiteX13" fmla="*/ 749337 w 759062"/>
              <a:gd name="connsiteY13" fmla="*/ 492155 h 910430"/>
              <a:gd name="connsiteX14" fmla="*/ 758862 w 759062"/>
              <a:gd name="connsiteY14" fmla="*/ 469930 h 910430"/>
              <a:gd name="connsiteX15" fmla="*/ 739812 w 759062"/>
              <a:gd name="connsiteY15" fmla="*/ 447705 h 910430"/>
              <a:gd name="connsiteX16" fmla="*/ 673137 w 759062"/>
              <a:gd name="connsiteY16" fmla="*/ 444530 h 910430"/>
              <a:gd name="connsiteX17" fmla="*/ 622337 w 759062"/>
              <a:gd name="connsiteY17" fmla="*/ 422305 h 910430"/>
              <a:gd name="connsiteX18" fmla="*/ 590587 w 759062"/>
              <a:gd name="connsiteY18" fmla="*/ 384205 h 910430"/>
              <a:gd name="connsiteX19" fmla="*/ 542962 w 759062"/>
              <a:gd name="connsiteY19" fmla="*/ 393730 h 910430"/>
              <a:gd name="connsiteX20" fmla="*/ 520738 w 759062"/>
              <a:gd name="connsiteY20" fmla="*/ 368329 h 910430"/>
              <a:gd name="connsiteX21" fmla="*/ 517562 w 759062"/>
              <a:gd name="connsiteY21" fmla="*/ 314355 h 910430"/>
              <a:gd name="connsiteX22" fmla="*/ 488987 w 759062"/>
              <a:gd name="connsiteY22" fmla="*/ 273080 h 910430"/>
              <a:gd name="connsiteX23" fmla="*/ 473112 w 759062"/>
              <a:gd name="connsiteY23" fmla="*/ 247680 h 910430"/>
              <a:gd name="connsiteX24" fmla="*/ 444537 w 759062"/>
              <a:gd name="connsiteY24" fmla="*/ 222280 h 910430"/>
              <a:gd name="connsiteX25" fmla="*/ 425487 w 759062"/>
              <a:gd name="connsiteY25" fmla="*/ 171480 h 910430"/>
              <a:gd name="connsiteX26" fmla="*/ 431837 w 759062"/>
              <a:gd name="connsiteY26" fmla="*/ 123855 h 910430"/>
              <a:gd name="connsiteX27" fmla="*/ 441362 w 759062"/>
              <a:gd name="connsiteY27" fmla="*/ 92105 h 910430"/>
              <a:gd name="connsiteX28" fmla="*/ 435012 w 759062"/>
              <a:gd name="connsiteY28" fmla="*/ 41305 h 910430"/>
              <a:gd name="connsiteX29" fmla="*/ 419137 w 759062"/>
              <a:gd name="connsiteY29" fmla="*/ 30 h 910430"/>
              <a:gd name="connsiteX30" fmla="*/ 371512 w 759062"/>
              <a:gd name="connsiteY30" fmla="*/ 47655 h 910430"/>
              <a:gd name="connsiteX31" fmla="*/ 342937 w 759062"/>
              <a:gd name="connsiteY31" fmla="*/ 92105 h 910430"/>
              <a:gd name="connsiteX32" fmla="*/ 311187 w 759062"/>
              <a:gd name="connsiteY32" fmla="*/ 133380 h 910430"/>
              <a:gd name="connsiteX33" fmla="*/ 238162 w 759062"/>
              <a:gd name="connsiteY33" fmla="*/ 155605 h 910430"/>
              <a:gd name="connsiteX34" fmla="*/ 196887 w 759062"/>
              <a:gd name="connsiteY34" fmla="*/ 203230 h 910430"/>
              <a:gd name="connsiteX35" fmla="*/ 165137 w 759062"/>
              <a:gd name="connsiteY35" fmla="*/ 187355 h 910430"/>
              <a:gd name="connsiteX36" fmla="*/ 168312 w 759062"/>
              <a:gd name="connsiteY36" fmla="*/ 136555 h 910430"/>
              <a:gd name="connsiteX37" fmla="*/ 177837 w 759062"/>
              <a:gd name="connsiteY37" fmla="*/ 104805 h 910430"/>
              <a:gd name="connsiteX38" fmla="*/ 179425 w 759062"/>
              <a:gd name="connsiteY38" fmla="*/ 57180 h 910430"/>
              <a:gd name="connsiteX39" fmla="*/ 158787 w 759062"/>
              <a:gd name="connsiteY39" fmla="*/ 37336 h 910430"/>
              <a:gd name="connsiteX40" fmla="*/ 126243 w 759062"/>
              <a:gd name="connsiteY40" fmla="*/ 29398 h 910430"/>
              <a:gd name="connsiteX41" fmla="*/ 92112 w 759062"/>
              <a:gd name="connsiteY41" fmla="*/ 6380 h 910430"/>
              <a:gd name="connsiteX42" fmla="*/ 63537 w 759062"/>
              <a:gd name="connsiteY42" fmla="*/ 22255 h 910430"/>
              <a:gd name="connsiteX43" fmla="*/ 43693 w 759062"/>
              <a:gd name="connsiteY43" fmla="*/ 40511 h 910430"/>
              <a:gd name="connsiteX44" fmla="*/ 2419 w 759062"/>
              <a:gd name="connsiteY44" fmla="*/ 80992 h 910430"/>
              <a:gd name="connsiteX45" fmla="*/ 6387 w 759062"/>
              <a:gd name="connsiteY45" fmla="*/ 123855 h 910430"/>
              <a:gd name="connsiteX46" fmla="*/ 19087 w 759062"/>
              <a:gd name="connsiteY46" fmla="*/ 158780 h 910430"/>
              <a:gd name="connsiteX47" fmla="*/ 44487 w 759062"/>
              <a:gd name="connsiteY47" fmla="*/ 225455 h 910430"/>
              <a:gd name="connsiteX48" fmla="*/ 79412 w 759062"/>
              <a:gd name="connsiteY48" fmla="*/ 257205 h 910430"/>
              <a:gd name="connsiteX49" fmla="*/ 157199 w 759062"/>
              <a:gd name="connsiteY49" fmla="*/ 273080 h 910430"/>
              <a:gd name="connsiteX50" fmla="*/ 177837 w 759062"/>
              <a:gd name="connsiteY50" fmla="*/ 327055 h 910430"/>
              <a:gd name="connsiteX51" fmla="*/ 164344 w 759062"/>
              <a:gd name="connsiteY51" fmla="*/ 365155 h 910430"/>
              <a:gd name="connsiteX52" fmla="*/ 192919 w 759062"/>
              <a:gd name="connsiteY52" fmla="*/ 433417 h 910430"/>
              <a:gd name="connsiteX53" fmla="*/ 219906 w 759062"/>
              <a:gd name="connsiteY53" fmla="*/ 430243 h 910430"/>
              <a:gd name="connsiteX54" fmla="*/ 238163 w 759062"/>
              <a:gd name="connsiteY54" fmla="*/ 490567 h 910430"/>
              <a:gd name="connsiteX55" fmla="*/ 228638 w 759062"/>
              <a:gd name="connsiteY55" fmla="*/ 526285 h 910430"/>
              <a:gd name="connsiteX56" fmla="*/ 257212 w 759062"/>
              <a:gd name="connsiteY56" fmla="*/ 606455 h 910430"/>
              <a:gd name="connsiteX57" fmla="*/ 248480 w 759062"/>
              <a:gd name="connsiteY57" fmla="*/ 663605 h 910430"/>
              <a:gd name="connsiteX58" fmla="*/ 228637 w 759062"/>
              <a:gd name="connsiteY58" fmla="*/ 717580 h 910430"/>
              <a:gd name="connsiteX59" fmla="*/ 222287 w 759062"/>
              <a:gd name="connsiteY59" fmla="*/ 733455 h 910430"/>
              <a:gd name="connsiteX60" fmla="*/ 219112 w 759062"/>
              <a:gd name="connsiteY60" fmla="*/ 742980 h 910430"/>
              <a:gd name="connsiteX61" fmla="*/ 244512 w 759062"/>
              <a:gd name="connsiteY61" fmla="*/ 755680 h 910430"/>
              <a:gd name="connsiteX62" fmla="*/ 279437 w 759062"/>
              <a:gd name="connsiteY62" fmla="*/ 762030 h 910430"/>
              <a:gd name="connsiteX63" fmla="*/ 308012 w 759062"/>
              <a:gd name="connsiteY63" fmla="*/ 784255 h 910430"/>
              <a:gd name="connsiteX64" fmla="*/ 301662 w 759062"/>
              <a:gd name="connsiteY64" fmla="*/ 812830 h 910430"/>
              <a:gd name="connsiteX65" fmla="*/ 292137 w 759062"/>
              <a:gd name="connsiteY65" fmla="*/ 822355 h 910430"/>
              <a:gd name="connsiteX66" fmla="*/ 285787 w 759062"/>
              <a:gd name="connsiteY66" fmla="*/ 835055 h 910430"/>
              <a:gd name="connsiteX67" fmla="*/ 292137 w 759062"/>
              <a:gd name="connsiteY67" fmla="*/ 901730 h 910430"/>
              <a:gd name="connsiteX0" fmla="*/ 292137 w 759062"/>
              <a:gd name="connsiteY0" fmla="*/ 901730 h 910430"/>
              <a:gd name="connsiteX1" fmla="*/ 346112 w 759062"/>
              <a:gd name="connsiteY1" fmla="*/ 898554 h 910430"/>
              <a:gd name="connsiteX2" fmla="*/ 425487 w 759062"/>
              <a:gd name="connsiteY2" fmla="*/ 895380 h 910430"/>
              <a:gd name="connsiteX3" fmla="*/ 501687 w 759062"/>
              <a:gd name="connsiteY3" fmla="*/ 895379 h 910430"/>
              <a:gd name="connsiteX4" fmla="*/ 577887 w 759062"/>
              <a:gd name="connsiteY4" fmla="*/ 908080 h 910430"/>
              <a:gd name="connsiteX5" fmla="*/ 552487 w 759062"/>
              <a:gd name="connsiteY5" fmla="*/ 841404 h 910430"/>
              <a:gd name="connsiteX6" fmla="*/ 501687 w 759062"/>
              <a:gd name="connsiteY6" fmla="*/ 787430 h 910430"/>
              <a:gd name="connsiteX7" fmla="*/ 546137 w 759062"/>
              <a:gd name="connsiteY7" fmla="*/ 736629 h 910430"/>
              <a:gd name="connsiteX8" fmla="*/ 568362 w 759062"/>
              <a:gd name="connsiteY8" fmla="*/ 692180 h 910430"/>
              <a:gd name="connsiteX9" fmla="*/ 638212 w 759062"/>
              <a:gd name="connsiteY9" fmla="*/ 641380 h 910430"/>
              <a:gd name="connsiteX10" fmla="*/ 635037 w 759062"/>
              <a:gd name="connsiteY10" fmla="*/ 612804 h 910430"/>
              <a:gd name="connsiteX11" fmla="*/ 603287 w 759062"/>
              <a:gd name="connsiteY11" fmla="*/ 596929 h 910430"/>
              <a:gd name="connsiteX12" fmla="*/ 666787 w 759062"/>
              <a:gd name="connsiteY12" fmla="*/ 546130 h 910430"/>
              <a:gd name="connsiteX13" fmla="*/ 749337 w 759062"/>
              <a:gd name="connsiteY13" fmla="*/ 492155 h 910430"/>
              <a:gd name="connsiteX14" fmla="*/ 758862 w 759062"/>
              <a:gd name="connsiteY14" fmla="*/ 469930 h 910430"/>
              <a:gd name="connsiteX15" fmla="*/ 739812 w 759062"/>
              <a:gd name="connsiteY15" fmla="*/ 447705 h 910430"/>
              <a:gd name="connsiteX16" fmla="*/ 673137 w 759062"/>
              <a:gd name="connsiteY16" fmla="*/ 444530 h 910430"/>
              <a:gd name="connsiteX17" fmla="*/ 622337 w 759062"/>
              <a:gd name="connsiteY17" fmla="*/ 422305 h 910430"/>
              <a:gd name="connsiteX18" fmla="*/ 590587 w 759062"/>
              <a:gd name="connsiteY18" fmla="*/ 384205 h 910430"/>
              <a:gd name="connsiteX19" fmla="*/ 542962 w 759062"/>
              <a:gd name="connsiteY19" fmla="*/ 393730 h 910430"/>
              <a:gd name="connsiteX20" fmla="*/ 520738 w 759062"/>
              <a:gd name="connsiteY20" fmla="*/ 368329 h 910430"/>
              <a:gd name="connsiteX21" fmla="*/ 517562 w 759062"/>
              <a:gd name="connsiteY21" fmla="*/ 314355 h 910430"/>
              <a:gd name="connsiteX22" fmla="*/ 488987 w 759062"/>
              <a:gd name="connsiteY22" fmla="*/ 273080 h 910430"/>
              <a:gd name="connsiteX23" fmla="*/ 473112 w 759062"/>
              <a:gd name="connsiteY23" fmla="*/ 247680 h 910430"/>
              <a:gd name="connsiteX24" fmla="*/ 444537 w 759062"/>
              <a:gd name="connsiteY24" fmla="*/ 222280 h 910430"/>
              <a:gd name="connsiteX25" fmla="*/ 425487 w 759062"/>
              <a:gd name="connsiteY25" fmla="*/ 171480 h 910430"/>
              <a:gd name="connsiteX26" fmla="*/ 431837 w 759062"/>
              <a:gd name="connsiteY26" fmla="*/ 123855 h 910430"/>
              <a:gd name="connsiteX27" fmla="*/ 441362 w 759062"/>
              <a:gd name="connsiteY27" fmla="*/ 92105 h 910430"/>
              <a:gd name="connsiteX28" fmla="*/ 435012 w 759062"/>
              <a:gd name="connsiteY28" fmla="*/ 41305 h 910430"/>
              <a:gd name="connsiteX29" fmla="*/ 419137 w 759062"/>
              <a:gd name="connsiteY29" fmla="*/ 30 h 910430"/>
              <a:gd name="connsiteX30" fmla="*/ 371512 w 759062"/>
              <a:gd name="connsiteY30" fmla="*/ 47655 h 910430"/>
              <a:gd name="connsiteX31" fmla="*/ 342937 w 759062"/>
              <a:gd name="connsiteY31" fmla="*/ 92105 h 910430"/>
              <a:gd name="connsiteX32" fmla="*/ 311187 w 759062"/>
              <a:gd name="connsiteY32" fmla="*/ 133380 h 910430"/>
              <a:gd name="connsiteX33" fmla="*/ 238162 w 759062"/>
              <a:gd name="connsiteY33" fmla="*/ 155605 h 910430"/>
              <a:gd name="connsiteX34" fmla="*/ 196887 w 759062"/>
              <a:gd name="connsiteY34" fmla="*/ 203230 h 910430"/>
              <a:gd name="connsiteX35" fmla="*/ 165137 w 759062"/>
              <a:gd name="connsiteY35" fmla="*/ 187355 h 910430"/>
              <a:gd name="connsiteX36" fmla="*/ 168312 w 759062"/>
              <a:gd name="connsiteY36" fmla="*/ 136555 h 910430"/>
              <a:gd name="connsiteX37" fmla="*/ 177837 w 759062"/>
              <a:gd name="connsiteY37" fmla="*/ 104805 h 910430"/>
              <a:gd name="connsiteX38" fmla="*/ 179425 w 759062"/>
              <a:gd name="connsiteY38" fmla="*/ 57180 h 910430"/>
              <a:gd name="connsiteX39" fmla="*/ 158787 w 759062"/>
              <a:gd name="connsiteY39" fmla="*/ 37336 h 910430"/>
              <a:gd name="connsiteX40" fmla="*/ 126243 w 759062"/>
              <a:gd name="connsiteY40" fmla="*/ 29398 h 910430"/>
              <a:gd name="connsiteX41" fmla="*/ 92112 w 759062"/>
              <a:gd name="connsiteY41" fmla="*/ 6380 h 910430"/>
              <a:gd name="connsiteX42" fmla="*/ 63537 w 759062"/>
              <a:gd name="connsiteY42" fmla="*/ 22255 h 910430"/>
              <a:gd name="connsiteX43" fmla="*/ 43693 w 759062"/>
              <a:gd name="connsiteY43" fmla="*/ 40511 h 910430"/>
              <a:gd name="connsiteX44" fmla="*/ 2419 w 759062"/>
              <a:gd name="connsiteY44" fmla="*/ 80992 h 910430"/>
              <a:gd name="connsiteX45" fmla="*/ 6387 w 759062"/>
              <a:gd name="connsiteY45" fmla="*/ 123855 h 910430"/>
              <a:gd name="connsiteX46" fmla="*/ 19087 w 759062"/>
              <a:gd name="connsiteY46" fmla="*/ 158780 h 910430"/>
              <a:gd name="connsiteX47" fmla="*/ 44487 w 759062"/>
              <a:gd name="connsiteY47" fmla="*/ 225455 h 910430"/>
              <a:gd name="connsiteX48" fmla="*/ 79412 w 759062"/>
              <a:gd name="connsiteY48" fmla="*/ 257205 h 910430"/>
              <a:gd name="connsiteX49" fmla="*/ 157199 w 759062"/>
              <a:gd name="connsiteY49" fmla="*/ 273080 h 910430"/>
              <a:gd name="connsiteX50" fmla="*/ 177837 w 759062"/>
              <a:gd name="connsiteY50" fmla="*/ 327055 h 910430"/>
              <a:gd name="connsiteX51" fmla="*/ 164344 w 759062"/>
              <a:gd name="connsiteY51" fmla="*/ 365155 h 910430"/>
              <a:gd name="connsiteX52" fmla="*/ 192919 w 759062"/>
              <a:gd name="connsiteY52" fmla="*/ 433417 h 910430"/>
              <a:gd name="connsiteX53" fmla="*/ 219906 w 759062"/>
              <a:gd name="connsiteY53" fmla="*/ 430243 h 910430"/>
              <a:gd name="connsiteX54" fmla="*/ 238163 w 759062"/>
              <a:gd name="connsiteY54" fmla="*/ 490567 h 910430"/>
              <a:gd name="connsiteX55" fmla="*/ 228638 w 759062"/>
              <a:gd name="connsiteY55" fmla="*/ 526285 h 910430"/>
              <a:gd name="connsiteX56" fmla="*/ 257212 w 759062"/>
              <a:gd name="connsiteY56" fmla="*/ 606455 h 910430"/>
              <a:gd name="connsiteX57" fmla="*/ 248480 w 759062"/>
              <a:gd name="connsiteY57" fmla="*/ 663605 h 910430"/>
              <a:gd name="connsiteX58" fmla="*/ 228637 w 759062"/>
              <a:gd name="connsiteY58" fmla="*/ 717580 h 910430"/>
              <a:gd name="connsiteX59" fmla="*/ 222287 w 759062"/>
              <a:gd name="connsiteY59" fmla="*/ 733455 h 910430"/>
              <a:gd name="connsiteX60" fmla="*/ 244512 w 759062"/>
              <a:gd name="connsiteY60" fmla="*/ 755680 h 910430"/>
              <a:gd name="connsiteX61" fmla="*/ 279437 w 759062"/>
              <a:gd name="connsiteY61" fmla="*/ 762030 h 910430"/>
              <a:gd name="connsiteX62" fmla="*/ 308012 w 759062"/>
              <a:gd name="connsiteY62" fmla="*/ 784255 h 910430"/>
              <a:gd name="connsiteX63" fmla="*/ 301662 w 759062"/>
              <a:gd name="connsiteY63" fmla="*/ 812830 h 910430"/>
              <a:gd name="connsiteX64" fmla="*/ 292137 w 759062"/>
              <a:gd name="connsiteY64" fmla="*/ 822355 h 910430"/>
              <a:gd name="connsiteX65" fmla="*/ 285787 w 759062"/>
              <a:gd name="connsiteY65" fmla="*/ 835055 h 910430"/>
              <a:gd name="connsiteX66" fmla="*/ 292137 w 759062"/>
              <a:gd name="connsiteY66" fmla="*/ 901730 h 910430"/>
              <a:gd name="connsiteX0" fmla="*/ 292137 w 759062"/>
              <a:gd name="connsiteY0" fmla="*/ 901730 h 910430"/>
              <a:gd name="connsiteX1" fmla="*/ 346112 w 759062"/>
              <a:gd name="connsiteY1" fmla="*/ 898554 h 910430"/>
              <a:gd name="connsiteX2" fmla="*/ 425487 w 759062"/>
              <a:gd name="connsiteY2" fmla="*/ 895380 h 910430"/>
              <a:gd name="connsiteX3" fmla="*/ 501687 w 759062"/>
              <a:gd name="connsiteY3" fmla="*/ 895379 h 910430"/>
              <a:gd name="connsiteX4" fmla="*/ 577887 w 759062"/>
              <a:gd name="connsiteY4" fmla="*/ 908080 h 910430"/>
              <a:gd name="connsiteX5" fmla="*/ 552487 w 759062"/>
              <a:gd name="connsiteY5" fmla="*/ 841404 h 910430"/>
              <a:gd name="connsiteX6" fmla="*/ 501687 w 759062"/>
              <a:gd name="connsiteY6" fmla="*/ 787430 h 910430"/>
              <a:gd name="connsiteX7" fmla="*/ 546137 w 759062"/>
              <a:gd name="connsiteY7" fmla="*/ 736629 h 910430"/>
              <a:gd name="connsiteX8" fmla="*/ 568362 w 759062"/>
              <a:gd name="connsiteY8" fmla="*/ 692180 h 910430"/>
              <a:gd name="connsiteX9" fmla="*/ 638212 w 759062"/>
              <a:gd name="connsiteY9" fmla="*/ 641380 h 910430"/>
              <a:gd name="connsiteX10" fmla="*/ 635037 w 759062"/>
              <a:gd name="connsiteY10" fmla="*/ 612804 h 910430"/>
              <a:gd name="connsiteX11" fmla="*/ 603287 w 759062"/>
              <a:gd name="connsiteY11" fmla="*/ 596929 h 910430"/>
              <a:gd name="connsiteX12" fmla="*/ 666787 w 759062"/>
              <a:gd name="connsiteY12" fmla="*/ 546130 h 910430"/>
              <a:gd name="connsiteX13" fmla="*/ 749337 w 759062"/>
              <a:gd name="connsiteY13" fmla="*/ 492155 h 910430"/>
              <a:gd name="connsiteX14" fmla="*/ 758862 w 759062"/>
              <a:gd name="connsiteY14" fmla="*/ 469930 h 910430"/>
              <a:gd name="connsiteX15" fmla="*/ 739812 w 759062"/>
              <a:gd name="connsiteY15" fmla="*/ 447705 h 910430"/>
              <a:gd name="connsiteX16" fmla="*/ 673137 w 759062"/>
              <a:gd name="connsiteY16" fmla="*/ 444530 h 910430"/>
              <a:gd name="connsiteX17" fmla="*/ 622337 w 759062"/>
              <a:gd name="connsiteY17" fmla="*/ 422305 h 910430"/>
              <a:gd name="connsiteX18" fmla="*/ 590587 w 759062"/>
              <a:gd name="connsiteY18" fmla="*/ 384205 h 910430"/>
              <a:gd name="connsiteX19" fmla="*/ 542962 w 759062"/>
              <a:gd name="connsiteY19" fmla="*/ 393730 h 910430"/>
              <a:gd name="connsiteX20" fmla="*/ 520738 w 759062"/>
              <a:gd name="connsiteY20" fmla="*/ 368329 h 910430"/>
              <a:gd name="connsiteX21" fmla="*/ 517562 w 759062"/>
              <a:gd name="connsiteY21" fmla="*/ 314355 h 910430"/>
              <a:gd name="connsiteX22" fmla="*/ 488987 w 759062"/>
              <a:gd name="connsiteY22" fmla="*/ 273080 h 910430"/>
              <a:gd name="connsiteX23" fmla="*/ 473112 w 759062"/>
              <a:gd name="connsiteY23" fmla="*/ 247680 h 910430"/>
              <a:gd name="connsiteX24" fmla="*/ 444537 w 759062"/>
              <a:gd name="connsiteY24" fmla="*/ 222280 h 910430"/>
              <a:gd name="connsiteX25" fmla="*/ 425487 w 759062"/>
              <a:gd name="connsiteY25" fmla="*/ 171480 h 910430"/>
              <a:gd name="connsiteX26" fmla="*/ 431837 w 759062"/>
              <a:gd name="connsiteY26" fmla="*/ 123855 h 910430"/>
              <a:gd name="connsiteX27" fmla="*/ 441362 w 759062"/>
              <a:gd name="connsiteY27" fmla="*/ 92105 h 910430"/>
              <a:gd name="connsiteX28" fmla="*/ 435012 w 759062"/>
              <a:gd name="connsiteY28" fmla="*/ 41305 h 910430"/>
              <a:gd name="connsiteX29" fmla="*/ 419137 w 759062"/>
              <a:gd name="connsiteY29" fmla="*/ 30 h 910430"/>
              <a:gd name="connsiteX30" fmla="*/ 371512 w 759062"/>
              <a:gd name="connsiteY30" fmla="*/ 47655 h 910430"/>
              <a:gd name="connsiteX31" fmla="*/ 342937 w 759062"/>
              <a:gd name="connsiteY31" fmla="*/ 92105 h 910430"/>
              <a:gd name="connsiteX32" fmla="*/ 311187 w 759062"/>
              <a:gd name="connsiteY32" fmla="*/ 133380 h 910430"/>
              <a:gd name="connsiteX33" fmla="*/ 238162 w 759062"/>
              <a:gd name="connsiteY33" fmla="*/ 155605 h 910430"/>
              <a:gd name="connsiteX34" fmla="*/ 196887 w 759062"/>
              <a:gd name="connsiteY34" fmla="*/ 203230 h 910430"/>
              <a:gd name="connsiteX35" fmla="*/ 165137 w 759062"/>
              <a:gd name="connsiteY35" fmla="*/ 187355 h 910430"/>
              <a:gd name="connsiteX36" fmla="*/ 168312 w 759062"/>
              <a:gd name="connsiteY36" fmla="*/ 136555 h 910430"/>
              <a:gd name="connsiteX37" fmla="*/ 177837 w 759062"/>
              <a:gd name="connsiteY37" fmla="*/ 104805 h 910430"/>
              <a:gd name="connsiteX38" fmla="*/ 179425 w 759062"/>
              <a:gd name="connsiteY38" fmla="*/ 57180 h 910430"/>
              <a:gd name="connsiteX39" fmla="*/ 158787 w 759062"/>
              <a:gd name="connsiteY39" fmla="*/ 37336 h 910430"/>
              <a:gd name="connsiteX40" fmla="*/ 126243 w 759062"/>
              <a:gd name="connsiteY40" fmla="*/ 29398 h 910430"/>
              <a:gd name="connsiteX41" fmla="*/ 92112 w 759062"/>
              <a:gd name="connsiteY41" fmla="*/ 6380 h 910430"/>
              <a:gd name="connsiteX42" fmla="*/ 63537 w 759062"/>
              <a:gd name="connsiteY42" fmla="*/ 22255 h 910430"/>
              <a:gd name="connsiteX43" fmla="*/ 43693 w 759062"/>
              <a:gd name="connsiteY43" fmla="*/ 40511 h 910430"/>
              <a:gd name="connsiteX44" fmla="*/ 2419 w 759062"/>
              <a:gd name="connsiteY44" fmla="*/ 80992 h 910430"/>
              <a:gd name="connsiteX45" fmla="*/ 6387 w 759062"/>
              <a:gd name="connsiteY45" fmla="*/ 123855 h 910430"/>
              <a:gd name="connsiteX46" fmla="*/ 19087 w 759062"/>
              <a:gd name="connsiteY46" fmla="*/ 158780 h 910430"/>
              <a:gd name="connsiteX47" fmla="*/ 44487 w 759062"/>
              <a:gd name="connsiteY47" fmla="*/ 225455 h 910430"/>
              <a:gd name="connsiteX48" fmla="*/ 79412 w 759062"/>
              <a:gd name="connsiteY48" fmla="*/ 257205 h 910430"/>
              <a:gd name="connsiteX49" fmla="*/ 157199 w 759062"/>
              <a:gd name="connsiteY49" fmla="*/ 273080 h 910430"/>
              <a:gd name="connsiteX50" fmla="*/ 177837 w 759062"/>
              <a:gd name="connsiteY50" fmla="*/ 327055 h 910430"/>
              <a:gd name="connsiteX51" fmla="*/ 164344 w 759062"/>
              <a:gd name="connsiteY51" fmla="*/ 365155 h 910430"/>
              <a:gd name="connsiteX52" fmla="*/ 192919 w 759062"/>
              <a:gd name="connsiteY52" fmla="*/ 433417 h 910430"/>
              <a:gd name="connsiteX53" fmla="*/ 219906 w 759062"/>
              <a:gd name="connsiteY53" fmla="*/ 430243 h 910430"/>
              <a:gd name="connsiteX54" fmla="*/ 238163 w 759062"/>
              <a:gd name="connsiteY54" fmla="*/ 490567 h 910430"/>
              <a:gd name="connsiteX55" fmla="*/ 228638 w 759062"/>
              <a:gd name="connsiteY55" fmla="*/ 526285 h 910430"/>
              <a:gd name="connsiteX56" fmla="*/ 257212 w 759062"/>
              <a:gd name="connsiteY56" fmla="*/ 606455 h 910430"/>
              <a:gd name="connsiteX57" fmla="*/ 248480 w 759062"/>
              <a:gd name="connsiteY57" fmla="*/ 663605 h 910430"/>
              <a:gd name="connsiteX58" fmla="*/ 228637 w 759062"/>
              <a:gd name="connsiteY58" fmla="*/ 717580 h 910430"/>
              <a:gd name="connsiteX59" fmla="*/ 244512 w 759062"/>
              <a:gd name="connsiteY59" fmla="*/ 755680 h 910430"/>
              <a:gd name="connsiteX60" fmla="*/ 279437 w 759062"/>
              <a:gd name="connsiteY60" fmla="*/ 762030 h 910430"/>
              <a:gd name="connsiteX61" fmla="*/ 308012 w 759062"/>
              <a:gd name="connsiteY61" fmla="*/ 784255 h 910430"/>
              <a:gd name="connsiteX62" fmla="*/ 301662 w 759062"/>
              <a:gd name="connsiteY62" fmla="*/ 812830 h 910430"/>
              <a:gd name="connsiteX63" fmla="*/ 292137 w 759062"/>
              <a:gd name="connsiteY63" fmla="*/ 822355 h 910430"/>
              <a:gd name="connsiteX64" fmla="*/ 285787 w 759062"/>
              <a:gd name="connsiteY64" fmla="*/ 835055 h 910430"/>
              <a:gd name="connsiteX65" fmla="*/ 292137 w 759062"/>
              <a:gd name="connsiteY65" fmla="*/ 901730 h 910430"/>
              <a:gd name="connsiteX0" fmla="*/ 292137 w 759062"/>
              <a:gd name="connsiteY0" fmla="*/ 901730 h 910430"/>
              <a:gd name="connsiteX1" fmla="*/ 346112 w 759062"/>
              <a:gd name="connsiteY1" fmla="*/ 898554 h 910430"/>
              <a:gd name="connsiteX2" fmla="*/ 425487 w 759062"/>
              <a:gd name="connsiteY2" fmla="*/ 895380 h 910430"/>
              <a:gd name="connsiteX3" fmla="*/ 501687 w 759062"/>
              <a:gd name="connsiteY3" fmla="*/ 895379 h 910430"/>
              <a:gd name="connsiteX4" fmla="*/ 577887 w 759062"/>
              <a:gd name="connsiteY4" fmla="*/ 908080 h 910430"/>
              <a:gd name="connsiteX5" fmla="*/ 552487 w 759062"/>
              <a:gd name="connsiteY5" fmla="*/ 841404 h 910430"/>
              <a:gd name="connsiteX6" fmla="*/ 501687 w 759062"/>
              <a:gd name="connsiteY6" fmla="*/ 787430 h 910430"/>
              <a:gd name="connsiteX7" fmla="*/ 546137 w 759062"/>
              <a:gd name="connsiteY7" fmla="*/ 736629 h 910430"/>
              <a:gd name="connsiteX8" fmla="*/ 568362 w 759062"/>
              <a:gd name="connsiteY8" fmla="*/ 692180 h 910430"/>
              <a:gd name="connsiteX9" fmla="*/ 638212 w 759062"/>
              <a:gd name="connsiteY9" fmla="*/ 641380 h 910430"/>
              <a:gd name="connsiteX10" fmla="*/ 635037 w 759062"/>
              <a:gd name="connsiteY10" fmla="*/ 612804 h 910430"/>
              <a:gd name="connsiteX11" fmla="*/ 603287 w 759062"/>
              <a:gd name="connsiteY11" fmla="*/ 596929 h 910430"/>
              <a:gd name="connsiteX12" fmla="*/ 666787 w 759062"/>
              <a:gd name="connsiteY12" fmla="*/ 546130 h 910430"/>
              <a:gd name="connsiteX13" fmla="*/ 749337 w 759062"/>
              <a:gd name="connsiteY13" fmla="*/ 492155 h 910430"/>
              <a:gd name="connsiteX14" fmla="*/ 758862 w 759062"/>
              <a:gd name="connsiteY14" fmla="*/ 469930 h 910430"/>
              <a:gd name="connsiteX15" fmla="*/ 739812 w 759062"/>
              <a:gd name="connsiteY15" fmla="*/ 447705 h 910430"/>
              <a:gd name="connsiteX16" fmla="*/ 673137 w 759062"/>
              <a:gd name="connsiteY16" fmla="*/ 444530 h 910430"/>
              <a:gd name="connsiteX17" fmla="*/ 622337 w 759062"/>
              <a:gd name="connsiteY17" fmla="*/ 422305 h 910430"/>
              <a:gd name="connsiteX18" fmla="*/ 590587 w 759062"/>
              <a:gd name="connsiteY18" fmla="*/ 384205 h 910430"/>
              <a:gd name="connsiteX19" fmla="*/ 542962 w 759062"/>
              <a:gd name="connsiteY19" fmla="*/ 393730 h 910430"/>
              <a:gd name="connsiteX20" fmla="*/ 520738 w 759062"/>
              <a:gd name="connsiteY20" fmla="*/ 368329 h 910430"/>
              <a:gd name="connsiteX21" fmla="*/ 517562 w 759062"/>
              <a:gd name="connsiteY21" fmla="*/ 314355 h 910430"/>
              <a:gd name="connsiteX22" fmla="*/ 488987 w 759062"/>
              <a:gd name="connsiteY22" fmla="*/ 273080 h 910430"/>
              <a:gd name="connsiteX23" fmla="*/ 473112 w 759062"/>
              <a:gd name="connsiteY23" fmla="*/ 247680 h 910430"/>
              <a:gd name="connsiteX24" fmla="*/ 444537 w 759062"/>
              <a:gd name="connsiteY24" fmla="*/ 222280 h 910430"/>
              <a:gd name="connsiteX25" fmla="*/ 425487 w 759062"/>
              <a:gd name="connsiteY25" fmla="*/ 171480 h 910430"/>
              <a:gd name="connsiteX26" fmla="*/ 431837 w 759062"/>
              <a:gd name="connsiteY26" fmla="*/ 123855 h 910430"/>
              <a:gd name="connsiteX27" fmla="*/ 441362 w 759062"/>
              <a:gd name="connsiteY27" fmla="*/ 92105 h 910430"/>
              <a:gd name="connsiteX28" fmla="*/ 435012 w 759062"/>
              <a:gd name="connsiteY28" fmla="*/ 41305 h 910430"/>
              <a:gd name="connsiteX29" fmla="*/ 419137 w 759062"/>
              <a:gd name="connsiteY29" fmla="*/ 30 h 910430"/>
              <a:gd name="connsiteX30" fmla="*/ 371512 w 759062"/>
              <a:gd name="connsiteY30" fmla="*/ 47655 h 910430"/>
              <a:gd name="connsiteX31" fmla="*/ 342937 w 759062"/>
              <a:gd name="connsiteY31" fmla="*/ 92105 h 910430"/>
              <a:gd name="connsiteX32" fmla="*/ 311187 w 759062"/>
              <a:gd name="connsiteY32" fmla="*/ 133380 h 910430"/>
              <a:gd name="connsiteX33" fmla="*/ 238162 w 759062"/>
              <a:gd name="connsiteY33" fmla="*/ 155605 h 910430"/>
              <a:gd name="connsiteX34" fmla="*/ 196887 w 759062"/>
              <a:gd name="connsiteY34" fmla="*/ 203230 h 910430"/>
              <a:gd name="connsiteX35" fmla="*/ 165137 w 759062"/>
              <a:gd name="connsiteY35" fmla="*/ 187355 h 910430"/>
              <a:gd name="connsiteX36" fmla="*/ 168312 w 759062"/>
              <a:gd name="connsiteY36" fmla="*/ 136555 h 910430"/>
              <a:gd name="connsiteX37" fmla="*/ 177837 w 759062"/>
              <a:gd name="connsiteY37" fmla="*/ 104805 h 910430"/>
              <a:gd name="connsiteX38" fmla="*/ 179425 w 759062"/>
              <a:gd name="connsiteY38" fmla="*/ 57180 h 910430"/>
              <a:gd name="connsiteX39" fmla="*/ 158787 w 759062"/>
              <a:gd name="connsiteY39" fmla="*/ 37336 h 910430"/>
              <a:gd name="connsiteX40" fmla="*/ 126243 w 759062"/>
              <a:gd name="connsiteY40" fmla="*/ 29398 h 910430"/>
              <a:gd name="connsiteX41" fmla="*/ 92112 w 759062"/>
              <a:gd name="connsiteY41" fmla="*/ 6380 h 910430"/>
              <a:gd name="connsiteX42" fmla="*/ 63537 w 759062"/>
              <a:gd name="connsiteY42" fmla="*/ 22255 h 910430"/>
              <a:gd name="connsiteX43" fmla="*/ 43693 w 759062"/>
              <a:gd name="connsiteY43" fmla="*/ 40511 h 910430"/>
              <a:gd name="connsiteX44" fmla="*/ 2419 w 759062"/>
              <a:gd name="connsiteY44" fmla="*/ 80992 h 910430"/>
              <a:gd name="connsiteX45" fmla="*/ 6387 w 759062"/>
              <a:gd name="connsiteY45" fmla="*/ 123855 h 910430"/>
              <a:gd name="connsiteX46" fmla="*/ 19087 w 759062"/>
              <a:gd name="connsiteY46" fmla="*/ 158780 h 910430"/>
              <a:gd name="connsiteX47" fmla="*/ 44487 w 759062"/>
              <a:gd name="connsiteY47" fmla="*/ 225455 h 910430"/>
              <a:gd name="connsiteX48" fmla="*/ 79412 w 759062"/>
              <a:gd name="connsiteY48" fmla="*/ 257205 h 910430"/>
              <a:gd name="connsiteX49" fmla="*/ 157199 w 759062"/>
              <a:gd name="connsiteY49" fmla="*/ 273080 h 910430"/>
              <a:gd name="connsiteX50" fmla="*/ 177837 w 759062"/>
              <a:gd name="connsiteY50" fmla="*/ 327055 h 910430"/>
              <a:gd name="connsiteX51" fmla="*/ 164344 w 759062"/>
              <a:gd name="connsiteY51" fmla="*/ 365155 h 910430"/>
              <a:gd name="connsiteX52" fmla="*/ 192919 w 759062"/>
              <a:gd name="connsiteY52" fmla="*/ 433417 h 910430"/>
              <a:gd name="connsiteX53" fmla="*/ 219906 w 759062"/>
              <a:gd name="connsiteY53" fmla="*/ 430243 h 910430"/>
              <a:gd name="connsiteX54" fmla="*/ 238163 w 759062"/>
              <a:gd name="connsiteY54" fmla="*/ 490567 h 910430"/>
              <a:gd name="connsiteX55" fmla="*/ 228638 w 759062"/>
              <a:gd name="connsiteY55" fmla="*/ 526285 h 910430"/>
              <a:gd name="connsiteX56" fmla="*/ 257212 w 759062"/>
              <a:gd name="connsiteY56" fmla="*/ 606455 h 910430"/>
              <a:gd name="connsiteX57" fmla="*/ 248480 w 759062"/>
              <a:gd name="connsiteY57" fmla="*/ 663605 h 910430"/>
              <a:gd name="connsiteX58" fmla="*/ 228637 w 759062"/>
              <a:gd name="connsiteY58" fmla="*/ 717580 h 910430"/>
              <a:gd name="connsiteX59" fmla="*/ 279437 w 759062"/>
              <a:gd name="connsiteY59" fmla="*/ 762030 h 910430"/>
              <a:gd name="connsiteX60" fmla="*/ 308012 w 759062"/>
              <a:gd name="connsiteY60" fmla="*/ 784255 h 910430"/>
              <a:gd name="connsiteX61" fmla="*/ 301662 w 759062"/>
              <a:gd name="connsiteY61" fmla="*/ 812830 h 910430"/>
              <a:gd name="connsiteX62" fmla="*/ 292137 w 759062"/>
              <a:gd name="connsiteY62" fmla="*/ 822355 h 910430"/>
              <a:gd name="connsiteX63" fmla="*/ 285787 w 759062"/>
              <a:gd name="connsiteY63" fmla="*/ 835055 h 910430"/>
              <a:gd name="connsiteX64" fmla="*/ 292137 w 759062"/>
              <a:gd name="connsiteY64" fmla="*/ 901730 h 910430"/>
              <a:gd name="connsiteX0" fmla="*/ 292137 w 759062"/>
              <a:gd name="connsiteY0" fmla="*/ 901730 h 910430"/>
              <a:gd name="connsiteX1" fmla="*/ 346112 w 759062"/>
              <a:gd name="connsiteY1" fmla="*/ 898554 h 910430"/>
              <a:gd name="connsiteX2" fmla="*/ 425487 w 759062"/>
              <a:gd name="connsiteY2" fmla="*/ 895380 h 910430"/>
              <a:gd name="connsiteX3" fmla="*/ 501687 w 759062"/>
              <a:gd name="connsiteY3" fmla="*/ 895379 h 910430"/>
              <a:gd name="connsiteX4" fmla="*/ 577887 w 759062"/>
              <a:gd name="connsiteY4" fmla="*/ 908080 h 910430"/>
              <a:gd name="connsiteX5" fmla="*/ 552487 w 759062"/>
              <a:gd name="connsiteY5" fmla="*/ 841404 h 910430"/>
              <a:gd name="connsiteX6" fmla="*/ 501687 w 759062"/>
              <a:gd name="connsiteY6" fmla="*/ 787430 h 910430"/>
              <a:gd name="connsiteX7" fmla="*/ 546137 w 759062"/>
              <a:gd name="connsiteY7" fmla="*/ 736629 h 910430"/>
              <a:gd name="connsiteX8" fmla="*/ 568362 w 759062"/>
              <a:gd name="connsiteY8" fmla="*/ 692180 h 910430"/>
              <a:gd name="connsiteX9" fmla="*/ 638212 w 759062"/>
              <a:gd name="connsiteY9" fmla="*/ 641380 h 910430"/>
              <a:gd name="connsiteX10" fmla="*/ 635037 w 759062"/>
              <a:gd name="connsiteY10" fmla="*/ 612804 h 910430"/>
              <a:gd name="connsiteX11" fmla="*/ 603287 w 759062"/>
              <a:gd name="connsiteY11" fmla="*/ 596929 h 910430"/>
              <a:gd name="connsiteX12" fmla="*/ 666787 w 759062"/>
              <a:gd name="connsiteY12" fmla="*/ 546130 h 910430"/>
              <a:gd name="connsiteX13" fmla="*/ 749337 w 759062"/>
              <a:gd name="connsiteY13" fmla="*/ 492155 h 910430"/>
              <a:gd name="connsiteX14" fmla="*/ 758862 w 759062"/>
              <a:gd name="connsiteY14" fmla="*/ 469930 h 910430"/>
              <a:gd name="connsiteX15" fmla="*/ 739812 w 759062"/>
              <a:gd name="connsiteY15" fmla="*/ 447705 h 910430"/>
              <a:gd name="connsiteX16" fmla="*/ 673137 w 759062"/>
              <a:gd name="connsiteY16" fmla="*/ 444530 h 910430"/>
              <a:gd name="connsiteX17" fmla="*/ 622337 w 759062"/>
              <a:gd name="connsiteY17" fmla="*/ 422305 h 910430"/>
              <a:gd name="connsiteX18" fmla="*/ 590587 w 759062"/>
              <a:gd name="connsiteY18" fmla="*/ 384205 h 910430"/>
              <a:gd name="connsiteX19" fmla="*/ 542962 w 759062"/>
              <a:gd name="connsiteY19" fmla="*/ 393730 h 910430"/>
              <a:gd name="connsiteX20" fmla="*/ 520738 w 759062"/>
              <a:gd name="connsiteY20" fmla="*/ 368329 h 910430"/>
              <a:gd name="connsiteX21" fmla="*/ 517562 w 759062"/>
              <a:gd name="connsiteY21" fmla="*/ 314355 h 910430"/>
              <a:gd name="connsiteX22" fmla="*/ 488987 w 759062"/>
              <a:gd name="connsiteY22" fmla="*/ 273080 h 910430"/>
              <a:gd name="connsiteX23" fmla="*/ 473112 w 759062"/>
              <a:gd name="connsiteY23" fmla="*/ 247680 h 910430"/>
              <a:gd name="connsiteX24" fmla="*/ 444537 w 759062"/>
              <a:gd name="connsiteY24" fmla="*/ 222280 h 910430"/>
              <a:gd name="connsiteX25" fmla="*/ 425487 w 759062"/>
              <a:gd name="connsiteY25" fmla="*/ 171480 h 910430"/>
              <a:gd name="connsiteX26" fmla="*/ 431837 w 759062"/>
              <a:gd name="connsiteY26" fmla="*/ 123855 h 910430"/>
              <a:gd name="connsiteX27" fmla="*/ 441362 w 759062"/>
              <a:gd name="connsiteY27" fmla="*/ 92105 h 910430"/>
              <a:gd name="connsiteX28" fmla="*/ 435012 w 759062"/>
              <a:gd name="connsiteY28" fmla="*/ 41305 h 910430"/>
              <a:gd name="connsiteX29" fmla="*/ 419137 w 759062"/>
              <a:gd name="connsiteY29" fmla="*/ 30 h 910430"/>
              <a:gd name="connsiteX30" fmla="*/ 371512 w 759062"/>
              <a:gd name="connsiteY30" fmla="*/ 47655 h 910430"/>
              <a:gd name="connsiteX31" fmla="*/ 342937 w 759062"/>
              <a:gd name="connsiteY31" fmla="*/ 92105 h 910430"/>
              <a:gd name="connsiteX32" fmla="*/ 311187 w 759062"/>
              <a:gd name="connsiteY32" fmla="*/ 133380 h 910430"/>
              <a:gd name="connsiteX33" fmla="*/ 238162 w 759062"/>
              <a:gd name="connsiteY33" fmla="*/ 155605 h 910430"/>
              <a:gd name="connsiteX34" fmla="*/ 196887 w 759062"/>
              <a:gd name="connsiteY34" fmla="*/ 203230 h 910430"/>
              <a:gd name="connsiteX35" fmla="*/ 165137 w 759062"/>
              <a:gd name="connsiteY35" fmla="*/ 187355 h 910430"/>
              <a:gd name="connsiteX36" fmla="*/ 168312 w 759062"/>
              <a:gd name="connsiteY36" fmla="*/ 136555 h 910430"/>
              <a:gd name="connsiteX37" fmla="*/ 177837 w 759062"/>
              <a:gd name="connsiteY37" fmla="*/ 104805 h 910430"/>
              <a:gd name="connsiteX38" fmla="*/ 179425 w 759062"/>
              <a:gd name="connsiteY38" fmla="*/ 57180 h 910430"/>
              <a:gd name="connsiteX39" fmla="*/ 158787 w 759062"/>
              <a:gd name="connsiteY39" fmla="*/ 37336 h 910430"/>
              <a:gd name="connsiteX40" fmla="*/ 126243 w 759062"/>
              <a:gd name="connsiteY40" fmla="*/ 29398 h 910430"/>
              <a:gd name="connsiteX41" fmla="*/ 92112 w 759062"/>
              <a:gd name="connsiteY41" fmla="*/ 6380 h 910430"/>
              <a:gd name="connsiteX42" fmla="*/ 63537 w 759062"/>
              <a:gd name="connsiteY42" fmla="*/ 22255 h 910430"/>
              <a:gd name="connsiteX43" fmla="*/ 43693 w 759062"/>
              <a:gd name="connsiteY43" fmla="*/ 40511 h 910430"/>
              <a:gd name="connsiteX44" fmla="*/ 2419 w 759062"/>
              <a:gd name="connsiteY44" fmla="*/ 80992 h 910430"/>
              <a:gd name="connsiteX45" fmla="*/ 6387 w 759062"/>
              <a:gd name="connsiteY45" fmla="*/ 123855 h 910430"/>
              <a:gd name="connsiteX46" fmla="*/ 19087 w 759062"/>
              <a:gd name="connsiteY46" fmla="*/ 158780 h 910430"/>
              <a:gd name="connsiteX47" fmla="*/ 44487 w 759062"/>
              <a:gd name="connsiteY47" fmla="*/ 225455 h 910430"/>
              <a:gd name="connsiteX48" fmla="*/ 79412 w 759062"/>
              <a:gd name="connsiteY48" fmla="*/ 257205 h 910430"/>
              <a:gd name="connsiteX49" fmla="*/ 157199 w 759062"/>
              <a:gd name="connsiteY49" fmla="*/ 273080 h 910430"/>
              <a:gd name="connsiteX50" fmla="*/ 177837 w 759062"/>
              <a:gd name="connsiteY50" fmla="*/ 327055 h 910430"/>
              <a:gd name="connsiteX51" fmla="*/ 164344 w 759062"/>
              <a:gd name="connsiteY51" fmla="*/ 365155 h 910430"/>
              <a:gd name="connsiteX52" fmla="*/ 192919 w 759062"/>
              <a:gd name="connsiteY52" fmla="*/ 433417 h 910430"/>
              <a:gd name="connsiteX53" fmla="*/ 219906 w 759062"/>
              <a:gd name="connsiteY53" fmla="*/ 430243 h 910430"/>
              <a:gd name="connsiteX54" fmla="*/ 238163 w 759062"/>
              <a:gd name="connsiteY54" fmla="*/ 490567 h 910430"/>
              <a:gd name="connsiteX55" fmla="*/ 228638 w 759062"/>
              <a:gd name="connsiteY55" fmla="*/ 526285 h 910430"/>
              <a:gd name="connsiteX56" fmla="*/ 257212 w 759062"/>
              <a:gd name="connsiteY56" fmla="*/ 606455 h 910430"/>
              <a:gd name="connsiteX57" fmla="*/ 248480 w 759062"/>
              <a:gd name="connsiteY57" fmla="*/ 663605 h 910430"/>
              <a:gd name="connsiteX58" fmla="*/ 219112 w 759062"/>
              <a:gd name="connsiteY58" fmla="*/ 743773 h 910430"/>
              <a:gd name="connsiteX59" fmla="*/ 279437 w 759062"/>
              <a:gd name="connsiteY59" fmla="*/ 762030 h 910430"/>
              <a:gd name="connsiteX60" fmla="*/ 308012 w 759062"/>
              <a:gd name="connsiteY60" fmla="*/ 784255 h 910430"/>
              <a:gd name="connsiteX61" fmla="*/ 301662 w 759062"/>
              <a:gd name="connsiteY61" fmla="*/ 812830 h 910430"/>
              <a:gd name="connsiteX62" fmla="*/ 292137 w 759062"/>
              <a:gd name="connsiteY62" fmla="*/ 822355 h 910430"/>
              <a:gd name="connsiteX63" fmla="*/ 285787 w 759062"/>
              <a:gd name="connsiteY63" fmla="*/ 835055 h 910430"/>
              <a:gd name="connsiteX64" fmla="*/ 292137 w 759062"/>
              <a:gd name="connsiteY64" fmla="*/ 901730 h 910430"/>
              <a:gd name="connsiteX0" fmla="*/ 292137 w 759062"/>
              <a:gd name="connsiteY0" fmla="*/ 901730 h 910430"/>
              <a:gd name="connsiteX1" fmla="*/ 346112 w 759062"/>
              <a:gd name="connsiteY1" fmla="*/ 898554 h 910430"/>
              <a:gd name="connsiteX2" fmla="*/ 425487 w 759062"/>
              <a:gd name="connsiteY2" fmla="*/ 895380 h 910430"/>
              <a:gd name="connsiteX3" fmla="*/ 501687 w 759062"/>
              <a:gd name="connsiteY3" fmla="*/ 895379 h 910430"/>
              <a:gd name="connsiteX4" fmla="*/ 577887 w 759062"/>
              <a:gd name="connsiteY4" fmla="*/ 908080 h 910430"/>
              <a:gd name="connsiteX5" fmla="*/ 552487 w 759062"/>
              <a:gd name="connsiteY5" fmla="*/ 841404 h 910430"/>
              <a:gd name="connsiteX6" fmla="*/ 501687 w 759062"/>
              <a:gd name="connsiteY6" fmla="*/ 787430 h 910430"/>
              <a:gd name="connsiteX7" fmla="*/ 546137 w 759062"/>
              <a:gd name="connsiteY7" fmla="*/ 736629 h 910430"/>
              <a:gd name="connsiteX8" fmla="*/ 568362 w 759062"/>
              <a:gd name="connsiteY8" fmla="*/ 692180 h 910430"/>
              <a:gd name="connsiteX9" fmla="*/ 638212 w 759062"/>
              <a:gd name="connsiteY9" fmla="*/ 641380 h 910430"/>
              <a:gd name="connsiteX10" fmla="*/ 635037 w 759062"/>
              <a:gd name="connsiteY10" fmla="*/ 612804 h 910430"/>
              <a:gd name="connsiteX11" fmla="*/ 603287 w 759062"/>
              <a:gd name="connsiteY11" fmla="*/ 596929 h 910430"/>
              <a:gd name="connsiteX12" fmla="*/ 666787 w 759062"/>
              <a:gd name="connsiteY12" fmla="*/ 546130 h 910430"/>
              <a:gd name="connsiteX13" fmla="*/ 749337 w 759062"/>
              <a:gd name="connsiteY13" fmla="*/ 492155 h 910430"/>
              <a:gd name="connsiteX14" fmla="*/ 758862 w 759062"/>
              <a:gd name="connsiteY14" fmla="*/ 469930 h 910430"/>
              <a:gd name="connsiteX15" fmla="*/ 739812 w 759062"/>
              <a:gd name="connsiteY15" fmla="*/ 447705 h 910430"/>
              <a:gd name="connsiteX16" fmla="*/ 673137 w 759062"/>
              <a:gd name="connsiteY16" fmla="*/ 444530 h 910430"/>
              <a:gd name="connsiteX17" fmla="*/ 622337 w 759062"/>
              <a:gd name="connsiteY17" fmla="*/ 422305 h 910430"/>
              <a:gd name="connsiteX18" fmla="*/ 590587 w 759062"/>
              <a:gd name="connsiteY18" fmla="*/ 384205 h 910430"/>
              <a:gd name="connsiteX19" fmla="*/ 542962 w 759062"/>
              <a:gd name="connsiteY19" fmla="*/ 393730 h 910430"/>
              <a:gd name="connsiteX20" fmla="*/ 520738 w 759062"/>
              <a:gd name="connsiteY20" fmla="*/ 368329 h 910430"/>
              <a:gd name="connsiteX21" fmla="*/ 517562 w 759062"/>
              <a:gd name="connsiteY21" fmla="*/ 314355 h 910430"/>
              <a:gd name="connsiteX22" fmla="*/ 488987 w 759062"/>
              <a:gd name="connsiteY22" fmla="*/ 273080 h 910430"/>
              <a:gd name="connsiteX23" fmla="*/ 473112 w 759062"/>
              <a:gd name="connsiteY23" fmla="*/ 247680 h 910430"/>
              <a:gd name="connsiteX24" fmla="*/ 444537 w 759062"/>
              <a:gd name="connsiteY24" fmla="*/ 222280 h 910430"/>
              <a:gd name="connsiteX25" fmla="*/ 425487 w 759062"/>
              <a:gd name="connsiteY25" fmla="*/ 171480 h 910430"/>
              <a:gd name="connsiteX26" fmla="*/ 431837 w 759062"/>
              <a:gd name="connsiteY26" fmla="*/ 123855 h 910430"/>
              <a:gd name="connsiteX27" fmla="*/ 441362 w 759062"/>
              <a:gd name="connsiteY27" fmla="*/ 92105 h 910430"/>
              <a:gd name="connsiteX28" fmla="*/ 435012 w 759062"/>
              <a:gd name="connsiteY28" fmla="*/ 41305 h 910430"/>
              <a:gd name="connsiteX29" fmla="*/ 419137 w 759062"/>
              <a:gd name="connsiteY29" fmla="*/ 30 h 910430"/>
              <a:gd name="connsiteX30" fmla="*/ 371512 w 759062"/>
              <a:gd name="connsiteY30" fmla="*/ 47655 h 910430"/>
              <a:gd name="connsiteX31" fmla="*/ 342937 w 759062"/>
              <a:gd name="connsiteY31" fmla="*/ 92105 h 910430"/>
              <a:gd name="connsiteX32" fmla="*/ 311187 w 759062"/>
              <a:gd name="connsiteY32" fmla="*/ 133380 h 910430"/>
              <a:gd name="connsiteX33" fmla="*/ 238162 w 759062"/>
              <a:gd name="connsiteY33" fmla="*/ 155605 h 910430"/>
              <a:gd name="connsiteX34" fmla="*/ 196887 w 759062"/>
              <a:gd name="connsiteY34" fmla="*/ 203230 h 910430"/>
              <a:gd name="connsiteX35" fmla="*/ 165137 w 759062"/>
              <a:gd name="connsiteY35" fmla="*/ 187355 h 910430"/>
              <a:gd name="connsiteX36" fmla="*/ 168312 w 759062"/>
              <a:gd name="connsiteY36" fmla="*/ 136555 h 910430"/>
              <a:gd name="connsiteX37" fmla="*/ 177837 w 759062"/>
              <a:gd name="connsiteY37" fmla="*/ 104805 h 910430"/>
              <a:gd name="connsiteX38" fmla="*/ 179425 w 759062"/>
              <a:gd name="connsiteY38" fmla="*/ 57180 h 910430"/>
              <a:gd name="connsiteX39" fmla="*/ 158787 w 759062"/>
              <a:gd name="connsiteY39" fmla="*/ 37336 h 910430"/>
              <a:gd name="connsiteX40" fmla="*/ 126243 w 759062"/>
              <a:gd name="connsiteY40" fmla="*/ 29398 h 910430"/>
              <a:gd name="connsiteX41" fmla="*/ 92112 w 759062"/>
              <a:gd name="connsiteY41" fmla="*/ 6380 h 910430"/>
              <a:gd name="connsiteX42" fmla="*/ 63537 w 759062"/>
              <a:gd name="connsiteY42" fmla="*/ 22255 h 910430"/>
              <a:gd name="connsiteX43" fmla="*/ 43693 w 759062"/>
              <a:gd name="connsiteY43" fmla="*/ 40511 h 910430"/>
              <a:gd name="connsiteX44" fmla="*/ 2419 w 759062"/>
              <a:gd name="connsiteY44" fmla="*/ 80992 h 910430"/>
              <a:gd name="connsiteX45" fmla="*/ 6387 w 759062"/>
              <a:gd name="connsiteY45" fmla="*/ 123855 h 910430"/>
              <a:gd name="connsiteX46" fmla="*/ 19087 w 759062"/>
              <a:gd name="connsiteY46" fmla="*/ 158780 h 910430"/>
              <a:gd name="connsiteX47" fmla="*/ 44487 w 759062"/>
              <a:gd name="connsiteY47" fmla="*/ 225455 h 910430"/>
              <a:gd name="connsiteX48" fmla="*/ 79412 w 759062"/>
              <a:gd name="connsiteY48" fmla="*/ 257205 h 910430"/>
              <a:gd name="connsiteX49" fmla="*/ 157199 w 759062"/>
              <a:gd name="connsiteY49" fmla="*/ 273080 h 910430"/>
              <a:gd name="connsiteX50" fmla="*/ 177837 w 759062"/>
              <a:gd name="connsiteY50" fmla="*/ 327055 h 910430"/>
              <a:gd name="connsiteX51" fmla="*/ 164344 w 759062"/>
              <a:gd name="connsiteY51" fmla="*/ 365155 h 910430"/>
              <a:gd name="connsiteX52" fmla="*/ 192919 w 759062"/>
              <a:gd name="connsiteY52" fmla="*/ 433417 h 910430"/>
              <a:gd name="connsiteX53" fmla="*/ 219906 w 759062"/>
              <a:gd name="connsiteY53" fmla="*/ 430243 h 910430"/>
              <a:gd name="connsiteX54" fmla="*/ 238163 w 759062"/>
              <a:gd name="connsiteY54" fmla="*/ 490567 h 910430"/>
              <a:gd name="connsiteX55" fmla="*/ 228638 w 759062"/>
              <a:gd name="connsiteY55" fmla="*/ 526285 h 910430"/>
              <a:gd name="connsiteX56" fmla="*/ 257212 w 759062"/>
              <a:gd name="connsiteY56" fmla="*/ 606455 h 910430"/>
              <a:gd name="connsiteX57" fmla="*/ 248480 w 759062"/>
              <a:gd name="connsiteY57" fmla="*/ 663605 h 910430"/>
              <a:gd name="connsiteX58" fmla="*/ 219112 w 759062"/>
              <a:gd name="connsiteY58" fmla="*/ 743773 h 910430"/>
              <a:gd name="connsiteX59" fmla="*/ 279437 w 759062"/>
              <a:gd name="connsiteY59" fmla="*/ 762030 h 910430"/>
              <a:gd name="connsiteX60" fmla="*/ 308012 w 759062"/>
              <a:gd name="connsiteY60" fmla="*/ 784255 h 910430"/>
              <a:gd name="connsiteX61" fmla="*/ 292137 w 759062"/>
              <a:gd name="connsiteY61" fmla="*/ 822355 h 910430"/>
              <a:gd name="connsiteX62" fmla="*/ 285787 w 759062"/>
              <a:gd name="connsiteY62" fmla="*/ 835055 h 910430"/>
              <a:gd name="connsiteX63" fmla="*/ 292137 w 759062"/>
              <a:gd name="connsiteY63" fmla="*/ 901730 h 910430"/>
              <a:gd name="connsiteX0" fmla="*/ 292137 w 759062"/>
              <a:gd name="connsiteY0" fmla="*/ 901730 h 910430"/>
              <a:gd name="connsiteX1" fmla="*/ 346112 w 759062"/>
              <a:gd name="connsiteY1" fmla="*/ 898554 h 910430"/>
              <a:gd name="connsiteX2" fmla="*/ 425487 w 759062"/>
              <a:gd name="connsiteY2" fmla="*/ 895380 h 910430"/>
              <a:gd name="connsiteX3" fmla="*/ 501687 w 759062"/>
              <a:gd name="connsiteY3" fmla="*/ 895379 h 910430"/>
              <a:gd name="connsiteX4" fmla="*/ 577887 w 759062"/>
              <a:gd name="connsiteY4" fmla="*/ 908080 h 910430"/>
              <a:gd name="connsiteX5" fmla="*/ 552487 w 759062"/>
              <a:gd name="connsiteY5" fmla="*/ 841404 h 910430"/>
              <a:gd name="connsiteX6" fmla="*/ 501687 w 759062"/>
              <a:gd name="connsiteY6" fmla="*/ 787430 h 910430"/>
              <a:gd name="connsiteX7" fmla="*/ 546137 w 759062"/>
              <a:gd name="connsiteY7" fmla="*/ 736629 h 910430"/>
              <a:gd name="connsiteX8" fmla="*/ 568362 w 759062"/>
              <a:gd name="connsiteY8" fmla="*/ 692180 h 910430"/>
              <a:gd name="connsiteX9" fmla="*/ 638212 w 759062"/>
              <a:gd name="connsiteY9" fmla="*/ 641380 h 910430"/>
              <a:gd name="connsiteX10" fmla="*/ 635037 w 759062"/>
              <a:gd name="connsiteY10" fmla="*/ 612804 h 910430"/>
              <a:gd name="connsiteX11" fmla="*/ 603287 w 759062"/>
              <a:gd name="connsiteY11" fmla="*/ 596929 h 910430"/>
              <a:gd name="connsiteX12" fmla="*/ 666787 w 759062"/>
              <a:gd name="connsiteY12" fmla="*/ 546130 h 910430"/>
              <a:gd name="connsiteX13" fmla="*/ 749337 w 759062"/>
              <a:gd name="connsiteY13" fmla="*/ 492155 h 910430"/>
              <a:gd name="connsiteX14" fmla="*/ 758862 w 759062"/>
              <a:gd name="connsiteY14" fmla="*/ 469930 h 910430"/>
              <a:gd name="connsiteX15" fmla="*/ 739812 w 759062"/>
              <a:gd name="connsiteY15" fmla="*/ 447705 h 910430"/>
              <a:gd name="connsiteX16" fmla="*/ 673137 w 759062"/>
              <a:gd name="connsiteY16" fmla="*/ 444530 h 910430"/>
              <a:gd name="connsiteX17" fmla="*/ 622337 w 759062"/>
              <a:gd name="connsiteY17" fmla="*/ 422305 h 910430"/>
              <a:gd name="connsiteX18" fmla="*/ 590587 w 759062"/>
              <a:gd name="connsiteY18" fmla="*/ 384205 h 910430"/>
              <a:gd name="connsiteX19" fmla="*/ 542962 w 759062"/>
              <a:gd name="connsiteY19" fmla="*/ 393730 h 910430"/>
              <a:gd name="connsiteX20" fmla="*/ 520738 w 759062"/>
              <a:gd name="connsiteY20" fmla="*/ 368329 h 910430"/>
              <a:gd name="connsiteX21" fmla="*/ 517562 w 759062"/>
              <a:gd name="connsiteY21" fmla="*/ 314355 h 910430"/>
              <a:gd name="connsiteX22" fmla="*/ 488987 w 759062"/>
              <a:gd name="connsiteY22" fmla="*/ 273080 h 910430"/>
              <a:gd name="connsiteX23" fmla="*/ 473112 w 759062"/>
              <a:gd name="connsiteY23" fmla="*/ 247680 h 910430"/>
              <a:gd name="connsiteX24" fmla="*/ 444537 w 759062"/>
              <a:gd name="connsiteY24" fmla="*/ 222280 h 910430"/>
              <a:gd name="connsiteX25" fmla="*/ 425487 w 759062"/>
              <a:gd name="connsiteY25" fmla="*/ 171480 h 910430"/>
              <a:gd name="connsiteX26" fmla="*/ 431837 w 759062"/>
              <a:gd name="connsiteY26" fmla="*/ 123855 h 910430"/>
              <a:gd name="connsiteX27" fmla="*/ 441362 w 759062"/>
              <a:gd name="connsiteY27" fmla="*/ 92105 h 910430"/>
              <a:gd name="connsiteX28" fmla="*/ 435012 w 759062"/>
              <a:gd name="connsiteY28" fmla="*/ 41305 h 910430"/>
              <a:gd name="connsiteX29" fmla="*/ 419137 w 759062"/>
              <a:gd name="connsiteY29" fmla="*/ 30 h 910430"/>
              <a:gd name="connsiteX30" fmla="*/ 371512 w 759062"/>
              <a:gd name="connsiteY30" fmla="*/ 47655 h 910430"/>
              <a:gd name="connsiteX31" fmla="*/ 342937 w 759062"/>
              <a:gd name="connsiteY31" fmla="*/ 92105 h 910430"/>
              <a:gd name="connsiteX32" fmla="*/ 311187 w 759062"/>
              <a:gd name="connsiteY32" fmla="*/ 133380 h 910430"/>
              <a:gd name="connsiteX33" fmla="*/ 238162 w 759062"/>
              <a:gd name="connsiteY33" fmla="*/ 155605 h 910430"/>
              <a:gd name="connsiteX34" fmla="*/ 196887 w 759062"/>
              <a:gd name="connsiteY34" fmla="*/ 203230 h 910430"/>
              <a:gd name="connsiteX35" fmla="*/ 165137 w 759062"/>
              <a:gd name="connsiteY35" fmla="*/ 187355 h 910430"/>
              <a:gd name="connsiteX36" fmla="*/ 168312 w 759062"/>
              <a:gd name="connsiteY36" fmla="*/ 136555 h 910430"/>
              <a:gd name="connsiteX37" fmla="*/ 177837 w 759062"/>
              <a:gd name="connsiteY37" fmla="*/ 104805 h 910430"/>
              <a:gd name="connsiteX38" fmla="*/ 179425 w 759062"/>
              <a:gd name="connsiteY38" fmla="*/ 57180 h 910430"/>
              <a:gd name="connsiteX39" fmla="*/ 158787 w 759062"/>
              <a:gd name="connsiteY39" fmla="*/ 37336 h 910430"/>
              <a:gd name="connsiteX40" fmla="*/ 126243 w 759062"/>
              <a:gd name="connsiteY40" fmla="*/ 29398 h 910430"/>
              <a:gd name="connsiteX41" fmla="*/ 92112 w 759062"/>
              <a:gd name="connsiteY41" fmla="*/ 6380 h 910430"/>
              <a:gd name="connsiteX42" fmla="*/ 63537 w 759062"/>
              <a:gd name="connsiteY42" fmla="*/ 22255 h 910430"/>
              <a:gd name="connsiteX43" fmla="*/ 43693 w 759062"/>
              <a:gd name="connsiteY43" fmla="*/ 40511 h 910430"/>
              <a:gd name="connsiteX44" fmla="*/ 2419 w 759062"/>
              <a:gd name="connsiteY44" fmla="*/ 80992 h 910430"/>
              <a:gd name="connsiteX45" fmla="*/ 6387 w 759062"/>
              <a:gd name="connsiteY45" fmla="*/ 123855 h 910430"/>
              <a:gd name="connsiteX46" fmla="*/ 19087 w 759062"/>
              <a:gd name="connsiteY46" fmla="*/ 158780 h 910430"/>
              <a:gd name="connsiteX47" fmla="*/ 44487 w 759062"/>
              <a:gd name="connsiteY47" fmla="*/ 225455 h 910430"/>
              <a:gd name="connsiteX48" fmla="*/ 79412 w 759062"/>
              <a:gd name="connsiteY48" fmla="*/ 257205 h 910430"/>
              <a:gd name="connsiteX49" fmla="*/ 157199 w 759062"/>
              <a:gd name="connsiteY49" fmla="*/ 273080 h 910430"/>
              <a:gd name="connsiteX50" fmla="*/ 177837 w 759062"/>
              <a:gd name="connsiteY50" fmla="*/ 327055 h 910430"/>
              <a:gd name="connsiteX51" fmla="*/ 164344 w 759062"/>
              <a:gd name="connsiteY51" fmla="*/ 365155 h 910430"/>
              <a:gd name="connsiteX52" fmla="*/ 192919 w 759062"/>
              <a:gd name="connsiteY52" fmla="*/ 433417 h 910430"/>
              <a:gd name="connsiteX53" fmla="*/ 219906 w 759062"/>
              <a:gd name="connsiteY53" fmla="*/ 430243 h 910430"/>
              <a:gd name="connsiteX54" fmla="*/ 238163 w 759062"/>
              <a:gd name="connsiteY54" fmla="*/ 490567 h 910430"/>
              <a:gd name="connsiteX55" fmla="*/ 228638 w 759062"/>
              <a:gd name="connsiteY55" fmla="*/ 526285 h 910430"/>
              <a:gd name="connsiteX56" fmla="*/ 257212 w 759062"/>
              <a:gd name="connsiteY56" fmla="*/ 606455 h 910430"/>
              <a:gd name="connsiteX57" fmla="*/ 248480 w 759062"/>
              <a:gd name="connsiteY57" fmla="*/ 663605 h 910430"/>
              <a:gd name="connsiteX58" fmla="*/ 219112 w 759062"/>
              <a:gd name="connsiteY58" fmla="*/ 743773 h 910430"/>
              <a:gd name="connsiteX59" fmla="*/ 279437 w 759062"/>
              <a:gd name="connsiteY59" fmla="*/ 762030 h 910430"/>
              <a:gd name="connsiteX60" fmla="*/ 308012 w 759062"/>
              <a:gd name="connsiteY60" fmla="*/ 784255 h 910430"/>
              <a:gd name="connsiteX61" fmla="*/ 292137 w 759062"/>
              <a:gd name="connsiteY61" fmla="*/ 822355 h 910430"/>
              <a:gd name="connsiteX62" fmla="*/ 292137 w 759062"/>
              <a:gd name="connsiteY62" fmla="*/ 901730 h 910430"/>
              <a:gd name="connsiteX0" fmla="*/ 292137 w 759062"/>
              <a:gd name="connsiteY0" fmla="*/ 901730 h 910430"/>
              <a:gd name="connsiteX1" fmla="*/ 346112 w 759062"/>
              <a:gd name="connsiteY1" fmla="*/ 898554 h 910430"/>
              <a:gd name="connsiteX2" fmla="*/ 425487 w 759062"/>
              <a:gd name="connsiteY2" fmla="*/ 895380 h 910430"/>
              <a:gd name="connsiteX3" fmla="*/ 501687 w 759062"/>
              <a:gd name="connsiteY3" fmla="*/ 895379 h 910430"/>
              <a:gd name="connsiteX4" fmla="*/ 577887 w 759062"/>
              <a:gd name="connsiteY4" fmla="*/ 908080 h 910430"/>
              <a:gd name="connsiteX5" fmla="*/ 552487 w 759062"/>
              <a:gd name="connsiteY5" fmla="*/ 841404 h 910430"/>
              <a:gd name="connsiteX6" fmla="*/ 501687 w 759062"/>
              <a:gd name="connsiteY6" fmla="*/ 787430 h 910430"/>
              <a:gd name="connsiteX7" fmla="*/ 546137 w 759062"/>
              <a:gd name="connsiteY7" fmla="*/ 736629 h 910430"/>
              <a:gd name="connsiteX8" fmla="*/ 568362 w 759062"/>
              <a:gd name="connsiteY8" fmla="*/ 692180 h 910430"/>
              <a:gd name="connsiteX9" fmla="*/ 638212 w 759062"/>
              <a:gd name="connsiteY9" fmla="*/ 641380 h 910430"/>
              <a:gd name="connsiteX10" fmla="*/ 635037 w 759062"/>
              <a:gd name="connsiteY10" fmla="*/ 612804 h 910430"/>
              <a:gd name="connsiteX11" fmla="*/ 603287 w 759062"/>
              <a:gd name="connsiteY11" fmla="*/ 596929 h 910430"/>
              <a:gd name="connsiteX12" fmla="*/ 666787 w 759062"/>
              <a:gd name="connsiteY12" fmla="*/ 546130 h 910430"/>
              <a:gd name="connsiteX13" fmla="*/ 749337 w 759062"/>
              <a:gd name="connsiteY13" fmla="*/ 492155 h 910430"/>
              <a:gd name="connsiteX14" fmla="*/ 758862 w 759062"/>
              <a:gd name="connsiteY14" fmla="*/ 469930 h 910430"/>
              <a:gd name="connsiteX15" fmla="*/ 739812 w 759062"/>
              <a:gd name="connsiteY15" fmla="*/ 447705 h 910430"/>
              <a:gd name="connsiteX16" fmla="*/ 673137 w 759062"/>
              <a:gd name="connsiteY16" fmla="*/ 444530 h 910430"/>
              <a:gd name="connsiteX17" fmla="*/ 622337 w 759062"/>
              <a:gd name="connsiteY17" fmla="*/ 422305 h 910430"/>
              <a:gd name="connsiteX18" fmla="*/ 590587 w 759062"/>
              <a:gd name="connsiteY18" fmla="*/ 384205 h 910430"/>
              <a:gd name="connsiteX19" fmla="*/ 542962 w 759062"/>
              <a:gd name="connsiteY19" fmla="*/ 393730 h 910430"/>
              <a:gd name="connsiteX20" fmla="*/ 520738 w 759062"/>
              <a:gd name="connsiteY20" fmla="*/ 368329 h 910430"/>
              <a:gd name="connsiteX21" fmla="*/ 517562 w 759062"/>
              <a:gd name="connsiteY21" fmla="*/ 314355 h 910430"/>
              <a:gd name="connsiteX22" fmla="*/ 488987 w 759062"/>
              <a:gd name="connsiteY22" fmla="*/ 273080 h 910430"/>
              <a:gd name="connsiteX23" fmla="*/ 473112 w 759062"/>
              <a:gd name="connsiteY23" fmla="*/ 247680 h 910430"/>
              <a:gd name="connsiteX24" fmla="*/ 444537 w 759062"/>
              <a:gd name="connsiteY24" fmla="*/ 222280 h 910430"/>
              <a:gd name="connsiteX25" fmla="*/ 425487 w 759062"/>
              <a:gd name="connsiteY25" fmla="*/ 171480 h 910430"/>
              <a:gd name="connsiteX26" fmla="*/ 431837 w 759062"/>
              <a:gd name="connsiteY26" fmla="*/ 123855 h 910430"/>
              <a:gd name="connsiteX27" fmla="*/ 441362 w 759062"/>
              <a:gd name="connsiteY27" fmla="*/ 92105 h 910430"/>
              <a:gd name="connsiteX28" fmla="*/ 435012 w 759062"/>
              <a:gd name="connsiteY28" fmla="*/ 41305 h 910430"/>
              <a:gd name="connsiteX29" fmla="*/ 419137 w 759062"/>
              <a:gd name="connsiteY29" fmla="*/ 30 h 910430"/>
              <a:gd name="connsiteX30" fmla="*/ 371512 w 759062"/>
              <a:gd name="connsiteY30" fmla="*/ 47655 h 910430"/>
              <a:gd name="connsiteX31" fmla="*/ 342937 w 759062"/>
              <a:gd name="connsiteY31" fmla="*/ 92105 h 910430"/>
              <a:gd name="connsiteX32" fmla="*/ 311187 w 759062"/>
              <a:gd name="connsiteY32" fmla="*/ 133380 h 910430"/>
              <a:gd name="connsiteX33" fmla="*/ 238162 w 759062"/>
              <a:gd name="connsiteY33" fmla="*/ 155605 h 910430"/>
              <a:gd name="connsiteX34" fmla="*/ 196887 w 759062"/>
              <a:gd name="connsiteY34" fmla="*/ 203230 h 910430"/>
              <a:gd name="connsiteX35" fmla="*/ 165137 w 759062"/>
              <a:gd name="connsiteY35" fmla="*/ 187355 h 910430"/>
              <a:gd name="connsiteX36" fmla="*/ 168312 w 759062"/>
              <a:gd name="connsiteY36" fmla="*/ 136555 h 910430"/>
              <a:gd name="connsiteX37" fmla="*/ 177837 w 759062"/>
              <a:gd name="connsiteY37" fmla="*/ 104805 h 910430"/>
              <a:gd name="connsiteX38" fmla="*/ 179425 w 759062"/>
              <a:gd name="connsiteY38" fmla="*/ 57180 h 910430"/>
              <a:gd name="connsiteX39" fmla="*/ 158787 w 759062"/>
              <a:gd name="connsiteY39" fmla="*/ 37336 h 910430"/>
              <a:gd name="connsiteX40" fmla="*/ 126243 w 759062"/>
              <a:gd name="connsiteY40" fmla="*/ 29398 h 910430"/>
              <a:gd name="connsiteX41" fmla="*/ 92112 w 759062"/>
              <a:gd name="connsiteY41" fmla="*/ 6380 h 910430"/>
              <a:gd name="connsiteX42" fmla="*/ 63537 w 759062"/>
              <a:gd name="connsiteY42" fmla="*/ 22255 h 910430"/>
              <a:gd name="connsiteX43" fmla="*/ 43693 w 759062"/>
              <a:gd name="connsiteY43" fmla="*/ 40511 h 910430"/>
              <a:gd name="connsiteX44" fmla="*/ 2419 w 759062"/>
              <a:gd name="connsiteY44" fmla="*/ 80992 h 910430"/>
              <a:gd name="connsiteX45" fmla="*/ 6387 w 759062"/>
              <a:gd name="connsiteY45" fmla="*/ 123855 h 910430"/>
              <a:gd name="connsiteX46" fmla="*/ 19087 w 759062"/>
              <a:gd name="connsiteY46" fmla="*/ 158780 h 910430"/>
              <a:gd name="connsiteX47" fmla="*/ 44487 w 759062"/>
              <a:gd name="connsiteY47" fmla="*/ 225455 h 910430"/>
              <a:gd name="connsiteX48" fmla="*/ 79412 w 759062"/>
              <a:gd name="connsiteY48" fmla="*/ 257205 h 910430"/>
              <a:gd name="connsiteX49" fmla="*/ 157199 w 759062"/>
              <a:gd name="connsiteY49" fmla="*/ 273080 h 910430"/>
              <a:gd name="connsiteX50" fmla="*/ 177837 w 759062"/>
              <a:gd name="connsiteY50" fmla="*/ 327055 h 910430"/>
              <a:gd name="connsiteX51" fmla="*/ 164344 w 759062"/>
              <a:gd name="connsiteY51" fmla="*/ 365155 h 910430"/>
              <a:gd name="connsiteX52" fmla="*/ 192919 w 759062"/>
              <a:gd name="connsiteY52" fmla="*/ 433417 h 910430"/>
              <a:gd name="connsiteX53" fmla="*/ 219906 w 759062"/>
              <a:gd name="connsiteY53" fmla="*/ 430243 h 910430"/>
              <a:gd name="connsiteX54" fmla="*/ 238163 w 759062"/>
              <a:gd name="connsiteY54" fmla="*/ 490567 h 910430"/>
              <a:gd name="connsiteX55" fmla="*/ 228638 w 759062"/>
              <a:gd name="connsiteY55" fmla="*/ 526285 h 910430"/>
              <a:gd name="connsiteX56" fmla="*/ 257212 w 759062"/>
              <a:gd name="connsiteY56" fmla="*/ 606455 h 910430"/>
              <a:gd name="connsiteX57" fmla="*/ 248480 w 759062"/>
              <a:gd name="connsiteY57" fmla="*/ 663605 h 910430"/>
              <a:gd name="connsiteX58" fmla="*/ 219112 w 759062"/>
              <a:gd name="connsiteY58" fmla="*/ 743773 h 910430"/>
              <a:gd name="connsiteX59" fmla="*/ 279437 w 759062"/>
              <a:gd name="connsiteY59" fmla="*/ 762030 h 910430"/>
              <a:gd name="connsiteX60" fmla="*/ 308012 w 759062"/>
              <a:gd name="connsiteY60" fmla="*/ 784255 h 910430"/>
              <a:gd name="connsiteX61" fmla="*/ 292137 w 759062"/>
              <a:gd name="connsiteY61" fmla="*/ 901730 h 910430"/>
              <a:gd name="connsiteX0" fmla="*/ 292137 w 759062"/>
              <a:gd name="connsiteY0" fmla="*/ 901730 h 910430"/>
              <a:gd name="connsiteX1" fmla="*/ 346112 w 759062"/>
              <a:gd name="connsiteY1" fmla="*/ 898554 h 910430"/>
              <a:gd name="connsiteX2" fmla="*/ 425487 w 759062"/>
              <a:gd name="connsiteY2" fmla="*/ 895380 h 910430"/>
              <a:gd name="connsiteX3" fmla="*/ 501687 w 759062"/>
              <a:gd name="connsiteY3" fmla="*/ 895379 h 910430"/>
              <a:gd name="connsiteX4" fmla="*/ 577887 w 759062"/>
              <a:gd name="connsiteY4" fmla="*/ 908080 h 910430"/>
              <a:gd name="connsiteX5" fmla="*/ 552487 w 759062"/>
              <a:gd name="connsiteY5" fmla="*/ 841404 h 910430"/>
              <a:gd name="connsiteX6" fmla="*/ 501687 w 759062"/>
              <a:gd name="connsiteY6" fmla="*/ 787430 h 910430"/>
              <a:gd name="connsiteX7" fmla="*/ 546137 w 759062"/>
              <a:gd name="connsiteY7" fmla="*/ 736629 h 910430"/>
              <a:gd name="connsiteX8" fmla="*/ 568362 w 759062"/>
              <a:gd name="connsiteY8" fmla="*/ 692180 h 910430"/>
              <a:gd name="connsiteX9" fmla="*/ 638212 w 759062"/>
              <a:gd name="connsiteY9" fmla="*/ 641380 h 910430"/>
              <a:gd name="connsiteX10" fmla="*/ 635037 w 759062"/>
              <a:gd name="connsiteY10" fmla="*/ 612804 h 910430"/>
              <a:gd name="connsiteX11" fmla="*/ 603287 w 759062"/>
              <a:gd name="connsiteY11" fmla="*/ 596929 h 910430"/>
              <a:gd name="connsiteX12" fmla="*/ 666787 w 759062"/>
              <a:gd name="connsiteY12" fmla="*/ 546130 h 910430"/>
              <a:gd name="connsiteX13" fmla="*/ 749337 w 759062"/>
              <a:gd name="connsiteY13" fmla="*/ 492155 h 910430"/>
              <a:gd name="connsiteX14" fmla="*/ 758862 w 759062"/>
              <a:gd name="connsiteY14" fmla="*/ 469930 h 910430"/>
              <a:gd name="connsiteX15" fmla="*/ 739812 w 759062"/>
              <a:gd name="connsiteY15" fmla="*/ 447705 h 910430"/>
              <a:gd name="connsiteX16" fmla="*/ 673137 w 759062"/>
              <a:gd name="connsiteY16" fmla="*/ 444530 h 910430"/>
              <a:gd name="connsiteX17" fmla="*/ 622337 w 759062"/>
              <a:gd name="connsiteY17" fmla="*/ 422305 h 910430"/>
              <a:gd name="connsiteX18" fmla="*/ 590587 w 759062"/>
              <a:gd name="connsiteY18" fmla="*/ 384205 h 910430"/>
              <a:gd name="connsiteX19" fmla="*/ 542962 w 759062"/>
              <a:gd name="connsiteY19" fmla="*/ 393730 h 910430"/>
              <a:gd name="connsiteX20" fmla="*/ 520738 w 759062"/>
              <a:gd name="connsiteY20" fmla="*/ 368329 h 910430"/>
              <a:gd name="connsiteX21" fmla="*/ 517562 w 759062"/>
              <a:gd name="connsiteY21" fmla="*/ 314355 h 910430"/>
              <a:gd name="connsiteX22" fmla="*/ 488987 w 759062"/>
              <a:gd name="connsiteY22" fmla="*/ 273080 h 910430"/>
              <a:gd name="connsiteX23" fmla="*/ 473112 w 759062"/>
              <a:gd name="connsiteY23" fmla="*/ 247680 h 910430"/>
              <a:gd name="connsiteX24" fmla="*/ 444537 w 759062"/>
              <a:gd name="connsiteY24" fmla="*/ 222280 h 910430"/>
              <a:gd name="connsiteX25" fmla="*/ 425487 w 759062"/>
              <a:gd name="connsiteY25" fmla="*/ 171480 h 910430"/>
              <a:gd name="connsiteX26" fmla="*/ 431837 w 759062"/>
              <a:gd name="connsiteY26" fmla="*/ 123855 h 910430"/>
              <a:gd name="connsiteX27" fmla="*/ 441362 w 759062"/>
              <a:gd name="connsiteY27" fmla="*/ 92105 h 910430"/>
              <a:gd name="connsiteX28" fmla="*/ 435012 w 759062"/>
              <a:gd name="connsiteY28" fmla="*/ 41305 h 910430"/>
              <a:gd name="connsiteX29" fmla="*/ 419137 w 759062"/>
              <a:gd name="connsiteY29" fmla="*/ 30 h 910430"/>
              <a:gd name="connsiteX30" fmla="*/ 371512 w 759062"/>
              <a:gd name="connsiteY30" fmla="*/ 47655 h 910430"/>
              <a:gd name="connsiteX31" fmla="*/ 342937 w 759062"/>
              <a:gd name="connsiteY31" fmla="*/ 92105 h 910430"/>
              <a:gd name="connsiteX32" fmla="*/ 311187 w 759062"/>
              <a:gd name="connsiteY32" fmla="*/ 133380 h 910430"/>
              <a:gd name="connsiteX33" fmla="*/ 238162 w 759062"/>
              <a:gd name="connsiteY33" fmla="*/ 155605 h 910430"/>
              <a:gd name="connsiteX34" fmla="*/ 196887 w 759062"/>
              <a:gd name="connsiteY34" fmla="*/ 203230 h 910430"/>
              <a:gd name="connsiteX35" fmla="*/ 165137 w 759062"/>
              <a:gd name="connsiteY35" fmla="*/ 187355 h 910430"/>
              <a:gd name="connsiteX36" fmla="*/ 168312 w 759062"/>
              <a:gd name="connsiteY36" fmla="*/ 136555 h 910430"/>
              <a:gd name="connsiteX37" fmla="*/ 177837 w 759062"/>
              <a:gd name="connsiteY37" fmla="*/ 104805 h 910430"/>
              <a:gd name="connsiteX38" fmla="*/ 179425 w 759062"/>
              <a:gd name="connsiteY38" fmla="*/ 57180 h 910430"/>
              <a:gd name="connsiteX39" fmla="*/ 158787 w 759062"/>
              <a:gd name="connsiteY39" fmla="*/ 37336 h 910430"/>
              <a:gd name="connsiteX40" fmla="*/ 126243 w 759062"/>
              <a:gd name="connsiteY40" fmla="*/ 29398 h 910430"/>
              <a:gd name="connsiteX41" fmla="*/ 92112 w 759062"/>
              <a:gd name="connsiteY41" fmla="*/ 6380 h 910430"/>
              <a:gd name="connsiteX42" fmla="*/ 63537 w 759062"/>
              <a:gd name="connsiteY42" fmla="*/ 22255 h 910430"/>
              <a:gd name="connsiteX43" fmla="*/ 43693 w 759062"/>
              <a:gd name="connsiteY43" fmla="*/ 40511 h 910430"/>
              <a:gd name="connsiteX44" fmla="*/ 2419 w 759062"/>
              <a:gd name="connsiteY44" fmla="*/ 80992 h 910430"/>
              <a:gd name="connsiteX45" fmla="*/ 6387 w 759062"/>
              <a:gd name="connsiteY45" fmla="*/ 123855 h 910430"/>
              <a:gd name="connsiteX46" fmla="*/ 19087 w 759062"/>
              <a:gd name="connsiteY46" fmla="*/ 158780 h 910430"/>
              <a:gd name="connsiteX47" fmla="*/ 44487 w 759062"/>
              <a:gd name="connsiteY47" fmla="*/ 225455 h 910430"/>
              <a:gd name="connsiteX48" fmla="*/ 79412 w 759062"/>
              <a:gd name="connsiteY48" fmla="*/ 257205 h 910430"/>
              <a:gd name="connsiteX49" fmla="*/ 157199 w 759062"/>
              <a:gd name="connsiteY49" fmla="*/ 273080 h 910430"/>
              <a:gd name="connsiteX50" fmla="*/ 177837 w 759062"/>
              <a:gd name="connsiteY50" fmla="*/ 327055 h 910430"/>
              <a:gd name="connsiteX51" fmla="*/ 164344 w 759062"/>
              <a:gd name="connsiteY51" fmla="*/ 365155 h 910430"/>
              <a:gd name="connsiteX52" fmla="*/ 192919 w 759062"/>
              <a:gd name="connsiteY52" fmla="*/ 433417 h 910430"/>
              <a:gd name="connsiteX53" fmla="*/ 219906 w 759062"/>
              <a:gd name="connsiteY53" fmla="*/ 430243 h 910430"/>
              <a:gd name="connsiteX54" fmla="*/ 238163 w 759062"/>
              <a:gd name="connsiteY54" fmla="*/ 490567 h 910430"/>
              <a:gd name="connsiteX55" fmla="*/ 228638 w 759062"/>
              <a:gd name="connsiteY55" fmla="*/ 526285 h 910430"/>
              <a:gd name="connsiteX56" fmla="*/ 257212 w 759062"/>
              <a:gd name="connsiteY56" fmla="*/ 606455 h 910430"/>
              <a:gd name="connsiteX57" fmla="*/ 248480 w 759062"/>
              <a:gd name="connsiteY57" fmla="*/ 663605 h 910430"/>
              <a:gd name="connsiteX58" fmla="*/ 219112 w 759062"/>
              <a:gd name="connsiteY58" fmla="*/ 743773 h 910430"/>
              <a:gd name="connsiteX59" fmla="*/ 279437 w 759062"/>
              <a:gd name="connsiteY59" fmla="*/ 762030 h 910430"/>
              <a:gd name="connsiteX60" fmla="*/ 308012 w 759062"/>
              <a:gd name="connsiteY60" fmla="*/ 784255 h 910430"/>
              <a:gd name="connsiteX61" fmla="*/ 304838 w 759062"/>
              <a:gd name="connsiteY61" fmla="*/ 823942 h 910430"/>
              <a:gd name="connsiteX62" fmla="*/ 292137 w 759062"/>
              <a:gd name="connsiteY62" fmla="*/ 901730 h 910430"/>
              <a:gd name="connsiteX0" fmla="*/ 292137 w 759062"/>
              <a:gd name="connsiteY0" fmla="*/ 901730 h 910430"/>
              <a:gd name="connsiteX1" fmla="*/ 346112 w 759062"/>
              <a:gd name="connsiteY1" fmla="*/ 898554 h 910430"/>
              <a:gd name="connsiteX2" fmla="*/ 425487 w 759062"/>
              <a:gd name="connsiteY2" fmla="*/ 895380 h 910430"/>
              <a:gd name="connsiteX3" fmla="*/ 501687 w 759062"/>
              <a:gd name="connsiteY3" fmla="*/ 895379 h 910430"/>
              <a:gd name="connsiteX4" fmla="*/ 577887 w 759062"/>
              <a:gd name="connsiteY4" fmla="*/ 908080 h 910430"/>
              <a:gd name="connsiteX5" fmla="*/ 552487 w 759062"/>
              <a:gd name="connsiteY5" fmla="*/ 841404 h 910430"/>
              <a:gd name="connsiteX6" fmla="*/ 501687 w 759062"/>
              <a:gd name="connsiteY6" fmla="*/ 787430 h 910430"/>
              <a:gd name="connsiteX7" fmla="*/ 546137 w 759062"/>
              <a:gd name="connsiteY7" fmla="*/ 736629 h 910430"/>
              <a:gd name="connsiteX8" fmla="*/ 568362 w 759062"/>
              <a:gd name="connsiteY8" fmla="*/ 692180 h 910430"/>
              <a:gd name="connsiteX9" fmla="*/ 638212 w 759062"/>
              <a:gd name="connsiteY9" fmla="*/ 641380 h 910430"/>
              <a:gd name="connsiteX10" fmla="*/ 635037 w 759062"/>
              <a:gd name="connsiteY10" fmla="*/ 612804 h 910430"/>
              <a:gd name="connsiteX11" fmla="*/ 603287 w 759062"/>
              <a:gd name="connsiteY11" fmla="*/ 596929 h 910430"/>
              <a:gd name="connsiteX12" fmla="*/ 666787 w 759062"/>
              <a:gd name="connsiteY12" fmla="*/ 546130 h 910430"/>
              <a:gd name="connsiteX13" fmla="*/ 749337 w 759062"/>
              <a:gd name="connsiteY13" fmla="*/ 492155 h 910430"/>
              <a:gd name="connsiteX14" fmla="*/ 758862 w 759062"/>
              <a:gd name="connsiteY14" fmla="*/ 469930 h 910430"/>
              <a:gd name="connsiteX15" fmla="*/ 739812 w 759062"/>
              <a:gd name="connsiteY15" fmla="*/ 447705 h 910430"/>
              <a:gd name="connsiteX16" fmla="*/ 673137 w 759062"/>
              <a:gd name="connsiteY16" fmla="*/ 444530 h 910430"/>
              <a:gd name="connsiteX17" fmla="*/ 622337 w 759062"/>
              <a:gd name="connsiteY17" fmla="*/ 422305 h 910430"/>
              <a:gd name="connsiteX18" fmla="*/ 590587 w 759062"/>
              <a:gd name="connsiteY18" fmla="*/ 384205 h 910430"/>
              <a:gd name="connsiteX19" fmla="*/ 542962 w 759062"/>
              <a:gd name="connsiteY19" fmla="*/ 393730 h 910430"/>
              <a:gd name="connsiteX20" fmla="*/ 520738 w 759062"/>
              <a:gd name="connsiteY20" fmla="*/ 368329 h 910430"/>
              <a:gd name="connsiteX21" fmla="*/ 517562 w 759062"/>
              <a:gd name="connsiteY21" fmla="*/ 314355 h 910430"/>
              <a:gd name="connsiteX22" fmla="*/ 488987 w 759062"/>
              <a:gd name="connsiteY22" fmla="*/ 273080 h 910430"/>
              <a:gd name="connsiteX23" fmla="*/ 473112 w 759062"/>
              <a:gd name="connsiteY23" fmla="*/ 247680 h 910430"/>
              <a:gd name="connsiteX24" fmla="*/ 444537 w 759062"/>
              <a:gd name="connsiteY24" fmla="*/ 222280 h 910430"/>
              <a:gd name="connsiteX25" fmla="*/ 425487 w 759062"/>
              <a:gd name="connsiteY25" fmla="*/ 171480 h 910430"/>
              <a:gd name="connsiteX26" fmla="*/ 431837 w 759062"/>
              <a:gd name="connsiteY26" fmla="*/ 123855 h 910430"/>
              <a:gd name="connsiteX27" fmla="*/ 441362 w 759062"/>
              <a:gd name="connsiteY27" fmla="*/ 92105 h 910430"/>
              <a:gd name="connsiteX28" fmla="*/ 435012 w 759062"/>
              <a:gd name="connsiteY28" fmla="*/ 41305 h 910430"/>
              <a:gd name="connsiteX29" fmla="*/ 419137 w 759062"/>
              <a:gd name="connsiteY29" fmla="*/ 30 h 910430"/>
              <a:gd name="connsiteX30" fmla="*/ 371512 w 759062"/>
              <a:gd name="connsiteY30" fmla="*/ 47655 h 910430"/>
              <a:gd name="connsiteX31" fmla="*/ 342937 w 759062"/>
              <a:gd name="connsiteY31" fmla="*/ 92105 h 910430"/>
              <a:gd name="connsiteX32" fmla="*/ 311187 w 759062"/>
              <a:gd name="connsiteY32" fmla="*/ 133380 h 910430"/>
              <a:gd name="connsiteX33" fmla="*/ 238162 w 759062"/>
              <a:gd name="connsiteY33" fmla="*/ 155605 h 910430"/>
              <a:gd name="connsiteX34" fmla="*/ 196887 w 759062"/>
              <a:gd name="connsiteY34" fmla="*/ 203230 h 910430"/>
              <a:gd name="connsiteX35" fmla="*/ 165137 w 759062"/>
              <a:gd name="connsiteY35" fmla="*/ 187355 h 910430"/>
              <a:gd name="connsiteX36" fmla="*/ 168312 w 759062"/>
              <a:gd name="connsiteY36" fmla="*/ 136555 h 910430"/>
              <a:gd name="connsiteX37" fmla="*/ 177837 w 759062"/>
              <a:gd name="connsiteY37" fmla="*/ 104805 h 910430"/>
              <a:gd name="connsiteX38" fmla="*/ 179425 w 759062"/>
              <a:gd name="connsiteY38" fmla="*/ 57180 h 910430"/>
              <a:gd name="connsiteX39" fmla="*/ 158787 w 759062"/>
              <a:gd name="connsiteY39" fmla="*/ 37336 h 910430"/>
              <a:gd name="connsiteX40" fmla="*/ 126243 w 759062"/>
              <a:gd name="connsiteY40" fmla="*/ 29398 h 910430"/>
              <a:gd name="connsiteX41" fmla="*/ 92112 w 759062"/>
              <a:gd name="connsiteY41" fmla="*/ 6380 h 910430"/>
              <a:gd name="connsiteX42" fmla="*/ 63537 w 759062"/>
              <a:gd name="connsiteY42" fmla="*/ 22255 h 910430"/>
              <a:gd name="connsiteX43" fmla="*/ 43693 w 759062"/>
              <a:gd name="connsiteY43" fmla="*/ 40511 h 910430"/>
              <a:gd name="connsiteX44" fmla="*/ 2419 w 759062"/>
              <a:gd name="connsiteY44" fmla="*/ 80992 h 910430"/>
              <a:gd name="connsiteX45" fmla="*/ 6387 w 759062"/>
              <a:gd name="connsiteY45" fmla="*/ 123855 h 910430"/>
              <a:gd name="connsiteX46" fmla="*/ 19087 w 759062"/>
              <a:gd name="connsiteY46" fmla="*/ 158780 h 910430"/>
              <a:gd name="connsiteX47" fmla="*/ 44487 w 759062"/>
              <a:gd name="connsiteY47" fmla="*/ 225455 h 910430"/>
              <a:gd name="connsiteX48" fmla="*/ 79412 w 759062"/>
              <a:gd name="connsiteY48" fmla="*/ 257205 h 910430"/>
              <a:gd name="connsiteX49" fmla="*/ 157199 w 759062"/>
              <a:gd name="connsiteY49" fmla="*/ 273080 h 910430"/>
              <a:gd name="connsiteX50" fmla="*/ 177837 w 759062"/>
              <a:gd name="connsiteY50" fmla="*/ 327055 h 910430"/>
              <a:gd name="connsiteX51" fmla="*/ 164344 w 759062"/>
              <a:gd name="connsiteY51" fmla="*/ 365155 h 910430"/>
              <a:gd name="connsiteX52" fmla="*/ 192919 w 759062"/>
              <a:gd name="connsiteY52" fmla="*/ 433417 h 910430"/>
              <a:gd name="connsiteX53" fmla="*/ 219906 w 759062"/>
              <a:gd name="connsiteY53" fmla="*/ 430243 h 910430"/>
              <a:gd name="connsiteX54" fmla="*/ 238163 w 759062"/>
              <a:gd name="connsiteY54" fmla="*/ 490567 h 910430"/>
              <a:gd name="connsiteX55" fmla="*/ 228638 w 759062"/>
              <a:gd name="connsiteY55" fmla="*/ 526285 h 910430"/>
              <a:gd name="connsiteX56" fmla="*/ 257212 w 759062"/>
              <a:gd name="connsiteY56" fmla="*/ 606455 h 910430"/>
              <a:gd name="connsiteX57" fmla="*/ 248480 w 759062"/>
              <a:gd name="connsiteY57" fmla="*/ 663605 h 910430"/>
              <a:gd name="connsiteX58" fmla="*/ 219112 w 759062"/>
              <a:gd name="connsiteY58" fmla="*/ 743773 h 910430"/>
              <a:gd name="connsiteX59" fmla="*/ 279437 w 759062"/>
              <a:gd name="connsiteY59" fmla="*/ 762030 h 910430"/>
              <a:gd name="connsiteX60" fmla="*/ 308012 w 759062"/>
              <a:gd name="connsiteY60" fmla="*/ 784255 h 910430"/>
              <a:gd name="connsiteX61" fmla="*/ 288169 w 759062"/>
              <a:gd name="connsiteY61" fmla="*/ 823942 h 910430"/>
              <a:gd name="connsiteX62" fmla="*/ 292137 w 759062"/>
              <a:gd name="connsiteY62" fmla="*/ 901730 h 910430"/>
              <a:gd name="connsiteX0" fmla="*/ 292137 w 759062"/>
              <a:gd name="connsiteY0" fmla="*/ 901730 h 910430"/>
              <a:gd name="connsiteX1" fmla="*/ 346112 w 759062"/>
              <a:gd name="connsiteY1" fmla="*/ 898554 h 910430"/>
              <a:gd name="connsiteX2" fmla="*/ 425487 w 759062"/>
              <a:gd name="connsiteY2" fmla="*/ 895380 h 910430"/>
              <a:gd name="connsiteX3" fmla="*/ 501687 w 759062"/>
              <a:gd name="connsiteY3" fmla="*/ 895379 h 910430"/>
              <a:gd name="connsiteX4" fmla="*/ 577887 w 759062"/>
              <a:gd name="connsiteY4" fmla="*/ 908080 h 910430"/>
              <a:gd name="connsiteX5" fmla="*/ 552487 w 759062"/>
              <a:gd name="connsiteY5" fmla="*/ 841404 h 910430"/>
              <a:gd name="connsiteX6" fmla="*/ 501687 w 759062"/>
              <a:gd name="connsiteY6" fmla="*/ 787430 h 910430"/>
              <a:gd name="connsiteX7" fmla="*/ 546137 w 759062"/>
              <a:gd name="connsiteY7" fmla="*/ 736629 h 910430"/>
              <a:gd name="connsiteX8" fmla="*/ 568362 w 759062"/>
              <a:gd name="connsiteY8" fmla="*/ 692180 h 910430"/>
              <a:gd name="connsiteX9" fmla="*/ 638212 w 759062"/>
              <a:gd name="connsiteY9" fmla="*/ 641380 h 910430"/>
              <a:gd name="connsiteX10" fmla="*/ 635037 w 759062"/>
              <a:gd name="connsiteY10" fmla="*/ 612804 h 910430"/>
              <a:gd name="connsiteX11" fmla="*/ 603287 w 759062"/>
              <a:gd name="connsiteY11" fmla="*/ 596929 h 910430"/>
              <a:gd name="connsiteX12" fmla="*/ 666787 w 759062"/>
              <a:gd name="connsiteY12" fmla="*/ 546130 h 910430"/>
              <a:gd name="connsiteX13" fmla="*/ 749337 w 759062"/>
              <a:gd name="connsiteY13" fmla="*/ 492155 h 910430"/>
              <a:gd name="connsiteX14" fmla="*/ 758862 w 759062"/>
              <a:gd name="connsiteY14" fmla="*/ 469930 h 910430"/>
              <a:gd name="connsiteX15" fmla="*/ 739812 w 759062"/>
              <a:gd name="connsiteY15" fmla="*/ 447705 h 910430"/>
              <a:gd name="connsiteX16" fmla="*/ 673137 w 759062"/>
              <a:gd name="connsiteY16" fmla="*/ 444530 h 910430"/>
              <a:gd name="connsiteX17" fmla="*/ 622337 w 759062"/>
              <a:gd name="connsiteY17" fmla="*/ 422305 h 910430"/>
              <a:gd name="connsiteX18" fmla="*/ 590587 w 759062"/>
              <a:gd name="connsiteY18" fmla="*/ 384205 h 910430"/>
              <a:gd name="connsiteX19" fmla="*/ 542962 w 759062"/>
              <a:gd name="connsiteY19" fmla="*/ 393730 h 910430"/>
              <a:gd name="connsiteX20" fmla="*/ 520738 w 759062"/>
              <a:gd name="connsiteY20" fmla="*/ 368329 h 910430"/>
              <a:gd name="connsiteX21" fmla="*/ 517562 w 759062"/>
              <a:gd name="connsiteY21" fmla="*/ 314355 h 910430"/>
              <a:gd name="connsiteX22" fmla="*/ 488987 w 759062"/>
              <a:gd name="connsiteY22" fmla="*/ 273080 h 910430"/>
              <a:gd name="connsiteX23" fmla="*/ 473112 w 759062"/>
              <a:gd name="connsiteY23" fmla="*/ 247680 h 910430"/>
              <a:gd name="connsiteX24" fmla="*/ 444537 w 759062"/>
              <a:gd name="connsiteY24" fmla="*/ 222280 h 910430"/>
              <a:gd name="connsiteX25" fmla="*/ 425487 w 759062"/>
              <a:gd name="connsiteY25" fmla="*/ 171480 h 910430"/>
              <a:gd name="connsiteX26" fmla="*/ 431837 w 759062"/>
              <a:gd name="connsiteY26" fmla="*/ 123855 h 910430"/>
              <a:gd name="connsiteX27" fmla="*/ 441362 w 759062"/>
              <a:gd name="connsiteY27" fmla="*/ 92105 h 910430"/>
              <a:gd name="connsiteX28" fmla="*/ 435012 w 759062"/>
              <a:gd name="connsiteY28" fmla="*/ 41305 h 910430"/>
              <a:gd name="connsiteX29" fmla="*/ 419137 w 759062"/>
              <a:gd name="connsiteY29" fmla="*/ 30 h 910430"/>
              <a:gd name="connsiteX30" fmla="*/ 371512 w 759062"/>
              <a:gd name="connsiteY30" fmla="*/ 47655 h 910430"/>
              <a:gd name="connsiteX31" fmla="*/ 342937 w 759062"/>
              <a:gd name="connsiteY31" fmla="*/ 92105 h 910430"/>
              <a:gd name="connsiteX32" fmla="*/ 311187 w 759062"/>
              <a:gd name="connsiteY32" fmla="*/ 133380 h 910430"/>
              <a:gd name="connsiteX33" fmla="*/ 238162 w 759062"/>
              <a:gd name="connsiteY33" fmla="*/ 155605 h 910430"/>
              <a:gd name="connsiteX34" fmla="*/ 196887 w 759062"/>
              <a:gd name="connsiteY34" fmla="*/ 203230 h 910430"/>
              <a:gd name="connsiteX35" fmla="*/ 165137 w 759062"/>
              <a:gd name="connsiteY35" fmla="*/ 187355 h 910430"/>
              <a:gd name="connsiteX36" fmla="*/ 168312 w 759062"/>
              <a:gd name="connsiteY36" fmla="*/ 136555 h 910430"/>
              <a:gd name="connsiteX37" fmla="*/ 177837 w 759062"/>
              <a:gd name="connsiteY37" fmla="*/ 104805 h 910430"/>
              <a:gd name="connsiteX38" fmla="*/ 179425 w 759062"/>
              <a:gd name="connsiteY38" fmla="*/ 57180 h 910430"/>
              <a:gd name="connsiteX39" fmla="*/ 158787 w 759062"/>
              <a:gd name="connsiteY39" fmla="*/ 37336 h 910430"/>
              <a:gd name="connsiteX40" fmla="*/ 126243 w 759062"/>
              <a:gd name="connsiteY40" fmla="*/ 29398 h 910430"/>
              <a:gd name="connsiteX41" fmla="*/ 92112 w 759062"/>
              <a:gd name="connsiteY41" fmla="*/ 6380 h 910430"/>
              <a:gd name="connsiteX42" fmla="*/ 63537 w 759062"/>
              <a:gd name="connsiteY42" fmla="*/ 22255 h 910430"/>
              <a:gd name="connsiteX43" fmla="*/ 43693 w 759062"/>
              <a:gd name="connsiteY43" fmla="*/ 40511 h 910430"/>
              <a:gd name="connsiteX44" fmla="*/ 2419 w 759062"/>
              <a:gd name="connsiteY44" fmla="*/ 80992 h 910430"/>
              <a:gd name="connsiteX45" fmla="*/ 6387 w 759062"/>
              <a:gd name="connsiteY45" fmla="*/ 123855 h 910430"/>
              <a:gd name="connsiteX46" fmla="*/ 19087 w 759062"/>
              <a:gd name="connsiteY46" fmla="*/ 158780 h 910430"/>
              <a:gd name="connsiteX47" fmla="*/ 44487 w 759062"/>
              <a:gd name="connsiteY47" fmla="*/ 225455 h 910430"/>
              <a:gd name="connsiteX48" fmla="*/ 79412 w 759062"/>
              <a:gd name="connsiteY48" fmla="*/ 257205 h 910430"/>
              <a:gd name="connsiteX49" fmla="*/ 157199 w 759062"/>
              <a:gd name="connsiteY49" fmla="*/ 273080 h 910430"/>
              <a:gd name="connsiteX50" fmla="*/ 177837 w 759062"/>
              <a:gd name="connsiteY50" fmla="*/ 327055 h 910430"/>
              <a:gd name="connsiteX51" fmla="*/ 164344 w 759062"/>
              <a:gd name="connsiteY51" fmla="*/ 365155 h 910430"/>
              <a:gd name="connsiteX52" fmla="*/ 192919 w 759062"/>
              <a:gd name="connsiteY52" fmla="*/ 433417 h 910430"/>
              <a:gd name="connsiteX53" fmla="*/ 219906 w 759062"/>
              <a:gd name="connsiteY53" fmla="*/ 430243 h 910430"/>
              <a:gd name="connsiteX54" fmla="*/ 238163 w 759062"/>
              <a:gd name="connsiteY54" fmla="*/ 490567 h 910430"/>
              <a:gd name="connsiteX55" fmla="*/ 228638 w 759062"/>
              <a:gd name="connsiteY55" fmla="*/ 526285 h 910430"/>
              <a:gd name="connsiteX56" fmla="*/ 257212 w 759062"/>
              <a:gd name="connsiteY56" fmla="*/ 606455 h 910430"/>
              <a:gd name="connsiteX57" fmla="*/ 248480 w 759062"/>
              <a:gd name="connsiteY57" fmla="*/ 663605 h 910430"/>
              <a:gd name="connsiteX58" fmla="*/ 219112 w 759062"/>
              <a:gd name="connsiteY58" fmla="*/ 743773 h 910430"/>
              <a:gd name="connsiteX59" fmla="*/ 279437 w 759062"/>
              <a:gd name="connsiteY59" fmla="*/ 762030 h 910430"/>
              <a:gd name="connsiteX60" fmla="*/ 308012 w 759062"/>
              <a:gd name="connsiteY60" fmla="*/ 784255 h 910430"/>
              <a:gd name="connsiteX61" fmla="*/ 278644 w 759062"/>
              <a:gd name="connsiteY61" fmla="*/ 821561 h 910430"/>
              <a:gd name="connsiteX62" fmla="*/ 292137 w 759062"/>
              <a:gd name="connsiteY62" fmla="*/ 901730 h 910430"/>
              <a:gd name="connsiteX0" fmla="*/ 292137 w 759062"/>
              <a:gd name="connsiteY0" fmla="*/ 901730 h 910430"/>
              <a:gd name="connsiteX1" fmla="*/ 346112 w 759062"/>
              <a:gd name="connsiteY1" fmla="*/ 898554 h 910430"/>
              <a:gd name="connsiteX2" fmla="*/ 425487 w 759062"/>
              <a:gd name="connsiteY2" fmla="*/ 895380 h 910430"/>
              <a:gd name="connsiteX3" fmla="*/ 501687 w 759062"/>
              <a:gd name="connsiteY3" fmla="*/ 895379 h 910430"/>
              <a:gd name="connsiteX4" fmla="*/ 577887 w 759062"/>
              <a:gd name="connsiteY4" fmla="*/ 908080 h 910430"/>
              <a:gd name="connsiteX5" fmla="*/ 552487 w 759062"/>
              <a:gd name="connsiteY5" fmla="*/ 841404 h 910430"/>
              <a:gd name="connsiteX6" fmla="*/ 501687 w 759062"/>
              <a:gd name="connsiteY6" fmla="*/ 787430 h 910430"/>
              <a:gd name="connsiteX7" fmla="*/ 546137 w 759062"/>
              <a:gd name="connsiteY7" fmla="*/ 736629 h 910430"/>
              <a:gd name="connsiteX8" fmla="*/ 568362 w 759062"/>
              <a:gd name="connsiteY8" fmla="*/ 692180 h 910430"/>
              <a:gd name="connsiteX9" fmla="*/ 638212 w 759062"/>
              <a:gd name="connsiteY9" fmla="*/ 641380 h 910430"/>
              <a:gd name="connsiteX10" fmla="*/ 635037 w 759062"/>
              <a:gd name="connsiteY10" fmla="*/ 612804 h 910430"/>
              <a:gd name="connsiteX11" fmla="*/ 603287 w 759062"/>
              <a:gd name="connsiteY11" fmla="*/ 596929 h 910430"/>
              <a:gd name="connsiteX12" fmla="*/ 666787 w 759062"/>
              <a:gd name="connsiteY12" fmla="*/ 546130 h 910430"/>
              <a:gd name="connsiteX13" fmla="*/ 749337 w 759062"/>
              <a:gd name="connsiteY13" fmla="*/ 492155 h 910430"/>
              <a:gd name="connsiteX14" fmla="*/ 758862 w 759062"/>
              <a:gd name="connsiteY14" fmla="*/ 469930 h 910430"/>
              <a:gd name="connsiteX15" fmla="*/ 739812 w 759062"/>
              <a:gd name="connsiteY15" fmla="*/ 447705 h 910430"/>
              <a:gd name="connsiteX16" fmla="*/ 673137 w 759062"/>
              <a:gd name="connsiteY16" fmla="*/ 444530 h 910430"/>
              <a:gd name="connsiteX17" fmla="*/ 622337 w 759062"/>
              <a:gd name="connsiteY17" fmla="*/ 422305 h 910430"/>
              <a:gd name="connsiteX18" fmla="*/ 590587 w 759062"/>
              <a:gd name="connsiteY18" fmla="*/ 384205 h 910430"/>
              <a:gd name="connsiteX19" fmla="*/ 542962 w 759062"/>
              <a:gd name="connsiteY19" fmla="*/ 393730 h 910430"/>
              <a:gd name="connsiteX20" fmla="*/ 520738 w 759062"/>
              <a:gd name="connsiteY20" fmla="*/ 368329 h 910430"/>
              <a:gd name="connsiteX21" fmla="*/ 517562 w 759062"/>
              <a:gd name="connsiteY21" fmla="*/ 314355 h 910430"/>
              <a:gd name="connsiteX22" fmla="*/ 488987 w 759062"/>
              <a:gd name="connsiteY22" fmla="*/ 273080 h 910430"/>
              <a:gd name="connsiteX23" fmla="*/ 473112 w 759062"/>
              <a:gd name="connsiteY23" fmla="*/ 247680 h 910430"/>
              <a:gd name="connsiteX24" fmla="*/ 444537 w 759062"/>
              <a:gd name="connsiteY24" fmla="*/ 222280 h 910430"/>
              <a:gd name="connsiteX25" fmla="*/ 425487 w 759062"/>
              <a:gd name="connsiteY25" fmla="*/ 171480 h 910430"/>
              <a:gd name="connsiteX26" fmla="*/ 431837 w 759062"/>
              <a:gd name="connsiteY26" fmla="*/ 123855 h 910430"/>
              <a:gd name="connsiteX27" fmla="*/ 441362 w 759062"/>
              <a:gd name="connsiteY27" fmla="*/ 92105 h 910430"/>
              <a:gd name="connsiteX28" fmla="*/ 435012 w 759062"/>
              <a:gd name="connsiteY28" fmla="*/ 41305 h 910430"/>
              <a:gd name="connsiteX29" fmla="*/ 419137 w 759062"/>
              <a:gd name="connsiteY29" fmla="*/ 30 h 910430"/>
              <a:gd name="connsiteX30" fmla="*/ 371512 w 759062"/>
              <a:gd name="connsiteY30" fmla="*/ 47655 h 910430"/>
              <a:gd name="connsiteX31" fmla="*/ 342937 w 759062"/>
              <a:gd name="connsiteY31" fmla="*/ 92105 h 910430"/>
              <a:gd name="connsiteX32" fmla="*/ 311187 w 759062"/>
              <a:gd name="connsiteY32" fmla="*/ 133380 h 910430"/>
              <a:gd name="connsiteX33" fmla="*/ 238162 w 759062"/>
              <a:gd name="connsiteY33" fmla="*/ 155605 h 910430"/>
              <a:gd name="connsiteX34" fmla="*/ 196887 w 759062"/>
              <a:gd name="connsiteY34" fmla="*/ 203230 h 910430"/>
              <a:gd name="connsiteX35" fmla="*/ 165137 w 759062"/>
              <a:gd name="connsiteY35" fmla="*/ 187355 h 910430"/>
              <a:gd name="connsiteX36" fmla="*/ 168312 w 759062"/>
              <a:gd name="connsiteY36" fmla="*/ 136555 h 910430"/>
              <a:gd name="connsiteX37" fmla="*/ 177837 w 759062"/>
              <a:gd name="connsiteY37" fmla="*/ 104805 h 910430"/>
              <a:gd name="connsiteX38" fmla="*/ 179425 w 759062"/>
              <a:gd name="connsiteY38" fmla="*/ 57180 h 910430"/>
              <a:gd name="connsiteX39" fmla="*/ 158787 w 759062"/>
              <a:gd name="connsiteY39" fmla="*/ 37336 h 910430"/>
              <a:gd name="connsiteX40" fmla="*/ 126243 w 759062"/>
              <a:gd name="connsiteY40" fmla="*/ 29398 h 910430"/>
              <a:gd name="connsiteX41" fmla="*/ 92112 w 759062"/>
              <a:gd name="connsiteY41" fmla="*/ 6380 h 910430"/>
              <a:gd name="connsiteX42" fmla="*/ 63537 w 759062"/>
              <a:gd name="connsiteY42" fmla="*/ 22255 h 910430"/>
              <a:gd name="connsiteX43" fmla="*/ 43693 w 759062"/>
              <a:gd name="connsiteY43" fmla="*/ 40511 h 910430"/>
              <a:gd name="connsiteX44" fmla="*/ 2419 w 759062"/>
              <a:gd name="connsiteY44" fmla="*/ 80992 h 910430"/>
              <a:gd name="connsiteX45" fmla="*/ 6387 w 759062"/>
              <a:gd name="connsiteY45" fmla="*/ 123855 h 910430"/>
              <a:gd name="connsiteX46" fmla="*/ 19087 w 759062"/>
              <a:gd name="connsiteY46" fmla="*/ 158780 h 910430"/>
              <a:gd name="connsiteX47" fmla="*/ 44487 w 759062"/>
              <a:gd name="connsiteY47" fmla="*/ 225455 h 910430"/>
              <a:gd name="connsiteX48" fmla="*/ 79412 w 759062"/>
              <a:gd name="connsiteY48" fmla="*/ 257205 h 910430"/>
              <a:gd name="connsiteX49" fmla="*/ 157199 w 759062"/>
              <a:gd name="connsiteY49" fmla="*/ 273080 h 910430"/>
              <a:gd name="connsiteX50" fmla="*/ 177837 w 759062"/>
              <a:gd name="connsiteY50" fmla="*/ 327055 h 910430"/>
              <a:gd name="connsiteX51" fmla="*/ 164344 w 759062"/>
              <a:gd name="connsiteY51" fmla="*/ 365155 h 910430"/>
              <a:gd name="connsiteX52" fmla="*/ 192919 w 759062"/>
              <a:gd name="connsiteY52" fmla="*/ 433417 h 910430"/>
              <a:gd name="connsiteX53" fmla="*/ 219906 w 759062"/>
              <a:gd name="connsiteY53" fmla="*/ 430243 h 910430"/>
              <a:gd name="connsiteX54" fmla="*/ 238163 w 759062"/>
              <a:gd name="connsiteY54" fmla="*/ 490567 h 910430"/>
              <a:gd name="connsiteX55" fmla="*/ 228638 w 759062"/>
              <a:gd name="connsiteY55" fmla="*/ 526285 h 910430"/>
              <a:gd name="connsiteX56" fmla="*/ 257212 w 759062"/>
              <a:gd name="connsiteY56" fmla="*/ 606455 h 910430"/>
              <a:gd name="connsiteX57" fmla="*/ 248480 w 759062"/>
              <a:gd name="connsiteY57" fmla="*/ 663605 h 910430"/>
              <a:gd name="connsiteX58" fmla="*/ 219112 w 759062"/>
              <a:gd name="connsiteY58" fmla="*/ 743773 h 910430"/>
              <a:gd name="connsiteX59" fmla="*/ 279437 w 759062"/>
              <a:gd name="connsiteY59" fmla="*/ 762030 h 910430"/>
              <a:gd name="connsiteX60" fmla="*/ 310393 w 759062"/>
              <a:gd name="connsiteY60" fmla="*/ 789017 h 910430"/>
              <a:gd name="connsiteX61" fmla="*/ 278644 w 759062"/>
              <a:gd name="connsiteY61" fmla="*/ 821561 h 910430"/>
              <a:gd name="connsiteX62" fmla="*/ 292137 w 759062"/>
              <a:gd name="connsiteY62" fmla="*/ 901730 h 910430"/>
              <a:gd name="connsiteX0" fmla="*/ 292137 w 759062"/>
              <a:gd name="connsiteY0" fmla="*/ 901730 h 906903"/>
              <a:gd name="connsiteX1" fmla="*/ 346112 w 759062"/>
              <a:gd name="connsiteY1" fmla="*/ 898554 h 906903"/>
              <a:gd name="connsiteX2" fmla="*/ 425487 w 759062"/>
              <a:gd name="connsiteY2" fmla="*/ 895380 h 906903"/>
              <a:gd name="connsiteX3" fmla="*/ 501687 w 759062"/>
              <a:gd name="connsiteY3" fmla="*/ 895379 h 906903"/>
              <a:gd name="connsiteX4" fmla="*/ 575506 w 759062"/>
              <a:gd name="connsiteY4" fmla="*/ 898555 h 906903"/>
              <a:gd name="connsiteX5" fmla="*/ 552487 w 759062"/>
              <a:gd name="connsiteY5" fmla="*/ 841404 h 906903"/>
              <a:gd name="connsiteX6" fmla="*/ 501687 w 759062"/>
              <a:gd name="connsiteY6" fmla="*/ 787430 h 906903"/>
              <a:gd name="connsiteX7" fmla="*/ 546137 w 759062"/>
              <a:gd name="connsiteY7" fmla="*/ 736629 h 906903"/>
              <a:gd name="connsiteX8" fmla="*/ 568362 w 759062"/>
              <a:gd name="connsiteY8" fmla="*/ 692180 h 906903"/>
              <a:gd name="connsiteX9" fmla="*/ 638212 w 759062"/>
              <a:gd name="connsiteY9" fmla="*/ 641380 h 906903"/>
              <a:gd name="connsiteX10" fmla="*/ 635037 w 759062"/>
              <a:gd name="connsiteY10" fmla="*/ 612804 h 906903"/>
              <a:gd name="connsiteX11" fmla="*/ 603287 w 759062"/>
              <a:gd name="connsiteY11" fmla="*/ 596929 h 906903"/>
              <a:gd name="connsiteX12" fmla="*/ 666787 w 759062"/>
              <a:gd name="connsiteY12" fmla="*/ 546130 h 906903"/>
              <a:gd name="connsiteX13" fmla="*/ 749337 w 759062"/>
              <a:gd name="connsiteY13" fmla="*/ 492155 h 906903"/>
              <a:gd name="connsiteX14" fmla="*/ 758862 w 759062"/>
              <a:gd name="connsiteY14" fmla="*/ 469930 h 906903"/>
              <a:gd name="connsiteX15" fmla="*/ 739812 w 759062"/>
              <a:gd name="connsiteY15" fmla="*/ 447705 h 906903"/>
              <a:gd name="connsiteX16" fmla="*/ 673137 w 759062"/>
              <a:gd name="connsiteY16" fmla="*/ 444530 h 906903"/>
              <a:gd name="connsiteX17" fmla="*/ 622337 w 759062"/>
              <a:gd name="connsiteY17" fmla="*/ 422305 h 906903"/>
              <a:gd name="connsiteX18" fmla="*/ 590587 w 759062"/>
              <a:gd name="connsiteY18" fmla="*/ 384205 h 906903"/>
              <a:gd name="connsiteX19" fmla="*/ 542962 w 759062"/>
              <a:gd name="connsiteY19" fmla="*/ 393730 h 906903"/>
              <a:gd name="connsiteX20" fmla="*/ 520738 w 759062"/>
              <a:gd name="connsiteY20" fmla="*/ 368329 h 906903"/>
              <a:gd name="connsiteX21" fmla="*/ 517562 w 759062"/>
              <a:gd name="connsiteY21" fmla="*/ 314355 h 906903"/>
              <a:gd name="connsiteX22" fmla="*/ 488987 w 759062"/>
              <a:gd name="connsiteY22" fmla="*/ 273080 h 906903"/>
              <a:gd name="connsiteX23" fmla="*/ 473112 w 759062"/>
              <a:gd name="connsiteY23" fmla="*/ 247680 h 906903"/>
              <a:gd name="connsiteX24" fmla="*/ 444537 w 759062"/>
              <a:gd name="connsiteY24" fmla="*/ 222280 h 906903"/>
              <a:gd name="connsiteX25" fmla="*/ 425487 w 759062"/>
              <a:gd name="connsiteY25" fmla="*/ 171480 h 906903"/>
              <a:gd name="connsiteX26" fmla="*/ 431837 w 759062"/>
              <a:gd name="connsiteY26" fmla="*/ 123855 h 906903"/>
              <a:gd name="connsiteX27" fmla="*/ 441362 w 759062"/>
              <a:gd name="connsiteY27" fmla="*/ 92105 h 906903"/>
              <a:gd name="connsiteX28" fmla="*/ 435012 w 759062"/>
              <a:gd name="connsiteY28" fmla="*/ 41305 h 906903"/>
              <a:gd name="connsiteX29" fmla="*/ 419137 w 759062"/>
              <a:gd name="connsiteY29" fmla="*/ 30 h 906903"/>
              <a:gd name="connsiteX30" fmla="*/ 371512 w 759062"/>
              <a:gd name="connsiteY30" fmla="*/ 47655 h 906903"/>
              <a:gd name="connsiteX31" fmla="*/ 342937 w 759062"/>
              <a:gd name="connsiteY31" fmla="*/ 92105 h 906903"/>
              <a:gd name="connsiteX32" fmla="*/ 311187 w 759062"/>
              <a:gd name="connsiteY32" fmla="*/ 133380 h 906903"/>
              <a:gd name="connsiteX33" fmla="*/ 238162 w 759062"/>
              <a:gd name="connsiteY33" fmla="*/ 155605 h 906903"/>
              <a:gd name="connsiteX34" fmla="*/ 196887 w 759062"/>
              <a:gd name="connsiteY34" fmla="*/ 203230 h 906903"/>
              <a:gd name="connsiteX35" fmla="*/ 165137 w 759062"/>
              <a:gd name="connsiteY35" fmla="*/ 187355 h 906903"/>
              <a:gd name="connsiteX36" fmla="*/ 168312 w 759062"/>
              <a:gd name="connsiteY36" fmla="*/ 136555 h 906903"/>
              <a:gd name="connsiteX37" fmla="*/ 177837 w 759062"/>
              <a:gd name="connsiteY37" fmla="*/ 104805 h 906903"/>
              <a:gd name="connsiteX38" fmla="*/ 179425 w 759062"/>
              <a:gd name="connsiteY38" fmla="*/ 57180 h 906903"/>
              <a:gd name="connsiteX39" fmla="*/ 158787 w 759062"/>
              <a:gd name="connsiteY39" fmla="*/ 37336 h 906903"/>
              <a:gd name="connsiteX40" fmla="*/ 126243 w 759062"/>
              <a:gd name="connsiteY40" fmla="*/ 29398 h 906903"/>
              <a:gd name="connsiteX41" fmla="*/ 92112 w 759062"/>
              <a:gd name="connsiteY41" fmla="*/ 6380 h 906903"/>
              <a:gd name="connsiteX42" fmla="*/ 63537 w 759062"/>
              <a:gd name="connsiteY42" fmla="*/ 22255 h 906903"/>
              <a:gd name="connsiteX43" fmla="*/ 43693 w 759062"/>
              <a:gd name="connsiteY43" fmla="*/ 40511 h 906903"/>
              <a:gd name="connsiteX44" fmla="*/ 2419 w 759062"/>
              <a:gd name="connsiteY44" fmla="*/ 80992 h 906903"/>
              <a:gd name="connsiteX45" fmla="*/ 6387 w 759062"/>
              <a:gd name="connsiteY45" fmla="*/ 123855 h 906903"/>
              <a:gd name="connsiteX46" fmla="*/ 19087 w 759062"/>
              <a:gd name="connsiteY46" fmla="*/ 158780 h 906903"/>
              <a:gd name="connsiteX47" fmla="*/ 44487 w 759062"/>
              <a:gd name="connsiteY47" fmla="*/ 225455 h 906903"/>
              <a:gd name="connsiteX48" fmla="*/ 79412 w 759062"/>
              <a:gd name="connsiteY48" fmla="*/ 257205 h 906903"/>
              <a:gd name="connsiteX49" fmla="*/ 157199 w 759062"/>
              <a:gd name="connsiteY49" fmla="*/ 273080 h 906903"/>
              <a:gd name="connsiteX50" fmla="*/ 177837 w 759062"/>
              <a:gd name="connsiteY50" fmla="*/ 327055 h 906903"/>
              <a:gd name="connsiteX51" fmla="*/ 164344 w 759062"/>
              <a:gd name="connsiteY51" fmla="*/ 365155 h 906903"/>
              <a:gd name="connsiteX52" fmla="*/ 192919 w 759062"/>
              <a:gd name="connsiteY52" fmla="*/ 433417 h 906903"/>
              <a:gd name="connsiteX53" fmla="*/ 219906 w 759062"/>
              <a:gd name="connsiteY53" fmla="*/ 430243 h 906903"/>
              <a:gd name="connsiteX54" fmla="*/ 238163 w 759062"/>
              <a:gd name="connsiteY54" fmla="*/ 490567 h 906903"/>
              <a:gd name="connsiteX55" fmla="*/ 228638 w 759062"/>
              <a:gd name="connsiteY55" fmla="*/ 526285 h 906903"/>
              <a:gd name="connsiteX56" fmla="*/ 257212 w 759062"/>
              <a:gd name="connsiteY56" fmla="*/ 606455 h 906903"/>
              <a:gd name="connsiteX57" fmla="*/ 248480 w 759062"/>
              <a:gd name="connsiteY57" fmla="*/ 663605 h 906903"/>
              <a:gd name="connsiteX58" fmla="*/ 219112 w 759062"/>
              <a:gd name="connsiteY58" fmla="*/ 743773 h 906903"/>
              <a:gd name="connsiteX59" fmla="*/ 279437 w 759062"/>
              <a:gd name="connsiteY59" fmla="*/ 762030 h 906903"/>
              <a:gd name="connsiteX60" fmla="*/ 310393 w 759062"/>
              <a:gd name="connsiteY60" fmla="*/ 789017 h 906903"/>
              <a:gd name="connsiteX61" fmla="*/ 278644 w 759062"/>
              <a:gd name="connsiteY61" fmla="*/ 821561 h 906903"/>
              <a:gd name="connsiteX62" fmla="*/ 292137 w 759062"/>
              <a:gd name="connsiteY62" fmla="*/ 901730 h 906903"/>
              <a:gd name="connsiteX0" fmla="*/ 289756 w 759062"/>
              <a:gd name="connsiteY0" fmla="*/ 899349 h 905081"/>
              <a:gd name="connsiteX1" fmla="*/ 346112 w 759062"/>
              <a:gd name="connsiteY1" fmla="*/ 898554 h 905081"/>
              <a:gd name="connsiteX2" fmla="*/ 425487 w 759062"/>
              <a:gd name="connsiteY2" fmla="*/ 895380 h 905081"/>
              <a:gd name="connsiteX3" fmla="*/ 501687 w 759062"/>
              <a:gd name="connsiteY3" fmla="*/ 895379 h 905081"/>
              <a:gd name="connsiteX4" fmla="*/ 575506 w 759062"/>
              <a:gd name="connsiteY4" fmla="*/ 898555 h 905081"/>
              <a:gd name="connsiteX5" fmla="*/ 552487 w 759062"/>
              <a:gd name="connsiteY5" fmla="*/ 841404 h 905081"/>
              <a:gd name="connsiteX6" fmla="*/ 501687 w 759062"/>
              <a:gd name="connsiteY6" fmla="*/ 787430 h 905081"/>
              <a:gd name="connsiteX7" fmla="*/ 546137 w 759062"/>
              <a:gd name="connsiteY7" fmla="*/ 736629 h 905081"/>
              <a:gd name="connsiteX8" fmla="*/ 568362 w 759062"/>
              <a:gd name="connsiteY8" fmla="*/ 692180 h 905081"/>
              <a:gd name="connsiteX9" fmla="*/ 638212 w 759062"/>
              <a:gd name="connsiteY9" fmla="*/ 641380 h 905081"/>
              <a:gd name="connsiteX10" fmla="*/ 635037 w 759062"/>
              <a:gd name="connsiteY10" fmla="*/ 612804 h 905081"/>
              <a:gd name="connsiteX11" fmla="*/ 603287 w 759062"/>
              <a:gd name="connsiteY11" fmla="*/ 596929 h 905081"/>
              <a:gd name="connsiteX12" fmla="*/ 666787 w 759062"/>
              <a:gd name="connsiteY12" fmla="*/ 546130 h 905081"/>
              <a:gd name="connsiteX13" fmla="*/ 749337 w 759062"/>
              <a:gd name="connsiteY13" fmla="*/ 492155 h 905081"/>
              <a:gd name="connsiteX14" fmla="*/ 758862 w 759062"/>
              <a:gd name="connsiteY14" fmla="*/ 469930 h 905081"/>
              <a:gd name="connsiteX15" fmla="*/ 739812 w 759062"/>
              <a:gd name="connsiteY15" fmla="*/ 447705 h 905081"/>
              <a:gd name="connsiteX16" fmla="*/ 673137 w 759062"/>
              <a:gd name="connsiteY16" fmla="*/ 444530 h 905081"/>
              <a:gd name="connsiteX17" fmla="*/ 622337 w 759062"/>
              <a:gd name="connsiteY17" fmla="*/ 422305 h 905081"/>
              <a:gd name="connsiteX18" fmla="*/ 590587 w 759062"/>
              <a:gd name="connsiteY18" fmla="*/ 384205 h 905081"/>
              <a:gd name="connsiteX19" fmla="*/ 542962 w 759062"/>
              <a:gd name="connsiteY19" fmla="*/ 393730 h 905081"/>
              <a:gd name="connsiteX20" fmla="*/ 520738 w 759062"/>
              <a:gd name="connsiteY20" fmla="*/ 368329 h 905081"/>
              <a:gd name="connsiteX21" fmla="*/ 517562 w 759062"/>
              <a:gd name="connsiteY21" fmla="*/ 314355 h 905081"/>
              <a:gd name="connsiteX22" fmla="*/ 488987 w 759062"/>
              <a:gd name="connsiteY22" fmla="*/ 273080 h 905081"/>
              <a:gd name="connsiteX23" fmla="*/ 473112 w 759062"/>
              <a:gd name="connsiteY23" fmla="*/ 247680 h 905081"/>
              <a:gd name="connsiteX24" fmla="*/ 444537 w 759062"/>
              <a:gd name="connsiteY24" fmla="*/ 222280 h 905081"/>
              <a:gd name="connsiteX25" fmla="*/ 425487 w 759062"/>
              <a:gd name="connsiteY25" fmla="*/ 171480 h 905081"/>
              <a:gd name="connsiteX26" fmla="*/ 431837 w 759062"/>
              <a:gd name="connsiteY26" fmla="*/ 123855 h 905081"/>
              <a:gd name="connsiteX27" fmla="*/ 441362 w 759062"/>
              <a:gd name="connsiteY27" fmla="*/ 92105 h 905081"/>
              <a:gd name="connsiteX28" fmla="*/ 435012 w 759062"/>
              <a:gd name="connsiteY28" fmla="*/ 41305 h 905081"/>
              <a:gd name="connsiteX29" fmla="*/ 419137 w 759062"/>
              <a:gd name="connsiteY29" fmla="*/ 30 h 905081"/>
              <a:gd name="connsiteX30" fmla="*/ 371512 w 759062"/>
              <a:gd name="connsiteY30" fmla="*/ 47655 h 905081"/>
              <a:gd name="connsiteX31" fmla="*/ 342937 w 759062"/>
              <a:gd name="connsiteY31" fmla="*/ 92105 h 905081"/>
              <a:gd name="connsiteX32" fmla="*/ 311187 w 759062"/>
              <a:gd name="connsiteY32" fmla="*/ 133380 h 905081"/>
              <a:gd name="connsiteX33" fmla="*/ 238162 w 759062"/>
              <a:gd name="connsiteY33" fmla="*/ 155605 h 905081"/>
              <a:gd name="connsiteX34" fmla="*/ 196887 w 759062"/>
              <a:gd name="connsiteY34" fmla="*/ 203230 h 905081"/>
              <a:gd name="connsiteX35" fmla="*/ 165137 w 759062"/>
              <a:gd name="connsiteY35" fmla="*/ 187355 h 905081"/>
              <a:gd name="connsiteX36" fmla="*/ 168312 w 759062"/>
              <a:gd name="connsiteY36" fmla="*/ 136555 h 905081"/>
              <a:gd name="connsiteX37" fmla="*/ 177837 w 759062"/>
              <a:gd name="connsiteY37" fmla="*/ 104805 h 905081"/>
              <a:gd name="connsiteX38" fmla="*/ 179425 w 759062"/>
              <a:gd name="connsiteY38" fmla="*/ 57180 h 905081"/>
              <a:gd name="connsiteX39" fmla="*/ 158787 w 759062"/>
              <a:gd name="connsiteY39" fmla="*/ 37336 h 905081"/>
              <a:gd name="connsiteX40" fmla="*/ 126243 w 759062"/>
              <a:gd name="connsiteY40" fmla="*/ 29398 h 905081"/>
              <a:gd name="connsiteX41" fmla="*/ 92112 w 759062"/>
              <a:gd name="connsiteY41" fmla="*/ 6380 h 905081"/>
              <a:gd name="connsiteX42" fmla="*/ 63537 w 759062"/>
              <a:gd name="connsiteY42" fmla="*/ 22255 h 905081"/>
              <a:gd name="connsiteX43" fmla="*/ 43693 w 759062"/>
              <a:gd name="connsiteY43" fmla="*/ 40511 h 905081"/>
              <a:gd name="connsiteX44" fmla="*/ 2419 w 759062"/>
              <a:gd name="connsiteY44" fmla="*/ 80992 h 905081"/>
              <a:gd name="connsiteX45" fmla="*/ 6387 w 759062"/>
              <a:gd name="connsiteY45" fmla="*/ 123855 h 905081"/>
              <a:gd name="connsiteX46" fmla="*/ 19087 w 759062"/>
              <a:gd name="connsiteY46" fmla="*/ 158780 h 905081"/>
              <a:gd name="connsiteX47" fmla="*/ 44487 w 759062"/>
              <a:gd name="connsiteY47" fmla="*/ 225455 h 905081"/>
              <a:gd name="connsiteX48" fmla="*/ 79412 w 759062"/>
              <a:gd name="connsiteY48" fmla="*/ 257205 h 905081"/>
              <a:gd name="connsiteX49" fmla="*/ 157199 w 759062"/>
              <a:gd name="connsiteY49" fmla="*/ 273080 h 905081"/>
              <a:gd name="connsiteX50" fmla="*/ 177837 w 759062"/>
              <a:gd name="connsiteY50" fmla="*/ 327055 h 905081"/>
              <a:gd name="connsiteX51" fmla="*/ 164344 w 759062"/>
              <a:gd name="connsiteY51" fmla="*/ 365155 h 905081"/>
              <a:gd name="connsiteX52" fmla="*/ 192919 w 759062"/>
              <a:gd name="connsiteY52" fmla="*/ 433417 h 905081"/>
              <a:gd name="connsiteX53" fmla="*/ 219906 w 759062"/>
              <a:gd name="connsiteY53" fmla="*/ 430243 h 905081"/>
              <a:gd name="connsiteX54" fmla="*/ 238163 w 759062"/>
              <a:gd name="connsiteY54" fmla="*/ 490567 h 905081"/>
              <a:gd name="connsiteX55" fmla="*/ 228638 w 759062"/>
              <a:gd name="connsiteY55" fmla="*/ 526285 h 905081"/>
              <a:gd name="connsiteX56" fmla="*/ 257212 w 759062"/>
              <a:gd name="connsiteY56" fmla="*/ 606455 h 905081"/>
              <a:gd name="connsiteX57" fmla="*/ 248480 w 759062"/>
              <a:gd name="connsiteY57" fmla="*/ 663605 h 905081"/>
              <a:gd name="connsiteX58" fmla="*/ 219112 w 759062"/>
              <a:gd name="connsiteY58" fmla="*/ 743773 h 905081"/>
              <a:gd name="connsiteX59" fmla="*/ 279437 w 759062"/>
              <a:gd name="connsiteY59" fmla="*/ 762030 h 905081"/>
              <a:gd name="connsiteX60" fmla="*/ 310393 w 759062"/>
              <a:gd name="connsiteY60" fmla="*/ 789017 h 905081"/>
              <a:gd name="connsiteX61" fmla="*/ 278644 w 759062"/>
              <a:gd name="connsiteY61" fmla="*/ 821561 h 905081"/>
              <a:gd name="connsiteX62" fmla="*/ 289756 w 759062"/>
              <a:gd name="connsiteY62" fmla="*/ 899349 h 905081"/>
              <a:gd name="connsiteX0" fmla="*/ 289756 w 759062"/>
              <a:gd name="connsiteY0" fmla="*/ 899349 h 905081"/>
              <a:gd name="connsiteX1" fmla="*/ 346112 w 759062"/>
              <a:gd name="connsiteY1" fmla="*/ 898554 h 905081"/>
              <a:gd name="connsiteX2" fmla="*/ 425487 w 759062"/>
              <a:gd name="connsiteY2" fmla="*/ 895380 h 905081"/>
              <a:gd name="connsiteX3" fmla="*/ 501687 w 759062"/>
              <a:gd name="connsiteY3" fmla="*/ 895379 h 905081"/>
              <a:gd name="connsiteX4" fmla="*/ 575506 w 759062"/>
              <a:gd name="connsiteY4" fmla="*/ 898555 h 905081"/>
              <a:gd name="connsiteX5" fmla="*/ 552487 w 759062"/>
              <a:gd name="connsiteY5" fmla="*/ 841404 h 905081"/>
              <a:gd name="connsiteX6" fmla="*/ 501687 w 759062"/>
              <a:gd name="connsiteY6" fmla="*/ 787430 h 905081"/>
              <a:gd name="connsiteX7" fmla="*/ 546137 w 759062"/>
              <a:gd name="connsiteY7" fmla="*/ 736629 h 905081"/>
              <a:gd name="connsiteX8" fmla="*/ 568362 w 759062"/>
              <a:gd name="connsiteY8" fmla="*/ 692180 h 905081"/>
              <a:gd name="connsiteX9" fmla="*/ 638212 w 759062"/>
              <a:gd name="connsiteY9" fmla="*/ 641380 h 905081"/>
              <a:gd name="connsiteX10" fmla="*/ 635037 w 759062"/>
              <a:gd name="connsiteY10" fmla="*/ 612804 h 905081"/>
              <a:gd name="connsiteX11" fmla="*/ 603287 w 759062"/>
              <a:gd name="connsiteY11" fmla="*/ 596929 h 905081"/>
              <a:gd name="connsiteX12" fmla="*/ 666787 w 759062"/>
              <a:gd name="connsiteY12" fmla="*/ 546130 h 905081"/>
              <a:gd name="connsiteX13" fmla="*/ 749337 w 759062"/>
              <a:gd name="connsiteY13" fmla="*/ 492155 h 905081"/>
              <a:gd name="connsiteX14" fmla="*/ 758862 w 759062"/>
              <a:gd name="connsiteY14" fmla="*/ 469930 h 905081"/>
              <a:gd name="connsiteX15" fmla="*/ 739812 w 759062"/>
              <a:gd name="connsiteY15" fmla="*/ 447705 h 905081"/>
              <a:gd name="connsiteX16" fmla="*/ 673137 w 759062"/>
              <a:gd name="connsiteY16" fmla="*/ 444530 h 905081"/>
              <a:gd name="connsiteX17" fmla="*/ 622337 w 759062"/>
              <a:gd name="connsiteY17" fmla="*/ 422305 h 905081"/>
              <a:gd name="connsiteX18" fmla="*/ 590587 w 759062"/>
              <a:gd name="connsiteY18" fmla="*/ 384205 h 905081"/>
              <a:gd name="connsiteX19" fmla="*/ 542962 w 759062"/>
              <a:gd name="connsiteY19" fmla="*/ 393730 h 905081"/>
              <a:gd name="connsiteX20" fmla="*/ 520738 w 759062"/>
              <a:gd name="connsiteY20" fmla="*/ 368329 h 905081"/>
              <a:gd name="connsiteX21" fmla="*/ 517562 w 759062"/>
              <a:gd name="connsiteY21" fmla="*/ 314355 h 905081"/>
              <a:gd name="connsiteX22" fmla="*/ 488987 w 759062"/>
              <a:gd name="connsiteY22" fmla="*/ 273080 h 905081"/>
              <a:gd name="connsiteX23" fmla="*/ 473112 w 759062"/>
              <a:gd name="connsiteY23" fmla="*/ 247680 h 905081"/>
              <a:gd name="connsiteX24" fmla="*/ 444537 w 759062"/>
              <a:gd name="connsiteY24" fmla="*/ 222280 h 905081"/>
              <a:gd name="connsiteX25" fmla="*/ 425487 w 759062"/>
              <a:gd name="connsiteY25" fmla="*/ 171480 h 905081"/>
              <a:gd name="connsiteX26" fmla="*/ 431837 w 759062"/>
              <a:gd name="connsiteY26" fmla="*/ 123855 h 905081"/>
              <a:gd name="connsiteX27" fmla="*/ 441362 w 759062"/>
              <a:gd name="connsiteY27" fmla="*/ 92105 h 905081"/>
              <a:gd name="connsiteX28" fmla="*/ 435012 w 759062"/>
              <a:gd name="connsiteY28" fmla="*/ 41305 h 905081"/>
              <a:gd name="connsiteX29" fmla="*/ 419137 w 759062"/>
              <a:gd name="connsiteY29" fmla="*/ 30 h 905081"/>
              <a:gd name="connsiteX30" fmla="*/ 371512 w 759062"/>
              <a:gd name="connsiteY30" fmla="*/ 47655 h 905081"/>
              <a:gd name="connsiteX31" fmla="*/ 342937 w 759062"/>
              <a:gd name="connsiteY31" fmla="*/ 92105 h 905081"/>
              <a:gd name="connsiteX32" fmla="*/ 311187 w 759062"/>
              <a:gd name="connsiteY32" fmla="*/ 133380 h 905081"/>
              <a:gd name="connsiteX33" fmla="*/ 238162 w 759062"/>
              <a:gd name="connsiteY33" fmla="*/ 155605 h 905081"/>
              <a:gd name="connsiteX34" fmla="*/ 196887 w 759062"/>
              <a:gd name="connsiteY34" fmla="*/ 203230 h 905081"/>
              <a:gd name="connsiteX35" fmla="*/ 165137 w 759062"/>
              <a:gd name="connsiteY35" fmla="*/ 187355 h 905081"/>
              <a:gd name="connsiteX36" fmla="*/ 168312 w 759062"/>
              <a:gd name="connsiteY36" fmla="*/ 136555 h 905081"/>
              <a:gd name="connsiteX37" fmla="*/ 177837 w 759062"/>
              <a:gd name="connsiteY37" fmla="*/ 104805 h 905081"/>
              <a:gd name="connsiteX38" fmla="*/ 179425 w 759062"/>
              <a:gd name="connsiteY38" fmla="*/ 57180 h 905081"/>
              <a:gd name="connsiteX39" fmla="*/ 158787 w 759062"/>
              <a:gd name="connsiteY39" fmla="*/ 37336 h 905081"/>
              <a:gd name="connsiteX40" fmla="*/ 126243 w 759062"/>
              <a:gd name="connsiteY40" fmla="*/ 29398 h 905081"/>
              <a:gd name="connsiteX41" fmla="*/ 92112 w 759062"/>
              <a:gd name="connsiteY41" fmla="*/ 6380 h 905081"/>
              <a:gd name="connsiteX42" fmla="*/ 63537 w 759062"/>
              <a:gd name="connsiteY42" fmla="*/ 22255 h 905081"/>
              <a:gd name="connsiteX43" fmla="*/ 43693 w 759062"/>
              <a:gd name="connsiteY43" fmla="*/ 40511 h 905081"/>
              <a:gd name="connsiteX44" fmla="*/ 2419 w 759062"/>
              <a:gd name="connsiteY44" fmla="*/ 80992 h 905081"/>
              <a:gd name="connsiteX45" fmla="*/ 6387 w 759062"/>
              <a:gd name="connsiteY45" fmla="*/ 123855 h 905081"/>
              <a:gd name="connsiteX46" fmla="*/ 19087 w 759062"/>
              <a:gd name="connsiteY46" fmla="*/ 158780 h 905081"/>
              <a:gd name="connsiteX47" fmla="*/ 44487 w 759062"/>
              <a:gd name="connsiteY47" fmla="*/ 225455 h 905081"/>
              <a:gd name="connsiteX48" fmla="*/ 79412 w 759062"/>
              <a:gd name="connsiteY48" fmla="*/ 257205 h 905081"/>
              <a:gd name="connsiteX49" fmla="*/ 157199 w 759062"/>
              <a:gd name="connsiteY49" fmla="*/ 273080 h 905081"/>
              <a:gd name="connsiteX50" fmla="*/ 177837 w 759062"/>
              <a:gd name="connsiteY50" fmla="*/ 327055 h 905081"/>
              <a:gd name="connsiteX51" fmla="*/ 164344 w 759062"/>
              <a:gd name="connsiteY51" fmla="*/ 365155 h 905081"/>
              <a:gd name="connsiteX52" fmla="*/ 192919 w 759062"/>
              <a:gd name="connsiteY52" fmla="*/ 433417 h 905081"/>
              <a:gd name="connsiteX53" fmla="*/ 219906 w 759062"/>
              <a:gd name="connsiteY53" fmla="*/ 430243 h 905081"/>
              <a:gd name="connsiteX54" fmla="*/ 238163 w 759062"/>
              <a:gd name="connsiteY54" fmla="*/ 490567 h 905081"/>
              <a:gd name="connsiteX55" fmla="*/ 228638 w 759062"/>
              <a:gd name="connsiteY55" fmla="*/ 526285 h 905081"/>
              <a:gd name="connsiteX56" fmla="*/ 257212 w 759062"/>
              <a:gd name="connsiteY56" fmla="*/ 606455 h 905081"/>
              <a:gd name="connsiteX57" fmla="*/ 248480 w 759062"/>
              <a:gd name="connsiteY57" fmla="*/ 663605 h 905081"/>
              <a:gd name="connsiteX58" fmla="*/ 219112 w 759062"/>
              <a:gd name="connsiteY58" fmla="*/ 743773 h 905081"/>
              <a:gd name="connsiteX59" fmla="*/ 279437 w 759062"/>
              <a:gd name="connsiteY59" fmla="*/ 762030 h 905081"/>
              <a:gd name="connsiteX60" fmla="*/ 310393 w 759062"/>
              <a:gd name="connsiteY60" fmla="*/ 789017 h 905081"/>
              <a:gd name="connsiteX61" fmla="*/ 278644 w 759062"/>
              <a:gd name="connsiteY61" fmla="*/ 821561 h 905081"/>
              <a:gd name="connsiteX62" fmla="*/ 276263 w 759062"/>
              <a:gd name="connsiteY62" fmla="*/ 859661 h 905081"/>
              <a:gd name="connsiteX63" fmla="*/ 289756 w 759062"/>
              <a:gd name="connsiteY63" fmla="*/ 899349 h 905081"/>
              <a:gd name="connsiteX0" fmla="*/ 289756 w 759062"/>
              <a:gd name="connsiteY0" fmla="*/ 899349 h 905081"/>
              <a:gd name="connsiteX1" fmla="*/ 346112 w 759062"/>
              <a:gd name="connsiteY1" fmla="*/ 898554 h 905081"/>
              <a:gd name="connsiteX2" fmla="*/ 425487 w 759062"/>
              <a:gd name="connsiteY2" fmla="*/ 895380 h 905081"/>
              <a:gd name="connsiteX3" fmla="*/ 501687 w 759062"/>
              <a:gd name="connsiteY3" fmla="*/ 895379 h 905081"/>
              <a:gd name="connsiteX4" fmla="*/ 575506 w 759062"/>
              <a:gd name="connsiteY4" fmla="*/ 898555 h 905081"/>
              <a:gd name="connsiteX5" fmla="*/ 552487 w 759062"/>
              <a:gd name="connsiteY5" fmla="*/ 841404 h 905081"/>
              <a:gd name="connsiteX6" fmla="*/ 501687 w 759062"/>
              <a:gd name="connsiteY6" fmla="*/ 787430 h 905081"/>
              <a:gd name="connsiteX7" fmla="*/ 546137 w 759062"/>
              <a:gd name="connsiteY7" fmla="*/ 736629 h 905081"/>
              <a:gd name="connsiteX8" fmla="*/ 568362 w 759062"/>
              <a:gd name="connsiteY8" fmla="*/ 692180 h 905081"/>
              <a:gd name="connsiteX9" fmla="*/ 638212 w 759062"/>
              <a:gd name="connsiteY9" fmla="*/ 641380 h 905081"/>
              <a:gd name="connsiteX10" fmla="*/ 635037 w 759062"/>
              <a:gd name="connsiteY10" fmla="*/ 612804 h 905081"/>
              <a:gd name="connsiteX11" fmla="*/ 603287 w 759062"/>
              <a:gd name="connsiteY11" fmla="*/ 596929 h 905081"/>
              <a:gd name="connsiteX12" fmla="*/ 666787 w 759062"/>
              <a:gd name="connsiteY12" fmla="*/ 546130 h 905081"/>
              <a:gd name="connsiteX13" fmla="*/ 749337 w 759062"/>
              <a:gd name="connsiteY13" fmla="*/ 492155 h 905081"/>
              <a:gd name="connsiteX14" fmla="*/ 758862 w 759062"/>
              <a:gd name="connsiteY14" fmla="*/ 469930 h 905081"/>
              <a:gd name="connsiteX15" fmla="*/ 739812 w 759062"/>
              <a:gd name="connsiteY15" fmla="*/ 447705 h 905081"/>
              <a:gd name="connsiteX16" fmla="*/ 673137 w 759062"/>
              <a:gd name="connsiteY16" fmla="*/ 444530 h 905081"/>
              <a:gd name="connsiteX17" fmla="*/ 622337 w 759062"/>
              <a:gd name="connsiteY17" fmla="*/ 422305 h 905081"/>
              <a:gd name="connsiteX18" fmla="*/ 590587 w 759062"/>
              <a:gd name="connsiteY18" fmla="*/ 384205 h 905081"/>
              <a:gd name="connsiteX19" fmla="*/ 542962 w 759062"/>
              <a:gd name="connsiteY19" fmla="*/ 393730 h 905081"/>
              <a:gd name="connsiteX20" fmla="*/ 520738 w 759062"/>
              <a:gd name="connsiteY20" fmla="*/ 368329 h 905081"/>
              <a:gd name="connsiteX21" fmla="*/ 517562 w 759062"/>
              <a:gd name="connsiteY21" fmla="*/ 314355 h 905081"/>
              <a:gd name="connsiteX22" fmla="*/ 488987 w 759062"/>
              <a:gd name="connsiteY22" fmla="*/ 273080 h 905081"/>
              <a:gd name="connsiteX23" fmla="*/ 473112 w 759062"/>
              <a:gd name="connsiteY23" fmla="*/ 247680 h 905081"/>
              <a:gd name="connsiteX24" fmla="*/ 444537 w 759062"/>
              <a:gd name="connsiteY24" fmla="*/ 222280 h 905081"/>
              <a:gd name="connsiteX25" fmla="*/ 425487 w 759062"/>
              <a:gd name="connsiteY25" fmla="*/ 171480 h 905081"/>
              <a:gd name="connsiteX26" fmla="*/ 431837 w 759062"/>
              <a:gd name="connsiteY26" fmla="*/ 123855 h 905081"/>
              <a:gd name="connsiteX27" fmla="*/ 441362 w 759062"/>
              <a:gd name="connsiteY27" fmla="*/ 92105 h 905081"/>
              <a:gd name="connsiteX28" fmla="*/ 435012 w 759062"/>
              <a:gd name="connsiteY28" fmla="*/ 41305 h 905081"/>
              <a:gd name="connsiteX29" fmla="*/ 419137 w 759062"/>
              <a:gd name="connsiteY29" fmla="*/ 30 h 905081"/>
              <a:gd name="connsiteX30" fmla="*/ 371512 w 759062"/>
              <a:gd name="connsiteY30" fmla="*/ 47655 h 905081"/>
              <a:gd name="connsiteX31" fmla="*/ 342937 w 759062"/>
              <a:gd name="connsiteY31" fmla="*/ 92105 h 905081"/>
              <a:gd name="connsiteX32" fmla="*/ 311187 w 759062"/>
              <a:gd name="connsiteY32" fmla="*/ 133380 h 905081"/>
              <a:gd name="connsiteX33" fmla="*/ 238162 w 759062"/>
              <a:gd name="connsiteY33" fmla="*/ 155605 h 905081"/>
              <a:gd name="connsiteX34" fmla="*/ 196887 w 759062"/>
              <a:gd name="connsiteY34" fmla="*/ 203230 h 905081"/>
              <a:gd name="connsiteX35" fmla="*/ 165137 w 759062"/>
              <a:gd name="connsiteY35" fmla="*/ 187355 h 905081"/>
              <a:gd name="connsiteX36" fmla="*/ 168312 w 759062"/>
              <a:gd name="connsiteY36" fmla="*/ 136555 h 905081"/>
              <a:gd name="connsiteX37" fmla="*/ 177837 w 759062"/>
              <a:gd name="connsiteY37" fmla="*/ 104805 h 905081"/>
              <a:gd name="connsiteX38" fmla="*/ 179425 w 759062"/>
              <a:gd name="connsiteY38" fmla="*/ 57180 h 905081"/>
              <a:gd name="connsiteX39" fmla="*/ 158787 w 759062"/>
              <a:gd name="connsiteY39" fmla="*/ 37336 h 905081"/>
              <a:gd name="connsiteX40" fmla="*/ 126243 w 759062"/>
              <a:gd name="connsiteY40" fmla="*/ 29398 h 905081"/>
              <a:gd name="connsiteX41" fmla="*/ 92112 w 759062"/>
              <a:gd name="connsiteY41" fmla="*/ 6380 h 905081"/>
              <a:gd name="connsiteX42" fmla="*/ 63537 w 759062"/>
              <a:gd name="connsiteY42" fmla="*/ 22255 h 905081"/>
              <a:gd name="connsiteX43" fmla="*/ 43693 w 759062"/>
              <a:gd name="connsiteY43" fmla="*/ 40511 h 905081"/>
              <a:gd name="connsiteX44" fmla="*/ 2419 w 759062"/>
              <a:gd name="connsiteY44" fmla="*/ 80992 h 905081"/>
              <a:gd name="connsiteX45" fmla="*/ 6387 w 759062"/>
              <a:gd name="connsiteY45" fmla="*/ 123855 h 905081"/>
              <a:gd name="connsiteX46" fmla="*/ 19087 w 759062"/>
              <a:gd name="connsiteY46" fmla="*/ 158780 h 905081"/>
              <a:gd name="connsiteX47" fmla="*/ 44487 w 759062"/>
              <a:gd name="connsiteY47" fmla="*/ 225455 h 905081"/>
              <a:gd name="connsiteX48" fmla="*/ 79412 w 759062"/>
              <a:gd name="connsiteY48" fmla="*/ 257205 h 905081"/>
              <a:gd name="connsiteX49" fmla="*/ 157199 w 759062"/>
              <a:gd name="connsiteY49" fmla="*/ 273080 h 905081"/>
              <a:gd name="connsiteX50" fmla="*/ 177837 w 759062"/>
              <a:gd name="connsiteY50" fmla="*/ 327055 h 905081"/>
              <a:gd name="connsiteX51" fmla="*/ 164344 w 759062"/>
              <a:gd name="connsiteY51" fmla="*/ 365155 h 905081"/>
              <a:gd name="connsiteX52" fmla="*/ 192919 w 759062"/>
              <a:gd name="connsiteY52" fmla="*/ 433417 h 905081"/>
              <a:gd name="connsiteX53" fmla="*/ 219906 w 759062"/>
              <a:gd name="connsiteY53" fmla="*/ 430243 h 905081"/>
              <a:gd name="connsiteX54" fmla="*/ 238163 w 759062"/>
              <a:gd name="connsiteY54" fmla="*/ 490567 h 905081"/>
              <a:gd name="connsiteX55" fmla="*/ 228638 w 759062"/>
              <a:gd name="connsiteY55" fmla="*/ 526285 h 905081"/>
              <a:gd name="connsiteX56" fmla="*/ 257212 w 759062"/>
              <a:gd name="connsiteY56" fmla="*/ 606455 h 905081"/>
              <a:gd name="connsiteX57" fmla="*/ 248480 w 759062"/>
              <a:gd name="connsiteY57" fmla="*/ 663605 h 905081"/>
              <a:gd name="connsiteX58" fmla="*/ 219112 w 759062"/>
              <a:gd name="connsiteY58" fmla="*/ 743773 h 905081"/>
              <a:gd name="connsiteX59" fmla="*/ 279437 w 759062"/>
              <a:gd name="connsiteY59" fmla="*/ 762030 h 905081"/>
              <a:gd name="connsiteX60" fmla="*/ 310393 w 759062"/>
              <a:gd name="connsiteY60" fmla="*/ 789017 h 905081"/>
              <a:gd name="connsiteX61" fmla="*/ 278644 w 759062"/>
              <a:gd name="connsiteY61" fmla="*/ 821561 h 905081"/>
              <a:gd name="connsiteX62" fmla="*/ 289756 w 759062"/>
              <a:gd name="connsiteY62" fmla="*/ 899349 h 905081"/>
              <a:gd name="connsiteX0" fmla="*/ 296899 w 759062"/>
              <a:gd name="connsiteY0" fmla="*/ 894586 h 902236"/>
              <a:gd name="connsiteX1" fmla="*/ 346112 w 759062"/>
              <a:gd name="connsiteY1" fmla="*/ 898554 h 902236"/>
              <a:gd name="connsiteX2" fmla="*/ 425487 w 759062"/>
              <a:gd name="connsiteY2" fmla="*/ 895380 h 902236"/>
              <a:gd name="connsiteX3" fmla="*/ 501687 w 759062"/>
              <a:gd name="connsiteY3" fmla="*/ 895379 h 902236"/>
              <a:gd name="connsiteX4" fmla="*/ 575506 w 759062"/>
              <a:gd name="connsiteY4" fmla="*/ 898555 h 902236"/>
              <a:gd name="connsiteX5" fmla="*/ 552487 w 759062"/>
              <a:gd name="connsiteY5" fmla="*/ 841404 h 902236"/>
              <a:gd name="connsiteX6" fmla="*/ 501687 w 759062"/>
              <a:gd name="connsiteY6" fmla="*/ 787430 h 902236"/>
              <a:gd name="connsiteX7" fmla="*/ 546137 w 759062"/>
              <a:gd name="connsiteY7" fmla="*/ 736629 h 902236"/>
              <a:gd name="connsiteX8" fmla="*/ 568362 w 759062"/>
              <a:gd name="connsiteY8" fmla="*/ 692180 h 902236"/>
              <a:gd name="connsiteX9" fmla="*/ 638212 w 759062"/>
              <a:gd name="connsiteY9" fmla="*/ 641380 h 902236"/>
              <a:gd name="connsiteX10" fmla="*/ 635037 w 759062"/>
              <a:gd name="connsiteY10" fmla="*/ 612804 h 902236"/>
              <a:gd name="connsiteX11" fmla="*/ 603287 w 759062"/>
              <a:gd name="connsiteY11" fmla="*/ 596929 h 902236"/>
              <a:gd name="connsiteX12" fmla="*/ 666787 w 759062"/>
              <a:gd name="connsiteY12" fmla="*/ 546130 h 902236"/>
              <a:gd name="connsiteX13" fmla="*/ 749337 w 759062"/>
              <a:gd name="connsiteY13" fmla="*/ 492155 h 902236"/>
              <a:gd name="connsiteX14" fmla="*/ 758862 w 759062"/>
              <a:gd name="connsiteY14" fmla="*/ 469930 h 902236"/>
              <a:gd name="connsiteX15" fmla="*/ 739812 w 759062"/>
              <a:gd name="connsiteY15" fmla="*/ 447705 h 902236"/>
              <a:gd name="connsiteX16" fmla="*/ 673137 w 759062"/>
              <a:gd name="connsiteY16" fmla="*/ 444530 h 902236"/>
              <a:gd name="connsiteX17" fmla="*/ 622337 w 759062"/>
              <a:gd name="connsiteY17" fmla="*/ 422305 h 902236"/>
              <a:gd name="connsiteX18" fmla="*/ 590587 w 759062"/>
              <a:gd name="connsiteY18" fmla="*/ 384205 h 902236"/>
              <a:gd name="connsiteX19" fmla="*/ 542962 w 759062"/>
              <a:gd name="connsiteY19" fmla="*/ 393730 h 902236"/>
              <a:gd name="connsiteX20" fmla="*/ 520738 w 759062"/>
              <a:gd name="connsiteY20" fmla="*/ 368329 h 902236"/>
              <a:gd name="connsiteX21" fmla="*/ 517562 w 759062"/>
              <a:gd name="connsiteY21" fmla="*/ 314355 h 902236"/>
              <a:gd name="connsiteX22" fmla="*/ 488987 w 759062"/>
              <a:gd name="connsiteY22" fmla="*/ 273080 h 902236"/>
              <a:gd name="connsiteX23" fmla="*/ 473112 w 759062"/>
              <a:gd name="connsiteY23" fmla="*/ 247680 h 902236"/>
              <a:gd name="connsiteX24" fmla="*/ 444537 w 759062"/>
              <a:gd name="connsiteY24" fmla="*/ 222280 h 902236"/>
              <a:gd name="connsiteX25" fmla="*/ 425487 w 759062"/>
              <a:gd name="connsiteY25" fmla="*/ 171480 h 902236"/>
              <a:gd name="connsiteX26" fmla="*/ 431837 w 759062"/>
              <a:gd name="connsiteY26" fmla="*/ 123855 h 902236"/>
              <a:gd name="connsiteX27" fmla="*/ 441362 w 759062"/>
              <a:gd name="connsiteY27" fmla="*/ 92105 h 902236"/>
              <a:gd name="connsiteX28" fmla="*/ 435012 w 759062"/>
              <a:gd name="connsiteY28" fmla="*/ 41305 h 902236"/>
              <a:gd name="connsiteX29" fmla="*/ 419137 w 759062"/>
              <a:gd name="connsiteY29" fmla="*/ 30 h 902236"/>
              <a:gd name="connsiteX30" fmla="*/ 371512 w 759062"/>
              <a:gd name="connsiteY30" fmla="*/ 47655 h 902236"/>
              <a:gd name="connsiteX31" fmla="*/ 342937 w 759062"/>
              <a:gd name="connsiteY31" fmla="*/ 92105 h 902236"/>
              <a:gd name="connsiteX32" fmla="*/ 311187 w 759062"/>
              <a:gd name="connsiteY32" fmla="*/ 133380 h 902236"/>
              <a:gd name="connsiteX33" fmla="*/ 238162 w 759062"/>
              <a:gd name="connsiteY33" fmla="*/ 155605 h 902236"/>
              <a:gd name="connsiteX34" fmla="*/ 196887 w 759062"/>
              <a:gd name="connsiteY34" fmla="*/ 203230 h 902236"/>
              <a:gd name="connsiteX35" fmla="*/ 165137 w 759062"/>
              <a:gd name="connsiteY35" fmla="*/ 187355 h 902236"/>
              <a:gd name="connsiteX36" fmla="*/ 168312 w 759062"/>
              <a:gd name="connsiteY36" fmla="*/ 136555 h 902236"/>
              <a:gd name="connsiteX37" fmla="*/ 177837 w 759062"/>
              <a:gd name="connsiteY37" fmla="*/ 104805 h 902236"/>
              <a:gd name="connsiteX38" fmla="*/ 179425 w 759062"/>
              <a:gd name="connsiteY38" fmla="*/ 57180 h 902236"/>
              <a:gd name="connsiteX39" fmla="*/ 158787 w 759062"/>
              <a:gd name="connsiteY39" fmla="*/ 37336 h 902236"/>
              <a:gd name="connsiteX40" fmla="*/ 126243 w 759062"/>
              <a:gd name="connsiteY40" fmla="*/ 29398 h 902236"/>
              <a:gd name="connsiteX41" fmla="*/ 92112 w 759062"/>
              <a:gd name="connsiteY41" fmla="*/ 6380 h 902236"/>
              <a:gd name="connsiteX42" fmla="*/ 63537 w 759062"/>
              <a:gd name="connsiteY42" fmla="*/ 22255 h 902236"/>
              <a:gd name="connsiteX43" fmla="*/ 43693 w 759062"/>
              <a:gd name="connsiteY43" fmla="*/ 40511 h 902236"/>
              <a:gd name="connsiteX44" fmla="*/ 2419 w 759062"/>
              <a:gd name="connsiteY44" fmla="*/ 80992 h 902236"/>
              <a:gd name="connsiteX45" fmla="*/ 6387 w 759062"/>
              <a:gd name="connsiteY45" fmla="*/ 123855 h 902236"/>
              <a:gd name="connsiteX46" fmla="*/ 19087 w 759062"/>
              <a:gd name="connsiteY46" fmla="*/ 158780 h 902236"/>
              <a:gd name="connsiteX47" fmla="*/ 44487 w 759062"/>
              <a:gd name="connsiteY47" fmla="*/ 225455 h 902236"/>
              <a:gd name="connsiteX48" fmla="*/ 79412 w 759062"/>
              <a:gd name="connsiteY48" fmla="*/ 257205 h 902236"/>
              <a:gd name="connsiteX49" fmla="*/ 157199 w 759062"/>
              <a:gd name="connsiteY49" fmla="*/ 273080 h 902236"/>
              <a:gd name="connsiteX50" fmla="*/ 177837 w 759062"/>
              <a:gd name="connsiteY50" fmla="*/ 327055 h 902236"/>
              <a:gd name="connsiteX51" fmla="*/ 164344 w 759062"/>
              <a:gd name="connsiteY51" fmla="*/ 365155 h 902236"/>
              <a:gd name="connsiteX52" fmla="*/ 192919 w 759062"/>
              <a:gd name="connsiteY52" fmla="*/ 433417 h 902236"/>
              <a:gd name="connsiteX53" fmla="*/ 219906 w 759062"/>
              <a:gd name="connsiteY53" fmla="*/ 430243 h 902236"/>
              <a:gd name="connsiteX54" fmla="*/ 238163 w 759062"/>
              <a:gd name="connsiteY54" fmla="*/ 490567 h 902236"/>
              <a:gd name="connsiteX55" fmla="*/ 228638 w 759062"/>
              <a:gd name="connsiteY55" fmla="*/ 526285 h 902236"/>
              <a:gd name="connsiteX56" fmla="*/ 257212 w 759062"/>
              <a:gd name="connsiteY56" fmla="*/ 606455 h 902236"/>
              <a:gd name="connsiteX57" fmla="*/ 248480 w 759062"/>
              <a:gd name="connsiteY57" fmla="*/ 663605 h 902236"/>
              <a:gd name="connsiteX58" fmla="*/ 219112 w 759062"/>
              <a:gd name="connsiteY58" fmla="*/ 743773 h 902236"/>
              <a:gd name="connsiteX59" fmla="*/ 279437 w 759062"/>
              <a:gd name="connsiteY59" fmla="*/ 762030 h 902236"/>
              <a:gd name="connsiteX60" fmla="*/ 310393 w 759062"/>
              <a:gd name="connsiteY60" fmla="*/ 789017 h 902236"/>
              <a:gd name="connsiteX61" fmla="*/ 278644 w 759062"/>
              <a:gd name="connsiteY61" fmla="*/ 821561 h 902236"/>
              <a:gd name="connsiteX62" fmla="*/ 296899 w 759062"/>
              <a:gd name="connsiteY62" fmla="*/ 894586 h 902236"/>
              <a:gd name="connsiteX0" fmla="*/ 296899 w 759062"/>
              <a:gd name="connsiteY0" fmla="*/ 894586 h 902236"/>
              <a:gd name="connsiteX1" fmla="*/ 346112 w 759062"/>
              <a:gd name="connsiteY1" fmla="*/ 898554 h 902236"/>
              <a:gd name="connsiteX2" fmla="*/ 425487 w 759062"/>
              <a:gd name="connsiteY2" fmla="*/ 895380 h 902236"/>
              <a:gd name="connsiteX3" fmla="*/ 501687 w 759062"/>
              <a:gd name="connsiteY3" fmla="*/ 895379 h 902236"/>
              <a:gd name="connsiteX4" fmla="*/ 575506 w 759062"/>
              <a:gd name="connsiteY4" fmla="*/ 898555 h 902236"/>
              <a:gd name="connsiteX5" fmla="*/ 552487 w 759062"/>
              <a:gd name="connsiteY5" fmla="*/ 841404 h 902236"/>
              <a:gd name="connsiteX6" fmla="*/ 501687 w 759062"/>
              <a:gd name="connsiteY6" fmla="*/ 787430 h 902236"/>
              <a:gd name="connsiteX7" fmla="*/ 546137 w 759062"/>
              <a:gd name="connsiteY7" fmla="*/ 736629 h 902236"/>
              <a:gd name="connsiteX8" fmla="*/ 568362 w 759062"/>
              <a:gd name="connsiteY8" fmla="*/ 692180 h 902236"/>
              <a:gd name="connsiteX9" fmla="*/ 638212 w 759062"/>
              <a:gd name="connsiteY9" fmla="*/ 641380 h 902236"/>
              <a:gd name="connsiteX10" fmla="*/ 635037 w 759062"/>
              <a:gd name="connsiteY10" fmla="*/ 612804 h 902236"/>
              <a:gd name="connsiteX11" fmla="*/ 603287 w 759062"/>
              <a:gd name="connsiteY11" fmla="*/ 596929 h 902236"/>
              <a:gd name="connsiteX12" fmla="*/ 666787 w 759062"/>
              <a:gd name="connsiteY12" fmla="*/ 546130 h 902236"/>
              <a:gd name="connsiteX13" fmla="*/ 749337 w 759062"/>
              <a:gd name="connsiteY13" fmla="*/ 492155 h 902236"/>
              <a:gd name="connsiteX14" fmla="*/ 758862 w 759062"/>
              <a:gd name="connsiteY14" fmla="*/ 469930 h 902236"/>
              <a:gd name="connsiteX15" fmla="*/ 739812 w 759062"/>
              <a:gd name="connsiteY15" fmla="*/ 447705 h 902236"/>
              <a:gd name="connsiteX16" fmla="*/ 673137 w 759062"/>
              <a:gd name="connsiteY16" fmla="*/ 444530 h 902236"/>
              <a:gd name="connsiteX17" fmla="*/ 619956 w 759062"/>
              <a:gd name="connsiteY17" fmla="*/ 431830 h 902236"/>
              <a:gd name="connsiteX18" fmla="*/ 590587 w 759062"/>
              <a:gd name="connsiteY18" fmla="*/ 384205 h 902236"/>
              <a:gd name="connsiteX19" fmla="*/ 542962 w 759062"/>
              <a:gd name="connsiteY19" fmla="*/ 393730 h 902236"/>
              <a:gd name="connsiteX20" fmla="*/ 520738 w 759062"/>
              <a:gd name="connsiteY20" fmla="*/ 368329 h 902236"/>
              <a:gd name="connsiteX21" fmla="*/ 517562 w 759062"/>
              <a:gd name="connsiteY21" fmla="*/ 314355 h 902236"/>
              <a:gd name="connsiteX22" fmla="*/ 488987 w 759062"/>
              <a:gd name="connsiteY22" fmla="*/ 273080 h 902236"/>
              <a:gd name="connsiteX23" fmla="*/ 473112 w 759062"/>
              <a:gd name="connsiteY23" fmla="*/ 247680 h 902236"/>
              <a:gd name="connsiteX24" fmla="*/ 444537 w 759062"/>
              <a:gd name="connsiteY24" fmla="*/ 222280 h 902236"/>
              <a:gd name="connsiteX25" fmla="*/ 425487 w 759062"/>
              <a:gd name="connsiteY25" fmla="*/ 171480 h 902236"/>
              <a:gd name="connsiteX26" fmla="*/ 431837 w 759062"/>
              <a:gd name="connsiteY26" fmla="*/ 123855 h 902236"/>
              <a:gd name="connsiteX27" fmla="*/ 441362 w 759062"/>
              <a:gd name="connsiteY27" fmla="*/ 92105 h 902236"/>
              <a:gd name="connsiteX28" fmla="*/ 435012 w 759062"/>
              <a:gd name="connsiteY28" fmla="*/ 41305 h 902236"/>
              <a:gd name="connsiteX29" fmla="*/ 419137 w 759062"/>
              <a:gd name="connsiteY29" fmla="*/ 30 h 902236"/>
              <a:gd name="connsiteX30" fmla="*/ 371512 w 759062"/>
              <a:gd name="connsiteY30" fmla="*/ 47655 h 902236"/>
              <a:gd name="connsiteX31" fmla="*/ 342937 w 759062"/>
              <a:gd name="connsiteY31" fmla="*/ 92105 h 902236"/>
              <a:gd name="connsiteX32" fmla="*/ 311187 w 759062"/>
              <a:gd name="connsiteY32" fmla="*/ 133380 h 902236"/>
              <a:gd name="connsiteX33" fmla="*/ 238162 w 759062"/>
              <a:gd name="connsiteY33" fmla="*/ 155605 h 902236"/>
              <a:gd name="connsiteX34" fmla="*/ 196887 w 759062"/>
              <a:gd name="connsiteY34" fmla="*/ 203230 h 902236"/>
              <a:gd name="connsiteX35" fmla="*/ 165137 w 759062"/>
              <a:gd name="connsiteY35" fmla="*/ 187355 h 902236"/>
              <a:gd name="connsiteX36" fmla="*/ 168312 w 759062"/>
              <a:gd name="connsiteY36" fmla="*/ 136555 h 902236"/>
              <a:gd name="connsiteX37" fmla="*/ 177837 w 759062"/>
              <a:gd name="connsiteY37" fmla="*/ 104805 h 902236"/>
              <a:gd name="connsiteX38" fmla="*/ 179425 w 759062"/>
              <a:gd name="connsiteY38" fmla="*/ 57180 h 902236"/>
              <a:gd name="connsiteX39" fmla="*/ 158787 w 759062"/>
              <a:gd name="connsiteY39" fmla="*/ 37336 h 902236"/>
              <a:gd name="connsiteX40" fmla="*/ 126243 w 759062"/>
              <a:gd name="connsiteY40" fmla="*/ 29398 h 902236"/>
              <a:gd name="connsiteX41" fmla="*/ 92112 w 759062"/>
              <a:gd name="connsiteY41" fmla="*/ 6380 h 902236"/>
              <a:gd name="connsiteX42" fmla="*/ 63537 w 759062"/>
              <a:gd name="connsiteY42" fmla="*/ 22255 h 902236"/>
              <a:gd name="connsiteX43" fmla="*/ 43693 w 759062"/>
              <a:gd name="connsiteY43" fmla="*/ 40511 h 902236"/>
              <a:gd name="connsiteX44" fmla="*/ 2419 w 759062"/>
              <a:gd name="connsiteY44" fmla="*/ 80992 h 902236"/>
              <a:gd name="connsiteX45" fmla="*/ 6387 w 759062"/>
              <a:gd name="connsiteY45" fmla="*/ 123855 h 902236"/>
              <a:gd name="connsiteX46" fmla="*/ 19087 w 759062"/>
              <a:gd name="connsiteY46" fmla="*/ 158780 h 902236"/>
              <a:gd name="connsiteX47" fmla="*/ 44487 w 759062"/>
              <a:gd name="connsiteY47" fmla="*/ 225455 h 902236"/>
              <a:gd name="connsiteX48" fmla="*/ 79412 w 759062"/>
              <a:gd name="connsiteY48" fmla="*/ 257205 h 902236"/>
              <a:gd name="connsiteX49" fmla="*/ 157199 w 759062"/>
              <a:gd name="connsiteY49" fmla="*/ 273080 h 902236"/>
              <a:gd name="connsiteX50" fmla="*/ 177837 w 759062"/>
              <a:gd name="connsiteY50" fmla="*/ 327055 h 902236"/>
              <a:gd name="connsiteX51" fmla="*/ 164344 w 759062"/>
              <a:gd name="connsiteY51" fmla="*/ 365155 h 902236"/>
              <a:gd name="connsiteX52" fmla="*/ 192919 w 759062"/>
              <a:gd name="connsiteY52" fmla="*/ 433417 h 902236"/>
              <a:gd name="connsiteX53" fmla="*/ 219906 w 759062"/>
              <a:gd name="connsiteY53" fmla="*/ 430243 h 902236"/>
              <a:gd name="connsiteX54" fmla="*/ 238163 w 759062"/>
              <a:gd name="connsiteY54" fmla="*/ 490567 h 902236"/>
              <a:gd name="connsiteX55" fmla="*/ 228638 w 759062"/>
              <a:gd name="connsiteY55" fmla="*/ 526285 h 902236"/>
              <a:gd name="connsiteX56" fmla="*/ 257212 w 759062"/>
              <a:gd name="connsiteY56" fmla="*/ 606455 h 902236"/>
              <a:gd name="connsiteX57" fmla="*/ 248480 w 759062"/>
              <a:gd name="connsiteY57" fmla="*/ 663605 h 902236"/>
              <a:gd name="connsiteX58" fmla="*/ 219112 w 759062"/>
              <a:gd name="connsiteY58" fmla="*/ 743773 h 902236"/>
              <a:gd name="connsiteX59" fmla="*/ 279437 w 759062"/>
              <a:gd name="connsiteY59" fmla="*/ 762030 h 902236"/>
              <a:gd name="connsiteX60" fmla="*/ 310393 w 759062"/>
              <a:gd name="connsiteY60" fmla="*/ 789017 h 902236"/>
              <a:gd name="connsiteX61" fmla="*/ 278644 w 759062"/>
              <a:gd name="connsiteY61" fmla="*/ 821561 h 902236"/>
              <a:gd name="connsiteX62" fmla="*/ 296899 w 759062"/>
              <a:gd name="connsiteY62" fmla="*/ 894586 h 902236"/>
              <a:gd name="connsiteX0" fmla="*/ 296899 w 759062"/>
              <a:gd name="connsiteY0" fmla="*/ 894586 h 902236"/>
              <a:gd name="connsiteX1" fmla="*/ 346112 w 759062"/>
              <a:gd name="connsiteY1" fmla="*/ 898554 h 902236"/>
              <a:gd name="connsiteX2" fmla="*/ 425487 w 759062"/>
              <a:gd name="connsiteY2" fmla="*/ 895380 h 902236"/>
              <a:gd name="connsiteX3" fmla="*/ 501687 w 759062"/>
              <a:gd name="connsiteY3" fmla="*/ 895379 h 902236"/>
              <a:gd name="connsiteX4" fmla="*/ 575506 w 759062"/>
              <a:gd name="connsiteY4" fmla="*/ 898555 h 902236"/>
              <a:gd name="connsiteX5" fmla="*/ 552487 w 759062"/>
              <a:gd name="connsiteY5" fmla="*/ 841404 h 902236"/>
              <a:gd name="connsiteX6" fmla="*/ 501687 w 759062"/>
              <a:gd name="connsiteY6" fmla="*/ 787430 h 902236"/>
              <a:gd name="connsiteX7" fmla="*/ 546137 w 759062"/>
              <a:gd name="connsiteY7" fmla="*/ 736629 h 902236"/>
              <a:gd name="connsiteX8" fmla="*/ 568362 w 759062"/>
              <a:gd name="connsiteY8" fmla="*/ 692180 h 902236"/>
              <a:gd name="connsiteX9" fmla="*/ 638212 w 759062"/>
              <a:gd name="connsiteY9" fmla="*/ 641380 h 902236"/>
              <a:gd name="connsiteX10" fmla="*/ 635037 w 759062"/>
              <a:gd name="connsiteY10" fmla="*/ 612804 h 902236"/>
              <a:gd name="connsiteX11" fmla="*/ 603287 w 759062"/>
              <a:gd name="connsiteY11" fmla="*/ 596929 h 902236"/>
              <a:gd name="connsiteX12" fmla="*/ 666787 w 759062"/>
              <a:gd name="connsiteY12" fmla="*/ 546130 h 902236"/>
              <a:gd name="connsiteX13" fmla="*/ 749337 w 759062"/>
              <a:gd name="connsiteY13" fmla="*/ 492155 h 902236"/>
              <a:gd name="connsiteX14" fmla="*/ 758862 w 759062"/>
              <a:gd name="connsiteY14" fmla="*/ 469930 h 902236"/>
              <a:gd name="connsiteX15" fmla="*/ 739812 w 759062"/>
              <a:gd name="connsiteY15" fmla="*/ 447705 h 902236"/>
              <a:gd name="connsiteX16" fmla="*/ 673137 w 759062"/>
              <a:gd name="connsiteY16" fmla="*/ 444530 h 902236"/>
              <a:gd name="connsiteX17" fmla="*/ 619956 w 759062"/>
              <a:gd name="connsiteY17" fmla="*/ 431830 h 902236"/>
              <a:gd name="connsiteX18" fmla="*/ 588205 w 759062"/>
              <a:gd name="connsiteY18" fmla="*/ 391348 h 902236"/>
              <a:gd name="connsiteX19" fmla="*/ 542962 w 759062"/>
              <a:gd name="connsiteY19" fmla="*/ 393730 h 902236"/>
              <a:gd name="connsiteX20" fmla="*/ 520738 w 759062"/>
              <a:gd name="connsiteY20" fmla="*/ 368329 h 902236"/>
              <a:gd name="connsiteX21" fmla="*/ 517562 w 759062"/>
              <a:gd name="connsiteY21" fmla="*/ 314355 h 902236"/>
              <a:gd name="connsiteX22" fmla="*/ 488987 w 759062"/>
              <a:gd name="connsiteY22" fmla="*/ 273080 h 902236"/>
              <a:gd name="connsiteX23" fmla="*/ 473112 w 759062"/>
              <a:gd name="connsiteY23" fmla="*/ 247680 h 902236"/>
              <a:gd name="connsiteX24" fmla="*/ 444537 w 759062"/>
              <a:gd name="connsiteY24" fmla="*/ 222280 h 902236"/>
              <a:gd name="connsiteX25" fmla="*/ 425487 w 759062"/>
              <a:gd name="connsiteY25" fmla="*/ 171480 h 902236"/>
              <a:gd name="connsiteX26" fmla="*/ 431837 w 759062"/>
              <a:gd name="connsiteY26" fmla="*/ 123855 h 902236"/>
              <a:gd name="connsiteX27" fmla="*/ 441362 w 759062"/>
              <a:gd name="connsiteY27" fmla="*/ 92105 h 902236"/>
              <a:gd name="connsiteX28" fmla="*/ 435012 w 759062"/>
              <a:gd name="connsiteY28" fmla="*/ 41305 h 902236"/>
              <a:gd name="connsiteX29" fmla="*/ 419137 w 759062"/>
              <a:gd name="connsiteY29" fmla="*/ 30 h 902236"/>
              <a:gd name="connsiteX30" fmla="*/ 371512 w 759062"/>
              <a:gd name="connsiteY30" fmla="*/ 47655 h 902236"/>
              <a:gd name="connsiteX31" fmla="*/ 342937 w 759062"/>
              <a:gd name="connsiteY31" fmla="*/ 92105 h 902236"/>
              <a:gd name="connsiteX32" fmla="*/ 311187 w 759062"/>
              <a:gd name="connsiteY32" fmla="*/ 133380 h 902236"/>
              <a:gd name="connsiteX33" fmla="*/ 238162 w 759062"/>
              <a:gd name="connsiteY33" fmla="*/ 155605 h 902236"/>
              <a:gd name="connsiteX34" fmla="*/ 196887 w 759062"/>
              <a:gd name="connsiteY34" fmla="*/ 203230 h 902236"/>
              <a:gd name="connsiteX35" fmla="*/ 165137 w 759062"/>
              <a:gd name="connsiteY35" fmla="*/ 187355 h 902236"/>
              <a:gd name="connsiteX36" fmla="*/ 168312 w 759062"/>
              <a:gd name="connsiteY36" fmla="*/ 136555 h 902236"/>
              <a:gd name="connsiteX37" fmla="*/ 177837 w 759062"/>
              <a:gd name="connsiteY37" fmla="*/ 104805 h 902236"/>
              <a:gd name="connsiteX38" fmla="*/ 179425 w 759062"/>
              <a:gd name="connsiteY38" fmla="*/ 57180 h 902236"/>
              <a:gd name="connsiteX39" fmla="*/ 158787 w 759062"/>
              <a:gd name="connsiteY39" fmla="*/ 37336 h 902236"/>
              <a:gd name="connsiteX40" fmla="*/ 126243 w 759062"/>
              <a:gd name="connsiteY40" fmla="*/ 29398 h 902236"/>
              <a:gd name="connsiteX41" fmla="*/ 92112 w 759062"/>
              <a:gd name="connsiteY41" fmla="*/ 6380 h 902236"/>
              <a:gd name="connsiteX42" fmla="*/ 63537 w 759062"/>
              <a:gd name="connsiteY42" fmla="*/ 22255 h 902236"/>
              <a:gd name="connsiteX43" fmla="*/ 43693 w 759062"/>
              <a:gd name="connsiteY43" fmla="*/ 40511 h 902236"/>
              <a:gd name="connsiteX44" fmla="*/ 2419 w 759062"/>
              <a:gd name="connsiteY44" fmla="*/ 80992 h 902236"/>
              <a:gd name="connsiteX45" fmla="*/ 6387 w 759062"/>
              <a:gd name="connsiteY45" fmla="*/ 123855 h 902236"/>
              <a:gd name="connsiteX46" fmla="*/ 19087 w 759062"/>
              <a:gd name="connsiteY46" fmla="*/ 158780 h 902236"/>
              <a:gd name="connsiteX47" fmla="*/ 44487 w 759062"/>
              <a:gd name="connsiteY47" fmla="*/ 225455 h 902236"/>
              <a:gd name="connsiteX48" fmla="*/ 79412 w 759062"/>
              <a:gd name="connsiteY48" fmla="*/ 257205 h 902236"/>
              <a:gd name="connsiteX49" fmla="*/ 157199 w 759062"/>
              <a:gd name="connsiteY49" fmla="*/ 273080 h 902236"/>
              <a:gd name="connsiteX50" fmla="*/ 177837 w 759062"/>
              <a:gd name="connsiteY50" fmla="*/ 327055 h 902236"/>
              <a:gd name="connsiteX51" fmla="*/ 164344 w 759062"/>
              <a:gd name="connsiteY51" fmla="*/ 365155 h 902236"/>
              <a:gd name="connsiteX52" fmla="*/ 192919 w 759062"/>
              <a:gd name="connsiteY52" fmla="*/ 433417 h 902236"/>
              <a:gd name="connsiteX53" fmla="*/ 219906 w 759062"/>
              <a:gd name="connsiteY53" fmla="*/ 430243 h 902236"/>
              <a:gd name="connsiteX54" fmla="*/ 238163 w 759062"/>
              <a:gd name="connsiteY54" fmla="*/ 490567 h 902236"/>
              <a:gd name="connsiteX55" fmla="*/ 228638 w 759062"/>
              <a:gd name="connsiteY55" fmla="*/ 526285 h 902236"/>
              <a:gd name="connsiteX56" fmla="*/ 257212 w 759062"/>
              <a:gd name="connsiteY56" fmla="*/ 606455 h 902236"/>
              <a:gd name="connsiteX57" fmla="*/ 248480 w 759062"/>
              <a:gd name="connsiteY57" fmla="*/ 663605 h 902236"/>
              <a:gd name="connsiteX58" fmla="*/ 219112 w 759062"/>
              <a:gd name="connsiteY58" fmla="*/ 743773 h 902236"/>
              <a:gd name="connsiteX59" fmla="*/ 279437 w 759062"/>
              <a:gd name="connsiteY59" fmla="*/ 762030 h 902236"/>
              <a:gd name="connsiteX60" fmla="*/ 310393 w 759062"/>
              <a:gd name="connsiteY60" fmla="*/ 789017 h 902236"/>
              <a:gd name="connsiteX61" fmla="*/ 278644 w 759062"/>
              <a:gd name="connsiteY61" fmla="*/ 821561 h 902236"/>
              <a:gd name="connsiteX62" fmla="*/ 296899 w 759062"/>
              <a:gd name="connsiteY62" fmla="*/ 894586 h 902236"/>
              <a:gd name="connsiteX0" fmla="*/ 296899 w 759062"/>
              <a:gd name="connsiteY0" fmla="*/ 894586 h 902236"/>
              <a:gd name="connsiteX1" fmla="*/ 346112 w 759062"/>
              <a:gd name="connsiteY1" fmla="*/ 898554 h 902236"/>
              <a:gd name="connsiteX2" fmla="*/ 425487 w 759062"/>
              <a:gd name="connsiteY2" fmla="*/ 895380 h 902236"/>
              <a:gd name="connsiteX3" fmla="*/ 501687 w 759062"/>
              <a:gd name="connsiteY3" fmla="*/ 895379 h 902236"/>
              <a:gd name="connsiteX4" fmla="*/ 575506 w 759062"/>
              <a:gd name="connsiteY4" fmla="*/ 898555 h 902236"/>
              <a:gd name="connsiteX5" fmla="*/ 552487 w 759062"/>
              <a:gd name="connsiteY5" fmla="*/ 841404 h 902236"/>
              <a:gd name="connsiteX6" fmla="*/ 501687 w 759062"/>
              <a:gd name="connsiteY6" fmla="*/ 787430 h 902236"/>
              <a:gd name="connsiteX7" fmla="*/ 546137 w 759062"/>
              <a:gd name="connsiteY7" fmla="*/ 736629 h 902236"/>
              <a:gd name="connsiteX8" fmla="*/ 568362 w 759062"/>
              <a:gd name="connsiteY8" fmla="*/ 692180 h 902236"/>
              <a:gd name="connsiteX9" fmla="*/ 638212 w 759062"/>
              <a:gd name="connsiteY9" fmla="*/ 641380 h 902236"/>
              <a:gd name="connsiteX10" fmla="*/ 635037 w 759062"/>
              <a:gd name="connsiteY10" fmla="*/ 612804 h 902236"/>
              <a:gd name="connsiteX11" fmla="*/ 603287 w 759062"/>
              <a:gd name="connsiteY11" fmla="*/ 596929 h 902236"/>
              <a:gd name="connsiteX12" fmla="*/ 638213 w 759062"/>
              <a:gd name="connsiteY12" fmla="*/ 566768 h 902236"/>
              <a:gd name="connsiteX13" fmla="*/ 666787 w 759062"/>
              <a:gd name="connsiteY13" fmla="*/ 546130 h 902236"/>
              <a:gd name="connsiteX14" fmla="*/ 749337 w 759062"/>
              <a:gd name="connsiteY14" fmla="*/ 492155 h 902236"/>
              <a:gd name="connsiteX15" fmla="*/ 758862 w 759062"/>
              <a:gd name="connsiteY15" fmla="*/ 469930 h 902236"/>
              <a:gd name="connsiteX16" fmla="*/ 739812 w 759062"/>
              <a:gd name="connsiteY16" fmla="*/ 447705 h 902236"/>
              <a:gd name="connsiteX17" fmla="*/ 673137 w 759062"/>
              <a:gd name="connsiteY17" fmla="*/ 444530 h 902236"/>
              <a:gd name="connsiteX18" fmla="*/ 619956 w 759062"/>
              <a:gd name="connsiteY18" fmla="*/ 431830 h 902236"/>
              <a:gd name="connsiteX19" fmla="*/ 588205 w 759062"/>
              <a:gd name="connsiteY19" fmla="*/ 391348 h 902236"/>
              <a:gd name="connsiteX20" fmla="*/ 542962 w 759062"/>
              <a:gd name="connsiteY20" fmla="*/ 393730 h 902236"/>
              <a:gd name="connsiteX21" fmla="*/ 520738 w 759062"/>
              <a:gd name="connsiteY21" fmla="*/ 368329 h 902236"/>
              <a:gd name="connsiteX22" fmla="*/ 517562 w 759062"/>
              <a:gd name="connsiteY22" fmla="*/ 314355 h 902236"/>
              <a:gd name="connsiteX23" fmla="*/ 488987 w 759062"/>
              <a:gd name="connsiteY23" fmla="*/ 273080 h 902236"/>
              <a:gd name="connsiteX24" fmla="*/ 473112 w 759062"/>
              <a:gd name="connsiteY24" fmla="*/ 247680 h 902236"/>
              <a:gd name="connsiteX25" fmla="*/ 444537 w 759062"/>
              <a:gd name="connsiteY25" fmla="*/ 222280 h 902236"/>
              <a:gd name="connsiteX26" fmla="*/ 425487 w 759062"/>
              <a:gd name="connsiteY26" fmla="*/ 171480 h 902236"/>
              <a:gd name="connsiteX27" fmla="*/ 431837 w 759062"/>
              <a:gd name="connsiteY27" fmla="*/ 123855 h 902236"/>
              <a:gd name="connsiteX28" fmla="*/ 441362 w 759062"/>
              <a:gd name="connsiteY28" fmla="*/ 92105 h 902236"/>
              <a:gd name="connsiteX29" fmla="*/ 435012 w 759062"/>
              <a:gd name="connsiteY29" fmla="*/ 41305 h 902236"/>
              <a:gd name="connsiteX30" fmla="*/ 419137 w 759062"/>
              <a:gd name="connsiteY30" fmla="*/ 30 h 902236"/>
              <a:gd name="connsiteX31" fmla="*/ 371512 w 759062"/>
              <a:gd name="connsiteY31" fmla="*/ 47655 h 902236"/>
              <a:gd name="connsiteX32" fmla="*/ 342937 w 759062"/>
              <a:gd name="connsiteY32" fmla="*/ 92105 h 902236"/>
              <a:gd name="connsiteX33" fmla="*/ 311187 w 759062"/>
              <a:gd name="connsiteY33" fmla="*/ 133380 h 902236"/>
              <a:gd name="connsiteX34" fmla="*/ 238162 w 759062"/>
              <a:gd name="connsiteY34" fmla="*/ 155605 h 902236"/>
              <a:gd name="connsiteX35" fmla="*/ 196887 w 759062"/>
              <a:gd name="connsiteY35" fmla="*/ 203230 h 902236"/>
              <a:gd name="connsiteX36" fmla="*/ 165137 w 759062"/>
              <a:gd name="connsiteY36" fmla="*/ 187355 h 902236"/>
              <a:gd name="connsiteX37" fmla="*/ 168312 w 759062"/>
              <a:gd name="connsiteY37" fmla="*/ 136555 h 902236"/>
              <a:gd name="connsiteX38" fmla="*/ 177837 w 759062"/>
              <a:gd name="connsiteY38" fmla="*/ 104805 h 902236"/>
              <a:gd name="connsiteX39" fmla="*/ 179425 w 759062"/>
              <a:gd name="connsiteY39" fmla="*/ 57180 h 902236"/>
              <a:gd name="connsiteX40" fmla="*/ 158787 w 759062"/>
              <a:gd name="connsiteY40" fmla="*/ 37336 h 902236"/>
              <a:gd name="connsiteX41" fmla="*/ 126243 w 759062"/>
              <a:gd name="connsiteY41" fmla="*/ 29398 h 902236"/>
              <a:gd name="connsiteX42" fmla="*/ 92112 w 759062"/>
              <a:gd name="connsiteY42" fmla="*/ 6380 h 902236"/>
              <a:gd name="connsiteX43" fmla="*/ 63537 w 759062"/>
              <a:gd name="connsiteY43" fmla="*/ 22255 h 902236"/>
              <a:gd name="connsiteX44" fmla="*/ 43693 w 759062"/>
              <a:gd name="connsiteY44" fmla="*/ 40511 h 902236"/>
              <a:gd name="connsiteX45" fmla="*/ 2419 w 759062"/>
              <a:gd name="connsiteY45" fmla="*/ 80992 h 902236"/>
              <a:gd name="connsiteX46" fmla="*/ 6387 w 759062"/>
              <a:gd name="connsiteY46" fmla="*/ 123855 h 902236"/>
              <a:gd name="connsiteX47" fmla="*/ 19087 w 759062"/>
              <a:gd name="connsiteY47" fmla="*/ 158780 h 902236"/>
              <a:gd name="connsiteX48" fmla="*/ 44487 w 759062"/>
              <a:gd name="connsiteY48" fmla="*/ 225455 h 902236"/>
              <a:gd name="connsiteX49" fmla="*/ 79412 w 759062"/>
              <a:gd name="connsiteY49" fmla="*/ 257205 h 902236"/>
              <a:gd name="connsiteX50" fmla="*/ 157199 w 759062"/>
              <a:gd name="connsiteY50" fmla="*/ 273080 h 902236"/>
              <a:gd name="connsiteX51" fmla="*/ 177837 w 759062"/>
              <a:gd name="connsiteY51" fmla="*/ 327055 h 902236"/>
              <a:gd name="connsiteX52" fmla="*/ 164344 w 759062"/>
              <a:gd name="connsiteY52" fmla="*/ 365155 h 902236"/>
              <a:gd name="connsiteX53" fmla="*/ 192919 w 759062"/>
              <a:gd name="connsiteY53" fmla="*/ 433417 h 902236"/>
              <a:gd name="connsiteX54" fmla="*/ 219906 w 759062"/>
              <a:gd name="connsiteY54" fmla="*/ 430243 h 902236"/>
              <a:gd name="connsiteX55" fmla="*/ 238163 w 759062"/>
              <a:gd name="connsiteY55" fmla="*/ 490567 h 902236"/>
              <a:gd name="connsiteX56" fmla="*/ 228638 w 759062"/>
              <a:gd name="connsiteY56" fmla="*/ 526285 h 902236"/>
              <a:gd name="connsiteX57" fmla="*/ 257212 w 759062"/>
              <a:gd name="connsiteY57" fmla="*/ 606455 h 902236"/>
              <a:gd name="connsiteX58" fmla="*/ 248480 w 759062"/>
              <a:gd name="connsiteY58" fmla="*/ 663605 h 902236"/>
              <a:gd name="connsiteX59" fmla="*/ 219112 w 759062"/>
              <a:gd name="connsiteY59" fmla="*/ 743773 h 902236"/>
              <a:gd name="connsiteX60" fmla="*/ 279437 w 759062"/>
              <a:gd name="connsiteY60" fmla="*/ 762030 h 902236"/>
              <a:gd name="connsiteX61" fmla="*/ 310393 w 759062"/>
              <a:gd name="connsiteY61" fmla="*/ 789017 h 902236"/>
              <a:gd name="connsiteX62" fmla="*/ 278644 w 759062"/>
              <a:gd name="connsiteY62" fmla="*/ 821561 h 902236"/>
              <a:gd name="connsiteX63" fmla="*/ 296899 w 759062"/>
              <a:gd name="connsiteY63" fmla="*/ 894586 h 902236"/>
              <a:gd name="connsiteX0" fmla="*/ 296899 w 759062"/>
              <a:gd name="connsiteY0" fmla="*/ 894586 h 902236"/>
              <a:gd name="connsiteX1" fmla="*/ 346112 w 759062"/>
              <a:gd name="connsiteY1" fmla="*/ 898554 h 902236"/>
              <a:gd name="connsiteX2" fmla="*/ 425487 w 759062"/>
              <a:gd name="connsiteY2" fmla="*/ 895380 h 902236"/>
              <a:gd name="connsiteX3" fmla="*/ 501687 w 759062"/>
              <a:gd name="connsiteY3" fmla="*/ 895379 h 902236"/>
              <a:gd name="connsiteX4" fmla="*/ 575506 w 759062"/>
              <a:gd name="connsiteY4" fmla="*/ 898555 h 902236"/>
              <a:gd name="connsiteX5" fmla="*/ 552487 w 759062"/>
              <a:gd name="connsiteY5" fmla="*/ 841404 h 902236"/>
              <a:gd name="connsiteX6" fmla="*/ 501687 w 759062"/>
              <a:gd name="connsiteY6" fmla="*/ 787430 h 902236"/>
              <a:gd name="connsiteX7" fmla="*/ 546137 w 759062"/>
              <a:gd name="connsiteY7" fmla="*/ 736629 h 902236"/>
              <a:gd name="connsiteX8" fmla="*/ 568362 w 759062"/>
              <a:gd name="connsiteY8" fmla="*/ 692180 h 902236"/>
              <a:gd name="connsiteX9" fmla="*/ 638212 w 759062"/>
              <a:gd name="connsiteY9" fmla="*/ 641380 h 902236"/>
              <a:gd name="connsiteX10" fmla="*/ 635037 w 759062"/>
              <a:gd name="connsiteY10" fmla="*/ 612804 h 902236"/>
              <a:gd name="connsiteX11" fmla="*/ 603287 w 759062"/>
              <a:gd name="connsiteY11" fmla="*/ 596929 h 902236"/>
              <a:gd name="connsiteX12" fmla="*/ 638213 w 759062"/>
              <a:gd name="connsiteY12" fmla="*/ 562005 h 902236"/>
              <a:gd name="connsiteX13" fmla="*/ 666787 w 759062"/>
              <a:gd name="connsiteY13" fmla="*/ 546130 h 902236"/>
              <a:gd name="connsiteX14" fmla="*/ 749337 w 759062"/>
              <a:gd name="connsiteY14" fmla="*/ 492155 h 902236"/>
              <a:gd name="connsiteX15" fmla="*/ 758862 w 759062"/>
              <a:gd name="connsiteY15" fmla="*/ 469930 h 902236"/>
              <a:gd name="connsiteX16" fmla="*/ 739812 w 759062"/>
              <a:gd name="connsiteY16" fmla="*/ 447705 h 902236"/>
              <a:gd name="connsiteX17" fmla="*/ 673137 w 759062"/>
              <a:gd name="connsiteY17" fmla="*/ 444530 h 902236"/>
              <a:gd name="connsiteX18" fmla="*/ 619956 w 759062"/>
              <a:gd name="connsiteY18" fmla="*/ 431830 h 902236"/>
              <a:gd name="connsiteX19" fmla="*/ 588205 w 759062"/>
              <a:gd name="connsiteY19" fmla="*/ 391348 h 902236"/>
              <a:gd name="connsiteX20" fmla="*/ 542962 w 759062"/>
              <a:gd name="connsiteY20" fmla="*/ 393730 h 902236"/>
              <a:gd name="connsiteX21" fmla="*/ 520738 w 759062"/>
              <a:gd name="connsiteY21" fmla="*/ 368329 h 902236"/>
              <a:gd name="connsiteX22" fmla="*/ 517562 w 759062"/>
              <a:gd name="connsiteY22" fmla="*/ 314355 h 902236"/>
              <a:gd name="connsiteX23" fmla="*/ 488987 w 759062"/>
              <a:gd name="connsiteY23" fmla="*/ 273080 h 902236"/>
              <a:gd name="connsiteX24" fmla="*/ 473112 w 759062"/>
              <a:gd name="connsiteY24" fmla="*/ 247680 h 902236"/>
              <a:gd name="connsiteX25" fmla="*/ 444537 w 759062"/>
              <a:gd name="connsiteY25" fmla="*/ 222280 h 902236"/>
              <a:gd name="connsiteX26" fmla="*/ 425487 w 759062"/>
              <a:gd name="connsiteY26" fmla="*/ 171480 h 902236"/>
              <a:gd name="connsiteX27" fmla="*/ 431837 w 759062"/>
              <a:gd name="connsiteY27" fmla="*/ 123855 h 902236"/>
              <a:gd name="connsiteX28" fmla="*/ 441362 w 759062"/>
              <a:gd name="connsiteY28" fmla="*/ 92105 h 902236"/>
              <a:gd name="connsiteX29" fmla="*/ 435012 w 759062"/>
              <a:gd name="connsiteY29" fmla="*/ 41305 h 902236"/>
              <a:gd name="connsiteX30" fmla="*/ 419137 w 759062"/>
              <a:gd name="connsiteY30" fmla="*/ 30 h 902236"/>
              <a:gd name="connsiteX31" fmla="*/ 371512 w 759062"/>
              <a:gd name="connsiteY31" fmla="*/ 47655 h 902236"/>
              <a:gd name="connsiteX32" fmla="*/ 342937 w 759062"/>
              <a:gd name="connsiteY32" fmla="*/ 92105 h 902236"/>
              <a:gd name="connsiteX33" fmla="*/ 311187 w 759062"/>
              <a:gd name="connsiteY33" fmla="*/ 133380 h 902236"/>
              <a:gd name="connsiteX34" fmla="*/ 238162 w 759062"/>
              <a:gd name="connsiteY34" fmla="*/ 155605 h 902236"/>
              <a:gd name="connsiteX35" fmla="*/ 196887 w 759062"/>
              <a:gd name="connsiteY35" fmla="*/ 203230 h 902236"/>
              <a:gd name="connsiteX36" fmla="*/ 165137 w 759062"/>
              <a:gd name="connsiteY36" fmla="*/ 187355 h 902236"/>
              <a:gd name="connsiteX37" fmla="*/ 168312 w 759062"/>
              <a:gd name="connsiteY37" fmla="*/ 136555 h 902236"/>
              <a:gd name="connsiteX38" fmla="*/ 177837 w 759062"/>
              <a:gd name="connsiteY38" fmla="*/ 104805 h 902236"/>
              <a:gd name="connsiteX39" fmla="*/ 179425 w 759062"/>
              <a:gd name="connsiteY39" fmla="*/ 57180 h 902236"/>
              <a:gd name="connsiteX40" fmla="*/ 158787 w 759062"/>
              <a:gd name="connsiteY40" fmla="*/ 37336 h 902236"/>
              <a:gd name="connsiteX41" fmla="*/ 126243 w 759062"/>
              <a:gd name="connsiteY41" fmla="*/ 29398 h 902236"/>
              <a:gd name="connsiteX42" fmla="*/ 92112 w 759062"/>
              <a:gd name="connsiteY42" fmla="*/ 6380 h 902236"/>
              <a:gd name="connsiteX43" fmla="*/ 63537 w 759062"/>
              <a:gd name="connsiteY43" fmla="*/ 22255 h 902236"/>
              <a:gd name="connsiteX44" fmla="*/ 43693 w 759062"/>
              <a:gd name="connsiteY44" fmla="*/ 40511 h 902236"/>
              <a:gd name="connsiteX45" fmla="*/ 2419 w 759062"/>
              <a:gd name="connsiteY45" fmla="*/ 80992 h 902236"/>
              <a:gd name="connsiteX46" fmla="*/ 6387 w 759062"/>
              <a:gd name="connsiteY46" fmla="*/ 123855 h 902236"/>
              <a:gd name="connsiteX47" fmla="*/ 19087 w 759062"/>
              <a:gd name="connsiteY47" fmla="*/ 158780 h 902236"/>
              <a:gd name="connsiteX48" fmla="*/ 44487 w 759062"/>
              <a:gd name="connsiteY48" fmla="*/ 225455 h 902236"/>
              <a:gd name="connsiteX49" fmla="*/ 79412 w 759062"/>
              <a:gd name="connsiteY49" fmla="*/ 257205 h 902236"/>
              <a:gd name="connsiteX50" fmla="*/ 157199 w 759062"/>
              <a:gd name="connsiteY50" fmla="*/ 273080 h 902236"/>
              <a:gd name="connsiteX51" fmla="*/ 177837 w 759062"/>
              <a:gd name="connsiteY51" fmla="*/ 327055 h 902236"/>
              <a:gd name="connsiteX52" fmla="*/ 164344 w 759062"/>
              <a:gd name="connsiteY52" fmla="*/ 365155 h 902236"/>
              <a:gd name="connsiteX53" fmla="*/ 192919 w 759062"/>
              <a:gd name="connsiteY53" fmla="*/ 433417 h 902236"/>
              <a:gd name="connsiteX54" fmla="*/ 219906 w 759062"/>
              <a:gd name="connsiteY54" fmla="*/ 430243 h 902236"/>
              <a:gd name="connsiteX55" fmla="*/ 238163 w 759062"/>
              <a:gd name="connsiteY55" fmla="*/ 490567 h 902236"/>
              <a:gd name="connsiteX56" fmla="*/ 228638 w 759062"/>
              <a:gd name="connsiteY56" fmla="*/ 526285 h 902236"/>
              <a:gd name="connsiteX57" fmla="*/ 257212 w 759062"/>
              <a:gd name="connsiteY57" fmla="*/ 606455 h 902236"/>
              <a:gd name="connsiteX58" fmla="*/ 248480 w 759062"/>
              <a:gd name="connsiteY58" fmla="*/ 663605 h 902236"/>
              <a:gd name="connsiteX59" fmla="*/ 219112 w 759062"/>
              <a:gd name="connsiteY59" fmla="*/ 743773 h 902236"/>
              <a:gd name="connsiteX60" fmla="*/ 279437 w 759062"/>
              <a:gd name="connsiteY60" fmla="*/ 762030 h 902236"/>
              <a:gd name="connsiteX61" fmla="*/ 310393 w 759062"/>
              <a:gd name="connsiteY61" fmla="*/ 789017 h 902236"/>
              <a:gd name="connsiteX62" fmla="*/ 278644 w 759062"/>
              <a:gd name="connsiteY62" fmla="*/ 821561 h 902236"/>
              <a:gd name="connsiteX63" fmla="*/ 296899 w 759062"/>
              <a:gd name="connsiteY63" fmla="*/ 894586 h 902236"/>
              <a:gd name="connsiteX0" fmla="*/ 296899 w 759062"/>
              <a:gd name="connsiteY0" fmla="*/ 894586 h 902236"/>
              <a:gd name="connsiteX1" fmla="*/ 346112 w 759062"/>
              <a:gd name="connsiteY1" fmla="*/ 898554 h 902236"/>
              <a:gd name="connsiteX2" fmla="*/ 425487 w 759062"/>
              <a:gd name="connsiteY2" fmla="*/ 895380 h 902236"/>
              <a:gd name="connsiteX3" fmla="*/ 501687 w 759062"/>
              <a:gd name="connsiteY3" fmla="*/ 895379 h 902236"/>
              <a:gd name="connsiteX4" fmla="*/ 575506 w 759062"/>
              <a:gd name="connsiteY4" fmla="*/ 898555 h 902236"/>
              <a:gd name="connsiteX5" fmla="*/ 552487 w 759062"/>
              <a:gd name="connsiteY5" fmla="*/ 841404 h 902236"/>
              <a:gd name="connsiteX6" fmla="*/ 501687 w 759062"/>
              <a:gd name="connsiteY6" fmla="*/ 787430 h 902236"/>
              <a:gd name="connsiteX7" fmla="*/ 546137 w 759062"/>
              <a:gd name="connsiteY7" fmla="*/ 736629 h 902236"/>
              <a:gd name="connsiteX8" fmla="*/ 568362 w 759062"/>
              <a:gd name="connsiteY8" fmla="*/ 692180 h 902236"/>
              <a:gd name="connsiteX9" fmla="*/ 638212 w 759062"/>
              <a:gd name="connsiteY9" fmla="*/ 641380 h 902236"/>
              <a:gd name="connsiteX10" fmla="*/ 635037 w 759062"/>
              <a:gd name="connsiteY10" fmla="*/ 612804 h 902236"/>
              <a:gd name="connsiteX11" fmla="*/ 603287 w 759062"/>
              <a:gd name="connsiteY11" fmla="*/ 599310 h 902236"/>
              <a:gd name="connsiteX12" fmla="*/ 638213 w 759062"/>
              <a:gd name="connsiteY12" fmla="*/ 562005 h 902236"/>
              <a:gd name="connsiteX13" fmla="*/ 666787 w 759062"/>
              <a:gd name="connsiteY13" fmla="*/ 546130 h 902236"/>
              <a:gd name="connsiteX14" fmla="*/ 749337 w 759062"/>
              <a:gd name="connsiteY14" fmla="*/ 492155 h 902236"/>
              <a:gd name="connsiteX15" fmla="*/ 758862 w 759062"/>
              <a:gd name="connsiteY15" fmla="*/ 469930 h 902236"/>
              <a:gd name="connsiteX16" fmla="*/ 739812 w 759062"/>
              <a:gd name="connsiteY16" fmla="*/ 447705 h 902236"/>
              <a:gd name="connsiteX17" fmla="*/ 673137 w 759062"/>
              <a:gd name="connsiteY17" fmla="*/ 444530 h 902236"/>
              <a:gd name="connsiteX18" fmla="*/ 619956 w 759062"/>
              <a:gd name="connsiteY18" fmla="*/ 431830 h 902236"/>
              <a:gd name="connsiteX19" fmla="*/ 588205 w 759062"/>
              <a:gd name="connsiteY19" fmla="*/ 391348 h 902236"/>
              <a:gd name="connsiteX20" fmla="*/ 542962 w 759062"/>
              <a:gd name="connsiteY20" fmla="*/ 393730 h 902236"/>
              <a:gd name="connsiteX21" fmla="*/ 520738 w 759062"/>
              <a:gd name="connsiteY21" fmla="*/ 368329 h 902236"/>
              <a:gd name="connsiteX22" fmla="*/ 517562 w 759062"/>
              <a:gd name="connsiteY22" fmla="*/ 314355 h 902236"/>
              <a:gd name="connsiteX23" fmla="*/ 488987 w 759062"/>
              <a:gd name="connsiteY23" fmla="*/ 273080 h 902236"/>
              <a:gd name="connsiteX24" fmla="*/ 473112 w 759062"/>
              <a:gd name="connsiteY24" fmla="*/ 247680 h 902236"/>
              <a:gd name="connsiteX25" fmla="*/ 444537 w 759062"/>
              <a:gd name="connsiteY25" fmla="*/ 222280 h 902236"/>
              <a:gd name="connsiteX26" fmla="*/ 425487 w 759062"/>
              <a:gd name="connsiteY26" fmla="*/ 171480 h 902236"/>
              <a:gd name="connsiteX27" fmla="*/ 431837 w 759062"/>
              <a:gd name="connsiteY27" fmla="*/ 123855 h 902236"/>
              <a:gd name="connsiteX28" fmla="*/ 441362 w 759062"/>
              <a:gd name="connsiteY28" fmla="*/ 92105 h 902236"/>
              <a:gd name="connsiteX29" fmla="*/ 435012 w 759062"/>
              <a:gd name="connsiteY29" fmla="*/ 41305 h 902236"/>
              <a:gd name="connsiteX30" fmla="*/ 419137 w 759062"/>
              <a:gd name="connsiteY30" fmla="*/ 30 h 902236"/>
              <a:gd name="connsiteX31" fmla="*/ 371512 w 759062"/>
              <a:gd name="connsiteY31" fmla="*/ 47655 h 902236"/>
              <a:gd name="connsiteX32" fmla="*/ 342937 w 759062"/>
              <a:gd name="connsiteY32" fmla="*/ 92105 h 902236"/>
              <a:gd name="connsiteX33" fmla="*/ 311187 w 759062"/>
              <a:gd name="connsiteY33" fmla="*/ 133380 h 902236"/>
              <a:gd name="connsiteX34" fmla="*/ 238162 w 759062"/>
              <a:gd name="connsiteY34" fmla="*/ 155605 h 902236"/>
              <a:gd name="connsiteX35" fmla="*/ 196887 w 759062"/>
              <a:gd name="connsiteY35" fmla="*/ 203230 h 902236"/>
              <a:gd name="connsiteX36" fmla="*/ 165137 w 759062"/>
              <a:gd name="connsiteY36" fmla="*/ 187355 h 902236"/>
              <a:gd name="connsiteX37" fmla="*/ 168312 w 759062"/>
              <a:gd name="connsiteY37" fmla="*/ 136555 h 902236"/>
              <a:gd name="connsiteX38" fmla="*/ 177837 w 759062"/>
              <a:gd name="connsiteY38" fmla="*/ 104805 h 902236"/>
              <a:gd name="connsiteX39" fmla="*/ 179425 w 759062"/>
              <a:gd name="connsiteY39" fmla="*/ 57180 h 902236"/>
              <a:gd name="connsiteX40" fmla="*/ 158787 w 759062"/>
              <a:gd name="connsiteY40" fmla="*/ 37336 h 902236"/>
              <a:gd name="connsiteX41" fmla="*/ 126243 w 759062"/>
              <a:gd name="connsiteY41" fmla="*/ 29398 h 902236"/>
              <a:gd name="connsiteX42" fmla="*/ 92112 w 759062"/>
              <a:gd name="connsiteY42" fmla="*/ 6380 h 902236"/>
              <a:gd name="connsiteX43" fmla="*/ 63537 w 759062"/>
              <a:gd name="connsiteY43" fmla="*/ 22255 h 902236"/>
              <a:gd name="connsiteX44" fmla="*/ 43693 w 759062"/>
              <a:gd name="connsiteY44" fmla="*/ 40511 h 902236"/>
              <a:gd name="connsiteX45" fmla="*/ 2419 w 759062"/>
              <a:gd name="connsiteY45" fmla="*/ 80992 h 902236"/>
              <a:gd name="connsiteX46" fmla="*/ 6387 w 759062"/>
              <a:gd name="connsiteY46" fmla="*/ 123855 h 902236"/>
              <a:gd name="connsiteX47" fmla="*/ 19087 w 759062"/>
              <a:gd name="connsiteY47" fmla="*/ 158780 h 902236"/>
              <a:gd name="connsiteX48" fmla="*/ 44487 w 759062"/>
              <a:gd name="connsiteY48" fmla="*/ 225455 h 902236"/>
              <a:gd name="connsiteX49" fmla="*/ 79412 w 759062"/>
              <a:gd name="connsiteY49" fmla="*/ 257205 h 902236"/>
              <a:gd name="connsiteX50" fmla="*/ 157199 w 759062"/>
              <a:gd name="connsiteY50" fmla="*/ 273080 h 902236"/>
              <a:gd name="connsiteX51" fmla="*/ 177837 w 759062"/>
              <a:gd name="connsiteY51" fmla="*/ 327055 h 902236"/>
              <a:gd name="connsiteX52" fmla="*/ 164344 w 759062"/>
              <a:gd name="connsiteY52" fmla="*/ 365155 h 902236"/>
              <a:gd name="connsiteX53" fmla="*/ 192919 w 759062"/>
              <a:gd name="connsiteY53" fmla="*/ 433417 h 902236"/>
              <a:gd name="connsiteX54" fmla="*/ 219906 w 759062"/>
              <a:gd name="connsiteY54" fmla="*/ 430243 h 902236"/>
              <a:gd name="connsiteX55" fmla="*/ 238163 w 759062"/>
              <a:gd name="connsiteY55" fmla="*/ 490567 h 902236"/>
              <a:gd name="connsiteX56" fmla="*/ 228638 w 759062"/>
              <a:gd name="connsiteY56" fmla="*/ 526285 h 902236"/>
              <a:gd name="connsiteX57" fmla="*/ 257212 w 759062"/>
              <a:gd name="connsiteY57" fmla="*/ 606455 h 902236"/>
              <a:gd name="connsiteX58" fmla="*/ 248480 w 759062"/>
              <a:gd name="connsiteY58" fmla="*/ 663605 h 902236"/>
              <a:gd name="connsiteX59" fmla="*/ 219112 w 759062"/>
              <a:gd name="connsiteY59" fmla="*/ 743773 h 902236"/>
              <a:gd name="connsiteX60" fmla="*/ 279437 w 759062"/>
              <a:gd name="connsiteY60" fmla="*/ 762030 h 902236"/>
              <a:gd name="connsiteX61" fmla="*/ 310393 w 759062"/>
              <a:gd name="connsiteY61" fmla="*/ 789017 h 902236"/>
              <a:gd name="connsiteX62" fmla="*/ 278644 w 759062"/>
              <a:gd name="connsiteY62" fmla="*/ 821561 h 902236"/>
              <a:gd name="connsiteX63" fmla="*/ 296899 w 759062"/>
              <a:gd name="connsiteY63" fmla="*/ 894586 h 902236"/>
              <a:gd name="connsiteX0" fmla="*/ 296899 w 759062"/>
              <a:gd name="connsiteY0" fmla="*/ 894586 h 902236"/>
              <a:gd name="connsiteX1" fmla="*/ 346112 w 759062"/>
              <a:gd name="connsiteY1" fmla="*/ 898554 h 902236"/>
              <a:gd name="connsiteX2" fmla="*/ 425487 w 759062"/>
              <a:gd name="connsiteY2" fmla="*/ 895380 h 902236"/>
              <a:gd name="connsiteX3" fmla="*/ 501687 w 759062"/>
              <a:gd name="connsiteY3" fmla="*/ 895379 h 902236"/>
              <a:gd name="connsiteX4" fmla="*/ 575506 w 759062"/>
              <a:gd name="connsiteY4" fmla="*/ 898555 h 902236"/>
              <a:gd name="connsiteX5" fmla="*/ 552487 w 759062"/>
              <a:gd name="connsiteY5" fmla="*/ 841404 h 902236"/>
              <a:gd name="connsiteX6" fmla="*/ 501687 w 759062"/>
              <a:gd name="connsiteY6" fmla="*/ 787430 h 902236"/>
              <a:gd name="connsiteX7" fmla="*/ 546137 w 759062"/>
              <a:gd name="connsiteY7" fmla="*/ 736629 h 902236"/>
              <a:gd name="connsiteX8" fmla="*/ 568362 w 759062"/>
              <a:gd name="connsiteY8" fmla="*/ 692180 h 902236"/>
              <a:gd name="connsiteX9" fmla="*/ 638212 w 759062"/>
              <a:gd name="connsiteY9" fmla="*/ 641380 h 902236"/>
              <a:gd name="connsiteX10" fmla="*/ 635037 w 759062"/>
              <a:gd name="connsiteY10" fmla="*/ 617567 h 902236"/>
              <a:gd name="connsiteX11" fmla="*/ 603287 w 759062"/>
              <a:gd name="connsiteY11" fmla="*/ 599310 h 902236"/>
              <a:gd name="connsiteX12" fmla="*/ 638213 w 759062"/>
              <a:gd name="connsiteY12" fmla="*/ 562005 h 902236"/>
              <a:gd name="connsiteX13" fmla="*/ 666787 w 759062"/>
              <a:gd name="connsiteY13" fmla="*/ 546130 h 902236"/>
              <a:gd name="connsiteX14" fmla="*/ 749337 w 759062"/>
              <a:gd name="connsiteY14" fmla="*/ 492155 h 902236"/>
              <a:gd name="connsiteX15" fmla="*/ 758862 w 759062"/>
              <a:gd name="connsiteY15" fmla="*/ 469930 h 902236"/>
              <a:gd name="connsiteX16" fmla="*/ 739812 w 759062"/>
              <a:gd name="connsiteY16" fmla="*/ 447705 h 902236"/>
              <a:gd name="connsiteX17" fmla="*/ 673137 w 759062"/>
              <a:gd name="connsiteY17" fmla="*/ 444530 h 902236"/>
              <a:gd name="connsiteX18" fmla="*/ 619956 w 759062"/>
              <a:gd name="connsiteY18" fmla="*/ 431830 h 902236"/>
              <a:gd name="connsiteX19" fmla="*/ 588205 w 759062"/>
              <a:gd name="connsiteY19" fmla="*/ 391348 h 902236"/>
              <a:gd name="connsiteX20" fmla="*/ 542962 w 759062"/>
              <a:gd name="connsiteY20" fmla="*/ 393730 h 902236"/>
              <a:gd name="connsiteX21" fmla="*/ 520738 w 759062"/>
              <a:gd name="connsiteY21" fmla="*/ 368329 h 902236"/>
              <a:gd name="connsiteX22" fmla="*/ 517562 w 759062"/>
              <a:gd name="connsiteY22" fmla="*/ 314355 h 902236"/>
              <a:gd name="connsiteX23" fmla="*/ 488987 w 759062"/>
              <a:gd name="connsiteY23" fmla="*/ 273080 h 902236"/>
              <a:gd name="connsiteX24" fmla="*/ 473112 w 759062"/>
              <a:gd name="connsiteY24" fmla="*/ 247680 h 902236"/>
              <a:gd name="connsiteX25" fmla="*/ 444537 w 759062"/>
              <a:gd name="connsiteY25" fmla="*/ 222280 h 902236"/>
              <a:gd name="connsiteX26" fmla="*/ 425487 w 759062"/>
              <a:gd name="connsiteY26" fmla="*/ 171480 h 902236"/>
              <a:gd name="connsiteX27" fmla="*/ 431837 w 759062"/>
              <a:gd name="connsiteY27" fmla="*/ 123855 h 902236"/>
              <a:gd name="connsiteX28" fmla="*/ 441362 w 759062"/>
              <a:gd name="connsiteY28" fmla="*/ 92105 h 902236"/>
              <a:gd name="connsiteX29" fmla="*/ 435012 w 759062"/>
              <a:gd name="connsiteY29" fmla="*/ 41305 h 902236"/>
              <a:gd name="connsiteX30" fmla="*/ 419137 w 759062"/>
              <a:gd name="connsiteY30" fmla="*/ 30 h 902236"/>
              <a:gd name="connsiteX31" fmla="*/ 371512 w 759062"/>
              <a:gd name="connsiteY31" fmla="*/ 47655 h 902236"/>
              <a:gd name="connsiteX32" fmla="*/ 342937 w 759062"/>
              <a:gd name="connsiteY32" fmla="*/ 92105 h 902236"/>
              <a:gd name="connsiteX33" fmla="*/ 311187 w 759062"/>
              <a:gd name="connsiteY33" fmla="*/ 133380 h 902236"/>
              <a:gd name="connsiteX34" fmla="*/ 238162 w 759062"/>
              <a:gd name="connsiteY34" fmla="*/ 155605 h 902236"/>
              <a:gd name="connsiteX35" fmla="*/ 196887 w 759062"/>
              <a:gd name="connsiteY35" fmla="*/ 203230 h 902236"/>
              <a:gd name="connsiteX36" fmla="*/ 165137 w 759062"/>
              <a:gd name="connsiteY36" fmla="*/ 187355 h 902236"/>
              <a:gd name="connsiteX37" fmla="*/ 168312 w 759062"/>
              <a:gd name="connsiteY37" fmla="*/ 136555 h 902236"/>
              <a:gd name="connsiteX38" fmla="*/ 177837 w 759062"/>
              <a:gd name="connsiteY38" fmla="*/ 104805 h 902236"/>
              <a:gd name="connsiteX39" fmla="*/ 179425 w 759062"/>
              <a:gd name="connsiteY39" fmla="*/ 57180 h 902236"/>
              <a:gd name="connsiteX40" fmla="*/ 158787 w 759062"/>
              <a:gd name="connsiteY40" fmla="*/ 37336 h 902236"/>
              <a:gd name="connsiteX41" fmla="*/ 126243 w 759062"/>
              <a:gd name="connsiteY41" fmla="*/ 29398 h 902236"/>
              <a:gd name="connsiteX42" fmla="*/ 92112 w 759062"/>
              <a:gd name="connsiteY42" fmla="*/ 6380 h 902236"/>
              <a:gd name="connsiteX43" fmla="*/ 63537 w 759062"/>
              <a:gd name="connsiteY43" fmla="*/ 22255 h 902236"/>
              <a:gd name="connsiteX44" fmla="*/ 43693 w 759062"/>
              <a:gd name="connsiteY44" fmla="*/ 40511 h 902236"/>
              <a:gd name="connsiteX45" fmla="*/ 2419 w 759062"/>
              <a:gd name="connsiteY45" fmla="*/ 80992 h 902236"/>
              <a:gd name="connsiteX46" fmla="*/ 6387 w 759062"/>
              <a:gd name="connsiteY46" fmla="*/ 123855 h 902236"/>
              <a:gd name="connsiteX47" fmla="*/ 19087 w 759062"/>
              <a:gd name="connsiteY47" fmla="*/ 158780 h 902236"/>
              <a:gd name="connsiteX48" fmla="*/ 44487 w 759062"/>
              <a:gd name="connsiteY48" fmla="*/ 225455 h 902236"/>
              <a:gd name="connsiteX49" fmla="*/ 79412 w 759062"/>
              <a:gd name="connsiteY49" fmla="*/ 257205 h 902236"/>
              <a:gd name="connsiteX50" fmla="*/ 157199 w 759062"/>
              <a:gd name="connsiteY50" fmla="*/ 273080 h 902236"/>
              <a:gd name="connsiteX51" fmla="*/ 177837 w 759062"/>
              <a:gd name="connsiteY51" fmla="*/ 327055 h 902236"/>
              <a:gd name="connsiteX52" fmla="*/ 164344 w 759062"/>
              <a:gd name="connsiteY52" fmla="*/ 365155 h 902236"/>
              <a:gd name="connsiteX53" fmla="*/ 192919 w 759062"/>
              <a:gd name="connsiteY53" fmla="*/ 433417 h 902236"/>
              <a:gd name="connsiteX54" fmla="*/ 219906 w 759062"/>
              <a:gd name="connsiteY54" fmla="*/ 430243 h 902236"/>
              <a:gd name="connsiteX55" fmla="*/ 238163 w 759062"/>
              <a:gd name="connsiteY55" fmla="*/ 490567 h 902236"/>
              <a:gd name="connsiteX56" fmla="*/ 228638 w 759062"/>
              <a:gd name="connsiteY56" fmla="*/ 526285 h 902236"/>
              <a:gd name="connsiteX57" fmla="*/ 257212 w 759062"/>
              <a:gd name="connsiteY57" fmla="*/ 606455 h 902236"/>
              <a:gd name="connsiteX58" fmla="*/ 248480 w 759062"/>
              <a:gd name="connsiteY58" fmla="*/ 663605 h 902236"/>
              <a:gd name="connsiteX59" fmla="*/ 219112 w 759062"/>
              <a:gd name="connsiteY59" fmla="*/ 743773 h 902236"/>
              <a:gd name="connsiteX60" fmla="*/ 279437 w 759062"/>
              <a:gd name="connsiteY60" fmla="*/ 762030 h 902236"/>
              <a:gd name="connsiteX61" fmla="*/ 310393 w 759062"/>
              <a:gd name="connsiteY61" fmla="*/ 789017 h 902236"/>
              <a:gd name="connsiteX62" fmla="*/ 278644 w 759062"/>
              <a:gd name="connsiteY62" fmla="*/ 821561 h 902236"/>
              <a:gd name="connsiteX63" fmla="*/ 296899 w 759062"/>
              <a:gd name="connsiteY63" fmla="*/ 894586 h 902236"/>
              <a:gd name="connsiteX0" fmla="*/ 296899 w 759062"/>
              <a:gd name="connsiteY0" fmla="*/ 894586 h 902236"/>
              <a:gd name="connsiteX1" fmla="*/ 346112 w 759062"/>
              <a:gd name="connsiteY1" fmla="*/ 898554 h 902236"/>
              <a:gd name="connsiteX2" fmla="*/ 425487 w 759062"/>
              <a:gd name="connsiteY2" fmla="*/ 895380 h 902236"/>
              <a:gd name="connsiteX3" fmla="*/ 501687 w 759062"/>
              <a:gd name="connsiteY3" fmla="*/ 895379 h 902236"/>
              <a:gd name="connsiteX4" fmla="*/ 575506 w 759062"/>
              <a:gd name="connsiteY4" fmla="*/ 898555 h 902236"/>
              <a:gd name="connsiteX5" fmla="*/ 552487 w 759062"/>
              <a:gd name="connsiteY5" fmla="*/ 841404 h 902236"/>
              <a:gd name="connsiteX6" fmla="*/ 501687 w 759062"/>
              <a:gd name="connsiteY6" fmla="*/ 787430 h 902236"/>
              <a:gd name="connsiteX7" fmla="*/ 546137 w 759062"/>
              <a:gd name="connsiteY7" fmla="*/ 736629 h 902236"/>
              <a:gd name="connsiteX8" fmla="*/ 568362 w 759062"/>
              <a:gd name="connsiteY8" fmla="*/ 692180 h 902236"/>
              <a:gd name="connsiteX9" fmla="*/ 638212 w 759062"/>
              <a:gd name="connsiteY9" fmla="*/ 641380 h 902236"/>
              <a:gd name="connsiteX10" fmla="*/ 635037 w 759062"/>
              <a:gd name="connsiteY10" fmla="*/ 617567 h 902236"/>
              <a:gd name="connsiteX11" fmla="*/ 603287 w 759062"/>
              <a:gd name="connsiteY11" fmla="*/ 599310 h 902236"/>
              <a:gd name="connsiteX12" fmla="*/ 638213 w 759062"/>
              <a:gd name="connsiteY12" fmla="*/ 562005 h 902236"/>
              <a:gd name="connsiteX13" fmla="*/ 666787 w 759062"/>
              <a:gd name="connsiteY13" fmla="*/ 546130 h 902236"/>
              <a:gd name="connsiteX14" fmla="*/ 749337 w 759062"/>
              <a:gd name="connsiteY14" fmla="*/ 492155 h 902236"/>
              <a:gd name="connsiteX15" fmla="*/ 758862 w 759062"/>
              <a:gd name="connsiteY15" fmla="*/ 469930 h 902236"/>
              <a:gd name="connsiteX16" fmla="*/ 739812 w 759062"/>
              <a:gd name="connsiteY16" fmla="*/ 447705 h 902236"/>
              <a:gd name="connsiteX17" fmla="*/ 673137 w 759062"/>
              <a:gd name="connsiteY17" fmla="*/ 444530 h 902236"/>
              <a:gd name="connsiteX18" fmla="*/ 619956 w 759062"/>
              <a:gd name="connsiteY18" fmla="*/ 431830 h 902236"/>
              <a:gd name="connsiteX19" fmla="*/ 588205 w 759062"/>
              <a:gd name="connsiteY19" fmla="*/ 391348 h 902236"/>
              <a:gd name="connsiteX20" fmla="*/ 542962 w 759062"/>
              <a:gd name="connsiteY20" fmla="*/ 393730 h 902236"/>
              <a:gd name="connsiteX21" fmla="*/ 520738 w 759062"/>
              <a:gd name="connsiteY21" fmla="*/ 368329 h 902236"/>
              <a:gd name="connsiteX22" fmla="*/ 517562 w 759062"/>
              <a:gd name="connsiteY22" fmla="*/ 314355 h 902236"/>
              <a:gd name="connsiteX23" fmla="*/ 488987 w 759062"/>
              <a:gd name="connsiteY23" fmla="*/ 273080 h 902236"/>
              <a:gd name="connsiteX24" fmla="*/ 473112 w 759062"/>
              <a:gd name="connsiteY24" fmla="*/ 247680 h 902236"/>
              <a:gd name="connsiteX25" fmla="*/ 444537 w 759062"/>
              <a:gd name="connsiteY25" fmla="*/ 222280 h 902236"/>
              <a:gd name="connsiteX26" fmla="*/ 425487 w 759062"/>
              <a:gd name="connsiteY26" fmla="*/ 171480 h 902236"/>
              <a:gd name="connsiteX27" fmla="*/ 431837 w 759062"/>
              <a:gd name="connsiteY27" fmla="*/ 123855 h 902236"/>
              <a:gd name="connsiteX28" fmla="*/ 441362 w 759062"/>
              <a:gd name="connsiteY28" fmla="*/ 92105 h 902236"/>
              <a:gd name="connsiteX29" fmla="*/ 435012 w 759062"/>
              <a:gd name="connsiteY29" fmla="*/ 41305 h 902236"/>
              <a:gd name="connsiteX30" fmla="*/ 419137 w 759062"/>
              <a:gd name="connsiteY30" fmla="*/ 30 h 902236"/>
              <a:gd name="connsiteX31" fmla="*/ 371512 w 759062"/>
              <a:gd name="connsiteY31" fmla="*/ 47655 h 902236"/>
              <a:gd name="connsiteX32" fmla="*/ 342937 w 759062"/>
              <a:gd name="connsiteY32" fmla="*/ 92105 h 902236"/>
              <a:gd name="connsiteX33" fmla="*/ 311187 w 759062"/>
              <a:gd name="connsiteY33" fmla="*/ 133380 h 902236"/>
              <a:gd name="connsiteX34" fmla="*/ 240544 w 759062"/>
              <a:gd name="connsiteY34" fmla="*/ 148462 h 902236"/>
              <a:gd name="connsiteX35" fmla="*/ 196887 w 759062"/>
              <a:gd name="connsiteY35" fmla="*/ 203230 h 902236"/>
              <a:gd name="connsiteX36" fmla="*/ 165137 w 759062"/>
              <a:gd name="connsiteY36" fmla="*/ 187355 h 902236"/>
              <a:gd name="connsiteX37" fmla="*/ 168312 w 759062"/>
              <a:gd name="connsiteY37" fmla="*/ 136555 h 902236"/>
              <a:gd name="connsiteX38" fmla="*/ 177837 w 759062"/>
              <a:gd name="connsiteY38" fmla="*/ 104805 h 902236"/>
              <a:gd name="connsiteX39" fmla="*/ 179425 w 759062"/>
              <a:gd name="connsiteY39" fmla="*/ 57180 h 902236"/>
              <a:gd name="connsiteX40" fmla="*/ 158787 w 759062"/>
              <a:gd name="connsiteY40" fmla="*/ 37336 h 902236"/>
              <a:gd name="connsiteX41" fmla="*/ 126243 w 759062"/>
              <a:gd name="connsiteY41" fmla="*/ 29398 h 902236"/>
              <a:gd name="connsiteX42" fmla="*/ 92112 w 759062"/>
              <a:gd name="connsiteY42" fmla="*/ 6380 h 902236"/>
              <a:gd name="connsiteX43" fmla="*/ 63537 w 759062"/>
              <a:gd name="connsiteY43" fmla="*/ 22255 h 902236"/>
              <a:gd name="connsiteX44" fmla="*/ 43693 w 759062"/>
              <a:gd name="connsiteY44" fmla="*/ 40511 h 902236"/>
              <a:gd name="connsiteX45" fmla="*/ 2419 w 759062"/>
              <a:gd name="connsiteY45" fmla="*/ 80992 h 902236"/>
              <a:gd name="connsiteX46" fmla="*/ 6387 w 759062"/>
              <a:gd name="connsiteY46" fmla="*/ 123855 h 902236"/>
              <a:gd name="connsiteX47" fmla="*/ 19087 w 759062"/>
              <a:gd name="connsiteY47" fmla="*/ 158780 h 902236"/>
              <a:gd name="connsiteX48" fmla="*/ 44487 w 759062"/>
              <a:gd name="connsiteY48" fmla="*/ 225455 h 902236"/>
              <a:gd name="connsiteX49" fmla="*/ 79412 w 759062"/>
              <a:gd name="connsiteY49" fmla="*/ 257205 h 902236"/>
              <a:gd name="connsiteX50" fmla="*/ 157199 w 759062"/>
              <a:gd name="connsiteY50" fmla="*/ 273080 h 902236"/>
              <a:gd name="connsiteX51" fmla="*/ 177837 w 759062"/>
              <a:gd name="connsiteY51" fmla="*/ 327055 h 902236"/>
              <a:gd name="connsiteX52" fmla="*/ 164344 w 759062"/>
              <a:gd name="connsiteY52" fmla="*/ 365155 h 902236"/>
              <a:gd name="connsiteX53" fmla="*/ 192919 w 759062"/>
              <a:gd name="connsiteY53" fmla="*/ 433417 h 902236"/>
              <a:gd name="connsiteX54" fmla="*/ 219906 w 759062"/>
              <a:gd name="connsiteY54" fmla="*/ 430243 h 902236"/>
              <a:gd name="connsiteX55" fmla="*/ 238163 w 759062"/>
              <a:gd name="connsiteY55" fmla="*/ 490567 h 902236"/>
              <a:gd name="connsiteX56" fmla="*/ 228638 w 759062"/>
              <a:gd name="connsiteY56" fmla="*/ 526285 h 902236"/>
              <a:gd name="connsiteX57" fmla="*/ 257212 w 759062"/>
              <a:gd name="connsiteY57" fmla="*/ 606455 h 902236"/>
              <a:gd name="connsiteX58" fmla="*/ 248480 w 759062"/>
              <a:gd name="connsiteY58" fmla="*/ 663605 h 902236"/>
              <a:gd name="connsiteX59" fmla="*/ 219112 w 759062"/>
              <a:gd name="connsiteY59" fmla="*/ 743773 h 902236"/>
              <a:gd name="connsiteX60" fmla="*/ 279437 w 759062"/>
              <a:gd name="connsiteY60" fmla="*/ 762030 h 902236"/>
              <a:gd name="connsiteX61" fmla="*/ 310393 w 759062"/>
              <a:gd name="connsiteY61" fmla="*/ 789017 h 902236"/>
              <a:gd name="connsiteX62" fmla="*/ 278644 w 759062"/>
              <a:gd name="connsiteY62" fmla="*/ 821561 h 902236"/>
              <a:gd name="connsiteX63" fmla="*/ 296899 w 759062"/>
              <a:gd name="connsiteY63" fmla="*/ 894586 h 902236"/>
              <a:gd name="connsiteX0" fmla="*/ 296899 w 759062"/>
              <a:gd name="connsiteY0" fmla="*/ 894586 h 902236"/>
              <a:gd name="connsiteX1" fmla="*/ 346112 w 759062"/>
              <a:gd name="connsiteY1" fmla="*/ 898554 h 902236"/>
              <a:gd name="connsiteX2" fmla="*/ 425487 w 759062"/>
              <a:gd name="connsiteY2" fmla="*/ 895380 h 902236"/>
              <a:gd name="connsiteX3" fmla="*/ 501687 w 759062"/>
              <a:gd name="connsiteY3" fmla="*/ 895379 h 902236"/>
              <a:gd name="connsiteX4" fmla="*/ 575506 w 759062"/>
              <a:gd name="connsiteY4" fmla="*/ 898555 h 902236"/>
              <a:gd name="connsiteX5" fmla="*/ 552487 w 759062"/>
              <a:gd name="connsiteY5" fmla="*/ 841404 h 902236"/>
              <a:gd name="connsiteX6" fmla="*/ 501687 w 759062"/>
              <a:gd name="connsiteY6" fmla="*/ 787430 h 902236"/>
              <a:gd name="connsiteX7" fmla="*/ 546137 w 759062"/>
              <a:gd name="connsiteY7" fmla="*/ 736629 h 902236"/>
              <a:gd name="connsiteX8" fmla="*/ 568362 w 759062"/>
              <a:gd name="connsiteY8" fmla="*/ 692180 h 902236"/>
              <a:gd name="connsiteX9" fmla="*/ 638212 w 759062"/>
              <a:gd name="connsiteY9" fmla="*/ 641380 h 902236"/>
              <a:gd name="connsiteX10" fmla="*/ 635037 w 759062"/>
              <a:gd name="connsiteY10" fmla="*/ 617567 h 902236"/>
              <a:gd name="connsiteX11" fmla="*/ 603287 w 759062"/>
              <a:gd name="connsiteY11" fmla="*/ 599310 h 902236"/>
              <a:gd name="connsiteX12" fmla="*/ 638213 w 759062"/>
              <a:gd name="connsiteY12" fmla="*/ 562005 h 902236"/>
              <a:gd name="connsiteX13" fmla="*/ 666787 w 759062"/>
              <a:gd name="connsiteY13" fmla="*/ 546130 h 902236"/>
              <a:gd name="connsiteX14" fmla="*/ 749337 w 759062"/>
              <a:gd name="connsiteY14" fmla="*/ 492155 h 902236"/>
              <a:gd name="connsiteX15" fmla="*/ 758862 w 759062"/>
              <a:gd name="connsiteY15" fmla="*/ 469930 h 902236"/>
              <a:gd name="connsiteX16" fmla="*/ 739812 w 759062"/>
              <a:gd name="connsiteY16" fmla="*/ 447705 h 902236"/>
              <a:gd name="connsiteX17" fmla="*/ 673137 w 759062"/>
              <a:gd name="connsiteY17" fmla="*/ 444530 h 902236"/>
              <a:gd name="connsiteX18" fmla="*/ 619956 w 759062"/>
              <a:gd name="connsiteY18" fmla="*/ 431830 h 902236"/>
              <a:gd name="connsiteX19" fmla="*/ 588205 w 759062"/>
              <a:gd name="connsiteY19" fmla="*/ 391348 h 902236"/>
              <a:gd name="connsiteX20" fmla="*/ 542962 w 759062"/>
              <a:gd name="connsiteY20" fmla="*/ 393730 h 902236"/>
              <a:gd name="connsiteX21" fmla="*/ 520738 w 759062"/>
              <a:gd name="connsiteY21" fmla="*/ 368329 h 902236"/>
              <a:gd name="connsiteX22" fmla="*/ 517562 w 759062"/>
              <a:gd name="connsiteY22" fmla="*/ 314355 h 902236"/>
              <a:gd name="connsiteX23" fmla="*/ 488987 w 759062"/>
              <a:gd name="connsiteY23" fmla="*/ 273080 h 902236"/>
              <a:gd name="connsiteX24" fmla="*/ 473112 w 759062"/>
              <a:gd name="connsiteY24" fmla="*/ 247680 h 902236"/>
              <a:gd name="connsiteX25" fmla="*/ 444537 w 759062"/>
              <a:gd name="connsiteY25" fmla="*/ 222280 h 902236"/>
              <a:gd name="connsiteX26" fmla="*/ 425487 w 759062"/>
              <a:gd name="connsiteY26" fmla="*/ 171480 h 902236"/>
              <a:gd name="connsiteX27" fmla="*/ 431837 w 759062"/>
              <a:gd name="connsiteY27" fmla="*/ 123855 h 902236"/>
              <a:gd name="connsiteX28" fmla="*/ 441362 w 759062"/>
              <a:gd name="connsiteY28" fmla="*/ 92105 h 902236"/>
              <a:gd name="connsiteX29" fmla="*/ 435012 w 759062"/>
              <a:gd name="connsiteY29" fmla="*/ 41305 h 902236"/>
              <a:gd name="connsiteX30" fmla="*/ 419137 w 759062"/>
              <a:gd name="connsiteY30" fmla="*/ 30 h 902236"/>
              <a:gd name="connsiteX31" fmla="*/ 371512 w 759062"/>
              <a:gd name="connsiteY31" fmla="*/ 47655 h 902236"/>
              <a:gd name="connsiteX32" fmla="*/ 342937 w 759062"/>
              <a:gd name="connsiteY32" fmla="*/ 92105 h 902236"/>
              <a:gd name="connsiteX33" fmla="*/ 311187 w 759062"/>
              <a:gd name="connsiteY33" fmla="*/ 133380 h 902236"/>
              <a:gd name="connsiteX34" fmla="*/ 240544 w 759062"/>
              <a:gd name="connsiteY34" fmla="*/ 148462 h 902236"/>
              <a:gd name="connsiteX35" fmla="*/ 196887 w 759062"/>
              <a:gd name="connsiteY35" fmla="*/ 203230 h 902236"/>
              <a:gd name="connsiteX36" fmla="*/ 155612 w 759062"/>
              <a:gd name="connsiteY36" fmla="*/ 194498 h 902236"/>
              <a:gd name="connsiteX37" fmla="*/ 168312 w 759062"/>
              <a:gd name="connsiteY37" fmla="*/ 136555 h 902236"/>
              <a:gd name="connsiteX38" fmla="*/ 177837 w 759062"/>
              <a:gd name="connsiteY38" fmla="*/ 104805 h 902236"/>
              <a:gd name="connsiteX39" fmla="*/ 179425 w 759062"/>
              <a:gd name="connsiteY39" fmla="*/ 57180 h 902236"/>
              <a:gd name="connsiteX40" fmla="*/ 158787 w 759062"/>
              <a:gd name="connsiteY40" fmla="*/ 37336 h 902236"/>
              <a:gd name="connsiteX41" fmla="*/ 126243 w 759062"/>
              <a:gd name="connsiteY41" fmla="*/ 29398 h 902236"/>
              <a:gd name="connsiteX42" fmla="*/ 92112 w 759062"/>
              <a:gd name="connsiteY42" fmla="*/ 6380 h 902236"/>
              <a:gd name="connsiteX43" fmla="*/ 63537 w 759062"/>
              <a:gd name="connsiteY43" fmla="*/ 22255 h 902236"/>
              <a:gd name="connsiteX44" fmla="*/ 43693 w 759062"/>
              <a:gd name="connsiteY44" fmla="*/ 40511 h 902236"/>
              <a:gd name="connsiteX45" fmla="*/ 2419 w 759062"/>
              <a:gd name="connsiteY45" fmla="*/ 80992 h 902236"/>
              <a:gd name="connsiteX46" fmla="*/ 6387 w 759062"/>
              <a:gd name="connsiteY46" fmla="*/ 123855 h 902236"/>
              <a:gd name="connsiteX47" fmla="*/ 19087 w 759062"/>
              <a:gd name="connsiteY47" fmla="*/ 158780 h 902236"/>
              <a:gd name="connsiteX48" fmla="*/ 44487 w 759062"/>
              <a:gd name="connsiteY48" fmla="*/ 225455 h 902236"/>
              <a:gd name="connsiteX49" fmla="*/ 79412 w 759062"/>
              <a:gd name="connsiteY49" fmla="*/ 257205 h 902236"/>
              <a:gd name="connsiteX50" fmla="*/ 157199 w 759062"/>
              <a:gd name="connsiteY50" fmla="*/ 273080 h 902236"/>
              <a:gd name="connsiteX51" fmla="*/ 177837 w 759062"/>
              <a:gd name="connsiteY51" fmla="*/ 327055 h 902236"/>
              <a:gd name="connsiteX52" fmla="*/ 164344 w 759062"/>
              <a:gd name="connsiteY52" fmla="*/ 365155 h 902236"/>
              <a:gd name="connsiteX53" fmla="*/ 192919 w 759062"/>
              <a:gd name="connsiteY53" fmla="*/ 433417 h 902236"/>
              <a:gd name="connsiteX54" fmla="*/ 219906 w 759062"/>
              <a:gd name="connsiteY54" fmla="*/ 430243 h 902236"/>
              <a:gd name="connsiteX55" fmla="*/ 238163 w 759062"/>
              <a:gd name="connsiteY55" fmla="*/ 490567 h 902236"/>
              <a:gd name="connsiteX56" fmla="*/ 228638 w 759062"/>
              <a:gd name="connsiteY56" fmla="*/ 526285 h 902236"/>
              <a:gd name="connsiteX57" fmla="*/ 257212 w 759062"/>
              <a:gd name="connsiteY57" fmla="*/ 606455 h 902236"/>
              <a:gd name="connsiteX58" fmla="*/ 248480 w 759062"/>
              <a:gd name="connsiteY58" fmla="*/ 663605 h 902236"/>
              <a:gd name="connsiteX59" fmla="*/ 219112 w 759062"/>
              <a:gd name="connsiteY59" fmla="*/ 743773 h 902236"/>
              <a:gd name="connsiteX60" fmla="*/ 279437 w 759062"/>
              <a:gd name="connsiteY60" fmla="*/ 762030 h 902236"/>
              <a:gd name="connsiteX61" fmla="*/ 310393 w 759062"/>
              <a:gd name="connsiteY61" fmla="*/ 789017 h 902236"/>
              <a:gd name="connsiteX62" fmla="*/ 278644 w 759062"/>
              <a:gd name="connsiteY62" fmla="*/ 821561 h 902236"/>
              <a:gd name="connsiteX63" fmla="*/ 296899 w 759062"/>
              <a:gd name="connsiteY63" fmla="*/ 894586 h 902236"/>
              <a:gd name="connsiteX0" fmla="*/ 296899 w 759062"/>
              <a:gd name="connsiteY0" fmla="*/ 894586 h 902236"/>
              <a:gd name="connsiteX1" fmla="*/ 346112 w 759062"/>
              <a:gd name="connsiteY1" fmla="*/ 898554 h 902236"/>
              <a:gd name="connsiteX2" fmla="*/ 425487 w 759062"/>
              <a:gd name="connsiteY2" fmla="*/ 895380 h 902236"/>
              <a:gd name="connsiteX3" fmla="*/ 501687 w 759062"/>
              <a:gd name="connsiteY3" fmla="*/ 895379 h 902236"/>
              <a:gd name="connsiteX4" fmla="*/ 575506 w 759062"/>
              <a:gd name="connsiteY4" fmla="*/ 898555 h 902236"/>
              <a:gd name="connsiteX5" fmla="*/ 552487 w 759062"/>
              <a:gd name="connsiteY5" fmla="*/ 841404 h 902236"/>
              <a:gd name="connsiteX6" fmla="*/ 501687 w 759062"/>
              <a:gd name="connsiteY6" fmla="*/ 787430 h 902236"/>
              <a:gd name="connsiteX7" fmla="*/ 546137 w 759062"/>
              <a:gd name="connsiteY7" fmla="*/ 736629 h 902236"/>
              <a:gd name="connsiteX8" fmla="*/ 568362 w 759062"/>
              <a:gd name="connsiteY8" fmla="*/ 692180 h 902236"/>
              <a:gd name="connsiteX9" fmla="*/ 638212 w 759062"/>
              <a:gd name="connsiteY9" fmla="*/ 641380 h 902236"/>
              <a:gd name="connsiteX10" fmla="*/ 635037 w 759062"/>
              <a:gd name="connsiteY10" fmla="*/ 617567 h 902236"/>
              <a:gd name="connsiteX11" fmla="*/ 603287 w 759062"/>
              <a:gd name="connsiteY11" fmla="*/ 599310 h 902236"/>
              <a:gd name="connsiteX12" fmla="*/ 638213 w 759062"/>
              <a:gd name="connsiteY12" fmla="*/ 562005 h 902236"/>
              <a:gd name="connsiteX13" fmla="*/ 666787 w 759062"/>
              <a:gd name="connsiteY13" fmla="*/ 546130 h 902236"/>
              <a:gd name="connsiteX14" fmla="*/ 749337 w 759062"/>
              <a:gd name="connsiteY14" fmla="*/ 492155 h 902236"/>
              <a:gd name="connsiteX15" fmla="*/ 758862 w 759062"/>
              <a:gd name="connsiteY15" fmla="*/ 469930 h 902236"/>
              <a:gd name="connsiteX16" fmla="*/ 739812 w 759062"/>
              <a:gd name="connsiteY16" fmla="*/ 447705 h 902236"/>
              <a:gd name="connsiteX17" fmla="*/ 673137 w 759062"/>
              <a:gd name="connsiteY17" fmla="*/ 444530 h 902236"/>
              <a:gd name="connsiteX18" fmla="*/ 619956 w 759062"/>
              <a:gd name="connsiteY18" fmla="*/ 431830 h 902236"/>
              <a:gd name="connsiteX19" fmla="*/ 588205 w 759062"/>
              <a:gd name="connsiteY19" fmla="*/ 391348 h 902236"/>
              <a:gd name="connsiteX20" fmla="*/ 542962 w 759062"/>
              <a:gd name="connsiteY20" fmla="*/ 393730 h 902236"/>
              <a:gd name="connsiteX21" fmla="*/ 520738 w 759062"/>
              <a:gd name="connsiteY21" fmla="*/ 368329 h 902236"/>
              <a:gd name="connsiteX22" fmla="*/ 517562 w 759062"/>
              <a:gd name="connsiteY22" fmla="*/ 314355 h 902236"/>
              <a:gd name="connsiteX23" fmla="*/ 488987 w 759062"/>
              <a:gd name="connsiteY23" fmla="*/ 273080 h 902236"/>
              <a:gd name="connsiteX24" fmla="*/ 473112 w 759062"/>
              <a:gd name="connsiteY24" fmla="*/ 247680 h 902236"/>
              <a:gd name="connsiteX25" fmla="*/ 444537 w 759062"/>
              <a:gd name="connsiteY25" fmla="*/ 222280 h 902236"/>
              <a:gd name="connsiteX26" fmla="*/ 425487 w 759062"/>
              <a:gd name="connsiteY26" fmla="*/ 171480 h 902236"/>
              <a:gd name="connsiteX27" fmla="*/ 431837 w 759062"/>
              <a:gd name="connsiteY27" fmla="*/ 123855 h 902236"/>
              <a:gd name="connsiteX28" fmla="*/ 441362 w 759062"/>
              <a:gd name="connsiteY28" fmla="*/ 92105 h 902236"/>
              <a:gd name="connsiteX29" fmla="*/ 435012 w 759062"/>
              <a:gd name="connsiteY29" fmla="*/ 41305 h 902236"/>
              <a:gd name="connsiteX30" fmla="*/ 419137 w 759062"/>
              <a:gd name="connsiteY30" fmla="*/ 30 h 902236"/>
              <a:gd name="connsiteX31" fmla="*/ 371512 w 759062"/>
              <a:gd name="connsiteY31" fmla="*/ 47655 h 902236"/>
              <a:gd name="connsiteX32" fmla="*/ 342937 w 759062"/>
              <a:gd name="connsiteY32" fmla="*/ 92105 h 902236"/>
              <a:gd name="connsiteX33" fmla="*/ 311187 w 759062"/>
              <a:gd name="connsiteY33" fmla="*/ 133380 h 902236"/>
              <a:gd name="connsiteX34" fmla="*/ 261976 w 759062"/>
              <a:gd name="connsiteY34" fmla="*/ 155606 h 902236"/>
              <a:gd name="connsiteX35" fmla="*/ 196887 w 759062"/>
              <a:gd name="connsiteY35" fmla="*/ 203230 h 902236"/>
              <a:gd name="connsiteX36" fmla="*/ 155612 w 759062"/>
              <a:gd name="connsiteY36" fmla="*/ 194498 h 902236"/>
              <a:gd name="connsiteX37" fmla="*/ 168312 w 759062"/>
              <a:gd name="connsiteY37" fmla="*/ 136555 h 902236"/>
              <a:gd name="connsiteX38" fmla="*/ 177837 w 759062"/>
              <a:gd name="connsiteY38" fmla="*/ 104805 h 902236"/>
              <a:gd name="connsiteX39" fmla="*/ 179425 w 759062"/>
              <a:gd name="connsiteY39" fmla="*/ 57180 h 902236"/>
              <a:gd name="connsiteX40" fmla="*/ 158787 w 759062"/>
              <a:gd name="connsiteY40" fmla="*/ 37336 h 902236"/>
              <a:gd name="connsiteX41" fmla="*/ 126243 w 759062"/>
              <a:gd name="connsiteY41" fmla="*/ 29398 h 902236"/>
              <a:gd name="connsiteX42" fmla="*/ 92112 w 759062"/>
              <a:gd name="connsiteY42" fmla="*/ 6380 h 902236"/>
              <a:gd name="connsiteX43" fmla="*/ 63537 w 759062"/>
              <a:gd name="connsiteY43" fmla="*/ 22255 h 902236"/>
              <a:gd name="connsiteX44" fmla="*/ 43693 w 759062"/>
              <a:gd name="connsiteY44" fmla="*/ 40511 h 902236"/>
              <a:gd name="connsiteX45" fmla="*/ 2419 w 759062"/>
              <a:gd name="connsiteY45" fmla="*/ 80992 h 902236"/>
              <a:gd name="connsiteX46" fmla="*/ 6387 w 759062"/>
              <a:gd name="connsiteY46" fmla="*/ 123855 h 902236"/>
              <a:gd name="connsiteX47" fmla="*/ 19087 w 759062"/>
              <a:gd name="connsiteY47" fmla="*/ 158780 h 902236"/>
              <a:gd name="connsiteX48" fmla="*/ 44487 w 759062"/>
              <a:gd name="connsiteY48" fmla="*/ 225455 h 902236"/>
              <a:gd name="connsiteX49" fmla="*/ 79412 w 759062"/>
              <a:gd name="connsiteY49" fmla="*/ 257205 h 902236"/>
              <a:gd name="connsiteX50" fmla="*/ 157199 w 759062"/>
              <a:gd name="connsiteY50" fmla="*/ 273080 h 902236"/>
              <a:gd name="connsiteX51" fmla="*/ 177837 w 759062"/>
              <a:gd name="connsiteY51" fmla="*/ 327055 h 902236"/>
              <a:gd name="connsiteX52" fmla="*/ 164344 w 759062"/>
              <a:gd name="connsiteY52" fmla="*/ 365155 h 902236"/>
              <a:gd name="connsiteX53" fmla="*/ 192919 w 759062"/>
              <a:gd name="connsiteY53" fmla="*/ 433417 h 902236"/>
              <a:gd name="connsiteX54" fmla="*/ 219906 w 759062"/>
              <a:gd name="connsiteY54" fmla="*/ 430243 h 902236"/>
              <a:gd name="connsiteX55" fmla="*/ 238163 w 759062"/>
              <a:gd name="connsiteY55" fmla="*/ 490567 h 902236"/>
              <a:gd name="connsiteX56" fmla="*/ 228638 w 759062"/>
              <a:gd name="connsiteY56" fmla="*/ 526285 h 902236"/>
              <a:gd name="connsiteX57" fmla="*/ 257212 w 759062"/>
              <a:gd name="connsiteY57" fmla="*/ 606455 h 902236"/>
              <a:gd name="connsiteX58" fmla="*/ 248480 w 759062"/>
              <a:gd name="connsiteY58" fmla="*/ 663605 h 902236"/>
              <a:gd name="connsiteX59" fmla="*/ 219112 w 759062"/>
              <a:gd name="connsiteY59" fmla="*/ 743773 h 902236"/>
              <a:gd name="connsiteX60" fmla="*/ 279437 w 759062"/>
              <a:gd name="connsiteY60" fmla="*/ 762030 h 902236"/>
              <a:gd name="connsiteX61" fmla="*/ 310393 w 759062"/>
              <a:gd name="connsiteY61" fmla="*/ 789017 h 902236"/>
              <a:gd name="connsiteX62" fmla="*/ 278644 w 759062"/>
              <a:gd name="connsiteY62" fmla="*/ 821561 h 902236"/>
              <a:gd name="connsiteX63" fmla="*/ 296899 w 759062"/>
              <a:gd name="connsiteY63" fmla="*/ 894586 h 902236"/>
              <a:gd name="connsiteX0" fmla="*/ 296899 w 759062"/>
              <a:gd name="connsiteY0" fmla="*/ 894586 h 902236"/>
              <a:gd name="connsiteX1" fmla="*/ 346112 w 759062"/>
              <a:gd name="connsiteY1" fmla="*/ 898554 h 902236"/>
              <a:gd name="connsiteX2" fmla="*/ 425487 w 759062"/>
              <a:gd name="connsiteY2" fmla="*/ 895380 h 902236"/>
              <a:gd name="connsiteX3" fmla="*/ 501687 w 759062"/>
              <a:gd name="connsiteY3" fmla="*/ 895379 h 902236"/>
              <a:gd name="connsiteX4" fmla="*/ 575506 w 759062"/>
              <a:gd name="connsiteY4" fmla="*/ 898555 h 902236"/>
              <a:gd name="connsiteX5" fmla="*/ 552487 w 759062"/>
              <a:gd name="connsiteY5" fmla="*/ 841404 h 902236"/>
              <a:gd name="connsiteX6" fmla="*/ 501687 w 759062"/>
              <a:gd name="connsiteY6" fmla="*/ 787430 h 902236"/>
              <a:gd name="connsiteX7" fmla="*/ 546137 w 759062"/>
              <a:gd name="connsiteY7" fmla="*/ 736629 h 902236"/>
              <a:gd name="connsiteX8" fmla="*/ 568362 w 759062"/>
              <a:gd name="connsiteY8" fmla="*/ 692180 h 902236"/>
              <a:gd name="connsiteX9" fmla="*/ 638212 w 759062"/>
              <a:gd name="connsiteY9" fmla="*/ 641380 h 902236"/>
              <a:gd name="connsiteX10" fmla="*/ 635037 w 759062"/>
              <a:gd name="connsiteY10" fmla="*/ 617567 h 902236"/>
              <a:gd name="connsiteX11" fmla="*/ 603287 w 759062"/>
              <a:gd name="connsiteY11" fmla="*/ 599310 h 902236"/>
              <a:gd name="connsiteX12" fmla="*/ 638213 w 759062"/>
              <a:gd name="connsiteY12" fmla="*/ 562005 h 902236"/>
              <a:gd name="connsiteX13" fmla="*/ 666787 w 759062"/>
              <a:gd name="connsiteY13" fmla="*/ 546130 h 902236"/>
              <a:gd name="connsiteX14" fmla="*/ 749337 w 759062"/>
              <a:gd name="connsiteY14" fmla="*/ 492155 h 902236"/>
              <a:gd name="connsiteX15" fmla="*/ 758862 w 759062"/>
              <a:gd name="connsiteY15" fmla="*/ 469930 h 902236"/>
              <a:gd name="connsiteX16" fmla="*/ 739812 w 759062"/>
              <a:gd name="connsiteY16" fmla="*/ 447705 h 902236"/>
              <a:gd name="connsiteX17" fmla="*/ 673137 w 759062"/>
              <a:gd name="connsiteY17" fmla="*/ 444530 h 902236"/>
              <a:gd name="connsiteX18" fmla="*/ 619956 w 759062"/>
              <a:gd name="connsiteY18" fmla="*/ 431830 h 902236"/>
              <a:gd name="connsiteX19" fmla="*/ 588205 w 759062"/>
              <a:gd name="connsiteY19" fmla="*/ 391348 h 902236"/>
              <a:gd name="connsiteX20" fmla="*/ 542962 w 759062"/>
              <a:gd name="connsiteY20" fmla="*/ 393730 h 902236"/>
              <a:gd name="connsiteX21" fmla="*/ 520738 w 759062"/>
              <a:gd name="connsiteY21" fmla="*/ 368329 h 902236"/>
              <a:gd name="connsiteX22" fmla="*/ 517562 w 759062"/>
              <a:gd name="connsiteY22" fmla="*/ 314355 h 902236"/>
              <a:gd name="connsiteX23" fmla="*/ 488987 w 759062"/>
              <a:gd name="connsiteY23" fmla="*/ 273080 h 902236"/>
              <a:gd name="connsiteX24" fmla="*/ 473112 w 759062"/>
              <a:gd name="connsiteY24" fmla="*/ 247680 h 902236"/>
              <a:gd name="connsiteX25" fmla="*/ 444537 w 759062"/>
              <a:gd name="connsiteY25" fmla="*/ 222280 h 902236"/>
              <a:gd name="connsiteX26" fmla="*/ 425487 w 759062"/>
              <a:gd name="connsiteY26" fmla="*/ 171480 h 902236"/>
              <a:gd name="connsiteX27" fmla="*/ 431837 w 759062"/>
              <a:gd name="connsiteY27" fmla="*/ 123855 h 902236"/>
              <a:gd name="connsiteX28" fmla="*/ 441362 w 759062"/>
              <a:gd name="connsiteY28" fmla="*/ 92105 h 902236"/>
              <a:gd name="connsiteX29" fmla="*/ 435012 w 759062"/>
              <a:gd name="connsiteY29" fmla="*/ 41305 h 902236"/>
              <a:gd name="connsiteX30" fmla="*/ 419137 w 759062"/>
              <a:gd name="connsiteY30" fmla="*/ 30 h 902236"/>
              <a:gd name="connsiteX31" fmla="*/ 371512 w 759062"/>
              <a:gd name="connsiteY31" fmla="*/ 47655 h 902236"/>
              <a:gd name="connsiteX32" fmla="*/ 342937 w 759062"/>
              <a:gd name="connsiteY32" fmla="*/ 92105 h 902236"/>
              <a:gd name="connsiteX33" fmla="*/ 311187 w 759062"/>
              <a:gd name="connsiteY33" fmla="*/ 133380 h 902236"/>
              <a:gd name="connsiteX34" fmla="*/ 261976 w 759062"/>
              <a:gd name="connsiteY34" fmla="*/ 155606 h 902236"/>
              <a:gd name="connsiteX35" fmla="*/ 228638 w 759062"/>
              <a:gd name="connsiteY35" fmla="*/ 185768 h 902236"/>
              <a:gd name="connsiteX36" fmla="*/ 196887 w 759062"/>
              <a:gd name="connsiteY36" fmla="*/ 203230 h 902236"/>
              <a:gd name="connsiteX37" fmla="*/ 155612 w 759062"/>
              <a:gd name="connsiteY37" fmla="*/ 194498 h 902236"/>
              <a:gd name="connsiteX38" fmla="*/ 168312 w 759062"/>
              <a:gd name="connsiteY38" fmla="*/ 136555 h 902236"/>
              <a:gd name="connsiteX39" fmla="*/ 177837 w 759062"/>
              <a:gd name="connsiteY39" fmla="*/ 104805 h 902236"/>
              <a:gd name="connsiteX40" fmla="*/ 179425 w 759062"/>
              <a:gd name="connsiteY40" fmla="*/ 57180 h 902236"/>
              <a:gd name="connsiteX41" fmla="*/ 158787 w 759062"/>
              <a:gd name="connsiteY41" fmla="*/ 37336 h 902236"/>
              <a:gd name="connsiteX42" fmla="*/ 126243 w 759062"/>
              <a:gd name="connsiteY42" fmla="*/ 29398 h 902236"/>
              <a:gd name="connsiteX43" fmla="*/ 92112 w 759062"/>
              <a:gd name="connsiteY43" fmla="*/ 6380 h 902236"/>
              <a:gd name="connsiteX44" fmla="*/ 63537 w 759062"/>
              <a:gd name="connsiteY44" fmla="*/ 22255 h 902236"/>
              <a:gd name="connsiteX45" fmla="*/ 43693 w 759062"/>
              <a:gd name="connsiteY45" fmla="*/ 40511 h 902236"/>
              <a:gd name="connsiteX46" fmla="*/ 2419 w 759062"/>
              <a:gd name="connsiteY46" fmla="*/ 80992 h 902236"/>
              <a:gd name="connsiteX47" fmla="*/ 6387 w 759062"/>
              <a:gd name="connsiteY47" fmla="*/ 123855 h 902236"/>
              <a:gd name="connsiteX48" fmla="*/ 19087 w 759062"/>
              <a:gd name="connsiteY48" fmla="*/ 158780 h 902236"/>
              <a:gd name="connsiteX49" fmla="*/ 44487 w 759062"/>
              <a:gd name="connsiteY49" fmla="*/ 225455 h 902236"/>
              <a:gd name="connsiteX50" fmla="*/ 79412 w 759062"/>
              <a:gd name="connsiteY50" fmla="*/ 257205 h 902236"/>
              <a:gd name="connsiteX51" fmla="*/ 157199 w 759062"/>
              <a:gd name="connsiteY51" fmla="*/ 273080 h 902236"/>
              <a:gd name="connsiteX52" fmla="*/ 177837 w 759062"/>
              <a:gd name="connsiteY52" fmla="*/ 327055 h 902236"/>
              <a:gd name="connsiteX53" fmla="*/ 164344 w 759062"/>
              <a:gd name="connsiteY53" fmla="*/ 365155 h 902236"/>
              <a:gd name="connsiteX54" fmla="*/ 192919 w 759062"/>
              <a:gd name="connsiteY54" fmla="*/ 433417 h 902236"/>
              <a:gd name="connsiteX55" fmla="*/ 219906 w 759062"/>
              <a:gd name="connsiteY55" fmla="*/ 430243 h 902236"/>
              <a:gd name="connsiteX56" fmla="*/ 238163 w 759062"/>
              <a:gd name="connsiteY56" fmla="*/ 490567 h 902236"/>
              <a:gd name="connsiteX57" fmla="*/ 228638 w 759062"/>
              <a:gd name="connsiteY57" fmla="*/ 526285 h 902236"/>
              <a:gd name="connsiteX58" fmla="*/ 257212 w 759062"/>
              <a:gd name="connsiteY58" fmla="*/ 606455 h 902236"/>
              <a:gd name="connsiteX59" fmla="*/ 248480 w 759062"/>
              <a:gd name="connsiteY59" fmla="*/ 663605 h 902236"/>
              <a:gd name="connsiteX60" fmla="*/ 219112 w 759062"/>
              <a:gd name="connsiteY60" fmla="*/ 743773 h 902236"/>
              <a:gd name="connsiteX61" fmla="*/ 279437 w 759062"/>
              <a:gd name="connsiteY61" fmla="*/ 762030 h 902236"/>
              <a:gd name="connsiteX62" fmla="*/ 310393 w 759062"/>
              <a:gd name="connsiteY62" fmla="*/ 789017 h 902236"/>
              <a:gd name="connsiteX63" fmla="*/ 278644 w 759062"/>
              <a:gd name="connsiteY63" fmla="*/ 821561 h 902236"/>
              <a:gd name="connsiteX64" fmla="*/ 296899 w 759062"/>
              <a:gd name="connsiteY64" fmla="*/ 894586 h 902236"/>
              <a:gd name="connsiteX0" fmla="*/ 296899 w 759062"/>
              <a:gd name="connsiteY0" fmla="*/ 894586 h 902236"/>
              <a:gd name="connsiteX1" fmla="*/ 346112 w 759062"/>
              <a:gd name="connsiteY1" fmla="*/ 898554 h 902236"/>
              <a:gd name="connsiteX2" fmla="*/ 425487 w 759062"/>
              <a:gd name="connsiteY2" fmla="*/ 895380 h 902236"/>
              <a:gd name="connsiteX3" fmla="*/ 501687 w 759062"/>
              <a:gd name="connsiteY3" fmla="*/ 895379 h 902236"/>
              <a:gd name="connsiteX4" fmla="*/ 575506 w 759062"/>
              <a:gd name="connsiteY4" fmla="*/ 898555 h 902236"/>
              <a:gd name="connsiteX5" fmla="*/ 552487 w 759062"/>
              <a:gd name="connsiteY5" fmla="*/ 841404 h 902236"/>
              <a:gd name="connsiteX6" fmla="*/ 501687 w 759062"/>
              <a:gd name="connsiteY6" fmla="*/ 787430 h 902236"/>
              <a:gd name="connsiteX7" fmla="*/ 546137 w 759062"/>
              <a:gd name="connsiteY7" fmla="*/ 736629 h 902236"/>
              <a:gd name="connsiteX8" fmla="*/ 568362 w 759062"/>
              <a:gd name="connsiteY8" fmla="*/ 692180 h 902236"/>
              <a:gd name="connsiteX9" fmla="*/ 638212 w 759062"/>
              <a:gd name="connsiteY9" fmla="*/ 641380 h 902236"/>
              <a:gd name="connsiteX10" fmla="*/ 635037 w 759062"/>
              <a:gd name="connsiteY10" fmla="*/ 617567 h 902236"/>
              <a:gd name="connsiteX11" fmla="*/ 603287 w 759062"/>
              <a:gd name="connsiteY11" fmla="*/ 599310 h 902236"/>
              <a:gd name="connsiteX12" fmla="*/ 638213 w 759062"/>
              <a:gd name="connsiteY12" fmla="*/ 562005 h 902236"/>
              <a:gd name="connsiteX13" fmla="*/ 666787 w 759062"/>
              <a:gd name="connsiteY13" fmla="*/ 546130 h 902236"/>
              <a:gd name="connsiteX14" fmla="*/ 749337 w 759062"/>
              <a:gd name="connsiteY14" fmla="*/ 492155 h 902236"/>
              <a:gd name="connsiteX15" fmla="*/ 758862 w 759062"/>
              <a:gd name="connsiteY15" fmla="*/ 469930 h 902236"/>
              <a:gd name="connsiteX16" fmla="*/ 739812 w 759062"/>
              <a:gd name="connsiteY16" fmla="*/ 447705 h 902236"/>
              <a:gd name="connsiteX17" fmla="*/ 673137 w 759062"/>
              <a:gd name="connsiteY17" fmla="*/ 444530 h 902236"/>
              <a:gd name="connsiteX18" fmla="*/ 619956 w 759062"/>
              <a:gd name="connsiteY18" fmla="*/ 431830 h 902236"/>
              <a:gd name="connsiteX19" fmla="*/ 588205 w 759062"/>
              <a:gd name="connsiteY19" fmla="*/ 391348 h 902236"/>
              <a:gd name="connsiteX20" fmla="*/ 542962 w 759062"/>
              <a:gd name="connsiteY20" fmla="*/ 393730 h 902236"/>
              <a:gd name="connsiteX21" fmla="*/ 520738 w 759062"/>
              <a:gd name="connsiteY21" fmla="*/ 368329 h 902236"/>
              <a:gd name="connsiteX22" fmla="*/ 517562 w 759062"/>
              <a:gd name="connsiteY22" fmla="*/ 314355 h 902236"/>
              <a:gd name="connsiteX23" fmla="*/ 488987 w 759062"/>
              <a:gd name="connsiteY23" fmla="*/ 273080 h 902236"/>
              <a:gd name="connsiteX24" fmla="*/ 473112 w 759062"/>
              <a:gd name="connsiteY24" fmla="*/ 247680 h 902236"/>
              <a:gd name="connsiteX25" fmla="*/ 444537 w 759062"/>
              <a:gd name="connsiteY25" fmla="*/ 222280 h 902236"/>
              <a:gd name="connsiteX26" fmla="*/ 425487 w 759062"/>
              <a:gd name="connsiteY26" fmla="*/ 171480 h 902236"/>
              <a:gd name="connsiteX27" fmla="*/ 431837 w 759062"/>
              <a:gd name="connsiteY27" fmla="*/ 123855 h 902236"/>
              <a:gd name="connsiteX28" fmla="*/ 441362 w 759062"/>
              <a:gd name="connsiteY28" fmla="*/ 92105 h 902236"/>
              <a:gd name="connsiteX29" fmla="*/ 435012 w 759062"/>
              <a:gd name="connsiteY29" fmla="*/ 41305 h 902236"/>
              <a:gd name="connsiteX30" fmla="*/ 419137 w 759062"/>
              <a:gd name="connsiteY30" fmla="*/ 30 h 902236"/>
              <a:gd name="connsiteX31" fmla="*/ 371512 w 759062"/>
              <a:gd name="connsiteY31" fmla="*/ 47655 h 902236"/>
              <a:gd name="connsiteX32" fmla="*/ 342937 w 759062"/>
              <a:gd name="connsiteY32" fmla="*/ 92105 h 902236"/>
              <a:gd name="connsiteX33" fmla="*/ 311187 w 759062"/>
              <a:gd name="connsiteY33" fmla="*/ 133380 h 902236"/>
              <a:gd name="connsiteX34" fmla="*/ 261976 w 759062"/>
              <a:gd name="connsiteY34" fmla="*/ 155606 h 902236"/>
              <a:gd name="connsiteX35" fmla="*/ 245307 w 759062"/>
              <a:gd name="connsiteY35" fmla="*/ 147668 h 902236"/>
              <a:gd name="connsiteX36" fmla="*/ 196887 w 759062"/>
              <a:gd name="connsiteY36" fmla="*/ 203230 h 902236"/>
              <a:gd name="connsiteX37" fmla="*/ 155612 w 759062"/>
              <a:gd name="connsiteY37" fmla="*/ 194498 h 902236"/>
              <a:gd name="connsiteX38" fmla="*/ 168312 w 759062"/>
              <a:gd name="connsiteY38" fmla="*/ 136555 h 902236"/>
              <a:gd name="connsiteX39" fmla="*/ 177837 w 759062"/>
              <a:gd name="connsiteY39" fmla="*/ 104805 h 902236"/>
              <a:gd name="connsiteX40" fmla="*/ 179425 w 759062"/>
              <a:gd name="connsiteY40" fmla="*/ 57180 h 902236"/>
              <a:gd name="connsiteX41" fmla="*/ 158787 w 759062"/>
              <a:gd name="connsiteY41" fmla="*/ 37336 h 902236"/>
              <a:gd name="connsiteX42" fmla="*/ 126243 w 759062"/>
              <a:gd name="connsiteY42" fmla="*/ 29398 h 902236"/>
              <a:gd name="connsiteX43" fmla="*/ 92112 w 759062"/>
              <a:gd name="connsiteY43" fmla="*/ 6380 h 902236"/>
              <a:gd name="connsiteX44" fmla="*/ 63537 w 759062"/>
              <a:gd name="connsiteY44" fmla="*/ 22255 h 902236"/>
              <a:gd name="connsiteX45" fmla="*/ 43693 w 759062"/>
              <a:gd name="connsiteY45" fmla="*/ 40511 h 902236"/>
              <a:gd name="connsiteX46" fmla="*/ 2419 w 759062"/>
              <a:gd name="connsiteY46" fmla="*/ 80992 h 902236"/>
              <a:gd name="connsiteX47" fmla="*/ 6387 w 759062"/>
              <a:gd name="connsiteY47" fmla="*/ 123855 h 902236"/>
              <a:gd name="connsiteX48" fmla="*/ 19087 w 759062"/>
              <a:gd name="connsiteY48" fmla="*/ 158780 h 902236"/>
              <a:gd name="connsiteX49" fmla="*/ 44487 w 759062"/>
              <a:gd name="connsiteY49" fmla="*/ 225455 h 902236"/>
              <a:gd name="connsiteX50" fmla="*/ 79412 w 759062"/>
              <a:gd name="connsiteY50" fmla="*/ 257205 h 902236"/>
              <a:gd name="connsiteX51" fmla="*/ 157199 w 759062"/>
              <a:gd name="connsiteY51" fmla="*/ 273080 h 902236"/>
              <a:gd name="connsiteX52" fmla="*/ 177837 w 759062"/>
              <a:gd name="connsiteY52" fmla="*/ 327055 h 902236"/>
              <a:gd name="connsiteX53" fmla="*/ 164344 w 759062"/>
              <a:gd name="connsiteY53" fmla="*/ 365155 h 902236"/>
              <a:gd name="connsiteX54" fmla="*/ 192919 w 759062"/>
              <a:gd name="connsiteY54" fmla="*/ 433417 h 902236"/>
              <a:gd name="connsiteX55" fmla="*/ 219906 w 759062"/>
              <a:gd name="connsiteY55" fmla="*/ 430243 h 902236"/>
              <a:gd name="connsiteX56" fmla="*/ 238163 w 759062"/>
              <a:gd name="connsiteY56" fmla="*/ 490567 h 902236"/>
              <a:gd name="connsiteX57" fmla="*/ 228638 w 759062"/>
              <a:gd name="connsiteY57" fmla="*/ 526285 h 902236"/>
              <a:gd name="connsiteX58" fmla="*/ 257212 w 759062"/>
              <a:gd name="connsiteY58" fmla="*/ 606455 h 902236"/>
              <a:gd name="connsiteX59" fmla="*/ 248480 w 759062"/>
              <a:gd name="connsiteY59" fmla="*/ 663605 h 902236"/>
              <a:gd name="connsiteX60" fmla="*/ 219112 w 759062"/>
              <a:gd name="connsiteY60" fmla="*/ 743773 h 902236"/>
              <a:gd name="connsiteX61" fmla="*/ 279437 w 759062"/>
              <a:gd name="connsiteY61" fmla="*/ 762030 h 902236"/>
              <a:gd name="connsiteX62" fmla="*/ 310393 w 759062"/>
              <a:gd name="connsiteY62" fmla="*/ 789017 h 902236"/>
              <a:gd name="connsiteX63" fmla="*/ 278644 w 759062"/>
              <a:gd name="connsiteY63" fmla="*/ 821561 h 902236"/>
              <a:gd name="connsiteX64" fmla="*/ 296899 w 759062"/>
              <a:gd name="connsiteY64" fmla="*/ 894586 h 902236"/>
              <a:gd name="connsiteX0" fmla="*/ 296899 w 759062"/>
              <a:gd name="connsiteY0" fmla="*/ 894586 h 902236"/>
              <a:gd name="connsiteX1" fmla="*/ 346112 w 759062"/>
              <a:gd name="connsiteY1" fmla="*/ 898554 h 902236"/>
              <a:gd name="connsiteX2" fmla="*/ 425487 w 759062"/>
              <a:gd name="connsiteY2" fmla="*/ 895380 h 902236"/>
              <a:gd name="connsiteX3" fmla="*/ 501687 w 759062"/>
              <a:gd name="connsiteY3" fmla="*/ 895379 h 902236"/>
              <a:gd name="connsiteX4" fmla="*/ 575506 w 759062"/>
              <a:gd name="connsiteY4" fmla="*/ 898555 h 902236"/>
              <a:gd name="connsiteX5" fmla="*/ 552487 w 759062"/>
              <a:gd name="connsiteY5" fmla="*/ 841404 h 902236"/>
              <a:gd name="connsiteX6" fmla="*/ 501687 w 759062"/>
              <a:gd name="connsiteY6" fmla="*/ 787430 h 902236"/>
              <a:gd name="connsiteX7" fmla="*/ 546137 w 759062"/>
              <a:gd name="connsiteY7" fmla="*/ 736629 h 902236"/>
              <a:gd name="connsiteX8" fmla="*/ 568362 w 759062"/>
              <a:gd name="connsiteY8" fmla="*/ 692180 h 902236"/>
              <a:gd name="connsiteX9" fmla="*/ 638212 w 759062"/>
              <a:gd name="connsiteY9" fmla="*/ 641380 h 902236"/>
              <a:gd name="connsiteX10" fmla="*/ 635037 w 759062"/>
              <a:gd name="connsiteY10" fmla="*/ 617567 h 902236"/>
              <a:gd name="connsiteX11" fmla="*/ 603287 w 759062"/>
              <a:gd name="connsiteY11" fmla="*/ 599310 h 902236"/>
              <a:gd name="connsiteX12" fmla="*/ 638213 w 759062"/>
              <a:gd name="connsiteY12" fmla="*/ 562005 h 902236"/>
              <a:gd name="connsiteX13" fmla="*/ 666787 w 759062"/>
              <a:gd name="connsiteY13" fmla="*/ 546130 h 902236"/>
              <a:gd name="connsiteX14" fmla="*/ 749337 w 759062"/>
              <a:gd name="connsiteY14" fmla="*/ 492155 h 902236"/>
              <a:gd name="connsiteX15" fmla="*/ 758862 w 759062"/>
              <a:gd name="connsiteY15" fmla="*/ 469930 h 902236"/>
              <a:gd name="connsiteX16" fmla="*/ 739812 w 759062"/>
              <a:gd name="connsiteY16" fmla="*/ 447705 h 902236"/>
              <a:gd name="connsiteX17" fmla="*/ 673137 w 759062"/>
              <a:gd name="connsiteY17" fmla="*/ 444530 h 902236"/>
              <a:gd name="connsiteX18" fmla="*/ 619956 w 759062"/>
              <a:gd name="connsiteY18" fmla="*/ 431830 h 902236"/>
              <a:gd name="connsiteX19" fmla="*/ 588205 w 759062"/>
              <a:gd name="connsiteY19" fmla="*/ 391348 h 902236"/>
              <a:gd name="connsiteX20" fmla="*/ 542962 w 759062"/>
              <a:gd name="connsiteY20" fmla="*/ 393730 h 902236"/>
              <a:gd name="connsiteX21" fmla="*/ 520738 w 759062"/>
              <a:gd name="connsiteY21" fmla="*/ 368329 h 902236"/>
              <a:gd name="connsiteX22" fmla="*/ 517562 w 759062"/>
              <a:gd name="connsiteY22" fmla="*/ 314355 h 902236"/>
              <a:gd name="connsiteX23" fmla="*/ 488987 w 759062"/>
              <a:gd name="connsiteY23" fmla="*/ 273080 h 902236"/>
              <a:gd name="connsiteX24" fmla="*/ 473112 w 759062"/>
              <a:gd name="connsiteY24" fmla="*/ 247680 h 902236"/>
              <a:gd name="connsiteX25" fmla="*/ 444537 w 759062"/>
              <a:gd name="connsiteY25" fmla="*/ 222280 h 902236"/>
              <a:gd name="connsiteX26" fmla="*/ 425487 w 759062"/>
              <a:gd name="connsiteY26" fmla="*/ 171480 h 902236"/>
              <a:gd name="connsiteX27" fmla="*/ 431837 w 759062"/>
              <a:gd name="connsiteY27" fmla="*/ 123855 h 902236"/>
              <a:gd name="connsiteX28" fmla="*/ 441362 w 759062"/>
              <a:gd name="connsiteY28" fmla="*/ 92105 h 902236"/>
              <a:gd name="connsiteX29" fmla="*/ 435012 w 759062"/>
              <a:gd name="connsiteY29" fmla="*/ 41305 h 902236"/>
              <a:gd name="connsiteX30" fmla="*/ 419137 w 759062"/>
              <a:gd name="connsiteY30" fmla="*/ 30 h 902236"/>
              <a:gd name="connsiteX31" fmla="*/ 371512 w 759062"/>
              <a:gd name="connsiteY31" fmla="*/ 47655 h 902236"/>
              <a:gd name="connsiteX32" fmla="*/ 342937 w 759062"/>
              <a:gd name="connsiteY32" fmla="*/ 92105 h 902236"/>
              <a:gd name="connsiteX33" fmla="*/ 311187 w 759062"/>
              <a:gd name="connsiteY33" fmla="*/ 133380 h 902236"/>
              <a:gd name="connsiteX34" fmla="*/ 276264 w 759062"/>
              <a:gd name="connsiteY34" fmla="*/ 146081 h 902236"/>
              <a:gd name="connsiteX35" fmla="*/ 245307 w 759062"/>
              <a:gd name="connsiteY35" fmla="*/ 147668 h 902236"/>
              <a:gd name="connsiteX36" fmla="*/ 196887 w 759062"/>
              <a:gd name="connsiteY36" fmla="*/ 203230 h 902236"/>
              <a:gd name="connsiteX37" fmla="*/ 155612 w 759062"/>
              <a:gd name="connsiteY37" fmla="*/ 194498 h 902236"/>
              <a:gd name="connsiteX38" fmla="*/ 168312 w 759062"/>
              <a:gd name="connsiteY38" fmla="*/ 136555 h 902236"/>
              <a:gd name="connsiteX39" fmla="*/ 177837 w 759062"/>
              <a:gd name="connsiteY39" fmla="*/ 104805 h 902236"/>
              <a:gd name="connsiteX40" fmla="*/ 179425 w 759062"/>
              <a:gd name="connsiteY40" fmla="*/ 57180 h 902236"/>
              <a:gd name="connsiteX41" fmla="*/ 158787 w 759062"/>
              <a:gd name="connsiteY41" fmla="*/ 37336 h 902236"/>
              <a:gd name="connsiteX42" fmla="*/ 126243 w 759062"/>
              <a:gd name="connsiteY42" fmla="*/ 29398 h 902236"/>
              <a:gd name="connsiteX43" fmla="*/ 92112 w 759062"/>
              <a:gd name="connsiteY43" fmla="*/ 6380 h 902236"/>
              <a:gd name="connsiteX44" fmla="*/ 63537 w 759062"/>
              <a:gd name="connsiteY44" fmla="*/ 22255 h 902236"/>
              <a:gd name="connsiteX45" fmla="*/ 43693 w 759062"/>
              <a:gd name="connsiteY45" fmla="*/ 40511 h 902236"/>
              <a:gd name="connsiteX46" fmla="*/ 2419 w 759062"/>
              <a:gd name="connsiteY46" fmla="*/ 80992 h 902236"/>
              <a:gd name="connsiteX47" fmla="*/ 6387 w 759062"/>
              <a:gd name="connsiteY47" fmla="*/ 123855 h 902236"/>
              <a:gd name="connsiteX48" fmla="*/ 19087 w 759062"/>
              <a:gd name="connsiteY48" fmla="*/ 158780 h 902236"/>
              <a:gd name="connsiteX49" fmla="*/ 44487 w 759062"/>
              <a:gd name="connsiteY49" fmla="*/ 225455 h 902236"/>
              <a:gd name="connsiteX50" fmla="*/ 79412 w 759062"/>
              <a:gd name="connsiteY50" fmla="*/ 257205 h 902236"/>
              <a:gd name="connsiteX51" fmla="*/ 157199 w 759062"/>
              <a:gd name="connsiteY51" fmla="*/ 273080 h 902236"/>
              <a:gd name="connsiteX52" fmla="*/ 177837 w 759062"/>
              <a:gd name="connsiteY52" fmla="*/ 327055 h 902236"/>
              <a:gd name="connsiteX53" fmla="*/ 164344 w 759062"/>
              <a:gd name="connsiteY53" fmla="*/ 365155 h 902236"/>
              <a:gd name="connsiteX54" fmla="*/ 192919 w 759062"/>
              <a:gd name="connsiteY54" fmla="*/ 433417 h 902236"/>
              <a:gd name="connsiteX55" fmla="*/ 219906 w 759062"/>
              <a:gd name="connsiteY55" fmla="*/ 430243 h 902236"/>
              <a:gd name="connsiteX56" fmla="*/ 238163 w 759062"/>
              <a:gd name="connsiteY56" fmla="*/ 490567 h 902236"/>
              <a:gd name="connsiteX57" fmla="*/ 228638 w 759062"/>
              <a:gd name="connsiteY57" fmla="*/ 526285 h 902236"/>
              <a:gd name="connsiteX58" fmla="*/ 257212 w 759062"/>
              <a:gd name="connsiteY58" fmla="*/ 606455 h 902236"/>
              <a:gd name="connsiteX59" fmla="*/ 248480 w 759062"/>
              <a:gd name="connsiteY59" fmla="*/ 663605 h 902236"/>
              <a:gd name="connsiteX60" fmla="*/ 219112 w 759062"/>
              <a:gd name="connsiteY60" fmla="*/ 743773 h 902236"/>
              <a:gd name="connsiteX61" fmla="*/ 279437 w 759062"/>
              <a:gd name="connsiteY61" fmla="*/ 762030 h 902236"/>
              <a:gd name="connsiteX62" fmla="*/ 310393 w 759062"/>
              <a:gd name="connsiteY62" fmla="*/ 789017 h 902236"/>
              <a:gd name="connsiteX63" fmla="*/ 278644 w 759062"/>
              <a:gd name="connsiteY63" fmla="*/ 821561 h 902236"/>
              <a:gd name="connsiteX64" fmla="*/ 296899 w 759062"/>
              <a:gd name="connsiteY64" fmla="*/ 894586 h 902236"/>
              <a:gd name="connsiteX0" fmla="*/ 296899 w 759062"/>
              <a:gd name="connsiteY0" fmla="*/ 894586 h 902236"/>
              <a:gd name="connsiteX1" fmla="*/ 346112 w 759062"/>
              <a:gd name="connsiteY1" fmla="*/ 898554 h 902236"/>
              <a:gd name="connsiteX2" fmla="*/ 425487 w 759062"/>
              <a:gd name="connsiteY2" fmla="*/ 895380 h 902236"/>
              <a:gd name="connsiteX3" fmla="*/ 501687 w 759062"/>
              <a:gd name="connsiteY3" fmla="*/ 895379 h 902236"/>
              <a:gd name="connsiteX4" fmla="*/ 575506 w 759062"/>
              <a:gd name="connsiteY4" fmla="*/ 898555 h 902236"/>
              <a:gd name="connsiteX5" fmla="*/ 552487 w 759062"/>
              <a:gd name="connsiteY5" fmla="*/ 841404 h 902236"/>
              <a:gd name="connsiteX6" fmla="*/ 501687 w 759062"/>
              <a:gd name="connsiteY6" fmla="*/ 787430 h 902236"/>
              <a:gd name="connsiteX7" fmla="*/ 546137 w 759062"/>
              <a:gd name="connsiteY7" fmla="*/ 736629 h 902236"/>
              <a:gd name="connsiteX8" fmla="*/ 568362 w 759062"/>
              <a:gd name="connsiteY8" fmla="*/ 692180 h 902236"/>
              <a:gd name="connsiteX9" fmla="*/ 638212 w 759062"/>
              <a:gd name="connsiteY9" fmla="*/ 641380 h 902236"/>
              <a:gd name="connsiteX10" fmla="*/ 635037 w 759062"/>
              <a:gd name="connsiteY10" fmla="*/ 617567 h 902236"/>
              <a:gd name="connsiteX11" fmla="*/ 603287 w 759062"/>
              <a:gd name="connsiteY11" fmla="*/ 599310 h 902236"/>
              <a:gd name="connsiteX12" fmla="*/ 638213 w 759062"/>
              <a:gd name="connsiteY12" fmla="*/ 562005 h 902236"/>
              <a:gd name="connsiteX13" fmla="*/ 666787 w 759062"/>
              <a:gd name="connsiteY13" fmla="*/ 546130 h 902236"/>
              <a:gd name="connsiteX14" fmla="*/ 749337 w 759062"/>
              <a:gd name="connsiteY14" fmla="*/ 492155 h 902236"/>
              <a:gd name="connsiteX15" fmla="*/ 758862 w 759062"/>
              <a:gd name="connsiteY15" fmla="*/ 469930 h 902236"/>
              <a:gd name="connsiteX16" fmla="*/ 739812 w 759062"/>
              <a:gd name="connsiteY16" fmla="*/ 447705 h 902236"/>
              <a:gd name="connsiteX17" fmla="*/ 673137 w 759062"/>
              <a:gd name="connsiteY17" fmla="*/ 444530 h 902236"/>
              <a:gd name="connsiteX18" fmla="*/ 619956 w 759062"/>
              <a:gd name="connsiteY18" fmla="*/ 431830 h 902236"/>
              <a:gd name="connsiteX19" fmla="*/ 588205 w 759062"/>
              <a:gd name="connsiteY19" fmla="*/ 391348 h 902236"/>
              <a:gd name="connsiteX20" fmla="*/ 542962 w 759062"/>
              <a:gd name="connsiteY20" fmla="*/ 393730 h 902236"/>
              <a:gd name="connsiteX21" fmla="*/ 520738 w 759062"/>
              <a:gd name="connsiteY21" fmla="*/ 368329 h 902236"/>
              <a:gd name="connsiteX22" fmla="*/ 517562 w 759062"/>
              <a:gd name="connsiteY22" fmla="*/ 314355 h 902236"/>
              <a:gd name="connsiteX23" fmla="*/ 488987 w 759062"/>
              <a:gd name="connsiteY23" fmla="*/ 273080 h 902236"/>
              <a:gd name="connsiteX24" fmla="*/ 473112 w 759062"/>
              <a:gd name="connsiteY24" fmla="*/ 247680 h 902236"/>
              <a:gd name="connsiteX25" fmla="*/ 444537 w 759062"/>
              <a:gd name="connsiteY25" fmla="*/ 222280 h 902236"/>
              <a:gd name="connsiteX26" fmla="*/ 425487 w 759062"/>
              <a:gd name="connsiteY26" fmla="*/ 171480 h 902236"/>
              <a:gd name="connsiteX27" fmla="*/ 431837 w 759062"/>
              <a:gd name="connsiteY27" fmla="*/ 123855 h 902236"/>
              <a:gd name="connsiteX28" fmla="*/ 441362 w 759062"/>
              <a:gd name="connsiteY28" fmla="*/ 92105 h 902236"/>
              <a:gd name="connsiteX29" fmla="*/ 435012 w 759062"/>
              <a:gd name="connsiteY29" fmla="*/ 41305 h 902236"/>
              <a:gd name="connsiteX30" fmla="*/ 419137 w 759062"/>
              <a:gd name="connsiteY30" fmla="*/ 30 h 902236"/>
              <a:gd name="connsiteX31" fmla="*/ 371512 w 759062"/>
              <a:gd name="connsiteY31" fmla="*/ 47655 h 902236"/>
              <a:gd name="connsiteX32" fmla="*/ 342937 w 759062"/>
              <a:gd name="connsiteY32" fmla="*/ 92105 h 902236"/>
              <a:gd name="connsiteX33" fmla="*/ 311187 w 759062"/>
              <a:gd name="connsiteY33" fmla="*/ 133380 h 902236"/>
              <a:gd name="connsiteX34" fmla="*/ 283408 w 759062"/>
              <a:gd name="connsiteY34" fmla="*/ 155606 h 902236"/>
              <a:gd name="connsiteX35" fmla="*/ 245307 w 759062"/>
              <a:gd name="connsiteY35" fmla="*/ 147668 h 902236"/>
              <a:gd name="connsiteX36" fmla="*/ 196887 w 759062"/>
              <a:gd name="connsiteY36" fmla="*/ 203230 h 902236"/>
              <a:gd name="connsiteX37" fmla="*/ 155612 w 759062"/>
              <a:gd name="connsiteY37" fmla="*/ 194498 h 902236"/>
              <a:gd name="connsiteX38" fmla="*/ 168312 w 759062"/>
              <a:gd name="connsiteY38" fmla="*/ 136555 h 902236"/>
              <a:gd name="connsiteX39" fmla="*/ 177837 w 759062"/>
              <a:gd name="connsiteY39" fmla="*/ 104805 h 902236"/>
              <a:gd name="connsiteX40" fmla="*/ 179425 w 759062"/>
              <a:gd name="connsiteY40" fmla="*/ 57180 h 902236"/>
              <a:gd name="connsiteX41" fmla="*/ 158787 w 759062"/>
              <a:gd name="connsiteY41" fmla="*/ 37336 h 902236"/>
              <a:gd name="connsiteX42" fmla="*/ 126243 w 759062"/>
              <a:gd name="connsiteY42" fmla="*/ 29398 h 902236"/>
              <a:gd name="connsiteX43" fmla="*/ 92112 w 759062"/>
              <a:gd name="connsiteY43" fmla="*/ 6380 h 902236"/>
              <a:gd name="connsiteX44" fmla="*/ 63537 w 759062"/>
              <a:gd name="connsiteY44" fmla="*/ 22255 h 902236"/>
              <a:gd name="connsiteX45" fmla="*/ 43693 w 759062"/>
              <a:gd name="connsiteY45" fmla="*/ 40511 h 902236"/>
              <a:gd name="connsiteX46" fmla="*/ 2419 w 759062"/>
              <a:gd name="connsiteY46" fmla="*/ 80992 h 902236"/>
              <a:gd name="connsiteX47" fmla="*/ 6387 w 759062"/>
              <a:gd name="connsiteY47" fmla="*/ 123855 h 902236"/>
              <a:gd name="connsiteX48" fmla="*/ 19087 w 759062"/>
              <a:gd name="connsiteY48" fmla="*/ 158780 h 902236"/>
              <a:gd name="connsiteX49" fmla="*/ 44487 w 759062"/>
              <a:gd name="connsiteY49" fmla="*/ 225455 h 902236"/>
              <a:gd name="connsiteX50" fmla="*/ 79412 w 759062"/>
              <a:gd name="connsiteY50" fmla="*/ 257205 h 902236"/>
              <a:gd name="connsiteX51" fmla="*/ 157199 w 759062"/>
              <a:gd name="connsiteY51" fmla="*/ 273080 h 902236"/>
              <a:gd name="connsiteX52" fmla="*/ 177837 w 759062"/>
              <a:gd name="connsiteY52" fmla="*/ 327055 h 902236"/>
              <a:gd name="connsiteX53" fmla="*/ 164344 w 759062"/>
              <a:gd name="connsiteY53" fmla="*/ 365155 h 902236"/>
              <a:gd name="connsiteX54" fmla="*/ 192919 w 759062"/>
              <a:gd name="connsiteY54" fmla="*/ 433417 h 902236"/>
              <a:gd name="connsiteX55" fmla="*/ 219906 w 759062"/>
              <a:gd name="connsiteY55" fmla="*/ 430243 h 902236"/>
              <a:gd name="connsiteX56" fmla="*/ 238163 w 759062"/>
              <a:gd name="connsiteY56" fmla="*/ 490567 h 902236"/>
              <a:gd name="connsiteX57" fmla="*/ 228638 w 759062"/>
              <a:gd name="connsiteY57" fmla="*/ 526285 h 902236"/>
              <a:gd name="connsiteX58" fmla="*/ 257212 w 759062"/>
              <a:gd name="connsiteY58" fmla="*/ 606455 h 902236"/>
              <a:gd name="connsiteX59" fmla="*/ 248480 w 759062"/>
              <a:gd name="connsiteY59" fmla="*/ 663605 h 902236"/>
              <a:gd name="connsiteX60" fmla="*/ 219112 w 759062"/>
              <a:gd name="connsiteY60" fmla="*/ 743773 h 902236"/>
              <a:gd name="connsiteX61" fmla="*/ 279437 w 759062"/>
              <a:gd name="connsiteY61" fmla="*/ 762030 h 902236"/>
              <a:gd name="connsiteX62" fmla="*/ 310393 w 759062"/>
              <a:gd name="connsiteY62" fmla="*/ 789017 h 902236"/>
              <a:gd name="connsiteX63" fmla="*/ 278644 w 759062"/>
              <a:gd name="connsiteY63" fmla="*/ 821561 h 902236"/>
              <a:gd name="connsiteX64" fmla="*/ 296899 w 759062"/>
              <a:gd name="connsiteY64" fmla="*/ 894586 h 902236"/>
              <a:gd name="connsiteX0" fmla="*/ 296899 w 759062"/>
              <a:gd name="connsiteY0" fmla="*/ 899344 h 906994"/>
              <a:gd name="connsiteX1" fmla="*/ 346112 w 759062"/>
              <a:gd name="connsiteY1" fmla="*/ 903312 h 906994"/>
              <a:gd name="connsiteX2" fmla="*/ 425487 w 759062"/>
              <a:gd name="connsiteY2" fmla="*/ 900138 h 906994"/>
              <a:gd name="connsiteX3" fmla="*/ 501687 w 759062"/>
              <a:gd name="connsiteY3" fmla="*/ 900137 h 906994"/>
              <a:gd name="connsiteX4" fmla="*/ 575506 w 759062"/>
              <a:gd name="connsiteY4" fmla="*/ 903313 h 906994"/>
              <a:gd name="connsiteX5" fmla="*/ 552487 w 759062"/>
              <a:gd name="connsiteY5" fmla="*/ 846162 h 906994"/>
              <a:gd name="connsiteX6" fmla="*/ 501687 w 759062"/>
              <a:gd name="connsiteY6" fmla="*/ 792188 h 906994"/>
              <a:gd name="connsiteX7" fmla="*/ 546137 w 759062"/>
              <a:gd name="connsiteY7" fmla="*/ 741387 h 906994"/>
              <a:gd name="connsiteX8" fmla="*/ 568362 w 759062"/>
              <a:gd name="connsiteY8" fmla="*/ 696938 h 906994"/>
              <a:gd name="connsiteX9" fmla="*/ 638212 w 759062"/>
              <a:gd name="connsiteY9" fmla="*/ 646138 h 906994"/>
              <a:gd name="connsiteX10" fmla="*/ 635037 w 759062"/>
              <a:gd name="connsiteY10" fmla="*/ 622325 h 906994"/>
              <a:gd name="connsiteX11" fmla="*/ 603287 w 759062"/>
              <a:gd name="connsiteY11" fmla="*/ 604068 h 906994"/>
              <a:gd name="connsiteX12" fmla="*/ 638213 w 759062"/>
              <a:gd name="connsiteY12" fmla="*/ 566763 h 906994"/>
              <a:gd name="connsiteX13" fmla="*/ 666787 w 759062"/>
              <a:gd name="connsiteY13" fmla="*/ 550888 h 906994"/>
              <a:gd name="connsiteX14" fmla="*/ 749337 w 759062"/>
              <a:gd name="connsiteY14" fmla="*/ 496913 h 906994"/>
              <a:gd name="connsiteX15" fmla="*/ 758862 w 759062"/>
              <a:gd name="connsiteY15" fmla="*/ 474688 h 906994"/>
              <a:gd name="connsiteX16" fmla="*/ 739812 w 759062"/>
              <a:gd name="connsiteY16" fmla="*/ 452463 h 906994"/>
              <a:gd name="connsiteX17" fmla="*/ 673137 w 759062"/>
              <a:gd name="connsiteY17" fmla="*/ 449288 h 906994"/>
              <a:gd name="connsiteX18" fmla="*/ 619956 w 759062"/>
              <a:gd name="connsiteY18" fmla="*/ 436588 h 906994"/>
              <a:gd name="connsiteX19" fmla="*/ 588205 w 759062"/>
              <a:gd name="connsiteY19" fmla="*/ 396106 h 906994"/>
              <a:gd name="connsiteX20" fmla="*/ 542962 w 759062"/>
              <a:gd name="connsiteY20" fmla="*/ 398488 h 906994"/>
              <a:gd name="connsiteX21" fmla="*/ 520738 w 759062"/>
              <a:gd name="connsiteY21" fmla="*/ 373087 h 906994"/>
              <a:gd name="connsiteX22" fmla="*/ 517562 w 759062"/>
              <a:gd name="connsiteY22" fmla="*/ 319113 h 906994"/>
              <a:gd name="connsiteX23" fmla="*/ 488987 w 759062"/>
              <a:gd name="connsiteY23" fmla="*/ 277838 h 906994"/>
              <a:gd name="connsiteX24" fmla="*/ 473112 w 759062"/>
              <a:gd name="connsiteY24" fmla="*/ 252438 h 906994"/>
              <a:gd name="connsiteX25" fmla="*/ 444537 w 759062"/>
              <a:gd name="connsiteY25" fmla="*/ 227038 h 906994"/>
              <a:gd name="connsiteX26" fmla="*/ 425487 w 759062"/>
              <a:gd name="connsiteY26" fmla="*/ 176238 h 906994"/>
              <a:gd name="connsiteX27" fmla="*/ 431837 w 759062"/>
              <a:gd name="connsiteY27" fmla="*/ 128613 h 906994"/>
              <a:gd name="connsiteX28" fmla="*/ 441362 w 759062"/>
              <a:gd name="connsiteY28" fmla="*/ 96863 h 906994"/>
              <a:gd name="connsiteX29" fmla="*/ 435012 w 759062"/>
              <a:gd name="connsiteY29" fmla="*/ 46063 h 906994"/>
              <a:gd name="connsiteX30" fmla="*/ 419137 w 759062"/>
              <a:gd name="connsiteY30" fmla="*/ 26 h 906994"/>
              <a:gd name="connsiteX31" fmla="*/ 371512 w 759062"/>
              <a:gd name="connsiteY31" fmla="*/ 52413 h 906994"/>
              <a:gd name="connsiteX32" fmla="*/ 342937 w 759062"/>
              <a:gd name="connsiteY32" fmla="*/ 96863 h 906994"/>
              <a:gd name="connsiteX33" fmla="*/ 311187 w 759062"/>
              <a:gd name="connsiteY33" fmla="*/ 138138 h 906994"/>
              <a:gd name="connsiteX34" fmla="*/ 283408 w 759062"/>
              <a:gd name="connsiteY34" fmla="*/ 160364 h 906994"/>
              <a:gd name="connsiteX35" fmla="*/ 245307 w 759062"/>
              <a:gd name="connsiteY35" fmla="*/ 152426 h 906994"/>
              <a:gd name="connsiteX36" fmla="*/ 196887 w 759062"/>
              <a:gd name="connsiteY36" fmla="*/ 207988 h 906994"/>
              <a:gd name="connsiteX37" fmla="*/ 155612 w 759062"/>
              <a:gd name="connsiteY37" fmla="*/ 199256 h 906994"/>
              <a:gd name="connsiteX38" fmla="*/ 168312 w 759062"/>
              <a:gd name="connsiteY38" fmla="*/ 141313 h 906994"/>
              <a:gd name="connsiteX39" fmla="*/ 177837 w 759062"/>
              <a:gd name="connsiteY39" fmla="*/ 109563 h 906994"/>
              <a:gd name="connsiteX40" fmla="*/ 179425 w 759062"/>
              <a:gd name="connsiteY40" fmla="*/ 61938 h 906994"/>
              <a:gd name="connsiteX41" fmla="*/ 158787 w 759062"/>
              <a:gd name="connsiteY41" fmla="*/ 42094 h 906994"/>
              <a:gd name="connsiteX42" fmla="*/ 126243 w 759062"/>
              <a:gd name="connsiteY42" fmla="*/ 34156 h 906994"/>
              <a:gd name="connsiteX43" fmla="*/ 92112 w 759062"/>
              <a:gd name="connsiteY43" fmla="*/ 11138 h 906994"/>
              <a:gd name="connsiteX44" fmla="*/ 63537 w 759062"/>
              <a:gd name="connsiteY44" fmla="*/ 27013 h 906994"/>
              <a:gd name="connsiteX45" fmla="*/ 43693 w 759062"/>
              <a:gd name="connsiteY45" fmla="*/ 45269 h 906994"/>
              <a:gd name="connsiteX46" fmla="*/ 2419 w 759062"/>
              <a:gd name="connsiteY46" fmla="*/ 85750 h 906994"/>
              <a:gd name="connsiteX47" fmla="*/ 6387 w 759062"/>
              <a:gd name="connsiteY47" fmla="*/ 128613 h 906994"/>
              <a:gd name="connsiteX48" fmla="*/ 19087 w 759062"/>
              <a:gd name="connsiteY48" fmla="*/ 163538 h 906994"/>
              <a:gd name="connsiteX49" fmla="*/ 44487 w 759062"/>
              <a:gd name="connsiteY49" fmla="*/ 230213 h 906994"/>
              <a:gd name="connsiteX50" fmla="*/ 79412 w 759062"/>
              <a:gd name="connsiteY50" fmla="*/ 261963 h 906994"/>
              <a:gd name="connsiteX51" fmla="*/ 157199 w 759062"/>
              <a:gd name="connsiteY51" fmla="*/ 277838 h 906994"/>
              <a:gd name="connsiteX52" fmla="*/ 177837 w 759062"/>
              <a:gd name="connsiteY52" fmla="*/ 331813 h 906994"/>
              <a:gd name="connsiteX53" fmla="*/ 164344 w 759062"/>
              <a:gd name="connsiteY53" fmla="*/ 369913 h 906994"/>
              <a:gd name="connsiteX54" fmla="*/ 192919 w 759062"/>
              <a:gd name="connsiteY54" fmla="*/ 438175 h 906994"/>
              <a:gd name="connsiteX55" fmla="*/ 219906 w 759062"/>
              <a:gd name="connsiteY55" fmla="*/ 435001 h 906994"/>
              <a:gd name="connsiteX56" fmla="*/ 238163 w 759062"/>
              <a:gd name="connsiteY56" fmla="*/ 495325 h 906994"/>
              <a:gd name="connsiteX57" fmla="*/ 228638 w 759062"/>
              <a:gd name="connsiteY57" fmla="*/ 531043 h 906994"/>
              <a:gd name="connsiteX58" fmla="*/ 257212 w 759062"/>
              <a:gd name="connsiteY58" fmla="*/ 611213 h 906994"/>
              <a:gd name="connsiteX59" fmla="*/ 248480 w 759062"/>
              <a:gd name="connsiteY59" fmla="*/ 668363 h 906994"/>
              <a:gd name="connsiteX60" fmla="*/ 219112 w 759062"/>
              <a:gd name="connsiteY60" fmla="*/ 748531 h 906994"/>
              <a:gd name="connsiteX61" fmla="*/ 279437 w 759062"/>
              <a:gd name="connsiteY61" fmla="*/ 766788 h 906994"/>
              <a:gd name="connsiteX62" fmla="*/ 310393 w 759062"/>
              <a:gd name="connsiteY62" fmla="*/ 793775 h 906994"/>
              <a:gd name="connsiteX63" fmla="*/ 278644 w 759062"/>
              <a:gd name="connsiteY63" fmla="*/ 826319 h 906994"/>
              <a:gd name="connsiteX64" fmla="*/ 296899 w 759062"/>
              <a:gd name="connsiteY64" fmla="*/ 899344 h 906994"/>
              <a:gd name="connsiteX0" fmla="*/ 296899 w 759062"/>
              <a:gd name="connsiteY0" fmla="*/ 899344 h 906994"/>
              <a:gd name="connsiteX1" fmla="*/ 346112 w 759062"/>
              <a:gd name="connsiteY1" fmla="*/ 903312 h 906994"/>
              <a:gd name="connsiteX2" fmla="*/ 425487 w 759062"/>
              <a:gd name="connsiteY2" fmla="*/ 900138 h 906994"/>
              <a:gd name="connsiteX3" fmla="*/ 501687 w 759062"/>
              <a:gd name="connsiteY3" fmla="*/ 900137 h 906994"/>
              <a:gd name="connsiteX4" fmla="*/ 575506 w 759062"/>
              <a:gd name="connsiteY4" fmla="*/ 903313 h 906994"/>
              <a:gd name="connsiteX5" fmla="*/ 552487 w 759062"/>
              <a:gd name="connsiteY5" fmla="*/ 846162 h 906994"/>
              <a:gd name="connsiteX6" fmla="*/ 501687 w 759062"/>
              <a:gd name="connsiteY6" fmla="*/ 792188 h 906994"/>
              <a:gd name="connsiteX7" fmla="*/ 546137 w 759062"/>
              <a:gd name="connsiteY7" fmla="*/ 741387 h 906994"/>
              <a:gd name="connsiteX8" fmla="*/ 568362 w 759062"/>
              <a:gd name="connsiteY8" fmla="*/ 696938 h 906994"/>
              <a:gd name="connsiteX9" fmla="*/ 638212 w 759062"/>
              <a:gd name="connsiteY9" fmla="*/ 646138 h 906994"/>
              <a:gd name="connsiteX10" fmla="*/ 635037 w 759062"/>
              <a:gd name="connsiteY10" fmla="*/ 622325 h 906994"/>
              <a:gd name="connsiteX11" fmla="*/ 603287 w 759062"/>
              <a:gd name="connsiteY11" fmla="*/ 604068 h 906994"/>
              <a:gd name="connsiteX12" fmla="*/ 638213 w 759062"/>
              <a:gd name="connsiteY12" fmla="*/ 566763 h 906994"/>
              <a:gd name="connsiteX13" fmla="*/ 666787 w 759062"/>
              <a:gd name="connsiteY13" fmla="*/ 550888 h 906994"/>
              <a:gd name="connsiteX14" fmla="*/ 749337 w 759062"/>
              <a:gd name="connsiteY14" fmla="*/ 496913 h 906994"/>
              <a:gd name="connsiteX15" fmla="*/ 758862 w 759062"/>
              <a:gd name="connsiteY15" fmla="*/ 474688 h 906994"/>
              <a:gd name="connsiteX16" fmla="*/ 739812 w 759062"/>
              <a:gd name="connsiteY16" fmla="*/ 452463 h 906994"/>
              <a:gd name="connsiteX17" fmla="*/ 673137 w 759062"/>
              <a:gd name="connsiteY17" fmla="*/ 449288 h 906994"/>
              <a:gd name="connsiteX18" fmla="*/ 619956 w 759062"/>
              <a:gd name="connsiteY18" fmla="*/ 436588 h 906994"/>
              <a:gd name="connsiteX19" fmla="*/ 588205 w 759062"/>
              <a:gd name="connsiteY19" fmla="*/ 396106 h 906994"/>
              <a:gd name="connsiteX20" fmla="*/ 542962 w 759062"/>
              <a:gd name="connsiteY20" fmla="*/ 398488 h 906994"/>
              <a:gd name="connsiteX21" fmla="*/ 520738 w 759062"/>
              <a:gd name="connsiteY21" fmla="*/ 373087 h 906994"/>
              <a:gd name="connsiteX22" fmla="*/ 517562 w 759062"/>
              <a:gd name="connsiteY22" fmla="*/ 319113 h 906994"/>
              <a:gd name="connsiteX23" fmla="*/ 488987 w 759062"/>
              <a:gd name="connsiteY23" fmla="*/ 277838 h 906994"/>
              <a:gd name="connsiteX24" fmla="*/ 473112 w 759062"/>
              <a:gd name="connsiteY24" fmla="*/ 252438 h 906994"/>
              <a:gd name="connsiteX25" fmla="*/ 444537 w 759062"/>
              <a:gd name="connsiteY25" fmla="*/ 227038 h 906994"/>
              <a:gd name="connsiteX26" fmla="*/ 425487 w 759062"/>
              <a:gd name="connsiteY26" fmla="*/ 176238 h 906994"/>
              <a:gd name="connsiteX27" fmla="*/ 431837 w 759062"/>
              <a:gd name="connsiteY27" fmla="*/ 128613 h 906994"/>
              <a:gd name="connsiteX28" fmla="*/ 441362 w 759062"/>
              <a:gd name="connsiteY28" fmla="*/ 96863 h 906994"/>
              <a:gd name="connsiteX29" fmla="*/ 435012 w 759062"/>
              <a:gd name="connsiteY29" fmla="*/ 46063 h 906994"/>
              <a:gd name="connsiteX30" fmla="*/ 419137 w 759062"/>
              <a:gd name="connsiteY30" fmla="*/ 26 h 906994"/>
              <a:gd name="connsiteX31" fmla="*/ 371512 w 759062"/>
              <a:gd name="connsiteY31" fmla="*/ 52413 h 906994"/>
              <a:gd name="connsiteX32" fmla="*/ 342937 w 759062"/>
              <a:gd name="connsiteY32" fmla="*/ 96863 h 906994"/>
              <a:gd name="connsiteX33" fmla="*/ 311187 w 759062"/>
              <a:gd name="connsiteY33" fmla="*/ 138138 h 906994"/>
              <a:gd name="connsiteX34" fmla="*/ 283408 w 759062"/>
              <a:gd name="connsiteY34" fmla="*/ 160364 h 906994"/>
              <a:gd name="connsiteX35" fmla="*/ 245307 w 759062"/>
              <a:gd name="connsiteY35" fmla="*/ 152426 h 906994"/>
              <a:gd name="connsiteX36" fmla="*/ 196887 w 759062"/>
              <a:gd name="connsiteY36" fmla="*/ 207988 h 906994"/>
              <a:gd name="connsiteX37" fmla="*/ 155612 w 759062"/>
              <a:gd name="connsiteY37" fmla="*/ 199256 h 906994"/>
              <a:gd name="connsiteX38" fmla="*/ 168312 w 759062"/>
              <a:gd name="connsiteY38" fmla="*/ 141313 h 906994"/>
              <a:gd name="connsiteX39" fmla="*/ 177837 w 759062"/>
              <a:gd name="connsiteY39" fmla="*/ 109563 h 906994"/>
              <a:gd name="connsiteX40" fmla="*/ 179425 w 759062"/>
              <a:gd name="connsiteY40" fmla="*/ 61938 h 906994"/>
              <a:gd name="connsiteX41" fmla="*/ 126243 w 759062"/>
              <a:gd name="connsiteY41" fmla="*/ 34156 h 906994"/>
              <a:gd name="connsiteX42" fmla="*/ 92112 w 759062"/>
              <a:gd name="connsiteY42" fmla="*/ 11138 h 906994"/>
              <a:gd name="connsiteX43" fmla="*/ 63537 w 759062"/>
              <a:gd name="connsiteY43" fmla="*/ 27013 h 906994"/>
              <a:gd name="connsiteX44" fmla="*/ 43693 w 759062"/>
              <a:gd name="connsiteY44" fmla="*/ 45269 h 906994"/>
              <a:gd name="connsiteX45" fmla="*/ 2419 w 759062"/>
              <a:gd name="connsiteY45" fmla="*/ 85750 h 906994"/>
              <a:gd name="connsiteX46" fmla="*/ 6387 w 759062"/>
              <a:gd name="connsiteY46" fmla="*/ 128613 h 906994"/>
              <a:gd name="connsiteX47" fmla="*/ 19087 w 759062"/>
              <a:gd name="connsiteY47" fmla="*/ 163538 h 906994"/>
              <a:gd name="connsiteX48" fmla="*/ 44487 w 759062"/>
              <a:gd name="connsiteY48" fmla="*/ 230213 h 906994"/>
              <a:gd name="connsiteX49" fmla="*/ 79412 w 759062"/>
              <a:gd name="connsiteY49" fmla="*/ 261963 h 906994"/>
              <a:gd name="connsiteX50" fmla="*/ 157199 w 759062"/>
              <a:gd name="connsiteY50" fmla="*/ 277838 h 906994"/>
              <a:gd name="connsiteX51" fmla="*/ 177837 w 759062"/>
              <a:gd name="connsiteY51" fmla="*/ 331813 h 906994"/>
              <a:gd name="connsiteX52" fmla="*/ 164344 w 759062"/>
              <a:gd name="connsiteY52" fmla="*/ 369913 h 906994"/>
              <a:gd name="connsiteX53" fmla="*/ 192919 w 759062"/>
              <a:gd name="connsiteY53" fmla="*/ 438175 h 906994"/>
              <a:gd name="connsiteX54" fmla="*/ 219906 w 759062"/>
              <a:gd name="connsiteY54" fmla="*/ 435001 h 906994"/>
              <a:gd name="connsiteX55" fmla="*/ 238163 w 759062"/>
              <a:gd name="connsiteY55" fmla="*/ 495325 h 906994"/>
              <a:gd name="connsiteX56" fmla="*/ 228638 w 759062"/>
              <a:gd name="connsiteY56" fmla="*/ 531043 h 906994"/>
              <a:gd name="connsiteX57" fmla="*/ 257212 w 759062"/>
              <a:gd name="connsiteY57" fmla="*/ 611213 h 906994"/>
              <a:gd name="connsiteX58" fmla="*/ 248480 w 759062"/>
              <a:gd name="connsiteY58" fmla="*/ 668363 h 906994"/>
              <a:gd name="connsiteX59" fmla="*/ 219112 w 759062"/>
              <a:gd name="connsiteY59" fmla="*/ 748531 h 906994"/>
              <a:gd name="connsiteX60" fmla="*/ 279437 w 759062"/>
              <a:gd name="connsiteY60" fmla="*/ 766788 h 906994"/>
              <a:gd name="connsiteX61" fmla="*/ 310393 w 759062"/>
              <a:gd name="connsiteY61" fmla="*/ 793775 h 906994"/>
              <a:gd name="connsiteX62" fmla="*/ 278644 w 759062"/>
              <a:gd name="connsiteY62" fmla="*/ 826319 h 906994"/>
              <a:gd name="connsiteX63" fmla="*/ 296899 w 759062"/>
              <a:gd name="connsiteY63" fmla="*/ 899344 h 906994"/>
              <a:gd name="connsiteX0" fmla="*/ 296899 w 759062"/>
              <a:gd name="connsiteY0" fmla="*/ 899344 h 906994"/>
              <a:gd name="connsiteX1" fmla="*/ 346112 w 759062"/>
              <a:gd name="connsiteY1" fmla="*/ 903312 h 906994"/>
              <a:gd name="connsiteX2" fmla="*/ 425487 w 759062"/>
              <a:gd name="connsiteY2" fmla="*/ 900138 h 906994"/>
              <a:gd name="connsiteX3" fmla="*/ 501687 w 759062"/>
              <a:gd name="connsiteY3" fmla="*/ 900137 h 906994"/>
              <a:gd name="connsiteX4" fmla="*/ 575506 w 759062"/>
              <a:gd name="connsiteY4" fmla="*/ 903313 h 906994"/>
              <a:gd name="connsiteX5" fmla="*/ 552487 w 759062"/>
              <a:gd name="connsiteY5" fmla="*/ 846162 h 906994"/>
              <a:gd name="connsiteX6" fmla="*/ 501687 w 759062"/>
              <a:gd name="connsiteY6" fmla="*/ 792188 h 906994"/>
              <a:gd name="connsiteX7" fmla="*/ 546137 w 759062"/>
              <a:gd name="connsiteY7" fmla="*/ 741387 h 906994"/>
              <a:gd name="connsiteX8" fmla="*/ 568362 w 759062"/>
              <a:gd name="connsiteY8" fmla="*/ 696938 h 906994"/>
              <a:gd name="connsiteX9" fmla="*/ 638212 w 759062"/>
              <a:gd name="connsiteY9" fmla="*/ 646138 h 906994"/>
              <a:gd name="connsiteX10" fmla="*/ 635037 w 759062"/>
              <a:gd name="connsiteY10" fmla="*/ 622325 h 906994"/>
              <a:gd name="connsiteX11" fmla="*/ 603287 w 759062"/>
              <a:gd name="connsiteY11" fmla="*/ 604068 h 906994"/>
              <a:gd name="connsiteX12" fmla="*/ 638213 w 759062"/>
              <a:gd name="connsiteY12" fmla="*/ 566763 h 906994"/>
              <a:gd name="connsiteX13" fmla="*/ 666787 w 759062"/>
              <a:gd name="connsiteY13" fmla="*/ 550888 h 906994"/>
              <a:gd name="connsiteX14" fmla="*/ 749337 w 759062"/>
              <a:gd name="connsiteY14" fmla="*/ 496913 h 906994"/>
              <a:gd name="connsiteX15" fmla="*/ 758862 w 759062"/>
              <a:gd name="connsiteY15" fmla="*/ 474688 h 906994"/>
              <a:gd name="connsiteX16" fmla="*/ 739812 w 759062"/>
              <a:gd name="connsiteY16" fmla="*/ 452463 h 906994"/>
              <a:gd name="connsiteX17" fmla="*/ 673137 w 759062"/>
              <a:gd name="connsiteY17" fmla="*/ 449288 h 906994"/>
              <a:gd name="connsiteX18" fmla="*/ 619956 w 759062"/>
              <a:gd name="connsiteY18" fmla="*/ 436588 h 906994"/>
              <a:gd name="connsiteX19" fmla="*/ 588205 w 759062"/>
              <a:gd name="connsiteY19" fmla="*/ 396106 h 906994"/>
              <a:gd name="connsiteX20" fmla="*/ 542962 w 759062"/>
              <a:gd name="connsiteY20" fmla="*/ 398488 h 906994"/>
              <a:gd name="connsiteX21" fmla="*/ 520738 w 759062"/>
              <a:gd name="connsiteY21" fmla="*/ 373087 h 906994"/>
              <a:gd name="connsiteX22" fmla="*/ 517562 w 759062"/>
              <a:gd name="connsiteY22" fmla="*/ 319113 h 906994"/>
              <a:gd name="connsiteX23" fmla="*/ 488987 w 759062"/>
              <a:gd name="connsiteY23" fmla="*/ 277838 h 906994"/>
              <a:gd name="connsiteX24" fmla="*/ 473112 w 759062"/>
              <a:gd name="connsiteY24" fmla="*/ 252438 h 906994"/>
              <a:gd name="connsiteX25" fmla="*/ 444537 w 759062"/>
              <a:gd name="connsiteY25" fmla="*/ 227038 h 906994"/>
              <a:gd name="connsiteX26" fmla="*/ 425487 w 759062"/>
              <a:gd name="connsiteY26" fmla="*/ 176238 h 906994"/>
              <a:gd name="connsiteX27" fmla="*/ 431837 w 759062"/>
              <a:gd name="connsiteY27" fmla="*/ 128613 h 906994"/>
              <a:gd name="connsiteX28" fmla="*/ 441362 w 759062"/>
              <a:gd name="connsiteY28" fmla="*/ 96863 h 906994"/>
              <a:gd name="connsiteX29" fmla="*/ 435012 w 759062"/>
              <a:gd name="connsiteY29" fmla="*/ 46063 h 906994"/>
              <a:gd name="connsiteX30" fmla="*/ 419137 w 759062"/>
              <a:gd name="connsiteY30" fmla="*/ 26 h 906994"/>
              <a:gd name="connsiteX31" fmla="*/ 371512 w 759062"/>
              <a:gd name="connsiteY31" fmla="*/ 52413 h 906994"/>
              <a:gd name="connsiteX32" fmla="*/ 342937 w 759062"/>
              <a:gd name="connsiteY32" fmla="*/ 96863 h 906994"/>
              <a:gd name="connsiteX33" fmla="*/ 311187 w 759062"/>
              <a:gd name="connsiteY33" fmla="*/ 138138 h 906994"/>
              <a:gd name="connsiteX34" fmla="*/ 283408 w 759062"/>
              <a:gd name="connsiteY34" fmla="*/ 160364 h 906994"/>
              <a:gd name="connsiteX35" fmla="*/ 245307 w 759062"/>
              <a:gd name="connsiteY35" fmla="*/ 152426 h 906994"/>
              <a:gd name="connsiteX36" fmla="*/ 196887 w 759062"/>
              <a:gd name="connsiteY36" fmla="*/ 207988 h 906994"/>
              <a:gd name="connsiteX37" fmla="*/ 155612 w 759062"/>
              <a:gd name="connsiteY37" fmla="*/ 199256 h 906994"/>
              <a:gd name="connsiteX38" fmla="*/ 168312 w 759062"/>
              <a:gd name="connsiteY38" fmla="*/ 141313 h 906994"/>
              <a:gd name="connsiteX39" fmla="*/ 177837 w 759062"/>
              <a:gd name="connsiteY39" fmla="*/ 109563 h 906994"/>
              <a:gd name="connsiteX40" fmla="*/ 179425 w 759062"/>
              <a:gd name="connsiteY40" fmla="*/ 54795 h 906994"/>
              <a:gd name="connsiteX41" fmla="*/ 126243 w 759062"/>
              <a:gd name="connsiteY41" fmla="*/ 34156 h 906994"/>
              <a:gd name="connsiteX42" fmla="*/ 92112 w 759062"/>
              <a:gd name="connsiteY42" fmla="*/ 11138 h 906994"/>
              <a:gd name="connsiteX43" fmla="*/ 63537 w 759062"/>
              <a:gd name="connsiteY43" fmla="*/ 27013 h 906994"/>
              <a:gd name="connsiteX44" fmla="*/ 43693 w 759062"/>
              <a:gd name="connsiteY44" fmla="*/ 45269 h 906994"/>
              <a:gd name="connsiteX45" fmla="*/ 2419 w 759062"/>
              <a:gd name="connsiteY45" fmla="*/ 85750 h 906994"/>
              <a:gd name="connsiteX46" fmla="*/ 6387 w 759062"/>
              <a:gd name="connsiteY46" fmla="*/ 128613 h 906994"/>
              <a:gd name="connsiteX47" fmla="*/ 19087 w 759062"/>
              <a:gd name="connsiteY47" fmla="*/ 163538 h 906994"/>
              <a:gd name="connsiteX48" fmla="*/ 44487 w 759062"/>
              <a:gd name="connsiteY48" fmla="*/ 230213 h 906994"/>
              <a:gd name="connsiteX49" fmla="*/ 79412 w 759062"/>
              <a:gd name="connsiteY49" fmla="*/ 261963 h 906994"/>
              <a:gd name="connsiteX50" fmla="*/ 157199 w 759062"/>
              <a:gd name="connsiteY50" fmla="*/ 277838 h 906994"/>
              <a:gd name="connsiteX51" fmla="*/ 177837 w 759062"/>
              <a:gd name="connsiteY51" fmla="*/ 331813 h 906994"/>
              <a:gd name="connsiteX52" fmla="*/ 164344 w 759062"/>
              <a:gd name="connsiteY52" fmla="*/ 369913 h 906994"/>
              <a:gd name="connsiteX53" fmla="*/ 192919 w 759062"/>
              <a:gd name="connsiteY53" fmla="*/ 438175 h 906994"/>
              <a:gd name="connsiteX54" fmla="*/ 219906 w 759062"/>
              <a:gd name="connsiteY54" fmla="*/ 435001 h 906994"/>
              <a:gd name="connsiteX55" fmla="*/ 238163 w 759062"/>
              <a:gd name="connsiteY55" fmla="*/ 495325 h 906994"/>
              <a:gd name="connsiteX56" fmla="*/ 228638 w 759062"/>
              <a:gd name="connsiteY56" fmla="*/ 531043 h 906994"/>
              <a:gd name="connsiteX57" fmla="*/ 257212 w 759062"/>
              <a:gd name="connsiteY57" fmla="*/ 611213 h 906994"/>
              <a:gd name="connsiteX58" fmla="*/ 248480 w 759062"/>
              <a:gd name="connsiteY58" fmla="*/ 668363 h 906994"/>
              <a:gd name="connsiteX59" fmla="*/ 219112 w 759062"/>
              <a:gd name="connsiteY59" fmla="*/ 748531 h 906994"/>
              <a:gd name="connsiteX60" fmla="*/ 279437 w 759062"/>
              <a:gd name="connsiteY60" fmla="*/ 766788 h 906994"/>
              <a:gd name="connsiteX61" fmla="*/ 310393 w 759062"/>
              <a:gd name="connsiteY61" fmla="*/ 793775 h 906994"/>
              <a:gd name="connsiteX62" fmla="*/ 278644 w 759062"/>
              <a:gd name="connsiteY62" fmla="*/ 826319 h 906994"/>
              <a:gd name="connsiteX63" fmla="*/ 296899 w 759062"/>
              <a:gd name="connsiteY63" fmla="*/ 899344 h 906994"/>
              <a:gd name="connsiteX0" fmla="*/ 296899 w 759062"/>
              <a:gd name="connsiteY0" fmla="*/ 899344 h 906994"/>
              <a:gd name="connsiteX1" fmla="*/ 346112 w 759062"/>
              <a:gd name="connsiteY1" fmla="*/ 903312 h 906994"/>
              <a:gd name="connsiteX2" fmla="*/ 425487 w 759062"/>
              <a:gd name="connsiteY2" fmla="*/ 900138 h 906994"/>
              <a:gd name="connsiteX3" fmla="*/ 501687 w 759062"/>
              <a:gd name="connsiteY3" fmla="*/ 900137 h 906994"/>
              <a:gd name="connsiteX4" fmla="*/ 575506 w 759062"/>
              <a:gd name="connsiteY4" fmla="*/ 903313 h 906994"/>
              <a:gd name="connsiteX5" fmla="*/ 552487 w 759062"/>
              <a:gd name="connsiteY5" fmla="*/ 846162 h 906994"/>
              <a:gd name="connsiteX6" fmla="*/ 501687 w 759062"/>
              <a:gd name="connsiteY6" fmla="*/ 792188 h 906994"/>
              <a:gd name="connsiteX7" fmla="*/ 546137 w 759062"/>
              <a:gd name="connsiteY7" fmla="*/ 741387 h 906994"/>
              <a:gd name="connsiteX8" fmla="*/ 568362 w 759062"/>
              <a:gd name="connsiteY8" fmla="*/ 696938 h 906994"/>
              <a:gd name="connsiteX9" fmla="*/ 638212 w 759062"/>
              <a:gd name="connsiteY9" fmla="*/ 646138 h 906994"/>
              <a:gd name="connsiteX10" fmla="*/ 635037 w 759062"/>
              <a:gd name="connsiteY10" fmla="*/ 617562 h 906994"/>
              <a:gd name="connsiteX11" fmla="*/ 603287 w 759062"/>
              <a:gd name="connsiteY11" fmla="*/ 604068 h 906994"/>
              <a:gd name="connsiteX12" fmla="*/ 638213 w 759062"/>
              <a:gd name="connsiteY12" fmla="*/ 566763 h 906994"/>
              <a:gd name="connsiteX13" fmla="*/ 666787 w 759062"/>
              <a:gd name="connsiteY13" fmla="*/ 550888 h 906994"/>
              <a:gd name="connsiteX14" fmla="*/ 749337 w 759062"/>
              <a:gd name="connsiteY14" fmla="*/ 496913 h 906994"/>
              <a:gd name="connsiteX15" fmla="*/ 758862 w 759062"/>
              <a:gd name="connsiteY15" fmla="*/ 474688 h 906994"/>
              <a:gd name="connsiteX16" fmla="*/ 739812 w 759062"/>
              <a:gd name="connsiteY16" fmla="*/ 452463 h 906994"/>
              <a:gd name="connsiteX17" fmla="*/ 673137 w 759062"/>
              <a:gd name="connsiteY17" fmla="*/ 449288 h 906994"/>
              <a:gd name="connsiteX18" fmla="*/ 619956 w 759062"/>
              <a:gd name="connsiteY18" fmla="*/ 436588 h 906994"/>
              <a:gd name="connsiteX19" fmla="*/ 588205 w 759062"/>
              <a:gd name="connsiteY19" fmla="*/ 396106 h 906994"/>
              <a:gd name="connsiteX20" fmla="*/ 542962 w 759062"/>
              <a:gd name="connsiteY20" fmla="*/ 398488 h 906994"/>
              <a:gd name="connsiteX21" fmla="*/ 520738 w 759062"/>
              <a:gd name="connsiteY21" fmla="*/ 373087 h 906994"/>
              <a:gd name="connsiteX22" fmla="*/ 517562 w 759062"/>
              <a:gd name="connsiteY22" fmla="*/ 319113 h 906994"/>
              <a:gd name="connsiteX23" fmla="*/ 488987 w 759062"/>
              <a:gd name="connsiteY23" fmla="*/ 277838 h 906994"/>
              <a:gd name="connsiteX24" fmla="*/ 473112 w 759062"/>
              <a:gd name="connsiteY24" fmla="*/ 252438 h 906994"/>
              <a:gd name="connsiteX25" fmla="*/ 444537 w 759062"/>
              <a:gd name="connsiteY25" fmla="*/ 227038 h 906994"/>
              <a:gd name="connsiteX26" fmla="*/ 425487 w 759062"/>
              <a:gd name="connsiteY26" fmla="*/ 176238 h 906994"/>
              <a:gd name="connsiteX27" fmla="*/ 431837 w 759062"/>
              <a:gd name="connsiteY27" fmla="*/ 128613 h 906994"/>
              <a:gd name="connsiteX28" fmla="*/ 441362 w 759062"/>
              <a:gd name="connsiteY28" fmla="*/ 96863 h 906994"/>
              <a:gd name="connsiteX29" fmla="*/ 435012 w 759062"/>
              <a:gd name="connsiteY29" fmla="*/ 46063 h 906994"/>
              <a:gd name="connsiteX30" fmla="*/ 419137 w 759062"/>
              <a:gd name="connsiteY30" fmla="*/ 26 h 906994"/>
              <a:gd name="connsiteX31" fmla="*/ 371512 w 759062"/>
              <a:gd name="connsiteY31" fmla="*/ 52413 h 906994"/>
              <a:gd name="connsiteX32" fmla="*/ 342937 w 759062"/>
              <a:gd name="connsiteY32" fmla="*/ 96863 h 906994"/>
              <a:gd name="connsiteX33" fmla="*/ 311187 w 759062"/>
              <a:gd name="connsiteY33" fmla="*/ 138138 h 906994"/>
              <a:gd name="connsiteX34" fmla="*/ 283408 w 759062"/>
              <a:gd name="connsiteY34" fmla="*/ 160364 h 906994"/>
              <a:gd name="connsiteX35" fmla="*/ 245307 w 759062"/>
              <a:gd name="connsiteY35" fmla="*/ 152426 h 906994"/>
              <a:gd name="connsiteX36" fmla="*/ 196887 w 759062"/>
              <a:gd name="connsiteY36" fmla="*/ 207988 h 906994"/>
              <a:gd name="connsiteX37" fmla="*/ 155612 w 759062"/>
              <a:gd name="connsiteY37" fmla="*/ 199256 h 906994"/>
              <a:gd name="connsiteX38" fmla="*/ 168312 w 759062"/>
              <a:gd name="connsiteY38" fmla="*/ 141313 h 906994"/>
              <a:gd name="connsiteX39" fmla="*/ 177837 w 759062"/>
              <a:gd name="connsiteY39" fmla="*/ 109563 h 906994"/>
              <a:gd name="connsiteX40" fmla="*/ 179425 w 759062"/>
              <a:gd name="connsiteY40" fmla="*/ 54795 h 906994"/>
              <a:gd name="connsiteX41" fmla="*/ 126243 w 759062"/>
              <a:gd name="connsiteY41" fmla="*/ 34156 h 906994"/>
              <a:gd name="connsiteX42" fmla="*/ 92112 w 759062"/>
              <a:gd name="connsiteY42" fmla="*/ 11138 h 906994"/>
              <a:gd name="connsiteX43" fmla="*/ 63537 w 759062"/>
              <a:gd name="connsiteY43" fmla="*/ 27013 h 906994"/>
              <a:gd name="connsiteX44" fmla="*/ 43693 w 759062"/>
              <a:gd name="connsiteY44" fmla="*/ 45269 h 906994"/>
              <a:gd name="connsiteX45" fmla="*/ 2419 w 759062"/>
              <a:gd name="connsiteY45" fmla="*/ 85750 h 906994"/>
              <a:gd name="connsiteX46" fmla="*/ 6387 w 759062"/>
              <a:gd name="connsiteY46" fmla="*/ 128613 h 906994"/>
              <a:gd name="connsiteX47" fmla="*/ 19087 w 759062"/>
              <a:gd name="connsiteY47" fmla="*/ 163538 h 906994"/>
              <a:gd name="connsiteX48" fmla="*/ 44487 w 759062"/>
              <a:gd name="connsiteY48" fmla="*/ 230213 h 906994"/>
              <a:gd name="connsiteX49" fmla="*/ 79412 w 759062"/>
              <a:gd name="connsiteY49" fmla="*/ 261963 h 906994"/>
              <a:gd name="connsiteX50" fmla="*/ 157199 w 759062"/>
              <a:gd name="connsiteY50" fmla="*/ 277838 h 906994"/>
              <a:gd name="connsiteX51" fmla="*/ 177837 w 759062"/>
              <a:gd name="connsiteY51" fmla="*/ 331813 h 906994"/>
              <a:gd name="connsiteX52" fmla="*/ 164344 w 759062"/>
              <a:gd name="connsiteY52" fmla="*/ 369913 h 906994"/>
              <a:gd name="connsiteX53" fmla="*/ 192919 w 759062"/>
              <a:gd name="connsiteY53" fmla="*/ 438175 h 906994"/>
              <a:gd name="connsiteX54" fmla="*/ 219906 w 759062"/>
              <a:gd name="connsiteY54" fmla="*/ 435001 h 906994"/>
              <a:gd name="connsiteX55" fmla="*/ 238163 w 759062"/>
              <a:gd name="connsiteY55" fmla="*/ 495325 h 906994"/>
              <a:gd name="connsiteX56" fmla="*/ 228638 w 759062"/>
              <a:gd name="connsiteY56" fmla="*/ 531043 h 906994"/>
              <a:gd name="connsiteX57" fmla="*/ 257212 w 759062"/>
              <a:gd name="connsiteY57" fmla="*/ 611213 h 906994"/>
              <a:gd name="connsiteX58" fmla="*/ 248480 w 759062"/>
              <a:gd name="connsiteY58" fmla="*/ 668363 h 906994"/>
              <a:gd name="connsiteX59" fmla="*/ 219112 w 759062"/>
              <a:gd name="connsiteY59" fmla="*/ 748531 h 906994"/>
              <a:gd name="connsiteX60" fmla="*/ 279437 w 759062"/>
              <a:gd name="connsiteY60" fmla="*/ 766788 h 906994"/>
              <a:gd name="connsiteX61" fmla="*/ 310393 w 759062"/>
              <a:gd name="connsiteY61" fmla="*/ 793775 h 906994"/>
              <a:gd name="connsiteX62" fmla="*/ 278644 w 759062"/>
              <a:gd name="connsiteY62" fmla="*/ 826319 h 906994"/>
              <a:gd name="connsiteX63" fmla="*/ 296899 w 759062"/>
              <a:gd name="connsiteY63" fmla="*/ 899344 h 906994"/>
              <a:gd name="connsiteX0" fmla="*/ 296899 w 759062"/>
              <a:gd name="connsiteY0" fmla="*/ 899344 h 906994"/>
              <a:gd name="connsiteX1" fmla="*/ 346112 w 759062"/>
              <a:gd name="connsiteY1" fmla="*/ 903312 h 906994"/>
              <a:gd name="connsiteX2" fmla="*/ 425487 w 759062"/>
              <a:gd name="connsiteY2" fmla="*/ 900138 h 906994"/>
              <a:gd name="connsiteX3" fmla="*/ 501687 w 759062"/>
              <a:gd name="connsiteY3" fmla="*/ 900137 h 906994"/>
              <a:gd name="connsiteX4" fmla="*/ 575506 w 759062"/>
              <a:gd name="connsiteY4" fmla="*/ 903313 h 906994"/>
              <a:gd name="connsiteX5" fmla="*/ 552487 w 759062"/>
              <a:gd name="connsiteY5" fmla="*/ 846162 h 906994"/>
              <a:gd name="connsiteX6" fmla="*/ 501687 w 759062"/>
              <a:gd name="connsiteY6" fmla="*/ 792188 h 906994"/>
              <a:gd name="connsiteX7" fmla="*/ 546137 w 759062"/>
              <a:gd name="connsiteY7" fmla="*/ 741387 h 906994"/>
              <a:gd name="connsiteX8" fmla="*/ 568362 w 759062"/>
              <a:gd name="connsiteY8" fmla="*/ 696938 h 906994"/>
              <a:gd name="connsiteX9" fmla="*/ 638212 w 759062"/>
              <a:gd name="connsiteY9" fmla="*/ 646138 h 906994"/>
              <a:gd name="connsiteX10" fmla="*/ 635037 w 759062"/>
              <a:gd name="connsiteY10" fmla="*/ 617562 h 906994"/>
              <a:gd name="connsiteX11" fmla="*/ 603287 w 759062"/>
              <a:gd name="connsiteY11" fmla="*/ 604068 h 906994"/>
              <a:gd name="connsiteX12" fmla="*/ 638213 w 759062"/>
              <a:gd name="connsiteY12" fmla="*/ 566763 h 906994"/>
              <a:gd name="connsiteX13" fmla="*/ 666787 w 759062"/>
              <a:gd name="connsiteY13" fmla="*/ 550888 h 906994"/>
              <a:gd name="connsiteX14" fmla="*/ 749337 w 759062"/>
              <a:gd name="connsiteY14" fmla="*/ 496913 h 906994"/>
              <a:gd name="connsiteX15" fmla="*/ 758862 w 759062"/>
              <a:gd name="connsiteY15" fmla="*/ 474688 h 906994"/>
              <a:gd name="connsiteX16" fmla="*/ 739812 w 759062"/>
              <a:gd name="connsiteY16" fmla="*/ 452463 h 906994"/>
              <a:gd name="connsiteX17" fmla="*/ 673137 w 759062"/>
              <a:gd name="connsiteY17" fmla="*/ 449288 h 906994"/>
              <a:gd name="connsiteX18" fmla="*/ 619956 w 759062"/>
              <a:gd name="connsiteY18" fmla="*/ 436588 h 906994"/>
              <a:gd name="connsiteX19" fmla="*/ 588205 w 759062"/>
              <a:gd name="connsiteY19" fmla="*/ 396106 h 906994"/>
              <a:gd name="connsiteX20" fmla="*/ 542962 w 759062"/>
              <a:gd name="connsiteY20" fmla="*/ 398488 h 906994"/>
              <a:gd name="connsiteX21" fmla="*/ 520738 w 759062"/>
              <a:gd name="connsiteY21" fmla="*/ 373087 h 906994"/>
              <a:gd name="connsiteX22" fmla="*/ 517562 w 759062"/>
              <a:gd name="connsiteY22" fmla="*/ 319113 h 906994"/>
              <a:gd name="connsiteX23" fmla="*/ 488987 w 759062"/>
              <a:gd name="connsiteY23" fmla="*/ 277838 h 906994"/>
              <a:gd name="connsiteX24" fmla="*/ 473112 w 759062"/>
              <a:gd name="connsiteY24" fmla="*/ 252438 h 906994"/>
              <a:gd name="connsiteX25" fmla="*/ 444537 w 759062"/>
              <a:gd name="connsiteY25" fmla="*/ 227038 h 906994"/>
              <a:gd name="connsiteX26" fmla="*/ 425487 w 759062"/>
              <a:gd name="connsiteY26" fmla="*/ 176238 h 906994"/>
              <a:gd name="connsiteX27" fmla="*/ 431837 w 759062"/>
              <a:gd name="connsiteY27" fmla="*/ 128613 h 906994"/>
              <a:gd name="connsiteX28" fmla="*/ 441362 w 759062"/>
              <a:gd name="connsiteY28" fmla="*/ 96863 h 906994"/>
              <a:gd name="connsiteX29" fmla="*/ 435012 w 759062"/>
              <a:gd name="connsiteY29" fmla="*/ 46063 h 906994"/>
              <a:gd name="connsiteX30" fmla="*/ 419137 w 759062"/>
              <a:gd name="connsiteY30" fmla="*/ 26 h 906994"/>
              <a:gd name="connsiteX31" fmla="*/ 371512 w 759062"/>
              <a:gd name="connsiteY31" fmla="*/ 52413 h 906994"/>
              <a:gd name="connsiteX32" fmla="*/ 342937 w 759062"/>
              <a:gd name="connsiteY32" fmla="*/ 96863 h 906994"/>
              <a:gd name="connsiteX33" fmla="*/ 311187 w 759062"/>
              <a:gd name="connsiteY33" fmla="*/ 138138 h 906994"/>
              <a:gd name="connsiteX34" fmla="*/ 283408 w 759062"/>
              <a:gd name="connsiteY34" fmla="*/ 160364 h 906994"/>
              <a:gd name="connsiteX35" fmla="*/ 245307 w 759062"/>
              <a:gd name="connsiteY35" fmla="*/ 152426 h 906994"/>
              <a:gd name="connsiteX36" fmla="*/ 196887 w 759062"/>
              <a:gd name="connsiteY36" fmla="*/ 207988 h 906994"/>
              <a:gd name="connsiteX37" fmla="*/ 155612 w 759062"/>
              <a:gd name="connsiteY37" fmla="*/ 199256 h 906994"/>
              <a:gd name="connsiteX38" fmla="*/ 168312 w 759062"/>
              <a:gd name="connsiteY38" fmla="*/ 141313 h 906994"/>
              <a:gd name="connsiteX39" fmla="*/ 177837 w 759062"/>
              <a:gd name="connsiteY39" fmla="*/ 109563 h 906994"/>
              <a:gd name="connsiteX40" fmla="*/ 179425 w 759062"/>
              <a:gd name="connsiteY40" fmla="*/ 54795 h 906994"/>
              <a:gd name="connsiteX41" fmla="*/ 126243 w 759062"/>
              <a:gd name="connsiteY41" fmla="*/ 34156 h 906994"/>
              <a:gd name="connsiteX42" fmla="*/ 92112 w 759062"/>
              <a:gd name="connsiteY42" fmla="*/ 11138 h 906994"/>
              <a:gd name="connsiteX43" fmla="*/ 63537 w 759062"/>
              <a:gd name="connsiteY43" fmla="*/ 27013 h 906994"/>
              <a:gd name="connsiteX44" fmla="*/ 43693 w 759062"/>
              <a:gd name="connsiteY44" fmla="*/ 45269 h 906994"/>
              <a:gd name="connsiteX45" fmla="*/ 2419 w 759062"/>
              <a:gd name="connsiteY45" fmla="*/ 85750 h 906994"/>
              <a:gd name="connsiteX46" fmla="*/ 6387 w 759062"/>
              <a:gd name="connsiteY46" fmla="*/ 128613 h 906994"/>
              <a:gd name="connsiteX47" fmla="*/ 19087 w 759062"/>
              <a:gd name="connsiteY47" fmla="*/ 163538 h 906994"/>
              <a:gd name="connsiteX48" fmla="*/ 44487 w 759062"/>
              <a:gd name="connsiteY48" fmla="*/ 230213 h 906994"/>
              <a:gd name="connsiteX49" fmla="*/ 79412 w 759062"/>
              <a:gd name="connsiteY49" fmla="*/ 261963 h 906994"/>
              <a:gd name="connsiteX50" fmla="*/ 157199 w 759062"/>
              <a:gd name="connsiteY50" fmla="*/ 277838 h 906994"/>
              <a:gd name="connsiteX51" fmla="*/ 177837 w 759062"/>
              <a:gd name="connsiteY51" fmla="*/ 331813 h 906994"/>
              <a:gd name="connsiteX52" fmla="*/ 164344 w 759062"/>
              <a:gd name="connsiteY52" fmla="*/ 369913 h 906994"/>
              <a:gd name="connsiteX53" fmla="*/ 190538 w 759062"/>
              <a:gd name="connsiteY53" fmla="*/ 438175 h 906994"/>
              <a:gd name="connsiteX54" fmla="*/ 219906 w 759062"/>
              <a:gd name="connsiteY54" fmla="*/ 435001 h 906994"/>
              <a:gd name="connsiteX55" fmla="*/ 238163 w 759062"/>
              <a:gd name="connsiteY55" fmla="*/ 495325 h 906994"/>
              <a:gd name="connsiteX56" fmla="*/ 228638 w 759062"/>
              <a:gd name="connsiteY56" fmla="*/ 531043 h 906994"/>
              <a:gd name="connsiteX57" fmla="*/ 257212 w 759062"/>
              <a:gd name="connsiteY57" fmla="*/ 611213 h 906994"/>
              <a:gd name="connsiteX58" fmla="*/ 248480 w 759062"/>
              <a:gd name="connsiteY58" fmla="*/ 668363 h 906994"/>
              <a:gd name="connsiteX59" fmla="*/ 219112 w 759062"/>
              <a:gd name="connsiteY59" fmla="*/ 748531 h 906994"/>
              <a:gd name="connsiteX60" fmla="*/ 279437 w 759062"/>
              <a:gd name="connsiteY60" fmla="*/ 766788 h 906994"/>
              <a:gd name="connsiteX61" fmla="*/ 310393 w 759062"/>
              <a:gd name="connsiteY61" fmla="*/ 793775 h 906994"/>
              <a:gd name="connsiteX62" fmla="*/ 278644 w 759062"/>
              <a:gd name="connsiteY62" fmla="*/ 826319 h 906994"/>
              <a:gd name="connsiteX63" fmla="*/ 296899 w 759062"/>
              <a:gd name="connsiteY63" fmla="*/ 899344 h 906994"/>
              <a:gd name="connsiteX0" fmla="*/ 296899 w 759062"/>
              <a:gd name="connsiteY0" fmla="*/ 899344 h 906994"/>
              <a:gd name="connsiteX1" fmla="*/ 346112 w 759062"/>
              <a:gd name="connsiteY1" fmla="*/ 903312 h 906994"/>
              <a:gd name="connsiteX2" fmla="*/ 425487 w 759062"/>
              <a:gd name="connsiteY2" fmla="*/ 900138 h 906994"/>
              <a:gd name="connsiteX3" fmla="*/ 501687 w 759062"/>
              <a:gd name="connsiteY3" fmla="*/ 900137 h 906994"/>
              <a:gd name="connsiteX4" fmla="*/ 575506 w 759062"/>
              <a:gd name="connsiteY4" fmla="*/ 903313 h 906994"/>
              <a:gd name="connsiteX5" fmla="*/ 552487 w 759062"/>
              <a:gd name="connsiteY5" fmla="*/ 846162 h 906994"/>
              <a:gd name="connsiteX6" fmla="*/ 501687 w 759062"/>
              <a:gd name="connsiteY6" fmla="*/ 792188 h 906994"/>
              <a:gd name="connsiteX7" fmla="*/ 546137 w 759062"/>
              <a:gd name="connsiteY7" fmla="*/ 741387 h 906994"/>
              <a:gd name="connsiteX8" fmla="*/ 568362 w 759062"/>
              <a:gd name="connsiteY8" fmla="*/ 696938 h 906994"/>
              <a:gd name="connsiteX9" fmla="*/ 638212 w 759062"/>
              <a:gd name="connsiteY9" fmla="*/ 646138 h 906994"/>
              <a:gd name="connsiteX10" fmla="*/ 635037 w 759062"/>
              <a:gd name="connsiteY10" fmla="*/ 617562 h 906994"/>
              <a:gd name="connsiteX11" fmla="*/ 603287 w 759062"/>
              <a:gd name="connsiteY11" fmla="*/ 604068 h 906994"/>
              <a:gd name="connsiteX12" fmla="*/ 638213 w 759062"/>
              <a:gd name="connsiteY12" fmla="*/ 566763 h 906994"/>
              <a:gd name="connsiteX13" fmla="*/ 666787 w 759062"/>
              <a:gd name="connsiteY13" fmla="*/ 550888 h 906994"/>
              <a:gd name="connsiteX14" fmla="*/ 749337 w 759062"/>
              <a:gd name="connsiteY14" fmla="*/ 496913 h 906994"/>
              <a:gd name="connsiteX15" fmla="*/ 758862 w 759062"/>
              <a:gd name="connsiteY15" fmla="*/ 474688 h 906994"/>
              <a:gd name="connsiteX16" fmla="*/ 739812 w 759062"/>
              <a:gd name="connsiteY16" fmla="*/ 452463 h 906994"/>
              <a:gd name="connsiteX17" fmla="*/ 673137 w 759062"/>
              <a:gd name="connsiteY17" fmla="*/ 449288 h 906994"/>
              <a:gd name="connsiteX18" fmla="*/ 619956 w 759062"/>
              <a:gd name="connsiteY18" fmla="*/ 436588 h 906994"/>
              <a:gd name="connsiteX19" fmla="*/ 588205 w 759062"/>
              <a:gd name="connsiteY19" fmla="*/ 396106 h 906994"/>
              <a:gd name="connsiteX20" fmla="*/ 542962 w 759062"/>
              <a:gd name="connsiteY20" fmla="*/ 398488 h 906994"/>
              <a:gd name="connsiteX21" fmla="*/ 520738 w 759062"/>
              <a:gd name="connsiteY21" fmla="*/ 373087 h 906994"/>
              <a:gd name="connsiteX22" fmla="*/ 517562 w 759062"/>
              <a:gd name="connsiteY22" fmla="*/ 319113 h 906994"/>
              <a:gd name="connsiteX23" fmla="*/ 488987 w 759062"/>
              <a:gd name="connsiteY23" fmla="*/ 277838 h 906994"/>
              <a:gd name="connsiteX24" fmla="*/ 473112 w 759062"/>
              <a:gd name="connsiteY24" fmla="*/ 252438 h 906994"/>
              <a:gd name="connsiteX25" fmla="*/ 444537 w 759062"/>
              <a:gd name="connsiteY25" fmla="*/ 227038 h 906994"/>
              <a:gd name="connsiteX26" fmla="*/ 425487 w 759062"/>
              <a:gd name="connsiteY26" fmla="*/ 176238 h 906994"/>
              <a:gd name="connsiteX27" fmla="*/ 431837 w 759062"/>
              <a:gd name="connsiteY27" fmla="*/ 128613 h 906994"/>
              <a:gd name="connsiteX28" fmla="*/ 441362 w 759062"/>
              <a:gd name="connsiteY28" fmla="*/ 96863 h 906994"/>
              <a:gd name="connsiteX29" fmla="*/ 435012 w 759062"/>
              <a:gd name="connsiteY29" fmla="*/ 46063 h 906994"/>
              <a:gd name="connsiteX30" fmla="*/ 419137 w 759062"/>
              <a:gd name="connsiteY30" fmla="*/ 26 h 906994"/>
              <a:gd name="connsiteX31" fmla="*/ 371512 w 759062"/>
              <a:gd name="connsiteY31" fmla="*/ 52413 h 906994"/>
              <a:gd name="connsiteX32" fmla="*/ 342937 w 759062"/>
              <a:gd name="connsiteY32" fmla="*/ 96863 h 906994"/>
              <a:gd name="connsiteX33" fmla="*/ 311187 w 759062"/>
              <a:gd name="connsiteY33" fmla="*/ 138138 h 906994"/>
              <a:gd name="connsiteX34" fmla="*/ 283408 w 759062"/>
              <a:gd name="connsiteY34" fmla="*/ 160364 h 906994"/>
              <a:gd name="connsiteX35" fmla="*/ 245307 w 759062"/>
              <a:gd name="connsiteY35" fmla="*/ 152426 h 906994"/>
              <a:gd name="connsiteX36" fmla="*/ 196887 w 759062"/>
              <a:gd name="connsiteY36" fmla="*/ 207988 h 906994"/>
              <a:gd name="connsiteX37" fmla="*/ 167519 w 759062"/>
              <a:gd name="connsiteY37" fmla="*/ 196874 h 906994"/>
              <a:gd name="connsiteX38" fmla="*/ 168312 w 759062"/>
              <a:gd name="connsiteY38" fmla="*/ 141313 h 906994"/>
              <a:gd name="connsiteX39" fmla="*/ 177837 w 759062"/>
              <a:gd name="connsiteY39" fmla="*/ 109563 h 906994"/>
              <a:gd name="connsiteX40" fmla="*/ 179425 w 759062"/>
              <a:gd name="connsiteY40" fmla="*/ 54795 h 906994"/>
              <a:gd name="connsiteX41" fmla="*/ 126243 w 759062"/>
              <a:gd name="connsiteY41" fmla="*/ 34156 h 906994"/>
              <a:gd name="connsiteX42" fmla="*/ 92112 w 759062"/>
              <a:gd name="connsiteY42" fmla="*/ 11138 h 906994"/>
              <a:gd name="connsiteX43" fmla="*/ 63537 w 759062"/>
              <a:gd name="connsiteY43" fmla="*/ 27013 h 906994"/>
              <a:gd name="connsiteX44" fmla="*/ 43693 w 759062"/>
              <a:gd name="connsiteY44" fmla="*/ 45269 h 906994"/>
              <a:gd name="connsiteX45" fmla="*/ 2419 w 759062"/>
              <a:gd name="connsiteY45" fmla="*/ 85750 h 906994"/>
              <a:gd name="connsiteX46" fmla="*/ 6387 w 759062"/>
              <a:gd name="connsiteY46" fmla="*/ 128613 h 906994"/>
              <a:gd name="connsiteX47" fmla="*/ 19087 w 759062"/>
              <a:gd name="connsiteY47" fmla="*/ 163538 h 906994"/>
              <a:gd name="connsiteX48" fmla="*/ 44487 w 759062"/>
              <a:gd name="connsiteY48" fmla="*/ 230213 h 906994"/>
              <a:gd name="connsiteX49" fmla="*/ 79412 w 759062"/>
              <a:gd name="connsiteY49" fmla="*/ 261963 h 906994"/>
              <a:gd name="connsiteX50" fmla="*/ 157199 w 759062"/>
              <a:gd name="connsiteY50" fmla="*/ 277838 h 906994"/>
              <a:gd name="connsiteX51" fmla="*/ 177837 w 759062"/>
              <a:gd name="connsiteY51" fmla="*/ 331813 h 906994"/>
              <a:gd name="connsiteX52" fmla="*/ 164344 w 759062"/>
              <a:gd name="connsiteY52" fmla="*/ 369913 h 906994"/>
              <a:gd name="connsiteX53" fmla="*/ 190538 w 759062"/>
              <a:gd name="connsiteY53" fmla="*/ 438175 h 906994"/>
              <a:gd name="connsiteX54" fmla="*/ 219906 w 759062"/>
              <a:gd name="connsiteY54" fmla="*/ 435001 h 906994"/>
              <a:gd name="connsiteX55" fmla="*/ 238163 w 759062"/>
              <a:gd name="connsiteY55" fmla="*/ 495325 h 906994"/>
              <a:gd name="connsiteX56" fmla="*/ 228638 w 759062"/>
              <a:gd name="connsiteY56" fmla="*/ 531043 h 906994"/>
              <a:gd name="connsiteX57" fmla="*/ 257212 w 759062"/>
              <a:gd name="connsiteY57" fmla="*/ 611213 h 906994"/>
              <a:gd name="connsiteX58" fmla="*/ 248480 w 759062"/>
              <a:gd name="connsiteY58" fmla="*/ 668363 h 906994"/>
              <a:gd name="connsiteX59" fmla="*/ 219112 w 759062"/>
              <a:gd name="connsiteY59" fmla="*/ 748531 h 906994"/>
              <a:gd name="connsiteX60" fmla="*/ 279437 w 759062"/>
              <a:gd name="connsiteY60" fmla="*/ 766788 h 906994"/>
              <a:gd name="connsiteX61" fmla="*/ 310393 w 759062"/>
              <a:gd name="connsiteY61" fmla="*/ 793775 h 906994"/>
              <a:gd name="connsiteX62" fmla="*/ 278644 w 759062"/>
              <a:gd name="connsiteY62" fmla="*/ 826319 h 906994"/>
              <a:gd name="connsiteX63" fmla="*/ 296899 w 759062"/>
              <a:gd name="connsiteY63" fmla="*/ 899344 h 906994"/>
              <a:gd name="connsiteX0" fmla="*/ 296899 w 759062"/>
              <a:gd name="connsiteY0" fmla="*/ 899344 h 906994"/>
              <a:gd name="connsiteX1" fmla="*/ 346112 w 759062"/>
              <a:gd name="connsiteY1" fmla="*/ 903312 h 906994"/>
              <a:gd name="connsiteX2" fmla="*/ 425487 w 759062"/>
              <a:gd name="connsiteY2" fmla="*/ 900138 h 906994"/>
              <a:gd name="connsiteX3" fmla="*/ 501687 w 759062"/>
              <a:gd name="connsiteY3" fmla="*/ 900137 h 906994"/>
              <a:gd name="connsiteX4" fmla="*/ 575506 w 759062"/>
              <a:gd name="connsiteY4" fmla="*/ 903313 h 906994"/>
              <a:gd name="connsiteX5" fmla="*/ 552487 w 759062"/>
              <a:gd name="connsiteY5" fmla="*/ 846162 h 906994"/>
              <a:gd name="connsiteX6" fmla="*/ 501687 w 759062"/>
              <a:gd name="connsiteY6" fmla="*/ 792188 h 906994"/>
              <a:gd name="connsiteX7" fmla="*/ 546137 w 759062"/>
              <a:gd name="connsiteY7" fmla="*/ 741387 h 906994"/>
              <a:gd name="connsiteX8" fmla="*/ 568362 w 759062"/>
              <a:gd name="connsiteY8" fmla="*/ 696938 h 906994"/>
              <a:gd name="connsiteX9" fmla="*/ 638212 w 759062"/>
              <a:gd name="connsiteY9" fmla="*/ 646138 h 906994"/>
              <a:gd name="connsiteX10" fmla="*/ 635037 w 759062"/>
              <a:gd name="connsiteY10" fmla="*/ 617562 h 906994"/>
              <a:gd name="connsiteX11" fmla="*/ 603287 w 759062"/>
              <a:gd name="connsiteY11" fmla="*/ 604068 h 906994"/>
              <a:gd name="connsiteX12" fmla="*/ 638213 w 759062"/>
              <a:gd name="connsiteY12" fmla="*/ 566763 h 906994"/>
              <a:gd name="connsiteX13" fmla="*/ 666787 w 759062"/>
              <a:gd name="connsiteY13" fmla="*/ 550888 h 906994"/>
              <a:gd name="connsiteX14" fmla="*/ 749337 w 759062"/>
              <a:gd name="connsiteY14" fmla="*/ 496913 h 906994"/>
              <a:gd name="connsiteX15" fmla="*/ 758862 w 759062"/>
              <a:gd name="connsiteY15" fmla="*/ 474688 h 906994"/>
              <a:gd name="connsiteX16" fmla="*/ 739812 w 759062"/>
              <a:gd name="connsiteY16" fmla="*/ 452463 h 906994"/>
              <a:gd name="connsiteX17" fmla="*/ 673137 w 759062"/>
              <a:gd name="connsiteY17" fmla="*/ 449288 h 906994"/>
              <a:gd name="connsiteX18" fmla="*/ 619956 w 759062"/>
              <a:gd name="connsiteY18" fmla="*/ 436588 h 906994"/>
              <a:gd name="connsiteX19" fmla="*/ 588205 w 759062"/>
              <a:gd name="connsiteY19" fmla="*/ 396106 h 906994"/>
              <a:gd name="connsiteX20" fmla="*/ 542962 w 759062"/>
              <a:gd name="connsiteY20" fmla="*/ 398488 h 906994"/>
              <a:gd name="connsiteX21" fmla="*/ 520738 w 759062"/>
              <a:gd name="connsiteY21" fmla="*/ 373087 h 906994"/>
              <a:gd name="connsiteX22" fmla="*/ 517562 w 759062"/>
              <a:gd name="connsiteY22" fmla="*/ 319113 h 906994"/>
              <a:gd name="connsiteX23" fmla="*/ 488987 w 759062"/>
              <a:gd name="connsiteY23" fmla="*/ 277838 h 906994"/>
              <a:gd name="connsiteX24" fmla="*/ 473112 w 759062"/>
              <a:gd name="connsiteY24" fmla="*/ 252438 h 906994"/>
              <a:gd name="connsiteX25" fmla="*/ 444537 w 759062"/>
              <a:gd name="connsiteY25" fmla="*/ 227038 h 906994"/>
              <a:gd name="connsiteX26" fmla="*/ 425487 w 759062"/>
              <a:gd name="connsiteY26" fmla="*/ 176238 h 906994"/>
              <a:gd name="connsiteX27" fmla="*/ 431837 w 759062"/>
              <a:gd name="connsiteY27" fmla="*/ 128613 h 906994"/>
              <a:gd name="connsiteX28" fmla="*/ 441362 w 759062"/>
              <a:gd name="connsiteY28" fmla="*/ 96863 h 906994"/>
              <a:gd name="connsiteX29" fmla="*/ 435012 w 759062"/>
              <a:gd name="connsiteY29" fmla="*/ 46063 h 906994"/>
              <a:gd name="connsiteX30" fmla="*/ 419137 w 759062"/>
              <a:gd name="connsiteY30" fmla="*/ 26 h 906994"/>
              <a:gd name="connsiteX31" fmla="*/ 371512 w 759062"/>
              <a:gd name="connsiteY31" fmla="*/ 52413 h 906994"/>
              <a:gd name="connsiteX32" fmla="*/ 342937 w 759062"/>
              <a:gd name="connsiteY32" fmla="*/ 96863 h 906994"/>
              <a:gd name="connsiteX33" fmla="*/ 311187 w 759062"/>
              <a:gd name="connsiteY33" fmla="*/ 138138 h 906994"/>
              <a:gd name="connsiteX34" fmla="*/ 283408 w 759062"/>
              <a:gd name="connsiteY34" fmla="*/ 160364 h 906994"/>
              <a:gd name="connsiteX35" fmla="*/ 245307 w 759062"/>
              <a:gd name="connsiteY35" fmla="*/ 152426 h 906994"/>
              <a:gd name="connsiteX36" fmla="*/ 196887 w 759062"/>
              <a:gd name="connsiteY36" fmla="*/ 207988 h 906994"/>
              <a:gd name="connsiteX37" fmla="*/ 165138 w 759062"/>
              <a:gd name="connsiteY37" fmla="*/ 194492 h 906994"/>
              <a:gd name="connsiteX38" fmla="*/ 168312 w 759062"/>
              <a:gd name="connsiteY38" fmla="*/ 141313 h 906994"/>
              <a:gd name="connsiteX39" fmla="*/ 177837 w 759062"/>
              <a:gd name="connsiteY39" fmla="*/ 109563 h 906994"/>
              <a:gd name="connsiteX40" fmla="*/ 179425 w 759062"/>
              <a:gd name="connsiteY40" fmla="*/ 54795 h 906994"/>
              <a:gd name="connsiteX41" fmla="*/ 126243 w 759062"/>
              <a:gd name="connsiteY41" fmla="*/ 34156 h 906994"/>
              <a:gd name="connsiteX42" fmla="*/ 92112 w 759062"/>
              <a:gd name="connsiteY42" fmla="*/ 11138 h 906994"/>
              <a:gd name="connsiteX43" fmla="*/ 63537 w 759062"/>
              <a:gd name="connsiteY43" fmla="*/ 27013 h 906994"/>
              <a:gd name="connsiteX44" fmla="*/ 43693 w 759062"/>
              <a:gd name="connsiteY44" fmla="*/ 45269 h 906994"/>
              <a:gd name="connsiteX45" fmla="*/ 2419 w 759062"/>
              <a:gd name="connsiteY45" fmla="*/ 85750 h 906994"/>
              <a:gd name="connsiteX46" fmla="*/ 6387 w 759062"/>
              <a:gd name="connsiteY46" fmla="*/ 128613 h 906994"/>
              <a:gd name="connsiteX47" fmla="*/ 19087 w 759062"/>
              <a:gd name="connsiteY47" fmla="*/ 163538 h 906994"/>
              <a:gd name="connsiteX48" fmla="*/ 44487 w 759062"/>
              <a:gd name="connsiteY48" fmla="*/ 230213 h 906994"/>
              <a:gd name="connsiteX49" fmla="*/ 79412 w 759062"/>
              <a:gd name="connsiteY49" fmla="*/ 261963 h 906994"/>
              <a:gd name="connsiteX50" fmla="*/ 157199 w 759062"/>
              <a:gd name="connsiteY50" fmla="*/ 277838 h 906994"/>
              <a:gd name="connsiteX51" fmla="*/ 177837 w 759062"/>
              <a:gd name="connsiteY51" fmla="*/ 331813 h 906994"/>
              <a:gd name="connsiteX52" fmla="*/ 164344 w 759062"/>
              <a:gd name="connsiteY52" fmla="*/ 369913 h 906994"/>
              <a:gd name="connsiteX53" fmla="*/ 190538 w 759062"/>
              <a:gd name="connsiteY53" fmla="*/ 438175 h 906994"/>
              <a:gd name="connsiteX54" fmla="*/ 219906 w 759062"/>
              <a:gd name="connsiteY54" fmla="*/ 435001 h 906994"/>
              <a:gd name="connsiteX55" fmla="*/ 238163 w 759062"/>
              <a:gd name="connsiteY55" fmla="*/ 495325 h 906994"/>
              <a:gd name="connsiteX56" fmla="*/ 228638 w 759062"/>
              <a:gd name="connsiteY56" fmla="*/ 531043 h 906994"/>
              <a:gd name="connsiteX57" fmla="*/ 257212 w 759062"/>
              <a:gd name="connsiteY57" fmla="*/ 611213 h 906994"/>
              <a:gd name="connsiteX58" fmla="*/ 248480 w 759062"/>
              <a:gd name="connsiteY58" fmla="*/ 668363 h 906994"/>
              <a:gd name="connsiteX59" fmla="*/ 219112 w 759062"/>
              <a:gd name="connsiteY59" fmla="*/ 748531 h 906994"/>
              <a:gd name="connsiteX60" fmla="*/ 279437 w 759062"/>
              <a:gd name="connsiteY60" fmla="*/ 766788 h 906994"/>
              <a:gd name="connsiteX61" fmla="*/ 310393 w 759062"/>
              <a:gd name="connsiteY61" fmla="*/ 793775 h 906994"/>
              <a:gd name="connsiteX62" fmla="*/ 278644 w 759062"/>
              <a:gd name="connsiteY62" fmla="*/ 826319 h 906994"/>
              <a:gd name="connsiteX63" fmla="*/ 296899 w 759062"/>
              <a:gd name="connsiteY63" fmla="*/ 899344 h 906994"/>
              <a:gd name="connsiteX0" fmla="*/ 296899 w 759062"/>
              <a:gd name="connsiteY0" fmla="*/ 899344 h 906994"/>
              <a:gd name="connsiteX1" fmla="*/ 346112 w 759062"/>
              <a:gd name="connsiteY1" fmla="*/ 903312 h 906994"/>
              <a:gd name="connsiteX2" fmla="*/ 425487 w 759062"/>
              <a:gd name="connsiteY2" fmla="*/ 900138 h 906994"/>
              <a:gd name="connsiteX3" fmla="*/ 501687 w 759062"/>
              <a:gd name="connsiteY3" fmla="*/ 900137 h 906994"/>
              <a:gd name="connsiteX4" fmla="*/ 575506 w 759062"/>
              <a:gd name="connsiteY4" fmla="*/ 903313 h 906994"/>
              <a:gd name="connsiteX5" fmla="*/ 552487 w 759062"/>
              <a:gd name="connsiteY5" fmla="*/ 846162 h 906994"/>
              <a:gd name="connsiteX6" fmla="*/ 501687 w 759062"/>
              <a:gd name="connsiteY6" fmla="*/ 792188 h 906994"/>
              <a:gd name="connsiteX7" fmla="*/ 546137 w 759062"/>
              <a:gd name="connsiteY7" fmla="*/ 741387 h 906994"/>
              <a:gd name="connsiteX8" fmla="*/ 568362 w 759062"/>
              <a:gd name="connsiteY8" fmla="*/ 696938 h 906994"/>
              <a:gd name="connsiteX9" fmla="*/ 638212 w 759062"/>
              <a:gd name="connsiteY9" fmla="*/ 646138 h 906994"/>
              <a:gd name="connsiteX10" fmla="*/ 635037 w 759062"/>
              <a:gd name="connsiteY10" fmla="*/ 617562 h 906994"/>
              <a:gd name="connsiteX11" fmla="*/ 603287 w 759062"/>
              <a:gd name="connsiteY11" fmla="*/ 604068 h 906994"/>
              <a:gd name="connsiteX12" fmla="*/ 638213 w 759062"/>
              <a:gd name="connsiteY12" fmla="*/ 566763 h 906994"/>
              <a:gd name="connsiteX13" fmla="*/ 666787 w 759062"/>
              <a:gd name="connsiteY13" fmla="*/ 550888 h 906994"/>
              <a:gd name="connsiteX14" fmla="*/ 749337 w 759062"/>
              <a:gd name="connsiteY14" fmla="*/ 496913 h 906994"/>
              <a:gd name="connsiteX15" fmla="*/ 758862 w 759062"/>
              <a:gd name="connsiteY15" fmla="*/ 474688 h 906994"/>
              <a:gd name="connsiteX16" fmla="*/ 739812 w 759062"/>
              <a:gd name="connsiteY16" fmla="*/ 452463 h 906994"/>
              <a:gd name="connsiteX17" fmla="*/ 673137 w 759062"/>
              <a:gd name="connsiteY17" fmla="*/ 449288 h 906994"/>
              <a:gd name="connsiteX18" fmla="*/ 619956 w 759062"/>
              <a:gd name="connsiteY18" fmla="*/ 436588 h 906994"/>
              <a:gd name="connsiteX19" fmla="*/ 588205 w 759062"/>
              <a:gd name="connsiteY19" fmla="*/ 396106 h 906994"/>
              <a:gd name="connsiteX20" fmla="*/ 542962 w 759062"/>
              <a:gd name="connsiteY20" fmla="*/ 398488 h 906994"/>
              <a:gd name="connsiteX21" fmla="*/ 520738 w 759062"/>
              <a:gd name="connsiteY21" fmla="*/ 373087 h 906994"/>
              <a:gd name="connsiteX22" fmla="*/ 517562 w 759062"/>
              <a:gd name="connsiteY22" fmla="*/ 319113 h 906994"/>
              <a:gd name="connsiteX23" fmla="*/ 488987 w 759062"/>
              <a:gd name="connsiteY23" fmla="*/ 277838 h 906994"/>
              <a:gd name="connsiteX24" fmla="*/ 473112 w 759062"/>
              <a:gd name="connsiteY24" fmla="*/ 252438 h 906994"/>
              <a:gd name="connsiteX25" fmla="*/ 444537 w 759062"/>
              <a:gd name="connsiteY25" fmla="*/ 227038 h 906994"/>
              <a:gd name="connsiteX26" fmla="*/ 425487 w 759062"/>
              <a:gd name="connsiteY26" fmla="*/ 176238 h 906994"/>
              <a:gd name="connsiteX27" fmla="*/ 431837 w 759062"/>
              <a:gd name="connsiteY27" fmla="*/ 128613 h 906994"/>
              <a:gd name="connsiteX28" fmla="*/ 441362 w 759062"/>
              <a:gd name="connsiteY28" fmla="*/ 96863 h 906994"/>
              <a:gd name="connsiteX29" fmla="*/ 435012 w 759062"/>
              <a:gd name="connsiteY29" fmla="*/ 46063 h 906994"/>
              <a:gd name="connsiteX30" fmla="*/ 419137 w 759062"/>
              <a:gd name="connsiteY30" fmla="*/ 26 h 906994"/>
              <a:gd name="connsiteX31" fmla="*/ 371512 w 759062"/>
              <a:gd name="connsiteY31" fmla="*/ 52413 h 906994"/>
              <a:gd name="connsiteX32" fmla="*/ 342937 w 759062"/>
              <a:gd name="connsiteY32" fmla="*/ 96863 h 906994"/>
              <a:gd name="connsiteX33" fmla="*/ 311187 w 759062"/>
              <a:gd name="connsiteY33" fmla="*/ 138138 h 906994"/>
              <a:gd name="connsiteX34" fmla="*/ 283408 w 759062"/>
              <a:gd name="connsiteY34" fmla="*/ 160364 h 906994"/>
              <a:gd name="connsiteX35" fmla="*/ 245307 w 759062"/>
              <a:gd name="connsiteY35" fmla="*/ 152426 h 906994"/>
              <a:gd name="connsiteX36" fmla="*/ 196887 w 759062"/>
              <a:gd name="connsiteY36" fmla="*/ 207988 h 906994"/>
              <a:gd name="connsiteX37" fmla="*/ 178632 w 759062"/>
              <a:gd name="connsiteY37" fmla="*/ 209576 h 906994"/>
              <a:gd name="connsiteX38" fmla="*/ 165138 w 759062"/>
              <a:gd name="connsiteY38" fmla="*/ 194492 h 906994"/>
              <a:gd name="connsiteX39" fmla="*/ 168312 w 759062"/>
              <a:gd name="connsiteY39" fmla="*/ 141313 h 906994"/>
              <a:gd name="connsiteX40" fmla="*/ 177837 w 759062"/>
              <a:gd name="connsiteY40" fmla="*/ 109563 h 906994"/>
              <a:gd name="connsiteX41" fmla="*/ 179425 w 759062"/>
              <a:gd name="connsiteY41" fmla="*/ 54795 h 906994"/>
              <a:gd name="connsiteX42" fmla="*/ 126243 w 759062"/>
              <a:gd name="connsiteY42" fmla="*/ 34156 h 906994"/>
              <a:gd name="connsiteX43" fmla="*/ 92112 w 759062"/>
              <a:gd name="connsiteY43" fmla="*/ 11138 h 906994"/>
              <a:gd name="connsiteX44" fmla="*/ 63537 w 759062"/>
              <a:gd name="connsiteY44" fmla="*/ 27013 h 906994"/>
              <a:gd name="connsiteX45" fmla="*/ 43693 w 759062"/>
              <a:gd name="connsiteY45" fmla="*/ 45269 h 906994"/>
              <a:gd name="connsiteX46" fmla="*/ 2419 w 759062"/>
              <a:gd name="connsiteY46" fmla="*/ 85750 h 906994"/>
              <a:gd name="connsiteX47" fmla="*/ 6387 w 759062"/>
              <a:gd name="connsiteY47" fmla="*/ 128613 h 906994"/>
              <a:gd name="connsiteX48" fmla="*/ 19087 w 759062"/>
              <a:gd name="connsiteY48" fmla="*/ 163538 h 906994"/>
              <a:gd name="connsiteX49" fmla="*/ 44487 w 759062"/>
              <a:gd name="connsiteY49" fmla="*/ 230213 h 906994"/>
              <a:gd name="connsiteX50" fmla="*/ 79412 w 759062"/>
              <a:gd name="connsiteY50" fmla="*/ 261963 h 906994"/>
              <a:gd name="connsiteX51" fmla="*/ 157199 w 759062"/>
              <a:gd name="connsiteY51" fmla="*/ 277838 h 906994"/>
              <a:gd name="connsiteX52" fmla="*/ 177837 w 759062"/>
              <a:gd name="connsiteY52" fmla="*/ 331813 h 906994"/>
              <a:gd name="connsiteX53" fmla="*/ 164344 w 759062"/>
              <a:gd name="connsiteY53" fmla="*/ 369913 h 906994"/>
              <a:gd name="connsiteX54" fmla="*/ 190538 w 759062"/>
              <a:gd name="connsiteY54" fmla="*/ 438175 h 906994"/>
              <a:gd name="connsiteX55" fmla="*/ 219906 w 759062"/>
              <a:gd name="connsiteY55" fmla="*/ 435001 h 906994"/>
              <a:gd name="connsiteX56" fmla="*/ 238163 w 759062"/>
              <a:gd name="connsiteY56" fmla="*/ 495325 h 906994"/>
              <a:gd name="connsiteX57" fmla="*/ 228638 w 759062"/>
              <a:gd name="connsiteY57" fmla="*/ 531043 h 906994"/>
              <a:gd name="connsiteX58" fmla="*/ 257212 w 759062"/>
              <a:gd name="connsiteY58" fmla="*/ 611213 h 906994"/>
              <a:gd name="connsiteX59" fmla="*/ 248480 w 759062"/>
              <a:gd name="connsiteY59" fmla="*/ 668363 h 906994"/>
              <a:gd name="connsiteX60" fmla="*/ 219112 w 759062"/>
              <a:gd name="connsiteY60" fmla="*/ 748531 h 906994"/>
              <a:gd name="connsiteX61" fmla="*/ 279437 w 759062"/>
              <a:gd name="connsiteY61" fmla="*/ 766788 h 906994"/>
              <a:gd name="connsiteX62" fmla="*/ 310393 w 759062"/>
              <a:gd name="connsiteY62" fmla="*/ 793775 h 906994"/>
              <a:gd name="connsiteX63" fmla="*/ 278644 w 759062"/>
              <a:gd name="connsiteY63" fmla="*/ 826319 h 906994"/>
              <a:gd name="connsiteX64" fmla="*/ 296899 w 759062"/>
              <a:gd name="connsiteY64" fmla="*/ 899344 h 906994"/>
              <a:gd name="connsiteX0" fmla="*/ 296899 w 759062"/>
              <a:gd name="connsiteY0" fmla="*/ 899344 h 906994"/>
              <a:gd name="connsiteX1" fmla="*/ 346112 w 759062"/>
              <a:gd name="connsiteY1" fmla="*/ 903312 h 906994"/>
              <a:gd name="connsiteX2" fmla="*/ 425487 w 759062"/>
              <a:gd name="connsiteY2" fmla="*/ 900138 h 906994"/>
              <a:gd name="connsiteX3" fmla="*/ 501687 w 759062"/>
              <a:gd name="connsiteY3" fmla="*/ 900137 h 906994"/>
              <a:gd name="connsiteX4" fmla="*/ 575506 w 759062"/>
              <a:gd name="connsiteY4" fmla="*/ 903313 h 906994"/>
              <a:gd name="connsiteX5" fmla="*/ 552487 w 759062"/>
              <a:gd name="connsiteY5" fmla="*/ 846162 h 906994"/>
              <a:gd name="connsiteX6" fmla="*/ 501687 w 759062"/>
              <a:gd name="connsiteY6" fmla="*/ 792188 h 906994"/>
              <a:gd name="connsiteX7" fmla="*/ 546137 w 759062"/>
              <a:gd name="connsiteY7" fmla="*/ 741387 h 906994"/>
              <a:gd name="connsiteX8" fmla="*/ 568362 w 759062"/>
              <a:gd name="connsiteY8" fmla="*/ 696938 h 906994"/>
              <a:gd name="connsiteX9" fmla="*/ 638212 w 759062"/>
              <a:gd name="connsiteY9" fmla="*/ 646138 h 906994"/>
              <a:gd name="connsiteX10" fmla="*/ 635037 w 759062"/>
              <a:gd name="connsiteY10" fmla="*/ 617562 h 906994"/>
              <a:gd name="connsiteX11" fmla="*/ 603287 w 759062"/>
              <a:gd name="connsiteY11" fmla="*/ 604068 h 906994"/>
              <a:gd name="connsiteX12" fmla="*/ 638213 w 759062"/>
              <a:gd name="connsiteY12" fmla="*/ 566763 h 906994"/>
              <a:gd name="connsiteX13" fmla="*/ 666787 w 759062"/>
              <a:gd name="connsiteY13" fmla="*/ 550888 h 906994"/>
              <a:gd name="connsiteX14" fmla="*/ 749337 w 759062"/>
              <a:gd name="connsiteY14" fmla="*/ 496913 h 906994"/>
              <a:gd name="connsiteX15" fmla="*/ 758862 w 759062"/>
              <a:gd name="connsiteY15" fmla="*/ 474688 h 906994"/>
              <a:gd name="connsiteX16" fmla="*/ 739812 w 759062"/>
              <a:gd name="connsiteY16" fmla="*/ 452463 h 906994"/>
              <a:gd name="connsiteX17" fmla="*/ 673137 w 759062"/>
              <a:gd name="connsiteY17" fmla="*/ 449288 h 906994"/>
              <a:gd name="connsiteX18" fmla="*/ 619956 w 759062"/>
              <a:gd name="connsiteY18" fmla="*/ 436588 h 906994"/>
              <a:gd name="connsiteX19" fmla="*/ 588205 w 759062"/>
              <a:gd name="connsiteY19" fmla="*/ 396106 h 906994"/>
              <a:gd name="connsiteX20" fmla="*/ 542962 w 759062"/>
              <a:gd name="connsiteY20" fmla="*/ 398488 h 906994"/>
              <a:gd name="connsiteX21" fmla="*/ 520738 w 759062"/>
              <a:gd name="connsiteY21" fmla="*/ 373087 h 906994"/>
              <a:gd name="connsiteX22" fmla="*/ 517562 w 759062"/>
              <a:gd name="connsiteY22" fmla="*/ 319113 h 906994"/>
              <a:gd name="connsiteX23" fmla="*/ 488987 w 759062"/>
              <a:gd name="connsiteY23" fmla="*/ 277838 h 906994"/>
              <a:gd name="connsiteX24" fmla="*/ 473112 w 759062"/>
              <a:gd name="connsiteY24" fmla="*/ 252438 h 906994"/>
              <a:gd name="connsiteX25" fmla="*/ 444537 w 759062"/>
              <a:gd name="connsiteY25" fmla="*/ 227038 h 906994"/>
              <a:gd name="connsiteX26" fmla="*/ 425487 w 759062"/>
              <a:gd name="connsiteY26" fmla="*/ 176238 h 906994"/>
              <a:gd name="connsiteX27" fmla="*/ 431837 w 759062"/>
              <a:gd name="connsiteY27" fmla="*/ 128613 h 906994"/>
              <a:gd name="connsiteX28" fmla="*/ 441362 w 759062"/>
              <a:gd name="connsiteY28" fmla="*/ 96863 h 906994"/>
              <a:gd name="connsiteX29" fmla="*/ 435012 w 759062"/>
              <a:gd name="connsiteY29" fmla="*/ 46063 h 906994"/>
              <a:gd name="connsiteX30" fmla="*/ 419137 w 759062"/>
              <a:gd name="connsiteY30" fmla="*/ 26 h 906994"/>
              <a:gd name="connsiteX31" fmla="*/ 371512 w 759062"/>
              <a:gd name="connsiteY31" fmla="*/ 52413 h 906994"/>
              <a:gd name="connsiteX32" fmla="*/ 342937 w 759062"/>
              <a:gd name="connsiteY32" fmla="*/ 96863 h 906994"/>
              <a:gd name="connsiteX33" fmla="*/ 311187 w 759062"/>
              <a:gd name="connsiteY33" fmla="*/ 138138 h 906994"/>
              <a:gd name="connsiteX34" fmla="*/ 283408 w 759062"/>
              <a:gd name="connsiteY34" fmla="*/ 160364 h 906994"/>
              <a:gd name="connsiteX35" fmla="*/ 245307 w 759062"/>
              <a:gd name="connsiteY35" fmla="*/ 152426 h 906994"/>
              <a:gd name="connsiteX36" fmla="*/ 196887 w 759062"/>
              <a:gd name="connsiteY36" fmla="*/ 207988 h 906994"/>
              <a:gd name="connsiteX37" fmla="*/ 178632 w 759062"/>
              <a:gd name="connsiteY37" fmla="*/ 211957 h 906994"/>
              <a:gd name="connsiteX38" fmla="*/ 165138 w 759062"/>
              <a:gd name="connsiteY38" fmla="*/ 194492 h 906994"/>
              <a:gd name="connsiteX39" fmla="*/ 168312 w 759062"/>
              <a:gd name="connsiteY39" fmla="*/ 141313 h 906994"/>
              <a:gd name="connsiteX40" fmla="*/ 177837 w 759062"/>
              <a:gd name="connsiteY40" fmla="*/ 109563 h 906994"/>
              <a:gd name="connsiteX41" fmla="*/ 179425 w 759062"/>
              <a:gd name="connsiteY41" fmla="*/ 54795 h 906994"/>
              <a:gd name="connsiteX42" fmla="*/ 126243 w 759062"/>
              <a:gd name="connsiteY42" fmla="*/ 34156 h 906994"/>
              <a:gd name="connsiteX43" fmla="*/ 92112 w 759062"/>
              <a:gd name="connsiteY43" fmla="*/ 11138 h 906994"/>
              <a:gd name="connsiteX44" fmla="*/ 63537 w 759062"/>
              <a:gd name="connsiteY44" fmla="*/ 27013 h 906994"/>
              <a:gd name="connsiteX45" fmla="*/ 43693 w 759062"/>
              <a:gd name="connsiteY45" fmla="*/ 45269 h 906994"/>
              <a:gd name="connsiteX46" fmla="*/ 2419 w 759062"/>
              <a:gd name="connsiteY46" fmla="*/ 85750 h 906994"/>
              <a:gd name="connsiteX47" fmla="*/ 6387 w 759062"/>
              <a:gd name="connsiteY47" fmla="*/ 128613 h 906994"/>
              <a:gd name="connsiteX48" fmla="*/ 19087 w 759062"/>
              <a:gd name="connsiteY48" fmla="*/ 163538 h 906994"/>
              <a:gd name="connsiteX49" fmla="*/ 44487 w 759062"/>
              <a:gd name="connsiteY49" fmla="*/ 230213 h 906994"/>
              <a:gd name="connsiteX50" fmla="*/ 79412 w 759062"/>
              <a:gd name="connsiteY50" fmla="*/ 261963 h 906994"/>
              <a:gd name="connsiteX51" fmla="*/ 157199 w 759062"/>
              <a:gd name="connsiteY51" fmla="*/ 277838 h 906994"/>
              <a:gd name="connsiteX52" fmla="*/ 177837 w 759062"/>
              <a:gd name="connsiteY52" fmla="*/ 331813 h 906994"/>
              <a:gd name="connsiteX53" fmla="*/ 164344 w 759062"/>
              <a:gd name="connsiteY53" fmla="*/ 369913 h 906994"/>
              <a:gd name="connsiteX54" fmla="*/ 190538 w 759062"/>
              <a:gd name="connsiteY54" fmla="*/ 438175 h 906994"/>
              <a:gd name="connsiteX55" fmla="*/ 219906 w 759062"/>
              <a:gd name="connsiteY55" fmla="*/ 435001 h 906994"/>
              <a:gd name="connsiteX56" fmla="*/ 238163 w 759062"/>
              <a:gd name="connsiteY56" fmla="*/ 495325 h 906994"/>
              <a:gd name="connsiteX57" fmla="*/ 228638 w 759062"/>
              <a:gd name="connsiteY57" fmla="*/ 531043 h 906994"/>
              <a:gd name="connsiteX58" fmla="*/ 257212 w 759062"/>
              <a:gd name="connsiteY58" fmla="*/ 611213 h 906994"/>
              <a:gd name="connsiteX59" fmla="*/ 248480 w 759062"/>
              <a:gd name="connsiteY59" fmla="*/ 668363 h 906994"/>
              <a:gd name="connsiteX60" fmla="*/ 219112 w 759062"/>
              <a:gd name="connsiteY60" fmla="*/ 748531 h 906994"/>
              <a:gd name="connsiteX61" fmla="*/ 279437 w 759062"/>
              <a:gd name="connsiteY61" fmla="*/ 766788 h 906994"/>
              <a:gd name="connsiteX62" fmla="*/ 310393 w 759062"/>
              <a:gd name="connsiteY62" fmla="*/ 793775 h 906994"/>
              <a:gd name="connsiteX63" fmla="*/ 278644 w 759062"/>
              <a:gd name="connsiteY63" fmla="*/ 826319 h 906994"/>
              <a:gd name="connsiteX64" fmla="*/ 296899 w 759062"/>
              <a:gd name="connsiteY64" fmla="*/ 899344 h 906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759062" h="906994">
                <a:moveTo>
                  <a:pt x="296899" y="899344"/>
                </a:moveTo>
                <a:cubicBezTo>
                  <a:pt x="308144" y="912176"/>
                  <a:pt x="323887" y="904370"/>
                  <a:pt x="346112" y="903312"/>
                </a:cubicBezTo>
                <a:cubicBezTo>
                  <a:pt x="368337" y="902254"/>
                  <a:pt x="400616" y="898551"/>
                  <a:pt x="425487" y="900138"/>
                </a:cubicBezTo>
                <a:cubicBezTo>
                  <a:pt x="450358" y="901726"/>
                  <a:pt x="476287" y="898020"/>
                  <a:pt x="501687" y="900137"/>
                </a:cubicBezTo>
                <a:cubicBezTo>
                  <a:pt x="527087" y="902254"/>
                  <a:pt x="567039" y="912309"/>
                  <a:pt x="575506" y="903313"/>
                </a:cubicBezTo>
                <a:cubicBezTo>
                  <a:pt x="583973" y="894317"/>
                  <a:pt x="563070" y="864683"/>
                  <a:pt x="552487" y="846162"/>
                </a:cubicBezTo>
                <a:cubicBezTo>
                  <a:pt x="541904" y="827641"/>
                  <a:pt x="502745" y="809650"/>
                  <a:pt x="501687" y="792188"/>
                </a:cubicBezTo>
                <a:cubicBezTo>
                  <a:pt x="500629" y="774726"/>
                  <a:pt x="535025" y="755675"/>
                  <a:pt x="546137" y="741387"/>
                </a:cubicBezTo>
                <a:cubicBezTo>
                  <a:pt x="557250" y="727100"/>
                  <a:pt x="553016" y="712813"/>
                  <a:pt x="568362" y="696938"/>
                </a:cubicBezTo>
                <a:cubicBezTo>
                  <a:pt x="583708" y="681063"/>
                  <a:pt x="627100" y="659367"/>
                  <a:pt x="638212" y="646138"/>
                </a:cubicBezTo>
                <a:cubicBezTo>
                  <a:pt x="649324" y="632909"/>
                  <a:pt x="640858" y="624971"/>
                  <a:pt x="635037" y="617562"/>
                </a:cubicBezTo>
                <a:cubicBezTo>
                  <a:pt x="629216" y="610154"/>
                  <a:pt x="602758" y="612534"/>
                  <a:pt x="603287" y="604068"/>
                </a:cubicBezTo>
                <a:cubicBezTo>
                  <a:pt x="603816" y="595602"/>
                  <a:pt x="627630" y="575229"/>
                  <a:pt x="638213" y="566763"/>
                </a:cubicBezTo>
                <a:cubicBezTo>
                  <a:pt x="648796" y="558297"/>
                  <a:pt x="648266" y="562530"/>
                  <a:pt x="666787" y="550888"/>
                </a:cubicBezTo>
                <a:cubicBezTo>
                  <a:pt x="685308" y="539246"/>
                  <a:pt x="733991" y="509613"/>
                  <a:pt x="749337" y="496913"/>
                </a:cubicBezTo>
                <a:cubicBezTo>
                  <a:pt x="752183" y="492644"/>
                  <a:pt x="760449" y="482096"/>
                  <a:pt x="758862" y="474688"/>
                </a:cubicBezTo>
                <a:cubicBezTo>
                  <a:pt x="757275" y="467280"/>
                  <a:pt x="754099" y="456696"/>
                  <a:pt x="739812" y="452463"/>
                </a:cubicBezTo>
                <a:cubicBezTo>
                  <a:pt x="725525" y="448230"/>
                  <a:pt x="685308" y="452463"/>
                  <a:pt x="673137" y="449288"/>
                </a:cubicBezTo>
                <a:cubicBezTo>
                  <a:pt x="653558" y="442938"/>
                  <a:pt x="634111" y="445452"/>
                  <a:pt x="619956" y="436588"/>
                </a:cubicBezTo>
                <a:cubicBezTo>
                  <a:pt x="605801" y="427724"/>
                  <a:pt x="600376" y="399810"/>
                  <a:pt x="588205" y="396106"/>
                </a:cubicBezTo>
                <a:cubicBezTo>
                  <a:pt x="574447" y="397164"/>
                  <a:pt x="554206" y="402324"/>
                  <a:pt x="542962" y="398488"/>
                </a:cubicBezTo>
                <a:cubicBezTo>
                  <a:pt x="531718" y="394652"/>
                  <a:pt x="524971" y="386316"/>
                  <a:pt x="520738" y="373087"/>
                </a:cubicBezTo>
                <a:cubicBezTo>
                  <a:pt x="516505" y="359858"/>
                  <a:pt x="522854" y="334988"/>
                  <a:pt x="517562" y="319113"/>
                </a:cubicBezTo>
                <a:cubicBezTo>
                  <a:pt x="512270" y="303238"/>
                  <a:pt x="496395" y="288951"/>
                  <a:pt x="488987" y="277838"/>
                </a:cubicBezTo>
                <a:cubicBezTo>
                  <a:pt x="481579" y="266726"/>
                  <a:pt x="477875" y="257730"/>
                  <a:pt x="473112" y="252438"/>
                </a:cubicBezTo>
                <a:cubicBezTo>
                  <a:pt x="465704" y="243971"/>
                  <a:pt x="452474" y="239738"/>
                  <a:pt x="444537" y="227038"/>
                </a:cubicBezTo>
                <a:cubicBezTo>
                  <a:pt x="436600" y="214338"/>
                  <a:pt x="427604" y="192642"/>
                  <a:pt x="425487" y="176238"/>
                </a:cubicBezTo>
                <a:cubicBezTo>
                  <a:pt x="423370" y="159834"/>
                  <a:pt x="429191" y="141842"/>
                  <a:pt x="431837" y="128613"/>
                </a:cubicBezTo>
                <a:cubicBezTo>
                  <a:pt x="434483" y="115384"/>
                  <a:pt x="439654" y="101986"/>
                  <a:pt x="441362" y="96863"/>
                </a:cubicBezTo>
                <a:cubicBezTo>
                  <a:pt x="439245" y="79930"/>
                  <a:pt x="438716" y="62202"/>
                  <a:pt x="435012" y="46063"/>
                </a:cubicBezTo>
                <a:cubicBezTo>
                  <a:pt x="431308" y="29924"/>
                  <a:pt x="429720" y="-1032"/>
                  <a:pt x="419137" y="26"/>
                </a:cubicBezTo>
                <a:cubicBezTo>
                  <a:pt x="408554" y="1084"/>
                  <a:pt x="384212" y="36274"/>
                  <a:pt x="371512" y="52413"/>
                </a:cubicBezTo>
                <a:cubicBezTo>
                  <a:pt x="358812" y="68552"/>
                  <a:pt x="351404" y="84692"/>
                  <a:pt x="342937" y="96863"/>
                </a:cubicBezTo>
                <a:cubicBezTo>
                  <a:pt x="332354" y="110621"/>
                  <a:pt x="321108" y="127555"/>
                  <a:pt x="311187" y="138138"/>
                </a:cubicBezTo>
                <a:cubicBezTo>
                  <a:pt x="301266" y="148721"/>
                  <a:pt x="297166" y="151633"/>
                  <a:pt x="283408" y="160364"/>
                </a:cubicBezTo>
                <a:cubicBezTo>
                  <a:pt x="269650" y="169095"/>
                  <a:pt x="256155" y="144489"/>
                  <a:pt x="245307" y="152426"/>
                </a:cubicBezTo>
                <a:cubicBezTo>
                  <a:pt x="234459" y="160363"/>
                  <a:pt x="208000" y="198066"/>
                  <a:pt x="196887" y="207988"/>
                </a:cubicBezTo>
                <a:cubicBezTo>
                  <a:pt x="185775" y="217910"/>
                  <a:pt x="183924" y="214206"/>
                  <a:pt x="178632" y="211957"/>
                </a:cubicBezTo>
                <a:cubicBezTo>
                  <a:pt x="173341" y="209708"/>
                  <a:pt x="166858" y="206266"/>
                  <a:pt x="165138" y="194492"/>
                </a:cubicBezTo>
                <a:cubicBezTo>
                  <a:pt x="163418" y="182718"/>
                  <a:pt x="166196" y="155468"/>
                  <a:pt x="168312" y="141313"/>
                </a:cubicBezTo>
                <a:cubicBezTo>
                  <a:pt x="170428" y="127158"/>
                  <a:pt x="178366" y="122792"/>
                  <a:pt x="177837" y="109563"/>
                </a:cubicBezTo>
                <a:cubicBezTo>
                  <a:pt x="173604" y="93688"/>
                  <a:pt x="188024" y="67363"/>
                  <a:pt x="179425" y="54795"/>
                </a:cubicBezTo>
                <a:cubicBezTo>
                  <a:pt x="170826" y="42227"/>
                  <a:pt x="140795" y="41432"/>
                  <a:pt x="126243" y="34156"/>
                </a:cubicBezTo>
                <a:cubicBezTo>
                  <a:pt x="111691" y="26880"/>
                  <a:pt x="96345" y="16430"/>
                  <a:pt x="92112" y="11138"/>
                </a:cubicBezTo>
                <a:cubicBezTo>
                  <a:pt x="39819" y="28569"/>
                  <a:pt x="71607" y="21325"/>
                  <a:pt x="63537" y="27013"/>
                </a:cubicBezTo>
                <a:cubicBezTo>
                  <a:pt x="55467" y="32702"/>
                  <a:pt x="53879" y="35480"/>
                  <a:pt x="43693" y="45269"/>
                </a:cubicBezTo>
                <a:cubicBezTo>
                  <a:pt x="33507" y="55059"/>
                  <a:pt x="8637" y="71859"/>
                  <a:pt x="2419" y="85750"/>
                </a:cubicBezTo>
                <a:cubicBezTo>
                  <a:pt x="-3799" y="99641"/>
                  <a:pt x="3609" y="115648"/>
                  <a:pt x="6387" y="128613"/>
                </a:cubicBezTo>
                <a:cubicBezTo>
                  <a:pt x="9165" y="141578"/>
                  <a:pt x="12737" y="146605"/>
                  <a:pt x="19087" y="163538"/>
                </a:cubicBezTo>
                <a:cubicBezTo>
                  <a:pt x="25437" y="180471"/>
                  <a:pt x="34433" y="213809"/>
                  <a:pt x="44487" y="230213"/>
                </a:cubicBezTo>
                <a:cubicBezTo>
                  <a:pt x="54541" y="246617"/>
                  <a:pt x="60627" y="254026"/>
                  <a:pt x="79412" y="261963"/>
                </a:cubicBezTo>
                <a:cubicBezTo>
                  <a:pt x="98197" y="269900"/>
                  <a:pt x="140795" y="266196"/>
                  <a:pt x="157199" y="277838"/>
                </a:cubicBezTo>
                <a:cubicBezTo>
                  <a:pt x="173603" y="289480"/>
                  <a:pt x="169900" y="318055"/>
                  <a:pt x="177837" y="331813"/>
                </a:cubicBezTo>
                <a:cubicBezTo>
                  <a:pt x="178895" y="341338"/>
                  <a:pt x="162227" y="352186"/>
                  <a:pt x="164344" y="369913"/>
                </a:cubicBezTo>
                <a:cubicBezTo>
                  <a:pt x="166461" y="387640"/>
                  <a:pt x="180881" y="423358"/>
                  <a:pt x="190538" y="438175"/>
                </a:cubicBezTo>
                <a:cubicBezTo>
                  <a:pt x="200195" y="452992"/>
                  <a:pt x="211969" y="425476"/>
                  <a:pt x="219906" y="435001"/>
                </a:cubicBezTo>
                <a:cubicBezTo>
                  <a:pt x="227843" y="444526"/>
                  <a:pt x="233929" y="478524"/>
                  <a:pt x="238163" y="495325"/>
                </a:cubicBezTo>
                <a:cubicBezTo>
                  <a:pt x="242397" y="512126"/>
                  <a:pt x="225463" y="511728"/>
                  <a:pt x="228638" y="531043"/>
                </a:cubicBezTo>
                <a:cubicBezTo>
                  <a:pt x="231813" y="550358"/>
                  <a:pt x="253905" y="588326"/>
                  <a:pt x="257212" y="611213"/>
                </a:cubicBezTo>
                <a:cubicBezTo>
                  <a:pt x="260519" y="634100"/>
                  <a:pt x="254830" y="645477"/>
                  <a:pt x="248480" y="668363"/>
                </a:cubicBezTo>
                <a:cubicBezTo>
                  <a:pt x="242130" y="691249"/>
                  <a:pt x="213953" y="732127"/>
                  <a:pt x="219112" y="748531"/>
                </a:cubicBezTo>
                <a:cubicBezTo>
                  <a:pt x="224271" y="764935"/>
                  <a:pt x="266208" y="755676"/>
                  <a:pt x="279437" y="766788"/>
                </a:cubicBezTo>
                <a:cubicBezTo>
                  <a:pt x="304341" y="775089"/>
                  <a:pt x="297424" y="772160"/>
                  <a:pt x="310393" y="793775"/>
                </a:cubicBezTo>
                <a:cubicBezTo>
                  <a:pt x="314627" y="804094"/>
                  <a:pt x="281290" y="806740"/>
                  <a:pt x="278644" y="826319"/>
                </a:cubicBezTo>
                <a:cubicBezTo>
                  <a:pt x="275205" y="844708"/>
                  <a:pt x="285654" y="886512"/>
                  <a:pt x="296899" y="899344"/>
                </a:cubicBezTo>
                <a:close/>
              </a:path>
            </a:pathLst>
          </a:custGeom>
          <a:solidFill>
            <a:srgbClr val="00B0F0">
              <a:alpha val="29804"/>
            </a:srgb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7" name="フリーフォーム: 図形 16">
            <a:extLst>
              <a:ext uri="{FF2B5EF4-FFF2-40B4-BE49-F238E27FC236}">
                <a16:creationId xmlns:a16="http://schemas.microsoft.com/office/drawing/2014/main" id="{8E46DA40-483F-1D89-3FC2-31F99B9A70A7}"/>
              </a:ext>
            </a:extLst>
          </p:cNvPr>
          <p:cNvSpPr/>
          <p:nvPr/>
        </p:nvSpPr>
        <p:spPr>
          <a:xfrm>
            <a:off x="5891215" y="4594906"/>
            <a:ext cx="778926" cy="1624947"/>
          </a:xfrm>
          <a:custGeom>
            <a:avLst/>
            <a:gdLst>
              <a:gd name="connsiteX0" fmla="*/ 669925 w 771525"/>
              <a:gd name="connsiteY0" fmla="*/ 1622425 h 1625600"/>
              <a:gd name="connsiteX1" fmla="*/ 673100 w 771525"/>
              <a:gd name="connsiteY1" fmla="*/ 1606550 h 1625600"/>
              <a:gd name="connsiteX2" fmla="*/ 679450 w 771525"/>
              <a:gd name="connsiteY2" fmla="*/ 1562100 h 1625600"/>
              <a:gd name="connsiteX3" fmla="*/ 685800 w 771525"/>
              <a:gd name="connsiteY3" fmla="*/ 1539875 h 1625600"/>
              <a:gd name="connsiteX4" fmla="*/ 692150 w 771525"/>
              <a:gd name="connsiteY4" fmla="*/ 1530350 h 1625600"/>
              <a:gd name="connsiteX5" fmla="*/ 698500 w 771525"/>
              <a:gd name="connsiteY5" fmla="*/ 1517650 h 1625600"/>
              <a:gd name="connsiteX6" fmla="*/ 701675 w 771525"/>
              <a:gd name="connsiteY6" fmla="*/ 1501775 h 1625600"/>
              <a:gd name="connsiteX7" fmla="*/ 698500 w 771525"/>
              <a:gd name="connsiteY7" fmla="*/ 1435100 h 1625600"/>
              <a:gd name="connsiteX8" fmla="*/ 685800 w 771525"/>
              <a:gd name="connsiteY8" fmla="*/ 1428750 h 1625600"/>
              <a:gd name="connsiteX9" fmla="*/ 676275 w 771525"/>
              <a:gd name="connsiteY9" fmla="*/ 1425575 h 1625600"/>
              <a:gd name="connsiteX10" fmla="*/ 647700 w 771525"/>
              <a:gd name="connsiteY10" fmla="*/ 1419225 h 1625600"/>
              <a:gd name="connsiteX11" fmla="*/ 631825 w 771525"/>
              <a:gd name="connsiteY11" fmla="*/ 1400175 h 1625600"/>
              <a:gd name="connsiteX12" fmla="*/ 615950 w 771525"/>
              <a:gd name="connsiteY12" fmla="*/ 1374775 h 1625600"/>
              <a:gd name="connsiteX13" fmla="*/ 612775 w 771525"/>
              <a:gd name="connsiteY13" fmla="*/ 1362075 h 1625600"/>
              <a:gd name="connsiteX14" fmla="*/ 606425 w 771525"/>
              <a:gd name="connsiteY14" fmla="*/ 1339850 h 1625600"/>
              <a:gd name="connsiteX15" fmla="*/ 622300 w 771525"/>
              <a:gd name="connsiteY15" fmla="*/ 1298575 h 1625600"/>
              <a:gd name="connsiteX16" fmla="*/ 631825 w 771525"/>
              <a:gd name="connsiteY16" fmla="*/ 1295400 h 1625600"/>
              <a:gd name="connsiteX17" fmla="*/ 647700 w 771525"/>
              <a:gd name="connsiteY17" fmla="*/ 1276350 h 1625600"/>
              <a:gd name="connsiteX18" fmla="*/ 625475 w 771525"/>
              <a:gd name="connsiteY18" fmla="*/ 1244600 h 1625600"/>
              <a:gd name="connsiteX19" fmla="*/ 619125 w 771525"/>
              <a:gd name="connsiteY19" fmla="*/ 1235075 h 1625600"/>
              <a:gd name="connsiteX20" fmla="*/ 581025 w 771525"/>
              <a:gd name="connsiteY20" fmla="*/ 1212850 h 1625600"/>
              <a:gd name="connsiteX21" fmla="*/ 574675 w 771525"/>
              <a:gd name="connsiteY21" fmla="*/ 1203325 h 1625600"/>
              <a:gd name="connsiteX22" fmla="*/ 565150 w 771525"/>
              <a:gd name="connsiteY22" fmla="*/ 1196975 h 1625600"/>
              <a:gd name="connsiteX23" fmla="*/ 558800 w 771525"/>
              <a:gd name="connsiteY23" fmla="*/ 1174750 h 1625600"/>
              <a:gd name="connsiteX24" fmla="*/ 552450 w 771525"/>
              <a:gd name="connsiteY24" fmla="*/ 1139825 h 1625600"/>
              <a:gd name="connsiteX25" fmla="*/ 546100 w 771525"/>
              <a:gd name="connsiteY25" fmla="*/ 1127125 h 1625600"/>
              <a:gd name="connsiteX26" fmla="*/ 533400 w 771525"/>
              <a:gd name="connsiteY26" fmla="*/ 1111250 h 1625600"/>
              <a:gd name="connsiteX27" fmla="*/ 523875 w 771525"/>
              <a:gd name="connsiteY27" fmla="*/ 1101725 h 1625600"/>
              <a:gd name="connsiteX28" fmla="*/ 511175 w 771525"/>
              <a:gd name="connsiteY28" fmla="*/ 1076325 h 1625600"/>
              <a:gd name="connsiteX29" fmla="*/ 523875 w 771525"/>
              <a:gd name="connsiteY29" fmla="*/ 1073150 h 1625600"/>
              <a:gd name="connsiteX30" fmla="*/ 536575 w 771525"/>
              <a:gd name="connsiteY30" fmla="*/ 1038225 h 1625600"/>
              <a:gd name="connsiteX31" fmla="*/ 561975 w 771525"/>
              <a:gd name="connsiteY31" fmla="*/ 1041400 h 1625600"/>
              <a:gd name="connsiteX32" fmla="*/ 581025 w 771525"/>
              <a:gd name="connsiteY32" fmla="*/ 1016000 h 1625600"/>
              <a:gd name="connsiteX33" fmla="*/ 574675 w 771525"/>
              <a:gd name="connsiteY33" fmla="*/ 987425 h 1625600"/>
              <a:gd name="connsiteX34" fmla="*/ 571500 w 771525"/>
              <a:gd name="connsiteY34" fmla="*/ 958850 h 1625600"/>
              <a:gd name="connsiteX35" fmla="*/ 565150 w 771525"/>
              <a:gd name="connsiteY35" fmla="*/ 949325 h 1625600"/>
              <a:gd name="connsiteX36" fmla="*/ 558800 w 771525"/>
              <a:gd name="connsiteY36" fmla="*/ 936625 h 1625600"/>
              <a:gd name="connsiteX37" fmla="*/ 552450 w 771525"/>
              <a:gd name="connsiteY37" fmla="*/ 927100 h 1625600"/>
              <a:gd name="connsiteX38" fmla="*/ 536575 w 771525"/>
              <a:gd name="connsiteY38" fmla="*/ 901700 h 1625600"/>
              <a:gd name="connsiteX39" fmla="*/ 539750 w 771525"/>
              <a:gd name="connsiteY39" fmla="*/ 889000 h 1625600"/>
              <a:gd name="connsiteX40" fmla="*/ 571500 w 771525"/>
              <a:gd name="connsiteY40" fmla="*/ 869950 h 1625600"/>
              <a:gd name="connsiteX41" fmla="*/ 600075 w 771525"/>
              <a:gd name="connsiteY41" fmla="*/ 863600 h 1625600"/>
              <a:gd name="connsiteX42" fmla="*/ 619125 w 771525"/>
              <a:gd name="connsiteY42" fmla="*/ 844550 h 1625600"/>
              <a:gd name="connsiteX43" fmla="*/ 622300 w 771525"/>
              <a:gd name="connsiteY43" fmla="*/ 835025 h 1625600"/>
              <a:gd name="connsiteX44" fmla="*/ 638175 w 771525"/>
              <a:gd name="connsiteY44" fmla="*/ 812800 h 1625600"/>
              <a:gd name="connsiteX45" fmla="*/ 647700 w 771525"/>
              <a:gd name="connsiteY45" fmla="*/ 796925 h 1625600"/>
              <a:gd name="connsiteX46" fmla="*/ 663575 w 771525"/>
              <a:gd name="connsiteY46" fmla="*/ 774700 h 1625600"/>
              <a:gd name="connsiteX47" fmla="*/ 666750 w 771525"/>
              <a:gd name="connsiteY47" fmla="*/ 765175 h 1625600"/>
              <a:gd name="connsiteX48" fmla="*/ 673100 w 771525"/>
              <a:gd name="connsiteY48" fmla="*/ 755650 h 1625600"/>
              <a:gd name="connsiteX49" fmla="*/ 682625 w 771525"/>
              <a:gd name="connsiteY49" fmla="*/ 736600 h 1625600"/>
              <a:gd name="connsiteX50" fmla="*/ 701675 w 771525"/>
              <a:gd name="connsiteY50" fmla="*/ 714375 h 1625600"/>
              <a:gd name="connsiteX51" fmla="*/ 708025 w 771525"/>
              <a:gd name="connsiteY51" fmla="*/ 701675 h 1625600"/>
              <a:gd name="connsiteX52" fmla="*/ 723900 w 771525"/>
              <a:gd name="connsiteY52" fmla="*/ 688975 h 1625600"/>
              <a:gd name="connsiteX53" fmla="*/ 733425 w 771525"/>
              <a:gd name="connsiteY53" fmla="*/ 679450 h 1625600"/>
              <a:gd name="connsiteX54" fmla="*/ 771525 w 771525"/>
              <a:gd name="connsiteY54" fmla="*/ 650875 h 1625600"/>
              <a:gd name="connsiteX55" fmla="*/ 768350 w 771525"/>
              <a:gd name="connsiteY55" fmla="*/ 641350 h 1625600"/>
              <a:gd name="connsiteX56" fmla="*/ 758825 w 771525"/>
              <a:gd name="connsiteY56" fmla="*/ 625475 h 1625600"/>
              <a:gd name="connsiteX57" fmla="*/ 752475 w 771525"/>
              <a:gd name="connsiteY57" fmla="*/ 615950 h 1625600"/>
              <a:gd name="connsiteX58" fmla="*/ 749300 w 771525"/>
              <a:gd name="connsiteY58" fmla="*/ 606425 h 1625600"/>
              <a:gd name="connsiteX59" fmla="*/ 742950 w 771525"/>
              <a:gd name="connsiteY59" fmla="*/ 593725 h 1625600"/>
              <a:gd name="connsiteX60" fmla="*/ 733425 w 771525"/>
              <a:gd name="connsiteY60" fmla="*/ 568325 h 1625600"/>
              <a:gd name="connsiteX61" fmla="*/ 730250 w 771525"/>
              <a:gd name="connsiteY61" fmla="*/ 546100 h 1625600"/>
              <a:gd name="connsiteX62" fmla="*/ 727075 w 771525"/>
              <a:gd name="connsiteY62" fmla="*/ 536575 h 1625600"/>
              <a:gd name="connsiteX63" fmla="*/ 720725 w 771525"/>
              <a:gd name="connsiteY63" fmla="*/ 498475 h 1625600"/>
              <a:gd name="connsiteX64" fmla="*/ 701675 w 771525"/>
              <a:gd name="connsiteY64" fmla="*/ 460375 h 1625600"/>
              <a:gd name="connsiteX65" fmla="*/ 644525 w 771525"/>
              <a:gd name="connsiteY65" fmla="*/ 447675 h 1625600"/>
              <a:gd name="connsiteX66" fmla="*/ 619125 w 771525"/>
              <a:gd name="connsiteY66" fmla="*/ 434975 h 1625600"/>
              <a:gd name="connsiteX67" fmla="*/ 612775 w 771525"/>
              <a:gd name="connsiteY67" fmla="*/ 422275 h 1625600"/>
              <a:gd name="connsiteX68" fmla="*/ 603250 w 771525"/>
              <a:gd name="connsiteY68" fmla="*/ 368300 h 1625600"/>
              <a:gd name="connsiteX69" fmla="*/ 536575 w 771525"/>
              <a:gd name="connsiteY69" fmla="*/ 355600 h 1625600"/>
              <a:gd name="connsiteX70" fmla="*/ 523875 w 771525"/>
              <a:gd name="connsiteY70" fmla="*/ 349250 h 1625600"/>
              <a:gd name="connsiteX71" fmla="*/ 517525 w 771525"/>
              <a:gd name="connsiteY71" fmla="*/ 314325 h 1625600"/>
              <a:gd name="connsiteX72" fmla="*/ 514350 w 771525"/>
              <a:gd name="connsiteY72" fmla="*/ 301625 h 1625600"/>
              <a:gd name="connsiteX73" fmla="*/ 514350 w 771525"/>
              <a:gd name="connsiteY73" fmla="*/ 196850 h 1625600"/>
              <a:gd name="connsiteX74" fmla="*/ 523875 w 771525"/>
              <a:gd name="connsiteY74" fmla="*/ 184150 h 1625600"/>
              <a:gd name="connsiteX75" fmla="*/ 542925 w 771525"/>
              <a:gd name="connsiteY75" fmla="*/ 165100 h 1625600"/>
              <a:gd name="connsiteX76" fmla="*/ 546100 w 771525"/>
              <a:gd name="connsiteY76" fmla="*/ 155575 h 1625600"/>
              <a:gd name="connsiteX77" fmla="*/ 536575 w 771525"/>
              <a:gd name="connsiteY77" fmla="*/ 88900 h 1625600"/>
              <a:gd name="connsiteX78" fmla="*/ 527050 w 771525"/>
              <a:gd name="connsiteY78" fmla="*/ 79375 h 1625600"/>
              <a:gd name="connsiteX79" fmla="*/ 504825 w 771525"/>
              <a:gd name="connsiteY79" fmla="*/ 66675 h 1625600"/>
              <a:gd name="connsiteX80" fmla="*/ 501650 w 771525"/>
              <a:gd name="connsiteY80" fmla="*/ 57150 h 1625600"/>
              <a:gd name="connsiteX81" fmla="*/ 495300 w 771525"/>
              <a:gd name="connsiteY81" fmla="*/ 47625 h 1625600"/>
              <a:gd name="connsiteX82" fmla="*/ 492125 w 771525"/>
              <a:gd name="connsiteY82" fmla="*/ 0 h 1625600"/>
              <a:gd name="connsiteX83" fmla="*/ 479425 w 771525"/>
              <a:gd name="connsiteY83" fmla="*/ 6350 h 1625600"/>
              <a:gd name="connsiteX84" fmla="*/ 457200 w 771525"/>
              <a:gd name="connsiteY84" fmla="*/ 25400 h 1625600"/>
              <a:gd name="connsiteX85" fmla="*/ 431800 w 771525"/>
              <a:gd name="connsiteY85" fmla="*/ 28575 h 1625600"/>
              <a:gd name="connsiteX86" fmla="*/ 400050 w 771525"/>
              <a:gd name="connsiteY86" fmla="*/ 38100 h 1625600"/>
              <a:gd name="connsiteX87" fmla="*/ 384175 w 771525"/>
              <a:gd name="connsiteY87" fmla="*/ 41275 h 1625600"/>
              <a:gd name="connsiteX88" fmla="*/ 352425 w 771525"/>
              <a:gd name="connsiteY88" fmla="*/ 53975 h 1625600"/>
              <a:gd name="connsiteX89" fmla="*/ 320675 w 771525"/>
              <a:gd name="connsiteY89" fmla="*/ 66675 h 1625600"/>
              <a:gd name="connsiteX90" fmla="*/ 298450 w 771525"/>
              <a:gd name="connsiteY90" fmla="*/ 82550 h 1625600"/>
              <a:gd name="connsiteX91" fmla="*/ 273050 w 771525"/>
              <a:gd name="connsiteY91" fmla="*/ 101600 h 1625600"/>
              <a:gd name="connsiteX92" fmla="*/ 263525 w 771525"/>
              <a:gd name="connsiteY92" fmla="*/ 104775 h 1625600"/>
              <a:gd name="connsiteX93" fmla="*/ 250825 w 771525"/>
              <a:gd name="connsiteY93" fmla="*/ 133350 h 1625600"/>
              <a:gd name="connsiteX94" fmla="*/ 241300 w 771525"/>
              <a:gd name="connsiteY94" fmla="*/ 152400 h 1625600"/>
              <a:gd name="connsiteX95" fmla="*/ 225425 w 771525"/>
              <a:gd name="connsiteY95" fmla="*/ 184150 h 1625600"/>
              <a:gd name="connsiteX96" fmla="*/ 212725 w 771525"/>
              <a:gd name="connsiteY96" fmla="*/ 206375 h 1625600"/>
              <a:gd name="connsiteX97" fmla="*/ 209550 w 771525"/>
              <a:gd name="connsiteY97" fmla="*/ 215900 h 1625600"/>
              <a:gd name="connsiteX98" fmla="*/ 187325 w 771525"/>
              <a:gd name="connsiteY98" fmla="*/ 244475 h 1625600"/>
              <a:gd name="connsiteX99" fmla="*/ 171450 w 771525"/>
              <a:gd name="connsiteY99" fmla="*/ 260350 h 1625600"/>
              <a:gd name="connsiteX100" fmla="*/ 161925 w 771525"/>
              <a:gd name="connsiteY100" fmla="*/ 273050 h 1625600"/>
              <a:gd name="connsiteX101" fmla="*/ 158750 w 771525"/>
              <a:gd name="connsiteY101" fmla="*/ 285750 h 1625600"/>
              <a:gd name="connsiteX102" fmla="*/ 149225 w 771525"/>
              <a:gd name="connsiteY102" fmla="*/ 292100 h 1625600"/>
              <a:gd name="connsiteX103" fmla="*/ 139700 w 771525"/>
              <a:gd name="connsiteY103" fmla="*/ 304800 h 1625600"/>
              <a:gd name="connsiteX104" fmla="*/ 127000 w 771525"/>
              <a:gd name="connsiteY104" fmla="*/ 323850 h 1625600"/>
              <a:gd name="connsiteX105" fmla="*/ 120650 w 771525"/>
              <a:gd name="connsiteY105" fmla="*/ 336550 h 1625600"/>
              <a:gd name="connsiteX106" fmla="*/ 111125 w 771525"/>
              <a:gd name="connsiteY106" fmla="*/ 346075 h 1625600"/>
              <a:gd name="connsiteX107" fmla="*/ 101600 w 771525"/>
              <a:gd name="connsiteY107" fmla="*/ 358775 h 1625600"/>
              <a:gd name="connsiteX108" fmla="*/ 88900 w 771525"/>
              <a:gd name="connsiteY108" fmla="*/ 387350 h 1625600"/>
              <a:gd name="connsiteX109" fmla="*/ 82550 w 771525"/>
              <a:gd name="connsiteY109" fmla="*/ 400050 h 1625600"/>
              <a:gd name="connsiteX110" fmla="*/ 79375 w 771525"/>
              <a:gd name="connsiteY110" fmla="*/ 419100 h 1625600"/>
              <a:gd name="connsiteX111" fmla="*/ 76200 w 771525"/>
              <a:gd name="connsiteY111" fmla="*/ 463550 h 1625600"/>
              <a:gd name="connsiteX112" fmla="*/ 50800 w 771525"/>
              <a:gd name="connsiteY112" fmla="*/ 511175 h 1625600"/>
              <a:gd name="connsiteX113" fmla="*/ 34925 w 771525"/>
              <a:gd name="connsiteY113" fmla="*/ 539750 h 1625600"/>
              <a:gd name="connsiteX114" fmla="*/ 28575 w 771525"/>
              <a:gd name="connsiteY114" fmla="*/ 555625 h 1625600"/>
              <a:gd name="connsiteX115" fmla="*/ 19050 w 771525"/>
              <a:gd name="connsiteY115" fmla="*/ 568325 h 1625600"/>
              <a:gd name="connsiteX116" fmla="*/ 15875 w 771525"/>
              <a:gd name="connsiteY116" fmla="*/ 577850 h 1625600"/>
              <a:gd name="connsiteX117" fmla="*/ 0 w 771525"/>
              <a:gd name="connsiteY117" fmla="*/ 600075 h 1625600"/>
              <a:gd name="connsiteX118" fmla="*/ 3175 w 771525"/>
              <a:gd name="connsiteY118" fmla="*/ 746125 h 1625600"/>
              <a:gd name="connsiteX119" fmla="*/ 6350 w 771525"/>
              <a:gd name="connsiteY119" fmla="*/ 784225 h 1625600"/>
              <a:gd name="connsiteX120" fmla="*/ 9525 w 771525"/>
              <a:gd name="connsiteY120" fmla="*/ 796925 h 1625600"/>
              <a:gd name="connsiteX121" fmla="*/ 19050 w 771525"/>
              <a:gd name="connsiteY121" fmla="*/ 806450 h 1625600"/>
              <a:gd name="connsiteX122" fmla="*/ 44450 w 771525"/>
              <a:gd name="connsiteY122" fmla="*/ 835025 h 1625600"/>
              <a:gd name="connsiteX123" fmla="*/ 66675 w 771525"/>
              <a:gd name="connsiteY123" fmla="*/ 854075 h 1625600"/>
              <a:gd name="connsiteX124" fmla="*/ 82550 w 771525"/>
              <a:gd name="connsiteY124" fmla="*/ 879475 h 1625600"/>
              <a:gd name="connsiteX125" fmla="*/ 85725 w 771525"/>
              <a:gd name="connsiteY125" fmla="*/ 889000 h 1625600"/>
              <a:gd name="connsiteX126" fmla="*/ 95250 w 771525"/>
              <a:gd name="connsiteY126" fmla="*/ 917575 h 1625600"/>
              <a:gd name="connsiteX127" fmla="*/ 107950 w 771525"/>
              <a:gd name="connsiteY127" fmla="*/ 987425 h 1625600"/>
              <a:gd name="connsiteX128" fmla="*/ 139700 w 771525"/>
              <a:gd name="connsiteY128" fmla="*/ 990600 h 1625600"/>
              <a:gd name="connsiteX129" fmla="*/ 158750 w 771525"/>
              <a:gd name="connsiteY129" fmla="*/ 1000125 h 1625600"/>
              <a:gd name="connsiteX130" fmla="*/ 165100 w 771525"/>
              <a:gd name="connsiteY130" fmla="*/ 1012825 h 1625600"/>
              <a:gd name="connsiteX131" fmla="*/ 187325 w 771525"/>
              <a:gd name="connsiteY131" fmla="*/ 1025525 h 1625600"/>
              <a:gd name="connsiteX132" fmla="*/ 203200 w 771525"/>
              <a:gd name="connsiteY132" fmla="*/ 1028700 h 1625600"/>
              <a:gd name="connsiteX133" fmla="*/ 212725 w 771525"/>
              <a:gd name="connsiteY133" fmla="*/ 1031875 h 1625600"/>
              <a:gd name="connsiteX134" fmla="*/ 241300 w 771525"/>
              <a:gd name="connsiteY134" fmla="*/ 1038225 h 1625600"/>
              <a:gd name="connsiteX135" fmla="*/ 317500 w 771525"/>
              <a:gd name="connsiteY135" fmla="*/ 1047750 h 1625600"/>
              <a:gd name="connsiteX136" fmla="*/ 323850 w 771525"/>
              <a:gd name="connsiteY136" fmla="*/ 1085850 h 1625600"/>
              <a:gd name="connsiteX137" fmla="*/ 301625 w 771525"/>
              <a:gd name="connsiteY137" fmla="*/ 1101725 h 1625600"/>
              <a:gd name="connsiteX138" fmla="*/ 276225 w 771525"/>
              <a:gd name="connsiteY138" fmla="*/ 1117600 h 1625600"/>
              <a:gd name="connsiteX139" fmla="*/ 260350 w 771525"/>
              <a:gd name="connsiteY139" fmla="*/ 1127125 h 1625600"/>
              <a:gd name="connsiteX140" fmla="*/ 247650 w 771525"/>
              <a:gd name="connsiteY140" fmla="*/ 1130300 h 1625600"/>
              <a:gd name="connsiteX141" fmla="*/ 238125 w 771525"/>
              <a:gd name="connsiteY141" fmla="*/ 1136650 h 1625600"/>
              <a:gd name="connsiteX142" fmla="*/ 228600 w 771525"/>
              <a:gd name="connsiteY142" fmla="*/ 1146175 h 1625600"/>
              <a:gd name="connsiteX143" fmla="*/ 215900 w 771525"/>
              <a:gd name="connsiteY143" fmla="*/ 1152525 h 1625600"/>
              <a:gd name="connsiteX144" fmla="*/ 193675 w 771525"/>
              <a:gd name="connsiteY144" fmla="*/ 1168400 h 1625600"/>
              <a:gd name="connsiteX145" fmla="*/ 171450 w 771525"/>
              <a:gd name="connsiteY145" fmla="*/ 1184275 h 1625600"/>
              <a:gd name="connsiteX146" fmla="*/ 168275 w 771525"/>
              <a:gd name="connsiteY146" fmla="*/ 1193800 h 1625600"/>
              <a:gd name="connsiteX147" fmla="*/ 184150 w 771525"/>
              <a:gd name="connsiteY147" fmla="*/ 1203325 h 1625600"/>
              <a:gd name="connsiteX148" fmla="*/ 193675 w 771525"/>
              <a:gd name="connsiteY148" fmla="*/ 1209675 h 1625600"/>
              <a:gd name="connsiteX149" fmla="*/ 203200 w 771525"/>
              <a:gd name="connsiteY149" fmla="*/ 1238250 h 1625600"/>
              <a:gd name="connsiteX150" fmla="*/ 168275 w 771525"/>
              <a:gd name="connsiteY150" fmla="*/ 1266825 h 1625600"/>
              <a:gd name="connsiteX151" fmla="*/ 158750 w 771525"/>
              <a:gd name="connsiteY151" fmla="*/ 1276350 h 1625600"/>
              <a:gd name="connsiteX152" fmla="*/ 133350 w 771525"/>
              <a:gd name="connsiteY152" fmla="*/ 1298575 h 1625600"/>
              <a:gd name="connsiteX153" fmla="*/ 123825 w 771525"/>
              <a:gd name="connsiteY153" fmla="*/ 1330325 h 1625600"/>
              <a:gd name="connsiteX154" fmla="*/ 114300 w 771525"/>
              <a:gd name="connsiteY154" fmla="*/ 1346200 h 1625600"/>
              <a:gd name="connsiteX155" fmla="*/ 76200 w 771525"/>
              <a:gd name="connsiteY155" fmla="*/ 1368425 h 1625600"/>
              <a:gd name="connsiteX156" fmla="*/ 79375 w 771525"/>
              <a:gd name="connsiteY156" fmla="*/ 1409700 h 1625600"/>
              <a:gd name="connsiteX157" fmla="*/ 88900 w 771525"/>
              <a:gd name="connsiteY157" fmla="*/ 1419225 h 1625600"/>
              <a:gd name="connsiteX158" fmla="*/ 98425 w 771525"/>
              <a:gd name="connsiteY158" fmla="*/ 1435100 h 1625600"/>
              <a:gd name="connsiteX159" fmla="*/ 117475 w 771525"/>
              <a:gd name="connsiteY159" fmla="*/ 1466850 h 1625600"/>
              <a:gd name="connsiteX160" fmla="*/ 120650 w 771525"/>
              <a:gd name="connsiteY160" fmla="*/ 1476375 h 1625600"/>
              <a:gd name="connsiteX161" fmla="*/ 123825 w 771525"/>
              <a:gd name="connsiteY161" fmla="*/ 1495425 h 1625600"/>
              <a:gd name="connsiteX162" fmla="*/ 133350 w 771525"/>
              <a:gd name="connsiteY162" fmla="*/ 1504950 h 1625600"/>
              <a:gd name="connsiteX163" fmla="*/ 168275 w 771525"/>
              <a:gd name="connsiteY163" fmla="*/ 1508125 h 1625600"/>
              <a:gd name="connsiteX164" fmla="*/ 180975 w 771525"/>
              <a:gd name="connsiteY164" fmla="*/ 1514475 h 1625600"/>
              <a:gd name="connsiteX165" fmla="*/ 241300 w 771525"/>
              <a:gd name="connsiteY165" fmla="*/ 1520825 h 1625600"/>
              <a:gd name="connsiteX166" fmla="*/ 374650 w 771525"/>
              <a:gd name="connsiteY166" fmla="*/ 1527175 h 1625600"/>
              <a:gd name="connsiteX167" fmla="*/ 412750 w 771525"/>
              <a:gd name="connsiteY167" fmla="*/ 1533525 h 1625600"/>
              <a:gd name="connsiteX168" fmla="*/ 431800 w 771525"/>
              <a:gd name="connsiteY168" fmla="*/ 1539875 h 1625600"/>
              <a:gd name="connsiteX169" fmla="*/ 447675 w 771525"/>
              <a:gd name="connsiteY169" fmla="*/ 1543050 h 1625600"/>
              <a:gd name="connsiteX170" fmla="*/ 460375 w 771525"/>
              <a:gd name="connsiteY170" fmla="*/ 1546225 h 1625600"/>
              <a:gd name="connsiteX171" fmla="*/ 492125 w 771525"/>
              <a:gd name="connsiteY171" fmla="*/ 1558925 h 1625600"/>
              <a:gd name="connsiteX172" fmla="*/ 527050 w 771525"/>
              <a:gd name="connsiteY172" fmla="*/ 1581150 h 1625600"/>
              <a:gd name="connsiteX173" fmla="*/ 542925 w 771525"/>
              <a:gd name="connsiteY173" fmla="*/ 1584325 h 1625600"/>
              <a:gd name="connsiteX174" fmla="*/ 561975 w 771525"/>
              <a:gd name="connsiteY174" fmla="*/ 1593850 h 1625600"/>
              <a:gd name="connsiteX175" fmla="*/ 571500 w 771525"/>
              <a:gd name="connsiteY175" fmla="*/ 1597025 h 1625600"/>
              <a:gd name="connsiteX176" fmla="*/ 584200 w 771525"/>
              <a:gd name="connsiteY176" fmla="*/ 1603375 h 1625600"/>
              <a:gd name="connsiteX177" fmla="*/ 615950 w 771525"/>
              <a:gd name="connsiteY177" fmla="*/ 1609725 h 1625600"/>
              <a:gd name="connsiteX178" fmla="*/ 631825 w 771525"/>
              <a:gd name="connsiteY178" fmla="*/ 1619250 h 1625600"/>
              <a:gd name="connsiteX179" fmla="*/ 650875 w 771525"/>
              <a:gd name="connsiteY179" fmla="*/ 1622425 h 1625600"/>
              <a:gd name="connsiteX180" fmla="*/ 663575 w 771525"/>
              <a:gd name="connsiteY180" fmla="*/ 1625600 h 1625600"/>
              <a:gd name="connsiteX181" fmla="*/ 669925 w 771525"/>
              <a:gd name="connsiteY181" fmla="*/ 1622425 h 1625600"/>
              <a:gd name="connsiteX0" fmla="*/ 669925 w 771525"/>
              <a:gd name="connsiteY0" fmla="*/ 1622425 h 1625600"/>
              <a:gd name="connsiteX1" fmla="*/ 673100 w 771525"/>
              <a:gd name="connsiteY1" fmla="*/ 1606550 h 1625600"/>
              <a:gd name="connsiteX2" fmla="*/ 679450 w 771525"/>
              <a:gd name="connsiteY2" fmla="*/ 1562100 h 1625600"/>
              <a:gd name="connsiteX3" fmla="*/ 685800 w 771525"/>
              <a:gd name="connsiteY3" fmla="*/ 1539875 h 1625600"/>
              <a:gd name="connsiteX4" fmla="*/ 692150 w 771525"/>
              <a:gd name="connsiteY4" fmla="*/ 1530350 h 1625600"/>
              <a:gd name="connsiteX5" fmla="*/ 698500 w 771525"/>
              <a:gd name="connsiteY5" fmla="*/ 1517650 h 1625600"/>
              <a:gd name="connsiteX6" fmla="*/ 701675 w 771525"/>
              <a:gd name="connsiteY6" fmla="*/ 1501775 h 1625600"/>
              <a:gd name="connsiteX7" fmla="*/ 698500 w 771525"/>
              <a:gd name="connsiteY7" fmla="*/ 1435100 h 1625600"/>
              <a:gd name="connsiteX8" fmla="*/ 685800 w 771525"/>
              <a:gd name="connsiteY8" fmla="*/ 1428750 h 1625600"/>
              <a:gd name="connsiteX9" fmla="*/ 676275 w 771525"/>
              <a:gd name="connsiteY9" fmla="*/ 1425575 h 1625600"/>
              <a:gd name="connsiteX10" fmla="*/ 647700 w 771525"/>
              <a:gd name="connsiteY10" fmla="*/ 1419225 h 1625600"/>
              <a:gd name="connsiteX11" fmla="*/ 631825 w 771525"/>
              <a:gd name="connsiteY11" fmla="*/ 1400175 h 1625600"/>
              <a:gd name="connsiteX12" fmla="*/ 615950 w 771525"/>
              <a:gd name="connsiteY12" fmla="*/ 1374775 h 1625600"/>
              <a:gd name="connsiteX13" fmla="*/ 612775 w 771525"/>
              <a:gd name="connsiteY13" fmla="*/ 1362075 h 1625600"/>
              <a:gd name="connsiteX14" fmla="*/ 606425 w 771525"/>
              <a:gd name="connsiteY14" fmla="*/ 1339850 h 1625600"/>
              <a:gd name="connsiteX15" fmla="*/ 622300 w 771525"/>
              <a:gd name="connsiteY15" fmla="*/ 1298575 h 1625600"/>
              <a:gd name="connsiteX16" fmla="*/ 631825 w 771525"/>
              <a:gd name="connsiteY16" fmla="*/ 1295400 h 1625600"/>
              <a:gd name="connsiteX17" fmla="*/ 647700 w 771525"/>
              <a:gd name="connsiteY17" fmla="*/ 1276350 h 1625600"/>
              <a:gd name="connsiteX18" fmla="*/ 625475 w 771525"/>
              <a:gd name="connsiteY18" fmla="*/ 1244600 h 1625600"/>
              <a:gd name="connsiteX19" fmla="*/ 619125 w 771525"/>
              <a:gd name="connsiteY19" fmla="*/ 1235075 h 1625600"/>
              <a:gd name="connsiteX20" fmla="*/ 581025 w 771525"/>
              <a:gd name="connsiteY20" fmla="*/ 1212850 h 1625600"/>
              <a:gd name="connsiteX21" fmla="*/ 574675 w 771525"/>
              <a:gd name="connsiteY21" fmla="*/ 1203325 h 1625600"/>
              <a:gd name="connsiteX22" fmla="*/ 565150 w 771525"/>
              <a:gd name="connsiteY22" fmla="*/ 1196975 h 1625600"/>
              <a:gd name="connsiteX23" fmla="*/ 558800 w 771525"/>
              <a:gd name="connsiteY23" fmla="*/ 1174750 h 1625600"/>
              <a:gd name="connsiteX24" fmla="*/ 552450 w 771525"/>
              <a:gd name="connsiteY24" fmla="*/ 1139825 h 1625600"/>
              <a:gd name="connsiteX25" fmla="*/ 546100 w 771525"/>
              <a:gd name="connsiteY25" fmla="*/ 1127125 h 1625600"/>
              <a:gd name="connsiteX26" fmla="*/ 533400 w 771525"/>
              <a:gd name="connsiteY26" fmla="*/ 1111250 h 1625600"/>
              <a:gd name="connsiteX27" fmla="*/ 523875 w 771525"/>
              <a:gd name="connsiteY27" fmla="*/ 1101725 h 1625600"/>
              <a:gd name="connsiteX28" fmla="*/ 511175 w 771525"/>
              <a:gd name="connsiteY28" fmla="*/ 1076325 h 1625600"/>
              <a:gd name="connsiteX29" fmla="*/ 523875 w 771525"/>
              <a:gd name="connsiteY29" fmla="*/ 1073150 h 1625600"/>
              <a:gd name="connsiteX30" fmla="*/ 536575 w 771525"/>
              <a:gd name="connsiteY30" fmla="*/ 1038225 h 1625600"/>
              <a:gd name="connsiteX31" fmla="*/ 561975 w 771525"/>
              <a:gd name="connsiteY31" fmla="*/ 1041400 h 1625600"/>
              <a:gd name="connsiteX32" fmla="*/ 581025 w 771525"/>
              <a:gd name="connsiteY32" fmla="*/ 1016000 h 1625600"/>
              <a:gd name="connsiteX33" fmla="*/ 574675 w 771525"/>
              <a:gd name="connsiteY33" fmla="*/ 987425 h 1625600"/>
              <a:gd name="connsiteX34" fmla="*/ 571500 w 771525"/>
              <a:gd name="connsiteY34" fmla="*/ 958850 h 1625600"/>
              <a:gd name="connsiteX35" fmla="*/ 565150 w 771525"/>
              <a:gd name="connsiteY35" fmla="*/ 949325 h 1625600"/>
              <a:gd name="connsiteX36" fmla="*/ 558800 w 771525"/>
              <a:gd name="connsiteY36" fmla="*/ 936625 h 1625600"/>
              <a:gd name="connsiteX37" fmla="*/ 552450 w 771525"/>
              <a:gd name="connsiteY37" fmla="*/ 927100 h 1625600"/>
              <a:gd name="connsiteX38" fmla="*/ 536575 w 771525"/>
              <a:gd name="connsiteY38" fmla="*/ 901700 h 1625600"/>
              <a:gd name="connsiteX39" fmla="*/ 539750 w 771525"/>
              <a:gd name="connsiteY39" fmla="*/ 889000 h 1625600"/>
              <a:gd name="connsiteX40" fmla="*/ 571500 w 771525"/>
              <a:gd name="connsiteY40" fmla="*/ 869950 h 1625600"/>
              <a:gd name="connsiteX41" fmla="*/ 600075 w 771525"/>
              <a:gd name="connsiteY41" fmla="*/ 863600 h 1625600"/>
              <a:gd name="connsiteX42" fmla="*/ 619125 w 771525"/>
              <a:gd name="connsiteY42" fmla="*/ 844550 h 1625600"/>
              <a:gd name="connsiteX43" fmla="*/ 622300 w 771525"/>
              <a:gd name="connsiteY43" fmla="*/ 835025 h 1625600"/>
              <a:gd name="connsiteX44" fmla="*/ 638175 w 771525"/>
              <a:gd name="connsiteY44" fmla="*/ 812800 h 1625600"/>
              <a:gd name="connsiteX45" fmla="*/ 647700 w 771525"/>
              <a:gd name="connsiteY45" fmla="*/ 796925 h 1625600"/>
              <a:gd name="connsiteX46" fmla="*/ 663575 w 771525"/>
              <a:gd name="connsiteY46" fmla="*/ 774700 h 1625600"/>
              <a:gd name="connsiteX47" fmla="*/ 666750 w 771525"/>
              <a:gd name="connsiteY47" fmla="*/ 765175 h 1625600"/>
              <a:gd name="connsiteX48" fmla="*/ 673100 w 771525"/>
              <a:gd name="connsiteY48" fmla="*/ 755650 h 1625600"/>
              <a:gd name="connsiteX49" fmla="*/ 682625 w 771525"/>
              <a:gd name="connsiteY49" fmla="*/ 736600 h 1625600"/>
              <a:gd name="connsiteX50" fmla="*/ 701675 w 771525"/>
              <a:gd name="connsiteY50" fmla="*/ 714375 h 1625600"/>
              <a:gd name="connsiteX51" fmla="*/ 708025 w 771525"/>
              <a:gd name="connsiteY51" fmla="*/ 701675 h 1625600"/>
              <a:gd name="connsiteX52" fmla="*/ 723900 w 771525"/>
              <a:gd name="connsiteY52" fmla="*/ 688975 h 1625600"/>
              <a:gd name="connsiteX53" fmla="*/ 733425 w 771525"/>
              <a:gd name="connsiteY53" fmla="*/ 679450 h 1625600"/>
              <a:gd name="connsiteX54" fmla="*/ 771525 w 771525"/>
              <a:gd name="connsiteY54" fmla="*/ 650875 h 1625600"/>
              <a:gd name="connsiteX55" fmla="*/ 768350 w 771525"/>
              <a:gd name="connsiteY55" fmla="*/ 641350 h 1625600"/>
              <a:gd name="connsiteX56" fmla="*/ 758825 w 771525"/>
              <a:gd name="connsiteY56" fmla="*/ 625475 h 1625600"/>
              <a:gd name="connsiteX57" fmla="*/ 752475 w 771525"/>
              <a:gd name="connsiteY57" fmla="*/ 615950 h 1625600"/>
              <a:gd name="connsiteX58" fmla="*/ 749300 w 771525"/>
              <a:gd name="connsiteY58" fmla="*/ 606425 h 1625600"/>
              <a:gd name="connsiteX59" fmla="*/ 742950 w 771525"/>
              <a:gd name="connsiteY59" fmla="*/ 593725 h 1625600"/>
              <a:gd name="connsiteX60" fmla="*/ 733425 w 771525"/>
              <a:gd name="connsiteY60" fmla="*/ 568325 h 1625600"/>
              <a:gd name="connsiteX61" fmla="*/ 730250 w 771525"/>
              <a:gd name="connsiteY61" fmla="*/ 546100 h 1625600"/>
              <a:gd name="connsiteX62" fmla="*/ 727075 w 771525"/>
              <a:gd name="connsiteY62" fmla="*/ 536575 h 1625600"/>
              <a:gd name="connsiteX63" fmla="*/ 720725 w 771525"/>
              <a:gd name="connsiteY63" fmla="*/ 498475 h 1625600"/>
              <a:gd name="connsiteX64" fmla="*/ 701675 w 771525"/>
              <a:gd name="connsiteY64" fmla="*/ 460375 h 1625600"/>
              <a:gd name="connsiteX65" fmla="*/ 644525 w 771525"/>
              <a:gd name="connsiteY65" fmla="*/ 447675 h 1625600"/>
              <a:gd name="connsiteX66" fmla="*/ 619125 w 771525"/>
              <a:gd name="connsiteY66" fmla="*/ 434975 h 1625600"/>
              <a:gd name="connsiteX67" fmla="*/ 612775 w 771525"/>
              <a:gd name="connsiteY67" fmla="*/ 422275 h 1625600"/>
              <a:gd name="connsiteX68" fmla="*/ 603250 w 771525"/>
              <a:gd name="connsiteY68" fmla="*/ 368300 h 1625600"/>
              <a:gd name="connsiteX69" fmla="*/ 536575 w 771525"/>
              <a:gd name="connsiteY69" fmla="*/ 355600 h 1625600"/>
              <a:gd name="connsiteX70" fmla="*/ 523875 w 771525"/>
              <a:gd name="connsiteY70" fmla="*/ 349250 h 1625600"/>
              <a:gd name="connsiteX71" fmla="*/ 517525 w 771525"/>
              <a:gd name="connsiteY71" fmla="*/ 314325 h 1625600"/>
              <a:gd name="connsiteX72" fmla="*/ 514350 w 771525"/>
              <a:gd name="connsiteY72" fmla="*/ 301625 h 1625600"/>
              <a:gd name="connsiteX73" fmla="*/ 514350 w 771525"/>
              <a:gd name="connsiteY73" fmla="*/ 196850 h 1625600"/>
              <a:gd name="connsiteX74" fmla="*/ 523875 w 771525"/>
              <a:gd name="connsiteY74" fmla="*/ 184150 h 1625600"/>
              <a:gd name="connsiteX75" fmla="*/ 542925 w 771525"/>
              <a:gd name="connsiteY75" fmla="*/ 165100 h 1625600"/>
              <a:gd name="connsiteX76" fmla="*/ 546100 w 771525"/>
              <a:gd name="connsiteY76" fmla="*/ 155575 h 1625600"/>
              <a:gd name="connsiteX77" fmla="*/ 536575 w 771525"/>
              <a:gd name="connsiteY77" fmla="*/ 88900 h 1625600"/>
              <a:gd name="connsiteX78" fmla="*/ 527050 w 771525"/>
              <a:gd name="connsiteY78" fmla="*/ 79375 h 1625600"/>
              <a:gd name="connsiteX79" fmla="*/ 504825 w 771525"/>
              <a:gd name="connsiteY79" fmla="*/ 66675 h 1625600"/>
              <a:gd name="connsiteX80" fmla="*/ 501650 w 771525"/>
              <a:gd name="connsiteY80" fmla="*/ 57150 h 1625600"/>
              <a:gd name="connsiteX81" fmla="*/ 495300 w 771525"/>
              <a:gd name="connsiteY81" fmla="*/ 47625 h 1625600"/>
              <a:gd name="connsiteX82" fmla="*/ 492125 w 771525"/>
              <a:gd name="connsiteY82" fmla="*/ 0 h 1625600"/>
              <a:gd name="connsiteX83" fmla="*/ 479425 w 771525"/>
              <a:gd name="connsiteY83" fmla="*/ 6350 h 1625600"/>
              <a:gd name="connsiteX84" fmla="*/ 457200 w 771525"/>
              <a:gd name="connsiteY84" fmla="*/ 25400 h 1625600"/>
              <a:gd name="connsiteX85" fmla="*/ 431800 w 771525"/>
              <a:gd name="connsiteY85" fmla="*/ 28575 h 1625600"/>
              <a:gd name="connsiteX86" fmla="*/ 400050 w 771525"/>
              <a:gd name="connsiteY86" fmla="*/ 38100 h 1625600"/>
              <a:gd name="connsiteX87" fmla="*/ 384175 w 771525"/>
              <a:gd name="connsiteY87" fmla="*/ 41275 h 1625600"/>
              <a:gd name="connsiteX88" fmla="*/ 352425 w 771525"/>
              <a:gd name="connsiteY88" fmla="*/ 53975 h 1625600"/>
              <a:gd name="connsiteX89" fmla="*/ 320675 w 771525"/>
              <a:gd name="connsiteY89" fmla="*/ 66675 h 1625600"/>
              <a:gd name="connsiteX90" fmla="*/ 298450 w 771525"/>
              <a:gd name="connsiteY90" fmla="*/ 82550 h 1625600"/>
              <a:gd name="connsiteX91" fmla="*/ 273050 w 771525"/>
              <a:gd name="connsiteY91" fmla="*/ 101600 h 1625600"/>
              <a:gd name="connsiteX92" fmla="*/ 263525 w 771525"/>
              <a:gd name="connsiteY92" fmla="*/ 104775 h 1625600"/>
              <a:gd name="connsiteX93" fmla="*/ 250825 w 771525"/>
              <a:gd name="connsiteY93" fmla="*/ 133350 h 1625600"/>
              <a:gd name="connsiteX94" fmla="*/ 241300 w 771525"/>
              <a:gd name="connsiteY94" fmla="*/ 152400 h 1625600"/>
              <a:gd name="connsiteX95" fmla="*/ 225425 w 771525"/>
              <a:gd name="connsiteY95" fmla="*/ 184150 h 1625600"/>
              <a:gd name="connsiteX96" fmla="*/ 212725 w 771525"/>
              <a:gd name="connsiteY96" fmla="*/ 206375 h 1625600"/>
              <a:gd name="connsiteX97" fmla="*/ 209550 w 771525"/>
              <a:gd name="connsiteY97" fmla="*/ 215900 h 1625600"/>
              <a:gd name="connsiteX98" fmla="*/ 187325 w 771525"/>
              <a:gd name="connsiteY98" fmla="*/ 244475 h 1625600"/>
              <a:gd name="connsiteX99" fmla="*/ 171450 w 771525"/>
              <a:gd name="connsiteY99" fmla="*/ 260350 h 1625600"/>
              <a:gd name="connsiteX100" fmla="*/ 161925 w 771525"/>
              <a:gd name="connsiteY100" fmla="*/ 273050 h 1625600"/>
              <a:gd name="connsiteX101" fmla="*/ 158750 w 771525"/>
              <a:gd name="connsiteY101" fmla="*/ 285750 h 1625600"/>
              <a:gd name="connsiteX102" fmla="*/ 149225 w 771525"/>
              <a:gd name="connsiteY102" fmla="*/ 292100 h 1625600"/>
              <a:gd name="connsiteX103" fmla="*/ 139700 w 771525"/>
              <a:gd name="connsiteY103" fmla="*/ 304800 h 1625600"/>
              <a:gd name="connsiteX104" fmla="*/ 127000 w 771525"/>
              <a:gd name="connsiteY104" fmla="*/ 323850 h 1625600"/>
              <a:gd name="connsiteX105" fmla="*/ 120650 w 771525"/>
              <a:gd name="connsiteY105" fmla="*/ 336550 h 1625600"/>
              <a:gd name="connsiteX106" fmla="*/ 111125 w 771525"/>
              <a:gd name="connsiteY106" fmla="*/ 346075 h 1625600"/>
              <a:gd name="connsiteX107" fmla="*/ 101600 w 771525"/>
              <a:gd name="connsiteY107" fmla="*/ 358775 h 1625600"/>
              <a:gd name="connsiteX108" fmla="*/ 88900 w 771525"/>
              <a:gd name="connsiteY108" fmla="*/ 387350 h 1625600"/>
              <a:gd name="connsiteX109" fmla="*/ 82550 w 771525"/>
              <a:gd name="connsiteY109" fmla="*/ 400050 h 1625600"/>
              <a:gd name="connsiteX110" fmla="*/ 76200 w 771525"/>
              <a:gd name="connsiteY110" fmla="*/ 463550 h 1625600"/>
              <a:gd name="connsiteX111" fmla="*/ 50800 w 771525"/>
              <a:gd name="connsiteY111" fmla="*/ 511175 h 1625600"/>
              <a:gd name="connsiteX112" fmla="*/ 34925 w 771525"/>
              <a:gd name="connsiteY112" fmla="*/ 539750 h 1625600"/>
              <a:gd name="connsiteX113" fmla="*/ 28575 w 771525"/>
              <a:gd name="connsiteY113" fmla="*/ 555625 h 1625600"/>
              <a:gd name="connsiteX114" fmla="*/ 19050 w 771525"/>
              <a:gd name="connsiteY114" fmla="*/ 568325 h 1625600"/>
              <a:gd name="connsiteX115" fmla="*/ 15875 w 771525"/>
              <a:gd name="connsiteY115" fmla="*/ 577850 h 1625600"/>
              <a:gd name="connsiteX116" fmla="*/ 0 w 771525"/>
              <a:gd name="connsiteY116" fmla="*/ 600075 h 1625600"/>
              <a:gd name="connsiteX117" fmla="*/ 3175 w 771525"/>
              <a:gd name="connsiteY117" fmla="*/ 746125 h 1625600"/>
              <a:gd name="connsiteX118" fmla="*/ 6350 w 771525"/>
              <a:gd name="connsiteY118" fmla="*/ 784225 h 1625600"/>
              <a:gd name="connsiteX119" fmla="*/ 9525 w 771525"/>
              <a:gd name="connsiteY119" fmla="*/ 796925 h 1625600"/>
              <a:gd name="connsiteX120" fmla="*/ 19050 w 771525"/>
              <a:gd name="connsiteY120" fmla="*/ 806450 h 1625600"/>
              <a:gd name="connsiteX121" fmla="*/ 44450 w 771525"/>
              <a:gd name="connsiteY121" fmla="*/ 835025 h 1625600"/>
              <a:gd name="connsiteX122" fmla="*/ 66675 w 771525"/>
              <a:gd name="connsiteY122" fmla="*/ 854075 h 1625600"/>
              <a:gd name="connsiteX123" fmla="*/ 82550 w 771525"/>
              <a:gd name="connsiteY123" fmla="*/ 879475 h 1625600"/>
              <a:gd name="connsiteX124" fmla="*/ 85725 w 771525"/>
              <a:gd name="connsiteY124" fmla="*/ 889000 h 1625600"/>
              <a:gd name="connsiteX125" fmla="*/ 95250 w 771525"/>
              <a:gd name="connsiteY125" fmla="*/ 917575 h 1625600"/>
              <a:gd name="connsiteX126" fmla="*/ 107950 w 771525"/>
              <a:gd name="connsiteY126" fmla="*/ 987425 h 1625600"/>
              <a:gd name="connsiteX127" fmla="*/ 139700 w 771525"/>
              <a:gd name="connsiteY127" fmla="*/ 990600 h 1625600"/>
              <a:gd name="connsiteX128" fmla="*/ 158750 w 771525"/>
              <a:gd name="connsiteY128" fmla="*/ 1000125 h 1625600"/>
              <a:gd name="connsiteX129" fmla="*/ 165100 w 771525"/>
              <a:gd name="connsiteY129" fmla="*/ 1012825 h 1625600"/>
              <a:gd name="connsiteX130" fmla="*/ 187325 w 771525"/>
              <a:gd name="connsiteY130" fmla="*/ 1025525 h 1625600"/>
              <a:gd name="connsiteX131" fmla="*/ 203200 w 771525"/>
              <a:gd name="connsiteY131" fmla="*/ 1028700 h 1625600"/>
              <a:gd name="connsiteX132" fmla="*/ 212725 w 771525"/>
              <a:gd name="connsiteY132" fmla="*/ 1031875 h 1625600"/>
              <a:gd name="connsiteX133" fmla="*/ 241300 w 771525"/>
              <a:gd name="connsiteY133" fmla="*/ 1038225 h 1625600"/>
              <a:gd name="connsiteX134" fmla="*/ 317500 w 771525"/>
              <a:gd name="connsiteY134" fmla="*/ 1047750 h 1625600"/>
              <a:gd name="connsiteX135" fmla="*/ 323850 w 771525"/>
              <a:gd name="connsiteY135" fmla="*/ 1085850 h 1625600"/>
              <a:gd name="connsiteX136" fmla="*/ 301625 w 771525"/>
              <a:gd name="connsiteY136" fmla="*/ 1101725 h 1625600"/>
              <a:gd name="connsiteX137" fmla="*/ 276225 w 771525"/>
              <a:gd name="connsiteY137" fmla="*/ 1117600 h 1625600"/>
              <a:gd name="connsiteX138" fmla="*/ 260350 w 771525"/>
              <a:gd name="connsiteY138" fmla="*/ 1127125 h 1625600"/>
              <a:gd name="connsiteX139" fmla="*/ 247650 w 771525"/>
              <a:gd name="connsiteY139" fmla="*/ 1130300 h 1625600"/>
              <a:gd name="connsiteX140" fmla="*/ 238125 w 771525"/>
              <a:gd name="connsiteY140" fmla="*/ 1136650 h 1625600"/>
              <a:gd name="connsiteX141" fmla="*/ 228600 w 771525"/>
              <a:gd name="connsiteY141" fmla="*/ 1146175 h 1625600"/>
              <a:gd name="connsiteX142" fmla="*/ 215900 w 771525"/>
              <a:gd name="connsiteY142" fmla="*/ 1152525 h 1625600"/>
              <a:gd name="connsiteX143" fmla="*/ 193675 w 771525"/>
              <a:gd name="connsiteY143" fmla="*/ 1168400 h 1625600"/>
              <a:gd name="connsiteX144" fmla="*/ 171450 w 771525"/>
              <a:gd name="connsiteY144" fmla="*/ 1184275 h 1625600"/>
              <a:gd name="connsiteX145" fmla="*/ 168275 w 771525"/>
              <a:gd name="connsiteY145" fmla="*/ 1193800 h 1625600"/>
              <a:gd name="connsiteX146" fmla="*/ 184150 w 771525"/>
              <a:gd name="connsiteY146" fmla="*/ 1203325 h 1625600"/>
              <a:gd name="connsiteX147" fmla="*/ 193675 w 771525"/>
              <a:gd name="connsiteY147" fmla="*/ 1209675 h 1625600"/>
              <a:gd name="connsiteX148" fmla="*/ 203200 w 771525"/>
              <a:gd name="connsiteY148" fmla="*/ 1238250 h 1625600"/>
              <a:gd name="connsiteX149" fmla="*/ 168275 w 771525"/>
              <a:gd name="connsiteY149" fmla="*/ 1266825 h 1625600"/>
              <a:gd name="connsiteX150" fmla="*/ 158750 w 771525"/>
              <a:gd name="connsiteY150" fmla="*/ 1276350 h 1625600"/>
              <a:gd name="connsiteX151" fmla="*/ 133350 w 771525"/>
              <a:gd name="connsiteY151" fmla="*/ 1298575 h 1625600"/>
              <a:gd name="connsiteX152" fmla="*/ 123825 w 771525"/>
              <a:gd name="connsiteY152" fmla="*/ 1330325 h 1625600"/>
              <a:gd name="connsiteX153" fmla="*/ 114300 w 771525"/>
              <a:gd name="connsiteY153" fmla="*/ 1346200 h 1625600"/>
              <a:gd name="connsiteX154" fmla="*/ 76200 w 771525"/>
              <a:gd name="connsiteY154" fmla="*/ 1368425 h 1625600"/>
              <a:gd name="connsiteX155" fmla="*/ 79375 w 771525"/>
              <a:gd name="connsiteY155" fmla="*/ 1409700 h 1625600"/>
              <a:gd name="connsiteX156" fmla="*/ 88900 w 771525"/>
              <a:gd name="connsiteY156" fmla="*/ 1419225 h 1625600"/>
              <a:gd name="connsiteX157" fmla="*/ 98425 w 771525"/>
              <a:gd name="connsiteY157" fmla="*/ 1435100 h 1625600"/>
              <a:gd name="connsiteX158" fmla="*/ 117475 w 771525"/>
              <a:gd name="connsiteY158" fmla="*/ 1466850 h 1625600"/>
              <a:gd name="connsiteX159" fmla="*/ 120650 w 771525"/>
              <a:gd name="connsiteY159" fmla="*/ 1476375 h 1625600"/>
              <a:gd name="connsiteX160" fmla="*/ 123825 w 771525"/>
              <a:gd name="connsiteY160" fmla="*/ 1495425 h 1625600"/>
              <a:gd name="connsiteX161" fmla="*/ 133350 w 771525"/>
              <a:gd name="connsiteY161" fmla="*/ 1504950 h 1625600"/>
              <a:gd name="connsiteX162" fmla="*/ 168275 w 771525"/>
              <a:gd name="connsiteY162" fmla="*/ 1508125 h 1625600"/>
              <a:gd name="connsiteX163" fmla="*/ 180975 w 771525"/>
              <a:gd name="connsiteY163" fmla="*/ 1514475 h 1625600"/>
              <a:gd name="connsiteX164" fmla="*/ 241300 w 771525"/>
              <a:gd name="connsiteY164" fmla="*/ 1520825 h 1625600"/>
              <a:gd name="connsiteX165" fmla="*/ 374650 w 771525"/>
              <a:gd name="connsiteY165" fmla="*/ 1527175 h 1625600"/>
              <a:gd name="connsiteX166" fmla="*/ 412750 w 771525"/>
              <a:gd name="connsiteY166" fmla="*/ 1533525 h 1625600"/>
              <a:gd name="connsiteX167" fmla="*/ 431800 w 771525"/>
              <a:gd name="connsiteY167" fmla="*/ 1539875 h 1625600"/>
              <a:gd name="connsiteX168" fmla="*/ 447675 w 771525"/>
              <a:gd name="connsiteY168" fmla="*/ 1543050 h 1625600"/>
              <a:gd name="connsiteX169" fmla="*/ 460375 w 771525"/>
              <a:gd name="connsiteY169" fmla="*/ 1546225 h 1625600"/>
              <a:gd name="connsiteX170" fmla="*/ 492125 w 771525"/>
              <a:gd name="connsiteY170" fmla="*/ 1558925 h 1625600"/>
              <a:gd name="connsiteX171" fmla="*/ 527050 w 771525"/>
              <a:gd name="connsiteY171" fmla="*/ 1581150 h 1625600"/>
              <a:gd name="connsiteX172" fmla="*/ 542925 w 771525"/>
              <a:gd name="connsiteY172" fmla="*/ 1584325 h 1625600"/>
              <a:gd name="connsiteX173" fmla="*/ 561975 w 771525"/>
              <a:gd name="connsiteY173" fmla="*/ 1593850 h 1625600"/>
              <a:gd name="connsiteX174" fmla="*/ 571500 w 771525"/>
              <a:gd name="connsiteY174" fmla="*/ 1597025 h 1625600"/>
              <a:gd name="connsiteX175" fmla="*/ 584200 w 771525"/>
              <a:gd name="connsiteY175" fmla="*/ 1603375 h 1625600"/>
              <a:gd name="connsiteX176" fmla="*/ 615950 w 771525"/>
              <a:gd name="connsiteY176" fmla="*/ 1609725 h 1625600"/>
              <a:gd name="connsiteX177" fmla="*/ 631825 w 771525"/>
              <a:gd name="connsiteY177" fmla="*/ 1619250 h 1625600"/>
              <a:gd name="connsiteX178" fmla="*/ 650875 w 771525"/>
              <a:gd name="connsiteY178" fmla="*/ 1622425 h 1625600"/>
              <a:gd name="connsiteX179" fmla="*/ 663575 w 771525"/>
              <a:gd name="connsiteY179" fmla="*/ 1625600 h 1625600"/>
              <a:gd name="connsiteX180" fmla="*/ 669925 w 771525"/>
              <a:gd name="connsiteY180" fmla="*/ 1622425 h 1625600"/>
              <a:gd name="connsiteX0" fmla="*/ 670464 w 772064"/>
              <a:gd name="connsiteY0" fmla="*/ 1622425 h 1625600"/>
              <a:gd name="connsiteX1" fmla="*/ 673639 w 772064"/>
              <a:gd name="connsiteY1" fmla="*/ 1606550 h 1625600"/>
              <a:gd name="connsiteX2" fmla="*/ 679989 w 772064"/>
              <a:gd name="connsiteY2" fmla="*/ 1562100 h 1625600"/>
              <a:gd name="connsiteX3" fmla="*/ 686339 w 772064"/>
              <a:gd name="connsiteY3" fmla="*/ 1539875 h 1625600"/>
              <a:gd name="connsiteX4" fmla="*/ 692689 w 772064"/>
              <a:gd name="connsiteY4" fmla="*/ 1530350 h 1625600"/>
              <a:gd name="connsiteX5" fmla="*/ 699039 w 772064"/>
              <a:gd name="connsiteY5" fmla="*/ 1517650 h 1625600"/>
              <a:gd name="connsiteX6" fmla="*/ 702214 w 772064"/>
              <a:gd name="connsiteY6" fmla="*/ 1501775 h 1625600"/>
              <a:gd name="connsiteX7" fmla="*/ 699039 w 772064"/>
              <a:gd name="connsiteY7" fmla="*/ 1435100 h 1625600"/>
              <a:gd name="connsiteX8" fmla="*/ 686339 w 772064"/>
              <a:gd name="connsiteY8" fmla="*/ 1428750 h 1625600"/>
              <a:gd name="connsiteX9" fmla="*/ 676814 w 772064"/>
              <a:gd name="connsiteY9" fmla="*/ 1425575 h 1625600"/>
              <a:gd name="connsiteX10" fmla="*/ 648239 w 772064"/>
              <a:gd name="connsiteY10" fmla="*/ 1419225 h 1625600"/>
              <a:gd name="connsiteX11" fmla="*/ 632364 w 772064"/>
              <a:gd name="connsiteY11" fmla="*/ 1400175 h 1625600"/>
              <a:gd name="connsiteX12" fmla="*/ 616489 w 772064"/>
              <a:gd name="connsiteY12" fmla="*/ 1374775 h 1625600"/>
              <a:gd name="connsiteX13" fmla="*/ 613314 w 772064"/>
              <a:gd name="connsiteY13" fmla="*/ 1362075 h 1625600"/>
              <a:gd name="connsiteX14" fmla="*/ 606964 w 772064"/>
              <a:gd name="connsiteY14" fmla="*/ 1339850 h 1625600"/>
              <a:gd name="connsiteX15" fmla="*/ 622839 w 772064"/>
              <a:gd name="connsiteY15" fmla="*/ 1298575 h 1625600"/>
              <a:gd name="connsiteX16" fmla="*/ 632364 w 772064"/>
              <a:gd name="connsiteY16" fmla="*/ 1295400 h 1625600"/>
              <a:gd name="connsiteX17" fmla="*/ 648239 w 772064"/>
              <a:gd name="connsiteY17" fmla="*/ 1276350 h 1625600"/>
              <a:gd name="connsiteX18" fmla="*/ 626014 w 772064"/>
              <a:gd name="connsiteY18" fmla="*/ 1244600 h 1625600"/>
              <a:gd name="connsiteX19" fmla="*/ 619664 w 772064"/>
              <a:gd name="connsiteY19" fmla="*/ 1235075 h 1625600"/>
              <a:gd name="connsiteX20" fmla="*/ 581564 w 772064"/>
              <a:gd name="connsiteY20" fmla="*/ 1212850 h 1625600"/>
              <a:gd name="connsiteX21" fmla="*/ 575214 w 772064"/>
              <a:gd name="connsiteY21" fmla="*/ 1203325 h 1625600"/>
              <a:gd name="connsiteX22" fmla="*/ 565689 w 772064"/>
              <a:gd name="connsiteY22" fmla="*/ 1196975 h 1625600"/>
              <a:gd name="connsiteX23" fmla="*/ 559339 w 772064"/>
              <a:gd name="connsiteY23" fmla="*/ 1174750 h 1625600"/>
              <a:gd name="connsiteX24" fmla="*/ 552989 w 772064"/>
              <a:gd name="connsiteY24" fmla="*/ 1139825 h 1625600"/>
              <a:gd name="connsiteX25" fmla="*/ 546639 w 772064"/>
              <a:gd name="connsiteY25" fmla="*/ 1127125 h 1625600"/>
              <a:gd name="connsiteX26" fmla="*/ 533939 w 772064"/>
              <a:gd name="connsiteY26" fmla="*/ 1111250 h 1625600"/>
              <a:gd name="connsiteX27" fmla="*/ 524414 w 772064"/>
              <a:gd name="connsiteY27" fmla="*/ 1101725 h 1625600"/>
              <a:gd name="connsiteX28" fmla="*/ 511714 w 772064"/>
              <a:gd name="connsiteY28" fmla="*/ 1076325 h 1625600"/>
              <a:gd name="connsiteX29" fmla="*/ 524414 w 772064"/>
              <a:gd name="connsiteY29" fmla="*/ 1073150 h 1625600"/>
              <a:gd name="connsiteX30" fmla="*/ 537114 w 772064"/>
              <a:gd name="connsiteY30" fmla="*/ 1038225 h 1625600"/>
              <a:gd name="connsiteX31" fmla="*/ 562514 w 772064"/>
              <a:gd name="connsiteY31" fmla="*/ 1041400 h 1625600"/>
              <a:gd name="connsiteX32" fmla="*/ 581564 w 772064"/>
              <a:gd name="connsiteY32" fmla="*/ 1016000 h 1625600"/>
              <a:gd name="connsiteX33" fmla="*/ 575214 w 772064"/>
              <a:gd name="connsiteY33" fmla="*/ 987425 h 1625600"/>
              <a:gd name="connsiteX34" fmla="*/ 572039 w 772064"/>
              <a:gd name="connsiteY34" fmla="*/ 958850 h 1625600"/>
              <a:gd name="connsiteX35" fmla="*/ 565689 w 772064"/>
              <a:gd name="connsiteY35" fmla="*/ 949325 h 1625600"/>
              <a:gd name="connsiteX36" fmla="*/ 559339 w 772064"/>
              <a:gd name="connsiteY36" fmla="*/ 936625 h 1625600"/>
              <a:gd name="connsiteX37" fmla="*/ 552989 w 772064"/>
              <a:gd name="connsiteY37" fmla="*/ 927100 h 1625600"/>
              <a:gd name="connsiteX38" fmla="*/ 537114 w 772064"/>
              <a:gd name="connsiteY38" fmla="*/ 901700 h 1625600"/>
              <a:gd name="connsiteX39" fmla="*/ 540289 w 772064"/>
              <a:gd name="connsiteY39" fmla="*/ 889000 h 1625600"/>
              <a:gd name="connsiteX40" fmla="*/ 572039 w 772064"/>
              <a:gd name="connsiteY40" fmla="*/ 869950 h 1625600"/>
              <a:gd name="connsiteX41" fmla="*/ 600614 w 772064"/>
              <a:gd name="connsiteY41" fmla="*/ 863600 h 1625600"/>
              <a:gd name="connsiteX42" fmla="*/ 619664 w 772064"/>
              <a:gd name="connsiteY42" fmla="*/ 844550 h 1625600"/>
              <a:gd name="connsiteX43" fmla="*/ 622839 w 772064"/>
              <a:gd name="connsiteY43" fmla="*/ 835025 h 1625600"/>
              <a:gd name="connsiteX44" fmla="*/ 638714 w 772064"/>
              <a:gd name="connsiteY44" fmla="*/ 812800 h 1625600"/>
              <a:gd name="connsiteX45" fmla="*/ 648239 w 772064"/>
              <a:gd name="connsiteY45" fmla="*/ 796925 h 1625600"/>
              <a:gd name="connsiteX46" fmla="*/ 664114 w 772064"/>
              <a:gd name="connsiteY46" fmla="*/ 774700 h 1625600"/>
              <a:gd name="connsiteX47" fmla="*/ 667289 w 772064"/>
              <a:gd name="connsiteY47" fmla="*/ 765175 h 1625600"/>
              <a:gd name="connsiteX48" fmla="*/ 673639 w 772064"/>
              <a:gd name="connsiteY48" fmla="*/ 755650 h 1625600"/>
              <a:gd name="connsiteX49" fmla="*/ 683164 w 772064"/>
              <a:gd name="connsiteY49" fmla="*/ 736600 h 1625600"/>
              <a:gd name="connsiteX50" fmla="*/ 702214 w 772064"/>
              <a:gd name="connsiteY50" fmla="*/ 714375 h 1625600"/>
              <a:gd name="connsiteX51" fmla="*/ 708564 w 772064"/>
              <a:gd name="connsiteY51" fmla="*/ 701675 h 1625600"/>
              <a:gd name="connsiteX52" fmla="*/ 724439 w 772064"/>
              <a:gd name="connsiteY52" fmla="*/ 688975 h 1625600"/>
              <a:gd name="connsiteX53" fmla="*/ 733964 w 772064"/>
              <a:gd name="connsiteY53" fmla="*/ 679450 h 1625600"/>
              <a:gd name="connsiteX54" fmla="*/ 772064 w 772064"/>
              <a:gd name="connsiteY54" fmla="*/ 650875 h 1625600"/>
              <a:gd name="connsiteX55" fmla="*/ 768889 w 772064"/>
              <a:gd name="connsiteY55" fmla="*/ 641350 h 1625600"/>
              <a:gd name="connsiteX56" fmla="*/ 759364 w 772064"/>
              <a:gd name="connsiteY56" fmla="*/ 625475 h 1625600"/>
              <a:gd name="connsiteX57" fmla="*/ 753014 w 772064"/>
              <a:gd name="connsiteY57" fmla="*/ 615950 h 1625600"/>
              <a:gd name="connsiteX58" fmla="*/ 749839 w 772064"/>
              <a:gd name="connsiteY58" fmla="*/ 606425 h 1625600"/>
              <a:gd name="connsiteX59" fmla="*/ 743489 w 772064"/>
              <a:gd name="connsiteY59" fmla="*/ 593725 h 1625600"/>
              <a:gd name="connsiteX60" fmla="*/ 733964 w 772064"/>
              <a:gd name="connsiteY60" fmla="*/ 568325 h 1625600"/>
              <a:gd name="connsiteX61" fmla="*/ 730789 w 772064"/>
              <a:gd name="connsiteY61" fmla="*/ 546100 h 1625600"/>
              <a:gd name="connsiteX62" fmla="*/ 727614 w 772064"/>
              <a:gd name="connsiteY62" fmla="*/ 536575 h 1625600"/>
              <a:gd name="connsiteX63" fmla="*/ 721264 w 772064"/>
              <a:gd name="connsiteY63" fmla="*/ 498475 h 1625600"/>
              <a:gd name="connsiteX64" fmla="*/ 702214 w 772064"/>
              <a:gd name="connsiteY64" fmla="*/ 460375 h 1625600"/>
              <a:gd name="connsiteX65" fmla="*/ 645064 w 772064"/>
              <a:gd name="connsiteY65" fmla="*/ 447675 h 1625600"/>
              <a:gd name="connsiteX66" fmla="*/ 619664 w 772064"/>
              <a:gd name="connsiteY66" fmla="*/ 434975 h 1625600"/>
              <a:gd name="connsiteX67" fmla="*/ 613314 w 772064"/>
              <a:gd name="connsiteY67" fmla="*/ 422275 h 1625600"/>
              <a:gd name="connsiteX68" fmla="*/ 603789 w 772064"/>
              <a:gd name="connsiteY68" fmla="*/ 368300 h 1625600"/>
              <a:gd name="connsiteX69" fmla="*/ 537114 w 772064"/>
              <a:gd name="connsiteY69" fmla="*/ 355600 h 1625600"/>
              <a:gd name="connsiteX70" fmla="*/ 524414 w 772064"/>
              <a:gd name="connsiteY70" fmla="*/ 349250 h 1625600"/>
              <a:gd name="connsiteX71" fmla="*/ 518064 w 772064"/>
              <a:gd name="connsiteY71" fmla="*/ 314325 h 1625600"/>
              <a:gd name="connsiteX72" fmla="*/ 514889 w 772064"/>
              <a:gd name="connsiteY72" fmla="*/ 301625 h 1625600"/>
              <a:gd name="connsiteX73" fmla="*/ 514889 w 772064"/>
              <a:gd name="connsiteY73" fmla="*/ 196850 h 1625600"/>
              <a:gd name="connsiteX74" fmla="*/ 524414 w 772064"/>
              <a:gd name="connsiteY74" fmla="*/ 184150 h 1625600"/>
              <a:gd name="connsiteX75" fmla="*/ 543464 w 772064"/>
              <a:gd name="connsiteY75" fmla="*/ 165100 h 1625600"/>
              <a:gd name="connsiteX76" fmla="*/ 546639 w 772064"/>
              <a:gd name="connsiteY76" fmla="*/ 155575 h 1625600"/>
              <a:gd name="connsiteX77" fmla="*/ 537114 w 772064"/>
              <a:gd name="connsiteY77" fmla="*/ 88900 h 1625600"/>
              <a:gd name="connsiteX78" fmla="*/ 527589 w 772064"/>
              <a:gd name="connsiteY78" fmla="*/ 79375 h 1625600"/>
              <a:gd name="connsiteX79" fmla="*/ 505364 w 772064"/>
              <a:gd name="connsiteY79" fmla="*/ 66675 h 1625600"/>
              <a:gd name="connsiteX80" fmla="*/ 502189 w 772064"/>
              <a:gd name="connsiteY80" fmla="*/ 57150 h 1625600"/>
              <a:gd name="connsiteX81" fmla="*/ 495839 w 772064"/>
              <a:gd name="connsiteY81" fmla="*/ 47625 h 1625600"/>
              <a:gd name="connsiteX82" fmla="*/ 492664 w 772064"/>
              <a:gd name="connsiteY82" fmla="*/ 0 h 1625600"/>
              <a:gd name="connsiteX83" fmla="*/ 479964 w 772064"/>
              <a:gd name="connsiteY83" fmla="*/ 6350 h 1625600"/>
              <a:gd name="connsiteX84" fmla="*/ 457739 w 772064"/>
              <a:gd name="connsiteY84" fmla="*/ 25400 h 1625600"/>
              <a:gd name="connsiteX85" fmla="*/ 432339 w 772064"/>
              <a:gd name="connsiteY85" fmla="*/ 28575 h 1625600"/>
              <a:gd name="connsiteX86" fmla="*/ 400589 w 772064"/>
              <a:gd name="connsiteY86" fmla="*/ 38100 h 1625600"/>
              <a:gd name="connsiteX87" fmla="*/ 384714 w 772064"/>
              <a:gd name="connsiteY87" fmla="*/ 41275 h 1625600"/>
              <a:gd name="connsiteX88" fmla="*/ 352964 w 772064"/>
              <a:gd name="connsiteY88" fmla="*/ 53975 h 1625600"/>
              <a:gd name="connsiteX89" fmla="*/ 321214 w 772064"/>
              <a:gd name="connsiteY89" fmla="*/ 66675 h 1625600"/>
              <a:gd name="connsiteX90" fmla="*/ 298989 w 772064"/>
              <a:gd name="connsiteY90" fmla="*/ 82550 h 1625600"/>
              <a:gd name="connsiteX91" fmla="*/ 273589 w 772064"/>
              <a:gd name="connsiteY91" fmla="*/ 101600 h 1625600"/>
              <a:gd name="connsiteX92" fmla="*/ 264064 w 772064"/>
              <a:gd name="connsiteY92" fmla="*/ 104775 h 1625600"/>
              <a:gd name="connsiteX93" fmla="*/ 251364 w 772064"/>
              <a:gd name="connsiteY93" fmla="*/ 133350 h 1625600"/>
              <a:gd name="connsiteX94" fmla="*/ 241839 w 772064"/>
              <a:gd name="connsiteY94" fmla="*/ 152400 h 1625600"/>
              <a:gd name="connsiteX95" fmla="*/ 225964 w 772064"/>
              <a:gd name="connsiteY95" fmla="*/ 184150 h 1625600"/>
              <a:gd name="connsiteX96" fmla="*/ 213264 w 772064"/>
              <a:gd name="connsiteY96" fmla="*/ 206375 h 1625600"/>
              <a:gd name="connsiteX97" fmla="*/ 210089 w 772064"/>
              <a:gd name="connsiteY97" fmla="*/ 215900 h 1625600"/>
              <a:gd name="connsiteX98" fmla="*/ 187864 w 772064"/>
              <a:gd name="connsiteY98" fmla="*/ 244475 h 1625600"/>
              <a:gd name="connsiteX99" fmla="*/ 171989 w 772064"/>
              <a:gd name="connsiteY99" fmla="*/ 260350 h 1625600"/>
              <a:gd name="connsiteX100" fmla="*/ 162464 w 772064"/>
              <a:gd name="connsiteY100" fmla="*/ 273050 h 1625600"/>
              <a:gd name="connsiteX101" fmla="*/ 159289 w 772064"/>
              <a:gd name="connsiteY101" fmla="*/ 285750 h 1625600"/>
              <a:gd name="connsiteX102" fmla="*/ 149764 w 772064"/>
              <a:gd name="connsiteY102" fmla="*/ 292100 h 1625600"/>
              <a:gd name="connsiteX103" fmla="*/ 140239 w 772064"/>
              <a:gd name="connsiteY103" fmla="*/ 304800 h 1625600"/>
              <a:gd name="connsiteX104" fmla="*/ 127539 w 772064"/>
              <a:gd name="connsiteY104" fmla="*/ 323850 h 1625600"/>
              <a:gd name="connsiteX105" fmla="*/ 121189 w 772064"/>
              <a:gd name="connsiteY105" fmla="*/ 336550 h 1625600"/>
              <a:gd name="connsiteX106" fmla="*/ 111664 w 772064"/>
              <a:gd name="connsiteY106" fmla="*/ 346075 h 1625600"/>
              <a:gd name="connsiteX107" fmla="*/ 102139 w 772064"/>
              <a:gd name="connsiteY107" fmla="*/ 358775 h 1625600"/>
              <a:gd name="connsiteX108" fmla="*/ 89439 w 772064"/>
              <a:gd name="connsiteY108" fmla="*/ 387350 h 1625600"/>
              <a:gd name="connsiteX109" fmla="*/ 83089 w 772064"/>
              <a:gd name="connsiteY109" fmla="*/ 400050 h 1625600"/>
              <a:gd name="connsiteX110" fmla="*/ 76739 w 772064"/>
              <a:gd name="connsiteY110" fmla="*/ 463550 h 1625600"/>
              <a:gd name="connsiteX111" fmla="*/ 51339 w 772064"/>
              <a:gd name="connsiteY111" fmla="*/ 511175 h 1625600"/>
              <a:gd name="connsiteX112" fmla="*/ 35464 w 772064"/>
              <a:gd name="connsiteY112" fmla="*/ 539750 h 1625600"/>
              <a:gd name="connsiteX113" fmla="*/ 29114 w 772064"/>
              <a:gd name="connsiteY113" fmla="*/ 555625 h 1625600"/>
              <a:gd name="connsiteX114" fmla="*/ 19589 w 772064"/>
              <a:gd name="connsiteY114" fmla="*/ 568325 h 1625600"/>
              <a:gd name="connsiteX115" fmla="*/ 16414 w 772064"/>
              <a:gd name="connsiteY115" fmla="*/ 577850 h 1625600"/>
              <a:gd name="connsiteX116" fmla="*/ 539 w 772064"/>
              <a:gd name="connsiteY116" fmla="*/ 600075 h 1625600"/>
              <a:gd name="connsiteX117" fmla="*/ 3714 w 772064"/>
              <a:gd name="connsiteY117" fmla="*/ 663575 h 1625600"/>
              <a:gd name="connsiteX118" fmla="*/ 3714 w 772064"/>
              <a:gd name="connsiteY118" fmla="*/ 746125 h 1625600"/>
              <a:gd name="connsiteX119" fmla="*/ 6889 w 772064"/>
              <a:gd name="connsiteY119" fmla="*/ 784225 h 1625600"/>
              <a:gd name="connsiteX120" fmla="*/ 10064 w 772064"/>
              <a:gd name="connsiteY120" fmla="*/ 796925 h 1625600"/>
              <a:gd name="connsiteX121" fmla="*/ 19589 w 772064"/>
              <a:gd name="connsiteY121" fmla="*/ 806450 h 1625600"/>
              <a:gd name="connsiteX122" fmla="*/ 44989 w 772064"/>
              <a:gd name="connsiteY122" fmla="*/ 835025 h 1625600"/>
              <a:gd name="connsiteX123" fmla="*/ 67214 w 772064"/>
              <a:gd name="connsiteY123" fmla="*/ 854075 h 1625600"/>
              <a:gd name="connsiteX124" fmla="*/ 83089 w 772064"/>
              <a:gd name="connsiteY124" fmla="*/ 879475 h 1625600"/>
              <a:gd name="connsiteX125" fmla="*/ 86264 w 772064"/>
              <a:gd name="connsiteY125" fmla="*/ 889000 h 1625600"/>
              <a:gd name="connsiteX126" fmla="*/ 95789 w 772064"/>
              <a:gd name="connsiteY126" fmla="*/ 917575 h 1625600"/>
              <a:gd name="connsiteX127" fmla="*/ 108489 w 772064"/>
              <a:gd name="connsiteY127" fmla="*/ 987425 h 1625600"/>
              <a:gd name="connsiteX128" fmla="*/ 140239 w 772064"/>
              <a:gd name="connsiteY128" fmla="*/ 990600 h 1625600"/>
              <a:gd name="connsiteX129" fmla="*/ 159289 w 772064"/>
              <a:gd name="connsiteY129" fmla="*/ 1000125 h 1625600"/>
              <a:gd name="connsiteX130" fmla="*/ 165639 w 772064"/>
              <a:gd name="connsiteY130" fmla="*/ 1012825 h 1625600"/>
              <a:gd name="connsiteX131" fmla="*/ 187864 w 772064"/>
              <a:gd name="connsiteY131" fmla="*/ 1025525 h 1625600"/>
              <a:gd name="connsiteX132" fmla="*/ 203739 w 772064"/>
              <a:gd name="connsiteY132" fmla="*/ 1028700 h 1625600"/>
              <a:gd name="connsiteX133" fmla="*/ 213264 w 772064"/>
              <a:gd name="connsiteY133" fmla="*/ 1031875 h 1625600"/>
              <a:gd name="connsiteX134" fmla="*/ 241839 w 772064"/>
              <a:gd name="connsiteY134" fmla="*/ 1038225 h 1625600"/>
              <a:gd name="connsiteX135" fmla="*/ 318039 w 772064"/>
              <a:gd name="connsiteY135" fmla="*/ 1047750 h 1625600"/>
              <a:gd name="connsiteX136" fmla="*/ 324389 w 772064"/>
              <a:gd name="connsiteY136" fmla="*/ 1085850 h 1625600"/>
              <a:gd name="connsiteX137" fmla="*/ 302164 w 772064"/>
              <a:gd name="connsiteY137" fmla="*/ 1101725 h 1625600"/>
              <a:gd name="connsiteX138" fmla="*/ 276764 w 772064"/>
              <a:gd name="connsiteY138" fmla="*/ 1117600 h 1625600"/>
              <a:gd name="connsiteX139" fmla="*/ 260889 w 772064"/>
              <a:gd name="connsiteY139" fmla="*/ 1127125 h 1625600"/>
              <a:gd name="connsiteX140" fmla="*/ 248189 w 772064"/>
              <a:gd name="connsiteY140" fmla="*/ 1130300 h 1625600"/>
              <a:gd name="connsiteX141" fmla="*/ 238664 w 772064"/>
              <a:gd name="connsiteY141" fmla="*/ 1136650 h 1625600"/>
              <a:gd name="connsiteX142" fmla="*/ 229139 w 772064"/>
              <a:gd name="connsiteY142" fmla="*/ 1146175 h 1625600"/>
              <a:gd name="connsiteX143" fmla="*/ 216439 w 772064"/>
              <a:gd name="connsiteY143" fmla="*/ 1152525 h 1625600"/>
              <a:gd name="connsiteX144" fmla="*/ 194214 w 772064"/>
              <a:gd name="connsiteY144" fmla="*/ 1168400 h 1625600"/>
              <a:gd name="connsiteX145" fmla="*/ 171989 w 772064"/>
              <a:gd name="connsiteY145" fmla="*/ 1184275 h 1625600"/>
              <a:gd name="connsiteX146" fmla="*/ 168814 w 772064"/>
              <a:gd name="connsiteY146" fmla="*/ 1193800 h 1625600"/>
              <a:gd name="connsiteX147" fmla="*/ 184689 w 772064"/>
              <a:gd name="connsiteY147" fmla="*/ 1203325 h 1625600"/>
              <a:gd name="connsiteX148" fmla="*/ 194214 w 772064"/>
              <a:gd name="connsiteY148" fmla="*/ 1209675 h 1625600"/>
              <a:gd name="connsiteX149" fmla="*/ 203739 w 772064"/>
              <a:gd name="connsiteY149" fmla="*/ 1238250 h 1625600"/>
              <a:gd name="connsiteX150" fmla="*/ 168814 w 772064"/>
              <a:gd name="connsiteY150" fmla="*/ 1266825 h 1625600"/>
              <a:gd name="connsiteX151" fmla="*/ 159289 w 772064"/>
              <a:gd name="connsiteY151" fmla="*/ 1276350 h 1625600"/>
              <a:gd name="connsiteX152" fmla="*/ 133889 w 772064"/>
              <a:gd name="connsiteY152" fmla="*/ 1298575 h 1625600"/>
              <a:gd name="connsiteX153" fmla="*/ 124364 w 772064"/>
              <a:gd name="connsiteY153" fmla="*/ 1330325 h 1625600"/>
              <a:gd name="connsiteX154" fmla="*/ 114839 w 772064"/>
              <a:gd name="connsiteY154" fmla="*/ 1346200 h 1625600"/>
              <a:gd name="connsiteX155" fmla="*/ 76739 w 772064"/>
              <a:gd name="connsiteY155" fmla="*/ 1368425 h 1625600"/>
              <a:gd name="connsiteX156" fmla="*/ 79914 w 772064"/>
              <a:gd name="connsiteY156" fmla="*/ 1409700 h 1625600"/>
              <a:gd name="connsiteX157" fmla="*/ 89439 w 772064"/>
              <a:gd name="connsiteY157" fmla="*/ 1419225 h 1625600"/>
              <a:gd name="connsiteX158" fmla="*/ 98964 w 772064"/>
              <a:gd name="connsiteY158" fmla="*/ 1435100 h 1625600"/>
              <a:gd name="connsiteX159" fmla="*/ 118014 w 772064"/>
              <a:gd name="connsiteY159" fmla="*/ 1466850 h 1625600"/>
              <a:gd name="connsiteX160" fmla="*/ 121189 w 772064"/>
              <a:gd name="connsiteY160" fmla="*/ 1476375 h 1625600"/>
              <a:gd name="connsiteX161" fmla="*/ 124364 w 772064"/>
              <a:gd name="connsiteY161" fmla="*/ 1495425 h 1625600"/>
              <a:gd name="connsiteX162" fmla="*/ 133889 w 772064"/>
              <a:gd name="connsiteY162" fmla="*/ 1504950 h 1625600"/>
              <a:gd name="connsiteX163" fmla="*/ 168814 w 772064"/>
              <a:gd name="connsiteY163" fmla="*/ 1508125 h 1625600"/>
              <a:gd name="connsiteX164" fmla="*/ 181514 w 772064"/>
              <a:gd name="connsiteY164" fmla="*/ 1514475 h 1625600"/>
              <a:gd name="connsiteX165" fmla="*/ 241839 w 772064"/>
              <a:gd name="connsiteY165" fmla="*/ 1520825 h 1625600"/>
              <a:gd name="connsiteX166" fmla="*/ 375189 w 772064"/>
              <a:gd name="connsiteY166" fmla="*/ 1527175 h 1625600"/>
              <a:gd name="connsiteX167" fmla="*/ 413289 w 772064"/>
              <a:gd name="connsiteY167" fmla="*/ 1533525 h 1625600"/>
              <a:gd name="connsiteX168" fmla="*/ 432339 w 772064"/>
              <a:gd name="connsiteY168" fmla="*/ 1539875 h 1625600"/>
              <a:gd name="connsiteX169" fmla="*/ 448214 w 772064"/>
              <a:gd name="connsiteY169" fmla="*/ 1543050 h 1625600"/>
              <a:gd name="connsiteX170" fmla="*/ 460914 w 772064"/>
              <a:gd name="connsiteY170" fmla="*/ 1546225 h 1625600"/>
              <a:gd name="connsiteX171" fmla="*/ 492664 w 772064"/>
              <a:gd name="connsiteY171" fmla="*/ 1558925 h 1625600"/>
              <a:gd name="connsiteX172" fmla="*/ 527589 w 772064"/>
              <a:gd name="connsiteY172" fmla="*/ 1581150 h 1625600"/>
              <a:gd name="connsiteX173" fmla="*/ 543464 w 772064"/>
              <a:gd name="connsiteY173" fmla="*/ 1584325 h 1625600"/>
              <a:gd name="connsiteX174" fmla="*/ 562514 w 772064"/>
              <a:gd name="connsiteY174" fmla="*/ 1593850 h 1625600"/>
              <a:gd name="connsiteX175" fmla="*/ 572039 w 772064"/>
              <a:gd name="connsiteY175" fmla="*/ 1597025 h 1625600"/>
              <a:gd name="connsiteX176" fmla="*/ 584739 w 772064"/>
              <a:gd name="connsiteY176" fmla="*/ 1603375 h 1625600"/>
              <a:gd name="connsiteX177" fmla="*/ 616489 w 772064"/>
              <a:gd name="connsiteY177" fmla="*/ 1609725 h 1625600"/>
              <a:gd name="connsiteX178" fmla="*/ 632364 w 772064"/>
              <a:gd name="connsiteY178" fmla="*/ 1619250 h 1625600"/>
              <a:gd name="connsiteX179" fmla="*/ 651414 w 772064"/>
              <a:gd name="connsiteY179" fmla="*/ 1622425 h 1625600"/>
              <a:gd name="connsiteX180" fmla="*/ 664114 w 772064"/>
              <a:gd name="connsiteY180" fmla="*/ 1625600 h 1625600"/>
              <a:gd name="connsiteX181" fmla="*/ 670464 w 772064"/>
              <a:gd name="connsiteY181" fmla="*/ 1622425 h 1625600"/>
              <a:gd name="connsiteX0" fmla="*/ 670139 w 771739"/>
              <a:gd name="connsiteY0" fmla="*/ 1622425 h 1625600"/>
              <a:gd name="connsiteX1" fmla="*/ 673314 w 771739"/>
              <a:gd name="connsiteY1" fmla="*/ 1606550 h 1625600"/>
              <a:gd name="connsiteX2" fmla="*/ 679664 w 771739"/>
              <a:gd name="connsiteY2" fmla="*/ 1562100 h 1625600"/>
              <a:gd name="connsiteX3" fmla="*/ 686014 w 771739"/>
              <a:gd name="connsiteY3" fmla="*/ 1539875 h 1625600"/>
              <a:gd name="connsiteX4" fmla="*/ 692364 w 771739"/>
              <a:gd name="connsiteY4" fmla="*/ 1530350 h 1625600"/>
              <a:gd name="connsiteX5" fmla="*/ 698714 w 771739"/>
              <a:gd name="connsiteY5" fmla="*/ 1517650 h 1625600"/>
              <a:gd name="connsiteX6" fmla="*/ 701889 w 771739"/>
              <a:gd name="connsiteY6" fmla="*/ 1501775 h 1625600"/>
              <a:gd name="connsiteX7" fmla="*/ 698714 w 771739"/>
              <a:gd name="connsiteY7" fmla="*/ 1435100 h 1625600"/>
              <a:gd name="connsiteX8" fmla="*/ 686014 w 771739"/>
              <a:gd name="connsiteY8" fmla="*/ 1428750 h 1625600"/>
              <a:gd name="connsiteX9" fmla="*/ 676489 w 771739"/>
              <a:gd name="connsiteY9" fmla="*/ 1425575 h 1625600"/>
              <a:gd name="connsiteX10" fmla="*/ 647914 w 771739"/>
              <a:gd name="connsiteY10" fmla="*/ 1419225 h 1625600"/>
              <a:gd name="connsiteX11" fmla="*/ 632039 w 771739"/>
              <a:gd name="connsiteY11" fmla="*/ 1400175 h 1625600"/>
              <a:gd name="connsiteX12" fmla="*/ 616164 w 771739"/>
              <a:gd name="connsiteY12" fmla="*/ 1374775 h 1625600"/>
              <a:gd name="connsiteX13" fmla="*/ 612989 w 771739"/>
              <a:gd name="connsiteY13" fmla="*/ 1362075 h 1625600"/>
              <a:gd name="connsiteX14" fmla="*/ 606639 w 771739"/>
              <a:gd name="connsiteY14" fmla="*/ 1339850 h 1625600"/>
              <a:gd name="connsiteX15" fmla="*/ 622514 w 771739"/>
              <a:gd name="connsiteY15" fmla="*/ 1298575 h 1625600"/>
              <a:gd name="connsiteX16" fmla="*/ 632039 w 771739"/>
              <a:gd name="connsiteY16" fmla="*/ 1295400 h 1625600"/>
              <a:gd name="connsiteX17" fmla="*/ 647914 w 771739"/>
              <a:gd name="connsiteY17" fmla="*/ 1276350 h 1625600"/>
              <a:gd name="connsiteX18" fmla="*/ 625689 w 771739"/>
              <a:gd name="connsiteY18" fmla="*/ 1244600 h 1625600"/>
              <a:gd name="connsiteX19" fmla="*/ 619339 w 771739"/>
              <a:gd name="connsiteY19" fmla="*/ 1235075 h 1625600"/>
              <a:gd name="connsiteX20" fmla="*/ 581239 w 771739"/>
              <a:gd name="connsiteY20" fmla="*/ 1212850 h 1625600"/>
              <a:gd name="connsiteX21" fmla="*/ 574889 w 771739"/>
              <a:gd name="connsiteY21" fmla="*/ 1203325 h 1625600"/>
              <a:gd name="connsiteX22" fmla="*/ 565364 w 771739"/>
              <a:gd name="connsiteY22" fmla="*/ 1196975 h 1625600"/>
              <a:gd name="connsiteX23" fmla="*/ 559014 w 771739"/>
              <a:gd name="connsiteY23" fmla="*/ 1174750 h 1625600"/>
              <a:gd name="connsiteX24" fmla="*/ 552664 w 771739"/>
              <a:gd name="connsiteY24" fmla="*/ 1139825 h 1625600"/>
              <a:gd name="connsiteX25" fmla="*/ 546314 w 771739"/>
              <a:gd name="connsiteY25" fmla="*/ 1127125 h 1625600"/>
              <a:gd name="connsiteX26" fmla="*/ 533614 w 771739"/>
              <a:gd name="connsiteY26" fmla="*/ 1111250 h 1625600"/>
              <a:gd name="connsiteX27" fmla="*/ 524089 w 771739"/>
              <a:gd name="connsiteY27" fmla="*/ 1101725 h 1625600"/>
              <a:gd name="connsiteX28" fmla="*/ 511389 w 771739"/>
              <a:gd name="connsiteY28" fmla="*/ 1076325 h 1625600"/>
              <a:gd name="connsiteX29" fmla="*/ 524089 w 771739"/>
              <a:gd name="connsiteY29" fmla="*/ 1073150 h 1625600"/>
              <a:gd name="connsiteX30" fmla="*/ 536789 w 771739"/>
              <a:gd name="connsiteY30" fmla="*/ 1038225 h 1625600"/>
              <a:gd name="connsiteX31" fmla="*/ 562189 w 771739"/>
              <a:gd name="connsiteY31" fmla="*/ 1041400 h 1625600"/>
              <a:gd name="connsiteX32" fmla="*/ 581239 w 771739"/>
              <a:gd name="connsiteY32" fmla="*/ 1016000 h 1625600"/>
              <a:gd name="connsiteX33" fmla="*/ 574889 w 771739"/>
              <a:gd name="connsiteY33" fmla="*/ 987425 h 1625600"/>
              <a:gd name="connsiteX34" fmla="*/ 571714 w 771739"/>
              <a:gd name="connsiteY34" fmla="*/ 958850 h 1625600"/>
              <a:gd name="connsiteX35" fmla="*/ 565364 w 771739"/>
              <a:gd name="connsiteY35" fmla="*/ 949325 h 1625600"/>
              <a:gd name="connsiteX36" fmla="*/ 559014 w 771739"/>
              <a:gd name="connsiteY36" fmla="*/ 936625 h 1625600"/>
              <a:gd name="connsiteX37" fmla="*/ 552664 w 771739"/>
              <a:gd name="connsiteY37" fmla="*/ 927100 h 1625600"/>
              <a:gd name="connsiteX38" fmla="*/ 536789 w 771739"/>
              <a:gd name="connsiteY38" fmla="*/ 901700 h 1625600"/>
              <a:gd name="connsiteX39" fmla="*/ 539964 w 771739"/>
              <a:gd name="connsiteY39" fmla="*/ 889000 h 1625600"/>
              <a:gd name="connsiteX40" fmla="*/ 571714 w 771739"/>
              <a:gd name="connsiteY40" fmla="*/ 869950 h 1625600"/>
              <a:gd name="connsiteX41" fmla="*/ 600289 w 771739"/>
              <a:gd name="connsiteY41" fmla="*/ 863600 h 1625600"/>
              <a:gd name="connsiteX42" fmla="*/ 619339 w 771739"/>
              <a:gd name="connsiteY42" fmla="*/ 844550 h 1625600"/>
              <a:gd name="connsiteX43" fmla="*/ 622514 w 771739"/>
              <a:gd name="connsiteY43" fmla="*/ 835025 h 1625600"/>
              <a:gd name="connsiteX44" fmla="*/ 638389 w 771739"/>
              <a:gd name="connsiteY44" fmla="*/ 812800 h 1625600"/>
              <a:gd name="connsiteX45" fmla="*/ 647914 w 771739"/>
              <a:gd name="connsiteY45" fmla="*/ 796925 h 1625600"/>
              <a:gd name="connsiteX46" fmla="*/ 663789 w 771739"/>
              <a:gd name="connsiteY46" fmla="*/ 774700 h 1625600"/>
              <a:gd name="connsiteX47" fmla="*/ 666964 w 771739"/>
              <a:gd name="connsiteY47" fmla="*/ 765175 h 1625600"/>
              <a:gd name="connsiteX48" fmla="*/ 673314 w 771739"/>
              <a:gd name="connsiteY48" fmla="*/ 755650 h 1625600"/>
              <a:gd name="connsiteX49" fmla="*/ 682839 w 771739"/>
              <a:gd name="connsiteY49" fmla="*/ 736600 h 1625600"/>
              <a:gd name="connsiteX50" fmla="*/ 701889 w 771739"/>
              <a:gd name="connsiteY50" fmla="*/ 714375 h 1625600"/>
              <a:gd name="connsiteX51" fmla="*/ 708239 w 771739"/>
              <a:gd name="connsiteY51" fmla="*/ 701675 h 1625600"/>
              <a:gd name="connsiteX52" fmla="*/ 724114 w 771739"/>
              <a:gd name="connsiteY52" fmla="*/ 688975 h 1625600"/>
              <a:gd name="connsiteX53" fmla="*/ 733639 w 771739"/>
              <a:gd name="connsiteY53" fmla="*/ 679450 h 1625600"/>
              <a:gd name="connsiteX54" fmla="*/ 771739 w 771739"/>
              <a:gd name="connsiteY54" fmla="*/ 650875 h 1625600"/>
              <a:gd name="connsiteX55" fmla="*/ 768564 w 771739"/>
              <a:gd name="connsiteY55" fmla="*/ 641350 h 1625600"/>
              <a:gd name="connsiteX56" fmla="*/ 759039 w 771739"/>
              <a:gd name="connsiteY56" fmla="*/ 625475 h 1625600"/>
              <a:gd name="connsiteX57" fmla="*/ 752689 w 771739"/>
              <a:gd name="connsiteY57" fmla="*/ 615950 h 1625600"/>
              <a:gd name="connsiteX58" fmla="*/ 749514 w 771739"/>
              <a:gd name="connsiteY58" fmla="*/ 606425 h 1625600"/>
              <a:gd name="connsiteX59" fmla="*/ 743164 w 771739"/>
              <a:gd name="connsiteY59" fmla="*/ 593725 h 1625600"/>
              <a:gd name="connsiteX60" fmla="*/ 733639 w 771739"/>
              <a:gd name="connsiteY60" fmla="*/ 568325 h 1625600"/>
              <a:gd name="connsiteX61" fmla="*/ 730464 w 771739"/>
              <a:gd name="connsiteY61" fmla="*/ 546100 h 1625600"/>
              <a:gd name="connsiteX62" fmla="*/ 727289 w 771739"/>
              <a:gd name="connsiteY62" fmla="*/ 536575 h 1625600"/>
              <a:gd name="connsiteX63" fmla="*/ 720939 w 771739"/>
              <a:gd name="connsiteY63" fmla="*/ 498475 h 1625600"/>
              <a:gd name="connsiteX64" fmla="*/ 701889 w 771739"/>
              <a:gd name="connsiteY64" fmla="*/ 460375 h 1625600"/>
              <a:gd name="connsiteX65" fmla="*/ 644739 w 771739"/>
              <a:gd name="connsiteY65" fmla="*/ 447675 h 1625600"/>
              <a:gd name="connsiteX66" fmla="*/ 619339 w 771739"/>
              <a:gd name="connsiteY66" fmla="*/ 434975 h 1625600"/>
              <a:gd name="connsiteX67" fmla="*/ 612989 w 771739"/>
              <a:gd name="connsiteY67" fmla="*/ 422275 h 1625600"/>
              <a:gd name="connsiteX68" fmla="*/ 603464 w 771739"/>
              <a:gd name="connsiteY68" fmla="*/ 368300 h 1625600"/>
              <a:gd name="connsiteX69" fmla="*/ 536789 w 771739"/>
              <a:gd name="connsiteY69" fmla="*/ 355600 h 1625600"/>
              <a:gd name="connsiteX70" fmla="*/ 524089 w 771739"/>
              <a:gd name="connsiteY70" fmla="*/ 349250 h 1625600"/>
              <a:gd name="connsiteX71" fmla="*/ 517739 w 771739"/>
              <a:gd name="connsiteY71" fmla="*/ 314325 h 1625600"/>
              <a:gd name="connsiteX72" fmla="*/ 514564 w 771739"/>
              <a:gd name="connsiteY72" fmla="*/ 301625 h 1625600"/>
              <a:gd name="connsiteX73" fmla="*/ 514564 w 771739"/>
              <a:gd name="connsiteY73" fmla="*/ 196850 h 1625600"/>
              <a:gd name="connsiteX74" fmla="*/ 524089 w 771739"/>
              <a:gd name="connsiteY74" fmla="*/ 184150 h 1625600"/>
              <a:gd name="connsiteX75" fmla="*/ 543139 w 771739"/>
              <a:gd name="connsiteY75" fmla="*/ 165100 h 1625600"/>
              <a:gd name="connsiteX76" fmla="*/ 546314 w 771739"/>
              <a:gd name="connsiteY76" fmla="*/ 155575 h 1625600"/>
              <a:gd name="connsiteX77" fmla="*/ 536789 w 771739"/>
              <a:gd name="connsiteY77" fmla="*/ 88900 h 1625600"/>
              <a:gd name="connsiteX78" fmla="*/ 527264 w 771739"/>
              <a:gd name="connsiteY78" fmla="*/ 79375 h 1625600"/>
              <a:gd name="connsiteX79" fmla="*/ 505039 w 771739"/>
              <a:gd name="connsiteY79" fmla="*/ 66675 h 1625600"/>
              <a:gd name="connsiteX80" fmla="*/ 501864 w 771739"/>
              <a:gd name="connsiteY80" fmla="*/ 57150 h 1625600"/>
              <a:gd name="connsiteX81" fmla="*/ 495514 w 771739"/>
              <a:gd name="connsiteY81" fmla="*/ 47625 h 1625600"/>
              <a:gd name="connsiteX82" fmla="*/ 492339 w 771739"/>
              <a:gd name="connsiteY82" fmla="*/ 0 h 1625600"/>
              <a:gd name="connsiteX83" fmla="*/ 479639 w 771739"/>
              <a:gd name="connsiteY83" fmla="*/ 6350 h 1625600"/>
              <a:gd name="connsiteX84" fmla="*/ 457414 w 771739"/>
              <a:gd name="connsiteY84" fmla="*/ 25400 h 1625600"/>
              <a:gd name="connsiteX85" fmla="*/ 432014 w 771739"/>
              <a:gd name="connsiteY85" fmla="*/ 28575 h 1625600"/>
              <a:gd name="connsiteX86" fmla="*/ 400264 w 771739"/>
              <a:gd name="connsiteY86" fmla="*/ 38100 h 1625600"/>
              <a:gd name="connsiteX87" fmla="*/ 384389 w 771739"/>
              <a:gd name="connsiteY87" fmla="*/ 41275 h 1625600"/>
              <a:gd name="connsiteX88" fmla="*/ 352639 w 771739"/>
              <a:gd name="connsiteY88" fmla="*/ 53975 h 1625600"/>
              <a:gd name="connsiteX89" fmla="*/ 320889 w 771739"/>
              <a:gd name="connsiteY89" fmla="*/ 66675 h 1625600"/>
              <a:gd name="connsiteX90" fmla="*/ 298664 w 771739"/>
              <a:gd name="connsiteY90" fmla="*/ 82550 h 1625600"/>
              <a:gd name="connsiteX91" fmla="*/ 273264 w 771739"/>
              <a:gd name="connsiteY91" fmla="*/ 101600 h 1625600"/>
              <a:gd name="connsiteX92" fmla="*/ 263739 w 771739"/>
              <a:gd name="connsiteY92" fmla="*/ 104775 h 1625600"/>
              <a:gd name="connsiteX93" fmla="*/ 251039 w 771739"/>
              <a:gd name="connsiteY93" fmla="*/ 133350 h 1625600"/>
              <a:gd name="connsiteX94" fmla="*/ 241514 w 771739"/>
              <a:gd name="connsiteY94" fmla="*/ 152400 h 1625600"/>
              <a:gd name="connsiteX95" fmla="*/ 225639 w 771739"/>
              <a:gd name="connsiteY95" fmla="*/ 184150 h 1625600"/>
              <a:gd name="connsiteX96" fmla="*/ 212939 w 771739"/>
              <a:gd name="connsiteY96" fmla="*/ 206375 h 1625600"/>
              <a:gd name="connsiteX97" fmla="*/ 209764 w 771739"/>
              <a:gd name="connsiteY97" fmla="*/ 215900 h 1625600"/>
              <a:gd name="connsiteX98" fmla="*/ 187539 w 771739"/>
              <a:gd name="connsiteY98" fmla="*/ 244475 h 1625600"/>
              <a:gd name="connsiteX99" fmla="*/ 171664 w 771739"/>
              <a:gd name="connsiteY99" fmla="*/ 260350 h 1625600"/>
              <a:gd name="connsiteX100" fmla="*/ 162139 w 771739"/>
              <a:gd name="connsiteY100" fmla="*/ 273050 h 1625600"/>
              <a:gd name="connsiteX101" fmla="*/ 158964 w 771739"/>
              <a:gd name="connsiteY101" fmla="*/ 285750 h 1625600"/>
              <a:gd name="connsiteX102" fmla="*/ 149439 w 771739"/>
              <a:gd name="connsiteY102" fmla="*/ 292100 h 1625600"/>
              <a:gd name="connsiteX103" fmla="*/ 139914 w 771739"/>
              <a:gd name="connsiteY103" fmla="*/ 304800 h 1625600"/>
              <a:gd name="connsiteX104" fmla="*/ 127214 w 771739"/>
              <a:gd name="connsiteY104" fmla="*/ 323850 h 1625600"/>
              <a:gd name="connsiteX105" fmla="*/ 120864 w 771739"/>
              <a:gd name="connsiteY105" fmla="*/ 336550 h 1625600"/>
              <a:gd name="connsiteX106" fmla="*/ 111339 w 771739"/>
              <a:gd name="connsiteY106" fmla="*/ 346075 h 1625600"/>
              <a:gd name="connsiteX107" fmla="*/ 101814 w 771739"/>
              <a:gd name="connsiteY107" fmla="*/ 358775 h 1625600"/>
              <a:gd name="connsiteX108" fmla="*/ 89114 w 771739"/>
              <a:gd name="connsiteY108" fmla="*/ 387350 h 1625600"/>
              <a:gd name="connsiteX109" fmla="*/ 82764 w 771739"/>
              <a:gd name="connsiteY109" fmla="*/ 400050 h 1625600"/>
              <a:gd name="connsiteX110" fmla="*/ 76414 w 771739"/>
              <a:gd name="connsiteY110" fmla="*/ 463550 h 1625600"/>
              <a:gd name="connsiteX111" fmla="*/ 51014 w 771739"/>
              <a:gd name="connsiteY111" fmla="*/ 511175 h 1625600"/>
              <a:gd name="connsiteX112" fmla="*/ 35139 w 771739"/>
              <a:gd name="connsiteY112" fmla="*/ 539750 h 1625600"/>
              <a:gd name="connsiteX113" fmla="*/ 28789 w 771739"/>
              <a:gd name="connsiteY113" fmla="*/ 555625 h 1625600"/>
              <a:gd name="connsiteX114" fmla="*/ 19264 w 771739"/>
              <a:gd name="connsiteY114" fmla="*/ 568325 h 1625600"/>
              <a:gd name="connsiteX115" fmla="*/ 16089 w 771739"/>
              <a:gd name="connsiteY115" fmla="*/ 577850 h 1625600"/>
              <a:gd name="connsiteX116" fmla="*/ 214 w 771739"/>
              <a:gd name="connsiteY116" fmla="*/ 600075 h 1625600"/>
              <a:gd name="connsiteX117" fmla="*/ 12914 w 771739"/>
              <a:gd name="connsiteY117" fmla="*/ 669925 h 1625600"/>
              <a:gd name="connsiteX118" fmla="*/ 3389 w 771739"/>
              <a:gd name="connsiteY118" fmla="*/ 746125 h 1625600"/>
              <a:gd name="connsiteX119" fmla="*/ 6564 w 771739"/>
              <a:gd name="connsiteY119" fmla="*/ 784225 h 1625600"/>
              <a:gd name="connsiteX120" fmla="*/ 9739 w 771739"/>
              <a:gd name="connsiteY120" fmla="*/ 796925 h 1625600"/>
              <a:gd name="connsiteX121" fmla="*/ 19264 w 771739"/>
              <a:gd name="connsiteY121" fmla="*/ 806450 h 1625600"/>
              <a:gd name="connsiteX122" fmla="*/ 44664 w 771739"/>
              <a:gd name="connsiteY122" fmla="*/ 835025 h 1625600"/>
              <a:gd name="connsiteX123" fmla="*/ 66889 w 771739"/>
              <a:gd name="connsiteY123" fmla="*/ 854075 h 1625600"/>
              <a:gd name="connsiteX124" fmla="*/ 82764 w 771739"/>
              <a:gd name="connsiteY124" fmla="*/ 879475 h 1625600"/>
              <a:gd name="connsiteX125" fmla="*/ 85939 w 771739"/>
              <a:gd name="connsiteY125" fmla="*/ 889000 h 1625600"/>
              <a:gd name="connsiteX126" fmla="*/ 95464 w 771739"/>
              <a:gd name="connsiteY126" fmla="*/ 917575 h 1625600"/>
              <a:gd name="connsiteX127" fmla="*/ 108164 w 771739"/>
              <a:gd name="connsiteY127" fmla="*/ 987425 h 1625600"/>
              <a:gd name="connsiteX128" fmla="*/ 139914 w 771739"/>
              <a:gd name="connsiteY128" fmla="*/ 990600 h 1625600"/>
              <a:gd name="connsiteX129" fmla="*/ 158964 w 771739"/>
              <a:gd name="connsiteY129" fmla="*/ 1000125 h 1625600"/>
              <a:gd name="connsiteX130" fmla="*/ 165314 w 771739"/>
              <a:gd name="connsiteY130" fmla="*/ 1012825 h 1625600"/>
              <a:gd name="connsiteX131" fmla="*/ 187539 w 771739"/>
              <a:gd name="connsiteY131" fmla="*/ 1025525 h 1625600"/>
              <a:gd name="connsiteX132" fmla="*/ 203414 w 771739"/>
              <a:gd name="connsiteY132" fmla="*/ 1028700 h 1625600"/>
              <a:gd name="connsiteX133" fmla="*/ 212939 w 771739"/>
              <a:gd name="connsiteY133" fmla="*/ 1031875 h 1625600"/>
              <a:gd name="connsiteX134" fmla="*/ 241514 w 771739"/>
              <a:gd name="connsiteY134" fmla="*/ 1038225 h 1625600"/>
              <a:gd name="connsiteX135" fmla="*/ 317714 w 771739"/>
              <a:gd name="connsiteY135" fmla="*/ 1047750 h 1625600"/>
              <a:gd name="connsiteX136" fmla="*/ 324064 w 771739"/>
              <a:gd name="connsiteY136" fmla="*/ 1085850 h 1625600"/>
              <a:gd name="connsiteX137" fmla="*/ 301839 w 771739"/>
              <a:gd name="connsiteY137" fmla="*/ 1101725 h 1625600"/>
              <a:gd name="connsiteX138" fmla="*/ 276439 w 771739"/>
              <a:gd name="connsiteY138" fmla="*/ 1117600 h 1625600"/>
              <a:gd name="connsiteX139" fmla="*/ 260564 w 771739"/>
              <a:gd name="connsiteY139" fmla="*/ 1127125 h 1625600"/>
              <a:gd name="connsiteX140" fmla="*/ 247864 w 771739"/>
              <a:gd name="connsiteY140" fmla="*/ 1130300 h 1625600"/>
              <a:gd name="connsiteX141" fmla="*/ 238339 w 771739"/>
              <a:gd name="connsiteY141" fmla="*/ 1136650 h 1625600"/>
              <a:gd name="connsiteX142" fmla="*/ 228814 w 771739"/>
              <a:gd name="connsiteY142" fmla="*/ 1146175 h 1625600"/>
              <a:gd name="connsiteX143" fmla="*/ 216114 w 771739"/>
              <a:gd name="connsiteY143" fmla="*/ 1152525 h 1625600"/>
              <a:gd name="connsiteX144" fmla="*/ 193889 w 771739"/>
              <a:gd name="connsiteY144" fmla="*/ 1168400 h 1625600"/>
              <a:gd name="connsiteX145" fmla="*/ 171664 w 771739"/>
              <a:gd name="connsiteY145" fmla="*/ 1184275 h 1625600"/>
              <a:gd name="connsiteX146" fmla="*/ 168489 w 771739"/>
              <a:gd name="connsiteY146" fmla="*/ 1193800 h 1625600"/>
              <a:gd name="connsiteX147" fmla="*/ 184364 w 771739"/>
              <a:gd name="connsiteY147" fmla="*/ 1203325 h 1625600"/>
              <a:gd name="connsiteX148" fmla="*/ 193889 w 771739"/>
              <a:gd name="connsiteY148" fmla="*/ 1209675 h 1625600"/>
              <a:gd name="connsiteX149" fmla="*/ 203414 w 771739"/>
              <a:gd name="connsiteY149" fmla="*/ 1238250 h 1625600"/>
              <a:gd name="connsiteX150" fmla="*/ 168489 w 771739"/>
              <a:gd name="connsiteY150" fmla="*/ 1266825 h 1625600"/>
              <a:gd name="connsiteX151" fmla="*/ 158964 w 771739"/>
              <a:gd name="connsiteY151" fmla="*/ 1276350 h 1625600"/>
              <a:gd name="connsiteX152" fmla="*/ 133564 w 771739"/>
              <a:gd name="connsiteY152" fmla="*/ 1298575 h 1625600"/>
              <a:gd name="connsiteX153" fmla="*/ 124039 w 771739"/>
              <a:gd name="connsiteY153" fmla="*/ 1330325 h 1625600"/>
              <a:gd name="connsiteX154" fmla="*/ 114514 w 771739"/>
              <a:gd name="connsiteY154" fmla="*/ 1346200 h 1625600"/>
              <a:gd name="connsiteX155" fmla="*/ 76414 w 771739"/>
              <a:gd name="connsiteY155" fmla="*/ 1368425 h 1625600"/>
              <a:gd name="connsiteX156" fmla="*/ 79589 w 771739"/>
              <a:gd name="connsiteY156" fmla="*/ 1409700 h 1625600"/>
              <a:gd name="connsiteX157" fmla="*/ 89114 w 771739"/>
              <a:gd name="connsiteY157" fmla="*/ 1419225 h 1625600"/>
              <a:gd name="connsiteX158" fmla="*/ 98639 w 771739"/>
              <a:gd name="connsiteY158" fmla="*/ 1435100 h 1625600"/>
              <a:gd name="connsiteX159" fmla="*/ 117689 w 771739"/>
              <a:gd name="connsiteY159" fmla="*/ 1466850 h 1625600"/>
              <a:gd name="connsiteX160" fmla="*/ 120864 w 771739"/>
              <a:gd name="connsiteY160" fmla="*/ 1476375 h 1625600"/>
              <a:gd name="connsiteX161" fmla="*/ 124039 w 771739"/>
              <a:gd name="connsiteY161" fmla="*/ 1495425 h 1625600"/>
              <a:gd name="connsiteX162" fmla="*/ 133564 w 771739"/>
              <a:gd name="connsiteY162" fmla="*/ 1504950 h 1625600"/>
              <a:gd name="connsiteX163" fmla="*/ 168489 w 771739"/>
              <a:gd name="connsiteY163" fmla="*/ 1508125 h 1625600"/>
              <a:gd name="connsiteX164" fmla="*/ 181189 w 771739"/>
              <a:gd name="connsiteY164" fmla="*/ 1514475 h 1625600"/>
              <a:gd name="connsiteX165" fmla="*/ 241514 w 771739"/>
              <a:gd name="connsiteY165" fmla="*/ 1520825 h 1625600"/>
              <a:gd name="connsiteX166" fmla="*/ 374864 w 771739"/>
              <a:gd name="connsiteY166" fmla="*/ 1527175 h 1625600"/>
              <a:gd name="connsiteX167" fmla="*/ 412964 w 771739"/>
              <a:gd name="connsiteY167" fmla="*/ 1533525 h 1625600"/>
              <a:gd name="connsiteX168" fmla="*/ 432014 w 771739"/>
              <a:gd name="connsiteY168" fmla="*/ 1539875 h 1625600"/>
              <a:gd name="connsiteX169" fmla="*/ 447889 w 771739"/>
              <a:gd name="connsiteY169" fmla="*/ 1543050 h 1625600"/>
              <a:gd name="connsiteX170" fmla="*/ 460589 w 771739"/>
              <a:gd name="connsiteY170" fmla="*/ 1546225 h 1625600"/>
              <a:gd name="connsiteX171" fmla="*/ 492339 w 771739"/>
              <a:gd name="connsiteY171" fmla="*/ 1558925 h 1625600"/>
              <a:gd name="connsiteX172" fmla="*/ 527264 w 771739"/>
              <a:gd name="connsiteY172" fmla="*/ 1581150 h 1625600"/>
              <a:gd name="connsiteX173" fmla="*/ 543139 w 771739"/>
              <a:gd name="connsiteY173" fmla="*/ 1584325 h 1625600"/>
              <a:gd name="connsiteX174" fmla="*/ 562189 w 771739"/>
              <a:gd name="connsiteY174" fmla="*/ 1593850 h 1625600"/>
              <a:gd name="connsiteX175" fmla="*/ 571714 w 771739"/>
              <a:gd name="connsiteY175" fmla="*/ 1597025 h 1625600"/>
              <a:gd name="connsiteX176" fmla="*/ 584414 w 771739"/>
              <a:gd name="connsiteY176" fmla="*/ 1603375 h 1625600"/>
              <a:gd name="connsiteX177" fmla="*/ 616164 w 771739"/>
              <a:gd name="connsiteY177" fmla="*/ 1609725 h 1625600"/>
              <a:gd name="connsiteX178" fmla="*/ 632039 w 771739"/>
              <a:gd name="connsiteY178" fmla="*/ 1619250 h 1625600"/>
              <a:gd name="connsiteX179" fmla="*/ 651089 w 771739"/>
              <a:gd name="connsiteY179" fmla="*/ 1622425 h 1625600"/>
              <a:gd name="connsiteX180" fmla="*/ 663789 w 771739"/>
              <a:gd name="connsiteY180" fmla="*/ 1625600 h 1625600"/>
              <a:gd name="connsiteX181" fmla="*/ 670139 w 771739"/>
              <a:gd name="connsiteY181" fmla="*/ 1622425 h 1625600"/>
              <a:gd name="connsiteX0" fmla="*/ 670139 w 771739"/>
              <a:gd name="connsiteY0" fmla="*/ 1622425 h 1625600"/>
              <a:gd name="connsiteX1" fmla="*/ 673314 w 771739"/>
              <a:gd name="connsiteY1" fmla="*/ 1606550 h 1625600"/>
              <a:gd name="connsiteX2" fmla="*/ 679664 w 771739"/>
              <a:gd name="connsiteY2" fmla="*/ 1562100 h 1625600"/>
              <a:gd name="connsiteX3" fmla="*/ 686014 w 771739"/>
              <a:gd name="connsiteY3" fmla="*/ 1539875 h 1625600"/>
              <a:gd name="connsiteX4" fmla="*/ 692364 w 771739"/>
              <a:gd name="connsiteY4" fmla="*/ 1530350 h 1625600"/>
              <a:gd name="connsiteX5" fmla="*/ 698714 w 771739"/>
              <a:gd name="connsiteY5" fmla="*/ 1517650 h 1625600"/>
              <a:gd name="connsiteX6" fmla="*/ 701889 w 771739"/>
              <a:gd name="connsiteY6" fmla="*/ 1501775 h 1625600"/>
              <a:gd name="connsiteX7" fmla="*/ 698714 w 771739"/>
              <a:gd name="connsiteY7" fmla="*/ 1435100 h 1625600"/>
              <a:gd name="connsiteX8" fmla="*/ 686014 w 771739"/>
              <a:gd name="connsiteY8" fmla="*/ 1428750 h 1625600"/>
              <a:gd name="connsiteX9" fmla="*/ 676489 w 771739"/>
              <a:gd name="connsiteY9" fmla="*/ 1425575 h 1625600"/>
              <a:gd name="connsiteX10" fmla="*/ 647914 w 771739"/>
              <a:gd name="connsiteY10" fmla="*/ 1419225 h 1625600"/>
              <a:gd name="connsiteX11" fmla="*/ 632039 w 771739"/>
              <a:gd name="connsiteY11" fmla="*/ 1400175 h 1625600"/>
              <a:gd name="connsiteX12" fmla="*/ 616164 w 771739"/>
              <a:gd name="connsiteY12" fmla="*/ 1374775 h 1625600"/>
              <a:gd name="connsiteX13" fmla="*/ 612989 w 771739"/>
              <a:gd name="connsiteY13" fmla="*/ 1362075 h 1625600"/>
              <a:gd name="connsiteX14" fmla="*/ 606639 w 771739"/>
              <a:gd name="connsiteY14" fmla="*/ 1339850 h 1625600"/>
              <a:gd name="connsiteX15" fmla="*/ 622514 w 771739"/>
              <a:gd name="connsiteY15" fmla="*/ 1298575 h 1625600"/>
              <a:gd name="connsiteX16" fmla="*/ 632039 w 771739"/>
              <a:gd name="connsiteY16" fmla="*/ 1295400 h 1625600"/>
              <a:gd name="connsiteX17" fmla="*/ 647914 w 771739"/>
              <a:gd name="connsiteY17" fmla="*/ 1276350 h 1625600"/>
              <a:gd name="connsiteX18" fmla="*/ 625689 w 771739"/>
              <a:gd name="connsiteY18" fmla="*/ 1244600 h 1625600"/>
              <a:gd name="connsiteX19" fmla="*/ 619339 w 771739"/>
              <a:gd name="connsiteY19" fmla="*/ 1235075 h 1625600"/>
              <a:gd name="connsiteX20" fmla="*/ 581239 w 771739"/>
              <a:gd name="connsiteY20" fmla="*/ 1212850 h 1625600"/>
              <a:gd name="connsiteX21" fmla="*/ 574889 w 771739"/>
              <a:gd name="connsiteY21" fmla="*/ 1203325 h 1625600"/>
              <a:gd name="connsiteX22" fmla="*/ 565364 w 771739"/>
              <a:gd name="connsiteY22" fmla="*/ 1196975 h 1625600"/>
              <a:gd name="connsiteX23" fmla="*/ 559014 w 771739"/>
              <a:gd name="connsiteY23" fmla="*/ 1174750 h 1625600"/>
              <a:gd name="connsiteX24" fmla="*/ 552664 w 771739"/>
              <a:gd name="connsiteY24" fmla="*/ 1139825 h 1625600"/>
              <a:gd name="connsiteX25" fmla="*/ 546314 w 771739"/>
              <a:gd name="connsiteY25" fmla="*/ 1127125 h 1625600"/>
              <a:gd name="connsiteX26" fmla="*/ 533614 w 771739"/>
              <a:gd name="connsiteY26" fmla="*/ 1111250 h 1625600"/>
              <a:gd name="connsiteX27" fmla="*/ 524089 w 771739"/>
              <a:gd name="connsiteY27" fmla="*/ 1101725 h 1625600"/>
              <a:gd name="connsiteX28" fmla="*/ 511389 w 771739"/>
              <a:gd name="connsiteY28" fmla="*/ 1076325 h 1625600"/>
              <a:gd name="connsiteX29" fmla="*/ 524089 w 771739"/>
              <a:gd name="connsiteY29" fmla="*/ 1073150 h 1625600"/>
              <a:gd name="connsiteX30" fmla="*/ 536789 w 771739"/>
              <a:gd name="connsiteY30" fmla="*/ 1038225 h 1625600"/>
              <a:gd name="connsiteX31" fmla="*/ 562189 w 771739"/>
              <a:gd name="connsiteY31" fmla="*/ 1041400 h 1625600"/>
              <a:gd name="connsiteX32" fmla="*/ 581239 w 771739"/>
              <a:gd name="connsiteY32" fmla="*/ 1016000 h 1625600"/>
              <a:gd name="connsiteX33" fmla="*/ 574889 w 771739"/>
              <a:gd name="connsiteY33" fmla="*/ 987425 h 1625600"/>
              <a:gd name="connsiteX34" fmla="*/ 571714 w 771739"/>
              <a:gd name="connsiteY34" fmla="*/ 958850 h 1625600"/>
              <a:gd name="connsiteX35" fmla="*/ 565364 w 771739"/>
              <a:gd name="connsiteY35" fmla="*/ 949325 h 1625600"/>
              <a:gd name="connsiteX36" fmla="*/ 559014 w 771739"/>
              <a:gd name="connsiteY36" fmla="*/ 936625 h 1625600"/>
              <a:gd name="connsiteX37" fmla="*/ 552664 w 771739"/>
              <a:gd name="connsiteY37" fmla="*/ 927100 h 1625600"/>
              <a:gd name="connsiteX38" fmla="*/ 536789 w 771739"/>
              <a:gd name="connsiteY38" fmla="*/ 901700 h 1625600"/>
              <a:gd name="connsiteX39" fmla="*/ 539964 w 771739"/>
              <a:gd name="connsiteY39" fmla="*/ 889000 h 1625600"/>
              <a:gd name="connsiteX40" fmla="*/ 571714 w 771739"/>
              <a:gd name="connsiteY40" fmla="*/ 869950 h 1625600"/>
              <a:gd name="connsiteX41" fmla="*/ 600289 w 771739"/>
              <a:gd name="connsiteY41" fmla="*/ 863600 h 1625600"/>
              <a:gd name="connsiteX42" fmla="*/ 619339 w 771739"/>
              <a:gd name="connsiteY42" fmla="*/ 844550 h 1625600"/>
              <a:gd name="connsiteX43" fmla="*/ 622514 w 771739"/>
              <a:gd name="connsiteY43" fmla="*/ 835025 h 1625600"/>
              <a:gd name="connsiteX44" fmla="*/ 638389 w 771739"/>
              <a:gd name="connsiteY44" fmla="*/ 812800 h 1625600"/>
              <a:gd name="connsiteX45" fmla="*/ 647914 w 771739"/>
              <a:gd name="connsiteY45" fmla="*/ 796925 h 1625600"/>
              <a:gd name="connsiteX46" fmla="*/ 663789 w 771739"/>
              <a:gd name="connsiteY46" fmla="*/ 774700 h 1625600"/>
              <a:gd name="connsiteX47" fmla="*/ 666964 w 771739"/>
              <a:gd name="connsiteY47" fmla="*/ 765175 h 1625600"/>
              <a:gd name="connsiteX48" fmla="*/ 673314 w 771739"/>
              <a:gd name="connsiteY48" fmla="*/ 755650 h 1625600"/>
              <a:gd name="connsiteX49" fmla="*/ 682839 w 771739"/>
              <a:gd name="connsiteY49" fmla="*/ 736600 h 1625600"/>
              <a:gd name="connsiteX50" fmla="*/ 701889 w 771739"/>
              <a:gd name="connsiteY50" fmla="*/ 714375 h 1625600"/>
              <a:gd name="connsiteX51" fmla="*/ 708239 w 771739"/>
              <a:gd name="connsiteY51" fmla="*/ 701675 h 1625600"/>
              <a:gd name="connsiteX52" fmla="*/ 724114 w 771739"/>
              <a:gd name="connsiteY52" fmla="*/ 688975 h 1625600"/>
              <a:gd name="connsiteX53" fmla="*/ 733639 w 771739"/>
              <a:gd name="connsiteY53" fmla="*/ 679450 h 1625600"/>
              <a:gd name="connsiteX54" fmla="*/ 771739 w 771739"/>
              <a:gd name="connsiteY54" fmla="*/ 650875 h 1625600"/>
              <a:gd name="connsiteX55" fmla="*/ 768564 w 771739"/>
              <a:gd name="connsiteY55" fmla="*/ 641350 h 1625600"/>
              <a:gd name="connsiteX56" fmla="*/ 759039 w 771739"/>
              <a:gd name="connsiteY56" fmla="*/ 625475 h 1625600"/>
              <a:gd name="connsiteX57" fmla="*/ 752689 w 771739"/>
              <a:gd name="connsiteY57" fmla="*/ 615950 h 1625600"/>
              <a:gd name="connsiteX58" fmla="*/ 749514 w 771739"/>
              <a:gd name="connsiteY58" fmla="*/ 606425 h 1625600"/>
              <a:gd name="connsiteX59" fmla="*/ 743164 w 771739"/>
              <a:gd name="connsiteY59" fmla="*/ 593725 h 1625600"/>
              <a:gd name="connsiteX60" fmla="*/ 733639 w 771739"/>
              <a:gd name="connsiteY60" fmla="*/ 568325 h 1625600"/>
              <a:gd name="connsiteX61" fmla="*/ 730464 w 771739"/>
              <a:gd name="connsiteY61" fmla="*/ 546100 h 1625600"/>
              <a:gd name="connsiteX62" fmla="*/ 727289 w 771739"/>
              <a:gd name="connsiteY62" fmla="*/ 536575 h 1625600"/>
              <a:gd name="connsiteX63" fmla="*/ 720939 w 771739"/>
              <a:gd name="connsiteY63" fmla="*/ 498475 h 1625600"/>
              <a:gd name="connsiteX64" fmla="*/ 701889 w 771739"/>
              <a:gd name="connsiteY64" fmla="*/ 460375 h 1625600"/>
              <a:gd name="connsiteX65" fmla="*/ 644739 w 771739"/>
              <a:gd name="connsiteY65" fmla="*/ 447675 h 1625600"/>
              <a:gd name="connsiteX66" fmla="*/ 619339 w 771739"/>
              <a:gd name="connsiteY66" fmla="*/ 434975 h 1625600"/>
              <a:gd name="connsiteX67" fmla="*/ 612989 w 771739"/>
              <a:gd name="connsiteY67" fmla="*/ 422275 h 1625600"/>
              <a:gd name="connsiteX68" fmla="*/ 603464 w 771739"/>
              <a:gd name="connsiteY68" fmla="*/ 368300 h 1625600"/>
              <a:gd name="connsiteX69" fmla="*/ 536789 w 771739"/>
              <a:gd name="connsiteY69" fmla="*/ 355600 h 1625600"/>
              <a:gd name="connsiteX70" fmla="*/ 524089 w 771739"/>
              <a:gd name="connsiteY70" fmla="*/ 349250 h 1625600"/>
              <a:gd name="connsiteX71" fmla="*/ 517739 w 771739"/>
              <a:gd name="connsiteY71" fmla="*/ 314325 h 1625600"/>
              <a:gd name="connsiteX72" fmla="*/ 514564 w 771739"/>
              <a:gd name="connsiteY72" fmla="*/ 301625 h 1625600"/>
              <a:gd name="connsiteX73" fmla="*/ 514564 w 771739"/>
              <a:gd name="connsiteY73" fmla="*/ 196850 h 1625600"/>
              <a:gd name="connsiteX74" fmla="*/ 524089 w 771739"/>
              <a:gd name="connsiteY74" fmla="*/ 184150 h 1625600"/>
              <a:gd name="connsiteX75" fmla="*/ 543139 w 771739"/>
              <a:gd name="connsiteY75" fmla="*/ 165100 h 1625600"/>
              <a:gd name="connsiteX76" fmla="*/ 546314 w 771739"/>
              <a:gd name="connsiteY76" fmla="*/ 155575 h 1625600"/>
              <a:gd name="connsiteX77" fmla="*/ 536789 w 771739"/>
              <a:gd name="connsiteY77" fmla="*/ 88900 h 1625600"/>
              <a:gd name="connsiteX78" fmla="*/ 527264 w 771739"/>
              <a:gd name="connsiteY78" fmla="*/ 79375 h 1625600"/>
              <a:gd name="connsiteX79" fmla="*/ 505039 w 771739"/>
              <a:gd name="connsiteY79" fmla="*/ 66675 h 1625600"/>
              <a:gd name="connsiteX80" fmla="*/ 501864 w 771739"/>
              <a:gd name="connsiteY80" fmla="*/ 57150 h 1625600"/>
              <a:gd name="connsiteX81" fmla="*/ 495514 w 771739"/>
              <a:gd name="connsiteY81" fmla="*/ 47625 h 1625600"/>
              <a:gd name="connsiteX82" fmla="*/ 492339 w 771739"/>
              <a:gd name="connsiteY82" fmla="*/ 0 h 1625600"/>
              <a:gd name="connsiteX83" fmla="*/ 479639 w 771739"/>
              <a:gd name="connsiteY83" fmla="*/ 6350 h 1625600"/>
              <a:gd name="connsiteX84" fmla="*/ 457414 w 771739"/>
              <a:gd name="connsiteY84" fmla="*/ 25400 h 1625600"/>
              <a:gd name="connsiteX85" fmla="*/ 432014 w 771739"/>
              <a:gd name="connsiteY85" fmla="*/ 28575 h 1625600"/>
              <a:gd name="connsiteX86" fmla="*/ 400264 w 771739"/>
              <a:gd name="connsiteY86" fmla="*/ 38100 h 1625600"/>
              <a:gd name="connsiteX87" fmla="*/ 384389 w 771739"/>
              <a:gd name="connsiteY87" fmla="*/ 41275 h 1625600"/>
              <a:gd name="connsiteX88" fmla="*/ 352639 w 771739"/>
              <a:gd name="connsiteY88" fmla="*/ 53975 h 1625600"/>
              <a:gd name="connsiteX89" fmla="*/ 320889 w 771739"/>
              <a:gd name="connsiteY89" fmla="*/ 66675 h 1625600"/>
              <a:gd name="connsiteX90" fmla="*/ 298664 w 771739"/>
              <a:gd name="connsiteY90" fmla="*/ 82550 h 1625600"/>
              <a:gd name="connsiteX91" fmla="*/ 273264 w 771739"/>
              <a:gd name="connsiteY91" fmla="*/ 101600 h 1625600"/>
              <a:gd name="connsiteX92" fmla="*/ 263739 w 771739"/>
              <a:gd name="connsiteY92" fmla="*/ 104775 h 1625600"/>
              <a:gd name="connsiteX93" fmla="*/ 251039 w 771739"/>
              <a:gd name="connsiteY93" fmla="*/ 133350 h 1625600"/>
              <a:gd name="connsiteX94" fmla="*/ 241514 w 771739"/>
              <a:gd name="connsiteY94" fmla="*/ 152400 h 1625600"/>
              <a:gd name="connsiteX95" fmla="*/ 225639 w 771739"/>
              <a:gd name="connsiteY95" fmla="*/ 184150 h 1625600"/>
              <a:gd name="connsiteX96" fmla="*/ 212939 w 771739"/>
              <a:gd name="connsiteY96" fmla="*/ 206375 h 1625600"/>
              <a:gd name="connsiteX97" fmla="*/ 209764 w 771739"/>
              <a:gd name="connsiteY97" fmla="*/ 215900 h 1625600"/>
              <a:gd name="connsiteX98" fmla="*/ 187539 w 771739"/>
              <a:gd name="connsiteY98" fmla="*/ 244475 h 1625600"/>
              <a:gd name="connsiteX99" fmla="*/ 171664 w 771739"/>
              <a:gd name="connsiteY99" fmla="*/ 260350 h 1625600"/>
              <a:gd name="connsiteX100" fmla="*/ 162139 w 771739"/>
              <a:gd name="connsiteY100" fmla="*/ 273050 h 1625600"/>
              <a:gd name="connsiteX101" fmla="*/ 158964 w 771739"/>
              <a:gd name="connsiteY101" fmla="*/ 285750 h 1625600"/>
              <a:gd name="connsiteX102" fmla="*/ 149439 w 771739"/>
              <a:gd name="connsiteY102" fmla="*/ 292100 h 1625600"/>
              <a:gd name="connsiteX103" fmla="*/ 139914 w 771739"/>
              <a:gd name="connsiteY103" fmla="*/ 304800 h 1625600"/>
              <a:gd name="connsiteX104" fmla="*/ 127214 w 771739"/>
              <a:gd name="connsiteY104" fmla="*/ 323850 h 1625600"/>
              <a:gd name="connsiteX105" fmla="*/ 120864 w 771739"/>
              <a:gd name="connsiteY105" fmla="*/ 336550 h 1625600"/>
              <a:gd name="connsiteX106" fmla="*/ 111339 w 771739"/>
              <a:gd name="connsiteY106" fmla="*/ 346075 h 1625600"/>
              <a:gd name="connsiteX107" fmla="*/ 101814 w 771739"/>
              <a:gd name="connsiteY107" fmla="*/ 358775 h 1625600"/>
              <a:gd name="connsiteX108" fmla="*/ 89114 w 771739"/>
              <a:gd name="connsiteY108" fmla="*/ 387350 h 1625600"/>
              <a:gd name="connsiteX109" fmla="*/ 82764 w 771739"/>
              <a:gd name="connsiteY109" fmla="*/ 400050 h 1625600"/>
              <a:gd name="connsiteX110" fmla="*/ 76414 w 771739"/>
              <a:gd name="connsiteY110" fmla="*/ 463550 h 1625600"/>
              <a:gd name="connsiteX111" fmla="*/ 51014 w 771739"/>
              <a:gd name="connsiteY111" fmla="*/ 511175 h 1625600"/>
              <a:gd name="connsiteX112" fmla="*/ 35139 w 771739"/>
              <a:gd name="connsiteY112" fmla="*/ 539750 h 1625600"/>
              <a:gd name="connsiteX113" fmla="*/ 28789 w 771739"/>
              <a:gd name="connsiteY113" fmla="*/ 555625 h 1625600"/>
              <a:gd name="connsiteX114" fmla="*/ 19264 w 771739"/>
              <a:gd name="connsiteY114" fmla="*/ 568325 h 1625600"/>
              <a:gd name="connsiteX115" fmla="*/ 16089 w 771739"/>
              <a:gd name="connsiteY115" fmla="*/ 577850 h 1625600"/>
              <a:gd name="connsiteX116" fmla="*/ 214 w 771739"/>
              <a:gd name="connsiteY116" fmla="*/ 600075 h 1625600"/>
              <a:gd name="connsiteX117" fmla="*/ 12914 w 771739"/>
              <a:gd name="connsiteY117" fmla="*/ 669925 h 1625600"/>
              <a:gd name="connsiteX118" fmla="*/ 3389 w 771739"/>
              <a:gd name="connsiteY118" fmla="*/ 736600 h 1625600"/>
              <a:gd name="connsiteX119" fmla="*/ 6564 w 771739"/>
              <a:gd name="connsiteY119" fmla="*/ 784225 h 1625600"/>
              <a:gd name="connsiteX120" fmla="*/ 9739 w 771739"/>
              <a:gd name="connsiteY120" fmla="*/ 796925 h 1625600"/>
              <a:gd name="connsiteX121" fmla="*/ 19264 w 771739"/>
              <a:gd name="connsiteY121" fmla="*/ 806450 h 1625600"/>
              <a:gd name="connsiteX122" fmla="*/ 44664 w 771739"/>
              <a:gd name="connsiteY122" fmla="*/ 835025 h 1625600"/>
              <a:gd name="connsiteX123" fmla="*/ 66889 w 771739"/>
              <a:gd name="connsiteY123" fmla="*/ 854075 h 1625600"/>
              <a:gd name="connsiteX124" fmla="*/ 82764 w 771739"/>
              <a:gd name="connsiteY124" fmla="*/ 879475 h 1625600"/>
              <a:gd name="connsiteX125" fmla="*/ 85939 w 771739"/>
              <a:gd name="connsiteY125" fmla="*/ 889000 h 1625600"/>
              <a:gd name="connsiteX126" fmla="*/ 95464 w 771739"/>
              <a:gd name="connsiteY126" fmla="*/ 917575 h 1625600"/>
              <a:gd name="connsiteX127" fmla="*/ 108164 w 771739"/>
              <a:gd name="connsiteY127" fmla="*/ 987425 h 1625600"/>
              <a:gd name="connsiteX128" fmla="*/ 139914 w 771739"/>
              <a:gd name="connsiteY128" fmla="*/ 990600 h 1625600"/>
              <a:gd name="connsiteX129" fmla="*/ 158964 w 771739"/>
              <a:gd name="connsiteY129" fmla="*/ 1000125 h 1625600"/>
              <a:gd name="connsiteX130" fmla="*/ 165314 w 771739"/>
              <a:gd name="connsiteY130" fmla="*/ 1012825 h 1625600"/>
              <a:gd name="connsiteX131" fmla="*/ 187539 w 771739"/>
              <a:gd name="connsiteY131" fmla="*/ 1025525 h 1625600"/>
              <a:gd name="connsiteX132" fmla="*/ 203414 w 771739"/>
              <a:gd name="connsiteY132" fmla="*/ 1028700 h 1625600"/>
              <a:gd name="connsiteX133" fmla="*/ 212939 w 771739"/>
              <a:gd name="connsiteY133" fmla="*/ 1031875 h 1625600"/>
              <a:gd name="connsiteX134" fmla="*/ 241514 w 771739"/>
              <a:gd name="connsiteY134" fmla="*/ 1038225 h 1625600"/>
              <a:gd name="connsiteX135" fmla="*/ 317714 w 771739"/>
              <a:gd name="connsiteY135" fmla="*/ 1047750 h 1625600"/>
              <a:gd name="connsiteX136" fmla="*/ 324064 w 771739"/>
              <a:gd name="connsiteY136" fmla="*/ 1085850 h 1625600"/>
              <a:gd name="connsiteX137" fmla="*/ 301839 w 771739"/>
              <a:gd name="connsiteY137" fmla="*/ 1101725 h 1625600"/>
              <a:gd name="connsiteX138" fmla="*/ 276439 w 771739"/>
              <a:gd name="connsiteY138" fmla="*/ 1117600 h 1625600"/>
              <a:gd name="connsiteX139" fmla="*/ 260564 w 771739"/>
              <a:gd name="connsiteY139" fmla="*/ 1127125 h 1625600"/>
              <a:gd name="connsiteX140" fmla="*/ 247864 w 771739"/>
              <a:gd name="connsiteY140" fmla="*/ 1130300 h 1625600"/>
              <a:gd name="connsiteX141" fmla="*/ 238339 w 771739"/>
              <a:gd name="connsiteY141" fmla="*/ 1136650 h 1625600"/>
              <a:gd name="connsiteX142" fmla="*/ 228814 w 771739"/>
              <a:gd name="connsiteY142" fmla="*/ 1146175 h 1625600"/>
              <a:gd name="connsiteX143" fmla="*/ 216114 w 771739"/>
              <a:gd name="connsiteY143" fmla="*/ 1152525 h 1625600"/>
              <a:gd name="connsiteX144" fmla="*/ 193889 w 771739"/>
              <a:gd name="connsiteY144" fmla="*/ 1168400 h 1625600"/>
              <a:gd name="connsiteX145" fmla="*/ 171664 w 771739"/>
              <a:gd name="connsiteY145" fmla="*/ 1184275 h 1625600"/>
              <a:gd name="connsiteX146" fmla="*/ 168489 w 771739"/>
              <a:gd name="connsiteY146" fmla="*/ 1193800 h 1625600"/>
              <a:gd name="connsiteX147" fmla="*/ 184364 w 771739"/>
              <a:gd name="connsiteY147" fmla="*/ 1203325 h 1625600"/>
              <a:gd name="connsiteX148" fmla="*/ 193889 w 771739"/>
              <a:gd name="connsiteY148" fmla="*/ 1209675 h 1625600"/>
              <a:gd name="connsiteX149" fmla="*/ 203414 w 771739"/>
              <a:gd name="connsiteY149" fmla="*/ 1238250 h 1625600"/>
              <a:gd name="connsiteX150" fmla="*/ 168489 w 771739"/>
              <a:gd name="connsiteY150" fmla="*/ 1266825 h 1625600"/>
              <a:gd name="connsiteX151" fmla="*/ 158964 w 771739"/>
              <a:gd name="connsiteY151" fmla="*/ 1276350 h 1625600"/>
              <a:gd name="connsiteX152" fmla="*/ 133564 w 771739"/>
              <a:gd name="connsiteY152" fmla="*/ 1298575 h 1625600"/>
              <a:gd name="connsiteX153" fmla="*/ 124039 w 771739"/>
              <a:gd name="connsiteY153" fmla="*/ 1330325 h 1625600"/>
              <a:gd name="connsiteX154" fmla="*/ 114514 w 771739"/>
              <a:gd name="connsiteY154" fmla="*/ 1346200 h 1625600"/>
              <a:gd name="connsiteX155" fmla="*/ 76414 w 771739"/>
              <a:gd name="connsiteY155" fmla="*/ 1368425 h 1625600"/>
              <a:gd name="connsiteX156" fmla="*/ 79589 w 771739"/>
              <a:gd name="connsiteY156" fmla="*/ 1409700 h 1625600"/>
              <a:gd name="connsiteX157" fmla="*/ 89114 w 771739"/>
              <a:gd name="connsiteY157" fmla="*/ 1419225 h 1625600"/>
              <a:gd name="connsiteX158" fmla="*/ 98639 w 771739"/>
              <a:gd name="connsiteY158" fmla="*/ 1435100 h 1625600"/>
              <a:gd name="connsiteX159" fmla="*/ 117689 w 771739"/>
              <a:gd name="connsiteY159" fmla="*/ 1466850 h 1625600"/>
              <a:gd name="connsiteX160" fmla="*/ 120864 w 771739"/>
              <a:gd name="connsiteY160" fmla="*/ 1476375 h 1625600"/>
              <a:gd name="connsiteX161" fmla="*/ 124039 w 771739"/>
              <a:gd name="connsiteY161" fmla="*/ 1495425 h 1625600"/>
              <a:gd name="connsiteX162" fmla="*/ 133564 w 771739"/>
              <a:gd name="connsiteY162" fmla="*/ 1504950 h 1625600"/>
              <a:gd name="connsiteX163" fmla="*/ 168489 w 771739"/>
              <a:gd name="connsiteY163" fmla="*/ 1508125 h 1625600"/>
              <a:gd name="connsiteX164" fmla="*/ 181189 w 771739"/>
              <a:gd name="connsiteY164" fmla="*/ 1514475 h 1625600"/>
              <a:gd name="connsiteX165" fmla="*/ 241514 w 771739"/>
              <a:gd name="connsiteY165" fmla="*/ 1520825 h 1625600"/>
              <a:gd name="connsiteX166" fmla="*/ 374864 w 771739"/>
              <a:gd name="connsiteY166" fmla="*/ 1527175 h 1625600"/>
              <a:gd name="connsiteX167" fmla="*/ 412964 w 771739"/>
              <a:gd name="connsiteY167" fmla="*/ 1533525 h 1625600"/>
              <a:gd name="connsiteX168" fmla="*/ 432014 w 771739"/>
              <a:gd name="connsiteY168" fmla="*/ 1539875 h 1625600"/>
              <a:gd name="connsiteX169" fmla="*/ 447889 w 771739"/>
              <a:gd name="connsiteY169" fmla="*/ 1543050 h 1625600"/>
              <a:gd name="connsiteX170" fmla="*/ 460589 w 771739"/>
              <a:gd name="connsiteY170" fmla="*/ 1546225 h 1625600"/>
              <a:gd name="connsiteX171" fmla="*/ 492339 w 771739"/>
              <a:gd name="connsiteY171" fmla="*/ 1558925 h 1625600"/>
              <a:gd name="connsiteX172" fmla="*/ 527264 w 771739"/>
              <a:gd name="connsiteY172" fmla="*/ 1581150 h 1625600"/>
              <a:gd name="connsiteX173" fmla="*/ 543139 w 771739"/>
              <a:gd name="connsiteY173" fmla="*/ 1584325 h 1625600"/>
              <a:gd name="connsiteX174" fmla="*/ 562189 w 771739"/>
              <a:gd name="connsiteY174" fmla="*/ 1593850 h 1625600"/>
              <a:gd name="connsiteX175" fmla="*/ 571714 w 771739"/>
              <a:gd name="connsiteY175" fmla="*/ 1597025 h 1625600"/>
              <a:gd name="connsiteX176" fmla="*/ 584414 w 771739"/>
              <a:gd name="connsiteY176" fmla="*/ 1603375 h 1625600"/>
              <a:gd name="connsiteX177" fmla="*/ 616164 w 771739"/>
              <a:gd name="connsiteY177" fmla="*/ 1609725 h 1625600"/>
              <a:gd name="connsiteX178" fmla="*/ 632039 w 771739"/>
              <a:gd name="connsiteY178" fmla="*/ 1619250 h 1625600"/>
              <a:gd name="connsiteX179" fmla="*/ 651089 w 771739"/>
              <a:gd name="connsiteY179" fmla="*/ 1622425 h 1625600"/>
              <a:gd name="connsiteX180" fmla="*/ 663789 w 771739"/>
              <a:gd name="connsiteY180" fmla="*/ 1625600 h 1625600"/>
              <a:gd name="connsiteX181" fmla="*/ 670139 w 771739"/>
              <a:gd name="connsiteY181" fmla="*/ 1622425 h 1625600"/>
              <a:gd name="connsiteX0" fmla="*/ 670139 w 771739"/>
              <a:gd name="connsiteY0" fmla="*/ 1622425 h 1625600"/>
              <a:gd name="connsiteX1" fmla="*/ 673314 w 771739"/>
              <a:gd name="connsiteY1" fmla="*/ 1606550 h 1625600"/>
              <a:gd name="connsiteX2" fmla="*/ 679664 w 771739"/>
              <a:gd name="connsiteY2" fmla="*/ 1562100 h 1625600"/>
              <a:gd name="connsiteX3" fmla="*/ 686014 w 771739"/>
              <a:gd name="connsiteY3" fmla="*/ 1539875 h 1625600"/>
              <a:gd name="connsiteX4" fmla="*/ 692364 w 771739"/>
              <a:gd name="connsiteY4" fmla="*/ 1530350 h 1625600"/>
              <a:gd name="connsiteX5" fmla="*/ 698714 w 771739"/>
              <a:gd name="connsiteY5" fmla="*/ 1517650 h 1625600"/>
              <a:gd name="connsiteX6" fmla="*/ 701889 w 771739"/>
              <a:gd name="connsiteY6" fmla="*/ 1501775 h 1625600"/>
              <a:gd name="connsiteX7" fmla="*/ 698714 w 771739"/>
              <a:gd name="connsiteY7" fmla="*/ 1435100 h 1625600"/>
              <a:gd name="connsiteX8" fmla="*/ 686014 w 771739"/>
              <a:gd name="connsiteY8" fmla="*/ 1428750 h 1625600"/>
              <a:gd name="connsiteX9" fmla="*/ 676489 w 771739"/>
              <a:gd name="connsiteY9" fmla="*/ 1425575 h 1625600"/>
              <a:gd name="connsiteX10" fmla="*/ 647914 w 771739"/>
              <a:gd name="connsiteY10" fmla="*/ 1419225 h 1625600"/>
              <a:gd name="connsiteX11" fmla="*/ 632039 w 771739"/>
              <a:gd name="connsiteY11" fmla="*/ 1400175 h 1625600"/>
              <a:gd name="connsiteX12" fmla="*/ 616164 w 771739"/>
              <a:gd name="connsiteY12" fmla="*/ 1374775 h 1625600"/>
              <a:gd name="connsiteX13" fmla="*/ 612989 w 771739"/>
              <a:gd name="connsiteY13" fmla="*/ 1362075 h 1625600"/>
              <a:gd name="connsiteX14" fmla="*/ 606639 w 771739"/>
              <a:gd name="connsiteY14" fmla="*/ 1339850 h 1625600"/>
              <a:gd name="connsiteX15" fmla="*/ 622514 w 771739"/>
              <a:gd name="connsiteY15" fmla="*/ 1298575 h 1625600"/>
              <a:gd name="connsiteX16" fmla="*/ 632039 w 771739"/>
              <a:gd name="connsiteY16" fmla="*/ 1295400 h 1625600"/>
              <a:gd name="connsiteX17" fmla="*/ 647914 w 771739"/>
              <a:gd name="connsiteY17" fmla="*/ 1276350 h 1625600"/>
              <a:gd name="connsiteX18" fmla="*/ 625689 w 771739"/>
              <a:gd name="connsiteY18" fmla="*/ 1244600 h 1625600"/>
              <a:gd name="connsiteX19" fmla="*/ 619339 w 771739"/>
              <a:gd name="connsiteY19" fmla="*/ 1235075 h 1625600"/>
              <a:gd name="connsiteX20" fmla="*/ 581239 w 771739"/>
              <a:gd name="connsiteY20" fmla="*/ 1212850 h 1625600"/>
              <a:gd name="connsiteX21" fmla="*/ 574889 w 771739"/>
              <a:gd name="connsiteY21" fmla="*/ 1203325 h 1625600"/>
              <a:gd name="connsiteX22" fmla="*/ 565364 w 771739"/>
              <a:gd name="connsiteY22" fmla="*/ 1196975 h 1625600"/>
              <a:gd name="connsiteX23" fmla="*/ 559014 w 771739"/>
              <a:gd name="connsiteY23" fmla="*/ 1174750 h 1625600"/>
              <a:gd name="connsiteX24" fmla="*/ 552664 w 771739"/>
              <a:gd name="connsiteY24" fmla="*/ 1139825 h 1625600"/>
              <a:gd name="connsiteX25" fmla="*/ 546314 w 771739"/>
              <a:gd name="connsiteY25" fmla="*/ 1127125 h 1625600"/>
              <a:gd name="connsiteX26" fmla="*/ 533614 w 771739"/>
              <a:gd name="connsiteY26" fmla="*/ 1111250 h 1625600"/>
              <a:gd name="connsiteX27" fmla="*/ 524089 w 771739"/>
              <a:gd name="connsiteY27" fmla="*/ 1101725 h 1625600"/>
              <a:gd name="connsiteX28" fmla="*/ 511389 w 771739"/>
              <a:gd name="connsiteY28" fmla="*/ 1076325 h 1625600"/>
              <a:gd name="connsiteX29" fmla="*/ 524089 w 771739"/>
              <a:gd name="connsiteY29" fmla="*/ 1073150 h 1625600"/>
              <a:gd name="connsiteX30" fmla="*/ 536789 w 771739"/>
              <a:gd name="connsiteY30" fmla="*/ 1038225 h 1625600"/>
              <a:gd name="connsiteX31" fmla="*/ 562189 w 771739"/>
              <a:gd name="connsiteY31" fmla="*/ 1041400 h 1625600"/>
              <a:gd name="connsiteX32" fmla="*/ 581239 w 771739"/>
              <a:gd name="connsiteY32" fmla="*/ 1016000 h 1625600"/>
              <a:gd name="connsiteX33" fmla="*/ 574889 w 771739"/>
              <a:gd name="connsiteY33" fmla="*/ 987425 h 1625600"/>
              <a:gd name="connsiteX34" fmla="*/ 571714 w 771739"/>
              <a:gd name="connsiteY34" fmla="*/ 958850 h 1625600"/>
              <a:gd name="connsiteX35" fmla="*/ 565364 w 771739"/>
              <a:gd name="connsiteY35" fmla="*/ 949325 h 1625600"/>
              <a:gd name="connsiteX36" fmla="*/ 559014 w 771739"/>
              <a:gd name="connsiteY36" fmla="*/ 936625 h 1625600"/>
              <a:gd name="connsiteX37" fmla="*/ 552664 w 771739"/>
              <a:gd name="connsiteY37" fmla="*/ 927100 h 1625600"/>
              <a:gd name="connsiteX38" fmla="*/ 536789 w 771739"/>
              <a:gd name="connsiteY38" fmla="*/ 901700 h 1625600"/>
              <a:gd name="connsiteX39" fmla="*/ 539964 w 771739"/>
              <a:gd name="connsiteY39" fmla="*/ 889000 h 1625600"/>
              <a:gd name="connsiteX40" fmla="*/ 571714 w 771739"/>
              <a:gd name="connsiteY40" fmla="*/ 869950 h 1625600"/>
              <a:gd name="connsiteX41" fmla="*/ 600289 w 771739"/>
              <a:gd name="connsiteY41" fmla="*/ 863600 h 1625600"/>
              <a:gd name="connsiteX42" fmla="*/ 619339 w 771739"/>
              <a:gd name="connsiteY42" fmla="*/ 844550 h 1625600"/>
              <a:gd name="connsiteX43" fmla="*/ 622514 w 771739"/>
              <a:gd name="connsiteY43" fmla="*/ 835025 h 1625600"/>
              <a:gd name="connsiteX44" fmla="*/ 638389 w 771739"/>
              <a:gd name="connsiteY44" fmla="*/ 812800 h 1625600"/>
              <a:gd name="connsiteX45" fmla="*/ 647914 w 771739"/>
              <a:gd name="connsiteY45" fmla="*/ 796925 h 1625600"/>
              <a:gd name="connsiteX46" fmla="*/ 663789 w 771739"/>
              <a:gd name="connsiteY46" fmla="*/ 774700 h 1625600"/>
              <a:gd name="connsiteX47" fmla="*/ 666964 w 771739"/>
              <a:gd name="connsiteY47" fmla="*/ 765175 h 1625600"/>
              <a:gd name="connsiteX48" fmla="*/ 673314 w 771739"/>
              <a:gd name="connsiteY48" fmla="*/ 755650 h 1625600"/>
              <a:gd name="connsiteX49" fmla="*/ 682839 w 771739"/>
              <a:gd name="connsiteY49" fmla="*/ 736600 h 1625600"/>
              <a:gd name="connsiteX50" fmla="*/ 701889 w 771739"/>
              <a:gd name="connsiteY50" fmla="*/ 714375 h 1625600"/>
              <a:gd name="connsiteX51" fmla="*/ 708239 w 771739"/>
              <a:gd name="connsiteY51" fmla="*/ 701675 h 1625600"/>
              <a:gd name="connsiteX52" fmla="*/ 724114 w 771739"/>
              <a:gd name="connsiteY52" fmla="*/ 688975 h 1625600"/>
              <a:gd name="connsiteX53" fmla="*/ 733639 w 771739"/>
              <a:gd name="connsiteY53" fmla="*/ 679450 h 1625600"/>
              <a:gd name="connsiteX54" fmla="*/ 771739 w 771739"/>
              <a:gd name="connsiteY54" fmla="*/ 650875 h 1625600"/>
              <a:gd name="connsiteX55" fmla="*/ 768564 w 771739"/>
              <a:gd name="connsiteY55" fmla="*/ 641350 h 1625600"/>
              <a:gd name="connsiteX56" fmla="*/ 759039 w 771739"/>
              <a:gd name="connsiteY56" fmla="*/ 625475 h 1625600"/>
              <a:gd name="connsiteX57" fmla="*/ 752689 w 771739"/>
              <a:gd name="connsiteY57" fmla="*/ 615950 h 1625600"/>
              <a:gd name="connsiteX58" fmla="*/ 749514 w 771739"/>
              <a:gd name="connsiteY58" fmla="*/ 606425 h 1625600"/>
              <a:gd name="connsiteX59" fmla="*/ 743164 w 771739"/>
              <a:gd name="connsiteY59" fmla="*/ 593725 h 1625600"/>
              <a:gd name="connsiteX60" fmla="*/ 733639 w 771739"/>
              <a:gd name="connsiteY60" fmla="*/ 568325 h 1625600"/>
              <a:gd name="connsiteX61" fmla="*/ 730464 w 771739"/>
              <a:gd name="connsiteY61" fmla="*/ 546100 h 1625600"/>
              <a:gd name="connsiteX62" fmla="*/ 727289 w 771739"/>
              <a:gd name="connsiteY62" fmla="*/ 536575 h 1625600"/>
              <a:gd name="connsiteX63" fmla="*/ 720939 w 771739"/>
              <a:gd name="connsiteY63" fmla="*/ 498475 h 1625600"/>
              <a:gd name="connsiteX64" fmla="*/ 701889 w 771739"/>
              <a:gd name="connsiteY64" fmla="*/ 460375 h 1625600"/>
              <a:gd name="connsiteX65" fmla="*/ 644739 w 771739"/>
              <a:gd name="connsiteY65" fmla="*/ 447675 h 1625600"/>
              <a:gd name="connsiteX66" fmla="*/ 619339 w 771739"/>
              <a:gd name="connsiteY66" fmla="*/ 434975 h 1625600"/>
              <a:gd name="connsiteX67" fmla="*/ 612989 w 771739"/>
              <a:gd name="connsiteY67" fmla="*/ 422275 h 1625600"/>
              <a:gd name="connsiteX68" fmla="*/ 603464 w 771739"/>
              <a:gd name="connsiteY68" fmla="*/ 368300 h 1625600"/>
              <a:gd name="connsiteX69" fmla="*/ 536789 w 771739"/>
              <a:gd name="connsiteY69" fmla="*/ 355600 h 1625600"/>
              <a:gd name="connsiteX70" fmla="*/ 524089 w 771739"/>
              <a:gd name="connsiteY70" fmla="*/ 349250 h 1625600"/>
              <a:gd name="connsiteX71" fmla="*/ 517739 w 771739"/>
              <a:gd name="connsiteY71" fmla="*/ 314325 h 1625600"/>
              <a:gd name="connsiteX72" fmla="*/ 514564 w 771739"/>
              <a:gd name="connsiteY72" fmla="*/ 301625 h 1625600"/>
              <a:gd name="connsiteX73" fmla="*/ 514564 w 771739"/>
              <a:gd name="connsiteY73" fmla="*/ 196850 h 1625600"/>
              <a:gd name="connsiteX74" fmla="*/ 524089 w 771739"/>
              <a:gd name="connsiteY74" fmla="*/ 184150 h 1625600"/>
              <a:gd name="connsiteX75" fmla="*/ 543139 w 771739"/>
              <a:gd name="connsiteY75" fmla="*/ 165100 h 1625600"/>
              <a:gd name="connsiteX76" fmla="*/ 546314 w 771739"/>
              <a:gd name="connsiteY76" fmla="*/ 155575 h 1625600"/>
              <a:gd name="connsiteX77" fmla="*/ 536789 w 771739"/>
              <a:gd name="connsiteY77" fmla="*/ 88900 h 1625600"/>
              <a:gd name="connsiteX78" fmla="*/ 527264 w 771739"/>
              <a:gd name="connsiteY78" fmla="*/ 79375 h 1625600"/>
              <a:gd name="connsiteX79" fmla="*/ 505039 w 771739"/>
              <a:gd name="connsiteY79" fmla="*/ 66675 h 1625600"/>
              <a:gd name="connsiteX80" fmla="*/ 501864 w 771739"/>
              <a:gd name="connsiteY80" fmla="*/ 57150 h 1625600"/>
              <a:gd name="connsiteX81" fmla="*/ 495514 w 771739"/>
              <a:gd name="connsiteY81" fmla="*/ 47625 h 1625600"/>
              <a:gd name="connsiteX82" fmla="*/ 492339 w 771739"/>
              <a:gd name="connsiteY82" fmla="*/ 0 h 1625600"/>
              <a:gd name="connsiteX83" fmla="*/ 479639 w 771739"/>
              <a:gd name="connsiteY83" fmla="*/ 6350 h 1625600"/>
              <a:gd name="connsiteX84" fmla="*/ 457414 w 771739"/>
              <a:gd name="connsiteY84" fmla="*/ 25400 h 1625600"/>
              <a:gd name="connsiteX85" fmla="*/ 432014 w 771739"/>
              <a:gd name="connsiteY85" fmla="*/ 28575 h 1625600"/>
              <a:gd name="connsiteX86" fmla="*/ 400264 w 771739"/>
              <a:gd name="connsiteY86" fmla="*/ 38100 h 1625600"/>
              <a:gd name="connsiteX87" fmla="*/ 384389 w 771739"/>
              <a:gd name="connsiteY87" fmla="*/ 41275 h 1625600"/>
              <a:gd name="connsiteX88" fmla="*/ 352639 w 771739"/>
              <a:gd name="connsiteY88" fmla="*/ 53975 h 1625600"/>
              <a:gd name="connsiteX89" fmla="*/ 320889 w 771739"/>
              <a:gd name="connsiteY89" fmla="*/ 66675 h 1625600"/>
              <a:gd name="connsiteX90" fmla="*/ 298664 w 771739"/>
              <a:gd name="connsiteY90" fmla="*/ 82550 h 1625600"/>
              <a:gd name="connsiteX91" fmla="*/ 273264 w 771739"/>
              <a:gd name="connsiteY91" fmla="*/ 101600 h 1625600"/>
              <a:gd name="connsiteX92" fmla="*/ 263739 w 771739"/>
              <a:gd name="connsiteY92" fmla="*/ 104775 h 1625600"/>
              <a:gd name="connsiteX93" fmla="*/ 251039 w 771739"/>
              <a:gd name="connsiteY93" fmla="*/ 133350 h 1625600"/>
              <a:gd name="connsiteX94" fmla="*/ 241514 w 771739"/>
              <a:gd name="connsiteY94" fmla="*/ 152400 h 1625600"/>
              <a:gd name="connsiteX95" fmla="*/ 225639 w 771739"/>
              <a:gd name="connsiteY95" fmla="*/ 184150 h 1625600"/>
              <a:gd name="connsiteX96" fmla="*/ 212939 w 771739"/>
              <a:gd name="connsiteY96" fmla="*/ 206375 h 1625600"/>
              <a:gd name="connsiteX97" fmla="*/ 209764 w 771739"/>
              <a:gd name="connsiteY97" fmla="*/ 215900 h 1625600"/>
              <a:gd name="connsiteX98" fmla="*/ 187539 w 771739"/>
              <a:gd name="connsiteY98" fmla="*/ 244475 h 1625600"/>
              <a:gd name="connsiteX99" fmla="*/ 171664 w 771739"/>
              <a:gd name="connsiteY99" fmla="*/ 260350 h 1625600"/>
              <a:gd name="connsiteX100" fmla="*/ 162139 w 771739"/>
              <a:gd name="connsiteY100" fmla="*/ 273050 h 1625600"/>
              <a:gd name="connsiteX101" fmla="*/ 158964 w 771739"/>
              <a:gd name="connsiteY101" fmla="*/ 285750 h 1625600"/>
              <a:gd name="connsiteX102" fmla="*/ 149439 w 771739"/>
              <a:gd name="connsiteY102" fmla="*/ 292100 h 1625600"/>
              <a:gd name="connsiteX103" fmla="*/ 139914 w 771739"/>
              <a:gd name="connsiteY103" fmla="*/ 304800 h 1625600"/>
              <a:gd name="connsiteX104" fmla="*/ 127214 w 771739"/>
              <a:gd name="connsiteY104" fmla="*/ 323850 h 1625600"/>
              <a:gd name="connsiteX105" fmla="*/ 120864 w 771739"/>
              <a:gd name="connsiteY105" fmla="*/ 336550 h 1625600"/>
              <a:gd name="connsiteX106" fmla="*/ 111339 w 771739"/>
              <a:gd name="connsiteY106" fmla="*/ 346075 h 1625600"/>
              <a:gd name="connsiteX107" fmla="*/ 101814 w 771739"/>
              <a:gd name="connsiteY107" fmla="*/ 358775 h 1625600"/>
              <a:gd name="connsiteX108" fmla="*/ 89114 w 771739"/>
              <a:gd name="connsiteY108" fmla="*/ 387350 h 1625600"/>
              <a:gd name="connsiteX109" fmla="*/ 82764 w 771739"/>
              <a:gd name="connsiteY109" fmla="*/ 400050 h 1625600"/>
              <a:gd name="connsiteX110" fmla="*/ 76414 w 771739"/>
              <a:gd name="connsiteY110" fmla="*/ 463550 h 1625600"/>
              <a:gd name="connsiteX111" fmla="*/ 51014 w 771739"/>
              <a:gd name="connsiteY111" fmla="*/ 511175 h 1625600"/>
              <a:gd name="connsiteX112" fmla="*/ 35139 w 771739"/>
              <a:gd name="connsiteY112" fmla="*/ 539750 h 1625600"/>
              <a:gd name="connsiteX113" fmla="*/ 28789 w 771739"/>
              <a:gd name="connsiteY113" fmla="*/ 555625 h 1625600"/>
              <a:gd name="connsiteX114" fmla="*/ 19264 w 771739"/>
              <a:gd name="connsiteY114" fmla="*/ 568325 h 1625600"/>
              <a:gd name="connsiteX115" fmla="*/ 16089 w 771739"/>
              <a:gd name="connsiteY115" fmla="*/ 577850 h 1625600"/>
              <a:gd name="connsiteX116" fmla="*/ 214 w 771739"/>
              <a:gd name="connsiteY116" fmla="*/ 600075 h 1625600"/>
              <a:gd name="connsiteX117" fmla="*/ 12914 w 771739"/>
              <a:gd name="connsiteY117" fmla="*/ 669925 h 1625600"/>
              <a:gd name="connsiteX118" fmla="*/ 3389 w 771739"/>
              <a:gd name="connsiteY118" fmla="*/ 736600 h 1625600"/>
              <a:gd name="connsiteX119" fmla="*/ 6564 w 771739"/>
              <a:gd name="connsiteY119" fmla="*/ 784225 h 1625600"/>
              <a:gd name="connsiteX120" fmla="*/ 9739 w 771739"/>
              <a:gd name="connsiteY120" fmla="*/ 796925 h 1625600"/>
              <a:gd name="connsiteX121" fmla="*/ 44664 w 771739"/>
              <a:gd name="connsiteY121" fmla="*/ 835025 h 1625600"/>
              <a:gd name="connsiteX122" fmla="*/ 66889 w 771739"/>
              <a:gd name="connsiteY122" fmla="*/ 854075 h 1625600"/>
              <a:gd name="connsiteX123" fmla="*/ 82764 w 771739"/>
              <a:gd name="connsiteY123" fmla="*/ 879475 h 1625600"/>
              <a:gd name="connsiteX124" fmla="*/ 85939 w 771739"/>
              <a:gd name="connsiteY124" fmla="*/ 889000 h 1625600"/>
              <a:gd name="connsiteX125" fmla="*/ 95464 w 771739"/>
              <a:gd name="connsiteY125" fmla="*/ 917575 h 1625600"/>
              <a:gd name="connsiteX126" fmla="*/ 108164 w 771739"/>
              <a:gd name="connsiteY126" fmla="*/ 987425 h 1625600"/>
              <a:gd name="connsiteX127" fmla="*/ 139914 w 771739"/>
              <a:gd name="connsiteY127" fmla="*/ 990600 h 1625600"/>
              <a:gd name="connsiteX128" fmla="*/ 158964 w 771739"/>
              <a:gd name="connsiteY128" fmla="*/ 1000125 h 1625600"/>
              <a:gd name="connsiteX129" fmla="*/ 165314 w 771739"/>
              <a:gd name="connsiteY129" fmla="*/ 1012825 h 1625600"/>
              <a:gd name="connsiteX130" fmla="*/ 187539 w 771739"/>
              <a:gd name="connsiteY130" fmla="*/ 1025525 h 1625600"/>
              <a:gd name="connsiteX131" fmla="*/ 203414 w 771739"/>
              <a:gd name="connsiteY131" fmla="*/ 1028700 h 1625600"/>
              <a:gd name="connsiteX132" fmla="*/ 212939 w 771739"/>
              <a:gd name="connsiteY132" fmla="*/ 1031875 h 1625600"/>
              <a:gd name="connsiteX133" fmla="*/ 241514 w 771739"/>
              <a:gd name="connsiteY133" fmla="*/ 1038225 h 1625600"/>
              <a:gd name="connsiteX134" fmla="*/ 317714 w 771739"/>
              <a:gd name="connsiteY134" fmla="*/ 1047750 h 1625600"/>
              <a:gd name="connsiteX135" fmla="*/ 324064 w 771739"/>
              <a:gd name="connsiteY135" fmla="*/ 1085850 h 1625600"/>
              <a:gd name="connsiteX136" fmla="*/ 301839 w 771739"/>
              <a:gd name="connsiteY136" fmla="*/ 1101725 h 1625600"/>
              <a:gd name="connsiteX137" fmla="*/ 276439 w 771739"/>
              <a:gd name="connsiteY137" fmla="*/ 1117600 h 1625600"/>
              <a:gd name="connsiteX138" fmla="*/ 260564 w 771739"/>
              <a:gd name="connsiteY138" fmla="*/ 1127125 h 1625600"/>
              <a:gd name="connsiteX139" fmla="*/ 247864 w 771739"/>
              <a:gd name="connsiteY139" fmla="*/ 1130300 h 1625600"/>
              <a:gd name="connsiteX140" fmla="*/ 238339 w 771739"/>
              <a:gd name="connsiteY140" fmla="*/ 1136650 h 1625600"/>
              <a:gd name="connsiteX141" fmla="*/ 228814 w 771739"/>
              <a:gd name="connsiteY141" fmla="*/ 1146175 h 1625600"/>
              <a:gd name="connsiteX142" fmla="*/ 216114 w 771739"/>
              <a:gd name="connsiteY142" fmla="*/ 1152525 h 1625600"/>
              <a:gd name="connsiteX143" fmla="*/ 193889 w 771739"/>
              <a:gd name="connsiteY143" fmla="*/ 1168400 h 1625600"/>
              <a:gd name="connsiteX144" fmla="*/ 171664 w 771739"/>
              <a:gd name="connsiteY144" fmla="*/ 1184275 h 1625600"/>
              <a:gd name="connsiteX145" fmla="*/ 168489 w 771739"/>
              <a:gd name="connsiteY145" fmla="*/ 1193800 h 1625600"/>
              <a:gd name="connsiteX146" fmla="*/ 184364 w 771739"/>
              <a:gd name="connsiteY146" fmla="*/ 1203325 h 1625600"/>
              <a:gd name="connsiteX147" fmla="*/ 193889 w 771739"/>
              <a:gd name="connsiteY147" fmla="*/ 1209675 h 1625600"/>
              <a:gd name="connsiteX148" fmla="*/ 203414 w 771739"/>
              <a:gd name="connsiteY148" fmla="*/ 1238250 h 1625600"/>
              <a:gd name="connsiteX149" fmla="*/ 168489 w 771739"/>
              <a:gd name="connsiteY149" fmla="*/ 1266825 h 1625600"/>
              <a:gd name="connsiteX150" fmla="*/ 158964 w 771739"/>
              <a:gd name="connsiteY150" fmla="*/ 1276350 h 1625600"/>
              <a:gd name="connsiteX151" fmla="*/ 133564 w 771739"/>
              <a:gd name="connsiteY151" fmla="*/ 1298575 h 1625600"/>
              <a:gd name="connsiteX152" fmla="*/ 124039 w 771739"/>
              <a:gd name="connsiteY152" fmla="*/ 1330325 h 1625600"/>
              <a:gd name="connsiteX153" fmla="*/ 114514 w 771739"/>
              <a:gd name="connsiteY153" fmla="*/ 1346200 h 1625600"/>
              <a:gd name="connsiteX154" fmla="*/ 76414 w 771739"/>
              <a:gd name="connsiteY154" fmla="*/ 1368425 h 1625600"/>
              <a:gd name="connsiteX155" fmla="*/ 79589 w 771739"/>
              <a:gd name="connsiteY155" fmla="*/ 1409700 h 1625600"/>
              <a:gd name="connsiteX156" fmla="*/ 89114 w 771739"/>
              <a:gd name="connsiteY156" fmla="*/ 1419225 h 1625600"/>
              <a:gd name="connsiteX157" fmla="*/ 98639 w 771739"/>
              <a:gd name="connsiteY157" fmla="*/ 1435100 h 1625600"/>
              <a:gd name="connsiteX158" fmla="*/ 117689 w 771739"/>
              <a:gd name="connsiteY158" fmla="*/ 1466850 h 1625600"/>
              <a:gd name="connsiteX159" fmla="*/ 120864 w 771739"/>
              <a:gd name="connsiteY159" fmla="*/ 1476375 h 1625600"/>
              <a:gd name="connsiteX160" fmla="*/ 124039 w 771739"/>
              <a:gd name="connsiteY160" fmla="*/ 1495425 h 1625600"/>
              <a:gd name="connsiteX161" fmla="*/ 133564 w 771739"/>
              <a:gd name="connsiteY161" fmla="*/ 1504950 h 1625600"/>
              <a:gd name="connsiteX162" fmla="*/ 168489 w 771739"/>
              <a:gd name="connsiteY162" fmla="*/ 1508125 h 1625600"/>
              <a:gd name="connsiteX163" fmla="*/ 181189 w 771739"/>
              <a:gd name="connsiteY163" fmla="*/ 1514475 h 1625600"/>
              <a:gd name="connsiteX164" fmla="*/ 241514 w 771739"/>
              <a:gd name="connsiteY164" fmla="*/ 1520825 h 1625600"/>
              <a:gd name="connsiteX165" fmla="*/ 374864 w 771739"/>
              <a:gd name="connsiteY165" fmla="*/ 1527175 h 1625600"/>
              <a:gd name="connsiteX166" fmla="*/ 412964 w 771739"/>
              <a:gd name="connsiteY166" fmla="*/ 1533525 h 1625600"/>
              <a:gd name="connsiteX167" fmla="*/ 432014 w 771739"/>
              <a:gd name="connsiteY167" fmla="*/ 1539875 h 1625600"/>
              <a:gd name="connsiteX168" fmla="*/ 447889 w 771739"/>
              <a:gd name="connsiteY168" fmla="*/ 1543050 h 1625600"/>
              <a:gd name="connsiteX169" fmla="*/ 460589 w 771739"/>
              <a:gd name="connsiteY169" fmla="*/ 1546225 h 1625600"/>
              <a:gd name="connsiteX170" fmla="*/ 492339 w 771739"/>
              <a:gd name="connsiteY170" fmla="*/ 1558925 h 1625600"/>
              <a:gd name="connsiteX171" fmla="*/ 527264 w 771739"/>
              <a:gd name="connsiteY171" fmla="*/ 1581150 h 1625600"/>
              <a:gd name="connsiteX172" fmla="*/ 543139 w 771739"/>
              <a:gd name="connsiteY172" fmla="*/ 1584325 h 1625600"/>
              <a:gd name="connsiteX173" fmla="*/ 562189 w 771739"/>
              <a:gd name="connsiteY173" fmla="*/ 1593850 h 1625600"/>
              <a:gd name="connsiteX174" fmla="*/ 571714 w 771739"/>
              <a:gd name="connsiteY174" fmla="*/ 1597025 h 1625600"/>
              <a:gd name="connsiteX175" fmla="*/ 584414 w 771739"/>
              <a:gd name="connsiteY175" fmla="*/ 1603375 h 1625600"/>
              <a:gd name="connsiteX176" fmla="*/ 616164 w 771739"/>
              <a:gd name="connsiteY176" fmla="*/ 1609725 h 1625600"/>
              <a:gd name="connsiteX177" fmla="*/ 632039 w 771739"/>
              <a:gd name="connsiteY177" fmla="*/ 1619250 h 1625600"/>
              <a:gd name="connsiteX178" fmla="*/ 651089 w 771739"/>
              <a:gd name="connsiteY178" fmla="*/ 1622425 h 1625600"/>
              <a:gd name="connsiteX179" fmla="*/ 663789 w 771739"/>
              <a:gd name="connsiteY179" fmla="*/ 1625600 h 1625600"/>
              <a:gd name="connsiteX180" fmla="*/ 670139 w 771739"/>
              <a:gd name="connsiteY180" fmla="*/ 1622425 h 1625600"/>
              <a:gd name="connsiteX0" fmla="*/ 670139 w 771739"/>
              <a:gd name="connsiteY0" fmla="*/ 1622425 h 1625600"/>
              <a:gd name="connsiteX1" fmla="*/ 673314 w 771739"/>
              <a:gd name="connsiteY1" fmla="*/ 1606550 h 1625600"/>
              <a:gd name="connsiteX2" fmla="*/ 679664 w 771739"/>
              <a:gd name="connsiteY2" fmla="*/ 1562100 h 1625600"/>
              <a:gd name="connsiteX3" fmla="*/ 686014 w 771739"/>
              <a:gd name="connsiteY3" fmla="*/ 1539875 h 1625600"/>
              <a:gd name="connsiteX4" fmla="*/ 692364 w 771739"/>
              <a:gd name="connsiteY4" fmla="*/ 1530350 h 1625600"/>
              <a:gd name="connsiteX5" fmla="*/ 698714 w 771739"/>
              <a:gd name="connsiteY5" fmla="*/ 1517650 h 1625600"/>
              <a:gd name="connsiteX6" fmla="*/ 701889 w 771739"/>
              <a:gd name="connsiteY6" fmla="*/ 1501775 h 1625600"/>
              <a:gd name="connsiteX7" fmla="*/ 698714 w 771739"/>
              <a:gd name="connsiteY7" fmla="*/ 1435100 h 1625600"/>
              <a:gd name="connsiteX8" fmla="*/ 686014 w 771739"/>
              <a:gd name="connsiteY8" fmla="*/ 1428750 h 1625600"/>
              <a:gd name="connsiteX9" fmla="*/ 676489 w 771739"/>
              <a:gd name="connsiteY9" fmla="*/ 1425575 h 1625600"/>
              <a:gd name="connsiteX10" fmla="*/ 647914 w 771739"/>
              <a:gd name="connsiteY10" fmla="*/ 1419225 h 1625600"/>
              <a:gd name="connsiteX11" fmla="*/ 632039 w 771739"/>
              <a:gd name="connsiteY11" fmla="*/ 1400175 h 1625600"/>
              <a:gd name="connsiteX12" fmla="*/ 616164 w 771739"/>
              <a:gd name="connsiteY12" fmla="*/ 1374775 h 1625600"/>
              <a:gd name="connsiteX13" fmla="*/ 612989 w 771739"/>
              <a:gd name="connsiteY13" fmla="*/ 1362075 h 1625600"/>
              <a:gd name="connsiteX14" fmla="*/ 606639 w 771739"/>
              <a:gd name="connsiteY14" fmla="*/ 1339850 h 1625600"/>
              <a:gd name="connsiteX15" fmla="*/ 622514 w 771739"/>
              <a:gd name="connsiteY15" fmla="*/ 1298575 h 1625600"/>
              <a:gd name="connsiteX16" fmla="*/ 632039 w 771739"/>
              <a:gd name="connsiteY16" fmla="*/ 1295400 h 1625600"/>
              <a:gd name="connsiteX17" fmla="*/ 647914 w 771739"/>
              <a:gd name="connsiteY17" fmla="*/ 1276350 h 1625600"/>
              <a:gd name="connsiteX18" fmla="*/ 625689 w 771739"/>
              <a:gd name="connsiteY18" fmla="*/ 1244600 h 1625600"/>
              <a:gd name="connsiteX19" fmla="*/ 619339 w 771739"/>
              <a:gd name="connsiteY19" fmla="*/ 1235075 h 1625600"/>
              <a:gd name="connsiteX20" fmla="*/ 581239 w 771739"/>
              <a:gd name="connsiteY20" fmla="*/ 1212850 h 1625600"/>
              <a:gd name="connsiteX21" fmla="*/ 574889 w 771739"/>
              <a:gd name="connsiteY21" fmla="*/ 1203325 h 1625600"/>
              <a:gd name="connsiteX22" fmla="*/ 565364 w 771739"/>
              <a:gd name="connsiteY22" fmla="*/ 1196975 h 1625600"/>
              <a:gd name="connsiteX23" fmla="*/ 559014 w 771739"/>
              <a:gd name="connsiteY23" fmla="*/ 1174750 h 1625600"/>
              <a:gd name="connsiteX24" fmla="*/ 552664 w 771739"/>
              <a:gd name="connsiteY24" fmla="*/ 1139825 h 1625600"/>
              <a:gd name="connsiteX25" fmla="*/ 546314 w 771739"/>
              <a:gd name="connsiteY25" fmla="*/ 1127125 h 1625600"/>
              <a:gd name="connsiteX26" fmla="*/ 533614 w 771739"/>
              <a:gd name="connsiteY26" fmla="*/ 1111250 h 1625600"/>
              <a:gd name="connsiteX27" fmla="*/ 524089 w 771739"/>
              <a:gd name="connsiteY27" fmla="*/ 1101725 h 1625600"/>
              <a:gd name="connsiteX28" fmla="*/ 511389 w 771739"/>
              <a:gd name="connsiteY28" fmla="*/ 1076325 h 1625600"/>
              <a:gd name="connsiteX29" fmla="*/ 524089 w 771739"/>
              <a:gd name="connsiteY29" fmla="*/ 1073150 h 1625600"/>
              <a:gd name="connsiteX30" fmla="*/ 536789 w 771739"/>
              <a:gd name="connsiteY30" fmla="*/ 1038225 h 1625600"/>
              <a:gd name="connsiteX31" fmla="*/ 562189 w 771739"/>
              <a:gd name="connsiteY31" fmla="*/ 1041400 h 1625600"/>
              <a:gd name="connsiteX32" fmla="*/ 581239 w 771739"/>
              <a:gd name="connsiteY32" fmla="*/ 1016000 h 1625600"/>
              <a:gd name="connsiteX33" fmla="*/ 574889 w 771739"/>
              <a:gd name="connsiteY33" fmla="*/ 987425 h 1625600"/>
              <a:gd name="connsiteX34" fmla="*/ 571714 w 771739"/>
              <a:gd name="connsiteY34" fmla="*/ 958850 h 1625600"/>
              <a:gd name="connsiteX35" fmla="*/ 565364 w 771739"/>
              <a:gd name="connsiteY35" fmla="*/ 949325 h 1625600"/>
              <a:gd name="connsiteX36" fmla="*/ 559014 w 771739"/>
              <a:gd name="connsiteY36" fmla="*/ 936625 h 1625600"/>
              <a:gd name="connsiteX37" fmla="*/ 552664 w 771739"/>
              <a:gd name="connsiteY37" fmla="*/ 927100 h 1625600"/>
              <a:gd name="connsiteX38" fmla="*/ 536789 w 771739"/>
              <a:gd name="connsiteY38" fmla="*/ 901700 h 1625600"/>
              <a:gd name="connsiteX39" fmla="*/ 539964 w 771739"/>
              <a:gd name="connsiteY39" fmla="*/ 889000 h 1625600"/>
              <a:gd name="connsiteX40" fmla="*/ 571714 w 771739"/>
              <a:gd name="connsiteY40" fmla="*/ 869950 h 1625600"/>
              <a:gd name="connsiteX41" fmla="*/ 600289 w 771739"/>
              <a:gd name="connsiteY41" fmla="*/ 863600 h 1625600"/>
              <a:gd name="connsiteX42" fmla="*/ 619339 w 771739"/>
              <a:gd name="connsiteY42" fmla="*/ 844550 h 1625600"/>
              <a:gd name="connsiteX43" fmla="*/ 622514 w 771739"/>
              <a:gd name="connsiteY43" fmla="*/ 835025 h 1625600"/>
              <a:gd name="connsiteX44" fmla="*/ 638389 w 771739"/>
              <a:gd name="connsiteY44" fmla="*/ 812800 h 1625600"/>
              <a:gd name="connsiteX45" fmla="*/ 647914 w 771739"/>
              <a:gd name="connsiteY45" fmla="*/ 796925 h 1625600"/>
              <a:gd name="connsiteX46" fmla="*/ 663789 w 771739"/>
              <a:gd name="connsiteY46" fmla="*/ 774700 h 1625600"/>
              <a:gd name="connsiteX47" fmla="*/ 666964 w 771739"/>
              <a:gd name="connsiteY47" fmla="*/ 765175 h 1625600"/>
              <a:gd name="connsiteX48" fmla="*/ 673314 w 771739"/>
              <a:gd name="connsiteY48" fmla="*/ 755650 h 1625600"/>
              <a:gd name="connsiteX49" fmla="*/ 682839 w 771739"/>
              <a:gd name="connsiteY49" fmla="*/ 736600 h 1625600"/>
              <a:gd name="connsiteX50" fmla="*/ 701889 w 771739"/>
              <a:gd name="connsiteY50" fmla="*/ 714375 h 1625600"/>
              <a:gd name="connsiteX51" fmla="*/ 708239 w 771739"/>
              <a:gd name="connsiteY51" fmla="*/ 701675 h 1625600"/>
              <a:gd name="connsiteX52" fmla="*/ 724114 w 771739"/>
              <a:gd name="connsiteY52" fmla="*/ 688975 h 1625600"/>
              <a:gd name="connsiteX53" fmla="*/ 733639 w 771739"/>
              <a:gd name="connsiteY53" fmla="*/ 679450 h 1625600"/>
              <a:gd name="connsiteX54" fmla="*/ 771739 w 771739"/>
              <a:gd name="connsiteY54" fmla="*/ 650875 h 1625600"/>
              <a:gd name="connsiteX55" fmla="*/ 768564 w 771739"/>
              <a:gd name="connsiteY55" fmla="*/ 641350 h 1625600"/>
              <a:gd name="connsiteX56" fmla="*/ 759039 w 771739"/>
              <a:gd name="connsiteY56" fmla="*/ 625475 h 1625600"/>
              <a:gd name="connsiteX57" fmla="*/ 752689 w 771739"/>
              <a:gd name="connsiteY57" fmla="*/ 615950 h 1625600"/>
              <a:gd name="connsiteX58" fmla="*/ 749514 w 771739"/>
              <a:gd name="connsiteY58" fmla="*/ 606425 h 1625600"/>
              <a:gd name="connsiteX59" fmla="*/ 743164 w 771739"/>
              <a:gd name="connsiteY59" fmla="*/ 593725 h 1625600"/>
              <a:gd name="connsiteX60" fmla="*/ 733639 w 771739"/>
              <a:gd name="connsiteY60" fmla="*/ 568325 h 1625600"/>
              <a:gd name="connsiteX61" fmla="*/ 730464 w 771739"/>
              <a:gd name="connsiteY61" fmla="*/ 546100 h 1625600"/>
              <a:gd name="connsiteX62" fmla="*/ 727289 w 771739"/>
              <a:gd name="connsiteY62" fmla="*/ 536575 h 1625600"/>
              <a:gd name="connsiteX63" fmla="*/ 720939 w 771739"/>
              <a:gd name="connsiteY63" fmla="*/ 498475 h 1625600"/>
              <a:gd name="connsiteX64" fmla="*/ 701889 w 771739"/>
              <a:gd name="connsiteY64" fmla="*/ 460375 h 1625600"/>
              <a:gd name="connsiteX65" fmla="*/ 644739 w 771739"/>
              <a:gd name="connsiteY65" fmla="*/ 447675 h 1625600"/>
              <a:gd name="connsiteX66" fmla="*/ 619339 w 771739"/>
              <a:gd name="connsiteY66" fmla="*/ 434975 h 1625600"/>
              <a:gd name="connsiteX67" fmla="*/ 612989 w 771739"/>
              <a:gd name="connsiteY67" fmla="*/ 422275 h 1625600"/>
              <a:gd name="connsiteX68" fmla="*/ 603464 w 771739"/>
              <a:gd name="connsiteY68" fmla="*/ 368300 h 1625600"/>
              <a:gd name="connsiteX69" fmla="*/ 536789 w 771739"/>
              <a:gd name="connsiteY69" fmla="*/ 355600 h 1625600"/>
              <a:gd name="connsiteX70" fmla="*/ 524089 w 771739"/>
              <a:gd name="connsiteY70" fmla="*/ 349250 h 1625600"/>
              <a:gd name="connsiteX71" fmla="*/ 517739 w 771739"/>
              <a:gd name="connsiteY71" fmla="*/ 314325 h 1625600"/>
              <a:gd name="connsiteX72" fmla="*/ 514564 w 771739"/>
              <a:gd name="connsiteY72" fmla="*/ 301625 h 1625600"/>
              <a:gd name="connsiteX73" fmla="*/ 514564 w 771739"/>
              <a:gd name="connsiteY73" fmla="*/ 196850 h 1625600"/>
              <a:gd name="connsiteX74" fmla="*/ 524089 w 771739"/>
              <a:gd name="connsiteY74" fmla="*/ 184150 h 1625600"/>
              <a:gd name="connsiteX75" fmla="*/ 543139 w 771739"/>
              <a:gd name="connsiteY75" fmla="*/ 165100 h 1625600"/>
              <a:gd name="connsiteX76" fmla="*/ 546314 w 771739"/>
              <a:gd name="connsiteY76" fmla="*/ 155575 h 1625600"/>
              <a:gd name="connsiteX77" fmla="*/ 536789 w 771739"/>
              <a:gd name="connsiteY77" fmla="*/ 88900 h 1625600"/>
              <a:gd name="connsiteX78" fmla="*/ 527264 w 771739"/>
              <a:gd name="connsiteY78" fmla="*/ 79375 h 1625600"/>
              <a:gd name="connsiteX79" fmla="*/ 505039 w 771739"/>
              <a:gd name="connsiteY79" fmla="*/ 66675 h 1625600"/>
              <a:gd name="connsiteX80" fmla="*/ 501864 w 771739"/>
              <a:gd name="connsiteY80" fmla="*/ 57150 h 1625600"/>
              <a:gd name="connsiteX81" fmla="*/ 495514 w 771739"/>
              <a:gd name="connsiteY81" fmla="*/ 47625 h 1625600"/>
              <a:gd name="connsiteX82" fmla="*/ 492339 w 771739"/>
              <a:gd name="connsiteY82" fmla="*/ 0 h 1625600"/>
              <a:gd name="connsiteX83" fmla="*/ 479639 w 771739"/>
              <a:gd name="connsiteY83" fmla="*/ 6350 h 1625600"/>
              <a:gd name="connsiteX84" fmla="*/ 457414 w 771739"/>
              <a:gd name="connsiteY84" fmla="*/ 25400 h 1625600"/>
              <a:gd name="connsiteX85" fmla="*/ 432014 w 771739"/>
              <a:gd name="connsiteY85" fmla="*/ 28575 h 1625600"/>
              <a:gd name="connsiteX86" fmla="*/ 400264 w 771739"/>
              <a:gd name="connsiteY86" fmla="*/ 38100 h 1625600"/>
              <a:gd name="connsiteX87" fmla="*/ 384389 w 771739"/>
              <a:gd name="connsiteY87" fmla="*/ 41275 h 1625600"/>
              <a:gd name="connsiteX88" fmla="*/ 352639 w 771739"/>
              <a:gd name="connsiteY88" fmla="*/ 53975 h 1625600"/>
              <a:gd name="connsiteX89" fmla="*/ 320889 w 771739"/>
              <a:gd name="connsiteY89" fmla="*/ 66675 h 1625600"/>
              <a:gd name="connsiteX90" fmla="*/ 298664 w 771739"/>
              <a:gd name="connsiteY90" fmla="*/ 82550 h 1625600"/>
              <a:gd name="connsiteX91" fmla="*/ 273264 w 771739"/>
              <a:gd name="connsiteY91" fmla="*/ 101600 h 1625600"/>
              <a:gd name="connsiteX92" fmla="*/ 263739 w 771739"/>
              <a:gd name="connsiteY92" fmla="*/ 104775 h 1625600"/>
              <a:gd name="connsiteX93" fmla="*/ 251039 w 771739"/>
              <a:gd name="connsiteY93" fmla="*/ 133350 h 1625600"/>
              <a:gd name="connsiteX94" fmla="*/ 241514 w 771739"/>
              <a:gd name="connsiteY94" fmla="*/ 152400 h 1625600"/>
              <a:gd name="connsiteX95" fmla="*/ 225639 w 771739"/>
              <a:gd name="connsiteY95" fmla="*/ 184150 h 1625600"/>
              <a:gd name="connsiteX96" fmla="*/ 212939 w 771739"/>
              <a:gd name="connsiteY96" fmla="*/ 206375 h 1625600"/>
              <a:gd name="connsiteX97" fmla="*/ 209764 w 771739"/>
              <a:gd name="connsiteY97" fmla="*/ 215900 h 1625600"/>
              <a:gd name="connsiteX98" fmla="*/ 187539 w 771739"/>
              <a:gd name="connsiteY98" fmla="*/ 244475 h 1625600"/>
              <a:gd name="connsiteX99" fmla="*/ 171664 w 771739"/>
              <a:gd name="connsiteY99" fmla="*/ 260350 h 1625600"/>
              <a:gd name="connsiteX100" fmla="*/ 162139 w 771739"/>
              <a:gd name="connsiteY100" fmla="*/ 273050 h 1625600"/>
              <a:gd name="connsiteX101" fmla="*/ 158964 w 771739"/>
              <a:gd name="connsiteY101" fmla="*/ 285750 h 1625600"/>
              <a:gd name="connsiteX102" fmla="*/ 149439 w 771739"/>
              <a:gd name="connsiteY102" fmla="*/ 292100 h 1625600"/>
              <a:gd name="connsiteX103" fmla="*/ 139914 w 771739"/>
              <a:gd name="connsiteY103" fmla="*/ 304800 h 1625600"/>
              <a:gd name="connsiteX104" fmla="*/ 127214 w 771739"/>
              <a:gd name="connsiteY104" fmla="*/ 323850 h 1625600"/>
              <a:gd name="connsiteX105" fmla="*/ 120864 w 771739"/>
              <a:gd name="connsiteY105" fmla="*/ 336550 h 1625600"/>
              <a:gd name="connsiteX106" fmla="*/ 111339 w 771739"/>
              <a:gd name="connsiteY106" fmla="*/ 346075 h 1625600"/>
              <a:gd name="connsiteX107" fmla="*/ 101814 w 771739"/>
              <a:gd name="connsiteY107" fmla="*/ 358775 h 1625600"/>
              <a:gd name="connsiteX108" fmla="*/ 89114 w 771739"/>
              <a:gd name="connsiteY108" fmla="*/ 387350 h 1625600"/>
              <a:gd name="connsiteX109" fmla="*/ 82764 w 771739"/>
              <a:gd name="connsiteY109" fmla="*/ 400050 h 1625600"/>
              <a:gd name="connsiteX110" fmla="*/ 76414 w 771739"/>
              <a:gd name="connsiteY110" fmla="*/ 463550 h 1625600"/>
              <a:gd name="connsiteX111" fmla="*/ 51014 w 771739"/>
              <a:gd name="connsiteY111" fmla="*/ 511175 h 1625600"/>
              <a:gd name="connsiteX112" fmla="*/ 35139 w 771739"/>
              <a:gd name="connsiteY112" fmla="*/ 539750 h 1625600"/>
              <a:gd name="connsiteX113" fmla="*/ 28789 w 771739"/>
              <a:gd name="connsiteY113" fmla="*/ 555625 h 1625600"/>
              <a:gd name="connsiteX114" fmla="*/ 19264 w 771739"/>
              <a:gd name="connsiteY114" fmla="*/ 568325 h 1625600"/>
              <a:gd name="connsiteX115" fmla="*/ 16089 w 771739"/>
              <a:gd name="connsiteY115" fmla="*/ 577850 h 1625600"/>
              <a:gd name="connsiteX116" fmla="*/ 214 w 771739"/>
              <a:gd name="connsiteY116" fmla="*/ 600075 h 1625600"/>
              <a:gd name="connsiteX117" fmla="*/ 12914 w 771739"/>
              <a:gd name="connsiteY117" fmla="*/ 669925 h 1625600"/>
              <a:gd name="connsiteX118" fmla="*/ 3389 w 771739"/>
              <a:gd name="connsiteY118" fmla="*/ 736600 h 1625600"/>
              <a:gd name="connsiteX119" fmla="*/ 6564 w 771739"/>
              <a:gd name="connsiteY119" fmla="*/ 784225 h 1625600"/>
              <a:gd name="connsiteX120" fmla="*/ 44664 w 771739"/>
              <a:gd name="connsiteY120" fmla="*/ 835025 h 1625600"/>
              <a:gd name="connsiteX121" fmla="*/ 66889 w 771739"/>
              <a:gd name="connsiteY121" fmla="*/ 854075 h 1625600"/>
              <a:gd name="connsiteX122" fmla="*/ 82764 w 771739"/>
              <a:gd name="connsiteY122" fmla="*/ 879475 h 1625600"/>
              <a:gd name="connsiteX123" fmla="*/ 85939 w 771739"/>
              <a:gd name="connsiteY123" fmla="*/ 889000 h 1625600"/>
              <a:gd name="connsiteX124" fmla="*/ 95464 w 771739"/>
              <a:gd name="connsiteY124" fmla="*/ 917575 h 1625600"/>
              <a:gd name="connsiteX125" fmla="*/ 108164 w 771739"/>
              <a:gd name="connsiteY125" fmla="*/ 987425 h 1625600"/>
              <a:gd name="connsiteX126" fmla="*/ 139914 w 771739"/>
              <a:gd name="connsiteY126" fmla="*/ 990600 h 1625600"/>
              <a:gd name="connsiteX127" fmla="*/ 158964 w 771739"/>
              <a:gd name="connsiteY127" fmla="*/ 1000125 h 1625600"/>
              <a:gd name="connsiteX128" fmla="*/ 165314 w 771739"/>
              <a:gd name="connsiteY128" fmla="*/ 1012825 h 1625600"/>
              <a:gd name="connsiteX129" fmla="*/ 187539 w 771739"/>
              <a:gd name="connsiteY129" fmla="*/ 1025525 h 1625600"/>
              <a:gd name="connsiteX130" fmla="*/ 203414 w 771739"/>
              <a:gd name="connsiteY130" fmla="*/ 1028700 h 1625600"/>
              <a:gd name="connsiteX131" fmla="*/ 212939 w 771739"/>
              <a:gd name="connsiteY131" fmla="*/ 1031875 h 1625600"/>
              <a:gd name="connsiteX132" fmla="*/ 241514 w 771739"/>
              <a:gd name="connsiteY132" fmla="*/ 1038225 h 1625600"/>
              <a:gd name="connsiteX133" fmla="*/ 317714 w 771739"/>
              <a:gd name="connsiteY133" fmla="*/ 1047750 h 1625600"/>
              <a:gd name="connsiteX134" fmla="*/ 324064 w 771739"/>
              <a:gd name="connsiteY134" fmla="*/ 1085850 h 1625600"/>
              <a:gd name="connsiteX135" fmla="*/ 301839 w 771739"/>
              <a:gd name="connsiteY135" fmla="*/ 1101725 h 1625600"/>
              <a:gd name="connsiteX136" fmla="*/ 276439 w 771739"/>
              <a:gd name="connsiteY136" fmla="*/ 1117600 h 1625600"/>
              <a:gd name="connsiteX137" fmla="*/ 260564 w 771739"/>
              <a:gd name="connsiteY137" fmla="*/ 1127125 h 1625600"/>
              <a:gd name="connsiteX138" fmla="*/ 247864 w 771739"/>
              <a:gd name="connsiteY138" fmla="*/ 1130300 h 1625600"/>
              <a:gd name="connsiteX139" fmla="*/ 238339 w 771739"/>
              <a:gd name="connsiteY139" fmla="*/ 1136650 h 1625600"/>
              <a:gd name="connsiteX140" fmla="*/ 228814 w 771739"/>
              <a:gd name="connsiteY140" fmla="*/ 1146175 h 1625600"/>
              <a:gd name="connsiteX141" fmla="*/ 216114 w 771739"/>
              <a:gd name="connsiteY141" fmla="*/ 1152525 h 1625600"/>
              <a:gd name="connsiteX142" fmla="*/ 193889 w 771739"/>
              <a:gd name="connsiteY142" fmla="*/ 1168400 h 1625600"/>
              <a:gd name="connsiteX143" fmla="*/ 171664 w 771739"/>
              <a:gd name="connsiteY143" fmla="*/ 1184275 h 1625600"/>
              <a:gd name="connsiteX144" fmla="*/ 168489 w 771739"/>
              <a:gd name="connsiteY144" fmla="*/ 1193800 h 1625600"/>
              <a:gd name="connsiteX145" fmla="*/ 184364 w 771739"/>
              <a:gd name="connsiteY145" fmla="*/ 1203325 h 1625600"/>
              <a:gd name="connsiteX146" fmla="*/ 193889 w 771739"/>
              <a:gd name="connsiteY146" fmla="*/ 1209675 h 1625600"/>
              <a:gd name="connsiteX147" fmla="*/ 203414 w 771739"/>
              <a:gd name="connsiteY147" fmla="*/ 1238250 h 1625600"/>
              <a:gd name="connsiteX148" fmla="*/ 168489 w 771739"/>
              <a:gd name="connsiteY148" fmla="*/ 1266825 h 1625600"/>
              <a:gd name="connsiteX149" fmla="*/ 158964 w 771739"/>
              <a:gd name="connsiteY149" fmla="*/ 1276350 h 1625600"/>
              <a:gd name="connsiteX150" fmla="*/ 133564 w 771739"/>
              <a:gd name="connsiteY150" fmla="*/ 1298575 h 1625600"/>
              <a:gd name="connsiteX151" fmla="*/ 124039 w 771739"/>
              <a:gd name="connsiteY151" fmla="*/ 1330325 h 1625600"/>
              <a:gd name="connsiteX152" fmla="*/ 114514 w 771739"/>
              <a:gd name="connsiteY152" fmla="*/ 1346200 h 1625600"/>
              <a:gd name="connsiteX153" fmla="*/ 76414 w 771739"/>
              <a:gd name="connsiteY153" fmla="*/ 1368425 h 1625600"/>
              <a:gd name="connsiteX154" fmla="*/ 79589 w 771739"/>
              <a:gd name="connsiteY154" fmla="*/ 1409700 h 1625600"/>
              <a:gd name="connsiteX155" fmla="*/ 89114 w 771739"/>
              <a:gd name="connsiteY155" fmla="*/ 1419225 h 1625600"/>
              <a:gd name="connsiteX156" fmla="*/ 98639 w 771739"/>
              <a:gd name="connsiteY156" fmla="*/ 1435100 h 1625600"/>
              <a:gd name="connsiteX157" fmla="*/ 117689 w 771739"/>
              <a:gd name="connsiteY157" fmla="*/ 1466850 h 1625600"/>
              <a:gd name="connsiteX158" fmla="*/ 120864 w 771739"/>
              <a:gd name="connsiteY158" fmla="*/ 1476375 h 1625600"/>
              <a:gd name="connsiteX159" fmla="*/ 124039 w 771739"/>
              <a:gd name="connsiteY159" fmla="*/ 1495425 h 1625600"/>
              <a:gd name="connsiteX160" fmla="*/ 133564 w 771739"/>
              <a:gd name="connsiteY160" fmla="*/ 1504950 h 1625600"/>
              <a:gd name="connsiteX161" fmla="*/ 168489 w 771739"/>
              <a:gd name="connsiteY161" fmla="*/ 1508125 h 1625600"/>
              <a:gd name="connsiteX162" fmla="*/ 181189 w 771739"/>
              <a:gd name="connsiteY162" fmla="*/ 1514475 h 1625600"/>
              <a:gd name="connsiteX163" fmla="*/ 241514 w 771739"/>
              <a:gd name="connsiteY163" fmla="*/ 1520825 h 1625600"/>
              <a:gd name="connsiteX164" fmla="*/ 374864 w 771739"/>
              <a:gd name="connsiteY164" fmla="*/ 1527175 h 1625600"/>
              <a:gd name="connsiteX165" fmla="*/ 412964 w 771739"/>
              <a:gd name="connsiteY165" fmla="*/ 1533525 h 1625600"/>
              <a:gd name="connsiteX166" fmla="*/ 432014 w 771739"/>
              <a:gd name="connsiteY166" fmla="*/ 1539875 h 1625600"/>
              <a:gd name="connsiteX167" fmla="*/ 447889 w 771739"/>
              <a:gd name="connsiteY167" fmla="*/ 1543050 h 1625600"/>
              <a:gd name="connsiteX168" fmla="*/ 460589 w 771739"/>
              <a:gd name="connsiteY168" fmla="*/ 1546225 h 1625600"/>
              <a:gd name="connsiteX169" fmla="*/ 492339 w 771739"/>
              <a:gd name="connsiteY169" fmla="*/ 1558925 h 1625600"/>
              <a:gd name="connsiteX170" fmla="*/ 527264 w 771739"/>
              <a:gd name="connsiteY170" fmla="*/ 1581150 h 1625600"/>
              <a:gd name="connsiteX171" fmla="*/ 543139 w 771739"/>
              <a:gd name="connsiteY171" fmla="*/ 1584325 h 1625600"/>
              <a:gd name="connsiteX172" fmla="*/ 562189 w 771739"/>
              <a:gd name="connsiteY172" fmla="*/ 1593850 h 1625600"/>
              <a:gd name="connsiteX173" fmla="*/ 571714 w 771739"/>
              <a:gd name="connsiteY173" fmla="*/ 1597025 h 1625600"/>
              <a:gd name="connsiteX174" fmla="*/ 584414 w 771739"/>
              <a:gd name="connsiteY174" fmla="*/ 1603375 h 1625600"/>
              <a:gd name="connsiteX175" fmla="*/ 616164 w 771739"/>
              <a:gd name="connsiteY175" fmla="*/ 1609725 h 1625600"/>
              <a:gd name="connsiteX176" fmla="*/ 632039 w 771739"/>
              <a:gd name="connsiteY176" fmla="*/ 1619250 h 1625600"/>
              <a:gd name="connsiteX177" fmla="*/ 651089 w 771739"/>
              <a:gd name="connsiteY177" fmla="*/ 1622425 h 1625600"/>
              <a:gd name="connsiteX178" fmla="*/ 663789 w 771739"/>
              <a:gd name="connsiteY178" fmla="*/ 1625600 h 1625600"/>
              <a:gd name="connsiteX179" fmla="*/ 670139 w 771739"/>
              <a:gd name="connsiteY179" fmla="*/ 1622425 h 1625600"/>
              <a:gd name="connsiteX0" fmla="*/ 670139 w 771739"/>
              <a:gd name="connsiteY0" fmla="*/ 1622425 h 1625600"/>
              <a:gd name="connsiteX1" fmla="*/ 673314 w 771739"/>
              <a:gd name="connsiteY1" fmla="*/ 1606550 h 1625600"/>
              <a:gd name="connsiteX2" fmla="*/ 679664 w 771739"/>
              <a:gd name="connsiteY2" fmla="*/ 1562100 h 1625600"/>
              <a:gd name="connsiteX3" fmla="*/ 686014 w 771739"/>
              <a:gd name="connsiteY3" fmla="*/ 1539875 h 1625600"/>
              <a:gd name="connsiteX4" fmla="*/ 692364 w 771739"/>
              <a:gd name="connsiteY4" fmla="*/ 1530350 h 1625600"/>
              <a:gd name="connsiteX5" fmla="*/ 698714 w 771739"/>
              <a:gd name="connsiteY5" fmla="*/ 1517650 h 1625600"/>
              <a:gd name="connsiteX6" fmla="*/ 701889 w 771739"/>
              <a:gd name="connsiteY6" fmla="*/ 1501775 h 1625600"/>
              <a:gd name="connsiteX7" fmla="*/ 698714 w 771739"/>
              <a:gd name="connsiteY7" fmla="*/ 1435100 h 1625600"/>
              <a:gd name="connsiteX8" fmla="*/ 686014 w 771739"/>
              <a:gd name="connsiteY8" fmla="*/ 1428750 h 1625600"/>
              <a:gd name="connsiteX9" fmla="*/ 676489 w 771739"/>
              <a:gd name="connsiteY9" fmla="*/ 1425575 h 1625600"/>
              <a:gd name="connsiteX10" fmla="*/ 647914 w 771739"/>
              <a:gd name="connsiteY10" fmla="*/ 1419225 h 1625600"/>
              <a:gd name="connsiteX11" fmla="*/ 632039 w 771739"/>
              <a:gd name="connsiteY11" fmla="*/ 1400175 h 1625600"/>
              <a:gd name="connsiteX12" fmla="*/ 616164 w 771739"/>
              <a:gd name="connsiteY12" fmla="*/ 1374775 h 1625600"/>
              <a:gd name="connsiteX13" fmla="*/ 612989 w 771739"/>
              <a:gd name="connsiteY13" fmla="*/ 1362075 h 1625600"/>
              <a:gd name="connsiteX14" fmla="*/ 606639 w 771739"/>
              <a:gd name="connsiteY14" fmla="*/ 1339850 h 1625600"/>
              <a:gd name="connsiteX15" fmla="*/ 622514 w 771739"/>
              <a:gd name="connsiteY15" fmla="*/ 1298575 h 1625600"/>
              <a:gd name="connsiteX16" fmla="*/ 632039 w 771739"/>
              <a:gd name="connsiteY16" fmla="*/ 1295400 h 1625600"/>
              <a:gd name="connsiteX17" fmla="*/ 647914 w 771739"/>
              <a:gd name="connsiteY17" fmla="*/ 1276350 h 1625600"/>
              <a:gd name="connsiteX18" fmla="*/ 625689 w 771739"/>
              <a:gd name="connsiteY18" fmla="*/ 1244600 h 1625600"/>
              <a:gd name="connsiteX19" fmla="*/ 619339 w 771739"/>
              <a:gd name="connsiteY19" fmla="*/ 1235075 h 1625600"/>
              <a:gd name="connsiteX20" fmla="*/ 581239 w 771739"/>
              <a:gd name="connsiteY20" fmla="*/ 1212850 h 1625600"/>
              <a:gd name="connsiteX21" fmla="*/ 574889 w 771739"/>
              <a:gd name="connsiteY21" fmla="*/ 1203325 h 1625600"/>
              <a:gd name="connsiteX22" fmla="*/ 565364 w 771739"/>
              <a:gd name="connsiteY22" fmla="*/ 1196975 h 1625600"/>
              <a:gd name="connsiteX23" fmla="*/ 559014 w 771739"/>
              <a:gd name="connsiteY23" fmla="*/ 1174750 h 1625600"/>
              <a:gd name="connsiteX24" fmla="*/ 552664 w 771739"/>
              <a:gd name="connsiteY24" fmla="*/ 1139825 h 1625600"/>
              <a:gd name="connsiteX25" fmla="*/ 546314 w 771739"/>
              <a:gd name="connsiteY25" fmla="*/ 1127125 h 1625600"/>
              <a:gd name="connsiteX26" fmla="*/ 533614 w 771739"/>
              <a:gd name="connsiteY26" fmla="*/ 1111250 h 1625600"/>
              <a:gd name="connsiteX27" fmla="*/ 524089 w 771739"/>
              <a:gd name="connsiteY27" fmla="*/ 1101725 h 1625600"/>
              <a:gd name="connsiteX28" fmla="*/ 511389 w 771739"/>
              <a:gd name="connsiteY28" fmla="*/ 1076325 h 1625600"/>
              <a:gd name="connsiteX29" fmla="*/ 524089 w 771739"/>
              <a:gd name="connsiteY29" fmla="*/ 1073150 h 1625600"/>
              <a:gd name="connsiteX30" fmla="*/ 536789 w 771739"/>
              <a:gd name="connsiteY30" fmla="*/ 1038225 h 1625600"/>
              <a:gd name="connsiteX31" fmla="*/ 562189 w 771739"/>
              <a:gd name="connsiteY31" fmla="*/ 1041400 h 1625600"/>
              <a:gd name="connsiteX32" fmla="*/ 581239 w 771739"/>
              <a:gd name="connsiteY32" fmla="*/ 1016000 h 1625600"/>
              <a:gd name="connsiteX33" fmla="*/ 574889 w 771739"/>
              <a:gd name="connsiteY33" fmla="*/ 987425 h 1625600"/>
              <a:gd name="connsiteX34" fmla="*/ 571714 w 771739"/>
              <a:gd name="connsiteY34" fmla="*/ 958850 h 1625600"/>
              <a:gd name="connsiteX35" fmla="*/ 565364 w 771739"/>
              <a:gd name="connsiteY35" fmla="*/ 949325 h 1625600"/>
              <a:gd name="connsiteX36" fmla="*/ 559014 w 771739"/>
              <a:gd name="connsiteY36" fmla="*/ 936625 h 1625600"/>
              <a:gd name="connsiteX37" fmla="*/ 552664 w 771739"/>
              <a:gd name="connsiteY37" fmla="*/ 927100 h 1625600"/>
              <a:gd name="connsiteX38" fmla="*/ 536789 w 771739"/>
              <a:gd name="connsiteY38" fmla="*/ 901700 h 1625600"/>
              <a:gd name="connsiteX39" fmla="*/ 539964 w 771739"/>
              <a:gd name="connsiteY39" fmla="*/ 889000 h 1625600"/>
              <a:gd name="connsiteX40" fmla="*/ 571714 w 771739"/>
              <a:gd name="connsiteY40" fmla="*/ 869950 h 1625600"/>
              <a:gd name="connsiteX41" fmla="*/ 600289 w 771739"/>
              <a:gd name="connsiteY41" fmla="*/ 863600 h 1625600"/>
              <a:gd name="connsiteX42" fmla="*/ 619339 w 771739"/>
              <a:gd name="connsiteY42" fmla="*/ 844550 h 1625600"/>
              <a:gd name="connsiteX43" fmla="*/ 622514 w 771739"/>
              <a:gd name="connsiteY43" fmla="*/ 835025 h 1625600"/>
              <a:gd name="connsiteX44" fmla="*/ 638389 w 771739"/>
              <a:gd name="connsiteY44" fmla="*/ 812800 h 1625600"/>
              <a:gd name="connsiteX45" fmla="*/ 647914 w 771739"/>
              <a:gd name="connsiteY45" fmla="*/ 796925 h 1625600"/>
              <a:gd name="connsiteX46" fmla="*/ 663789 w 771739"/>
              <a:gd name="connsiteY46" fmla="*/ 774700 h 1625600"/>
              <a:gd name="connsiteX47" fmla="*/ 666964 w 771739"/>
              <a:gd name="connsiteY47" fmla="*/ 765175 h 1625600"/>
              <a:gd name="connsiteX48" fmla="*/ 673314 w 771739"/>
              <a:gd name="connsiteY48" fmla="*/ 755650 h 1625600"/>
              <a:gd name="connsiteX49" fmla="*/ 682839 w 771739"/>
              <a:gd name="connsiteY49" fmla="*/ 736600 h 1625600"/>
              <a:gd name="connsiteX50" fmla="*/ 701889 w 771739"/>
              <a:gd name="connsiteY50" fmla="*/ 714375 h 1625600"/>
              <a:gd name="connsiteX51" fmla="*/ 708239 w 771739"/>
              <a:gd name="connsiteY51" fmla="*/ 701675 h 1625600"/>
              <a:gd name="connsiteX52" fmla="*/ 724114 w 771739"/>
              <a:gd name="connsiteY52" fmla="*/ 688975 h 1625600"/>
              <a:gd name="connsiteX53" fmla="*/ 733639 w 771739"/>
              <a:gd name="connsiteY53" fmla="*/ 679450 h 1625600"/>
              <a:gd name="connsiteX54" fmla="*/ 771739 w 771739"/>
              <a:gd name="connsiteY54" fmla="*/ 650875 h 1625600"/>
              <a:gd name="connsiteX55" fmla="*/ 768564 w 771739"/>
              <a:gd name="connsiteY55" fmla="*/ 641350 h 1625600"/>
              <a:gd name="connsiteX56" fmla="*/ 759039 w 771739"/>
              <a:gd name="connsiteY56" fmla="*/ 625475 h 1625600"/>
              <a:gd name="connsiteX57" fmla="*/ 752689 w 771739"/>
              <a:gd name="connsiteY57" fmla="*/ 615950 h 1625600"/>
              <a:gd name="connsiteX58" fmla="*/ 749514 w 771739"/>
              <a:gd name="connsiteY58" fmla="*/ 606425 h 1625600"/>
              <a:gd name="connsiteX59" fmla="*/ 743164 w 771739"/>
              <a:gd name="connsiteY59" fmla="*/ 593725 h 1625600"/>
              <a:gd name="connsiteX60" fmla="*/ 733639 w 771739"/>
              <a:gd name="connsiteY60" fmla="*/ 568325 h 1625600"/>
              <a:gd name="connsiteX61" fmla="*/ 730464 w 771739"/>
              <a:gd name="connsiteY61" fmla="*/ 546100 h 1625600"/>
              <a:gd name="connsiteX62" fmla="*/ 727289 w 771739"/>
              <a:gd name="connsiteY62" fmla="*/ 536575 h 1625600"/>
              <a:gd name="connsiteX63" fmla="*/ 720939 w 771739"/>
              <a:gd name="connsiteY63" fmla="*/ 498475 h 1625600"/>
              <a:gd name="connsiteX64" fmla="*/ 701889 w 771739"/>
              <a:gd name="connsiteY64" fmla="*/ 460375 h 1625600"/>
              <a:gd name="connsiteX65" fmla="*/ 644739 w 771739"/>
              <a:gd name="connsiteY65" fmla="*/ 447675 h 1625600"/>
              <a:gd name="connsiteX66" fmla="*/ 619339 w 771739"/>
              <a:gd name="connsiteY66" fmla="*/ 434975 h 1625600"/>
              <a:gd name="connsiteX67" fmla="*/ 612989 w 771739"/>
              <a:gd name="connsiteY67" fmla="*/ 422275 h 1625600"/>
              <a:gd name="connsiteX68" fmla="*/ 603464 w 771739"/>
              <a:gd name="connsiteY68" fmla="*/ 368300 h 1625600"/>
              <a:gd name="connsiteX69" fmla="*/ 536789 w 771739"/>
              <a:gd name="connsiteY69" fmla="*/ 355600 h 1625600"/>
              <a:gd name="connsiteX70" fmla="*/ 524089 w 771739"/>
              <a:gd name="connsiteY70" fmla="*/ 349250 h 1625600"/>
              <a:gd name="connsiteX71" fmla="*/ 517739 w 771739"/>
              <a:gd name="connsiteY71" fmla="*/ 314325 h 1625600"/>
              <a:gd name="connsiteX72" fmla="*/ 514564 w 771739"/>
              <a:gd name="connsiteY72" fmla="*/ 301625 h 1625600"/>
              <a:gd name="connsiteX73" fmla="*/ 514564 w 771739"/>
              <a:gd name="connsiteY73" fmla="*/ 196850 h 1625600"/>
              <a:gd name="connsiteX74" fmla="*/ 524089 w 771739"/>
              <a:gd name="connsiteY74" fmla="*/ 184150 h 1625600"/>
              <a:gd name="connsiteX75" fmla="*/ 543139 w 771739"/>
              <a:gd name="connsiteY75" fmla="*/ 165100 h 1625600"/>
              <a:gd name="connsiteX76" fmla="*/ 546314 w 771739"/>
              <a:gd name="connsiteY76" fmla="*/ 155575 h 1625600"/>
              <a:gd name="connsiteX77" fmla="*/ 536789 w 771739"/>
              <a:gd name="connsiteY77" fmla="*/ 88900 h 1625600"/>
              <a:gd name="connsiteX78" fmla="*/ 527264 w 771739"/>
              <a:gd name="connsiteY78" fmla="*/ 79375 h 1625600"/>
              <a:gd name="connsiteX79" fmla="*/ 505039 w 771739"/>
              <a:gd name="connsiteY79" fmla="*/ 66675 h 1625600"/>
              <a:gd name="connsiteX80" fmla="*/ 501864 w 771739"/>
              <a:gd name="connsiteY80" fmla="*/ 57150 h 1625600"/>
              <a:gd name="connsiteX81" fmla="*/ 495514 w 771739"/>
              <a:gd name="connsiteY81" fmla="*/ 47625 h 1625600"/>
              <a:gd name="connsiteX82" fmla="*/ 492339 w 771739"/>
              <a:gd name="connsiteY82" fmla="*/ 0 h 1625600"/>
              <a:gd name="connsiteX83" fmla="*/ 479639 w 771739"/>
              <a:gd name="connsiteY83" fmla="*/ 6350 h 1625600"/>
              <a:gd name="connsiteX84" fmla="*/ 457414 w 771739"/>
              <a:gd name="connsiteY84" fmla="*/ 25400 h 1625600"/>
              <a:gd name="connsiteX85" fmla="*/ 432014 w 771739"/>
              <a:gd name="connsiteY85" fmla="*/ 28575 h 1625600"/>
              <a:gd name="connsiteX86" fmla="*/ 400264 w 771739"/>
              <a:gd name="connsiteY86" fmla="*/ 38100 h 1625600"/>
              <a:gd name="connsiteX87" fmla="*/ 384389 w 771739"/>
              <a:gd name="connsiteY87" fmla="*/ 41275 h 1625600"/>
              <a:gd name="connsiteX88" fmla="*/ 352639 w 771739"/>
              <a:gd name="connsiteY88" fmla="*/ 53975 h 1625600"/>
              <a:gd name="connsiteX89" fmla="*/ 320889 w 771739"/>
              <a:gd name="connsiteY89" fmla="*/ 66675 h 1625600"/>
              <a:gd name="connsiteX90" fmla="*/ 298664 w 771739"/>
              <a:gd name="connsiteY90" fmla="*/ 82550 h 1625600"/>
              <a:gd name="connsiteX91" fmla="*/ 273264 w 771739"/>
              <a:gd name="connsiteY91" fmla="*/ 101600 h 1625600"/>
              <a:gd name="connsiteX92" fmla="*/ 263739 w 771739"/>
              <a:gd name="connsiteY92" fmla="*/ 104775 h 1625600"/>
              <a:gd name="connsiteX93" fmla="*/ 251039 w 771739"/>
              <a:gd name="connsiteY93" fmla="*/ 133350 h 1625600"/>
              <a:gd name="connsiteX94" fmla="*/ 241514 w 771739"/>
              <a:gd name="connsiteY94" fmla="*/ 152400 h 1625600"/>
              <a:gd name="connsiteX95" fmla="*/ 225639 w 771739"/>
              <a:gd name="connsiteY95" fmla="*/ 184150 h 1625600"/>
              <a:gd name="connsiteX96" fmla="*/ 212939 w 771739"/>
              <a:gd name="connsiteY96" fmla="*/ 206375 h 1625600"/>
              <a:gd name="connsiteX97" fmla="*/ 209764 w 771739"/>
              <a:gd name="connsiteY97" fmla="*/ 215900 h 1625600"/>
              <a:gd name="connsiteX98" fmla="*/ 187539 w 771739"/>
              <a:gd name="connsiteY98" fmla="*/ 244475 h 1625600"/>
              <a:gd name="connsiteX99" fmla="*/ 171664 w 771739"/>
              <a:gd name="connsiteY99" fmla="*/ 260350 h 1625600"/>
              <a:gd name="connsiteX100" fmla="*/ 162139 w 771739"/>
              <a:gd name="connsiteY100" fmla="*/ 273050 h 1625600"/>
              <a:gd name="connsiteX101" fmla="*/ 158964 w 771739"/>
              <a:gd name="connsiteY101" fmla="*/ 285750 h 1625600"/>
              <a:gd name="connsiteX102" fmla="*/ 149439 w 771739"/>
              <a:gd name="connsiteY102" fmla="*/ 292100 h 1625600"/>
              <a:gd name="connsiteX103" fmla="*/ 139914 w 771739"/>
              <a:gd name="connsiteY103" fmla="*/ 304800 h 1625600"/>
              <a:gd name="connsiteX104" fmla="*/ 127214 w 771739"/>
              <a:gd name="connsiteY104" fmla="*/ 323850 h 1625600"/>
              <a:gd name="connsiteX105" fmla="*/ 120864 w 771739"/>
              <a:gd name="connsiteY105" fmla="*/ 336550 h 1625600"/>
              <a:gd name="connsiteX106" fmla="*/ 111339 w 771739"/>
              <a:gd name="connsiteY106" fmla="*/ 346075 h 1625600"/>
              <a:gd name="connsiteX107" fmla="*/ 101814 w 771739"/>
              <a:gd name="connsiteY107" fmla="*/ 358775 h 1625600"/>
              <a:gd name="connsiteX108" fmla="*/ 89114 w 771739"/>
              <a:gd name="connsiteY108" fmla="*/ 387350 h 1625600"/>
              <a:gd name="connsiteX109" fmla="*/ 82764 w 771739"/>
              <a:gd name="connsiteY109" fmla="*/ 400050 h 1625600"/>
              <a:gd name="connsiteX110" fmla="*/ 76414 w 771739"/>
              <a:gd name="connsiteY110" fmla="*/ 463550 h 1625600"/>
              <a:gd name="connsiteX111" fmla="*/ 51014 w 771739"/>
              <a:gd name="connsiteY111" fmla="*/ 511175 h 1625600"/>
              <a:gd name="connsiteX112" fmla="*/ 35139 w 771739"/>
              <a:gd name="connsiteY112" fmla="*/ 539750 h 1625600"/>
              <a:gd name="connsiteX113" fmla="*/ 28789 w 771739"/>
              <a:gd name="connsiteY113" fmla="*/ 555625 h 1625600"/>
              <a:gd name="connsiteX114" fmla="*/ 19264 w 771739"/>
              <a:gd name="connsiteY114" fmla="*/ 568325 h 1625600"/>
              <a:gd name="connsiteX115" fmla="*/ 16089 w 771739"/>
              <a:gd name="connsiteY115" fmla="*/ 577850 h 1625600"/>
              <a:gd name="connsiteX116" fmla="*/ 214 w 771739"/>
              <a:gd name="connsiteY116" fmla="*/ 600075 h 1625600"/>
              <a:gd name="connsiteX117" fmla="*/ 12914 w 771739"/>
              <a:gd name="connsiteY117" fmla="*/ 669925 h 1625600"/>
              <a:gd name="connsiteX118" fmla="*/ 3389 w 771739"/>
              <a:gd name="connsiteY118" fmla="*/ 736600 h 1625600"/>
              <a:gd name="connsiteX119" fmla="*/ 44664 w 771739"/>
              <a:gd name="connsiteY119" fmla="*/ 835025 h 1625600"/>
              <a:gd name="connsiteX120" fmla="*/ 66889 w 771739"/>
              <a:gd name="connsiteY120" fmla="*/ 854075 h 1625600"/>
              <a:gd name="connsiteX121" fmla="*/ 82764 w 771739"/>
              <a:gd name="connsiteY121" fmla="*/ 879475 h 1625600"/>
              <a:gd name="connsiteX122" fmla="*/ 85939 w 771739"/>
              <a:gd name="connsiteY122" fmla="*/ 889000 h 1625600"/>
              <a:gd name="connsiteX123" fmla="*/ 95464 w 771739"/>
              <a:gd name="connsiteY123" fmla="*/ 917575 h 1625600"/>
              <a:gd name="connsiteX124" fmla="*/ 108164 w 771739"/>
              <a:gd name="connsiteY124" fmla="*/ 987425 h 1625600"/>
              <a:gd name="connsiteX125" fmla="*/ 139914 w 771739"/>
              <a:gd name="connsiteY125" fmla="*/ 990600 h 1625600"/>
              <a:gd name="connsiteX126" fmla="*/ 158964 w 771739"/>
              <a:gd name="connsiteY126" fmla="*/ 1000125 h 1625600"/>
              <a:gd name="connsiteX127" fmla="*/ 165314 w 771739"/>
              <a:gd name="connsiteY127" fmla="*/ 1012825 h 1625600"/>
              <a:gd name="connsiteX128" fmla="*/ 187539 w 771739"/>
              <a:gd name="connsiteY128" fmla="*/ 1025525 h 1625600"/>
              <a:gd name="connsiteX129" fmla="*/ 203414 w 771739"/>
              <a:gd name="connsiteY129" fmla="*/ 1028700 h 1625600"/>
              <a:gd name="connsiteX130" fmla="*/ 212939 w 771739"/>
              <a:gd name="connsiteY130" fmla="*/ 1031875 h 1625600"/>
              <a:gd name="connsiteX131" fmla="*/ 241514 w 771739"/>
              <a:gd name="connsiteY131" fmla="*/ 1038225 h 1625600"/>
              <a:gd name="connsiteX132" fmla="*/ 317714 w 771739"/>
              <a:gd name="connsiteY132" fmla="*/ 1047750 h 1625600"/>
              <a:gd name="connsiteX133" fmla="*/ 324064 w 771739"/>
              <a:gd name="connsiteY133" fmla="*/ 1085850 h 1625600"/>
              <a:gd name="connsiteX134" fmla="*/ 301839 w 771739"/>
              <a:gd name="connsiteY134" fmla="*/ 1101725 h 1625600"/>
              <a:gd name="connsiteX135" fmla="*/ 276439 w 771739"/>
              <a:gd name="connsiteY135" fmla="*/ 1117600 h 1625600"/>
              <a:gd name="connsiteX136" fmla="*/ 260564 w 771739"/>
              <a:gd name="connsiteY136" fmla="*/ 1127125 h 1625600"/>
              <a:gd name="connsiteX137" fmla="*/ 247864 w 771739"/>
              <a:gd name="connsiteY137" fmla="*/ 1130300 h 1625600"/>
              <a:gd name="connsiteX138" fmla="*/ 238339 w 771739"/>
              <a:gd name="connsiteY138" fmla="*/ 1136650 h 1625600"/>
              <a:gd name="connsiteX139" fmla="*/ 228814 w 771739"/>
              <a:gd name="connsiteY139" fmla="*/ 1146175 h 1625600"/>
              <a:gd name="connsiteX140" fmla="*/ 216114 w 771739"/>
              <a:gd name="connsiteY140" fmla="*/ 1152525 h 1625600"/>
              <a:gd name="connsiteX141" fmla="*/ 193889 w 771739"/>
              <a:gd name="connsiteY141" fmla="*/ 1168400 h 1625600"/>
              <a:gd name="connsiteX142" fmla="*/ 171664 w 771739"/>
              <a:gd name="connsiteY142" fmla="*/ 1184275 h 1625600"/>
              <a:gd name="connsiteX143" fmla="*/ 168489 w 771739"/>
              <a:gd name="connsiteY143" fmla="*/ 1193800 h 1625600"/>
              <a:gd name="connsiteX144" fmla="*/ 184364 w 771739"/>
              <a:gd name="connsiteY144" fmla="*/ 1203325 h 1625600"/>
              <a:gd name="connsiteX145" fmla="*/ 193889 w 771739"/>
              <a:gd name="connsiteY145" fmla="*/ 1209675 h 1625600"/>
              <a:gd name="connsiteX146" fmla="*/ 203414 w 771739"/>
              <a:gd name="connsiteY146" fmla="*/ 1238250 h 1625600"/>
              <a:gd name="connsiteX147" fmla="*/ 168489 w 771739"/>
              <a:gd name="connsiteY147" fmla="*/ 1266825 h 1625600"/>
              <a:gd name="connsiteX148" fmla="*/ 158964 w 771739"/>
              <a:gd name="connsiteY148" fmla="*/ 1276350 h 1625600"/>
              <a:gd name="connsiteX149" fmla="*/ 133564 w 771739"/>
              <a:gd name="connsiteY149" fmla="*/ 1298575 h 1625600"/>
              <a:gd name="connsiteX150" fmla="*/ 124039 w 771739"/>
              <a:gd name="connsiteY150" fmla="*/ 1330325 h 1625600"/>
              <a:gd name="connsiteX151" fmla="*/ 114514 w 771739"/>
              <a:gd name="connsiteY151" fmla="*/ 1346200 h 1625600"/>
              <a:gd name="connsiteX152" fmla="*/ 76414 w 771739"/>
              <a:gd name="connsiteY152" fmla="*/ 1368425 h 1625600"/>
              <a:gd name="connsiteX153" fmla="*/ 79589 w 771739"/>
              <a:gd name="connsiteY153" fmla="*/ 1409700 h 1625600"/>
              <a:gd name="connsiteX154" fmla="*/ 89114 w 771739"/>
              <a:gd name="connsiteY154" fmla="*/ 1419225 h 1625600"/>
              <a:gd name="connsiteX155" fmla="*/ 98639 w 771739"/>
              <a:gd name="connsiteY155" fmla="*/ 1435100 h 1625600"/>
              <a:gd name="connsiteX156" fmla="*/ 117689 w 771739"/>
              <a:gd name="connsiteY156" fmla="*/ 1466850 h 1625600"/>
              <a:gd name="connsiteX157" fmla="*/ 120864 w 771739"/>
              <a:gd name="connsiteY157" fmla="*/ 1476375 h 1625600"/>
              <a:gd name="connsiteX158" fmla="*/ 124039 w 771739"/>
              <a:gd name="connsiteY158" fmla="*/ 1495425 h 1625600"/>
              <a:gd name="connsiteX159" fmla="*/ 133564 w 771739"/>
              <a:gd name="connsiteY159" fmla="*/ 1504950 h 1625600"/>
              <a:gd name="connsiteX160" fmla="*/ 168489 w 771739"/>
              <a:gd name="connsiteY160" fmla="*/ 1508125 h 1625600"/>
              <a:gd name="connsiteX161" fmla="*/ 181189 w 771739"/>
              <a:gd name="connsiteY161" fmla="*/ 1514475 h 1625600"/>
              <a:gd name="connsiteX162" fmla="*/ 241514 w 771739"/>
              <a:gd name="connsiteY162" fmla="*/ 1520825 h 1625600"/>
              <a:gd name="connsiteX163" fmla="*/ 374864 w 771739"/>
              <a:gd name="connsiteY163" fmla="*/ 1527175 h 1625600"/>
              <a:gd name="connsiteX164" fmla="*/ 412964 w 771739"/>
              <a:gd name="connsiteY164" fmla="*/ 1533525 h 1625600"/>
              <a:gd name="connsiteX165" fmla="*/ 432014 w 771739"/>
              <a:gd name="connsiteY165" fmla="*/ 1539875 h 1625600"/>
              <a:gd name="connsiteX166" fmla="*/ 447889 w 771739"/>
              <a:gd name="connsiteY166" fmla="*/ 1543050 h 1625600"/>
              <a:gd name="connsiteX167" fmla="*/ 460589 w 771739"/>
              <a:gd name="connsiteY167" fmla="*/ 1546225 h 1625600"/>
              <a:gd name="connsiteX168" fmla="*/ 492339 w 771739"/>
              <a:gd name="connsiteY168" fmla="*/ 1558925 h 1625600"/>
              <a:gd name="connsiteX169" fmla="*/ 527264 w 771739"/>
              <a:gd name="connsiteY169" fmla="*/ 1581150 h 1625600"/>
              <a:gd name="connsiteX170" fmla="*/ 543139 w 771739"/>
              <a:gd name="connsiteY170" fmla="*/ 1584325 h 1625600"/>
              <a:gd name="connsiteX171" fmla="*/ 562189 w 771739"/>
              <a:gd name="connsiteY171" fmla="*/ 1593850 h 1625600"/>
              <a:gd name="connsiteX172" fmla="*/ 571714 w 771739"/>
              <a:gd name="connsiteY172" fmla="*/ 1597025 h 1625600"/>
              <a:gd name="connsiteX173" fmla="*/ 584414 w 771739"/>
              <a:gd name="connsiteY173" fmla="*/ 1603375 h 1625600"/>
              <a:gd name="connsiteX174" fmla="*/ 616164 w 771739"/>
              <a:gd name="connsiteY174" fmla="*/ 1609725 h 1625600"/>
              <a:gd name="connsiteX175" fmla="*/ 632039 w 771739"/>
              <a:gd name="connsiteY175" fmla="*/ 1619250 h 1625600"/>
              <a:gd name="connsiteX176" fmla="*/ 651089 w 771739"/>
              <a:gd name="connsiteY176" fmla="*/ 1622425 h 1625600"/>
              <a:gd name="connsiteX177" fmla="*/ 663789 w 771739"/>
              <a:gd name="connsiteY177" fmla="*/ 1625600 h 1625600"/>
              <a:gd name="connsiteX178" fmla="*/ 670139 w 771739"/>
              <a:gd name="connsiteY178" fmla="*/ 1622425 h 1625600"/>
              <a:gd name="connsiteX0" fmla="*/ 670139 w 771739"/>
              <a:gd name="connsiteY0" fmla="*/ 1622425 h 1625600"/>
              <a:gd name="connsiteX1" fmla="*/ 673314 w 771739"/>
              <a:gd name="connsiteY1" fmla="*/ 1606550 h 1625600"/>
              <a:gd name="connsiteX2" fmla="*/ 679664 w 771739"/>
              <a:gd name="connsiteY2" fmla="*/ 1562100 h 1625600"/>
              <a:gd name="connsiteX3" fmla="*/ 686014 w 771739"/>
              <a:gd name="connsiteY3" fmla="*/ 1539875 h 1625600"/>
              <a:gd name="connsiteX4" fmla="*/ 692364 w 771739"/>
              <a:gd name="connsiteY4" fmla="*/ 1530350 h 1625600"/>
              <a:gd name="connsiteX5" fmla="*/ 698714 w 771739"/>
              <a:gd name="connsiteY5" fmla="*/ 1517650 h 1625600"/>
              <a:gd name="connsiteX6" fmla="*/ 701889 w 771739"/>
              <a:gd name="connsiteY6" fmla="*/ 1501775 h 1625600"/>
              <a:gd name="connsiteX7" fmla="*/ 698714 w 771739"/>
              <a:gd name="connsiteY7" fmla="*/ 1435100 h 1625600"/>
              <a:gd name="connsiteX8" fmla="*/ 686014 w 771739"/>
              <a:gd name="connsiteY8" fmla="*/ 1428750 h 1625600"/>
              <a:gd name="connsiteX9" fmla="*/ 676489 w 771739"/>
              <a:gd name="connsiteY9" fmla="*/ 1425575 h 1625600"/>
              <a:gd name="connsiteX10" fmla="*/ 647914 w 771739"/>
              <a:gd name="connsiteY10" fmla="*/ 1419225 h 1625600"/>
              <a:gd name="connsiteX11" fmla="*/ 632039 w 771739"/>
              <a:gd name="connsiteY11" fmla="*/ 1400175 h 1625600"/>
              <a:gd name="connsiteX12" fmla="*/ 616164 w 771739"/>
              <a:gd name="connsiteY12" fmla="*/ 1374775 h 1625600"/>
              <a:gd name="connsiteX13" fmla="*/ 612989 w 771739"/>
              <a:gd name="connsiteY13" fmla="*/ 1362075 h 1625600"/>
              <a:gd name="connsiteX14" fmla="*/ 606639 w 771739"/>
              <a:gd name="connsiteY14" fmla="*/ 1339850 h 1625600"/>
              <a:gd name="connsiteX15" fmla="*/ 622514 w 771739"/>
              <a:gd name="connsiteY15" fmla="*/ 1298575 h 1625600"/>
              <a:gd name="connsiteX16" fmla="*/ 632039 w 771739"/>
              <a:gd name="connsiteY16" fmla="*/ 1295400 h 1625600"/>
              <a:gd name="connsiteX17" fmla="*/ 647914 w 771739"/>
              <a:gd name="connsiteY17" fmla="*/ 1276350 h 1625600"/>
              <a:gd name="connsiteX18" fmla="*/ 625689 w 771739"/>
              <a:gd name="connsiteY18" fmla="*/ 1244600 h 1625600"/>
              <a:gd name="connsiteX19" fmla="*/ 619339 w 771739"/>
              <a:gd name="connsiteY19" fmla="*/ 1235075 h 1625600"/>
              <a:gd name="connsiteX20" fmla="*/ 581239 w 771739"/>
              <a:gd name="connsiteY20" fmla="*/ 1212850 h 1625600"/>
              <a:gd name="connsiteX21" fmla="*/ 574889 w 771739"/>
              <a:gd name="connsiteY21" fmla="*/ 1203325 h 1625600"/>
              <a:gd name="connsiteX22" fmla="*/ 565364 w 771739"/>
              <a:gd name="connsiteY22" fmla="*/ 1196975 h 1625600"/>
              <a:gd name="connsiteX23" fmla="*/ 559014 w 771739"/>
              <a:gd name="connsiteY23" fmla="*/ 1174750 h 1625600"/>
              <a:gd name="connsiteX24" fmla="*/ 552664 w 771739"/>
              <a:gd name="connsiteY24" fmla="*/ 1139825 h 1625600"/>
              <a:gd name="connsiteX25" fmla="*/ 546314 w 771739"/>
              <a:gd name="connsiteY25" fmla="*/ 1127125 h 1625600"/>
              <a:gd name="connsiteX26" fmla="*/ 533614 w 771739"/>
              <a:gd name="connsiteY26" fmla="*/ 1111250 h 1625600"/>
              <a:gd name="connsiteX27" fmla="*/ 524089 w 771739"/>
              <a:gd name="connsiteY27" fmla="*/ 1101725 h 1625600"/>
              <a:gd name="connsiteX28" fmla="*/ 511389 w 771739"/>
              <a:gd name="connsiteY28" fmla="*/ 1076325 h 1625600"/>
              <a:gd name="connsiteX29" fmla="*/ 524089 w 771739"/>
              <a:gd name="connsiteY29" fmla="*/ 1073150 h 1625600"/>
              <a:gd name="connsiteX30" fmla="*/ 536789 w 771739"/>
              <a:gd name="connsiteY30" fmla="*/ 1038225 h 1625600"/>
              <a:gd name="connsiteX31" fmla="*/ 562189 w 771739"/>
              <a:gd name="connsiteY31" fmla="*/ 1041400 h 1625600"/>
              <a:gd name="connsiteX32" fmla="*/ 581239 w 771739"/>
              <a:gd name="connsiteY32" fmla="*/ 1016000 h 1625600"/>
              <a:gd name="connsiteX33" fmla="*/ 574889 w 771739"/>
              <a:gd name="connsiteY33" fmla="*/ 987425 h 1625600"/>
              <a:gd name="connsiteX34" fmla="*/ 571714 w 771739"/>
              <a:gd name="connsiteY34" fmla="*/ 958850 h 1625600"/>
              <a:gd name="connsiteX35" fmla="*/ 565364 w 771739"/>
              <a:gd name="connsiteY35" fmla="*/ 949325 h 1625600"/>
              <a:gd name="connsiteX36" fmla="*/ 559014 w 771739"/>
              <a:gd name="connsiteY36" fmla="*/ 936625 h 1625600"/>
              <a:gd name="connsiteX37" fmla="*/ 552664 w 771739"/>
              <a:gd name="connsiteY37" fmla="*/ 927100 h 1625600"/>
              <a:gd name="connsiteX38" fmla="*/ 536789 w 771739"/>
              <a:gd name="connsiteY38" fmla="*/ 901700 h 1625600"/>
              <a:gd name="connsiteX39" fmla="*/ 539964 w 771739"/>
              <a:gd name="connsiteY39" fmla="*/ 889000 h 1625600"/>
              <a:gd name="connsiteX40" fmla="*/ 571714 w 771739"/>
              <a:gd name="connsiteY40" fmla="*/ 869950 h 1625600"/>
              <a:gd name="connsiteX41" fmla="*/ 600289 w 771739"/>
              <a:gd name="connsiteY41" fmla="*/ 863600 h 1625600"/>
              <a:gd name="connsiteX42" fmla="*/ 619339 w 771739"/>
              <a:gd name="connsiteY42" fmla="*/ 844550 h 1625600"/>
              <a:gd name="connsiteX43" fmla="*/ 622514 w 771739"/>
              <a:gd name="connsiteY43" fmla="*/ 835025 h 1625600"/>
              <a:gd name="connsiteX44" fmla="*/ 638389 w 771739"/>
              <a:gd name="connsiteY44" fmla="*/ 812800 h 1625600"/>
              <a:gd name="connsiteX45" fmla="*/ 647914 w 771739"/>
              <a:gd name="connsiteY45" fmla="*/ 796925 h 1625600"/>
              <a:gd name="connsiteX46" fmla="*/ 663789 w 771739"/>
              <a:gd name="connsiteY46" fmla="*/ 774700 h 1625600"/>
              <a:gd name="connsiteX47" fmla="*/ 666964 w 771739"/>
              <a:gd name="connsiteY47" fmla="*/ 765175 h 1625600"/>
              <a:gd name="connsiteX48" fmla="*/ 673314 w 771739"/>
              <a:gd name="connsiteY48" fmla="*/ 755650 h 1625600"/>
              <a:gd name="connsiteX49" fmla="*/ 682839 w 771739"/>
              <a:gd name="connsiteY49" fmla="*/ 736600 h 1625600"/>
              <a:gd name="connsiteX50" fmla="*/ 701889 w 771739"/>
              <a:gd name="connsiteY50" fmla="*/ 714375 h 1625600"/>
              <a:gd name="connsiteX51" fmla="*/ 708239 w 771739"/>
              <a:gd name="connsiteY51" fmla="*/ 701675 h 1625600"/>
              <a:gd name="connsiteX52" fmla="*/ 724114 w 771739"/>
              <a:gd name="connsiteY52" fmla="*/ 688975 h 1625600"/>
              <a:gd name="connsiteX53" fmla="*/ 733639 w 771739"/>
              <a:gd name="connsiteY53" fmla="*/ 679450 h 1625600"/>
              <a:gd name="connsiteX54" fmla="*/ 771739 w 771739"/>
              <a:gd name="connsiteY54" fmla="*/ 650875 h 1625600"/>
              <a:gd name="connsiteX55" fmla="*/ 768564 w 771739"/>
              <a:gd name="connsiteY55" fmla="*/ 641350 h 1625600"/>
              <a:gd name="connsiteX56" fmla="*/ 759039 w 771739"/>
              <a:gd name="connsiteY56" fmla="*/ 625475 h 1625600"/>
              <a:gd name="connsiteX57" fmla="*/ 752689 w 771739"/>
              <a:gd name="connsiteY57" fmla="*/ 615950 h 1625600"/>
              <a:gd name="connsiteX58" fmla="*/ 749514 w 771739"/>
              <a:gd name="connsiteY58" fmla="*/ 606425 h 1625600"/>
              <a:gd name="connsiteX59" fmla="*/ 743164 w 771739"/>
              <a:gd name="connsiteY59" fmla="*/ 593725 h 1625600"/>
              <a:gd name="connsiteX60" fmla="*/ 733639 w 771739"/>
              <a:gd name="connsiteY60" fmla="*/ 568325 h 1625600"/>
              <a:gd name="connsiteX61" fmla="*/ 730464 w 771739"/>
              <a:gd name="connsiteY61" fmla="*/ 546100 h 1625600"/>
              <a:gd name="connsiteX62" fmla="*/ 727289 w 771739"/>
              <a:gd name="connsiteY62" fmla="*/ 536575 h 1625600"/>
              <a:gd name="connsiteX63" fmla="*/ 720939 w 771739"/>
              <a:gd name="connsiteY63" fmla="*/ 498475 h 1625600"/>
              <a:gd name="connsiteX64" fmla="*/ 701889 w 771739"/>
              <a:gd name="connsiteY64" fmla="*/ 460375 h 1625600"/>
              <a:gd name="connsiteX65" fmla="*/ 644739 w 771739"/>
              <a:gd name="connsiteY65" fmla="*/ 447675 h 1625600"/>
              <a:gd name="connsiteX66" fmla="*/ 619339 w 771739"/>
              <a:gd name="connsiteY66" fmla="*/ 434975 h 1625600"/>
              <a:gd name="connsiteX67" fmla="*/ 612989 w 771739"/>
              <a:gd name="connsiteY67" fmla="*/ 422275 h 1625600"/>
              <a:gd name="connsiteX68" fmla="*/ 603464 w 771739"/>
              <a:gd name="connsiteY68" fmla="*/ 368300 h 1625600"/>
              <a:gd name="connsiteX69" fmla="*/ 536789 w 771739"/>
              <a:gd name="connsiteY69" fmla="*/ 355600 h 1625600"/>
              <a:gd name="connsiteX70" fmla="*/ 524089 w 771739"/>
              <a:gd name="connsiteY70" fmla="*/ 349250 h 1625600"/>
              <a:gd name="connsiteX71" fmla="*/ 517739 w 771739"/>
              <a:gd name="connsiteY71" fmla="*/ 314325 h 1625600"/>
              <a:gd name="connsiteX72" fmla="*/ 514564 w 771739"/>
              <a:gd name="connsiteY72" fmla="*/ 301625 h 1625600"/>
              <a:gd name="connsiteX73" fmla="*/ 514564 w 771739"/>
              <a:gd name="connsiteY73" fmla="*/ 196850 h 1625600"/>
              <a:gd name="connsiteX74" fmla="*/ 524089 w 771739"/>
              <a:gd name="connsiteY74" fmla="*/ 184150 h 1625600"/>
              <a:gd name="connsiteX75" fmla="*/ 543139 w 771739"/>
              <a:gd name="connsiteY75" fmla="*/ 165100 h 1625600"/>
              <a:gd name="connsiteX76" fmla="*/ 546314 w 771739"/>
              <a:gd name="connsiteY76" fmla="*/ 155575 h 1625600"/>
              <a:gd name="connsiteX77" fmla="*/ 536789 w 771739"/>
              <a:gd name="connsiteY77" fmla="*/ 88900 h 1625600"/>
              <a:gd name="connsiteX78" fmla="*/ 527264 w 771739"/>
              <a:gd name="connsiteY78" fmla="*/ 79375 h 1625600"/>
              <a:gd name="connsiteX79" fmla="*/ 505039 w 771739"/>
              <a:gd name="connsiteY79" fmla="*/ 66675 h 1625600"/>
              <a:gd name="connsiteX80" fmla="*/ 501864 w 771739"/>
              <a:gd name="connsiteY80" fmla="*/ 57150 h 1625600"/>
              <a:gd name="connsiteX81" fmla="*/ 495514 w 771739"/>
              <a:gd name="connsiteY81" fmla="*/ 47625 h 1625600"/>
              <a:gd name="connsiteX82" fmla="*/ 492339 w 771739"/>
              <a:gd name="connsiteY82" fmla="*/ 0 h 1625600"/>
              <a:gd name="connsiteX83" fmla="*/ 479639 w 771739"/>
              <a:gd name="connsiteY83" fmla="*/ 6350 h 1625600"/>
              <a:gd name="connsiteX84" fmla="*/ 457414 w 771739"/>
              <a:gd name="connsiteY84" fmla="*/ 25400 h 1625600"/>
              <a:gd name="connsiteX85" fmla="*/ 432014 w 771739"/>
              <a:gd name="connsiteY85" fmla="*/ 28575 h 1625600"/>
              <a:gd name="connsiteX86" fmla="*/ 400264 w 771739"/>
              <a:gd name="connsiteY86" fmla="*/ 38100 h 1625600"/>
              <a:gd name="connsiteX87" fmla="*/ 384389 w 771739"/>
              <a:gd name="connsiteY87" fmla="*/ 41275 h 1625600"/>
              <a:gd name="connsiteX88" fmla="*/ 352639 w 771739"/>
              <a:gd name="connsiteY88" fmla="*/ 53975 h 1625600"/>
              <a:gd name="connsiteX89" fmla="*/ 320889 w 771739"/>
              <a:gd name="connsiteY89" fmla="*/ 66675 h 1625600"/>
              <a:gd name="connsiteX90" fmla="*/ 298664 w 771739"/>
              <a:gd name="connsiteY90" fmla="*/ 82550 h 1625600"/>
              <a:gd name="connsiteX91" fmla="*/ 273264 w 771739"/>
              <a:gd name="connsiteY91" fmla="*/ 101600 h 1625600"/>
              <a:gd name="connsiteX92" fmla="*/ 263739 w 771739"/>
              <a:gd name="connsiteY92" fmla="*/ 104775 h 1625600"/>
              <a:gd name="connsiteX93" fmla="*/ 251039 w 771739"/>
              <a:gd name="connsiteY93" fmla="*/ 133350 h 1625600"/>
              <a:gd name="connsiteX94" fmla="*/ 241514 w 771739"/>
              <a:gd name="connsiteY94" fmla="*/ 152400 h 1625600"/>
              <a:gd name="connsiteX95" fmla="*/ 225639 w 771739"/>
              <a:gd name="connsiteY95" fmla="*/ 184150 h 1625600"/>
              <a:gd name="connsiteX96" fmla="*/ 212939 w 771739"/>
              <a:gd name="connsiteY96" fmla="*/ 206375 h 1625600"/>
              <a:gd name="connsiteX97" fmla="*/ 209764 w 771739"/>
              <a:gd name="connsiteY97" fmla="*/ 215900 h 1625600"/>
              <a:gd name="connsiteX98" fmla="*/ 187539 w 771739"/>
              <a:gd name="connsiteY98" fmla="*/ 244475 h 1625600"/>
              <a:gd name="connsiteX99" fmla="*/ 171664 w 771739"/>
              <a:gd name="connsiteY99" fmla="*/ 260350 h 1625600"/>
              <a:gd name="connsiteX100" fmla="*/ 162139 w 771739"/>
              <a:gd name="connsiteY100" fmla="*/ 273050 h 1625600"/>
              <a:gd name="connsiteX101" fmla="*/ 158964 w 771739"/>
              <a:gd name="connsiteY101" fmla="*/ 285750 h 1625600"/>
              <a:gd name="connsiteX102" fmla="*/ 149439 w 771739"/>
              <a:gd name="connsiteY102" fmla="*/ 292100 h 1625600"/>
              <a:gd name="connsiteX103" fmla="*/ 139914 w 771739"/>
              <a:gd name="connsiteY103" fmla="*/ 304800 h 1625600"/>
              <a:gd name="connsiteX104" fmla="*/ 127214 w 771739"/>
              <a:gd name="connsiteY104" fmla="*/ 323850 h 1625600"/>
              <a:gd name="connsiteX105" fmla="*/ 120864 w 771739"/>
              <a:gd name="connsiteY105" fmla="*/ 336550 h 1625600"/>
              <a:gd name="connsiteX106" fmla="*/ 111339 w 771739"/>
              <a:gd name="connsiteY106" fmla="*/ 346075 h 1625600"/>
              <a:gd name="connsiteX107" fmla="*/ 101814 w 771739"/>
              <a:gd name="connsiteY107" fmla="*/ 358775 h 1625600"/>
              <a:gd name="connsiteX108" fmla="*/ 89114 w 771739"/>
              <a:gd name="connsiteY108" fmla="*/ 387350 h 1625600"/>
              <a:gd name="connsiteX109" fmla="*/ 82764 w 771739"/>
              <a:gd name="connsiteY109" fmla="*/ 400050 h 1625600"/>
              <a:gd name="connsiteX110" fmla="*/ 76414 w 771739"/>
              <a:gd name="connsiteY110" fmla="*/ 463550 h 1625600"/>
              <a:gd name="connsiteX111" fmla="*/ 51014 w 771739"/>
              <a:gd name="connsiteY111" fmla="*/ 511175 h 1625600"/>
              <a:gd name="connsiteX112" fmla="*/ 35139 w 771739"/>
              <a:gd name="connsiteY112" fmla="*/ 539750 h 1625600"/>
              <a:gd name="connsiteX113" fmla="*/ 28789 w 771739"/>
              <a:gd name="connsiteY113" fmla="*/ 555625 h 1625600"/>
              <a:gd name="connsiteX114" fmla="*/ 19264 w 771739"/>
              <a:gd name="connsiteY114" fmla="*/ 568325 h 1625600"/>
              <a:gd name="connsiteX115" fmla="*/ 16089 w 771739"/>
              <a:gd name="connsiteY115" fmla="*/ 577850 h 1625600"/>
              <a:gd name="connsiteX116" fmla="*/ 214 w 771739"/>
              <a:gd name="connsiteY116" fmla="*/ 600075 h 1625600"/>
              <a:gd name="connsiteX117" fmla="*/ 12914 w 771739"/>
              <a:gd name="connsiteY117" fmla="*/ 669925 h 1625600"/>
              <a:gd name="connsiteX118" fmla="*/ 3389 w 771739"/>
              <a:gd name="connsiteY118" fmla="*/ 736600 h 1625600"/>
              <a:gd name="connsiteX119" fmla="*/ 44664 w 771739"/>
              <a:gd name="connsiteY119" fmla="*/ 835025 h 1625600"/>
              <a:gd name="connsiteX120" fmla="*/ 82764 w 771739"/>
              <a:gd name="connsiteY120" fmla="*/ 879475 h 1625600"/>
              <a:gd name="connsiteX121" fmla="*/ 85939 w 771739"/>
              <a:gd name="connsiteY121" fmla="*/ 889000 h 1625600"/>
              <a:gd name="connsiteX122" fmla="*/ 95464 w 771739"/>
              <a:gd name="connsiteY122" fmla="*/ 917575 h 1625600"/>
              <a:gd name="connsiteX123" fmla="*/ 108164 w 771739"/>
              <a:gd name="connsiteY123" fmla="*/ 987425 h 1625600"/>
              <a:gd name="connsiteX124" fmla="*/ 139914 w 771739"/>
              <a:gd name="connsiteY124" fmla="*/ 990600 h 1625600"/>
              <a:gd name="connsiteX125" fmla="*/ 158964 w 771739"/>
              <a:gd name="connsiteY125" fmla="*/ 1000125 h 1625600"/>
              <a:gd name="connsiteX126" fmla="*/ 165314 w 771739"/>
              <a:gd name="connsiteY126" fmla="*/ 1012825 h 1625600"/>
              <a:gd name="connsiteX127" fmla="*/ 187539 w 771739"/>
              <a:gd name="connsiteY127" fmla="*/ 1025525 h 1625600"/>
              <a:gd name="connsiteX128" fmla="*/ 203414 w 771739"/>
              <a:gd name="connsiteY128" fmla="*/ 1028700 h 1625600"/>
              <a:gd name="connsiteX129" fmla="*/ 212939 w 771739"/>
              <a:gd name="connsiteY129" fmla="*/ 1031875 h 1625600"/>
              <a:gd name="connsiteX130" fmla="*/ 241514 w 771739"/>
              <a:gd name="connsiteY130" fmla="*/ 1038225 h 1625600"/>
              <a:gd name="connsiteX131" fmla="*/ 317714 w 771739"/>
              <a:gd name="connsiteY131" fmla="*/ 1047750 h 1625600"/>
              <a:gd name="connsiteX132" fmla="*/ 324064 w 771739"/>
              <a:gd name="connsiteY132" fmla="*/ 1085850 h 1625600"/>
              <a:gd name="connsiteX133" fmla="*/ 301839 w 771739"/>
              <a:gd name="connsiteY133" fmla="*/ 1101725 h 1625600"/>
              <a:gd name="connsiteX134" fmla="*/ 276439 w 771739"/>
              <a:gd name="connsiteY134" fmla="*/ 1117600 h 1625600"/>
              <a:gd name="connsiteX135" fmla="*/ 260564 w 771739"/>
              <a:gd name="connsiteY135" fmla="*/ 1127125 h 1625600"/>
              <a:gd name="connsiteX136" fmla="*/ 247864 w 771739"/>
              <a:gd name="connsiteY136" fmla="*/ 1130300 h 1625600"/>
              <a:gd name="connsiteX137" fmla="*/ 238339 w 771739"/>
              <a:gd name="connsiteY137" fmla="*/ 1136650 h 1625600"/>
              <a:gd name="connsiteX138" fmla="*/ 228814 w 771739"/>
              <a:gd name="connsiteY138" fmla="*/ 1146175 h 1625600"/>
              <a:gd name="connsiteX139" fmla="*/ 216114 w 771739"/>
              <a:gd name="connsiteY139" fmla="*/ 1152525 h 1625600"/>
              <a:gd name="connsiteX140" fmla="*/ 193889 w 771739"/>
              <a:gd name="connsiteY140" fmla="*/ 1168400 h 1625600"/>
              <a:gd name="connsiteX141" fmla="*/ 171664 w 771739"/>
              <a:gd name="connsiteY141" fmla="*/ 1184275 h 1625600"/>
              <a:gd name="connsiteX142" fmla="*/ 168489 w 771739"/>
              <a:gd name="connsiteY142" fmla="*/ 1193800 h 1625600"/>
              <a:gd name="connsiteX143" fmla="*/ 184364 w 771739"/>
              <a:gd name="connsiteY143" fmla="*/ 1203325 h 1625600"/>
              <a:gd name="connsiteX144" fmla="*/ 193889 w 771739"/>
              <a:gd name="connsiteY144" fmla="*/ 1209675 h 1625600"/>
              <a:gd name="connsiteX145" fmla="*/ 203414 w 771739"/>
              <a:gd name="connsiteY145" fmla="*/ 1238250 h 1625600"/>
              <a:gd name="connsiteX146" fmla="*/ 168489 w 771739"/>
              <a:gd name="connsiteY146" fmla="*/ 1266825 h 1625600"/>
              <a:gd name="connsiteX147" fmla="*/ 158964 w 771739"/>
              <a:gd name="connsiteY147" fmla="*/ 1276350 h 1625600"/>
              <a:gd name="connsiteX148" fmla="*/ 133564 w 771739"/>
              <a:gd name="connsiteY148" fmla="*/ 1298575 h 1625600"/>
              <a:gd name="connsiteX149" fmla="*/ 124039 w 771739"/>
              <a:gd name="connsiteY149" fmla="*/ 1330325 h 1625600"/>
              <a:gd name="connsiteX150" fmla="*/ 114514 w 771739"/>
              <a:gd name="connsiteY150" fmla="*/ 1346200 h 1625600"/>
              <a:gd name="connsiteX151" fmla="*/ 76414 w 771739"/>
              <a:gd name="connsiteY151" fmla="*/ 1368425 h 1625600"/>
              <a:gd name="connsiteX152" fmla="*/ 79589 w 771739"/>
              <a:gd name="connsiteY152" fmla="*/ 1409700 h 1625600"/>
              <a:gd name="connsiteX153" fmla="*/ 89114 w 771739"/>
              <a:gd name="connsiteY153" fmla="*/ 1419225 h 1625600"/>
              <a:gd name="connsiteX154" fmla="*/ 98639 w 771739"/>
              <a:gd name="connsiteY154" fmla="*/ 1435100 h 1625600"/>
              <a:gd name="connsiteX155" fmla="*/ 117689 w 771739"/>
              <a:gd name="connsiteY155" fmla="*/ 1466850 h 1625600"/>
              <a:gd name="connsiteX156" fmla="*/ 120864 w 771739"/>
              <a:gd name="connsiteY156" fmla="*/ 1476375 h 1625600"/>
              <a:gd name="connsiteX157" fmla="*/ 124039 w 771739"/>
              <a:gd name="connsiteY157" fmla="*/ 1495425 h 1625600"/>
              <a:gd name="connsiteX158" fmla="*/ 133564 w 771739"/>
              <a:gd name="connsiteY158" fmla="*/ 1504950 h 1625600"/>
              <a:gd name="connsiteX159" fmla="*/ 168489 w 771739"/>
              <a:gd name="connsiteY159" fmla="*/ 1508125 h 1625600"/>
              <a:gd name="connsiteX160" fmla="*/ 181189 w 771739"/>
              <a:gd name="connsiteY160" fmla="*/ 1514475 h 1625600"/>
              <a:gd name="connsiteX161" fmla="*/ 241514 w 771739"/>
              <a:gd name="connsiteY161" fmla="*/ 1520825 h 1625600"/>
              <a:gd name="connsiteX162" fmla="*/ 374864 w 771739"/>
              <a:gd name="connsiteY162" fmla="*/ 1527175 h 1625600"/>
              <a:gd name="connsiteX163" fmla="*/ 412964 w 771739"/>
              <a:gd name="connsiteY163" fmla="*/ 1533525 h 1625600"/>
              <a:gd name="connsiteX164" fmla="*/ 432014 w 771739"/>
              <a:gd name="connsiteY164" fmla="*/ 1539875 h 1625600"/>
              <a:gd name="connsiteX165" fmla="*/ 447889 w 771739"/>
              <a:gd name="connsiteY165" fmla="*/ 1543050 h 1625600"/>
              <a:gd name="connsiteX166" fmla="*/ 460589 w 771739"/>
              <a:gd name="connsiteY166" fmla="*/ 1546225 h 1625600"/>
              <a:gd name="connsiteX167" fmla="*/ 492339 w 771739"/>
              <a:gd name="connsiteY167" fmla="*/ 1558925 h 1625600"/>
              <a:gd name="connsiteX168" fmla="*/ 527264 w 771739"/>
              <a:gd name="connsiteY168" fmla="*/ 1581150 h 1625600"/>
              <a:gd name="connsiteX169" fmla="*/ 543139 w 771739"/>
              <a:gd name="connsiteY169" fmla="*/ 1584325 h 1625600"/>
              <a:gd name="connsiteX170" fmla="*/ 562189 w 771739"/>
              <a:gd name="connsiteY170" fmla="*/ 1593850 h 1625600"/>
              <a:gd name="connsiteX171" fmla="*/ 571714 w 771739"/>
              <a:gd name="connsiteY171" fmla="*/ 1597025 h 1625600"/>
              <a:gd name="connsiteX172" fmla="*/ 584414 w 771739"/>
              <a:gd name="connsiteY172" fmla="*/ 1603375 h 1625600"/>
              <a:gd name="connsiteX173" fmla="*/ 616164 w 771739"/>
              <a:gd name="connsiteY173" fmla="*/ 1609725 h 1625600"/>
              <a:gd name="connsiteX174" fmla="*/ 632039 w 771739"/>
              <a:gd name="connsiteY174" fmla="*/ 1619250 h 1625600"/>
              <a:gd name="connsiteX175" fmla="*/ 651089 w 771739"/>
              <a:gd name="connsiteY175" fmla="*/ 1622425 h 1625600"/>
              <a:gd name="connsiteX176" fmla="*/ 663789 w 771739"/>
              <a:gd name="connsiteY176" fmla="*/ 1625600 h 1625600"/>
              <a:gd name="connsiteX177" fmla="*/ 670139 w 771739"/>
              <a:gd name="connsiteY177" fmla="*/ 1622425 h 1625600"/>
              <a:gd name="connsiteX0" fmla="*/ 670139 w 771739"/>
              <a:gd name="connsiteY0" fmla="*/ 1622425 h 1625600"/>
              <a:gd name="connsiteX1" fmla="*/ 673314 w 771739"/>
              <a:gd name="connsiteY1" fmla="*/ 1606550 h 1625600"/>
              <a:gd name="connsiteX2" fmla="*/ 679664 w 771739"/>
              <a:gd name="connsiteY2" fmla="*/ 1562100 h 1625600"/>
              <a:gd name="connsiteX3" fmla="*/ 686014 w 771739"/>
              <a:gd name="connsiteY3" fmla="*/ 1539875 h 1625600"/>
              <a:gd name="connsiteX4" fmla="*/ 692364 w 771739"/>
              <a:gd name="connsiteY4" fmla="*/ 1530350 h 1625600"/>
              <a:gd name="connsiteX5" fmla="*/ 698714 w 771739"/>
              <a:gd name="connsiteY5" fmla="*/ 1517650 h 1625600"/>
              <a:gd name="connsiteX6" fmla="*/ 701889 w 771739"/>
              <a:gd name="connsiteY6" fmla="*/ 1501775 h 1625600"/>
              <a:gd name="connsiteX7" fmla="*/ 698714 w 771739"/>
              <a:gd name="connsiteY7" fmla="*/ 1435100 h 1625600"/>
              <a:gd name="connsiteX8" fmla="*/ 686014 w 771739"/>
              <a:gd name="connsiteY8" fmla="*/ 1428750 h 1625600"/>
              <a:gd name="connsiteX9" fmla="*/ 676489 w 771739"/>
              <a:gd name="connsiteY9" fmla="*/ 1425575 h 1625600"/>
              <a:gd name="connsiteX10" fmla="*/ 647914 w 771739"/>
              <a:gd name="connsiteY10" fmla="*/ 1419225 h 1625600"/>
              <a:gd name="connsiteX11" fmla="*/ 632039 w 771739"/>
              <a:gd name="connsiteY11" fmla="*/ 1400175 h 1625600"/>
              <a:gd name="connsiteX12" fmla="*/ 616164 w 771739"/>
              <a:gd name="connsiteY12" fmla="*/ 1374775 h 1625600"/>
              <a:gd name="connsiteX13" fmla="*/ 612989 w 771739"/>
              <a:gd name="connsiteY13" fmla="*/ 1362075 h 1625600"/>
              <a:gd name="connsiteX14" fmla="*/ 606639 w 771739"/>
              <a:gd name="connsiteY14" fmla="*/ 1339850 h 1625600"/>
              <a:gd name="connsiteX15" fmla="*/ 622514 w 771739"/>
              <a:gd name="connsiteY15" fmla="*/ 1298575 h 1625600"/>
              <a:gd name="connsiteX16" fmla="*/ 632039 w 771739"/>
              <a:gd name="connsiteY16" fmla="*/ 1295400 h 1625600"/>
              <a:gd name="connsiteX17" fmla="*/ 647914 w 771739"/>
              <a:gd name="connsiteY17" fmla="*/ 1276350 h 1625600"/>
              <a:gd name="connsiteX18" fmla="*/ 625689 w 771739"/>
              <a:gd name="connsiteY18" fmla="*/ 1244600 h 1625600"/>
              <a:gd name="connsiteX19" fmla="*/ 619339 w 771739"/>
              <a:gd name="connsiteY19" fmla="*/ 1235075 h 1625600"/>
              <a:gd name="connsiteX20" fmla="*/ 581239 w 771739"/>
              <a:gd name="connsiteY20" fmla="*/ 1212850 h 1625600"/>
              <a:gd name="connsiteX21" fmla="*/ 574889 w 771739"/>
              <a:gd name="connsiteY21" fmla="*/ 1203325 h 1625600"/>
              <a:gd name="connsiteX22" fmla="*/ 565364 w 771739"/>
              <a:gd name="connsiteY22" fmla="*/ 1196975 h 1625600"/>
              <a:gd name="connsiteX23" fmla="*/ 559014 w 771739"/>
              <a:gd name="connsiteY23" fmla="*/ 1174750 h 1625600"/>
              <a:gd name="connsiteX24" fmla="*/ 552664 w 771739"/>
              <a:gd name="connsiteY24" fmla="*/ 1139825 h 1625600"/>
              <a:gd name="connsiteX25" fmla="*/ 546314 w 771739"/>
              <a:gd name="connsiteY25" fmla="*/ 1127125 h 1625600"/>
              <a:gd name="connsiteX26" fmla="*/ 533614 w 771739"/>
              <a:gd name="connsiteY26" fmla="*/ 1111250 h 1625600"/>
              <a:gd name="connsiteX27" fmla="*/ 524089 w 771739"/>
              <a:gd name="connsiteY27" fmla="*/ 1101725 h 1625600"/>
              <a:gd name="connsiteX28" fmla="*/ 511389 w 771739"/>
              <a:gd name="connsiteY28" fmla="*/ 1076325 h 1625600"/>
              <a:gd name="connsiteX29" fmla="*/ 524089 w 771739"/>
              <a:gd name="connsiteY29" fmla="*/ 1073150 h 1625600"/>
              <a:gd name="connsiteX30" fmla="*/ 536789 w 771739"/>
              <a:gd name="connsiteY30" fmla="*/ 1038225 h 1625600"/>
              <a:gd name="connsiteX31" fmla="*/ 562189 w 771739"/>
              <a:gd name="connsiteY31" fmla="*/ 1041400 h 1625600"/>
              <a:gd name="connsiteX32" fmla="*/ 581239 w 771739"/>
              <a:gd name="connsiteY32" fmla="*/ 1016000 h 1625600"/>
              <a:gd name="connsiteX33" fmla="*/ 574889 w 771739"/>
              <a:gd name="connsiteY33" fmla="*/ 987425 h 1625600"/>
              <a:gd name="connsiteX34" fmla="*/ 571714 w 771739"/>
              <a:gd name="connsiteY34" fmla="*/ 958850 h 1625600"/>
              <a:gd name="connsiteX35" fmla="*/ 565364 w 771739"/>
              <a:gd name="connsiteY35" fmla="*/ 949325 h 1625600"/>
              <a:gd name="connsiteX36" fmla="*/ 559014 w 771739"/>
              <a:gd name="connsiteY36" fmla="*/ 936625 h 1625600"/>
              <a:gd name="connsiteX37" fmla="*/ 552664 w 771739"/>
              <a:gd name="connsiteY37" fmla="*/ 927100 h 1625600"/>
              <a:gd name="connsiteX38" fmla="*/ 536789 w 771739"/>
              <a:gd name="connsiteY38" fmla="*/ 901700 h 1625600"/>
              <a:gd name="connsiteX39" fmla="*/ 539964 w 771739"/>
              <a:gd name="connsiteY39" fmla="*/ 889000 h 1625600"/>
              <a:gd name="connsiteX40" fmla="*/ 571714 w 771739"/>
              <a:gd name="connsiteY40" fmla="*/ 869950 h 1625600"/>
              <a:gd name="connsiteX41" fmla="*/ 600289 w 771739"/>
              <a:gd name="connsiteY41" fmla="*/ 863600 h 1625600"/>
              <a:gd name="connsiteX42" fmla="*/ 619339 w 771739"/>
              <a:gd name="connsiteY42" fmla="*/ 844550 h 1625600"/>
              <a:gd name="connsiteX43" fmla="*/ 622514 w 771739"/>
              <a:gd name="connsiteY43" fmla="*/ 835025 h 1625600"/>
              <a:gd name="connsiteX44" fmla="*/ 638389 w 771739"/>
              <a:gd name="connsiteY44" fmla="*/ 812800 h 1625600"/>
              <a:gd name="connsiteX45" fmla="*/ 647914 w 771739"/>
              <a:gd name="connsiteY45" fmla="*/ 796925 h 1625600"/>
              <a:gd name="connsiteX46" fmla="*/ 663789 w 771739"/>
              <a:gd name="connsiteY46" fmla="*/ 774700 h 1625600"/>
              <a:gd name="connsiteX47" fmla="*/ 666964 w 771739"/>
              <a:gd name="connsiteY47" fmla="*/ 765175 h 1625600"/>
              <a:gd name="connsiteX48" fmla="*/ 673314 w 771739"/>
              <a:gd name="connsiteY48" fmla="*/ 755650 h 1625600"/>
              <a:gd name="connsiteX49" fmla="*/ 682839 w 771739"/>
              <a:gd name="connsiteY49" fmla="*/ 736600 h 1625600"/>
              <a:gd name="connsiteX50" fmla="*/ 701889 w 771739"/>
              <a:gd name="connsiteY50" fmla="*/ 714375 h 1625600"/>
              <a:gd name="connsiteX51" fmla="*/ 708239 w 771739"/>
              <a:gd name="connsiteY51" fmla="*/ 701675 h 1625600"/>
              <a:gd name="connsiteX52" fmla="*/ 724114 w 771739"/>
              <a:gd name="connsiteY52" fmla="*/ 688975 h 1625600"/>
              <a:gd name="connsiteX53" fmla="*/ 733639 w 771739"/>
              <a:gd name="connsiteY53" fmla="*/ 679450 h 1625600"/>
              <a:gd name="connsiteX54" fmla="*/ 771739 w 771739"/>
              <a:gd name="connsiteY54" fmla="*/ 650875 h 1625600"/>
              <a:gd name="connsiteX55" fmla="*/ 768564 w 771739"/>
              <a:gd name="connsiteY55" fmla="*/ 641350 h 1625600"/>
              <a:gd name="connsiteX56" fmla="*/ 759039 w 771739"/>
              <a:gd name="connsiteY56" fmla="*/ 625475 h 1625600"/>
              <a:gd name="connsiteX57" fmla="*/ 752689 w 771739"/>
              <a:gd name="connsiteY57" fmla="*/ 615950 h 1625600"/>
              <a:gd name="connsiteX58" fmla="*/ 749514 w 771739"/>
              <a:gd name="connsiteY58" fmla="*/ 606425 h 1625600"/>
              <a:gd name="connsiteX59" fmla="*/ 743164 w 771739"/>
              <a:gd name="connsiteY59" fmla="*/ 593725 h 1625600"/>
              <a:gd name="connsiteX60" fmla="*/ 733639 w 771739"/>
              <a:gd name="connsiteY60" fmla="*/ 568325 h 1625600"/>
              <a:gd name="connsiteX61" fmla="*/ 730464 w 771739"/>
              <a:gd name="connsiteY61" fmla="*/ 546100 h 1625600"/>
              <a:gd name="connsiteX62" fmla="*/ 727289 w 771739"/>
              <a:gd name="connsiteY62" fmla="*/ 536575 h 1625600"/>
              <a:gd name="connsiteX63" fmla="*/ 720939 w 771739"/>
              <a:gd name="connsiteY63" fmla="*/ 498475 h 1625600"/>
              <a:gd name="connsiteX64" fmla="*/ 701889 w 771739"/>
              <a:gd name="connsiteY64" fmla="*/ 460375 h 1625600"/>
              <a:gd name="connsiteX65" fmla="*/ 644739 w 771739"/>
              <a:gd name="connsiteY65" fmla="*/ 447675 h 1625600"/>
              <a:gd name="connsiteX66" fmla="*/ 619339 w 771739"/>
              <a:gd name="connsiteY66" fmla="*/ 434975 h 1625600"/>
              <a:gd name="connsiteX67" fmla="*/ 612989 w 771739"/>
              <a:gd name="connsiteY67" fmla="*/ 422275 h 1625600"/>
              <a:gd name="connsiteX68" fmla="*/ 603464 w 771739"/>
              <a:gd name="connsiteY68" fmla="*/ 368300 h 1625600"/>
              <a:gd name="connsiteX69" fmla="*/ 536789 w 771739"/>
              <a:gd name="connsiteY69" fmla="*/ 355600 h 1625600"/>
              <a:gd name="connsiteX70" fmla="*/ 524089 w 771739"/>
              <a:gd name="connsiteY70" fmla="*/ 349250 h 1625600"/>
              <a:gd name="connsiteX71" fmla="*/ 517739 w 771739"/>
              <a:gd name="connsiteY71" fmla="*/ 314325 h 1625600"/>
              <a:gd name="connsiteX72" fmla="*/ 514564 w 771739"/>
              <a:gd name="connsiteY72" fmla="*/ 301625 h 1625600"/>
              <a:gd name="connsiteX73" fmla="*/ 514564 w 771739"/>
              <a:gd name="connsiteY73" fmla="*/ 196850 h 1625600"/>
              <a:gd name="connsiteX74" fmla="*/ 524089 w 771739"/>
              <a:gd name="connsiteY74" fmla="*/ 184150 h 1625600"/>
              <a:gd name="connsiteX75" fmla="*/ 543139 w 771739"/>
              <a:gd name="connsiteY75" fmla="*/ 165100 h 1625600"/>
              <a:gd name="connsiteX76" fmla="*/ 546314 w 771739"/>
              <a:gd name="connsiteY76" fmla="*/ 155575 h 1625600"/>
              <a:gd name="connsiteX77" fmla="*/ 536789 w 771739"/>
              <a:gd name="connsiteY77" fmla="*/ 88900 h 1625600"/>
              <a:gd name="connsiteX78" fmla="*/ 527264 w 771739"/>
              <a:gd name="connsiteY78" fmla="*/ 79375 h 1625600"/>
              <a:gd name="connsiteX79" fmla="*/ 505039 w 771739"/>
              <a:gd name="connsiteY79" fmla="*/ 66675 h 1625600"/>
              <a:gd name="connsiteX80" fmla="*/ 501864 w 771739"/>
              <a:gd name="connsiteY80" fmla="*/ 57150 h 1625600"/>
              <a:gd name="connsiteX81" fmla="*/ 495514 w 771739"/>
              <a:gd name="connsiteY81" fmla="*/ 47625 h 1625600"/>
              <a:gd name="connsiteX82" fmla="*/ 492339 w 771739"/>
              <a:gd name="connsiteY82" fmla="*/ 0 h 1625600"/>
              <a:gd name="connsiteX83" fmla="*/ 479639 w 771739"/>
              <a:gd name="connsiteY83" fmla="*/ 6350 h 1625600"/>
              <a:gd name="connsiteX84" fmla="*/ 457414 w 771739"/>
              <a:gd name="connsiteY84" fmla="*/ 25400 h 1625600"/>
              <a:gd name="connsiteX85" fmla="*/ 432014 w 771739"/>
              <a:gd name="connsiteY85" fmla="*/ 28575 h 1625600"/>
              <a:gd name="connsiteX86" fmla="*/ 400264 w 771739"/>
              <a:gd name="connsiteY86" fmla="*/ 38100 h 1625600"/>
              <a:gd name="connsiteX87" fmla="*/ 384389 w 771739"/>
              <a:gd name="connsiteY87" fmla="*/ 41275 h 1625600"/>
              <a:gd name="connsiteX88" fmla="*/ 352639 w 771739"/>
              <a:gd name="connsiteY88" fmla="*/ 53975 h 1625600"/>
              <a:gd name="connsiteX89" fmla="*/ 320889 w 771739"/>
              <a:gd name="connsiteY89" fmla="*/ 66675 h 1625600"/>
              <a:gd name="connsiteX90" fmla="*/ 298664 w 771739"/>
              <a:gd name="connsiteY90" fmla="*/ 82550 h 1625600"/>
              <a:gd name="connsiteX91" fmla="*/ 273264 w 771739"/>
              <a:gd name="connsiteY91" fmla="*/ 101600 h 1625600"/>
              <a:gd name="connsiteX92" fmla="*/ 263739 w 771739"/>
              <a:gd name="connsiteY92" fmla="*/ 104775 h 1625600"/>
              <a:gd name="connsiteX93" fmla="*/ 251039 w 771739"/>
              <a:gd name="connsiteY93" fmla="*/ 133350 h 1625600"/>
              <a:gd name="connsiteX94" fmla="*/ 241514 w 771739"/>
              <a:gd name="connsiteY94" fmla="*/ 152400 h 1625600"/>
              <a:gd name="connsiteX95" fmla="*/ 225639 w 771739"/>
              <a:gd name="connsiteY95" fmla="*/ 184150 h 1625600"/>
              <a:gd name="connsiteX96" fmla="*/ 212939 w 771739"/>
              <a:gd name="connsiteY96" fmla="*/ 206375 h 1625600"/>
              <a:gd name="connsiteX97" fmla="*/ 209764 w 771739"/>
              <a:gd name="connsiteY97" fmla="*/ 215900 h 1625600"/>
              <a:gd name="connsiteX98" fmla="*/ 187539 w 771739"/>
              <a:gd name="connsiteY98" fmla="*/ 244475 h 1625600"/>
              <a:gd name="connsiteX99" fmla="*/ 171664 w 771739"/>
              <a:gd name="connsiteY99" fmla="*/ 260350 h 1625600"/>
              <a:gd name="connsiteX100" fmla="*/ 162139 w 771739"/>
              <a:gd name="connsiteY100" fmla="*/ 273050 h 1625600"/>
              <a:gd name="connsiteX101" fmla="*/ 158964 w 771739"/>
              <a:gd name="connsiteY101" fmla="*/ 285750 h 1625600"/>
              <a:gd name="connsiteX102" fmla="*/ 149439 w 771739"/>
              <a:gd name="connsiteY102" fmla="*/ 292100 h 1625600"/>
              <a:gd name="connsiteX103" fmla="*/ 139914 w 771739"/>
              <a:gd name="connsiteY103" fmla="*/ 304800 h 1625600"/>
              <a:gd name="connsiteX104" fmla="*/ 127214 w 771739"/>
              <a:gd name="connsiteY104" fmla="*/ 323850 h 1625600"/>
              <a:gd name="connsiteX105" fmla="*/ 120864 w 771739"/>
              <a:gd name="connsiteY105" fmla="*/ 336550 h 1625600"/>
              <a:gd name="connsiteX106" fmla="*/ 111339 w 771739"/>
              <a:gd name="connsiteY106" fmla="*/ 346075 h 1625600"/>
              <a:gd name="connsiteX107" fmla="*/ 101814 w 771739"/>
              <a:gd name="connsiteY107" fmla="*/ 358775 h 1625600"/>
              <a:gd name="connsiteX108" fmla="*/ 89114 w 771739"/>
              <a:gd name="connsiteY108" fmla="*/ 387350 h 1625600"/>
              <a:gd name="connsiteX109" fmla="*/ 82764 w 771739"/>
              <a:gd name="connsiteY109" fmla="*/ 400050 h 1625600"/>
              <a:gd name="connsiteX110" fmla="*/ 76414 w 771739"/>
              <a:gd name="connsiteY110" fmla="*/ 463550 h 1625600"/>
              <a:gd name="connsiteX111" fmla="*/ 51014 w 771739"/>
              <a:gd name="connsiteY111" fmla="*/ 511175 h 1625600"/>
              <a:gd name="connsiteX112" fmla="*/ 35139 w 771739"/>
              <a:gd name="connsiteY112" fmla="*/ 539750 h 1625600"/>
              <a:gd name="connsiteX113" fmla="*/ 28789 w 771739"/>
              <a:gd name="connsiteY113" fmla="*/ 555625 h 1625600"/>
              <a:gd name="connsiteX114" fmla="*/ 19264 w 771739"/>
              <a:gd name="connsiteY114" fmla="*/ 568325 h 1625600"/>
              <a:gd name="connsiteX115" fmla="*/ 16089 w 771739"/>
              <a:gd name="connsiteY115" fmla="*/ 577850 h 1625600"/>
              <a:gd name="connsiteX116" fmla="*/ 214 w 771739"/>
              <a:gd name="connsiteY116" fmla="*/ 600075 h 1625600"/>
              <a:gd name="connsiteX117" fmla="*/ 12914 w 771739"/>
              <a:gd name="connsiteY117" fmla="*/ 669925 h 1625600"/>
              <a:gd name="connsiteX118" fmla="*/ 3389 w 771739"/>
              <a:gd name="connsiteY118" fmla="*/ 736600 h 1625600"/>
              <a:gd name="connsiteX119" fmla="*/ 44664 w 771739"/>
              <a:gd name="connsiteY119" fmla="*/ 835025 h 1625600"/>
              <a:gd name="connsiteX120" fmla="*/ 82764 w 771739"/>
              <a:gd name="connsiteY120" fmla="*/ 879475 h 1625600"/>
              <a:gd name="connsiteX121" fmla="*/ 85939 w 771739"/>
              <a:gd name="connsiteY121" fmla="*/ 889000 h 1625600"/>
              <a:gd name="connsiteX122" fmla="*/ 108164 w 771739"/>
              <a:gd name="connsiteY122" fmla="*/ 987425 h 1625600"/>
              <a:gd name="connsiteX123" fmla="*/ 139914 w 771739"/>
              <a:gd name="connsiteY123" fmla="*/ 990600 h 1625600"/>
              <a:gd name="connsiteX124" fmla="*/ 158964 w 771739"/>
              <a:gd name="connsiteY124" fmla="*/ 1000125 h 1625600"/>
              <a:gd name="connsiteX125" fmla="*/ 165314 w 771739"/>
              <a:gd name="connsiteY125" fmla="*/ 1012825 h 1625600"/>
              <a:gd name="connsiteX126" fmla="*/ 187539 w 771739"/>
              <a:gd name="connsiteY126" fmla="*/ 1025525 h 1625600"/>
              <a:gd name="connsiteX127" fmla="*/ 203414 w 771739"/>
              <a:gd name="connsiteY127" fmla="*/ 1028700 h 1625600"/>
              <a:gd name="connsiteX128" fmla="*/ 212939 w 771739"/>
              <a:gd name="connsiteY128" fmla="*/ 1031875 h 1625600"/>
              <a:gd name="connsiteX129" fmla="*/ 241514 w 771739"/>
              <a:gd name="connsiteY129" fmla="*/ 1038225 h 1625600"/>
              <a:gd name="connsiteX130" fmla="*/ 317714 w 771739"/>
              <a:gd name="connsiteY130" fmla="*/ 1047750 h 1625600"/>
              <a:gd name="connsiteX131" fmla="*/ 324064 w 771739"/>
              <a:gd name="connsiteY131" fmla="*/ 1085850 h 1625600"/>
              <a:gd name="connsiteX132" fmla="*/ 301839 w 771739"/>
              <a:gd name="connsiteY132" fmla="*/ 1101725 h 1625600"/>
              <a:gd name="connsiteX133" fmla="*/ 276439 w 771739"/>
              <a:gd name="connsiteY133" fmla="*/ 1117600 h 1625600"/>
              <a:gd name="connsiteX134" fmla="*/ 260564 w 771739"/>
              <a:gd name="connsiteY134" fmla="*/ 1127125 h 1625600"/>
              <a:gd name="connsiteX135" fmla="*/ 247864 w 771739"/>
              <a:gd name="connsiteY135" fmla="*/ 1130300 h 1625600"/>
              <a:gd name="connsiteX136" fmla="*/ 238339 w 771739"/>
              <a:gd name="connsiteY136" fmla="*/ 1136650 h 1625600"/>
              <a:gd name="connsiteX137" fmla="*/ 228814 w 771739"/>
              <a:gd name="connsiteY137" fmla="*/ 1146175 h 1625600"/>
              <a:gd name="connsiteX138" fmla="*/ 216114 w 771739"/>
              <a:gd name="connsiteY138" fmla="*/ 1152525 h 1625600"/>
              <a:gd name="connsiteX139" fmla="*/ 193889 w 771739"/>
              <a:gd name="connsiteY139" fmla="*/ 1168400 h 1625600"/>
              <a:gd name="connsiteX140" fmla="*/ 171664 w 771739"/>
              <a:gd name="connsiteY140" fmla="*/ 1184275 h 1625600"/>
              <a:gd name="connsiteX141" fmla="*/ 168489 w 771739"/>
              <a:gd name="connsiteY141" fmla="*/ 1193800 h 1625600"/>
              <a:gd name="connsiteX142" fmla="*/ 184364 w 771739"/>
              <a:gd name="connsiteY142" fmla="*/ 1203325 h 1625600"/>
              <a:gd name="connsiteX143" fmla="*/ 193889 w 771739"/>
              <a:gd name="connsiteY143" fmla="*/ 1209675 h 1625600"/>
              <a:gd name="connsiteX144" fmla="*/ 203414 w 771739"/>
              <a:gd name="connsiteY144" fmla="*/ 1238250 h 1625600"/>
              <a:gd name="connsiteX145" fmla="*/ 168489 w 771739"/>
              <a:gd name="connsiteY145" fmla="*/ 1266825 h 1625600"/>
              <a:gd name="connsiteX146" fmla="*/ 158964 w 771739"/>
              <a:gd name="connsiteY146" fmla="*/ 1276350 h 1625600"/>
              <a:gd name="connsiteX147" fmla="*/ 133564 w 771739"/>
              <a:gd name="connsiteY147" fmla="*/ 1298575 h 1625600"/>
              <a:gd name="connsiteX148" fmla="*/ 124039 w 771739"/>
              <a:gd name="connsiteY148" fmla="*/ 1330325 h 1625600"/>
              <a:gd name="connsiteX149" fmla="*/ 114514 w 771739"/>
              <a:gd name="connsiteY149" fmla="*/ 1346200 h 1625600"/>
              <a:gd name="connsiteX150" fmla="*/ 76414 w 771739"/>
              <a:gd name="connsiteY150" fmla="*/ 1368425 h 1625600"/>
              <a:gd name="connsiteX151" fmla="*/ 79589 w 771739"/>
              <a:gd name="connsiteY151" fmla="*/ 1409700 h 1625600"/>
              <a:gd name="connsiteX152" fmla="*/ 89114 w 771739"/>
              <a:gd name="connsiteY152" fmla="*/ 1419225 h 1625600"/>
              <a:gd name="connsiteX153" fmla="*/ 98639 w 771739"/>
              <a:gd name="connsiteY153" fmla="*/ 1435100 h 1625600"/>
              <a:gd name="connsiteX154" fmla="*/ 117689 w 771739"/>
              <a:gd name="connsiteY154" fmla="*/ 1466850 h 1625600"/>
              <a:gd name="connsiteX155" fmla="*/ 120864 w 771739"/>
              <a:gd name="connsiteY155" fmla="*/ 1476375 h 1625600"/>
              <a:gd name="connsiteX156" fmla="*/ 124039 w 771739"/>
              <a:gd name="connsiteY156" fmla="*/ 1495425 h 1625600"/>
              <a:gd name="connsiteX157" fmla="*/ 133564 w 771739"/>
              <a:gd name="connsiteY157" fmla="*/ 1504950 h 1625600"/>
              <a:gd name="connsiteX158" fmla="*/ 168489 w 771739"/>
              <a:gd name="connsiteY158" fmla="*/ 1508125 h 1625600"/>
              <a:gd name="connsiteX159" fmla="*/ 181189 w 771739"/>
              <a:gd name="connsiteY159" fmla="*/ 1514475 h 1625600"/>
              <a:gd name="connsiteX160" fmla="*/ 241514 w 771739"/>
              <a:gd name="connsiteY160" fmla="*/ 1520825 h 1625600"/>
              <a:gd name="connsiteX161" fmla="*/ 374864 w 771739"/>
              <a:gd name="connsiteY161" fmla="*/ 1527175 h 1625600"/>
              <a:gd name="connsiteX162" fmla="*/ 412964 w 771739"/>
              <a:gd name="connsiteY162" fmla="*/ 1533525 h 1625600"/>
              <a:gd name="connsiteX163" fmla="*/ 432014 w 771739"/>
              <a:gd name="connsiteY163" fmla="*/ 1539875 h 1625600"/>
              <a:gd name="connsiteX164" fmla="*/ 447889 w 771739"/>
              <a:gd name="connsiteY164" fmla="*/ 1543050 h 1625600"/>
              <a:gd name="connsiteX165" fmla="*/ 460589 w 771739"/>
              <a:gd name="connsiteY165" fmla="*/ 1546225 h 1625600"/>
              <a:gd name="connsiteX166" fmla="*/ 492339 w 771739"/>
              <a:gd name="connsiteY166" fmla="*/ 1558925 h 1625600"/>
              <a:gd name="connsiteX167" fmla="*/ 527264 w 771739"/>
              <a:gd name="connsiteY167" fmla="*/ 1581150 h 1625600"/>
              <a:gd name="connsiteX168" fmla="*/ 543139 w 771739"/>
              <a:gd name="connsiteY168" fmla="*/ 1584325 h 1625600"/>
              <a:gd name="connsiteX169" fmla="*/ 562189 w 771739"/>
              <a:gd name="connsiteY169" fmla="*/ 1593850 h 1625600"/>
              <a:gd name="connsiteX170" fmla="*/ 571714 w 771739"/>
              <a:gd name="connsiteY170" fmla="*/ 1597025 h 1625600"/>
              <a:gd name="connsiteX171" fmla="*/ 584414 w 771739"/>
              <a:gd name="connsiteY171" fmla="*/ 1603375 h 1625600"/>
              <a:gd name="connsiteX172" fmla="*/ 616164 w 771739"/>
              <a:gd name="connsiteY172" fmla="*/ 1609725 h 1625600"/>
              <a:gd name="connsiteX173" fmla="*/ 632039 w 771739"/>
              <a:gd name="connsiteY173" fmla="*/ 1619250 h 1625600"/>
              <a:gd name="connsiteX174" fmla="*/ 651089 w 771739"/>
              <a:gd name="connsiteY174" fmla="*/ 1622425 h 1625600"/>
              <a:gd name="connsiteX175" fmla="*/ 663789 w 771739"/>
              <a:gd name="connsiteY175" fmla="*/ 1625600 h 1625600"/>
              <a:gd name="connsiteX176" fmla="*/ 670139 w 771739"/>
              <a:gd name="connsiteY176" fmla="*/ 1622425 h 1625600"/>
              <a:gd name="connsiteX0" fmla="*/ 670139 w 771739"/>
              <a:gd name="connsiteY0" fmla="*/ 1622425 h 1625600"/>
              <a:gd name="connsiteX1" fmla="*/ 673314 w 771739"/>
              <a:gd name="connsiteY1" fmla="*/ 1606550 h 1625600"/>
              <a:gd name="connsiteX2" fmla="*/ 679664 w 771739"/>
              <a:gd name="connsiteY2" fmla="*/ 1562100 h 1625600"/>
              <a:gd name="connsiteX3" fmla="*/ 686014 w 771739"/>
              <a:gd name="connsiteY3" fmla="*/ 1539875 h 1625600"/>
              <a:gd name="connsiteX4" fmla="*/ 692364 w 771739"/>
              <a:gd name="connsiteY4" fmla="*/ 1530350 h 1625600"/>
              <a:gd name="connsiteX5" fmla="*/ 698714 w 771739"/>
              <a:gd name="connsiteY5" fmla="*/ 1517650 h 1625600"/>
              <a:gd name="connsiteX6" fmla="*/ 701889 w 771739"/>
              <a:gd name="connsiteY6" fmla="*/ 1501775 h 1625600"/>
              <a:gd name="connsiteX7" fmla="*/ 698714 w 771739"/>
              <a:gd name="connsiteY7" fmla="*/ 1435100 h 1625600"/>
              <a:gd name="connsiteX8" fmla="*/ 686014 w 771739"/>
              <a:gd name="connsiteY8" fmla="*/ 1428750 h 1625600"/>
              <a:gd name="connsiteX9" fmla="*/ 676489 w 771739"/>
              <a:gd name="connsiteY9" fmla="*/ 1425575 h 1625600"/>
              <a:gd name="connsiteX10" fmla="*/ 647914 w 771739"/>
              <a:gd name="connsiteY10" fmla="*/ 1419225 h 1625600"/>
              <a:gd name="connsiteX11" fmla="*/ 632039 w 771739"/>
              <a:gd name="connsiteY11" fmla="*/ 1400175 h 1625600"/>
              <a:gd name="connsiteX12" fmla="*/ 616164 w 771739"/>
              <a:gd name="connsiteY12" fmla="*/ 1374775 h 1625600"/>
              <a:gd name="connsiteX13" fmla="*/ 612989 w 771739"/>
              <a:gd name="connsiteY13" fmla="*/ 1362075 h 1625600"/>
              <a:gd name="connsiteX14" fmla="*/ 606639 w 771739"/>
              <a:gd name="connsiteY14" fmla="*/ 1339850 h 1625600"/>
              <a:gd name="connsiteX15" fmla="*/ 622514 w 771739"/>
              <a:gd name="connsiteY15" fmla="*/ 1298575 h 1625600"/>
              <a:gd name="connsiteX16" fmla="*/ 632039 w 771739"/>
              <a:gd name="connsiteY16" fmla="*/ 1295400 h 1625600"/>
              <a:gd name="connsiteX17" fmla="*/ 647914 w 771739"/>
              <a:gd name="connsiteY17" fmla="*/ 1276350 h 1625600"/>
              <a:gd name="connsiteX18" fmla="*/ 625689 w 771739"/>
              <a:gd name="connsiteY18" fmla="*/ 1244600 h 1625600"/>
              <a:gd name="connsiteX19" fmla="*/ 619339 w 771739"/>
              <a:gd name="connsiteY19" fmla="*/ 1235075 h 1625600"/>
              <a:gd name="connsiteX20" fmla="*/ 581239 w 771739"/>
              <a:gd name="connsiteY20" fmla="*/ 1212850 h 1625600"/>
              <a:gd name="connsiteX21" fmla="*/ 574889 w 771739"/>
              <a:gd name="connsiteY21" fmla="*/ 1203325 h 1625600"/>
              <a:gd name="connsiteX22" fmla="*/ 565364 w 771739"/>
              <a:gd name="connsiteY22" fmla="*/ 1196975 h 1625600"/>
              <a:gd name="connsiteX23" fmla="*/ 559014 w 771739"/>
              <a:gd name="connsiteY23" fmla="*/ 1174750 h 1625600"/>
              <a:gd name="connsiteX24" fmla="*/ 552664 w 771739"/>
              <a:gd name="connsiteY24" fmla="*/ 1139825 h 1625600"/>
              <a:gd name="connsiteX25" fmla="*/ 546314 w 771739"/>
              <a:gd name="connsiteY25" fmla="*/ 1127125 h 1625600"/>
              <a:gd name="connsiteX26" fmla="*/ 533614 w 771739"/>
              <a:gd name="connsiteY26" fmla="*/ 1111250 h 1625600"/>
              <a:gd name="connsiteX27" fmla="*/ 524089 w 771739"/>
              <a:gd name="connsiteY27" fmla="*/ 1101725 h 1625600"/>
              <a:gd name="connsiteX28" fmla="*/ 511389 w 771739"/>
              <a:gd name="connsiteY28" fmla="*/ 1076325 h 1625600"/>
              <a:gd name="connsiteX29" fmla="*/ 524089 w 771739"/>
              <a:gd name="connsiteY29" fmla="*/ 1073150 h 1625600"/>
              <a:gd name="connsiteX30" fmla="*/ 536789 w 771739"/>
              <a:gd name="connsiteY30" fmla="*/ 1038225 h 1625600"/>
              <a:gd name="connsiteX31" fmla="*/ 562189 w 771739"/>
              <a:gd name="connsiteY31" fmla="*/ 1041400 h 1625600"/>
              <a:gd name="connsiteX32" fmla="*/ 581239 w 771739"/>
              <a:gd name="connsiteY32" fmla="*/ 1016000 h 1625600"/>
              <a:gd name="connsiteX33" fmla="*/ 574889 w 771739"/>
              <a:gd name="connsiteY33" fmla="*/ 987425 h 1625600"/>
              <a:gd name="connsiteX34" fmla="*/ 571714 w 771739"/>
              <a:gd name="connsiteY34" fmla="*/ 958850 h 1625600"/>
              <a:gd name="connsiteX35" fmla="*/ 565364 w 771739"/>
              <a:gd name="connsiteY35" fmla="*/ 949325 h 1625600"/>
              <a:gd name="connsiteX36" fmla="*/ 559014 w 771739"/>
              <a:gd name="connsiteY36" fmla="*/ 936625 h 1625600"/>
              <a:gd name="connsiteX37" fmla="*/ 552664 w 771739"/>
              <a:gd name="connsiteY37" fmla="*/ 927100 h 1625600"/>
              <a:gd name="connsiteX38" fmla="*/ 536789 w 771739"/>
              <a:gd name="connsiteY38" fmla="*/ 901700 h 1625600"/>
              <a:gd name="connsiteX39" fmla="*/ 539964 w 771739"/>
              <a:gd name="connsiteY39" fmla="*/ 889000 h 1625600"/>
              <a:gd name="connsiteX40" fmla="*/ 571714 w 771739"/>
              <a:gd name="connsiteY40" fmla="*/ 869950 h 1625600"/>
              <a:gd name="connsiteX41" fmla="*/ 600289 w 771739"/>
              <a:gd name="connsiteY41" fmla="*/ 863600 h 1625600"/>
              <a:gd name="connsiteX42" fmla="*/ 619339 w 771739"/>
              <a:gd name="connsiteY42" fmla="*/ 844550 h 1625600"/>
              <a:gd name="connsiteX43" fmla="*/ 622514 w 771739"/>
              <a:gd name="connsiteY43" fmla="*/ 835025 h 1625600"/>
              <a:gd name="connsiteX44" fmla="*/ 638389 w 771739"/>
              <a:gd name="connsiteY44" fmla="*/ 812800 h 1625600"/>
              <a:gd name="connsiteX45" fmla="*/ 647914 w 771739"/>
              <a:gd name="connsiteY45" fmla="*/ 796925 h 1625600"/>
              <a:gd name="connsiteX46" fmla="*/ 663789 w 771739"/>
              <a:gd name="connsiteY46" fmla="*/ 774700 h 1625600"/>
              <a:gd name="connsiteX47" fmla="*/ 666964 w 771739"/>
              <a:gd name="connsiteY47" fmla="*/ 765175 h 1625600"/>
              <a:gd name="connsiteX48" fmla="*/ 673314 w 771739"/>
              <a:gd name="connsiteY48" fmla="*/ 755650 h 1625600"/>
              <a:gd name="connsiteX49" fmla="*/ 682839 w 771739"/>
              <a:gd name="connsiteY49" fmla="*/ 736600 h 1625600"/>
              <a:gd name="connsiteX50" fmla="*/ 701889 w 771739"/>
              <a:gd name="connsiteY50" fmla="*/ 714375 h 1625600"/>
              <a:gd name="connsiteX51" fmla="*/ 708239 w 771739"/>
              <a:gd name="connsiteY51" fmla="*/ 701675 h 1625600"/>
              <a:gd name="connsiteX52" fmla="*/ 724114 w 771739"/>
              <a:gd name="connsiteY52" fmla="*/ 688975 h 1625600"/>
              <a:gd name="connsiteX53" fmla="*/ 733639 w 771739"/>
              <a:gd name="connsiteY53" fmla="*/ 679450 h 1625600"/>
              <a:gd name="connsiteX54" fmla="*/ 771739 w 771739"/>
              <a:gd name="connsiteY54" fmla="*/ 650875 h 1625600"/>
              <a:gd name="connsiteX55" fmla="*/ 768564 w 771739"/>
              <a:gd name="connsiteY55" fmla="*/ 641350 h 1625600"/>
              <a:gd name="connsiteX56" fmla="*/ 759039 w 771739"/>
              <a:gd name="connsiteY56" fmla="*/ 625475 h 1625600"/>
              <a:gd name="connsiteX57" fmla="*/ 752689 w 771739"/>
              <a:gd name="connsiteY57" fmla="*/ 615950 h 1625600"/>
              <a:gd name="connsiteX58" fmla="*/ 749514 w 771739"/>
              <a:gd name="connsiteY58" fmla="*/ 606425 h 1625600"/>
              <a:gd name="connsiteX59" fmla="*/ 743164 w 771739"/>
              <a:gd name="connsiteY59" fmla="*/ 593725 h 1625600"/>
              <a:gd name="connsiteX60" fmla="*/ 733639 w 771739"/>
              <a:gd name="connsiteY60" fmla="*/ 568325 h 1625600"/>
              <a:gd name="connsiteX61" fmla="*/ 730464 w 771739"/>
              <a:gd name="connsiteY61" fmla="*/ 546100 h 1625600"/>
              <a:gd name="connsiteX62" fmla="*/ 727289 w 771739"/>
              <a:gd name="connsiteY62" fmla="*/ 536575 h 1625600"/>
              <a:gd name="connsiteX63" fmla="*/ 720939 w 771739"/>
              <a:gd name="connsiteY63" fmla="*/ 498475 h 1625600"/>
              <a:gd name="connsiteX64" fmla="*/ 701889 w 771739"/>
              <a:gd name="connsiteY64" fmla="*/ 460375 h 1625600"/>
              <a:gd name="connsiteX65" fmla="*/ 644739 w 771739"/>
              <a:gd name="connsiteY65" fmla="*/ 447675 h 1625600"/>
              <a:gd name="connsiteX66" fmla="*/ 619339 w 771739"/>
              <a:gd name="connsiteY66" fmla="*/ 434975 h 1625600"/>
              <a:gd name="connsiteX67" fmla="*/ 612989 w 771739"/>
              <a:gd name="connsiteY67" fmla="*/ 422275 h 1625600"/>
              <a:gd name="connsiteX68" fmla="*/ 603464 w 771739"/>
              <a:gd name="connsiteY68" fmla="*/ 368300 h 1625600"/>
              <a:gd name="connsiteX69" fmla="*/ 536789 w 771739"/>
              <a:gd name="connsiteY69" fmla="*/ 355600 h 1625600"/>
              <a:gd name="connsiteX70" fmla="*/ 524089 w 771739"/>
              <a:gd name="connsiteY70" fmla="*/ 349250 h 1625600"/>
              <a:gd name="connsiteX71" fmla="*/ 517739 w 771739"/>
              <a:gd name="connsiteY71" fmla="*/ 314325 h 1625600"/>
              <a:gd name="connsiteX72" fmla="*/ 514564 w 771739"/>
              <a:gd name="connsiteY72" fmla="*/ 301625 h 1625600"/>
              <a:gd name="connsiteX73" fmla="*/ 514564 w 771739"/>
              <a:gd name="connsiteY73" fmla="*/ 196850 h 1625600"/>
              <a:gd name="connsiteX74" fmla="*/ 524089 w 771739"/>
              <a:gd name="connsiteY74" fmla="*/ 184150 h 1625600"/>
              <a:gd name="connsiteX75" fmla="*/ 543139 w 771739"/>
              <a:gd name="connsiteY75" fmla="*/ 165100 h 1625600"/>
              <a:gd name="connsiteX76" fmla="*/ 546314 w 771739"/>
              <a:gd name="connsiteY76" fmla="*/ 155575 h 1625600"/>
              <a:gd name="connsiteX77" fmla="*/ 536789 w 771739"/>
              <a:gd name="connsiteY77" fmla="*/ 88900 h 1625600"/>
              <a:gd name="connsiteX78" fmla="*/ 527264 w 771739"/>
              <a:gd name="connsiteY78" fmla="*/ 79375 h 1625600"/>
              <a:gd name="connsiteX79" fmla="*/ 505039 w 771739"/>
              <a:gd name="connsiteY79" fmla="*/ 66675 h 1625600"/>
              <a:gd name="connsiteX80" fmla="*/ 501864 w 771739"/>
              <a:gd name="connsiteY80" fmla="*/ 57150 h 1625600"/>
              <a:gd name="connsiteX81" fmla="*/ 495514 w 771739"/>
              <a:gd name="connsiteY81" fmla="*/ 47625 h 1625600"/>
              <a:gd name="connsiteX82" fmla="*/ 492339 w 771739"/>
              <a:gd name="connsiteY82" fmla="*/ 0 h 1625600"/>
              <a:gd name="connsiteX83" fmla="*/ 479639 w 771739"/>
              <a:gd name="connsiteY83" fmla="*/ 6350 h 1625600"/>
              <a:gd name="connsiteX84" fmla="*/ 457414 w 771739"/>
              <a:gd name="connsiteY84" fmla="*/ 25400 h 1625600"/>
              <a:gd name="connsiteX85" fmla="*/ 432014 w 771739"/>
              <a:gd name="connsiteY85" fmla="*/ 28575 h 1625600"/>
              <a:gd name="connsiteX86" fmla="*/ 400264 w 771739"/>
              <a:gd name="connsiteY86" fmla="*/ 38100 h 1625600"/>
              <a:gd name="connsiteX87" fmla="*/ 384389 w 771739"/>
              <a:gd name="connsiteY87" fmla="*/ 41275 h 1625600"/>
              <a:gd name="connsiteX88" fmla="*/ 352639 w 771739"/>
              <a:gd name="connsiteY88" fmla="*/ 53975 h 1625600"/>
              <a:gd name="connsiteX89" fmla="*/ 320889 w 771739"/>
              <a:gd name="connsiteY89" fmla="*/ 66675 h 1625600"/>
              <a:gd name="connsiteX90" fmla="*/ 298664 w 771739"/>
              <a:gd name="connsiteY90" fmla="*/ 82550 h 1625600"/>
              <a:gd name="connsiteX91" fmla="*/ 273264 w 771739"/>
              <a:gd name="connsiteY91" fmla="*/ 101600 h 1625600"/>
              <a:gd name="connsiteX92" fmla="*/ 263739 w 771739"/>
              <a:gd name="connsiteY92" fmla="*/ 104775 h 1625600"/>
              <a:gd name="connsiteX93" fmla="*/ 251039 w 771739"/>
              <a:gd name="connsiteY93" fmla="*/ 133350 h 1625600"/>
              <a:gd name="connsiteX94" fmla="*/ 241514 w 771739"/>
              <a:gd name="connsiteY94" fmla="*/ 152400 h 1625600"/>
              <a:gd name="connsiteX95" fmla="*/ 225639 w 771739"/>
              <a:gd name="connsiteY95" fmla="*/ 184150 h 1625600"/>
              <a:gd name="connsiteX96" fmla="*/ 212939 w 771739"/>
              <a:gd name="connsiteY96" fmla="*/ 206375 h 1625600"/>
              <a:gd name="connsiteX97" fmla="*/ 209764 w 771739"/>
              <a:gd name="connsiteY97" fmla="*/ 215900 h 1625600"/>
              <a:gd name="connsiteX98" fmla="*/ 187539 w 771739"/>
              <a:gd name="connsiteY98" fmla="*/ 244475 h 1625600"/>
              <a:gd name="connsiteX99" fmla="*/ 171664 w 771739"/>
              <a:gd name="connsiteY99" fmla="*/ 260350 h 1625600"/>
              <a:gd name="connsiteX100" fmla="*/ 162139 w 771739"/>
              <a:gd name="connsiteY100" fmla="*/ 273050 h 1625600"/>
              <a:gd name="connsiteX101" fmla="*/ 158964 w 771739"/>
              <a:gd name="connsiteY101" fmla="*/ 285750 h 1625600"/>
              <a:gd name="connsiteX102" fmla="*/ 149439 w 771739"/>
              <a:gd name="connsiteY102" fmla="*/ 292100 h 1625600"/>
              <a:gd name="connsiteX103" fmla="*/ 139914 w 771739"/>
              <a:gd name="connsiteY103" fmla="*/ 304800 h 1625600"/>
              <a:gd name="connsiteX104" fmla="*/ 127214 w 771739"/>
              <a:gd name="connsiteY104" fmla="*/ 323850 h 1625600"/>
              <a:gd name="connsiteX105" fmla="*/ 120864 w 771739"/>
              <a:gd name="connsiteY105" fmla="*/ 336550 h 1625600"/>
              <a:gd name="connsiteX106" fmla="*/ 111339 w 771739"/>
              <a:gd name="connsiteY106" fmla="*/ 346075 h 1625600"/>
              <a:gd name="connsiteX107" fmla="*/ 101814 w 771739"/>
              <a:gd name="connsiteY107" fmla="*/ 358775 h 1625600"/>
              <a:gd name="connsiteX108" fmla="*/ 89114 w 771739"/>
              <a:gd name="connsiteY108" fmla="*/ 387350 h 1625600"/>
              <a:gd name="connsiteX109" fmla="*/ 82764 w 771739"/>
              <a:gd name="connsiteY109" fmla="*/ 400050 h 1625600"/>
              <a:gd name="connsiteX110" fmla="*/ 76414 w 771739"/>
              <a:gd name="connsiteY110" fmla="*/ 463550 h 1625600"/>
              <a:gd name="connsiteX111" fmla="*/ 51014 w 771739"/>
              <a:gd name="connsiteY111" fmla="*/ 511175 h 1625600"/>
              <a:gd name="connsiteX112" fmla="*/ 35139 w 771739"/>
              <a:gd name="connsiteY112" fmla="*/ 539750 h 1625600"/>
              <a:gd name="connsiteX113" fmla="*/ 28789 w 771739"/>
              <a:gd name="connsiteY113" fmla="*/ 555625 h 1625600"/>
              <a:gd name="connsiteX114" fmla="*/ 19264 w 771739"/>
              <a:gd name="connsiteY114" fmla="*/ 568325 h 1625600"/>
              <a:gd name="connsiteX115" fmla="*/ 16089 w 771739"/>
              <a:gd name="connsiteY115" fmla="*/ 577850 h 1625600"/>
              <a:gd name="connsiteX116" fmla="*/ 214 w 771739"/>
              <a:gd name="connsiteY116" fmla="*/ 600075 h 1625600"/>
              <a:gd name="connsiteX117" fmla="*/ 12914 w 771739"/>
              <a:gd name="connsiteY117" fmla="*/ 669925 h 1625600"/>
              <a:gd name="connsiteX118" fmla="*/ 3389 w 771739"/>
              <a:gd name="connsiteY118" fmla="*/ 736600 h 1625600"/>
              <a:gd name="connsiteX119" fmla="*/ 44664 w 771739"/>
              <a:gd name="connsiteY119" fmla="*/ 835025 h 1625600"/>
              <a:gd name="connsiteX120" fmla="*/ 82764 w 771739"/>
              <a:gd name="connsiteY120" fmla="*/ 879475 h 1625600"/>
              <a:gd name="connsiteX121" fmla="*/ 108164 w 771739"/>
              <a:gd name="connsiteY121" fmla="*/ 987425 h 1625600"/>
              <a:gd name="connsiteX122" fmla="*/ 139914 w 771739"/>
              <a:gd name="connsiteY122" fmla="*/ 990600 h 1625600"/>
              <a:gd name="connsiteX123" fmla="*/ 158964 w 771739"/>
              <a:gd name="connsiteY123" fmla="*/ 1000125 h 1625600"/>
              <a:gd name="connsiteX124" fmla="*/ 165314 w 771739"/>
              <a:gd name="connsiteY124" fmla="*/ 1012825 h 1625600"/>
              <a:gd name="connsiteX125" fmla="*/ 187539 w 771739"/>
              <a:gd name="connsiteY125" fmla="*/ 1025525 h 1625600"/>
              <a:gd name="connsiteX126" fmla="*/ 203414 w 771739"/>
              <a:gd name="connsiteY126" fmla="*/ 1028700 h 1625600"/>
              <a:gd name="connsiteX127" fmla="*/ 212939 w 771739"/>
              <a:gd name="connsiteY127" fmla="*/ 1031875 h 1625600"/>
              <a:gd name="connsiteX128" fmla="*/ 241514 w 771739"/>
              <a:gd name="connsiteY128" fmla="*/ 1038225 h 1625600"/>
              <a:gd name="connsiteX129" fmla="*/ 317714 w 771739"/>
              <a:gd name="connsiteY129" fmla="*/ 1047750 h 1625600"/>
              <a:gd name="connsiteX130" fmla="*/ 324064 w 771739"/>
              <a:gd name="connsiteY130" fmla="*/ 1085850 h 1625600"/>
              <a:gd name="connsiteX131" fmla="*/ 301839 w 771739"/>
              <a:gd name="connsiteY131" fmla="*/ 1101725 h 1625600"/>
              <a:gd name="connsiteX132" fmla="*/ 276439 w 771739"/>
              <a:gd name="connsiteY132" fmla="*/ 1117600 h 1625600"/>
              <a:gd name="connsiteX133" fmla="*/ 260564 w 771739"/>
              <a:gd name="connsiteY133" fmla="*/ 1127125 h 1625600"/>
              <a:gd name="connsiteX134" fmla="*/ 247864 w 771739"/>
              <a:gd name="connsiteY134" fmla="*/ 1130300 h 1625600"/>
              <a:gd name="connsiteX135" fmla="*/ 238339 w 771739"/>
              <a:gd name="connsiteY135" fmla="*/ 1136650 h 1625600"/>
              <a:gd name="connsiteX136" fmla="*/ 228814 w 771739"/>
              <a:gd name="connsiteY136" fmla="*/ 1146175 h 1625600"/>
              <a:gd name="connsiteX137" fmla="*/ 216114 w 771739"/>
              <a:gd name="connsiteY137" fmla="*/ 1152525 h 1625600"/>
              <a:gd name="connsiteX138" fmla="*/ 193889 w 771739"/>
              <a:gd name="connsiteY138" fmla="*/ 1168400 h 1625600"/>
              <a:gd name="connsiteX139" fmla="*/ 171664 w 771739"/>
              <a:gd name="connsiteY139" fmla="*/ 1184275 h 1625600"/>
              <a:gd name="connsiteX140" fmla="*/ 168489 w 771739"/>
              <a:gd name="connsiteY140" fmla="*/ 1193800 h 1625600"/>
              <a:gd name="connsiteX141" fmla="*/ 184364 w 771739"/>
              <a:gd name="connsiteY141" fmla="*/ 1203325 h 1625600"/>
              <a:gd name="connsiteX142" fmla="*/ 193889 w 771739"/>
              <a:gd name="connsiteY142" fmla="*/ 1209675 h 1625600"/>
              <a:gd name="connsiteX143" fmla="*/ 203414 w 771739"/>
              <a:gd name="connsiteY143" fmla="*/ 1238250 h 1625600"/>
              <a:gd name="connsiteX144" fmla="*/ 168489 w 771739"/>
              <a:gd name="connsiteY144" fmla="*/ 1266825 h 1625600"/>
              <a:gd name="connsiteX145" fmla="*/ 158964 w 771739"/>
              <a:gd name="connsiteY145" fmla="*/ 1276350 h 1625600"/>
              <a:gd name="connsiteX146" fmla="*/ 133564 w 771739"/>
              <a:gd name="connsiteY146" fmla="*/ 1298575 h 1625600"/>
              <a:gd name="connsiteX147" fmla="*/ 124039 w 771739"/>
              <a:gd name="connsiteY147" fmla="*/ 1330325 h 1625600"/>
              <a:gd name="connsiteX148" fmla="*/ 114514 w 771739"/>
              <a:gd name="connsiteY148" fmla="*/ 1346200 h 1625600"/>
              <a:gd name="connsiteX149" fmla="*/ 76414 w 771739"/>
              <a:gd name="connsiteY149" fmla="*/ 1368425 h 1625600"/>
              <a:gd name="connsiteX150" fmla="*/ 79589 w 771739"/>
              <a:gd name="connsiteY150" fmla="*/ 1409700 h 1625600"/>
              <a:gd name="connsiteX151" fmla="*/ 89114 w 771739"/>
              <a:gd name="connsiteY151" fmla="*/ 1419225 h 1625600"/>
              <a:gd name="connsiteX152" fmla="*/ 98639 w 771739"/>
              <a:gd name="connsiteY152" fmla="*/ 1435100 h 1625600"/>
              <a:gd name="connsiteX153" fmla="*/ 117689 w 771739"/>
              <a:gd name="connsiteY153" fmla="*/ 1466850 h 1625600"/>
              <a:gd name="connsiteX154" fmla="*/ 120864 w 771739"/>
              <a:gd name="connsiteY154" fmla="*/ 1476375 h 1625600"/>
              <a:gd name="connsiteX155" fmla="*/ 124039 w 771739"/>
              <a:gd name="connsiteY155" fmla="*/ 1495425 h 1625600"/>
              <a:gd name="connsiteX156" fmla="*/ 133564 w 771739"/>
              <a:gd name="connsiteY156" fmla="*/ 1504950 h 1625600"/>
              <a:gd name="connsiteX157" fmla="*/ 168489 w 771739"/>
              <a:gd name="connsiteY157" fmla="*/ 1508125 h 1625600"/>
              <a:gd name="connsiteX158" fmla="*/ 181189 w 771739"/>
              <a:gd name="connsiteY158" fmla="*/ 1514475 h 1625600"/>
              <a:gd name="connsiteX159" fmla="*/ 241514 w 771739"/>
              <a:gd name="connsiteY159" fmla="*/ 1520825 h 1625600"/>
              <a:gd name="connsiteX160" fmla="*/ 374864 w 771739"/>
              <a:gd name="connsiteY160" fmla="*/ 1527175 h 1625600"/>
              <a:gd name="connsiteX161" fmla="*/ 412964 w 771739"/>
              <a:gd name="connsiteY161" fmla="*/ 1533525 h 1625600"/>
              <a:gd name="connsiteX162" fmla="*/ 432014 w 771739"/>
              <a:gd name="connsiteY162" fmla="*/ 1539875 h 1625600"/>
              <a:gd name="connsiteX163" fmla="*/ 447889 w 771739"/>
              <a:gd name="connsiteY163" fmla="*/ 1543050 h 1625600"/>
              <a:gd name="connsiteX164" fmla="*/ 460589 w 771739"/>
              <a:gd name="connsiteY164" fmla="*/ 1546225 h 1625600"/>
              <a:gd name="connsiteX165" fmla="*/ 492339 w 771739"/>
              <a:gd name="connsiteY165" fmla="*/ 1558925 h 1625600"/>
              <a:gd name="connsiteX166" fmla="*/ 527264 w 771739"/>
              <a:gd name="connsiteY166" fmla="*/ 1581150 h 1625600"/>
              <a:gd name="connsiteX167" fmla="*/ 543139 w 771739"/>
              <a:gd name="connsiteY167" fmla="*/ 1584325 h 1625600"/>
              <a:gd name="connsiteX168" fmla="*/ 562189 w 771739"/>
              <a:gd name="connsiteY168" fmla="*/ 1593850 h 1625600"/>
              <a:gd name="connsiteX169" fmla="*/ 571714 w 771739"/>
              <a:gd name="connsiteY169" fmla="*/ 1597025 h 1625600"/>
              <a:gd name="connsiteX170" fmla="*/ 584414 w 771739"/>
              <a:gd name="connsiteY170" fmla="*/ 1603375 h 1625600"/>
              <a:gd name="connsiteX171" fmla="*/ 616164 w 771739"/>
              <a:gd name="connsiteY171" fmla="*/ 1609725 h 1625600"/>
              <a:gd name="connsiteX172" fmla="*/ 632039 w 771739"/>
              <a:gd name="connsiteY172" fmla="*/ 1619250 h 1625600"/>
              <a:gd name="connsiteX173" fmla="*/ 651089 w 771739"/>
              <a:gd name="connsiteY173" fmla="*/ 1622425 h 1625600"/>
              <a:gd name="connsiteX174" fmla="*/ 663789 w 771739"/>
              <a:gd name="connsiteY174" fmla="*/ 1625600 h 1625600"/>
              <a:gd name="connsiteX175" fmla="*/ 670139 w 771739"/>
              <a:gd name="connsiteY175" fmla="*/ 1622425 h 1625600"/>
              <a:gd name="connsiteX0" fmla="*/ 670139 w 771739"/>
              <a:gd name="connsiteY0" fmla="*/ 1622425 h 1625600"/>
              <a:gd name="connsiteX1" fmla="*/ 673314 w 771739"/>
              <a:gd name="connsiteY1" fmla="*/ 1606550 h 1625600"/>
              <a:gd name="connsiteX2" fmla="*/ 679664 w 771739"/>
              <a:gd name="connsiteY2" fmla="*/ 1562100 h 1625600"/>
              <a:gd name="connsiteX3" fmla="*/ 686014 w 771739"/>
              <a:gd name="connsiteY3" fmla="*/ 1539875 h 1625600"/>
              <a:gd name="connsiteX4" fmla="*/ 692364 w 771739"/>
              <a:gd name="connsiteY4" fmla="*/ 1530350 h 1625600"/>
              <a:gd name="connsiteX5" fmla="*/ 698714 w 771739"/>
              <a:gd name="connsiteY5" fmla="*/ 1517650 h 1625600"/>
              <a:gd name="connsiteX6" fmla="*/ 701889 w 771739"/>
              <a:gd name="connsiteY6" fmla="*/ 1501775 h 1625600"/>
              <a:gd name="connsiteX7" fmla="*/ 698714 w 771739"/>
              <a:gd name="connsiteY7" fmla="*/ 1435100 h 1625600"/>
              <a:gd name="connsiteX8" fmla="*/ 686014 w 771739"/>
              <a:gd name="connsiteY8" fmla="*/ 1428750 h 1625600"/>
              <a:gd name="connsiteX9" fmla="*/ 676489 w 771739"/>
              <a:gd name="connsiteY9" fmla="*/ 1425575 h 1625600"/>
              <a:gd name="connsiteX10" fmla="*/ 647914 w 771739"/>
              <a:gd name="connsiteY10" fmla="*/ 1419225 h 1625600"/>
              <a:gd name="connsiteX11" fmla="*/ 632039 w 771739"/>
              <a:gd name="connsiteY11" fmla="*/ 1400175 h 1625600"/>
              <a:gd name="connsiteX12" fmla="*/ 616164 w 771739"/>
              <a:gd name="connsiteY12" fmla="*/ 1374775 h 1625600"/>
              <a:gd name="connsiteX13" fmla="*/ 612989 w 771739"/>
              <a:gd name="connsiteY13" fmla="*/ 1362075 h 1625600"/>
              <a:gd name="connsiteX14" fmla="*/ 606639 w 771739"/>
              <a:gd name="connsiteY14" fmla="*/ 1339850 h 1625600"/>
              <a:gd name="connsiteX15" fmla="*/ 622514 w 771739"/>
              <a:gd name="connsiteY15" fmla="*/ 1298575 h 1625600"/>
              <a:gd name="connsiteX16" fmla="*/ 632039 w 771739"/>
              <a:gd name="connsiteY16" fmla="*/ 1295400 h 1625600"/>
              <a:gd name="connsiteX17" fmla="*/ 647914 w 771739"/>
              <a:gd name="connsiteY17" fmla="*/ 1276350 h 1625600"/>
              <a:gd name="connsiteX18" fmla="*/ 625689 w 771739"/>
              <a:gd name="connsiteY18" fmla="*/ 1244600 h 1625600"/>
              <a:gd name="connsiteX19" fmla="*/ 619339 w 771739"/>
              <a:gd name="connsiteY19" fmla="*/ 1235075 h 1625600"/>
              <a:gd name="connsiteX20" fmla="*/ 581239 w 771739"/>
              <a:gd name="connsiteY20" fmla="*/ 1212850 h 1625600"/>
              <a:gd name="connsiteX21" fmla="*/ 574889 w 771739"/>
              <a:gd name="connsiteY21" fmla="*/ 1203325 h 1625600"/>
              <a:gd name="connsiteX22" fmla="*/ 565364 w 771739"/>
              <a:gd name="connsiteY22" fmla="*/ 1196975 h 1625600"/>
              <a:gd name="connsiteX23" fmla="*/ 559014 w 771739"/>
              <a:gd name="connsiteY23" fmla="*/ 1174750 h 1625600"/>
              <a:gd name="connsiteX24" fmla="*/ 552664 w 771739"/>
              <a:gd name="connsiteY24" fmla="*/ 1139825 h 1625600"/>
              <a:gd name="connsiteX25" fmla="*/ 546314 w 771739"/>
              <a:gd name="connsiteY25" fmla="*/ 1127125 h 1625600"/>
              <a:gd name="connsiteX26" fmla="*/ 533614 w 771739"/>
              <a:gd name="connsiteY26" fmla="*/ 1111250 h 1625600"/>
              <a:gd name="connsiteX27" fmla="*/ 524089 w 771739"/>
              <a:gd name="connsiteY27" fmla="*/ 1101725 h 1625600"/>
              <a:gd name="connsiteX28" fmla="*/ 511389 w 771739"/>
              <a:gd name="connsiteY28" fmla="*/ 1076325 h 1625600"/>
              <a:gd name="connsiteX29" fmla="*/ 524089 w 771739"/>
              <a:gd name="connsiteY29" fmla="*/ 1073150 h 1625600"/>
              <a:gd name="connsiteX30" fmla="*/ 536789 w 771739"/>
              <a:gd name="connsiteY30" fmla="*/ 1038225 h 1625600"/>
              <a:gd name="connsiteX31" fmla="*/ 562189 w 771739"/>
              <a:gd name="connsiteY31" fmla="*/ 1041400 h 1625600"/>
              <a:gd name="connsiteX32" fmla="*/ 581239 w 771739"/>
              <a:gd name="connsiteY32" fmla="*/ 1016000 h 1625600"/>
              <a:gd name="connsiteX33" fmla="*/ 574889 w 771739"/>
              <a:gd name="connsiteY33" fmla="*/ 987425 h 1625600"/>
              <a:gd name="connsiteX34" fmla="*/ 571714 w 771739"/>
              <a:gd name="connsiteY34" fmla="*/ 958850 h 1625600"/>
              <a:gd name="connsiteX35" fmla="*/ 565364 w 771739"/>
              <a:gd name="connsiteY35" fmla="*/ 949325 h 1625600"/>
              <a:gd name="connsiteX36" fmla="*/ 559014 w 771739"/>
              <a:gd name="connsiteY36" fmla="*/ 936625 h 1625600"/>
              <a:gd name="connsiteX37" fmla="*/ 552664 w 771739"/>
              <a:gd name="connsiteY37" fmla="*/ 927100 h 1625600"/>
              <a:gd name="connsiteX38" fmla="*/ 536789 w 771739"/>
              <a:gd name="connsiteY38" fmla="*/ 901700 h 1625600"/>
              <a:gd name="connsiteX39" fmla="*/ 539964 w 771739"/>
              <a:gd name="connsiteY39" fmla="*/ 889000 h 1625600"/>
              <a:gd name="connsiteX40" fmla="*/ 571714 w 771739"/>
              <a:gd name="connsiteY40" fmla="*/ 869950 h 1625600"/>
              <a:gd name="connsiteX41" fmla="*/ 600289 w 771739"/>
              <a:gd name="connsiteY41" fmla="*/ 863600 h 1625600"/>
              <a:gd name="connsiteX42" fmla="*/ 619339 w 771739"/>
              <a:gd name="connsiteY42" fmla="*/ 844550 h 1625600"/>
              <a:gd name="connsiteX43" fmla="*/ 622514 w 771739"/>
              <a:gd name="connsiteY43" fmla="*/ 835025 h 1625600"/>
              <a:gd name="connsiteX44" fmla="*/ 638389 w 771739"/>
              <a:gd name="connsiteY44" fmla="*/ 812800 h 1625600"/>
              <a:gd name="connsiteX45" fmla="*/ 647914 w 771739"/>
              <a:gd name="connsiteY45" fmla="*/ 796925 h 1625600"/>
              <a:gd name="connsiteX46" fmla="*/ 663789 w 771739"/>
              <a:gd name="connsiteY46" fmla="*/ 774700 h 1625600"/>
              <a:gd name="connsiteX47" fmla="*/ 666964 w 771739"/>
              <a:gd name="connsiteY47" fmla="*/ 765175 h 1625600"/>
              <a:gd name="connsiteX48" fmla="*/ 673314 w 771739"/>
              <a:gd name="connsiteY48" fmla="*/ 755650 h 1625600"/>
              <a:gd name="connsiteX49" fmla="*/ 682839 w 771739"/>
              <a:gd name="connsiteY49" fmla="*/ 736600 h 1625600"/>
              <a:gd name="connsiteX50" fmla="*/ 701889 w 771739"/>
              <a:gd name="connsiteY50" fmla="*/ 714375 h 1625600"/>
              <a:gd name="connsiteX51" fmla="*/ 708239 w 771739"/>
              <a:gd name="connsiteY51" fmla="*/ 701675 h 1625600"/>
              <a:gd name="connsiteX52" fmla="*/ 724114 w 771739"/>
              <a:gd name="connsiteY52" fmla="*/ 688975 h 1625600"/>
              <a:gd name="connsiteX53" fmla="*/ 733639 w 771739"/>
              <a:gd name="connsiteY53" fmla="*/ 679450 h 1625600"/>
              <a:gd name="connsiteX54" fmla="*/ 771739 w 771739"/>
              <a:gd name="connsiteY54" fmla="*/ 650875 h 1625600"/>
              <a:gd name="connsiteX55" fmla="*/ 768564 w 771739"/>
              <a:gd name="connsiteY55" fmla="*/ 641350 h 1625600"/>
              <a:gd name="connsiteX56" fmla="*/ 759039 w 771739"/>
              <a:gd name="connsiteY56" fmla="*/ 625475 h 1625600"/>
              <a:gd name="connsiteX57" fmla="*/ 752689 w 771739"/>
              <a:gd name="connsiteY57" fmla="*/ 615950 h 1625600"/>
              <a:gd name="connsiteX58" fmla="*/ 749514 w 771739"/>
              <a:gd name="connsiteY58" fmla="*/ 606425 h 1625600"/>
              <a:gd name="connsiteX59" fmla="*/ 743164 w 771739"/>
              <a:gd name="connsiteY59" fmla="*/ 593725 h 1625600"/>
              <a:gd name="connsiteX60" fmla="*/ 733639 w 771739"/>
              <a:gd name="connsiteY60" fmla="*/ 568325 h 1625600"/>
              <a:gd name="connsiteX61" fmla="*/ 730464 w 771739"/>
              <a:gd name="connsiteY61" fmla="*/ 546100 h 1625600"/>
              <a:gd name="connsiteX62" fmla="*/ 727289 w 771739"/>
              <a:gd name="connsiteY62" fmla="*/ 536575 h 1625600"/>
              <a:gd name="connsiteX63" fmla="*/ 720939 w 771739"/>
              <a:gd name="connsiteY63" fmla="*/ 498475 h 1625600"/>
              <a:gd name="connsiteX64" fmla="*/ 701889 w 771739"/>
              <a:gd name="connsiteY64" fmla="*/ 460375 h 1625600"/>
              <a:gd name="connsiteX65" fmla="*/ 644739 w 771739"/>
              <a:gd name="connsiteY65" fmla="*/ 447675 h 1625600"/>
              <a:gd name="connsiteX66" fmla="*/ 619339 w 771739"/>
              <a:gd name="connsiteY66" fmla="*/ 434975 h 1625600"/>
              <a:gd name="connsiteX67" fmla="*/ 612989 w 771739"/>
              <a:gd name="connsiteY67" fmla="*/ 422275 h 1625600"/>
              <a:gd name="connsiteX68" fmla="*/ 603464 w 771739"/>
              <a:gd name="connsiteY68" fmla="*/ 368300 h 1625600"/>
              <a:gd name="connsiteX69" fmla="*/ 536789 w 771739"/>
              <a:gd name="connsiteY69" fmla="*/ 355600 h 1625600"/>
              <a:gd name="connsiteX70" fmla="*/ 524089 w 771739"/>
              <a:gd name="connsiteY70" fmla="*/ 349250 h 1625600"/>
              <a:gd name="connsiteX71" fmla="*/ 517739 w 771739"/>
              <a:gd name="connsiteY71" fmla="*/ 314325 h 1625600"/>
              <a:gd name="connsiteX72" fmla="*/ 514564 w 771739"/>
              <a:gd name="connsiteY72" fmla="*/ 301625 h 1625600"/>
              <a:gd name="connsiteX73" fmla="*/ 514564 w 771739"/>
              <a:gd name="connsiteY73" fmla="*/ 196850 h 1625600"/>
              <a:gd name="connsiteX74" fmla="*/ 524089 w 771739"/>
              <a:gd name="connsiteY74" fmla="*/ 184150 h 1625600"/>
              <a:gd name="connsiteX75" fmla="*/ 543139 w 771739"/>
              <a:gd name="connsiteY75" fmla="*/ 165100 h 1625600"/>
              <a:gd name="connsiteX76" fmla="*/ 546314 w 771739"/>
              <a:gd name="connsiteY76" fmla="*/ 155575 h 1625600"/>
              <a:gd name="connsiteX77" fmla="*/ 536789 w 771739"/>
              <a:gd name="connsiteY77" fmla="*/ 88900 h 1625600"/>
              <a:gd name="connsiteX78" fmla="*/ 527264 w 771739"/>
              <a:gd name="connsiteY78" fmla="*/ 79375 h 1625600"/>
              <a:gd name="connsiteX79" fmla="*/ 505039 w 771739"/>
              <a:gd name="connsiteY79" fmla="*/ 66675 h 1625600"/>
              <a:gd name="connsiteX80" fmla="*/ 501864 w 771739"/>
              <a:gd name="connsiteY80" fmla="*/ 57150 h 1625600"/>
              <a:gd name="connsiteX81" fmla="*/ 495514 w 771739"/>
              <a:gd name="connsiteY81" fmla="*/ 47625 h 1625600"/>
              <a:gd name="connsiteX82" fmla="*/ 492339 w 771739"/>
              <a:gd name="connsiteY82" fmla="*/ 0 h 1625600"/>
              <a:gd name="connsiteX83" fmla="*/ 479639 w 771739"/>
              <a:gd name="connsiteY83" fmla="*/ 6350 h 1625600"/>
              <a:gd name="connsiteX84" fmla="*/ 457414 w 771739"/>
              <a:gd name="connsiteY84" fmla="*/ 25400 h 1625600"/>
              <a:gd name="connsiteX85" fmla="*/ 432014 w 771739"/>
              <a:gd name="connsiteY85" fmla="*/ 28575 h 1625600"/>
              <a:gd name="connsiteX86" fmla="*/ 400264 w 771739"/>
              <a:gd name="connsiteY86" fmla="*/ 38100 h 1625600"/>
              <a:gd name="connsiteX87" fmla="*/ 384389 w 771739"/>
              <a:gd name="connsiteY87" fmla="*/ 41275 h 1625600"/>
              <a:gd name="connsiteX88" fmla="*/ 352639 w 771739"/>
              <a:gd name="connsiteY88" fmla="*/ 53975 h 1625600"/>
              <a:gd name="connsiteX89" fmla="*/ 320889 w 771739"/>
              <a:gd name="connsiteY89" fmla="*/ 66675 h 1625600"/>
              <a:gd name="connsiteX90" fmla="*/ 298664 w 771739"/>
              <a:gd name="connsiteY90" fmla="*/ 82550 h 1625600"/>
              <a:gd name="connsiteX91" fmla="*/ 273264 w 771739"/>
              <a:gd name="connsiteY91" fmla="*/ 101600 h 1625600"/>
              <a:gd name="connsiteX92" fmla="*/ 263739 w 771739"/>
              <a:gd name="connsiteY92" fmla="*/ 104775 h 1625600"/>
              <a:gd name="connsiteX93" fmla="*/ 251039 w 771739"/>
              <a:gd name="connsiteY93" fmla="*/ 133350 h 1625600"/>
              <a:gd name="connsiteX94" fmla="*/ 241514 w 771739"/>
              <a:gd name="connsiteY94" fmla="*/ 152400 h 1625600"/>
              <a:gd name="connsiteX95" fmla="*/ 225639 w 771739"/>
              <a:gd name="connsiteY95" fmla="*/ 184150 h 1625600"/>
              <a:gd name="connsiteX96" fmla="*/ 212939 w 771739"/>
              <a:gd name="connsiteY96" fmla="*/ 206375 h 1625600"/>
              <a:gd name="connsiteX97" fmla="*/ 209764 w 771739"/>
              <a:gd name="connsiteY97" fmla="*/ 215900 h 1625600"/>
              <a:gd name="connsiteX98" fmla="*/ 187539 w 771739"/>
              <a:gd name="connsiteY98" fmla="*/ 244475 h 1625600"/>
              <a:gd name="connsiteX99" fmla="*/ 171664 w 771739"/>
              <a:gd name="connsiteY99" fmla="*/ 260350 h 1625600"/>
              <a:gd name="connsiteX100" fmla="*/ 162139 w 771739"/>
              <a:gd name="connsiteY100" fmla="*/ 273050 h 1625600"/>
              <a:gd name="connsiteX101" fmla="*/ 158964 w 771739"/>
              <a:gd name="connsiteY101" fmla="*/ 285750 h 1625600"/>
              <a:gd name="connsiteX102" fmla="*/ 149439 w 771739"/>
              <a:gd name="connsiteY102" fmla="*/ 292100 h 1625600"/>
              <a:gd name="connsiteX103" fmla="*/ 139914 w 771739"/>
              <a:gd name="connsiteY103" fmla="*/ 304800 h 1625600"/>
              <a:gd name="connsiteX104" fmla="*/ 127214 w 771739"/>
              <a:gd name="connsiteY104" fmla="*/ 323850 h 1625600"/>
              <a:gd name="connsiteX105" fmla="*/ 120864 w 771739"/>
              <a:gd name="connsiteY105" fmla="*/ 336550 h 1625600"/>
              <a:gd name="connsiteX106" fmla="*/ 111339 w 771739"/>
              <a:gd name="connsiteY106" fmla="*/ 346075 h 1625600"/>
              <a:gd name="connsiteX107" fmla="*/ 101814 w 771739"/>
              <a:gd name="connsiteY107" fmla="*/ 358775 h 1625600"/>
              <a:gd name="connsiteX108" fmla="*/ 89114 w 771739"/>
              <a:gd name="connsiteY108" fmla="*/ 387350 h 1625600"/>
              <a:gd name="connsiteX109" fmla="*/ 82764 w 771739"/>
              <a:gd name="connsiteY109" fmla="*/ 400050 h 1625600"/>
              <a:gd name="connsiteX110" fmla="*/ 76414 w 771739"/>
              <a:gd name="connsiteY110" fmla="*/ 463550 h 1625600"/>
              <a:gd name="connsiteX111" fmla="*/ 51014 w 771739"/>
              <a:gd name="connsiteY111" fmla="*/ 511175 h 1625600"/>
              <a:gd name="connsiteX112" fmla="*/ 35139 w 771739"/>
              <a:gd name="connsiteY112" fmla="*/ 539750 h 1625600"/>
              <a:gd name="connsiteX113" fmla="*/ 28789 w 771739"/>
              <a:gd name="connsiteY113" fmla="*/ 555625 h 1625600"/>
              <a:gd name="connsiteX114" fmla="*/ 19264 w 771739"/>
              <a:gd name="connsiteY114" fmla="*/ 568325 h 1625600"/>
              <a:gd name="connsiteX115" fmla="*/ 16089 w 771739"/>
              <a:gd name="connsiteY115" fmla="*/ 577850 h 1625600"/>
              <a:gd name="connsiteX116" fmla="*/ 214 w 771739"/>
              <a:gd name="connsiteY116" fmla="*/ 600075 h 1625600"/>
              <a:gd name="connsiteX117" fmla="*/ 12914 w 771739"/>
              <a:gd name="connsiteY117" fmla="*/ 669925 h 1625600"/>
              <a:gd name="connsiteX118" fmla="*/ 3389 w 771739"/>
              <a:gd name="connsiteY118" fmla="*/ 736600 h 1625600"/>
              <a:gd name="connsiteX119" fmla="*/ 22439 w 771739"/>
              <a:gd name="connsiteY119" fmla="*/ 790575 h 1625600"/>
              <a:gd name="connsiteX120" fmla="*/ 44664 w 771739"/>
              <a:gd name="connsiteY120" fmla="*/ 835025 h 1625600"/>
              <a:gd name="connsiteX121" fmla="*/ 82764 w 771739"/>
              <a:gd name="connsiteY121" fmla="*/ 879475 h 1625600"/>
              <a:gd name="connsiteX122" fmla="*/ 108164 w 771739"/>
              <a:gd name="connsiteY122" fmla="*/ 987425 h 1625600"/>
              <a:gd name="connsiteX123" fmla="*/ 139914 w 771739"/>
              <a:gd name="connsiteY123" fmla="*/ 990600 h 1625600"/>
              <a:gd name="connsiteX124" fmla="*/ 158964 w 771739"/>
              <a:gd name="connsiteY124" fmla="*/ 1000125 h 1625600"/>
              <a:gd name="connsiteX125" fmla="*/ 165314 w 771739"/>
              <a:gd name="connsiteY125" fmla="*/ 1012825 h 1625600"/>
              <a:gd name="connsiteX126" fmla="*/ 187539 w 771739"/>
              <a:gd name="connsiteY126" fmla="*/ 1025525 h 1625600"/>
              <a:gd name="connsiteX127" fmla="*/ 203414 w 771739"/>
              <a:gd name="connsiteY127" fmla="*/ 1028700 h 1625600"/>
              <a:gd name="connsiteX128" fmla="*/ 212939 w 771739"/>
              <a:gd name="connsiteY128" fmla="*/ 1031875 h 1625600"/>
              <a:gd name="connsiteX129" fmla="*/ 241514 w 771739"/>
              <a:gd name="connsiteY129" fmla="*/ 1038225 h 1625600"/>
              <a:gd name="connsiteX130" fmla="*/ 317714 w 771739"/>
              <a:gd name="connsiteY130" fmla="*/ 1047750 h 1625600"/>
              <a:gd name="connsiteX131" fmla="*/ 324064 w 771739"/>
              <a:gd name="connsiteY131" fmla="*/ 1085850 h 1625600"/>
              <a:gd name="connsiteX132" fmla="*/ 301839 w 771739"/>
              <a:gd name="connsiteY132" fmla="*/ 1101725 h 1625600"/>
              <a:gd name="connsiteX133" fmla="*/ 276439 w 771739"/>
              <a:gd name="connsiteY133" fmla="*/ 1117600 h 1625600"/>
              <a:gd name="connsiteX134" fmla="*/ 260564 w 771739"/>
              <a:gd name="connsiteY134" fmla="*/ 1127125 h 1625600"/>
              <a:gd name="connsiteX135" fmla="*/ 247864 w 771739"/>
              <a:gd name="connsiteY135" fmla="*/ 1130300 h 1625600"/>
              <a:gd name="connsiteX136" fmla="*/ 238339 w 771739"/>
              <a:gd name="connsiteY136" fmla="*/ 1136650 h 1625600"/>
              <a:gd name="connsiteX137" fmla="*/ 228814 w 771739"/>
              <a:gd name="connsiteY137" fmla="*/ 1146175 h 1625600"/>
              <a:gd name="connsiteX138" fmla="*/ 216114 w 771739"/>
              <a:gd name="connsiteY138" fmla="*/ 1152525 h 1625600"/>
              <a:gd name="connsiteX139" fmla="*/ 193889 w 771739"/>
              <a:gd name="connsiteY139" fmla="*/ 1168400 h 1625600"/>
              <a:gd name="connsiteX140" fmla="*/ 171664 w 771739"/>
              <a:gd name="connsiteY140" fmla="*/ 1184275 h 1625600"/>
              <a:gd name="connsiteX141" fmla="*/ 168489 w 771739"/>
              <a:gd name="connsiteY141" fmla="*/ 1193800 h 1625600"/>
              <a:gd name="connsiteX142" fmla="*/ 184364 w 771739"/>
              <a:gd name="connsiteY142" fmla="*/ 1203325 h 1625600"/>
              <a:gd name="connsiteX143" fmla="*/ 193889 w 771739"/>
              <a:gd name="connsiteY143" fmla="*/ 1209675 h 1625600"/>
              <a:gd name="connsiteX144" fmla="*/ 203414 w 771739"/>
              <a:gd name="connsiteY144" fmla="*/ 1238250 h 1625600"/>
              <a:gd name="connsiteX145" fmla="*/ 168489 w 771739"/>
              <a:gd name="connsiteY145" fmla="*/ 1266825 h 1625600"/>
              <a:gd name="connsiteX146" fmla="*/ 158964 w 771739"/>
              <a:gd name="connsiteY146" fmla="*/ 1276350 h 1625600"/>
              <a:gd name="connsiteX147" fmla="*/ 133564 w 771739"/>
              <a:gd name="connsiteY147" fmla="*/ 1298575 h 1625600"/>
              <a:gd name="connsiteX148" fmla="*/ 124039 w 771739"/>
              <a:gd name="connsiteY148" fmla="*/ 1330325 h 1625600"/>
              <a:gd name="connsiteX149" fmla="*/ 114514 w 771739"/>
              <a:gd name="connsiteY149" fmla="*/ 1346200 h 1625600"/>
              <a:gd name="connsiteX150" fmla="*/ 76414 w 771739"/>
              <a:gd name="connsiteY150" fmla="*/ 1368425 h 1625600"/>
              <a:gd name="connsiteX151" fmla="*/ 79589 w 771739"/>
              <a:gd name="connsiteY151" fmla="*/ 1409700 h 1625600"/>
              <a:gd name="connsiteX152" fmla="*/ 89114 w 771739"/>
              <a:gd name="connsiteY152" fmla="*/ 1419225 h 1625600"/>
              <a:gd name="connsiteX153" fmla="*/ 98639 w 771739"/>
              <a:gd name="connsiteY153" fmla="*/ 1435100 h 1625600"/>
              <a:gd name="connsiteX154" fmla="*/ 117689 w 771739"/>
              <a:gd name="connsiteY154" fmla="*/ 1466850 h 1625600"/>
              <a:gd name="connsiteX155" fmla="*/ 120864 w 771739"/>
              <a:gd name="connsiteY155" fmla="*/ 1476375 h 1625600"/>
              <a:gd name="connsiteX156" fmla="*/ 124039 w 771739"/>
              <a:gd name="connsiteY156" fmla="*/ 1495425 h 1625600"/>
              <a:gd name="connsiteX157" fmla="*/ 133564 w 771739"/>
              <a:gd name="connsiteY157" fmla="*/ 1504950 h 1625600"/>
              <a:gd name="connsiteX158" fmla="*/ 168489 w 771739"/>
              <a:gd name="connsiteY158" fmla="*/ 1508125 h 1625600"/>
              <a:gd name="connsiteX159" fmla="*/ 181189 w 771739"/>
              <a:gd name="connsiteY159" fmla="*/ 1514475 h 1625600"/>
              <a:gd name="connsiteX160" fmla="*/ 241514 w 771739"/>
              <a:gd name="connsiteY160" fmla="*/ 1520825 h 1625600"/>
              <a:gd name="connsiteX161" fmla="*/ 374864 w 771739"/>
              <a:gd name="connsiteY161" fmla="*/ 1527175 h 1625600"/>
              <a:gd name="connsiteX162" fmla="*/ 412964 w 771739"/>
              <a:gd name="connsiteY162" fmla="*/ 1533525 h 1625600"/>
              <a:gd name="connsiteX163" fmla="*/ 432014 w 771739"/>
              <a:gd name="connsiteY163" fmla="*/ 1539875 h 1625600"/>
              <a:gd name="connsiteX164" fmla="*/ 447889 w 771739"/>
              <a:gd name="connsiteY164" fmla="*/ 1543050 h 1625600"/>
              <a:gd name="connsiteX165" fmla="*/ 460589 w 771739"/>
              <a:gd name="connsiteY165" fmla="*/ 1546225 h 1625600"/>
              <a:gd name="connsiteX166" fmla="*/ 492339 w 771739"/>
              <a:gd name="connsiteY166" fmla="*/ 1558925 h 1625600"/>
              <a:gd name="connsiteX167" fmla="*/ 527264 w 771739"/>
              <a:gd name="connsiteY167" fmla="*/ 1581150 h 1625600"/>
              <a:gd name="connsiteX168" fmla="*/ 543139 w 771739"/>
              <a:gd name="connsiteY168" fmla="*/ 1584325 h 1625600"/>
              <a:gd name="connsiteX169" fmla="*/ 562189 w 771739"/>
              <a:gd name="connsiteY169" fmla="*/ 1593850 h 1625600"/>
              <a:gd name="connsiteX170" fmla="*/ 571714 w 771739"/>
              <a:gd name="connsiteY170" fmla="*/ 1597025 h 1625600"/>
              <a:gd name="connsiteX171" fmla="*/ 584414 w 771739"/>
              <a:gd name="connsiteY171" fmla="*/ 1603375 h 1625600"/>
              <a:gd name="connsiteX172" fmla="*/ 616164 w 771739"/>
              <a:gd name="connsiteY172" fmla="*/ 1609725 h 1625600"/>
              <a:gd name="connsiteX173" fmla="*/ 632039 w 771739"/>
              <a:gd name="connsiteY173" fmla="*/ 1619250 h 1625600"/>
              <a:gd name="connsiteX174" fmla="*/ 651089 w 771739"/>
              <a:gd name="connsiteY174" fmla="*/ 1622425 h 1625600"/>
              <a:gd name="connsiteX175" fmla="*/ 663789 w 771739"/>
              <a:gd name="connsiteY175" fmla="*/ 1625600 h 1625600"/>
              <a:gd name="connsiteX176" fmla="*/ 670139 w 771739"/>
              <a:gd name="connsiteY176" fmla="*/ 1622425 h 1625600"/>
              <a:gd name="connsiteX0" fmla="*/ 670139 w 771739"/>
              <a:gd name="connsiteY0" fmla="*/ 1622425 h 1625600"/>
              <a:gd name="connsiteX1" fmla="*/ 673314 w 771739"/>
              <a:gd name="connsiteY1" fmla="*/ 1606550 h 1625600"/>
              <a:gd name="connsiteX2" fmla="*/ 679664 w 771739"/>
              <a:gd name="connsiteY2" fmla="*/ 1562100 h 1625600"/>
              <a:gd name="connsiteX3" fmla="*/ 686014 w 771739"/>
              <a:gd name="connsiteY3" fmla="*/ 1539875 h 1625600"/>
              <a:gd name="connsiteX4" fmla="*/ 692364 w 771739"/>
              <a:gd name="connsiteY4" fmla="*/ 1530350 h 1625600"/>
              <a:gd name="connsiteX5" fmla="*/ 698714 w 771739"/>
              <a:gd name="connsiteY5" fmla="*/ 1517650 h 1625600"/>
              <a:gd name="connsiteX6" fmla="*/ 701889 w 771739"/>
              <a:gd name="connsiteY6" fmla="*/ 1501775 h 1625600"/>
              <a:gd name="connsiteX7" fmla="*/ 698714 w 771739"/>
              <a:gd name="connsiteY7" fmla="*/ 1435100 h 1625600"/>
              <a:gd name="connsiteX8" fmla="*/ 686014 w 771739"/>
              <a:gd name="connsiteY8" fmla="*/ 1428750 h 1625600"/>
              <a:gd name="connsiteX9" fmla="*/ 676489 w 771739"/>
              <a:gd name="connsiteY9" fmla="*/ 1425575 h 1625600"/>
              <a:gd name="connsiteX10" fmla="*/ 647914 w 771739"/>
              <a:gd name="connsiteY10" fmla="*/ 1419225 h 1625600"/>
              <a:gd name="connsiteX11" fmla="*/ 632039 w 771739"/>
              <a:gd name="connsiteY11" fmla="*/ 1400175 h 1625600"/>
              <a:gd name="connsiteX12" fmla="*/ 616164 w 771739"/>
              <a:gd name="connsiteY12" fmla="*/ 1374775 h 1625600"/>
              <a:gd name="connsiteX13" fmla="*/ 612989 w 771739"/>
              <a:gd name="connsiteY13" fmla="*/ 1362075 h 1625600"/>
              <a:gd name="connsiteX14" fmla="*/ 606639 w 771739"/>
              <a:gd name="connsiteY14" fmla="*/ 1339850 h 1625600"/>
              <a:gd name="connsiteX15" fmla="*/ 622514 w 771739"/>
              <a:gd name="connsiteY15" fmla="*/ 1298575 h 1625600"/>
              <a:gd name="connsiteX16" fmla="*/ 632039 w 771739"/>
              <a:gd name="connsiteY16" fmla="*/ 1295400 h 1625600"/>
              <a:gd name="connsiteX17" fmla="*/ 647914 w 771739"/>
              <a:gd name="connsiteY17" fmla="*/ 1276350 h 1625600"/>
              <a:gd name="connsiteX18" fmla="*/ 625689 w 771739"/>
              <a:gd name="connsiteY18" fmla="*/ 1244600 h 1625600"/>
              <a:gd name="connsiteX19" fmla="*/ 619339 w 771739"/>
              <a:gd name="connsiteY19" fmla="*/ 1235075 h 1625600"/>
              <a:gd name="connsiteX20" fmla="*/ 581239 w 771739"/>
              <a:gd name="connsiteY20" fmla="*/ 1212850 h 1625600"/>
              <a:gd name="connsiteX21" fmla="*/ 574889 w 771739"/>
              <a:gd name="connsiteY21" fmla="*/ 1203325 h 1625600"/>
              <a:gd name="connsiteX22" fmla="*/ 565364 w 771739"/>
              <a:gd name="connsiteY22" fmla="*/ 1196975 h 1625600"/>
              <a:gd name="connsiteX23" fmla="*/ 559014 w 771739"/>
              <a:gd name="connsiteY23" fmla="*/ 1174750 h 1625600"/>
              <a:gd name="connsiteX24" fmla="*/ 552664 w 771739"/>
              <a:gd name="connsiteY24" fmla="*/ 1139825 h 1625600"/>
              <a:gd name="connsiteX25" fmla="*/ 546314 w 771739"/>
              <a:gd name="connsiteY25" fmla="*/ 1127125 h 1625600"/>
              <a:gd name="connsiteX26" fmla="*/ 533614 w 771739"/>
              <a:gd name="connsiteY26" fmla="*/ 1111250 h 1625600"/>
              <a:gd name="connsiteX27" fmla="*/ 524089 w 771739"/>
              <a:gd name="connsiteY27" fmla="*/ 1101725 h 1625600"/>
              <a:gd name="connsiteX28" fmla="*/ 511389 w 771739"/>
              <a:gd name="connsiteY28" fmla="*/ 1076325 h 1625600"/>
              <a:gd name="connsiteX29" fmla="*/ 524089 w 771739"/>
              <a:gd name="connsiteY29" fmla="*/ 1073150 h 1625600"/>
              <a:gd name="connsiteX30" fmla="*/ 536789 w 771739"/>
              <a:gd name="connsiteY30" fmla="*/ 1038225 h 1625600"/>
              <a:gd name="connsiteX31" fmla="*/ 562189 w 771739"/>
              <a:gd name="connsiteY31" fmla="*/ 1041400 h 1625600"/>
              <a:gd name="connsiteX32" fmla="*/ 581239 w 771739"/>
              <a:gd name="connsiteY32" fmla="*/ 1016000 h 1625600"/>
              <a:gd name="connsiteX33" fmla="*/ 574889 w 771739"/>
              <a:gd name="connsiteY33" fmla="*/ 987425 h 1625600"/>
              <a:gd name="connsiteX34" fmla="*/ 571714 w 771739"/>
              <a:gd name="connsiteY34" fmla="*/ 958850 h 1625600"/>
              <a:gd name="connsiteX35" fmla="*/ 565364 w 771739"/>
              <a:gd name="connsiteY35" fmla="*/ 949325 h 1625600"/>
              <a:gd name="connsiteX36" fmla="*/ 559014 w 771739"/>
              <a:gd name="connsiteY36" fmla="*/ 936625 h 1625600"/>
              <a:gd name="connsiteX37" fmla="*/ 552664 w 771739"/>
              <a:gd name="connsiteY37" fmla="*/ 927100 h 1625600"/>
              <a:gd name="connsiteX38" fmla="*/ 536789 w 771739"/>
              <a:gd name="connsiteY38" fmla="*/ 901700 h 1625600"/>
              <a:gd name="connsiteX39" fmla="*/ 539964 w 771739"/>
              <a:gd name="connsiteY39" fmla="*/ 889000 h 1625600"/>
              <a:gd name="connsiteX40" fmla="*/ 571714 w 771739"/>
              <a:gd name="connsiteY40" fmla="*/ 869950 h 1625600"/>
              <a:gd name="connsiteX41" fmla="*/ 600289 w 771739"/>
              <a:gd name="connsiteY41" fmla="*/ 863600 h 1625600"/>
              <a:gd name="connsiteX42" fmla="*/ 619339 w 771739"/>
              <a:gd name="connsiteY42" fmla="*/ 844550 h 1625600"/>
              <a:gd name="connsiteX43" fmla="*/ 622514 w 771739"/>
              <a:gd name="connsiteY43" fmla="*/ 835025 h 1625600"/>
              <a:gd name="connsiteX44" fmla="*/ 638389 w 771739"/>
              <a:gd name="connsiteY44" fmla="*/ 812800 h 1625600"/>
              <a:gd name="connsiteX45" fmla="*/ 647914 w 771739"/>
              <a:gd name="connsiteY45" fmla="*/ 796925 h 1625600"/>
              <a:gd name="connsiteX46" fmla="*/ 663789 w 771739"/>
              <a:gd name="connsiteY46" fmla="*/ 774700 h 1625600"/>
              <a:gd name="connsiteX47" fmla="*/ 666964 w 771739"/>
              <a:gd name="connsiteY47" fmla="*/ 765175 h 1625600"/>
              <a:gd name="connsiteX48" fmla="*/ 673314 w 771739"/>
              <a:gd name="connsiteY48" fmla="*/ 755650 h 1625600"/>
              <a:gd name="connsiteX49" fmla="*/ 682839 w 771739"/>
              <a:gd name="connsiteY49" fmla="*/ 736600 h 1625600"/>
              <a:gd name="connsiteX50" fmla="*/ 701889 w 771739"/>
              <a:gd name="connsiteY50" fmla="*/ 714375 h 1625600"/>
              <a:gd name="connsiteX51" fmla="*/ 708239 w 771739"/>
              <a:gd name="connsiteY51" fmla="*/ 701675 h 1625600"/>
              <a:gd name="connsiteX52" fmla="*/ 724114 w 771739"/>
              <a:gd name="connsiteY52" fmla="*/ 688975 h 1625600"/>
              <a:gd name="connsiteX53" fmla="*/ 733639 w 771739"/>
              <a:gd name="connsiteY53" fmla="*/ 679450 h 1625600"/>
              <a:gd name="connsiteX54" fmla="*/ 771739 w 771739"/>
              <a:gd name="connsiteY54" fmla="*/ 650875 h 1625600"/>
              <a:gd name="connsiteX55" fmla="*/ 768564 w 771739"/>
              <a:gd name="connsiteY55" fmla="*/ 641350 h 1625600"/>
              <a:gd name="connsiteX56" fmla="*/ 759039 w 771739"/>
              <a:gd name="connsiteY56" fmla="*/ 625475 h 1625600"/>
              <a:gd name="connsiteX57" fmla="*/ 752689 w 771739"/>
              <a:gd name="connsiteY57" fmla="*/ 615950 h 1625600"/>
              <a:gd name="connsiteX58" fmla="*/ 749514 w 771739"/>
              <a:gd name="connsiteY58" fmla="*/ 606425 h 1625600"/>
              <a:gd name="connsiteX59" fmla="*/ 743164 w 771739"/>
              <a:gd name="connsiteY59" fmla="*/ 593725 h 1625600"/>
              <a:gd name="connsiteX60" fmla="*/ 733639 w 771739"/>
              <a:gd name="connsiteY60" fmla="*/ 568325 h 1625600"/>
              <a:gd name="connsiteX61" fmla="*/ 730464 w 771739"/>
              <a:gd name="connsiteY61" fmla="*/ 546100 h 1625600"/>
              <a:gd name="connsiteX62" fmla="*/ 727289 w 771739"/>
              <a:gd name="connsiteY62" fmla="*/ 536575 h 1625600"/>
              <a:gd name="connsiteX63" fmla="*/ 720939 w 771739"/>
              <a:gd name="connsiteY63" fmla="*/ 498475 h 1625600"/>
              <a:gd name="connsiteX64" fmla="*/ 701889 w 771739"/>
              <a:gd name="connsiteY64" fmla="*/ 460375 h 1625600"/>
              <a:gd name="connsiteX65" fmla="*/ 644739 w 771739"/>
              <a:gd name="connsiteY65" fmla="*/ 447675 h 1625600"/>
              <a:gd name="connsiteX66" fmla="*/ 619339 w 771739"/>
              <a:gd name="connsiteY66" fmla="*/ 434975 h 1625600"/>
              <a:gd name="connsiteX67" fmla="*/ 612989 w 771739"/>
              <a:gd name="connsiteY67" fmla="*/ 422275 h 1625600"/>
              <a:gd name="connsiteX68" fmla="*/ 603464 w 771739"/>
              <a:gd name="connsiteY68" fmla="*/ 368300 h 1625600"/>
              <a:gd name="connsiteX69" fmla="*/ 536789 w 771739"/>
              <a:gd name="connsiteY69" fmla="*/ 355600 h 1625600"/>
              <a:gd name="connsiteX70" fmla="*/ 524089 w 771739"/>
              <a:gd name="connsiteY70" fmla="*/ 349250 h 1625600"/>
              <a:gd name="connsiteX71" fmla="*/ 517739 w 771739"/>
              <a:gd name="connsiteY71" fmla="*/ 314325 h 1625600"/>
              <a:gd name="connsiteX72" fmla="*/ 514564 w 771739"/>
              <a:gd name="connsiteY72" fmla="*/ 301625 h 1625600"/>
              <a:gd name="connsiteX73" fmla="*/ 514564 w 771739"/>
              <a:gd name="connsiteY73" fmla="*/ 196850 h 1625600"/>
              <a:gd name="connsiteX74" fmla="*/ 524089 w 771739"/>
              <a:gd name="connsiteY74" fmla="*/ 184150 h 1625600"/>
              <a:gd name="connsiteX75" fmla="*/ 543139 w 771739"/>
              <a:gd name="connsiteY75" fmla="*/ 165100 h 1625600"/>
              <a:gd name="connsiteX76" fmla="*/ 546314 w 771739"/>
              <a:gd name="connsiteY76" fmla="*/ 155575 h 1625600"/>
              <a:gd name="connsiteX77" fmla="*/ 536789 w 771739"/>
              <a:gd name="connsiteY77" fmla="*/ 88900 h 1625600"/>
              <a:gd name="connsiteX78" fmla="*/ 527264 w 771739"/>
              <a:gd name="connsiteY78" fmla="*/ 79375 h 1625600"/>
              <a:gd name="connsiteX79" fmla="*/ 505039 w 771739"/>
              <a:gd name="connsiteY79" fmla="*/ 66675 h 1625600"/>
              <a:gd name="connsiteX80" fmla="*/ 501864 w 771739"/>
              <a:gd name="connsiteY80" fmla="*/ 57150 h 1625600"/>
              <a:gd name="connsiteX81" fmla="*/ 495514 w 771739"/>
              <a:gd name="connsiteY81" fmla="*/ 47625 h 1625600"/>
              <a:gd name="connsiteX82" fmla="*/ 492339 w 771739"/>
              <a:gd name="connsiteY82" fmla="*/ 0 h 1625600"/>
              <a:gd name="connsiteX83" fmla="*/ 479639 w 771739"/>
              <a:gd name="connsiteY83" fmla="*/ 6350 h 1625600"/>
              <a:gd name="connsiteX84" fmla="*/ 457414 w 771739"/>
              <a:gd name="connsiteY84" fmla="*/ 25400 h 1625600"/>
              <a:gd name="connsiteX85" fmla="*/ 432014 w 771739"/>
              <a:gd name="connsiteY85" fmla="*/ 28575 h 1625600"/>
              <a:gd name="connsiteX86" fmla="*/ 400264 w 771739"/>
              <a:gd name="connsiteY86" fmla="*/ 38100 h 1625600"/>
              <a:gd name="connsiteX87" fmla="*/ 384389 w 771739"/>
              <a:gd name="connsiteY87" fmla="*/ 41275 h 1625600"/>
              <a:gd name="connsiteX88" fmla="*/ 352639 w 771739"/>
              <a:gd name="connsiteY88" fmla="*/ 53975 h 1625600"/>
              <a:gd name="connsiteX89" fmla="*/ 320889 w 771739"/>
              <a:gd name="connsiteY89" fmla="*/ 66675 h 1625600"/>
              <a:gd name="connsiteX90" fmla="*/ 298664 w 771739"/>
              <a:gd name="connsiteY90" fmla="*/ 82550 h 1625600"/>
              <a:gd name="connsiteX91" fmla="*/ 273264 w 771739"/>
              <a:gd name="connsiteY91" fmla="*/ 101600 h 1625600"/>
              <a:gd name="connsiteX92" fmla="*/ 263739 w 771739"/>
              <a:gd name="connsiteY92" fmla="*/ 104775 h 1625600"/>
              <a:gd name="connsiteX93" fmla="*/ 251039 w 771739"/>
              <a:gd name="connsiteY93" fmla="*/ 133350 h 1625600"/>
              <a:gd name="connsiteX94" fmla="*/ 241514 w 771739"/>
              <a:gd name="connsiteY94" fmla="*/ 152400 h 1625600"/>
              <a:gd name="connsiteX95" fmla="*/ 225639 w 771739"/>
              <a:gd name="connsiteY95" fmla="*/ 184150 h 1625600"/>
              <a:gd name="connsiteX96" fmla="*/ 212939 w 771739"/>
              <a:gd name="connsiteY96" fmla="*/ 206375 h 1625600"/>
              <a:gd name="connsiteX97" fmla="*/ 209764 w 771739"/>
              <a:gd name="connsiteY97" fmla="*/ 215900 h 1625600"/>
              <a:gd name="connsiteX98" fmla="*/ 187539 w 771739"/>
              <a:gd name="connsiteY98" fmla="*/ 244475 h 1625600"/>
              <a:gd name="connsiteX99" fmla="*/ 171664 w 771739"/>
              <a:gd name="connsiteY99" fmla="*/ 260350 h 1625600"/>
              <a:gd name="connsiteX100" fmla="*/ 162139 w 771739"/>
              <a:gd name="connsiteY100" fmla="*/ 273050 h 1625600"/>
              <a:gd name="connsiteX101" fmla="*/ 158964 w 771739"/>
              <a:gd name="connsiteY101" fmla="*/ 285750 h 1625600"/>
              <a:gd name="connsiteX102" fmla="*/ 149439 w 771739"/>
              <a:gd name="connsiteY102" fmla="*/ 292100 h 1625600"/>
              <a:gd name="connsiteX103" fmla="*/ 139914 w 771739"/>
              <a:gd name="connsiteY103" fmla="*/ 304800 h 1625600"/>
              <a:gd name="connsiteX104" fmla="*/ 127214 w 771739"/>
              <a:gd name="connsiteY104" fmla="*/ 323850 h 1625600"/>
              <a:gd name="connsiteX105" fmla="*/ 120864 w 771739"/>
              <a:gd name="connsiteY105" fmla="*/ 336550 h 1625600"/>
              <a:gd name="connsiteX106" fmla="*/ 111339 w 771739"/>
              <a:gd name="connsiteY106" fmla="*/ 346075 h 1625600"/>
              <a:gd name="connsiteX107" fmla="*/ 101814 w 771739"/>
              <a:gd name="connsiteY107" fmla="*/ 358775 h 1625600"/>
              <a:gd name="connsiteX108" fmla="*/ 89114 w 771739"/>
              <a:gd name="connsiteY108" fmla="*/ 387350 h 1625600"/>
              <a:gd name="connsiteX109" fmla="*/ 82764 w 771739"/>
              <a:gd name="connsiteY109" fmla="*/ 400050 h 1625600"/>
              <a:gd name="connsiteX110" fmla="*/ 76414 w 771739"/>
              <a:gd name="connsiteY110" fmla="*/ 463550 h 1625600"/>
              <a:gd name="connsiteX111" fmla="*/ 51014 w 771739"/>
              <a:gd name="connsiteY111" fmla="*/ 511175 h 1625600"/>
              <a:gd name="connsiteX112" fmla="*/ 35139 w 771739"/>
              <a:gd name="connsiteY112" fmla="*/ 539750 h 1625600"/>
              <a:gd name="connsiteX113" fmla="*/ 28789 w 771739"/>
              <a:gd name="connsiteY113" fmla="*/ 555625 h 1625600"/>
              <a:gd name="connsiteX114" fmla="*/ 19264 w 771739"/>
              <a:gd name="connsiteY114" fmla="*/ 568325 h 1625600"/>
              <a:gd name="connsiteX115" fmla="*/ 16089 w 771739"/>
              <a:gd name="connsiteY115" fmla="*/ 577850 h 1625600"/>
              <a:gd name="connsiteX116" fmla="*/ 214 w 771739"/>
              <a:gd name="connsiteY116" fmla="*/ 600075 h 1625600"/>
              <a:gd name="connsiteX117" fmla="*/ 12914 w 771739"/>
              <a:gd name="connsiteY117" fmla="*/ 669925 h 1625600"/>
              <a:gd name="connsiteX118" fmla="*/ 3389 w 771739"/>
              <a:gd name="connsiteY118" fmla="*/ 736600 h 1625600"/>
              <a:gd name="connsiteX119" fmla="*/ 6564 w 771739"/>
              <a:gd name="connsiteY119" fmla="*/ 790575 h 1625600"/>
              <a:gd name="connsiteX120" fmla="*/ 44664 w 771739"/>
              <a:gd name="connsiteY120" fmla="*/ 835025 h 1625600"/>
              <a:gd name="connsiteX121" fmla="*/ 82764 w 771739"/>
              <a:gd name="connsiteY121" fmla="*/ 879475 h 1625600"/>
              <a:gd name="connsiteX122" fmla="*/ 108164 w 771739"/>
              <a:gd name="connsiteY122" fmla="*/ 987425 h 1625600"/>
              <a:gd name="connsiteX123" fmla="*/ 139914 w 771739"/>
              <a:gd name="connsiteY123" fmla="*/ 990600 h 1625600"/>
              <a:gd name="connsiteX124" fmla="*/ 158964 w 771739"/>
              <a:gd name="connsiteY124" fmla="*/ 1000125 h 1625600"/>
              <a:gd name="connsiteX125" fmla="*/ 165314 w 771739"/>
              <a:gd name="connsiteY125" fmla="*/ 1012825 h 1625600"/>
              <a:gd name="connsiteX126" fmla="*/ 187539 w 771739"/>
              <a:gd name="connsiteY126" fmla="*/ 1025525 h 1625600"/>
              <a:gd name="connsiteX127" fmla="*/ 203414 w 771739"/>
              <a:gd name="connsiteY127" fmla="*/ 1028700 h 1625600"/>
              <a:gd name="connsiteX128" fmla="*/ 212939 w 771739"/>
              <a:gd name="connsiteY128" fmla="*/ 1031875 h 1625600"/>
              <a:gd name="connsiteX129" fmla="*/ 241514 w 771739"/>
              <a:gd name="connsiteY129" fmla="*/ 1038225 h 1625600"/>
              <a:gd name="connsiteX130" fmla="*/ 317714 w 771739"/>
              <a:gd name="connsiteY130" fmla="*/ 1047750 h 1625600"/>
              <a:gd name="connsiteX131" fmla="*/ 324064 w 771739"/>
              <a:gd name="connsiteY131" fmla="*/ 1085850 h 1625600"/>
              <a:gd name="connsiteX132" fmla="*/ 301839 w 771739"/>
              <a:gd name="connsiteY132" fmla="*/ 1101725 h 1625600"/>
              <a:gd name="connsiteX133" fmla="*/ 276439 w 771739"/>
              <a:gd name="connsiteY133" fmla="*/ 1117600 h 1625600"/>
              <a:gd name="connsiteX134" fmla="*/ 260564 w 771739"/>
              <a:gd name="connsiteY134" fmla="*/ 1127125 h 1625600"/>
              <a:gd name="connsiteX135" fmla="*/ 247864 w 771739"/>
              <a:gd name="connsiteY135" fmla="*/ 1130300 h 1625600"/>
              <a:gd name="connsiteX136" fmla="*/ 238339 w 771739"/>
              <a:gd name="connsiteY136" fmla="*/ 1136650 h 1625600"/>
              <a:gd name="connsiteX137" fmla="*/ 228814 w 771739"/>
              <a:gd name="connsiteY137" fmla="*/ 1146175 h 1625600"/>
              <a:gd name="connsiteX138" fmla="*/ 216114 w 771739"/>
              <a:gd name="connsiteY138" fmla="*/ 1152525 h 1625600"/>
              <a:gd name="connsiteX139" fmla="*/ 193889 w 771739"/>
              <a:gd name="connsiteY139" fmla="*/ 1168400 h 1625600"/>
              <a:gd name="connsiteX140" fmla="*/ 171664 w 771739"/>
              <a:gd name="connsiteY140" fmla="*/ 1184275 h 1625600"/>
              <a:gd name="connsiteX141" fmla="*/ 168489 w 771739"/>
              <a:gd name="connsiteY141" fmla="*/ 1193800 h 1625600"/>
              <a:gd name="connsiteX142" fmla="*/ 184364 w 771739"/>
              <a:gd name="connsiteY142" fmla="*/ 1203325 h 1625600"/>
              <a:gd name="connsiteX143" fmla="*/ 193889 w 771739"/>
              <a:gd name="connsiteY143" fmla="*/ 1209675 h 1625600"/>
              <a:gd name="connsiteX144" fmla="*/ 203414 w 771739"/>
              <a:gd name="connsiteY144" fmla="*/ 1238250 h 1625600"/>
              <a:gd name="connsiteX145" fmla="*/ 168489 w 771739"/>
              <a:gd name="connsiteY145" fmla="*/ 1266825 h 1625600"/>
              <a:gd name="connsiteX146" fmla="*/ 158964 w 771739"/>
              <a:gd name="connsiteY146" fmla="*/ 1276350 h 1625600"/>
              <a:gd name="connsiteX147" fmla="*/ 133564 w 771739"/>
              <a:gd name="connsiteY147" fmla="*/ 1298575 h 1625600"/>
              <a:gd name="connsiteX148" fmla="*/ 124039 w 771739"/>
              <a:gd name="connsiteY148" fmla="*/ 1330325 h 1625600"/>
              <a:gd name="connsiteX149" fmla="*/ 114514 w 771739"/>
              <a:gd name="connsiteY149" fmla="*/ 1346200 h 1625600"/>
              <a:gd name="connsiteX150" fmla="*/ 76414 w 771739"/>
              <a:gd name="connsiteY150" fmla="*/ 1368425 h 1625600"/>
              <a:gd name="connsiteX151" fmla="*/ 79589 w 771739"/>
              <a:gd name="connsiteY151" fmla="*/ 1409700 h 1625600"/>
              <a:gd name="connsiteX152" fmla="*/ 89114 w 771739"/>
              <a:gd name="connsiteY152" fmla="*/ 1419225 h 1625600"/>
              <a:gd name="connsiteX153" fmla="*/ 98639 w 771739"/>
              <a:gd name="connsiteY153" fmla="*/ 1435100 h 1625600"/>
              <a:gd name="connsiteX154" fmla="*/ 117689 w 771739"/>
              <a:gd name="connsiteY154" fmla="*/ 1466850 h 1625600"/>
              <a:gd name="connsiteX155" fmla="*/ 120864 w 771739"/>
              <a:gd name="connsiteY155" fmla="*/ 1476375 h 1625600"/>
              <a:gd name="connsiteX156" fmla="*/ 124039 w 771739"/>
              <a:gd name="connsiteY156" fmla="*/ 1495425 h 1625600"/>
              <a:gd name="connsiteX157" fmla="*/ 133564 w 771739"/>
              <a:gd name="connsiteY157" fmla="*/ 1504950 h 1625600"/>
              <a:gd name="connsiteX158" fmla="*/ 168489 w 771739"/>
              <a:gd name="connsiteY158" fmla="*/ 1508125 h 1625600"/>
              <a:gd name="connsiteX159" fmla="*/ 181189 w 771739"/>
              <a:gd name="connsiteY159" fmla="*/ 1514475 h 1625600"/>
              <a:gd name="connsiteX160" fmla="*/ 241514 w 771739"/>
              <a:gd name="connsiteY160" fmla="*/ 1520825 h 1625600"/>
              <a:gd name="connsiteX161" fmla="*/ 374864 w 771739"/>
              <a:gd name="connsiteY161" fmla="*/ 1527175 h 1625600"/>
              <a:gd name="connsiteX162" fmla="*/ 412964 w 771739"/>
              <a:gd name="connsiteY162" fmla="*/ 1533525 h 1625600"/>
              <a:gd name="connsiteX163" fmla="*/ 432014 w 771739"/>
              <a:gd name="connsiteY163" fmla="*/ 1539875 h 1625600"/>
              <a:gd name="connsiteX164" fmla="*/ 447889 w 771739"/>
              <a:gd name="connsiteY164" fmla="*/ 1543050 h 1625600"/>
              <a:gd name="connsiteX165" fmla="*/ 460589 w 771739"/>
              <a:gd name="connsiteY165" fmla="*/ 1546225 h 1625600"/>
              <a:gd name="connsiteX166" fmla="*/ 492339 w 771739"/>
              <a:gd name="connsiteY166" fmla="*/ 1558925 h 1625600"/>
              <a:gd name="connsiteX167" fmla="*/ 527264 w 771739"/>
              <a:gd name="connsiteY167" fmla="*/ 1581150 h 1625600"/>
              <a:gd name="connsiteX168" fmla="*/ 543139 w 771739"/>
              <a:gd name="connsiteY168" fmla="*/ 1584325 h 1625600"/>
              <a:gd name="connsiteX169" fmla="*/ 562189 w 771739"/>
              <a:gd name="connsiteY169" fmla="*/ 1593850 h 1625600"/>
              <a:gd name="connsiteX170" fmla="*/ 571714 w 771739"/>
              <a:gd name="connsiteY170" fmla="*/ 1597025 h 1625600"/>
              <a:gd name="connsiteX171" fmla="*/ 584414 w 771739"/>
              <a:gd name="connsiteY171" fmla="*/ 1603375 h 1625600"/>
              <a:gd name="connsiteX172" fmla="*/ 616164 w 771739"/>
              <a:gd name="connsiteY172" fmla="*/ 1609725 h 1625600"/>
              <a:gd name="connsiteX173" fmla="*/ 632039 w 771739"/>
              <a:gd name="connsiteY173" fmla="*/ 1619250 h 1625600"/>
              <a:gd name="connsiteX174" fmla="*/ 651089 w 771739"/>
              <a:gd name="connsiteY174" fmla="*/ 1622425 h 1625600"/>
              <a:gd name="connsiteX175" fmla="*/ 663789 w 771739"/>
              <a:gd name="connsiteY175" fmla="*/ 1625600 h 1625600"/>
              <a:gd name="connsiteX176" fmla="*/ 670139 w 771739"/>
              <a:gd name="connsiteY176" fmla="*/ 1622425 h 1625600"/>
              <a:gd name="connsiteX0" fmla="*/ 670717 w 772317"/>
              <a:gd name="connsiteY0" fmla="*/ 1622425 h 1625600"/>
              <a:gd name="connsiteX1" fmla="*/ 673892 w 772317"/>
              <a:gd name="connsiteY1" fmla="*/ 1606550 h 1625600"/>
              <a:gd name="connsiteX2" fmla="*/ 680242 w 772317"/>
              <a:gd name="connsiteY2" fmla="*/ 1562100 h 1625600"/>
              <a:gd name="connsiteX3" fmla="*/ 686592 w 772317"/>
              <a:gd name="connsiteY3" fmla="*/ 1539875 h 1625600"/>
              <a:gd name="connsiteX4" fmla="*/ 692942 w 772317"/>
              <a:gd name="connsiteY4" fmla="*/ 1530350 h 1625600"/>
              <a:gd name="connsiteX5" fmla="*/ 699292 w 772317"/>
              <a:gd name="connsiteY5" fmla="*/ 1517650 h 1625600"/>
              <a:gd name="connsiteX6" fmla="*/ 702467 w 772317"/>
              <a:gd name="connsiteY6" fmla="*/ 1501775 h 1625600"/>
              <a:gd name="connsiteX7" fmla="*/ 699292 w 772317"/>
              <a:gd name="connsiteY7" fmla="*/ 1435100 h 1625600"/>
              <a:gd name="connsiteX8" fmla="*/ 686592 w 772317"/>
              <a:gd name="connsiteY8" fmla="*/ 1428750 h 1625600"/>
              <a:gd name="connsiteX9" fmla="*/ 677067 w 772317"/>
              <a:gd name="connsiteY9" fmla="*/ 1425575 h 1625600"/>
              <a:gd name="connsiteX10" fmla="*/ 648492 w 772317"/>
              <a:gd name="connsiteY10" fmla="*/ 1419225 h 1625600"/>
              <a:gd name="connsiteX11" fmla="*/ 632617 w 772317"/>
              <a:gd name="connsiteY11" fmla="*/ 1400175 h 1625600"/>
              <a:gd name="connsiteX12" fmla="*/ 616742 w 772317"/>
              <a:gd name="connsiteY12" fmla="*/ 1374775 h 1625600"/>
              <a:gd name="connsiteX13" fmla="*/ 613567 w 772317"/>
              <a:gd name="connsiteY13" fmla="*/ 1362075 h 1625600"/>
              <a:gd name="connsiteX14" fmla="*/ 607217 w 772317"/>
              <a:gd name="connsiteY14" fmla="*/ 1339850 h 1625600"/>
              <a:gd name="connsiteX15" fmla="*/ 623092 w 772317"/>
              <a:gd name="connsiteY15" fmla="*/ 1298575 h 1625600"/>
              <a:gd name="connsiteX16" fmla="*/ 632617 w 772317"/>
              <a:gd name="connsiteY16" fmla="*/ 1295400 h 1625600"/>
              <a:gd name="connsiteX17" fmla="*/ 648492 w 772317"/>
              <a:gd name="connsiteY17" fmla="*/ 1276350 h 1625600"/>
              <a:gd name="connsiteX18" fmla="*/ 626267 w 772317"/>
              <a:gd name="connsiteY18" fmla="*/ 1244600 h 1625600"/>
              <a:gd name="connsiteX19" fmla="*/ 619917 w 772317"/>
              <a:gd name="connsiteY19" fmla="*/ 1235075 h 1625600"/>
              <a:gd name="connsiteX20" fmla="*/ 581817 w 772317"/>
              <a:gd name="connsiteY20" fmla="*/ 1212850 h 1625600"/>
              <a:gd name="connsiteX21" fmla="*/ 575467 w 772317"/>
              <a:gd name="connsiteY21" fmla="*/ 1203325 h 1625600"/>
              <a:gd name="connsiteX22" fmla="*/ 565942 w 772317"/>
              <a:gd name="connsiteY22" fmla="*/ 1196975 h 1625600"/>
              <a:gd name="connsiteX23" fmla="*/ 559592 w 772317"/>
              <a:gd name="connsiteY23" fmla="*/ 1174750 h 1625600"/>
              <a:gd name="connsiteX24" fmla="*/ 553242 w 772317"/>
              <a:gd name="connsiteY24" fmla="*/ 1139825 h 1625600"/>
              <a:gd name="connsiteX25" fmla="*/ 546892 w 772317"/>
              <a:gd name="connsiteY25" fmla="*/ 1127125 h 1625600"/>
              <a:gd name="connsiteX26" fmla="*/ 534192 w 772317"/>
              <a:gd name="connsiteY26" fmla="*/ 1111250 h 1625600"/>
              <a:gd name="connsiteX27" fmla="*/ 524667 w 772317"/>
              <a:gd name="connsiteY27" fmla="*/ 1101725 h 1625600"/>
              <a:gd name="connsiteX28" fmla="*/ 511967 w 772317"/>
              <a:gd name="connsiteY28" fmla="*/ 1076325 h 1625600"/>
              <a:gd name="connsiteX29" fmla="*/ 524667 w 772317"/>
              <a:gd name="connsiteY29" fmla="*/ 1073150 h 1625600"/>
              <a:gd name="connsiteX30" fmla="*/ 537367 w 772317"/>
              <a:gd name="connsiteY30" fmla="*/ 1038225 h 1625600"/>
              <a:gd name="connsiteX31" fmla="*/ 562767 w 772317"/>
              <a:gd name="connsiteY31" fmla="*/ 1041400 h 1625600"/>
              <a:gd name="connsiteX32" fmla="*/ 581817 w 772317"/>
              <a:gd name="connsiteY32" fmla="*/ 1016000 h 1625600"/>
              <a:gd name="connsiteX33" fmla="*/ 575467 w 772317"/>
              <a:gd name="connsiteY33" fmla="*/ 987425 h 1625600"/>
              <a:gd name="connsiteX34" fmla="*/ 572292 w 772317"/>
              <a:gd name="connsiteY34" fmla="*/ 958850 h 1625600"/>
              <a:gd name="connsiteX35" fmla="*/ 565942 w 772317"/>
              <a:gd name="connsiteY35" fmla="*/ 949325 h 1625600"/>
              <a:gd name="connsiteX36" fmla="*/ 559592 w 772317"/>
              <a:gd name="connsiteY36" fmla="*/ 936625 h 1625600"/>
              <a:gd name="connsiteX37" fmla="*/ 553242 w 772317"/>
              <a:gd name="connsiteY37" fmla="*/ 927100 h 1625600"/>
              <a:gd name="connsiteX38" fmla="*/ 537367 w 772317"/>
              <a:gd name="connsiteY38" fmla="*/ 901700 h 1625600"/>
              <a:gd name="connsiteX39" fmla="*/ 540542 w 772317"/>
              <a:gd name="connsiteY39" fmla="*/ 889000 h 1625600"/>
              <a:gd name="connsiteX40" fmla="*/ 572292 w 772317"/>
              <a:gd name="connsiteY40" fmla="*/ 869950 h 1625600"/>
              <a:gd name="connsiteX41" fmla="*/ 600867 w 772317"/>
              <a:gd name="connsiteY41" fmla="*/ 863600 h 1625600"/>
              <a:gd name="connsiteX42" fmla="*/ 619917 w 772317"/>
              <a:gd name="connsiteY42" fmla="*/ 844550 h 1625600"/>
              <a:gd name="connsiteX43" fmla="*/ 623092 w 772317"/>
              <a:gd name="connsiteY43" fmla="*/ 835025 h 1625600"/>
              <a:gd name="connsiteX44" fmla="*/ 638967 w 772317"/>
              <a:gd name="connsiteY44" fmla="*/ 812800 h 1625600"/>
              <a:gd name="connsiteX45" fmla="*/ 648492 w 772317"/>
              <a:gd name="connsiteY45" fmla="*/ 796925 h 1625600"/>
              <a:gd name="connsiteX46" fmla="*/ 664367 w 772317"/>
              <a:gd name="connsiteY46" fmla="*/ 774700 h 1625600"/>
              <a:gd name="connsiteX47" fmla="*/ 667542 w 772317"/>
              <a:gd name="connsiteY47" fmla="*/ 765175 h 1625600"/>
              <a:gd name="connsiteX48" fmla="*/ 673892 w 772317"/>
              <a:gd name="connsiteY48" fmla="*/ 755650 h 1625600"/>
              <a:gd name="connsiteX49" fmla="*/ 683417 w 772317"/>
              <a:gd name="connsiteY49" fmla="*/ 736600 h 1625600"/>
              <a:gd name="connsiteX50" fmla="*/ 702467 w 772317"/>
              <a:gd name="connsiteY50" fmla="*/ 714375 h 1625600"/>
              <a:gd name="connsiteX51" fmla="*/ 708817 w 772317"/>
              <a:gd name="connsiteY51" fmla="*/ 701675 h 1625600"/>
              <a:gd name="connsiteX52" fmla="*/ 724692 w 772317"/>
              <a:gd name="connsiteY52" fmla="*/ 688975 h 1625600"/>
              <a:gd name="connsiteX53" fmla="*/ 734217 w 772317"/>
              <a:gd name="connsiteY53" fmla="*/ 679450 h 1625600"/>
              <a:gd name="connsiteX54" fmla="*/ 772317 w 772317"/>
              <a:gd name="connsiteY54" fmla="*/ 650875 h 1625600"/>
              <a:gd name="connsiteX55" fmla="*/ 769142 w 772317"/>
              <a:gd name="connsiteY55" fmla="*/ 641350 h 1625600"/>
              <a:gd name="connsiteX56" fmla="*/ 759617 w 772317"/>
              <a:gd name="connsiteY56" fmla="*/ 625475 h 1625600"/>
              <a:gd name="connsiteX57" fmla="*/ 753267 w 772317"/>
              <a:gd name="connsiteY57" fmla="*/ 615950 h 1625600"/>
              <a:gd name="connsiteX58" fmla="*/ 750092 w 772317"/>
              <a:gd name="connsiteY58" fmla="*/ 606425 h 1625600"/>
              <a:gd name="connsiteX59" fmla="*/ 743742 w 772317"/>
              <a:gd name="connsiteY59" fmla="*/ 593725 h 1625600"/>
              <a:gd name="connsiteX60" fmla="*/ 734217 w 772317"/>
              <a:gd name="connsiteY60" fmla="*/ 568325 h 1625600"/>
              <a:gd name="connsiteX61" fmla="*/ 731042 w 772317"/>
              <a:gd name="connsiteY61" fmla="*/ 546100 h 1625600"/>
              <a:gd name="connsiteX62" fmla="*/ 727867 w 772317"/>
              <a:gd name="connsiteY62" fmla="*/ 536575 h 1625600"/>
              <a:gd name="connsiteX63" fmla="*/ 721517 w 772317"/>
              <a:gd name="connsiteY63" fmla="*/ 498475 h 1625600"/>
              <a:gd name="connsiteX64" fmla="*/ 702467 w 772317"/>
              <a:gd name="connsiteY64" fmla="*/ 460375 h 1625600"/>
              <a:gd name="connsiteX65" fmla="*/ 645317 w 772317"/>
              <a:gd name="connsiteY65" fmla="*/ 447675 h 1625600"/>
              <a:gd name="connsiteX66" fmla="*/ 619917 w 772317"/>
              <a:gd name="connsiteY66" fmla="*/ 434975 h 1625600"/>
              <a:gd name="connsiteX67" fmla="*/ 613567 w 772317"/>
              <a:gd name="connsiteY67" fmla="*/ 422275 h 1625600"/>
              <a:gd name="connsiteX68" fmla="*/ 604042 w 772317"/>
              <a:gd name="connsiteY68" fmla="*/ 368300 h 1625600"/>
              <a:gd name="connsiteX69" fmla="*/ 537367 w 772317"/>
              <a:gd name="connsiteY69" fmla="*/ 355600 h 1625600"/>
              <a:gd name="connsiteX70" fmla="*/ 524667 w 772317"/>
              <a:gd name="connsiteY70" fmla="*/ 349250 h 1625600"/>
              <a:gd name="connsiteX71" fmla="*/ 518317 w 772317"/>
              <a:gd name="connsiteY71" fmla="*/ 314325 h 1625600"/>
              <a:gd name="connsiteX72" fmla="*/ 515142 w 772317"/>
              <a:gd name="connsiteY72" fmla="*/ 301625 h 1625600"/>
              <a:gd name="connsiteX73" fmla="*/ 515142 w 772317"/>
              <a:gd name="connsiteY73" fmla="*/ 196850 h 1625600"/>
              <a:gd name="connsiteX74" fmla="*/ 524667 w 772317"/>
              <a:gd name="connsiteY74" fmla="*/ 184150 h 1625600"/>
              <a:gd name="connsiteX75" fmla="*/ 543717 w 772317"/>
              <a:gd name="connsiteY75" fmla="*/ 165100 h 1625600"/>
              <a:gd name="connsiteX76" fmla="*/ 546892 w 772317"/>
              <a:gd name="connsiteY76" fmla="*/ 155575 h 1625600"/>
              <a:gd name="connsiteX77" fmla="*/ 537367 w 772317"/>
              <a:gd name="connsiteY77" fmla="*/ 88900 h 1625600"/>
              <a:gd name="connsiteX78" fmla="*/ 527842 w 772317"/>
              <a:gd name="connsiteY78" fmla="*/ 79375 h 1625600"/>
              <a:gd name="connsiteX79" fmla="*/ 505617 w 772317"/>
              <a:gd name="connsiteY79" fmla="*/ 66675 h 1625600"/>
              <a:gd name="connsiteX80" fmla="*/ 502442 w 772317"/>
              <a:gd name="connsiteY80" fmla="*/ 57150 h 1625600"/>
              <a:gd name="connsiteX81" fmla="*/ 496092 w 772317"/>
              <a:gd name="connsiteY81" fmla="*/ 47625 h 1625600"/>
              <a:gd name="connsiteX82" fmla="*/ 492917 w 772317"/>
              <a:gd name="connsiteY82" fmla="*/ 0 h 1625600"/>
              <a:gd name="connsiteX83" fmla="*/ 480217 w 772317"/>
              <a:gd name="connsiteY83" fmla="*/ 6350 h 1625600"/>
              <a:gd name="connsiteX84" fmla="*/ 457992 w 772317"/>
              <a:gd name="connsiteY84" fmla="*/ 25400 h 1625600"/>
              <a:gd name="connsiteX85" fmla="*/ 432592 w 772317"/>
              <a:gd name="connsiteY85" fmla="*/ 28575 h 1625600"/>
              <a:gd name="connsiteX86" fmla="*/ 400842 w 772317"/>
              <a:gd name="connsiteY86" fmla="*/ 38100 h 1625600"/>
              <a:gd name="connsiteX87" fmla="*/ 384967 w 772317"/>
              <a:gd name="connsiteY87" fmla="*/ 41275 h 1625600"/>
              <a:gd name="connsiteX88" fmla="*/ 353217 w 772317"/>
              <a:gd name="connsiteY88" fmla="*/ 53975 h 1625600"/>
              <a:gd name="connsiteX89" fmla="*/ 321467 w 772317"/>
              <a:gd name="connsiteY89" fmla="*/ 66675 h 1625600"/>
              <a:gd name="connsiteX90" fmla="*/ 299242 w 772317"/>
              <a:gd name="connsiteY90" fmla="*/ 82550 h 1625600"/>
              <a:gd name="connsiteX91" fmla="*/ 273842 w 772317"/>
              <a:gd name="connsiteY91" fmla="*/ 101600 h 1625600"/>
              <a:gd name="connsiteX92" fmla="*/ 264317 w 772317"/>
              <a:gd name="connsiteY92" fmla="*/ 104775 h 1625600"/>
              <a:gd name="connsiteX93" fmla="*/ 251617 w 772317"/>
              <a:gd name="connsiteY93" fmla="*/ 133350 h 1625600"/>
              <a:gd name="connsiteX94" fmla="*/ 242092 w 772317"/>
              <a:gd name="connsiteY94" fmla="*/ 152400 h 1625600"/>
              <a:gd name="connsiteX95" fmla="*/ 226217 w 772317"/>
              <a:gd name="connsiteY95" fmla="*/ 184150 h 1625600"/>
              <a:gd name="connsiteX96" fmla="*/ 213517 w 772317"/>
              <a:gd name="connsiteY96" fmla="*/ 206375 h 1625600"/>
              <a:gd name="connsiteX97" fmla="*/ 210342 w 772317"/>
              <a:gd name="connsiteY97" fmla="*/ 215900 h 1625600"/>
              <a:gd name="connsiteX98" fmla="*/ 188117 w 772317"/>
              <a:gd name="connsiteY98" fmla="*/ 244475 h 1625600"/>
              <a:gd name="connsiteX99" fmla="*/ 172242 w 772317"/>
              <a:gd name="connsiteY99" fmla="*/ 260350 h 1625600"/>
              <a:gd name="connsiteX100" fmla="*/ 162717 w 772317"/>
              <a:gd name="connsiteY100" fmla="*/ 273050 h 1625600"/>
              <a:gd name="connsiteX101" fmla="*/ 159542 w 772317"/>
              <a:gd name="connsiteY101" fmla="*/ 285750 h 1625600"/>
              <a:gd name="connsiteX102" fmla="*/ 150017 w 772317"/>
              <a:gd name="connsiteY102" fmla="*/ 292100 h 1625600"/>
              <a:gd name="connsiteX103" fmla="*/ 140492 w 772317"/>
              <a:gd name="connsiteY103" fmla="*/ 304800 h 1625600"/>
              <a:gd name="connsiteX104" fmla="*/ 127792 w 772317"/>
              <a:gd name="connsiteY104" fmla="*/ 323850 h 1625600"/>
              <a:gd name="connsiteX105" fmla="*/ 121442 w 772317"/>
              <a:gd name="connsiteY105" fmla="*/ 336550 h 1625600"/>
              <a:gd name="connsiteX106" fmla="*/ 111917 w 772317"/>
              <a:gd name="connsiteY106" fmla="*/ 346075 h 1625600"/>
              <a:gd name="connsiteX107" fmla="*/ 102392 w 772317"/>
              <a:gd name="connsiteY107" fmla="*/ 358775 h 1625600"/>
              <a:gd name="connsiteX108" fmla="*/ 89692 w 772317"/>
              <a:gd name="connsiteY108" fmla="*/ 387350 h 1625600"/>
              <a:gd name="connsiteX109" fmla="*/ 83342 w 772317"/>
              <a:gd name="connsiteY109" fmla="*/ 400050 h 1625600"/>
              <a:gd name="connsiteX110" fmla="*/ 76992 w 772317"/>
              <a:gd name="connsiteY110" fmla="*/ 463550 h 1625600"/>
              <a:gd name="connsiteX111" fmla="*/ 51592 w 772317"/>
              <a:gd name="connsiteY111" fmla="*/ 511175 h 1625600"/>
              <a:gd name="connsiteX112" fmla="*/ 35717 w 772317"/>
              <a:gd name="connsiteY112" fmla="*/ 539750 h 1625600"/>
              <a:gd name="connsiteX113" fmla="*/ 29367 w 772317"/>
              <a:gd name="connsiteY113" fmla="*/ 555625 h 1625600"/>
              <a:gd name="connsiteX114" fmla="*/ 19842 w 772317"/>
              <a:gd name="connsiteY114" fmla="*/ 568325 h 1625600"/>
              <a:gd name="connsiteX115" fmla="*/ 16667 w 772317"/>
              <a:gd name="connsiteY115" fmla="*/ 577850 h 1625600"/>
              <a:gd name="connsiteX116" fmla="*/ 792 w 772317"/>
              <a:gd name="connsiteY116" fmla="*/ 600075 h 1625600"/>
              <a:gd name="connsiteX117" fmla="*/ 13492 w 772317"/>
              <a:gd name="connsiteY117" fmla="*/ 669925 h 1625600"/>
              <a:gd name="connsiteX118" fmla="*/ 3967 w 772317"/>
              <a:gd name="connsiteY118" fmla="*/ 736600 h 1625600"/>
              <a:gd name="connsiteX119" fmla="*/ 7142 w 772317"/>
              <a:gd name="connsiteY119" fmla="*/ 790575 h 1625600"/>
              <a:gd name="connsiteX120" fmla="*/ 83342 w 772317"/>
              <a:gd name="connsiteY120" fmla="*/ 879475 h 1625600"/>
              <a:gd name="connsiteX121" fmla="*/ 108742 w 772317"/>
              <a:gd name="connsiteY121" fmla="*/ 987425 h 1625600"/>
              <a:gd name="connsiteX122" fmla="*/ 140492 w 772317"/>
              <a:gd name="connsiteY122" fmla="*/ 990600 h 1625600"/>
              <a:gd name="connsiteX123" fmla="*/ 159542 w 772317"/>
              <a:gd name="connsiteY123" fmla="*/ 1000125 h 1625600"/>
              <a:gd name="connsiteX124" fmla="*/ 165892 w 772317"/>
              <a:gd name="connsiteY124" fmla="*/ 1012825 h 1625600"/>
              <a:gd name="connsiteX125" fmla="*/ 188117 w 772317"/>
              <a:gd name="connsiteY125" fmla="*/ 1025525 h 1625600"/>
              <a:gd name="connsiteX126" fmla="*/ 203992 w 772317"/>
              <a:gd name="connsiteY126" fmla="*/ 1028700 h 1625600"/>
              <a:gd name="connsiteX127" fmla="*/ 213517 w 772317"/>
              <a:gd name="connsiteY127" fmla="*/ 1031875 h 1625600"/>
              <a:gd name="connsiteX128" fmla="*/ 242092 w 772317"/>
              <a:gd name="connsiteY128" fmla="*/ 1038225 h 1625600"/>
              <a:gd name="connsiteX129" fmla="*/ 318292 w 772317"/>
              <a:gd name="connsiteY129" fmla="*/ 1047750 h 1625600"/>
              <a:gd name="connsiteX130" fmla="*/ 324642 w 772317"/>
              <a:gd name="connsiteY130" fmla="*/ 1085850 h 1625600"/>
              <a:gd name="connsiteX131" fmla="*/ 302417 w 772317"/>
              <a:gd name="connsiteY131" fmla="*/ 1101725 h 1625600"/>
              <a:gd name="connsiteX132" fmla="*/ 277017 w 772317"/>
              <a:gd name="connsiteY132" fmla="*/ 1117600 h 1625600"/>
              <a:gd name="connsiteX133" fmla="*/ 261142 w 772317"/>
              <a:gd name="connsiteY133" fmla="*/ 1127125 h 1625600"/>
              <a:gd name="connsiteX134" fmla="*/ 248442 w 772317"/>
              <a:gd name="connsiteY134" fmla="*/ 1130300 h 1625600"/>
              <a:gd name="connsiteX135" fmla="*/ 238917 w 772317"/>
              <a:gd name="connsiteY135" fmla="*/ 1136650 h 1625600"/>
              <a:gd name="connsiteX136" fmla="*/ 229392 w 772317"/>
              <a:gd name="connsiteY136" fmla="*/ 1146175 h 1625600"/>
              <a:gd name="connsiteX137" fmla="*/ 216692 w 772317"/>
              <a:gd name="connsiteY137" fmla="*/ 1152525 h 1625600"/>
              <a:gd name="connsiteX138" fmla="*/ 194467 w 772317"/>
              <a:gd name="connsiteY138" fmla="*/ 1168400 h 1625600"/>
              <a:gd name="connsiteX139" fmla="*/ 172242 w 772317"/>
              <a:gd name="connsiteY139" fmla="*/ 1184275 h 1625600"/>
              <a:gd name="connsiteX140" fmla="*/ 169067 w 772317"/>
              <a:gd name="connsiteY140" fmla="*/ 1193800 h 1625600"/>
              <a:gd name="connsiteX141" fmla="*/ 184942 w 772317"/>
              <a:gd name="connsiteY141" fmla="*/ 1203325 h 1625600"/>
              <a:gd name="connsiteX142" fmla="*/ 194467 w 772317"/>
              <a:gd name="connsiteY142" fmla="*/ 1209675 h 1625600"/>
              <a:gd name="connsiteX143" fmla="*/ 203992 w 772317"/>
              <a:gd name="connsiteY143" fmla="*/ 1238250 h 1625600"/>
              <a:gd name="connsiteX144" fmla="*/ 169067 w 772317"/>
              <a:gd name="connsiteY144" fmla="*/ 1266825 h 1625600"/>
              <a:gd name="connsiteX145" fmla="*/ 159542 w 772317"/>
              <a:gd name="connsiteY145" fmla="*/ 1276350 h 1625600"/>
              <a:gd name="connsiteX146" fmla="*/ 134142 w 772317"/>
              <a:gd name="connsiteY146" fmla="*/ 1298575 h 1625600"/>
              <a:gd name="connsiteX147" fmla="*/ 124617 w 772317"/>
              <a:gd name="connsiteY147" fmla="*/ 1330325 h 1625600"/>
              <a:gd name="connsiteX148" fmla="*/ 115092 w 772317"/>
              <a:gd name="connsiteY148" fmla="*/ 1346200 h 1625600"/>
              <a:gd name="connsiteX149" fmla="*/ 76992 w 772317"/>
              <a:gd name="connsiteY149" fmla="*/ 1368425 h 1625600"/>
              <a:gd name="connsiteX150" fmla="*/ 80167 w 772317"/>
              <a:gd name="connsiteY150" fmla="*/ 1409700 h 1625600"/>
              <a:gd name="connsiteX151" fmla="*/ 89692 w 772317"/>
              <a:gd name="connsiteY151" fmla="*/ 1419225 h 1625600"/>
              <a:gd name="connsiteX152" fmla="*/ 99217 w 772317"/>
              <a:gd name="connsiteY152" fmla="*/ 1435100 h 1625600"/>
              <a:gd name="connsiteX153" fmla="*/ 118267 w 772317"/>
              <a:gd name="connsiteY153" fmla="*/ 1466850 h 1625600"/>
              <a:gd name="connsiteX154" fmla="*/ 121442 w 772317"/>
              <a:gd name="connsiteY154" fmla="*/ 1476375 h 1625600"/>
              <a:gd name="connsiteX155" fmla="*/ 124617 w 772317"/>
              <a:gd name="connsiteY155" fmla="*/ 1495425 h 1625600"/>
              <a:gd name="connsiteX156" fmla="*/ 134142 w 772317"/>
              <a:gd name="connsiteY156" fmla="*/ 1504950 h 1625600"/>
              <a:gd name="connsiteX157" fmla="*/ 169067 w 772317"/>
              <a:gd name="connsiteY157" fmla="*/ 1508125 h 1625600"/>
              <a:gd name="connsiteX158" fmla="*/ 181767 w 772317"/>
              <a:gd name="connsiteY158" fmla="*/ 1514475 h 1625600"/>
              <a:gd name="connsiteX159" fmla="*/ 242092 w 772317"/>
              <a:gd name="connsiteY159" fmla="*/ 1520825 h 1625600"/>
              <a:gd name="connsiteX160" fmla="*/ 375442 w 772317"/>
              <a:gd name="connsiteY160" fmla="*/ 1527175 h 1625600"/>
              <a:gd name="connsiteX161" fmla="*/ 413542 w 772317"/>
              <a:gd name="connsiteY161" fmla="*/ 1533525 h 1625600"/>
              <a:gd name="connsiteX162" fmla="*/ 432592 w 772317"/>
              <a:gd name="connsiteY162" fmla="*/ 1539875 h 1625600"/>
              <a:gd name="connsiteX163" fmla="*/ 448467 w 772317"/>
              <a:gd name="connsiteY163" fmla="*/ 1543050 h 1625600"/>
              <a:gd name="connsiteX164" fmla="*/ 461167 w 772317"/>
              <a:gd name="connsiteY164" fmla="*/ 1546225 h 1625600"/>
              <a:gd name="connsiteX165" fmla="*/ 492917 w 772317"/>
              <a:gd name="connsiteY165" fmla="*/ 1558925 h 1625600"/>
              <a:gd name="connsiteX166" fmla="*/ 527842 w 772317"/>
              <a:gd name="connsiteY166" fmla="*/ 1581150 h 1625600"/>
              <a:gd name="connsiteX167" fmla="*/ 543717 w 772317"/>
              <a:gd name="connsiteY167" fmla="*/ 1584325 h 1625600"/>
              <a:gd name="connsiteX168" fmla="*/ 562767 w 772317"/>
              <a:gd name="connsiteY168" fmla="*/ 1593850 h 1625600"/>
              <a:gd name="connsiteX169" fmla="*/ 572292 w 772317"/>
              <a:gd name="connsiteY169" fmla="*/ 1597025 h 1625600"/>
              <a:gd name="connsiteX170" fmla="*/ 584992 w 772317"/>
              <a:gd name="connsiteY170" fmla="*/ 1603375 h 1625600"/>
              <a:gd name="connsiteX171" fmla="*/ 616742 w 772317"/>
              <a:gd name="connsiteY171" fmla="*/ 1609725 h 1625600"/>
              <a:gd name="connsiteX172" fmla="*/ 632617 w 772317"/>
              <a:gd name="connsiteY172" fmla="*/ 1619250 h 1625600"/>
              <a:gd name="connsiteX173" fmla="*/ 651667 w 772317"/>
              <a:gd name="connsiteY173" fmla="*/ 1622425 h 1625600"/>
              <a:gd name="connsiteX174" fmla="*/ 664367 w 772317"/>
              <a:gd name="connsiteY174" fmla="*/ 1625600 h 1625600"/>
              <a:gd name="connsiteX175" fmla="*/ 670717 w 772317"/>
              <a:gd name="connsiteY175" fmla="*/ 1622425 h 1625600"/>
              <a:gd name="connsiteX0" fmla="*/ 676630 w 778230"/>
              <a:gd name="connsiteY0" fmla="*/ 1622425 h 1625600"/>
              <a:gd name="connsiteX1" fmla="*/ 679805 w 778230"/>
              <a:gd name="connsiteY1" fmla="*/ 1606550 h 1625600"/>
              <a:gd name="connsiteX2" fmla="*/ 686155 w 778230"/>
              <a:gd name="connsiteY2" fmla="*/ 1562100 h 1625600"/>
              <a:gd name="connsiteX3" fmla="*/ 692505 w 778230"/>
              <a:gd name="connsiteY3" fmla="*/ 1539875 h 1625600"/>
              <a:gd name="connsiteX4" fmla="*/ 698855 w 778230"/>
              <a:gd name="connsiteY4" fmla="*/ 1530350 h 1625600"/>
              <a:gd name="connsiteX5" fmla="*/ 705205 w 778230"/>
              <a:gd name="connsiteY5" fmla="*/ 1517650 h 1625600"/>
              <a:gd name="connsiteX6" fmla="*/ 708380 w 778230"/>
              <a:gd name="connsiteY6" fmla="*/ 1501775 h 1625600"/>
              <a:gd name="connsiteX7" fmla="*/ 705205 w 778230"/>
              <a:gd name="connsiteY7" fmla="*/ 1435100 h 1625600"/>
              <a:gd name="connsiteX8" fmla="*/ 692505 w 778230"/>
              <a:gd name="connsiteY8" fmla="*/ 1428750 h 1625600"/>
              <a:gd name="connsiteX9" fmla="*/ 682980 w 778230"/>
              <a:gd name="connsiteY9" fmla="*/ 1425575 h 1625600"/>
              <a:gd name="connsiteX10" fmla="*/ 654405 w 778230"/>
              <a:gd name="connsiteY10" fmla="*/ 1419225 h 1625600"/>
              <a:gd name="connsiteX11" fmla="*/ 638530 w 778230"/>
              <a:gd name="connsiteY11" fmla="*/ 1400175 h 1625600"/>
              <a:gd name="connsiteX12" fmla="*/ 622655 w 778230"/>
              <a:gd name="connsiteY12" fmla="*/ 1374775 h 1625600"/>
              <a:gd name="connsiteX13" fmla="*/ 619480 w 778230"/>
              <a:gd name="connsiteY13" fmla="*/ 1362075 h 1625600"/>
              <a:gd name="connsiteX14" fmla="*/ 613130 w 778230"/>
              <a:gd name="connsiteY14" fmla="*/ 1339850 h 1625600"/>
              <a:gd name="connsiteX15" fmla="*/ 629005 w 778230"/>
              <a:gd name="connsiteY15" fmla="*/ 1298575 h 1625600"/>
              <a:gd name="connsiteX16" fmla="*/ 638530 w 778230"/>
              <a:gd name="connsiteY16" fmla="*/ 1295400 h 1625600"/>
              <a:gd name="connsiteX17" fmla="*/ 654405 w 778230"/>
              <a:gd name="connsiteY17" fmla="*/ 1276350 h 1625600"/>
              <a:gd name="connsiteX18" fmla="*/ 632180 w 778230"/>
              <a:gd name="connsiteY18" fmla="*/ 1244600 h 1625600"/>
              <a:gd name="connsiteX19" fmla="*/ 625830 w 778230"/>
              <a:gd name="connsiteY19" fmla="*/ 1235075 h 1625600"/>
              <a:gd name="connsiteX20" fmla="*/ 587730 w 778230"/>
              <a:gd name="connsiteY20" fmla="*/ 1212850 h 1625600"/>
              <a:gd name="connsiteX21" fmla="*/ 581380 w 778230"/>
              <a:gd name="connsiteY21" fmla="*/ 1203325 h 1625600"/>
              <a:gd name="connsiteX22" fmla="*/ 571855 w 778230"/>
              <a:gd name="connsiteY22" fmla="*/ 1196975 h 1625600"/>
              <a:gd name="connsiteX23" fmla="*/ 565505 w 778230"/>
              <a:gd name="connsiteY23" fmla="*/ 1174750 h 1625600"/>
              <a:gd name="connsiteX24" fmla="*/ 559155 w 778230"/>
              <a:gd name="connsiteY24" fmla="*/ 1139825 h 1625600"/>
              <a:gd name="connsiteX25" fmla="*/ 552805 w 778230"/>
              <a:gd name="connsiteY25" fmla="*/ 1127125 h 1625600"/>
              <a:gd name="connsiteX26" fmla="*/ 540105 w 778230"/>
              <a:gd name="connsiteY26" fmla="*/ 1111250 h 1625600"/>
              <a:gd name="connsiteX27" fmla="*/ 530580 w 778230"/>
              <a:gd name="connsiteY27" fmla="*/ 1101725 h 1625600"/>
              <a:gd name="connsiteX28" fmla="*/ 517880 w 778230"/>
              <a:gd name="connsiteY28" fmla="*/ 1076325 h 1625600"/>
              <a:gd name="connsiteX29" fmla="*/ 530580 w 778230"/>
              <a:gd name="connsiteY29" fmla="*/ 1073150 h 1625600"/>
              <a:gd name="connsiteX30" fmla="*/ 543280 w 778230"/>
              <a:gd name="connsiteY30" fmla="*/ 1038225 h 1625600"/>
              <a:gd name="connsiteX31" fmla="*/ 568680 w 778230"/>
              <a:gd name="connsiteY31" fmla="*/ 1041400 h 1625600"/>
              <a:gd name="connsiteX32" fmla="*/ 587730 w 778230"/>
              <a:gd name="connsiteY32" fmla="*/ 1016000 h 1625600"/>
              <a:gd name="connsiteX33" fmla="*/ 581380 w 778230"/>
              <a:gd name="connsiteY33" fmla="*/ 987425 h 1625600"/>
              <a:gd name="connsiteX34" fmla="*/ 578205 w 778230"/>
              <a:gd name="connsiteY34" fmla="*/ 958850 h 1625600"/>
              <a:gd name="connsiteX35" fmla="*/ 571855 w 778230"/>
              <a:gd name="connsiteY35" fmla="*/ 949325 h 1625600"/>
              <a:gd name="connsiteX36" fmla="*/ 565505 w 778230"/>
              <a:gd name="connsiteY36" fmla="*/ 936625 h 1625600"/>
              <a:gd name="connsiteX37" fmla="*/ 559155 w 778230"/>
              <a:gd name="connsiteY37" fmla="*/ 927100 h 1625600"/>
              <a:gd name="connsiteX38" fmla="*/ 543280 w 778230"/>
              <a:gd name="connsiteY38" fmla="*/ 901700 h 1625600"/>
              <a:gd name="connsiteX39" fmla="*/ 546455 w 778230"/>
              <a:gd name="connsiteY39" fmla="*/ 889000 h 1625600"/>
              <a:gd name="connsiteX40" fmla="*/ 578205 w 778230"/>
              <a:gd name="connsiteY40" fmla="*/ 869950 h 1625600"/>
              <a:gd name="connsiteX41" fmla="*/ 606780 w 778230"/>
              <a:gd name="connsiteY41" fmla="*/ 863600 h 1625600"/>
              <a:gd name="connsiteX42" fmla="*/ 625830 w 778230"/>
              <a:gd name="connsiteY42" fmla="*/ 844550 h 1625600"/>
              <a:gd name="connsiteX43" fmla="*/ 629005 w 778230"/>
              <a:gd name="connsiteY43" fmla="*/ 835025 h 1625600"/>
              <a:gd name="connsiteX44" fmla="*/ 644880 w 778230"/>
              <a:gd name="connsiteY44" fmla="*/ 812800 h 1625600"/>
              <a:gd name="connsiteX45" fmla="*/ 654405 w 778230"/>
              <a:gd name="connsiteY45" fmla="*/ 796925 h 1625600"/>
              <a:gd name="connsiteX46" fmla="*/ 670280 w 778230"/>
              <a:gd name="connsiteY46" fmla="*/ 774700 h 1625600"/>
              <a:gd name="connsiteX47" fmla="*/ 673455 w 778230"/>
              <a:gd name="connsiteY47" fmla="*/ 765175 h 1625600"/>
              <a:gd name="connsiteX48" fmla="*/ 679805 w 778230"/>
              <a:gd name="connsiteY48" fmla="*/ 755650 h 1625600"/>
              <a:gd name="connsiteX49" fmla="*/ 689330 w 778230"/>
              <a:gd name="connsiteY49" fmla="*/ 736600 h 1625600"/>
              <a:gd name="connsiteX50" fmla="*/ 708380 w 778230"/>
              <a:gd name="connsiteY50" fmla="*/ 714375 h 1625600"/>
              <a:gd name="connsiteX51" fmla="*/ 714730 w 778230"/>
              <a:gd name="connsiteY51" fmla="*/ 701675 h 1625600"/>
              <a:gd name="connsiteX52" fmla="*/ 730605 w 778230"/>
              <a:gd name="connsiteY52" fmla="*/ 688975 h 1625600"/>
              <a:gd name="connsiteX53" fmla="*/ 740130 w 778230"/>
              <a:gd name="connsiteY53" fmla="*/ 679450 h 1625600"/>
              <a:gd name="connsiteX54" fmla="*/ 778230 w 778230"/>
              <a:gd name="connsiteY54" fmla="*/ 650875 h 1625600"/>
              <a:gd name="connsiteX55" fmla="*/ 775055 w 778230"/>
              <a:gd name="connsiteY55" fmla="*/ 641350 h 1625600"/>
              <a:gd name="connsiteX56" fmla="*/ 765530 w 778230"/>
              <a:gd name="connsiteY56" fmla="*/ 625475 h 1625600"/>
              <a:gd name="connsiteX57" fmla="*/ 759180 w 778230"/>
              <a:gd name="connsiteY57" fmla="*/ 615950 h 1625600"/>
              <a:gd name="connsiteX58" fmla="*/ 756005 w 778230"/>
              <a:gd name="connsiteY58" fmla="*/ 606425 h 1625600"/>
              <a:gd name="connsiteX59" fmla="*/ 749655 w 778230"/>
              <a:gd name="connsiteY59" fmla="*/ 593725 h 1625600"/>
              <a:gd name="connsiteX60" fmla="*/ 740130 w 778230"/>
              <a:gd name="connsiteY60" fmla="*/ 568325 h 1625600"/>
              <a:gd name="connsiteX61" fmla="*/ 736955 w 778230"/>
              <a:gd name="connsiteY61" fmla="*/ 546100 h 1625600"/>
              <a:gd name="connsiteX62" fmla="*/ 733780 w 778230"/>
              <a:gd name="connsiteY62" fmla="*/ 536575 h 1625600"/>
              <a:gd name="connsiteX63" fmla="*/ 727430 w 778230"/>
              <a:gd name="connsiteY63" fmla="*/ 498475 h 1625600"/>
              <a:gd name="connsiteX64" fmla="*/ 708380 w 778230"/>
              <a:gd name="connsiteY64" fmla="*/ 460375 h 1625600"/>
              <a:gd name="connsiteX65" fmla="*/ 651230 w 778230"/>
              <a:gd name="connsiteY65" fmla="*/ 447675 h 1625600"/>
              <a:gd name="connsiteX66" fmla="*/ 625830 w 778230"/>
              <a:gd name="connsiteY66" fmla="*/ 434975 h 1625600"/>
              <a:gd name="connsiteX67" fmla="*/ 619480 w 778230"/>
              <a:gd name="connsiteY67" fmla="*/ 422275 h 1625600"/>
              <a:gd name="connsiteX68" fmla="*/ 609955 w 778230"/>
              <a:gd name="connsiteY68" fmla="*/ 368300 h 1625600"/>
              <a:gd name="connsiteX69" fmla="*/ 543280 w 778230"/>
              <a:gd name="connsiteY69" fmla="*/ 355600 h 1625600"/>
              <a:gd name="connsiteX70" fmla="*/ 530580 w 778230"/>
              <a:gd name="connsiteY70" fmla="*/ 349250 h 1625600"/>
              <a:gd name="connsiteX71" fmla="*/ 524230 w 778230"/>
              <a:gd name="connsiteY71" fmla="*/ 314325 h 1625600"/>
              <a:gd name="connsiteX72" fmla="*/ 521055 w 778230"/>
              <a:gd name="connsiteY72" fmla="*/ 301625 h 1625600"/>
              <a:gd name="connsiteX73" fmla="*/ 521055 w 778230"/>
              <a:gd name="connsiteY73" fmla="*/ 196850 h 1625600"/>
              <a:gd name="connsiteX74" fmla="*/ 530580 w 778230"/>
              <a:gd name="connsiteY74" fmla="*/ 184150 h 1625600"/>
              <a:gd name="connsiteX75" fmla="*/ 549630 w 778230"/>
              <a:gd name="connsiteY75" fmla="*/ 165100 h 1625600"/>
              <a:gd name="connsiteX76" fmla="*/ 552805 w 778230"/>
              <a:gd name="connsiteY76" fmla="*/ 155575 h 1625600"/>
              <a:gd name="connsiteX77" fmla="*/ 543280 w 778230"/>
              <a:gd name="connsiteY77" fmla="*/ 88900 h 1625600"/>
              <a:gd name="connsiteX78" fmla="*/ 533755 w 778230"/>
              <a:gd name="connsiteY78" fmla="*/ 79375 h 1625600"/>
              <a:gd name="connsiteX79" fmla="*/ 511530 w 778230"/>
              <a:gd name="connsiteY79" fmla="*/ 66675 h 1625600"/>
              <a:gd name="connsiteX80" fmla="*/ 508355 w 778230"/>
              <a:gd name="connsiteY80" fmla="*/ 57150 h 1625600"/>
              <a:gd name="connsiteX81" fmla="*/ 502005 w 778230"/>
              <a:gd name="connsiteY81" fmla="*/ 47625 h 1625600"/>
              <a:gd name="connsiteX82" fmla="*/ 498830 w 778230"/>
              <a:gd name="connsiteY82" fmla="*/ 0 h 1625600"/>
              <a:gd name="connsiteX83" fmla="*/ 486130 w 778230"/>
              <a:gd name="connsiteY83" fmla="*/ 6350 h 1625600"/>
              <a:gd name="connsiteX84" fmla="*/ 463905 w 778230"/>
              <a:gd name="connsiteY84" fmla="*/ 25400 h 1625600"/>
              <a:gd name="connsiteX85" fmla="*/ 438505 w 778230"/>
              <a:gd name="connsiteY85" fmla="*/ 28575 h 1625600"/>
              <a:gd name="connsiteX86" fmla="*/ 406755 w 778230"/>
              <a:gd name="connsiteY86" fmla="*/ 38100 h 1625600"/>
              <a:gd name="connsiteX87" fmla="*/ 390880 w 778230"/>
              <a:gd name="connsiteY87" fmla="*/ 41275 h 1625600"/>
              <a:gd name="connsiteX88" fmla="*/ 359130 w 778230"/>
              <a:gd name="connsiteY88" fmla="*/ 53975 h 1625600"/>
              <a:gd name="connsiteX89" fmla="*/ 327380 w 778230"/>
              <a:gd name="connsiteY89" fmla="*/ 66675 h 1625600"/>
              <a:gd name="connsiteX90" fmla="*/ 305155 w 778230"/>
              <a:gd name="connsiteY90" fmla="*/ 82550 h 1625600"/>
              <a:gd name="connsiteX91" fmla="*/ 279755 w 778230"/>
              <a:gd name="connsiteY91" fmla="*/ 101600 h 1625600"/>
              <a:gd name="connsiteX92" fmla="*/ 270230 w 778230"/>
              <a:gd name="connsiteY92" fmla="*/ 104775 h 1625600"/>
              <a:gd name="connsiteX93" fmla="*/ 257530 w 778230"/>
              <a:gd name="connsiteY93" fmla="*/ 133350 h 1625600"/>
              <a:gd name="connsiteX94" fmla="*/ 248005 w 778230"/>
              <a:gd name="connsiteY94" fmla="*/ 152400 h 1625600"/>
              <a:gd name="connsiteX95" fmla="*/ 232130 w 778230"/>
              <a:gd name="connsiteY95" fmla="*/ 184150 h 1625600"/>
              <a:gd name="connsiteX96" fmla="*/ 219430 w 778230"/>
              <a:gd name="connsiteY96" fmla="*/ 206375 h 1625600"/>
              <a:gd name="connsiteX97" fmla="*/ 216255 w 778230"/>
              <a:gd name="connsiteY97" fmla="*/ 215900 h 1625600"/>
              <a:gd name="connsiteX98" fmla="*/ 194030 w 778230"/>
              <a:gd name="connsiteY98" fmla="*/ 244475 h 1625600"/>
              <a:gd name="connsiteX99" fmla="*/ 178155 w 778230"/>
              <a:gd name="connsiteY99" fmla="*/ 260350 h 1625600"/>
              <a:gd name="connsiteX100" fmla="*/ 168630 w 778230"/>
              <a:gd name="connsiteY100" fmla="*/ 273050 h 1625600"/>
              <a:gd name="connsiteX101" fmla="*/ 165455 w 778230"/>
              <a:gd name="connsiteY101" fmla="*/ 285750 h 1625600"/>
              <a:gd name="connsiteX102" fmla="*/ 155930 w 778230"/>
              <a:gd name="connsiteY102" fmla="*/ 292100 h 1625600"/>
              <a:gd name="connsiteX103" fmla="*/ 146405 w 778230"/>
              <a:gd name="connsiteY103" fmla="*/ 304800 h 1625600"/>
              <a:gd name="connsiteX104" fmla="*/ 133705 w 778230"/>
              <a:gd name="connsiteY104" fmla="*/ 323850 h 1625600"/>
              <a:gd name="connsiteX105" fmla="*/ 127355 w 778230"/>
              <a:gd name="connsiteY105" fmla="*/ 336550 h 1625600"/>
              <a:gd name="connsiteX106" fmla="*/ 117830 w 778230"/>
              <a:gd name="connsiteY106" fmla="*/ 346075 h 1625600"/>
              <a:gd name="connsiteX107" fmla="*/ 108305 w 778230"/>
              <a:gd name="connsiteY107" fmla="*/ 358775 h 1625600"/>
              <a:gd name="connsiteX108" fmla="*/ 95605 w 778230"/>
              <a:gd name="connsiteY108" fmla="*/ 387350 h 1625600"/>
              <a:gd name="connsiteX109" fmla="*/ 89255 w 778230"/>
              <a:gd name="connsiteY109" fmla="*/ 400050 h 1625600"/>
              <a:gd name="connsiteX110" fmla="*/ 82905 w 778230"/>
              <a:gd name="connsiteY110" fmla="*/ 463550 h 1625600"/>
              <a:gd name="connsiteX111" fmla="*/ 57505 w 778230"/>
              <a:gd name="connsiteY111" fmla="*/ 511175 h 1625600"/>
              <a:gd name="connsiteX112" fmla="*/ 41630 w 778230"/>
              <a:gd name="connsiteY112" fmla="*/ 539750 h 1625600"/>
              <a:gd name="connsiteX113" fmla="*/ 35280 w 778230"/>
              <a:gd name="connsiteY113" fmla="*/ 555625 h 1625600"/>
              <a:gd name="connsiteX114" fmla="*/ 25755 w 778230"/>
              <a:gd name="connsiteY114" fmla="*/ 568325 h 1625600"/>
              <a:gd name="connsiteX115" fmla="*/ 22580 w 778230"/>
              <a:gd name="connsiteY115" fmla="*/ 577850 h 1625600"/>
              <a:gd name="connsiteX116" fmla="*/ 6705 w 778230"/>
              <a:gd name="connsiteY116" fmla="*/ 600075 h 1625600"/>
              <a:gd name="connsiteX117" fmla="*/ 19405 w 778230"/>
              <a:gd name="connsiteY117" fmla="*/ 669925 h 1625600"/>
              <a:gd name="connsiteX118" fmla="*/ 355 w 778230"/>
              <a:gd name="connsiteY118" fmla="*/ 730250 h 1625600"/>
              <a:gd name="connsiteX119" fmla="*/ 13055 w 778230"/>
              <a:gd name="connsiteY119" fmla="*/ 790575 h 1625600"/>
              <a:gd name="connsiteX120" fmla="*/ 89255 w 778230"/>
              <a:gd name="connsiteY120" fmla="*/ 879475 h 1625600"/>
              <a:gd name="connsiteX121" fmla="*/ 114655 w 778230"/>
              <a:gd name="connsiteY121" fmla="*/ 987425 h 1625600"/>
              <a:gd name="connsiteX122" fmla="*/ 146405 w 778230"/>
              <a:gd name="connsiteY122" fmla="*/ 990600 h 1625600"/>
              <a:gd name="connsiteX123" fmla="*/ 165455 w 778230"/>
              <a:gd name="connsiteY123" fmla="*/ 1000125 h 1625600"/>
              <a:gd name="connsiteX124" fmla="*/ 171805 w 778230"/>
              <a:gd name="connsiteY124" fmla="*/ 1012825 h 1625600"/>
              <a:gd name="connsiteX125" fmla="*/ 194030 w 778230"/>
              <a:gd name="connsiteY125" fmla="*/ 1025525 h 1625600"/>
              <a:gd name="connsiteX126" fmla="*/ 209905 w 778230"/>
              <a:gd name="connsiteY126" fmla="*/ 1028700 h 1625600"/>
              <a:gd name="connsiteX127" fmla="*/ 219430 w 778230"/>
              <a:gd name="connsiteY127" fmla="*/ 1031875 h 1625600"/>
              <a:gd name="connsiteX128" fmla="*/ 248005 w 778230"/>
              <a:gd name="connsiteY128" fmla="*/ 1038225 h 1625600"/>
              <a:gd name="connsiteX129" fmla="*/ 324205 w 778230"/>
              <a:gd name="connsiteY129" fmla="*/ 1047750 h 1625600"/>
              <a:gd name="connsiteX130" fmla="*/ 330555 w 778230"/>
              <a:gd name="connsiteY130" fmla="*/ 1085850 h 1625600"/>
              <a:gd name="connsiteX131" fmla="*/ 308330 w 778230"/>
              <a:gd name="connsiteY131" fmla="*/ 1101725 h 1625600"/>
              <a:gd name="connsiteX132" fmla="*/ 282930 w 778230"/>
              <a:gd name="connsiteY132" fmla="*/ 1117600 h 1625600"/>
              <a:gd name="connsiteX133" fmla="*/ 267055 w 778230"/>
              <a:gd name="connsiteY133" fmla="*/ 1127125 h 1625600"/>
              <a:gd name="connsiteX134" fmla="*/ 254355 w 778230"/>
              <a:gd name="connsiteY134" fmla="*/ 1130300 h 1625600"/>
              <a:gd name="connsiteX135" fmla="*/ 244830 w 778230"/>
              <a:gd name="connsiteY135" fmla="*/ 1136650 h 1625600"/>
              <a:gd name="connsiteX136" fmla="*/ 235305 w 778230"/>
              <a:gd name="connsiteY136" fmla="*/ 1146175 h 1625600"/>
              <a:gd name="connsiteX137" fmla="*/ 222605 w 778230"/>
              <a:gd name="connsiteY137" fmla="*/ 1152525 h 1625600"/>
              <a:gd name="connsiteX138" fmla="*/ 200380 w 778230"/>
              <a:gd name="connsiteY138" fmla="*/ 1168400 h 1625600"/>
              <a:gd name="connsiteX139" fmla="*/ 178155 w 778230"/>
              <a:gd name="connsiteY139" fmla="*/ 1184275 h 1625600"/>
              <a:gd name="connsiteX140" fmla="*/ 174980 w 778230"/>
              <a:gd name="connsiteY140" fmla="*/ 1193800 h 1625600"/>
              <a:gd name="connsiteX141" fmla="*/ 190855 w 778230"/>
              <a:gd name="connsiteY141" fmla="*/ 1203325 h 1625600"/>
              <a:gd name="connsiteX142" fmla="*/ 200380 w 778230"/>
              <a:gd name="connsiteY142" fmla="*/ 1209675 h 1625600"/>
              <a:gd name="connsiteX143" fmla="*/ 209905 w 778230"/>
              <a:gd name="connsiteY143" fmla="*/ 1238250 h 1625600"/>
              <a:gd name="connsiteX144" fmla="*/ 174980 w 778230"/>
              <a:gd name="connsiteY144" fmla="*/ 1266825 h 1625600"/>
              <a:gd name="connsiteX145" fmla="*/ 165455 w 778230"/>
              <a:gd name="connsiteY145" fmla="*/ 1276350 h 1625600"/>
              <a:gd name="connsiteX146" fmla="*/ 140055 w 778230"/>
              <a:gd name="connsiteY146" fmla="*/ 1298575 h 1625600"/>
              <a:gd name="connsiteX147" fmla="*/ 130530 w 778230"/>
              <a:gd name="connsiteY147" fmla="*/ 1330325 h 1625600"/>
              <a:gd name="connsiteX148" fmla="*/ 121005 w 778230"/>
              <a:gd name="connsiteY148" fmla="*/ 1346200 h 1625600"/>
              <a:gd name="connsiteX149" fmla="*/ 82905 w 778230"/>
              <a:gd name="connsiteY149" fmla="*/ 1368425 h 1625600"/>
              <a:gd name="connsiteX150" fmla="*/ 86080 w 778230"/>
              <a:gd name="connsiteY150" fmla="*/ 1409700 h 1625600"/>
              <a:gd name="connsiteX151" fmla="*/ 95605 w 778230"/>
              <a:gd name="connsiteY151" fmla="*/ 1419225 h 1625600"/>
              <a:gd name="connsiteX152" fmla="*/ 105130 w 778230"/>
              <a:gd name="connsiteY152" fmla="*/ 1435100 h 1625600"/>
              <a:gd name="connsiteX153" fmla="*/ 124180 w 778230"/>
              <a:gd name="connsiteY153" fmla="*/ 1466850 h 1625600"/>
              <a:gd name="connsiteX154" fmla="*/ 127355 w 778230"/>
              <a:gd name="connsiteY154" fmla="*/ 1476375 h 1625600"/>
              <a:gd name="connsiteX155" fmla="*/ 130530 w 778230"/>
              <a:gd name="connsiteY155" fmla="*/ 1495425 h 1625600"/>
              <a:gd name="connsiteX156" fmla="*/ 140055 w 778230"/>
              <a:gd name="connsiteY156" fmla="*/ 1504950 h 1625600"/>
              <a:gd name="connsiteX157" fmla="*/ 174980 w 778230"/>
              <a:gd name="connsiteY157" fmla="*/ 1508125 h 1625600"/>
              <a:gd name="connsiteX158" fmla="*/ 187680 w 778230"/>
              <a:gd name="connsiteY158" fmla="*/ 1514475 h 1625600"/>
              <a:gd name="connsiteX159" fmla="*/ 248005 w 778230"/>
              <a:gd name="connsiteY159" fmla="*/ 1520825 h 1625600"/>
              <a:gd name="connsiteX160" fmla="*/ 381355 w 778230"/>
              <a:gd name="connsiteY160" fmla="*/ 1527175 h 1625600"/>
              <a:gd name="connsiteX161" fmla="*/ 419455 w 778230"/>
              <a:gd name="connsiteY161" fmla="*/ 1533525 h 1625600"/>
              <a:gd name="connsiteX162" fmla="*/ 438505 w 778230"/>
              <a:gd name="connsiteY162" fmla="*/ 1539875 h 1625600"/>
              <a:gd name="connsiteX163" fmla="*/ 454380 w 778230"/>
              <a:gd name="connsiteY163" fmla="*/ 1543050 h 1625600"/>
              <a:gd name="connsiteX164" fmla="*/ 467080 w 778230"/>
              <a:gd name="connsiteY164" fmla="*/ 1546225 h 1625600"/>
              <a:gd name="connsiteX165" fmla="*/ 498830 w 778230"/>
              <a:gd name="connsiteY165" fmla="*/ 1558925 h 1625600"/>
              <a:gd name="connsiteX166" fmla="*/ 533755 w 778230"/>
              <a:gd name="connsiteY166" fmla="*/ 1581150 h 1625600"/>
              <a:gd name="connsiteX167" fmla="*/ 549630 w 778230"/>
              <a:gd name="connsiteY167" fmla="*/ 1584325 h 1625600"/>
              <a:gd name="connsiteX168" fmla="*/ 568680 w 778230"/>
              <a:gd name="connsiteY168" fmla="*/ 1593850 h 1625600"/>
              <a:gd name="connsiteX169" fmla="*/ 578205 w 778230"/>
              <a:gd name="connsiteY169" fmla="*/ 1597025 h 1625600"/>
              <a:gd name="connsiteX170" fmla="*/ 590905 w 778230"/>
              <a:gd name="connsiteY170" fmla="*/ 1603375 h 1625600"/>
              <a:gd name="connsiteX171" fmla="*/ 622655 w 778230"/>
              <a:gd name="connsiteY171" fmla="*/ 1609725 h 1625600"/>
              <a:gd name="connsiteX172" fmla="*/ 638530 w 778230"/>
              <a:gd name="connsiteY172" fmla="*/ 1619250 h 1625600"/>
              <a:gd name="connsiteX173" fmla="*/ 657580 w 778230"/>
              <a:gd name="connsiteY173" fmla="*/ 1622425 h 1625600"/>
              <a:gd name="connsiteX174" fmla="*/ 670280 w 778230"/>
              <a:gd name="connsiteY174" fmla="*/ 1625600 h 1625600"/>
              <a:gd name="connsiteX175" fmla="*/ 676630 w 778230"/>
              <a:gd name="connsiteY175" fmla="*/ 1622425 h 1625600"/>
              <a:gd name="connsiteX0" fmla="*/ 676421 w 778021"/>
              <a:gd name="connsiteY0" fmla="*/ 1622425 h 1625600"/>
              <a:gd name="connsiteX1" fmla="*/ 679596 w 778021"/>
              <a:gd name="connsiteY1" fmla="*/ 1606550 h 1625600"/>
              <a:gd name="connsiteX2" fmla="*/ 685946 w 778021"/>
              <a:gd name="connsiteY2" fmla="*/ 1562100 h 1625600"/>
              <a:gd name="connsiteX3" fmla="*/ 692296 w 778021"/>
              <a:gd name="connsiteY3" fmla="*/ 1539875 h 1625600"/>
              <a:gd name="connsiteX4" fmla="*/ 698646 w 778021"/>
              <a:gd name="connsiteY4" fmla="*/ 1530350 h 1625600"/>
              <a:gd name="connsiteX5" fmla="*/ 704996 w 778021"/>
              <a:gd name="connsiteY5" fmla="*/ 1517650 h 1625600"/>
              <a:gd name="connsiteX6" fmla="*/ 708171 w 778021"/>
              <a:gd name="connsiteY6" fmla="*/ 1501775 h 1625600"/>
              <a:gd name="connsiteX7" fmla="*/ 704996 w 778021"/>
              <a:gd name="connsiteY7" fmla="*/ 1435100 h 1625600"/>
              <a:gd name="connsiteX8" fmla="*/ 692296 w 778021"/>
              <a:gd name="connsiteY8" fmla="*/ 1428750 h 1625600"/>
              <a:gd name="connsiteX9" fmla="*/ 682771 w 778021"/>
              <a:gd name="connsiteY9" fmla="*/ 1425575 h 1625600"/>
              <a:gd name="connsiteX10" fmla="*/ 654196 w 778021"/>
              <a:gd name="connsiteY10" fmla="*/ 1419225 h 1625600"/>
              <a:gd name="connsiteX11" fmla="*/ 638321 w 778021"/>
              <a:gd name="connsiteY11" fmla="*/ 1400175 h 1625600"/>
              <a:gd name="connsiteX12" fmla="*/ 622446 w 778021"/>
              <a:gd name="connsiteY12" fmla="*/ 1374775 h 1625600"/>
              <a:gd name="connsiteX13" fmla="*/ 619271 w 778021"/>
              <a:gd name="connsiteY13" fmla="*/ 1362075 h 1625600"/>
              <a:gd name="connsiteX14" fmla="*/ 612921 w 778021"/>
              <a:gd name="connsiteY14" fmla="*/ 1339850 h 1625600"/>
              <a:gd name="connsiteX15" fmla="*/ 628796 w 778021"/>
              <a:gd name="connsiteY15" fmla="*/ 1298575 h 1625600"/>
              <a:gd name="connsiteX16" fmla="*/ 638321 w 778021"/>
              <a:gd name="connsiteY16" fmla="*/ 1295400 h 1625600"/>
              <a:gd name="connsiteX17" fmla="*/ 654196 w 778021"/>
              <a:gd name="connsiteY17" fmla="*/ 1276350 h 1625600"/>
              <a:gd name="connsiteX18" fmla="*/ 631971 w 778021"/>
              <a:gd name="connsiteY18" fmla="*/ 1244600 h 1625600"/>
              <a:gd name="connsiteX19" fmla="*/ 625621 w 778021"/>
              <a:gd name="connsiteY19" fmla="*/ 1235075 h 1625600"/>
              <a:gd name="connsiteX20" fmla="*/ 587521 w 778021"/>
              <a:gd name="connsiteY20" fmla="*/ 1212850 h 1625600"/>
              <a:gd name="connsiteX21" fmla="*/ 581171 w 778021"/>
              <a:gd name="connsiteY21" fmla="*/ 1203325 h 1625600"/>
              <a:gd name="connsiteX22" fmla="*/ 571646 w 778021"/>
              <a:gd name="connsiteY22" fmla="*/ 1196975 h 1625600"/>
              <a:gd name="connsiteX23" fmla="*/ 565296 w 778021"/>
              <a:gd name="connsiteY23" fmla="*/ 1174750 h 1625600"/>
              <a:gd name="connsiteX24" fmla="*/ 558946 w 778021"/>
              <a:gd name="connsiteY24" fmla="*/ 1139825 h 1625600"/>
              <a:gd name="connsiteX25" fmla="*/ 552596 w 778021"/>
              <a:gd name="connsiteY25" fmla="*/ 1127125 h 1625600"/>
              <a:gd name="connsiteX26" fmla="*/ 539896 w 778021"/>
              <a:gd name="connsiteY26" fmla="*/ 1111250 h 1625600"/>
              <a:gd name="connsiteX27" fmla="*/ 530371 w 778021"/>
              <a:gd name="connsiteY27" fmla="*/ 1101725 h 1625600"/>
              <a:gd name="connsiteX28" fmla="*/ 517671 w 778021"/>
              <a:gd name="connsiteY28" fmla="*/ 1076325 h 1625600"/>
              <a:gd name="connsiteX29" fmla="*/ 530371 w 778021"/>
              <a:gd name="connsiteY29" fmla="*/ 1073150 h 1625600"/>
              <a:gd name="connsiteX30" fmla="*/ 543071 w 778021"/>
              <a:gd name="connsiteY30" fmla="*/ 1038225 h 1625600"/>
              <a:gd name="connsiteX31" fmla="*/ 568471 w 778021"/>
              <a:gd name="connsiteY31" fmla="*/ 1041400 h 1625600"/>
              <a:gd name="connsiteX32" fmla="*/ 587521 w 778021"/>
              <a:gd name="connsiteY32" fmla="*/ 1016000 h 1625600"/>
              <a:gd name="connsiteX33" fmla="*/ 581171 w 778021"/>
              <a:gd name="connsiteY33" fmla="*/ 987425 h 1625600"/>
              <a:gd name="connsiteX34" fmla="*/ 577996 w 778021"/>
              <a:gd name="connsiteY34" fmla="*/ 958850 h 1625600"/>
              <a:gd name="connsiteX35" fmla="*/ 571646 w 778021"/>
              <a:gd name="connsiteY35" fmla="*/ 949325 h 1625600"/>
              <a:gd name="connsiteX36" fmla="*/ 565296 w 778021"/>
              <a:gd name="connsiteY36" fmla="*/ 936625 h 1625600"/>
              <a:gd name="connsiteX37" fmla="*/ 558946 w 778021"/>
              <a:gd name="connsiteY37" fmla="*/ 927100 h 1625600"/>
              <a:gd name="connsiteX38" fmla="*/ 543071 w 778021"/>
              <a:gd name="connsiteY38" fmla="*/ 901700 h 1625600"/>
              <a:gd name="connsiteX39" fmla="*/ 546246 w 778021"/>
              <a:gd name="connsiteY39" fmla="*/ 889000 h 1625600"/>
              <a:gd name="connsiteX40" fmla="*/ 577996 w 778021"/>
              <a:gd name="connsiteY40" fmla="*/ 869950 h 1625600"/>
              <a:gd name="connsiteX41" fmla="*/ 606571 w 778021"/>
              <a:gd name="connsiteY41" fmla="*/ 863600 h 1625600"/>
              <a:gd name="connsiteX42" fmla="*/ 625621 w 778021"/>
              <a:gd name="connsiteY42" fmla="*/ 844550 h 1625600"/>
              <a:gd name="connsiteX43" fmla="*/ 628796 w 778021"/>
              <a:gd name="connsiteY43" fmla="*/ 835025 h 1625600"/>
              <a:gd name="connsiteX44" fmla="*/ 644671 w 778021"/>
              <a:gd name="connsiteY44" fmla="*/ 812800 h 1625600"/>
              <a:gd name="connsiteX45" fmla="*/ 654196 w 778021"/>
              <a:gd name="connsiteY45" fmla="*/ 796925 h 1625600"/>
              <a:gd name="connsiteX46" fmla="*/ 670071 w 778021"/>
              <a:gd name="connsiteY46" fmla="*/ 774700 h 1625600"/>
              <a:gd name="connsiteX47" fmla="*/ 673246 w 778021"/>
              <a:gd name="connsiteY47" fmla="*/ 765175 h 1625600"/>
              <a:gd name="connsiteX48" fmla="*/ 679596 w 778021"/>
              <a:gd name="connsiteY48" fmla="*/ 755650 h 1625600"/>
              <a:gd name="connsiteX49" fmla="*/ 689121 w 778021"/>
              <a:gd name="connsiteY49" fmla="*/ 736600 h 1625600"/>
              <a:gd name="connsiteX50" fmla="*/ 708171 w 778021"/>
              <a:gd name="connsiteY50" fmla="*/ 714375 h 1625600"/>
              <a:gd name="connsiteX51" fmla="*/ 714521 w 778021"/>
              <a:gd name="connsiteY51" fmla="*/ 701675 h 1625600"/>
              <a:gd name="connsiteX52" fmla="*/ 730396 w 778021"/>
              <a:gd name="connsiteY52" fmla="*/ 688975 h 1625600"/>
              <a:gd name="connsiteX53" fmla="*/ 739921 w 778021"/>
              <a:gd name="connsiteY53" fmla="*/ 679450 h 1625600"/>
              <a:gd name="connsiteX54" fmla="*/ 778021 w 778021"/>
              <a:gd name="connsiteY54" fmla="*/ 650875 h 1625600"/>
              <a:gd name="connsiteX55" fmla="*/ 774846 w 778021"/>
              <a:gd name="connsiteY55" fmla="*/ 641350 h 1625600"/>
              <a:gd name="connsiteX56" fmla="*/ 765321 w 778021"/>
              <a:gd name="connsiteY56" fmla="*/ 625475 h 1625600"/>
              <a:gd name="connsiteX57" fmla="*/ 758971 w 778021"/>
              <a:gd name="connsiteY57" fmla="*/ 615950 h 1625600"/>
              <a:gd name="connsiteX58" fmla="*/ 755796 w 778021"/>
              <a:gd name="connsiteY58" fmla="*/ 606425 h 1625600"/>
              <a:gd name="connsiteX59" fmla="*/ 749446 w 778021"/>
              <a:gd name="connsiteY59" fmla="*/ 593725 h 1625600"/>
              <a:gd name="connsiteX60" fmla="*/ 739921 w 778021"/>
              <a:gd name="connsiteY60" fmla="*/ 568325 h 1625600"/>
              <a:gd name="connsiteX61" fmla="*/ 736746 w 778021"/>
              <a:gd name="connsiteY61" fmla="*/ 546100 h 1625600"/>
              <a:gd name="connsiteX62" fmla="*/ 733571 w 778021"/>
              <a:gd name="connsiteY62" fmla="*/ 536575 h 1625600"/>
              <a:gd name="connsiteX63" fmla="*/ 727221 w 778021"/>
              <a:gd name="connsiteY63" fmla="*/ 498475 h 1625600"/>
              <a:gd name="connsiteX64" fmla="*/ 708171 w 778021"/>
              <a:gd name="connsiteY64" fmla="*/ 460375 h 1625600"/>
              <a:gd name="connsiteX65" fmla="*/ 651021 w 778021"/>
              <a:gd name="connsiteY65" fmla="*/ 447675 h 1625600"/>
              <a:gd name="connsiteX66" fmla="*/ 625621 w 778021"/>
              <a:gd name="connsiteY66" fmla="*/ 434975 h 1625600"/>
              <a:gd name="connsiteX67" fmla="*/ 619271 w 778021"/>
              <a:gd name="connsiteY67" fmla="*/ 422275 h 1625600"/>
              <a:gd name="connsiteX68" fmla="*/ 609746 w 778021"/>
              <a:gd name="connsiteY68" fmla="*/ 368300 h 1625600"/>
              <a:gd name="connsiteX69" fmla="*/ 543071 w 778021"/>
              <a:gd name="connsiteY69" fmla="*/ 355600 h 1625600"/>
              <a:gd name="connsiteX70" fmla="*/ 530371 w 778021"/>
              <a:gd name="connsiteY70" fmla="*/ 349250 h 1625600"/>
              <a:gd name="connsiteX71" fmla="*/ 524021 w 778021"/>
              <a:gd name="connsiteY71" fmla="*/ 314325 h 1625600"/>
              <a:gd name="connsiteX72" fmla="*/ 520846 w 778021"/>
              <a:gd name="connsiteY72" fmla="*/ 301625 h 1625600"/>
              <a:gd name="connsiteX73" fmla="*/ 520846 w 778021"/>
              <a:gd name="connsiteY73" fmla="*/ 196850 h 1625600"/>
              <a:gd name="connsiteX74" fmla="*/ 530371 w 778021"/>
              <a:gd name="connsiteY74" fmla="*/ 184150 h 1625600"/>
              <a:gd name="connsiteX75" fmla="*/ 549421 w 778021"/>
              <a:gd name="connsiteY75" fmla="*/ 165100 h 1625600"/>
              <a:gd name="connsiteX76" fmla="*/ 552596 w 778021"/>
              <a:gd name="connsiteY76" fmla="*/ 155575 h 1625600"/>
              <a:gd name="connsiteX77" fmla="*/ 543071 w 778021"/>
              <a:gd name="connsiteY77" fmla="*/ 88900 h 1625600"/>
              <a:gd name="connsiteX78" fmla="*/ 533546 w 778021"/>
              <a:gd name="connsiteY78" fmla="*/ 79375 h 1625600"/>
              <a:gd name="connsiteX79" fmla="*/ 511321 w 778021"/>
              <a:gd name="connsiteY79" fmla="*/ 66675 h 1625600"/>
              <a:gd name="connsiteX80" fmla="*/ 508146 w 778021"/>
              <a:gd name="connsiteY80" fmla="*/ 57150 h 1625600"/>
              <a:gd name="connsiteX81" fmla="*/ 501796 w 778021"/>
              <a:gd name="connsiteY81" fmla="*/ 47625 h 1625600"/>
              <a:gd name="connsiteX82" fmla="*/ 498621 w 778021"/>
              <a:gd name="connsiteY82" fmla="*/ 0 h 1625600"/>
              <a:gd name="connsiteX83" fmla="*/ 485921 w 778021"/>
              <a:gd name="connsiteY83" fmla="*/ 6350 h 1625600"/>
              <a:gd name="connsiteX84" fmla="*/ 463696 w 778021"/>
              <a:gd name="connsiteY84" fmla="*/ 25400 h 1625600"/>
              <a:gd name="connsiteX85" fmla="*/ 438296 w 778021"/>
              <a:gd name="connsiteY85" fmla="*/ 28575 h 1625600"/>
              <a:gd name="connsiteX86" fmla="*/ 406546 w 778021"/>
              <a:gd name="connsiteY86" fmla="*/ 38100 h 1625600"/>
              <a:gd name="connsiteX87" fmla="*/ 390671 w 778021"/>
              <a:gd name="connsiteY87" fmla="*/ 41275 h 1625600"/>
              <a:gd name="connsiteX88" fmla="*/ 358921 w 778021"/>
              <a:gd name="connsiteY88" fmla="*/ 53975 h 1625600"/>
              <a:gd name="connsiteX89" fmla="*/ 327171 w 778021"/>
              <a:gd name="connsiteY89" fmla="*/ 66675 h 1625600"/>
              <a:gd name="connsiteX90" fmla="*/ 304946 w 778021"/>
              <a:gd name="connsiteY90" fmla="*/ 82550 h 1625600"/>
              <a:gd name="connsiteX91" fmla="*/ 279546 w 778021"/>
              <a:gd name="connsiteY91" fmla="*/ 101600 h 1625600"/>
              <a:gd name="connsiteX92" fmla="*/ 270021 w 778021"/>
              <a:gd name="connsiteY92" fmla="*/ 104775 h 1625600"/>
              <a:gd name="connsiteX93" fmla="*/ 257321 w 778021"/>
              <a:gd name="connsiteY93" fmla="*/ 133350 h 1625600"/>
              <a:gd name="connsiteX94" fmla="*/ 247796 w 778021"/>
              <a:gd name="connsiteY94" fmla="*/ 152400 h 1625600"/>
              <a:gd name="connsiteX95" fmla="*/ 231921 w 778021"/>
              <a:gd name="connsiteY95" fmla="*/ 184150 h 1625600"/>
              <a:gd name="connsiteX96" fmla="*/ 219221 w 778021"/>
              <a:gd name="connsiteY96" fmla="*/ 206375 h 1625600"/>
              <a:gd name="connsiteX97" fmla="*/ 216046 w 778021"/>
              <a:gd name="connsiteY97" fmla="*/ 215900 h 1625600"/>
              <a:gd name="connsiteX98" fmla="*/ 193821 w 778021"/>
              <a:gd name="connsiteY98" fmla="*/ 244475 h 1625600"/>
              <a:gd name="connsiteX99" fmla="*/ 177946 w 778021"/>
              <a:gd name="connsiteY99" fmla="*/ 260350 h 1625600"/>
              <a:gd name="connsiteX100" fmla="*/ 168421 w 778021"/>
              <a:gd name="connsiteY100" fmla="*/ 273050 h 1625600"/>
              <a:gd name="connsiteX101" fmla="*/ 165246 w 778021"/>
              <a:gd name="connsiteY101" fmla="*/ 285750 h 1625600"/>
              <a:gd name="connsiteX102" fmla="*/ 155721 w 778021"/>
              <a:gd name="connsiteY102" fmla="*/ 292100 h 1625600"/>
              <a:gd name="connsiteX103" fmla="*/ 146196 w 778021"/>
              <a:gd name="connsiteY103" fmla="*/ 304800 h 1625600"/>
              <a:gd name="connsiteX104" fmla="*/ 133496 w 778021"/>
              <a:gd name="connsiteY104" fmla="*/ 323850 h 1625600"/>
              <a:gd name="connsiteX105" fmla="*/ 127146 w 778021"/>
              <a:gd name="connsiteY105" fmla="*/ 336550 h 1625600"/>
              <a:gd name="connsiteX106" fmla="*/ 117621 w 778021"/>
              <a:gd name="connsiteY106" fmla="*/ 346075 h 1625600"/>
              <a:gd name="connsiteX107" fmla="*/ 108096 w 778021"/>
              <a:gd name="connsiteY107" fmla="*/ 358775 h 1625600"/>
              <a:gd name="connsiteX108" fmla="*/ 95396 w 778021"/>
              <a:gd name="connsiteY108" fmla="*/ 387350 h 1625600"/>
              <a:gd name="connsiteX109" fmla="*/ 89046 w 778021"/>
              <a:gd name="connsiteY109" fmla="*/ 400050 h 1625600"/>
              <a:gd name="connsiteX110" fmla="*/ 82696 w 778021"/>
              <a:gd name="connsiteY110" fmla="*/ 463550 h 1625600"/>
              <a:gd name="connsiteX111" fmla="*/ 57296 w 778021"/>
              <a:gd name="connsiteY111" fmla="*/ 511175 h 1625600"/>
              <a:gd name="connsiteX112" fmla="*/ 41421 w 778021"/>
              <a:gd name="connsiteY112" fmla="*/ 539750 h 1625600"/>
              <a:gd name="connsiteX113" fmla="*/ 35071 w 778021"/>
              <a:gd name="connsiteY113" fmla="*/ 555625 h 1625600"/>
              <a:gd name="connsiteX114" fmla="*/ 25546 w 778021"/>
              <a:gd name="connsiteY114" fmla="*/ 568325 h 1625600"/>
              <a:gd name="connsiteX115" fmla="*/ 22371 w 778021"/>
              <a:gd name="connsiteY115" fmla="*/ 577850 h 1625600"/>
              <a:gd name="connsiteX116" fmla="*/ 6496 w 778021"/>
              <a:gd name="connsiteY116" fmla="*/ 600075 h 1625600"/>
              <a:gd name="connsiteX117" fmla="*/ 19196 w 778021"/>
              <a:gd name="connsiteY117" fmla="*/ 669925 h 1625600"/>
              <a:gd name="connsiteX118" fmla="*/ 146 w 778021"/>
              <a:gd name="connsiteY118" fmla="*/ 730250 h 1625600"/>
              <a:gd name="connsiteX119" fmla="*/ 12846 w 778021"/>
              <a:gd name="connsiteY119" fmla="*/ 790575 h 1625600"/>
              <a:gd name="connsiteX120" fmla="*/ 54121 w 778021"/>
              <a:gd name="connsiteY120" fmla="*/ 831850 h 1625600"/>
              <a:gd name="connsiteX121" fmla="*/ 89046 w 778021"/>
              <a:gd name="connsiteY121" fmla="*/ 879475 h 1625600"/>
              <a:gd name="connsiteX122" fmla="*/ 114446 w 778021"/>
              <a:gd name="connsiteY122" fmla="*/ 987425 h 1625600"/>
              <a:gd name="connsiteX123" fmla="*/ 146196 w 778021"/>
              <a:gd name="connsiteY123" fmla="*/ 990600 h 1625600"/>
              <a:gd name="connsiteX124" fmla="*/ 165246 w 778021"/>
              <a:gd name="connsiteY124" fmla="*/ 1000125 h 1625600"/>
              <a:gd name="connsiteX125" fmla="*/ 171596 w 778021"/>
              <a:gd name="connsiteY125" fmla="*/ 1012825 h 1625600"/>
              <a:gd name="connsiteX126" fmla="*/ 193821 w 778021"/>
              <a:gd name="connsiteY126" fmla="*/ 1025525 h 1625600"/>
              <a:gd name="connsiteX127" fmla="*/ 209696 w 778021"/>
              <a:gd name="connsiteY127" fmla="*/ 1028700 h 1625600"/>
              <a:gd name="connsiteX128" fmla="*/ 219221 w 778021"/>
              <a:gd name="connsiteY128" fmla="*/ 1031875 h 1625600"/>
              <a:gd name="connsiteX129" fmla="*/ 247796 w 778021"/>
              <a:gd name="connsiteY129" fmla="*/ 1038225 h 1625600"/>
              <a:gd name="connsiteX130" fmla="*/ 323996 w 778021"/>
              <a:gd name="connsiteY130" fmla="*/ 1047750 h 1625600"/>
              <a:gd name="connsiteX131" fmla="*/ 330346 w 778021"/>
              <a:gd name="connsiteY131" fmla="*/ 1085850 h 1625600"/>
              <a:gd name="connsiteX132" fmla="*/ 308121 w 778021"/>
              <a:gd name="connsiteY132" fmla="*/ 1101725 h 1625600"/>
              <a:gd name="connsiteX133" fmla="*/ 282721 w 778021"/>
              <a:gd name="connsiteY133" fmla="*/ 1117600 h 1625600"/>
              <a:gd name="connsiteX134" fmla="*/ 266846 w 778021"/>
              <a:gd name="connsiteY134" fmla="*/ 1127125 h 1625600"/>
              <a:gd name="connsiteX135" fmla="*/ 254146 w 778021"/>
              <a:gd name="connsiteY135" fmla="*/ 1130300 h 1625600"/>
              <a:gd name="connsiteX136" fmla="*/ 244621 w 778021"/>
              <a:gd name="connsiteY136" fmla="*/ 1136650 h 1625600"/>
              <a:gd name="connsiteX137" fmla="*/ 235096 w 778021"/>
              <a:gd name="connsiteY137" fmla="*/ 1146175 h 1625600"/>
              <a:gd name="connsiteX138" fmla="*/ 222396 w 778021"/>
              <a:gd name="connsiteY138" fmla="*/ 1152525 h 1625600"/>
              <a:gd name="connsiteX139" fmla="*/ 200171 w 778021"/>
              <a:gd name="connsiteY139" fmla="*/ 1168400 h 1625600"/>
              <a:gd name="connsiteX140" fmla="*/ 177946 w 778021"/>
              <a:gd name="connsiteY140" fmla="*/ 1184275 h 1625600"/>
              <a:gd name="connsiteX141" fmla="*/ 174771 w 778021"/>
              <a:gd name="connsiteY141" fmla="*/ 1193800 h 1625600"/>
              <a:gd name="connsiteX142" fmla="*/ 190646 w 778021"/>
              <a:gd name="connsiteY142" fmla="*/ 1203325 h 1625600"/>
              <a:gd name="connsiteX143" fmla="*/ 200171 w 778021"/>
              <a:gd name="connsiteY143" fmla="*/ 1209675 h 1625600"/>
              <a:gd name="connsiteX144" fmla="*/ 209696 w 778021"/>
              <a:gd name="connsiteY144" fmla="*/ 1238250 h 1625600"/>
              <a:gd name="connsiteX145" fmla="*/ 174771 w 778021"/>
              <a:gd name="connsiteY145" fmla="*/ 1266825 h 1625600"/>
              <a:gd name="connsiteX146" fmla="*/ 165246 w 778021"/>
              <a:gd name="connsiteY146" fmla="*/ 1276350 h 1625600"/>
              <a:gd name="connsiteX147" fmla="*/ 139846 w 778021"/>
              <a:gd name="connsiteY147" fmla="*/ 1298575 h 1625600"/>
              <a:gd name="connsiteX148" fmla="*/ 130321 w 778021"/>
              <a:gd name="connsiteY148" fmla="*/ 1330325 h 1625600"/>
              <a:gd name="connsiteX149" fmla="*/ 120796 w 778021"/>
              <a:gd name="connsiteY149" fmla="*/ 1346200 h 1625600"/>
              <a:gd name="connsiteX150" fmla="*/ 82696 w 778021"/>
              <a:gd name="connsiteY150" fmla="*/ 1368425 h 1625600"/>
              <a:gd name="connsiteX151" fmla="*/ 85871 w 778021"/>
              <a:gd name="connsiteY151" fmla="*/ 1409700 h 1625600"/>
              <a:gd name="connsiteX152" fmla="*/ 95396 w 778021"/>
              <a:gd name="connsiteY152" fmla="*/ 1419225 h 1625600"/>
              <a:gd name="connsiteX153" fmla="*/ 104921 w 778021"/>
              <a:gd name="connsiteY153" fmla="*/ 1435100 h 1625600"/>
              <a:gd name="connsiteX154" fmla="*/ 123971 w 778021"/>
              <a:gd name="connsiteY154" fmla="*/ 1466850 h 1625600"/>
              <a:gd name="connsiteX155" fmla="*/ 127146 w 778021"/>
              <a:gd name="connsiteY155" fmla="*/ 1476375 h 1625600"/>
              <a:gd name="connsiteX156" fmla="*/ 130321 w 778021"/>
              <a:gd name="connsiteY156" fmla="*/ 1495425 h 1625600"/>
              <a:gd name="connsiteX157" fmla="*/ 139846 w 778021"/>
              <a:gd name="connsiteY157" fmla="*/ 1504950 h 1625600"/>
              <a:gd name="connsiteX158" fmla="*/ 174771 w 778021"/>
              <a:gd name="connsiteY158" fmla="*/ 1508125 h 1625600"/>
              <a:gd name="connsiteX159" fmla="*/ 187471 w 778021"/>
              <a:gd name="connsiteY159" fmla="*/ 1514475 h 1625600"/>
              <a:gd name="connsiteX160" fmla="*/ 247796 w 778021"/>
              <a:gd name="connsiteY160" fmla="*/ 1520825 h 1625600"/>
              <a:gd name="connsiteX161" fmla="*/ 381146 w 778021"/>
              <a:gd name="connsiteY161" fmla="*/ 1527175 h 1625600"/>
              <a:gd name="connsiteX162" fmla="*/ 419246 w 778021"/>
              <a:gd name="connsiteY162" fmla="*/ 1533525 h 1625600"/>
              <a:gd name="connsiteX163" fmla="*/ 438296 w 778021"/>
              <a:gd name="connsiteY163" fmla="*/ 1539875 h 1625600"/>
              <a:gd name="connsiteX164" fmla="*/ 454171 w 778021"/>
              <a:gd name="connsiteY164" fmla="*/ 1543050 h 1625600"/>
              <a:gd name="connsiteX165" fmla="*/ 466871 w 778021"/>
              <a:gd name="connsiteY165" fmla="*/ 1546225 h 1625600"/>
              <a:gd name="connsiteX166" fmla="*/ 498621 w 778021"/>
              <a:gd name="connsiteY166" fmla="*/ 1558925 h 1625600"/>
              <a:gd name="connsiteX167" fmla="*/ 533546 w 778021"/>
              <a:gd name="connsiteY167" fmla="*/ 1581150 h 1625600"/>
              <a:gd name="connsiteX168" fmla="*/ 549421 w 778021"/>
              <a:gd name="connsiteY168" fmla="*/ 1584325 h 1625600"/>
              <a:gd name="connsiteX169" fmla="*/ 568471 w 778021"/>
              <a:gd name="connsiteY169" fmla="*/ 1593850 h 1625600"/>
              <a:gd name="connsiteX170" fmla="*/ 577996 w 778021"/>
              <a:gd name="connsiteY170" fmla="*/ 1597025 h 1625600"/>
              <a:gd name="connsiteX171" fmla="*/ 590696 w 778021"/>
              <a:gd name="connsiteY171" fmla="*/ 1603375 h 1625600"/>
              <a:gd name="connsiteX172" fmla="*/ 622446 w 778021"/>
              <a:gd name="connsiteY172" fmla="*/ 1609725 h 1625600"/>
              <a:gd name="connsiteX173" fmla="*/ 638321 w 778021"/>
              <a:gd name="connsiteY173" fmla="*/ 1619250 h 1625600"/>
              <a:gd name="connsiteX174" fmla="*/ 657371 w 778021"/>
              <a:gd name="connsiteY174" fmla="*/ 1622425 h 1625600"/>
              <a:gd name="connsiteX175" fmla="*/ 670071 w 778021"/>
              <a:gd name="connsiteY175" fmla="*/ 1625600 h 1625600"/>
              <a:gd name="connsiteX176" fmla="*/ 676421 w 778021"/>
              <a:gd name="connsiteY176" fmla="*/ 1622425 h 1625600"/>
              <a:gd name="connsiteX0" fmla="*/ 676421 w 778021"/>
              <a:gd name="connsiteY0" fmla="*/ 1622425 h 1625600"/>
              <a:gd name="connsiteX1" fmla="*/ 679596 w 778021"/>
              <a:gd name="connsiteY1" fmla="*/ 1606550 h 1625600"/>
              <a:gd name="connsiteX2" fmla="*/ 685946 w 778021"/>
              <a:gd name="connsiteY2" fmla="*/ 1562100 h 1625600"/>
              <a:gd name="connsiteX3" fmla="*/ 692296 w 778021"/>
              <a:gd name="connsiteY3" fmla="*/ 1539875 h 1625600"/>
              <a:gd name="connsiteX4" fmla="*/ 698646 w 778021"/>
              <a:gd name="connsiteY4" fmla="*/ 1530350 h 1625600"/>
              <a:gd name="connsiteX5" fmla="*/ 704996 w 778021"/>
              <a:gd name="connsiteY5" fmla="*/ 1517650 h 1625600"/>
              <a:gd name="connsiteX6" fmla="*/ 708171 w 778021"/>
              <a:gd name="connsiteY6" fmla="*/ 1501775 h 1625600"/>
              <a:gd name="connsiteX7" fmla="*/ 704996 w 778021"/>
              <a:gd name="connsiteY7" fmla="*/ 1435100 h 1625600"/>
              <a:gd name="connsiteX8" fmla="*/ 692296 w 778021"/>
              <a:gd name="connsiteY8" fmla="*/ 1428750 h 1625600"/>
              <a:gd name="connsiteX9" fmla="*/ 682771 w 778021"/>
              <a:gd name="connsiteY9" fmla="*/ 1425575 h 1625600"/>
              <a:gd name="connsiteX10" fmla="*/ 654196 w 778021"/>
              <a:gd name="connsiteY10" fmla="*/ 1419225 h 1625600"/>
              <a:gd name="connsiteX11" fmla="*/ 638321 w 778021"/>
              <a:gd name="connsiteY11" fmla="*/ 1400175 h 1625600"/>
              <a:gd name="connsiteX12" fmla="*/ 622446 w 778021"/>
              <a:gd name="connsiteY12" fmla="*/ 1374775 h 1625600"/>
              <a:gd name="connsiteX13" fmla="*/ 619271 w 778021"/>
              <a:gd name="connsiteY13" fmla="*/ 1362075 h 1625600"/>
              <a:gd name="connsiteX14" fmla="*/ 612921 w 778021"/>
              <a:gd name="connsiteY14" fmla="*/ 1339850 h 1625600"/>
              <a:gd name="connsiteX15" fmla="*/ 628796 w 778021"/>
              <a:gd name="connsiteY15" fmla="*/ 1298575 h 1625600"/>
              <a:gd name="connsiteX16" fmla="*/ 638321 w 778021"/>
              <a:gd name="connsiteY16" fmla="*/ 1295400 h 1625600"/>
              <a:gd name="connsiteX17" fmla="*/ 654196 w 778021"/>
              <a:gd name="connsiteY17" fmla="*/ 1276350 h 1625600"/>
              <a:gd name="connsiteX18" fmla="*/ 631971 w 778021"/>
              <a:gd name="connsiteY18" fmla="*/ 1244600 h 1625600"/>
              <a:gd name="connsiteX19" fmla="*/ 625621 w 778021"/>
              <a:gd name="connsiteY19" fmla="*/ 1235075 h 1625600"/>
              <a:gd name="connsiteX20" fmla="*/ 587521 w 778021"/>
              <a:gd name="connsiteY20" fmla="*/ 1212850 h 1625600"/>
              <a:gd name="connsiteX21" fmla="*/ 581171 w 778021"/>
              <a:gd name="connsiteY21" fmla="*/ 1203325 h 1625600"/>
              <a:gd name="connsiteX22" fmla="*/ 571646 w 778021"/>
              <a:gd name="connsiteY22" fmla="*/ 1196975 h 1625600"/>
              <a:gd name="connsiteX23" fmla="*/ 565296 w 778021"/>
              <a:gd name="connsiteY23" fmla="*/ 1174750 h 1625600"/>
              <a:gd name="connsiteX24" fmla="*/ 558946 w 778021"/>
              <a:gd name="connsiteY24" fmla="*/ 1139825 h 1625600"/>
              <a:gd name="connsiteX25" fmla="*/ 552596 w 778021"/>
              <a:gd name="connsiteY25" fmla="*/ 1127125 h 1625600"/>
              <a:gd name="connsiteX26" fmla="*/ 539896 w 778021"/>
              <a:gd name="connsiteY26" fmla="*/ 1111250 h 1625600"/>
              <a:gd name="connsiteX27" fmla="*/ 530371 w 778021"/>
              <a:gd name="connsiteY27" fmla="*/ 1101725 h 1625600"/>
              <a:gd name="connsiteX28" fmla="*/ 517671 w 778021"/>
              <a:gd name="connsiteY28" fmla="*/ 1076325 h 1625600"/>
              <a:gd name="connsiteX29" fmla="*/ 530371 w 778021"/>
              <a:gd name="connsiteY29" fmla="*/ 1073150 h 1625600"/>
              <a:gd name="connsiteX30" fmla="*/ 543071 w 778021"/>
              <a:gd name="connsiteY30" fmla="*/ 1038225 h 1625600"/>
              <a:gd name="connsiteX31" fmla="*/ 568471 w 778021"/>
              <a:gd name="connsiteY31" fmla="*/ 1041400 h 1625600"/>
              <a:gd name="connsiteX32" fmla="*/ 587521 w 778021"/>
              <a:gd name="connsiteY32" fmla="*/ 1016000 h 1625600"/>
              <a:gd name="connsiteX33" fmla="*/ 581171 w 778021"/>
              <a:gd name="connsiteY33" fmla="*/ 987425 h 1625600"/>
              <a:gd name="connsiteX34" fmla="*/ 577996 w 778021"/>
              <a:gd name="connsiteY34" fmla="*/ 958850 h 1625600"/>
              <a:gd name="connsiteX35" fmla="*/ 571646 w 778021"/>
              <a:gd name="connsiteY35" fmla="*/ 949325 h 1625600"/>
              <a:gd name="connsiteX36" fmla="*/ 565296 w 778021"/>
              <a:gd name="connsiteY36" fmla="*/ 936625 h 1625600"/>
              <a:gd name="connsiteX37" fmla="*/ 558946 w 778021"/>
              <a:gd name="connsiteY37" fmla="*/ 927100 h 1625600"/>
              <a:gd name="connsiteX38" fmla="*/ 543071 w 778021"/>
              <a:gd name="connsiteY38" fmla="*/ 901700 h 1625600"/>
              <a:gd name="connsiteX39" fmla="*/ 546246 w 778021"/>
              <a:gd name="connsiteY39" fmla="*/ 889000 h 1625600"/>
              <a:gd name="connsiteX40" fmla="*/ 577996 w 778021"/>
              <a:gd name="connsiteY40" fmla="*/ 869950 h 1625600"/>
              <a:gd name="connsiteX41" fmla="*/ 606571 w 778021"/>
              <a:gd name="connsiteY41" fmla="*/ 863600 h 1625600"/>
              <a:gd name="connsiteX42" fmla="*/ 625621 w 778021"/>
              <a:gd name="connsiteY42" fmla="*/ 844550 h 1625600"/>
              <a:gd name="connsiteX43" fmla="*/ 628796 w 778021"/>
              <a:gd name="connsiteY43" fmla="*/ 835025 h 1625600"/>
              <a:gd name="connsiteX44" fmla="*/ 644671 w 778021"/>
              <a:gd name="connsiteY44" fmla="*/ 812800 h 1625600"/>
              <a:gd name="connsiteX45" fmla="*/ 654196 w 778021"/>
              <a:gd name="connsiteY45" fmla="*/ 796925 h 1625600"/>
              <a:gd name="connsiteX46" fmla="*/ 670071 w 778021"/>
              <a:gd name="connsiteY46" fmla="*/ 774700 h 1625600"/>
              <a:gd name="connsiteX47" fmla="*/ 673246 w 778021"/>
              <a:gd name="connsiteY47" fmla="*/ 765175 h 1625600"/>
              <a:gd name="connsiteX48" fmla="*/ 679596 w 778021"/>
              <a:gd name="connsiteY48" fmla="*/ 755650 h 1625600"/>
              <a:gd name="connsiteX49" fmla="*/ 689121 w 778021"/>
              <a:gd name="connsiteY49" fmla="*/ 736600 h 1625600"/>
              <a:gd name="connsiteX50" fmla="*/ 708171 w 778021"/>
              <a:gd name="connsiteY50" fmla="*/ 714375 h 1625600"/>
              <a:gd name="connsiteX51" fmla="*/ 714521 w 778021"/>
              <a:gd name="connsiteY51" fmla="*/ 701675 h 1625600"/>
              <a:gd name="connsiteX52" fmla="*/ 730396 w 778021"/>
              <a:gd name="connsiteY52" fmla="*/ 688975 h 1625600"/>
              <a:gd name="connsiteX53" fmla="*/ 739921 w 778021"/>
              <a:gd name="connsiteY53" fmla="*/ 679450 h 1625600"/>
              <a:gd name="connsiteX54" fmla="*/ 778021 w 778021"/>
              <a:gd name="connsiteY54" fmla="*/ 650875 h 1625600"/>
              <a:gd name="connsiteX55" fmla="*/ 774846 w 778021"/>
              <a:gd name="connsiteY55" fmla="*/ 641350 h 1625600"/>
              <a:gd name="connsiteX56" fmla="*/ 765321 w 778021"/>
              <a:gd name="connsiteY56" fmla="*/ 625475 h 1625600"/>
              <a:gd name="connsiteX57" fmla="*/ 758971 w 778021"/>
              <a:gd name="connsiteY57" fmla="*/ 615950 h 1625600"/>
              <a:gd name="connsiteX58" fmla="*/ 755796 w 778021"/>
              <a:gd name="connsiteY58" fmla="*/ 606425 h 1625600"/>
              <a:gd name="connsiteX59" fmla="*/ 749446 w 778021"/>
              <a:gd name="connsiteY59" fmla="*/ 593725 h 1625600"/>
              <a:gd name="connsiteX60" fmla="*/ 739921 w 778021"/>
              <a:gd name="connsiteY60" fmla="*/ 568325 h 1625600"/>
              <a:gd name="connsiteX61" fmla="*/ 736746 w 778021"/>
              <a:gd name="connsiteY61" fmla="*/ 546100 h 1625600"/>
              <a:gd name="connsiteX62" fmla="*/ 733571 w 778021"/>
              <a:gd name="connsiteY62" fmla="*/ 536575 h 1625600"/>
              <a:gd name="connsiteX63" fmla="*/ 727221 w 778021"/>
              <a:gd name="connsiteY63" fmla="*/ 498475 h 1625600"/>
              <a:gd name="connsiteX64" fmla="*/ 708171 w 778021"/>
              <a:gd name="connsiteY64" fmla="*/ 460375 h 1625600"/>
              <a:gd name="connsiteX65" fmla="*/ 651021 w 778021"/>
              <a:gd name="connsiteY65" fmla="*/ 447675 h 1625600"/>
              <a:gd name="connsiteX66" fmla="*/ 625621 w 778021"/>
              <a:gd name="connsiteY66" fmla="*/ 434975 h 1625600"/>
              <a:gd name="connsiteX67" fmla="*/ 619271 w 778021"/>
              <a:gd name="connsiteY67" fmla="*/ 422275 h 1625600"/>
              <a:gd name="connsiteX68" fmla="*/ 609746 w 778021"/>
              <a:gd name="connsiteY68" fmla="*/ 368300 h 1625600"/>
              <a:gd name="connsiteX69" fmla="*/ 543071 w 778021"/>
              <a:gd name="connsiteY69" fmla="*/ 355600 h 1625600"/>
              <a:gd name="connsiteX70" fmla="*/ 530371 w 778021"/>
              <a:gd name="connsiteY70" fmla="*/ 349250 h 1625600"/>
              <a:gd name="connsiteX71" fmla="*/ 524021 w 778021"/>
              <a:gd name="connsiteY71" fmla="*/ 314325 h 1625600"/>
              <a:gd name="connsiteX72" fmla="*/ 520846 w 778021"/>
              <a:gd name="connsiteY72" fmla="*/ 301625 h 1625600"/>
              <a:gd name="connsiteX73" fmla="*/ 520846 w 778021"/>
              <a:gd name="connsiteY73" fmla="*/ 196850 h 1625600"/>
              <a:gd name="connsiteX74" fmla="*/ 530371 w 778021"/>
              <a:gd name="connsiteY74" fmla="*/ 184150 h 1625600"/>
              <a:gd name="connsiteX75" fmla="*/ 549421 w 778021"/>
              <a:gd name="connsiteY75" fmla="*/ 165100 h 1625600"/>
              <a:gd name="connsiteX76" fmla="*/ 552596 w 778021"/>
              <a:gd name="connsiteY76" fmla="*/ 155575 h 1625600"/>
              <a:gd name="connsiteX77" fmla="*/ 543071 w 778021"/>
              <a:gd name="connsiteY77" fmla="*/ 88900 h 1625600"/>
              <a:gd name="connsiteX78" fmla="*/ 533546 w 778021"/>
              <a:gd name="connsiteY78" fmla="*/ 79375 h 1625600"/>
              <a:gd name="connsiteX79" fmla="*/ 511321 w 778021"/>
              <a:gd name="connsiteY79" fmla="*/ 66675 h 1625600"/>
              <a:gd name="connsiteX80" fmla="*/ 508146 w 778021"/>
              <a:gd name="connsiteY80" fmla="*/ 57150 h 1625600"/>
              <a:gd name="connsiteX81" fmla="*/ 501796 w 778021"/>
              <a:gd name="connsiteY81" fmla="*/ 47625 h 1625600"/>
              <a:gd name="connsiteX82" fmla="*/ 498621 w 778021"/>
              <a:gd name="connsiteY82" fmla="*/ 0 h 1625600"/>
              <a:gd name="connsiteX83" fmla="*/ 485921 w 778021"/>
              <a:gd name="connsiteY83" fmla="*/ 6350 h 1625600"/>
              <a:gd name="connsiteX84" fmla="*/ 463696 w 778021"/>
              <a:gd name="connsiteY84" fmla="*/ 25400 h 1625600"/>
              <a:gd name="connsiteX85" fmla="*/ 438296 w 778021"/>
              <a:gd name="connsiteY85" fmla="*/ 28575 h 1625600"/>
              <a:gd name="connsiteX86" fmla="*/ 406546 w 778021"/>
              <a:gd name="connsiteY86" fmla="*/ 38100 h 1625600"/>
              <a:gd name="connsiteX87" fmla="*/ 390671 w 778021"/>
              <a:gd name="connsiteY87" fmla="*/ 41275 h 1625600"/>
              <a:gd name="connsiteX88" fmla="*/ 358921 w 778021"/>
              <a:gd name="connsiteY88" fmla="*/ 53975 h 1625600"/>
              <a:gd name="connsiteX89" fmla="*/ 327171 w 778021"/>
              <a:gd name="connsiteY89" fmla="*/ 66675 h 1625600"/>
              <a:gd name="connsiteX90" fmla="*/ 304946 w 778021"/>
              <a:gd name="connsiteY90" fmla="*/ 82550 h 1625600"/>
              <a:gd name="connsiteX91" fmla="*/ 279546 w 778021"/>
              <a:gd name="connsiteY91" fmla="*/ 101600 h 1625600"/>
              <a:gd name="connsiteX92" fmla="*/ 270021 w 778021"/>
              <a:gd name="connsiteY92" fmla="*/ 104775 h 1625600"/>
              <a:gd name="connsiteX93" fmla="*/ 257321 w 778021"/>
              <a:gd name="connsiteY93" fmla="*/ 133350 h 1625600"/>
              <a:gd name="connsiteX94" fmla="*/ 247796 w 778021"/>
              <a:gd name="connsiteY94" fmla="*/ 152400 h 1625600"/>
              <a:gd name="connsiteX95" fmla="*/ 231921 w 778021"/>
              <a:gd name="connsiteY95" fmla="*/ 184150 h 1625600"/>
              <a:gd name="connsiteX96" fmla="*/ 219221 w 778021"/>
              <a:gd name="connsiteY96" fmla="*/ 206375 h 1625600"/>
              <a:gd name="connsiteX97" fmla="*/ 216046 w 778021"/>
              <a:gd name="connsiteY97" fmla="*/ 215900 h 1625600"/>
              <a:gd name="connsiteX98" fmla="*/ 193821 w 778021"/>
              <a:gd name="connsiteY98" fmla="*/ 244475 h 1625600"/>
              <a:gd name="connsiteX99" fmla="*/ 177946 w 778021"/>
              <a:gd name="connsiteY99" fmla="*/ 260350 h 1625600"/>
              <a:gd name="connsiteX100" fmla="*/ 168421 w 778021"/>
              <a:gd name="connsiteY100" fmla="*/ 273050 h 1625600"/>
              <a:gd name="connsiteX101" fmla="*/ 165246 w 778021"/>
              <a:gd name="connsiteY101" fmla="*/ 285750 h 1625600"/>
              <a:gd name="connsiteX102" fmla="*/ 155721 w 778021"/>
              <a:gd name="connsiteY102" fmla="*/ 292100 h 1625600"/>
              <a:gd name="connsiteX103" fmla="*/ 146196 w 778021"/>
              <a:gd name="connsiteY103" fmla="*/ 304800 h 1625600"/>
              <a:gd name="connsiteX104" fmla="*/ 133496 w 778021"/>
              <a:gd name="connsiteY104" fmla="*/ 323850 h 1625600"/>
              <a:gd name="connsiteX105" fmla="*/ 127146 w 778021"/>
              <a:gd name="connsiteY105" fmla="*/ 336550 h 1625600"/>
              <a:gd name="connsiteX106" fmla="*/ 117621 w 778021"/>
              <a:gd name="connsiteY106" fmla="*/ 346075 h 1625600"/>
              <a:gd name="connsiteX107" fmla="*/ 108096 w 778021"/>
              <a:gd name="connsiteY107" fmla="*/ 358775 h 1625600"/>
              <a:gd name="connsiteX108" fmla="*/ 95396 w 778021"/>
              <a:gd name="connsiteY108" fmla="*/ 387350 h 1625600"/>
              <a:gd name="connsiteX109" fmla="*/ 89046 w 778021"/>
              <a:gd name="connsiteY109" fmla="*/ 400050 h 1625600"/>
              <a:gd name="connsiteX110" fmla="*/ 82696 w 778021"/>
              <a:gd name="connsiteY110" fmla="*/ 463550 h 1625600"/>
              <a:gd name="connsiteX111" fmla="*/ 57296 w 778021"/>
              <a:gd name="connsiteY111" fmla="*/ 511175 h 1625600"/>
              <a:gd name="connsiteX112" fmla="*/ 41421 w 778021"/>
              <a:gd name="connsiteY112" fmla="*/ 539750 h 1625600"/>
              <a:gd name="connsiteX113" fmla="*/ 35071 w 778021"/>
              <a:gd name="connsiteY113" fmla="*/ 555625 h 1625600"/>
              <a:gd name="connsiteX114" fmla="*/ 25546 w 778021"/>
              <a:gd name="connsiteY114" fmla="*/ 568325 h 1625600"/>
              <a:gd name="connsiteX115" fmla="*/ 22371 w 778021"/>
              <a:gd name="connsiteY115" fmla="*/ 577850 h 1625600"/>
              <a:gd name="connsiteX116" fmla="*/ 6496 w 778021"/>
              <a:gd name="connsiteY116" fmla="*/ 600075 h 1625600"/>
              <a:gd name="connsiteX117" fmla="*/ 19196 w 778021"/>
              <a:gd name="connsiteY117" fmla="*/ 669925 h 1625600"/>
              <a:gd name="connsiteX118" fmla="*/ 146 w 778021"/>
              <a:gd name="connsiteY118" fmla="*/ 730250 h 1625600"/>
              <a:gd name="connsiteX119" fmla="*/ 12846 w 778021"/>
              <a:gd name="connsiteY119" fmla="*/ 790575 h 1625600"/>
              <a:gd name="connsiteX120" fmla="*/ 44596 w 778021"/>
              <a:gd name="connsiteY120" fmla="*/ 831850 h 1625600"/>
              <a:gd name="connsiteX121" fmla="*/ 89046 w 778021"/>
              <a:gd name="connsiteY121" fmla="*/ 879475 h 1625600"/>
              <a:gd name="connsiteX122" fmla="*/ 114446 w 778021"/>
              <a:gd name="connsiteY122" fmla="*/ 987425 h 1625600"/>
              <a:gd name="connsiteX123" fmla="*/ 146196 w 778021"/>
              <a:gd name="connsiteY123" fmla="*/ 990600 h 1625600"/>
              <a:gd name="connsiteX124" fmla="*/ 165246 w 778021"/>
              <a:gd name="connsiteY124" fmla="*/ 1000125 h 1625600"/>
              <a:gd name="connsiteX125" fmla="*/ 171596 w 778021"/>
              <a:gd name="connsiteY125" fmla="*/ 1012825 h 1625600"/>
              <a:gd name="connsiteX126" fmla="*/ 193821 w 778021"/>
              <a:gd name="connsiteY126" fmla="*/ 1025525 h 1625600"/>
              <a:gd name="connsiteX127" fmla="*/ 209696 w 778021"/>
              <a:gd name="connsiteY127" fmla="*/ 1028700 h 1625600"/>
              <a:gd name="connsiteX128" fmla="*/ 219221 w 778021"/>
              <a:gd name="connsiteY128" fmla="*/ 1031875 h 1625600"/>
              <a:gd name="connsiteX129" fmla="*/ 247796 w 778021"/>
              <a:gd name="connsiteY129" fmla="*/ 1038225 h 1625600"/>
              <a:gd name="connsiteX130" fmla="*/ 323996 w 778021"/>
              <a:gd name="connsiteY130" fmla="*/ 1047750 h 1625600"/>
              <a:gd name="connsiteX131" fmla="*/ 330346 w 778021"/>
              <a:gd name="connsiteY131" fmla="*/ 1085850 h 1625600"/>
              <a:gd name="connsiteX132" fmla="*/ 308121 w 778021"/>
              <a:gd name="connsiteY132" fmla="*/ 1101725 h 1625600"/>
              <a:gd name="connsiteX133" fmla="*/ 282721 w 778021"/>
              <a:gd name="connsiteY133" fmla="*/ 1117600 h 1625600"/>
              <a:gd name="connsiteX134" fmla="*/ 266846 w 778021"/>
              <a:gd name="connsiteY134" fmla="*/ 1127125 h 1625600"/>
              <a:gd name="connsiteX135" fmla="*/ 254146 w 778021"/>
              <a:gd name="connsiteY135" fmla="*/ 1130300 h 1625600"/>
              <a:gd name="connsiteX136" fmla="*/ 244621 w 778021"/>
              <a:gd name="connsiteY136" fmla="*/ 1136650 h 1625600"/>
              <a:gd name="connsiteX137" fmla="*/ 235096 w 778021"/>
              <a:gd name="connsiteY137" fmla="*/ 1146175 h 1625600"/>
              <a:gd name="connsiteX138" fmla="*/ 222396 w 778021"/>
              <a:gd name="connsiteY138" fmla="*/ 1152525 h 1625600"/>
              <a:gd name="connsiteX139" fmla="*/ 200171 w 778021"/>
              <a:gd name="connsiteY139" fmla="*/ 1168400 h 1625600"/>
              <a:gd name="connsiteX140" fmla="*/ 177946 w 778021"/>
              <a:gd name="connsiteY140" fmla="*/ 1184275 h 1625600"/>
              <a:gd name="connsiteX141" fmla="*/ 174771 w 778021"/>
              <a:gd name="connsiteY141" fmla="*/ 1193800 h 1625600"/>
              <a:gd name="connsiteX142" fmla="*/ 190646 w 778021"/>
              <a:gd name="connsiteY142" fmla="*/ 1203325 h 1625600"/>
              <a:gd name="connsiteX143" fmla="*/ 200171 w 778021"/>
              <a:gd name="connsiteY143" fmla="*/ 1209675 h 1625600"/>
              <a:gd name="connsiteX144" fmla="*/ 209696 w 778021"/>
              <a:gd name="connsiteY144" fmla="*/ 1238250 h 1625600"/>
              <a:gd name="connsiteX145" fmla="*/ 174771 w 778021"/>
              <a:gd name="connsiteY145" fmla="*/ 1266825 h 1625600"/>
              <a:gd name="connsiteX146" fmla="*/ 165246 w 778021"/>
              <a:gd name="connsiteY146" fmla="*/ 1276350 h 1625600"/>
              <a:gd name="connsiteX147" fmla="*/ 139846 w 778021"/>
              <a:gd name="connsiteY147" fmla="*/ 1298575 h 1625600"/>
              <a:gd name="connsiteX148" fmla="*/ 130321 w 778021"/>
              <a:gd name="connsiteY148" fmla="*/ 1330325 h 1625600"/>
              <a:gd name="connsiteX149" fmla="*/ 120796 w 778021"/>
              <a:gd name="connsiteY149" fmla="*/ 1346200 h 1625600"/>
              <a:gd name="connsiteX150" fmla="*/ 82696 w 778021"/>
              <a:gd name="connsiteY150" fmla="*/ 1368425 h 1625600"/>
              <a:gd name="connsiteX151" fmla="*/ 85871 w 778021"/>
              <a:gd name="connsiteY151" fmla="*/ 1409700 h 1625600"/>
              <a:gd name="connsiteX152" fmla="*/ 95396 w 778021"/>
              <a:gd name="connsiteY152" fmla="*/ 1419225 h 1625600"/>
              <a:gd name="connsiteX153" fmla="*/ 104921 w 778021"/>
              <a:gd name="connsiteY153" fmla="*/ 1435100 h 1625600"/>
              <a:gd name="connsiteX154" fmla="*/ 123971 w 778021"/>
              <a:gd name="connsiteY154" fmla="*/ 1466850 h 1625600"/>
              <a:gd name="connsiteX155" fmla="*/ 127146 w 778021"/>
              <a:gd name="connsiteY155" fmla="*/ 1476375 h 1625600"/>
              <a:gd name="connsiteX156" fmla="*/ 130321 w 778021"/>
              <a:gd name="connsiteY156" fmla="*/ 1495425 h 1625600"/>
              <a:gd name="connsiteX157" fmla="*/ 139846 w 778021"/>
              <a:gd name="connsiteY157" fmla="*/ 1504950 h 1625600"/>
              <a:gd name="connsiteX158" fmla="*/ 174771 w 778021"/>
              <a:gd name="connsiteY158" fmla="*/ 1508125 h 1625600"/>
              <a:gd name="connsiteX159" fmla="*/ 187471 w 778021"/>
              <a:gd name="connsiteY159" fmla="*/ 1514475 h 1625600"/>
              <a:gd name="connsiteX160" fmla="*/ 247796 w 778021"/>
              <a:gd name="connsiteY160" fmla="*/ 1520825 h 1625600"/>
              <a:gd name="connsiteX161" fmla="*/ 381146 w 778021"/>
              <a:gd name="connsiteY161" fmla="*/ 1527175 h 1625600"/>
              <a:gd name="connsiteX162" fmla="*/ 419246 w 778021"/>
              <a:gd name="connsiteY162" fmla="*/ 1533525 h 1625600"/>
              <a:gd name="connsiteX163" fmla="*/ 438296 w 778021"/>
              <a:gd name="connsiteY163" fmla="*/ 1539875 h 1625600"/>
              <a:gd name="connsiteX164" fmla="*/ 454171 w 778021"/>
              <a:gd name="connsiteY164" fmla="*/ 1543050 h 1625600"/>
              <a:gd name="connsiteX165" fmla="*/ 466871 w 778021"/>
              <a:gd name="connsiteY165" fmla="*/ 1546225 h 1625600"/>
              <a:gd name="connsiteX166" fmla="*/ 498621 w 778021"/>
              <a:gd name="connsiteY166" fmla="*/ 1558925 h 1625600"/>
              <a:gd name="connsiteX167" fmla="*/ 533546 w 778021"/>
              <a:gd name="connsiteY167" fmla="*/ 1581150 h 1625600"/>
              <a:gd name="connsiteX168" fmla="*/ 549421 w 778021"/>
              <a:gd name="connsiteY168" fmla="*/ 1584325 h 1625600"/>
              <a:gd name="connsiteX169" fmla="*/ 568471 w 778021"/>
              <a:gd name="connsiteY169" fmla="*/ 1593850 h 1625600"/>
              <a:gd name="connsiteX170" fmla="*/ 577996 w 778021"/>
              <a:gd name="connsiteY170" fmla="*/ 1597025 h 1625600"/>
              <a:gd name="connsiteX171" fmla="*/ 590696 w 778021"/>
              <a:gd name="connsiteY171" fmla="*/ 1603375 h 1625600"/>
              <a:gd name="connsiteX172" fmla="*/ 622446 w 778021"/>
              <a:gd name="connsiteY172" fmla="*/ 1609725 h 1625600"/>
              <a:gd name="connsiteX173" fmla="*/ 638321 w 778021"/>
              <a:gd name="connsiteY173" fmla="*/ 1619250 h 1625600"/>
              <a:gd name="connsiteX174" fmla="*/ 657371 w 778021"/>
              <a:gd name="connsiteY174" fmla="*/ 1622425 h 1625600"/>
              <a:gd name="connsiteX175" fmla="*/ 670071 w 778021"/>
              <a:gd name="connsiteY175" fmla="*/ 1625600 h 1625600"/>
              <a:gd name="connsiteX176" fmla="*/ 676421 w 778021"/>
              <a:gd name="connsiteY176" fmla="*/ 1622425 h 1625600"/>
              <a:gd name="connsiteX0" fmla="*/ 676421 w 778021"/>
              <a:gd name="connsiteY0" fmla="*/ 1622425 h 1625600"/>
              <a:gd name="connsiteX1" fmla="*/ 679596 w 778021"/>
              <a:gd name="connsiteY1" fmla="*/ 1606550 h 1625600"/>
              <a:gd name="connsiteX2" fmla="*/ 685946 w 778021"/>
              <a:gd name="connsiteY2" fmla="*/ 1562100 h 1625600"/>
              <a:gd name="connsiteX3" fmla="*/ 692296 w 778021"/>
              <a:gd name="connsiteY3" fmla="*/ 1539875 h 1625600"/>
              <a:gd name="connsiteX4" fmla="*/ 698646 w 778021"/>
              <a:gd name="connsiteY4" fmla="*/ 1530350 h 1625600"/>
              <a:gd name="connsiteX5" fmla="*/ 704996 w 778021"/>
              <a:gd name="connsiteY5" fmla="*/ 1517650 h 1625600"/>
              <a:gd name="connsiteX6" fmla="*/ 708171 w 778021"/>
              <a:gd name="connsiteY6" fmla="*/ 1501775 h 1625600"/>
              <a:gd name="connsiteX7" fmla="*/ 704996 w 778021"/>
              <a:gd name="connsiteY7" fmla="*/ 1435100 h 1625600"/>
              <a:gd name="connsiteX8" fmla="*/ 692296 w 778021"/>
              <a:gd name="connsiteY8" fmla="*/ 1428750 h 1625600"/>
              <a:gd name="connsiteX9" fmla="*/ 682771 w 778021"/>
              <a:gd name="connsiteY9" fmla="*/ 1425575 h 1625600"/>
              <a:gd name="connsiteX10" fmla="*/ 654196 w 778021"/>
              <a:gd name="connsiteY10" fmla="*/ 1419225 h 1625600"/>
              <a:gd name="connsiteX11" fmla="*/ 638321 w 778021"/>
              <a:gd name="connsiteY11" fmla="*/ 1400175 h 1625600"/>
              <a:gd name="connsiteX12" fmla="*/ 622446 w 778021"/>
              <a:gd name="connsiteY12" fmla="*/ 1374775 h 1625600"/>
              <a:gd name="connsiteX13" fmla="*/ 619271 w 778021"/>
              <a:gd name="connsiteY13" fmla="*/ 1362075 h 1625600"/>
              <a:gd name="connsiteX14" fmla="*/ 612921 w 778021"/>
              <a:gd name="connsiteY14" fmla="*/ 1339850 h 1625600"/>
              <a:gd name="connsiteX15" fmla="*/ 628796 w 778021"/>
              <a:gd name="connsiteY15" fmla="*/ 1298575 h 1625600"/>
              <a:gd name="connsiteX16" fmla="*/ 638321 w 778021"/>
              <a:gd name="connsiteY16" fmla="*/ 1295400 h 1625600"/>
              <a:gd name="connsiteX17" fmla="*/ 654196 w 778021"/>
              <a:gd name="connsiteY17" fmla="*/ 1276350 h 1625600"/>
              <a:gd name="connsiteX18" fmla="*/ 631971 w 778021"/>
              <a:gd name="connsiteY18" fmla="*/ 1244600 h 1625600"/>
              <a:gd name="connsiteX19" fmla="*/ 625621 w 778021"/>
              <a:gd name="connsiteY19" fmla="*/ 1235075 h 1625600"/>
              <a:gd name="connsiteX20" fmla="*/ 587521 w 778021"/>
              <a:gd name="connsiteY20" fmla="*/ 1212850 h 1625600"/>
              <a:gd name="connsiteX21" fmla="*/ 581171 w 778021"/>
              <a:gd name="connsiteY21" fmla="*/ 1203325 h 1625600"/>
              <a:gd name="connsiteX22" fmla="*/ 571646 w 778021"/>
              <a:gd name="connsiteY22" fmla="*/ 1196975 h 1625600"/>
              <a:gd name="connsiteX23" fmla="*/ 565296 w 778021"/>
              <a:gd name="connsiteY23" fmla="*/ 1174750 h 1625600"/>
              <a:gd name="connsiteX24" fmla="*/ 558946 w 778021"/>
              <a:gd name="connsiteY24" fmla="*/ 1139825 h 1625600"/>
              <a:gd name="connsiteX25" fmla="*/ 552596 w 778021"/>
              <a:gd name="connsiteY25" fmla="*/ 1127125 h 1625600"/>
              <a:gd name="connsiteX26" fmla="*/ 539896 w 778021"/>
              <a:gd name="connsiteY26" fmla="*/ 1111250 h 1625600"/>
              <a:gd name="connsiteX27" fmla="*/ 530371 w 778021"/>
              <a:gd name="connsiteY27" fmla="*/ 1101725 h 1625600"/>
              <a:gd name="connsiteX28" fmla="*/ 517671 w 778021"/>
              <a:gd name="connsiteY28" fmla="*/ 1076325 h 1625600"/>
              <a:gd name="connsiteX29" fmla="*/ 530371 w 778021"/>
              <a:gd name="connsiteY29" fmla="*/ 1073150 h 1625600"/>
              <a:gd name="connsiteX30" fmla="*/ 543071 w 778021"/>
              <a:gd name="connsiteY30" fmla="*/ 1038225 h 1625600"/>
              <a:gd name="connsiteX31" fmla="*/ 568471 w 778021"/>
              <a:gd name="connsiteY31" fmla="*/ 1041400 h 1625600"/>
              <a:gd name="connsiteX32" fmla="*/ 587521 w 778021"/>
              <a:gd name="connsiteY32" fmla="*/ 1016000 h 1625600"/>
              <a:gd name="connsiteX33" fmla="*/ 581171 w 778021"/>
              <a:gd name="connsiteY33" fmla="*/ 987425 h 1625600"/>
              <a:gd name="connsiteX34" fmla="*/ 577996 w 778021"/>
              <a:gd name="connsiteY34" fmla="*/ 958850 h 1625600"/>
              <a:gd name="connsiteX35" fmla="*/ 571646 w 778021"/>
              <a:gd name="connsiteY35" fmla="*/ 949325 h 1625600"/>
              <a:gd name="connsiteX36" fmla="*/ 565296 w 778021"/>
              <a:gd name="connsiteY36" fmla="*/ 936625 h 1625600"/>
              <a:gd name="connsiteX37" fmla="*/ 558946 w 778021"/>
              <a:gd name="connsiteY37" fmla="*/ 927100 h 1625600"/>
              <a:gd name="connsiteX38" fmla="*/ 543071 w 778021"/>
              <a:gd name="connsiteY38" fmla="*/ 901700 h 1625600"/>
              <a:gd name="connsiteX39" fmla="*/ 546246 w 778021"/>
              <a:gd name="connsiteY39" fmla="*/ 889000 h 1625600"/>
              <a:gd name="connsiteX40" fmla="*/ 577996 w 778021"/>
              <a:gd name="connsiteY40" fmla="*/ 869950 h 1625600"/>
              <a:gd name="connsiteX41" fmla="*/ 606571 w 778021"/>
              <a:gd name="connsiteY41" fmla="*/ 863600 h 1625600"/>
              <a:gd name="connsiteX42" fmla="*/ 625621 w 778021"/>
              <a:gd name="connsiteY42" fmla="*/ 844550 h 1625600"/>
              <a:gd name="connsiteX43" fmla="*/ 628796 w 778021"/>
              <a:gd name="connsiteY43" fmla="*/ 835025 h 1625600"/>
              <a:gd name="connsiteX44" fmla="*/ 644671 w 778021"/>
              <a:gd name="connsiteY44" fmla="*/ 812800 h 1625600"/>
              <a:gd name="connsiteX45" fmla="*/ 654196 w 778021"/>
              <a:gd name="connsiteY45" fmla="*/ 796925 h 1625600"/>
              <a:gd name="connsiteX46" fmla="*/ 670071 w 778021"/>
              <a:gd name="connsiteY46" fmla="*/ 774700 h 1625600"/>
              <a:gd name="connsiteX47" fmla="*/ 673246 w 778021"/>
              <a:gd name="connsiteY47" fmla="*/ 765175 h 1625600"/>
              <a:gd name="connsiteX48" fmla="*/ 679596 w 778021"/>
              <a:gd name="connsiteY48" fmla="*/ 755650 h 1625600"/>
              <a:gd name="connsiteX49" fmla="*/ 689121 w 778021"/>
              <a:gd name="connsiteY49" fmla="*/ 736600 h 1625600"/>
              <a:gd name="connsiteX50" fmla="*/ 708171 w 778021"/>
              <a:gd name="connsiteY50" fmla="*/ 714375 h 1625600"/>
              <a:gd name="connsiteX51" fmla="*/ 714521 w 778021"/>
              <a:gd name="connsiteY51" fmla="*/ 701675 h 1625600"/>
              <a:gd name="connsiteX52" fmla="*/ 730396 w 778021"/>
              <a:gd name="connsiteY52" fmla="*/ 688975 h 1625600"/>
              <a:gd name="connsiteX53" fmla="*/ 739921 w 778021"/>
              <a:gd name="connsiteY53" fmla="*/ 679450 h 1625600"/>
              <a:gd name="connsiteX54" fmla="*/ 778021 w 778021"/>
              <a:gd name="connsiteY54" fmla="*/ 650875 h 1625600"/>
              <a:gd name="connsiteX55" fmla="*/ 774846 w 778021"/>
              <a:gd name="connsiteY55" fmla="*/ 641350 h 1625600"/>
              <a:gd name="connsiteX56" fmla="*/ 765321 w 778021"/>
              <a:gd name="connsiteY56" fmla="*/ 625475 h 1625600"/>
              <a:gd name="connsiteX57" fmla="*/ 758971 w 778021"/>
              <a:gd name="connsiteY57" fmla="*/ 615950 h 1625600"/>
              <a:gd name="connsiteX58" fmla="*/ 755796 w 778021"/>
              <a:gd name="connsiteY58" fmla="*/ 606425 h 1625600"/>
              <a:gd name="connsiteX59" fmla="*/ 749446 w 778021"/>
              <a:gd name="connsiteY59" fmla="*/ 593725 h 1625600"/>
              <a:gd name="connsiteX60" fmla="*/ 739921 w 778021"/>
              <a:gd name="connsiteY60" fmla="*/ 568325 h 1625600"/>
              <a:gd name="connsiteX61" fmla="*/ 736746 w 778021"/>
              <a:gd name="connsiteY61" fmla="*/ 546100 h 1625600"/>
              <a:gd name="connsiteX62" fmla="*/ 733571 w 778021"/>
              <a:gd name="connsiteY62" fmla="*/ 536575 h 1625600"/>
              <a:gd name="connsiteX63" fmla="*/ 727221 w 778021"/>
              <a:gd name="connsiteY63" fmla="*/ 498475 h 1625600"/>
              <a:gd name="connsiteX64" fmla="*/ 708171 w 778021"/>
              <a:gd name="connsiteY64" fmla="*/ 460375 h 1625600"/>
              <a:gd name="connsiteX65" fmla="*/ 651021 w 778021"/>
              <a:gd name="connsiteY65" fmla="*/ 447675 h 1625600"/>
              <a:gd name="connsiteX66" fmla="*/ 625621 w 778021"/>
              <a:gd name="connsiteY66" fmla="*/ 434975 h 1625600"/>
              <a:gd name="connsiteX67" fmla="*/ 619271 w 778021"/>
              <a:gd name="connsiteY67" fmla="*/ 422275 h 1625600"/>
              <a:gd name="connsiteX68" fmla="*/ 609746 w 778021"/>
              <a:gd name="connsiteY68" fmla="*/ 368300 h 1625600"/>
              <a:gd name="connsiteX69" fmla="*/ 543071 w 778021"/>
              <a:gd name="connsiteY69" fmla="*/ 355600 h 1625600"/>
              <a:gd name="connsiteX70" fmla="*/ 530371 w 778021"/>
              <a:gd name="connsiteY70" fmla="*/ 349250 h 1625600"/>
              <a:gd name="connsiteX71" fmla="*/ 524021 w 778021"/>
              <a:gd name="connsiteY71" fmla="*/ 314325 h 1625600"/>
              <a:gd name="connsiteX72" fmla="*/ 520846 w 778021"/>
              <a:gd name="connsiteY72" fmla="*/ 301625 h 1625600"/>
              <a:gd name="connsiteX73" fmla="*/ 520846 w 778021"/>
              <a:gd name="connsiteY73" fmla="*/ 196850 h 1625600"/>
              <a:gd name="connsiteX74" fmla="*/ 530371 w 778021"/>
              <a:gd name="connsiteY74" fmla="*/ 184150 h 1625600"/>
              <a:gd name="connsiteX75" fmla="*/ 549421 w 778021"/>
              <a:gd name="connsiteY75" fmla="*/ 165100 h 1625600"/>
              <a:gd name="connsiteX76" fmla="*/ 552596 w 778021"/>
              <a:gd name="connsiteY76" fmla="*/ 155575 h 1625600"/>
              <a:gd name="connsiteX77" fmla="*/ 543071 w 778021"/>
              <a:gd name="connsiteY77" fmla="*/ 88900 h 1625600"/>
              <a:gd name="connsiteX78" fmla="*/ 533546 w 778021"/>
              <a:gd name="connsiteY78" fmla="*/ 79375 h 1625600"/>
              <a:gd name="connsiteX79" fmla="*/ 511321 w 778021"/>
              <a:gd name="connsiteY79" fmla="*/ 66675 h 1625600"/>
              <a:gd name="connsiteX80" fmla="*/ 508146 w 778021"/>
              <a:gd name="connsiteY80" fmla="*/ 57150 h 1625600"/>
              <a:gd name="connsiteX81" fmla="*/ 501796 w 778021"/>
              <a:gd name="connsiteY81" fmla="*/ 47625 h 1625600"/>
              <a:gd name="connsiteX82" fmla="*/ 498621 w 778021"/>
              <a:gd name="connsiteY82" fmla="*/ 0 h 1625600"/>
              <a:gd name="connsiteX83" fmla="*/ 485921 w 778021"/>
              <a:gd name="connsiteY83" fmla="*/ 6350 h 1625600"/>
              <a:gd name="connsiteX84" fmla="*/ 463696 w 778021"/>
              <a:gd name="connsiteY84" fmla="*/ 25400 h 1625600"/>
              <a:gd name="connsiteX85" fmla="*/ 438296 w 778021"/>
              <a:gd name="connsiteY85" fmla="*/ 28575 h 1625600"/>
              <a:gd name="connsiteX86" fmla="*/ 406546 w 778021"/>
              <a:gd name="connsiteY86" fmla="*/ 38100 h 1625600"/>
              <a:gd name="connsiteX87" fmla="*/ 390671 w 778021"/>
              <a:gd name="connsiteY87" fmla="*/ 41275 h 1625600"/>
              <a:gd name="connsiteX88" fmla="*/ 358921 w 778021"/>
              <a:gd name="connsiteY88" fmla="*/ 53975 h 1625600"/>
              <a:gd name="connsiteX89" fmla="*/ 327171 w 778021"/>
              <a:gd name="connsiteY89" fmla="*/ 66675 h 1625600"/>
              <a:gd name="connsiteX90" fmla="*/ 304946 w 778021"/>
              <a:gd name="connsiteY90" fmla="*/ 82550 h 1625600"/>
              <a:gd name="connsiteX91" fmla="*/ 279546 w 778021"/>
              <a:gd name="connsiteY91" fmla="*/ 101600 h 1625600"/>
              <a:gd name="connsiteX92" fmla="*/ 270021 w 778021"/>
              <a:gd name="connsiteY92" fmla="*/ 104775 h 1625600"/>
              <a:gd name="connsiteX93" fmla="*/ 257321 w 778021"/>
              <a:gd name="connsiteY93" fmla="*/ 133350 h 1625600"/>
              <a:gd name="connsiteX94" fmla="*/ 247796 w 778021"/>
              <a:gd name="connsiteY94" fmla="*/ 152400 h 1625600"/>
              <a:gd name="connsiteX95" fmla="*/ 231921 w 778021"/>
              <a:gd name="connsiteY95" fmla="*/ 184150 h 1625600"/>
              <a:gd name="connsiteX96" fmla="*/ 219221 w 778021"/>
              <a:gd name="connsiteY96" fmla="*/ 206375 h 1625600"/>
              <a:gd name="connsiteX97" fmla="*/ 216046 w 778021"/>
              <a:gd name="connsiteY97" fmla="*/ 215900 h 1625600"/>
              <a:gd name="connsiteX98" fmla="*/ 193821 w 778021"/>
              <a:gd name="connsiteY98" fmla="*/ 244475 h 1625600"/>
              <a:gd name="connsiteX99" fmla="*/ 177946 w 778021"/>
              <a:gd name="connsiteY99" fmla="*/ 260350 h 1625600"/>
              <a:gd name="connsiteX100" fmla="*/ 168421 w 778021"/>
              <a:gd name="connsiteY100" fmla="*/ 273050 h 1625600"/>
              <a:gd name="connsiteX101" fmla="*/ 165246 w 778021"/>
              <a:gd name="connsiteY101" fmla="*/ 285750 h 1625600"/>
              <a:gd name="connsiteX102" fmla="*/ 155721 w 778021"/>
              <a:gd name="connsiteY102" fmla="*/ 292100 h 1625600"/>
              <a:gd name="connsiteX103" fmla="*/ 146196 w 778021"/>
              <a:gd name="connsiteY103" fmla="*/ 304800 h 1625600"/>
              <a:gd name="connsiteX104" fmla="*/ 133496 w 778021"/>
              <a:gd name="connsiteY104" fmla="*/ 323850 h 1625600"/>
              <a:gd name="connsiteX105" fmla="*/ 127146 w 778021"/>
              <a:gd name="connsiteY105" fmla="*/ 336550 h 1625600"/>
              <a:gd name="connsiteX106" fmla="*/ 117621 w 778021"/>
              <a:gd name="connsiteY106" fmla="*/ 346075 h 1625600"/>
              <a:gd name="connsiteX107" fmla="*/ 108096 w 778021"/>
              <a:gd name="connsiteY107" fmla="*/ 358775 h 1625600"/>
              <a:gd name="connsiteX108" fmla="*/ 95396 w 778021"/>
              <a:gd name="connsiteY108" fmla="*/ 387350 h 1625600"/>
              <a:gd name="connsiteX109" fmla="*/ 89046 w 778021"/>
              <a:gd name="connsiteY109" fmla="*/ 400050 h 1625600"/>
              <a:gd name="connsiteX110" fmla="*/ 82696 w 778021"/>
              <a:gd name="connsiteY110" fmla="*/ 463550 h 1625600"/>
              <a:gd name="connsiteX111" fmla="*/ 57296 w 778021"/>
              <a:gd name="connsiteY111" fmla="*/ 511175 h 1625600"/>
              <a:gd name="connsiteX112" fmla="*/ 41421 w 778021"/>
              <a:gd name="connsiteY112" fmla="*/ 539750 h 1625600"/>
              <a:gd name="connsiteX113" fmla="*/ 35071 w 778021"/>
              <a:gd name="connsiteY113" fmla="*/ 555625 h 1625600"/>
              <a:gd name="connsiteX114" fmla="*/ 25546 w 778021"/>
              <a:gd name="connsiteY114" fmla="*/ 568325 h 1625600"/>
              <a:gd name="connsiteX115" fmla="*/ 22371 w 778021"/>
              <a:gd name="connsiteY115" fmla="*/ 577850 h 1625600"/>
              <a:gd name="connsiteX116" fmla="*/ 6496 w 778021"/>
              <a:gd name="connsiteY116" fmla="*/ 600075 h 1625600"/>
              <a:gd name="connsiteX117" fmla="*/ 19196 w 778021"/>
              <a:gd name="connsiteY117" fmla="*/ 669925 h 1625600"/>
              <a:gd name="connsiteX118" fmla="*/ 146 w 778021"/>
              <a:gd name="connsiteY118" fmla="*/ 730250 h 1625600"/>
              <a:gd name="connsiteX119" fmla="*/ 12846 w 778021"/>
              <a:gd name="connsiteY119" fmla="*/ 800100 h 1625600"/>
              <a:gd name="connsiteX120" fmla="*/ 44596 w 778021"/>
              <a:gd name="connsiteY120" fmla="*/ 831850 h 1625600"/>
              <a:gd name="connsiteX121" fmla="*/ 89046 w 778021"/>
              <a:gd name="connsiteY121" fmla="*/ 879475 h 1625600"/>
              <a:gd name="connsiteX122" fmla="*/ 114446 w 778021"/>
              <a:gd name="connsiteY122" fmla="*/ 987425 h 1625600"/>
              <a:gd name="connsiteX123" fmla="*/ 146196 w 778021"/>
              <a:gd name="connsiteY123" fmla="*/ 990600 h 1625600"/>
              <a:gd name="connsiteX124" fmla="*/ 165246 w 778021"/>
              <a:gd name="connsiteY124" fmla="*/ 1000125 h 1625600"/>
              <a:gd name="connsiteX125" fmla="*/ 171596 w 778021"/>
              <a:gd name="connsiteY125" fmla="*/ 1012825 h 1625600"/>
              <a:gd name="connsiteX126" fmla="*/ 193821 w 778021"/>
              <a:gd name="connsiteY126" fmla="*/ 1025525 h 1625600"/>
              <a:gd name="connsiteX127" fmla="*/ 209696 w 778021"/>
              <a:gd name="connsiteY127" fmla="*/ 1028700 h 1625600"/>
              <a:gd name="connsiteX128" fmla="*/ 219221 w 778021"/>
              <a:gd name="connsiteY128" fmla="*/ 1031875 h 1625600"/>
              <a:gd name="connsiteX129" fmla="*/ 247796 w 778021"/>
              <a:gd name="connsiteY129" fmla="*/ 1038225 h 1625600"/>
              <a:gd name="connsiteX130" fmla="*/ 323996 w 778021"/>
              <a:gd name="connsiteY130" fmla="*/ 1047750 h 1625600"/>
              <a:gd name="connsiteX131" fmla="*/ 330346 w 778021"/>
              <a:gd name="connsiteY131" fmla="*/ 1085850 h 1625600"/>
              <a:gd name="connsiteX132" fmla="*/ 308121 w 778021"/>
              <a:gd name="connsiteY132" fmla="*/ 1101725 h 1625600"/>
              <a:gd name="connsiteX133" fmla="*/ 282721 w 778021"/>
              <a:gd name="connsiteY133" fmla="*/ 1117600 h 1625600"/>
              <a:gd name="connsiteX134" fmla="*/ 266846 w 778021"/>
              <a:gd name="connsiteY134" fmla="*/ 1127125 h 1625600"/>
              <a:gd name="connsiteX135" fmla="*/ 254146 w 778021"/>
              <a:gd name="connsiteY135" fmla="*/ 1130300 h 1625600"/>
              <a:gd name="connsiteX136" fmla="*/ 244621 w 778021"/>
              <a:gd name="connsiteY136" fmla="*/ 1136650 h 1625600"/>
              <a:gd name="connsiteX137" fmla="*/ 235096 w 778021"/>
              <a:gd name="connsiteY137" fmla="*/ 1146175 h 1625600"/>
              <a:gd name="connsiteX138" fmla="*/ 222396 w 778021"/>
              <a:gd name="connsiteY138" fmla="*/ 1152525 h 1625600"/>
              <a:gd name="connsiteX139" fmla="*/ 200171 w 778021"/>
              <a:gd name="connsiteY139" fmla="*/ 1168400 h 1625600"/>
              <a:gd name="connsiteX140" fmla="*/ 177946 w 778021"/>
              <a:gd name="connsiteY140" fmla="*/ 1184275 h 1625600"/>
              <a:gd name="connsiteX141" fmla="*/ 174771 w 778021"/>
              <a:gd name="connsiteY141" fmla="*/ 1193800 h 1625600"/>
              <a:gd name="connsiteX142" fmla="*/ 190646 w 778021"/>
              <a:gd name="connsiteY142" fmla="*/ 1203325 h 1625600"/>
              <a:gd name="connsiteX143" fmla="*/ 200171 w 778021"/>
              <a:gd name="connsiteY143" fmla="*/ 1209675 h 1625600"/>
              <a:gd name="connsiteX144" fmla="*/ 209696 w 778021"/>
              <a:gd name="connsiteY144" fmla="*/ 1238250 h 1625600"/>
              <a:gd name="connsiteX145" fmla="*/ 174771 w 778021"/>
              <a:gd name="connsiteY145" fmla="*/ 1266825 h 1625600"/>
              <a:gd name="connsiteX146" fmla="*/ 165246 w 778021"/>
              <a:gd name="connsiteY146" fmla="*/ 1276350 h 1625600"/>
              <a:gd name="connsiteX147" fmla="*/ 139846 w 778021"/>
              <a:gd name="connsiteY147" fmla="*/ 1298575 h 1625600"/>
              <a:gd name="connsiteX148" fmla="*/ 130321 w 778021"/>
              <a:gd name="connsiteY148" fmla="*/ 1330325 h 1625600"/>
              <a:gd name="connsiteX149" fmla="*/ 120796 w 778021"/>
              <a:gd name="connsiteY149" fmla="*/ 1346200 h 1625600"/>
              <a:gd name="connsiteX150" fmla="*/ 82696 w 778021"/>
              <a:gd name="connsiteY150" fmla="*/ 1368425 h 1625600"/>
              <a:gd name="connsiteX151" fmla="*/ 85871 w 778021"/>
              <a:gd name="connsiteY151" fmla="*/ 1409700 h 1625600"/>
              <a:gd name="connsiteX152" fmla="*/ 95396 w 778021"/>
              <a:gd name="connsiteY152" fmla="*/ 1419225 h 1625600"/>
              <a:gd name="connsiteX153" fmla="*/ 104921 w 778021"/>
              <a:gd name="connsiteY153" fmla="*/ 1435100 h 1625600"/>
              <a:gd name="connsiteX154" fmla="*/ 123971 w 778021"/>
              <a:gd name="connsiteY154" fmla="*/ 1466850 h 1625600"/>
              <a:gd name="connsiteX155" fmla="*/ 127146 w 778021"/>
              <a:gd name="connsiteY155" fmla="*/ 1476375 h 1625600"/>
              <a:gd name="connsiteX156" fmla="*/ 130321 w 778021"/>
              <a:gd name="connsiteY156" fmla="*/ 1495425 h 1625600"/>
              <a:gd name="connsiteX157" fmla="*/ 139846 w 778021"/>
              <a:gd name="connsiteY157" fmla="*/ 1504950 h 1625600"/>
              <a:gd name="connsiteX158" fmla="*/ 174771 w 778021"/>
              <a:gd name="connsiteY158" fmla="*/ 1508125 h 1625600"/>
              <a:gd name="connsiteX159" fmla="*/ 187471 w 778021"/>
              <a:gd name="connsiteY159" fmla="*/ 1514475 h 1625600"/>
              <a:gd name="connsiteX160" fmla="*/ 247796 w 778021"/>
              <a:gd name="connsiteY160" fmla="*/ 1520825 h 1625600"/>
              <a:gd name="connsiteX161" fmla="*/ 381146 w 778021"/>
              <a:gd name="connsiteY161" fmla="*/ 1527175 h 1625600"/>
              <a:gd name="connsiteX162" fmla="*/ 419246 w 778021"/>
              <a:gd name="connsiteY162" fmla="*/ 1533525 h 1625600"/>
              <a:gd name="connsiteX163" fmla="*/ 438296 w 778021"/>
              <a:gd name="connsiteY163" fmla="*/ 1539875 h 1625600"/>
              <a:gd name="connsiteX164" fmla="*/ 454171 w 778021"/>
              <a:gd name="connsiteY164" fmla="*/ 1543050 h 1625600"/>
              <a:gd name="connsiteX165" fmla="*/ 466871 w 778021"/>
              <a:gd name="connsiteY165" fmla="*/ 1546225 h 1625600"/>
              <a:gd name="connsiteX166" fmla="*/ 498621 w 778021"/>
              <a:gd name="connsiteY166" fmla="*/ 1558925 h 1625600"/>
              <a:gd name="connsiteX167" fmla="*/ 533546 w 778021"/>
              <a:gd name="connsiteY167" fmla="*/ 1581150 h 1625600"/>
              <a:gd name="connsiteX168" fmla="*/ 549421 w 778021"/>
              <a:gd name="connsiteY168" fmla="*/ 1584325 h 1625600"/>
              <a:gd name="connsiteX169" fmla="*/ 568471 w 778021"/>
              <a:gd name="connsiteY169" fmla="*/ 1593850 h 1625600"/>
              <a:gd name="connsiteX170" fmla="*/ 577996 w 778021"/>
              <a:gd name="connsiteY170" fmla="*/ 1597025 h 1625600"/>
              <a:gd name="connsiteX171" fmla="*/ 590696 w 778021"/>
              <a:gd name="connsiteY171" fmla="*/ 1603375 h 1625600"/>
              <a:gd name="connsiteX172" fmla="*/ 622446 w 778021"/>
              <a:gd name="connsiteY172" fmla="*/ 1609725 h 1625600"/>
              <a:gd name="connsiteX173" fmla="*/ 638321 w 778021"/>
              <a:gd name="connsiteY173" fmla="*/ 1619250 h 1625600"/>
              <a:gd name="connsiteX174" fmla="*/ 657371 w 778021"/>
              <a:gd name="connsiteY174" fmla="*/ 1622425 h 1625600"/>
              <a:gd name="connsiteX175" fmla="*/ 670071 w 778021"/>
              <a:gd name="connsiteY175" fmla="*/ 1625600 h 1625600"/>
              <a:gd name="connsiteX176" fmla="*/ 676421 w 778021"/>
              <a:gd name="connsiteY176" fmla="*/ 1622425 h 1625600"/>
              <a:gd name="connsiteX0" fmla="*/ 676421 w 778021"/>
              <a:gd name="connsiteY0" fmla="*/ 1622425 h 1625600"/>
              <a:gd name="connsiteX1" fmla="*/ 679596 w 778021"/>
              <a:gd name="connsiteY1" fmla="*/ 1606550 h 1625600"/>
              <a:gd name="connsiteX2" fmla="*/ 685946 w 778021"/>
              <a:gd name="connsiteY2" fmla="*/ 1562100 h 1625600"/>
              <a:gd name="connsiteX3" fmla="*/ 692296 w 778021"/>
              <a:gd name="connsiteY3" fmla="*/ 1539875 h 1625600"/>
              <a:gd name="connsiteX4" fmla="*/ 698646 w 778021"/>
              <a:gd name="connsiteY4" fmla="*/ 1530350 h 1625600"/>
              <a:gd name="connsiteX5" fmla="*/ 704996 w 778021"/>
              <a:gd name="connsiteY5" fmla="*/ 1517650 h 1625600"/>
              <a:gd name="connsiteX6" fmla="*/ 708171 w 778021"/>
              <a:gd name="connsiteY6" fmla="*/ 1501775 h 1625600"/>
              <a:gd name="connsiteX7" fmla="*/ 704996 w 778021"/>
              <a:gd name="connsiteY7" fmla="*/ 1435100 h 1625600"/>
              <a:gd name="connsiteX8" fmla="*/ 692296 w 778021"/>
              <a:gd name="connsiteY8" fmla="*/ 1428750 h 1625600"/>
              <a:gd name="connsiteX9" fmla="*/ 682771 w 778021"/>
              <a:gd name="connsiteY9" fmla="*/ 1425575 h 1625600"/>
              <a:gd name="connsiteX10" fmla="*/ 654196 w 778021"/>
              <a:gd name="connsiteY10" fmla="*/ 1419225 h 1625600"/>
              <a:gd name="connsiteX11" fmla="*/ 638321 w 778021"/>
              <a:gd name="connsiteY11" fmla="*/ 1400175 h 1625600"/>
              <a:gd name="connsiteX12" fmla="*/ 622446 w 778021"/>
              <a:gd name="connsiteY12" fmla="*/ 1374775 h 1625600"/>
              <a:gd name="connsiteX13" fmla="*/ 619271 w 778021"/>
              <a:gd name="connsiteY13" fmla="*/ 1362075 h 1625600"/>
              <a:gd name="connsiteX14" fmla="*/ 612921 w 778021"/>
              <a:gd name="connsiteY14" fmla="*/ 1339850 h 1625600"/>
              <a:gd name="connsiteX15" fmla="*/ 628796 w 778021"/>
              <a:gd name="connsiteY15" fmla="*/ 1298575 h 1625600"/>
              <a:gd name="connsiteX16" fmla="*/ 638321 w 778021"/>
              <a:gd name="connsiteY16" fmla="*/ 1295400 h 1625600"/>
              <a:gd name="connsiteX17" fmla="*/ 654196 w 778021"/>
              <a:gd name="connsiteY17" fmla="*/ 1276350 h 1625600"/>
              <a:gd name="connsiteX18" fmla="*/ 631971 w 778021"/>
              <a:gd name="connsiteY18" fmla="*/ 1244600 h 1625600"/>
              <a:gd name="connsiteX19" fmla="*/ 625621 w 778021"/>
              <a:gd name="connsiteY19" fmla="*/ 1235075 h 1625600"/>
              <a:gd name="connsiteX20" fmla="*/ 587521 w 778021"/>
              <a:gd name="connsiteY20" fmla="*/ 1212850 h 1625600"/>
              <a:gd name="connsiteX21" fmla="*/ 581171 w 778021"/>
              <a:gd name="connsiteY21" fmla="*/ 1203325 h 1625600"/>
              <a:gd name="connsiteX22" fmla="*/ 571646 w 778021"/>
              <a:gd name="connsiteY22" fmla="*/ 1196975 h 1625600"/>
              <a:gd name="connsiteX23" fmla="*/ 565296 w 778021"/>
              <a:gd name="connsiteY23" fmla="*/ 1174750 h 1625600"/>
              <a:gd name="connsiteX24" fmla="*/ 558946 w 778021"/>
              <a:gd name="connsiteY24" fmla="*/ 1139825 h 1625600"/>
              <a:gd name="connsiteX25" fmla="*/ 552596 w 778021"/>
              <a:gd name="connsiteY25" fmla="*/ 1127125 h 1625600"/>
              <a:gd name="connsiteX26" fmla="*/ 539896 w 778021"/>
              <a:gd name="connsiteY26" fmla="*/ 1111250 h 1625600"/>
              <a:gd name="connsiteX27" fmla="*/ 530371 w 778021"/>
              <a:gd name="connsiteY27" fmla="*/ 1101725 h 1625600"/>
              <a:gd name="connsiteX28" fmla="*/ 517671 w 778021"/>
              <a:gd name="connsiteY28" fmla="*/ 1076325 h 1625600"/>
              <a:gd name="connsiteX29" fmla="*/ 530371 w 778021"/>
              <a:gd name="connsiteY29" fmla="*/ 1073150 h 1625600"/>
              <a:gd name="connsiteX30" fmla="*/ 543071 w 778021"/>
              <a:gd name="connsiteY30" fmla="*/ 1038225 h 1625600"/>
              <a:gd name="connsiteX31" fmla="*/ 568471 w 778021"/>
              <a:gd name="connsiteY31" fmla="*/ 1041400 h 1625600"/>
              <a:gd name="connsiteX32" fmla="*/ 587521 w 778021"/>
              <a:gd name="connsiteY32" fmla="*/ 1016000 h 1625600"/>
              <a:gd name="connsiteX33" fmla="*/ 581171 w 778021"/>
              <a:gd name="connsiteY33" fmla="*/ 987425 h 1625600"/>
              <a:gd name="connsiteX34" fmla="*/ 577996 w 778021"/>
              <a:gd name="connsiteY34" fmla="*/ 958850 h 1625600"/>
              <a:gd name="connsiteX35" fmla="*/ 571646 w 778021"/>
              <a:gd name="connsiteY35" fmla="*/ 949325 h 1625600"/>
              <a:gd name="connsiteX36" fmla="*/ 565296 w 778021"/>
              <a:gd name="connsiteY36" fmla="*/ 936625 h 1625600"/>
              <a:gd name="connsiteX37" fmla="*/ 558946 w 778021"/>
              <a:gd name="connsiteY37" fmla="*/ 927100 h 1625600"/>
              <a:gd name="connsiteX38" fmla="*/ 543071 w 778021"/>
              <a:gd name="connsiteY38" fmla="*/ 901700 h 1625600"/>
              <a:gd name="connsiteX39" fmla="*/ 546246 w 778021"/>
              <a:gd name="connsiteY39" fmla="*/ 889000 h 1625600"/>
              <a:gd name="connsiteX40" fmla="*/ 577996 w 778021"/>
              <a:gd name="connsiteY40" fmla="*/ 869950 h 1625600"/>
              <a:gd name="connsiteX41" fmla="*/ 606571 w 778021"/>
              <a:gd name="connsiteY41" fmla="*/ 863600 h 1625600"/>
              <a:gd name="connsiteX42" fmla="*/ 625621 w 778021"/>
              <a:gd name="connsiteY42" fmla="*/ 844550 h 1625600"/>
              <a:gd name="connsiteX43" fmla="*/ 628796 w 778021"/>
              <a:gd name="connsiteY43" fmla="*/ 835025 h 1625600"/>
              <a:gd name="connsiteX44" fmla="*/ 644671 w 778021"/>
              <a:gd name="connsiteY44" fmla="*/ 812800 h 1625600"/>
              <a:gd name="connsiteX45" fmla="*/ 654196 w 778021"/>
              <a:gd name="connsiteY45" fmla="*/ 796925 h 1625600"/>
              <a:gd name="connsiteX46" fmla="*/ 670071 w 778021"/>
              <a:gd name="connsiteY46" fmla="*/ 774700 h 1625600"/>
              <a:gd name="connsiteX47" fmla="*/ 673246 w 778021"/>
              <a:gd name="connsiteY47" fmla="*/ 765175 h 1625600"/>
              <a:gd name="connsiteX48" fmla="*/ 679596 w 778021"/>
              <a:gd name="connsiteY48" fmla="*/ 755650 h 1625600"/>
              <a:gd name="connsiteX49" fmla="*/ 689121 w 778021"/>
              <a:gd name="connsiteY49" fmla="*/ 736600 h 1625600"/>
              <a:gd name="connsiteX50" fmla="*/ 708171 w 778021"/>
              <a:gd name="connsiteY50" fmla="*/ 714375 h 1625600"/>
              <a:gd name="connsiteX51" fmla="*/ 714521 w 778021"/>
              <a:gd name="connsiteY51" fmla="*/ 701675 h 1625600"/>
              <a:gd name="connsiteX52" fmla="*/ 730396 w 778021"/>
              <a:gd name="connsiteY52" fmla="*/ 688975 h 1625600"/>
              <a:gd name="connsiteX53" fmla="*/ 739921 w 778021"/>
              <a:gd name="connsiteY53" fmla="*/ 679450 h 1625600"/>
              <a:gd name="connsiteX54" fmla="*/ 778021 w 778021"/>
              <a:gd name="connsiteY54" fmla="*/ 650875 h 1625600"/>
              <a:gd name="connsiteX55" fmla="*/ 774846 w 778021"/>
              <a:gd name="connsiteY55" fmla="*/ 641350 h 1625600"/>
              <a:gd name="connsiteX56" fmla="*/ 765321 w 778021"/>
              <a:gd name="connsiteY56" fmla="*/ 625475 h 1625600"/>
              <a:gd name="connsiteX57" fmla="*/ 758971 w 778021"/>
              <a:gd name="connsiteY57" fmla="*/ 615950 h 1625600"/>
              <a:gd name="connsiteX58" fmla="*/ 755796 w 778021"/>
              <a:gd name="connsiteY58" fmla="*/ 606425 h 1625600"/>
              <a:gd name="connsiteX59" fmla="*/ 749446 w 778021"/>
              <a:gd name="connsiteY59" fmla="*/ 593725 h 1625600"/>
              <a:gd name="connsiteX60" fmla="*/ 739921 w 778021"/>
              <a:gd name="connsiteY60" fmla="*/ 568325 h 1625600"/>
              <a:gd name="connsiteX61" fmla="*/ 736746 w 778021"/>
              <a:gd name="connsiteY61" fmla="*/ 546100 h 1625600"/>
              <a:gd name="connsiteX62" fmla="*/ 733571 w 778021"/>
              <a:gd name="connsiteY62" fmla="*/ 536575 h 1625600"/>
              <a:gd name="connsiteX63" fmla="*/ 727221 w 778021"/>
              <a:gd name="connsiteY63" fmla="*/ 498475 h 1625600"/>
              <a:gd name="connsiteX64" fmla="*/ 708171 w 778021"/>
              <a:gd name="connsiteY64" fmla="*/ 460375 h 1625600"/>
              <a:gd name="connsiteX65" fmla="*/ 651021 w 778021"/>
              <a:gd name="connsiteY65" fmla="*/ 447675 h 1625600"/>
              <a:gd name="connsiteX66" fmla="*/ 625621 w 778021"/>
              <a:gd name="connsiteY66" fmla="*/ 434975 h 1625600"/>
              <a:gd name="connsiteX67" fmla="*/ 619271 w 778021"/>
              <a:gd name="connsiteY67" fmla="*/ 422275 h 1625600"/>
              <a:gd name="connsiteX68" fmla="*/ 609746 w 778021"/>
              <a:gd name="connsiteY68" fmla="*/ 368300 h 1625600"/>
              <a:gd name="connsiteX69" fmla="*/ 543071 w 778021"/>
              <a:gd name="connsiteY69" fmla="*/ 355600 h 1625600"/>
              <a:gd name="connsiteX70" fmla="*/ 530371 w 778021"/>
              <a:gd name="connsiteY70" fmla="*/ 349250 h 1625600"/>
              <a:gd name="connsiteX71" fmla="*/ 524021 w 778021"/>
              <a:gd name="connsiteY71" fmla="*/ 314325 h 1625600"/>
              <a:gd name="connsiteX72" fmla="*/ 520846 w 778021"/>
              <a:gd name="connsiteY72" fmla="*/ 301625 h 1625600"/>
              <a:gd name="connsiteX73" fmla="*/ 520846 w 778021"/>
              <a:gd name="connsiteY73" fmla="*/ 196850 h 1625600"/>
              <a:gd name="connsiteX74" fmla="*/ 530371 w 778021"/>
              <a:gd name="connsiteY74" fmla="*/ 184150 h 1625600"/>
              <a:gd name="connsiteX75" fmla="*/ 549421 w 778021"/>
              <a:gd name="connsiteY75" fmla="*/ 165100 h 1625600"/>
              <a:gd name="connsiteX76" fmla="*/ 552596 w 778021"/>
              <a:gd name="connsiteY76" fmla="*/ 155575 h 1625600"/>
              <a:gd name="connsiteX77" fmla="*/ 543071 w 778021"/>
              <a:gd name="connsiteY77" fmla="*/ 88900 h 1625600"/>
              <a:gd name="connsiteX78" fmla="*/ 533546 w 778021"/>
              <a:gd name="connsiteY78" fmla="*/ 79375 h 1625600"/>
              <a:gd name="connsiteX79" fmla="*/ 511321 w 778021"/>
              <a:gd name="connsiteY79" fmla="*/ 66675 h 1625600"/>
              <a:gd name="connsiteX80" fmla="*/ 508146 w 778021"/>
              <a:gd name="connsiteY80" fmla="*/ 57150 h 1625600"/>
              <a:gd name="connsiteX81" fmla="*/ 501796 w 778021"/>
              <a:gd name="connsiteY81" fmla="*/ 47625 h 1625600"/>
              <a:gd name="connsiteX82" fmla="*/ 498621 w 778021"/>
              <a:gd name="connsiteY82" fmla="*/ 0 h 1625600"/>
              <a:gd name="connsiteX83" fmla="*/ 485921 w 778021"/>
              <a:gd name="connsiteY83" fmla="*/ 6350 h 1625600"/>
              <a:gd name="connsiteX84" fmla="*/ 463696 w 778021"/>
              <a:gd name="connsiteY84" fmla="*/ 25400 h 1625600"/>
              <a:gd name="connsiteX85" fmla="*/ 438296 w 778021"/>
              <a:gd name="connsiteY85" fmla="*/ 28575 h 1625600"/>
              <a:gd name="connsiteX86" fmla="*/ 406546 w 778021"/>
              <a:gd name="connsiteY86" fmla="*/ 38100 h 1625600"/>
              <a:gd name="connsiteX87" fmla="*/ 390671 w 778021"/>
              <a:gd name="connsiteY87" fmla="*/ 41275 h 1625600"/>
              <a:gd name="connsiteX88" fmla="*/ 358921 w 778021"/>
              <a:gd name="connsiteY88" fmla="*/ 53975 h 1625600"/>
              <a:gd name="connsiteX89" fmla="*/ 327171 w 778021"/>
              <a:gd name="connsiteY89" fmla="*/ 66675 h 1625600"/>
              <a:gd name="connsiteX90" fmla="*/ 304946 w 778021"/>
              <a:gd name="connsiteY90" fmla="*/ 82550 h 1625600"/>
              <a:gd name="connsiteX91" fmla="*/ 279546 w 778021"/>
              <a:gd name="connsiteY91" fmla="*/ 101600 h 1625600"/>
              <a:gd name="connsiteX92" fmla="*/ 270021 w 778021"/>
              <a:gd name="connsiteY92" fmla="*/ 104775 h 1625600"/>
              <a:gd name="connsiteX93" fmla="*/ 257321 w 778021"/>
              <a:gd name="connsiteY93" fmla="*/ 133350 h 1625600"/>
              <a:gd name="connsiteX94" fmla="*/ 247796 w 778021"/>
              <a:gd name="connsiteY94" fmla="*/ 152400 h 1625600"/>
              <a:gd name="connsiteX95" fmla="*/ 231921 w 778021"/>
              <a:gd name="connsiteY95" fmla="*/ 184150 h 1625600"/>
              <a:gd name="connsiteX96" fmla="*/ 219221 w 778021"/>
              <a:gd name="connsiteY96" fmla="*/ 206375 h 1625600"/>
              <a:gd name="connsiteX97" fmla="*/ 216046 w 778021"/>
              <a:gd name="connsiteY97" fmla="*/ 215900 h 1625600"/>
              <a:gd name="connsiteX98" fmla="*/ 193821 w 778021"/>
              <a:gd name="connsiteY98" fmla="*/ 244475 h 1625600"/>
              <a:gd name="connsiteX99" fmla="*/ 177946 w 778021"/>
              <a:gd name="connsiteY99" fmla="*/ 260350 h 1625600"/>
              <a:gd name="connsiteX100" fmla="*/ 168421 w 778021"/>
              <a:gd name="connsiteY100" fmla="*/ 273050 h 1625600"/>
              <a:gd name="connsiteX101" fmla="*/ 165246 w 778021"/>
              <a:gd name="connsiteY101" fmla="*/ 285750 h 1625600"/>
              <a:gd name="connsiteX102" fmla="*/ 155721 w 778021"/>
              <a:gd name="connsiteY102" fmla="*/ 292100 h 1625600"/>
              <a:gd name="connsiteX103" fmla="*/ 146196 w 778021"/>
              <a:gd name="connsiteY103" fmla="*/ 304800 h 1625600"/>
              <a:gd name="connsiteX104" fmla="*/ 133496 w 778021"/>
              <a:gd name="connsiteY104" fmla="*/ 323850 h 1625600"/>
              <a:gd name="connsiteX105" fmla="*/ 127146 w 778021"/>
              <a:gd name="connsiteY105" fmla="*/ 336550 h 1625600"/>
              <a:gd name="connsiteX106" fmla="*/ 117621 w 778021"/>
              <a:gd name="connsiteY106" fmla="*/ 346075 h 1625600"/>
              <a:gd name="connsiteX107" fmla="*/ 108096 w 778021"/>
              <a:gd name="connsiteY107" fmla="*/ 358775 h 1625600"/>
              <a:gd name="connsiteX108" fmla="*/ 95396 w 778021"/>
              <a:gd name="connsiteY108" fmla="*/ 387350 h 1625600"/>
              <a:gd name="connsiteX109" fmla="*/ 89046 w 778021"/>
              <a:gd name="connsiteY109" fmla="*/ 400050 h 1625600"/>
              <a:gd name="connsiteX110" fmla="*/ 82696 w 778021"/>
              <a:gd name="connsiteY110" fmla="*/ 463550 h 1625600"/>
              <a:gd name="connsiteX111" fmla="*/ 57296 w 778021"/>
              <a:gd name="connsiteY111" fmla="*/ 511175 h 1625600"/>
              <a:gd name="connsiteX112" fmla="*/ 41421 w 778021"/>
              <a:gd name="connsiteY112" fmla="*/ 539750 h 1625600"/>
              <a:gd name="connsiteX113" fmla="*/ 35071 w 778021"/>
              <a:gd name="connsiteY113" fmla="*/ 555625 h 1625600"/>
              <a:gd name="connsiteX114" fmla="*/ 25546 w 778021"/>
              <a:gd name="connsiteY114" fmla="*/ 568325 h 1625600"/>
              <a:gd name="connsiteX115" fmla="*/ 22371 w 778021"/>
              <a:gd name="connsiteY115" fmla="*/ 577850 h 1625600"/>
              <a:gd name="connsiteX116" fmla="*/ 6496 w 778021"/>
              <a:gd name="connsiteY116" fmla="*/ 600075 h 1625600"/>
              <a:gd name="connsiteX117" fmla="*/ 19196 w 778021"/>
              <a:gd name="connsiteY117" fmla="*/ 669925 h 1625600"/>
              <a:gd name="connsiteX118" fmla="*/ 146 w 778021"/>
              <a:gd name="connsiteY118" fmla="*/ 730250 h 1625600"/>
              <a:gd name="connsiteX119" fmla="*/ 12846 w 778021"/>
              <a:gd name="connsiteY119" fmla="*/ 800100 h 1625600"/>
              <a:gd name="connsiteX120" fmla="*/ 44596 w 778021"/>
              <a:gd name="connsiteY120" fmla="*/ 831850 h 1625600"/>
              <a:gd name="connsiteX121" fmla="*/ 79521 w 778021"/>
              <a:gd name="connsiteY121" fmla="*/ 869950 h 1625600"/>
              <a:gd name="connsiteX122" fmla="*/ 114446 w 778021"/>
              <a:gd name="connsiteY122" fmla="*/ 987425 h 1625600"/>
              <a:gd name="connsiteX123" fmla="*/ 146196 w 778021"/>
              <a:gd name="connsiteY123" fmla="*/ 990600 h 1625600"/>
              <a:gd name="connsiteX124" fmla="*/ 165246 w 778021"/>
              <a:gd name="connsiteY124" fmla="*/ 1000125 h 1625600"/>
              <a:gd name="connsiteX125" fmla="*/ 171596 w 778021"/>
              <a:gd name="connsiteY125" fmla="*/ 1012825 h 1625600"/>
              <a:gd name="connsiteX126" fmla="*/ 193821 w 778021"/>
              <a:gd name="connsiteY126" fmla="*/ 1025525 h 1625600"/>
              <a:gd name="connsiteX127" fmla="*/ 209696 w 778021"/>
              <a:gd name="connsiteY127" fmla="*/ 1028700 h 1625600"/>
              <a:gd name="connsiteX128" fmla="*/ 219221 w 778021"/>
              <a:gd name="connsiteY128" fmla="*/ 1031875 h 1625600"/>
              <a:gd name="connsiteX129" fmla="*/ 247796 w 778021"/>
              <a:gd name="connsiteY129" fmla="*/ 1038225 h 1625600"/>
              <a:gd name="connsiteX130" fmla="*/ 323996 w 778021"/>
              <a:gd name="connsiteY130" fmla="*/ 1047750 h 1625600"/>
              <a:gd name="connsiteX131" fmla="*/ 330346 w 778021"/>
              <a:gd name="connsiteY131" fmla="*/ 1085850 h 1625600"/>
              <a:gd name="connsiteX132" fmla="*/ 308121 w 778021"/>
              <a:gd name="connsiteY132" fmla="*/ 1101725 h 1625600"/>
              <a:gd name="connsiteX133" fmla="*/ 282721 w 778021"/>
              <a:gd name="connsiteY133" fmla="*/ 1117600 h 1625600"/>
              <a:gd name="connsiteX134" fmla="*/ 266846 w 778021"/>
              <a:gd name="connsiteY134" fmla="*/ 1127125 h 1625600"/>
              <a:gd name="connsiteX135" fmla="*/ 254146 w 778021"/>
              <a:gd name="connsiteY135" fmla="*/ 1130300 h 1625600"/>
              <a:gd name="connsiteX136" fmla="*/ 244621 w 778021"/>
              <a:gd name="connsiteY136" fmla="*/ 1136650 h 1625600"/>
              <a:gd name="connsiteX137" fmla="*/ 235096 w 778021"/>
              <a:gd name="connsiteY137" fmla="*/ 1146175 h 1625600"/>
              <a:gd name="connsiteX138" fmla="*/ 222396 w 778021"/>
              <a:gd name="connsiteY138" fmla="*/ 1152525 h 1625600"/>
              <a:gd name="connsiteX139" fmla="*/ 200171 w 778021"/>
              <a:gd name="connsiteY139" fmla="*/ 1168400 h 1625600"/>
              <a:gd name="connsiteX140" fmla="*/ 177946 w 778021"/>
              <a:gd name="connsiteY140" fmla="*/ 1184275 h 1625600"/>
              <a:gd name="connsiteX141" fmla="*/ 174771 w 778021"/>
              <a:gd name="connsiteY141" fmla="*/ 1193800 h 1625600"/>
              <a:gd name="connsiteX142" fmla="*/ 190646 w 778021"/>
              <a:gd name="connsiteY142" fmla="*/ 1203325 h 1625600"/>
              <a:gd name="connsiteX143" fmla="*/ 200171 w 778021"/>
              <a:gd name="connsiteY143" fmla="*/ 1209675 h 1625600"/>
              <a:gd name="connsiteX144" fmla="*/ 209696 w 778021"/>
              <a:gd name="connsiteY144" fmla="*/ 1238250 h 1625600"/>
              <a:gd name="connsiteX145" fmla="*/ 174771 w 778021"/>
              <a:gd name="connsiteY145" fmla="*/ 1266825 h 1625600"/>
              <a:gd name="connsiteX146" fmla="*/ 165246 w 778021"/>
              <a:gd name="connsiteY146" fmla="*/ 1276350 h 1625600"/>
              <a:gd name="connsiteX147" fmla="*/ 139846 w 778021"/>
              <a:gd name="connsiteY147" fmla="*/ 1298575 h 1625600"/>
              <a:gd name="connsiteX148" fmla="*/ 130321 w 778021"/>
              <a:gd name="connsiteY148" fmla="*/ 1330325 h 1625600"/>
              <a:gd name="connsiteX149" fmla="*/ 120796 w 778021"/>
              <a:gd name="connsiteY149" fmla="*/ 1346200 h 1625600"/>
              <a:gd name="connsiteX150" fmla="*/ 82696 w 778021"/>
              <a:gd name="connsiteY150" fmla="*/ 1368425 h 1625600"/>
              <a:gd name="connsiteX151" fmla="*/ 85871 w 778021"/>
              <a:gd name="connsiteY151" fmla="*/ 1409700 h 1625600"/>
              <a:gd name="connsiteX152" fmla="*/ 95396 w 778021"/>
              <a:gd name="connsiteY152" fmla="*/ 1419225 h 1625600"/>
              <a:gd name="connsiteX153" fmla="*/ 104921 w 778021"/>
              <a:gd name="connsiteY153" fmla="*/ 1435100 h 1625600"/>
              <a:gd name="connsiteX154" fmla="*/ 123971 w 778021"/>
              <a:gd name="connsiteY154" fmla="*/ 1466850 h 1625600"/>
              <a:gd name="connsiteX155" fmla="*/ 127146 w 778021"/>
              <a:gd name="connsiteY155" fmla="*/ 1476375 h 1625600"/>
              <a:gd name="connsiteX156" fmla="*/ 130321 w 778021"/>
              <a:gd name="connsiteY156" fmla="*/ 1495425 h 1625600"/>
              <a:gd name="connsiteX157" fmla="*/ 139846 w 778021"/>
              <a:gd name="connsiteY157" fmla="*/ 1504950 h 1625600"/>
              <a:gd name="connsiteX158" fmla="*/ 174771 w 778021"/>
              <a:gd name="connsiteY158" fmla="*/ 1508125 h 1625600"/>
              <a:gd name="connsiteX159" fmla="*/ 187471 w 778021"/>
              <a:gd name="connsiteY159" fmla="*/ 1514475 h 1625600"/>
              <a:gd name="connsiteX160" fmla="*/ 247796 w 778021"/>
              <a:gd name="connsiteY160" fmla="*/ 1520825 h 1625600"/>
              <a:gd name="connsiteX161" fmla="*/ 381146 w 778021"/>
              <a:gd name="connsiteY161" fmla="*/ 1527175 h 1625600"/>
              <a:gd name="connsiteX162" fmla="*/ 419246 w 778021"/>
              <a:gd name="connsiteY162" fmla="*/ 1533525 h 1625600"/>
              <a:gd name="connsiteX163" fmla="*/ 438296 w 778021"/>
              <a:gd name="connsiteY163" fmla="*/ 1539875 h 1625600"/>
              <a:gd name="connsiteX164" fmla="*/ 454171 w 778021"/>
              <a:gd name="connsiteY164" fmla="*/ 1543050 h 1625600"/>
              <a:gd name="connsiteX165" fmla="*/ 466871 w 778021"/>
              <a:gd name="connsiteY165" fmla="*/ 1546225 h 1625600"/>
              <a:gd name="connsiteX166" fmla="*/ 498621 w 778021"/>
              <a:gd name="connsiteY166" fmla="*/ 1558925 h 1625600"/>
              <a:gd name="connsiteX167" fmla="*/ 533546 w 778021"/>
              <a:gd name="connsiteY167" fmla="*/ 1581150 h 1625600"/>
              <a:gd name="connsiteX168" fmla="*/ 549421 w 778021"/>
              <a:gd name="connsiteY168" fmla="*/ 1584325 h 1625600"/>
              <a:gd name="connsiteX169" fmla="*/ 568471 w 778021"/>
              <a:gd name="connsiteY169" fmla="*/ 1593850 h 1625600"/>
              <a:gd name="connsiteX170" fmla="*/ 577996 w 778021"/>
              <a:gd name="connsiteY170" fmla="*/ 1597025 h 1625600"/>
              <a:gd name="connsiteX171" fmla="*/ 590696 w 778021"/>
              <a:gd name="connsiteY171" fmla="*/ 1603375 h 1625600"/>
              <a:gd name="connsiteX172" fmla="*/ 622446 w 778021"/>
              <a:gd name="connsiteY172" fmla="*/ 1609725 h 1625600"/>
              <a:gd name="connsiteX173" fmla="*/ 638321 w 778021"/>
              <a:gd name="connsiteY173" fmla="*/ 1619250 h 1625600"/>
              <a:gd name="connsiteX174" fmla="*/ 657371 w 778021"/>
              <a:gd name="connsiteY174" fmla="*/ 1622425 h 1625600"/>
              <a:gd name="connsiteX175" fmla="*/ 670071 w 778021"/>
              <a:gd name="connsiteY175" fmla="*/ 1625600 h 1625600"/>
              <a:gd name="connsiteX176" fmla="*/ 676421 w 778021"/>
              <a:gd name="connsiteY176" fmla="*/ 1622425 h 1625600"/>
              <a:gd name="connsiteX0" fmla="*/ 676421 w 778021"/>
              <a:gd name="connsiteY0" fmla="*/ 1622425 h 1625600"/>
              <a:gd name="connsiteX1" fmla="*/ 679596 w 778021"/>
              <a:gd name="connsiteY1" fmla="*/ 1606550 h 1625600"/>
              <a:gd name="connsiteX2" fmla="*/ 685946 w 778021"/>
              <a:gd name="connsiteY2" fmla="*/ 1562100 h 1625600"/>
              <a:gd name="connsiteX3" fmla="*/ 692296 w 778021"/>
              <a:gd name="connsiteY3" fmla="*/ 1539875 h 1625600"/>
              <a:gd name="connsiteX4" fmla="*/ 698646 w 778021"/>
              <a:gd name="connsiteY4" fmla="*/ 1530350 h 1625600"/>
              <a:gd name="connsiteX5" fmla="*/ 704996 w 778021"/>
              <a:gd name="connsiteY5" fmla="*/ 1517650 h 1625600"/>
              <a:gd name="connsiteX6" fmla="*/ 708171 w 778021"/>
              <a:gd name="connsiteY6" fmla="*/ 1501775 h 1625600"/>
              <a:gd name="connsiteX7" fmla="*/ 704996 w 778021"/>
              <a:gd name="connsiteY7" fmla="*/ 1435100 h 1625600"/>
              <a:gd name="connsiteX8" fmla="*/ 692296 w 778021"/>
              <a:gd name="connsiteY8" fmla="*/ 1428750 h 1625600"/>
              <a:gd name="connsiteX9" fmla="*/ 682771 w 778021"/>
              <a:gd name="connsiteY9" fmla="*/ 1425575 h 1625600"/>
              <a:gd name="connsiteX10" fmla="*/ 654196 w 778021"/>
              <a:gd name="connsiteY10" fmla="*/ 1419225 h 1625600"/>
              <a:gd name="connsiteX11" fmla="*/ 638321 w 778021"/>
              <a:gd name="connsiteY11" fmla="*/ 1400175 h 1625600"/>
              <a:gd name="connsiteX12" fmla="*/ 622446 w 778021"/>
              <a:gd name="connsiteY12" fmla="*/ 1374775 h 1625600"/>
              <a:gd name="connsiteX13" fmla="*/ 619271 w 778021"/>
              <a:gd name="connsiteY13" fmla="*/ 1362075 h 1625600"/>
              <a:gd name="connsiteX14" fmla="*/ 612921 w 778021"/>
              <a:gd name="connsiteY14" fmla="*/ 1339850 h 1625600"/>
              <a:gd name="connsiteX15" fmla="*/ 628796 w 778021"/>
              <a:gd name="connsiteY15" fmla="*/ 1298575 h 1625600"/>
              <a:gd name="connsiteX16" fmla="*/ 638321 w 778021"/>
              <a:gd name="connsiteY16" fmla="*/ 1295400 h 1625600"/>
              <a:gd name="connsiteX17" fmla="*/ 654196 w 778021"/>
              <a:gd name="connsiteY17" fmla="*/ 1276350 h 1625600"/>
              <a:gd name="connsiteX18" fmla="*/ 631971 w 778021"/>
              <a:gd name="connsiteY18" fmla="*/ 1244600 h 1625600"/>
              <a:gd name="connsiteX19" fmla="*/ 625621 w 778021"/>
              <a:gd name="connsiteY19" fmla="*/ 1235075 h 1625600"/>
              <a:gd name="connsiteX20" fmla="*/ 587521 w 778021"/>
              <a:gd name="connsiteY20" fmla="*/ 1212850 h 1625600"/>
              <a:gd name="connsiteX21" fmla="*/ 581171 w 778021"/>
              <a:gd name="connsiteY21" fmla="*/ 1203325 h 1625600"/>
              <a:gd name="connsiteX22" fmla="*/ 571646 w 778021"/>
              <a:gd name="connsiteY22" fmla="*/ 1196975 h 1625600"/>
              <a:gd name="connsiteX23" fmla="*/ 565296 w 778021"/>
              <a:gd name="connsiteY23" fmla="*/ 1174750 h 1625600"/>
              <a:gd name="connsiteX24" fmla="*/ 558946 w 778021"/>
              <a:gd name="connsiteY24" fmla="*/ 1139825 h 1625600"/>
              <a:gd name="connsiteX25" fmla="*/ 552596 w 778021"/>
              <a:gd name="connsiteY25" fmla="*/ 1127125 h 1625600"/>
              <a:gd name="connsiteX26" fmla="*/ 539896 w 778021"/>
              <a:gd name="connsiteY26" fmla="*/ 1111250 h 1625600"/>
              <a:gd name="connsiteX27" fmla="*/ 530371 w 778021"/>
              <a:gd name="connsiteY27" fmla="*/ 1101725 h 1625600"/>
              <a:gd name="connsiteX28" fmla="*/ 517671 w 778021"/>
              <a:gd name="connsiteY28" fmla="*/ 1076325 h 1625600"/>
              <a:gd name="connsiteX29" fmla="*/ 530371 w 778021"/>
              <a:gd name="connsiteY29" fmla="*/ 1073150 h 1625600"/>
              <a:gd name="connsiteX30" fmla="*/ 543071 w 778021"/>
              <a:gd name="connsiteY30" fmla="*/ 1038225 h 1625600"/>
              <a:gd name="connsiteX31" fmla="*/ 568471 w 778021"/>
              <a:gd name="connsiteY31" fmla="*/ 1041400 h 1625600"/>
              <a:gd name="connsiteX32" fmla="*/ 587521 w 778021"/>
              <a:gd name="connsiteY32" fmla="*/ 1016000 h 1625600"/>
              <a:gd name="connsiteX33" fmla="*/ 581171 w 778021"/>
              <a:gd name="connsiteY33" fmla="*/ 987425 h 1625600"/>
              <a:gd name="connsiteX34" fmla="*/ 577996 w 778021"/>
              <a:gd name="connsiteY34" fmla="*/ 958850 h 1625600"/>
              <a:gd name="connsiteX35" fmla="*/ 571646 w 778021"/>
              <a:gd name="connsiteY35" fmla="*/ 949325 h 1625600"/>
              <a:gd name="connsiteX36" fmla="*/ 565296 w 778021"/>
              <a:gd name="connsiteY36" fmla="*/ 936625 h 1625600"/>
              <a:gd name="connsiteX37" fmla="*/ 558946 w 778021"/>
              <a:gd name="connsiteY37" fmla="*/ 927100 h 1625600"/>
              <a:gd name="connsiteX38" fmla="*/ 543071 w 778021"/>
              <a:gd name="connsiteY38" fmla="*/ 901700 h 1625600"/>
              <a:gd name="connsiteX39" fmla="*/ 546246 w 778021"/>
              <a:gd name="connsiteY39" fmla="*/ 889000 h 1625600"/>
              <a:gd name="connsiteX40" fmla="*/ 577996 w 778021"/>
              <a:gd name="connsiteY40" fmla="*/ 869950 h 1625600"/>
              <a:gd name="connsiteX41" fmla="*/ 606571 w 778021"/>
              <a:gd name="connsiteY41" fmla="*/ 863600 h 1625600"/>
              <a:gd name="connsiteX42" fmla="*/ 625621 w 778021"/>
              <a:gd name="connsiteY42" fmla="*/ 844550 h 1625600"/>
              <a:gd name="connsiteX43" fmla="*/ 628796 w 778021"/>
              <a:gd name="connsiteY43" fmla="*/ 835025 h 1625600"/>
              <a:gd name="connsiteX44" fmla="*/ 644671 w 778021"/>
              <a:gd name="connsiteY44" fmla="*/ 812800 h 1625600"/>
              <a:gd name="connsiteX45" fmla="*/ 654196 w 778021"/>
              <a:gd name="connsiteY45" fmla="*/ 796925 h 1625600"/>
              <a:gd name="connsiteX46" fmla="*/ 670071 w 778021"/>
              <a:gd name="connsiteY46" fmla="*/ 774700 h 1625600"/>
              <a:gd name="connsiteX47" fmla="*/ 673246 w 778021"/>
              <a:gd name="connsiteY47" fmla="*/ 765175 h 1625600"/>
              <a:gd name="connsiteX48" fmla="*/ 679596 w 778021"/>
              <a:gd name="connsiteY48" fmla="*/ 755650 h 1625600"/>
              <a:gd name="connsiteX49" fmla="*/ 689121 w 778021"/>
              <a:gd name="connsiteY49" fmla="*/ 736600 h 1625600"/>
              <a:gd name="connsiteX50" fmla="*/ 708171 w 778021"/>
              <a:gd name="connsiteY50" fmla="*/ 714375 h 1625600"/>
              <a:gd name="connsiteX51" fmla="*/ 714521 w 778021"/>
              <a:gd name="connsiteY51" fmla="*/ 701675 h 1625600"/>
              <a:gd name="connsiteX52" fmla="*/ 730396 w 778021"/>
              <a:gd name="connsiteY52" fmla="*/ 688975 h 1625600"/>
              <a:gd name="connsiteX53" fmla="*/ 739921 w 778021"/>
              <a:gd name="connsiteY53" fmla="*/ 679450 h 1625600"/>
              <a:gd name="connsiteX54" fmla="*/ 778021 w 778021"/>
              <a:gd name="connsiteY54" fmla="*/ 650875 h 1625600"/>
              <a:gd name="connsiteX55" fmla="*/ 774846 w 778021"/>
              <a:gd name="connsiteY55" fmla="*/ 641350 h 1625600"/>
              <a:gd name="connsiteX56" fmla="*/ 765321 w 778021"/>
              <a:gd name="connsiteY56" fmla="*/ 625475 h 1625600"/>
              <a:gd name="connsiteX57" fmla="*/ 758971 w 778021"/>
              <a:gd name="connsiteY57" fmla="*/ 615950 h 1625600"/>
              <a:gd name="connsiteX58" fmla="*/ 755796 w 778021"/>
              <a:gd name="connsiteY58" fmla="*/ 606425 h 1625600"/>
              <a:gd name="connsiteX59" fmla="*/ 749446 w 778021"/>
              <a:gd name="connsiteY59" fmla="*/ 593725 h 1625600"/>
              <a:gd name="connsiteX60" fmla="*/ 739921 w 778021"/>
              <a:gd name="connsiteY60" fmla="*/ 568325 h 1625600"/>
              <a:gd name="connsiteX61" fmla="*/ 736746 w 778021"/>
              <a:gd name="connsiteY61" fmla="*/ 546100 h 1625600"/>
              <a:gd name="connsiteX62" fmla="*/ 733571 w 778021"/>
              <a:gd name="connsiteY62" fmla="*/ 536575 h 1625600"/>
              <a:gd name="connsiteX63" fmla="*/ 727221 w 778021"/>
              <a:gd name="connsiteY63" fmla="*/ 498475 h 1625600"/>
              <a:gd name="connsiteX64" fmla="*/ 708171 w 778021"/>
              <a:gd name="connsiteY64" fmla="*/ 460375 h 1625600"/>
              <a:gd name="connsiteX65" fmla="*/ 651021 w 778021"/>
              <a:gd name="connsiteY65" fmla="*/ 447675 h 1625600"/>
              <a:gd name="connsiteX66" fmla="*/ 625621 w 778021"/>
              <a:gd name="connsiteY66" fmla="*/ 434975 h 1625600"/>
              <a:gd name="connsiteX67" fmla="*/ 619271 w 778021"/>
              <a:gd name="connsiteY67" fmla="*/ 422275 h 1625600"/>
              <a:gd name="connsiteX68" fmla="*/ 609746 w 778021"/>
              <a:gd name="connsiteY68" fmla="*/ 368300 h 1625600"/>
              <a:gd name="connsiteX69" fmla="*/ 543071 w 778021"/>
              <a:gd name="connsiteY69" fmla="*/ 355600 h 1625600"/>
              <a:gd name="connsiteX70" fmla="*/ 530371 w 778021"/>
              <a:gd name="connsiteY70" fmla="*/ 349250 h 1625600"/>
              <a:gd name="connsiteX71" fmla="*/ 524021 w 778021"/>
              <a:gd name="connsiteY71" fmla="*/ 314325 h 1625600"/>
              <a:gd name="connsiteX72" fmla="*/ 520846 w 778021"/>
              <a:gd name="connsiteY72" fmla="*/ 301625 h 1625600"/>
              <a:gd name="connsiteX73" fmla="*/ 520846 w 778021"/>
              <a:gd name="connsiteY73" fmla="*/ 196850 h 1625600"/>
              <a:gd name="connsiteX74" fmla="*/ 530371 w 778021"/>
              <a:gd name="connsiteY74" fmla="*/ 184150 h 1625600"/>
              <a:gd name="connsiteX75" fmla="*/ 549421 w 778021"/>
              <a:gd name="connsiteY75" fmla="*/ 165100 h 1625600"/>
              <a:gd name="connsiteX76" fmla="*/ 552596 w 778021"/>
              <a:gd name="connsiteY76" fmla="*/ 155575 h 1625600"/>
              <a:gd name="connsiteX77" fmla="*/ 543071 w 778021"/>
              <a:gd name="connsiteY77" fmla="*/ 88900 h 1625600"/>
              <a:gd name="connsiteX78" fmla="*/ 533546 w 778021"/>
              <a:gd name="connsiteY78" fmla="*/ 79375 h 1625600"/>
              <a:gd name="connsiteX79" fmla="*/ 511321 w 778021"/>
              <a:gd name="connsiteY79" fmla="*/ 66675 h 1625600"/>
              <a:gd name="connsiteX80" fmla="*/ 508146 w 778021"/>
              <a:gd name="connsiteY80" fmla="*/ 57150 h 1625600"/>
              <a:gd name="connsiteX81" fmla="*/ 501796 w 778021"/>
              <a:gd name="connsiteY81" fmla="*/ 47625 h 1625600"/>
              <a:gd name="connsiteX82" fmla="*/ 498621 w 778021"/>
              <a:gd name="connsiteY82" fmla="*/ 0 h 1625600"/>
              <a:gd name="connsiteX83" fmla="*/ 485921 w 778021"/>
              <a:gd name="connsiteY83" fmla="*/ 6350 h 1625600"/>
              <a:gd name="connsiteX84" fmla="*/ 463696 w 778021"/>
              <a:gd name="connsiteY84" fmla="*/ 25400 h 1625600"/>
              <a:gd name="connsiteX85" fmla="*/ 438296 w 778021"/>
              <a:gd name="connsiteY85" fmla="*/ 28575 h 1625600"/>
              <a:gd name="connsiteX86" fmla="*/ 406546 w 778021"/>
              <a:gd name="connsiteY86" fmla="*/ 38100 h 1625600"/>
              <a:gd name="connsiteX87" fmla="*/ 390671 w 778021"/>
              <a:gd name="connsiteY87" fmla="*/ 41275 h 1625600"/>
              <a:gd name="connsiteX88" fmla="*/ 358921 w 778021"/>
              <a:gd name="connsiteY88" fmla="*/ 53975 h 1625600"/>
              <a:gd name="connsiteX89" fmla="*/ 327171 w 778021"/>
              <a:gd name="connsiteY89" fmla="*/ 66675 h 1625600"/>
              <a:gd name="connsiteX90" fmla="*/ 304946 w 778021"/>
              <a:gd name="connsiteY90" fmla="*/ 82550 h 1625600"/>
              <a:gd name="connsiteX91" fmla="*/ 279546 w 778021"/>
              <a:gd name="connsiteY91" fmla="*/ 101600 h 1625600"/>
              <a:gd name="connsiteX92" fmla="*/ 270021 w 778021"/>
              <a:gd name="connsiteY92" fmla="*/ 104775 h 1625600"/>
              <a:gd name="connsiteX93" fmla="*/ 257321 w 778021"/>
              <a:gd name="connsiteY93" fmla="*/ 133350 h 1625600"/>
              <a:gd name="connsiteX94" fmla="*/ 247796 w 778021"/>
              <a:gd name="connsiteY94" fmla="*/ 152400 h 1625600"/>
              <a:gd name="connsiteX95" fmla="*/ 231921 w 778021"/>
              <a:gd name="connsiteY95" fmla="*/ 184150 h 1625600"/>
              <a:gd name="connsiteX96" fmla="*/ 219221 w 778021"/>
              <a:gd name="connsiteY96" fmla="*/ 206375 h 1625600"/>
              <a:gd name="connsiteX97" fmla="*/ 216046 w 778021"/>
              <a:gd name="connsiteY97" fmla="*/ 215900 h 1625600"/>
              <a:gd name="connsiteX98" fmla="*/ 193821 w 778021"/>
              <a:gd name="connsiteY98" fmla="*/ 244475 h 1625600"/>
              <a:gd name="connsiteX99" fmla="*/ 177946 w 778021"/>
              <a:gd name="connsiteY99" fmla="*/ 260350 h 1625600"/>
              <a:gd name="connsiteX100" fmla="*/ 168421 w 778021"/>
              <a:gd name="connsiteY100" fmla="*/ 273050 h 1625600"/>
              <a:gd name="connsiteX101" fmla="*/ 165246 w 778021"/>
              <a:gd name="connsiteY101" fmla="*/ 285750 h 1625600"/>
              <a:gd name="connsiteX102" fmla="*/ 155721 w 778021"/>
              <a:gd name="connsiteY102" fmla="*/ 292100 h 1625600"/>
              <a:gd name="connsiteX103" fmla="*/ 146196 w 778021"/>
              <a:gd name="connsiteY103" fmla="*/ 304800 h 1625600"/>
              <a:gd name="connsiteX104" fmla="*/ 133496 w 778021"/>
              <a:gd name="connsiteY104" fmla="*/ 323850 h 1625600"/>
              <a:gd name="connsiteX105" fmla="*/ 127146 w 778021"/>
              <a:gd name="connsiteY105" fmla="*/ 336550 h 1625600"/>
              <a:gd name="connsiteX106" fmla="*/ 117621 w 778021"/>
              <a:gd name="connsiteY106" fmla="*/ 346075 h 1625600"/>
              <a:gd name="connsiteX107" fmla="*/ 108096 w 778021"/>
              <a:gd name="connsiteY107" fmla="*/ 358775 h 1625600"/>
              <a:gd name="connsiteX108" fmla="*/ 95396 w 778021"/>
              <a:gd name="connsiteY108" fmla="*/ 387350 h 1625600"/>
              <a:gd name="connsiteX109" fmla="*/ 89046 w 778021"/>
              <a:gd name="connsiteY109" fmla="*/ 400050 h 1625600"/>
              <a:gd name="connsiteX110" fmla="*/ 82696 w 778021"/>
              <a:gd name="connsiteY110" fmla="*/ 463550 h 1625600"/>
              <a:gd name="connsiteX111" fmla="*/ 57296 w 778021"/>
              <a:gd name="connsiteY111" fmla="*/ 511175 h 1625600"/>
              <a:gd name="connsiteX112" fmla="*/ 41421 w 778021"/>
              <a:gd name="connsiteY112" fmla="*/ 539750 h 1625600"/>
              <a:gd name="connsiteX113" fmla="*/ 35071 w 778021"/>
              <a:gd name="connsiteY113" fmla="*/ 555625 h 1625600"/>
              <a:gd name="connsiteX114" fmla="*/ 25546 w 778021"/>
              <a:gd name="connsiteY114" fmla="*/ 568325 h 1625600"/>
              <a:gd name="connsiteX115" fmla="*/ 22371 w 778021"/>
              <a:gd name="connsiteY115" fmla="*/ 577850 h 1625600"/>
              <a:gd name="connsiteX116" fmla="*/ 6496 w 778021"/>
              <a:gd name="connsiteY116" fmla="*/ 600075 h 1625600"/>
              <a:gd name="connsiteX117" fmla="*/ 19196 w 778021"/>
              <a:gd name="connsiteY117" fmla="*/ 669925 h 1625600"/>
              <a:gd name="connsiteX118" fmla="*/ 146 w 778021"/>
              <a:gd name="connsiteY118" fmla="*/ 730250 h 1625600"/>
              <a:gd name="connsiteX119" fmla="*/ 12846 w 778021"/>
              <a:gd name="connsiteY119" fmla="*/ 800100 h 1625600"/>
              <a:gd name="connsiteX120" fmla="*/ 44596 w 778021"/>
              <a:gd name="connsiteY120" fmla="*/ 831850 h 1625600"/>
              <a:gd name="connsiteX121" fmla="*/ 79521 w 778021"/>
              <a:gd name="connsiteY121" fmla="*/ 869950 h 1625600"/>
              <a:gd name="connsiteX122" fmla="*/ 98571 w 778021"/>
              <a:gd name="connsiteY122" fmla="*/ 952500 h 1625600"/>
              <a:gd name="connsiteX123" fmla="*/ 114446 w 778021"/>
              <a:gd name="connsiteY123" fmla="*/ 987425 h 1625600"/>
              <a:gd name="connsiteX124" fmla="*/ 146196 w 778021"/>
              <a:gd name="connsiteY124" fmla="*/ 990600 h 1625600"/>
              <a:gd name="connsiteX125" fmla="*/ 165246 w 778021"/>
              <a:gd name="connsiteY125" fmla="*/ 1000125 h 1625600"/>
              <a:gd name="connsiteX126" fmla="*/ 171596 w 778021"/>
              <a:gd name="connsiteY126" fmla="*/ 1012825 h 1625600"/>
              <a:gd name="connsiteX127" fmla="*/ 193821 w 778021"/>
              <a:gd name="connsiteY127" fmla="*/ 1025525 h 1625600"/>
              <a:gd name="connsiteX128" fmla="*/ 209696 w 778021"/>
              <a:gd name="connsiteY128" fmla="*/ 1028700 h 1625600"/>
              <a:gd name="connsiteX129" fmla="*/ 219221 w 778021"/>
              <a:gd name="connsiteY129" fmla="*/ 1031875 h 1625600"/>
              <a:gd name="connsiteX130" fmla="*/ 247796 w 778021"/>
              <a:gd name="connsiteY130" fmla="*/ 1038225 h 1625600"/>
              <a:gd name="connsiteX131" fmla="*/ 323996 w 778021"/>
              <a:gd name="connsiteY131" fmla="*/ 1047750 h 1625600"/>
              <a:gd name="connsiteX132" fmla="*/ 330346 w 778021"/>
              <a:gd name="connsiteY132" fmla="*/ 1085850 h 1625600"/>
              <a:gd name="connsiteX133" fmla="*/ 308121 w 778021"/>
              <a:gd name="connsiteY133" fmla="*/ 1101725 h 1625600"/>
              <a:gd name="connsiteX134" fmla="*/ 282721 w 778021"/>
              <a:gd name="connsiteY134" fmla="*/ 1117600 h 1625600"/>
              <a:gd name="connsiteX135" fmla="*/ 266846 w 778021"/>
              <a:gd name="connsiteY135" fmla="*/ 1127125 h 1625600"/>
              <a:gd name="connsiteX136" fmla="*/ 254146 w 778021"/>
              <a:gd name="connsiteY136" fmla="*/ 1130300 h 1625600"/>
              <a:gd name="connsiteX137" fmla="*/ 244621 w 778021"/>
              <a:gd name="connsiteY137" fmla="*/ 1136650 h 1625600"/>
              <a:gd name="connsiteX138" fmla="*/ 235096 w 778021"/>
              <a:gd name="connsiteY138" fmla="*/ 1146175 h 1625600"/>
              <a:gd name="connsiteX139" fmla="*/ 222396 w 778021"/>
              <a:gd name="connsiteY139" fmla="*/ 1152525 h 1625600"/>
              <a:gd name="connsiteX140" fmla="*/ 200171 w 778021"/>
              <a:gd name="connsiteY140" fmla="*/ 1168400 h 1625600"/>
              <a:gd name="connsiteX141" fmla="*/ 177946 w 778021"/>
              <a:gd name="connsiteY141" fmla="*/ 1184275 h 1625600"/>
              <a:gd name="connsiteX142" fmla="*/ 174771 w 778021"/>
              <a:gd name="connsiteY142" fmla="*/ 1193800 h 1625600"/>
              <a:gd name="connsiteX143" fmla="*/ 190646 w 778021"/>
              <a:gd name="connsiteY143" fmla="*/ 1203325 h 1625600"/>
              <a:gd name="connsiteX144" fmla="*/ 200171 w 778021"/>
              <a:gd name="connsiteY144" fmla="*/ 1209675 h 1625600"/>
              <a:gd name="connsiteX145" fmla="*/ 209696 w 778021"/>
              <a:gd name="connsiteY145" fmla="*/ 1238250 h 1625600"/>
              <a:gd name="connsiteX146" fmla="*/ 174771 w 778021"/>
              <a:gd name="connsiteY146" fmla="*/ 1266825 h 1625600"/>
              <a:gd name="connsiteX147" fmla="*/ 165246 w 778021"/>
              <a:gd name="connsiteY147" fmla="*/ 1276350 h 1625600"/>
              <a:gd name="connsiteX148" fmla="*/ 139846 w 778021"/>
              <a:gd name="connsiteY148" fmla="*/ 1298575 h 1625600"/>
              <a:gd name="connsiteX149" fmla="*/ 130321 w 778021"/>
              <a:gd name="connsiteY149" fmla="*/ 1330325 h 1625600"/>
              <a:gd name="connsiteX150" fmla="*/ 120796 w 778021"/>
              <a:gd name="connsiteY150" fmla="*/ 1346200 h 1625600"/>
              <a:gd name="connsiteX151" fmla="*/ 82696 w 778021"/>
              <a:gd name="connsiteY151" fmla="*/ 1368425 h 1625600"/>
              <a:gd name="connsiteX152" fmla="*/ 85871 w 778021"/>
              <a:gd name="connsiteY152" fmla="*/ 1409700 h 1625600"/>
              <a:gd name="connsiteX153" fmla="*/ 95396 w 778021"/>
              <a:gd name="connsiteY153" fmla="*/ 1419225 h 1625600"/>
              <a:gd name="connsiteX154" fmla="*/ 104921 w 778021"/>
              <a:gd name="connsiteY154" fmla="*/ 1435100 h 1625600"/>
              <a:gd name="connsiteX155" fmla="*/ 123971 w 778021"/>
              <a:gd name="connsiteY155" fmla="*/ 1466850 h 1625600"/>
              <a:gd name="connsiteX156" fmla="*/ 127146 w 778021"/>
              <a:gd name="connsiteY156" fmla="*/ 1476375 h 1625600"/>
              <a:gd name="connsiteX157" fmla="*/ 130321 w 778021"/>
              <a:gd name="connsiteY157" fmla="*/ 1495425 h 1625600"/>
              <a:gd name="connsiteX158" fmla="*/ 139846 w 778021"/>
              <a:gd name="connsiteY158" fmla="*/ 1504950 h 1625600"/>
              <a:gd name="connsiteX159" fmla="*/ 174771 w 778021"/>
              <a:gd name="connsiteY159" fmla="*/ 1508125 h 1625600"/>
              <a:gd name="connsiteX160" fmla="*/ 187471 w 778021"/>
              <a:gd name="connsiteY160" fmla="*/ 1514475 h 1625600"/>
              <a:gd name="connsiteX161" fmla="*/ 247796 w 778021"/>
              <a:gd name="connsiteY161" fmla="*/ 1520825 h 1625600"/>
              <a:gd name="connsiteX162" fmla="*/ 381146 w 778021"/>
              <a:gd name="connsiteY162" fmla="*/ 1527175 h 1625600"/>
              <a:gd name="connsiteX163" fmla="*/ 419246 w 778021"/>
              <a:gd name="connsiteY163" fmla="*/ 1533525 h 1625600"/>
              <a:gd name="connsiteX164" fmla="*/ 438296 w 778021"/>
              <a:gd name="connsiteY164" fmla="*/ 1539875 h 1625600"/>
              <a:gd name="connsiteX165" fmla="*/ 454171 w 778021"/>
              <a:gd name="connsiteY165" fmla="*/ 1543050 h 1625600"/>
              <a:gd name="connsiteX166" fmla="*/ 466871 w 778021"/>
              <a:gd name="connsiteY166" fmla="*/ 1546225 h 1625600"/>
              <a:gd name="connsiteX167" fmla="*/ 498621 w 778021"/>
              <a:gd name="connsiteY167" fmla="*/ 1558925 h 1625600"/>
              <a:gd name="connsiteX168" fmla="*/ 533546 w 778021"/>
              <a:gd name="connsiteY168" fmla="*/ 1581150 h 1625600"/>
              <a:gd name="connsiteX169" fmla="*/ 549421 w 778021"/>
              <a:gd name="connsiteY169" fmla="*/ 1584325 h 1625600"/>
              <a:gd name="connsiteX170" fmla="*/ 568471 w 778021"/>
              <a:gd name="connsiteY170" fmla="*/ 1593850 h 1625600"/>
              <a:gd name="connsiteX171" fmla="*/ 577996 w 778021"/>
              <a:gd name="connsiteY171" fmla="*/ 1597025 h 1625600"/>
              <a:gd name="connsiteX172" fmla="*/ 590696 w 778021"/>
              <a:gd name="connsiteY172" fmla="*/ 1603375 h 1625600"/>
              <a:gd name="connsiteX173" fmla="*/ 622446 w 778021"/>
              <a:gd name="connsiteY173" fmla="*/ 1609725 h 1625600"/>
              <a:gd name="connsiteX174" fmla="*/ 638321 w 778021"/>
              <a:gd name="connsiteY174" fmla="*/ 1619250 h 1625600"/>
              <a:gd name="connsiteX175" fmla="*/ 657371 w 778021"/>
              <a:gd name="connsiteY175" fmla="*/ 1622425 h 1625600"/>
              <a:gd name="connsiteX176" fmla="*/ 670071 w 778021"/>
              <a:gd name="connsiteY176" fmla="*/ 1625600 h 1625600"/>
              <a:gd name="connsiteX177" fmla="*/ 676421 w 778021"/>
              <a:gd name="connsiteY177" fmla="*/ 1622425 h 1625600"/>
              <a:gd name="connsiteX0" fmla="*/ 676421 w 778021"/>
              <a:gd name="connsiteY0" fmla="*/ 1622425 h 1625600"/>
              <a:gd name="connsiteX1" fmla="*/ 679596 w 778021"/>
              <a:gd name="connsiteY1" fmla="*/ 1606550 h 1625600"/>
              <a:gd name="connsiteX2" fmla="*/ 685946 w 778021"/>
              <a:gd name="connsiteY2" fmla="*/ 1562100 h 1625600"/>
              <a:gd name="connsiteX3" fmla="*/ 692296 w 778021"/>
              <a:gd name="connsiteY3" fmla="*/ 1539875 h 1625600"/>
              <a:gd name="connsiteX4" fmla="*/ 698646 w 778021"/>
              <a:gd name="connsiteY4" fmla="*/ 1530350 h 1625600"/>
              <a:gd name="connsiteX5" fmla="*/ 704996 w 778021"/>
              <a:gd name="connsiteY5" fmla="*/ 1517650 h 1625600"/>
              <a:gd name="connsiteX6" fmla="*/ 708171 w 778021"/>
              <a:gd name="connsiteY6" fmla="*/ 1501775 h 1625600"/>
              <a:gd name="connsiteX7" fmla="*/ 704996 w 778021"/>
              <a:gd name="connsiteY7" fmla="*/ 1435100 h 1625600"/>
              <a:gd name="connsiteX8" fmla="*/ 692296 w 778021"/>
              <a:gd name="connsiteY8" fmla="*/ 1428750 h 1625600"/>
              <a:gd name="connsiteX9" fmla="*/ 682771 w 778021"/>
              <a:gd name="connsiteY9" fmla="*/ 1425575 h 1625600"/>
              <a:gd name="connsiteX10" fmla="*/ 654196 w 778021"/>
              <a:gd name="connsiteY10" fmla="*/ 1419225 h 1625600"/>
              <a:gd name="connsiteX11" fmla="*/ 638321 w 778021"/>
              <a:gd name="connsiteY11" fmla="*/ 1400175 h 1625600"/>
              <a:gd name="connsiteX12" fmla="*/ 622446 w 778021"/>
              <a:gd name="connsiteY12" fmla="*/ 1374775 h 1625600"/>
              <a:gd name="connsiteX13" fmla="*/ 619271 w 778021"/>
              <a:gd name="connsiteY13" fmla="*/ 1362075 h 1625600"/>
              <a:gd name="connsiteX14" fmla="*/ 612921 w 778021"/>
              <a:gd name="connsiteY14" fmla="*/ 1339850 h 1625600"/>
              <a:gd name="connsiteX15" fmla="*/ 628796 w 778021"/>
              <a:gd name="connsiteY15" fmla="*/ 1298575 h 1625600"/>
              <a:gd name="connsiteX16" fmla="*/ 638321 w 778021"/>
              <a:gd name="connsiteY16" fmla="*/ 1295400 h 1625600"/>
              <a:gd name="connsiteX17" fmla="*/ 654196 w 778021"/>
              <a:gd name="connsiteY17" fmla="*/ 1276350 h 1625600"/>
              <a:gd name="connsiteX18" fmla="*/ 631971 w 778021"/>
              <a:gd name="connsiteY18" fmla="*/ 1244600 h 1625600"/>
              <a:gd name="connsiteX19" fmla="*/ 625621 w 778021"/>
              <a:gd name="connsiteY19" fmla="*/ 1235075 h 1625600"/>
              <a:gd name="connsiteX20" fmla="*/ 587521 w 778021"/>
              <a:gd name="connsiteY20" fmla="*/ 1212850 h 1625600"/>
              <a:gd name="connsiteX21" fmla="*/ 581171 w 778021"/>
              <a:gd name="connsiteY21" fmla="*/ 1203325 h 1625600"/>
              <a:gd name="connsiteX22" fmla="*/ 571646 w 778021"/>
              <a:gd name="connsiteY22" fmla="*/ 1196975 h 1625600"/>
              <a:gd name="connsiteX23" fmla="*/ 565296 w 778021"/>
              <a:gd name="connsiteY23" fmla="*/ 1174750 h 1625600"/>
              <a:gd name="connsiteX24" fmla="*/ 558946 w 778021"/>
              <a:gd name="connsiteY24" fmla="*/ 1139825 h 1625600"/>
              <a:gd name="connsiteX25" fmla="*/ 552596 w 778021"/>
              <a:gd name="connsiteY25" fmla="*/ 1127125 h 1625600"/>
              <a:gd name="connsiteX26" fmla="*/ 539896 w 778021"/>
              <a:gd name="connsiteY26" fmla="*/ 1111250 h 1625600"/>
              <a:gd name="connsiteX27" fmla="*/ 530371 w 778021"/>
              <a:gd name="connsiteY27" fmla="*/ 1101725 h 1625600"/>
              <a:gd name="connsiteX28" fmla="*/ 517671 w 778021"/>
              <a:gd name="connsiteY28" fmla="*/ 1076325 h 1625600"/>
              <a:gd name="connsiteX29" fmla="*/ 530371 w 778021"/>
              <a:gd name="connsiteY29" fmla="*/ 1073150 h 1625600"/>
              <a:gd name="connsiteX30" fmla="*/ 543071 w 778021"/>
              <a:gd name="connsiteY30" fmla="*/ 1038225 h 1625600"/>
              <a:gd name="connsiteX31" fmla="*/ 568471 w 778021"/>
              <a:gd name="connsiteY31" fmla="*/ 1041400 h 1625600"/>
              <a:gd name="connsiteX32" fmla="*/ 587521 w 778021"/>
              <a:gd name="connsiteY32" fmla="*/ 1016000 h 1625600"/>
              <a:gd name="connsiteX33" fmla="*/ 581171 w 778021"/>
              <a:gd name="connsiteY33" fmla="*/ 987425 h 1625600"/>
              <a:gd name="connsiteX34" fmla="*/ 577996 w 778021"/>
              <a:gd name="connsiteY34" fmla="*/ 958850 h 1625600"/>
              <a:gd name="connsiteX35" fmla="*/ 571646 w 778021"/>
              <a:gd name="connsiteY35" fmla="*/ 949325 h 1625600"/>
              <a:gd name="connsiteX36" fmla="*/ 565296 w 778021"/>
              <a:gd name="connsiteY36" fmla="*/ 936625 h 1625600"/>
              <a:gd name="connsiteX37" fmla="*/ 558946 w 778021"/>
              <a:gd name="connsiteY37" fmla="*/ 927100 h 1625600"/>
              <a:gd name="connsiteX38" fmla="*/ 543071 w 778021"/>
              <a:gd name="connsiteY38" fmla="*/ 901700 h 1625600"/>
              <a:gd name="connsiteX39" fmla="*/ 546246 w 778021"/>
              <a:gd name="connsiteY39" fmla="*/ 889000 h 1625600"/>
              <a:gd name="connsiteX40" fmla="*/ 577996 w 778021"/>
              <a:gd name="connsiteY40" fmla="*/ 869950 h 1625600"/>
              <a:gd name="connsiteX41" fmla="*/ 606571 w 778021"/>
              <a:gd name="connsiteY41" fmla="*/ 863600 h 1625600"/>
              <a:gd name="connsiteX42" fmla="*/ 625621 w 778021"/>
              <a:gd name="connsiteY42" fmla="*/ 844550 h 1625600"/>
              <a:gd name="connsiteX43" fmla="*/ 628796 w 778021"/>
              <a:gd name="connsiteY43" fmla="*/ 835025 h 1625600"/>
              <a:gd name="connsiteX44" fmla="*/ 644671 w 778021"/>
              <a:gd name="connsiteY44" fmla="*/ 812800 h 1625600"/>
              <a:gd name="connsiteX45" fmla="*/ 654196 w 778021"/>
              <a:gd name="connsiteY45" fmla="*/ 796925 h 1625600"/>
              <a:gd name="connsiteX46" fmla="*/ 670071 w 778021"/>
              <a:gd name="connsiteY46" fmla="*/ 774700 h 1625600"/>
              <a:gd name="connsiteX47" fmla="*/ 673246 w 778021"/>
              <a:gd name="connsiteY47" fmla="*/ 765175 h 1625600"/>
              <a:gd name="connsiteX48" fmla="*/ 679596 w 778021"/>
              <a:gd name="connsiteY48" fmla="*/ 755650 h 1625600"/>
              <a:gd name="connsiteX49" fmla="*/ 689121 w 778021"/>
              <a:gd name="connsiteY49" fmla="*/ 736600 h 1625600"/>
              <a:gd name="connsiteX50" fmla="*/ 708171 w 778021"/>
              <a:gd name="connsiteY50" fmla="*/ 714375 h 1625600"/>
              <a:gd name="connsiteX51" fmla="*/ 714521 w 778021"/>
              <a:gd name="connsiteY51" fmla="*/ 701675 h 1625600"/>
              <a:gd name="connsiteX52" fmla="*/ 730396 w 778021"/>
              <a:gd name="connsiteY52" fmla="*/ 688975 h 1625600"/>
              <a:gd name="connsiteX53" fmla="*/ 739921 w 778021"/>
              <a:gd name="connsiteY53" fmla="*/ 679450 h 1625600"/>
              <a:gd name="connsiteX54" fmla="*/ 778021 w 778021"/>
              <a:gd name="connsiteY54" fmla="*/ 650875 h 1625600"/>
              <a:gd name="connsiteX55" fmla="*/ 774846 w 778021"/>
              <a:gd name="connsiteY55" fmla="*/ 641350 h 1625600"/>
              <a:gd name="connsiteX56" fmla="*/ 765321 w 778021"/>
              <a:gd name="connsiteY56" fmla="*/ 625475 h 1625600"/>
              <a:gd name="connsiteX57" fmla="*/ 758971 w 778021"/>
              <a:gd name="connsiteY57" fmla="*/ 615950 h 1625600"/>
              <a:gd name="connsiteX58" fmla="*/ 755796 w 778021"/>
              <a:gd name="connsiteY58" fmla="*/ 606425 h 1625600"/>
              <a:gd name="connsiteX59" fmla="*/ 749446 w 778021"/>
              <a:gd name="connsiteY59" fmla="*/ 593725 h 1625600"/>
              <a:gd name="connsiteX60" fmla="*/ 739921 w 778021"/>
              <a:gd name="connsiteY60" fmla="*/ 568325 h 1625600"/>
              <a:gd name="connsiteX61" fmla="*/ 736746 w 778021"/>
              <a:gd name="connsiteY61" fmla="*/ 546100 h 1625600"/>
              <a:gd name="connsiteX62" fmla="*/ 733571 w 778021"/>
              <a:gd name="connsiteY62" fmla="*/ 536575 h 1625600"/>
              <a:gd name="connsiteX63" fmla="*/ 727221 w 778021"/>
              <a:gd name="connsiteY63" fmla="*/ 498475 h 1625600"/>
              <a:gd name="connsiteX64" fmla="*/ 708171 w 778021"/>
              <a:gd name="connsiteY64" fmla="*/ 460375 h 1625600"/>
              <a:gd name="connsiteX65" fmla="*/ 651021 w 778021"/>
              <a:gd name="connsiteY65" fmla="*/ 447675 h 1625600"/>
              <a:gd name="connsiteX66" fmla="*/ 625621 w 778021"/>
              <a:gd name="connsiteY66" fmla="*/ 434975 h 1625600"/>
              <a:gd name="connsiteX67" fmla="*/ 619271 w 778021"/>
              <a:gd name="connsiteY67" fmla="*/ 422275 h 1625600"/>
              <a:gd name="connsiteX68" fmla="*/ 609746 w 778021"/>
              <a:gd name="connsiteY68" fmla="*/ 368300 h 1625600"/>
              <a:gd name="connsiteX69" fmla="*/ 543071 w 778021"/>
              <a:gd name="connsiteY69" fmla="*/ 355600 h 1625600"/>
              <a:gd name="connsiteX70" fmla="*/ 530371 w 778021"/>
              <a:gd name="connsiteY70" fmla="*/ 349250 h 1625600"/>
              <a:gd name="connsiteX71" fmla="*/ 524021 w 778021"/>
              <a:gd name="connsiteY71" fmla="*/ 314325 h 1625600"/>
              <a:gd name="connsiteX72" fmla="*/ 520846 w 778021"/>
              <a:gd name="connsiteY72" fmla="*/ 301625 h 1625600"/>
              <a:gd name="connsiteX73" fmla="*/ 520846 w 778021"/>
              <a:gd name="connsiteY73" fmla="*/ 196850 h 1625600"/>
              <a:gd name="connsiteX74" fmla="*/ 530371 w 778021"/>
              <a:gd name="connsiteY74" fmla="*/ 184150 h 1625600"/>
              <a:gd name="connsiteX75" fmla="*/ 549421 w 778021"/>
              <a:gd name="connsiteY75" fmla="*/ 165100 h 1625600"/>
              <a:gd name="connsiteX76" fmla="*/ 552596 w 778021"/>
              <a:gd name="connsiteY76" fmla="*/ 155575 h 1625600"/>
              <a:gd name="connsiteX77" fmla="*/ 543071 w 778021"/>
              <a:gd name="connsiteY77" fmla="*/ 88900 h 1625600"/>
              <a:gd name="connsiteX78" fmla="*/ 533546 w 778021"/>
              <a:gd name="connsiteY78" fmla="*/ 79375 h 1625600"/>
              <a:gd name="connsiteX79" fmla="*/ 511321 w 778021"/>
              <a:gd name="connsiteY79" fmla="*/ 66675 h 1625600"/>
              <a:gd name="connsiteX80" fmla="*/ 508146 w 778021"/>
              <a:gd name="connsiteY80" fmla="*/ 57150 h 1625600"/>
              <a:gd name="connsiteX81" fmla="*/ 501796 w 778021"/>
              <a:gd name="connsiteY81" fmla="*/ 47625 h 1625600"/>
              <a:gd name="connsiteX82" fmla="*/ 498621 w 778021"/>
              <a:gd name="connsiteY82" fmla="*/ 0 h 1625600"/>
              <a:gd name="connsiteX83" fmla="*/ 485921 w 778021"/>
              <a:gd name="connsiteY83" fmla="*/ 6350 h 1625600"/>
              <a:gd name="connsiteX84" fmla="*/ 463696 w 778021"/>
              <a:gd name="connsiteY84" fmla="*/ 25400 h 1625600"/>
              <a:gd name="connsiteX85" fmla="*/ 438296 w 778021"/>
              <a:gd name="connsiteY85" fmla="*/ 28575 h 1625600"/>
              <a:gd name="connsiteX86" fmla="*/ 406546 w 778021"/>
              <a:gd name="connsiteY86" fmla="*/ 38100 h 1625600"/>
              <a:gd name="connsiteX87" fmla="*/ 390671 w 778021"/>
              <a:gd name="connsiteY87" fmla="*/ 41275 h 1625600"/>
              <a:gd name="connsiteX88" fmla="*/ 358921 w 778021"/>
              <a:gd name="connsiteY88" fmla="*/ 53975 h 1625600"/>
              <a:gd name="connsiteX89" fmla="*/ 327171 w 778021"/>
              <a:gd name="connsiteY89" fmla="*/ 66675 h 1625600"/>
              <a:gd name="connsiteX90" fmla="*/ 304946 w 778021"/>
              <a:gd name="connsiteY90" fmla="*/ 82550 h 1625600"/>
              <a:gd name="connsiteX91" fmla="*/ 279546 w 778021"/>
              <a:gd name="connsiteY91" fmla="*/ 101600 h 1625600"/>
              <a:gd name="connsiteX92" fmla="*/ 270021 w 778021"/>
              <a:gd name="connsiteY92" fmla="*/ 104775 h 1625600"/>
              <a:gd name="connsiteX93" fmla="*/ 257321 w 778021"/>
              <a:gd name="connsiteY93" fmla="*/ 133350 h 1625600"/>
              <a:gd name="connsiteX94" fmla="*/ 247796 w 778021"/>
              <a:gd name="connsiteY94" fmla="*/ 152400 h 1625600"/>
              <a:gd name="connsiteX95" fmla="*/ 231921 w 778021"/>
              <a:gd name="connsiteY95" fmla="*/ 184150 h 1625600"/>
              <a:gd name="connsiteX96" fmla="*/ 219221 w 778021"/>
              <a:gd name="connsiteY96" fmla="*/ 206375 h 1625600"/>
              <a:gd name="connsiteX97" fmla="*/ 216046 w 778021"/>
              <a:gd name="connsiteY97" fmla="*/ 215900 h 1625600"/>
              <a:gd name="connsiteX98" fmla="*/ 193821 w 778021"/>
              <a:gd name="connsiteY98" fmla="*/ 244475 h 1625600"/>
              <a:gd name="connsiteX99" fmla="*/ 177946 w 778021"/>
              <a:gd name="connsiteY99" fmla="*/ 260350 h 1625600"/>
              <a:gd name="connsiteX100" fmla="*/ 168421 w 778021"/>
              <a:gd name="connsiteY100" fmla="*/ 273050 h 1625600"/>
              <a:gd name="connsiteX101" fmla="*/ 165246 w 778021"/>
              <a:gd name="connsiteY101" fmla="*/ 285750 h 1625600"/>
              <a:gd name="connsiteX102" fmla="*/ 155721 w 778021"/>
              <a:gd name="connsiteY102" fmla="*/ 292100 h 1625600"/>
              <a:gd name="connsiteX103" fmla="*/ 146196 w 778021"/>
              <a:gd name="connsiteY103" fmla="*/ 304800 h 1625600"/>
              <a:gd name="connsiteX104" fmla="*/ 133496 w 778021"/>
              <a:gd name="connsiteY104" fmla="*/ 323850 h 1625600"/>
              <a:gd name="connsiteX105" fmla="*/ 127146 w 778021"/>
              <a:gd name="connsiteY105" fmla="*/ 336550 h 1625600"/>
              <a:gd name="connsiteX106" fmla="*/ 117621 w 778021"/>
              <a:gd name="connsiteY106" fmla="*/ 346075 h 1625600"/>
              <a:gd name="connsiteX107" fmla="*/ 108096 w 778021"/>
              <a:gd name="connsiteY107" fmla="*/ 358775 h 1625600"/>
              <a:gd name="connsiteX108" fmla="*/ 95396 w 778021"/>
              <a:gd name="connsiteY108" fmla="*/ 387350 h 1625600"/>
              <a:gd name="connsiteX109" fmla="*/ 89046 w 778021"/>
              <a:gd name="connsiteY109" fmla="*/ 400050 h 1625600"/>
              <a:gd name="connsiteX110" fmla="*/ 82696 w 778021"/>
              <a:gd name="connsiteY110" fmla="*/ 463550 h 1625600"/>
              <a:gd name="connsiteX111" fmla="*/ 57296 w 778021"/>
              <a:gd name="connsiteY111" fmla="*/ 511175 h 1625600"/>
              <a:gd name="connsiteX112" fmla="*/ 41421 w 778021"/>
              <a:gd name="connsiteY112" fmla="*/ 539750 h 1625600"/>
              <a:gd name="connsiteX113" fmla="*/ 35071 w 778021"/>
              <a:gd name="connsiteY113" fmla="*/ 555625 h 1625600"/>
              <a:gd name="connsiteX114" fmla="*/ 25546 w 778021"/>
              <a:gd name="connsiteY114" fmla="*/ 568325 h 1625600"/>
              <a:gd name="connsiteX115" fmla="*/ 22371 w 778021"/>
              <a:gd name="connsiteY115" fmla="*/ 577850 h 1625600"/>
              <a:gd name="connsiteX116" fmla="*/ 6496 w 778021"/>
              <a:gd name="connsiteY116" fmla="*/ 600075 h 1625600"/>
              <a:gd name="connsiteX117" fmla="*/ 19196 w 778021"/>
              <a:gd name="connsiteY117" fmla="*/ 669925 h 1625600"/>
              <a:gd name="connsiteX118" fmla="*/ 146 w 778021"/>
              <a:gd name="connsiteY118" fmla="*/ 730250 h 1625600"/>
              <a:gd name="connsiteX119" fmla="*/ 12846 w 778021"/>
              <a:gd name="connsiteY119" fmla="*/ 800100 h 1625600"/>
              <a:gd name="connsiteX120" fmla="*/ 44596 w 778021"/>
              <a:gd name="connsiteY120" fmla="*/ 831850 h 1625600"/>
              <a:gd name="connsiteX121" fmla="*/ 79521 w 778021"/>
              <a:gd name="connsiteY121" fmla="*/ 869950 h 1625600"/>
              <a:gd name="connsiteX122" fmla="*/ 101746 w 778021"/>
              <a:gd name="connsiteY122" fmla="*/ 927100 h 1625600"/>
              <a:gd name="connsiteX123" fmla="*/ 114446 w 778021"/>
              <a:gd name="connsiteY123" fmla="*/ 987425 h 1625600"/>
              <a:gd name="connsiteX124" fmla="*/ 146196 w 778021"/>
              <a:gd name="connsiteY124" fmla="*/ 990600 h 1625600"/>
              <a:gd name="connsiteX125" fmla="*/ 165246 w 778021"/>
              <a:gd name="connsiteY125" fmla="*/ 1000125 h 1625600"/>
              <a:gd name="connsiteX126" fmla="*/ 171596 w 778021"/>
              <a:gd name="connsiteY126" fmla="*/ 1012825 h 1625600"/>
              <a:gd name="connsiteX127" fmla="*/ 193821 w 778021"/>
              <a:gd name="connsiteY127" fmla="*/ 1025525 h 1625600"/>
              <a:gd name="connsiteX128" fmla="*/ 209696 w 778021"/>
              <a:gd name="connsiteY128" fmla="*/ 1028700 h 1625600"/>
              <a:gd name="connsiteX129" fmla="*/ 219221 w 778021"/>
              <a:gd name="connsiteY129" fmla="*/ 1031875 h 1625600"/>
              <a:gd name="connsiteX130" fmla="*/ 247796 w 778021"/>
              <a:gd name="connsiteY130" fmla="*/ 1038225 h 1625600"/>
              <a:gd name="connsiteX131" fmla="*/ 323996 w 778021"/>
              <a:gd name="connsiteY131" fmla="*/ 1047750 h 1625600"/>
              <a:gd name="connsiteX132" fmla="*/ 330346 w 778021"/>
              <a:gd name="connsiteY132" fmla="*/ 1085850 h 1625600"/>
              <a:gd name="connsiteX133" fmla="*/ 308121 w 778021"/>
              <a:gd name="connsiteY133" fmla="*/ 1101725 h 1625600"/>
              <a:gd name="connsiteX134" fmla="*/ 282721 w 778021"/>
              <a:gd name="connsiteY134" fmla="*/ 1117600 h 1625600"/>
              <a:gd name="connsiteX135" fmla="*/ 266846 w 778021"/>
              <a:gd name="connsiteY135" fmla="*/ 1127125 h 1625600"/>
              <a:gd name="connsiteX136" fmla="*/ 254146 w 778021"/>
              <a:gd name="connsiteY136" fmla="*/ 1130300 h 1625600"/>
              <a:gd name="connsiteX137" fmla="*/ 244621 w 778021"/>
              <a:gd name="connsiteY137" fmla="*/ 1136650 h 1625600"/>
              <a:gd name="connsiteX138" fmla="*/ 235096 w 778021"/>
              <a:gd name="connsiteY138" fmla="*/ 1146175 h 1625600"/>
              <a:gd name="connsiteX139" fmla="*/ 222396 w 778021"/>
              <a:gd name="connsiteY139" fmla="*/ 1152525 h 1625600"/>
              <a:gd name="connsiteX140" fmla="*/ 200171 w 778021"/>
              <a:gd name="connsiteY140" fmla="*/ 1168400 h 1625600"/>
              <a:gd name="connsiteX141" fmla="*/ 177946 w 778021"/>
              <a:gd name="connsiteY141" fmla="*/ 1184275 h 1625600"/>
              <a:gd name="connsiteX142" fmla="*/ 174771 w 778021"/>
              <a:gd name="connsiteY142" fmla="*/ 1193800 h 1625600"/>
              <a:gd name="connsiteX143" fmla="*/ 190646 w 778021"/>
              <a:gd name="connsiteY143" fmla="*/ 1203325 h 1625600"/>
              <a:gd name="connsiteX144" fmla="*/ 200171 w 778021"/>
              <a:gd name="connsiteY144" fmla="*/ 1209675 h 1625600"/>
              <a:gd name="connsiteX145" fmla="*/ 209696 w 778021"/>
              <a:gd name="connsiteY145" fmla="*/ 1238250 h 1625600"/>
              <a:gd name="connsiteX146" fmla="*/ 174771 w 778021"/>
              <a:gd name="connsiteY146" fmla="*/ 1266825 h 1625600"/>
              <a:gd name="connsiteX147" fmla="*/ 165246 w 778021"/>
              <a:gd name="connsiteY147" fmla="*/ 1276350 h 1625600"/>
              <a:gd name="connsiteX148" fmla="*/ 139846 w 778021"/>
              <a:gd name="connsiteY148" fmla="*/ 1298575 h 1625600"/>
              <a:gd name="connsiteX149" fmla="*/ 130321 w 778021"/>
              <a:gd name="connsiteY149" fmla="*/ 1330325 h 1625600"/>
              <a:gd name="connsiteX150" fmla="*/ 120796 w 778021"/>
              <a:gd name="connsiteY150" fmla="*/ 1346200 h 1625600"/>
              <a:gd name="connsiteX151" fmla="*/ 82696 w 778021"/>
              <a:gd name="connsiteY151" fmla="*/ 1368425 h 1625600"/>
              <a:gd name="connsiteX152" fmla="*/ 85871 w 778021"/>
              <a:gd name="connsiteY152" fmla="*/ 1409700 h 1625600"/>
              <a:gd name="connsiteX153" fmla="*/ 95396 w 778021"/>
              <a:gd name="connsiteY153" fmla="*/ 1419225 h 1625600"/>
              <a:gd name="connsiteX154" fmla="*/ 104921 w 778021"/>
              <a:gd name="connsiteY154" fmla="*/ 1435100 h 1625600"/>
              <a:gd name="connsiteX155" fmla="*/ 123971 w 778021"/>
              <a:gd name="connsiteY155" fmla="*/ 1466850 h 1625600"/>
              <a:gd name="connsiteX156" fmla="*/ 127146 w 778021"/>
              <a:gd name="connsiteY156" fmla="*/ 1476375 h 1625600"/>
              <a:gd name="connsiteX157" fmla="*/ 130321 w 778021"/>
              <a:gd name="connsiteY157" fmla="*/ 1495425 h 1625600"/>
              <a:gd name="connsiteX158" fmla="*/ 139846 w 778021"/>
              <a:gd name="connsiteY158" fmla="*/ 1504950 h 1625600"/>
              <a:gd name="connsiteX159" fmla="*/ 174771 w 778021"/>
              <a:gd name="connsiteY159" fmla="*/ 1508125 h 1625600"/>
              <a:gd name="connsiteX160" fmla="*/ 187471 w 778021"/>
              <a:gd name="connsiteY160" fmla="*/ 1514475 h 1625600"/>
              <a:gd name="connsiteX161" fmla="*/ 247796 w 778021"/>
              <a:gd name="connsiteY161" fmla="*/ 1520825 h 1625600"/>
              <a:gd name="connsiteX162" fmla="*/ 381146 w 778021"/>
              <a:gd name="connsiteY162" fmla="*/ 1527175 h 1625600"/>
              <a:gd name="connsiteX163" fmla="*/ 419246 w 778021"/>
              <a:gd name="connsiteY163" fmla="*/ 1533525 h 1625600"/>
              <a:gd name="connsiteX164" fmla="*/ 438296 w 778021"/>
              <a:gd name="connsiteY164" fmla="*/ 1539875 h 1625600"/>
              <a:gd name="connsiteX165" fmla="*/ 454171 w 778021"/>
              <a:gd name="connsiteY165" fmla="*/ 1543050 h 1625600"/>
              <a:gd name="connsiteX166" fmla="*/ 466871 w 778021"/>
              <a:gd name="connsiteY166" fmla="*/ 1546225 h 1625600"/>
              <a:gd name="connsiteX167" fmla="*/ 498621 w 778021"/>
              <a:gd name="connsiteY167" fmla="*/ 1558925 h 1625600"/>
              <a:gd name="connsiteX168" fmla="*/ 533546 w 778021"/>
              <a:gd name="connsiteY168" fmla="*/ 1581150 h 1625600"/>
              <a:gd name="connsiteX169" fmla="*/ 549421 w 778021"/>
              <a:gd name="connsiteY169" fmla="*/ 1584325 h 1625600"/>
              <a:gd name="connsiteX170" fmla="*/ 568471 w 778021"/>
              <a:gd name="connsiteY170" fmla="*/ 1593850 h 1625600"/>
              <a:gd name="connsiteX171" fmla="*/ 577996 w 778021"/>
              <a:gd name="connsiteY171" fmla="*/ 1597025 h 1625600"/>
              <a:gd name="connsiteX172" fmla="*/ 590696 w 778021"/>
              <a:gd name="connsiteY172" fmla="*/ 1603375 h 1625600"/>
              <a:gd name="connsiteX173" fmla="*/ 622446 w 778021"/>
              <a:gd name="connsiteY173" fmla="*/ 1609725 h 1625600"/>
              <a:gd name="connsiteX174" fmla="*/ 638321 w 778021"/>
              <a:gd name="connsiteY174" fmla="*/ 1619250 h 1625600"/>
              <a:gd name="connsiteX175" fmla="*/ 657371 w 778021"/>
              <a:gd name="connsiteY175" fmla="*/ 1622425 h 1625600"/>
              <a:gd name="connsiteX176" fmla="*/ 670071 w 778021"/>
              <a:gd name="connsiteY176" fmla="*/ 1625600 h 1625600"/>
              <a:gd name="connsiteX177" fmla="*/ 676421 w 778021"/>
              <a:gd name="connsiteY177" fmla="*/ 1622425 h 1625600"/>
              <a:gd name="connsiteX0" fmla="*/ 676421 w 778021"/>
              <a:gd name="connsiteY0" fmla="*/ 1622425 h 1625600"/>
              <a:gd name="connsiteX1" fmla="*/ 679596 w 778021"/>
              <a:gd name="connsiteY1" fmla="*/ 1606550 h 1625600"/>
              <a:gd name="connsiteX2" fmla="*/ 685946 w 778021"/>
              <a:gd name="connsiteY2" fmla="*/ 1562100 h 1625600"/>
              <a:gd name="connsiteX3" fmla="*/ 692296 w 778021"/>
              <a:gd name="connsiteY3" fmla="*/ 1539875 h 1625600"/>
              <a:gd name="connsiteX4" fmla="*/ 698646 w 778021"/>
              <a:gd name="connsiteY4" fmla="*/ 1530350 h 1625600"/>
              <a:gd name="connsiteX5" fmla="*/ 704996 w 778021"/>
              <a:gd name="connsiteY5" fmla="*/ 1517650 h 1625600"/>
              <a:gd name="connsiteX6" fmla="*/ 708171 w 778021"/>
              <a:gd name="connsiteY6" fmla="*/ 1501775 h 1625600"/>
              <a:gd name="connsiteX7" fmla="*/ 704996 w 778021"/>
              <a:gd name="connsiteY7" fmla="*/ 1435100 h 1625600"/>
              <a:gd name="connsiteX8" fmla="*/ 692296 w 778021"/>
              <a:gd name="connsiteY8" fmla="*/ 1428750 h 1625600"/>
              <a:gd name="connsiteX9" fmla="*/ 682771 w 778021"/>
              <a:gd name="connsiteY9" fmla="*/ 1425575 h 1625600"/>
              <a:gd name="connsiteX10" fmla="*/ 654196 w 778021"/>
              <a:gd name="connsiteY10" fmla="*/ 1419225 h 1625600"/>
              <a:gd name="connsiteX11" fmla="*/ 638321 w 778021"/>
              <a:gd name="connsiteY11" fmla="*/ 1400175 h 1625600"/>
              <a:gd name="connsiteX12" fmla="*/ 622446 w 778021"/>
              <a:gd name="connsiteY12" fmla="*/ 1374775 h 1625600"/>
              <a:gd name="connsiteX13" fmla="*/ 619271 w 778021"/>
              <a:gd name="connsiteY13" fmla="*/ 1362075 h 1625600"/>
              <a:gd name="connsiteX14" fmla="*/ 612921 w 778021"/>
              <a:gd name="connsiteY14" fmla="*/ 1339850 h 1625600"/>
              <a:gd name="connsiteX15" fmla="*/ 628796 w 778021"/>
              <a:gd name="connsiteY15" fmla="*/ 1298575 h 1625600"/>
              <a:gd name="connsiteX16" fmla="*/ 638321 w 778021"/>
              <a:gd name="connsiteY16" fmla="*/ 1295400 h 1625600"/>
              <a:gd name="connsiteX17" fmla="*/ 654196 w 778021"/>
              <a:gd name="connsiteY17" fmla="*/ 1276350 h 1625600"/>
              <a:gd name="connsiteX18" fmla="*/ 631971 w 778021"/>
              <a:gd name="connsiteY18" fmla="*/ 1244600 h 1625600"/>
              <a:gd name="connsiteX19" fmla="*/ 625621 w 778021"/>
              <a:gd name="connsiteY19" fmla="*/ 1235075 h 1625600"/>
              <a:gd name="connsiteX20" fmla="*/ 587521 w 778021"/>
              <a:gd name="connsiteY20" fmla="*/ 1212850 h 1625600"/>
              <a:gd name="connsiteX21" fmla="*/ 581171 w 778021"/>
              <a:gd name="connsiteY21" fmla="*/ 1203325 h 1625600"/>
              <a:gd name="connsiteX22" fmla="*/ 571646 w 778021"/>
              <a:gd name="connsiteY22" fmla="*/ 1196975 h 1625600"/>
              <a:gd name="connsiteX23" fmla="*/ 565296 w 778021"/>
              <a:gd name="connsiteY23" fmla="*/ 1174750 h 1625600"/>
              <a:gd name="connsiteX24" fmla="*/ 558946 w 778021"/>
              <a:gd name="connsiteY24" fmla="*/ 1139825 h 1625600"/>
              <a:gd name="connsiteX25" fmla="*/ 552596 w 778021"/>
              <a:gd name="connsiteY25" fmla="*/ 1127125 h 1625600"/>
              <a:gd name="connsiteX26" fmla="*/ 539896 w 778021"/>
              <a:gd name="connsiteY26" fmla="*/ 1111250 h 1625600"/>
              <a:gd name="connsiteX27" fmla="*/ 530371 w 778021"/>
              <a:gd name="connsiteY27" fmla="*/ 1101725 h 1625600"/>
              <a:gd name="connsiteX28" fmla="*/ 517671 w 778021"/>
              <a:gd name="connsiteY28" fmla="*/ 1076325 h 1625600"/>
              <a:gd name="connsiteX29" fmla="*/ 530371 w 778021"/>
              <a:gd name="connsiteY29" fmla="*/ 1073150 h 1625600"/>
              <a:gd name="connsiteX30" fmla="*/ 543071 w 778021"/>
              <a:gd name="connsiteY30" fmla="*/ 1038225 h 1625600"/>
              <a:gd name="connsiteX31" fmla="*/ 568471 w 778021"/>
              <a:gd name="connsiteY31" fmla="*/ 1041400 h 1625600"/>
              <a:gd name="connsiteX32" fmla="*/ 587521 w 778021"/>
              <a:gd name="connsiteY32" fmla="*/ 1016000 h 1625600"/>
              <a:gd name="connsiteX33" fmla="*/ 581171 w 778021"/>
              <a:gd name="connsiteY33" fmla="*/ 987425 h 1625600"/>
              <a:gd name="connsiteX34" fmla="*/ 577996 w 778021"/>
              <a:gd name="connsiteY34" fmla="*/ 958850 h 1625600"/>
              <a:gd name="connsiteX35" fmla="*/ 571646 w 778021"/>
              <a:gd name="connsiteY35" fmla="*/ 949325 h 1625600"/>
              <a:gd name="connsiteX36" fmla="*/ 565296 w 778021"/>
              <a:gd name="connsiteY36" fmla="*/ 936625 h 1625600"/>
              <a:gd name="connsiteX37" fmla="*/ 558946 w 778021"/>
              <a:gd name="connsiteY37" fmla="*/ 927100 h 1625600"/>
              <a:gd name="connsiteX38" fmla="*/ 543071 w 778021"/>
              <a:gd name="connsiteY38" fmla="*/ 901700 h 1625600"/>
              <a:gd name="connsiteX39" fmla="*/ 546246 w 778021"/>
              <a:gd name="connsiteY39" fmla="*/ 889000 h 1625600"/>
              <a:gd name="connsiteX40" fmla="*/ 577996 w 778021"/>
              <a:gd name="connsiteY40" fmla="*/ 869950 h 1625600"/>
              <a:gd name="connsiteX41" fmla="*/ 606571 w 778021"/>
              <a:gd name="connsiteY41" fmla="*/ 863600 h 1625600"/>
              <a:gd name="connsiteX42" fmla="*/ 625621 w 778021"/>
              <a:gd name="connsiteY42" fmla="*/ 844550 h 1625600"/>
              <a:gd name="connsiteX43" fmla="*/ 628796 w 778021"/>
              <a:gd name="connsiteY43" fmla="*/ 835025 h 1625600"/>
              <a:gd name="connsiteX44" fmla="*/ 644671 w 778021"/>
              <a:gd name="connsiteY44" fmla="*/ 812800 h 1625600"/>
              <a:gd name="connsiteX45" fmla="*/ 654196 w 778021"/>
              <a:gd name="connsiteY45" fmla="*/ 796925 h 1625600"/>
              <a:gd name="connsiteX46" fmla="*/ 670071 w 778021"/>
              <a:gd name="connsiteY46" fmla="*/ 774700 h 1625600"/>
              <a:gd name="connsiteX47" fmla="*/ 673246 w 778021"/>
              <a:gd name="connsiteY47" fmla="*/ 765175 h 1625600"/>
              <a:gd name="connsiteX48" fmla="*/ 679596 w 778021"/>
              <a:gd name="connsiteY48" fmla="*/ 755650 h 1625600"/>
              <a:gd name="connsiteX49" fmla="*/ 689121 w 778021"/>
              <a:gd name="connsiteY49" fmla="*/ 736600 h 1625600"/>
              <a:gd name="connsiteX50" fmla="*/ 708171 w 778021"/>
              <a:gd name="connsiteY50" fmla="*/ 714375 h 1625600"/>
              <a:gd name="connsiteX51" fmla="*/ 714521 w 778021"/>
              <a:gd name="connsiteY51" fmla="*/ 701675 h 1625600"/>
              <a:gd name="connsiteX52" fmla="*/ 730396 w 778021"/>
              <a:gd name="connsiteY52" fmla="*/ 688975 h 1625600"/>
              <a:gd name="connsiteX53" fmla="*/ 739921 w 778021"/>
              <a:gd name="connsiteY53" fmla="*/ 679450 h 1625600"/>
              <a:gd name="connsiteX54" fmla="*/ 778021 w 778021"/>
              <a:gd name="connsiteY54" fmla="*/ 650875 h 1625600"/>
              <a:gd name="connsiteX55" fmla="*/ 774846 w 778021"/>
              <a:gd name="connsiteY55" fmla="*/ 641350 h 1625600"/>
              <a:gd name="connsiteX56" fmla="*/ 765321 w 778021"/>
              <a:gd name="connsiteY56" fmla="*/ 625475 h 1625600"/>
              <a:gd name="connsiteX57" fmla="*/ 758971 w 778021"/>
              <a:gd name="connsiteY57" fmla="*/ 615950 h 1625600"/>
              <a:gd name="connsiteX58" fmla="*/ 755796 w 778021"/>
              <a:gd name="connsiteY58" fmla="*/ 606425 h 1625600"/>
              <a:gd name="connsiteX59" fmla="*/ 749446 w 778021"/>
              <a:gd name="connsiteY59" fmla="*/ 593725 h 1625600"/>
              <a:gd name="connsiteX60" fmla="*/ 739921 w 778021"/>
              <a:gd name="connsiteY60" fmla="*/ 568325 h 1625600"/>
              <a:gd name="connsiteX61" fmla="*/ 736746 w 778021"/>
              <a:gd name="connsiteY61" fmla="*/ 546100 h 1625600"/>
              <a:gd name="connsiteX62" fmla="*/ 733571 w 778021"/>
              <a:gd name="connsiteY62" fmla="*/ 536575 h 1625600"/>
              <a:gd name="connsiteX63" fmla="*/ 727221 w 778021"/>
              <a:gd name="connsiteY63" fmla="*/ 498475 h 1625600"/>
              <a:gd name="connsiteX64" fmla="*/ 708171 w 778021"/>
              <a:gd name="connsiteY64" fmla="*/ 460375 h 1625600"/>
              <a:gd name="connsiteX65" fmla="*/ 651021 w 778021"/>
              <a:gd name="connsiteY65" fmla="*/ 447675 h 1625600"/>
              <a:gd name="connsiteX66" fmla="*/ 625621 w 778021"/>
              <a:gd name="connsiteY66" fmla="*/ 434975 h 1625600"/>
              <a:gd name="connsiteX67" fmla="*/ 619271 w 778021"/>
              <a:gd name="connsiteY67" fmla="*/ 422275 h 1625600"/>
              <a:gd name="connsiteX68" fmla="*/ 609746 w 778021"/>
              <a:gd name="connsiteY68" fmla="*/ 368300 h 1625600"/>
              <a:gd name="connsiteX69" fmla="*/ 543071 w 778021"/>
              <a:gd name="connsiteY69" fmla="*/ 355600 h 1625600"/>
              <a:gd name="connsiteX70" fmla="*/ 530371 w 778021"/>
              <a:gd name="connsiteY70" fmla="*/ 349250 h 1625600"/>
              <a:gd name="connsiteX71" fmla="*/ 524021 w 778021"/>
              <a:gd name="connsiteY71" fmla="*/ 314325 h 1625600"/>
              <a:gd name="connsiteX72" fmla="*/ 520846 w 778021"/>
              <a:gd name="connsiteY72" fmla="*/ 301625 h 1625600"/>
              <a:gd name="connsiteX73" fmla="*/ 520846 w 778021"/>
              <a:gd name="connsiteY73" fmla="*/ 196850 h 1625600"/>
              <a:gd name="connsiteX74" fmla="*/ 530371 w 778021"/>
              <a:gd name="connsiteY74" fmla="*/ 184150 h 1625600"/>
              <a:gd name="connsiteX75" fmla="*/ 549421 w 778021"/>
              <a:gd name="connsiteY75" fmla="*/ 165100 h 1625600"/>
              <a:gd name="connsiteX76" fmla="*/ 552596 w 778021"/>
              <a:gd name="connsiteY76" fmla="*/ 155575 h 1625600"/>
              <a:gd name="connsiteX77" fmla="*/ 543071 w 778021"/>
              <a:gd name="connsiteY77" fmla="*/ 88900 h 1625600"/>
              <a:gd name="connsiteX78" fmla="*/ 533546 w 778021"/>
              <a:gd name="connsiteY78" fmla="*/ 79375 h 1625600"/>
              <a:gd name="connsiteX79" fmla="*/ 511321 w 778021"/>
              <a:gd name="connsiteY79" fmla="*/ 66675 h 1625600"/>
              <a:gd name="connsiteX80" fmla="*/ 508146 w 778021"/>
              <a:gd name="connsiteY80" fmla="*/ 57150 h 1625600"/>
              <a:gd name="connsiteX81" fmla="*/ 501796 w 778021"/>
              <a:gd name="connsiteY81" fmla="*/ 47625 h 1625600"/>
              <a:gd name="connsiteX82" fmla="*/ 498621 w 778021"/>
              <a:gd name="connsiteY82" fmla="*/ 0 h 1625600"/>
              <a:gd name="connsiteX83" fmla="*/ 485921 w 778021"/>
              <a:gd name="connsiteY83" fmla="*/ 6350 h 1625600"/>
              <a:gd name="connsiteX84" fmla="*/ 463696 w 778021"/>
              <a:gd name="connsiteY84" fmla="*/ 25400 h 1625600"/>
              <a:gd name="connsiteX85" fmla="*/ 438296 w 778021"/>
              <a:gd name="connsiteY85" fmla="*/ 28575 h 1625600"/>
              <a:gd name="connsiteX86" fmla="*/ 406546 w 778021"/>
              <a:gd name="connsiteY86" fmla="*/ 38100 h 1625600"/>
              <a:gd name="connsiteX87" fmla="*/ 390671 w 778021"/>
              <a:gd name="connsiteY87" fmla="*/ 41275 h 1625600"/>
              <a:gd name="connsiteX88" fmla="*/ 358921 w 778021"/>
              <a:gd name="connsiteY88" fmla="*/ 53975 h 1625600"/>
              <a:gd name="connsiteX89" fmla="*/ 327171 w 778021"/>
              <a:gd name="connsiteY89" fmla="*/ 66675 h 1625600"/>
              <a:gd name="connsiteX90" fmla="*/ 304946 w 778021"/>
              <a:gd name="connsiteY90" fmla="*/ 82550 h 1625600"/>
              <a:gd name="connsiteX91" fmla="*/ 279546 w 778021"/>
              <a:gd name="connsiteY91" fmla="*/ 101600 h 1625600"/>
              <a:gd name="connsiteX92" fmla="*/ 270021 w 778021"/>
              <a:gd name="connsiteY92" fmla="*/ 104775 h 1625600"/>
              <a:gd name="connsiteX93" fmla="*/ 257321 w 778021"/>
              <a:gd name="connsiteY93" fmla="*/ 133350 h 1625600"/>
              <a:gd name="connsiteX94" fmla="*/ 247796 w 778021"/>
              <a:gd name="connsiteY94" fmla="*/ 152400 h 1625600"/>
              <a:gd name="connsiteX95" fmla="*/ 231921 w 778021"/>
              <a:gd name="connsiteY95" fmla="*/ 184150 h 1625600"/>
              <a:gd name="connsiteX96" fmla="*/ 219221 w 778021"/>
              <a:gd name="connsiteY96" fmla="*/ 206375 h 1625600"/>
              <a:gd name="connsiteX97" fmla="*/ 216046 w 778021"/>
              <a:gd name="connsiteY97" fmla="*/ 215900 h 1625600"/>
              <a:gd name="connsiteX98" fmla="*/ 193821 w 778021"/>
              <a:gd name="connsiteY98" fmla="*/ 244475 h 1625600"/>
              <a:gd name="connsiteX99" fmla="*/ 177946 w 778021"/>
              <a:gd name="connsiteY99" fmla="*/ 260350 h 1625600"/>
              <a:gd name="connsiteX100" fmla="*/ 168421 w 778021"/>
              <a:gd name="connsiteY100" fmla="*/ 273050 h 1625600"/>
              <a:gd name="connsiteX101" fmla="*/ 165246 w 778021"/>
              <a:gd name="connsiteY101" fmla="*/ 285750 h 1625600"/>
              <a:gd name="connsiteX102" fmla="*/ 155721 w 778021"/>
              <a:gd name="connsiteY102" fmla="*/ 292100 h 1625600"/>
              <a:gd name="connsiteX103" fmla="*/ 146196 w 778021"/>
              <a:gd name="connsiteY103" fmla="*/ 304800 h 1625600"/>
              <a:gd name="connsiteX104" fmla="*/ 133496 w 778021"/>
              <a:gd name="connsiteY104" fmla="*/ 323850 h 1625600"/>
              <a:gd name="connsiteX105" fmla="*/ 127146 w 778021"/>
              <a:gd name="connsiteY105" fmla="*/ 336550 h 1625600"/>
              <a:gd name="connsiteX106" fmla="*/ 117621 w 778021"/>
              <a:gd name="connsiteY106" fmla="*/ 346075 h 1625600"/>
              <a:gd name="connsiteX107" fmla="*/ 108096 w 778021"/>
              <a:gd name="connsiteY107" fmla="*/ 358775 h 1625600"/>
              <a:gd name="connsiteX108" fmla="*/ 95396 w 778021"/>
              <a:gd name="connsiteY108" fmla="*/ 387350 h 1625600"/>
              <a:gd name="connsiteX109" fmla="*/ 89046 w 778021"/>
              <a:gd name="connsiteY109" fmla="*/ 400050 h 1625600"/>
              <a:gd name="connsiteX110" fmla="*/ 82696 w 778021"/>
              <a:gd name="connsiteY110" fmla="*/ 463550 h 1625600"/>
              <a:gd name="connsiteX111" fmla="*/ 57296 w 778021"/>
              <a:gd name="connsiteY111" fmla="*/ 511175 h 1625600"/>
              <a:gd name="connsiteX112" fmla="*/ 41421 w 778021"/>
              <a:gd name="connsiteY112" fmla="*/ 539750 h 1625600"/>
              <a:gd name="connsiteX113" fmla="*/ 35071 w 778021"/>
              <a:gd name="connsiteY113" fmla="*/ 555625 h 1625600"/>
              <a:gd name="connsiteX114" fmla="*/ 25546 w 778021"/>
              <a:gd name="connsiteY114" fmla="*/ 568325 h 1625600"/>
              <a:gd name="connsiteX115" fmla="*/ 22371 w 778021"/>
              <a:gd name="connsiteY115" fmla="*/ 577850 h 1625600"/>
              <a:gd name="connsiteX116" fmla="*/ 6496 w 778021"/>
              <a:gd name="connsiteY116" fmla="*/ 600075 h 1625600"/>
              <a:gd name="connsiteX117" fmla="*/ 19196 w 778021"/>
              <a:gd name="connsiteY117" fmla="*/ 669925 h 1625600"/>
              <a:gd name="connsiteX118" fmla="*/ 146 w 778021"/>
              <a:gd name="connsiteY118" fmla="*/ 730250 h 1625600"/>
              <a:gd name="connsiteX119" fmla="*/ 12846 w 778021"/>
              <a:gd name="connsiteY119" fmla="*/ 800100 h 1625600"/>
              <a:gd name="connsiteX120" fmla="*/ 44596 w 778021"/>
              <a:gd name="connsiteY120" fmla="*/ 831850 h 1625600"/>
              <a:gd name="connsiteX121" fmla="*/ 73171 w 778021"/>
              <a:gd name="connsiteY121" fmla="*/ 873125 h 1625600"/>
              <a:gd name="connsiteX122" fmla="*/ 101746 w 778021"/>
              <a:gd name="connsiteY122" fmla="*/ 927100 h 1625600"/>
              <a:gd name="connsiteX123" fmla="*/ 114446 w 778021"/>
              <a:gd name="connsiteY123" fmla="*/ 987425 h 1625600"/>
              <a:gd name="connsiteX124" fmla="*/ 146196 w 778021"/>
              <a:gd name="connsiteY124" fmla="*/ 990600 h 1625600"/>
              <a:gd name="connsiteX125" fmla="*/ 165246 w 778021"/>
              <a:gd name="connsiteY125" fmla="*/ 1000125 h 1625600"/>
              <a:gd name="connsiteX126" fmla="*/ 171596 w 778021"/>
              <a:gd name="connsiteY126" fmla="*/ 1012825 h 1625600"/>
              <a:gd name="connsiteX127" fmla="*/ 193821 w 778021"/>
              <a:gd name="connsiteY127" fmla="*/ 1025525 h 1625600"/>
              <a:gd name="connsiteX128" fmla="*/ 209696 w 778021"/>
              <a:gd name="connsiteY128" fmla="*/ 1028700 h 1625600"/>
              <a:gd name="connsiteX129" fmla="*/ 219221 w 778021"/>
              <a:gd name="connsiteY129" fmla="*/ 1031875 h 1625600"/>
              <a:gd name="connsiteX130" fmla="*/ 247796 w 778021"/>
              <a:gd name="connsiteY130" fmla="*/ 1038225 h 1625600"/>
              <a:gd name="connsiteX131" fmla="*/ 323996 w 778021"/>
              <a:gd name="connsiteY131" fmla="*/ 1047750 h 1625600"/>
              <a:gd name="connsiteX132" fmla="*/ 330346 w 778021"/>
              <a:gd name="connsiteY132" fmla="*/ 1085850 h 1625600"/>
              <a:gd name="connsiteX133" fmla="*/ 308121 w 778021"/>
              <a:gd name="connsiteY133" fmla="*/ 1101725 h 1625600"/>
              <a:gd name="connsiteX134" fmla="*/ 282721 w 778021"/>
              <a:gd name="connsiteY134" fmla="*/ 1117600 h 1625600"/>
              <a:gd name="connsiteX135" fmla="*/ 266846 w 778021"/>
              <a:gd name="connsiteY135" fmla="*/ 1127125 h 1625600"/>
              <a:gd name="connsiteX136" fmla="*/ 254146 w 778021"/>
              <a:gd name="connsiteY136" fmla="*/ 1130300 h 1625600"/>
              <a:gd name="connsiteX137" fmla="*/ 244621 w 778021"/>
              <a:gd name="connsiteY137" fmla="*/ 1136650 h 1625600"/>
              <a:gd name="connsiteX138" fmla="*/ 235096 w 778021"/>
              <a:gd name="connsiteY138" fmla="*/ 1146175 h 1625600"/>
              <a:gd name="connsiteX139" fmla="*/ 222396 w 778021"/>
              <a:gd name="connsiteY139" fmla="*/ 1152525 h 1625600"/>
              <a:gd name="connsiteX140" fmla="*/ 200171 w 778021"/>
              <a:gd name="connsiteY140" fmla="*/ 1168400 h 1625600"/>
              <a:gd name="connsiteX141" fmla="*/ 177946 w 778021"/>
              <a:gd name="connsiteY141" fmla="*/ 1184275 h 1625600"/>
              <a:gd name="connsiteX142" fmla="*/ 174771 w 778021"/>
              <a:gd name="connsiteY142" fmla="*/ 1193800 h 1625600"/>
              <a:gd name="connsiteX143" fmla="*/ 190646 w 778021"/>
              <a:gd name="connsiteY143" fmla="*/ 1203325 h 1625600"/>
              <a:gd name="connsiteX144" fmla="*/ 200171 w 778021"/>
              <a:gd name="connsiteY144" fmla="*/ 1209675 h 1625600"/>
              <a:gd name="connsiteX145" fmla="*/ 209696 w 778021"/>
              <a:gd name="connsiteY145" fmla="*/ 1238250 h 1625600"/>
              <a:gd name="connsiteX146" fmla="*/ 174771 w 778021"/>
              <a:gd name="connsiteY146" fmla="*/ 1266825 h 1625600"/>
              <a:gd name="connsiteX147" fmla="*/ 165246 w 778021"/>
              <a:gd name="connsiteY147" fmla="*/ 1276350 h 1625600"/>
              <a:gd name="connsiteX148" fmla="*/ 139846 w 778021"/>
              <a:gd name="connsiteY148" fmla="*/ 1298575 h 1625600"/>
              <a:gd name="connsiteX149" fmla="*/ 130321 w 778021"/>
              <a:gd name="connsiteY149" fmla="*/ 1330325 h 1625600"/>
              <a:gd name="connsiteX150" fmla="*/ 120796 w 778021"/>
              <a:gd name="connsiteY150" fmla="*/ 1346200 h 1625600"/>
              <a:gd name="connsiteX151" fmla="*/ 82696 w 778021"/>
              <a:gd name="connsiteY151" fmla="*/ 1368425 h 1625600"/>
              <a:gd name="connsiteX152" fmla="*/ 85871 w 778021"/>
              <a:gd name="connsiteY152" fmla="*/ 1409700 h 1625600"/>
              <a:gd name="connsiteX153" fmla="*/ 95396 w 778021"/>
              <a:gd name="connsiteY153" fmla="*/ 1419225 h 1625600"/>
              <a:gd name="connsiteX154" fmla="*/ 104921 w 778021"/>
              <a:gd name="connsiteY154" fmla="*/ 1435100 h 1625600"/>
              <a:gd name="connsiteX155" fmla="*/ 123971 w 778021"/>
              <a:gd name="connsiteY155" fmla="*/ 1466850 h 1625600"/>
              <a:gd name="connsiteX156" fmla="*/ 127146 w 778021"/>
              <a:gd name="connsiteY156" fmla="*/ 1476375 h 1625600"/>
              <a:gd name="connsiteX157" fmla="*/ 130321 w 778021"/>
              <a:gd name="connsiteY157" fmla="*/ 1495425 h 1625600"/>
              <a:gd name="connsiteX158" fmla="*/ 139846 w 778021"/>
              <a:gd name="connsiteY158" fmla="*/ 1504950 h 1625600"/>
              <a:gd name="connsiteX159" fmla="*/ 174771 w 778021"/>
              <a:gd name="connsiteY159" fmla="*/ 1508125 h 1625600"/>
              <a:gd name="connsiteX160" fmla="*/ 187471 w 778021"/>
              <a:gd name="connsiteY160" fmla="*/ 1514475 h 1625600"/>
              <a:gd name="connsiteX161" fmla="*/ 247796 w 778021"/>
              <a:gd name="connsiteY161" fmla="*/ 1520825 h 1625600"/>
              <a:gd name="connsiteX162" fmla="*/ 381146 w 778021"/>
              <a:gd name="connsiteY162" fmla="*/ 1527175 h 1625600"/>
              <a:gd name="connsiteX163" fmla="*/ 419246 w 778021"/>
              <a:gd name="connsiteY163" fmla="*/ 1533525 h 1625600"/>
              <a:gd name="connsiteX164" fmla="*/ 438296 w 778021"/>
              <a:gd name="connsiteY164" fmla="*/ 1539875 h 1625600"/>
              <a:gd name="connsiteX165" fmla="*/ 454171 w 778021"/>
              <a:gd name="connsiteY165" fmla="*/ 1543050 h 1625600"/>
              <a:gd name="connsiteX166" fmla="*/ 466871 w 778021"/>
              <a:gd name="connsiteY166" fmla="*/ 1546225 h 1625600"/>
              <a:gd name="connsiteX167" fmla="*/ 498621 w 778021"/>
              <a:gd name="connsiteY167" fmla="*/ 1558925 h 1625600"/>
              <a:gd name="connsiteX168" fmla="*/ 533546 w 778021"/>
              <a:gd name="connsiteY168" fmla="*/ 1581150 h 1625600"/>
              <a:gd name="connsiteX169" fmla="*/ 549421 w 778021"/>
              <a:gd name="connsiteY169" fmla="*/ 1584325 h 1625600"/>
              <a:gd name="connsiteX170" fmla="*/ 568471 w 778021"/>
              <a:gd name="connsiteY170" fmla="*/ 1593850 h 1625600"/>
              <a:gd name="connsiteX171" fmla="*/ 577996 w 778021"/>
              <a:gd name="connsiteY171" fmla="*/ 1597025 h 1625600"/>
              <a:gd name="connsiteX172" fmla="*/ 590696 w 778021"/>
              <a:gd name="connsiteY172" fmla="*/ 1603375 h 1625600"/>
              <a:gd name="connsiteX173" fmla="*/ 622446 w 778021"/>
              <a:gd name="connsiteY173" fmla="*/ 1609725 h 1625600"/>
              <a:gd name="connsiteX174" fmla="*/ 638321 w 778021"/>
              <a:gd name="connsiteY174" fmla="*/ 1619250 h 1625600"/>
              <a:gd name="connsiteX175" fmla="*/ 657371 w 778021"/>
              <a:gd name="connsiteY175" fmla="*/ 1622425 h 1625600"/>
              <a:gd name="connsiteX176" fmla="*/ 670071 w 778021"/>
              <a:gd name="connsiteY176" fmla="*/ 1625600 h 1625600"/>
              <a:gd name="connsiteX177" fmla="*/ 676421 w 778021"/>
              <a:gd name="connsiteY177" fmla="*/ 1622425 h 1625600"/>
              <a:gd name="connsiteX0" fmla="*/ 676421 w 778021"/>
              <a:gd name="connsiteY0" fmla="*/ 1622425 h 1625600"/>
              <a:gd name="connsiteX1" fmla="*/ 679596 w 778021"/>
              <a:gd name="connsiteY1" fmla="*/ 1606550 h 1625600"/>
              <a:gd name="connsiteX2" fmla="*/ 685946 w 778021"/>
              <a:gd name="connsiteY2" fmla="*/ 1562100 h 1625600"/>
              <a:gd name="connsiteX3" fmla="*/ 692296 w 778021"/>
              <a:gd name="connsiteY3" fmla="*/ 1539875 h 1625600"/>
              <a:gd name="connsiteX4" fmla="*/ 698646 w 778021"/>
              <a:gd name="connsiteY4" fmla="*/ 1530350 h 1625600"/>
              <a:gd name="connsiteX5" fmla="*/ 704996 w 778021"/>
              <a:gd name="connsiteY5" fmla="*/ 1517650 h 1625600"/>
              <a:gd name="connsiteX6" fmla="*/ 708171 w 778021"/>
              <a:gd name="connsiteY6" fmla="*/ 1501775 h 1625600"/>
              <a:gd name="connsiteX7" fmla="*/ 704996 w 778021"/>
              <a:gd name="connsiteY7" fmla="*/ 1435100 h 1625600"/>
              <a:gd name="connsiteX8" fmla="*/ 692296 w 778021"/>
              <a:gd name="connsiteY8" fmla="*/ 1428750 h 1625600"/>
              <a:gd name="connsiteX9" fmla="*/ 682771 w 778021"/>
              <a:gd name="connsiteY9" fmla="*/ 1425575 h 1625600"/>
              <a:gd name="connsiteX10" fmla="*/ 654196 w 778021"/>
              <a:gd name="connsiteY10" fmla="*/ 1419225 h 1625600"/>
              <a:gd name="connsiteX11" fmla="*/ 638321 w 778021"/>
              <a:gd name="connsiteY11" fmla="*/ 1400175 h 1625600"/>
              <a:gd name="connsiteX12" fmla="*/ 622446 w 778021"/>
              <a:gd name="connsiteY12" fmla="*/ 1374775 h 1625600"/>
              <a:gd name="connsiteX13" fmla="*/ 619271 w 778021"/>
              <a:gd name="connsiteY13" fmla="*/ 1362075 h 1625600"/>
              <a:gd name="connsiteX14" fmla="*/ 612921 w 778021"/>
              <a:gd name="connsiteY14" fmla="*/ 1339850 h 1625600"/>
              <a:gd name="connsiteX15" fmla="*/ 628796 w 778021"/>
              <a:gd name="connsiteY15" fmla="*/ 1298575 h 1625600"/>
              <a:gd name="connsiteX16" fmla="*/ 638321 w 778021"/>
              <a:gd name="connsiteY16" fmla="*/ 1295400 h 1625600"/>
              <a:gd name="connsiteX17" fmla="*/ 654196 w 778021"/>
              <a:gd name="connsiteY17" fmla="*/ 1276350 h 1625600"/>
              <a:gd name="connsiteX18" fmla="*/ 631971 w 778021"/>
              <a:gd name="connsiteY18" fmla="*/ 1244600 h 1625600"/>
              <a:gd name="connsiteX19" fmla="*/ 625621 w 778021"/>
              <a:gd name="connsiteY19" fmla="*/ 1235075 h 1625600"/>
              <a:gd name="connsiteX20" fmla="*/ 587521 w 778021"/>
              <a:gd name="connsiteY20" fmla="*/ 1212850 h 1625600"/>
              <a:gd name="connsiteX21" fmla="*/ 581171 w 778021"/>
              <a:gd name="connsiteY21" fmla="*/ 1203325 h 1625600"/>
              <a:gd name="connsiteX22" fmla="*/ 571646 w 778021"/>
              <a:gd name="connsiteY22" fmla="*/ 1196975 h 1625600"/>
              <a:gd name="connsiteX23" fmla="*/ 565296 w 778021"/>
              <a:gd name="connsiteY23" fmla="*/ 1174750 h 1625600"/>
              <a:gd name="connsiteX24" fmla="*/ 558946 w 778021"/>
              <a:gd name="connsiteY24" fmla="*/ 1139825 h 1625600"/>
              <a:gd name="connsiteX25" fmla="*/ 552596 w 778021"/>
              <a:gd name="connsiteY25" fmla="*/ 1127125 h 1625600"/>
              <a:gd name="connsiteX26" fmla="*/ 539896 w 778021"/>
              <a:gd name="connsiteY26" fmla="*/ 1111250 h 1625600"/>
              <a:gd name="connsiteX27" fmla="*/ 530371 w 778021"/>
              <a:gd name="connsiteY27" fmla="*/ 1101725 h 1625600"/>
              <a:gd name="connsiteX28" fmla="*/ 517671 w 778021"/>
              <a:gd name="connsiteY28" fmla="*/ 1076325 h 1625600"/>
              <a:gd name="connsiteX29" fmla="*/ 530371 w 778021"/>
              <a:gd name="connsiteY29" fmla="*/ 1073150 h 1625600"/>
              <a:gd name="connsiteX30" fmla="*/ 543071 w 778021"/>
              <a:gd name="connsiteY30" fmla="*/ 1038225 h 1625600"/>
              <a:gd name="connsiteX31" fmla="*/ 568471 w 778021"/>
              <a:gd name="connsiteY31" fmla="*/ 1041400 h 1625600"/>
              <a:gd name="connsiteX32" fmla="*/ 587521 w 778021"/>
              <a:gd name="connsiteY32" fmla="*/ 1016000 h 1625600"/>
              <a:gd name="connsiteX33" fmla="*/ 581171 w 778021"/>
              <a:gd name="connsiteY33" fmla="*/ 987425 h 1625600"/>
              <a:gd name="connsiteX34" fmla="*/ 577996 w 778021"/>
              <a:gd name="connsiteY34" fmla="*/ 958850 h 1625600"/>
              <a:gd name="connsiteX35" fmla="*/ 571646 w 778021"/>
              <a:gd name="connsiteY35" fmla="*/ 949325 h 1625600"/>
              <a:gd name="connsiteX36" fmla="*/ 565296 w 778021"/>
              <a:gd name="connsiteY36" fmla="*/ 936625 h 1625600"/>
              <a:gd name="connsiteX37" fmla="*/ 558946 w 778021"/>
              <a:gd name="connsiteY37" fmla="*/ 927100 h 1625600"/>
              <a:gd name="connsiteX38" fmla="*/ 543071 w 778021"/>
              <a:gd name="connsiteY38" fmla="*/ 901700 h 1625600"/>
              <a:gd name="connsiteX39" fmla="*/ 546246 w 778021"/>
              <a:gd name="connsiteY39" fmla="*/ 889000 h 1625600"/>
              <a:gd name="connsiteX40" fmla="*/ 577996 w 778021"/>
              <a:gd name="connsiteY40" fmla="*/ 869950 h 1625600"/>
              <a:gd name="connsiteX41" fmla="*/ 606571 w 778021"/>
              <a:gd name="connsiteY41" fmla="*/ 863600 h 1625600"/>
              <a:gd name="connsiteX42" fmla="*/ 625621 w 778021"/>
              <a:gd name="connsiteY42" fmla="*/ 844550 h 1625600"/>
              <a:gd name="connsiteX43" fmla="*/ 628796 w 778021"/>
              <a:gd name="connsiteY43" fmla="*/ 835025 h 1625600"/>
              <a:gd name="connsiteX44" fmla="*/ 644671 w 778021"/>
              <a:gd name="connsiteY44" fmla="*/ 812800 h 1625600"/>
              <a:gd name="connsiteX45" fmla="*/ 654196 w 778021"/>
              <a:gd name="connsiteY45" fmla="*/ 796925 h 1625600"/>
              <a:gd name="connsiteX46" fmla="*/ 670071 w 778021"/>
              <a:gd name="connsiteY46" fmla="*/ 774700 h 1625600"/>
              <a:gd name="connsiteX47" fmla="*/ 673246 w 778021"/>
              <a:gd name="connsiteY47" fmla="*/ 765175 h 1625600"/>
              <a:gd name="connsiteX48" fmla="*/ 679596 w 778021"/>
              <a:gd name="connsiteY48" fmla="*/ 755650 h 1625600"/>
              <a:gd name="connsiteX49" fmla="*/ 689121 w 778021"/>
              <a:gd name="connsiteY49" fmla="*/ 736600 h 1625600"/>
              <a:gd name="connsiteX50" fmla="*/ 708171 w 778021"/>
              <a:gd name="connsiteY50" fmla="*/ 714375 h 1625600"/>
              <a:gd name="connsiteX51" fmla="*/ 714521 w 778021"/>
              <a:gd name="connsiteY51" fmla="*/ 701675 h 1625600"/>
              <a:gd name="connsiteX52" fmla="*/ 730396 w 778021"/>
              <a:gd name="connsiteY52" fmla="*/ 688975 h 1625600"/>
              <a:gd name="connsiteX53" fmla="*/ 739921 w 778021"/>
              <a:gd name="connsiteY53" fmla="*/ 679450 h 1625600"/>
              <a:gd name="connsiteX54" fmla="*/ 778021 w 778021"/>
              <a:gd name="connsiteY54" fmla="*/ 650875 h 1625600"/>
              <a:gd name="connsiteX55" fmla="*/ 774846 w 778021"/>
              <a:gd name="connsiteY55" fmla="*/ 641350 h 1625600"/>
              <a:gd name="connsiteX56" fmla="*/ 765321 w 778021"/>
              <a:gd name="connsiteY56" fmla="*/ 625475 h 1625600"/>
              <a:gd name="connsiteX57" fmla="*/ 758971 w 778021"/>
              <a:gd name="connsiteY57" fmla="*/ 615950 h 1625600"/>
              <a:gd name="connsiteX58" fmla="*/ 755796 w 778021"/>
              <a:gd name="connsiteY58" fmla="*/ 606425 h 1625600"/>
              <a:gd name="connsiteX59" fmla="*/ 749446 w 778021"/>
              <a:gd name="connsiteY59" fmla="*/ 593725 h 1625600"/>
              <a:gd name="connsiteX60" fmla="*/ 739921 w 778021"/>
              <a:gd name="connsiteY60" fmla="*/ 568325 h 1625600"/>
              <a:gd name="connsiteX61" fmla="*/ 736746 w 778021"/>
              <a:gd name="connsiteY61" fmla="*/ 546100 h 1625600"/>
              <a:gd name="connsiteX62" fmla="*/ 733571 w 778021"/>
              <a:gd name="connsiteY62" fmla="*/ 536575 h 1625600"/>
              <a:gd name="connsiteX63" fmla="*/ 727221 w 778021"/>
              <a:gd name="connsiteY63" fmla="*/ 498475 h 1625600"/>
              <a:gd name="connsiteX64" fmla="*/ 708171 w 778021"/>
              <a:gd name="connsiteY64" fmla="*/ 460375 h 1625600"/>
              <a:gd name="connsiteX65" fmla="*/ 651021 w 778021"/>
              <a:gd name="connsiteY65" fmla="*/ 447675 h 1625600"/>
              <a:gd name="connsiteX66" fmla="*/ 625621 w 778021"/>
              <a:gd name="connsiteY66" fmla="*/ 434975 h 1625600"/>
              <a:gd name="connsiteX67" fmla="*/ 619271 w 778021"/>
              <a:gd name="connsiteY67" fmla="*/ 422275 h 1625600"/>
              <a:gd name="connsiteX68" fmla="*/ 609746 w 778021"/>
              <a:gd name="connsiteY68" fmla="*/ 368300 h 1625600"/>
              <a:gd name="connsiteX69" fmla="*/ 543071 w 778021"/>
              <a:gd name="connsiteY69" fmla="*/ 355600 h 1625600"/>
              <a:gd name="connsiteX70" fmla="*/ 530371 w 778021"/>
              <a:gd name="connsiteY70" fmla="*/ 349250 h 1625600"/>
              <a:gd name="connsiteX71" fmla="*/ 524021 w 778021"/>
              <a:gd name="connsiteY71" fmla="*/ 314325 h 1625600"/>
              <a:gd name="connsiteX72" fmla="*/ 520846 w 778021"/>
              <a:gd name="connsiteY72" fmla="*/ 301625 h 1625600"/>
              <a:gd name="connsiteX73" fmla="*/ 520846 w 778021"/>
              <a:gd name="connsiteY73" fmla="*/ 196850 h 1625600"/>
              <a:gd name="connsiteX74" fmla="*/ 530371 w 778021"/>
              <a:gd name="connsiteY74" fmla="*/ 184150 h 1625600"/>
              <a:gd name="connsiteX75" fmla="*/ 549421 w 778021"/>
              <a:gd name="connsiteY75" fmla="*/ 165100 h 1625600"/>
              <a:gd name="connsiteX76" fmla="*/ 552596 w 778021"/>
              <a:gd name="connsiteY76" fmla="*/ 155575 h 1625600"/>
              <a:gd name="connsiteX77" fmla="*/ 543071 w 778021"/>
              <a:gd name="connsiteY77" fmla="*/ 88900 h 1625600"/>
              <a:gd name="connsiteX78" fmla="*/ 533546 w 778021"/>
              <a:gd name="connsiteY78" fmla="*/ 79375 h 1625600"/>
              <a:gd name="connsiteX79" fmla="*/ 511321 w 778021"/>
              <a:gd name="connsiteY79" fmla="*/ 66675 h 1625600"/>
              <a:gd name="connsiteX80" fmla="*/ 508146 w 778021"/>
              <a:gd name="connsiteY80" fmla="*/ 57150 h 1625600"/>
              <a:gd name="connsiteX81" fmla="*/ 501796 w 778021"/>
              <a:gd name="connsiteY81" fmla="*/ 47625 h 1625600"/>
              <a:gd name="connsiteX82" fmla="*/ 498621 w 778021"/>
              <a:gd name="connsiteY82" fmla="*/ 0 h 1625600"/>
              <a:gd name="connsiteX83" fmla="*/ 485921 w 778021"/>
              <a:gd name="connsiteY83" fmla="*/ 6350 h 1625600"/>
              <a:gd name="connsiteX84" fmla="*/ 463696 w 778021"/>
              <a:gd name="connsiteY84" fmla="*/ 25400 h 1625600"/>
              <a:gd name="connsiteX85" fmla="*/ 438296 w 778021"/>
              <a:gd name="connsiteY85" fmla="*/ 28575 h 1625600"/>
              <a:gd name="connsiteX86" fmla="*/ 406546 w 778021"/>
              <a:gd name="connsiteY86" fmla="*/ 38100 h 1625600"/>
              <a:gd name="connsiteX87" fmla="*/ 390671 w 778021"/>
              <a:gd name="connsiteY87" fmla="*/ 41275 h 1625600"/>
              <a:gd name="connsiteX88" fmla="*/ 358921 w 778021"/>
              <a:gd name="connsiteY88" fmla="*/ 53975 h 1625600"/>
              <a:gd name="connsiteX89" fmla="*/ 327171 w 778021"/>
              <a:gd name="connsiteY89" fmla="*/ 66675 h 1625600"/>
              <a:gd name="connsiteX90" fmla="*/ 304946 w 778021"/>
              <a:gd name="connsiteY90" fmla="*/ 82550 h 1625600"/>
              <a:gd name="connsiteX91" fmla="*/ 279546 w 778021"/>
              <a:gd name="connsiteY91" fmla="*/ 101600 h 1625600"/>
              <a:gd name="connsiteX92" fmla="*/ 270021 w 778021"/>
              <a:gd name="connsiteY92" fmla="*/ 104775 h 1625600"/>
              <a:gd name="connsiteX93" fmla="*/ 257321 w 778021"/>
              <a:gd name="connsiteY93" fmla="*/ 133350 h 1625600"/>
              <a:gd name="connsiteX94" fmla="*/ 247796 w 778021"/>
              <a:gd name="connsiteY94" fmla="*/ 152400 h 1625600"/>
              <a:gd name="connsiteX95" fmla="*/ 231921 w 778021"/>
              <a:gd name="connsiteY95" fmla="*/ 184150 h 1625600"/>
              <a:gd name="connsiteX96" fmla="*/ 219221 w 778021"/>
              <a:gd name="connsiteY96" fmla="*/ 206375 h 1625600"/>
              <a:gd name="connsiteX97" fmla="*/ 216046 w 778021"/>
              <a:gd name="connsiteY97" fmla="*/ 215900 h 1625600"/>
              <a:gd name="connsiteX98" fmla="*/ 193821 w 778021"/>
              <a:gd name="connsiteY98" fmla="*/ 244475 h 1625600"/>
              <a:gd name="connsiteX99" fmla="*/ 177946 w 778021"/>
              <a:gd name="connsiteY99" fmla="*/ 260350 h 1625600"/>
              <a:gd name="connsiteX100" fmla="*/ 168421 w 778021"/>
              <a:gd name="connsiteY100" fmla="*/ 273050 h 1625600"/>
              <a:gd name="connsiteX101" fmla="*/ 165246 w 778021"/>
              <a:gd name="connsiteY101" fmla="*/ 285750 h 1625600"/>
              <a:gd name="connsiteX102" fmla="*/ 155721 w 778021"/>
              <a:gd name="connsiteY102" fmla="*/ 292100 h 1625600"/>
              <a:gd name="connsiteX103" fmla="*/ 146196 w 778021"/>
              <a:gd name="connsiteY103" fmla="*/ 304800 h 1625600"/>
              <a:gd name="connsiteX104" fmla="*/ 133496 w 778021"/>
              <a:gd name="connsiteY104" fmla="*/ 323850 h 1625600"/>
              <a:gd name="connsiteX105" fmla="*/ 127146 w 778021"/>
              <a:gd name="connsiteY105" fmla="*/ 336550 h 1625600"/>
              <a:gd name="connsiteX106" fmla="*/ 117621 w 778021"/>
              <a:gd name="connsiteY106" fmla="*/ 346075 h 1625600"/>
              <a:gd name="connsiteX107" fmla="*/ 108096 w 778021"/>
              <a:gd name="connsiteY107" fmla="*/ 358775 h 1625600"/>
              <a:gd name="connsiteX108" fmla="*/ 95396 w 778021"/>
              <a:gd name="connsiteY108" fmla="*/ 387350 h 1625600"/>
              <a:gd name="connsiteX109" fmla="*/ 89046 w 778021"/>
              <a:gd name="connsiteY109" fmla="*/ 400050 h 1625600"/>
              <a:gd name="connsiteX110" fmla="*/ 82696 w 778021"/>
              <a:gd name="connsiteY110" fmla="*/ 463550 h 1625600"/>
              <a:gd name="connsiteX111" fmla="*/ 57296 w 778021"/>
              <a:gd name="connsiteY111" fmla="*/ 511175 h 1625600"/>
              <a:gd name="connsiteX112" fmla="*/ 41421 w 778021"/>
              <a:gd name="connsiteY112" fmla="*/ 539750 h 1625600"/>
              <a:gd name="connsiteX113" fmla="*/ 35071 w 778021"/>
              <a:gd name="connsiteY113" fmla="*/ 555625 h 1625600"/>
              <a:gd name="connsiteX114" fmla="*/ 25546 w 778021"/>
              <a:gd name="connsiteY114" fmla="*/ 568325 h 1625600"/>
              <a:gd name="connsiteX115" fmla="*/ 22371 w 778021"/>
              <a:gd name="connsiteY115" fmla="*/ 577850 h 1625600"/>
              <a:gd name="connsiteX116" fmla="*/ 6496 w 778021"/>
              <a:gd name="connsiteY116" fmla="*/ 600075 h 1625600"/>
              <a:gd name="connsiteX117" fmla="*/ 19196 w 778021"/>
              <a:gd name="connsiteY117" fmla="*/ 669925 h 1625600"/>
              <a:gd name="connsiteX118" fmla="*/ 146 w 778021"/>
              <a:gd name="connsiteY118" fmla="*/ 730250 h 1625600"/>
              <a:gd name="connsiteX119" fmla="*/ 12846 w 778021"/>
              <a:gd name="connsiteY119" fmla="*/ 800100 h 1625600"/>
              <a:gd name="connsiteX120" fmla="*/ 44596 w 778021"/>
              <a:gd name="connsiteY120" fmla="*/ 831850 h 1625600"/>
              <a:gd name="connsiteX121" fmla="*/ 73171 w 778021"/>
              <a:gd name="connsiteY121" fmla="*/ 873125 h 1625600"/>
              <a:gd name="connsiteX122" fmla="*/ 101746 w 778021"/>
              <a:gd name="connsiteY122" fmla="*/ 927100 h 1625600"/>
              <a:gd name="connsiteX123" fmla="*/ 98571 w 778021"/>
              <a:gd name="connsiteY123" fmla="*/ 971550 h 1625600"/>
              <a:gd name="connsiteX124" fmla="*/ 146196 w 778021"/>
              <a:gd name="connsiteY124" fmla="*/ 990600 h 1625600"/>
              <a:gd name="connsiteX125" fmla="*/ 165246 w 778021"/>
              <a:gd name="connsiteY125" fmla="*/ 1000125 h 1625600"/>
              <a:gd name="connsiteX126" fmla="*/ 171596 w 778021"/>
              <a:gd name="connsiteY126" fmla="*/ 1012825 h 1625600"/>
              <a:gd name="connsiteX127" fmla="*/ 193821 w 778021"/>
              <a:gd name="connsiteY127" fmla="*/ 1025525 h 1625600"/>
              <a:gd name="connsiteX128" fmla="*/ 209696 w 778021"/>
              <a:gd name="connsiteY128" fmla="*/ 1028700 h 1625600"/>
              <a:gd name="connsiteX129" fmla="*/ 219221 w 778021"/>
              <a:gd name="connsiteY129" fmla="*/ 1031875 h 1625600"/>
              <a:gd name="connsiteX130" fmla="*/ 247796 w 778021"/>
              <a:gd name="connsiteY130" fmla="*/ 1038225 h 1625600"/>
              <a:gd name="connsiteX131" fmla="*/ 323996 w 778021"/>
              <a:gd name="connsiteY131" fmla="*/ 1047750 h 1625600"/>
              <a:gd name="connsiteX132" fmla="*/ 330346 w 778021"/>
              <a:gd name="connsiteY132" fmla="*/ 1085850 h 1625600"/>
              <a:gd name="connsiteX133" fmla="*/ 308121 w 778021"/>
              <a:gd name="connsiteY133" fmla="*/ 1101725 h 1625600"/>
              <a:gd name="connsiteX134" fmla="*/ 282721 w 778021"/>
              <a:gd name="connsiteY134" fmla="*/ 1117600 h 1625600"/>
              <a:gd name="connsiteX135" fmla="*/ 266846 w 778021"/>
              <a:gd name="connsiteY135" fmla="*/ 1127125 h 1625600"/>
              <a:gd name="connsiteX136" fmla="*/ 254146 w 778021"/>
              <a:gd name="connsiteY136" fmla="*/ 1130300 h 1625600"/>
              <a:gd name="connsiteX137" fmla="*/ 244621 w 778021"/>
              <a:gd name="connsiteY137" fmla="*/ 1136650 h 1625600"/>
              <a:gd name="connsiteX138" fmla="*/ 235096 w 778021"/>
              <a:gd name="connsiteY138" fmla="*/ 1146175 h 1625600"/>
              <a:gd name="connsiteX139" fmla="*/ 222396 w 778021"/>
              <a:gd name="connsiteY139" fmla="*/ 1152525 h 1625600"/>
              <a:gd name="connsiteX140" fmla="*/ 200171 w 778021"/>
              <a:gd name="connsiteY140" fmla="*/ 1168400 h 1625600"/>
              <a:gd name="connsiteX141" fmla="*/ 177946 w 778021"/>
              <a:gd name="connsiteY141" fmla="*/ 1184275 h 1625600"/>
              <a:gd name="connsiteX142" fmla="*/ 174771 w 778021"/>
              <a:gd name="connsiteY142" fmla="*/ 1193800 h 1625600"/>
              <a:gd name="connsiteX143" fmla="*/ 190646 w 778021"/>
              <a:gd name="connsiteY143" fmla="*/ 1203325 h 1625600"/>
              <a:gd name="connsiteX144" fmla="*/ 200171 w 778021"/>
              <a:gd name="connsiteY144" fmla="*/ 1209675 h 1625600"/>
              <a:gd name="connsiteX145" fmla="*/ 209696 w 778021"/>
              <a:gd name="connsiteY145" fmla="*/ 1238250 h 1625600"/>
              <a:gd name="connsiteX146" fmla="*/ 174771 w 778021"/>
              <a:gd name="connsiteY146" fmla="*/ 1266825 h 1625600"/>
              <a:gd name="connsiteX147" fmla="*/ 165246 w 778021"/>
              <a:gd name="connsiteY147" fmla="*/ 1276350 h 1625600"/>
              <a:gd name="connsiteX148" fmla="*/ 139846 w 778021"/>
              <a:gd name="connsiteY148" fmla="*/ 1298575 h 1625600"/>
              <a:gd name="connsiteX149" fmla="*/ 130321 w 778021"/>
              <a:gd name="connsiteY149" fmla="*/ 1330325 h 1625600"/>
              <a:gd name="connsiteX150" fmla="*/ 120796 w 778021"/>
              <a:gd name="connsiteY150" fmla="*/ 1346200 h 1625600"/>
              <a:gd name="connsiteX151" fmla="*/ 82696 w 778021"/>
              <a:gd name="connsiteY151" fmla="*/ 1368425 h 1625600"/>
              <a:gd name="connsiteX152" fmla="*/ 85871 w 778021"/>
              <a:gd name="connsiteY152" fmla="*/ 1409700 h 1625600"/>
              <a:gd name="connsiteX153" fmla="*/ 95396 w 778021"/>
              <a:gd name="connsiteY153" fmla="*/ 1419225 h 1625600"/>
              <a:gd name="connsiteX154" fmla="*/ 104921 w 778021"/>
              <a:gd name="connsiteY154" fmla="*/ 1435100 h 1625600"/>
              <a:gd name="connsiteX155" fmla="*/ 123971 w 778021"/>
              <a:gd name="connsiteY155" fmla="*/ 1466850 h 1625600"/>
              <a:gd name="connsiteX156" fmla="*/ 127146 w 778021"/>
              <a:gd name="connsiteY156" fmla="*/ 1476375 h 1625600"/>
              <a:gd name="connsiteX157" fmla="*/ 130321 w 778021"/>
              <a:gd name="connsiteY157" fmla="*/ 1495425 h 1625600"/>
              <a:gd name="connsiteX158" fmla="*/ 139846 w 778021"/>
              <a:gd name="connsiteY158" fmla="*/ 1504950 h 1625600"/>
              <a:gd name="connsiteX159" fmla="*/ 174771 w 778021"/>
              <a:gd name="connsiteY159" fmla="*/ 1508125 h 1625600"/>
              <a:gd name="connsiteX160" fmla="*/ 187471 w 778021"/>
              <a:gd name="connsiteY160" fmla="*/ 1514475 h 1625600"/>
              <a:gd name="connsiteX161" fmla="*/ 247796 w 778021"/>
              <a:gd name="connsiteY161" fmla="*/ 1520825 h 1625600"/>
              <a:gd name="connsiteX162" fmla="*/ 381146 w 778021"/>
              <a:gd name="connsiteY162" fmla="*/ 1527175 h 1625600"/>
              <a:gd name="connsiteX163" fmla="*/ 419246 w 778021"/>
              <a:gd name="connsiteY163" fmla="*/ 1533525 h 1625600"/>
              <a:gd name="connsiteX164" fmla="*/ 438296 w 778021"/>
              <a:gd name="connsiteY164" fmla="*/ 1539875 h 1625600"/>
              <a:gd name="connsiteX165" fmla="*/ 454171 w 778021"/>
              <a:gd name="connsiteY165" fmla="*/ 1543050 h 1625600"/>
              <a:gd name="connsiteX166" fmla="*/ 466871 w 778021"/>
              <a:gd name="connsiteY166" fmla="*/ 1546225 h 1625600"/>
              <a:gd name="connsiteX167" fmla="*/ 498621 w 778021"/>
              <a:gd name="connsiteY167" fmla="*/ 1558925 h 1625600"/>
              <a:gd name="connsiteX168" fmla="*/ 533546 w 778021"/>
              <a:gd name="connsiteY168" fmla="*/ 1581150 h 1625600"/>
              <a:gd name="connsiteX169" fmla="*/ 549421 w 778021"/>
              <a:gd name="connsiteY169" fmla="*/ 1584325 h 1625600"/>
              <a:gd name="connsiteX170" fmla="*/ 568471 w 778021"/>
              <a:gd name="connsiteY170" fmla="*/ 1593850 h 1625600"/>
              <a:gd name="connsiteX171" fmla="*/ 577996 w 778021"/>
              <a:gd name="connsiteY171" fmla="*/ 1597025 h 1625600"/>
              <a:gd name="connsiteX172" fmla="*/ 590696 w 778021"/>
              <a:gd name="connsiteY172" fmla="*/ 1603375 h 1625600"/>
              <a:gd name="connsiteX173" fmla="*/ 622446 w 778021"/>
              <a:gd name="connsiteY173" fmla="*/ 1609725 h 1625600"/>
              <a:gd name="connsiteX174" fmla="*/ 638321 w 778021"/>
              <a:gd name="connsiteY174" fmla="*/ 1619250 h 1625600"/>
              <a:gd name="connsiteX175" fmla="*/ 657371 w 778021"/>
              <a:gd name="connsiteY175" fmla="*/ 1622425 h 1625600"/>
              <a:gd name="connsiteX176" fmla="*/ 670071 w 778021"/>
              <a:gd name="connsiteY176" fmla="*/ 1625600 h 1625600"/>
              <a:gd name="connsiteX177" fmla="*/ 676421 w 778021"/>
              <a:gd name="connsiteY177" fmla="*/ 1622425 h 1625600"/>
              <a:gd name="connsiteX0" fmla="*/ 676421 w 778021"/>
              <a:gd name="connsiteY0" fmla="*/ 1622425 h 1625600"/>
              <a:gd name="connsiteX1" fmla="*/ 679596 w 778021"/>
              <a:gd name="connsiteY1" fmla="*/ 1606550 h 1625600"/>
              <a:gd name="connsiteX2" fmla="*/ 685946 w 778021"/>
              <a:gd name="connsiteY2" fmla="*/ 1562100 h 1625600"/>
              <a:gd name="connsiteX3" fmla="*/ 692296 w 778021"/>
              <a:gd name="connsiteY3" fmla="*/ 1539875 h 1625600"/>
              <a:gd name="connsiteX4" fmla="*/ 698646 w 778021"/>
              <a:gd name="connsiteY4" fmla="*/ 1530350 h 1625600"/>
              <a:gd name="connsiteX5" fmla="*/ 704996 w 778021"/>
              <a:gd name="connsiteY5" fmla="*/ 1517650 h 1625600"/>
              <a:gd name="connsiteX6" fmla="*/ 708171 w 778021"/>
              <a:gd name="connsiteY6" fmla="*/ 1501775 h 1625600"/>
              <a:gd name="connsiteX7" fmla="*/ 704996 w 778021"/>
              <a:gd name="connsiteY7" fmla="*/ 1435100 h 1625600"/>
              <a:gd name="connsiteX8" fmla="*/ 692296 w 778021"/>
              <a:gd name="connsiteY8" fmla="*/ 1428750 h 1625600"/>
              <a:gd name="connsiteX9" fmla="*/ 682771 w 778021"/>
              <a:gd name="connsiteY9" fmla="*/ 1425575 h 1625600"/>
              <a:gd name="connsiteX10" fmla="*/ 654196 w 778021"/>
              <a:gd name="connsiteY10" fmla="*/ 1419225 h 1625600"/>
              <a:gd name="connsiteX11" fmla="*/ 638321 w 778021"/>
              <a:gd name="connsiteY11" fmla="*/ 1400175 h 1625600"/>
              <a:gd name="connsiteX12" fmla="*/ 622446 w 778021"/>
              <a:gd name="connsiteY12" fmla="*/ 1374775 h 1625600"/>
              <a:gd name="connsiteX13" fmla="*/ 619271 w 778021"/>
              <a:gd name="connsiteY13" fmla="*/ 1362075 h 1625600"/>
              <a:gd name="connsiteX14" fmla="*/ 612921 w 778021"/>
              <a:gd name="connsiteY14" fmla="*/ 1339850 h 1625600"/>
              <a:gd name="connsiteX15" fmla="*/ 628796 w 778021"/>
              <a:gd name="connsiteY15" fmla="*/ 1298575 h 1625600"/>
              <a:gd name="connsiteX16" fmla="*/ 638321 w 778021"/>
              <a:gd name="connsiteY16" fmla="*/ 1295400 h 1625600"/>
              <a:gd name="connsiteX17" fmla="*/ 654196 w 778021"/>
              <a:gd name="connsiteY17" fmla="*/ 1276350 h 1625600"/>
              <a:gd name="connsiteX18" fmla="*/ 631971 w 778021"/>
              <a:gd name="connsiteY18" fmla="*/ 1244600 h 1625600"/>
              <a:gd name="connsiteX19" fmla="*/ 625621 w 778021"/>
              <a:gd name="connsiteY19" fmla="*/ 1235075 h 1625600"/>
              <a:gd name="connsiteX20" fmla="*/ 587521 w 778021"/>
              <a:gd name="connsiteY20" fmla="*/ 1212850 h 1625600"/>
              <a:gd name="connsiteX21" fmla="*/ 581171 w 778021"/>
              <a:gd name="connsiteY21" fmla="*/ 1203325 h 1625600"/>
              <a:gd name="connsiteX22" fmla="*/ 571646 w 778021"/>
              <a:gd name="connsiteY22" fmla="*/ 1196975 h 1625600"/>
              <a:gd name="connsiteX23" fmla="*/ 565296 w 778021"/>
              <a:gd name="connsiteY23" fmla="*/ 1174750 h 1625600"/>
              <a:gd name="connsiteX24" fmla="*/ 558946 w 778021"/>
              <a:gd name="connsiteY24" fmla="*/ 1139825 h 1625600"/>
              <a:gd name="connsiteX25" fmla="*/ 552596 w 778021"/>
              <a:gd name="connsiteY25" fmla="*/ 1127125 h 1625600"/>
              <a:gd name="connsiteX26" fmla="*/ 539896 w 778021"/>
              <a:gd name="connsiteY26" fmla="*/ 1111250 h 1625600"/>
              <a:gd name="connsiteX27" fmla="*/ 530371 w 778021"/>
              <a:gd name="connsiteY27" fmla="*/ 1101725 h 1625600"/>
              <a:gd name="connsiteX28" fmla="*/ 517671 w 778021"/>
              <a:gd name="connsiteY28" fmla="*/ 1076325 h 1625600"/>
              <a:gd name="connsiteX29" fmla="*/ 530371 w 778021"/>
              <a:gd name="connsiteY29" fmla="*/ 1073150 h 1625600"/>
              <a:gd name="connsiteX30" fmla="*/ 543071 w 778021"/>
              <a:gd name="connsiteY30" fmla="*/ 1038225 h 1625600"/>
              <a:gd name="connsiteX31" fmla="*/ 568471 w 778021"/>
              <a:gd name="connsiteY31" fmla="*/ 1041400 h 1625600"/>
              <a:gd name="connsiteX32" fmla="*/ 587521 w 778021"/>
              <a:gd name="connsiteY32" fmla="*/ 1016000 h 1625600"/>
              <a:gd name="connsiteX33" fmla="*/ 581171 w 778021"/>
              <a:gd name="connsiteY33" fmla="*/ 987425 h 1625600"/>
              <a:gd name="connsiteX34" fmla="*/ 577996 w 778021"/>
              <a:gd name="connsiteY34" fmla="*/ 958850 h 1625600"/>
              <a:gd name="connsiteX35" fmla="*/ 571646 w 778021"/>
              <a:gd name="connsiteY35" fmla="*/ 949325 h 1625600"/>
              <a:gd name="connsiteX36" fmla="*/ 565296 w 778021"/>
              <a:gd name="connsiteY36" fmla="*/ 936625 h 1625600"/>
              <a:gd name="connsiteX37" fmla="*/ 558946 w 778021"/>
              <a:gd name="connsiteY37" fmla="*/ 927100 h 1625600"/>
              <a:gd name="connsiteX38" fmla="*/ 543071 w 778021"/>
              <a:gd name="connsiteY38" fmla="*/ 901700 h 1625600"/>
              <a:gd name="connsiteX39" fmla="*/ 546246 w 778021"/>
              <a:gd name="connsiteY39" fmla="*/ 889000 h 1625600"/>
              <a:gd name="connsiteX40" fmla="*/ 577996 w 778021"/>
              <a:gd name="connsiteY40" fmla="*/ 869950 h 1625600"/>
              <a:gd name="connsiteX41" fmla="*/ 606571 w 778021"/>
              <a:gd name="connsiteY41" fmla="*/ 863600 h 1625600"/>
              <a:gd name="connsiteX42" fmla="*/ 625621 w 778021"/>
              <a:gd name="connsiteY42" fmla="*/ 844550 h 1625600"/>
              <a:gd name="connsiteX43" fmla="*/ 628796 w 778021"/>
              <a:gd name="connsiteY43" fmla="*/ 835025 h 1625600"/>
              <a:gd name="connsiteX44" fmla="*/ 644671 w 778021"/>
              <a:gd name="connsiteY44" fmla="*/ 812800 h 1625600"/>
              <a:gd name="connsiteX45" fmla="*/ 654196 w 778021"/>
              <a:gd name="connsiteY45" fmla="*/ 796925 h 1625600"/>
              <a:gd name="connsiteX46" fmla="*/ 670071 w 778021"/>
              <a:gd name="connsiteY46" fmla="*/ 774700 h 1625600"/>
              <a:gd name="connsiteX47" fmla="*/ 673246 w 778021"/>
              <a:gd name="connsiteY47" fmla="*/ 765175 h 1625600"/>
              <a:gd name="connsiteX48" fmla="*/ 679596 w 778021"/>
              <a:gd name="connsiteY48" fmla="*/ 755650 h 1625600"/>
              <a:gd name="connsiteX49" fmla="*/ 689121 w 778021"/>
              <a:gd name="connsiteY49" fmla="*/ 736600 h 1625600"/>
              <a:gd name="connsiteX50" fmla="*/ 708171 w 778021"/>
              <a:gd name="connsiteY50" fmla="*/ 714375 h 1625600"/>
              <a:gd name="connsiteX51" fmla="*/ 714521 w 778021"/>
              <a:gd name="connsiteY51" fmla="*/ 701675 h 1625600"/>
              <a:gd name="connsiteX52" fmla="*/ 730396 w 778021"/>
              <a:gd name="connsiteY52" fmla="*/ 688975 h 1625600"/>
              <a:gd name="connsiteX53" fmla="*/ 739921 w 778021"/>
              <a:gd name="connsiteY53" fmla="*/ 679450 h 1625600"/>
              <a:gd name="connsiteX54" fmla="*/ 778021 w 778021"/>
              <a:gd name="connsiteY54" fmla="*/ 650875 h 1625600"/>
              <a:gd name="connsiteX55" fmla="*/ 774846 w 778021"/>
              <a:gd name="connsiteY55" fmla="*/ 641350 h 1625600"/>
              <a:gd name="connsiteX56" fmla="*/ 765321 w 778021"/>
              <a:gd name="connsiteY56" fmla="*/ 625475 h 1625600"/>
              <a:gd name="connsiteX57" fmla="*/ 758971 w 778021"/>
              <a:gd name="connsiteY57" fmla="*/ 615950 h 1625600"/>
              <a:gd name="connsiteX58" fmla="*/ 755796 w 778021"/>
              <a:gd name="connsiteY58" fmla="*/ 606425 h 1625600"/>
              <a:gd name="connsiteX59" fmla="*/ 749446 w 778021"/>
              <a:gd name="connsiteY59" fmla="*/ 593725 h 1625600"/>
              <a:gd name="connsiteX60" fmla="*/ 739921 w 778021"/>
              <a:gd name="connsiteY60" fmla="*/ 568325 h 1625600"/>
              <a:gd name="connsiteX61" fmla="*/ 736746 w 778021"/>
              <a:gd name="connsiteY61" fmla="*/ 546100 h 1625600"/>
              <a:gd name="connsiteX62" fmla="*/ 733571 w 778021"/>
              <a:gd name="connsiteY62" fmla="*/ 536575 h 1625600"/>
              <a:gd name="connsiteX63" fmla="*/ 727221 w 778021"/>
              <a:gd name="connsiteY63" fmla="*/ 498475 h 1625600"/>
              <a:gd name="connsiteX64" fmla="*/ 708171 w 778021"/>
              <a:gd name="connsiteY64" fmla="*/ 460375 h 1625600"/>
              <a:gd name="connsiteX65" fmla="*/ 651021 w 778021"/>
              <a:gd name="connsiteY65" fmla="*/ 447675 h 1625600"/>
              <a:gd name="connsiteX66" fmla="*/ 625621 w 778021"/>
              <a:gd name="connsiteY66" fmla="*/ 434975 h 1625600"/>
              <a:gd name="connsiteX67" fmla="*/ 619271 w 778021"/>
              <a:gd name="connsiteY67" fmla="*/ 422275 h 1625600"/>
              <a:gd name="connsiteX68" fmla="*/ 609746 w 778021"/>
              <a:gd name="connsiteY68" fmla="*/ 368300 h 1625600"/>
              <a:gd name="connsiteX69" fmla="*/ 543071 w 778021"/>
              <a:gd name="connsiteY69" fmla="*/ 355600 h 1625600"/>
              <a:gd name="connsiteX70" fmla="*/ 530371 w 778021"/>
              <a:gd name="connsiteY70" fmla="*/ 349250 h 1625600"/>
              <a:gd name="connsiteX71" fmla="*/ 524021 w 778021"/>
              <a:gd name="connsiteY71" fmla="*/ 314325 h 1625600"/>
              <a:gd name="connsiteX72" fmla="*/ 520846 w 778021"/>
              <a:gd name="connsiteY72" fmla="*/ 301625 h 1625600"/>
              <a:gd name="connsiteX73" fmla="*/ 520846 w 778021"/>
              <a:gd name="connsiteY73" fmla="*/ 196850 h 1625600"/>
              <a:gd name="connsiteX74" fmla="*/ 530371 w 778021"/>
              <a:gd name="connsiteY74" fmla="*/ 184150 h 1625600"/>
              <a:gd name="connsiteX75" fmla="*/ 549421 w 778021"/>
              <a:gd name="connsiteY75" fmla="*/ 165100 h 1625600"/>
              <a:gd name="connsiteX76" fmla="*/ 552596 w 778021"/>
              <a:gd name="connsiteY76" fmla="*/ 155575 h 1625600"/>
              <a:gd name="connsiteX77" fmla="*/ 543071 w 778021"/>
              <a:gd name="connsiteY77" fmla="*/ 88900 h 1625600"/>
              <a:gd name="connsiteX78" fmla="*/ 533546 w 778021"/>
              <a:gd name="connsiteY78" fmla="*/ 79375 h 1625600"/>
              <a:gd name="connsiteX79" fmla="*/ 511321 w 778021"/>
              <a:gd name="connsiteY79" fmla="*/ 66675 h 1625600"/>
              <a:gd name="connsiteX80" fmla="*/ 508146 w 778021"/>
              <a:gd name="connsiteY80" fmla="*/ 57150 h 1625600"/>
              <a:gd name="connsiteX81" fmla="*/ 501796 w 778021"/>
              <a:gd name="connsiteY81" fmla="*/ 47625 h 1625600"/>
              <a:gd name="connsiteX82" fmla="*/ 498621 w 778021"/>
              <a:gd name="connsiteY82" fmla="*/ 0 h 1625600"/>
              <a:gd name="connsiteX83" fmla="*/ 485921 w 778021"/>
              <a:gd name="connsiteY83" fmla="*/ 6350 h 1625600"/>
              <a:gd name="connsiteX84" fmla="*/ 463696 w 778021"/>
              <a:gd name="connsiteY84" fmla="*/ 25400 h 1625600"/>
              <a:gd name="connsiteX85" fmla="*/ 438296 w 778021"/>
              <a:gd name="connsiteY85" fmla="*/ 28575 h 1625600"/>
              <a:gd name="connsiteX86" fmla="*/ 406546 w 778021"/>
              <a:gd name="connsiteY86" fmla="*/ 38100 h 1625600"/>
              <a:gd name="connsiteX87" fmla="*/ 390671 w 778021"/>
              <a:gd name="connsiteY87" fmla="*/ 41275 h 1625600"/>
              <a:gd name="connsiteX88" fmla="*/ 358921 w 778021"/>
              <a:gd name="connsiteY88" fmla="*/ 53975 h 1625600"/>
              <a:gd name="connsiteX89" fmla="*/ 327171 w 778021"/>
              <a:gd name="connsiteY89" fmla="*/ 66675 h 1625600"/>
              <a:gd name="connsiteX90" fmla="*/ 304946 w 778021"/>
              <a:gd name="connsiteY90" fmla="*/ 82550 h 1625600"/>
              <a:gd name="connsiteX91" fmla="*/ 279546 w 778021"/>
              <a:gd name="connsiteY91" fmla="*/ 101600 h 1625600"/>
              <a:gd name="connsiteX92" fmla="*/ 270021 w 778021"/>
              <a:gd name="connsiteY92" fmla="*/ 104775 h 1625600"/>
              <a:gd name="connsiteX93" fmla="*/ 257321 w 778021"/>
              <a:gd name="connsiteY93" fmla="*/ 133350 h 1625600"/>
              <a:gd name="connsiteX94" fmla="*/ 247796 w 778021"/>
              <a:gd name="connsiteY94" fmla="*/ 152400 h 1625600"/>
              <a:gd name="connsiteX95" fmla="*/ 231921 w 778021"/>
              <a:gd name="connsiteY95" fmla="*/ 184150 h 1625600"/>
              <a:gd name="connsiteX96" fmla="*/ 219221 w 778021"/>
              <a:gd name="connsiteY96" fmla="*/ 206375 h 1625600"/>
              <a:gd name="connsiteX97" fmla="*/ 216046 w 778021"/>
              <a:gd name="connsiteY97" fmla="*/ 215900 h 1625600"/>
              <a:gd name="connsiteX98" fmla="*/ 193821 w 778021"/>
              <a:gd name="connsiteY98" fmla="*/ 244475 h 1625600"/>
              <a:gd name="connsiteX99" fmla="*/ 177946 w 778021"/>
              <a:gd name="connsiteY99" fmla="*/ 260350 h 1625600"/>
              <a:gd name="connsiteX100" fmla="*/ 168421 w 778021"/>
              <a:gd name="connsiteY100" fmla="*/ 273050 h 1625600"/>
              <a:gd name="connsiteX101" fmla="*/ 165246 w 778021"/>
              <a:gd name="connsiteY101" fmla="*/ 285750 h 1625600"/>
              <a:gd name="connsiteX102" fmla="*/ 155721 w 778021"/>
              <a:gd name="connsiteY102" fmla="*/ 292100 h 1625600"/>
              <a:gd name="connsiteX103" fmla="*/ 146196 w 778021"/>
              <a:gd name="connsiteY103" fmla="*/ 304800 h 1625600"/>
              <a:gd name="connsiteX104" fmla="*/ 133496 w 778021"/>
              <a:gd name="connsiteY104" fmla="*/ 323850 h 1625600"/>
              <a:gd name="connsiteX105" fmla="*/ 127146 w 778021"/>
              <a:gd name="connsiteY105" fmla="*/ 336550 h 1625600"/>
              <a:gd name="connsiteX106" fmla="*/ 117621 w 778021"/>
              <a:gd name="connsiteY106" fmla="*/ 346075 h 1625600"/>
              <a:gd name="connsiteX107" fmla="*/ 108096 w 778021"/>
              <a:gd name="connsiteY107" fmla="*/ 358775 h 1625600"/>
              <a:gd name="connsiteX108" fmla="*/ 95396 w 778021"/>
              <a:gd name="connsiteY108" fmla="*/ 387350 h 1625600"/>
              <a:gd name="connsiteX109" fmla="*/ 89046 w 778021"/>
              <a:gd name="connsiteY109" fmla="*/ 400050 h 1625600"/>
              <a:gd name="connsiteX110" fmla="*/ 82696 w 778021"/>
              <a:gd name="connsiteY110" fmla="*/ 463550 h 1625600"/>
              <a:gd name="connsiteX111" fmla="*/ 57296 w 778021"/>
              <a:gd name="connsiteY111" fmla="*/ 511175 h 1625600"/>
              <a:gd name="connsiteX112" fmla="*/ 41421 w 778021"/>
              <a:gd name="connsiteY112" fmla="*/ 539750 h 1625600"/>
              <a:gd name="connsiteX113" fmla="*/ 35071 w 778021"/>
              <a:gd name="connsiteY113" fmla="*/ 555625 h 1625600"/>
              <a:gd name="connsiteX114" fmla="*/ 25546 w 778021"/>
              <a:gd name="connsiteY114" fmla="*/ 568325 h 1625600"/>
              <a:gd name="connsiteX115" fmla="*/ 22371 w 778021"/>
              <a:gd name="connsiteY115" fmla="*/ 577850 h 1625600"/>
              <a:gd name="connsiteX116" fmla="*/ 6496 w 778021"/>
              <a:gd name="connsiteY116" fmla="*/ 600075 h 1625600"/>
              <a:gd name="connsiteX117" fmla="*/ 19196 w 778021"/>
              <a:gd name="connsiteY117" fmla="*/ 669925 h 1625600"/>
              <a:gd name="connsiteX118" fmla="*/ 146 w 778021"/>
              <a:gd name="connsiteY118" fmla="*/ 730250 h 1625600"/>
              <a:gd name="connsiteX119" fmla="*/ 12846 w 778021"/>
              <a:gd name="connsiteY119" fmla="*/ 800100 h 1625600"/>
              <a:gd name="connsiteX120" fmla="*/ 44596 w 778021"/>
              <a:gd name="connsiteY120" fmla="*/ 831850 h 1625600"/>
              <a:gd name="connsiteX121" fmla="*/ 73171 w 778021"/>
              <a:gd name="connsiteY121" fmla="*/ 873125 h 1625600"/>
              <a:gd name="connsiteX122" fmla="*/ 101746 w 778021"/>
              <a:gd name="connsiteY122" fmla="*/ 927100 h 1625600"/>
              <a:gd name="connsiteX123" fmla="*/ 98571 w 778021"/>
              <a:gd name="connsiteY123" fmla="*/ 971550 h 1625600"/>
              <a:gd name="connsiteX124" fmla="*/ 146196 w 778021"/>
              <a:gd name="connsiteY124" fmla="*/ 990600 h 1625600"/>
              <a:gd name="connsiteX125" fmla="*/ 165246 w 778021"/>
              <a:gd name="connsiteY125" fmla="*/ 1000125 h 1625600"/>
              <a:gd name="connsiteX126" fmla="*/ 193821 w 778021"/>
              <a:gd name="connsiteY126" fmla="*/ 1025525 h 1625600"/>
              <a:gd name="connsiteX127" fmla="*/ 209696 w 778021"/>
              <a:gd name="connsiteY127" fmla="*/ 1028700 h 1625600"/>
              <a:gd name="connsiteX128" fmla="*/ 219221 w 778021"/>
              <a:gd name="connsiteY128" fmla="*/ 1031875 h 1625600"/>
              <a:gd name="connsiteX129" fmla="*/ 247796 w 778021"/>
              <a:gd name="connsiteY129" fmla="*/ 1038225 h 1625600"/>
              <a:gd name="connsiteX130" fmla="*/ 323996 w 778021"/>
              <a:gd name="connsiteY130" fmla="*/ 1047750 h 1625600"/>
              <a:gd name="connsiteX131" fmla="*/ 330346 w 778021"/>
              <a:gd name="connsiteY131" fmla="*/ 1085850 h 1625600"/>
              <a:gd name="connsiteX132" fmla="*/ 308121 w 778021"/>
              <a:gd name="connsiteY132" fmla="*/ 1101725 h 1625600"/>
              <a:gd name="connsiteX133" fmla="*/ 282721 w 778021"/>
              <a:gd name="connsiteY133" fmla="*/ 1117600 h 1625600"/>
              <a:gd name="connsiteX134" fmla="*/ 266846 w 778021"/>
              <a:gd name="connsiteY134" fmla="*/ 1127125 h 1625600"/>
              <a:gd name="connsiteX135" fmla="*/ 254146 w 778021"/>
              <a:gd name="connsiteY135" fmla="*/ 1130300 h 1625600"/>
              <a:gd name="connsiteX136" fmla="*/ 244621 w 778021"/>
              <a:gd name="connsiteY136" fmla="*/ 1136650 h 1625600"/>
              <a:gd name="connsiteX137" fmla="*/ 235096 w 778021"/>
              <a:gd name="connsiteY137" fmla="*/ 1146175 h 1625600"/>
              <a:gd name="connsiteX138" fmla="*/ 222396 w 778021"/>
              <a:gd name="connsiteY138" fmla="*/ 1152525 h 1625600"/>
              <a:gd name="connsiteX139" fmla="*/ 200171 w 778021"/>
              <a:gd name="connsiteY139" fmla="*/ 1168400 h 1625600"/>
              <a:gd name="connsiteX140" fmla="*/ 177946 w 778021"/>
              <a:gd name="connsiteY140" fmla="*/ 1184275 h 1625600"/>
              <a:gd name="connsiteX141" fmla="*/ 174771 w 778021"/>
              <a:gd name="connsiteY141" fmla="*/ 1193800 h 1625600"/>
              <a:gd name="connsiteX142" fmla="*/ 190646 w 778021"/>
              <a:gd name="connsiteY142" fmla="*/ 1203325 h 1625600"/>
              <a:gd name="connsiteX143" fmla="*/ 200171 w 778021"/>
              <a:gd name="connsiteY143" fmla="*/ 1209675 h 1625600"/>
              <a:gd name="connsiteX144" fmla="*/ 209696 w 778021"/>
              <a:gd name="connsiteY144" fmla="*/ 1238250 h 1625600"/>
              <a:gd name="connsiteX145" fmla="*/ 174771 w 778021"/>
              <a:gd name="connsiteY145" fmla="*/ 1266825 h 1625600"/>
              <a:gd name="connsiteX146" fmla="*/ 165246 w 778021"/>
              <a:gd name="connsiteY146" fmla="*/ 1276350 h 1625600"/>
              <a:gd name="connsiteX147" fmla="*/ 139846 w 778021"/>
              <a:gd name="connsiteY147" fmla="*/ 1298575 h 1625600"/>
              <a:gd name="connsiteX148" fmla="*/ 130321 w 778021"/>
              <a:gd name="connsiteY148" fmla="*/ 1330325 h 1625600"/>
              <a:gd name="connsiteX149" fmla="*/ 120796 w 778021"/>
              <a:gd name="connsiteY149" fmla="*/ 1346200 h 1625600"/>
              <a:gd name="connsiteX150" fmla="*/ 82696 w 778021"/>
              <a:gd name="connsiteY150" fmla="*/ 1368425 h 1625600"/>
              <a:gd name="connsiteX151" fmla="*/ 85871 w 778021"/>
              <a:gd name="connsiteY151" fmla="*/ 1409700 h 1625600"/>
              <a:gd name="connsiteX152" fmla="*/ 95396 w 778021"/>
              <a:gd name="connsiteY152" fmla="*/ 1419225 h 1625600"/>
              <a:gd name="connsiteX153" fmla="*/ 104921 w 778021"/>
              <a:gd name="connsiteY153" fmla="*/ 1435100 h 1625600"/>
              <a:gd name="connsiteX154" fmla="*/ 123971 w 778021"/>
              <a:gd name="connsiteY154" fmla="*/ 1466850 h 1625600"/>
              <a:gd name="connsiteX155" fmla="*/ 127146 w 778021"/>
              <a:gd name="connsiteY155" fmla="*/ 1476375 h 1625600"/>
              <a:gd name="connsiteX156" fmla="*/ 130321 w 778021"/>
              <a:gd name="connsiteY156" fmla="*/ 1495425 h 1625600"/>
              <a:gd name="connsiteX157" fmla="*/ 139846 w 778021"/>
              <a:gd name="connsiteY157" fmla="*/ 1504950 h 1625600"/>
              <a:gd name="connsiteX158" fmla="*/ 174771 w 778021"/>
              <a:gd name="connsiteY158" fmla="*/ 1508125 h 1625600"/>
              <a:gd name="connsiteX159" fmla="*/ 187471 w 778021"/>
              <a:gd name="connsiteY159" fmla="*/ 1514475 h 1625600"/>
              <a:gd name="connsiteX160" fmla="*/ 247796 w 778021"/>
              <a:gd name="connsiteY160" fmla="*/ 1520825 h 1625600"/>
              <a:gd name="connsiteX161" fmla="*/ 381146 w 778021"/>
              <a:gd name="connsiteY161" fmla="*/ 1527175 h 1625600"/>
              <a:gd name="connsiteX162" fmla="*/ 419246 w 778021"/>
              <a:gd name="connsiteY162" fmla="*/ 1533525 h 1625600"/>
              <a:gd name="connsiteX163" fmla="*/ 438296 w 778021"/>
              <a:gd name="connsiteY163" fmla="*/ 1539875 h 1625600"/>
              <a:gd name="connsiteX164" fmla="*/ 454171 w 778021"/>
              <a:gd name="connsiteY164" fmla="*/ 1543050 h 1625600"/>
              <a:gd name="connsiteX165" fmla="*/ 466871 w 778021"/>
              <a:gd name="connsiteY165" fmla="*/ 1546225 h 1625600"/>
              <a:gd name="connsiteX166" fmla="*/ 498621 w 778021"/>
              <a:gd name="connsiteY166" fmla="*/ 1558925 h 1625600"/>
              <a:gd name="connsiteX167" fmla="*/ 533546 w 778021"/>
              <a:gd name="connsiteY167" fmla="*/ 1581150 h 1625600"/>
              <a:gd name="connsiteX168" fmla="*/ 549421 w 778021"/>
              <a:gd name="connsiteY168" fmla="*/ 1584325 h 1625600"/>
              <a:gd name="connsiteX169" fmla="*/ 568471 w 778021"/>
              <a:gd name="connsiteY169" fmla="*/ 1593850 h 1625600"/>
              <a:gd name="connsiteX170" fmla="*/ 577996 w 778021"/>
              <a:gd name="connsiteY170" fmla="*/ 1597025 h 1625600"/>
              <a:gd name="connsiteX171" fmla="*/ 590696 w 778021"/>
              <a:gd name="connsiteY171" fmla="*/ 1603375 h 1625600"/>
              <a:gd name="connsiteX172" fmla="*/ 622446 w 778021"/>
              <a:gd name="connsiteY172" fmla="*/ 1609725 h 1625600"/>
              <a:gd name="connsiteX173" fmla="*/ 638321 w 778021"/>
              <a:gd name="connsiteY173" fmla="*/ 1619250 h 1625600"/>
              <a:gd name="connsiteX174" fmla="*/ 657371 w 778021"/>
              <a:gd name="connsiteY174" fmla="*/ 1622425 h 1625600"/>
              <a:gd name="connsiteX175" fmla="*/ 670071 w 778021"/>
              <a:gd name="connsiteY175" fmla="*/ 1625600 h 1625600"/>
              <a:gd name="connsiteX176" fmla="*/ 676421 w 778021"/>
              <a:gd name="connsiteY176" fmla="*/ 1622425 h 1625600"/>
              <a:gd name="connsiteX0" fmla="*/ 676421 w 778021"/>
              <a:gd name="connsiteY0" fmla="*/ 1622425 h 1625600"/>
              <a:gd name="connsiteX1" fmla="*/ 679596 w 778021"/>
              <a:gd name="connsiteY1" fmla="*/ 1606550 h 1625600"/>
              <a:gd name="connsiteX2" fmla="*/ 685946 w 778021"/>
              <a:gd name="connsiteY2" fmla="*/ 1562100 h 1625600"/>
              <a:gd name="connsiteX3" fmla="*/ 692296 w 778021"/>
              <a:gd name="connsiteY3" fmla="*/ 1539875 h 1625600"/>
              <a:gd name="connsiteX4" fmla="*/ 698646 w 778021"/>
              <a:gd name="connsiteY4" fmla="*/ 1530350 h 1625600"/>
              <a:gd name="connsiteX5" fmla="*/ 704996 w 778021"/>
              <a:gd name="connsiteY5" fmla="*/ 1517650 h 1625600"/>
              <a:gd name="connsiteX6" fmla="*/ 708171 w 778021"/>
              <a:gd name="connsiteY6" fmla="*/ 1501775 h 1625600"/>
              <a:gd name="connsiteX7" fmla="*/ 704996 w 778021"/>
              <a:gd name="connsiteY7" fmla="*/ 1435100 h 1625600"/>
              <a:gd name="connsiteX8" fmla="*/ 692296 w 778021"/>
              <a:gd name="connsiteY8" fmla="*/ 1428750 h 1625600"/>
              <a:gd name="connsiteX9" fmla="*/ 682771 w 778021"/>
              <a:gd name="connsiteY9" fmla="*/ 1425575 h 1625600"/>
              <a:gd name="connsiteX10" fmla="*/ 654196 w 778021"/>
              <a:gd name="connsiteY10" fmla="*/ 1419225 h 1625600"/>
              <a:gd name="connsiteX11" fmla="*/ 638321 w 778021"/>
              <a:gd name="connsiteY11" fmla="*/ 1400175 h 1625600"/>
              <a:gd name="connsiteX12" fmla="*/ 622446 w 778021"/>
              <a:gd name="connsiteY12" fmla="*/ 1374775 h 1625600"/>
              <a:gd name="connsiteX13" fmla="*/ 619271 w 778021"/>
              <a:gd name="connsiteY13" fmla="*/ 1362075 h 1625600"/>
              <a:gd name="connsiteX14" fmla="*/ 612921 w 778021"/>
              <a:gd name="connsiteY14" fmla="*/ 1339850 h 1625600"/>
              <a:gd name="connsiteX15" fmla="*/ 628796 w 778021"/>
              <a:gd name="connsiteY15" fmla="*/ 1298575 h 1625600"/>
              <a:gd name="connsiteX16" fmla="*/ 638321 w 778021"/>
              <a:gd name="connsiteY16" fmla="*/ 1295400 h 1625600"/>
              <a:gd name="connsiteX17" fmla="*/ 654196 w 778021"/>
              <a:gd name="connsiteY17" fmla="*/ 1276350 h 1625600"/>
              <a:gd name="connsiteX18" fmla="*/ 631971 w 778021"/>
              <a:gd name="connsiteY18" fmla="*/ 1244600 h 1625600"/>
              <a:gd name="connsiteX19" fmla="*/ 625621 w 778021"/>
              <a:gd name="connsiteY19" fmla="*/ 1235075 h 1625600"/>
              <a:gd name="connsiteX20" fmla="*/ 587521 w 778021"/>
              <a:gd name="connsiteY20" fmla="*/ 1212850 h 1625600"/>
              <a:gd name="connsiteX21" fmla="*/ 581171 w 778021"/>
              <a:gd name="connsiteY21" fmla="*/ 1203325 h 1625600"/>
              <a:gd name="connsiteX22" fmla="*/ 571646 w 778021"/>
              <a:gd name="connsiteY22" fmla="*/ 1196975 h 1625600"/>
              <a:gd name="connsiteX23" fmla="*/ 565296 w 778021"/>
              <a:gd name="connsiteY23" fmla="*/ 1174750 h 1625600"/>
              <a:gd name="connsiteX24" fmla="*/ 558946 w 778021"/>
              <a:gd name="connsiteY24" fmla="*/ 1139825 h 1625600"/>
              <a:gd name="connsiteX25" fmla="*/ 552596 w 778021"/>
              <a:gd name="connsiteY25" fmla="*/ 1127125 h 1625600"/>
              <a:gd name="connsiteX26" fmla="*/ 539896 w 778021"/>
              <a:gd name="connsiteY26" fmla="*/ 1111250 h 1625600"/>
              <a:gd name="connsiteX27" fmla="*/ 530371 w 778021"/>
              <a:gd name="connsiteY27" fmla="*/ 1101725 h 1625600"/>
              <a:gd name="connsiteX28" fmla="*/ 517671 w 778021"/>
              <a:gd name="connsiteY28" fmla="*/ 1076325 h 1625600"/>
              <a:gd name="connsiteX29" fmla="*/ 530371 w 778021"/>
              <a:gd name="connsiteY29" fmla="*/ 1073150 h 1625600"/>
              <a:gd name="connsiteX30" fmla="*/ 543071 w 778021"/>
              <a:gd name="connsiteY30" fmla="*/ 1038225 h 1625600"/>
              <a:gd name="connsiteX31" fmla="*/ 568471 w 778021"/>
              <a:gd name="connsiteY31" fmla="*/ 1041400 h 1625600"/>
              <a:gd name="connsiteX32" fmla="*/ 587521 w 778021"/>
              <a:gd name="connsiteY32" fmla="*/ 1016000 h 1625600"/>
              <a:gd name="connsiteX33" fmla="*/ 581171 w 778021"/>
              <a:gd name="connsiteY33" fmla="*/ 987425 h 1625600"/>
              <a:gd name="connsiteX34" fmla="*/ 577996 w 778021"/>
              <a:gd name="connsiteY34" fmla="*/ 958850 h 1625600"/>
              <a:gd name="connsiteX35" fmla="*/ 571646 w 778021"/>
              <a:gd name="connsiteY35" fmla="*/ 949325 h 1625600"/>
              <a:gd name="connsiteX36" fmla="*/ 565296 w 778021"/>
              <a:gd name="connsiteY36" fmla="*/ 936625 h 1625600"/>
              <a:gd name="connsiteX37" fmla="*/ 558946 w 778021"/>
              <a:gd name="connsiteY37" fmla="*/ 927100 h 1625600"/>
              <a:gd name="connsiteX38" fmla="*/ 543071 w 778021"/>
              <a:gd name="connsiteY38" fmla="*/ 901700 h 1625600"/>
              <a:gd name="connsiteX39" fmla="*/ 546246 w 778021"/>
              <a:gd name="connsiteY39" fmla="*/ 889000 h 1625600"/>
              <a:gd name="connsiteX40" fmla="*/ 577996 w 778021"/>
              <a:gd name="connsiteY40" fmla="*/ 869950 h 1625600"/>
              <a:gd name="connsiteX41" fmla="*/ 606571 w 778021"/>
              <a:gd name="connsiteY41" fmla="*/ 863600 h 1625600"/>
              <a:gd name="connsiteX42" fmla="*/ 625621 w 778021"/>
              <a:gd name="connsiteY42" fmla="*/ 844550 h 1625600"/>
              <a:gd name="connsiteX43" fmla="*/ 628796 w 778021"/>
              <a:gd name="connsiteY43" fmla="*/ 835025 h 1625600"/>
              <a:gd name="connsiteX44" fmla="*/ 644671 w 778021"/>
              <a:gd name="connsiteY44" fmla="*/ 812800 h 1625600"/>
              <a:gd name="connsiteX45" fmla="*/ 654196 w 778021"/>
              <a:gd name="connsiteY45" fmla="*/ 796925 h 1625600"/>
              <a:gd name="connsiteX46" fmla="*/ 670071 w 778021"/>
              <a:gd name="connsiteY46" fmla="*/ 774700 h 1625600"/>
              <a:gd name="connsiteX47" fmla="*/ 673246 w 778021"/>
              <a:gd name="connsiteY47" fmla="*/ 765175 h 1625600"/>
              <a:gd name="connsiteX48" fmla="*/ 679596 w 778021"/>
              <a:gd name="connsiteY48" fmla="*/ 755650 h 1625600"/>
              <a:gd name="connsiteX49" fmla="*/ 689121 w 778021"/>
              <a:gd name="connsiteY49" fmla="*/ 736600 h 1625600"/>
              <a:gd name="connsiteX50" fmla="*/ 708171 w 778021"/>
              <a:gd name="connsiteY50" fmla="*/ 714375 h 1625600"/>
              <a:gd name="connsiteX51" fmla="*/ 714521 w 778021"/>
              <a:gd name="connsiteY51" fmla="*/ 701675 h 1625600"/>
              <a:gd name="connsiteX52" fmla="*/ 730396 w 778021"/>
              <a:gd name="connsiteY52" fmla="*/ 688975 h 1625600"/>
              <a:gd name="connsiteX53" fmla="*/ 739921 w 778021"/>
              <a:gd name="connsiteY53" fmla="*/ 679450 h 1625600"/>
              <a:gd name="connsiteX54" fmla="*/ 778021 w 778021"/>
              <a:gd name="connsiteY54" fmla="*/ 650875 h 1625600"/>
              <a:gd name="connsiteX55" fmla="*/ 774846 w 778021"/>
              <a:gd name="connsiteY55" fmla="*/ 641350 h 1625600"/>
              <a:gd name="connsiteX56" fmla="*/ 765321 w 778021"/>
              <a:gd name="connsiteY56" fmla="*/ 625475 h 1625600"/>
              <a:gd name="connsiteX57" fmla="*/ 758971 w 778021"/>
              <a:gd name="connsiteY57" fmla="*/ 615950 h 1625600"/>
              <a:gd name="connsiteX58" fmla="*/ 755796 w 778021"/>
              <a:gd name="connsiteY58" fmla="*/ 606425 h 1625600"/>
              <a:gd name="connsiteX59" fmla="*/ 749446 w 778021"/>
              <a:gd name="connsiteY59" fmla="*/ 593725 h 1625600"/>
              <a:gd name="connsiteX60" fmla="*/ 739921 w 778021"/>
              <a:gd name="connsiteY60" fmla="*/ 568325 h 1625600"/>
              <a:gd name="connsiteX61" fmla="*/ 736746 w 778021"/>
              <a:gd name="connsiteY61" fmla="*/ 546100 h 1625600"/>
              <a:gd name="connsiteX62" fmla="*/ 733571 w 778021"/>
              <a:gd name="connsiteY62" fmla="*/ 536575 h 1625600"/>
              <a:gd name="connsiteX63" fmla="*/ 727221 w 778021"/>
              <a:gd name="connsiteY63" fmla="*/ 498475 h 1625600"/>
              <a:gd name="connsiteX64" fmla="*/ 708171 w 778021"/>
              <a:gd name="connsiteY64" fmla="*/ 460375 h 1625600"/>
              <a:gd name="connsiteX65" fmla="*/ 651021 w 778021"/>
              <a:gd name="connsiteY65" fmla="*/ 447675 h 1625600"/>
              <a:gd name="connsiteX66" fmla="*/ 625621 w 778021"/>
              <a:gd name="connsiteY66" fmla="*/ 434975 h 1625600"/>
              <a:gd name="connsiteX67" fmla="*/ 619271 w 778021"/>
              <a:gd name="connsiteY67" fmla="*/ 422275 h 1625600"/>
              <a:gd name="connsiteX68" fmla="*/ 609746 w 778021"/>
              <a:gd name="connsiteY68" fmla="*/ 368300 h 1625600"/>
              <a:gd name="connsiteX69" fmla="*/ 543071 w 778021"/>
              <a:gd name="connsiteY69" fmla="*/ 355600 h 1625600"/>
              <a:gd name="connsiteX70" fmla="*/ 530371 w 778021"/>
              <a:gd name="connsiteY70" fmla="*/ 349250 h 1625600"/>
              <a:gd name="connsiteX71" fmla="*/ 524021 w 778021"/>
              <a:gd name="connsiteY71" fmla="*/ 314325 h 1625600"/>
              <a:gd name="connsiteX72" fmla="*/ 520846 w 778021"/>
              <a:gd name="connsiteY72" fmla="*/ 301625 h 1625600"/>
              <a:gd name="connsiteX73" fmla="*/ 520846 w 778021"/>
              <a:gd name="connsiteY73" fmla="*/ 196850 h 1625600"/>
              <a:gd name="connsiteX74" fmla="*/ 530371 w 778021"/>
              <a:gd name="connsiteY74" fmla="*/ 184150 h 1625600"/>
              <a:gd name="connsiteX75" fmla="*/ 549421 w 778021"/>
              <a:gd name="connsiteY75" fmla="*/ 165100 h 1625600"/>
              <a:gd name="connsiteX76" fmla="*/ 552596 w 778021"/>
              <a:gd name="connsiteY76" fmla="*/ 155575 h 1625600"/>
              <a:gd name="connsiteX77" fmla="*/ 543071 w 778021"/>
              <a:gd name="connsiteY77" fmla="*/ 88900 h 1625600"/>
              <a:gd name="connsiteX78" fmla="*/ 533546 w 778021"/>
              <a:gd name="connsiteY78" fmla="*/ 79375 h 1625600"/>
              <a:gd name="connsiteX79" fmla="*/ 511321 w 778021"/>
              <a:gd name="connsiteY79" fmla="*/ 66675 h 1625600"/>
              <a:gd name="connsiteX80" fmla="*/ 508146 w 778021"/>
              <a:gd name="connsiteY80" fmla="*/ 57150 h 1625600"/>
              <a:gd name="connsiteX81" fmla="*/ 501796 w 778021"/>
              <a:gd name="connsiteY81" fmla="*/ 47625 h 1625600"/>
              <a:gd name="connsiteX82" fmla="*/ 498621 w 778021"/>
              <a:gd name="connsiteY82" fmla="*/ 0 h 1625600"/>
              <a:gd name="connsiteX83" fmla="*/ 485921 w 778021"/>
              <a:gd name="connsiteY83" fmla="*/ 6350 h 1625600"/>
              <a:gd name="connsiteX84" fmla="*/ 463696 w 778021"/>
              <a:gd name="connsiteY84" fmla="*/ 25400 h 1625600"/>
              <a:gd name="connsiteX85" fmla="*/ 438296 w 778021"/>
              <a:gd name="connsiteY85" fmla="*/ 28575 h 1625600"/>
              <a:gd name="connsiteX86" fmla="*/ 406546 w 778021"/>
              <a:gd name="connsiteY86" fmla="*/ 38100 h 1625600"/>
              <a:gd name="connsiteX87" fmla="*/ 390671 w 778021"/>
              <a:gd name="connsiteY87" fmla="*/ 41275 h 1625600"/>
              <a:gd name="connsiteX88" fmla="*/ 358921 w 778021"/>
              <a:gd name="connsiteY88" fmla="*/ 53975 h 1625600"/>
              <a:gd name="connsiteX89" fmla="*/ 327171 w 778021"/>
              <a:gd name="connsiteY89" fmla="*/ 66675 h 1625600"/>
              <a:gd name="connsiteX90" fmla="*/ 304946 w 778021"/>
              <a:gd name="connsiteY90" fmla="*/ 82550 h 1625600"/>
              <a:gd name="connsiteX91" fmla="*/ 279546 w 778021"/>
              <a:gd name="connsiteY91" fmla="*/ 101600 h 1625600"/>
              <a:gd name="connsiteX92" fmla="*/ 270021 w 778021"/>
              <a:gd name="connsiteY92" fmla="*/ 104775 h 1625600"/>
              <a:gd name="connsiteX93" fmla="*/ 257321 w 778021"/>
              <a:gd name="connsiteY93" fmla="*/ 133350 h 1625600"/>
              <a:gd name="connsiteX94" fmla="*/ 247796 w 778021"/>
              <a:gd name="connsiteY94" fmla="*/ 152400 h 1625600"/>
              <a:gd name="connsiteX95" fmla="*/ 231921 w 778021"/>
              <a:gd name="connsiteY95" fmla="*/ 184150 h 1625600"/>
              <a:gd name="connsiteX96" fmla="*/ 219221 w 778021"/>
              <a:gd name="connsiteY96" fmla="*/ 206375 h 1625600"/>
              <a:gd name="connsiteX97" fmla="*/ 216046 w 778021"/>
              <a:gd name="connsiteY97" fmla="*/ 215900 h 1625600"/>
              <a:gd name="connsiteX98" fmla="*/ 193821 w 778021"/>
              <a:gd name="connsiteY98" fmla="*/ 244475 h 1625600"/>
              <a:gd name="connsiteX99" fmla="*/ 177946 w 778021"/>
              <a:gd name="connsiteY99" fmla="*/ 260350 h 1625600"/>
              <a:gd name="connsiteX100" fmla="*/ 168421 w 778021"/>
              <a:gd name="connsiteY100" fmla="*/ 273050 h 1625600"/>
              <a:gd name="connsiteX101" fmla="*/ 165246 w 778021"/>
              <a:gd name="connsiteY101" fmla="*/ 285750 h 1625600"/>
              <a:gd name="connsiteX102" fmla="*/ 155721 w 778021"/>
              <a:gd name="connsiteY102" fmla="*/ 292100 h 1625600"/>
              <a:gd name="connsiteX103" fmla="*/ 146196 w 778021"/>
              <a:gd name="connsiteY103" fmla="*/ 304800 h 1625600"/>
              <a:gd name="connsiteX104" fmla="*/ 133496 w 778021"/>
              <a:gd name="connsiteY104" fmla="*/ 323850 h 1625600"/>
              <a:gd name="connsiteX105" fmla="*/ 127146 w 778021"/>
              <a:gd name="connsiteY105" fmla="*/ 336550 h 1625600"/>
              <a:gd name="connsiteX106" fmla="*/ 117621 w 778021"/>
              <a:gd name="connsiteY106" fmla="*/ 346075 h 1625600"/>
              <a:gd name="connsiteX107" fmla="*/ 108096 w 778021"/>
              <a:gd name="connsiteY107" fmla="*/ 358775 h 1625600"/>
              <a:gd name="connsiteX108" fmla="*/ 95396 w 778021"/>
              <a:gd name="connsiteY108" fmla="*/ 387350 h 1625600"/>
              <a:gd name="connsiteX109" fmla="*/ 89046 w 778021"/>
              <a:gd name="connsiteY109" fmla="*/ 400050 h 1625600"/>
              <a:gd name="connsiteX110" fmla="*/ 82696 w 778021"/>
              <a:gd name="connsiteY110" fmla="*/ 463550 h 1625600"/>
              <a:gd name="connsiteX111" fmla="*/ 57296 w 778021"/>
              <a:gd name="connsiteY111" fmla="*/ 511175 h 1625600"/>
              <a:gd name="connsiteX112" fmla="*/ 41421 w 778021"/>
              <a:gd name="connsiteY112" fmla="*/ 539750 h 1625600"/>
              <a:gd name="connsiteX113" fmla="*/ 35071 w 778021"/>
              <a:gd name="connsiteY113" fmla="*/ 555625 h 1625600"/>
              <a:gd name="connsiteX114" fmla="*/ 25546 w 778021"/>
              <a:gd name="connsiteY114" fmla="*/ 568325 h 1625600"/>
              <a:gd name="connsiteX115" fmla="*/ 22371 w 778021"/>
              <a:gd name="connsiteY115" fmla="*/ 577850 h 1625600"/>
              <a:gd name="connsiteX116" fmla="*/ 6496 w 778021"/>
              <a:gd name="connsiteY116" fmla="*/ 600075 h 1625600"/>
              <a:gd name="connsiteX117" fmla="*/ 19196 w 778021"/>
              <a:gd name="connsiteY117" fmla="*/ 669925 h 1625600"/>
              <a:gd name="connsiteX118" fmla="*/ 146 w 778021"/>
              <a:gd name="connsiteY118" fmla="*/ 730250 h 1625600"/>
              <a:gd name="connsiteX119" fmla="*/ 12846 w 778021"/>
              <a:gd name="connsiteY119" fmla="*/ 800100 h 1625600"/>
              <a:gd name="connsiteX120" fmla="*/ 44596 w 778021"/>
              <a:gd name="connsiteY120" fmla="*/ 831850 h 1625600"/>
              <a:gd name="connsiteX121" fmla="*/ 73171 w 778021"/>
              <a:gd name="connsiteY121" fmla="*/ 873125 h 1625600"/>
              <a:gd name="connsiteX122" fmla="*/ 101746 w 778021"/>
              <a:gd name="connsiteY122" fmla="*/ 927100 h 1625600"/>
              <a:gd name="connsiteX123" fmla="*/ 98571 w 778021"/>
              <a:gd name="connsiteY123" fmla="*/ 971550 h 1625600"/>
              <a:gd name="connsiteX124" fmla="*/ 146196 w 778021"/>
              <a:gd name="connsiteY124" fmla="*/ 990600 h 1625600"/>
              <a:gd name="connsiteX125" fmla="*/ 193821 w 778021"/>
              <a:gd name="connsiteY125" fmla="*/ 1025525 h 1625600"/>
              <a:gd name="connsiteX126" fmla="*/ 209696 w 778021"/>
              <a:gd name="connsiteY126" fmla="*/ 1028700 h 1625600"/>
              <a:gd name="connsiteX127" fmla="*/ 219221 w 778021"/>
              <a:gd name="connsiteY127" fmla="*/ 1031875 h 1625600"/>
              <a:gd name="connsiteX128" fmla="*/ 247796 w 778021"/>
              <a:gd name="connsiteY128" fmla="*/ 1038225 h 1625600"/>
              <a:gd name="connsiteX129" fmla="*/ 323996 w 778021"/>
              <a:gd name="connsiteY129" fmla="*/ 1047750 h 1625600"/>
              <a:gd name="connsiteX130" fmla="*/ 330346 w 778021"/>
              <a:gd name="connsiteY130" fmla="*/ 1085850 h 1625600"/>
              <a:gd name="connsiteX131" fmla="*/ 308121 w 778021"/>
              <a:gd name="connsiteY131" fmla="*/ 1101725 h 1625600"/>
              <a:gd name="connsiteX132" fmla="*/ 282721 w 778021"/>
              <a:gd name="connsiteY132" fmla="*/ 1117600 h 1625600"/>
              <a:gd name="connsiteX133" fmla="*/ 266846 w 778021"/>
              <a:gd name="connsiteY133" fmla="*/ 1127125 h 1625600"/>
              <a:gd name="connsiteX134" fmla="*/ 254146 w 778021"/>
              <a:gd name="connsiteY134" fmla="*/ 1130300 h 1625600"/>
              <a:gd name="connsiteX135" fmla="*/ 244621 w 778021"/>
              <a:gd name="connsiteY135" fmla="*/ 1136650 h 1625600"/>
              <a:gd name="connsiteX136" fmla="*/ 235096 w 778021"/>
              <a:gd name="connsiteY136" fmla="*/ 1146175 h 1625600"/>
              <a:gd name="connsiteX137" fmla="*/ 222396 w 778021"/>
              <a:gd name="connsiteY137" fmla="*/ 1152525 h 1625600"/>
              <a:gd name="connsiteX138" fmla="*/ 200171 w 778021"/>
              <a:gd name="connsiteY138" fmla="*/ 1168400 h 1625600"/>
              <a:gd name="connsiteX139" fmla="*/ 177946 w 778021"/>
              <a:gd name="connsiteY139" fmla="*/ 1184275 h 1625600"/>
              <a:gd name="connsiteX140" fmla="*/ 174771 w 778021"/>
              <a:gd name="connsiteY140" fmla="*/ 1193800 h 1625600"/>
              <a:gd name="connsiteX141" fmla="*/ 190646 w 778021"/>
              <a:gd name="connsiteY141" fmla="*/ 1203325 h 1625600"/>
              <a:gd name="connsiteX142" fmla="*/ 200171 w 778021"/>
              <a:gd name="connsiteY142" fmla="*/ 1209675 h 1625600"/>
              <a:gd name="connsiteX143" fmla="*/ 209696 w 778021"/>
              <a:gd name="connsiteY143" fmla="*/ 1238250 h 1625600"/>
              <a:gd name="connsiteX144" fmla="*/ 174771 w 778021"/>
              <a:gd name="connsiteY144" fmla="*/ 1266825 h 1625600"/>
              <a:gd name="connsiteX145" fmla="*/ 165246 w 778021"/>
              <a:gd name="connsiteY145" fmla="*/ 1276350 h 1625600"/>
              <a:gd name="connsiteX146" fmla="*/ 139846 w 778021"/>
              <a:gd name="connsiteY146" fmla="*/ 1298575 h 1625600"/>
              <a:gd name="connsiteX147" fmla="*/ 130321 w 778021"/>
              <a:gd name="connsiteY147" fmla="*/ 1330325 h 1625600"/>
              <a:gd name="connsiteX148" fmla="*/ 120796 w 778021"/>
              <a:gd name="connsiteY148" fmla="*/ 1346200 h 1625600"/>
              <a:gd name="connsiteX149" fmla="*/ 82696 w 778021"/>
              <a:gd name="connsiteY149" fmla="*/ 1368425 h 1625600"/>
              <a:gd name="connsiteX150" fmla="*/ 85871 w 778021"/>
              <a:gd name="connsiteY150" fmla="*/ 1409700 h 1625600"/>
              <a:gd name="connsiteX151" fmla="*/ 95396 w 778021"/>
              <a:gd name="connsiteY151" fmla="*/ 1419225 h 1625600"/>
              <a:gd name="connsiteX152" fmla="*/ 104921 w 778021"/>
              <a:gd name="connsiteY152" fmla="*/ 1435100 h 1625600"/>
              <a:gd name="connsiteX153" fmla="*/ 123971 w 778021"/>
              <a:gd name="connsiteY153" fmla="*/ 1466850 h 1625600"/>
              <a:gd name="connsiteX154" fmla="*/ 127146 w 778021"/>
              <a:gd name="connsiteY154" fmla="*/ 1476375 h 1625600"/>
              <a:gd name="connsiteX155" fmla="*/ 130321 w 778021"/>
              <a:gd name="connsiteY155" fmla="*/ 1495425 h 1625600"/>
              <a:gd name="connsiteX156" fmla="*/ 139846 w 778021"/>
              <a:gd name="connsiteY156" fmla="*/ 1504950 h 1625600"/>
              <a:gd name="connsiteX157" fmla="*/ 174771 w 778021"/>
              <a:gd name="connsiteY157" fmla="*/ 1508125 h 1625600"/>
              <a:gd name="connsiteX158" fmla="*/ 187471 w 778021"/>
              <a:gd name="connsiteY158" fmla="*/ 1514475 h 1625600"/>
              <a:gd name="connsiteX159" fmla="*/ 247796 w 778021"/>
              <a:gd name="connsiteY159" fmla="*/ 1520825 h 1625600"/>
              <a:gd name="connsiteX160" fmla="*/ 381146 w 778021"/>
              <a:gd name="connsiteY160" fmla="*/ 1527175 h 1625600"/>
              <a:gd name="connsiteX161" fmla="*/ 419246 w 778021"/>
              <a:gd name="connsiteY161" fmla="*/ 1533525 h 1625600"/>
              <a:gd name="connsiteX162" fmla="*/ 438296 w 778021"/>
              <a:gd name="connsiteY162" fmla="*/ 1539875 h 1625600"/>
              <a:gd name="connsiteX163" fmla="*/ 454171 w 778021"/>
              <a:gd name="connsiteY163" fmla="*/ 1543050 h 1625600"/>
              <a:gd name="connsiteX164" fmla="*/ 466871 w 778021"/>
              <a:gd name="connsiteY164" fmla="*/ 1546225 h 1625600"/>
              <a:gd name="connsiteX165" fmla="*/ 498621 w 778021"/>
              <a:gd name="connsiteY165" fmla="*/ 1558925 h 1625600"/>
              <a:gd name="connsiteX166" fmla="*/ 533546 w 778021"/>
              <a:gd name="connsiteY166" fmla="*/ 1581150 h 1625600"/>
              <a:gd name="connsiteX167" fmla="*/ 549421 w 778021"/>
              <a:gd name="connsiteY167" fmla="*/ 1584325 h 1625600"/>
              <a:gd name="connsiteX168" fmla="*/ 568471 w 778021"/>
              <a:gd name="connsiteY168" fmla="*/ 1593850 h 1625600"/>
              <a:gd name="connsiteX169" fmla="*/ 577996 w 778021"/>
              <a:gd name="connsiteY169" fmla="*/ 1597025 h 1625600"/>
              <a:gd name="connsiteX170" fmla="*/ 590696 w 778021"/>
              <a:gd name="connsiteY170" fmla="*/ 1603375 h 1625600"/>
              <a:gd name="connsiteX171" fmla="*/ 622446 w 778021"/>
              <a:gd name="connsiteY171" fmla="*/ 1609725 h 1625600"/>
              <a:gd name="connsiteX172" fmla="*/ 638321 w 778021"/>
              <a:gd name="connsiteY172" fmla="*/ 1619250 h 1625600"/>
              <a:gd name="connsiteX173" fmla="*/ 657371 w 778021"/>
              <a:gd name="connsiteY173" fmla="*/ 1622425 h 1625600"/>
              <a:gd name="connsiteX174" fmla="*/ 670071 w 778021"/>
              <a:gd name="connsiteY174" fmla="*/ 1625600 h 1625600"/>
              <a:gd name="connsiteX175" fmla="*/ 676421 w 778021"/>
              <a:gd name="connsiteY175" fmla="*/ 1622425 h 1625600"/>
              <a:gd name="connsiteX0" fmla="*/ 676421 w 778021"/>
              <a:gd name="connsiteY0" fmla="*/ 1622425 h 1625600"/>
              <a:gd name="connsiteX1" fmla="*/ 679596 w 778021"/>
              <a:gd name="connsiteY1" fmla="*/ 1606550 h 1625600"/>
              <a:gd name="connsiteX2" fmla="*/ 685946 w 778021"/>
              <a:gd name="connsiteY2" fmla="*/ 1562100 h 1625600"/>
              <a:gd name="connsiteX3" fmla="*/ 692296 w 778021"/>
              <a:gd name="connsiteY3" fmla="*/ 1539875 h 1625600"/>
              <a:gd name="connsiteX4" fmla="*/ 698646 w 778021"/>
              <a:gd name="connsiteY4" fmla="*/ 1530350 h 1625600"/>
              <a:gd name="connsiteX5" fmla="*/ 704996 w 778021"/>
              <a:gd name="connsiteY5" fmla="*/ 1517650 h 1625600"/>
              <a:gd name="connsiteX6" fmla="*/ 708171 w 778021"/>
              <a:gd name="connsiteY6" fmla="*/ 1501775 h 1625600"/>
              <a:gd name="connsiteX7" fmla="*/ 704996 w 778021"/>
              <a:gd name="connsiteY7" fmla="*/ 1435100 h 1625600"/>
              <a:gd name="connsiteX8" fmla="*/ 692296 w 778021"/>
              <a:gd name="connsiteY8" fmla="*/ 1428750 h 1625600"/>
              <a:gd name="connsiteX9" fmla="*/ 682771 w 778021"/>
              <a:gd name="connsiteY9" fmla="*/ 1425575 h 1625600"/>
              <a:gd name="connsiteX10" fmla="*/ 654196 w 778021"/>
              <a:gd name="connsiteY10" fmla="*/ 1419225 h 1625600"/>
              <a:gd name="connsiteX11" fmla="*/ 638321 w 778021"/>
              <a:gd name="connsiteY11" fmla="*/ 1400175 h 1625600"/>
              <a:gd name="connsiteX12" fmla="*/ 622446 w 778021"/>
              <a:gd name="connsiteY12" fmla="*/ 1374775 h 1625600"/>
              <a:gd name="connsiteX13" fmla="*/ 619271 w 778021"/>
              <a:gd name="connsiteY13" fmla="*/ 1362075 h 1625600"/>
              <a:gd name="connsiteX14" fmla="*/ 612921 w 778021"/>
              <a:gd name="connsiteY14" fmla="*/ 1339850 h 1625600"/>
              <a:gd name="connsiteX15" fmla="*/ 628796 w 778021"/>
              <a:gd name="connsiteY15" fmla="*/ 1298575 h 1625600"/>
              <a:gd name="connsiteX16" fmla="*/ 638321 w 778021"/>
              <a:gd name="connsiteY16" fmla="*/ 1295400 h 1625600"/>
              <a:gd name="connsiteX17" fmla="*/ 654196 w 778021"/>
              <a:gd name="connsiteY17" fmla="*/ 1276350 h 1625600"/>
              <a:gd name="connsiteX18" fmla="*/ 631971 w 778021"/>
              <a:gd name="connsiteY18" fmla="*/ 1244600 h 1625600"/>
              <a:gd name="connsiteX19" fmla="*/ 625621 w 778021"/>
              <a:gd name="connsiteY19" fmla="*/ 1235075 h 1625600"/>
              <a:gd name="connsiteX20" fmla="*/ 587521 w 778021"/>
              <a:gd name="connsiteY20" fmla="*/ 1212850 h 1625600"/>
              <a:gd name="connsiteX21" fmla="*/ 581171 w 778021"/>
              <a:gd name="connsiteY21" fmla="*/ 1203325 h 1625600"/>
              <a:gd name="connsiteX22" fmla="*/ 571646 w 778021"/>
              <a:gd name="connsiteY22" fmla="*/ 1196975 h 1625600"/>
              <a:gd name="connsiteX23" fmla="*/ 565296 w 778021"/>
              <a:gd name="connsiteY23" fmla="*/ 1174750 h 1625600"/>
              <a:gd name="connsiteX24" fmla="*/ 558946 w 778021"/>
              <a:gd name="connsiteY24" fmla="*/ 1139825 h 1625600"/>
              <a:gd name="connsiteX25" fmla="*/ 552596 w 778021"/>
              <a:gd name="connsiteY25" fmla="*/ 1127125 h 1625600"/>
              <a:gd name="connsiteX26" fmla="*/ 539896 w 778021"/>
              <a:gd name="connsiteY26" fmla="*/ 1111250 h 1625600"/>
              <a:gd name="connsiteX27" fmla="*/ 530371 w 778021"/>
              <a:gd name="connsiteY27" fmla="*/ 1101725 h 1625600"/>
              <a:gd name="connsiteX28" fmla="*/ 517671 w 778021"/>
              <a:gd name="connsiteY28" fmla="*/ 1076325 h 1625600"/>
              <a:gd name="connsiteX29" fmla="*/ 530371 w 778021"/>
              <a:gd name="connsiteY29" fmla="*/ 1073150 h 1625600"/>
              <a:gd name="connsiteX30" fmla="*/ 543071 w 778021"/>
              <a:gd name="connsiteY30" fmla="*/ 1038225 h 1625600"/>
              <a:gd name="connsiteX31" fmla="*/ 568471 w 778021"/>
              <a:gd name="connsiteY31" fmla="*/ 1041400 h 1625600"/>
              <a:gd name="connsiteX32" fmla="*/ 587521 w 778021"/>
              <a:gd name="connsiteY32" fmla="*/ 1016000 h 1625600"/>
              <a:gd name="connsiteX33" fmla="*/ 581171 w 778021"/>
              <a:gd name="connsiteY33" fmla="*/ 987425 h 1625600"/>
              <a:gd name="connsiteX34" fmla="*/ 577996 w 778021"/>
              <a:gd name="connsiteY34" fmla="*/ 958850 h 1625600"/>
              <a:gd name="connsiteX35" fmla="*/ 571646 w 778021"/>
              <a:gd name="connsiteY35" fmla="*/ 949325 h 1625600"/>
              <a:gd name="connsiteX36" fmla="*/ 565296 w 778021"/>
              <a:gd name="connsiteY36" fmla="*/ 936625 h 1625600"/>
              <a:gd name="connsiteX37" fmla="*/ 558946 w 778021"/>
              <a:gd name="connsiteY37" fmla="*/ 927100 h 1625600"/>
              <a:gd name="connsiteX38" fmla="*/ 543071 w 778021"/>
              <a:gd name="connsiteY38" fmla="*/ 901700 h 1625600"/>
              <a:gd name="connsiteX39" fmla="*/ 546246 w 778021"/>
              <a:gd name="connsiteY39" fmla="*/ 889000 h 1625600"/>
              <a:gd name="connsiteX40" fmla="*/ 577996 w 778021"/>
              <a:gd name="connsiteY40" fmla="*/ 869950 h 1625600"/>
              <a:gd name="connsiteX41" fmla="*/ 606571 w 778021"/>
              <a:gd name="connsiteY41" fmla="*/ 863600 h 1625600"/>
              <a:gd name="connsiteX42" fmla="*/ 625621 w 778021"/>
              <a:gd name="connsiteY42" fmla="*/ 844550 h 1625600"/>
              <a:gd name="connsiteX43" fmla="*/ 628796 w 778021"/>
              <a:gd name="connsiteY43" fmla="*/ 835025 h 1625600"/>
              <a:gd name="connsiteX44" fmla="*/ 644671 w 778021"/>
              <a:gd name="connsiteY44" fmla="*/ 812800 h 1625600"/>
              <a:gd name="connsiteX45" fmla="*/ 654196 w 778021"/>
              <a:gd name="connsiteY45" fmla="*/ 796925 h 1625600"/>
              <a:gd name="connsiteX46" fmla="*/ 670071 w 778021"/>
              <a:gd name="connsiteY46" fmla="*/ 774700 h 1625600"/>
              <a:gd name="connsiteX47" fmla="*/ 673246 w 778021"/>
              <a:gd name="connsiteY47" fmla="*/ 765175 h 1625600"/>
              <a:gd name="connsiteX48" fmla="*/ 679596 w 778021"/>
              <a:gd name="connsiteY48" fmla="*/ 755650 h 1625600"/>
              <a:gd name="connsiteX49" fmla="*/ 689121 w 778021"/>
              <a:gd name="connsiteY49" fmla="*/ 736600 h 1625600"/>
              <a:gd name="connsiteX50" fmla="*/ 708171 w 778021"/>
              <a:gd name="connsiteY50" fmla="*/ 714375 h 1625600"/>
              <a:gd name="connsiteX51" fmla="*/ 714521 w 778021"/>
              <a:gd name="connsiteY51" fmla="*/ 701675 h 1625600"/>
              <a:gd name="connsiteX52" fmla="*/ 730396 w 778021"/>
              <a:gd name="connsiteY52" fmla="*/ 688975 h 1625600"/>
              <a:gd name="connsiteX53" fmla="*/ 739921 w 778021"/>
              <a:gd name="connsiteY53" fmla="*/ 679450 h 1625600"/>
              <a:gd name="connsiteX54" fmla="*/ 778021 w 778021"/>
              <a:gd name="connsiteY54" fmla="*/ 650875 h 1625600"/>
              <a:gd name="connsiteX55" fmla="*/ 774846 w 778021"/>
              <a:gd name="connsiteY55" fmla="*/ 641350 h 1625600"/>
              <a:gd name="connsiteX56" fmla="*/ 765321 w 778021"/>
              <a:gd name="connsiteY56" fmla="*/ 625475 h 1625600"/>
              <a:gd name="connsiteX57" fmla="*/ 758971 w 778021"/>
              <a:gd name="connsiteY57" fmla="*/ 615950 h 1625600"/>
              <a:gd name="connsiteX58" fmla="*/ 755796 w 778021"/>
              <a:gd name="connsiteY58" fmla="*/ 606425 h 1625600"/>
              <a:gd name="connsiteX59" fmla="*/ 749446 w 778021"/>
              <a:gd name="connsiteY59" fmla="*/ 593725 h 1625600"/>
              <a:gd name="connsiteX60" fmla="*/ 739921 w 778021"/>
              <a:gd name="connsiteY60" fmla="*/ 568325 h 1625600"/>
              <a:gd name="connsiteX61" fmla="*/ 736746 w 778021"/>
              <a:gd name="connsiteY61" fmla="*/ 546100 h 1625600"/>
              <a:gd name="connsiteX62" fmla="*/ 733571 w 778021"/>
              <a:gd name="connsiteY62" fmla="*/ 536575 h 1625600"/>
              <a:gd name="connsiteX63" fmla="*/ 727221 w 778021"/>
              <a:gd name="connsiteY63" fmla="*/ 498475 h 1625600"/>
              <a:gd name="connsiteX64" fmla="*/ 708171 w 778021"/>
              <a:gd name="connsiteY64" fmla="*/ 460375 h 1625600"/>
              <a:gd name="connsiteX65" fmla="*/ 651021 w 778021"/>
              <a:gd name="connsiteY65" fmla="*/ 447675 h 1625600"/>
              <a:gd name="connsiteX66" fmla="*/ 625621 w 778021"/>
              <a:gd name="connsiteY66" fmla="*/ 434975 h 1625600"/>
              <a:gd name="connsiteX67" fmla="*/ 619271 w 778021"/>
              <a:gd name="connsiteY67" fmla="*/ 422275 h 1625600"/>
              <a:gd name="connsiteX68" fmla="*/ 609746 w 778021"/>
              <a:gd name="connsiteY68" fmla="*/ 368300 h 1625600"/>
              <a:gd name="connsiteX69" fmla="*/ 543071 w 778021"/>
              <a:gd name="connsiteY69" fmla="*/ 355600 h 1625600"/>
              <a:gd name="connsiteX70" fmla="*/ 530371 w 778021"/>
              <a:gd name="connsiteY70" fmla="*/ 349250 h 1625600"/>
              <a:gd name="connsiteX71" fmla="*/ 524021 w 778021"/>
              <a:gd name="connsiteY71" fmla="*/ 314325 h 1625600"/>
              <a:gd name="connsiteX72" fmla="*/ 520846 w 778021"/>
              <a:gd name="connsiteY72" fmla="*/ 301625 h 1625600"/>
              <a:gd name="connsiteX73" fmla="*/ 520846 w 778021"/>
              <a:gd name="connsiteY73" fmla="*/ 196850 h 1625600"/>
              <a:gd name="connsiteX74" fmla="*/ 530371 w 778021"/>
              <a:gd name="connsiteY74" fmla="*/ 184150 h 1625600"/>
              <a:gd name="connsiteX75" fmla="*/ 549421 w 778021"/>
              <a:gd name="connsiteY75" fmla="*/ 165100 h 1625600"/>
              <a:gd name="connsiteX76" fmla="*/ 552596 w 778021"/>
              <a:gd name="connsiteY76" fmla="*/ 155575 h 1625600"/>
              <a:gd name="connsiteX77" fmla="*/ 543071 w 778021"/>
              <a:gd name="connsiteY77" fmla="*/ 88900 h 1625600"/>
              <a:gd name="connsiteX78" fmla="*/ 533546 w 778021"/>
              <a:gd name="connsiteY78" fmla="*/ 79375 h 1625600"/>
              <a:gd name="connsiteX79" fmla="*/ 511321 w 778021"/>
              <a:gd name="connsiteY79" fmla="*/ 66675 h 1625600"/>
              <a:gd name="connsiteX80" fmla="*/ 508146 w 778021"/>
              <a:gd name="connsiteY80" fmla="*/ 57150 h 1625600"/>
              <a:gd name="connsiteX81" fmla="*/ 501796 w 778021"/>
              <a:gd name="connsiteY81" fmla="*/ 47625 h 1625600"/>
              <a:gd name="connsiteX82" fmla="*/ 498621 w 778021"/>
              <a:gd name="connsiteY82" fmla="*/ 0 h 1625600"/>
              <a:gd name="connsiteX83" fmla="*/ 485921 w 778021"/>
              <a:gd name="connsiteY83" fmla="*/ 6350 h 1625600"/>
              <a:gd name="connsiteX84" fmla="*/ 463696 w 778021"/>
              <a:gd name="connsiteY84" fmla="*/ 25400 h 1625600"/>
              <a:gd name="connsiteX85" fmla="*/ 438296 w 778021"/>
              <a:gd name="connsiteY85" fmla="*/ 28575 h 1625600"/>
              <a:gd name="connsiteX86" fmla="*/ 406546 w 778021"/>
              <a:gd name="connsiteY86" fmla="*/ 38100 h 1625600"/>
              <a:gd name="connsiteX87" fmla="*/ 390671 w 778021"/>
              <a:gd name="connsiteY87" fmla="*/ 41275 h 1625600"/>
              <a:gd name="connsiteX88" fmla="*/ 358921 w 778021"/>
              <a:gd name="connsiteY88" fmla="*/ 53975 h 1625600"/>
              <a:gd name="connsiteX89" fmla="*/ 327171 w 778021"/>
              <a:gd name="connsiteY89" fmla="*/ 66675 h 1625600"/>
              <a:gd name="connsiteX90" fmla="*/ 304946 w 778021"/>
              <a:gd name="connsiteY90" fmla="*/ 82550 h 1625600"/>
              <a:gd name="connsiteX91" fmla="*/ 279546 w 778021"/>
              <a:gd name="connsiteY91" fmla="*/ 101600 h 1625600"/>
              <a:gd name="connsiteX92" fmla="*/ 270021 w 778021"/>
              <a:gd name="connsiteY92" fmla="*/ 104775 h 1625600"/>
              <a:gd name="connsiteX93" fmla="*/ 257321 w 778021"/>
              <a:gd name="connsiteY93" fmla="*/ 133350 h 1625600"/>
              <a:gd name="connsiteX94" fmla="*/ 247796 w 778021"/>
              <a:gd name="connsiteY94" fmla="*/ 152400 h 1625600"/>
              <a:gd name="connsiteX95" fmla="*/ 231921 w 778021"/>
              <a:gd name="connsiteY95" fmla="*/ 184150 h 1625600"/>
              <a:gd name="connsiteX96" fmla="*/ 219221 w 778021"/>
              <a:gd name="connsiteY96" fmla="*/ 206375 h 1625600"/>
              <a:gd name="connsiteX97" fmla="*/ 216046 w 778021"/>
              <a:gd name="connsiteY97" fmla="*/ 215900 h 1625600"/>
              <a:gd name="connsiteX98" fmla="*/ 193821 w 778021"/>
              <a:gd name="connsiteY98" fmla="*/ 244475 h 1625600"/>
              <a:gd name="connsiteX99" fmla="*/ 177946 w 778021"/>
              <a:gd name="connsiteY99" fmla="*/ 260350 h 1625600"/>
              <a:gd name="connsiteX100" fmla="*/ 168421 w 778021"/>
              <a:gd name="connsiteY100" fmla="*/ 273050 h 1625600"/>
              <a:gd name="connsiteX101" fmla="*/ 165246 w 778021"/>
              <a:gd name="connsiteY101" fmla="*/ 285750 h 1625600"/>
              <a:gd name="connsiteX102" fmla="*/ 155721 w 778021"/>
              <a:gd name="connsiteY102" fmla="*/ 292100 h 1625600"/>
              <a:gd name="connsiteX103" fmla="*/ 146196 w 778021"/>
              <a:gd name="connsiteY103" fmla="*/ 304800 h 1625600"/>
              <a:gd name="connsiteX104" fmla="*/ 133496 w 778021"/>
              <a:gd name="connsiteY104" fmla="*/ 323850 h 1625600"/>
              <a:gd name="connsiteX105" fmla="*/ 127146 w 778021"/>
              <a:gd name="connsiteY105" fmla="*/ 336550 h 1625600"/>
              <a:gd name="connsiteX106" fmla="*/ 117621 w 778021"/>
              <a:gd name="connsiteY106" fmla="*/ 346075 h 1625600"/>
              <a:gd name="connsiteX107" fmla="*/ 108096 w 778021"/>
              <a:gd name="connsiteY107" fmla="*/ 358775 h 1625600"/>
              <a:gd name="connsiteX108" fmla="*/ 95396 w 778021"/>
              <a:gd name="connsiteY108" fmla="*/ 387350 h 1625600"/>
              <a:gd name="connsiteX109" fmla="*/ 89046 w 778021"/>
              <a:gd name="connsiteY109" fmla="*/ 400050 h 1625600"/>
              <a:gd name="connsiteX110" fmla="*/ 82696 w 778021"/>
              <a:gd name="connsiteY110" fmla="*/ 463550 h 1625600"/>
              <a:gd name="connsiteX111" fmla="*/ 57296 w 778021"/>
              <a:gd name="connsiteY111" fmla="*/ 511175 h 1625600"/>
              <a:gd name="connsiteX112" fmla="*/ 41421 w 778021"/>
              <a:gd name="connsiteY112" fmla="*/ 539750 h 1625600"/>
              <a:gd name="connsiteX113" fmla="*/ 35071 w 778021"/>
              <a:gd name="connsiteY113" fmla="*/ 555625 h 1625600"/>
              <a:gd name="connsiteX114" fmla="*/ 25546 w 778021"/>
              <a:gd name="connsiteY114" fmla="*/ 568325 h 1625600"/>
              <a:gd name="connsiteX115" fmla="*/ 22371 w 778021"/>
              <a:gd name="connsiteY115" fmla="*/ 577850 h 1625600"/>
              <a:gd name="connsiteX116" fmla="*/ 6496 w 778021"/>
              <a:gd name="connsiteY116" fmla="*/ 600075 h 1625600"/>
              <a:gd name="connsiteX117" fmla="*/ 19196 w 778021"/>
              <a:gd name="connsiteY117" fmla="*/ 669925 h 1625600"/>
              <a:gd name="connsiteX118" fmla="*/ 146 w 778021"/>
              <a:gd name="connsiteY118" fmla="*/ 730250 h 1625600"/>
              <a:gd name="connsiteX119" fmla="*/ 12846 w 778021"/>
              <a:gd name="connsiteY119" fmla="*/ 800100 h 1625600"/>
              <a:gd name="connsiteX120" fmla="*/ 44596 w 778021"/>
              <a:gd name="connsiteY120" fmla="*/ 831850 h 1625600"/>
              <a:gd name="connsiteX121" fmla="*/ 73171 w 778021"/>
              <a:gd name="connsiteY121" fmla="*/ 873125 h 1625600"/>
              <a:gd name="connsiteX122" fmla="*/ 101746 w 778021"/>
              <a:gd name="connsiteY122" fmla="*/ 927100 h 1625600"/>
              <a:gd name="connsiteX123" fmla="*/ 98571 w 778021"/>
              <a:gd name="connsiteY123" fmla="*/ 971550 h 1625600"/>
              <a:gd name="connsiteX124" fmla="*/ 146196 w 778021"/>
              <a:gd name="connsiteY124" fmla="*/ 990600 h 1625600"/>
              <a:gd name="connsiteX125" fmla="*/ 168421 w 778021"/>
              <a:gd name="connsiteY125" fmla="*/ 1006475 h 1625600"/>
              <a:gd name="connsiteX126" fmla="*/ 193821 w 778021"/>
              <a:gd name="connsiteY126" fmla="*/ 1025525 h 1625600"/>
              <a:gd name="connsiteX127" fmla="*/ 209696 w 778021"/>
              <a:gd name="connsiteY127" fmla="*/ 1028700 h 1625600"/>
              <a:gd name="connsiteX128" fmla="*/ 219221 w 778021"/>
              <a:gd name="connsiteY128" fmla="*/ 1031875 h 1625600"/>
              <a:gd name="connsiteX129" fmla="*/ 247796 w 778021"/>
              <a:gd name="connsiteY129" fmla="*/ 1038225 h 1625600"/>
              <a:gd name="connsiteX130" fmla="*/ 323996 w 778021"/>
              <a:gd name="connsiteY130" fmla="*/ 1047750 h 1625600"/>
              <a:gd name="connsiteX131" fmla="*/ 330346 w 778021"/>
              <a:gd name="connsiteY131" fmla="*/ 1085850 h 1625600"/>
              <a:gd name="connsiteX132" fmla="*/ 308121 w 778021"/>
              <a:gd name="connsiteY132" fmla="*/ 1101725 h 1625600"/>
              <a:gd name="connsiteX133" fmla="*/ 282721 w 778021"/>
              <a:gd name="connsiteY133" fmla="*/ 1117600 h 1625600"/>
              <a:gd name="connsiteX134" fmla="*/ 266846 w 778021"/>
              <a:gd name="connsiteY134" fmla="*/ 1127125 h 1625600"/>
              <a:gd name="connsiteX135" fmla="*/ 254146 w 778021"/>
              <a:gd name="connsiteY135" fmla="*/ 1130300 h 1625600"/>
              <a:gd name="connsiteX136" fmla="*/ 244621 w 778021"/>
              <a:gd name="connsiteY136" fmla="*/ 1136650 h 1625600"/>
              <a:gd name="connsiteX137" fmla="*/ 235096 w 778021"/>
              <a:gd name="connsiteY137" fmla="*/ 1146175 h 1625600"/>
              <a:gd name="connsiteX138" fmla="*/ 222396 w 778021"/>
              <a:gd name="connsiteY138" fmla="*/ 1152525 h 1625600"/>
              <a:gd name="connsiteX139" fmla="*/ 200171 w 778021"/>
              <a:gd name="connsiteY139" fmla="*/ 1168400 h 1625600"/>
              <a:gd name="connsiteX140" fmla="*/ 177946 w 778021"/>
              <a:gd name="connsiteY140" fmla="*/ 1184275 h 1625600"/>
              <a:gd name="connsiteX141" fmla="*/ 174771 w 778021"/>
              <a:gd name="connsiteY141" fmla="*/ 1193800 h 1625600"/>
              <a:gd name="connsiteX142" fmla="*/ 190646 w 778021"/>
              <a:gd name="connsiteY142" fmla="*/ 1203325 h 1625600"/>
              <a:gd name="connsiteX143" fmla="*/ 200171 w 778021"/>
              <a:gd name="connsiteY143" fmla="*/ 1209675 h 1625600"/>
              <a:gd name="connsiteX144" fmla="*/ 209696 w 778021"/>
              <a:gd name="connsiteY144" fmla="*/ 1238250 h 1625600"/>
              <a:gd name="connsiteX145" fmla="*/ 174771 w 778021"/>
              <a:gd name="connsiteY145" fmla="*/ 1266825 h 1625600"/>
              <a:gd name="connsiteX146" fmla="*/ 165246 w 778021"/>
              <a:gd name="connsiteY146" fmla="*/ 1276350 h 1625600"/>
              <a:gd name="connsiteX147" fmla="*/ 139846 w 778021"/>
              <a:gd name="connsiteY147" fmla="*/ 1298575 h 1625600"/>
              <a:gd name="connsiteX148" fmla="*/ 130321 w 778021"/>
              <a:gd name="connsiteY148" fmla="*/ 1330325 h 1625600"/>
              <a:gd name="connsiteX149" fmla="*/ 120796 w 778021"/>
              <a:gd name="connsiteY149" fmla="*/ 1346200 h 1625600"/>
              <a:gd name="connsiteX150" fmla="*/ 82696 w 778021"/>
              <a:gd name="connsiteY150" fmla="*/ 1368425 h 1625600"/>
              <a:gd name="connsiteX151" fmla="*/ 85871 w 778021"/>
              <a:gd name="connsiteY151" fmla="*/ 1409700 h 1625600"/>
              <a:gd name="connsiteX152" fmla="*/ 95396 w 778021"/>
              <a:gd name="connsiteY152" fmla="*/ 1419225 h 1625600"/>
              <a:gd name="connsiteX153" fmla="*/ 104921 w 778021"/>
              <a:gd name="connsiteY153" fmla="*/ 1435100 h 1625600"/>
              <a:gd name="connsiteX154" fmla="*/ 123971 w 778021"/>
              <a:gd name="connsiteY154" fmla="*/ 1466850 h 1625600"/>
              <a:gd name="connsiteX155" fmla="*/ 127146 w 778021"/>
              <a:gd name="connsiteY155" fmla="*/ 1476375 h 1625600"/>
              <a:gd name="connsiteX156" fmla="*/ 130321 w 778021"/>
              <a:gd name="connsiteY156" fmla="*/ 1495425 h 1625600"/>
              <a:gd name="connsiteX157" fmla="*/ 139846 w 778021"/>
              <a:gd name="connsiteY157" fmla="*/ 1504950 h 1625600"/>
              <a:gd name="connsiteX158" fmla="*/ 174771 w 778021"/>
              <a:gd name="connsiteY158" fmla="*/ 1508125 h 1625600"/>
              <a:gd name="connsiteX159" fmla="*/ 187471 w 778021"/>
              <a:gd name="connsiteY159" fmla="*/ 1514475 h 1625600"/>
              <a:gd name="connsiteX160" fmla="*/ 247796 w 778021"/>
              <a:gd name="connsiteY160" fmla="*/ 1520825 h 1625600"/>
              <a:gd name="connsiteX161" fmla="*/ 381146 w 778021"/>
              <a:gd name="connsiteY161" fmla="*/ 1527175 h 1625600"/>
              <a:gd name="connsiteX162" fmla="*/ 419246 w 778021"/>
              <a:gd name="connsiteY162" fmla="*/ 1533525 h 1625600"/>
              <a:gd name="connsiteX163" fmla="*/ 438296 w 778021"/>
              <a:gd name="connsiteY163" fmla="*/ 1539875 h 1625600"/>
              <a:gd name="connsiteX164" fmla="*/ 454171 w 778021"/>
              <a:gd name="connsiteY164" fmla="*/ 1543050 h 1625600"/>
              <a:gd name="connsiteX165" fmla="*/ 466871 w 778021"/>
              <a:gd name="connsiteY165" fmla="*/ 1546225 h 1625600"/>
              <a:gd name="connsiteX166" fmla="*/ 498621 w 778021"/>
              <a:gd name="connsiteY166" fmla="*/ 1558925 h 1625600"/>
              <a:gd name="connsiteX167" fmla="*/ 533546 w 778021"/>
              <a:gd name="connsiteY167" fmla="*/ 1581150 h 1625600"/>
              <a:gd name="connsiteX168" fmla="*/ 549421 w 778021"/>
              <a:gd name="connsiteY168" fmla="*/ 1584325 h 1625600"/>
              <a:gd name="connsiteX169" fmla="*/ 568471 w 778021"/>
              <a:gd name="connsiteY169" fmla="*/ 1593850 h 1625600"/>
              <a:gd name="connsiteX170" fmla="*/ 577996 w 778021"/>
              <a:gd name="connsiteY170" fmla="*/ 1597025 h 1625600"/>
              <a:gd name="connsiteX171" fmla="*/ 590696 w 778021"/>
              <a:gd name="connsiteY171" fmla="*/ 1603375 h 1625600"/>
              <a:gd name="connsiteX172" fmla="*/ 622446 w 778021"/>
              <a:gd name="connsiteY172" fmla="*/ 1609725 h 1625600"/>
              <a:gd name="connsiteX173" fmla="*/ 638321 w 778021"/>
              <a:gd name="connsiteY173" fmla="*/ 1619250 h 1625600"/>
              <a:gd name="connsiteX174" fmla="*/ 657371 w 778021"/>
              <a:gd name="connsiteY174" fmla="*/ 1622425 h 1625600"/>
              <a:gd name="connsiteX175" fmla="*/ 670071 w 778021"/>
              <a:gd name="connsiteY175" fmla="*/ 1625600 h 1625600"/>
              <a:gd name="connsiteX176" fmla="*/ 676421 w 778021"/>
              <a:gd name="connsiteY176" fmla="*/ 1622425 h 1625600"/>
              <a:gd name="connsiteX0" fmla="*/ 676421 w 778021"/>
              <a:gd name="connsiteY0" fmla="*/ 1622425 h 1625600"/>
              <a:gd name="connsiteX1" fmla="*/ 679596 w 778021"/>
              <a:gd name="connsiteY1" fmla="*/ 1606550 h 1625600"/>
              <a:gd name="connsiteX2" fmla="*/ 685946 w 778021"/>
              <a:gd name="connsiteY2" fmla="*/ 1562100 h 1625600"/>
              <a:gd name="connsiteX3" fmla="*/ 692296 w 778021"/>
              <a:gd name="connsiteY3" fmla="*/ 1539875 h 1625600"/>
              <a:gd name="connsiteX4" fmla="*/ 698646 w 778021"/>
              <a:gd name="connsiteY4" fmla="*/ 1530350 h 1625600"/>
              <a:gd name="connsiteX5" fmla="*/ 704996 w 778021"/>
              <a:gd name="connsiteY5" fmla="*/ 1517650 h 1625600"/>
              <a:gd name="connsiteX6" fmla="*/ 708171 w 778021"/>
              <a:gd name="connsiteY6" fmla="*/ 1501775 h 1625600"/>
              <a:gd name="connsiteX7" fmla="*/ 704996 w 778021"/>
              <a:gd name="connsiteY7" fmla="*/ 1435100 h 1625600"/>
              <a:gd name="connsiteX8" fmla="*/ 692296 w 778021"/>
              <a:gd name="connsiteY8" fmla="*/ 1428750 h 1625600"/>
              <a:gd name="connsiteX9" fmla="*/ 682771 w 778021"/>
              <a:gd name="connsiteY9" fmla="*/ 1425575 h 1625600"/>
              <a:gd name="connsiteX10" fmla="*/ 654196 w 778021"/>
              <a:gd name="connsiteY10" fmla="*/ 1419225 h 1625600"/>
              <a:gd name="connsiteX11" fmla="*/ 638321 w 778021"/>
              <a:gd name="connsiteY11" fmla="*/ 1400175 h 1625600"/>
              <a:gd name="connsiteX12" fmla="*/ 622446 w 778021"/>
              <a:gd name="connsiteY12" fmla="*/ 1374775 h 1625600"/>
              <a:gd name="connsiteX13" fmla="*/ 619271 w 778021"/>
              <a:gd name="connsiteY13" fmla="*/ 1362075 h 1625600"/>
              <a:gd name="connsiteX14" fmla="*/ 612921 w 778021"/>
              <a:gd name="connsiteY14" fmla="*/ 1339850 h 1625600"/>
              <a:gd name="connsiteX15" fmla="*/ 628796 w 778021"/>
              <a:gd name="connsiteY15" fmla="*/ 1298575 h 1625600"/>
              <a:gd name="connsiteX16" fmla="*/ 638321 w 778021"/>
              <a:gd name="connsiteY16" fmla="*/ 1295400 h 1625600"/>
              <a:gd name="connsiteX17" fmla="*/ 654196 w 778021"/>
              <a:gd name="connsiteY17" fmla="*/ 1276350 h 1625600"/>
              <a:gd name="connsiteX18" fmla="*/ 631971 w 778021"/>
              <a:gd name="connsiteY18" fmla="*/ 1244600 h 1625600"/>
              <a:gd name="connsiteX19" fmla="*/ 625621 w 778021"/>
              <a:gd name="connsiteY19" fmla="*/ 1235075 h 1625600"/>
              <a:gd name="connsiteX20" fmla="*/ 587521 w 778021"/>
              <a:gd name="connsiteY20" fmla="*/ 1212850 h 1625600"/>
              <a:gd name="connsiteX21" fmla="*/ 581171 w 778021"/>
              <a:gd name="connsiteY21" fmla="*/ 1203325 h 1625600"/>
              <a:gd name="connsiteX22" fmla="*/ 571646 w 778021"/>
              <a:gd name="connsiteY22" fmla="*/ 1196975 h 1625600"/>
              <a:gd name="connsiteX23" fmla="*/ 565296 w 778021"/>
              <a:gd name="connsiteY23" fmla="*/ 1174750 h 1625600"/>
              <a:gd name="connsiteX24" fmla="*/ 558946 w 778021"/>
              <a:gd name="connsiteY24" fmla="*/ 1139825 h 1625600"/>
              <a:gd name="connsiteX25" fmla="*/ 552596 w 778021"/>
              <a:gd name="connsiteY25" fmla="*/ 1127125 h 1625600"/>
              <a:gd name="connsiteX26" fmla="*/ 539896 w 778021"/>
              <a:gd name="connsiteY26" fmla="*/ 1111250 h 1625600"/>
              <a:gd name="connsiteX27" fmla="*/ 530371 w 778021"/>
              <a:gd name="connsiteY27" fmla="*/ 1101725 h 1625600"/>
              <a:gd name="connsiteX28" fmla="*/ 517671 w 778021"/>
              <a:gd name="connsiteY28" fmla="*/ 1076325 h 1625600"/>
              <a:gd name="connsiteX29" fmla="*/ 530371 w 778021"/>
              <a:gd name="connsiteY29" fmla="*/ 1073150 h 1625600"/>
              <a:gd name="connsiteX30" fmla="*/ 543071 w 778021"/>
              <a:gd name="connsiteY30" fmla="*/ 1038225 h 1625600"/>
              <a:gd name="connsiteX31" fmla="*/ 568471 w 778021"/>
              <a:gd name="connsiteY31" fmla="*/ 1041400 h 1625600"/>
              <a:gd name="connsiteX32" fmla="*/ 587521 w 778021"/>
              <a:gd name="connsiteY32" fmla="*/ 1016000 h 1625600"/>
              <a:gd name="connsiteX33" fmla="*/ 581171 w 778021"/>
              <a:gd name="connsiteY33" fmla="*/ 987425 h 1625600"/>
              <a:gd name="connsiteX34" fmla="*/ 577996 w 778021"/>
              <a:gd name="connsiteY34" fmla="*/ 958850 h 1625600"/>
              <a:gd name="connsiteX35" fmla="*/ 571646 w 778021"/>
              <a:gd name="connsiteY35" fmla="*/ 949325 h 1625600"/>
              <a:gd name="connsiteX36" fmla="*/ 565296 w 778021"/>
              <a:gd name="connsiteY36" fmla="*/ 936625 h 1625600"/>
              <a:gd name="connsiteX37" fmla="*/ 558946 w 778021"/>
              <a:gd name="connsiteY37" fmla="*/ 927100 h 1625600"/>
              <a:gd name="connsiteX38" fmla="*/ 543071 w 778021"/>
              <a:gd name="connsiteY38" fmla="*/ 901700 h 1625600"/>
              <a:gd name="connsiteX39" fmla="*/ 546246 w 778021"/>
              <a:gd name="connsiteY39" fmla="*/ 889000 h 1625600"/>
              <a:gd name="connsiteX40" fmla="*/ 577996 w 778021"/>
              <a:gd name="connsiteY40" fmla="*/ 869950 h 1625600"/>
              <a:gd name="connsiteX41" fmla="*/ 606571 w 778021"/>
              <a:gd name="connsiteY41" fmla="*/ 863600 h 1625600"/>
              <a:gd name="connsiteX42" fmla="*/ 625621 w 778021"/>
              <a:gd name="connsiteY42" fmla="*/ 844550 h 1625600"/>
              <a:gd name="connsiteX43" fmla="*/ 628796 w 778021"/>
              <a:gd name="connsiteY43" fmla="*/ 835025 h 1625600"/>
              <a:gd name="connsiteX44" fmla="*/ 644671 w 778021"/>
              <a:gd name="connsiteY44" fmla="*/ 812800 h 1625600"/>
              <a:gd name="connsiteX45" fmla="*/ 654196 w 778021"/>
              <a:gd name="connsiteY45" fmla="*/ 796925 h 1625600"/>
              <a:gd name="connsiteX46" fmla="*/ 670071 w 778021"/>
              <a:gd name="connsiteY46" fmla="*/ 774700 h 1625600"/>
              <a:gd name="connsiteX47" fmla="*/ 673246 w 778021"/>
              <a:gd name="connsiteY47" fmla="*/ 765175 h 1625600"/>
              <a:gd name="connsiteX48" fmla="*/ 679596 w 778021"/>
              <a:gd name="connsiteY48" fmla="*/ 755650 h 1625600"/>
              <a:gd name="connsiteX49" fmla="*/ 689121 w 778021"/>
              <a:gd name="connsiteY49" fmla="*/ 736600 h 1625600"/>
              <a:gd name="connsiteX50" fmla="*/ 708171 w 778021"/>
              <a:gd name="connsiteY50" fmla="*/ 714375 h 1625600"/>
              <a:gd name="connsiteX51" fmla="*/ 714521 w 778021"/>
              <a:gd name="connsiteY51" fmla="*/ 701675 h 1625600"/>
              <a:gd name="connsiteX52" fmla="*/ 730396 w 778021"/>
              <a:gd name="connsiteY52" fmla="*/ 688975 h 1625600"/>
              <a:gd name="connsiteX53" fmla="*/ 739921 w 778021"/>
              <a:gd name="connsiteY53" fmla="*/ 679450 h 1625600"/>
              <a:gd name="connsiteX54" fmla="*/ 778021 w 778021"/>
              <a:gd name="connsiteY54" fmla="*/ 650875 h 1625600"/>
              <a:gd name="connsiteX55" fmla="*/ 774846 w 778021"/>
              <a:gd name="connsiteY55" fmla="*/ 641350 h 1625600"/>
              <a:gd name="connsiteX56" fmla="*/ 765321 w 778021"/>
              <a:gd name="connsiteY56" fmla="*/ 625475 h 1625600"/>
              <a:gd name="connsiteX57" fmla="*/ 758971 w 778021"/>
              <a:gd name="connsiteY57" fmla="*/ 615950 h 1625600"/>
              <a:gd name="connsiteX58" fmla="*/ 755796 w 778021"/>
              <a:gd name="connsiteY58" fmla="*/ 606425 h 1625600"/>
              <a:gd name="connsiteX59" fmla="*/ 749446 w 778021"/>
              <a:gd name="connsiteY59" fmla="*/ 593725 h 1625600"/>
              <a:gd name="connsiteX60" fmla="*/ 739921 w 778021"/>
              <a:gd name="connsiteY60" fmla="*/ 568325 h 1625600"/>
              <a:gd name="connsiteX61" fmla="*/ 736746 w 778021"/>
              <a:gd name="connsiteY61" fmla="*/ 546100 h 1625600"/>
              <a:gd name="connsiteX62" fmla="*/ 733571 w 778021"/>
              <a:gd name="connsiteY62" fmla="*/ 536575 h 1625600"/>
              <a:gd name="connsiteX63" fmla="*/ 727221 w 778021"/>
              <a:gd name="connsiteY63" fmla="*/ 498475 h 1625600"/>
              <a:gd name="connsiteX64" fmla="*/ 708171 w 778021"/>
              <a:gd name="connsiteY64" fmla="*/ 460375 h 1625600"/>
              <a:gd name="connsiteX65" fmla="*/ 651021 w 778021"/>
              <a:gd name="connsiteY65" fmla="*/ 447675 h 1625600"/>
              <a:gd name="connsiteX66" fmla="*/ 625621 w 778021"/>
              <a:gd name="connsiteY66" fmla="*/ 434975 h 1625600"/>
              <a:gd name="connsiteX67" fmla="*/ 619271 w 778021"/>
              <a:gd name="connsiteY67" fmla="*/ 422275 h 1625600"/>
              <a:gd name="connsiteX68" fmla="*/ 609746 w 778021"/>
              <a:gd name="connsiteY68" fmla="*/ 368300 h 1625600"/>
              <a:gd name="connsiteX69" fmla="*/ 543071 w 778021"/>
              <a:gd name="connsiteY69" fmla="*/ 355600 h 1625600"/>
              <a:gd name="connsiteX70" fmla="*/ 530371 w 778021"/>
              <a:gd name="connsiteY70" fmla="*/ 349250 h 1625600"/>
              <a:gd name="connsiteX71" fmla="*/ 524021 w 778021"/>
              <a:gd name="connsiteY71" fmla="*/ 314325 h 1625600"/>
              <a:gd name="connsiteX72" fmla="*/ 520846 w 778021"/>
              <a:gd name="connsiteY72" fmla="*/ 301625 h 1625600"/>
              <a:gd name="connsiteX73" fmla="*/ 520846 w 778021"/>
              <a:gd name="connsiteY73" fmla="*/ 196850 h 1625600"/>
              <a:gd name="connsiteX74" fmla="*/ 530371 w 778021"/>
              <a:gd name="connsiteY74" fmla="*/ 184150 h 1625600"/>
              <a:gd name="connsiteX75" fmla="*/ 549421 w 778021"/>
              <a:gd name="connsiteY75" fmla="*/ 165100 h 1625600"/>
              <a:gd name="connsiteX76" fmla="*/ 552596 w 778021"/>
              <a:gd name="connsiteY76" fmla="*/ 155575 h 1625600"/>
              <a:gd name="connsiteX77" fmla="*/ 543071 w 778021"/>
              <a:gd name="connsiteY77" fmla="*/ 88900 h 1625600"/>
              <a:gd name="connsiteX78" fmla="*/ 533546 w 778021"/>
              <a:gd name="connsiteY78" fmla="*/ 79375 h 1625600"/>
              <a:gd name="connsiteX79" fmla="*/ 511321 w 778021"/>
              <a:gd name="connsiteY79" fmla="*/ 66675 h 1625600"/>
              <a:gd name="connsiteX80" fmla="*/ 508146 w 778021"/>
              <a:gd name="connsiteY80" fmla="*/ 57150 h 1625600"/>
              <a:gd name="connsiteX81" fmla="*/ 501796 w 778021"/>
              <a:gd name="connsiteY81" fmla="*/ 47625 h 1625600"/>
              <a:gd name="connsiteX82" fmla="*/ 498621 w 778021"/>
              <a:gd name="connsiteY82" fmla="*/ 0 h 1625600"/>
              <a:gd name="connsiteX83" fmla="*/ 485921 w 778021"/>
              <a:gd name="connsiteY83" fmla="*/ 6350 h 1625600"/>
              <a:gd name="connsiteX84" fmla="*/ 463696 w 778021"/>
              <a:gd name="connsiteY84" fmla="*/ 25400 h 1625600"/>
              <a:gd name="connsiteX85" fmla="*/ 438296 w 778021"/>
              <a:gd name="connsiteY85" fmla="*/ 28575 h 1625600"/>
              <a:gd name="connsiteX86" fmla="*/ 406546 w 778021"/>
              <a:gd name="connsiteY86" fmla="*/ 38100 h 1625600"/>
              <a:gd name="connsiteX87" fmla="*/ 390671 w 778021"/>
              <a:gd name="connsiteY87" fmla="*/ 41275 h 1625600"/>
              <a:gd name="connsiteX88" fmla="*/ 358921 w 778021"/>
              <a:gd name="connsiteY88" fmla="*/ 53975 h 1625600"/>
              <a:gd name="connsiteX89" fmla="*/ 327171 w 778021"/>
              <a:gd name="connsiteY89" fmla="*/ 66675 h 1625600"/>
              <a:gd name="connsiteX90" fmla="*/ 304946 w 778021"/>
              <a:gd name="connsiteY90" fmla="*/ 82550 h 1625600"/>
              <a:gd name="connsiteX91" fmla="*/ 279546 w 778021"/>
              <a:gd name="connsiteY91" fmla="*/ 101600 h 1625600"/>
              <a:gd name="connsiteX92" fmla="*/ 270021 w 778021"/>
              <a:gd name="connsiteY92" fmla="*/ 104775 h 1625600"/>
              <a:gd name="connsiteX93" fmla="*/ 257321 w 778021"/>
              <a:gd name="connsiteY93" fmla="*/ 133350 h 1625600"/>
              <a:gd name="connsiteX94" fmla="*/ 247796 w 778021"/>
              <a:gd name="connsiteY94" fmla="*/ 152400 h 1625600"/>
              <a:gd name="connsiteX95" fmla="*/ 231921 w 778021"/>
              <a:gd name="connsiteY95" fmla="*/ 184150 h 1625600"/>
              <a:gd name="connsiteX96" fmla="*/ 219221 w 778021"/>
              <a:gd name="connsiteY96" fmla="*/ 206375 h 1625600"/>
              <a:gd name="connsiteX97" fmla="*/ 216046 w 778021"/>
              <a:gd name="connsiteY97" fmla="*/ 215900 h 1625600"/>
              <a:gd name="connsiteX98" fmla="*/ 193821 w 778021"/>
              <a:gd name="connsiteY98" fmla="*/ 244475 h 1625600"/>
              <a:gd name="connsiteX99" fmla="*/ 177946 w 778021"/>
              <a:gd name="connsiteY99" fmla="*/ 260350 h 1625600"/>
              <a:gd name="connsiteX100" fmla="*/ 168421 w 778021"/>
              <a:gd name="connsiteY100" fmla="*/ 273050 h 1625600"/>
              <a:gd name="connsiteX101" fmla="*/ 165246 w 778021"/>
              <a:gd name="connsiteY101" fmla="*/ 285750 h 1625600"/>
              <a:gd name="connsiteX102" fmla="*/ 155721 w 778021"/>
              <a:gd name="connsiteY102" fmla="*/ 292100 h 1625600"/>
              <a:gd name="connsiteX103" fmla="*/ 146196 w 778021"/>
              <a:gd name="connsiteY103" fmla="*/ 304800 h 1625600"/>
              <a:gd name="connsiteX104" fmla="*/ 133496 w 778021"/>
              <a:gd name="connsiteY104" fmla="*/ 323850 h 1625600"/>
              <a:gd name="connsiteX105" fmla="*/ 127146 w 778021"/>
              <a:gd name="connsiteY105" fmla="*/ 336550 h 1625600"/>
              <a:gd name="connsiteX106" fmla="*/ 117621 w 778021"/>
              <a:gd name="connsiteY106" fmla="*/ 346075 h 1625600"/>
              <a:gd name="connsiteX107" fmla="*/ 108096 w 778021"/>
              <a:gd name="connsiteY107" fmla="*/ 358775 h 1625600"/>
              <a:gd name="connsiteX108" fmla="*/ 95396 w 778021"/>
              <a:gd name="connsiteY108" fmla="*/ 387350 h 1625600"/>
              <a:gd name="connsiteX109" fmla="*/ 89046 w 778021"/>
              <a:gd name="connsiteY109" fmla="*/ 400050 h 1625600"/>
              <a:gd name="connsiteX110" fmla="*/ 82696 w 778021"/>
              <a:gd name="connsiteY110" fmla="*/ 463550 h 1625600"/>
              <a:gd name="connsiteX111" fmla="*/ 57296 w 778021"/>
              <a:gd name="connsiteY111" fmla="*/ 511175 h 1625600"/>
              <a:gd name="connsiteX112" fmla="*/ 41421 w 778021"/>
              <a:gd name="connsiteY112" fmla="*/ 539750 h 1625600"/>
              <a:gd name="connsiteX113" fmla="*/ 35071 w 778021"/>
              <a:gd name="connsiteY113" fmla="*/ 555625 h 1625600"/>
              <a:gd name="connsiteX114" fmla="*/ 25546 w 778021"/>
              <a:gd name="connsiteY114" fmla="*/ 568325 h 1625600"/>
              <a:gd name="connsiteX115" fmla="*/ 22371 w 778021"/>
              <a:gd name="connsiteY115" fmla="*/ 577850 h 1625600"/>
              <a:gd name="connsiteX116" fmla="*/ 6496 w 778021"/>
              <a:gd name="connsiteY116" fmla="*/ 600075 h 1625600"/>
              <a:gd name="connsiteX117" fmla="*/ 19196 w 778021"/>
              <a:gd name="connsiteY117" fmla="*/ 669925 h 1625600"/>
              <a:gd name="connsiteX118" fmla="*/ 146 w 778021"/>
              <a:gd name="connsiteY118" fmla="*/ 730250 h 1625600"/>
              <a:gd name="connsiteX119" fmla="*/ 12846 w 778021"/>
              <a:gd name="connsiteY119" fmla="*/ 800100 h 1625600"/>
              <a:gd name="connsiteX120" fmla="*/ 44596 w 778021"/>
              <a:gd name="connsiteY120" fmla="*/ 831850 h 1625600"/>
              <a:gd name="connsiteX121" fmla="*/ 73171 w 778021"/>
              <a:gd name="connsiteY121" fmla="*/ 873125 h 1625600"/>
              <a:gd name="connsiteX122" fmla="*/ 101746 w 778021"/>
              <a:gd name="connsiteY122" fmla="*/ 927100 h 1625600"/>
              <a:gd name="connsiteX123" fmla="*/ 98571 w 778021"/>
              <a:gd name="connsiteY123" fmla="*/ 971550 h 1625600"/>
              <a:gd name="connsiteX124" fmla="*/ 146196 w 778021"/>
              <a:gd name="connsiteY124" fmla="*/ 990600 h 1625600"/>
              <a:gd name="connsiteX125" fmla="*/ 171596 w 778021"/>
              <a:gd name="connsiteY125" fmla="*/ 987425 h 1625600"/>
              <a:gd name="connsiteX126" fmla="*/ 193821 w 778021"/>
              <a:gd name="connsiteY126" fmla="*/ 1025525 h 1625600"/>
              <a:gd name="connsiteX127" fmla="*/ 209696 w 778021"/>
              <a:gd name="connsiteY127" fmla="*/ 1028700 h 1625600"/>
              <a:gd name="connsiteX128" fmla="*/ 219221 w 778021"/>
              <a:gd name="connsiteY128" fmla="*/ 1031875 h 1625600"/>
              <a:gd name="connsiteX129" fmla="*/ 247796 w 778021"/>
              <a:gd name="connsiteY129" fmla="*/ 1038225 h 1625600"/>
              <a:gd name="connsiteX130" fmla="*/ 323996 w 778021"/>
              <a:gd name="connsiteY130" fmla="*/ 1047750 h 1625600"/>
              <a:gd name="connsiteX131" fmla="*/ 330346 w 778021"/>
              <a:gd name="connsiteY131" fmla="*/ 1085850 h 1625600"/>
              <a:gd name="connsiteX132" fmla="*/ 308121 w 778021"/>
              <a:gd name="connsiteY132" fmla="*/ 1101725 h 1625600"/>
              <a:gd name="connsiteX133" fmla="*/ 282721 w 778021"/>
              <a:gd name="connsiteY133" fmla="*/ 1117600 h 1625600"/>
              <a:gd name="connsiteX134" fmla="*/ 266846 w 778021"/>
              <a:gd name="connsiteY134" fmla="*/ 1127125 h 1625600"/>
              <a:gd name="connsiteX135" fmla="*/ 254146 w 778021"/>
              <a:gd name="connsiteY135" fmla="*/ 1130300 h 1625600"/>
              <a:gd name="connsiteX136" fmla="*/ 244621 w 778021"/>
              <a:gd name="connsiteY136" fmla="*/ 1136650 h 1625600"/>
              <a:gd name="connsiteX137" fmla="*/ 235096 w 778021"/>
              <a:gd name="connsiteY137" fmla="*/ 1146175 h 1625600"/>
              <a:gd name="connsiteX138" fmla="*/ 222396 w 778021"/>
              <a:gd name="connsiteY138" fmla="*/ 1152525 h 1625600"/>
              <a:gd name="connsiteX139" fmla="*/ 200171 w 778021"/>
              <a:gd name="connsiteY139" fmla="*/ 1168400 h 1625600"/>
              <a:gd name="connsiteX140" fmla="*/ 177946 w 778021"/>
              <a:gd name="connsiteY140" fmla="*/ 1184275 h 1625600"/>
              <a:gd name="connsiteX141" fmla="*/ 174771 w 778021"/>
              <a:gd name="connsiteY141" fmla="*/ 1193800 h 1625600"/>
              <a:gd name="connsiteX142" fmla="*/ 190646 w 778021"/>
              <a:gd name="connsiteY142" fmla="*/ 1203325 h 1625600"/>
              <a:gd name="connsiteX143" fmla="*/ 200171 w 778021"/>
              <a:gd name="connsiteY143" fmla="*/ 1209675 h 1625600"/>
              <a:gd name="connsiteX144" fmla="*/ 209696 w 778021"/>
              <a:gd name="connsiteY144" fmla="*/ 1238250 h 1625600"/>
              <a:gd name="connsiteX145" fmla="*/ 174771 w 778021"/>
              <a:gd name="connsiteY145" fmla="*/ 1266825 h 1625600"/>
              <a:gd name="connsiteX146" fmla="*/ 165246 w 778021"/>
              <a:gd name="connsiteY146" fmla="*/ 1276350 h 1625600"/>
              <a:gd name="connsiteX147" fmla="*/ 139846 w 778021"/>
              <a:gd name="connsiteY147" fmla="*/ 1298575 h 1625600"/>
              <a:gd name="connsiteX148" fmla="*/ 130321 w 778021"/>
              <a:gd name="connsiteY148" fmla="*/ 1330325 h 1625600"/>
              <a:gd name="connsiteX149" fmla="*/ 120796 w 778021"/>
              <a:gd name="connsiteY149" fmla="*/ 1346200 h 1625600"/>
              <a:gd name="connsiteX150" fmla="*/ 82696 w 778021"/>
              <a:gd name="connsiteY150" fmla="*/ 1368425 h 1625600"/>
              <a:gd name="connsiteX151" fmla="*/ 85871 w 778021"/>
              <a:gd name="connsiteY151" fmla="*/ 1409700 h 1625600"/>
              <a:gd name="connsiteX152" fmla="*/ 95396 w 778021"/>
              <a:gd name="connsiteY152" fmla="*/ 1419225 h 1625600"/>
              <a:gd name="connsiteX153" fmla="*/ 104921 w 778021"/>
              <a:gd name="connsiteY153" fmla="*/ 1435100 h 1625600"/>
              <a:gd name="connsiteX154" fmla="*/ 123971 w 778021"/>
              <a:gd name="connsiteY154" fmla="*/ 1466850 h 1625600"/>
              <a:gd name="connsiteX155" fmla="*/ 127146 w 778021"/>
              <a:gd name="connsiteY155" fmla="*/ 1476375 h 1625600"/>
              <a:gd name="connsiteX156" fmla="*/ 130321 w 778021"/>
              <a:gd name="connsiteY156" fmla="*/ 1495425 h 1625600"/>
              <a:gd name="connsiteX157" fmla="*/ 139846 w 778021"/>
              <a:gd name="connsiteY157" fmla="*/ 1504950 h 1625600"/>
              <a:gd name="connsiteX158" fmla="*/ 174771 w 778021"/>
              <a:gd name="connsiteY158" fmla="*/ 1508125 h 1625600"/>
              <a:gd name="connsiteX159" fmla="*/ 187471 w 778021"/>
              <a:gd name="connsiteY159" fmla="*/ 1514475 h 1625600"/>
              <a:gd name="connsiteX160" fmla="*/ 247796 w 778021"/>
              <a:gd name="connsiteY160" fmla="*/ 1520825 h 1625600"/>
              <a:gd name="connsiteX161" fmla="*/ 381146 w 778021"/>
              <a:gd name="connsiteY161" fmla="*/ 1527175 h 1625600"/>
              <a:gd name="connsiteX162" fmla="*/ 419246 w 778021"/>
              <a:gd name="connsiteY162" fmla="*/ 1533525 h 1625600"/>
              <a:gd name="connsiteX163" fmla="*/ 438296 w 778021"/>
              <a:gd name="connsiteY163" fmla="*/ 1539875 h 1625600"/>
              <a:gd name="connsiteX164" fmla="*/ 454171 w 778021"/>
              <a:gd name="connsiteY164" fmla="*/ 1543050 h 1625600"/>
              <a:gd name="connsiteX165" fmla="*/ 466871 w 778021"/>
              <a:gd name="connsiteY165" fmla="*/ 1546225 h 1625600"/>
              <a:gd name="connsiteX166" fmla="*/ 498621 w 778021"/>
              <a:gd name="connsiteY166" fmla="*/ 1558925 h 1625600"/>
              <a:gd name="connsiteX167" fmla="*/ 533546 w 778021"/>
              <a:gd name="connsiteY167" fmla="*/ 1581150 h 1625600"/>
              <a:gd name="connsiteX168" fmla="*/ 549421 w 778021"/>
              <a:gd name="connsiteY168" fmla="*/ 1584325 h 1625600"/>
              <a:gd name="connsiteX169" fmla="*/ 568471 w 778021"/>
              <a:gd name="connsiteY169" fmla="*/ 1593850 h 1625600"/>
              <a:gd name="connsiteX170" fmla="*/ 577996 w 778021"/>
              <a:gd name="connsiteY170" fmla="*/ 1597025 h 1625600"/>
              <a:gd name="connsiteX171" fmla="*/ 590696 w 778021"/>
              <a:gd name="connsiteY171" fmla="*/ 1603375 h 1625600"/>
              <a:gd name="connsiteX172" fmla="*/ 622446 w 778021"/>
              <a:gd name="connsiteY172" fmla="*/ 1609725 h 1625600"/>
              <a:gd name="connsiteX173" fmla="*/ 638321 w 778021"/>
              <a:gd name="connsiteY173" fmla="*/ 1619250 h 1625600"/>
              <a:gd name="connsiteX174" fmla="*/ 657371 w 778021"/>
              <a:gd name="connsiteY174" fmla="*/ 1622425 h 1625600"/>
              <a:gd name="connsiteX175" fmla="*/ 670071 w 778021"/>
              <a:gd name="connsiteY175" fmla="*/ 1625600 h 1625600"/>
              <a:gd name="connsiteX176" fmla="*/ 676421 w 778021"/>
              <a:gd name="connsiteY176" fmla="*/ 1622425 h 1625600"/>
              <a:gd name="connsiteX0" fmla="*/ 676421 w 778021"/>
              <a:gd name="connsiteY0" fmla="*/ 1622425 h 1625600"/>
              <a:gd name="connsiteX1" fmla="*/ 679596 w 778021"/>
              <a:gd name="connsiteY1" fmla="*/ 1606550 h 1625600"/>
              <a:gd name="connsiteX2" fmla="*/ 685946 w 778021"/>
              <a:gd name="connsiteY2" fmla="*/ 1562100 h 1625600"/>
              <a:gd name="connsiteX3" fmla="*/ 692296 w 778021"/>
              <a:gd name="connsiteY3" fmla="*/ 1539875 h 1625600"/>
              <a:gd name="connsiteX4" fmla="*/ 698646 w 778021"/>
              <a:gd name="connsiteY4" fmla="*/ 1530350 h 1625600"/>
              <a:gd name="connsiteX5" fmla="*/ 704996 w 778021"/>
              <a:gd name="connsiteY5" fmla="*/ 1517650 h 1625600"/>
              <a:gd name="connsiteX6" fmla="*/ 708171 w 778021"/>
              <a:gd name="connsiteY6" fmla="*/ 1501775 h 1625600"/>
              <a:gd name="connsiteX7" fmla="*/ 704996 w 778021"/>
              <a:gd name="connsiteY7" fmla="*/ 1435100 h 1625600"/>
              <a:gd name="connsiteX8" fmla="*/ 692296 w 778021"/>
              <a:gd name="connsiteY8" fmla="*/ 1428750 h 1625600"/>
              <a:gd name="connsiteX9" fmla="*/ 682771 w 778021"/>
              <a:gd name="connsiteY9" fmla="*/ 1425575 h 1625600"/>
              <a:gd name="connsiteX10" fmla="*/ 654196 w 778021"/>
              <a:gd name="connsiteY10" fmla="*/ 1419225 h 1625600"/>
              <a:gd name="connsiteX11" fmla="*/ 638321 w 778021"/>
              <a:gd name="connsiteY11" fmla="*/ 1400175 h 1625600"/>
              <a:gd name="connsiteX12" fmla="*/ 622446 w 778021"/>
              <a:gd name="connsiteY12" fmla="*/ 1374775 h 1625600"/>
              <a:gd name="connsiteX13" fmla="*/ 619271 w 778021"/>
              <a:gd name="connsiteY13" fmla="*/ 1362075 h 1625600"/>
              <a:gd name="connsiteX14" fmla="*/ 612921 w 778021"/>
              <a:gd name="connsiteY14" fmla="*/ 1339850 h 1625600"/>
              <a:gd name="connsiteX15" fmla="*/ 628796 w 778021"/>
              <a:gd name="connsiteY15" fmla="*/ 1298575 h 1625600"/>
              <a:gd name="connsiteX16" fmla="*/ 638321 w 778021"/>
              <a:gd name="connsiteY16" fmla="*/ 1295400 h 1625600"/>
              <a:gd name="connsiteX17" fmla="*/ 654196 w 778021"/>
              <a:gd name="connsiteY17" fmla="*/ 1276350 h 1625600"/>
              <a:gd name="connsiteX18" fmla="*/ 631971 w 778021"/>
              <a:gd name="connsiteY18" fmla="*/ 1244600 h 1625600"/>
              <a:gd name="connsiteX19" fmla="*/ 625621 w 778021"/>
              <a:gd name="connsiteY19" fmla="*/ 1235075 h 1625600"/>
              <a:gd name="connsiteX20" fmla="*/ 587521 w 778021"/>
              <a:gd name="connsiteY20" fmla="*/ 1212850 h 1625600"/>
              <a:gd name="connsiteX21" fmla="*/ 581171 w 778021"/>
              <a:gd name="connsiteY21" fmla="*/ 1203325 h 1625600"/>
              <a:gd name="connsiteX22" fmla="*/ 571646 w 778021"/>
              <a:gd name="connsiteY22" fmla="*/ 1196975 h 1625600"/>
              <a:gd name="connsiteX23" fmla="*/ 565296 w 778021"/>
              <a:gd name="connsiteY23" fmla="*/ 1174750 h 1625600"/>
              <a:gd name="connsiteX24" fmla="*/ 558946 w 778021"/>
              <a:gd name="connsiteY24" fmla="*/ 1139825 h 1625600"/>
              <a:gd name="connsiteX25" fmla="*/ 552596 w 778021"/>
              <a:gd name="connsiteY25" fmla="*/ 1127125 h 1625600"/>
              <a:gd name="connsiteX26" fmla="*/ 539896 w 778021"/>
              <a:gd name="connsiteY26" fmla="*/ 1111250 h 1625600"/>
              <a:gd name="connsiteX27" fmla="*/ 530371 w 778021"/>
              <a:gd name="connsiteY27" fmla="*/ 1101725 h 1625600"/>
              <a:gd name="connsiteX28" fmla="*/ 517671 w 778021"/>
              <a:gd name="connsiteY28" fmla="*/ 1076325 h 1625600"/>
              <a:gd name="connsiteX29" fmla="*/ 530371 w 778021"/>
              <a:gd name="connsiteY29" fmla="*/ 1073150 h 1625600"/>
              <a:gd name="connsiteX30" fmla="*/ 543071 w 778021"/>
              <a:gd name="connsiteY30" fmla="*/ 1038225 h 1625600"/>
              <a:gd name="connsiteX31" fmla="*/ 568471 w 778021"/>
              <a:gd name="connsiteY31" fmla="*/ 1041400 h 1625600"/>
              <a:gd name="connsiteX32" fmla="*/ 587521 w 778021"/>
              <a:gd name="connsiteY32" fmla="*/ 1016000 h 1625600"/>
              <a:gd name="connsiteX33" fmla="*/ 581171 w 778021"/>
              <a:gd name="connsiteY33" fmla="*/ 987425 h 1625600"/>
              <a:gd name="connsiteX34" fmla="*/ 577996 w 778021"/>
              <a:gd name="connsiteY34" fmla="*/ 958850 h 1625600"/>
              <a:gd name="connsiteX35" fmla="*/ 571646 w 778021"/>
              <a:gd name="connsiteY35" fmla="*/ 949325 h 1625600"/>
              <a:gd name="connsiteX36" fmla="*/ 565296 w 778021"/>
              <a:gd name="connsiteY36" fmla="*/ 936625 h 1625600"/>
              <a:gd name="connsiteX37" fmla="*/ 558946 w 778021"/>
              <a:gd name="connsiteY37" fmla="*/ 927100 h 1625600"/>
              <a:gd name="connsiteX38" fmla="*/ 543071 w 778021"/>
              <a:gd name="connsiteY38" fmla="*/ 901700 h 1625600"/>
              <a:gd name="connsiteX39" fmla="*/ 546246 w 778021"/>
              <a:gd name="connsiteY39" fmla="*/ 889000 h 1625600"/>
              <a:gd name="connsiteX40" fmla="*/ 577996 w 778021"/>
              <a:gd name="connsiteY40" fmla="*/ 869950 h 1625600"/>
              <a:gd name="connsiteX41" fmla="*/ 606571 w 778021"/>
              <a:gd name="connsiteY41" fmla="*/ 863600 h 1625600"/>
              <a:gd name="connsiteX42" fmla="*/ 625621 w 778021"/>
              <a:gd name="connsiteY42" fmla="*/ 844550 h 1625600"/>
              <a:gd name="connsiteX43" fmla="*/ 628796 w 778021"/>
              <a:gd name="connsiteY43" fmla="*/ 835025 h 1625600"/>
              <a:gd name="connsiteX44" fmla="*/ 644671 w 778021"/>
              <a:gd name="connsiteY44" fmla="*/ 812800 h 1625600"/>
              <a:gd name="connsiteX45" fmla="*/ 654196 w 778021"/>
              <a:gd name="connsiteY45" fmla="*/ 796925 h 1625600"/>
              <a:gd name="connsiteX46" fmla="*/ 670071 w 778021"/>
              <a:gd name="connsiteY46" fmla="*/ 774700 h 1625600"/>
              <a:gd name="connsiteX47" fmla="*/ 673246 w 778021"/>
              <a:gd name="connsiteY47" fmla="*/ 765175 h 1625600"/>
              <a:gd name="connsiteX48" fmla="*/ 679596 w 778021"/>
              <a:gd name="connsiteY48" fmla="*/ 755650 h 1625600"/>
              <a:gd name="connsiteX49" fmla="*/ 689121 w 778021"/>
              <a:gd name="connsiteY49" fmla="*/ 736600 h 1625600"/>
              <a:gd name="connsiteX50" fmla="*/ 708171 w 778021"/>
              <a:gd name="connsiteY50" fmla="*/ 714375 h 1625600"/>
              <a:gd name="connsiteX51" fmla="*/ 714521 w 778021"/>
              <a:gd name="connsiteY51" fmla="*/ 701675 h 1625600"/>
              <a:gd name="connsiteX52" fmla="*/ 730396 w 778021"/>
              <a:gd name="connsiteY52" fmla="*/ 688975 h 1625600"/>
              <a:gd name="connsiteX53" fmla="*/ 739921 w 778021"/>
              <a:gd name="connsiteY53" fmla="*/ 679450 h 1625600"/>
              <a:gd name="connsiteX54" fmla="*/ 778021 w 778021"/>
              <a:gd name="connsiteY54" fmla="*/ 650875 h 1625600"/>
              <a:gd name="connsiteX55" fmla="*/ 774846 w 778021"/>
              <a:gd name="connsiteY55" fmla="*/ 641350 h 1625600"/>
              <a:gd name="connsiteX56" fmla="*/ 765321 w 778021"/>
              <a:gd name="connsiteY56" fmla="*/ 625475 h 1625600"/>
              <a:gd name="connsiteX57" fmla="*/ 758971 w 778021"/>
              <a:gd name="connsiteY57" fmla="*/ 615950 h 1625600"/>
              <a:gd name="connsiteX58" fmla="*/ 755796 w 778021"/>
              <a:gd name="connsiteY58" fmla="*/ 606425 h 1625600"/>
              <a:gd name="connsiteX59" fmla="*/ 749446 w 778021"/>
              <a:gd name="connsiteY59" fmla="*/ 593725 h 1625600"/>
              <a:gd name="connsiteX60" fmla="*/ 739921 w 778021"/>
              <a:gd name="connsiteY60" fmla="*/ 568325 h 1625600"/>
              <a:gd name="connsiteX61" fmla="*/ 736746 w 778021"/>
              <a:gd name="connsiteY61" fmla="*/ 546100 h 1625600"/>
              <a:gd name="connsiteX62" fmla="*/ 733571 w 778021"/>
              <a:gd name="connsiteY62" fmla="*/ 536575 h 1625600"/>
              <a:gd name="connsiteX63" fmla="*/ 727221 w 778021"/>
              <a:gd name="connsiteY63" fmla="*/ 498475 h 1625600"/>
              <a:gd name="connsiteX64" fmla="*/ 708171 w 778021"/>
              <a:gd name="connsiteY64" fmla="*/ 460375 h 1625600"/>
              <a:gd name="connsiteX65" fmla="*/ 651021 w 778021"/>
              <a:gd name="connsiteY65" fmla="*/ 447675 h 1625600"/>
              <a:gd name="connsiteX66" fmla="*/ 625621 w 778021"/>
              <a:gd name="connsiteY66" fmla="*/ 434975 h 1625600"/>
              <a:gd name="connsiteX67" fmla="*/ 619271 w 778021"/>
              <a:gd name="connsiteY67" fmla="*/ 422275 h 1625600"/>
              <a:gd name="connsiteX68" fmla="*/ 609746 w 778021"/>
              <a:gd name="connsiteY68" fmla="*/ 368300 h 1625600"/>
              <a:gd name="connsiteX69" fmla="*/ 543071 w 778021"/>
              <a:gd name="connsiteY69" fmla="*/ 355600 h 1625600"/>
              <a:gd name="connsiteX70" fmla="*/ 530371 w 778021"/>
              <a:gd name="connsiteY70" fmla="*/ 349250 h 1625600"/>
              <a:gd name="connsiteX71" fmla="*/ 524021 w 778021"/>
              <a:gd name="connsiteY71" fmla="*/ 314325 h 1625600"/>
              <a:gd name="connsiteX72" fmla="*/ 520846 w 778021"/>
              <a:gd name="connsiteY72" fmla="*/ 301625 h 1625600"/>
              <a:gd name="connsiteX73" fmla="*/ 520846 w 778021"/>
              <a:gd name="connsiteY73" fmla="*/ 196850 h 1625600"/>
              <a:gd name="connsiteX74" fmla="*/ 530371 w 778021"/>
              <a:gd name="connsiteY74" fmla="*/ 184150 h 1625600"/>
              <a:gd name="connsiteX75" fmla="*/ 549421 w 778021"/>
              <a:gd name="connsiteY75" fmla="*/ 165100 h 1625600"/>
              <a:gd name="connsiteX76" fmla="*/ 552596 w 778021"/>
              <a:gd name="connsiteY76" fmla="*/ 155575 h 1625600"/>
              <a:gd name="connsiteX77" fmla="*/ 543071 w 778021"/>
              <a:gd name="connsiteY77" fmla="*/ 88900 h 1625600"/>
              <a:gd name="connsiteX78" fmla="*/ 533546 w 778021"/>
              <a:gd name="connsiteY78" fmla="*/ 79375 h 1625600"/>
              <a:gd name="connsiteX79" fmla="*/ 511321 w 778021"/>
              <a:gd name="connsiteY79" fmla="*/ 66675 h 1625600"/>
              <a:gd name="connsiteX80" fmla="*/ 508146 w 778021"/>
              <a:gd name="connsiteY80" fmla="*/ 57150 h 1625600"/>
              <a:gd name="connsiteX81" fmla="*/ 501796 w 778021"/>
              <a:gd name="connsiteY81" fmla="*/ 47625 h 1625600"/>
              <a:gd name="connsiteX82" fmla="*/ 498621 w 778021"/>
              <a:gd name="connsiteY82" fmla="*/ 0 h 1625600"/>
              <a:gd name="connsiteX83" fmla="*/ 485921 w 778021"/>
              <a:gd name="connsiteY83" fmla="*/ 6350 h 1625600"/>
              <a:gd name="connsiteX84" fmla="*/ 463696 w 778021"/>
              <a:gd name="connsiteY84" fmla="*/ 25400 h 1625600"/>
              <a:gd name="connsiteX85" fmla="*/ 438296 w 778021"/>
              <a:gd name="connsiteY85" fmla="*/ 28575 h 1625600"/>
              <a:gd name="connsiteX86" fmla="*/ 406546 w 778021"/>
              <a:gd name="connsiteY86" fmla="*/ 38100 h 1625600"/>
              <a:gd name="connsiteX87" fmla="*/ 390671 w 778021"/>
              <a:gd name="connsiteY87" fmla="*/ 41275 h 1625600"/>
              <a:gd name="connsiteX88" fmla="*/ 358921 w 778021"/>
              <a:gd name="connsiteY88" fmla="*/ 53975 h 1625600"/>
              <a:gd name="connsiteX89" fmla="*/ 327171 w 778021"/>
              <a:gd name="connsiteY89" fmla="*/ 66675 h 1625600"/>
              <a:gd name="connsiteX90" fmla="*/ 304946 w 778021"/>
              <a:gd name="connsiteY90" fmla="*/ 82550 h 1625600"/>
              <a:gd name="connsiteX91" fmla="*/ 279546 w 778021"/>
              <a:gd name="connsiteY91" fmla="*/ 101600 h 1625600"/>
              <a:gd name="connsiteX92" fmla="*/ 270021 w 778021"/>
              <a:gd name="connsiteY92" fmla="*/ 104775 h 1625600"/>
              <a:gd name="connsiteX93" fmla="*/ 257321 w 778021"/>
              <a:gd name="connsiteY93" fmla="*/ 133350 h 1625600"/>
              <a:gd name="connsiteX94" fmla="*/ 247796 w 778021"/>
              <a:gd name="connsiteY94" fmla="*/ 152400 h 1625600"/>
              <a:gd name="connsiteX95" fmla="*/ 231921 w 778021"/>
              <a:gd name="connsiteY95" fmla="*/ 184150 h 1625600"/>
              <a:gd name="connsiteX96" fmla="*/ 219221 w 778021"/>
              <a:gd name="connsiteY96" fmla="*/ 206375 h 1625600"/>
              <a:gd name="connsiteX97" fmla="*/ 216046 w 778021"/>
              <a:gd name="connsiteY97" fmla="*/ 215900 h 1625600"/>
              <a:gd name="connsiteX98" fmla="*/ 193821 w 778021"/>
              <a:gd name="connsiteY98" fmla="*/ 244475 h 1625600"/>
              <a:gd name="connsiteX99" fmla="*/ 177946 w 778021"/>
              <a:gd name="connsiteY99" fmla="*/ 260350 h 1625600"/>
              <a:gd name="connsiteX100" fmla="*/ 168421 w 778021"/>
              <a:gd name="connsiteY100" fmla="*/ 273050 h 1625600"/>
              <a:gd name="connsiteX101" fmla="*/ 165246 w 778021"/>
              <a:gd name="connsiteY101" fmla="*/ 285750 h 1625600"/>
              <a:gd name="connsiteX102" fmla="*/ 155721 w 778021"/>
              <a:gd name="connsiteY102" fmla="*/ 292100 h 1625600"/>
              <a:gd name="connsiteX103" fmla="*/ 146196 w 778021"/>
              <a:gd name="connsiteY103" fmla="*/ 304800 h 1625600"/>
              <a:gd name="connsiteX104" fmla="*/ 133496 w 778021"/>
              <a:gd name="connsiteY104" fmla="*/ 323850 h 1625600"/>
              <a:gd name="connsiteX105" fmla="*/ 127146 w 778021"/>
              <a:gd name="connsiteY105" fmla="*/ 336550 h 1625600"/>
              <a:gd name="connsiteX106" fmla="*/ 117621 w 778021"/>
              <a:gd name="connsiteY106" fmla="*/ 346075 h 1625600"/>
              <a:gd name="connsiteX107" fmla="*/ 108096 w 778021"/>
              <a:gd name="connsiteY107" fmla="*/ 358775 h 1625600"/>
              <a:gd name="connsiteX108" fmla="*/ 95396 w 778021"/>
              <a:gd name="connsiteY108" fmla="*/ 387350 h 1625600"/>
              <a:gd name="connsiteX109" fmla="*/ 89046 w 778021"/>
              <a:gd name="connsiteY109" fmla="*/ 400050 h 1625600"/>
              <a:gd name="connsiteX110" fmla="*/ 82696 w 778021"/>
              <a:gd name="connsiteY110" fmla="*/ 463550 h 1625600"/>
              <a:gd name="connsiteX111" fmla="*/ 57296 w 778021"/>
              <a:gd name="connsiteY111" fmla="*/ 511175 h 1625600"/>
              <a:gd name="connsiteX112" fmla="*/ 41421 w 778021"/>
              <a:gd name="connsiteY112" fmla="*/ 539750 h 1625600"/>
              <a:gd name="connsiteX113" fmla="*/ 35071 w 778021"/>
              <a:gd name="connsiteY113" fmla="*/ 555625 h 1625600"/>
              <a:gd name="connsiteX114" fmla="*/ 25546 w 778021"/>
              <a:gd name="connsiteY114" fmla="*/ 568325 h 1625600"/>
              <a:gd name="connsiteX115" fmla="*/ 22371 w 778021"/>
              <a:gd name="connsiteY115" fmla="*/ 577850 h 1625600"/>
              <a:gd name="connsiteX116" fmla="*/ 6496 w 778021"/>
              <a:gd name="connsiteY116" fmla="*/ 600075 h 1625600"/>
              <a:gd name="connsiteX117" fmla="*/ 19196 w 778021"/>
              <a:gd name="connsiteY117" fmla="*/ 669925 h 1625600"/>
              <a:gd name="connsiteX118" fmla="*/ 146 w 778021"/>
              <a:gd name="connsiteY118" fmla="*/ 730250 h 1625600"/>
              <a:gd name="connsiteX119" fmla="*/ 12846 w 778021"/>
              <a:gd name="connsiteY119" fmla="*/ 800100 h 1625600"/>
              <a:gd name="connsiteX120" fmla="*/ 44596 w 778021"/>
              <a:gd name="connsiteY120" fmla="*/ 831850 h 1625600"/>
              <a:gd name="connsiteX121" fmla="*/ 73171 w 778021"/>
              <a:gd name="connsiteY121" fmla="*/ 873125 h 1625600"/>
              <a:gd name="connsiteX122" fmla="*/ 101746 w 778021"/>
              <a:gd name="connsiteY122" fmla="*/ 927100 h 1625600"/>
              <a:gd name="connsiteX123" fmla="*/ 98571 w 778021"/>
              <a:gd name="connsiteY123" fmla="*/ 971550 h 1625600"/>
              <a:gd name="connsiteX124" fmla="*/ 146196 w 778021"/>
              <a:gd name="connsiteY124" fmla="*/ 990600 h 1625600"/>
              <a:gd name="connsiteX125" fmla="*/ 171596 w 778021"/>
              <a:gd name="connsiteY125" fmla="*/ 987425 h 1625600"/>
              <a:gd name="connsiteX126" fmla="*/ 193821 w 778021"/>
              <a:gd name="connsiteY126" fmla="*/ 1025525 h 1625600"/>
              <a:gd name="connsiteX127" fmla="*/ 209696 w 778021"/>
              <a:gd name="connsiteY127" fmla="*/ 1028700 h 1625600"/>
              <a:gd name="connsiteX128" fmla="*/ 247796 w 778021"/>
              <a:gd name="connsiteY128" fmla="*/ 1038225 h 1625600"/>
              <a:gd name="connsiteX129" fmla="*/ 323996 w 778021"/>
              <a:gd name="connsiteY129" fmla="*/ 1047750 h 1625600"/>
              <a:gd name="connsiteX130" fmla="*/ 330346 w 778021"/>
              <a:gd name="connsiteY130" fmla="*/ 1085850 h 1625600"/>
              <a:gd name="connsiteX131" fmla="*/ 308121 w 778021"/>
              <a:gd name="connsiteY131" fmla="*/ 1101725 h 1625600"/>
              <a:gd name="connsiteX132" fmla="*/ 282721 w 778021"/>
              <a:gd name="connsiteY132" fmla="*/ 1117600 h 1625600"/>
              <a:gd name="connsiteX133" fmla="*/ 266846 w 778021"/>
              <a:gd name="connsiteY133" fmla="*/ 1127125 h 1625600"/>
              <a:gd name="connsiteX134" fmla="*/ 254146 w 778021"/>
              <a:gd name="connsiteY134" fmla="*/ 1130300 h 1625600"/>
              <a:gd name="connsiteX135" fmla="*/ 244621 w 778021"/>
              <a:gd name="connsiteY135" fmla="*/ 1136650 h 1625600"/>
              <a:gd name="connsiteX136" fmla="*/ 235096 w 778021"/>
              <a:gd name="connsiteY136" fmla="*/ 1146175 h 1625600"/>
              <a:gd name="connsiteX137" fmla="*/ 222396 w 778021"/>
              <a:gd name="connsiteY137" fmla="*/ 1152525 h 1625600"/>
              <a:gd name="connsiteX138" fmla="*/ 200171 w 778021"/>
              <a:gd name="connsiteY138" fmla="*/ 1168400 h 1625600"/>
              <a:gd name="connsiteX139" fmla="*/ 177946 w 778021"/>
              <a:gd name="connsiteY139" fmla="*/ 1184275 h 1625600"/>
              <a:gd name="connsiteX140" fmla="*/ 174771 w 778021"/>
              <a:gd name="connsiteY140" fmla="*/ 1193800 h 1625600"/>
              <a:gd name="connsiteX141" fmla="*/ 190646 w 778021"/>
              <a:gd name="connsiteY141" fmla="*/ 1203325 h 1625600"/>
              <a:gd name="connsiteX142" fmla="*/ 200171 w 778021"/>
              <a:gd name="connsiteY142" fmla="*/ 1209675 h 1625600"/>
              <a:gd name="connsiteX143" fmla="*/ 209696 w 778021"/>
              <a:gd name="connsiteY143" fmla="*/ 1238250 h 1625600"/>
              <a:gd name="connsiteX144" fmla="*/ 174771 w 778021"/>
              <a:gd name="connsiteY144" fmla="*/ 1266825 h 1625600"/>
              <a:gd name="connsiteX145" fmla="*/ 165246 w 778021"/>
              <a:gd name="connsiteY145" fmla="*/ 1276350 h 1625600"/>
              <a:gd name="connsiteX146" fmla="*/ 139846 w 778021"/>
              <a:gd name="connsiteY146" fmla="*/ 1298575 h 1625600"/>
              <a:gd name="connsiteX147" fmla="*/ 130321 w 778021"/>
              <a:gd name="connsiteY147" fmla="*/ 1330325 h 1625600"/>
              <a:gd name="connsiteX148" fmla="*/ 120796 w 778021"/>
              <a:gd name="connsiteY148" fmla="*/ 1346200 h 1625600"/>
              <a:gd name="connsiteX149" fmla="*/ 82696 w 778021"/>
              <a:gd name="connsiteY149" fmla="*/ 1368425 h 1625600"/>
              <a:gd name="connsiteX150" fmla="*/ 85871 w 778021"/>
              <a:gd name="connsiteY150" fmla="*/ 1409700 h 1625600"/>
              <a:gd name="connsiteX151" fmla="*/ 95396 w 778021"/>
              <a:gd name="connsiteY151" fmla="*/ 1419225 h 1625600"/>
              <a:gd name="connsiteX152" fmla="*/ 104921 w 778021"/>
              <a:gd name="connsiteY152" fmla="*/ 1435100 h 1625600"/>
              <a:gd name="connsiteX153" fmla="*/ 123971 w 778021"/>
              <a:gd name="connsiteY153" fmla="*/ 1466850 h 1625600"/>
              <a:gd name="connsiteX154" fmla="*/ 127146 w 778021"/>
              <a:gd name="connsiteY154" fmla="*/ 1476375 h 1625600"/>
              <a:gd name="connsiteX155" fmla="*/ 130321 w 778021"/>
              <a:gd name="connsiteY155" fmla="*/ 1495425 h 1625600"/>
              <a:gd name="connsiteX156" fmla="*/ 139846 w 778021"/>
              <a:gd name="connsiteY156" fmla="*/ 1504950 h 1625600"/>
              <a:gd name="connsiteX157" fmla="*/ 174771 w 778021"/>
              <a:gd name="connsiteY157" fmla="*/ 1508125 h 1625600"/>
              <a:gd name="connsiteX158" fmla="*/ 187471 w 778021"/>
              <a:gd name="connsiteY158" fmla="*/ 1514475 h 1625600"/>
              <a:gd name="connsiteX159" fmla="*/ 247796 w 778021"/>
              <a:gd name="connsiteY159" fmla="*/ 1520825 h 1625600"/>
              <a:gd name="connsiteX160" fmla="*/ 381146 w 778021"/>
              <a:gd name="connsiteY160" fmla="*/ 1527175 h 1625600"/>
              <a:gd name="connsiteX161" fmla="*/ 419246 w 778021"/>
              <a:gd name="connsiteY161" fmla="*/ 1533525 h 1625600"/>
              <a:gd name="connsiteX162" fmla="*/ 438296 w 778021"/>
              <a:gd name="connsiteY162" fmla="*/ 1539875 h 1625600"/>
              <a:gd name="connsiteX163" fmla="*/ 454171 w 778021"/>
              <a:gd name="connsiteY163" fmla="*/ 1543050 h 1625600"/>
              <a:gd name="connsiteX164" fmla="*/ 466871 w 778021"/>
              <a:gd name="connsiteY164" fmla="*/ 1546225 h 1625600"/>
              <a:gd name="connsiteX165" fmla="*/ 498621 w 778021"/>
              <a:gd name="connsiteY165" fmla="*/ 1558925 h 1625600"/>
              <a:gd name="connsiteX166" fmla="*/ 533546 w 778021"/>
              <a:gd name="connsiteY166" fmla="*/ 1581150 h 1625600"/>
              <a:gd name="connsiteX167" fmla="*/ 549421 w 778021"/>
              <a:gd name="connsiteY167" fmla="*/ 1584325 h 1625600"/>
              <a:gd name="connsiteX168" fmla="*/ 568471 w 778021"/>
              <a:gd name="connsiteY168" fmla="*/ 1593850 h 1625600"/>
              <a:gd name="connsiteX169" fmla="*/ 577996 w 778021"/>
              <a:gd name="connsiteY169" fmla="*/ 1597025 h 1625600"/>
              <a:gd name="connsiteX170" fmla="*/ 590696 w 778021"/>
              <a:gd name="connsiteY170" fmla="*/ 1603375 h 1625600"/>
              <a:gd name="connsiteX171" fmla="*/ 622446 w 778021"/>
              <a:gd name="connsiteY171" fmla="*/ 1609725 h 1625600"/>
              <a:gd name="connsiteX172" fmla="*/ 638321 w 778021"/>
              <a:gd name="connsiteY172" fmla="*/ 1619250 h 1625600"/>
              <a:gd name="connsiteX173" fmla="*/ 657371 w 778021"/>
              <a:gd name="connsiteY173" fmla="*/ 1622425 h 1625600"/>
              <a:gd name="connsiteX174" fmla="*/ 670071 w 778021"/>
              <a:gd name="connsiteY174" fmla="*/ 1625600 h 1625600"/>
              <a:gd name="connsiteX175" fmla="*/ 676421 w 778021"/>
              <a:gd name="connsiteY175" fmla="*/ 1622425 h 1625600"/>
              <a:gd name="connsiteX0" fmla="*/ 676421 w 778021"/>
              <a:gd name="connsiteY0" fmla="*/ 1622425 h 1625600"/>
              <a:gd name="connsiteX1" fmla="*/ 679596 w 778021"/>
              <a:gd name="connsiteY1" fmla="*/ 1606550 h 1625600"/>
              <a:gd name="connsiteX2" fmla="*/ 685946 w 778021"/>
              <a:gd name="connsiteY2" fmla="*/ 1562100 h 1625600"/>
              <a:gd name="connsiteX3" fmla="*/ 692296 w 778021"/>
              <a:gd name="connsiteY3" fmla="*/ 1539875 h 1625600"/>
              <a:gd name="connsiteX4" fmla="*/ 698646 w 778021"/>
              <a:gd name="connsiteY4" fmla="*/ 1530350 h 1625600"/>
              <a:gd name="connsiteX5" fmla="*/ 704996 w 778021"/>
              <a:gd name="connsiteY5" fmla="*/ 1517650 h 1625600"/>
              <a:gd name="connsiteX6" fmla="*/ 708171 w 778021"/>
              <a:gd name="connsiteY6" fmla="*/ 1501775 h 1625600"/>
              <a:gd name="connsiteX7" fmla="*/ 704996 w 778021"/>
              <a:gd name="connsiteY7" fmla="*/ 1435100 h 1625600"/>
              <a:gd name="connsiteX8" fmla="*/ 692296 w 778021"/>
              <a:gd name="connsiteY8" fmla="*/ 1428750 h 1625600"/>
              <a:gd name="connsiteX9" fmla="*/ 682771 w 778021"/>
              <a:gd name="connsiteY9" fmla="*/ 1425575 h 1625600"/>
              <a:gd name="connsiteX10" fmla="*/ 654196 w 778021"/>
              <a:gd name="connsiteY10" fmla="*/ 1419225 h 1625600"/>
              <a:gd name="connsiteX11" fmla="*/ 638321 w 778021"/>
              <a:gd name="connsiteY11" fmla="*/ 1400175 h 1625600"/>
              <a:gd name="connsiteX12" fmla="*/ 622446 w 778021"/>
              <a:gd name="connsiteY12" fmla="*/ 1374775 h 1625600"/>
              <a:gd name="connsiteX13" fmla="*/ 619271 w 778021"/>
              <a:gd name="connsiteY13" fmla="*/ 1362075 h 1625600"/>
              <a:gd name="connsiteX14" fmla="*/ 612921 w 778021"/>
              <a:gd name="connsiteY14" fmla="*/ 1339850 h 1625600"/>
              <a:gd name="connsiteX15" fmla="*/ 628796 w 778021"/>
              <a:gd name="connsiteY15" fmla="*/ 1298575 h 1625600"/>
              <a:gd name="connsiteX16" fmla="*/ 638321 w 778021"/>
              <a:gd name="connsiteY16" fmla="*/ 1295400 h 1625600"/>
              <a:gd name="connsiteX17" fmla="*/ 654196 w 778021"/>
              <a:gd name="connsiteY17" fmla="*/ 1276350 h 1625600"/>
              <a:gd name="connsiteX18" fmla="*/ 631971 w 778021"/>
              <a:gd name="connsiteY18" fmla="*/ 1244600 h 1625600"/>
              <a:gd name="connsiteX19" fmla="*/ 625621 w 778021"/>
              <a:gd name="connsiteY19" fmla="*/ 1235075 h 1625600"/>
              <a:gd name="connsiteX20" fmla="*/ 587521 w 778021"/>
              <a:gd name="connsiteY20" fmla="*/ 1212850 h 1625600"/>
              <a:gd name="connsiteX21" fmla="*/ 581171 w 778021"/>
              <a:gd name="connsiteY21" fmla="*/ 1203325 h 1625600"/>
              <a:gd name="connsiteX22" fmla="*/ 571646 w 778021"/>
              <a:gd name="connsiteY22" fmla="*/ 1196975 h 1625600"/>
              <a:gd name="connsiteX23" fmla="*/ 565296 w 778021"/>
              <a:gd name="connsiteY23" fmla="*/ 1174750 h 1625600"/>
              <a:gd name="connsiteX24" fmla="*/ 558946 w 778021"/>
              <a:gd name="connsiteY24" fmla="*/ 1139825 h 1625600"/>
              <a:gd name="connsiteX25" fmla="*/ 552596 w 778021"/>
              <a:gd name="connsiteY25" fmla="*/ 1127125 h 1625600"/>
              <a:gd name="connsiteX26" fmla="*/ 539896 w 778021"/>
              <a:gd name="connsiteY26" fmla="*/ 1111250 h 1625600"/>
              <a:gd name="connsiteX27" fmla="*/ 530371 w 778021"/>
              <a:gd name="connsiteY27" fmla="*/ 1101725 h 1625600"/>
              <a:gd name="connsiteX28" fmla="*/ 517671 w 778021"/>
              <a:gd name="connsiteY28" fmla="*/ 1076325 h 1625600"/>
              <a:gd name="connsiteX29" fmla="*/ 530371 w 778021"/>
              <a:gd name="connsiteY29" fmla="*/ 1073150 h 1625600"/>
              <a:gd name="connsiteX30" fmla="*/ 543071 w 778021"/>
              <a:gd name="connsiteY30" fmla="*/ 1038225 h 1625600"/>
              <a:gd name="connsiteX31" fmla="*/ 568471 w 778021"/>
              <a:gd name="connsiteY31" fmla="*/ 1041400 h 1625600"/>
              <a:gd name="connsiteX32" fmla="*/ 587521 w 778021"/>
              <a:gd name="connsiteY32" fmla="*/ 1016000 h 1625600"/>
              <a:gd name="connsiteX33" fmla="*/ 581171 w 778021"/>
              <a:gd name="connsiteY33" fmla="*/ 987425 h 1625600"/>
              <a:gd name="connsiteX34" fmla="*/ 577996 w 778021"/>
              <a:gd name="connsiteY34" fmla="*/ 958850 h 1625600"/>
              <a:gd name="connsiteX35" fmla="*/ 571646 w 778021"/>
              <a:gd name="connsiteY35" fmla="*/ 949325 h 1625600"/>
              <a:gd name="connsiteX36" fmla="*/ 565296 w 778021"/>
              <a:gd name="connsiteY36" fmla="*/ 936625 h 1625600"/>
              <a:gd name="connsiteX37" fmla="*/ 558946 w 778021"/>
              <a:gd name="connsiteY37" fmla="*/ 927100 h 1625600"/>
              <a:gd name="connsiteX38" fmla="*/ 543071 w 778021"/>
              <a:gd name="connsiteY38" fmla="*/ 901700 h 1625600"/>
              <a:gd name="connsiteX39" fmla="*/ 546246 w 778021"/>
              <a:gd name="connsiteY39" fmla="*/ 889000 h 1625600"/>
              <a:gd name="connsiteX40" fmla="*/ 577996 w 778021"/>
              <a:gd name="connsiteY40" fmla="*/ 869950 h 1625600"/>
              <a:gd name="connsiteX41" fmla="*/ 606571 w 778021"/>
              <a:gd name="connsiteY41" fmla="*/ 863600 h 1625600"/>
              <a:gd name="connsiteX42" fmla="*/ 625621 w 778021"/>
              <a:gd name="connsiteY42" fmla="*/ 844550 h 1625600"/>
              <a:gd name="connsiteX43" fmla="*/ 628796 w 778021"/>
              <a:gd name="connsiteY43" fmla="*/ 835025 h 1625600"/>
              <a:gd name="connsiteX44" fmla="*/ 644671 w 778021"/>
              <a:gd name="connsiteY44" fmla="*/ 812800 h 1625600"/>
              <a:gd name="connsiteX45" fmla="*/ 654196 w 778021"/>
              <a:gd name="connsiteY45" fmla="*/ 796925 h 1625600"/>
              <a:gd name="connsiteX46" fmla="*/ 670071 w 778021"/>
              <a:gd name="connsiteY46" fmla="*/ 774700 h 1625600"/>
              <a:gd name="connsiteX47" fmla="*/ 673246 w 778021"/>
              <a:gd name="connsiteY47" fmla="*/ 765175 h 1625600"/>
              <a:gd name="connsiteX48" fmla="*/ 679596 w 778021"/>
              <a:gd name="connsiteY48" fmla="*/ 755650 h 1625600"/>
              <a:gd name="connsiteX49" fmla="*/ 689121 w 778021"/>
              <a:gd name="connsiteY49" fmla="*/ 736600 h 1625600"/>
              <a:gd name="connsiteX50" fmla="*/ 708171 w 778021"/>
              <a:gd name="connsiteY50" fmla="*/ 714375 h 1625600"/>
              <a:gd name="connsiteX51" fmla="*/ 714521 w 778021"/>
              <a:gd name="connsiteY51" fmla="*/ 701675 h 1625600"/>
              <a:gd name="connsiteX52" fmla="*/ 730396 w 778021"/>
              <a:gd name="connsiteY52" fmla="*/ 688975 h 1625600"/>
              <a:gd name="connsiteX53" fmla="*/ 739921 w 778021"/>
              <a:gd name="connsiteY53" fmla="*/ 679450 h 1625600"/>
              <a:gd name="connsiteX54" fmla="*/ 778021 w 778021"/>
              <a:gd name="connsiteY54" fmla="*/ 650875 h 1625600"/>
              <a:gd name="connsiteX55" fmla="*/ 774846 w 778021"/>
              <a:gd name="connsiteY55" fmla="*/ 641350 h 1625600"/>
              <a:gd name="connsiteX56" fmla="*/ 765321 w 778021"/>
              <a:gd name="connsiteY56" fmla="*/ 625475 h 1625600"/>
              <a:gd name="connsiteX57" fmla="*/ 758971 w 778021"/>
              <a:gd name="connsiteY57" fmla="*/ 615950 h 1625600"/>
              <a:gd name="connsiteX58" fmla="*/ 755796 w 778021"/>
              <a:gd name="connsiteY58" fmla="*/ 606425 h 1625600"/>
              <a:gd name="connsiteX59" fmla="*/ 749446 w 778021"/>
              <a:gd name="connsiteY59" fmla="*/ 593725 h 1625600"/>
              <a:gd name="connsiteX60" fmla="*/ 739921 w 778021"/>
              <a:gd name="connsiteY60" fmla="*/ 568325 h 1625600"/>
              <a:gd name="connsiteX61" fmla="*/ 736746 w 778021"/>
              <a:gd name="connsiteY61" fmla="*/ 546100 h 1625600"/>
              <a:gd name="connsiteX62" fmla="*/ 733571 w 778021"/>
              <a:gd name="connsiteY62" fmla="*/ 536575 h 1625600"/>
              <a:gd name="connsiteX63" fmla="*/ 727221 w 778021"/>
              <a:gd name="connsiteY63" fmla="*/ 498475 h 1625600"/>
              <a:gd name="connsiteX64" fmla="*/ 708171 w 778021"/>
              <a:gd name="connsiteY64" fmla="*/ 460375 h 1625600"/>
              <a:gd name="connsiteX65" fmla="*/ 651021 w 778021"/>
              <a:gd name="connsiteY65" fmla="*/ 447675 h 1625600"/>
              <a:gd name="connsiteX66" fmla="*/ 625621 w 778021"/>
              <a:gd name="connsiteY66" fmla="*/ 434975 h 1625600"/>
              <a:gd name="connsiteX67" fmla="*/ 619271 w 778021"/>
              <a:gd name="connsiteY67" fmla="*/ 422275 h 1625600"/>
              <a:gd name="connsiteX68" fmla="*/ 609746 w 778021"/>
              <a:gd name="connsiteY68" fmla="*/ 368300 h 1625600"/>
              <a:gd name="connsiteX69" fmla="*/ 543071 w 778021"/>
              <a:gd name="connsiteY69" fmla="*/ 355600 h 1625600"/>
              <a:gd name="connsiteX70" fmla="*/ 530371 w 778021"/>
              <a:gd name="connsiteY70" fmla="*/ 349250 h 1625600"/>
              <a:gd name="connsiteX71" fmla="*/ 524021 w 778021"/>
              <a:gd name="connsiteY71" fmla="*/ 314325 h 1625600"/>
              <a:gd name="connsiteX72" fmla="*/ 520846 w 778021"/>
              <a:gd name="connsiteY72" fmla="*/ 301625 h 1625600"/>
              <a:gd name="connsiteX73" fmla="*/ 520846 w 778021"/>
              <a:gd name="connsiteY73" fmla="*/ 196850 h 1625600"/>
              <a:gd name="connsiteX74" fmla="*/ 530371 w 778021"/>
              <a:gd name="connsiteY74" fmla="*/ 184150 h 1625600"/>
              <a:gd name="connsiteX75" fmla="*/ 549421 w 778021"/>
              <a:gd name="connsiteY75" fmla="*/ 165100 h 1625600"/>
              <a:gd name="connsiteX76" fmla="*/ 552596 w 778021"/>
              <a:gd name="connsiteY76" fmla="*/ 155575 h 1625600"/>
              <a:gd name="connsiteX77" fmla="*/ 543071 w 778021"/>
              <a:gd name="connsiteY77" fmla="*/ 88900 h 1625600"/>
              <a:gd name="connsiteX78" fmla="*/ 533546 w 778021"/>
              <a:gd name="connsiteY78" fmla="*/ 79375 h 1625600"/>
              <a:gd name="connsiteX79" fmla="*/ 511321 w 778021"/>
              <a:gd name="connsiteY79" fmla="*/ 66675 h 1625600"/>
              <a:gd name="connsiteX80" fmla="*/ 508146 w 778021"/>
              <a:gd name="connsiteY80" fmla="*/ 57150 h 1625600"/>
              <a:gd name="connsiteX81" fmla="*/ 501796 w 778021"/>
              <a:gd name="connsiteY81" fmla="*/ 47625 h 1625600"/>
              <a:gd name="connsiteX82" fmla="*/ 498621 w 778021"/>
              <a:gd name="connsiteY82" fmla="*/ 0 h 1625600"/>
              <a:gd name="connsiteX83" fmla="*/ 485921 w 778021"/>
              <a:gd name="connsiteY83" fmla="*/ 6350 h 1625600"/>
              <a:gd name="connsiteX84" fmla="*/ 463696 w 778021"/>
              <a:gd name="connsiteY84" fmla="*/ 25400 h 1625600"/>
              <a:gd name="connsiteX85" fmla="*/ 438296 w 778021"/>
              <a:gd name="connsiteY85" fmla="*/ 28575 h 1625600"/>
              <a:gd name="connsiteX86" fmla="*/ 406546 w 778021"/>
              <a:gd name="connsiteY86" fmla="*/ 38100 h 1625600"/>
              <a:gd name="connsiteX87" fmla="*/ 390671 w 778021"/>
              <a:gd name="connsiteY87" fmla="*/ 41275 h 1625600"/>
              <a:gd name="connsiteX88" fmla="*/ 358921 w 778021"/>
              <a:gd name="connsiteY88" fmla="*/ 53975 h 1625600"/>
              <a:gd name="connsiteX89" fmla="*/ 327171 w 778021"/>
              <a:gd name="connsiteY89" fmla="*/ 66675 h 1625600"/>
              <a:gd name="connsiteX90" fmla="*/ 304946 w 778021"/>
              <a:gd name="connsiteY90" fmla="*/ 82550 h 1625600"/>
              <a:gd name="connsiteX91" fmla="*/ 279546 w 778021"/>
              <a:gd name="connsiteY91" fmla="*/ 101600 h 1625600"/>
              <a:gd name="connsiteX92" fmla="*/ 270021 w 778021"/>
              <a:gd name="connsiteY92" fmla="*/ 104775 h 1625600"/>
              <a:gd name="connsiteX93" fmla="*/ 257321 w 778021"/>
              <a:gd name="connsiteY93" fmla="*/ 133350 h 1625600"/>
              <a:gd name="connsiteX94" fmla="*/ 247796 w 778021"/>
              <a:gd name="connsiteY94" fmla="*/ 152400 h 1625600"/>
              <a:gd name="connsiteX95" fmla="*/ 231921 w 778021"/>
              <a:gd name="connsiteY95" fmla="*/ 184150 h 1625600"/>
              <a:gd name="connsiteX96" fmla="*/ 219221 w 778021"/>
              <a:gd name="connsiteY96" fmla="*/ 206375 h 1625600"/>
              <a:gd name="connsiteX97" fmla="*/ 216046 w 778021"/>
              <a:gd name="connsiteY97" fmla="*/ 215900 h 1625600"/>
              <a:gd name="connsiteX98" fmla="*/ 193821 w 778021"/>
              <a:gd name="connsiteY98" fmla="*/ 244475 h 1625600"/>
              <a:gd name="connsiteX99" fmla="*/ 177946 w 778021"/>
              <a:gd name="connsiteY99" fmla="*/ 260350 h 1625600"/>
              <a:gd name="connsiteX100" fmla="*/ 168421 w 778021"/>
              <a:gd name="connsiteY100" fmla="*/ 273050 h 1625600"/>
              <a:gd name="connsiteX101" fmla="*/ 165246 w 778021"/>
              <a:gd name="connsiteY101" fmla="*/ 285750 h 1625600"/>
              <a:gd name="connsiteX102" fmla="*/ 155721 w 778021"/>
              <a:gd name="connsiteY102" fmla="*/ 292100 h 1625600"/>
              <a:gd name="connsiteX103" fmla="*/ 146196 w 778021"/>
              <a:gd name="connsiteY103" fmla="*/ 304800 h 1625600"/>
              <a:gd name="connsiteX104" fmla="*/ 133496 w 778021"/>
              <a:gd name="connsiteY104" fmla="*/ 323850 h 1625600"/>
              <a:gd name="connsiteX105" fmla="*/ 127146 w 778021"/>
              <a:gd name="connsiteY105" fmla="*/ 336550 h 1625600"/>
              <a:gd name="connsiteX106" fmla="*/ 117621 w 778021"/>
              <a:gd name="connsiteY106" fmla="*/ 346075 h 1625600"/>
              <a:gd name="connsiteX107" fmla="*/ 108096 w 778021"/>
              <a:gd name="connsiteY107" fmla="*/ 358775 h 1625600"/>
              <a:gd name="connsiteX108" fmla="*/ 95396 w 778021"/>
              <a:gd name="connsiteY108" fmla="*/ 387350 h 1625600"/>
              <a:gd name="connsiteX109" fmla="*/ 89046 w 778021"/>
              <a:gd name="connsiteY109" fmla="*/ 400050 h 1625600"/>
              <a:gd name="connsiteX110" fmla="*/ 82696 w 778021"/>
              <a:gd name="connsiteY110" fmla="*/ 463550 h 1625600"/>
              <a:gd name="connsiteX111" fmla="*/ 57296 w 778021"/>
              <a:gd name="connsiteY111" fmla="*/ 511175 h 1625600"/>
              <a:gd name="connsiteX112" fmla="*/ 41421 w 778021"/>
              <a:gd name="connsiteY112" fmla="*/ 539750 h 1625600"/>
              <a:gd name="connsiteX113" fmla="*/ 35071 w 778021"/>
              <a:gd name="connsiteY113" fmla="*/ 555625 h 1625600"/>
              <a:gd name="connsiteX114" fmla="*/ 25546 w 778021"/>
              <a:gd name="connsiteY114" fmla="*/ 568325 h 1625600"/>
              <a:gd name="connsiteX115" fmla="*/ 22371 w 778021"/>
              <a:gd name="connsiteY115" fmla="*/ 577850 h 1625600"/>
              <a:gd name="connsiteX116" fmla="*/ 6496 w 778021"/>
              <a:gd name="connsiteY116" fmla="*/ 600075 h 1625600"/>
              <a:gd name="connsiteX117" fmla="*/ 19196 w 778021"/>
              <a:gd name="connsiteY117" fmla="*/ 669925 h 1625600"/>
              <a:gd name="connsiteX118" fmla="*/ 146 w 778021"/>
              <a:gd name="connsiteY118" fmla="*/ 730250 h 1625600"/>
              <a:gd name="connsiteX119" fmla="*/ 12846 w 778021"/>
              <a:gd name="connsiteY119" fmla="*/ 800100 h 1625600"/>
              <a:gd name="connsiteX120" fmla="*/ 44596 w 778021"/>
              <a:gd name="connsiteY120" fmla="*/ 831850 h 1625600"/>
              <a:gd name="connsiteX121" fmla="*/ 73171 w 778021"/>
              <a:gd name="connsiteY121" fmla="*/ 873125 h 1625600"/>
              <a:gd name="connsiteX122" fmla="*/ 101746 w 778021"/>
              <a:gd name="connsiteY122" fmla="*/ 927100 h 1625600"/>
              <a:gd name="connsiteX123" fmla="*/ 98571 w 778021"/>
              <a:gd name="connsiteY123" fmla="*/ 971550 h 1625600"/>
              <a:gd name="connsiteX124" fmla="*/ 146196 w 778021"/>
              <a:gd name="connsiteY124" fmla="*/ 990600 h 1625600"/>
              <a:gd name="connsiteX125" fmla="*/ 171596 w 778021"/>
              <a:gd name="connsiteY125" fmla="*/ 987425 h 1625600"/>
              <a:gd name="connsiteX126" fmla="*/ 193821 w 778021"/>
              <a:gd name="connsiteY126" fmla="*/ 1025525 h 1625600"/>
              <a:gd name="connsiteX127" fmla="*/ 247796 w 778021"/>
              <a:gd name="connsiteY127" fmla="*/ 1038225 h 1625600"/>
              <a:gd name="connsiteX128" fmla="*/ 323996 w 778021"/>
              <a:gd name="connsiteY128" fmla="*/ 1047750 h 1625600"/>
              <a:gd name="connsiteX129" fmla="*/ 330346 w 778021"/>
              <a:gd name="connsiteY129" fmla="*/ 1085850 h 1625600"/>
              <a:gd name="connsiteX130" fmla="*/ 308121 w 778021"/>
              <a:gd name="connsiteY130" fmla="*/ 1101725 h 1625600"/>
              <a:gd name="connsiteX131" fmla="*/ 282721 w 778021"/>
              <a:gd name="connsiteY131" fmla="*/ 1117600 h 1625600"/>
              <a:gd name="connsiteX132" fmla="*/ 266846 w 778021"/>
              <a:gd name="connsiteY132" fmla="*/ 1127125 h 1625600"/>
              <a:gd name="connsiteX133" fmla="*/ 254146 w 778021"/>
              <a:gd name="connsiteY133" fmla="*/ 1130300 h 1625600"/>
              <a:gd name="connsiteX134" fmla="*/ 244621 w 778021"/>
              <a:gd name="connsiteY134" fmla="*/ 1136650 h 1625600"/>
              <a:gd name="connsiteX135" fmla="*/ 235096 w 778021"/>
              <a:gd name="connsiteY135" fmla="*/ 1146175 h 1625600"/>
              <a:gd name="connsiteX136" fmla="*/ 222396 w 778021"/>
              <a:gd name="connsiteY136" fmla="*/ 1152525 h 1625600"/>
              <a:gd name="connsiteX137" fmla="*/ 200171 w 778021"/>
              <a:gd name="connsiteY137" fmla="*/ 1168400 h 1625600"/>
              <a:gd name="connsiteX138" fmla="*/ 177946 w 778021"/>
              <a:gd name="connsiteY138" fmla="*/ 1184275 h 1625600"/>
              <a:gd name="connsiteX139" fmla="*/ 174771 w 778021"/>
              <a:gd name="connsiteY139" fmla="*/ 1193800 h 1625600"/>
              <a:gd name="connsiteX140" fmla="*/ 190646 w 778021"/>
              <a:gd name="connsiteY140" fmla="*/ 1203325 h 1625600"/>
              <a:gd name="connsiteX141" fmla="*/ 200171 w 778021"/>
              <a:gd name="connsiteY141" fmla="*/ 1209675 h 1625600"/>
              <a:gd name="connsiteX142" fmla="*/ 209696 w 778021"/>
              <a:gd name="connsiteY142" fmla="*/ 1238250 h 1625600"/>
              <a:gd name="connsiteX143" fmla="*/ 174771 w 778021"/>
              <a:gd name="connsiteY143" fmla="*/ 1266825 h 1625600"/>
              <a:gd name="connsiteX144" fmla="*/ 165246 w 778021"/>
              <a:gd name="connsiteY144" fmla="*/ 1276350 h 1625600"/>
              <a:gd name="connsiteX145" fmla="*/ 139846 w 778021"/>
              <a:gd name="connsiteY145" fmla="*/ 1298575 h 1625600"/>
              <a:gd name="connsiteX146" fmla="*/ 130321 w 778021"/>
              <a:gd name="connsiteY146" fmla="*/ 1330325 h 1625600"/>
              <a:gd name="connsiteX147" fmla="*/ 120796 w 778021"/>
              <a:gd name="connsiteY147" fmla="*/ 1346200 h 1625600"/>
              <a:gd name="connsiteX148" fmla="*/ 82696 w 778021"/>
              <a:gd name="connsiteY148" fmla="*/ 1368425 h 1625600"/>
              <a:gd name="connsiteX149" fmla="*/ 85871 w 778021"/>
              <a:gd name="connsiteY149" fmla="*/ 1409700 h 1625600"/>
              <a:gd name="connsiteX150" fmla="*/ 95396 w 778021"/>
              <a:gd name="connsiteY150" fmla="*/ 1419225 h 1625600"/>
              <a:gd name="connsiteX151" fmla="*/ 104921 w 778021"/>
              <a:gd name="connsiteY151" fmla="*/ 1435100 h 1625600"/>
              <a:gd name="connsiteX152" fmla="*/ 123971 w 778021"/>
              <a:gd name="connsiteY152" fmla="*/ 1466850 h 1625600"/>
              <a:gd name="connsiteX153" fmla="*/ 127146 w 778021"/>
              <a:gd name="connsiteY153" fmla="*/ 1476375 h 1625600"/>
              <a:gd name="connsiteX154" fmla="*/ 130321 w 778021"/>
              <a:gd name="connsiteY154" fmla="*/ 1495425 h 1625600"/>
              <a:gd name="connsiteX155" fmla="*/ 139846 w 778021"/>
              <a:gd name="connsiteY155" fmla="*/ 1504950 h 1625600"/>
              <a:gd name="connsiteX156" fmla="*/ 174771 w 778021"/>
              <a:gd name="connsiteY156" fmla="*/ 1508125 h 1625600"/>
              <a:gd name="connsiteX157" fmla="*/ 187471 w 778021"/>
              <a:gd name="connsiteY157" fmla="*/ 1514475 h 1625600"/>
              <a:gd name="connsiteX158" fmla="*/ 247796 w 778021"/>
              <a:gd name="connsiteY158" fmla="*/ 1520825 h 1625600"/>
              <a:gd name="connsiteX159" fmla="*/ 381146 w 778021"/>
              <a:gd name="connsiteY159" fmla="*/ 1527175 h 1625600"/>
              <a:gd name="connsiteX160" fmla="*/ 419246 w 778021"/>
              <a:gd name="connsiteY160" fmla="*/ 1533525 h 1625600"/>
              <a:gd name="connsiteX161" fmla="*/ 438296 w 778021"/>
              <a:gd name="connsiteY161" fmla="*/ 1539875 h 1625600"/>
              <a:gd name="connsiteX162" fmla="*/ 454171 w 778021"/>
              <a:gd name="connsiteY162" fmla="*/ 1543050 h 1625600"/>
              <a:gd name="connsiteX163" fmla="*/ 466871 w 778021"/>
              <a:gd name="connsiteY163" fmla="*/ 1546225 h 1625600"/>
              <a:gd name="connsiteX164" fmla="*/ 498621 w 778021"/>
              <a:gd name="connsiteY164" fmla="*/ 1558925 h 1625600"/>
              <a:gd name="connsiteX165" fmla="*/ 533546 w 778021"/>
              <a:gd name="connsiteY165" fmla="*/ 1581150 h 1625600"/>
              <a:gd name="connsiteX166" fmla="*/ 549421 w 778021"/>
              <a:gd name="connsiteY166" fmla="*/ 1584325 h 1625600"/>
              <a:gd name="connsiteX167" fmla="*/ 568471 w 778021"/>
              <a:gd name="connsiteY167" fmla="*/ 1593850 h 1625600"/>
              <a:gd name="connsiteX168" fmla="*/ 577996 w 778021"/>
              <a:gd name="connsiteY168" fmla="*/ 1597025 h 1625600"/>
              <a:gd name="connsiteX169" fmla="*/ 590696 w 778021"/>
              <a:gd name="connsiteY169" fmla="*/ 1603375 h 1625600"/>
              <a:gd name="connsiteX170" fmla="*/ 622446 w 778021"/>
              <a:gd name="connsiteY170" fmla="*/ 1609725 h 1625600"/>
              <a:gd name="connsiteX171" fmla="*/ 638321 w 778021"/>
              <a:gd name="connsiteY171" fmla="*/ 1619250 h 1625600"/>
              <a:gd name="connsiteX172" fmla="*/ 657371 w 778021"/>
              <a:gd name="connsiteY172" fmla="*/ 1622425 h 1625600"/>
              <a:gd name="connsiteX173" fmla="*/ 670071 w 778021"/>
              <a:gd name="connsiteY173" fmla="*/ 1625600 h 1625600"/>
              <a:gd name="connsiteX174" fmla="*/ 676421 w 778021"/>
              <a:gd name="connsiteY174" fmla="*/ 1622425 h 1625600"/>
              <a:gd name="connsiteX0" fmla="*/ 676421 w 778021"/>
              <a:gd name="connsiteY0" fmla="*/ 1622425 h 1625600"/>
              <a:gd name="connsiteX1" fmla="*/ 679596 w 778021"/>
              <a:gd name="connsiteY1" fmla="*/ 1606550 h 1625600"/>
              <a:gd name="connsiteX2" fmla="*/ 685946 w 778021"/>
              <a:gd name="connsiteY2" fmla="*/ 1562100 h 1625600"/>
              <a:gd name="connsiteX3" fmla="*/ 692296 w 778021"/>
              <a:gd name="connsiteY3" fmla="*/ 1539875 h 1625600"/>
              <a:gd name="connsiteX4" fmla="*/ 698646 w 778021"/>
              <a:gd name="connsiteY4" fmla="*/ 1530350 h 1625600"/>
              <a:gd name="connsiteX5" fmla="*/ 704996 w 778021"/>
              <a:gd name="connsiteY5" fmla="*/ 1517650 h 1625600"/>
              <a:gd name="connsiteX6" fmla="*/ 708171 w 778021"/>
              <a:gd name="connsiteY6" fmla="*/ 1501775 h 1625600"/>
              <a:gd name="connsiteX7" fmla="*/ 704996 w 778021"/>
              <a:gd name="connsiteY7" fmla="*/ 1435100 h 1625600"/>
              <a:gd name="connsiteX8" fmla="*/ 692296 w 778021"/>
              <a:gd name="connsiteY8" fmla="*/ 1428750 h 1625600"/>
              <a:gd name="connsiteX9" fmla="*/ 682771 w 778021"/>
              <a:gd name="connsiteY9" fmla="*/ 1425575 h 1625600"/>
              <a:gd name="connsiteX10" fmla="*/ 654196 w 778021"/>
              <a:gd name="connsiteY10" fmla="*/ 1419225 h 1625600"/>
              <a:gd name="connsiteX11" fmla="*/ 638321 w 778021"/>
              <a:gd name="connsiteY11" fmla="*/ 1400175 h 1625600"/>
              <a:gd name="connsiteX12" fmla="*/ 622446 w 778021"/>
              <a:gd name="connsiteY12" fmla="*/ 1374775 h 1625600"/>
              <a:gd name="connsiteX13" fmla="*/ 619271 w 778021"/>
              <a:gd name="connsiteY13" fmla="*/ 1362075 h 1625600"/>
              <a:gd name="connsiteX14" fmla="*/ 612921 w 778021"/>
              <a:gd name="connsiteY14" fmla="*/ 1339850 h 1625600"/>
              <a:gd name="connsiteX15" fmla="*/ 628796 w 778021"/>
              <a:gd name="connsiteY15" fmla="*/ 1298575 h 1625600"/>
              <a:gd name="connsiteX16" fmla="*/ 638321 w 778021"/>
              <a:gd name="connsiteY16" fmla="*/ 1295400 h 1625600"/>
              <a:gd name="connsiteX17" fmla="*/ 654196 w 778021"/>
              <a:gd name="connsiteY17" fmla="*/ 1276350 h 1625600"/>
              <a:gd name="connsiteX18" fmla="*/ 631971 w 778021"/>
              <a:gd name="connsiteY18" fmla="*/ 1244600 h 1625600"/>
              <a:gd name="connsiteX19" fmla="*/ 625621 w 778021"/>
              <a:gd name="connsiteY19" fmla="*/ 1235075 h 1625600"/>
              <a:gd name="connsiteX20" fmla="*/ 587521 w 778021"/>
              <a:gd name="connsiteY20" fmla="*/ 1212850 h 1625600"/>
              <a:gd name="connsiteX21" fmla="*/ 581171 w 778021"/>
              <a:gd name="connsiteY21" fmla="*/ 1203325 h 1625600"/>
              <a:gd name="connsiteX22" fmla="*/ 571646 w 778021"/>
              <a:gd name="connsiteY22" fmla="*/ 1196975 h 1625600"/>
              <a:gd name="connsiteX23" fmla="*/ 565296 w 778021"/>
              <a:gd name="connsiteY23" fmla="*/ 1174750 h 1625600"/>
              <a:gd name="connsiteX24" fmla="*/ 558946 w 778021"/>
              <a:gd name="connsiteY24" fmla="*/ 1139825 h 1625600"/>
              <a:gd name="connsiteX25" fmla="*/ 552596 w 778021"/>
              <a:gd name="connsiteY25" fmla="*/ 1127125 h 1625600"/>
              <a:gd name="connsiteX26" fmla="*/ 539896 w 778021"/>
              <a:gd name="connsiteY26" fmla="*/ 1111250 h 1625600"/>
              <a:gd name="connsiteX27" fmla="*/ 530371 w 778021"/>
              <a:gd name="connsiteY27" fmla="*/ 1101725 h 1625600"/>
              <a:gd name="connsiteX28" fmla="*/ 517671 w 778021"/>
              <a:gd name="connsiteY28" fmla="*/ 1076325 h 1625600"/>
              <a:gd name="connsiteX29" fmla="*/ 530371 w 778021"/>
              <a:gd name="connsiteY29" fmla="*/ 1073150 h 1625600"/>
              <a:gd name="connsiteX30" fmla="*/ 543071 w 778021"/>
              <a:gd name="connsiteY30" fmla="*/ 1038225 h 1625600"/>
              <a:gd name="connsiteX31" fmla="*/ 568471 w 778021"/>
              <a:gd name="connsiteY31" fmla="*/ 1041400 h 1625600"/>
              <a:gd name="connsiteX32" fmla="*/ 587521 w 778021"/>
              <a:gd name="connsiteY32" fmla="*/ 1016000 h 1625600"/>
              <a:gd name="connsiteX33" fmla="*/ 581171 w 778021"/>
              <a:gd name="connsiteY33" fmla="*/ 987425 h 1625600"/>
              <a:gd name="connsiteX34" fmla="*/ 577996 w 778021"/>
              <a:gd name="connsiteY34" fmla="*/ 958850 h 1625600"/>
              <a:gd name="connsiteX35" fmla="*/ 571646 w 778021"/>
              <a:gd name="connsiteY35" fmla="*/ 949325 h 1625600"/>
              <a:gd name="connsiteX36" fmla="*/ 565296 w 778021"/>
              <a:gd name="connsiteY36" fmla="*/ 936625 h 1625600"/>
              <a:gd name="connsiteX37" fmla="*/ 558946 w 778021"/>
              <a:gd name="connsiteY37" fmla="*/ 927100 h 1625600"/>
              <a:gd name="connsiteX38" fmla="*/ 543071 w 778021"/>
              <a:gd name="connsiteY38" fmla="*/ 901700 h 1625600"/>
              <a:gd name="connsiteX39" fmla="*/ 546246 w 778021"/>
              <a:gd name="connsiteY39" fmla="*/ 889000 h 1625600"/>
              <a:gd name="connsiteX40" fmla="*/ 577996 w 778021"/>
              <a:gd name="connsiteY40" fmla="*/ 869950 h 1625600"/>
              <a:gd name="connsiteX41" fmla="*/ 606571 w 778021"/>
              <a:gd name="connsiteY41" fmla="*/ 863600 h 1625600"/>
              <a:gd name="connsiteX42" fmla="*/ 625621 w 778021"/>
              <a:gd name="connsiteY42" fmla="*/ 844550 h 1625600"/>
              <a:gd name="connsiteX43" fmla="*/ 628796 w 778021"/>
              <a:gd name="connsiteY43" fmla="*/ 835025 h 1625600"/>
              <a:gd name="connsiteX44" fmla="*/ 644671 w 778021"/>
              <a:gd name="connsiteY44" fmla="*/ 812800 h 1625600"/>
              <a:gd name="connsiteX45" fmla="*/ 654196 w 778021"/>
              <a:gd name="connsiteY45" fmla="*/ 796925 h 1625600"/>
              <a:gd name="connsiteX46" fmla="*/ 670071 w 778021"/>
              <a:gd name="connsiteY46" fmla="*/ 774700 h 1625600"/>
              <a:gd name="connsiteX47" fmla="*/ 673246 w 778021"/>
              <a:gd name="connsiteY47" fmla="*/ 765175 h 1625600"/>
              <a:gd name="connsiteX48" fmla="*/ 679596 w 778021"/>
              <a:gd name="connsiteY48" fmla="*/ 755650 h 1625600"/>
              <a:gd name="connsiteX49" fmla="*/ 689121 w 778021"/>
              <a:gd name="connsiteY49" fmla="*/ 736600 h 1625600"/>
              <a:gd name="connsiteX50" fmla="*/ 708171 w 778021"/>
              <a:gd name="connsiteY50" fmla="*/ 714375 h 1625600"/>
              <a:gd name="connsiteX51" fmla="*/ 714521 w 778021"/>
              <a:gd name="connsiteY51" fmla="*/ 701675 h 1625600"/>
              <a:gd name="connsiteX52" fmla="*/ 730396 w 778021"/>
              <a:gd name="connsiteY52" fmla="*/ 688975 h 1625600"/>
              <a:gd name="connsiteX53" fmla="*/ 739921 w 778021"/>
              <a:gd name="connsiteY53" fmla="*/ 679450 h 1625600"/>
              <a:gd name="connsiteX54" fmla="*/ 778021 w 778021"/>
              <a:gd name="connsiteY54" fmla="*/ 650875 h 1625600"/>
              <a:gd name="connsiteX55" fmla="*/ 774846 w 778021"/>
              <a:gd name="connsiteY55" fmla="*/ 641350 h 1625600"/>
              <a:gd name="connsiteX56" fmla="*/ 765321 w 778021"/>
              <a:gd name="connsiteY56" fmla="*/ 625475 h 1625600"/>
              <a:gd name="connsiteX57" fmla="*/ 758971 w 778021"/>
              <a:gd name="connsiteY57" fmla="*/ 615950 h 1625600"/>
              <a:gd name="connsiteX58" fmla="*/ 755796 w 778021"/>
              <a:gd name="connsiteY58" fmla="*/ 606425 h 1625600"/>
              <a:gd name="connsiteX59" fmla="*/ 749446 w 778021"/>
              <a:gd name="connsiteY59" fmla="*/ 593725 h 1625600"/>
              <a:gd name="connsiteX60" fmla="*/ 739921 w 778021"/>
              <a:gd name="connsiteY60" fmla="*/ 568325 h 1625600"/>
              <a:gd name="connsiteX61" fmla="*/ 736746 w 778021"/>
              <a:gd name="connsiteY61" fmla="*/ 546100 h 1625600"/>
              <a:gd name="connsiteX62" fmla="*/ 733571 w 778021"/>
              <a:gd name="connsiteY62" fmla="*/ 536575 h 1625600"/>
              <a:gd name="connsiteX63" fmla="*/ 727221 w 778021"/>
              <a:gd name="connsiteY63" fmla="*/ 498475 h 1625600"/>
              <a:gd name="connsiteX64" fmla="*/ 708171 w 778021"/>
              <a:gd name="connsiteY64" fmla="*/ 460375 h 1625600"/>
              <a:gd name="connsiteX65" fmla="*/ 651021 w 778021"/>
              <a:gd name="connsiteY65" fmla="*/ 447675 h 1625600"/>
              <a:gd name="connsiteX66" fmla="*/ 625621 w 778021"/>
              <a:gd name="connsiteY66" fmla="*/ 434975 h 1625600"/>
              <a:gd name="connsiteX67" fmla="*/ 619271 w 778021"/>
              <a:gd name="connsiteY67" fmla="*/ 422275 h 1625600"/>
              <a:gd name="connsiteX68" fmla="*/ 609746 w 778021"/>
              <a:gd name="connsiteY68" fmla="*/ 368300 h 1625600"/>
              <a:gd name="connsiteX69" fmla="*/ 543071 w 778021"/>
              <a:gd name="connsiteY69" fmla="*/ 355600 h 1625600"/>
              <a:gd name="connsiteX70" fmla="*/ 530371 w 778021"/>
              <a:gd name="connsiteY70" fmla="*/ 349250 h 1625600"/>
              <a:gd name="connsiteX71" fmla="*/ 524021 w 778021"/>
              <a:gd name="connsiteY71" fmla="*/ 314325 h 1625600"/>
              <a:gd name="connsiteX72" fmla="*/ 520846 w 778021"/>
              <a:gd name="connsiteY72" fmla="*/ 301625 h 1625600"/>
              <a:gd name="connsiteX73" fmla="*/ 520846 w 778021"/>
              <a:gd name="connsiteY73" fmla="*/ 196850 h 1625600"/>
              <a:gd name="connsiteX74" fmla="*/ 530371 w 778021"/>
              <a:gd name="connsiteY74" fmla="*/ 184150 h 1625600"/>
              <a:gd name="connsiteX75" fmla="*/ 549421 w 778021"/>
              <a:gd name="connsiteY75" fmla="*/ 165100 h 1625600"/>
              <a:gd name="connsiteX76" fmla="*/ 552596 w 778021"/>
              <a:gd name="connsiteY76" fmla="*/ 155575 h 1625600"/>
              <a:gd name="connsiteX77" fmla="*/ 543071 w 778021"/>
              <a:gd name="connsiteY77" fmla="*/ 88900 h 1625600"/>
              <a:gd name="connsiteX78" fmla="*/ 533546 w 778021"/>
              <a:gd name="connsiteY78" fmla="*/ 79375 h 1625600"/>
              <a:gd name="connsiteX79" fmla="*/ 511321 w 778021"/>
              <a:gd name="connsiteY79" fmla="*/ 66675 h 1625600"/>
              <a:gd name="connsiteX80" fmla="*/ 508146 w 778021"/>
              <a:gd name="connsiteY80" fmla="*/ 57150 h 1625600"/>
              <a:gd name="connsiteX81" fmla="*/ 501796 w 778021"/>
              <a:gd name="connsiteY81" fmla="*/ 47625 h 1625600"/>
              <a:gd name="connsiteX82" fmla="*/ 498621 w 778021"/>
              <a:gd name="connsiteY82" fmla="*/ 0 h 1625600"/>
              <a:gd name="connsiteX83" fmla="*/ 485921 w 778021"/>
              <a:gd name="connsiteY83" fmla="*/ 6350 h 1625600"/>
              <a:gd name="connsiteX84" fmla="*/ 463696 w 778021"/>
              <a:gd name="connsiteY84" fmla="*/ 25400 h 1625600"/>
              <a:gd name="connsiteX85" fmla="*/ 438296 w 778021"/>
              <a:gd name="connsiteY85" fmla="*/ 28575 h 1625600"/>
              <a:gd name="connsiteX86" fmla="*/ 406546 w 778021"/>
              <a:gd name="connsiteY86" fmla="*/ 38100 h 1625600"/>
              <a:gd name="connsiteX87" fmla="*/ 390671 w 778021"/>
              <a:gd name="connsiteY87" fmla="*/ 41275 h 1625600"/>
              <a:gd name="connsiteX88" fmla="*/ 358921 w 778021"/>
              <a:gd name="connsiteY88" fmla="*/ 53975 h 1625600"/>
              <a:gd name="connsiteX89" fmla="*/ 327171 w 778021"/>
              <a:gd name="connsiteY89" fmla="*/ 66675 h 1625600"/>
              <a:gd name="connsiteX90" fmla="*/ 304946 w 778021"/>
              <a:gd name="connsiteY90" fmla="*/ 82550 h 1625600"/>
              <a:gd name="connsiteX91" fmla="*/ 279546 w 778021"/>
              <a:gd name="connsiteY91" fmla="*/ 101600 h 1625600"/>
              <a:gd name="connsiteX92" fmla="*/ 270021 w 778021"/>
              <a:gd name="connsiteY92" fmla="*/ 104775 h 1625600"/>
              <a:gd name="connsiteX93" fmla="*/ 257321 w 778021"/>
              <a:gd name="connsiteY93" fmla="*/ 133350 h 1625600"/>
              <a:gd name="connsiteX94" fmla="*/ 247796 w 778021"/>
              <a:gd name="connsiteY94" fmla="*/ 152400 h 1625600"/>
              <a:gd name="connsiteX95" fmla="*/ 231921 w 778021"/>
              <a:gd name="connsiteY95" fmla="*/ 184150 h 1625600"/>
              <a:gd name="connsiteX96" fmla="*/ 219221 w 778021"/>
              <a:gd name="connsiteY96" fmla="*/ 206375 h 1625600"/>
              <a:gd name="connsiteX97" fmla="*/ 216046 w 778021"/>
              <a:gd name="connsiteY97" fmla="*/ 215900 h 1625600"/>
              <a:gd name="connsiteX98" fmla="*/ 193821 w 778021"/>
              <a:gd name="connsiteY98" fmla="*/ 244475 h 1625600"/>
              <a:gd name="connsiteX99" fmla="*/ 177946 w 778021"/>
              <a:gd name="connsiteY99" fmla="*/ 260350 h 1625600"/>
              <a:gd name="connsiteX100" fmla="*/ 168421 w 778021"/>
              <a:gd name="connsiteY100" fmla="*/ 273050 h 1625600"/>
              <a:gd name="connsiteX101" fmla="*/ 165246 w 778021"/>
              <a:gd name="connsiteY101" fmla="*/ 285750 h 1625600"/>
              <a:gd name="connsiteX102" fmla="*/ 155721 w 778021"/>
              <a:gd name="connsiteY102" fmla="*/ 292100 h 1625600"/>
              <a:gd name="connsiteX103" fmla="*/ 146196 w 778021"/>
              <a:gd name="connsiteY103" fmla="*/ 304800 h 1625600"/>
              <a:gd name="connsiteX104" fmla="*/ 133496 w 778021"/>
              <a:gd name="connsiteY104" fmla="*/ 323850 h 1625600"/>
              <a:gd name="connsiteX105" fmla="*/ 127146 w 778021"/>
              <a:gd name="connsiteY105" fmla="*/ 336550 h 1625600"/>
              <a:gd name="connsiteX106" fmla="*/ 117621 w 778021"/>
              <a:gd name="connsiteY106" fmla="*/ 346075 h 1625600"/>
              <a:gd name="connsiteX107" fmla="*/ 108096 w 778021"/>
              <a:gd name="connsiteY107" fmla="*/ 358775 h 1625600"/>
              <a:gd name="connsiteX108" fmla="*/ 95396 w 778021"/>
              <a:gd name="connsiteY108" fmla="*/ 387350 h 1625600"/>
              <a:gd name="connsiteX109" fmla="*/ 89046 w 778021"/>
              <a:gd name="connsiteY109" fmla="*/ 400050 h 1625600"/>
              <a:gd name="connsiteX110" fmla="*/ 82696 w 778021"/>
              <a:gd name="connsiteY110" fmla="*/ 463550 h 1625600"/>
              <a:gd name="connsiteX111" fmla="*/ 57296 w 778021"/>
              <a:gd name="connsiteY111" fmla="*/ 511175 h 1625600"/>
              <a:gd name="connsiteX112" fmla="*/ 41421 w 778021"/>
              <a:gd name="connsiteY112" fmla="*/ 539750 h 1625600"/>
              <a:gd name="connsiteX113" fmla="*/ 35071 w 778021"/>
              <a:gd name="connsiteY113" fmla="*/ 555625 h 1625600"/>
              <a:gd name="connsiteX114" fmla="*/ 25546 w 778021"/>
              <a:gd name="connsiteY114" fmla="*/ 568325 h 1625600"/>
              <a:gd name="connsiteX115" fmla="*/ 22371 w 778021"/>
              <a:gd name="connsiteY115" fmla="*/ 577850 h 1625600"/>
              <a:gd name="connsiteX116" fmla="*/ 6496 w 778021"/>
              <a:gd name="connsiteY116" fmla="*/ 600075 h 1625600"/>
              <a:gd name="connsiteX117" fmla="*/ 19196 w 778021"/>
              <a:gd name="connsiteY117" fmla="*/ 669925 h 1625600"/>
              <a:gd name="connsiteX118" fmla="*/ 146 w 778021"/>
              <a:gd name="connsiteY118" fmla="*/ 730250 h 1625600"/>
              <a:gd name="connsiteX119" fmla="*/ 12846 w 778021"/>
              <a:gd name="connsiteY119" fmla="*/ 800100 h 1625600"/>
              <a:gd name="connsiteX120" fmla="*/ 44596 w 778021"/>
              <a:gd name="connsiteY120" fmla="*/ 831850 h 1625600"/>
              <a:gd name="connsiteX121" fmla="*/ 73171 w 778021"/>
              <a:gd name="connsiteY121" fmla="*/ 873125 h 1625600"/>
              <a:gd name="connsiteX122" fmla="*/ 101746 w 778021"/>
              <a:gd name="connsiteY122" fmla="*/ 927100 h 1625600"/>
              <a:gd name="connsiteX123" fmla="*/ 98571 w 778021"/>
              <a:gd name="connsiteY123" fmla="*/ 971550 h 1625600"/>
              <a:gd name="connsiteX124" fmla="*/ 146196 w 778021"/>
              <a:gd name="connsiteY124" fmla="*/ 990600 h 1625600"/>
              <a:gd name="connsiteX125" fmla="*/ 171596 w 778021"/>
              <a:gd name="connsiteY125" fmla="*/ 987425 h 1625600"/>
              <a:gd name="connsiteX126" fmla="*/ 193821 w 778021"/>
              <a:gd name="connsiteY126" fmla="*/ 1025525 h 1625600"/>
              <a:gd name="connsiteX127" fmla="*/ 247796 w 778021"/>
              <a:gd name="connsiteY127" fmla="*/ 1038225 h 1625600"/>
              <a:gd name="connsiteX128" fmla="*/ 317646 w 778021"/>
              <a:gd name="connsiteY128" fmla="*/ 1041400 h 1625600"/>
              <a:gd name="connsiteX129" fmla="*/ 330346 w 778021"/>
              <a:gd name="connsiteY129" fmla="*/ 1085850 h 1625600"/>
              <a:gd name="connsiteX130" fmla="*/ 308121 w 778021"/>
              <a:gd name="connsiteY130" fmla="*/ 1101725 h 1625600"/>
              <a:gd name="connsiteX131" fmla="*/ 282721 w 778021"/>
              <a:gd name="connsiteY131" fmla="*/ 1117600 h 1625600"/>
              <a:gd name="connsiteX132" fmla="*/ 266846 w 778021"/>
              <a:gd name="connsiteY132" fmla="*/ 1127125 h 1625600"/>
              <a:gd name="connsiteX133" fmla="*/ 254146 w 778021"/>
              <a:gd name="connsiteY133" fmla="*/ 1130300 h 1625600"/>
              <a:gd name="connsiteX134" fmla="*/ 244621 w 778021"/>
              <a:gd name="connsiteY134" fmla="*/ 1136650 h 1625600"/>
              <a:gd name="connsiteX135" fmla="*/ 235096 w 778021"/>
              <a:gd name="connsiteY135" fmla="*/ 1146175 h 1625600"/>
              <a:gd name="connsiteX136" fmla="*/ 222396 w 778021"/>
              <a:gd name="connsiteY136" fmla="*/ 1152525 h 1625600"/>
              <a:gd name="connsiteX137" fmla="*/ 200171 w 778021"/>
              <a:gd name="connsiteY137" fmla="*/ 1168400 h 1625600"/>
              <a:gd name="connsiteX138" fmla="*/ 177946 w 778021"/>
              <a:gd name="connsiteY138" fmla="*/ 1184275 h 1625600"/>
              <a:gd name="connsiteX139" fmla="*/ 174771 w 778021"/>
              <a:gd name="connsiteY139" fmla="*/ 1193800 h 1625600"/>
              <a:gd name="connsiteX140" fmla="*/ 190646 w 778021"/>
              <a:gd name="connsiteY140" fmla="*/ 1203325 h 1625600"/>
              <a:gd name="connsiteX141" fmla="*/ 200171 w 778021"/>
              <a:gd name="connsiteY141" fmla="*/ 1209675 h 1625600"/>
              <a:gd name="connsiteX142" fmla="*/ 209696 w 778021"/>
              <a:gd name="connsiteY142" fmla="*/ 1238250 h 1625600"/>
              <a:gd name="connsiteX143" fmla="*/ 174771 w 778021"/>
              <a:gd name="connsiteY143" fmla="*/ 1266825 h 1625600"/>
              <a:gd name="connsiteX144" fmla="*/ 165246 w 778021"/>
              <a:gd name="connsiteY144" fmla="*/ 1276350 h 1625600"/>
              <a:gd name="connsiteX145" fmla="*/ 139846 w 778021"/>
              <a:gd name="connsiteY145" fmla="*/ 1298575 h 1625600"/>
              <a:gd name="connsiteX146" fmla="*/ 130321 w 778021"/>
              <a:gd name="connsiteY146" fmla="*/ 1330325 h 1625600"/>
              <a:gd name="connsiteX147" fmla="*/ 120796 w 778021"/>
              <a:gd name="connsiteY147" fmla="*/ 1346200 h 1625600"/>
              <a:gd name="connsiteX148" fmla="*/ 82696 w 778021"/>
              <a:gd name="connsiteY148" fmla="*/ 1368425 h 1625600"/>
              <a:gd name="connsiteX149" fmla="*/ 85871 w 778021"/>
              <a:gd name="connsiteY149" fmla="*/ 1409700 h 1625600"/>
              <a:gd name="connsiteX150" fmla="*/ 95396 w 778021"/>
              <a:gd name="connsiteY150" fmla="*/ 1419225 h 1625600"/>
              <a:gd name="connsiteX151" fmla="*/ 104921 w 778021"/>
              <a:gd name="connsiteY151" fmla="*/ 1435100 h 1625600"/>
              <a:gd name="connsiteX152" fmla="*/ 123971 w 778021"/>
              <a:gd name="connsiteY152" fmla="*/ 1466850 h 1625600"/>
              <a:gd name="connsiteX153" fmla="*/ 127146 w 778021"/>
              <a:gd name="connsiteY153" fmla="*/ 1476375 h 1625600"/>
              <a:gd name="connsiteX154" fmla="*/ 130321 w 778021"/>
              <a:gd name="connsiteY154" fmla="*/ 1495425 h 1625600"/>
              <a:gd name="connsiteX155" fmla="*/ 139846 w 778021"/>
              <a:gd name="connsiteY155" fmla="*/ 1504950 h 1625600"/>
              <a:gd name="connsiteX156" fmla="*/ 174771 w 778021"/>
              <a:gd name="connsiteY156" fmla="*/ 1508125 h 1625600"/>
              <a:gd name="connsiteX157" fmla="*/ 187471 w 778021"/>
              <a:gd name="connsiteY157" fmla="*/ 1514475 h 1625600"/>
              <a:gd name="connsiteX158" fmla="*/ 247796 w 778021"/>
              <a:gd name="connsiteY158" fmla="*/ 1520825 h 1625600"/>
              <a:gd name="connsiteX159" fmla="*/ 381146 w 778021"/>
              <a:gd name="connsiteY159" fmla="*/ 1527175 h 1625600"/>
              <a:gd name="connsiteX160" fmla="*/ 419246 w 778021"/>
              <a:gd name="connsiteY160" fmla="*/ 1533525 h 1625600"/>
              <a:gd name="connsiteX161" fmla="*/ 438296 w 778021"/>
              <a:gd name="connsiteY161" fmla="*/ 1539875 h 1625600"/>
              <a:gd name="connsiteX162" fmla="*/ 454171 w 778021"/>
              <a:gd name="connsiteY162" fmla="*/ 1543050 h 1625600"/>
              <a:gd name="connsiteX163" fmla="*/ 466871 w 778021"/>
              <a:gd name="connsiteY163" fmla="*/ 1546225 h 1625600"/>
              <a:gd name="connsiteX164" fmla="*/ 498621 w 778021"/>
              <a:gd name="connsiteY164" fmla="*/ 1558925 h 1625600"/>
              <a:gd name="connsiteX165" fmla="*/ 533546 w 778021"/>
              <a:gd name="connsiteY165" fmla="*/ 1581150 h 1625600"/>
              <a:gd name="connsiteX166" fmla="*/ 549421 w 778021"/>
              <a:gd name="connsiteY166" fmla="*/ 1584325 h 1625600"/>
              <a:gd name="connsiteX167" fmla="*/ 568471 w 778021"/>
              <a:gd name="connsiteY167" fmla="*/ 1593850 h 1625600"/>
              <a:gd name="connsiteX168" fmla="*/ 577996 w 778021"/>
              <a:gd name="connsiteY168" fmla="*/ 1597025 h 1625600"/>
              <a:gd name="connsiteX169" fmla="*/ 590696 w 778021"/>
              <a:gd name="connsiteY169" fmla="*/ 1603375 h 1625600"/>
              <a:gd name="connsiteX170" fmla="*/ 622446 w 778021"/>
              <a:gd name="connsiteY170" fmla="*/ 1609725 h 1625600"/>
              <a:gd name="connsiteX171" fmla="*/ 638321 w 778021"/>
              <a:gd name="connsiteY171" fmla="*/ 1619250 h 1625600"/>
              <a:gd name="connsiteX172" fmla="*/ 657371 w 778021"/>
              <a:gd name="connsiteY172" fmla="*/ 1622425 h 1625600"/>
              <a:gd name="connsiteX173" fmla="*/ 670071 w 778021"/>
              <a:gd name="connsiteY173" fmla="*/ 1625600 h 1625600"/>
              <a:gd name="connsiteX174" fmla="*/ 676421 w 778021"/>
              <a:gd name="connsiteY174" fmla="*/ 1622425 h 1625600"/>
              <a:gd name="connsiteX0" fmla="*/ 676421 w 778021"/>
              <a:gd name="connsiteY0" fmla="*/ 1622425 h 1625600"/>
              <a:gd name="connsiteX1" fmla="*/ 679596 w 778021"/>
              <a:gd name="connsiteY1" fmla="*/ 1606550 h 1625600"/>
              <a:gd name="connsiteX2" fmla="*/ 685946 w 778021"/>
              <a:gd name="connsiteY2" fmla="*/ 1562100 h 1625600"/>
              <a:gd name="connsiteX3" fmla="*/ 692296 w 778021"/>
              <a:gd name="connsiteY3" fmla="*/ 1539875 h 1625600"/>
              <a:gd name="connsiteX4" fmla="*/ 698646 w 778021"/>
              <a:gd name="connsiteY4" fmla="*/ 1530350 h 1625600"/>
              <a:gd name="connsiteX5" fmla="*/ 704996 w 778021"/>
              <a:gd name="connsiteY5" fmla="*/ 1517650 h 1625600"/>
              <a:gd name="connsiteX6" fmla="*/ 708171 w 778021"/>
              <a:gd name="connsiteY6" fmla="*/ 1501775 h 1625600"/>
              <a:gd name="connsiteX7" fmla="*/ 704996 w 778021"/>
              <a:gd name="connsiteY7" fmla="*/ 1435100 h 1625600"/>
              <a:gd name="connsiteX8" fmla="*/ 692296 w 778021"/>
              <a:gd name="connsiteY8" fmla="*/ 1428750 h 1625600"/>
              <a:gd name="connsiteX9" fmla="*/ 682771 w 778021"/>
              <a:gd name="connsiteY9" fmla="*/ 1425575 h 1625600"/>
              <a:gd name="connsiteX10" fmla="*/ 654196 w 778021"/>
              <a:gd name="connsiteY10" fmla="*/ 1419225 h 1625600"/>
              <a:gd name="connsiteX11" fmla="*/ 638321 w 778021"/>
              <a:gd name="connsiteY11" fmla="*/ 1400175 h 1625600"/>
              <a:gd name="connsiteX12" fmla="*/ 622446 w 778021"/>
              <a:gd name="connsiteY12" fmla="*/ 1374775 h 1625600"/>
              <a:gd name="connsiteX13" fmla="*/ 619271 w 778021"/>
              <a:gd name="connsiteY13" fmla="*/ 1362075 h 1625600"/>
              <a:gd name="connsiteX14" fmla="*/ 612921 w 778021"/>
              <a:gd name="connsiteY14" fmla="*/ 1339850 h 1625600"/>
              <a:gd name="connsiteX15" fmla="*/ 628796 w 778021"/>
              <a:gd name="connsiteY15" fmla="*/ 1298575 h 1625600"/>
              <a:gd name="connsiteX16" fmla="*/ 638321 w 778021"/>
              <a:gd name="connsiteY16" fmla="*/ 1295400 h 1625600"/>
              <a:gd name="connsiteX17" fmla="*/ 654196 w 778021"/>
              <a:gd name="connsiteY17" fmla="*/ 1276350 h 1625600"/>
              <a:gd name="connsiteX18" fmla="*/ 631971 w 778021"/>
              <a:gd name="connsiteY18" fmla="*/ 1244600 h 1625600"/>
              <a:gd name="connsiteX19" fmla="*/ 625621 w 778021"/>
              <a:gd name="connsiteY19" fmla="*/ 1235075 h 1625600"/>
              <a:gd name="connsiteX20" fmla="*/ 587521 w 778021"/>
              <a:gd name="connsiteY20" fmla="*/ 1212850 h 1625600"/>
              <a:gd name="connsiteX21" fmla="*/ 581171 w 778021"/>
              <a:gd name="connsiteY21" fmla="*/ 1203325 h 1625600"/>
              <a:gd name="connsiteX22" fmla="*/ 571646 w 778021"/>
              <a:gd name="connsiteY22" fmla="*/ 1196975 h 1625600"/>
              <a:gd name="connsiteX23" fmla="*/ 565296 w 778021"/>
              <a:gd name="connsiteY23" fmla="*/ 1174750 h 1625600"/>
              <a:gd name="connsiteX24" fmla="*/ 558946 w 778021"/>
              <a:gd name="connsiteY24" fmla="*/ 1139825 h 1625600"/>
              <a:gd name="connsiteX25" fmla="*/ 552596 w 778021"/>
              <a:gd name="connsiteY25" fmla="*/ 1127125 h 1625600"/>
              <a:gd name="connsiteX26" fmla="*/ 539896 w 778021"/>
              <a:gd name="connsiteY26" fmla="*/ 1111250 h 1625600"/>
              <a:gd name="connsiteX27" fmla="*/ 530371 w 778021"/>
              <a:gd name="connsiteY27" fmla="*/ 1101725 h 1625600"/>
              <a:gd name="connsiteX28" fmla="*/ 517671 w 778021"/>
              <a:gd name="connsiteY28" fmla="*/ 1076325 h 1625600"/>
              <a:gd name="connsiteX29" fmla="*/ 530371 w 778021"/>
              <a:gd name="connsiteY29" fmla="*/ 1073150 h 1625600"/>
              <a:gd name="connsiteX30" fmla="*/ 543071 w 778021"/>
              <a:gd name="connsiteY30" fmla="*/ 1038225 h 1625600"/>
              <a:gd name="connsiteX31" fmla="*/ 568471 w 778021"/>
              <a:gd name="connsiteY31" fmla="*/ 1041400 h 1625600"/>
              <a:gd name="connsiteX32" fmla="*/ 587521 w 778021"/>
              <a:gd name="connsiteY32" fmla="*/ 1016000 h 1625600"/>
              <a:gd name="connsiteX33" fmla="*/ 581171 w 778021"/>
              <a:gd name="connsiteY33" fmla="*/ 987425 h 1625600"/>
              <a:gd name="connsiteX34" fmla="*/ 577996 w 778021"/>
              <a:gd name="connsiteY34" fmla="*/ 958850 h 1625600"/>
              <a:gd name="connsiteX35" fmla="*/ 571646 w 778021"/>
              <a:gd name="connsiteY35" fmla="*/ 949325 h 1625600"/>
              <a:gd name="connsiteX36" fmla="*/ 565296 w 778021"/>
              <a:gd name="connsiteY36" fmla="*/ 936625 h 1625600"/>
              <a:gd name="connsiteX37" fmla="*/ 558946 w 778021"/>
              <a:gd name="connsiteY37" fmla="*/ 927100 h 1625600"/>
              <a:gd name="connsiteX38" fmla="*/ 543071 w 778021"/>
              <a:gd name="connsiteY38" fmla="*/ 901700 h 1625600"/>
              <a:gd name="connsiteX39" fmla="*/ 546246 w 778021"/>
              <a:gd name="connsiteY39" fmla="*/ 889000 h 1625600"/>
              <a:gd name="connsiteX40" fmla="*/ 577996 w 778021"/>
              <a:gd name="connsiteY40" fmla="*/ 869950 h 1625600"/>
              <a:gd name="connsiteX41" fmla="*/ 606571 w 778021"/>
              <a:gd name="connsiteY41" fmla="*/ 863600 h 1625600"/>
              <a:gd name="connsiteX42" fmla="*/ 625621 w 778021"/>
              <a:gd name="connsiteY42" fmla="*/ 844550 h 1625600"/>
              <a:gd name="connsiteX43" fmla="*/ 628796 w 778021"/>
              <a:gd name="connsiteY43" fmla="*/ 835025 h 1625600"/>
              <a:gd name="connsiteX44" fmla="*/ 644671 w 778021"/>
              <a:gd name="connsiteY44" fmla="*/ 812800 h 1625600"/>
              <a:gd name="connsiteX45" fmla="*/ 654196 w 778021"/>
              <a:gd name="connsiteY45" fmla="*/ 796925 h 1625600"/>
              <a:gd name="connsiteX46" fmla="*/ 670071 w 778021"/>
              <a:gd name="connsiteY46" fmla="*/ 774700 h 1625600"/>
              <a:gd name="connsiteX47" fmla="*/ 673246 w 778021"/>
              <a:gd name="connsiteY47" fmla="*/ 765175 h 1625600"/>
              <a:gd name="connsiteX48" fmla="*/ 679596 w 778021"/>
              <a:gd name="connsiteY48" fmla="*/ 755650 h 1625600"/>
              <a:gd name="connsiteX49" fmla="*/ 689121 w 778021"/>
              <a:gd name="connsiteY49" fmla="*/ 736600 h 1625600"/>
              <a:gd name="connsiteX50" fmla="*/ 708171 w 778021"/>
              <a:gd name="connsiteY50" fmla="*/ 714375 h 1625600"/>
              <a:gd name="connsiteX51" fmla="*/ 714521 w 778021"/>
              <a:gd name="connsiteY51" fmla="*/ 701675 h 1625600"/>
              <a:gd name="connsiteX52" fmla="*/ 730396 w 778021"/>
              <a:gd name="connsiteY52" fmla="*/ 688975 h 1625600"/>
              <a:gd name="connsiteX53" fmla="*/ 739921 w 778021"/>
              <a:gd name="connsiteY53" fmla="*/ 679450 h 1625600"/>
              <a:gd name="connsiteX54" fmla="*/ 778021 w 778021"/>
              <a:gd name="connsiteY54" fmla="*/ 650875 h 1625600"/>
              <a:gd name="connsiteX55" fmla="*/ 774846 w 778021"/>
              <a:gd name="connsiteY55" fmla="*/ 641350 h 1625600"/>
              <a:gd name="connsiteX56" fmla="*/ 765321 w 778021"/>
              <a:gd name="connsiteY56" fmla="*/ 625475 h 1625600"/>
              <a:gd name="connsiteX57" fmla="*/ 758971 w 778021"/>
              <a:gd name="connsiteY57" fmla="*/ 615950 h 1625600"/>
              <a:gd name="connsiteX58" fmla="*/ 755796 w 778021"/>
              <a:gd name="connsiteY58" fmla="*/ 606425 h 1625600"/>
              <a:gd name="connsiteX59" fmla="*/ 749446 w 778021"/>
              <a:gd name="connsiteY59" fmla="*/ 593725 h 1625600"/>
              <a:gd name="connsiteX60" fmla="*/ 739921 w 778021"/>
              <a:gd name="connsiteY60" fmla="*/ 568325 h 1625600"/>
              <a:gd name="connsiteX61" fmla="*/ 736746 w 778021"/>
              <a:gd name="connsiteY61" fmla="*/ 546100 h 1625600"/>
              <a:gd name="connsiteX62" fmla="*/ 733571 w 778021"/>
              <a:gd name="connsiteY62" fmla="*/ 536575 h 1625600"/>
              <a:gd name="connsiteX63" fmla="*/ 727221 w 778021"/>
              <a:gd name="connsiteY63" fmla="*/ 498475 h 1625600"/>
              <a:gd name="connsiteX64" fmla="*/ 708171 w 778021"/>
              <a:gd name="connsiteY64" fmla="*/ 460375 h 1625600"/>
              <a:gd name="connsiteX65" fmla="*/ 651021 w 778021"/>
              <a:gd name="connsiteY65" fmla="*/ 447675 h 1625600"/>
              <a:gd name="connsiteX66" fmla="*/ 625621 w 778021"/>
              <a:gd name="connsiteY66" fmla="*/ 434975 h 1625600"/>
              <a:gd name="connsiteX67" fmla="*/ 619271 w 778021"/>
              <a:gd name="connsiteY67" fmla="*/ 422275 h 1625600"/>
              <a:gd name="connsiteX68" fmla="*/ 609746 w 778021"/>
              <a:gd name="connsiteY68" fmla="*/ 368300 h 1625600"/>
              <a:gd name="connsiteX69" fmla="*/ 543071 w 778021"/>
              <a:gd name="connsiteY69" fmla="*/ 355600 h 1625600"/>
              <a:gd name="connsiteX70" fmla="*/ 530371 w 778021"/>
              <a:gd name="connsiteY70" fmla="*/ 349250 h 1625600"/>
              <a:gd name="connsiteX71" fmla="*/ 524021 w 778021"/>
              <a:gd name="connsiteY71" fmla="*/ 314325 h 1625600"/>
              <a:gd name="connsiteX72" fmla="*/ 520846 w 778021"/>
              <a:gd name="connsiteY72" fmla="*/ 301625 h 1625600"/>
              <a:gd name="connsiteX73" fmla="*/ 520846 w 778021"/>
              <a:gd name="connsiteY73" fmla="*/ 196850 h 1625600"/>
              <a:gd name="connsiteX74" fmla="*/ 530371 w 778021"/>
              <a:gd name="connsiteY74" fmla="*/ 184150 h 1625600"/>
              <a:gd name="connsiteX75" fmla="*/ 549421 w 778021"/>
              <a:gd name="connsiteY75" fmla="*/ 165100 h 1625600"/>
              <a:gd name="connsiteX76" fmla="*/ 552596 w 778021"/>
              <a:gd name="connsiteY76" fmla="*/ 155575 h 1625600"/>
              <a:gd name="connsiteX77" fmla="*/ 543071 w 778021"/>
              <a:gd name="connsiteY77" fmla="*/ 88900 h 1625600"/>
              <a:gd name="connsiteX78" fmla="*/ 533546 w 778021"/>
              <a:gd name="connsiteY78" fmla="*/ 79375 h 1625600"/>
              <a:gd name="connsiteX79" fmla="*/ 511321 w 778021"/>
              <a:gd name="connsiteY79" fmla="*/ 66675 h 1625600"/>
              <a:gd name="connsiteX80" fmla="*/ 508146 w 778021"/>
              <a:gd name="connsiteY80" fmla="*/ 57150 h 1625600"/>
              <a:gd name="connsiteX81" fmla="*/ 501796 w 778021"/>
              <a:gd name="connsiteY81" fmla="*/ 47625 h 1625600"/>
              <a:gd name="connsiteX82" fmla="*/ 498621 w 778021"/>
              <a:gd name="connsiteY82" fmla="*/ 0 h 1625600"/>
              <a:gd name="connsiteX83" fmla="*/ 485921 w 778021"/>
              <a:gd name="connsiteY83" fmla="*/ 6350 h 1625600"/>
              <a:gd name="connsiteX84" fmla="*/ 463696 w 778021"/>
              <a:gd name="connsiteY84" fmla="*/ 25400 h 1625600"/>
              <a:gd name="connsiteX85" fmla="*/ 438296 w 778021"/>
              <a:gd name="connsiteY85" fmla="*/ 28575 h 1625600"/>
              <a:gd name="connsiteX86" fmla="*/ 406546 w 778021"/>
              <a:gd name="connsiteY86" fmla="*/ 38100 h 1625600"/>
              <a:gd name="connsiteX87" fmla="*/ 390671 w 778021"/>
              <a:gd name="connsiteY87" fmla="*/ 41275 h 1625600"/>
              <a:gd name="connsiteX88" fmla="*/ 358921 w 778021"/>
              <a:gd name="connsiteY88" fmla="*/ 53975 h 1625600"/>
              <a:gd name="connsiteX89" fmla="*/ 327171 w 778021"/>
              <a:gd name="connsiteY89" fmla="*/ 66675 h 1625600"/>
              <a:gd name="connsiteX90" fmla="*/ 304946 w 778021"/>
              <a:gd name="connsiteY90" fmla="*/ 82550 h 1625600"/>
              <a:gd name="connsiteX91" fmla="*/ 279546 w 778021"/>
              <a:gd name="connsiteY91" fmla="*/ 101600 h 1625600"/>
              <a:gd name="connsiteX92" fmla="*/ 270021 w 778021"/>
              <a:gd name="connsiteY92" fmla="*/ 104775 h 1625600"/>
              <a:gd name="connsiteX93" fmla="*/ 257321 w 778021"/>
              <a:gd name="connsiteY93" fmla="*/ 133350 h 1625600"/>
              <a:gd name="connsiteX94" fmla="*/ 247796 w 778021"/>
              <a:gd name="connsiteY94" fmla="*/ 152400 h 1625600"/>
              <a:gd name="connsiteX95" fmla="*/ 231921 w 778021"/>
              <a:gd name="connsiteY95" fmla="*/ 184150 h 1625600"/>
              <a:gd name="connsiteX96" fmla="*/ 219221 w 778021"/>
              <a:gd name="connsiteY96" fmla="*/ 206375 h 1625600"/>
              <a:gd name="connsiteX97" fmla="*/ 216046 w 778021"/>
              <a:gd name="connsiteY97" fmla="*/ 215900 h 1625600"/>
              <a:gd name="connsiteX98" fmla="*/ 193821 w 778021"/>
              <a:gd name="connsiteY98" fmla="*/ 244475 h 1625600"/>
              <a:gd name="connsiteX99" fmla="*/ 177946 w 778021"/>
              <a:gd name="connsiteY99" fmla="*/ 260350 h 1625600"/>
              <a:gd name="connsiteX100" fmla="*/ 168421 w 778021"/>
              <a:gd name="connsiteY100" fmla="*/ 273050 h 1625600"/>
              <a:gd name="connsiteX101" fmla="*/ 165246 w 778021"/>
              <a:gd name="connsiteY101" fmla="*/ 285750 h 1625600"/>
              <a:gd name="connsiteX102" fmla="*/ 155721 w 778021"/>
              <a:gd name="connsiteY102" fmla="*/ 292100 h 1625600"/>
              <a:gd name="connsiteX103" fmla="*/ 146196 w 778021"/>
              <a:gd name="connsiteY103" fmla="*/ 304800 h 1625600"/>
              <a:gd name="connsiteX104" fmla="*/ 133496 w 778021"/>
              <a:gd name="connsiteY104" fmla="*/ 323850 h 1625600"/>
              <a:gd name="connsiteX105" fmla="*/ 127146 w 778021"/>
              <a:gd name="connsiteY105" fmla="*/ 336550 h 1625600"/>
              <a:gd name="connsiteX106" fmla="*/ 117621 w 778021"/>
              <a:gd name="connsiteY106" fmla="*/ 346075 h 1625600"/>
              <a:gd name="connsiteX107" fmla="*/ 108096 w 778021"/>
              <a:gd name="connsiteY107" fmla="*/ 358775 h 1625600"/>
              <a:gd name="connsiteX108" fmla="*/ 95396 w 778021"/>
              <a:gd name="connsiteY108" fmla="*/ 387350 h 1625600"/>
              <a:gd name="connsiteX109" fmla="*/ 89046 w 778021"/>
              <a:gd name="connsiteY109" fmla="*/ 400050 h 1625600"/>
              <a:gd name="connsiteX110" fmla="*/ 82696 w 778021"/>
              <a:gd name="connsiteY110" fmla="*/ 463550 h 1625600"/>
              <a:gd name="connsiteX111" fmla="*/ 57296 w 778021"/>
              <a:gd name="connsiteY111" fmla="*/ 511175 h 1625600"/>
              <a:gd name="connsiteX112" fmla="*/ 41421 w 778021"/>
              <a:gd name="connsiteY112" fmla="*/ 539750 h 1625600"/>
              <a:gd name="connsiteX113" fmla="*/ 35071 w 778021"/>
              <a:gd name="connsiteY113" fmla="*/ 555625 h 1625600"/>
              <a:gd name="connsiteX114" fmla="*/ 25546 w 778021"/>
              <a:gd name="connsiteY114" fmla="*/ 568325 h 1625600"/>
              <a:gd name="connsiteX115" fmla="*/ 22371 w 778021"/>
              <a:gd name="connsiteY115" fmla="*/ 577850 h 1625600"/>
              <a:gd name="connsiteX116" fmla="*/ 6496 w 778021"/>
              <a:gd name="connsiteY116" fmla="*/ 600075 h 1625600"/>
              <a:gd name="connsiteX117" fmla="*/ 19196 w 778021"/>
              <a:gd name="connsiteY117" fmla="*/ 669925 h 1625600"/>
              <a:gd name="connsiteX118" fmla="*/ 146 w 778021"/>
              <a:gd name="connsiteY118" fmla="*/ 730250 h 1625600"/>
              <a:gd name="connsiteX119" fmla="*/ 12846 w 778021"/>
              <a:gd name="connsiteY119" fmla="*/ 800100 h 1625600"/>
              <a:gd name="connsiteX120" fmla="*/ 44596 w 778021"/>
              <a:gd name="connsiteY120" fmla="*/ 831850 h 1625600"/>
              <a:gd name="connsiteX121" fmla="*/ 73171 w 778021"/>
              <a:gd name="connsiteY121" fmla="*/ 873125 h 1625600"/>
              <a:gd name="connsiteX122" fmla="*/ 101746 w 778021"/>
              <a:gd name="connsiteY122" fmla="*/ 927100 h 1625600"/>
              <a:gd name="connsiteX123" fmla="*/ 98571 w 778021"/>
              <a:gd name="connsiteY123" fmla="*/ 971550 h 1625600"/>
              <a:gd name="connsiteX124" fmla="*/ 146196 w 778021"/>
              <a:gd name="connsiteY124" fmla="*/ 990600 h 1625600"/>
              <a:gd name="connsiteX125" fmla="*/ 171596 w 778021"/>
              <a:gd name="connsiteY125" fmla="*/ 987425 h 1625600"/>
              <a:gd name="connsiteX126" fmla="*/ 193821 w 778021"/>
              <a:gd name="connsiteY126" fmla="*/ 1025525 h 1625600"/>
              <a:gd name="connsiteX127" fmla="*/ 247796 w 778021"/>
              <a:gd name="connsiteY127" fmla="*/ 1038225 h 1625600"/>
              <a:gd name="connsiteX128" fmla="*/ 317646 w 778021"/>
              <a:gd name="connsiteY128" fmla="*/ 1041400 h 1625600"/>
              <a:gd name="connsiteX129" fmla="*/ 330346 w 778021"/>
              <a:gd name="connsiteY129" fmla="*/ 1085850 h 1625600"/>
              <a:gd name="connsiteX130" fmla="*/ 282721 w 778021"/>
              <a:gd name="connsiteY130" fmla="*/ 1117600 h 1625600"/>
              <a:gd name="connsiteX131" fmla="*/ 266846 w 778021"/>
              <a:gd name="connsiteY131" fmla="*/ 1127125 h 1625600"/>
              <a:gd name="connsiteX132" fmla="*/ 254146 w 778021"/>
              <a:gd name="connsiteY132" fmla="*/ 1130300 h 1625600"/>
              <a:gd name="connsiteX133" fmla="*/ 244621 w 778021"/>
              <a:gd name="connsiteY133" fmla="*/ 1136650 h 1625600"/>
              <a:gd name="connsiteX134" fmla="*/ 235096 w 778021"/>
              <a:gd name="connsiteY134" fmla="*/ 1146175 h 1625600"/>
              <a:gd name="connsiteX135" fmla="*/ 222396 w 778021"/>
              <a:gd name="connsiteY135" fmla="*/ 1152525 h 1625600"/>
              <a:gd name="connsiteX136" fmla="*/ 200171 w 778021"/>
              <a:gd name="connsiteY136" fmla="*/ 1168400 h 1625600"/>
              <a:gd name="connsiteX137" fmla="*/ 177946 w 778021"/>
              <a:gd name="connsiteY137" fmla="*/ 1184275 h 1625600"/>
              <a:gd name="connsiteX138" fmla="*/ 174771 w 778021"/>
              <a:gd name="connsiteY138" fmla="*/ 1193800 h 1625600"/>
              <a:gd name="connsiteX139" fmla="*/ 190646 w 778021"/>
              <a:gd name="connsiteY139" fmla="*/ 1203325 h 1625600"/>
              <a:gd name="connsiteX140" fmla="*/ 200171 w 778021"/>
              <a:gd name="connsiteY140" fmla="*/ 1209675 h 1625600"/>
              <a:gd name="connsiteX141" fmla="*/ 209696 w 778021"/>
              <a:gd name="connsiteY141" fmla="*/ 1238250 h 1625600"/>
              <a:gd name="connsiteX142" fmla="*/ 174771 w 778021"/>
              <a:gd name="connsiteY142" fmla="*/ 1266825 h 1625600"/>
              <a:gd name="connsiteX143" fmla="*/ 165246 w 778021"/>
              <a:gd name="connsiteY143" fmla="*/ 1276350 h 1625600"/>
              <a:gd name="connsiteX144" fmla="*/ 139846 w 778021"/>
              <a:gd name="connsiteY144" fmla="*/ 1298575 h 1625600"/>
              <a:gd name="connsiteX145" fmla="*/ 130321 w 778021"/>
              <a:gd name="connsiteY145" fmla="*/ 1330325 h 1625600"/>
              <a:gd name="connsiteX146" fmla="*/ 120796 w 778021"/>
              <a:gd name="connsiteY146" fmla="*/ 1346200 h 1625600"/>
              <a:gd name="connsiteX147" fmla="*/ 82696 w 778021"/>
              <a:gd name="connsiteY147" fmla="*/ 1368425 h 1625600"/>
              <a:gd name="connsiteX148" fmla="*/ 85871 w 778021"/>
              <a:gd name="connsiteY148" fmla="*/ 1409700 h 1625600"/>
              <a:gd name="connsiteX149" fmla="*/ 95396 w 778021"/>
              <a:gd name="connsiteY149" fmla="*/ 1419225 h 1625600"/>
              <a:gd name="connsiteX150" fmla="*/ 104921 w 778021"/>
              <a:gd name="connsiteY150" fmla="*/ 1435100 h 1625600"/>
              <a:gd name="connsiteX151" fmla="*/ 123971 w 778021"/>
              <a:gd name="connsiteY151" fmla="*/ 1466850 h 1625600"/>
              <a:gd name="connsiteX152" fmla="*/ 127146 w 778021"/>
              <a:gd name="connsiteY152" fmla="*/ 1476375 h 1625600"/>
              <a:gd name="connsiteX153" fmla="*/ 130321 w 778021"/>
              <a:gd name="connsiteY153" fmla="*/ 1495425 h 1625600"/>
              <a:gd name="connsiteX154" fmla="*/ 139846 w 778021"/>
              <a:gd name="connsiteY154" fmla="*/ 1504950 h 1625600"/>
              <a:gd name="connsiteX155" fmla="*/ 174771 w 778021"/>
              <a:gd name="connsiteY155" fmla="*/ 1508125 h 1625600"/>
              <a:gd name="connsiteX156" fmla="*/ 187471 w 778021"/>
              <a:gd name="connsiteY156" fmla="*/ 1514475 h 1625600"/>
              <a:gd name="connsiteX157" fmla="*/ 247796 w 778021"/>
              <a:gd name="connsiteY157" fmla="*/ 1520825 h 1625600"/>
              <a:gd name="connsiteX158" fmla="*/ 381146 w 778021"/>
              <a:gd name="connsiteY158" fmla="*/ 1527175 h 1625600"/>
              <a:gd name="connsiteX159" fmla="*/ 419246 w 778021"/>
              <a:gd name="connsiteY159" fmla="*/ 1533525 h 1625600"/>
              <a:gd name="connsiteX160" fmla="*/ 438296 w 778021"/>
              <a:gd name="connsiteY160" fmla="*/ 1539875 h 1625600"/>
              <a:gd name="connsiteX161" fmla="*/ 454171 w 778021"/>
              <a:gd name="connsiteY161" fmla="*/ 1543050 h 1625600"/>
              <a:gd name="connsiteX162" fmla="*/ 466871 w 778021"/>
              <a:gd name="connsiteY162" fmla="*/ 1546225 h 1625600"/>
              <a:gd name="connsiteX163" fmla="*/ 498621 w 778021"/>
              <a:gd name="connsiteY163" fmla="*/ 1558925 h 1625600"/>
              <a:gd name="connsiteX164" fmla="*/ 533546 w 778021"/>
              <a:gd name="connsiteY164" fmla="*/ 1581150 h 1625600"/>
              <a:gd name="connsiteX165" fmla="*/ 549421 w 778021"/>
              <a:gd name="connsiteY165" fmla="*/ 1584325 h 1625600"/>
              <a:gd name="connsiteX166" fmla="*/ 568471 w 778021"/>
              <a:gd name="connsiteY166" fmla="*/ 1593850 h 1625600"/>
              <a:gd name="connsiteX167" fmla="*/ 577996 w 778021"/>
              <a:gd name="connsiteY167" fmla="*/ 1597025 h 1625600"/>
              <a:gd name="connsiteX168" fmla="*/ 590696 w 778021"/>
              <a:gd name="connsiteY168" fmla="*/ 1603375 h 1625600"/>
              <a:gd name="connsiteX169" fmla="*/ 622446 w 778021"/>
              <a:gd name="connsiteY169" fmla="*/ 1609725 h 1625600"/>
              <a:gd name="connsiteX170" fmla="*/ 638321 w 778021"/>
              <a:gd name="connsiteY170" fmla="*/ 1619250 h 1625600"/>
              <a:gd name="connsiteX171" fmla="*/ 657371 w 778021"/>
              <a:gd name="connsiteY171" fmla="*/ 1622425 h 1625600"/>
              <a:gd name="connsiteX172" fmla="*/ 670071 w 778021"/>
              <a:gd name="connsiteY172" fmla="*/ 1625600 h 1625600"/>
              <a:gd name="connsiteX173" fmla="*/ 676421 w 778021"/>
              <a:gd name="connsiteY173" fmla="*/ 1622425 h 1625600"/>
              <a:gd name="connsiteX0" fmla="*/ 676421 w 778021"/>
              <a:gd name="connsiteY0" fmla="*/ 1622425 h 1625600"/>
              <a:gd name="connsiteX1" fmla="*/ 679596 w 778021"/>
              <a:gd name="connsiteY1" fmla="*/ 1606550 h 1625600"/>
              <a:gd name="connsiteX2" fmla="*/ 685946 w 778021"/>
              <a:gd name="connsiteY2" fmla="*/ 1562100 h 1625600"/>
              <a:gd name="connsiteX3" fmla="*/ 692296 w 778021"/>
              <a:gd name="connsiteY3" fmla="*/ 1539875 h 1625600"/>
              <a:gd name="connsiteX4" fmla="*/ 698646 w 778021"/>
              <a:gd name="connsiteY4" fmla="*/ 1530350 h 1625600"/>
              <a:gd name="connsiteX5" fmla="*/ 704996 w 778021"/>
              <a:gd name="connsiteY5" fmla="*/ 1517650 h 1625600"/>
              <a:gd name="connsiteX6" fmla="*/ 708171 w 778021"/>
              <a:gd name="connsiteY6" fmla="*/ 1501775 h 1625600"/>
              <a:gd name="connsiteX7" fmla="*/ 704996 w 778021"/>
              <a:gd name="connsiteY7" fmla="*/ 1435100 h 1625600"/>
              <a:gd name="connsiteX8" fmla="*/ 692296 w 778021"/>
              <a:gd name="connsiteY8" fmla="*/ 1428750 h 1625600"/>
              <a:gd name="connsiteX9" fmla="*/ 682771 w 778021"/>
              <a:gd name="connsiteY9" fmla="*/ 1425575 h 1625600"/>
              <a:gd name="connsiteX10" fmla="*/ 654196 w 778021"/>
              <a:gd name="connsiteY10" fmla="*/ 1419225 h 1625600"/>
              <a:gd name="connsiteX11" fmla="*/ 638321 w 778021"/>
              <a:gd name="connsiteY11" fmla="*/ 1400175 h 1625600"/>
              <a:gd name="connsiteX12" fmla="*/ 622446 w 778021"/>
              <a:gd name="connsiteY12" fmla="*/ 1374775 h 1625600"/>
              <a:gd name="connsiteX13" fmla="*/ 619271 w 778021"/>
              <a:gd name="connsiteY13" fmla="*/ 1362075 h 1625600"/>
              <a:gd name="connsiteX14" fmla="*/ 612921 w 778021"/>
              <a:gd name="connsiteY14" fmla="*/ 1339850 h 1625600"/>
              <a:gd name="connsiteX15" fmla="*/ 628796 w 778021"/>
              <a:gd name="connsiteY15" fmla="*/ 1298575 h 1625600"/>
              <a:gd name="connsiteX16" fmla="*/ 638321 w 778021"/>
              <a:gd name="connsiteY16" fmla="*/ 1295400 h 1625600"/>
              <a:gd name="connsiteX17" fmla="*/ 654196 w 778021"/>
              <a:gd name="connsiteY17" fmla="*/ 1276350 h 1625600"/>
              <a:gd name="connsiteX18" fmla="*/ 631971 w 778021"/>
              <a:gd name="connsiteY18" fmla="*/ 1244600 h 1625600"/>
              <a:gd name="connsiteX19" fmla="*/ 625621 w 778021"/>
              <a:gd name="connsiteY19" fmla="*/ 1235075 h 1625600"/>
              <a:gd name="connsiteX20" fmla="*/ 587521 w 778021"/>
              <a:gd name="connsiteY20" fmla="*/ 1212850 h 1625600"/>
              <a:gd name="connsiteX21" fmla="*/ 581171 w 778021"/>
              <a:gd name="connsiteY21" fmla="*/ 1203325 h 1625600"/>
              <a:gd name="connsiteX22" fmla="*/ 571646 w 778021"/>
              <a:gd name="connsiteY22" fmla="*/ 1196975 h 1625600"/>
              <a:gd name="connsiteX23" fmla="*/ 565296 w 778021"/>
              <a:gd name="connsiteY23" fmla="*/ 1174750 h 1625600"/>
              <a:gd name="connsiteX24" fmla="*/ 558946 w 778021"/>
              <a:gd name="connsiteY24" fmla="*/ 1139825 h 1625600"/>
              <a:gd name="connsiteX25" fmla="*/ 552596 w 778021"/>
              <a:gd name="connsiteY25" fmla="*/ 1127125 h 1625600"/>
              <a:gd name="connsiteX26" fmla="*/ 539896 w 778021"/>
              <a:gd name="connsiteY26" fmla="*/ 1111250 h 1625600"/>
              <a:gd name="connsiteX27" fmla="*/ 530371 w 778021"/>
              <a:gd name="connsiteY27" fmla="*/ 1101725 h 1625600"/>
              <a:gd name="connsiteX28" fmla="*/ 517671 w 778021"/>
              <a:gd name="connsiteY28" fmla="*/ 1076325 h 1625600"/>
              <a:gd name="connsiteX29" fmla="*/ 530371 w 778021"/>
              <a:gd name="connsiteY29" fmla="*/ 1073150 h 1625600"/>
              <a:gd name="connsiteX30" fmla="*/ 543071 w 778021"/>
              <a:gd name="connsiteY30" fmla="*/ 1038225 h 1625600"/>
              <a:gd name="connsiteX31" fmla="*/ 568471 w 778021"/>
              <a:gd name="connsiteY31" fmla="*/ 1041400 h 1625600"/>
              <a:gd name="connsiteX32" fmla="*/ 587521 w 778021"/>
              <a:gd name="connsiteY32" fmla="*/ 1016000 h 1625600"/>
              <a:gd name="connsiteX33" fmla="*/ 581171 w 778021"/>
              <a:gd name="connsiteY33" fmla="*/ 987425 h 1625600"/>
              <a:gd name="connsiteX34" fmla="*/ 577996 w 778021"/>
              <a:gd name="connsiteY34" fmla="*/ 958850 h 1625600"/>
              <a:gd name="connsiteX35" fmla="*/ 571646 w 778021"/>
              <a:gd name="connsiteY35" fmla="*/ 949325 h 1625600"/>
              <a:gd name="connsiteX36" fmla="*/ 565296 w 778021"/>
              <a:gd name="connsiteY36" fmla="*/ 936625 h 1625600"/>
              <a:gd name="connsiteX37" fmla="*/ 558946 w 778021"/>
              <a:gd name="connsiteY37" fmla="*/ 927100 h 1625600"/>
              <a:gd name="connsiteX38" fmla="*/ 543071 w 778021"/>
              <a:gd name="connsiteY38" fmla="*/ 901700 h 1625600"/>
              <a:gd name="connsiteX39" fmla="*/ 546246 w 778021"/>
              <a:gd name="connsiteY39" fmla="*/ 889000 h 1625600"/>
              <a:gd name="connsiteX40" fmla="*/ 577996 w 778021"/>
              <a:gd name="connsiteY40" fmla="*/ 869950 h 1625600"/>
              <a:gd name="connsiteX41" fmla="*/ 606571 w 778021"/>
              <a:gd name="connsiteY41" fmla="*/ 863600 h 1625600"/>
              <a:gd name="connsiteX42" fmla="*/ 625621 w 778021"/>
              <a:gd name="connsiteY42" fmla="*/ 844550 h 1625600"/>
              <a:gd name="connsiteX43" fmla="*/ 628796 w 778021"/>
              <a:gd name="connsiteY43" fmla="*/ 835025 h 1625600"/>
              <a:gd name="connsiteX44" fmla="*/ 644671 w 778021"/>
              <a:gd name="connsiteY44" fmla="*/ 812800 h 1625600"/>
              <a:gd name="connsiteX45" fmla="*/ 654196 w 778021"/>
              <a:gd name="connsiteY45" fmla="*/ 796925 h 1625600"/>
              <a:gd name="connsiteX46" fmla="*/ 670071 w 778021"/>
              <a:gd name="connsiteY46" fmla="*/ 774700 h 1625600"/>
              <a:gd name="connsiteX47" fmla="*/ 673246 w 778021"/>
              <a:gd name="connsiteY47" fmla="*/ 765175 h 1625600"/>
              <a:gd name="connsiteX48" fmla="*/ 679596 w 778021"/>
              <a:gd name="connsiteY48" fmla="*/ 755650 h 1625600"/>
              <a:gd name="connsiteX49" fmla="*/ 689121 w 778021"/>
              <a:gd name="connsiteY49" fmla="*/ 736600 h 1625600"/>
              <a:gd name="connsiteX50" fmla="*/ 708171 w 778021"/>
              <a:gd name="connsiteY50" fmla="*/ 714375 h 1625600"/>
              <a:gd name="connsiteX51" fmla="*/ 714521 w 778021"/>
              <a:gd name="connsiteY51" fmla="*/ 701675 h 1625600"/>
              <a:gd name="connsiteX52" fmla="*/ 730396 w 778021"/>
              <a:gd name="connsiteY52" fmla="*/ 688975 h 1625600"/>
              <a:gd name="connsiteX53" fmla="*/ 739921 w 778021"/>
              <a:gd name="connsiteY53" fmla="*/ 679450 h 1625600"/>
              <a:gd name="connsiteX54" fmla="*/ 778021 w 778021"/>
              <a:gd name="connsiteY54" fmla="*/ 650875 h 1625600"/>
              <a:gd name="connsiteX55" fmla="*/ 774846 w 778021"/>
              <a:gd name="connsiteY55" fmla="*/ 641350 h 1625600"/>
              <a:gd name="connsiteX56" fmla="*/ 765321 w 778021"/>
              <a:gd name="connsiteY56" fmla="*/ 625475 h 1625600"/>
              <a:gd name="connsiteX57" fmla="*/ 758971 w 778021"/>
              <a:gd name="connsiteY57" fmla="*/ 615950 h 1625600"/>
              <a:gd name="connsiteX58" fmla="*/ 755796 w 778021"/>
              <a:gd name="connsiteY58" fmla="*/ 606425 h 1625600"/>
              <a:gd name="connsiteX59" fmla="*/ 749446 w 778021"/>
              <a:gd name="connsiteY59" fmla="*/ 593725 h 1625600"/>
              <a:gd name="connsiteX60" fmla="*/ 739921 w 778021"/>
              <a:gd name="connsiteY60" fmla="*/ 568325 h 1625600"/>
              <a:gd name="connsiteX61" fmla="*/ 736746 w 778021"/>
              <a:gd name="connsiteY61" fmla="*/ 546100 h 1625600"/>
              <a:gd name="connsiteX62" fmla="*/ 733571 w 778021"/>
              <a:gd name="connsiteY62" fmla="*/ 536575 h 1625600"/>
              <a:gd name="connsiteX63" fmla="*/ 727221 w 778021"/>
              <a:gd name="connsiteY63" fmla="*/ 498475 h 1625600"/>
              <a:gd name="connsiteX64" fmla="*/ 708171 w 778021"/>
              <a:gd name="connsiteY64" fmla="*/ 460375 h 1625600"/>
              <a:gd name="connsiteX65" fmla="*/ 651021 w 778021"/>
              <a:gd name="connsiteY65" fmla="*/ 447675 h 1625600"/>
              <a:gd name="connsiteX66" fmla="*/ 625621 w 778021"/>
              <a:gd name="connsiteY66" fmla="*/ 434975 h 1625600"/>
              <a:gd name="connsiteX67" fmla="*/ 619271 w 778021"/>
              <a:gd name="connsiteY67" fmla="*/ 422275 h 1625600"/>
              <a:gd name="connsiteX68" fmla="*/ 609746 w 778021"/>
              <a:gd name="connsiteY68" fmla="*/ 368300 h 1625600"/>
              <a:gd name="connsiteX69" fmla="*/ 543071 w 778021"/>
              <a:gd name="connsiteY69" fmla="*/ 355600 h 1625600"/>
              <a:gd name="connsiteX70" fmla="*/ 530371 w 778021"/>
              <a:gd name="connsiteY70" fmla="*/ 349250 h 1625600"/>
              <a:gd name="connsiteX71" fmla="*/ 524021 w 778021"/>
              <a:gd name="connsiteY71" fmla="*/ 314325 h 1625600"/>
              <a:gd name="connsiteX72" fmla="*/ 520846 w 778021"/>
              <a:gd name="connsiteY72" fmla="*/ 301625 h 1625600"/>
              <a:gd name="connsiteX73" fmla="*/ 520846 w 778021"/>
              <a:gd name="connsiteY73" fmla="*/ 196850 h 1625600"/>
              <a:gd name="connsiteX74" fmla="*/ 530371 w 778021"/>
              <a:gd name="connsiteY74" fmla="*/ 184150 h 1625600"/>
              <a:gd name="connsiteX75" fmla="*/ 549421 w 778021"/>
              <a:gd name="connsiteY75" fmla="*/ 165100 h 1625600"/>
              <a:gd name="connsiteX76" fmla="*/ 552596 w 778021"/>
              <a:gd name="connsiteY76" fmla="*/ 155575 h 1625600"/>
              <a:gd name="connsiteX77" fmla="*/ 543071 w 778021"/>
              <a:gd name="connsiteY77" fmla="*/ 88900 h 1625600"/>
              <a:gd name="connsiteX78" fmla="*/ 533546 w 778021"/>
              <a:gd name="connsiteY78" fmla="*/ 79375 h 1625600"/>
              <a:gd name="connsiteX79" fmla="*/ 511321 w 778021"/>
              <a:gd name="connsiteY79" fmla="*/ 66675 h 1625600"/>
              <a:gd name="connsiteX80" fmla="*/ 508146 w 778021"/>
              <a:gd name="connsiteY80" fmla="*/ 57150 h 1625600"/>
              <a:gd name="connsiteX81" fmla="*/ 501796 w 778021"/>
              <a:gd name="connsiteY81" fmla="*/ 47625 h 1625600"/>
              <a:gd name="connsiteX82" fmla="*/ 498621 w 778021"/>
              <a:gd name="connsiteY82" fmla="*/ 0 h 1625600"/>
              <a:gd name="connsiteX83" fmla="*/ 485921 w 778021"/>
              <a:gd name="connsiteY83" fmla="*/ 6350 h 1625600"/>
              <a:gd name="connsiteX84" fmla="*/ 463696 w 778021"/>
              <a:gd name="connsiteY84" fmla="*/ 25400 h 1625600"/>
              <a:gd name="connsiteX85" fmla="*/ 438296 w 778021"/>
              <a:gd name="connsiteY85" fmla="*/ 28575 h 1625600"/>
              <a:gd name="connsiteX86" fmla="*/ 406546 w 778021"/>
              <a:gd name="connsiteY86" fmla="*/ 38100 h 1625600"/>
              <a:gd name="connsiteX87" fmla="*/ 390671 w 778021"/>
              <a:gd name="connsiteY87" fmla="*/ 41275 h 1625600"/>
              <a:gd name="connsiteX88" fmla="*/ 358921 w 778021"/>
              <a:gd name="connsiteY88" fmla="*/ 53975 h 1625600"/>
              <a:gd name="connsiteX89" fmla="*/ 327171 w 778021"/>
              <a:gd name="connsiteY89" fmla="*/ 66675 h 1625600"/>
              <a:gd name="connsiteX90" fmla="*/ 304946 w 778021"/>
              <a:gd name="connsiteY90" fmla="*/ 82550 h 1625600"/>
              <a:gd name="connsiteX91" fmla="*/ 279546 w 778021"/>
              <a:gd name="connsiteY91" fmla="*/ 101600 h 1625600"/>
              <a:gd name="connsiteX92" fmla="*/ 270021 w 778021"/>
              <a:gd name="connsiteY92" fmla="*/ 104775 h 1625600"/>
              <a:gd name="connsiteX93" fmla="*/ 257321 w 778021"/>
              <a:gd name="connsiteY93" fmla="*/ 133350 h 1625600"/>
              <a:gd name="connsiteX94" fmla="*/ 247796 w 778021"/>
              <a:gd name="connsiteY94" fmla="*/ 152400 h 1625600"/>
              <a:gd name="connsiteX95" fmla="*/ 231921 w 778021"/>
              <a:gd name="connsiteY95" fmla="*/ 184150 h 1625600"/>
              <a:gd name="connsiteX96" fmla="*/ 219221 w 778021"/>
              <a:gd name="connsiteY96" fmla="*/ 206375 h 1625600"/>
              <a:gd name="connsiteX97" fmla="*/ 216046 w 778021"/>
              <a:gd name="connsiteY97" fmla="*/ 215900 h 1625600"/>
              <a:gd name="connsiteX98" fmla="*/ 193821 w 778021"/>
              <a:gd name="connsiteY98" fmla="*/ 244475 h 1625600"/>
              <a:gd name="connsiteX99" fmla="*/ 177946 w 778021"/>
              <a:gd name="connsiteY99" fmla="*/ 260350 h 1625600"/>
              <a:gd name="connsiteX100" fmla="*/ 168421 w 778021"/>
              <a:gd name="connsiteY100" fmla="*/ 273050 h 1625600"/>
              <a:gd name="connsiteX101" fmla="*/ 165246 w 778021"/>
              <a:gd name="connsiteY101" fmla="*/ 285750 h 1625600"/>
              <a:gd name="connsiteX102" fmla="*/ 155721 w 778021"/>
              <a:gd name="connsiteY102" fmla="*/ 292100 h 1625600"/>
              <a:gd name="connsiteX103" fmla="*/ 146196 w 778021"/>
              <a:gd name="connsiteY103" fmla="*/ 304800 h 1625600"/>
              <a:gd name="connsiteX104" fmla="*/ 133496 w 778021"/>
              <a:gd name="connsiteY104" fmla="*/ 323850 h 1625600"/>
              <a:gd name="connsiteX105" fmla="*/ 127146 w 778021"/>
              <a:gd name="connsiteY105" fmla="*/ 336550 h 1625600"/>
              <a:gd name="connsiteX106" fmla="*/ 117621 w 778021"/>
              <a:gd name="connsiteY106" fmla="*/ 346075 h 1625600"/>
              <a:gd name="connsiteX107" fmla="*/ 108096 w 778021"/>
              <a:gd name="connsiteY107" fmla="*/ 358775 h 1625600"/>
              <a:gd name="connsiteX108" fmla="*/ 95396 w 778021"/>
              <a:gd name="connsiteY108" fmla="*/ 387350 h 1625600"/>
              <a:gd name="connsiteX109" fmla="*/ 89046 w 778021"/>
              <a:gd name="connsiteY109" fmla="*/ 400050 h 1625600"/>
              <a:gd name="connsiteX110" fmla="*/ 82696 w 778021"/>
              <a:gd name="connsiteY110" fmla="*/ 463550 h 1625600"/>
              <a:gd name="connsiteX111" fmla="*/ 57296 w 778021"/>
              <a:gd name="connsiteY111" fmla="*/ 511175 h 1625600"/>
              <a:gd name="connsiteX112" fmla="*/ 41421 w 778021"/>
              <a:gd name="connsiteY112" fmla="*/ 539750 h 1625600"/>
              <a:gd name="connsiteX113" fmla="*/ 35071 w 778021"/>
              <a:gd name="connsiteY113" fmla="*/ 555625 h 1625600"/>
              <a:gd name="connsiteX114" fmla="*/ 25546 w 778021"/>
              <a:gd name="connsiteY114" fmla="*/ 568325 h 1625600"/>
              <a:gd name="connsiteX115" fmla="*/ 22371 w 778021"/>
              <a:gd name="connsiteY115" fmla="*/ 577850 h 1625600"/>
              <a:gd name="connsiteX116" fmla="*/ 6496 w 778021"/>
              <a:gd name="connsiteY116" fmla="*/ 600075 h 1625600"/>
              <a:gd name="connsiteX117" fmla="*/ 19196 w 778021"/>
              <a:gd name="connsiteY117" fmla="*/ 669925 h 1625600"/>
              <a:gd name="connsiteX118" fmla="*/ 146 w 778021"/>
              <a:gd name="connsiteY118" fmla="*/ 730250 h 1625600"/>
              <a:gd name="connsiteX119" fmla="*/ 12846 w 778021"/>
              <a:gd name="connsiteY119" fmla="*/ 800100 h 1625600"/>
              <a:gd name="connsiteX120" fmla="*/ 44596 w 778021"/>
              <a:gd name="connsiteY120" fmla="*/ 831850 h 1625600"/>
              <a:gd name="connsiteX121" fmla="*/ 73171 w 778021"/>
              <a:gd name="connsiteY121" fmla="*/ 873125 h 1625600"/>
              <a:gd name="connsiteX122" fmla="*/ 101746 w 778021"/>
              <a:gd name="connsiteY122" fmla="*/ 927100 h 1625600"/>
              <a:gd name="connsiteX123" fmla="*/ 98571 w 778021"/>
              <a:gd name="connsiteY123" fmla="*/ 971550 h 1625600"/>
              <a:gd name="connsiteX124" fmla="*/ 146196 w 778021"/>
              <a:gd name="connsiteY124" fmla="*/ 990600 h 1625600"/>
              <a:gd name="connsiteX125" fmla="*/ 171596 w 778021"/>
              <a:gd name="connsiteY125" fmla="*/ 987425 h 1625600"/>
              <a:gd name="connsiteX126" fmla="*/ 193821 w 778021"/>
              <a:gd name="connsiteY126" fmla="*/ 1025525 h 1625600"/>
              <a:gd name="connsiteX127" fmla="*/ 247796 w 778021"/>
              <a:gd name="connsiteY127" fmla="*/ 1038225 h 1625600"/>
              <a:gd name="connsiteX128" fmla="*/ 317646 w 778021"/>
              <a:gd name="connsiteY128" fmla="*/ 1041400 h 1625600"/>
              <a:gd name="connsiteX129" fmla="*/ 339871 w 778021"/>
              <a:gd name="connsiteY129" fmla="*/ 1082675 h 1625600"/>
              <a:gd name="connsiteX130" fmla="*/ 282721 w 778021"/>
              <a:gd name="connsiteY130" fmla="*/ 1117600 h 1625600"/>
              <a:gd name="connsiteX131" fmla="*/ 266846 w 778021"/>
              <a:gd name="connsiteY131" fmla="*/ 1127125 h 1625600"/>
              <a:gd name="connsiteX132" fmla="*/ 254146 w 778021"/>
              <a:gd name="connsiteY132" fmla="*/ 1130300 h 1625600"/>
              <a:gd name="connsiteX133" fmla="*/ 244621 w 778021"/>
              <a:gd name="connsiteY133" fmla="*/ 1136650 h 1625600"/>
              <a:gd name="connsiteX134" fmla="*/ 235096 w 778021"/>
              <a:gd name="connsiteY134" fmla="*/ 1146175 h 1625600"/>
              <a:gd name="connsiteX135" fmla="*/ 222396 w 778021"/>
              <a:gd name="connsiteY135" fmla="*/ 1152525 h 1625600"/>
              <a:gd name="connsiteX136" fmla="*/ 200171 w 778021"/>
              <a:gd name="connsiteY136" fmla="*/ 1168400 h 1625600"/>
              <a:gd name="connsiteX137" fmla="*/ 177946 w 778021"/>
              <a:gd name="connsiteY137" fmla="*/ 1184275 h 1625600"/>
              <a:gd name="connsiteX138" fmla="*/ 174771 w 778021"/>
              <a:gd name="connsiteY138" fmla="*/ 1193800 h 1625600"/>
              <a:gd name="connsiteX139" fmla="*/ 190646 w 778021"/>
              <a:gd name="connsiteY139" fmla="*/ 1203325 h 1625600"/>
              <a:gd name="connsiteX140" fmla="*/ 200171 w 778021"/>
              <a:gd name="connsiteY140" fmla="*/ 1209675 h 1625600"/>
              <a:gd name="connsiteX141" fmla="*/ 209696 w 778021"/>
              <a:gd name="connsiteY141" fmla="*/ 1238250 h 1625600"/>
              <a:gd name="connsiteX142" fmla="*/ 174771 w 778021"/>
              <a:gd name="connsiteY142" fmla="*/ 1266825 h 1625600"/>
              <a:gd name="connsiteX143" fmla="*/ 165246 w 778021"/>
              <a:gd name="connsiteY143" fmla="*/ 1276350 h 1625600"/>
              <a:gd name="connsiteX144" fmla="*/ 139846 w 778021"/>
              <a:gd name="connsiteY144" fmla="*/ 1298575 h 1625600"/>
              <a:gd name="connsiteX145" fmla="*/ 130321 w 778021"/>
              <a:gd name="connsiteY145" fmla="*/ 1330325 h 1625600"/>
              <a:gd name="connsiteX146" fmla="*/ 120796 w 778021"/>
              <a:gd name="connsiteY146" fmla="*/ 1346200 h 1625600"/>
              <a:gd name="connsiteX147" fmla="*/ 82696 w 778021"/>
              <a:gd name="connsiteY147" fmla="*/ 1368425 h 1625600"/>
              <a:gd name="connsiteX148" fmla="*/ 85871 w 778021"/>
              <a:gd name="connsiteY148" fmla="*/ 1409700 h 1625600"/>
              <a:gd name="connsiteX149" fmla="*/ 95396 w 778021"/>
              <a:gd name="connsiteY149" fmla="*/ 1419225 h 1625600"/>
              <a:gd name="connsiteX150" fmla="*/ 104921 w 778021"/>
              <a:gd name="connsiteY150" fmla="*/ 1435100 h 1625600"/>
              <a:gd name="connsiteX151" fmla="*/ 123971 w 778021"/>
              <a:gd name="connsiteY151" fmla="*/ 1466850 h 1625600"/>
              <a:gd name="connsiteX152" fmla="*/ 127146 w 778021"/>
              <a:gd name="connsiteY152" fmla="*/ 1476375 h 1625600"/>
              <a:gd name="connsiteX153" fmla="*/ 130321 w 778021"/>
              <a:gd name="connsiteY153" fmla="*/ 1495425 h 1625600"/>
              <a:gd name="connsiteX154" fmla="*/ 139846 w 778021"/>
              <a:gd name="connsiteY154" fmla="*/ 1504950 h 1625600"/>
              <a:gd name="connsiteX155" fmla="*/ 174771 w 778021"/>
              <a:gd name="connsiteY155" fmla="*/ 1508125 h 1625600"/>
              <a:gd name="connsiteX156" fmla="*/ 187471 w 778021"/>
              <a:gd name="connsiteY156" fmla="*/ 1514475 h 1625600"/>
              <a:gd name="connsiteX157" fmla="*/ 247796 w 778021"/>
              <a:gd name="connsiteY157" fmla="*/ 1520825 h 1625600"/>
              <a:gd name="connsiteX158" fmla="*/ 381146 w 778021"/>
              <a:gd name="connsiteY158" fmla="*/ 1527175 h 1625600"/>
              <a:gd name="connsiteX159" fmla="*/ 419246 w 778021"/>
              <a:gd name="connsiteY159" fmla="*/ 1533525 h 1625600"/>
              <a:gd name="connsiteX160" fmla="*/ 438296 w 778021"/>
              <a:gd name="connsiteY160" fmla="*/ 1539875 h 1625600"/>
              <a:gd name="connsiteX161" fmla="*/ 454171 w 778021"/>
              <a:gd name="connsiteY161" fmla="*/ 1543050 h 1625600"/>
              <a:gd name="connsiteX162" fmla="*/ 466871 w 778021"/>
              <a:gd name="connsiteY162" fmla="*/ 1546225 h 1625600"/>
              <a:gd name="connsiteX163" fmla="*/ 498621 w 778021"/>
              <a:gd name="connsiteY163" fmla="*/ 1558925 h 1625600"/>
              <a:gd name="connsiteX164" fmla="*/ 533546 w 778021"/>
              <a:gd name="connsiteY164" fmla="*/ 1581150 h 1625600"/>
              <a:gd name="connsiteX165" fmla="*/ 549421 w 778021"/>
              <a:gd name="connsiteY165" fmla="*/ 1584325 h 1625600"/>
              <a:gd name="connsiteX166" fmla="*/ 568471 w 778021"/>
              <a:gd name="connsiteY166" fmla="*/ 1593850 h 1625600"/>
              <a:gd name="connsiteX167" fmla="*/ 577996 w 778021"/>
              <a:gd name="connsiteY167" fmla="*/ 1597025 h 1625600"/>
              <a:gd name="connsiteX168" fmla="*/ 590696 w 778021"/>
              <a:gd name="connsiteY168" fmla="*/ 1603375 h 1625600"/>
              <a:gd name="connsiteX169" fmla="*/ 622446 w 778021"/>
              <a:gd name="connsiteY169" fmla="*/ 1609725 h 1625600"/>
              <a:gd name="connsiteX170" fmla="*/ 638321 w 778021"/>
              <a:gd name="connsiteY170" fmla="*/ 1619250 h 1625600"/>
              <a:gd name="connsiteX171" fmla="*/ 657371 w 778021"/>
              <a:gd name="connsiteY171" fmla="*/ 1622425 h 1625600"/>
              <a:gd name="connsiteX172" fmla="*/ 670071 w 778021"/>
              <a:gd name="connsiteY172" fmla="*/ 1625600 h 1625600"/>
              <a:gd name="connsiteX173" fmla="*/ 676421 w 778021"/>
              <a:gd name="connsiteY173" fmla="*/ 1622425 h 1625600"/>
              <a:gd name="connsiteX0" fmla="*/ 676421 w 778021"/>
              <a:gd name="connsiteY0" fmla="*/ 1622425 h 1625600"/>
              <a:gd name="connsiteX1" fmla="*/ 679596 w 778021"/>
              <a:gd name="connsiteY1" fmla="*/ 1606550 h 1625600"/>
              <a:gd name="connsiteX2" fmla="*/ 685946 w 778021"/>
              <a:gd name="connsiteY2" fmla="*/ 1562100 h 1625600"/>
              <a:gd name="connsiteX3" fmla="*/ 692296 w 778021"/>
              <a:gd name="connsiteY3" fmla="*/ 1539875 h 1625600"/>
              <a:gd name="connsiteX4" fmla="*/ 698646 w 778021"/>
              <a:gd name="connsiteY4" fmla="*/ 1530350 h 1625600"/>
              <a:gd name="connsiteX5" fmla="*/ 704996 w 778021"/>
              <a:gd name="connsiteY5" fmla="*/ 1517650 h 1625600"/>
              <a:gd name="connsiteX6" fmla="*/ 708171 w 778021"/>
              <a:gd name="connsiteY6" fmla="*/ 1501775 h 1625600"/>
              <a:gd name="connsiteX7" fmla="*/ 704996 w 778021"/>
              <a:gd name="connsiteY7" fmla="*/ 1435100 h 1625600"/>
              <a:gd name="connsiteX8" fmla="*/ 692296 w 778021"/>
              <a:gd name="connsiteY8" fmla="*/ 1428750 h 1625600"/>
              <a:gd name="connsiteX9" fmla="*/ 682771 w 778021"/>
              <a:gd name="connsiteY9" fmla="*/ 1425575 h 1625600"/>
              <a:gd name="connsiteX10" fmla="*/ 654196 w 778021"/>
              <a:gd name="connsiteY10" fmla="*/ 1419225 h 1625600"/>
              <a:gd name="connsiteX11" fmla="*/ 638321 w 778021"/>
              <a:gd name="connsiteY11" fmla="*/ 1400175 h 1625600"/>
              <a:gd name="connsiteX12" fmla="*/ 622446 w 778021"/>
              <a:gd name="connsiteY12" fmla="*/ 1374775 h 1625600"/>
              <a:gd name="connsiteX13" fmla="*/ 619271 w 778021"/>
              <a:gd name="connsiteY13" fmla="*/ 1362075 h 1625600"/>
              <a:gd name="connsiteX14" fmla="*/ 612921 w 778021"/>
              <a:gd name="connsiteY14" fmla="*/ 1339850 h 1625600"/>
              <a:gd name="connsiteX15" fmla="*/ 628796 w 778021"/>
              <a:gd name="connsiteY15" fmla="*/ 1298575 h 1625600"/>
              <a:gd name="connsiteX16" fmla="*/ 638321 w 778021"/>
              <a:gd name="connsiteY16" fmla="*/ 1295400 h 1625600"/>
              <a:gd name="connsiteX17" fmla="*/ 654196 w 778021"/>
              <a:gd name="connsiteY17" fmla="*/ 1276350 h 1625600"/>
              <a:gd name="connsiteX18" fmla="*/ 631971 w 778021"/>
              <a:gd name="connsiteY18" fmla="*/ 1244600 h 1625600"/>
              <a:gd name="connsiteX19" fmla="*/ 625621 w 778021"/>
              <a:gd name="connsiteY19" fmla="*/ 1235075 h 1625600"/>
              <a:gd name="connsiteX20" fmla="*/ 587521 w 778021"/>
              <a:gd name="connsiteY20" fmla="*/ 1212850 h 1625600"/>
              <a:gd name="connsiteX21" fmla="*/ 581171 w 778021"/>
              <a:gd name="connsiteY21" fmla="*/ 1203325 h 1625600"/>
              <a:gd name="connsiteX22" fmla="*/ 571646 w 778021"/>
              <a:gd name="connsiteY22" fmla="*/ 1196975 h 1625600"/>
              <a:gd name="connsiteX23" fmla="*/ 565296 w 778021"/>
              <a:gd name="connsiteY23" fmla="*/ 1174750 h 1625600"/>
              <a:gd name="connsiteX24" fmla="*/ 558946 w 778021"/>
              <a:gd name="connsiteY24" fmla="*/ 1139825 h 1625600"/>
              <a:gd name="connsiteX25" fmla="*/ 552596 w 778021"/>
              <a:gd name="connsiteY25" fmla="*/ 1127125 h 1625600"/>
              <a:gd name="connsiteX26" fmla="*/ 539896 w 778021"/>
              <a:gd name="connsiteY26" fmla="*/ 1111250 h 1625600"/>
              <a:gd name="connsiteX27" fmla="*/ 530371 w 778021"/>
              <a:gd name="connsiteY27" fmla="*/ 1101725 h 1625600"/>
              <a:gd name="connsiteX28" fmla="*/ 517671 w 778021"/>
              <a:gd name="connsiteY28" fmla="*/ 1076325 h 1625600"/>
              <a:gd name="connsiteX29" fmla="*/ 530371 w 778021"/>
              <a:gd name="connsiteY29" fmla="*/ 1073150 h 1625600"/>
              <a:gd name="connsiteX30" fmla="*/ 543071 w 778021"/>
              <a:gd name="connsiteY30" fmla="*/ 1038225 h 1625600"/>
              <a:gd name="connsiteX31" fmla="*/ 568471 w 778021"/>
              <a:gd name="connsiteY31" fmla="*/ 1041400 h 1625600"/>
              <a:gd name="connsiteX32" fmla="*/ 587521 w 778021"/>
              <a:gd name="connsiteY32" fmla="*/ 1016000 h 1625600"/>
              <a:gd name="connsiteX33" fmla="*/ 581171 w 778021"/>
              <a:gd name="connsiteY33" fmla="*/ 987425 h 1625600"/>
              <a:gd name="connsiteX34" fmla="*/ 577996 w 778021"/>
              <a:gd name="connsiteY34" fmla="*/ 958850 h 1625600"/>
              <a:gd name="connsiteX35" fmla="*/ 571646 w 778021"/>
              <a:gd name="connsiteY35" fmla="*/ 949325 h 1625600"/>
              <a:gd name="connsiteX36" fmla="*/ 565296 w 778021"/>
              <a:gd name="connsiteY36" fmla="*/ 936625 h 1625600"/>
              <a:gd name="connsiteX37" fmla="*/ 558946 w 778021"/>
              <a:gd name="connsiteY37" fmla="*/ 927100 h 1625600"/>
              <a:gd name="connsiteX38" fmla="*/ 543071 w 778021"/>
              <a:gd name="connsiteY38" fmla="*/ 901700 h 1625600"/>
              <a:gd name="connsiteX39" fmla="*/ 546246 w 778021"/>
              <a:gd name="connsiteY39" fmla="*/ 889000 h 1625600"/>
              <a:gd name="connsiteX40" fmla="*/ 577996 w 778021"/>
              <a:gd name="connsiteY40" fmla="*/ 869950 h 1625600"/>
              <a:gd name="connsiteX41" fmla="*/ 606571 w 778021"/>
              <a:gd name="connsiteY41" fmla="*/ 863600 h 1625600"/>
              <a:gd name="connsiteX42" fmla="*/ 625621 w 778021"/>
              <a:gd name="connsiteY42" fmla="*/ 844550 h 1625600"/>
              <a:gd name="connsiteX43" fmla="*/ 628796 w 778021"/>
              <a:gd name="connsiteY43" fmla="*/ 835025 h 1625600"/>
              <a:gd name="connsiteX44" fmla="*/ 644671 w 778021"/>
              <a:gd name="connsiteY44" fmla="*/ 812800 h 1625600"/>
              <a:gd name="connsiteX45" fmla="*/ 654196 w 778021"/>
              <a:gd name="connsiteY45" fmla="*/ 796925 h 1625600"/>
              <a:gd name="connsiteX46" fmla="*/ 670071 w 778021"/>
              <a:gd name="connsiteY46" fmla="*/ 774700 h 1625600"/>
              <a:gd name="connsiteX47" fmla="*/ 673246 w 778021"/>
              <a:gd name="connsiteY47" fmla="*/ 765175 h 1625600"/>
              <a:gd name="connsiteX48" fmla="*/ 679596 w 778021"/>
              <a:gd name="connsiteY48" fmla="*/ 755650 h 1625600"/>
              <a:gd name="connsiteX49" fmla="*/ 689121 w 778021"/>
              <a:gd name="connsiteY49" fmla="*/ 736600 h 1625600"/>
              <a:gd name="connsiteX50" fmla="*/ 708171 w 778021"/>
              <a:gd name="connsiteY50" fmla="*/ 714375 h 1625600"/>
              <a:gd name="connsiteX51" fmla="*/ 714521 w 778021"/>
              <a:gd name="connsiteY51" fmla="*/ 701675 h 1625600"/>
              <a:gd name="connsiteX52" fmla="*/ 730396 w 778021"/>
              <a:gd name="connsiteY52" fmla="*/ 688975 h 1625600"/>
              <a:gd name="connsiteX53" fmla="*/ 739921 w 778021"/>
              <a:gd name="connsiteY53" fmla="*/ 679450 h 1625600"/>
              <a:gd name="connsiteX54" fmla="*/ 778021 w 778021"/>
              <a:gd name="connsiteY54" fmla="*/ 650875 h 1625600"/>
              <a:gd name="connsiteX55" fmla="*/ 774846 w 778021"/>
              <a:gd name="connsiteY55" fmla="*/ 641350 h 1625600"/>
              <a:gd name="connsiteX56" fmla="*/ 765321 w 778021"/>
              <a:gd name="connsiteY56" fmla="*/ 625475 h 1625600"/>
              <a:gd name="connsiteX57" fmla="*/ 758971 w 778021"/>
              <a:gd name="connsiteY57" fmla="*/ 615950 h 1625600"/>
              <a:gd name="connsiteX58" fmla="*/ 755796 w 778021"/>
              <a:gd name="connsiteY58" fmla="*/ 606425 h 1625600"/>
              <a:gd name="connsiteX59" fmla="*/ 749446 w 778021"/>
              <a:gd name="connsiteY59" fmla="*/ 593725 h 1625600"/>
              <a:gd name="connsiteX60" fmla="*/ 739921 w 778021"/>
              <a:gd name="connsiteY60" fmla="*/ 568325 h 1625600"/>
              <a:gd name="connsiteX61" fmla="*/ 736746 w 778021"/>
              <a:gd name="connsiteY61" fmla="*/ 546100 h 1625600"/>
              <a:gd name="connsiteX62" fmla="*/ 733571 w 778021"/>
              <a:gd name="connsiteY62" fmla="*/ 536575 h 1625600"/>
              <a:gd name="connsiteX63" fmla="*/ 727221 w 778021"/>
              <a:gd name="connsiteY63" fmla="*/ 498475 h 1625600"/>
              <a:gd name="connsiteX64" fmla="*/ 708171 w 778021"/>
              <a:gd name="connsiteY64" fmla="*/ 460375 h 1625600"/>
              <a:gd name="connsiteX65" fmla="*/ 651021 w 778021"/>
              <a:gd name="connsiteY65" fmla="*/ 447675 h 1625600"/>
              <a:gd name="connsiteX66" fmla="*/ 625621 w 778021"/>
              <a:gd name="connsiteY66" fmla="*/ 434975 h 1625600"/>
              <a:gd name="connsiteX67" fmla="*/ 619271 w 778021"/>
              <a:gd name="connsiteY67" fmla="*/ 422275 h 1625600"/>
              <a:gd name="connsiteX68" fmla="*/ 609746 w 778021"/>
              <a:gd name="connsiteY68" fmla="*/ 368300 h 1625600"/>
              <a:gd name="connsiteX69" fmla="*/ 543071 w 778021"/>
              <a:gd name="connsiteY69" fmla="*/ 355600 h 1625600"/>
              <a:gd name="connsiteX70" fmla="*/ 530371 w 778021"/>
              <a:gd name="connsiteY70" fmla="*/ 349250 h 1625600"/>
              <a:gd name="connsiteX71" fmla="*/ 524021 w 778021"/>
              <a:gd name="connsiteY71" fmla="*/ 314325 h 1625600"/>
              <a:gd name="connsiteX72" fmla="*/ 520846 w 778021"/>
              <a:gd name="connsiteY72" fmla="*/ 301625 h 1625600"/>
              <a:gd name="connsiteX73" fmla="*/ 520846 w 778021"/>
              <a:gd name="connsiteY73" fmla="*/ 196850 h 1625600"/>
              <a:gd name="connsiteX74" fmla="*/ 530371 w 778021"/>
              <a:gd name="connsiteY74" fmla="*/ 184150 h 1625600"/>
              <a:gd name="connsiteX75" fmla="*/ 549421 w 778021"/>
              <a:gd name="connsiteY75" fmla="*/ 165100 h 1625600"/>
              <a:gd name="connsiteX76" fmla="*/ 552596 w 778021"/>
              <a:gd name="connsiteY76" fmla="*/ 155575 h 1625600"/>
              <a:gd name="connsiteX77" fmla="*/ 543071 w 778021"/>
              <a:gd name="connsiteY77" fmla="*/ 88900 h 1625600"/>
              <a:gd name="connsiteX78" fmla="*/ 533546 w 778021"/>
              <a:gd name="connsiteY78" fmla="*/ 79375 h 1625600"/>
              <a:gd name="connsiteX79" fmla="*/ 511321 w 778021"/>
              <a:gd name="connsiteY79" fmla="*/ 66675 h 1625600"/>
              <a:gd name="connsiteX80" fmla="*/ 508146 w 778021"/>
              <a:gd name="connsiteY80" fmla="*/ 57150 h 1625600"/>
              <a:gd name="connsiteX81" fmla="*/ 501796 w 778021"/>
              <a:gd name="connsiteY81" fmla="*/ 47625 h 1625600"/>
              <a:gd name="connsiteX82" fmla="*/ 498621 w 778021"/>
              <a:gd name="connsiteY82" fmla="*/ 0 h 1625600"/>
              <a:gd name="connsiteX83" fmla="*/ 485921 w 778021"/>
              <a:gd name="connsiteY83" fmla="*/ 6350 h 1625600"/>
              <a:gd name="connsiteX84" fmla="*/ 463696 w 778021"/>
              <a:gd name="connsiteY84" fmla="*/ 25400 h 1625600"/>
              <a:gd name="connsiteX85" fmla="*/ 438296 w 778021"/>
              <a:gd name="connsiteY85" fmla="*/ 28575 h 1625600"/>
              <a:gd name="connsiteX86" fmla="*/ 406546 w 778021"/>
              <a:gd name="connsiteY86" fmla="*/ 38100 h 1625600"/>
              <a:gd name="connsiteX87" fmla="*/ 390671 w 778021"/>
              <a:gd name="connsiteY87" fmla="*/ 41275 h 1625600"/>
              <a:gd name="connsiteX88" fmla="*/ 358921 w 778021"/>
              <a:gd name="connsiteY88" fmla="*/ 53975 h 1625600"/>
              <a:gd name="connsiteX89" fmla="*/ 327171 w 778021"/>
              <a:gd name="connsiteY89" fmla="*/ 66675 h 1625600"/>
              <a:gd name="connsiteX90" fmla="*/ 304946 w 778021"/>
              <a:gd name="connsiteY90" fmla="*/ 82550 h 1625600"/>
              <a:gd name="connsiteX91" fmla="*/ 279546 w 778021"/>
              <a:gd name="connsiteY91" fmla="*/ 101600 h 1625600"/>
              <a:gd name="connsiteX92" fmla="*/ 270021 w 778021"/>
              <a:gd name="connsiteY92" fmla="*/ 104775 h 1625600"/>
              <a:gd name="connsiteX93" fmla="*/ 257321 w 778021"/>
              <a:gd name="connsiteY93" fmla="*/ 133350 h 1625600"/>
              <a:gd name="connsiteX94" fmla="*/ 247796 w 778021"/>
              <a:gd name="connsiteY94" fmla="*/ 152400 h 1625600"/>
              <a:gd name="connsiteX95" fmla="*/ 231921 w 778021"/>
              <a:gd name="connsiteY95" fmla="*/ 184150 h 1625600"/>
              <a:gd name="connsiteX96" fmla="*/ 219221 w 778021"/>
              <a:gd name="connsiteY96" fmla="*/ 206375 h 1625600"/>
              <a:gd name="connsiteX97" fmla="*/ 216046 w 778021"/>
              <a:gd name="connsiteY97" fmla="*/ 215900 h 1625600"/>
              <a:gd name="connsiteX98" fmla="*/ 193821 w 778021"/>
              <a:gd name="connsiteY98" fmla="*/ 244475 h 1625600"/>
              <a:gd name="connsiteX99" fmla="*/ 177946 w 778021"/>
              <a:gd name="connsiteY99" fmla="*/ 260350 h 1625600"/>
              <a:gd name="connsiteX100" fmla="*/ 168421 w 778021"/>
              <a:gd name="connsiteY100" fmla="*/ 273050 h 1625600"/>
              <a:gd name="connsiteX101" fmla="*/ 165246 w 778021"/>
              <a:gd name="connsiteY101" fmla="*/ 285750 h 1625600"/>
              <a:gd name="connsiteX102" fmla="*/ 155721 w 778021"/>
              <a:gd name="connsiteY102" fmla="*/ 292100 h 1625600"/>
              <a:gd name="connsiteX103" fmla="*/ 146196 w 778021"/>
              <a:gd name="connsiteY103" fmla="*/ 304800 h 1625600"/>
              <a:gd name="connsiteX104" fmla="*/ 133496 w 778021"/>
              <a:gd name="connsiteY104" fmla="*/ 323850 h 1625600"/>
              <a:gd name="connsiteX105" fmla="*/ 127146 w 778021"/>
              <a:gd name="connsiteY105" fmla="*/ 336550 h 1625600"/>
              <a:gd name="connsiteX106" fmla="*/ 117621 w 778021"/>
              <a:gd name="connsiteY106" fmla="*/ 346075 h 1625600"/>
              <a:gd name="connsiteX107" fmla="*/ 108096 w 778021"/>
              <a:gd name="connsiteY107" fmla="*/ 358775 h 1625600"/>
              <a:gd name="connsiteX108" fmla="*/ 95396 w 778021"/>
              <a:gd name="connsiteY108" fmla="*/ 387350 h 1625600"/>
              <a:gd name="connsiteX109" fmla="*/ 89046 w 778021"/>
              <a:gd name="connsiteY109" fmla="*/ 400050 h 1625600"/>
              <a:gd name="connsiteX110" fmla="*/ 82696 w 778021"/>
              <a:gd name="connsiteY110" fmla="*/ 463550 h 1625600"/>
              <a:gd name="connsiteX111" fmla="*/ 57296 w 778021"/>
              <a:gd name="connsiteY111" fmla="*/ 511175 h 1625600"/>
              <a:gd name="connsiteX112" fmla="*/ 41421 w 778021"/>
              <a:gd name="connsiteY112" fmla="*/ 539750 h 1625600"/>
              <a:gd name="connsiteX113" fmla="*/ 35071 w 778021"/>
              <a:gd name="connsiteY113" fmla="*/ 555625 h 1625600"/>
              <a:gd name="connsiteX114" fmla="*/ 25546 w 778021"/>
              <a:gd name="connsiteY114" fmla="*/ 568325 h 1625600"/>
              <a:gd name="connsiteX115" fmla="*/ 22371 w 778021"/>
              <a:gd name="connsiteY115" fmla="*/ 577850 h 1625600"/>
              <a:gd name="connsiteX116" fmla="*/ 6496 w 778021"/>
              <a:gd name="connsiteY116" fmla="*/ 600075 h 1625600"/>
              <a:gd name="connsiteX117" fmla="*/ 19196 w 778021"/>
              <a:gd name="connsiteY117" fmla="*/ 669925 h 1625600"/>
              <a:gd name="connsiteX118" fmla="*/ 146 w 778021"/>
              <a:gd name="connsiteY118" fmla="*/ 730250 h 1625600"/>
              <a:gd name="connsiteX119" fmla="*/ 12846 w 778021"/>
              <a:gd name="connsiteY119" fmla="*/ 800100 h 1625600"/>
              <a:gd name="connsiteX120" fmla="*/ 44596 w 778021"/>
              <a:gd name="connsiteY120" fmla="*/ 831850 h 1625600"/>
              <a:gd name="connsiteX121" fmla="*/ 73171 w 778021"/>
              <a:gd name="connsiteY121" fmla="*/ 873125 h 1625600"/>
              <a:gd name="connsiteX122" fmla="*/ 101746 w 778021"/>
              <a:gd name="connsiteY122" fmla="*/ 927100 h 1625600"/>
              <a:gd name="connsiteX123" fmla="*/ 98571 w 778021"/>
              <a:gd name="connsiteY123" fmla="*/ 971550 h 1625600"/>
              <a:gd name="connsiteX124" fmla="*/ 146196 w 778021"/>
              <a:gd name="connsiteY124" fmla="*/ 990600 h 1625600"/>
              <a:gd name="connsiteX125" fmla="*/ 171596 w 778021"/>
              <a:gd name="connsiteY125" fmla="*/ 987425 h 1625600"/>
              <a:gd name="connsiteX126" fmla="*/ 193821 w 778021"/>
              <a:gd name="connsiteY126" fmla="*/ 1025525 h 1625600"/>
              <a:gd name="connsiteX127" fmla="*/ 247796 w 778021"/>
              <a:gd name="connsiteY127" fmla="*/ 1038225 h 1625600"/>
              <a:gd name="connsiteX128" fmla="*/ 317646 w 778021"/>
              <a:gd name="connsiteY128" fmla="*/ 1041400 h 1625600"/>
              <a:gd name="connsiteX129" fmla="*/ 339871 w 778021"/>
              <a:gd name="connsiteY129" fmla="*/ 1079500 h 1625600"/>
              <a:gd name="connsiteX130" fmla="*/ 282721 w 778021"/>
              <a:gd name="connsiteY130" fmla="*/ 1117600 h 1625600"/>
              <a:gd name="connsiteX131" fmla="*/ 266846 w 778021"/>
              <a:gd name="connsiteY131" fmla="*/ 1127125 h 1625600"/>
              <a:gd name="connsiteX132" fmla="*/ 254146 w 778021"/>
              <a:gd name="connsiteY132" fmla="*/ 1130300 h 1625600"/>
              <a:gd name="connsiteX133" fmla="*/ 244621 w 778021"/>
              <a:gd name="connsiteY133" fmla="*/ 1136650 h 1625600"/>
              <a:gd name="connsiteX134" fmla="*/ 235096 w 778021"/>
              <a:gd name="connsiteY134" fmla="*/ 1146175 h 1625600"/>
              <a:gd name="connsiteX135" fmla="*/ 222396 w 778021"/>
              <a:gd name="connsiteY135" fmla="*/ 1152525 h 1625600"/>
              <a:gd name="connsiteX136" fmla="*/ 200171 w 778021"/>
              <a:gd name="connsiteY136" fmla="*/ 1168400 h 1625600"/>
              <a:gd name="connsiteX137" fmla="*/ 177946 w 778021"/>
              <a:gd name="connsiteY137" fmla="*/ 1184275 h 1625600"/>
              <a:gd name="connsiteX138" fmla="*/ 174771 w 778021"/>
              <a:gd name="connsiteY138" fmla="*/ 1193800 h 1625600"/>
              <a:gd name="connsiteX139" fmla="*/ 190646 w 778021"/>
              <a:gd name="connsiteY139" fmla="*/ 1203325 h 1625600"/>
              <a:gd name="connsiteX140" fmla="*/ 200171 w 778021"/>
              <a:gd name="connsiteY140" fmla="*/ 1209675 h 1625600"/>
              <a:gd name="connsiteX141" fmla="*/ 209696 w 778021"/>
              <a:gd name="connsiteY141" fmla="*/ 1238250 h 1625600"/>
              <a:gd name="connsiteX142" fmla="*/ 174771 w 778021"/>
              <a:gd name="connsiteY142" fmla="*/ 1266825 h 1625600"/>
              <a:gd name="connsiteX143" fmla="*/ 165246 w 778021"/>
              <a:gd name="connsiteY143" fmla="*/ 1276350 h 1625600"/>
              <a:gd name="connsiteX144" fmla="*/ 139846 w 778021"/>
              <a:gd name="connsiteY144" fmla="*/ 1298575 h 1625600"/>
              <a:gd name="connsiteX145" fmla="*/ 130321 w 778021"/>
              <a:gd name="connsiteY145" fmla="*/ 1330325 h 1625600"/>
              <a:gd name="connsiteX146" fmla="*/ 120796 w 778021"/>
              <a:gd name="connsiteY146" fmla="*/ 1346200 h 1625600"/>
              <a:gd name="connsiteX147" fmla="*/ 82696 w 778021"/>
              <a:gd name="connsiteY147" fmla="*/ 1368425 h 1625600"/>
              <a:gd name="connsiteX148" fmla="*/ 85871 w 778021"/>
              <a:gd name="connsiteY148" fmla="*/ 1409700 h 1625600"/>
              <a:gd name="connsiteX149" fmla="*/ 95396 w 778021"/>
              <a:gd name="connsiteY149" fmla="*/ 1419225 h 1625600"/>
              <a:gd name="connsiteX150" fmla="*/ 104921 w 778021"/>
              <a:gd name="connsiteY150" fmla="*/ 1435100 h 1625600"/>
              <a:gd name="connsiteX151" fmla="*/ 123971 w 778021"/>
              <a:gd name="connsiteY151" fmla="*/ 1466850 h 1625600"/>
              <a:gd name="connsiteX152" fmla="*/ 127146 w 778021"/>
              <a:gd name="connsiteY152" fmla="*/ 1476375 h 1625600"/>
              <a:gd name="connsiteX153" fmla="*/ 130321 w 778021"/>
              <a:gd name="connsiteY153" fmla="*/ 1495425 h 1625600"/>
              <a:gd name="connsiteX154" fmla="*/ 139846 w 778021"/>
              <a:gd name="connsiteY154" fmla="*/ 1504950 h 1625600"/>
              <a:gd name="connsiteX155" fmla="*/ 174771 w 778021"/>
              <a:gd name="connsiteY155" fmla="*/ 1508125 h 1625600"/>
              <a:gd name="connsiteX156" fmla="*/ 187471 w 778021"/>
              <a:gd name="connsiteY156" fmla="*/ 1514475 h 1625600"/>
              <a:gd name="connsiteX157" fmla="*/ 247796 w 778021"/>
              <a:gd name="connsiteY157" fmla="*/ 1520825 h 1625600"/>
              <a:gd name="connsiteX158" fmla="*/ 381146 w 778021"/>
              <a:gd name="connsiteY158" fmla="*/ 1527175 h 1625600"/>
              <a:gd name="connsiteX159" fmla="*/ 419246 w 778021"/>
              <a:gd name="connsiteY159" fmla="*/ 1533525 h 1625600"/>
              <a:gd name="connsiteX160" fmla="*/ 438296 w 778021"/>
              <a:gd name="connsiteY160" fmla="*/ 1539875 h 1625600"/>
              <a:gd name="connsiteX161" fmla="*/ 454171 w 778021"/>
              <a:gd name="connsiteY161" fmla="*/ 1543050 h 1625600"/>
              <a:gd name="connsiteX162" fmla="*/ 466871 w 778021"/>
              <a:gd name="connsiteY162" fmla="*/ 1546225 h 1625600"/>
              <a:gd name="connsiteX163" fmla="*/ 498621 w 778021"/>
              <a:gd name="connsiteY163" fmla="*/ 1558925 h 1625600"/>
              <a:gd name="connsiteX164" fmla="*/ 533546 w 778021"/>
              <a:gd name="connsiteY164" fmla="*/ 1581150 h 1625600"/>
              <a:gd name="connsiteX165" fmla="*/ 549421 w 778021"/>
              <a:gd name="connsiteY165" fmla="*/ 1584325 h 1625600"/>
              <a:gd name="connsiteX166" fmla="*/ 568471 w 778021"/>
              <a:gd name="connsiteY166" fmla="*/ 1593850 h 1625600"/>
              <a:gd name="connsiteX167" fmla="*/ 577996 w 778021"/>
              <a:gd name="connsiteY167" fmla="*/ 1597025 h 1625600"/>
              <a:gd name="connsiteX168" fmla="*/ 590696 w 778021"/>
              <a:gd name="connsiteY168" fmla="*/ 1603375 h 1625600"/>
              <a:gd name="connsiteX169" fmla="*/ 622446 w 778021"/>
              <a:gd name="connsiteY169" fmla="*/ 1609725 h 1625600"/>
              <a:gd name="connsiteX170" fmla="*/ 638321 w 778021"/>
              <a:gd name="connsiteY170" fmla="*/ 1619250 h 1625600"/>
              <a:gd name="connsiteX171" fmla="*/ 657371 w 778021"/>
              <a:gd name="connsiteY171" fmla="*/ 1622425 h 1625600"/>
              <a:gd name="connsiteX172" fmla="*/ 670071 w 778021"/>
              <a:gd name="connsiteY172" fmla="*/ 1625600 h 1625600"/>
              <a:gd name="connsiteX173" fmla="*/ 676421 w 778021"/>
              <a:gd name="connsiteY173" fmla="*/ 1622425 h 1625600"/>
              <a:gd name="connsiteX0" fmla="*/ 676421 w 778021"/>
              <a:gd name="connsiteY0" fmla="*/ 1622425 h 1625600"/>
              <a:gd name="connsiteX1" fmla="*/ 679596 w 778021"/>
              <a:gd name="connsiteY1" fmla="*/ 1606550 h 1625600"/>
              <a:gd name="connsiteX2" fmla="*/ 685946 w 778021"/>
              <a:gd name="connsiteY2" fmla="*/ 1562100 h 1625600"/>
              <a:gd name="connsiteX3" fmla="*/ 692296 w 778021"/>
              <a:gd name="connsiteY3" fmla="*/ 1539875 h 1625600"/>
              <a:gd name="connsiteX4" fmla="*/ 698646 w 778021"/>
              <a:gd name="connsiteY4" fmla="*/ 1530350 h 1625600"/>
              <a:gd name="connsiteX5" fmla="*/ 704996 w 778021"/>
              <a:gd name="connsiteY5" fmla="*/ 1517650 h 1625600"/>
              <a:gd name="connsiteX6" fmla="*/ 708171 w 778021"/>
              <a:gd name="connsiteY6" fmla="*/ 1501775 h 1625600"/>
              <a:gd name="connsiteX7" fmla="*/ 704996 w 778021"/>
              <a:gd name="connsiteY7" fmla="*/ 1435100 h 1625600"/>
              <a:gd name="connsiteX8" fmla="*/ 692296 w 778021"/>
              <a:gd name="connsiteY8" fmla="*/ 1428750 h 1625600"/>
              <a:gd name="connsiteX9" fmla="*/ 682771 w 778021"/>
              <a:gd name="connsiteY9" fmla="*/ 1425575 h 1625600"/>
              <a:gd name="connsiteX10" fmla="*/ 654196 w 778021"/>
              <a:gd name="connsiteY10" fmla="*/ 1419225 h 1625600"/>
              <a:gd name="connsiteX11" fmla="*/ 638321 w 778021"/>
              <a:gd name="connsiteY11" fmla="*/ 1400175 h 1625600"/>
              <a:gd name="connsiteX12" fmla="*/ 622446 w 778021"/>
              <a:gd name="connsiteY12" fmla="*/ 1374775 h 1625600"/>
              <a:gd name="connsiteX13" fmla="*/ 619271 w 778021"/>
              <a:gd name="connsiteY13" fmla="*/ 1362075 h 1625600"/>
              <a:gd name="connsiteX14" fmla="*/ 612921 w 778021"/>
              <a:gd name="connsiteY14" fmla="*/ 1339850 h 1625600"/>
              <a:gd name="connsiteX15" fmla="*/ 628796 w 778021"/>
              <a:gd name="connsiteY15" fmla="*/ 1298575 h 1625600"/>
              <a:gd name="connsiteX16" fmla="*/ 638321 w 778021"/>
              <a:gd name="connsiteY16" fmla="*/ 1295400 h 1625600"/>
              <a:gd name="connsiteX17" fmla="*/ 654196 w 778021"/>
              <a:gd name="connsiteY17" fmla="*/ 1276350 h 1625600"/>
              <a:gd name="connsiteX18" fmla="*/ 631971 w 778021"/>
              <a:gd name="connsiteY18" fmla="*/ 1244600 h 1625600"/>
              <a:gd name="connsiteX19" fmla="*/ 625621 w 778021"/>
              <a:gd name="connsiteY19" fmla="*/ 1235075 h 1625600"/>
              <a:gd name="connsiteX20" fmla="*/ 587521 w 778021"/>
              <a:gd name="connsiteY20" fmla="*/ 1212850 h 1625600"/>
              <a:gd name="connsiteX21" fmla="*/ 581171 w 778021"/>
              <a:gd name="connsiteY21" fmla="*/ 1203325 h 1625600"/>
              <a:gd name="connsiteX22" fmla="*/ 571646 w 778021"/>
              <a:gd name="connsiteY22" fmla="*/ 1196975 h 1625600"/>
              <a:gd name="connsiteX23" fmla="*/ 565296 w 778021"/>
              <a:gd name="connsiteY23" fmla="*/ 1174750 h 1625600"/>
              <a:gd name="connsiteX24" fmla="*/ 558946 w 778021"/>
              <a:gd name="connsiteY24" fmla="*/ 1139825 h 1625600"/>
              <a:gd name="connsiteX25" fmla="*/ 552596 w 778021"/>
              <a:gd name="connsiteY25" fmla="*/ 1127125 h 1625600"/>
              <a:gd name="connsiteX26" fmla="*/ 539896 w 778021"/>
              <a:gd name="connsiteY26" fmla="*/ 1111250 h 1625600"/>
              <a:gd name="connsiteX27" fmla="*/ 530371 w 778021"/>
              <a:gd name="connsiteY27" fmla="*/ 1101725 h 1625600"/>
              <a:gd name="connsiteX28" fmla="*/ 517671 w 778021"/>
              <a:gd name="connsiteY28" fmla="*/ 1076325 h 1625600"/>
              <a:gd name="connsiteX29" fmla="*/ 530371 w 778021"/>
              <a:gd name="connsiteY29" fmla="*/ 1073150 h 1625600"/>
              <a:gd name="connsiteX30" fmla="*/ 543071 w 778021"/>
              <a:gd name="connsiteY30" fmla="*/ 1038225 h 1625600"/>
              <a:gd name="connsiteX31" fmla="*/ 568471 w 778021"/>
              <a:gd name="connsiteY31" fmla="*/ 1041400 h 1625600"/>
              <a:gd name="connsiteX32" fmla="*/ 587521 w 778021"/>
              <a:gd name="connsiteY32" fmla="*/ 1016000 h 1625600"/>
              <a:gd name="connsiteX33" fmla="*/ 581171 w 778021"/>
              <a:gd name="connsiteY33" fmla="*/ 987425 h 1625600"/>
              <a:gd name="connsiteX34" fmla="*/ 577996 w 778021"/>
              <a:gd name="connsiteY34" fmla="*/ 958850 h 1625600"/>
              <a:gd name="connsiteX35" fmla="*/ 571646 w 778021"/>
              <a:gd name="connsiteY35" fmla="*/ 949325 h 1625600"/>
              <a:gd name="connsiteX36" fmla="*/ 565296 w 778021"/>
              <a:gd name="connsiteY36" fmla="*/ 936625 h 1625600"/>
              <a:gd name="connsiteX37" fmla="*/ 558946 w 778021"/>
              <a:gd name="connsiteY37" fmla="*/ 927100 h 1625600"/>
              <a:gd name="connsiteX38" fmla="*/ 543071 w 778021"/>
              <a:gd name="connsiteY38" fmla="*/ 901700 h 1625600"/>
              <a:gd name="connsiteX39" fmla="*/ 546246 w 778021"/>
              <a:gd name="connsiteY39" fmla="*/ 889000 h 1625600"/>
              <a:gd name="connsiteX40" fmla="*/ 577996 w 778021"/>
              <a:gd name="connsiteY40" fmla="*/ 869950 h 1625600"/>
              <a:gd name="connsiteX41" fmla="*/ 606571 w 778021"/>
              <a:gd name="connsiteY41" fmla="*/ 863600 h 1625600"/>
              <a:gd name="connsiteX42" fmla="*/ 625621 w 778021"/>
              <a:gd name="connsiteY42" fmla="*/ 844550 h 1625600"/>
              <a:gd name="connsiteX43" fmla="*/ 628796 w 778021"/>
              <a:gd name="connsiteY43" fmla="*/ 835025 h 1625600"/>
              <a:gd name="connsiteX44" fmla="*/ 644671 w 778021"/>
              <a:gd name="connsiteY44" fmla="*/ 812800 h 1625600"/>
              <a:gd name="connsiteX45" fmla="*/ 654196 w 778021"/>
              <a:gd name="connsiteY45" fmla="*/ 796925 h 1625600"/>
              <a:gd name="connsiteX46" fmla="*/ 670071 w 778021"/>
              <a:gd name="connsiteY46" fmla="*/ 774700 h 1625600"/>
              <a:gd name="connsiteX47" fmla="*/ 673246 w 778021"/>
              <a:gd name="connsiteY47" fmla="*/ 765175 h 1625600"/>
              <a:gd name="connsiteX48" fmla="*/ 679596 w 778021"/>
              <a:gd name="connsiteY48" fmla="*/ 755650 h 1625600"/>
              <a:gd name="connsiteX49" fmla="*/ 689121 w 778021"/>
              <a:gd name="connsiteY49" fmla="*/ 736600 h 1625600"/>
              <a:gd name="connsiteX50" fmla="*/ 708171 w 778021"/>
              <a:gd name="connsiteY50" fmla="*/ 714375 h 1625600"/>
              <a:gd name="connsiteX51" fmla="*/ 714521 w 778021"/>
              <a:gd name="connsiteY51" fmla="*/ 701675 h 1625600"/>
              <a:gd name="connsiteX52" fmla="*/ 730396 w 778021"/>
              <a:gd name="connsiteY52" fmla="*/ 688975 h 1625600"/>
              <a:gd name="connsiteX53" fmla="*/ 739921 w 778021"/>
              <a:gd name="connsiteY53" fmla="*/ 679450 h 1625600"/>
              <a:gd name="connsiteX54" fmla="*/ 778021 w 778021"/>
              <a:gd name="connsiteY54" fmla="*/ 650875 h 1625600"/>
              <a:gd name="connsiteX55" fmla="*/ 774846 w 778021"/>
              <a:gd name="connsiteY55" fmla="*/ 641350 h 1625600"/>
              <a:gd name="connsiteX56" fmla="*/ 765321 w 778021"/>
              <a:gd name="connsiteY56" fmla="*/ 625475 h 1625600"/>
              <a:gd name="connsiteX57" fmla="*/ 758971 w 778021"/>
              <a:gd name="connsiteY57" fmla="*/ 615950 h 1625600"/>
              <a:gd name="connsiteX58" fmla="*/ 755796 w 778021"/>
              <a:gd name="connsiteY58" fmla="*/ 606425 h 1625600"/>
              <a:gd name="connsiteX59" fmla="*/ 749446 w 778021"/>
              <a:gd name="connsiteY59" fmla="*/ 593725 h 1625600"/>
              <a:gd name="connsiteX60" fmla="*/ 739921 w 778021"/>
              <a:gd name="connsiteY60" fmla="*/ 568325 h 1625600"/>
              <a:gd name="connsiteX61" fmla="*/ 736746 w 778021"/>
              <a:gd name="connsiteY61" fmla="*/ 546100 h 1625600"/>
              <a:gd name="connsiteX62" fmla="*/ 733571 w 778021"/>
              <a:gd name="connsiteY62" fmla="*/ 536575 h 1625600"/>
              <a:gd name="connsiteX63" fmla="*/ 727221 w 778021"/>
              <a:gd name="connsiteY63" fmla="*/ 498475 h 1625600"/>
              <a:gd name="connsiteX64" fmla="*/ 708171 w 778021"/>
              <a:gd name="connsiteY64" fmla="*/ 460375 h 1625600"/>
              <a:gd name="connsiteX65" fmla="*/ 651021 w 778021"/>
              <a:gd name="connsiteY65" fmla="*/ 447675 h 1625600"/>
              <a:gd name="connsiteX66" fmla="*/ 625621 w 778021"/>
              <a:gd name="connsiteY66" fmla="*/ 434975 h 1625600"/>
              <a:gd name="connsiteX67" fmla="*/ 619271 w 778021"/>
              <a:gd name="connsiteY67" fmla="*/ 422275 h 1625600"/>
              <a:gd name="connsiteX68" fmla="*/ 609746 w 778021"/>
              <a:gd name="connsiteY68" fmla="*/ 368300 h 1625600"/>
              <a:gd name="connsiteX69" fmla="*/ 543071 w 778021"/>
              <a:gd name="connsiteY69" fmla="*/ 355600 h 1625600"/>
              <a:gd name="connsiteX70" fmla="*/ 530371 w 778021"/>
              <a:gd name="connsiteY70" fmla="*/ 349250 h 1625600"/>
              <a:gd name="connsiteX71" fmla="*/ 524021 w 778021"/>
              <a:gd name="connsiteY71" fmla="*/ 314325 h 1625600"/>
              <a:gd name="connsiteX72" fmla="*/ 520846 w 778021"/>
              <a:gd name="connsiteY72" fmla="*/ 301625 h 1625600"/>
              <a:gd name="connsiteX73" fmla="*/ 520846 w 778021"/>
              <a:gd name="connsiteY73" fmla="*/ 196850 h 1625600"/>
              <a:gd name="connsiteX74" fmla="*/ 530371 w 778021"/>
              <a:gd name="connsiteY74" fmla="*/ 184150 h 1625600"/>
              <a:gd name="connsiteX75" fmla="*/ 549421 w 778021"/>
              <a:gd name="connsiteY75" fmla="*/ 165100 h 1625600"/>
              <a:gd name="connsiteX76" fmla="*/ 552596 w 778021"/>
              <a:gd name="connsiteY76" fmla="*/ 155575 h 1625600"/>
              <a:gd name="connsiteX77" fmla="*/ 543071 w 778021"/>
              <a:gd name="connsiteY77" fmla="*/ 88900 h 1625600"/>
              <a:gd name="connsiteX78" fmla="*/ 533546 w 778021"/>
              <a:gd name="connsiteY78" fmla="*/ 79375 h 1625600"/>
              <a:gd name="connsiteX79" fmla="*/ 511321 w 778021"/>
              <a:gd name="connsiteY79" fmla="*/ 66675 h 1625600"/>
              <a:gd name="connsiteX80" fmla="*/ 508146 w 778021"/>
              <a:gd name="connsiteY80" fmla="*/ 57150 h 1625600"/>
              <a:gd name="connsiteX81" fmla="*/ 501796 w 778021"/>
              <a:gd name="connsiteY81" fmla="*/ 47625 h 1625600"/>
              <a:gd name="connsiteX82" fmla="*/ 498621 w 778021"/>
              <a:gd name="connsiteY82" fmla="*/ 0 h 1625600"/>
              <a:gd name="connsiteX83" fmla="*/ 485921 w 778021"/>
              <a:gd name="connsiteY83" fmla="*/ 6350 h 1625600"/>
              <a:gd name="connsiteX84" fmla="*/ 463696 w 778021"/>
              <a:gd name="connsiteY84" fmla="*/ 25400 h 1625600"/>
              <a:gd name="connsiteX85" fmla="*/ 438296 w 778021"/>
              <a:gd name="connsiteY85" fmla="*/ 28575 h 1625600"/>
              <a:gd name="connsiteX86" fmla="*/ 406546 w 778021"/>
              <a:gd name="connsiteY86" fmla="*/ 38100 h 1625600"/>
              <a:gd name="connsiteX87" fmla="*/ 390671 w 778021"/>
              <a:gd name="connsiteY87" fmla="*/ 41275 h 1625600"/>
              <a:gd name="connsiteX88" fmla="*/ 358921 w 778021"/>
              <a:gd name="connsiteY88" fmla="*/ 53975 h 1625600"/>
              <a:gd name="connsiteX89" fmla="*/ 327171 w 778021"/>
              <a:gd name="connsiteY89" fmla="*/ 66675 h 1625600"/>
              <a:gd name="connsiteX90" fmla="*/ 304946 w 778021"/>
              <a:gd name="connsiteY90" fmla="*/ 82550 h 1625600"/>
              <a:gd name="connsiteX91" fmla="*/ 279546 w 778021"/>
              <a:gd name="connsiteY91" fmla="*/ 101600 h 1625600"/>
              <a:gd name="connsiteX92" fmla="*/ 270021 w 778021"/>
              <a:gd name="connsiteY92" fmla="*/ 104775 h 1625600"/>
              <a:gd name="connsiteX93" fmla="*/ 257321 w 778021"/>
              <a:gd name="connsiteY93" fmla="*/ 133350 h 1625600"/>
              <a:gd name="connsiteX94" fmla="*/ 247796 w 778021"/>
              <a:gd name="connsiteY94" fmla="*/ 152400 h 1625600"/>
              <a:gd name="connsiteX95" fmla="*/ 231921 w 778021"/>
              <a:gd name="connsiteY95" fmla="*/ 184150 h 1625600"/>
              <a:gd name="connsiteX96" fmla="*/ 219221 w 778021"/>
              <a:gd name="connsiteY96" fmla="*/ 206375 h 1625600"/>
              <a:gd name="connsiteX97" fmla="*/ 216046 w 778021"/>
              <a:gd name="connsiteY97" fmla="*/ 215900 h 1625600"/>
              <a:gd name="connsiteX98" fmla="*/ 193821 w 778021"/>
              <a:gd name="connsiteY98" fmla="*/ 244475 h 1625600"/>
              <a:gd name="connsiteX99" fmla="*/ 177946 w 778021"/>
              <a:gd name="connsiteY99" fmla="*/ 260350 h 1625600"/>
              <a:gd name="connsiteX100" fmla="*/ 168421 w 778021"/>
              <a:gd name="connsiteY100" fmla="*/ 273050 h 1625600"/>
              <a:gd name="connsiteX101" fmla="*/ 165246 w 778021"/>
              <a:gd name="connsiteY101" fmla="*/ 285750 h 1625600"/>
              <a:gd name="connsiteX102" fmla="*/ 155721 w 778021"/>
              <a:gd name="connsiteY102" fmla="*/ 292100 h 1625600"/>
              <a:gd name="connsiteX103" fmla="*/ 146196 w 778021"/>
              <a:gd name="connsiteY103" fmla="*/ 304800 h 1625600"/>
              <a:gd name="connsiteX104" fmla="*/ 133496 w 778021"/>
              <a:gd name="connsiteY104" fmla="*/ 323850 h 1625600"/>
              <a:gd name="connsiteX105" fmla="*/ 127146 w 778021"/>
              <a:gd name="connsiteY105" fmla="*/ 336550 h 1625600"/>
              <a:gd name="connsiteX106" fmla="*/ 117621 w 778021"/>
              <a:gd name="connsiteY106" fmla="*/ 346075 h 1625600"/>
              <a:gd name="connsiteX107" fmla="*/ 108096 w 778021"/>
              <a:gd name="connsiteY107" fmla="*/ 358775 h 1625600"/>
              <a:gd name="connsiteX108" fmla="*/ 95396 w 778021"/>
              <a:gd name="connsiteY108" fmla="*/ 387350 h 1625600"/>
              <a:gd name="connsiteX109" fmla="*/ 89046 w 778021"/>
              <a:gd name="connsiteY109" fmla="*/ 400050 h 1625600"/>
              <a:gd name="connsiteX110" fmla="*/ 82696 w 778021"/>
              <a:gd name="connsiteY110" fmla="*/ 463550 h 1625600"/>
              <a:gd name="connsiteX111" fmla="*/ 57296 w 778021"/>
              <a:gd name="connsiteY111" fmla="*/ 511175 h 1625600"/>
              <a:gd name="connsiteX112" fmla="*/ 41421 w 778021"/>
              <a:gd name="connsiteY112" fmla="*/ 539750 h 1625600"/>
              <a:gd name="connsiteX113" fmla="*/ 35071 w 778021"/>
              <a:gd name="connsiteY113" fmla="*/ 555625 h 1625600"/>
              <a:gd name="connsiteX114" fmla="*/ 25546 w 778021"/>
              <a:gd name="connsiteY114" fmla="*/ 568325 h 1625600"/>
              <a:gd name="connsiteX115" fmla="*/ 22371 w 778021"/>
              <a:gd name="connsiteY115" fmla="*/ 577850 h 1625600"/>
              <a:gd name="connsiteX116" fmla="*/ 6496 w 778021"/>
              <a:gd name="connsiteY116" fmla="*/ 600075 h 1625600"/>
              <a:gd name="connsiteX117" fmla="*/ 19196 w 778021"/>
              <a:gd name="connsiteY117" fmla="*/ 669925 h 1625600"/>
              <a:gd name="connsiteX118" fmla="*/ 146 w 778021"/>
              <a:gd name="connsiteY118" fmla="*/ 730250 h 1625600"/>
              <a:gd name="connsiteX119" fmla="*/ 12846 w 778021"/>
              <a:gd name="connsiteY119" fmla="*/ 800100 h 1625600"/>
              <a:gd name="connsiteX120" fmla="*/ 44596 w 778021"/>
              <a:gd name="connsiteY120" fmla="*/ 831850 h 1625600"/>
              <a:gd name="connsiteX121" fmla="*/ 73171 w 778021"/>
              <a:gd name="connsiteY121" fmla="*/ 873125 h 1625600"/>
              <a:gd name="connsiteX122" fmla="*/ 101746 w 778021"/>
              <a:gd name="connsiteY122" fmla="*/ 927100 h 1625600"/>
              <a:gd name="connsiteX123" fmla="*/ 98571 w 778021"/>
              <a:gd name="connsiteY123" fmla="*/ 971550 h 1625600"/>
              <a:gd name="connsiteX124" fmla="*/ 146196 w 778021"/>
              <a:gd name="connsiteY124" fmla="*/ 990600 h 1625600"/>
              <a:gd name="connsiteX125" fmla="*/ 171596 w 778021"/>
              <a:gd name="connsiteY125" fmla="*/ 987425 h 1625600"/>
              <a:gd name="connsiteX126" fmla="*/ 193821 w 778021"/>
              <a:gd name="connsiteY126" fmla="*/ 1025525 h 1625600"/>
              <a:gd name="connsiteX127" fmla="*/ 247796 w 778021"/>
              <a:gd name="connsiteY127" fmla="*/ 1038225 h 1625600"/>
              <a:gd name="connsiteX128" fmla="*/ 317646 w 778021"/>
              <a:gd name="connsiteY128" fmla="*/ 1041400 h 1625600"/>
              <a:gd name="connsiteX129" fmla="*/ 339871 w 778021"/>
              <a:gd name="connsiteY129" fmla="*/ 1079500 h 1625600"/>
              <a:gd name="connsiteX130" fmla="*/ 282721 w 778021"/>
              <a:gd name="connsiteY130" fmla="*/ 1117600 h 1625600"/>
              <a:gd name="connsiteX131" fmla="*/ 254146 w 778021"/>
              <a:gd name="connsiteY131" fmla="*/ 1130300 h 1625600"/>
              <a:gd name="connsiteX132" fmla="*/ 244621 w 778021"/>
              <a:gd name="connsiteY132" fmla="*/ 1136650 h 1625600"/>
              <a:gd name="connsiteX133" fmla="*/ 235096 w 778021"/>
              <a:gd name="connsiteY133" fmla="*/ 1146175 h 1625600"/>
              <a:gd name="connsiteX134" fmla="*/ 222396 w 778021"/>
              <a:gd name="connsiteY134" fmla="*/ 1152525 h 1625600"/>
              <a:gd name="connsiteX135" fmla="*/ 200171 w 778021"/>
              <a:gd name="connsiteY135" fmla="*/ 1168400 h 1625600"/>
              <a:gd name="connsiteX136" fmla="*/ 177946 w 778021"/>
              <a:gd name="connsiteY136" fmla="*/ 1184275 h 1625600"/>
              <a:gd name="connsiteX137" fmla="*/ 174771 w 778021"/>
              <a:gd name="connsiteY137" fmla="*/ 1193800 h 1625600"/>
              <a:gd name="connsiteX138" fmla="*/ 190646 w 778021"/>
              <a:gd name="connsiteY138" fmla="*/ 1203325 h 1625600"/>
              <a:gd name="connsiteX139" fmla="*/ 200171 w 778021"/>
              <a:gd name="connsiteY139" fmla="*/ 1209675 h 1625600"/>
              <a:gd name="connsiteX140" fmla="*/ 209696 w 778021"/>
              <a:gd name="connsiteY140" fmla="*/ 1238250 h 1625600"/>
              <a:gd name="connsiteX141" fmla="*/ 174771 w 778021"/>
              <a:gd name="connsiteY141" fmla="*/ 1266825 h 1625600"/>
              <a:gd name="connsiteX142" fmla="*/ 165246 w 778021"/>
              <a:gd name="connsiteY142" fmla="*/ 1276350 h 1625600"/>
              <a:gd name="connsiteX143" fmla="*/ 139846 w 778021"/>
              <a:gd name="connsiteY143" fmla="*/ 1298575 h 1625600"/>
              <a:gd name="connsiteX144" fmla="*/ 130321 w 778021"/>
              <a:gd name="connsiteY144" fmla="*/ 1330325 h 1625600"/>
              <a:gd name="connsiteX145" fmla="*/ 120796 w 778021"/>
              <a:gd name="connsiteY145" fmla="*/ 1346200 h 1625600"/>
              <a:gd name="connsiteX146" fmla="*/ 82696 w 778021"/>
              <a:gd name="connsiteY146" fmla="*/ 1368425 h 1625600"/>
              <a:gd name="connsiteX147" fmla="*/ 85871 w 778021"/>
              <a:gd name="connsiteY147" fmla="*/ 1409700 h 1625600"/>
              <a:gd name="connsiteX148" fmla="*/ 95396 w 778021"/>
              <a:gd name="connsiteY148" fmla="*/ 1419225 h 1625600"/>
              <a:gd name="connsiteX149" fmla="*/ 104921 w 778021"/>
              <a:gd name="connsiteY149" fmla="*/ 1435100 h 1625600"/>
              <a:gd name="connsiteX150" fmla="*/ 123971 w 778021"/>
              <a:gd name="connsiteY150" fmla="*/ 1466850 h 1625600"/>
              <a:gd name="connsiteX151" fmla="*/ 127146 w 778021"/>
              <a:gd name="connsiteY151" fmla="*/ 1476375 h 1625600"/>
              <a:gd name="connsiteX152" fmla="*/ 130321 w 778021"/>
              <a:gd name="connsiteY152" fmla="*/ 1495425 h 1625600"/>
              <a:gd name="connsiteX153" fmla="*/ 139846 w 778021"/>
              <a:gd name="connsiteY153" fmla="*/ 1504950 h 1625600"/>
              <a:gd name="connsiteX154" fmla="*/ 174771 w 778021"/>
              <a:gd name="connsiteY154" fmla="*/ 1508125 h 1625600"/>
              <a:gd name="connsiteX155" fmla="*/ 187471 w 778021"/>
              <a:gd name="connsiteY155" fmla="*/ 1514475 h 1625600"/>
              <a:gd name="connsiteX156" fmla="*/ 247796 w 778021"/>
              <a:gd name="connsiteY156" fmla="*/ 1520825 h 1625600"/>
              <a:gd name="connsiteX157" fmla="*/ 381146 w 778021"/>
              <a:gd name="connsiteY157" fmla="*/ 1527175 h 1625600"/>
              <a:gd name="connsiteX158" fmla="*/ 419246 w 778021"/>
              <a:gd name="connsiteY158" fmla="*/ 1533525 h 1625600"/>
              <a:gd name="connsiteX159" fmla="*/ 438296 w 778021"/>
              <a:gd name="connsiteY159" fmla="*/ 1539875 h 1625600"/>
              <a:gd name="connsiteX160" fmla="*/ 454171 w 778021"/>
              <a:gd name="connsiteY160" fmla="*/ 1543050 h 1625600"/>
              <a:gd name="connsiteX161" fmla="*/ 466871 w 778021"/>
              <a:gd name="connsiteY161" fmla="*/ 1546225 h 1625600"/>
              <a:gd name="connsiteX162" fmla="*/ 498621 w 778021"/>
              <a:gd name="connsiteY162" fmla="*/ 1558925 h 1625600"/>
              <a:gd name="connsiteX163" fmla="*/ 533546 w 778021"/>
              <a:gd name="connsiteY163" fmla="*/ 1581150 h 1625600"/>
              <a:gd name="connsiteX164" fmla="*/ 549421 w 778021"/>
              <a:gd name="connsiteY164" fmla="*/ 1584325 h 1625600"/>
              <a:gd name="connsiteX165" fmla="*/ 568471 w 778021"/>
              <a:gd name="connsiteY165" fmla="*/ 1593850 h 1625600"/>
              <a:gd name="connsiteX166" fmla="*/ 577996 w 778021"/>
              <a:gd name="connsiteY166" fmla="*/ 1597025 h 1625600"/>
              <a:gd name="connsiteX167" fmla="*/ 590696 w 778021"/>
              <a:gd name="connsiteY167" fmla="*/ 1603375 h 1625600"/>
              <a:gd name="connsiteX168" fmla="*/ 622446 w 778021"/>
              <a:gd name="connsiteY168" fmla="*/ 1609725 h 1625600"/>
              <a:gd name="connsiteX169" fmla="*/ 638321 w 778021"/>
              <a:gd name="connsiteY169" fmla="*/ 1619250 h 1625600"/>
              <a:gd name="connsiteX170" fmla="*/ 657371 w 778021"/>
              <a:gd name="connsiteY170" fmla="*/ 1622425 h 1625600"/>
              <a:gd name="connsiteX171" fmla="*/ 670071 w 778021"/>
              <a:gd name="connsiteY171" fmla="*/ 1625600 h 1625600"/>
              <a:gd name="connsiteX172" fmla="*/ 676421 w 778021"/>
              <a:gd name="connsiteY172" fmla="*/ 1622425 h 1625600"/>
              <a:gd name="connsiteX0" fmla="*/ 676421 w 778021"/>
              <a:gd name="connsiteY0" fmla="*/ 1622425 h 1625600"/>
              <a:gd name="connsiteX1" fmla="*/ 679596 w 778021"/>
              <a:gd name="connsiteY1" fmla="*/ 1606550 h 1625600"/>
              <a:gd name="connsiteX2" fmla="*/ 685946 w 778021"/>
              <a:gd name="connsiteY2" fmla="*/ 1562100 h 1625600"/>
              <a:gd name="connsiteX3" fmla="*/ 692296 w 778021"/>
              <a:gd name="connsiteY3" fmla="*/ 1539875 h 1625600"/>
              <a:gd name="connsiteX4" fmla="*/ 698646 w 778021"/>
              <a:gd name="connsiteY4" fmla="*/ 1530350 h 1625600"/>
              <a:gd name="connsiteX5" fmla="*/ 704996 w 778021"/>
              <a:gd name="connsiteY5" fmla="*/ 1517650 h 1625600"/>
              <a:gd name="connsiteX6" fmla="*/ 708171 w 778021"/>
              <a:gd name="connsiteY6" fmla="*/ 1501775 h 1625600"/>
              <a:gd name="connsiteX7" fmla="*/ 704996 w 778021"/>
              <a:gd name="connsiteY7" fmla="*/ 1435100 h 1625600"/>
              <a:gd name="connsiteX8" fmla="*/ 692296 w 778021"/>
              <a:gd name="connsiteY8" fmla="*/ 1428750 h 1625600"/>
              <a:gd name="connsiteX9" fmla="*/ 682771 w 778021"/>
              <a:gd name="connsiteY9" fmla="*/ 1425575 h 1625600"/>
              <a:gd name="connsiteX10" fmla="*/ 654196 w 778021"/>
              <a:gd name="connsiteY10" fmla="*/ 1419225 h 1625600"/>
              <a:gd name="connsiteX11" fmla="*/ 638321 w 778021"/>
              <a:gd name="connsiteY11" fmla="*/ 1400175 h 1625600"/>
              <a:gd name="connsiteX12" fmla="*/ 622446 w 778021"/>
              <a:gd name="connsiteY12" fmla="*/ 1374775 h 1625600"/>
              <a:gd name="connsiteX13" fmla="*/ 619271 w 778021"/>
              <a:gd name="connsiteY13" fmla="*/ 1362075 h 1625600"/>
              <a:gd name="connsiteX14" fmla="*/ 612921 w 778021"/>
              <a:gd name="connsiteY14" fmla="*/ 1339850 h 1625600"/>
              <a:gd name="connsiteX15" fmla="*/ 628796 w 778021"/>
              <a:gd name="connsiteY15" fmla="*/ 1298575 h 1625600"/>
              <a:gd name="connsiteX16" fmla="*/ 638321 w 778021"/>
              <a:gd name="connsiteY16" fmla="*/ 1295400 h 1625600"/>
              <a:gd name="connsiteX17" fmla="*/ 654196 w 778021"/>
              <a:gd name="connsiteY17" fmla="*/ 1276350 h 1625600"/>
              <a:gd name="connsiteX18" fmla="*/ 631971 w 778021"/>
              <a:gd name="connsiteY18" fmla="*/ 1244600 h 1625600"/>
              <a:gd name="connsiteX19" fmla="*/ 625621 w 778021"/>
              <a:gd name="connsiteY19" fmla="*/ 1235075 h 1625600"/>
              <a:gd name="connsiteX20" fmla="*/ 587521 w 778021"/>
              <a:gd name="connsiteY20" fmla="*/ 1212850 h 1625600"/>
              <a:gd name="connsiteX21" fmla="*/ 581171 w 778021"/>
              <a:gd name="connsiteY21" fmla="*/ 1203325 h 1625600"/>
              <a:gd name="connsiteX22" fmla="*/ 571646 w 778021"/>
              <a:gd name="connsiteY22" fmla="*/ 1196975 h 1625600"/>
              <a:gd name="connsiteX23" fmla="*/ 565296 w 778021"/>
              <a:gd name="connsiteY23" fmla="*/ 1174750 h 1625600"/>
              <a:gd name="connsiteX24" fmla="*/ 558946 w 778021"/>
              <a:gd name="connsiteY24" fmla="*/ 1139825 h 1625600"/>
              <a:gd name="connsiteX25" fmla="*/ 552596 w 778021"/>
              <a:gd name="connsiteY25" fmla="*/ 1127125 h 1625600"/>
              <a:gd name="connsiteX26" fmla="*/ 539896 w 778021"/>
              <a:gd name="connsiteY26" fmla="*/ 1111250 h 1625600"/>
              <a:gd name="connsiteX27" fmla="*/ 530371 w 778021"/>
              <a:gd name="connsiteY27" fmla="*/ 1101725 h 1625600"/>
              <a:gd name="connsiteX28" fmla="*/ 517671 w 778021"/>
              <a:gd name="connsiteY28" fmla="*/ 1076325 h 1625600"/>
              <a:gd name="connsiteX29" fmla="*/ 530371 w 778021"/>
              <a:gd name="connsiteY29" fmla="*/ 1073150 h 1625600"/>
              <a:gd name="connsiteX30" fmla="*/ 543071 w 778021"/>
              <a:gd name="connsiteY30" fmla="*/ 1038225 h 1625600"/>
              <a:gd name="connsiteX31" fmla="*/ 568471 w 778021"/>
              <a:gd name="connsiteY31" fmla="*/ 1041400 h 1625600"/>
              <a:gd name="connsiteX32" fmla="*/ 587521 w 778021"/>
              <a:gd name="connsiteY32" fmla="*/ 1016000 h 1625600"/>
              <a:gd name="connsiteX33" fmla="*/ 581171 w 778021"/>
              <a:gd name="connsiteY33" fmla="*/ 987425 h 1625600"/>
              <a:gd name="connsiteX34" fmla="*/ 577996 w 778021"/>
              <a:gd name="connsiteY34" fmla="*/ 958850 h 1625600"/>
              <a:gd name="connsiteX35" fmla="*/ 571646 w 778021"/>
              <a:gd name="connsiteY35" fmla="*/ 949325 h 1625600"/>
              <a:gd name="connsiteX36" fmla="*/ 565296 w 778021"/>
              <a:gd name="connsiteY36" fmla="*/ 936625 h 1625600"/>
              <a:gd name="connsiteX37" fmla="*/ 558946 w 778021"/>
              <a:gd name="connsiteY37" fmla="*/ 927100 h 1625600"/>
              <a:gd name="connsiteX38" fmla="*/ 543071 w 778021"/>
              <a:gd name="connsiteY38" fmla="*/ 901700 h 1625600"/>
              <a:gd name="connsiteX39" fmla="*/ 546246 w 778021"/>
              <a:gd name="connsiteY39" fmla="*/ 889000 h 1625600"/>
              <a:gd name="connsiteX40" fmla="*/ 577996 w 778021"/>
              <a:gd name="connsiteY40" fmla="*/ 869950 h 1625600"/>
              <a:gd name="connsiteX41" fmla="*/ 606571 w 778021"/>
              <a:gd name="connsiteY41" fmla="*/ 863600 h 1625600"/>
              <a:gd name="connsiteX42" fmla="*/ 625621 w 778021"/>
              <a:gd name="connsiteY42" fmla="*/ 844550 h 1625600"/>
              <a:gd name="connsiteX43" fmla="*/ 628796 w 778021"/>
              <a:gd name="connsiteY43" fmla="*/ 835025 h 1625600"/>
              <a:gd name="connsiteX44" fmla="*/ 644671 w 778021"/>
              <a:gd name="connsiteY44" fmla="*/ 812800 h 1625600"/>
              <a:gd name="connsiteX45" fmla="*/ 654196 w 778021"/>
              <a:gd name="connsiteY45" fmla="*/ 796925 h 1625600"/>
              <a:gd name="connsiteX46" fmla="*/ 670071 w 778021"/>
              <a:gd name="connsiteY46" fmla="*/ 774700 h 1625600"/>
              <a:gd name="connsiteX47" fmla="*/ 673246 w 778021"/>
              <a:gd name="connsiteY47" fmla="*/ 765175 h 1625600"/>
              <a:gd name="connsiteX48" fmla="*/ 679596 w 778021"/>
              <a:gd name="connsiteY48" fmla="*/ 755650 h 1625600"/>
              <a:gd name="connsiteX49" fmla="*/ 689121 w 778021"/>
              <a:gd name="connsiteY49" fmla="*/ 736600 h 1625600"/>
              <a:gd name="connsiteX50" fmla="*/ 708171 w 778021"/>
              <a:gd name="connsiteY50" fmla="*/ 714375 h 1625600"/>
              <a:gd name="connsiteX51" fmla="*/ 714521 w 778021"/>
              <a:gd name="connsiteY51" fmla="*/ 701675 h 1625600"/>
              <a:gd name="connsiteX52" fmla="*/ 730396 w 778021"/>
              <a:gd name="connsiteY52" fmla="*/ 688975 h 1625600"/>
              <a:gd name="connsiteX53" fmla="*/ 739921 w 778021"/>
              <a:gd name="connsiteY53" fmla="*/ 679450 h 1625600"/>
              <a:gd name="connsiteX54" fmla="*/ 778021 w 778021"/>
              <a:gd name="connsiteY54" fmla="*/ 650875 h 1625600"/>
              <a:gd name="connsiteX55" fmla="*/ 774846 w 778021"/>
              <a:gd name="connsiteY55" fmla="*/ 641350 h 1625600"/>
              <a:gd name="connsiteX56" fmla="*/ 765321 w 778021"/>
              <a:gd name="connsiteY56" fmla="*/ 625475 h 1625600"/>
              <a:gd name="connsiteX57" fmla="*/ 758971 w 778021"/>
              <a:gd name="connsiteY57" fmla="*/ 615950 h 1625600"/>
              <a:gd name="connsiteX58" fmla="*/ 755796 w 778021"/>
              <a:gd name="connsiteY58" fmla="*/ 606425 h 1625600"/>
              <a:gd name="connsiteX59" fmla="*/ 749446 w 778021"/>
              <a:gd name="connsiteY59" fmla="*/ 593725 h 1625600"/>
              <a:gd name="connsiteX60" fmla="*/ 739921 w 778021"/>
              <a:gd name="connsiteY60" fmla="*/ 568325 h 1625600"/>
              <a:gd name="connsiteX61" fmla="*/ 736746 w 778021"/>
              <a:gd name="connsiteY61" fmla="*/ 546100 h 1625600"/>
              <a:gd name="connsiteX62" fmla="*/ 733571 w 778021"/>
              <a:gd name="connsiteY62" fmla="*/ 536575 h 1625600"/>
              <a:gd name="connsiteX63" fmla="*/ 727221 w 778021"/>
              <a:gd name="connsiteY63" fmla="*/ 498475 h 1625600"/>
              <a:gd name="connsiteX64" fmla="*/ 708171 w 778021"/>
              <a:gd name="connsiteY64" fmla="*/ 460375 h 1625600"/>
              <a:gd name="connsiteX65" fmla="*/ 651021 w 778021"/>
              <a:gd name="connsiteY65" fmla="*/ 447675 h 1625600"/>
              <a:gd name="connsiteX66" fmla="*/ 625621 w 778021"/>
              <a:gd name="connsiteY66" fmla="*/ 434975 h 1625600"/>
              <a:gd name="connsiteX67" fmla="*/ 619271 w 778021"/>
              <a:gd name="connsiteY67" fmla="*/ 422275 h 1625600"/>
              <a:gd name="connsiteX68" fmla="*/ 609746 w 778021"/>
              <a:gd name="connsiteY68" fmla="*/ 368300 h 1625600"/>
              <a:gd name="connsiteX69" fmla="*/ 543071 w 778021"/>
              <a:gd name="connsiteY69" fmla="*/ 355600 h 1625600"/>
              <a:gd name="connsiteX70" fmla="*/ 530371 w 778021"/>
              <a:gd name="connsiteY70" fmla="*/ 349250 h 1625600"/>
              <a:gd name="connsiteX71" fmla="*/ 524021 w 778021"/>
              <a:gd name="connsiteY71" fmla="*/ 314325 h 1625600"/>
              <a:gd name="connsiteX72" fmla="*/ 520846 w 778021"/>
              <a:gd name="connsiteY72" fmla="*/ 301625 h 1625600"/>
              <a:gd name="connsiteX73" fmla="*/ 520846 w 778021"/>
              <a:gd name="connsiteY73" fmla="*/ 196850 h 1625600"/>
              <a:gd name="connsiteX74" fmla="*/ 530371 w 778021"/>
              <a:gd name="connsiteY74" fmla="*/ 184150 h 1625600"/>
              <a:gd name="connsiteX75" fmla="*/ 549421 w 778021"/>
              <a:gd name="connsiteY75" fmla="*/ 165100 h 1625600"/>
              <a:gd name="connsiteX76" fmla="*/ 552596 w 778021"/>
              <a:gd name="connsiteY76" fmla="*/ 155575 h 1625600"/>
              <a:gd name="connsiteX77" fmla="*/ 543071 w 778021"/>
              <a:gd name="connsiteY77" fmla="*/ 88900 h 1625600"/>
              <a:gd name="connsiteX78" fmla="*/ 533546 w 778021"/>
              <a:gd name="connsiteY78" fmla="*/ 79375 h 1625600"/>
              <a:gd name="connsiteX79" fmla="*/ 511321 w 778021"/>
              <a:gd name="connsiteY79" fmla="*/ 66675 h 1625600"/>
              <a:gd name="connsiteX80" fmla="*/ 508146 w 778021"/>
              <a:gd name="connsiteY80" fmla="*/ 57150 h 1625600"/>
              <a:gd name="connsiteX81" fmla="*/ 501796 w 778021"/>
              <a:gd name="connsiteY81" fmla="*/ 47625 h 1625600"/>
              <a:gd name="connsiteX82" fmla="*/ 498621 w 778021"/>
              <a:gd name="connsiteY82" fmla="*/ 0 h 1625600"/>
              <a:gd name="connsiteX83" fmla="*/ 485921 w 778021"/>
              <a:gd name="connsiteY83" fmla="*/ 6350 h 1625600"/>
              <a:gd name="connsiteX84" fmla="*/ 463696 w 778021"/>
              <a:gd name="connsiteY84" fmla="*/ 25400 h 1625600"/>
              <a:gd name="connsiteX85" fmla="*/ 438296 w 778021"/>
              <a:gd name="connsiteY85" fmla="*/ 28575 h 1625600"/>
              <a:gd name="connsiteX86" fmla="*/ 406546 w 778021"/>
              <a:gd name="connsiteY86" fmla="*/ 38100 h 1625600"/>
              <a:gd name="connsiteX87" fmla="*/ 390671 w 778021"/>
              <a:gd name="connsiteY87" fmla="*/ 41275 h 1625600"/>
              <a:gd name="connsiteX88" fmla="*/ 358921 w 778021"/>
              <a:gd name="connsiteY88" fmla="*/ 53975 h 1625600"/>
              <a:gd name="connsiteX89" fmla="*/ 327171 w 778021"/>
              <a:gd name="connsiteY89" fmla="*/ 66675 h 1625600"/>
              <a:gd name="connsiteX90" fmla="*/ 304946 w 778021"/>
              <a:gd name="connsiteY90" fmla="*/ 82550 h 1625600"/>
              <a:gd name="connsiteX91" fmla="*/ 279546 w 778021"/>
              <a:gd name="connsiteY91" fmla="*/ 101600 h 1625600"/>
              <a:gd name="connsiteX92" fmla="*/ 270021 w 778021"/>
              <a:gd name="connsiteY92" fmla="*/ 104775 h 1625600"/>
              <a:gd name="connsiteX93" fmla="*/ 257321 w 778021"/>
              <a:gd name="connsiteY93" fmla="*/ 133350 h 1625600"/>
              <a:gd name="connsiteX94" fmla="*/ 247796 w 778021"/>
              <a:gd name="connsiteY94" fmla="*/ 152400 h 1625600"/>
              <a:gd name="connsiteX95" fmla="*/ 231921 w 778021"/>
              <a:gd name="connsiteY95" fmla="*/ 184150 h 1625600"/>
              <a:gd name="connsiteX96" fmla="*/ 219221 w 778021"/>
              <a:gd name="connsiteY96" fmla="*/ 206375 h 1625600"/>
              <a:gd name="connsiteX97" fmla="*/ 216046 w 778021"/>
              <a:gd name="connsiteY97" fmla="*/ 215900 h 1625600"/>
              <a:gd name="connsiteX98" fmla="*/ 193821 w 778021"/>
              <a:gd name="connsiteY98" fmla="*/ 244475 h 1625600"/>
              <a:gd name="connsiteX99" fmla="*/ 177946 w 778021"/>
              <a:gd name="connsiteY99" fmla="*/ 260350 h 1625600"/>
              <a:gd name="connsiteX100" fmla="*/ 168421 w 778021"/>
              <a:gd name="connsiteY100" fmla="*/ 273050 h 1625600"/>
              <a:gd name="connsiteX101" fmla="*/ 165246 w 778021"/>
              <a:gd name="connsiteY101" fmla="*/ 285750 h 1625600"/>
              <a:gd name="connsiteX102" fmla="*/ 155721 w 778021"/>
              <a:gd name="connsiteY102" fmla="*/ 292100 h 1625600"/>
              <a:gd name="connsiteX103" fmla="*/ 146196 w 778021"/>
              <a:gd name="connsiteY103" fmla="*/ 304800 h 1625600"/>
              <a:gd name="connsiteX104" fmla="*/ 133496 w 778021"/>
              <a:gd name="connsiteY104" fmla="*/ 323850 h 1625600"/>
              <a:gd name="connsiteX105" fmla="*/ 127146 w 778021"/>
              <a:gd name="connsiteY105" fmla="*/ 336550 h 1625600"/>
              <a:gd name="connsiteX106" fmla="*/ 117621 w 778021"/>
              <a:gd name="connsiteY106" fmla="*/ 346075 h 1625600"/>
              <a:gd name="connsiteX107" fmla="*/ 108096 w 778021"/>
              <a:gd name="connsiteY107" fmla="*/ 358775 h 1625600"/>
              <a:gd name="connsiteX108" fmla="*/ 95396 w 778021"/>
              <a:gd name="connsiteY108" fmla="*/ 387350 h 1625600"/>
              <a:gd name="connsiteX109" fmla="*/ 89046 w 778021"/>
              <a:gd name="connsiteY109" fmla="*/ 400050 h 1625600"/>
              <a:gd name="connsiteX110" fmla="*/ 82696 w 778021"/>
              <a:gd name="connsiteY110" fmla="*/ 463550 h 1625600"/>
              <a:gd name="connsiteX111" fmla="*/ 57296 w 778021"/>
              <a:gd name="connsiteY111" fmla="*/ 511175 h 1625600"/>
              <a:gd name="connsiteX112" fmla="*/ 41421 w 778021"/>
              <a:gd name="connsiteY112" fmla="*/ 539750 h 1625600"/>
              <a:gd name="connsiteX113" fmla="*/ 35071 w 778021"/>
              <a:gd name="connsiteY113" fmla="*/ 555625 h 1625600"/>
              <a:gd name="connsiteX114" fmla="*/ 25546 w 778021"/>
              <a:gd name="connsiteY114" fmla="*/ 568325 h 1625600"/>
              <a:gd name="connsiteX115" fmla="*/ 22371 w 778021"/>
              <a:gd name="connsiteY115" fmla="*/ 577850 h 1625600"/>
              <a:gd name="connsiteX116" fmla="*/ 6496 w 778021"/>
              <a:gd name="connsiteY116" fmla="*/ 600075 h 1625600"/>
              <a:gd name="connsiteX117" fmla="*/ 19196 w 778021"/>
              <a:gd name="connsiteY117" fmla="*/ 669925 h 1625600"/>
              <a:gd name="connsiteX118" fmla="*/ 146 w 778021"/>
              <a:gd name="connsiteY118" fmla="*/ 730250 h 1625600"/>
              <a:gd name="connsiteX119" fmla="*/ 12846 w 778021"/>
              <a:gd name="connsiteY119" fmla="*/ 800100 h 1625600"/>
              <a:gd name="connsiteX120" fmla="*/ 44596 w 778021"/>
              <a:gd name="connsiteY120" fmla="*/ 831850 h 1625600"/>
              <a:gd name="connsiteX121" fmla="*/ 73171 w 778021"/>
              <a:gd name="connsiteY121" fmla="*/ 873125 h 1625600"/>
              <a:gd name="connsiteX122" fmla="*/ 101746 w 778021"/>
              <a:gd name="connsiteY122" fmla="*/ 927100 h 1625600"/>
              <a:gd name="connsiteX123" fmla="*/ 98571 w 778021"/>
              <a:gd name="connsiteY123" fmla="*/ 971550 h 1625600"/>
              <a:gd name="connsiteX124" fmla="*/ 146196 w 778021"/>
              <a:gd name="connsiteY124" fmla="*/ 990600 h 1625600"/>
              <a:gd name="connsiteX125" fmla="*/ 171596 w 778021"/>
              <a:gd name="connsiteY125" fmla="*/ 987425 h 1625600"/>
              <a:gd name="connsiteX126" fmla="*/ 193821 w 778021"/>
              <a:gd name="connsiteY126" fmla="*/ 1025525 h 1625600"/>
              <a:gd name="connsiteX127" fmla="*/ 247796 w 778021"/>
              <a:gd name="connsiteY127" fmla="*/ 1038225 h 1625600"/>
              <a:gd name="connsiteX128" fmla="*/ 317646 w 778021"/>
              <a:gd name="connsiteY128" fmla="*/ 1041400 h 1625600"/>
              <a:gd name="connsiteX129" fmla="*/ 339871 w 778021"/>
              <a:gd name="connsiteY129" fmla="*/ 1079500 h 1625600"/>
              <a:gd name="connsiteX130" fmla="*/ 282721 w 778021"/>
              <a:gd name="connsiteY130" fmla="*/ 1117600 h 1625600"/>
              <a:gd name="connsiteX131" fmla="*/ 244621 w 778021"/>
              <a:gd name="connsiteY131" fmla="*/ 1136650 h 1625600"/>
              <a:gd name="connsiteX132" fmla="*/ 235096 w 778021"/>
              <a:gd name="connsiteY132" fmla="*/ 1146175 h 1625600"/>
              <a:gd name="connsiteX133" fmla="*/ 222396 w 778021"/>
              <a:gd name="connsiteY133" fmla="*/ 1152525 h 1625600"/>
              <a:gd name="connsiteX134" fmla="*/ 200171 w 778021"/>
              <a:gd name="connsiteY134" fmla="*/ 1168400 h 1625600"/>
              <a:gd name="connsiteX135" fmla="*/ 177946 w 778021"/>
              <a:gd name="connsiteY135" fmla="*/ 1184275 h 1625600"/>
              <a:gd name="connsiteX136" fmla="*/ 174771 w 778021"/>
              <a:gd name="connsiteY136" fmla="*/ 1193800 h 1625600"/>
              <a:gd name="connsiteX137" fmla="*/ 190646 w 778021"/>
              <a:gd name="connsiteY137" fmla="*/ 1203325 h 1625600"/>
              <a:gd name="connsiteX138" fmla="*/ 200171 w 778021"/>
              <a:gd name="connsiteY138" fmla="*/ 1209675 h 1625600"/>
              <a:gd name="connsiteX139" fmla="*/ 209696 w 778021"/>
              <a:gd name="connsiteY139" fmla="*/ 1238250 h 1625600"/>
              <a:gd name="connsiteX140" fmla="*/ 174771 w 778021"/>
              <a:gd name="connsiteY140" fmla="*/ 1266825 h 1625600"/>
              <a:gd name="connsiteX141" fmla="*/ 165246 w 778021"/>
              <a:gd name="connsiteY141" fmla="*/ 1276350 h 1625600"/>
              <a:gd name="connsiteX142" fmla="*/ 139846 w 778021"/>
              <a:gd name="connsiteY142" fmla="*/ 1298575 h 1625600"/>
              <a:gd name="connsiteX143" fmla="*/ 130321 w 778021"/>
              <a:gd name="connsiteY143" fmla="*/ 1330325 h 1625600"/>
              <a:gd name="connsiteX144" fmla="*/ 120796 w 778021"/>
              <a:gd name="connsiteY144" fmla="*/ 1346200 h 1625600"/>
              <a:gd name="connsiteX145" fmla="*/ 82696 w 778021"/>
              <a:gd name="connsiteY145" fmla="*/ 1368425 h 1625600"/>
              <a:gd name="connsiteX146" fmla="*/ 85871 w 778021"/>
              <a:gd name="connsiteY146" fmla="*/ 1409700 h 1625600"/>
              <a:gd name="connsiteX147" fmla="*/ 95396 w 778021"/>
              <a:gd name="connsiteY147" fmla="*/ 1419225 h 1625600"/>
              <a:gd name="connsiteX148" fmla="*/ 104921 w 778021"/>
              <a:gd name="connsiteY148" fmla="*/ 1435100 h 1625600"/>
              <a:gd name="connsiteX149" fmla="*/ 123971 w 778021"/>
              <a:gd name="connsiteY149" fmla="*/ 1466850 h 1625600"/>
              <a:gd name="connsiteX150" fmla="*/ 127146 w 778021"/>
              <a:gd name="connsiteY150" fmla="*/ 1476375 h 1625600"/>
              <a:gd name="connsiteX151" fmla="*/ 130321 w 778021"/>
              <a:gd name="connsiteY151" fmla="*/ 1495425 h 1625600"/>
              <a:gd name="connsiteX152" fmla="*/ 139846 w 778021"/>
              <a:gd name="connsiteY152" fmla="*/ 1504950 h 1625600"/>
              <a:gd name="connsiteX153" fmla="*/ 174771 w 778021"/>
              <a:gd name="connsiteY153" fmla="*/ 1508125 h 1625600"/>
              <a:gd name="connsiteX154" fmla="*/ 187471 w 778021"/>
              <a:gd name="connsiteY154" fmla="*/ 1514475 h 1625600"/>
              <a:gd name="connsiteX155" fmla="*/ 247796 w 778021"/>
              <a:gd name="connsiteY155" fmla="*/ 1520825 h 1625600"/>
              <a:gd name="connsiteX156" fmla="*/ 381146 w 778021"/>
              <a:gd name="connsiteY156" fmla="*/ 1527175 h 1625600"/>
              <a:gd name="connsiteX157" fmla="*/ 419246 w 778021"/>
              <a:gd name="connsiteY157" fmla="*/ 1533525 h 1625600"/>
              <a:gd name="connsiteX158" fmla="*/ 438296 w 778021"/>
              <a:gd name="connsiteY158" fmla="*/ 1539875 h 1625600"/>
              <a:gd name="connsiteX159" fmla="*/ 454171 w 778021"/>
              <a:gd name="connsiteY159" fmla="*/ 1543050 h 1625600"/>
              <a:gd name="connsiteX160" fmla="*/ 466871 w 778021"/>
              <a:gd name="connsiteY160" fmla="*/ 1546225 h 1625600"/>
              <a:gd name="connsiteX161" fmla="*/ 498621 w 778021"/>
              <a:gd name="connsiteY161" fmla="*/ 1558925 h 1625600"/>
              <a:gd name="connsiteX162" fmla="*/ 533546 w 778021"/>
              <a:gd name="connsiteY162" fmla="*/ 1581150 h 1625600"/>
              <a:gd name="connsiteX163" fmla="*/ 549421 w 778021"/>
              <a:gd name="connsiteY163" fmla="*/ 1584325 h 1625600"/>
              <a:gd name="connsiteX164" fmla="*/ 568471 w 778021"/>
              <a:gd name="connsiteY164" fmla="*/ 1593850 h 1625600"/>
              <a:gd name="connsiteX165" fmla="*/ 577996 w 778021"/>
              <a:gd name="connsiteY165" fmla="*/ 1597025 h 1625600"/>
              <a:gd name="connsiteX166" fmla="*/ 590696 w 778021"/>
              <a:gd name="connsiteY166" fmla="*/ 1603375 h 1625600"/>
              <a:gd name="connsiteX167" fmla="*/ 622446 w 778021"/>
              <a:gd name="connsiteY167" fmla="*/ 1609725 h 1625600"/>
              <a:gd name="connsiteX168" fmla="*/ 638321 w 778021"/>
              <a:gd name="connsiteY168" fmla="*/ 1619250 h 1625600"/>
              <a:gd name="connsiteX169" fmla="*/ 657371 w 778021"/>
              <a:gd name="connsiteY169" fmla="*/ 1622425 h 1625600"/>
              <a:gd name="connsiteX170" fmla="*/ 670071 w 778021"/>
              <a:gd name="connsiteY170" fmla="*/ 1625600 h 1625600"/>
              <a:gd name="connsiteX171" fmla="*/ 676421 w 778021"/>
              <a:gd name="connsiteY171" fmla="*/ 1622425 h 1625600"/>
              <a:gd name="connsiteX0" fmla="*/ 676421 w 778021"/>
              <a:gd name="connsiteY0" fmla="*/ 1622425 h 1625600"/>
              <a:gd name="connsiteX1" fmla="*/ 679596 w 778021"/>
              <a:gd name="connsiteY1" fmla="*/ 1606550 h 1625600"/>
              <a:gd name="connsiteX2" fmla="*/ 685946 w 778021"/>
              <a:gd name="connsiteY2" fmla="*/ 1562100 h 1625600"/>
              <a:gd name="connsiteX3" fmla="*/ 692296 w 778021"/>
              <a:gd name="connsiteY3" fmla="*/ 1539875 h 1625600"/>
              <a:gd name="connsiteX4" fmla="*/ 698646 w 778021"/>
              <a:gd name="connsiteY4" fmla="*/ 1530350 h 1625600"/>
              <a:gd name="connsiteX5" fmla="*/ 704996 w 778021"/>
              <a:gd name="connsiteY5" fmla="*/ 1517650 h 1625600"/>
              <a:gd name="connsiteX6" fmla="*/ 708171 w 778021"/>
              <a:gd name="connsiteY6" fmla="*/ 1501775 h 1625600"/>
              <a:gd name="connsiteX7" fmla="*/ 704996 w 778021"/>
              <a:gd name="connsiteY7" fmla="*/ 1435100 h 1625600"/>
              <a:gd name="connsiteX8" fmla="*/ 692296 w 778021"/>
              <a:gd name="connsiteY8" fmla="*/ 1428750 h 1625600"/>
              <a:gd name="connsiteX9" fmla="*/ 682771 w 778021"/>
              <a:gd name="connsiteY9" fmla="*/ 1425575 h 1625600"/>
              <a:gd name="connsiteX10" fmla="*/ 654196 w 778021"/>
              <a:gd name="connsiteY10" fmla="*/ 1419225 h 1625600"/>
              <a:gd name="connsiteX11" fmla="*/ 638321 w 778021"/>
              <a:gd name="connsiteY11" fmla="*/ 1400175 h 1625600"/>
              <a:gd name="connsiteX12" fmla="*/ 622446 w 778021"/>
              <a:gd name="connsiteY12" fmla="*/ 1374775 h 1625600"/>
              <a:gd name="connsiteX13" fmla="*/ 619271 w 778021"/>
              <a:gd name="connsiteY13" fmla="*/ 1362075 h 1625600"/>
              <a:gd name="connsiteX14" fmla="*/ 612921 w 778021"/>
              <a:gd name="connsiteY14" fmla="*/ 1339850 h 1625600"/>
              <a:gd name="connsiteX15" fmla="*/ 628796 w 778021"/>
              <a:gd name="connsiteY15" fmla="*/ 1298575 h 1625600"/>
              <a:gd name="connsiteX16" fmla="*/ 638321 w 778021"/>
              <a:gd name="connsiteY16" fmla="*/ 1295400 h 1625600"/>
              <a:gd name="connsiteX17" fmla="*/ 654196 w 778021"/>
              <a:gd name="connsiteY17" fmla="*/ 1276350 h 1625600"/>
              <a:gd name="connsiteX18" fmla="*/ 631971 w 778021"/>
              <a:gd name="connsiteY18" fmla="*/ 1244600 h 1625600"/>
              <a:gd name="connsiteX19" fmla="*/ 625621 w 778021"/>
              <a:gd name="connsiteY19" fmla="*/ 1235075 h 1625600"/>
              <a:gd name="connsiteX20" fmla="*/ 587521 w 778021"/>
              <a:gd name="connsiteY20" fmla="*/ 1212850 h 1625600"/>
              <a:gd name="connsiteX21" fmla="*/ 581171 w 778021"/>
              <a:gd name="connsiteY21" fmla="*/ 1203325 h 1625600"/>
              <a:gd name="connsiteX22" fmla="*/ 571646 w 778021"/>
              <a:gd name="connsiteY22" fmla="*/ 1196975 h 1625600"/>
              <a:gd name="connsiteX23" fmla="*/ 565296 w 778021"/>
              <a:gd name="connsiteY23" fmla="*/ 1174750 h 1625600"/>
              <a:gd name="connsiteX24" fmla="*/ 558946 w 778021"/>
              <a:gd name="connsiteY24" fmla="*/ 1139825 h 1625600"/>
              <a:gd name="connsiteX25" fmla="*/ 552596 w 778021"/>
              <a:gd name="connsiteY25" fmla="*/ 1127125 h 1625600"/>
              <a:gd name="connsiteX26" fmla="*/ 539896 w 778021"/>
              <a:gd name="connsiteY26" fmla="*/ 1111250 h 1625600"/>
              <a:gd name="connsiteX27" fmla="*/ 530371 w 778021"/>
              <a:gd name="connsiteY27" fmla="*/ 1101725 h 1625600"/>
              <a:gd name="connsiteX28" fmla="*/ 517671 w 778021"/>
              <a:gd name="connsiteY28" fmla="*/ 1076325 h 1625600"/>
              <a:gd name="connsiteX29" fmla="*/ 530371 w 778021"/>
              <a:gd name="connsiteY29" fmla="*/ 1073150 h 1625600"/>
              <a:gd name="connsiteX30" fmla="*/ 543071 w 778021"/>
              <a:gd name="connsiteY30" fmla="*/ 1038225 h 1625600"/>
              <a:gd name="connsiteX31" fmla="*/ 568471 w 778021"/>
              <a:gd name="connsiteY31" fmla="*/ 1041400 h 1625600"/>
              <a:gd name="connsiteX32" fmla="*/ 587521 w 778021"/>
              <a:gd name="connsiteY32" fmla="*/ 1016000 h 1625600"/>
              <a:gd name="connsiteX33" fmla="*/ 581171 w 778021"/>
              <a:gd name="connsiteY33" fmla="*/ 987425 h 1625600"/>
              <a:gd name="connsiteX34" fmla="*/ 577996 w 778021"/>
              <a:gd name="connsiteY34" fmla="*/ 958850 h 1625600"/>
              <a:gd name="connsiteX35" fmla="*/ 571646 w 778021"/>
              <a:gd name="connsiteY35" fmla="*/ 949325 h 1625600"/>
              <a:gd name="connsiteX36" fmla="*/ 565296 w 778021"/>
              <a:gd name="connsiteY36" fmla="*/ 936625 h 1625600"/>
              <a:gd name="connsiteX37" fmla="*/ 558946 w 778021"/>
              <a:gd name="connsiteY37" fmla="*/ 927100 h 1625600"/>
              <a:gd name="connsiteX38" fmla="*/ 543071 w 778021"/>
              <a:gd name="connsiteY38" fmla="*/ 901700 h 1625600"/>
              <a:gd name="connsiteX39" fmla="*/ 546246 w 778021"/>
              <a:gd name="connsiteY39" fmla="*/ 889000 h 1625600"/>
              <a:gd name="connsiteX40" fmla="*/ 577996 w 778021"/>
              <a:gd name="connsiteY40" fmla="*/ 869950 h 1625600"/>
              <a:gd name="connsiteX41" fmla="*/ 606571 w 778021"/>
              <a:gd name="connsiteY41" fmla="*/ 863600 h 1625600"/>
              <a:gd name="connsiteX42" fmla="*/ 625621 w 778021"/>
              <a:gd name="connsiteY42" fmla="*/ 844550 h 1625600"/>
              <a:gd name="connsiteX43" fmla="*/ 628796 w 778021"/>
              <a:gd name="connsiteY43" fmla="*/ 835025 h 1625600"/>
              <a:gd name="connsiteX44" fmla="*/ 644671 w 778021"/>
              <a:gd name="connsiteY44" fmla="*/ 812800 h 1625600"/>
              <a:gd name="connsiteX45" fmla="*/ 654196 w 778021"/>
              <a:gd name="connsiteY45" fmla="*/ 796925 h 1625600"/>
              <a:gd name="connsiteX46" fmla="*/ 670071 w 778021"/>
              <a:gd name="connsiteY46" fmla="*/ 774700 h 1625600"/>
              <a:gd name="connsiteX47" fmla="*/ 673246 w 778021"/>
              <a:gd name="connsiteY47" fmla="*/ 765175 h 1625600"/>
              <a:gd name="connsiteX48" fmla="*/ 679596 w 778021"/>
              <a:gd name="connsiteY48" fmla="*/ 755650 h 1625600"/>
              <a:gd name="connsiteX49" fmla="*/ 689121 w 778021"/>
              <a:gd name="connsiteY49" fmla="*/ 736600 h 1625600"/>
              <a:gd name="connsiteX50" fmla="*/ 708171 w 778021"/>
              <a:gd name="connsiteY50" fmla="*/ 714375 h 1625600"/>
              <a:gd name="connsiteX51" fmla="*/ 714521 w 778021"/>
              <a:gd name="connsiteY51" fmla="*/ 701675 h 1625600"/>
              <a:gd name="connsiteX52" fmla="*/ 730396 w 778021"/>
              <a:gd name="connsiteY52" fmla="*/ 688975 h 1625600"/>
              <a:gd name="connsiteX53" fmla="*/ 739921 w 778021"/>
              <a:gd name="connsiteY53" fmla="*/ 679450 h 1625600"/>
              <a:gd name="connsiteX54" fmla="*/ 778021 w 778021"/>
              <a:gd name="connsiteY54" fmla="*/ 650875 h 1625600"/>
              <a:gd name="connsiteX55" fmla="*/ 774846 w 778021"/>
              <a:gd name="connsiteY55" fmla="*/ 641350 h 1625600"/>
              <a:gd name="connsiteX56" fmla="*/ 765321 w 778021"/>
              <a:gd name="connsiteY56" fmla="*/ 625475 h 1625600"/>
              <a:gd name="connsiteX57" fmla="*/ 758971 w 778021"/>
              <a:gd name="connsiteY57" fmla="*/ 615950 h 1625600"/>
              <a:gd name="connsiteX58" fmla="*/ 755796 w 778021"/>
              <a:gd name="connsiteY58" fmla="*/ 606425 h 1625600"/>
              <a:gd name="connsiteX59" fmla="*/ 749446 w 778021"/>
              <a:gd name="connsiteY59" fmla="*/ 593725 h 1625600"/>
              <a:gd name="connsiteX60" fmla="*/ 739921 w 778021"/>
              <a:gd name="connsiteY60" fmla="*/ 568325 h 1625600"/>
              <a:gd name="connsiteX61" fmla="*/ 736746 w 778021"/>
              <a:gd name="connsiteY61" fmla="*/ 546100 h 1625600"/>
              <a:gd name="connsiteX62" fmla="*/ 733571 w 778021"/>
              <a:gd name="connsiteY62" fmla="*/ 536575 h 1625600"/>
              <a:gd name="connsiteX63" fmla="*/ 727221 w 778021"/>
              <a:gd name="connsiteY63" fmla="*/ 498475 h 1625600"/>
              <a:gd name="connsiteX64" fmla="*/ 708171 w 778021"/>
              <a:gd name="connsiteY64" fmla="*/ 460375 h 1625600"/>
              <a:gd name="connsiteX65" fmla="*/ 651021 w 778021"/>
              <a:gd name="connsiteY65" fmla="*/ 447675 h 1625600"/>
              <a:gd name="connsiteX66" fmla="*/ 625621 w 778021"/>
              <a:gd name="connsiteY66" fmla="*/ 434975 h 1625600"/>
              <a:gd name="connsiteX67" fmla="*/ 619271 w 778021"/>
              <a:gd name="connsiteY67" fmla="*/ 422275 h 1625600"/>
              <a:gd name="connsiteX68" fmla="*/ 609746 w 778021"/>
              <a:gd name="connsiteY68" fmla="*/ 368300 h 1625600"/>
              <a:gd name="connsiteX69" fmla="*/ 543071 w 778021"/>
              <a:gd name="connsiteY69" fmla="*/ 355600 h 1625600"/>
              <a:gd name="connsiteX70" fmla="*/ 530371 w 778021"/>
              <a:gd name="connsiteY70" fmla="*/ 349250 h 1625600"/>
              <a:gd name="connsiteX71" fmla="*/ 524021 w 778021"/>
              <a:gd name="connsiteY71" fmla="*/ 314325 h 1625600"/>
              <a:gd name="connsiteX72" fmla="*/ 520846 w 778021"/>
              <a:gd name="connsiteY72" fmla="*/ 301625 h 1625600"/>
              <a:gd name="connsiteX73" fmla="*/ 520846 w 778021"/>
              <a:gd name="connsiteY73" fmla="*/ 196850 h 1625600"/>
              <a:gd name="connsiteX74" fmla="*/ 530371 w 778021"/>
              <a:gd name="connsiteY74" fmla="*/ 184150 h 1625600"/>
              <a:gd name="connsiteX75" fmla="*/ 549421 w 778021"/>
              <a:gd name="connsiteY75" fmla="*/ 165100 h 1625600"/>
              <a:gd name="connsiteX76" fmla="*/ 552596 w 778021"/>
              <a:gd name="connsiteY76" fmla="*/ 155575 h 1625600"/>
              <a:gd name="connsiteX77" fmla="*/ 543071 w 778021"/>
              <a:gd name="connsiteY77" fmla="*/ 88900 h 1625600"/>
              <a:gd name="connsiteX78" fmla="*/ 533546 w 778021"/>
              <a:gd name="connsiteY78" fmla="*/ 79375 h 1625600"/>
              <a:gd name="connsiteX79" fmla="*/ 511321 w 778021"/>
              <a:gd name="connsiteY79" fmla="*/ 66675 h 1625600"/>
              <a:gd name="connsiteX80" fmla="*/ 508146 w 778021"/>
              <a:gd name="connsiteY80" fmla="*/ 57150 h 1625600"/>
              <a:gd name="connsiteX81" fmla="*/ 501796 w 778021"/>
              <a:gd name="connsiteY81" fmla="*/ 47625 h 1625600"/>
              <a:gd name="connsiteX82" fmla="*/ 498621 w 778021"/>
              <a:gd name="connsiteY82" fmla="*/ 0 h 1625600"/>
              <a:gd name="connsiteX83" fmla="*/ 485921 w 778021"/>
              <a:gd name="connsiteY83" fmla="*/ 6350 h 1625600"/>
              <a:gd name="connsiteX84" fmla="*/ 463696 w 778021"/>
              <a:gd name="connsiteY84" fmla="*/ 25400 h 1625600"/>
              <a:gd name="connsiteX85" fmla="*/ 438296 w 778021"/>
              <a:gd name="connsiteY85" fmla="*/ 28575 h 1625600"/>
              <a:gd name="connsiteX86" fmla="*/ 406546 w 778021"/>
              <a:gd name="connsiteY86" fmla="*/ 38100 h 1625600"/>
              <a:gd name="connsiteX87" fmla="*/ 390671 w 778021"/>
              <a:gd name="connsiteY87" fmla="*/ 41275 h 1625600"/>
              <a:gd name="connsiteX88" fmla="*/ 358921 w 778021"/>
              <a:gd name="connsiteY88" fmla="*/ 53975 h 1625600"/>
              <a:gd name="connsiteX89" fmla="*/ 327171 w 778021"/>
              <a:gd name="connsiteY89" fmla="*/ 66675 h 1625600"/>
              <a:gd name="connsiteX90" fmla="*/ 304946 w 778021"/>
              <a:gd name="connsiteY90" fmla="*/ 82550 h 1625600"/>
              <a:gd name="connsiteX91" fmla="*/ 279546 w 778021"/>
              <a:gd name="connsiteY91" fmla="*/ 101600 h 1625600"/>
              <a:gd name="connsiteX92" fmla="*/ 270021 w 778021"/>
              <a:gd name="connsiteY92" fmla="*/ 104775 h 1625600"/>
              <a:gd name="connsiteX93" fmla="*/ 257321 w 778021"/>
              <a:gd name="connsiteY93" fmla="*/ 133350 h 1625600"/>
              <a:gd name="connsiteX94" fmla="*/ 247796 w 778021"/>
              <a:gd name="connsiteY94" fmla="*/ 152400 h 1625600"/>
              <a:gd name="connsiteX95" fmla="*/ 231921 w 778021"/>
              <a:gd name="connsiteY95" fmla="*/ 184150 h 1625600"/>
              <a:gd name="connsiteX96" fmla="*/ 219221 w 778021"/>
              <a:gd name="connsiteY96" fmla="*/ 206375 h 1625600"/>
              <a:gd name="connsiteX97" fmla="*/ 216046 w 778021"/>
              <a:gd name="connsiteY97" fmla="*/ 215900 h 1625600"/>
              <a:gd name="connsiteX98" fmla="*/ 193821 w 778021"/>
              <a:gd name="connsiteY98" fmla="*/ 244475 h 1625600"/>
              <a:gd name="connsiteX99" fmla="*/ 177946 w 778021"/>
              <a:gd name="connsiteY99" fmla="*/ 260350 h 1625600"/>
              <a:gd name="connsiteX100" fmla="*/ 168421 w 778021"/>
              <a:gd name="connsiteY100" fmla="*/ 273050 h 1625600"/>
              <a:gd name="connsiteX101" fmla="*/ 165246 w 778021"/>
              <a:gd name="connsiteY101" fmla="*/ 285750 h 1625600"/>
              <a:gd name="connsiteX102" fmla="*/ 155721 w 778021"/>
              <a:gd name="connsiteY102" fmla="*/ 292100 h 1625600"/>
              <a:gd name="connsiteX103" fmla="*/ 146196 w 778021"/>
              <a:gd name="connsiteY103" fmla="*/ 304800 h 1625600"/>
              <a:gd name="connsiteX104" fmla="*/ 133496 w 778021"/>
              <a:gd name="connsiteY104" fmla="*/ 323850 h 1625600"/>
              <a:gd name="connsiteX105" fmla="*/ 127146 w 778021"/>
              <a:gd name="connsiteY105" fmla="*/ 336550 h 1625600"/>
              <a:gd name="connsiteX106" fmla="*/ 117621 w 778021"/>
              <a:gd name="connsiteY106" fmla="*/ 346075 h 1625600"/>
              <a:gd name="connsiteX107" fmla="*/ 108096 w 778021"/>
              <a:gd name="connsiteY107" fmla="*/ 358775 h 1625600"/>
              <a:gd name="connsiteX108" fmla="*/ 95396 w 778021"/>
              <a:gd name="connsiteY108" fmla="*/ 387350 h 1625600"/>
              <a:gd name="connsiteX109" fmla="*/ 89046 w 778021"/>
              <a:gd name="connsiteY109" fmla="*/ 400050 h 1625600"/>
              <a:gd name="connsiteX110" fmla="*/ 82696 w 778021"/>
              <a:gd name="connsiteY110" fmla="*/ 463550 h 1625600"/>
              <a:gd name="connsiteX111" fmla="*/ 57296 w 778021"/>
              <a:gd name="connsiteY111" fmla="*/ 511175 h 1625600"/>
              <a:gd name="connsiteX112" fmla="*/ 41421 w 778021"/>
              <a:gd name="connsiteY112" fmla="*/ 539750 h 1625600"/>
              <a:gd name="connsiteX113" fmla="*/ 35071 w 778021"/>
              <a:gd name="connsiteY113" fmla="*/ 555625 h 1625600"/>
              <a:gd name="connsiteX114" fmla="*/ 25546 w 778021"/>
              <a:gd name="connsiteY114" fmla="*/ 568325 h 1625600"/>
              <a:gd name="connsiteX115" fmla="*/ 22371 w 778021"/>
              <a:gd name="connsiteY115" fmla="*/ 577850 h 1625600"/>
              <a:gd name="connsiteX116" fmla="*/ 6496 w 778021"/>
              <a:gd name="connsiteY116" fmla="*/ 600075 h 1625600"/>
              <a:gd name="connsiteX117" fmla="*/ 19196 w 778021"/>
              <a:gd name="connsiteY117" fmla="*/ 669925 h 1625600"/>
              <a:gd name="connsiteX118" fmla="*/ 146 w 778021"/>
              <a:gd name="connsiteY118" fmla="*/ 730250 h 1625600"/>
              <a:gd name="connsiteX119" fmla="*/ 12846 w 778021"/>
              <a:gd name="connsiteY119" fmla="*/ 800100 h 1625600"/>
              <a:gd name="connsiteX120" fmla="*/ 44596 w 778021"/>
              <a:gd name="connsiteY120" fmla="*/ 831850 h 1625600"/>
              <a:gd name="connsiteX121" fmla="*/ 73171 w 778021"/>
              <a:gd name="connsiteY121" fmla="*/ 873125 h 1625600"/>
              <a:gd name="connsiteX122" fmla="*/ 101746 w 778021"/>
              <a:gd name="connsiteY122" fmla="*/ 927100 h 1625600"/>
              <a:gd name="connsiteX123" fmla="*/ 98571 w 778021"/>
              <a:gd name="connsiteY123" fmla="*/ 971550 h 1625600"/>
              <a:gd name="connsiteX124" fmla="*/ 146196 w 778021"/>
              <a:gd name="connsiteY124" fmla="*/ 990600 h 1625600"/>
              <a:gd name="connsiteX125" fmla="*/ 171596 w 778021"/>
              <a:gd name="connsiteY125" fmla="*/ 987425 h 1625600"/>
              <a:gd name="connsiteX126" fmla="*/ 193821 w 778021"/>
              <a:gd name="connsiteY126" fmla="*/ 1025525 h 1625600"/>
              <a:gd name="connsiteX127" fmla="*/ 247796 w 778021"/>
              <a:gd name="connsiteY127" fmla="*/ 1038225 h 1625600"/>
              <a:gd name="connsiteX128" fmla="*/ 317646 w 778021"/>
              <a:gd name="connsiteY128" fmla="*/ 1041400 h 1625600"/>
              <a:gd name="connsiteX129" fmla="*/ 339871 w 778021"/>
              <a:gd name="connsiteY129" fmla="*/ 1079500 h 1625600"/>
              <a:gd name="connsiteX130" fmla="*/ 282721 w 778021"/>
              <a:gd name="connsiteY130" fmla="*/ 1117600 h 1625600"/>
              <a:gd name="connsiteX131" fmla="*/ 235096 w 778021"/>
              <a:gd name="connsiteY131" fmla="*/ 1146175 h 1625600"/>
              <a:gd name="connsiteX132" fmla="*/ 222396 w 778021"/>
              <a:gd name="connsiteY132" fmla="*/ 1152525 h 1625600"/>
              <a:gd name="connsiteX133" fmla="*/ 200171 w 778021"/>
              <a:gd name="connsiteY133" fmla="*/ 1168400 h 1625600"/>
              <a:gd name="connsiteX134" fmla="*/ 177946 w 778021"/>
              <a:gd name="connsiteY134" fmla="*/ 1184275 h 1625600"/>
              <a:gd name="connsiteX135" fmla="*/ 174771 w 778021"/>
              <a:gd name="connsiteY135" fmla="*/ 1193800 h 1625600"/>
              <a:gd name="connsiteX136" fmla="*/ 190646 w 778021"/>
              <a:gd name="connsiteY136" fmla="*/ 1203325 h 1625600"/>
              <a:gd name="connsiteX137" fmla="*/ 200171 w 778021"/>
              <a:gd name="connsiteY137" fmla="*/ 1209675 h 1625600"/>
              <a:gd name="connsiteX138" fmla="*/ 209696 w 778021"/>
              <a:gd name="connsiteY138" fmla="*/ 1238250 h 1625600"/>
              <a:gd name="connsiteX139" fmla="*/ 174771 w 778021"/>
              <a:gd name="connsiteY139" fmla="*/ 1266825 h 1625600"/>
              <a:gd name="connsiteX140" fmla="*/ 165246 w 778021"/>
              <a:gd name="connsiteY140" fmla="*/ 1276350 h 1625600"/>
              <a:gd name="connsiteX141" fmla="*/ 139846 w 778021"/>
              <a:gd name="connsiteY141" fmla="*/ 1298575 h 1625600"/>
              <a:gd name="connsiteX142" fmla="*/ 130321 w 778021"/>
              <a:gd name="connsiteY142" fmla="*/ 1330325 h 1625600"/>
              <a:gd name="connsiteX143" fmla="*/ 120796 w 778021"/>
              <a:gd name="connsiteY143" fmla="*/ 1346200 h 1625600"/>
              <a:gd name="connsiteX144" fmla="*/ 82696 w 778021"/>
              <a:gd name="connsiteY144" fmla="*/ 1368425 h 1625600"/>
              <a:gd name="connsiteX145" fmla="*/ 85871 w 778021"/>
              <a:gd name="connsiteY145" fmla="*/ 1409700 h 1625600"/>
              <a:gd name="connsiteX146" fmla="*/ 95396 w 778021"/>
              <a:gd name="connsiteY146" fmla="*/ 1419225 h 1625600"/>
              <a:gd name="connsiteX147" fmla="*/ 104921 w 778021"/>
              <a:gd name="connsiteY147" fmla="*/ 1435100 h 1625600"/>
              <a:gd name="connsiteX148" fmla="*/ 123971 w 778021"/>
              <a:gd name="connsiteY148" fmla="*/ 1466850 h 1625600"/>
              <a:gd name="connsiteX149" fmla="*/ 127146 w 778021"/>
              <a:gd name="connsiteY149" fmla="*/ 1476375 h 1625600"/>
              <a:gd name="connsiteX150" fmla="*/ 130321 w 778021"/>
              <a:gd name="connsiteY150" fmla="*/ 1495425 h 1625600"/>
              <a:gd name="connsiteX151" fmla="*/ 139846 w 778021"/>
              <a:gd name="connsiteY151" fmla="*/ 1504950 h 1625600"/>
              <a:gd name="connsiteX152" fmla="*/ 174771 w 778021"/>
              <a:gd name="connsiteY152" fmla="*/ 1508125 h 1625600"/>
              <a:gd name="connsiteX153" fmla="*/ 187471 w 778021"/>
              <a:gd name="connsiteY153" fmla="*/ 1514475 h 1625600"/>
              <a:gd name="connsiteX154" fmla="*/ 247796 w 778021"/>
              <a:gd name="connsiteY154" fmla="*/ 1520825 h 1625600"/>
              <a:gd name="connsiteX155" fmla="*/ 381146 w 778021"/>
              <a:gd name="connsiteY155" fmla="*/ 1527175 h 1625600"/>
              <a:gd name="connsiteX156" fmla="*/ 419246 w 778021"/>
              <a:gd name="connsiteY156" fmla="*/ 1533525 h 1625600"/>
              <a:gd name="connsiteX157" fmla="*/ 438296 w 778021"/>
              <a:gd name="connsiteY157" fmla="*/ 1539875 h 1625600"/>
              <a:gd name="connsiteX158" fmla="*/ 454171 w 778021"/>
              <a:gd name="connsiteY158" fmla="*/ 1543050 h 1625600"/>
              <a:gd name="connsiteX159" fmla="*/ 466871 w 778021"/>
              <a:gd name="connsiteY159" fmla="*/ 1546225 h 1625600"/>
              <a:gd name="connsiteX160" fmla="*/ 498621 w 778021"/>
              <a:gd name="connsiteY160" fmla="*/ 1558925 h 1625600"/>
              <a:gd name="connsiteX161" fmla="*/ 533546 w 778021"/>
              <a:gd name="connsiteY161" fmla="*/ 1581150 h 1625600"/>
              <a:gd name="connsiteX162" fmla="*/ 549421 w 778021"/>
              <a:gd name="connsiteY162" fmla="*/ 1584325 h 1625600"/>
              <a:gd name="connsiteX163" fmla="*/ 568471 w 778021"/>
              <a:gd name="connsiteY163" fmla="*/ 1593850 h 1625600"/>
              <a:gd name="connsiteX164" fmla="*/ 577996 w 778021"/>
              <a:gd name="connsiteY164" fmla="*/ 1597025 h 1625600"/>
              <a:gd name="connsiteX165" fmla="*/ 590696 w 778021"/>
              <a:gd name="connsiteY165" fmla="*/ 1603375 h 1625600"/>
              <a:gd name="connsiteX166" fmla="*/ 622446 w 778021"/>
              <a:gd name="connsiteY166" fmla="*/ 1609725 h 1625600"/>
              <a:gd name="connsiteX167" fmla="*/ 638321 w 778021"/>
              <a:gd name="connsiteY167" fmla="*/ 1619250 h 1625600"/>
              <a:gd name="connsiteX168" fmla="*/ 657371 w 778021"/>
              <a:gd name="connsiteY168" fmla="*/ 1622425 h 1625600"/>
              <a:gd name="connsiteX169" fmla="*/ 670071 w 778021"/>
              <a:gd name="connsiteY169" fmla="*/ 1625600 h 1625600"/>
              <a:gd name="connsiteX170" fmla="*/ 676421 w 778021"/>
              <a:gd name="connsiteY170" fmla="*/ 1622425 h 1625600"/>
              <a:gd name="connsiteX0" fmla="*/ 676421 w 778021"/>
              <a:gd name="connsiteY0" fmla="*/ 1622425 h 1625600"/>
              <a:gd name="connsiteX1" fmla="*/ 679596 w 778021"/>
              <a:gd name="connsiteY1" fmla="*/ 1606550 h 1625600"/>
              <a:gd name="connsiteX2" fmla="*/ 685946 w 778021"/>
              <a:gd name="connsiteY2" fmla="*/ 1562100 h 1625600"/>
              <a:gd name="connsiteX3" fmla="*/ 692296 w 778021"/>
              <a:gd name="connsiteY3" fmla="*/ 1539875 h 1625600"/>
              <a:gd name="connsiteX4" fmla="*/ 698646 w 778021"/>
              <a:gd name="connsiteY4" fmla="*/ 1530350 h 1625600"/>
              <a:gd name="connsiteX5" fmla="*/ 704996 w 778021"/>
              <a:gd name="connsiteY5" fmla="*/ 1517650 h 1625600"/>
              <a:gd name="connsiteX6" fmla="*/ 708171 w 778021"/>
              <a:gd name="connsiteY6" fmla="*/ 1501775 h 1625600"/>
              <a:gd name="connsiteX7" fmla="*/ 704996 w 778021"/>
              <a:gd name="connsiteY7" fmla="*/ 1435100 h 1625600"/>
              <a:gd name="connsiteX8" fmla="*/ 692296 w 778021"/>
              <a:gd name="connsiteY8" fmla="*/ 1428750 h 1625600"/>
              <a:gd name="connsiteX9" fmla="*/ 682771 w 778021"/>
              <a:gd name="connsiteY9" fmla="*/ 1425575 h 1625600"/>
              <a:gd name="connsiteX10" fmla="*/ 654196 w 778021"/>
              <a:gd name="connsiteY10" fmla="*/ 1419225 h 1625600"/>
              <a:gd name="connsiteX11" fmla="*/ 638321 w 778021"/>
              <a:gd name="connsiteY11" fmla="*/ 1400175 h 1625600"/>
              <a:gd name="connsiteX12" fmla="*/ 622446 w 778021"/>
              <a:gd name="connsiteY12" fmla="*/ 1374775 h 1625600"/>
              <a:gd name="connsiteX13" fmla="*/ 619271 w 778021"/>
              <a:gd name="connsiteY13" fmla="*/ 1362075 h 1625600"/>
              <a:gd name="connsiteX14" fmla="*/ 612921 w 778021"/>
              <a:gd name="connsiteY14" fmla="*/ 1339850 h 1625600"/>
              <a:gd name="connsiteX15" fmla="*/ 628796 w 778021"/>
              <a:gd name="connsiteY15" fmla="*/ 1298575 h 1625600"/>
              <a:gd name="connsiteX16" fmla="*/ 638321 w 778021"/>
              <a:gd name="connsiteY16" fmla="*/ 1295400 h 1625600"/>
              <a:gd name="connsiteX17" fmla="*/ 654196 w 778021"/>
              <a:gd name="connsiteY17" fmla="*/ 1276350 h 1625600"/>
              <a:gd name="connsiteX18" fmla="*/ 631971 w 778021"/>
              <a:gd name="connsiteY18" fmla="*/ 1244600 h 1625600"/>
              <a:gd name="connsiteX19" fmla="*/ 625621 w 778021"/>
              <a:gd name="connsiteY19" fmla="*/ 1235075 h 1625600"/>
              <a:gd name="connsiteX20" fmla="*/ 587521 w 778021"/>
              <a:gd name="connsiteY20" fmla="*/ 1212850 h 1625600"/>
              <a:gd name="connsiteX21" fmla="*/ 581171 w 778021"/>
              <a:gd name="connsiteY21" fmla="*/ 1203325 h 1625600"/>
              <a:gd name="connsiteX22" fmla="*/ 571646 w 778021"/>
              <a:gd name="connsiteY22" fmla="*/ 1196975 h 1625600"/>
              <a:gd name="connsiteX23" fmla="*/ 565296 w 778021"/>
              <a:gd name="connsiteY23" fmla="*/ 1174750 h 1625600"/>
              <a:gd name="connsiteX24" fmla="*/ 558946 w 778021"/>
              <a:gd name="connsiteY24" fmla="*/ 1139825 h 1625600"/>
              <a:gd name="connsiteX25" fmla="*/ 552596 w 778021"/>
              <a:gd name="connsiteY25" fmla="*/ 1127125 h 1625600"/>
              <a:gd name="connsiteX26" fmla="*/ 539896 w 778021"/>
              <a:gd name="connsiteY26" fmla="*/ 1111250 h 1625600"/>
              <a:gd name="connsiteX27" fmla="*/ 530371 w 778021"/>
              <a:gd name="connsiteY27" fmla="*/ 1101725 h 1625600"/>
              <a:gd name="connsiteX28" fmla="*/ 517671 w 778021"/>
              <a:gd name="connsiteY28" fmla="*/ 1076325 h 1625600"/>
              <a:gd name="connsiteX29" fmla="*/ 530371 w 778021"/>
              <a:gd name="connsiteY29" fmla="*/ 1073150 h 1625600"/>
              <a:gd name="connsiteX30" fmla="*/ 543071 w 778021"/>
              <a:gd name="connsiteY30" fmla="*/ 1038225 h 1625600"/>
              <a:gd name="connsiteX31" fmla="*/ 568471 w 778021"/>
              <a:gd name="connsiteY31" fmla="*/ 1041400 h 1625600"/>
              <a:gd name="connsiteX32" fmla="*/ 587521 w 778021"/>
              <a:gd name="connsiteY32" fmla="*/ 1016000 h 1625600"/>
              <a:gd name="connsiteX33" fmla="*/ 581171 w 778021"/>
              <a:gd name="connsiteY33" fmla="*/ 987425 h 1625600"/>
              <a:gd name="connsiteX34" fmla="*/ 577996 w 778021"/>
              <a:gd name="connsiteY34" fmla="*/ 958850 h 1625600"/>
              <a:gd name="connsiteX35" fmla="*/ 571646 w 778021"/>
              <a:gd name="connsiteY35" fmla="*/ 949325 h 1625600"/>
              <a:gd name="connsiteX36" fmla="*/ 565296 w 778021"/>
              <a:gd name="connsiteY36" fmla="*/ 936625 h 1625600"/>
              <a:gd name="connsiteX37" fmla="*/ 558946 w 778021"/>
              <a:gd name="connsiteY37" fmla="*/ 927100 h 1625600"/>
              <a:gd name="connsiteX38" fmla="*/ 543071 w 778021"/>
              <a:gd name="connsiteY38" fmla="*/ 901700 h 1625600"/>
              <a:gd name="connsiteX39" fmla="*/ 546246 w 778021"/>
              <a:gd name="connsiteY39" fmla="*/ 889000 h 1625600"/>
              <a:gd name="connsiteX40" fmla="*/ 577996 w 778021"/>
              <a:gd name="connsiteY40" fmla="*/ 869950 h 1625600"/>
              <a:gd name="connsiteX41" fmla="*/ 606571 w 778021"/>
              <a:gd name="connsiteY41" fmla="*/ 863600 h 1625600"/>
              <a:gd name="connsiteX42" fmla="*/ 625621 w 778021"/>
              <a:gd name="connsiteY42" fmla="*/ 844550 h 1625600"/>
              <a:gd name="connsiteX43" fmla="*/ 628796 w 778021"/>
              <a:gd name="connsiteY43" fmla="*/ 835025 h 1625600"/>
              <a:gd name="connsiteX44" fmla="*/ 644671 w 778021"/>
              <a:gd name="connsiteY44" fmla="*/ 812800 h 1625600"/>
              <a:gd name="connsiteX45" fmla="*/ 654196 w 778021"/>
              <a:gd name="connsiteY45" fmla="*/ 796925 h 1625600"/>
              <a:gd name="connsiteX46" fmla="*/ 670071 w 778021"/>
              <a:gd name="connsiteY46" fmla="*/ 774700 h 1625600"/>
              <a:gd name="connsiteX47" fmla="*/ 673246 w 778021"/>
              <a:gd name="connsiteY47" fmla="*/ 765175 h 1625600"/>
              <a:gd name="connsiteX48" fmla="*/ 679596 w 778021"/>
              <a:gd name="connsiteY48" fmla="*/ 755650 h 1625600"/>
              <a:gd name="connsiteX49" fmla="*/ 689121 w 778021"/>
              <a:gd name="connsiteY49" fmla="*/ 736600 h 1625600"/>
              <a:gd name="connsiteX50" fmla="*/ 708171 w 778021"/>
              <a:gd name="connsiteY50" fmla="*/ 714375 h 1625600"/>
              <a:gd name="connsiteX51" fmla="*/ 714521 w 778021"/>
              <a:gd name="connsiteY51" fmla="*/ 701675 h 1625600"/>
              <a:gd name="connsiteX52" fmla="*/ 730396 w 778021"/>
              <a:gd name="connsiteY52" fmla="*/ 688975 h 1625600"/>
              <a:gd name="connsiteX53" fmla="*/ 739921 w 778021"/>
              <a:gd name="connsiteY53" fmla="*/ 679450 h 1625600"/>
              <a:gd name="connsiteX54" fmla="*/ 778021 w 778021"/>
              <a:gd name="connsiteY54" fmla="*/ 650875 h 1625600"/>
              <a:gd name="connsiteX55" fmla="*/ 774846 w 778021"/>
              <a:gd name="connsiteY55" fmla="*/ 641350 h 1625600"/>
              <a:gd name="connsiteX56" fmla="*/ 765321 w 778021"/>
              <a:gd name="connsiteY56" fmla="*/ 625475 h 1625600"/>
              <a:gd name="connsiteX57" fmla="*/ 758971 w 778021"/>
              <a:gd name="connsiteY57" fmla="*/ 615950 h 1625600"/>
              <a:gd name="connsiteX58" fmla="*/ 755796 w 778021"/>
              <a:gd name="connsiteY58" fmla="*/ 606425 h 1625600"/>
              <a:gd name="connsiteX59" fmla="*/ 749446 w 778021"/>
              <a:gd name="connsiteY59" fmla="*/ 593725 h 1625600"/>
              <a:gd name="connsiteX60" fmla="*/ 739921 w 778021"/>
              <a:gd name="connsiteY60" fmla="*/ 568325 h 1625600"/>
              <a:gd name="connsiteX61" fmla="*/ 736746 w 778021"/>
              <a:gd name="connsiteY61" fmla="*/ 546100 h 1625600"/>
              <a:gd name="connsiteX62" fmla="*/ 733571 w 778021"/>
              <a:gd name="connsiteY62" fmla="*/ 536575 h 1625600"/>
              <a:gd name="connsiteX63" fmla="*/ 727221 w 778021"/>
              <a:gd name="connsiteY63" fmla="*/ 498475 h 1625600"/>
              <a:gd name="connsiteX64" fmla="*/ 708171 w 778021"/>
              <a:gd name="connsiteY64" fmla="*/ 460375 h 1625600"/>
              <a:gd name="connsiteX65" fmla="*/ 651021 w 778021"/>
              <a:gd name="connsiteY65" fmla="*/ 447675 h 1625600"/>
              <a:gd name="connsiteX66" fmla="*/ 625621 w 778021"/>
              <a:gd name="connsiteY66" fmla="*/ 434975 h 1625600"/>
              <a:gd name="connsiteX67" fmla="*/ 619271 w 778021"/>
              <a:gd name="connsiteY67" fmla="*/ 422275 h 1625600"/>
              <a:gd name="connsiteX68" fmla="*/ 609746 w 778021"/>
              <a:gd name="connsiteY68" fmla="*/ 368300 h 1625600"/>
              <a:gd name="connsiteX69" fmla="*/ 543071 w 778021"/>
              <a:gd name="connsiteY69" fmla="*/ 355600 h 1625600"/>
              <a:gd name="connsiteX70" fmla="*/ 530371 w 778021"/>
              <a:gd name="connsiteY70" fmla="*/ 349250 h 1625600"/>
              <a:gd name="connsiteX71" fmla="*/ 524021 w 778021"/>
              <a:gd name="connsiteY71" fmla="*/ 314325 h 1625600"/>
              <a:gd name="connsiteX72" fmla="*/ 520846 w 778021"/>
              <a:gd name="connsiteY72" fmla="*/ 301625 h 1625600"/>
              <a:gd name="connsiteX73" fmla="*/ 520846 w 778021"/>
              <a:gd name="connsiteY73" fmla="*/ 196850 h 1625600"/>
              <a:gd name="connsiteX74" fmla="*/ 530371 w 778021"/>
              <a:gd name="connsiteY74" fmla="*/ 184150 h 1625600"/>
              <a:gd name="connsiteX75" fmla="*/ 549421 w 778021"/>
              <a:gd name="connsiteY75" fmla="*/ 165100 h 1625600"/>
              <a:gd name="connsiteX76" fmla="*/ 552596 w 778021"/>
              <a:gd name="connsiteY76" fmla="*/ 155575 h 1625600"/>
              <a:gd name="connsiteX77" fmla="*/ 543071 w 778021"/>
              <a:gd name="connsiteY77" fmla="*/ 88900 h 1625600"/>
              <a:gd name="connsiteX78" fmla="*/ 533546 w 778021"/>
              <a:gd name="connsiteY78" fmla="*/ 79375 h 1625600"/>
              <a:gd name="connsiteX79" fmla="*/ 511321 w 778021"/>
              <a:gd name="connsiteY79" fmla="*/ 66675 h 1625600"/>
              <a:gd name="connsiteX80" fmla="*/ 508146 w 778021"/>
              <a:gd name="connsiteY80" fmla="*/ 57150 h 1625600"/>
              <a:gd name="connsiteX81" fmla="*/ 501796 w 778021"/>
              <a:gd name="connsiteY81" fmla="*/ 47625 h 1625600"/>
              <a:gd name="connsiteX82" fmla="*/ 498621 w 778021"/>
              <a:gd name="connsiteY82" fmla="*/ 0 h 1625600"/>
              <a:gd name="connsiteX83" fmla="*/ 485921 w 778021"/>
              <a:gd name="connsiteY83" fmla="*/ 6350 h 1625600"/>
              <a:gd name="connsiteX84" fmla="*/ 463696 w 778021"/>
              <a:gd name="connsiteY84" fmla="*/ 25400 h 1625600"/>
              <a:gd name="connsiteX85" fmla="*/ 438296 w 778021"/>
              <a:gd name="connsiteY85" fmla="*/ 28575 h 1625600"/>
              <a:gd name="connsiteX86" fmla="*/ 406546 w 778021"/>
              <a:gd name="connsiteY86" fmla="*/ 38100 h 1625600"/>
              <a:gd name="connsiteX87" fmla="*/ 390671 w 778021"/>
              <a:gd name="connsiteY87" fmla="*/ 41275 h 1625600"/>
              <a:gd name="connsiteX88" fmla="*/ 358921 w 778021"/>
              <a:gd name="connsiteY88" fmla="*/ 53975 h 1625600"/>
              <a:gd name="connsiteX89" fmla="*/ 327171 w 778021"/>
              <a:gd name="connsiteY89" fmla="*/ 66675 h 1625600"/>
              <a:gd name="connsiteX90" fmla="*/ 304946 w 778021"/>
              <a:gd name="connsiteY90" fmla="*/ 82550 h 1625600"/>
              <a:gd name="connsiteX91" fmla="*/ 279546 w 778021"/>
              <a:gd name="connsiteY91" fmla="*/ 101600 h 1625600"/>
              <a:gd name="connsiteX92" fmla="*/ 270021 w 778021"/>
              <a:gd name="connsiteY92" fmla="*/ 104775 h 1625600"/>
              <a:gd name="connsiteX93" fmla="*/ 257321 w 778021"/>
              <a:gd name="connsiteY93" fmla="*/ 133350 h 1625600"/>
              <a:gd name="connsiteX94" fmla="*/ 247796 w 778021"/>
              <a:gd name="connsiteY94" fmla="*/ 152400 h 1625600"/>
              <a:gd name="connsiteX95" fmla="*/ 231921 w 778021"/>
              <a:gd name="connsiteY95" fmla="*/ 184150 h 1625600"/>
              <a:gd name="connsiteX96" fmla="*/ 219221 w 778021"/>
              <a:gd name="connsiteY96" fmla="*/ 206375 h 1625600"/>
              <a:gd name="connsiteX97" fmla="*/ 216046 w 778021"/>
              <a:gd name="connsiteY97" fmla="*/ 215900 h 1625600"/>
              <a:gd name="connsiteX98" fmla="*/ 193821 w 778021"/>
              <a:gd name="connsiteY98" fmla="*/ 244475 h 1625600"/>
              <a:gd name="connsiteX99" fmla="*/ 177946 w 778021"/>
              <a:gd name="connsiteY99" fmla="*/ 260350 h 1625600"/>
              <a:gd name="connsiteX100" fmla="*/ 168421 w 778021"/>
              <a:gd name="connsiteY100" fmla="*/ 273050 h 1625600"/>
              <a:gd name="connsiteX101" fmla="*/ 165246 w 778021"/>
              <a:gd name="connsiteY101" fmla="*/ 285750 h 1625600"/>
              <a:gd name="connsiteX102" fmla="*/ 155721 w 778021"/>
              <a:gd name="connsiteY102" fmla="*/ 292100 h 1625600"/>
              <a:gd name="connsiteX103" fmla="*/ 146196 w 778021"/>
              <a:gd name="connsiteY103" fmla="*/ 304800 h 1625600"/>
              <a:gd name="connsiteX104" fmla="*/ 133496 w 778021"/>
              <a:gd name="connsiteY104" fmla="*/ 323850 h 1625600"/>
              <a:gd name="connsiteX105" fmla="*/ 127146 w 778021"/>
              <a:gd name="connsiteY105" fmla="*/ 336550 h 1625600"/>
              <a:gd name="connsiteX106" fmla="*/ 117621 w 778021"/>
              <a:gd name="connsiteY106" fmla="*/ 346075 h 1625600"/>
              <a:gd name="connsiteX107" fmla="*/ 108096 w 778021"/>
              <a:gd name="connsiteY107" fmla="*/ 358775 h 1625600"/>
              <a:gd name="connsiteX108" fmla="*/ 95396 w 778021"/>
              <a:gd name="connsiteY108" fmla="*/ 387350 h 1625600"/>
              <a:gd name="connsiteX109" fmla="*/ 89046 w 778021"/>
              <a:gd name="connsiteY109" fmla="*/ 400050 h 1625600"/>
              <a:gd name="connsiteX110" fmla="*/ 82696 w 778021"/>
              <a:gd name="connsiteY110" fmla="*/ 463550 h 1625600"/>
              <a:gd name="connsiteX111" fmla="*/ 57296 w 778021"/>
              <a:gd name="connsiteY111" fmla="*/ 511175 h 1625600"/>
              <a:gd name="connsiteX112" fmla="*/ 41421 w 778021"/>
              <a:gd name="connsiteY112" fmla="*/ 539750 h 1625600"/>
              <a:gd name="connsiteX113" fmla="*/ 35071 w 778021"/>
              <a:gd name="connsiteY113" fmla="*/ 555625 h 1625600"/>
              <a:gd name="connsiteX114" fmla="*/ 25546 w 778021"/>
              <a:gd name="connsiteY114" fmla="*/ 568325 h 1625600"/>
              <a:gd name="connsiteX115" fmla="*/ 22371 w 778021"/>
              <a:gd name="connsiteY115" fmla="*/ 577850 h 1625600"/>
              <a:gd name="connsiteX116" fmla="*/ 6496 w 778021"/>
              <a:gd name="connsiteY116" fmla="*/ 600075 h 1625600"/>
              <a:gd name="connsiteX117" fmla="*/ 19196 w 778021"/>
              <a:gd name="connsiteY117" fmla="*/ 669925 h 1625600"/>
              <a:gd name="connsiteX118" fmla="*/ 146 w 778021"/>
              <a:gd name="connsiteY118" fmla="*/ 730250 h 1625600"/>
              <a:gd name="connsiteX119" fmla="*/ 12846 w 778021"/>
              <a:gd name="connsiteY119" fmla="*/ 800100 h 1625600"/>
              <a:gd name="connsiteX120" fmla="*/ 44596 w 778021"/>
              <a:gd name="connsiteY120" fmla="*/ 831850 h 1625600"/>
              <a:gd name="connsiteX121" fmla="*/ 73171 w 778021"/>
              <a:gd name="connsiteY121" fmla="*/ 873125 h 1625600"/>
              <a:gd name="connsiteX122" fmla="*/ 101746 w 778021"/>
              <a:gd name="connsiteY122" fmla="*/ 927100 h 1625600"/>
              <a:gd name="connsiteX123" fmla="*/ 98571 w 778021"/>
              <a:gd name="connsiteY123" fmla="*/ 971550 h 1625600"/>
              <a:gd name="connsiteX124" fmla="*/ 146196 w 778021"/>
              <a:gd name="connsiteY124" fmla="*/ 990600 h 1625600"/>
              <a:gd name="connsiteX125" fmla="*/ 171596 w 778021"/>
              <a:gd name="connsiteY125" fmla="*/ 987425 h 1625600"/>
              <a:gd name="connsiteX126" fmla="*/ 193821 w 778021"/>
              <a:gd name="connsiteY126" fmla="*/ 1025525 h 1625600"/>
              <a:gd name="connsiteX127" fmla="*/ 247796 w 778021"/>
              <a:gd name="connsiteY127" fmla="*/ 1038225 h 1625600"/>
              <a:gd name="connsiteX128" fmla="*/ 317646 w 778021"/>
              <a:gd name="connsiteY128" fmla="*/ 1041400 h 1625600"/>
              <a:gd name="connsiteX129" fmla="*/ 339871 w 778021"/>
              <a:gd name="connsiteY129" fmla="*/ 1079500 h 1625600"/>
              <a:gd name="connsiteX130" fmla="*/ 282721 w 778021"/>
              <a:gd name="connsiteY130" fmla="*/ 1117600 h 1625600"/>
              <a:gd name="connsiteX131" fmla="*/ 235096 w 778021"/>
              <a:gd name="connsiteY131" fmla="*/ 1146175 h 1625600"/>
              <a:gd name="connsiteX132" fmla="*/ 200171 w 778021"/>
              <a:gd name="connsiteY132" fmla="*/ 1168400 h 1625600"/>
              <a:gd name="connsiteX133" fmla="*/ 177946 w 778021"/>
              <a:gd name="connsiteY133" fmla="*/ 1184275 h 1625600"/>
              <a:gd name="connsiteX134" fmla="*/ 174771 w 778021"/>
              <a:gd name="connsiteY134" fmla="*/ 1193800 h 1625600"/>
              <a:gd name="connsiteX135" fmla="*/ 190646 w 778021"/>
              <a:gd name="connsiteY135" fmla="*/ 1203325 h 1625600"/>
              <a:gd name="connsiteX136" fmla="*/ 200171 w 778021"/>
              <a:gd name="connsiteY136" fmla="*/ 1209675 h 1625600"/>
              <a:gd name="connsiteX137" fmla="*/ 209696 w 778021"/>
              <a:gd name="connsiteY137" fmla="*/ 1238250 h 1625600"/>
              <a:gd name="connsiteX138" fmla="*/ 174771 w 778021"/>
              <a:gd name="connsiteY138" fmla="*/ 1266825 h 1625600"/>
              <a:gd name="connsiteX139" fmla="*/ 165246 w 778021"/>
              <a:gd name="connsiteY139" fmla="*/ 1276350 h 1625600"/>
              <a:gd name="connsiteX140" fmla="*/ 139846 w 778021"/>
              <a:gd name="connsiteY140" fmla="*/ 1298575 h 1625600"/>
              <a:gd name="connsiteX141" fmla="*/ 130321 w 778021"/>
              <a:gd name="connsiteY141" fmla="*/ 1330325 h 1625600"/>
              <a:gd name="connsiteX142" fmla="*/ 120796 w 778021"/>
              <a:gd name="connsiteY142" fmla="*/ 1346200 h 1625600"/>
              <a:gd name="connsiteX143" fmla="*/ 82696 w 778021"/>
              <a:gd name="connsiteY143" fmla="*/ 1368425 h 1625600"/>
              <a:gd name="connsiteX144" fmla="*/ 85871 w 778021"/>
              <a:gd name="connsiteY144" fmla="*/ 1409700 h 1625600"/>
              <a:gd name="connsiteX145" fmla="*/ 95396 w 778021"/>
              <a:gd name="connsiteY145" fmla="*/ 1419225 h 1625600"/>
              <a:gd name="connsiteX146" fmla="*/ 104921 w 778021"/>
              <a:gd name="connsiteY146" fmla="*/ 1435100 h 1625600"/>
              <a:gd name="connsiteX147" fmla="*/ 123971 w 778021"/>
              <a:gd name="connsiteY147" fmla="*/ 1466850 h 1625600"/>
              <a:gd name="connsiteX148" fmla="*/ 127146 w 778021"/>
              <a:gd name="connsiteY148" fmla="*/ 1476375 h 1625600"/>
              <a:gd name="connsiteX149" fmla="*/ 130321 w 778021"/>
              <a:gd name="connsiteY149" fmla="*/ 1495425 h 1625600"/>
              <a:gd name="connsiteX150" fmla="*/ 139846 w 778021"/>
              <a:gd name="connsiteY150" fmla="*/ 1504950 h 1625600"/>
              <a:gd name="connsiteX151" fmla="*/ 174771 w 778021"/>
              <a:gd name="connsiteY151" fmla="*/ 1508125 h 1625600"/>
              <a:gd name="connsiteX152" fmla="*/ 187471 w 778021"/>
              <a:gd name="connsiteY152" fmla="*/ 1514475 h 1625600"/>
              <a:gd name="connsiteX153" fmla="*/ 247796 w 778021"/>
              <a:gd name="connsiteY153" fmla="*/ 1520825 h 1625600"/>
              <a:gd name="connsiteX154" fmla="*/ 381146 w 778021"/>
              <a:gd name="connsiteY154" fmla="*/ 1527175 h 1625600"/>
              <a:gd name="connsiteX155" fmla="*/ 419246 w 778021"/>
              <a:gd name="connsiteY155" fmla="*/ 1533525 h 1625600"/>
              <a:gd name="connsiteX156" fmla="*/ 438296 w 778021"/>
              <a:gd name="connsiteY156" fmla="*/ 1539875 h 1625600"/>
              <a:gd name="connsiteX157" fmla="*/ 454171 w 778021"/>
              <a:gd name="connsiteY157" fmla="*/ 1543050 h 1625600"/>
              <a:gd name="connsiteX158" fmla="*/ 466871 w 778021"/>
              <a:gd name="connsiteY158" fmla="*/ 1546225 h 1625600"/>
              <a:gd name="connsiteX159" fmla="*/ 498621 w 778021"/>
              <a:gd name="connsiteY159" fmla="*/ 1558925 h 1625600"/>
              <a:gd name="connsiteX160" fmla="*/ 533546 w 778021"/>
              <a:gd name="connsiteY160" fmla="*/ 1581150 h 1625600"/>
              <a:gd name="connsiteX161" fmla="*/ 549421 w 778021"/>
              <a:gd name="connsiteY161" fmla="*/ 1584325 h 1625600"/>
              <a:gd name="connsiteX162" fmla="*/ 568471 w 778021"/>
              <a:gd name="connsiteY162" fmla="*/ 1593850 h 1625600"/>
              <a:gd name="connsiteX163" fmla="*/ 577996 w 778021"/>
              <a:gd name="connsiteY163" fmla="*/ 1597025 h 1625600"/>
              <a:gd name="connsiteX164" fmla="*/ 590696 w 778021"/>
              <a:gd name="connsiteY164" fmla="*/ 1603375 h 1625600"/>
              <a:gd name="connsiteX165" fmla="*/ 622446 w 778021"/>
              <a:gd name="connsiteY165" fmla="*/ 1609725 h 1625600"/>
              <a:gd name="connsiteX166" fmla="*/ 638321 w 778021"/>
              <a:gd name="connsiteY166" fmla="*/ 1619250 h 1625600"/>
              <a:gd name="connsiteX167" fmla="*/ 657371 w 778021"/>
              <a:gd name="connsiteY167" fmla="*/ 1622425 h 1625600"/>
              <a:gd name="connsiteX168" fmla="*/ 670071 w 778021"/>
              <a:gd name="connsiteY168" fmla="*/ 1625600 h 1625600"/>
              <a:gd name="connsiteX169" fmla="*/ 676421 w 778021"/>
              <a:gd name="connsiteY169" fmla="*/ 1622425 h 1625600"/>
              <a:gd name="connsiteX0" fmla="*/ 676421 w 778021"/>
              <a:gd name="connsiteY0" fmla="*/ 1622425 h 1625600"/>
              <a:gd name="connsiteX1" fmla="*/ 679596 w 778021"/>
              <a:gd name="connsiteY1" fmla="*/ 1606550 h 1625600"/>
              <a:gd name="connsiteX2" fmla="*/ 685946 w 778021"/>
              <a:gd name="connsiteY2" fmla="*/ 1562100 h 1625600"/>
              <a:gd name="connsiteX3" fmla="*/ 692296 w 778021"/>
              <a:gd name="connsiteY3" fmla="*/ 1539875 h 1625600"/>
              <a:gd name="connsiteX4" fmla="*/ 698646 w 778021"/>
              <a:gd name="connsiteY4" fmla="*/ 1530350 h 1625600"/>
              <a:gd name="connsiteX5" fmla="*/ 704996 w 778021"/>
              <a:gd name="connsiteY5" fmla="*/ 1517650 h 1625600"/>
              <a:gd name="connsiteX6" fmla="*/ 708171 w 778021"/>
              <a:gd name="connsiteY6" fmla="*/ 1501775 h 1625600"/>
              <a:gd name="connsiteX7" fmla="*/ 704996 w 778021"/>
              <a:gd name="connsiteY7" fmla="*/ 1435100 h 1625600"/>
              <a:gd name="connsiteX8" fmla="*/ 692296 w 778021"/>
              <a:gd name="connsiteY8" fmla="*/ 1428750 h 1625600"/>
              <a:gd name="connsiteX9" fmla="*/ 682771 w 778021"/>
              <a:gd name="connsiteY9" fmla="*/ 1425575 h 1625600"/>
              <a:gd name="connsiteX10" fmla="*/ 654196 w 778021"/>
              <a:gd name="connsiteY10" fmla="*/ 1419225 h 1625600"/>
              <a:gd name="connsiteX11" fmla="*/ 638321 w 778021"/>
              <a:gd name="connsiteY11" fmla="*/ 1400175 h 1625600"/>
              <a:gd name="connsiteX12" fmla="*/ 622446 w 778021"/>
              <a:gd name="connsiteY12" fmla="*/ 1374775 h 1625600"/>
              <a:gd name="connsiteX13" fmla="*/ 619271 w 778021"/>
              <a:gd name="connsiteY13" fmla="*/ 1362075 h 1625600"/>
              <a:gd name="connsiteX14" fmla="*/ 612921 w 778021"/>
              <a:gd name="connsiteY14" fmla="*/ 1339850 h 1625600"/>
              <a:gd name="connsiteX15" fmla="*/ 628796 w 778021"/>
              <a:gd name="connsiteY15" fmla="*/ 1298575 h 1625600"/>
              <a:gd name="connsiteX16" fmla="*/ 638321 w 778021"/>
              <a:gd name="connsiteY16" fmla="*/ 1295400 h 1625600"/>
              <a:gd name="connsiteX17" fmla="*/ 654196 w 778021"/>
              <a:gd name="connsiteY17" fmla="*/ 1276350 h 1625600"/>
              <a:gd name="connsiteX18" fmla="*/ 631971 w 778021"/>
              <a:gd name="connsiteY18" fmla="*/ 1244600 h 1625600"/>
              <a:gd name="connsiteX19" fmla="*/ 625621 w 778021"/>
              <a:gd name="connsiteY19" fmla="*/ 1235075 h 1625600"/>
              <a:gd name="connsiteX20" fmla="*/ 587521 w 778021"/>
              <a:gd name="connsiteY20" fmla="*/ 1212850 h 1625600"/>
              <a:gd name="connsiteX21" fmla="*/ 581171 w 778021"/>
              <a:gd name="connsiteY21" fmla="*/ 1203325 h 1625600"/>
              <a:gd name="connsiteX22" fmla="*/ 571646 w 778021"/>
              <a:gd name="connsiteY22" fmla="*/ 1196975 h 1625600"/>
              <a:gd name="connsiteX23" fmla="*/ 565296 w 778021"/>
              <a:gd name="connsiteY23" fmla="*/ 1174750 h 1625600"/>
              <a:gd name="connsiteX24" fmla="*/ 558946 w 778021"/>
              <a:gd name="connsiteY24" fmla="*/ 1139825 h 1625600"/>
              <a:gd name="connsiteX25" fmla="*/ 552596 w 778021"/>
              <a:gd name="connsiteY25" fmla="*/ 1127125 h 1625600"/>
              <a:gd name="connsiteX26" fmla="*/ 539896 w 778021"/>
              <a:gd name="connsiteY26" fmla="*/ 1111250 h 1625600"/>
              <a:gd name="connsiteX27" fmla="*/ 530371 w 778021"/>
              <a:gd name="connsiteY27" fmla="*/ 1101725 h 1625600"/>
              <a:gd name="connsiteX28" fmla="*/ 517671 w 778021"/>
              <a:gd name="connsiteY28" fmla="*/ 1076325 h 1625600"/>
              <a:gd name="connsiteX29" fmla="*/ 530371 w 778021"/>
              <a:gd name="connsiteY29" fmla="*/ 1073150 h 1625600"/>
              <a:gd name="connsiteX30" fmla="*/ 543071 w 778021"/>
              <a:gd name="connsiteY30" fmla="*/ 1038225 h 1625600"/>
              <a:gd name="connsiteX31" fmla="*/ 568471 w 778021"/>
              <a:gd name="connsiteY31" fmla="*/ 1041400 h 1625600"/>
              <a:gd name="connsiteX32" fmla="*/ 587521 w 778021"/>
              <a:gd name="connsiteY32" fmla="*/ 1016000 h 1625600"/>
              <a:gd name="connsiteX33" fmla="*/ 581171 w 778021"/>
              <a:gd name="connsiteY33" fmla="*/ 987425 h 1625600"/>
              <a:gd name="connsiteX34" fmla="*/ 577996 w 778021"/>
              <a:gd name="connsiteY34" fmla="*/ 958850 h 1625600"/>
              <a:gd name="connsiteX35" fmla="*/ 571646 w 778021"/>
              <a:gd name="connsiteY35" fmla="*/ 949325 h 1625600"/>
              <a:gd name="connsiteX36" fmla="*/ 565296 w 778021"/>
              <a:gd name="connsiteY36" fmla="*/ 936625 h 1625600"/>
              <a:gd name="connsiteX37" fmla="*/ 558946 w 778021"/>
              <a:gd name="connsiteY37" fmla="*/ 927100 h 1625600"/>
              <a:gd name="connsiteX38" fmla="*/ 543071 w 778021"/>
              <a:gd name="connsiteY38" fmla="*/ 901700 h 1625600"/>
              <a:gd name="connsiteX39" fmla="*/ 546246 w 778021"/>
              <a:gd name="connsiteY39" fmla="*/ 889000 h 1625600"/>
              <a:gd name="connsiteX40" fmla="*/ 577996 w 778021"/>
              <a:gd name="connsiteY40" fmla="*/ 869950 h 1625600"/>
              <a:gd name="connsiteX41" fmla="*/ 606571 w 778021"/>
              <a:gd name="connsiteY41" fmla="*/ 863600 h 1625600"/>
              <a:gd name="connsiteX42" fmla="*/ 625621 w 778021"/>
              <a:gd name="connsiteY42" fmla="*/ 844550 h 1625600"/>
              <a:gd name="connsiteX43" fmla="*/ 628796 w 778021"/>
              <a:gd name="connsiteY43" fmla="*/ 835025 h 1625600"/>
              <a:gd name="connsiteX44" fmla="*/ 644671 w 778021"/>
              <a:gd name="connsiteY44" fmla="*/ 812800 h 1625600"/>
              <a:gd name="connsiteX45" fmla="*/ 654196 w 778021"/>
              <a:gd name="connsiteY45" fmla="*/ 796925 h 1625600"/>
              <a:gd name="connsiteX46" fmla="*/ 670071 w 778021"/>
              <a:gd name="connsiteY46" fmla="*/ 774700 h 1625600"/>
              <a:gd name="connsiteX47" fmla="*/ 673246 w 778021"/>
              <a:gd name="connsiteY47" fmla="*/ 765175 h 1625600"/>
              <a:gd name="connsiteX48" fmla="*/ 679596 w 778021"/>
              <a:gd name="connsiteY48" fmla="*/ 755650 h 1625600"/>
              <a:gd name="connsiteX49" fmla="*/ 689121 w 778021"/>
              <a:gd name="connsiteY49" fmla="*/ 736600 h 1625600"/>
              <a:gd name="connsiteX50" fmla="*/ 708171 w 778021"/>
              <a:gd name="connsiteY50" fmla="*/ 714375 h 1625600"/>
              <a:gd name="connsiteX51" fmla="*/ 714521 w 778021"/>
              <a:gd name="connsiteY51" fmla="*/ 701675 h 1625600"/>
              <a:gd name="connsiteX52" fmla="*/ 730396 w 778021"/>
              <a:gd name="connsiteY52" fmla="*/ 688975 h 1625600"/>
              <a:gd name="connsiteX53" fmla="*/ 739921 w 778021"/>
              <a:gd name="connsiteY53" fmla="*/ 679450 h 1625600"/>
              <a:gd name="connsiteX54" fmla="*/ 778021 w 778021"/>
              <a:gd name="connsiteY54" fmla="*/ 650875 h 1625600"/>
              <a:gd name="connsiteX55" fmla="*/ 774846 w 778021"/>
              <a:gd name="connsiteY55" fmla="*/ 641350 h 1625600"/>
              <a:gd name="connsiteX56" fmla="*/ 765321 w 778021"/>
              <a:gd name="connsiteY56" fmla="*/ 625475 h 1625600"/>
              <a:gd name="connsiteX57" fmla="*/ 758971 w 778021"/>
              <a:gd name="connsiteY57" fmla="*/ 615950 h 1625600"/>
              <a:gd name="connsiteX58" fmla="*/ 755796 w 778021"/>
              <a:gd name="connsiteY58" fmla="*/ 606425 h 1625600"/>
              <a:gd name="connsiteX59" fmla="*/ 749446 w 778021"/>
              <a:gd name="connsiteY59" fmla="*/ 593725 h 1625600"/>
              <a:gd name="connsiteX60" fmla="*/ 739921 w 778021"/>
              <a:gd name="connsiteY60" fmla="*/ 568325 h 1625600"/>
              <a:gd name="connsiteX61" fmla="*/ 736746 w 778021"/>
              <a:gd name="connsiteY61" fmla="*/ 546100 h 1625600"/>
              <a:gd name="connsiteX62" fmla="*/ 733571 w 778021"/>
              <a:gd name="connsiteY62" fmla="*/ 536575 h 1625600"/>
              <a:gd name="connsiteX63" fmla="*/ 727221 w 778021"/>
              <a:gd name="connsiteY63" fmla="*/ 498475 h 1625600"/>
              <a:gd name="connsiteX64" fmla="*/ 708171 w 778021"/>
              <a:gd name="connsiteY64" fmla="*/ 460375 h 1625600"/>
              <a:gd name="connsiteX65" fmla="*/ 651021 w 778021"/>
              <a:gd name="connsiteY65" fmla="*/ 447675 h 1625600"/>
              <a:gd name="connsiteX66" fmla="*/ 625621 w 778021"/>
              <a:gd name="connsiteY66" fmla="*/ 434975 h 1625600"/>
              <a:gd name="connsiteX67" fmla="*/ 619271 w 778021"/>
              <a:gd name="connsiteY67" fmla="*/ 422275 h 1625600"/>
              <a:gd name="connsiteX68" fmla="*/ 609746 w 778021"/>
              <a:gd name="connsiteY68" fmla="*/ 368300 h 1625600"/>
              <a:gd name="connsiteX69" fmla="*/ 543071 w 778021"/>
              <a:gd name="connsiteY69" fmla="*/ 355600 h 1625600"/>
              <a:gd name="connsiteX70" fmla="*/ 530371 w 778021"/>
              <a:gd name="connsiteY70" fmla="*/ 349250 h 1625600"/>
              <a:gd name="connsiteX71" fmla="*/ 524021 w 778021"/>
              <a:gd name="connsiteY71" fmla="*/ 314325 h 1625600"/>
              <a:gd name="connsiteX72" fmla="*/ 520846 w 778021"/>
              <a:gd name="connsiteY72" fmla="*/ 301625 h 1625600"/>
              <a:gd name="connsiteX73" fmla="*/ 520846 w 778021"/>
              <a:gd name="connsiteY73" fmla="*/ 196850 h 1625600"/>
              <a:gd name="connsiteX74" fmla="*/ 530371 w 778021"/>
              <a:gd name="connsiteY74" fmla="*/ 184150 h 1625600"/>
              <a:gd name="connsiteX75" fmla="*/ 549421 w 778021"/>
              <a:gd name="connsiteY75" fmla="*/ 165100 h 1625600"/>
              <a:gd name="connsiteX76" fmla="*/ 552596 w 778021"/>
              <a:gd name="connsiteY76" fmla="*/ 155575 h 1625600"/>
              <a:gd name="connsiteX77" fmla="*/ 543071 w 778021"/>
              <a:gd name="connsiteY77" fmla="*/ 88900 h 1625600"/>
              <a:gd name="connsiteX78" fmla="*/ 533546 w 778021"/>
              <a:gd name="connsiteY78" fmla="*/ 79375 h 1625600"/>
              <a:gd name="connsiteX79" fmla="*/ 511321 w 778021"/>
              <a:gd name="connsiteY79" fmla="*/ 66675 h 1625600"/>
              <a:gd name="connsiteX80" fmla="*/ 508146 w 778021"/>
              <a:gd name="connsiteY80" fmla="*/ 57150 h 1625600"/>
              <a:gd name="connsiteX81" fmla="*/ 501796 w 778021"/>
              <a:gd name="connsiteY81" fmla="*/ 47625 h 1625600"/>
              <a:gd name="connsiteX82" fmla="*/ 498621 w 778021"/>
              <a:gd name="connsiteY82" fmla="*/ 0 h 1625600"/>
              <a:gd name="connsiteX83" fmla="*/ 485921 w 778021"/>
              <a:gd name="connsiteY83" fmla="*/ 6350 h 1625600"/>
              <a:gd name="connsiteX84" fmla="*/ 463696 w 778021"/>
              <a:gd name="connsiteY84" fmla="*/ 25400 h 1625600"/>
              <a:gd name="connsiteX85" fmla="*/ 438296 w 778021"/>
              <a:gd name="connsiteY85" fmla="*/ 28575 h 1625600"/>
              <a:gd name="connsiteX86" fmla="*/ 406546 w 778021"/>
              <a:gd name="connsiteY86" fmla="*/ 38100 h 1625600"/>
              <a:gd name="connsiteX87" fmla="*/ 390671 w 778021"/>
              <a:gd name="connsiteY87" fmla="*/ 41275 h 1625600"/>
              <a:gd name="connsiteX88" fmla="*/ 358921 w 778021"/>
              <a:gd name="connsiteY88" fmla="*/ 53975 h 1625600"/>
              <a:gd name="connsiteX89" fmla="*/ 327171 w 778021"/>
              <a:gd name="connsiteY89" fmla="*/ 66675 h 1625600"/>
              <a:gd name="connsiteX90" fmla="*/ 304946 w 778021"/>
              <a:gd name="connsiteY90" fmla="*/ 82550 h 1625600"/>
              <a:gd name="connsiteX91" fmla="*/ 279546 w 778021"/>
              <a:gd name="connsiteY91" fmla="*/ 101600 h 1625600"/>
              <a:gd name="connsiteX92" fmla="*/ 270021 w 778021"/>
              <a:gd name="connsiteY92" fmla="*/ 104775 h 1625600"/>
              <a:gd name="connsiteX93" fmla="*/ 257321 w 778021"/>
              <a:gd name="connsiteY93" fmla="*/ 133350 h 1625600"/>
              <a:gd name="connsiteX94" fmla="*/ 247796 w 778021"/>
              <a:gd name="connsiteY94" fmla="*/ 152400 h 1625600"/>
              <a:gd name="connsiteX95" fmla="*/ 231921 w 778021"/>
              <a:gd name="connsiteY95" fmla="*/ 184150 h 1625600"/>
              <a:gd name="connsiteX96" fmla="*/ 219221 w 778021"/>
              <a:gd name="connsiteY96" fmla="*/ 206375 h 1625600"/>
              <a:gd name="connsiteX97" fmla="*/ 216046 w 778021"/>
              <a:gd name="connsiteY97" fmla="*/ 215900 h 1625600"/>
              <a:gd name="connsiteX98" fmla="*/ 193821 w 778021"/>
              <a:gd name="connsiteY98" fmla="*/ 244475 h 1625600"/>
              <a:gd name="connsiteX99" fmla="*/ 177946 w 778021"/>
              <a:gd name="connsiteY99" fmla="*/ 260350 h 1625600"/>
              <a:gd name="connsiteX100" fmla="*/ 168421 w 778021"/>
              <a:gd name="connsiteY100" fmla="*/ 273050 h 1625600"/>
              <a:gd name="connsiteX101" fmla="*/ 165246 w 778021"/>
              <a:gd name="connsiteY101" fmla="*/ 285750 h 1625600"/>
              <a:gd name="connsiteX102" fmla="*/ 155721 w 778021"/>
              <a:gd name="connsiteY102" fmla="*/ 292100 h 1625600"/>
              <a:gd name="connsiteX103" fmla="*/ 146196 w 778021"/>
              <a:gd name="connsiteY103" fmla="*/ 304800 h 1625600"/>
              <a:gd name="connsiteX104" fmla="*/ 133496 w 778021"/>
              <a:gd name="connsiteY104" fmla="*/ 323850 h 1625600"/>
              <a:gd name="connsiteX105" fmla="*/ 127146 w 778021"/>
              <a:gd name="connsiteY105" fmla="*/ 336550 h 1625600"/>
              <a:gd name="connsiteX106" fmla="*/ 117621 w 778021"/>
              <a:gd name="connsiteY106" fmla="*/ 346075 h 1625600"/>
              <a:gd name="connsiteX107" fmla="*/ 108096 w 778021"/>
              <a:gd name="connsiteY107" fmla="*/ 358775 h 1625600"/>
              <a:gd name="connsiteX108" fmla="*/ 95396 w 778021"/>
              <a:gd name="connsiteY108" fmla="*/ 387350 h 1625600"/>
              <a:gd name="connsiteX109" fmla="*/ 89046 w 778021"/>
              <a:gd name="connsiteY109" fmla="*/ 400050 h 1625600"/>
              <a:gd name="connsiteX110" fmla="*/ 82696 w 778021"/>
              <a:gd name="connsiteY110" fmla="*/ 463550 h 1625600"/>
              <a:gd name="connsiteX111" fmla="*/ 57296 w 778021"/>
              <a:gd name="connsiteY111" fmla="*/ 511175 h 1625600"/>
              <a:gd name="connsiteX112" fmla="*/ 41421 w 778021"/>
              <a:gd name="connsiteY112" fmla="*/ 539750 h 1625600"/>
              <a:gd name="connsiteX113" fmla="*/ 35071 w 778021"/>
              <a:gd name="connsiteY113" fmla="*/ 555625 h 1625600"/>
              <a:gd name="connsiteX114" fmla="*/ 25546 w 778021"/>
              <a:gd name="connsiteY114" fmla="*/ 568325 h 1625600"/>
              <a:gd name="connsiteX115" fmla="*/ 22371 w 778021"/>
              <a:gd name="connsiteY115" fmla="*/ 577850 h 1625600"/>
              <a:gd name="connsiteX116" fmla="*/ 6496 w 778021"/>
              <a:gd name="connsiteY116" fmla="*/ 600075 h 1625600"/>
              <a:gd name="connsiteX117" fmla="*/ 19196 w 778021"/>
              <a:gd name="connsiteY117" fmla="*/ 669925 h 1625600"/>
              <a:gd name="connsiteX118" fmla="*/ 146 w 778021"/>
              <a:gd name="connsiteY118" fmla="*/ 730250 h 1625600"/>
              <a:gd name="connsiteX119" fmla="*/ 12846 w 778021"/>
              <a:gd name="connsiteY119" fmla="*/ 800100 h 1625600"/>
              <a:gd name="connsiteX120" fmla="*/ 44596 w 778021"/>
              <a:gd name="connsiteY120" fmla="*/ 831850 h 1625600"/>
              <a:gd name="connsiteX121" fmla="*/ 73171 w 778021"/>
              <a:gd name="connsiteY121" fmla="*/ 873125 h 1625600"/>
              <a:gd name="connsiteX122" fmla="*/ 101746 w 778021"/>
              <a:gd name="connsiteY122" fmla="*/ 927100 h 1625600"/>
              <a:gd name="connsiteX123" fmla="*/ 98571 w 778021"/>
              <a:gd name="connsiteY123" fmla="*/ 971550 h 1625600"/>
              <a:gd name="connsiteX124" fmla="*/ 146196 w 778021"/>
              <a:gd name="connsiteY124" fmla="*/ 990600 h 1625600"/>
              <a:gd name="connsiteX125" fmla="*/ 171596 w 778021"/>
              <a:gd name="connsiteY125" fmla="*/ 987425 h 1625600"/>
              <a:gd name="connsiteX126" fmla="*/ 193821 w 778021"/>
              <a:gd name="connsiteY126" fmla="*/ 1025525 h 1625600"/>
              <a:gd name="connsiteX127" fmla="*/ 247796 w 778021"/>
              <a:gd name="connsiteY127" fmla="*/ 1038225 h 1625600"/>
              <a:gd name="connsiteX128" fmla="*/ 317646 w 778021"/>
              <a:gd name="connsiteY128" fmla="*/ 1041400 h 1625600"/>
              <a:gd name="connsiteX129" fmla="*/ 333521 w 778021"/>
              <a:gd name="connsiteY129" fmla="*/ 1069975 h 1625600"/>
              <a:gd name="connsiteX130" fmla="*/ 282721 w 778021"/>
              <a:gd name="connsiteY130" fmla="*/ 1117600 h 1625600"/>
              <a:gd name="connsiteX131" fmla="*/ 235096 w 778021"/>
              <a:gd name="connsiteY131" fmla="*/ 1146175 h 1625600"/>
              <a:gd name="connsiteX132" fmla="*/ 200171 w 778021"/>
              <a:gd name="connsiteY132" fmla="*/ 1168400 h 1625600"/>
              <a:gd name="connsiteX133" fmla="*/ 177946 w 778021"/>
              <a:gd name="connsiteY133" fmla="*/ 1184275 h 1625600"/>
              <a:gd name="connsiteX134" fmla="*/ 174771 w 778021"/>
              <a:gd name="connsiteY134" fmla="*/ 1193800 h 1625600"/>
              <a:gd name="connsiteX135" fmla="*/ 190646 w 778021"/>
              <a:gd name="connsiteY135" fmla="*/ 1203325 h 1625600"/>
              <a:gd name="connsiteX136" fmla="*/ 200171 w 778021"/>
              <a:gd name="connsiteY136" fmla="*/ 1209675 h 1625600"/>
              <a:gd name="connsiteX137" fmla="*/ 209696 w 778021"/>
              <a:gd name="connsiteY137" fmla="*/ 1238250 h 1625600"/>
              <a:gd name="connsiteX138" fmla="*/ 174771 w 778021"/>
              <a:gd name="connsiteY138" fmla="*/ 1266825 h 1625600"/>
              <a:gd name="connsiteX139" fmla="*/ 165246 w 778021"/>
              <a:gd name="connsiteY139" fmla="*/ 1276350 h 1625600"/>
              <a:gd name="connsiteX140" fmla="*/ 139846 w 778021"/>
              <a:gd name="connsiteY140" fmla="*/ 1298575 h 1625600"/>
              <a:gd name="connsiteX141" fmla="*/ 130321 w 778021"/>
              <a:gd name="connsiteY141" fmla="*/ 1330325 h 1625600"/>
              <a:gd name="connsiteX142" fmla="*/ 120796 w 778021"/>
              <a:gd name="connsiteY142" fmla="*/ 1346200 h 1625600"/>
              <a:gd name="connsiteX143" fmla="*/ 82696 w 778021"/>
              <a:gd name="connsiteY143" fmla="*/ 1368425 h 1625600"/>
              <a:gd name="connsiteX144" fmla="*/ 85871 w 778021"/>
              <a:gd name="connsiteY144" fmla="*/ 1409700 h 1625600"/>
              <a:gd name="connsiteX145" fmla="*/ 95396 w 778021"/>
              <a:gd name="connsiteY145" fmla="*/ 1419225 h 1625600"/>
              <a:gd name="connsiteX146" fmla="*/ 104921 w 778021"/>
              <a:gd name="connsiteY146" fmla="*/ 1435100 h 1625600"/>
              <a:gd name="connsiteX147" fmla="*/ 123971 w 778021"/>
              <a:gd name="connsiteY147" fmla="*/ 1466850 h 1625600"/>
              <a:gd name="connsiteX148" fmla="*/ 127146 w 778021"/>
              <a:gd name="connsiteY148" fmla="*/ 1476375 h 1625600"/>
              <a:gd name="connsiteX149" fmla="*/ 130321 w 778021"/>
              <a:gd name="connsiteY149" fmla="*/ 1495425 h 1625600"/>
              <a:gd name="connsiteX150" fmla="*/ 139846 w 778021"/>
              <a:gd name="connsiteY150" fmla="*/ 1504950 h 1625600"/>
              <a:gd name="connsiteX151" fmla="*/ 174771 w 778021"/>
              <a:gd name="connsiteY151" fmla="*/ 1508125 h 1625600"/>
              <a:gd name="connsiteX152" fmla="*/ 187471 w 778021"/>
              <a:gd name="connsiteY152" fmla="*/ 1514475 h 1625600"/>
              <a:gd name="connsiteX153" fmla="*/ 247796 w 778021"/>
              <a:gd name="connsiteY153" fmla="*/ 1520825 h 1625600"/>
              <a:gd name="connsiteX154" fmla="*/ 381146 w 778021"/>
              <a:gd name="connsiteY154" fmla="*/ 1527175 h 1625600"/>
              <a:gd name="connsiteX155" fmla="*/ 419246 w 778021"/>
              <a:gd name="connsiteY155" fmla="*/ 1533525 h 1625600"/>
              <a:gd name="connsiteX156" fmla="*/ 438296 w 778021"/>
              <a:gd name="connsiteY156" fmla="*/ 1539875 h 1625600"/>
              <a:gd name="connsiteX157" fmla="*/ 454171 w 778021"/>
              <a:gd name="connsiteY157" fmla="*/ 1543050 h 1625600"/>
              <a:gd name="connsiteX158" fmla="*/ 466871 w 778021"/>
              <a:gd name="connsiteY158" fmla="*/ 1546225 h 1625600"/>
              <a:gd name="connsiteX159" fmla="*/ 498621 w 778021"/>
              <a:gd name="connsiteY159" fmla="*/ 1558925 h 1625600"/>
              <a:gd name="connsiteX160" fmla="*/ 533546 w 778021"/>
              <a:gd name="connsiteY160" fmla="*/ 1581150 h 1625600"/>
              <a:gd name="connsiteX161" fmla="*/ 549421 w 778021"/>
              <a:gd name="connsiteY161" fmla="*/ 1584325 h 1625600"/>
              <a:gd name="connsiteX162" fmla="*/ 568471 w 778021"/>
              <a:gd name="connsiteY162" fmla="*/ 1593850 h 1625600"/>
              <a:gd name="connsiteX163" fmla="*/ 577996 w 778021"/>
              <a:gd name="connsiteY163" fmla="*/ 1597025 h 1625600"/>
              <a:gd name="connsiteX164" fmla="*/ 590696 w 778021"/>
              <a:gd name="connsiteY164" fmla="*/ 1603375 h 1625600"/>
              <a:gd name="connsiteX165" fmla="*/ 622446 w 778021"/>
              <a:gd name="connsiteY165" fmla="*/ 1609725 h 1625600"/>
              <a:gd name="connsiteX166" fmla="*/ 638321 w 778021"/>
              <a:gd name="connsiteY166" fmla="*/ 1619250 h 1625600"/>
              <a:gd name="connsiteX167" fmla="*/ 657371 w 778021"/>
              <a:gd name="connsiteY167" fmla="*/ 1622425 h 1625600"/>
              <a:gd name="connsiteX168" fmla="*/ 670071 w 778021"/>
              <a:gd name="connsiteY168" fmla="*/ 1625600 h 1625600"/>
              <a:gd name="connsiteX169" fmla="*/ 676421 w 778021"/>
              <a:gd name="connsiteY169" fmla="*/ 1622425 h 1625600"/>
              <a:gd name="connsiteX0" fmla="*/ 676421 w 778021"/>
              <a:gd name="connsiteY0" fmla="*/ 1622425 h 1625600"/>
              <a:gd name="connsiteX1" fmla="*/ 679596 w 778021"/>
              <a:gd name="connsiteY1" fmla="*/ 1606550 h 1625600"/>
              <a:gd name="connsiteX2" fmla="*/ 685946 w 778021"/>
              <a:gd name="connsiteY2" fmla="*/ 1562100 h 1625600"/>
              <a:gd name="connsiteX3" fmla="*/ 692296 w 778021"/>
              <a:gd name="connsiteY3" fmla="*/ 1539875 h 1625600"/>
              <a:gd name="connsiteX4" fmla="*/ 698646 w 778021"/>
              <a:gd name="connsiteY4" fmla="*/ 1530350 h 1625600"/>
              <a:gd name="connsiteX5" fmla="*/ 704996 w 778021"/>
              <a:gd name="connsiteY5" fmla="*/ 1517650 h 1625600"/>
              <a:gd name="connsiteX6" fmla="*/ 708171 w 778021"/>
              <a:gd name="connsiteY6" fmla="*/ 1501775 h 1625600"/>
              <a:gd name="connsiteX7" fmla="*/ 704996 w 778021"/>
              <a:gd name="connsiteY7" fmla="*/ 1435100 h 1625600"/>
              <a:gd name="connsiteX8" fmla="*/ 692296 w 778021"/>
              <a:gd name="connsiteY8" fmla="*/ 1428750 h 1625600"/>
              <a:gd name="connsiteX9" fmla="*/ 682771 w 778021"/>
              <a:gd name="connsiteY9" fmla="*/ 1425575 h 1625600"/>
              <a:gd name="connsiteX10" fmla="*/ 654196 w 778021"/>
              <a:gd name="connsiteY10" fmla="*/ 1419225 h 1625600"/>
              <a:gd name="connsiteX11" fmla="*/ 638321 w 778021"/>
              <a:gd name="connsiteY11" fmla="*/ 1400175 h 1625600"/>
              <a:gd name="connsiteX12" fmla="*/ 622446 w 778021"/>
              <a:gd name="connsiteY12" fmla="*/ 1374775 h 1625600"/>
              <a:gd name="connsiteX13" fmla="*/ 619271 w 778021"/>
              <a:gd name="connsiteY13" fmla="*/ 1362075 h 1625600"/>
              <a:gd name="connsiteX14" fmla="*/ 612921 w 778021"/>
              <a:gd name="connsiteY14" fmla="*/ 1339850 h 1625600"/>
              <a:gd name="connsiteX15" fmla="*/ 628796 w 778021"/>
              <a:gd name="connsiteY15" fmla="*/ 1298575 h 1625600"/>
              <a:gd name="connsiteX16" fmla="*/ 638321 w 778021"/>
              <a:gd name="connsiteY16" fmla="*/ 1295400 h 1625600"/>
              <a:gd name="connsiteX17" fmla="*/ 654196 w 778021"/>
              <a:gd name="connsiteY17" fmla="*/ 1276350 h 1625600"/>
              <a:gd name="connsiteX18" fmla="*/ 631971 w 778021"/>
              <a:gd name="connsiteY18" fmla="*/ 1244600 h 1625600"/>
              <a:gd name="connsiteX19" fmla="*/ 625621 w 778021"/>
              <a:gd name="connsiteY19" fmla="*/ 1235075 h 1625600"/>
              <a:gd name="connsiteX20" fmla="*/ 587521 w 778021"/>
              <a:gd name="connsiteY20" fmla="*/ 1212850 h 1625600"/>
              <a:gd name="connsiteX21" fmla="*/ 581171 w 778021"/>
              <a:gd name="connsiteY21" fmla="*/ 1203325 h 1625600"/>
              <a:gd name="connsiteX22" fmla="*/ 571646 w 778021"/>
              <a:gd name="connsiteY22" fmla="*/ 1196975 h 1625600"/>
              <a:gd name="connsiteX23" fmla="*/ 565296 w 778021"/>
              <a:gd name="connsiteY23" fmla="*/ 1174750 h 1625600"/>
              <a:gd name="connsiteX24" fmla="*/ 558946 w 778021"/>
              <a:gd name="connsiteY24" fmla="*/ 1139825 h 1625600"/>
              <a:gd name="connsiteX25" fmla="*/ 552596 w 778021"/>
              <a:gd name="connsiteY25" fmla="*/ 1127125 h 1625600"/>
              <a:gd name="connsiteX26" fmla="*/ 539896 w 778021"/>
              <a:gd name="connsiteY26" fmla="*/ 1111250 h 1625600"/>
              <a:gd name="connsiteX27" fmla="*/ 530371 w 778021"/>
              <a:gd name="connsiteY27" fmla="*/ 1101725 h 1625600"/>
              <a:gd name="connsiteX28" fmla="*/ 517671 w 778021"/>
              <a:gd name="connsiteY28" fmla="*/ 1076325 h 1625600"/>
              <a:gd name="connsiteX29" fmla="*/ 530371 w 778021"/>
              <a:gd name="connsiteY29" fmla="*/ 1073150 h 1625600"/>
              <a:gd name="connsiteX30" fmla="*/ 543071 w 778021"/>
              <a:gd name="connsiteY30" fmla="*/ 1038225 h 1625600"/>
              <a:gd name="connsiteX31" fmla="*/ 568471 w 778021"/>
              <a:gd name="connsiteY31" fmla="*/ 1041400 h 1625600"/>
              <a:gd name="connsiteX32" fmla="*/ 587521 w 778021"/>
              <a:gd name="connsiteY32" fmla="*/ 1016000 h 1625600"/>
              <a:gd name="connsiteX33" fmla="*/ 581171 w 778021"/>
              <a:gd name="connsiteY33" fmla="*/ 987425 h 1625600"/>
              <a:gd name="connsiteX34" fmla="*/ 577996 w 778021"/>
              <a:gd name="connsiteY34" fmla="*/ 958850 h 1625600"/>
              <a:gd name="connsiteX35" fmla="*/ 571646 w 778021"/>
              <a:gd name="connsiteY35" fmla="*/ 949325 h 1625600"/>
              <a:gd name="connsiteX36" fmla="*/ 565296 w 778021"/>
              <a:gd name="connsiteY36" fmla="*/ 936625 h 1625600"/>
              <a:gd name="connsiteX37" fmla="*/ 558946 w 778021"/>
              <a:gd name="connsiteY37" fmla="*/ 927100 h 1625600"/>
              <a:gd name="connsiteX38" fmla="*/ 543071 w 778021"/>
              <a:gd name="connsiteY38" fmla="*/ 901700 h 1625600"/>
              <a:gd name="connsiteX39" fmla="*/ 546246 w 778021"/>
              <a:gd name="connsiteY39" fmla="*/ 889000 h 1625600"/>
              <a:gd name="connsiteX40" fmla="*/ 577996 w 778021"/>
              <a:gd name="connsiteY40" fmla="*/ 869950 h 1625600"/>
              <a:gd name="connsiteX41" fmla="*/ 606571 w 778021"/>
              <a:gd name="connsiteY41" fmla="*/ 863600 h 1625600"/>
              <a:gd name="connsiteX42" fmla="*/ 625621 w 778021"/>
              <a:gd name="connsiteY42" fmla="*/ 844550 h 1625600"/>
              <a:gd name="connsiteX43" fmla="*/ 628796 w 778021"/>
              <a:gd name="connsiteY43" fmla="*/ 835025 h 1625600"/>
              <a:gd name="connsiteX44" fmla="*/ 644671 w 778021"/>
              <a:gd name="connsiteY44" fmla="*/ 812800 h 1625600"/>
              <a:gd name="connsiteX45" fmla="*/ 654196 w 778021"/>
              <a:gd name="connsiteY45" fmla="*/ 796925 h 1625600"/>
              <a:gd name="connsiteX46" fmla="*/ 670071 w 778021"/>
              <a:gd name="connsiteY46" fmla="*/ 774700 h 1625600"/>
              <a:gd name="connsiteX47" fmla="*/ 673246 w 778021"/>
              <a:gd name="connsiteY47" fmla="*/ 765175 h 1625600"/>
              <a:gd name="connsiteX48" fmla="*/ 679596 w 778021"/>
              <a:gd name="connsiteY48" fmla="*/ 755650 h 1625600"/>
              <a:gd name="connsiteX49" fmla="*/ 689121 w 778021"/>
              <a:gd name="connsiteY49" fmla="*/ 736600 h 1625600"/>
              <a:gd name="connsiteX50" fmla="*/ 708171 w 778021"/>
              <a:gd name="connsiteY50" fmla="*/ 714375 h 1625600"/>
              <a:gd name="connsiteX51" fmla="*/ 714521 w 778021"/>
              <a:gd name="connsiteY51" fmla="*/ 701675 h 1625600"/>
              <a:gd name="connsiteX52" fmla="*/ 730396 w 778021"/>
              <a:gd name="connsiteY52" fmla="*/ 688975 h 1625600"/>
              <a:gd name="connsiteX53" fmla="*/ 739921 w 778021"/>
              <a:gd name="connsiteY53" fmla="*/ 679450 h 1625600"/>
              <a:gd name="connsiteX54" fmla="*/ 778021 w 778021"/>
              <a:gd name="connsiteY54" fmla="*/ 650875 h 1625600"/>
              <a:gd name="connsiteX55" fmla="*/ 774846 w 778021"/>
              <a:gd name="connsiteY55" fmla="*/ 641350 h 1625600"/>
              <a:gd name="connsiteX56" fmla="*/ 765321 w 778021"/>
              <a:gd name="connsiteY56" fmla="*/ 625475 h 1625600"/>
              <a:gd name="connsiteX57" fmla="*/ 758971 w 778021"/>
              <a:gd name="connsiteY57" fmla="*/ 615950 h 1625600"/>
              <a:gd name="connsiteX58" fmla="*/ 755796 w 778021"/>
              <a:gd name="connsiteY58" fmla="*/ 606425 h 1625600"/>
              <a:gd name="connsiteX59" fmla="*/ 749446 w 778021"/>
              <a:gd name="connsiteY59" fmla="*/ 593725 h 1625600"/>
              <a:gd name="connsiteX60" fmla="*/ 739921 w 778021"/>
              <a:gd name="connsiteY60" fmla="*/ 568325 h 1625600"/>
              <a:gd name="connsiteX61" fmla="*/ 736746 w 778021"/>
              <a:gd name="connsiteY61" fmla="*/ 546100 h 1625600"/>
              <a:gd name="connsiteX62" fmla="*/ 733571 w 778021"/>
              <a:gd name="connsiteY62" fmla="*/ 536575 h 1625600"/>
              <a:gd name="connsiteX63" fmla="*/ 727221 w 778021"/>
              <a:gd name="connsiteY63" fmla="*/ 498475 h 1625600"/>
              <a:gd name="connsiteX64" fmla="*/ 708171 w 778021"/>
              <a:gd name="connsiteY64" fmla="*/ 460375 h 1625600"/>
              <a:gd name="connsiteX65" fmla="*/ 651021 w 778021"/>
              <a:gd name="connsiteY65" fmla="*/ 447675 h 1625600"/>
              <a:gd name="connsiteX66" fmla="*/ 625621 w 778021"/>
              <a:gd name="connsiteY66" fmla="*/ 434975 h 1625600"/>
              <a:gd name="connsiteX67" fmla="*/ 619271 w 778021"/>
              <a:gd name="connsiteY67" fmla="*/ 422275 h 1625600"/>
              <a:gd name="connsiteX68" fmla="*/ 609746 w 778021"/>
              <a:gd name="connsiteY68" fmla="*/ 368300 h 1625600"/>
              <a:gd name="connsiteX69" fmla="*/ 543071 w 778021"/>
              <a:gd name="connsiteY69" fmla="*/ 355600 h 1625600"/>
              <a:gd name="connsiteX70" fmla="*/ 530371 w 778021"/>
              <a:gd name="connsiteY70" fmla="*/ 349250 h 1625600"/>
              <a:gd name="connsiteX71" fmla="*/ 524021 w 778021"/>
              <a:gd name="connsiteY71" fmla="*/ 314325 h 1625600"/>
              <a:gd name="connsiteX72" fmla="*/ 520846 w 778021"/>
              <a:gd name="connsiteY72" fmla="*/ 301625 h 1625600"/>
              <a:gd name="connsiteX73" fmla="*/ 520846 w 778021"/>
              <a:gd name="connsiteY73" fmla="*/ 196850 h 1625600"/>
              <a:gd name="connsiteX74" fmla="*/ 530371 w 778021"/>
              <a:gd name="connsiteY74" fmla="*/ 184150 h 1625600"/>
              <a:gd name="connsiteX75" fmla="*/ 549421 w 778021"/>
              <a:gd name="connsiteY75" fmla="*/ 165100 h 1625600"/>
              <a:gd name="connsiteX76" fmla="*/ 552596 w 778021"/>
              <a:gd name="connsiteY76" fmla="*/ 155575 h 1625600"/>
              <a:gd name="connsiteX77" fmla="*/ 543071 w 778021"/>
              <a:gd name="connsiteY77" fmla="*/ 88900 h 1625600"/>
              <a:gd name="connsiteX78" fmla="*/ 533546 w 778021"/>
              <a:gd name="connsiteY78" fmla="*/ 79375 h 1625600"/>
              <a:gd name="connsiteX79" fmla="*/ 511321 w 778021"/>
              <a:gd name="connsiteY79" fmla="*/ 66675 h 1625600"/>
              <a:gd name="connsiteX80" fmla="*/ 508146 w 778021"/>
              <a:gd name="connsiteY80" fmla="*/ 57150 h 1625600"/>
              <a:gd name="connsiteX81" fmla="*/ 501796 w 778021"/>
              <a:gd name="connsiteY81" fmla="*/ 47625 h 1625600"/>
              <a:gd name="connsiteX82" fmla="*/ 498621 w 778021"/>
              <a:gd name="connsiteY82" fmla="*/ 0 h 1625600"/>
              <a:gd name="connsiteX83" fmla="*/ 485921 w 778021"/>
              <a:gd name="connsiteY83" fmla="*/ 6350 h 1625600"/>
              <a:gd name="connsiteX84" fmla="*/ 463696 w 778021"/>
              <a:gd name="connsiteY84" fmla="*/ 25400 h 1625600"/>
              <a:gd name="connsiteX85" fmla="*/ 438296 w 778021"/>
              <a:gd name="connsiteY85" fmla="*/ 28575 h 1625600"/>
              <a:gd name="connsiteX86" fmla="*/ 406546 w 778021"/>
              <a:gd name="connsiteY86" fmla="*/ 38100 h 1625600"/>
              <a:gd name="connsiteX87" fmla="*/ 390671 w 778021"/>
              <a:gd name="connsiteY87" fmla="*/ 41275 h 1625600"/>
              <a:gd name="connsiteX88" fmla="*/ 358921 w 778021"/>
              <a:gd name="connsiteY88" fmla="*/ 53975 h 1625600"/>
              <a:gd name="connsiteX89" fmla="*/ 327171 w 778021"/>
              <a:gd name="connsiteY89" fmla="*/ 66675 h 1625600"/>
              <a:gd name="connsiteX90" fmla="*/ 304946 w 778021"/>
              <a:gd name="connsiteY90" fmla="*/ 82550 h 1625600"/>
              <a:gd name="connsiteX91" fmla="*/ 279546 w 778021"/>
              <a:gd name="connsiteY91" fmla="*/ 101600 h 1625600"/>
              <a:gd name="connsiteX92" fmla="*/ 270021 w 778021"/>
              <a:gd name="connsiteY92" fmla="*/ 104775 h 1625600"/>
              <a:gd name="connsiteX93" fmla="*/ 257321 w 778021"/>
              <a:gd name="connsiteY93" fmla="*/ 133350 h 1625600"/>
              <a:gd name="connsiteX94" fmla="*/ 247796 w 778021"/>
              <a:gd name="connsiteY94" fmla="*/ 152400 h 1625600"/>
              <a:gd name="connsiteX95" fmla="*/ 231921 w 778021"/>
              <a:gd name="connsiteY95" fmla="*/ 184150 h 1625600"/>
              <a:gd name="connsiteX96" fmla="*/ 219221 w 778021"/>
              <a:gd name="connsiteY96" fmla="*/ 206375 h 1625600"/>
              <a:gd name="connsiteX97" fmla="*/ 216046 w 778021"/>
              <a:gd name="connsiteY97" fmla="*/ 215900 h 1625600"/>
              <a:gd name="connsiteX98" fmla="*/ 193821 w 778021"/>
              <a:gd name="connsiteY98" fmla="*/ 244475 h 1625600"/>
              <a:gd name="connsiteX99" fmla="*/ 177946 w 778021"/>
              <a:gd name="connsiteY99" fmla="*/ 260350 h 1625600"/>
              <a:gd name="connsiteX100" fmla="*/ 168421 w 778021"/>
              <a:gd name="connsiteY100" fmla="*/ 273050 h 1625600"/>
              <a:gd name="connsiteX101" fmla="*/ 165246 w 778021"/>
              <a:gd name="connsiteY101" fmla="*/ 285750 h 1625600"/>
              <a:gd name="connsiteX102" fmla="*/ 155721 w 778021"/>
              <a:gd name="connsiteY102" fmla="*/ 292100 h 1625600"/>
              <a:gd name="connsiteX103" fmla="*/ 146196 w 778021"/>
              <a:gd name="connsiteY103" fmla="*/ 304800 h 1625600"/>
              <a:gd name="connsiteX104" fmla="*/ 133496 w 778021"/>
              <a:gd name="connsiteY104" fmla="*/ 323850 h 1625600"/>
              <a:gd name="connsiteX105" fmla="*/ 127146 w 778021"/>
              <a:gd name="connsiteY105" fmla="*/ 336550 h 1625600"/>
              <a:gd name="connsiteX106" fmla="*/ 117621 w 778021"/>
              <a:gd name="connsiteY106" fmla="*/ 346075 h 1625600"/>
              <a:gd name="connsiteX107" fmla="*/ 108096 w 778021"/>
              <a:gd name="connsiteY107" fmla="*/ 358775 h 1625600"/>
              <a:gd name="connsiteX108" fmla="*/ 95396 w 778021"/>
              <a:gd name="connsiteY108" fmla="*/ 387350 h 1625600"/>
              <a:gd name="connsiteX109" fmla="*/ 89046 w 778021"/>
              <a:gd name="connsiteY109" fmla="*/ 400050 h 1625600"/>
              <a:gd name="connsiteX110" fmla="*/ 82696 w 778021"/>
              <a:gd name="connsiteY110" fmla="*/ 463550 h 1625600"/>
              <a:gd name="connsiteX111" fmla="*/ 57296 w 778021"/>
              <a:gd name="connsiteY111" fmla="*/ 511175 h 1625600"/>
              <a:gd name="connsiteX112" fmla="*/ 41421 w 778021"/>
              <a:gd name="connsiteY112" fmla="*/ 539750 h 1625600"/>
              <a:gd name="connsiteX113" fmla="*/ 35071 w 778021"/>
              <a:gd name="connsiteY113" fmla="*/ 555625 h 1625600"/>
              <a:gd name="connsiteX114" fmla="*/ 25546 w 778021"/>
              <a:gd name="connsiteY114" fmla="*/ 568325 h 1625600"/>
              <a:gd name="connsiteX115" fmla="*/ 22371 w 778021"/>
              <a:gd name="connsiteY115" fmla="*/ 577850 h 1625600"/>
              <a:gd name="connsiteX116" fmla="*/ 6496 w 778021"/>
              <a:gd name="connsiteY116" fmla="*/ 600075 h 1625600"/>
              <a:gd name="connsiteX117" fmla="*/ 19196 w 778021"/>
              <a:gd name="connsiteY117" fmla="*/ 669925 h 1625600"/>
              <a:gd name="connsiteX118" fmla="*/ 146 w 778021"/>
              <a:gd name="connsiteY118" fmla="*/ 730250 h 1625600"/>
              <a:gd name="connsiteX119" fmla="*/ 12846 w 778021"/>
              <a:gd name="connsiteY119" fmla="*/ 800100 h 1625600"/>
              <a:gd name="connsiteX120" fmla="*/ 44596 w 778021"/>
              <a:gd name="connsiteY120" fmla="*/ 831850 h 1625600"/>
              <a:gd name="connsiteX121" fmla="*/ 73171 w 778021"/>
              <a:gd name="connsiteY121" fmla="*/ 873125 h 1625600"/>
              <a:gd name="connsiteX122" fmla="*/ 101746 w 778021"/>
              <a:gd name="connsiteY122" fmla="*/ 927100 h 1625600"/>
              <a:gd name="connsiteX123" fmla="*/ 98571 w 778021"/>
              <a:gd name="connsiteY123" fmla="*/ 971550 h 1625600"/>
              <a:gd name="connsiteX124" fmla="*/ 146196 w 778021"/>
              <a:gd name="connsiteY124" fmla="*/ 990600 h 1625600"/>
              <a:gd name="connsiteX125" fmla="*/ 171596 w 778021"/>
              <a:gd name="connsiteY125" fmla="*/ 987425 h 1625600"/>
              <a:gd name="connsiteX126" fmla="*/ 193821 w 778021"/>
              <a:gd name="connsiteY126" fmla="*/ 1025525 h 1625600"/>
              <a:gd name="connsiteX127" fmla="*/ 247796 w 778021"/>
              <a:gd name="connsiteY127" fmla="*/ 1038225 h 1625600"/>
              <a:gd name="connsiteX128" fmla="*/ 317646 w 778021"/>
              <a:gd name="connsiteY128" fmla="*/ 1041400 h 1625600"/>
              <a:gd name="connsiteX129" fmla="*/ 333521 w 778021"/>
              <a:gd name="connsiteY129" fmla="*/ 1069975 h 1625600"/>
              <a:gd name="connsiteX130" fmla="*/ 282721 w 778021"/>
              <a:gd name="connsiteY130" fmla="*/ 1117600 h 1625600"/>
              <a:gd name="connsiteX131" fmla="*/ 235096 w 778021"/>
              <a:gd name="connsiteY131" fmla="*/ 1146175 h 1625600"/>
              <a:gd name="connsiteX132" fmla="*/ 177946 w 778021"/>
              <a:gd name="connsiteY132" fmla="*/ 1184275 h 1625600"/>
              <a:gd name="connsiteX133" fmla="*/ 174771 w 778021"/>
              <a:gd name="connsiteY133" fmla="*/ 1193800 h 1625600"/>
              <a:gd name="connsiteX134" fmla="*/ 190646 w 778021"/>
              <a:gd name="connsiteY134" fmla="*/ 1203325 h 1625600"/>
              <a:gd name="connsiteX135" fmla="*/ 200171 w 778021"/>
              <a:gd name="connsiteY135" fmla="*/ 1209675 h 1625600"/>
              <a:gd name="connsiteX136" fmla="*/ 209696 w 778021"/>
              <a:gd name="connsiteY136" fmla="*/ 1238250 h 1625600"/>
              <a:gd name="connsiteX137" fmla="*/ 174771 w 778021"/>
              <a:gd name="connsiteY137" fmla="*/ 1266825 h 1625600"/>
              <a:gd name="connsiteX138" fmla="*/ 165246 w 778021"/>
              <a:gd name="connsiteY138" fmla="*/ 1276350 h 1625600"/>
              <a:gd name="connsiteX139" fmla="*/ 139846 w 778021"/>
              <a:gd name="connsiteY139" fmla="*/ 1298575 h 1625600"/>
              <a:gd name="connsiteX140" fmla="*/ 130321 w 778021"/>
              <a:gd name="connsiteY140" fmla="*/ 1330325 h 1625600"/>
              <a:gd name="connsiteX141" fmla="*/ 120796 w 778021"/>
              <a:gd name="connsiteY141" fmla="*/ 1346200 h 1625600"/>
              <a:gd name="connsiteX142" fmla="*/ 82696 w 778021"/>
              <a:gd name="connsiteY142" fmla="*/ 1368425 h 1625600"/>
              <a:gd name="connsiteX143" fmla="*/ 85871 w 778021"/>
              <a:gd name="connsiteY143" fmla="*/ 1409700 h 1625600"/>
              <a:gd name="connsiteX144" fmla="*/ 95396 w 778021"/>
              <a:gd name="connsiteY144" fmla="*/ 1419225 h 1625600"/>
              <a:gd name="connsiteX145" fmla="*/ 104921 w 778021"/>
              <a:gd name="connsiteY145" fmla="*/ 1435100 h 1625600"/>
              <a:gd name="connsiteX146" fmla="*/ 123971 w 778021"/>
              <a:gd name="connsiteY146" fmla="*/ 1466850 h 1625600"/>
              <a:gd name="connsiteX147" fmla="*/ 127146 w 778021"/>
              <a:gd name="connsiteY147" fmla="*/ 1476375 h 1625600"/>
              <a:gd name="connsiteX148" fmla="*/ 130321 w 778021"/>
              <a:gd name="connsiteY148" fmla="*/ 1495425 h 1625600"/>
              <a:gd name="connsiteX149" fmla="*/ 139846 w 778021"/>
              <a:gd name="connsiteY149" fmla="*/ 1504950 h 1625600"/>
              <a:gd name="connsiteX150" fmla="*/ 174771 w 778021"/>
              <a:gd name="connsiteY150" fmla="*/ 1508125 h 1625600"/>
              <a:gd name="connsiteX151" fmla="*/ 187471 w 778021"/>
              <a:gd name="connsiteY151" fmla="*/ 1514475 h 1625600"/>
              <a:gd name="connsiteX152" fmla="*/ 247796 w 778021"/>
              <a:gd name="connsiteY152" fmla="*/ 1520825 h 1625600"/>
              <a:gd name="connsiteX153" fmla="*/ 381146 w 778021"/>
              <a:gd name="connsiteY153" fmla="*/ 1527175 h 1625600"/>
              <a:gd name="connsiteX154" fmla="*/ 419246 w 778021"/>
              <a:gd name="connsiteY154" fmla="*/ 1533525 h 1625600"/>
              <a:gd name="connsiteX155" fmla="*/ 438296 w 778021"/>
              <a:gd name="connsiteY155" fmla="*/ 1539875 h 1625600"/>
              <a:gd name="connsiteX156" fmla="*/ 454171 w 778021"/>
              <a:gd name="connsiteY156" fmla="*/ 1543050 h 1625600"/>
              <a:gd name="connsiteX157" fmla="*/ 466871 w 778021"/>
              <a:gd name="connsiteY157" fmla="*/ 1546225 h 1625600"/>
              <a:gd name="connsiteX158" fmla="*/ 498621 w 778021"/>
              <a:gd name="connsiteY158" fmla="*/ 1558925 h 1625600"/>
              <a:gd name="connsiteX159" fmla="*/ 533546 w 778021"/>
              <a:gd name="connsiteY159" fmla="*/ 1581150 h 1625600"/>
              <a:gd name="connsiteX160" fmla="*/ 549421 w 778021"/>
              <a:gd name="connsiteY160" fmla="*/ 1584325 h 1625600"/>
              <a:gd name="connsiteX161" fmla="*/ 568471 w 778021"/>
              <a:gd name="connsiteY161" fmla="*/ 1593850 h 1625600"/>
              <a:gd name="connsiteX162" fmla="*/ 577996 w 778021"/>
              <a:gd name="connsiteY162" fmla="*/ 1597025 h 1625600"/>
              <a:gd name="connsiteX163" fmla="*/ 590696 w 778021"/>
              <a:gd name="connsiteY163" fmla="*/ 1603375 h 1625600"/>
              <a:gd name="connsiteX164" fmla="*/ 622446 w 778021"/>
              <a:gd name="connsiteY164" fmla="*/ 1609725 h 1625600"/>
              <a:gd name="connsiteX165" fmla="*/ 638321 w 778021"/>
              <a:gd name="connsiteY165" fmla="*/ 1619250 h 1625600"/>
              <a:gd name="connsiteX166" fmla="*/ 657371 w 778021"/>
              <a:gd name="connsiteY166" fmla="*/ 1622425 h 1625600"/>
              <a:gd name="connsiteX167" fmla="*/ 670071 w 778021"/>
              <a:gd name="connsiteY167" fmla="*/ 1625600 h 1625600"/>
              <a:gd name="connsiteX168" fmla="*/ 676421 w 778021"/>
              <a:gd name="connsiteY168" fmla="*/ 1622425 h 1625600"/>
              <a:gd name="connsiteX0" fmla="*/ 676421 w 778021"/>
              <a:gd name="connsiteY0" fmla="*/ 1622425 h 1625600"/>
              <a:gd name="connsiteX1" fmla="*/ 679596 w 778021"/>
              <a:gd name="connsiteY1" fmla="*/ 1606550 h 1625600"/>
              <a:gd name="connsiteX2" fmla="*/ 685946 w 778021"/>
              <a:gd name="connsiteY2" fmla="*/ 1562100 h 1625600"/>
              <a:gd name="connsiteX3" fmla="*/ 692296 w 778021"/>
              <a:gd name="connsiteY3" fmla="*/ 1539875 h 1625600"/>
              <a:gd name="connsiteX4" fmla="*/ 698646 w 778021"/>
              <a:gd name="connsiteY4" fmla="*/ 1530350 h 1625600"/>
              <a:gd name="connsiteX5" fmla="*/ 704996 w 778021"/>
              <a:gd name="connsiteY5" fmla="*/ 1517650 h 1625600"/>
              <a:gd name="connsiteX6" fmla="*/ 708171 w 778021"/>
              <a:gd name="connsiteY6" fmla="*/ 1501775 h 1625600"/>
              <a:gd name="connsiteX7" fmla="*/ 704996 w 778021"/>
              <a:gd name="connsiteY7" fmla="*/ 1435100 h 1625600"/>
              <a:gd name="connsiteX8" fmla="*/ 692296 w 778021"/>
              <a:gd name="connsiteY8" fmla="*/ 1428750 h 1625600"/>
              <a:gd name="connsiteX9" fmla="*/ 682771 w 778021"/>
              <a:gd name="connsiteY9" fmla="*/ 1425575 h 1625600"/>
              <a:gd name="connsiteX10" fmla="*/ 654196 w 778021"/>
              <a:gd name="connsiteY10" fmla="*/ 1419225 h 1625600"/>
              <a:gd name="connsiteX11" fmla="*/ 638321 w 778021"/>
              <a:gd name="connsiteY11" fmla="*/ 1400175 h 1625600"/>
              <a:gd name="connsiteX12" fmla="*/ 622446 w 778021"/>
              <a:gd name="connsiteY12" fmla="*/ 1374775 h 1625600"/>
              <a:gd name="connsiteX13" fmla="*/ 619271 w 778021"/>
              <a:gd name="connsiteY13" fmla="*/ 1362075 h 1625600"/>
              <a:gd name="connsiteX14" fmla="*/ 612921 w 778021"/>
              <a:gd name="connsiteY14" fmla="*/ 1339850 h 1625600"/>
              <a:gd name="connsiteX15" fmla="*/ 628796 w 778021"/>
              <a:gd name="connsiteY15" fmla="*/ 1298575 h 1625600"/>
              <a:gd name="connsiteX16" fmla="*/ 638321 w 778021"/>
              <a:gd name="connsiteY16" fmla="*/ 1295400 h 1625600"/>
              <a:gd name="connsiteX17" fmla="*/ 654196 w 778021"/>
              <a:gd name="connsiteY17" fmla="*/ 1276350 h 1625600"/>
              <a:gd name="connsiteX18" fmla="*/ 631971 w 778021"/>
              <a:gd name="connsiteY18" fmla="*/ 1244600 h 1625600"/>
              <a:gd name="connsiteX19" fmla="*/ 625621 w 778021"/>
              <a:gd name="connsiteY19" fmla="*/ 1235075 h 1625600"/>
              <a:gd name="connsiteX20" fmla="*/ 587521 w 778021"/>
              <a:gd name="connsiteY20" fmla="*/ 1212850 h 1625600"/>
              <a:gd name="connsiteX21" fmla="*/ 581171 w 778021"/>
              <a:gd name="connsiteY21" fmla="*/ 1203325 h 1625600"/>
              <a:gd name="connsiteX22" fmla="*/ 571646 w 778021"/>
              <a:gd name="connsiteY22" fmla="*/ 1196975 h 1625600"/>
              <a:gd name="connsiteX23" fmla="*/ 565296 w 778021"/>
              <a:gd name="connsiteY23" fmla="*/ 1174750 h 1625600"/>
              <a:gd name="connsiteX24" fmla="*/ 558946 w 778021"/>
              <a:gd name="connsiteY24" fmla="*/ 1139825 h 1625600"/>
              <a:gd name="connsiteX25" fmla="*/ 552596 w 778021"/>
              <a:gd name="connsiteY25" fmla="*/ 1127125 h 1625600"/>
              <a:gd name="connsiteX26" fmla="*/ 539896 w 778021"/>
              <a:gd name="connsiteY26" fmla="*/ 1111250 h 1625600"/>
              <a:gd name="connsiteX27" fmla="*/ 530371 w 778021"/>
              <a:gd name="connsiteY27" fmla="*/ 1101725 h 1625600"/>
              <a:gd name="connsiteX28" fmla="*/ 517671 w 778021"/>
              <a:gd name="connsiteY28" fmla="*/ 1076325 h 1625600"/>
              <a:gd name="connsiteX29" fmla="*/ 530371 w 778021"/>
              <a:gd name="connsiteY29" fmla="*/ 1073150 h 1625600"/>
              <a:gd name="connsiteX30" fmla="*/ 543071 w 778021"/>
              <a:gd name="connsiteY30" fmla="*/ 1038225 h 1625600"/>
              <a:gd name="connsiteX31" fmla="*/ 568471 w 778021"/>
              <a:gd name="connsiteY31" fmla="*/ 1041400 h 1625600"/>
              <a:gd name="connsiteX32" fmla="*/ 587521 w 778021"/>
              <a:gd name="connsiteY32" fmla="*/ 1016000 h 1625600"/>
              <a:gd name="connsiteX33" fmla="*/ 581171 w 778021"/>
              <a:gd name="connsiteY33" fmla="*/ 987425 h 1625600"/>
              <a:gd name="connsiteX34" fmla="*/ 577996 w 778021"/>
              <a:gd name="connsiteY34" fmla="*/ 958850 h 1625600"/>
              <a:gd name="connsiteX35" fmla="*/ 571646 w 778021"/>
              <a:gd name="connsiteY35" fmla="*/ 949325 h 1625600"/>
              <a:gd name="connsiteX36" fmla="*/ 565296 w 778021"/>
              <a:gd name="connsiteY36" fmla="*/ 936625 h 1625600"/>
              <a:gd name="connsiteX37" fmla="*/ 558946 w 778021"/>
              <a:gd name="connsiteY37" fmla="*/ 927100 h 1625600"/>
              <a:gd name="connsiteX38" fmla="*/ 543071 w 778021"/>
              <a:gd name="connsiteY38" fmla="*/ 901700 h 1625600"/>
              <a:gd name="connsiteX39" fmla="*/ 546246 w 778021"/>
              <a:gd name="connsiteY39" fmla="*/ 889000 h 1625600"/>
              <a:gd name="connsiteX40" fmla="*/ 577996 w 778021"/>
              <a:gd name="connsiteY40" fmla="*/ 869950 h 1625600"/>
              <a:gd name="connsiteX41" fmla="*/ 606571 w 778021"/>
              <a:gd name="connsiteY41" fmla="*/ 863600 h 1625600"/>
              <a:gd name="connsiteX42" fmla="*/ 625621 w 778021"/>
              <a:gd name="connsiteY42" fmla="*/ 844550 h 1625600"/>
              <a:gd name="connsiteX43" fmla="*/ 628796 w 778021"/>
              <a:gd name="connsiteY43" fmla="*/ 835025 h 1625600"/>
              <a:gd name="connsiteX44" fmla="*/ 644671 w 778021"/>
              <a:gd name="connsiteY44" fmla="*/ 812800 h 1625600"/>
              <a:gd name="connsiteX45" fmla="*/ 654196 w 778021"/>
              <a:gd name="connsiteY45" fmla="*/ 796925 h 1625600"/>
              <a:gd name="connsiteX46" fmla="*/ 670071 w 778021"/>
              <a:gd name="connsiteY46" fmla="*/ 774700 h 1625600"/>
              <a:gd name="connsiteX47" fmla="*/ 673246 w 778021"/>
              <a:gd name="connsiteY47" fmla="*/ 765175 h 1625600"/>
              <a:gd name="connsiteX48" fmla="*/ 679596 w 778021"/>
              <a:gd name="connsiteY48" fmla="*/ 755650 h 1625600"/>
              <a:gd name="connsiteX49" fmla="*/ 689121 w 778021"/>
              <a:gd name="connsiteY49" fmla="*/ 736600 h 1625600"/>
              <a:gd name="connsiteX50" fmla="*/ 708171 w 778021"/>
              <a:gd name="connsiteY50" fmla="*/ 714375 h 1625600"/>
              <a:gd name="connsiteX51" fmla="*/ 714521 w 778021"/>
              <a:gd name="connsiteY51" fmla="*/ 701675 h 1625600"/>
              <a:gd name="connsiteX52" fmla="*/ 730396 w 778021"/>
              <a:gd name="connsiteY52" fmla="*/ 688975 h 1625600"/>
              <a:gd name="connsiteX53" fmla="*/ 739921 w 778021"/>
              <a:gd name="connsiteY53" fmla="*/ 679450 h 1625600"/>
              <a:gd name="connsiteX54" fmla="*/ 778021 w 778021"/>
              <a:gd name="connsiteY54" fmla="*/ 650875 h 1625600"/>
              <a:gd name="connsiteX55" fmla="*/ 774846 w 778021"/>
              <a:gd name="connsiteY55" fmla="*/ 641350 h 1625600"/>
              <a:gd name="connsiteX56" fmla="*/ 765321 w 778021"/>
              <a:gd name="connsiteY56" fmla="*/ 625475 h 1625600"/>
              <a:gd name="connsiteX57" fmla="*/ 758971 w 778021"/>
              <a:gd name="connsiteY57" fmla="*/ 615950 h 1625600"/>
              <a:gd name="connsiteX58" fmla="*/ 755796 w 778021"/>
              <a:gd name="connsiteY58" fmla="*/ 606425 h 1625600"/>
              <a:gd name="connsiteX59" fmla="*/ 749446 w 778021"/>
              <a:gd name="connsiteY59" fmla="*/ 593725 h 1625600"/>
              <a:gd name="connsiteX60" fmla="*/ 739921 w 778021"/>
              <a:gd name="connsiteY60" fmla="*/ 568325 h 1625600"/>
              <a:gd name="connsiteX61" fmla="*/ 736746 w 778021"/>
              <a:gd name="connsiteY61" fmla="*/ 546100 h 1625600"/>
              <a:gd name="connsiteX62" fmla="*/ 733571 w 778021"/>
              <a:gd name="connsiteY62" fmla="*/ 536575 h 1625600"/>
              <a:gd name="connsiteX63" fmla="*/ 727221 w 778021"/>
              <a:gd name="connsiteY63" fmla="*/ 498475 h 1625600"/>
              <a:gd name="connsiteX64" fmla="*/ 708171 w 778021"/>
              <a:gd name="connsiteY64" fmla="*/ 460375 h 1625600"/>
              <a:gd name="connsiteX65" fmla="*/ 651021 w 778021"/>
              <a:gd name="connsiteY65" fmla="*/ 447675 h 1625600"/>
              <a:gd name="connsiteX66" fmla="*/ 625621 w 778021"/>
              <a:gd name="connsiteY66" fmla="*/ 434975 h 1625600"/>
              <a:gd name="connsiteX67" fmla="*/ 619271 w 778021"/>
              <a:gd name="connsiteY67" fmla="*/ 422275 h 1625600"/>
              <a:gd name="connsiteX68" fmla="*/ 609746 w 778021"/>
              <a:gd name="connsiteY68" fmla="*/ 368300 h 1625600"/>
              <a:gd name="connsiteX69" fmla="*/ 543071 w 778021"/>
              <a:gd name="connsiteY69" fmla="*/ 355600 h 1625600"/>
              <a:gd name="connsiteX70" fmla="*/ 530371 w 778021"/>
              <a:gd name="connsiteY70" fmla="*/ 349250 h 1625600"/>
              <a:gd name="connsiteX71" fmla="*/ 524021 w 778021"/>
              <a:gd name="connsiteY71" fmla="*/ 314325 h 1625600"/>
              <a:gd name="connsiteX72" fmla="*/ 520846 w 778021"/>
              <a:gd name="connsiteY72" fmla="*/ 301625 h 1625600"/>
              <a:gd name="connsiteX73" fmla="*/ 520846 w 778021"/>
              <a:gd name="connsiteY73" fmla="*/ 196850 h 1625600"/>
              <a:gd name="connsiteX74" fmla="*/ 530371 w 778021"/>
              <a:gd name="connsiteY74" fmla="*/ 184150 h 1625600"/>
              <a:gd name="connsiteX75" fmla="*/ 549421 w 778021"/>
              <a:gd name="connsiteY75" fmla="*/ 165100 h 1625600"/>
              <a:gd name="connsiteX76" fmla="*/ 552596 w 778021"/>
              <a:gd name="connsiteY76" fmla="*/ 155575 h 1625600"/>
              <a:gd name="connsiteX77" fmla="*/ 543071 w 778021"/>
              <a:gd name="connsiteY77" fmla="*/ 88900 h 1625600"/>
              <a:gd name="connsiteX78" fmla="*/ 533546 w 778021"/>
              <a:gd name="connsiteY78" fmla="*/ 79375 h 1625600"/>
              <a:gd name="connsiteX79" fmla="*/ 511321 w 778021"/>
              <a:gd name="connsiteY79" fmla="*/ 66675 h 1625600"/>
              <a:gd name="connsiteX80" fmla="*/ 508146 w 778021"/>
              <a:gd name="connsiteY80" fmla="*/ 57150 h 1625600"/>
              <a:gd name="connsiteX81" fmla="*/ 501796 w 778021"/>
              <a:gd name="connsiteY81" fmla="*/ 47625 h 1625600"/>
              <a:gd name="connsiteX82" fmla="*/ 498621 w 778021"/>
              <a:gd name="connsiteY82" fmla="*/ 0 h 1625600"/>
              <a:gd name="connsiteX83" fmla="*/ 485921 w 778021"/>
              <a:gd name="connsiteY83" fmla="*/ 6350 h 1625600"/>
              <a:gd name="connsiteX84" fmla="*/ 463696 w 778021"/>
              <a:gd name="connsiteY84" fmla="*/ 25400 h 1625600"/>
              <a:gd name="connsiteX85" fmla="*/ 438296 w 778021"/>
              <a:gd name="connsiteY85" fmla="*/ 28575 h 1625600"/>
              <a:gd name="connsiteX86" fmla="*/ 406546 w 778021"/>
              <a:gd name="connsiteY86" fmla="*/ 38100 h 1625600"/>
              <a:gd name="connsiteX87" fmla="*/ 390671 w 778021"/>
              <a:gd name="connsiteY87" fmla="*/ 41275 h 1625600"/>
              <a:gd name="connsiteX88" fmla="*/ 358921 w 778021"/>
              <a:gd name="connsiteY88" fmla="*/ 53975 h 1625600"/>
              <a:gd name="connsiteX89" fmla="*/ 327171 w 778021"/>
              <a:gd name="connsiteY89" fmla="*/ 66675 h 1625600"/>
              <a:gd name="connsiteX90" fmla="*/ 304946 w 778021"/>
              <a:gd name="connsiteY90" fmla="*/ 82550 h 1625600"/>
              <a:gd name="connsiteX91" fmla="*/ 279546 w 778021"/>
              <a:gd name="connsiteY91" fmla="*/ 101600 h 1625600"/>
              <a:gd name="connsiteX92" fmla="*/ 270021 w 778021"/>
              <a:gd name="connsiteY92" fmla="*/ 104775 h 1625600"/>
              <a:gd name="connsiteX93" fmla="*/ 257321 w 778021"/>
              <a:gd name="connsiteY93" fmla="*/ 133350 h 1625600"/>
              <a:gd name="connsiteX94" fmla="*/ 247796 w 778021"/>
              <a:gd name="connsiteY94" fmla="*/ 152400 h 1625600"/>
              <a:gd name="connsiteX95" fmla="*/ 231921 w 778021"/>
              <a:gd name="connsiteY95" fmla="*/ 184150 h 1625600"/>
              <a:gd name="connsiteX96" fmla="*/ 219221 w 778021"/>
              <a:gd name="connsiteY96" fmla="*/ 206375 h 1625600"/>
              <a:gd name="connsiteX97" fmla="*/ 216046 w 778021"/>
              <a:gd name="connsiteY97" fmla="*/ 215900 h 1625600"/>
              <a:gd name="connsiteX98" fmla="*/ 193821 w 778021"/>
              <a:gd name="connsiteY98" fmla="*/ 244475 h 1625600"/>
              <a:gd name="connsiteX99" fmla="*/ 177946 w 778021"/>
              <a:gd name="connsiteY99" fmla="*/ 260350 h 1625600"/>
              <a:gd name="connsiteX100" fmla="*/ 168421 w 778021"/>
              <a:gd name="connsiteY100" fmla="*/ 273050 h 1625600"/>
              <a:gd name="connsiteX101" fmla="*/ 165246 w 778021"/>
              <a:gd name="connsiteY101" fmla="*/ 285750 h 1625600"/>
              <a:gd name="connsiteX102" fmla="*/ 155721 w 778021"/>
              <a:gd name="connsiteY102" fmla="*/ 292100 h 1625600"/>
              <a:gd name="connsiteX103" fmla="*/ 146196 w 778021"/>
              <a:gd name="connsiteY103" fmla="*/ 304800 h 1625600"/>
              <a:gd name="connsiteX104" fmla="*/ 133496 w 778021"/>
              <a:gd name="connsiteY104" fmla="*/ 323850 h 1625600"/>
              <a:gd name="connsiteX105" fmla="*/ 127146 w 778021"/>
              <a:gd name="connsiteY105" fmla="*/ 336550 h 1625600"/>
              <a:gd name="connsiteX106" fmla="*/ 117621 w 778021"/>
              <a:gd name="connsiteY106" fmla="*/ 346075 h 1625600"/>
              <a:gd name="connsiteX107" fmla="*/ 108096 w 778021"/>
              <a:gd name="connsiteY107" fmla="*/ 358775 h 1625600"/>
              <a:gd name="connsiteX108" fmla="*/ 95396 w 778021"/>
              <a:gd name="connsiteY108" fmla="*/ 387350 h 1625600"/>
              <a:gd name="connsiteX109" fmla="*/ 89046 w 778021"/>
              <a:gd name="connsiteY109" fmla="*/ 400050 h 1625600"/>
              <a:gd name="connsiteX110" fmla="*/ 82696 w 778021"/>
              <a:gd name="connsiteY110" fmla="*/ 463550 h 1625600"/>
              <a:gd name="connsiteX111" fmla="*/ 57296 w 778021"/>
              <a:gd name="connsiteY111" fmla="*/ 511175 h 1625600"/>
              <a:gd name="connsiteX112" fmla="*/ 41421 w 778021"/>
              <a:gd name="connsiteY112" fmla="*/ 539750 h 1625600"/>
              <a:gd name="connsiteX113" fmla="*/ 35071 w 778021"/>
              <a:gd name="connsiteY113" fmla="*/ 555625 h 1625600"/>
              <a:gd name="connsiteX114" fmla="*/ 25546 w 778021"/>
              <a:gd name="connsiteY114" fmla="*/ 568325 h 1625600"/>
              <a:gd name="connsiteX115" fmla="*/ 22371 w 778021"/>
              <a:gd name="connsiteY115" fmla="*/ 577850 h 1625600"/>
              <a:gd name="connsiteX116" fmla="*/ 6496 w 778021"/>
              <a:gd name="connsiteY116" fmla="*/ 600075 h 1625600"/>
              <a:gd name="connsiteX117" fmla="*/ 19196 w 778021"/>
              <a:gd name="connsiteY117" fmla="*/ 669925 h 1625600"/>
              <a:gd name="connsiteX118" fmla="*/ 146 w 778021"/>
              <a:gd name="connsiteY118" fmla="*/ 730250 h 1625600"/>
              <a:gd name="connsiteX119" fmla="*/ 12846 w 778021"/>
              <a:gd name="connsiteY119" fmla="*/ 800100 h 1625600"/>
              <a:gd name="connsiteX120" fmla="*/ 44596 w 778021"/>
              <a:gd name="connsiteY120" fmla="*/ 831850 h 1625600"/>
              <a:gd name="connsiteX121" fmla="*/ 73171 w 778021"/>
              <a:gd name="connsiteY121" fmla="*/ 873125 h 1625600"/>
              <a:gd name="connsiteX122" fmla="*/ 101746 w 778021"/>
              <a:gd name="connsiteY122" fmla="*/ 927100 h 1625600"/>
              <a:gd name="connsiteX123" fmla="*/ 98571 w 778021"/>
              <a:gd name="connsiteY123" fmla="*/ 971550 h 1625600"/>
              <a:gd name="connsiteX124" fmla="*/ 146196 w 778021"/>
              <a:gd name="connsiteY124" fmla="*/ 990600 h 1625600"/>
              <a:gd name="connsiteX125" fmla="*/ 171596 w 778021"/>
              <a:gd name="connsiteY125" fmla="*/ 987425 h 1625600"/>
              <a:gd name="connsiteX126" fmla="*/ 193821 w 778021"/>
              <a:gd name="connsiteY126" fmla="*/ 1025525 h 1625600"/>
              <a:gd name="connsiteX127" fmla="*/ 247796 w 778021"/>
              <a:gd name="connsiteY127" fmla="*/ 1038225 h 1625600"/>
              <a:gd name="connsiteX128" fmla="*/ 317646 w 778021"/>
              <a:gd name="connsiteY128" fmla="*/ 1041400 h 1625600"/>
              <a:gd name="connsiteX129" fmla="*/ 333521 w 778021"/>
              <a:gd name="connsiteY129" fmla="*/ 1069975 h 1625600"/>
              <a:gd name="connsiteX130" fmla="*/ 282721 w 778021"/>
              <a:gd name="connsiteY130" fmla="*/ 1117600 h 1625600"/>
              <a:gd name="connsiteX131" fmla="*/ 235096 w 778021"/>
              <a:gd name="connsiteY131" fmla="*/ 1146175 h 1625600"/>
              <a:gd name="connsiteX132" fmla="*/ 177946 w 778021"/>
              <a:gd name="connsiteY132" fmla="*/ 1184275 h 1625600"/>
              <a:gd name="connsiteX133" fmla="*/ 174771 w 778021"/>
              <a:gd name="connsiteY133" fmla="*/ 1193800 h 1625600"/>
              <a:gd name="connsiteX134" fmla="*/ 190646 w 778021"/>
              <a:gd name="connsiteY134" fmla="*/ 1203325 h 1625600"/>
              <a:gd name="connsiteX135" fmla="*/ 209696 w 778021"/>
              <a:gd name="connsiteY135" fmla="*/ 1238250 h 1625600"/>
              <a:gd name="connsiteX136" fmla="*/ 174771 w 778021"/>
              <a:gd name="connsiteY136" fmla="*/ 1266825 h 1625600"/>
              <a:gd name="connsiteX137" fmla="*/ 165246 w 778021"/>
              <a:gd name="connsiteY137" fmla="*/ 1276350 h 1625600"/>
              <a:gd name="connsiteX138" fmla="*/ 139846 w 778021"/>
              <a:gd name="connsiteY138" fmla="*/ 1298575 h 1625600"/>
              <a:gd name="connsiteX139" fmla="*/ 130321 w 778021"/>
              <a:gd name="connsiteY139" fmla="*/ 1330325 h 1625600"/>
              <a:gd name="connsiteX140" fmla="*/ 120796 w 778021"/>
              <a:gd name="connsiteY140" fmla="*/ 1346200 h 1625600"/>
              <a:gd name="connsiteX141" fmla="*/ 82696 w 778021"/>
              <a:gd name="connsiteY141" fmla="*/ 1368425 h 1625600"/>
              <a:gd name="connsiteX142" fmla="*/ 85871 w 778021"/>
              <a:gd name="connsiteY142" fmla="*/ 1409700 h 1625600"/>
              <a:gd name="connsiteX143" fmla="*/ 95396 w 778021"/>
              <a:gd name="connsiteY143" fmla="*/ 1419225 h 1625600"/>
              <a:gd name="connsiteX144" fmla="*/ 104921 w 778021"/>
              <a:gd name="connsiteY144" fmla="*/ 1435100 h 1625600"/>
              <a:gd name="connsiteX145" fmla="*/ 123971 w 778021"/>
              <a:gd name="connsiteY145" fmla="*/ 1466850 h 1625600"/>
              <a:gd name="connsiteX146" fmla="*/ 127146 w 778021"/>
              <a:gd name="connsiteY146" fmla="*/ 1476375 h 1625600"/>
              <a:gd name="connsiteX147" fmla="*/ 130321 w 778021"/>
              <a:gd name="connsiteY147" fmla="*/ 1495425 h 1625600"/>
              <a:gd name="connsiteX148" fmla="*/ 139846 w 778021"/>
              <a:gd name="connsiteY148" fmla="*/ 1504950 h 1625600"/>
              <a:gd name="connsiteX149" fmla="*/ 174771 w 778021"/>
              <a:gd name="connsiteY149" fmla="*/ 1508125 h 1625600"/>
              <a:gd name="connsiteX150" fmla="*/ 187471 w 778021"/>
              <a:gd name="connsiteY150" fmla="*/ 1514475 h 1625600"/>
              <a:gd name="connsiteX151" fmla="*/ 247796 w 778021"/>
              <a:gd name="connsiteY151" fmla="*/ 1520825 h 1625600"/>
              <a:gd name="connsiteX152" fmla="*/ 381146 w 778021"/>
              <a:gd name="connsiteY152" fmla="*/ 1527175 h 1625600"/>
              <a:gd name="connsiteX153" fmla="*/ 419246 w 778021"/>
              <a:gd name="connsiteY153" fmla="*/ 1533525 h 1625600"/>
              <a:gd name="connsiteX154" fmla="*/ 438296 w 778021"/>
              <a:gd name="connsiteY154" fmla="*/ 1539875 h 1625600"/>
              <a:gd name="connsiteX155" fmla="*/ 454171 w 778021"/>
              <a:gd name="connsiteY155" fmla="*/ 1543050 h 1625600"/>
              <a:gd name="connsiteX156" fmla="*/ 466871 w 778021"/>
              <a:gd name="connsiteY156" fmla="*/ 1546225 h 1625600"/>
              <a:gd name="connsiteX157" fmla="*/ 498621 w 778021"/>
              <a:gd name="connsiteY157" fmla="*/ 1558925 h 1625600"/>
              <a:gd name="connsiteX158" fmla="*/ 533546 w 778021"/>
              <a:gd name="connsiteY158" fmla="*/ 1581150 h 1625600"/>
              <a:gd name="connsiteX159" fmla="*/ 549421 w 778021"/>
              <a:gd name="connsiteY159" fmla="*/ 1584325 h 1625600"/>
              <a:gd name="connsiteX160" fmla="*/ 568471 w 778021"/>
              <a:gd name="connsiteY160" fmla="*/ 1593850 h 1625600"/>
              <a:gd name="connsiteX161" fmla="*/ 577996 w 778021"/>
              <a:gd name="connsiteY161" fmla="*/ 1597025 h 1625600"/>
              <a:gd name="connsiteX162" fmla="*/ 590696 w 778021"/>
              <a:gd name="connsiteY162" fmla="*/ 1603375 h 1625600"/>
              <a:gd name="connsiteX163" fmla="*/ 622446 w 778021"/>
              <a:gd name="connsiteY163" fmla="*/ 1609725 h 1625600"/>
              <a:gd name="connsiteX164" fmla="*/ 638321 w 778021"/>
              <a:gd name="connsiteY164" fmla="*/ 1619250 h 1625600"/>
              <a:gd name="connsiteX165" fmla="*/ 657371 w 778021"/>
              <a:gd name="connsiteY165" fmla="*/ 1622425 h 1625600"/>
              <a:gd name="connsiteX166" fmla="*/ 670071 w 778021"/>
              <a:gd name="connsiteY166" fmla="*/ 1625600 h 1625600"/>
              <a:gd name="connsiteX167" fmla="*/ 676421 w 778021"/>
              <a:gd name="connsiteY167" fmla="*/ 1622425 h 1625600"/>
              <a:gd name="connsiteX0" fmla="*/ 676421 w 778021"/>
              <a:gd name="connsiteY0" fmla="*/ 1622425 h 1625600"/>
              <a:gd name="connsiteX1" fmla="*/ 679596 w 778021"/>
              <a:gd name="connsiteY1" fmla="*/ 1606550 h 1625600"/>
              <a:gd name="connsiteX2" fmla="*/ 685946 w 778021"/>
              <a:gd name="connsiteY2" fmla="*/ 1562100 h 1625600"/>
              <a:gd name="connsiteX3" fmla="*/ 692296 w 778021"/>
              <a:gd name="connsiteY3" fmla="*/ 1539875 h 1625600"/>
              <a:gd name="connsiteX4" fmla="*/ 698646 w 778021"/>
              <a:gd name="connsiteY4" fmla="*/ 1530350 h 1625600"/>
              <a:gd name="connsiteX5" fmla="*/ 704996 w 778021"/>
              <a:gd name="connsiteY5" fmla="*/ 1517650 h 1625600"/>
              <a:gd name="connsiteX6" fmla="*/ 708171 w 778021"/>
              <a:gd name="connsiteY6" fmla="*/ 1501775 h 1625600"/>
              <a:gd name="connsiteX7" fmla="*/ 704996 w 778021"/>
              <a:gd name="connsiteY7" fmla="*/ 1435100 h 1625600"/>
              <a:gd name="connsiteX8" fmla="*/ 692296 w 778021"/>
              <a:gd name="connsiteY8" fmla="*/ 1428750 h 1625600"/>
              <a:gd name="connsiteX9" fmla="*/ 682771 w 778021"/>
              <a:gd name="connsiteY9" fmla="*/ 1425575 h 1625600"/>
              <a:gd name="connsiteX10" fmla="*/ 654196 w 778021"/>
              <a:gd name="connsiteY10" fmla="*/ 1419225 h 1625600"/>
              <a:gd name="connsiteX11" fmla="*/ 638321 w 778021"/>
              <a:gd name="connsiteY11" fmla="*/ 1400175 h 1625600"/>
              <a:gd name="connsiteX12" fmla="*/ 622446 w 778021"/>
              <a:gd name="connsiteY12" fmla="*/ 1374775 h 1625600"/>
              <a:gd name="connsiteX13" fmla="*/ 619271 w 778021"/>
              <a:gd name="connsiteY13" fmla="*/ 1362075 h 1625600"/>
              <a:gd name="connsiteX14" fmla="*/ 612921 w 778021"/>
              <a:gd name="connsiteY14" fmla="*/ 1339850 h 1625600"/>
              <a:gd name="connsiteX15" fmla="*/ 628796 w 778021"/>
              <a:gd name="connsiteY15" fmla="*/ 1298575 h 1625600"/>
              <a:gd name="connsiteX16" fmla="*/ 638321 w 778021"/>
              <a:gd name="connsiteY16" fmla="*/ 1295400 h 1625600"/>
              <a:gd name="connsiteX17" fmla="*/ 654196 w 778021"/>
              <a:gd name="connsiteY17" fmla="*/ 1276350 h 1625600"/>
              <a:gd name="connsiteX18" fmla="*/ 631971 w 778021"/>
              <a:gd name="connsiteY18" fmla="*/ 1244600 h 1625600"/>
              <a:gd name="connsiteX19" fmla="*/ 625621 w 778021"/>
              <a:gd name="connsiteY19" fmla="*/ 1235075 h 1625600"/>
              <a:gd name="connsiteX20" fmla="*/ 587521 w 778021"/>
              <a:gd name="connsiteY20" fmla="*/ 1212850 h 1625600"/>
              <a:gd name="connsiteX21" fmla="*/ 581171 w 778021"/>
              <a:gd name="connsiteY21" fmla="*/ 1203325 h 1625600"/>
              <a:gd name="connsiteX22" fmla="*/ 571646 w 778021"/>
              <a:gd name="connsiteY22" fmla="*/ 1196975 h 1625600"/>
              <a:gd name="connsiteX23" fmla="*/ 565296 w 778021"/>
              <a:gd name="connsiteY23" fmla="*/ 1174750 h 1625600"/>
              <a:gd name="connsiteX24" fmla="*/ 558946 w 778021"/>
              <a:gd name="connsiteY24" fmla="*/ 1139825 h 1625600"/>
              <a:gd name="connsiteX25" fmla="*/ 552596 w 778021"/>
              <a:gd name="connsiteY25" fmla="*/ 1127125 h 1625600"/>
              <a:gd name="connsiteX26" fmla="*/ 539896 w 778021"/>
              <a:gd name="connsiteY26" fmla="*/ 1111250 h 1625600"/>
              <a:gd name="connsiteX27" fmla="*/ 530371 w 778021"/>
              <a:gd name="connsiteY27" fmla="*/ 1101725 h 1625600"/>
              <a:gd name="connsiteX28" fmla="*/ 517671 w 778021"/>
              <a:gd name="connsiteY28" fmla="*/ 1076325 h 1625600"/>
              <a:gd name="connsiteX29" fmla="*/ 530371 w 778021"/>
              <a:gd name="connsiteY29" fmla="*/ 1073150 h 1625600"/>
              <a:gd name="connsiteX30" fmla="*/ 543071 w 778021"/>
              <a:gd name="connsiteY30" fmla="*/ 1038225 h 1625600"/>
              <a:gd name="connsiteX31" fmla="*/ 568471 w 778021"/>
              <a:gd name="connsiteY31" fmla="*/ 1041400 h 1625600"/>
              <a:gd name="connsiteX32" fmla="*/ 587521 w 778021"/>
              <a:gd name="connsiteY32" fmla="*/ 1016000 h 1625600"/>
              <a:gd name="connsiteX33" fmla="*/ 581171 w 778021"/>
              <a:gd name="connsiteY33" fmla="*/ 987425 h 1625600"/>
              <a:gd name="connsiteX34" fmla="*/ 577996 w 778021"/>
              <a:gd name="connsiteY34" fmla="*/ 958850 h 1625600"/>
              <a:gd name="connsiteX35" fmla="*/ 571646 w 778021"/>
              <a:gd name="connsiteY35" fmla="*/ 949325 h 1625600"/>
              <a:gd name="connsiteX36" fmla="*/ 565296 w 778021"/>
              <a:gd name="connsiteY36" fmla="*/ 936625 h 1625600"/>
              <a:gd name="connsiteX37" fmla="*/ 558946 w 778021"/>
              <a:gd name="connsiteY37" fmla="*/ 927100 h 1625600"/>
              <a:gd name="connsiteX38" fmla="*/ 543071 w 778021"/>
              <a:gd name="connsiteY38" fmla="*/ 901700 h 1625600"/>
              <a:gd name="connsiteX39" fmla="*/ 546246 w 778021"/>
              <a:gd name="connsiteY39" fmla="*/ 889000 h 1625600"/>
              <a:gd name="connsiteX40" fmla="*/ 577996 w 778021"/>
              <a:gd name="connsiteY40" fmla="*/ 869950 h 1625600"/>
              <a:gd name="connsiteX41" fmla="*/ 606571 w 778021"/>
              <a:gd name="connsiteY41" fmla="*/ 863600 h 1625600"/>
              <a:gd name="connsiteX42" fmla="*/ 625621 w 778021"/>
              <a:gd name="connsiteY42" fmla="*/ 844550 h 1625600"/>
              <a:gd name="connsiteX43" fmla="*/ 628796 w 778021"/>
              <a:gd name="connsiteY43" fmla="*/ 835025 h 1625600"/>
              <a:gd name="connsiteX44" fmla="*/ 644671 w 778021"/>
              <a:gd name="connsiteY44" fmla="*/ 812800 h 1625600"/>
              <a:gd name="connsiteX45" fmla="*/ 654196 w 778021"/>
              <a:gd name="connsiteY45" fmla="*/ 796925 h 1625600"/>
              <a:gd name="connsiteX46" fmla="*/ 670071 w 778021"/>
              <a:gd name="connsiteY46" fmla="*/ 774700 h 1625600"/>
              <a:gd name="connsiteX47" fmla="*/ 673246 w 778021"/>
              <a:gd name="connsiteY47" fmla="*/ 765175 h 1625600"/>
              <a:gd name="connsiteX48" fmla="*/ 679596 w 778021"/>
              <a:gd name="connsiteY48" fmla="*/ 755650 h 1625600"/>
              <a:gd name="connsiteX49" fmla="*/ 689121 w 778021"/>
              <a:gd name="connsiteY49" fmla="*/ 736600 h 1625600"/>
              <a:gd name="connsiteX50" fmla="*/ 708171 w 778021"/>
              <a:gd name="connsiteY50" fmla="*/ 714375 h 1625600"/>
              <a:gd name="connsiteX51" fmla="*/ 714521 w 778021"/>
              <a:gd name="connsiteY51" fmla="*/ 701675 h 1625600"/>
              <a:gd name="connsiteX52" fmla="*/ 730396 w 778021"/>
              <a:gd name="connsiteY52" fmla="*/ 688975 h 1625600"/>
              <a:gd name="connsiteX53" fmla="*/ 739921 w 778021"/>
              <a:gd name="connsiteY53" fmla="*/ 679450 h 1625600"/>
              <a:gd name="connsiteX54" fmla="*/ 778021 w 778021"/>
              <a:gd name="connsiteY54" fmla="*/ 650875 h 1625600"/>
              <a:gd name="connsiteX55" fmla="*/ 774846 w 778021"/>
              <a:gd name="connsiteY55" fmla="*/ 641350 h 1625600"/>
              <a:gd name="connsiteX56" fmla="*/ 765321 w 778021"/>
              <a:gd name="connsiteY56" fmla="*/ 625475 h 1625600"/>
              <a:gd name="connsiteX57" fmla="*/ 758971 w 778021"/>
              <a:gd name="connsiteY57" fmla="*/ 615950 h 1625600"/>
              <a:gd name="connsiteX58" fmla="*/ 755796 w 778021"/>
              <a:gd name="connsiteY58" fmla="*/ 606425 h 1625600"/>
              <a:gd name="connsiteX59" fmla="*/ 749446 w 778021"/>
              <a:gd name="connsiteY59" fmla="*/ 593725 h 1625600"/>
              <a:gd name="connsiteX60" fmla="*/ 739921 w 778021"/>
              <a:gd name="connsiteY60" fmla="*/ 568325 h 1625600"/>
              <a:gd name="connsiteX61" fmla="*/ 736746 w 778021"/>
              <a:gd name="connsiteY61" fmla="*/ 546100 h 1625600"/>
              <a:gd name="connsiteX62" fmla="*/ 733571 w 778021"/>
              <a:gd name="connsiteY62" fmla="*/ 536575 h 1625600"/>
              <a:gd name="connsiteX63" fmla="*/ 727221 w 778021"/>
              <a:gd name="connsiteY63" fmla="*/ 498475 h 1625600"/>
              <a:gd name="connsiteX64" fmla="*/ 708171 w 778021"/>
              <a:gd name="connsiteY64" fmla="*/ 460375 h 1625600"/>
              <a:gd name="connsiteX65" fmla="*/ 651021 w 778021"/>
              <a:gd name="connsiteY65" fmla="*/ 447675 h 1625600"/>
              <a:gd name="connsiteX66" fmla="*/ 625621 w 778021"/>
              <a:gd name="connsiteY66" fmla="*/ 434975 h 1625600"/>
              <a:gd name="connsiteX67" fmla="*/ 619271 w 778021"/>
              <a:gd name="connsiteY67" fmla="*/ 422275 h 1625600"/>
              <a:gd name="connsiteX68" fmla="*/ 609746 w 778021"/>
              <a:gd name="connsiteY68" fmla="*/ 368300 h 1625600"/>
              <a:gd name="connsiteX69" fmla="*/ 543071 w 778021"/>
              <a:gd name="connsiteY69" fmla="*/ 355600 h 1625600"/>
              <a:gd name="connsiteX70" fmla="*/ 530371 w 778021"/>
              <a:gd name="connsiteY70" fmla="*/ 349250 h 1625600"/>
              <a:gd name="connsiteX71" fmla="*/ 524021 w 778021"/>
              <a:gd name="connsiteY71" fmla="*/ 314325 h 1625600"/>
              <a:gd name="connsiteX72" fmla="*/ 520846 w 778021"/>
              <a:gd name="connsiteY72" fmla="*/ 301625 h 1625600"/>
              <a:gd name="connsiteX73" fmla="*/ 520846 w 778021"/>
              <a:gd name="connsiteY73" fmla="*/ 196850 h 1625600"/>
              <a:gd name="connsiteX74" fmla="*/ 530371 w 778021"/>
              <a:gd name="connsiteY74" fmla="*/ 184150 h 1625600"/>
              <a:gd name="connsiteX75" fmla="*/ 549421 w 778021"/>
              <a:gd name="connsiteY75" fmla="*/ 165100 h 1625600"/>
              <a:gd name="connsiteX76" fmla="*/ 552596 w 778021"/>
              <a:gd name="connsiteY76" fmla="*/ 155575 h 1625600"/>
              <a:gd name="connsiteX77" fmla="*/ 543071 w 778021"/>
              <a:gd name="connsiteY77" fmla="*/ 88900 h 1625600"/>
              <a:gd name="connsiteX78" fmla="*/ 533546 w 778021"/>
              <a:gd name="connsiteY78" fmla="*/ 79375 h 1625600"/>
              <a:gd name="connsiteX79" fmla="*/ 511321 w 778021"/>
              <a:gd name="connsiteY79" fmla="*/ 66675 h 1625600"/>
              <a:gd name="connsiteX80" fmla="*/ 508146 w 778021"/>
              <a:gd name="connsiteY80" fmla="*/ 57150 h 1625600"/>
              <a:gd name="connsiteX81" fmla="*/ 501796 w 778021"/>
              <a:gd name="connsiteY81" fmla="*/ 47625 h 1625600"/>
              <a:gd name="connsiteX82" fmla="*/ 498621 w 778021"/>
              <a:gd name="connsiteY82" fmla="*/ 0 h 1625600"/>
              <a:gd name="connsiteX83" fmla="*/ 485921 w 778021"/>
              <a:gd name="connsiteY83" fmla="*/ 6350 h 1625600"/>
              <a:gd name="connsiteX84" fmla="*/ 463696 w 778021"/>
              <a:gd name="connsiteY84" fmla="*/ 25400 h 1625600"/>
              <a:gd name="connsiteX85" fmla="*/ 438296 w 778021"/>
              <a:gd name="connsiteY85" fmla="*/ 28575 h 1625600"/>
              <a:gd name="connsiteX86" fmla="*/ 406546 w 778021"/>
              <a:gd name="connsiteY86" fmla="*/ 38100 h 1625600"/>
              <a:gd name="connsiteX87" fmla="*/ 390671 w 778021"/>
              <a:gd name="connsiteY87" fmla="*/ 41275 h 1625600"/>
              <a:gd name="connsiteX88" fmla="*/ 358921 w 778021"/>
              <a:gd name="connsiteY88" fmla="*/ 53975 h 1625600"/>
              <a:gd name="connsiteX89" fmla="*/ 327171 w 778021"/>
              <a:gd name="connsiteY89" fmla="*/ 66675 h 1625600"/>
              <a:gd name="connsiteX90" fmla="*/ 304946 w 778021"/>
              <a:gd name="connsiteY90" fmla="*/ 82550 h 1625600"/>
              <a:gd name="connsiteX91" fmla="*/ 279546 w 778021"/>
              <a:gd name="connsiteY91" fmla="*/ 101600 h 1625600"/>
              <a:gd name="connsiteX92" fmla="*/ 270021 w 778021"/>
              <a:gd name="connsiteY92" fmla="*/ 104775 h 1625600"/>
              <a:gd name="connsiteX93" fmla="*/ 257321 w 778021"/>
              <a:gd name="connsiteY93" fmla="*/ 133350 h 1625600"/>
              <a:gd name="connsiteX94" fmla="*/ 247796 w 778021"/>
              <a:gd name="connsiteY94" fmla="*/ 152400 h 1625600"/>
              <a:gd name="connsiteX95" fmla="*/ 231921 w 778021"/>
              <a:gd name="connsiteY95" fmla="*/ 184150 h 1625600"/>
              <a:gd name="connsiteX96" fmla="*/ 219221 w 778021"/>
              <a:gd name="connsiteY96" fmla="*/ 206375 h 1625600"/>
              <a:gd name="connsiteX97" fmla="*/ 216046 w 778021"/>
              <a:gd name="connsiteY97" fmla="*/ 215900 h 1625600"/>
              <a:gd name="connsiteX98" fmla="*/ 193821 w 778021"/>
              <a:gd name="connsiteY98" fmla="*/ 244475 h 1625600"/>
              <a:gd name="connsiteX99" fmla="*/ 177946 w 778021"/>
              <a:gd name="connsiteY99" fmla="*/ 260350 h 1625600"/>
              <a:gd name="connsiteX100" fmla="*/ 168421 w 778021"/>
              <a:gd name="connsiteY100" fmla="*/ 273050 h 1625600"/>
              <a:gd name="connsiteX101" fmla="*/ 165246 w 778021"/>
              <a:gd name="connsiteY101" fmla="*/ 285750 h 1625600"/>
              <a:gd name="connsiteX102" fmla="*/ 155721 w 778021"/>
              <a:gd name="connsiteY102" fmla="*/ 292100 h 1625600"/>
              <a:gd name="connsiteX103" fmla="*/ 146196 w 778021"/>
              <a:gd name="connsiteY103" fmla="*/ 304800 h 1625600"/>
              <a:gd name="connsiteX104" fmla="*/ 133496 w 778021"/>
              <a:gd name="connsiteY104" fmla="*/ 323850 h 1625600"/>
              <a:gd name="connsiteX105" fmla="*/ 127146 w 778021"/>
              <a:gd name="connsiteY105" fmla="*/ 336550 h 1625600"/>
              <a:gd name="connsiteX106" fmla="*/ 117621 w 778021"/>
              <a:gd name="connsiteY106" fmla="*/ 346075 h 1625600"/>
              <a:gd name="connsiteX107" fmla="*/ 108096 w 778021"/>
              <a:gd name="connsiteY107" fmla="*/ 358775 h 1625600"/>
              <a:gd name="connsiteX108" fmla="*/ 95396 w 778021"/>
              <a:gd name="connsiteY108" fmla="*/ 387350 h 1625600"/>
              <a:gd name="connsiteX109" fmla="*/ 89046 w 778021"/>
              <a:gd name="connsiteY109" fmla="*/ 400050 h 1625600"/>
              <a:gd name="connsiteX110" fmla="*/ 82696 w 778021"/>
              <a:gd name="connsiteY110" fmla="*/ 463550 h 1625600"/>
              <a:gd name="connsiteX111" fmla="*/ 57296 w 778021"/>
              <a:gd name="connsiteY111" fmla="*/ 511175 h 1625600"/>
              <a:gd name="connsiteX112" fmla="*/ 41421 w 778021"/>
              <a:gd name="connsiteY112" fmla="*/ 539750 h 1625600"/>
              <a:gd name="connsiteX113" fmla="*/ 35071 w 778021"/>
              <a:gd name="connsiteY113" fmla="*/ 555625 h 1625600"/>
              <a:gd name="connsiteX114" fmla="*/ 25546 w 778021"/>
              <a:gd name="connsiteY114" fmla="*/ 568325 h 1625600"/>
              <a:gd name="connsiteX115" fmla="*/ 22371 w 778021"/>
              <a:gd name="connsiteY115" fmla="*/ 577850 h 1625600"/>
              <a:gd name="connsiteX116" fmla="*/ 6496 w 778021"/>
              <a:gd name="connsiteY116" fmla="*/ 600075 h 1625600"/>
              <a:gd name="connsiteX117" fmla="*/ 19196 w 778021"/>
              <a:gd name="connsiteY117" fmla="*/ 669925 h 1625600"/>
              <a:gd name="connsiteX118" fmla="*/ 146 w 778021"/>
              <a:gd name="connsiteY118" fmla="*/ 730250 h 1625600"/>
              <a:gd name="connsiteX119" fmla="*/ 12846 w 778021"/>
              <a:gd name="connsiteY119" fmla="*/ 800100 h 1625600"/>
              <a:gd name="connsiteX120" fmla="*/ 44596 w 778021"/>
              <a:gd name="connsiteY120" fmla="*/ 831850 h 1625600"/>
              <a:gd name="connsiteX121" fmla="*/ 73171 w 778021"/>
              <a:gd name="connsiteY121" fmla="*/ 873125 h 1625600"/>
              <a:gd name="connsiteX122" fmla="*/ 101746 w 778021"/>
              <a:gd name="connsiteY122" fmla="*/ 927100 h 1625600"/>
              <a:gd name="connsiteX123" fmla="*/ 98571 w 778021"/>
              <a:gd name="connsiteY123" fmla="*/ 971550 h 1625600"/>
              <a:gd name="connsiteX124" fmla="*/ 146196 w 778021"/>
              <a:gd name="connsiteY124" fmla="*/ 990600 h 1625600"/>
              <a:gd name="connsiteX125" fmla="*/ 171596 w 778021"/>
              <a:gd name="connsiteY125" fmla="*/ 987425 h 1625600"/>
              <a:gd name="connsiteX126" fmla="*/ 193821 w 778021"/>
              <a:gd name="connsiteY126" fmla="*/ 1025525 h 1625600"/>
              <a:gd name="connsiteX127" fmla="*/ 247796 w 778021"/>
              <a:gd name="connsiteY127" fmla="*/ 1038225 h 1625600"/>
              <a:gd name="connsiteX128" fmla="*/ 317646 w 778021"/>
              <a:gd name="connsiteY128" fmla="*/ 1041400 h 1625600"/>
              <a:gd name="connsiteX129" fmla="*/ 333521 w 778021"/>
              <a:gd name="connsiteY129" fmla="*/ 1069975 h 1625600"/>
              <a:gd name="connsiteX130" fmla="*/ 282721 w 778021"/>
              <a:gd name="connsiteY130" fmla="*/ 1117600 h 1625600"/>
              <a:gd name="connsiteX131" fmla="*/ 235096 w 778021"/>
              <a:gd name="connsiteY131" fmla="*/ 1146175 h 1625600"/>
              <a:gd name="connsiteX132" fmla="*/ 177946 w 778021"/>
              <a:gd name="connsiteY132" fmla="*/ 1184275 h 1625600"/>
              <a:gd name="connsiteX133" fmla="*/ 174771 w 778021"/>
              <a:gd name="connsiteY133" fmla="*/ 1193800 h 1625600"/>
              <a:gd name="connsiteX134" fmla="*/ 209696 w 778021"/>
              <a:gd name="connsiteY134" fmla="*/ 1238250 h 1625600"/>
              <a:gd name="connsiteX135" fmla="*/ 174771 w 778021"/>
              <a:gd name="connsiteY135" fmla="*/ 1266825 h 1625600"/>
              <a:gd name="connsiteX136" fmla="*/ 165246 w 778021"/>
              <a:gd name="connsiteY136" fmla="*/ 1276350 h 1625600"/>
              <a:gd name="connsiteX137" fmla="*/ 139846 w 778021"/>
              <a:gd name="connsiteY137" fmla="*/ 1298575 h 1625600"/>
              <a:gd name="connsiteX138" fmla="*/ 130321 w 778021"/>
              <a:gd name="connsiteY138" fmla="*/ 1330325 h 1625600"/>
              <a:gd name="connsiteX139" fmla="*/ 120796 w 778021"/>
              <a:gd name="connsiteY139" fmla="*/ 1346200 h 1625600"/>
              <a:gd name="connsiteX140" fmla="*/ 82696 w 778021"/>
              <a:gd name="connsiteY140" fmla="*/ 1368425 h 1625600"/>
              <a:gd name="connsiteX141" fmla="*/ 85871 w 778021"/>
              <a:gd name="connsiteY141" fmla="*/ 1409700 h 1625600"/>
              <a:gd name="connsiteX142" fmla="*/ 95396 w 778021"/>
              <a:gd name="connsiteY142" fmla="*/ 1419225 h 1625600"/>
              <a:gd name="connsiteX143" fmla="*/ 104921 w 778021"/>
              <a:gd name="connsiteY143" fmla="*/ 1435100 h 1625600"/>
              <a:gd name="connsiteX144" fmla="*/ 123971 w 778021"/>
              <a:gd name="connsiteY144" fmla="*/ 1466850 h 1625600"/>
              <a:gd name="connsiteX145" fmla="*/ 127146 w 778021"/>
              <a:gd name="connsiteY145" fmla="*/ 1476375 h 1625600"/>
              <a:gd name="connsiteX146" fmla="*/ 130321 w 778021"/>
              <a:gd name="connsiteY146" fmla="*/ 1495425 h 1625600"/>
              <a:gd name="connsiteX147" fmla="*/ 139846 w 778021"/>
              <a:gd name="connsiteY147" fmla="*/ 1504950 h 1625600"/>
              <a:gd name="connsiteX148" fmla="*/ 174771 w 778021"/>
              <a:gd name="connsiteY148" fmla="*/ 1508125 h 1625600"/>
              <a:gd name="connsiteX149" fmla="*/ 187471 w 778021"/>
              <a:gd name="connsiteY149" fmla="*/ 1514475 h 1625600"/>
              <a:gd name="connsiteX150" fmla="*/ 247796 w 778021"/>
              <a:gd name="connsiteY150" fmla="*/ 1520825 h 1625600"/>
              <a:gd name="connsiteX151" fmla="*/ 381146 w 778021"/>
              <a:gd name="connsiteY151" fmla="*/ 1527175 h 1625600"/>
              <a:gd name="connsiteX152" fmla="*/ 419246 w 778021"/>
              <a:gd name="connsiteY152" fmla="*/ 1533525 h 1625600"/>
              <a:gd name="connsiteX153" fmla="*/ 438296 w 778021"/>
              <a:gd name="connsiteY153" fmla="*/ 1539875 h 1625600"/>
              <a:gd name="connsiteX154" fmla="*/ 454171 w 778021"/>
              <a:gd name="connsiteY154" fmla="*/ 1543050 h 1625600"/>
              <a:gd name="connsiteX155" fmla="*/ 466871 w 778021"/>
              <a:gd name="connsiteY155" fmla="*/ 1546225 h 1625600"/>
              <a:gd name="connsiteX156" fmla="*/ 498621 w 778021"/>
              <a:gd name="connsiteY156" fmla="*/ 1558925 h 1625600"/>
              <a:gd name="connsiteX157" fmla="*/ 533546 w 778021"/>
              <a:gd name="connsiteY157" fmla="*/ 1581150 h 1625600"/>
              <a:gd name="connsiteX158" fmla="*/ 549421 w 778021"/>
              <a:gd name="connsiteY158" fmla="*/ 1584325 h 1625600"/>
              <a:gd name="connsiteX159" fmla="*/ 568471 w 778021"/>
              <a:gd name="connsiteY159" fmla="*/ 1593850 h 1625600"/>
              <a:gd name="connsiteX160" fmla="*/ 577996 w 778021"/>
              <a:gd name="connsiteY160" fmla="*/ 1597025 h 1625600"/>
              <a:gd name="connsiteX161" fmla="*/ 590696 w 778021"/>
              <a:gd name="connsiteY161" fmla="*/ 1603375 h 1625600"/>
              <a:gd name="connsiteX162" fmla="*/ 622446 w 778021"/>
              <a:gd name="connsiteY162" fmla="*/ 1609725 h 1625600"/>
              <a:gd name="connsiteX163" fmla="*/ 638321 w 778021"/>
              <a:gd name="connsiteY163" fmla="*/ 1619250 h 1625600"/>
              <a:gd name="connsiteX164" fmla="*/ 657371 w 778021"/>
              <a:gd name="connsiteY164" fmla="*/ 1622425 h 1625600"/>
              <a:gd name="connsiteX165" fmla="*/ 670071 w 778021"/>
              <a:gd name="connsiteY165" fmla="*/ 1625600 h 1625600"/>
              <a:gd name="connsiteX166" fmla="*/ 676421 w 778021"/>
              <a:gd name="connsiteY166" fmla="*/ 1622425 h 1625600"/>
              <a:gd name="connsiteX0" fmla="*/ 676421 w 778021"/>
              <a:gd name="connsiteY0" fmla="*/ 1622425 h 1625600"/>
              <a:gd name="connsiteX1" fmla="*/ 679596 w 778021"/>
              <a:gd name="connsiteY1" fmla="*/ 1606550 h 1625600"/>
              <a:gd name="connsiteX2" fmla="*/ 685946 w 778021"/>
              <a:gd name="connsiteY2" fmla="*/ 1562100 h 1625600"/>
              <a:gd name="connsiteX3" fmla="*/ 692296 w 778021"/>
              <a:gd name="connsiteY3" fmla="*/ 1539875 h 1625600"/>
              <a:gd name="connsiteX4" fmla="*/ 698646 w 778021"/>
              <a:gd name="connsiteY4" fmla="*/ 1530350 h 1625600"/>
              <a:gd name="connsiteX5" fmla="*/ 704996 w 778021"/>
              <a:gd name="connsiteY5" fmla="*/ 1517650 h 1625600"/>
              <a:gd name="connsiteX6" fmla="*/ 708171 w 778021"/>
              <a:gd name="connsiteY6" fmla="*/ 1501775 h 1625600"/>
              <a:gd name="connsiteX7" fmla="*/ 704996 w 778021"/>
              <a:gd name="connsiteY7" fmla="*/ 1435100 h 1625600"/>
              <a:gd name="connsiteX8" fmla="*/ 692296 w 778021"/>
              <a:gd name="connsiteY8" fmla="*/ 1428750 h 1625600"/>
              <a:gd name="connsiteX9" fmla="*/ 682771 w 778021"/>
              <a:gd name="connsiteY9" fmla="*/ 1425575 h 1625600"/>
              <a:gd name="connsiteX10" fmla="*/ 654196 w 778021"/>
              <a:gd name="connsiteY10" fmla="*/ 1419225 h 1625600"/>
              <a:gd name="connsiteX11" fmla="*/ 638321 w 778021"/>
              <a:gd name="connsiteY11" fmla="*/ 1400175 h 1625600"/>
              <a:gd name="connsiteX12" fmla="*/ 622446 w 778021"/>
              <a:gd name="connsiteY12" fmla="*/ 1374775 h 1625600"/>
              <a:gd name="connsiteX13" fmla="*/ 619271 w 778021"/>
              <a:gd name="connsiteY13" fmla="*/ 1362075 h 1625600"/>
              <a:gd name="connsiteX14" fmla="*/ 612921 w 778021"/>
              <a:gd name="connsiteY14" fmla="*/ 1339850 h 1625600"/>
              <a:gd name="connsiteX15" fmla="*/ 628796 w 778021"/>
              <a:gd name="connsiteY15" fmla="*/ 1298575 h 1625600"/>
              <a:gd name="connsiteX16" fmla="*/ 638321 w 778021"/>
              <a:gd name="connsiteY16" fmla="*/ 1295400 h 1625600"/>
              <a:gd name="connsiteX17" fmla="*/ 654196 w 778021"/>
              <a:gd name="connsiteY17" fmla="*/ 1276350 h 1625600"/>
              <a:gd name="connsiteX18" fmla="*/ 631971 w 778021"/>
              <a:gd name="connsiteY18" fmla="*/ 1244600 h 1625600"/>
              <a:gd name="connsiteX19" fmla="*/ 625621 w 778021"/>
              <a:gd name="connsiteY19" fmla="*/ 1235075 h 1625600"/>
              <a:gd name="connsiteX20" fmla="*/ 587521 w 778021"/>
              <a:gd name="connsiteY20" fmla="*/ 1212850 h 1625600"/>
              <a:gd name="connsiteX21" fmla="*/ 581171 w 778021"/>
              <a:gd name="connsiteY21" fmla="*/ 1203325 h 1625600"/>
              <a:gd name="connsiteX22" fmla="*/ 571646 w 778021"/>
              <a:gd name="connsiteY22" fmla="*/ 1196975 h 1625600"/>
              <a:gd name="connsiteX23" fmla="*/ 565296 w 778021"/>
              <a:gd name="connsiteY23" fmla="*/ 1174750 h 1625600"/>
              <a:gd name="connsiteX24" fmla="*/ 558946 w 778021"/>
              <a:gd name="connsiteY24" fmla="*/ 1139825 h 1625600"/>
              <a:gd name="connsiteX25" fmla="*/ 552596 w 778021"/>
              <a:gd name="connsiteY25" fmla="*/ 1127125 h 1625600"/>
              <a:gd name="connsiteX26" fmla="*/ 539896 w 778021"/>
              <a:gd name="connsiteY26" fmla="*/ 1111250 h 1625600"/>
              <a:gd name="connsiteX27" fmla="*/ 530371 w 778021"/>
              <a:gd name="connsiteY27" fmla="*/ 1101725 h 1625600"/>
              <a:gd name="connsiteX28" fmla="*/ 517671 w 778021"/>
              <a:gd name="connsiteY28" fmla="*/ 1076325 h 1625600"/>
              <a:gd name="connsiteX29" fmla="*/ 530371 w 778021"/>
              <a:gd name="connsiteY29" fmla="*/ 1073150 h 1625600"/>
              <a:gd name="connsiteX30" fmla="*/ 543071 w 778021"/>
              <a:gd name="connsiteY30" fmla="*/ 1038225 h 1625600"/>
              <a:gd name="connsiteX31" fmla="*/ 568471 w 778021"/>
              <a:gd name="connsiteY31" fmla="*/ 1041400 h 1625600"/>
              <a:gd name="connsiteX32" fmla="*/ 587521 w 778021"/>
              <a:gd name="connsiteY32" fmla="*/ 1016000 h 1625600"/>
              <a:gd name="connsiteX33" fmla="*/ 581171 w 778021"/>
              <a:gd name="connsiteY33" fmla="*/ 987425 h 1625600"/>
              <a:gd name="connsiteX34" fmla="*/ 577996 w 778021"/>
              <a:gd name="connsiteY34" fmla="*/ 958850 h 1625600"/>
              <a:gd name="connsiteX35" fmla="*/ 571646 w 778021"/>
              <a:gd name="connsiteY35" fmla="*/ 949325 h 1625600"/>
              <a:gd name="connsiteX36" fmla="*/ 565296 w 778021"/>
              <a:gd name="connsiteY36" fmla="*/ 936625 h 1625600"/>
              <a:gd name="connsiteX37" fmla="*/ 558946 w 778021"/>
              <a:gd name="connsiteY37" fmla="*/ 927100 h 1625600"/>
              <a:gd name="connsiteX38" fmla="*/ 543071 w 778021"/>
              <a:gd name="connsiteY38" fmla="*/ 901700 h 1625600"/>
              <a:gd name="connsiteX39" fmla="*/ 546246 w 778021"/>
              <a:gd name="connsiteY39" fmla="*/ 889000 h 1625600"/>
              <a:gd name="connsiteX40" fmla="*/ 577996 w 778021"/>
              <a:gd name="connsiteY40" fmla="*/ 869950 h 1625600"/>
              <a:gd name="connsiteX41" fmla="*/ 606571 w 778021"/>
              <a:gd name="connsiteY41" fmla="*/ 863600 h 1625600"/>
              <a:gd name="connsiteX42" fmla="*/ 625621 w 778021"/>
              <a:gd name="connsiteY42" fmla="*/ 844550 h 1625600"/>
              <a:gd name="connsiteX43" fmla="*/ 628796 w 778021"/>
              <a:gd name="connsiteY43" fmla="*/ 835025 h 1625600"/>
              <a:gd name="connsiteX44" fmla="*/ 644671 w 778021"/>
              <a:gd name="connsiteY44" fmla="*/ 812800 h 1625600"/>
              <a:gd name="connsiteX45" fmla="*/ 654196 w 778021"/>
              <a:gd name="connsiteY45" fmla="*/ 796925 h 1625600"/>
              <a:gd name="connsiteX46" fmla="*/ 670071 w 778021"/>
              <a:gd name="connsiteY46" fmla="*/ 774700 h 1625600"/>
              <a:gd name="connsiteX47" fmla="*/ 673246 w 778021"/>
              <a:gd name="connsiteY47" fmla="*/ 765175 h 1625600"/>
              <a:gd name="connsiteX48" fmla="*/ 679596 w 778021"/>
              <a:gd name="connsiteY48" fmla="*/ 755650 h 1625600"/>
              <a:gd name="connsiteX49" fmla="*/ 689121 w 778021"/>
              <a:gd name="connsiteY49" fmla="*/ 736600 h 1625600"/>
              <a:gd name="connsiteX50" fmla="*/ 708171 w 778021"/>
              <a:gd name="connsiteY50" fmla="*/ 714375 h 1625600"/>
              <a:gd name="connsiteX51" fmla="*/ 714521 w 778021"/>
              <a:gd name="connsiteY51" fmla="*/ 701675 h 1625600"/>
              <a:gd name="connsiteX52" fmla="*/ 730396 w 778021"/>
              <a:gd name="connsiteY52" fmla="*/ 688975 h 1625600"/>
              <a:gd name="connsiteX53" fmla="*/ 739921 w 778021"/>
              <a:gd name="connsiteY53" fmla="*/ 679450 h 1625600"/>
              <a:gd name="connsiteX54" fmla="*/ 778021 w 778021"/>
              <a:gd name="connsiteY54" fmla="*/ 650875 h 1625600"/>
              <a:gd name="connsiteX55" fmla="*/ 774846 w 778021"/>
              <a:gd name="connsiteY55" fmla="*/ 641350 h 1625600"/>
              <a:gd name="connsiteX56" fmla="*/ 765321 w 778021"/>
              <a:gd name="connsiteY56" fmla="*/ 625475 h 1625600"/>
              <a:gd name="connsiteX57" fmla="*/ 758971 w 778021"/>
              <a:gd name="connsiteY57" fmla="*/ 615950 h 1625600"/>
              <a:gd name="connsiteX58" fmla="*/ 755796 w 778021"/>
              <a:gd name="connsiteY58" fmla="*/ 606425 h 1625600"/>
              <a:gd name="connsiteX59" fmla="*/ 749446 w 778021"/>
              <a:gd name="connsiteY59" fmla="*/ 593725 h 1625600"/>
              <a:gd name="connsiteX60" fmla="*/ 739921 w 778021"/>
              <a:gd name="connsiteY60" fmla="*/ 568325 h 1625600"/>
              <a:gd name="connsiteX61" fmla="*/ 736746 w 778021"/>
              <a:gd name="connsiteY61" fmla="*/ 546100 h 1625600"/>
              <a:gd name="connsiteX62" fmla="*/ 733571 w 778021"/>
              <a:gd name="connsiteY62" fmla="*/ 536575 h 1625600"/>
              <a:gd name="connsiteX63" fmla="*/ 727221 w 778021"/>
              <a:gd name="connsiteY63" fmla="*/ 498475 h 1625600"/>
              <a:gd name="connsiteX64" fmla="*/ 708171 w 778021"/>
              <a:gd name="connsiteY64" fmla="*/ 460375 h 1625600"/>
              <a:gd name="connsiteX65" fmla="*/ 651021 w 778021"/>
              <a:gd name="connsiteY65" fmla="*/ 447675 h 1625600"/>
              <a:gd name="connsiteX66" fmla="*/ 625621 w 778021"/>
              <a:gd name="connsiteY66" fmla="*/ 434975 h 1625600"/>
              <a:gd name="connsiteX67" fmla="*/ 619271 w 778021"/>
              <a:gd name="connsiteY67" fmla="*/ 422275 h 1625600"/>
              <a:gd name="connsiteX68" fmla="*/ 609746 w 778021"/>
              <a:gd name="connsiteY68" fmla="*/ 368300 h 1625600"/>
              <a:gd name="connsiteX69" fmla="*/ 543071 w 778021"/>
              <a:gd name="connsiteY69" fmla="*/ 355600 h 1625600"/>
              <a:gd name="connsiteX70" fmla="*/ 530371 w 778021"/>
              <a:gd name="connsiteY70" fmla="*/ 349250 h 1625600"/>
              <a:gd name="connsiteX71" fmla="*/ 524021 w 778021"/>
              <a:gd name="connsiteY71" fmla="*/ 314325 h 1625600"/>
              <a:gd name="connsiteX72" fmla="*/ 520846 w 778021"/>
              <a:gd name="connsiteY72" fmla="*/ 301625 h 1625600"/>
              <a:gd name="connsiteX73" fmla="*/ 520846 w 778021"/>
              <a:gd name="connsiteY73" fmla="*/ 196850 h 1625600"/>
              <a:gd name="connsiteX74" fmla="*/ 530371 w 778021"/>
              <a:gd name="connsiteY74" fmla="*/ 184150 h 1625600"/>
              <a:gd name="connsiteX75" fmla="*/ 549421 w 778021"/>
              <a:gd name="connsiteY75" fmla="*/ 165100 h 1625600"/>
              <a:gd name="connsiteX76" fmla="*/ 552596 w 778021"/>
              <a:gd name="connsiteY76" fmla="*/ 155575 h 1625600"/>
              <a:gd name="connsiteX77" fmla="*/ 543071 w 778021"/>
              <a:gd name="connsiteY77" fmla="*/ 88900 h 1625600"/>
              <a:gd name="connsiteX78" fmla="*/ 533546 w 778021"/>
              <a:gd name="connsiteY78" fmla="*/ 79375 h 1625600"/>
              <a:gd name="connsiteX79" fmla="*/ 511321 w 778021"/>
              <a:gd name="connsiteY79" fmla="*/ 66675 h 1625600"/>
              <a:gd name="connsiteX80" fmla="*/ 508146 w 778021"/>
              <a:gd name="connsiteY80" fmla="*/ 57150 h 1625600"/>
              <a:gd name="connsiteX81" fmla="*/ 501796 w 778021"/>
              <a:gd name="connsiteY81" fmla="*/ 47625 h 1625600"/>
              <a:gd name="connsiteX82" fmla="*/ 498621 w 778021"/>
              <a:gd name="connsiteY82" fmla="*/ 0 h 1625600"/>
              <a:gd name="connsiteX83" fmla="*/ 485921 w 778021"/>
              <a:gd name="connsiteY83" fmla="*/ 6350 h 1625600"/>
              <a:gd name="connsiteX84" fmla="*/ 463696 w 778021"/>
              <a:gd name="connsiteY84" fmla="*/ 25400 h 1625600"/>
              <a:gd name="connsiteX85" fmla="*/ 438296 w 778021"/>
              <a:gd name="connsiteY85" fmla="*/ 28575 h 1625600"/>
              <a:gd name="connsiteX86" fmla="*/ 406546 w 778021"/>
              <a:gd name="connsiteY86" fmla="*/ 38100 h 1625600"/>
              <a:gd name="connsiteX87" fmla="*/ 390671 w 778021"/>
              <a:gd name="connsiteY87" fmla="*/ 41275 h 1625600"/>
              <a:gd name="connsiteX88" fmla="*/ 358921 w 778021"/>
              <a:gd name="connsiteY88" fmla="*/ 53975 h 1625600"/>
              <a:gd name="connsiteX89" fmla="*/ 327171 w 778021"/>
              <a:gd name="connsiteY89" fmla="*/ 66675 h 1625600"/>
              <a:gd name="connsiteX90" fmla="*/ 304946 w 778021"/>
              <a:gd name="connsiteY90" fmla="*/ 82550 h 1625600"/>
              <a:gd name="connsiteX91" fmla="*/ 279546 w 778021"/>
              <a:gd name="connsiteY91" fmla="*/ 101600 h 1625600"/>
              <a:gd name="connsiteX92" fmla="*/ 270021 w 778021"/>
              <a:gd name="connsiteY92" fmla="*/ 104775 h 1625600"/>
              <a:gd name="connsiteX93" fmla="*/ 257321 w 778021"/>
              <a:gd name="connsiteY93" fmla="*/ 133350 h 1625600"/>
              <a:gd name="connsiteX94" fmla="*/ 247796 w 778021"/>
              <a:gd name="connsiteY94" fmla="*/ 152400 h 1625600"/>
              <a:gd name="connsiteX95" fmla="*/ 231921 w 778021"/>
              <a:gd name="connsiteY95" fmla="*/ 184150 h 1625600"/>
              <a:gd name="connsiteX96" fmla="*/ 219221 w 778021"/>
              <a:gd name="connsiteY96" fmla="*/ 206375 h 1625600"/>
              <a:gd name="connsiteX97" fmla="*/ 216046 w 778021"/>
              <a:gd name="connsiteY97" fmla="*/ 215900 h 1625600"/>
              <a:gd name="connsiteX98" fmla="*/ 193821 w 778021"/>
              <a:gd name="connsiteY98" fmla="*/ 244475 h 1625600"/>
              <a:gd name="connsiteX99" fmla="*/ 177946 w 778021"/>
              <a:gd name="connsiteY99" fmla="*/ 260350 h 1625600"/>
              <a:gd name="connsiteX100" fmla="*/ 168421 w 778021"/>
              <a:gd name="connsiteY100" fmla="*/ 273050 h 1625600"/>
              <a:gd name="connsiteX101" fmla="*/ 165246 w 778021"/>
              <a:gd name="connsiteY101" fmla="*/ 285750 h 1625600"/>
              <a:gd name="connsiteX102" fmla="*/ 155721 w 778021"/>
              <a:gd name="connsiteY102" fmla="*/ 292100 h 1625600"/>
              <a:gd name="connsiteX103" fmla="*/ 146196 w 778021"/>
              <a:gd name="connsiteY103" fmla="*/ 304800 h 1625600"/>
              <a:gd name="connsiteX104" fmla="*/ 133496 w 778021"/>
              <a:gd name="connsiteY104" fmla="*/ 323850 h 1625600"/>
              <a:gd name="connsiteX105" fmla="*/ 127146 w 778021"/>
              <a:gd name="connsiteY105" fmla="*/ 336550 h 1625600"/>
              <a:gd name="connsiteX106" fmla="*/ 117621 w 778021"/>
              <a:gd name="connsiteY106" fmla="*/ 346075 h 1625600"/>
              <a:gd name="connsiteX107" fmla="*/ 108096 w 778021"/>
              <a:gd name="connsiteY107" fmla="*/ 358775 h 1625600"/>
              <a:gd name="connsiteX108" fmla="*/ 95396 w 778021"/>
              <a:gd name="connsiteY108" fmla="*/ 387350 h 1625600"/>
              <a:gd name="connsiteX109" fmla="*/ 89046 w 778021"/>
              <a:gd name="connsiteY109" fmla="*/ 400050 h 1625600"/>
              <a:gd name="connsiteX110" fmla="*/ 82696 w 778021"/>
              <a:gd name="connsiteY110" fmla="*/ 463550 h 1625600"/>
              <a:gd name="connsiteX111" fmla="*/ 57296 w 778021"/>
              <a:gd name="connsiteY111" fmla="*/ 511175 h 1625600"/>
              <a:gd name="connsiteX112" fmla="*/ 41421 w 778021"/>
              <a:gd name="connsiteY112" fmla="*/ 539750 h 1625600"/>
              <a:gd name="connsiteX113" fmla="*/ 35071 w 778021"/>
              <a:gd name="connsiteY113" fmla="*/ 555625 h 1625600"/>
              <a:gd name="connsiteX114" fmla="*/ 25546 w 778021"/>
              <a:gd name="connsiteY114" fmla="*/ 568325 h 1625600"/>
              <a:gd name="connsiteX115" fmla="*/ 22371 w 778021"/>
              <a:gd name="connsiteY115" fmla="*/ 577850 h 1625600"/>
              <a:gd name="connsiteX116" fmla="*/ 6496 w 778021"/>
              <a:gd name="connsiteY116" fmla="*/ 600075 h 1625600"/>
              <a:gd name="connsiteX117" fmla="*/ 19196 w 778021"/>
              <a:gd name="connsiteY117" fmla="*/ 669925 h 1625600"/>
              <a:gd name="connsiteX118" fmla="*/ 146 w 778021"/>
              <a:gd name="connsiteY118" fmla="*/ 730250 h 1625600"/>
              <a:gd name="connsiteX119" fmla="*/ 12846 w 778021"/>
              <a:gd name="connsiteY119" fmla="*/ 800100 h 1625600"/>
              <a:gd name="connsiteX120" fmla="*/ 44596 w 778021"/>
              <a:gd name="connsiteY120" fmla="*/ 831850 h 1625600"/>
              <a:gd name="connsiteX121" fmla="*/ 73171 w 778021"/>
              <a:gd name="connsiteY121" fmla="*/ 873125 h 1625600"/>
              <a:gd name="connsiteX122" fmla="*/ 101746 w 778021"/>
              <a:gd name="connsiteY122" fmla="*/ 927100 h 1625600"/>
              <a:gd name="connsiteX123" fmla="*/ 98571 w 778021"/>
              <a:gd name="connsiteY123" fmla="*/ 971550 h 1625600"/>
              <a:gd name="connsiteX124" fmla="*/ 146196 w 778021"/>
              <a:gd name="connsiteY124" fmla="*/ 990600 h 1625600"/>
              <a:gd name="connsiteX125" fmla="*/ 171596 w 778021"/>
              <a:gd name="connsiteY125" fmla="*/ 987425 h 1625600"/>
              <a:gd name="connsiteX126" fmla="*/ 193821 w 778021"/>
              <a:gd name="connsiteY126" fmla="*/ 1025525 h 1625600"/>
              <a:gd name="connsiteX127" fmla="*/ 247796 w 778021"/>
              <a:gd name="connsiteY127" fmla="*/ 1038225 h 1625600"/>
              <a:gd name="connsiteX128" fmla="*/ 317646 w 778021"/>
              <a:gd name="connsiteY128" fmla="*/ 1041400 h 1625600"/>
              <a:gd name="connsiteX129" fmla="*/ 333521 w 778021"/>
              <a:gd name="connsiteY129" fmla="*/ 1069975 h 1625600"/>
              <a:gd name="connsiteX130" fmla="*/ 282721 w 778021"/>
              <a:gd name="connsiteY130" fmla="*/ 1117600 h 1625600"/>
              <a:gd name="connsiteX131" fmla="*/ 235096 w 778021"/>
              <a:gd name="connsiteY131" fmla="*/ 1146175 h 1625600"/>
              <a:gd name="connsiteX132" fmla="*/ 177946 w 778021"/>
              <a:gd name="connsiteY132" fmla="*/ 1184275 h 1625600"/>
              <a:gd name="connsiteX133" fmla="*/ 209696 w 778021"/>
              <a:gd name="connsiteY133" fmla="*/ 1238250 h 1625600"/>
              <a:gd name="connsiteX134" fmla="*/ 174771 w 778021"/>
              <a:gd name="connsiteY134" fmla="*/ 1266825 h 1625600"/>
              <a:gd name="connsiteX135" fmla="*/ 165246 w 778021"/>
              <a:gd name="connsiteY135" fmla="*/ 1276350 h 1625600"/>
              <a:gd name="connsiteX136" fmla="*/ 139846 w 778021"/>
              <a:gd name="connsiteY136" fmla="*/ 1298575 h 1625600"/>
              <a:gd name="connsiteX137" fmla="*/ 130321 w 778021"/>
              <a:gd name="connsiteY137" fmla="*/ 1330325 h 1625600"/>
              <a:gd name="connsiteX138" fmla="*/ 120796 w 778021"/>
              <a:gd name="connsiteY138" fmla="*/ 1346200 h 1625600"/>
              <a:gd name="connsiteX139" fmla="*/ 82696 w 778021"/>
              <a:gd name="connsiteY139" fmla="*/ 1368425 h 1625600"/>
              <a:gd name="connsiteX140" fmla="*/ 85871 w 778021"/>
              <a:gd name="connsiteY140" fmla="*/ 1409700 h 1625600"/>
              <a:gd name="connsiteX141" fmla="*/ 95396 w 778021"/>
              <a:gd name="connsiteY141" fmla="*/ 1419225 h 1625600"/>
              <a:gd name="connsiteX142" fmla="*/ 104921 w 778021"/>
              <a:gd name="connsiteY142" fmla="*/ 1435100 h 1625600"/>
              <a:gd name="connsiteX143" fmla="*/ 123971 w 778021"/>
              <a:gd name="connsiteY143" fmla="*/ 1466850 h 1625600"/>
              <a:gd name="connsiteX144" fmla="*/ 127146 w 778021"/>
              <a:gd name="connsiteY144" fmla="*/ 1476375 h 1625600"/>
              <a:gd name="connsiteX145" fmla="*/ 130321 w 778021"/>
              <a:gd name="connsiteY145" fmla="*/ 1495425 h 1625600"/>
              <a:gd name="connsiteX146" fmla="*/ 139846 w 778021"/>
              <a:gd name="connsiteY146" fmla="*/ 1504950 h 1625600"/>
              <a:gd name="connsiteX147" fmla="*/ 174771 w 778021"/>
              <a:gd name="connsiteY147" fmla="*/ 1508125 h 1625600"/>
              <a:gd name="connsiteX148" fmla="*/ 187471 w 778021"/>
              <a:gd name="connsiteY148" fmla="*/ 1514475 h 1625600"/>
              <a:gd name="connsiteX149" fmla="*/ 247796 w 778021"/>
              <a:gd name="connsiteY149" fmla="*/ 1520825 h 1625600"/>
              <a:gd name="connsiteX150" fmla="*/ 381146 w 778021"/>
              <a:gd name="connsiteY150" fmla="*/ 1527175 h 1625600"/>
              <a:gd name="connsiteX151" fmla="*/ 419246 w 778021"/>
              <a:gd name="connsiteY151" fmla="*/ 1533525 h 1625600"/>
              <a:gd name="connsiteX152" fmla="*/ 438296 w 778021"/>
              <a:gd name="connsiteY152" fmla="*/ 1539875 h 1625600"/>
              <a:gd name="connsiteX153" fmla="*/ 454171 w 778021"/>
              <a:gd name="connsiteY153" fmla="*/ 1543050 h 1625600"/>
              <a:gd name="connsiteX154" fmla="*/ 466871 w 778021"/>
              <a:gd name="connsiteY154" fmla="*/ 1546225 h 1625600"/>
              <a:gd name="connsiteX155" fmla="*/ 498621 w 778021"/>
              <a:gd name="connsiteY155" fmla="*/ 1558925 h 1625600"/>
              <a:gd name="connsiteX156" fmla="*/ 533546 w 778021"/>
              <a:gd name="connsiteY156" fmla="*/ 1581150 h 1625600"/>
              <a:gd name="connsiteX157" fmla="*/ 549421 w 778021"/>
              <a:gd name="connsiteY157" fmla="*/ 1584325 h 1625600"/>
              <a:gd name="connsiteX158" fmla="*/ 568471 w 778021"/>
              <a:gd name="connsiteY158" fmla="*/ 1593850 h 1625600"/>
              <a:gd name="connsiteX159" fmla="*/ 577996 w 778021"/>
              <a:gd name="connsiteY159" fmla="*/ 1597025 h 1625600"/>
              <a:gd name="connsiteX160" fmla="*/ 590696 w 778021"/>
              <a:gd name="connsiteY160" fmla="*/ 1603375 h 1625600"/>
              <a:gd name="connsiteX161" fmla="*/ 622446 w 778021"/>
              <a:gd name="connsiteY161" fmla="*/ 1609725 h 1625600"/>
              <a:gd name="connsiteX162" fmla="*/ 638321 w 778021"/>
              <a:gd name="connsiteY162" fmla="*/ 1619250 h 1625600"/>
              <a:gd name="connsiteX163" fmla="*/ 657371 w 778021"/>
              <a:gd name="connsiteY163" fmla="*/ 1622425 h 1625600"/>
              <a:gd name="connsiteX164" fmla="*/ 670071 w 778021"/>
              <a:gd name="connsiteY164" fmla="*/ 1625600 h 1625600"/>
              <a:gd name="connsiteX165" fmla="*/ 676421 w 778021"/>
              <a:gd name="connsiteY165" fmla="*/ 1622425 h 1625600"/>
              <a:gd name="connsiteX0" fmla="*/ 676421 w 778021"/>
              <a:gd name="connsiteY0" fmla="*/ 1622425 h 1625600"/>
              <a:gd name="connsiteX1" fmla="*/ 679596 w 778021"/>
              <a:gd name="connsiteY1" fmla="*/ 1606550 h 1625600"/>
              <a:gd name="connsiteX2" fmla="*/ 685946 w 778021"/>
              <a:gd name="connsiteY2" fmla="*/ 1562100 h 1625600"/>
              <a:gd name="connsiteX3" fmla="*/ 692296 w 778021"/>
              <a:gd name="connsiteY3" fmla="*/ 1539875 h 1625600"/>
              <a:gd name="connsiteX4" fmla="*/ 698646 w 778021"/>
              <a:gd name="connsiteY4" fmla="*/ 1530350 h 1625600"/>
              <a:gd name="connsiteX5" fmla="*/ 704996 w 778021"/>
              <a:gd name="connsiteY5" fmla="*/ 1517650 h 1625600"/>
              <a:gd name="connsiteX6" fmla="*/ 708171 w 778021"/>
              <a:gd name="connsiteY6" fmla="*/ 1501775 h 1625600"/>
              <a:gd name="connsiteX7" fmla="*/ 704996 w 778021"/>
              <a:gd name="connsiteY7" fmla="*/ 1435100 h 1625600"/>
              <a:gd name="connsiteX8" fmla="*/ 692296 w 778021"/>
              <a:gd name="connsiteY8" fmla="*/ 1428750 h 1625600"/>
              <a:gd name="connsiteX9" fmla="*/ 682771 w 778021"/>
              <a:gd name="connsiteY9" fmla="*/ 1425575 h 1625600"/>
              <a:gd name="connsiteX10" fmla="*/ 654196 w 778021"/>
              <a:gd name="connsiteY10" fmla="*/ 1419225 h 1625600"/>
              <a:gd name="connsiteX11" fmla="*/ 638321 w 778021"/>
              <a:gd name="connsiteY11" fmla="*/ 1400175 h 1625600"/>
              <a:gd name="connsiteX12" fmla="*/ 622446 w 778021"/>
              <a:gd name="connsiteY12" fmla="*/ 1374775 h 1625600"/>
              <a:gd name="connsiteX13" fmla="*/ 619271 w 778021"/>
              <a:gd name="connsiteY13" fmla="*/ 1362075 h 1625600"/>
              <a:gd name="connsiteX14" fmla="*/ 612921 w 778021"/>
              <a:gd name="connsiteY14" fmla="*/ 1339850 h 1625600"/>
              <a:gd name="connsiteX15" fmla="*/ 628796 w 778021"/>
              <a:gd name="connsiteY15" fmla="*/ 1298575 h 1625600"/>
              <a:gd name="connsiteX16" fmla="*/ 638321 w 778021"/>
              <a:gd name="connsiteY16" fmla="*/ 1295400 h 1625600"/>
              <a:gd name="connsiteX17" fmla="*/ 654196 w 778021"/>
              <a:gd name="connsiteY17" fmla="*/ 1276350 h 1625600"/>
              <a:gd name="connsiteX18" fmla="*/ 631971 w 778021"/>
              <a:gd name="connsiteY18" fmla="*/ 1244600 h 1625600"/>
              <a:gd name="connsiteX19" fmla="*/ 625621 w 778021"/>
              <a:gd name="connsiteY19" fmla="*/ 1235075 h 1625600"/>
              <a:gd name="connsiteX20" fmla="*/ 587521 w 778021"/>
              <a:gd name="connsiteY20" fmla="*/ 1212850 h 1625600"/>
              <a:gd name="connsiteX21" fmla="*/ 581171 w 778021"/>
              <a:gd name="connsiteY21" fmla="*/ 1203325 h 1625600"/>
              <a:gd name="connsiteX22" fmla="*/ 571646 w 778021"/>
              <a:gd name="connsiteY22" fmla="*/ 1196975 h 1625600"/>
              <a:gd name="connsiteX23" fmla="*/ 565296 w 778021"/>
              <a:gd name="connsiteY23" fmla="*/ 1174750 h 1625600"/>
              <a:gd name="connsiteX24" fmla="*/ 558946 w 778021"/>
              <a:gd name="connsiteY24" fmla="*/ 1139825 h 1625600"/>
              <a:gd name="connsiteX25" fmla="*/ 552596 w 778021"/>
              <a:gd name="connsiteY25" fmla="*/ 1127125 h 1625600"/>
              <a:gd name="connsiteX26" fmla="*/ 539896 w 778021"/>
              <a:gd name="connsiteY26" fmla="*/ 1111250 h 1625600"/>
              <a:gd name="connsiteX27" fmla="*/ 530371 w 778021"/>
              <a:gd name="connsiteY27" fmla="*/ 1101725 h 1625600"/>
              <a:gd name="connsiteX28" fmla="*/ 517671 w 778021"/>
              <a:gd name="connsiteY28" fmla="*/ 1076325 h 1625600"/>
              <a:gd name="connsiteX29" fmla="*/ 530371 w 778021"/>
              <a:gd name="connsiteY29" fmla="*/ 1073150 h 1625600"/>
              <a:gd name="connsiteX30" fmla="*/ 543071 w 778021"/>
              <a:gd name="connsiteY30" fmla="*/ 1038225 h 1625600"/>
              <a:gd name="connsiteX31" fmla="*/ 568471 w 778021"/>
              <a:gd name="connsiteY31" fmla="*/ 1041400 h 1625600"/>
              <a:gd name="connsiteX32" fmla="*/ 587521 w 778021"/>
              <a:gd name="connsiteY32" fmla="*/ 1016000 h 1625600"/>
              <a:gd name="connsiteX33" fmla="*/ 581171 w 778021"/>
              <a:gd name="connsiteY33" fmla="*/ 987425 h 1625600"/>
              <a:gd name="connsiteX34" fmla="*/ 577996 w 778021"/>
              <a:gd name="connsiteY34" fmla="*/ 958850 h 1625600"/>
              <a:gd name="connsiteX35" fmla="*/ 571646 w 778021"/>
              <a:gd name="connsiteY35" fmla="*/ 949325 h 1625600"/>
              <a:gd name="connsiteX36" fmla="*/ 565296 w 778021"/>
              <a:gd name="connsiteY36" fmla="*/ 936625 h 1625600"/>
              <a:gd name="connsiteX37" fmla="*/ 558946 w 778021"/>
              <a:gd name="connsiteY37" fmla="*/ 927100 h 1625600"/>
              <a:gd name="connsiteX38" fmla="*/ 543071 w 778021"/>
              <a:gd name="connsiteY38" fmla="*/ 901700 h 1625600"/>
              <a:gd name="connsiteX39" fmla="*/ 546246 w 778021"/>
              <a:gd name="connsiteY39" fmla="*/ 889000 h 1625600"/>
              <a:gd name="connsiteX40" fmla="*/ 577996 w 778021"/>
              <a:gd name="connsiteY40" fmla="*/ 869950 h 1625600"/>
              <a:gd name="connsiteX41" fmla="*/ 606571 w 778021"/>
              <a:gd name="connsiteY41" fmla="*/ 863600 h 1625600"/>
              <a:gd name="connsiteX42" fmla="*/ 625621 w 778021"/>
              <a:gd name="connsiteY42" fmla="*/ 844550 h 1625600"/>
              <a:gd name="connsiteX43" fmla="*/ 628796 w 778021"/>
              <a:gd name="connsiteY43" fmla="*/ 835025 h 1625600"/>
              <a:gd name="connsiteX44" fmla="*/ 644671 w 778021"/>
              <a:gd name="connsiteY44" fmla="*/ 812800 h 1625600"/>
              <a:gd name="connsiteX45" fmla="*/ 654196 w 778021"/>
              <a:gd name="connsiteY45" fmla="*/ 796925 h 1625600"/>
              <a:gd name="connsiteX46" fmla="*/ 670071 w 778021"/>
              <a:gd name="connsiteY46" fmla="*/ 774700 h 1625600"/>
              <a:gd name="connsiteX47" fmla="*/ 673246 w 778021"/>
              <a:gd name="connsiteY47" fmla="*/ 765175 h 1625600"/>
              <a:gd name="connsiteX48" fmla="*/ 679596 w 778021"/>
              <a:gd name="connsiteY48" fmla="*/ 755650 h 1625600"/>
              <a:gd name="connsiteX49" fmla="*/ 689121 w 778021"/>
              <a:gd name="connsiteY49" fmla="*/ 736600 h 1625600"/>
              <a:gd name="connsiteX50" fmla="*/ 708171 w 778021"/>
              <a:gd name="connsiteY50" fmla="*/ 714375 h 1625600"/>
              <a:gd name="connsiteX51" fmla="*/ 714521 w 778021"/>
              <a:gd name="connsiteY51" fmla="*/ 701675 h 1625600"/>
              <a:gd name="connsiteX52" fmla="*/ 730396 w 778021"/>
              <a:gd name="connsiteY52" fmla="*/ 688975 h 1625600"/>
              <a:gd name="connsiteX53" fmla="*/ 739921 w 778021"/>
              <a:gd name="connsiteY53" fmla="*/ 679450 h 1625600"/>
              <a:gd name="connsiteX54" fmla="*/ 778021 w 778021"/>
              <a:gd name="connsiteY54" fmla="*/ 650875 h 1625600"/>
              <a:gd name="connsiteX55" fmla="*/ 774846 w 778021"/>
              <a:gd name="connsiteY55" fmla="*/ 641350 h 1625600"/>
              <a:gd name="connsiteX56" fmla="*/ 765321 w 778021"/>
              <a:gd name="connsiteY56" fmla="*/ 625475 h 1625600"/>
              <a:gd name="connsiteX57" fmla="*/ 758971 w 778021"/>
              <a:gd name="connsiteY57" fmla="*/ 615950 h 1625600"/>
              <a:gd name="connsiteX58" fmla="*/ 755796 w 778021"/>
              <a:gd name="connsiteY58" fmla="*/ 606425 h 1625600"/>
              <a:gd name="connsiteX59" fmla="*/ 749446 w 778021"/>
              <a:gd name="connsiteY59" fmla="*/ 593725 h 1625600"/>
              <a:gd name="connsiteX60" fmla="*/ 739921 w 778021"/>
              <a:gd name="connsiteY60" fmla="*/ 568325 h 1625600"/>
              <a:gd name="connsiteX61" fmla="*/ 736746 w 778021"/>
              <a:gd name="connsiteY61" fmla="*/ 546100 h 1625600"/>
              <a:gd name="connsiteX62" fmla="*/ 733571 w 778021"/>
              <a:gd name="connsiteY62" fmla="*/ 536575 h 1625600"/>
              <a:gd name="connsiteX63" fmla="*/ 727221 w 778021"/>
              <a:gd name="connsiteY63" fmla="*/ 498475 h 1625600"/>
              <a:gd name="connsiteX64" fmla="*/ 708171 w 778021"/>
              <a:gd name="connsiteY64" fmla="*/ 460375 h 1625600"/>
              <a:gd name="connsiteX65" fmla="*/ 651021 w 778021"/>
              <a:gd name="connsiteY65" fmla="*/ 447675 h 1625600"/>
              <a:gd name="connsiteX66" fmla="*/ 625621 w 778021"/>
              <a:gd name="connsiteY66" fmla="*/ 434975 h 1625600"/>
              <a:gd name="connsiteX67" fmla="*/ 619271 w 778021"/>
              <a:gd name="connsiteY67" fmla="*/ 422275 h 1625600"/>
              <a:gd name="connsiteX68" fmla="*/ 609746 w 778021"/>
              <a:gd name="connsiteY68" fmla="*/ 368300 h 1625600"/>
              <a:gd name="connsiteX69" fmla="*/ 543071 w 778021"/>
              <a:gd name="connsiteY69" fmla="*/ 355600 h 1625600"/>
              <a:gd name="connsiteX70" fmla="*/ 530371 w 778021"/>
              <a:gd name="connsiteY70" fmla="*/ 349250 h 1625600"/>
              <a:gd name="connsiteX71" fmla="*/ 524021 w 778021"/>
              <a:gd name="connsiteY71" fmla="*/ 314325 h 1625600"/>
              <a:gd name="connsiteX72" fmla="*/ 520846 w 778021"/>
              <a:gd name="connsiteY72" fmla="*/ 301625 h 1625600"/>
              <a:gd name="connsiteX73" fmla="*/ 520846 w 778021"/>
              <a:gd name="connsiteY73" fmla="*/ 196850 h 1625600"/>
              <a:gd name="connsiteX74" fmla="*/ 530371 w 778021"/>
              <a:gd name="connsiteY74" fmla="*/ 184150 h 1625600"/>
              <a:gd name="connsiteX75" fmla="*/ 549421 w 778021"/>
              <a:gd name="connsiteY75" fmla="*/ 165100 h 1625600"/>
              <a:gd name="connsiteX76" fmla="*/ 552596 w 778021"/>
              <a:gd name="connsiteY76" fmla="*/ 155575 h 1625600"/>
              <a:gd name="connsiteX77" fmla="*/ 543071 w 778021"/>
              <a:gd name="connsiteY77" fmla="*/ 88900 h 1625600"/>
              <a:gd name="connsiteX78" fmla="*/ 533546 w 778021"/>
              <a:gd name="connsiteY78" fmla="*/ 79375 h 1625600"/>
              <a:gd name="connsiteX79" fmla="*/ 511321 w 778021"/>
              <a:gd name="connsiteY79" fmla="*/ 66675 h 1625600"/>
              <a:gd name="connsiteX80" fmla="*/ 508146 w 778021"/>
              <a:gd name="connsiteY80" fmla="*/ 57150 h 1625600"/>
              <a:gd name="connsiteX81" fmla="*/ 501796 w 778021"/>
              <a:gd name="connsiteY81" fmla="*/ 47625 h 1625600"/>
              <a:gd name="connsiteX82" fmla="*/ 498621 w 778021"/>
              <a:gd name="connsiteY82" fmla="*/ 0 h 1625600"/>
              <a:gd name="connsiteX83" fmla="*/ 485921 w 778021"/>
              <a:gd name="connsiteY83" fmla="*/ 6350 h 1625600"/>
              <a:gd name="connsiteX84" fmla="*/ 463696 w 778021"/>
              <a:gd name="connsiteY84" fmla="*/ 25400 h 1625600"/>
              <a:gd name="connsiteX85" fmla="*/ 438296 w 778021"/>
              <a:gd name="connsiteY85" fmla="*/ 28575 h 1625600"/>
              <a:gd name="connsiteX86" fmla="*/ 406546 w 778021"/>
              <a:gd name="connsiteY86" fmla="*/ 38100 h 1625600"/>
              <a:gd name="connsiteX87" fmla="*/ 390671 w 778021"/>
              <a:gd name="connsiteY87" fmla="*/ 41275 h 1625600"/>
              <a:gd name="connsiteX88" fmla="*/ 358921 w 778021"/>
              <a:gd name="connsiteY88" fmla="*/ 53975 h 1625600"/>
              <a:gd name="connsiteX89" fmla="*/ 327171 w 778021"/>
              <a:gd name="connsiteY89" fmla="*/ 66675 h 1625600"/>
              <a:gd name="connsiteX90" fmla="*/ 304946 w 778021"/>
              <a:gd name="connsiteY90" fmla="*/ 82550 h 1625600"/>
              <a:gd name="connsiteX91" fmla="*/ 279546 w 778021"/>
              <a:gd name="connsiteY91" fmla="*/ 101600 h 1625600"/>
              <a:gd name="connsiteX92" fmla="*/ 270021 w 778021"/>
              <a:gd name="connsiteY92" fmla="*/ 104775 h 1625600"/>
              <a:gd name="connsiteX93" fmla="*/ 257321 w 778021"/>
              <a:gd name="connsiteY93" fmla="*/ 133350 h 1625600"/>
              <a:gd name="connsiteX94" fmla="*/ 247796 w 778021"/>
              <a:gd name="connsiteY94" fmla="*/ 152400 h 1625600"/>
              <a:gd name="connsiteX95" fmla="*/ 231921 w 778021"/>
              <a:gd name="connsiteY95" fmla="*/ 184150 h 1625600"/>
              <a:gd name="connsiteX96" fmla="*/ 219221 w 778021"/>
              <a:gd name="connsiteY96" fmla="*/ 206375 h 1625600"/>
              <a:gd name="connsiteX97" fmla="*/ 216046 w 778021"/>
              <a:gd name="connsiteY97" fmla="*/ 215900 h 1625600"/>
              <a:gd name="connsiteX98" fmla="*/ 193821 w 778021"/>
              <a:gd name="connsiteY98" fmla="*/ 244475 h 1625600"/>
              <a:gd name="connsiteX99" fmla="*/ 177946 w 778021"/>
              <a:gd name="connsiteY99" fmla="*/ 260350 h 1625600"/>
              <a:gd name="connsiteX100" fmla="*/ 168421 w 778021"/>
              <a:gd name="connsiteY100" fmla="*/ 273050 h 1625600"/>
              <a:gd name="connsiteX101" fmla="*/ 165246 w 778021"/>
              <a:gd name="connsiteY101" fmla="*/ 285750 h 1625600"/>
              <a:gd name="connsiteX102" fmla="*/ 155721 w 778021"/>
              <a:gd name="connsiteY102" fmla="*/ 292100 h 1625600"/>
              <a:gd name="connsiteX103" fmla="*/ 146196 w 778021"/>
              <a:gd name="connsiteY103" fmla="*/ 304800 h 1625600"/>
              <a:gd name="connsiteX104" fmla="*/ 133496 w 778021"/>
              <a:gd name="connsiteY104" fmla="*/ 323850 h 1625600"/>
              <a:gd name="connsiteX105" fmla="*/ 127146 w 778021"/>
              <a:gd name="connsiteY105" fmla="*/ 336550 h 1625600"/>
              <a:gd name="connsiteX106" fmla="*/ 117621 w 778021"/>
              <a:gd name="connsiteY106" fmla="*/ 346075 h 1625600"/>
              <a:gd name="connsiteX107" fmla="*/ 108096 w 778021"/>
              <a:gd name="connsiteY107" fmla="*/ 358775 h 1625600"/>
              <a:gd name="connsiteX108" fmla="*/ 95396 w 778021"/>
              <a:gd name="connsiteY108" fmla="*/ 387350 h 1625600"/>
              <a:gd name="connsiteX109" fmla="*/ 89046 w 778021"/>
              <a:gd name="connsiteY109" fmla="*/ 400050 h 1625600"/>
              <a:gd name="connsiteX110" fmla="*/ 82696 w 778021"/>
              <a:gd name="connsiteY110" fmla="*/ 463550 h 1625600"/>
              <a:gd name="connsiteX111" fmla="*/ 57296 w 778021"/>
              <a:gd name="connsiteY111" fmla="*/ 511175 h 1625600"/>
              <a:gd name="connsiteX112" fmla="*/ 41421 w 778021"/>
              <a:gd name="connsiteY112" fmla="*/ 539750 h 1625600"/>
              <a:gd name="connsiteX113" fmla="*/ 35071 w 778021"/>
              <a:gd name="connsiteY113" fmla="*/ 555625 h 1625600"/>
              <a:gd name="connsiteX114" fmla="*/ 25546 w 778021"/>
              <a:gd name="connsiteY114" fmla="*/ 568325 h 1625600"/>
              <a:gd name="connsiteX115" fmla="*/ 22371 w 778021"/>
              <a:gd name="connsiteY115" fmla="*/ 577850 h 1625600"/>
              <a:gd name="connsiteX116" fmla="*/ 6496 w 778021"/>
              <a:gd name="connsiteY116" fmla="*/ 600075 h 1625600"/>
              <a:gd name="connsiteX117" fmla="*/ 19196 w 778021"/>
              <a:gd name="connsiteY117" fmla="*/ 669925 h 1625600"/>
              <a:gd name="connsiteX118" fmla="*/ 146 w 778021"/>
              <a:gd name="connsiteY118" fmla="*/ 730250 h 1625600"/>
              <a:gd name="connsiteX119" fmla="*/ 12846 w 778021"/>
              <a:gd name="connsiteY119" fmla="*/ 800100 h 1625600"/>
              <a:gd name="connsiteX120" fmla="*/ 44596 w 778021"/>
              <a:gd name="connsiteY120" fmla="*/ 831850 h 1625600"/>
              <a:gd name="connsiteX121" fmla="*/ 73171 w 778021"/>
              <a:gd name="connsiteY121" fmla="*/ 873125 h 1625600"/>
              <a:gd name="connsiteX122" fmla="*/ 101746 w 778021"/>
              <a:gd name="connsiteY122" fmla="*/ 927100 h 1625600"/>
              <a:gd name="connsiteX123" fmla="*/ 98571 w 778021"/>
              <a:gd name="connsiteY123" fmla="*/ 971550 h 1625600"/>
              <a:gd name="connsiteX124" fmla="*/ 146196 w 778021"/>
              <a:gd name="connsiteY124" fmla="*/ 990600 h 1625600"/>
              <a:gd name="connsiteX125" fmla="*/ 171596 w 778021"/>
              <a:gd name="connsiteY125" fmla="*/ 987425 h 1625600"/>
              <a:gd name="connsiteX126" fmla="*/ 193821 w 778021"/>
              <a:gd name="connsiteY126" fmla="*/ 1025525 h 1625600"/>
              <a:gd name="connsiteX127" fmla="*/ 247796 w 778021"/>
              <a:gd name="connsiteY127" fmla="*/ 1038225 h 1625600"/>
              <a:gd name="connsiteX128" fmla="*/ 317646 w 778021"/>
              <a:gd name="connsiteY128" fmla="*/ 1041400 h 1625600"/>
              <a:gd name="connsiteX129" fmla="*/ 333521 w 778021"/>
              <a:gd name="connsiteY129" fmla="*/ 1069975 h 1625600"/>
              <a:gd name="connsiteX130" fmla="*/ 282721 w 778021"/>
              <a:gd name="connsiteY130" fmla="*/ 1117600 h 1625600"/>
              <a:gd name="connsiteX131" fmla="*/ 235096 w 778021"/>
              <a:gd name="connsiteY131" fmla="*/ 1146175 h 1625600"/>
              <a:gd name="connsiteX132" fmla="*/ 177946 w 778021"/>
              <a:gd name="connsiteY132" fmla="*/ 1184275 h 1625600"/>
              <a:gd name="connsiteX133" fmla="*/ 225571 w 778021"/>
              <a:gd name="connsiteY133" fmla="*/ 1216025 h 1625600"/>
              <a:gd name="connsiteX134" fmla="*/ 174771 w 778021"/>
              <a:gd name="connsiteY134" fmla="*/ 1266825 h 1625600"/>
              <a:gd name="connsiteX135" fmla="*/ 165246 w 778021"/>
              <a:gd name="connsiteY135" fmla="*/ 1276350 h 1625600"/>
              <a:gd name="connsiteX136" fmla="*/ 139846 w 778021"/>
              <a:gd name="connsiteY136" fmla="*/ 1298575 h 1625600"/>
              <a:gd name="connsiteX137" fmla="*/ 130321 w 778021"/>
              <a:gd name="connsiteY137" fmla="*/ 1330325 h 1625600"/>
              <a:gd name="connsiteX138" fmla="*/ 120796 w 778021"/>
              <a:gd name="connsiteY138" fmla="*/ 1346200 h 1625600"/>
              <a:gd name="connsiteX139" fmla="*/ 82696 w 778021"/>
              <a:gd name="connsiteY139" fmla="*/ 1368425 h 1625600"/>
              <a:gd name="connsiteX140" fmla="*/ 85871 w 778021"/>
              <a:gd name="connsiteY140" fmla="*/ 1409700 h 1625600"/>
              <a:gd name="connsiteX141" fmla="*/ 95396 w 778021"/>
              <a:gd name="connsiteY141" fmla="*/ 1419225 h 1625600"/>
              <a:gd name="connsiteX142" fmla="*/ 104921 w 778021"/>
              <a:gd name="connsiteY142" fmla="*/ 1435100 h 1625600"/>
              <a:gd name="connsiteX143" fmla="*/ 123971 w 778021"/>
              <a:gd name="connsiteY143" fmla="*/ 1466850 h 1625600"/>
              <a:gd name="connsiteX144" fmla="*/ 127146 w 778021"/>
              <a:gd name="connsiteY144" fmla="*/ 1476375 h 1625600"/>
              <a:gd name="connsiteX145" fmla="*/ 130321 w 778021"/>
              <a:gd name="connsiteY145" fmla="*/ 1495425 h 1625600"/>
              <a:gd name="connsiteX146" fmla="*/ 139846 w 778021"/>
              <a:gd name="connsiteY146" fmla="*/ 1504950 h 1625600"/>
              <a:gd name="connsiteX147" fmla="*/ 174771 w 778021"/>
              <a:gd name="connsiteY147" fmla="*/ 1508125 h 1625600"/>
              <a:gd name="connsiteX148" fmla="*/ 187471 w 778021"/>
              <a:gd name="connsiteY148" fmla="*/ 1514475 h 1625600"/>
              <a:gd name="connsiteX149" fmla="*/ 247796 w 778021"/>
              <a:gd name="connsiteY149" fmla="*/ 1520825 h 1625600"/>
              <a:gd name="connsiteX150" fmla="*/ 381146 w 778021"/>
              <a:gd name="connsiteY150" fmla="*/ 1527175 h 1625600"/>
              <a:gd name="connsiteX151" fmla="*/ 419246 w 778021"/>
              <a:gd name="connsiteY151" fmla="*/ 1533525 h 1625600"/>
              <a:gd name="connsiteX152" fmla="*/ 438296 w 778021"/>
              <a:gd name="connsiteY152" fmla="*/ 1539875 h 1625600"/>
              <a:gd name="connsiteX153" fmla="*/ 454171 w 778021"/>
              <a:gd name="connsiteY153" fmla="*/ 1543050 h 1625600"/>
              <a:gd name="connsiteX154" fmla="*/ 466871 w 778021"/>
              <a:gd name="connsiteY154" fmla="*/ 1546225 h 1625600"/>
              <a:gd name="connsiteX155" fmla="*/ 498621 w 778021"/>
              <a:gd name="connsiteY155" fmla="*/ 1558925 h 1625600"/>
              <a:gd name="connsiteX156" fmla="*/ 533546 w 778021"/>
              <a:gd name="connsiteY156" fmla="*/ 1581150 h 1625600"/>
              <a:gd name="connsiteX157" fmla="*/ 549421 w 778021"/>
              <a:gd name="connsiteY157" fmla="*/ 1584325 h 1625600"/>
              <a:gd name="connsiteX158" fmla="*/ 568471 w 778021"/>
              <a:gd name="connsiteY158" fmla="*/ 1593850 h 1625600"/>
              <a:gd name="connsiteX159" fmla="*/ 577996 w 778021"/>
              <a:gd name="connsiteY159" fmla="*/ 1597025 h 1625600"/>
              <a:gd name="connsiteX160" fmla="*/ 590696 w 778021"/>
              <a:gd name="connsiteY160" fmla="*/ 1603375 h 1625600"/>
              <a:gd name="connsiteX161" fmla="*/ 622446 w 778021"/>
              <a:gd name="connsiteY161" fmla="*/ 1609725 h 1625600"/>
              <a:gd name="connsiteX162" fmla="*/ 638321 w 778021"/>
              <a:gd name="connsiteY162" fmla="*/ 1619250 h 1625600"/>
              <a:gd name="connsiteX163" fmla="*/ 657371 w 778021"/>
              <a:gd name="connsiteY163" fmla="*/ 1622425 h 1625600"/>
              <a:gd name="connsiteX164" fmla="*/ 670071 w 778021"/>
              <a:gd name="connsiteY164" fmla="*/ 1625600 h 1625600"/>
              <a:gd name="connsiteX165" fmla="*/ 676421 w 778021"/>
              <a:gd name="connsiteY165" fmla="*/ 1622425 h 1625600"/>
              <a:gd name="connsiteX0" fmla="*/ 676421 w 778021"/>
              <a:gd name="connsiteY0" fmla="*/ 1622425 h 1625600"/>
              <a:gd name="connsiteX1" fmla="*/ 679596 w 778021"/>
              <a:gd name="connsiteY1" fmla="*/ 1606550 h 1625600"/>
              <a:gd name="connsiteX2" fmla="*/ 685946 w 778021"/>
              <a:gd name="connsiteY2" fmla="*/ 1562100 h 1625600"/>
              <a:gd name="connsiteX3" fmla="*/ 692296 w 778021"/>
              <a:gd name="connsiteY3" fmla="*/ 1539875 h 1625600"/>
              <a:gd name="connsiteX4" fmla="*/ 698646 w 778021"/>
              <a:gd name="connsiteY4" fmla="*/ 1530350 h 1625600"/>
              <a:gd name="connsiteX5" fmla="*/ 704996 w 778021"/>
              <a:gd name="connsiteY5" fmla="*/ 1517650 h 1625600"/>
              <a:gd name="connsiteX6" fmla="*/ 708171 w 778021"/>
              <a:gd name="connsiteY6" fmla="*/ 1501775 h 1625600"/>
              <a:gd name="connsiteX7" fmla="*/ 704996 w 778021"/>
              <a:gd name="connsiteY7" fmla="*/ 1435100 h 1625600"/>
              <a:gd name="connsiteX8" fmla="*/ 692296 w 778021"/>
              <a:gd name="connsiteY8" fmla="*/ 1428750 h 1625600"/>
              <a:gd name="connsiteX9" fmla="*/ 682771 w 778021"/>
              <a:gd name="connsiteY9" fmla="*/ 1425575 h 1625600"/>
              <a:gd name="connsiteX10" fmla="*/ 654196 w 778021"/>
              <a:gd name="connsiteY10" fmla="*/ 1419225 h 1625600"/>
              <a:gd name="connsiteX11" fmla="*/ 638321 w 778021"/>
              <a:gd name="connsiteY11" fmla="*/ 1400175 h 1625600"/>
              <a:gd name="connsiteX12" fmla="*/ 622446 w 778021"/>
              <a:gd name="connsiteY12" fmla="*/ 1374775 h 1625600"/>
              <a:gd name="connsiteX13" fmla="*/ 619271 w 778021"/>
              <a:gd name="connsiteY13" fmla="*/ 1362075 h 1625600"/>
              <a:gd name="connsiteX14" fmla="*/ 612921 w 778021"/>
              <a:gd name="connsiteY14" fmla="*/ 1339850 h 1625600"/>
              <a:gd name="connsiteX15" fmla="*/ 628796 w 778021"/>
              <a:gd name="connsiteY15" fmla="*/ 1298575 h 1625600"/>
              <a:gd name="connsiteX16" fmla="*/ 638321 w 778021"/>
              <a:gd name="connsiteY16" fmla="*/ 1295400 h 1625600"/>
              <a:gd name="connsiteX17" fmla="*/ 654196 w 778021"/>
              <a:gd name="connsiteY17" fmla="*/ 1276350 h 1625600"/>
              <a:gd name="connsiteX18" fmla="*/ 631971 w 778021"/>
              <a:gd name="connsiteY18" fmla="*/ 1244600 h 1625600"/>
              <a:gd name="connsiteX19" fmla="*/ 625621 w 778021"/>
              <a:gd name="connsiteY19" fmla="*/ 1235075 h 1625600"/>
              <a:gd name="connsiteX20" fmla="*/ 587521 w 778021"/>
              <a:gd name="connsiteY20" fmla="*/ 1212850 h 1625600"/>
              <a:gd name="connsiteX21" fmla="*/ 581171 w 778021"/>
              <a:gd name="connsiteY21" fmla="*/ 1203325 h 1625600"/>
              <a:gd name="connsiteX22" fmla="*/ 571646 w 778021"/>
              <a:gd name="connsiteY22" fmla="*/ 1196975 h 1625600"/>
              <a:gd name="connsiteX23" fmla="*/ 565296 w 778021"/>
              <a:gd name="connsiteY23" fmla="*/ 1174750 h 1625600"/>
              <a:gd name="connsiteX24" fmla="*/ 558946 w 778021"/>
              <a:gd name="connsiteY24" fmla="*/ 1139825 h 1625600"/>
              <a:gd name="connsiteX25" fmla="*/ 552596 w 778021"/>
              <a:gd name="connsiteY25" fmla="*/ 1127125 h 1625600"/>
              <a:gd name="connsiteX26" fmla="*/ 539896 w 778021"/>
              <a:gd name="connsiteY26" fmla="*/ 1111250 h 1625600"/>
              <a:gd name="connsiteX27" fmla="*/ 530371 w 778021"/>
              <a:gd name="connsiteY27" fmla="*/ 1101725 h 1625600"/>
              <a:gd name="connsiteX28" fmla="*/ 517671 w 778021"/>
              <a:gd name="connsiteY28" fmla="*/ 1076325 h 1625600"/>
              <a:gd name="connsiteX29" fmla="*/ 530371 w 778021"/>
              <a:gd name="connsiteY29" fmla="*/ 1073150 h 1625600"/>
              <a:gd name="connsiteX30" fmla="*/ 543071 w 778021"/>
              <a:gd name="connsiteY30" fmla="*/ 1038225 h 1625600"/>
              <a:gd name="connsiteX31" fmla="*/ 568471 w 778021"/>
              <a:gd name="connsiteY31" fmla="*/ 1041400 h 1625600"/>
              <a:gd name="connsiteX32" fmla="*/ 587521 w 778021"/>
              <a:gd name="connsiteY32" fmla="*/ 1016000 h 1625600"/>
              <a:gd name="connsiteX33" fmla="*/ 581171 w 778021"/>
              <a:gd name="connsiteY33" fmla="*/ 987425 h 1625600"/>
              <a:gd name="connsiteX34" fmla="*/ 577996 w 778021"/>
              <a:gd name="connsiteY34" fmla="*/ 958850 h 1625600"/>
              <a:gd name="connsiteX35" fmla="*/ 571646 w 778021"/>
              <a:gd name="connsiteY35" fmla="*/ 949325 h 1625600"/>
              <a:gd name="connsiteX36" fmla="*/ 565296 w 778021"/>
              <a:gd name="connsiteY36" fmla="*/ 936625 h 1625600"/>
              <a:gd name="connsiteX37" fmla="*/ 558946 w 778021"/>
              <a:gd name="connsiteY37" fmla="*/ 927100 h 1625600"/>
              <a:gd name="connsiteX38" fmla="*/ 543071 w 778021"/>
              <a:gd name="connsiteY38" fmla="*/ 901700 h 1625600"/>
              <a:gd name="connsiteX39" fmla="*/ 546246 w 778021"/>
              <a:gd name="connsiteY39" fmla="*/ 889000 h 1625600"/>
              <a:gd name="connsiteX40" fmla="*/ 577996 w 778021"/>
              <a:gd name="connsiteY40" fmla="*/ 869950 h 1625600"/>
              <a:gd name="connsiteX41" fmla="*/ 606571 w 778021"/>
              <a:gd name="connsiteY41" fmla="*/ 863600 h 1625600"/>
              <a:gd name="connsiteX42" fmla="*/ 625621 w 778021"/>
              <a:gd name="connsiteY42" fmla="*/ 844550 h 1625600"/>
              <a:gd name="connsiteX43" fmla="*/ 628796 w 778021"/>
              <a:gd name="connsiteY43" fmla="*/ 835025 h 1625600"/>
              <a:gd name="connsiteX44" fmla="*/ 644671 w 778021"/>
              <a:gd name="connsiteY44" fmla="*/ 812800 h 1625600"/>
              <a:gd name="connsiteX45" fmla="*/ 654196 w 778021"/>
              <a:gd name="connsiteY45" fmla="*/ 796925 h 1625600"/>
              <a:gd name="connsiteX46" fmla="*/ 670071 w 778021"/>
              <a:gd name="connsiteY46" fmla="*/ 774700 h 1625600"/>
              <a:gd name="connsiteX47" fmla="*/ 673246 w 778021"/>
              <a:gd name="connsiteY47" fmla="*/ 765175 h 1625600"/>
              <a:gd name="connsiteX48" fmla="*/ 679596 w 778021"/>
              <a:gd name="connsiteY48" fmla="*/ 755650 h 1625600"/>
              <a:gd name="connsiteX49" fmla="*/ 689121 w 778021"/>
              <a:gd name="connsiteY49" fmla="*/ 736600 h 1625600"/>
              <a:gd name="connsiteX50" fmla="*/ 708171 w 778021"/>
              <a:gd name="connsiteY50" fmla="*/ 714375 h 1625600"/>
              <a:gd name="connsiteX51" fmla="*/ 714521 w 778021"/>
              <a:gd name="connsiteY51" fmla="*/ 701675 h 1625600"/>
              <a:gd name="connsiteX52" fmla="*/ 730396 w 778021"/>
              <a:gd name="connsiteY52" fmla="*/ 688975 h 1625600"/>
              <a:gd name="connsiteX53" fmla="*/ 739921 w 778021"/>
              <a:gd name="connsiteY53" fmla="*/ 679450 h 1625600"/>
              <a:gd name="connsiteX54" fmla="*/ 778021 w 778021"/>
              <a:gd name="connsiteY54" fmla="*/ 650875 h 1625600"/>
              <a:gd name="connsiteX55" fmla="*/ 774846 w 778021"/>
              <a:gd name="connsiteY55" fmla="*/ 641350 h 1625600"/>
              <a:gd name="connsiteX56" fmla="*/ 765321 w 778021"/>
              <a:gd name="connsiteY56" fmla="*/ 625475 h 1625600"/>
              <a:gd name="connsiteX57" fmla="*/ 758971 w 778021"/>
              <a:gd name="connsiteY57" fmla="*/ 615950 h 1625600"/>
              <a:gd name="connsiteX58" fmla="*/ 755796 w 778021"/>
              <a:gd name="connsiteY58" fmla="*/ 606425 h 1625600"/>
              <a:gd name="connsiteX59" fmla="*/ 749446 w 778021"/>
              <a:gd name="connsiteY59" fmla="*/ 593725 h 1625600"/>
              <a:gd name="connsiteX60" fmla="*/ 739921 w 778021"/>
              <a:gd name="connsiteY60" fmla="*/ 568325 h 1625600"/>
              <a:gd name="connsiteX61" fmla="*/ 736746 w 778021"/>
              <a:gd name="connsiteY61" fmla="*/ 546100 h 1625600"/>
              <a:gd name="connsiteX62" fmla="*/ 733571 w 778021"/>
              <a:gd name="connsiteY62" fmla="*/ 536575 h 1625600"/>
              <a:gd name="connsiteX63" fmla="*/ 727221 w 778021"/>
              <a:gd name="connsiteY63" fmla="*/ 498475 h 1625600"/>
              <a:gd name="connsiteX64" fmla="*/ 708171 w 778021"/>
              <a:gd name="connsiteY64" fmla="*/ 460375 h 1625600"/>
              <a:gd name="connsiteX65" fmla="*/ 651021 w 778021"/>
              <a:gd name="connsiteY65" fmla="*/ 447675 h 1625600"/>
              <a:gd name="connsiteX66" fmla="*/ 625621 w 778021"/>
              <a:gd name="connsiteY66" fmla="*/ 434975 h 1625600"/>
              <a:gd name="connsiteX67" fmla="*/ 619271 w 778021"/>
              <a:gd name="connsiteY67" fmla="*/ 422275 h 1625600"/>
              <a:gd name="connsiteX68" fmla="*/ 609746 w 778021"/>
              <a:gd name="connsiteY68" fmla="*/ 368300 h 1625600"/>
              <a:gd name="connsiteX69" fmla="*/ 543071 w 778021"/>
              <a:gd name="connsiteY69" fmla="*/ 355600 h 1625600"/>
              <a:gd name="connsiteX70" fmla="*/ 530371 w 778021"/>
              <a:gd name="connsiteY70" fmla="*/ 349250 h 1625600"/>
              <a:gd name="connsiteX71" fmla="*/ 524021 w 778021"/>
              <a:gd name="connsiteY71" fmla="*/ 314325 h 1625600"/>
              <a:gd name="connsiteX72" fmla="*/ 520846 w 778021"/>
              <a:gd name="connsiteY72" fmla="*/ 301625 h 1625600"/>
              <a:gd name="connsiteX73" fmla="*/ 520846 w 778021"/>
              <a:gd name="connsiteY73" fmla="*/ 196850 h 1625600"/>
              <a:gd name="connsiteX74" fmla="*/ 530371 w 778021"/>
              <a:gd name="connsiteY74" fmla="*/ 184150 h 1625600"/>
              <a:gd name="connsiteX75" fmla="*/ 549421 w 778021"/>
              <a:gd name="connsiteY75" fmla="*/ 165100 h 1625600"/>
              <a:gd name="connsiteX76" fmla="*/ 552596 w 778021"/>
              <a:gd name="connsiteY76" fmla="*/ 155575 h 1625600"/>
              <a:gd name="connsiteX77" fmla="*/ 543071 w 778021"/>
              <a:gd name="connsiteY77" fmla="*/ 88900 h 1625600"/>
              <a:gd name="connsiteX78" fmla="*/ 533546 w 778021"/>
              <a:gd name="connsiteY78" fmla="*/ 79375 h 1625600"/>
              <a:gd name="connsiteX79" fmla="*/ 511321 w 778021"/>
              <a:gd name="connsiteY79" fmla="*/ 66675 h 1625600"/>
              <a:gd name="connsiteX80" fmla="*/ 508146 w 778021"/>
              <a:gd name="connsiteY80" fmla="*/ 57150 h 1625600"/>
              <a:gd name="connsiteX81" fmla="*/ 501796 w 778021"/>
              <a:gd name="connsiteY81" fmla="*/ 47625 h 1625600"/>
              <a:gd name="connsiteX82" fmla="*/ 498621 w 778021"/>
              <a:gd name="connsiteY82" fmla="*/ 0 h 1625600"/>
              <a:gd name="connsiteX83" fmla="*/ 485921 w 778021"/>
              <a:gd name="connsiteY83" fmla="*/ 6350 h 1625600"/>
              <a:gd name="connsiteX84" fmla="*/ 463696 w 778021"/>
              <a:gd name="connsiteY84" fmla="*/ 25400 h 1625600"/>
              <a:gd name="connsiteX85" fmla="*/ 438296 w 778021"/>
              <a:gd name="connsiteY85" fmla="*/ 28575 h 1625600"/>
              <a:gd name="connsiteX86" fmla="*/ 406546 w 778021"/>
              <a:gd name="connsiteY86" fmla="*/ 38100 h 1625600"/>
              <a:gd name="connsiteX87" fmla="*/ 390671 w 778021"/>
              <a:gd name="connsiteY87" fmla="*/ 41275 h 1625600"/>
              <a:gd name="connsiteX88" fmla="*/ 358921 w 778021"/>
              <a:gd name="connsiteY88" fmla="*/ 53975 h 1625600"/>
              <a:gd name="connsiteX89" fmla="*/ 327171 w 778021"/>
              <a:gd name="connsiteY89" fmla="*/ 66675 h 1625600"/>
              <a:gd name="connsiteX90" fmla="*/ 304946 w 778021"/>
              <a:gd name="connsiteY90" fmla="*/ 82550 h 1625600"/>
              <a:gd name="connsiteX91" fmla="*/ 279546 w 778021"/>
              <a:gd name="connsiteY91" fmla="*/ 101600 h 1625600"/>
              <a:gd name="connsiteX92" fmla="*/ 270021 w 778021"/>
              <a:gd name="connsiteY92" fmla="*/ 104775 h 1625600"/>
              <a:gd name="connsiteX93" fmla="*/ 257321 w 778021"/>
              <a:gd name="connsiteY93" fmla="*/ 133350 h 1625600"/>
              <a:gd name="connsiteX94" fmla="*/ 247796 w 778021"/>
              <a:gd name="connsiteY94" fmla="*/ 152400 h 1625600"/>
              <a:gd name="connsiteX95" fmla="*/ 231921 w 778021"/>
              <a:gd name="connsiteY95" fmla="*/ 184150 h 1625600"/>
              <a:gd name="connsiteX96" fmla="*/ 219221 w 778021"/>
              <a:gd name="connsiteY96" fmla="*/ 206375 h 1625600"/>
              <a:gd name="connsiteX97" fmla="*/ 216046 w 778021"/>
              <a:gd name="connsiteY97" fmla="*/ 215900 h 1625600"/>
              <a:gd name="connsiteX98" fmla="*/ 193821 w 778021"/>
              <a:gd name="connsiteY98" fmla="*/ 244475 h 1625600"/>
              <a:gd name="connsiteX99" fmla="*/ 177946 w 778021"/>
              <a:gd name="connsiteY99" fmla="*/ 260350 h 1625600"/>
              <a:gd name="connsiteX100" fmla="*/ 168421 w 778021"/>
              <a:gd name="connsiteY100" fmla="*/ 273050 h 1625600"/>
              <a:gd name="connsiteX101" fmla="*/ 165246 w 778021"/>
              <a:gd name="connsiteY101" fmla="*/ 285750 h 1625600"/>
              <a:gd name="connsiteX102" fmla="*/ 155721 w 778021"/>
              <a:gd name="connsiteY102" fmla="*/ 292100 h 1625600"/>
              <a:gd name="connsiteX103" fmla="*/ 146196 w 778021"/>
              <a:gd name="connsiteY103" fmla="*/ 304800 h 1625600"/>
              <a:gd name="connsiteX104" fmla="*/ 133496 w 778021"/>
              <a:gd name="connsiteY104" fmla="*/ 323850 h 1625600"/>
              <a:gd name="connsiteX105" fmla="*/ 127146 w 778021"/>
              <a:gd name="connsiteY105" fmla="*/ 336550 h 1625600"/>
              <a:gd name="connsiteX106" fmla="*/ 117621 w 778021"/>
              <a:gd name="connsiteY106" fmla="*/ 346075 h 1625600"/>
              <a:gd name="connsiteX107" fmla="*/ 108096 w 778021"/>
              <a:gd name="connsiteY107" fmla="*/ 358775 h 1625600"/>
              <a:gd name="connsiteX108" fmla="*/ 95396 w 778021"/>
              <a:gd name="connsiteY108" fmla="*/ 387350 h 1625600"/>
              <a:gd name="connsiteX109" fmla="*/ 89046 w 778021"/>
              <a:gd name="connsiteY109" fmla="*/ 400050 h 1625600"/>
              <a:gd name="connsiteX110" fmla="*/ 82696 w 778021"/>
              <a:gd name="connsiteY110" fmla="*/ 463550 h 1625600"/>
              <a:gd name="connsiteX111" fmla="*/ 57296 w 778021"/>
              <a:gd name="connsiteY111" fmla="*/ 511175 h 1625600"/>
              <a:gd name="connsiteX112" fmla="*/ 41421 w 778021"/>
              <a:gd name="connsiteY112" fmla="*/ 539750 h 1625600"/>
              <a:gd name="connsiteX113" fmla="*/ 35071 w 778021"/>
              <a:gd name="connsiteY113" fmla="*/ 555625 h 1625600"/>
              <a:gd name="connsiteX114" fmla="*/ 25546 w 778021"/>
              <a:gd name="connsiteY114" fmla="*/ 568325 h 1625600"/>
              <a:gd name="connsiteX115" fmla="*/ 22371 w 778021"/>
              <a:gd name="connsiteY115" fmla="*/ 577850 h 1625600"/>
              <a:gd name="connsiteX116" fmla="*/ 6496 w 778021"/>
              <a:gd name="connsiteY116" fmla="*/ 600075 h 1625600"/>
              <a:gd name="connsiteX117" fmla="*/ 19196 w 778021"/>
              <a:gd name="connsiteY117" fmla="*/ 669925 h 1625600"/>
              <a:gd name="connsiteX118" fmla="*/ 146 w 778021"/>
              <a:gd name="connsiteY118" fmla="*/ 730250 h 1625600"/>
              <a:gd name="connsiteX119" fmla="*/ 12846 w 778021"/>
              <a:gd name="connsiteY119" fmla="*/ 800100 h 1625600"/>
              <a:gd name="connsiteX120" fmla="*/ 44596 w 778021"/>
              <a:gd name="connsiteY120" fmla="*/ 831850 h 1625600"/>
              <a:gd name="connsiteX121" fmla="*/ 73171 w 778021"/>
              <a:gd name="connsiteY121" fmla="*/ 873125 h 1625600"/>
              <a:gd name="connsiteX122" fmla="*/ 101746 w 778021"/>
              <a:gd name="connsiteY122" fmla="*/ 927100 h 1625600"/>
              <a:gd name="connsiteX123" fmla="*/ 98571 w 778021"/>
              <a:gd name="connsiteY123" fmla="*/ 971550 h 1625600"/>
              <a:gd name="connsiteX124" fmla="*/ 146196 w 778021"/>
              <a:gd name="connsiteY124" fmla="*/ 990600 h 1625600"/>
              <a:gd name="connsiteX125" fmla="*/ 171596 w 778021"/>
              <a:gd name="connsiteY125" fmla="*/ 987425 h 1625600"/>
              <a:gd name="connsiteX126" fmla="*/ 193821 w 778021"/>
              <a:gd name="connsiteY126" fmla="*/ 1025525 h 1625600"/>
              <a:gd name="connsiteX127" fmla="*/ 247796 w 778021"/>
              <a:gd name="connsiteY127" fmla="*/ 1038225 h 1625600"/>
              <a:gd name="connsiteX128" fmla="*/ 317646 w 778021"/>
              <a:gd name="connsiteY128" fmla="*/ 1041400 h 1625600"/>
              <a:gd name="connsiteX129" fmla="*/ 333521 w 778021"/>
              <a:gd name="connsiteY129" fmla="*/ 1069975 h 1625600"/>
              <a:gd name="connsiteX130" fmla="*/ 282721 w 778021"/>
              <a:gd name="connsiteY130" fmla="*/ 1117600 h 1625600"/>
              <a:gd name="connsiteX131" fmla="*/ 235096 w 778021"/>
              <a:gd name="connsiteY131" fmla="*/ 1146175 h 1625600"/>
              <a:gd name="connsiteX132" fmla="*/ 177946 w 778021"/>
              <a:gd name="connsiteY132" fmla="*/ 1184275 h 1625600"/>
              <a:gd name="connsiteX133" fmla="*/ 225571 w 778021"/>
              <a:gd name="connsiteY133" fmla="*/ 1216025 h 1625600"/>
              <a:gd name="connsiteX134" fmla="*/ 174771 w 778021"/>
              <a:gd name="connsiteY134" fmla="*/ 1266825 h 1625600"/>
              <a:gd name="connsiteX135" fmla="*/ 139846 w 778021"/>
              <a:gd name="connsiteY135" fmla="*/ 1298575 h 1625600"/>
              <a:gd name="connsiteX136" fmla="*/ 130321 w 778021"/>
              <a:gd name="connsiteY136" fmla="*/ 1330325 h 1625600"/>
              <a:gd name="connsiteX137" fmla="*/ 120796 w 778021"/>
              <a:gd name="connsiteY137" fmla="*/ 1346200 h 1625600"/>
              <a:gd name="connsiteX138" fmla="*/ 82696 w 778021"/>
              <a:gd name="connsiteY138" fmla="*/ 1368425 h 1625600"/>
              <a:gd name="connsiteX139" fmla="*/ 85871 w 778021"/>
              <a:gd name="connsiteY139" fmla="*/ 1409700 h 1625600"/>
              <a:gd name="connsiteX140" fmla="*/ 95396 w 778021"/>
              <a:gd name="connsiteY140" fmla="*/ 1419225 h 1625600"/>
              <a:gd name="connsiteX141" fmla="*/ 104921 w 778021"/>
              <a:gd name="connsiteY141" fmla="*/ 1435100 h 1625600"/>
              <a:gd name="connsiteX142" fmla="*/ 123971 w 778021"/>
              <a:gd name="connsiteY142" fmla="*/ 1466850 h 1625600"/>
              <a:gd name="connsiteX143" fmla="*/ 127146 w 778021"/>
              <a:gd name="connsiteY143" fmla="*/ 1476375 h 1625600"/>
              <a:gd name="connsiteX144" fmla="*/ 130321 w 778021"/>
              <a:gd name="connsiteY144" fmla="*/ 1495425 h 1625600"/>
              <a:gd name="connsiteX145" fmla="*/ 139846 w 778021"/>
              <a:gd name="connsiteY145" fmla="*/ 1504950 h 1625600"/>
              <a:gd name="connsiteX146" fmla="*/ 174771 w 778021"/>
              <a:gd name="connsiteY146" fmla="*/ 1508125 h 1625600"/>
              <a:gd name="connsiteX147" fmla="*/ 187471 w 778021"/>
              <a:gd name="connsiteY147" fmla="*/ 1514475 h 1625600"/>
              <a:gd name="connsiteX148" fmla="*/ 247796 w 778021"/>
              <a:gd name="connsiteY148" fmla="*/ 1520825 h 1625600"/>
              <a:gd name="connsiteX149" fmla="*/ 381146 w 778021"/>
              <a:gd name="connsiteY149" fmla="*/ 1527175 h 1625600"/>
              <a:gd name="connsiteX150" fmla="*/ 419246 w 778021"/>
              <a:gd name="connsiteY150" fmla="*/ 1533525 h 1625600"/>
              <a:gd name="connsiteX151" fmla="*/ 438296 w 778021"/>
              <a:gd name="connsiteY151" fmla="*/ 1539875 h 1625600"/>
              <a:gd name="connsiteX152" fmla="*/ 454171 w 778021"/>
              <a:gd name="connsiteY152" fmla="*/ 1543050 h 1625600"/>
              <a:gd name="connsiteX153" fmla="*/ 466871 w 778021"/>
              <a:gd name="connsiteY153" fmla="*/ 1546225 h 1625600"/>
              <a:gd name="connsiteX154" fmla="*/ 498621 w 778021"/>
              <a:gd name="connsiteY154" fmla="*/ 1558925 h 1625600"/>
              <a:gd name="connsiteX155" fmla="*/ 533546 w 778021"/>
              <a:gd name="connsiteY155" fmla="*/ 1581150 h 1625600"/>
              <a:gd name="connsiteX156" fmla="*/ 549421 w 778021"/>
              <a:gd name="connsiteY156" fmla="*/ 1584325 h 1625600"/>
              <a:gd name="connsiteX157" fmla="*/ 568471 w 778021"/>
              <a:gd name="connsiteY157" fmla="*/ 1593850 h 1625600"/>
              <a:gd name="connsiteX158" fmla="*/ 577996 w 778021"/>
              <a:gd name="connsiteY158" fmla="*/ 1597025 h 1625600"/>
              <a:gd name="connsiteX159" fmla="*/ 590696 w 778021"/>
              <a:gd name="connsiteY159" fmla="*/ 1603375 h 1625600"/>
              <a:gd name="connsiteX160" fmla="*/ 622446 w 778021"/>
              <a:gd name="connsiteY160" fmla="*/ 1609725 h 1625600"/>
              <a:gd name="connsiteX161" fmla="*/ 638321 w 778021"/>
              <a:gd name="connsiteY161" fmla="*/ 1619250 h 1625600"/>
              <a:gd name="connsiteX162" fmla="*/ 657371 w 778021"/>
              <a:gd name="connsiteY162" fmla="*/ 1622425 h 1625600"/>
              <a:gd name="connsiteX163" fmla="*/ 670071 w 778021"/>
              <a:gd name="connsiteY163" fmla="*/ 1625600 h 1625600"/>
              <a:gd name="connsiteX164" fmla="*/ 676421 w 778021"/>
              <a:gd name="connsiteY164" fmla="*/ 1622425 h 1625600"/>
              <a:gd name="connsiteX0" fmla="*/ 676421 w 778021"/>
              <a:gd name="connsiteY0" fmla="*/ 1622425 h 1625600"/>
              <a:gd name="connsiteX1" fmla="*/ 679596 w 778021"/>
              <a:gd name="connsiteY1" fmla="*/ 1606550 h 1625600"/>
              <a:gd name="connsiteX2" fmla="*/ 685946 w 778021"/>
              <a:gd name="connsiteY2" fmla="*/ 1562100 h 1625600"/>
              <a:gd name="connsiteX3" fmla="*/ 692296 w 778021"/>
              <a:gd name="connsiteY3" fmla="*/ 1539875 h 1625600"/>
              <a:gd name="connsiteX4" fmla="*/ 698646 w 778021"/>
              <a:gd name="connsiteY4" fmla="*/ 1530350 h 1625600"/>
              <a:gd name="connsiteX5" fmla="*/ 704996 w 778021"/>
              <a:gd name="connsiteY5" fmla="*/ 1517650 h 1625600"/>
              <a:gd name="connsiteX6" fmla="*/ 708171 w 778021"/>
              <a:gd name="connsiteY6" fmla="*/ 1501775 h 1625600"/>
              <a:gd name="connsiteX7" fmla="*/ 704996 w 778021"/>
              <a:gd name="connsiteY7" fmla="*/ 1435100 h 1625600"/>
              <a:gd name="connsiteX8" fmla="*/ 692296 w 778021"/>
              <a:gd name="connsiteY8" fmla="*/ 1428750 h 1625600"/>
              <a:gd name="connsiteX9" fmla="*/ 682771 w 778021"/>
              <a:gd name="connsiteY9" fmla="*/ 1425575 h 1625600"/>
              <a:gd name="connsiteX10" fmla="*/ 654196 w 778021"/>
              <a:gd name="connsiteY10" fmla="*/ 1419225 h 1625600"/>
              <a:gd name="connsiteX11" fmla="*/ 638321 w 778021"/>
              <a:gd name="connsiteY11" fmla="*/ 1400175 h 1625600"/>
              <a:gd name="connsiteX12" fmla="*/ 622446 w 778021"/>
              <a:gd name="connsiteY12" fmla="*/ 1374775 h 1625600"/>
              <a:gd name="connsiteX13" fmla="*/ 619271 w 778021"/>
              <a:gd name="connsiteY13" fmla="*/ 1362075 h 1625600"/>
              <a:gd name="connsiteX14" fmla="*/ 612921 w 778021"/>
              <a:gd name="connsiteY14" fmla="*/ 1339850 h 1625600"/>
              <a:gd name="connsiteX15" fmla="*/ 628796 w 778021"/>
              <a:gd name="connsiteY15" fmla="*/ 1298575 h 1625600"/>
              <a:gd name="connsiteX16" fmla="*/ 638321 w 778021"/>
              <a:gd name="connsiteY16" fmla="*/ 1295400 h 1625600"/>
              <a:gd name="connsiteX17" fmla="*/ 654196 w 778021"/>
              <a:gd name="connsiteY17" fmla="*/ 1276350 h 1625600"/>
              <a:gd name="connsiteX18" fmla="*/ 631971 w 778021"/>
              <a:gd name="connsiteY18" fmla="*/ 1244600 h 1625600"/>
              <a:gd name="connsiteX19" fmla="*/ 625621 w 778021"/>
              <a:gd name="connsiteY19" fmla="*/ 1235075 h 1625600"/>
              <a:gd name="connsiteX20" fmla="*/ 587521 w 778021"/>
              <a:gd name="connsiteY20" fmla="*/ 1212850 h 1625600"/>
              <a:gd name="connsiteX21" fmla="*/ 581171 w 778021"/>
              <a:gd name="connsiteY21" fmla="*/ 1203325 h 1625600"/>
              <a:gd name="connsiteX22" fmla="*/ 571646 w 778021"/>
              <a:gd name="connsiteY22" fmla="*/ 1196975 h 1625600"/>
              <a:gd name="connsiteX23" fmla="*/ 565296 w 778021"/>
              <a:gd name="connsiteY23" fmla="*/ 1174750 h 1625600"/>
              <a:gd name="connsiteX24" fmla="*/ 558946 w 778021"/>
              <a:gd name="connsiteY24" fmla="*/ 1139825 h 1625600"/>
              <a:gd name="connsiteX25" fmla="*/ 552596 w 778021"/>
              <a:gd name="connsiteY25" fmla="*/ 1127125 h 1625600"/>
              <a:gd name="connsiteX26" fmla="*/ 539896 w 778021"/>
              <a:gd name="connsiteY26" fmla="*/ 1111250 h 1625600"/>
              <a:gd name="connsiteX27" fmla="*/ 530371 w 778021"/>
              <a:gd name="connsiteY27" fmla="*/ 1101725 h 1625600"/>
              <a:gd name="connsiteX28" fmla="*/ 517671 w 778021"/>
              <a:gd name="connsiteY28" fmla="*/ 1076325 h 1625600"/>
              <a:gd name="connsiteX29" fmla="*/ 530371 w 778021"/>
              <a:gd name="connsiteY29" fmla="*/ 1073150 h 1625600"/>
              <a:gd name="connsiteX30" fmla="*/ 543071 w 778021"/>
              <a:gd name="connsiteY30" fmla="*/ 1038225 h 1625600"/>
              <a:gd name="connsiteX31" fmla="*/ 568471 w 778021"/>
              <a:gd name="connsiteY31" fmla="*/ 1041400 h 1625600"/>
              <a:gd name="connsiteX32" fmla="*/ 587521 w 778021"/>
              <a:gd name="connsiteY32" fmla="*/ 1016000 h 1625600"/>
              <a:gd name="connsiteX33" fmla="*/ 581171 w 778021"/>
              <a:gd name="connsiteY33" fmla="*/ 987425 h 1625600"/>
              <a:gd name="connsiteX34" fmla="*/ 577996 w 778021"/>
              <a:gd name="connsiteY34" fmla="*/ 958850 h 1625600"/>
              <a:gd name="connsiteX35" fmla="*/ 571646 w 778021"/>
              <a:gd name="connsiteY35" fmla="*/ 949325 h 1625600"/>
              <a:gd name="connsiteX36" fmla="*/ 565296 w 778021"/>
              <a:gd name="connsiteY36" fmla="*/ 936625 h 1625600"/>
              <a:gd name="connsiteX37" fmla="*/ 558946 w 778021"/>
              <a:gd name="connsiteY37" fmla="*/ 927100 h 1625600"/>
              <a:gd name="connsiteX38" fmla="*/ 543071 w 778021"/>
              <a:gd name="connsiteY38" fmla="*/ 901700 h 1625600"/>
              <a:gd name="connsiteX39" fmla="*/ 546246 w 778021"/>
              <a:gd name="connsiteY39" fmla="*/ 889000 h 1625600"/>
              <a:gd name="connsiteX40" fmla="*/ 577996 w 778021"/>
              <a:gd name="connsiteY40" fmla="*/ 869950 h 1625600"/>
              <a:gd name="connsiteX41" fmla="*/ 606571 w 778021"/>
              <a:gd name="connsiteY41" fmla="*/ 863600 h 1625600"/>
              <a:gd name="connsiteX42" fmla="*/ 625621 w 778021"/>
              <a:gd name="connsiteY42" fmla="*/ 844550 h 1625600"/>
              <a:gd name="connsiteX43" fmla="*/ 628796 w 778021"/>
              <a:gd name="connsiteY43" fmla="*/ 835025 h 1625600"/>
              <a:gd name="connsiteX44" fmla="*/ 644671 w 778021"/>
              <a:gd name="connsiteY44" fmla="*/ 812800 h 1625600"/>
              <a:gd name="connsiteX45" fmla="*/ 654196 w 778021"/>
              <a:gd name="connsiteY45" fmla="*/ 796925 h 1625600"/>
              <a:gd name="connsiteX46" fmla="*/ 670071 w 778021"/>
              <a:gd name="connsiteY46" fmla="*/ 774700 h 1625600"/>
              <a:gd name="connsiteX47" fmla="*/ 673246 w 778021"/>
              <a:gd name="connsiteY47" fmla="*/ 765175 h 1625600"/>
              <a:gd name="connsiteX48" fmla="*/ 679596 w 778021"/>
              <a:gd name="connsiteY48" fmla="*/ 755650 h 1625600"/>
              <a:gd name="connsiteX49" fmla="*/ 689121 w 778021"/>
              <a:gd name="connsiteY49" fmla="*/ 736600 h 1625600"/>
              <a:gd name="connsiteX50" fmla="*/ 708171 w 778021"/>
              <a:gd name="connsiteY50" fmla="*/ 714375 h 1625600"/>
              <a:gd name="connsiteX51" fmla="*/ 714521 w 778021"/>
              <a:gd name="connsiteY51" fmla="*/ 701675 h 1625600"/>
              <a:gd name="connsiteX52" fmla="*/ 730396 w 778021"/>
              <a:gd name="connsiteY52" fmla="*/ 688975 h 1625600"/>
              <a:gd name="connsiteX53" fmla="*/ 739921 w 778021"/>
              <a:gd name="connsiteY53" fmla="*/ 679450 h 1625600"/>
              <a:gd name="connsiteX54" fmla="*/ 778021 w 778021"/>
              <a:gd name="connsiteY54" fmla="*/ 650875 h 1625600"/>
              <a:gd name="connsiteX55" fmla="*/ 774846 w 778021"/>
              <a:gd name="connsiteY55" fmla="*/ 641350 h 1625600"/>
              <a:gd name="connsiteX56" fmla="*/ 765321 w 778021"/>
              <a:gd name="connsiteY56" fmla="*/ 625475 h 1625600"/>
              <a:gd name="connsiteX57" fmla="*/ 758971 w 778021"/>
              <a:gd name="connsiteY57" fmla="*/ 615950 h 1625600"/>
              <a:gd name="connsiteX58" fmla="*/ 755796 w 778021"/>
              <a:gd name="connsiteY58" fmla="*/ 606425 h 1625600"/>
              <a:gd name="connsiteX59" fmla="*/ 749446 w 778021"/>
              <a:gd name="connsiteY59" fmla="*/ 593725 h 1625600"/>
              <a:gd name="connsiteX60" fmla="*/ 739921 w 778021"/>
              <a:gd name="connsiteY60" fmla="*/ 568325 h 1625600"/>
              <a:gd name="connsiteX61" fmla="*/ 736746 w 778021"/>
              <a:gd name="connsiteY61" fmla="*/ 546100 h 1625600"/>
              <a:gd name="connsiteX62" fmla="*/ 733571 w 778021"/>
              <a:gd name="connsiteY62" fmla="*/ 536575 h 1625600"/>
              <a:gd name="connsiteX63" fmla="*/ 727221 w 778021"/>
              <a:gd name="connsiteY63" fmla="*/ 498475 h 1625600"/>
              <a:gd name="connsiteX64" fmla="*/ 708171 w 778021"/>
              <a:gd name="connsiteY64" fmla="*/ 460375 h 1625600"/>
              <a:gd name="connsiteX65" fmla="*/ 651021 w 778021"/>
              <a:gd name="connsiteY65" fmla="*/ 447675 h 1625600"/>
              <a:gd name="connsiteX66" fmla="*/ 625621 w 778021"/>
              <a:gd name="connsiteY66" fmla="*/ 434975 h 1625600"/>
              <a:gd name="connsiteX67" fmla="*/ 619271 w 778021"/>
              <a:gd name="connsiteY67" fmla="*/ 422275 h 1625600"/>
              <a:gd name="connsiteX68" fmla="*/ 609746 w 778021"/>
              <a:gd name="connsiteY68" fmla="*/ 368300 h 1625600"/>
              <a:gd name="connsiteX69" fmla="*/ 543071 w 778021"/>
              <a:gd name="connsiteY69" fmla="*/ 355600 h 1625600"/>
              <a:gd name="connsiteX70" fmla="*/ 530371 w 778021"/>
              <a:gd name="connsiteY70" fmla="*/ 349250 h 1625600"/>
              <a:gd name="connsiteX71" fmla="*/ 524021 w 778021"/>
              <a:gd name="connsiteY71" fmla="*/ 314325 h 1625600"/>
              <a:gd name="connsiteX72" fmla="*/ 520846 w 778021"/>
              <a:gd name="connsiteY72" fmla="*/ 301625 h 1625600"/>
              <a:gd name="connsiteX73" fmla="*/ 520846 w 778021"/>
              <a:gd name="connsiteY73" fmla="*/ 196850 h 1625600"/>
              <a:gd name="connsiteX74" fmla="*/ 530371 w 778021"/>
              <a:gd name="connsiteY74" fmla="*/ 184150 h 1625600"/>
              <a:gd name="connsiteX75" fmla="*/ 549421 w 778021"/>
              <a:gd name="connsiteY75" fmla="*/ 165100 h 1625600"/>
              <a:gd name="connsiteX76" fmla="*/ 552596 w 778021"/>
              <a:gd name="connsiteY76" fmla="*/ 155575 h 1625600"/>
              <a:gd name="connsiteX77" fmla="*/ 543071 w 778021"/>
              <a:gd name="connsiteY77" fmla="*/ 88900 h 1625600"/>
              <a:gd name="connsiteX78" fmla="*/ 533546 w 778021"/>
              <a:gd name="connsiteY78" fmla="*/ 79375 h 1625600"/>
              <a:gd name="connsiteX79" fmla="*/ 511321 w 778021"/>
              <a:gd name="connsiteY79" fmla="*/ 66675 h 1625600"/>
              <a:gd name="connsiteX80" fmla="*/ 508146 w 778021"/>
              <a:gd name="connsiteY80" fmla="*/ 57150 h 1625600"/>
              <a:gd name="connsiteX81" fmla="*/ 501796 w 778021"/>
              <a:gd name="connsiteY81" fmla="*/ 47625 h 1625600"/>
              <a:gd name="connsiteX82" fmla="*/ 498621 w 778021"/>
              <a:gd name="connsiteY82" fmla="*/ 0 h 1625600"/>
              <a:gd name="connsiteX83" fmla="*/ 485921 w 778021"/>
              <a:gd name="connsiteY83" fmla="*/ 6350 h 1625600"/>
              <a:gd name="connsiteX84" fmla="*/ 463696 w 778021"/>
              <a:gd name="connsiteY84" fmla="*/ 25400 h 1625600"/>
              <a:gd name="connsiteX85" fmla="*/ 438296 w 778021"/>
              <a:gd name="connsiteY85" fmla="*/ 28575 h 1625600"/>
              <a:gd name="connsiteX86" fmla="*/ 406546 w 778021"/>
              <a:gd name="connsiteY86" fmla="*/ 38100 h 1625600"/>
              <a:gd name="connsiteX87" fmla="*/ 390671 w 778021"/>
              <a:gd name="connsiteY87" fmla="*/ 41275 h 1625600"/>
              <a:gd name="connsiteX88" fmla="*/ 358921 w 778021"/>
              <a:gd name="connsiteY88" fmla="*/ 53975 h 1625600"/>
              <a:gd name="connsiteX89" fmla="*/ 327171 w 778021"/>
              <a:gd name="connsiteY89" fmla="*/ 66675 h 1625600"/>
              <a:gd name="connsiteX90" fmla="*/ 304946 w 778021"/>
              <a:gd name="connsiteY90" fmla="*/ 82550 h 1625600"/>
              <a:gd name="connsiteX91" fmla="*/ 279546 w 778021"/>
              <a:gd name="connsiteY91" fmla="*/ 101600 h 1625600"/>
              <a:gd name="connsiteX92" fmla="*/ 270021 w 778021"/>
              <a:gd name="connsiteY92" fmla="*/ 104775 h 1625600"/>
              <a:gd name="connsiteX93" fmla="*/ 257321 w 778021"/>
              <a:gd name="connsiteY93" fmla="*/ 133350 h 1625600"/>
              <a:gd name="connsiteX94" fmla="*/ 247796 w 778021"/>
              <a:gd name="connsiteY94" fmla="*/ 152400 h 1625600"/>
              <a:gd name="connsiteX95" fmla="*/ 231921 w 778021"/>
              <a:gd name="connsiteY95" fmla="*/ 184150 h 1625600"/>
              <a:gd name="connsiteX96" fmla="*/ 219221 w 778021"/>
              <a:gd name="connsiteY96" fmla="*/ 206375 h 1625600"/>
              <a:gd name="connsiteX97" fmla="*/ 216046 w 778021"/>
              <a:gd name="connsiteY97" fmla="*/ 215900 h 1625600"/>
              <a:gd name="connsiteX98" fmla="*/ 193821 w 778021"/>
              <a:gd name="connsiteY98" fmla="*/ 244475 h 1625600"/>
              <a:gd name="connsiteX99" fmla="*/ 177946 w 778021"/>
              <a:gd name="connsiteY99" fmla="*/ 260350 h 1625600"/>
              <a:gd name="connsiteX100" fmla="*/ 168421 w 778021"/>
              <a:gd name="connsiteY100" fmla="*/ 273050 h 1625600"/>
              <a:gd name="connsiteX101" fmla="*/ 165246 w 778021"/>
              <a:gd name="connsiteY101" fmla="*/ 285750 h 1625600"/>
              <a:gd name="connsiteX102" fmla="*/ 155721 w 778021"/>
              <a:gd name="connsiteY102" fmla="*/ 292100 h 1625600"/>
              <a:gd name="connsiteX103" fmla="*/ 146196 w 778021"/>
              <a:gd name="connsiteY103" fmla="*/ 304800 h 1625600"/>
              <a:gd name="connsiteX104" fmla="*/ 133496 w 778021"/>
              <a:gd name="connsiteY104" fmla="*/ 323850 h 1625600"/>
              <a:gd name="connsiteX105" fmla="*/ 127146 w 778021"/>
              <a:gd name="connsiteY105" fmla="*/ 336550 h 1625600"/>
              <a:gd name="connsiteX106" fmla="*/ 117621 w 778021"/>
              <a:gd name="connsiteY106" fmla="*/ 346075 h 1625600"/>
              <a:gd name="connsiteX107" fmla="*/ 108096 w 778021"/>
              <a:gd name="connsiteY107" fmla="*/ 358775 h 1625600"/>
              <a:gd name="connsiteX108" fmla="*/ 95396 w 778021"/>
              <a:gd name="connsiteY108" fmla="*/ 387350 h 1625600"/>
              <a:gd name="connsiteX109" fmla="*/ 89046 w 778021"/>
              <a:gd name="connsiteY109" fmla="*/ 400050 h 1625600"/>
              <a:gd name="connsiteX110" fmla="*/ 82696 w 778021"/>
              <a:gd name="connsiteY110" fmla="*/ 463550 h 1625600"/>
              <a:gd name="connsiteX111" fmla="*/ 57296 w 778021"/>
              <a:gd name="connsiteY111" fmla="*/ 511175 h 1625600"/>
              <a:gd name="connsiteX112" fmla="*/ 41421 w 778021"/>
              <a:gd name="connsiteY112" fmla="*/ 539750 h 1625600"/>
              <a:gd name="connsiteX113" fmla="*/ 35071 w 778021"/>
              <a:gd name="connsiteY113" fmla="*/ 555625 h 1625600"/>
              <a:gd name="connsiteX114" fmla="*/ 25546 w 778021"/>
              <a:gd name="connsiteY114" fmla="*/ 568325 h 1625600"/>
              <a:gd name="connsiteX115" fmla="*/ 22371 w 778021"/>
              <a:gd name="connsiteY115" fmla="*/ 577850 h 1625600"/>
              <a:gd name="connsiteX116" fmla="*/ 6496 w 778021"/>
              <a:gd name="connsiteY116" fmla="*/ 600075 h 1625600"/>
              <a:gd name="connsiteX117" fmla="*/ 19196 w 778021"/>
              <a:gd name="connsiteY117" fmla="*/ 669925 h 1625600"/>
              <a:gd name="connsiteX118" fmla="*/ 146 w 778021"/>
              <a:gd name="connsiteY118" fmla="*/ 730250 h 1625600"/>
              <a:gd name="connsiteX119" fmla="*/ 12846 w 778021"/>
              <a:gd name="connsiteY119" fmla="*/ 800100 h 1625600"/>
              <a:gd name="connsiteX120" fmla="*/ 44596 w 778021"/>
              <a:gd name="connsiteY120" fmla="*/ 831850 h 1625600"/>
              <a:gd name="connsiteX121" fmla="*/ 73171 w 778021"/>
              <a:gd name="connsiteY121" fmla="*/ 873125 h 1625600"/>
              <a:gd name="connsiteX122" fmla="*/ 101746 w 778021"/>
              <a:gd name="connsiteY122" fmla="*/ 927100 h 1625600"/>
              <a:gd name="connsiteX123" fmla="*/ 98571 w 778021"/>
              <a:gd name="connsiteY123" fmla="*/ 971550 h 1625600"/>
              <a:gd name="connsiteX124" fmla="*/ 146196 w 778021"/>
              <a:gd name="connsiteY124" fmla="*/ 990600 h 1625600"/>
              <a:gd name="connsiteX125" fmla="*/ 171596 w 778021"/>
              <a:gd name="connsiteY125" fmla="*/ 987425 h 1625600"/>
              <a:gd name="connsiteX126" fmla="*/ 193821 w 778021"/>
              <a:gd name="connsiteY126" fmla="*/ 1025525 h 1625600"/>
              <a:gd name="connsiteX127" fmla="*/ 247796 w 778021"/>
              <a:gd name="connsiteY127" fmla="*/ 1038225 h 1625600"/>
              <a:gd name="connsiteX128" fmla="*/ 317646 w 778021"/>
              <a:gd name="connsiteY128" fmla="*/ 1041400 h 1625600"/>
              <a:gd name="connsiteX129" fmla="*/ 333521 w 778021"/>
              <a:gd name="connsiteY129" fmla="*/ 1069975 h 1625600"/>
              <a:gd name="connsiteX130" fmla="*/ 282721 w 778021"/>
              <a:gd name="connsiteY130" fmla="*/ 1117600 h 1625600"/>
              <a:gd name="connsiteX131" fmla="*/ 235096 w 778021"/>
              <a:gd name="connsiteY131" fmla="*/ 1146175 h 1625600"/>
              <a:gd name="connsiteX132" fmla="*/ 177946 w 778021"/>
              <a:gd name="connsiteY132" fmla="*/ 1184275 h 1625600"/>
              <a:gd name="connsiteX133" fmla="*/ 225571 w 778021"/>
              <a:gd name="connsiteY133" fmla="*/ 1216025 h 1625600"/>
              <a:gd name="connsiteX134" fmla="*/ 174771 w 778021"/>
              <a:gd name="connsiteY134" fmla="*/ 1266825 h 1625600"/>
              <a:gd name="connsiteX135" fmla="*/ 139846 w 778021"/>
              <a:gd name="connsiteY135" fmla="*/ 1298575 h 1625600"/>
              <a:gd name="connsiteX136" fmla="*/ 130321 w 778021"/>
              <a:gd name="connsiteY136" fmla="*/ 1330325 h 1625600"/>
              <a:gd name="connsiteX137" fmla="*/ 82696 w 778021"/>
              <a:gd name="connsiteY137" fmla="*/ 1368425 h 1625600"/>
              <a:gd name="connsiteX138" fmla="*/ 85871 w 778021"/>
              <a:gd name="connsiteY138" fmla="*/ 1409700 h 1625600"/>
              <a:gd name="connsiteX139" fmla="*/ 95396 w 778021"/>
              <a:gd name="connsiteY139" fmla="*/ 1419225 h 1625600"/>
              <a:gd name="connsiteX140" fmla="*/ 104921 w 778021"/>
              <a:gd name="connsiteY140" fmla="*/ 1435100 h 1625600"/>
              <a:gd name="connsiteX141" fmla="*/ 123971 w 778021"/>
              <a:gd name="connsiteY141" fmla="*/ 1466850 h 1625600"/>
              <a:gd name="connsiteX142" fmla="*/ 127146 w 778021"/>
              <a:gd name="connsiteY142" fmla="*/ 1476375 h 1625600"/>
              <a:gd name="connsiteX143" fmla="*/ 130321 w 778021"/>
              <a:gd name="connsiteY143" fmla="*/ 1495425 h 1625600"/>
              <a:gd name="connsiteX144" fmla="*/ 139846 w 778021"/>
              <a:gd name="connsiteY144" fmla="*/ 1504950 h 1625600"/>
              <a:gd name="connsiteX145" fmla="*/ 174771 w 778021"/>
              <a:gd name="connsiteY145" fmla="*/ 1508125 h 1625600"/>
              <a:gd name="connsiteX146" fmla="*/ 187471 w 778021"/>
              <a:gd name="connsiteY146" fmla="*/ 1514475 h 1625600"/>
              <a:gd name="connsiteX147" fmla="*/ 247796 w 778021"/>
              <a:gd name="connsiteY147" fmla="*/ 1520825 h 1625600"/>
              <a:gd name="connsiteX148" fmla="*/ 381146 w 778021"/>
              <a:gd name="connsiteY148" fmla="*/ 1527175 h 1625600"/>
              <a:gd name="connsiteX149" fmla="*/ 419246 w 778021"/>
              <a:gd name="connsiteY149" fmla="*/ 1533525 h 1625600"/>
              <a:gd name="connsiteX150" fmla="*/ 438296 w 778021"/>
              <a:gd name="connsiteY150" fmla="*/ 1539875 h 1625600"/>
              <a:gd name="connsiteX151" fmla="*/ 454171 w 778021"/>
              <a:gd name="connsiteY151" fmla="*/ 1543050 h 1625600"/>
              <a:gd name="connsiteX152" fmla="*/ 466871 w 778021"/>
              <a:gd name="connsiteY152" fmla="*/ 1546225 h 1625600"/>
              <a:gd name="connsiteX153" fmla="*/ 498621 w 778021"/>
              <a:gd name="connsiteY153" fmla="*/ 1558925 h 1625600"/>
              <a:gd name="connsiteX154" fmla="*/ 533546 w 778021"/>
              <a:gd name="connsiteY154" fmla="*/ 1581150 h 1625600"/>
              <a:gd name="connsiteX155" fmla="*/ 549421 w 778021"/>
              <a:gd name="connsiteY155" fmla="*/ 1584325 h 1625600"/>
              <a:gd name="connsiteX156" fmla="*/ 568471 w 778021"/>
              <a:gd name="connsiteY156" fmla="*/ 1593850 h 1625600"/>
              <a:gd name="connsiteX157" fmla="*/ 577996 w 778021"/>
              <a:gd name="connsiteY157" fmla="*/ 1597025 h 1625600"/>
              <a:gd name="connsiteX158" fmla="*/ 590696 w 778021"/>
              <a:gd name="connsiteY158" fmla="*/ 1603375 h 1625600"/>
              <a:gd name="connsiteX159" fmla="*/ 622446 w 778021"/>
              <a:gd name="connsiteY159" fmla="*/ 1609725 h 1625600"/>
              <a:gd name="connsiteX160" fmla="*/ 638321 w 778021"/>
              <a:gd name="connsiteY160" fmla="*/ 1619250 h 1625600"/>
              <a:gd name="connsiteX161" fmla="*/ 657371 w 778021"/>
              <a:gd name="connsiteY161" fmla="*/ 1622425 h 1625600"/>
              <a:gd name="connsiteX162" fmla="*/ 670071 w 778021"/>
              <a:gd name="connsiteY162" fmla="*/ 1625600 h 1625600"/>
              <a:gd name="connsiteX163" fmla="*/ 676421 w 778021"/>
              <a:gd name="connsiteY163" fmla="*/ 1622425 h 1625600"/>
              <a:gd name="connsiteX0" fmla="*/ 676421 w 778021"/>
              <a:gd name="connsiteY0" fmla="*/ 1622425 h 1625600"/>
              <a:gd name="connsiteX1" fmla="*/ 679596 w 778021"/>
              <a:gd name="connsiteY1" fmla="*/ 1606550 h 1625600"/>
              <a:gd name="connsiteX2" fmla="*/ 685946 w 778021"/>
              <a:gd name="connsiteY2" fmla="*/ 1562100 h 1625600"/>
              <a:gd name="connsiteX3" fmla="*/ 692296 w 778021"/>
              <a:gd name="connsiteY3" fmla="*/ 1539875 h 1625600"/>
              <a:gd name="connsiteX4" fmla="*/ 698646 w 778021"/>
              <a:gd name="connsiteY4" fmla="*/ 1530350 h 1625600"/>
              <a:gd name="connsiteX5" fmla="*/ 704996 w 778021"/>
              <a:gd name="connsiteY5" fmla="*/ 1517650 h 1625600"/>
              <a:gd name="connsiteX6" fmla="*/ 708171 w 778021"/>
              <a:gd name="connsiteY6" fmla="*/ 1501775 h 1625600"/>
              <a:gd name="connsiteX7" fmla="*/ 704996 w 778021"/>
              <a:gd name="connsiteY7" fmla="*/ 1435100 h 1625600"/>
              <a:gd name="connsiteX8" fmla="*/ 692296 w 778021"/>
              <a:gd name="connsiteY8" fmla="*/ 1428750 h 1625600"/>
              <a:gd name="connsiteX9" fmla="*/ 682771 w 778021"/>
              <a:gd name="connsiteY9" fmla="*/ 1425575 h 1625600"/>
              <a:gd name="connsiteX10" fmla="*/ 654196 w 778021"/>
              <a:gd name="connsiteY10" fmla="*/ 1419225 h 1625600"/>
              <a:gd name="connsiteX11" fmla="*/ 638321 w 778021"/>
              <a:gd name="connsiteY11" fmla="*/ 1400175 h 1625600"/>
              <a:gd name="connsiteX12" fmla="*/ 622446 w 778021"/>
              <a:gd name="connsiteY12" fmla="*/ 1374775 h 1625600"/>
              <a:gd name="connsiteX13" fmla="*/ 619271 w 778021"/>
              <a:gd name="connsiteY13" fmla="*/ 1362075 h 1625600"/>
              <a:gd name="connsiteX14" fmla="*/ 612921 w 778021"/>
              <a:gd name="connsiteY14" fmla="*/ 1339850 h 1625600"/>
              <a:gd name="connsiteX15" fmla="*/ 628796 w 778021"/>
              <a:gd name="connsiteY15" fmla="*/ 1298575 h 1625600"/>
              <a:gd name="connsiteX16" fmla="*/ 638321 w 778021"/>
              <a:gd name="connsiteY16" fmla="*/ 1295400 h 1625600"/>
              <a:gd name="connsiteX17" fmla="*/ 654196 w 778021"/>
              <a:gd name="connsiteY17" fmla="*/ 1276350 h 1625600"/>
              <a:gd name="connsiteX18" fmla="*/ 631971 w 778021"/>
              <a:gd name="connsiteY18" fmla="*/ 1244600 h 1625600"/>
              <a:gd name="connsiteX19" fmla="*/ 625621 w 778021"/>
              <a:gd name="connsiteY19" fmla="*/ 1235075 h 1625600"/>
              <a:gd name="connsiteX20" fmla="*/ 587521 w 778021"/>
              <a:gd name="connsiteY20" fmla="*/ 1212850 h 1625600"/>
              <a:gd name="connsiteX21" fmla="*/ 581171 w 778021"/>
              <a:gd name="connsiteY21" fmla="*/ 1203325 h 1625600"/>
              <a:gd name="connsiteX22" fmla="*/ 571646 w 778021"/>
              <a:gd name="connsiteY22" fmla="*/ 1196975 h 1625600"/>
              <a:gd name="connsiteX23" fmla="*/ 565296 w 778021"/>
              <a:gd name="connsiteY23" fmla="*/ 1174750 h 1625600"/>
              <a:gd name="connsiteX24" fmla="*/ 558946 w 778021"/>
              <a:gd name="connsiteY24" fmla="*/ 1139825 h 1625600"/>
              <a:gd name="connsiteX25" fmla="*/ 552596 w 778021"/>
              <a:gd name="connsiteY25" fmla="*/ 1127125 h 1625600"/>
              <a:gd name="connsiteX26" fmla="*/ 539896 w 778021"/>
              <a:gd name="connsiteY26" fmla="*/ 1111250 h 1625600"/>
              <a:gd name="connsiteX27" fmla="*/ 530371 w 778021"/>
              <a:gd name="connsiteY27" fmla="*/ 1101725 h 1625600"/>
              <a:gd name="connsiteX28" fmla="*/ 517671 w 778021"/>
              <a:gd name="connsiteY28" fmla="*/ 1076325 h 1625600"/>
              <a:gd name="connsiteX29" fmla="*/ 530371 w 778021"/>
              <a:gd name="connsiteY29" fmla="*/ 1073150 h 1625600"/>
              <a:gd name="connsiteX30" fmla="*/ 543071 w 778021"/>
              <a:gd name="connsiteY30" fmla="*/ 1038225 h 1625600"/>
              <a:gd name="connsiteX31" fmla="*/ 568471 w 778021"/>
              <a:gd name="connsiteY31" fmla="*/ 1041400 h 1625600"/>
              <a:gd name="connsiteX32" fmla="*/ 587521 w 778021"/>
              <a:gd name="connsiteY32" fmla="*/ 1016000 h 1625600"/>
              <a:gd name="connsiteX33" fmla="*/ 581171 w 778021"/>
              <a:gd name="connsiteY33" fmla="*/ 987425 h 1625600"/>
              <a:gd name="connsiteX34" fmla="*/ 577996 w 778021"/>
              <a:gd name="connsiteY34" fmla="*/ 958850 h 1625600"/>
              <a:gd name="connsiteX35" fmla="*/ 571646 w 778021"/>
              <a:gd name="connsiteY35" fmla="*/ 949325 h 1625600"/>
              <a:gd name="connsiteX36" fmla="*/ 565296 w 778021"/>
              <a:gd name="connsiteY36" fmla="*/ 936625 h 1625600"/>
              <a:gd name="connsiteX37" fmla="*/ 558946 w 778021"/>
              <a:gd name="connsiteY37" fmla="*/ 927100 h 1625600"/>
              <a:gd name="connsiteX38" fmla="*/ 543071 w 778021"/>
              <a:gd name="connsiteY38" fmla="*/ 901700 h 1625600"/>
              <a:gd name="connsiteX39" fmla="*/ 546246 w 778021"/>
              <a:gd name="connsiteY39" fmla="*/ 889000 h 1625600"/>
              <a:gd name="connsiteX40" fmla="*/ 577996 w 778021"/>
              <a:gd name="connsiteY40" fmla="*/ 869950 h 1625600"/>
              <a:gd name="connsiteX41" fmla="*/ 606571 w 778021"/>
              <a:gd name="connsiteY41" fmla="*/ 863600 h 1625600"/>
              <a:gd name="connsiteX42" fmla="*/ 625621 w 778021"/>
              <a:gd name="connsiteY42" fmla="*/ 844550 h 1625600"/>
              <a:gd name="connsiteX43" fmla="*/ 628796 w 778021"/>
              <a:gd name="connsiteY43" fmla="*/ 835025 h 1625600"/>
              <a:gd name="connsiteX44" fmla="*/ 644671 w 778021"/>
              <a:gd name="connsiteY44" fmla="*/ 812800 h 1625600"/>
              <a:gd name="connsiteX45" fmla="*/ 654196 w 778021"/>
              <a:gd name="connsiteY45" fmla="*/ 796925 h 1625600"/>
              <a:gd name="connsiteX46" fmla="*/ 670071 w 778021"/>
              <a:gd name="connsiteY46" fmla="*/ 774700 h 1625600"/>
              <a:gd name="connsiteX47" fmla="*/ 673246 w 778021"/>
              <a:gd name="connsiteY47" fmla="*/ 765175 h 1625600"/>
              <a:gd name="connsiteX48" fmla="*/ 679596 w 778021"/>
              <a:gd name="connsiteY48" fmla="*/ 755650 h 1625600"/>
              <a:gd name="connsiteX49" fmla="*/ 689121 w 778021"/>
              <a:gd name="connsiteY49" fmla="*/ 736600 h 1625600"/>
              <a:gd name="connsiteX50" fmla="*/ 708171 w 778021"/>
              <a:gd name="connsiteY50" fmla="*/ 714375 h 1625600"/>
              <a:gd name="connsiteX51" fmla="*/ 714521 w 778021"/>
              <a:gd name="connsiteY51" fmla="*/ 701675 h 1625600"/>
              <a:gd name="connsiteX52" fmla="*/ 730396 w 778021"/>
              <a:gd name="connsiteY52" fmla="*/ 688975 h 1625600"/>
              <a:gd name="connsiteX53" fmla="*/ 739921 w 778021"/>
              <a:gd name="connsiteY53" fmla="*/ 679450 h 1625600"/>
              <a:gd name="connsiteX54" fmla="*/ 778021 w 778021"/>
              <a:gd name="connsiteY54" fmla="*/ 650875 h 1625600"/>
              <a:gd name="connsiteX55" fmla="*/ 774846 w 778021"/>
              <a:gd name="connsiteY55" fmla="*/ 641350 h 1625600"/>
              <a:gd name="connsiteX56" fmla="*/ 765321 w 778021"/>
              <a:gd name="connsiteY56" fmla="*/ 625475 h 1625600"/>
              <a:gd name="connsiteX57" fmla="*/ 758971 w 778021"/>
              <a:gd name="connsiteY57" fmla="*/ 615950 h 1625600"/>
              <a:gd name="connsiteX58" fmla="*/ 755796 w 778021"/>
              <a:gd name="connsiteY58" fmla="*/ 606425 h 1625600"/>
              <a:gd name="connsiteX59" fmla="*/ 749446 w 778021"/>
              <a:gd name="connsiteY59" fmla="*/ 593725 h 1625600"/>
              <a:gd name="connsiteX60" fmla="*/ 739921 w 778021"/>
              <a:gd name="connsiteY60" fmla="*/ 568325 h 1625600"/>
              <a:gd name="connsiteX61" fmla="*/ 736746 w 778021"/>
              <a:gd name="connsiteY61" fmla="*/ 546100 h 1625600"/>
              <a:gd name="connsiteX62" fmla="*/ 733571 w 778021"/>
              <a:gd name="connsiteY62" fmla="*/ 536575 h 1625600"/>
              <a:gd name="connsiteX63" fmla="*/ 727221 w 778021"/>
              <a:gd name="connsiteY63" fmla="*/ 498475 h 1625600"/>
              <a:gd name="connsiteX64" fmla="*/ 708171 w 778021"/>
              <a:gd name="connsiteY64" fmla="*/ 460375 h 1625600"/>
              <a:gd name="connsiteX65" fmla="*/ 651021 w 778021"/>
              <a:gd name="connsiteY65" fmla="*/ 447675 h 1625600"/>
              <a:gd name="connsiteX66" fmla="*/ 625621 w 778021"/>
              <a:gd name="connsiteY66" fmla="*/ 434975 h 1625600"/>
              <a:gd name="connsiteX67" fmla="*/ 619271 w 778021"/>
              <a:gd name="connsiteY67" fmla="*/ 422275 h 1625600"/>
              <a:gd name="connsiteX68" fmla="*/ 609746 w 778021"/>
              <a:gd name="connsiteY68" fmla="*/ 368300 h 1625600"/>
              <a:gd name="connsiteX69" fmla="*/ 543071 w 778021"/>
              <a:gd name="connsiteY69" fmla="*/ 355600 h 1625600"/>
              <a:gd name="connsiteX70" fmla="*/ 530371 w 778021"/>
              <a:gd name="connsiteY70" fmla="*/ 349250 h 1625600"/>
              <a:gd name="connsiteX71" fmla="*/ 524021 w 778021"/>
              <a:gd name="connsiteY71" fmla="*/ 314325 h 1625600"/>
              <a:gd name="connsiteX72" fmla="*/ 520846 w 778021"/>
              <a:gd name="connsiteY72" fmla="*/ 301625 h 1625600"/>
              <a:gd name="connsiteX73" fmla="*/ 520846 w 778021"/>
              <a:gd name="connsiteY73" fmla="*/ 196850 h 1625600"/>
              <a:gd name="connsiteX74" fmla="*/ 530371 w 778021"/>
              <a:gd name="connsiteY74" fmla="*/ 184150 h 1625600"/>
              <a:gd name="connsiteX75" fmla="*/ 549421 w 778021"/>
              <a:gd name="connsiteY75" fmla="*/ 165100 h 1625600"/>
              <a:gd name="connsiteX76" fmla="*/ 552596 w 778021"/>
              <a:gd name="connsiteY76" fmla="*/ 155575 h 1625600"/>
              <a:gd name="connsiteX77" fmla="*/ 543071 w 778021"/>
              <a:gd name="connsiteY77" fmla="*/ 88900 h 1625600"/>
              <a:gd name="connsiteX78" fmla="*/ 533546 w 778021"/>
              <a:gd name="connsiteY78" fmla="*/ 79375 h 1625600"/>
              <a:gd name="connsiteX79" fmla="*/ 511321 w 778021"/>
              <a:gd name="connsiteY79" fmla="*/ 66675 h 1625600"/>
              <a:gd name="connsiteX80" fmla="*/ 508146 w 778021"/>
              <a:gd name="connsiteY80" fmla="*/ 57150 h 1625600"/>
              <a:gd name="connsiteX81" fmla="*/ 501796 w 778021"/>
              <a:gd name="connsiteY81" fmla="*/ 47625 h 1625600"/>
              <a:gd name="connsiteX82" fmla="*/ 498621 w 778021"/>
              <a:gd name="connsiteY82" fmla="*/ 0 h 1625600"/>
              <a:gd name="connsiteX83" fmla="*/ 485921 w 778021"/>
              <a:gd name="connsiteY83" fmla="*/ 6350 h 1625600"/>
              <a:gd name="connsiteX84" fmla="*/ 463696 w 778021"/>
              <a:gd name="connsiteY84" fmla="*/ 25400 h 1625600"/>
              <a:gd name="connsiteX85" fmla="*/ 438296 w 778021"/>
              <a:gd name="connsiteY85" fmla="*/ 28575 h 1625600"/>
              <a:gd name="connsiteX86" fmla="*/ 406546 w 778021"/>
              <a:gd name="connsiteY86" fmla="*/ 38100 h 1625600"/>
              <a:gd name="connsiteX87" fmla="*/ 390671 w 778021"/>
              <a:gd name="connsiteY87" fmla="*/ 41275 h 1625600"/>
              <a:gd name="connsiteX88" fmla="*/ 358921 w 778021"/>
              <a:gd name="connsiteY88" fmla="*/ 53975 h 1625600"/>
              <a:gd name="connsiteX89" fmla="*/ 327171 w 778021"/>
              <a:gd name="connsiteY89" fmla="*/ 66675 h 1625600"/>
              <a:gd name="connsiteX90" fmla="*/ 304946 w 778021"/>
              <a:gd name="connsiteY90" fmla="*/ 82550 h 1625600"/>
              <a:gd name="connsiteX91" fmla="*/ 279546 w 778021"/>
              <a:gd name="connsiteY91" fmla="*/ 101600 h 1625600"/>
              <a:gd name="connsiteX92" fmla="*/ 270021 w 778021"/>
              <a:gd name="connsiteY92" fmla="*/ 104775 h 1625600"/>
              <a:gd name="connsiteX93" fmla="*/ 257321 w 778021"/>
              <a:gd name="connsiteY93" fmla="*/ 133350 h 1625600"/>
              <a:gd name="connsiteX94" fmla="*/ 247796 w 778021"/>
              <a:gd name="connsiteY94" fmla="*/ 152400 h 1625600"/>
              <a:gd name="connsiteX95" fmla="*/ 231921 w 778021"/>
              <a:gd name="connsiteY95" fmla="*/ 184150 h 1625600"/>
              <a:gd name="connsiteX96" fmla="*/ 219221 w 778021"/>
              <a:gd name="connsiteY96" fmla="*/ 206375 h 1625600"/>
              <a:gd name="connsiteX97" fmla="*/ 216046 w 778021"/>
              <a:gd name="connsiteY97" fmla="*/ 215900 h 1625600"/>
              <a:gd name="connsiteX98" fmla="*/ 193821 w 778021"/>
              <a:gd name="connsiteY98" fmla="*/ 244475 h 1625600"/>
              <a:gd name="connsiteX99" fmla="*/ 177946 w 778021"/>
              <a:gd name="connsiteY99" fmla="*/ 260350 h 1625600"/>
              <a:gd name="connsiteX100" fmla="*/ 168421 w 778021"/>
              <a:gd name="connsiteY100" fmla="*/ 273050 h 1625600"/>
              <a:gd name="connsiteX101" fmla="*/ 165246 w 778021"/>
              <a:gd name="connsiteY101" fmla="*/ 285750 h 1625600"/>
              <a:gd name="connsiteX102" fmla="*/ 155721 w 778021"/>
              <a:gd name="connsiteY102" fmla="*/ 292100 h 1625600"/>
              <a:gd name="connsiteX103" fmla="*/ 146196 w 778021"/>
              <a:gd name="connsiteY103" fmla="*/ 304800 h 1625600"/>
              <a:gd name="connsiteX104" fmla="*/ 133496 w 778021"/>
              <a:gd name="connsiteY104" fmla="*/ 323850 h 1625600"/>
              <a:gd name="connsiteX105" fmla="*/ 127146 w 778021"/>
              <a:gd name="connsiteY105" fmla="*/ 336550 h 1625600"/>
              <a:gd name="connsiteX106" fmla="*/ 117621 w 778021"/>
              <a:gd name="connsiteY106" fmla="*/ 346075 h 1625600"/>
              <a:gd name="connsiteX107" fmla="*/ 108096 w 778021"/>
              <a:gd name="connsiteY107" fmla="*/ 358775 h 1625600"/>
              <a:gd name="connsiteX108" fmla="*/ 95396 w 778021"/>
              <a:gd name="connsiteY108" fmla="*/ 387350 h 1625600"/>
              <a:gd name="connsiteX109" fmla="*/ 89046 w 778021"/>
              <a:gd name="connsiteY109" fmla="*/ 400050 h 1625600"/>
              <a:gd name="connsiteX110" fmla="*/ 82696 w 778021"/>
              <a:gd name="connsiteY110" fmla="*/ 463550 h 1625600"/>
              <a:gd name="connsiteX111" fmla="*/ 57296 w 778021"/>
              <a:gd name="connsiteY111" fmla="*/ 511175 h 1625600"/>
              <a:gd name="connsiteX112" fmla="*/ 41421 w 778021"/>
              <a:gd name="connsiteY112" fmla="*/ 539750 h 1625600"/>
              <a:gd name="connsiteX113" fmla="*/ 35071 w 778021"/>
              <a:gd name="connsiteY113" fmla="*/ 555625 h 1625600"/>
              <a:gd name="connsiteX114" fmla="*/ 25546 w 778021"/>
              <a:gd name="connsiteY114" fmla="*/ 568325 h 1625600"/>
              <a:gd name="connsiteX115" fmla="*/ 22371 w 778021"/>
              <a:gd name="connsiteY115" fmla="*/ 577850 h 1625600"/>
              <a:gd name="connsiteX116" fmla="*/ 6496 w 778021"/>
              <a:gd name="connsiteY116" fmla="*/ 600075 h 1625600"/>
              <a:gd name="connsiteX117" fmla="*/ 19196 w 778021"/>
              <a:gd name="connsiteY117" fmla="*/ 669925 h 1625600"/>
              <a:gd name="connsiteX118" fmla="*/ 146 w 778021"/>
              <a:gd name="connsiteY118" fmla="*/ 730250 h 1625600"/>
              <a:gd name="connsiteX119" fmla="*/ 12846 w 778021"/>
              <a:gd name="connsiteY119" fmla="*/ 800100 h 1625600"/>
              <a:gd name="connsiteX120" fmla="*/ 44596 w 778021"/>
              <a:gd name="connsiteY120" fmla="*/ 831850 h 1625600"/>
              <a:gd name="connsiteX121" fmla="*/ 73171 w 778021"/>
              <a:gd name="connsiteY121" fmla="*/ 873125 h 1625600"/>
              <a:gd name="connsiteX122" fmla="*/ 101746 w 778021"/>
              <a:gd name="connsiteY122" fmla="*/ 927100 h 1625600"/>
              <a:gd name="connsiteX123" fmla="*/ 98571 w 778021"/>
              <a:gd name="connsiteY123" fmla="*/ 971550 h 1625600"/>
              <a:gd name="connsiteX124" fmla="*/ 146196 w 778021"/>
              <a:gd name="connsiteY124" fmla="*/ 990600 h 1625600"/>
              <a:gd name="connsiteX125" fmla="*/ 171596 w 778021"/>
              <a:gd name="connsiteY125" fmla="*/ 987425 h 1625600"/>
              <a:gd name="connsiteX126" fmla="*/ 193821 w 778021"/>
              <a:gd name="connsiteY126" fmla="*/ 1025525 h 1625600"/>
              <a:gd name="connsiteX127" fmla="*/ 247796 w 778021"/>
              <a:gd name="connsiteY127" fmla="*/ 1038225 h 1625600"/>
              <a:gd name="connsiteX128" fmla="*/ 317646 w 778021"/>
              <a:gd name="connsiteY128" fmla="*/ 1041400 h 1625600"/>
              <a:gd name="connsiteX129" fmla="*/ 333521 w 778021"/>
              <a:gd name="connsiteY129" fmla="*/ 1069975 h 1625600"/>
              <a:gd name="connsiteX130" fmla="*/ 282721 w 778021"/>
              <a:gd name="connsiteY130" fmla="*/ 1117600 h 1625600"/>
              <a:gd name="connsiteX131" fmla="*/ 235096 w 778021"/>
              <a:gd name="connsiteY131" fmla="*/ 1146175 h 1625600"/>
              <a:gd name="connsiteX132" fmla="*/ 177946 w 778021"/>
              <a:gd name="connsiteY132" fmla="*/ 1184275 h 1625600"/>
              <a:gd name="connsiteX133" fmla="*/ 225571 w 778021"/>
              <a:gd name="connsiteY133" fmla="*/ 1216025 h 1625600"/>
              <a:gd name="connsiteX134" fmla="*/ 174771 w 778021"/>
              <a:gd name="connsiteY134" fmla="*/ 1266825 h 1625600"/>
              <a:gd name="connsiteX135" fmla="*/ 143021 w 778021"/>
              <a:gd name="connsiteY135" fmla="*/ 1289050 h 1625600"/>
              <a:gd name="connsiteX136" fmla="*/ 130321 w 778021"/>
              <a:gd name="connsiteY136" fmla="*/ 1330325 h 1625600"/>
              <a:gd name="connsiteX137" fmla="*/ 82696 w 778021"/>
              <a:gd name="connsiteY137" fmla="*/ 1368425 h 1625600"/>
              <a:gd name="connsiteX138" fmla="*/ 85871 w 778021"/>
              <a:gd name="connsiteY138" fmla="*/ 1409700 h 1625600"/>
              <a:gd name="connsiteX139" fmla="*/ 95396 w 778021"/>
              <a:gd name="connsiteY139" fmla="*/ 1419225 h 1625600"/>
              <a:gd name="connsiteX140" fmla="*/ 104921 w 778021"/>
              <a:gd name="connsiteY140" fmla="*/ 1435100 h 1625600"/>
              <a:gd name="connsiteX141" fmla="*/ 123971 w 778021"/>
              <a:gd name="connsiteY141" fmla="*/ 1466850 h 1625600"/>
              <a:gd name="connsiteX142" fmla="*/ 127146 w 778021"/>
              <a:gd name="connsiteY142" fmla="*/ 1476375 h 1625600"/>
              <a:gd name="connsiteX143" fmla="*/ 130321 w 778021"/>
              <a:gd name="connsiteY143" fmla="*/ 1495425 h 1625600"/>
              <a:gd name="connsiteX144" fmla="*/ 139846 w 778021"/>
              <a:gd name="connsiteY144" fmla="*/ 1504950 h 1625600"/>
              <a:gd name="connsiteX145" fmla="*/ 174771 w 778021"/>
              <a:gd name="connsiteY145" fmla="*/ 1508125 h 1625600"/>
              <a:gd name="connsiteX146" fmla="*/ 187471 w 778021"/>
              <a:gd name="connsiteY146" fmla="*/ 1514475 h 1625600"/>
              <a:gd name="connsiteX147" fmla="*/ 247796 w 778021"/>
              <a:gd name="connsiteY147" fmla="*/ 1520825 h 1625600"/>
              <a:gd name="connsiteX148" fmla="*/ 381146 w 778021"/>
              <a:gd name="connsiteY148" fmla="*/ 1527175 h 1625600"/>
              <a:gd name="connsiteX149" fmla="*/ 419246 w 778021"/>
              <a:gd name="connsiteY149" fmla="*/ 1533525 h 1625600"/>
              <a:gd name="connsiteX150" fmla="*/ 438296 w 778021"/>
              <a:gd name="connsiteY150" fmla="*/ 1539875 h 1625600"/>
              <a:gd name="connsiteX151" fmla="*/ 454171 w 778021"/>
              <a:gd name="connsiteY151" fmla="*/ 1543050 h 1625600"/>
              <a:gd name="connsiteX152" fmla="*/ 466871 w 778021"/>
              <a:gd name="connsiteY152" fmla="*/ 1546225 h 1625600"/>
              <a:gd name="connsiteX153" fmla="*/ 498621 w 778021"/>
              <a:gd name="connsiteY153" fmla="*/ 1558925 h 1625600"/>
              <a:gd name="connsiteX154" fmla="*/ 533546 w 778021"/>
              <a:gd name="connsiteY154" fmla="*/ 1581150 h 1625600"/>
              <a:gd name="connsiteX155" fmla="*/ 549421 w 778021"/>
              <a:gd name="connsiteY155" fmla="*/ 1584325 h 1625600"/>
              <a:gd name="connsiteX156" fmla="*/ 568471 w 778021"/>
              <a:gd name="connsiteY156" fmla="*/ 1593850 h 1625600"/>
              <a:gd name="connsiteX157" fmla="*/ 577996 w 778021"/>
              <a:gd name="connsiteY157" fmla="*/ 1597025 h 1625600"/>
              <a:gd name="connsiteX158" fmla="*/ 590696 w 778021"/>
              <a:gd name="connsiteY158" fmla="*/ 1603375 h 1625600"/>
              <a:gd name="connsiteX159" fmla="*/ 622446 w 778021"/>
              <a:gd name="connsiteY159" fmla="*/ 1609725 h 1625600"/>
              <a:gd name="connsiteX160" fmla="*/ 638321 w 778021"/>
              <a:gd name="connsiteY160" fmla="*/ 1619250 h 1625600"/>
              <a:gd name="connsiteX161" fmla="*/ 657371 w 778021"/>
              <a:gd name="connsiteY161" fmla="*/ 1622425 h 1625600"/>
              <a:gd name="connsiteX162" fmla="*/ 670071 w 778021"/>
              <a:gd name="connsiteY162" fmla="*/ 1625600 h 1625600"/>
              <a:gd name="connsiteX163" fmla="*/ 676421 w 778021"/>
              <a:gd name="connsiteY163" fmla="*/ 1622425 h 1625600"/>
              <a:gd name="connsiteX0" fmla="*/ 676421 w 778021"/>
              <a:gd name="connsiteY0" fmla="*/ 1622425 h 1625600"/>
              <a:gd name="connsiteX1" fmla="*/ 679596 w 778021"/>
              <a:gd name="connsiteY1" fmla="*/ 1606550 h 1625600"/>
              <a:gd name="connsiteX2" fmla="*/ 685946 w 778021"/>
              <a:gd name="connsiteY2" fmla="*/ 1562100 h 1625600"/>
              <a:gd name="connsiteX3" fmla="*/ 692296 w 778021"/>
              <a:gd name="connsiteY3" fmla="*/ 1539875 h 1625600"/>
              <a:gd name="connsiteX4" fmla="*/ 698646 w 778021"/>
              <a:gd name="connsiteY4" fmla="*/ 1530350 h 1625600"/>
              <a:gd name="connsiteX5" fmla="*/ 704996 w 778021"/>
              <a:gd name="connsiteY5" fmla="*/ 1517650 h 1625600"/>
              <a:gd name="connsiteX6" fmla="*/ 708171 w 778021"/>
              <a:gd name="connsiteY6" fmla="*/ 1501775 h 1625600"/>
              <a:gd name="connsiteX7" fmla="*/ 704996 w 778021"/>
              <a:gd name="connsiteY7" fmla="*/ 1435100 h 1625600"/>
              <a:gd name="connsiteX8" fmla="*/ 692296 w 778021"/>
              <a:gd name="connsiteY8" fmla="*/ 1428750 h 1625600"/>
              <a:gd name="connsiteX9" fmla="*/ 682771 w 778021"/>
              <a:gd name="connsiteY9" fmla="*/ 1425575 h 1625600"/>
              <a:gd name="connsiteX10" fmla="*/ 654196 w 778021"/>
              <a:gd name="connsiteY10" fmla="*/ 1419225 h 1625600"/>
              <a:gd name="connsiteX11" fmla="*/ 638321 w 778021"/>
              <a:gd name="connsiteY11" fmla="*/ 1400175 h 1625600"/>
              <a:gd name="connsiteX12" fmla="*/ 622446 w 778021"/>
              <a:gd name="connsiteY12" fmla="*/ 1374775 h 1625600"/>
              <a:gd name="connsiteX13" fmla="*/ 619271 w 778021"/>
              <a:gd name="connsiteY13" fmla="*/ 1362075 h 1625600"/>
              <a:gd name="connsiteX14" fmla="*/ 612921 w 778021"/>
              <a:gd name="connsiteY14" fmla="*/ 1339850 h 1625600"/>
              <a:gd name="connsiteX15" fmla="*/ 628796 w 778021"/>
              <a:gd name="connsiteY15" fmla="*/ 1298575 h 1625600"/>
              <a:gd name="connsiteX16" fmla="*/ 638321 w 778021"/>
              <a:gd name="connsiteY16" fmla="*/ 1295400 h 1625600"/>
              <a:gd name="connsiteX17" fmla="*/ 654196 w 778021"/>
              <a:gd name="connsiteY17" fmla="*/ 1276350 h 1625600"/>
              <a:gd name="connsiteX18" fmla="*/ 631971 w 778021"/>
              <a:gd name="connsiteY18" fmla="*/ 1244600 h 1625600"/>
              <a:gd name="connsiteX19" fmla="*/ 625621 w 778021"/>
              <a:gd name="connsiteY19" fmla="*/ 1235075 h 1625600"/>
              <a:gd name="connsiteX20" fmla="*/ 587521 w 778021"/>
              <a:gd name="connsiteY20" fmla="*/ 1212850 h 1625600"/>
              <a:gd name="connsiteX21" fmla="*/ 581171 w 778021"/>
              <a:gd name="connsiteY21" fmla="*/ 1203325 h 1625600"/>
              <a:gd name="connsiteX22" fmla="*/ 571646 w 778021"/>
              <a:gd name="connsiteY22" fmla="*/ 1196975 h 1625600"/>
              <a:gd name="connsiteX23" fmla="*/ 565296 w 778021"/>
              <a:gd name="connsiteY23" fmla="*/ 1174750 h 1625600"/>
              <a:gd name="connsiteX24" fmla="*/ 558946 w 778021"/>
              <a:gd name="connsiteY24" fmla="*/ 1139825 h 1625600"/>
              <a:gd name="connsiteX25" fmla="*/ 552596 w 778021"/>
              <a:gd name="connsiteY25" fmla="*/ 1127125 h 1625600"/>
              <a:gd name="connsiteX26" fmla="*/ 539896 w 778021"/>
              <a:gd name="connsiteY26" fmla="*/ 1111250 h 1625600"/>
              <a:gd name="connsiteX27" fmla="*/ 530371 w 778021"/>
              <a:gd name="connsiteY27" fmla="*/ 1101725 h 1625600"/>
              <a:gd name="connsiteX28" fmla="*/ 517671 w 778021"/>
              <a:gd name="connsiteY28" fmla="*/ 1076325 h 1625600"/>
              <a:gd name="connsiteX29" fmla="*/ 530371 w 778021"/>
              <a:gd name="connsiteY29" fmla="*/ 1073150 h 1625600"/>
              <a:gd name="connsiteX30" fmla="*/ 543071 w 778021"/>
              <a:gd name="connsiteY30" fmla="*/ 1038225 h 1625600"/>
              <a:gd name="connsiteX31" fmla="*/ 568471 w 778021"/>
              <a:gd name="connsiteY31" fmla="*/ 1041400 h 1625600"/>
              <a:gd name="connsiteX32" fmla="*/ 587521 w 778021"/>
              <a:gd name="connsiteY32" fmla="*/ 1016000 h 1625600"/>
              <a:gd name="connsiteX33" fmla="*/ 581171 w 778021"/>
              <a:gd name="connsiteY33" fmla="*/ 987425 h 1625600"/>
              <a:gd name="connsiteX34" fmla="*/ 577996 w 778021"/>
              <a:gd name="connsiteY34" fmla="*/ 958850 h 1625600"/>
              <a:gd name="connsiteX35" fmla="*/ 571646 w 778021"/>
              <a:gd name="connsiteY35" fmla="*/ 949325 h 1625600"/>
              <a:gd name="connsiteX36" fmla="*/ 565296 w 778021"/>
              <a:gd name="connsiteY36" fmla="*/ 936625 h 1625600"/>
              <a:gd name="connsiteX37" fmla="*/ 558946 w 778021"/>
              <a:gd name="connsiteY37" fmla="*/ 927100 h 1625600"/>
              <a:gd name="connsiteX38" fmla="*/ 543071 w 778021"/>
              <a:gd name="connsiteY38" fmla="*/ 901700 h 1625600"/>
              <a:gd name="connsiteX39" fmla="*/ 546246 w 778021"/>
              <a:gd name="connsiteY39" fmla="*/ 889000 h 1625600"/>
              <a:gd name="connsiteX40" fmla="*/ 577996 w 778021"/>
              <a:gd name="connsiteY40" fmla="*/ 869950 h 1625600"/>
              <a:gd name="connsiteX41" fmla="*/ 606571 w 778021"/>
              <a:gd name="connsiteY41" fmla="*/ 863600 h 1625600"/>
              <a:gd name="connsiteX42" fmla="*/ 625621 w 778021"/>
              <a:gd name="connsiteY42" fmla="*/ 844550 h 1625600"/>
              <a:gd name="connsiteX43" fmla="*/ 628796 w 778021"/>
              <a:gd name="connsiteY43" fmla="*/ 835025 h 1625600"/>
              <a:gd name="connsiteX44" fmla="*/ 644671 w 778021"/>
              <a:gd name="connsiteY44" fmla="*/ 812800 h 1625600"/>
              <a:gd name="connsiteX45" fmla="*/ 654196 w 778021"/>
              <a:gd name="connsiteY45" fmla="*/ 796925 h 1625600"/>
              <a:gd name="connsiteX46" fmla="*/ 670071 w 778021"/>
              <a:gd name="connsiteY46" fmla="*/ 774700 h 1625600"/>
              <a:gd name="connsiteX47" fmla="*/ 673246 w 778021"/>
              <a:gd name="connsiteY47" fmla="*/ 765175 h 1625600"/>
              <a:gd name="connsiteX48" fmla="*/ 679596 w 778021"/>
              <a:gd name="connsiteY48" fmla="*/ 755650 h 1625600"/>
              <a:gd name="connsiteX49" fmla="*/ 689121 w 778021"/>
              <a:gd name="connsiteY49" fmla="*/ 736600 h 1625600"/>
              <a:gd name="connsiteX50" fmla="*/ 708171 w 778021"/>
              <a:gd name="connsiteY50" fmla="*/ 714375 h 1625600"/>
              <a:gd name="connsiteX51" fmla="*/ 714521 w 778021"/>
              <a:gd name="connsiteY51" fmla="*/ 701675 h 1625600"/>
              <a:gd name="connsiteX52" fmla="*/ 730396 w 778021"/>
              <a:gd name="connsiteY52" fmla="*/ 688975 h 1625600"/>
              <a:gd name="connsiteX53" fmla="*/ 739921 w 778021"/>
              <a:gd name="connsiteY53" fmla="*/ 679450 h 1625600"/>
              <a:gd name="connsiteX54" fmla="*/ 778021 w 778021"/>
              <a:gd name="connsiteY54" fmla="*/ 650875 h 1625600"/>
              <a:gd name="connsiteX55" fmla="*/ 774846 w 778021"/>
              <a:gd name="connsiteY55" fmla="*/ 641350 h 1625600"/>
              <a:gd name="connsiteX56" fmla="*/ 765321 w 778021"/>
              <a:gd name="connsiteY56" fmla="*/ 625475 h 1625600"/>
              <a:gd name="connsiteX57" fmla="*/ 758971 w 778021"/>
              <a:gd name="connsiteY57" fmla="*/ 615950 h 1625600"/>
              <a:gd name="connsiteX58" fmla="*/ 755796 w 778021"/>
              <a:gd name="connsiteY58" fmla="*/ 606425 h 1625600"/>
              <a:gd name="connsiteX59" fmla="*/ 749446 w 778021"/>
              <a:gd name="connsiteY59" fmla="*/ 593725 h 1625600"/>
              <a:gd name="connsiteX60" fmla="*/ 739921 w 778021"/>
              <a:gd name="connsiteY60" fmla="*/ 568325 h 1625600"/>
              <a:gd name="connsiteX61" fmla="*/ 736746 w 778021"/>
              <a:gd name="connsiteY61" fmla="*/ 546100 h 1625600"/>
              <a:gd name="connsiteX62" fmla="*/ 733571 w 778021"/>
              <a:gd name="connsiteY62" fmla="*/ 536575 h 1625600"/>
              <a:gd name="connsiteX63" fmla="*/ 727221 w 778021"/>
              <a:gd name="connsiteY63" fmla="*/ 498475 h 1625600"/>
              <a:gd name="connsiteX64" fmla="*/ 708171 w 778021"/>
              <a:gd name="connsiteY64" fmla="*/ 460375 h 1625600"/>
              <a:gd name="connsiteX65" fmla="*/ 651021 w 778021"/>
              <a:gd name="connsiteY65" fmla="*/ 447675 h 1625600"/>
              <a:gd name="connsiteX66" fmla="*/ 625621 w 778021"/>
              <a:gd name="connsiteY66" fmla="*/ 434975 h 1625600"/>
              <a:gd name="connsiteX67" fmla="*/ 619271 w 778021"/>
              <a:gd name="connsiteY67" fmla="*/ 422275 h 1625600"/>
              <a:gd name="connsiteX68" fmla="*/ 609746 w 778021"/>
              <a:gd name="connsiteY68" fmla="*/ 368300 h 1625600"/>
              <a:gd name="connsiteX69" fmla="*/ 543071 w 778021"/>
              <a:gd name="connsiteY69" fmla="*/ 355600 h 1625600"/>
              <a:gd name="connsiteX70" fmla="*/ 530371 w 778021"/>
              <a:gd name="connsiteY70" fmla="*/ 349250 h 1625600"/>
              <a:gd name="connsiteX71" fmla="*/ 524021 w 778021"/>
              <a:gd name="connsiteY71" fmla="*/ 314325 h 1625600"/>
              <a:gd name="connsiteX72" fmla="*/ 520846 w 778021"/>
              <a:gd name="connsiteY72" fmla="*/ 301625 h 1625600"/>
              <a:gd name="connsiteX73" fmla="*/ 520846 w 778021"/>
              <a:gd name="connsiteY73" fmla="*/ 196850 h 1625600"/>
              <a:gd name="connsiteX74" fmla="*/ 530371 w 778021"/>
              <a:gd name="connsiteY74" fmla="*/ 184150 h 1625600"/>
              <a:gd name="connsiteX75" fmla="*/ 549421 w 778021"/>
              <a:gd name="connsiteY75" fmla="*/ 165100 h 1625600"/>
              <a:gd name="connsiteX76" fmla="*/ 552596 w 778021"/>
              <a:gd name="connsiteY76" fmla="*/ 155575 h 1625600"/>
              <a:gd name="connsiteX77" fmla="*/ 543071 w 778021"/>
              <a:gd name="connsiteY77" fmla="*/ 88900 h 1625600"/>
              <a:gd name="connsiteX78" fmla="*/ 533546 w 778021"/>
              <a:gd name="connsiteY78" fmla="*/ 79375 h 1625600"/>
              <a:gd name="connsiteX79" fmla="*/ 511321 w 778021"/>
              <a:gd name="connsiteY79" fmla="*/ 66675 h 1625600"/>
              <a:gd name="connsiteX80" fmla="*/ 508146 w 778021"/>
              <a:gd name="connsiteY80" fmla="*/ 57150 h 1625600"/>
              <a:gd name="connsiteX81" fmla="*/ 501796 w 778021"/>
              <a:gd name="connsiteY81" fmla="*/ 47625 h 1625600"/>
              <a:gd name="connsiteX82" fmla="*/ 498621 w 778021"/>
              <a:gd name="connsiteY82" fmla="*/ 0 h 1625600"/>
              <a:gd name="connsiteX83" fmla="*/ 485921 w 778021"/>
              <a:gd name="connsiteY83" fmla="*/ 6350 h 1625600"/>
              <a:gd name="connsiteX84" fmla="*/ 463696 w 778021"/>
              <a:gd name="connsiteY84" fmla="*/ 25400 h 1625600"/>
              <a:gd name="connsiteX85" fmla="*/ 438296 w 778021"/>
              <a:gd name="connsiteY85" fmla="*/ 28575 h 1625600"/>
              <a:gd name="connsiteX86" fmla="*/ 406546 w 778021"/>
              <a:gd name="connsiteY86" fmla="*/ 38100 h 1625600"/>
              <a:gd name="connsiteX87" fmla="*/ 390671 w 778021"/>
              <a:gd name="connsiteY87" fmla="*/ 41275 h 1625600"/>
              <a:gd name="connsiteX88" fmla="*/ 358921 w 778021"/>
              <a:gd name="connsiteY88" fmla="*/ 53975 h 1625600"/>
              <a:gd name="connsiteX89" fmla="*/ 327171 w 778021"/>
              <a:gd name="connsiteY89" fmla="*/ 66675 h 1625600"/>
              <a:gd name="connsiteX90" fmla="*/ 304946 w 778021"/>
              <a:gd name="connsiteY90" fmla="*/ 82550 h 1625600"/>
              <a:gd name="connsiteX91" fmla="*/ 279546 w 778021"/>
              <a:gd name="connsiteY91" fmla="*/ 101600 h 1625600"/>
              <a:gd name="connsiteX92" fmla="*/ 270021 w 778021"/>
              <a:gd name="connsiteY92" fmla="*/ 104775 h 1625600"/>
              <a:gd name="connsiteX93" fmla="*/ 257321 w 778021"/>
              <a:gd name="connsiteY93" fmla="*/ 133350 h 1625600"/>
              <a:gd name="connsiteX94" fmla="*/ 247796 w 778021"/>
              <a:gd name="connsiteY94" fmla="*/ 152400 h 1625600"/>
              <a:gd name="connsiteX95" fmla="*/ 231921 w 778021"/>
              <a:gd name="connsiteY95" fmla="*/ 184150 h 1625600"/>
              <a:gd name="connsiteX96" fmla="*/ 219221 w 778021"/>
              <a:gd name="connsiteY96" fmla="*/ 206375 h 1625600"/>
              <a:gd name="connsiteX97" fmla="*/ 216046 w 778021"/>
              <a:gd name="connsiteY97" fmla="*/ 215900 h 1625600"/>
              <a:gd name="connsiteX98" fmla="*/ 193821 w 778021"/>
              <a:gd name="connsiteY98" fmla="*/ 244475 h 1625600"/>
              <a:gd name="connsiteX99" fmla="*/ 177946 w 778021"/>
              <a:gd name="connsiteY99" fmla="*/ 260350 h 1625600"/>
              <a:gd name="connsiteX100" fmla="*/ 168421 w 778021"/>
              <a:gd name="connsiteY100" fmla="*/ 273050 h 1625600"/>
              <a:gd name="connsiteX101" fmla="*/ 165246 w 778021"/>
              <a:gd name="connsiteY101" fmla="*/ 285750 h 1625600"/>
              <a:gd name="connsiteX102" fmla="*/ 155721 w 778021"/>
              <a:gd name="connsiteY102" fmla="*/ 292100 h 1625600"/>
              <a:gd name="connsiteX103" fmla="*/ 146196 w 778021"/>
              <a:gd name="connsiteY103" fmla="*/ 304800 h 1625600"/>
              <a:gd name="connsiteX104" fmla="*/ 133496 w 778021"/>
              <a:gd name="connsiteY104" fmla="*/ 323850 h 1625600"/>
              <a:gd name="connsiteX105" fmla="*/ 127146 w 778021"/>
              <a:gd name="connsiteY105" fmla="*/ 336550 h 1625600"/>
              <a:gd name="connsiteX106" fmla="*/ 117621 w 778021"/>
              <a:gd name="connsiteY106" fmla="*/ 346075 h 1625600"/>
              <a:gd name="connsiteX107" fmla="*/ 108096 w 778021"/>
              <a:gd name="connsiteY107" fmla="*/ 358775 h 1625600"/>
              <a:gd name="connsiteX108" fmla="*/ 95396 w 778021"/>
              <a:gd name="connsiteY108" fmla="*/ 387350 h 1625600"/>
              <a:gd name="connsiteX109" fmla="*/ 89046 w 778021"/>
              <a:gd name="connsiteY109" fmla="*/ 400050 h 1625600"/>
              <a:gd name="connsiteX110" fmla="*/ 82696 w 778021"/>
              <a:gd name="connsiteY110" fmla="*/ 463550 h 1625600"/>
              <a:gd name="connsiteX111" fmla="*/ 57296 w 778021"/>
              <a:gd name="connsiteY111" fmla="*/ 511175 h 1625600"/>
              <a:gd name="connsiteX112" fmla="*/ 41421 w 778021"/>
              <a:gd name="connsiteY112" fmla="*/ 539750 h 1625600"/>
              <a:gd name="connsiteX113" fmla="*/ 35071 w 778021"/>
              <a:gd name="connsiteY113" fmla="*/ 555625 h 1625600"/>
              <a:gd name="connsiteX114" fmla="*/ 25546 w 778021"/>
              <a:gd name="connsiteY114" fmla="*/ 568325 h 1625600"/>
              <a:gd name="connsiteX115" fmla="*/ 22371 w 778021"/>
              <a:gd name="connsiteY115" fmla="*/ 577850 h 1625600"/>
              <a:gd name="connsiteX116" fmla="*/ 6496 w 778021"/>
              <a:gd name="connsiteY116" fmla="*/ 600075 h 1625600"/>
              <a:gd name="connsiteX117" fmla="*/ 19196 w 778021"/>
              <a:gd name="connsiteY117" fmla="*/ 669925 h 1625600"/>
              <a:gd name="connsiteX118" fmla="*/ 146 w 778021"/>
              <a:gd name="connsiteY118" fmla="*/ 730250 h 1625600"/>
              <a:gd name="connsiteX119" fmla="*/ 12846 w 778021"/>
              <a:gd name="connsiteY119" fmla="*/ 800100 h 1625600"/>
              <a:gd name="connsiteX120" fmla="*/ 44596 w 778021"/>
              <a:gd name="connsiteY120" fmla="*/ 831850 h 1625600"/>
              <a:gd name="connsiteX121" fmla="*/ 73171 w 778021"/>
              <a:gd name="connsiteY121" fmla="*/ 873125 h 1625600"/>
              <a:gd name="connsiteX122" fmla="*/ 101746 w 778021"/>
              <a:gd name="connsiteY122" fmla="*/ 927100 h 1625600"/>
              <a:gd name="connsiteX123" fmla="*/ 98571 w 778021"/>
              <a:gd name="connsiteY123" fmla="*/ 971550 h 1625600"/>
              <a:gd name="connsiteX124" fmla="*/ 146196 w 778021"/>
              <a:gd name="connsiteY124" fmla="*/ 990600 h 1625600"/>
              <a:gd name="connsiteX125" fmla="*/ 171596 w 778021"/>
              <a:gd name="connsiteY125" fmla="*/ 987425 h 1625600"/>
              <a:gd name="connsiteX126" fmla="*/ 193821 w 778021"/>
              <a:gd name="connsiteY126" fmla="*/ 1025525 h 1625600"/>
              <a:gd name="connsiteX127" fmla="*/ 247796 w 778021"/>
              <a:gd name="connsiteY127" fmla="*/ 1038225 h 1625600"/>
              <a:gd name="connsiteX128" fmla="*/ 317646 w 778021"/>
              <a:gd name="connsiteY128" fmla="*/ 1041400 h 1625600"/>
              <a:gd name="connsiteX129" fmla="*/ 333521 w 778021"/>
              <a:gd name="connsiteY129" fmla="*/ 1069975 h 1625600"/>
              <a:gd name="connsiteX130" fmla="*/ 282721 w 778021"/>
              <a:gd name="connsiteY130" fmla="*/ 1117600 h 1625600"/>
              <a:gd name="connsiteX131" fmla="*/ 235096 w 778021"/>
              <a:gd name="connsiteY131" fmla="*/ 1146175 h 1625600"/>
              <a:gd name="connsiteX132" fmla="*/ 177946 w 778021"/>
              <a:gd name="connsiteY132" fmla="*/ 1184275 h 1625600"/>
              <a:gd name="connsiteX133" fmla="*/ 225571 w 778021"/>
              <a:gd name="connsiteY133" fmla="*/ 1216025 h 1625600"/>
              <a:gd name="connsiteX134" fmla="*/ 174771 w 778021"/>
              <a:gd name="connsiteY134" fmla="*/ 1266825 h 1625600"/>
              <a:gd name="connsiteX135" fmla="*/ 143021 w 778021"/>
              <a:gd name="connsiteY135" fmla="*/ 1289050 h 1625600"/>
              <a:gd name="connsiteX136" fmla="*/ 130321 w 778021"/>
              <a:gd name="connsiteY136" fmla="*/ 1330325 h 1625600"/>
              <a:gd name="connsiteX137" fmla="*/ 82696 w 778021"/>
              <a:gd name="connsiteY137" fmla="*/ 1368425 h 1625600"/>
              <a:gd name="connsiteX138" fmla="*/ 85871 w 778021"/>
              <a:gd name="connsiteY138" fmla="*/ 1409700 h 1625600"/>
              <a:gd name="connsiteX139" fmla="*/ 104921 w 778021"/>
              <a:gd name="connsiteY139" fmla="*/ 1435100 h 1625600"/>
              <a:gd name="connsiteX140" fmla="*/ 123971 w 778021"/>
              <a:gd name="connsiteY140" fmla="*/ 1466850 h 1625600"/>
              <a:gd name="connsiteX141" fmla="*/ 127146 w 778021"/>
              <a:gd name="connsiteY141" fmla="*/ 1476375 h 1625600"/>
              <a:gd name="connsiteX142" fmla="*/ 130321 w 778021"/>
              <a:gd name="connsiteY142" fmla="*/ 1495425 h 1625600"/>
              <a:gd name="connsiteX143" fmla="*/ 139846 w 778021"/>
              <a:gd name="connsiteY143" fmla="*/ 1504950 h 1625600"/>
              <a:gd name="connsiteX144" fmla="*/ 174771 w 778021"/>
              <a:gd name="connsiteY144" fmla="*/ 1508125 h 1625600"/>
              <a:gd name="connsiteX145" fmla="*/ 187471 w 778021"/>
              <a:gd name="connsiteY145" fmla="*/ 1514475 h 1625600"/>
              <a:gd name="connsiteX146" fmla="*/ 247796 w 778021"/>
              <a:gd name="connsiteY146" fmla="*/ 1520825 h 1625600"/>
              <a:gd name="connsiteX147" fmla="*/ 381146 w 778021"/>
              <a:gd name="connsiteY147" fmla="*/ 1527175 h 1625600"/>
              <a:gd name="connsiteX148" fmla="*/ 419246 w 778021"/>
              <a:gd name="connsiteY148" fmla="*/ 1533525 h 1625600"/>
              <a:gd name="connsiteX149" fmla="*/ 438296 w 778021"/>
              <a:gd name="connsiteY149" fmla="*/ 1539875 h 1625600"/>
              <a:gd name="connsiteX150" fmla="*/ 454171 w 778021"/>
              <a:gd name="connsiteY150" fmla="*/ 1543050 h 1625600"/>
              <a:gd name="connsiteX151" fmla="*/ 466871 w 778021"/>
              <a:gd name="connsiteY151" fmla="*/ 1546225 h 1625600"/>
              <a:gd name="connsiteX152" fmla="*/ 498621 w 778021"/>
              <a:gd name="connsiteY152" fmla="*/ 1558925 h 1625600"/>
              <a:gd name="connsiteX153" fmla="*/ 533546 w 778021"/>
              <a:gd name="connsiteY153" fmla="*/ 1581150 h 1625600"/>
              <a:gd name="connsiteX154" fmla="*/ 549421 w 778021"/>
              <a:gd name="connsiteY154" fmla="*/ 1584325 h 1625600"/>
              <a:gd name="connsiteX155" fmla="*/ 568471 w 778021"/>
              <a:gd name="connsiteY155" fmla="*/ 1593850 h 1625600"/>
              <a:gd name="connsiteX156" fmla="*/ 577996 w 778021"/>
              <a:gd name="connsiteY156" fmla="*/ 1597025 h 1625600"/>
              <a:gd name="connsiteX157" fmla="*/ 590696 w 778021"/>
              <a:gd name="connsiteY157" fmla="*/ 1603375 h 1625600"/>
              <a:gd name="connsiteX158" fmla="*/ 622446 w 778021"/>
              <a:gd name="connsiteY158" fmla="*/ 1609725 h 1625600"/>
              <a:gd name="connsiteX159" fmla="*/ 638321 w 778021"/>
              <a:gd name="connsiteY159" fmla="*/ 1619250 h 1625600"/>
              <a:gd name="connsiteX160" fmla="*/ 657371 w 778021"/>
              <a:gd name="connsiteY160" fmla="*/ 1622425 h 1625600"/>
              <a:gd name="connsiteX161" fmla="*/ 670071 w 778021"/>
              <a:gd name="connsiteY161" fmla="*/ 1625600 h 1625600"/>
              <a:gd name="connsiteX162" fmla="*/ 676421 w 778021"/>
              <a:gd name="connsiteY162" fmla="*/ 1622425 h 1625600"/>
              <a:gd name="connsiteX0" fmla="*/ 676421 w 778021"/>
              <a:gd name="connsiteY0" fmla="*/ 1622425 h 1625600"/>
              <a:gd name="connsiteX1" fmla="*/ 679596 w 778021"/>
              <a:gd name="connsiteY1" fmla="*/ 1606550 h 1625600"/>
              <a:gd name="connsiteX2" fmla="*/ 685946 w 778021"/>
              <a:gd name="connsiteY2" fmla="*/ 1562100 h 1625600"/>
              <a:gd name="connsiteX3" fmla="*/ 692296 w 778021"/>
              <a:gd name="connsiteY3" fmla="*/ 1539875 h 1625600"/>
              <a:gd name="connsiteX4" fmla="*/ 698646 w 778021"/>
              <a:gd name="connsiteY4" fmla="*/ 1530350 h 1625600"/>
              <a:gd name="connsiteX5" fmla="*/ 704996 w 778021"/>
              <a:gd name="connsiteY5" fmla="*/ 1517650 h 1625600"/>
              <a:gd name="connsiteX6" fmla="*/ 708171 w 778021"/>
              <a:gd name="connsiteY6" fmla="*/ 1501775 h 1625600"/>
              <a:gd name="connsiteX7" fmla="*/ 704996 w 778021"/>
              <a:gd name="connsiteY7" fmla="*/ 1435100 h 1625600"/>
              <a:gd name="connsiteX8" fmla="*/ 692296 w 778021"/>
              <a:gd name="connsiteY8" fmla="*/ 1428750 h 1625600"/>
              <a:gd name="connsiteX9" fmla="*/ 682771 w 778021"/>
              <a:gd name="connsiteY9" fmla="*/ 1425575 h 1625600"/>
              <a:gd name="connsiteX10" fmla="*/ 654196 w 778021"/>
              <a:gd name="connsiteY10" fmla="*/ 1419225 h 1625600"/>
              <a:gd name="connsiteX11" fmla="*/ 638321 w 778021"/>
              <a:gd name="connsiteY11" fmla="*/ 1400175 h 1625600"/>
              <a:gd name="connsiteX12" fmla="*/ 622446 w 778021"/>
              <a:gd name="connsiteY12" fmla="*/ 1374775 h 1625600"/>
              <a:gd name="connsiteX13" fmla="*/ 619271 w 778021"/>
              <a:gd name="connsiteY13" fmla="*/ 1362075 h 1625600"/>
              <a:gd name="connsiteX14" fmla="*/ 612921 w 778021"/>
              <a:gd name="connsiteY14" fmla="*/ 1339850 h 1625600"/>
              <a:gd name="connsiteX15" fmla="*/ 628796 w 778021"/>
              <a:gd name="connsiteY15" fmla="*/ 1298575 h 1625600"/>
              <a:gd name="connsiteX16" fmla="*/ 638321 w 778021"/>
              <a:gd name="connsiteY16" fmla="*/ 1295400 h 1625600"/>
              <a:gd name="connsiteX17" fmla="*/ 654196 w 778021"/>
              <a:gd name="connsiteY17" fmla="*/ 1276350 h 1625600"/>
              <a:gd name="connsiteX18" fmla="*/ 631971 w 778021"/>
              <a:gd name="connsiteY18" fmla="*/ 1244600 h 1625600"/>
              <a:gd name="connsiteX19" fmla="*/ 625621 w 778021"/>
              <a:gd name="connsiteY19" fmla="*/ 1235075 h 1625600"/>
              <a:gd name="connsiteX20" fmla="*/ 587521 w 778021"/>
              <a:gd name="connsiteY20" fmla="*/ 1212850 h 1625600"/>
              <a:gd name="connsiteX21" fmla="*/ 581171 w 778021"/>
              <a:gd name="connsiteY21" fmla="*/ 1203325 h 1625600"/>
              <a:gd name="connsiteX22" fmla="*/ 571646 w 778021"/>
              <a:gd name="connsiteY22" fmla="*/ 1196975 h 1625600"/>
              <a:gd name="connsiteX23" fmla="*/ 565296 w 778021"/>
              <a:gd name="connsiteY23" fmla="*/ 1174750 h 1625600"/>
              <a:gd name="connsiteX24" fmla="*/ 558946 w 778021"/>
              <a:gd name="connsiteY24" fmla="*/ 1139825 h 1625600"/>
              <a:gd name="connsiteX25" fmla="*/ 552596 w 778021"/>
              <a:gd name="connsiteY25" fmla="*/ 1127125 h 1625600"/>
              <a:gd name="connsiteX26" fmla="*/ 539896 w 778021"/>
              <a:gd name="connsiteY26" fmla="*/ 1111250 h 1625600"/>
              <a:gd name="connsiteX27" fmla="*/ 530371 w 778021"/>
              <a:gd name="connsiteY27" fmla="*/ 1101725 h 1625600"/>
              <a:gd name="connsiteX28" fmla="*/ 517671 w 778021"/>
              <a:gd name="connsiteY28" fmla="*/ 1076325 h 1625600"/>
              <a:gd name="connsiteX29" fmla="*/ 530371 w 778021"/>
              <a:gd name="connsiteY29" fmla="*/ 1073150 h 1625600"/>
              <a:gd name="connsiteX30" fmla="*/ 543071 w 778021"/>
              <a:gd name="connsiteY30" fmla="*/ 1038225 h 1625600"/>
              <a:gd name="connsiteX31" fmla="*/ 568471 w 778021"/>
              <a:gd name="connsiteY31" fmla="*/ 1041400 h 1625600"/>
              <a:gd name="connsiteX32" fmla="*/ 587521 w 778021"/>
              <a:gd name="connsiteY32" fmla="*/ 1016000 h 1625600"/>
              <a:gd name="connsiteX33" fmla="*/ 581171 w 778021"/>
              <a:gd name="connsiteY33" fmla="*/ 987425 h 1625600"/>
              <a:gd name="connsiteX34" fmla="*/ 577996 w 778021"/>
              <a:gd name="connsiteY34" fmla="*/ 958850 h 1625600"/>
              <a:gd name="connsiteX35" fmla="*/ 571646 w 778021"/>
              <a:gd name="connsiteY35" fmla="*/ 949325 h 1625600"/>
              <a:gd name="connsiteX36" fmla="*/ 565296 w 778021"/>
              <a:gd name="connsiteY36" fmla="*/ 936625 h 1625600"/>
              <a:gd name="connsiteX37" fmla="*/ 558946 w 778021"/>
              <a:gd name="connsiteY37" fmla="*/ 927100 h 1625600"/>
              <a:gd name="connsiteX38" fmla="*/ 543071 w 778021"/>
              <a:gd name="connsiteY38" fmla="*/ 901700 h 1625600"/>
              <a:gd name="connsiteX39" fmla="*/ 546246 w 778021"/>
              <a:gd name="connsiteY39" fmla="*/ 889000 h 1625600"/>
              <a:gd name="connsiteX40" fmla="*/ 577996 w 778021"/>
              <a:gd name="connsiteY40" fmla="*/ 869950 h 1625600"/>
              <a:gd name="connsiteX41" fmla="*/ 606571 w 778021"/>
              <a:gd name="connsiteY41" fmla="*/ 863600 h 1625600"/>
              <a:gd name="connsiteX42" fmla="*/ 625621 w 778021"/>
              <a:gd name="connsiteY42" fmla="*/ 844550 h 1625600"/>
              <a:gd name="connsiteX43" fmla="*/ 628796 w 778021"/>
              <a:gd name="connsiteY43" fmla="*/ 835025 h 1625600"/>
              <a:gd name="connsiteX44" fmla="*/ 644671 w 778021"/>
              <a:gd name="connsiteY44" fmla="*/ 812800 h 1625600"/>
              <a:gd name="connsiteX45" fmla="*/ 654196 w 778021"/>
              <a:gd name="connsiteY45" fmla="*/ 796925 h 1625600"/>
              <a:gd name="connsiteX46" fmla="*/ 670071 w 778021"/>
              <a:gd name="connsiteY46" fmla="*/ 774700 h 1625600"/>
              <a:gd name="connsiteX47" fmla="*/ 673246 w 778021"/>
              <a:gd name="connsiteY47" fmla="*/ 765175 h 1625600"/>
              <a:gd name="connsiteX48" fmla="*/ 679596 w 778021"/>
              <a:gd name="connsiteY48" fmla="*/ 755650 h 1625600"/>
              <a:gd name="connsiteX49" fmla="*/ 689121 w 778021"/>
              <a:gd name="connsiteY49" fmla="*/ 736600 h 1625600"/>
              <a:gd name="connsiteX50" fmla="*/ 708171 w 778021"/>
              <a:gd name="connsiteY50" fmla="*/ 714375 h 1625600"/>
              <a:gd name="connsiteX51" fmla="*/ 714521 w 778021"/>
              <a:gd name="connsiteY51" fmla="*/ 701675 h 1625600"/>
              <a:gd name="connsiteX52" fmla="*/ 730396 w 778021"/>
              <a:gd name="connsiteY52" fmla="*/ 688975 h 1625600"/>
              <a:gd name="connsiteX53" fmla="*/ 739921 w 778021"/>
              <a:gd name="connsiteY53" fmla="*/ 679450 h 1625600"/>
              <a:gd name="connsiteX54" fmla="*/ 778021 w 778021"/>
              <a:gd name="connsiteY54" fmla="*/ 650875 h 1625600"/>
              <a:gd name="connsiteX55" fmla="*/ 774846 w 778021"/>
              <a:gd name="connsiteY55" fmla="*/ 641350 h 1625600"/>
              <a:gd name="connsiteX56" fmla="*/ 765321 w 778021"/>
              <a:gd name="connsiteY56" fmla="*/ 625475 h 1625600"/>
              <a:gd name="connsiteX57" fmla="*/ 758971 w 778021"/>
              <a:gd name="connsiteY57" fmla="*/ 615950 h 1625600"/>
              <a:gd name="connsiteX58" fmla="*/ 755796 w 778021"/>
              <a:gd name="connsiteY58" fmla="*/ 606425 h 1625600"/>
              <a:gd name="connsiteX59" fmla="*/ 749446 w 778021"/>
              <a:gd name="connsiteY59" fmla="*/ 593725 h 1625600"/>
              <a:gd name="connsiteX60" fmla="*/ 739921 w 778021"/>
              <a:gd name="connsiteY60" fmla="*/ 568325 h 1625600"/>
              <a:gd name="connsiteX61" fmla="*/ 736746 w 778021"/>
              <a:gd name="connsiteY61" fmla="*/ 546100 h 1625600"/>
              <a:gd name="connsiteX62" fmla="*/ 733571 w 778021"/>
              <a:gd name="connsiteY62" fmla="*/ 536575 h 1625600"/>
              <a:gd name="connsiteX63" fmla="*/ 727221 w 778021"/>
              <a:gd name="connsiteY63" fmla="*/ 498475 h 1625600"/>
              <a:gd name="connsiteX64" fmla="*/ 708171 w 778021"/>
              <a:gd name="connsiteY64" fmla="*/ 460375 h 1625600"/>
              <a:gd name="connsiteX65" fmla="*/ 651021 w 778021"/>
              <a:gd name="connsiteY65" fmla="*/ 447675 h 1625600"/>
              <a:gd name="connsiteX66" fmla="*/ 625621 w 778021"/>
              <a:gd name="connsiteY66" fmla="*/ 434975 h 1625600"/>
              <a:gd name="connsiteX67" fmla="*/ 619271 w 778021"/>
              <a:gd name="connsiteY67" fmla="*/ 422275 h 1625600"/>
              <a:gd name="connsiteX68" fmla="*/ 609746 w 778021"/>
              <a:gd name="connsiteY68" fmla="*/ 368300 h 1625600"/>
              <a:gd name="connsiteX69" fmla="*/ 543071 w 778021"/>
              <a:gd name="connsiteY69" fmla="*/ 355600 h 1625600"/>
              <a:gd name="connsiteX70" fmla="*/ 530371 w 778021"/>
              <a:gd name="connsiteY70" fmla="*/ 349250 h 1625600"/>
              <a:gd name="connsiteX71" fmla="*/ 524021 w 778021"/>
              <a:gd name="connsiteY71" fmla="*/ 314325 h 1625600"/>
              <a:gd name="connsiteX72" fmla="*/ 520846 w 778021"/>
              <a:gd name="connsiteY72" fmla="*/ 301625 h 1625600"/>
              <a:gd name="connsiteX73" fmla="*/ 520846 w 778021"/>
              <a:gd name="connsiteY73" fmla="*/ 196850 h 1625600"/>
              <a:gd name="connsiteX74" fmla="*/ 530371 w 778021"/>
              <a:gd name="connsiteY74" fmla="*/ 184150 h 1625600"/>
              <a:gd name="connsiteX75" fmla="*/ 549421 w 778021"/>
              <a:gd name="connsiteY75" fmla="*/ 165100 h 1625600"/>
              <a:gd name="connsiteX76" fmla="*/ 552596 w 778021"/>
              <a:gd name="connsiteY76" fmla="*/ 155575 h 1625600"/>
              <a:gd name="connsiteX77" fmla="*/ 543071 w 778021"/>
              <a:gd name="connsiteY77" fmla="*/ 88900 h 1625600"/>
              <a:gd name="connsiteX78" fmla="*/ 533546 w 778021"/>
              <a:gd name="connsiteY78" fmla="*/ 79375 h 1625600"/>
              <a:gd name="connsiteX79" fmla="*/ 511321 w 778021"/>
              <a:gd name="connsiteY79" fmla="*/ 66675 h 1625600"/>
              <a:gd name="connsiteX80" fmla="*/ 508146 w 778021"/>
              <a:gd name="connsiteY80" fmla="*/ 57150 h 1625600"/>
              <a:gd name="connsiteX81" fmla="*/ 501796 w 778021"/>
              <a:gd name="connsiteY81" fmla="*/ 47625 h 1625600"/>
              <a:gd name="connsiteX82" fmla="*/ 498621 w 778021"/>
              <a:gd name="connsiteY82" fmla="*/ 0 h 1625600"/>
              <a:gd name="connsiteX83" fmla="*/ 485921 w 778021"/>
              <a:gd name="connsiteY83" fmla="*/ 6350 h 1625600"/>
              <a:gd name="connsiteX84" fmla="*/ 463696 w 778021"/>
              <a:gd name="connsiteY84" fmla="*/ 25400 h 1625600"/>
              <a:gd name="connsiteX85" fmla="*/ 438296 w 778021"/>
              <a:gd name="connsiteY85" fmla="*/ 28575 h 1625600"/>
              <a:gd name="connsiteX86" fmla="*/ 406546 w 778021"/>
              <a:gd name="connsiteY86" fmla="*/ 38100 h 1625600"/>
              <a:gd name="connsiteX87" fmla="*/ 390671 w 778021"/>
              <a:gd name="connsiteY87" fmla="*/ 41275 h 1625600"/>
              <a:gd name="connsiteX88" fmla="*/ 358921 w 778021"/>
              <a:gd name="connsiteY88" fmla="*/ 53975 h 1625600"/>
              <a:gd name="connsiteX89" fmla="*/ 327171 w 778021"/>
              <a:gd name="connsiteY89" fmla="*/ 66675 h 1625600"/>
              <a:gd name="connsiteX90" fmla="*/ 304946 w 778021"/>
              <a:gd name="connsiteY90" fmla="*/ 82550 h 1625600"/>
              <a:gd name="connsiteX91" fmla="*/ 279546 w 778021"/>
              <a:gd name="connsiteY91" fmla="*/ 101600 h 1625600"/>
              <a:gd name="connsiteX92" fmla="*/ 270021 w 778021"/>
              <a:gd name="connsiteY92" fmla="*/ 104775 h 1625600"/>
              <a:gd name="connsiteX93" fmla="*/ 257321 w 778021"/>
              <a:gd name="connsiteY93" fmla="*/ 133350 h 1625600"/>
              <a:gd name="connsiteX94" fmla="*/ 247796 w 778021"/>
              <a:gd name="connsiteY94" fmla="*/ 152400 h 1625600"/>
              <a:gd name="connsiteX95" fmla="*/ 231921 w 778021"/>
              <a:gd name="connsiteY95" fmla="*/ 184150 h 1625600"/>
              <a:gd name="connsiteX96" fmla="*/ 219221 w 778021"/>
              <a:gd name="connsiteY96" fmla="*/ 206375 h 1625600"/>
              <a:gd name="connsiteX97" fmla="*/ 216046 w 778021"/>
              <a:gd name="connsiteY97" fmla="*/ 215900 h 1625600"/>
              <a:gd name="connsiteX98" fmla="*/ 193821 w 778021"/>
              <a:gd name="connsiteY98" fmla="*/ 244475 h 1625600"/>
              <a:gd name="connsiteX99" fmla="*/ 177946 w 778021"/>
              <a:gd name="connsiteY99" fmla="*/ 260350 h 1625600"/>
              <a:gd name="connsiteX100" fmla="*/ 168421 w 778021"/>
              <a:gd name="connsiteY100" fmla="*/ 273050 h 1625600"/>
              <a:gd name="connsiteX101" fmla="*/ 165246 w 778021"/>
              <a:gd name="connsiteY101" fmla="*/ 285750 h 1625600"/>
              <a:gd name="connsiteX102" fmla="*/ 155721 w 778021"/>
              <a:gd name="connsiteY102" fmla="*/ 292100 h 1625600"/>
              <a:gd name="connsiteX103" fmla="*/ 146196 w 778021"/>
              <a:gd name="connsiteY103" fmla="*/ 304800 h 1625600"/>
              <a:gd name="connsiteX104" fmla="*/ 133496 w 778021"/>
              <a:gd name="connsiteY104" fmla="*/ 323850 h 1625600"/>
              <a:gd name="connsiteX105" fmla="*/ 127146 w 778021"/>
              <a:gd name="connsiteY105" fmla="*/ 336550 h 1625600"/>
              <a:gd name="connsiteX106" fmla="*/ 117621 w 778021"/>
              <a:gd name="connsiteY106" fmla="*/ 346075 h 1625600"/>
              <a:gd name="connsiteX107" fmla="*/ 108096 w 778021"/>
              <a:gd name="connsiteY107" fmla="*/ 358775 h 1625600"/>
              <a:gd name="connsiteX108" fmla="*/ 95396 w 778021"/>
              <a:gd name="connsiteY108" fmla="*/ 387350 h 1625600"/>
              <a:gd name="connsiteX109" fmla="*/ 89046 w 778021"/>
              <a:gd name="connsiteY109" fmla="*/ 400050 h 1625600"/>
              <a:gd name="connsiteX110" fmla="*/ 82696 w 778021"/>
              <a:gd name="connsiteY110" fmla="*/ 463550 h 1625600"/>
              <a:gd name="connsiteX111" fmla="*/ 57296 w 778021"/>
              <a:gd name="connsiteY111" fmla="*/ 511175 h 1625600"/>
              <a:gd name="connsiteX112" fmla="*/ 41421 w 778021"/>
              <a:gd name="connsiteY112" fmla="*/ 539750 h 1625600"/>
              <a:gd name="connsiteX113" fmla="*/ 35071 w 778021"/>
              <a:gd name="connsiteY113" fmla="*/ 555625 h 1625600"/>
              <a:gd name="connsiteX114" fmla="*/ 25546 w 778021"/>
              <a:gd name="connsiteY114" fmla="*/ 568325 h 1625600"/>
              <a:gd name="connsiteX115" fmla="*/ 22371 w 778021"/>
              <a:gd name="connsiteY115" fmla="*/ 577850 h 1625600"/>
              <a:gd name="connsiteX116" fmla="*/ 6496 w 778021"/>
              <a:gd name="connsiteY116" fmla="*/ 600075 h 1625600"/>
              <a:gd name="connsiteX117" fmla="*/ 19196 w 778021"/>
              <a:gd name="connsiteY117" fmla="*/ 669925 h 1625600"/>
              <a:gd name="connsiteX118" fmla="*/ 146 w 778021"/>
              <a:gd name="connsiteY118" fmla="*/ 730250 h 1625600"/>
              <a:gd name="connsiteX119" fmla="*/ 12846 w 778021"/>
              <a:gd name="connsiteY119" fmla="*/ 800100 h 1625600"/>
              <a:gd name="connsiteX120" fmla="*/ 44596 w 778021"/>
              <a:gd name="connsiteY120" fmla="*/ 831850 h 1625600"/>
              <a:gd name="connsiteX121" fmla="*/ 73171 w 778021"/>
              <a:gd name="connsiteY121" fmla="*/ 873125 h 1625600"/>
              <a:gd name="connsiteX122" fmla="*/ 101746 w 778021"/>
              <a:gd name="connsiteY122" fmla="*/ 927100 h 1625600"/>
              <a:gd name="connsiteX123" fmla="*/ 98571 w 778021"/>
              <a:gd name="connsiteY123" fmla="*/ 971550 h 1625600"/>
              <a:gd name="connsiteX124" fmla="*/ 146196 w 778021"/>
              <a:gd name="connsiteY124" fmla="*/ 990600 h 1625600"/>
              <a:gd name="connsiteX125" fmla="*/ 171596 w 778021"/>
              <a:gd name="connsiteY125" fmla="*/ 987425 h 1625600"/>
              <a:gd name="connsiteX126" fmla="*/ 193821 w 778021"/>
              <a:gd name="connsiteY126" fmla="*/ 1025525 h 1625600"/>
              <a:gd name="connsiteX127" fmla="*/ 247796 w 778021"/>
              <a:gd name="connsiteY127" fmla="*/ 1038225 h 1625600"/>
              <a:gd name="connsiteX128" fmla="*/ 317646 w 778021"/>
              <a:gd name="connsiteY128" fmla="*/ 1041400 h 1625600"/>
              <a:gd name="connsiteX129" fmla="*/ 333521 w 778021"/>
              <a:gd name="connsiteY129" fmla="*/ 1069975 h 1625600"/>
              <a:gd name="connsiteX130" fmla="*/ 282721 w 778021"/>
              <a:gd name="connsiteY130" fmla="*/ 1117600 h 1625600"/>
              <a:gd name="connsiteX131" fmla="*/ 235096 w 778021"/>
              <a:gd name="connsiteY131" fmla="*/ 1146175 h 1625600"/>
              <a:gd name="connsiteX132" fmla="*/ 177946 w 778021"/>
              <a:gd name="connsiteY132" fmla="*/ 1184275 h 1625600"/>
              <a:gd name="connsiteX133" fmla="*/ 225571 w 778021"/>
              <a:gd name="connsiteY133" fmla="*/ 1216025 h 1625600"/>
              <a:gd name="connsiteX134" fmla="*/ 174771 w 778021"/>
              <a:gd name="connsiteY134" fmla="*/ 1266825 h 1625600"/>
              <a:gd name="connsiteX135" fmla="*/ 143021 w 778021"/>
              <a:gd name="connsiteY135" fmla="*/ 1289050 h 1625600"/>
              <a:gd name="connsiteX136" fmla="*/ 130321 w 778021"/>
              <a:gd name="connsiteY136" fmla="*/ 1330325 h 1625600"/>
              <a:gd name="connsiteX137" fmla="*/ 82696 w 778021"/>
              <a:gd name="connsiteY137" fmla="*/ 1368425 h 1625600"/>
              <a:gd name="connsiteX138" fmla="*/ 85871 w 778021"/>
              <a:gd name="connsiteY138" fmla="*/ 1409700 h 1625600"/>
              <a:gd name="connsiteX139" fmla="*/ 123971 w 778021"/>
              <a:gd name="connsiteY139" fmla="*/ 1466850 h 1625600"/>
              <a:gd name="connsiteX140" fmla="*/ 127146 w 778021"/>
              <a:gd name="connsiteY140" fmla="*/ 1476375 h 1625600"/>
              <a:gd name="connsiteX141" fmla="*/ 130321 w 778021"/>
              <a:gd name="connsiteY141" fmla="*/ 1495425 h 1625600"/>
              <a:gd name="connsiteX142" fmla="*/ 139846 w 778021"/>
              <a:gd name="connsiteY142" fmla="*/ 1504950 h 1625600"/>
              <a:gd name="connsiteX143" fmla="*/ 174771 w 778021"/>
              <a:gd name="connsiteY143" fmla="*/ 1508125 h 1625600"/>
              <a:gd name="connsiteX144" fmla="*/ 187471 w 778021"/>
              <a:gd name="connsiteY144" fmla="*/ 1514475 h 1625600"/>
              <a:gd name="connsiteX145" fmla="*/ 247796 w 778021"/>
              <a:gd name="connsiteY145" fmla="*/ 1520825 h 1625600"/>
              <a:gd name="connsiteX146" fmla="*/ 381146 w 778021"/>
              <a:gd name="connsiteY146" fmla="*/ 1527175 h 1625600"/>
              <a:gd name="connsiteX147" fmla="*/ 419246 w 778021"/>
              <a:gd name="connsiteY147" fmla="*/ 1533525 h 1625600"/>
              <a:gd name="connsiteX148" fmla="*/ 438296 w 778021"/>
              <a:gd name="connsiteY148" fmla="*/ 1539875 h 1625600"/>
              <a:gd name="connsiteX149" fmla="*/ 454171 w 778021"/>
              <a:gd name="connsiteY149" fmla="*/ 1543050 h 1625600"/>
              <a:gd name="connsiteX150" fmla="*/ 466871 w 778021"/>
              <a:gd name="connsiteY150" fmla="*/ 1546225 h 1625600"/>
              <a:gd name="connsiteX151" fmla="*/ 498621 w 778021"/>
              <a:gd name="connsiteY151" fmla="*/ 1558925 h 1625600"/>
              <a:gd name="connsiteX152" fmla="*/ 533546 w 778021"/>
              <a:gd name="connsiteY152" fmla="*/ 1581150 h 1625600"/>
              <a:gd name="connsiteX153" fmla="*/ 549421 w 778021"/>
              <a:gd name="connsiteY153" fmla="*/ 1584325 h 1625600"/>
              <a:gd name="connsiteX154" fmla="*/ 568471 w 778021"/>
              <a:gd name="connsiteY154" fmla="*/ 1593850 h 1625600"/>
              <a:gd name="connsiteX155" fmla="*/ 577996 w 778021"/>
              <a:gd name="connsiteY155" fmla="*/ 1597025 h 1625600"/>
              <a:gd name="connsiteX156" fmla="*/ 590696 w 778021"/>
              <a:gd name="connsiteY156" fmla="*/ 1603375 h 1625600"/>
              <a:gd name="connsiteX157" fmla="*/ 622446 w 778021"/>
              <a:gd name="connsiteY157" fmla="*/ 1609725 h 1625600"/>
              <a:gd name="connsiteX158" fmla="*/ 638321 w 778021"/>
              <a:gd name="connsiteY158" fmla="*/ 1619250 h 1625600"/>
              <a:gd name="connsiteX159" fmla="*/ 657371 w 778021"/>
              <a:gd name="connsiteY159" fmla="*/ 1622425 h 1625600"/>
              <a:gd name="connsiteX160" fmla="*/ 670071 w 778021"/>
              <a:gd name="connsiteY160" fmla="*/ 1625600 h 1625600"/>
              <a:gd name="connsiteX161" fmla="*/ 676421 w 778021"/>
              <a:gd name="connsiteY161" fmla="*/ 1622425 h 1625600"/>
              <a:gd name="connsiteX0" fmla="*/ 676421 w 778021"/>
              <a:gd name="connsiteY0" fmla="*/ 1622425 h 1625600"/>
              <a:gd name="connsiteX1" fmla="*/ 679596 w 778021"/>
              <a:gd name="connsiteY1" fmla="*/ 1606550 h 1625600"/>
              <a:gd name="connsiteX2" fmla="*/ 685946 w 778021"/>
              <a:gd name="connsiteY2" fmla="*/ 1562100 h 1625600"/>
              <a:gd name="connsiteX3" fmla="*/ 692296 w 778021"/>
              <a:gd name="connsiteY3" fmla="*/ 1539875 h 1625600"/>
              <a:gd name="connsiteX4" fmla="*/ 698646 w 778021"/>
              <a:gd name="connsiteY4" fmla="*/ 1530350 h 1625600"/>
              <a:gd name="connsiteX5" fmla="*/ 704996 w 778021"/>
              <a:gd name="connsiteY5" fmla="*/ 1517650 h 1625600"/>
              <a:gd name="connsiteX6" fmla="*/ 708171 w 778021"/>
              <a:gd name="connsiteY6" fmla="*/ 1501775 h 1625600"/>
              <a:gd name="connsiteX7" fmla="*/ 704996 w 778021"/>
              <a:gd name="connsiteY7" fmla="*/ 1435100 h 1625600"/>
              <a:gd name="connsiteX8" fmla="*/ 692296 w 778021"/>
              <a:gd name="connsiteY8" fmla="*/ 1428750 h 1625600"/>
              <a:gd name="connsiteX9" fmla="*/ 682771 w 778021"/>
              <a:gd name="connsiteY9" fmla="*/ 1425575 h 1625600"/>
              <a:gd name="connsiteX10" fmla="*/ 654196 w 778021"/>
              <a:gd name="connsiteY10" fmla="*/ 1419225 h 1625600"/>
              <a:gd name="connsiteX11" fmla="*/ 638321 w 778021"/>
              <a:gd name="connsiteY11" fmla="*/ 1400175 h 1625600"/>
              <a:gd name="connsiteX12" fmla="*/ 622446 w 778021"/>
              <a:gd name="connsiteY12" fmla="*/ 1374775 h 1625600"/>
              <a:gd name="connsiteX13" fmla="*/ 619271 w 778021"/>
              <a:gd name="connsiteY13" fmla="*/ 1362075 h 1625600"/>
              <a:gd name="connsiteX14" fmla="*/ 612921 w 778021"/>
              <a:gd name="connsiteY14" fmla="*/ 1339850 h 1625600"/>
              <a:gd name="connsiteX15" fmla="*/ 628796 w 778021"/>
              <a:gd name="connsiteY15" fmla="*/ 1298575 h 1625600"/>
              <a:gd name="connsiteX16" fmla="*/ 638321 w 778021"/>
              <a:gd name="connsiteY16" fmla="*/ 1295400 h 1625600"/>
              <a:gd name="connsiteX17" fmla="*/ 654196 w 778021"/>
              <a:gd name="connsiteY17" fmla="*/ 1276350 h 1625600"/>
              <a:gd name="connsiteX18" fmla="*/ 631971 w 778021"/>
              <a:gd name="connsiteY18" fmla="*/ 1244600 h 1625600"/>
              <a:gd name="connsiteX19" fmla="*/ 625621 w 778021"/>
              <a:gd name="connsiteY19" fmla="*/ 1235075 h 1625600"/>
              <a:gd name="connsiteX20" fmla="*/ 587521 w 778021"/>
              <a:gd name="connsiteY20" fmla="*/ 1212850 h 1625600"/>
              <a:gd name="connsiteX21" fmla="*/ 581171 w 778021"/>
              <a:gd name="connsiteY21" fmla="*/ 1203325 h 1625600"/>
              <a:gd name="connsiteX22" fmla="*/ 571646 w 778021"/>
              <a:gd name="connsiteY22" fmla="*/ 1196975 h 1625600"/>
              <a:gd name="connsiteX23" fmla="*/ 565296 w 778021"/>
              <a:gd name="connsiteY23" fmla="*/ 1174750 h 1625600"/>
              <a:gd name="connsiteX24" fmla="*/ 558946 w 778021"/>
              <a:gd name="connsiteY24" fmla="*/ 1139825 h 1625600"/>
              <a:gd name="connsiteX25" fmla="*/ 552596 w 778021"/>
              <a:gd name="connsiteY25" fmla="*/ 1127125 h 1625600"/>
              <a:gd name="connsiteX26" fmla="*/ 539896 w 778021"/>
              <a:gd name="connsiteY26" fmla="*/ 1111250 h 1625600"/>
              <a:gd name="connsiteX27" fmla="*/ 530371 w 778021"/>
              <a:gd name="connsiteY27" fmla="*/ 1101725 h 1625600"/>
              <a:gd name="connsiteX28" fmla="*/ 517671 w 778021"/>
              <a:gd name="connsiteY28" fmla="*/ 1076325 h 1625600"/>
              <a:gd name="connsiteX29" fmla="*/ 530371 w 778021"/>
              <a:gd name="connsiteY29" fmla="*/ 1073150 h 1625600"/>
              <a:gd name="connsiteX30" fmla="*/ 543071 w 778021"/>
              <a:gd name="connsiteY30" fmla="*/ 1038225 h 1625600"/>
              <a:gd name="connsiteX31" fmla="*/ 568471 w 778021"/>
              <a:gd name="connsiteY31" fmla="*/ 1041400 h 1625600"/>
              <a:gd name="connsiteX32" fmla="*/ 587521 w 778021"/>
              <a:gd name="connsiteY32" fmla="*/ 1016000 h 1625600"/>
              <a:gd name="connsiteX33" fmla="*/ 581171 w 778021"/>
              <a:gd name="connsiteY33" fmla="*/ 987425 h 1625600"/>
              <a:gd name="connsiteX34" fmla="*/ 577996 w 778021"/>
              <a:gd name="connsiteY34" fmla="*/ 958850 h 1625600"/>
              <a:gd name="connsiteX35" fmla="*/ 571646 w 778021"/>
              <a:gd name="connsiteY35" fmla="*/ 949325 h 1625600"/>
              <a:gd name="connsiteX36" fmla="*/ 565296 w 778021"/>
              <a:gd name="connsiteY36" fmla="*/ 936625 h 1625600"/>
              <a:gd name="connsiteX37" fmla="*/ 558946 w 778021"/>
              <a:gd name="connsiteY37" fmla="*/ 927100 h 1625600"/>
              <a:gd name="connsiteX38" fmla="*/ 543071 w 778021"/>
              <a:gd name="connsiteY38" fmla="*/ 901700 h 1625600"/>
              <a:gd name="connsiteX39" fmla="*/ 546246 w 778021"/>
              <a:gd name="connsiteY39" fmla="*/ 889000 h 1625600"/>
              <a:gd name="connsiteX40" fmla="*/ 577996 w 778021"/>
              <a:gd name="connsiteY40" fmla="*/ 869950 h 1625600"/>
              <a:gd name="connsiteX41" fmla="*/ 606571 w 778021"/>
              <a:gd name="connsiteY41" fmla="*/ 863600 h 1625600"/>
              <a:gd name="connsiteX42" fmla="*/ 625621 w 778021"/>
              <a:gd name="connsiteY42" fmla="*/ 844550 h 1625600"/>
              <a:gd name="connsiteX43" fmla="*/ 628796 w 778021"/>
              <a:gd name="connsiteY43" fmla="*/ 835025 h 1625600"/>
              <a:gd name="connsiteX44" fmla="*/ 644671 w 778021"/>
              <a:gd name="connsiteY44" fmla="*/ 812800 h 1625600"/>
              <a:gd name="connsiteX45" fmla="*/ 654196 w 778021"/>
              <a:gd name="connsiteY45" fmla="*/ 796925 h 1625600"/>
              <a:gd name="connsiteX46" fmla="*/ 670071 w 778021"/>
              <a:gd name="connsiteY46" fmla="*/ 774700 h 1625600"/>
              <a:gd name="connsiteX47" fmla="*/ 673246 w 778021"/>
              <a:gd name="connsiteY47" fmla="*/ 765175 h 1625600"/>
              <a:gd name="connsiteX48" fmla="*/ 679596 w 778021"/>
              <a:gd name="connsiteY48" fmla="*/ 755650 h 1625600"/>
              <a:gd name="connsiteX49" fmla="*/ 689121 w 778021"/>
              <a:gd name="connsiteY49" fmla="*/ 736600 h 1625600"/>
              <a:gd name="connsiteX50" fmla="*/ 708171 w 778021"/>
              <a:gd name="connsiteY50" fmla="*/ 714375 h 1625600"/>
              <a:gd name="connsiteX51" fmla="*/ 714521 w 778021"/>
              <a:gd name="connsiteY51" fmla="*/ 701675 h 1625600"/>
              <a:gd name="connsiteX52" fmla="*/ 730396 w 778021"/>
              <a:gd name="connsiteY52" fmla="*/ 688975 h 1625600"/>
              <a:gd name="connsiteX53" fmla="*/ 739921 w 778021"/>
              <a:gd name="connsiteY53" fmla="*/ 679450 h 1625600"/>
              <a:gd name="connsiteX54" fmla="*/ 778021 w 778021"/>
              <a:gd name="connsiteY54" fmla="*/ 650875 h 1625600"/>
              <a:gd name="connsiteX55" fmla="*/ 774846 w 778021"/>
              <a:gd name="connsiteY55" fmla="*/ 641350 h 1625600"/>
              <a:gd name="connsiteX56" fmla="*/ 765321 w 778021"/>
              <a:gd name="connsiteY56" fmla="*/ 625475 h 1625600"/>
              <a:gd name="connsiteX57" fmla="*/ 758971 w 778021"/>
              <a:gd name="connsiteY57" fmla="*/ 615950 h 1625600"/>
              <a:gd name="connsiteX58" fmla="*/ 755796 w 778021"/>
              <a:gd name="connsiteY58" fmla="*/ 606425 h 1625600"/>
              <a:gd name="connsiteX59" fmla="*/ 749446 w 778021"/>
              <a:gd name="connsiteY59" fmla="*/ 593725 h 1625600"/>
              <a:gd name="connsiteX60" fmla="*/ 739921 w 778021"/>
              <a:gd name="connsiteY60" fmla="*/ 568325 h 1625600"/>
              <a:gd name="connsiteX61" fmla="*/ 736746 w 778021"/>
              <a:gd name="connsiteY61" fmla="*/ 546100 h 1625600"/>
              <a:gd name="connsiteX62" fmla="*/ 733571 w 778021"/>
              <a:gd name="connsiteY62" fmla="*/ 536575 h 1625600"/>
              <a:gd name="connsiteX63" fmla="*/ 727221 w 778021"/>
              <a:gd name="connsiteY63" fmla="*/ 498475 h 1625600"/>
              <a:gd name="connsiteX64" fmla="*/ 708171 w 778021"/>
              <a:gd name="connsiteY64" fmla="*/ 460375 h 1625600"/>
              <a:gd name="connsiteX65" fmla="*/ 651021 w 778021"/>
              <a:gd name="connsiteY65" fmla="*/ 447675 h 1625600"/>
              <a:gd name="connsiteX66" fmla="*/ 625621 w 778021"/>
              <a:gd name="connsiteY66" fmla="*/ 434975 h 1625600"/>
              <a:gd name="connsiteX67" fmla="*/ 619271 w 778021"/>
              <a:gd name="connsiteY67" fmla="*/ 422275 h 1625600"/>
              <a:gd name="connsiteX68" fmla="*/ 609746 w 778021"/>
              <a:gd name="connsiteY68" fmla="*/ 368300 h 1625600"/>
              <a:gd name="connsiteX69" fmla="*/ 543071 w 778021"/>
              <a:gd name="connsiteY69" fmla="*/ 355600 h 1625600"/>
              <a:gd name="connsiteX70" fmla="*/ 530371 w 778021"/>
              <a:gd name="connsiteY70" fmla="*/ 349250 h 1625600"/>
              <a:gd name="connsiteX71" fmla="*/ 524021 w 778021"/>
              <a:gd name="connsiteY71" fmla="*/ 314325 h 1625600"/>
              <a:gd name="connsiteX72" fmla="*/ 520846 w 778021"/>
              <a:gd name="connsiteY72" fmla="*/ 301625 h 1625600"/>
              <a:gd name="connsiteX73" fmla="*/ 520846 w 778021"/>
              <a:gd name="connsiteY73" fmla="*/ 196850 h 1625600"/>
              <a:gd name="connsiteX74" fmla="*/ 530371 w 778021"/>
              <a:gd name="connsiteY74" fmla="*/ 184150 h 1625600"/>
              <a:gd name="connsiteX75" fmla="*/ 549421 w 778021"/>
              <a:gd name="connsiteY75" fmla="*/ 165100 h 1625600"/>
              <a:gd name="connsiteX76" fmla="*/ 552596 w 778021"/>
              <a:gd name="connsiteY76" fmla="*/ 155575 h 1625600"/>
              <a:gd name="connsiteX77" fmla="*/ 543071 w 778021"/>
              <a:gd name="connsiteY77" fmla="*/ 88900 h 1625600"/>
              <a:gd name="connsiteX78" fmla="*/ 533546 w 778021"/>
              <a:gd name="connsiteY78" fmla="*/ 79375 h 1625600"/>
              <a:gd name="connsiteX79" fmla="*/ 511321 w 778021"/>
              <a:gd name="connsiteY79" fmla="*/ 66675 h 1625600"/>
              <a:gd name="connsiteX80" fmla="*/ 508146 w 778021"/>
              <a:gd name="connsiteY80" fmla="*/ 57150 h 1625600"/>
              <a:gd name="connsiteX81" fmla="*/ 501796 w 778021"/>
              <a:gd name="connsiteY81" fmla="*/ 47625 h 1625600"/>
              <a:gd name="connsiteX82" fmla="*/ 498621 w 778021"/>
              <a:gd name="connsiteY82" fmla="*/ 0 h 1625600"/>
              <a:gd name="connsiteX83" fmla="*/ 485921 w 778021"/>
              <a:gd name="connsiteY83" fmla="*/ 6350 h 1625600"/>
              <a:gd name="connsiteX84" fmla="*/ 463696 w 778021"/>
              <a:gd name="connsiteY84" fmla="*/ 25400 h 1625600"/>
              <a:gd name="connsiteX85" fmla="*/ 438296 w 778021"/>
              <a:gd name="connsiteY85" fmla="*/ 28575 h 1625600"/>
              <a:gd name="connsiteX86" fmla="*/ 406546 w 778021"/>
              <a:gd name="connsiteY86" fmla="*/ 38100 h 1625600"/>
              <a:gd name="connsiteX87" fmla="*/ 390671 w 778021"/>
              <a:gd name="connsiteY87" fmla="*/ 41275 h 1625600"/>
              <a:gd name="connsiteX88" fmla="*/ 358921 w 778021"/>
              <a:gd name="connsiteY88" fmla="*/ 53975 h 1625600"/>
              <a:gd name="connsiteX89" fmla="*/ 327171 w 778021"/>
              <a:gd name="connsiteY89" fmla="*/ 66675 h 1625600"/>
              <a:gd name="connsiteX90" fmla="*/ 304946 w 778021"/>
              <a:gd name="connsiteY90" fmla="*/ 82550 h 1625600"/>
              <a:gd name="connsiteX91" fmla="*/ 279546 w 778021"/>
              <a:gd name="connsiteY91" fmla="*/ 101600 h 1625600"/>
              <a:gd name="connsiteX92" fmla="*/ 270021 w 778021"/>
              <a:gd name="connsiteY92" fmla="*/ 104775 h 1625600"/>
              <a:gd name="connsiteX93" fmla="*/ 257321 w 778021"/>
              <a:gd name="connsiteY93" fmla="*/ 133350 h 1625600"/>
              <a:gd name="connsiteX94" fmla="*/ 247796 w 778021"/>
              <a:gd name="connsiteY94" fmla="*/ 152400 h 1625600"/>
              <a:gd name="connsiteX95" fmla="*/ 231921 w 778021"/>
              <a:gd name="connsiteY95" fmla="*/ 184150 h 1625600"/>
              <a:gd name="connsiteX96" fmla="*/ 219221 w 778021"/>
              <a:gd name="connsiteY96" fmla="*/ 206375 h 1625600"/>
              <a:gd name="connsiteX97" fmla="*/ 216046 w 778021"/>
              <a:gd name="connsiteY97" fmla="*/ 215900 h 1625600"/>
              <a:gd name="connsiteX98" fmla="*/ 193821 w 778021"/>
              <a:gd name="connsiteY98" fmla="*/ 244475 h 1625600"/>
              <a:gd name="connsiteX99" fmla="*/ 177946 w 778021"/>
              <a:gd name="connsiteY99" fmla="*/ 260350 h 1625600"/>
              <a:gd name="connsiteX100" fmla="*/ 168421 w 778021"/>
              <a:gd name="connsiteY100" fmla="*/ 273050 h 1625600"/>
              <a:gd name="connsiteX101" fmla="*/ 165246 w 778021"/>
              <a:gd name="connsiteY101" fmla="*/ 285750 h 1625600"/>
              <a:gd name="connsiteX102" fmla="*/ 155721 w 778021"/>
              <a:gd name="connsiteY102" fmla="*/ 292100 h 1625600"/>
              <a:gd name="connsiteX103" fmla="*/ 146196 w 778021"/>
              <a:gd name="connsiteY103" fmla="*/ 304800 h 1625600"/>
              <a:gd name="connsiteX104" fmla="*/ 133496 w 778021"/>
              <a:gd name="connsiteY104" fmla="*/ 323850 h 1625600"/>
              <a:gd name="connsiteX105" fmla="*/ 127146 w 778021"/>
              <a:gd name="connsiteY105" fmla="*/ 336550 h 1625600"/>
              <a:gd name="connsiteX106" fmla="*/ 117621 w 778021"/>
              <a:gd name="connsiteY106" fmla="*/ 346075 h 1625600"/>
              <a:gd name="connsiteX107" fmla="*/ 108096 w 778021"/>
              <a:gd name="connsiteY107" fmla="*/ 358775 h 1625600"/>
              <a:gd name="connsiteX108" fmla="*/ 95396 w 778021"/>
              <a:gd name="connsiteY108" fmla="*/ 387350 h 1625600"/>
              <a:gd name="connsiteX109" fmla="*/ 89046 w 778021"/>
              <a:gd name="connsiteY109" fmla="*/ 400050 h 1625600"/>
              <a:gd name="connsiteX110" fmla="*/ 82696 w 778021"/>
              <a:gd name="connsiteY110" fmla="*/ 463550 h 1625600"/>
              <a:gd name="connsiteX111" fmla="*/ 57296 w 778021"/>
              <a:gd name="connsiteY111" fmla="*/ 511175 h 1625600"/>
              <a:gd name="connsiteX112" fmla="*/ 41421 w 778021"/>
              <a:gd name="connsiteY112" fmla="*/ 539750 h 1625600"/>
              <a:gd name="connsiteX113" fmla="*/ 35071 w 778021"/>
              <a:gd name="connsiteY113" fmla="*/ 555625 h 1625600"/>
              <a:gd name="connsiteX114" fmla="*/ 25546 w 778021"/>
              <a:gd name="connsiteY114" fmla="*/ 568325 h 1625600"/>
              <a:gd name="connsiteX115" fmla="*/ 22371 w 778021"/>
              <a:gd name="connsiteY115" fmla="*/ 577850 h 1625600"/>
              <a:gd name="connsiteX116" fmla="*/ 6496 w 778021"/>
              <a:gd name="connsiteY116" fmla="*/ 600075 h 1625600"/>
              <a:gd name="connsiteX117" fmla="*/ 19196 w 778021"/>
              <a:gd name="connsiteY117" fmla="*/ 669925 h 1625600"/>
              <a:gd name="connsiteX118" fmla="*/ 146 w 778021"/>
              <a:gd name="connsiteY118" fmla="*/ 730250 h 1625600"/>
              <a:gd name="connsiteX119" fmla="*/ 12846 w 778021"/>
              <a:gd name="connsiteY119" fmla="*/ 800100 h 1625600"/>
              <a:gd name="connsiteX120" fmla="*/ 44596 w 778021"/>
              <a:gd name="connsiteY120" fmla="*/ 831850 h 1625600"/>
              <a:gd name="connsiteX121" fmla="*/ 73171 w 778021"/>
              <a:gd name="connsiteY121" fmla="*/ 873125 h 1625600"/>
              <a:gd name="connsiteX122" fmla="*/ 101746 w 778021"/>
              <a:gd name="connsiteY122" fmla="*/ 927100 h 1625600"/>
              <a:gd name="connsiteX123" fmla="*/ 98571 w 778021"/>
              <a:gd name="connsiteY123" fmla="*/ 971550 h 1625600"/>
              <a:gd name="connsiteX124" fmla="*/ 146196 w 778021"/>
              <a:gd name="connsiteY124" fmla="*/ 990600 h 1625600"/>
              <a:gd name="connsiteX125" fmla="*/ 171596 w 778021"/>
              <a:gd name="connsiteY125" fmla="*/ 987425 h 1625600"/>
              <a:gd name="connsiteX126" fmla="*/ 193821 w 778021"/>
              <a:gd name="connsiteY126" fmla="*/ 1025525 h 1625600"/>
              <a:gd name="connsiteX127" fmla="*/ 247796 w 778021"/>
              <a:gd name="connsiteY127" fmla="*/ 1038225 h 1625600"/>
              <a:gd name="connsiteX128" fmla="*/ 317646 w 778021"/>
              <a:gd name="connsiteY128" fmla="*/ 1041400 h 1625600"/>
              <a:gd name="connsiteX129" fmla="*/ 333521 w 778021"/>
              <a:gd name="connsiteY129" fmla="*/ 1069975 h 1625600"/>
              <a:gd name="connsiteX130" fmla="*/ 282721 w 778021"/>
              <a:gd name="connsiteY130" fmla="*/ 1117600 h 1625600"/>
              <a:gd name="connsiteX131" fmla="*/ 235096 w 778021"/>
              <a:gd name="connsiteY131" fmla="*/ 1146175 h 1625600"/>
              <a:gd name="connsiteX132" fmla="*/ 177946 w 778021"/>
              <a:gd name="connsiteY132" fmla="*/ 1184275 h 1625600"/>
              <a:gd name="connsiteX133" fmla="*/ 225571 w 778021"/>
              <a:gd name="connsiteY133" fmla="*/ 1216025 h 1625600"/>
              <a:gd name="connsiteX134" fmla="*/ 174771 w 778021"/>
              <a:gd name="connsiteY134" fmla="*/ 1266825 h 1625600"/>
              <a:gd name="connsiteX135" fmla="*/ 143021 w 778021"/>
              <a:gd name="connsiteY135" fmla="*/ 1289050 h 1625600"/>
              <a:gd name="connsiteX136" fmla="*/ 130321 w 778021"/>
              <a:gd name="connsiteY136" fmla="*/ 1330325 h 1625600"/>
              <a:gd name="connsiteX137" fmla="*/ 82696 w 778021"/>
              <a:gd name="connsiteY137" fmla="*/ 1368425 h 1625600"/>
              <a:gd name="connsiteX138" fmla="*/ 123971 w 778021"/>
              <a:gd name="connsiteY138" fmla="*/ 1466850 h 1625600"/>
              <a:gd name="connsiteX139" fmla="*/ 127146 w 778021"/>
              <a:gd name="connsiteY139" fmla="*/ 1476375 h 1625600"/>
              <a:gd name="connsiteX140" fmla="*/ 130321 w 778021"/>
              <a:gd name="connsiteY140" fmla="*/ 1495425 h 1625600"/>
              <a:gd name="connsiteX141" fmla="*/ 139846 w 778021"/>
              <a:gd name="connsiteY141" fmla="*/ 1504950 h 1625600"/>
              <a:gd name="connsiteX142" fmla="*/ 174771 w 778021"/>
              <a:gd name="connsiteY142" fmla="*/ 1508125 h 1625600"/>
              <a:gd name="connsiteX143" fmla="*/ 187471 w 778021"/>
              <a:gd name="connsiteY143" fmla="*/ 1514475 h 1625600"/>
              <a:gd name="connsiteX144" fmla="*/ 247796 w 778021"/>
              <a:gd name="connsiteY144" fmla="*/ 1520825 h 1625600"/>
              <a:gd name="connsiteX145" fmla="*/ 381146 w 778021"/>
              <a:gd name="connsiteY145" fmla="*/ 1527175 h 1625600"/>
              <a:gd name="connsiteX146" fmla="*/ 419246 w 778021"/>
              <a:gd name="connsiteY146" fmla="*/ 1533525 h 1625600"/>
              <a:gd name="connsiteX147" fmla="*/ 438296 w 778021"/>
              <a:gd name="connsiteY147" fmla="*/ 1539875 h 1625600"/>
              <a:gd name="connsiteX148" fmla="*/ 454171 w 778021"/>
              <a:gd name="connsiteY148" fmla="*/ 1543050 h 1625600"/>
              <a:gd name="connsiteX149" fmla="*/ 466871 w 778021"/>
              <a:gd name="connsiteY149" fmla="*/ 1546225 h 1625600"/>
              <a:gd name="connsiteX150" fmla="*/ 498621 w 778021"/>
              <a:gd name="connsiteY150" fmla="*/ 1558925 h 1625600"/>
              <a:gd name="connsiteX151" fmla="*/ 533546 w 778021"/>
              <a:gd name="connsiteY151" fmla="*/ 1581150 h 1625600"/>
              <a:gd name="connsiteX152" fmla="*/ 549421 w 778021"/>
              <a:gd name="connsiteY152" fmla="*/ 1584325 h 1625600"/>
              <a:gd name="connsiteX153" fmla="*/ 568471 w 778021"/>
              <a:gd name="connsiteY153" fmla="*/ 1593850 h 1625600"/>
              <a:gd name="connsiteX154" fmla="*/ 577996 w 778021"/>
              <a:gd name="connsiteY154" fmla="*/ 1597025 h 1625600"/>
              <a:gd name="connsiteX155" fmla="*/ 590696 w 778021"/>
              <a:gd name="connsiteY155" fmla="*/ 1603375 h 1625600"/>
              <a:gd name="connsiteX156" fmla="*/ 622446 w 778021"/>
              <a:gd name="connsiteY156" fmla="*/ 1609725 h 1625600"/>
              <a:gd name="connsiteX157" fmla="*/ 638321 w 778021"/>
              <a:gd name="connsiteY157" fmla="*/ 1619250 h 1625600"/>
              <a:gd name="connsiteX158" fmla="*/ 657371 w 778021"/>
              <a:gd name="connsiteY158" fmla="*/ 1622425 h 1625600"/>
              <a:gd name="connsiteX159" fmla="*/ 670071 w 778021"/>
              <a:gd name="connsiteY159" fmla="*/ 1625600 h 1625600"/>
              <a:gd name="connsiteX160" fmla="*/ 676421 w 778021"/>
              <a:gd name="connsiteY160" fmla="*/ 1622425 h 1625600"/>
              <a:gd name="connsiteX0" fmla="*/ 676421 w 778021"/>
              <a:gd name="connsiteY0" fmla="*/ 1622425 h 1625600"/>
              <a:gd name="connsiteX1" fmla="*/ 679596 w 778021"/>
              <a:gd name="connsiteY1" fmla="*/ 1606550 h 1625600"/>
              <a:gd name="connsiteX2" fmla="*/ 685946 w 778021"/>
              <a:gd name="connsiteY2" fmla="*/ 1562100 h 1625600"/>
              <a:gd name="connsiteX3" fmla="*/ 692296 w 778021"/>
              <a:gd name="connsiteY3" fmla="*/ 1539875 h 1625600"/>
              <a:gd name="connsiteX4" fmla="*/ 698646 w 778021"/>
              <a:gd name="connsiteY4" fmla="*/ 1530350 h 1625600"/>
              <a:gd name="connsiteX5" fmla="*/ 704996 w 778021"/>
              <a:gd name="connsiteY5" fmla="*/ 1517650 h 1625600"/>
              <a:gd name="connsiteX6" fmla="*/ 708171 w 778021"/>
              <a:gd name="connsiteY6" fmla="*/ 1501775 h 1625600"/>
              <a:gd name="connsiteX7" fmla="*/ 704996 w 778021"/>
              <a:gd name="connsiteY7" fmla="*/ 1435100 h 1625600"/>
              <a:gd name="connsiteX8" fmla="*/ 692296 w 778021"/>
              <a:gd name="connsiteY8" fmla="*/ 1428750 h 1625600"/>
              <a:gd name="connsiteX9" fmla="*/ 682771 w 778021"/>
              <a:gd name="connsiteY9" fmla="*/ 1425575 h 1625600"/>
              <a:gd name="connsiteX10" fmla="*/ 654196 w 778021"/>
              <a:gd name="connsiteY10" fmla="*/ 1419225 h 1625600"/>
              <a:gd name="connsiteX11" fmla="*/ 638321 w 778021"/>
              <a:gd name="connsiteY11" fmla="*/ 1400175 h 1625600"/>
              <a:gd name="connsiteX12" fmla="*/ 622446 w 778021"/>
              <a:gd name="connsiteY12" fmla="*/ 1374775 h 1625600"/>
              <a:gd name="connsiteX13" fmla="*/ 619271 w 778021"/>
              <a:gd name="connsiteY13" fmla="*/ 1362075 h 1625600"/>
              <a:gd name="connsiteX14" fmla="*/ 612921 w 778021"/>
              <a:gd name="connsiteY14" fmla="*/ 1339850 h 1625600"/>
              <a:gd name="connsiteX15" fmla="*/ 628796 w 778021"/>
              <a:gd name="connsiteY15" fmla="*/ 1298575 h 1625600"/>
              <a:gd name="connsiteX16" fmla="*/ 638321 w 778021"/>
              <a:gd name="connsiteY16" fmla="*/ 1295400 h 1625600"/>
              <a:gd name="connsiteX17" fmla="*/ 654196 w 778021"/>
              <a:gd name="connsiteY17" fmla="*/ 1276350 h 1625600"/>
              <a:gd name="connsiteX18" fmla="*/ 631971 w 778021"/>
              <a:gd name="connsiteY18" fmla="*/ 1244600 h 1625600"/>
              <a:gd name="connsiteX19" fmla="*/ 625621 w 778021"/>
              <a:gd name="connsiteY19" fmla="*/ 1235075 h 1625600"/>
              <a:gd name="connsiteX20" fmla="*/ 587521 w 778021"/>
              <a:gd name="connsiteY20" fmla="*/ 1212850 h 1625600"/>
              <a:gd name="connsiteX21" fmla="*/ 581171 w 778021"/>
              <a:gd name="connsiteY21" fmla="*/ 1203325 h 1625600"/>
              <a:gd name="connsiteX22" fmla="*/ 571646 w 778021"/>
              <a:gd name="connsiteY22" fmla="*/ 1196975 h 1625600"/>
              <a:gd name="connsiteX23" fmla="*/ 565296 w 778021"/>
              <a:gd name="connsiteY23" fmla="*/ 1174750 h 1625600"/>
              <a:gd name="connsiteX24" fmla="*/ 558946 w 778021"/>
              <a:gd name="connsiteY24" fmla="*/ 1139825 h 1625600"/>
              <a:gd name="connsiteX25" fmla="*/ 552596 w 778021"/>
              <a:gd name="connsiteY25" fmla="*/ 1127125 h 1625600"/>
              <a:gd name="connsiteX26" fmla="*/ 539896 w 778021"/>
              <a:gd name="connsiteY26" fmla="*/ 1111250 h 1625600"/>
              <a:gd name="connsiteX27" fmla="*/ 530371 w 778021"/>
              <a:gd name="connsiteY27" fmla="*/ 1101725 h 1625600"/>
              <a:gd name="connsiteX28" fmla="*/ 517671 w 778021"/>
              <a:gd name="connsiteY28" fmla="*/ 1076325 h 1625600"/>
              <a:gd name="connsiteX29" fmla="*/ 530371 w 778021"/>
              <a:gd name="connsiteY29" fmla="*/ 1073150 h 1625600"/>
              <a:gd name="connsiteX30" fmla="*/ 543071 w 778021"/>
              <a:gd name="connsiteY30" fmla="*/ 1038225 h 1625600"/>
              <a:gd name="connsiteX31" fmla="*/ 568471 w 778021"/>
              <a:gd name="connsiteY31" fmla="*/ 1041400 h 1625600"/>
              <a:gd name="connsiteX32" fmla="*/ 587521 w 778021"/>
              <a:gd name="connsiteY32" fmla="*/ 1016000 h 1625600"/>
              <a:gd name="connsiteX33" fmla="*/ 581171 w 778021"/>
              <a:gd name="connsiteY33" fmla="*/ 987425 h 1625600"/>
              <a:gd name="connsiteX34" fmla="*/ 577996 w 778021"/>
              <a:gd name="connsiteY34" fmla="*/ 958850 h 1625600"/>
              <a:gd name="connsiteX35" fmla="*/ 571646 w 778021"/>
              <a:gd name="connsiteY35" fmla="*/ 949325 h 1625600"/>
              <a:gd name="connsiteX36" fmla="*/ 565296 w 778021"/>
              <a:gd name="connsiteY36" fmla="*/ 936625 h 1625600"/>
              <a:gd name="connsiteX37" fmla="*/ 558946 w 778021"/>
              <a:gd name="connsiteY37" fmla="*/ 927100 h 1625600"/>
              <a:gd name="connsiteX38" fmla="*/ 543071 w 778021"/>
              <a:gd name="connsiteY38" fmla="*/ 901700 h 1625600"/>
              <a:gd name="connsiteX39" fmla="*/ 546246 w 778021"/>
              <a:gd name="connsiteY39" fmla="*/ 889000 h 1625600"/>
              <a:gd name="connsiteX40" fmla="*/ 577996 w 778021"/>
              <a:gd name="connsiteY40" fmla="*/ 869950 h 1625600"/>
              <a:gd name="connsiteX41" fmla="*/ 606571 w 778021"/>
              <a:gd name="connsiteY41" fmla="*/ 863600 h 1625600"/>
              <a:gd name="connsiteX42" fmla="*/ 625621 w 778021"/>
              <a:gd name="connsiteY42" fmla="*/ 844550 h 1625600"/>
              <a:gd name="connsiteX43" fmla="*/ 628796 w 778021"/>
              <a:gd name="connsiteY43" fmla="*/ 835025 h 1625600"/>
              <a:gd name="connsiteX44" fmla="*/ 644671 w 778021"/>
              <a:gd name="connsiteY44" fmla="*/ 812800 h 1625600"/>
              <a:gd name="connsiteX45" fmla="*/ 654196 w 778021"/>
              <a:gd name="connsiteY45" fmla="*/ 796925 h 1625600"/>
              <a:gd name="connsiteX46" fmla="*/ 670071 w 778021"/>
              <a:gd name="connsiteY46" fmla="*/ 774700 h 1625600"/>
              <a:gd name="connsiteX47" fmla="*/ 673246 w 778021"/>
              <a:gd name="connsiteY47" fmla="*/ 765175 h 1625600"/>
              <a:gd name="connsiteX48" fmla="*/ 679596 w 778021"/>
              <a:gd name="connsiteY48" fmla="*/ 755650 h 1625600"/>
              <a:gd name="connsiteX49" fmla="*/ 689121 w 778021"/>
              <a:gd name="connsiteY49" fmla="*/ 736600 h 1625600"/>
              <a:gd name="connsiteX50" fmla="*/ 708171 w 778021"/>
              <a:gd name="connsiteY50" fmla="*/ 714375 h 1625600"/>
              <a:gd name="connsiteX51" fmla="*/ 714521 w 778021"/>
              <a:gd name="connsiteY51" fmla="*/ 701675 h 1625600"/>
              <a:gd name="connsiteX52" fmla="*/ 730396 w 778021"/>
              <a:gd name="connsiteY52" fmla="*/ 688975 h 1625600"/>
              <a:gd name="connsiteX53" fmla="*/ 739921 w 778021"/>
              <a:gd name="connsiteY53" fmla="*/ 679450 h 1625600"/>
              <a:gd name="connsiteX54" fmla="*/ 778021 w 778021"/>
              <a:gd name="connsiteY54" fmla="*/ 650875 h 1625600"/>
              <a:gd name="connsiteX55" fmla="*/ 774846 w 778021"/>
              <a:gd name="connsiteY55" fmla="*/ 641350 h 1625600"/>
              <a:gd name="connsiteX56" fmla="*/ 765321 w 778021"/>
              <a:gd name="connsiteY56" fmla="*/ 625475 h 1625600"/>
              <a:gd name="connsiteX57" fmla="*/ 758971 w 778021"/>
              <a:gd name="connsiteY57" fmla="*/ 615950 h 1625600"/>
              <a:gd name="connsiteX58" fmla="*/ 755796 w 778021"/>
              <a:gd name="connsiteY58" fmla="*/ 606425 h 1625600"/>
              <a:gd name="connsiteX59" fmla="*/ 749446 w 778021"/>
              <a:gd name="connsiteY59" fmla="*/ 593725 h 1625600"/>
              <a:gd name="connsiteX60" fmla="*/ 739921 w 778021"/>
              <a:gd name="connsiteY60" fmla="*/ 568325 h 1625600"/>
              <a:gd name="connsiteX61" fmla="*/ 736746 w 778021"/>
              <a:gd name="connsiteY61" fmla="*/ 546100 h 1625600"/>
              <a:gd name="connsiteX62" fmla="*/ 733571 w 778021"/>
              <a:gd name="connsiteY62" fmla="*/ 536575 h 1625600"/>
              <a:gd name="connsiteX63" fmla="*/ 727221 w 778021"/>
              <a:gd name="connsiteY63" fmla="*/ 498475 h 1625600"/>
              <a:gd name="connsiteX64" fmla="*/ 708171 w 778021"/>
              <a:gd name="connsiteY64" fmla="*/ 460375 h 1625600"/>
              <a:gd name="connsiteX65" fmla="*/ 651021 w 778021"/>
              <a:gd name="connsiteY65" fmla="*/ 447675 h 1625600"/>
              <a:gd name="connsiteX66" fmla="*/ 625621 w 778021"/>
              <a:gd name="connsiteY66" fmla="*/ 434975 h 1625600"/>
              <a:gd name="connsiteX67" fmla="*/ 619271 w 778021"/>
              <a:gd name="connsiteY67" fmla="*/ 422275 h 1625600"/>
              <a:gd name="connsiteX68" fmla="*/ 609746 w 778021"/>
              <a:gd name="connsiteY68" fmla="*/ 368300 h 1625600"/>
              <a:gd name="connsiteX69" fmla="*/ 543071 w 778021"/>
              <a:gd name="connsiteY69" fmla="*/ 355600 h 1625600"/>
              <a:gd name="connsiteX70" fmla="*/ 530371 w 778021"/>
              <a:gd name="connsiteY70" fmla="*/ 349250 h 1625600"/>
              <a:gd name="connsiteX71" fmla="*/ 524021 w 778021"/>
              <a:gd name="connsiteY71" fmla="*/ 314325 h 1625600"/>
              <a:gd name="connsiteX72" fmla="*/ 520846 w 778021"/>
              <a:gd name="connsiteY72" fmla="*/ 301625 h 1625600"/>
              <a:gd name="connsiteX73" fmla="*/ 520846 w 778021"/>
              <a:gd name="connsiteY73" fmla="*/ 196850 h 1625600"/>
              <a:gd name="connsiteX74" fmla="*/ 530371 w 778021"/>
              <a:gd name="connsiteY74" fmla="*/ 184150 h 1625600"/>
              <a:gd name="connsiteX75" fmla="*/ 549421 w 778021"/>
              <a:gd name="connsiteY75" fmla="*/ 165100 h 1625600"/>
              <a:gd name="connsiteX76" fmla="*/ 552596 w 778021"/>
              <a:gd name="connsiteY76" fmla="*/ 155575 h 1625600"/>
              <a:gd name="connsiteX77" fmla="*/ 543071 w 778021"/>
              <a:gd name="connsiteY77" fmla="*/ 88900 h 1625600"/>
              <a:gd name="connsiteX78" fmla="*/ 533546 w 778021"/>
              <a:gd name="connsiteY78" fmla="*/ 79375 h 1625600"/>
              <a:gd name="connsiteX79" fmla="*/ 511321 w 778021"/>
              <a:gd name="connsiteY79" fmla="*/ 66675 h 1625600"/>
              <a:gd name="connsiteX80" fmla="*/ 508146 w 778021"/>
              <a:gd name="connsiteY80" fmla="*/ 57150 h 1625600"/>
              <a:gd name="connsiteX81" fmla="*/ 501796 w 778021"/>
              <a:gd name="connsiteY81" fmla="*/ 47625 h 1625600"/>
              <a:gd name="connsiteX82" fmla="*/ 498621 w 778021"/>
              <a:gd name="connsiteY82" fmla="*/ 0 h 1625600"/>
              <a:gd name="connsiteX83" fmla="*/ 485921 w 778021"/>
              <a:gd name="connsiteY83" fmla="*/ 6350 h 1625600"/>
              <a:gd name="connsiteX84" fmla="*/ 463696 w 778021"/>
              <a:gd name="connsiteY84" fmla="*/ 25400 h 1625600"/>
              <a:gd name="connsiteX85" fmla="*/ 438296 w 778021"/>
              <a:gd name="connsiteY85" fmla="*/ 28575 h 1625600"/>
              <a:gd name="connsiteX86" fmla="*/ 406546 w 778021"/>
              <a:gd name="connsiteY86" fmla="*/ 38100 h 1625600"/>
              <a:gd name="connsiteX87" fmla="*/ 390671 w 778021"/>
              <a:gd name="connsiteY87" fmla="*/ 41275 h 1625600"/>
              <a:gd name="connsiteX88" fmla="*/ 358921 w 778021"/>
              <a:gd name="connsiteY88" fmla="*/ 53975 h 1625600"/>
              <a:gd name="connsiteX89" fmla="*/ 327171 w 778021"/>
              <a:gd name="connsiteY89" fmla="*/ 66675 h 1625600"/>
              <a:gd name="connsiteX90" fmla="*/ 304946 w 778021"/>
              <a:gd name="connsiteY90" fmla="*/ 82550 h 1625600"/>
              <a:gd name="connsiteX91" fmla="*/ 279546 w 778021"/>
              <a:gd name="connsiteY91" fmla="*/ 101600 h 1625600"/>
              <a:gd name="connsiteX92" fmla="*/ 270021 w 778021"/>
              <a:gd name="connsiteY92" fmla="*/ 104775 h 1625600"/>
              <a:gd name="connsiteX93" fmla="*/ 257321 w 778021"/>
              <a:gd name="connsiteY93" fmla="*/ 133350 h 1625600"/>
              <a:gd name="connsiteX94" fmla="*/ 247796 w 778021"/>
              <a:gd name="connsiteY94" fmla="*/ 152400 h 1625600"/>
              <a:gd name="connsiteX95" fmla="*/ 231921 w 778021"/>
              <a:gd name="connsiteY95" fmla="*/ 184150 h 1625600"/>
              <a:gd name="connsiteX96" fmla="*/ 219221 w 778021"/>
              <a:gd name="connsiteY96" fmla="*/ 206375 h 1625600"/>
              <a:gd name="connsiteX97" fmla="*/ 216046 w 778021"/>
              <a:gd name="connsiteY97" fmla="*/ 215900 h 1625600"/>
              <a:gd name="connsiteX98" fmla="*/ 193821 w 778021"/>
              <a:gd name="connsiteY98" fmla="*/ 244475 h 1625600"/>
              <a:gd name="connsiteX99" fmla="*/ 177946 w 778021"/>
              <a:gd name="connsiteY99" fmla="*/ 260350 h 1625600"/>
              <a:gd name="connsiteX100" fmla="*/ 168421 w 778021"/>
              <a:gd name="connsiteY100" fmla="*/ 273050 h 1625600"/>
              <a:gd name="connsiteX101" fmla="*/ 165246 w 778021"/>
              <a:gd name="connsiteY101" fmla="*/ 285750 h 1625600"/>
              <a:gd name="connsiteX102" fmla="*/ 155721 w 778021"/>
              <a:gd name="connsiteY102" fmla="*/ 292100 h 1625600"/>
              <a:gd name="connsiteX103" fmla="*/ 146196 w 778021"/>
              <a:gd name="connsiteY103" fmla="*/ 304800 h 1625600"/>
              <a:gd name="connsiteX104" fmla="*/ 133496 w 778021"/>
              <a:gd name="connsiteY104" fmla="*/ 323850 h 1625600"/>
              <a:gd name="connsiteX105" fmla="*/ 127146 w 778021"/>
              <a:gd name="connsiteY105" fmla="*/ 336550 h 1625600"/>
              <a:gd name="connsiteX106" fmla="*/ 117621 w 778021"/>
              <a:gd name="connsiteY106" fmla="*/ 346075 h 1625600"/>
              <a:gd name="connsiteX107" fmla="*/ 108096 w 778021"/>
              <a:gd name="connsiteY107" fmla="*/ 358775 h 1625600"/>
              <a:gd name="connsiteX108" fmla="*/ 95396 w 778021"/>
              <a:gd name="connsiteY108" fmla="*/ 387350 h 1625600"/>
              <a:gd name="connsiteX109" fmla="*/ 89046 w 778021"/>
              <a:gd name="connsiteY109" fmla="*/ 400050 h 1625600"/>
              <a:gd name="connsiteX110" fmla="*/ 82696 w 778021"/>
              <a:gd name="connsiteY110" fmla="*/ 463550 h 1625600"/>
              <a:gd name="connsiteX111" fmla="*/ 57296 w 778021"/>
              <a:gd name="connsiteY111" fmla="*/ 511175 h 1625600"/>
              <a:gd name="connsiteX112" fmla="*/ 41421 w 778021"/>
              <a:gd name="connsiteY112" fmla="*/ 539750 h 1625600"/>
              <a:gd name="connsiteX113" fmla="*/ 35071 w 778021"/>
              <a:gd name="connsiteY113" fmla="*/ 555625 h 1625600"/>
              <a:gd name="connsiteX114" fmla="*/ 25546 w 778021"/>
              <a:gd name="connsiteY114" fmla="*/ 568325 h 1625600"/>
              <a:gd name="connsiteX115" fmla="*/ 22371 w 778021"/>
              <a:gd name="connsiteY115" fmla="*/ 577850 h 1625600"/>
              <a:gd name="connsiteX116" fmla="*/ 6496 w 778021"/>
              <a:gd name="connsiteY116" fmla="*/ 600075 h 1625600"/>
              <a:gd name="connsiteX117" fmla="*/ 19196 w 778021"/>
              <a:gd name="connsiteY117" fmla="*/ 669925 h 1625600"/>
              <a:gd name="connsiteX118" fmla="*/ 146 w 778021"/>
              <a:gd name="connsiteY118" fmla="*/ 730250 h 1625600"/>
              <a:gd name="connsiteX119" fmla="*/ 12846 w 778021"/>
              <a:gd name="connsiteY119" fmla="*/ 800100 h 1625600"/>
              <a:gd name="connsiteX120" fmla="*/ 44596 w 778021"/>
              <a:gd name="connsiteY120" fmla="*/ 831850 h 1625600"/>
              <a:gd name="connsiteX121" fmla="*/ 73171 w 778021"/>
              <a:gd name="connsiteY121" fmla="*/ 873125 h 1625600"/>
              <a:gd name="connsiteX122" fmla="*/ 101746 w 778021"/>
              <a:gd name="connsiteY122" fmla="*/ 927100 h 1625600"/>
              <a:gd name="connsiteX123" fmla="*/ 98571 w 778021"/>
              <a:gd name="connsiteY123" fmla="*/ 971550 h 1625600"/>
              <a:gd name="connsiteX124" fmla="*/ 146196 w 778021"/>
              <a:gd name="connsiteY124" fmla="*/ 990600 h 1625600"/>
              <a:gd name="connsiteX125" fmla="*/ 171596 w 778021"/>
              <a:gd name="connsiteY125" fmla="*/ 987425 h 1625600"/>
              <a:gd name="connsiteX126" fmla="*/ 193821 w 778021"/>
              <a:gd name="connsiteY126" fmla="*/ 1025525 h 1625600"/>
              <a:gd name="connsiteX127" fmla="*/ 247796 w 778021"/>
              <a:gd name="connsiteY127" fmla="*/ 1038225 h 1625600"/>
              <a:gd name="connsiteX128" fmla="*/ 317646 w 778021"/>
              <a:gd name="connsiteY128" fmla="*/ 1041400 h 1625600"/>
              <a:gd name="connsiteX129" fmla="*/ 333521 w 778021"/>
              <a:gd name="connsiteY129" fmla="*/ 1069975 h 1625600"/>
              <a:gd name="connsiteX130" fmla="*/ 282721 w 778021"/>
              <a:gd name="connsiteY130" fmla="*/ 1117600 h 1625600"/>
              <a:gd name="connsiteX131" fmla="*/ 235096 w 778021"/>
              <a:gd name="connsiteY131" fmla="*/ 1146175 h 1625600"/>
              <a:gd name="connsiteX132" fmla="*/ 177946 w 778021"/>
              <a:gd name="connsiteY132" fmla="*/ 1184275 h 1625600"/>
              <a:gd name="connsiteX133" fmla="*/ 225571 w 778021"/>
              <a:gd name="connsiteY133" fmla="*/ 1216025 h 1625600"/>
              <a:gd name="connsiteX134" fmla="*/ 174771 w 778021"/>
              <a:gd name="connsiteY134" fmla="*/ 1266825 h 1625600"/>
              <a:gd name="connsiteX135" fmla="*/ 143021 w 778021"/>
              <a:gd name="connsiteY135" fmla="*/ 1289050 h 1625600"/>
              <a:gd name="connsiteX136" fmla="*/ 130321 w 778021"/>
              <a:gd name="connsiteY136" fmla="*/ 1330325 h 1625600"/>
              <a:gd name="connsiteX137" fmla="*/ 82696 w 778021"/>
              <a:gd name="connsiteY137" fmla="*/ 1368425 h 1625600"/>
              <a:gd name="connsiteX138" fmla="*/ 123971 w 778021"/>
              <a:gd name="connsiteY138" fmla="*/ 1466850 h 1625600"/>
              <a:gd name="connsiteX139" fmla="*/ 127146 w 778021"/>
              <a:gd name="connsiteY139" fmla="*/ 1476375 h 1625600"/>
              <a:gd name="connsiteX140" fmla="*/ 279546 w 778021"/>
              <a:gd name="connsiteY140" fmla="*/ 1447800 h 1625600"/>
              <a:gd name="connsiteX141" fmla="*/ 139846 w 778021"/>
              <a:gd name="connsiteY141" fmla="*/ 1504950 h 1625600"/>
              <a:gd name="connsiteX142" fmla="*/ 174771 w 778021"/>
              <a:gd name="connsiteY142" fmla="*/ 1508125 h 1625600"/>
              <a:gd name="connsiteX143" fmla="*/ 187471 w 778021"/>
              <a:gd name="connsiteY143" fmla="*/ 1514475 h 1625600"/>
              <a:gd name="connsiteX144" fmla="*/ 247796 w 778021"/>
              <a:gd name="connsiteY144" fmla="*/ 1520825 h 1625600"/>
              <a:gd name="connsiteX145" fmla="*/ 381146 w 778021"/>
              <a:gd name="connsiteY145" fmla="*/ 1527175 h 1625600"/>
              <a:gd name="connsiteX146" fmla="*/ 419246 w 778021"/>
              <a:gd name="connsiteY146" fmla="*/ 1533525 h 1625600"/>
              <a:gd name="connsiteX147" fmla="*/ 438296 w 778021"/>
              <a:gd name="connsiteY147" fmla="*/ 1539875 h 1625600"/>
              <a:gd name="connsiteX148" fmla="*/ 454171 w 778021"/>
              <a:gd name="connsiteY148" fmla="*/ 1543050 h 1625600"/>
              <a:gd name="connsiteX149" fmla="*/ 466871 w 778021"/>
              <a:gd name="connsiteY149" fmla="*/ 1546225 h 1625600"/>
              <a:gd name="connsiteX150" fmla="*/ 498621 w 778021"/>
              <a:gd name="connsiteY150" fmla="*/ 1558925 h 1625600"/>
              <a:gd name="connsiteX151" fmla="*/ 533546 w 778021"/>
              <a:gd name="connsiteY151" fmla="*/ 1581150 h 1625600"/>
              <a:gd name="connsiteX152" fmla="*/ 549421 w 778021"/>
              <a:gd name="connsiteY152" fmla="*/ 1584325 h 1625600"/>
              <a:gd name="connsiteX153" fmla="*/ 568471 w 778021"/>
              <a:gd name="connsiteY153" fmla="*/ 1593850 h 1625600"/>
              <a:gd name="connsiteX154" fmla="*/ 577996 w 778021"/>
              <a:gd name="connsiteY154" fmla="*/ 1597025 h 1625600"/>
              <a:gd name="connsiteX155" fmla="*/ 590696 w 778021"/>
              <a:gd name="connsiteY155" fmla="*/ 1603375 h 1625600"/>
              <a:gd name="connsiteX156" fmla="*/ 622446 w 778021"/>
              <a:gd name="connsiteY156" fmla="*/ 1609725 h 1625600"/>
              <a:gd name="connsiteX157" fmla="*/ 638321 w 778021"/>
              <a:gd name="connsiteY157" fmla="*/ 1619250 h 1625600"/>
              <a:gd name="connsiteX158" fmla="*/ 657371 w 778021"/>
              <a:gd name="connsiteY158" fmla="*/ 1622425 h 1625600"/>
              <a:gd name="connsiteX159" fmla="*/ 670071 w 778021"/>
              <a:gd name="connsiteY159" fmla="*/ 1625600 h 1625600"/>
              <a:gd name="connsiteX160" fmla="*/ 676421 w 778021"/>
              <a:gd name="connsiteY160" fmla="*/ 1622425 h 1625600"/>
              <a:gd name="connsiteX0" fmla="*/ 676421 w 778021"/>
              <a:gd name="connsiteY0" fmla="*/ 1622425 h 1625600"/>
              <a:gd name="connsiteX1" fmla="*/ 679596 w 778021"/>
              <a:gd name="connsiteY1" fmla="*/ 1606550 h 1625600"/>
              <a:gd name="connsiteX2" fmla="*/ 685946 w 778021"/>
              <a:gd name="connsiteY2" fmla="*/ 1562100 h 1625600"/>
              <a:gd name="connsiteX3" fmla="*/ 692296 w 778021"/>
              <a:gd name="connsiteY3" fmla="*/ 1539875 h 1625600"/>
              <a:gd name="connsiteX4" fmla="*/ 698646 w 778021"/>
              <a:gd name="connsiteY4" fmla="*/ 1530350 h 1625600"/>
              <a:gd name="connsiteX5" fmla="*/ 704996 w 778021"/>
              <a:gd name="connsiteY5" fmla="*/ 1517650 h 1625600"/>
              <a:gd name="connsiteX6" fmla="*/ 708171 w 778021"/>
              <a:gd name="connsiteY6" fmla="*/ 1501775 h 1625600"/>
              <a:gd name="connsiteX7" fmla="*/ 704996 w 778021"/>
              <a:gd name="connsiteY7" fmla="*/ 1435100 h 1625600"/>
              <a:gd name="connsiteX8" fmla="*/ 692296 w 778021"/>
              <a:gd name="connsiteY8" fmla="*/ 1428750 h 1625600"/>
              <a:gd name="connsiteX9" fmla="*/ 682771 w 778021"/>
              <a:gd name="connsiteY9" fmla="*/ 1425575 h 1625600"/>
              <a:gd name="connsiteX10" fmla="*/ 654196 w 778021"/>
              <a:gd name="connsiteY10" fmla="*/ 1419225 h 1625600"/>
              <a:gd name="connsiteX11" fmla="*/ 638321 w 778021"/>
              <a:gd name="connsiteY11" fmla="*/ 1400175 h 1625600"/>
              <a:gd name="connsiteX12" fmla="*/ 622446 w 778021"/>
              <a:gd name="connsiteY12" fmla="*/ 1374775 h 1625600"/>
              <a:gd name="connsiteX13" fmla="*/ 619271 w 778021"/>
              <a:gd name="connsiteY13" fmla="*/ 1362075 h 1625600"/>
              <a:gd name="connsiteX14" fmla="*/ 612921 w 778021"/>
              <a:gd name="connsiteY14" fmla="*/ 1339850 h 1625600"/>
              <a:gd name="connsiteX15" fmla="*/ 628796 w 778021"/>
              <a:gd name="connsiteY15" fmla="*/ 1298575 h 1625600"/>
              <a:gd name="connsiteX16" fmla="*/ 638321 w 778021"/>
              <a:gd name="connsiteY16" fmla="*/ 1295400 h 1625600"/>
              <a:gd name="connsiteX17" fmla="*/ 654196 w 778021"/>
              <a:gd name="connsiteY17" fmla="*/ 1276350 h 1625600"/>
              <a:gd name="connsiteX18" fmla="*/ 631971 w 778021"/>
              <a:gd name="connsiteY18" fmla="*/ 1244600 h 1625600"/>
              <a:gd name="connsiteX19" fmla="*/ 625621 w 778021"/>
              <a:gd name="connsiteY19" fmla="*/ 1235075 h 1625600"/>
              <a:gd name="connsiteX20" fmla="*/ 587521 w 778021"/>
              <a:gd name="connsiteY20" fmla="*/ 1212850 h 1625600"/>
              <a:gd name="connsiteX21" fmla="*/ 581171 w 778021"/>
              <a:gd name="connsiteY21" fmla="*/ 1203325 h 1625600"/>
              <a:gd name="connsiteX22" fmla="*/ 571646 w 778021"/>
              <a:gd name="connsiteY22" fmla="*/ 1196975 h 1625600"/>
              <a:gd name="connsiteX23" fmla="*/ 565296 w 778021"/>
              <a:gd name="connsiteY23" fmla="*/ 1174750 h 1625600"/>
              <a:gd name="connsiteX24" fmla="*/ 558946 w 778021"/>
              <a:gd name="connsiteY24" fmla="*/ 1139825 h 1625600"/>
              <a:gd name="connsiteX25" fmla="*/ 552596 w 778021"/>
              <a:gd name="connsiteY25" fmla="*/ 1127125 h 1625600"/>
              <a:gd name="connsiteX26" fmla="*/ 539896 w 778021"/>
              <a:gd name="connsiteY26" fmla="*/ 1111250 h 1625600"/>
              <a:gd name="connsiteX27" fmla="*/ 530371 w 778021"/>
              <a:gd name="connsiteY27" fmla="*/ 1101725 h 1625600"/>
              <a:gd name="connsiteX28" fmla="*/ 517671 w 778021"/>
              <a:gd name="connsiteY28" fmla="*/ 1076325 h 1625600"/>
              <a:gd name="connsiteX29" fmla="*/ 530371 w 778021"/>
              <a:gd name="connsiteY29" fmla="*/ 1073150 h 1625600"/>
              <a:gd name="connsiteX30" fmla="*/ 543071 w 778021"/>
              <a:gd name="connsiteY30" fmla="*/ 1038225 h 1625600"/>
              <a:gd name="connsiteX31" fmla="*/ 568471 w 778021"/>
              <a:gd name="connsiteY31" fmla="*/ 1041400 h 1625600"/>
              <a:gd name="connsiteX32" fmla="*/ 587521 w 778021"/>
              <a:gd name="connsiteY32" fmla="*/ 1016000 h 1625600"/>
              <a:gd name="connsiteX33" fmla="*/ 581171 w 778021"/>
              <a:gd name="connsiteY33" fmla="*/ 987425 h 1625600"/>
              <a:gd name="connsiteX34" fmla="*/ 577996 w 778021"/>
              <a:gd name="connsiteY34" fmla="*/ 958850 h 1625600"/>
              <a:gd name="connsiteX35" fmla="*/ 571646 w 778021"/>
              <a:gd name="connsiteY35" fmla="*/ 949325 h 1625600"/>
              <a:gd name="connsiteX36" fmla="*/ 565296 w 778021"/>
              <a:gd name="connsiteY36" fmla="*/ 936625 h 1625600"/>
              <a:gd name="connsiteX37" fmla="*/ 558946 w 778021"/>
              <a:gd name="connsiteY37" fmla="*/ 927100 h 1625600"/>
              <a:gd name="connsiteX38" fmla="*/ 543071 w 778021"/>
              <a:gd name="connsiteY38" fmla="*/ 901700 h 1625600"/>
              <a:gd name="connsiteX39" fmla="*/ 546246 w 778021"/>
              <a:gd name="connsiteY39" fmla="*/ 889000 h 1625600"/>
              <a:gd name="connsiteX40" fmla="*/ 577996 w 778021"/>
              <a:gd name="connsiteY40" fmla="*/ 869950 h 1625600"/>
              <a:gd name="connsiteX41" fmla="*/ 606571 w 778021"/>
              <a:gd name="connsiteY41" fmla="*/ 863600 h 1625600"/>
              <a:gd name="connsiteX42" fmla="*/ 625621 w 778021"/>
              <a:gd name="connsiteY42" fmla="*/ 844550 h 1625600"/>
              <a:gd name="connsiteX43" fmla="*/ 628796 w 778021"/>
              <a:gd name="connsiteY43" fmla="*/ 835025 h 1625600"/>
              <a:gd name="connsiteX44" fmla="*/ 644671 w 778021"/>
              <a:gd name="connsiteY44" fmla="*/ 812800 h 1625600"/>
              <a:gd name="connsiteX45" fmla="*/ 654196 w 778021"/>
              <a:gd name="connsiteY45" fmla="*/ 796925 h 1625600"/>
              <a:gd name="connsiteX46" fmla="*/ 670071 w 778021"/>
              <a:gd name="connsiteY46" fmla="*/ 774700 h 1625600"/>
              <a:gd name="connsiteX47" fmla="*/ 673246 w 778021"/>
              <a:gd name="connsiteY47" fmla="*/ 765175 h 1625600"/>
              <a:gd name="connsiteX48" fmla="*/ 679596 w 778021"/>
              <a:gd name="connsiteY48" fmla="*/ 755650 h 1625600"/>
              <a:gd name="connsiteX49" fmla="*/ 689121 w 778021"/>
              <a:gd name="connsiteY49" fmla="*/ 736600 h 1625600"/>
              <a:gd name="connsiteX50" fmla="*/ 708171 w 778021"/>
              <a:gd name="connsiteY50" fmla="*/ 714375 h 1625600"/>
              <a:gd name="connsiteX51" fmla="*/ 714521 w 778021"/>
              <a:gd name="connsiteY51" fmla="*/ 701675 h 1625600"/>
              <a:gd name="connsiteX52" fmla="*/ 730396 w 778021"/>
              <a:gd name="connsiteY52" fmla="*/ 688975 h 1625600"/>
              <a:gd name="connsiteX53" fmla="*/ 739921 w 778021"/>
              <a:gd name="connsiteY53" fmla="*/ 679450 h 1625600"/>
              <a:gd name="connsiteX54" fmla="*/ 778021 w 778021"/>
              <a:gd name="connsiteY54" fmla="*/ 650875 h 1625600"/>
              <a:gd name="connsiteX55" fmla="*/ 774846 w 778021"/>
              <a:gd name="connsiteY55" fmla="*/ 641350 h 1625600"/>
              <a:gd name="connsiteX56" fmla="*/ 765321 w 778021"/>
              <a:gd name="connsiteY56" fmla="*/ 625475 h 1625600"/>
              <a:gd name="connsiteX57" fmla="*/ 758971 w 778021"/>
              <a:gd name="connsiteY57" fmla="*/ 615950 h 1625600"/>
              <a:gd name="connsiteX58" fmla="*/ 755796 w 778021"/>
              <a:gd name="connsiteY58" fmla="*/ 606425 h 1625600"/>
              <a:gd name="connsiteX59" fmla="*/ 749446 w 778021"/>
              <a:gd name="connsiteY59" fmla="*/ 593725 h 1625600"/>
              <a:gd name="connsiteX60" fmla="*/ 739921 w 778021"/>
              <a:gd name="connsiteY60" fmla="*/ 568325 h 1625600"/>
              <a:gd name="connsiteX61" fmla="*/ 736746 w 778021"/>
              <a:gd name="connsiteY61" fmla="*/ 546100 h 1625600"/>
              <a:gd name="connsiteX62" fmla="*/ 733571 w 778021"/>
              <a:gd name="connsiteY62" fmla="*/ 536575 h 1625600"/>
              <a:gd name="connsiteX63" fmla="*/ 727221 w 778021"/>
              <a:gd name="connsiteY63" fmla="*/ 498475 h 1625600"/>
              <a:gd name="connsiteX64" fmla="*/ 708171 w 778021"/>
              <a:gd name="connsiteY64" fmla="*/ 460375 h 1625600"/>
              <a:gd name="connsiteX65" fmla="*/ 651021 w 778021"/>
              <a:gd name="connsiteY65" fmla="*/ 447675 h 1625600"/>
              <a:gd name="connsiteX66" fmla="*/ 625621 w 778021"/>
              <a:gd name="connsiteY66" fmla="*/ 434975 h 1625600"/>
              <a:gd name="connsiteX67" fmla="*/ 619271 w 778021"/>
              <a:gd name="connsiteY67" fmla="*/ 422275 h 1625600"/>
              <a:gd name="connsiteX68" fmla="*/ 609746 w 778021"/>
              <a:gd name="connsiteY68" fmla="*/ 368300 h 1625600"/>
              <a:gd name="connsiteX69" fmla="*/ 543071 w 778021"/>
              <a:gd name="connsiteY69" fmla="*/ 355600 h 1625600"/>
              <a:gd name="connsiteX70" fmla="*/ 530371 w 778021"/>
              <a:gd name="connsiteY70" fmla="*/ 349250 h 1625600"/>
              <a:gd name="connsiteX71" fmla="*/ 524021 w 778021"/>
              <a:gd name="connsiteY71" fmla="*/ 314325 h 1625600"/>
              <a:gd name="connsiteX72" fmla="*/ 520846 w 778021"/>
              <a:gd name="connsiteY72" fmla="*/ 301625 h 1625600"/>
              <a:gd name="connsiteX73" fmla="*/ 520846 w 778021"/>
              <a:gd name="connsiteY73" fmla="*/ 196850 h 1625600"/>
              <a:gd name="connsiteX74" fmla="*/ 530371 w 778021"/>
              <a:gd name="connsiteY74" fmla="*/ 184150 h 1625600"/>
              <a:gd name="connsiteX75" fmla="*/ 549421 w 778021"/>
              <a:gd name="connsiteY75" fmla="*/ 165100 h 1625600"/>
              <a:gd name="connsiteX76" fmla="*/ 552596 w 778021"/>
              <a:gd name="connsiteY76" fmla="*/ 155575 h 1625600"/>
              <a:gd name="connsiteX77" fmla="*/ 543071 w 778021"/>
              <a:gd name="connsiteY77" fmla="*/ 88900 h 1625600"/>
              <a:gd name="connsiteX78" fmla="*/ 533546 w 778021"/>
              <a:gd name="connsiteY78" fmla="*/ 79375 h 1625600"/>
              <a:gd name="connsiteX79" fmla="*/ 511321 w 778021"/>
              <a:gd name="connsiteY79" fmla="*/ 66675 h 1625600"/>
              <a:gd name="connsiteX80" fmla="*/ 508146 w 778021"/>
              <a:gd name="connsiteY80" fmla="*/ 57150 h 1625600"/>
              <a:gd name="connsiteX81" fmla="*/ 501796 w 778021"/>
              <a:gd name="connsiteY81" fmla="*/ 47625 h 1625600"/>
              <a:gd name="connsiteX82" fmla="*/ 498621 w 778021"/>
              <a:gd name="connsiteY82" fmla="*/ 0 h 1625600"/>
              <a:gd name="connsiteX83" fmla="*/ 485921 w 778021"/>
              <a:gd name="connsiteY83" fmla="*/ 6350 h 1625600"/>
              <a:gd name="connsiteX84" fmla="*/ 463696 w 778021"/>
              <a:gd name="connsiteY84" fmla="*/ 25400 h 1625600"/>
              <a:gd name="connsiteX85" fmla="*/ 438296 w 778021"/>
              <a:gd name="connsiteY85" fmla="*/ 28575 h 1625600"/>
              <a:gd name="connsiteX86" fmla="*/ 406546 w 778021"/>
              <a:gd name="connsiteY86" fmla="*/ 38100 h 1625600"/>
              <a:gd name="connsiteX87" fmla="*/ 390671 w 778021"/>
              <a:gd name="connsiteY87" fmla="*/ 41275 h 1625600"/>
              <a:gd name="connsiteX88" fmla="*/ 358921 w 778021"/>
              <a:gd name="connsiteY88" fmla="*/ 53975 h 1625600"/>
              <a:gd name="connsiteX89" fmla="*/ 327171 w 778021"/>
              <a:gd name="connsiteY89" fmla="*/ 66675 h 1625600"/>
              <a:gd name="connsiteX90" fmla="*/ 304946 w 778021"/>
              <a:gd name="connsiteY90" fmla="*/ 82550 h 1625600"/>
              <a:gd name="connsiteX91" fmla="*/ 279546 w 778021"/>
              <a:gd name="connsiteY91" fmla="*/ 101600 h 1625600"/>
              <a:gd name="connsiteX92" fmla="*/ 270021 w 778021"/>
              <a:gd name="connsiteY92" fmla="*/ 104775 h 1625600"/>
              <a:gd name="connsiteX93" fmla="*/ 257321 w 778021"/>
              <a:gd name="connsiteY93" fmla="*/ 133350 h 1625600"/>
              <a:gd name="connsiteX94" fmla="*/ 247796 w 778021"/>
              <a:gd name="connsiteY94" fmla="*/ 152400 h 1625600"/>
              <a:gd name="connsiteX95" fmla="*/ 231921 w 778021"/>
              <a:gd name="connsiteY95" fmla="*/ 184150 h 1625600"/>
              <a:gd name="connsiteX96" fmla="*/ 219221 w 778021"/>
              <a:gd name="connsiteY96" fmla="*/ 206375 h 1625600"/>
              <a:gd name="connsiteX97" fmla="*/ 216046 w 778021"/>
              <a:gd name="connsiteY97" fmla="*/ 215900 h 1625600"/>
              <a:gd name="connsiteX98" fmla="*/ 193821 w 778021"/>
              <a:gd name="connsiteY98" fmla="*/ 244475 h 1625600"/>
              <a:gd name="connsiteX99" fmla="*/ 177946 w 778021"/>
              <a:gd name="connsiteY99" fmla="*/ 260350 h 1625600"/>
              <a:gd name="connsiteX100" fmla="*/ 168421 w 778021"/>
              <a:gd name="connsiteY100" fmla="*/ 273050 h 1625600"/>
              <a:gd name="connsiteX101" fmla="*/ 165246 w 778021"/>
              <a:gd name="connsiteY101" fmla="*/ 285750 h 1625600"/>
              <a:gd name="connsiteX102" fmla="*/ 155721 w 778021"/>
              <a:gd name="connsiteY102" fmla="*/ 292100 h 1625600"/>
              <a:gd name="connsiteX103" fmla="*/ 146196 w 778021"/>
              <a:gd name="connsiteY103" fmla="*/ 304800 h 1625600"/>
              <a:gd name="connsiteX104" fmla="*/ 133496 w 778021"/>
              <a:gd name="connsiteY104" fmla="*/ 323850 h 1625600"/>
              <a:gd name="connsiteX105" fmla="*/ 127146 w 778021"/>
              <a:gd name="connsiteY105" fmla="*/ 336550 h 1625600"/>
              <a:gd name="connsiteX106" fmla="*/ 117621 w 778021"/>
              <a:gd name="connsiteY106" fmla="*/ 346075 h 1625600"/>
              <a:gd name="connsiteX107" fmla="*/ 108096 w 778021"/>
              <a:gd name="connsiteY107" fmla="*/ 358775 h 1625600"/>
              <a:gd name="connsiteX108" fmla="*/ 95396 w 778021"/>
              <a:gd name="connsiteY108" fmla="*/ 387350 h 1625600"/>
              <a:gd name="connsiteX109" fmla="*/ 89046 w 778021"/>
              <a:gd name="connsiteY109" fmla="*/ 400050 h 1625600"/>
              <a:gd name="connsiteX110" fmla="*/ 82696 w 778021"/>
              <a:gd name="connsiteY110" fmla="*/ 463550 h 1625600"/>
              <a:gd name="connsiteX111" fmla="*/ 57296 w 778021"/>
              <a:gd name="connsiteY111" fmla="*/ 511175 h 1625600"/>
              <a:gd name="connsiteX112" fmla="*/ 41421 w 778021"/>
              <a:gd name="connsiteY112" fmla="*/ 539750 h 1625600"/>
              <a:gd name="connsiteX113" fmla="*/ 35071 w 778021"/>
              <a:gd name="connsiteY113" fmla="*/ 555625 h 1625600"/>
              <a:gd name="connsiteX114" fmla="*/ 25546 w 778021"/>
              <a:gd name="connsiteY114" fmla="*/ 568325 h 1625600"/>
              <a:gd name="connsiteX115" fmla="*/ 22371 w 778021"/>
              <a:gd name="connsiteY115" fmla="*/ 577850 h 1625600"/>
              <a:gd name="connsiteX116" fmla="*/ 6496 w 778021"/>
              <a:gd name="connsiteY116" fmla="*/ 600075 h 1625600"/>
              <a:gd name="connsiteX117" fmla="*/ 19196 w 778021"/>
              <a:gd name="connsiteY117" fmla="*/ 669925 h 1625600"/>
              <a:gd name="connsiteX118" fmla="*/ 146 w 778021"/>
              <a:gd name="connsiteY118" fmla="*/ 730250 h 1625600"/>
              <a:gd name="connsiteX119" fmla="*/ 12846 w 778021"/>
              <a:gd name="connsiteY119" fmla="*/ 800100 h 1625600"/>
              <a:gd name="connsiteX120" fmla="*/ 44596 w 778021"/>
              <a:gd name="connsiteY120" fmla="*/ 831850 h 1625600"/>
              <a:gd name="connsiteX121" fmla="*/ 73171 w 778021"/>
              <a:gd name="connsiteY121" fmla="*/ 873125 h 1625600"/>
              <a:gd name="connsiteX122" fmla="*/ 101746 w 778021"/>
              <a:gd name="connsiteY122" fmla="*/ 927100 h 1625600"/>
              <a:gd name="connsiteX123" fmla="*/ 98571 w 778021"/>
              <a:gd name="connsiteY123" fmla="*/ 971550 h 1625600"/>
              <a:gd name="connsiteX124" fmla="*/ 146196 w 778021"/>
              <a:gd name="connsiteY124" fmla="*/ 990600 h 1625600"/>
              <a:gd name="connsiteX125" fmla="*/ 171596 w 778021"/>
              <a:gd name="connsiteY125" fmla="*/ 987425 h 1625600"/>
              <a:gd name="connsiteX126" fmla="*/ 193821 w 778021"/>
              <a:gd name="connsiteY126" fmla="*/ 1025525 h 1625600"/>
              <a:gd name="connsiteX127" fmla="*/ 247796 w 778021"/>
              <a:gd name="connsiteY127" fmla="*/ 1038225 h 1625600"/>
              <a:gd name="connsiteX128" fmla="*/ 317646 w 778021"/>
              <a:gd name="connsiteY128" fmla="*/ 1041400 h 1625600"/>
              <a:gd name="connsiteX129" fmla="*/ 333521 w 778021"/>
              <a:gd name="connsiteY129" fmla="*/ 1069975 h 1625600"/>
              <a:gd name="connsiteX130" fmla="*/ 282721 w 778021"/>
              <a:gd name="connsiteY130" fmla="*/ 1117600 h 1625600"/>
              <a:gd name="connsiteX131" fmla="*/ 235096 w 778021"/>
              <a:gd name="connsiteY131" fmla="*/ 1146175 h 1625600"/>
              <a:gd name="connsiteX132" fmla="*/ 177946 w 778021"/>
              <a:gd name="connsiteY132" fmla="*/ 1184275 h 1625600"/>
              <a:gd name="connsiteX133" fmla="*/ 225571 w 778021"/>
              <a:gd name="connsiteY133" fmla="*/ 1216025 h 1625600"/>
              <a:gd name="connsiteX134" fmla="*/ 174771 w 778021"/>
              <a:gd name="connsiteY134" fmla="*/ 1266825 h 1625600"/>
              <a:gd name="connsiteX135" fmla="*/ 143021 w 778021"/>
              <a:gd name="connsiteY135" fmla="*/ 1289050 h 1625600"/>
              <a:gd name="connsiteX136" fmla="*/ 130321 w 778021"/>
              <a:gd name="connsiteY136" fmla="*/ 1330325 h 1625600"/>
              <a:gd name="connsiteX137" fmla="*/ 82696 w 778021"/>
              <a:gd name="connsiteY137" fmla="*/ 1368425 h 1625600"/>
              <a:gd name="connsiteX138" fmla="*/ 123971 w 778021"/>
              <a:gd name="connsiteY138" fmla="*/ 1466850 h 1625600"/>
              <a:gd name="connsiteX139" fmla="*/ 127146 w 778021"/>
              <a:gd name="connsiteY139" fmla="*/ 1476375 h 1625600"/>
              <a:gd name="connsiteX140" fmla="*/ 139846 w 778021"/>
              <a:gd name="connsiteY140" fmla="*/ 1504950 h 1625600"/>
              <a:gd name="connsiteX141" fmla="*/ 174771 w 778021"/>
              <a:gd name="connsiteY141" fmla="*/ 1508125 h 1625600"/>
              <a:gd name="connsiteX142" fmla="*/ 187471 w 778021"/>
              <a:gd name="connsiteY142" fmla="*/ 1514475 h 1625600"/>
              <a:gd name="connsiteX143" fmla="*/ 247796 w 778021"/>
              <a:gd name="connsiteY143" fmla="*/ 1520825 h 1625600"/>
              <a:gd name="connsiteX144" fmla="*/ 381146 w 778021"/>
              <a:gd name="connsiteY144" fmla="*/ 1527175 h 1625600"/>
              <a:gd name="connsiteX145" fmla="*/ 419246 w 778021"/>
              <a:gd name="connsiteY145" fmla="*/ 1533525 h 1625600"/>
              <a:gd name="connsiteX146" fmla="*/ 438296 w 778021"/>
              <a:gd name="connsiteY146" fmla="*/ 1539875 h 1625600"/>
              <a:gd name="connsiteX147" fmla="*/ 454171 w 778021"/>
              <a:gd name="connsiteY147" fmla="*/ 1543050 h 1625600"/>
              <a:gd name="connsiteX148" fmla="*/ 466871 w 778021"/>
              <a:gd name="connsiteY148" fmla="*/ 1546225 h 1625600"/>
              <a:gd name="connsiteX149" fmla="*/ 498621 w 778021"/>
              <a:gd name="connsiteY149" fmla="*/ 1558925 h 1625600"/>
              <a:gd name="connsiteX150" fmla="*/ 533546 w 778021"/>
              <a:gd name="connsiteY150" fmla="*/ 1581150 h 1625600"/>
              <a:gd name="connsiteX151" fmla="*/ 549421 w 778021"/>
              <a:gd name="connsiteY151" fmla="*/ 1584325 h 1625600"/>
              <a:gd name="connsiteX152" fmla="*/ 568471 w 778021"/>
              <a:gd name="connsiteY152" fmla="*/ 1593850 h 1625600"/>
              <a:gd name="connsiteX153" fmla="*/ 577996 w 778021"/>
              <a:gd name="connsiteY153" fmla="*/ 1597025 h 1625600"/>
              <a:gd name="connsiteX154" fmla="*/ 590696 w 778021"/>
              <a:gd name="connsiteY154" fmla="*/ 1603375 h 1625600"/>
              <a:gd name="connsiteX155" fmla="*/ 622446 w 778021"/>
              <a:gd name="connsiteY155" fmla="*/ 1609725 h 1625600"/>
              <a:gd name="connsiteX156" fmla="*/ 638321 w 778021"/>
              <a:gd name="connsiteY156" fmla="*/ 1619250 h 1625600"/>
              <a:gd name="connsiteX157" fmla="*/ 657371 w 778021"/>
              <a:gd name="connsiteY157" fmla="*/ 1622425 h 1625600"/>
              <a:gd name="connsiteX158" fmla="*/ 670071 w 778021"/>
              <a:gd name="connsiteY158" fmla="*/ 1625600 h 1625600"/>
              <a:gd name="connsiteX159" fmla="*/ 676421 w 778021"/>
              <a:gd name="connsiteY159" fmla="*/ 1622425 h 1625600"/>
              <a:gd name="connsiteX0" fmla="*/ 676421 w 778021"/>
              <a:gd name="connsiteY0" fmla="*/ 1622425 h 1625600"/>
              <a:gd name="connsiteX1" fmla="*/ 679596 w 778021"/>
              <a:gd name="connsiteY1" fmla="*/ 1606550 h 1625600"/>
              <a:gd name="connsiteX2" fmla="*/ 685946 w 778021"/>
              <a:gd name="connsiteY2" fmla="*/ 1562100 h 1625600"/>
              <a:gd name="connsiteX3" fmla="*/ 692296 w 778021"/>
              <a:gd name="connsiteY3" fmla="*/ 1539875 h 1625600"/>
              <a:gd name="connsiteX4" fmla="*/ 698646 w 778021"/>
              <a:gd name="connsiteY4" fmla="*/ 1530350 h 1625600"/>
              <a:gd name="connsiteX5" fmla="*/ 704996 w 778021"/>
              <a:gd name="connsiteY5" fmla="*/ 1517650 h 1625600"/>
              <a:gd name="connsiteX6" fmla="*/ 708171 w 778021"/>
              <a:gd name="connsiteY6" fmla="*/ 1501775 h 1625600"/>
              <a:gd name="connsiteX7" fmla="*/ 704996 w 778021"/>
              <a:gd name="connsiteY7" fmla="*/ 1435100 h 1625600"/>
              <a:gd name="connsiteX8" fmla="*/ 692296 w 778021"/>
              <a:gd name="connsiteY8" fmla="*/ 1428750 h 1625600"/>
              <a:gd name="connsiteX9" fmla="*/ 682771 w 778021"/>
              <a:gd name="connsiteY9" fmla="*/ 1425575 h 1625600"/>
              <a:gd name="connsiteX10" fmla="*/ 654196 w 778021"/>
              <a:gd name="connsiteY10" fmla="*/ 1419225 h 1625600"/>
              <a:gd name="connsiteX11" fmla="*/ 638321 w 778021"/>
              <a:gd name="connsiteY11" fmla="*/ 1400175 h 1625600"/>
              <a:gd name="connsiteX12" fmla="*/ 622446 w 778021"/>
              <a:gd name="connsiteY12" fmla="*/ 1374775 h 1625600"/>
              <a:gd name="connsiteX13" fmla="*/ 619271 w 778021"/>
              <a:gd name="connsiteY13" fmla="*/ 1362075 h 1625600"/>
              <a:gd name="connsiteX14" fmla="*/ 612921 w 778021"/>
              <a:gd name="connsiteY14" fmla="*/ 1339850 h 1625600"/>
              <a:gd name="connsiteX15" fmla="*/ 628796 w 778021"/>
              <a:gd name="connsiteY15" fmla="*/ 1298575 h 1625600"/>
              <a:gd name="connsiteX16" fmla="*/ 638321 w 778021"/>
              <a:gd name="connsiteY16" fmla="*/ 1295400 h 1625600"/>
              <a:gd name="connsiteX17" fmla="*/ 654196 w 778021"/>
              <a:gd name="connsiteY17" fmla="*/ 1276350 h 1625600"/>
              <a:gd name="connsiteX18" fmla="*/ 631971 w 778021"/>
              <a:gd name="connsiteY18" fmla="*/ 1244600 h 1625600"/>
              <a:gd name="connsiteX19" fmla="*/ 625621 w 778021"/>
              <a:gd name="connsiteY19" fmla="*/ 1235075 h 1625600"/>
              <a:gd name="connsiteX20" fmla="*/ 587521 w 778021"/>
              <a:gd name="connsiteY20" fmla="*/ 1212850 h 1625600"/>
              <a:gd name="connsiteX21" fmla="*/ 581171 w 778021"/>
              <a:gd name="connsiteY21" fmla="*/ 1203325 h 1625600"/>
              <a:gd name="connsiteX22" fmla="*/ 571646 w 778021"/>
              <a:gd name="connsiteY22" fmla="*/ 1196975 h 1625600"/>
              <a:gd name="connsiteX23" fmla="*/ 565296 w 778021"/>
              <a:gd name="connsiteY23" fmla="*/ 1174750 h 1625600"/>
              <a:gd name="connsiteX24" fmla="*/ 558946 w 778021"/>
              <a:gd name="connsiteY24" fmla="*/ 1139825 h 1625600"/>
              <a:gd name="connsiteX25" fmla="*/ 552596 w 778021"/>
              <a:gd name="connsiteY25" fmla="*/ 1127125 h 1625600"/>
              <a:gd name="connsiteX26" fmla="*/ 539896 w 778021"/>
              <a:gd name="connsiteY26" fmla="*/ 1111250 h 1625600"/>
              <a:gd name="connsiteX27" fmla="*/ 530371 w 778021"/>
              <a:gd name="connsiteY27" fmla="*/ 1101725 h 1625600"/>
              <a:gd name="connsiteX28" fmla="*/ 517671 w 778021"/>
              <a:gd name="connsiteY28" fmla="*/ 1076325 h 1625600"/>
              <a:gd name="connsiteX29" fmla="*/ 530371 w 778021"/>
              <a:gd name="connsiteY29" fmla="*/ 1073150 h 1625600"/>
              <a:gd name="connsiteX30" fmla="*/ 543071 w 778021"/>
              <a:gd name="connsiteY30" fmla="*/ 1038225 h 1625600"/>
              <a:gd name="connsiteX31" fmla="*/ 568471 w 778021"/>
              <a:gd name="connsiteY31" fmla="*/ 1041400 h 1625600"/>
              <a:gd name="connsiteX32" fmla="*/ 587521 w 778021"/>
              <a:gd name="connsiteY32" fmla="*/ 1016000 h 1625600"/>
              <a:gd name="connsiteX33" fmla="*/ 581171 w 778021"/>
              <a:gd name="connsiteY33" fmla="*/ 987425 h 1625600"/>
              <a:gd name="connsiteX34" fmla="*/ 577996 w 778021"/>
              <a:gd name="connsiteY34" fmla="*/ 958850 h 1625600"/>
              <a:gd name="connsiteX35" fmla="*/ 571646 w 778021"/>
              <a:gd name="connsiteY35" fmla="*/ 949325 h 1625600"/>
              <a:gd name="connsiteX36" fmla="*/ 565296 w 778021"/>
              <a:gd name="connsiteY36" fmla="*/ 936625 h 1625600"/>
              <a:gd name="connsiteX37" fmla="*/ 558946 w 778021"/>
              <a:gd name="connsiteY37" fmla="*/ 927100 h 1625600"/>
              <a:gd name="connsiteX38" fmla="*/ 543071 w 778021"/>
              <a:gd name="connsiteY38" fmla="*/ 901700 h 1625600"/>
              <a:gd name="connsiteX39" fmla="*/ 546246 w 778021"/>
              <a:gd name="connsiteY39" fmla="*/ 889000 h 1625600"/>
              <a:gd name="connsiteX40" fmla="*/ 577996 w 778021"/>
              <a:gd name="connsiteY40" fmla="*/ 869950 h 1625600"/>
              <a:gd name="connsiteX41" fmla="*/ 606571 w 778021"/>
              <a:gd name="connsiteY41" fmla="*/ 863600 h 1625600"/>
              <a:gd name="connsiteX42" fmla="*/ 625621 w 778021"/>
              <a:gd name="connsiteY42" fmla="*/ 844550 h 1625600"/>
              <a:gd name="connsiteX43" fmla="*/ 628796 w 778021"/>
              <a:gd name="connsiteY43" fmla="*/ 835025 h 1625600"/>
              <a:gd name="connsiteX44" fmla="*/ 644671 w 778021"/>
              <a:gd name="connsiteY44" fmla="*/ 812800 h 1625600"/>
              <a:gd name="connsiteX45" fmla="*/ 654196 w 778021"/>
              <a:gd name="connsiteY45" fmla="*/ 796925 h 1625600"/>
              <a:gd name="connsiteX46" fmla="*/ 670071 w 778021"/>
              <a:gd name="connsiteY46" fmla="*/ 774700 h 1625600"/>
              <a:gd name="connsiteX47" fmla="*/ 673246 w 778021"/>
              <a:gd name="connsiteY47" fmla="*/ 765175 h 1625600"/>
              <a:gd name="connsiteX48" fmla="*/ 679596 w 778021"/>
              <a:gd name="connsiteY48" fmla="*/ 755650 h 1625600"/>
              <a:gd name="connsiteX49" fmla="*/ 689121 w 778021"/>
              <a:gd name="connsiteY49" fmla="*/ 736600 h 1625600"/>
              <a:gd name="connsiteX50" fmla="*/ 708171 w 778021"/>
              <a:gd name="connsiteY50" fmla="*/ 714375 h 1625600"/>
              <a:gd name="connsiteX51" fmla="*/ 714521 w 778021"/>
              <a:gd name="connsiteY51" fmla="*/ 701675 h 1625600"/>
              <a:gd name="connsiteX52" fmla="*/ 730396 w 778021"/>
              <a:gd name="connsiteY52" fmla="*/ 688975 h 1625600"/>
              <a:gd name="connsiteX53" fmla="*/ 739921 w 778021"/>
              <a:gd name="connsiteY53" fmla="*/ 679450 h 1625600"/>
              <a:gd name="connsiteX54" fmla="*/ 778021 w 778021"/>
              <a:gd name="connsiteY54" fmla="*/ 650875 h 1625600"/>
              <a:gd name="connsiteX55" fmla="*/ 774846 w 778021"/>
              <a:gd name="connsiteY55" fmla="*/ 641350 h 1625600"/>
              <a:gd name="connsiteX56" fmla="*/ 765321 w 778021"/>
              <a:gd name="connsiteY56" fmla="*/ 625475 h 1625600"/>
              <a:gd name="connsiteX57" fmla="*/ 758971 w 778021"/>
              <a:gd name="connsiteY57" fmla="*/ 615950 h 1625600"/>
              <a:gd name="connsiteX58" fmla="*/ 755796 w 778021"/>
              <a:gd name="connsiteY58" fmla="*/ 606425 h 1625600"/>
              <a:gd name="connsiteX59" fmla="*/ 749446 w 778021"/>
              <a:gd name="connsiteY59" fmla="*/ 593725 h 1625600"/>
              <a:gd name="connsiteX60" fmla="*/ 739921 w 778021"/>
              <a:gd name="connsiteY60" fmla="*/ 568325 h 1625600"/>
              <a:gd name="connsiteX61" fmla="*/ 736746 w 778021"/>
              <a:gd name="connsiteY61" fmla="*/ 546100 h 1625600"/>
              <a:gd name="connsiteX62" fmla="*/ 733571 w 778021"/>
              <a:gd name="connsiteY62" fmla="*/ 536575 h 1625600"/>
              <a:gd name="connsiteX63" fmla="*/ 727221 w 778021"/>
              <a:gd name="connsiteY63" fmla="*/ 498475 h 1625600"/>
              <a:gd name="connsiteX64" fmla="*/ 708171 w 778021"/>
              <a:gd name="connsiteY64" fmla="*/ 460375 h 1625600"/>
              <a:gd name="connsiteX65" fmla="*/ 651021 w 778021"/>
              <a:gd name="connsiteY65" fmla="*/ 447675 h 1625600"/>
              <a:gd name="connsiteX66" fmla="*/ 625621 w 778021"/>
              <a:gd name="connsiteY66" fmla="*/ 434975 h 1625600"/>
              <a:gd name="connsiteX67" fmla="*/ 619271 w 778021"/>
              <a:gd name="connsiteY67" fmla="*/ 422275 h 1625600"/>
              <a:gd name="connsiteX68" fmla="*/ 609746 w 778021"/>
              <a:gd name="connsiteY68" fmla="*/ 368300 h 1625600"/>
              <a:gd name="connsiteX69" fmla="*/ 543071 w 778021"/>
              <a:gd name="connsiteY69" fmla="*/ 355600 h 1625600"/>
              <a:gd name="connsiteX70" fmla="*/ 530371 w 778021"/>
              <a:gd name="connsiteY70" fmla="*/ 349250 h 1625600"/>
              <a:gd name="connsiteX71" fmla="*/ 524021 w 778021"/>
              <a:gd name="connsiteY71" fmla="*/ 314325 h 1625600"/>
              <a:gd name="connsiteX72" fmla="*/ 520846 w 778021"/>
              <a:gd name="connsiteY72" fmla="*/ 301625 h 1625600"/>
              <a:gd name="connsiteX73" fmla="*/ 520846 w 778021"/>
              <a:gd name="connsiteY73" fmla="*/ 196850 h 1625600"/>
              <a:gd name="connsiteX74" fmla="*/ 530371 w 778021"/>
              <a:gd name="connsiteY74" fmla="*/ 184150 h 1625600"/>
              <a:gd name="connsiteX75" fmla="*/ 549421 w 778021"/>
              <a:gd name="connsiteY75" fmla="*/ 165100 h 1625600"/>
              <a:gd name="connsiteX76" fmla="*/ 552596 w 778021"/>
              <a:gd name="connsiteY76" fmla="*/ 155575 h 1625600"/>
              <a:gd name="connsiteX77" fmla="*/ 543071 w 778021"/>
              <a:gd name="connsiteY77" fmla="*/ 88900 h 1625600"/>
              <a:gd name="connsiteX78" fmla="*/ 533546 w 778021"/>
              <a:gd name="connsiteY78" fmla="*/ 79375 h 1625600"/>
              <a:gd name="connsiteX79" fmla="*/ 511321 w 778021"/>
              <a:gd name="connsiteY79" fmla="*/ 66675 h 1625600"/>
              <a:gd name="connsiteX80" fmla="*/ 508146 w 778021"/>
              <a:gd name="connsiteY80" fmla="*/ 57150 h 1625600"/>
              <a:gd name="connsiteX81" fmla="*/ 501796 w 778021"/>
              <a:gd name="connsiteY81" fmla="*/ 47625 h 1625600"/>
              <a:gd name="connsiteX82" fmla="*/ 498621 w 778021"/>
              <a:gd name="connsiteY82" fmla="*/ 0 h 1625600"/>
              <a:gd name="connsiteX83" fmla="*/ 485921 w 778021"/>
              <a:gd name="connsiteY83" fmla="*/ 6350 h 1625600"/>
              <a:gd name="connsiteX84" fmla="*/ 463696 w 778021"/>
              <a:gd name="connsiteY84" fmla="*/ 25400 h 1625600"/>
              <a:gd name="connsiteX85" fmla="*/ 438296 w 778021"/>
              <a:gd name="connsiteY85" fmla="*/ 28575 h 1625600"/>
              <a:gd name="connsiteX86" fmla="*/ 406546 w 778021"/>
              <a:gd name="connsiteY86" fmla="*/ 38100 h 1625600"/>
              <a:gd name="connsiteX87" fmla="*/ 390671 w 778021"/>
              <a:gd name="connsiteY87" fmla="*/ 41275 h 1625600"/>
              <a:gd name="connsiteX88" fmla="*/ 358921 w 778021"/>
              <a:gd name="connsiteY88" fmla="*/ 53975 h 1625600"/>
              <a:gd name="connsiteX89" fmla="*/ 327171 w 778021"/>
              <a:gd name="connsiteY89" fmla="*/ 66675 h 1625600"/>
              <a:gd name="connsiteX90" fmla="*/ 304946 w 778021"/>
              <a:gd name="connsiteY90" fmla="*/ 82550 h 1625600"/>
              <a:gd name="connsiteX91" fmla="*/ 279546 w 778021"/>
              <a:gd name="connsiteY91" fmla="*/ 101600 h 1625600"/>
              <a:gd name="connsiteX92" fmla="*/ 270021 w 778021"/>
              <a:gd name="connsiteY92" fmla="*/ 104775 h 1625600"/>
              <a:gd name="connsiteX93" fmla="*/ 257321 w 778021"/>
              <a:gd name="connsiteY93" fmla="*/ 133350 h 1625600"/>
              <a:gd name="connsiteX94" fmla="*/ 247796 w 778021"/>
              <a:gd name="connsiteY94" fmla="*/ 152400 h 1625600"/>
              <a:gd name="connsiteX95" fmla="*/ 231921 w 778021"/>
              <a:gd name="connsiteY95" fmla="*/ 184150 h 1625600"/>
              <a:gd name="connsiteX96" fmla="*/ 219221 w 778021"/>
              <a:gd name="connsiteY96" fmla="*/ 206375 h 1625600"/>
              <a:gd name="connsiteX97" fmla="*/ 216046 w 778021"/>
              <a:gd name="connsiteY97" fmla="*/ 215900 h 1625600"/>
              <a:gd name="connsiteX98" fmla="*/ 193821 w 778021"/>
              <a:gd name="connsiteY98" fmla="*/ 244475 h 1625600"/>
              <a:gd name="connsiteX99" fmla="*/ 177946 w 778021"/>
              <a:gd name="connsiteY99" fmla="*/ 260350 h 1625600"/>
              <a:gd name="connsiteX100" fmla="*/ 168421 w 778021"/>
              <a:gd name="connsiteY100" fmla="*/ 273050 h 1625600"/>
              <a:gd name="connsiteX101" fmla="*/ 165246 w 778021"/>
              <a:gd name="connsiteY101" fmla="*/ 285750 h 1625600"/>
              <a:gd name="connsiteX102" fmla="*/ 155721 w 778021"/>
              <a:gd name="connsiteY102" fmla="*/ 292100 h 1625600"/>
              <a:gd name="connsiteX103" fmla="*/ 146196 w 778021"/>
              <a:gd name="connsiteY103" fmla="*/ 304800 h 1625600"/>
              <a:gd name="connsiteX104" fmla="*/ 133496 w 778021"/>
              <a:gd name="connsiteY104" fmla="*/ 323850 h 1625600"/>
              <a:gd name="connsiteX105" fmla="*/ 127146 w 778021"/>
              <a:gd name="connsiteY105" fmla="*/ 336550 h 1625600"/>
              <a:gd name="connsiteX106" fmla="*/ 117621 w 778021"/>
              <a:gd name="connsiteY106" fmla="*/ 346075 h 1625600"/>
              <a:gd name="connsiteX107" fmla="*/ 108096 w 778021"/>
              <a:gd name="connsiteY107" fmla="*/ 358775 h 1625600"/>
              <a:gd name="connsiteX108" fmla="*/ 95396 w 778021"/>
              <a:gd name="connsiteY108" fmla="*/ 387350 h 1625600"/>
              <a:gd name="connsiteX109" fmla="*/ 89046 w 778021"/>
              <a:gd name="connsiteY109" fmla="*/ 400050 h 1625600"/>
              <a:gd name="connsiteX110" fmla="*/ 82696 w 778021"/>
              <a:gd name="connsiteY110" fmla="*/ 463550 h 1625600"/>
              <a:gd name="connsiteX111" fmla="*/ 57296 w 778021"/>
              <a:gd name="connsiteY111" fmla="*/ 511175 h 1625600"/>
              <a:gd name="connsiteX112" fmla="*/ 41421 w 778021"/>
              <a:gd name="connsiteY112" fmla="*/ 539750 h 1625600"/>
              <a:gd name="connsiteX113" fmla="*/ 35071 w 778021"/>
              <a:gd name="connsiteY113" fmla="*/ 555625 h 1625600"/>
              <a:gd name="connsiteX114" fmla="*/ 25546 w 778021"/>
              <a:gd name="connsiteY114" fmla="*/ 568325 h 1625600"/>
              <a:gd name="connsiteX115" fmla="*/ 22371 w 778021"/>
              <a:gd name="connsiteY115" fmla="*/ 577850 h 1625600"/>
              <a:gd name="connsiteX116" fmla="*/ 6496 w 778021"/>
              <a:gd name="connsiteY116" fmla="*/ 600075 h 1625600"/>
              <a:gd name="connsiteX117" fmla="*/ 19196 w 778021"/>
              <a:gd name="connsiteY117" fmla="*/ 669925 h 1625600"/>
              <a:gd name="connsiteX118" fmla="*/ 146 w 778021"/>
              <a:gd name="connsiteY118" fmla="*/ 730250 h 1625600"/>
              <a:gd name="connsiteX119" fmla="*/ 12846 w 778021"/>
              <a:gd name="connsiteY119" fmla="*/ 800100 h 1625600"/>
              <a:gd name="connsiteX120" fmla="*/ 44596 w 778021"/>
              <a:gd name="connsiteY120" fmla="*/ 831850 h 1625600"/>
              <a:gd name="connsiteX121" fmla="*/ 73171 w 778021"/>
              <a:gd name="connsiteY121" fmla="*/ 873125 h 1625600"/>
              <a:gd name="connsiteX122" fmla="*/ 101746 w 778021"/>
              <a:gd name="connsiteY122" fmla="*/ 927100 h 1625600"/>
              <a:gd name="connsiteX123" fmla="*/ 98571 w 778021"/>
              <a:gd name="connsiteY123" fmla="*/ 971550 h 1625600"/>
              <a:gd name="connsiteX124" fmla="*/ 146196 w 778021"/>
              <a:gd name="connsiteY124" fmla="*/ 990600 h 1625600"/>
              <a:gd name="connsiteX125" fmla="*/ 171596 w 778021"/>
              <a:gd name="connsiteY125" fmla="*/ 987425 h 1625600"/>
              <a:gd name="connsiteX126" fmla="*/ 193821 w 778021"/>
              <a:gd name="connsiteY126" fmla="*/ 1025525 h 1625600"/>
              <a:gd name="connsiteX127" fmla="*/ 247796 w 778021"/>
              <a:gd name="connsiteY127" fmla="*/ 1038225 h 1625600"/>
              <a:gd name="connsiteX128" fmla="*/ 317646 w 778021"/>
              <a:gd name="connsiteY128" fmla="*/ 1041400 h 1625600"/>
              <a:gd name="connsiteX129" fmla="*/ 333521 w 778021"/>
              <a:gd name="connsiteY129" fmla="*/ 1069975 h 1625600"/>
              <a:gd name="connsiteX130" fmla="*/ 282721 w 778021"/>
              <a:gd name="connsiteY130" fmla="*/ 1117600 h 1625600"/>
              <a:gd name="connsiteX131" fmla="*/ 235096 w 778021"/>
              <a:gd name="connsiteY131" fmla="*/ 1146175 h 1625600"/>
              <a:gd name="connsiteX132" fmla="*/ 177946 w 778021"/>
              <a:gd name="connsiteY132" fmla="*/ 1184275 h 1625600"/>
              <a:gd name="connsiteX133" fmla="*/ 225571 w 778021"/>
              <a:gd name="connsiteY133" fmla="*/ 1216025 h 1625600"/>
              <a:gd name="connsiteX134" fmla="*/ 174771 w 778021"/>
              <a:gd name="connsiteY134" fmla="*/ 1266825 h 1625600"/>
              <a:gd name="connsiteX135" fmla="*/ 143021 w 778021"/>
              <a:gd name="connsiteY135" fmla="*/ 1289050 h 1625600"/>
              <a:gd name="connsiteX136" fmla="*/ 130321 w 778021"/>
              <a:gd name="connsiteY136" fmla="*/ 1330325 h 1625600"/>
              <a:gd name="connsiteX137" fmla="*/ 82696 w 778021"/>
              <a:gd name="connsiteY137" fmla="*/ 1368425 h 1625600"/>
              <a:gd name="connsiteX138" fmla="*/ 123971 w 778021"/>
              <a:gd name="connsiteY138" fmla="*/ 1466850 h 1625600"/>
              <a:gd name="connsiteX139" fmla="*/ 139846 w 778021"/>
              <a:gd name="connsiteY139" fmla="*/ 1504950 h 1625600"/>
              <a:gd name="connsiteX140" fmla="*/ 174771 w 778021"/>
              <a:gd name="connsiteY140" fmla="*/ 1508125 h 1625600"/>
              <a:gd name="connsiteX141" fmla="*/ 187471 w 778021"/>
              <a:gd name="connsiteY141" fmla="*/ 1514475 h 1625600"/>
              <a:gd name="connsiteX142" fmla="*/ 247796 w 778021"/>
              <a:gd name="connsiteY142" fmla="*/ 1520825 h 1625600"/>
              <a:gd name="connsiteX143" fmla="*/ 381146 w 778021"/>
              <a:gd name="connsiteY143" fmla="*/ 1527175 h 1625600"/>
              <a:gd name="connsiteX144" fmla="*/ 419246 w 778021"/>
              <a:gd name="connsiteY144" fmla="*/ 1533525 h 1625600"/>
              <a:gd name="connsiteX145" fmla="*/ 438296 w 778021"/>
              <a:gd name="connsiteY145" fmla="*/ 1539875 h 1625600"/>
              <a:gd name="connsiteX146" fmla="*/ 454171 w 778021"/>
              <a:gd name="connsiteY146" fmla="*/ 1543050 h 1625600"/>
              <a:gd name="connsiteX147" fmla="*/ 466871 w 778021"/>
              <a:gd name="connsiteY147" fmla="*/ 1546225 h 1625600"/>
              <a:gd name="connsiteX148" fmla="*/ 498621 w 778021"/>
              <a:gd name="connsiteY148" fmla="*/ 1558925 h 1625600"/>
              <a:gd name="connsiteX149" fmla="*/ 533546 w 778021"/>
              <a:gd name="connsiteY149" fmla="*/ 1581150 h 1625600"/>
              <a:gd name="connsiteX150" fmla="*/ 549421 w 778021"/>
              <a:gd name="connsiteY150" fmla="*/ 1584325 h 1625600"/>
              <a:gd name="connsiteX151" fmla="*/ 568471 w 778021"/>
              <a:gd name="connsiteY151" fmla="*/ 1593850 h 1625600"/>
              <a:gd name="connsiteX152" fmla="*/ 577996 w 778021"/>
              <a:gd name="connsiteY152" fmla="*/ 1597025 h 1625600"/>
              <a:gd name="connsiteX153" fmla="*/ 590696 w 778021"/>
              <a:gd name="connsiteY153" fmla="*/ 1603375 h 1625600"/>
              <a:gd name="connsiteX154" fmla="*/ 622446 w 778021"/>
              <a:gd name="connsiteY154" fmla="*/ 1609725 h 1625600"/>
              <a:gd name="connsiteX155" fmla="*/ 638321 w 778021"/>
              <a:gd name="connsiteY155" fmla="*/ 1619250 h 1625600"/>
              <a:gd name="connsiteX156" fmla="*/ 657371 w 778021"/>
              <a:gd name="connsiteY156" fmla="*/ 1622425 h 1625600"/>
              <a:gd name="connsiteX157" fmla="*/ 670071 w 778021"/>
              <a:gd name="connsiteY157" fmla="*/ 1625600 h 1625600"/>
              <a:gd name="connsiteX158" fmla="*/ 676421 w 778021"/>
              <a:gd name="connsiteY158" fmla="*/ 1622425 h 1625600"/>
              <a:gd name="connsiteX0" fmla="*/ 676421 w 778021"/>
              <a:gd name="connsiteY0" fmla="*/ 1622425 h 1625600"/>
              <a:gd name="connsiteX1" fmla="*/ 679596 w 778021"/>
              <a:gd name="connsiteY1" fmla="*/ 1606550 h 1625600"/>
              <a:gd name="connsiteX2" fmla="*/ 685946 w 778021"/>
              <a:gd name="connsiteY2" fmla="*/ 1562100 h 1625600"/>
              <a:gd name="connsiteX3" fmla="*/ 692296 w 778021"/>
              <a:gd name="connsiteY3" fmla="*/ 1539875 h 1625600"/>
              <a:gd name="connsiteX4" fmla="*/ 698646 w 778021"/>
              <a:gd name="connsiteY4" fmla="*/ 1530350 h 1625600"/>
              <a:gd name="connsiteX5" fmla="*/ 704996 w 778021"/>
              <a:gd name="connsiteY5" fmla="*/ 1517650 h 1625600"/>
              <a:gd name="connsiteX6" fmla="*/ 708171 w 778021"/>
              <a:gd name="connsiteY6" fmla="*/ 1501775 h 1625600"/>
              <a:gd name="connsiteX7" fmla="*/ 704996 w 778021"/>
              <a:gd name="connsiteY7" fmla="*/ 1435100 h 1625600"/>
              <a:gd name="connsiteX8" fmla="*/ 692296 w 778021"/>
              <a:gd name="connsiteY8" fmla="*/ 1428750 h 1625600"/>
              <a:gd name="connsiteX9" fmla="*/ 682771 w 778021"/>
              <a:gd name="connsiteY9" fmla="*/ 1425575 h 1625600"/>
              <a:gd name="connsiteX10" fmla="*/ 654196 w 778021"/>
              <a:gd name="connsiteY10" fmla="*/ 1419225 h 1625600"/>
              <a:gd name="connsiteX11" fmla="*/ 638321 w 778021"/>
              <a:gd name="connsiteY11" fmla="*/ 1400175 h 1625600"/>
              <a:gd name="connsiteX12" fmla="*/ 622446 w 778021"/>
              <a:gd name="connsiteY12" fmla="*/ 1374775 h 1625600"/>
              <a:gd name="connsiteX13" fmla="*/ 619271 w 778021"/>
              <a:gd name="connsiteY13" fmla="*/ 1362075 h 1625600"/>
              <a:gd name="connsiteX14" fmla="*/ 612921 w 778021"/>
              <a:gd name="connsiteY14" fmla="*/ 1339850 h 1625600"/>
              <a:gd name="connsiteX15" fmla="*/ 628796 w 778021"/>
              <a:gd name="connsiteY15" fmla="*/ 1298575 h 1625600"/>
              <a:gd name="connsiteX16" fmla="*/ 638321 w 778021"/>
              <a:gd name="connsiteY16" fmla="*/ 1295400 h 1625600"/>
              <a:gd name="connsiteX17" fmla="*/ 654196 w 778021"/>
              <a:gd name="connsiteY17" fmla="*/ 1276350 h 1625600"/>
              <a:gd name="connsiteX18" fmla="*/ 631971 w 778021"/>
              <a:gd name="connsiteY18" fmla="*/ 1244600 h 1625600"/>
              <a:gd name="connsiteX19" fmla="*/ 625621 w 778021"/>
              <a:gd name="connsiteY19" fmla="*/ 1235075 h 1625600"/>
              <a:gd name="connsiteX20" fmla="*/ 587521 w 778021"/>
              <a:gd name="connsiteY20" fmla="*/ 1212850 h 1625600"/>
              <a:gd name="connsiteX21" fmla="*/ 581171 w 778021"/>
              <a:gd name="connsiteY21" fmla="*/ 1203325 h 1625600"/>
              <a:gd name="connsiteX22" fmla="*/ 571646 w 778021"/>
              <a:gd name="connsiteY22" fmla="*/ 1196975 h 1625600"/>
              <a:gd name="connsiteX23" fmla="*/ 565296 w 778021"/>
              <a:gd name="connsiteY23" fmla="*/ 1174750 h 1625600"/>
              <a:gd name="connsiteX24" fmla="*/ 558946 w 778021"/>
              <a:gd name="connsiteY24" fmla="*/ 1139825 h 1625600"/>
              <a:gd name="connsiteX25" fmla="*/ 552596 w 778021"/>
              <a:gd name="connsiteY25" fmla="*/ 1127125 h 1625600"/>
              <a:gd name="connsiteX26" fmla="*/ 539896 w 778021"/>
              <a:gd name="connsiteY26" fmla="*/ 1111250 h 1625600"/>
              <a:gd name="connsiteX27" fmla="*/ 530371 w 778021"/>
              <a:gd name="connsiteY27" fmla="*/ 1101725 h 1625600"/>
              <a:gd name="connsiteX28" fmla="*/ 517671 w 778021"/>
              <a:gd name="connsiteY28" fmla="*/ 1076325 h 1625600"/>
              <a:gd name="connsiteX29" fmla="*/ 530371 w 778021"/>
              <a:gd name="connsiteY29" fmla="*/ 1073150 h 1625600"/>
              <a:gd name="connsiteX30" fmla="*/ 543071 w 778021"/>
              <a:gd name="connsiteY30" fmla="*/ 1038225 h 1625600"/>
              <a:gd name="connsiteX31" fmla="*/ 568471 w 778021"/>
              <a:gd name="connsiteY31" fmla="*/ 1041400 h 1625600"/>
              <a:gd name="connsiteX32" fmla="*/ 587521 w 778021"/>
              <a:gd name="connsiteY32" fmla="*/ 1016000 h 1625600"/>
              <a:gd name="connsiteX33" fmla="*/ 581171 w 778021"/>
              <a:gd name="connsiteY33" fmla="*/ 987425 h 1625600"/>
              <a:gd name="connsiteX34" fmla="*/ 577996 w 778021"/>
              <a:gd name="connsiteY34" fmla="*/ 958850 h 1625600"/>
              <a:gd name="connsiteX35" fmla="*/ 571646 w 778021"/>
              <a:gd name="connsiteY35" fmla="*/ 949325 h 1625600"/>
              <a:gd name="connsiteX36" fmla="*/ 565296 w 778021"/>
              <a:gd name="connsiteY36" fmla="*/ 936625 h 1625600"/>
              <a:gd name="connsiteX37" fmla="*/ 558946 w 778021"/>
              <a:gd name="connsiteY37" fmla="*/ 927100 h 1625600"/>
              <a:gd name="connsiteX38" fmla="*/ 543071 w 778021"/>
              <a:gd name="connsiteY38" fmla="*/ 901700 h 1625600"/>
              <a:gd name="connsiteX39" fmla="*/ 546246 w 778021"/>
              <a:gd name="connsiteY39" fmla="*/ 889000 h 1625600"/>
              <a:gd name="connsiteX40" fmla="*/ 577996 w 778021"/>
              <a:gd name="connsiteY40" fmla="*/ 869950 h 1625600"/>
              <a:gd name="connsiteX41" fmla="*/ 606571 w 778021"/>
              <a:gd name="connsiteY41" fmla="*/ 863600 h 1625600"/>
              <a:gd name="connsiteX42" fmla="*/ 625621 w 778021"/>
              <a:gd name="connsiteY42" fmla="*/ 844550 h 1625600"/>
              <a:gd name="connsiteX43" fmla="*/ 628796 w 778021"/>
              <a:gd name="connsiteY43" fmla="*/ 835025 h 1625600"/>
              <a:gd name="connsiteX44" fmla="*/ 644671 w 778021"/>
              <a:gd name="connsiteY44" fmla="*/ 812800 h 1625600"/>
              <a:gd name="connsiteX45" fmla="*/ 654196 w 778021"/>
              <a:gd name="connsiteY45" fmla="*/ 796925 h 1625600"/>
              <a:gd name="connsiteX46" fmla="*/ 670071 w 778021"/>
              <a:gd name="connsiteY46" fmla="*/ 774700 h 1625600"/>
              <a:gd name="connsiteX47" fmla="*/ 673246 w 778021"/>
              <a:gd name="connsiteY47" fmla="*/ 765175 h 1625600"/>
              <a:gd name="connsiteX48" fmla="*/ 679596 w 778021"/>
              <a:gd name="connsiteY48" fmla="*/ 755650 h 1625600"/>
              <a:gd name="connsiteX49" fmla="*/ 689121 w 778021"/>
              <a:gd name="connsiteY49" fmla="*/ 736600 h 1625600"/>
              <a:gd name="connsiteX50" fmla="*/ 708171 w 778021"/>
              <a:gd name="connsiteY50" fmla="*/ 714375 h 1625600"/>
              <a:gd name="connsiteX51" fmla="*/ 714521 w 778021"/>
              <a:gd name="connsiteY51" fmla="*/ 701675 h 1625600"/>
              <a:gd name="connsiteX52" fmla="*/ 730396 w 778021"/>
              <a:gd name="connsiteY52" fmla="*/ 688975 h 1625600"/>
              <a:gd name="connsiteX53" fmla="*/ 739921 w 778021"/>
              <a:gd name="connsiteY53" fmla="*/ 679450 h 1625600"/>
              <a:gd name="connsiteX54" fmla="*/ 778021 w 778021"/>
              <a:gd name="connsiteY54" fmla="*/ 650875 h 1625600"/>
              <a:gd name="connsiteX55" fmla="*/ 774846 w 778021"/>
              <a:gd name="connsiteY55" fmla="*/ 641350 h 1625600"/>
              <a:gd name="connsiteX56" fmla="*/ 765321 w 778021"/>
              <a:gd name="connsiteY56" fmla="*/ 625475 h 1625600"/>
              <a:gd name="connsiteX57" fmla="*/ 758971 w 778021"/>
              <a:gd name="connsiteY57" fmla="*/ 615950 h 1625600"/>
              <a:gd name="connsiteX58" fmla="*/ 755796 w 778021"/>
              <a:gd name="connsiteY58" fmla="*/ 606425 h 1625600"/>
              <a:gd name="connsiteX59" fmla="*/ 749446 w 778021"/>
              <a:gd name="connsiteY59" fmla="*/ 593725 h 1625600"/>
              <a:gd name="connsiteX60" fmla="*/ 739921 w 778021"/>
              <a:gd name="connsiteY60" fmla="*/ 568325 h 1625600"/>
              <a:gd name="connsiteX61" fmla="*/ 736746 w 778021"/>
              <a:gd name="connsiteY61" fmla="*/ 546100 h 1625600"/>
              <a:gd name="connsiteX62" fmla="*/ 733571 w 778021"/>
              <a:gd name="connsiteY62" fmla="*/ 536575 h 1625600"/>
              <a:gd name="connsiteX63" fmla="*/ 727221 w 778021"/>
              <a:gd name="connsiteY63" fmla="*/ 498475 h 1625600"/>
              <a:gd name="connsiteX64" fmla="*/ 708171 w 778021"/>
              <a:gd name="connsiteY64" fmla="*/ 460375 h 1625600"/>
              <a:gd name="connsiteX65" fmla="*/ 651021 w 778021"/>
              <a:gd name="connsiteY65" fmla="*/ 447675 h 1625600"/>
              <a:gd name="connsiteX66" fmla="*/ 625621 w 778021"/>
              <a:gd name="connsiteY66" fmla="*/ 434975 h 1625600"/>
              <a:gd name="connsiteX67" fmla="*/ 619271 w 778021"/>
              <a:gd name="connsiteY67" fmla="*/ 422275 h 1625600"/>
              <a:gd name="connsiteX68" fmla="*/ 609746 w 778021"/>
              <a:gd name="connsiteY68" fmla="*/ 368300 h 1625600"/>
              <a:gd name="connsiteX69" fmla="*/ 543071 w 778021"/>
              <a:gd name="connsiteY69" fmla="*/ 355600 h 1625600"/>
              <a:gd name="connsiteX70" fmla="*/ 530371 w 778021"/>
              <a:gd name="connsiteY70" fmla="*/ 349250 h 1625600"/>
              <a:gd name="connsiteX71" fmla="*/ 524021 w 778021"/>
              <a:gd name="connsiteY71" fmla="*/ 314325 h 1625600"/>
              <a:gd name="connsiteX72" fmla="*/ 520846 w 778021"/>
              <a:gd name="connsiteY72" fmla="*/ 301625 h 1625600"/>
              <a:gd name="connsiteX73" fmla="*/ 520846 w 778021"/>
              <a:gd name="connsiteY73" fmla="*/ 196850 h 1625600"/>
              <a:gd name="connsiteX74" fmla="*/ 530371 w 778021"/>
              <a:gd name="connsiteY74" fmla="*/ 184150 h 1625600"/>
              <a:gd name="connsiteX75" fmla="*/ 549421 w 778021"/>
              <a:gd name="connsiteY75" fmla="*/ 165100 h 1625600"/>
              <a:gd name="connsiteX76" fmla="*/ 552596 w 778021"/>
              <a:gd name="connsiteY76" fmla="*/ 155575 h 1625600"/>
              <a:gd name="connsiteX77" fmla="*/ 543071 w 778021"/>
              <a:gd name="connsiteY77" fmla="*/ 88900 h 1625600"/>
              <a:gd name="connsiteX78" fmla="*/ 533546 w 778021"/>
              <a:gd name="connsiteY78" fmla="*/ 79375 h 1625600"/>
              <a:gd name="connsiteX79" fmla="*/ 511321 w 778021"/>
              <a:gd name="connsiteY79" fmla="*/ 66675 h 1625600"/>
              <a:gd name="connsiteX80" fmla="*/ 508146 w 778021"/>
              <a:gd name="connsiteY80" fmla="*/ 57150 h 1625600"/>
              <a:gd name="connsiteX81" fmla="*/ 501796 w 778021"/>
              <a:gd name="connsiteY81" fmla="*/ 47625 h 1625600"/>
              <a:gd name="connsiteX82" fmla="*/ 498621 w 778021"/>
              <a:gd name="connsiteY82" fmla="*/ 0 h 1625600"/>
              <a:gd name="connsiteX83" fmla="*/ 485921 w 778021"/>
              <a:gd name="connsiteY83" fmla="*/ 6350 h 1625600"/>
              <a:gd name="connsiteX84" fmla="*/ 463696 w 778021"/>
              <a:gd name="connsiteY84" fmla="*/ 25400 h 1625600"/>
              <a:gd name="connsiteX85" fmla="*/ 438296 w 778021"/>
              <a:gd name="connsiteY85" fmla="*/ 28575 h 1625600"/>
              <a:gd name="connsiteX86" fmla="*/ 406546 w 778021"/>
              <a:gd name="connsiteY86" fmla="*/ 38100 h 1625600"/>
              <a:gd name="connsiteX87" fmla="*/ 390671 w 778021"/>
              <a:gd name="connsiteY87" fmla="*/ 41275 h 1625600"/>
              <a:gd name="connsiteX88" fmla="*/ 358921 w 778021"/>
              <a:gd name="connsiteY88" fmla="*/ 53975 h 1625600"/>
              <a:gd name="connsiteX89" fmla="*/ 327171 w 778021"/>
              <a:gd name="connsiteY89" fmla="*/ 66675 h 1625600"/>
              <a:gd name="connsiteX90" fmla="*/ 304946 w 778021"/>
              <a:gd name="connsiteY90" fmla="*/ 82550 h 1625600"/>
              <a:gd name="connsiteX91" fmla="*/ 279546 w 778021"/>
              <a:gd name="connsiteY91" fmla="*/ 101600 h 1625600"/>
              <a:gd name="connsiteX92" fmla="*/ 270021 w 778021"/>
              <a:gd name="connsiteY92" fmla="*/ 104775 h 1625600"/>
              <a:gd name="connsiteX93" fmla="*/ 257321 w 778021"/>
              <a:gd name="connsiteY93" fmla="*/ 133350 h 1625600"/>
              <a:gd name="connsiteX94" fmla="*/ 247796 w 778021"/>
              <a:gd name="connsiteY94" fmla="*/ 152400 h 1625600"/>
              <a:gd name="connsiteX95" fmla="*/ 231921 w 778021"/>
              <a:gd name="connsiteY95" fmla="*/ 184150 h 1625600"/>
              <a:gd name="connsiteX96" fmla="*/ 219221 w 778021"/>
              <a:gd name="connsiteY96" fmla="*/ 206375 h 1625600"/>
              <a:gd name="connsiteX97" fmla="*/ 216046 w 778021"/>
              <a:gd name="connsiteY97" fmla="*/ 215900 h 1625600"/>
              <a:gd name="connsiteX98" fmla="*/ 193821 w 778021"/>
              <a:gd name="connsiteY98" fmla="*/ 244475 h 1625600"/>
              <a:gd name="connsiteX99" fmla="*/ 177946 w 778021"/>
              <a:gd name="connsiteY99" fmla="*/ 260350 h 1625600"/>
              <a:gd name="connsiteX100" fmla="*/ 168421 w 778021"/>
              <a:gd name="connsiteY100" fmla="*/ 273050 h 1625600"/>
              <a:gd name="connsiteX101" fmla="*/ 165246 w 778021"/>
              <a:gd name="connsiteY101" fmla="*/ 285750 h 1625600"/>
              <a:gd name="connsiteX102" fmla="*/ 155721 w 778021"/>
              <a:gd name="connsiteY102" fmla="*/ 292100 h 1625600"/>
              <a:gd name="connsiteX103" fmla="*/ 146196 w 778021"/>
              <a:gd name="connsiteY103" fmla="*/ 304800 h 1625600"/>
              <a:gd name="connsiteX104" fmla="*/ 133496 w 778021"/>
              <a:gd name="connsiteY104" fmla="*/ 323850 h 1625600"/>
              <a:gd name="connsiteX105" fmla="*/ 127146 w 778021"/>
              <a:gd name="connsiteY105" fmla="*/ 336550 h 1625600"/>
              <a:gd name="connsiteX106" fmla="*/ 117621 w 778021"/>
              <a:gd name="connsiteY106" fmla="*/ 346075 h 1625600"/>
              <a:gd name="connsiteX107" fmla="*/ 108096 w 778021"/>
              <a:gd name="connsiteY107" fmla="*/ 358775 h 1625600"/>
              <a:gd name="connsiteX108" fmla="*/ 95396 w 778021"/>
              <a:gd name="connsiteY108" fmla="*/ 387350 h 1625600"/>
              <a:gd name="connsiteX109" fmla="*/ 89046 w 778021"/>
              <a:gd name="connsiteY109" fmla="*/ 400050 h 1625600"/>
              <a:gd name="connsiteX110" fmla="*/ 82696 w 778021"/>
              <a:gd name="connsiteY110" fmla="*/ 463550 h 1625600"/>
              <a:gd name="connsiteX111" fmla="*/ 57296 w 778021"/>
              <a:gd name="connsiteY111" fmla="*/ 511175 h 1625600"/>
              <a:gd name="connsiteX112" fmla="*/ 41421 w 778021"/>
              <a:gd name="connsiteY112" fmla="*/ 539750 h 1625600"/>
              <a:gd name="connsiteX113" fmla="*/ 35071 w 778021"/>
              <a:gd name="connsiteY113" fmla="*/ 555625 h 1625600"/>
              <a:gd name="connsiteX114" fmla="*/ 25546 w 778021"/>
              <a:gd name="connsiteY114" fmla="*/ 568325 h 1625600"/>
              <a:gd name="connsiteX115" fmla="*/ 22371 w 778021"/>
              <a:gd name="connsiteY115" fmla="*/ 577850 h 1625600"/>
              <a:gd name="connsiteX116" fmla="*/ 6496 w 778021"/>
              <a:gd name="connsiteY116" fmla="*/ 600075 h 1625600"/>
              <a:gd name="connsiteX117" fmla="*/ 19196 w 778021"/>
              <a:gd name="connsiteY117" fmla="*/ 669925 h 1625600"/>
              <a:gd name="connsiteX118" fmla="*/ 146 w 778021"/>
              <a:gd name="connsiteY118" fmla="*/ 730250 h 1625600"/>
              <a:gd name="connsiteX119" fmla="*/ 12846 w 778021"/>
              <a:gd name="connsiteY119" fmla="*/ 800100 h 1625600"/>
              <a:gd name="connsiteX120" fmla="*/ 44596 w 778021"/>
              <a:gd name="connsiteY120" fmla="*/ 831850 h 1625600"/>
              <a:gd name="connsiteX121" fmla="*/ 73171 w 778021"/>
              <a:gd name="connsiteY121" fmla="*/ 873125 h 1625600"/>
              <a:gd name="connsiteX122" fmla="*/ 101746 w 778021"/>
              <a:gd name="connsiteY122" fmla="*/ 927100 h 1625600"/>
              <a:gd name="connsiteX123" fmla="*/ 98571 w 778021"/>
              <a:gd name="connsiteY123" fmla="*/ 971550 h 1625600"/>
              <a:gd name="connsiteX124" fmla="*/ 146196 w 778021"/>
              <a:gd name="connsiteY124" fmla="*/ 990600 h 1625600"/>
              <a:gd name="connsiteX125" fmla="*/ 171596 w 778021"/>
              <a:gd name="connsiteY125" fmla="*/ 987425 h 1625600"/>
              <a:gd name="connsiteX126" fmla="*/ 193821 w 778021"/>
              <a:gd name="connsiteY126" fmla="*/ 1025525 h 1625600"/>
              <a:gd name="connsiteX127" fmla="*/ 247796 w 778021"/>
              <a:gd name="connsiteY127" fmla="*/ 1038225 h 1625600"/>
              <a:gd name="connsiteX128" fmla="*/ 317646 w 778021"/>
              <a:gd name="connsiteY128" fmla="*/ 1041400 h 1625600"/>
              <a:gd name="connsiteX129" fmla="*/ 333521 w 778021"/>
              <a:gd name="connsiteY129" fmla="*/ 1069975 h 1625600"/>
              <a:gd name="connsiteX130" fmla="*/ 282721 w 778021"/>
              <a:gd name="connsiteY130" fmla="*/ 1117600 h 1625600"/>
              <a:gd name="connsiteX131" fmla="*/ 235096 w 778021"/>
              <a:gd name="connsiteY131" fmla="*/ 1146175 h 1625600"/>
              <a:gd name="connsiteX132" fmla="*/ 177946 w 778021"/>
              <a:gd name="connsiteY132" fmla="*/ 1184275 h 1625600"/>
              <a:gd name="connsiteX133" fmla="*/ 225571 w 778021"/>
              <a:gd name="connsiteY133" fmla="*/ 1216025 h 1625600"/>
              <a:gd name="connsiteX134" fmla="*/ 174771 w 778021"/>
              <a:gd name="connsiteY134" fmla="*/ 1266825 h 1625600"/>
              <a:gd name="connsiteX135" fmla="*/ 143021 w 778021"/>
              <a:gd name="connsiteY135" fmla="*/ 1289050 h 1625600"/>
              <a:gd name="connsiteX136" fmla="*/ 130321 w 778021"/>
              <a:gd name="connsiteY136" fmla="*/ 1330325 h 1625600"/>
              <a:gd name="connsiteX137" fmla="*/ 82696 w 778021"/>
              <a:gd name="connsiteY137" fmla="*/ 1368425 h 1625600"/>
              <a:gd name="connsiteX138" fmla="*/ 136671 w 778021"/>
              <a:gd name="connsiteY138" fmla="*/ 1438275 h 1625600"/>
              <a:gd name="connsiteX139" fmla="*/ 139846 w 778021"/>
              <a:gd name="connsiteY139" fmla="*/ 1504950 h 1625600"/>
              <a:gd name="connsiteX140" fmla="*/ 174771 w 778021"/>
              <a:gd name="connsiteY140" fmla="*/ 1508125 h 1625600"/>
              <a:gd name="connsiteX141" fmla="*/ 187471 w 778021"/>
              <a:gd name="connsiteY141" fmla="*/ 1514475 h 1625600"/>
              <a:gd name="connsiteX142" fmla="*/ 247796 w 778021"/>
              <a:gd name="connsiteY142" fmla="*/ 1520825 h 1625600"/>
              <a:gd name="connsiteX143" fmla="*/ 381146 w 778021"/>
              <a:gd name="connsiteY143" fmla="*/ 1527175 h 1625600"/>
              <a:gd name="connsiteX144" fmla="*/ 419246 w 778021"/>
              <a:gd name="connsiteY144" fmla="*/ 1533525 h 1625600"/>
              <a:gd name="connsiteX145" fmla="*/ 438296 w 778021"/>
              <a:gd name="connsiteY145" fmla="*/ 1539875 h 1625600"/>
              <a:gd name="connsiteX146" fmla="*/ 454171 w 778021"/>
              <a:gd name="connsiteY146" fmla="*/ 1543050 h 1625600"/>
              <a:gd name="connsiteX147" fmla="*/ 466871 w 778021"/>
              <a:gd name="connsiteY147" fmla="*/ 1546225 h 1625600"/>
              <a:gd name="connsiteX148" fmla="*/ 498621 w 778021"/>
              <a:gd name="connsiteY148" fmla="*/ 1558925 h 1625600"/>
              <a:gd name="connsiteX149" fmla="*/ 533546 w 778021"/>
              <a:gd name="connsiteY149" fmla="*/ 1581150 h 1625600"/>
              <a:gd name="connsiteX150" fmla="*/ 549421 w 778021"/>
              <a:gd name="connsiteY150" fmla="*/ 1584325 h 1625600"/>
              <a:gd name="connsiteX151" fmla="*/ 568471 w 778021"/>
              <a:gd name="connsiteY151" fmla="*/ 1593850 h 1625600"/>
              <a:gd name="connsiteX152" fmla="*/ 577996 w 778021"/>
              <a:gd name="connsiteY152" fmla="*/ 1597025 h 1625600"/>
              <a:gd name="connsiteX153" fmla="*/ 590696 w 778021"/>
              <a:gd name="connsiteY153" fmla="*/ 1603375 h 1625600"/>
              <a:gd name="connsiteX154" fmla="*/ 622446 w 778021"/>
              <a:gd name="connsiteY154" fmla="*/ 1609725 h 1625600"/>
              <a:gd name="connsiteX155" fmla="*/ 638321 w 778021"/>
              <a:gd name="connsiteY155" fmla="*/ 1619250 h 1625600"/>
              <a:gd name="connsiteX156" fmla="*/ 657371 w 778021"/>
              <a:gd name="connsiteY156" fmla="*/ 1622425 h 1625600"/>
              <a:gd name="connsiteX157" fmla="*/ 670071 w 778021"/>
              <a:gd name="connsiteY157" fmla="*/ 1625600 h 1625600"/>
              <a:gd name="connsiteX158" fmla="*/ 676421 w 778021"/>
              <a:gd name="connsiteY158" fmla="*/ 1622425 h 1625600"/>
              <a:gd name="connsiteX0" fmla="*/ 676421 w 778021"/>
              <a:gd name="connsiteY0" fmla="*/ 1622425 h 1625600"/>
              <a:gd name="connsiteX1" fmla="*/ 679596 w 778021"/>
              <a:gd name="connsiteY1" fmla="*/ 1606550 h 1625600"/>
              <a:gd name="connsiteX2" fmla="*/ 685946 w 778021"/>
              <a:gd name="connsiteY2" fmla="*/ 1562100 h 1625600"/>
              <a:gd name="connsiteX3" fmla="*/ 692296 w 778021"/>
              <a:gd name="connsiteY3" fmla="*/ 1539875 h 1625600"/>
              <a:gd name="connsiteX4" fmla="*/ 698646 w 778021"/>
              <a:gd name="connsiteY4" fmla="*/ 1530350 h 1625600"/>
              <a:gd name="connsiteX5" fmla="*/ 704996 w 778021"/>
              <a:gd name="connsiteY5" fmla="*/ 1517650 h 1625600"/>
              <a:gd name="connsiteX6" fmla="*/ 708171 w 778021"/>
              <a:gd name="connsiteY6" fmla="*/ 1501775 h 1625600"/>
              <a:gd name="connsiteX7" fmla="*/ 704996 w 778021"/>
              <a:gd name="connsiteY7" fmla="*/ 1435100 h 1625600"/>
              <a:gd name="connsiteX8" fmla="*/ 692296 w 778021"/>
              <a:gd name="connsiteY8" fmla="*/ 1428750 h 1625600"/>
              <a:gd name="connsiteX9" fmla="*/ 682771 w 778021"/>
              <a:gd name="connsiteY9" fmla="*/ 1425575 h 1625600"/>
              <a:gd name="connsiteX10" fmla="*/ 654196 w 778021"/>
              <a:gd name="connsiteY10" fmla="*/ 1419225 h 1625600"/>
              <a:gd name="connsiteX11" fmla="*/ 638321 w 778021"/>
              <a:gd name="connsiteY11" fmla="*/ 1400175 h 1625600"/>
              <a:gd name="connsiteX12" fmla="*/ 622446 w 778021"/>
              <a:gd name="connsiteY12" fmla="*/ 1374775 h 1625600"/>
              <a:gd name="connsiteX13" fmla="*/ 619271 w 778021"/>
              <a:gd name="connsiteY13" fmla="*/ 1362075 h 1625600"/>
              <a:gd name="connsiteX14" fmla="*/ 612921 w 778021"/>
              <a:gd name="connsiteY14" fmla="*/ 1339850 h 1625600"/>
              <a:gd name="connsiteX15" fmla="*/ 628796 w 778021"/>
              <a:gd name="connsiteY15" fmla="*/ 1298575 h 1625600"/>
              <a:gd name="connsiteX16" fmla="*/ 638321 w 778021"/>
              <a:gd name="connsiteY16" fmla="*/ 1295400 h 1625600"/>
              <a:gd name="connsiteX17" fmla="*/ 654196 w 778021"/>
              <a:gd name="connsiteY17" fmla="*/ 1276350 h 1625600"/>
              <a:gd name="connsiteX18" fmla="*/ 631971 w 778021"/>
              <a:gd name="connsiteY18" fmla="*/ 1244600 h 1625600"/>
              <a:gd name="connsiteX19" fmla="*/ 625621 w 778021"/>
              <a:gd name="connsiteY19" fmla="*/ 1235075 h 1625600"/>
              <a:gd name="connsiteX20" fmla="*/ 587521 w 778021"/>
              <a:gd name="connsiteY20" fmla="*/ 1212850 h 1625600"/>
              <a:gd name="connsiteX21" fmla="*/ 581171 w 778021"/>
              <a:gd name="connsiteY21" fmla="*/ 1203325 h 1625600"/>
              <a:gd name="connsiteX22" fmla="*/ 571646 w 778021"/>
              <a:gd name="connsiteY22" fmla="*/ 1196975 h 1625600"/>
              <a:gd name="connsiteX23" fmla="*/ 565296 w 778021"/>
              <a:gd name="connsiteY23" fmla="*/ 1174750 h 1625600"/>
              <a:gd name="connsiteX24" fmla="*/ 558946 w 778021"/>
              <a:gd name="connsiteY24" fmla="*/ 1139825 h 1625600"/>
              <a:gd name="connsiteX25" fmla="*/ 552596 w 778021"/>
              <a:gd name="connsiteY25" fmla="*/ 1127125 h 1625600"/>
              <a:gd name="connsiteX26" fmla="*/ 539896 w 778021"/>
              <a:gd name="connsiteY26" fmla="*/ 1111250 h 1625600"/>
              <a:gd name="connsiteX27" fmla="*/ 530371 w 778021"/>
              <a:gd name="connsiteY27" fmla="*/ 1101725 h 1625600"/>
              <a:gd name="connsiteX28" fmla="*/ 517671 w 778021"/>
              <a:gd name="connsiteY28" fmla="*/ 1076325 h 1625600"/>
              <a:gd name="connsiteX29" fmla="*/ 530371 w 778021"/>
              <a:gd name="connsiteY29" fmla="*/ 1073150 h 1625600"/>
              <a:gd name="connsiteX30" fmla="*/ 543071 w 778021"/>
              <a:gd name="connsiteY30" fmla="*/ 1038225 h 1625600"/>
              <a:gd name="connsiteX31" fmla="*/ 568471 w 778021"/>
              <a:gd name="connsiteY31" fmla="*/ 1041400 h 1625600"/>
              <a:gd name="connsiteX32" fmla="*/ 587521 w 778021"/>
              <a:gd name="connsiteY32" fmla="*/ 1016000 h 1625600"/>
              <a:gd name="connsiteX33" fmla="*/ 581171 w 778021"/>
              <a:gd name="connsiteY33" fmla="*/ 987425 h 1625600"/>
              <a:gd name="connsiteX34" fmla="*/ 577996 w 778021"/>
              <a:gd name="connsiteY34" fmla="*/ 958850 h 1625600"/>
              <a:gd name="connsiteX35" fmla="*/ 571646 w 778021"/>
              <a:gd name="connsiteY35" fmla="*/ 949325 h 1625600"/>
              <a:gd name="connsiteX36" fmla="*/ 565296 w 778021"/>
              <a:gd name="connsiteY36" fmla="*/ 936625 h 1625600"/>
              <a:gd name="connsiteX37" fmla="*/ 558946 w 778021"/>
              <a:gd name="connsiteY37" fmla="*/ 927100 h 1625600"/>
              <a:gd name="connsiteX38" fmla="*/ 543071 w 778021"/>
              <a:gd name="connsiteY38" fmla="*/ 901700 h 1625600"/>
              <a:gd name="connsiteX39" fmla="*/ 546246 w 778021"/>
              <a:gd name="connsiteY39" fmla="*/ 889000 h 1625600"/>
              <a:gd name="connsiteX40" fmla="*/ 577996 w 778021"/>
              <a:gd name="connsiteY40" fmla="*/ 869950 h 1625600"/>
              <a:gd name="connsiteX41" fmla="*/ 606571 w 778021"/>
              <a:gd name="connsiteY41" fmla="*/ 863600 h 1625600"/>
              <a:gd name="connsiteX42" fmla="*/ 625621 w 778021"/>
              <a:gd name="connsiteY42" fmla="*/ 844550 h 1625600"/>
              <a:gd name="connsiteX43" fmla="*/ 628796 w 778021"/>
              <a:gd name="connsiteY43" fmla="*/ 835025 h 1625600"/>
              <a:gd name="connsiteX44" fmla="*/ 644671 w 778021"/>
              <a:gd name="connsiteY44" fmla="*/ 812800 h 1625600"/>
              <a:gd name="connsiteX45" fmla="*/ 654196 w 778021"/>
              <a:gd name="connsiteY45" fmla="*/ 796925 h 1625600"/>
              <a:gd name="connsiteX46" fmla="*/ 670071 w 778021"/>
              <a:gd name="connsiteY46" fmla="*/ 774700 h 1625600"/>
              <a:gd name="connsiteX47" fmla="*/ 673246 w 778021"/>
              <a:gd name="connsiteY47" fmla="*/ 765175 h 1625600"/>
              <a:gd name="connsiteX48" fmla="*/ 679596 w 778021"/>
              <a:gd name="connsiteY48" fmla="*/ 755650 h 1625600"/>
              <a:gd name="connsiteX49" fmla="*/ 689121 w 778021"/>
              <a:gd name="connsiteY49" fmla="*/ 736600 h 1625600"/>
              <a:gd name="connsiteX50" fmla="*/ 708171 w 778021"/>
              <a:gd name="connsiteY50" fmla="*/ 714375 h 1625600"/>
              <a:gd name="connsiteX51" fmla="*/ 714521 w 778021"/>
              <a:gd name="connsiteY51" fmla="*/ 701675 h 1625600"/>
              <a:gd name="connsiteX52" fmla="*/ 730396 w 778021"/>
              <a:gd name="connsiteY52" fmla="*/ 688975 h 1625600"/>
              <a:gd name="connsiteX53" fmla="*/ 739921 w 778021"/>
              <a:gd name="connsiteY53" fmla="*/ 679450 h 1625600"/>
              <a:gd name="connsiteX54" fmla="*/ 778021 w 778021"/>
              <a:gd name="connsiteY54" fmla="*/ 650875 h 1625600"/>
              <a:gd name="connsiteX55" fmla="*/ 774846 w 778021"/>
              <a:gd name="connsiteY55" fmla="*/ 641350 h 1625600"/>
              <a:gd name="connsiteX56" fmla="*/ 765321 w 778021"/>
              <a:gd name="connsiteY56" fmla="*/ 625475 h 1625600"/>
              <a:gd name="connsiteX57" fmla="*/ 758971 w 778021"/>
              <a:gd name="connsiteY57" fmla="*/ 615950 h 1625600"/>
              <a:gd name="connsiteX58" fmla="*/ 755796 w 778021"/>
              <a:gd name="connsiteY58" fmla="*/ 606425 h 1625600"/>
              <a:gd name="connsiteX59" fmla="*/ 749446 w 778021"/>
              <a:gd name="connsiteY59" fmla="*/ 593725 h 1625600"/>
              <a:gd name="connsiteX60" fmla="*/ 739921 w 778021"/>
              <a:gd name="connsiteY60" fmla="*/ 568325 h 1625600"/>
              <a:gd name="connsiteX61" fmla="*/ 736746 w 778021"/>
              <a:gd name="connsiteY61" fmla="*/ 546100 h 1625600"/>
              <a:gd name="connsiteX62" fmla="*/ 733571 w 778021"/>
              <a:gd name="connsiteY62" fmla="*/ 536575 h 1625600"/>
              <a:gd name="connsiteX63" fmla="*/ 727221 w 778021"/>
              <a:gd name="connsiteY63" fmla="*/ 498475 h 1625600"/>
              <a:gd name="connsiteX64" fmla="*/ 708171 w 778021"/>
              <a:gd name="connsiteY64" fmla="*/ 460375 h 1625600"/>
              <a:gd name="connsiteX65" fmla="*/ 651021 w 778021"/>
              <a:gd name="connsiteY65" fmla="*/ 447675 h 1625600"/>
              <a:gd name="connsiteX66" fmla="*/ 625621 w 778021"/>
              <a:gd name="connsiteY66" fmla="*/ 434975 h 1625600"/>
              <a:gd name="connsiteX67" fmla="*/ 619271 w 778021"/>
              <a:gd name="connsiteY67" fmla="*/ 422275 h 1625600"/>
              <a:gd name="connsiteX68" fmla="*/ 609746 w 778021"/>
              <a:gd name="connsiteY68" fmla="*/ 368300 h 1625600"/>
              <a:gd name="connsiteX69" fmla="*/ 543071 w 778021"/>
              <a:gd name="connsiteY69" fmla="*/ 355600 h 1625600"/>
              <a:gd name="connsiteX70" fmla="*/ 530371 w 778021"/>
              <a:gd name="connsiteY70" fmla="*/ 349250 h 1625600"/>
              <a:gd name="connsiteX71" fmla="*/ 524021 w 778021"/>
              <a:gd name="connsiteY71" fmla="*/ 314325 h 1625600"/>
              <a:gd name="connsiteX72" fmla="*/ 520846 w 778021"/>
              <a:gd name="connsiteY72" fmla="*/ 301625 h 1625600"/>
              <a:gd name="connsiteX73" fmla="*/ 520846 w 778021"/>
              <a:gd name="connsiteY73" fmla="*/ 196850 h 1625600"/>
              <a:gd name="connsiteX74" fmla="*/ 530371 w 778021"/>
              <a:gd name="connsiteY74" fmla="*/ 184150 h 1625600"/>
              <a:gd name="connsiteX75" fmla="*/ 549421 w 778021"/>
              <a:gd name="connsiteY75" fmla="*/ 165100 h 1625600"/>
              <a:gd name="connsiteX76" fmla="*/ 552596 w 778021"/>
              <a:gd name="connsiteY76" fmla="*/ 155575 h 1625600"/>
              <a:gd name="connsiteX77" fmla="*/ 543071 w 778021"/>
              <a:gd name="connsiteY77" fmla="*/ 88900 h 1625600"/>
              <a:gd name="connsiteX78" fmla="*/ 533546 w 778021"/>
              <a:gd name="connsiteY78" fmla="*/ 79375 h 1625600"/>
              <a:gd name="connsiteX79" fmla="*/ 511321 w 778021"/>
              <a:gd name="connsiteY79" fmla="*/ 66675 h 1625600"/>
              <a:gd name="connsiteX80" fmla="*/ 508146 w 778021"/>
              <a:gd name="connsiteY80" fmla="*/ 57150 h 1625600"/>
              <a:gd name="connsiteX81" fmla="*/ 501796 w 778021"/>
              <a:gd name="connsiteY81" fmla="*/ 47625 h 1625600"/>
              <a:gd name="connsiteX82" fmla="*/ 498621 w 778021"/>
              <a:gd name="connsiteY82" fmla="*/ 0 h 1625600"/>
              <a:gd name="connsiteX83" fmla="*/ 485921 w 778021"/>
              <a:gd name="connsiteY83" fmla="*/ 6350 h 1625600"/>
              <a:gd name="connsiteX84" fmla="*/ 463696 w 778021"/>
              <a:gd name="connsiteY84" fmla="*/ 25400 h 1625600"/>
              <a:gd name="connsiteX85" fmla="*/ 438296 w 778021"/>
              <a:gd name="connsiteY85" fmla="*/ 28575 h 1625600"/>
              <a:gd name="connsiteX86" fmla="*/ 406546 w 778021"/>
              <a:gd name="connsiteY86" fmla="*/ 38100 h 1625600"/>
              <a:gd name="connsiteX87" fmla="*/ 390671 w 778021"/>
              <a:gd name="connsiteY87" fmla="*/ 41275 h 1625600"/>
              <a:gd name="connsiteX88" fmla="*/ 358921 w 778021"/>
              <a:gd name="connsiteY88" fmla="*/ 53975 h 1625600"/>
              <a:gd name="connsiteX89" fmla="*/ 327171 w 778021"/>
              <a:gd name="connsiteY89" fmla="*/ 66675 h 1625600"/>
              <a:gd name="connsiteX90" fmla="*/ 304946 w 778021"/>
              <a:gd name="connsiteY90" fmla="*/ 82550 h 1625600"/>
              <a:gd name="connsiteX91" fmla="*/ 279546 w 778021"/>
              <a:gd name="connsiteY91" fmla="*/ 101600 h 1625600"/>
              <a:gd name="connsiteX92" fmla="*/ 270021 w 778021"/>
              <a:gd name="connsiteY92" fmla="*/ 104775 h 1625600"/>
              <a:gd name="connsiteX93" fmla="*/ 257321 w 778021"/>
              <a:gd name="connsiteY93" fmla="*/ 133350 h 1625600"/>
              <a:gd name="connsiteX94" fmla="*/ 247796 w 778021"/>
              <a:gd name="connsiteY94" fmla="*/ 152400 h 1625600"/>
              <a:gd name="connsiteX95" fmla="*/ 231921 w 778021"/>
              <a:gd name="connsiteY95" fmla="*/ 184150 h 1625600"/>
              <a:gd name="connsiteX96" fmla="*/ 219221 w 778021"/>
              <a:gd name="connsiteY96" fmla="*/ 206375 h 1625600"/>
              <a:gd name="connsiteX97" fmla="*/ 216046 w 778021"/>
              <a:gd name="connsiteY97" fmla="*/ 215900 h 1625600"/>
              <a:gd name="connsiteX98" fmla="*/ 193821 w 778021"/>
              <a:gd name="connsiteY98" fmla="*/ 244475 h 1625600"/>
              <a:gd name="connsiteX99" fmla="*/ 177946 w 778021"/>
              <a:gd name="connsiteY99" fmla="*/ 260350 h 1625600"/>
              <a:gd name="connsiteX100" fmla="*/ 168421 w 778021"/>
              <a:gd name="connsiteY100" fmla="*/ 273050 h 1625600"/>
              <a:gd name="connsiteX101" fmla="*/ 165246 w 778021"/>
              <a:gd name="connsiteY101" fmla="*/ 285750 h 1625600"/>
              <a:gd name="connsiteX102" fmla="*/ 155721 w 778021"/>
              <a:gd name="connsiteY102" fmla="*/ 292100 h 1625600"/>
              <a:gd name="connsiteX103" fmla="*/ 146196 w 778021"/>
              <a:gd name="connsiteY103" fmla="*/ 304800 h 1625600"/>
              <a:gd name="connsiteX104" fmla="*/ 133496 w 778021"/>
              <a:gd name="connsiteY104" fmla="*/ 323850 h 1625600"/>
              <a:gd name="connsiteX105" fmla="*/ 127146 w 778021"/>
              <a:gd name="connsiteY105" fmla="*/ 336550 h 1625600"/>
              <a:gd name="connsiteX106" fmla="*/ 117621 w 778021"/>
              <a:gd name="connsiteY106" fmla="*/ 346075 h 1625600"/>
              <a:gd name="connsiteX107" fmla="*/ 108096 w 778021"/>
              <a:gd name="connsiteY107" fmla="*/ 358775 h 1625600"/>
              <a:gd name="connsiteX108" fmla="*/ 95396 w 778021"/>
              <a:gd name="connsiteY108" fmla="*/ 387350 h 1625600"/>
              <a:gd name="connsiteX109" fmla="*/ 89046 w 778021"/>
              <a:gd name="connsiteY109" fmla="*/ 400050 h 1625600"/>
              <a:gd name="connsiteX110" fmla="*/ 82696 w 778021"/>
              <a:gd name="connsiteY110" fmla="*/ 463550 h 1625600"/>
              <a:gd name="connsiteX111" fmla="*/ 57296 w 778021"/>
              <a:gd name="connsiteY111" fmla="*/ 511175 h 1625600"/>
              <a:gd name="connsiteX112" fmla="*/ 41421 w 778021"/>
              <a:gd name="connsiteY112" fmla="*/ 539750 h 1625600"/>
              <a:gd name="connsiteX113" fmla="*/ 35071 w 778021"/>
              <a:gd name="connsiteY113" fmla="*/ 555625 h 1625600"/>
              <a:gd name="connsiteX114" fmla="*/ 25546 w 778021"/>
              <a:gd name="connsiteY114" fmla="*/ 568325 h 1625600"/>
              <a:gd name="connsiteX115" fmla="*/ 22371 w 778021"/>
              <a:gd name="connsiteY115" fmla="*/ 577850 h 1625600"/>
              <a:gd name="connsiteX116" fmla="*/ 6496 w 778021"/>
              <a:gd name="connsiteY116" fmla="*/ 600075 h 1625600"/>
              <a:gd name="connsiteX117" fmla="*/ 19196 w 778021"/>
              <a:gd name="connsiteY117" fmla="*/ 669925 h 1625600"/>
              <a:gd name="connsiteX118" fmla="*/ 146 w 778021"/>
              <a:gd name="connsiteY118" fmla="*/ 730250 h 1625600"/>
              <a:gd name="connsiteX119" fmla="*/ 12846 w 778021"/>
              <a:gd name="connsiteY119" fmla="*/ 800100 h 1625600"/>
              <a:gd name="connsiteX120" fmla="*/ 44596 w 778021"/>
              <a:gd name="connsiteY120" fmla="*/ 831850 h 1625600"/>
              <a:gd name="connsiteX121" fmla="*/ 73171 w 778021"/>
              <a:gd name="connsiteY121" fmla="*/ 873125 h 1625600"/>
              <a:gd name="connsiteX122" fmla="*/ 101746 w 778021"/>
              <a:gd name="connsiteY122" fmla="*/ 927100 h 1625600"/>
              <a:gd name="connsiteX123" fmla="*/ 98571 w 778021"/>
              <a:gd name="connsiteY123" fmla="*/ 971550 h 1625600"/>
              <a:gd name="connsiteX124" fmla="*/ 146196 w 778021"/>
              <a:gd name="connsiteY124" fmla="*/ 990600 h 1625600"/>
              <a:gd name="connsiteX125" fmla="*/ 171596 w 778021"/>
              <a:gd name="connsiteY125" fmla="*/ 987425 h 1625600"/>
              <a:gd name="connsiteX126" fmla="*/ 193821 w 778021"/>
              <a:gd name="connsiteY126" fmla="*/ 1025525 h 1625600"/>
              <a:gd name="connsiteX127" fmla="*/ 247796 w 778021"/>
              <a:gd name="connsiteY127" fmla="*/ 1038225 h 1625600"/>
              <a:gd name="connsiteX128" fmla="*/ 317646 w 778021"/>
              <a:gd name="connsiteY128" fmla="*/ 1041400 h 1625600"/>
              <a:gd name="connsiteX129" fmla="*/ 333521 w 778021"/>
              <a:gd name="connsiteY129" fmla="*/ 1069975 h 1625600"/>
              <a:gd name="connsiteX130" fmla="*/ 282721 w 778021"/>
              <a:gd name="connsiteY130" fmla="*/ 1117600 h 1625600"/>
              <a:gd name="connsiteX131" fmla="*/ 235096 w 778021"/>
              <a:gd name="connsiteY131" fmla="*/ 1146175 h 1625600"/>
              <a:gd name="connsiteX132" fmla="*/ 177946 w 778021"/>
              <a:gd name="connsiteY132" fmla="*/ 1184275 h 1625600"/>
              <a:gd name="connsiteX133" fmla="*/ 225571 w 778021"/>
              <a:gd name="connsiteY133" fmla="*/ 1216025 h 1625600"/>
              <a:gd name="connsiteX134" fmla="*/ 174771 w 778021"/>
              <a:gd name="connsiteY134" fmla="*/ 1266825 h 1625600"/>
              <a:gd name="connsiteX135" fmla="*/ 143021 w 778021"/>
              <a:gd name="connsiteY135" fmla="*/ 1289050 h 1625600"/>
              <a:gd name="connsiteX136" fmla="*/ 130321 w 778021"/>
              <a:gd name="connsiteY136" fmla="*/ 1330325 h 1625600"/>
              <a:gd name="connsiteX137" fmla="*/ 76346 w 778021"/>
              <a:gd name="connsiteY137" fmla="*/ 1381125 h 1625600"/>
              <a:gd name="connsiteX138" fmla="*/ 136671 w 778021"/>
              <a:gd name="connsiteY138" fmla="*/ 1438275 h 1625600"/>
              <a:gd name="connsiteX139" fmla="*/ 139846 w 778021"/>
              <a:gd name="connsiteY139" fmla="*/ 1504950 h 1625600"/>
              <a:gd name="connsiteX140" fmla="*/ 174771 w 778021"/>
              <a:gd name="connsiteY140" fmla="*/ 1508125 h 1625600"/>
              <a:gd name="connsiteX141" fmla="*/ 187471 w 778021"/>
              <a:gd name="connsiteY141" fmla="*/ 1514475 h 1625600"/>
              <a:gd name="connsiteX142" fmla="*/ 247796 w 778021"/>
              <a:gd name="connsiteY142" fmla="*/ 1520825 h 1625600"/>
              <a:gd name="connsiteX143" fmla="*/ 381146 w 778021"/>
              <a:gd name="connsiteY143" fmla="*/ 1527175 h 1625600"/>
              <a:gd name="connsiteX144" fmla="*/ 419246 w 778021"/>
              <a:gd name="connsiteY144" fmla="*/ 1533525 h 1625600"/>
              <a:gd name="connsiteX145" fmla="*/ 438296 w 778021"/>
              <a:gd name="connsiteY145" fmla="*/ 1539875 h 1625600"/>
              <a:gd name="connsiteX146" fmla="*/ 454171 w 778021"/>
              <a:gd name="connsiteY146" fmla="*/ 1543050 h 1625600"/>
              <a:gd name="connsiteX147" fmla="*/ 466871 w 778021"/>
              <a:gd name="connsiteY147" fmla="*/ 1546225 h 1625600"/>
              <a:gd name="connsiteX148" fmla="*/ 498621 w 778021"/>
              <a:gd name="connsiteY148" fmla="*/ 1558925 h 1625600"/>
              <a:gd name="connsiteX149" fmla="*/ 533546 w 778021"/>
              <a:gd name="connsiteY149" fmla="*/ 1581150 h 1625600"/>
              <a:gd name="connsiteX150" fmla="*/ 549421 w 778021"/>
              <a:gd name="connsiteY150" fmla="*/ 1584325 h 1625600"/>
              <a:gd name="connsiteX151" fmla="*/ 568471 w 778021"/>
              <a:gd name="connsiteY151" fmla="*/ 1593850 h 1625600"/>
              <a:gd name="connsiteX152" fmla="*/ 577996 w 778021"/>
              <a:gd name="connsiteY152" fmla="*/ 1597025 h 1625600"/>
              <a:gd name="connsiteX153" fmla="*/ 590696 w 778021"/>
              <a:gd name="connsiteY153" fmla="*/ 1603375 h 1625600"/>
              <a:gd name="connsiteX154" fmla="*/ 622446 w 778021"/>
              <a:gd name="connsiteY154" fmla="*/ 1609725 h 1625600"/>
              <a:gd name="connsiteX155" fmla="*/ 638321 w 778021"/>
              <a:gd name="connsiteY155" fmla="*/ 1619250 h 1625600"/>
              <a:gd name="connsiteX156" fmla="*/ 657371 w 778021"/>
              <a:gd name="connsiteY156" fmla="*/ 1622425 h 1625600"/>
              <a:gd name="connsiteX157" fmla="*/ 670071 w 778021"/>
              <a:gd name="connsiteY157" fmla="*/ 1625600 h 1625600"/>
              <a:gd name="connsiteX158" fmla="*/ 676421 w 778021"/>
              <a:gd name="connsiteY158" fmla="*/ 1622425 h 1625600"/>
              <a:gd name="connsiteX0" fmla="*/ 676421 w 778021"/>
              <a:gd name="connsiteY0" fmla="*/ 1622425 h 1625600"/>
              <a:gd name="connsiteX1" fmla="*/ 679596 w 778021"/>
              <a:gd name="connsiteY1" fmla="*/ 1606550 h 1625600"/>
              <a:gd name="connsiteX2" fmla="*/ 685946 w 778021"/>
              <a:gd name="connsiteY2" fmla="*/ 1562100 h 1625600"/>
              <a:gd name="connsiteX3" fmla="*/ 692296 w 778021"/>
              <a:gd name="connsiteY3" fmla="*/ 1539875 h 1625600"/>
              <a:gd name="connsiteX4" fmla="*/ 698646 w 778021"/>
              <a:gd name="connsiteY4" fmla="*/ 1530350 h 1625600"/>
              <a:gd name="connsiteX5" fmla="*/ 704996 w 778021"/>
              <a:gd name="connsiteY5" fmla="*/ 1517650 h 1625600"/>
              <a:gd name="connsiteX6" fmla="*/ 708171 w 778021"/>
              <a:gd name="connsiteY6" fmla="*/ 1501775 h 1625600"/>
              <a:gd name="connsiteX7" fmla="*/ 704996 w 778021"/>
              <a:gd name="connsiteY7" fmla="*/ 1435100 h 1625600"/>
              <a:gd name="connsiteX8" fmla="*/ 692296 w 778021"/>
              <a:gd name="connsiteY8" fmla="*/ 1428750 h 1625600"/>
              <a:gd name="connsiteX9" fmla="*/ 682771 w 778021"/>
              <a:gd name="connsiteY9" fmla="*/ 1425575 h 1625600"/>
              <a:gd name="connsiteX10" fmla="*/ 654196 w 778021"/>
              <a:gd name="connsiteY10" fmla="*/ 1419225 h 1625600"/>
              <a:gd name="connsiteX11" fmla="*/ 638321 w 778021"/>
              <a:gd name="connsiteY11" fmla="*/ 1400175 h 1625600"/>
              <a:gd name="connsiteX12" fmla="*/ 622446 w 778021"/>
              <a:gd name="connsiteY12" fmla="*/ 1374775 h 1625600"/>
              <a:gd name="connsiteX13" fmla="*/ 619271 w 778021"/>
              <a:gd name="connsiteY13" fmla="*/ 1362075 h 1625600"/>
              <a:gd name="connsiteX14" fmla="*/ 612921 w 778021"/>
              <a:gd name="connsiteY14" fmla="*/ 1339850 h 1625600"/>
              <a:gd name="connsiteX15" fmla="*/ 628796 w 778021"/>
              <a:gd name="connsiteY15" fmla="*/ 1298575 h 1625600"/>
              <a:gd name="connsiteX16" fmla="*/ 638321 w 778021"/>
              <a:gd name="connsiteY16" fmla="*/ 1295400 h 1625600"/>
              <a:gd name="connsiteX17" fmla="*/ 654196 w 778021"/>
              <a:gd name="connsiteY17" fmla="*/ 1276350 h 1625600"/>
              <a:gd name="connsiteX18" fmla="*/ 631971 w 778021"/>
              <a:gd name="connsiteY18" fmla="*/ 1244600 h 1625600"/>
              <a:gd name="connsiteX19" fmla="*/ 625621 w 778021"/>
              <a:gd name="connsiteY19" fmla="*/ 1235075 h 1625600"/>
              <a:gd name="connsiteX20" fmla="*/ 587521 w 778021"/>
              <a:gd name="connsiteY20" fmla="*/ 1212850 h 1625600"/>
              <a:gd name="connsiteX21" fmla="*/ 581171 w 778021"/>
              <a:gd name="connsiteY21" fmla="*/ 1203325 h 1625600"/>
              <a:gd name="connsiteX22" fmla="*/ 571646 w 778021"/>
              <a:gd name="connsiteY22" fmla="*/ 1196975 h 1625600"/>
              <a:gd name="connsiteX23" fmla="*/ 565296 w 778021"/>
              <a:gd name="connsiteY23" fmla="*/ 1174750 h 1625600"/>
              <a:gd name="connsiteX24" fmla="*/ 558946 w 778021"/>
              <a:gd name="connsiteY24" fmla="*/ 1139825 h 1625600"/>
              <a:gd name="connsiteX25" fmla="*/ 552596 w 778021"/>
              <a:gd name="connsiteY25" fmla="*/ 1127125 h 1625600"/>
              <a:gd name="connsiteX26" fmla="*/ 539896 w 778021"/>
              <a:gd name="connsiteY26" fmla="*/ 1111250 h 1625600"/>
              <a:gd name="connsiteX27" fmla="*/ 530371 w 778021"/>
              <a:gd name="connsiteY27" fmla="*/ 1101725 h 1625600"/>
              <a:gd name="connsiteX28" fmla="*/ 517671 w 778021"/>
              <a:gd name="connsiteY28" fmla="*/ 1076325 h 1625600"/>
              <a:gd name="connsiteX29" fmla="*/ 530371 w 778021"/>
              <a:gd name="connsiteY29" fmla="*/ 1073150 h 1625600"/>
              <a:gd name="connsiteX30" fmla="*/ 543071 w 778021"/>
              <a:gd name="connsiteY30" fmla="*/ 1038225 h 1625600"/>
              <a:gd name="connsiteX31" fmla="*/ 568471 w 778021"/>
              <a:gd name="connsiteY31" fmla="*/ 1041400 h 1625600"/>
              <a:gd name="connsiteX32" fmla="*/ 587521 w 778021"/>
              <a:gd name="connsiteY32" fmla="*/ 1016000 h 1625600"/>
              <a:gd name="connsiteX33" fmla="*/ 581171 w 778021"/>
              <a:gd name="connsiteY33" fmla="*/ 987425 h 1625600"/>
              <a:gd name="connsiteX34" fmla="*/ 577996 w 778021"/>
              <a:gd name="connsiteY34" fmla="*/ 958850 h 1625600"/>
              <a:gd name="connsiteX35" fmla="*/ 571646 w 778021"/>
              <a:gd name="connsiteY35" fmla="*/ 949325 h 1625600"/>
              <a:gd name="connsiteX36" fmla="*/ 565296 w 778021"/>
              <a:gd name="connsiteY36" fmla="*/ 936625 h 1625600"/>
              <a:gd name="connsiteX37" fmla="*/ 558946 w 778021"/>
              <a:gd name="connsiteY37" fmla="*/ 927100 h 1625600"/>
              <a:gd name="connsiteX38" fmla="*/ 543071 w 778021"/>
              <a:gd name="connsiteY38" fmla="*/ 901700 h 1625600"/>
              <a:gd name="connsiteX39" fmla="*/ 546246 w 778021"/>
              <a:gd name="connsiteY39" fmla="*/ 889000 h 1625600"/>
              <a:gd name="connsiteX40" fmla="*/ 577996 w 778021"/>
              <a:gd name="connsiteY40" fmla="*/ 869950 h 1625600"/>
              <a:gd name="connsiteX41" fmla="*/ 606571 w 778021"/>
              <a:gd name="connsiteY41" fmla="*/ 863600 h 1625600"/>
              <a:gd name="connsiteX42" fmla="*/ 625621 w 778021"/>
              <a:gd name="connsiteY42" fmla="*/ 844550 h 1625600"/>
              <a:gd name="connsiteX43" fmla="*/ 628796 w 778021"/>
              <a:gd name="connsiteY43" fmla="*/ 835025 h 1625600"/>
              <a:gd name="connsiteX44" fmla="*/ 644671 w 778021"/>
              <a:gd name="connsiteY44" fmla="*/ 812800 h 1625600"/>
              <a:gd name="connsiteX45" fmla="*/ 654196 w 778021"/>
              <a:gd name="connsiteY45" fmla="*/ 796925 h 1625600"/>
              <a:gd name="connsiteX46" fmla="*/ 670071 w 778021"/>
              <a:gd name="connsiteY46" fmla="*/ 774700 h 1625600"/>
              <a:gd name="connsiteX47" fmla="*/ 673246 w 778021"/>
              <a:gd name="connsiteY47" fmla="*/ 765175 h 1625600"/>
              <a:gd name="connsiteX48" fmla="*/ 679596 w 778021"/>
              <a:gd name="connsiteY48" fmla="*/ 755650 h 1625600"/>
              <a:gd name="connsiteX49" fmla="*/ 689121 w 778021"/>
              <a:gd name="connsiteY49" fmla="*/ 736600 h 1625600"/>
              <a:gd name="connsiteX50" fmla="*/ 708171 w 778021"/>
              <a:gd name="connsiteY50" fmla="*/ 714375 h 1625600"/>
              <a:gd name="connsiteX51" fmla="*/ 714521 w 778021"/>
              <a:gd name="connsiteY51" fmla="*/ 701675 h 1625600"/>
              <a:gd name="connsiteX52" fmla="*/ 730396 w 778021"/>
              <a:gd name="connsiteY52" fmla="*/ 688975 h 1625600"/>
              <a:gd name="connsiteX53" fmla="*/ 739921 w 778021"/>
              <a:gd name="connsiteY53" fmla="*/ 679450 h 1625600"/>
              <a:gd name="connsiteX54" fmla="*/ 778021 w 778021"/>
              <a:gd name="connsiteY54" fmla="*/ 650875 h 1625600"/>
              <a:gd name="connsiteX55" fmla="*/ 774846 w 778021"/>
              <a:gd name="connsiteY55" fmla="*/ 641350 h 1625600"/>
              <a:gd name="connsiteX56" fmla="*/ 765321 w 778021"/>
              <a:gd name="connsiteY56" fmla="*/ 625475 h 1625600"/>
              <a:gd name="connsiteX57" fmla="*/ 758971 w 778021"/>
              <a:gd name="connsiteY57" fmla="*/ 615950 h 1625600"/>
              <a:gd name="connsiteX58" fmla="*/ 755796 w 778021"/>
              <a:gd name="connsiteY58" fmla="*/ 606425 h 1625600"/>
              <a:gd name="connsiteX59" fmla="*/ 749446 w 778021"/>
              <a:gd name="connsiteY59" fmla="*/ 593725 h 1625600"/>
              <a:gd name="connsiteX60" fmla="*/ 739921 w 778021"/>
              <a:gd name="connsiteY60" fmla="*/ 568325 h 1625600"/>
              <a:gd name="connsiteX61" fmla="*/ 736746 w 778021"/>
              <a:gd name="connsiteY61" fmla="*/ 546100 h 1625600"/>
              <a:gd name="connsiteX62" fmla="*/ 733571 w 778021"/>
              <a:gd name="connsiteY62" fmla="*/ 536575 h 1625600"/>
              <a:gd name="connsiteX63" fmla="*/ 727221 w 778021"/>
              <a:gd name="connsiteY63" fmla="*/ 498475 h 1625600"/>
              <a:gd name="connsiteX64" fmla="*/ 708171 w 778021"/>
              <a:gd name="connsiteY64" fmla="*/ 460375 h 1625600"/>
              <a:gd name="connsiteX65" fmla="*/ 651021 w 778021"/>
              <a:gd name="connsiteY65" fmla="*/ 447675 h 1625600"/>
              <a:gd name="connsiteX66" fmla="*/ 625621 w 778021"/>
              <a:gd name="connsiteY66" fmla="*/ 434975 h 1625600"/>
              <a:gd name="connsiteX67" fmla="*/ 619271 w 778021"/>
              <a:gd name="connsiteY67" fmla="*/ 422275 h 1625600"/>
              <a:gd name="connsiteX68" fmla="*/ 609746 w 778021"/>
              <a:gd name="connsiteY68" fmla="*/ 368300 h 1625600"/>
              <a:gd name="connsiteX69" fmla="*/ 543071 w 778021"/>
              <a:gd name="connsiteY69" fmla="*/ 355600 h 1625600"/>
              <a:gd name="connsiteX70" fmla="*/ 530371 w 778021"/>
              <a:gd name="connsiteY70" fmla="*/ 349250 h 1625600"/>
              <a:gd name="connsiteX71" fmla="*/ 524021 w 778021"/>
              <a:gd name="connsiteY71" fmla="*/ 314325 h 1625600"/>
              <a:gd name="connsiteX72" fmla="*/ 520846 w 778021"/>
              <a:gd name="connsiteY72" fmla="*/ 301625 h 1625600"/>
              <a:gd name="connsiteX73" fmla="*/ 520846 w 778021"/>
              <a:gd name="connsiteY73" fmla="*/ 196850 h 1625600"/>
              <a:gd name="connsiteX74" fmla="*/ 530371 w 778021"/>
              <a:gd name="connsiteY74" fmla="*/ 184150 h 1625600"/>
              <a:gd name="connsiteX75" fmla="*/ 549421 w 778021"/>
              <a:gd name="connsiteY75" fmla="*/ 165100 h 1625600"/>
              <a:gd name="connsiteX76" fmla="*/ 552596 w 778021"/>
              <a:gd name="connsiteY76" fmla="*/ 155575 h 1625600"/>
              <a:gd name="connsiteX77" fmla="*/ 543071 w 778021"/>
              <a:gd name="connsiteY77" fmla="*/ 88900 h 1625600"/>
              <a:gd name="connsiteX78" fmla="*/ 533546 w 778021"/>
              <a:gd name="connsiteY78" fmla="*/ 79375 h 1625600"/>
              <a:gd name="connsiteX79" fmla="*/ 511321 w 778021"/>
              <a:gd name="connsiteY79" fmla="*/ 66675 h 1625600"/>
              <a:gd name="connsiteX80" fmla="*/ 508146 w 778021"/>
              <a:gd name="connsiteY80" fmla="*/ 57150 h 1625600"/>
              <a:gd name="connsiteX81" fmla="*/ 501796 w 778021"/>
              <a:gd name="connsiteY81" fmla="*/ 47625 h 1625600"/>
              <a:gd name="connsiteX82" fmla="*/ 498621 w 778021"/>
              <a:gd name="connsiteY82" fmla="*/ 0 h 1625600"/>
              <a:gd name="connsiteX83" fmla="*/ 485921 w 778021"/>
              <a:gd name="connsiteY83" fmla="*/ 6350 h 1625600"/>
              <a:gd name="connsiteX84" fmla="*/ 463696 w 778021"/>
              <a:gd name="connsiteY84" fmla="*/ 25400 h 1625600"/>
              <a:gd name="connsiteX85" fmla="*/ 438296 w 778021"/>
              <a:gd name="connsiteY85" fmla="*/ 28575 h 1625600"/>
              <a:gd name="connsiteX86" fmla="*/ 406546 w 778021"/>
              <a:gd name="connsiteY86" fmla="*/ 38100 h 1625600"/>
              <a:gd name="connsiteX87" fmla="*/ 390671 w 778021"/>
              <a:gd name="connsiteY87" fmla="*/ 41275 h 1625600"/>
              <a:gd name="connsiteX88" fmla="*/ 358921 w 778021"/>
              <a:gd name="connsiteY88" fmla="*/ 53975 h 1625600"/>
              <a:gd name="connsiteX89" fmla="*/ 327171 w 778021"/>
              <a:gd name="connsiteY89" fmla="*/ 66675 h 1625600"/>
              <a:gd name="connsiteX90" fmla="*/ 304946 w 778021"/>
              <a:gd name="connsiteY90" fmla="*/ 82550 h 1625600"/>
              <a:gd name="connsiteX91" fmla="*/ 279546 w 778021"/>
              <a:gd name="connsiteY91" fmla="*/ 101600 h 1625600"/>
              <a:gd name="connsiteX92" fmla="*/ 270021 w 778021"/>
              <a:gd name="connsiteY92" fmla="*/ 104775 h 1625600"/>
              <a:gd name="connsiteX93" fmla="*/ 257321 w 778021"/>
              <a:gd name="connsiteY93" fmla="*/ 133350 h 1625600"/>
              <a:gd name="connsiteX94" fmla="*/ 247796 w 778021"/>
              <a:gd name="connsiteY94" fmla="*/ 152400 h 1625600"/>
              <a:gd name="connsiteX95" fmla="*/ 231921 w 778021"/>
              <a:gd name="connsiteY95" fmla="*/ 184150 h 1625600"/>
              <a:gd name="connsiteX96" fmla="*/ 219221 w 778021"/>
              <a:gd name="connsiteY96" fmla="*/ 206375 h 1625600"/>
              <a:gd name="connsiteX97" fmla="*/ 216046 w 778021"/>
              <a:gd name="connsiteY97" fmla="*/ 215900 h 1625600"/>
              <a:gd name="connsiteX98" fmla="*/ 193821 w 778021"/>
              <a:gd name="connsiteY98" fmla="*/ 244475 h 1625600"/>
              <a:gd name="connsiteX99" fmla="*/ 177946 w 778021"/>
              <a:gd name="connsiteY99" fmla="*/ 260350 h 1625600"/>
              <a:gd name="connsiteX100" fmla="*/ 168421 w 778021"/>
              <a:gd name="connsiteY100" fmla="*/ 273050 h 1625600"/>
              <a:gd name="connsiteX101" fmla="*/ 165246 w 778021"/>
              <a:gd name="connsiteY101" fmla="*/ 285750 h 1625600"/>
              <a:gd name="connsiteX102" fmla="*/ 155721 w 778021"/>
              <a:gd name="connsiteY102" fmla="*/ 292100 h 1625600"/>
              <a:gd name="connsiteX103" fmla="*/ 146196 w 778021"/>
              <a:gd name="connsiteY103" fmla="*/ 304800 h 1625600"/>
              <a:gd name="connsiteX104" fmla="*/ 133496 w 778021"/>
              <a:gd name="connsiteY104" fmla="*/ 323850 h 1625600"/>
              <a:gd name="connsiteX105" fmla="*/ 127146 w 778021"/>
              <a:gd name="connsiteY105" fmla="*/ 336550 h 1625600"/>
              <a:gd name="connsiteX106" fmla="*/ 117621 w 778021"/>
              <a:gd name="connsiteY106" fmla="*/ 346075 h 1625600"/>
              <a:gd name="connsiteX107" fmla="*/ 108096 w 778021"/>
              <a:gd name="connsiteY107" fmla="*/ 358775 h 1625600"/>
              <a:gd name="connsiteX108" fmla="*/ 95396 w 778021"/>
              <a:gd name="connsiteY108" fmla="*/ 387350 h 1625600"/>
              <a:gd name="connsiteX109" fmla="*/ 89046 w 778021"/>
              <a:gd name="connsiteY109" fmla="*/ 400050 h 1625600"/>
              <a:gd name="connsiteX110" fmla="*/ 82696 w 778021"/>
              <a:gd name="connsiteY110" fmla="*/ 463550 h 1625600"/>
              <a:gd name="connsiteX111" fmla="*/ 57296 w 778021"/>
              <a:gd name="connsiteY111" fmla="*/ 511175 h 1625600"/>
              <a:gd name="connsiteX112" fmla="*/ 41421 w 778021"/>
              <a:gd name="connsiteY112" fmla="*/ 539750 h 1625600"/>
              <a:gd name="connsiteX113" fmla="*/ 35071 w 778021"/>
              <a:gd name="connsiteY113" fmla="*/ 555625 h 1625600"/>
              <a:gd name="connsiteX114" fmla="*/ 25546 w 778021"/>
              <a:gd name="connsiteY114" fmla="*/ 568325 h 1625600"/>
              <a:gd name="connsiteX115" fmla="*/ 22371 w 778021"/>
              <a:gd name="connsiteY115" fmla="*/ 577850 h 1625600"/>
              <a:gd name="connsiteX116" fmla="*/ 6496 w 778021"/>
              <a:gd name="connsiteY116" fmla="*/ 600075 h 1625600"/>
              <a:gd name="connsiteX117" fmla="*/ 19196 w 778021"/>
              <a:gd name="connsiteY117" fmla="*/ 669925 h 1625600"/>
              <a:gd name="connsiteX118" fmla="*/ 146 w 778021"/>
              <a:gd name="connsiteY118" fmla="*/ 730250 h 1625600"/>
              <a:gd name="connsiteX119" fmla="*/ 12846 w 778021"/>
              <a:gd name="connsiteY119" fmla="*/ 800100 h 1625600"/>
              <a:gd name="connsiteX120" fmla="*/ 44596 w 778021"/>
              <a:gd name="connsiteY120" fmla="*/ 831850 h 1625600"/>
              <a:gd name="connsiteX121" fmla="*/ 73171 w 778021"/>
              <a:gd name="connsiteY121" fmla="*/ 873125 h 1625600"/>
              <a:gd name="connsiteX122" fmla="*/ 101746 w 778021"/>
              <a:gd name="connsiteY122" fmla="*/ 927100 h 1625600"/>
              <a:gd name="connsiteX123" fmla="*/ 98571 w 778021"/>
              <a:gd name="connsiteY123" fmla="*/ 971550 h 1625600"/>
              <a:gd name="connsiteX124" fmla="*/ 146196 w 778021"/>
              <a:gd name="connsiteY124" fmla="*/ 990600 h 1625600"/>
              <a:gd name="connsiteX125" fmla="*/ 171596 w 778021"/>
              <a:gd name="connsiteY125" fmla="*/ 987425 h 1625600"/>
              <a:gd name="connsiteX126" fmla="*/ 193821 w 778021"/>
              <a:gd name="connsiteY126" fmla="*/ 1025525 h 1625600"/>
              <a:gd name="connsiteX127" fmla="*/ 247796 w 778021"/>
              <a:gd name="connsiteY127" fmla="*/ 1038225 h 1625600"/>
              <a:gd name="connsiteX128" fmla="*/ 317646 w 778021"/>
              <a:gd name="connsiteY128" fmla="*/ 1041400 h 1625600"/>
              <a:gd name="connsiteX129" fmla="*/ 333521 w 778021"/>
              <a:gd name="connsiteY129" fmla="*/ 1069975 h 1625600"/>
              <a:gd name="connsiteX130" fmla="*/ 282721 w 778021"/>
              <a:gd name="connsiteY130" fmla="*/ 1117600 h 1625600"/>
              <a:gd name="connsiteX131" fmla="*/ 235096 w 778021"/>
              <a:gd name="connsiteY131" fmla="*/ 1146175 h 1625600"/>
              <a:gd name="connsiteX132" fmla="*/ 177946 w 778021"/>
              <a:gd name="connsiteY132" fmla="*/ 1184275 h 1625600"/>
              <a:gd name="connsiteX133" fmla="*/ 225571 w 778021"/>
              <a:gd name="connsiteY133" fmla="*/ 1216025 h 1625600"/>
              <a:gd name="connsiteX134" fmla="*/ 174771 w 778021"/>
              <a:gd name="connsiteY134" fmla="*/ 1266825 h 1625600"/>
              <a:gd name="connsiteX135" fmla="*/ 143021 w 778021"/>
              <a:gd name="connsiteY135" fmla="*/ 1289050 h 1625600"/>
              <a:gd name="connsiteX136" fmla="*/ 130321 w 778021"/>
              <a:gd name="connsiteY136" fmla="*/ 1330325 h 1625600"/>
              <a:gd name="connsiteX137" fmla="*/ 76346 w 778021"/>
              <a:gd name="connsiteY137" fmla="*/ 1381125 h 1625600"/>
              <a:gd name="connsiteX138" fmla="*/ 136671 w 778021"/>
              <a:gd name="connsiteY138" fmla="*/ 1438275 h 1625600"/>
              <a:gd name="connsiteX139" fmla="*/ 139846 w 778021"/>
              <a:gd name="connsiteY139" fmla="*/ 1504950 h 1625600"/>
              <a:gd name="connsiteX140" fmla="*/ 174771 w 778021"/>
              <a:gd name="connsiteY140" fmla="*/ 1508125 h 1625600"/>
              <a:gd name="connsiteX141" fmla="*/ 187471 w 778021"/>
              <a:gd name="connsiteY141" fmla="*/ 1514475 h 1625600"/>
              <a:gd name="connsiteX142" fmla="*/ 247796 w 778021"/>
              <a:gd name="connsiteY142" fmla="*/ 1520825 h 1625600"/>
              <a:gd name="connsiteX143" fmla="*/ 381146 w 778021"/>
              <a:gd name="connsiteY143" fmla="*/ 1527175 h 1625600"/>
              <a:gd name="connsiteX144" fmla="*/ 419246 w 778021"/>
              <a:gd name="connsiteY144" fmla="*/ 1533525 h 1625600"/>
              <a:gd name="connsiteX145" fmla="*/ 438296 w 778021"/>
              <a:gd name="connsiteY145" fmla="*/ 1539875 h 1625600"/>
              <a:gd name="connsiteX146" fmla="*/ 454171 w 778021"/>
              <a:gd name="connsiteY146" fmla="*/ 1543050 h 1625600"/>
              <a:gd name="connsiteX147" fmla="*/ 466871 w 778021"/>
              <a:gd name="connsiteY147" fmla="*/ 1546225 h 1625600"/>
              <a:gd name="connsiteX148" fmla="*/ 498621 w 778021"/>
              <a:gd name="connsiteY148" fmla="*/ 1558925 h 1625600"/>
              <a:gd name="connsiteX149" fmla="*/ 533546 w 778021"/>
              <a:gd name="connsiteY149" fmla="*/ 1581150 h 1625600"/>
              <a:gd name="connsiteX150" fmla="*/ 549421 w 778021"/>
              <a:gd name="connsiteY150" fmla="*/ 1584325 h 1625600"/>
              <a:gd name="connsiteX151" fmla="*/ 568471 w 778021"/>
              <a:gd name="connsiteY151" fmla="*/ 1593850 h 1625600"/>
              <a:gd name="connsiteX152" fmla="*/ 577996 w 778021"/>
              <a:gd name="connsiteY152" fmla="*/ 1597025 h 1625600"/>
              <a:gd name="connsiteX153" fmla="*/ 590696 w 778021"/>
              <a:gd name="connsiteY153" fmla="*/ 1603375 h 1625600"/>
              <a:gd name="connsiteX154" fmla="*/ 622446 w 778021"/>
              <a:gd name="connsiteY154" fmla="*/ 1609725 h 1625600"/>
              <a:gd name="connsiteX155" fmla="*/ 638321 w 778021"/>
              <a:gd name="connsiteY155" fmla="*/ 1619250 h 1625600"/>
              <a:gd name="connsiteX156" fmla="*/ 657371 w 778021"/>
              <a:gd name="connsiteY156" fmla="*/ 1622425 h 1625600"/>
              <a:gd name="connsiteX157" fmla="*/ 670071 w 778021"/>
              <a:gd name="connsiteY157" fmla="*/ 1625600 h 1625600"/>
              <a:gd name="connsiteX158" fmla="*/ 676421 w 778021"/>
              <a:gd name="connsiteY158" fmla="*/ 1622425 h 1625600"/>
              <a:gd name="connsiteX0" fmla="*/ 676421 w 778021"/>
              <a:gd name="connsiteY0" fmla="*/ 1622425 h 1625600"/>
              <a:gd name="connsiteX1" fmla="*/ 679596 w 778021"/>
              <a:gd name="connsiteY1" fmla="*/ 1606550 h 1625600"/>
              <a:gd name="connsiteX2" fmla="*/ 685946 w 778021"/>
              <a:gd name="connsiteY2" fmla="*/ 1562100 h 1625600"/>
              <a:gd name="connsiteX3" fmla="*/ 692296 w 778021"/>
              <a:gd name="connsiteY3" fmla="*/ 1539875 h 1625600"/>
              <a:gd name="connsiteX4" fmla="*/ 698646 w 778021"/>
              <a:gd name="connsiteY4" fmla="*/ 1530350 h 1625600"/>
              <a:gd name="connsiteX5" fmla="*/ 704996 w 778021"/>
              <a:gd name="connsiteY5" fmla="*/ 1517650 h 1625600"/>
              <a:gd name="connsiteX6" fmla="*/ 708171 w 778021"/>
              <a:gd name="connsiteY6" fmla="*/ 1501775 h 1625600"/>
              <a:gd name="connsiteX7" fmla="*/ 704996 w 778021"/>
              <a:gd name="connsiteY7" fmla="*/ 1435100 h 1625600"/>
              <a:gd name="connsiteX8" fmla="*/ 692296 w 778021"/>
              <a:gd name="connsiteY8" fmla="*/ 1428750 h 1625600"/>
              <a:gd name="connsiteX9" fmla="*/ 682771 w 778021"/>
              <a:gd name="connsiteY9" fmla="*/ 1425575 h 1625600"/>
              <a:gd name="connsiteX10" fmla="*/ 654196 w 778021"/>
              <a:gd name="connsiteY10" fmla="*/ 1419225 h 1625600"/>
              <a:gd name="connsiteX11" fmla="*/ 638321 w 778021"/>
              <a:gd name="connsiteY11" fmla="*/ 1400175 h 1625600"/>
              <a:gd name="connsiteX12" fmla="*/ 622446 w 778021"/>
              <a:gd name="connsiteY12" fmla="*/ 1374775 h 1625600"/>
              <a:gd name="connsiteX13" fmla="*/ 619271 w 778021"/>
              <a:gd name="connsiteY13" fmla="*/ 1362075 h 1625600"/>
              <a:gd name="connsiteX14" fmla="*/ 612921 w 778021"/>
              <a:gd name="connsiteY14" fmla="*/ 1339850 h 1625600"/>
              <a:gd name="connsiteX15" fmla="*/ 628796 w 778021"/>
              <a:gd name="connsiteY15" fmla="*/ 1298575 h 1625600"/>
              <a:gd name="connsiteX16" fmla="*/ 638321 w 778021"/>
              <a:gd name="connsiteY16" fmla="*/ 1295400 h 1625600"/>
              <a:gd name="connsiteX17" fmla="*/ 654196 w 778021"/>
              <a:gd name="connsiteY17" fmla="*/ 1276350 h 1625600"/>
              <a:gd name="connsiteX18" fmla="*/ 631971 w 778021"/>
              <a:gd name="connsiteY18" fmla="*/ 1244600 h 1625600"/>
              <a:gd name="connsiteX19" fmla="*/ 625621 w 778021"/>
              <a:gd name="connsiteY19" fmla="*/ 1235075 h 1625600"/>
              <a:gd name="connsiteX20" fmla="*/ 587521 w 778021"/>
              <a:gd name="connsiteY20" fmla="*/ 1212850 h 1625600"/>
              <a:gd name="connsiteX21" fmla="*/ 581171 w 778021"/>
              <a:gd name="connsiteY21" fmla="*/ 1203325 h 1625600"/>
              <a:gd name="connsiteX22" fmla="*/ 571646 w 778021"/>
              <a:gd name="connsiteY22" fmla="*/ 1196975 h 1625600"/>
              <a:gd name="connsiteX23" fmla="*/ 565296 w 778021"/>
              <a:gd name="connsiteY23" fmla="*/ 1174750 h 1625600"/>
              <a:gd name="connsiteX24" fmla="*/ 558946 w 778021"/>
              <a:gd name="connsiteY24" fmla="*/ 1139825 h 1625600"/>
              <a:gd name="connsiteX25" fmla="*/ 552596 w 778021"/>
              <a:gd name="connsiteY25" fmla="*/ 1127125 h 1625600"/>
              <a:gd name="connsiteX26" fmla="*/ 539896 w 778021"/>
              <a:gd name="connsiteY26" fmla="*/ 1111250 h 1625600"/>
              <a:gd name="connsiteX27" fmla="*/ 530371 w 778021"/>
              <a:gd name="connsiteY27" fmla="*/ 1101725 h 1625600"/>
              <a:gd name="connsiteX28" fmla="*/ 517671 w 778021"/>
              <a:gd name="connsiteY28" fmla="*/ 1076325 h 1625600"/>
              <a:gd name="connsiteX29" fmla="*/ 530371 w 778021"/>
              <a:gd name="connsiteY29" fmla="*/ 1073150 h 1625600"/>
              <a:gd name="connsiteX30" fmla="*/ 543071 w 778021"/>
              <a:gd name="connsiteY30" fmla="*/ 1038225 h 1625600"/>
              <a:gd name="connsiteX31" fmla="*/ 568471 w 778021"/>
              <a:gd name="connsiteY31" fmla="*/ 1041400 h 1625600"/>
              <a:gd name="connsiteX32" fmla="*/ 587521 w 778021"/>
              <a:gd name="connsiteY32" fmla="*/ 1016000 h 1625600"/>
              <a:gd name="connsiteX33" fmla="*/ 581171 w 778021"/>
              <a:gd name="connsiteY33" fmla="*/ 987425 h 1625600"/>
              <a:gd name="connsiteX34" fmla="*/ 577996 w 778021"/>
              <a:gd name="connsiteY34" fmla="*/ 958850 h 1625600"/>
              <a:gd name="connsiteX35" fmla="*/ 571646 w 778021"/>
              <a:gd name="connsiteY35" fmla="*/ 949325 h 1625600"/>
              <a:gd name="connsiteX36" fmla="*/ 565296 w 778021"/>
              <a:gd name="connsiteY36" fmla="*/ 936625 h 1625600"/>
              <a:gd name="connsiteX37" fmla="*/ 558946 w 778021"/>
              <a:gd name="connsiteY37" fmla="*/ 927100 h 1625600"/>
              <a:gd name="connsiteX38" fmla="*/ 543071 w 778021"/>
              <a:gd name="connsiteY38" fmla="*/ 901700 h 1625600"/>
              <a:gd name="connsiteX39" fmla="*/ 546246 w 778021"/>
              <a:gd name="connsiteY39" fmla="*/ 889000 h 1625600"/>
              <a:gd name="connsiteX40" fmla="*/ 577996 w 778021"/>
              <a:gd name="connsiteY40" fmla="*/ 869950 h 1625600"/>
              <a:gd name="connsiteX41" fmla="*/ 606571 w 778021"/>
              <a:gd name="connsiteY41" fmla="*/ 863600 h 1625600"/>
              <a:gd name="connsiteX42" fmla="*/ 625621 w 778021"/>
              <a:gd name="connsiteY42" fmla="*/ 844550 h 1625600"/>
              <a:gd name="connsiteX43" fmla="*/ 628796 w 778021"/>
              <a:gd name="connsiteY43" fmla="*/ 835025 h 1625600"/>
              <a:gd name="connsiteX44" fmla="*/ 644671 w 778021"/>
              <a:gd name="connsiteY44" fmla="*/ 812800 h 1625600"/>
              <a:gd name="connsiteX45" fmla="*/ 654196 w 778021"/>
              <a:gd name="connsiteY45" fmla="*/ 796925 h 1625600"/>
              <a:gd name="connsiteX46" fmla="*/ 670071 w 778021"/>
              <a:gd name="connsiteY46" fmla="*/ 774700 h 1625600"/>
              <a:gd name="connsiteX47" fmla="*/ 673246 w 778021"/>
              <a:gd name="connsiteY47" fmla="*/ 765175 h 1625600"/>
              <a:gd name="connsiteX48" fmla="*/ 679596 w 778021"/>
              <a:gd name="connsiteY48" fmla="*/ 755650 h 1625600"/>
              <a:gd name="connsiteX49" fmla="*/ 689121 w 778021"/>
              <a:gd name="connsiteY49" fmla="*/ 736600 h 1625600"/>
              <a:gd name="connsiteX50" fmla="*/ 708171 w 778021"/>
              <a:gd name="connsiteY50" fmla="*/ 714375 h 1625600"/>
              <a:gd name="connsiteX51" fmla="*/ 714521 w 778021"/>
              <a:gd name="connsiteY51" fmla="*/ 701675 h 1625600"/>
              <a:gd name="connsiteX52" fmla="*/ 730396 w 778021"/>
              <a:gd name="connsiteY52" fmla="*/ 688975 h 1625600"/>
              <a:gd name="connsiteX53" fmla="*/ 739921 w 778021"/>
              <a:gd name="connsiteY53" fmla="*/ 679450 h 1625600"/>
              <a:gd name="connsiteX54" fmla="*/ 778021 w 778021"/>
              <a:gd name="connsiteY54" fmla="*/ 650875 h 1625600"/>
              <a:gd name="connsiteX55" fmla="*/ 774846 w 778021"/>
              <a:gd name="connsiteY55" fmla="*/ 641350 h 1625600"/>
              <a:gd name="connsiteX56" fmla="*/ 765321 w 778021"/>
              <a:gd name="connsiteY56" fmla="*/ 625475 h 1625600"/>
              <a:gd name="connsiteX57" fmla="*/ 758971 w 778021"/>
              <a:gd name="connsiteY57" fmla="*/ 615950 h 1625600"/>
              <a:gd name="connsiteX58" fmla="*/ 755796 w 778021"/>
              <a:gd name="connsiteY58" fmla="*/ 606425 h 1625600"/>
              <a:gd name="connsiteX59" fmla="*/ 749446 w 778021"/>
              <a:gd name="connsiteY59" fmla="*/ 593725 h 1625600"/>
              <a:gd name="connsiteX60" fmla="*/ 739921 w 778021"/>
              <a:gd name="connsiteY60" fmla="*/ 568325 h 1625600"/>
              <a:gd name="connsiteX61" fmla="*/ 736746 w 778021"/>
              <a:gd name="connsiteY61" fmla="*/ 546100 h 1625600"/>
              <a:gd name="connsiteX62" fmla="*/ 733571 w 778021"/>
              <a:gd name="connsiteY62" fmla="*/ 536575 h 1625600"/>
              <a:gd name="connsiteX63" fmla="*/ 727221 w 778021"/>
              <a:gd name="connsiteY63" fmla="*/ 498475 h 1625600"/>
              <a:gd name="connsiteX64" fmla="*/ 708171 w 778021"/>
              <a:gd name="connsiteY64" fmla="*/ 460375 h 1625600"/>
              <a:gd name="connsiteX65" fmla="*/ 651021 w 778021"/>
              <a:gd name="connsiteY65" fmla="*/ 447675 h 1625600"/>
              <a:gd name="connsiteX66" fmla="*/ 625621 w 778021"/>
              <a:gd name="connsiteY66" fmla="*/ 434975 h 1625600"/>
              <a:gd name="connsiteX67" fmla="*/ 619271 w 778021"/>
              <a:gd name="connsiteY67" fmla="*/ 422275 h 1625600"/>
              <a:gd name="connsiteX68" fmla="*/ 609746 w 778021"/>
              <a:gd name="connsiteY68" fmla="*/ 368300 h 1625600"/>
              <a:gd name="connsiteX69" fmla="*/ 543071 w 778021"/>
              <a:gd name="connsiteY69" fmla="*/ 355600 h 1625600"/>
              <a:gd name="connsiteX70" fmla="*/ 530371 w 778021"/>
              <a:gd name="connsiteY70" fmla="*/ 349250 h 1625600"/>
              <a:gd name="connsiteX71" fmla="*/ 524021 w 778021"/>
              <a:gd name="connsiteY71" fmla="*/ 314325 h 1625600"/>
              <a:gd name="connsiteX72" fmla="*/ 520846 w 778021"/>
              <a:gd name="connsiteY72" fmla="*/ 301625 h 1625600"/>
              <a:gd name="connsiteX73" fmla="*/ 520846 w 778021"/>
              <a:gd name="connsiteY73" fmla="*/ 196850 h 1625600"/>
              <a:gd name="connsiteX74" fmla="*/ 530371 w 778021"/>
              <a:gd name="connsiteY74" fmla="*/ 184150 h 1625600"/>
              <a:gd name="connsiteX75" fmla="*/ 549421 w 778021"/>
              <a:gd name="connsiteY75" fmla="*/ 165100 h 1625600"/>
              <a:gd name="connsiteX76" fmla="*/ 552596 w 778021"/>
              <a:gd name="connsiteY76" fmla="*/ 155575 h 1625600"/>
              <a:gd name="connsiteX77" fmla="*/ 543071 w 778021"/>
              <a:gd name="connsiteY77" fmla="*/ 88900 h 1625600"/>
              <a:gd name="connsiteX78" fmla="*/ 533546 w 778021"/>
              <a:gd name="connsiteY78" fmla="*/ 79375 h 1625600"/>
              <a:gd name="connsiteX79" fmla="*/ 511321 w 778021"/>
              <a:gd name="connsiteY79" fmla="*/ 66675 h 1625600"/>
              <a:gd name="connsiteX80" fmla="*/ 508146 w 778021"/>
              <a:gd name="connsiteY80" fmla="*/ 57150 h 1625600"/>
              <a:gd name="connsiteX81" fmla="*/ 501796 w 778021"/>
              <a:gd name="connsiteY81" fmla="*/ 47625 h 1625600"/>
              <a:gd name="connsiteX82" fmla="*/ 498621 w 778021"/>
              <a:gd name="connsiteY82" fmla="*/ 0 h 1625600"/>
              <a:gd name="connsiteX83" fmla="*/ 485921 w 778021"/>
              <a:gd name="connsiteY83" fmla="*/ 6350 h 1625600"/>
              <a:gd name="connsiteX84" fmla="*/ 463696 w 778021"/>
              <a:gd name="connsiteY84" fmla="*/ 25400 h 1625600"/>
              <a:gd name="connsiteX85" fmla="*/ 438296 w 778021"/>
              <a:gd name="connsiteY85" fmla="*/ 28575 h 1625600"/>
              <a:gd name="connsiteX86" fmla="*/ 406546 w 778021"/>
              <a:gd name="connsiteY86" fmla="*/ 38100 h 1625600"/>
              <a:gd name="connsiteX87" fmla="*/ 390671 w 778021"/>
              <a:gd name="connsiteY87" fmla="*/ 41275 h 1625600"/>
              <a:gd name="connsiteX88" fmla="*/ 358921 w 778021"/>
              <a:gd name="connsiteY88" fmla="*/ 53975 h 1625600"/>
              <a:gd name="connsiteX89" fmla="*/ 327171 w 778021"/>
              <a:gd name="connsiteY89" fmla="*/ 66675 h 1625600"/>
              <a:gd name="connsiteX90" fmla="*/ 304946 w 778021"/>
              <a:gd name="connsiteY90" fmla="*/ 82550 h 1625600"/>
              <a:gd name="connsiteX91" fmla="*/ 279546 w 778021"/>
              <a:gd name="connsiteY91" fmla="*/ 101600 h 1625600"/>
              <a:gd name="connsiteX92" fmla="*/ 270021 w 778021"/>
              <a:gd name="connsiteY92" fmla="*/ 104775 h 1625600"/>
              <a:gd name="connsiteX93" fmla="*/ 257321 w 778021"/>
              <a:gd name="connsiteY93" fmla="*/ 133350 h 1625600"/>
              <a:gd name="connsiteX94" fmla="*/ 247796 w 778021"/>
              <a:gd name="connsiteY94" fmla="*/ 152400 h 1625600"/>
              <a:gd name="connsiteX95" fmla="*/ 231921 w 778021"/>
              <a:gd name="connsiteY95" fmla="*/ 184150 h 1625600"/>
              <a:gd name="connsiteX96" fmla="*/ 219221 w 778021"/>
              <a:gd name="connsiteY96" fmla="*/ 206375 h 1625600"/>
              <a:gd name="connsiteX97" fmla="*/ 216046 w 778021"/>
              <a:gd name="connsiteY97" fmla="*/ 215900 h 1625600"/>
              <a:gd name="connsiteX98" fmla="*/ 193821 w 778021"/>
              <a:gd name="connsiteY98" fmla="*/ 244475 h 1625600"/>
              <a:gd name="connsiteX99" fmla="*/ 177946 w 778021"/>
              <a:gd name="connsiteY99" fmla="*/ 260350 h 1625600"/>
              <a:gd name="connsiteX100" fmla="*/ 168421 w 778021"/>
              <a:gd name="connsiteY100" fmla="*/ 273050 h 1625600"/>
              <a:gd name="connsiteX101" fmla="*/ 165246 w 778021"/>
              <a:gd name="connsiteY101" fmla="*/ 285750 h 1625600"/>
              <a:gd name="connsiteX102" fmla="*/ 155721 w 778021"/>
              <a:gd name="connsiteY102" fmla="*/ 292100 h 1625600"/>
              <a:gd name="connsiteX103" fmla="*/ 146196 w 778021"/>
              <a:gd name="connsiteY103" fmla="*/ 304800 h 1625600"/>
              <a:gd name="connsiteX104" fmla="*/ 133496 w 778021"/>
              <a:gd name="connsiteY104" fmla="*/ 323850 h 1625600"/>
              <a:gd name="connsiteX105" fmla="*/ 127146 w 778021"/>
              <a:gd name="connsiteY105" fmla="*/ 336550 h 1625600"/>
              <a:gd name="connsiteX106" fmla="*/ 117621 w 778021"/>
              <a:gd name="connsiteY106" fmla="*/ 346075 h 1625600"/>
              <a:gd name="connsiteX107" fmla="*/ 108096 w 778021"/>
              <a:gd name="connsiteY107" fmla="*/ 358775 h 1625600"/>
              <a:gd name="connsiteX108" fmla="*/ 95396 w 778021"/>
              <a:gd name="connsiteY108" fmla="*/ 387350 h 1625600"/>
              <a:gd name="connsiteX109" fmla="*/ 89046 w 778021"/>
              <a:gd name="connsiteY109" fmla="*/ 400050 h 1625600"/>
              <a:gd name="connsiteX110" fmla="*/ 82696 w 778021"/>
              <a:gd name="connsiteY110" fmla="*/ 463550 h 1625600"/>
              <a:gd name="connsiteX111" fmla="*/ 57296 w 778021"/>
              <a:gd name="connsiteY111" fmla="*/ 511175 h 1625600"/>
              <a:gd name="connsiteX112" fmla="*/ 41421 w 778021"/>
              <a:gd name="connsiteY112" fmla="*/ 539750 h 1625600"/>
              <a:gd name="connsiteX113" fmla="*/ 35071 w 778021"/>
              <a:gd name="connsiteY113" fmla="*/ 555625 h 1625600"/>
              <a:gd name="connsiteX114" fmla="*/ 25546 w 778021"/>
              <a:gd name="connsiteY114" fmla="*/ 568325 h 1625600"/>
              <a:gd name="connsiteX115" fmla="*/ 22371 w 778021"/>
              <a:gd name="connsiteY115" fmla="*/ 577850 h 1625600"/>
              <a:gd name="connsiteX116" fmla="*/ 6496 w 778021"/>
              <a:gd name="connsiteY116" fmla="*/ 600075 h 1625600"/>
              <a:gd name="connsiteX117" fmla="*/ 19196 w 778021"/>
              <a:gd name="connsiteY117" fmla="*/ 669925 h 1625600"/>
              <a:gd name="connsiteX118" fmla="*/ 146 w 778021"/>
              <a:gd name="connsiteY118" fmla="*/ 730250 h 1625600"/>
              <a:gd name="connsiteX119" fmla="*/ 12846 w 778021"/>
              <a:gd name="connsiteY119" fmla="*/ 800100 h 1625600"/>
              <a:gd name="connsiteX120" fmla="*/ 44596 w 778021"/>
              <a:gd name="connsiteY120" fmla="*/ 831850 h 1625600"/>
              <a:gd name="connsiteX121" fmla="*/ 73171 w 778021"/>
              <a:gd name="connsiteY121" fmla="*/ 873125 h 1625600"/>
              <a:gd name="connsiteX122" fmla="*/ 101746 w 778021"/>
              <a:gd name="connsiteY122" fmla="*/ 927100 h 1625600"/>
              <a:gd name="connsiteX123" fmla="*/ 98571 w 778021"/>
              <a:gd name="connsiteY123" fmla="*/ 971550 h 1625600"/>
              <a:gd name="connsiteX124" fmla="*/ 146196 w 778021"/>
              <a:gd name="connsiteY124" fmla="*/ 990600 h 1625600"/>
              <a:gd name="connsiteX125" fmla="*/ 171596 w 778021"/>
              <a:gd name="connsiteY125" fmla="*/ 987425 h 1625600"/>
              <a:gd name="connsiteX126" fmla="*/ 193821 w 778021"/>
              <a:gd name="connsiteY126" fmla="*/ 1025525 h 1625600"/>
              <a:gd name="connsiteX127" fmla="*/ 247796 w 778021"/>
              <a:gd name="connsiteY127" fmla="*/ 1038225 h 1625600"/>
              <a:gd name="connsiteX128" fmla="*/ 317646 w 778021"/>
              <a:gd name="connsiteY128" fmla="*/ 1041400 h 1625600"/>
              <a:gd name="connsiteX129" fmla="*/ 333521 w 778021"/>
              <a:gd name="connsiteY129" fmla="*/ 1069975 h 1625600"/>
              <a:gd name="connsiteX130" fmla="*/ 282721 w 778021"/>
              <a:gd name="connsiteY130" fmla="*/ 1117600 h 1625600"/>
              <a:gd name="connsiteX131" fmla="*/ 235096 w 778021"/>
              <a:gd name="connsiteY131" fmla="*/ 1146175 h 1625600"/>
              <a:gd name="connsiteX132" fmla="*/ 177946 w 778021"/>
              <a:gd name="connsiteY132" fmla="*/ 1184275 h 1625600"/>
              <a:gd name="connsiteX133" fmla="*/ 225571 w 778021"/>
              <a:gd name="connsiteY133" fmla="*/ 1216025 h 1625600"/>
              <a:gd name="connsiteX134" fmla="*/ 174771 w 778021"/>
              <a:gd name="connsiteY134" fmla="*/ 1266825 h 1625600"/>
              <a:gd name="connsiteX135" fmla="*/ 143021 w 778021"/>
              <a:gd name="connsiteY135" fmla="*/ 1289050 h 1625600"/>
              <a:gd name="connsiteX136" fmla="*/ 130321 w 778021"/>
              <a:gd name="connsiteY136" fmla="*/ 1330325 h 1625600"/>
              <a:gd name="connsiteX137" fmla="*/ 76346 w 778021"/>
              <a:gd name="connsiteY137" fmla="*/ 1381125 h 1625600"/>
              <a:gd name="connsiteX138" fmla="*/ 136671 w 778021"/>
              <a:gd name="connsiteY138" fmla="*/ 1438275 h 1625600"/>
              <a:gd name="connsiteX139" fmla="*/ 139846 w 778021"/>
              <a:gd name="connsiteY139" fmla="*/ 1504950 h 1625600"/>
              <a:gd name="connsiteX140" fmla="*/ 174771 w 778021"/>
              <a:gd name="connsiteY140" fmla="*/ 1508125 h 1625600"/>
              <a:gd name="connsiteX141" fmla="*/ 247796 w 778021"/>
              <a:gd name="connsiteY141" fmla="*/ 1520825 h 1625600"/>
              <a:gd name="connsiteX142" fmla="*/ 381146 w 778021"/>
              <a:gd name="connsiteY142" fmla="*/ 1527175 h 1625600"/>
              <a:gd name="connsiteX143" fmla="*/ 419246 w 778021"/>
              <a:gd name="connsiteY143" fmla="*/ 1533525 h 1625600"/>
              <a:gd name="connsiteX144" fmla="*/ 438296 w 778021"/>
              <a:gd name="connsiteY144" fmla="*/ 1539875 h 1625600"/>
              <a:gd name="connsiteX145" fmla="*/ 454171 w 778021"/>
              <a:gd name="connsiteY145" fmla="*/ 1543050 h 1625600"/>
              <a:gd name="connsiteX146" fmla="*/ 466871 w 778021"/>
              <a:gd name="connsiteY146" fmla="*/ 1546225 h 1625600"/>
              <a:gd name="connsiteX147" fmla="*/ 498621 w 778021"/>
              <a:gd name="connsiteY147" fmla="*/ 1558925 h 1625600"/>
              <a:gd name="connsiteX148" fmla="*/ 533546 w 778021"/>
              <a:gd name="connsiteY148" fmla="*/ 1581150 h 1625600"/>
              <a:gd name="connsiteX149" fmla="*/ 549421 w 778021"/>
              <a:gd name="connsiteY149" fmla="*/ 1584325 h 1625600"/>
              <a:gd name="connsiteX150" fmla="*/ 568471 w 778021"/>
              <a:gd name="connsiteY150" fmla="*/ 1593850 h 1625600"/>
              <a:gd name="connsiteX151" fmla="*/ 577996 w 778021"/>
              <a:gd name="connsiteY151" fmla="*/ 1597025 h 1625600"/>
              <a:gd name="connsiteX152" fmla="*/ 590696 w 778021"/>
              <a:gd name="connsiteY152" fmla="*/ 1603375 h 1625600"/>
              <a:gd name="connsiteX153" fmla="*/ 622446 w 778021"/>
              <a:gd name="connsiteY153" fmla="*/ 1609725 h 1625600"/>
              <a:gd name="connsiteX154" fmla="*/ 638321 w 778021"/>
              <a:gd name="connsiteY154" fmla="*/ 1619250 h 1625600"/>
              <a:gd name="connsiteX155" fmla="*/ 657371 w 778021"/>
              <a:gd name="connsiteY155" fmla="*/ 1622425 h 1625600"/>
              <a:gd name="connsiteX156" fmla="*/ 670071 w 778021"/>
              <a:gd name="connsiteY156" fmla="*/ 1625600 h 1625600"/>
              <a:gd name="connsiteX157" fmla="*/ 676421 w 778021"/>
              <a:gd name="connsiteY157" fmla="*/ 1622425 h 1625600"/>
              <a:gd name="connsiteX0" fmla="*/ 676421 w 778021"/>
              <a:gd name="connsiteY0" fmla="*/ 1622425 h 1625600"/>
              <a:gd name="connsiteX1" fmla="*/ 679596 w 778021"/>
              <a:gd name="connsiteY1" fmla="*/ 1606550 h 1625600"/>
              <a:gd name="connsiteX2" fmla="*/ 685946 w 778021"/>
              <a:gd name="connsiteY2" fmla="*/ 1562100 h 1625600"/>
              <a:gd name="connsiteX3" fmla="*/ 692296 w 778021"/>
              <a:gd name="connsiteY3" fmla="*/ 1539875 h 1625600"/>
              <a:gd name="connsiteX4" fmla="*/ 698646 w 778021"/>
              <a:gd name="connsiteY4" fmla="*/ 1530350 h 1625600"/>
              <a:gd name="connsiteX5" fmla="*/ 704996 w 778021"/>
              <a:gd name="connsiteY5" fmla="*/ 1517650 h 1625600"/>
              <a:gd name="connsiteX6" fmla="*/ 708171 w 778021"/>
              <a:gd name="connsiteY6" fmla="*/ 1501775 h 1625600"/>
              <a:gd name="connsiteX7" fmla="*/ 704996 w 778021"/>
              <a:gd name="connsiteY7" fmla="*/ 1435100 h 1625600"/>
              <a:gd name="connsiteX8" fmla="*/ 692296 w 778021"/>
              <a:gd name="connsiteY8" fmla="*/ 1428750 h 1625600"/>
              <a:gd name="connsiteX9" fmla="*/ 682771 w 778021"/>
              <a:gd name="connsiteY9" fmla="*/ 1425575 h 1625600"/>
              <a:gd name="connsiteX10" fmla="*/ 654196 w 778021"/>
              <a:gd name="connsiteY10" fmla="*/ 1419225 h 1625600"/>
              <a:gd name="connsiteX11" fmla="*/ 638321 w 778021"/>
              <a:gd name="connsiteY11" fmla="*/ 1400175 h 1625600"/>
              <a:gd name="connsiteX12" fmla="*/ 622446 w 778021"/>
              <a:gd name="connsiteY12" fmla="*/ 1374775 h 1625600"/>
              <a:gd name="connsiteX13" fmla="*/ 619271 w 778021"/>
              <a:gd name="connsiteY13" fmla="*/ 1362075 h 1625600"/>
              <a:gd name="connsiteX14" fmla="*/ 612921 w 778021"/>
              <a:gd name="connsiteY14" fmla="*/ 1339850 h 1625600"/>
              <a:gd name="connsiteX15" fmla="*/ 628796 w 778021"/>
              <a:gd name="connsiteY15" fmla="*/ 1298575 h 1625600"/>
              <a:gd name="connsiteX16" fmla="*/ 638321 w 778021"/>
              <a:gd name="connsiteY16" fmla="*/ 1295400 h 1625600"/>
              <a:gd name="connsiteX17" fmla="*/ 654196 w 778021"/>
              <a:gd name="connsiteY17" fmla="*/ 1276350 h 1625600"/>
              <a:gd name="connsiteX18" fmla="*/ 631971 w 778021"/>
              <a:gd name="connsiteY18" fmla="*/ 1244600 h 1625600"/>
              <a:gd name="connsiteX19" fmla="*/ 625621 w 778021"/>
              <a:gd name="connsiteY19" fmla="*/ 1235075 h 1625600"/>
              <a:gd name="connsiteX20" fmla="*/ 587521 w 778021"/>
              <a:gd name="connsiteY20" fmla="*/ 1212850 h 1625600"/>
              <a:gd name="connsiteX21" fmla="*/ 581171 w 778021"/>
              <a:gd name="connsiteY21" fmla="*/ 1203325 h 1625600"/>
              <a:gd name="connsiteX22" fmla="*/ 571646 w 778021"/>
              <a:gd name="connsiteY22" fmla="*/ 1196975 h 1625600"/>
              <a:gd name="connsiteX23" fmla="*/ 565296 w 778021"/>
              <a:gd name="connsiteY23" fmla="*/ 1174750 h 1625600"/>
              <a:gd name="connsiteX24" fmla="*/ 558946 w 778021"/>
              <a:gd name="connsiteY24" fmla="*/ 1139825 h 1625600"/>
              <a:gd name="connsiteX25" fmla="*/ 552596 w 778021"/>
              <a:gd name="connsiteY25" fmla="*/ 1127125 h 1625600"/>
              <a:gd name="connsiteX26" fmla="*/ 539896 w 778021"/>
              <a:gd name="connsiteY26" fmla="*/ 1111250 h 1625600"/>
              <a:gd name="connsiteX27" fmla="*/ 530371 w 778021"/>
              <a:gd name="connsiteY27" fmla="*/ 1101725 h 1625600"/>
              <a:gd name="connsiteX28" fmla="*/ 517671 w 778021"/>
              <a:gd name="connsiteY28" fmla="*/ 1076325 h 1625600"/>
              <a:gd name="connsiteX29" fmla="*/ 530371 w 778021"/>
              <a:gd name="connsiteY29" fmla="*/ 1073150 h 1625600"/>
              <a:gd name="connsiteX30" fmla="*/ 543071 w 778021"/>
              <a:gd name="connsiteY30" fmla="*/ 1038225 h 1625600"/>
              <a:gd name="connsiteX31" fmla="*/ 568471 w 778021"/>
              <a:gd name="connsiteY31" fmla="*/ 1041400 h 1625600"/>
              <a:gd name="connsiteX32" fmla="*/ 587521 w 778021"/>
              <a:gd name="connsiteY32" fmla="*/ 1016000 h 1625600"/>
              <a:gd name="connsiteX33" fmla="*/ 581171 w 778021"/>
              <a:gd name="connsiteY33" fmla="*/ 987425 h 1625600"/>
              <a:gd name="connsiteX34" fmla="*/ 577996 w 778021"/>
              <a:gd name="connsiteY34" fmla="*/ 958850 h 1625600"/>
              <a:gd name="connsiteX35" fmla="*/ 571646 w 778021"/>
              <a:gd name="connsiteY35" fmla="*/ 949325 h 1625600"/>
              <a:gd name="connsiteX36" fmla="*/ 565296 w 778021"/>
              <a:gd name="connsiteY36" fmla="*/ 936625 h 1625600"/>
              <a:gd name="connsiteX37" fmla="*/ 558946 w 778021"/>
              <a:gd name="connsiteY37" fmla="*/ 927100 h 1625600"/>
              <a:gd name="connsiteX38" fmla="*/ 543071 w 778021"/>
              <a:gd name="connsiteY38" fmla="*/ 901700 h 1625600"/>
              <a:gd name="connsiteX39" fmla="*/ 546246 w 778021"/>
              <a:gd name="connsiteY39" fmla="*/ 889000 h 1625600"/>
              <a:gd name="connsiteX40" fmla="*/ 577996 w 778021"/>
              <a:gd name="connsiteY40" fmla="*/ 869950 h 1625600"/>
              <a:gd name="connsiteX41" fmla="*/ 606571 w 778021"/>
              <a:gd name="connsiteY41" fmla="*/ 863600 h 1625600"/>
              <a:gd name="connsiteX42" fmla="*/ 625621 w 778021"/>
              <a:gd name="connsiteY42" fmla="*/ 844550 h 1625600"/>
              <a:gd name="connsiteX43" fmla="*/ 628796 w 778021"/>
              <a:gd name="connsiteY43" fmla="*/ 835025 h 1625600"/>
              <a:gd name="connsiteX44" fmla="*/ 644671 w 778021"/>
              <a:gd name="connsiteY44" fmla="*/ 812800 h 1625600"/>
              <a:gd name="connsiteX45" fmla="*/ 654196 w 778021"/>
              <a:gd name="connsiteY45" fmla="*/ 796925 h 1625600"/>
              <a:gd name="connsiteX46" fmla="*/ 670071 w 778021"/>
              <a:gd name="connsiteY46" fmla="*/ 774700 h 1625600"/>
              <a:gd name="connsiteX47" fmla="*/ 673246 w 778021"/>
              <a:gd name="connsiteY47" fmla="*/ 765175 h 1625600"/>
              <a:gd name="connsiteX48" fmla="*/ 679596 w 778021"/>
              <a:gd name="connsiteY48" fmla="*/ 755650 h 1625600"/>
              <a:gd name="connsiteX49" fmla="*/ 689121 w 778021"/>
              <a:gd name="connsiteY49" fmla="*/ 736600 h 1625600"/>
              <a:gd name="connsiteX50" fmla="*/ 708171 w 778021"/>
              <a:gd name="connsiteY50" fmla="*/ 714375 h 1625600"/>
              <a:gd name="connsiteX51" fmla="*/ 714521 w 778021"/>
              <a:gd name="connsiteY51" fmla="*/ 701675 h 1625600"/>
              <a:gd name="connsiteX52" fmla="*/ 730396 w 778021"/>
              <a:gd name="connsiteY52" fmla="*/ 688975 h 1625600"/>
              <a:gd name="connsiteX53" fmla="*/ 739921 w 778021"/>
              <a:gd name="connsiteY53" fmla="*/ 679450 h 1625600"/>
              <a:gd name="connsiteX54" fmla="*/ 778021 w 778021"/>
              <a:gd name="connsiteY54" fmla="*/ 650875 h 1625600"/>
              <a:gd name="connsiteX55" fmla="*/ 774846 w 778021"/>
              <a:gd name="connsiteY55" fmla="*/ 641350 h 1625600"/>
              <a:gd name="connsiteX56" fmla="*/ 765321 w 778021"/>
              <a:gd name="connsiteY56" fmla="*/ 625475 h 1625600"/>
              <a:gd name="connsiteX57" fmla="*/ 758971 w 778021"/>
              <a:gd name="connsiteY57" fmla="*/ 615950 h 1625600"/>
              <a:gd name="connsiteX58" fmla="*/ 755796 w 778021"/>
              <a:gd name="connsiteY58" fmla="*/ 606425 h 1625600"/>
              <a:gd name="connsiteX59" fmla="*/ 749446 w 778021"/>
              <a:gd name="connsiteY59" fmla="*/ 593725 h 1625600"/>
              <a:gd name="connsiteX60" fmla="*/ 739921 w 778021"/>
              <a:gd name="connsiteY60" fmla="*/ 568325 h 1625600"/>
              <a:gd name="connsiteX61" fmla="*/ 736746 w 778021"/>
              <a:gd name="connsiteY61" fmla="*/ 546100 h 1625600"/>
              <a:gd name="connsiteX62" fmla="*/ 733571 w 778021"/>
              <a:gd name="connsiteY62" fmla="*/ 536575 h 1625600"/>
              <a:gd name="connsiteX63" fmla="*/ 727221 w 778021"/>
              <a:gd name="connsiteY63" fmla="*/ 498475 h 1625600"/>
              <a:gd name="connsiteX64" fmla="*/ 708171 w 778021"/>
              <a:gd name="connsiteY64" fmla="*/ 460375 h 1625600"/>
              <a:gd name="connsiteX65" fmla="*/ 651021 w 778021"/>
              <a:gd name="connsiteY65" fmla="*/ 447675 h 1625600"/>
              <a:gd name="connsiteX66" fmla="*/ 625621 w 778021"/>
              <a:gd name="connsiteY66" fmla="*/ 434975 h 1625600"/>
              <a:gd name="connsiteX67" fmla="*/ 619271 w 778021"/>
              <a:gd name="connsiteY67" fmla="*/ 422275 h 1625600"/>
              <a:gd name="connsiteX68" fmla="*/ 609746 w 778021"/>
              <a:gd name="connsiteY68" fmla="*/ 368300 h 1625600"/>
              <a:gd name="connsiteX69" fmla="*/ 543071 w 778021"/>
              <a:gd name="connsiteY69" fmla="*/ 355600 h 1625600"/>
              <a:gd name="connsiteX70" fmla="*/ 530371 w 778021"/>
              <a:gd name="connsiteY70" fmla="*/ 349250 h 1625600"/>
              <a:gd name="connsiteX71" fmla="*/ 524021 w 778021"/>
              <a:gd name="connsiteY71" fmla="*/ 314325 h 1625600"/>
              <a:gd name="connsiteX72" fmla="*/ 520846 w 778021"/>
              <a:gd name="connsiteY72" fmla="*/ 301625 h 1625600"/>
              <a:gd name="connsiteX73" fmla="*/ 520846 w 778021"/>
              <a:gd name="connsiteY73" fmla="*/ 196850 h 1625600"/>
              <a:gd name="connsiteX74" fmla="*/ 530371 w 778021"/>
              <a:gd name="connsiteY74" fmla="*/ 184150 h 1625600"/>
              <a:gd name="connsiteX75" fmla="*/ 549421 w 778021"/>
              <a:gd name="connsiteY75" fmla="*/ 165100 h 1625600"/>
              <a:gd name="connsiteX76" fmla="*/ 552596 w 778021"/>
              <a:gd name="connsiteY76" fmla="*/ 155575 h 1625600"/>
              <a:gd name="connsiteX77" fmla="*/ 543071 w 778021"/>
              <a:gd name="connsiteY77" fmla="*/ 88900 h 1625600"/>
              <a:gd name="connsiteX78" fmla="*/ 533546 w 778021"/>
              <a:gd name="connsiteY78" fmla="*/ 79375 h 1625600"/>
              <a:gd name="connsiteX79" fmla="*/ 511321 w 778021"/>
              <a:gd name="connsiteY79" fmla="*/ 66675 h 1625600"/>
              <a:gd name="connsiteX80" fmla="*/ 508146 w 778021"/>
              <a:gd name="connsiteY80" fmla="*/ 57150 h 1625600"/>
              <a:gd name="connsiteX81" fmla="*/ 501796 w 778021"/>
              <a:gd name="connsiteY81" fmla="*/ 47625 h 1625600"/>
              <a:gd name="connsiteX82" fmla="*/ 498621 w 778021"/>
              <a:gd name="connsiteY82" fmla="*/ 0 h 1625600"/>
              <a:gd name="connsiteX83" fmla="*/ 485921 w 778021"/>
              <a:gd name="connsiteY83" fmla="*/ 6350 h 1625600"/>
              <a:gd name="connsiteX84" fmla="*/ 463696 w 778021"/>
              <a:gd name="connsiteY84" fmla="*/ 25400 h 1625600"/>
              <a:gd name="connsiteX85" fmla="*/ 438296 w 778021"/>
              <a:gd name="connsiteY85" fmla="*/ 28575 h 1625600"/>
              <a:gd name="connsiteX86" fmla="*/ 406546 w 778021"/>
              <a:gd name="connsiteY86" fmla="*/ 38100 h 1625600"/>
              <a:gd name="connsiteX87" fmla="*/ 390671 w 778021"/>
              <a:gd name="connsiteY87" fmla="*/ 41275 h 1625600"/>
              <a:gd name="connsiteX88" fmla="*/ 358921 w 778021"/>
              <a:gd name="connsiteY88" fmla="*/ 53975 h 1625600"/>
              <a:gd name="connsiteX89" fmla="*/ 327171 w 778021"/>
              <a:gd name="connsiteY89" fmla="*/ 66675 h 1625600"/>
              <a:gd name="connsiteX90" fmla="*/ 304946 w 778021"/>
              <a:gd name="connsiteY90" fmla="*/ 82550 h 1625600"/>
              <a:gd name="connsiteX91" fmla="*/ 279546 w 778021"/>
              <a:gd name="connsiteY91" fmla="*/ 101600 h 1625600"/>
              <a:gd name="connsiteX92" fmla="*/ 270021 w 778021"/>
              <a:gd name="connsiteY92" fmla="*/ 104775 h 1625600"/>
              <a:gd name="connsiteX93" fmla="*/ 257321 w 778021"/>
              <a:gd name="connsiteY93" fmla="*/ 133350 h 1625600"/>
              <a:gd name="connsiteX94" fmla="*/ 247796 w 778021"/>
              <a:gd name="connsiteY94" fmla="*/ 152400 h 1625600"/>
              <a:gd name="connsiteX95" fmla="*/ 231921 w 778021"/>
              <a:gd name="connsiteY95" fmla="*/ 184150 h 1625600"/>
              <a:gd name="connsiteX96" fmla="*/ 219221 w 778021"/>
              <a:gd name="connsiteY96" fmla="*/ 206375 h 1625600"/>
              <a:gd name="connsiteX97" fmla="*/ 216046 w 778021"/>
              <a:gd name="connsiteY97" fmla="*/ 215900 h 1625600"/>
              <a:gd name="connsiteX98" fmla="*/ 193821 w 778021"/>
              <a:gd name="connsiteY98" fmla="*/ 244475 h 1625600"/>
              <a:gd name="connsiteX99" fmla="*/ 177946 w 778021"/>
              <a:gd name="connsiteY99" fmla="*/ 260350 h 1625600"/>
              <a:gd name="connsiteX100" fmla="*/ 168421 w 778021"/>
              <a:gd name="connsiteY100" fmla="*/ 273050 h 1625600"/>
              <a:gd name="connsiteX101" fmla="*/ 165246 w 778021"/>
              <a:gd name="connsiteY101" fmla="*/ 285750 h 1625600"/>
              <a:gd name="connsiteX102" fmla="*/ 155721 w 778021"/>
              <a:gd name="connsiteY102" fmla="*/ 292100 h 1625600"/>
              <a:gd name="connsiteX103" fmla="*/ 146196 w 778021"/>
              <a:gd name="connsiteY103" fmla="*/ 304800 h 1625600"/>
              <a:gd name="connsiteX104" fmla="*/ 133496 w 778021"/>
              <a:gd name="connsiteY104" fmla="*/ 323850 h 1625600"/>
              <a:gd name="connsiteX105" fmla="*/ 127146 w 778021"/>
              <a:gd name="connsiteY105" fmla="*/ 336550 h 1625600"/>
              <a:gd name="connsiteX106" fmla="*/ 117621 w 778021"/>
              <a:gd name="connsiteY106" fmla="*/ 346075 h 1625600"/>
              <a:gd name="connsiteX107" fmla="*/ 108096 w 778021"/>
              <a:gd name="connsiteY107" fmla="*/ 358775 h 1625600"/>
              <a:gd name="connsiteX108" fmla="*/ 95396 w 778021"/>
              <a:gd name="connsiteY108" fmla="*/ 387350 h 1625600"/>
              <a:gd name="connsiteX109" fmla="*/ 89046 w 778021"/>
              <a:gd name="connsiteY109" fmla="*/ 400050 h 1625600"/>
              <a:gd name="connsiteX110" fmla="*/ 82696 w 778021"/>
              <a:gd name="connsiteY110" fmla="*/ 463550 h 1625600"/>
              <a:gd name="connsiteX111" fmla="*/ 57296 w 778021"/>
              <a:gd name="connsiteY111" fmla="*/ 511175 h 1625600"/>
              <a:gd name="connsiteX112" fmla="*/ 41421 w 778021"/>
              <a:gd name="connsiteY112" fmla="*/ 539750 h 1625600"/>
              <a:gd name="connsiteX113" fmla="*/ 35071 w 778021"/>
              <a:gd name="connsiteY113" fmla="*/ 555625 h 1625600"/>
              <a:gd name="connsiteX114" fmla="*/ 25546 w 778021"/>
              <a:gd name="connsiteY114" fmla="*/ 568325 h 1625600"/>
              <a:gd name="connsiteX115" fmla="*/ 22371 w 778021"/>
              <a:gd name="connsiteY115" fmla="*/ 577850 h 1625600"/>
              <a:gd name="connsiteX116" fmla="*/ 6496 w 778021"/>
              <a:gd name="connsiteY116" fmla="*/ 600075 h 1625600"/>
              <a:gd name="connsiteX117" fmla="*/ 19196 w 778021"/>
              <a:gd name="connsiteY117" fmla="*/ 669925 h 1625600"/>
              <a:gd name="connsiteX118" fmla="*/ 146 w 778021"/>
              <a:gd name="connsiteY118" fmla="*/ 730250 h 1625600"/>
              <a:gd name="connsiteX119" fmla="*/ 12846 w 778021"/>
              <a:gd name="connsiteY119" fmla="*/ 800100 h 1625600"/>
              <a:gd name="connsiteX120" fmla="*/ 44596 w 778021"/>
              <a:gd name="connsiteY120" fmla="*/ 831850 h 1625600"/>
              <a:gd name="connsiteX121" fmla="*/ 73171 w 778021"/>
              <a:gd name="connsiteY121" fmla="*/ 873125 h 1625600"/>
              <a:gd name="connsiteX122" fmla="*/ 101746 w 778021"/>
              <a:gd name="connsiteY122" fmla="*/ 927100 h 1625600"/>
              <a:gd name="connsiteX123" fmla="*/ 98571 w 778021"/>
              <a:gd name="connsiteY123" fmla="*/ 971550 h 1625600"/>
              <a:gd name="connsiteX124" fmla="*/ 146196 w 778021"/>
              <a:gd name="connsiteY124" fmla="*/ 990600 h 1625600"/>
              <a:gd name="connsiteX125" fmla="*/ 171596 w 778021"/>
              <a:gd name="connsiteY125" fmla="*/ 987425 h 1625600"/>
              <a:gd name="connsiteX126" fmla="*/ 193821 w 778021"/>
              <a:gd name="connsiteY126" fmla="*/ 1025525 h 1625600"/>
              <a:gd name="connsiteX127" fmla="*/ 247796 w 778021"/>
              <a:gd name="connsiteY127" fmla="*/ 1038225 h 1625600"/>
              <a:gd name="connsiteX128" fmla="*/ 317646 w 778021"/>
              <a:gd name="connsiteY128" fmla="*/ 1041400 h 1625600"/>
              <a:gd name="connsiteX129" fmla="*/ 333521 w 778021"/>
              <a:gd name="connsiteY129" fmla="*/ 1069975 h 1625600"/>
              <a:gd name="connsiteX130" fmla="*/ 282721 w 778021"/>
              <a:gd name="connsiteY130" fmla="*/ 1117600 h 1625600"/>
              <a:gd name="connsiteX131" fmla="*/ 235096 w 778021"/>
              <a:gd name="connsiteY131" fmla="*/ 1146175 h 1625600"/>
              <a:gd name="connsiteX132" fmla="*/ 177946 w 778021"/>
              <a:gd name="connsiteY132" fmla="*/ 1184275 h 1625600"/>
              <a:gd name="connsiteX133" fmla="*/ 225571 w 778021"/>
              <a:gd name="connsiteY133" fmla="*/ 1216025 h 1625600"/>
              <a:gd name="connsiteX134" fmla="*/ 174771 w 778021"/>
              <a:gd name="connsiteY134" fmla="*/ 1266825 h 1625600"/>
              <a:gd name="connsiteX135" fmla="*/ 143021 w 778021"/>
              <a:gd name="connsiteY135" fmla="*/ 1289050 h 1625600"/>
              <a:gd name="connsiteX136" fmla="*/ 130321 w 778021"/>
              <a:gd name="connsiteY136" fmla="*/ 1330325 h 1625600"/>
              <a:gd name="connsiteX137" fmla="*/ 76346 w 778021"/>
              <a:gd name="connsiteY137" fmla="*/ 1381125 h 1625600"/>
              <a:gd name="connsiteX138" fmla="*/ 136671 w 778021"/>
              <a:gd name="connsiteY138" fmla="*/ 1438275 h 1625600"/>
              <a:gd name="connsiteX139" fmla="*/ 139846 w 778021"/>
              <a:gd name="connsiteY139" fmla="*/ 1504950 h 1625600"/>
              <a:gd name="connsiteX140" fmla="*/ 247796 w 778021"/>
              <a:gd name="connsiteY140" fmla="*/ 1520825 h 1625600"/>
              <a:gd name="connsiteX141" fmla="*/ 381146 w 778021"/>
              <a:gd name="connsiteY141" fmla="*/ 1527175 h 1625600"/>
              <a:gd name="connsiteX142" fmla="*/ 419246 w 778021"/>
              <a:gd name="connsiteY142" fmla="*/ 1533525 h 1625600"/>
              <a:gd name="connsiteX143" fmla="*/ 438296 w 778021"/>
              <a:gd name="connsiteY143" fmla="*/ 1539875 h 1625600"/>
              <a:gd name="connsiteX144" fmla="*/ 454171 w 778021"/>
              <a:gd name="connsiteY144" fmla="*/ 1543050 h 1625600"/>
              <a:gd name="connsiteX145" fmla="*/ 466871 w 778021"/>
              <a:gd name="connsiteY145" fmla="*/ 1546225 h 1625600"/>
              <a:gd name="connsiteX146" fmla="*/ 498621 w 778021"/>
              <a:gd name="connsiteY146" fmla="*/ 1558925 h 1625600"/>
              <a:gd name="connsiteX147" fmla="*/ 533546 w 778021"/>
              <a:gd name="connsiteY147" fmla="*/ 1581150 h 1625600"/>
              <a:gd name="connsiteX148" fmla="*/ 549421 w 778021"/>
              <a:gd name="connsiteY148" fmla="*/ 1584325 h 1625600"/>
              <a:gd name="connsiteX149" fmla="*/ 568471 w 778021"/>
              <a:gd name="connsiteY149" fmla="*/ 1593850 h 1625600"/>
              <a:gd name="connsiteX150" fmla="*/ 577996 w 778021"/>
              <a:gd name="connsiteY150" fmla="*/ 1597025 h 1625600"/>
              <a:gd name="connsiteX151" fmla="*/ 590696 w 778021"/>
              <a:gd name="connsiteY151" fmla="*/ 1603375 h 1625600"/>
              <a:gd name="connsiteX152" fmla="*/ 622446 w 778021"/>
              <a:gd name="connsiteY152" fmla="*/ 1609725 h 1625600"/>
              <a:gd name="connsiteX153" fmla="*/ 638321 w 778021"/>
              <a:gd name="connsiteY153" fmla="*/ 1619250 h 1625600"/>
              <a:gd name="connsiteX154" fmla="*/ 657371 w 778021"/>
              <a:gd name="connsiteY154" fmla="*/ 1622425 h 1625600"/>
              <a:gd name="connsiteX155" fmla="*/ 670071 w 778021"/>
              <a:gd name="connsiteY155" fmla="*/ 1625600 h 1625600"/>
              <a:gd name="connsiteX156" fmla="*/ 676421 w 778021"/>
              <a:gd name="connsiteY156" fmla="*/ 1622425 h 1625600"/>
              <a:gd name="connsiteX0" fmla="*/ 676421 w 778021"/>
              <a:gd name="connsiteY0" fmla="*/ 1622425 h 1625600"/>
              <a:gd name="connsiteX1" fmla="*/ 679596 w 778021"/>
              <a:gd name="connsiteY1" fmla="*/ 1606550 h 1625600"/>
              <a:gd name="connsiteX2" fmla="*/ 685946 w 778021"/>
              <a:gd name="connsiteY2" fmla="*/ 1562100 h 1625600"/>
              <a:gd name="connsiteX3" fmla="*/ 692296 w 778021"/>
              <a:gd name="connsiteY3" fmla="*/ 1539875 h 1625600"/>
              <a:gd name="connsiteX4" fmla="*/ 698646 w 778021"/>
              <a:gd name="connsiteY4" fmla="*/ 1530350 h 1625600"/>
              <a:gd name="connsiteX5" fmla="*/ 704996 w 778021"/>
              <a:gd name="connsiteY5" fmla="*/ 1517650 h 1625600"/>
              <a:gd name="connsiteX6" fmla="*/ 708171 w 778021"/>
              <a:gd name="connsiteY6" fmla="*/ 1501775 h 1625600"/>
              <a:gd name="connsiteX7" fmla="*/ 704996 w 778021"/>
              <a:gd name="connsiteY7" fmla="*/ 1435100 h 1625600"/>
              <a:gd name="connsiteX8" fmla="*/ 692296 w 778021"/>
              <a:gd name="connsiteY8" fmla="*/ 1428750 h 1625600"/>
              <a:gd name="connsiteX9" fmla="*/ 682771 w 778021"/>
              <a:gd name="connsiteY9" fmla="*/ 1425575 h 1625600"/>
              <a:gd name="connsiteX10" fmla="*/ 654196 w 778021"/>
              <a:gd name="connsiteY10" fmla="*/ 1419225 h 1625600"/>
              <a:gd name="connsiteX11" fmla="*/ 638321 w 778021"/>
              <a:gd name="connsiteY11" fmla="*/ 1400175 h 1625600"/>
              <a:gd name="connsiteX12" fmla="*/ 622446 w 778021"/>
              <a:gd name="connsiteY12" fmla="*/ 1374775 h 1625600"/>
              <a:gd name="connsiteX13" fmla="*/ 619271 w 778021"/>
              <a:gd name="connsiteY13" fmla="*/ 1362075 h 1625600"/>
              <a:gd name="connsiteX14" fmla="*/ 612921 w 778021"/>
              <a:gd name="connsiteY14" fmla="*/ 1339850 h 1625600"/>
              <a:gd name="connsiteX15" fmla="*/ 628796 w 778021"/>
              <a:gd name="connsiteY15" fmla="*/ 1298575 h 1625600"/>
              <a:gd name="connsiteX16" fmla="*/ 638321 w 778021"/>
              <a:gd name="connsiteY16" fmla="*/ 1295400 h 1625600"/>
              <a:gd name="connsiteX17" fmla="*/ 654196 w 778021"/>
              <a:gd name="connsiteY17" fmla="*/ 1276350 h 1625600"/>
              <a:gd name="connsiteX18" fmla="*/ 631971 w 778021"/>
              <a:gd name="connsiteY18" fmla="*/ 1244600 h 1625600"/>
              <a:gd name="connsiteX19" fmla="*/ 625621 w 778021"/>
              <a:gd name="connsiteY19" fmla="*/ 1235075 h 1625600"/>
              <a:gd name="connsiteX20" fmla="*/ 587521 w 778021"/>
              <a:gd name="connsiteY20" fmla="*/ 1212850 h 1625600"/>
              <a:gd name="connsiteX21" fmla="*/ 581171 w 778021"/>
              <a:gd name="connsiteY21" fmla="*/ 1203325 h 1625600"/>
              <a:gd name="connsiteX22" fmla="*/ 571646 w 778021"/>
              <a:gd name="connsiteY22" fmla="*/ 1196975 h 1625600"/>
              <a:gd name="connsiteX23" fmla="*/ 565296 w 778021"/>
              <a:gd name="connsiteY23" fmla="*/ 1174750 h 1625600"/>
              <a:gd name="connsiteX24" fmla="*/ 558946 w 778021"/>
              <a:gd name="connsiteY24" fmla="*/ 1139825 h 1625600"/>
              <a:gd name="connsiteX25" fmla="*/ 552596 w 778021"/>
              <a:gd name="connsiteY25" fmla="*/ 1127125 h 1625600"/>
              <a:gd name="connsiteX26" fmla="*/ 539896 w 778021"/>
              <a:gd name="connsiteY26" fmla="*/ 1111250 h 1625600"/>
              <a:gd name="connsiteX27" fmla="*/ 530371 w 778021"/>
              <a:gd name="connsiteY27" fmla="*/ 1101725 h 1625600"/>
              <a:gd name="connsiteX28" fmla="*/ 517671 w 778021"/>
              <a:gd name="connsiteY28" fmla="*/ 1076325 h 1625600"/>
              <a:gd name="connsiteX29" fmla="*/ 530371 w 778021"/>
              <a:gd name="connsiteY29" fmla="*/ 1073150 h 1625600"/>
              <a:gd name="connsiteX30" fmla="*/ 543071 w 778021"/>
              <a:gd name="connsiteY30" fmla="*/ 1038225 h 1625600"/>
              <a:gd name="connsiteX31" fmla="*/ 568471 w 778021"/>
              <a:gd name="connsiteY31" fmla="*/ 1041400 h 1625600"/>
              <a:gd name="connsiteX32" fmla="*/ 587521 w 778021"/>
              <a:gd name="connsiteY32" fmla="*/ 1016000 h 1625600"/>
              <a:gd name="connsiteX33" fmla="*/ 581171 w 778021"/>
              <a:gd name="connsiteY33" fmla="*/ 987425 h 1625600"/>
              <a:gd name="connsiteX34" fmla="*/ 577996 w 778021"/>
              <a:gd name="connsiteY34" fmla="*/ 958850 h 1625600"/>
              <a:gd name="connsiteX35" fmla="*/ 571646 w 778021"/>
              <a:gd name="connsiteY35" fmla="*/ 949325 h 1625600"/>
              <a:gd name="connsiteX36" fmla="*/ 565296 w 778021"/>
              <a:gd name="connsiteY36" fmla="*/ 936625 h 1625600"/>
              <a:gd name="connsiteX37" fmla="*/ 558946 w 778021"/>
              <a:gd name="connsiteY37" fmla="*/ 927100 h 1625600"/>
              <a:gd name="connsiteX38" fmla="*/ 543071 w 778021"/>
              <a:gd name="connsiteY38" fmla="*/ 901700 h 1625600"/>
              <a:gd name="connsiteX39" fmla="*/ 546246 w 778021"/>
              <a:gd name="connsiteY39" fmla="*/ 889000 h 1625600"/>
              <a:gd name="connsiteX40" fmla="*/ 577996 w 778021"/>
              <a:gd name="connsiteY40" fmla="*/ 869950 h 1625600"/>
              <a:gd name="connsiteX41" fmla="*/ 606571 w 778021"/>
              <a:gd name="connsiteY41" fmla="*/ 863600 h 1625600"/>
              <a:gd name="connsiteX42" fmla="*/ 625621 w 778021"/>
              <a:gd name="connsiteY42" fmla="*/ 844550 h 1625600"/>
              <a:gd name="connsiteX43" fmla="*/ 628796 w 778021"/>
              <a:gd name="connsiteY43" fmla="*/ 835025 h 1625600"/>
              <a:gd name="connsiteX44" fmla="*/ 644671 w 778021"/>
              <a:gd name="connsiteY44" fmla="*/ 812800 h 1625600"/>
              <a:gd name="connsiteX45" fmla="*/ 654196 w 778021"/>
              <a:gd name="connsiteY45" fmla="*/ 796925 h 1625600"/>
              <a:gd name="connsiteX46" fmla="*/ 670071 w 778021"/>
              <a:gd name="connsiteY46" fmla="*/ 774700 h 1625600"/>
              <a:gd name="connsiteX47" fmla="*/ 673246 w 778021"/>
              <a:gd name="connsiteY47" fmla="*/ 765175 h 1625600"/>
              <a:gd name="connsiteX48" fmla="*/ 679596 w 778021"/>
              <a:gd name="connsiteY48" fmla="*/ 755650 h 1625600"/>
              <a:gd name="connsiteX49" fmla="*/ 689121 w 778021"/>
              <a:gd name="connsiteY49" fmla="*/ 736600 h 1625600"/>
              <a:gd name="connsiteX50" fmla="*/ 708171 w 778021"/>
              <a:gd name="connsiteY50" fmla="*/ 714375 h 1625600"/>
              <a:gd name="connsiteX51" fmla="*/ 714521 w 778021"/>
              <a:gd name="connsiteY51" fmla="*/ 701675 h 1625600"/>
              <a:gd name="connsiteX52" fmla="*/ 730396 w 778021"/>
              <a:gd name="connsiteY52" fmla="*/ 688975 h 1625600"/>
              <a:gd name="connsiteX53" fmla="*/ 739921 w 778021"/>
              <a:gd name="connsiteY53" fmla="*/ 679450 h 1625600"/>
              <a:gd name="connsiteX54" fmla="*/ 778021 w 778021"/>
              <a:gd name="connsiteY54" fmla="*/ 650875 h 1625600"/>
              <a:gd name="connsiteX55" fmla="*/ 774846 w 778021"/>
              <a:gd name="connsiteY55" fmla="*/ 641350 h 1625600"/>
              <a:gd name="connsiteX56" fmla="*/ 765321 w 778021"/>
              <a:gd name="connsiteY56" fmla="*/ 625475 h 1625600"/>
              <a:gd name="connsiteX57" fmla="*/ 758971 w 778021"/>
              <a:gd name="connsiteY57" fmla="*/ 615950 h 1625600"/>
              <a:gd name="connsiteX58" fmla="*/ 755796 w 778021"/>
              <a:gd name="connsiteY58" fmla="*/ 606425 h 1625600"/>
              <a:gd name="connsiteX59" fmla="*/ 749446 w 778021"/>
              <a:gd name="connsiteY59" fmla="*/ 593725 h 1625600"/>
              <a:gd name="connsiteX60" fmla="*/ 739921 w 778021"/>
              <a:gd name="connsiteY60" fmla="*/ 568325 h 1625600"/>
              <a:gd name="connsiteX61" fmla="*/ 736746 w 778021"/>
              <a:gd name="connsiteY61" fmla="*/ 546100 h 1625600"/>
              <a:gd name="connsiteX62" fmla="*/ 733571 w 778021"/>
              <a:gd name="connsiteY62" fmla="*/ 536575 h 1625600"/>
              <a:gd name="connsiteX63" fmla="*/ 727221 w 778021"/>
              <a:gd name="connsiteY63" fmla="*/ 498475 h 1625600"/>
              <a:gd name="connsiteX64" fmla="*/ 708171 w 778021"/>
              <a:gd name="connsiteY64" fmla="*/ 460375 h 1625600"/>
              <a:gd name="connsiteX65" fmla="*/ 651021 w 778021"/>
              <a:gd name="connsiteY65" fmla="*/ 447675 h 1625600"/>
              <a:gd name="connsiteX66" fmla="*/ 625621 w 778021"/>
              <a:gd name="connsiteY66" fmla="*/ 434975 h 1625600"/>
              <a:gd name="connsiteX67" fmla="*/ 619271 w 778021"/>
              <a:gd name="connsiteY67" fmla="*/ 422275 h 1625600"/>
              <a:gd name="connsiteX68" fmla="*/ 609746 w 778021"/>
              <a:gd name="connsiteY68" fmla="*/ 368300 h 1625600"/>
              <a:gd name="connsiteX69" fmla="*/ 543071 w 778021"/>
              <a:gd name="connsiteY69" fmla="*/ 355600 h 1625600"/>
              <a:gd name="connsiteX70" fmla="*/ 530371 w 778021"/>
              <a:gd name="connsiteY70" fmla="*/ 349250 h 1625600"/>
              <a:gd name="connsiteX71" fmla="*/ 524021 w 778021"/>
              <a:gd name="connsiteY71" fmla="*/ 314325 h 1625600"/>
              <a:gd name="connsiteX72" fmla="*/ 520846 w 778021"/>
              <a:gd name="connsiteY72" fmla="*/ 301625 h 1625600"/>
              <a:gd name="connsiteX73" fmla="*/ 520846 w 778021"/>
              <a:gd name="connsiteY73" fmla="*/ 196850 h 1625600"/>
              <a:gd name="connsiteX74" fmla="*/ 530371 w 778021"/>
              <a:gd name="connsiteY74" fmla="*/ 184150 h 1625600"/>
              <a:gd name="connsiteX75" fmla="*/ 549421 w 778021"/>
              <a:gd name="connsiteY75" fmla="*/ 165100 h 1625600"/>
              <a:gd name="connsiteX76" fmla="*/ 552596 w 778021"/>
              <a:gd name="connsiteY76" fmla="*/ 155575 h 1625600"/>
              <a:gd name="connsiteX77" fmla="*/ 543071 w 778021"/>
              <a:gd name="connsiteY77" fmla="*/ 88900 h 1625600"/>
              <a:gd name="connsiteX78" fmla="*/ 533546 w 778021"/>
              <a:gd name="connsiteY78" fmla="*/ 79375 h 1625600"/>
              <a:gd name="connsiteX79" fmla="*/ 511321 w 778021"/>
              <a:gd name="connsiteY79" fmla="*/ 66675 h 1625600"/>
              <a:gd name="connsiteX80" fmla="*/ 508146 w 778021"/>
              <a:gd name="connsiteY80" fmla="*/ 57150 h 1625600"/>
              <a:gd name="connsiteX81" fmla="*/ 501796 w 778021"/>
              <a:gd name="connsiteY81" fmla="*/ 47625 h 1625600"/>
              <a:gd name="connsiteX82" fmla="*/ 498621 w 778021"/>
              <a:gd name="connsiteY82" fmla="*/ 0 h 1625600"/>
              <a:gd name="connsiteX83" fmla="*/ 485921 w 778021"/>
              <a:gd name="connsiteY83" fmla="*/ 6350 h 1625600"/>
              <a:gd name="connsiteX84" fmla="*/ 463696 w 778021"/>
              <a:gd name="connsiteY84" fmla="*/ 25400 h 1625600"/>
              <a:gd name="connsiteX85" fmla="*/ 438296 w 778021"/>
              <a:gd name="connsiteY85" fmla="*/ 28575 h 1625600"/>
              <a:gd name="connsiteX86" fmla="*/ 406546 w 778021"/>
              <a:gd name="connsiteY86" fmla="*/ 38100 h 1625600"/>
              <a:gd name="connsiteX87" fmla="*/ 390671 w 778021"/>
              <a:gd name="connsiteY87" fmla="*/ 41275 h 1625600"/>
              <a:gd name="connsiteX88" fmla="*/ 358921 w 778021"/>
              <a:gd name="connsiteY88" fmla="*/ 53975 h 1625600"/>
              <a:gd name="connsiteX89" fmla="*/ 327171 w 778021"/>
              <a:gd name="connsiteY89" fmla="*/ 66675 h 1625600"/>
              <a:gd name="connsiteX90" fmla="*/ 304946 w 778021"/>
              <a:gd name="connsiteY90" fmla="*/ 82550 h 1625600"/>
              <a:gd name="connsiteX91" fmla="*/ 279546 w 778021"/>
              <a:gd name="connsiteY91" fmla="*/ 101600 h 1625600"/>
              <a:gd name="connsiteX92" fmla="*/ 270021 w 778021"/>
              <a:gd name="connsiteY92" fmla="*/ 104775 h 1625600"/>
              <a:gd name="connsiteX93" fmla="*/ 257321 w 778021"/>
              <a:gd name="connsiteY93" fmla="*/ 133350 h 1625600"/>
              <a:gd name="connsiteX94" fmla="*/ 247796 w 778021"/>
              <a:gd name="connsiteY94" fmla="*/ 152400 h 1625600"/>
              <a:gd name="connsiteX95" fmla="*/ 231921 w 778021"/>
              <a:gd name="connsiteY95" fmla="*/ 184150 h 1625600"/>
              <a:gd name="connsiteX96" fmla="*/ 219221 w 778021"/>
              <a:gd name="connsiteY96" fmla="*/ 206375 h 1625600"/>
              <a:gd name="connsiteX97" fmla="*/ 216046 w 778021"/>
              <a:gd name="connsiteY97" fmla="*/ 215900 h 1625600"/>
              <a:gd name="connsiteX98" fmla="*/ 193821 w 778021"/>
              <a:gd name="connsiteY98" fmla="*/ 244475 h 1625600"/>
              <a:gd name="connsiteX99" fmla="*/ 177946 w 778021"/>
              <a:gd name="connsiteY99" fmla="*/ 260350 h 1625600"/>
              <a:gd name="connsiteX100" fmla="*/ 168421 w 778021"/>
              <a:gd name="connsiteY100" fmla="*/ 273050 h 1625600"/>
              <a:gd name="connsiteX101" fmla="*/ 165246 w 778021"/>
              <a:gd name="connsiteY101" fmla="*/ 285750 h 1625600"/>
              <a:gd name="connsiteX102" fmla="*/ 155721 w 778021"/>
              <a:gd name="connsiteY102" fmla="*/ 292100 h 1625600"/>
              <a:gd name="connsiteX103" fmla="*/ 146196 w 778021"/>
              <a:gd name="connsiteY103" fmla="*/ 304800 h 1625600"/>
              <a:gd name="connsiteX104" fmla="*/ 133496 w 778021"/>
              <a:gd name="connsiteY104" fmla="*/ 323850 h 1625600"/>
              <a:gd name="connsiteX105" fmla="*/ 127146 w 778021"/>
              <a:gd name="connsiteY105" fmla="*/ 336550 h 1625600"/>
              <a:gd name="connsiteX106" fmla="*/ 117621 w 778021"/>
              <a:gd name="connsiteY106" fmla="*/ 346075 h 1625600"/>
              <a:gd name="connsiteX107" fmla="*/ 108096 w 778021"/>
              <a:gd name="connsiteY107" fmla="*/ 358775 h 1625600"/>
              <a:gd name="connsiteX108" fmla="*/ 95396 w 778021"/>
              <a:gd name="connsiteY108" fmla="*/ 387350 h 1625600"/>
              <a:gd name="connsiteX109" fmla="*/ 89046 w 778021"/>
              <a:gd name="connsiteY109" fmla="*/ 400050 h 1625600"/>
              <a:gd name="connsiteX110" fmla="*/ 82696 w 778021"/>
              <a:gd name="connsiteY110" fmla="*/ 463550 h 1625600"/>
              <a:gd name="connsiteX111" fmla="*/ 57296 w 778021"/>
              <a:gd name="connsiteY111" fmla="*/ 511175 h 1625600"/>
              <a:gd name="connsiteX112" fmla="*/ 41421 w 778021"/>
              <a:gd name="connsiteY112" fmla="*/ 539750 h 1625600"/>
              <a:gd name="connsiteX113" fmla="*/ 35071 w 778021"/>
              <a:gd name="connsiteY113" fmla="*/ 555625 h 1625600"/>
              <a:gd name="connsiteX114" fmla="*/ 25546 w 778021"/>
              <a:gd name="connsiteY114" fmla="*/ 568325 h 1625600"/>
              <a:gd name="connsiteX115" fmla="*/ 22371 w 778021"/>
              <a:gd name="connsiteY115" fmla="*/ 577850 h 1625600"/>
              <a:gd name="connsiteX116" fmla="*/ 6496 w 778021"/>
              <a:gd name="connsiteY116" fmla="*/ 600075 h 1625600"/>
              <a:gd name="connsiteX117" fmla="*/ 19196 w 778021"/>
              <a:gd name="connsiteY117" fmla="*/ 669925 h 1625600"/>
              <a:gd name="connsiteX118" fmla="*/ 146 w 778021"/>
              <a:gd name="connsiteY118" fmla="*/ 730250 h 1625600"/>
              <a:gd name="connsiteX119" fmla="*/ 12846 w 778021"/>
              <a:gd name="connsiteY119" fmla="*/ 800100 h 1625600"/>
              <a:gd name="connsiteX120" fmla="*/ 44596 w 778021"/>
              <a:gd name="connsiteY120" fmla="*/ 831850 h 1625600"/>
              <a:gd name="connsiteX121" fmla="*/ 73171 w 778021"/>
              <a:gd name="connsiteY121" fmla="*/ 873125 h 1625600"/>
              <a:gd name="connsiteX122" fmla="*/ 101746 w 778021"/>
              <a:gd name="connsiteY122" fmla="*/ 927100 h 1625600"/>
              <a:gd name="connsiteX123" fmla="*/ 98571 w 778021"/>
              <a:gd name="connsiteY123" fmla="*/ 971550 h 1625600"/>
              <a:gd name="connsiteX124" fmla="*/ 146196 w 778021"/>
              <a:gd name="connsiteY124" fmla="*/ 990600 h 1625600"/>
              <a:gd name="connsiteX125" fmla="*/ 171596 w 778021"/>
              <a:gd name="connsiteY125" fmla="*/ 987425 h 1625600"/>
              <a:gd name="connsiteX126" fmla="*/ 193821 w 778021"/>
              <a:gd name="connsiteY126" fmla="*/ 1025525 h 1625600"/>
              <a:gd name="connsiteX127" fmla="*/ 247796 w 778021"/>
              <a:gd name="connsiteY127" fmla="*/ 1038225 h 1625600"/>
              <a:gd name="connsiteX128" fmla="*/ 317646 w 778021"/>
              <a:gd name="connsiteY128" fmla="*/ 1041400 h 1625600"/>
              <a:gd name="connsiteX129" fmla="*/ 333521 w 778021"/>
              <a:gd name="connsiteY129" fmla="*/ 1069975 h 1625600"/>
              <a:gd name="connsiteX130" fmla="*/ 282721 w 778021"/>
              <a:gd name="connsiteY130" fmla="*/ 1117600 h 1625600"/>
              <a:gd name="connsiteX131" fmla="*/ 235096 w 778021"/>
              <a:gd name="connsiteY131" fmla="*/ 1146175 h 1625600"/>
              <a:gd name="connsiteX132" fmla="*/ 177946 w 778021"/>
              <a:gd name="connsiteY132" fmla="*/ 1184275 h 1625600"/>
              <a:gd name="connsiteX133" fmla="*/ 225571 w 778021"/>
              <a:gd name="connsiteY133" fmla="*/ 1216025 h 1625600"/>
              <a:gd name="connsiteX134" fmla="*/ 174771 w 778021"/>
              <a:gd name="connsiteY134" fmla="*/ 1266825 h 1625600"/>
              <a:gd name="connsiteX135" fmla="*/ 143021 w 778021"/>
              <a:gd name="connsiteY135" fmla="*/ 1289050 h 1625600"/>
              <a:gd name="connsiteX136" fmla="*/ 130321 w 778021"/>
              <a:gd name="connsiteY136" fmla="*/ 1330325 h 1625600"/>
              <a:gd name="connsiteX137" fmla="*/ 76346 w 778021"/>
              <a:gd name="connsiteY137" fmla="*/ 1381125 h 1625600"/>
              <a:gd name="connsiteX138" fmla="*/ 136671 w 778021"/>
              <a:gd name="connsiteY138" fmla="*/ 1438275 h 1625600"/>
              <a:gd name="connsiteX139" fmla="*/ 158896 w 778021"/>
              <a:gd name="connsiteY139" fmla="*/ 1493043 h 1625600"/>
              <a:gd name="connsiteX140" fmla="*/ 247796 w 778021"/>
              <a:gd name="connsiteY140" fmla="*/ 1520825 h 1625600"/>
              <a:gd name="connsiteX141" fmla="*/ 381146 w 778021"/>
              <a:gd name="connsiteY141" fmla="*/ 1527175 h 1625600"/>
              <a:gd name="connsiteX142" fmla="*/ 419246 w 778021"/>
              <a:gd name="connsiteY142" fmla="*/ 1533525 h 1625600"/>
              <a:gd name="connsiteX143" fmla="*/ 438296 w 778021"/>
              <a:gd name="connsiteY143" fmla="*/ 1539875 h 1625600"/>
              <a:gd name="connsiteX144" fmla="*/ 454171 w 778021"/>
              <a:gd name="connsiteY144" fmla="*/ 1543050 h 1625600"/>
              <a:gd name="connsiteX145" fmla="*/ 466871 w 778021"/>
              <a:gd name="connsiteY145" fmla="*/ 1546225 h 1625600"/>
              <a:gd name="connsiteX146" fmla="*/ 498621 w 778021"/>
              <a:gd name="connsiteY146" fmla="*/ 1558925 h 1625600"/>
              <a:gd name="connsiteX147" fmla="*/ 533546 w 778021"/>
              <a:gd name="connsiteY147" fmla="*/ 1581150 h 1625600"/>
              <a:gd name="connsiteX148" fmla="*/ 549421 w 778021"/>
              <a:gd name="connsiteY148" fmla="*/ 1584325 h 1625600"/>
              <a:gd name="connsiteX149" fmla="*/ 568471 w 778021"/>
              <a:gd name="connsiteY149" fmla="*/ 1593850 h 1625600"/>
              <a:gd name="connsiteX150" fmla="*/ 577996 w 778021"/>
              <a:gd name="connsiteY150" fmla="*/ 1597025 h 1625600"/>
              <a:gd name="connsiteX151" fmla="*/ 590696 w 778021"/>
              <a:gd name="connsiteY151" fmla="*/ 1603375 h 1625600"/>
              <a:gd name="connsiteX152" fmla="*/ 622446 w 778021"/>
              <a:gd name="connsiteY152" fmla="*/ 1609725 h 1625600"/>
              <a:gd name="connsiteX153" fmla="*/ 638321 w 778021"/>
              <a:gd name="connsiteY153" fmla="*/ 1619250 h 1625600"/>
              <a:gd name="connsiteX154" fmla="*/ 657371 w 778021"/>
              <a:gd name="connsiteY154" fmla="*/ 1622425 h 1625600"/>
              <a:gd name="connsiteX155" fmla="*/ 670071 w 778021"/>
              <a:gd name="connsiteY155" fmla="*/ 1625600 h 1625600"/>
              <a:gd name="connsiteX156" fmla="*/ 676421 w 778021"/>
              <a:gd name="connsiteY156" fmla="*/ 1622425 h 1625600"/>
              <a:gd name="connsiteX0" fmla="*/ 676421 w 778021"/>
              <a:gd name="connsiteY0" fmla="*/ 1622425 h 1625600"/>
              <a:gd name="connsiteX1" fmla="*/ 679596 w 778021"/>
              <a:gd name="connsiteY1" fmla="*/ 1606550 h 1625600"/>
              <a:gd name="connsiteX2" fmla="*/ 685946 w 778021"/>
              <a:gd name="connsiteY2" fmla="*/ 1562100 h 1625600"/>
              <a:gd name="connsiteX3" fmla="*/ 692296 w 778021"/>
              <a:gd name="connsiteY3" fmla="*/ 1539875 h 1625600"/>
              <a:gd name="connsiteX4" fmla="*/ 698646 w 778021"/>
              <a:gd name="connsiteY4" fmla="*/ 1530350 h 1625600"/>
              <a:gd name="connsiteX5" fmla="*/ 704996 w 778021"/>
              <a:gd name="connsiteY5" fmla="*/ 1517650 h 1625600"/>
              <a:gd name="connsiteX6" fmla="*/ 708171 w 778021"/>
              <a:gd name="connsiteY6" fmla="*/ 1501775 h 1625600"/>
              <a:gd name="connsiteX7" fmla="*/ 704996 w 778021"/>
              <a:gd name="connsiteY7" fmla="*/ 1435100 h 1625600"/>
              <a:gd name="connsiteX8" fmla="*/ 692296 w 778021"/>
              <a:gd name="connsiteY8" fmla="*/ 1428750 h 1625600"/>
              <a:gd name="connsiteX9" fmla="*/ 682771 w 778021"/>
              <a:gd name="connsiteY9" fmla="*/ 1425575 h 1625600"/>
              <a:gd name="connsiteX10" fmla="*/ 654196 w 778021"/>
              <a:gd name="connsiteY10" fmla="*/ 1419225 h 1625600"/>
              <a:gd name="connsiteX11" fmla="*/ 638321 w 778021"/>
              <a:gd name="connsiteY11" fmla="*/ 1400175 h 1625600"/>
              <a:gd name="connsiteX12" fmla="*/ 622446 w 778021"/>
              <a:gd name="connsiteY12" fmla="*/ 1374775 h 1625600"/>
              <a:gd name="connsiteX13" fmla="*/ 619271 w 778021"/>
              <a:gd name="connsiteY13" fmla="*/ 1362075 h 1625600"/>
              <a:gd name="connsiteX14" fmla="*/ 612921 w 778021"/>
              <a:gd name="connsiteY14" fmla="*/ 1339850 h 1625600"/>
              <a:gd name="connsiteX15" fmla="*/ 628796 w 778021"/>
              <a:gd name="connsiteY15" fmla="*/ 1298575 h 1625600"/>
              <a:gd name="connsiteX16" fmla="*/ 638321 w 778021"/>
              <a:gd name="connsiteY16" fmla="*/ 1295400 h 1625600"/>
              <a:gd name="connsiteX17" fmla="*/ 654196 w 778021"/>
              <a:gd name="connsiteY17" fmla="*/ 1276350 h 1625600"/>
              <a:gd name="connsiteX18" fmla="*/ 631971 w 778021"/>
              <a:gd name="connsiteY18" fmla="*/ 1244600 h 1625600"/>
              <a:gd name="connsiteX19" fmla="*/ 625621 w 778021"/>
              <a:gd name="connsiteY19" fmla="*/ 1235075 h 1625600"/>
              <a:gd name="connsiteX20" fmla="*/ 587521 w 778021"/>
              <a:gd name="connsiteY20" fmla="*/ 1212850 h 1625600"/>
              <a:gd name="connsiteX21" fmla="*/ 581171 w 778021"/>
              <a:gd name="connsiteY21" fmla="*/ 1203325 h 1625600"/>
              <a:gd name="connsiteX22" fmla="*/ 571646 w 778021"/>
              <a:gd name="connsiteY22" fmla="*/ 1196975 h 1625600"/>
              <a:gd name="connsiteX23" fmla="*/ 565296 w 778021"/>
              <a:gd name="connsiteY23" fmla="*/ 1174750 h 1625600"/>
              <a:gd name="connsiteX24" fmla="*/ 558946 w 778021"/>
              <a:gd name="connsiteY24" fmla="*/ 1139825 h 1625600"/>
              <a:gd name="connsiteX25" fmla="*/ 552596 w 778021"/>
              <a:gd name="connsiteY25" fmla="*/ 1127125 h 1625600"/>
              <a:gd name="connsiteX26" fmla="*/ 539896 w 778021"/>
              <a:gd name="connsiteY26" fmla="*/ 1111250 h 1625600"/>
              <a:gd name="connsiteX27" fmla="*/ 530371 w 778021"/>
              <a:gd name="connsiteY27" fmla="*/ 1101725 h 1625600"/>
              <a:gd name="connsiteX28" fmla="*/ 517671 w 778021"/>
              <a:gd name="connsiteY28" fmla="*/ 1076325 h 1625600"/>
              <a:gd name="connsiteX29" fmla="*/ 530371 w 778021"/>
              <a:gd name="connsiteY29" fmla="*/ 1073150 h 1625600"/>
              <a:gd name="connsiteX30" fmla="*/ 543071 w 778021"/>
              <a:gd name="connsiteY30" fmla="*/ 1038225 h 1625600"/>
              <a:gd name="connsiteX31" fmla="*/ 568471 w 778021"/>
              <a:gd name="connsiteY31" fmla="*/ 1041400 h 1625600"/>
              <a:gd name="connsiteX32" fmla="*/ 587521 w 778021"/>
              <a:gd name="connsiteY32" fmla="*/ 1016000 h 1625600"/>
              <a:gd name="connsiteX33" fmla="*/ 581171 w 778021"/>
              <a:gd name="connsiteY33" fmla="*/ 987425 h 1625600"/>
              <a:gd name="connsiteX34" fmla="*/ 577996 w 778021"/>
              <a:gd name="connsiteY34" fmla="*/ 958850 h 1625600"/>
              <a:gd name="connsiteX35" fmla="*/ 571646 w 778021"/>
              <a:gd name="connsiteY35" fmla="*/ 949325 h 1625600"/>
              <a:gd name="connsiteX36" fmla="*/ 565296 w 778021"/>
              <a:gd name="connsiteY36" fmla="*/ 936625 h 1625600"/>
              <a:gd name="connsiteX37" fmla="*/ 558946 w 778021"/>
              <a:gd name="connsiteY37" fmla="*/ 927100 h 1625600"/>
              <a:gd name="connsiteX38" fmla="*/ 543071 w 778021"/>
              <a:gd name="connsiteY38" fmla="*/ 901700 h 1625600"/>
              <a:gd name="connsiteX39" fmla="*/ 546246 w 778021"/>
              <a:gd name="connsiteY39" fmla="*/ 889000 h 1625600"/>
              <a:gd name="connsiteX40" fmla="*/ 577996 w 778021"/>
              <a:gd name="connsiteY40" fmla="*/ 869950 h 1625600"/>
              <a:gd name="connsiteX41" fmla="*/ 606571 w 778021"/>
              <a:gd name="connsiteY41" fmla="*/ 863600 h 1625600"/>
              <a:gd name="connsiteX42" fmla="*/ 625621 w 778021"/>
              <a:gd name="connsiteY42" fmla="*/ 844550 h 1625600"/>
              <a:gd name="connsiteX43" fmla="*/ 628796 w 778021"/>
              <a:gd name="connsiteY43" fmla="*/ 835025 h 1625600"/>
              <a:gd name="connsiteX44" fmla="*/ 644671 w 778021"/>
              <a:gd name="connsiteY44" fmla="*/ 812800 h 1625600"/>
              <a:gd name="connsiteX45" fmla="*/ 654196 w 778021"/>
              <a:gd name="connsiteY45" fmla="*/ 796925 h 1625600"/>
              <a:gd name="connsiteX46" fmla="*/ 670071 w 778021"/>
              <a:gd name="connsiteY46" fmla="*/ 774700 h 1625600"/>
              <a:gd name="connsiteX47" fmla="*/ 673246 w 778021"/>
              <a:gd name="connsiteY47" fmla="*/ 765175 h 1625600"/>
              <a:gd name="connsiteX48" fmla="*/ 679596 w 778021"/>
              <a:gd name="connsiteY48" fmla="*/ 755650 h 1625600"/>
              <a:gd name="connsiteX49" fmla="*/ 689121 w 778021"/>
              <a:gd name="connsiteY49" fmla="*/ 736600 h 1625600"/>
              <a:gd name="connsiteX50" fmla="*/ 708171 w 778021"/>
              <a:gd name="connsiteY50" fmla="*/ 714375 h 1625600"/>
              <a:gd name="connsiteX51" fmla="*/ 714521 w 778021"/>
              <a:gd name="connsiteY51" fmla="*/ 701675 h 1625600"/>
              <a:gd name="connsiteX52" fmla="*/ 730396 w 778021"/>
              <a:gd name="connsiteY52" fmla="*/ 688975 h 1625600"/>
              <a:gd name="connsiteX53" fmla="*/ 739921 w 778021"/>
              <a:gd name="connsiteY53" fmla="*/ 679450 h 1625600"/>
              <a:gd name="connsiteX54" fmla="*/ 778021 w 778021"/>
              <a:gd name="connsiteY54" fmla="*/ 650875 h 1625600"/>
              <a:gd name="connsiteX55" fmla="*/ 774846 w 778021"/>
              <a:gd name="connsiteY55" fmla="*/ 641350 h 1625600"/>
              <a:gd name="connsiteX56" fmla="*/ 765321 w 778021"/>
              <a:gd name="connsiteY56" fmla="*/ 625475 h 1625600"/>
              <a:gd name="connsiteX57" fmla="*/ 758971 w 778021"/>
              <a:gd name="connsiteY57" fmla="*/ 615950 h 1625600"/>
              <a:gd name="connsiteX58" fmla="*/ 755796 w 778021"/>
              <a:gd name="connsiteY58" fmla="*/ 606425 h 1625600"/>
              <a:gd name="connsiteX59" fmla="*/ 749446 w 778021"/>
              <a:gd name="connsiteY59" fmla="*/ 593725 h 1625600"/>
              <a:gd name="connsiteX60" fmla="*/ 739921 w 778021"/>
              <a:gd name="connsiteY60" fmla="*/ 568325 h 1625600"/>
              <a:gd name="connsiteX61" fmla="*/ 736746 w 778021"/>
              <a:gd name="connsiteY61" fmla="*/ 546100 h 1625600"/>
              <a:gd name="connsiteX62" fmla="*/ 733571 w 778021"/>
              <a:gd name="connsiteY62" fmla="*/ 536575 h 1625600"/>
              <a:gd name="connsiteX63" fmla="*/ 727221 w 778021"/>
              <a:gd name="connsiteY63" fmla="*/ 498475 h 1625600"/>
              <a:gd name="connsiteX64" fmla="*/ 708171 w 778021"/>
              <a:gd name="connsiteY64" fmla="*/ 460375 h 1625600"/>
              <a:gd name="connsiteX65" fmla="*/ 651021 w 778021"/>
              <a:gd name="connsiteY65" fmla="*/ 447675 h 1625600"/>
              <a:gd name="connsiteX66" fmla="*/ 625621 w 778021"/>
              <a:gd name="connsiteY66" fmla="*/ 434975 h 1625600"/>
              <a:gd name="connsiteX67" fmla="*/ 619271 w 778021"/>
              <a:gd name="connsiteY67" fmla="*/ 422275 h 1625600"/>
              <a:gd name="connsiteX68" fmla="*/ 609746 w 778021"/>
              <a:gd name="connsiteY68" fmla="*/ 368300 h 1625600"/>
              <a:gd name="connsiteX69" fmla="*/ 543071 w 778021"/>
              <a:gd name="connsiteY69" fmla="*/ 355600 h 1625600"/>
              <a:gd name="connsiteX70" fmla="*/ 530371 w 778021"/>
              <a:gd name="connsiteY70" fmla="*/ 349250 h 1625600"/>
              <a:gd name="connsiteX71" fmla="*/ 524021 w 778021"/>
              <a:gd name="connsiteY71" fmla="*/ 314325 h 1625600"/>
              <a:gd name="connsiteX72" fmla="*/ 520846 w 778021"/>
              <a:gd name="connsiteY72" fmla="*/ 301625 h 1625600"/>
              <a:gd name="connsiteX73" fmla="*/ 520846 w 778021"/>
              <a:gd name="connsiteY73" fmla="*/ 196850 h 1625600"/>
              <a:gd name="connsiteX74" fmla="*/ 530371 w 778021"/>
              <a:gd name="connsiteY74" fmla="*/ 184150 h 1625600"/>
              <a:gd name="connsiteX75" fmla="*/ 549421 w 778021"/>
              <a:gd name="connsiteY75" fmla="*/ 165100 h 1625600"/>
              <a:gd name="connsiteX76" fmla="*/ 552596 w 778021"/>
              <a:gd name="connsiteY76" fmla="*/ 155575 h 1625600"/>
              <a:gd name="connsiteX77" fmla="*/ 543071 w 778021"/>
              <a:gd name="connsiteY77" fmla="*/ 88900 h 1625600"/>
              <a:gd name="connsiteX78" fmla="*/ 533546 w 778021"/>
              <a:gd name="connsiteY78" fmla="*/ 79375 h 1625600"/>
              <a:gd name="connsiteX79" fmla="*/ 511321 w 778021"/>
              <a:gd name="connsiteY79" fmla="*/ 66675 h 1625600"/>
              <a:gd name="connsiteX80" fmla="*/ 508146 w 778021"/>
              <a:gd name="connsiteY80" fmla="*/ 57150 h 1625600"/>
              <a:gd name="connsiteX81" fmla="*/ 501796 w 778021"/>
              <a:gd name="connsiteY81" fmla="*/ 47625 h 1625600"/>
              <a:gd name="connsiteX82" fmla="*/ 498621 w 778021"/>
              <a:gd name="connsiteY82" fmla="*/ 0 h 1625600"/>
              <a:gd name="connsiteX83" fmla="*/ 485921 w 778021"/>
              <a:gd name="connsiteY83" fmla="*/ 6350 h 1625600"/>
              <a:gd name="connsiteX84" fmla="*/ 463696 w 778021"/>
              <a:gd name="connsiteY84" fmla="*/ 25400 h 1625600"/>
              <a:gd name="connsiteX85" fmla="*/ 438296 w 778021"/>
              <a:gd name="connsiteY85" fmla="*/ 28575 h 1625600"/>
              <a:gd name="connsiteX86" fmla="*/ 406546 w 778021"/>
              <a:gd name="connsiteY86" fmla="*/ 38100 h 1625600"/>
              <a:gd name="connsiteX87" fmla="*/ 390671 w 778021"/>
              <a:gd name="connsiteY87" fmla="*/ 41275 h 1625600"/>
              <a:gd name="connsiteX88" fmla="*/ 358921 w 778021"/>
              <a:gd name="connsiteY88" fmla="*/ 53975 h 1625600"/>
              <a:gd name="connsiteX89" fmla="*/ 327171 w 778021"/>
              <a:gd name="connsiteY89" fmla="*/ 66675 h 1625600"/>
              <a:gd name="connsiteX90" fmla="*/ 304946 w 778021"/>
              <a:gd name="connsiteY90" fmla="*/ 82550 h 1625600"/>
              <a:gd name="connsiteX91" fmla="*/ 279546 w 778021"/>
              <a:gd name="connsiteY91" fmla="*/ 101600 h 1625600"/>
              <a:gd name="connsiteX92" fmla="*/ 270021 w 778021"/>
              <a:gd name="connsiteY92" fmla="*/ 104775 h 1625600"/>
              <a:gd name="connsiteX93" fmla="*/ 257321 w 778021"/>
              <a:gd name="connsiteY93" fmla="*/ 133350 h 1625600"/>
              <a:gd name="connsiteX94" fmla="*/ 247796 w 778021"/>
              <a:gd name="connsiteY94" fmla="*/ 152400 h 1625600"/>
              <a:gd name="connsiteX95" fmla="*/ 231921 w 778021"/>
              <a:gd name="connsiteY95" fmla="*/ 184150 h 1625600"/>
              <a:gd name="connsiteX96" fmla="*/ 219221 w 778021"/>
              <a:gd name="connsiteY96" fmla="*/ 206375 h 1625600"/>
              <a:gd name="connsiteX97" fmla="*/ 216046 w 778021"/>
              <a:gd name="connsiteY97" fmla="*/ 215900 h 1625600"/>
              <a:gd name="connsiteX98" fmla="*/ 193821 w 778021"/>
              <a:gd name="connsiteY98" fmla="*/ 244475 h 1625600"/>
              <a:gd name="connsiteX99" fmla="*/ 177946 w 778021"/>
              <a:gd name="connsiteY99" fmla="*/ 260350 h 1625600"/>
              <a:gd name="connsiteX100" fmla="*/ 168421 w 778021"/>
              <a:gd name="connsiteY100" fmla="*/ 273050 h 1625600"/>
              <a:gd name="connsiteX101" fmla="*/ 165246 w 778021"/>
              <a:gd name="connsiteY101" fmla="*/ 285750 h 1625600"/>
              <a:gd name="connsiteX102" fmla="*/ 155721 w 778021"/>
              <a:gd name="connsiteY102" fmla="*/ 292100 h 1625600"/>
              <a:gd name="connsiteX103" fmla="*/ 146196 w 778021"/>
              <a:gd name="connsiteY103" fmla="*/ 304800 h 1625600"/>
              <a:gd name="connsiteX104" fmla="*/ 133496 w 778021"/>
              <a:gd name="connsiteY104" fmla="*/ 323850 h 1625600"/>
              <a:gd name="connsiteX105" fmla="*/ 127146 w 778021"/>
              <a:gd name="connsiteY105" fmla="*/ 336550 h 1625600"/>
              <a:gd name="connsiteX106" fmla="*/ 117621 w 778021"/>
              <a:gd name="connsiteY106" fmla="*/ 346075 h 1625600"/>
              <a:gd name="connsiteX107" fmla="*/ 108096 w 778021"/>
              <a:gd name="connsiteY107" fmla="*/ 358775 h 1625600"/>
              <a:gd name="connsiteX108" fmla="*/ 95396 w 778021"/>
              <a:gd name="connsiteY108" fmla="*/ 387350 h 1625600"/>
              <a:gd name="connsiteX109" fmla="*/ 89046 w 778021"/>
              <a:gd name="connsiteY109" fmla="*/ 400050 h 1625600"/>
              <a:gd name="connsiteX110" fmla="*/ 82696 w 778021"/>
              <a:gd name="connsiteY110" fmla="*/ 463550 h 1625600"/>
              <a:gd name="connsiteX111" fmla="*/ 57296 w 778021"/>
              <a:gd name="connsiteY111" fmla="*/ 511175 h 1625600"/>
              <a:gd name="connsiteX112" fmla="*/ 41421 w 778021"/>
              <a:gd name="connsiteY112" fmla="*/ 539750 h 1625600"/>
              <a:gd name="connsiteX113" fmla="*/ 35071 w 778021"/>
              <a:gd name="connsiteY113" fmla="*/ 555625 h 1625600"/>
              <a:gd name="connsiteX114" fmla="*/ 25546 w 778021"/>
              <a:gd name="connsiteY114" fmla="*/ 568325 h 1625600"/>
              <a:gd name="connsiteX115" fmla="*/ 22371 w 778021"/>
              <a:gd name="connsiteY115" fmla="*/ 577850 h 1625600"/>
              <a:gd name="connsiteX116" fmla="*/ 6496 w 778021"/>
              <a:gd name="connsiteY116" fmla="*/ 600075 h 1625600"/>
              <a:gd name="connsiteX117" fmla="*/ 19196 w 778021"/>
              <a:gd name="connsiteY117" fmla="*/ 669925 h 1625600"/>
              <a:gd name="connsiteX118" fmla="*/ 146 w 778021"/>
              <a:gd name="connsiteY118" fmla="*/ 730250 h 1625600"/>
              <a:gd name="connsiteX119" fmla="*/ 12846 w 778021"/>
              <a:gd name="connsiteY119" fmla="*/ 800100 h 1625600"/>
              <a:gd name="connsiteX120" fmla="*/ 44596 w 778021"/>
              <a:gd name="connsiteY120" fmla="*/ 831850 h 1625600"/>
              <a:gd name="connsiteX121" fmla="*/ 73171 w 778021"/>
              <a:gd name="connsiteY121" fmla="*/ 873125 h 1625600"/>
              <a:gd name="connsiteX122" fmla="*/ 101746 w 778021"/>
              <a:gd name="connsiteY122" fmla="*/ 927100 h 1625600"/>
              <a:gd name="connsiteX123" fmla="*/ 98571 w 778021"/>
              <a:gd name="connsiteY123" fmla="*/ 971550 h 1625600"/>
              <a:gd name="connsiteX124" fmla="*/ 146196 w 778021"/>
              <a:gd name="connsiteY124" fmla="*/ 990600 h 1625600"/>
              <a:gd name="connsiteX125" fmla="*/ 171596 w 778021"/>
              <a:gd name="connsiteY125" fmla="*/ 987425 h 1625600"/>
              <a:gd name="connsiteX126" fmla="*/ 193821 w 778021"/>
              <a:gd name="connsiteY126" fmla="*/ 1025525 h 1625600"/>
              <a:gd name="connsiteX127" fmla="*/ 247796 w 778021"/>
              <a:gd name="connsiteY127" fmla="*/ 1038225 h 1625600"/>
              <a:gd name="connsiteX128" fmla="*/ 317646 w 778021"/>
              <a:gd name="connsiteY128" fmla="*/ 1041400 h 1625600"/>
              <a:gd name="connsiteX129" fmla="*/ 333521 w 778021"/>
              <a:gd name="connsiteY129" fmla="*/ 1069975 h 1625600"/>
              <a:gd name="connsiteX130" fmla="*/ 282721 w 778021"/>
              <a:gd name="connsiteY130" fmla="*/ 1117600 h 1625600"/>
              <a:gd name="connsiteX131" fmla="*/ 235096 w 778021"/>
              <a:gd name="connsiteY131" fmla="*/ 1146175 h 1625600"/>
              <a:gd name="connsiteX132" fmla="*/ 177946 w 778021"/>
              <a:gd name="connsiteY132" fmla="*/ 1184275 h 1625600"/>
              <a:gd name="connsiteX133" fmla="*/ 225571 w 778021"/>
              <a:gd name="connsiteY133" fmla="*/ 1216025 h 1625600"/>
              <a:gd name="connsiteX134" fmla="*/ 174771 w 778021"/>
              <a:gd name="connsiteY134" fmla="*/ 1266825 h 1625600"/>
              <a:gd name="connsiteX135" fmla="*/ 143021 w 778021"/>
              <a:gd name="connsiteY135" fmla="*/ 1289050 h 1625600"/>
              <a:gd name="connsiteX136" fmla="*/ 130321 w 778021"/>
              <a:gd name="connsiteY136" fmla="*/ 1330325 h 1625600"/>
              <a:gd name="connsiteX137" fmla="*/ 76346 w 778021"/>
              <a:gd name="connsiteY137" fmla="*/ 1381125 h 1625600"/>
              <a:gd name="connsiteX138" fmla="*/ 136671 w 778021"/>
              <a:gd name="connsiteY138" fmla="*/ 1438275 h 1625600"/>
              <a:gd name="connsiteX139" fmla="*/ 158896 w 778021"/>
              <a:gd name="connsiteY139" fmla="*/ 1493043 h 1625600"/>
              <a:gd name="connsiteX140" fmla="*/ 247796 w 778021"/>
              <a:gd name="connsiteY140" fmla="*/ 1520825 h 1625600"/>
              <a:gd name="connsiteX141" fmla="*/ 381146 w 778021"/>
              <a:gd name="connsiteY141" fmla="*/ 1527175 h 1625600"/>
              <a:gd name="connsiteX142" fmla="*/ 419246 w 778021"/>
              <a:gd name="connsiteY142" fmla="*/ 1533525 h 1625600"/>
              <a:gd name="connsiteX143" fmla="*/ 438296 w 778021"/>
              <a:gd name="connsiteY143" fmla="*/ 1539875 h 1625600"/>
              <a:gd name="connsiteX144" fmla="*/ 454171 w 778021"/>
              <a:gd name="connsiteY144" fmla="*/ 1543050 h 1625600"/>
              <a:gd name="connsiteX145" fmla="*/ 466871 w 778021"/>
              <a:gd name="connsiteY145" fmla="*/ 1546225 h 1625600"/>
              <a:gd name="connsiteX146" fmla="*/ 498621 w 778021"/>
              <a:gd name="connsiteY146" fmla="*/ 1558925 h 1625600"/>
              <a:gd name="connsiteX147" fmla="*/ 533546 w 778021"/>
              <a:gd name="connsiteY147" fmla="*/ 1581150 h 1625600"/>
              <a:gd name="connsiteX148" fmla="*/ 549421 w 778021"/>
              <a:gd name="connsiteY148" fmla="*/ 1584325 h 1625600"/>
              <a:gd name="connsiteX149" fmla="*/ 568471 w 778021"/>
              <a:gd name="connsiteY149" fmla="*/ 1593850 h 1625600"/>
              <a:gd name="connsiteX150" fmla="*/ 577996 w 778021"/>
              <a:gd name="connsiteY150" fmla="*/ 1597025 h 1625600"/>
              <a:gd name="connsiteX151" fmla="*/ 590696 w 778021"/>
              <a:gd name="connsiteY151" fmla="*/ 1603375 h 1625600"/>
              <a:gd name="connsiteX152" fmla="*/ 622446 w 778021"/>
              <a:gd name="connsiteY152" fmla="*/ 1609725 h 1625600"/>
              <a:gd name="connsiteX153" fmla="*/ 638321 w 778021"/>
              <a:gd name="connsiteY153" fmla="*/ 1619250 h 1625600"/>
              <a:gd name="connsiteX154" fmla="*/ 657371 w 778021"/>
              <a:gd name="connsiteY154" fmla="*/ 1622425 h 1625600"/>
              <a:gd name="connsiteX155" fmla="*/ 670071 w 778021"/>
              <a:gd name="connsiteY155" fmla="*/ 1625600 h 1625600"/>
              <a:gd name="connsiteX156" fmla="*/ 676421 w 778021"/>
              <a:gd name="connsiteY156" fmla="*/ 1622425 h 1625600"/>
              <a:gd name="connsiteX0" fmla="*/ 676421 w 778021"/>
              <a:gd name="connsiteY0" fmla="*/ 1622425 h 1625600"/>
              <a:gd name="connsiteX1" fmla="*/ 679596 w 778021"/>
              <a:gd name="connsiteY1" fmla="*/ 1606550 h 1625600"/>
              <a:gd name="connsiteX2" fmla="*/ 685946 w 778021"/>
              <a:gd name="connsiteY2" fmla="*/ 1562100 h 1625600"/>
              <a:gd name="connsiteX3" fmla="*/ 692296 w 778021"/>
              <a:gd name="connsiteY3" fmla="*/ 1539875 h 1625600"/>
              <a:gd name="connsiteX4" fmla="*/ 698646 w 778021"/>
              <a:gd name="connsiteY4" fmla="*/ 1530350 h 1625600"/>
              <a:gd name="connsiteX5" fmla="*/ 704996 w 778021"/>
              <a:gd name="connsiteY5" fmla="*/ 1517650 h 1625600"/>
              <a:gd name="connsiteX6" fmla="*/ 708171 w 778021"/>
              <a:gd name="connsiteY6" fmla="*/ 1501775 h 1625600"/>
              <a:gd name="connsiteX7" fmla="*/ 704996 w 778021"/>
              <a:gd name="connsiteY7" fmla="*/ 1435100 h 1625600"/>
              <a:gd name="connsiteX8" fmla="*/ 692296 w 778021"/>
              <a:gd name="connsiteY8" fmla="*/ 1428750 h 1625600"/>
              <a:gd name="connsiteX9" fmla="*/ 682771 w 778021"/>
              <a:gd name="connsiteY9" fmla="*/ 1425575 h 1625600"/>
              <a:gd name="connsiteX10" fmla="*/ 654196 w 778021"/>
              <a:gd name="connsiteY10" fmla="*/ 1419225 h 1625600"/>
              <a:gd name="connsiteX11" fmla="*/ 638321 w 778021"/>
              <a:gd name="connsiteY11" fmla="*/ 1400175 h 1625600"/>
              <a:gd name="connsiteX12" fmla="*/ 622446 w 778021"/>
              <a:gd name="connsiteY12" fmla="*/ 1374775 h 1625600"/>
              <a:gd name="connsiteX13" fmla="*/ 619271 w 778021"/>
              <a:gd name="connsiteY13" fmla="*/ 1362075 h 1625600"/>
              <a:gd name="connsiteX14" fmla="*/ 612921 w 778021"/>
              <a:gd name="connsiteY14" fmla="*/ 1339850 h 1625600"/>
              <a:gd name="connsiteX15" fmla="*/ 628796 w 778021"/>
              <a:gd name="connsiteY15" fmla="*/ 1298575 h 1625600"/>
              <a:gd name="connsiteX16" fmla="*/ 638321 w 778021"/>
              <a:gd name="connsiteY16" fmla="*/ 1295400 h 1625600"/>
              <a:gd name="connsiteX17" fmla="*/ 654196 w 778021"/>
              <a:gd name="connsiteY17" fmla="*/ 1276350 h 1625600"/>
              <a:gd name="connsiteX18" fmla="*/ 631971 w 778021"/>
              <a:gd name="connsiteY18" fmla="*/ 1244600 h 1625600"/>
              <a:gd name="connsiteX19" fmla="*/ 625621 w 778021"/>
              <a:gd name="connsiteY19" fmla="*/ 1235075 h 1625600"/>
              <a:gd name="connsiteX20" fmla="*/ 587521 w 778021"/>
              <a:gd name="connsiteY20" fmla="*/ 1212850 h 1625600"/>
              <a:gd name="connsiteX21" fmla="*/ 581171 w 778021"/>
              <a:gd name="connsiteY21" fmla="*/ 1203325 h 1625600"/>
              <a:gd name="connsiteX22" fmla="*/ 571646 w 778021"/>
              <a:gd name="connsiteY22" fmla="*/ 1196975 h 1625600"/>
              <a:gd name="connsiteX23" fmla="*/ 565296 w 778021"/>
              <a:gd name="connsiteY23" fmla="*/ 1174750 h 1625600"/>
              <a:gd name="connsiteX24" fmla="*/ 558946 w 778021"/>
              <a:gd name="connsiteY24" fmla="*/ 1139825 h 1625600"/>
              <a:gd name="connsiteX25" fmla="*/ 552596 w 778021"/>
              <a:gd name="connsiteY25" fmla="*/ 1127125 h 1625600"/>
              <a:gd name="connsiteX26" fmla="*/ 539896 w 778021"/>
              <a:gd name="connsiteY26" fmla="*/ 1111250 h 1625600"/>
              <a:gd name="connsiteX27" fmla="*/ 530371 w 778021"/>
              <a:gd name="connsiteY27" fmla="*/ 1101725 h 1625600"/>
              <a:gd name="connsiteX28" fmla="*/ 517671 w 778021"/>
              <a:gd name="connsiteY28" fmla="*/ 1076325 h 1625600"/>
              <a:gd name="connsiteX29" fmla="*/ 530371 w 778021"/>
              <a:gd name="connsiteY29" fmla="*/ 1073150 h 1625600"/>
              <a:gd name="connsiteX30" fmla="*/ 543071 w 778021"/>
              <a:gd name="connsiteY30" fmla="*/ 1038225 h 1625600"/>
              <a:gd name="connsiteX31" fmla="*/ 568471 w 778021"/>
              <a:gd name="connsiteY31" fmla="*/ 1041400 h 1625600"/>
              <a:gd name="connsiteX32" fmla="*/ 587521 w 778021"/>
              <a:gd name="connsiteY32" fmla="*/ 1016000 h 1625600"/>
              <a:gd name="connsiteX33" fmla="*/ 581171 w 778021"/>
              <a:gd name="connsiteY33" fmla="*/ 987425 h 1625600"/>
              <a:gd name="connsiteX34" fmla="*/ 577996 w 778021"/>
              <a:gd name="connsiteY34" fmla="*/ 958850 h 1625600"/>
              <a:gd name="connsiteX35" fmla="*/ 571646 w 778021"/>
              <a:gd name="connsiteY35" fmla="*/ 949325 h 1625600"/>
              <a:gd name="connsiteX36" fmla="*/ 565296 w 778021"/>
              <a:gd name="connsiteY36" fmla="*/ 936625 h 1625600"/>
              <a:gd name="connsiteX37" fmla="*/ 558946 w 778021"/>
              <a:gd name="connsiteY37" fmla="*/ 927100 h 1625600"/>
              <a:gd name="connsiteX38" fmla="*/ 543071 w 778021"/>
              <a:gd name="connsiteY38" fmla="*/ 901700 h 1625600"/>
              <a:gd name="connsiteX39" fmla="*/ 546246 w 778021"/>
              <a:gd name="connsiteY39" fmla="*/ 889000 h 1625600"/>
              <a:gd name="connsiteX40" fmla="*/ 577996 w 778021"/>
              <a:gd name="connsiteY40" fmla="*/ 869950 h 1625600"/>
              <a:gd name="connsiteX41" fmla="*/ 606571 w 778021"/>
              <a:gd name="connsiteY41" fmla="*/ 863600 h 1625600"/>
              <a:gd name="connsiteX42" fmla="*/ 625621 w 778021"/>
              <a:gd name="connsiteY42" fmla="*/ 844550 h 1625600"/>
              <a:gd name="connsiteX43" fmla="*/ 628796 w 778021"/>
              <a:gd name="connsiteY43" fmla="*/ 835025 h 1625600"/>
              <a:gd name="connsiteX44" fmla="*/ 644671 w 778021"/>
              <a:gd name="connsiteY44" fmla="*/ 812800 h 1625600"/>
              <a:gd name="connsiteX45" fmla="*/ 654196 w 778021"/>
              <a:gd name="connsiteY45" fmla="*/ 796925 h 1625600"/>
              <a:gd name="connsiteX46" fmla="*/ 670071 w 778021"/>
              <a:gd name="connsiteY46" fmla="*/ 774700 h 1625600"/>
              <a:gd name="connsiteX47" fmla="*/ 673246 w 778021"/>
              <a:gd name="connsiteY47" fmla="*/ 765175 h 1625600"/>
              <a:gd name="connsiteX48" fmla="*/ 679596 w 778021"/>
              <a:gd name="connsiteY48" fmla="*/ 755650 h 1625600"/>
              <a:gd name="connsiteX49" fmla="*/ 689121 w 778021"/>
              <a:gd name="connsiteY49" fmla="*/ 736600 h 1625600"/>
              <a:gd name="connsiteX50" fmla="*/ 708171 w 778021"/>
              <a:gd name="connsiteY50" fmla="*/ 714375 h 1625600"/>
              <a:gd name="connsiteX51" fmla="*/ 714521 w 778021"/>
              <a:gd name="connsiteY51" fmla="*/ 701675 h 1625600"/>
              <a:gd name="connsiteX52" fmla="*/ 730396 w 778021"/>
              <a:gd name="connsiteY52" fmla="*/ 688975 h 1625600"/>
              <a:gd name="connsiteX53" fmla="*/ 739921 w 778021"/>
              <a:gd name="connsiteY53" fmla="*/ 679450 h 1625600"/>
              <a:gd name="connsiteX54" fmla="*/ 778021 w 778021"/>
              <a:gd name="connsiteY54" fmla="*/ 650875 h 1625600"/>
              <a:gd name="connsiteX55" fmla="*/ 774846 w 778021"/>
              <a:gd name="connsiteY55" fmla="*/ 641350 h 1625600"/>
              <a:gd name="connsiteX56" fmla="*/ 765321 w 778021"/>
              <a:gd name="connsiteY56" fmla="*/ 625475 h 1625600"/>
              <a:gd name="connsiteX57" fmla="*/ 758971 w 778021"/>
              <a:gd name="connsiteY57" fmla="*/ 615950 h 1625600"/>
              <a:gd name="connsiteX58" fmla="*/ 755796 w 778021"/>
              <a:gd name="connsiteY58" fmla="*/ 606425 h 1625600"/>
              <a:gd name="connsiteX59" fmla="*/ 749446 w 778021"/>
              <a:gd name="connsiteY59" fmla="*/ 593725 h 1625600"/>
              <a:gd name="connsiteX60" fmla="*/ 739921 w 778021"/>
              <a:gd name="connsiteY60" fmla="*/ 568325 h 1625600"/>
              <a:gd name="connsiteX61" fmla="*/ 736746 w 778021"/>
              <a:gd name="connsiteY61" fmla="*/ 546100 h 1625600"/>
              <a:gd name="connsiteX62" fmla="*/ 733571 w 778021"/>
              <a:gd name="connsiteY62" fmla="*/ 536575 h 1625600"/>
              <a:gd name="connsiteX63" fmla="*/ 727221 w 778021"/>
              <a:gd name="connsiteY63" fmla="*/ 498475 h 1625600"/>
              <a:gd name="connsiteX64" fmla="*/ 708171 w 778021"/>
              <a:gd name="connsiteY64" fmla="*/ 460375 h 1625600"/>
              <a:gd name="connsiteX65" fmla="*/ 651021 w 778021"/>
              <a:gd name="connsiteY65" fmla="*/ 447675 h 1625600"/>
              <a:gd name="connsiteX66" fmla="*/ 625621 w 778021"/>
              <a:gd name="connsiteY66" fmla="*/ 434975 h 1625600"/>
              <a:gd name="connsiteX67" fmla="*/ 619271 w 778021"/>
              <a:gd name="connsiteY67" fmla="*/ 422275 h 1625600"/>
              <a:gd name="connsiteX68" fmla="*/ 609746 w 778021"/>
              <a:gd name="connsiteY68" fmla="*/ 368300 h 1625600"/>
              <a:gd name="connsiteX69" fmla="*/ 543071 w 778021"/>
              <a:gd name="connsiteY69" fmla="*/ 355600 h 1625600"/>
              <a:gd name="connsiteX70" fmla="*/ 530371 w 778021"/>
              <a:gd name="connsiteY70" fmla="*/ 349250 h 1625600"/>
              <a:gd name="connsiteX71" fmla="*/ 524021 w 778021"/>
              <a:gd name="connsiteY71" fmla="*/ 314325 h 1625600"/>
              <a:gd name="connsiteX72" fmla="*/ 520846 w 778021"/>
              <a:gd name="connsiteY72" fmla="*/ 301625 h 1625600"/>
              <a:gd name="connsiteX73" fmla="*/ 520846 w 778021"/>
              <a:gd name="connsiteY73" fmla="*/ 196850 h 1625600"/>
              <a:gd name="connsiteX74" fmla="*/ 530371 w 778021"/>
              <a:gd name="connsiteY74" fmla="*/ 184150 h 1625600"/>
              <a:gd name="connsiteX75" fmla="*/ 549421 w 778021"/>
              <a:gd name="connsiteY75" fmla="*/ 165100 h 1625600"/>
              <a:gd name="connsiteX76" fmla="*/ 552596 w 778021"/>
              <a:gd name="connsiteY76" fmla="*/ 155575 h 1625600"/>
              <a:gd name="connsiteX77" fmla="*/ 543071 w 778021"/>
              <a:gd name="connsiteY77" fmla="*/ 88900 h 1625600"/>
              <a:gd name="connsiteX78" fmla="*/ 533546 w 778021"/>
              <a:gd name="connsiteY78" fmla="*/ 79375 h 1625600"/>
              <a:gd name="connsiteX79" fmla="*/ 511321 w 778021"/>
              <a:gd name="connsiteY79" fmla="*/ 66675 h 1625600"/>
              <a:gd name="connsiteX80" fmla="*/ 508146 w 778021"/>
              <a:gd name="connsiteY80" fmla="*/ 57150 h 1625600"/>
              <a:gd name="connsiteX81" fmla="*/ 501796 w 778021"/>
              <a:gd name="connsiteY81" fmla="*/ 47625 h 1625600"/>
              <a:gd name="connsiteX82" fmla="*/ 498621 w 778021"/>
              <a:gd name="connsiteY82" fmla="*/ 0 h 1625600"/>
              <a:gd name="connsiteX83" fmla="*/ 485921 w 778021"/>
              <a:gd name="connsiteY83" fmla="*/ 6350 h 1625600"/>
              <a:gd name="connsiteX84" fmla="*/ 463696 w 778021"/>
              <a:gd name="connsiteY84" fmla="*/ 25400 h 1625600"/>
              <a:gd name="connsiteX85" fmla="*/ 438296 w 778021"/>
              <a:gd name="connsiteY85" fmla="*/ 28575 h 1625600"/>
              <a:gd name="connsiteX86" fmla="*/ 406546 w 778021"/>
              <a:gd name="connsiteY86" fmla="*/ 38100 h 1625600"/>
              <a:gd name="connsiteX87" fmla="*/ 390671 w 778021"/>
              <a:gd name="connsiteY87" fmla="*/ 41275 h 1625600"/>
              <a:gd name="connsiteX88" fmla="*/ 358921 w 778021"/>
              <a:gd name="connsiteY88" fmla="*/ 53975 h 1625600"/>
              <a:gd name="connsiteX89" fmla="*/ 327171 w 778021"/>
              <a:gd name="connsiteY89" fmla="*/ 66675 h 1625600"/>
              <a:gd name="connsiteX90" fmla="*/ 304946 w 778021"/>
              <a:gd name="connsiteY90" fmla="*/ 82550 h 1625600"/>
              <a:gd name="connsiteX91" fmla="*/ 279546 w 778021"/>
              <a:gd name="connsiteY91" fmla="*/ 101600 h 1625600"/>
              <a:gd name="connsiteX92" fmla="*/ 270021 w 778021"/>
              <a:gd name="connsiteY92" fmla="*/ 104775 h 1625600"/>
              <a:gd name="connsiteX93" fmla="*/ 257321 w 778021"/>
              <a:gd name="connsiteY93" fmla="*/ 133350 h 1625600"/>
              <a:gd name="connsiteX94" fmla="*/ 247796 w 778021"/>
              <a:gd name="connsiteY94" fmla="*/ 152400 h 1625600"/>
              <a:gd name="connsiteX95" fmla="*/ 231921 w 778021"/>
              <a:gd name="connsiteY95" fmla="*/ 184150 h 1625600"/>
              <a:gd name="connsiteX96" fmla="*/ 219221 w 778021"/>
              <a:gd name="connsiteY96" fmla="*/ 206375 h 1625600"/>
              <a:gd name="connsiteX97" fmla="*/ 216046 w 778021"/>
              <a:gd name="connsiteY97" fmla="*/ 215900 h 1625600"/>
              <a:gd name="connsiteX98" fmla="*/ 193821 w 778021"/>
              <a:gd name="connsiteY98" fmla="*/ 244475 h 1625600"/>
              <a:gd name="connsiteX99" fmla="*/ 177946 w 778021"/>
              <a:gd name="connsiteY99" fmla="*/ 260350 h 1625600"/>
              <a:gd name="connsiteX100" fmla="*/ 168421 w 778021"/>
              <a:gd name="connsiteY100" fmla="*/ 273050 h 1625600"/>
              <a:gd name="connsiteX101" fmla="*/ 165246 w 778021"/>
              <a:gd name="connsiteY101" fmla="*/ 285750 h 1625600"/>
              <a:gd name="connsiteX102" fmla="*/ 155721 w 778021"/>
              <a:gd name="connsiteY102" fmla="*/ 292100 h 1625600"/>
              <a:gd name="connsiteX103" fmla="*/ 146196 w 778021"/>
              <a:gd name="connsiteY103" fmla="*/ 304800 h 1625600"/>
              <a:gd name="connsiteX104" fmla="*/ 133496 w 778021"/>
              <a:gd name="connsiteY104" fmla="*/ 323850 h 1625600"/>
              <a:gd name="connsiteX105" fmla="*/ 127146 w 778021"/>
              <a:gd name="connsiteY105" fmla="*/ 336550 h 1625600"/>
              <a:gd name="connsiteX106" fmla="*/ 117621 w 778021"/>
              <a:gd name="connsiteY106" fmla="*/ 346075 h 1625600"/>
              <a:gd name="connsiteX107" fmla="*/ 108096 w 778021"/>
              <a:gd name="connsiteY107" fmla="*/ 358775 h 1625600"/>
              <a:gd name="connsiteX108" fmla="*/ 95396 w 778021"/>
              <a:gd name="connsiteY108" fmla="*/ 387350 h 1625600"/>
              <a:gd name="connsiteX109" fmla="*/ 89046 w 778021"/>
              <a:gd name="connsiteY109" fmla="*/ 400050 h 1625600"/>
              <a:gd name="connsiteX110" fmla="*/ 82696 w 778021"/>
              <a:gd name="connsiteY110" fmla="*/ 463550 h 1625600"/>
              <a:gd name="connsiteX111" fmla="*/ 57296 w 778021"/>
              <a:gd name="connsiteY111" fmla="*/ 511175 h 1625600"/>
              <a:gd name="connsiteX112" fmla="*/ 41421 w 778021"/>
              <a:gd name="connsiteY112" fmla="*/ 539750 h 1625600"/>
              <a:gd name="connsiteX113" fmla="*/ 35071 w 778021"/>
              <a:gd name="connsiteY113" fmla="*/ 555625 h 1625600"/>
              <a:gd name="connsiteX114" fmla="*/ 25546 w 778021"/>
              <a:gd name="connsiteY114" fmla="*/ 568325 h 1625600"/>
              <a:gd name="connsiteX115" fmla="*/ 22371 w 778021"/>
              <a:gd name="connsiteY115" fmla="*/ 577850 h 1625600"/>
              <a:gd name="connsiteX116" fmla="*/ 6496 w 778021"/>
              <a:gd name="connsiteY116" fmla="*/ 600075 h 1625600"/>
              <a:gd name="connsiteX117" fmla="*/ 19196 w 778021"/>
              <a:gd name="connsiteY117" fmla="*/ 669925 h 1625600"/>
              <a:gd name="connsiteX118" fmla="*/ 146 w 778021"/>
              <a:gd name="connsiteY118" fmla="*/ 730250 h 1625600"/>
              <a:gd name="connsiteX119" fmla="*/ 12846 w 778021"/>
              <a:gd name="connsiteY119" fmla="*/ 800100 h 1625600"/>
              <a:gd name="connsiteX120" fmla="*/ 44596 w 778021"/>
              <a:gd name="connsiteY120" fmla="*/ 831850 h 1625600"/>
              <a:gd name="connsiteX121" fmla="*/ 73171 w 778021"/>
              <a:gd name="connsiteY121" fmla="*/ 873125 h 1625600"/>
              <a:gd name="connsiteX122" fmla="*/ 101746 w 778021"/>
              <a:gd name="connsiteY122" fmla="*/ 927100 h 1625600"/>
              <a:gd name="connsiteX123" fmla="*/ 98571 w 778021"/>
              <a:gd name="connsiteY123" fmla="*/ 971550 h 1625600"/>
              <a:gd name="connsiteX124" fmla="*/ 146196 w 778021"/>
              <a:gd name="connsiteY124" fmla="*/ 990600 h 1625600"/>
              <a:gd name="connsiteX125" fmla="*/ 171596 w 778021"/>
              <a:gd name="connsiteY125" fmla="*/ 987425 h 1625600"/>
              <a:gd name="connsiteX126" fmla="*/ 193821 w 778021"/>
              <a:gd name="connsiteY126" fmla="*/ 1025525 h 1625600"/>
              <a:gd name="connsiteX127" fmla="*/ 247796 w 778021"/>
              <a:gd name="connsiteY127" fmla="*/ 1038225 h 1625600"/>
              <a:gd name="connsiteX128" fmla="*/ 317646 w 778021"/>
              <a:gd name="connsiteY128" fmla="*/ 1041400 h 1625600"/>
              <a:gd name="connsiteX129" fmla="*/ 333521 w 778021"/>
              <a:gd name="connsiteY129" fmla="*/ 1069975 h 1625600"/>
              <a:gd name="connsiteX130" fmla="*/ 282721 w 778021"/>
              <a:gd name="connsiteY130" fmla="*/ 1117600 h 1625600"/>
              <a:gd name="connsiteX131" fmla="*/ 235096 w 778021"/>
              <a:gd name="connsiteY131" fmla="*/ 1146175 h 1625600"/>
              <a:gd name="connsiteX132" fmla="*/ 177946 w 778021"/>
              <a:gd name="connsiteY132" fmla="*/ 1184275 h 1625600"/>
              <a:gd name="connsiteX133" fmla="*/ 225571 w 778021"/>
              <a:gd name="connsiteY133" fmla="*/ 1216025 h 1625600"/>
              <a:gd name="connsiteX134" fmla="*/ 174771 w 778021"/>
              <a:gd name="connsiteY134" fmla="*/ 1266825 h 1625600"/>
              <a:gd name="connsiteX135" fmla="*/ 143021 w 778021"/>
              <a:gd name="connsiteY135" fmla="*/ 1289050 h 1625600"/>
              <a:gd name="connsiteX136" fmla="*/ 130321 w 778021"/>
              <a:gd name="connsiteY136" fmla="*/ 1330325 h 1625600"/>
              <a:gd name="connsiteX137" fmla="*/ 76346 w 778021"/>
              <a:gd name="connsiteY137" fmla="*/ 1381125 h 1625600"/>
              <a:gd name="connsiteX138" fmla="*/ 136671 w 778021"/>
              <a:gd name="connsiteY138" fmla="*/ 1438275 h 1625600"/>
              <a:gd name="connsiteX139" fmla="*/ 158896 w 778021"/>
              <a:gd name="connsiteY139" fmla="*/ 1493043 h 1625600"/>
              <a:gd name="connsiteX140" fmla="*/ 247796 w 778021"/>
              <a:gd name="connsiteY140" fmla="*/ 1520825 h 1625600"/>
              <a:gd name="connsiteX141" fmla="*/ 381146 w 778021"/>
              <a:gd name="connsiteY141" fmla="*/ 1527175 h 1625600"/>
              <a:gd name="connsiteX142" fmla="*/ 419246 w 778021"/>
              <a:gd name="connsiteY142" fmla="*/ 1533525 h 1625600"/>
              <a:gd name="connsiteX143" fmla="*/ 438296 w 778021"/>
              <a:gd name="connsiteY143" fmla="*/ 1539875 h 1625600"/>
              <a:gd name="connsiteX144" fmla="*/ 454171 w 778021"/>
              <a:gd name="connsiteY144" fmla="*/ 1543050 h 1625600"/>
              <a:gd name="connsiteX145" fmla="*/ 466871 w 778021"/>
              <a:gd name="connsiteY145" fmla="*/ 1546225 h 1625600"/>
              <a:gd name="connsiteX146" fmla="*/ 498621 w 778021"/>
              <a:gd name="connsiteY146" fmla="*/ 1558925 h 1625600"/>
              <a:gd name="connsiteX147" fmla="*/ 533546 w 778021"/>
              <a:gd name="connsiteY147" fmla="*/ 1581150 h 1625600"/>
              <a:gd name="connsiteX148" fmla="*/ 549421 w 778021"/>
              <a:gd name="connsiteY148" fmla="*/ 1584325 h 1625600"/>
              <a:gd name="connsiteX149" fmla="*/ 568471 w 778021"/>
              <a:gd name="connsiteY149" fmla="*/ 1593850 h 1625600"/>
              <a:gd name="connsiteX150" fmla="*/ 577996 w 778021"/>
              <a:gd name="connsiteY150" fmla="*/ 1597025 h 1625600"/>
              <a:gd name="connsiteX151" fmla="*/ 590696 w 778021"/>
              <a:gd name="connsiteY151" fmla="*/ 1603375 h 1625600"/>
              <a:gd name="connsiteX152" fmla="*/ 622446 w 778021"/>
              <a:gd name="connsiteY152" fmla="*/ 1609725 h 1625600"/>
              <a:gd name="connsiteX153" fmla="*/ 638321 w 778021"/>
              <a:gd name="connsiteY153" fmla="*/ 1619250 h 1625600"/>
              <a:gd name="connsiteX154" fmla="*/ 657371 w 778021"/>
              <a:gd name="connsiteY154" fmla="*/ 1622425 h 1625600"/>
              <a:gd name="connsiteX155" fmla="*/ 670071 w 778021"/>
              <a:gd name="connsiteY155" fmla="*/ 1625600 h 1625600"/>
              <a:gd name="connsiteX156" fmla="*/ 676421 w 778021"/>
              <a:gd name="connsiteY156" fmla="*/ 1622425 h 1625600"/>
              <a:gd name="connsiteX0" fmla="*/ 676421 w 778021"/>
              <a:gd name="connsiteY0" fmla="*/ 1622425 h 1625600"/>
              <a:gd name="connsiteX1" fmla="*/ 679596 w 778021"/>
              <a:gd name="connsiteY1" fmla="*/ 1606550 h 1625600"/>
              <a:gd name="connsiteX2" fmla="*/ 685946 w 778021"/>
              <a:gd name="connsiteY2" fmla="*/ 1562100 h 1625600"/>
              <a:gd name="connsiteX3" fmla="*/ 692296 w 778021"/>
              <a:gd name="connsiteY3" fmla="*/ 1539875 h 1625600"/>
              <a:gd name="connsiteX4" fmla="*/ 698646 w 778021"/>
              <a:gd name="connsiteY4" fmla="*/ 1530350 h 1625600"/>
              <a:gd name="connsiteX5" fmla="*/ 704996 w 778021"/>
              <a:gd name="connsiteY5" fmla="*/ 1517650 h 1625600"/>
              <a:gd name="connsiteX6" fmla="*/ 708171 w 778021"/>
              <a:gd name="connsiteY6" fmla="*/ 1501775 h 1625600"/>
              <a:gd name="connsiteX7" fmla="*/ 704996 w 778021"/>
              <a:gd name="connsiteY7" fmla="*/ 1435100 h 1625600"/>
              <a:gd name="connsiteX8" fmla="*/ 692296 w 778021"/>
              <a:gd name="connsiteY8" fmla="*/ 1428750 h 1625600"/>
              <a:gd name="connsiteX9" fmla="*/ 682771 w 778021"/>
              <a:gd name="connsiteY9" fmla="*/ 1425575 h 1625600"/>
              <a:gd name="connsiteX10" fmla="*/ 654196 w 778021"/>
              <a:gd name="connsiteY10" fmla="*/ 1419225 h 1625600"/>
              <a:gd name="connsiteX11" fmla="*/ 638321 w 778021"/>
              <a:gd name="connsiteY11" fmla="*/ 1400175 h 1625600"/>
              <a:gd name="connsiteX12" fmla="*/ 622446 w 778021"/>
              <a:gd name="connsiteY12" fmla="*/ 1374775 h 1625600"/>
              <a:gd name="connsiteX13" fmla="*/ 619271 w 778021"/>
              <a:gd name="connsiteY13" fmla="*/ 1362075 h 1625600"/>
              <a:gd name="connsiteX14" fmla="*/ 612921 w 778021"/>
              <a:gd name="connsiteY14" fmla="*/ 1339850 h 1625600"/>
              <a:gd name="connsiteX15" fmla="*/ 628796 w 778021"/>
              <a:gd name="connsiteY15" fmla="*/ 1298575 h 1625600"/>
              <a:gd name="connsiteX16" fmla="*/ 638321 w 778021"/>
              <a:gd name="connsiteY16" fmla="*/ 1295400 h 1625600"/>
              <a:gd name="connsiteX17" fmla="*/ 654196 w 778021"/>
              <a:gd name="connsiteY17" fmla="*/ 1276350 h 1625600"/>
              <a:gd name="connsiteX18" fmla="*/ 631971 w 778021"/>
              <a:gd name="connsiteY18" fmla="*/ 1244600 h 1625600"/>
              <a:gd name="connsiteX19" fmla="*/ 625621 w 778021"/>
              <a:gd name="connsiteY19" fmla="*/ 1235075 h 1625600"/>
              <a:gd name="connsiteX20" fmla="*/ 587521 w 778021"/>
              <a:gd name="connsiteY20" fmla="*/ 1212850 h 1625600"/>
              <a:gd name="connsiteX21" fmla="*/ 581171 w 778021"/>
              <a:gd name="connsiteY21" fmla="*/ 1203325 h 1625600"/>
              <a:gd name="connsiteX22" fmla="*/ 571646 w 778021"/>
              <a:gd name="connsiteY22" fmla="*/ 1196975 h 1625600"/>
              <a:gd name="connsiteX23" fmla="*/ 565296 w 778021"/>
              <a:gd name="connsiteY23" fmla="*/ 1174750 h 1625600"/>
              <a:gd name="connsiteX24" fmla="*/ 558946 w 778021"/>
              <a:gd name="connsiteY24" fmla="*/ 1139825 h 1625600"/>
              <a:gd name="connsiteX25" fmla="*/ 552596 w 778021"/>
              <a:gd name="connsiteY25" fmla="*/ 1127125 h 1625600"/>
              <a:gd name="connsiteX26" fmla="*/ 539896 w 778021"/>
              <a:gd name="connsiteY26" fmla="*/ 1111250 h 1625600"/>
              <a:gd name="connsiteX27" fmla="*/ 530371 w 778021"/>
              <a:gd name="connsiteY27" fmla="*/ 1101725 h 1625600"/>
              <a:gd name="connsiteX28" fmla="*/ 517671 w 778021"/>
              <a:gd name="connsiteY28" fmla="*/ 1076325 h 1625600"/>
              <a:gd name="connsiteX29" fmla="*/ 530371 w 778021"/>
              <a:gd name="connsiteY29" fmla="*/ 1073150 h 1625600"/>
              <a:gd name="connsiteX30" fmla="*/ 543071 w 778021"/>
              <a:gd name="connsiteY30" fmla="*/ 1038225 h 1625600"/>
              <a:gd name="connsiteX31" fmla="*/ 568471 w 778021"/>
              <a:gd name="connsiteY31" fmla="*/ 1041400 h 1625600"/>
              <a:gd name="connsiteX32" fmla="*/ 587521 w 778021"/>
              <a:gd name="connsiteY32" fmla="*/ 1016000 h 1625600"/>
              <a:gd name="connsiteX33" fmla="*/ 581171 w 778021"/>
              <a:gd name="connsiteY33" fmla="*/ 987425 h 1625600"/>
              <a:gd name="connsiteX34" fmla="*/ 577996 w 778021"/>
              <a:gd name="connsiteY34" fmla="*/ 958850 h 1625600"/>
              <a:gd name="connsiteX35" fmla="*/ 571646 w 778021"/>
              <a:gd name="connsiteY35" fmla="*/ 949325 h 1625600"/>
              <a:gd name="connsiteX36" fmla="*/ 565296 w 778021"/>
              <a:gd name="connsiteY36" fmla="*/ 936625 h 1625600"/>
              <a:gd name="connsiteX37" fmla="*/ 558946 w 778021"/>
              <a:gd name="connsiteY37" fmla="*/ 927100 h 1625600"/>
              <a:gd name="connsiteX38" fmla="*/ 543071 w 778021"/>
              <a:gd name="connsiteY38" fmla="*/ 901700 h 1625600"/>
              <a:gd name="connsiteX39" fmla="*/ 546246 w 778021"/>
              <a:gd name="connsiteY39" fmla="*/ 889000 h 1625600"/>
              <a:gd name="connsiteX40" fmla="*/ 577996 w 778021"/>
              <a:gd name="connsiteY40" fmla="*/ 869950 h 1625600"/>
              <a:gd name="connsiteX41" fmla="*/ 606571 w 778021"/>
              <a:gd name="connsiteY41" fmla="*/ 863600 h 1625600"/>
              <a:gd name="connsiteX42" fmla="*/ 625621 w 778021"/>
              <a:gd name="connsiteY42" fmla="*/ 844550 h 1625600"/>
              <a:gd name="connsiteX43" fmla="*/ 628796 w 778021"/>
              <a:gd name="connsiteY43" fmla="*/ 835025 h 1625600"/>
              <a:gd name="connsiteX44" fmla="*/ 644671 w 778021"/>
              <a:gd name="connsiteY44" fmla="*/ 812800 h 1625600"/>
              <a:gd name="connsiteX45" fmla="*/ 654196 w 778021"/>
              <a:gd name="connsiteY45" fmla="*/ 796925 h 1625600"/>
              <a:gd name="connsiteX46" fmla="*/ 670071 w 778021"/>
              <a:gd name="connsiteY46" fmla="*/ 774700 h 1625600"/>
              <a:gd name="connsiteX47" fmla="*/ 673246 w 778021"/>
              <a:gd name="connsiteY47" fmla="*/ 765175 h 1625600"/>
              <a:gd name="connsiteX48" fmla="*/ 679596 w 778021"/>
              <a:gd name="connsiteY48" fmla="*/ 755650 h 1625600"/>
              <a:gd name="connsiteX49" fmla="*/ 689121 w 778021"/>
              <a:gd name="connsiteY49" fmla="*/ 736600 h 1625600"/>
              <a:gd name="connsiteX50" fmla="*/ 708171 w 778021"/>
              <a:gd name="connsiteY50" fmla="*/ 714375 h 1625600"/>
              <a:gd name="connsiteX51" fmla="*/ 714521 w 778021"/>
              <a:gd name="connsiteY51" fmla="*/ 701675 h 1625600"/>
              <a:gd name="connsiteX52" fmla="*/ 730396 w 778021"/>
              <a:gd name="connsiteY52" fmla="*/ 688975 h 1625600"/>
              <a:gd name="connsiteX53" fmla="*/ 739921 w 778021"/>
              <a:gd name="connsiteY53" fmla="*/ 679450 h 1625600"/>
              <a:gd name="connsiteX54" fmla="*/ 778021 w 778021"/>
              <a:gd name="connsiteY54" fmla="*/ 650875 h 1625600"/>
              <a:gd name="connsiteX55" fmla="*/ 774846 w 778021"/>
              <a:gd name="connsiteY55" fmla="*/ 641350 h 1625600"/>
              <a:gd name="connsiteX56" fmla="*/ 765321 w 778021"/>
              <a:gd name="connsiteY56" fmla="*/ 625475 h 1625600"/>
              <a:gd name="connsiteX57" fmla="*/ 758971 w 778021"/>
              <a:gd name="connsiteY57" fmla="*/ 615950 h 1625600"/>
              <a:gd name="connsiteX58" fmla="*/ 755796 w 778021"/>
              <a:gd name="connsiteY58" fmla="*/ 606425 h 1625600"/>
              <a:gd name="connsiteX59" fmla="*/ 749446 w 778021"/>
              <a:gd name="connsiteY59" fmla="*/ 593725 h 1625600"/>
              <a:gd name="connsiteX60" fmla="*/ 739921 w 778021"/>
              <a:gd name="connsiteY60" fmla="*/ 568325 h 1625600"/>
              <a:gd name="connsiteX61" fmla="*/ 736746 w 778021"/>
              <a:gd name="connsiteY61" fmla="*/ 546100 h 1625600"/>
              <a:gd name="connsiteX62" fmla="*/ 733571 w 778021"/>
              <a:gd name="connsiteY62" fmla="*/ 536575 h 1625600"/>
              <a:gd name="connsiteX63" fmla="*/ 727221 w 778021"/>
              <a:gd name="connsiteY63" fmla="*/ 498475 h 1625600"/>
              <a:gd name="connsiteX64" fmla="*/ 708171 w 778021"/>
              <a:gd name="connsiteY64" fmla="*/ 460375 h 1625600"/>
              <a:gd name="connsiteX65" fmla="*/ 651021 w 778021"/>
              <a:gd name="connsiteY65" fmla="*/ 447675 h 1625600"/>
              <a:gd name="connsiteX66" fmla="*/ 625621 w 778021"/>
              <a:gd name="connsiteY66" fmla="*/ 434975 h 1625600"/>
              <a:gd name="connsiteX67" fmla="*/ 619271 w 778021"/>
              <a:gd name="connsiteY67" fmla="*/ 422275 h 1625600"/>
              <a:gd name="connsiteX68" fmla="*/ 609746 w 778021"/>
              <a:gd name="connsiteY68" fmla="*/ 368300 h 1625600"/>
              <a:gd name="connsiteX69" fmla="*/ 543071 w 778021"/>
              <a:gd name="connsiteY69" fmla="*/ 355600 h 1625600"/>
              <a:gd name="connsiteX70" fmla="*/ 530371 w 778021"/>
              <a:gd name="connsiteY70" fmla="*/ 349250 h 1625600"/>
              <a:gd name="connsiteX71" fmla="*/ 524021 w 778021"/>
              <a:gd name="connsiteY71" fmla="*/ 314325 h 1625600"/>
              <a:gd name="connsiteX72" fmla="*/ 520846 w 778021"/>
              <a:gd name="connsiteY72" fmla="*/ 301625 h 1625600"/>
              <a:gd name="connsiteX73" fmla="*/ 520846 w 778021"/>
              <a:gd name="connsiteY73" fmla="*/ 196850 h 1625600"/>
              <a:gd name="connsiteX74" fmla="*/ 530371 w 778021"/>
              <a:gd name="connsiteY74" fmla="*/ 184150 h 1625600"/>
              <a:gd name="connsiteX75" fmla="*/ 549421 w 778021"/>
              <a:gd name="connsiteY75" fmla="*/ 165100 h 1625600"/>
              <a:gd name="connsiteX76" fmla="*/ 552596 w 778021"/>
              <a:gd name="connsiteY76" fmla="*/ 155575 h 1625600"/>
              <a:gd name="connsiteX77" fmla="*/ 543071 w 778021"/>
              <a:gd name="connsiteY77" fmla="*/ 88900 h 1625600"/>
              <a:gd name="connsiteX78" fmla="*/ 533546 w 778021"/>
              <a:gd name="connsiteY78" fmla="*/ 79375 h 1625600"/>
              <a:gd name="connsiteX79" fmla="*/ 511321 w 778021"/>
              <a:gd name="connsiteY79" fmla="*/ 66675 h 1625600"/>
              <a:gd name="connsiteX80" fmla="*/ 508146 w 778021"/>
              <a:gd name="connsiteY80" fmla="*/ 57150 h 1625600"/>
              <a:gd name="connsiteX81" fmla="*/ 501796 w 778021"/>
              <a:gd name="connsiteY81" fmla="*/ 47625 h 1625600"/>
              <a:gd name="connsiteX82" fmla="*/ 498621 w 778021"/>
              <a:gd name="connsiteY82" fmla="*/ 0 h 1625600"/>
              <a:gd name="connsiteX83" fmla="*/ 485921 w 778021"/>
              <a:gd name="connsiteY83" fmla="*/ 6350 h 1625600"/>
              <a:gd name="connsiteX84" fmla="*/ 463696 w 778021"/>
              <a:gd name="connsiteY84" fmla="*/ 25400 h 1625600"/>
              <a:gd name="connsiteX85" fmla="*/ 438296 w 778021"/>
              <a:gd name="connsiteY85" fmla="*/ 28575 h 1625600"/>
              <a:gd name="connsiteX86" fmla="*/ 406546 w 778021"/>
              <a:gd name="connsiteY86" fmla="*/ 38100 h 1625600"/>
              <a:gd name="connsiteX87" fmla="*/ 390671 w 778021"/>
              <a:gd name="connsiteY87" fmla="*/ 41275 h 1625600"/>
              <a:gd name="connsiteX88" fmla="*/ 358921 w 778021"/>
              <a:gd name="connsiteY88" fmla="*/ 53975 h 1625600"/>
              <a:gd name="connsiteX89" fmla="*/ 327171 w 778021"/>
              <a:gd name="connsiteY89" fmla="*/ 66675 h 1625600"/>
              <a:gd name="connsiteX90" fmla="*/ 304946 w 778021"/>
              <a:gd name="connsiteY90" fmla="*/ 82550 h 1625600"/>
              <a:gd name="connsiteX91" fmla="*/ 279546 w 778021"/>
              <a:gd name="connsiteY91" fmla="*/ 101600 h 1625600"/>
              <a:gd name="connsiteX92" fmla="*/ 270021 w 778021"/>
              <a:gd name="connsiteY92" fmla="*/ 104775 h 1625600"/>
              <a:gd name="connsiteX93" fmla="*/ 257321 w 778021"/>
              <a:gd name="connsiteY93" fmla="*/ 133350 h 1625600"/>
              <a:gd name="connsiteX94" fmla="*/ 247796 w 778021"/>
              <a:gd name="connsiteY94" fmla="*/ 152400 h 1625600"/>
              <a:gd name="connsiteX95" fmla="*/ 231921 w 778021"/>
              <a:gd name="connsiteY95" fmla="*/ 184150 h 1625600"/>
              <a:gd name="connsiteX96" fmla="*/ 219221 w 778021"/>
              <a:gd name="connsiteY96" fmla="*/ 206375 h 1625600"/>
              <a:gd name="connsiteX97" fmla="*/ 216046 w 778021"/>
              <a:gd name="connsiteY97" fmla="*/ 215900 h 1625600"/>
              <a:gd name="connsiteX98" fmla="*/ 193821 w 778021"/>
              <a:gd name="connsiteY98" fmla="*/ 244475 h 1625600"/>
              <a:gd name="connsiteX99" fmla="*/ 177946 w 778021"/>
              <a:gd name="connsiteY99" fmla="*/ 260350 h 1625600"/>
              <a:gd name="connsiteX100" fmla="*/ 168421 w 778021"/>
              <a:gd name="connsiteY100" fmla="*/ 273050 h 1625600"/>
              <a:gd name="connsiteX101" fmla="*/ 165246 w 778021"/>
              <a:gd name="connsiteY101" fmla="*/ 285750 h 1625600"/>
              <a:gd name="connsiteX102" fmla="*/ 155721 w 778021"/>
              <a:gd name="connsiteY102" fmla="*/ 292100 h 1625600"/>
              <a:gd name="connsiteX103" fmla="*/ 146196 w 778021"/>
              <a:gd name="connsiteY103" fmla="*/ 304800 h 1625600"/>
              <a:gd name="connsiteX104" fmla="*/ 133496 w 778021"/>
              <a:gd name="connsiteY104" fmla="*/ 323850 h 1625600"/>
              <a:gd name="connsiteX105" fmla="*/ 127146 w 778021"/>
              <a:gd name="connsiteY105" fmla="*/ 336550 h 1625600"/>
              <a:gd name="connsiteX106" fmla="*/ 117621 w 778021"/>
              <a:gd name="connsiteY106" fmla="*/ 346075 h 1625600"/>
              <a:gd name="connsiteX107" fmla="*/ 108096 w 778021"/>
              <a:gd name="connsiteY107" fmla="*/ 358775 h 1625600"/>
              <a:gd name="connsiteX108" fmla="*/ 95396 w 778021"/>
              <a:gd name="connsiteY108" fmla="*/ 387350 h 1625600"/>
              <a:gd name="connsiteX109" fmla="*/ 89046 w 778021"/>
              <a:gd name="connsiteY109" fmla="*/ 400050 h 1625600"/>
              <a:gd name="connsiteX110" fmla="*/ 82696 w 778021"/>
              <a:gd name="connsiteY110" fmla="*/ 463550 h 1625600"/>
              <a:gd name="connsiteX111" fmla="*/ 57296 w 778021"/>
              <a:gd name="connsiteY111" fmla="*/ 511175 h 1625600"/>
              <a:gd name="connsiteX112" fmla="*/ 41421 w 778021"/>
              <a:gd name="connsiteY112" fmla="*/ 539750 h 1625600"/>
              <a:gd name="connsiteX113" fmla="*/ 35071 w 778021"/>
              <a:gd name="connsiteY113" fmla="*/ 555625 h 1625600"/>
              <a:gd name="connsiteX114" fmla="*/ 25546 w 778021"/>
              <a:gd name="connsiteY114" fmla="*/ 568325 h 1625600"/>
              <a:gd name="connsiteX115" fmla="*/ 22371 w 778021"/>
              <a:gd name="connsiteY115" fmla="*/ 577850 h 1625600"/>
              <a:gd name="connsiteX116" fmla="*/ 6496 w 778021"/>
              <a:gd name="connsiteY116" fmla="*/ 600075 h 1625600"/>
              <a:gd name="connsiteX117" fmla="*/ 19196 w 778021"/>
              <a:gd name="connsiteY117" fmla="*/ 669925 h 1625600"/>
              <a:gd name="connsiteX118" fmla="*/ 146 w 778021"/>
              <a:gd name="connsiteY118" fmla="*/ 730250 h 1625600"/>
              <a:gd name="connsiteX119" fmla="*/ 12846 w 778021"/>
              <a:gd name="connsiteY119" fmla="*/ 800100 h 1625600"/>
              <a:gd name="connsiteX120" fmla="*/ 44596 w 778021"/>
              <a:gd name="connsiteY120" fmla="*/ 831850 h 1625600"/>
              <a:gd name="connsiteX121" fmla="*/ 73171 w 778021"/>
              <a:gd name="connsiteY121" fmla="*/ 873125 h 1625600"/>
              <a:gd name="connsiteX122" fmla="*/ 101746 w 778021"/>
              <a:gd name="connsiteY122" fmla="*/ 927100 h 1625600"/>
              <a:gd name="connsiteX123" fmla="*/ 98571 w 778021"/>
              <a:gd name="connsiteY123" fmla="*/ 971550 h 1625600"/>
              <a:gd name="connsiteX124" fmla="*/ 146196 w 778021"/>
              <a:gd name="connsiteY124" fmla="*/ 990600 h 1625600"/>
              <a:gd name="connsiteX125" fmla="*/ 171596 w 778021"/>
              <a:gd name="connsiteY125" fmla="*/ 987425 h 1625600"/>
              <a:gd name="connsiteX126" fmla="*/ 193821 w 778021"/>
              <a:gd name="connsiteY126" fmla="*/ 1025525 h 1625600"/>
              <a:gd name="connsiteX127" fmla="*/ 247796 w 778021"/>
              <a:gd name="connsiteY127" fmla="*/ 1038225 h 1625600"/>
              <a:gd name="connsiteX128" fmla="*/ 317646 w 778021"/>
              <a:gd name="connsiteY128" fmla="*/ 1041400 h 1625600"/>
              <a:gd name="connsiteX129" fmla="*/ 333521 w 778021"/>
              <a:gd name="connsiteY129" fmla="*/ 1069975 h 1625600"/>
              <a:gd name="connsiteX130" fmla="*/ 282721 w 778021"/>
              <a:gd name="connsiteY130" fmla="*/ 1117600 h 1625600"/>
              <a:gd name="connsiteX131" fmla="*/ 235096 w 778021"/>
              <a:gd name="connsiteY131" fmla="*/ 1146175 h 1625600"/>
              <a:gd name="connsiteX132" fmla="*/ 177946 w 778021"/>
              <a:gd name="connsiteY132" fmla="*/ 1184275 h 1625600"/>
              <a:gd name="connsiteX133" fmla="*/ 225571 w 778021"/>
              <a:gd name="connsiteY133" fmla="*/ 1216025 h 1625600"/>
              <a:gd name="connsiteX134" fmla="*/ 174771 w 778021"/>
              <a:gd name="connsiteY134" fmla="*/ 1266825 h 1625600"/>
              <a:gd name="connsiteX135" fmla="*/ 143021 w 778021"/>
              <a:gd name="connsiteY135" fmla="*/ 1289050 h 1625600"/>
              <a:gd name="connsiteX136" fmla="*/ 130321 w 778021"/>
              <a:gd name="connsiteY136" fmla="*/ 1330325 h 1625600"/>
              <a:gd name="connsiteX137" fmla="*/ 76346 w 778021"/>
              <a:gd name="connsiteY137" fmla="*/ 1381125 h 1625600"/>
              <a:gd name="connsiteX138" fmla="*/ 136671 w 778021"/>
              <a:gd name="connsiteY138" fmla="*/ 1438275 h 1625600"/>
              <a:gd name="connsiteX139" fmla="*/ 158896 w 778021"/>
              <a:gd name="connsiteY139" fmla="*/ 1493043 h 1625600"/>
              <a:gd name="connsiteX140" fmla="*/ 381146 w 778021"/>
              <a:gd name="connsiteY140" fmla="*/ 1527175 h 1625600"/>
              <a:gd name="connsiteX141" fmla="*/ 419246 w 778021"/>
              <a:gd name="connsiteY141" fmla="*/ 1533525 h 1625600"/>
              <a:gd name="connsiteX142" fmla="*/ 438296 w 778021"/>
              <a:gd name="connsiteY142" fmla="*/ 1539875 h 1625600"/>
              <a:gd name="connsiteX143" fmla="*/ 454171 w 778021"/>
              <a:gd name="connsiteY143" fmla="*/ 1543050 h 1625600"/>
              <a:gd name="connsiteX144" fmla="*/ 466871 w 778021"/>
              <a:gd name="connsiteY144" fmla="*/ 1546225 h 1625600"/>
              <a:gd name="connsiteX145" fmla="*/ 498621 w 778021"/>
              <a:gd name="connsiteY145" fmla="*/ 1558925 h 1625600"/>
              <a:gd name="connsiteX146" fmla="*/ 533546 w 778021"/>
              <a:gd name="connsiteY146" fmla="*/ 1581150 h 1625600"/>
              <a:gd name="connsiteX147" fmla="*/ 549421 w 778021"/>
              <a:gd name="connsiteY147" fmla="*/ 1584325 h 1625600"/>
              <a:gd name="connsiteX148" fmla="*/ 568471 w 778021"/>
              <a:gd name="connsiteY148" fmla="*/ 1593850 h 1625600"/>
              <a:gd name="connsiteX149" fmla="*/ 577996 w 778021"/>
              <a:gd name="connsiteY149" fmla="*/ 1597025 h 1625600"/>
              <a:gd name="connsiteX150" fmla="*/ 590696 w 778021"/>
              <a:gd name="connsiteY150" fmla="*/ 1603375 h 1625600"/>
              <a:gd name="connsiteX151" fmla="*/ 622446 w 778021"/>
              <a:gd name="connsiteY151" fmla="*/ 1609725 h 1625600"/>
              <a:gd name="connsiteX152" fmla="*/ 638321 w 778021"/>
              <a:gd name="connsiteY152" fmla="*/ 1619250 h 1625600"/>
              <a:gd name="connsiteX153" fmla="*/ 657371 w 778021"/>
              <a:gd name="connsiteY153" fmla="*/ 1622425 h 1625600"/>
              <a:gd name="connsiteX154" fmla="*/ 670071 w 778021"/>
              <a:gd name="connsiteY154" fmla="*/ 1625600 h 1625600"/>
              <a:gd name="connsiteX155" fmla="*/ 676421 w 778021"/>
              <a:gd name="connsiteY155" fmla="*/ 1622425 h 1625600"/>
              <a:gd name="connsiteX0" fmla="*/ 676421 w 778021"/>
              <a:gd name="connsiteY0" fmla="*/ 1622425 h 1625600"/>
              <a:gd name="connsiteX1" fmla="*/ 679596 w 778021"/>
              <a:gd name="connsiteY1" fmla="*/ 1606550 h 1625600"/>
              <a:gd name="connsiteX2" fmla="*/ 685946 w 778021"/>
              <a:gd name="connsiteY2" fmla="*/ 1562100 h 1625600"/>
              <a:gd name="connsiteX3" fmla="*/ 692296 w 778021"/>
              <a:gd name="connsiteY3" fmla="*/ 1539875 h 1625600"/>
              <a:gd name="connsiteX4" fmla="*/ 698646 w 778021"/>
              <a:gd name="connsiteY4" fmla="*/ 1530350 h 1625600"/>
              <a:gd name="connsiteX5" fmla="*/ 704996 w 778021"/>
              <a:gd name="connsiteY5" fmla="*/ 1517650 h 1625600"/>
              <a:gd name="connsiteX6" fmla="*/ 708171 w 778021"/>
              <a:gd name="connsiteY6" fmla="*/ 1501775 h 1625600"/>
              <a:gd name="connsiteX7" fmla="*/ 704996 w 778021"/>
              <a:gd name="connsiteY7" fmla="*/ 1435100 h 1625600"/>
              <a:gd name="connsiteX8" fmla="*/ 692296 w 778021"/>
              <a:gd name="connsiteY8" fmla="*/ 1428750 h 1625600"/>
              <a:gd name="connsiteX9" fmla="*/ 682771 w 778021"/>
              <a:gd name="connsiteY9" fmla="*/ 1425575 h 1625600"/>
              <a:gd name="connsiteX10" fmla="*/ 654196 w 778021"/>
              <a:gd name="connsiteY10" fmla="*/ 1419225 h 1625600"/>
              <a:gd name="connsiteX11" fmla="*/ 638321 w 778021"/>
              <a:gd name="connsiteY11" fmla="*/ 1400175 h 1625600"/>
              <a:gd name="connsiteX12" fmla="*/ 622446 w 778021"/>
              <a:gd name="connsiteY12" fmla="*/ 1374775 h 1625600"/>
              <a:gd name="connsiteX13" fmla="*/ 619271 w 778021"/>
              <a:gd name="connsiteY13" fmla="*/ 1362075 h 1625600"/>
              <a:gd name="connsiteX14" fmla="*/ 612921 w 778021"/>
              <a:gd name="connsiteY14" fmla="*/ 1339850 h 1625600"/>
              <a:gd name="connsiteX15" fmla="*/ 628796 w 778021"/>
              <a:gd name="connsiteY15" fmla="*/ 1298575 h 1625600"/>
              <a:gd name="connsiteX16" fmla="*/ 638321 w 778021"/>
              <a:gd name="connsiteY16" fmla="*/ 1295400 h 1625600"/>
              <a:gd name="connsiteX17" fmla="*/ 654196 w 778021"/>
              <a:gd name="connsiteY17" fmla="*/ 1276350 h 1625600"/>
              <a:gd name="connsiteX18" fmla="*/ 631971 w 778021"/>
              <a:gd name="connsiteY18" fmla="*/ 1244600 h 1625600"/>
              <a:gd name="connsiteX19" fmla="*/ 625621 w 778021"/>
              <a:gd name="connsiteY19" fmla="*/ 1235075 h 1625600"/>
              <a:gd name="connsiteX20" fmla="*/ 587521 w 778021"/>
              <a:gd name="connsiteY20" fmla="*/ 1212850 h 1625600"/>
              <a:gd name="connsiteX21" fmla="*/ 581171 w 778021"/>
              <a:gd name="connsiteY21" fmla="*/ 1203325 h 1625600"/>
              <a:gd name="connsiteX22" fmla="*/ 571646 w 778021"/>
              <a:gd name="connsiteY22" fmla="*/ 1196975 h 1625600"/>
              <a:gd name="connsiteX23" fmla="*/ 565296 w 778021"/>
              <a:gd name="connsiteY23" fmla="*/ 1174750 h 1625600"/>
              <a:gd name="connsiteX24" fmla="*/ 558946 w 778021"/>
              <a:gd name="connsiteY24" fmla="*/ 1139825 h 1625600"/>
              <a:gd name="connsiteX25" fmla="*/ 552596 w 778021"/>
              <a:gd name="connsiteY25" fmla="*/ 1127125 h 1625600"/>
              <a:gd name="connsiteX26" fmla="*/ 539896 w 778021"/>
              <a:gd name="connsiteY26" fmla="*/ 1111250 h 1625600"/>
              <a:gd name="connsiteX27" fmla="*/ 530371 w 778021"/>
              <a:gd name="connsiteY27" fmla="*/ 1101725 h 1625600"/>
              <a:gd name="connsiteX28" fmla="*/ 517671 w 778021"/>
              <a:gd name="connsiteY28" fmla="*/ 1076325 h 1625600"/>
              <a:gd name="connsiteX29" fmla="*/ 530371 w 778021"/>
              <a:gd name="connsiteY29" fmla="*/ 1073150 h 1625600"/>
              <a:gd name="connsiteX30" fmla="*/ 543071 w 778021"/>
              <a:gd name="connsiteY30" fmla="*/ 1038225 h 1625600"/>
              <a:gd name="connsiteX31" fmla="*/ 568471 w 778021"/>
              <a:gd name="connsiteY31" fmla="*/ 1041400 h 1625600"/>
              <a:gd name="connsiteX32" fmla="*/ 587521 w 778021"/>
              <a:gd name="connsiteY32" fmla="*/ 1016000 h 1625600"/>
              <a:gd name="connsiteX33" fmla="*/ 581171 w 778021"/>
              <a:gd name="connsiteY33" fmla="*/ 987425 h 1625600"/>
              <a:gd name="connsiteX34" fmla="*/ 577996 w 778021"/>
              <a:gd name="connsiteY34" fmla="*/ 958850 h 1625600"/>
              <a:gd name="connsiteX35" fmla="*/ 571646 w 778021"/>
              <a:gd name="connsiteY35" fmla="*/ 949325 h 1625600"/>
              <a:gd name="connsiteX36" fmla="*/ 565296 w 778021"/>
              <a:gd name="connsiteY36" fmla="*/ 936625 h 1625600"/>
              <a:gd name="connsiteX37" fmla="*/ 558946 w 778021"/>
              <a:gd name="connsiteY37" fmla="*/ 927100 h 1625600"/>
              <a:gd name="connsiteX38" fmla="*/ 543071 w 778021"/>
              <a:gd name="connsiteY38" fmla="*/ 901700 h 1625600"/>
              <a:gd name="connsiteX39" fmla="*/ 546246 w 778021"/>
              <a:gd name="connsiteY39" fmla="*/ 889000 h 1625600"/>
              <a:gd name="connsiteX40" fmla="*/ 577996 w 778021"/>
              <a:gd name="connsiteY40" fmla="*/ 869950 h 1625600"/>
              <a:gd name="connsiteX41" fmla="*/ 606571 w 778021"/>
              <a:gd name="connsiteY41" fmla="*/ 863600 h 1625600"/>
              <a:gd name="connsiteX42" fmla="*/ 625621 w 778021"/>
              <a:gd name="connsiteY42" fmla="*/ 844550 h 1625600"/>
              <a:gd name="connsiteX43" fmla="*/ 628796 w 778021"/>
              <a:gd name="connsiteY43" fmla="*/ 835025 h 1625600"/>
              <a:gd name="connsiteX44" fmla="*/ 644671 w 778021"/>
              <a:gd name="connsiteY44" fmla="*/ 812800 h 1625600"/>
              <a:gd name="connsiteX45" fmla="*/ 654196 w 778021"/>
              <a:gd name="connsiteY45" fmla="*/ 796925 h 1625600"/>
              <a:gd name="connsiteX46" fmla="*/ 670071 w 778021"/>
              <a:gd name="connsiteY46" fmla="*/ 774700 h 1625600"/>
              <a:gd name="connsiteX47" fmla="*/ 673246 w 778021"/>
              <a:gd name="connsiteY47" fmla="*/ 765175 h 1625600"/>
              <a:gd name="connsiteX48" fmla="*/ 679596 w 778021"/>
              <a:gd name="connsiteY48" fmla="*/ 755650 h 1625600"/>
              <a:gd name="connsiteX49" fmla="*/ 689121 w 778021"/>
              <a:gd name="connsiteY49" fmla="*/ 736600 h 1625600"/>
              <a:gd name="connsiteX50" fmla="*/ 708171 w 778021"/>
              <a:gd name="connsiteY50" fmla="*/ 714375 h 1625600"/>
              <a:gd name="connsiteX51" fmla="*/ 714521 w 778021"/>
              <a:gd name="connsiteY51" fmla="*/ 701675 h 1625600"/>
              <a:gd name="connsiteX52" fmla="*/ 730396 w 778021"/>
              <a:gd name="connsiteY52" fmla="*/ 688975 h 1625600"/>
              <a:gd name="connsiteX53" fmla="*/ 739921 w 778021"/>
              <a:gd name="connsiteY53" fmla="*/ 679450 h 1625600"/>
              <a:gd name="connsiteX54" fmla="*/ 778021 w 778021"/>
              <a:gd name="connsiteY54" fmla="*/ 650875 h 1625600"/>
              <a:gd name="connsiteX55" fmla="*/ 774846 w 778021"/>
              <a:gd name="connsiteY55" fmla="*/ 641350 h 1625600"/>
              <a:gd name="connsiteX56" fmla="*/ 765321 w 778021"/>
              <a:gd name="connsiteY56" fmla="*/ 625475 h 1625600"/>
              <a:gd name="connsiteX57" fmla="*/ 758971 w 778021"/>
              <a:gd name="connsiteY57" fmla="*/ 615950 h 1625600"/>
              <a:gd name="connsiteX58" fmla="*/ 755796 w 778021"/>
              <a:gd name="connsiteY58" fmla="*/ 606425 h 1625600"/>
              <a:gd name="connsiteX59" fmla="*/ 749446 w 778021"/>
              <a:gd name="connsiteY59" fmla="*/ 593725 h 1625600"/>
              <a:gd name="connsiteX60" fmla="*/ 739921 w 778021"/>
              <a:gd name="connsiteY60" fmla="*/ 568325 h 1625600"/>
              <a:gd name="connsiteX61" fmla="*/ 736746 w 778021"/>
              <a:gd name="connsiteY61" fmla="*/ 546100 h 1625600"/>
              <a:gd name="connsiteX62" fmla="*/ 733571 w 778021"/>
              <a:gd name="connsiteY62" fmla="*/ 536575 h 1625600"/>
              <a:gd name="connsiteX63" fmla="*/ 727221 w 778021"/>
              <a:gd name="connsiteY63" fmla="*/ 498475 h 1625600"/>
              <a:gd name="connsiteX64" fmla="*/ 708171 w 778021"/>
              <a:gd name="connsiteY64" fmla="*/ 460375 h 1625600"/>
              <a:gd name="connsiteX65" fmla="*/ 651021 w 778021"/>
              <a:gd name="connsiteY65" fmla="*/ 447675 h 1625600"/>
              <a:gd name="connsiteX66" fmla="*/ 625621 w 778021"/>
              <a:gd name="connsiteY66" fmla="*/ 434975 h 1625600"/>
              <a:gd name="connsiteX67" fmla="*/ 619271 w 778021"/>
              <a:gd name="connsiteY67" fmla="*/ 422275 h 1625600"/>
              <a:gd name="connsiteX68" fmla="*/ 609746 w 778021"/>
              <a:gd name="connsiteY68" fmla="*/ 368300 h 1625600"/>
              <a:gd name="connsiteX69" fmla="*/ 543071 w 778021"/>
              <a:gd name="connsiteY69" fmla="*/ 355600 h 1625600"/>
              <a:gd name="connsiteX70" fmla="*/ 530371 w 778021"/>
              <a:gd name="connsiteY70" fmla="*/ 349250 h 1625600"/>
              <a:gd name="connsiteX71" fmla="*/ 524021 w 778021"/>
              <a:gd name="connsiteY71" fmla="*/ 314325 h 1625600"/>
              <a:gd name="connsiteX72" fmla="*/ 520846 w 778021"/>
              <a:gd name="connsiteY72" fmla="*/ 301625 h 1625600"/>
              <a:gd name="connsiteX73" fmla="*/ 520846 w 778021"/>
              <a:gd name="connsiteY73" fmla="*/ 196850 h 1625600"/>
              <a:gd name="connsiteX74" fmla="*/ 530371 w 778021"/>
              <a:gd name="connsiteY74" fmla="*/ 184150 h 1625600"/>
              <a:gd name="connsiteX75" fmla="*/ 549421 w 778021"/>
              <a:gd name="connsiteY75" fmla="*/ 165100 h 1625600"/>
              <a:gd name="connsiteX76" fmla="*/ 552596 w 778021"/>
              <a:gd name="connsiteY76" fmla="*/ 155575 h 1625600"/>
              <a:gd name="connsiteX77" fmla="*/ 543071 w 778021"/>
              <a:gd name="connsiteY77" fmla="*/ 88900 h 1625600"/>
              <a:gd name="connsiteX78" fmla="*/ 533546 w 778021"/>
              <a:gd name="connsiteY78" fmla="*/ 79375 h 1625600"/>
              <a:gd name="connsiteX79" fmla="*/ 511321 w 778021"/>
              <a:gd name="connsiteY79" fmla="*/ 66675 h 1625600"/>
              <a:gd name="connsiteX80" fmla="*/ 508146 w 778021"/>
              <a:gd name="connsiteY80" fmla="*/ 57150 h 1625600"/>
              <a:gd name="connsiteX81" fmla="*/ 501796 w 778021"/>
              <a:gd name="connsiteY81" fmla="*/ 47625 h 1625600"/>
              <a:gd name="connsiteX82" fmla="*/ 498621 w 778021"/>
              <a:gd name="connsiteY82" fmla="*/ 0 h 1625600"/>
              <a:gd name="connsiteX83" fmla="*/ 485921 w 778021"/>
              <a:gd name="connsiteY83" fmla="*/ 6350 h 1625600"/>
              <a:gd name="connsiteX84" fmla="*/ 463696 w 778021"/>
              <a:gd name="connsiteY84" fmla="*/ 25400 h 1625600"/>
              <a:gd name="connsiteX85" fmla="*/ 438296 w 778021"/>
              <a:gd name="connsiteY85" fmla="*/ 28575 h 1625600"/>
              <a:gd name="connsiteX86" fmla="*/ 406546 w 778021"/>
              <a:gd name="connsiteY86" fmla="*/ 38100 h 1625600"/>
              <a:gd name="connsiteX87" fmla="*/ 390671 w 778021"/>
              <a:gd name="connsiteY87" fmla="*/ 41275 h 1625600"/>
              <a:gd name="connsiteX88" fmla="*/ 358921 w 778021"/>
              <a:gd name="connsiteY88" fmla="*/ 53975 h 1625600"/>
              <a:gd name="connsiteX89" fmla="*/ 327171 w 778021"/>
              <a:gd name="connsiteY89" fmla="*/ 66675 h 1625600"/>
              <a:gd name="connsiteX90" fmla="*/ 304946 w 778021"/>
              <a:gd name="connsiteY90" fmla="*/ 82550 h 1625600"/>
              <a:gd name="connsiteX91" fmla="*/ 279546 w 778021"/>
              <a:gd name="connsiteY91" fmla="*/ 101600 h 1625600"/>
              <a:gd name="connsiteX92" fmla="*/ 270021 w 778021"/>
              <a:gd name="connsiteY92" fmla="*/ 104775 h 1625600"/>
              <a:gd name="connsiteX93" fmla="*/ 257321 w 778021"/>
              <a:gd name="connsiteY93" fmla="*/ 133350 h 1625600"/>
              <a:gd name="connsiteX94" fmla="*/ 247796 w 778021"/>
              <a:gd name="connsiteY94" fmla="*/ 152400 h 1625600"/>
              <a:gd name="connsiteX95" fmla="*/ 231921 w 778021"/>
              <a:gd name="connsiteY95" fmla="*/ 184150 h 1625600"/>
              <a:gd name="connsiteX96" fmla="*/ 219221 w 778021"/>
              <a:gd name="connsiteY96" fmla="*/ 206375 h 1625600"/>
              <a:gd name="connsiteX97" fmla="*/ 216046 w 778021"/>
              <a:gd name="connsiteY97" fmla="*/ 215900 h 1625600"/>
              <a:gd name="connsiteX98" fmla="*/ 193821 w 778021"/>
              <a:gd name="connsiteY98" fmla="*/ 244475 h 1625600"/>
              <a:gd name="connsiteX99" fmla="*/ 177946 w 778021"/>
              <a:gd name="connsiteY99" fmla="*/ 260350 h 1625600"/>
              <a:gd name="connsiteX100" fmla="*/ 168421 w 778021"/>
              <a:gd name="connsiteY100" fmla="*/ 273050 h 1625600"/>
              <a:gd name="connsiteX101" fmla="*/ 165246 w 778021"/>
              <a:gd name="connsiteY101" fmla="*/ 285750 h 1625600"/>
              <a:gd name="connsiteX102" fmla="*/ 155721 w 778021"/>
              <a:gd name="connsiteY102" fmla="*/ 292100 h 1625600"/>
              <a:gd name="connsiteX103" fmla="*/ 146196 w 778021"/>
              <a:gd name="connsiteY103" fmla="*/ 304800 h 1625600"/>
              <a:gd name="connsiteX104" fmla="*/ 133496 w 778021"/>
              <a:gd name="connsiteY104" fmla="*/ 323850 h 1625600"/>
              <a:gd name="connsiteX105" fmla="*/ 127146 w 778021"/>
              <a:gd name="connsiteY105" fmla="*/ 336550 h 1625600"/>
              <a:gd name="connsiteX106" fmla="*/ 117621 w 778021"/>
              <a:gd name="connsiteY106" fmla="*/ 346075 h 1625600"/>
              <a:gd name="connsiteX107" fmla="*/ 108096 w 778021"/>
              <a:gd name="connsiteY107" fmla="*/ 358775 h 1625600"/>
              <a:gd name="connsiteX108" fmla="*/ 95396 w 778021"/>
              <a:gd name="connsiteY108" fmla="*/ 387350 h 1625600"/>
              <a:gd name="connsiteX109" fmla="*/ 89046 w 778021"/>
              <a:gd name="connsiteY109" fmla="*/ 400050 h 1625600"/>
              <a:gd name="connsiteX110" fmla="*/ 82696 w 778021"/>
              <a:gd name="connsiteY110" fmla="*/ 463550 h 1625600"/>
              <a:gd name="connsiteX111" fmla="*/ 57296 w 778021"/>
              <a:gd name="connsiteY111" fmla="*/ 511175 h 1625600"/>
              <a:gd name="connsiteX112" fmla="*/ 41421 w 778021"/>
              <a:gd name="connsiteY112" fmla="*/ 539750 h 1625600"/>
              <a:gd name="connsiteX113" fmla="*/ 35071 w 778021"/>
              <a:gd name="connsiteY113" fmla="*/ 555625 h 1625600"/>
              <a:gd name="connsiteX114" fmla="*/ 25546 w 778021"/>
              <a:gd name="connsiteY114" fmla="*/ 568325 h 1625600"/>
              <a:gd name="connsiteX115" fmla="*/ 22371 w 778021"/>
              <a:gd name="connsiteY115" fmla="*/ 577850 h 1625600"/>
              <a:gd name="connsiteX116" fmla="*/ 6496 w 778021"/>
              <a:gd name="connsiteY116" fmla="*/ 600075 h 1625600"/>
              <a:gd name="connsiteX117" fmla="*/ 19196 w 778021"/>
              <a:gd name="connsiteY117" fmla="*/ 669925 h 1625600"/>
              <a:gd name="connsiteX118" fmla="*/ 146 w 778021"/>
              <a:gd name="connsiteY118" fmla="*/ 730250 h 1625600"/>
              <a:gd name="connsiteX119" fmla="*/ 12846 w 778021"/>
              <a:gd name="connsiteY119" fmla="*/ 800100 h 1625600"/>
              <a:gd name="connsiteX120" fmla="*/ 44596 w 778021"/>
              <a:gd name="connsiteY120" fmla="*/ 831850 h 1625600"/>
              <a:gd name="connsiteX121" fmla="*/ 73171 w 778021"/>
              <a:gd name="connsiteY121" fmla="*/ 873125 h 1625600"/>
              <a:gd name="connsiteX122" fmla="*/ 101746 w 778021"/>
              <a:gd name="connsiteY122" fmla="*/ 927100 h 1625600"/>
              <a:gd name="connsiteX123" fmla="*/ 98571 w 778021"/>
              <a:gd name="connsiteY123" fmla="*/ 971550 h 1625600"/>
              <a:gd name="connsiteX124" fmla="*/ 146196 w 778021"/>
              <a:gd name="connsiteY124" fmla="*/ 990600 h 1625600"/>
              <a:gd name="connsiteX125" fmla="*/ 171596 w 778021"/>
              <a:gd name="connsiteY125" fmla="*/ 987425 h 1625600"/>
              <a:gd name="connsiteX126" fmla="*/ 193821 w 778021"/>
              <a:gd name="connsiteY126" fmla="*/ 1025525 h 1625600"/>
              <a:gd name="connsiteX127" fmla="*/ 247796 w 778021"/>
              <a:gd name="connsiteY127" fmla="*/ 1038225 h 1625600"/>
              <a:gd name="connsiteX128" fmla="*/ 317646 w 778021"/>
              <a:gd name="connsiteY128" fmla="*/ 1041400 h 1625600"/>
              <a:gd name="connsiteX129" fmla="*/ 333521 w 778021"/>
              <a:gd name="connsiteY129" fmla="*/ 1069975 h 1625600"/>
              <a:gd name="connsiteX130" fmla="*/ 282721 w 778021"/>
              <a:gd name="connsiteY130" fmla="*/ 1117600 h 1625600"/>
              <a:gd name="connsiteX131" fmla="*/ 235096 w 778021"/>
              <a:gd name="connsiteY131" fmla="*/ 1146175 h 1625600"/>
              <a:gd name="connsiteX132" fmla="*/ 177946 w 778021"/>
              <a:gd name="connsiteY132" fmla="*/ 1184275 h 1625600"/>
              <a:gd name="connsiteX133" fmla="*/ 225571 w 778021"/>
              <a:gd name="connsiteY133" fmla="*/ 1216025 h 1625600"/>
              <a:gd name="connsiteX134" fmla="*/ 174771 w 778021"/>
              <a:gd name="connsiteY134" fmla="*/ 1266825 h 1625600"/>
              <a:gd name="connsiteX135" fmla="*/ 143021 w 778021"/>
              <a:gd name="connsiteY135" fmla="*/ 1289050 h 1625600"/>
              <a:gd name="connsiteX136" fmla="*/ 130321 w 778021"/>
              <a:gd name="connsiteY136" fmla="*/ 1330325 h 1625600"/>
              <a:gd name="connsiteX137" fmla="*/ 76346 w 778021"/>
              <a:gd name="connsiteY137" fmla="*/ 1381125 h 1625600"/>
              <a:gd name="connsiteX138" fmla="*/ 158896 w 778021"/>
              <a:gd name="connsiteY138" fmla="*/ 1493043 h 1625600"/>
              <a:gd name="connsiteX139" fmla="*/ 381146 w 778021"/>
              <a:gd name="connsiteY139" fmla="*/ 1527175 h 1625600"/>
              <a:gd name="connsiteX140" fmla="*/ 419246 w 778021"/>
              <a:gd name="connsiteY140" fmla="*/ 1533525 h 1625600"/>
              <a:gd name="connsiteX141" fmla="*/ 438296 w 778021"/>
              <a:gd name="connsiteY141" fmla="*/ 1539875 h 1625600"/>
              <a:gd name="connsiteX142" fmla="*/ 454171 w 778021"/>
              <a:gd name="connsiteY142" fmla="*/ 1543050 h 1625600"/>
              <a:gd name="connsiteX143" fmla="*/ 466871 w 778021"/>
              <a:gd name="connsiteY143" fmla="*/ 1546225 h 1625600"/>
              <a:gd name="connsiteX144" fmla="*/ 498621 w 778021"/>
              <a:gd name="connsiteY144" fmla="*/ 1558925 h 1625600"/>
              <a:gd name="connsiteX145" fmla="*/ 533546 w 778021"/>
              <a:gd name="connsiteY145" fmla="*/ 1581150 h 1625600"/>
              <a:gd name="connsiteX146" fmla="*/ 549421 w 778021"/>
              <a:gd name="connsiteY146" fmla="*/ 1584325 h 1625600"/>
              <a:gd name="connsiteX147" fmla="*/ 568471 w 778021"/>
              <a:gd name="connsiteY147" fmla="*/ 1593850 h 1625600"/>
              <a:gd name="connsiteX148" fmla="*/ 577996 w 778021"/>
              <a:gd name="connsiteY148" fmla="*/ 1597025 h 1625600"/>
              <a:gd name="connsiteX149" fmla="*/ 590696 w 778021"/>
              <a:gd name="connsiteY149" fmla="*/ 1603375 h 1625600"/>
              <a:gd name="connsiteX150" fmla="*/ 622446 w 778021"/>
              <a:gd name="connsiteY150" fmla="*/ 1609725 h 1625600"/>
              <a:gd name="connsiteX151" fmla="*/ 638321 w 778021"/>
              <a:gd name="connsiteY151" fmla="*/ 1619250 h 1625600"/>
              <a:gd name="connsiteX152" fmla="*/ 657371 w 778021"/>
              <a:gd name="connsiteY152" fmla="*/ 1622425 h 1625600"/>
              <a:gd name="connsiteX153" fmla="*/ 670071 w 778021"/>
              <a:gd name="connsiteY153" fmla="*/ 1625600 h 1625600"/>
              <a:gd name="connsiteX154" fmla="*/ 676421 w 778021"/>
              <a:gd name="connsiteY154" fmla="*/ 1622425 h 1625600"/>
              <a:gd name="connsiteX0" fmla="*/ 676421 w 778021"/>
              <a:gd name="connsiteY0" fmla="*/ 1622425 h 1625600"/>
              <a:gd name="connsiteX1" fmla="*/ 679596 w 778021"/>
              <a:gd name="connsiteY1" fmla="*/ 1606550 h 1625600"/>
              <a:gd name="connsiteX2" fmla="*/ 685946 w 778021"/>
              <a:gd name="connsiteY2" fmla="*/ 1562100 h 1625600"/>
              <a:gd name="connsiteX3" fmla="*/ 692296 w 778021"/>
              <a:gd name="connsiteY3" fmla="*/ 1539875 h 1625600"/>
              <a:gd name="connsiteX4" fmla="*/ 698646 w 778021"/>
              <a:gd name="connsiteY4" fmla="*/ 1530350 h 1625600"/>
              <a:gd name="connsiteX5" fmla="*/ 704996 w 778021"/>
              <a:gd name="connsiteY5" fmla="*/ 1517650 h 1625600"/>
              <a:gd name="connsiteX6" fmla="*/ 708171 w 778021"/>
              <a:gd name="connsiteY6" fmla="*/ 1501775 h 1625600"/>
              <a:gd name="connsiteX7" fmla="*/ 704996 w 778021"/>
              <a:gd name="connsiteY7" fmla="*/ 1435100 h 1625600"/>
              <a:gd name="connsiteX8" fmla="*/ 692296 w 778021"/>
              <a:gd name="connsiteY8" fmla="*/ 1428750 h 1625600"/>
              <a:gd name="connsiteX9" fmla="*/ 682771 w 778021"/>
              <a:gd name="connsiteY9" fmla="*/ 1425575 h 1625600"/>
              <a:gd name="connsiteX10" fmla="*/ 654196 w 778021"/>
              <a:gd name="connsiteY10" fmla="*/ 1419225 h 1625600"/>
              <a:gd name="connsiteX11" fmla="*/ 638321 w 778021"/>
              <a:gd name="connsiteY11" fmla="*/ 1400175 h 1625600"/>
              <a:gd name="connsiteX12" fmla="*/ 622446 w 778021"/>
              <a:gd name="connsiteY12" fmla="*/ 1374775 h 1625600"/>
              <a:gd name="connsiteX13" fmla="*/ 619271 w 778021"/>
              <a:gd name="connsiteY13" fmla="*/ 1362075 h 1625600"/>
              <a:gd name="connsiteX14" fmla="*/ 612921 w 778021"/>
              <a:gd name="connsiteY14" fmla="*/ 1339850 h 1625600"/>
              <a:gd name="connsiteX15" fmla="*/ 628796 w 778021"/>
              <a:gd name="connsiteY15" fmla="*/ 1298575 h 1625600"/>
              <a:gd name="connsiteX16" fmla="*/ 638321 w 778021"/>
              <a:gd name="connsiteY16" fmla="*/ 1295400 h 1625600"/>
              <a:gd name="connsiteX17" fmla="*/ 654196 w 778021"/>
              <a:gd name="connsiteY17" fmla="*/ 1276350 h 1625600"/>
              <a:gd name="connsiteX18" fmla="*/ 631971 w 778021"/>
              <a:gd name="connsiteY18" fmla="*/ 1244600 h 1625600"/>
              <a:gd name="connsiteX19" fmla="*/ 625621 w 778021"/>
              <a:gd name="connsiteY19" fmla="*/ 1235075 h 1625600"/>
              <a:gd name="connsiteX20" fmla="*/ 587521 w 778021"/>
              <a:gd name="connsiteY20" fmla="*/ 1212850 h 1625600"/>
              <a:gd name="connsiteX21" fmla="*/ 581171 w 778021"/>
              <a:gd name="connsiteY21" fmla="*/ 1203325 h 1625600"/>
              <a:gd name="connsiteX22" fmla="*/ 571646 w 778021"/>
              <a:gd name="connsiteY22" fmla="*/ 1196975 h 1625600"/>
              <a:gd name="connsiteX23" fmla="*/ 565296 w 778021"/>
              <a:gd name="connsiteY23" fmla="*/ 1174750 h 1625600"/>
              <a:gd name="connsiteX24" fmla="*/ 558946 w 778021"/>
              <a:gd name="connsiteY24" fmla="*/ 1139825 h 1625600"/>
              <a:gd name="connsiteX25" fmla="*/ 552596 w 778021"/>
              <a:gd name="connsiteY25" fmla="*/ 1127125 h 1625600"/>
              <a:gd name="connsiteX26" fmla="*/ 539896 w 778021"/>
              <a:gd name="connsiteY26" fmla="*/ 1111250 h 1625600"/>
              <a:gd name="connsiteX27" fmla="*/ 530371 w 778021"/>
              <a:gd name="connsiteY27" fmla="*/ 1101725 h 1625600"/>
              <a:gd name="connsiteX28" fmla="*/ 517671 w 778021"/>
              <a:gd name="connsiteY28" fmla="*/ 1076325 h 1625600"/>
              <a:gd name="connsiteX29" fmla="*/ 530371 w 778021"/>
              <a:gd name="connsiteY29" fmla="*/ 1073150 h 1625600"/>
              <a:gd name="connsiteX30" fmla="*/ 543071 w 778021"/>
              <a:gd name="connsiteY30" fmla="*/ 1038225 h 1625600"/>
              <a:gd name="connsiteX31" fmla="*/ 568471 w 778021"/>
              <a:gd name="connsiteY31" fmla="*/ 1041400 h 1625600"/>
              <a:gd name="connsiteX32" fmla="*/ 587521 w 778021"/>
              <a:gd name="connsiteY32" fmla="*/ 1016000 h 1625600"/>
              <a:gd name="connsiteX33" fmla="*/ 581171 w 778021"/>
              <a:gd name="connsiteY33" fmla="*/ 987425 h 1625600"/>
              <a:gd name="connsiteX34" fmla="*/ 577996 w 778021"/>
              <a:gd name="connsiteY34" fmla="*/ 958850 h 1625600"/>
              <a:gd name="connsiteX35" fmla="*/ 571646 w 778021"/>
              <a:gd name="connsiteY35" fmla="*/ 949325 h 1625600"/>
              <a:gd name="connsiteX36" fmla="*/ 565296 w 778021"/>
              <a:gd name="connsiteY36" fmla="*/ 936625 h 1625600"/>
              <a:gd name="connsiteX37" fmla="*/ 558946 w 778021"/>
              <a:gd name="connsiteY37" fmla="*/ 927100 h 1625600"/>
              <a:gd name="connsiteX38" fmla="*/ 543071 w 778021"/>
              <a:gd name="connsiteY38" fmla="*/ 901700 h 1625600"/>
              <a:gd name="connsiteX39" fmla="*/ 546246 w 778021"/>
              <a:gd name="connsiteY39" fmla="*/ 889000 h 1625600"/>
              <a:gd name="connsiteX40" fmla="*/ 577996 w 778021"/>
              <a:gd name="connsiteY40" fmla="*/ 869950 h 1625600"/>
              <a:gd name="connsiteX41" fmla="*/ 606571 w 778021"/>
              <a:gd name="connsiteY41" fmla="*/ 863600 h 1625600"/>
              <a:gd name="connsiteX42" fmla="*/ 625621 w 778021"/>
              <a:gd name="connsiteY42" fmla="*/ 844550 h 1625600"/>
              <a:gd name="connsiteX43" fmla="*/ 628796 w 778021"/>
              <a:gd name="connsiteY43" fmla="*/ 835025 h 1625600"/>
              <a:gd name="connsiteX44" fmla="*/ 644671 w 778021"/>
              <a:gd name="connsiteY44" fmla="*/ 812800 h 1625600"/>
              <a:gd name="connsiteX45" fmla="*/ 654196 w 778021"/>
              <a:gd name="connsiteY45" fmla="*/ 796925 h 1625600"/>
              <a:gd name="connsiteX46" fmla="*/ 670071 w 778021"/>
              <a:gd name="connsiteY46" fmla="*/ 774700 h 1625600"/>
              <a:gd name="connsiteX47" fmla="*/ 673246 w 778021"/>
              <a:gd name="connsiteY47" fmla="*/ 765175 h 1625600"/>
              <a:gd name="connsiteX48" fmla="*/ 679596 w 778021"/>
              <a:gd name="connsiteY48" fmla="*/ 755650 h 1625600"/>
              <a:gd name="connsiteX49" fmla="*/ 689121 w 778021"/>
              <a:gd name="connsiteY49" fmla="*/ 736600 h 1625600"/>
              <a:gd name="connsiteX50" fmla="*/ 708171 w 778021"/>
              <a:gd name="connsiteY50" fmla="*/ 714375 h 1625600"/>
              <a:gd name="connsiteX51" fmla="*/ 714521 w 778021"/>
              <a:gd name="connsiteY51" fmla="*/ 701675 h 1625600"/>
              <a:gd name="connsiteX52" fmla="*/ 730396 w 778021"/>
              <a:gd name="connsiteY52" fmla="*/ 688975 h 1625600"/>
              <a:gd name="connsiteX53" fmla="*/ 739921 w 778021"/>
              <a:gd name="connsiteY53" fmla="*/ 679450 h 1625600"/>
              <a:gd name="connsiteX54" fmla="*/ 778021 w 778021"/>
              <a:gd name="connsiteY54" fmla="*/ 650875 h 1625600"/>
              <a:gd name="connsiteX55" fmla="*/ 774846 w 778021"/>
              <a:gd name="connsiteY55" fmla="*/ 641350 h 1625600"/>
              <a:gd name="connsiteX56" fmla="*/ 765321 w 778021"/>
              <a:gd name="connsiteY56" fmla="*/ 625475 h 1625600"/>
              <a:gd name="connsiteX57" fmla="*/ 758971 w 778021"/>
              <a:gd name="connsiteY57" fmla="*/ 615950 h 1625600"/>
              <a:gd name="connsiteX58" fmla="*/ 755796 w 778021"/>
              <a:gd name="connsiteY58" fmla="*/ 606425 h 1625600"/>
              <a:gd name="connsiteX59" fmla="*/ 749446 w 778021"/>
              <a:gd name="connsiteY59" fmla="*/ 593725 h 1625600"/>
              <a:gd name="connsiteX60" fmla="*/ 739921 w 778021"/>
              <a:gd name="connsiteY60" fmla="*/ 568325 h 1625600"/>
              <a:gd name="connsiteX61" fmla="*/ 736746 w 778021"/>
              <a:gd name="connsiteY61" fmla="*/ 546100 h 1625600"/>
              <a:gd name="connsiteX62" fmla="*/ 733571 w 778021"/>
              <a:gd name="connsiteY62" fmla="*/ 536575 h 1625600"/>
              <a:gd name="connsiteX63" fmla="*/ 727221 w 778021"/>
              <a:gd name="connsiteY63" fmla="*/ 498475 h 1625600"/>
              <a:gd name="connsiteX64" fmla="*/ 708171 w 778021"/>
              <a:gd name="connsiteY64" fmla="*/ 460375 h 1625600"/>
              <a:gd name="connsiteX65" fmla="*/ 651021 w 778021"/>
              <a:gd name="connsiteY65" fmla="*/ 447675 h 1625600"/>
              <a:gd name="connsiteX66" fmla="*/ 625621 w 778021"/>
              <a:gd name="connsiteY66" fmla="*/ 434975 h 1625600"/>
              <a:gd name="connsiteX67" fmla="*/ 619271 w 778021"/>
              <a:gd name="connsiteY67" fmla="*/ 422275 h 1625600"/>
              <a:gd name="connsiteX68" fmla="*/ 609746 w 778021"/>
              <a:gd name="connsiteY68" fmla="*/ 368300 h 1625600"/>
              <a:gd name="connsiteX69" fmla="*/ 543071 w 778021"/>
              <a:gd name="connsiteY69" fmla="*/ 355600 h 1625600"/>
              <a:gd name="connsiteX70" fmla="*/ 530371 w 778021"/>
              <a:gd name="connsiteY70" fmla="*/ 349250 h 1625600"/>
              <a:gd name="connsiteX71" fmla="*/ 524021 w 778021"/>
              <a:gd name="connsiteY71" fmla="*/ 314325 h 1625600"/>
              <a:gd name="connsiteX72" fmla="*/ 520846 w 778021"/>
              <a:gd name="connsiteY72" fmla="*/ 301625 h 1625600"/>
              <a:gd name="connsiteX73" fmla="*/ 520846 w 778021"/>
              <a:gd name="connsiteY73" fmla="*/ 196850 h 1625600"/>
              <a:gd name="connsiteX74" fmla="*/ 530371 w 778021"/>
              <a:gd name="connsiteY74" fmla="*/ 184150 h 1625600"/>
              <a:gd name="connsiteX75" fmla="*/ 549421 w 778021"/>
              <a:gd name="connsiteY75" fmla="*/ 165100 h 1625600"/>
              <a:gd name="connsiteX76" fmla="*/ 552596 w 778021"/>
              <a:gd name="connsiteY76" fmla="*/ 155575 h 1625600"/>
              <a:gd name="connsiteX77" fmla="*/ 543071 w 778021"/>
              <a:gd name="connsiteY77" fmla="*/ 88900 h 1625600"/>
              <a:gd name="connsiteX78" fmla="*/ 533546 w 778021"/>
              <a:gd name="connsiteY78" fmla="*/ 79375 h 1625600"/>
              <a:gd name="connsiteX79" fmla="*/ 511321 w 778021"/>
              <a:gd name="connsiteY79" fmla="*/ 66675 h 1625600"/>
              <a:gd name="connsiteX80" fmla="*/ 508146 w 778021"/>
              <a:gd name="connsiteY80" fmla="*/ 57150 h 1625600"/>
              <a:gd name="connsiteX81" fmla="*/ 501796 w 778021"/>
              <a:gd name="connsiteY81" fmla="*/ 47625 h 1625600"/>
              <a:gd name="connsiteX82" fmla="*/ 498621 w 778021"/>
              <a:gd name="connsiteY82" fmla="*/ 0 h 1625600"/>
              <a:gd name="connsiteX83" fmla="*/ 485921 w 778021"/>
              <a:gd name="connsiteY83" fmla="*/ 6350 h 1625600"/>
              <a:gd name="connsiteX84" fmla="*/ 463696 w 778021"/>
              <a:gd name="connsiteY84" fmla="*/ 25400 h 1625600"/>
              <a:gd name="connsiteX85" fmla="*/ 438296 w 778021"/>
              <a:gd name="connsiteY85" fmla="*/ 28575 h 1625600"/>
              <a:gd name="connsiteX86" fmla="*/ 406546 w 778021"/>
              <a:gd name="connsiteY86" fmla="*/ 38100 h 1625600"/>
              <a:gd name="connsiteX87" fmla="*/ 390671 w 778021"/>
              <a:gd name="connsiteY87" fmla="*/ 41275 h 1625600"/>
              <a:gd name="connsiteX88" fmla="*/ 358921 w 778021"/>
              <a:gd name="connsiteY88" fmla="*/ 53975 h 1625600"/>
              <a:gd name="connsiteX89" fmla="*/ 327171 w 778021"/>
              <a:gd name="connsiteY89" fmla="*/ 66675 h 1625600"/>
              <a:gd name="connsiteX90" fmla="*/ 304946 w 778021"/>
              <a:gd name="connsiteY90" fmla="*/ 82550 h 1625600"/>
              <a:gd name="connsiteX91" fmla="*/ 279546 w 778021"/>
              <a:gd name="connsiteY91" fmla="*/ 101600 h 1625600"/>
              <a:gd name="connsiteX92" fmla="*/ 270021 w 778021"/>
              <a:gd name="connsiteY92" fmla="*/ 104775 h 1625600"/>
              <a:gd name="connsiteX93" fmla="*/ 257321 w 778021"/>
              <a:gd name="connsiteY93" fmla="*/ 133350 h 1625600"/>
              <a:gd name="connsiteX94" fmla="*/ 247796 w 778021"/>
              <a:gd name="connsiteY94" fmla="*/ 152400 h 1625600"/>
              <a:gd name="connsiteX95" fmla="*/ 231921 w 778021"/>
              <a:gd name="connsiteY95" fmla="*/ 184150 h 1625600"/>
              <a:gd name="connsiteX96" fmla="*/ 219221 w 778021"/>
              <a:gd name="connsiteY96" fmla="*/ 206375 h 1625600"/>
              <a:gd name="connsiteX97" fmla="*/ 216046 w 778021"/>
              <a:gd name="connsiteY97" fmla="*/ 215900 h 1625600"/>
              <a:gd name="connsiteX98" fmla="*/ 193821 w 778021"/>
              <a:gd name="connsiteY98" fmla="*/ 244475 h 1625600"/>
              <a:gd name="connsiteX99" fmla="*/ 177946 w 778021"/>
              <a:gd name="connsiteY99" fmla="*/ 260350 h 1625600"/>
              <a:gd name="connsiteX100" fmla="*/ 168421 w 778021"/>
              <a:gd name="connsiteY100" fmla="*/ 273050 h 1625600"/>
              <a:gd name="connsiteX101" fmla="*/ 165246 w 778021"/>
              <a:gd name="connsiteY101" fmla="*/ 285750 h 1625600"/>
              <a:gd name="connsiteX102" fmla="*/ 155721 w 778021"/>
              <a:gd name="connsiteY102" fmla="*/ 292100 h 1625600"/>
              <a:gd name="connsiteX103" fmla="*/ 146196 w 778021"/>
              <a:gd name="connsiteY103" fmla="*/ 304800 h 1625600"/>
              <a:gd name="connsiteX104" fmla="*/ 133496 w 778021"/>
              <a:gd name="connsiteY104" fmla="*/ 323850 h 1625600"/>
              <a:gd name="connsiteX105" fmla="*/ 127146 w 778021"/>
              <a:gd name="connsiteY105" fmla="*/ 336550 h 1625600"/>
              <a:gd name="connsiteX106" fmla="*/ 117621 w 778021"/>
              <a:gd name="connsiteY106" fmla="*/ 346075 h 1625600"/>
              <a:gd name="connsiteX107" fmla="*/ 108096 w 778021"/>
              <a:gd name="connsiteY107" fmla="*/ 358775 h 1625600"/>
              <a:gd name="connsiteX108" fmla="*/ 95396 w 778021"/>
              <a:gd name="connsiteY108" fmla="*/ 387350 h 1625600"/>
              <a:gd name="connsiteX109" fmla="*/ 89046 w 778021"/>
              <a:gd name="connsiteY109" fmla="*/ 400050 h 1625600"/>
              <a:gd name="connsiteX110" fmla="*/ 82696 w 778021"/>
              <a:gd name="connsiteY110" fmla="*/ 463550 h 1625600"/>
              <a:gd name="connsiteX111" fmla="*/ 57296 w 778021"/>
              <a:gd name="connsiteY111" fmla="*/ 511175 h 1625600"/>
              <a:gd name="connsiteX112" fmla="*/ 41421 w 778021"/>
              <a:gd name="connsiteY112" fmla="*/ 539750 h 1625600"/>
              <a:gd name="connsiteX113" fmla="*/ 35071 w 778021"/>
              <a:gd name="connsiteY113" fmla="*/ 555625 h 1625600"/>
              <a:gd name="connsiteX114" fmla="*/ 25546 w 778021"/>
              <a:gd name="connsiteY114" fmla="*/ 568325 h 1625600"/>
              <a:gd name="connsiteX115" fmla="*/ 22371 w 778021"/>
              <a:gd name="connsiteY115" fmla="*/ 577850 h 1625600"/>
              <a:gd name="connsiteX116" fmla="*/ 6496 w 778021"/>
              <a:gd name="connsiteY116" fmla="*/ 600075 h 1625600"/>
              <a:gd name="connsiteX117" fmla="*/ 19196 w 778021"/>
              <a:gd name="connsiteY117" fmla="*/ 669925 h 1625600"/>
              <a:gd name="connsiteX118" fmla="*/ 146 w 778021"/>
              <a:gd name="connsiteY118" fmla="*/ 730250 h 1625600"/>
              <a:gd name="connsiteX119" fmla="*/ 12846 w 778021"/>
              <a:gd name="connsiteY119" fmla="*/ 800100 h 1625600"/>
              <a:gd name="connsiteX120" fmla="*/ 44596 w 778021"/>
              <a:gd name="connsiteY120" fmla="*/ 831850 h 1625600"/>
              <a:gd name="connsiteX121" fmla="*/ 73171 w 778021"/>
              <a:gd name="connsiteY121" fmla="*/ 873125 h 1625600"/>
              <a:gd name="connsiteX122" fmla="*/ 101746 w 778021"/>
              <a:gd name="connsiteY122" fmla="*/ 927100 h 1625600"/>
              <a:gd name="connsiteX123" fmla="*/ 98571 w 778021"/>
              <a:gd name="connsiteY123" fmla="*/ 971550 h 1625600"/>
              <a:gd name="connsiteX124" fmla="*/ 146196 w 778021"/>
              <a:gd name="connsiteY124" fmla="*/ 990600 h 1625600"/>
              <a:gd name="connsiteX125" fmla="*/ 171596 w 778021"/>
              <a:gd name="connsiteY125" fmla="*/ 987425 h 1625600"/>
              <a:gd name="connsiteX126" fmla="*/ 193821 w 778021"/>
              <a:gd name="connsiteY126" fmla="*/ 1025525 h 1625600"/>
              <a:gd name="connsiteX127" fmla="*/ 247796 w 778021"/>
              <a:gd name="connsiteY127" fmla="*/ 1038225 h 1625600"/>
              <a:gd name="connsiteX128" fmla="*/ 317646 w 778021"/>
              <a:gd name="connsiteY128" fmla="*/ 1041400 h 1625600"/>
              <a:gd name="connsiteX129" fmla="*/ 333521 w 778021"/>
              <a:gd name="connsiteY129" fmla="*/ 1069975 h 1625600"/>
              <a:gd name="connsiteX130" fmla="*/ 282721 w 778021"/>
              <a:gd name="connsiteY130" fmla="*/ 1117600 h 1625600"/>
              <a:gd name="connsiteX131" fmla="*/ 235096 w 778021"/>
              <a:gd name="connsiteY131" fmla="*/ 1146175 h 1625600"/>
              <a:gd name="connsiteX132" fmla="*/ 177946 w 778021"/>
              <a:gd name="connsiteY132" fmla="*/ 1184275 h 1625600"/>
              <a:gd name="connsiteX133" fmla="*/ 225571 w 778021"/>
              <a:gd name="connsiteY133" fmla="*/ 1216025 h 1625600"/>
              <a:gd name="connsiteX134" fmla="*/ 174771 w 778021"/>
              <a:gd name="connsiteY134" fmla="*/ 1266825 h 1625600"/>
              <a:gd name="connsiteX135" fmla="*/ 143021 w 778021"/>
              <a:gd name="connsiteY135" fmla="*/ 1289050 h 1625600"/>
              <a:gd name="connsiteX136" fmla="*/ 130321 w 778021"/>
              <a:gd name="connsiteY136" fmla="*/ 1330325 h 1625600"/>
              <a:gd name="connsiteX137" fmla="*/ 76346 w 778021"/>
              <a:gd name="connsiteY137" fmla="*/ 1381125 h 1625600"/>
              <a:gd name="connsiteX138" fmla="*/ 96984 w 778021"/>
              <a:gd name="connsiteY138" fmla="*/ 1441450 h 1625600"/>
              <a:gd name="connsiteX139" fmla="*/ 158896 w 778021"/>
              <a:gd name="connsiteY139" fmla="*/ 1493043 h 1625600"/>
              <a:gd name="connsiteX140" fmla="*/ 381146 w 778021"/>
              <a:gd name="connsiteY140" fmla="*/ 1527175 h 1625600"/>
              <a:gd name="connsiteX141" fmla="*/ 419246 w 778021"/>
              <a:gd name="connsiteY141" fmla="*/ 1533525 h 1625600"/>
              <a:gd name="connsiteX142" fmla="*/ 438296 w 778021"/>
              <a:gd name="connsiteY142" fmla="*/ 1539875 h 1625600"/>
              <a:gd name="connsiteX143" fmla="*/ 454171 w 778021"/>
              <a:gd name="connsiteY143" fmla="*/ 1543050 h 1625600"/>
              <a:gd name="connsiteX144" fmla="*/ 466871 w 778021"/>
              <a:gd name="connsiteY144" fmla="*/ 1546225 h 1625600"/>
              <a:gd name="connsiteX145" fmla="*/ 498621 w 778021"/>
              <a:gd name="connsiteY145" fmla="*/ 1558925 h 1625600"/>
              <a:gd name="connsiteX146" fmla="*/ 533546 w 778021"/>
              <a:gd name="connsiteY146" fmla="*/ 1581150 h 1625600"/>
              <a:gd name="connsiteX147" fmla="*/ 549421 w 778021"/>
              <a:gd name="connsiteY147" fmla="*/ 1584325 h 1625600"/>
              <a:gd name="connsiteX148" fmla="*/ 568471 w 778021"/>
              <a:gd name="connsiteY148" fmla="*/ 1593850 h 1625600"/>
              <a:gd name="connsiteX149" fmla="*/ 577996 w 778021"/>
              <a:gd name="connsiteY149" fmla="*/ 1597025 h 1625600"/>
              <a:gd name="connsiteX150" fmla="*/ 590696 w 778021"/>
              <a:gd name="connsiteY150" fmla="*/ 1603375 h 1625600"/>
              <a:gd name="connsiteX151" fmla="*/ 622446 w 778021"/>
              <a:gd name="connsiteY151" fmla="*/ 1609725 h 1625600"/>
              <a:gd name="connsiteX152" fmla="*/ 638321 w 778021"/>
              <a:gd name="connsiteY152" fmla="*/ 1619250 h 1625600"/>
              <a:gd name="connsiteX153" fmla="*/ 657371 w 778021"/>
              <a:gd name="connsiteY153" fmla="*/ 1622425 h 1625600"/>
              <a:gd name="connsiteX154" fmla="*/ 670071 w 778021"/>
              <a:gd name="connsiteY154" fmla="*/ 1625600 h 1625600"/>
              <a:gd name="connsiteX155" fmla="*/ 676421 w 778021"/>
              <a:gd name="connsiteY155" fmla="*/ 1622425 h 1625600"/>
              <a:gd name="connsiteX0" fmla="*/ 676421 w 778021"/>
              <a:gd name="connsiteY0" fmla="*/ 1622425 h 1625600"/>
              <a:gd name="connsiteX1" fmla="*/ 679596 w 778021"/>
              <a:gd name="connsiteY1" fmla="*/ 1606550 h 1625600"/>
              <a:gd name="connsiteX2" fmla="*/ 685946 w 778021"/>
              <a:gd name="connsiteY2" fmla="*/ 1562100 h 1625600"/>
              <a:gd name="connsiteX3" fmla="*/ 692296 w 778021"/>
              <a:gd name="connsiteY3" fmla="*/ 1539875 h 1625600"/>
              <a:gd name="connsiteX4" fmla="*/ 698646 w 778021"/>
              <a:gd name="connsiteY4" fmla="*/ 1530350 h 1625600"/>
              <a:gd name="connsiteX5" fmla="*/ 704996 w 778021"/>
              <a:gd name="connsiteY5" fmla="*/ 1517650 h 1625600"/>
              <a:gd name="connsiteX6" fmla="*/ 708171 w 778021"/>
              <a:gd name="connsiteY6" fmla="*/ 1501775 h 1625600"/>
              <a:gd name="connsiteX7" fmla="*/ 704996 w 778021"/>
              <a:gd name="connsiteY7" fmla="*/ 1435100 h 1625600"/>
              <a:gd name="connsiteX8" fmla="*/ 692296 w 778021"/>
              <a:gd name="connsiteY8" fmla="*/ 1428750 h 1625600"/>
              <a:gd name="connsiteX9" fmla="*/ 682771 w 778021"/>
              <a:gd name="connsiteY9" fmla="*/ 1425575 h 1625600"/>
              <a:gd name="connsiteX10" fmla="*/ 654196 w 778021"/>
              <a:gd name="connsiteY10" fmla="*/ 1419225 h 1625600"/>
              <a:gd name="connsiteX11" fmla="*/ 638321 w 778021"/>
              <a:gd name="connsiteY11" fmla="*/ 1400175 h 1625600"/>
              <a:gd name="connsiteX12" fmla="*/ 622446 w 778021"/>
              <a:gd name="connsiteY12" fmla="*/ 1374775 h 1625600"/>
              <a:gd name="connsiteX13" fmla="*/ 619271 w 778021"/>
              <a:gd name="connsiteY13" fmla="*/ 1362075 h 1625600"/>
              <a:gd name="connsiteX14" fmla="*/ 612921 w 778021"/>
              <a:gd name="connsiteY14" fmla="*/ 1339850 h 1625600"/>
              <a:gd name="connsiteX15" fmla="*/ 628796 w 778021"/>
              <a:gd name="connsiteY15" fmla="*/ 1298575 h 1625600"/>
              <a:gd name="connsiteX16" fmla="*/ 638321 w 778021"/>
              <a:gd name="connsiteY16" fmla="*/ 1295400 h 1625600"/>
              <a:gd name="connsiteX17" fmla="*/ 654196 w 778021"/>
              <a:gd name="connsiteY17" fmla="*/ 1276350 h 1625600"/>
              <a:gd name="connsiteX18" fmla="*/ 631971 w 778021"/>
              <a:gd name="connsiteY18" fmla="*/ 1244600 h 1625600"/>
              <a:gd name="connsiteX19" fmla="*/ 625621 w 778021"/>
              <a:gd name="connsiteY19" fmla="*/ 1235075 h 1625600"/>
              <a:gd name="connsiteX20" fmla="*/ 587521 w 778021"/>
              <a:gd name="connsiteY20" fmla="*/ 1212850 h 1625600"/>
              <a:gd name="connsiteX21" fmla="*/ 581171 w 778021"/>
              <a:gd name="connsiteY21" fmla="*/ 1203325 h 1625600"/>
              <a:gd name="connsiteX22" fmla="*/ 571646 w 778021"/>
              <a:gd name="connsiteY22" fmla="*/ 1196975 h 1625600"/>
              <a:gd name="connsiteX23" fmla="*/ 565296 w 778021"/>
              <a:gd name="connsiteY23" fmla="*/ 1174750 h 1625600"/>
              <a:gd name="connsiteX24" fmla="*/ 558946 w 778021"/>
              <a:gd name="connsiteY24" fmla="*/ 1139825 h 1625600"/>
              <a:gd name="connsiteX25" fmla="*/ 552596 w 778021"/>
              <a:gd name="connsiteY25" fmla="*/ 1127125 h 1625600"/>
              <a:gd name="connsiteX26" fmla="*/ 539896 w 778021"/>
              <a:gd name="connsiteY26" fmla="*/ 1111250 h 1625600"/>
              <a:gd name="connsiteX27" fmla="*/ 530371 w 778021"/>
              <a:gd name="connsiteY27" fmla="*/ 1101725 h 1625600"/>
              <a:gd name="connsiteX28" fmla="*/ 517671 w 778021"/>
              <a:gd name="connsiteY28" fmla="*/ 1076325 h 1625600"/>
              <a:gd name="connsiteX29" fmla="*/ 530371 w 778021"/>
              <a:gd name="connsiteY29" fmla="*/ 1073150 h 1625600"/>
              <a:gd name="connsiteX30" fmla="*/ 543071 w 778021"/>
              <a:gd name="connsiteY30" fmla="*/ 1038225 h 1625600"/>
              <a:gd name="connsiteX31" fmla="*/ 568471 w 778021"/>
              <a:gd name="connsiteY31" fmla="*/ 1041400 h 1625600"/>
              <a:gd name="connsiteX32" fmla="*/ 587521 w 778021"/>
              <a:gd name="connsiteY32" fmla="*/ 1016000 h 1625600"/>
              <a:gd name="connsiteX33" fmla="*/ 581171 w 778021"/>
              <a:gd name="connsiteY33" fmla="*/ 987425 h 1625600"/>
              <a:gd name="connsiteX34" fmla="*/ 577996 w 778021"/>
              <a:gd name="connsiteY34" fmla="*/ 958850 h 1625600"/>
              <a:gd name="connsiteX35" fmla="*/ 571646 w 778021"/>
              <a:gd name="connsiteY35" fmla="*/ 949325 h 1625600"/>
              <a:gd name="connsiteX36" fmla="*/ 565296 w 778021"/>
              <a:gd name="connsiteY36" fmla="*/ 936625 h 1625600"/>
              <a:gd name="connsiteX37" fmla="*/ 558946 w 778021"/>
              <a:gd name="connsiteY37" fmla="*/ 927100 h 1625600"/>
              <a:gd name="connsiteX38" fmla="*/ 543071 w 778021"/>
              <a:gd name="connsiteY38" fmla="*/ 901700 h 1625600"/>
              <a:gd name="connsiteX39" fmla="*/ 546246 w 778021"/>
              <a:gd name="connsiteY39" fmla="*/ 889000 h 1625600"/>
              <a:gd name="connsiteX40" fmla="*/ 577996 w 778021"/>
              <a:gd name="connsiteY40" fmla="*/ 869950 h 1625600"/>
              <a:gd name="connsiteX41" fmla="*/ 606571 w 778021"/>
              <a:gd name="connsiteY41" fmla="*/ 863600 h 1625600"/>
              <a:gd name="connsiteX42" fmla="*/ 625621 w 778021"/>
              <a:gd name="connsiteY42" fmla="*/ 844550 h 1625600"/>
              <a:gd name="connsiteX43" fmla="*/ 628796 w 778021"/>
              <a:gd name="connsiteY43" fmla="*/ 835025 h 1625600"/>
              <a:gd name="connsiteX44" fmla="*/ 644671 w 778021"/>
              <a:gd name="connsiteY44" fmla="*/ 812800 h 1625600"/>
              <a:gd name="connsiteX45" fmla="*/ 654196 w 778021"/>
              <a:gd name="connsiteY45" fmla="*/ 796925 h 1625600"/>
              <a:gd name="connsiteX46" fmla="*/ 670071 w 778021"/>
              <a:gd name="connsiteY46" fmla="*/ 774700 h 1625600"/>
              <a:gd name="connsiteX47" fmla="*/ 673246 w 778021"/>
              <a:gd name="connsiteY47" fmla="*/ 765175 h 1625600"/>
              <a:gd name="connsiteX48" fmla="*/ 679596 w 778021"/>
              <a:gd name="connsiteY48" fmla="*/ 755650 h 1625600"/>
              <a:gd name="connsiteX49" fmla="*/ 689121 w 778021"/>
              <a:gd name="connsiteY49" fmla="*/ 736600 h 1625600"/>
              <a:gd name="connsiteX50" fmla="*/ 708171 w 778021"/>
              <a:gd name="connsiteY50" fmla="*/ 714375 h 1625600"/>
              <a:gd name="connsiteX51" fmla="*/ 714521 w 778021"/>
              <a:gd name="connsiteY51" fmla="*/ 701675 h 1625600"/>
              <a:gd name="connsiteX52" fmla="*/ 730396 w 778021"/>
              <a:gd name="connsiteY52" fmla="*/ 688975 h 1625600"/>
              <a:gd name="connsiteX53" fmla="*/ 739921 w 778021"/>
              <a:gd name="connsiteY53" fmla="*/ 679450 h 1625600"/>
              <a:gd name="connsiteX54" fmla="*/ 778021 w 778021"/>
              <a:gd name="connsiteY54" fmla="*/ 650875 h 1625600"/>
              <a:gd name="connsiteX55" fmla="*/ 774846 w 778021"/>
              <a:gd name="connsiteY55" fmla="*/ 641350 h 1625600"/>
              <a:gd name="connsiteX56" fmla="*/ 765321 w 778021"/>
              <a:gd name="connsiteY56" fmla="*/ 625475 h 1625600"/>
              <a:gd name="connsiteX57" fmla="*/ 758971 w 778021"/>
              <a:gd name="connsiteY57" fmla="*/ 615950 h 1625600"/>
              <a:gd name="connsiteX58" fmla="*/ 755796 w 778021"/>
              <a:gd name="connsiteY58" fmla="*/ 606425 h 1625600"/>
              <a:gd name="connsiteX59" fmla="*/ 749446 w 778021"/>
              <a:gd name="connsiteY59" fmla="*/ 593725 h 1625600"/>
              <a:gd name="connsiteX60" fmla="*/ 739921 w 778021"/>
              <a:gd name="connsiteY60" fmla="*/ 568325 h 1625600"/>
              <a:gd name="connsiteX61" fmla="*/ 736746 w 778021"/>
              <a:gd name="connsiteY61" fmla="*/ 546100 h 1625600"/>
              <a:gd name="connsiteX62" fmla="*/ 733571 w 778021"/>
              <a:gd name="connsiteY62" fmla="*/ 536575 h 1625600"/>
              <a:gd name="connsiteX63" fmla="*/ 727221 w 778021"/>
              <a:gd name="connsiteY63" fmla="*/ 498475 h 1625600"/>
              <a:gd name="connsiteX64" fmla="*/ 708171 w 778021"/>
              <a:gd name="connsiteY64" fmla="*/ 460375 h 1625600"/>
              <a:gd name="connsiteX65" fmla="*/ 651021 w 778021"/>
              <a:gd name="connsiteY65" fmla="*/ 447675 h 1625600"/>
              <a:gd name="connsiteX66" fmla="*/ 625621 w 778021"/>
              <a:gd name="connsiteY66" fmla="*/ 434975 h 1625600"/>
              <a:gd name="connsiteX67" fmla="*/ 619271 w 778021"/>
              <a:gd name="connsiteY67" fmla="*/ 422275 h 1625600"/>
              <a:gd name="connsiteX68" fmla="*/ 609746 w 778021"/>
              <a:gd name="connsiteY68" fmla="*/ 368300 h 1625600"/>
              <a:gd name="connsiteX69" fmla="*/ 543071 w 778021"/>
              <a:gd name="connsiteY69" fmla="*/ 355600 h 1625600"/>
              <a:gd name="connsiteX70" fmla="*/ 530371 w 778021"/>
              <a:gd name="connsiteY70" fmla="*/ 349250 h 1625600"/>
              <a:gd name="connsiteX71" fmla="*/ 524021 w 778021"/>
              <a:gd name="connsiteY71" fmla="*/ 314325 h 1625600"/>
              <a:gd name="connsiteX72" fmla="*/ 520846 w 778021"/>
              <a:gd name="connsiteY72" fmla="*/ 301625 h 1625600"/>
              <a:gd name="connsiteX73" fmla="*/ 520846 w 778021"/>
              <a:gd name="connsiteY73" fmla="*/ 196850 h 1625600"/>
              <a:gd name="connsiteX74" fmla="*/ 530371 w 778021"/>
              <a:gd name="connsiteY74" fmla="*/ 184150 h 1625600"/>
              <a:gd name="connsiteX75" fmla="*/ 549421 w 778021"/>
              <a:gd name="connsiteY75" fmla="*/ 165100 h 1625600"/>
              <a:gd name="connsiteX76" fmla="*/ 552596 w 778021"/>
              <a:gd name="connsiteY76" fmla="*/ 155575 h 1625600"/>
              <a:gd name="connsiteX77" fmla="*/ 543071 w 778021"/>
              <a:gd name="connsiteY77" fmla="*/ 88900 h 1625600"/>
              <a:gd name="connsiteX78" fmla="*/ 533546 w 778021"/>
              <a:gd name="connsiteY78" fmla="*/ 79375 h 1625600"/>
              <a:gd name="connsiteX79" fmla="*/ 511321 w 778021"/>
              <a:gd name="connsiteY79" fmla="*/ 66675 h 1625600"/>
              <a:gd name="connsiteX80" fmla="*/ 508146 w 778021"/>
              <a:gd name="connsiteY80" fmla="*/ 57150 h 1625600"/>
              <a:gd name="connsiteX81" fmla="*/ 501796 w 778021"/>
              <a:gd name="connsiteY81" fmla="*/ 47625 h 1625600"/>
              <a:gd name="connsiteX82" fmla="*/ 498621 w 778021"/>
              <a:gd name="connsiteY82" fmla="*/ 0 h 1625600"/>
              <a:gd name="connsiteX83" fmla="*/ 485921 w 778021"/>
              <a:gd name="connsiteY83" fmla="*/ 6350 h 1625600"/>
              <a:gd name="connsiteX84" fmla="*/ 463696 w 778021"/>
              <a:gd name="connsiteY84" fmla="*/ 25400 h 1625600"/>
              <a:gd name="connsiteX85" fmla="*/ 438296 w 778021"/>
              <a:gd name="connsiteY85" fmla="*/ 28575 h 1625600"/>
              <a:gd name="connsiteX86" fmla="*/ 406546 w 778021"/>
              <a:gd name="connsiteY86" fmla="*/ 38100 h 1625600"/>
              <a:gd name="connsiteX87" fmla="*/ 390671 w 778021"/>
              <a:gd name="connsiteY87" fmla="*/ 41275 h 1625600"/>
              <a:gd name="connsiteX88" fmla="*/ 358921 w 778021"/>
              <a:gd name="connsiteY88" fmla="*/ 53975 h 1625600"/>
              <a:gd name="connsiteX89" fmla="*/ 327171 w 778021"/>
              <a:gd name="connsiteY89" fmla="*/ 66675 h 1625600"/>
              <a:gd name="connsiteX90" fmla="*/ 304946 w 778021"/>
              <a:gd name="connsiteY90" fmla="*/ 82550 h 1625600"/>
              <a:gd name="connsiteX91" fmla="*/ 279546 w 778021"/>
              <a:gd name="connsiteY91" fmla="*/ 101600 h 1625600"/>
              <a:gd name="connsiteX92" fmla="*/ 270021 w 778021"/>
              <a:gd name="connsiteY92" fmla="*/ 104775 h 1625600"/>
              <a:gd name="connsiteX93" fmla="*/ 257321 w 778021"/>
              <a:gd name="connsiteY93" fmla="*/ 133350 h 1625600"/>
              <a:gd name="connsiteX94" fmla="*/ 247796 w 778021"/>
              <a:gd name="connsiteY94" fmla="*/ 152400 h 1625600"/>
              <a:gd name="connsiteX95" fmla="*/ 231921 w 778021"/>
              <a:gd name="connsiteY95" fmla="*/ 184150 h 1625600"/>
              <a:gd name="connsiteX96" fmla="*/ 219221 w 778021"/>
              <a:gd name="connsiteY96" fmla="*/ 206375 h 1625600"/>
              <a:gd name="connsiteX97" fmla="*/ 216046 w 778021"/>
              <a:gd name="connsiteY97" fmla="*/ 215900 h 1625600"/>
              <a:gd name="connsiteX98" fmla="*/ 193821 w 778021"/>
              <a:gd name="connsiteY98" fmla="*/ 244475 h 1625600"/>
              <a:gd name="connsiteX99" fmla="*/ 177946 w 778021"/>
              <a:gd name="connsiteY99" fmla="*/ 260350 h 1625600"/>
              <a:gd name="connsiteX100" fmla="*/ 168421 w 778021"/>
              <a:gd name="connsiteY100" fmla="*/ 273050 h 1625600"/>
              <a:gd name="connsiteX101" fmla="*/ 165246 w 778021"/>
              <a:gd name="connsiteY101" fmla="*/ 285750 h 1625600"/>
              <a:gd name="connsiteX102" fmla="*/ 155721 w 778021"/>
              <a:gd name="connsiteY102" fmla="*/ 292100 h 1625600"/>
              <a:gd name="connsiteX103" fmla="*/ 146196 w 778021"/>
              <a:gd name="connsiteY103" fmla="*/ 304800 h 1625600"/>
              <a:gd name="connsiteX104" fmla="*/ 133496 w 778021"/>
              <a:gd name="connsiteY104" fmla="*/ 323850 h 1625600"/>
              <a:gd name="connsiteX105" fmla="*/ 127146 w 778021"/>
              <a:gd name="connsiteY105" fmla="*/ 336550 h 1625600"/>
              <a:gd name="connsiteX106" fmla="*/ 117621 w 778021"/>
              <a:gd name="connsiteY106" fmla="*/ 346075 h 1625600"/>
              <a:gd name="connsiteX107" fmla="*/ 108096 w 778021"/>
              <a:gd name="connsiteY107" fmla="*/ 358775 h 1625600"/>
              <a:gd name="connsiteX108" fmla="*/ 95396 w 778021"/>
              <a:gd name="connsiteY108" fmla="*/ 387350 h 1625600"/>
              <a:gd name="connsiteX109" fmla="*/ 89046 w 778021"/>
              <a:gd name="connsiteY109" fmla="*/ 400050 h 1625600"/>
              <a:gd name="connsiteX110" fmla="*/ 82696 w 778021"/>
              <a:gd name="connsiteY110" fmla="*/ 463550 h 1625600"/>
              <a:gd name="connsiteX111" fmla="*/ 57296 w 778021"/>
              <a:gd name="connsiteY111" fmla="*/ 511175 h 1625600"/>
              <a:gd name="connsiteX112" fmla="*/ 41421 w 778021"/>
              <a:gd name="connsiteY112" fmla="*/ 539750 h 1625600"/>
              <a:gd name="connsiteX113" fmla="*/ 35071 w 778021"/>
              <a:gd name="connsiteY113" fmla="*/ 555625 h 1625600"/>
              <a:gd name="connsiteX114" fmla="*/ 25546 w 778021"/>
              <a:gd name="connsiteY114" fmla="*/ 568325 h 1625600"/>
              <a:gd name="connsiteX115" fmla="*/ 22371 w 778021"/>
              <a:gd name="connsiteY115" fmla="*/ 577850 h 1625600"/>
              <a:gd name="connsiteX116" fmla="*/ 6496 w 778021"/>
              <a:gd name="connsiteY116" fmla="*/ 600075 h 1625600"/>
              <a:gd name="connsiteX117" fmla="*/ 19196 w 778021"/>
              <a:gd name="connsiteY117" fmla="*/ 669925 h 1625600"/>
              <a:gd name="connsiteX118" fmla="*/ 146 w 778021"/>
              <a:gd name="connsiteY118" fmla="*/ 730250 h 1625600"/>
              <a:gd name="connsiteX119" fmla="*/ 12846 w 778021"/>
              <a:gd name="connsiteY119" fmla="*/ 800100 h 1625600"/>
              <a:gd name="connsiteX120" fmla="*/ 44596 w 778021"/>
              <a:gd name="connsiteY120" fmla="*/ 831850 h 1625600"/>
              <a:gd name="connsiteX121" fmla="*/ 73171 w 778021"/>
              <a:gd name="connsiteY121" fmla="*/ 873125 h 1625600"/>
              <a:gd name="connsiteX122" fmla="*/ 101746 w 778021"/>
              <a:gd name="connsiteY122" fmla="*/ 927100 h 1625600"/>
              <a:gd name="connsiteX123" fmla="*/ 98571 w 778021"/>
              <a:gd name="connsiteY123" fmla="*/ 971550 h 1625600"/>
              <a:gd name="connsiteX124" fmla="*/ 146196 w 778021"/>
              <a:gd name="connsiteY124" fmla="*/ 990600 h 1625600"/>
              <a:gd name="connsiteX125" fmla="*/ 171596 w 778021"/>
              <a:gd name="connsiteY125" fmla="*/ 987425 h 1625600"/>
              <a:gd name="connsiteX126" fmla="*/ 193821 w 778021"/>
              <a:gd name="connsiteY126" fmla="*/ 1025525 h 1625600"/>
              <a:gd name="connsiteX127" fmla="*/ 247796 w 778021"/>
              <a:gd name="connsiteY127" fmla="*/ 1038225 h 1625600"/>
              <a:gd name="connsiteX128" fmla="*/ 317646 w 778021"/>
              <a:gd name="connsiteY128" fmla="*/ 1041400 h 1625600"/>
              <a:gd name="connsiteX129" fmla="*/ 333521 w 778021"/>
              <a:gd name="connsiteY129" fmla="*/ 1069975 h 1625600"/>
              <a:gd name="connsiteX130" fmla="*/ 282721 w 778021"/>
              <a:gd name="connsiteY130" fmla="*/ 1117600 h 1625600"/>
              <a:gd name="connsiteX131" fmla="*/ 235096 w 778021"/>
              <a:gd name="connsiteY131" fmla="*/ 1146175 h 1625600"/>
              <a:gd name="connsiteX132" fmla="*/ 177946 w 778021"/>
              <a:gd name="connsiteY132" fmla="*/ 1184275 h 1625600"/>
              <a:gd name="connsiteX133" fmla="*/ 225571 w 778021"/>
              <a:gd name="connsiteY133" fmla="*/ 1216025 h 1625600"/>
              <a:gd name="connsiteX134" fmla="*/ 174771 w 778021"/>
              <a:gd name="connsiteY134" fmla="*/ 1266825 h 1625600"/>
              <a:gd name="connsiteX135" fmla="*/ 143021 w 778021"/>
              <a:gd name="connsiteY135" fmla="*/ 1289050 h 1625600"/>
              <a:gd name="connsiteX136" fmla="*/ 130321 w 778021"/>
              <a:gd name="connsiteY136" fmla="*/ 1330325 h 1625600"/>
              <a:gd name="connsiteX137" fmla="*/ 76346 w 778021"/>
              <a:gd name="connsiteY137" fmla="*/ 1381125 h 1625600"/>
              <a:gd name="connsiteX138" fmla="*/ 135084 w 778021"/>
              <a:gd name="connsiteY138" fmla="*/ 1434306 h 1625600"/>
              <a:gd name="connsiteX139" fmla="*/ 158896 w 778021"/>
              <a:gd name="connsiteY139" fmla="*/ 1493043 h 1625600"/>
              <a:gd name="connsiteX140" fmla="*/ 381146 w 778021"/>
              <a:gd name="connsiteY140" fmla="*/ 1527175 h 1625600"/>
              <a:gd name="connsiteX141" fmla="*/ 419246 w 778021"/>
              <a:gd name="connsiteY141" fmla="*/ 1533525 h 1625600"/>
              <a:gd name="connsiteX142" fmla="*/ 438296 w 778021"/>
              <a:gd name="connsiteY142" fmla="*/ 1539875 h 1625600"/>
              <a:gd name="connsiteX143" fmla="*/ 454171 w 778021"/>
              <a:gd name="connsiteY143" fmla="*/ 1543050 h 1625600"/>
              <a:gd name="connsiteX144" fmla="*/ 466871 w 778021"/>
              <a:gd name="connsiteY144" fmla="*/ 1546225 h 1625600"/>
              <a:gd name="connsiteX145" fmla="*/ 498621 w 778021"/>
              <a:gd name="connsiteY145" fmla="*/ 1558925 h 1625600"/>
              <a:gd name="connsiteX146" fmla="*/ 533546 w 778021"/>
              <a:gd name="connsiteY146" fmla="*/ 1581150 h 1625600"/>
              <a:gd name="connsiteX147" fmla="*/ 549421 w 778021"/>
              <a:gd name="connsiteY147" fmla="*/ 1584325 h 1625600"/>
              <a:gd name="connsiteX148" fmla="*/ 568471 w 778021"/>
              <a:gd name="connsiteY148" fmla="*/ 1593850 h 1625600"/>
              <a:gd name="connsiteX149" fmla="*/ 577996 w 778021"/>
              <a:gd name="connsiteY149" fmla="*/ 1597025 h 1625600"/>
              <a:gd name="connsiteX150" fmla="*/ 590696 w 778021"/>
              <a:gd name="connsiteY150" fmla="*/ 1603375 h 1625600"/>
              <a:gd name="connsiteX151" fmla="*/ 622446 w 778021"/>
              <a:gd name="connsiteY151" fmla="*/ 1609725 h 1625600"/>
              <a:gd name="connsiteX152" fmla="*/ 638321 w 778021"/>
              <a:gd name="connsiteY152" fmla="*/ 1619250 h 1625600"/>
              <a:gd name="connsiteX153" fmla="*/ 657371 w 778021"/>
              <a:gd name="connsiteY153" fmla="*/ 1622425 h 1625600"/>
              <a:gd name="connsiteX154" fmla="*/ 670071 w 778021"/>
              <a:gd name="connsiteY154" fmla="*/ 1625600 h 1625600"/>
              <a:gd name="connsiteX155" fmla="*/ 676421 w 778021"/>
              <a:gd name="connsiteY155" fmla="*/ 1622425 h 1625600"/>
              <a:gd name="connsiteX0" fmla="*/ 676421 w 778021"/>
              <a:gd name="connsiteY0" fmla="*/ 1622425 h 1625600"/>
              <a:gd name="connsiteX1" fmla="*/ 679596 w 778021"/>
              <a:gd name="connsiteY1" fmla="*/ 1606550 h 1625600"/>
              <a:gd name="connsiteX2" fmla="*/ 685946 w 778021"/>
              <a:gd name="connsiteY2" fmla="*/ 1562100 h 1625600"/>
              <a:gd name="connsiteX3" fmla="*/ 692296 w 778021"/>
              <a:gd name="connsiteY3" fmla="*/ 1539875 h 1625600"/>
              <a:gd name="connsiteX4" fmla="*/ 698646 w 778021"/>
              <a:gd name="connsiteY4" fmla="*/ 1530350 h 1625600"/>
              <a:gd name="connsiteX5" fmla="*/ 704996 w 778021"/>
              <a:gd name="connsiteY5" fmla="*/ 1517650 h 1625600"/>
              <a:gd name="connsiteX6" fmla="*/ 708171 w 778021"/>
              <a:gd name="connsiteY6" fmla="*/ 1501775 h 1625600"/>
              <a:gd name="connsiteX7" fmla="*/ 704996 w 778021"/>
              <a:gd name="connsiteY7" fmla="*/ 1435100 h 1625600"/>
              <a:gd name="connsiteX8" fmla="*/ 692296 w 778021"/>
              <a:gd name="connsiteY8" fmla="*/ 1428750 h 1625600"/>
              <a:gd name="connsiteX9" fmla="*/ 682771 w 778021"/>
              <a:gd name="connsiteY9" fmla="*/ 1425575 h 1625600"/>
              <a:gd name="connsiteX10" fmla="*/ 654196 w 778021"/>
              <a:gd name="connsiteY10" fmla="*/ 1419225 h 1625600"/>
              <a:gd name="connsiteX11" fmla="*/ 638321 w 778021"/>
              <a:gd name="connsiteY11" fmla="*/ 1400175 h 1625600"/>
              <a:gd name="connsiteX12" fmla="*/ 622446 w 778021"/>
              <a:gd name="connsiteY12" fmla="*/ 1374775 h 1625600"/>
              <a:gd name="connsiteX13" fmla="*/ 619271 w 778021"/>
              <a:gd name="connsiteY13" fmla="*/ 1362075 h 1625600"/>
              <a:gd name="connsiteX14" fmla="*/ 612921 w 778021"/>
              <a:gd name="connsiteY14" fmla="*/ 1339850 h 1625600"/>
              <a:gd name="connsiteX15" fmla="*/ 628796 w 778021"/>
              <a:gd name="connsiteY15" fmla="*/ 1298575 h 1625600"/>
              <a:gd name="connsiteX16" fmla="*/ 638321 w 778021"/>
              <a:gd name="connsiteY16" fmla="*/ 1295400 h 1625600"/>
              <a:gd name="connsiteX17" fmla="*/ 654196 w 778021"/>
              <a:gd name="connsiteY17" fmla="*/ 1276350 h 1625600"/>
              <a:gd name="connsiteX18" fmla="*/ 631971 w 778021"/>
              <a:gd name="connsiteY18" fmla="*/ 1244600 h 1625600"/>
              <a:gd name="connsiteX19" fmla="*/ 625621 w 778021"/>
              <a:gd name="connsiteY19" fmla="*/ 1235075 h 1625600"/>
              <a:gd name="connsiteX20" fmla="*/ 587521 w 778021"/>
              <a:gd name="connsiteY20" fmla="*/ 1212850 h 1625600"/>
              <a:gd name="connsiteX21" fmla="*/ 581171 w 778021"/>
              <a:gd name="connsiteY21" fmla="*/ 1203325 h 1625600"/>
              <a:gd name="connsiteX22" fmla="*/ 571646 w 778021"/>
              <a:gd name="connsiteY22" fmla="*/ 1196975 h 1625600"/>
              <a:gd name="connsiteX23" fmla="*/ 565296 w 778021"/>
              <a:gd name="connsiteY23" fmla="*/ 1174750 h 1625600"/>
              <a:gd name="connsiteX24" fmla="*/ 558946 w 778021"/>
              <a:gd name="connsiteY24" fmla="*/ 1139825 h 1625600"/>
              <a:gd name="connsiteX25" fmla="*/ 552596 w 778021"/>
              <a:gd name="connsiteY25" fmla="*/ 1127125 h 1625600"/>
              <a:gd name="connsiteX26" fmla="*/ 539896 w 778021"/>
              <a:gd name="connsiteY26" fmla="*/ 1111250 h 1625600"/>
              <a:gd name="connsiteX27" fmla="*/ 530371 w 778021"/>
              <a:gd name="connsiteY27" fmla="*/ 1101725 h 1625600"/>
              <a:gd name="connsiteX28" fmla="*/ 517671 w 778021"/>
              <a:gd name="connsiteY28" fmla="*/ 1076325 h 1625600"/>
              <a:gd name="connsiteX29" fmla="*/ 530371 w 778021"/>
              <a:gd name="connsiteY29" fmla="*/ 1073150 h 1625600"/>
              <a:gd name="connsiteX30" fmla="*/ 543071 w 778021"/>
              <a:gd name="connsiteY30" fmla="*/ 1038225 h 1625600"/>
              <a:gd name="connsiteX31" fmla="*/ 568471 w 778021"/>
              <a:gd name="connsiteY31" fmla="*/ 1041400 h 1625600"/>
              <a:gd name="connsiteX32" fmla="*/ 587521 w 778021"/>
              <a:gd name="connsiteY32" fmla="*/ 1016000 h 1625600"/>
              <a:gd name="connsiteX33" fmla="*/ 581171 w 778021"/>
              <a:gd name="connsiteY33" fmla="*/ 987425 h 1625600"/>
              <a:gd name="connsiteX34" fmla="*/ 577996 w 778021"/>
              <a:gd name="connsiteY34" fmla="*/ 958850 h 1625600"/>
              <a:gd name="connsiteX35" fmla="*/ 571646 w 778021"/>
              <a:gd name="connsiteY35" fmla="*/ 949325 h 1625600"/>
              <a:gd name="connsiteX36" fmla="*/ 565296 w 778021"/>
              <a:gd name="connsiteY36" fmla="*/ 936625 h 1625600"/>
              <a:gd name="connsiteX37" fmla="*/ 558946 w 778021"/>
              <a:gd name="connsiteY37" fmla="*/ 927100 h 1625600"/>
              <a:gd name="connsiteX38" fmla="*/ 543071 w 778021"/>
              <a:gd name="connsiteY38" fmla="*/ 901700 h 1625600"/>
              <a:gd name="connsiteX39" fmla="*/ 546246 w 778021"/>
              <a:gd name="connsiteY39" fmla="*/ 889000 h 1625600"/>
              <a:gd name="connsiteX40" fmla="*/ 577996 w 778021"/>
              <a:gd name="connsiteY40" fmla="*/ 869950 h 1625600"/>
              <a:gd name="connsiteX41" fmla="*/ 606571 w 778021"/>
              <a:gd name="connsiteY41" fmla="*/ 863600 h 1625600"/>
              <a:gd name="connsiteX42" fmla="*/ 625621 w 778021"/>
              <a:gd name="connsiteY42" fmla="*/ 844550 h 1625600"/>
              <a:gd name="connsiteX43" fmla="*/ 628796 w 778021"/>
              <a:gd name="connsiteY43" fmla="*/ 835025 h 1625600"/>
              <a:gd name="connsiteX44" fmla="*/ 644671 w 778021"/>
              <a:gd name="connsiteY44" fmla="*/ 812800 h 1625600"/>
              <a:gd name="connsiteX45" fmla="*/ 654196 w 778021"/>
              <a:gd name="connsiteY45" fmla="*/ 796925 h 1625600"/>
              <a:gd name="connsiteX46" fmla="*/ 670071 w 778021"/>
              <a:gd name="connsiteY46" fmla="*/ 774700 h 1625600"/>
              <a:gd name="connsiteX47" fmla="*/ 673246 w 778021"/>
              <a:gd name="connsiteY47" fmla="*/ 765175 h 1625600"/>
              <a:gd name="connsiteX48" fmla="*/ 679596 w 778021"/>
              <a:gd name="connsiteY48" fmla="*/ 755650 h 1625600"/>
              <a:gd name="connsiteX49" fmla="*/ 689121 w 778021"/>
              <a:gd name="connsiteY49" fmla="*/ 736600 h 1625600"/>
              <a:gd name="connsiteX50" fmla="*/ 708171 w 778021"/>
              <a:gd name="connsiteY50" fmla="*/ 714375 h 1625600"/>
              <a:gd name="connsiteX51" fmla="*/ 714521 w 778021"/>
              <a:gd name="connsiteY51" fmla="*/ 701675 h 1625600"/>
              <a:gd name="connsiteX52" fmla="*/ 730396 w 778021"/>
              <a:gd name="connsiteY52" fmla="*/ 688975 h 1625600"/>
              <a:gd name="connsiteX53" fmla="*/ 739921 w 778021"/>
              <a:gd name="connsiteY53" fmla="*/ 679450 h 1625600"/>
              <a:gd name="connsiteX54" fmla="*/ 778021 w 778021"/>
              <a:gd name="connsiteY54" fmla="*/ 650875 h 1625600"/>
              <a:gd name="connsiteX55" fmla="*/ 774846 w 778021"/>
              <a:gd name="connsiteY55" fmla="*/ 641350 h 1625600"/>
              <a:gd name="connsiteX56" fmla="*/ 765321 w 778021"/>
              <a:gd name="connsiteY56" fmla="*/ 625475 h 1625600"/>
              <a:gd name="connsiteX57" fmla="*/ 758971 w 778021"/>
              <a:gd name="connsiteY57" fmla="*/ 615950 h 1625600"/>
              <a:gd name="connsiteX58" fmla="*/ 755796 w 778021"/>
              <a:gd name="connsiteY58" fmla="*/ 606425 h 1625600"/>
              <a:gd name="connsiteX59" fmla="*/ 749446 w 778021"/>
              <a:gd name="connsiteY59" fmla="*/ 593725 h 1625600"/>
              <a:gd name="connsiteX60" fmla="*/ 739921 w 778021"/>
              <a:gd name="connsiteY60" fmla="*/ 568325 h 1625600"/>
              <a:gd name="connsiteX61" fmla="*/ 736746 w 778021"/>
              <a:gd name="connsiteY61" fmla="*/ 546100 h 1625600"/>
              <a:gd name="connsiteX62" fmla="*/ 733571 w 778021"/>
              <a:gd name="connsiteY62" fmla="*/ 536575 h 1625600"/>
              <a:gd name="connsiteX63" fmla="*/ 727221 w 778021"/>
              <a:gd name="connsiteY63" fmla="*/ 498475 h 1625600"/>
              <a:gd name="connsiteX64" fmla="*/ 708171 w 778021"/>
              <a:gd name="connsiteY64" fmla="*/ 460375 h 1625600"/>
              <a:gd name="connsiteX65" fmla="*/ 651021 w 778021"/>
              <a:gd name="connsiteY65" fmla="*/ 447675 h 1625600"/>
              <a:gd name="connsiteX66" fmla="*/ 625621 w 778021"/>
              <a:gd name="connsiteY66" fmla="*/ 434975 h 1625600"/>
              <a:gd name="connsiteX67" fmla="*/ 619271 w 778021"/>
              <a:gd name="connsiteY67" fmla="*/ 422275 h 1625600"/>
              <a:gd name="connsiteX68" fmla="*/ 609746 w 778021"/>
              <a:gd name="connsiteY68" fmla="*/ 368300 h 1625600"/>
              <a:gd name="connsiteX69" fmla="*/ 543071 w 778021"/>
              <a:gd name="connsiteY69" fmla="*/ 355600 h 1625600"/>
              <a:gd name="connsiteX70" fmla="*/ 530371 w 778021"/>
              <a:gd name="connsiteY70" fmla="*/ 349250 h 1625600"/>
              <a:gd name="connsiteX71" fmla="*/ 524021 w 778021"/>
              <a:gd name="connsiteY71" fmla="*/ 314325 h 1625600"/>
              <a:gd name="connsiteX72" fmla="*/ 520846 w 778021"/>
              <a:gd name="connsiteY72" fmla="*/ 301625 h 1625600"/>
              <a:gd name="connsiteX73" fmla="*/ 520846 w 778021"/>
              <a:gd name="connsiteY73" fmla="*/ 196850 h 1625600"/>
              <a:gd name="connsiteX74" fmla="*/ 530371 w 778021"/>
              <a:gd name="connsiteY74" fmla="*/ 184150 h 1625600"/>
              <a:gd name="connsiteX75" fmla="*/ 549421 w 778021"/>
              <a:gd name="connsiteY75" fmla="*/ 165100 h 1625600"/>
              <a:gd name="connsiteX76" fmla="*/ 552596 w 778021"/>
              <a:gd name="connsiteY76" fmla="*/ 155575 h 1625600"/>
              <a:gd name="connsiteX77" fmla="*/ 543071 w 778021"/>
              <a:gd name="connsiteY77" fmla="*/ 88900 h 1625600"/>
              <a:gd name="connsiteX78" fmla="*/ 533546 w 778021"/>
              <a:gd name="connsiteY78" fmla="*/ 79375 h 1625600"/>
              <a:gd name="connsiteX79" fmla="*/ 511321 w 778021"/>
              <a:gd name="connsiteY79" fmla="*/ 66675 h 1625600"/>
              <a:gd name="connsiteX80" fmla="*/ 508146 w 778021"/>
              <a:gd name="connsiteY80" fmla="*/ 57150 h 1625600"/>
              <a:gd name="connsiteX81" fmla="*/ 501796 w 778021"/>
              <a:gd name="connsiteY81" fmla="*/ 47625 h 1625600"/>
              <a:gd name="connsiteX82" fmla="*/ 498621 w 778021"/>
              <a:gd name="connsiteY82" fmla="*/ 0 h 1625600"/>
              <a:gd name="connsiteX83" fmla="*/ 485921 w 778021"/>
              <a:gd name="connsiteY83" fmla="*/ 6350 h 1625600"/>
              <a:gd name="connsiteX84" fmla="*/ 463696 w 778021"/>
              <a:gd name="connsiteY84" fmla="*/ 25400 h 1625600"/>
              <a:gd name="connsiteX85" fmla="*/ 438296 w 778021"/>
              <a:gd name="connsiteY85" fmla="*/ 28575 h 1625600"/>
              <a:gd name="connsiteX86" fmla="*/ 406546 w 778021"/>
              <a:gd name="connsiteY86" fmla="*/ 38100 h 1625600"/>
              <a:gd name="connsiteX87" fmla="*/ 390671 w 778021"/>
              <a:gd name="connsiteY87" fmla="*/ 41275 h 1625600"/>
              <a:gd name="connsiteX88" fmla="*/ 358921 w 778021"/>
              <a:gd name="connsiteY88" fmla="*/ 53975 h 1625600"/>
              <a:gd name="connsiteX89" fmla="*/ 327171 w 778021"/>
              <a:gd name="connsiteY89" fmla="*/ 66675 h 1625600"/>
              <a:gd name="connsiteX90" fmla="*/ 304946 w 778021"/>
              <a:gd name="connsiteY90" fmla="*/ 82550 h 1625600"/>
              <a:gd name="connsiteX91" fmla="*/ 279546 w 778021"/>
              <a:gd name="connsiteY91" fmla="*/ 101600 h 1625600"/>
              <a:gd name="connsiteX92" fmla="*/ 270021 w 778021"/>
              <a:gd name="connsiteY92" fmla="*/ 104775 h 1625600"/>
              <a:gd name="connsiteX93" fmla="*/ 257321 w 778021"/>
              <a:gd name="connsiteY93" fmla="*/ 133350 h 1625600"/>
              <a:gd name="connsiteX94" fmla="*/ 247796 w 778021"/>
              <a:gd name="connsiteY94" fmla="*/ 152400 h 1625600"/>
              <a:gd name="connsiteX95" fmla="*/ 231921 w 778021"/>
              <a:gd name="connsiteY95" fmla="*/ 184150 h 1625600"/>
              <a:gd name="connsiteX96" fmla="*/ 219221 w 778021"/>
              <a:gd name="connsiteY96" fmla="*/ 206375 h 1625600"/>
              <a:gd name="connsiteX97" fmla="*/ 216046 w 778021"/>
              <a:gd name="connsiteY97" fmla="*/ 215900 h 1625600"/>
              <a:gd name="connsiteX98" fmla="*/ 193821 w 778021"/>
              <a:gd name="connsiteY98" fmla="*/ 244475 h 1625600"/>
              <a:gd name="connsiteX99" fmla="*/ 177946 w 778021"/>
              <a:gd name="connsiteY99" fmla="*/ 260350 h 1625600"/>
              <a:gd name="connsiteX100" fmla="*/ 168421 w 778021"/>
              <a:gd name="connsiteY100" fmla="*/ 273050 h 1625600"/>
              <a:gd name="connsiteX101" fmla="*/ 165246 w 778021"/>
              <a:gd name="connsiteY101" fmla="*/ 285750 h 1625600"/>
              <a:gd name="connsiteX102" fmla="*/ 155721 w 778021"/>
              <a:gd name="connsiteY102" fmla="*/ 292100 h 1625600"/>
              <a:gd name="connsiteX103" fmla="*/ 146196 w 778021"/>
              <a:gd name="connsiteY103" fmla="*/ 304800 h 1625600"/>
              <a:gd name="connsiteX104" fmla="*/ 133496 w 778021"/>
              <a:gd name="connsiteY104" fmla="*/ 323850 h 1625600"/>
              <a:gd name="connsiteX105" fmla="*/ 127146 w 778021"/>
              <a:gd name="connsiteY105" fmla="*/ 336550 h 1625600"/>
              <a:gd name="connsiteX106" fmla="*/ 117621 w 778021"/>
              <a:gd name="connsiteY106" fmla="*/ 346075 h 1625600"/>
              <a:gd name="connsiteX107" fmla="*/ 108096 w 778021"/>
              <a:gd name="connsiteY107" fmla="*/ 358775 h 1625600"/>
              <a:gd name="connsiteX108" fmla="*/ 95396 w 778021"/>
              <a:gd name="connsiteY108" fmla="*/ 387350 h 1625600"/>
              <a:gd name="connsiteX109" fmla="*/ 89046 w 778021"/>
              <a:gd name="connsiteY109" fmla="*/ 400050 h 1625600"/>
              <a:gd name="connsiteX110" fmla="*/ 82696 w 778021"/>
              <a:gd name="connsiteY110" fmla="*/ 463550 h 1625600"/>
              <a:gd name="connsiteX111" fmla="*/ 57296 w 778021"/>
              <a:gd name="connsiteY111" fmla="*/ 511175 h 1625600"/>
              <a:gd name="connsiteX112" fmla="*/ 41421 w 778021"/>
              <a:gd name="connsiteY112" fmla="*/ 539750 h 1625600"/>
              <a:gd name="connsiteX113" fmla="*/ 35071 w 778021"/>
              <a:gd name="connsiteY113" fmla="*/ 555625 h 1625600"/>
              <a:gd name="connsiteX114" fmla="*/ 25546 w 778021"/>
              <a:gd name="connsiteY114" fmla="*/ 568325 h 1625600"/>
              <a:gd name="connsiteX115" fmla="*/ 22371 w 778021"/>
              <a:gd name="connsiteY115" fmla="*/ 577850 h 1625600"/>
              <a:gd name="connsiteX116" fmla="*/ 6496 w 778021"/>
              <a:gd name="connsiteY116" fmla="*/ 600075 h 1625600"/>
              <a:gd name="connsiteX117" fmla="*/ 19196 w 778021"/>
              <a:gd name="connsiteY117" fmla="*/ 669925 h 1625600"/>
              <a:gd name="connsiteX118" fmla="*/ 146 w 778021"/>
              <a:gd name="connsiteY118" fmla="*/ 730250 h 1625600"/>
              <a:gd name="connsiteX119" fmla="*/ 12846 w 778021"/>
              <a:gd name="connsiteY119" fmla="*/ 800100 h 1625600"/>
              <a:gd name="connsiteX120" fmla="*/ 44596 w 778021"/>
              <a:gd name="connsiteY120" fmla="*/ 831850 h 1625600"/>
              <a:gd name="connsiteX121" fmla="*/ 73171 w 778021"/>
              <a:gd name="connsiteY121" fmla="*/ 873125 h 1625600"/>
              <a:gd name="connsiteX122" fmla="*/ 101746 w 778021"/>
              <a:gd name="connsiteY122" fmla="*/ 927100 h 1625600"/>
              <a:gd name="connsiteX123" fmla="*/ 98571 w 778021"/>
              <a:gd name="connsiteY123" fmla="*/ 971550 h 1625600"/>
              <a:gd name="connsiteX124" fmla="*/ 146196 w 778021"/>
              <a:gd name="connsiteY124" fmla="*/ 990600 h 1625600"/>
              <a:gd name="connsiteX125" fmla="*/ 171596 w 778021"/>
              <a:gd name="connsiteY125" fmla="*/ 987425 h 1625600"/>
              <a:gd name="connsiteX126" fmla="*/ 193821 w 778021"/>
              <a:gd name="connsiteY126" fmla="*/ 1025525 h 1625600"/>
              <a:gd name="connsiteX127" fmla="*/ 247796 w 778021"/>
              <a:gd name="connsiteY127" fmla="*/ 1038225 h 1625600"/>
              <a:gd name="connsiteX128" fmla="*/ 317646 w 778021"/>
              <a:gd name="connsiteY128" fmla="*/ 1041400 h 1625600"/>
              <a:gd name="connsiteX129" fmla="*/ 333521 w 778021"/>
              <a:gd name="connsiteY129" fmla="*/ 1069975 h 1625600"/>
              <a:gd name="connsiteX130" fmla="*/ 282721 w 778021"/>
              <a:gd name="connsiteY130" fmla="*/ 1117600 h 1625600"/>
              <a:gd name="connsiteX131" fmla="*/ 235096 w 778021"/>
              <a:gd name="connsiteY131" fmla="*/ 1146175 h 1625600"/>
              <a:gd name="connsiteX132" fmla="*/ 177946 w 778021"/>
              <a:gd name="connsiteY132" fmla="*/ 1184275 h 1625600"/>
              <a:gd name="connsiteX133" fmla="*/ 225571 w 778021"/>
              <a:gd name="connsiteY133" fmla="*/ 1216025 h 1625600"/>
              <a:gd name="connsiteX134" fmla="*/ 174771 w 778021"/>
              <a:gd name="connsiteY134" fmla="*/ 1266825 h 1625600"/>
              <a:gd name="connsiteX135" fmla="*/ 143021 w 778021"/>
              <a:gd name="connsiteY135" fmla="*/ 1289050 h 1625600"/>
              <a:gd name="connsiteX136" fmla="*/ 130321 w 778021"/>
              <a:gd name="connsiteY136" fmla="*/ 1330325 h 1625600"/>
              <a:gd name="connsiteX137" fmla="*/ 76346 w 778021"/>
              <a:gd name="connsiteY137" fmla="*/ 1381125 h 1625600"/>
              <a:gd name="connsiteX138" fmla="*/ 135084 w 778021"/>
              <a:gd name="connsiteY138" fmla="*/ 1434306 h 1625600"/>
              <a:gd name="connsiteX139" fmla="*/ 381146 w 778021"/>
              <a:gd name="connsiteY139" fmla="*/ 1527175 h 1625600"/>
              <a:gd name="connsiteX140" fmla="*/ 419246 w 778021"/>
              <a:gd name="connsiteY140" fmla="*/ 1533525 h 1625600"/>
              <a:gd name="connsiteX141" fmla="*/ 438296 w 778021"/>
              <a:gd name="connsiteY141" fmla="*/ 1539875 h 1625600"/>
              <a:gd name="connsiteX142" fmla="*/ 454171 w 778021"/>
              <a:gd name="connsiteY142" fmla="*/ 1543050 h 1625600"/>
              <a:gd name="connsiteX143" fmla="*/ 466871 w 778021"/>
              <a:gd name="connsiteY143" fmla="*/ 1546225 h 1625600"/>
              <a:gd name="connsiteX144" fmla="*/ 498621 w 778021"/>
              <a:gd name="connsiteY144" fmla="*/ 1558925 h 1625600"/>
              <a:gd name="connsiteX145" fmla="*/ 533546 w 778021"/>
              <a:gd name="connsiteY145" fmla="*/ 1581150 h 1625600"/>
              <a:gd name="connsiteX146" fmla="*/ 549421 w 778021"/>
              <a:gd name="connsiteY146" fmla="*/ 1584325 h 1625600"/>
              <a:gd name="connsiteX147" fmla="*/ 568471 w 778021"/>
              <a:gd name="connsiteY147" fmla="*/ 1593850 h 1625600"/>
              <a:gd name="connsiteX148" fmla="*/ 577996 w 778021"/>
              <a:gd name="connsiteY148" fmla="*/ 1597025 h 1625600"/>
              <a:gd name="connsiteX149" fmla="*/ 590696 w 778021"/>
              <a:gd name="connsiteY149" fmla="*/ 1603375 h 1625600"/>
              <a:gd name="connsiteX150" fmla="*/ 622446 w 778021"/>
              <a:gd name="connsiteY150" fmla="*/ 1609725 h 1625600"/>
              <a:gd name="connsiteX151" fmla="*/ 638321 w 778021"/>
              <a:gd name="connsiteY151" fmla="*/ 1619250 h 1625600"/>
              <a:gd name="connsiteX152" fmla="*/ 657371 w 778021"/>
              <a:gd name="connsiteY152" fmla="*/ 1622425 h 1625600"/>
              <a:gd name="connsiteX153" fmla="*/ 670071 w 778021"/>
              <a:gd name="connsiteY153" fmla="*/ 1625600 h 1625600"/>
              <a:gd name="connsiteX154" fmla="*/ 676421 w 778021"/>
              <a:gd name="connsiteY154" fmla="*/ 1622425 h 1625600"/>
              <a:gd name="connsiteX0" fmla="*/ 676421 w 778021"/>
              <a:gd name="connsiteY0" fmla="*/ 1622425 h 1625600"/>
              <a:gd name="connsiteX1" fmla="*/ 679596 w 778021"/>
              <a:gd name="connsiteY1" fmla="*/ 1606550 h 1625600"/>
              <a:gd name="connsiteX2" fmla="*/ 685946 w 778021"/>
              <a:gd name="connsiteY2" fmla="*/ 1562100 h 1625600"/>
              <a:gd name="connsiteX3" fmla="*/ 692296 w 778021"/>
              <a:gd name="connsiteY3" fmla="*/ 1539875 h 1625600"/>
              <a:gd name="connsiteX4" fmla="*/ 698646 w 778021"/>
              <a:gd name="connsiteY4" fmla="*/ 1530350 h 1625600"/>
              <a:gd name="connsiteX5" fmla="*/ 704996 w 778021"/>
              <a:gd name="connsiteY5" fmla="*/ 1517650 h 1625600"/>
              <a:gd name="connsiteX6" fmla="*/ 708171 w 778021"/>
              <a:gd name="connsiteY6" fmla="*/ 1501775 h 1625600"/>
              <a:gd name="connsiteX7" fmla="*/ 704996 w 778021"/>
              <a:gd name="connsiteY7" fmla="*/ 1435100 h 1625600"/>
              <a:gd name="connsiteX8" fmla="*/ 692296 w 778021"/>
              <a:gd name="connsiteY8" fmla="*/ 1428750 h 1625600"/>
              <a:gd name="connsiteX9" fmla="*/ 682771 w 778021"/>
              <a:gd name="connsiteY9" fmla="*/ 1425575 h 1625600"/>
              <a:gd name="connsiteX10" fmla="*/ 654196 w 778021"/>
              <a:gd name="connsiteY10" fmla="*/ 1419225 h 1625600"/>
              <a:gd name="connsiteX11" fmla="*/ 638321 w 778021"/>
              <a:gd name="connsiteY11" fmla="*/ 1400175 h 1625600"/>
              <a:gd name="connsiteX12" fmla="*/ 622446 w 778021"/>
              <a:gd name="connsiteY12" fmla="*/ 1374775 h 1625600"/>
              <a:gd name="connsiteX13" fmla="*/ 619271 w 778021"/>
              <a:gd name="connsiteY13" fmla="*/ 1362075 h 1625600"/>
              <a:gd name="connsiteX14" fmla="*/ 612921 w 778021"/>
              <a:gd name="connsiteY14" fmla="*/ 1339850 h 1625600"/>
              <a:gd name="connsiteX15" fmla="*/ 628796 w 778021"/>
              <a:gd name="connsiteY15" fmla="*/ 1298575 h 1625600"/>
              <a:gd name="connsiteX16" fmla="*/ 638321 w 778021"/>
              <a:gd name="connsiteY16" fmla="*/ 1295400 h 1625600"/>
              <a:gd name="connsiteX17" fmla="*/ 654196 w 778021"/>
              <a:gd name="connsiteY17" fmla="*/ 1276350 h 1625600"/>
              <a:gd name="connsiteX18" fmla="*/ 631971 w 778021"/>
              <a:gd name="connsiteY18" fmla="*/ 1244600 h 1625600"/>
              <a:gd name="connsiteX19" fmla="*/ 625621 w 778021"/>
              <a:gd name="connsiteY19" fmla="*/ 1235075 h 1625600"/>
              <a:gd name="connsiteX20" fmla="*/ 587521 w 778021"/>
              <a:gd name="connsiteY20" fmla="*/ 1212850 h 1625600"/>
              <a:gd name="connsiteX21" fmla="*/ 581171 w 778021"/>
              <a:gd name="connsiteY21" fmla="*/ 1203325 h 1625600"/>
              <a:gd name="connsiteX22" fmla="*/ 571646 w 778021"/>
              <a:gd name="connsiteY22" fmla="*/ 1196975 h 1625600"/>
              <a:gd name="connsiteX23" fmla="*/ 565296 w 778021"/>
              <a:gd name="connsiteY23" fmla="*/ 1174750 h 1625600"/>
              <a:gd name="connsiteX24" fmla="*/ 558946 w 778021"/>
              <a:gd name="connsiteY24" fmla="*/ 1139825 h 1625600"/>
              <a:gd name="connsiteX25" fmla="*/ 552596 w 778021"/>
              <a:gd name="connsiteY25" fmla="*/ 1127125 h 1625600"/>
              <a:gd name="connsiteX26" fmla="*/ 539896 w 778021"/>
              <a:gd name="connsiteY26" fmla="*/ 1111250 h 1625600"/>
              <a:gd name="connsiteX27" fmla="*/ 530371 w 778021"/>
              <a:gd name="connsiteY27" fmla="*/ 1101725 h 1625600"/>
              <a:gd name="connsiteX28" fmla="*/ 517671 w 778021"/>
              <a:gd name="connsiteY28" fmla="*/ 1076325 h 1625600"/>
              <a:gd name="connsiteX29" fmla="*/ 530371 w 778021"/>
              <a:gd name="connsiteY29" fmla="*/ 1073150 h 1625600"/>
              <a:gd name="connsiteX30" fmla="*/ 543071 w 778021"/>
              <a:gd name="connsiteY30" fmla="*/ 1038225 h 1625600"/>
              <a:gd name="connsiteX31" fmla="*/ 568471 w 778021"/>
              <a:gd name="connsiteY31" fmla="*/ 1041400 h 1625600"/>
              <a:gd name="connsiteX32" fmla="*/ 587521 w 778021"/>
              <a:gd name="connsiteY32" fmla="*/ 1016000 h 1625600"/>
              <a:gd name="connsiteX33" fmla="*/ 581171 w 778021"/>
              <a:gd name="connsiteY33" fmla="*/ 987425 h 1625600"/>
              <a:gd name="connsiteX34" fmla="*/ 577996 w 778021"/>
              <a:gd name="connsiteY34" fmla="*/ 958850 h 1625600"/>
              <a:gd name="connsiteX35" fmla="*/ 571646 w 778021"/>
              <a:gd name="connsiteY35" fmla="*/ 949325 h 1625600"/>
              <a:gd name="connsiteX36" fmla="*/ 565296 w 778021"/>
              <a:gd name="connsiteY36" fmla="*/ 936625 h 1625600"/>
              <a:gd name="connsiteX37" fmla="*/ 558946 w 778021"/>
              <a:gd name="connsiteY37" fmla="*/ 927100 h 1625600"/>
              <a:gd name="connsiteX38" fmla="*/ 543071 w 778021"/>
              <a:gd name="connsiteY38" fmla="*/ 901700 h 1625600"/>
              <a:gd name="connsiteX39" fmla="*/ 546246 w 778021"/>
              <a:gd name="connsiteY39" fmla="*/ 889000 h 1625600"/>
              <a:gd name="connsiteX40" fmla="*/ 577996 w 778021"/>
              <a:gd name="connsiteY40" fmla="*/ 869950 h 1625600"/>
              <a:gd name="connsiteX41" fmla="*/ 606571 w 778021"/>
              <a:gd name="connsiteY41" fmla="*/ 863600 h 1625600"/>
              <a:gd name="connsiteX42" fmla="*/ 625621 w 778021"/>
              <a:gd name="connsiteY42" fmla="*/ 844550 h 1625600"/>
              <a:gd name="connsiteX43" fmla="*/ 628796 w 778021"/>
              <a:gd name="connsiteY43" fmla="*/ 835025 h 1625600"/>
              <a:gd name="connsiteX44" fmla="*/ 644671 w 778021"/>
              <a:gd name="connsiteY44" fmla="*/ 812800 h 1625600"/>
              <a:gd name="connsiteX45" fmla="*/ 654196 w 778021"/>
              <a:gd name="connsiteY45" fmla="*/ 796925 h 1625600"/>
              <a:gd name="connsiteX46" fmla="*/ 670071 w 778021"/>
              <a:gd name="connsiteY46" fmla="*/ 774700 h 1625600"/>
              <a:gd name="connsiteX47" fmla="*/ 673246 w 778021"/>
              <a:gd name="connsiteY47" fmla="*/ 765175 h 1625600"/>
              <a:gd name="connsiteX48" fmla="*/ 679596 w 778021"/>
              <a:gd name="connsiteY48" fmla="*/ 755650 h 1625600"/>
              <a:gd name="connsiteX49" fmla="*/ 689121 w 778021"/>
              <a:gd name="connsiteY49" fmla="*/ 736600 h 1625600"/>
              <a:gd name="connsiteX50" fmla="*/ 708171 w 778021"/>
              <a:gd name="connsiteY50" fmla="*/ 714375 h 1625600"/>
              <a:gd name="connsiteX51" fmla="*/ 714521 w 778021"/>
              <a:gd name="connsiteY51" fmla="*/ 701675 h 1625600"/>
              <a:gd name="connsiteX52" fmla="*/ 730396 w 778021"/>
              <a:gd name="connsiteY52" fmla="*/ 688975 h 1625600"/>
              <a:gd name="connsiteX53" fmla="*/ 739921 w 778021"/>
              <a:gd name="connsiteY53" fmla="*/ 679450 h 1625600"/>
              <a:gd name="connsiteX54" fmla="*/ 778021 w 778021"/>
              <a:gd name="connsiteY54" fmla="*/ 650875 h 1625600"/>
              <a:gd name="connsiteX55" fmla="*/ 774846 w 778021"/>
              <a:gd name="connsiteY55" fmla="*/ 641350 h 1625600"/>
              <a:gd name="connsiteX56" fmla="*/ 765321 w 778021"/>
              <a:gd name="connsiteY56" fmla="*/ 625475 h 1625600"/>
              <a:gd name="connsiteX57" fmla="*/ 758971 w 778021"/>
              <a:gd name="connsiteY57" fmla="*/ 615950 h 1625600"/>
              <a:gd name="connsiteX58" fmla="*/ 755796 w 778021"/>
              <a:gd name="connsiteY58" fmla="*/ 606425 h 1625600"/>
              <a:gd name="connsiteX59" fmla="*/ 749446 w 778021"/>
              <a:gd name="connsiteY59" fmla="*/ 593725 h 1625600"/>
              <a:gd name="connsiteX60" fmla="*/ 739921 w 778021"/>
              <a:gd name="connsiteY60" fmla="*/ 568325 h 1625600"/>
              <a:gd name="connsiteX61" fmla="*/ 736746 w 778021"/>
              <a:gd name="connsiteY61" fmla="*/ 546100 h 1625600"/>
              <a:gd name="connsiteX62" fmla="*/ 733571 w 778021"/>
              <a:gd name="connsiteY62" fmla="*/ 536575 h 1625600"/>
              <a:gd name="connsiteX63" fmla="*/ 727221 w 778021"/>
              <a:gd name="connsiteY63" fmla="*/ 498475 h 1625600"/>
              <a:gd name="connsiteX64" fmla="*/ 708171 w 778021"/>
              <a:gd name="connsiteY64" fmla="*/ 460375 h 1625600"/>
              <a:gd name="connsiteX65" fmla="*/ 651021 w 778021"/>
              <a:gd name="connsiteY65" fmla="*/ 447675 h 1625600"/>
              <a:gd name="connsiteX66" fmla="*/ 625621 w 778021"/>
              <a:gd name="connsiteY66" fmla="*/ 434975 h 1625600"/>
              <a:gd name="connsiteX67" fmla="*/ 619271 w 778021"/>
              <a:gd name="connsiteY67" fmla="*/ 422275 h 1625600"/>
              <a:gd name="connsiteX68" fmla="*/ 609746 w 778021"/>
              <a:gd name="connsiteY68" fmla="*/ 368300 h 1625600"/>
              <a:gd name="connsiteX69" fmla="*/ 543071 w 778021"/>
              <a:gd name="connsiteY69" fmla="*/ 355600 h 1625600"/>
              <a:gd name="connsiteX70" fmla="*/ 530371 w 778021"/>
              <a:gd name="connsiteY70" fmla="*/ 349250 h 1625600"/>
              <a:gd name="connsiteX71" fmla="*/ 524021 w 778021"/>
              <a:gd name="connsiteY71" fmla="*/ 314325 h 1625600"/>
              <a:gd name="connsiteX72" fmla="*/ 520846 w 778021"/>
              <a:gd name="connsiteY72" fmla="*/ 301625 h 1625600"/>
              <a:gd name="connsiteX73" fmla="*/ 520846 w 778021"/>
              <a:gd name="connsiteY73" fmla="*/ 196850 h 1625600"/>
              <a:gd name="connsiteX74" fmla="*/ 530371 w 778021"/>
              <a:gd name="connsiteY74" fmla="*/ 184150 h 1625600"/>
              <a:gd name="connsiteX75" fmla="*/ 549421 w 778021"/>
              <a:gd name="connsiteY75" fmla="*/ 165100 h 1625600"/>
              <a:gd name="connsiteX76" fmla="*/ 552596 w 778021"/>
              <a:gd name="connsiteY76" fmla="*/ 155575 h 1625600"/>
              <a:gd name="connsiteX77" fmla="*/ 543071 w 778021"/>
              <a:gd name="connsiteY77" fmla="*/ 88900 h 1625600"/>
              <a:gd name="connsiteX78" fmla="*/ 533546 w 778021"/>
              <a:gd name="connsiteY78" fmla="*/ 79375 h 1625600"/>
              <a:gd name="connsiteX79" fmla="*/ 511321 w 778021"/>
              <a:gd name="connsiteY79" fmla="*/ 66675 h 1625600"/>
              <a:gd name="connsiteX80" fmla="*/ 508146 w 778021"/>
              <a:gd name="connsiteY80" fmla="*/ 57150 h 1625600"/>
              <a:gd name="connsiteX81" fmla="*/ 501796 w 778021"/>
              <a:gd name="connsiteY81" fmla="*/ 47625 h 1625600"/>
              <a:gd name="connsiteX82" fmla="*/ 498621 w 778021"/>
              <a:gd name="connsiteY82" fmla="*/ 0 h 1625600"/>
              <a:gd name="connsiteX83" fmla="*/ 485921 w 778021"/>
              <a:gd name="connsiteY83" fmla="*/ 6350 h 1625600"/>
              <a:gd name="connsiteX84" fmla="*/ 463696 w 778021"/>
              <a:gd name="connsiteY84" fmla="*/ 25400 h 1625600"/>
              <a:gd name="connsiteX85" fmla="*/ 438296 w 778021"/>
              <a:gd name="connsiteY85" fmla="*/ 28575 h 1625600"/>
              <a:gd name="connsiteX86" fmla="*/ 406546 w 778021"/>
              <a:gd name="connsiteY86" fmla="*/ 38100 h 1625600"/>
              <a:gd name="connsiteX87" fmla="*/ 390671 w 778021"/>
              <a:gd name="connsiteY87" fmla="*/ 41275 h 1625600"/>
              <a:gd name="connsiteX88" fmla="*/ 358921 w 778021"/>
              <a:gd name="connsiteY88" fmla="*/ 53975 h 1625600"/>
              <a:gd name="connsiteX89" fmla="*/ 327171 w 778021"/>
              <a:gd name="connsiteY89" fmla="*/ 66675 h 1625600"/>
              <a:gd name="connsiteX90" fmla="*/ 304946 w 778021"/>
              <a:gd name="connsiteY90" fmla="*/ 82550 h 1625600"/>
              <a:gd name="connsiteX91" fmla="*/ 279546 w 778021"/>
              <a:gd name="connsiteY91" fmla="*/ 101600 h 1625600"/>
              <a:gd name="connsiteX92" fmla="*/ 270021 w 778021"/>
              <a:gd name="connsiteY92" fmla="*/ 104775 h 1625600"/>
              <a:gd name="connsiteX93" fmla="*/ 257321 w 778021"/>
              <a:gd name="connsiteY93" fmla="*/ 133350 h 1625600"/>
              <a:gd name="connsiteX94" fmla="*/ 247796 w 778021"/>
              <a:gd name="connsiteY94" fmla="*/ 152400 h 1625600"/>
              <a:gd name="connsiteX95" fmla="*/ 231921 w 778021"/>
              <a:gd name="connsiteY95" fmla="*/ 184150 h 1625600"/>
              <a:gd name="connsiteX96" fmla="*/ 219221 w 778021"/>
              <a:gd name="connsiteY96" fmla="*/ 206375 h 1625600"/>
              <a:gd name="connsiteX97" fmla="*/ 216046 w 778021"/>
              <a:gd name="connsiteY97" fmla="*/ 215900 h 1625600"/>
              <a:gd name="connsiteX98" fmla="*/ 193821 w 778021"/>
              <a:gd name="connsiteY98" fmla="*/ 244475 h 1625600"/>
              <a:gd name="connsiteX99" fmla="*/ 177946 w 778021"/>
              <a:gd name="connsiteY99" fmla="*/ 260350 h 1625600"/>
              <a:gd name="connsiteX100" fmla="*/ 168421 w 778021"/>
              <a:gd name="connsiteY100" fmla="*/ 273050 h 1625600"/>
              <a:gd name="connsiteX101" fmla="*/ 165246 w 778021"/>
              <a:gd name="connsiteY101" fmla="*/ 285750 h 1625600"/>
              <a:gd name="connsiteX102" fmla="*/ 155721 w 778021"/>
              <a:gd name="connsiteY102" fmla="*/ 292100 h 1625600"/>
              <a:gd name="connsiteX103" fmla="*/ 146196 w 778021"/>
              <a:gd name="connsiteY103" fmla="*/ 304800 h 1625600"/>
              <a:gd name="connsiteX104" fmla="*/ 133496 w 778021"/>
              <a:gd name="connsiteY104" fmla="*/ 323850 h 1625600"/>
              <a:gd name="connsiteX105" fmla="*/ 127146 w 778021"/>
              <a:gd name="connsiteY105" fmla="*/ 336550 h 1625600"/>
              <a:gd name="connsiteX106" fmla="*/ 117621 w 778021"/>
              <a:gd name="connsiteY106" fmla="*/ 346075 h 1625600"/>
              <a:gd name="connsiteX107" fmla="*/ 108096 w 778021"/>
              <a:gd name="connsiteY107" fmla="*/ 358775 h 1625600"/>
              <a:gd name="connsiteX108" fmla="*/ 95396 w 778021"/>
              <a:gd name="connsiteY108" fmla="*/ 387350 h 1625600"/>
              <a:gd name="connsiteX109" fmla="*/ 89046 w 778021"/>
              <a:gd name="connsiteY109" fmla="*/ 400050 h 1625600"/>
              <a:gd name="connsiteX110" fmla="*/ 82696 w 778021"/>
              <a:gd name="connsiteY110" fmla="*/ 463550 h 1625600"/>
              <a:gd name="connsiteX111" fmla="*/ 57296 w 778021"/>
              <a:gd name="connsiteY111" fmla="*/ 511175 h 1625600"/>
              <a:gd name="connsiteX112" fmla="*/ 41421 w 778021"/>
              <a:gd name="connsiteY112" fmla="*/ 539750 h 1625600"/>
              <a:gd name="connsiteX113" fmla="*/ 35071 w 778021"/>
              <a:gd name="connsiteY113" fmla="*/ 555625 h 1625600"/>
              <a:gd name="connsiteX114" fmla="*/ 25546 w 778021"/>
              <a:gd name="connsiteY114" fmla="*/ 568325 h 1625600"/>
              <a:gd name="connsiteX115" fmla="*/ 22371 w 778021"/>
              <a:gd name="connsiteY115" fmla="*/ 577850 h 1625600"/>
              <a:gd name="connsiteX116" fmla="*/ 6496 w 778021"/>
              <a:gd name="connsiteY116" fmla="*/ 600075 h 1625600"/>
              <a:gd name="connsiteX117" fmla="*/ 19196 w 778021"/>
              <a:gd name="connsiteY117" fmla="*/ 669925 h 1625600"/>
              <a:gd name="connsiteX118" fmla="*/ 146 w 778021"/>
              <a:gd name="connsiteY118" fmla="*/ 730250 h 1625600"/>
              <a:gd name="connsiteX119" fmla="*/ 12846 w 778021"/>
              <a:gd name="connsiteY119" fmla="*/ 800100 h 1625600"/>
              <a:gd name="connsiteX120" fmla="*/ 44596 w 778021"/>
              <a:gd name="connsiteY120" fmla="*/ 831850 h 1625600"/>
              <a:gd name="connsiteX121" fmla="*/ 73171 w 778021"/>
              <a:gd name="connsiteY121" fmla="*/ 873125 h 1625600"/>
              <a:gd name="connsiteX122" fmla="*/ 101746 w 778021"/>
              <a:gd name="connsiteY122" fmla="*/ 927100 h 1625600"/>
              <a:gd name="connsiteX123" fmla="*/ 98571 w 778021"/>
              <a:gd name="connsiteY123" fmla="*/ 971550 h 1625600"/>
              <a:gd name="connsiteX124" fmla="*/ 146196 w 778021"/>
              <a:gd name="connsiteY124" fmla="*/ 990600 h 1625600"/>
              <a:gd name="connsiteX125" fmla="*/ 171596 w 778021"/>
              <a:gd name="connsiteY125" fmla="*/ 987425 h 1625600"/>
              <a:gd name="connsiteX126" fmla="*/ 193821 w 778021"/>
              <a:gd name="connsiteY126" fmla="*/ 1025525 h 1625600"/>
              <a:gd name="connsiteX127" fmla="*/ 247796 w 778021"/>
              <a:gd name="connsiteY127" fmla="*/ 1038225 h 1625600"/>
              <a:gd name="connsiteX128" fmla="*/ 317646 w 778021"/>
              <a:gd name="connsiteY128" fmla="*/ 1041400 h 1625600"/>
              <a:gd name="connsiteX129" fmla="*/ 333521 w 778021"/>
              <a:gd name="connsiteY129" fmla="*/ 1069975 h 1625600"/>
              <a:gd name="connsiteX130" fmla="*/ 282721 w 778021"/>
              <a:gd name="connsiteY130" fmla="*/ 1117600 h 1625600"/>
              <a:gd name="connsiteX131" fmla="*/ 235096 w 778021"/>
              <a:gd name="connsiteY131" fmla="*/ 1146175 h 1625600"/>
              <a:gd name="connsiteX132" fmla="*/ 177946 w 778021"/>
              <a:gd name="connsiteY132" fmla="*/ 1184275 h 1625600"/>
              <a:gd name="connsiteX133" fmla="*/ 225571 w 778021"/>
              <a:gd name="connsiteY133" fmla="*/ 1216025 h 1625600"/>
              <a:gd name="connsiteX134" fmla="*/ 174771 w 778021"/>
              <a:gd name="connsiteY134" fmla="*/ 1266825 h 1625600"/>
              <a:gd name="connsiteX135" fmla="*/ 143021 w 778021"/>
              <a:gd name="connsiteY135" fmla="*/ 1289050 h 1625600"/>
              <a:gd name="connsiteX136" fmla="*/ 130321 w 778021"/>
              <a:gd name="connsiteY136" fmla="*/ 1330325 h 1625600"/>
              <a:gd name="connsiteX137" fmla="*/ 76346 w 778021"/>
              <a:gd name="connsiteY137" fmla="*/ 1381125 h 1625600"/>
              <a:gd name="connsiteX138" fmla="*/ 135084 w 778021"/>
              <a:gd name="connsiteY138" fmla="*/ 1434306 h 1625600"/>
              <a:gd name="connsiteX139" fmla="*/ 180327 w 778021"/>
              <a:gd name="connsiteY139" fmla="*/ 1455738 h 1625600"/>
              <a:gd name="connsiteX140" fmla="*/ 381146 w 778021"/>
              <a:gd name="connsiteY140" fmla="*/ 1527175 h 1625600"/>
              <a:gd name="connsiteX141" fmla="*/ 419246 w 778021"/>
              <a:gd name="connsiteY141" fmla="*/ 1533525 h 1625600"/>
              <a:gd name="connsiteX142" fmla="*/ 438296 w 778021"/>
              <a:gd name="connsiteY142" fmla="*/ 1539875 h 1625600"/>
              <a:gd name="connsiteX143" fmla="*/ 454171 w 778021"/>
              <a:gd name="connsiteY143" fmla="*/ 1543050 h 1625600"/>
              <a:gd name="connsiteX144" fmla="*/ 466871 w 778021"/>
              <a:gd name="connsiteY144" fmla="*/ 1546225 h 1625600"/>
              <a:gd name="connsiteX145" fmla="*/ 498621 w 778021"/>
              <a:gd name="connsiteY145" fmla="*/ 1558925 h 1625600"/>
              <a:gd name="connsiteX146" fmla="*/ 533546 w 778021"/>
              <a:gd name="connsiteY146" fmla="*/ 1581150 h 1625600"/>
              <a:gd name="connsiteX147" fmla="*/ 549421 w 778021"/>
              <a:gd name="connsiteY147" fmla="*/ 1584325 h 1625600"/>
              <a:gd name="connsiteX148" fmla="*/ 568471 w 778021"/>
              <a:gd name="connsiteY148" fmla="*/ 1593850 h 1625600"/>
              <a:gd name="connsiteX149" fmla="*/ 577996 w 778021"/>
              <a:gd name="connsiteY149" fmla="*/ 1597025 h 1625600"/>
              <a:gd name="connsiteX150" fmla="*/ 590696 w 778021"/>
              <a:gd name="connsiteY150" fmla="*/ 1603375 h 1625600"/>
              <a:gd name="connsiteX151" fmla="*/ 622446 w 778021"/>
              <a:gd name="connsiteY151" fmla="*/ 1609725 h 1625600"/>
              <a:gd name="connsiteX152" fmla="*/ 638321 w 778021"/>
              <a:gd name="connsiteY152" fmla="*/ 1619250 h 1625600"/>
              <a:gd name="connsiteX153" fmla="*/ 657371 w 778021"/>
              <a:gd name="connsiteY153" fmla="*/ 1622425 h 1625600"/>
              <a:gd name="connsiteX154" fmla="*/ 670071 w 778021"/>
              <a:gd name="connsiteY154" fmla="*/ 1625600 h 1625600"/>
              <a:gd name="connsiteX155" fmla="*/ 676421 w 778021"/>
              <a:gd name="connsiteY155" fmla="*/ 1622425 h 1625600"/>
              <a:gd name="connsiteX0" fmla="*/ 676421 w 778021"/>
              <a:gd name="connsiteY0" fmla="*/ 1622425 h 1625600"/>
              <a:gd name="connsiteX1" fmla="*/ 679596 w 778021"/>
              <a:gd name="connsiteY1" fmla="*/ 1606550 h 1625600"/>
              <a:gd name="connsiteX2" fmla="*/ 685946 w 778021"/>
              <a:gd name="connsiteY2" fmla="*/ 1562100 h 1625600"/>
              <a:gd name="connsiteX3" fmla="*/ 692296 w 778021"/>
              <a:gd name="connsiteY3" fmla="*/ 1539875 h 1625600"/>
              <a:gd name="connsiteX4" fmla="*/ 698646 w 778021"/>
              <a:gd name="connsiteY4" fmla="*/ 1530350 h 1625600"/>
              <a:gd name="connsiteX5" fmla="*/ 704996 w 778021"/>
              <a:gd name="connsiteY5" fmla="*/ 1517650 h 1625600"/>
              <a:gd name="connsiteX6" fmla="*/ 708171 w 778021"/>
              <a:gd name="connsiteY6" fmla="*/ 1501775 h 1625600"/>
              <a:gd name="connsiteX7" fmla="*/ 704996 w 778021"/>
              <a:gd name="connsiteY7" fmla="*/ 1435100 h 1625600"/>
              <a:gd name="connsiteX8" fmla="*/ 692296 w 778021"/>
              <a:gd name="connsiteY8" fmla="*/ 1428750 h 1625600"/>
              <a:gd name="connsiteX9" fmla="*/ 682771 w 778021"/>
              <a:gd name="connsiteY9" fmla="*/ 1425575 h 1625600"/>
              <a:gd name="connsiteX10" fmla="*/ 654196 w 778021"/>
              <a:gd name="connsiteY10" fmla="*/ 1419225 h 1625600"/>
              <a:gd name="connsiteX11" fmla="*/ 638321 w 778021"/>
              <a:gd name="connsiteY11" fmla="*/ 1400175 h 1625600"/>
              <a:gd name="connsiteX12" fmla="*/ 622446 w 778021"/>
              <a:gd name="connsiteY12" fmla="*/ 1374775 h 1625600"/>
              <a:gd name="connsiteX13" fmla="*/ 619271 w 778021"/>
              <a:gd name="connsiteY13" fmla="*/ 1362075 h 1625600"/>
              <a:gd name="connsiteX14" fmla="*/ 612921 w 778021"/>
              <a:gd name="connsiteY14" fmla="*/ 1339850 h 1625600"/>
              <a:gd name="connsiteX15" fmla="*/ 628796 w 778021"/>
              <a:gd name="connsiteY15" fmla="*/ 1298575 h 1625600"/>
              <a:gd name="connsiteX16" fmla="*/ 638321 w 778021"/>
              <a:gd name="connsiteY16" fmla="*/ 1295400 h 1625600"/>
              <a:gd name="connsiteX17" fmla="*/ 654196 w 778021"/>
              <a:gd name="connsiteY17" fmla="*/ 1276350 h 1625600"/>
              <a:gd name="connsiteX18" fmla="*/ 631971 w 778021"/>
              <a:gd name="connsiteY18" fmla="*/ 1244600 h 1625600"/>
              <a:gd name="connsiteX19" fmla="*/ 625621 w 778021"/>
              <a:gd name="connsiteY19" fmla="*/ 1235075 h 1625600"/>
              <a:gd name="connsiteX20" fmla="*/ 587521 w 778021"/>
              <a:gd name="connsiteY20" fmla="*/ 1212850 h 1625600"/>
              <a:gd name="connsiteX21" fmla="*/ 581171 w 778021"/>
              <a:gd name="connsiteY21" fmla="*/ 1203325 h 1625600"/>
              <a:gd name="connsiteX22" fmla="*/ 571646 w 778021"/>
              <a:gd name="connsiteY22" fmla="*/ 1196975 h 1625600"/>
              <a:gd name="connsiteX23" fmla="*/ 565296 w 778021"/>
              <a:gd name="connsiteY23" fmla="*/ 1174750 h 1625600"/>
              <a:gd name="connsiteX24" fmla="*/ 558946 w 778021"/>
              <a:gd name="connsiteY24" fmla="*/ 1139825 h 1625600"/>
              <a:gd name="connsiteX25" fmla="*/ 552596 w 778021"/>
              <a:gd name="connsiteY25" fmla="*/ 1127125 h 1625600"/>
              <a:gd name="connsiteX26" fmla="*/ 539896 w 778021"/>
              <a:gd name="connsiteY26" fmla="*/ 1111250 h 1625600"/>
              <a:gd name="connsiteX27" fmla="*/ 530371 w 778021"/>
              <a:gd name="connsiteY27" fmla="*/ 1101725 h 1625600"/>
              <a:gd name="connsiteX28" fmla="*/ 517671 w 778021"/>
              <a:gd name="connsiteY28" fmla="*/ 1076325 h 1625600"/>
              <a:gd name="connsiteX29" fmla="*/ 530371 w 778021"/>
              <a:gd name="connsiteY29" fmla="*/ 1073150 h 1625600"/>
              <a:gd name="connsiteX30" fmla="*/ 543071 w 778021"/>
              <a:gd name="connsiteY30" fmla="*/ 1038225 h 1625600"/>
              <a:gd name="connsiteX31" fmla="*/ 568471 w 778021"/>
              <a:gd name="connsiteY31" fmla="*/ 1041400 h 1625600"/>
              <a:gd name="connsiteX32" fmla="*/ 587521 w 778021"/>
              <a:gd name="connsiteY32" fmla="*/ 1016000 h 1625600"/>
              <a:gd name="connsiteX33" fmla="*/ 581171 w 778021"/>
              <a:gd name="connsiteY33" fmla="*/ 987425 h 1625600"/>
              <a:gd name="connsiteX34" fmla="*/ 577996 w 778021"/>
              <a:gd name="connsiteY34" fmla="*/ 958850 h 1625600"/>
              <a:gd name="connsiteX35" fmla="*/ 571646 w 778021"/>
              <a:gd name="connsiteY35" fmla="*/ 949325 h 1625600"/>
              <a:gd name="connsiteX36" fmla="*/ 565296 w 778021"/>
              <a:gd name="connsiteY36" fmla="*/ 936625 h 1625600"/>
              <a:gd name="connsiteX37" fmla="*/ 558946 w 778021"/>
              <a:gd name="connsiteY37" fmla="*/ 927100 h 1625600"/>
              <a:gd name="connsiteX38" fmla="*/ 543071 w 778021"/>
              <a:gd name="connsiteY38" fmla="*/ 901700 h 1625600"/>
              <a:gd name="connsiteX39" fmla="*/ 546246 w 778021"/>
              <a:gd name="connsiteY39" fmla="*/ 889000 h 1625600"/>
              <a:gd name="connsiteX40" fmla="*/ 577996 w 778021"/>
              <a:gd name="connsiteY40" fmla="*/ 869950 h 1625600"/>
              <a:gd name="connsiteX41" fmla="*/ 606571 w 778021"/>
              <a:gd name="connsiteY41" fmla="*/ 863600 h 1625600"/>
              <a:gd name="connsiteX42" fmla="*/ 625621 w 778021"/>
              <a:gd name="connsiteY42" fmla="*/ 844550 h 1625600"/>
              <a:gd name="connsiteX43" fmla="*/ 628796 w 778021"/>
              <a:gd name="connsiteY43" fmla="*/ 835025 h 1625600"/>
              <a:gd name="connsiteX44" fmla="*/ 644671 w 778021"/>
              <a:gd name="connsiteY44" fmla="*/ 812800 h 1625600"/>
              <a:gd name="connsiteX45" fmla="*/ 654196 w 778021"/>
              <a:gd name="connsiteY45" fmla="*/ 796925 h 1625600"/>
              <a:gd name="connsiteX46" fmla="*/ 670071 w 778021"/>
              <a:gd name="connsiteY46" fmla="*/ 774700 h 1625600"/>
              <a:gd name="connsiteX47" fmla="*/ 673246 w 778021"/>
              <a:gd name="connsiteY47" fmla="*/ 765175 h 1625600"/>
              <a:gd name="connsiteX48" fmla="*/ 679596 w 778021"/>
              <a:gd name="connsiteY48" fmla="*/ 755650 h 1625600"/>
              <a:gd name="connsiteX49" fmla="*/ 689121 w 778021"/>
              <a:gd name="connsiteY49" fmla="*/ 736600 h 1625600"/>
              <a:gd name="connsiteX50" fmla="*/ 708171 w 778021"/>
              <a:gd name="connsiteY50" fmla="*/ 714375 h 1625600"/>
              <a:gd name="connsiteX51" fmla="*/ 714521 w 778021"/>
              <a:gd name="connsiteY51" fmla="*/ 701675 h 1625600"/>
              <a:gd name="connsiteX52" fmla="*/ 730396 w 778021"/>
              <a:gd name="connsiteY52" fmla="*/ 688975 h 1625600"/>
              <a:gd name="connsiteX53" fmla="*/ 739921 w 778021"/>
              <a:gd name="connsiteY53" fmla="*/ 679450 h 1625600"/>
              <a:gd name="connsiteX54" fmla="*/ 778021 w 778021"/>
              <a:gd name="connsiteY54" fmla="*/ 650875 h 1625600"/>
              <a:gd name="connsiteX55" fmla="*/ 774846 w 778021"/>
              <a:gd name="connsiteY55" fmla="*/ 641350 h 1625600"/>
              <a:gd name="connsiteX56" fmla="*/ 765321 w 778021"/>
              <a:gd name="connsiteY56" fmla="*/ 625475 h 1625600"/>
              <a:gd name="connsiteX57" fmla="*/ 758971 w 778021"/>
              <a:gd name="connsiteY57" fmla="*/ 615950 h 1625600"/>
              <a:gd name="connsiteX58" fmla="*/ 755796 w 778021"/>
              <a:gd name="connsiteY58" fmla="*/ 606425 h 1625600"/>
              <a:gd name="connsiteX59" fmla="*/ 749446 w 778021"/>
              <a:gd name="connsiteY59" fmla="*/ 593725 h 1625600"/>
              <a:gd name="connsiteX60" fmla="*/ 739921 w 778021"/>
              <a:gd name="connsiteY60" fmla="*/ 568325 h 1625600"/>
              <a:gd name="connsiteX61" fmla="*/ 736746 w 778021"/>
              <a:gd name="connsiteY61" fmla="*/ 546100 h 1625600"/>
              <a:gd name="connsiteX62" fmla="*/ 733571 w 778021"/>
              <a:gd name="connsiteY62" fmla="*/ 536575 h 1625600"/>
              <a:gd name="connsiteX63" fmla="*/ 727221 w 778021"/>
              <a:gd name="connsiteY63" fmla="*/ 498475 h 1625600"/>
              <a:gd name="connsiteX64" fmla="*/ 708171 w 778021"/>
              <a:gd name="connsiteY64" fmla="*/ 460375 h 1625600"/>
              <a:gd name="connsiteX65" fmla="*/ 651021 w 778021"/>
              <a:gd name="connsiteY65" fmla="*/ 447675 h 1625600"/>
              <a:gd name="connsiteX66" fmla="*/ 625621 w 778021"/>
              <a:gd name="connsiteY66" fmla="*/ 434975 h 1625600"/>
              <a:gd name="connsiteX67" fmla="*/ 619271 w 778021"/>
              <a:gd name="connsiteY67" fmla="*/ 422275 h 1625600"/>
              <a:gd name="connsiteX68" fmla="*/ 609746 w 778021"/>
              <a:gd name="connsiteY68" fmla="*/ 368300 h 1625600"/>
              <a:gd name="connsiteX69" fmla="*/ 543071 w 778021"/>
              <a:gd name="connsiteY69" fmla="*/ 355600 h 1625600"/>
              <a:gd name="connsiteX70" fmla="*/ 530371 w 778021"/>
              <a:gd name="connsiteY70" fmla="*/ 349250 h 1625600"/>
              <a:gd name="connsiteX71" fmla="*/ 524021 w 778021"/>
              <a:gd name="connsiteY71" fmla="*/ 314325 h 1625600"/>
              <a:gd name="connsiteX72" fmla="*/ 520846 w 778021"/>
              <a:gd name="connsiteY72" fmla="*/ 301625 h 1625600"/>
              <a:gd name="connsiteX73" fmla="*/ 520846 w 778021"/>
              <a:gd name="connsiteY73" fmla="*/ 196850 h 1625600"/>
              <a:gd name="connsiteX74" fmla="*/ 530371 w 778021"/>
              <a:gd name="connsiteY74" fmla="*/ 184150 h 1625600"/>
              <a:gd name="connsiteX75" fmla="*/ 549421 w 778021"/>
              <a:gd name="connsiteY75" fmla="*/ 165100 h 1625600"/>
              <a:gd name="connsiteX76" fmla="*/ 552596 w 778021"/>
              <a:gd name="connsiteY76" fmla="*/ 155575 h 1625600"/>
              <a:gd name="connsiteX77" fmla="*/ 543071 w 778021"/>
              <a:gd name="connsiteY77" fmla="*/ 88900 h 1625600"/>
              <a:gd name="connsiteX78" fmla="*/ 533546 w 778021"/>
              <a:gd name="connsiteY78" fmla="*/ 79375 h 1625600"/>
              <a:gd name="connsiteX79" fmla="*/ 511321 w 778021"/>
              <a:gd name="connsiteY79" fmla="*/ 66675 h 1625600"/>
              <a:gd name="connsiteX80" fmla="*/ 508146 w 778021"/>
              <a:gd name="connsiteY80" fmla="*/ 57150 h 1625600"/>
              <a:gd name="connsiteX81" fmla="*/ 501796 w 778021"/>
              <a:gd name="connsiteY81" fmla="*/ 47625 h 1625600"/>
              <a:gd name="connsiteX82" fmla="*/ 498621 w 778021"/>
              <a:gd name="connsiteY82" fmla="*/ 0 h 1625600"/>
              <a:gd name="connsiteX83" fmla="*/ 485921 w 778021"/>
              <a:gd name="connsiteY83" fmla="*/ 6350 h 1625600"/>
              <a:gd name="connsiteX84" fmla="*/ 463696 w 778021"/>
              <a:gd name="connsiteY84" fmla="*/ 25400 h 1625600"/>
              <a:gd name="connsiteX85" fmla="*/ 438296 w 778021"/>
              <a:gd name="connsiteY85" fmla="*/ 28575 h 1625600"/>
              <a:gd name="connsiteX86" fmla="*/ 406546 w 778021"/>
              <a:gd name="connsiteY86" fmla="*/ 38100 h 1625600"/>
              <a:gd name="connsiteX87" fmla="*/ 390671 w 778021"/>
              <a:gd name="connsiteY87" fmla="*/ 41275 h 1625600"/>
              <a:gd name="connsiteX88" fmla="*/ 358921 w 778021"/>
              <a:gd name="connsiteY88" fmla="*/ 53975 h 1625600"/>
              <a:gd name="connsiteX89" fmla="*/ 327171 w 778021"/>
              <a:gd name="connsiteY89" fmla="*/ 66675 h 1625600"/>
              <a:gd name="connsiteX90" fmla="*/ 304946 w 778021"/>
              <a:gd name="connsiteY90" fmla="*/ 82550 h 1625600"/>
              <a:gd name="connsiteX91" fmla="*/ 279546 w 778021"/>
              <a:gd name="connsiteY91" fmla="*/ 101600 h 1625600"/>
              <a:gd name="connsiteX92" fmla="*/ 270021 w 778021"/>
              <a:gd name="connsiteY92" fmla="*/ 104775 h 1625600"/>
              <a:gd name="connsiteX93" fmla="*/ 257321 w 778021"/>
              <a:gd name="connsiteY93" fmla="*/ 133350 h 1625600"/>
              <a:gd name="connsiteX94" fmla="*/ 247796 w 778021"/>
              <a:gd name="connsiteY94" fmla="*/ 152400 h 1625600"/>
              <a:gd name="connsiteX95" fmla="*/ 231921 w 778021"/>
              <a:gd name="connsiteY95" fmla="*/ 184150 h 1625600"/>
              <a:gd name="connsiteX96" fmla="*/ 219221 w 778021"/>
              <a:gd name="connsiteY96" fmla="*/ 206375 h 1625600"/>
              <a:gd name="connsiteX97" fmla="*/ 216046 w 778021"/>
              <a:gd name="connsiteY97" fmla="*/ 215900 h 1625600"/>
              <a:gd name="connsiteX98" fmla="*/ 193821 w 778021"/>
              <a:gd name="connsiteY98" fmla="*/ 244475 h 1625600"/>
              <a:gd name="connsiteX99" fmla="*/ 177946 w 778021"/>
              <a:gd name="connsiteY99" fmla="*/ 260350 h 1625600"/>
              <a:gd name="connsiteX100" fmla="*/ 168421 w 778021"/>
              <a:gd name="connsiteY100" fmla="*/ 273050 h 1625600"/>
              <a:gd name="connsiteX101" fmla="*/ 165246 w 778021"/>
              <a:gd name="connsiteY101" fmla="*/ 285750 h 1625600"/>
              <a:gd name="connsiteX102" fmla="*/ 155721 w 778021"/>
              <a:gd name="connsiteY102" fmla="*/ 292100 h 1625600"/>
              <a:gd name="connsiteX103" fmla="*/ 146196 w 778021"/>
              <a:gd name="connsiteY103" fmla="*/ 304800 h 1625600"/>
              <a:gd name="connsiteX104" fmla="*/ 133496 w 778021"/>
              <a:gd name="connsiteY104" fmla="*/ 323850 h 1625600"/>
              <a:gd name="connsiteX105" fmla="*/ 127146 w 778021"/>
              <a:gd name="connsiteY105" fmla="*/ 336550 h 1625600"/>
              <a:gd name="connsiteX106" fmla="*/ 117621 w 778021"/>
              <a:gd name="connsiteY106" fmla="*/ 346075 h 1625600"/>
              <a:gd name="connsiteX107" fmla="*/ 108096 w 778021"/>
              <a:gd name="connsiteY107" fmla="*/ 358775 h 1625600"/>
              <a:gd name="connsiteX108" fmla="*/ 95396 w 778021"/>
              <a:gd name="connsiteY108" fmla="*/ 387350 h 1625600"/>
              <a:gd name="connsiteX109" fmla="*/ 89046 w 778021"/>
              <a:gd name="connsiteY109" fmla="*/ 400050 h 1625600"/>
              <a:gd name="connsiteX110" fmla="*/ 82696 w 778021"/>
              <a:gd name="connsiteY110" fmla="*/ 463550 h 1625600"/>
              <a:gd name="connsiteX111" fmla="*/ 57296 w 778021"/>
              <a:gd name="connsiteY111" fmla="*/ 511175 h 1625600"/>
              <a:gd name="connsiteX112" fmla="*/ 41421 w 778021"/>
              <a:gd name="connsiteY112" fmla="*/ 539750 h 1625600"/>
              <a:gd name="connsiteX113" fmla="*/ 35071 w 778021"/>
              <a:gd name="connsiteY113" fmla="*/ 555625 h 1625600"/>
              <a:gd name="connsiteX114" fmla="*/ 25546 w 778021"/>
              <a:gd name="connsiteY114" fmla="*/ 568325 h 1625600"/>
              <a:gd name="connsiteX115" fmla="*/ 22371 w 778021"/>
              <a:gd name="connsiteY115" fmla="*/ 577850 h 1625600"/>
              <a:gd name="connsiteX116" fmla="*/ 6496 w 778021"/>
              <a:gd name="connsiteY116" fmla="*/ 600075 h 1625600"/>
              <a:gd name="connsiteX117" fmla="*/ 19196 w 778021"/>
              <a:gd name="connsiteY117" fmla="*/ 669925 h 1625600"/>
              <a:gd name="connsiteX118" fmla="*/ 146 w 778021"/>
              <a:gd name="connsiteY118" fmla="*/ 730250 h 1625600"/>
              <a:gd name="connsiteX119" fmla="*/ 12846 w 778021"/>
              <a:gd name="connsiteY119" fmla="*/ 800100 h 1625600"/>
              <a:gd name="connsiteX120" fmla="*/ 44596 w 778021"/>
              <a:gd name="connsiteY120" fmla="*/ 831850 h 1625600"/>
              <a:gd name="connsiteX121" fmla="*/ 73171 w 778021"/>
              <a:gd name="connsiteY121" fmla="*/ 873125 h 1625600"/>
              <a:gd name="connsiteX122" fmla="*/ 101746 w 778021"/>
              <a:gd name="connsiteY122" fmla="*/ 927100 h 1625600"/>
              <a:gd name="connsiteX123" fmla="*/ 98571 w 778021"/>
              <a:gd name="connsiteY123" fmla="*/ 971550 h 1625600"/>
              <a:gd name="connsiteX124" fmla="*/ 146196 w 778021"/>
              <a:gd name="connsiteY124" fmla="*/ 990600 h 1625600"/>
              <a:gd name="connsiteX125" fmla="*/ 171596 w 778021"/>
              <a:gd name="connsiteY125" fmla="*/ 987425 h 1625600"/>
              <a:gd name="connsiteX126" fmla="*/ 193821 w 778021"/>
              <a:gd name="connsiteY126" fmla="*/ 1025525 h 1625600"/>
              <a:gd name="connsiteX127" fmla="*/ 247796 w 778021"/>
              <a:gd name="connsiteY127" fmla="*/ 1038225 h 1625600"/>
              <a:gd name="connsiteX128" fmla="*/ 317646 w 778021"/>
              <a:gd name="connsiteY128" fmla="*/ 1041400 h 1625600"/>
              <a:gd name="connsiteX129" fmla="*/ 333521 w 778021"/>
              <a:gd name="connsiteY129" fmla="*/ 1069975 h 1625600"/>
              <a:gd name="connsiteX130" fmla="*/ 282721 w 778021"/>
              <a:gd name="connsiteY130" fmla="*/ 1117600 h 1625600"/>
              <a:gd name="connsiteX131" fmla="*/ 235096 w 778021"/>
              <a:gd name="connsiteY131" fmla="*/ 1146175 h 1625600"/>
              <a:gd name="connsiteX132" fmla="*/ 177946 w 778021"/>
              <a:gd name="connsiteY132" fmla="*/ 1184275 h 1625600"/>
              <a:gd name="connsiteX133" fmla="*/ 225571 w 778021"/>
              <a:gd name="connsiteY133" fmla="*/ 1216025 h 1625600"/>
              <a:gd name="connsiteX134" fmla="*/ 174771 w 778021"/>
              <a:gd name="connsiteY134" fmla="*/ 1266825 h 1625600"/>
              <a:gd name="connsiteX135" fmla="*/ 143021 w 778021"/>
              <a:gd name="connsiteY135" fmla="*/ 1289050 h 1625600"/>
              <a:gd name="connsiteX136" fmla="*/ 130321 w 778021"/>
              <a:gd name="connsiteY136" fmla="*/ 1330325 h 1625600"/>
              <a:gd name="connsiteX137" fmla="*/ 76346 w 778021"/>
              <a:gd name="connsiteY137" fmla="*/ 1381125 h 1625600"/>
              <a:gd name="connsiteX138" fmla="*/ 135084 w 778021"/>
              <a:gd name="connsiteY138" fmla="*/ 1434306 h 1625600"/>
              <a:gd name="connsiteX139" fmla="*/ 158896 w 778021"/>
              <a:gd name="connsiteY139" fmla="*/ 1496219 h 1625600"/>
              <a:gd name="connsiteX140" fmla="*/ 381146 w 778021"/>
              <a:gd name="connsiteY140" fmla="*/ 1527175 h 1625600"/>
              <a:gd name="connsiteX141" fmla="*/ 419246 w 778021"/>
              <a:gd name="connsiteY141" fmla="*/ 1533525 h 1625600"/>
              <a:gd name="connsiteX142" fmla="*/ 438296 w 778021"/>
              <a:gd name="connsiteY142" fmla="*/ 1539875 h 1625600"/>
              <a:gd name="connsiteX143" fmla="*/ 454171 w 778021"/>
              <a:gd name="connsiteY143" fmla="*/ 1543050 h 1625600"/>
              <a:gd name="connsiteX144" fmla="*/ 466871 w 778021"/>
              <a:gd name="connsiteY144" fmla="*/ 1546225 h 1625600"/>
              <a:gd name="connsiteX145" fmla="*/ 498621 w 778021"/>
              <a:gd name="connsiteY145" fmla="*/ 1558925 h 1625600"/>
              <a:gd name="connsiteX146" fmla="*/ 533546 w 778021"/>
              <a:gd name="connsiteY146" fmla="*/ 1581150 h 1625600"/>
              <a:gd name="connsiteX147" fmla="*/ 549421 w 778021"/>
              <a:gd name="connsiteY147" fmla="*/ 1584325 h 1625600"/>
              <a:gd name="connsiteX148" fmla="*/ 568471 w 778021"/>
              <a:gd name="connsiteY148" fmla="*/ 1593850 h 1625600"/>
              <a:gd name="connsiteX149" fmla="*/ 577996 w 778021"/>
              <a:gd name="connsiteY149" fmla="*/ 1597025 h 1625600"/>
              <a:gd name="connsiteX150" fmla="*/ 590696 w 778021"/>
              <a:gd name="connsiteY150" fmla="*/ 1603375 h 1625600"/>
              <a:gd name="connsiteX151" fmla="*/ 622446 w 778021"/>
              <a:gd name="connsiteY151" fmla="*/ 1609725 h 1625600"/>
              <a:gd name="connsiteX152" fmla="*/ 638321 w 778021"/>
              <a:gd name="connsiteY152" fmla="*/ 1619250 h 1625600"/>
              <a:gd name="connsiteX153" fmla="*/ 657371 w 778021"/>
              <a:gd name="connsiteY153" fmla="*/ 1622425 h 1625600"/>
              <a:gd name="connsiteX154" fmla="*/ 670071 w 778021"/>
              <a:gd name="connsiteY154" fmla="*/ 1625600 h 1625600"/>
              <a:gd name="connsiteX155" fmla="*/ 676421 w 778021"/>
              <a:gd name="connsiteY155" fmla="*/ 1622425 h 1625600"/>
              <a:gd name="connsiteX0" fmla="*/ 676421 w 778021"/>
              <a:gd name="connsiteY0" fmla="*/ 1622425 h 1625600"/>
              <a:gd name="connsiteX1" fmla="*/ 679596 w 778021"/>
              <a:gd name="connsiteY1" fmla="*/ 1606550 h 1625600"/>
              <a:gd name="connsiteX2" fmla="*/ 685946 w 778021"/>
              <a:gd name="connsiteY2" fmla="*/ 1562100 h 1625600"/>
              <a:gd name="connsiteX3" fmla="*/ 692296 w 778021"/>
              <a:gd name="connsiteY3" fmla="*/ 1539875 h 1625600"/>
              <a:gd name="connsiteX4" fmla="*/ 698646 w 778021"/>
              <a:gd name="connsiteY4" fmla="*/ 1530350 h 1625600"/>
              <a:gd name="connsiteX5" fmla="*/ 704996 w 778021"/>
              <a:gd name="connsiteY5" fmla="*/ 1517650 h 1625600"/>
              <a:gd name="connsiteX6" fmla="*/ 708171 w 778021"/>
              <a:gd name="connsiteY6" fmla="*/ 1501775 h 1625600"/>
              <a:gd name="connsiteX7" fmla="*/ 704996 w 778021"/>
              <a:gd name="connsiteY7" fmla="*/ 1435100 h 1625600"/>
              <a:gd name="connsiteX8" fmla="*/ 692296 w 778021"/>
              <a:gd name="connsiteY8" fmla="*/ 1428750 h 1625600"/>
              <a:gd name="connsiteX9" fmla="*/ 682771 w 778021"/>
              <a:gd name="connsiteY9" fmla="*/ 1425575 h 1625600"/>
              <a:gd name="connsiteX10" fmla="*/ 654196 w 778021"/>
              <a:gd name="connsiteY10" fmla="*/ 1419225 h 1625600"/>
              <a:gd name="connsiteX11" fmla="*/ 638321 w 778021"/>
              <a:gd name="connsiteY11" fmla="*/ 1400175 h 1625600"/>
              <a:gd name="connsiteX12" fmla="*/ 622446 w 778021"/>
              <a:gd name="connsiteY12" fmla="*/ 1374775 h 1625600"/>
              <a:gd name="connsiteX13" fmla="*/ 619271 w 778021"/>
              <a:gd name="connsiteY13" fmla="*/ 1362075 h 1625600"/>
              <a:gd name="connsiteX14" fmla="*/ 612921 w 778021"/>
              <a:gd name="connsiteY14" fmla="*/ 1339850 h 1625600"/>
              <a:gd name="connsiteX15" fmla="*/ 628796 w 778021"/>
              <a:gd name="connsiteY15" fmla="*/ 1298575 h 1625600"/>
              <a:gd name="connsiteX16" fmla="*/ 638321 w 778021"/>
              <a:gd name="connsiteY16" fmla="*/ 1295400 h 1625600"/>
              <a:gd name="connsiteX17" fmla="*/ 654196 w 778021"/>
              <a:gd name="connsiteY17" fmla="*/ 1276350 h 1625600"/>
              <a:gd name="connsiteX18" fmla="*/ 631971 w 778021"/>
              <a:gd name="connsiteY18" fmla="*/ 1244600 h 1625600"/>
              <a:gd name="connsiteX19" fmla="*/ 625621 w 778021"/>
              <a:gd name="connsiteY19" fmla="*/ 1235075 h 1625600"/>
              <a:gd name="connsiteX20" fmla="*/ 587521 w 778021"/>
              <a:gd name="connsiteY20" fmla="*/ 1212850 h 1625600"/>
              <a:gd name="connsiteX21" fmla="*/ 581171 w 778021"/>
              <a:gd name="connsiteY21" fmla="*/ 1203325 h 1625600"/>
              <a:gd name="connsiteX22" fmla="*/ 571646 w 778021"/>
              <a:gd name="connsiteY22" fmla="*/ 1196975 h 1625600"/>
              <a:gd name="connsiteX23" fmla="*/ 565296 w 778021"/>
              <a:gd name="connsiteY23" fmla="*/ 1174750 h 1625600"/>
              <a:gd name="connsiteX24" fmla="*/ 558946 w 778021"/>
              <a:gd name="connsiteY24" fmla="*/ 1139825 h 1625600"/>
              <a:gd name="connsiteX25" fmla="*/ 552596 w 778021"/>
              <a:gd name="connsiteY25" fmla="*/ 1127125 h 1625600"/>
              <a:gd name="connsiteX26" fmla="*/ 539896 w 778021"/>
              <a:gd name="connsiteY26" fmla="*/ 1111250 h 1625600"/>
              <a:gd name="connsiteX27" fmla="*/ 530371 w 778021"/>
              <a:gd name="connsiteY27" fmla="*/ 1101725 h 1625600"/>
              <a:gd name="connsiteX28" fmla="*/ 517671 w 778021"/>
              <a:gd name="connsiteY28" fmla="*/ 1076325 h 1625600"/>
              <a:gd name="connsiteX29" fmla="*/ 530371 w 778021"/>
              <a:gd name="connsiteY29" fmla="*/ 1073150 h 1625600"/>
              <a:gd name="connsiteX30" fmla="*/ 543071 w 778021"/>
              <a:gd name="connsiteY30" fmla="*/ 1038225 h 1625600"/>
              <a:gd name="connsiteX31" fmla="*/ 568471 w 778021"/>
              <a:gd name="connsiteY31" fmla="*/ 1041400 h 1625600"/>
              <a:gd name="connsiteX32" fmla="*/ 587521 w 778021"/>
              <a:gd name="connsiteY32" fmla="*/ 1016000 h 1625600"/>
              <a:gd name="connsiteX33" fmla="*/ 581171 w 778021"/>
              <a:gd name="connsiteY33" fmla="*/ 987425 h 1625600"/>
              <a:gd name="connsiteX34" fmla="*/ 577996 w 778021"/>
              <a:gd name="connsiteY34" fmla="*/ 958850 h 1625600"/>
              <a:gd name="connsiteX35" fmla="*/ 571646 w 778021"/>
              <a:gd name="connsiteY35" fmla="*/ 949325 h 1625600"/>
              <a:gd name="connsiteX36" fmla="*/ 565296 w 778021"/>
              <a:gd name="connsiteY36" fmla="*/ 936625 h 1625600"/>
              <a:gd name="connsiteX37" fmla="*/ 558946 w 778021"/>
              <a:gd name="connsiteY37" fmla="*/ 927100 h 1625600"/>
              <a:gd name="connsiteX38" fmla="*/ 543071 w 778021"/>
              <a:gd name="connsiteY38" fmla="*/ 901700 h 1625600"/>
              <a:gd name="connsiteX39" fmla="*/ 546246 w 778021"/>
              <a:gd name="connsiteY39" fmla="*/ 889000 h 1625600"/>
              <a:gd name="connsiteX40" fmla="*/ 577996 w 778021"/>
              <a:gd name="connsiteY40" fmla="*/ 869950 h 1625600"/>
              <a:gd name="connsiteX41" fmla="*/ 606571 w 778021"/>
              <a:gd name="connsiteY41" fmla="*/ 863600 h 1625600"/>
              <a:gd name="connsiteX42" fmla="*/ 625621 w 778021"/>
              <a:gd name="connsiteY42" fmla="*/ 844550 h 1625600"/>
              <a:gd name="connsiteX43" fmla="*/ 628796 w 778021"/>
              <a:gd name="connsiteY43" fmla="*/ 835025 h 1625600"/>
              <a:gd name="connsiteX44" fmla="*/ 644671 w 778021"/>
              <a:gd name="connsiteY44" fmla="*/ 812800 h 1625600"/>
              <a:gd name="connsiteX45" fmla="*/ 654196 w 778021"/>
              <a:gd name="connsiteY45" fmla="*/ 796925 h 1625600"/>
              <a:gd name="connsiteX46" fmla="*/ 670071 w 778021"/>
              <a:gd name="connsiteY46" fmla="*/ 774700 h 1625600"/>
              <a:gd name="connsiteX47" fmla="*/ 673246 w 778021"/>
              <a:gd name="connsiteY47" fmla="*/ 765175 h 1625600"/>
              <a:gd name="connsiteX48" fmla="*/ 679596 w 778021"/>
              <a:gd name="connsiteY48" fmla="*/ 755650 h 1625600"/>
              <a:gd name="connsiteX49" fmla="*/ 689121 w 778021"/>
              <a:gd name="connsiteY49" fmla="*/ 736600 h 1625600"/>
              <a:gd name="connsiteX50" fmla="*/ 708171 w 778021"/>
              <a:gd name="connsiteY50" fmla="*/ 714375 h 1625600"/>
              <a:gd name="connsiteX51" fmla="*/ 714521 w 778021"/>
              <a:gd name="connsiteY51" fmla="*/ 701675 h 1625600"/>
              <a:gd name="connsiteX52" fmla="*/ 730396 w 778021"/>
              <a:gd name="connsiteY52" fmla="*/ 688975 h 1625600"/>
              <a:gd name="connsiteX53" fmla="*/ 739921 w 778021"/>
              <a:gd name="connsiteY53" fmla="*/ 679450 h 1625600"/>
              <a:gd name="connsiteX54" fmla="*/ 778021 w 778021"/>
              <a:gd name="connsiteY54" fmla="*/ 650875 h 1625600"/>
              <a:gd name="connsiteX55" fmla="*/ 774846 w 778021"/>
              <a:gd name="connsiteY55" fmla="*/ 641350 h 1625600"/>
              <a:gd name="connsiteX56" fmla="*/ 765321 w 778021"/>
              <a:gd name="connsiteY56" fmla="*/ 625475 h 1625600"/>
              <a:gd name="connsiteX57" fmla="*/ 758971 w 778021"/>
              <a:gd name="connsiteY57" fmla="*/ 615950 h 1625600"/>
              <a:gd name="connsiteX58" fmla="*/ 755796 w 778021"/>
              <a:gd name="connsiteY58" fmla="*/ 606425 h 1625600"/>
              <a:gd name="connsiteX59" fmla="*/ 749446 w 778021"/>
              <a:gd name="connsiteY59" fmla="*/ 593725 h 1625600"/>
              <a:gd name="connsiteX60" fmla="*/ 739921 w 778021"/>
              <a:gd name="connsiteY60" fmla="*/ 568325 h 1625600"/>
              <a:gd name="connsiteX61" fmla="*/ 736746 w 778021"/>
              <a:gd name="connsiteY61" fmla="*/ 546100 h 1625600"/>
              <a:gd name="connsiteX62" fmla="*/ 733571 w 778021"/>
              <a:gd name="connsiteY62" fmla="*/ 536575 h 1625600"/>
              <a:gd name="connsiteX63" fmla="*/ 727221 w 778021"/>
              <a:gd name="connsiteY63" fmla="*/ 498475 h 1625600"/>
              <a:gd name="connsiteX64" fmla="*/ 708171 w 778021"/>
              <a:gd name="connsiteY64" fmla="*/ 460375 h 1625600"/>
              <a:gd name="connsiteX65" fmla="*/ 651021 w 778021"/>
              <a:gd name="connsiteY65" fmla="*/ 447675 h 1625600"/>
              <a:gd name="connsiteX66" fmla="*/ 625621 w 778021"/>
              <a:gd name="connsiteY66" fmla="*/ 434975 h 1625600"/>
              <a:gd name="connsiteX67" fmla="*/ 619271 w 778021"/>
              <a:gd name="connsiteY67" fmla="*/ 422275 h 1625600"/>
              <a:gd name="connsiteX68" fmla="*/ 609746 w 778021"/>
              <a:gd name="connsiteY68" fmla="*/ 368300 h 1625600"/>
              <a:gd name="connsiteX69" fmla="*/ 543071 w 778021"/>
              <a:gd name="connsiteY69" fmla="*/ 355600 h 1625600"/>
              <a:gd name="connsiteX70" fmla="*/ 530371 w 778021"/>
              <a:gd name="connsiteY70" fmla="*/ 349250 h 1625600"/>
              <a:gd name="connsiteX71" fmla="*/ 524021 w 778021"/>
              <a:gd name="connsiteY71" fmla="*/ 314325 h 1625600"/>
              <a:gd name="connsiteX72" fmla="*/ 520846 w 778021"/>
              <a:gd name="connsiteY72" fmla="*/ 301625 h 1625600"/>
              <a:gd name="connsiteX73" fmla="*/ 520846 w 778021"/>
              <a:gd name="connsiteY73" fmla="*/ 196850 h 1625600"/>
              <a:gd name="connsiteX74" fmla="*/ 530371 w 778021"/>
              <a:gd name="connsiteY74" fmla="*/ 184150 h 1625600"/>
              <a:gd name="connsiteX75" fmla="*/ 549421 w 778021"/>
              <a:gd name="connsiteY75" fmla="*/ 165100 h 1625600"/>
              <a:gd name="connsiteX76" fmla="*/ 552596 w 778021"/>
              <a:gd name="connsiteY76" fmla="*/ 155575 h 1625600"/>
              <a:gd name="connsiteX77" fmla="*/ 543071 w 778021"/>
              <a:gd name="connsiteY77" fmla="*/ 88900 h 1625600"/>
              <a:gd name="connsiteX78" fmla="*/ 533546 w 778021"/>
              <a:gd name="connsiteY78" fmla="*/ 79375 h 1625600"/>
              <a:gd name="connsiteX79" fmla="*/ 511321 w 778021"/>
              <a:gd name="connsiteY79" fmla="*/ 66675 h 1625600"/>
              <a:gd name="connsiteX80" fmla="*/ 508146 w 778021"/>
              <a:gd name="connsiteY80" fmla="*/ 57150 h 1625600"/>
              <a:gd name="connsiteX81" fmla="*/ 501796 w 778021"/>
              <a:gd name="connsiteY81" fmla="*/ 47625 h 1625600"/>
              <a:gd name="connsiteX82" fmla="*/ 498621 w 778021"/>
              <a:gd name="connsiteY82" fmla="*/ 0 h 1625600"/>
              <a:gd name="connsiteX83" fmla="*/ 485921 w 778021"/>
              <a:gd name="connsiteY83" fmla="*/ 6350 h 1625600"/>
              <a:gd name="connsiteX84" fmla="*/ 463696 w 778021"/>
              <a:gd name="connsiteY84" fmla="*/ 25400 h 1625600"/>
              <a:gd name="connsiteX85" fmla="*/ 438296 w 778021"/>
              <a:gd name="connsiteY85" fmla="*/ 28575 h 1625600"/>
              <a:gd name="connsiteX86" fmla="*/ 406546 w 778021"/>
              <a:gd name="connsiteY86" fmla="*/ 38100 h 1625600"/>
              <a:gd name="connsiteX87" fmla="*/ 390671 w 778021"/>
              <a:gd name="connsiteY87" fmla="*/ 41275 h 1625600"/>
              <a:gd name="connsiteX88" fmla="*/ 358921 w 778021"/>
              <a:gd name="connsiteY88" fmla="*/ 53975 h 1625600"/>
              <a:gd name="connsiteX89" fmla="*/ 327171 w 778021"/>
              <a:gd name="connsiteY89" fmla="*/ 66675 h 1625600"/>
              <a:gd name="connsiteX90" fmla="*/ 304946 w 778021"/>
              <a:gd name="connsiteY90" fmla="*/ 82550 h 1625600"/>
              <a:gd name="connsiteX91" fmla="*/ 279546 w 778021"/>
              <a:gd name="connsiteY91" fmla="*/ 101600 h 1625600"/>
              <a:gd name="connsiteX92" fmla="*/ 270021 w 778021"/>
              <a:gd name="connsiteY92" fmla="*/ 104775 h 1625600"/>
              <a:gd name="connsiteX93" fmla="*/ 257321 w 778021"/>
              <a:gd name="connsiteY93" fmla="*/ 133350 h 1625600"/>
              <a:gd name="connsiteX94" fmla="*/ 247796 w 778021"/>
              <a:gd name="connsiteY94" fmla="*/ 152400 h 1625600"/>
              <a:gd name="connsiteX95" fmla="*/ 231921 w 778021"/>
              <a:gd name="connsiteY95" fmla="*/ 184150 h 1625600"/>
              <a:gd name="connsiteX96" fmla="*/ 219221 w 778021"/>
              <a:gd name="connsiteY96" fmla="*/ 206375 h 1625600"/>
              <a:gd name="connsiteX97" fmla="*/ 216046 w 778021"/>
              <a:gd name="connsiteY97" fmla="*/ 215900 h 1625600"/>
              <a:gd name="connsiteX98" fmla="*/ 193821 w 778021"/>
              <a:gd name="connsiteY98" fmla="*/ 244475 h 1625600"/>
              <a:gd name="connsiteX99" fmla="*/ 177946 w 778021"/>
              <a:gd name="connsiteY99" fmla="*/ 260350 h 1625600"/>
              <a:gd name="connsiteX100" fmla="*/ 168421 w 778021"/>
              <a:gd name="connsiteY100" fmla="*/ 273050 h 1625600"/>
              <a:gd name="connsiteX101" fmla="*/ 165246 w 778021"/>
              <a:gd name="connsiteY101" fmla="*/ 285750 h 1625600"/>
              <a:gd name="connsiteX102" fmla="*/ 155721 w 778021"/>
              <a:gd name="connsiteY102" fmla="*/ 292100 h 1625600"/>
              <a:gd name="connsiteX103" fmla="*/ 146196 w 778021"/>
              <a:gd name="connsiteY103" fmla="*/ 304800 h 1625600"/>
              <a:gd name="connsiteX104" fmla="*/ 133496 w 778021"/>
              <a:gd name="connsiteY104" fmla="*/ 323850 h 1625600"/>
              <a:gd name="connsiteX105" fmla="*/ 127146 w 778021"/>
              <a:gd name="connsiteY105" fmla="*/ 336550 h 1625600"/>
              <a:gd name="connsiteX106" fmla="*/ 117621 w 778021"/>
              <a:gd name="connsiteY106" fmla="*/ 346075 h 1625600"/>
              <a:gd name="connsiteX107" fmla="*/ 108096 w 778021"/>
              <a:gd name="connsiteY107" fmla="*/ 358775 h 1625600"/>
              <a:gd name="connsiteX108" fmla="*/ 95396 w 778021"/>
              <a:gd name="connsiteY108" fmla="*/ 387350 h 1625600"/>
              <a:gd name="connsiteX109" fmla="*/ 89046 w 778021"/>
              <a:gd name="connsiteY109" fmla="*/ 400050 h 1625600"/>
              <a:gd name="connsiteX110" fmla="*/ 82696 w 778021"/>
              <a:gd name="connsiteY110" fmla="*/ 463550 h 1625600"/>
              <a:gd name="connsiteX111" fmla="*/ 57296 w 778021"/>
              <a:gd name="connsiteY111" fmla="*/ 511175 h 1625600"/>
              <a:gd name="connsiteX112" fmla="*/ 41421 w 778021"/>
              <a:gd name="connsiteY112" fmla="*/ 539750 h 1625600"/>
              <a:gd name="connsiteX113" fmla="*/ 35071 w 778021"/>
              <a:gd name="connsiteY113" fmla="*/ 555625 h 1625600"/>
              <a:gd name="connsiteX114" fmla="*/ 25546 w 778021"/>
              <a:gd name="connsiteY114" fmla="*/ 568325 h 1625600"/>
              <a:gd name="connsiteX115" fmla="*/ 22371 w 778021"/>
              <a:gd name="connsiteY115" fmla="*/ 577850 h 1625600"/>
              <a:gd name="connsiteX116" fmla="*/ 6496 w 778021"/>
              <a:gd name="connsiteY116" fmla="*/ 600075 h 1625600"/>
              <a:gd name="connsiteX117" fmla="*/ 19196 w 778021"/>
              <a:gd name="connsiteY117" fmla="*/ 669925 h 1625600"/>
              <a:gd name="connsiteX118" fmla="*/ 146 w 778021"/>
              <a:gd name="connsiteY118" fmla="*/ 730250 h 1625600"/>
              <a:gd name="connsiteX119" fmla="*/ 12846 w 778021"/>
              <a:gd name="connsiteY119" fmla="*/ 800100 h 1625600"/>
              <a:gd name="connsiteX120" fmla="*/ 44596 w 778021"/>
              <a:gd name="connsiteY120" fmla="*/ 831850 h 1625600"/>
              <a:gd name="connsiteX121" fmla="*/ 73171 w 778021"/>
              <a:gd name="connsiteY121" fmla="*/ 873125 h 1625600"/>
              <a:gd name="connsiteX122" fmla="*/ 101746 w 778021"/>
              <a:gd name="connsiteY122" fmla="*/ 927100 h 1625600"/>
              <a:gd name="connsiteX123" fmla="*/ 98571 w 778021"/>
              <a:gd name="connsiteY123" fmla="*/ 971550 h 1625600"/>
              <a:gd name="connsiteX124" fmla="*/ 146196 w 778021"/>
              <a:gd name="connsiteY124" fmla="*/ 990600 h 1625600"/>
              <a:gd name="connsiteX125" fmla="*/ 171596 w 778021"/>
              <a:gd name="connsiteY125" fmla="*/ 987425 h 1625600"/>
              <a:gd name="connsiteX126" fmla="*/ 193821 w 778021"/>
              <a:gd name="connsiteY126" fmla="*/ 1025525 h 1625600"/>
              <a:gd name="connsiteX127" fmla="*/ 247796 w 778021"/>
              <a:gd name="connsiteY127" fmla="*/ 1038225 h 1625600"/>
              <a:gd name="connsiteX128" fmla="*/ 317646 w 778021"/>
              <a:gd name="connsiteY128" fmla="*/ 1041400 h 1625600"/>
              <a:gd name="connsiteX129" fmla="*/ 333521 w 778021"/>
              <a:gd name="connsiteY129" fmla="*/ 1069975 h 1625600"/>
              <a:gd name="connsiteX130" fmla="*/ 282721 w 778021"/>
              <a:gd name="connsiteY130" fmla="*/ 1117600 h 1625600"/>
              <a:gd name="connsiteX131" fmla="*/ 235096 w 778021"/>
              <a:gd name="connsiteY131" fmla="*/ 1146175 h 1625600"/>
              <a:gd name="connsiteX132" fmla="*/ 177946 w 778021"/>
              <a:gd name="connsiteY132" fmla="*/ 1184275 h 1625600"/>
              <a:gd name="connsiteX133" fmla="*/ 225571 w 778021"/>
              <a:gd name="connsiteY133" fmla="*/ 1216025 h 1625600"/>
              <a:gd name="connsiteX134" fmla="*/ 174771 w 778021"/>
              <a:gd name="connsiteY134" fmla="*/ 1266825 h 1625600"/>
              <a:gd name="connsiteX135" fmla="*/ 143021 w 778021"/>
              <a:gd name="connsiteY135" fmla="*/ 1289050 h 1625600"/>
              <a:gd name="connsiteX136" fmla="*/ 130321 w 778021"/>
              <a:gd name="connsiteY136" fmla="*/ 1330325 h 1625600"/>
              <a:gd name="connsiteX137" fmla="*/ 76346 w 778021"/>
              <a:gd name="connsiteY137" fmla="*/ 1381125 h 1625600"/>
              <a:gd name="connsiteX138" fmla="*/ 135084 w 778021"/>
              <a:gd name="connsiteY138" fmla="*/ 1434306 h 1625600"/>
              <a:gd name="connsiteX139" fmla="*/ 158896 w 778021"/>
              <a:gd name="connsiteY139" fmla="*/ 1496219 h 1625600"/>
              <a:gd name="connsiteX140" fmla="*/ 381146 w 778021"/>
              <a:gd name="connsiteY140" fmla="*/ 1527175 h 1625600"/>
              <a:gd name="connsiteX141" fmla="*/ 419246 w 778021"/>
              <a:gd name="connsiteY141" fmla="*/ 1533525 h 1625600"/>
              <a:gd name="connsiteX142" fmla="*/ 438296 w 778021"/>
              <a:gd name="connsiteY142" fmla="*/ 1539875 h 1625600"/>
              <a:gd name="connsiteX143" fmla="*/ 454171 w 778021"/>
              <a:gd name="connsiteY143" fmla="*/ 1543050 h 1625600"/>
              <a:gd name="connsiteX144" fmla="*/ 466871 w 778021"/>
              <a:gd name="connsiteY144" fmla="*/ 1546225 h 1625600"/>
              <a:gd name="connsiteX145" fmla="*/ 498621 w 778021"/>
              <a:gd name="connsiteY145" fmla="*/ 1558925 h 1625600"/>
              <a:gd name="connsiteX146" fmla="*/ 533546 w 778021"/>
              <a:gd name="connsiteY146" fmla="*/ 1581150 h 1625600"/>
              <a:gd name="connsiteX147" fmla="*/ 549421 w 778021"/>
              <a:gd name="connsiteY147" fmla="*/ 1584325 h 1625600"/>
              <a:gd name="connsiteX148" fmla="*/ 568471 w 778021"/>
              <a:gd name="connsiteY148" fmla="*/ 1593850 h 1625600"/>
              <a:gd name="connsiteX149" fmla="*/ 577996 w 778021"/>
              <a:gd name="connsiteY149" fmla="*/ 1597025 h 1625600"/>
              <a:gd name="connsiteX150" fmla="*/ 590696 w 778021"/>
              <a:gd name="connsiteY150" fmla="*/ 1603375 h 1625600"/>
              <a:gd name="connsiteX151" fmla="*/ 622446 w 778021"/>
              <a:gd name="connsiteY151" fmla="*/ 1609725 h 1625600"/>
              <a:gd name="connsiteX152" fmla="*/ 638321 w 778021"/>
              <a:gd name="connsiteY152" fmla="*/ 1619250 h 1625600"/>
              <a:gd name="connsiteX153" fmla="*/ 657371 w 778021"/>
              <a:gd name="connsiteY153" fmla="*/ 1622425 h 1625600"/>
              <a:gd name="connsiteX154" fmla="*/ 670071 w 778021"/>
              <a:gd name="connsiteY154" fmla="*/ 1625600 h 1625600"/>
              <a:gd name="connsiteX155" fmla="*/ 676421 w 778021"/>
              <a:gd name="connsiteY155" fmla="*/ 1622425 h 1625600"/>
              <a:gd name="connsiteX0" fmla="*/ 676421 w 778021"/>
              <a:gd name="connsiteY0" fmla="*/ 1622425 h 1625600"/>
              <a:gd name="connsiteX1" fmla="*/ 679596 w 778021"/>
              <a:gd name="connsiteY1" fmla="*/ 1606550 h 1625600"/>
              <a:gd name="connsiteX2" fmla="*/ 685946 w 778021"/>
              <a:gd name="connsiteY2" fmla="*/ 1562100 h 1625600"/>
              <a:gd name="connsiteX3" fmla="*/ 692296 w 778021"/>
              <a:gd name="connsiteY3" fmla="*/ 1539875 h 1625600"/>
              <a:gd name="connsiteX4" fmla="*/ 698646 w 778021"/>
              <a:gd name="connsiteY4" fmla="*/ 1530350 h 1625600"/>
              <a:gd name="connsiteX5" fmla="*/ 704996 w 778021"/>
              <a:gd name="connsiteY5" fmla="*/ 1517650 h 1625600"/>
              <a:gd name="connsiteX6" fmla="*/ 708171 w 778021"/>
              <a:gd name="connsiteY6" fmla="*/ 1501775 h 1625600"/>
              <a:gd name="connsiteX7" fmla="*/ 704996 w 778021"/>
              <a:gd name="connsiteY7" fmla="*/ 1435100 h 1625600"/>
              <a:gd name="connsiteX8" fmla="*/ 692296 w 778021"/>
              <a:gd name="connsiteY8" fmla="*/ 1428750 h 1625600"/>
              <a:gd name="connsiteX9" fmla="*/ 682771 w 778021"/>
              <a:gd name="connsiteY9" fmla="*/ 1425575 h 1625600"/>
              <a:gd name="connsiteX10" fmla="*/ 654196 w 778021"/>
              <a:gd name="connsiteY10" fmla="*/ 1419225 h 1625600"/>
              <a:gd name="connsiteX11" fmla="*/ 638321 w 778021"/>
              <a:gd name="connsiteY11" fmla="*/ 1400175 h 1625600"/>
              <a:gd name="connsiteX12" fmla="*/ 622446 w 778021"/>
              <a:gd name="connsiteY12" fmla="*/ 1374775 h 1625600"/>
              <a:gd name="connsiteX13" fmla="*/ 619271 w 778021"/>
              <a:gd name="connsiteY13" fmla="*/ 1362075 h 1625600"/>
              <a:gd name="connsiteX14" fmla="*/ 612921 w 778021"/>
              <a:gd name="connsiteY14" fmla="*/ 1339850 h 1625600"/>
              <a:gd name="connsiteX15" fmla="*/ 628796 w 778021"/>
              <a:gd name="connsiteY15" fmla="*/ 1298575 h 1625600"/>
              <a:gd name="connsiteX16" fmla="*/ 638321 w 778021"/>
              <a:gd name="connsiteY16" fmla="*/ 1295400 h 1625600"/>
              <a:gd name="connsiteX17" fmla="*/ 654196 w 778021"/>
              <a:gd name="connsiteY17" fmla="*/ 1276350 h 1625600"/>
              <a:gd name="connsiteX18" fmla="*/ 631971 w 778021"/>
              <a:gd name="connsiteY18" fmla="*/ 1244600 h 1625600"/>
              <a:gd name="connsiteX19" fmla="*/ 625621 w 778021"/>
              <a:gd name="connsiteY19" fmla="*/ 1235075 h 1625600"/>
              <a:gd name="connsiteX20" fmla="*/ 587521 w 778021"/>
              <a:gd name="connsiteY20" fmla="*/ 1212850 h 1625600"/>
              <a:gd name="connsiteX21" fmla="*/ 581171 w 778021"/>
              <a:gd name="connsiteY21" fmla="*/ 1203325 h 1625600"/>
              <a:gd name="connsiteX22" fmla="*/ 571646 w 778021"/>
              <a:gd name="connsiteY22" fmla="*/ 1196975 h 1625600"/>
              <a:gd name="connsiteX23" fmla="*/ 565296 w 778021"/>
              <a:gd name="connsiteY23" fmla="*/ 1174750 h 1625600"/>
              <a:gd name="connsiteX24" fmla="*/ 558946 w 778021"/>
              <a:gd name="connsiteY24" fmla="*/ 1139825 h 1625600"/>
              <a:gd name="connsiteX25" fmla="*/ 552596 w 778021"/>
              <a:gd name="connsiteY25" fmla="*/ 1127125 h 1625600"/>
              <a:gd name="connsiteX26" fmla="*/ 539896 w 778021"/>
              <a:gd name="connsiteY26" fmla="*/ 1111250 h 1625600"/>
              <a:gd name="connsiteX27" fmla="*/ 530371 w 778021"/>
              <a:gd name="connsiteY27" fmla="*/ 1101725 h 1625600"/>
              <a:gd name="connsiteX28" fmla="*/ 517671 w 778021"/>
              <a:gd name="connsiteY28" fmla="*/ 1076325 h 1625600"/>
              <a:gd name="connsiteX29" fmla="*/ 530371 w 778021"/>
              <a:gd name="connsiteY29" fmla="*/ 1073150 h 1625600"/>
              <a:gd name="connsiteX30" fmla="*/ 543071 w 778021"/>
              <a:gd name="connsiteY30" fmla="*/ 1038225 h 1625600"/>
              <a:gd name="connsiteX31" fmla="*/ 568471 w 778021"/>
              <a:gd name="connsiteY31" fmla="*/ 1041400 h 1625600"/>
              <a:gd name="connsiteX32" fmla="*/ 587521 w 778021"/>
              <a:gd name="connsiteY32" fmla="*/ 1016000 h 1625600"/>
              <a:gd name="connsiteX33" fmla="*/ 581171 w 778021"/>
              <a:gd name="connsiteY33" fmla="*/ 987425 h 1625600"/>
              <a:gd name="connsiteX34" fmla="*/ 577996 w 778021"/>
              <a:gd name="connsiteY34" fmla="*/ 958850 h 1625600"/>
              <a:gd name="connsiteX35" fmla="*/ 571646 w 778021"/>
              <a:gd name="connsiteY35" fmla="*/ 949325 h 1625600"/>
              <a:gd name="connsiteX36" fmla="*/ 565296 w 778021"/>
              <a:gd name="connsiteY36" fmla="*/ 936625 h 1625600"/>
              <a:gd name="connsiteX37" fmla="*/ 558946 w 778021"/>
              <a:gd name="connsiteY37" fmla="*/ 927100 h 1625600"/>
              <a:gd name="connsiteX38" fmla="*/ 543071 w 778021"/>
              <a:gd name="connsiteY38" fmla="*/ 901700 h 1625600"/>
              <a:gd name="connsiteX39" fmla="*/ 546246 w 778021"/>
              <a:gd name="connsiteY39" fmla="*/ 889000 h 1625600"/>
              <a:gd name="connsiteX40" fmla="*/ 577996 w 778021"/>
              <a:gd name="connsiteY40" fmla="*/ 869950 h 1625600"/>
              <a:gd name="connsiteX41" fmla="*/ 606571 w 778021"/>
              <a:gd name="connsiteY41" fmla="*/ 863600 h 1625600"/>
              <a:gd name="connsiteX42" fmla="*/ 625621 w 778021"/>
              <a:gd name="connsiteY42" fmla="*/ 844550 h 1625600"/>
              <a:gd name="connsiteX43" fmla="*/ 628796 w 778021"/>
              <a:gd name="connsiteY43" fmla="*/ 835025 h 1625600"/>
              <a:gd name="connsiteX44" fmla="*/ 644671 w 778021"/>
              <a:gd name="connsiteY44" fmla="*/ 812800 h 1625600"/>
              <a:gd name="connsiteX45" fmla="*/ 654196 w 778021"/>
              <a:gd name="connsiteY45" fmla="*/ 796925 h 1625600"/>
              <a:gd name="connsiteX46" fmla="*/ 670071 w 778021"/>
              <a:gd name="connsiteY46" fmla="*/ 774700 h 1625600"/>
              <a:gd name="connsiteX47" fmla="*/ 673246 w 778021"/>
              <a:gd name="connsiteY47" fmla="*/ 765175 h 1625600"/>
              <a:gd name="connsiteX48" fmla="*/ 679596 w 778021"/>
              <a:gd name="connsiteY48" fmla="*/ 755650 h 1625600"/>
              <a:gd name="connsiteX49" fmla="*/ 689121 w 778021"/>
              <a:gd name="connsiteY49" fmla="*/ 736600 h 1625600"/>
              <a:gd name="connsiteX50" fmla="*/ 708171 w 778021"/>
              <a:gd name="connsiteY50" fmla="*/ 714375 h 1625600"/>
              <a:gd name="connsiteX51" fmla="*/ 714521 w 778021"/>
              <a:gd name="connsiteY51" fmla="*/ 701675 h 1625600"/>
              <a:gd name="connsiteX52" fmla="*/ 730396 w 778021"/>
              <a:gd name="connsiteY52" fmla="*/ 688975 h 1625600"/>
              <a:gd name="connsiteX53" fmla="*/ 739921 w 778021"/>
              <a:gd name="connsiteY53" fmla="*/ 679450 h 1625600"/>
              <a:gd name="connsiteX54" fmla="*/ 778021 w 778021"/>
              <a:gd name="connsiteY54" fmla="*/ 650875 h 1625600"/>
              <a:gd name="connsiteX55" fmla="*/ 774846 w 778021"/>
              <a:gd name="connsiteY55" fmla="*/ 641350 h 1625600"/>
              <a:gd name="connsiteX56" fmla="*/ 765321 w 778021"/>
              <a:gd name="connsiteY56" fmla="*/ 625475 h 1625600"/>
              <a:gd name="connsiteX57" fmla="*/ 758971 w 778021"/>
              <a:gd name="connsiteY57" fmla="*/ 615950 h 1625600"/>
              <a:gd name="connsiteX58" fmla="*/ 755796 w 778021"/>
              <a:gd name="connsiteY58" fmla="*/ 606425 h 1625600"/>
              <a:gd name="connsiteX59" fmla="*/ 749446 w 778021"/>
              <a:gd name="connsiteY59" fmla="*/ 593725 h 1625600"/>
              <a:gd name="connsiteX60" fmla="*/ 739921 w 778021"/>
              <a:gd name="connsiteY60" fmla="*/ 568325 h 1625600"/>
              <a:gd name="connsiteX61" fmla="*/ 736746 w 778021"/>
              <a:gd name="connsiteY61" fmla="*/ 546100 h 1625600"/>
              <a:gd name="connsiteX62" fmla="*/ 733571 w 778021"/>
              <a:gd name="connsiteY62" fmla="*/ 536575 h 1625600"/>
              <a:gd name="connsiteX63" fmla="*/ 727221 w 778021"/>
              <a:gd name="connsiteY63" fmla="*/ 498475 h 1625600"/>
              <a:gd name="connsiteX64" fmla="*/ 708171 w 778021"/>
              <a:gd name="connsiteY64" fmla="*/ 460375 h 1625600"/>
              <a:gd name="connsiteX65" fmla="*/ 651021 w 778021"/>
              <a:gd name="connsiteY65" fmla="*/ 447675 h 1625600"/>
              <a:gd name="connsiteX66" fmla="*/ 625621 w 778021"/>
              <a:gd name="connsiteY66" fmla="*/ 434975 h 1625600"/>
              <a:gd name="connsiteX67" fmla="*/ 619271 w 778021"/>
              <a:gd name="connsiteY67" fmla="*/ 422275 h 1625600"/>
              <a:gd name="connsiteX68" fmla="*/ 609746 w 778021"/>
              <a:gd name="connsiteY68" fmla="*/ 368300 h 1625600"/>
              <a:gd name="connsiteX69" fmla="*/ 543071 w 778021"/>
              <a:gd name="connsiteY69" fmla="*/ 355600 h 1625600"/>
              <a:gd name="connsiteX70" fmla="*/ 530371 w 778021"/>
              <a:gd name="connsiteY70" fmla="*/ 349250 h 1625600"/>
              <a:gd name="connsiteX71" fmla="*/ 524021 w 778021"/>
              <a:gd name="connsiteY71" fmla="*/ 314325 h 1625600"/>
              <a:gd name="connsiteX72" fmla="*/ 520846 w 778021"/>
              <a:gd name="connsiteY72" fmla="*/ 301625 h 1625600"/>
              <a:gd name="connsiteX73" fmla="*/ 520846 w 778021"/>
              <a:gd name="connsiteY73" fmla="*/ 196850 h 1625600"/>
              <a:gd name="connsiteX74" fmla="*/ 530371 w 778021"/>
              <a:gd name="connsiteY74" fmla="*/ 184150 h 1625600"/>
              <a:gd name="connsiteX75" fmla="*/ 549421 w 778021"/>
              <a:gd name="connsiteY75" fmla="*/ 165100 h 1625600"/>
              <a:gd name="connsiteX76" fmla="*/ 552596 w 778021"/>
              <a:gd name="connsiteY76" fmla="*/ 155575 h 1625600"/>
              <a:gd name="connsiteX77" fmla="*/ 543071 w 778021"/>
              <a:gd name="connsiteY77" fmla="*/ 88900 h 1625600"/>
              <a:gd name="connsiteX78" fmla="*/ 533546 w 778021"/>
              <a:gd name="connsiteY78" fmla="*/ 79375 h 1625600"/>
              <a:gd name="connsiteX79" fmla="*/ 511321 w 778021"/>
              <a:gd name="connsiteY79" fmla="*/ 66675 h 1625600"/>
              <a:gd name="connsiteX80" fmla="*/ 508146 w 778021"/>
              <a:gd name="connsiteY80" fmla="*/ 57150 h 1625600"/>
              <a:gd name="connsiteX81" fmla="*/ 501796 w 778021"/>
              <a:gd name="connsiteY81" fmla="*/ 47625 h 1625600"/>
              <a:gd name="connsiteX82" fmla="*/ 498621 w 778021"/>
              <a:gd name="connsiteY82" fmla="*/ 0 h 1625600"/>
              <a:gd name="connsiteX83" fmla="*/ 485921 w 778021"/>
              <a:gd name="connsiteY83" fmla="*/ 6350 h 1625600"/>
              <a:gd name="connsiteX84" fmla="*/ 463696 w 778021"/>
              <a:gd name="connsiteY84" fmla="*/ 25400 h 1625600"/>
              <a:gd name="connsiteX85" fmla="*/ 438296 w 778021"/>
              <a:gd name="connsiteY85" fmla="*/ 28575 h 1625600"/>
              <a:gd name="connsiteX86" fmla="*/ 406546 w 778021"/>
              <a:gd name="connsiteY86" fmla="*/ 38100 h 1625600"/>
              <a:gd name="connsiteX87" fmla="*/ 390671 w 778021"/>
              <a:gd name="connsiteY87" fmla="*/ 41275 h 1625600"/>
              <a:gd name="connsiteX88" fmla="*/ 358921 w 778021"/>
              <a:gd name="connsiteY88" fmla="*/ 53975 h 1625600"/>
              <a:gd name="connsiteX89" fmla="*/ 327171 w 778021"/>
              <a:gd name="connsiteY89" fmla="*/ 66675 h 1625600"/>
              <a:gd name="connsiteX90" fmla="*/ 304946 w 778021"/>
              <a:gd name="connsiteY90" fmla="*/ 82550 h 1625600"/>
              <a:gd name="connsiteX91" fmla="*/ 279546 w 778021"/>
              <a:gd name="connsiteY91" fmla="*/ 101600 h 1625600"/>
              <a:gd name="connsiteX92" fmla="*/ 270021 w 778021"/>
              <a:gd name="connsiteY92" fmla="*/ 104775 h 1625600"/>
              <a:gd name="connsiteX93" fmla="*/ 257321 w 778021"/>
              <a:gd name="connsiteY93" fmla="*/ 133350 h 1625600"/>
              <a:gd name="connsiteX94" fmla="*/ 247796 w 778021"/>
              <a:gd name="connsiteY94" fmla="*/ 152400 h 1625600"/>
              <a:gd name="connsiteX95" fmla="*/ 231921 w 778021"/>
              <a:gd name="connsiteY95" fmla="*/ 184150 h 1625600"/>
              <a:gd name="connsiteX96" fmla="*/ 219221 w 778021"/>
              <a:gd name="connsiteY96" fmla="*/ 206375 h 1625600"/>
              <a:gd name="connsiteX97" fmla="*/ 216046 w 778021"/>
              <a:gd name="connsiteY97" fmla="*/ 215900 h 1625600"/>
              <a:gd name="connsiteX98" fmla="*/ 193821 w 778021"/>
              <a:gd name="connsiteY98" fmla="*/ 244475 h 1625600"/>
              <a:gd name="connsiteX99" fmla="*/ 177946 w 778021"/>
              <a:gd name="connsiteY99" fmla="*/ 260350 h 1625600"/>
              <a:gd name="connsiteX100" fmla="*/ 168421 w 778021"/>
              <a:gd name="connsiteY100" fmla="*/ 273050 h 1625600"/>
              <a:gd name="connsiteX101" fmla="*/ 165246 w 778021"/>
              <a:gd name="connsiteY101" fmla="*/ 285750 h 1625600"/>
              <a:gd name="connsiteX102" fmla="*/ 155721 w 778021"/>
              <a:gd name="connsiteY102" fmla="*/ 292100 h 1625600"/>
              <a:gd name="connsiteX103" fmla="*/ 146196 w 778021"/>
              <a:gd name="connsiteY103" fmla="*/ 304800 h 1625600"/>
              <a:gd name="connsiteX104" fmla="*/ 133496 w 778021"/>
              <a:gd name="connsiteY104" fmla="*/ 323850 h 1625600"/>
              <a:gd name="connsiteX105" fmla="*/ 127146 w 778021"/>
              <a:gd name="connsiteY105" fmla="*/ 336550 h 1625600"/>
              <a:gd name="connsiteX106" fmla="*/ 117621 w 778021"/>
              <a:gd name="connsiteY106" fmla="*/ 346075 h 1625600"/>
              <a:gd name="connsiteX107" fmla="*/ 108096 w 778021"/>
              <a:gd name="connsiteY107" fmla="*/ 358775 h 1625600"/>
              <a:gd name="connsiteX108" fmla="*/ 95396 w 778021"/>
              <a:gd name="connsiteY108" fmla="*/ 387350 h 1625600"/>
              <a:gd name="connsiteX109" fmla="*/ 89046 w 778021"/>
              <a:gd name="connsiteY109" fmla="*/ 400050 h 1625600"/>
              <a:gd name="connsiteX110" fmla="*/ 82696 w 778021"/>
              <a:gd name="connsiteY110" fmla="*/ 463550 h 1625600"/>
              <a:gd name="connsiteX111" fmla="*/ 57296 w 778021"/>
              <a:gd name="connsiteY111" fmla="*/ 511175 h 1625600"/>
              <a:gd name="connsiteX112" fmla="*/ 41421 w 778021"/>
              <a:gd name="connsiteY112" fmla="*/ 539750 h 1625600"/>
              <a:gd name="connsiteX113" fmla="*/ 35071 w 778021"/>
              <a:gd name="connsiteY113" fmla="*/ 555625 h 1625600"/>
              <a:gd name="connsiteX114" fmla="*/ 25546 w 778021"/>
              <a:gd name="connsiteY114" fmla="*/ 568325 h 1625600"/>
              <a:gd name="connsiteX115" fmla="*/ 22371 w 778021"/>
              <a:gd name="connsiteY115" fmla="*/ 577850 h 1625600"/>
              <a:gd name="connsiteX116" fmla="*/ 6496 w 778021"/>
              <a:gd name="connsiteY116" fmla="*/ 600075 h 1625600"/>
              <a:gd name="connsiteX117" fmla="*/ 19196 w 778021"/>
              <a:gd name="connsiteY117" fmla="*/ 669925 h 1625600"/>
              <a:gd name="connsiteX118" fmla="*/ 146 w 778021"/>
              <a:gd name="connsiteY118" fmla="*/ 730250 h 1625600"/>
              <a:gd name="connsiteX119" fmla="*/ 12846 w 778021"/>
              <a:gd name="connsiteY119" fmla="*/ 800100 h 1625600"/>
              <a:gd name="connsiteX120" fmla="*/ 44596 w 778021"/>
              <a:gd name="connsiteY120" fmla="*/ 831850 h 1625600"/>
              <a:gd name="connsiteX121" fmla="*/ 73171 w 778021"/>
              <a:gd name="connsiteY121" fmla="*/ 873125 h 1625600"/>
              <a:gd name="connsiteX122" fmla="*/ 101746 w 778021"/>
              <a:gd name="connsiteY122" fmla="*/ 927100 h 1625600"/>
              <a:gd name="connsiteX123" fmla="*/ 98571 w 778021"/>
              <a:gd name="connsiteY123" fmla="*/ 971550 h 1625600"/>
              <a:gd name="connsiteX124" fmla="*/ 146196 w 778021"/>
              <a:gd name="connsiteY124" fmla="*/ 990600 h 1625600"/>
              <a:gd name="connsiteX125" fmla="*/ 171596 w 778021"/>
              <a:gd name="connsiteY125" fmla="*/ 987425 h 1625600"/>
              <a:gd name="connsiteX126" fmla="*/ 193821 w 778021"/>
              <a:gd name="connsiteY126" fmla="*/ 1025525 h 1625600"/>
              <a:gd name="connsiteX127" fmla="*/ 247796 w 778021"/>
              <a:gd name="connsiteY127" fmla="*/ 1038225 h 1625600"/>
              <a:gd name="connsiteX128" fmla="*/ 317646 w 778021"/>
              <a:gd name="connsiteY128" fmla="*/ 1041400 h 1625600"/>
              <a:gd name="connsiteX129" fmla="*/ 333521 w 778021"/>
              <a:gd name="connsiteY129" fmla="*/ 1069975 h 1625600"/>
              <a:gd name="connsiteX130" fmla="*/ 282721 w 778021"/>
              <a:gd name="connsiteY130" fmla="*/ 1117600 h 1625600"/>
              <a:gd name="connsiteX131" fmla="*/ 235096 w 778021"/>
              <a:gd name="connsiteY131" fmla="*/ 1146175 h 1625600"/>
              <a:gd name="connsiteX132" fmla="*/ 177946 w 778021"/>
              <a:gd name="connsiteY132" fmla="*/ 1184275 h 1625600"/>
              <a:gd name="connsiteX133" fmla="*/ 225571 w 778021"/>
              <a:gd name="connsiteY133" fmla="*/ 1216025 h 1625600"/>
              <a:gd name="connsiteX134" fmla="*/ 174771 w 778021"/>
              <a:gd name="connsiteY134" fmla="*/ 1266825 h 1625600"/>
              <a:gd name="connsiteX135" fmla="*/ 143021 w 778021"/>
              <a:gd name="connsiteY135" fmla="*/ 1289050 h 1625600"/>
              <a:gd name="connsiteX136" fmla="*/ 130321 w 778021"/>
              <a:gd name="connsiteY136" fmla="*/ 1330325 h 1625600"/>
              <a:gd name="connsiteX137" fmla="*/ 76346 w 778021"/>
              <a:gd name="connsiteY137" fmla="*/ 1381125 h 1625600"/>
              <a:gd name="connsiteX138" fmla="*/ 125559 w 778021"/>
              <a:gd name="connsiteY138" fmla="*/ 1427162 h 1625600"/>
              <a:gd name="connsiteX139" fmla="*/ 158896 w 778021"/>
              <a:gd name="connsiteY139" fmla="*/ 1496219 h 1625600"/>
              <a:gd name="connsiteX140" fmla="*/ 381146 w 778021"/>
              <a:gd name="connsiteY140" fmla="*/ 1527175 h 1625600"/>
              <a:gd name="connsiteX141" fmla="*/ 419246 w 778021"/>
              <a:gd name="connsiteY141" fmla="*/ 1533525 h 1625600"/>
              <a:gd name="connsiteX142" fmla="*/ 438296 w 778021"/>
              <a:gd name="connsiteY142" fmla="*/ 1539875 h 1625600"/>
              <a:gd name="connsiteX143" fmla="*/ 454171 w 778021"/>
              <a:gd name="connsiteY143" fmla="*/ 1543050 h 1625600"/>
              <a:gd name="connsiteX144" fmla="*/ 466871 w 778021"/>
              <a:gd name="connsiteY144" fmla="*/ 1546225 h 1625600"/>
              <a:gd name="connsiteX145" fmla="*/ 498621 w 778021"/>
              <a:gd name="connsiteY145" fmla="*/ 1558925 h 1625600"/>
              <a:gd name="connsiteX146" fmla="*/ 533546 w 778021"/>
              <a:gd name="connsiteY146" fmla="*/ 1581150 h 1625600"/>
              <a:gd name="connsiteX147" fmla="*/ 549421 w 778021"/>
              <a:gd name="connsiteY147" fmla="*/ 1584325 h 1625600"/>
              <a:gd name="connsiteX148" fmla="*/ 568471 w 778021"/>
              <a:gd name="connsiteY148" fmla="*/ 1593850 h 1625600"/>
              <a:gd name="connsiteX149" fmla="*/ 577996 w 778021"/>
              <a:gd name="connsiteY149" fmla="*/ 1597025 h 1625600"/>
              <a:gd name="connsiteX150" fmla="*/ 590696 w 778021"/>
              <a:gd name="connsiteY150" fmla="*/ 1603375 h 1625600"/>
              <a:gd name="connsiteX151" fmla="*/ 622446 w 778021"/>
              <a:gd name="connsiteY151" fmla="*/ 1609725 h 1625600"/>
              <a:gd name="connsiteX152" fmla="*/ 638321 w 778021"/>
              <a:gd name="connsiteY152" fmla="*/ 1619250 h 1625600"/>
              <a:gd name="connsiteX153" fmla="*/ 657371 w 778021"/>
              <a:gd name="connsiteY153" fmla="*/ 1622425 h 1625600"/>
              <a:gd name="connsiteX154" fmla="*/ 670071 w 778021"/>
              <a:gd name="connsiteY154" fmla="*/ 1625600 h 1625600"/>
              <a:gd name="connsiteX155" fmla="*/ 676421 w 778021"/>
              <a:gd name="connsiteY155" fmla="*/ 1622425 h 1625600"/>
              <a:gd name="connsiteX0" fmla="*/ 676421 w 778021"/>
              <a:gd name="connsiteY0" fmla="*/ 1622425 h 1625600"/>
              <a:gd name="connsiteX1" fmla="*/ 679596 w 778021"/>
              <a:gd name="connsiteY1" fmla="*/ 1606550 h 1625600"/>
              <a:gd name="connsiteX2" fmla="*/ 685946 w 778021"/>
              <a:gd name="connsiteY2" fmla="*/ 1562100 h 1625600"/>
              <a:gd name="connsiteX3" fmla="*/ 692296 w 778021"/>
              <a:gd name="connsiteY3" fmla="*/ 1539875 h 1625600"/>
              <a:gd name="connsiteX4" fmla="*/ 698646 w 778021"/>
              <a:gd name="connsiteY4" fmla="*/ 1530350 h 1625600"/>
              <a:gd name="connsiteX5" fmla="*/ 704996 w 778021"/>
              <a:gd name="connsiteY5" fmla="*/ 1517650 h 1625600"/>
              <a:gd name="connsiteX6" fmla="*/ 708171 w 778021"/>
              <a:gd name="connsiteY6" fmla="*/ 1501775 h 1625600"/>
              <a:gd name="connsiteX7" fmla="*/ 704996 w 778021"/>
              <a:gd name="connsiteY7" fmla="*/ 1435100 h 1625600"/>
              <a:gd name="connsiteX8" fmla="*/ 692296 w 778021"/>
              <a:gd name="connsiteY8" fmla="*/ 1428750 h 1625600"/>
              <a:gd name="connsiteX9" fmla="*/ 682771 w 778021"/>
              <a:gd name="connsiteY9" fmla="*/ 1425575 h 1625600"/>
              <a:gd name="connsiteX10" fmla="*/ 654196 w 778021"/>
              <a:gd name="connsiteY10" fmla="*/ 1419225 h 1625600"/>
              <a:gd name="connsiteX11" fmla="*/ 638321 w 778021"/>
              <a:gd name="connsiteY11" fmla="*/ 1400175 h 1625600"/>
              <a:gd name="connsiteX12" fmla="*/ 622446 w 778021"/>
              <a:gd name="connsiteY12" fmla="*/ 1374775 h 1625600"/>
              <a:gd name="connsiteX13" fmla="*/ 619271 w 778021"/>
              <a:gd name="connsiteY13" fmla="*/ 1362075 h 1625600"/>
              <a:gd name="connsiteX14" fmla="*/ 612921 w 778021"/>
              <a:gd name="connsiteY14" fmla="*/ 1339850 h 1625600"/>
              <a:gd name="connsiteX15" fmla="*/ 628796 w 778021"/>
              <a:gd name="connsiteY15" fmla="*/ 1298575 h 1625600"/>
              <a:gd name="connsiteX16" fmla="*/ 638321 w 778021"/>
              <a:gd name="connsiteY16" fmla="*/ 1295400 h 1625600"/>
              <a:gd name="connsiteX17" fmla="*/ 654196 w 778021"/>
              <a:gd name="connsiteY17" fmla="*/ 1276350 h 1625600"/>
              <a:gd name="connsiteX18" fmla="*/ 631971 w 778021"/>
              <a:gd name="connsiteY18" fmla="*/ 1244600 h 1625600"/>
              <a:gd name="connsiteX19" fmla="*/ 625621 w 778021"/>
              <a:gd name="connsiteY19" fmla="*/ 1235075 h 1625600"/>
              <a:gd name="connsiteX20" fmla="*/ 587521 w 778021"/>
              <a:gd name="connsiteY20" fmla="*/ 1212850 h 1625600"/>
              <a:gd name="connsiteX21" fmla="*/ 581171 w 778021"/>
              <a:gd name="connsiteY21" fmla="*/ 1203325 h 1625600"/>
              <a:gd name="connsiteX22" fmla="*/ 571646 w 778021"/>
              <a:gd name="connsiteY22" fmla="*/ 1196975 h 1625600"/>
              <a:gd name="connsiteX23" fmla="*/ 565296 w 778021"/>
              <a:gd name="connsiteY23" fmla="*/ 1174750 h 1625600"/>
              <a:gd name="connsiteX24" fmla="*/ 558946 w 778021"/>
              <a:gd name="connsiteY24" fmla="*/ 1139825 h 1625600"/>
              <a:gd name="connsiteX25" fmla="*/ 552596 w 778021"/>
              <a:gd name="connsiteY25" fmla="*/ 1127125 h 1625600"/>
              <a:gd name="connsiteX26" fmla="*/ 539896 w 778021"/>
              <a:gd name="connsiteY26" fmla="*/ 1111250 h 1625600"/>
              <a:gd name="connsiteX27" fmla="*/ 530371 w 778021"/>
              <a:gd name="connsiteY27" fmla="*/ 1101725 h 1625600"/>
              <a:gd name="connsiteX28" fmla="*/ 517671 w 778021"/>
              <a:gd name="connsiteY28" fmla="*/ 1076325 h 1625600"/>
              <a:gd name="connsiteX29" fmla="*/ 530371 w 778021"/>
              <a:gd name="connsiteY29" fmla="*/ 1073150 h 1625600"/>
              <a:gd name="connsiteX30" fmla="*/ 543071 w 778021"/>
              <a:gd name="connsiteY30" fmla="*/ 1038225 h 1625600"/>
              <a:gd name="connsiteX31" fmla="*/ 568471 w 778021"/>
              <a:gd name="connsiteY31" fmla="*/ 1041400 h 1625600"/>
              <a:gd name="connsiteX32" fmla="*/ 587521 w 778021"/>
              <a:gd name="connsiteY32" fmla="*/ 1016000 h 1625600"/>
              <a:gd name="connsiteX33" fmla="*/ 581171 w 778021"/>
              <a:gd name="connsiteY33" fmla="*/ 987425 h 1625600"/>
              <a:gd name="connsiteX34" fmla="*/ 577996 w 778021"/>
              <a:gd name="connsiteY34" fmla="*/ 958850 h 1625600"/>
              <a:gd name="connsiteX35" fmla="*/ 571646 w 778021"/>
              <a:gd name="connsiteY35" fmla="*/ 949325 h 1625600"/>
              <a:gd name="connsiteX36" fmla="*/ 565296 w 778021"/>
              <a:gd name="connsiteY36" fmla="*/ 936625 h 1625600"/>
              <a:gd name="connsiteX37" fmla="*/ 558946 w 778021"/>
              <a:gd name="connsiteY37" fmla="*/ 927100 h 1625600"/>
              <a:gd name="connsiteX38" fmla="*/ 543071 w 778021"/>
              <a:gd name="connsiteY38" fmla="*/ 901700 h 1625600"/>
              <a:gd name="connsiteX39" fmla="*/ 546246 w 778021"/>
              <a:gd name="connsiteY39" fmla="*/ 889000 h 1625600"/>
              <a:gd name="connsiteX40" fmla="*/ 577996 w 778021"/>
              <a:gd name="connsiteY40" fmla="*/ 869950 h 1625600"/>
              <a:gd name="connsiteX41" fmla="*/ 606571 w 778021"/>
              <a:gd name="connsiteY41" fmla="*/ 863600 h 1625600"/>
              <a:gd name="connsiteX42" fmla="*/ 625621 w 778021"/>
              <a:gd name="connsiteY42" fmla="*/ 844550 h 1625600"/>
              <a:gd name="connsiteX43" fmla="*/ 628796 w 778021"/>
              <a:gd name="connsiteY43" fmla="*/ 835025 h 1625600"/>
              <a:gd name="connsiteX44" fmla="*/ 644671 w 778021"/>
              <a:gd name="connsiteY44" fmla="*/ 812800 h 1625600"/>
              <a:gd name="connsiteX45" fmla="*/ 654196 w 778021"/>
              <a:gd name="connsiteY45" fmla="*/ 796925 h 1625600"/>
              <a:gd name="connsiteX46" fmla="*/ 670071 w 778021"/>
              <a:gd name="connsiteY46" fmla="*/ 774700 h 1625600"/>
              <a:gd name="connsiteX47" fmla="*/ 673246 w 778021"/>
              <a:gd name="connsiteY47" fmla="*/ 765175 h 1625600"/>
              <a:gd name="connsiteX48" fmla="*/ 679596 w 778021"/>
              <a:gd name="connsiteY48" fmla="*/ 755650 h 1625600"/>
              <a:gd name="connsiteX49" fmla="*/ 689121 w 778021"/>
              <a:gd name="connsiteY49" fmla="*/ 736600 h 1625600"/>
              <a:gd name="connsiteX50" fmla="*/ 708171 w 778021"/>
              <a:gd name="connsiteY50" fmla="*/ 714375 h 1625600"/>
              <a:gd name="connsiteX51" fmla="*/ 714521 w 778021"/>
              <a:gd name="connsiteY51" fmla="*/ 701675 h 1625600"/>
              <a:gd name="connsiteX52" fmla="*/ 730396 w 778021"/>
              <a:gd name="connsiteY52" fmla="*/ 688975 h 1625600"/>
              <a:gd name="connsiteX53" fmla="*/ 739921 w 778021"/>
              <a:gd name="connsiteY53" fmla="*/ 679450 h 1625600"/>
              <a:gd name="connsiteX54" fmla="*/ 778021 w 778021"/>
              <a:gd name="connsiteY54" fmla="*/ 650875 h 1625600"/>
              <a:gd name="connsiteX55" fmla="*/ 774846 w 778021"/>
              <a:gd name="connsiteY55" fmla="*/ 641350 h 1625600"/>
              <a:gd name="connsiteX56" fmla="*/ 765321 w 778021"/>
              <a:gd name="connsiteY56" fmla="*/ 625475 h 1625600"/>
              <a:gd name="connsiteX57" fmla="*/ 758971 w 778021"/>
              <a:gd name="connsiteY57" fmla="*/ 615950 h 1625600"/>
              <a:gd name="connsiteX58" fmla="*/ 755796 w 778021"/>
              <a:gd name="connsiteY58" fmla="*/ 606425 h 1625600"/>
              <a:gd name="connsiteX59" fmla="*/ 749446 w 778021"/>
              <a:gd name="connsiteY59" fmla="*/ 593725 h 1625600"/>
              <a:gd name="connsiteX60" fmla="*/ 739921 w 778021"/>
              <a:gd name="connsiteY60" fmla="*/ 568325 h 1625600"/>
              <a:gd name="connsiteX61" fmla="*/ 736746 w 778021"/>
              <a:gd name="connsiteY61" fmla="*/ 546100 h 1625600"/>
              <a:gd name="connsiteX62" fmla="*/ 733571 w 778021"/>
              <a:gd name="connsiteY62" fmla="*/ 536575 h 1625600"/>
              <a:gd name="connsiteX63" fmla="*/ 727221 w 778021"/>
              <a:gd name="connsiteY63" fmla="*/ 498475 h 1625600"/>
              <a:gd name="connsiteX64" fmla="*/ 708171 w 778021"/>
              <a:gd name="connsiteY64" fmla="*/ 460375 h 1625600"/>
              <a:gd name="connsiteX65" fmla="*/ 651021 w 778021"/>
              <a:gd name="connsiteY65" fmla="*/ 447675 h 1625600"/>
              <a:gd name="connsiteX66" fmla="*/ 625621 w 778021"/>
              <a:gd name="connsiteY66" fmla="*/ 434975 h 1625600"/>
              <a:gd name="connsiteX67" fmla="*/ 619271 w 778021"/>
              <a:gd name="connsiteY67" fmla="*/ 422275 h 1625600"/>
              <a:gd name="connsiteX68" fmla="*/ 609746 w 778021"/>
              <a:gd name="connsiteY68" fmla="*/ 368300 h 1625600"/>
              <a:gd name="connsiteX69" fmla="*/ 543071 w 778021"/>
              <a:gd name="connsiteY69" fmla="*/ 355600 h 1625600"/>
              <a:gd name="connsiteX70" fmla="*/ 530371 w 778021"/>
              <a:gd name="connsiteY70" fmla="*/ 349250 h 1625600"/>
              <a:gd name="connsiteX71" fmla="*/ 524021 w 778021"/>
              <a:gd name="connsiteY71" fmla="*/ 314325 h 1625600"/>
              <a:gd name="connsiteX72" fmla="*/ 520846 w 778021"/>
              <a:gd name="connsiteY72" fmla="*/ 301625 h 1625600"/>
              <a:gd name="connsiteX73" fmla="*/ 520846 w 778021"/>
              <a:gd name="connsiteY73" fmla="*/ 196850 h 1625600"/>
              <a:gd name="connsiteX74" fmla="*/ 530371 w 778021"/>
              <a:gd name="connsiteY74" fmla="*/ 184150 h 1625600"/>
              <a:gd name="connsiteX75" fmla="*/ 549421 w 778021"/>
              <a:gd name="connsiteY75" fmla="*/ 165100 h 1625600"/>
              <a:gd name="connsiteX76" fmla="*/ 552596 w 778021"/>
              <a:gd name="connsiteY76" fmla="*/ 155575 h 1625600"/>
              <a:gd name="connsiteX77" fmla="*/ 543071 w 778021"/>
              <a:gd name="connsiteY77" fmla="*/ 88900 h 1625600"/>
              <a:gd name="connsiteX78" fmla="*/ 533546 w 778021"/>
              <a:gd name="connsiteY78" fmla="*/ 79375 h 1625600"/>
              <a:gd name="connsiteX79" fmla="*/ 511321 w 778021"/>
              <a:gd name="connsiteY79" fmla="*/ 66675 h 1625600"/>
              <a:gd name="connsiteX80" fmla="*/ 508146 w 778021"/>
              <a:gd name="connsiteY80" fmla="*/ 57150 h 1625600"/>
              <a:gd name="connsiteX81" fmla="*/ 501796 w 778021"/>
              <a:gd name="connsiteY81" fmla="*/ 47625 h 1625600"/>
              <a:gd name="connsiteX82" fmla="*/ 498621 w 778021"/>
              <a:gd name="connsiteY82" fmla="*/ 0 h 1625600"/>
              <a:gd name="connsiteX83" fmla="*/ 485921 w 778021"/>
              <a:gd name="connsiteY83" fmla="*/ 6350 h 1625600"/>
              <a:gd name="connsiteX84" fmla="*/ 463696 w 778021"/>
              <a:gd name="connsiteY84" fmla="*/ 25400 h 1625600"/>
              <a:gd name="connsiteX85" fmla="*/ 438296 w 778021"/>
              <a:gd name="connsiteY85" fmla="*/ 28575 h 1625600"/>
              <a:gd name="connsiteX86" fmla="*/ 406546 w 778021"/>
              <a:gd name="connsiteY86" fmla="*/ 38100 h 1625600"/>
              <a:gd name="connsiteX87" fmla="*/ 390671 w 778021"/>
              <a:gd name="connsiteY87" fmla="*/ 41275 h 1625600"/>
              <a:gd name="connsiteX88" fmla="*/ 358921 w 778021"/>
              <a:gd name="connsiteY88" fmla="*/ 53975 h 1625600"/>
              <a:gd name="connsiteX89" fmla="*/ 327171 w 778021"/>
              <a:gd name="connsiteY89" fmla="*/ 66675 h 1625600"/>
              <a:gd name="connsiteX90" fmla="*/ 304946 w 778021"/>
              <a:gd name="connsiteY90" fmla="*/ 82550 h 1625600"/>
              <a:gd name="connsiteX91" fmla="*/ 279546 w 778021"/>
              <a:gd name="connsiteY91" fmla="*/ 101600 h 1625600"/>
              <a:gd name="connsiteX92" fmla="*/ 270021 w 778021"/>
              <a:gd name="connsiteY92" fmla="*/ 104775 h 1625600"/>
              <a:gd name="connsiteX93" fmla="*/ 257321 w 778021"/>
              <a:gd name="connsiteY93" fmla="*/ 133350 h 1625600"/>
              <a:gd name="connsiteX94" fmla="*/ 247796 w 778021"/>
              <a:gd name="connsiteY94" fmla="*/ 152400 h 1625600"/>
              <a:gd name="connsiteX95" fmla="*/ 231921 w 778021"/>
              <a:gd name="connsiteY95" fmla="*/ 184150 h 1625600"/>
              <a:gd name="connsiteX96" fmla="*/ 219221 w 778021"/>
              <a:gd name="connsiteY96" fmla="*/ 206375 h 1625600"/>
              <a:gd name="connsiteX97" fmla="*/ 216046 w 778021"/>
              <a:gd name="connsiteY97" fmla="*/ 215900 h 1625600"/>
              <a:gd name="connsiteX98" fmla="*/ 193821 w 778021"/>
              <a:gd name="connsiteY98" fmla="*/ 244475 h 1625600"/>
              <a:gd name="connsiteX99" fmla="*/ 177946 w 778021"/>
              <a:gd name="connsiteY99" fmla="*/ 260350 h 1625600"/>
              <a:gd name="connsiteX100" fmla="*/ 168421 w 778021"/>
              <a:gd name="connsiteY100" fmla="*/ 273050 h 1625600"/>
              <a:gd name="connsiteX101" fmla="*/ 165246 w 778021"/>
              <a:gd name="connsiteY101" fmla="*/ 285750 h 1625600"/>
              <a:gd name="connsiteX102" fmla="*/ 155721 w 778021"/>
              <a:gd name="connsiteY102" fmla="*/ 292100 h 1625600"/>
              <a:gd name="connsiteX103" fmla="*/ 146196 w 778021"/>
              <a:gd name="connsiteY103" fmla="*/ 304800 h 1625600"/>
              <a:gd name="connsiteX104" fmla="*/ 133496 w 778021"/>
              <a:gd name="connsiteY104" fmla="*/ 323850 h 1625600"/>
              <a:gd name="connsiteX105" fmla="*/ 127146 w 778021"/>
              <a:gd name="connsiteY105" fmla="*/ 336550 h 1625600"/>
              <a:gd name="connsiteX106" fmla="*/ 117621 w 778021"/>
              <a:gd name="connsiteY106" fmla="*/ 346075 h 1625600"/>
              <a:gd name="connsiteX107" fmla="*/ 108096 w 778021"/>
              <a:gd name="connsiteY107" fmla="*/ 358775 h 1625600"/>
              <a:gd name="connsiteX108" fmla="*/ 95396 w 778021"/>
              <a:gd name="connsiteY108" fmla="*/ 387350 h 1625600"/>
              <a:gd name="connsiteX109" fmla="*/ 89046 w 778021"/>
              <a:gd name="connsiteY109" fmla="*/ 400050 h 1625600"/>
              <a:gd name="connsiteX110" fmla="*/ 82696 w 778021"/>
              <a:gd name="connsiteY110" fmla="*/ 463550 h 1625600"/>
              <a:gd name="connsiteX111" fmla="*/ 57296 w 778021"/>
              <a:gd name="connsiteY111" fmla="*/ 511175 h 1625600"/>
              <a:gd name="connsiteX112" fmla="*/ 41421 w 778021"/>
              <a:gd name="connsiteY112" fmla="*/ 539750 h 1625600"/>
              <a:gd name="connsiteX113" fmla="*/ 35071 w 778021"/>
              <a:gd name="connsiteY113" fmla="*/ 555625 h 1625600"/>
              <a:gd name="connsiteX114" fmla="*/ 25546 w 778021"/>
              <a:gd name="connsiteY114" fmla="*/ 568325 h 1625600"/>
              <a:gd name="connsiteX115" fmla="*/ 22371 w 778021"/>
              <a:gd name="connsiteY115" fmla="*/ 577850 h 1625600"/>
              <a:gd name="connsiteX116" fmla="*/ 6496 w 778021"/>
              <a:gd name="connsiteY116" fmla="*/ 600075 h 1625600"/>
              <a:gd name="connsiteX117" fmla="*/ 19196 w 778021"/>
              <a:gd name="connsiteY117" fmla="*/ 669925 h 1625600"/>
              <a:gd name="connsiteX118" fmla="*/ 146 w 778021"/>
              <a:gd name="connsiteY118" fmla="*/ 730250 h 1625600"/>
              <a:gd name="connsiteX119" fmla="*/ 12846 w 778021"/>
              <a:gd name="connsiteY119" fmla="*/ 800100 h 1625600"/>
              <a:gd name="connsiteX120" fmla="*/ 44596 w 778021"/>
              <a:gd name="connsiteY120" fmla="*/ 831850 h 1625600"/>
              <a:gd name="connsiteX121" fmla="*/ 73171 w 778021"/>
              <a:gd name="connsiteY121" fmla="*/ 873125 h 1625600"/>
              <a:gd name="connsiteX122" fmla="*/ 101746 w 778021"/>
              <a:gd name="connsiteY122" fmla="*/ 927100 h 1625600"/>
              <a:gd name="connsiteX123" fmla="*/ 98571 w 778021"/>
              <a:gd name="connsiteY123" fmla="*/ 971550 h 1625600"/>
              <a:gd name="connsiteX124" fmla="*/ 146196 w 778021"/>
              <a:gd name="connsiteY124" fmla="*/ 990600 h 1625600"/>
              <a:gd name="connsiteX125" fmla="*/ 171596 w 778021"/>
              <a:gd name="connsiteY125" fmla="*/ 987425 h 1625600"/>
              <a:gd name="connsiteX126" fmla="*/ 193821 w 778021"/>
              <a:gd name="connsiteY126" fmla="*/ 1025525 h 1625600"/>
              <a:gd name="connsiteX127" fmla="*/ 247796 w 778021"/>
              <a:gd name="connsiteY127" fmla="*/ 1038225 h 1625600"/>
              <a:gd name="connsiteX128" fmla="*/ 317646 w 778021"/>
              <a:gd name="connsiteY128" fmla="*/ 1041400 h 1625600"/>
              <a:gd name="connsiteX129" fmla="*/ 333521 w 778021"/>
              <a:gd name="connsiteY129" fmla="*/ 1069975 h 1625600"/>
              <a:gd name="connsiteX130" fmla="*/ 282721 w 778021"/>
              <a:gd name="connsiteY130" fmla="*/ 1117600 h 1625600"/>
              <a:gd name="connsiteX131" fmla="*/ 235096 w 778021"/>
              <a:gd name="connsiteY131" fmla="*/ 1146175 h 1625600"/>
              <a:gd name="connsiteX132" fmla="*/ 177946 w 778021"/>
              <a:gd name="connsiteY132" fmla="*/ 1184275 h 1625600"/>
              <a:gd name="connsiteX133" fmla="*/ 225571 w 778021"/>
              <a:gd name="connsiteY133" fmla="*/ 1216025 h 1625600"/>
              <a:gd name="connsiteX134" fmla="*/ 174771 w 778021"/>
              <a:gd name="connsiteY134" fmla="*/ 1266825 h 1625600"/>
              <a:gd name="connsiteX135" fmla="*/ 143021 w 778021"/>
              <a:gd name="connsiteY135" fmla="*/ 1289050 h 1625600"/>
              <a:gd name="connsiteX136" fmla="*/ 130321 w 778021"/>
              <a:gd name="connsiteY136" fmla="*/ 1330325 h 1625600"/>
              <a:gd name="connsiteX137" fmla="*/ 78728 w 778021"/>
              <a:gd name="connsiteY137" fmla="*/ 1376363 h 1625600"/>
              <a:gd name="connsiteX138" fmla="*/ 125559 w 778021"/>
              <a:gd name="connsiteY138" fmla="*/ 1427162 h 1625600"/>
              <a:gd name="connsiteX139" fmla="*/ 158896 w 778021"/>
              <a:gd name="connsiteY139" fmla="*/ 1496219 h 1625600"/>
              <a:gd name="connsiteX140" fmla="*/ 381146 w 778021"/>
              <a:gd name="connsiteY140" fmla="*/ 1527175 h 1625600"/>
              <a:gd name="connsiteX141" fmla="*/ 419246 w 778021"/>
              <a:gd name="connsiteY141" fmla="*/ 1533525 h 1625600"/>
              <a:gd name="connsiteX142" fmla="*/ 438296 w 778021"/>
              <a:gd name="connsiteY142" fmla="*/ 1539875 h 1625600"/>
              <a:gd name="connsiteX143" fmla="*/ 454171 w 778021"/>
              <a:gd name="connsiteY143" fmla="*/ 1543050 h 1625600"/>
              <a:gd name="connsiteX144" fmla="*/ 466871 w 778021"/>
              <a:gd name="connsiteY144" fmla="*/ 1546225 h 1625600"/>
              <a:gd name="connsiteX145" fmla="*/ 498621 w 778021"/>
              <a:gd name="connsiteY145" fmla="*/ 1558925 h 1625600"/>
              <a:gd name="connsiteX146" fmla="*/ 533546 w 778021"/>
              <a:gd name="connsiteY146" fmla="*/ 1581150 h 1625600"/>
              <a:gd name="connsiteX147" fmla="*/ 549421 w 778021"/>
              <a:gd name="connsiteY147" fmla="*/ 1584325 h 1625600"/>
              <a:gd name="connsiteX148" fmla="*/ 568471 w 778021"/>
              <a:gd name="connsiteY148" fmla="*/ 1593850 h 1625600"/>
              <a:gd name="connsiteX149" fmla="*/ 577996 w 778021"/>
              <a:gd name="connsiteY149" fmla="*/ 1597025 h 1625600"/>
              <a:gd name="connsiteX150" fmla="*/ 590696 w 778021"/>
              <a:gd name="connsiteY150" fmla="*/ 1603375 h 1625600"/>
              <a:gd name="connsiteX151" fmla="*/ 622446 w 778021"/>
              <a:gd name="connsiteY151" fmla="*/ 1609725 h 1625600"/>
              <a:gd name="connsiteX152" fmla="*/ 638321 w 778021"/>
              <a:gd name="connsiteY152" fmla="*/ 1619250 h 1625600"/>
              <a:gd name="connsiteX153" fmla="*/ 657371 w 778021"/>
              <a:gd name="connsiteY153" fmla="*/ 1622425 h 1625600"/>
              <a:gd name="connsiteX154" fmla="*/ 670071 w 778021"/>
              <a:gd name="connsiteY154" fmla="*/ 1625600 h 1625600"/>
              <a:gd name="connsiteX155" fmla="*/ 676421 w 778021"/>
              <a:gd name="connsiteY155" fmla="*/ 1622425 h 1625600"/>
              <a:gd name="connsiteX0" fmla="*/ 676421 w 778021"/>
              <a:gd name="connsiteY0" fmla="*/ 1622425 h 1625600"/>
              <a:gd name="connsiteX1" fmla="*/ 679596 w 778021"/>
              <a:gd name="connsiteY1" fmla="*/ 1606550 h 1625600"/>
              <a:gd name="connsiteX2" fmla="*/ 685946 w 778021"/>
              <a:gd name="connsiteY2" fmla="*/ 1562100 h 1625600"/>
              <a:gd name="connsiteX3" fmla="*/ 692296 w 778021"/>
              <a:gd name="connsiteY3" fmla="*/ 1539875 h 1625600"/>
              <a:gd name="connsiteX4" fmla="*/ 698646 w 778021"/>
              <a:gd name="connsiteY4" fmla="*/ 1530350 h 1625600"/>
              <a:gd name="connsiteX5" fmla="*/ 704996 w 778021"/>
              <a:gd name="connsiteY5" fmla="*/ 1517650 h 1625600"/>
              <a:gd name="connsiteX6" fmla="*/ 708171 w 778021"/>
              <a:gd name="connsiteY6" fmla="*/ 1501775 h 1625600"/>
              <a:gd name="connsiteX7" fmla="*/ 704996 w 778021"/>
              <a:gd name="connsiteY7" fmla="*/ 1435100 h 1625600"/>
              <a:gd name="connsiteX8" fmla="*/ 692296 w 778021"/>
              <a:gd name="connsiteY8" fmla="*/ 1428750 h 1625600"/>
              <a:gd name="connsiteX9" fmla="*/ 682771 w 778021"/>
              <a:gd name="connsiteY9" fmla="*/ 1425575 h 1625600"/>
              <a:gd name="connsiteX10" fmla="*/ 654196 w 778021"/>
              <a:gd name="connsiteY10" fmla="*/ 1419225 h 1625600"/>
              <a:gd name="connsiteX11" fmla="*/ 638321 w 778021"/>
              <a:gd name="connsiteY11" fmla="*/ 1400175 h 1625600"/>
              <a:gd name="connsiteX12" fmla="*/ 622446 w 778021"/>
              <a:gd name="connsiteY12" fmla="*/ 1374775 h 1625600"/>
              <a:gd name="connsiteX13" fmla="*/ 619271 w 778021"/>
              <a:gd name="connsiteY13" fmla="*/ 1362075 h 1625600"/>
              <a:gd name="connsiteX14" fmla="*/ 612921 w 778021"/>
              <a:gd name="connsiteY14" fmla="*/ 1339850 h 1625600"/>
              <a:gd name="connsiteX15" fmla="*/ 628796 w 778021"/>
              <a:gd name="connsiteY15" fmla="*/ 1298575 h 1625600"/>
              <a:gd name="connsiteX16" fmla="*/ 638321 w 778021"/>
              <a:gd name="connsiteY16" fmla="*/ 1295400 h 1625600"/>
              <a:gd name="connsiteX17" fmla="*/ 654196 w 778021"/>
              <a:gd name="connsiteY17" fmla="*/ 1276350 h 1625600"/>
              <a:gd name="connsiteX18" fmla="*/ 631971 w 778021"/>
              <a:gd name="connsiteY18" fmla="*/ 1244600 h 1625600"/>
              <a:gd name="connsiteX19" fmla="*/ 625621 w 778021"/>
              <a:gd name="connsiteY19" fmla="*/ 1235075 h 1625600"/>
              <a:gd name="connsiteX20" fmla="*/ 587521 w 778021"/>
              <a:gd name="connsiteY20" fmla="*/ 1212850 h 1625600"/>
              <a:gd name="connsiteX21" fmla="*/ 581171 w 778021"/>
              <a:gd name="connsiteY21" fmla="*/ 1203325 h 1625600"/>
              <a:gd name="connsiteX22" fmla="*/ 571646 w 778021"/>
              <a:gd name="connsiteY22" fmla="*/ 1196975 h 1625600"/>
              <a:gd name="connsiteX23" fmla="*/ 565296 w 778021"/>
              <a:gd name="connsiteY23" fmla="*/ 1174750 h 1625600"/>
              <a:gd name="connsiteX24" fmla="*/ 558946 w 778021"/>
              <a:gd name="connsiteY24" fmla="*/ 1139825 h 1625600"/>
              <a:gd name="connsiteX25" fmla="*/ 552596 w 778021"/>
              <a:gd name="connsiteY25" fmla="*/ 1127125 h 1625600"/>
              <a:gd name="connsiteX26" fmla="*/ 539896 w 778021"/>
              <a:gd name="connsiteY26" fmla="*/ 1111250 h 1625600"/>
              <a:gd name="connsiteX27" fmla="*/ 530371 w 778021"/>
              <a:gd name="connsiteY27" fmla="*/ 1101725 h 1625600"/>
              <a:gd name="connsiteX28" fmla="*/ 517671 w 778021"/>
              <a:gd name="connsiteY28" fmla="*/ 1076325 h 1625600"/>
              <a:gd name="connsiteX29" fmla="*/ 530371 w 778021"/>
              <a:gd name="connsiteY29" fmla="*/ 1073150 h 1625600"/>
              <a:gd name="connsiteX30" fmla="*/ 543071 w 778021"/>
              <a:gd name="connsiteY30" fmla="*/ 1038225 h 1625600"/>
              <a:gd name="connsiteX31" fmla="*/ 568471 w 778021"/>
              <a:gd name="connsiteY31" fmla="*/ 1041400 h 1625600"/>
              <a:gd name="connsiteX32" fmla="*/ 587521 w 778021"/>
              <a:gd name="connsiteY32" fmla="*/ 1016000 h 1625600"/>
              <a:gd name="connsiteX33" fmla="*/ 581171 w 778021"/>
              <a:gd name="connsiteY33" fmla="*/ 987425 h 1625600"/>
              <a:gd name="connsiteX34" fmla="*/ 577996 w 778021"/>
              <a:gd name="connsiteY34" fmla="*/ 958850 h 1625600"/>
              <a:gd name="connsiteX35" fmla="*/ 571646 w 778021"/>
              <a:gd name="connsiteY35" fmla="*/ 949325 h 1625600"/>
              <a:gd name="connsiteX36" fmla="*/ 565296 w 778021"/>
              <a:gd name="connsiteY36" fmla="*/ 936625 h 1625600"/>
              <a:gd name="connsiteX37" fmla="*/ 558946 w 778021"/>
              <a:gd name="connsiteY37" fmla="*/ 927100 h 1625600"/>
              <a:gd name="connsiteX38" fmla="*/ 543071 w 778021"/>
              <a:gd name="connsiteY38" fmla="*/ 901700 h 1625600"/>
              <a:gd name="connsiteX39" fmla="*/ 546246 w 778021"/>
              <a:gd name="connsiteY39" fmla="*/ 889000 h 1625600"/>
              <a:gd name="connsiteX40" fmla="*/ 577996 w 778021"/>
              <a:gd name="connsiteY40" fmla="*/ 869950 h 1625600"/>
              <a:gd name="connsiteX41" fmla="*/ 606571 w 778021"/>
              <a:gd name="connsiteY41" fmla="*/ 863600 h 1625600"/>
              <a:gd name="connsiteX42" fmla="*/ 625621 w 778021"/>
              <a:gd name="connsiteY42" fmla="*/ 844550 h 1625600"/>
              <a:gd name="connsiteX43" fmla="*/ 628796 w 778021"/>
              <a:gd name="connsiteY43" fmla="*/ 835025 h 1625600"/>
              <a:gd name="connsiteX44" fmla="*/ 644671 w 778021"/>
              <a:gd name="connsiteY44" fmla="*/ 812800 h 1625600"/>
              <a:gd name="connsiteX45" fmla="*/ 654196 w 778021"/>
              <a:gd name="connsiteY45" fmla="*/ 796925 h 1625600"/>
              <a:gd name="connsiteX46" fmla="*/ 670071 w 778021"/>
              <a:gd name="connsiteY46" fmla="*/ 774700 h 1625600"/>
              <a:gd name="connsiteX47" fmla="*/ 673246 w 778021"/>
              <a:gd name="connsiteY47" fmla="*/ 765175 h 1625600"/>
              <a:gd name="connsiteX48" fmla="*/ 679596 w 778021"/>
              <a:gd name="connsiteY48" fmla="*/ 755650 h 1625600"/>
              <a:gd name="connsiteX49" fmla="*/ 689121 w 778021"/>
              <a:gd name="connsiteY49" fmla="*/ 736600 h 1625600"/>
              <a:gd name="connsiteX50" fmla="*/ 708171 w 778021"/>
              <a:gd name="connsiteY50" fmla="*/ 714375 h 1625600"/>
              <a:gd name="connsiteX51" fmla="*/ 714521 w 778021"/>
              <a:gd name="connsiteY51" fmla="*/ 701675 h 1625600"/>
              <a:gd name="connsiteX52" fmla="*/ 730396 w 778021"/>
              <a:gd name="connsiteY52" fmla="*/ 688975 h 1625600"/>
              <a:gd name="connsiteX53" fmla="*/ 739921 w 778021"/>
              <a:gd name="connsiteY53" fmla="*/ 679450 h 1625600"/>
              <a:gd name="connsiteX54" fmla="*/ 778021 w 778021"/>
              <a:gd name="connsiteY54" fmla="*/ 650875 h 1625600"/>
              <a:gd name="connsiteX55" fmla="*/ 774846 w 778021"/>
              <a:gd name="connsiteY55" fmla="*/ 641350 h 1625600"/>
              <a:gd name="connsiteX56" fmla="*/ 765321 w 778021"/>
              <a:gd name="connsiteY56" fmla="*/ 625475 h 1625600"/>
              <a:gd name="connsiteX57" fmla="*/ 758971 w 778021"/>
              <a:gd name="connsiteY57" fmla="*/ 615950 h 1625600"/>
              <a:gd name="connsiteX58" fmla="*/ 755796 w 778021"/>
              <a:gd name="connsiteY58" fmla="*/ 606425 h 1625600"/>
              <a:gd name="connsiteX59" fmla="*/ 749446 w 778021"/>
              <a:gd name="connsiteY59" fmla="*/ 593725 h 1625600"/>
              <a:gd name="connsiteX60" fmla="*/ 739921 w 778021"/>
              <a:gd name="connsiteY60" fmla="*/ 568325 h 1625600"/>
              <a:gd name="connsiteX61" fmla="*/ 736746 w 778021"/>
              <a:gd name="connsiteY61" fmla="*/ 546100 h 1625600"/>
              <a:gd name="connsiteX62" fmla="*/ 733571 w 778021"/>
              <a:gd name="connsiteY62" fmla="*/ 536575 h 1625600"/>
              <a:gd name="connsiteX63" fmla="*/ 727221 w 778021"/>
              <a:gd name="connsiteY63" fmla="*/ 498475 h 1625600"/>
              <a:gd name="connsiteX64" fmla="*/ 708171 w 778021"/>
              <a:gd name="connsiteY64" fmla="*/ 460375 h 1625600"/>
              <a:gd name="connsiteX65" fmla="*/ 651021 w 778021"/>
              <a:gd name="connsiteY65" fmla="*/ 447675 h 1625600"/>
              <a:gd name="connsiteX66" fmla="*/ 625621 w 778021"/>
              <a:gd name="connsiteY66" fmla="*/ 434975 h 1625600"/>
              <a:gd name="connsiteX67" fmla="*/ 619271 w 778021"/>
              <a:gd name="connsiteY67" fmla="*/ 422275 h 1625600"/>
              <a:gd name="connsiteX68" fmla="*/ 609746 w 778021"/>
              <a:gd name="connsiteY68" fmla="*/ 368300 h 1625600"/>
              <a:gd name="connsiteX69" fmla="*/ 543071 w 778021"/>
              <a:gd name="connsiteY69" fmla="*/ 355600 h 1625600"/>
              <a:gd name="connsiteX70" fmla="*/ 530371 w 778021"/>
              <a:gd name="connsiteY70" fmla="*/ 349250 h 1625600"/>
              <a:gd name="connsiteX71" fmla="*/ 524021 w 778021"/>
              <a:gd name="connsiteY71" fmla="*/ 314325 h 1625600"/>
              <a:gd name="connsiteX72" fmla="*/ 520846 w 778021"/>
              <a:gd name="connsiteY72" fmla="*/ 301625 h 1625600"/>
              <a:gd name="connsiteX73" fmla="*/ 520846 w 778021"/>
              <a:gd name="connsiteY73" fmla="*/ 196850 h 1625600"/>
              <a:gd name="connsiteX74" fmla="*/ 530371 w 778021"/>
              <a:gd name="connsiteY74" fmla="*/ 184150 h 1625600"/>
              <a:gd name="connsiteX75" fmla="*/ 549421 w 778021"/>
              <a:gd name="connsiteY75" fmla="*/ 165100 h 1625600"/>
              <a:gd name="connsiteX76" fmla="*/ 552596 w 778021"/>
              <a:gd name="connsiteY76" fmla="*/ 155575 h 1625600"/>
              <a:gd name="connsiteX77" fmla="*/ 543071 w 778021"/>
              <a:gd name="connsiteY77" fmla="*/ 88900 h 1625600"/>
              <a:gd name="connsiteX78" fmla="*/ 533546 w 778021"/>
              <a:gd name="connsiteY78" fmla="*/ 79375 h 1625600"/>
              <a:gd name="connsiteX79" fmla="*/ 511321 w 778021"/>
              <a:gd name="connsiteY79" fmla="*/ 66675 h 1625600"/>
              <a:gd name="connsiteX80" fmla="*/ 508146 w 778021"/>
              <a:gd name="connsiteY80" fmla="*/ 57150 h 1625600"/>
              <a:gd name="connsiteX81" fmla="*/ 501796 w 778021"/>
              <a:gd name="connsiteY81" fmla="*/ 47625 h 1625600"/>
              <a:gd name="connsiteX82" fmla="*/ 498621 w 778021"/>
              <a:gd name="connsiteY82" fmla="*/ 0 h 1625600"/>
              <a:gd name="connsiteX83" fmla="*/ 485921 w 778021"/>
              <a:gd name="connsiteY83" fmla="*/ 6350 h 1625600"/>
              <a:gd name="connsiteX84" fmla="*/ 463696 w 778021"/>
              <a:gd name="connsiteY84" fmla="*/ 25400 h 1625600"/>
              <a:gd name="connsiteX85" fmla="*/ 438296 w 778021"/>
              <a:gd name="connsiteY85" fmla="*/ 28575 h 1625600"/>
              <a:gd name="connsiteX86" fmla="*/ 406546 w 778021"/>
              <a:gd name="connsiteY86" fmla="*/ 38100 h 1625600"/>
              <a:gd name="connsiteX87" fmla="*/ 390671 w 778021"/>
              <a:gd name="connsiteY87" fmla="*/ 41275 h 1625600"/>
              <a:gd name="connsiteX88" fmla="*/ 358921 w 778021"/>
              <a:gd name="connsiteY88" fmla="*/ 53975 h 1625600"/>
              <a:gd name="connsiteX89" fmla="*/ 327171 w 778021"/>
              <a:gd name="connsiteY89" fmla="*/ 66675 h 1625600"/>
              <a:gd name="connsiteX90" fmla="*/ 304946 w 778021"/>
              <a:gd name="connsiteY90" fmla="*/ 82550 h 1625600"/>
              <a:gd name="connsiteX91" fmla="*/ 279546 w 778021"/>
              <a:gd name="connsiteY91" fmla="*/ 101600 h 1625600"/>
              <a:gd name="connsiteX92" fmla="*/ 270021 w 778021"/>
              <a:gd name="connsiteY92" fmla="*/ 104775 h 1625600"/>
              <a:gd name="connsiteX93" fmla="*/ 257321 w 778021"/>
              <a:gd name="connsiteY93" fmla="*/ 133350 h 1625600"/>
              <a:gd name="connsiteX94" fmla="*/ 247796 w 778021"/>
              <a:gd name="connsiteY94" fmla="*/ 152400 h 1625600"/>
              <a:gd name="connsiteX95" fmla="*/ 231921 w 778021"/>
              <a:gd name="connsiteY95" fmla="*/ 184150 h 1625600"/>
              <a:gd name="connsiteX96" fmla="*/ 219221 w 778021"/>
              <a:gd name="connsiteY96" fmla="*/ 206375 h 1625600"/>
              <a:gd name="connsiteX97" fmla="*/ 216046 w 778021"/>
              <a:gd name="connsiteY97" fmla="*/ 215900 h 1625600"/>
              <a:gd name="connsiteX98" fmla="*/ 193821 w 778021"/>
              <a:gd name="connsiteY98" fmla="*/ 244475 h 1625600"/>
              <a:gd name="connsiteX99" fmla="*/ 177946 w 778021"/>
              <a:gd name="connsiteY99" fmla="*/ 260350 h 1625600"/>
              <a:gd name="connsiteX100" fmla="*/ 168421 w 778021"/>
              <a:gd name="connsiteY100" fmla="*/ 273050 h 1625600"/>
              <a:gd name="connsiteX101" fmla="*/ 165246 w 778021"/>
              <a:gd name="connsiteY101" fmla="*/ 285750 h 1625600"/>
              <a:gd name="connsiteX102" fmla="*/ 155721 w 778021"/>
              <a:gd name="connsiteY102" fmla="*/ 292100 h 1625600"/>
              <a:gd name="connsiteX103" fmla="*/ 146196 w 778021"/>
              <a:gd name="connsiteY103" fmla="*/ 304800 h 1625600"/>
              <a:gd name="connsiteX104" fmla="*/ 133496 w 778021"/>
              <a:gd name="connsiteY104" fmla="*/ 323850 h 1625600"/>
              <a:gd name="connsiteX105" fmla="*/ 127146 w 778021"/>
              <a:gd name="connsiteY105" fmla="*/ 336550 h 1625600"/>
              <a:gd name="connsiteX106" fmla="*/ 117621 w 778021"/>
              <a:gd name="connsiteY106" fmla="*/ 346075 h 1625600"/>
              <a:gd name="connsiteX107" fmla="*/ 108096 w 778021"/>
              <a:gd name="connsiteY107" fmla="*/ 358775 h 1625600"/>
              <a:gd name="connsiteX108" fmla="*/ 95396 w 778021"/>
              <a:gd name="connsiteY108" fmla="*/ 387350 h 1625600"/>
              <a:gd name="connsiteX109" fmla="*/ 89046 w 778021"/>
              <a:gd name="connsiteY109" fmla="*/ 400050 h 1625600"/>
              <a:gd name="connsiteX110" fmla="*/ 82696 w 778021"/>
              <a:gd name="connsiteY110" fmla="*/ 463550 h 1625600"/>
              <a:gd name="connsiteX111" fmla="*/ 57296 w 778021"/>
              <a:gd name="connsiteY111" fmla="*/ 511175 h 1625600"/>
              <a:gd name="connsiteX112" fmla="*/ 41421 w 778021"/>
              <a:gd name="connsiteY112" fmla="*/ 539750 h 1625600"/>
              <a:gd name="connsiteX113" fmla="*/ 35071 w 778021"/>
              <a:gd name="connsiteY113" fmla="*/ 555625 h 1625600"/>
              <a:gd name="connsiteX114" fmla="*/ 25546 w 778021"/>
              <a:gd name="connsiteY114" fmla="*/ 568325 h 1625600"/>
              <a:gd name="connsiteX115" fmla="*/ 22371 w 778021"/>
              <a:gd name="connsiteY115" fmla="*/ 577850 h 1625600"/>
              <a:gd name="connsiteX116" fmla="*/ 6496 w 778021"/>
              <a:gd name="connsiteY116" fmla="*/ 600075 h 1625600"/>
              <a:gd name="connsiteX117" fmla="*/ 19196 w 778021"/>
              <a:gd name="connsiteY117" fmla="*/ 669925 h 1625600"/>
              <a:gd name="connsiteX118" fmla="*/ 146 w 778021"/>
              <a:gd name="connsiteY118" fmla="*/ 730250 h 1625600"/>
              <a:gd name="connsiteX119" fmla="*/ 12846 w 778021"/>
              <a:gd name="connsiteY119" fmla="*/ 800100 h 1625600"/>
              <a:gd name="connsiteX120" fmla="*/ 44596 w 778021"/>
              <a:gd name="connsiteY120" fmla="*/ 831850 h 1625600"/>
              <a:gd name="connsiteX121" fmla="*/ 73171 w 778021"/>
              <a:gd name="connsiteY121" fmla="*/ 873125 h 1625600"/>
              <a:gd name="connsiteX122" fmla="*/ 101746 w 778021"/>
              <a:gd name="connsiteY122" fmla="*/ 927100 h 1625600"/>
              <a:gd name="connsiteX123" fmla="*/ 98571 w 778021"/>
              <a:gd name="connsiteY123" fmla="*/ 971550 h 1625600"/>
              <a:gd name="connsiteX124" fmla="*/ 146196 w 778021"/>
              <a:gd name="connsiteY124" fmla="*/ 990600 h 1625600"/>
              <a:gd name="connsiteX125" fmla="*/ 171596 w 778021"/>
              <a:gd name="connsiteY125" fmla="*/ 987425 h 1625600"/>
              <a:gd name="connsiteX126" fmla="*/ 193821 w 778021"/>
              <a:gd name="connsiteY126" fmla="*/ 1025525 h 1625600"/>
              <a:gd name="connsiteX127" fmla="*/ 247796 w 778021"/>
              <a:gd name="connsiteY127" fmla="*/ 1038225 h 1625600"/>
              <a:gd name="connsiteX128" fmla="*/ 317646 w 778021"/>
              <a:gd name="connsiteY128" fmla="*/ 1041400 h 1625600"/>
              <a:gd name="connsiteX129" fmla="*/ 333521 w 778021"/>
              <a:gd name="connsiteY129" fmla="*/ 1069975 h 1625600"/>
              <a:gd name="connsiteX130" fmla="*/ 282721 w 778021"/>
              <a:gd name="connsiteY130" fmla="*/ 1117600 h 1625600"/>
              <a:gd name="connsiteX131" fmla="*/ 235096 w 778021"/>
              <a:gd name="connsiteY131" fmla="*/ 1146175 h 1625600"/>
              <a:gd name="connsiteX132" fmla="*/ 177946 w 778021"/>
              <a:gd name="connsiteY132" fmla="*/ 1184275 h 1625600"/>
              <a:gd name="connsiteX133" fmla="*/ 225571 w 778021"/>
              <a:gd name="connsiteY133" fmla="*/ 1216025 h 1625600"/>
              <a:gd name="connsiteX134" fmla="*/ 174771 w 778021"/>
              <a:gd name="connsiteY134" fmla="*/ 1266825 h 1625600"/>
              <a:gd name="connsiteX135" fmla="*/ 143021 w 778021"/>
              <a:gd name="connsiteY135" fmla="*/ 1289050 h 1625600"/>
              <a:gd name="connsiteX136" fmla="*/ 130321 w 778021"/>
              <a:gd name="connsiteY136" fmla="*/ 1330325 h 1625600"/>
              <a:gd name="connsiteX137" fmla="*/ 78728 w 778021"/>
              <a:gd name="connsiteY137" fmla="*/ 1376363 h 1625600"/>
              <a:gd name="connsiteX138" fmla="*/ 125559 w 778021"/>
              <a:gd name="connsiteY138" fmla="*/ 1427162 h 1625600"/>
              <a:gd name="connsiteX139" fmla="*/ 158896 w 778021"/>
              <a:gd name="connsiteY139" fmla="*/ 1496219 h 1625600"/>
              <a:gd name="connsiteX140" fmla="*/ 323996 w 778021"/>
              <a:gd name="connsiteY140" fmla="*/ 1517650 h 1625600"/>
              <a:gd name="connsiteX141" fmla="*/ 419246 w 778021"/>
              <a:gd name="connsiteY141" fmla="*/ 1533525 h 1625600"/>
              <a:gd name="connsiteX142" fmla="*/ 438296 w 778021"/>
              <a:gd name="connsiteY142" fmla="*/ 1539875 h 1625600"/>
              <a:gd name="connsiteX143" fmla="*/ 454171 w 778021"/>
              <a:gd name="connsiteY143" fmla="*/ 1543050 h 1625600"/>
              <a:gd name="connsiteX144" fmla="*/ 466871 w 778021"/>
              <a:gd name="connsiteY144" fmla="*/ 1546225 h 1625600"/>
              <a:gd name="connsiteX145" fmla="*/ 498621 w 778021"/>
              <a:gd name="connsiteY145" fmla="*/ 1558925 h 1625600"/>
              <a:gd name="connsiteX146" fmla="*/ 533546 w 778021"/>
              <a:gd name="connsiteY146" fmla="*/ 1581150 h 1625600"/>
              <a:gd name="connsiteX147" fmla="*/ 549421 w 778021"/>
              <a:gd name="connsiteY147" fmla="*/ 1584325 h 1625600"/>
              <a:gd name="connsiteX148" fmla="*/ 568471 w 778021"/>
              <a:gd name="connsiteY148" fmla="*/ 1593850 h 1625600"/>
              <a:gd name="connsiteX149" fmla="*/ 577996 w 778021"/>
              <a:gd name="connsiteY149" fmla="*/ 1597025 h 1625600"/>
              <a:gd name="connsiteX150" fmla="*/ 590696 w 778021"/>
              <a:gd name="connsiteY150" fmla="*/ 1603375 h 1625600"/>
              <a:gd name="connsiteX151" fmla="*/ 622446 w 778021"/>
              <a:gd name="connsiteY151" fmla="*/ 1609725 h 1625600"/>
              <a:gd name="connsiteX152" fmla="*/ 638321 w 778021"/>
              <a:gd name="connsiteY152" fmla="*/ 1619250 h 1625600"/>
              <a:gd name="connsiteX153" fmla="*/ 657371 w 778021"/>
              <a:gd name="connsiteY153" fmla="*/ 1622425 h 1625600"/>
              <a:gd name="connsiteX154" fmla="*/ 670071 w 778021"/>
              <a:gd name="connsiteY154" fmla="*/ 1625600 h 1625600"/>
              <a:gd name="connsiteX155" fmla="*/ 676421 w 778021"/>
              <a:gd name="connsiteY155" fmla="*/ 1622425 h 1625600"/>
              <a:gd name="connsiteX0" fmla="*/ 676421 w 778021"/>
              <a:gd name="connsiteY0" fmla="*/ 1622425 h 1625600"/>
              <a:gd name="connsiteX1" fmla="*/ 679596 w 778021"/>
              <a:gd name="connsiteY1" fmla="*/ 1606550 h 1625600"/>
              <a:gd name="connsiteX2" fmla="*/ 685946 w 778021"/>
              <a:gd name="connsiteY2" fmla="*/ 1562100 h 1625600"/>
              <a:gd name="connsiteX3" fmla="*/ 692296 w 778021"/>
              <a:gd name="connsiteY3" fmla="*/ 1539875 h 1625600"/>
              <a:gd name="connsiteX4" fmla="*/ 698646 w 778021"/>
              <a:gd name="connsiteY4" fmla="*/ 1530350 h 1625600"/>
              <a:gd name="connsiteX5" fmla="*/ 704996 w 778021"/>
              <a:gd name="connsiteY5" fmla="*/ 1517650 h 1625600"/>
              <a:gd name="connsiteX6" fmla="*/ 708171 w 778021"/>
              <a:gd name="connsiteY6" fmla="*/ 1501775 h 1625600"/>
              <a:gd name="connsiteX7" fmla="*/ 704996 w 778021"/>
              <a:gd name="connsiteY7" fmla="*/ 1435100 h 1625600"/>
              <a:gd name="connsiteX8" fmla="*/ 692296 w 778021"/>
              <a:gd name="connsiteY8" fmla="*/ 1428750 h 1625600"/>
              <a:gd name="connsiteX9" fmla="*/ 682771 w 778021"/>
              <a:gd name="connsiteY9" fmla="*/ 1425575 h 1625600"/>
              <a:gd name="connsiteX10" fmla="*/ 654196 w 778021"/>
              <a:gd name="connsiteY10" fmla="*/ 1419225 h 1625600"/>
              <a:gd name="connsiteX11" fmla="*/ 638321 w 778021"/>
              <a:gd name="connsiteY11" fmla="*/ 1400175 h 1625600"/>
              <a:gd name="connsiteX12" fmla="*/ 622446 w 778021"/>
              <a:gd name="connsiteY12" fmla="*/ 1374775 h 1625600"/>
              <a:gd name="connsiteX13" fmla="*/ 619271 w 778021"/>
              <a:gd name="connsiteY13" fmla="*/ 1362075 h 1625600"/>
              <a:gd name="connsiteX14" fmla="*/ 612921 w 778021"/>
              <a:gd name="connsiteY14" fmla="*/ 1339850 h 1625600"/>
              <a:gd name="connsiteX15" fmla="*/ 628796 w 778021"/>
              <a:gd name="connsiteY15" fmla="*/ 1298575 h 1625600"/>
              <a:gd name="connsiteX16" fmla="*/ 638321 w 778021"/>
              <a:gd name="connsiteY16" fmla="*/ 1295400 h 1625600"/>
              <a:gd name="connsiteX17" fmla="*/ 654196 w 778021"/>
              <a:gd name="connsiteY17" fmla="*/ 1276350 h 1625600"/>
              <a:gd name="connsiteX18" fmla="*/ 631971 w 778021"/>
              <a:gd name="connsiteY18" fmla="*/ 1244600 h 1625600"/>
              <a:gd name="connsiteX19" fmla="*/ 625621 w 778021"/>
              <a:gd name="connsiteY19" fmla="*/ 1235075 h 1625600"/>
              <a:gd name="connsiteX20" fmla="*/ 587521 w 778021"/>
              <a:gd name="connsiteY20" fmla="*/ 1212850 h 1625600"/>
              <a:gd name="connsiteX21" fmla="*/ 581171 w 778021"/>
              <a:gd name="connsiteY21" fmla="*/ 1203325 h 1625600"/>
              <a:gd name="connsiteX22" fmla="*/ 571646 w 778021"/>
              <a:gd name="connsiteY22" fmla="*/ 1196975 h 1625600"/>
              <a:gd name="connsiteX23" fmla="*/ 565296 w 778021"/>
              <a:gd name="connsiteY23" fmla="*/ 1174750 h 1625600"/>
              <a:gd name="connsiteX24" fmla="*/ 558946 w 778021"/>
              <a:gd name="connsiteY24" fmla="*/ 1139825 h 1625600"/>
              <a:gd name="connsiteX25" fmla="*/ 552596 w 778021"/>
              <a:gd name="connsiteY25" fmla="*/ 1127125 h 1625600"/>
              <a:gd name="connsiteX26" fmla="*/ 539896 w 778021"/>
              <a:gd name="connsiteY26" fmla="*/ 1111250 h 1625600"/>
              <a:gd name="connsiteX27" fmla="*/ 530371 w 778021"/>
              <a:gd name="connsiteY27" fmla="*/ 1101725 h 1625600"/>
              <a:gd name="connsiteX28" fmla="*/ 517671 w 778021"/>
              <a:gd name="connsiteY28" fmla="*/ 1076325 h 1625600"/>
              <a:gd name="connsiteX29" fmla="*/ 530371 w 778021"/>
              <a:gd name="connsiteY29" fmla="*/ 1073150 h 1625600"/>
              <a:gd name="connsiteX30" fmla="*/ 543071 w 778021"/>
              <a:gd name="connsiteY30" fmla="*/ 1038225 h 1625600"/>
              <a:gd name="connsiteX31" fmla="*/ 568471 w 778021"/>
              <a:gd name="connsiteY31" fmla="*/ 1041400 h 1625600"/>
              <a:gd name="connsiteX32" fmla="*/ 587521 w 778021"/>
              <a:gd name="connsiteY32" fmla="*/ 1016000 h 1625600"/>
              <a:gd name="connsiteX33" fmla="*/ 581171 w 778021"/>
              <a:gd name="connsiteY33" fmla="*/ 987425 h 1625600"/>
              <a:gd name="connsiteX34" fmla="*/ 577996 w 778021"/>
              <a:gd name="connsiteY34" fmla="*/ 958850 h 1625600"/>
              <a:gd name="connsiteX35" fmla="*/ 571646 w 778021"/>
              <a:gd name="connsiteY35" fmla="*/ 949325 h 1625600"/>
              <a:gd name="connsiteX36" fmla="*/ 565296 w 778021"/>
              <a:gd name="connsiteY36" fmla="*/ 936625 h 1625600"/>
              <a:gd name="connsiteX37" fmla="*/ 558946 w 778021"/>
              <a:gd name="connsiteY37" fmla="*/ 927100 h 1625600"/>
              <a:gd name="connsiteX38" fmla="*/ 543071 w 778021"/>
              <a:gd name="connsiteY38" fmla="*/ 901700 h 1625600"/>
              <a:gd name="connsiteX39" fmla="*/ 546246 w 778021"/>
              <a:gd name="connsiteY39" fmla="*/ 889000 h 1625600"/>
              <a:gd name="connsiteX40" fmla="*/ 577996 w 778021"/>
              <a:gd name="connsiteY40" fmla="*/ 869950 h 1625600"/>
              <a:gd name="connsiteX41" fmla="*/ 606571 w 778021"/>
              <a:gd name="connsiteY41" fmla="*/ 863600 h 1625600"/>
              <a:gd name="connsiteX42" fmla="*/ 625621 w 778021"/>
              <a:gd name="connsiteY42" fmla="*/ 844550 h 1625600"/>
              <a:gd name="connsiteX43" fmla="*/ 628796 w 778021"/>
              <a:gd name="connsiteY43" fmla="*/ 835025 h 1625600"/>
              <a:gd name="connsiteX44" fmla="*/ 644671 w 778021"/>
              <a:gd name="connsiteY44" fmla="*/ 812800 h 1625600"/>
              <a:gd name="connsiteX45" fmla="*/ 654196 w 778021"/>
              <a:gd name="connsiteY45" fmla="*/ 796925 h 1625600"/>
              <a:gd name="connsiteX46" fmla="*/ 670071 w 778021"/>
              <a:gd name="connsiteY46" fmla="*/ 774700 h 1625600"/>
              <a:gd name="connsiteX47" fmla="*/ 673246 w 778021"/>
              <a:gd name="connsiteY47" fmla="*/ 765175 h 1625600"/>
              <a:gd name="connsiteX48" fmla="*/ 679596 w 778021"/>
              <a:gd name="connsiteY48" fmla="*/ 755650 h 1625600"/>
              <a:gd name="connsiteX49" fmla="*/ 689121 w 778021"/>
              <a:gd name="connsiteY49" fmla="*/ 736600 h 1625600"/>
              <a:gd name="connsiteX50" fmla="*/ 708171 w 778021"/>
              <a:gd name="connsiteY50" fmla="*/ 714375 h 1625600"/>
              <a:gd name="connsiteX51" fmla="*/ 714521 w 778021"/>
              <a:gd name="connsiteY51" fmla="*/ 701675 h 1625600"/>
              <a:gd name="connsiteX52" fmla="*/ 730396 w 778021"/>
              <a:gd name="connsiteY52" fmla="*/ 688975 h 1625600"/>
              <a:gd name="connsiteX53" fmla="*/ 739921 w 778021"/>
              <a:gd name="connsiteY53" fmla="*/ 679450 h 1625600"/>
              <a:gd name="connsiteX54" fmla="*/ 778021 w 778021"/>
              <a:gd name="connsiteY54" fmla="*/ 650875 h 1625600"/>
              <a:gd name="connsiteX55" fmla="*/ 774846 w 778021"/>
              <a:gd name="connsiteY55" fmla="*/ 641350 h 1625600"/>
              <a:gd name="connsiteX56" fmla="*/ 765321 w 778021"/>
              <a:gd name="connsiteY56" fmla="*/ 625475 h 1625600"/>
              <a:gd name="connsiteX57" fmla="*/ 758971 w 778021"/>
              <a:gd name="connsiteY57" fmla="*/ 615950 h 1625600"/>
              <a:gd name="connsiteX58" fmla="*/ 755796 w 778021"/>
              <a:gd name="connsiteY58" fmla="*/ 606425 h 1625600"/>
              <a:gd name="connsiteX59" fmla="*/ 749446 w 778021"/>
              <a:gd name="connsiteY59" fmla="*/ 593725 h 1625600"/>
              <a:gd name="connsiteX60" fmla="*/ 739921 w 778021"/>
              <a:gd name="connsiteY60" fmla="*/ 568325 h 1625600"/>
              <a:gd name="connsiteX61" fmla="*/ 736746 w 778021"/>
              <a:gd name="connsiteY61" fmla="*/ 546100 h 1625600"/>
              <a:gd name="connsiteX62" fmla="*/ 733571 w 778021"/>
              <a:gd name="connsiteY62" fmla="*/ 536575 h 1625600"/>
              <a:gd name="connsiteX63" fmla="*/ 727221 w 778021"/>
              <a:gd name="connsiteY63" fmla="*/ 498475 h 1625600"/>
              <a:gd name="connsiteX64" fmla="*/ 708171 w 778021"/>
              <a:gd name="connsiteY64" fmla="*/ 460375 h 1625600"/>
              <a:gd name="connsiteX65" fmla="*/ 651021 w 778021"/>
              <a:gd name="connsiteY65" fmla="*/ 447675 h 1625600"/>
              <a:gd name="connsiteX66" fmla="*/ 625621 w 778021"/>
              <a:gd name="connsiteY66" fmla="*/ 434975 h 1625600"/>
              <a:gd name="connsiteX67" fmla="*/ 619271 w 778021"/>
              <a:gd name="connsiteY67" fmla="*/ 422275 h 1625600"/>
              <a:gd name="connsiteX68" fmla="*/ 609746 w 778021"/>
              <a:gd name="connsiteY68" fmla="*/ 368300 h 1625600"/>
              <a:gd name="connsiteX69" fmla="*/ 543071 w 778021"/>
              <a:gd name="connsiteY69" fmla="*/ 355600 h 1625600"/>
              <a:gd name="connsiteX70" fmla="*/ 530371 w 778021"/>
              <a:gd name="connsiteY70" fmla="*/ 349250 h 1625600"/>
              <a:gd name="connsiteX71" fmla="*/ 524021 w 778021"/>
              <a:gd name="connsiteY71" fmla="*/ 314325 h 1625600"/>
              <a:gd name="connsiteX72" fmla="*/ 520846 w 778021"/>
              <a:gd name="connsiteY72" fmla="*/ 301625 h 1625600"/>
              <a:gd name="connsiteX73" fmla="*/ 520846 w 778021"/>
              <a:gd name="connsiteY73" fmla="*/ 196850 h 1625600"/>
              <a:gd name="connsiteX74" fmla="*/ 530371 w 778021"/>
              <a:gd name="connsiteY74" fmla="*/ 184150 h 1625600"/>
              <a:gd name="connsiteX75" fmla="*/ 549421 w 778021"/>
              <a:gd name="connsiteY75" fmla="*/ 165100 h 1625600"/>
              <a:gd name="connsiteX76" fmla="*/ 552596 w 778021"/>
              <a:gd name="connsiteY76" fmla="*/ 155575 h 1625600"/>
              <a:gd name="connsiteX77" fmla="*/ 543071 w 778021"/>
              <a:gd name="connsiteY77" fmla="*/ 88900 h 1625600"/>
              <a:gd name="connsiteX78" fmla="*/ 533546 w 778021"/>
              <a:gd name="connsiteY78" fmla="*/ 79375 h 1625600"/>
              <a:gd name="connsiteX79" fmla="*/ 511321 w 778021"/>
              <a:gd name="connsiteY79" fmla="*/ 66675 h 1625600"/>
              <a:gd name="connsiteX80" fmla="*/ 508146 w 778021"/>
              <a:gd name="connsiteY80" fmla="*/ 57150 h 1625600"/>
              <a:gd name="connsiteX81" fmla="*/ 501796 w 778021"/>
              <a:gd name="connsiteY81" fmla="*/ 47625 h 1625600"/>
              <a:gd name="connsiteX82" fmla="*/ 498621 w 778021"/>
              <a:gd name="connsiteY82" fmla="*/ 0 h 1625600"/>
              <a:gd name="connsiteX83" fmla="*/ 485921 w 778021"/>
              <a:gd name="connsiteY83" fmla="*/ 6350 h 1625600"/>
              <a:gd name="connsiteX84" fmla="*/ 463696 w 778021"/>
              <a:gd name="connsiteY84" fmla="*/ 25400 h 1625600"/>
              <a:gd name="connsiteX85" fmla="*/ 438296 w 778021"/>
              <a:gd name="connsiteY85" fmla="*/ 28575 h 1625600"/>
              <a:gd name="connsiteX86" fmla="*/ 406546 w 778021"/>
              <a:gd name="connsiteY86" fmla="*/ 38100 h 1625600"/>
              <a:gd name="connsiteX87" fmla="*/ 390671 w 778021"/>
              <a:gd name="connsiteY87" fmla="*/ 41275 h 1625600"/>
              <a:gd name="connsiteX88" fmla="*/ 358921 w 778021"/>
              <a:gd name="connsiteY88" fmla="*/ 53975 h 1625600"/>
              <a:gd name="connsiteX89" fmla="*/ 327171 w 778021"/>
              <a:gd name="connsiteY89" fmla="*/ 66675 h 1625600"/>
              <a:gd name="connsiteX90" fmla="*/ 304946 w 778021"/>
              <a:gd name="connsiteY90" fmla="*/ 82550 h 1625600"/>
              <a:gd name="connsiteX91" fmla="*/ 279546 w 778021"/>
              <a:gd name="connsiteY91" fmla="*/ 101600 h 1625600"/>
              <a:gd name="connsiteX92" fmla="*/ 270021 w 778021"/>
              <a:gd name="connsiteY92" fmla="*/ 104775 h 1625600"/>
              <a:gd name="connsiteX93" fmla="*/ 257321 w 778021"/>
              <a:gd name="connsiteY93" fmla="*/ 133350 h 1625600"/>
              <a:gd name="connsiteX94" fmla="*/ 247796 w 778021"/>
              <a:gd name="connsiteY94" fmla="*/ 152400 h 1625600"/>
              <a:gd name="connsiteX95" fmla="*/ 231921 w 778021"/>
              <a:gd name="connsiteY95" fmla="*/ 184150 h 1625600"/>
              <a:gd name="connsiteX96" fmla="*/ 219221 w 778021"/>
              <a:gd name="connsiteY96" fmla="*/ 206375 h 1625600"/>
              <a:gd name="connsiteX97" fmla="*/ 216046 w 778021"/>
              <a:gd name="connsiteY97" fmla="*/ 215900 h 1625600"/>
              <a:gd name="connsiteX98" fmla="*/ 193821 w 778021"/>
              <a:gd name="connsiteY98" fmla="*/ 244475 h 1625600"/>
              <a:gd name="connsiteX99" fmla="*/ 177946 w 778021"/>
              <a:gd name="connsiteY99" fmla="*/ 260350 h 1625600"/>
              <a:gd name="connsiteX100" fmla="*/ 168421 w 778021"/>
              <a:gd name="connsiteY100" fmla="*/ 273050 h 1625600"/>
              <a:gd name="connsiteX101" fmla="*/ 165246 w 778021"/>
              <a:gd name="connsiteY101" fmla="*/ 285750 h 1625600"/>
              <a:gd name="connsiteX102" fmla="*/ 155721 w 778021"/>
              <a:gd name="connsiteY102" fmla="*/ 292100 h 1625600"/>
              <a:gd name="connsiteX103" fmla="*/ 146196 w 778021"/>
              <a:gd name="connsiteY103" fmla="*/ 304800 h 1625600"/>
              <a:gd name="connsiteX104" fmla="*/ 133496 w 778021"/>
              <a:gd name="connsiteY104" fmla="*/ 323850 h 1625600"/>
              <a:gd name="connsiteX105" fmla="*/ 127146 w 778021"/>
              <a:gd name="connsiteY105" fmla="*/ 336550 h 1625600"/>
              <a:gd name="connsiteX106" fmla="*/ 117621 w 778021"/>
              <a:gd name="connsiteY106" fmla="*/ 346075 h 1625600"/>
              <a:gd name="connsiteX107" fmla="*/ 108096 w 778021"/>
              <a:gd name="connsiteY107" fmla="*/ 358775 h 1625600"/>
              <a:gd name="connsiteX108" fmla="*/ 95396 w 778021"/>
              <a:gd name="connsiteY108" fmla="*/ 387350 h 1625600"/>
              <a:gd name="connsiteX109" fmla="*/ 89046 w 778021"/>
              <a:gd name="connsiteY109" fmla="*/ 400050 h 1625600"/>
              <a:gd name="connsiteX110" fmla="*/ 82696 w 778021"/>
              <a:gd name="connsiteY110" fmla="*/ 463550 h 1625600"/>
              <a:gd name="connsiteX111" fmla="*/ 57296 w 778021"/>
              <a:gd name="connsiteY111" fmla="*/ 511175 h 1625600"/>
              <a:gd name="connsiteX112" fmla="*/ 41421 w 778021"/>
              <a:gd name="connsiteY112" fmla="*/ 539750 h 1625600"/>
              <a:gd name="connsiteX113" fmla="*/ 35071 w 778021"/>
              <a:gd name="connsiteY113" fmla="*/ 555625 h 1625600"/>
              <a:gd name="connsiteX114" fmla="*/ 25546 w 778021"/>
              <a:gd name="connsiteY114" fmla="*/ 568325 h 1625600"/>
              <a:gd name="connsiteX115" fmla="*/ 22371 w 778021"/>
              <a:gd name="connsiteY115" fmla="*/ 577850 h 1625600"/>
              <a:gd name="connsiteX116" fmla="*/ 6496 w 778021"/>
              <a:gd name="connsiteY116" fmla="*/ 600075 h 1625600"/>
              <a:gd name="connsiteX117" fmla="*/ 19196 w 778021"/>
              <a:gd name="connsiteY117" fmla="*/ 669925 h 1625600"/>
              <a:gd name="connsiteX118" fmla="*/ 146 w 778021"/>
              <a:gd name="connsiteY118" fmla="*/ 730250 h 1625600"/>
              <a:gd name="connsiteX119" fmla="*/ 12846 w 778021"/>
              <a:gd name="connsiteY119" fmla="*/ 800100 h 1625600"/>
              <a:gd name="connsiteX120" fmla="*/ 44596 w 778021"/>
              <a:gd name="connsiteY120" fmla="*/ 831850 h 1625600"/>
              <a:gd name="connsiteX121" fmla="*/ 73171 w 778021"/>
              <a:gd name="connsiteY121" fmla="*/ 873125 h 1625600"/>
              <a:gd name="connsiteX122" fmla="*/ 101746 w 778021"/>
              <a:gd name="connsiteY122" fmla="*/ 927100 h 1625600"/>
              <a:gd name="connsiteX123" fmla="*/ 98571 w 778021"/>
              <a:gd name="connsiteY123" fmla="*/ 971550 h 1625600"/>
              <a:gd name="connsiteX124" fmla="*/ 146196 w 778021"/>
              <a:gd name="connsiteY124" fmla="*/ 990600 h 1625600"/>
              <a:gd name="connsiteX125" fmla="*/ 171596 w 778021"/>
              <a:gd name="connsiteY125" fmla="*/ 987425 h 1625600"/>
              <a:gd name="connsiteX126" fmla="*/ 193821 w 778021"/>
              <a:gd name="connsiteY126" fmla="*/ 1025525 h 1625600"/>
              <a:gd name="connsiteX127" fmla="*/ 247796 w 778021"/>
              <a:gd name="connsiteY127" fmla="*/ 1038225 h 1625600"/>
              <a:gd name="connsiteX128" fmla="*/ 317646 w 778021"/>
              <a:gd name="connsiteY128" fmla="*/ 1041400 h 1625600"/>
              <a:gd name="connsiteX129" fmla="*/ 333521 w 778021"/>
              <a:gd name="connsiteY129" fmla="*/ 1069975 h 1625600"/>
              <a:gd name="connsiteX130" fmla="*/ 282721 w 778021"/>
              <a:gd name="connsiteY130" fmla="*/ 1117600 h 1625600"/>
              <a:gd name="connsiteX131" fmla="*/ 235096 w 778021"/>
              <a:gd name="connsiteY131" fmla="*/ 1146175 h 1625600"/>
              <a:gd name="connsiteX132" fmla="*/ 177946 w 778021"/>
              <a:gd name="connsiteY132" fmla="*/ 1184275 h 1625600"/>
              <a:gd name="connsiteX133" fmla="*/ 225571 w 778021"/>
              <a:gd name="connsiteY133" fmla="*/ 1216025 h 1625600"/>
              <a:gd name="connsiteX134" fmla="*/ 174771 w 778021"/>
              <a:gd name="connsiteY134" fmla="*/ 1266825 h 1625600"/>
              <a:gd name="connsiteX135" fmla="*/ 143021 w 778021"/>
              <a:gd name="connsiteY135" fmla="*/ 1289050 h 1625600"/>
              <a:gd name="connsiteX136" fmla="*/ 130321 w 778021"/>
              <a:gd name="connsiteY136" fmla="*/ 1330325 h 1625600"/>
              <a:gd name="connsiteX137" fmla="*/ 78728 w 778021"/>
              <a:gd name="connsiteY137" fmla="*/ 1376363 h 1625600"/>
              <a:gd name="connsiteX138" fmla="*/ 125559 w 778021"/>
              <a:gd name="connsiteY138" fmla="*/ 1427162 h 1625600"/>
              <a:gd name="connsiteX139" fmla="*/ 158896 w 778021"/>
              <a:gd name="connsiteY139" fmla="*/ 1496219 h 1625600"/>
              <a:gd name="connsiteX140" fmla="*/ 323996 w 778021"/>
              <a:gd name="connsiteY140" fmla="*/ 1517650 h 1625600"/>
              <a:gd name="connsiteX141" fmla="*/ 419246 w 778021"/>
              <a:gd name="connsiteY141" fmla="*/ 1533525 h 1625600"/>
              <a:gd name="connsiteX142" fmla="*/ 438296 w 778021"/>
              <a:gd name="connsiteY142" fmla="*/ 1539875 h 1625600"/>
              <a:gd name="connsiteX143" fmla="*/ 454171 w 778021"/>
              <a:gd name="connsiteY143" fmla="*/ 1543050 h 1625600"/>
              <a:gd name="connsiteX144" fmla="*/ 466871 w 778021"/>
              <a:gd name="connsiteY144" fmla="*/ 1546225 h 1625600"/>
              <a:gd name="connsiteX145" fmla="*/ 498621 w 778021"/>
              <a:gd name="connsiteY145" fmla="*/ 1558925 h 1625600"/>
              <a:gd name="connsiteX146" fmla="*/ 533546 w 778021"/>
              <a:gd name="connsiteY146" fmla="*/ 1581150 h 1625600"/>
              <a:gd name="connsiteX147" fmla="*/ 549421 w 778021"/>
              <a:gd name="connsiteY147" fmla="*/ 1584325 h 1625600"/>
              <a:gd name="connsiteX148" fmla="*/ 568471 w 778021"/>
              <a:gd name="connsiteY148" fmla="*/ 1593850 h 1625600"/>
              <a:gd name="connsiteX149" fmla="*/ 577996 w 778021"/>
              <a:gd name="connsiteY149" fmla="*/ 1597025 h 1625600"/>
              <a:gd name="connsiteX150" fmla="*/ 590696 w 778021"/>
              <a:gd name="connsiteY150" fmla="*/ 1603375 h 1625600"/>
              <a:gd name="connsiteX151" fmla="*/ 622446 w 778021"/>
              <a:gd name="connsiteY151" fmla="*/ 1609725 h 1625600"/>
              <a:gd name="connsiteX152" fmla="*/ 638321 w 778021"/>
              <a:gd name="connsiteY152" fmla="*/ 1619250 h 1625600"/>
              <a:gd name="connsiteX153" fmla="*/ 657371 w 778021"/>
              <a:gd name="connsiteY153" fmla="*/ 1622425 h 1625600"/>
              <a:gd name="connsiteX154" fmla="*/ 670071 w 778021"/>
              <a:gd name="connsiteY154" fmla="*/ 1625600 h 1625600"/>
              <a:gd name="connsiteX155" fmla="*/ 676421 w 778021"/>
              <a:gd name="connsiteY155" fmla="*/ 1622425 h 1625600"/>
              <a:gd name="connsiteX0" fmla="*/ 676421 w 778021"/>
              <a:gd name="connsiteY0" fmla="*/ 1622425 h 1625600"/>
              <a:gd name="connsiteX1" fmla="*/ 679596 w 778021"/>
              <a:gd name="connsiteY1" fmla="*/ 1606550 h 1625600"/>
              <a:gd name="connsiteX2" fmla="*/ 685946 w 778021"/>
              <a:gd name="connsiteY2" fmla="*/ 1562100 h 1625600"/>
              <a:gd name="connsiteX3" fmla="*/ 692296 w 778021"/>
              <a:gd name="connsiteY3" fmla="*/ 1539875 h 1625600"/>
              <a:gd name="connsiteX4" fmla="*/ 698646 w 778021"/>
              <a:gd name="connsiteY4" fmla="*/ 1530350 h 1625600"/>
              <a:gd name="connsiteX5" fmla="*/ 704996 w 778021"/>
              <a:gd name="connsiteY5" fmla="*/ 1517650 h 1625600"/>
              <a:gd name="connsiteX6" fmla="*/ 708171 w 778021"/>
              <a:gd name="connsiteY6" fmla="*/ 1501775 h 1625600"/>
              <a:gd name="connsiteX7" fmla="*/ 704996 w 778021"/>
              <a:gd name="connsiteY7" fmla="*/ 1435100 h 1625600"/>
              <a:gd name="connsiteX8" fmla="*/ 692296 w 778021"/>
              <a:gd name="connsiteY8" fmla="*/ 1428750 h 1625600"/>
              <a:gd name="connsiteX9" fmla="*/ 682771 w 778021"/>
              <a:gd name="connsiteY9" fmla="*/ 1425575 h 1625600"/>
              <a:gd name="connsiteX10" fmla="*/ 654196 w 778021"/>
              <a:gd name="connsiteY10" fmla="*/ 1419225 h 1625600"/>
              <a:gd name="connsiteX11" fmla="*/ 638321 w 778021"/>
              <a:gd name="connsiteY11" fmla="*/ 1400175 h 1625600"/>
              <a:gd name="connsiteX12" fmla="*/ 622446 w 778021"/>
              <a:gd name="connsiteY12" fmla="*/ 1374775 h 1625600"/>
              <a:gd name="connsiteX13" fmla="*/ 619271 w 778021"/>
              <a:gd name="connsiteY13" fmla="*/ 1362075 h 1625600"/>
              <a:gd name="connsiteX14" fmla="*/ 612921 w 778021"/>
              <a:gd name="connsiteY14" fmla="*/ 1339850 h 1625600"/>
              <a:gd name="connsiteX15" fmla="*/ 628796 w 778021"/>
              <a:gd name="connsiteY15" fmla="*/ 1298575 h 1625600"/>
              <a:gd name="connsiteX16" fmla="*/ 638321 w 778021"/>
              <a:gd name="connsiteY16" fmla="*/ 1295400 h 1625600"/>
              <a:gd name="connsiteX17" fmla="*/ 654196 w 778021"/>
              <a:gd name="connsiteY17" fmla="*/ 1276350 h 1625600"/>
              <a:gd name="connsiteX18" fmla="*/ 631971 w 778021"/>
              <a:gd name="connsiteY18" fmla="*/ 1244600 h 1625600"/>
              <a:gd name="connsiteX19" fmla="*/ 625621 w 778021"/>
              <a:gd name="connsiteY19" fmla="*/ 1235075 h 1625600"/>
              <a:gd name="connsiteX20" fmla="*/ 587521 w 778021"/>
              <a:gd name="connsiteY20" fmla="*/ 1212850 h 1625600"/>
              <a:gd name="connsiteX21" fmla="*/ 581171 w 778021"/>
              <a:gd name="connsiteY21" fmla="*/ 1203325 h 1625600"/>
              <a:gd name="connsiteX22" fmla="*/ 571646 w 778021"/>
              <a:gd name="connsiteY22" fmla="*/ 1196975 h 1625600"/>
              <a:gd name="connsiteX23" fmla="*/ 565296 w 778021"/>
              <a:gd name="connsiteY23" fmla="*/ 1174750 h 1625600"/>
              <a:gd name="connsiteX24" fmla="*/ 558946 w 778021"/>
              <a:gd name="connsiteY24" fmla="*/ 1139825 h 1625600"/>
              <a:gd name="connsiteX25" fmla="*/ 552596 w 778021"/>
              <a:gd name="connsiteY25" fmla="*/ 1127125 h 1625600"/>
              <a:gd name="connsiteX26" fmla="*/ 539896 w 778021"/>
              <a:gd name="connsiteY26" fmla="*/ 1111250 h 1625600"/>
              <a:gd name="connsiteX27" fmla="*/ 530371 w 778021"/>
              <a:gd name="connsiteY27" fmla="*/ 1101725 h 1625600"/>
              <a:gd name="connsiteX28" fmla="*/ 517671 w 778021"/>
              <a:gd name="connsiteY28" fmla="*/ 1076325 h 1625600"/>
              <a:gd name="connsiteX29" fmla="*/ 530371 w 778021"/>
              <a:gd name="connsiteY29" fmla="*/ 1073150 h 1625600"/>
              <a:gd name="connsiteX30" fmla="*/ 543071 w 778021"/>
              <a:gd name="connsiteY30" fmla="*/ 1038225 h 1625600"/>
              <a:gd name="connsiteX31" fmla="*/ 568471 w 778021"/>
              <a:gd name="connsiteY31" fmla="*/ 1041400 h 1625600"/>
              <a:gd name="connsiteX32" fmla="*/ 587521 w 778021"/>
              <a:gd name="connsiteY32" fmla="*/ 1016000 h 1625600"/>
              <a:gd name="connsiteX33" fmla="*/ 581171 w 778021"/>
              <a:gd name="connsiteY33" fmla="*/ 987425 h 1625600"/>
              <a:gd name="connsiteX34" fmla="*/ 577996 w 778021"/>
              <a:gd name="connsiteY34" fmla="*/ 958850 h 1625600"/>
              <a:gd name="connsiteX35" fmla="*/ 571646 w 778021"/>
              <a:gd name="connsiteY35" fmla="*/ 949325 h 1625600"/>
              <a:gd name="connsiteX36" fmla="*/ 565296 w 778021"/>
              <a:gd name="connsiteY36" fmla="*/ 936625 h 1625600"/>
              <a:gd name="connsiteX37" fmla="*/ 558946 w 778021"/>
              <a:gd name="connsiteY37" fmla="*/ 927100 h 1625600"/>
              <a:gd name="connsiteX38" fmla="*/ 543071 w 778021"/>
              <a:gd name="connsiteY38" fmla="*/ 901700 h 1625600"/>
              <a:gd name="connsiteX39" fmla="*/ 546246 w 778021"/>
              <a:gd name="connsiteY39" fmla="*/ 889000 h 1625600"/>
              <a:gd name="connsiteX40" fmla="*/ 577996 w 778021"/>
              <a:gd name="connsiteY40" fmla="*/ 869950 h 1625600"/>
              <a:gd name="connsiteX41" fmla="*/ 606571 w 778021"/>
              <a:gd name="connsiteY41" fmla="*/ 863600 h 1625600"/>
              <a:gd name="connsiteX42" fmla="*/ 625621 w 778021"/>
              <a:gd name="connsiteY42" fmla="*/ 844550 h 1625600"/>
              <a:gd name="connsiteX43" fmla="*/ 628796 w 778021"/>
              <a:gd name="connsiteY43" fmla="*/ 835025 h 1625600"/>
              <a:gd name="connsiteX44" fmla="*/ 644671 w 778021"/>
              <a:gd name="connsiteY44" fmla="*/ 812800 h 1625600"/>
              <a:gd name="connsiteX45" fmla="*/ 654196 w 778021"/>
              <a:gd name="connsiteY45" fmla="*/ 796925 h 1625600"/>
              <a:gd name="connsiteX46" fmla="*/ 670071 w 778021"/>
              <a:gd name="connsiteY46" fmla="*/ 774700 h 1625600"/>
              <a:gd name="connsiteX47" fmla="*/ 673246 w 778021"/>
              <a:gd name="connsiteY47" fmla="*/ 765175 h 1625600"/>
              <a:gd name="connsiteX48" fmla="*/ 679596 w 778021"/>
              <a:gd name="connsiteY48" fmla="*/ 755650 h 1625600"/>
              <a:gd name="connsiteX49" fmla="*/ 689121 w 778021"/>
              <a:gd name="connsiteY49" fmla="*/ 736600 h 1625600"/>
              <a:gd name="connsiteX50" fmla="*/ 708171 w 778021"/>
              <a:gd name="connsiteY50" fmla="*/ 714375 h 1625600"/>
              <a:gd name="connsiteX51" fmla="*/ 714521 w 778021"/>
              <a:gd name="connsiteY51" fmla="*/ 701675 h 1625600"/>
              <a:gd name="connsiteX52" fmla="*/ 730396 w 778021"/>
              <a:gd name="connsiteY52" fmla="*/ 688975 h 1625600"/>
              <a:gd name="connsiteX53" fmla="*/ 739921 w 778021"/>
              <a:gd name="connsiteY53" fmla="*/ 679450 h 1625600"/>
              <a:gd name="connsiteX54" fmla="*/ 778021 w 778021"/>
              <a:gd name="connsiteY54" fmla="*/ 650875 h 1625600"/>
              <a:gd name="connsiteX55" fmla="*/ 774846 w 778021"/>
              <a:gd name="connsiteY55" fmla="*/ 641350 h 1625600"/>
              <a:gd name="connsiteX56" fmla="*/ 765321 w 778021"/>
              <a:gd name="connsiteY56" fmla="*/ 625475 h 1625600"/>
              <a:gd name="connsiteX57" fmla="*/ 758971 w 778021"/>
              <a:gd name="connsiteY57" fmla="*/ 615950 h 1625600"/>
              <a:gd name="connsiteX58" fmla="*/ 755796 w 778021"/>
              <a:gd name="connsiteY58" fmla="*/ 606425 h 1625600"/>
              <a:gd name="connsiteX59" fmla="*/ 749446 w 778021"/>
              <a:gd name="connsiteY59" fmla="*/ 593725 h 1625600"/>
              <a:gd name="connsiteX60" fmla="*/ 739921 w 778021"/>
              <a:gd name="connsiteY60" fmla="*/ 568325 h 1625600"/>
              <a:gd name="connsiteX61" fmla="*/ 736746 w 778021"/>
              <a:gd name="connsiteY61" fmla="*/ 546100 h 1625600"/>
              <a:gd name="connsiteX62" fmla="*/ 733571 w 778021"/>
              <a:gd name="connsiteY62" fmla="*/ 536575 h 1625600"/>
              <a:gd name="connsiteX63" fmla="*/ 727221 w 778021"/>
              <a:gd name="connsiteY63" fmla="*/ 498475 h 1625600"/>
              <a:gd name="connsiteX64" fmla="*/ 708171 w 778021"/>
              <a:gd name="connsiteY64" fmla="*/ 460375 h 1625600"/>
              <a:gd name="connsiteX65" fmla="*/ 651021 w 778021"/>
              <a:gd name="connsiteY65" fmla="*/ 447675 h 1625600"/>
              <a:gd name="connsiteX66" fmla="*/ 625621 w 778021"/>
              <a:gd name="connsiteY66" fmla="*/ 434975 h 1625600"/>
              <a:gd name="connsiteX67" fmla="*/ 619271 w 778021"/>
              <a:gd name="connsiteY67" fmla="*/ 422275 h 1625600"/>
              <a:gd name="connsiteX68" fmla="*/ 609746 w 778021"/>
              <a:gd name="connsiteY68" fmla="*/ 368300 h 1625600"/>
              <a:gd name="connsiteX69" fmla="*/ 543071 w 778021"/>
              <a:gd name="connsiteY69" fmla="*/ 355600 h 1625600"/>
              <a:gd name="connsiteX70" fmla="*/ 530371 w 778021"/>
              <a:gd name="connsiteY70" fmla="*/ 349250 h 1625600"/>
              <a:gd name="connsiteX71" fmla="*/ 524021 w 778021"/>
              <a:gd name="connsiteY71" fmla="*/ 314325 h 1625600"/>
              <a:gd name="connsiteX72" fmla="*/ 520846 w 778021"/>
              <a:gd name="connsiteY72" fmla="*/ 301625 h 1625600"/>
              <a:gd name="connsiteX73" fmla="*/ 520846 w 778021"/>
              <a:gd name="connsiteY73" fmla="*/ 196850 h 1625600"/>
              <a:gd name="connsiteX74" fmla="*/ 530371 w 778021"/>
              <a:gd name="connsiteY74" fmla="*/ 184150 h 1625600"/>
              <a:gd name="connsiteX75" fmla="*/ 549421 w 778021"/>
              <a:gd name="connsiteY75" fmla="*/ 165100 h 1625600"/>
              <a:gd name="connsiteX76" fmla="*/ 552596 w 778021"/>
              <a:gd name="connsiteY76" fmla="*/ 155575 h 1625600"/>
              <a:gd name="connsiteX77" fmla="*/ 543071 w 778021"/>
              <a:gd name="connsiteY77" fmla="*/ 88900 h 1625600"/>
              <a:gd name="connsiteX78" fmla="*/ 533546 w 778021"/>
              <a:gd name="connsiteY78" fmla="*/ 79375 h 1625600"/>
              <a:gd name="connsiteX79" fmla="*/ 511321 w 778021"/>
              <a:gd name="connsiteY79" fmla="*/ 66675 h 1625600"/>
              <a:gd name="connsiteX80" fmla="*/ 508146 w 778021"/>
              <a:gd name="connsiteY80" fmla="*/ 57150 h 1625600"/>
              <a:gd name="connsiteX81" fmla="*/ 501796 w 778021"/>
              <a:gd name="connsiteY81" fmla="*/ 47625 h 1625600"/>
              <a:gd name="connsiteX82" fmla="*/ 498621 w 778021"/>
              <a:gd name="connsiteY82" fmla="*/ 0 h 1625600"/>
              <a:gd name="connsiteX83" fmla="*/ 485921 w 778021"/>
              <a:gd name="connsiteY83" fmla="*/ 6350 h 1625600"/>
              <a:gd name="connsiteX84" fmla="*/ 463696 w 778021"/>
              <a:gd name="connsiteY84" fmla="*/ 25400 h 1625600"/>
              <a:gd name="connsiteX85" fmla="*/ 438296 w 778021"/>
              <a:gd name="connsiteY85" fmla="*/ 28575 h 1625600"/>
              <a:gd name="connsiteX86" fmla="*/ 406546 w 778021"/>
              <a:gd name="connsiteY86" fmla="*/ 38100 h 1625600"/>
              <a:gd name="connsiteX87" fmla="*/ 390671 w 778021"/>
              <a:gd name="connsiteY87" fmla="*/ 41275 h 1625600"/>
              <a:gd name="connsiteX88" fmla="*/ 358921 w 778021"/>
              <a:gd name="connsiteY88" fmla="*/ 53975 h 1625600"/>
              <a:gd name="connsiteX89" fmla="*/ 327171 w 778021"/>
              <a:gd name="connsiteY89" fmla="*/ 66675 h 1625600"/>
              <a:gd name="connsiteX90" fmla="*/ 304946 w 778021"/>
              <a:gd name="connsiteY90" fmla="*/ 82550 h 1625600"/>
              <a:gd name="connsiteX91" fmla="*/ 279546 w 778021"/>
              <a:gd name="connsiteY91" fmla="*/ 101600 h 1625600"/>
              <a:gd name="connsiteX92" fmla="*/ 270021 w 778021"/>
              <a:gd name="connsiteY92" fmla="*/ 104775 h 1625600"/>
              <a:gd name="connsiteX93" fmla="*/ 257321 w 778021"/>
              <a:gd name="connsiteY93" fmla="*/ 133350 h 1625600"/>
              <a:gd name="connsiteX94" fmla="*/ 247796 w 778021"/>
              <a:gd name="connsiteY94" fmla="*/ 152400 h 1625600"/>
              <a:gd name="connsiteX95" fmla="*/ 231921 w 778021"/>
              <a:gd name="connsiteY95" fmla="*/ 184150 h 1625600"/>
              <a:gd name="connsiteX96" fmla="*/ 219221 w 778021"/>
              <a:gd name="connsiteY96" fmla="*/ 206375 h 1625600"/>
              <a:gd name="connsiteX97" fmla="*/ 216046 w 778021"/>
              <a:gd name="connsiteY97" fmla="*/ 215900 h 1625600"/>
              <a:gd name="connsiteX98" fmla="*/ 193821 w 778021"/>
              <a:gd name="connsiteY98" fmla="*/ 244475 h 1625600"/>
              <a:gd name="connsiteX99" fmla="*/ 177946 w 778021"/>
              <a:gd name="connsiteY99" fmla="*/ 260350 h 1625600"/>
              <a:gd name="connsiteX100" fmla="*/ 168421 w 778021"/>
              <a:gd name="connsiteY100" fmla="*/ 273050 h 1625600"/>
              <a:gd name="connsiteX101" fmla="*/ 165246 w 778021"/>
              <a:gd name="connsiteY101" fmla="*/ 285750 h 1625600"/>
              <a:gd name="connsiteX102" fmla="*/ 155721 w 778021"/>
              <a:gd name="connsiteY102" fmla="*/ 292100 h 1625600"/>
              <a:gd name="connsiteX103" fmla="*/ 146196 w 778021"/>
              <a:gd name="connsiteY103" fmla="*/ 304800 h 1625600"/>
              <a:gd name="connsiteX104" fmla="*/ 133496 w 778021"/>
              <a:gd name="connsiteY104" fmla="*/ 323850 h 1625600"/>
              <a:gd name="connsiteX105" fmla="*/ 127146 w 778021"/>
              <a:gd name="connsiteY105" fmla="*/ 336550 h 1625600"/>
              <a:gd name="connsiteX106" fmla="*/ 117621 w 778021"/>
              <a:gd name="connsiteY106" fmla="*/ 346075 h 1625600"/>
              <a:gd name="connsiteX107" fmla="*/ 108096 w 778021"/>
              <a:gd name="connsiteY107" fmla="*/ 358775 h 1625600"/>
              <a:gd name="connsiteX108" fmla="*/ 95396 w 778021"/>
              <a:gd name="connsiteY108" fmla="*/ 387350 h 1625600"/>
              <a:gd name="connsiteX109" fmla="*/ 89046 w 778021"/>
              <a:gd name="connsiteY109" fmla="*/ 400050 h 1625600"/>
              <a:gd name="connsiteX110" fmla="*/ 82696 w 778021"/>
              <a:gd name="connsiteY110" fmla="*/ 463550 h 1625600"/>
              <a:gd name="connsiteX111" fmla="*/ 57296 w 778021"/>
              <a:gd name="connsiteY111" fmla="*/ 511175 h 1625600"/>
              <a:gd name="connsiteX112" fmla="*/ 41421 w 778021"/>
              <a:gd name="connsiteY112" fmla="*/ 539750 h 1625600"/>
              <a:gd name="connsiteX113" fmla="*/ 35071 w 778021"/>
              <a:gd name="connsiteY113" fmla="*/ 555625 h 1625600"/>
              <a:gd name="connsiteX114" fmla="*/ 25546 w 778021"/>
              <a:gd name="connsiteY114" fmla="*/ 568325 h 1625600"/>
              <a:gd name="connsiteX115" fmla="*/ 22371 w 778021"/>
              <a:gd name="connsiteY115" fmla="*/ 577850 h 1625600"/>
              <a:gd name="connsiteX116" fmla="*/ 6496 w 778021"/>
              <a:gd name="connsiteY116" fmla="*/ 600075 h 1625600"/>
              <a:gd name="connsiteX117" fmla="*/ 19196 w 778021"/>
              <a:gd name="connsiteY117" fmla="*/ 669925 h 1625600"/>
              <a:gd name="connsiteX118" fmla="*/ 146 w 778021"/>
              <a:gd name="connsiteY118" fmla="*/ 730250 h 1625600"/>
              <a:gd name="connsiteX119" fmla="*/ 12846 w 778021"/>
              <a:gd name="connsiteY119" fmla="*/ 800100 h 1625600"/>
              <a:gd name="connsiteX120" fmla="*/ 44596 w 778021"/>
              <a:gd name="connsiteY120" fmla="*/ 831850 h 1625600"/>
              <a:gd name="connsiteX121" fmla="*/ 73171 w 778021"/>
              <a:gd name="connsiteY121" fmla="*/ 873125 h 1625600"/>
              <a:gd name="connsiteX122" fmla="*/ 101746 w 778021"/>
              <a:gd name="connsiteY122" fmla="*/ 927100 h 1625600"/>
              <a:gd name="connsiteX123" fmla="*/ 98571 w 778021"/>
              <a:gd name="connsiteY123" fmla="*/ 971550 h 1625600"/>
              <a:gd name="connsiteX124" fmla="*/ 146196 w 778021"/>
              <a:gd name="connsiteY124" fmla="*/ 990600 h 1625600"/>
              <a:gd name="connsiteX125" fmla="*/ 171596 w 778021"/>
              <a:gd name="connsiteY125" fmla="*/ 987425 h 1625600"/>
              <a:gd name="connsiteX126" fmla="*/ 193821 w 778021"/>
              <a:gd name="connsiteY126" fmla="*/ 1025525 h 1625600"/>
              <a:gd name="connsiteX127" fmla="*/ 247796 w 778021"/>
              <a:gd name="connsiteY127" fmla="*/ 1038225 h 1625600"/>
              <a:gd name="connsiteX128" fmla="*/ 317646 w 778021"/>
              <a:gd name="connsiteY128" fmla="*/ 1041400 h 1625600"/>
              <a:gd name="connsiteX129" fmla="*/ 333521 w 778021"/>
              <a:gd name="connsiteY129" fmla="*/ 1069975 h 1625600"/>
              <a:gd name="connsiteX130" fmla="*/ 282721 w 778021"/>
              <a:gd name="connsiteY130" fmla="*/ 1117600 h 1625600"/>
              <a:gd name="connsiteX131" fmla="*/ 235096 w 778021"/>
              <a:gd name="connsiteY131" fmla="*/ 1146175 h 1625600"/>
              <a:gd name="connsiteX132" fmla="*/ 177946 w 778021"/>
              <a:gd name="connsiteY132" fmla="*/ 1184275 h 1625600"/>
              <a:gd name="connsiteX133" fmla="*/ 225571 w 778021"/>
              <a:gd name="connsiteY133" fmla="*/ 1216025 h 1625600"/>
              <a:gd name="connsiteX134" fmla="*/ 174771 w 778021"/>
              <a:gd name="connsiteY134" fmla="*/ 1266825 h 1625600"/>
              <a:gd name="connsiteX135" fmla="*/ 143021 w 778021"/>
              <a:gd name="connsiteY135" fmla="*/ 1289050 h 1625600"/>
              <a:gd name="connsiteX136" fmla="*/ 130321 w 778021"/>
              <a:gd name="connsiteY136" fmla="*/ 1330325 h 1625600"/>
              <a:gd name="connsiteX137" fmla="*/ 78728 w 778021"/>
              <a:gd name="connsiteY137" fmla="*/ 1376363 h 1625600"/>
              <a:gd name="connsiteX138" fmla="*/ 125559 w 778021"/>
              <a:gd name="connsiteY138" fmla="*/ 1427162 h 1625600"/>
              <a:gd name="connsiteX139" fmla="*/ 158896 w 778021"/>
              <a:gd name="connsiteY139" fmla="*/ 1496219 h 1625600"/>
              <a:gd name="connsiteX140" fmla="*/ 323996 w 778021"/>
              <a:gd name="connsiteY140" fmla="*/ 1517650 h 1625600"/>
              <a:gd name="connsiteX141" fmla="*/ 419246 w 778021"/>
              <a:gd name="connsiteY141" fmla="*/ 1533525 h 1625600"/>
              <a:gd name="connsiteX142" fmla="*/ 438296 w 778021"/>
              <a:gd name="connsiteY142" fmla="*/ 1539875 h 1625600"/>
              <a:gd name="connsiteX143" fmla="*/ 466871 w 778021"/>
              <a:gd name="connsiteY143" fmla="*/ 1546225 h 1625600"/>
              <a:gd name="connsiteX144" fmla="*/ 498621 w 778021"/>
              <a:gd name="connsiteY144" fmla="*/ 1558925 h 1625600"/>
              <a:gd name="connsiteX145" fmla="*/ 533546 w 778021"/>
              <a:gd name="connsiteY145" fmla="*/ 1581150 h 1625600"/>
              <a:gd name="connsiteX146" fmla="*/ 549421 w 778021"/>
              <a:gd name="connsiteY146" fmla="*/ 1584325 h 1625600"/>
              <a:gd name="connsiteX147" fmla="*/ 568471 w 778021"/>
              <a:gd name="connsiteY147" fmla="*/ 1593850 h 1625600"/>
              <a:gd name="connsiteX148" fmla="*/ 577996 w 778021"/>
              <a:gd name="connsiteY148" fmla="*/ 1597025 h 1625600"/>
              <a:gd name="connsiteX149" fmla="*/ 590696 w 778021"/>
              <a:gd name="connsiteY149" fmla="*/ 1603375 h 1625600"/>
              <a:gd name="connsiteX150" fmla="*/ 622446 w 778021"/>
              <a:gd name="connsiteY150" fmla="*/ 1609725 h 1625600"/>
              <a:gd name="connsiteX151" fmla="*/ 638321 w 778021"/>
              <a:gd name="connsiteY151" fmla="*/ 1619250 h 1625600"/>
              <a:gd name="connsiteX152" fmla="*/ 657371 w 778021"/>
              <a:gd name="connsiteY152" fmla="*/ 1622425 h 1625600"/>
              <a:gd name="connsiteX153" fmla="*/ 670071 w 778021"/>
              <a:gd name="connsiteY153" fmla="*/ 1625600 h 1625600"/>
              <a:gd name="connsiteX154" fmla="*/ 676421 w 778021"/>
              <a:gd name="connsiteY154" fmla="*/ 1622425 h 1625600"/>
              <a:gd name="connsiteX0" fmla="*/ 676421 w 778021"/>
              <a:gd name="connsiteY0" fmla="*/ 1622425 h 1625600"/>
              <a:gd name="connsiteX1" fmla="*/ 679596 w 778021"/>
              <a:gd name="connsiteY1" fmla="*/ 1606550 h 1625600"/>
              <a:gd name="connsiteX2" fmla="*/ 685946 w 778021"/>
              <a:gd name="connsiteY2" fmla="*/ 1562100 h 1625600"/>
              <a:gd name="connsiteX3" fmla="*/ 692296 w 778021"/>
              <a:gd name="connsiteY3" fmla="*/ 1539875 h 1625600"/>
              <a:gd name="connsiteX4" fmla="*/ 698646 w 778021"/>
              <a:gd name="connsiteY4" fmla="*/ 1530350 h 1625600"/>
              <a:gd name="connsiteX5" fmla="*/ 704996 w 778021"/>
              <a:gd name="connsiteY5" fmla="*/ 1517650 h 1625600"/>
              <a:gd name="connsiteX6" fmla="*/ 708171 w 778021"/>
              <a:gd name="connsiteY6" fmla="*/ 1501775 h 1625600"/>
              <a:gd name="connsiteX7" fmla="*/ 704996 w 778021"/>
              <a:gd name="connsiteY7" fmla="*/ 1435100 h 1625600"/>
              <a:gd name="connsiteX8" fmla="*/ 692296 w 778021"/>
              <a:gd name="connsiteY8" fmla="*/ 1428750 h 1625600"/>
              <a:gd name="connsiteX9" fmla="*/ 682771 w 778021"/>
              <a:gd name="connsiteY9" fmla="*/ 1425575 h 1625600"/>
              <a:gd name="connsiteX10" fmla="*/ 654196 w 778021"/>
              <a:gd name="connsiteY10" fmla="*/ 1419225 h 1625600"/>
              <a:gd name="connsiteX11" fmla="*/ 638321 w 778021"/>
              <a:gd name="connsiteY11" fmla="*/ 1400175 h 1625600"/>
              <a:gd name="connsiteX12" fmla="*/ 622446 w 778021"/>
              <a:gd name="connsiteY12" fmla="*/ 1374775 h 1625600"/>
              <a:gd name="connsiteX13" fmla="*/ 619271 w 778021"/>
              <a:gd name="connsiteY13" fmla="*/ 1362075 h 1625600"/>
              <a:gd name="connsiteX14" fmla="*/ 612921 w 778021"/>
              <a:gd name="connsiteY14" fmla="*/ 1339850 h 1625600"/>
              <a:gd name="connsiteX15" fmla="*/ 628796 w 778021"/>
              <a:gd name="connsiteY15" fmla="*/ 1298575 h 1625600"/>
              <a:gd name="connsiteX16" fmla="*/ 638321 w 778021"/>
              <a:gd name="connsiteY16" fmla="*/ 1295400 h 1625600"/>
              <a:gd name="connsiteX17" fmla="*/ 654196 w 778021"/>
              <a:gd name="connsiteY17" fmla="*/ 1276350 h 1625600"/>
              <a:gd name="connsiteX18" fmla="*/ 631971 w 778021"/>
              <a:gd name="connsiteY18" fmla="*/ 1244600 h 1625600"/>
              <a:gd name="connsiteX19" fmla="*/ 625621 w 778021"/>
              <a:gd name="connsiteY19" fmla="*/ 1235075 h 1625600"/>
              <a:gd name="connsiteX20" fmla="*/ 587521 w 778021"/>
              <a:gd name="connsiteY20" fmla="*/ 1212850 h 1625600"/>
              <a:gd name="connsiteX21" fmla="*/ 581171 w 778021"/>
              <a:gd name="connsiteY21" fmla="*/ 1203325 h 1625600"/>
              <a:gd name="connsiteX22" fmla="*/ 571646 w 778021"/>
              <a:gd name="connsiteY22" fmla="*/ 1196975 h 1625600"/>
              <a:gd name="connsiteX23" fmla="*/ 565296 w 778021"/>
              <a:gd name="connsiteY23" fmla="*/ 1174750 h 1625600"/>
              <a:gd name="connsiteX24" fmla="*/ 558946 w 778021"/>
              <a:gd name="connsiteY24" fmla="*/ 1139825 h 1625600"/>
              <a:gd name="connsiteX25" fmla="*/ 552596 w 778021"/>
              <a:gd name="connsiteY25" fmla="*/ 1127125 h 1625600"/>
              <a:gd name="connsiteX26" fmla="*/ 539896 w 778021"/>
              <a:gd name="connsiteY26" fmla="*/ 1111250 h 1625600"/>
              <a:gd name="connsiteX27" fmla="*/ 530371 w 778021"/>
              <a:gd name="connsiteY27" fmla="*/ 1101725 h 1625600"/>
              <a:gd name="connsiteX28" fmla="*/ 517671 w 778021"/>
              <a:gd name="connsiteY28" fmla="*/ 1076325 h 1625600"/>
              <a:gd name="connsiteX29" fmla="*/ 530371 w 778021"/>
              <a:gd name="connsiteY29" fmla="*/ 1073150 h 1625600"/>
              <a:gd name="connsiteX30" fmla="*/ 543071 w 778021"/>
              <a:gd name="connsiteY30" fmla="*/ 1038225 h 1625600"/>
              <a:gd name="connsiteX31" fmla="*/ 568471 w 778021"/>
              <a:gd name="connsiteY31" fmla="*/ 1041400 h 1625600"/>
              <a:gd name="connsiteX32" fmla="*/ 587521 w 778021"/>
              <a:gd name="connsiteY32" fmla="*/ 1016000 h 1625600"/>
              <a:gd name="connsiteX33" fmla="*/ 581171 w 778021"/>
              <a:gd name="connsiteY33" fmla="*/ 987425 h 1625600"/>
              <a:gd name="connsiteX34" fmla="*/ 577996 w 778021"/>
              <a:gd name="connsiteY34" fmla="*/ 958850 h 1625600"/>
              <a:gd name="connsiteX35" fmla="*/ 571646 w 778021"/>
              <a:gd name="connsiteY35" fmla="*/ 949325 h 1625600"/>
              <a:gd name="connsiteX36" fmla="*/ 565296 w 778021"/>
              <a:gd name="connsiteY36" fmla="*/ 936625 h 1625600"/>
              <a:gd name="connsiteX37" fmla="*/ 558946 w 778021"/>
              <a:gd name="connsiteY37" fmla="*/ 927100 h 1625600"/>
              <a:gd name="connsiteX38" fmla="*/ 543071 w 778021"/>
              <a:gd name="connsiteY38" fmla="*/ 901700 h 1625600"/>
              <a:gd name="connsiteX39" fmla="*/ 546246 w 778021"/>
              <a:gd name="connsiteY39" fmla="*/ 889000 h 1625600"/>
              <a:gd name="connsiteX40" fmla="*/ 577996 w 778021"/>
              <a:gd name="connsiteY40" fmla="*/ 869950 h 1625600"/>
              <a:gd name="connsiteX41" fmla="*/ 606571 w 778021"/>
              <a:gd name="connsiteY41" fmla="*/ 863600 h 1625600"/>
              <a:gd name="connsiteX42" fmla="*/ 625621 w 778021"/>
              <a:gd name="connsiteY42" fmla="*/ 844550 h 1625600"/>
              <a:gd name="connsiteX43" fmla="*/ 628796 w 778021"/>
              <a:gd name="connsiteY43" fmla="*/ 835025 h 1625600"/>
              <a:gd name="connsiteX44" fmla="*/ 644671 w 778021"/>
              <a:gd name="connsiteY44" fmla="*/ 812800 h 1625600"/>
              <a:gd name="connsiteX45" fmla="*/ 654196 w 778021"/>
              <a:gd name="connsiteY45" fmla="*/ 796925 h 1625600"/>
              <a:gd name="connsiteX46" fmla="*/ 670071 w 778021"/>
              <a:gd name="connsiteY46" fmla="*/ 774700 h 1625600"/>
              <a:gd name="connsiteX47" fmla="*/ 673246 w 778021"/>
              <a:gd name="connsiteY47" fmla="*/ 765175 h 1625600"/>
              <a:gd name="connsiteX48" fmla="*/ 679596 w 778021"/>
              <a:gd name="connsiteY48" fmla="*/ 755650 h 1625600"/>
              <a:gd name="connsiteX49" fmla="*/ 689121 w 778021"/>
              <a:gd name="connsiteY49" fmla="*/ 736600 h 1625600"/>
              <a:gd name="connsiteX50" fmla="*/ 708171 w 778021"/>
              <a:gd name="connsiteY50" fmla="*/ 714375 h 1625600"/>
              <a:gd name="connsiteX51" fmla="*/ 714521 w 778021"/>
              <a:gd name="connsiteY51" fmla="*/ 701675 h 1625600"/>
              <a:gd name="connsiteX52" fmla="*/ 730396 w 778021"/>
              <a:gd name="connsiteY52" fmla="*/ 688975 h 1625600"/>
              <a:gd name="connsiteX53" fmla="*/ 739921 w 778021"/>
              <a:gd name="connsiteY53" fmla="*/ 679450 h 1625600"/>
              <a:gd name="connsiteX54" fmla="*/ 778021 w 778021"/>
              <a:gd name="connsiteY54" fmla="*/ 650875 h 1625600"/>
              <a:gd name="connsiteX55" fmla="*/ 774846 w 778021"/>
              <a:gd name="connsiteY55" fmla="*/ 641350 h 1625600"/>
              <a:gd name="connsiteX56" fmla="*/ 765321 w 778021"/>
              <a:gd name="connsiteY56" fmla="*/ 625475 h 1625600"/>
              <a:gd name="connsiteX57" fmla="*/ 758971 w 778021"/>
              <a:gd name="connsiteY57" fmla="*/ 615950 h 1625600"/>
              <a:gd name="connsiteX58" fmla="*/ 755796 w 778021"/>
              <a:gd name="connsiteY58" fmla="*/ 606425 h 1625600"/>
              <a:gd name="connsiteX59" fmla="*/ 749446 w 778021"/>
              <a:gd name="connsiteY59" fmla="*/ 593725 h 1625600"/>
              <a:gd name="connsiteX60" fmla="*/ 739921 w 778021"/>
              <a:gd name="connsiteY60" fmla="*/ 568325 h 1625600"/>
              <a:gd name="connsiteX61" fmla="*/ 736746 w 778021"/>
              <a:gd name="connsiteY61" fmla="*/ 546100 h 1625600"/>
              <a:gd name="connsiteX62" fmla="*/ 733571 w 778021"/>
              <a:gd name="connsiteY62" fmla="*/ 536575 h 1625600"/>
              <a:gd name="connsiteX63" fmla="*/ 727221 w 778021"/>
              <a:gd name="connsiteY63" fmla="*/ 498475 h 1625600"/>
              <a:gd name="connsiteX64" fmla="*/ 708171 w 778021"/>
              <a:gd name="connsiteY64" fmla="*/ 460375 h 1625600"/>
              <a:gd name="connsiteX65" fmla="*/ 651021 w 778021"/>
              <a:gd name="connsiteY65" fmla="*/ 447675 h 1625600"/>
              <a:gd name="connsiteX66" fmla="*/ 625621 w 778021"/>
              <a:gd name="connsiteY66" fmla="*/ 434975 h 1625600"/>
              <a:gd name="connsiteX67" fmla="*/ 619271 w 778021"/>
              <a:gd name="connsiteY67" fmla="*/ 422275 h 1625600"/>
              <a:gd name="connsiteX68" fmla="*/ 609746 w 778021"/>
              <a:gd name="connsiteY68" fmla="*/ 368300 h 1625600"/>
              <a:gd name="connsiteX69" fmla="*/ 543071 w 778021"/>
              <a:gd name="connsiteY69" fmla="*/ 355600 h 1625600"/>
              <a:gd name="connsiteX70" fmla="*/ 530371 w 778021"/>
              <a:gd name="connsiteY70" fmla="*/ 349250 h 1625600"/>
              <a:gd name="connsiteX71" fmla="*/ 524021 w 778021"/>
              <a:gd name="connsiteY71" fmla="*/ 314325 h 1625600"/>
              <a:gd name="connsiteX72" fmla="*/ 520846 w 778021"/>
              <a:gd name="connsiteY72" fmla="*/ 301625 h 1625600"/>
              <a:gd name="connsiteX73" fmla="*/ 520846 w 778021"/>
              <a:gd name="connsiteY73" fmla="*/ 196850 h 1625600"/>
              <a:gd name="connsiteX74" fmla="*/ 530371 w 778021"/>
              <a:gd name="connsiteY74" fmla="*/ 184150 h 1625600"/>
              <a:gd name="connsiteX75" fmla="*/ 549421 w 778021"/>
              <a:gd name="connsiteY75" fmla="*/ 165100 h 1625600"/>
              <a:gd name="connsiteX76" fmla="*/ 552596 w 778021"/>
              <a:gd name="connsiteY76" fmla="*/ 155575 h 1625600"/>
              <a:gd name="connsiteX77" fmla="*/ 543071 w 778021"/>
              <a:gd name="connsiteY77" fmla="*/ 88900 h 1625600"/>
              <a:gd name="connsiteX78" fmla="*/ 533546 w 778021"/>
              <a:gd name="connsiteY78" fmla="*/ 79375 h 1625600"/>
              <a:gd name="connsiteX79" fmla="*/ 511321 w 778021"/>
              <a:gd name="connsiteY79" fmla="*/ 66675 h 1625600"/>
              <a:gd name="connsiteX80" fmla="*/ 508146 w 778021"/>
              <a:gd name="connsiteY80" fmla="*/ 57150 h 1625600"/>
              <a:gd name="connsiteX81" fmla="*/ 501796 w 778021"/>
              <a:gd name="connsiteY81" fmla="*/ 47625 h 1625600"/>
              <a:gd name="connsiteX82" fmla="*/ 498621 w 778021"/>
              <a:gd name="connsiteY82" fmla="*/ 0 h 1625600"/>
              <a:gd name="connsiteX83" fmla="*/ 485921 w 778021"/>
              <a:gd name="connsiteY83" fmla="*/ 6350 h 1625600"/>
              <a:gd name="connsiteX84" fmla="*/ 463696 w 778021"/>
              <a:gd name="connsiteY84" fmla="*/ 25400 h 1625600"/>
              <a:gd name="connsiteX85" fmla="*/ 438296 w 778021"/>
              <a:gd name="connsiteY85" fmla="*/ 28575 h 1625600"/>
              <a:gd name="connsiteX86" fmla="*/ 406546 w 778021"/>
              <a:gd name="connsiteY86" fmla="*/ 38100 h 1625600"/>
              <a:gd name="connsiteX87" fmla="*/ 390671 w 778021"/>
              <a:gd name="connsiteY87" fmla="*/ 41275 h 1625600"/>
              <a:gd name="connsiteX88" fmla="*/ 358921 w 778021"/>
              <a:gd name="connsiteY88" fmla="*/ 53975 h 1625600"/>
              <a:gd name="connsiteX89" fmla="*/ 327171 w 778021"/>
              <a:gd name="connsiteY89" fmla="*/ 66675 h 1625600"/>
              <a:gd name="connsiteX90" fmla="*/ 304946 w 778021"/>
              <a:gd name="connsiteY90" fmla="*/ 82550 h 1625600"/>
              <a:gd name="connsiteX91" fmla="*/ 279546 w 778021"/>
              <a:gd name="connsiteY91" fmla="*/ 101600 h 1625600"/>
              <a:gd name="connsiteX92" fmla="*/ 270021 w 778021"/>
              <a:gd name="connsiteY92" fmla="*/ 104775 h 1625600"/>
              <a:gd name="connsiteX93" fmla="*/ 257321 w 778021"/>
              <a:gd name="connsiteY93" fmla="*/ 133350 h 1625600"/>
              <a:gd name="connsiteX94" fmla="*/ 247796 w 778021"/>
              <a:gd name="connsiteY94" fmla="*/ 152400 h 1625600"/>
              <a:gd name="connsiteX95" fmla="*/ 231921 w 778021"/>
              <a:gd name="connsiteY95" fmla="*/ 184150 h 1625600"/>
              <a:gd name="connsiteX96" fmla="*/ 219221 w 778021"/>
              <a:gd name="connsiteY96" fmla="*/ 206375 h 1625600"/>
              <a:gd name="connsiteX97" fmla="*/ 216046 w 778021"/>
              <a:gd name="connsiteY97" fmla="*/ 215900 h 1625600"/>
              <a:gd name="connsiteX98" fmla="*/ 193821 w 778021"/>
              <a:gd name="connsiteY98" fmla="*/ 244475 h 1625600"/>
              <a:gd name="connsiteX99" fmla="*/ 177946 w 778021"/>
              <a:gd name="connsiteY99" fmla="*/ 260350 h 1625600"/>
              <a:gd name="connsiteX100" fmla="*/ 168421 w 778021"/>
              <a:gd name="connsiteY100" fmla="*/ 273050 h 1625600"/>
              <a:gd name="connsiteX101" fmla="*/ 165246 w 778021"/>
              <a:gd name="connsiteY101" fmla="*/ 285750 h 1625600"/>
              <a:gd name="connsiteX102" fmla="*/ 155721 w 778021"/>
              <a:gd name="connsiteY102" fmla="*/ 292100 h 1625600"/>
              <a:gd name="connsiteX103" fmla="*/ 146196 w 778021"/>
              <a:gd name="connsiteY103" fmla="*/ 304800 h 1625600"/>
              <a:gd name="connsiteX104" fmla="*/ 133496 w 778021"/>
              <a:gd name="connsiteY104" fmla="*/ 323850 h 1625600"/>
              <a:gd name="connsiteX105" fmla="*/ 127146 w 778021"/>
              <a:gd name="connsiteY105" fmla="*/ 336550 h 1625600"/>
              <a:gd name="connsiteX106" fmla="*/ 117621 w 778021"/>
              <a:gd name="connsiteY106" fmla="*/ 346075 h 1625600"/>
              <a:gd name="connsiteX107" fmla="*/ 108096 w 778021"/>
              <a:gd name="connsiteY107" fmla="*/ 358775 h 1625600"/>
              <a:gd name="connsiteX108" fmla="*/ 95396 w 778021"/>
              <a:gd name="connsiteY108" fmla="*/ 387350 h 1625600"/>
              <a:gd name="connsiteX109" fmla="*/ 89046 w 778021"/>
              <a:gd name="connsiteY109" fmla="*/ 400050 h 1625600"/>
              <a:gd name="connsiteX110" fmla="*/ 82696 w 778021"/>
              <a:gd name="connsiteY110" fmla="*/ 463550 h 1625600"/>
              <a:gd name="connsiteX111" fmla="*/ 57296 w 778021"/>
              <a:gd name="connsiteY111" fmla="*/ 511175 h 1625600"/>
              <a:gd name="connsiteX112" fmla="*/ 41421 w 778021"/>
              <a:gd name="connsiteY112" fmla="*/ 539750 h 1625600"/>
              <a:gd name="connsiteX113" fmla="*/ 35071 w 778021"/>
              <a:gd name="connsiteY113" fmla="*/ 555625 h 1625600"/>
              <a:gd name="connsiteX114" fmla="*/ 25546 w 778021"/>
              <a:gd name="connsiteY114" fmla="*/ 568325 h 1625600"/>
              <a:gd name="connsiteX115" fmla="*/ 22371 w 778021"/>
              <a:gd name="connsiteY115" fmla="*/ 577850 h 1625600"/>
              <a:gd name="connsiteX116" fmla="*/ 6496 w 778021"/>
              <a:gd name="connsiteY116" fmla="*/ 600075 h 1625600"/>
              <a:gd name="connsiteX117" fmla="*/ 19196 w 778021"/>
              <a:gd name="connsiteY117" fmla="*/ 669925 h 1625600"/>
              <a:gd name="connsiteX118" fmla="*/ 146 w 778021"/>
              <a:gd name="connsiteY118" fmla="*/ 730250 h 1625600"/>
              <a:gd name="connsiteX119" fmla="*/ 12846 w 778021"/>
              <a:gd name="connsiteY119" fmla="*/ 800100 h 1625600"/>
              <a:gd name="connsiteX120" fmla="*/ 44596 w 778021"/>
              <a:gd name="connsiteY120" fmla="*/ 831850 h 1625600"/>
              <a:gd name="connsiteX121" fmla="*/ 73171 w 778021"/>
              <a:gd name="connsiteY121" fmla="*/ 873125 h 1625600"/>
              <a:gd name="connsiteX122" fmla="*/ 101746 w 778021"/>
              <a:gd name="connsiteY122" fmla="*/ 927100 h 1625600"/>
              <a:gd name="connsiteX123" fmla="*/ 98571 w 778021"/>
              <a:gd name="connsiteY123" fmla="*/ 971550 h 1625600"/>
              <a:gd name="connsiteX124" fmla="*/ 146196 w 778021"/>
              <a:gd name="connsiteY124" fmla="*/ 990600 h 1625600"/>
              <a:gd name="connsiteX125" fmla="*/ 171596 w 778021"/>
              <a:gd name="connsiteY125" fmla="*/ 987425 h 1625600"/>
              <a:gd name="connsiteX126" fmla="*/ 193821 w 778021"/>
              <a:gd name="connsiteY126" fmla="*/ 1025525 h 1625600"/>
              <a:gd name="connsiteX127" fmla="*/ 247796 w 778021"/>
              <a:gd name="connsiteY127" fmla="*/ 1038225 h 1625600"/>
              <a:gd name="connsiteX128" fmla="*/ 317646 w 778021"/>
              <a:gd name="connsiteY128" fmla="*/ 1041400 h 1625600"/>
              <a:gd name="connsiteX129" fmla="*/ 333521 w 778021"/>
              <a:gd name="connsiteY129" fmla="*/ 1069975 h 1625600"/>
              <a:gd name="connsiteX130" fmla="*/ 282721 w 778021"/>
              <a:gd name="connsiteY130" fmla="*/ 1117600 h 1625600"/>
              <a:gd name="connsiteX131" fmla="*/ 235096 w 778021"/>
              <a:gd name="connsiteY131" fmla="*/ 1146175 h 1625600"/>
              <a:gd name="connsiteX132" fmla="*/ 177946 w 778021"/>
              <a:gd name="connsiteY132" fmla="*/ 1184275 h 1625600"/>
              <a:gd name="connsiteX133" fmla="*/ 225571 w 778021"/>
              <a:gd name="connsiteY133" fmla="*/ 1216025 h 1625600"/>
              <a:gd name="connsiteX134" fmla="*/ 174771 w 778021"/>
              <a:gd name="connsiteY134" fmla="*/ 1266825 h 1625600"/>
              <a:gd name="connsiteX135" fmla="*/ 143021 w 778021"/>
              <a:gd name="connsiteY135" fmla="*/ 1289050 h 1625600"/>
              <a:gd name="connsiteX136" fmla="*/ 130321 w 778021"/>
              <a:gd name="connsiteY136" fmla="*/ 1330325 h 1625600"/>
              <a:gd name="connsiteX137" fmla="*/ 78728 w 778021"/>
              <a:gd name="connsiteY137" fmla="*/ 1376363 h 1625600"/>
              <a:gd name="connsiteX138" fmla="*/ 125559 w 778021"/>
              <a:gd name="connsiteY138" fmla="*/ 1427162 h 1625600"/>
              <a:gd name="connsiteX139" fmla="*/ 158896 w 778021"/>
              <a:gd name="connsiteY139" fmla="*/ 1496219 h 1625600"/>
              <a:gd name="connsiteX140" fmla="*/ 323996 w 778021"/>
              <a:gd name="connsiteY140" fmla="*/ 1517650 h 1625600"/>
              <a:gd name="connsiteX141" fmla="*/ 419246 w 778021"/>
              <a:gd name="connsiteY141" fmla="*/ 1533525 h 1625600"/>
              <a:gd name="connsiteX142" fmla="*/ 438296 w 778021"/>
              <a:gd name="connsiteY142" fmla="*/ 1547018 h 1625600"/>
              <a:gd name="connsiteX143" fmla="*/ 466871 w 778021"/>
              <a:gd name="connsiteY143" fmla="*/ 1546225 h 1625600"/>
              <a:gd name="connsiteX144" fmla="*/ 498621 w 778021"/>
              <a:gd name="connsiteY144" fmla="*/ 1558925 h 1625600"/>
              <a:gd name="connsiteX145" fmla="*/ 533546 w 778021"/>
              <a:gd name="connsiteY145" fmla="*/ 1581150 h 1625600"/>
              <a:gd name="connsiteX146" fmla="*/ 549421 w 778021"/>
              <a:gd name="connsiteY146" fmla="*/ 1584325 h 1625600"/>
              <a:gd name="connsiteX147" fmla="*/ 568471 w 778021"/>
              <a:gd name="connsiteY147" fmla="*/ 1593850 h 1625600"/>
              <a:gd name="connsiteX148" fmla="*/ 577996 w 778021"/>
              <a:gd name="connsiteY148" fmla="*/ 1597025 h 1625600"/>
              <a:gd name="connsiteX149" fmla="*/ 590696 w 778021"/>
              <a:gd name="connsiteY149" fmla="*/ 1603375 h 1625600"/>
              <a:gd name="connsiteX150" fmla="*/ 622446 w 778021"/>
              <a:gd name="connsiteY150" fmla="*/ 1609725 h 1625600"/>
              <a:gd name="connsiteX151" fmla="*/ 638321 w 778021"/>
              <a:gd name="connsiteY151" fmla="*/ 1619250 h 1625600"/>
              <a:gd name="connsiteX152" fmla="*/ 657371 w 778021"/>
              <a:gd name="connsiteY152" fmla="*/ 1622425 h 1625600"/>
              <a:gd name="connsiteX153" fmla="*/ 670071 w 778021"/>
              <a:gd name="connsiteY153" fmla="*/ 1625600 h 1625600"/>
              <a:gd name="connsiteX154" fmla="*/ 676421 w 778021"/>
              <a:gd name="connsiteY154" fmla="*/ 1622425 h 1625600"/>
              <a:gd name="connsiteX0" fmla="*/ 676421 w 778021"/>
              <a:gd name="connsiteY0" fmla="*/ 1622425 h 1625600"/>
              <a:gd name="connsiteX1" fmla="*/ 679596 w 778021"/>
              <a:gd name="connsiteY1" fmla="*/ 1606550 h 1625600"/>
              <a:gd name="connsiteX2" fmla="*/ 685946 w 778021"/>
              <a:gd name="connsiteY2" fmla="*/ 1562100 h 1625600"/>
              <a:gd name="connsiteX3" fmla="*/ 692296 w 778021"/>
              <a:gd name="connsiteY3" fmla="*/ 1539875 h 1625600"/>
              <a:gd name="connsiteX4" fmla="*/ 698646 w 778021"/>
              <a:gd name="connsiteY4" fmla="*/ 1530350 h 1625600"/>
              <a:gd name="connsiteX5" fmla="*/ 704996 w 778021"/>
              <a:gd name="connsiteY5" fmla="*/ 1517650 h 1625600"/>
              <a:gd name="connsiteX6" fmla="*/ 708171 w 778021"/>
              <a:gd name="connsiteY6" fmla="*/ 1501775 h 1625600"/>
              <a:gd name="connsiteX7" fmla="*/ 704996 w 778021"/>
              <a:gd name="connsiteY7" fmla="*/ 1435100 h 1625600"/>
              <a:gd name="connsiteX8" fmla="*/ 692296 w 778021"/>
              <a:gd name="connsiteY8" fmla="*/ 1428750 h 1625600"/>
              <a:gd name="connsiteX9" fmla="*/ 682771 w 778021"/>
              <a:gd name="connsiteY9" fmla="*/ 1425575 h 1625600"/>
              <a:gd name="connsiteX10" fmla="*/ 654196 w 778021"/>
              <a:gd name="connsiteY10" fmla="*/ 1419225 h 1625600"/>
              <a:gd name="connsiteX11" fmla="*/ 638321 w 778021"/>
              <a:gd name="connsiteY11" fmla="*/ 1400175 h 1625600"/>
              <a:gd name="connsiteX12" fmla="*/ 622446 w 778021"/>
              <a:gd name="connsiteY12" fmla="*/ 1374775 h 1625600"/>
              <a:gd name="connsiteX13" fmla="*/ 619271 w 778021"/>
              <a:gd name="connsiteY13" fmla="*/ 1362075 h 1625600"/>
              <a:gd name="connsiteX14" fmla="*/ 612921 w 778021"/>
              <a:gd name="connsiteY14" fmla="*/ 1339850 h 1625600"/>
              <a:gd name="connsiteX15" fmla="*/ 628796 w 778021"/>
              <a:gd name="connsiteY15" fmla="*/ 1298575 h 1625600"/>
              <a:gd name="connsiteX16" fmla="*/ 638321 w 778021"/>
              <a:gd name="connsiteY16" fmla="*/ 1295400 h 1625600"/>
              <a:gd name="connsiteX17" fmla="*/ 654196 w 778021"/>
              <a:gd name="connsiteY17" fmla="*/ 1276350 h 1625600"/>
              <a:gd name="connsiteX18" fmla="*/ 631971 w 778021"/>
              <a:gd name="connsiteY18" fmla="*/ 1244600 h 1625600"/>
              <a:gd name="connsiteX19" fmla="*/ 625621 w 778021"/>
              <a:gd name="connsiteY19" fmla="*/ 1235075 h 1625600"/>
              <a:gd name="connsiteX20" fmla="*/ 587521 w 778021"/>
              <a:gd name="connsiteY20" fmla="*/ 1212850 h 1625600"/>
              <a:gd name="connsiteX21" fmla="*/ 581171 w 778021"/>
              <a:gd name="connsiteY21" fmla="*/ 1203325 h 1625600"/>
              <a:gd name="connsiteX22" fmla="*/ 571646 w 778021"/>
              <a:gd name="connsiteY22" fmla="*/ 1196975 h 1625600"/>
              <a:gd name="connsiteX23" fmla="*/ 565296 w 778021"/>
              <a:gd name="connsiteY23" fmla="*/ 1174750 h 1625600"/>
              <a:gd name="connsiteX24" fmla="*/ 558946 w 778021"/>
              <a:gd name="connsiteY24" fmla="*/ 1139825 h 1625600"/>
              <a:gd name="connsiteX25" fmla="*/ 552596 w 778021"/>
              <a:gd name="connsiteY25" fmla="*/ 1127125 h 1625600"/>
              <a:gd name="connsiteX26" fmla="*/ 539896 w 778021"/>
              <a:gd name="connsiteY26" fmla="*/ 1111250 h 1625600"/>
              <a:gd name="connsiteX27" fmla="*/ 530371 w 778021"/>
              <a:gd name="connsiteY27" fmla="*/ 1101725 h 1625600"/>
              <a:gd name="connsiteX28" fmla="*/ 517671 w 778021"/>
              <a:gd name="connsiteY28" fmla="*/ 1076325 h 1625600"/>
              <a:gd name="connsiteX29" fmla="*/ 530371 w 778021"/>
              <a:gd name="connsiteY29" fmla="*/ 1073150 h 1625600"/>
              <a:gd name="connsiteX30" fmla="*/ 543071 w 778021"/>
              <a:gd name="connsiteY30" fmla="*/ 1038225 h 1625600"/>
              <a:gd name="connsiteX31" fmla="*/ 568471 w 778021"/>
              <a:gd name="connsiteY31" fmla="*/ 1041400 h 1625600"/>
              <a:gd name="connsiteX32" fmla="*/ 587521 w 778021"/>
              <a:gd name="connsiteY32" fmla="*/ 1016000 h 1625600"/>
              <a:gd name="connsiteX33" fmla="*/ 581171 w 778021"/>
              <a:gd name="connsiteY33" fmla="*/ 987425 h 1625600"/>
              <a:gd name="connsiteX34" fmla="*/ 577996 w 778021"/>
              <a:gd name="connsiteY34" fmla="*/ 958850 h 1625600"/>
              <a:gd name="connsiteX35" fmla="*/ 571646 w 778021"/>
              <a:gd name="connsiteY35" fmla="*/ 949325 h 1625600"/>
              <a:gd name="connsiteX36" fmla="*/ 565296 w 778021"/>
              <a:gd name="connsiteY36" fmla="*/ 936625 h 1625600"/>
              <a:gd name="connsiteX37" fmla="*/ 558946 w 778021"/>
              <a:gd name="connsiteY37" fmla="*/ 927100 h 1625600"/>
              <a:gd name="connsiteX38" fmla="*/ 543071 w 778021"/>
              <a:gd name="connsiteY38" fmla="*/ 901700 h 1625600"/>
              <a:gd name="connsiteX39" fmla="*/ 546246 w 778021"/>
              <a:gd name="connsiteY39" fmla="*/ 889000 h 1625600"/>
              <a:gd name="connsiteX40" fmla="*/ 577996 w 778021"/>
              <a:gd name="connsiteY40" fmla="*/ 869950 h 1625600"/>
              <a:gd name="connsiteX41" fmla="*/ 606571 w 778021"/>
              <a:gd name="connsiteY41" fmla="*/ 863600 h 1625600"/>
              <a:gd name="connsiteX42" fmla="*/ 625621 w 778021"/>
              <a:gd name="connsiteY42" fmla="*/ 844550 h 1625600"/>
              <a:gd name="connsiteX43" fmla="*/ 628796 w 778021"/>
              <a:gd name="connsiteY43" fmla="*/ 835025 h 1625600"/>
              <a:gd name="connsiteX44" fmla="*/ 644671 w 778021"/>
              <a:gd name="connsiteY44" fmla="*/ 812800 h 1625600"/>
              <a:gd name="connsiteX45" fmla="*/ 654196 w 778021"/>
              <a:gd name="connsiteY45" fmla="*/ 796925 h 1625600"/>
              <a:gd name="connsiteX46" fmla="*/ 670071 w 778021"/>
              <a:gd name="connsiteY46" fmla="*/ 774700 h 1625600"/>
              <a:gd name="connsiteX47" fmla="*/ 673246 w 778021"/>
              <a:gd name="connsiteY47" fmla="*/ 765175 h 1625600"/>
              <a:gd name="connsiteX48" fmla="*/ 679596 w 778021"/>
              <a:gd name="connsiteY48" fmla="*/ 755650 h 1625600"/>
              <a:gd name="connsiteX49" fmla="*/ 689121 w 778021"/>
              <a:gd name="connsiteY49" fmla="*/ 736600 h 1625600"/>
              <a:gd name="connsiteX50" fmla="*/ 708171 w 778021"/>
              <a:gd name="connsiteY50" fmla="*/ 714375 h 1625600"/>
              <a:gd name="connsiteX51" fmla="*/ 714521 w 778021"/>
              <a:gd name="connsiteY51" fmla="*/ 701675 h 1625600"/>
              <a:gd name="connsiteX52" fmla="*/ 730396 w 778021"/>
              <a:gd name="connsiteY52" fmla="*/ 688975 h 1625600"/>
              <a:gd name="connsiteX53" fmla="*/ 739921 w 778021"/>
              <a:gd name="connsiteY53" fmla="*/ 679450 h 1625600"/>
              <a:gd name="connsiteX54" fmla="*/ 778021 w 778021"/>
              <a:gd name="connsiteY54" fmla="*/ 650875 h 1625600"/>
              <a:gd name="connsiteX55" fmla="*/ 774846 w 778021"/>
              <a:gd name="connsiteY55" fmla="*/ 641350 h 1625600"/>
              <a:gd name="connsiteX56" fmla="*/ 765321 w 778021"/>
              <a:gd name="connsiteY56" fmla="*/ 625475 h 1625600"/>
              <a:gd name="connsiteX57" fmla="*/ 758971 w 778021"/>
              <a:gd name="connsiteY57" fmla="*/ 615950 h 1625600"/>
              <a:gd name="connsiteX58" fmla="*/ 755796 w 778021"/>
              <a:gd name="connsiteY58" fmla="*/ 606425 h 1625600"/>
              <a:gd name="connsiteX59" fmla="*/ 749446 w 778021"/>
              <a:gd name="connsiteY59" fmla="*/ 593725 h 1625600"/>
              <a:gd name="connsiteX60" fmla="*/ 739921 w 778021"/>
              <a:gd name="connsiteY60" fmla="*/ 568325 h 1625600"/>
              <a:gd name="connsiteX61" fmla="*/ 736746 w 778021"/>
              <a:gd name="connsiteY61" fmla="*/ 546100 h 1625600"/>
              <a:gd name="connsiteX62" fmla="*/ 733571 w 778021"/>
              <a:gd name="connsiteY62" fmla="*/ 536575 h 1625600"/>
              <a:gd name="connsiteX63" fmla="*/ 727221 w 778021"/>
              <a:gd name="connsiteY63" fmla="*/ 498475 h 1625600"/>
              <a:gd name="connsiteX64" fmla="*/ 708171 w 778021"/>
              <a:gd name="connsiteY64" fmla="*/ 460375 h 1625600"/>
              <a:gd name="connsiteX65" fmla="*/ 651021 w 778021"/>
              <a:gd name="connsiteY65" fmla="*/ 447675 h 1625600"/>
              <a:gd name="connsiteX66" fmla="*/ 625621 w 778021"/>
              <a:gd name="connsiteY66" fmla="*/ 434975 h 1625600"/>
              <a:gd name="connsiteX67" fmla="*/ 619271 w 778021"/>
              <a:gd name="connsiteY67" fmla="*/ 422275 h 1625600"/>
              <a:gd name="connsiteX68" fmla="*/ 609746 w 778021"/>
              <a:gd name="connsiteY68" fmla="*/ 368300 h 1625600"/>
              <a:gd name="connsiteX69" fmla="*/ 543071 w 778021"/>
              <a:gd name="connsiteY69" fmla="*/ 355600 h 1625600"/>
              <a:gd name="connsiteX70" fmla="*/ 530371 w 778021"/>
              <a:gd name="connsiteY70" fmla="*/ 349250 h 1625600"/>
              <a:gd name="connsiteX71" fmla="*/ 524021 w 778021"/>
              <a:gd name="connsiteY71" fmla="*/ 314325 h 1625600"/>
              <a:gd name="connsiteX72" fmla="*/ 520846 w 778021"/>
              <a:gd name="connsiteY72" fmla="*/ 301625 h 1625600"/>
              <a:gd name="connsiteX73" fmla="*/ 520846 w 778021"/>
              <a:gd name="connsiteY73" fmla="*/ 196850 h 1625600"/>
              <a:gd name="connsiteX74" fmla="*/ 530371 w 778021"/>
              <a:gd name="connsiteY74" fmla="*/ 184150 h 1625600"/>
              <a:gd name="connsiteX75" fmla="*/ 549421 w 778021"/>
              <a:gd name="connsiteY75" fmla="*/ 165100 h 1625600"/>
              <a:gd name="connsiteX76" fmla="*/ 552596 w 778021"/>
              <a:gd name="connsiteY76" fmla="*/ 155575 h 1625600"/>
              <a:gd name="connsiteX77" fmla="*/ 543071 w 778021"/>
              <a:gd name="connsiteY77" fmla="*/ 88900 h 1625600"/>
              <a:gd name="connsiteX78" fmla="*/ 533546 w 778021"/>
              <a:gd name="connsiteY78" fmla="*/ 79375 h 1625600"/>
              <a:gd name="connsiteX79" fmla="*/ 511321 w 778021"/>
              <a:gd name="connsiteY79" fmla="*/ 66675 h 1625600"/>
              <a:gd name="connsiteX80" fmla="*/ 508146 w 778021"/>
              <a:gd name="connsiteY80" fmla="*/ 57150 h 1625600"/>
              <a:gd name="connsiteX81" fmla="*/ 501796 w 778021"/>
              <a:gd name="connsiteY81" fmla="*/ 47625 h 1625600"/>
              <a:gd name="connsiteX82" fmla="*/ 498621 w 778021"/>
              <a:gd name="connsiteY82" fmla="*/ 0 h 1625600"/>
              <a:gd name="connsiteX83" fmla="*/ 485921 w 778021"/>
              <a:gd name="connsiteY83" fmla="*/ 6350 h 1625600"/>
              <a:gd name="connsiteX84" fmla="*/ 463696 w 778021"/>
              <a:gd name="connsiteY84" fmla="*/ 25400 h 1625600"/>
              <a:gd name="connsiteX85" fmla="*/ 438296 w 778021"/>
              <a:gd name="connsiteY85" fmla="*/ 28575 h 1625600"/>
              <a:gd name="connsiteX86" fmla="*/ 406546 w 778021"/>
              <a:gd name="connsiteY86" fmla="*/ 38100 h 1625600"/>
              <a:gd name="connsiteX87" fmla="*/ 390671 w 778021"/>
              <a:gd name="connsiteY87" fmla="*/ 41275 h 1625600"/>
              <a:gd name="connsiteX88" fmla="*/ 358921 w 778021"/>
              <a:gd name="connsiteY88" fmla="*/ 53975 h 1625600"/>
              <a:gd name="connsiteX89" fmla="*/ 327171 w 778021"/>
              <a:gd name="connsiteY89" fmla="*/ 66675 h 1625600"/>
              <a:gd name="connsiteX90" fmla="*/ 304946 w 778021"/>
              <a:gd name="connsiteY90" fmla="*/ 82550 h 1625600"/>
              <a:gd name="connsiteX91" fmla="*/ 279546 w 778021"/>
              <a:gd name="connsiteY91" fmla="*/ 101600 h 1625600"/>
              <a:gd name="connsiteX92" fmla="*/ 270021 w 778021"/>
              <a:gd name="connsiteY92" fmla="*/ 104775 h 1625600"/>
              <a:gd name="connsiteX93" fmla="*/ 257321 w 778021"/>
              <a:gd name="connsiteY93" fmla="*/ 133350 h 1625600"/>
              <a:gd name="connsiteX94" fmla="*/ 247796 w 778021"/>
              <a:gd name="connsiteY94" fmla="*/ 152400 h 1625600"/>
              <a:gd name="connsiteX95" fmla="*/ 231921 w 778021"/>
              <a:gd name="connsiteY95" fmla="*/ 184150 h 1625600"/>
              <a:gd name="connsiteX96" fmla="*/ 219221 w 778021"/>
              <a:gd name="connsiteY96" fmla="*/ 206375 h 1625600"/>
              <a:gd name="connsiteX97" fmla="*/ 216046 w 778021"/>
              <a:gd name="connsiteY97" fmla="*/ 215900 h 1625600"/>
              <a:gd name="connsiteX98" fmla="*/ 193821 w 778021"/>
              <a:gd name="connsiteY98" fmla="*/ 244475 h 1625600"/>
              <a:gd name="connsiteX99" fmla="*/ 177946 w 778021"/>
              <a:gd name="connsiteY99" fmla="*/ 260350 h 1625600"/>
              <a:gd name="connsiteX100" fmla="*/ 168421 w 778021"/>
              <a:gd name="connsiteY100" fmla="*/ 273050 h 1625600"/>
              <a:gd name="connsiteX101" fmla="*/ 165246 w 778021"/>
              <a:gd name="connsiteY101" fmla="*/ 285750 h 1625600"/>
              <a:gd name="connsiteX102" fmla="*/ 155721 w 778021"/>
              <a:gd name="connsiteY102" fmla="*/ 292100 h 1625600"/>
              <a:gd name="connsiteX103" fmla="*/ 146196 w 778021"/>
              <a:gd name="connsiteY103" fmla="*/ 304800 h 1625600"/>
              <a:gd name="connsiteX104" fmla="*/ 133496 w 778021"/>
              <a:gd name="connsiteY104" fmla="*/ 323850 h 1625600"/>
              <a:gd name="connsiteX105" fmla="*/ 127146 w 778021"/>
              <a:gd name="connsiteY105" fmla="*/ 336550 h 1625600"/>
              <a:gd name="connsiteX106" fmla="*/ 117621 w 778021"/>
              <a:gd name="connsiteY106" fmla="*/ 346075 h 1625600"/>
              <a:gd name="connsiteX107" fmla="*/ 108096 w 778021"/>
              <a:gd name="connsiteY107" fmla="*/ 358775 h 1625600"/>
              <a:gd name="connsiteX108" fmla="*/ 95396 w 778021"/>
              <a:gd name="connsiteY108" fmla="*/ 387350 h 1625600"/>
              <a:gd name="connsiteX109" fmla="*/ 89046 w 778021"/>
              <a:gd name="connsiteY109" fmla="*/ 400050 h 1625600"/>
              <a:gd name="connsiteX110" fmla="*/ 82696 w 778021"/>
              <a:gd name="connsiteY110" fmla="*/ 463550 h 1625600"/>
              <a:gd name="connsiteX111" fmla="*/ 57296 w 778021"/>
              <a:gd name="connsiteY111" fmla="*/ 511175 h 1625600"/>
              <a:gd name="connsiteX112" fmla="*/ 41421 w 778021"/>
              <a:gd name="connsiteY112" fmla="*/ 539750 h 1625600"/>
              <a:gd name="connsiteX113" fmla="*/ 35071 w 778021"/>
              <a:gd name="connsiteY113" fmla="*/ 555625 h 1625600"/>
              <a:gd name="connsiteX114" fmla="*/ 25546 w 778021"/>
              <a:gd name="connsiteY114" fmla="*/ 568325 h 1625600"/>
              <a:gd name="connsiteX115" fmla="*/ 22371 w 778021"/>
              <a:gd name="connsiteY115" fmla="*/ 577850 h 1625600"/>
              <a:gd name="connsiteX116" fmla="*/ 6496 w 778021"/>
              <a:gd name="connsiteY116" fmla="*/ 600075 h 1625600"/>
              <a:gd name="connsiteX117" fmla="*/ 19196 w 778021"/>
              <a:gd name="connsiteY117" fmla="*/ 669925 h 1625600"/>
              <a:gd name="connsiteX118" fmla="*/ 146 w 778021"/>
              <a:gd name="connsiteY118" fmla="*/ 730250 h 1625600"/>
              <a:gd name="connsiteX119" fmla="*/ 12846 w 778021"/>
              <a:gd name="connsiteY119" fmla="*/ 800100 h 1625600"/>
              <a:gd name="connsiteX120" fmla="*/ 44596 w 778021"/>
              <a:gd name="connsiteY120" fmla="*/ 831850 h 1625600"/>
              <a:gd name="connsiteX121" fmla="*/ 73171 w 778021"/>
              <a:gd name="connsiteY121" fmla="*/ 873125 h 1625600"/>
              <a:gd name="connsiteX122" fmla="*/ 101746 w 778021"/>
              <a:gd name="connsiteY122" fmla="*/ 927100 h 1625600"/>
              <a:gd name="connsiteX123" fmla="*/ 98571 w 778021"/>
              <a:gd name="connsiteY123" fmla="*/ 971550 h 1625600"/>
              <a:gd name="connsiteX124" fmla="*/ 146196 w 778021"/>
              <a:gd name="connsiteY124" fmla="*/ 990600 h 1625600"/>
              <a:gd name="connsiteX125" fmla="*/ 171596 w 778021"/>
              <a:gd name="connsiteY125" fmla="*/ 987425 h 1625600"/>
              <a:gd name="connsiteX126" fmla="*/ 193821 w 778021"/>
              <a:gd name="connsiteY126" fmla="*/ 1025525 h 1625600"/>
              <a:gd name="connsiteX127" fmla="*/ 247796 w 778021"/>
              <a:gd name="connsiteY127" fmla="*/ 1038225 h 1625600"/>
              <a:gd name="connsiteX128" fmla="*/ 317646 w 778021"/>
              <a:gd name="connsiteY128" fmla="*/ 1041400 h 1625600"/>
              <a:gd name="connsiteX129" fmla="*/ 333521 w 778021"/>
              <a:gd name="connsiteY129" fmla="*/ 1069975 h 1625600"/>
              <a:gd name="connsiteX130" fmla="*/ 282721 w 778021"/>
              <a:gd name="connsiteY130" fmla="*/ 1117600 h 1625600"/>
              <a:gd name="connsiteX131" fmla="*/ 235096 w 778021"/>
              <a:gd name="connsiteY131" fmla="*/ 1146175 h 1625600"/>
              <a:gd name="connsiteX132" fmla="*/ 177946 w 778021"/>
              <a:gd name="connsiteY132" fmla="*/ 1184275 h 1625600"/>
              <a:gd name="connsiteX133" fmla="*/ 225571 w 778021"/>
              <a:gd name="connsiteY133" fmla="*/ 1216025 h 1625600"/>
              <a:gd name="connsiteX134" fmla="*/ 174771 w 778021"/>
              <a:gd name="connsiteY134" fmla="*/ 1266825 h 1625600"/>
              <a:gd name="connsiteX135" fmla="*/ 143021 w 778021"/>
              <a:gd name="connsiteY135" fmla="*/ 1289050 h 1625600"/>
              <a:gd name="connsiteX136" fmla="*/ 130321 w 778021"/>
              <a:gd name="connsiteY136" fmla="*/ 1330325 h 1625600"/>
              <a:gd name="connsiteX137" fmla="*/ 78728 w 778021"/>
              <a:gd name="connsiteY137" fmla="*/ 1376363 h 1625600"/>
              <a:gd name="connsiteX138" fmla="*/ 125559 w 778021"/>
              <a:gd name="connsiteY138" fmla="*/ 1427162 h 1625600"/>
              <a:gd name="connsiteX139" fmla="*/ 158896 w 778021"/>
              <a:gd name="connsiteY139" fmla="*/ 1496219 h 1625600"/>
              <a:gd name="connsiteX140" fmla="*/ 323996 w 778021"/>
              <a:gd name="connsiteY140" fmla="*/ 1517650 h 1625600"/>
              <a:gd name="connsiteX141" fmla="*/ 438296 w 778021"/>
              <a:gd name="connsiteY141" fmla="*/ 1547018 h 1625600"/>
              <a:gd name="connsiteX142" fmla="*/ 466871 w 778021"/>
              <a:gd name="connsiteY142" fmla="*/ 1546225 h 1625600"/>
              <a:gd name="connsiteX143" fmla="*/ 498621 w 778021"/>
              <a:gd name="connsiteY143" fmla="*/ 1558925 h 1625600"/>
              <a:gd name="connsiteX144" fmla="*/ 533546 w 778021"/>
              <a:gd name="connsiteY144" fmla="*/ 1581150 h 1625600"/>
              <a:gd name="connsiteX145" fmla="*/ 549421 w 778021"/>
              <a:gd name="connsiteY145" fmla="*/ 1584325 h 1625600"/>
              <a:gd name="connsiteX146" fmla="*/ 568471 w 778021"/>
              <a:gd name="connsiteY146" fmla="*/ 1593850 h 1625600"/>
              <a:gd name="connsiteX147" fmla="*/ 577996 w 778021"/>
              <a:gd name="connsiteY147" fmla="*/ 1597025 h 1625600"/>
              <a:gd name="connsiteX148" fmla="*/ 590696 w 778021"/>
              <a:gd name="connsiteY148" fmla="*/ 1603375 h 1625600"/>
              <a:gd name="connsiteX149" fmla="*/ 622446 w 778021"/>
              <a:gd name="connsiteY149" fmla="*/ 1609725 h 1625600"/>
              <a:gd name="connsiteX150" fmla="*/ 638321 w 778021"/>
              <a:gd name="connsiteY150" fmla="*/ 1619250 h 1625600"/>
              <a:gd name="connsiteX151" fmla="*/ 657371 w 778021"/>
              <a:gd name="connsiteY151" fmla="*/ 1622425 h 1625600"/>
              <a:gd name="connsiteX152" fmla="*/ 670071 w 778021"/>
              <a:gd name="connsiteY152" fmla="*/ 1625600 h 1625600"/>
              <a:gd name="connsiteX153" fmla="*/ 676421 w 778021"/>
              <a:gd name="connsiteY153" fmla="*/ 1622425 h 1625600"/>
              <a:gd name="connsiteX0" fmla="*/ 676421 w 778021"/>
              <a:gd name="connsiteY0" fmla="*/ 1622425 h 1625600"/>
              <a:gd name="connsiteX1" fmla="*/ 679596 w 778021"/>
              <a:gd name="connsiteY1" fmla="*/ 1606550 h 1625600"/>
              <a:gd name="connsiteX2" fmla="*/ 685946 w 778021"/>
              <a:gd name="connsiteY2" fmla="*/ 1562100 h 1625600"/>
              <a:gd name="connsiteX3" fmla="*/ 692296 w 778021"/>
              <a:gd name="connsiteY3" fmla="*/ 1539875 h 1625600"/>
              <a:gd name="connsiteX4" fmla="*/ 698646 w 778021"/>
              <a:gd name="connsiteY4" fmla="*/ 1530350 h 1625600"/>
              <a:gd name="connsiteX5" fmla="*/ 704996 w 778021"/>
              <a:gd name="connsiteY5" fmla="*/ 1517650 h 1625600"/>
              <a:gd name="connsiteX6" fmla="*/ 708171 w 778021"/>
              <a:gd name="connsiteY6" fmla="*/ 1501775 h 1625600"/>
              <a:gd name="connsiteX7" fmla="*/ 704996 w 778021"/>
              <a:gd name="connsiteY7" fmla="*/ 1435100 h 1625600"/>
              <a:gd name="connsiteX8" fmla="*/ 692296 w 778021"/>
              <a:gd name="connsiteY8" fmla="*/ 1428750 h 1625600"/>
              <a:gd name="connsiteX9" fmla="*/ 682771 w 778021"/>
              <a:gd name="connsiteY9" fmla="*/ 1425575 h 1625600"/>
              <a:gd name="connsiteX10" fmla="*/ 654196 w 778021"/>
              <a:gd name="connsiteY10" fmla="*/ 1419225 h 1625600"/>
              <a:gd name="connsiteX11" fmla="*/ 638321 w 778021"/>
              <a:gd name="connsiteY11" fmla="*/ 1400175 h 1625600"/>
              <a:gd name="connsiteX12" fmla="*/ 622446 w 778021"/>
              <a:gd name="connsiteY12" fmla="*/ 1374775 h 1625600"/>
              <a:gd name="connsiteX13" fmla="*/ 619271 w 778021"/>
              <a:gd name="connsiteY13" fmla="*/ 1362075 h 1625600"/>
              <a:gd name="connsiteX14" fmla="*/ 612921 w 778021"/>
              <a:gd name="connsiteY14" fmla="*/ 1339850 h 1625600"/>
              <a:gd name="connsiteX15" fmla="*/ 628796 w 778021"/>
              <a:gd name="connsiteY15" fmla="*/ 1298575 h 1625600"/>
              <a:gd name="connsiteX16" fmla="*/ 638321 w 778021"/>
              <a:gd name="connsiteY16" fmla="*/ 1295400 h 1625600"/>
              <a:gd name="connsiteX17" fmla="*/ 654196 w 778021"/>
              <a:gd name="connsiteY17" fmla="*/ 1276350 h 1625600"/>
              <a:gd name="connsiteX18" fmla="*/ 631971 w 778021"/>
              <a:gd name="connsiteY18" fmla="*/ 1244600 h 1625600"/>
              <a:gd name="connsiteX19" fmla="*/ 625621 w 778021"/>
              <a:gd name="connsiteY19" fmla="*/ 1235075 h 1625600"/>
              <a:gd name="connsiteX20" fmla="*/ 587521 w 778021"/>
              <a:gd name="connsiteY20" fmla="*/ 1212850 h 1625600"/>
              <a:gd name="connsiteX21" fmla="*/ 581171 w 778021"/>
              <a:gd name="connsiteY21" fmla="*/ 1203325 h 1625600"/>
              <a:gd name="connsiteX22" fmla="*/ 571646 w 778021"/>
              <a:gd name="connsiteY22" fmla="*/ 1196975 h 1625600"/>
              <a:gd name="connsiteX23" fmla="*/ 565296 w 778021"/>
              <a:gd name="connsiteY23" fmla="*/ 1174750 h 1625600"/>
              <a:gd name="connsiteX24" fmla="*/ 558946 w 778021"/>
              <a:gd name="connsiteY24" fmla="*/ 1139825 h 1625600"/>
              <a:gd name="connsiteX25" fmla="*/ 552596 w 778021"/>
              <a:gd name="connsiteY25" fmla="*/ 1127125 h 1625600"/>
              <a:gd name="connsiteX26" fmla="*/ 539896 w 778021"/>
              <a:gd name="connsiteY26" fmla="*/ 1111250 h 1625600"/>
              <a:gd name="connsiteX27" fmla="*/ 530371 w 778021"/>
              <a:gd name="connsiteY27" fmla="*/ 1101725 h 1625600"/>
              <a:gd name="connsiteX28" fmla="*/ 517671 w 778021"/>
              <a:gd name="connsiteY28" fmla="*/ 1076325 h 1625600"/>
              <a:gd name="connsiteX29" fmla="*/ 530371 w 778021"/>
              <a:gd name="connsiteY29" fmla="*/ 1073150 h 1625600"/>
              <a:gd name="connsiteX30" fmla="*/ 543071 w 778021"/>
              <a:gd name="connsiteY30" fmla="*/ 1038225 h 1625600"/>
              <a:gd name="connsiteX31" fmla="*/ 568471 w 778021"/>
              <a:gd name="connsiteY31" fmla="*/ 1041400 h 1625600"/>
              <a:gd name="connsiteX32" fmla="*/ 587521 w 778021"/>
              <a:gd name="connsiteY32" fmla="*/ 1016000 h 1625600"/>
              <a:gd name="connsiteX33" fmla="*/ 581171 w 778021"/>
              <a:gd name="connsiteY33" fmla="*/ 987425 h 1625600"/>
              <a:gd name="connsiteX34" fmla="*/ 577996 w 778021"/>
              <a:gd name="connsiteY34" fmla="*/ 958850 h 1625600"/>
              <a:gd name="connsiteX35" fmla="*/ 571646 w 778021"/>
              <a:gd name="connsiteY35" fmla="*/ 949325 h 1625600"/>
              <a:gd name="connsiteX36" fmla="*/ 565296 w 778021"/>
              <a:gd name="connsiteY36" fmla="*/ 936625 h 1625600"/>
              <a:gd name="connsiteX37" fmla="*/ 558946 w 778021"/>
              <a:gd name="connsiteY37" fmla="*/ 927100 h 1625600"/>
              <a:gd name="connsiteX38" fmla="*/ 543071 w 778021"/>
              <a:gd name="connsiteY38" fmla="*/ 901700 h 1625600"/>
              <a:gd name="connsiteX39" fmla="*/ 546246 w 778021"/>
              <a:gd name="connsiteY39" fmla="*/ 889000 h 1625600"/>
              <a:gd name="connsiteX40" fmla="*/ 577996 w 778021"/>
              <a:gd name="connsiteY40" fmla="*/ 869950 h 1625600"/>
              <a:gd name="connsiteX41" fmla="*/ 606571 w 778021"/>
              <a:gd name="connsiteY41" fmla="*/ 863600 h 1625600"/>
              <a:gd name="connsiteX42" fmla="*/ 625621 w 778021"/>
              <a:gd name="connsiteY42" fmla="*/ 844550 h 1625600"/>
              <a:gd name="connsiteX43" fmla="*/ 628796 w 778021"/>
              <a:gd name="connsiteY43" fmla="*/ 835025 h 1625600"/>
              <a:gd name="connsiteX44" fmla="*/ 644671 w 778021"/>
              <a:gd name="connsiteY44" fmla="*/ 812800 h 1625600"/>
              <a:gd name="connsiteX45" fmla="*/ 654196 w 778021"/>
              <a:gd name="connsiteY45" fmla="*/ 796925 h 1625600"/>
              <a:gd name="connsiteX46" fmla="*/ 670071 w 778021"/>
              <a:gd name="connsiteY46" fmla="*/ 774700 h 1625600"/>
              <a:gd name="connsiteX47" fmla="*/ 673246 w 778021"/>
              <a:gd name="connsiteY47" fmla="*/ 765175 h 1625600"/>
              <a:gd name="connsiteX48" fmla="*/ 679596 w 778021"/>
              <a:gd name="connsiteY48" fmla="*/ 755650 h 1625600"/>
              <a:gd name="connsiteX49" fmla="*/ 689121 w 778021"/>
              <a:gd name="connsiteY49" fmla="*/ 736600 h 1625600"/>
              <a:gd name="connsiteX50" fmla="*/ 708171 w 778021"/>
              <a:gd name="connsiteY50" fmla="*/ 714375 h 1625600"/>
              <a:gd name="connsiteX51" fmla="*/ 714521 w 778021"/>
              <a:gd name="connsiteY51" fmla="*/ 701675 h 1625600"/>
              <a:gd name="connsiteX52" fmla="*/ 730396 w 778021"/>
              <a:gd name="connsiteY52" fmla="*/ 688975 h 1625600"/>
              <a:gd name="connsiteX53" fmla="*/ 739921 w 778021"/>
              <a:gd name="connsiteY53" fmla="*/ 679450 h 1625600"/>
              <a:gd name="connsiteX54" fmla="*/ 778021 w 778021"/>
              <a:gd name="connsiteY54" fmla="*/ 650875 h 1625600"/>
              <a:gd name="connsiteX55" fmla="*/ 774846 w 778021"/>
              <a:gd name="connsiteY55" fmla="*/ 641350 h 1625600"/>
              <a:gd name="connsiteX56" fmla="*/ 765321 w 778021"/>
              <a:gd name="connsiteY56" fmla="*/ 625475 h 1625600"/>
              <a:gd name="connsiteX57" fmla="*/ 758971 w 778021"/>
              <a:gd name="connsiteY57" fmla="*/ 615950 h 1625600"/>
              <a:gd name="connsiteX58" fmla="*/ 755796 w 778021"/>
              <a:gd name="connsiteY58" fmla="*/ 606425 h 1625600"/>
              <a:gd name="connsiteX59" fmla="*/ 749446 w 778021"/>
              <a:gd name="connsiteY59" fmla="*/ 593725 h 1625600"/>
              <a:gd name="connsiteX60" fmla="*/ 739921 w 778021"/>
              <a:gd name="connsiteY60" fmla="*/ 568325 h 1625600"/>
              <a:gd name="connsiteX61" fmla="*/ 736746 w 778021"/>
              <a:gd name="connsiteY61" fmla="*/ 546100 h 1625600"/>
              <a:gd name="connsiteX62" fmla="*/ 733571 w 778021"/>
              <a:gd name="connsiteY62" fmla="*/ 536575 h 1625600"/>
              <a:gd name="connsiteX63" fmla="*/ 727221 w 778021"/>
              <a:gd name="connsiteY63" fmla="*/ 498475 h 1625600"/>
              <a:gd name="connsiteX64" fmla="*/ 708171 w 778021"/>
              <a:gd name="connsiteY64" fmla="*/ 460375 h 1625600"/>
              <a:gd name="connsiteX65" fmla="*/ 651021 w 778021"/>
              <a:gd name="connsiteY65" fmla="*/ 447675 h 1625600"/>
              <a:gd name="connsiteX66" fmla="*/ 625621 w 778021"/>
              <a:gd name="connsiteY66" fmla="*/ 434975 h 1625600"/>
              <a:gd name="connsiteX67" fmla="*/ 619271 w 778021"/>
              <a:gd name="connsiteY67" fmla="*/ 422275 h 1625600"/>
              <a:gd name="connsiteX68" fmla="*/ 609746 w 778021"/>
              <a:gd name="connsiteY68" fmla="*/ 368300 h 1625600"/>
              <a:gd name="connsiteX69" fmla="*/ 543071 w 778021"/>
              <a:gd name="connsiteY69" fmla="*/ 355600 h 1625600"/>
              <a:gd name="connsiteX70" fmla="*/ 530371 w 778021"/>
              <a:gd name="connsiteY70" fmla="*/ 349250 h 1625600"/>
              <a:gd name="connsiteX71" fmla="*/ 524021 w 778021"/>
              <a:gd name="connsiteY71" fmla="*/ 314325 h 1625600"/>
              <a:gd name="connsiteX72" fmla="*/ 520846 w 778021"/>
              <a:gd name="connsiteY72" fmla="*/ 301625 h 1625600"/>
              <a:gd name="connsiteX73" fmla="*/ 520846 w 778021"/>
              <a:gd name="connsiteY73" fmla="*/ 196850 h 1625600"/>
              <a:gd name="connsiteX74" fmla="*/ 530371 w 778021"/>
              <a:gd name="connsiteY74" fmla="*/ 184150 h 1625600"/>
              <a:gd name="connsiteX75" fmla="*/ 549421 w 778021"/>
              <a:gd name="connsiteY75" fmla="*/ 165100 h 1625600"/>
              <a:gd name="connsiteX76" fmla="*/ 552596 w 778021"/>
              <a:gd name="connsiteY76" fmla="*/ 155575 h 1625600"/>
              <a:gd name="connsiteX77" fmla="*/ 543071 w 778021"/>
              <a:gd name="connsiteY77" fmla="*/ 88900 h 1625600"/>
              <a:gd name="connsiteX78" fmla="*/ 533546 w 778021"/>
              <a:gd name="connsiteY78" fmla="*/ 79375 h 1625600"/>
              <a:gd name="connsiteX79" fmla="*/ 511321 w 778021"/>
              <a:gd name="connsiteY79" fmla="*/ 66675 h 1625600"/>
              <a:gd name="connsiteX80" fmla="*/ 508146 w 778021"/>
              <a:gd name="connsiteY80" fmla="*/ 57150 h 1625600"/>
              <a:gd name="connsiteX81" fmla="*/ 501796 w 778021"/>
              <a:gd name="connsiteY81" fmla="*/ 47625 h 1625600"/>
              <a:gd name="connsiteX82" fmla="*/ 498621 w 778021"/>
              <a:gd name="connsiteY82" fmla="*/ 0 h 1625600"/>
              <a:gd name="connsiteX83" fmla="*/ 485921 w 778021"/>
              <a:gd name="connsiteY83" fmla="*/ 6350 h 1625600"/>
              <a:gd name="connsiteX84" fmla="*/ 463696 w 778021"/>
              <a:gd name="connsiteY84" fmla="*/ 25400 h 1625600"/>
              <a:gd name="connsiteX85" fmla="*/ 438296 w 778021"/>
              <a:gd name="connsiteY85" fmla="*/ 28575 h 1625600"/>
              <a:gd name="connsiteX86" fmla="*/ 406546 w 778021"/>
              <a:gd name="connsiteY86" fmla="*/ 38100 h 1625600"/>
              <a:gd name="connsiteX87" fmla="*/ 390671 w 778021"/>
              <a:gd name="connsiteY87" fmla="*/ 41275 h 1625600"/>
              <a:gd name="connsiteX88" fmla="*/ 358921 w 778021"/>
              <a:gd name="connsiteY88" fmla="*/ 53975 h 1625600"/>
              <a:gd name="connsiteX89" fmla="*/ 327171 w 778021"/>
              <a:gd name="connsiteY89" fmla="*/ 66675 h 1625600"/>
              <a:gd name="connsiteX90" fmla="*/ 304946 w 778021"/>
              <a:gd name="connsiteY90" fmla="*/ 82550 h 1625600"/>
              <a:gd name="connsiteX91" fmla="*/ 279546 w 778021"/>
              <a:gd name="connsiteY91" fmla="*/ 101600 h 1625600"/>
              <a:gd name="connsiteX92" fmla="*/ 270021 w 778021"/>
              <a:gd name="connsiteY92" fmla="*/ 104775 h 1625600"/>
              <a:gd name="connsiteX93" fmla="*/ 257321 w 778021"/>
              <a:gd name="connsiteY93" fmla="*/ 133350 h 1625600"/>
              <a:gd name="connsiteX94" fmla="*/ 247796 w 778021"/>
              <a:gd name="connsiteY94" fmla="*/ 152400 h 1625600"/>
              <a:gd name="connsiteX95" fmla="*/ 231921 w 778021"/>
              <a:gd name="connsiteY95" fmla="*/ 184150 h 1625600"/>
              <a:gd name="connsiteX96" fmla="*/ 219221 w 778021"/>
              <a:gd name="connsiteY96" fmla="*/ 206375 h 1625600"/>
              <a:gd name="connsiteX97" fmla="*/ 216046 w 778021"/>
              <a:gd name="connsiteY97" fmla="*/ 215900 h 1625600"/>
              <a:gd name="connsiteX98" fmla="*/ 193821 w 778021"/>
              <a:gd name="connsiteY98" fmla="*/ 244475 h 1625600"/>
              <a:gd name="connsiteX99" fmla="*/ 177946 w 778021"/>
              <a:gd name="connsiteY99" fmla="*/ 260350 h 1625600"/>
              <a:gd name="connsiteX100" fmla="*/ 168421 w 778021"/>
              <a:gd name="connsiteY100" fmla="*/ 273050 h 1625600"/>
              <a:gd name="connsiteX101" fmla="*/ 165246 w 778021"/>
              <a:gd name="connsiteY101" fmla="*/ 285750 h 1625600"/>
              <a:gd name="connsiteX102" fmla="*/ 155721 w 778021"/>
              <a:gd name="connsiteY102" fmla="*/ 292100 h 1625600"/>
              <a:gd name="connsiteX103" fmla="*/ 146196 w 778021"/>
              <a:gd name="connsiteY103" fmla="*/ 304800 h 1625600"/>
              <a:gd name="connsiteX104" fmla="*/ 133496 w 778021"/>
              <a:gd name="connsiteY104" fmla="*/ 323850 h 1625600"/>
              <a:gd name="connsiteX105" fmla="*/ 127146 w 778021"/>
              <a:gd name="connsiteY105" fmla="*/ 336550 h 1625600"/>
              <a:gd name="connsiteX106" fmla="*/ 117621 w 778021"/>
              <a:gd name="connsiteY106" fmla="*/ 346075 h 1625600"/>
              <a:gd name="connsiteX107" fmla="*/ 108096 w 778021"/>
              <a:gd name="connsiteY107" fmla="*/ 358775 h 1625600"/>
              <a:gd name="connsiteX108" fmla="*/ 95396 w 778021"/>
              <a:gd name="connsiteY108" fmla="*/ 387350 h 1625600"/>
              <a:gd name="connsiteX109" fmla="*/ 89046 w 778021"/>
              <a:gd name="connsiteY109" fmla="*/ 400050 h 1625600"/>
              <a:gd name="connsiteX110" fmla="*/ 82696 w 778021"/>
              <a:gd name="connsiteY110" fmla="*/ 463550 h 1625600"/>
              <a:gd name="connsiteX111" fmla="*/ 57296 w 778021"/>
              <a:gd name="connsiteY111" fmla="*/ 511175 h 1625600"/>
              <a:gd name="connsiteX112" fmla="*/ 41421 w 778021"/>
              <a:gd name="connsiteY112" fmla="*/ 539750 h 1625600"/>
              <a:gd name="connsiteX113" fmla="*/ 35071 w 778021"/>
              <a:gd name="connsiteY113" fmla="*/ 555625 h 1625600"/>
              <a:gd name="connsiteX114" fmla="*/ 25546 w 778021"/>
              <a:gd name="connsiteY114" fmla="*/ 568325 h 1625600"/>
              <a:gd name="connsiteX115" fmla="*/ 22371 w 778021"/>
              <a:gd name="connsiteY115" fmla="*/ 577850 h 1625600"/>
              <a:gd name="connsiteX116" fmla="*/ 6496 w 778021"/>
              <a:gd name="connsiteY116" fmla="*/ 600075 h 1625600"/>
              <a:gd name="connsiteX117" fmla="*/ 19196 w 778021"/>
              <a:gd name="connsiteY117" fmla="*/ 669925 h 1625600"/>
              <a:gd name="connsiteX118" fmla="*/ 146 w 778021"/>
              <a:gd name="connsiteY118" fmla="*/ 730250 h 1625600"/>
              <a:gd name="connsiteX119" fmla="*/ 12846 w 778021"/>
              <a:gd name="connsiteY119" fmla="*/ 800100 h 1625600"/>
              <a:gd name="connsiteX120" fmla="*/ 44596 w 778021"/>
              <a:gd name="connsiteY120" fmla="*/ 831850 h 1625600"/>
              <a:gd name="connsiteX121" fmla="*/ 73171 w 778021"/>
              <a:gd name="connsiteY121" fmla="*/ 873125 h 1625600"/>
              <a:gd name="connsiteX122" fmla="*/ 101746 w 778021"/>
              <a:gd name="connsiteY122" fmla="*/ 927100 h 1625600"/>
              <a:gd name="connsiteX123" fmla="*/ 98571 w 778021"/>
              <a:gd name="connsiteY123" fmla="*/ 971550 h 1625600"/>
              <a:gd name="connsiteX124" fmla="*/ 146196 w 778021"/>
              <a:gd name="connsiteY124" fmla="*/ 990600 h 1625600"/>
              <a:gd name="connsiteX125" fmla="*/ 171596 w 778021"/>
              <a:gd name="connsiteY125" fmla="*/ 987425 h 1625600"/>
              <a:gd name="connsiteX126" fmla="*/ 193821 w 778021"/>
              <a:gd name="connsiteY126" fmla="*/ 1025525 h 1625600"/>
              <a:gd name="connsiteX127" fmla="*/ 247796 w 778021"/>
              <a:gd name="connsiteY127" fmla="*/ 1038225 h 1625600"/>
              <a:gd name="connsiteX128" fmla="*/ 317646 w 778021"/>
              <a:gd name="connsiteY128" fmla="*/ 1041400 h 1625600"/>
              <a:gd name="connsiteX129" fmla="*/ 333521 w 778021"/>
              <a:gd name="connsiteY129" fmla="*/ 1069975 h 1625600"/>
              <a:gd name="connsiteX130" fmla="*/ 282721 w 778021"/>
              <a:gd name="connsiteY130" fmla="*/ 1117600 h 1625600"/>
              <a:gd name="connsiteX131" fmla="*/ 235096 w 778021"/>
              <a:gd name="connsiteY131" fmla="*/ 1146175 h 1625600"/>
              <a:gd name="connsiteX132" fmla="*/ 177946 w 778021"/>
              <a:gd name="connsiteY132" fmla="*/ 1184275 h 1625600"/>
              <a:gd name="connsiteX133" fmla="*/ 225571 w 778021"/>
              <a:gd name="connsiteY133" fmla="*/ 1216025 h 1625600"/>
              <a:gd name="connsiteX134" fmla="*/ 174771 w 778021"/>
              <a:gd name="connsiteY134" fmla="*/ 1266825 h 1625600"/>
              <a:gd name="connsiteX135" fmla="*/ 143021 w 778021"/>
              <a:gd name="connsiteY135" fmla="*/ 1289050 h 1625600"/>
              <a:gd name="connsiteX136" fmla="*/ 130321 w 778021"/>
              <a:gd name="connsiteY136" fmla="*/ 1330325 h 1625600"/>
              <a:gd name="connsiteX137" fmla="*/ 78728 w 778021"/>
              <a:gd name="connsiteY137" fmla="*/ 1376363 h 1625600"/>
              <a:gd name="connsiteX138" fmla="*/ 125559 w 778021"/>
              <a:gd name="connsiteY138" fmla="*/ 1427162 h 1625600"/>
              <a:gd name="connsiteX139" fmla="*/ 158896 w 778021"/>
              <a:gd name="connsiteY139" fmla="*/ 1496219 h 1625600"/>
              <a:gd name="connsiteX140" fmla="*/ 323996 w 778021"/>
              <a:gd name="connsiteY140" fmla="*/ 1517650 h 1625600"/>
              <a:gd name="connsiteX141" fmla="*/ 438296 w 778021"/>
              <a:gd name="connsiteY141" fmla="*/ 1547018 h 1625600"/>
              <a:gd name="connsiteX142" fmla="*/ 498621 w 778021"/>
              <a:gd name="connsiteY142" fmla="*/ 1558925 h 1625600"/>
              <a:gd name="connsiteX143" fmla="*/ 533546 w 778021"/>
              <a:gd name="connsiteY143" fmla="*/ 1581150 h 1625600"/>
              <a:gd name="connsiteX144" fmla="*/ 549421 w 778021"/>
              <a:gd name="connsiteY144" fmla="*/ 1584325 h 1625600"/>
              <a:gd name="connsiteX145" fmla="*/ 568471 w 778021"/>
              <a:gd name="connsiteY145" fmla="*/ 1593850 h 1625600"/>
              <a:gd name="connsiteX146" fmla="*/ 577996 w 778021"/>
              <a:gd name="connsiteY146" fmla="*/ 1597025 h 1625600"/>
              <a:gd name="connsiteX147" fmla="*/ 590696 w 778021"/>
              <a:gd name="connsiteY147" fmla="*/ 1603375 h 1625600"/>
              <a:gd name="connsiteX148" fmla="*/ 622446 w 778021"/>
              <a:gd name="connsiteY148" fmla="*/ 1609725 h 1625600"/>
              <a:gd name="connsiteX149" fmla="*/ 638321 w 778021"/>
              <a:gd name="connsiteY149" fmla="*/ 1619250 h 1625600"/>
              <a:gd name="connsiteX150" fmla="*/ 657371 w 778021"/>
              <a:gd name="connsiteY150" fmla="*/ 1622425 h 1625600"/>
              <a:gd name="connsiteX151" fmla="*/ 670071 w 778021"/>
              <a:gd name="connsiteY151" fmla="*/ 1625600 h 1625600"/>
              <a:gd name="connsiteX152" fmla="*/ 676421 w 778021"/>
              <a:gd name="connsiteY152" fmla="*/ 1622425 h 1625600"/>
              <a:gd name="connsiteX0" fmla="*/ 676421 w 778021"/>
              <a:gd name="connsiteY0" fmla="*/ 1622425 h 1625600"/>
              <a:gd name="connsiteX1" fmla="*/ 679596 w 778021"/>
              <a:gd name="connsiteY1" fmla="*/ 1606550 h 1625600"/>
              <a:gd name="connsiteX2" fmla="*/ 685946 w 778021"/>
              <a:gd name="connsiteY2" fmla="*/ 1562100 h 1625600"/>
              <a:gd name="connsiteX3" fmla="*/ 692296 w 778021"/>
              <a:gd name="connsiteY3" fmla="*/ 1539875 h 1625600"/>
              <a:gd name="connsiteX4" fmla="*/ 698646 w 778021"/>
              <a:gd name="connsiteY4" fmla="*/ 1530350 h 1625600"/>
              <a:gd name="connsiteX5" fmla="*/ 704996 w 778021"/>
              <a:gd name="connsiteY5" fmla="*/ 1517650 h 1625600"/>
              <a:gd name="connsiteX6" fmla="*/ 708171 w 778021"/>
              <a:gd name="connsiteY6" fmla="*/ 1501775 h 1625600"/>
              <a:gd name="connsiteX7" fmla="*/ 704996 w 778021"/>
              <a:gd name="connsiteY7" fmla="*/ 1435100 h 1625600"/>
              <a:gd name="connsiteX8" fmla="*/ 692296 w 778021"/>
              <a:gd name="connsiteY8" fmla="*/ 1428750 h 1625600"/>
              <a:gd name="connsiteX9" fmla="*/ 682771 w 778021"/>
              <a:gd name="connsiteY9" fmla="*/ 1425575 h 1625600"/>
              <a:gd name="connsiteX10" fmla="*/ 654196 w 778021"/>
              <a:gd name="connsiteY10" fmla="*/ 1419225 h 1625600"/>
              <a:gd name="connsiteX11" fmla="*/ 638321 w 778021"/>
              <a:gd name="connsiteY11" fmla="*/ 1400175 h 1625600"/>
              <a:gd name="connsiteX12" fmla="*/ 622446 w 778021"/>
              <a:gd name="connsiteY12" fmla="*/ 1374775 h 1625600"/>
              <a:gd name="connsiteX13" fmla="*/ 619271 w 778021"/>
              <a:gd name="connsiteY13" fmla="*/ 1362075 h 1625600"/>
              <a:gd name="connsiteX14" fmla="*/ 612921 w 778021"/>
              <a:gd name="connsiteY14" fmla="*/ 1339850 h 1625600"/>
              <a:gd name="connsiteX15" fmla="*/ 628796 w 778021"/>
              <a:gd name="connsiteY15" fmla="*/ 1298575 h 1625600"/>
              <a:gd name="connsiteX16" fmla="*/ 638321 w 778021"/>
              <a:gd name="connsiteY16" fmla="*/ 1295400 h 1625600"/>
              <a:gd name="connsiteX17" fmla="*/ 654196 w 778021"/>
              <a:gd name="connsiteY17" fmla="*/ 1276350 h 1625600"/>
              <a:gd name="connsiteX18" fmla="*/ 631971 w 778021"/>
              <a:gd name="connsiteY18" fmla="*/ 1244600 h 1625600"/>
              <a:gd name="connsiteX19" fmla="*/ 625621 w 778021"/>
              <a:gd name="connsiteY19" fmla="*/ 1235075 h 1625600"/>
              <a:gd name="connsiteX20" fmla="*/ 587521 w 778021"/>
              <a:gd name="connsiteY20" fmla="*/ 1212850 h 1625600"/>
              <a:gd name="connsiteX21" fmla="*/ 581171 w 778021"/>
              <a:gd name="connsiteY21" fmla="*/ 1203325 h 1625600"/>
              <a:gd name="connsiteX22" fmla="*/ 571646 w 778021"/>
              <a:gd name="connsiteY22" fmla="*/ 1196975 h 1625600"/>
              <a:gd name="connsiteX23" fmla="*/ 565296 w 778021"/>
              <a:gd name="connsiteY23" fmla="*/ 1174750 h 1625600"/>
              <a:gd name="connsiteX24" fmla="*/ 558946 w 778021"/>
              <a:gd name="connsiteY24" fmla="*/ 1139825 h 1625600"/>
              <a:gd name="connsiteX25" fmla="*/ 552596 w 778021"/>
              <a:gd name="connsiteY25" fmla="*/ 1127125 h 1625600"/>
              <a:gd name="connsiteX26" fmla="*/ 539896 w 778021"/>
              <a:gd name="connsiteY26" fmla="*/ 1111250 h 1625600"/>
              <a:gd name="connsiteX27" fmla="*/ 530371 w 778021"/>
              <a:gd name="connsiteY27" fmla="*/ 1101725 h 1625600"/>
              <a:gd name="connsiteX28" fmla="*/ 517671 w 778021"/>
              <a:gd name="connsiteY28" fmla="*/ 1076325 h 1625600"/>
              <a:gd name="connsiteX29" fmla="*/ 530371 w 778021"/>
              <a:gd name="connsiteY29" fmla="*/ 1073150 h 1625600"/>
              <a:gd name="connsiteX30" fmla="*/ 543071 w 778021"/>
              <a:gd name="connsiteY30" fmla="*/ 1038225 h 1625600"/>
              <a:gd name="connsiteX31" fmla="*/ 568471 w 778021"/>
              <a:gd name="connsiteY31" fmla="*/ 1041400 h 1625600"/>
              <a:gd name="connsiteX32" fmla="*/ 587521 w 778021"/>
              <a:gd name="connsiteY32" fmla="*/ 1016000 h 1625600"/>
              <a:gd name="connsiteX33" fmla="*/ 581171 w 778021"/>
              <a:gd name="connsiteY33" fmla="*/ 987425 h 1625600"/>
              <a:gd name="connsiteX34" fmla="*/ 577996 w 778021"/>
              <a:gd name="connsiteY34" fmla="*/ 958850 h 1625600"/>
              <a:gd name="connsiteX35" fmla="*/ 571646 w 778021"/>
              <a:gd name="connsiteY35" fmla="*/ 949325 h 1625600"/>
              <a:gd name="connsiteX36" fmla="*/ 565296 w 778021"/>
              <a:gd name="connsiteY36" fmla="*/ 936625 h 1625600"/>
              <a:gd name="connsiteX37" fmla="*/ 558946 w 778021"/>
              <a:gd name="connsiteY37" fmla="*/ 927100 h 1625600"/>
              <a:gd name="connsiteX38" fmla="*/ 543071 w 778021"/>
              <a:gd name="connsiteY38" fmla="*/ 901700 h 1625600"/>
              <a:gd name="connsiteX39" fmla="*/ 546246 w 778021"/>
              <a:gd name="connsiteY39" fmla="*/ 889000 h 1625600"/>
              <a:gd name="connsiteX40" fmla="*/ 577996 w 778021"/>
              <a:gd name="connsiteY40" fmla="*/ 869950 h 1625600"/>
              <a:gd name="connsiteX41" fmla="*/ 606571 w 778021"/>
              <a:gd name="connsiteY41" fmla="*/ 863600 h 1625600"/>
              <a:gd name="connsiteX42" fmla="*/ 625621 w 778021"/>
              <a:gd name="connsiteY42" fmla="*/ 844550 h 1625600"/>
              <a:gd name="connsiteX43" fmla="*/ 628796 w 778021"/>
              <a:gd name="connsiteY43" fmla="*/ 835025 h 1625600"/>
              <a:gd name="connsiteX44" fmla="*/ 644671 w 778021"/>
              <a:gd name="connsiteY44" fmla="*/ 812800 h 1625600"/>
              <a:gd name="connsiteX45" fmla="*/ 654196 w 778021"/>
              <a:gd name="connsiteY45" fmla="*/ 796925 h 1625600"/>
              <a:gd name="connsiteX46" fmla="*/ 670071 w 778021"/>
              <a:gd name="connsiteY46" fmla="*/ 774700 h 1625600"/>
              <a:gd name="connsiteX47" fmla="*/ 673246 w 778021"/>
              <a:gd name="connsiteY47" fmla="*/ 765175 h 1625600"/>
              <a:gd name="connsiteX48" fmla="*/ 679596 w 778021"/>
              <a:gd name="connsiteY48" fmla="*/ 755650 h 1625600"/>
              <a:gd name="connsiteX49" fmla="*/ 689121 w 778021"/>
              <a:gd name="connsiteY49" fmla="*/ 736600 h 1625600"/>
              <a:gd name="connsiteX50" fmla="*/ 708171 w 778021"/>
              <a:gd name="connsiteY50" fmla="*/ 714375 h 1625600"/>
              <a:gd name="connsiteX51" fmla="*/ 714521 w 778021"/>
              <a:gd name="connsiteY51" fmla="*/ 701675 h 1625600"/>
              <a:gd name="connsiteX52" fmla="*/ 730396 w 778021"/>
              <a:gd name="connsiteY52" fmla="*/ 688975 h 1625600"/>
              <a:gd name="connsiteX53" fmla="*/ 739921 w 778021"/>
              <a:gd name="connsiteY53" fmla="*/ 679450 h 1625600"/>
              <a:gd name="connsiteX54" fmla="*/ 778021 w 778021"/>
              <a:gd name="connsiteY54" fmla="*/ 650875 h 1625600"/>
              <a:gd name="connsiteX55" fmla="*/ 774846 w 778021"/>
              <a:gd name="connsiteY55" fmla="*/ 641350 h 1625600"/>
              <a:gd name="connsiteX56" fmla="*/ 765321 w 778021"/>
              <a:gd name="connsiteY56" fmla="*/ 625475 h 1625600"/>
              <a:gd name="connsiteX57" fmla="*/ 758971 w 778021"/>
              <a:gd name="connsiteY57" fmla="*/ 615950 h 1625600"/>
              <a:gd name="connsiteX58" fmla="*/ 755796 w 778021"/>
              <a:gd name="connsiteY58" fmla="*/ 606425 h 1625600"/>
              <a:gd name="connsiteX59" fmla="*/ 749446 w 778021"/>
              <a:gd name="connsiteY59" fmla="*/ 593725 h 1625600"/>
              <a:gd name="connsiteX60" fmla="*/ 739921 w 778021"/>
              <a:gd name="connsiteY60" fmla="*/ 568325 h 1625600"/>
              <a:gd name="connsiteX61" fmla="*/ 736746 w 778021"/>
              <a:gd name="connsiteY61" fmla="*/ 546100 h 1625600"/>
              <a:gd name="connsiteX62" fmla="*/ 733571 w 778021"/>
              <a:gd name="connsiteY62" fmla="*/ 536575 h 1625600"/>
              <a:gd name="connsiteX63" fmla="*/ 727221 w 778021"/>
              <a:gd name="connsiteY63" fmla="*/ 498475 h 1625600"/>
              <a:gd name="connsiteX64" fmla="*/ 708171 w 778021"/>
              <a:gd name="connsiteY64" fmla="*/ 460375 h 1625600"/>
              <a:gd name="connsiteX65" fmla="*/ 651021 w 778021"/>
              <a:gd name="connsiteY65" fmla="*/ 447675 h 1625600"/>
              <a:gd name="connsiteX66" fmla="*/ 625621 w 778021"/>
              <a:gd name="connsiteY66" fmla="*/ 434975 h 1625600"/>
              <a:gd name="connsiteX67" fmla="*/ 619271 w 778021"/>
              <a:gd name="connsiteY67" fmla="*/ 422275 h 1625600"/>
              <a:gd name="connsiteX68" fmla="*/ 609746 w 778021"/>
              <a:gd name="connsiteY68" fmla="*/ 368300 h 1625600"/>
              <a:gd name="connsiteX69" fmla="*/ 543071 w 778021"/>
              <a:gd name="connsiteY69" fmla="*/ 355600 h 1625600"/>
              <a:gd name="connsiteX70" fmla="*/ 530371 w 778021"/>
              <a:gd name="connsiteY70" fmla="*/ 349250 h 1625600"/>
              <a:gd name="connsiteX71" fmla="*/ 524021 w 778021"/>
              <a:gd name="connsiteY71" fmla="*/ 314325 h 1625600"/>
              <a:gd name="connsiteX72" fmla="*/ 520846 w 778021"/>
              <a:gd name="connsiteY72" fmla="*/ 301625 h 1625600"/>
              <a:gd name="connsiteX73" fmla="*/ 520846 w 778021"/>
              <a:gd name="connsiteY73" fmla="*/ 196850 h 1625600"/>
              <a:gd name="connsiteX74" fmla="*/ 530371 w 778021"/>
              <a:gd name="connsiteY74" fmla="*/ 184150 h 1625600"/>
              <a:gd name="connsiteX75" fmla="*/ 549421 w 778021"/>
              <a:gd name="connsiteY75" fmla="*/ 165100 h 1625600"/>
              <a:gd name="connsiteX76" fmla="*/ 552596 w 778021"/>
              <a:gd name="connsiteY76" fmla="*/ 155575 h 1625600"/>
              <a:gd name="connsiteX77" fmla="*/ 543071 w 778021"/>
              <a:gd name="connsiteY77" fmla="*/ 88900 h 1625600"/>
              <a:gd name="connsiteX78" fmla="*/ 533546 w 778021"/>
              <a:gd name="connsiteY78" fmla="*/ 79375 h 1625600"/>
              <a:gd name="connsiteX79" fmla="*/ 511321 w 778021"/>
              <a:gd name="connsiteY79" fmla="*/ 66675 h 1625600"/>
              <a:gd name="connsiteX80" fmla="*/ 508146 w 778021"/>
              <a:gd name="connsiteY80" fmla="*/ 57150 h 1625600"/>
              <a:gd name="connsiteX81" fmla="*/ 501796 w 778021"/>
              <a:gd name="connsiteY81" fmla="*/ 47625 h 1625600"/>
              <a:gd name="connsiteX82" fmla="*/ 498621 w 778021"/>
              <a:gd name="connsiteY82" fmla="*/ 0 h 1625600"/>
              <a:gd name="connsiteX83" fmla="*/ 485921 w 778021"/>
              <a:gd name="connsiteY83" fmla="*/ 6350 h 1625600"/>
              <a:gd name="connsiteX84" fmla="*/ 463696 w 778021"/>
              <a:gd name="connsiteY84" fmla="*/ 25400 h 1625600"/>
              <a:gd name="connsiteX85" fmla="*/ 438296 w 778021"/>
              <a:gd name="connsiteY85" fmla="*/ 28575 h 1625600"/>
              <a:gd name="connsiteX86" fmla="*/ 406546 w 778021"/>
              <a:gd name="connsiteY86" fmla="*/ 38100 h 1625600"/>
              <a:gd name="connsiteX87" fmla="*/ 390671 w 778021"/>
              <a:gd name="connsiteY87" fmla="*/ 41275 h 1625600"/>
              <a:gd name="connsiteX88" fmla="*/ 358921 w 778021"/>
              <a:gd name="connsiteY88" fmla="*/ 53975 h 1625600"/>
              <a:gd name="connsiteX89" fmla="*/ 327171 w 778021"/>
              <a:gd name="connsiteY89" fmla="*/ 66675 h 1625600"/>
              <a:gd name="connsiteX90" fmla="*/ 304946 w 778021"/>
              <a:gd name="connsiteY90" fmla="*/ 82550 h 1625600"/>
              <a:gd name="connsiteX91" fmla="*/ 279546 w 778021"/>
              <a:gd name="connsiteY91" fmla="*/ 101600 h 1625600"/>
              <a:gd name="connsiteX92" fmla="*/ 270021 w 778021"/>
              <a:gd name="connsiteY92" fmla="*/ 104775 h 1625600"/>
              <a:gd name="connsiteX93" fmla="*/ 257321 w 778021"/>
              <a:gd name="connsiteY93" fmla="*/ 133350 h 1625600"/>
              <a:gd name="connsiteX94" fmla="*/ 247796 w 778021"/>
              <a:gd name="connsiteY94" fmla="*/ 152400 h 1625600"/>
              <a:gd name="connsiteX95" fmla="*/ 231921 w 778021"/>
              <a:gd name="connsiteY95" fmla="*/ 184150 h 1625600"/>
              <a:gd name="connsiteX96" fmla="*/ 219221 w 778021"/>
              <a:gd name="connsiteY96" fmla="*/ 206375 h 1625600"/>
              <a:gd name="connsiteX97" fmla="*/ 216046 w 778021"/>
              <a:gd name="connsiteY97" fmla="*/ 215900 h 1625600"/>
              <a:gd name="connsiteX98" fmla="*/ 193821 w 778021"/>
              <a:gd name="connsiteY98" fmla="*/ 244475 h 1625600"/>
              <a:gd name="connsiteX99" fmla="*/ 177946 w 778021"/>
              <a:gd name="connsiteY99" fmla="*/ 260350 h 1625600"/>
              <a:gd name="connsiteX100" fmla="*/ 168421 w 778021"/>
              <a:gd name="connsiteY100" fmla="*/ 273050 h 1625600"/>
              <a:gd name="connsiteX101" fmla="*/ 165246 w 778021"/>
              <a:gd name="connsiteY101" fmla="*/ 285750 h 1625600"/>
              <a:gd name="connsiteX102" fmla="*/ 155721 w 778021"/>
              <a:gd name="connsiteY102" fmla="*/ 292100 h 1625600"/>
              <a:gd name="connsiteX103" fmla="*/ 146196 w 778021"/>
              <a:gd name="connsiteY103" fmla="*/ 304800 h 1625600"/>
              <a:gd name="connsiteX104" fmla="*/ 133496 w 778021"/>
              <a:gd name="connsiteY104" fmla="*/ 323850 h 1625600"/>
              <a:gd name="connsiteX105" fmla="*/ 127146 w 778021"/>
              <a:gd name="connsiteY105" fmla="*/ 336550 h 1625600"/>
              <a:gd name="connsiteX106" fmla="*/ 117621 w 778021"/>
              <a:gd name="connsiteY106" fmla="*/ 346075 h 1625600"/>
              <a:gd name="connsiteX107" fmla="*/ 108096 w 778021"/>
              <a:gd name="connsiteY107" fmla="*/ 358775 h 1625600"/>
              <a:gd name="connsiteX108" fmla="*/ 95396 w 778021"/>
              <a:gd name="connsiteY108" fmla="*/ 387350 h 1625600"/>
              <a:gd name="connsiteX109" fmla="*/ 89046 w 778021"/>
              <a:gd name="connsiteY109" fmla="*/ 400050 h 1625600"/>
              <a:gd name="connsiteX110" fmla="*/ 82696 w 778021"/>
              <a:gd name="connsiteY110" fmla="*/ 463550 h 1625600"/>
              <a:gd name="connsiteX111" fmla="*/ 57296 w 778021"/>
              <a:gd name="connsiteY111" fmla="*/ 511175 h 1625600"/>
              <a:gd name="connsiteX112" fmla="*/ 41421 w 778021"/>
              <a:gd name="connsiteY112" fmla="*/ 539750 h 1625600"/>
              <a:gd name="connsiteX113" fmla="*/ 35071 w 778021"/>
              <a:gd name="connsiteY113" fmla="*/ 555625 h 1625600"/>
              <a:gd name="connsiteX114" fmla="*/ 25546 w 778021"/>
              <a:gd name="connsiteY114" fmla="*/ 568325 h 1625600"/>
              <a:gd name="connsiteX115" fmla="*/ 22371 w 778021"/>
              <a:gd name="connsiteY115" fmla="*/ 577850 h 1625600"/>
              <a:gd name="connsiteX116" fmla="*/ 6496 w 778021"/>
              <a:gd name="connsiteY116" fmla="*/ 600075 h 1625600"/>
              <a:gd name="connsiteX117" fmla="*/ 19196 w 778021"/>
              <a:gd name="connsiteY117" fmla="*/ 669925 h 1625600"/>
              <a:gd name="connsiteX118" fmla="*/ 146 w 778021"/>
              <a:gd name="connsiteY118" fmla="*/ 730250 h 1625600"/>
              <a:gd name="connsiteX119" fmla="*/ 12846 w 778021"/>
              <a:gd name="connsiteY119" fmla="*/ 800100 h 1625600"/>
              <a:gd name="connsiteX120" fmla="*/ 44596 w 778021"/>
              <a:gd name="connsiteY120" fmla="*/ 831850 h 1625600"/>
              <a:gd name="connsiteX121" fmla="*/ 73171 w 778021"/>
              <a:gd name="connsiteY121" fmla="*/ 873125 h 1625600"/>
              <a:gd name="connsiteX122" fmla="*/ 101746 w 778021"/>
              <a:gd name="connsiteY122" fmla="*/ 927100 h 1625600"/>
              <a:gd name="connsiteX123" fmla="*/ 98571 w 778021"/>
              <a:gd name="connsiteY123" fmla="*/ 971550 h 1625600"/>
              <a:gd name="connsiteX124" fmla="*/ 146196 w 778021"/>
              <a:gd name="connsiteY124" fmla="*/ 990600 h 1625600"/>
              <a:gd name="connsiteX125" fmla="*/ 171596 w 778021"/>
              <a:gd name="connsiteY125" fmla="*/ 987425 h 1625600"/>
              <a:gd name="connsiteX126" fmla="*/ 193821 w 778021"/>
              <a:gd name="connsiteY126" fmla="*/ 1025525 h 1625600"/>
              <a:gd name="connsiteX127" fmla="*/ 247796 w 778021"/>
              <a:gd name="connsiteY127" fmla="*/ 1038225 h 1625600"/>
              <a:gd name="connsiteX128" fmla="*/ 317646 w 778021"/>
              <a:gd name="connsiteY128" fmla="*/ 1041400 h 1625600"/>
              <a:gd name="connsiteX129" fmla="*/ 333521 w 778021"/>
              <a:gd name="connsiteY129" fmla="*/ 1069975 h 1625600"/>
              <a:gd name="connsiteX130" fmla="*/ 282721 w 778021"/>
              <a:gd name="connsiteY130" fmla="*/ 1117600 h 1625600"/>
              <a:gd name="connsiteX131" fmla="*/ 235096 w 778021"/>
              <a:gd name="connsiteY131" fmla="*/ 1146175 h 1625600"/>
              <a:gd name="connsiteX132" fmla="*/ 177946 w 778021"/>
              <a:gd name="connsiteY132" fmla="*/ 1184275 h 1625600"/>
              <a:gd name="connsiteX133" fmla="*/ 225571 w 778021"/>
              <a:gd name="connsiteY133" fmla="*/ 1216025 h 1625600"/>
              <a:gd name="connsiteX134" fmla="*/ 174771 w 778021"/>
              <a:gd name="connsiteY134" fmla="*/ 1266825 h 1625600"/>
              <a:gd name="connsiteX135" fmla="*/ 143021 w 778021"/>
              <a:gd name="connsiteY135" fmla="*/ 1289050 h 1625600"/>
              <a:gd name="connsiteX136" fmla="*/ 130321 w 778021"/>
              <a:gd name="connsiteY136" fmla="*/ 1330325 h 1625600"/>
              <a:gd name="connsiteX137" fmla="*/ 78728 w 778021"/>
              <a:gd name="connsiteY137" fmla="*/ 1376363 h 1625600"/>
              <a:gd name="connsiteX138" fmla="*/ 125559 w 778021"/>
              <a:gd name="connsiteY138" fmla="*/ 1427162 h 1625600"/>
              <a:gd name="connsiteX139" fmla="*/ 158896 w 778021"/>
              <a:gd name="connsiteY139" fmla="*/ 1496219 h 1625600"/>
              <a:gd name="connsiteX140" fmla="*/ 323996 w 778021"/>
              <a:gd name="connsiteY140" fmla="*/ 1517650 h 1625600"/>
              <a:gd name="connsiteX141" fmla="*/ 438296 w 778021"/>
              <a:gd name="connsiteY141" fmla="*/ 1547018 h 1625600"/>
              <a:gd name="connsiteX142" fmla="*/ 533546 w 778021"/>
              <a:gd name="connsiteY142" fmla="*/ 1581150 h 1625600"/>
              <a:gd name="connsiteX143" fmla="*/ 549421 w 778021"/>
              <a:gd name="connsiteY143" fmla="*/ 1584325 h 1625600"/>
              <a:gd name="connsiteX144" fmla="*/ 568471 w 778021"/>
              <a:gd name="connsiteY144" fmla="*/ 1593850 h 1625600"/>
              <a:gd name="connsiteX145" fmla="*/ 577996 w 778021"/>
              <a:gd name="connsiteY145" fmla="*/ 1597025 h 1625600"/>
              <a:gd name="connsiteX146" fmla="*/ 590696 w 778021"/>
              <a:gd name="connsiteY146" fmla="*/ 1603375 h 1625600"/>
              <a:gd name="connsiteX147" fmla="*/ 622446 w 778021"/>
              <a:gd name="connsiteY147" fmla="*/ 1609725 h 1625600"/>
              <a:gd name="connsiteX148" fmla="*/ 638321 w 778021"/>
              <a:gd name="connsiteY148" fmla="*/ 1619250 h 1625600"/>
              <a:gd name="connsiteX149" fmla="*/ 657371 w 778021"/>
              <a:gd name="connsiteY149" fmla="*/ 1622425 h 1625600"/>
              <a:gd name="connsiteX150" fmla="*/ 670071 w 778021"/>
              <a:gd name="connsiteY150" fmla="*/ 1625600 h 1625600"/>
              <a:gd name="connsiteX151" fmla="*/ 676421 w 778021"/>
              <a:gd name="connsiteY151" fmla="*/ 1622425 h 1625600"/>
              <a:gd name="connsiteX0" fmla="*/ 676421 w 778021"/>
              <a:gd name="connsiteY0" fmla="*/ 1622425 h 1625600"/>
              <a:gd name="connsiteX1" fmla="*/ 679596 w 778021"/>
              <a:gd name="connsiteY1" fmla="*/ 1606550 h 1625600"/>
              <a:gd name="connsiteX2" fmla="*/ 685946 w 778021"/>
              <a:gd name="connsiteY2" fmla="*/ 1562100 h 1625600"/>
              <a:gd name="connsiteX3" fmla="*/ 692296 w 778021"/>
              <a:gd name="connsiteY3" fmla="*/ 1539875 h 1625600"/>
              <a:gd name="connsiteX4" fmla="*/ 698646 w 778021"/>
              <a:gd name="connsiteY4" fmla="*/ 1530350 h 1625600"/>
              <a:gd name="connsiteX5" fmla="*/ 704996 w 778021"/>
              <a:gd name="connsiteY5" fmla="*/ 1517650 h 1625600"/>
              <a:gd name="connsiteX6" fmla="*/ 708171 w 778021"/>
              <a:gd name="connsiteY6" fmla="*/ 1501775 h 1625600"/>
              <a:gd name="connsiteX7" fmla="*/ 704996 w 778021"/>
              <a:gd name="connsiteY7" fmla="*/ 1435100 h 1625600"/>
              <a:gd name="connsiteX8" fmla="*/ 692296 w 778021"/>
              <a:gd name="connsiteY8" fmla="*/ 1428750 h 1625600"/>
              <a:gd name="connsiteX9" fmla="*/ 682771 w 778021"/>
              <a:gd name="connsiteY9" fmla="*/ 1425575 h 1625600"/>
              <a:gd name="connsiteX10" fmla="*/ 654196 w 778021"/>
              <a:gd name="connsiteY10" fmla="*/ 1419225 h 1625600"/>
              <a:gd name="connsiteX11" fmla="*/ 638321 w 778021"/>
              <a:gd name="connsiteY11" fmla="*/ 1400175 h 1625600"/>
              <a:gd name="connsiteX12" fmla="*/ 622446 w 778021"/>
              <a:gd name="connsiteY12" fmla="*/ 1374775 h 1625600"/>
              <a:gd name="connsiteX13" fmla="*/ 619271 w 778021"/>
              <a:gd name="connsiteY13" fmla="*/ 1362075 h 1625600"/>
              <a:gd name="connsiteX14" fmla="*/ 612921 w 778021"/>
              <a:gd name="connsiteY14" fmla="*/ 1339850 h 1625600"/>
              <a:gd name="connsiteX15" fmla="*/ 628796 w 778021"/>
              <a:gd name="connsiteY15" fmla="*/ 1298575 h 1625600"/>
              <a:gd name="connsiteX16" fmla="*/ 638321 w 778021"/>
              <a:gd name="connsiteY16" fmla="*/ 1295400 h 1625600"/>
              <a:gd name="connsiteX17" fmla="*/ 654196 w 778021"/>
              <a:gd name="connsiteY17" fmla="*/ 1276350 h 1625600"/>
              <a:gd name="connsiteX18" fmla="*/ 631971 w 778021"/>
              <a:gd name="connsiteY18" fmla="*/ 1244600 h 1625600"/>
              <a:gd name="connsiteX19" fmla="*/ 625621 w 778021"/>
              <a:gd name="connsiteY19" fmla="*/ 1235075 h 1625600"/>
              <a:gd name="connsiteX20" fmla="*/ 587521 w 778021"/>
              <a:gd name="connsiteY20" fmla="*/ 1212850 h 1625600"/>
              <a:gd name="connsiteX21" fmla="*/ 581171 w 778021"/>
              <a:gd name="connsiteY21" fmla="*/ 1203325 h 1625600"/>
              <a:gd name="connsiteX22" fmla="*/ 571646 w 778021"/>
              <a:gd name="connsiteY22" fmla="*/ 1196975 h 1625600"/>
              <a:gd name="connsiteX23" fmla="*/ 565296 w 778021"/>
              <a:gd name="connsiteY23" fmla="*/ 1174750 h 1625600"/>
              <a:gd name="connsiteX24" fmla="*/ 558946 w 778021"/>
              <a:gd name="connsiteY24" fmla="*/ 1139825 h 1625600"/>
              <a:gd name="connsiteX25" fmla="*/ 552596 w 778021"/>
              <a:gd name="connsiteY25" fmla="*/ 1127125 h 1625600"/>
              <a:gd name="connsiteX26" fmla="*/ 539896 w 778021"/>
              <a:gd name="connsiteY26" fmla="*/ 1111250 h 1625600"/>
              <a:gd name="connsiteX27" fmla="*/ 530371 w 778021"/>
              <a:gd name="connsiteY27" fmla="*/ 1101725 h 1625600"/>
              <a:gd name="connsiteX28" fmla="*/ 517671 w 778021"/>
              <a:gd name="connsiteY28" fmla="*/ 1076325 h 1625600"/>
              <a:gd name="connsiteX29" fmla="*/ 530371 w 778021"/>
              <a:gd name="connsiteY29" fmla="*/ 1073150 h 1625600"/>
              <a:gd name="connsiteX30" fmla="*/ 543071 w 778021"/>
              <a:gd name="connsiteY30" fmla="*/ 1038225 h 1625600"/>
              <a:gd name="connsiteX31" fmla="*/ 568471 w 778021"/>
              <a:gd name="connsiteY31" fmla="*/ 1041400 h 1625600"/>
              <a:gd name="connsiteX32" fmla="*/ 587521 w 778021"/>
              <a:gd name="connsiteY32" fmla="*/ 1016000 h 1625600"/>
              <a:gd name="connsiteX33" fmla="*/ 581171 w 778021"/>
              <a:gd name="connsiteY33" fmla="*/ 987425 h 1625600"/>
              <a:gd name="connsiteX34" fmla="*/ 577996 w 778021"/>
              <a:gd name="connsiteY34" fmla="*/ 958850 h 1625600"/>
              <a:gd name="connsiteX35" fmla="*/ 571646 w 778021"/>
              <a:gd name="connsiteY35" fmla="*/ 949325 h 1625600"/>
              <a:gd name="connsiteX36" fmla="*/ 565296 w 778021"/>
              <a:gd name="connsiteY36" fmla="*/ 936625 h 1625600"/>
              <a:gd name="connsiteX37" fmla="*/ 558946 w 778021"/>
              <a:gd name="connsiteY37" fmla="*/ 927100 h 1625600"/>
              <a:gd name="connsiteX38" fmla="*/ 543071 w 778021"/>
              <a:gd name="connsiteY38" fmla="*/ 901700 h 1625600"/>
              <a:gd name="connsiteX39" fmla="*/ 546246 w 778021"/>
              <a:gd name="connsiteY39" fmla="*/ 889000 h 1625600"/>
              <a:gd name="connsiteX40" fmla="*/ 577996 w 778021"/>
              <a:gd name="connsiteY40" fmla="*/ 869950 h 1625600"/>
              <a:gd name="connsiteX41" fmla="*/ 606571 w 778021"/>
              <a:gd name="connsiteY41" fmla="*/ 863600 h 1625600"/>
              <a:gd name="connsiteX42" fmla="*/ 625621 w 778021"/>
              <a:gd name="connsiteY42" fmla="*/ 844550 h 1625600"/>
              <a:gd name="connsiteX43" fmla="*/ 628796 w 778021"/>
              <a:gd name="connsiteY43" fmla="*/ 835025 h 1625600"/>
              <a:gd name="connsiteX44" fmla="*/ 644671 w 778021"/>
              <a:gd name="connsiteY44" fmla="*/ 812800 h 1625600"/>
              <a:gd name="connsiteX45" fmla="*/ 654196 w 778021"/>
              <a:gd name="connsiteY45" fmla="*/ 796925 h 1625600"/>
              <a:gd name="connsiteX46" fmla="*/ 670071 w 778021"/>
              <a:gd name="connsiteY46" fmla="*/ 774700 h 1625600"/>
              <a:gd name="connsiteX47" fmla="*/ 673246 w 778021"/>
              <a:gd name="connsiteY47" fmla="*/ 765175 h 1625600"/>
              <a:gd name="connsiteX48" fmla="*/ 679596 w 778021"/>
              <a:gd name="connsiteY48" fmla="*/ 755650 h 1625600"/>
              <a:gd name="connsiteX49" fmla="*/ 689121 w 778021"/>
              <a:gd name="connsiteY49" fmla="*/ 736600 h 1625600"/>
              <a:gd name="connsiteX50" fmla="*/ 708171 w 778021"/>
              <a:gd name="connsiteY50" fmla="*/ 714375 h 1625600"/>
              <a:gd name="connsiteX51" fmla="*/ 714521 w 778021"/>
              <a:gd name="connsiteY51" fmla="*/ 701675 h 1625600"/>
              <a:gd name="connsiteX52" fmla="*/ 730396 w 778021"/>
              <a:gd name="connsiteY52" fmla="*/ 688975 h 1625600"/>
              <a:gd name="connsiteX53" fmla="*/ 739921 w 778021"/>
              <a:gd name="connsiteY53" fmla="*/ 679450 h 1625600"/>
              <a:gd name="connsiteX54" fmla="*/ 778021 w 778021"/>
              <a:gd name="connsiteY54" fmla="*/ 650875 h 1625600"/>
              <a:gd name="connsiteX55" fmla="*/ 774846 w 778021"/>
              <a:gd name="connsiteY55" fmla="*/ 641350 h 1625600"/>
              <a:gd name="connsiteX56" fmla="*/ 765321 w 778021"/>
              <a:gd name="connsiteY56" fmla="*/ 625475 h 1625600"/>
              <a:gd name="connsiteX57" fmla="*/ 758971 w 778021"/>
              <a:gd name="connsiteY57" fmla="*/ 615950 h 1625600"/>
              <a:gd name="connsiteX58" fmla="*/ 755796 w 778021"/>
              <a:gd name="connsiteY58" fmla="*/ 606425 h 1625600"/>
              <a:gd name="connsiteX59" fmla="*/ 749446 w 778021"/>
              <a:gd name="connsiteY59" fmla="*/ 593725 h 1625600"/>
              <a:gd name="connsiteX60" fmla="*/ 739921 w 778021"/>
              <a:gd name="connsiteY60" fmla="*/ 568325 h 1625600"/>
              <a:gd name="connsiteX61" fmla="*/ 736746 w 778021"/>
              <a:gd name="connsiteY61" fmla="*/ 546100 h 1625600"/>
              <a:gd name="connsiteX62" fmla="*/ 733571 w 778021"/>
              <a:gd name="connsiteY62" fmla="*/ 536575 h 1625600"/>
              <a:gd name="connsiteX63" fmla="*/ 727221 w 778021"/>
              <a:gd name="connsiteY63" fmla="*/ 498475 h 1625600"/>
              <a:gd name="connsiteX64" fmla="*/ 708171 w 778021"/>
              <a:gd name="connsiteY64" fmla="*/ 460375 h 1625600"/>
              <a:gd name="connsiteX65" fmla="*/ 651021 w 778021"/>
              <a:gd name="connsiteY65" fmla="*/ 447675 h 1625600"/>
              <a:gd name="connsiteX66" fmla="*/ 625621 w 778021"/>
              <a:gd name="connsiteY66" fmla="*/ 434975 h 1625600"/>
              <a:gd name="connsiteX67" fmla="*/ 619271 w 778021"/>
              <a:gd name="connsiteY67" fmla="*/ 422275 h 1625600"/>
              <a:gd name="connsiteX68" fmla="*/ 609746 w 778021"/>
              <a:gd name="connsiteY68" fmla="*/ 368300 h 1625600"/>
              <a:gd name="connsiteX69" fmla="*/ 543071 w 778021"/>
              <a:gd name="connsiteY69" fmla="*/ 355600 h 1625600"/>
              <a:gd name="connsiteX70" fmla="*/ 530371 w 778021"/>
              <a:gd name="connsiteY70" fmla="*/ 349250 h 1625600"/>
              <a:gd name="connsiteX71" fmla="*/ 524021 w 778021"/>
              <a:gd name="connsiteY71" fmla="*/ 314325 h 1625600"/>
              <a:gd name="connsiteX72" fmla="*/ 520846 w 778021"/>
              <a:gd name="connsiteY72" fmla="*/ 301625 h 1625600"/>
              <a:gd name="connsiteX73" fmla="*/ 520846 w 778021"/>
              <a:gd name="connsiteY73" fmla="*/ 196850 h 1625600"/>
              <a:gd name="connsiteX74" fmla="*/ 530371 w 778021"/>
              <a:gd name="connsiteY74" fmla="*/ 184150 h 1625600"/>
              <a:gd name="connsiteX75" fmla="*/ 549421 w 778021"/>
              <a:gd name="connsiteY75" fmla="*/ 165100 h 1625600"/>
              <a:gd name="connsiteX76" fmla="*/ 552596 w 778021"/>
              <a:gd name="connsiteY76" fmla="*/ 155575 h 1625600"/>
              <a:gd name="connsiteX77" fmla="*/ 543071 w 778021"/>
              <a:gd name="connsiteY77" fmla="*/ 88900 h 1625600"/>
              <a:gd name="connsiteX78" fmla="*/ 533546 w 778021"/>
              <a:gd name="connsiteY78" fmla="*/ 79375 h 1625600"/>
              <a:gd name="connsiteX79" fmla="*/ 511321 w 778021"/>
              <a:gd name="connsiteY79" fmla="*/ 66675 h 1625600"/>
              <a:gd name="connsiteX80" fmla="*/ 508146 w 778021"/>
              <a:gd name="connsiteY80" fmla="*/ 57150 h 1625600"/>
              <a:gd name="connsiteX81" fmla="*/ 501796 w 778021"/>
              <a:gd name="connsiteY81" fmla="*/ 47625 h 1625600"/>
              <a:gd name="connsiteX82" fmla="*/ 498621 w 778021"/>
              <a:gd name="connsiteY82" fmla="*/ 0 h 1625600"/>
              <a:gd name="connsiteX83" fmla="*/ 485921 w 778021"/>
              <a:gd name="connsiteY83" fmla="*/ 6350 h 1625600"/>
              <a:gd name="connsiteX84" fmla="*/ 463696 w 778021"/>
              <a:gd name="connsiteY84" fmla="*/ 25400 h 1625600"/>
              <a:gd name="connsiteX85" fmla="*/ 438296 w 778021"/>
              <a:gd name="connsiteY85" fmla="*/ 28575 h 1625600"/>
              <a:gd name="connsiteX86" fmla="*/ 406546 w 778021"/>
              <a:gd name="connsiteY86" fmla="*/ 38100 h 1625600"/>
              <a:gd name="connsiteX87" fmla="*/ 390671 w 778021"/>
              <a:gd name="connsiteY87" fmla="*/ 41275 h 1625600"/>
              <a:gd name="connsiteX88" fmla="*/ 358921 w 778021"/>
              <a:gd name="connsiteY88" fmla="*/ 53975 h 1625600"/>
              <a:gd name="connsiteX89" fmla="*/ 327171 w 778021"/>
              <a:gd name="connsiteY89" fmla="*/ 66675 h 1625600"/>
              <a:gd name="connsiteX90" fmla="*/ 304946 w 778021"/>
              <a:gd name="connsiteY90" fmla="*/ 82550 h 1625600"/>
              <a:gd name="connsiteX91" fmla="*/ 279546 w 778021"/>
              <a:gd name="connsiteY91" fmla="*/ 101600 h 1625600"/>
              <a:gd name="connsiteX92" fmla="*/ 270021 w 778021"/>
              <a:gd name="connsiteY92" fmla="*/ 104775 h 1625600"/>
              <a:gd name="connsiteX93" fmla="*/ 257321 w 778021"/>
              <a:gd name="connsiteY93" fmla="*/ 133350 h 1625600"/>
              <a:gd name="connsiteX94" fmla="*/ 247796 w 778021"/>
              <a:gd name="connsiteY94" fmla="*/ 152400 h 1625600"/>
              <a:gd name="connsiteX95" fmla="*/ 231921 w 778021"/>
              <a:gd name="connsiteY95" fmla="*/ 184150 h 1625600"/>
              <a:gd name="connsiteX96" fmla="*/ 219221 w 778021"/>
              <a:gd name="connsiteY96" fmla="*/ 206375 h 1625600"/>
              <a:gd name="connsiteX97" fmla="*/ 216046 w 778021"/>
              <a:gd name="connsiteY97" fmla="*/ 215900 h 1625600"/>
              <a:gd name="connsiteX98" fmla="*/ 193821 w 778021"/>
              <a:gd name="connsiteY98" fmla="*/ 244475 h 1625600"/>
              <a:gd name="connsiteX99" fmla="*/ 177946 w 778021"/>
              <a:gd name="connsiteY99" fmla="*/ 260350 h 1625600"/>
              <a:gd name="connsiteX100" fmla="*/ 168421 w 778021"/>
              <a:gd name="connsiteY100" fmla="*/ 273050 h 1625600"/>
              <a:gd name="connsiteX101" fmla="*/ 165246 w 778021"/>
              <a:gd name="connsiteY101" fmla="*/ 285750 h 1625600"/>
              <a:gd name="connsiteX102" fmla="*/ 155721 w 778021"/>
              <a:gd name="connsiteY102" fmla="*/ 292100 h 1625600"/>
              <a:gd name="connsiteX103" fmla="*/ 146196 w 778021"/>
              <a:gd name="connsiteY103" fmla="*/ 304800 h 1625600"/>
              <a:gd name="connsiteX104" fmla="*/ 133496 w 778021"/>
              <a:gd name="connsiteY104" fmla="*/ 323850 h 1625600"/>
              <a:gd name="connsiteX105" fmla="*/ 127146 w 778021"/>
              <a:gd name="connsiteY105" fmla="*/ 336550 h 1625600"/>
              <a:gd name="connsiteX106" fmla="*/ 117621 w 778021"/>
              <a:gd name="connsiteY106" fmla="*/ 346075 h 1625600"/>
              <a:gd name="connsiteX107" fmla="*/ 108096 w 778021"/>
              <a:gd name="connsiteY107" fmla="*/ 358775 h 1625600"/>
              <a:gd name="connsiteX108" fmla="*/ 95396 w 778021"/>
              <a:gd name="connsiteY108" fmla="*/ 387350 h 1625600"/>
              <a:gd name="connsiteX109" fmla="*/ 89046 w 778021"/>
              <a:gd name="connsiteY109" fmla="*/ 400050 h 1625600"/>
              <a:gd name="connsiteX110" fmla="*/ 82696 w 778021"/>
              <a:gd name="connsiteY110" fmla="*/ 463550 h 1625600"/>
              <a:gd name="connsiteX111" fmla="*/ 57296 w 778021"/>
              <a:gd name="connsiteY111" fmla="*/ 511175 h 1625600"/>
              <a:gd name="connsiteX112" fmla="*/ 41421 w 778021"/>
              <a:gd name="connsiteY112" fmla="*/ 539750 h 1625600"/>
              <a:gd name="connsiteX113" fmla="*/ 35071 w 778021"/>
              <a:gd name="connsiteY113" fmla="*/ 555625 h 1625600"/>
              <a:gd name="connsiteX114" fmla="*/ 25546 w 778021"/>
              <a:gd name="connsiteY114" fmla="*/ 568325 h 1625600"/>
              <a:gd name="connsiteX115" fmla="*/ 22371 w 778021"/>
              <a:gd name="connsiteY115" fmla="*/ 577850 h 1625600"/>
              <a:gd name="connsiteX116" fmla="*/ 6496 w 778021"/>
              <a:gd name="connsiteY116" fmla="*/ 600075 h 1625600"/>
              <a:gd name="connsiteX117" fmla="*/ 19196 w 778021"/>
              <a:gd name="connsiteY117" fmla="*/ 669925 h 1625600"/>
              <a:gd name="connsiteX118" fmla="*/ 146 w 778021"/>
              <a:gd name="connsiteY118" fmla="*/ 730250 h 1625600"/>
              <a:gd name="connsiteX119" fmla="*/ 12846 w 778021"/>
              <a:gd name="connsiteY119" fmla="*/ 800100 h 1625600"/>
              <a:gd name="connsiteX120" fmla="*/ 44596 w 778021"/>
              <a:gd name="connsiteY120" fmla="*/ 831850 h 1625600"/>
              <a:gd name="connsiteX121" fmla="*/ 73171 w 778021"/>
              <a:gd name="connsiteY121" fmla="*/ 873125 h 1625600"/>
              <a:gd name="connsiteX122" fmla="*/ 101746 w 778021"/>
              <a:gd name="connsiteY122" fmla="*/ 927100 h 1625600"/>
              <a:gd name="connsiteX123" fmla="*/ 98571 w 778021"/>
              <a:gd name="connsiteY123" fmla="*/ 971550 h 1625600"/>
              <a:gd name="connsiteX124" fmla="*/ 146196 w 778021"/>
              <a:gd name="connsiteY124" fmla="*/ 990600 h 1625600"/>
              <a:gd name="connsiteX125" fmla="*/ 171596 w 778021"/>
              <a:gd name="connsiteY125" fmla="*/ 987425 h 1625600"/>
              <a:gd name="connsiteX126" fmla="*/ 193821 w 778021"/>
              <a:gd name="connsiteY126" fmla="*/ 1025525 h 1625600"/>
              <a:gd name="connsiteX127" fmla="*/ 247796 w 778021"/>
              <a:gd name="connsiteY127" fmla="*/ 1038225 h 1625600"/>
              <a:gd name="connsiteX128" fmla="*/ 317646 w 778021"/>
              <a:gd name="connsiteY128" fmla="*/ 1041400 h 1625600"/>
              <a:gd name="connsiteX129" fmla="*/ 333521 w 778021"/>
              <a:gd name="connsiteY129" fmla="*/ 1069975 h 1625600"/>
              <a:gd name="connsiteX130" fmla="*/ 282721 w 778021"/>
              <a:gd name="connsiteY130" fmla="*/ 1117600 h 1625600"/>
              <a:gd name="connsiteX131" fmla="*/ 235096 w 778021"/>
              <a:gd name="connsiteY131" fmla="*/ 1146175 h 1625600"/>
              <a:gd name="connsiteX132" fmla="*/ 177946 w 778021"/>
              <a:gd name="connsiteY132" fmla="*/ 1184275 h 1625600"/>
              <a:gd name="connsiteX133" fmla="*/ 225571 w 778021"/>
              <a:gd name="connsiteY133" fmla="*/ 1216025 h 1625600"/>
              <a:gd name="connsiteX134" fmla="*/ 174771 w 778021"/>
              <a:gd name="connsiteY134" fmla="*/ 1266825 h 1625600"/>
              <a:gd name="connsiteX135" fmla="*/ 143021 w 778021"/>
              <a:gd name="connsiteY135" fmla="*/ 1289050 h 1625600"/>
              <a:gd name="connsiteX136" fmla="*/ 130321 w 778021"/>
              <a:gd name="connsiteY136" fmla="*/ 1330325 h 1625600"/>
              <a:gd name="connsiteX137" fmla="*/ 78728 w 778021"/>
              <a:gd name="connsiteY137" fmla="*/ 1376363 h 1625600"/>
              <a:gd name="connsiteX138" fmla="*/ 125559 w 778021"/>
              <a:gd name="connsiteY138" fmla="*/ 1427162 h 1625600"/>
              <a:gd name="connsiteX139" fmla="*/ 158896 w 778021"/>
              <a:gd name="connsiteY139" fmla="*/ 1496219 h 1625600"/>
              <a:gd name="connsiteX140" fmla="*/ 323996 w 778021"/>
              <a:gd name="connsiteY140" fmla="*/ 1517650 h 1625600"/>
              <a:gd name="connsiteX141" fmla="*/ 438296 w 778021"/>
              <a:gd name="connsiteY141" fmla="*/ 1547018 h 1625600"/>
              <a:gd name="connsiteX142" fmla="*/ 533546 w 778021"/>
              <a:gd name="connsiteY142" fmla="*/ 1581150 h 1625600"/>
              <a:gd name="connsiteX143" fmla="*/ 549421 w 778021"/>
              <a:gd name="connsiteY143" fmla="*/ 1584325 h 1625600"/>
              <a:gd name="connsiteX144" fmla="*/ 568471 w 778021"/>
              <a:gd name="connsiteY144" fmla="*/ 1593850 h 1625600"/>
              <a:gd name="connsiteX145" fmla="*/ 577996 w 778021"/>
              <a:gd name="connsiteY145" fmla="*/ 1597025 h 1625600"/>
              <a:gd name="connsiteX146" fmla="*/ 590696 w 778021"/>
              <a:gd name="connsiteY146" fmla="*/ 1603375 h 1625600"/>
              <a:gd name="connsiteX147" fmla="*/ 622446 w 778021"/>
              <a:gd name="connsiteY147" fmla="*/ 1609725 h 1625600"/>
              <a:gd name="connsiteX148" fmla="*/ 638321 w 778021"/>
              <a:gd name="connsiteY148" fmla="*/ 1619250 h 1625600"/>
              <a:gd name="connsiteX149" fmla="*/ 657371 w 778021"/>
              <a:gd name="connsiteY149" fmla="*/ 1622425 h 1625600"/>
              <a:gd name="connsiteX150" fmla="*/ 670071 w 778021"/>
              <a:gd name="connsiteY150" fmla="*/ 1625600 h 1625600"/>
              <a:gd name="connsiteX151" fmla="*/ 676421 w 778021"/>
              <a:gd name="connsiteY151" fmla="*/ 1622425 h 1625600"/>
              <a:gd name="connsiteX0" fmla="*/ 676421 w 778021"/>
              <a:gd name="connsiteY0" fmla="*/ 1622425 h 1625600"/>
              <a:gd name="connsiteX1" fmla="*/ 679596 w 778021"/>
              <a:gd name="connsiteY1" fmla="*/ 1606550 h 1625600"/>
              <a:gd name="connsiteX2" fmla="*/ 685946 w 778021"/>
              <a:gd name="connsiteY2" fmla="*/ 1562100 h 1625600"/>
              <a:gd name="connsiteX3" fmla="*/ 692296 w 778021"/>
              <a:gd name="connsiteY3" fmla="*/ 1539875 h 1625600"/>
              <a:gd name="connsiteX4" fmla="*/ 698646 w 778021"/>
              <a:gd name="connsiteY4" fmla="*/ 1530350 h 1625600"/>
              <a:gd name="connsiteX5" fmla="*/ 704996 w 778021"/>
              <a:gd name="connsiteY5" fmla="*/ 1517650 h 1625600"/>
              <a:gd name="connsiteX6" fmla="*/ 708171 w 778021"/>
              <a:gd name="connsiteY6" fmla="*/ 1501775 h 1625600"/>
              <a:gd name="connsiteX7" fmla="*/ 704996 w 778021"/>
              <a:gd name="connsiteY7" fmla="*/ 1435100 h 1625600"/>
              <a:gd name="connsiteX8" fmla="*/ 692296 w 778021"/>
              <a:gd name="connsiteY8" fmla="*/ 1428750 h 1625600"/>
              <a:gd name="connsiteX9" fmla="*/ 682771 w 778021"/>
              <a:gd name="connsiteY9" fmla="*/ 1425575 h 1625600"/>
              <a:gd name="connsiteX10" fmla="*/ 654196 w 778021"/>
              <a:gd name="connsiteY10" fmla="*/ 1419225 h 1625600"/>
              <a:gd name="connsiteX11" fmla="*/ 638321 w 778021"/>
              <a:gd name="connsiteY11" fmla="*/ 1400175 h 1625600"/>
              <a:gd name="connsiteX12" fmla="*/ 622446 w 778021"/>
              <a:gd name="connsiteY12" fmla="*/ 1374775 h 1625600"/>
              <a:gd name="connsiteX13" fmla="*/ 619271 w 778021"/>
              <a:gd name="connsiteY13" fmla="*/ 1362075 h 1625600"/>
              <a:gd name="connsiteX14" fmla="*/ 612921 w 778021"/>
              <a:gd name="connsiteY14" fmla="*/ 1339850 h 1625600"/>
              <a:gd name="connsiteX15" fmla="*/ 628796 w 778021"/>
              <a:gd name="connsiteY15" fmla="*/ 1298575 h 1625600"/>
              <a:gd name="connsiteX16" fmla="*/ 638321 w 778021"/>
              <a:gd name="connsiteY16" fmla="*/ 1295400 h 1625600"/>
              <a:gd name="connsiteX17" fmla="*/ 654196 w 778021"/>
              <a:gd name="connsiteY17" fmla="*/ 1276350 h 1625600"/>
              <a:gd name="connsiteX18" fmla="*/ 631971 w 778021"/>
              <a:gd name="connsiteY18" fmla="*/ 1244600 h 1625600"/>
              <a:gd name="connsiteX19" fmla="*/ 625621 w 778021"/>
              <a:gd name="connsiteY19" fmla="*/ 1235075 h 1625600"/>
              <a:gd name="connsiteX20" fmla="*/ 587521 w 778021"/>
              <a:gd name="connsiteY20" fmla="*/ 1212850 h 1625600"/>
              <a:gd name="connsiteX21" fmla="*/ 581171 w 778021"/>
              <a:gd name="connsiteY21" fmla="*/ 1203325 h 1625600"/>
              <a:gd name="connsiteX22" fmla="*/ 571646 w 778021"/>
              <a:gd name="connsiteY22" fmla="*/ 1196975 h 1625600"/>
              <a:gd name="connsiteX23" fmla="*/ 565296 w 778021"/>
              <a:gd name="connsiteY23" fmla="*/ 1174750 h 1625600"/>
              <a:gd name="connsiteX24" fmla="*/ 558946 w 778021"/>
              <a:gd name="connsiteY24" fmla="*/ 1139825 h 1625600"/>
              <a:gd name="connsiteX25" fmla="*/ 552596 w 778021"/>
              <a:gd name="connsiteY25" fmla="*/ 1127125 h 1625600"/>
              <a:gd name="connsiteX26" fmla="*/ 539896 w 778021"/>
              <a:gd name="connsiteY26" fmla="*/ 1111250 h 1625600"/>
              <a:gd name="connsiteX27" fmla="*/ 530371 w 778021"/>
              <a:gd name="connsiteY27" fmla="*/ 1101725 h 1625600"/>
              <a:gd name="connsiteX28" fmla="*/ 517671 w 778021"/>
              <a:gd name="connsiteY28" fmla="*/ 1076325 h 1625600"/>
              <a:gd name="connsiteX29" fmla="*/ 530371 w 778021"/>
              <a:gd name="connsiteY29" fmla="*/ 1073150 h 1625600"/>
              <a:gd name="connsiteX30" fmla="*/ 543071 w 778021"/>
              <a:gd name="connsiteY30" fmla="*/ 1038225 h 1625600"/>
              <a:gd name="connsiteX31" fmla="*/ 568471 w 778021"/>
              <a:gd name="connsiteY31" fmla="*/ 1041400 h 1625600"/>
              <a:gd name="connsiteX32" fmla="*/ 587521 w 778021"/>
              <a:gd name="connsiteY32" fmla="*/ 1016000 h 1625600"/>
              <a:gd name="connsiteX33" fmla="*/ 581171 w 778021"/>
              <a:gd name="connsiteY33" fmla="*/ 987425 h 1625600"/>
              <a:gd name="connsiteX34" fmla="*/ 577996 w 778021"/>
              <a:gd name="connsiteY34" fmla="*/ 958850 h 1625600"/>
              <a:gd name="connsiteX35" fmla="*/ 571646 w 778021"/>
              <a:gd name="connsiteY35" fmla="*/ 949325 h 1625600"/>
              <a:gd name="connsiteX36" fmla="*/ 565296 w 778021"/>
              <a:gd name="connsiteY36" fmla="*/ 936625 h 1625600"/>
              <a:gd name="connsiteX37" fmla="*/ 558946 w 778021"/>
              <a:gd name="connsiteY37" fmla="*/ 927100 h 1625600"/>
              <a:gd name="connsiteX38" fmla="*/ 543071 w 778021"/>
              <a:gd name="connsiteY38" fmla="*/ 901700 h 1625600"/>
              <a:gd name="connsiteX39" fmla="*/ 546246 w 778021"/>
              <a:gd name="connsiteY39" fmla="*/ 889000 h 1625600"/>
              <a:gd name="connsiteX40" fmla="*/ 577996 w 778021"/>
              <a:gd name="connsiteY40" fmla="*/ 869950 h 1625600"/>
              <a:gd name="connsiteX41" fmla="*/ 606571 w 778021"/>
              <a:gd name="connsiteY41" fmla="*/ 863600 h 1625600"/>
              <a:gd name="connsiteX42" fmla="*/ 625621 w 778021"/>
              <a:gd name="connsiteY42" fmla="*/ 844550 h 1625600"/>
              <a:gd name="connsiteX43" fmla="*/ 628796 w 778021"/>
              <a:gd name="connsiteY43" fmla="*/ 835025 h 1625600"/>
              <a:gd name="connsiteX44" fmla="*/ 644671 w 778021"/>
              <a:gd name="connsiteY44" fmla="*/ 812800 h 1625600"/>
              <a:gd name="connsiteX45" fmla="*/ 654196 w 778021"/>
              <a:gd name="connsiteY45" fmla="*/ 796925 h 1625600"/>
              <a:gd name="connsiteX46" fmla="*/ 670071 w 778021"/>
              <a:gd name="connsiteY46" fmla="*/ 774700 h 1625600"/>
              <a:gd name="connsiteX47" fmla="*/ 673246 w 778021"/>
              <a:gd name="connsiteY47" fmla="*/ 765175 h 1625600"/>
              <a:gd name="connsiteX48" fmla="*/ 679596 w 778021"/>
              <a:gd name="connsiteY48" fmla="*/ 755650 h 1625600"/>
              <a:gd name="connsiteX49" fmla="*/ 689121 w 778021"/>
              <a:gd name="connsiteY49" fmla="*/ 736600 h 1625600"/>
              <a:gd name="connsiteX50" fmla="*/ 708171 w 778021"/>
              <a:gd name="connsiteY50" fmla="*/ 714375 h 1625600"/>
              <a:gd name="connsiteX51" fmla="*/ 714521 w 778021"/>
              <a:gd name="connsiteY51" fmla="*/ 701675 h 1625600"/>
              <a:gd name="connsiteX52" fmla="*/ 730396 w 778021"/>
              <a:gd name="connsiteY52" fmla="*/ 688975 h 1625600"/>
              <a:gd name="connsiteX53" fmla="*/ 739921 w 778021"/>
              <a:gd name="connsiteY53" fmla="*/ 679450 h 1625600"/>
              <a:gd name="connsiteX54" fmla="*/ 778021 w 778021"/>
              <a:gd name="connsiteY54" fmla="*/ 650875 h 1625600"/>
              <a:gd name="connsiteX55" fmla="*/ 774846 w 778021"/>
              <a:gd name="connsiteY55" fmla="*/ 641350 h 1625600"/>
              <a:gd name="connsiteX56" fmla="*/ 765321 w 778021"/>
              <a:gd name="connsiteY56" fmla="*/ 625475 h 1625600"/>
              <a:gd name="connsiteX57" fmla="*/ 758971 w 778021"/>
              <a:gd name="connsiteY57" fmla="*/ 615950 h 1625600"/>
              <a:gd name="connsiteX58" fmla="*/ 755796 w 778021"/>
              <a:gd name="connsiteY58" fmla="*/ 606425 h 1625600"/>
              <a:gd name="connsiteX59" fmla="*/ 749446 w 778021"/>
              <a:gd name="connsiteY59" fmla="*/ 593725 h 1625600"/>
              <a:gd name="connsiteX60" fmla="*/ 739921 w 778021"/>
              <a:gd name="connsiteY60" fmla="*/ 568325 h 1625600"/>
              <a:gd name="connsiteX61" fmla="*/ 736746 w 778021"/>
              <a:gd name="connsiteY61" fmla="*/ 546100 h 1625600"/>
              <a:gd name="connsiteX62" fmla="*/ 733571 w 778021"/>
              <a:gd name="connsiteY62" fmla="*/ 536575 h 1625600"/>
              <a:gd name="connsiteX63" fmla="*/ 727221 w 778021"/>
              <a:gd name="connsiteY63" fmla="*/ 498475 h 1625600"/>
              <a:gd name="connsiteX64" fmla="*/ 708171 w 778021"/>
              <a:gd name="connsiteY64" fmla="*/ 460375 h 1625600"/>
              <a:gd name="connsiteX65" fmla="*/ 651021 w 778021"/>
              <a:gd name="connsiteY65" fmla="*/ 447675 h 1625600"/>
              <a:gd name="connsiteX66" fmla="*/ 625621 w 778021"/>
              <a:gd name="connsiteY66" fmla="*/ 434975 h 1625600"/>
              <a:gd name="connsiteX67" fmla="*/ 619271 w 778021"/>
              <a:gd name="connsiteY67" fmla="*/ 422275 h 1625600"/>
              <a:gd name="connsiteX68" fmla="*/ 609746 w 778021"/>
              <a:gd name="connsiteY68" fmla="*/ 368300 h 1625600"/>
              <a:gd name="connsiteX69" fmla="*/ 543071 w 778021"/>
              <a:gd name="connsiteY69" fmla="*/ 355600 h 1625600"/>
              <a:gd name="connsiteX70" fmla="*/ 530371 w 778021"/>
              <a:gd name="connsiteY70" fmla="*/ 349250 h 1625600"/>
              <a:gd name="connsiteX71" fmla="*/ 524021 w 778021"/>
              <a:gd name="connsiteY71" fmla="*/ 314325 h 1625600"/>
              <a:gd name="connsiteX72" fmla="*/ 520846 w 778021"/>
              <a:gd name="connsiteY72" fmla="*/ 301625 h 1625600"/>
              <a:gd name="connsiteX73" fmla="*/ 520846 w 778021"/>
              <a:gd name="connsiteY73" fmla="*/ 196850 h 1625600"/>
              <a:gd name="connsiteX74" fmla="*/ 530371 w 778021"/>
              <a:gd name="connsiteY74" fmla="*/ 184150 h 1625600"/>
              <a:gd name="connsiteX75" fmla="*/ 549421 w 778021"/>
              <a:gd name="connsiteY75" fmla="*/ 165100 h 1625600"/>
              <a:gd name="connsiteX76" fmla="*/ 552596 w 778021"/>
              <a:gd name="connsiteY76" fmla="*/ 155575 h 1625600"/>
              <a:gd name="connsiteX77" fmla="*/ 543071 w 778021"/>
              <a:gd name="connsiteY77" fmla="*/ 88900 h 1625600"/>
              <a:gd name="connsiteX78" fmla="*/ 533546 w 778021"/>
              <a:gd name="connsiteY78" fmla="*/ 79375 h 1625600"/>
              <a:gd name="connsiteX79" fmla="*/ 511321 w 778021"/>
              <a:gd name="connsiteY79" fmla="*/ 66675 h 1625600"/>
              <a:gd name="connsiteX80" fmla="*/ 508146 w 778021"/>
              <a:gd name="connsiteY80" fmla="*/ 57150 h 1625600"/>
              <a:gd name="connsiteX81" fmla="*/ 501796 w 778021"/>
              <a:gd name="connsiteY81" fmla="*/ 47625 h 1625600"/>
              <a:gd name="connsiteX82" fmla="*/ 498621 w 778021"/>
              <a:gd name="connsiteY82" fmla="*/ 0 h 1625600"/>
              <a:gd name="connsiteX83" fmla="*/ 485921 w 778021"/>
              <a:gd name="connsiteY83" fmla="*/ 6350 h 1625600"/>
              <a:gd name="connsiteX84" fmla="*/ 463696 w 778021"/>
              <a:gd name="connsiteY84" fmla="*/ 25400 h 1625600"/>
              <a:gd name="connsiteX85" fmla="*/ 438296 w 778021"/>
              <a:gd name="connsiteY85" fmla="*/ 28575 h 1625600"/>
              <a:gd name="connsiteX86" fmla="*/ 406546 w 778021"/>
              <a:gd name="connsiteY86" fmla="*/ 38100 h 1625600"/>
              <a:gd name="connsiteX87" fmla="*/ 390671 w 778021"/>
              <a:gd name="connsiteY87" fmla="*/ 41275 h 1625600"/>
              <a:gd name="connsiteX88" fmla="*/ 358921 w 778021"/>
              <a:gd name="connsiteY88" fmla="*/ 53975 h 1625600"/>
              <a:gd name="connsiteX89" fmla="*/ 327171 w 778021"/>
              <a:gd name="connsiteY89" fmla="*/ 66675 h 1625600"/>
              <a:gd name="connsiteX90" fmla="*/ 304946 w 778021"/>
              <a:gd name="connsiteY90" fmla="*/ 82550 h 1625600"/>
              <a:gd name="connsiteX91" fmla="*/ 279546 w 778021"/>
              <a:gd name="connsiteY91" fmla="*/ 101600 h 1625600"/>
              <a:gd name="connsiteX92" fmla="*/ 270021 w 778021"/>
              <a:gd name="connsiteY92" fmla="*/ 104775 h 1625600"/>
              <a:gd name="connsiteX93" fmla="*/ 257321 w 778021"/>
              <a:gd name="connsiteY93" fmla="*/ 133350 h 1625600"/>
              <a:gd name="connsiteX94" fmla="*/ 247796 w 778021"/>
              <a:gd name="connsiteY94" fmla="*/ 152400 h 1625600"/>
              <a:gd name="connsiteX95" fmla="*/ 231921 w 778021"/>
              <a:gd name="connsiteY95" fmla="*/ 184150 h 1625600"/>
              <a:gd name="connsiteX96" fmla="*/ 219221 w 778021"/>
              <a:gd name="connsiteY96" fmla="*/ 206375 h 1625600"/>
              <a:gd name="connsiteX97" fmla="*/ 216046 w 778021"/>
              <a:gd name="connsiteY97" fmla="*/ 215900 h 1625600"/>
              <a:gd name="connsiteX98" fmla="*/ 193821 w 778021"/>
              <a:gd name="connsiteY98" fmla="*/ 244475 h 1625600"/>
              <a:gd name="connsiteX99" fmla="*/ 177946 w 778021"/>
              <a:gd name="connsiteY99" fmla="*/ 260350 h 1625600"/>
              <a:gd name="connsiteX100" fmla="*/ 168421 w 778021"/>
              <a:gd name="connsiteY100" fmla="*/ 273050 h 1625600"/>
              <a:gd name="connsiteX101" fmla="*/ 165246 w 778021"/>
              <a:gd name="connsiteY101" fmla="*/ 285750 h 1625600"/>
              <a:gd name="connsiteX102" fmla="*/ 155721 w 778021"/>
              <a:gd name="connsiteY102" fmla="*/ 292100 h 1625600"/>
              <a:gd name="connsiteX103" fmla="*/ 146196 w 778021"/>
              <a:gd name="connsiteY103" fmla="*/ 304800 h 1625600"/>
              <a:gd name="connsiteX104" fmla="*/ 133496 w 778021"/>
              <a:gd name="connsiteY104" fmla="*/ 323850 h 1625600"/>
              <a:gd name="connsiteX105" fmla="*/ 127146 w 778021"/>
              <a:gd name="connsiteY105" fmla="*/ 336550 h 1625600"/>
              <a:gd name="connsiteX106" fmla="*/ 117621 w 778021"/>
              <a:gd name="connsiteY106" fmla="*/ 346075 h 1625600"/>
              <a:gd name="connsiteX107" fmla="*/ 108096 w 778021"/>
              <a:gd name="connsiteY107" fmla="*/ 358775 h 1625600"/>
              <a:gd name="connsiteX108" fmla="*/ 95396 w 778021"/>
              <a:gd name="connsiteY108" fmla="*/ 387350 h 1625600"/>
              <a:gd name="connsiteX109" fmla="*/ 89046 w 778021"/>
              <a:gd name="connsiteY109" fmla="*/ 400050 h 1625600"/>
              <a:gd name="connsiteX110" fmla="*/ 82696 w 778021"/>
              <a:gd name="connsiteY110" fmla="*/ 463550 h 1625600"/>
              <a:gd name="connsiteX111" fmla="*/ 57296 w 778021"/>
              <a:gd name="connsiteY111" fmla="*/ 511175 h 1625600"/>
              <a:gd name="connsiteX112" fmla="*/ 41421 w 778021"/>
              <a:gd name="connsiteY112" fmla="*/ 539750 h 1625600"/>
              <a:gd name="connsiteX113" fmla="*/ 35071 w 778021"/>
              <a:gd name="connsiteY113" fmla="*/ 555625 h 1625600"/>
              <a:gd name="connsiteX114" fmla="*/ 25546 w 778021"/>
              <a:gd name="connsiteY114" fmla="*/ 568325 h 1625600"/>
              <a:gd name="connsiteX115" fmla="*/ 22371 w 778021"/>
              <a:gd name="connsiteY115" fmla="*/ 577850 h 1625600"/>
              <a:gd name="connsiteX116" fmla="*/ 6496 w 778021"/>
              <a:gd name="connsiteY116" fmla="*/ 600075 h 1625600"/>
              <a:gd name="connsiteX117" fmla="*/ 19196 w 778021"/>
              <a:gd name="connsiteY117" fmla="*/ 669925 h 1625600"/>
              <a:gd name="connsiteX118" fmla="*/ 146 w 778021"/>
              <a:gd name="connsiteY118" fmla="*/ 730250 h 1625600"/>
              <a:gd name="connsiteX119" fmla="*/ 12846 w 778021"/>
              <a:gd name="connsiteY119" fmla="*/ 800100 h 1625600"/>
              <a:gd name="connsiteX120" fmla="*/ 44596 w 778021"/>
              <a:gd name="connsiteY120" fmla="*/ 831850 h 1625600"/>
              <a:gd name="connsiteX121" fmla="*/ 73171 w 778021"/>
              <a:gd name="connsiteY121" fmla="*/ 873125 h 1625600"/>
              <a:gd name="connsiteX122" fmla="*/ 101746 w 778021"/>
              <a:gd name="connsiteY122" fmla="*/ 927100 h 1625600"/>
              <a:gd name="connsiteX123" fmla="*/ 98571 w 778021"/>
              <a:gd name="connsiteY123" fmla="*/ 971550 h 1625600"/>
              <a:gd name="connsiteX124" fmla="*/ 146196 w 778021"/>
              <a:gd name="connsiteY124" fmla="*/ 990600 h 1625600"/>
              <a:gd name="connsiteX125" fmla="*/ 171596 w 778021"/>
              <a:gd name="connsiteY125" fmla="*/ 987425 h 1625600"/>
              <a:gd name="connsiteX126" fmla="*/ 193821 w 778021"/>
              <a:gd name="connsiteY126" fmla="*/ 1025525 h 1625600"/>
              <a:gd name="connsiteX127" fmla="*/ 247796 w 778021"/>
              <a:gd name="connsiteY127" fmla="*/ 1038225 h 1625600"/>
              <a:gd name="connsiteX128" fmla="*/ 317646 w 778021"/>
              <a:gd name="connsiteY128" fmla="*/ 1041400 h 1625600"/>
              <a:gd name="connsiteX129" fmla="*/ 333521 w 778021"/>
              <a:gd name="connsiteY129" fmla="*/ 1069975 h 1625600"/>
              <a:gd name="connsiteX130" fmla="*/ 282721 w 778021"/>
              <a:gd name="connsiteY130" fmla="*/ 1117600 h 1625600"/>
              <a:gd name="connsiteX131" fmla="*/ 235096 w 778021"/>
              <a:gd name="connsiteY131" fmla="*/ 1146175 h 1625600"/>
              <a:gd name="connsiteX132" fmla="*/ 177946 w 778021"/>
              <a:gd name="connsiteY132" fmla="*/ 1184275 h 1625600"/>
              <a:gd name="connsiteX133" fmla="*/ 225571 w 778021"/>
              <a:gd name="connsiteY133" fmla="*/ 1216025 h 1625600"/>
              <a:gd name="connsiteX134" fmla="*/ 174771 w 778021"/>
              <a:gd name="connsiteY134" fmla="*/ 1266825 h 1625600"/>
              <a:gd name="connsiteX135" fmla="*/ 143021 w 778021"/>
              <a:gd name="connsiteY135" fmla="*/ 1289050 h 1625600"/>
              <a:gd name="connsiteX136" fmla="*/ 130321 w 778021"/>
              <a:gd name="connsiteY136" fmla="*/ 1330325 h 1625600"/>
              <a:gd name="connsiteX137" fmla="*/ 78728 w 778021"/>
              <a:gd name="connsiteY137" fmla="*/ 1376363 h 1625600"/>
              <a:gd name="connsiteX138" fmla="*/ 125559 w 778021"/>
              <a:gd name="connsiteY138" fmla="*/ 1427162 h 1625600"/>
              <a:gd name="connsiteX139" fmla="*/ 158896 w 778021"/>
              <a:gd name="connsiteY139" fmla="*/ 1496219 h 1625600"/>
              <a:gd name="connsiteX140" fmla="*/ 283514 w 778021"/>
              <a:gd name="connsiteY140" fmla="*/ 1510507 h 1625600"/>
              <a:gd name="connsiteX141" fmla="*/ 438296 w 778021"/>
              <a:gd name="connsiteY141" fmla="*/ 1547018 h 1625600"/>
              <a:gd name="connsiteX142" fmla="*/ 533546 w 778021"/>
              <a:gd name="connsiteY142" fmla="*/ 1581150 h 1625600"/>
              <a:gd name="connsiteX143" fmla="*/ 549421 w 778021"/>
              <a:gd name="connsiteY143" fmla="*/ 1584325 h 1625600"/>
              <a:gd name="connsiteX144" fmla="*/ 568471 w 778021"/>
              <a:gd name="connsiteY144" fmla="*/ 1593850 h 1625600"/>
              <a:gd name="connsiteX145" fmla="*/ 577996 w 778021"/>
              <a:gd name="connsiteY145" fmla="*/ 1597025 h 1625600"/>
              <a:gd name="connsiteX146" fmla="*/ 590696 w 778021"/>
              <a:gd name="connsiteY146" fmla="*/ 1603375 h 1625600"/>
              <a:gd name="connsiteX147" fmla="*/ 622446 w 778021"/>
              <a:gd name="connsiteY147" fmla="*/ 1609725 h 1625600"/>
              <a:gd name="connsiteX148" fmla="*/ 638321 w 778021"/>
              <a:gd name="connsiteY148" fmla="*/ 1619250 h 1625600"/>
              <a:gd name="connsiteX149" fmla="*/ 657371 w 778021"/>
              <a:gd name="connsiteY149" fmla="*/ 1622425 h 1625600"/>
              <a:gd name="connsiteX150" fmla="*/ 670071 w 778021"/>
              <a:gd name="connsiteY150" fmla="*/ 1625600 h 1625600"/>
              <a:gd name="connsiteX151" fmla="*/ 676421 w 778021"/>
              <a:gd name="connsiteY151" fmla="*/ 1622425 h 1625600"/>
              <a:gd name="connsiteX0" fmla="*/ 676421 w 778021"/>
              <a:gd name="connsiteY0" fmla="*/ 1622425 h 1625600"/>
              <a:gd name="connsiteX1" fmla="*/ 679596 w 778021"/>
              <a:gd name="connsiteY1" fmla="*/ 1606550 h 1625600"/>
              <a:gd name="connsiteX2" fmla="*/ 685946 w 778021"/>
              <a:gd name="connsiteY2" fmla="*/ 1562100 h 1625600"/>
              <a:gd name="connsiteX3" fmla="*/ 692296 w 778021"/>
              <a:gd name="connsiteY3" fmla="*/ 1539875 h 1625600"/>
              <a:gd name="connsiteX4" fmla="*/ 698646 w 778021"/>
              <a:gd name="connsiteY4" fmla="*/ 1530350 h 1625600"/>
              <a:gd name="connsiteX5" fmla="*/ 704996 w 778021"/>
              <a:gd name="connsiteY5" fmla="*/ 1517650 h 1625600"/>
              <a:gd name="connsiteX6" fmla="*/ 708171 w 778021"/>
              <a:gd name="connsiteY6" fmla="*/ 1501775 h 1625600"/>
              <a:gd name="connsiteX7" fmla="*/ 704996 w 778021"/>
              <a:gd name="connsiteY7" fmla="*/ 1435100 h 1625600"/>
              <a:gd name="connsiteX8" fmla="*/ 692296 w 778021"/>
              <a:gd name="connsiteY8" fmla="*/ 1428750 h 1625600"/>
              <a:gd name="connsiteX9" fmla="*/ 682771 w 778021"/>
              <a:gd name="connsiteY9" fmla="*/ 1425575 h 1625600"/>
              <a:gd name="connsiteX10" fmla="*/ 654196 w 778021"/>
              <a:gd name="connsiteY10" fmla="*/ 1419225 h 1625600"/>
              <a:gd name="connsiteX11" fmla="*/ 638321 w 778021"/>
              <a:gd name="connsiteY11" fmla="*/ 1400175 h 1625600"/>
              <a:gd name="connsiteX12" fmla="*/ 622446 w 778021"/>
              <a:gd name="connsiteY12" fmla="*/ 1374775 h 1625600"/>
              <a:gd name="connsiteX13" fmla="*/ 619271 w 778021"/>
              <a:gd name="connsiteY13" fmla="*/ 1362075 h 1625600"/>
              <a:gd name="connsiteX14" fmla="*/ 612921 w 778021"/>
              <a:gd name="connsiteY14" fmla="*/ 1339850 h 1625600"/>
              <a:gd name="connsiteX15" fmla="*/ 628796 w 778021"/>
              <a:gd name="connsiteY15" fmla="*/ 1298575 h 1625600"/>
              <a:gd name="connsiteX16" fmla="*/ 638321 w 778021"/>
              <a:gd name="connsiteY16" fmla="*/ 1295400 h 1625600"/>
              <a:gd name="connsiteX17" fmla="*/ 654196 w 778021"/>
              <a:gd name="connsiteY17" fmla="*/ 1276350 h 1625600"/>
              <a:gd name="connsiteX18" fmla="*/ 631971 w 778021"/>
              <a:gd name="connsiteY18" fmla="*/ 1244600 h 1625600"/>
              <a:gd name="connsiteX19" fmla="*/ 625621 w 778021"/>
              <a:gd name="connsiteY19" fmla="*/ 1235075 h 1625600"/>
              <a:gd name="connsiteX20" fmla="*/ 587521 w 778021"/>
              <a:gd name="connsiteY20" fmla="*/ 1212850 h 1625600"/>
              <a:gd name="connsiteX21" fmla="*/ 581171 w 778021"/>
              <a:gd name="connsiteY21" fmla="*/ 1203325 h 1625600"/>
              <a:gd name="connsiteX22" fmla="*/ 571646 w 778021"/>
              <a:gd name="connsiteY22" fmla="*/ 1196975 h 1625600"/>
              <a:gd name="connsiteX23" fmla="*/ 565296 w 778021"/>
              <a:gd name="connsiteY23" fmla="*/ 1174750 h 1625600"/>
              <a:gd name="connsiteX24" fmla="*/ 558946 w 778021"/>
              <a:gd name="connsiteY24" fmla="*/ 1139825 h 1625600"/>
              <a:gd name="connsiteX25" fmla="*/ 552596 w 778021"/>
              <a:gd name="connsiteY25" fmla="*/ 1127125 h 1625600"/>
              <a:gd name="connsiteX26" fmla="*/ 539896 w 778021"/>
              <a:gd name="connsiteY26" fmla="*/ 1111250 h 1625600"/>
              <a:gd name="connsiteX27" fmla="*/ 530371 w 778021"/>
              <a:gd name="connsiteY27" fmla="*/ 1101725 h 1625600"/>
              <a:gd name="connsiteX28" fmla="*/ 517671 w 778021"/>
              <a:gd name="connsiteY28" fmla="*/ 1076325 h 1625600"/>
              <a:gd name="connsiteX29" fmla="*/ 530371 w 778021"/>
              <a:gd name="connsiteY29" fmla="*/ 1073150 h 1625600"/>
              <a:gd name="connsiteX30" fmla="*/ 543071 w 778021"/>
              <a:gd name="connsiteY30" fmla="*/ 1038225 h 1625600"/>
              <a:gd name="connsiteX31" fmla="*/ 568471 w 778021"/>
              <a:gd name="connsiteY31" fmla="*/ 1041400 h 1625600"/>
              <a:gd name="connsiteX32" fmla="*/ 587521 w 778021"/>
              <a:gd name="connsiteY32" fmla="*/ 1016000 h 1625600"/>
              <a:gd name="connsiteX33" fmla="*/ 581171 w 778021"/>
              <a:gd name="connsiteY33" fmla="*/ 987425 h 1625600"/>
              <a:gd name="connsiteX34" fmla="*/ 577996 w 778021"/>
              <a:gd name="connsiteY34" fmla="*/ 958850 h 1625600"/>
              <a:gd name="connsiteX35" fmla="*/ 571646 w 778021"/>
              <a:gd name="connsiteY35" fmla="*/ 949325 h 1625600"/>
              <a:gd name="connsiteX36" fmla="*/ 565296 w 778021"/>
              <a:gd name="connsiteY36" fmla="*/ 936625 h 1625600"/>
              <a:gd name="connsiteX37" fmla="*/ 558946 w 778021"/>
              <a:gd name="connsiteY37" fmla="*/ 927100 h 1625600"/>
              <a:gd name="connsiteX38" fmla="*/ 543071 w 778021"/>
              <a:gd name="connsiteY38" fmla="*/ 901700 h 1625600"/>
              <a:gd name="connsiteX39" fmla="*/ 546246 w 778021"/>
              <a:gd name="connsiteY39" fmla="*/ 889000 h 1625600"/>
              <a:gd name="connsiteX40" fmla="*/ 577996 w 778021"/>
              <a:gd name="connsiteY40" fmla="*/ 869950 h 1625600"/>
              <a:gd name="connsiteX41" fmla="*/ 606571 w 778021"/>
              <a:gd name="connsiteY41" fmla="*/ 863600 h 1625600"/>
              <a:gd name="connsiteX42" fmla="*/ 625621 w 778021"/>
              <a:gd name="connsiteY42" fmla="*/ 844550 h 1625600"/>
              <a:gd name="connsiteX43" fmla="*/ 628796 w 778021"/>
              <a:gd name="connsiteY43" fmla="*/ 835025 h 1625600"/>
              <a:gd name="connsiteX44" fmla="*/ 644671 w 778021"/>
              <a:gd name="connsiteY44" fmla="*/ 812800 h 1625600"/>
              <a:gd name="connsiteX45" fmla="*/ 654196 w 778021"/>
              <a:gd name="connsiteY45" fmla="*/ 796925 h 1625600"/>
              <a:gd name="connsiteX46" fmla="*/ 670071 w 778021"/>
              <a:gd name="connsiteY46" fmla="*/ 774700 h 1625600"/>
              <a:gd name="connsiteX47" fmla="*/ 673246 w 778021"/>
              <a:gd name="connsiteY47" fmla="*/ 765175 h 1625600"/>
              <a:gd name="connsiteX48" fmla="*/ 679596 w 778021"/>
              <a:gd name="connsiteY48" fmla="*/ 755650 h 1625600"/>
              <a:gd name="connsiteX49" fmla="*/ 689121 w 778021"/>
              <a:gd name="connsiteY49" fmla="*/ 736600 h 1625600"/>
              <a:gd name="connsiteX50" fmla="*/ 708171 w 778021"/>
              <a:gd name="connsiteY50" fmla="*/ 714375 h 1625600"/>
              <a:gd name="connsiteX51" fmla="*/ 714521 w 778021"/>
              <a:gd name="connsiteY51" fmla="*/ 701675 h 1625600"/>
              <a:gd name="connsiteX52" fmla="*/ 730396 w 778021"/>
              <a:gd name="connsiteY52" fmla="*/ 688975 h 1625600"/>
              <a:gd name="connsiteX53" fmla="*/ 739921 w 778021"/>
              <a:gd name="connsiteY53" fmla="*/ 679450 h 1625600"/>
              <a:gd name="connsiteX54" fmla="*/ 778021 w 778021"/>
              <a:gd name="connsiteY54" fmla="*/ 650875 h 1625600"/>
              <a:gd name="connsiteX55" fmla="*/ 774846 w 778021"/>
              <a:gd name="connsiteY55" fmla="*/ 641350 h 1625600"/>
              <a:gd name="connsiteX56" fmla="*/ 765321 w 778021"/>
              <a:gd name="connsiteY56" fmla="*/ 625475 h 1625600"/>
              <a:gd name="connsiteX57" fmla="*/ 758971 w 778021"/>
              <a:gd name="connsiteY57" fmla="*/ 615950 h 1625600"/>
              <a:gd name="connsiteX58" fmla="*/ 755796 w 778021"/>
              <a:gd name="connsiteY58" fmla="*/ 606425 h 1625600"/>
              <a:gd name="connsiteX59" fmla="*/ 749446 w 778021"/>
              <a:gd name="connsiteY59" fmla="*/ 593725 h 1625600"/>
              <a:gd name="connsiteX60" fmla="*/ 739921 w 778021"/>
              <a:gd name="connsiteY60" fmla="*/ 568325 h 1625600"/>
              <a:gd name="connsiteX61" fmla="*/ 736746 w 778021"/>
              <a:gd name="connsiteY61" fmla="*/ 546100 h 1625600"/>
              <a:gd name="connsiteX62" fmla="*/ 733571 w 778021"/>
              <a:gd name="connsiteY62" fmla="*/ 536575 h 1625600"/>
              <a:gd name="connsiteX63" fmla="*/ 727221 w 778021"/>
              <a:gd name="connsiteY63" fmla="*/ 498475 h 1625600"/>
              <a:gd name="connsiteX64" fmla="*/ 708171 w 778021"/>
              <a:gd name="connsiteY64" fmla="*/ 460375 h 1625600"/>
              <a:gd name="connsiteX65" fmla="*/ 651021 w 778021"/>
              <a:gd name="connsiteY65" fmla="*/ 447675 h 1625600"/>
              <a:gd name="connsiteX66" fmla="*/ 625621 w 778021"/>
              <a:gd name="connsiteY66" fmla="*/ 434975 h 1625600"/>
              <a:gd name="connsiteX67" fmla="*/ 619271 w 778021"/>
              <a:gd name="connsiteY67" fmla="*/ 422275 h 1625600"/>
              <a:gd name="connsiteX68" fmla="*/ 609746 w 778021"/>
              <a:gd name="connsiteY68" fmla="*/ 368300 h 1625600"/>
              <a:gd name="connsiteX69" fmla="*/ 543071 w 778021"/>
              <a:gd name="connsiteY69" fmla="*/ 355600 h 1625600"/>
              <a:gd name="connsiteX70" fmla="*/ 530371 w 778021"/>
              <a:gd name="connsiteY70" fmla="*/ 349250 h 1625600"/>
              <a:gd name="connsiteX71" fmla="*/ 524021 w 778021"/>
              <a:gd name="connsiteY71" fmla="*/ 314325 h 1625600"/>
              <a:gd name="connsiteX72" fmla="*/ 520846 w 778021"/>
              <a:gd name="connsiteY72" fmla="*/ 301625 h 1625600"/>
              <a:gd name="connsiteX73" fmla="*/ 520846 w 778021"/>
              <a:gd name="connsiteY73" fmla="*/ 196850 h 1625600"/>
              <a:gd name="connsiteX74" fmla="*/ 530371 w 778021"/>
              <a:gd name="connsiteY74" fmla="*/ 184150 h 1625600"/>
              <a:gd name="connsiteX75" fmla="*/ 549421 w 778021"/>
              <a:gd name="connsiteY75" fmla="*/ 165100 h 1625600"/>
              <a:gd name="connsiteX76" fmla="*/ 552596 w 778021"/>
              <a:gd name="connsiteY76" fmla="*/ 155575 h 1625600"/>
              <a:gd name="connsiteX77" fmla="*/ 543071 w 778021"/>
              <a:gd name="connsiteY77" fmla="*/ 88900 h 1625600"/>
              <a:gd name="connsiteX78" fmla="*/ 533546 w 778021"/>
              <a:gd name="connsiteY78" fmla="*/ 79375 h 1625600"/>
              <a:gd name="connsiteX79" fmla="*/ 511321 w 778021"/>
              <a:gd name="connsiteY79" fmla="*/ 66675 h 1625600"/>
              <a:gd name="connsiteX80" fmla="*/ 508146 w 778021"/>
              <a:gd name="connsiteY80" fmla="*/ 57150 h 1625600"/>
              <a:gd name="connsiteX81" fmla="*/ 501796 w 778021"/>
              <a:gd name="connsiteY81" fmla="*/ 47625 h 1625600"/>
              <a:gd name="connsiteX82" fmla="*/ 498621 w 778021"/>
              <a:gd name="connsiteY82" fmla="*/ 0 h 1625600"/>
              <a:gd name="connsiteX83" fmla="*/ 485921 w 778021"/>
              <a:gd name="connsiteY83" fmla="*/ 6350 h 1625600"/>
              <a:gd name="connsiteX84" fmla="*/ 463696 w 778021"/>
              <a:gd name="connsiteY84" fmla="*/ 25400 h 1625600"/>
              <a:gd name="connsiteX85" fmla="*/ 438296 w 778021"/>
              <a:gd name="connsiteY85" fmla="*/ 28575 h 1625600"/>
              <a:gd name="connsiteX86" fmla="*/ 406546 w 778021"/>
              <a:gd name="connsiteY86" fmla="*/ 38100 h 1625600"/>
              <a:gd name="connsiteX87" fmla="*/ 390671 w 778021"/>
              <a:gd name="connsiteY87" fmla="*/ 41275 h 1625600"/>
              <a:gd name="connsiteX88" fmla="*/ 358921 w 778021"/>
              <a:gd name="connsiteY88" fmla="*/ 53975 h 1625600"/>
              <a:gd name="connsiteX89" fmla="*/ 327171 w 778021"/>
              <a:gd name="connsiteY89" fmla="*/ 66675 h 1625600"/>
              <a:gd name="connsiteX90" fmla="*/ 304946 w 778021"/>
              <a:gd name="connsiteY90" fmla="*/ 82550 h 1625600"/>
              <a:gd name="connsiteX91" fmla="*/ 279546 w 778021"/>
              <a:gd name="connsiteY91" fmla="*/ 101600 h 1625600"/>
              <a:gd name="connsiteX92" fmla="*/ 270021 w 778021"/>
              <a:gd name="connsiteY92" fmla="*/ 104775 h 1625600"/>
              <a:gd name="connsiteX93" fmla="*/ 257321 w 778021"/>
              <a:gd name="connsiteY93" fmla="*/ 133350 h 1625600"/>
              <a:gd name="connsiteX94" fmla="*/ 247796 w 778021"/>
              <a:gd name="connsiteY94" fmla="*/ 152400 h 1625600"/>
              <a:gd name="connsiteX95" fmla="*/ 231921 w 778021"/>
              <a:gd name="connsiteY95" fmla="*/ 184150 h 1625600"/>
              <a:gd name="connsiteX96" fmla="*/ 219221 w 778021"/>
              <a:gd name="connsiteY96" fmla="*/ 206375 h 1625600"/>
              <a:gd name="connsiteX97" fmla="*/ 216046 w 778021"/>
              <a:gd name="connsiteY97" fmla="*/ 215900 h 1625600"/>
              <a:gd name="connsiteX98" fmla="*/ 193821 w 778021"/>
              <a:gd name="connsiteY98" fmla="*/ 244475 h 1625600"/>
              <a:gd name="connsiteX99" fmla="*/ 177946 w 778021"/>
              <a:gd name="connsiteY99" fmla="*/ 260350 h 1625600"/>
              <a:gd name="connsiteX100" fmla="*/ 168421 w 778021"/>
              <a:gd name="connsiteY100" fmla="*/ 273050 h 1625600"/>
              <a:gd name="connsiteX101" fmla="*/ 165246 w 778021"/>
              <a:gd name="connsiteY101" fmla="*/ 285750 h 1625600"/>
              <a:gd name="connsiteX102" fmla="*/ 155721 w 778021"/>
              <a:gd name="connsiteY102" fmla="*/ 292100 h 1625600"/>
              <a:gd name="connsiteX103" fmla="*/ 146196 w 778021"/>
              <a:gd name="connsiteY103" fmla="*/ 304800 h 1625600"/>
              <a:gd name="connsiteX104" fmla="*/ 133496 w 778021"/>
              <a:gd name="connsiteY104" fmla="*/ 323850 h 1625600"/>
              <a:gd name="connsiteX105" fmla="*/ 127146 w 778021"/>
              <a:gd name="connsiteY105" fmla="*/ 336550 h 1625600"/>
              <a:gd name="connsiteX106" fmla="*/ 117621 w 778021"/>
              <a:gd name="connsiteY106" fmla="*/ 346075 h 1625600"/>
              <a:gd name="connsiteX107" fmla="*/ 108096 w 778021"/>
              <a:gd name="connsiteY107" fmla="*/ 358775 h 1625600"/>
              <a:gd name="connsiteX108" fmla="*/ 95396 w 778021"/>
              <a:gd name="connsiteY108" fmla="*/ 387350 h 1625600"/>
              <a:gd name="connsiteX109" fmla="*/ 89046 w 778021"/>
              <a:gd name="connsiteY109" fmla="*/ 400050 h 1625600"/>
              <a:gd name="connsiteX110" fmla="*/ 82696 w 778021"/>
              <a:gd name="connsiteY110" fmla="*/ 463550 h 1625600"/>
              <a:gd name="connsiteX111" fmla="*/ 57296 w 778021"/>
              <a:gd name="connsiteY111" fmla="*/ 511175 h 1625600"/>
              <a:gd name="connsiteX112" fmla="*/ 41421 w 778021"/>
              <a:gd name="connsiteY112" fmla="*/ 539750 h 1625600"/>
              <a:gd name="connsiteX113" fmla="*/ 35071 w 778021"/>
              <a:gd name="connsiteY113" fmla="*/ 555625 h 1625600"/>
              <a:gd name="connsiteX114" fmla="*/ 25546 w 778021"/>
              <a:gd name="connsiteY114" fmla="*/ 568325 h 1625600"/>
              <a:gd name="connsiteX115" fmla="*/ 22371 w 778021"/>
              <a:gd name="connsiteY115" fmla="*/ 577850 h 1625600"/>
              <a:gd name="connsiteX116" fmla="*/ 6496 w 778021"/>
              <a:gd name="connsiteY116" fmla="*/ 600075 h 1625600"/>
              <a:gd name="connsiteX117" fmla="*/ 19196 w 778021"/>
              <a:gd name="connsiteY117" fmla="*/ 669925 h 1625600"/>
              <a:gd name="connsiteX118" fmla="*/ 146 w 778021"/>
              <a:gd name="connsiteY118" fmla="*/ 730250 h 1625600"/>
              <a:gd name="connsiteX119" fmla="*/ 12846 w 778021"/>
              <a:gd name="connsiteY119" fmla="*/ 800100 h 1625600"/>
              <a:gd name="connsiteX120" fmla="*/ 44596 w 778021"/>
              <a:gd name="connsiteY120" fmla="*/ 831850 h 1625600"/>
              <a:gd name="connsiteX121" fmla="*/ 73171 w 778021"/>
              <a:gd name="connsiteY121" fmla="*/ 873125 h 1625600"/>
              <a:gd name="connsiteX122" fmla="*/ 101746 w 778021"/>
              <a:gd name="connsiteY122" fmla="*/ 927100 h 1625600"/>
              <a:gd name="connsiteX123" fmla="*/ 98571 w 778021"/>
              <a:gd name="connsiteY123" fmla="*/ 971550 h 1625600"/>
              <a:gd name="connsiteX124" fmla="*/ 146196 w 778021"/>
              <a:gd name="connsiteY124" fmla="*/ 990600 h 1625600"/>
              <a:gd name="connsiteX125" fmla="*/ 171596 w 778021"/>
              <a:gd name="connsiteY125" fmla="*/ 987425 h 1625600"/>
              <a:gd name="connsiteX126" fmla="*/ 193821 w 778021"/>
              <a:gd name="connsiteY126" fmla="*/ 1025525 h 1625600"/>
              <a:gd name="connsiteX127" fmla="*/ 247796 w 778021"/>
              <a:gd name="connsiteY127" fmla="*/ 1038225 h 1625600"/>
              <a:gd name="connsiteX128" fmla="*/ 317646 w 778021"/>
              <a:gd name="connsiteY128" fmla="*/ 1041400 h 1625600"/>
              <a:gd name="connsiteX129" fmla="*/ 333521 w 778021"/>
              <a:gd name="connsiteY129" fmla="*/ 1069975 h 1625600"/>
              <a:gd name="connsiteX130" fmla="*/ 282721 w 778021"/>
              <a:gd name="connsiteY130" fmla="*/ 1117600 h 1625600"/>
              <a:gd name="connsiteX131" fmla="*/ 235096 w 778021"/>
              <a:gd name="connsiteY131" fmla="*/ 1146175 h 1625600"/>
              <a:gd name="connsiteX132" fmla="*/ 177946 w 778021"/>
              <a:gd name="connsiteY132" fmla="*/ 1184275 h 1625600"/>
              <a:gd name="connsiteX133" fmla="*/ 225571 w 778021"/>
              <a:gd name="connsiteY133" fmla="*/ 1216025 h 1625600"/>
              <a:gd name="connsiteX134" fmla="*/ 174771 w 778021"/>
              <a:gd name="connsiteY134" fmla="*/ 1266825 h 1625600"/>
              <a:gd name="connsiteX135" fmla="*/ 143021 w 778021"/>
              <a:gd name="connsiteY135" fmla="*/ 1289050 h 1625600"/>
              <a:gd name="connsiteX136" fmla="*/ 130321 w 778021"/>
              <a:gd name="connsiteY136" fmla="*/ 1330325 h 1625600"/>
              <a:gd name="connsiteX137" fmla="*/ 78728 w 778021"/>
              <a:gd name="connsiteY137" fmla="*/ 1376363 h 1625600"/>
              <a:gd name="connsiteX138" fmla="*/ 125559 w 778021"/>
              <a:gd name="connsiteY138" fmla="*/ 1427162 h 1625600"/>
              <a:gd name="connsiteX139" fmla="*/ 158896 w 778021"/>
              <a:gd name="connsiteY139" fmla="*/ 1496219 h 1625600"/>
              <a:gd name="connsiteX140" fmla="*/ 283514 w 778021"/>
              <a:gd name="connsiteY140" fmla="*/ 1510507 h 1625600"/>
              <a:gd name="connsiteX141" fmla="*/ 438296 w 778021"/>
              <a:gd name="connsiteY141" fmla="*/ 1547018 h 1625600"/>
              <a:gd name="connsiteX142" fmla="*/ 533546 w 778021"/>
              <a:gd name="connsiteY142" fmla="*/ 1581150 h 1625600"/>
              <a:gd name="connsiteX143" fmla="*/ 549421 w 778021"/>
              <a:gd name="connsiteY143" fmla="*/ 1584325 h 1625600"/>
              <a:gd name="connsiteX144" fmla="*/ 568471 w 778021"/>
              <a:gd name="connsiteY144" fmla="*/ 1593850 h 1625600"/>
              <a:gd name="connsiteX145" fmla="*/ 577996 w 778021"/>
              <a:gd name="connsiteY145" fmla="*/ 1597025 h 1625600"/>
              <a:gd name="connsiteX146" fmla="*/ 590696 w 778021"/>
              <a:gd name="connsiteY146" fmla="*/ 1603375 h 1625600"/>
              <a:gd name="connsiteX147" fmla="*/ 622446 w 778021"/>
              <a:gd name="connsiteY147" fmla="*/ 1609725 h 1625600"/>
              <a:gd name="connsiteX148" fmla="*/ 638321 w 778021"/>
              <a:gd name="connsiteY148" fmla="*/ 1619250 h 1625600"/>
              <a:gd name="connsiteX149" fmla="*/ 657371 w 778021"/>
              <a:gd name="connsiteY149" fmla="*/ 1622425 h 1625600"/>
              <a:gd name="connsiteX150" fmla="*/ 670071 w 778021"/>
              <a:gd name="connsiteY150" fmla="*/ 1625600 h 1625600"/>
              <a:gd name="connsiteX151" fmla="*/ 676421 w 778021"/>
              <a:gd name="connsiteY151" fmla="*/ 1622425 h 1625600"/>
              <a:gd name="connsiteX0" fmla="*/ 676421 w 778021"/>
              <a:gd name="connsiteY0" fmla="*/ 1622425 h 1625600"/>
              <a:gd name="connsiteX1" fmla="*/ 679596 w 778021"/>
              <a:gd name="connsiteY1" fmla="*/ 1606550 h 1625600"/>
              <a:gd name="connsiteX2" fmla="*/ 685946 w 778021"/>
              <a:gd name="connsiteY2" fmla="*/ 1562100 h 1625600"/>
              <a:gd name="connsiteX3" fmla="*/ 692296 w 778021"/>
              <a:gd name="connsiteY3" fmla="*/ 1539875 h 1625600"/>
              <a:gd name="connsiteX4" fmla="*/ 698646 w 778021"/>
              <a:gd name="connsiteY4" fmla="*/ 1530350 h 1625600"/>
              <a:gd name="connsiteX5" fmla="*/ 704996 w 778021"/>
              <a:gd name="connsiteY5" fmla="*/ 1517650 h 1625600"/>
              <a:gd name="connsiteX6" fmla="*/ 708171 w 778021"/>
              <a:gd name="connsiteY6" fmla="*/ 1501775 h 1625600"/>
              <a:gd name="connsiteX7" fmla="*/ 704996 w 778021"/>
              <a:gd name="connsiteY7" fmla="*/ 1435100 h 1625600"/>
              <a:gd name="connsiteX8" fmla="*/ 692296 w 778021"/>
              <a:gd name="connsiteY8" fmla="*/ 1428750 h 1625600"/>
              <a:gd name="connsiteX9" fmla="*/ 682771 w 778021"/>
              <a:gd name="connsiteY9" fmla="*/ 1425575 h 1625600"/>
              <a:gd name="connsiteX10" fmla="*/ 654196 w 778021"/>
              <a:gd name="connsiteY10" fmla="*/ 1419225 h 1625600"/>
              <a:gd name="connsiteX11" fmla="*/ 638321 w 778021"/>
              <a:gd name="connsiteY11" fmla="*/ 1400175 h 1625600"/>
              <a:gd name="connsiteX12" fmla="*/ 622446 w 778021"/>
              <a:gd name="connsiteY12" fmla="*/ 1374775 h 1625600"/>
              <a:gd name="connsiteX13" fmla="*/ 619271 w 778021"/>
              <a:gd name="connsiteY13" fmla="*/ 1362075 h 1625600"/>
              <a:gd name="connsiteX14" fmla="*/ 612921 w 778021"/>
              <a:gd name="connsiteY14" fmla="*/ 1339850 h 1625600"/>
              <a:gd name="connsiteX15" fmla="*/ 628796 w 778021"/>
              <a:gd name="connsiteY15" fmla="*/ 1298575 h 1625600"/>
              <a:gd name="connsiteX16" fmla="*/ 638321 w 778021"/>
              <a:gd name="connsiteY16" fmla="*/ 1295400 h 1625600"/>
              <a:gd name="connsiteX17" fmla="*/ 654196 w 778021"/>
              <a:gd name="connsiteY17" fmla="*/ 1276350 h 1625600"/>
              <a:gd name="connsiteX18" fmla="*/ 631971 w 778021"/>
              <a:gd name="connsiteY18" fmla="*/ 1244600 h 1625600"/>
              <a:gd name="connsiteX19" fmla="*/ 625621 w 778021"/>
              <a:gd name="connsiteY19" fmla="*/ 1235075 h 1625600"/>
              <a:gd name="connsiteX20" fmla="*/ 587521 w 778021"/>
              <a:gd name="connsiteY20" fmla="*/ 1212850 h 1625600"/>
              <a:gd name="connsiteX21" fmla="*/ 581171 w 778021"/>
              <a:gd name="connsiteY21" fmla="*/ 1203325 h 1625600"/>
              <a:gd name="connsiteX22" fmla="*/ 571646 w 778021"/>
              <a:gd name="connsiteY22" fmla="*/ 1196975 h 1625600"/>
              <a:gd name="connsiteX23" fmla="*/ 565296 w 778021"/>
              <a:gd name="connsiteY23" fmla="*/ 1174750 h 1625600"/>
              <a:gd name="connsiteX24" fmla="*/ 558946 w 778021"/>
              <a:gd name="connsiteY24" fmla="*/ 1139825 h 1625600"/>
              <a:gd name="connsiteX25" fmla="*/ 552596 w 778021"/>
              <a:gd name="connsiteY25" fmla="*/ 1127125 h 1625600"/>
              <a:gd name="connsiteX26" fmla="*/ 539896 w 778021"/>
              <a:gd name="connsiteY26" fmla="*/ 1111250 h 1625600"/>
              <a:gd name="connsiteX27" fmla="*/ 530371 w 778021"/>
              <a:gd name="connsiteY27" fmla="*/ 1101725 h 1625600"/>
              <a:gd name="connsiteX28" fmla="*/ 517671 w 778021"/>
              <a:gd name="connsiteY28" fmla="*/ 1076325 h 1625600"/>
              <a:gd name="connsiteX29" fmla="*/ 530371 w 778021"/>
              <a:gd name="connsiteY29" fmla="*/ 1073150 h 1625600"/>
              <a:gd name="connsiteX30" fmla="*/ 543071 w 778021"/>
              <a:gd name="connsiteY30" fmla="*/ 1038225 h 1625600"/>
              <a:gd name="connsiteX31" fmla="*/ 568471 w 778021"/>
              <a:gd name="connsiteY31" fmla="*/ 1041400 h 1625600"/>
              <a:gd name="connsiteX32" fmla="*/ 587521 w 778021"/>
              <a:gd name="connsiteY32" fmla="*/ 1016000 h 1625600"/>
              <a:gd name="connsiteX33" fmla="*/ 581171 w 778021"/>
              <a:gd name="connsiteY33" fmla="*/ 987425 h 1625600"/>
              <a:gd name="connsiteX34" fmla="*/ 577996 w 778021"/>
              <a:gd name="connsiteY34" fmla="*/ 958850 h 1625600"/>
              <a:gd name="connsiteX35" fmla="*/ 571646 w 778021"/>
              <a:gd name="connsiteY35" fmla="*/ 949325 h 1625600"/>
              <a:gd name="connsiteX36" fmla="*/ 565296 w 778021"/>
              <a:gd name="connsiteY36" fmla="*/ 936625 h 1625600"/>
              <a:gd name="connsiteX37" fmla="*/ 558946 w 778021"/>
              <a:gd name="connsiteY37" fmla="*/ 927100 h 1625600"/>
              <a:gd name="connsiteX38" fmla="*/ 543071 w 778021"/>
              <a:gd name="connsiteY38" fmla="*/ 901700 h 1625600"/>
              <a:gd name="connsiteX39" fmla="*/ 546246 w 778021"/>
              <a:gd name="connsiteY39" fmla="*/ 889000 h 1625600"/>
              <a:gd name="connsiteX40" fmla="*/ 577996 w 778021"/>
              <a:gd name="connsiteY40" fmla="*/ 869950 h 1625600"/>
              <a:gd name="connsiteX41" fmla="*/ 606571 w 778021"/>
              <a:gd name="connsiteY41" fmla="*/ 863600 h 1625600"/>
              <a:gd name="connsiteX42" fmla="*/ 625621 w 778021"/>
              <a:gd name="connsiteY42" fmla="*/ 844550 h 1625600"/>
              <a:gd name="connsiteX43" fmla="*/ 628796 w 778021"/>
              <a:gd name="connsiteY43" fmla="*/ 835025 h 1625600"/>
              <a:gd name="connsiteX44" fmla="*/ 644671 w 778021"/>
              <a:gd name="connsiteY44" fmla="*/ 812800 h 1625600"/>
              <a:gd name="connsiteX45" fmla="*/ 654196 w 778021"/>
              <a:gd name="connsiteY45" fmla="*/ 796925 h 1625600"/>
              <a:gd name="connsiteX46" fmla="*/ 670071 w 778021"/>
              <a:gd name="connsiteY46" fmla="*/ 774700 h 1625600"/>
              <a:gd name="connsiteX47" fmla="*/ 673246 w 778021"/>
              <a:gd name="connsiteY47" fmla="*/ 765175 h 1625600"/>
              <a:gd name="connsiteX48" fmla="*/ 679596 w 778021"/>
              <a:gd name="connsiteY48" fmla="*/ 755650 h 1625600"/>
              <a:gd name="connsiteX49" fmla="*/ 689121 w 778021"/>
              <a:gd name="connsiteY49" fmla="*/ 736600 h 1625600"/>
              <a:gd name="connsiteX50" fmla="*/ 708171 w 778021"/>
              <a:gd name="connsiteY50" fmla="*/ 714375 h 1625600"/>
              <a:gd name="connsiteX51" fmla="*/ 714521 w 778021"/>
              <a:gd name="connsiteY51" fmla="*/ 701675 h 1625600"/>
              <a:gd name="connsiteX52" fmla="*/ 730396 w 778021"/>
              <a:gd name="connsiteY52" fmla="*/ 688975 h 1625600"/>
              <a:gd name="connsiteX53" fmla="*/ 739921 w 778021"/>
              <a:gd name="connsiteY53" fmla="*/ 679450 h 1625600"/>
              <a:gd name="connsiteX54" fmla="*/ 778021 w 778021"/>
              <a:gd name="connsiteY54" fmla="*/ 650875 h 1625600"/>
              <a:gd name="connsiteX55" fmla="*/ 774846 w 778021"/>
              <a:gd name="connsiteY55" fmla="*/ 641350 h 1625600"/>
              <a:gd name="connsiteX56" fmla="*/ 765321 w 778021"/>
              <a:gd name="connsiteY56" fmla="*/ 625475 h 1625600"/>
              <a:gd name="connsiteX57" fmla="*/ 758971 w 778021"/>
              <a:gd name="connsiteY57" fmla="*/ 615950 h 1625600"/>
              <a:gd name="connsiteX58" fmla="*/ 755796 w 778021"/>
              <a:gd name="connsiteY58" fmla="*/ 606425 h 1625600"/>
              <a:gd name="connsiteX59" fmla="*/ 749446 w 778021"/>
              <a:gd name="connsiteY59" fmla="*/ 593725 h 1625600"/>
              <a:gd name="connsiteX60" fmla="*/ 739921 w 778021"/>
              <a:gd name="connsiteY60" fmla="*/ 568325 h 1625600"/>
              <a:gd name="connsiteX61" fmla="*/ 736746 w 778021"/>
              <a:gd name="connsiteY61" fmla="*/ 546100 h 1625600"/>
              <a:gd name="connsiteX62" fmla="*/ 733571 w 778021"/>
              <a:gd name="connsiteY62" fmla="*/ 536575 h 1625600"/>
              <a:gd name="connsiteX63" fmla="*/ 727221 w 778021"/>
              <a:gd name="connsiteY63" fmla="*/ 498475 h 1625600"/>
              <a:gd name="connsiteX64" fmla="*/ 708171 w 778021"/>
              <a:gd name="connsiteY64" fmla="*/ 460375 h 1625600"/>
              <a:gd name="connsiteX65" fmla="*/ 651021 w 778021"/>
              <a:gd name="connsiteY65" fmla="*/ 447675 h 1625600"/>
              <a:gd name="connsiteX66" fmla="*/ 625621 w 778021"/>
              <a:gd name="connsiteY66" fmla="*/ 434975 h 1625600"/>
              <a:gd name="connsiteX67" fmla="*/ 619271 w 778021"/>
              <a:gd name="connsiteY67" fmla="*/ 422275 h 1625600"/>
              <a:gd name="connsiteX68" fmla="*/ 609746 w 778021"/>
              <a:gd name="connsiteY68" fmla="*/ 368300 h 1625600"/>
              <a:gd name="connsiteX69" fmla="*/ 543071 w 778021"/>
              <a:gd name="connsiteY69" fmla="*/ 355600 h 1625600"/>
              <a:gd name="connsiteX70" fmla="*/ 530371 w 778021"/>
              <a:gd name="connsiteY70" fmla="*/ 349250 h 1625600"/>
              <a:gd name="connsiteX71" fmla="*/ 524021 w 778021"/>
              <a:gd name="connsiteY71" fmla="*/ 314325 h 1625600"/>
              <a:gd name="connsiteX72" fmla="*/ 520846 w 778021"/>
              <a:gd name="connsiteY72" fmla="*/ 301625 h 1625600"/>
              <a:gd name="connsiteX73" fmla="*/ 520846 w 778021"/>
              <a:gd name="connsiteY73" fmla="*/ 196850 h 1625600"/>
              <a:gd name="connsiteX74" fmla="*/ 530371 w 778021"/>
              <a:gd name="connsiteY74" fmla="*/ 184150 h 1625600"/>
              <a:gd name="connsiteX75" fmla="*/ 549421 w 778021"/>
              <a:gd name="connsiteY75" fmla="*/ 165100 h 1625600"/>
              <a:gd name="connsiteX76" fmla="*/ 552596 w 778021"/>
              <a:gd name="connsiteY76" fmla="*/ 155575 h 1625600"/>
              <a:gd name="connsiteX77" fmla="*/ 543071 w 778021"/>
              <a:gd name="connsiteY77" fmla="*/ 88900 h 1625600"/>
              <a:gd name="connsiteX78" fmla="*/ 533546 w 778021"/>
              <a:gd name="connsiteY78" fmla="*/ 79375 h 1625600"/>
              <a:gd name="connsiteX79" fmla="*/ 511321 w 778021"/>
              <a:gd name="connsiteY79" fmla="*/ 66675 h 1625600"/>
              <a:gd name="connsiteX80" fmla="*/ 508146 w 778021"/>
              <a:gd name="connsiteY80" fmla="*/ 57150 h 1625600"/>
              <a:gd name="connsiteX81" fmla="*/ 501796 w 778021"/>
              <a:gd name="connsiteY81" fmla="*/ 47625 h 1625600"/>
              <a:gd name="connsiteX82" fmla="*/ 498621 w 778021"/>
              <a:gd name="connsiteY82" fmla="*/ 0 h 1625600"/>
              <a:gd name="connsiteX83" fmla="*/ 485921 w 778021"/>
              <a:gd name="connsiteY83" fmla="*/ 6350 h 1625600"/>
              <a:gd name="connsiteX84" fmla="*/ 463696 w 778021"/>
              <a:gd name="connsiteY84" fmla="*/ 25400 h 1625600"/>
              <a:gd name="connsiteX85" fmla="*/ 438296 w 778021"/>
              <a:gd name="connsiteY85" fmla="*/ 28575 h 1625600"/>
              <a:gd name="connsiteX86" fmla="*/ 406546 w 778021"/>
              <a:gd name="connsiteY86" fmla="*/ 38100 h 1625600"/>
              <a:gd name="connsiteX87" fmla="*/ 390671 w 778021"/>
              <a:gd name="connsiteY87" fmla="*/ 41275 h 1625600"/>
              <a:gd name="connsiteX88" fmla="*/ 358921 w 778021"/>
              <a:gd name="connsiteY88" fmla="*/ 53975 h 1625600"/>
              <a:gd name="connsiteX89" fmla="*/ 327171 w 778021"/>
              <a:gd name="connsiteY89" fmla="*/ 66675 h 1625600"/>
              <a:gd name="connsiteX90" fmla="*/ 304946 w 778021"/>
              <a:gd name="connsiteY90" fmla="*/ 82550 h 1625600"/>
              <a:gd name="connsiteX91" fmla="*/ 279546 w 778021"/>
              <a:gd name="connsiteY91" fmla="*/ 101600 h 1625600"/>
              <a:gd name="connsiteX92" fmla="*/ 270021 w 778021"/>
              <a:gd name="connsiteY92" fmla="*/ 104775 h 1625600"/>
              <a:gd name="connsiteX93" fmla="*/ 257321 w 778021"/>
              <a:gd name="connsiteY93" fmla="*/ 133350 h 1625600"/>
              <a:gd name="connsiteX94" fmla="*/ 247796 w 778021"/>
              <a:gd name="connsiteY94" fmla="*/ 152400 h 1625600"/>
              <a:gd name="connsiteX95" fmla="*/ 231921 w 778021"/>
              <a:gd name="connsiteY95" fmla="*/ 184150 h 1625600"/>
              <a:gd name="connsiteX96" fmla="*/ 219221 w 778021"/>
              <a:gd name="connsiteY96" fmla="*/ 206375 h 1625600"/>
              <a:gd name="connsiteX97" fmla="*/ 216046 w 778021"/>
              <a:gd name="connsiteY97" fmla="*/ 215900 h 1625600"/>
              <a:gd name="connsiteX98" fmla="*/ 193821 w 778021"/>
              <a:gd name="connsiteY98" fmla="*/ 244475 h 1625600"/>
              <a:gd name="connsiteX99" fmla="*/ 177946 w 778021"/>
              <a:gd name="connsiteY99" fmla="*/ 260350 h 1625600"/>
              <a:gd name="connsiteX100" fmla="*/ 168421 w 778021"/>
              <a:gd name="connsiteY100" fmla="*/ 273050 h 1625600"/>
              <a:gd name="connsiteX101" fmla="*/ 165246 w 778021"/>
              <a:gd name="connsiteY101" fmla="*/ 285750 h 1625600"/>
              <a:gd name="connsiteX102" fmla="*/ 155721 w 778021"/>
              <a:gd name="connsiteY102" fmla="*/ 292100 h 1625600"/>
              <a:gd name="connsiteX103" fmla="*/ 146196 w 778021"/>
              <a:gd name="connsiteY103" fmla="*/ 304800 h 1625600"/>
              <a:gd name="connsiteX104" fmla="*/ 133496 w 778021"/>
              <a:gd name="connsiteY104" fmla="*/ 323850 h 1625600"/>
              <a:gd name="connsiteX105" fmla="*/ 127146 w 778021"/>
              <a:gd name="connsiteY105" fmla="*/ 336550 h 1625600"/>
              <a:gd name="connsiteX106" fmla="*/ 117621 w 778021"/>
              <a:gd name="connsiteY106" fmla="*/ 346075 h 1625600"/>
              <a:gd name="connsiteX107" fmla="*/ 108096 w 778021"/>
              <a:gd name="connsiteY107" fmla="*/ 358775 h 1625600"/>
              <a:gd name="connsiteX108" fmla="*/ 95396 w 778021"/>
              <a:gd name="connsiteY108" fmla="*/ 387350 h 1625600"/>
              <a:gd name="connsiteX109" fmla="*/ 89046 w 778021"/>
              <a:gd name="connsiteY109" fmla="*/ 400050 h 1625600"/>
              <a:gd name="connsiteX110" fmla="*/ 82696 w 778021"/>
              <a:gd name="connsiteY110" fmla="*/ 463550 h 1625600"/>
              <a:gd name="connsiteX111" fmla="*/ 57296 w 778021"/>
              <a:gd name="connsiteY111" fmla="*/ 511175 h 1625600"/>
              <a:gd name="connsiteX112" fmla="*/ 41421 w 778021"/>
              <a:gd name="connsiteY112" fmla="*/ 539750 h 1625600"/>
              <a:gd name="connsiteX113" fmla="*/ 35071 w 778021"/>
              <a:gd name="connsiteY113" fmla="*/ 555625 h 1625600"/>
              <a:gd name="connsiteX114" fmla="*/ 25546 w 778021"/>
              <a:gd name="connsiteY114" fmla="*/ 568325 h 1625600"/>
              <a:gd name="connsiteX115" fmla="*/ 22371 w 778021"/>
              <a:gd name="connsiteY115" fmla="*/ 577850 h 1625600"/>
              <a:gd name="connsiteX116" fmla="*/ 6496 w 778021"/>
              <a:gd name="connsiteY116" fmla="*/ 600075 h 1625600"/>
              <a:gd name="connsiteX117" fmla="*/ 19196 w 778021"/>
              <a:gd name="connsiteY117" fmla="*/ 669925 h 1625600"/>
              <a:gd name="connsiteX118" fmla="*/ 146 w 778021"/>
              <a:gd name="connsiteY118" fmla="*/ 730250 h 1625600"/>
              <a:gd name="connsiteX119" fmla="*/ 12846 w 778021"/>
              <a:gd name="connsiteY119" fmla="*/ 800100 h 1625600"/>
              <a:gd name="connsiteX120" fmla="*/ 44596 w 778021"/>
              <a:gd name="connsiteY120" fmla="*/ 831850 h 1625600"/>
              <a:gd name="connsiteX121" fmla="*/ 73171 w 778021"/>
              <a:gd name="connsiteY121" fmla="*/ 873125 h 1625600"/>
              <a:gd name="connsiteX122" fmla="*/ 101746 w 778021"/>
              <a:gd name="connsiteY122" fmla="*/ 927100 h 1625600"/>
              <a:gd name="connsiteX123" fmla="*/ 98571 w 778021"/>
              <a:gd name="connsiteY123" fmla="*/ 971550 h 1625600"/>
              <a:gd name="connsiteX124" fmla="*/ 146196 w 778021"/>
              <a:gd name="connsiteY124" fmla="*/ 990600 h 1625600"/>
              <a:gd name="connsiteX125" fmla="*/ 171596 w 778021"/>
              <a:gd name="connsiteY125" fmla="*/ 987425 h 1625600"/>
              <a:gd name="connsiteX126" fmla="*/ 193821 w 778021"/>
              <a:gd name="connsiteY126" fmla="*/ 1025525 h 1625600"/>
              <a:gd name="connsiteX127" fmla="*/ 247796 w 778021"/>
              <a:gd name="connsiteY127" fmla="*/ 1038225 h 1625600"/>
              <a:gd name="connsiteX128" fmla="*/ 317646 w 778021"/>
              <a:gd name="connsiteY128" fmla="*/ 1041400 h 1625600"/>
              <a:gd name="connsiteX129" fmla="*/ 333521 w 778021"/>
              <a:gd name="connsiteY129" fmla="*/ 1069975 h 1625600"/>
              <a:gd name="connsiteX130" fmla="*/ 282721 w 778021"/>
              <a:gd name="connsiteY130" fmla="*/ 1117600 h 1625600"/>
              <a:gd name="connsiteX131" fmla="*/ 235096 w 778021"/>
              <a:gd name="connsiteY131" fmla="*/ 1146175 h 1625600"/>
              <a:gd name="connsiteX132" fmla="*/ 177946 w 778021"/>
              <a:gd name="connsiteY132" fmla="*/ 1184275 h 1625600"/>
              <a:gd name="connsiteX133" fmla="*/ 225571 w 778021"/>
              <a:gd name="connsiteY133" fmla="*/ 1216025 h 1625600"/>
              <a:gd name="connsiteX134" fmla="*/ 174771 w 778021"/>
              <a:gd name="connsiteY134" fmla="*/ 1266825 h 1625600"/>
              <a:gd name="connsiteX135" fmla="*/ 143021 w 778021"/>
              <a:gd name="connsiteY135" fmla="*/ 1289050 h 1625600"/>
              <a:gd name="connsiteX136" fmla="*/ 130321 w 778021"/>
              <a:gd name="connsiteY136" fmla="*/ 1330325 h 1625600"/>
              <a:gd name="connsiteX137" fmla="*/ 78728 w 778021"/>
              <a:gd name="connsiteY137" fmla="*/ 1376363 h 1625600"/>
              <a:gd name="connsiteX138" fmla="*/ 125559 w 778021"/>
              <a:gd name="connsiteY138" fmla="*/ 1427162 h 1625600"/>
              <a:gd name="connsiteX139" fmla="*/ 158896 w 778021"/>
              <a:gd name="connsiteY139" fmla="*/ 1496219 h 1625600"/>
              <a:gd name="connsiteX140" fmla="*/ 283514 w 778021"/>
              <a:gd name="connsiteY140" fmla="*/ 1510507 h 1625600"/>
              <a:gd name="connsiteX141" fmla="*/ 397814 w 778021"/>
              <a:gd name="connsiteY141" fmla="*/ 1542256 h 1625600"/>
              <a:gd name="connsiteX142" fmla="*/ 533546 w 778021"/>
              <a:gd name="connsiteY142" fmla="*/ 1581150 h 1625600"/>
              <a:gd name="connsiteX143" fmla="*/ 549421 w 778021"/>
              <a:gd name="connsiteY143" fmla="*/ 1584325 h 1625600"/>
              <a:gd name="connsiteX144" fmla="*/ 568471 w 778021"/>
              <a:gd name="connsiteY144" fmla="*/ 1593850 h 1625600"/>
              <a:gd name="connsiteX145" fmla="*/ 577996 w 778021"/>
              <a:gd name="connsiteY145" fmla="*/ 1597025 h 1625600"/>
              <a:gd name="connsiteX146" fmla="*/ 590696 w 778021"/>
              <a:gd name="connsiteY146" fmla="*/ 1603375 h 1625600"/>
              <a:gd name="connsiteX147" fmla="*/ 622446 w 778021"/>
              <a:gd name="connsiteY147" fmla="*/ 1609725 h 1625600"/>
              <a:gd name="connsiteX148" fmla="*/ 638321 w 778021"/>
              <a:gd name="connsiteY148" fmla="*/ 1619250 h 1625600"/>
              <a:gd name="connsiteX149" fmla="*/ 657371 w 778021"/>
              <a:gd name="connsiteY149" fmla="*/ 1622425 h 1625600"/>
              <a:gd name="connsiteX150" fmla="*/ 670071 w 778021"/>
              <a:gd name="connsiteY150" fmla="*/ 1625600 h 1625600"/>
              <a:gd name="connsiteX151" fmla="*/ 676421 w 778021"/>
              <a:gd name="connsiteY151" fmla="*/ 1622425 h 1625600"/>
              <a:gd name="connsiteX0" fmla="*/ 676421 w 778021"/>
              <a:gd name="connsiteY0" fmla="*/ 1622425 h 1625600"/>
              <a:gd name="connsiteX1" fmla="*/ 679596 w 778021"/>
              <a:gd name="connsiteY1" fmla="*/ 1606550 h 1625600"/>
              <a:gd name="connsiteX2" fmla="*/ 685946 w 778021"/>
              <a:gd name="connsiteY2" fmla="*/ 1562100 h 1625600"/>
              <a:gd name="connsiteX3" fmla="*/ 692296 w 778021"/>
              <a:gd name="connsiteY3" fmla="*/ 1539875 h 1625600"/>
              <a:gd name="connsiteX4" fmla="*/ 698646 w 778021"/>
              <a:gd name="connsiteY4" fmla="*/ 1530350 h 1625600"/>
              <a:gd name="connsiteX5" fmla="*/ 704996 w 778021"/>
              <a:gd name="connsiteY5" fmla="*/ 1517650 h 1625600"/>
              <a:gd name="connsiteX6" fmla="*/ 708171 w 778021"/>
              <a:gd name="connsiteY6" fmla="*/ 1501775 h 1625600"/>
              <a:gd name="connsiteX7" fmla="*/ 704996 w 778021"/>
              <a:gd name="connsiteY7" fmla="*/ 1435100 h 1625600"/>
              <a:gd name="connsiteX8" fmla="*/ 692296 w 778021"/>
              <a:gd name="connsiteY8" fmla="*/ 1428750 h 1625600"/>
              <a:gd name="connsiteX9" fmla="*/ 682771 w 778021"/>
              <a:gd name="connsiteY9" fmla="*/ 1425575 h 1625600"/>
              <a:gd name="connsiteX10" fmla="*/ 654196 w 778021"/>
              <a:gd name="connsiteY10" fmla="*/ 1419225 h 1625600"/>
              <a:gd name="connsiteX11" fmla="*/ 638321 w 778021"/>
              <a:gd name="connsiteY11" fmla="*/ 1400175 h 1625600"/>
              <a:gd name="connsiteX12" fmla="*/ 622446 w 778021"/>
              <a:gd name="connsiteY12" fmla="*/ 1374775 h 1625600"/>
              <a:gd name="connsiteX13" fmla="*/ 619271 w 778021"/>
              <a:gd name="connsiteY13" fmla="*/ 1362075 h 1625600"/>
              <a:gd name="connsiteX14" fmla="*/ 612921 w 778021"/>
              <a:gd name="connsiteY14" fmla="*/ 1339850 h 1625600"/>
              <a:gd name="connsiteX15" fmla="*/ 628796 w 778021"/>
              <a:gd name="connsiteY15" fmla="*/ 1298575 h 1625600"/>
              <a:gd name="connsiteX16" fmla="*/ 638321 w 778021"/>
              <a:gd name="connsiteY16" fmla="*/ 1295400 h 1625600"/>
              <a:gd name="connsiteX17" fmla="*/ 654196 w 778021"/>
              <a:gd name="connsiteY17" fmla="*/ 1276350 h 1625600"/>
              <a:gd name="connsiteX18" fmla="*/ 631971 w 778021"/>
              <a:gd name="connsiteY18" fmla="*/ 1244600 h 1625600"/>
              <a:gd name="connsiteX19" fmla="*/ 625621 w 778021"/>
              <a:gd name="connsiteY19" fmla="*/ 1235075 h 1625600"/>
              <a:gd name="connsiteX20" fmla="*/ 587521 w 778021"/>
              <a:gd name="connsiteY20" fmla="*/ 1212850 h 1625600"/>
              <a:gd name="connsiteX21" fmla="*/ 581171 w 778021"/>
              <a:gd name="connsiteY21" fmla="*/ 1203325 h 1625600"/>
              <a:gd name="connsiteX22" fmla="*/ 571646 w 778021"/>
              <a:gd name="connsiteY22" fmla="*/ 1196975 h 1625600"/>
              <a:gd name="connsiteX23" fmla="*/ 565296 w 778021"/>
              <a:gd name="connsiteY23" fmla="*/ 1174750 h 1625600"/>
              <a:gd name="connsiteX24" fmla="*/ 558946 w 778021"/>
              <a:gd name="connsiteY24" fmla="*/ 1139825 h 1625600"/>
              <a:gd name="connsiteX25" fmla="*/ 552596 w 778021"/>
              <a:gd name="connsiteY25" fmla="*/ 1127125 h 1625600"/>
              <a:gd name="connsiteX26" fmla="*/ 539896 w 778021"/>
              <a:gd name="connsiteY26" fmla="*/ 1111250 h 1625600"/>
              <a:gd name="connsiteX27" fmla="*/ 530371 w 778021"/>
              <a:gd name="connsiteY27" fmla="*/ 1101725 h 1625600"/>
              <a:gd name="connsiteX28" fmla="*/ 517671 w 778021"/>
              <a:gd name="connsiteY28" fmla="*/ 1076325 h 1625600"/>
              <a:gd name="connsiteX29" fmla="*/ 530371 w 778021"/>
              <a:gd name="connsiteY29" fmla="*/ 1073150 h 1625600"/>
              <a:gd name="connsiteX30" fmla="*/ 543071 w 778021"/>
              <a:gd name="connsiteY30" fmla="*/ 1038225 h 1625600"/>
              <a:gd name="connsiteX31" fmla="*/ 568471 w 778021"/>
              <a:gd name="connsiteY31" fmla="*/ 1041400 h 1625600"/>
              <a:gd name="connsiteX32" fmla="*/ 587521 w 778021"/>
              <a:gd name="connsiteY32" fmla="*/ 1016000 h 1625600"/>
              <a:gd name="connsiteX33" fmla="*/ 581171 w 778021"/>
              <a:gd name="connsiteY33" fmla="*/ 987425 h 1625600"/>
              <a:gd name="connsiteX34" fmla="*/ 577996 w 778021"/>
              <a:gd name="connsiteY34" fmla="*/ 958850 h 1625600"/>
              <a:gd name="connsiteX35" fmla="*/ 571646 w 778021"/>
              <a:gd name="connsiteY35" fmla="*/ 949325 h 1625600"/>
              <a:gd name="connsiteX36" fmla="*/ 565296 w 778021"/>
              <a:gd name="connsiteY36" fmla="*/ 936625 h 1625600"/>
              <a:gd name="connsiteX37" fmla="*/ 558946 w 778021"/>
              <a:gd name="connsiteY37" fmla="*/ 927100 h 1625600"/>
              <a:gd name="connsiteX38" fmla="*/ 543071 w 778021"/>
              <a:gd name="connsiteY38" fmla="*/ 901700 h 1625600"/>
              <a:gd name="connsiteX39" fmla="*/ 546246 w 778021"/>
              <a:gd name="connsiteY39" fmla="*/ 889000 h 1625600"/>
              <a:gd name="connsiteX40" fmla="*/ 577996 w 778021"/>
              <a:gd name="connsiteY40" fmla="*/ 869950 h 1625600"/>
              <a:gd name="connsiteX41" fmla="*/ 606571 w 778021"/>
              <a:gd name="connsiteY41" fmla="*/ 863600 h 1625600"/>
              <a:gd name="connsiteX42" fmla="*/ 625621 w 778021"/>
              <a:gd name="connsiteY42" fmla="*/ 844550 h 1625600"/>
              <a:gd name="connsiteX43" fmla="*/ 628796 w 778021"/>
              <a:gd name="connsiteY43" fmla="*/ 835025 h 1625600"/>
              <a:gd name="connsiteX44" fmla="*/ 644671 w 778021"/>
              <a:gd name="connsiteY44" fmla="*/ 812800 h 1625600"/>
              <a:gd name="connsiteX45" fmla="*/ 654196 w 778021"/>
              <a:gd name="connsiteY45" fmla="*/ 796925 h 1625600"/>
              <a:gd name="connsiteX46" fmla="*/ 670071 w 778021"/>
              <a:gd name="connsiteY46" fmla="*/ 774700 h 1625600"/>
              <a:gd name="connsiteX47" fmla="*/ 673246 w 778021"/>
              <a:gd name="connsiteY47" fmla="*/ 765175 h 1625600"/>
              <a:gd name="connsiteX48" fmla="*/ 679596 w 778021"/>
              <a:gd name="connsiteY48" fmla="*/ 755650 h 1625600"/>
              <a:gd name="connsiteX49" fmla="*/ 689121 w 778021"/>
              <a:gd name="connsiteY49" fmla="*/ 736600 h 1625600"/>
              <a:gd name="connsiteX50" fmla="*/ 708171 w 778021"/>
              <a:gd name="connsiteY50" fmla="*/ 714375 h 1625600"/>
              <a:gd name="connsiteX51" fmla="*/ 714521 w 778021"/>
              <a:gd name="connsiteY51" fmla="*/ 701675 h 1625600"/>
              <a:gd name="connsiteX52" fmla="*/ 730396 w 778021"/>
              <a:gd name="connsiteY52" fmla="*/ 688975 h 1625600"/>
              <a:gd name="connsiteX53" fmla="*/ 739921 w 778021"/>
              <a:gd name="connsiteY53" fmla="*/ 679450 h 1625600"/>
              <a:gd name="connsiteX54" fmla="*/ 778021 w 778021"/>
              <a:gd name="connsiteY54" fmla="*/ 650875 h 1625600"/>
              <a:gd name="connsiteX55" fmla="*/ 774846 w 778021"/>
              <a:gd name="connsiteY55" fmla="*/ 641350 h 1625600"/>
              <a:gd name="connsiteX56" fmla="*/ 765321 w 778021"/>
              <a:gd name="connsiteY56" fmla="*/ 625475 h 1625600"/>
              <a:gd name="connsiteX57" fmla="*/ 758971 w 778021"/>
              <a:gd name="connsiteY57" fmla="*/ 615950 h 1625600"/>
              <a:gd name="connsiteX58" fmla="*/ 755796 w 778021"/>
              <a:gd name="connsiteY58" fmla="*/ 606425 h 1625600"/>
              <a:gd name="connsiteX59" fmla="*/ 749446 w 778021"/>
              <a:gd name="connsiteY59" fmla="*/ 593725 h 1625600"/>
              <a:gd name="connsiteX60" fmla="*/ 739921 w 778021"/>
              <a:gd name="connsiteY60" fmla="*/ 568325 h 1625600"/>
              <a:gd name="connsiteX61" fmla="*/ 736746 w 778021"/>
              <a:gd name="connsiteY61" fmla="*/ 546100 h 1625600"/>
              <a:gd name="connsiteX62" fmla="*/ 733571 w 778021"/>
              <a:gd name="connsiteY62" fmla="*/ 536575 h 1625600"/>
              <a:gd name="connsiteX63" fmla="*/ 727221 w 778021"/>
              <a:gd name="connsiteY63" fmla="*/ 498475 h 1625600"/>
              <a:gd name="connsiteX64" fmla="*/ 708171 w 778021"/>
              <a:gd name="connsiteY64" fmla="*/ 460375 h 1625600"/>
              <a:gd name="connsiteX65" fmla="*/ 651021 w 778021"/>
              <a:gd name="connsiteY65" fmla="*/ 447675 h 1625600"/>
              <a:gd name="connsiteX66" fmla="*/ 625621 w 778021"/>
              <a:gd name="connsiteY66" fmla="*/ 434975 h 1625600"/>
              <a:gd name="connsiteX67" fmla="*/ 619271 w 778021"/>
              <a:gd name="connsiteY67" fmla="*/ 422275 h 1625600"/>
              <a:gd name="connsiteX68" fmla="*/ 609746 w 778021"/>
              <a:gd name="connsiteY68" fmla="*/ 368300 h 1625600"/>
              <a:gd name="connsiteX69" fmla="*/ 543071 w 778021"/>
              <a:gd name="connsiteY69" fmla="*/ 355600 h 1625600"/>
              <a:gd name="connsiteX70" fmla="*/ 530371 w 778021"/>
              <a:gd name="connsiteY70" fmla="*/ 349250 h 1625600"/>
              <a:gd name="connsiteX71" fmla="*/ 524021 w 778021"/>
              <a:gd name="connsiteY71" fmla="*/ 314325 h 1625600"/>
              <a:gd name="connsiteX72" fmla="*/ 520846 w 778021"/>
              <a:gd name="connsiteY72" fmla="*/ 301625 h 1625600"/>
              <a:gd name="connsiteX73" fmla="*/ 520846 w 778021"/>
              <a:gd name="connsiteY73" fmla="*/ 196850 h 1625600"/>
              <a:gd name="connsiteX74" fmla="*/ 530371 w 778021"/>
              <a:gd name="connsiteY74" fmla="*/ 184150 h 1625600"/>
              <a:gd name="connsiteX75" fmla="*/ 549421 w 778021"/>
              <a:gd name="connsiteY75" fmla="*/ 165100 h 1625600"/>
              <a:gd name="connsiteX76" fmla="*/ 552596 w 778021"/>
              <a:gd name="connsiteY76" fmla="*/ 155575 h 1625600"/>
              <a:gd name="connsiteX77" fmla="*/ 543071 w 778021"/>
              <a:gd name="connsiteY77" fmla="*/ 88900 h 1625600"/>
              <a:gd name="connsiteX78" fmla="*/ 533546 w 778021"/>
              <a:gd name="connsiteY78" fmla="*/ 79375 h 1625600"/>
              <a:gd name="connsiteX79" fmla="*/ 511321 w 778021"/>
              <a:gd name="connsiteY79" fmla="*/ 66675 h 1625600"/>
              <a:gd name="connsiteX80" fmla="*/ 508146 w 778021"/>
              <a:gd name="connsiteY80" fmla="*/ 57150 h 1625600"/>
              <a:gd name="connsiteX81" fmla="*/ 501796 w 778021"/>
              <a:gd name="connsiteY81" fmla="*/ 47625 h 1625600"/>
              <a:gd name="connsiteX82" fmla="*/ 498621 w 778021"/>
              <a:gd name="connsiteY82" fmla="*/ 0 h 1625600"/>
              <a:gd name="connsiteX83" fmla="*/ 485921 w 778021"/>
              <a:gd name="connsiteY83" fmla="*/ 6350 h 1625600"/>
              <a:gd name="connsiteX84" fmla="*/ 463696 w 778021"/>
              <a:gd name="connsiteY84" fmla="*/ 25400 h 1625600"/>
              <a:gd name="connsiteX85" fmla="*/ 438296 w 778021"/>
              <a:gd name="connsiteY85" fmla="*/ 28575 h 1625600"/>
              <a:gd name="connsiteX86" fmla="*/ 406546 w 778021"/>
              <a:gd name="connsiteY86" fmla="*/ 38100 h 1625600"/>
              <a:gd name="connsiteX87" fmla="*/ 390671 w 778021"/>
              <a:gd name="connsiteY87" fmla="*/ 41275 h 1625600"/>
              <a:gd name="connsiteX88" fmla="*/ 358921 w 778021"/>
              <a:gd name="connsiteY88" fmla="*/ 53975 h 1625600"/>
              <a:gd name="connsiteX89" fmla="*/ 327171 w 778021"/>
              <a:gd name="connsiteY89" fmla="*/ 66675 h 1625600"/>
              <a:gd name="connsiteX90" fmla="*/ 304946 w 778021"/>
              <a:gd name="connsiteY90" fmla="*/ 82550 h 1625600"/>
              <a:gd name="connsiteX91" fmla="*/ 279546 w 778021"/>
              <a:gd name="connsiteY91" fmla="*/ 101600 h 1625600"/>
              <a:gd name="connsiteX92" fmla="*/ 270021 w 778021"/>
              <a:gd name="connsiteY92" fmla="*/ 104775 h 1625600"/>
              <a:gd name="connsiteX93" fmla="*/ 257321 w 778021"/>
              <a:gd name="connsiteY93" fmla="*/ 133350 h 1625600"/>
              <a:gd name="connsiteX94" fmla="*/ 247796 w 778021"/>
              <a:gd name="connsiteY94" fmla="*/ 152400 h 1625600"/>
              <a:gd name="connsiteX95" fmla="*/ 231921 w 778021"/>
              <a:gd name="connsiteY95" fmla="*/ 184150 h 1625600"/>
              <a:gd name="connsiteX96" fmla="*/ 219221 w 778021"/>
              <a:gd name="connsiteY96" fmla="*/ 206375 h 1625600"/>
              <a:gd name="connsiteX97" fmla="*/ 216046 w 778021"/>
              <a:gd name="connsiteY97" fmla="*/ 215900 h 1625600"/>
              <a:gd name="connsiteX98" fmla="*/ 193821 w 778021"/>
              <a:gd name="connsiteY98" fmla="*/ 244475 h 1625600"/>
              <a:gd name="connsiteX99" fmla="*/ 177946 w 778021"/>
              <a:gd name="connsiteY99" fmla="*/ 260350 h 1625600"/>
              <a:gd name="connsiteX100" fmla="*/ 168421 w 778021"/>
              <a:gd name="connsiteY100" fmla="*/ 273050 h 1625600"/>
              <a:gd name="connsiteX101" fmla="*/ 165246 w 778021"/>
              <a:gd name="connsiteY101" fmla="*/ 285750 h 1625600"/>
              <a:gd name="connsiteX102" fmla="*/ 155721 w 778021"/>
              <a:gd name="connsiteY102" fmla="*/ 292100 h 1625600"/>
              <a:gd name="connsiteX103" fmla="*/ 146196 w 778021"/>
              <a:gd name="connsiteY103" fmla="*/ 304800 h 1625600"/>
              <a:gd name="connsiteX104" fmla="*/ 133496 w 778021"/>
              <a:gd name="connsiteY104" fmla="*/ 323850 h 1625600"/>
              <a:gd name="connsiteX105" fmla="*/ 127146 w 778021"/>
              <a:gd name="connsiteY105" fmla="*/ 336550 h 1625600"/>
              <a:gd name="connsiteX106" fmla="*/ 117621 w 778021"/>
              <a:gd name="connsiteY106" fmla="*/ 346075 h 1625600"/>
              <a:gd name="connsiteX107" fmla="*/ 108096 w 778021"/>
              <a:gd name="connsiteY107" fmla="*/ 358775 h 1625600"/>
              <a:gd name="connsiteX108" fmla="*/ 95396 w 778021"/>
              <a:gd name="connsiteY108" fmla="*/ 387350 h 1625600"/>
              <a:gd name="connsiteX109" fmla="*/ 89046 w 778021"/>
              <a:gd name="connsiteY109" fmla="*/ 400050 h 1625600"/>
              <a:gd name="connsiteX110" fmla="*/ 82696 w 778021"/>
              <a:gd name="connsiteY110" fmla="*/ 463550 h 1625600"/>
              <a:gd name="connsiteX111" fmla="*/ 57296 w 778021"/>
              <a:gd name="connsiteY111" fmla="*/ 511175 h 1625600"/>
              <a:gd name="connsiteX112" fmla="*/ 41421 w 778021"/>
              <a:gd name="connsiteY112" fmla="*/ 539750 h 1625600"/>
              <a:gd name="connsiteX113" fmla="*/ 35071 w 778021"/>
              <a:gd name="connsiteY113" fmla="*/ 555625 h 1625600"/>
              <a:gd name="connsiteX114" fmla="*/ 25546 w 778021"/>
              <a:gd name="connsiteY114" fmla="*/ 568325 h 1625600"/>
              <a:gd name="connsiteX115" fmla="*/ 22371 w 778021"/>
              <a:gd name="connsiteY115" fmla="*/ 577850 h 1625600"/>
              <a:gd name="connsiteX116" fmla="*/ 6496 w 778021"/>
              <a:gd name="connsiteY116" fmla="*/ 600075 h 1625600"/>
              <a:gd name="connsiteX117" fmla="*/ 19196 w 778021"/>
              <a:gd name="connsiteY117" fmla="*/ 669925 h 1625600"/>
              <a:gd name="connsiteX118" fmla="*/ 146 w 778021"/>
              <a:gd name="connsiteY118" fmla="*/ 730250 h 1625600"/>
              <a:gd name="connsiteX119" fmla="*/ 12846 w 778021"/>
              <a:gd name="connsiteY119" fmla="*/ 800100 h 1625600"/>
              <a:gd name="connsiteX120" fmla="*/ 44596 w 778021"/>
              <a:gd name="connsiteY120" fmla="*/ 831850 h 1625600"/>
              <a:gd name="connsiteX121" fmla="*/ 73171 w 778021"/>
              <a:gd name="connsiteY121" fmla="*/ 873125 h 1625600"/>
              <a:gd name="connsiteX122" fmla="*/ 101746 w 778021"/>
              <a:gd name="connsiteY122" fmla="*/ 927100 h 1625600"/>
              <a:gd name="connsiteX123" fmla="*/ 98571 w 778021"/>
              <a:gd name="connsiteY123" fmla="*/ 971550 h 1625600"/>
              <a:gd name="connsiteX124" fmla="*/ 146196 w 778021"/>
              <a:gd name="connsiteY124" fmla="*/ 990600 h 1625600"/>
              <a:gd name="connsiteX125" fmla="*/ 171596 w 778021"/>
              <a:gd name="connsiteY125" fmla="*/ 987425 h 1625600"/>
              <a:gd name="connsiteX126" fmla="*/ 193821 w 778021"/>
              <a:gd name="connsiteY126" fmla="*/ 1025525 h 1625600"/>
              <a:gd name="connsiteX127" fmla="*/ 247796 w 778021"/>
              <a:gd name="connsiteY127" fmla="*/ 1038225 h 1625600"/>
              <a:gd name="connsiteX128" fmla="*/ 317646 w 778021"/>
              <a:gd name="connsiteY128" fmla="*/ 1041400 h 1625600"/>
              <a:gd name="connsiteX129" fmla="*/ 333521 w 778021"/>
              <a:gd name="connsiteY129" fmla="*/ 1069975 h 1625600"/>
              <a:gd name="connsiteX130" fmla="*/ 282721 w 778021"/>
              <a:gd name="connsiteY130" fmla="*/ 1117600 h 1625600"/>
              <a:gd name="connsiteX131" fmla="*/ 235096 w 778021"/>
              <a:gd name="connsiteY131" fmla="*/ 1146175 h 1625600"/>
              <a:gd name="connsiteX132" fmla="*/ 177946 w 778021"/>
              <a:gd name="connsiteY132" fmla="*/ 1184275 h 1625600"/>
              <a:gd name="connsiteX133" fmla="*/ 225571 w 778021"/>
              <a:gd name="connsiteY133" fmla="*/ 1216025 h 1625600"/>
              <a:gd name="connsiteX134" fmla="*/ 174771 w 778021"/>
              <a:gd name="connsiteY134" fmla="*/ 1266825 h 1625600"/>
              <a:gd name="connsiteX135" fmla="*/ 143021 w 778021"/>
              <a:gd name="connsiteY135" fmla="*/ 1289050 h 1625600"/>
              <a:gd name="connsiteX136" fmla="*/ 130321 w 778021"/>
              <a:gd name="connsiteY136" fmla="*/ 1330325 h 1625600"/>
              <a:gd name="connsiteX137" fmla="*/ 78728 w 778021"/>
              <a:gd name="connsiteY137" fmla="*/ 1376363 h 1625600"/>
              <a:gd name="connsiteX138" fmla="*/ 125559 w 778021"/>
              <a:gd name="connsiteY138" fmla="*/ 1427162 h 1625600"/>
              <a:gd name="connsiteX139" fmla="*/ 158896 w 778021"/>
              <a:gd name="connsiteY139" fmla="*/ 1496219 h 1625600"/>
              <a:gd name="connsiteX140" fmla="*/ 271608 w 778021"/>
              <a:gd name="connsiteY140" fmla="*/ 1510507 h 1625600"/>
              <a:gd name="connsiteX141" fmla="*/ 397814 w 778021"/>
              <a:gd name="connsiteY141" fmla="*/ 1542256 h 1625600"/>
              <a:gd name="connsiteX142" fmla="*/ 533546 w 778021"/>
              <a:gd name="connsiteY142" fmla="*/ 1581150 h 1625600"/>
              <a:gd name="connsiteX143" fmla="*/ 549421 w 778021"/>
              <a:gd name="connsiteY143" fmla="*/ 1584325 h 1625600"/>
              <a:gd name="connsiteX144" fmla="*/ 568471 w 778021"/>
              <a:gd name="connsiteY144" fmla="*/ 1593850 h 1625600"/>
              <a:gd name="connsiteX145" fmla="*/ 577996 w 778021"/>
              <a:gd name="connsiteY145" fmla="*/ 1597025 h 1625600"/>
              <a:gd name="connsiteX146" fmla="*/ 590696 w 778021"/>
              <a:gd name="connsiteY146" fmla="*/ 1603375 h 1625600"/>
              <a:gd name="connsiteX147" fmla="*/ 622446 w 778021"/>
              <a:gd name="connsiteY147" fmla="*/ 1609725 h 1625600"/>
              <a:gd name="connsiteX148" fmla="*/ 638321 w 778021"/>
              <a:gd name="connsiteY148" fmla="*/ 1619250 h 1625600"/>
              <a:gd name="connsiteX149" fmla="*/ 657371 w 778021"/>
              <a:gd name="connsiteY149" fmla="*/ 1622425 h 1625600"/>
              <a:gd name="connsiteX150" fmla="*/ 670071 w 778021"/>
              <a:gd name="connsiteY150" fmla="*/ 1625600 h 1625600"/>
              <a:gd name="connsiteX151" fmla="*/ 676421 w 778021"/>
              <a:gd name="connsiteY151" fmla="*/ 1622425 h 1625600"/>
              <a:gd name="connsiteX0" fmla="*/ 676421 w 778021"/>
              <a:gd name="connsiteY0" fmla="*/ 1622425 h 1625600"/>
              <a:gd name="connsiteX1" fmla="*/ 679596 w 778021"/>
              <a:gd name="connsiteY1" fmla="*/ 1606550 h 1625600"/>
              <a:gd name="connsiteX2" fmla="*/ 685946 w 778021"/>
              <a:gd name="connsiteY2" fmla="*/ 1562100 h 1625600"/>
              <a:gd name="connsiteX3" fmla="*/ 692296 w 778021"/>
              <a:gd name="connsiteY3" fmla="*/ 1539875 h 1625600"/>
              <a:gd name="connsiteX4" fmla="*/ 698646 w 778021"/>
              <a:gd name="connsiteY4" fmla="*/ 1530350 h 1625600"/>
              <a:gd name="connsiteX5" fmla="*/ 704996 w 778021"/>
              <a:gd name="connsiteY5" fmla="*/ 1517650 h 1625600"/>
              <a:gd name="connsiteX6" fmla="*/ 708171 w 778021"/>
              <a:gd name="connsiteY6" fmla="*/ 1501775 h 1625600"/>
              <a:gd name="connsiteX7" fmla="*/ 704996 w 778021"/>
              <a:gd name="connsiteY7" fmla="*/ 1435100 h 1625600"/>
              <a:gd name="connsiteX8" fmla="*/ 692296 w 778021"/>
              <a:gd name="connsiteY8" fmla="*/ 1428750 h 1625600"/>
              <a:gd name="connsiteX9" fmla="*/ 682771 w 778021"/>
              <a:gd name="connsiteY9" fmla="*/ 1425575 h 1625600"/>
              <a:gd name="connsiteX10" fmla="*/ 654196 w 778021"/>
              <a:gd name="connsiteY10" fmla="*/ 1419225 h 1625600"/>
              <a:gd name="connsiteX11" fmla="*/ 638321 w 778021"/>
              <a:gd name="connsiteY11" fmla="*/ 1400175 h 1625600"/>
              <a:gd name="connsiteX12" fmla="*/ 622446 w 778021"/>
              <a:gd name="connsiteY12" fmla="*/ 1374775 h 1625600"/>
              <a:gd name="connsiteX13" fmla="*/ 619271 w 778021"/>
              <a:gd name="connsiteY13" fmla="*/ 1362075 h 1625600"/>
              <a:gd name="connsiteX14" fmla="*/ 612921 w 778021"/>
              <a:gd name="connsiteY14" fmla="*/ 1339850 h 1625600"/>
              <a:gd name="connsiteX15" fmla="*/ 628796 w 778021"/>
              <a:gd name="connsiteY15" fmla="*/ 1298575 h 1625600"/>
              <a:gd name="connsiteX16" fmla="*/ 638321 w 778021"/>
              <a:gd name="connsiteY16" fmla="*/ 1295400 h 1625600"/>
              <a:gd name="connsiteX17" fmla="*/ 654196 w 778021"/>
              <a:gd name="connsiteY17" fmla="*/ 1276350 h 1625600"/>
              <a:gd name="connsiteX18" fmla="*/ 631971 w 778021"/>
              <a:gd name="connsiteY18" fmla="*/ 1244600 h 1625600"/>
              <a:gd name="connsiteX19" fmla="*/ 625621 w 778021"/>
              <a:gd name="connsiteY19" fmla="*/ 1235075 h 1625600"/>
              <a:gd name="connsiteX20" fmla="*/ 587521 w 778021"/>
              <a:gd name="connsiteY20" fmla="*/ 1212850 h 1625600"/>
              <a:gd name="connsiteX21" fmla="*/ 581171 w 778021"/>
              <a:gd name="connsiteY21" fmla="*/ 1203325 h 1625600"/>
              <a:gd name="connsiteX22" fmla="*/ 571646 w 778021"/>
              <a:gd name="connsiteY22" fmla="*/ 1196975 h 1625600"/>
              <a:gd name="connsiteX23" fmla="*/ 565296 w 778021"/>
              <a:gd name="connsiteY23" fmla="*/ 1174750 h 1625600"/>
              <a:gd name="connsiteX24" fmla="*/ 558946 w 778021"/>
              <a:gd name="connsiteY24" fmla="*/ 1139825 h 1625600"/>
              <a:gd name="connsiteX25" fmla="*/ 552596 w 778021"/>
              <a:gd name="connsiteY25" fmla="*/ 1127125 h 1625600"/>
              <a:gd name="connsiteX26" fmla="*/ 539896 w 778021"/>
              <a:gd name="connsiteY26" fmla="*/ 1111250 h 1625600"/>
              <a:gd name="connsiteX27" fmla="*/ 530371 w 778021"/>
              <a:gd name="connsiteY27" fmla="*/ 1101725 h 1625600"/>
              <a:gd name="connsiteX28" fmla="*/ 517671 w 778021"/>
              <a:gd name="connsiteY28" fmla="*/ 1076325 h 1625600"/>
              <a:gd name="connsiteX29" fmla="*/ 530371 w 778021"/>
              <a:gd name="connsiteY29" fmla="*/ 1073150 h 1625600"/>
              <a:gd name="connsiteX30" fmla="*/ 543071 w 778021"/>
              <a:gd name="connsiteY30" fmla="*/ 1038225 h 1625600"/>
              <a:gd name="connsiteX31" fmla="*/ 568471 w 778021"/>
              <a:gd name="connsiteY31" fmla="*/ 1041400 h 1625600"/>
              <a:gd name="connsiteX32" fmla="*/ 587521 w 778021"/>
              <a:gd name="connsiteY32" fmla="*/ 1016000 h 1625600"/>
              <a:gd name="connsiteX33" fmla="*/ 581171 w 778021"/>
              <a:gd name="connsiteY33" fmla="*/ 987425 h 1625600"/>
              <a:gd name="connsiteX34" fmla="*/ 577996 w 778021"/>
              <a:gd name="connsiteY34" fmla="*/ 958850 h 1625600"/>
              <a:gd name="connsiteX35" fmla="*/ 571646 w 778021"/>
              <a:gd name="connsiteY35" fmla="*/ 949325 h 1625600"/>
              <a:gd name="connsiteX36" fmla="*/ 565296 w 778021"/>
              <a:gd name="connsiteY36" fmla="*/ 936625 h 1625600"/>
              <a:gd name="connsiteX37" fmla="*/ 558946 w 778021"/>
              <a:gd name="connsiteY37" fmla="*/ 927100 h 1625600"/>
              <a:gd name="connsiteX38" fmla="*/ 543071 w 778021"/>
              <a:gd name="connsiteY38" fmla="*/ 901700 h 1625600"/>
              <a:gd name="connsiteX39" fmla="*/ 546246 w 778021"/>
              <a:gd name="connsiteY39" fmla="*/ 889000 h 1625600"/>
              <a:gd name="connsiteX40" fmla="*/ 577996 w 778021"/>
              <a:gd name="connsiteY40" fmla="*/ 869950 h 1625600"/>
              <a:gd name="connsiteX41" fmla="*/ 606571 w 778021"/>
              <a:gd name="connsiteY41" fmla="*/ 863600 h 1625600"/>
              <a:gd name="connsiteX42" fmla="*/ 625621 w 778021"/>
              <a:gd name="connsiteY42" fmla="*/ 844550 h 1625600"/>
              <a:gd name="connsiteX43" fmla="*/ 628796 w 778021"/>
              <a:gd name="connsiteY43" fmla="*/ 835025 h 1625600"/>
              <a:gd name="connsiteX44" fmla="*/ 644671 w 778021"/>
              <a:gd name="connsiteY44" fmla="*/ 812800 h 1625600"/>
              <a:gd name="connsiteX45" fmla="*/ 654196 w 778021"/>
              <a:gd name="connsiteY45" fmla="*/ 796925 h 1625600"/>
              <a:gd name="connsiteX46" fmla="*/ 670071 w 778021"/>
              <a:gd name="connsiteY46" fmla="*/ 774700 h 1625600"/>
              <a:gd name="connsiteX47" fmla="*/ 673246 w 778021"/>
              <a:gd name="connsiteY47" fmla="*/ 765175 h 1625600"/>
              <a:gd name="connsiteX48" fmla="*/ 679596 w 778021"/>
              <a:gd name="connsiteY48" fmla="*/ 755650 h 1625600"/>
              <a:gd name="connsiteX49" fmla="*/ 689121 w 778021"/>
              <a:gd name="connsiteY49" fmla="*/ 736600 h 1625600"/>
              <a:gd name="connsiteX50" fmla="*/ 708171 w 778021"/>
              <a:gd name="connsiteY50" fmla="*/ 714375 h 1625600"/>
              <a:gd name="connsiteX51" fmla="*/ 714521 w 778021"/>
              <a:gd name="connsiteY51" fmla="*/ 701675 h 1625600"/>
              <a:gd name="connsiteX52" fmla="*/ 730396 w 778021"/>
              <a:gd name="connsiteY52" fmla="*/ 688975 h 1625600"/>
              <a:gd name="connsiteX53" fmla="*/ 739921 w 778021"/>
              <a:gd name="connsiteY53" fmla="*/ 679450 h 1625600"/>
              <a:gd name="connsiteX54" fmla="*/ 778021 w 778021"/>
              <a:gd name="connsiteY54" fmla="*/ 650875 h 1625600"/>
              <a:gd name="connsiteX55" fmla="*/ 774846 w 778021"/>
              <a:gd name="connsiteY55" fmla="*/ 641350 h 1625600"/>
              <a:gd name="connsiteX56" fmla="*/ 765321 w 778021"/>
              <a:gd name="connsiteY56" fmla="*/ 625475 h 1625600"/>
              <a:gd name="connsiteX57" fmla="*/ 758971 w 778021"/>
              <a:gd name="connsiteY57" fmla="*/ 615950 h 1625600"/>
              <a:gd name="connsiteX58" fmla="*/ 755796 w 778021"/>
              <a:gd name="connsiteY58" fmla="*/ 606425 h 1625600"/>
              <a:gd name="connsiteX59" fmla="*/ 749446 w 778021"/>
              <a:gd name="connsiteY59" fmla="*/ 593725 h 1625600"/>
              <a:gd name="connsiteX60" fmla="*/ 739921 w 778021"/>
              <a:gd name="connsiteY60" fmla="*/ 568325 h 1625600"/>
              <a:gd name="connsiteX61" fmla="*/ 736746 w 778021"/>
              <a:gd name="connsiteY61" fmla="*/ 546100 h 1625600"/>
              <a:gd name="connsiteX62" fmla="*/ 733571 w 778021"/>
              <a:gd name="connsiteY62" fmla="*/ 536575 h 1625600"/>
              <a:gd name="connsiteX63" fmla="*/ 727221 w 778021"/>
              <a:gd name="connsiteY63" fmla="*/ 498475 h 1625600"/>
              <a:gd name="connsiteX64" fmla="*/ 708171 w 778021"/>
              <a:gd name="connsiteY64" fmla="*/ 460375 h 1625600"/>
              <a:gd name="connsiteX65" fmla="*/ 651021 w 778021"/>
              <a:gd name="connsiteY65" fmla="*/ 447675 h 1625600"/>
              <a:gd name="connsiteX66" fmla="*/ 625621 w 778021"/>
              <a:gd name="connsiteY66" fmla="*/ 434975 h 1625600"/>
              <a:gd name="connsiteX67" fmla="*/ 619271 w 778021"/>
              <a:gd name="connsiteY67" fmla="*/ 422275 h 1625600"/>
              <a:gd name="connsiteX68" fmla="*/ 609746 w 778021"/>
              <a:gd name="connsiteY68" fmla="*/ 368300 h 1625600"/>
              <a:gd name="connsiteX69" fmla="*/ 543071 w 778021"/>
              <a:gd name="connsiteY69" fmla="*/ 355600 h 1625600"/>
              <a:gd name="connsiteX70" fmla="*/ 530371 w 778021"/>
              <a:gd name="connsiteY70" fmla="*/ 349250 h 1625600"/>
              <a:gd name="connsiteX71" fmla="*/ 524021 w 778021"/>
              <a:gd name="connsiteY71" fmla="*/ 314325 h 1625600"/>
              <a:gd name="connsiteX72" fmla="*/ 520846 w 778021"/>
              <a:gd name="connsiteY72" fmla="*/ 301625 h 1625600"/>
              <a:gd name="connsiteX73" fmla="*/ 520846 w 778021"/>
              <a:gd name="connsiteY73" fmla="*/ 196850 h 1625600"/>
              <a:gd name="connsiteX74" fmla="*/ 530371 w 778021"/>
              <a:gd name="connsiteY74" fmla="*/ 184150 h 1625600"/>
              <a:gd name="connsiteX75" fmla="*/ 549421 w 778021"/>
              <a:gd name="connsiteY75" fmla="*/ 165100 h 1625600"/>
              <a:gd name="connsiteX76" fmla="*/ 552596 w 778021"/>
              <a:gd name="connsiteY76" fmla="*/ 155575 h 1625600"/>
              <a:gd name="connsiteX77" fmla="*/ 543071 w 778021"/>
              <a:gd name="connsiteY77" fmla="*/ 88900 h 1625600"/>
              <a:gd name="connsiteX78" fmla="*/ 533546 w 778021"/>
              <a:gd name="connsiteY78" fmla="*/ 79375 h 1625600"/>
              <a:gd name="connsiteX79" fmla="*/ 511321 w 778021"/>
              <a:gd name="connsiteY79" fmla="*/ 66675 h 1625600"/>
              <a:gd name="connsiteX80" fmla="*/ 508146 w 778021"/>
              <a:gd name="connsiteY80" fmla="*/ 57150 h 1625600"/>
              <a:gd name="connsiteX81" fmla="*/ 501796 w 778021"/>
              <a:gd name="connsiteY81" fmla="*/ 47625 h 1625600"/>
              <a:gd name="connsiteX82" fmla="*/ 498621 w 778021"/>
              <a:gd name="connsiteY82" fmla="*/ 0 h 1625600"/>
              <a:gd name="connsiteX83" fmla="*/ 485921 w 778021"/>
              <a:gd name="connsiteY83" fmla="*/ 6350 h 1625600"/>
              <a:gd name="connsiteX84" fmla="*/ 463696 w 778021"/>
              <a:gd name="connsiteY84" fmla="*/ 25400 h 1625600"/>
              <a:gd name="connsiteX85" fmla="*/ 438296 w 778021"/>
              <a:gd name="connsiteY85" fmla="*/ 28575 h 1625600"/>
              <a:gd name="connsiteX86" fmla="*/ 406546 w 778021"/>
              <a:gd name="connsiteY86" fmla="*/ 38100 h 1625600"/>
              <a:gd name="connsiteX87" fmla="*/ 390671 w 778021"/>
              <a:gd name="connsiteY87" fmla="*/ 41275 h 1625600"/>
              <a:gd name="connsiteX88" fmla="*/ 358921 w 778021"/>
              <a:gd name="connsiteY88" fmla="*/ 53975 h 1625600"/>
              <a:gd name="connsiteX89" fmla="*/ 327171 w 778021"/>
              <a:gd name="connsiteY89" fmla="*/ 66675 h 1625600"/>
              <a:gd name="connsiteX90" fmla="*/ 304946 w 778021"/>
              <a:gd name="connsiteY90" fmla="*/ 82550 h 1625600"/>
              <a:gd name="connsiteX91" fmla="*/ 279546 w 778021"/>
              <a:gd name="connsiteY91" fmla="*/ 101600 h 1625600"/>
              <a:gd name="connsiteX92" fmla="*/ 270021 w 778021"/>
              <a:gd name="connsiteY92" fmla="*/ 104775 h 1625600"/>
              <a:gd name="connsiteX93" fmla="*/ 257321 w 778021"/>
              <a:gd name="connsiteY93" fmla="*/ 133350 h 1625600"/>
              <a:gd name="connsiteX94" fmla="*/ 247796 w 778021"/>
              <a:gd name="connsiteY94" fmla="*/ 152400 h 1625600"/>
              <a:gd name="connsiteX95" fmla="*/ 231921 w 778021"/>
              <a:gd name="connsiteY95" fmla="*/ 184150 h 1625600"/>
              <a:gd name="connsiteX96" fmla="*/ 219221 w 778021"/>
              <a:gd name="connsiteY96" fmla="*/ 206375 h 1625600"/>
              <a:gd name="connsiteX97" fmla="*/ 216046 w 778021"/>
              <a:gd name="connsiteY97" fmla="*/ 215900 h 1625600"/>
              <a:gd name="connsiteX98" fmla="*/ 193821 w 778021"/>
              <a:gd name="connsiteY98" fmla="*/ 244475 h 1625600"/>
              <a:gd name="connsiteX99" fmla="*/ 177946 w 778021"/>
              <a:gd name="connsiteY99" fmla="*/ 260350 h 1625600"/>
              <a:gd name="connsiteX100" fmla="*/ 168421 w 778021"/>
              <a:gd name="connsiteY100" fmla="*/ 273050 h 1625600"/>
              <a:gd name="connsiteX101" fmla="*/ 165246 w 778021"/>
              <a:gd name="connsiteY101" fmla="*/ 285750 h 1625600"/>
              <a:gd name="connsiteX102" fmla="*/ 155721 w 778021"/>
              <a:gd name="connsiteY102" fmla="*/ 292100 h 1625600"/>
              <a:gd name="connsiteX103" fmla="*/ 146196 w 778021"/>
              <a:gd name="connsiteY103" fmla="*/ 304800 h 1625600"/>
              <a:gd name="connsiteX104" fmla="*/ 133496 w 778021"/>
              <a:gd name="connsiteY104" fmla="*/ 323850 h 1625600"/>
              <a:gd name="connsiteX105" fmla="*/ 127146 w 778021"/>
              <a:gd name="connsiteY105" fmla="*/ 336550 h 1625600"/>
              <a:gd name="connsiteX106" fmla="*/ 117621 w 778021"/>
              <a:gd name="connsiteY106" fmla="*/ 346075 h 1625600"/>
              <a:gd name="connsiteX107" fmla="*/ 108096 w 778021"/>
              <a:gd name="connsiteY107" fmla="*/ 358775 h 1625600"/>
              <a:gd name="connsiteX108" fmla="*/ 95396 w 778021"/>
              <a:gd name="connsiteY108" fmla="*/ 387350 h 1625600"/>
              <a:gd name="connsiteX109" fmla="*/ 89046 w 778021"/>
              <a:gd name="connsiteY109" fmla="*/ 400050 h 1625600"/>
              <a:gd name="connsiteX110" fmla="*/ 82696 w 778021"/>
              <a:gd name="connsiteY110" fmla="*/ 463550 h 1625600"/>
              <a:gd name="connsiteX111" fmla="*/ 57296 w 778021"/>
              <a:gd name="connsiteY111" fmla="*/ 511175 h 1625600"/>
              <a:gd name="connsiteX112" fmla="*/ 41421 w 778021"/>
              <a:gd name="connsiteY112" fmla="*/ 539750 h 1625600"/>
              <a:gd name="connsiteX113" fmla="*/ 35071 w 778021"/>
              <a:gd name="connsiteY113" fmla="*/ 555625 h 1625600"/>
              <a:gd name="connsiteX114" fmla="*/ 25546 w 778021"/>
              <a:gd name="connsiteY114" fmla="*/ 568325 h 1625600"/>
              <a:gd name="connsiteX115" fmla="*/ 22371 w 778021"/>
              <a:gd name="connsiteY115" fmla="*/ 577850 h 1625600"/>
              <a:gd name="connsiteX116" fmla="*/ 6496 w 778021"/>
              <a:gd name="connsiteY116" fmla="*/ 600075 h 1625600"/>
              <a:gd name="connsiteX117" fmla="*/ 19196 w 778021"/>
              <a:gd name="connsiteY117" fmla="*/ 669925 h 1625600"/>
              <a:gd name="connsiteX118" fmla="*/ 146 w 778021"/>
              <a:gd name="connsiteY118" fmla="*/ 730250 h 1625600"/>
              <a:gd name="connsiteX119" fmla="*/ 12846 w 778021"/>
              <a:gd name="connsiteY119" fmla="*/ 800100 h 1625600"/>
              <a:gd name="connsiteX120" fmla="*/ 44596 w 778021"/>
              <a:gd name="connsiteY120" fmla="*/ 831850 h 1625600"/>
              <a:gd name="connsiteX121" fmla="*/ 73171 w 778021"/>
              <a:gd name="connsiteY121" fmla="*/ 873125 h 1625600"/>
              <a:gd name="connsiteX122" fmla="*/ 101746 w 778021"/>
              <a:gd name="connsiteY122" fmla="*/ 927100 h 1625600"/>
              <a:gd name="connsiteX123" fmla="*/ 98571 w 778021"/>
              <a:gd name="connsiteY123" fmla="*/ 971550 h 1625600"/>
              <a:gd name="connsiteX124" fmla="*/ 146196 w 778021"/>
              <a:gd name="connsiteY124" fmla="*/ 990600 h 1625600"/>
              <a:gd name="connsiteX125" fmla="*/ 171596 w 778021"/>
              <a:gd name="connsiteY125" fmla="*/ 987425 h 1625600"/>
              <a:gd name="connsiteX126" fmla="*/ 193821 w 778021"/>
              <a:gd name="connsiteY126" fmla="*/ 1025525 h 1625600"/>
              <a:gd name="connsiteX127" fmla="*/ 247796 w 778021"/>
              <a:gd name="connsiteY127" fmla="*/ 1038225 h 1625600"/>
              <a:gd name="connsiteX128" fmla="*/ 317646 w 778021"/>
              <a:gd name="connsiteY128" fmla="*/ 1041400 h 1625600"/>
              <a:gd name="connsiteX129" fmla="*/ 333521 w 778021"/>
              <a:gd name="connsiteY129" fmla="*/ 1069975 h 1625600"/>
              <a:gd name="connsiteX130" fmla="*/ 282721 w 778021"/>
              <a:gd name="connsiteY130" fmla="*/ 1117600 h 1625600"/>
              <a:gd name="connsiteX131" fmla="*/ 235096 w 778021"/>
              <a:gd name="connsiteY131" fmla="*/ 1146175 h 1625600"/>
              <a:gd name="connsiteX132" fmla="*/ 177946 w 778021"/>
              <a:gd name="connsiteY132" fmla="*/ 1184275 h 1625600"/>
              <a:gd name="connsiteX133" fmla="*/ 225571 w 778021"/>
              <a:gd name="connsiteY133" fmla="*/ 1216025 h 1625600"/>
              <a:gd name="connsiteX134" fmla="*/ 174771 w 778021"/>
              <a:gd name="connsiteY134" fmla="*/ 1266825 h 1625600"/>
              <a:gd name="connsiteX135" fmla="*/ 143021 w 778021"/>
              <a:gd name="connsiteY135" fmla="*/ 1289050 h 1625600"/>
              <a:gd name="connsiteX136" fmla="*/ 130321 w 778021"/>
              <a:gd name="connsiteY136" fmla="*/ 1330325 h 1625600"/>
              <a:gd name="connsiteX137" fmla="*/ 78728 w 778021"/>
              <a:gd name="connsiteY137" fmla="*/ 1376363 h 1625600"/>
              <a:gd name="connsiteX138" fmla="*/ 125559 w 778021"/>
              <a:gd name="connsiteY138" fmla="*/ 1427162 h 1625600"/>
              <a:gd name="connsiteX139" fmla="*/ 158896 w 778021"/>
              <a:gd name="connsiteY139" fmla="*/ 1496219 h 1625600"/>
              <a:gd name="connsiteX140" fmla="*/ 271608 w 778021"/>
              <a:gd name="connsiteY140" fmla="*/ 1510507 h 1625600"/>
              <a:gd name="connsiteX141" fmla="*/ 397814 w 778021"/>
              <a:gd name="connsiteY141" fmla="*/ 1542256 h 1625600"/>
              <a:gd name="connsiteX142" fmla="*/ 533546 w 778021"/>
              <a:gd name="connsiteY142" fmla="*/ 1581150 h 1625600"/>
              <a:gd name="connsiteX143" fmla="*/ 568471 w 778021"/>
              <a:gd name="connsiteY143" fmla="*/ 1593850 h 1625600"/>
              <a:gd name="connsiteX144" fmla="*/ 577996 w 778021"/>
              <a:gd name="connsiteY144" fmla="*/ 1597025 h 1625600"/>
              <a:gd name="connsiteX145" fmla="*/ 590696 w 778021"/>
              <a:gd name="connsiteY145" fmla="*/ 1603375 h 1625600"/>
              <a:gd name="connsiteX146" fmla="*/ 622446 w 778021"/>
              <a:gd name="connsiteY146" fmla="*/ 1609725 h 1625600"/>
              <a:gd name="connsiteX147" fmla="*/ 638321 w 778021"/>
              <a:gd name="connsiteY147" fmla="*/ 1619250 h 1625600"/>
              <a:gd name="connsiteX148" fmla="*/ 657371 w 778021"/>
              <a:gd name="connsiteY148" fmla="*/ 1622425 h 1625600"/>
              <a:gd name="connsiteX149" fmla="*/ 670071 w 778021"/>
              <a:gd name="connsiteY149" fmla="*/ 1625600 h 1625600"/>
              <a:gd name="connsiteX150" fmla="*/ 676421 w 778021"/>
              <a:gd name="connsiteY150" fmla="*/ 1622425 h 1625600"/>
              <a:gd name="connsiteX0" fmla="*/ 676421 w 778021"/>
              <a:gd name="connsiteY0" fmla="*/ 1622425 h 1625600"/>
              <a:gd name="connsiteX1" fmla="*/ 679596 w 778021"/>
              <a:gd name="connsiteY1" fmla="*/ 1606550 h 1625600"/>
              <a:gd name="connsiteX2" fmla="*/ 685946 w 778021"/>
              <a:gd name="connsiteY2" fmla="*/ 1562100 h 1625600"/>
              <a:gd name="connsiteX3" fmla="*/ 692296 w 778021"/>
              <a:gd name="connsiteY3" fmla="*/ 1539875 h 1625600"/>
              <a:gd name="connsiteX4" fmla="*/ 698646 w 778021"/>
              <a:gd name="connsiteY4" fmla="*/ 1530350 h 1625600"/>
              <a:gd name="connsiteX5" fmla="*/ 704996 w 778021"/>
              <a:gd name="connsiteY5" fmla="*/ 1517650 h 1625600"/>
              <a:gd name="connsiteX6" fmla="*/ 708171 w 778021"/>
              <a:gd name="connsiteY6" fmla="*/ 1501775 h 1625600"/>
              <a:gd name="connsiteX7" fmla="*/ 704996 w 778021"/>
              <a:gd name="connsiteY7" fmla="*/ 1435100 h 1625600"/>
              <a:gd name="connsiteX8" fmla="*/ 692296 w 778021"/>
              <a:gd name="connsiteY8" fmla="*/ 1428750 h 1625600"/>
              <a:gd name="connsiteX9" fmla="*/ 682771 w 778021"/>
              <a:gd name="connsiteY9" fmla="*/ 1425575 h 1625600"/>
              <a:gd name="connsiteX10" fmla="*/ 654196 w 778021"/>
              <a:gd name="connsiteY10" fmla="*/ 1419225 h 1625600"/>
              <a:gd name="connsiteX11" fmla="*/ 638321 w 778021"/>
              <a:gd name="connsiteY11" fmla="*/ 1400175 h 1625600"/>
              <a:gd name="connsiteX12" fmla="*/ 622446 w 778021"/>
              <a:gd name="connsiteY12" fmla="*/ 1374775 h 1625600"/>
              <a:gd name="connsiteX13" fmla="*/ 619271 w 778021"/>
              <a:gd name="connsiteY13" fmla="*/ 1362075 h 1625600"/>
              <a:gd name="connsiteX14" fmla="*/ 612921 w 778021"/>
              <a:gd name="connsiteY14" fmla="*/ 1339850 h 1625600"/>
              <a:gd name="connsiteX15" fmla="*/ 628796 w 778021"/>
              <a:gd name="connsiteY15" fmla="*/ 1298575 h 1625600"/>
              <a:gd name="connsiteX16" fmla="*/ 638321 w 778021"/>
              <a:gd name="connsiteY16" fmla="*/ 1295400 h 1625600"/>
              <a:gd name="connsiteX17" fmla="*/ 654196 w 778021"/>
              <a:gd name="connsiteY17" fmla="*/ 1276350 h 1625600"/>
              <a:gd name="connsiteX18" fmla="*/ 631971 w 778021"/>
              <a:gd name="connsiteY18" fmla="*/ 1244600 h 1625600"/>
              <a:gd name="connsiteX19" fmla="*/ 625621 w 778021"/>
              <a:gd name="connsiteY19" fmla="*/ 1235075 h 1625600"/>
              <a:gd name="connsiteX20" fmla="*/ 587521 w 778021"/>
              <a:gd name="connsiteY20" fmla="*/ 1212850 h 1625600"/>
              <a:gd name="connsiteX21" fmla="*/ 581171 w 778021"/>
              <a:gd name="connsiteY21" fmla="*/ 1203325 h 1625600"/>
              <a:gd name="connsiteX22" fmla="*/ 571646 w 778021"/>
              <a:gd name="connsiteY22" fmla="*/ 1196975 h 1625600"/>
              <a:gd name="connsiteX23" fmla="*/ 565296 w 778021"/>
              <a:gd name="connsiteY23" fmla="*/ 1174750 h 1625600"/>
              <a:gd name="connsiteX24" fmla="*/ 558946 w 778021"/>
              <a:gd name="connsiteY24" fmla="*/ 1139825 h 1625600"/>
              <a:gd name="connsiteX25" fmla="*/ 552596 w 778021"/>
              <a:gd name="connsiteY25" fmla="*/ 1127125 h 1625600"/>
              <a:gd name="connsiteX26" fmla="*/ 539896 w 778021"/>
              <a:gd name="connsiteY26" fmla="*/ 1111250 h 1625600"/>
              <a:gd name="connsiteX27" fmla="*/ 530371 w 778021"/>
              <a:gd name="connsiteY27" fmla="*/ 1101725 h 1625600"/>
              <a:gd name="connsiteX28" fmla="*/ 517671 w 778021"/>
              <a:gd name="connsiteY28" fmla="*/ 1076325 h 1625600"/>
              <a:gd name="connsiteX29" fmla="*/ 530371 w 778021"/>
              <a:gd name="connsiteY29" fmla="*/ 1073150 h 1625600"/>
              <a:gd name="connsiteX30" fmla="*/ 543071 w 778021"/>
              <a:gd name="connsiteY30" fmla="*/ 1038225 h 1625600"/>
              <a:gd name="connsiteX31" fmla="*/ 568471 w 778021"/>
              <a:gd name="connsiteY31" fmla="*/ 1041400 h 1625600"/>
              <a:gd name="connsiteX32" fmla="*/ 587521 w 778021"/>
              <a:gd name="connsiteY32" fmla="*/ 1016000 h 1625600"/>
              <a:gd name="connsiteX33" fmla="*/ 581171 w 778021"/>
              <a:gd name="connsiteY33" fmla="*/ 987425 h 1625600"/>
              <a:gd name="connsiteX34" fmla="*/ 577996 w 778021"/>
              <a:gd name="connsiteY34" fmla="*/ 958850 h 1625600"/>
              <a:gd name="connsiteX35" fmla="*/ 571646 w 778021"/>
              <a:gd name="connsiteY35" fmla="*/ 949325 h 1625600"/>
              <a:gd name="connsiteX36" fmla="*/ 565296 w 778021"/>
              <a:gd name="connsiteY36" fmla="*/ 936625 h 1625600"/>
              <a:gd name="connsiteX37" fmla="*/ 558946 w 778021"/>
              <a:gd name="connsiteY37" fmla="*/ 927100 h 1625600"/>
              <a:gd name="connsiteX38" fmla="*/ 543071 w 778021"/>
              <a:gd name="connsiteY38" fmla="*/ 901700 h 1625600"/>
              <a:gd name="connsiteX39" fmla="*/ 546246 w 778021"/>
              <a:gd name="connsiteY39" fmla="*/ 889000 h 1625600"/>
              <a:gd name="connsiteX40" fmla="*/ 577996 w 778021"/>
              <a:gd name="connsiteY40" fmla="*/ 869950 h 1625600"/>
              <a:gd name="connsiteX41" fmla="*/ 606571 w 778021"/>
              <a:gd name="connsiteY41" fmla="*/ 863600 h 1625600"/>
              <a:gd name="connsiteX42" fmla="*/ 625621 w 778021"/>
              <a:gd name="connsiteY42" fmla="*/ 844550 h 1625600"/>
              <a:gd name="connsiteX43" fmla="*/ 628796 w 778021"/>
              <a:gd name="connsiteY43" fmla="*/ 835025 h 1625600"/>
              <a:gd name="connsiteX44" fmla="*/ 644671 w 778021"/>
              <a:gd name="connsiteY44" fmla="*/ 812800 h 1625600"/>
              <a:gd name="connsiteX45" fmla="*/ 654196 w 778021"/>
              <a:gd name="connsiteY45" fmla="*/ 796925 h 1625600"/>
              <a:gd name="connsiteX46" fmla="*/ 670071 w 778021"/>
              <a:gd name="connsiteY46" fmla="*/ 774700 h 1625600"/>
              <a:gd name="connsiteX47" fmla="*/ 673246 w 778021"/>
              <a:gd name="connsiteY47" fmla="*/ 765175 h 1625600"/>
              <a:gd name="connsiteX48" fmla="*/ 679596 w 778021"/>
              <a:gd name="connsiteY48" fmla="*/ 755650 h 1625600"/>
              <a:gd name="connsiteX49" fmla="*/ 689121 w 778021"/>
              <a:gd name="connsiteY49" fmla="*/ 736600 h 1625600"/>
              <a:gd name="connsiteX50" fmla="*/ 708171 w 778021"/>
              <a:gd name="connsiteY50" fmla="*/ 714375 h 1625600"/>
              <a:gd name="connsiteX51" fmla="*/ 714521 w 778021"/>
              <a:gd name="connsiteY51" fmla="*/ 701675 h 1625600"/>
              <a:gd name="connsiteX52" fmla="*/ 730396 w 778021"/>
              <a:gd name="connsiteY52" fmla="*/ 688975 h 1625600"/>
              <a:gd name="connsiteX53" fmla="*/ 739921 w 778021"/>
              <a:gd name="connsiteY53" fmla="*/ 679450 h 1625600"/>
              <a:gd name="connsiteX54" fmla="*/ 778021 w 778021"/>
              <a:gd name="connsiteY54" fmla="*/ 650875 h 1625600"/>
              <a:gd name="connsiteX55" fmla="*/ 774846 w 778021"/>
              <a:gd name="connsiteY55" fmla="*/ 641350 h 1625600"/>
              <a:gd name="connsiteX56" fmla="*/ 765321 w 778021"/>
              <a:gd name="connsiteY56" fmla="*/ 625475 h 1625600"/>
              <a:gd name="connsiteX57" fmla="*/ 758971 w 778021"/>
              <a:gd name="connsiteY57" fmla="*/ 615950 h 1625600"/>
              <a:gd name="connsiteX58" fmla="*/ 755796 w 778021"/>
              <a:gd name="connsiteY58" fmla="*/ 606425 h 1625600"/>
              <a:gd name="connsiteX59" fmla="*/ 749446 w 778021"/>
              <a:gd name="connsiteY59" fmla="*/ 593725 h 1625600"/>
              <a:gd name="connsiteX60" fmla="*/ 739921 w 778021"/>
              <a:gd name="connsiteY60" fmla="*/ 568325 h 1625600"/>
              <a:gd name="connsiteX61" fmla="*/ 736746 w 778021"/>
              <a:gd name="connsiteY61" fmla="*/ 546100 h 1625600"/>
              <a:gd name="connsiteX62" fmla="*/ 733571 w 778021"/>
              <a:gd name="connsiteY62" fmla="*/ 536575 h 1625600"/>
              <a:gd name="connsiteX63" fmla="*/ 727221 w 778021"/>
              <a:gd name="connsiteY63" fmla="*/ 498475 h 1625600"/>
              <a:gd name="connsiteX64" fmla="*/ 708171 w 778021"/>
              <a:gd name="connsiteY64" fmla="*/ 460375 h 1625600"/>
              <a:gd name="connsiteX65" fmla="*/ 651021 w 778021"/>
              <a:gd name="connsiteY65" fmla="*/ 447675 h 1625600"/>
              <a:gd name="connsiteX66" fmla="*/ 625621 w 778021"/>
              <a:gd name="connsiteY66" fmla="*/ 434975 h 1625600"/>
              <a:gd name="connsiteX67" fmla="*/ 619271 w 778021"/>
              <a:gd name="connsiteY67" fmla="*/ 422275 h 1625600"/>
              <a:gd name="connsiteX68" fmla="*/ 609746 w 778021"/>
              <a:gd name="connsiteY68" fmla="*/ 368300 h 1625600"/>
              <a:gd name="connsiteX69" fmla="*/ 543071 w 778021"/>
              <a:gd name="connsiteY69" fmla="*/ 355600 h 1625600"/>
              <a:gd name="connsiteX70" fmla="*/ 530371 w 778021"/>
              <a:gd name="connsiteY70" fmla="*/ 349250 h 1625600"/>
              <a:gd name="connsiteX71" fmla="*/ 524021 w 778021"/>
              <a:gd name="connsiteY71" fmla="*/ 314325 h 1625600"/>
              <a:gd name="connsiteX72" fmla="*/ 520846 w 778021"/>
              <a:gd name="connsiteY72" fmla="*/ 301625 h 1625600"/>
              <a:gd name="connsiteX73" fmla="*/ 520846 w 778021"/>
              <a:gd name="connsiteY73" fmla="*/ 196850 h 1625600"/>
              <a:gd name="connsiteX74" fmla="*/ 530371 w 778021"/>
              <a:gd name="connsiteY74" fmla="*/ 184150 h 1625600"/>
              <a:gd name="connsiteX75" fmla="*/ 549421 w 778021"/>
              <a:gd name="connsiteY75" fmla="*/ 165100 h 1625600"/>
              <a:gd name="connsiteX76" fmla="*/ 552596 w 778021"/>
              <a:gd name="connsiteY76" fmla="*/ 155575 h 1625600"/>
              <a:gd name="connsiteX77" fmla="*/ 543071 w 778021"/>
              <a:gd name="connsiteY77" fmla="*/ 88900 h 1625600"/>
              <a:gd name="connsiteX78" fmla="*/ 533546 w 778021"/>
              <a:gd name="connsiteY78" fmla="*/ 79375 h 1625600"/>
              <a:gd name="connsiteX79" fmla="*/ 511321 w 778021"/>
              <a:gd name="connsiteY79" fmla="*/ 66675 h 1625600"/>
              <a:gd name="connsiteX80" fmla="*/ 508146 w 778021"/>
              <a:gd name="connsiteY80" fmla="*/ 57150 h 1625600"/>
              <a:gd name="connsiteX81" fmla="*/ 501796 w 778021"/>
              <a:gd name="connsiteY81" fmla="*/ 47625 h 1625600"/>
              <a:gd name="connsiteX82" fmla="*/ 498621 w 778021"/>
              <a:gd name="connsiteY82" fmla="*/ 0 h 1625600"/>
              <a:gd name="connsiteX83" fmla="*/ 485921 w 778021"/>
              <a:gd name="connsiteY83" fmla="*/ 6350 h 1625600"/>
              <a:gd name="connsiteX84" fmla="*/ 463696 w 778021"/>
              <a:gd name="connsiteY84" fmla="*/ 25400 h 1625600"/>
              <a:gd name="connsiteX85" fmla="*/ 438296 w 778021"/>
              <a:gd name="connsiteY85" fmla="*/ 28575 h 1625600"/>
              <a:gd name="connsiteX86" fmla="*/ 406546 w 778021"/>
              <a:gd name="connsiteY86" fmla="*/ 38100 h 1625600"/>
              <a:gd name="connsiteX87" fmla="*/ 390671 w 778021"/>
              <a:gd name="connsiteY87" fmla="*/ 41275 h 1625600"/>
              <a:gd name="connsiteX88" fmla="*/ 358921 w 778021"/>
              <a:gd name="connsiteY88" fmla="*/ 53975 h 1625600"/>
              <a:gd name="connsiteX89" fmla="*/ 327171 w 778021"/>
              <a:gd name="connsiteY89" fmla="*/ 66675 h 1625600"/>
              <a:gd name="connsiteX90" fmla="*/ 304946 w 778021"/>
              <a:gd name="connsiteY90" fmla="*/ 82550 h 1625600"/>
              <a:gd name="connsiteX91" fmla="*/ 279546 w 778021"/>
              <a:gd name="connsiteY91" fmla="*/ 101600 h 1625600"/>
              <a:gd name="connsiteX92" fmla="*/ 270021 w 778021"/>
              <a:gd name="connsiteY92" fmla="*/ 104775 h 1625600"/>
              <a:gd name="connsiteX93" fmla="*/ 257321 w 778021"/>
              <a:gd name="connsiteY93" fmla="*/ 133350 h 1625600"/>
              <a:gd name="connsiteX94" fmla="*/ 247796 w 778021"/>
              <a:gd name="connsiteY94" fmla="*/ 152400 h 1625600"/>
              <a:gd name="connsiteX95" fmla="*/ 231921 w 778021"/>
              <a:gd name="connsiteY95" fmla="*/ 184150 h 1625600"/>
              <a:gd name="connsiteX96" fmla="*/ 219221 w 778021"/>
              <a:gd name="connsiteY96" fmla="*/ 206375 h 1625600"/>
              <a:gd name="connsiteX97" fmla="*/ 216046 w 778021"/>
              <a:gd name="connsiteY97" fmla="*/ 215900 h 1625600"/>
              <a:gd name="connsiteX98" fmla="*/ 193821 w 778021"/>
              <a:gd name="connsiteY98" fmla="*/ 244475 h 1625600"/>
              <a:gd name="connsiteX99" fmla="*/ 177946 w 778021"/>
              <a:gd name="connsiteY99" fmla="*/ 260350 h 1625600"/>
              <a:gd name="connsiteX100" fmla="*/ 168421 w 778021"/>
              <a:gd name="connsiteY100" fmla="*/ 273050 h 1625600"/>
              <a:gd name="connsiteX101" fmla="*/ 165246 w 778021"/>
              <a:gd name="connsiteY101" fmla="*/ 285750 h 1625600"/>
              <a:gd name="connsiteX102" fmla="*/ 155721 w 778021"/>
              <a:gd name="connsiteY102" fmla="*/ 292100 h 1625600"/>
              <a:gd name="connsiteX103" fmla="*/ 146196 w 778021"/>
              <a:gd name="connsiteY103" fmla="*/ 304800 h 1625600"/>
              <a:gd name="connsiteX104" fmla="*/ 133496 w 778021"/>
              <a:gd name="connsiteY104" fmla="*/ 323850 h 1625600"/>
              <a:gd name="connsiteX105" fmla="*/ 127146 w 778021"/>
              <a:gd name="connsiteY105" fmla="*/ 336550 h 1625600"/>
              <a:gd name="connsiteX106" fmla="*/ 117621 w 778021"/>
              <a:gd name="connsiteY106" fmla="*/ 346075 h 1625600"/>
              <a:gd name="connsiteX107" fmla="*/ 108096 w 778021"/>
              <a:gd name="connsiteY107" fmla="*/ 358775 h 1625600"/>
              <a:gd name="connsiteX108" fmla="*/ 95396 w 778021"/>
              <a:gd name="connsiteY108" fmla="*/ 387350 h 1625600"/>
              <a:gd name="connsiteX109" fmla="*/ 89046 w 778021"/>
              <a:gd name="connsiteY109" fmla="*/ 400050 h 1625600"/>
              <a:gd name="connsiteX110" fmla="*/ 82696 w 778021"/>
              <a:gd name="connsiteY110" fmla="*/ 463550 h 1625600"/>
              <a:gd name="connsiteX111" fmla="*/ 57296 w 778021"/>
              <a:gd name="connsiteY111" fmla="*/ 511175 h 1625600"/>
              <a:gd name="connsiteX112" fmla="*/ 41421 w 778021"/>
              <a:gd name="connsiteY112" fmla="*/ 539750 h 1625600"/>
              <a:gd name="connsiteX113" fmla="*/ 35071 w 778021"/>
              <a:gd name="connsiteY113" fmla="*/ 555625 h 1625600"/>
              <a:gd name="connsiteX114" fmla="*/ 25546 w 778021"/>
              <a:gd name="connsiteY114" fmla="*/ 568325 h 1625600"/>
              <a:gd name="connsiteX115" fmla="*/ 22371 w 778021"/>
              <a:gd name="connsiteY115" fmla="*/ 577850 h 1625600"/>
              <a:gd name="connsiteX116" fmla="*/ 6496 w 778021"/>
              <a:gd name="connsiteY116" fmla="*/ 600075 h 1625600"/>
              <a:gd name="connsiteX117" fmla="*/ 19196 w 778021"/>
              <a:gd name="connsiteY117" fmla="*/ 669925 h 1625600"/>
              <a:gd name="connsiteX118" fmla="*/ 146 w 778021"/>
              <a:gd name="connsiteY118" fmla="*/ 730250 h 1625600"/>
              <a:gd name="connsiteX119" fmla="*/ 12846 w 778021"/>
              <a:gd name="connsiteY119" fmla="*/ 800100 h 1625600"/>
              <a:gd name="connsiteX120" fmla="*/ 44596 w 778021"/>
              <a:gd name="connsiteY120" fmla="*/ 831850 h 1625600"/>
              <a:gd name="connsiteX121" fmla="*/ 73171 w 778021"/>
              <a:gd name="connsiteY121" fmla="*/ 873125 h 1625600"/>
              <a:gd name="connsiteX122" fmla="*/ 101746 w 778021"/>
              <a:gd name="connsiteY122" fmla="*/ 927100 h 1625600"/>
              <a:gd name="connsiteX123" fmla="*/ 98571 w 778021"/>
              <a:gd name="connsiteY123" fmla="*/ 971550 h 1625600"/>
              <a:gd name="connsiteX124" fmla="*/ 146196 w 778021"/>
              <a:gd name="connsiteY124" fmla="*/ 990600 h 1625600"/>
              <a:gd name="connsiteX125" fmla="*/ 171596 w 778021"/>
              <a:gd name="connsiteY125" fmla="*/ 987425 h 1625600"/>
              <a:gd name="connsiteX126" fmla="*/ 193821 w 778021"/>
              <a:gd name="connsiteY126" fmla="*/ 1025525 h 1625600"/>
              <a:gd name="connsiteX127" fmla="*/ 247796 w 778021"/>
              <a:gd name="connsiteY127" fmla="*/ 1038225 h 1625600"/>
              <a:gd name="connsiteX128" fmla="*/ 317646 w 778021"/>
              <a:gd name="connsiteY128" fmla="*/ 1041400 h 1625600"/>
              <a:gd name="connsiteX129" fmla="*/ 333521 w 778021"/>
              <a:gd name="connsiteY129" fmla="*/ 1069975 h 1625600"/>
              <a:gd name="connsiteX130" fmla="*/ 282721 w 778021"/>
              <a:gd name="connsiteY130" fmla="*/ 1117600 h 1625600"/>
              <a:gd name="connsiteX131" fmla="*/ 235096 w 778021"/>
              <a:gd name="connsiteY131" fmla="*/ 1146175 h 1625600"/>
              <a:gd name="connsiteX132" fmla="*/ 177946 w 778021"/>
              <a:gd name="connsiteY132" fmla="*/ 1184275 h 1625600"/>
              <a:gd name="connsiteX133" fmla="*/ 225571 w 778021"/>
              <a:gd name="connsiteY133" fmla="*/ 1216025 h 1625600"/>
              <a:gd name="connsiteX134" fmla="*/ 174771 w 778021"/>
              <a:gd name="connsiteY134" fmla="*/ 1266825 h 1625600"/>
              <a:gd name="connsiteX135" fmla="*/ 143021 w 778021"/>
              <a:gd name="connsiteY135" fmla="*/ 1289050 h 1625600"/>
              <a:gd name="connsiteX136" fmla="*/ 130321 w 778021"/>
              <a:gd name="connsiteY136" fmla="*/ 1330325 h 1625600"/>
              <a:gd name="connsiteX137" fmla="*/ 78728 w 778021"/>
              <a:gd name="connsiteY137" fmla="*/ 1376363 h 1625600"/>
              <a:gd name="connsiteX138" fmla="*/ 125559 w 778021"/>
              <a:gd name="connsiteY138" fmla="*/ 1427162 h 1625600"/>
              <a:gd name="connsiteX139" fmla="*/ 158896 w 778021"/>
              <a:gd name="connsiteY139" fmla="*/ 1496219 h 1625600"/>
              <a:gd name="connsiteX140" fmla="*/ 271608 w 778021"/>
              <a:gd name="connsiteY140" fmla="*/ 1510507 h 1625600"/>
              <a:gd name="connsiteX141" fmla="*/ 397814 w 778021"/>
              <a:gd name="connsiteY141" fmla="*/ 1542256 h 1625600"/>
              <a:gd name="connsiteX142" fmla="*/ 533546 w 778021"/>
              <a:gd name="connsiteY142" fmla="*/ 1581150 h 1625600"/>
              <a:gd name="connsiteX143" fmla="*/ 568471 w 778021"/>
              <a:gd name="connsiteY143" fmla="*/ 1593850 h 1625600"/>
              <a:gd name="connsiteX144" fmla="*/ 577996 w 778021"/>
              <a:gd name="connsiteY144" fmla="*/ 1597025 h 1625600"/>
              <a:gd name="connsiteX145" fmla="*/ 622446 w 778021"/>
              <a:gd name="connsiteY145" fmla="*/ 1609725 h 1625600"/>
              <a:gd name="connsiteX146" fmla="*/ 638321 w 778021"/>
              <a:gd name="connsiteY146" fmla="*/ 1619250 h 1625600"/>
              <a:gd name="connsiteX147" fmla="*/ 657371 w 778021"/>
              <a:gd name="connsiteY147" fmla="*/ 1622425 h 1625600"/>
              <a:gd name="connsiteX148" fmla="*/ 670071 w 778021"/>
              <a:gd name="connsiteY148" fmla="*/ 1625600 h 1625600"/>
              <a:gd name="connsiteX149" fmla="*/ 676421 w 778021"/>
              <a:gd name="connsiteY149" fmla="*/ 1622425 h 1625600"/>
              <a:gd name="connsiteX0" fmla="*/ 676421 w 778021"/>
              <a:gd name="connsiteY0" fmla="*/ 1622425 h 1625600"/>
              <a:gd name="connsiteX1" fmla="*/ 679596 w 778021"/>
              <a:gd name="connsiteY1" fmla="*/ 1606550 h 1625600"/>
              <a:gd name="connsiteX2" fmla="*/ 685946 w 778021"/>
              <a:gd name="connsiteY2" fmla="*/ 1562100 h 1625600"/>
              <a:gd name="connsiteX3" fmla="*/ 692296 w 778021"/>
              <a:gd name="connsiteY3" fmla="*/ 1539875 h 1625600"/>
              <a:gd name="connsiteX4" fmla="*/ 698646 w 778021"/>
              <a:gd name="connsiteY4" fmla="*/ 1530350 h 1625600"/>
              <a:gd name="connsiteX5" fmla="*/ 704996 w 778021"/>
              <a:gd name="connsiteY5" fmla="*/ 1517650 h 1625600"/>
              <a:gd name="connsiteX6" fmla="*/ 708171 w 778021"/>
              <a:gd name="connsiteY6" fmla="*/ 1501775 h 1625600"/>
              <a:gd name="connsiteX7" fmla="*/ 704996 w 778021"/>
              <a:gd name="connsiteY7" fmla="*/ 1435100 h 1625600"/>
              <a:gd name="connsiteX8" fmla="*/ 692296 w 778021"/>
              <a:gd name="connsiteY8" fmla="*/ 1428750 h 1625600"/>
              <a:gd name="connsiteX9" fmla="*/ 682771 w 778021"/>
              <a:gd name="connsiteY9" fmla="*/ 1425575 h 1625600"/>
              <a:gd name="connsiteX10" fmla="*/ 654196 w 778021"/>
              <a:gd name="connsiteY10" fmla="*/ 1419225 h 1625600"/>
              <a:gd name="connsiteX11" fmla="*/ 638321 w 778021"/>
              <a:gd name="connsiteY11" fmla="*/ 1400175 h 1625600"/>
              <a:gd name="connsiteX12" fmla="*/ 622446 w 778021"/>
              <a:gd name="connsiteY12" fmla="*/ 1374775 h 1625600"/>
              <a:gd name="connsiteX13" fmla="*/ 619271 w 778021"/>
              <a:gd name="connsiteY13" fmla="*/ 1362075 h 1625600"/>
              <a:gd name="connsiteX14" fmla="*/ 612921 w 778021"/>
              <a:gd name="connsiteY14" fmla="*/ 1339850 h 1625600"/>
              <a:gd name="connsiteX15" fmla="*/ 628796 w 778021"/>
              <a:gd name="connsiteY15" fmla="*/ 1298575 h 1625600"/>
              <a:gd name="connsiteX16" fmla="*/ 638321 w 778021"/>
              <a:gd name="connsiteY16" fmla="*/ 1295400 h 1625600"/>
              <a:gd name="connsiteX17" fmla="*/ 654196 w 778021"/>
              <a:gd name="connsiteY17" fmla="*/ 1276350 h 1625600"/>
              <a:gd name="connsiteX18" fmla="*/ 631971 w 778021"/>
              <a:gd name="connsiteY18" fmla="*/ 1244600 h 1625600"/>
              <a:gd name="connsiteX19" fmla="*/ 625621 w 778021"/>
              <a:gd name="connsiteY19" fmla="*/ 1235075 h 1625600"/>
              <a:gd name="connsiteX20" fmla="*/ 587521 w 778021"/>
              <a:gd name="connsiteY20" fmla="*/ 1212850 h 1625600"/>
              <a:gd name="connsiteX21" fmla="*/ 581171 w 778021"/>
              <a:gd name="connsiteY21" fmla="*/ 1203325 h 1625600"/>
              <a:gd name="connsiteX22" fmla="*/ 571646 w 778021"/>
              <a:gd name="connsiteY22" fmla="*/ 1196975 h 1625600"/>
              <a:gd name="connsiteX23" fmla="*/ 565296 w 778021"/>
              <a:gd name="connsiteY23" fmla="*/ 1174750 h 1625600"/>
              <a:gd name="connsiteX24" fmla="*/ 558946 w 778021"/>
              <a:gd name="connsiteY24" fmla="*/ 1139825 h 1625600"/>
              <a:gd name="connsiteX25" fmla="*/ 552596 w 778021"/>
              <a:gd name="connsiteY25" fmla="*/ 1127125 h 1625600"/>
              <a:gd name="connsiteX26" fmla="*/ 539896 w 778021"/>
              <a:gd name="connsiteY26" fmla="*/ 1111250 h 1625600"/>
              <a:gd name="connsiteX27" fmla="*/ 530371 w 778021"/>
              <a:gd name="connsiteY27" fmla="*/ 1101725 h 1625600"/>
              <a:gd name="connsiteX28" fmla="*/ 517671 w 778021"/>
              <a:gd name="connsiteY28" fmla="*/ 1076325 h 1625600"/>
              <a:gd name="connsiteX29" fmla="*/ 530371 w 778021"/>
              <a:gd name="connsiteY29" fmla="*/ 1073150 h 1625600"/>
              <a:gd name="connsiteX30" fmla="*/ 543071 w 778021"/>
              <a:gd name="connsiteY30" fmla="*/ 1038225 h 1625600"/>
              <a:gd name="connsiteX31" fmla="*/ 568471 w 778021"/>
              <a:gd name="connsiteY31" fmla="*/ 1041400 h 1625600"/>
              <a:gd name="connsiteX32" fmla="*/ 587521 w 778021"/>
              <a:gd name="connsiteY32" fmla="*/ 1016000 h 1625600"/>
              <a:gd name="connsiteX33" fmla="*/ 581171 w 778021"/>
              <a:gd name="connsiteY33" fmla="*/ 987425 h 1625600"/>
              <a:gd name="connsiteX34" fmla="*/ 577996 w 778021"/>
              <a:gd name="connsiteY34" fmla="*/ 958850 h 1625600"/>
              <a:gd name="connsiteX35" fmla="*/ 571646 w 778021"/>
              <a:gd name="connsiteY35" fmla="*/ 949325 h 1625600"/>
              <a:gd name="connsiteX36" fmla="*/ 565296 w 778021"/>
              <a:gd name="connsiteY36" fmla="*/ 936625 h 1625600"/>
              <a:gd name="connsiteX37" fmla="*/ 558946 w 778021"/>
              <a:gd name="connsiteY37" fmla="*/ 927100 h 1625600"/>
              <a:gd name="connsiteX38" fmla="*/ 543071 w 778021"/>
              <a:gd name="connsiteY38" fmla="*/ 901700 h 1625600"/>
              <a:gd name="connsiteX39" fmla="*/ 546246 w 778021"/>
              <a:gd name="connsiteY39" fmla="*/ 889000 h 1625600"/>
              <a:gd name="connsiteX40" fmla="*/ 577996 w 778021"/>
              <a:gd name="connsiteY40" fmla="*/ 869950 h 1625600"/>
              <a:gd name="connsiteX41" fmla="*/ 606571 w 778021"/>
              <a:gd name="connsiteY41" fmla="*/ 863600 h 1625600"/>
              <a:gd name="connsiteX42" fmla="*/ 625621 w 778021"/>
              <a:gd name="connsiteY42" fmla="*/ 844550 h 1625600"/>
              <a:gd name="connsiteX43" fmla="*/ 628796 w 778021"/>
              <a:gd name="connsiteY43" fmla="*/ 835025 h 1625600"/>
              <a:gd name="connsiteX44" fmla="*/ 644671 w 778021"/>
              <a:gd name="connsiteY44" fmla="*/ 812800 h 1625600"/>
              <a:gd name="connsiteX45" fmla="*/ 654196 w 778021"/>
              <a:gd name="connsiteY45" fmla="*/ 796925 h 1625600"/>
              <a:gd name="connsiteX46" fmla="*/ 670071 w 778021"/>
              <a:gd name="connsiteY46" fmla="*/ 774700 h 1625600"/>
              <a:gd name="connsiteX47" fmla="*/ 673246 w 778021"/>
              <a:gd name="connsiteY47" fmla="*/ 765175 h 1625600"/>
              <a:gd name="connsiteX48" fmla="*/ 679596 w 778021"/>
              <a:gd name="connsiteY48" fmla="*/ 755650 h 1625600"/>
              <a:gd name="connsiteX49" fmla="*/ 689121 w 778021"/>
              <a:gd name="connsiteY49" fmla="*/ 736600 h 1625600"/>
              <a:gd name="connsiteX50" fmla="*/ 708171 w 778021"/>
              <a:gd name="connsiteY50" fmla="*/ 714375 h 1625600"/>
              <a:gd name="connsiteX51" fmla="*/ 714521 w 778021"/>
              <a:gd name="connsiteY51" fmla="*/ 701675 h 1625600"/>
              <a:gd name="connsiteX52" fmla="*/ 730396 w 778021"/>
              <a:gd name="connsiteY52" fmla="*/ 688975 h 1625600"/>
              <a:gd name="connsiteX53" fmla="*/ 739921 w 778021"/>
              <a:gd name="connsiteY53" fmla="*/ 679450 h 1625600"/>
              <a:gd name="connsiteX54" fmla="*/ 778021 w 778021"/>
              <a:gd name="connsiteY54" fmla="*/ 650875 h 1625600"/>
              <a:gd name="connsiteX55" fmla="*/ 774846 w 778021"/>
              <a:gd name="connsiteY55" fmla="*/ 641350 h 1625600"/>
              <a:gd name="connsiteX56" fmla="*/ 765321 w 778021"/>
              <a:gd name="connsiteY56" fmla="*/ 625475 h 1625600"/>
              <a:gd name="connsiteX57" fmla="*/ 758971 w 778021"/>
              <a:gd name="connsiteY57" fmla="*/ 615950 h 1625600"/>
              <a:gd name="connsiteX58" fmla="*/ 755796 w 778021"/>
              <a:gd name="connsiteY58" fmla="*/ 606425 h 1625600"/>
              <a:gd name="connsiteX59" fmla="*/ 749446 w 778021"/>
              <a:gd name="connsiteY59" fmla="*/ 593725 h 1625600"/>
              <a:gd name="connsiteX60" fmla="*/ 739921 w 778021"/>
              <a:gd name="connsiteY60" fmla="*/ 568325 h 1625600"/>
              <a:gd name="connsiteX61" fmla="*/ 736746 w 778021"/>
              <a:gd name="connsiteY61" fmla="*/ 546100 h 1625600"/>
              <a:gd name="connsiteX62" fmla="*/ 733571 w 778021"/>
              <a:gd name="connsiteY62" fmla="*/ 536575 h 1625600"/>
              <a:gd name="connsiteX63" fmla="*/ 727221 w 778021"/>
              <a:gd name="connsiteY63" fmla="*/ 498475 h 1625600"/>
              <a:gd name="connsiteX64" fmla="*/ 708171 w 778021"/>
              <a:gd name="connsiteY64" fmla="*/ 460375 h 1625600"/>
              <a:gd name="connsiteX65" fmla="*/ 651021 w 778021"/>
              <a:gd name="connsiteY65" fmla="*/ 447675 h 1625600"/>
              <a:gd name="connsiteX66" fmla="*/ 625621 w 778021"/>
              <a:gd name="connsiteY66" fmla="*/ 434975 h 1625600"/>
              <a:gd name="connsiteX67" fmla="*/ 619271 w 778021"/>
              <a:gd name="connsiteY67" fmla="*/ 422275 h 1625600"/>
              <a:gd name="connsiteX68" fmla="*/ 609746 w 778021"/>
              <a:gd name="connsiteY68" fmla="*/ 368300 h 1625600"/>
              <a:gd name="connsiteX69" fmla="*/ 543071 w 778021"/>
              <a:gd name="connsiteY69" fmla="*/ 355600 h 1625600"/>
              <a:gd name="connsiteX70" fmla="*/ 530371 w 778021"/>
              <a:gd name="connsiteY70" fmla="*/ 349250 h 1625600"/>
              <a:gd name="connsiteX71" fmla="*/ 524021 w 778021"/>
              <a:gd name="connsiteY71" fmla="*/ 314325 h 1625600"/>
              <a:gd name="connsiteX72" fmla="*/ 520846 w 778021"/>
              <a:gd name="connsiteY72" fmla="*/ 301625 h 1625600"/>
              <a:gd name="connsiteX73" fmla="*/ 520846 w 778021"/>
              <a:gd name="connsiteY73" fmla="*/ 196850 h 1625600"/>
              <a:gd name="connsiteX74" fmla="*/ 530371 w 778021"/>
              <a:gd name="connsiteY74" fmla="*/ 184150 h 1625600"/>
              <a:gd name="connsiteX75" fmla="*/ 549421 w 778021"/>
              <a:gd name="connsiteY75" fmla="*/ 165100 h 1625600"/>
              <a:gd name="connsiteX76" fmla="*/ 552596 w 778021"/>
              <a:gd name="connsiteY76" fmla="*/ 155575 h 1625600"/>
              <a:gd name="connsiteX77" fmla="*/ 543071 w 778021"/>
              <a:gd name="connsiteY77" fmla="*/ 88900 h 1625600"/>
              <a:gd name="connsiteX78" fmla="*/ 533546 w 778021"/>
              <a:gd name="connsiteY78" fmla="*/ 79375 h 1625600"/>
              <a:gd name="connsiteX79" fmla="*/ 511321 w 778021"/>
              <a:gd name="connsiteY79" fmla="*/ 66675 h 1625600"/>
              <a:gd name="connsiteX80" fmla="*/ 508146 w 778021"/>
              <a:gd name="connsiteY80" fmla="*/ 57150 h 1625600"/>
              <a:gd name="connsiteX81" fmla="*/ 501796 w 778021"/>
              <a:gd name="connsiteY81" fmla="*/ 47625 h 1625600"/>
              <a:gd name="connsiteX82" fmla="*/ 498621 w 778021"/>
              <a:gd name="connsiteY82" fmla="*/ 0 h 1625600"/>
              <a:gd name="connsiteX83" fmla="*/ 485921 w 778021"/>
              <a:gd name="connsiteY83" fmla="*/ 6350 h 1625600"/>
              <a:gd name="connsiteX84" fmla="*/ 463696 w 778021"/>
              <a:gd name="connsiteY84" fmla="*/ 25400 h 1625600"/>
              <a:gd name="connsiteX85" fmla="*/ 438296 w 778021"/>
              <a:gd name="connsiteY85" fmla="*/ 28575 h 1625600"/>
              <a:gd name="connsiteX86" fmla="*/ 406546 w 778021"/>
              <a:gd name="connsiteY86" fmla="*/ 38100 h 1625600"/>
              <a:gd name="connsiteX87" fmla="*/ 390671 w 778021"/>
              <a:gd name="connsiteY87" fmla="*/ 41275 h 1625600"/>
              <a:gd name="connsiteX88" fmla="*/ 358921 w 778021"/>
              <a:gd name="connsiteY88" fmla="*/ 53975 h 1625600"/>
              <a:gd name="connsiteX89" fmla="*/ 327171 w 778021"/>
              <a:gd name="connsiteY89" fmla="*/ 66675 h 1625600"/>
              <a:gd name="connsiteX90" fmla="*/ 304946 w 778021"/>
              <a:gd name="connsiteY90" fmla="*/ 82550 h 1625600"/>
              <a:gd name="connsiteX91" fmla="*/ 279546 w 778021"/>
              <a:gd name="connsiteY91" fmla="*/ 101600 h 1625600"/>
              <a:gd name="connsiteX92" fmla="*/ 270021 w 778021"/>
              <a:gd name="connsiteY92" fmla="*/ 104775 h 1625600"/>
              <a:gd name="connsiteX93" fmla="*/ 257321 w 778021"/>
              <a:gd name="connsiteY93" fmla="*/ 133350 h 1625600"/>
              <a:gd name="connsiteX94" fmla="*/ 247796 w 778021"/>
              <a:gd name="connsiteY94" fmla="*/ 152400 h 1625600"/>
              <a:gd name="connsiteX95" fmla="*/ 231921 w 778021"/>
              <a:gd name="connsiteY95" fmla="*/ 184150 h 1625600"/>
              <a:gd name="connsiteX96" fmla="*/ 219221 w 778021"/>
              <a:gd name="connsiteY96" fmla="*/ 206375 h 1625600"/>
              <a:gd name="connsiteX97" fmla="*/ 216046 w 778021"/>
              <a:gd name="connsiteY97" fmla="*/ 215900 h 1625600"/>
              <a:gd name="connsiteX98" fmla="*/ 193821 w 778021"/>
              <a:gd name="connsiteY98" fmla="*/ 244475 h 1625600"/>
              <a:gd name="connsiteX99" fmla="*/ 177946 w 778021"/>
              <a:gd name="connsiteY99" fmla="*/ 260350 h 1625600"/>
              <a:gd name="connsiteX100" fmla="*/ 168421 w 778021"/>
              <a:gd name="connsiteY100" fmla="*/ 273050 h 1625600"/>
              <a:gd name="connsiteX101" fmla="*/ 165246 w 778021"/>
              <a:gd name="connsiteY101" fmla="*/ 285750 h 1625600"/>
              <a:gd name="connsiteX102" fmla="*/ 155721 w 778021"/>
              <a:gd name="connsiteY102" fmla="*/ 292100 h 1625600"/>
              <a:gd name="connsiteX103" fmla="*/ 146196 w 778021"/>
              <a:gd name="connsiteY103" fmla="*/ 304800 h 1625600"/>
              <a:gd name="connsiteX104" fmla="*/ 133496 w 778021"/>
              <a:gd name="connsiteY104" fmla="*/ 323850 h 1625600"/>
              <a:gd name="connsiteX105" fmla="*/ 127146 w 778021"/>
              <a:gd name="connsiteY105" fmla="*/ 336550 h 1625600"/>
              <a:gd name="connsiteX106" fmla="*/ 117621 w 778021"/>
              <a:gd name="connsiteY106" fmla="*/ 346075 h 1625600"/>
              <a:gd name="connsiteX107" fmla="*/ 108096 w 778021"/>
              <a:gd name="connsiteY107" fmla="*/ 358775 h 1625600"/>
              <a:gd name="connsiteX108" fmla="*/ 95396 w 778021"/>
              <a:gd name="connsiteY108" fmla="*/ 387350 h 1625600"/>
              <a:gd name="connsiteX109" fmla="*/ 89046 w 778021"/>
              <a:gd name="connsiteY109" fmla="*/ 400050 h 1625600"/>
              <a:gd name="connsiteX110" fmla="*/ 82696 w 778021"/>
              <a:gd name="connsiteY110" fmla="*/ 463550 h 1625600"/>
              <a:gd name="connsiteX111" fmla="*/ 57296 w 778021"/>
              <a:gd name="connsiteY111" fmla="*/ 511175 h 1625600"/>
              <a:gd name="connsiteX112" fmla="*/ 41421 w 778021"/>
              <a:gd name="connsiteY112" fmla="*/ 539750 h 1625600"/>
              <a:gd name="connsiteX113" fmla="*/ 35071 w 778021"/>
              <a:gd name="connsiteY113" fmla="*/ 555625 h 1625600"/>
              <a:gd name="connsiteX114" fmla="*/ 25546 w 778021"/>
              <a:gd name="connsiteY114" fmla="*/ 568325 h 1625600"/>
              <a:gd name="connsiteX115" fmla="*/ 22371 w 778021"/>
              <a:gd name="connsiteY115" fmla="*/ 577850 h 1625600"/>
              <a:gd name="connsiteX116" fmla="*/ 6496 w 778021"/>
              <a:gd name="connsiteY116" fmla="*/ 600075 h 1625600"/>
              <a:gd name="connsiteX117" fmla="*/ 19196 w 778021"/>
              <a:gd name="connsiteY117" fmla="*/ 669925 h 1625600"/>
              <a:gd name="connsiteX118" fmla="*/ 146 w 778021"/>
              <a:gd name="connsiteY118" fmla="*/ 730250 h 1625600"/>
              <a:gd name="connsiteX119" fmla="*/ 12846 w 778021"/>
              <a:gd name="connsiteY119" fmla="*/ 800100 h 1625600"/>
              <a:gd name="connsiteX120" fmla="*/ 44596 w 778021"/>
              <a:gd name="connsiteY120" fmla="*/ 831850 h 1625600"/>
              <a:gd name="connsiteX121" fmla="*/ 73171 w 778021"/>
              <a:gd name="connsiteY121" fmla="*/ 873125 h 1625600"/>
              <a:gd name="connsiteX122" fmla="*/ 101746 w 778021"/>
              <a:gd name="connsiteY122" fmla="*/ 927100 h 1625600"/>
              <a:gd name="connsiteX123" fmla="*/ 98571 w 778021"/>
              <a:gd name="connsiteY123" fmla="*/ 971550 h 1625600"/>
              <a:gd name="connsiteX124" fmla="*/ 146196 w 778021"/>
              <a:gd name="connsiteY124" fmla="*/ 990600 h 1625600"/>
              <a:gd name="connsiteX125" fmla="*/ 171596 w 778021"/>
              <a:gd name="connsiteY125" fmla="*/ 987425 h 1625600"/>
              <a:gd name="connsiteX126" fmla="*/ 193821 w 778021"/>
              <a:gd name="connsiteY126" fmla="*/ 1025525 h 1625600"/>
              <a:gd name="connsiteX127" fmla="*/ 247796 w 778021"/>
              <a:gd name="connsiteY127" fmla="*/ 1038225 h 1625600"/>
              <a:gd name="connsiteX128" fmla="*/ 317646 w 778021"/>
              <a:gd name="connsiteY128" fmla="*/ 1041400 h 1625600"/>
              <a:gd name="connsiteX129" fmla="*/ 333521 w 778021"/>
              <a:gd name="connsiteY129" fmla="*/ 1069975 h 1625600"/>
              <a:gd name="connsiteX130" fmla="*/ 282721 w 778021"/>
              <a:gd name="connsiteY130" fmla="*/ 1117600 h 1625600"/>
              <a:gd name="connsiteX131" fmla="*/ 235096 w 778021"/>
              <a:gd name="connsiteY131" fmla="*/ 1146175 h 1625600"/>
              <a:gd name="connsiteX132" fmla="*/ 177946 w 778021"/>
              <a:gd name="connsiteY132" fmla="*/ 1184275 h 1625600"/>
              <a:gd name="connsiteX133" fmla="*/ 225571 w 778021"/>
              <a:gd name="connsiteY133" fmla="*/ 1216025 h 1625600"/>
              <a:gd name="connsiteX134" fmla="*/ 174771 w 778021"/>
              <a:gd name="connsiteY134" fmla="*/ 1266825 h 1625600"/>
              <a:gd name="connsiteX135" fmla="*/ 143021 w 778021"/>
              <a:gd name="connsiteY135" fmla="*/ 1289050 h 1625600"/>
              <a:gd name="connsiteX136" fmla="*/ 130321 w 778021"/>
              <a:gd name="connsiteY136" fmla="*/ 1330325 h 1625600"/>
              <a:gd name="connsiteX137" fmla="*/ 78728 w 778021"/>
              <a:gd name="connsiteY137" fmla="*/ 1376363 h 1625600"/>
              <a:gd name="connsiteX138" fmla="*/ 125559 w 778021"/>
              <a:gd name="connsiteY138" fmla="*/ 1427162 h 1625600"/>
              <a:gd name="connsiteX139" fmla="*/ 158896 w 778021"/>
              <a:gd name="connsiteY139" fmla="*/ 1496219 h 1625600"/>
              <a:gd name="connsiteX140" fmla="*/ 271608 w 778021"/>
              <a:gd name="connsiteY140" fmla="*/ 1510507 h 1625600"/>
              <a:gd name="connsiteX141" fmla="*/ 397814 w 778021"/>
              <a:gd name="connsiteY141" fmla="*/ 1542256 h 1625600"/>
              <a:gd name="connsiteX142" fmla="*/ 533546 w 778021"/>
              <a:gd name="connsiteY142" fmla="*/ 1581150 h 1625600"/>
              <a:gd name="connsiteX143" fmla="*/ 568471 w 778021"/>
              <a:gd name="connsiteY143" fmla="*/ 1593850 h 1625600"/>
              <a:gd name="connsiteX144" fmla="*/ 622446 w 778021"/>
              <a:gd name="connsiteY144" fmla="*/ 1609725 h 1625600"/>
              <a:gd name="connsiteX145" fmla="*/ 638321 w 778021"/>
              <a:gd name="connsiteY145" fmla="*/ 1619250 h 1625600"/>
              <a:gd name="connsiteX146" fmla="*/ 657371 w 778021"/>
              <a:gd name="connsiteY146" fmla="*/ 1622425 h 1625600"/>
              <a:gd name="connsiteX147" fmla="*/ 670071 w 778021"/>
              <a:gd name="connsiteY147" fmla="*/ 1625600 h 1625600"/>
              <a:gd name="connsiteX148" fmla="*/ 676421 w 778021"/>
              <a:gd name="connsiteY148" fmla="*/ 1622425 h 1625600"/>
              <a:gd name="connsiteX0" fmla="*/ 676421 w 778021"/>
              <a:gd name="connsiteY0" fmla="*/ 1622425 h 1625600"/>
              <a:gd name="connsiteX1" fmla="*/ 679596 w 778021"/>
              <a:gd name="connsiteY1" fmla="*/ 1606550 h 1625600"/>
              <a:gd name="connsiteX2" fmla="*/ 685946 w 778021"/>
              <a:gd name="connsiteY2" fmla="*/ 1562100 h 1625600"/>
              <a:gd name="connsiteX3" fmla="*/ 692296 w 778021"/>
              <a:gd name="connsiteY3" fmla="*/ 1539875 h 1625600"/>
              <a:gd name="connsiteX4" fmla="*/ 698646 w 778021"/>
              <a:gd name="connsiteY4" fmla="*/ 1530350 h 1625600"/>
              <a:gd name="connsiteX5" fmla="*/ 704996 w 778021"/>
              <a:gd name="connsiteY5" fmla="*/ 1517650 h 1625600"/>
              <a:gd name="connsiteX6" fmla="*/ 708171 w 778021"/>
              <a:gd name="connsiteY6" fmla="*/ 1501775 h 1625600"/>
              <a:gd name="connsiteX7" fmla="*/ 704996 w 778021"/>
              <a:gd name="connsiteY7" fmla="*/ 1435100 h 1625600"/>
              <a:gd name="connsiteX8" fmla="*/ 692296 w 778021"/>
              <a:gd name="connsiteY8" fmla="*/ 1428750 h 1625600"/>
              <a:gd name="connsiteX9" fmla="*/ 682771 w 778021"/>
              <a:gd name="connsiteY9" fmla="*/ 1425575 h 1625600"/>
              <a:gd name="connsiteX10" fmla="*/ 654196 w 778021"/>
              <a:gd name="connsiteY10" fmla="*/ 1419225 h 1625600"/>
              <a:gd name="connsiteX11" fmla="*/ 638321 w 778021"/>
              <a:gd name="connsiteY11" fmla="*/ 1400175 h 1625600"/>
              <a:gd name="connsiteX12" fmla="*/ 622446 w 778021"/>
              <a:gd name="connsiteY12" fmla="*/ 1374775 h 1625600"/>
              <a:gd name="connsiteX13" fmla="*/ 619271 w 778021"/>
              <a:gd name="connsiteY13" fmla="*/ 1362075 h 1625600"/>
              <a:gd name="connsiteX14" fmla="*/ 612921 w 778021"/>
              <a:gd name="connsiteY14" fmla="*/ 1339850 h 1625600"/>
              <a:gd name="connsiteX15" fmla="*/ 628796 w 778021"/>
              <a:gd name="connsiteY15" fmla="*/ 1298575 h 1625600"/>
              <a:gd name="connsiteX16" fmla="*/ 638321 w 778021"/>
              <a:gd name="connsiteY16" fmla="*/ 1295400 h 1625600"/>
              <a:gd name="connsiteX17" fmla="*/ 654196 w 778021"/>
              <a:gd name="connsiteY17" fmla="*/ 1276350 h 1625600"/>
              <a:gd name="connsiteX18" fmla="*/ 631971 w 778021"/>
              <a:gd name="connsiteY18" fmla="*/ 1244600 h 1625600"/>
              <a:gd name="connsiteX19" fmla="*/ 625621 w 778021"/>
              <a:gd name="connsiteY19" fmla="*/ 1235075 h 1625600"/>
              <a:gd name="connsiteX20" fmla="*/ 587521 w 778021"/>
              <a:gd name="connsiteY20" fmla="*/ 1212850 h 1625600"/>
              <a:gd name="connsiteX21" fmla="*/ 581171 w 778021"/>
              <a:gd name="connsiteY21" fmla="*/ 1203325 h 1625600"/>
              <a:gd name="connsiteX22" fmla="*/ 571646 w 778021"/>
              <a:gd name="connsiteY22" fmla="*/ 1196975 h 1625600"/>
              <a:gd name="connsiteX23" fmla="*/ 565296 w 778021"/>
              <a:gd name="connsiteY23" fmla="*/ 1174750 h 1625600"/>
              <a:gd name="connsiteX24" fmla="*/ 558946 w 778021"/>
              <a:gd name="connsiteY24" fmla="*/ 1139825 h 1625600"/>
              <a:gd name="connsiteX25" fmla="*/ 552596 w 778021"/>
              <a:gd name="connsiteY25" fmla="*/ 1127125 h 1625600"/>
              <a:gd name="connsiteX26" fmla="*/ 539896 w 778021"/>
              <a:gd name="connsiteY26" fmla="*/ 1111250 h 1625600"/>
              <a:gd name="connsiteX27" fmla="*/ 530371 w 778021"/>
              <a:gd name="connsiteY27" fmla="*/ 1101725 h 1625600"/>
              <a:gd name="connsiteX28" fmla="*/ 517671 w 778021"/>
              <a:gd name="connsiteY28" fmla="*/ 1076325 h 1625600"/>
              <a:gd name="connsiteX29" fmla="*/ 530371 w 778021"/>
              <a:gd name="connsiteY29" fmla="*/ 1073150 h 1625600"/>
              <a:gd name="connsiteX30" fmla="*/ 543071 w 778021"/>
              <a:gd name="connsiteY30" fmla="*/ 1038225 h 1625600"/>
              <a:gd name="connsiteX31" fmla="*/ 568471 w 778021"/>
              <a:gd name="connsiteY31" fmla="*/ 1041400 h 1625600"/>
              <a:gd name="connsiteX32" fmla="*/ 587521 w 778021"/>
              <a:gd name="connsiteY32" fmla="*/ 1016000 h 1625600"/>
              <a:gd name="connsiteX33" fmla="*/ 581171 w 778021"/>
              <a:gd name="connsiteY33" fmla="*/ 987425 h 1625600"/>
              <a:gd name="connsiteX34" fmla="*/ 577996 w 778021"/>
              <a:gd name="connsiteY34" fmla="*/ 958850 h 1625600"/>
              <a:gd name="connsiteX35" fmla="*/ 571646 w 778021"/>
              <a:gd name="connsiteY35" fmla="*/ 949325 h 1625600"/>
              <a:gd name="connsiteX36" fmla="*/ 565296 w 778021"/>
              <a:gd name="connsiteY36" fmla="*/ 936625 h 1625600"/>
              <a:gd name="connsiteX37" fmla="*/ 558946 w 778021"/>
              <a:gd name="connsiteY37" fmla="*/ 927100 h 1625600"/>
              <a:gd name="connsiteX38" fmla="*/ 543071 w 778021"/>
              <a:gd name="connsiteY38" fmla="*/ 901700 h 1625600"/>
              <a:gd name="connsiteX39" fmla="*/ 546246 w 778021"/>
              <a:gd name="connsiteY39" fmla="*/ 889000 h 1625600"/>
              <a:gd name="connsiteX40" fmla="*/ 577996 w 778021"/>
              <a:gd name="connsiteY40" fmla="*/ 869950 h 1625600"/>
              <a:gd name="connsiteX41" fmla="*/ 606571 w 778021"/>
              <a:gd name="connsiteY41" fmla="*/ 863600 h 1625600"/>
              <a:gd name="connsiteX42" fmla="*/ 625621 w 778021"/>
              <a:gd name="connsiteY42" fmla="*/ 844550 h 1625600"/>
              <a:gd name="connsiteX43" fmla="*/ 628796 w 778021"/>
              <a:gd name="connsiteY43" fmla="*/ 835025 h 1625600"/>
              <a:gd name="connsiteX44" fmla="*/ 644671 w 778021"/>
              <a:gd name="connsiteY44" fmla="*/ 812800 h 1625600"/>
              <a:gd name="connsiteX45" fmla="*/ 654196 w 778021"/>
              <a:gd name="connsiteY45" fmla="*/ 796925 h 1625600"/>
              <a:gd name="connsiteX46" fmla="*/ 670071 w 778021"/>
              <a:gd name="connsiteY46" fmla="*/ 774700 h 1625600"/>
              <a:gd name="connsiteX47" fmla="*/ 673246 w 778021"/>
              <a:gd name="connsiteY47" fmla="*/ 765175 h 1625600"/>
              <a:gd name="connsiteX48" fmla="*/ 679596 w 778021"/>
              <a:gd name="connsiteY48" fmla="*/ 755650 h 1625600"/>
              <a:gd name="connsiteX49" fmla="*/ 689121 w 778021"/>
              <a:gd name="connsiteY49" fmla="*/ 736600 h 1625600"/>
              <a:gd name="connsiteX50" fmla="*/ 708171 w 778021"/>
              <a:gd name="connsiteY50" fmla="*/ 714375 h 1625600"/>
              <a:gd name="connsiteX51" fmla="*/ 714521 w 778021"/>
              <a:gd name="connsiteY51" fmla="*/ 701675 h 1625600"/>
              <a:gd name="connsiteX52" fmla="*/ 730396 w 778021"/>
              <a:gd name="connsiteY52" fmla="*/ 688975 h 1625600"/>
              <a:gd name="connsiteX53" fmla="*/ 739921 w 778021"/>
              <a:gd name="connsiteY53" fmla="*/ 679450 h 1625600"/>
              <a:gd name="connsiteX54" fmla="*/ 778021 w 778021"/>
              <a:gd name="connsiteY54" fmla="*/ 650875 h 1625600"/>
              <a:gd name="connsiteX55" fmla="*/ 774846 w 778021"/>
              <a:gd name="connsiteY55" fmla="*/ 641350 h 1625600"/>
              <a:gd name="connsiteX56" fmla="*/ 765321 w 778021"/>
              <a:gd name="connsiteY56" fmla="*/ 625475 h 1625600"/>
              <a:gd name="connsiteX57" fmla="*/ 758971 w 778021"/>
              <a:gd name="connsiteY57" fmla="*/ 615950 h 1625600"/>
              <a:gd name="connsiteX58" fmla="*/ 755796 w 778021"/>
              <a:gd name="connsiteY58" fmla="*/ 606425 h 1625600"/>
              <a:gd name="connsiteX59" fmla="*/ 749446 w 778021"/>
              <a:gd name="connsiteY59" fmla="*/ 593725 h 1625600"/>
              <a:gd name="connsiteX60" fmla="*/ 739921 w 778021"/>
              <a:gd name="connsiteY60" fmla="*/ 568325 h 1625600"/>
              <a:gd name="connsiteX61" fmla="*/ 736746 w 778021"/>
              <a:gd name="connsiteY61" fmla="*/ 546100 h 1625600"/>
              <a:gd name="connsiteX62" fmla="*/ 733571 w 778021"/>
              <a:gd name="connsiteY62" fmla="*/ 536575 h 1625600"/>
              <a:gd name="connsiteX63" fmla="*/ 727221 w 778021"/>
              <a:gd name="connsiteY63" fmla="*/ 498475 h 1625600"/>
              <a:gd name="connsiteX64" fmla="*/ 708171 w 778021"/>
              <a:gd name="connsiteY64" fmla="*/ 460375 h 1625600"/>
              <a:gd name="connsiteX65" fmla="*/ 651021 w 778021"/>
              <a:gd name="connsiteY65" fmla="*/ 447675 h 1625600"/>
              <a:gd name="connsiteX66" fmla="*/ 625621 w 778021"/>
              <a:gd name="connsiteY66" fmla="*/ 434975 h 1625600"/>
              <a:gd name="connsiteX67" fmla="*/ 619271 w 778021"/>
              <a:gd name="connsiteY67" fmla="*/ 422275 h 1625600"/>
              <a:gd name="connsiteX68" fmla="*/ 609746 w 778021"/>
              <a:gd name="connsiteY68" fmla="*/ 368300 h 1625600"/>
              <a:gd name="connsiteX69" fmla="*/ 543071 w 778021"/>
              <a:gd name="connsiteY69" fmla="*/ 355600 h 1625600"/>
              <a:gd name="connsiteX70" fmla="*/ 530371 w 778021"/>
              <a:gd name="connsiteY70" fmla="*/ 349250 h 1625600"/>
              <a:gd name="connsiteX71" fmla="*/ 524021 w 778021"/>
              <a:gd name="connsiteY71" fmla="*/ 314325 h 1625600"/>
              <a:gd name="connsiteX72" fmla="*/ 520846 w 778021"/>
              <a:gd name="connsiteY72" fmla="*/ 301625 h 1625600"/>
              <a:gd name="connsiteX73" fmla="*/ 520846 w 778021"/>
              <a:gd name="connsiteY73" fmla="*/ 196850 h 1625600"/>
              <a:gd name="connsiteX74" fmla="*/ 530371 w 778021"/>
              <a:gd name="connsiteY74" fmla="*/ 184150 h 1625600"/>
              <a:gd name="connsiteX75" fmla="*/ 549421 w 778021"/>
              <a:gd name="connsiteY75" fmla="*/ 165100 h 1625600"/>
              <a:gd name="connsiteX76" fmla="*/ 552596 w 778021"/>
              <a:gd name="connsiteY76" fmla="*/ 155575 h 1625600"/>
              <a:gd name="connsiteX77" fmla="*/ 543071 w 778021"/>
              <a:gd name="connsiteY77" fmla="*/ 88900 h 1625600"/>
              <a:gd name="connsiteX78" fmla="*/ 533546 w 778021"/>
              <a:gd name="connsiteY78" fmla="*/ 79375 h 1625600"/>
              <a:gd name="connsiteX79" fmla="*/ 511321 w 778021"/>
              <a:gd name="connsiteY79" fmla="*/ 66675 h 1625600"/>
              <a:gd name="connsiteX80" fmla="*/ 508146 w 778021"/>
              <a:gd name="connsiteY80" fmla="*/ 57150 h 1625600"/>
              <a:gd name="connsiteX81" fmla="*/ 501796 w 778021"/>
              <a:gd name="connsiteY81" fmla="*/ 47625 h 1625600"/>
              <a:gd name="connsiteX82" fmla="*/ 498621 w 778021"/>
              <a:gd name="connsiteY82" fmla="*/ 0 h 1625600"/>
              <a:gd name="connsiteX83" fmla="*/ 485921 w 778021"/>
              <a:gd name="connsiteY83" fmla="*/ 6350 h 1625600"/>
              <a:gd name="connsiteX84" fmla="*/ 463696 w 778021"/>
              <a:gd name="connsiteY84" fmla="*/ 25400 h 1625600"/>
              <a:gd name="connsiteX85" fmla="*/ 438296 w 778021"/>
              <a:gd name="connsiteY85" fmla="*/ 28575 h 1625600"/>
              <a:gd name="connsiteX86" fmla="*/ 406546 w 778021"/>
              <a:gd name="connsiteY86" fmla="*/ 38100 h 1625600"/>
              <a:gd name="connsiteX87" fmla="*/ 390671 w 778021"/>
              <a:gd name="connsiteY87" fmla="*/ 41275 h 1625600"/>
              <a:gd name="connsiteX88" fmla="*/ 358921 w 778021"/>
              <a:gd name="connsiteY88" fmla="*/ 53975 h 1625600"/>
              <a:gd name="connsiteX89" fmla="*/ 327171 w 778021"/>
              <a:gd name="connsiteY89" fmla="*/ 66675 h 1625600"/>
              <a:gd name="connsiteX90" fmla="*/ 304946 w 778021"/>
              <a:gd name="connsiteY90" fmla="*/ 82550 h 1625600"/>
              <a:gd name="connsiteX91" fmla="*/ 279546 w 778021"/>
              <a:gd name="connsiteY91" fmla="*/ 101600 h 1625600"/>
              <a:gd name="connsiteX92" fmla="*/ 270021 w 778021"/>
              <a:gd name="connsiteY92" fmla="*/ 104775 h 1625600"/>
              <a:gd name="connsiteX93" fmla="*/ 257321 w 778021"/>
              <a:gd name="connsiteY93" fmla="*/ 133350 h 1625600"/>
              <a:gd name="connsiteX94" fmla="*/ 247796 w 778021"/>
              <a:gd name="connsiteY94" fmla="*/ 152400 h 1625600"/>
              <a:gd name="connsiteX95" fmla="*/ 231921 w 778021"/>
              <a:gd name="connsiteY95" fmla="*/ 184150 h 1625600"/>
              <a:gd name="connsiteX96" fmla="*/ 219221 w 778021"/>
              <a:gd name="connsiteY96" fmla="*/ 206375 h 1625600"/>
              <a:gd name="connsiteX97" fmla="*/ 216046 w 778021"/>
              <a:gd name="connsiteY97" fmla="*/ 215900 h 1625600"/>
              <a:gd name="connsiteX98" fmla="*/ 193821 w 778021"/>
              <a:gd name="connsiteY98" fmla="*/ 244475 h 1625600"/>
              <a:gd name="connsiteX99" fmla="*/ 177946 w 778021"/>
              <a:gd name="connsiteY99" fmla="*/ 260350 h 1625600"/>
              <a:gd name="connsiteX100" fmla="*/ 168421 w 778021"/>
              <a:gd name="connsiteY100" fmla="*/ 273050 h 1625600"/>
              <a:gd name="connsiteX101" fmla="*/ 165246 w 778021"/>
              <a:gd name="connsiteY101" fmla="*/ 285750 h 1625600"/>
              <a:gd name="connsiteX102" fmla="*/ 155721 w 778021"/>
              <a:gd name="connsiteY102" fmla="*/ 292100 h 1625600"/>
              <a:gd name="connsiteX103" fmla="*/ 146196 w 778021"/>
              <a:gd name="connsiteY103" fmla="*/ 304800 h 1625600"/>
              <a:gd name="connsiteX104" fmla="*/ 133496 w 778021"/>
              <a:gd name="connsiteY104" fmla="*/ 323850 h 1625600"/>
              <a:gd name="connsiteX105" fmla="*/ 127146 w 778021"/>
              <a:gd name="connsiteY105" fmla="*/ 336550 h 1625600"/>
              <a:gd name="connsiteX106" fmla="*/ 117621 w 778021"/>
              <a:gd name="connsiteY106" fmla="*/ 346075 h 1625600"/>
              <a:gd name="connsiteX107" fmla="*/ 108096 w 778021"/>
              <a:gd name="connsiteY107" fmla="*/ 358775 h 1625600"/>
              <a:gd name="connsiteX108" fmla="*/ 95396 w 778021"/>
              <a:gd name="connsiteY108" fmla="*/ 387350 h 1625600"/>
              <a:gd name="connsiteX109" fmla="*/ 89046 w 778021"/>
              <a:gd name="connsiteY109" fmla="*/ 400050 h 1625600"/>
              <a:gd name="connsiteX110" fmla="*/ 82696 w 778021"/>
              <a:gd name="connsiteY110" fmla="*/ 463550 h 1625600"/>
              <a:gd name="connsiteX111" fmla="*/ 57296 w 778021"/>
              <a:gd name="connsiteY111" fmla="*/ 511175 h 1625600"/>
              <a:gd name="connsiteX112" fmla="*/ 41421 w 778021"/>
              <a:gd name="connsiteY112" fmla="*/ 539750 h 1625600"/>
              <a:gd name="connsiteX113" fmla="*/ 35071 w 778021"/>
              <a:gd name="connsiteY113" fmla="*/ 555625 h 1625600"/>
              <a:gd name="connsiteX114" fmla="*/ 25546 w 778021"/>
              <a:gd name="connsiteY114" fmla="*/ 568325 h 1625600"/>
              <a:gd name="connsiteX115" fmla="*/ 22371 w 778021"/>
              <a:gd name="connsiteY115" fmla="*/ 577850 h 1625600"/>
              <a:gd name="connsiteX116" fmla="*/ 6496 w 778021"/>
              <a:gd name="connsiteY116" fmla="*/ 600075 h 1625600"/>
              <a:gd name="connsiteX117" fmla="*/ 19196 w 778021"/>
              <a:gd name="connsiteY117" fmla="*/ 669925 h 1625600"/>
              <a:gd name="connsiteX118" fmla="*/ 146 w 778021"/>
              <a:gd name="connsiteY118" fmla="*/ 730250 h 1625600"/>
              <a:gd name="connsiteX119" fmla="*/ 12846 w 778021"/>
              <a:gd name="connsiteY119" fmla="*/ 800100 h 1625600"/>
              <a:gd name="connsiteX120" fmla="*/ 44596 w 778021"/>
              <a:gd name="connsiteY120" fmla="*/ 831850 h 1625600"/>
              <a:gd name="connsiteX121" fmla="*/ 73171 w 778021"/>
              <a:gd name="connsiteY121" fmla="*/ 873125 h 1625600"/>
              <a:gd name="connsiteX122" fmla="*/ 101746 w 778021"/>
              <a:gd name="connsiteY122" fmla="*/ 927100 h 1625600"/>
              <a:gd name="connsiteX123" fmla="*/ 98571 w 778021"/>
              <a:gd name="connsiteY123" fmla="*/ 971550 h 1625600"/>
              <a:gd name="connsiteX124" fmla="*/ 146196 w 778021"/>
              <a:gd name="connsiteY124" fmla="*/ 990600 h 1625600"/>
              <a:gd name="connsiteX125" fmla="*/ 171596 w 778021"/>
              <a:gd name="connsiteY125" fmla="*/ 987425 h 1625600"/>
              <a:gd name="connsiteX126" fmla="*/ 193821 w 778021"/>
              <a:gd name="connsiteY126" fmla="*/ 1025525 h 1625600"/>
              <a:gd name="connsiteX127" fmla="*/ 247796 w 778021"/>
              <a:gd name="connsiteY127" fmla="*/ 1038225 h 1625600"/>
              <a:gd name="connsiteX128" fmla="*/ 317646 w 778021"/>
              <a:gd name="connsiteY128" fmla="*/ 1041400 h 1625600"/>
              <a:gd name="connsiteX129" fmla="*/ 333521 w 778021"/>
              <a:gd name="connsiteY129" fmla="*/ 1069975 h 1625600"/>
              <a:gd name="connsiteX130" fmla="*/ 282721 w 778021"/>
              <a:gd name="connsiteY130" fmla="*/ 1117600 h 1625600"/>
              <a:gd name="connsiteX131" fmla="*/ 235096 w 778021"/>
              <a:gd name="connsiteY131" fmla="*/ 1146175 h 1625600"/>
              <a:gd name="connsiteX132" fmla="*/ 177946 w 778021"/>
              <a:gd name="connsiteY132" fmla="*/ 1184275 h 1625600"/>
              <a:gd name="connsiteX133" fmla="*/ 225571 w 778021"/>
              <a:gd name="connsiteY133" fmla="*/ 1216025 h 1625600"/>
              <a:gd name="connsiteX134" fmla="*/ 174771 w 778021"/>
              <a:gd name="connsiteY134" fmla="*/ 1266825 h 1625600"/>
              <a:gd name="connsiteX135" fmla="*/ 143021 w 778021"/>
              <a:gd name="connsiteY135" fmla="*/ 1289050 h 1625600"/>
              <a:gd name="connsiteX136" fmla="*/ 130321 w 778021"/>
              <a:gd name="connsiteY136" fmla="*/ 1330325 h 1625600"/>
              <a:gd name="connsiteX137" fmla="*/ 78728 w 778021"/>
              <a:gd name="connsiteY137" fmla="*/ 1376363 h 1625600"/>
              <a:gd name="connsiteX138" fmla="*/ 125559 w 778021"/>
              <a:gd name="connsiteY138" fmla="*/ 1427162 h 1625600"/>
              <a:gd name="connsiteX139" fmla="*/ 158896 w 778021"/>
              <a:gd name="connsiteY139" fmla="*/ 1496219 h 1625600"/>
              <a:gd name="connsiteX140" fmla="*/ 271608 w 778021"/>
              <a:gd name="connsiteY140" fmla="*/ 1510507 h 1625600"/>
              <a:gd name="connsiteX141" fmla="*/ 397814 w 778021"/>
              <a:gd name="connsiteY141" fmla="*/ 1542256 h 1625600"/>
              <a:gd name="connsiteX142" fmla="*/ 533546 w 778021"/>
              <a:gd name="connsiteY142" fmla="*/ 1581150 h 1625600"/>
              <a:gd name="connsiteX143" fmla="*/ 622446 w 778021"/>
              <a:gd name="connsiteY143" fmla="*/ 1609725 h 1625600"/>
              <a:gd name="connsiteX144" fmla="*/ 638321 w 778021"/>
              <a:gd name="connsiteY144" fmla="*/ 1619250 h 1625600"/>
              <a:gd name="connsiteX145" fmla="*/ 657371 w 778021"/>
              <a:gd name="connsiteY145" fmla="*/ 1622425 h 1625600"/>
              <a:gd name="connsiteX146" fmla="*/ 670071 w 778021"/>
              <a:gd name="connsiteY146" fmla="*/ 1625600 h 1625600"/>
              <a:gd name="connsiteX147" fmla="*/ 676421 w 778021"/>
              <a:gd name="connsiteY147" fmla="*/ 1622425 h 1625600"/>
              <a:gd name="connsiteX0" fmla="*/ 676421 w 778021"/>
              <a:gd name="connsiteY0" fmla="*/ 1622425 h 1625600"/>
              <a:gd name="connsiteX1" fmla="*/ 679596 w 778021"/>
              <a:gd name="connsiteY1" fmla="*/ 1606550 h 1625600"/>
              <a:gd name="connsiteX2" fmla="*/ 685946 w 778021"/>
              <a:gd name="connsiteY2" fmla="*/ 1562100 h 1625600"/>
              <a:gd name="connsiteX3" fmla="*/ 692296 w 778021"/>
              <a:gd name="connsiteY3" fmla="*/ 1539875 h 1625600"/>
              <a:gd name="connsiteX4" fmla="*/ 698646 w 778021"/>
              <a:gd name="connsiteY4" fmla="*/ 1530350 h 1625600"/>
              <a:gd name="connsiteX5" fmla="*/ 704996 w 778021"/>
              <a:gd name="connsiteY5" fmla="*/ 1517650 h 1625600"/>
              <a:gd name="connsiteX6" fmla="*/ 708171 w 778021"/>
              <a:gd name="connsiteY6" fmla="*/ 1501775 h 1625600"/>
              <a:gd name="connsiteX7" fmla="*/ 704996 w 778021"/>
              <a:gd name="connsiteY7" fmla="*/ 1435100 h 1625600"/>
              <a:gd name="connsiteX8" fmla="*/ 692296 w 778021"/>
              <a:gd name="connsiteY8" fmla="*/ 1428750 h 1625600"/>
              <a:gd name="connsiteX9" fmla="*/ 682771 w 778021"/>
              <a:gd name="connsiteY9" fmla="*/ 1425575 h 1625600"/>
              <a:gd name="connsiteX10" fmla="*/ 654196 w 778021"/>
              <a:gd name="connsiteY10" fmla="*/ 1419225 h 1625600"/>
              <a:gd name="connsiteX11" fmla="*/ 638321 w 778021"/>
              <a:gd name="connsiteY11" fmla="*/ 1400175 h 1625600"/>
              <a:gd name="connsiteX12" fmla="*/ 622446 w 778021"/>
              <a:gd name="connsiteY12" fmla="*/ 1374775 h 1625600"/>
              <a:gd name="connsiteX13" fmla="*/ 619271 w 778021"/>
              <a:gd name="connsiteY13" fmla="*/ 1362075 h 1625600"/>
              <a:gd name="connsiteX14" fmla="*/ 612921 w 778021"/>
              <a:gd name="connsiteY14" fmla="*/ 1339850 h 1625600"/>
              <a:gd name="connsiteX15" fmla="*/ 628796 w 778021"/>
              <a:gd name="connsiteY15" fmla="*/ 1298575 h 1625600"/>
              <a:gd name="connsiteX16" fmla="*/ 638321 w 778021"/>
              <a:gd name="connsiteY16" fmla="*/ 1295400 h 1625600"/>
              <a:gd name="connsiteX17" fmla="*/ 654196 w 778021"/>
              <a:gd name="connsiteY17" fmla="*/ 1276350 h 1625600"/>
              <a:gd name="connsiteX18" fmla="*/ 631971 w 778021"/>
              <a:gd name="connsiteY18" fmla="*/ 1244600 h 1625600"/>
              <a:gd name="connsiteX19" fmla="*/ 625621 w 778021"/>
              <a:gd name="connsiteY19" fmla="*/ 1235075 h 1625600"/>
              <a:gd name="connsiteX20" fmla="*/ 587521 w 778021"/>
              <a:gd name="connsiteY20" fmla="*/ 1212850 h 1625600"/>
              <a:gd name="connsiteX21" fmla="*/ 581171 w 778021"/>
              <a:gd name="connsiteY21" fmla="*/ 1203325 h 1625600"/>
              <a:gd name="connsiteX22" fmla="*/ 571646 w 778021"/>
              <a:gd name="connsiteY22" fmla="*/ 1196975 h 1625600"/>
              <a:gd name="connsiteX23" fmla="*/ 565296 w 778021"/>
              <a:gd name="connsiteY23" fmla="*/ 1174750 h 1625600"/>
              <a:gd name="connsiteX24" fmla="*/ 558946 w 778021"/>
              <a:gd name="connsiteY24" fmla="*/ 1139825 h 1625600"/>
              <a:gd name="connsiteX25" fmla="*/ 552596 w 778021"/>
              <a:gd name="connsiteY25" fmla="*/ 1127125 h 1625600"/>
              <a:gd name="connsiteX26" fmla="*/ 539896 w 778021"/>
              <a:gd name="connsiteY26" fmla="*/ 1111250 h 1625600"/>
              <a:gd name="connsiteX27" fmla="*/ 530371 w 778021"/>
              <a:gd name="connsiteY27" fmla="*/ 1101725 h 1625600"/>
              <a:gd name="connsiteX28" fmla="*/ 517671 w 778021"/>
              <a:gd name="connsiteY28" fmla="*/ 1076325 h 1625600"/>
              <a:gd name="connsiteX29" fmla="*/ 530371 w 778021"/>
              <a:gd name="connsiteY29" fmla="*/ 1073150 h 1625600"/>
              <a:gd name="connsiteX30" fmla="*/ 543071 w 778021"/>
              <a:gd name="connsiteY30" fmla="*/ 1038225 h 1625600"/>
              <a:gd name="connsiteX31" fmla="*/ 568471 w 778021"/>
              <a:gd name="connsiteY31" fmla="*/ 1041400 h 1625600"/>
              <a:gd name="connsiteX32" fmla="*/ 587521 w 778021"/>
              <a:gd name="connsiteY32" fmla="*/ 1016000 h 1625600"/>
              <a:gd name="connsiteX33" fmla="*/ 581171 w 778021"/>
              <a:gd name="connsiteY33" fmla="*/ 987425 h 1625600"/>
              <a:gd name="connsiteX34" fmla="*/ 577996 w 778021"/>
              <a:gd name="connsiteY34" fmla="*/ 958850 h 1625600"/>
              <a:gd name="connsiteX35" fmla="*/ 571646 w 778021"/>
              <a:gd name="connsiteY35" fmla="*/ 949325 h 1625600"/>
              <a:gd name="connsiteX36" fmla="*/ 565296 w 778021"/>
              <a:gd name="connsiteY36" fmla="*/ 936625 h 1625600"/>
              <a:gd name="connsiteX37" fmla="*/ 558946 w 778021"/>
              <a:gd name="connsiteY37" fmla="*/ 927100 h 1625600"/>
              <a:gd name="connsiteX38" fmla="*/ 543071 w 778021"/>
              <a:gd name="connsiteY38" fmla="*/ 901700 h 1625600"/>
              <a:gd name="connsiteX39" fmla="*/ 546246 w 778021"/>
              <a:gd name="connsiteY39" fmla="*/ 889000 h 1625600"/>
              <a:gd name="connsiteX40" fmla="*/ 577996 w 778021"/>
              <a:gd name="connsiteY40" fmla="*/ 869950 h 1625600"/>
              <a:gd name="connsiteX41" fmla="*/ 606571 w 778021"/>
              <a:gd name="connsiteY41" fmla="*/ 863600 h 1625600"/>
              <a:gd name="connsiteX42" fmla="*/ 625621 w 778021"/>
              <a:gd name="connsiteY42" fmla="*/ 844550 h 1625600"/>
              <a:gd name="connsiteX43" fmla="*/ 628796 w 778021"/>
              <a:gd name="connsiteY43" fmla="*/ 835025 h 1625600"/>
              <a:gd name="connsiteX44" fmla="*/ 644671 w 778021"/>
              <a:gd name="connsiteY44" fmla="*/ 812800 h 1625600"/>
              <a:gd name="connsiteX45" fmla="*/ 654196 w 778021"/>
              <a:gd name="connsiteY45" fmla="*/ 796925 h 1625600"/>
              <a:gd name="connsiteX46" fmla="*/ 670071 w 778021"/>
              <a:gd name="connsiteY46" fmla="*/ 774700 h 1625600"/>
              <a:gd name="connsiteX47" fmla="*/ 673246 w 778021"/>
              <a:gd name="connsiteY47" fmla="*/ 765175 h 1625600"/>
              <a:gd name="connsiteX48" fmla="*/ 679596 w 778021"/>
              <a:gd name="connsiteY48" fmla="*/ 755650 h 1625600"/>
              <a:gd name="connsiteX49" fmla="*/ 689121 w 778021"/>
              <a:gd name="connsiteY49" fmla="*/ 736600 h 1625600"/>
              <a:gd name="connsiteX50" fmla="*/ 708171 w 778021"/>
              <a:gd name="connsiteY50" fmla="*/ 714375 h 1625600"/>
              <a:gd name="connsiteX51" fmla="*/ 714521 w 778021"/>
              <a:gd name="connsiteY51" fmla="*/ 701675 h 1625600"/>
              <a:gd name="connsiteX52" fmla="*/ 730396 w 778021"/>
              <a:gd name="connsiteY52" fmla="*/ 688975 h 1625600"/>
              <a:gd name="connsiteX53" fmla="*/ 739921 w 778021"/>
              <a:gd name="connsiteY53" fmla="*/ 679450 h 1625600"/>
              <a:gd name="connsiteX54" fmla="*/ 778021 w 778021"/>
              <a:gd name="connsiteY54" fmla="*/ 650875 h 1625600"/>
              <a:gd name="connsiteX55" fmla="*/ 774846 w 778021"/>
              <a:gd name="connsiteY55" fmla="*/ 641350 h 1625600"/>
              <a:gd name="connsiteX56" fmla="*/ 765321 w 778021"/>
              <a:gd name="connsiteY56" fmla="*/ 625475 h 1625600"/>
              <a:gd name="connsiteX57" fmla="*/ 758971 w 778021"/>
              <a:gd name="connsiteY57" fmla="*/ 615950 h 1625600"/>
              <a:gd name="connsiteX58" fmla="*/ 755796 w 778021"/>
              <a:gd name="connsiteY58" fmla="*/ 606425 h 1625600"/>
              <a:gd name="connsiteX59" fmla="*/ 749446 w 778021"/>
              <a:gd name="connsiteY59" fmla="*/ 593725 h 1625600"/>
              <a:gd name="connsiteX60" fmla="*/ 739921 w 778021"/>
              <a:gd name="connsiteY60" fmla="*/ 568325 h 1625600"/>
              <a:gd name="connsiteX61" fmla="*/ 736746 w 778021"/>
              <a:gd name="connsiteY61" fmla="*/ 546100 h 1625600"/>
              <a:gd name="connsiteX62" fmla="*/ 733571 w 778021"/>
              <a:gd name="connsiteY62" fmla="*/ 536575 h 1625600"/>
              <a:gd name="connsiteX63" fmla="*/ 727221 w 778021"/>
              <a:gd name="connsiteY63" fmla="*/ 498475 h 1625600"/>
              <a:gd name="connsiteX64" fmla="*/ 708171 w 778021"/>
              <a:gd name="connsiteY64" fmla="*/ 460375 h 1625600"/>
              <a:gd name="connsiteX65" fmla="*/ 651021 w 778021"/>
              <a:gd name="connsiteY65" fmla="*/ 447675 h 1625600"/>
              <a:gd name="connsiteX66" fmla="*/ 625621 w 778021"/>
              <a:gd name="connsiteY66" fmla="*/ 434975 h 1625600"/>
              <a:gd name="connsiteX67" fmla="*/ 619271 w 778021"/>
              <a:gd name="connsiteY67" fmla="*/ 422275 h 1625600"/>
              <a:gd name="connsiteX68" fmla="*/ 609746 w 778021"/>
              <a:gd name="connsiteY68" fmla="*/ 368300 h 1625600"/>
              <a:gd name="connsiteX69" fmla="*/ 543071 w 778021"/>
              <a:gd name="connsiteY69" fmla="*/ 355600 h 1625600"/>
              <a:gd name="connsiteX70" fmla="*/ 530371 w 778021"/>
              <a:gd name="connsiteY70" fmla="*/ 349250 h 1625600"/>
              <a:gd name="connsiteX71" fmla="*/ 524021 w 778021"/>
              <a:gd name="connsiteY71" fmla="*/ 314325 h 1625600"/>
              <a:gd name="connsiteX72" fmla="*/ 520846 w 778021"/>
              <a:gd name="connsiteY72" fmla="*/ 301625 h 1625600"/>
              <a:gd name="connsiteX73" fmla="*/ 520846 w 778021"/>
              <a:gd name="connsiteY73" fmla="*/ 196850 h 1625600"/>
              <a:gd name="connsiteX74" fmla="*/ 530371 w 778021"/>
              <a:gd name="connsiteY74" fmla="*/ 184150 h 1625600"/>
              <a:gd name="connsiteX75" fmla="*/ 549421 w 778021"/>
              <a:gd name="connsiteY75" fmla="*/ 165100 h 1625600"/>
              <a:gd name="connsiteX76" fmla="*/ 552596 w 778021"/>
              <a:gd name="connsiteY76" fmla="*/ 155575 h 1625600"/>
              <a:gd name="connsiteX77" fmla="*/ 543071 w 778021"/>
              <a:gd name="connsiteY77" fmla="*/ 88900 h 1625600"/>
              <a:gd name="connsiteX78" fmla="*/ 533546 w 778021"/>
              <a:gd name="connsiteY78" fmla="*/ 79375 h 1625600"/>
              <a:gd name="connsiteX79" fmla="*/ 511321 w 778021"/>
              <a:gd name="connsiteY79" fmla="*/ 66675 h 1625600"/>
              <a:gd name="connsiteX80" fmla="*/ 508146 w 778021"/>
              <a:gd name="connsiteY80" fmla="*/ 57150 h 1625600"/>
              <a:gd name="connsiteX81" fmla="*/ 501796 w 778021"/>
              <a:gd name="connsiteY81" fmla="*/ 47625 h 1625600"/>
              <a:gd name="connsiteX82" fmla="*/ 498621 w 778021"/>
              <a:gd name="connsiteY82" fmla="*/ 0 h 1625600"/>
              <a:gd name="connsiteX83" fmla="*/ 485921 w 778021"/>
              <a:gd name="connsiteY83" fmla="*/ 6350 h 1625600"/>
              <a:gd name="connsiteX84" fmla="*/ 463696 w 778021"/>
              <a:gd name="connsiteY84" fmla="*/ 25400 h 1625600"/>
              <a:gd name="connsiteX85" fmla="*/ 438296 w 778021"/>
              <a:gd name="connsiteY85" fmla="*/ 28575 h 1625600"/>
              <a:gd name="connsiteX86" fmla="*/ 406546 w 778021"/>
              <a:gd name="connsiteY86" fmla="*/ 38100 h 1625600"/>
              <a:gd name="connsiteX87" fmla="*/ 390671 w 778021"/>
              <a:gd name="connsiteY87" fmla="*/ 41275 h 1625600"/>
              <a:gd name="connsiteX88" fmla="*/ 358921 w 778021"/>
              <a:gd name="connsiteY88" fmla="*/ 53975 h 1625600"/>
              <a:gd name="connsiteX89" fmla="*/ 327171 w 778021"/>
              <a:gd name="connsiteY89" fmla="*/ 66675 h 1625600"/>
              <a:gd name="connsiteX90" fmla="*/ 304946 w 778021"/>
              <a:gd name="connsiteY90" fmla="*/ 82550 h 1625600"/>
              <a:gd name="connsiteX91" fmla="*/ 279546 w 778021"/>
              <a:gd name="connsiteY91" fmla="*/ 101600 h 1625600"/>
              <a:gd name="connsiteX92" fmla="*/ 270021 w 778021"/>
              <a:gd name="connsiteY92" fmla="*/ 104775 h 1625600"/>
              <a:gd name="connsiteX93" fmla="*/ 257321 w 778021"/>
              <a:gd name="connsiteY93" fmla="*/ 133350 h 1625600"/>
              <a:gd name="connsiteX94" fmla="*/ 247796 w 778021"/>
              <a:gd name="connsiteY94" fmla="*/ 152400 h 1625600"/>
              <a:gd name="connsiteX95" fmla="*/ 231921 w 778021"/>
              <a:gd name="connsiteY95" fmla="*/ 184150 h 1625600"/>
              <a:gd name="connsiteX96" fmla="*/ 219221 w 778021"/>
              <a:gd name="connsiteY96" fmla="*/ 206375 h 1625600"/>
              <a:gd name="connsiteX97" fmla="*/ 216046 w 778021"/>
              <a:gd name="connsiteY97" fmla="*/ 215900 h 1625600"/>
              <a:gd name="connsiteX98" fmla="*/ 193821 w 778021"/>
              <a:gd name="connsiteY98" fmla="*/ 244475 h 1625600"/>
              <a:gd name="connsiteX99" fmla="*/ 177946 w 778021"/>
              <a:gd name="connsiteY99" fmla="*/ 260350 h 1625600"/>
              <a:gd name="connsiteX100" fmla="*/ 168421 w 778021"/>
              <a:gd name="connsiteY100" fmla="*/ 273050 h 1625600"/>
              <a:gd name="connsiteX101" fmla="*/ 165246 w 778021"/>
              <a:gd name="connsiteY101" fmla="*/ 285750 h 1625600"/>
              <a:gd name="connsiteX102" fmla="*/ 155721 w 778021"/>
              <a:gd name="connsiteY102" fmla="*/ 292100 h 1625600"/>
              <a:gd name="connsiteX103" fmla="*/ 146196 w 778021"/>
              <a:gd name="connsiteY103" fmla="*/ 304800 h 1625600"/>
              <a:gd name="connsiteX104" fmla="*/ 133496 w 778021"/>
              <a:gd name="connsiteY104" fmla="*/ 323850 h 1625600"/>
              <a:gd name="connsiteX105" fmla="*/ 127146 w 778021"/>
              <a:gd name="connsiteY105" fmla="*/ 336550 h 1625600"/>
              <a:gd name="connsiteX106" fmla="*/ 117621 w 778021"/>
              <a:gd name="connsiteY106" fmla="*/ 346075 h 1625600"/>
              <a:gd name="connsiteX107" fmla="*/ 108096 w 778021"/>
              <a:gd name="connsiteY107" fmla="*/ 358775 h 1625600"/>
              <a:gd name="connsiteX108" fmla="*/ 95396 w 778021"/>
              <a:gd name="connsiteY108" fmla="*/ 387350 h 1625600"/>
              <a:gd name="connsiteX109" fmla="*/ 89046 w 778021"/>
              <a:gd name="connsiteY109" fmla="*/ 400050 h 1625600"/>
              <a:gd name="connsiteX110" fmla="*/ 82696 w 778021"/>
              <a:gd name="connsiteY110" fmla="*/ 463550 h 1625600"/>
              <a:gd name="connsiteX111" fmla="*/ 57296 w 778021"/>
              <a:gd name="connsiteY111" fmla="*/ 511175 h 1625600"/>
              <a:gd name="connsiteX112" fmla="*/ 41421 w 778021"/>
              <a:gd name="connsiteY112" fmla="*/ 539750 h 1625600"/>
              <a:gd name="connsiteX113" fmla="*/ 35071 w 778021"/>
              <a:gd name="connsiteY113" fmla="*/ 555625 h 1625600"/>
              <a:gd name="connsiteX114" fmla="*/ 25546 w 778021"/>
              <a:gd name="connsiteY114" fmla="*/ 568325 h 1625600"/>
              <a:gd name="connsiteX115" fmla="*/ 22371 w 778021"/>
              <a:gd name="connsiteY115" fmla="*/ 577850 h 1625600"/>
              <a:gd name="connsiteX116" fmla="*/ 6496 w 778021"/>
              <a:gd name="connsiteY116" fmla="*/ 600075 h 1625600"/>
              <a:gd name="connsiteX117" fmla="*/ 19196 w 778021"/>
              <a:gd name="connsiteY117" fmla="*/ 669925 h 1625600"/>
              <a:gd name="connsiteX118" fmla="*/ 146 w 778021"/>
              <a:gd name="connsiteY118" fmla="*/ 730250 h 1625600"/>
              <a:gd name="connsiteX119" fmla="*/ 12846 w 778021"/>
              <a:gd name="connsiteY119" fmla="*/ 800100 h 1625600"/>
              <a:gd name="connsiteX120" fmla="*/ 44596 w 778021"/>
              <a:gd name="connsiteY120" fmla="*/ 831850 h 1625600"/>
              <a:gd name="connsiteX121" fmla="*/ 73171 w 778021"/>
              <a:gd name="connsiteY121" fmla="*/ 873125 h 1625600"/>
              <a:gd name="connsiteX122" fmla="*/ 101746 w 778021"/>
              <a:gd name="connsiteY122" fmla="*/ 927100 h 1625600"/>
              <a:gd name="connsiteX123" fmla="*/ 98571 w 778021"/>
              <a:gd name="connsiteY123" fmla="*/ 971550 h 1625600"/>
              <a:gd name="connsiteX124" fmla="*/ 146196 w 778021"/>
              <a:gd name="connsiteY124" fmla="*/ 990600 h 1625600"/>
              <a:gd name="connsiteX125" fmla="*/ 171596 w 778021"/>
              <a:gd name="connsiteY125" fmla="*/ 987425 h 1625600"/>
              <a:gd name="connsiteX126" fmla="*/ 193821 w 778021"/>
              <a:gd name="connsiteY126" fmla="*/ 1025525 h 1625600"/>
              <a:gd name="connsiteX127" fmla="*/ 247796 w 778021"/>
              <a:gd name="connsiteY127" fmla="*/ 1038225 h 1625600"/>
              <a:gd name="connsiteX128" fmla="*/ 317646 w 778021"/>
              <a:gd name="connsiteY128" fmla="*/ 1041400 h 1625600"/>
              <a:gd name="connsiteX129" fmla="*/ 333521 w 778021"/>
              <a:gd name="connsiteY129" fmla="*/ 1069975 h 1625600"/>
              <a:gd name="connsiteX130" fmla="*/ 282721 w 778021"/>
              <a:gd name="connsiteY130" fmla="*/ 1117600 h 1625600"/>
              <a:gd name="connsiteX131" fmla="*/ 235096 w 778021"/>
              <a:gd name="connsiteY131" fmla="*/ 1146175 h 1625600"/>
              <a:gd name="connsiteX132" fmla="*/ 177946 w 778021"/>
              <a:gd name="connsiteY132" fmla="*/ 1184275 h 1625600"/>
              <a:gd name="connsiteX133" fmla="*/ 225571 w 778021"/>
              <a:gd name="connsiteY133" fmla="*/ 1216025 h 1625600"/>
              <a:gd name="connsiteX134" fmla="*/ 174771 w 778021"/>
              <a:gd name="connsiteY134" fmla="*/ 1266825 h 1625600"/>
              <a:gd name="connsiteX135" fmla="*/ 143021 w 778021"/>
              <a:gd name="connsiteY135" fmla="*/ 1289050 h 1625600"/>
              <a:gd name="connsiteX136" fmla="*/ 130321 w 778021"/>
              <a:gd name="connsiteY136" fmla="*/ 1330325 h 1625600"/>
              <a:gd name="connsiteX137" fmla="*/ 78728 w 778021"/>
              <a:gd name="connsiteY137" fmla="*/ 1376363 h 1625600"/>
              <a:gd name="connsiteX138" fmla="*/ 125559 w 778021"/>
              <a:gd name="connsiteY138" fmla="*/ 1427162 h 1625600"/>
              <a:gd name="connsiteX139" fmla="*/ 158896 w 778021"/>
              <a:gd name="connsiteY139" fmla="*/ 1496219 h 1625600"/>
              <a:gd name="connsiteX140" fmla="*/ 271608 w 778021"/>
              <a:gd name="connsiteY140" fmla="*/ 1510507 h 1625600"/>
              <a:gd name="connsiteX141" fmla="*/ 397814 w 778021"/>
              <a:gd name="connsiteY141" fmla="*/ 1542256 h 1625600"/>
              <a:gd name="connsiteX142" fmla="*/ 533546 w 778021"/>
              <a:gd name="connsiteY142" fmla="*/ 1581150 h 1625600"/>
              <a:gd name="connsiteX143" fmla="*/ 622446 w 778021"/>
              <a:gd name="connsiteY143" fmla="*/ 1609725 h 1625600"/>
              <a:gd name="connsiteX144" fmla="*/ 638321 w 778021"/>
              <a:gd name="connsiteY144" fmla="*/ 1619250 h 1625600"/>
              <a:gd name="connsiteX145" fmla="*/ 670071 w 778021"/>
              <a:gd name="connsiteY145" fmla="*/ 1625600 h 1625600"/>
              <a:gd name="connsiteX146" fmla="*/ 676421 w 778021"/>
              <a:gd name="connsiteY146" fmla="*/ 1622425 h 1625600"/>
              <a:gd name="connsiteX0" fmla="*/ 676421 w 778021"/>
              <a:gd name="connsiteY0" fmla="*/ 1622425 h 1625600"/>
              <a:gd name="connsiteX1" fmla="*/ 679596 w 778021"/>
              <a:gd name="connsiteY1" fmla="*/ 1606550 h 1625600"/>
              <a:gd name="connsiteX2" fmla="*/ 685946 w 778021"/>
              <a:gd name="connsiteY2" fmla="*/ 1562100 h 1625600"/>
              <a:gd name="connsiteX3" fmla="*/ 692296 w 778021"/>
              <a:gd name="connsiteY3" fmla="*/ 1539875 h 1625600"/>
              <a:gd name="connsiteX4" fmla="*/ 698646 w 778021"/>
              <a:gd name="connsiteY4" fmla="*/ 1530350 h 1625600"/>
              <a:gd name="connsiteX5" fmla="*/ 704996 w 778021"/>
              <a:gd name="connsiteY5" fmla="*/ 1517650 h 1625600"/>
              <a:gd name="connsiteX6" fmla="*/ 708171 w 778021"/>
              <a:gd name="connsiteY6" fmla="*/ 1501775 h 1625600"/>
              <a:gd name="connsiteX7" fmla="*/ 704996 w 778021"/>
              <a:gd name="connsiteY7" fmla="*/ 1435100 h 1625600"/>
              <a:gd name="connsiteX8" fmla="*/ 692296 w 778021"/>
              <a:gd name="connsiteY8" fmla="*/ 1428750 h 1625600"/>
              <a:gd name="connsiteX9" fmla="*/ 682771 w 778021"/>
              <a:gd name="connsiteY9" fmla="*/ 1425575 h 1625600"/>
              <a:gd name="connsiteX10" fmla="*/ 654196 w 778021"/>
              <a:gd name="connsiteY10" fmla="*/ 1419225 h 1625600"/>
              <a:gd name="connsiteX11" fmla="*/ 638321 w 778021"/>
              <a:gd name="connsiteY11" fmla="*/ 1400175 h 1625600"/>
              <a:gd name="connsiteX12" fmla="*/ 622446 w 778021"/>
              <a:gd name="connsiteY12" fmla="*/ 1374775 h 1625600"/>
              <a:gd name="connsiteX13" fmla="*/ 619271 w 778021"/>
              <a:gd name="connsiteY13" fmla="*/ 1362075 h 1625600"/>
              <a:gd name="connsiteX14" fmla="*/ 612921 w 778021"/>
              <a:gd name="connsiteY14" fmla="*/ 1339850 h 1625600"/>
              <a:gd name="connsiteX15" fmla="*/ 628796 w 778021"/>
              <a:gd name="connsiteY15" fmla="*/ 1298575 h 1625600"/>
              <a:gd name="connsiteX16" fmla="*/ 638321 w 778021"/>
              <a:gd name="connsiteY16" fmla="*/ 1295400 h 1625600"/>
              <a:gd name="connsiteX17" fmla="*/ 654196 w 778021"/>
              <a:gd name="connsiteY17" fmla="*/ 1276350 h 1625600"/>
              <a:gd name="connsiteX18" fmla="*/ 631971 w 778021"/>
              <a:gd name="connsiteY18" fmla="*/ 1244600 h 1625600"/>
              <a:gd name="connsiteX19" fmla="*/ 625621 w 778021"/>
              <a:gd name="connsiteY19" fmla="*/ 1235075 h 1625600"/>
              <a:gd name="connsiteX20" fmla="*/ 587521 w 778021"/>
              <a:gd name="connsiteY20" fmla="*/ 1212850 h 1625600"/>
              <a:gd name="connsiteX21" fmla="*/ 581171 w 778021"/>
              <a:gd name="connsiteY21" fmla="*/ 1203325 h 1625600"/>
              <a:gd name="connsiteX22" fmla="*/ 571646 w 778021"/>
              <a:gd name="connsiteY22" fmla="*/ 1196975 h 1625600"/>
              <a:gd name="connsiteX23" fmla="*/ 565296 w 778021"/>
              <a:gd name="connsiteY23" fmla="*/ 1174750 h 1625600"/>
              <a:gd name="connsiteX24" fmla="*/ 558946 w 778021"/>
              <a:gd name="connsiteY24" fmla="*/ 1139825 h 1625600"/>
              <a:gd name="connsiteX25" fmla="*/ 552596 w 778021"/>
              <a:gd name="connsiteY25" fmla="*/ 1127125 h 1625600"/>
              <a:gd name="connsiteX26" fmla="*/ 539896 w 778021"/>
              <a:gd name="connsiteY26" fmla="*/ 1111250 h 1625600"/>
              <a:gd name="connsiteX27" fmla="*/ 530371 w 778021"/>
              <a:gd name="connsiteY27" fmla="*/ 1101725 h 1625600"/>
              <a:gd name="connsiteX28" fmla="*/ 517671 w 778021"/>
              <a:gd name="connsiteY28" fmla="*/ 1076325 h 1625600"/>
              <a:gd name="connsiteX29" fmla="*/ 530371 w 778021"/>
              <a:gd name="connsiteY29" fmla="*/ 1073150 h 1625600"/>
              <a:gd name="connsiteX30" fmla="*/ 543071 w 778021"/>
              <a:gd name="connsiteY30" fmla="*/ 1038225 h 1625600"/>
              <a:gd name="connsiteX31" fmla="*/ 568471 w 778021"/>
              <a:gd name="connsiteY31" fmla="*/ 1041400 h 1625600"/>
              <a:gd name="connsiteX32" fmla="*/ 587521 w 778021"/>
              <a:gd name="connsiteY32" fmla="*/ 1016000 h 1625600"/>
              <a:gd name="connsiteX33" fmla="*/ 581171 w 778021"/>
              <a:gd name="connsiteY33" fmla="*/ 987425 h 1625600"/>
              <a:gd name="connsiteX34" fmla="*/ 577996 w 778021"/>
              <a:gd name="connsiteY34" fmla="*/ 958850 h 1625600"/>
              <a:gd name="connsiteX35" fmla="*/ 571646 w 778021"/>
              <a:gd name="connsiteY35" fmla="*/ 949325 h 1625600"/>
              <a:gd name="connsiteX36" fmla="*/ 565296 w 778021"/>
              <a:gd name="connsiteY36" fmla="*/ 936625 h 1625600"/>
              <a:gd name="connsiteX37" fmla="*/ 558946 w 778021"/>
              <a:gd name="connsiteY37" fmla="*/ 927100 h 1625600"/>
              <a:gd name="connsiteX38" fmla="*/ 543071 w 778021"/>
              <a:gd name="connsiteY38" fmla="*/ 901700 h 1625600"/>
              <a:gd name="connsiteX39" fmla="*/ 546246 w 778021"/>
              <a:gd name="connsiteY39" fmla="*/ 889000 h 1625600"/>
              <a:gd name="connsiteX40" fmla="*/ 577996 w 778021"/>
              <a:gd name="connsiteY40" fmla="*/ 869950 h 1625600"/>
              <a:gd name="connsiteX41" fmla="*/ 606571 w 778021"/>
              <a:gd name="connsiteY41" fmla="*/ 863600 h 1625600"/>
              <a:gd name="connsiteX42" fmla="*/ 625621 w 778021"/>
              <a:gd name="connsiteY42" fmla="*/ 844550 h 1625600"/>
              <a:gd name="connsiteX43" fmla="*/ 628796 w 778021"/>
              <a:gd name="connsiteY43" fmla="*/ 835025 h 1625600"/>
              <a:gd name="connsiteX44" fmla="*/ 644671 w 778021"/>
              <a:gd name="connsiteY44" fmla="*/ 812800 h 1625600"/>
              <a:gd name="connsiteX45" fmla="*/ 654196 w 778021"/>
              <a:gd name="connsiteY45" fmla="*/ 796925 h 1625600"/>
              <a:gd name="connsiteX46" fmla="*/ 670071 w 778021"/>
              <a:gd name="connsiteY46" fmla="*/ 774700 h 1625600"/>
              <a:gd name="connsiteX47" fmla="*/ 673246 w 778021"/>
              <a:gd name="connsiteY47" fmla="*/ 765175 h 1625600"/>
              <a:gd name="connsiteX48" fmla="*/ 679596 w 778021"/>
              <a:gd name="connsiteY48" fmla="*/ 755650 h 1625600"/>
              <a:gd name="connsiteX49" fmla="*/ 689121 w 778021"/>
              <a:gd name="connsiteY49" fmla="*/ 736600 h 1625600"/>
              <a:gd name="connsiteX50" fmla="*/ 708171 w 778021"/>
              <a:gd name="connsiteY50" fmla="*/ 714375 h 1625600"/>
              <a:gd name="connsiteX51" fmla="*/ 714521 w 778021"/>
              <a:gd name="connsiteY51" fmla="*/ 701675 h 1625600"/>
              <a:gd name="connsiteX52" fmla="*/ 730396 w 778021"/>
              <a:gd name="connsiteY52" fmla="*/ 688975 h 1625600"/>
              <a:gd name="connsiteX53" fmla="*/ 739921 w 778021"/>
              <a:gd name="connsiteY53" fmla="*/ 679450 h 1625600"/>
              <a:gd name="connsiteX54" fmla="*/ 778021 w 778021"/>
              <a:gd name="connsiteY54" fmla="*/ 650875 h 1625600"/>
              <a:gd name="connsiteX55" fmla="*/ 774846 w 778021"/>
              <a:gd name="connsiteY55" fmla="*/ 641350 h 1625600"/>
              <a:gd name="connsiteX56" fmla="*/ 765321 w 778021"/>
              <a:gd name="connsiteY56" fmla="*/ 625475 h 1625600"/>
              <a:gd name="connsiteX57" fmla="*/ 758971 w 778021"/>
              <a:gd name="connsiteY57" fmla="*/ 615950 h 1625600"/>
              <a:gd name="connsiteX58" fmla="*/ 755796 w 778021"/>
              <a:gd name="connsiteY58" fmla="*/ 606425 h 1625600"/>
              <a:gd name="connsiteX59" fmla="*/ 749446 w 778021"/>
              <a:gd name="connsiteY59" fmla="*/ 593725 h 1625600"/>
              <a:gd name="connsiteX60" fmla="*/ 739921 w 778021"/>
              <a:gd name="connsiteY60" fmla="*/ 568325 h 1625600"/>
              <a:gd name="connsiteX61" fmla="*/ 736746 w 778021"/>
              <a:gd name="connsiteY61" fmla="*/ 546100 h 1625600"/>
              <a:gd name="connsiteX62" fmla="*/ 733571 w 778021"/>
              <a:gd name="connsiteY62" fmla="*/ 536575 h 1625600"/>
              <a:gd name="connsiteX63" fmla="*/ 727221 w 778021"/>
              <a:gd name="connsiteY63" fmla="*/ 498475 h 1625600"/>
              <a:gd name="connsiteX64" fmla="*/ 708171 w 778021"/>
              <a:gd name="connsiteY64" fmla="*/ 460375 h 1625600"/>
              <a:gd name="connsiteX65" fmla="*/ 651021 w 778021"/>
              <a:gd name="connsiteY65" fmla="*/ 447675 h 1625600"/>
              <a:gd name="connsiteX66" fmla="*/ 625621 w 778021"/>
              <a:gd name="connsiteY66" fmla="*/ 434975 h 1625600"/>
              <a:gd name="connsiteX67" fmla="*/ 619271 w 778021"/>
              <a:gd name="connsiteY67" fmla="*/ 422275 h 1625600"/>
              <a:gd name="connsiteX68" fmla="*/ 609746 w 778021"/>
              <a:gd name="connsiteY68" fmla="*/ 368300 h 1625600"/>
              <a:gd name="connsiteX69" fmla="*/ 543071 w 778021"/>
              <a:gd name="connsiteY69" fmla="*/ 355600 h 1625600"/>
              <a:gd name="connsiteX70" fmla="*/ 530371 w 778021"/>
              <a:gd name="connsiteY70" fmla="*/ 349250 h 1625600"/>
              <a:gd name="connsiteX71" fmla="*/ 524021 w 778021"/>
              <a:gd name="connsiteY71" fmla="*/ 314325 h 1625600"/>
              <a:gd name="connsiteX72" fmla="*/ 520846 w 778021"/>
              <a:gd name="connsiteY72" fmla="*/ 301625 h 1625600"/>
              <a:gd name="connsiteX73" fmla="*/ 520846 w 778021"/>
              <a:gd name="connsiteY73" fmla="*/ 196850 h 1625600"/>
              <a:gd name="connsiteX74" fmla="*/ 530371 w 778021"/>
              <a:gd name="connsiteY74" fmla="*/ 184150 h 1625600"/>
              <a:gd name="connsiteX75" fmla="*/ 549421 w 778021"/>
              <a:gd name="connsiteY75" fmla="*/ 165100 h 1625600"/>
              <a:gd name="connsiteX76" fmla="*/ 552596 w 778021"/>
              <a:gd name="connsiteY76" fmla="*/ 155575 h 1625600"/>
              <a:gd name="connsiteX77" fmla="*/ 543071 w 778021"/>
              <a:gd name="connsiteY77" fmla="*/ 88900 h 1625600"/>
              <a:gd name="connsiteX78" fmla="*/ 533546 w 778021"/>
              <a:gd name="connsiteY78" fmla="*/ 79375 h 1625600"/>
              <a:gd name="connsiteX79" fmla="*/ 511321 w 778021"/>
              <a:gd name="connsiteY79" fmla="*/ 66675 h 1625600"/>
              <a:gd name="connsiteX80" fmla="*/ 508146 w 778021"/>
              <a:gd name="connsiteY80" fmla="*/ 57150 h 1625600"/>
              <a:gd name="connsiteX81" fmla="*/ 501796 w 778021"/>
              <a:gd name="connsiteY81" fmla="*/ 47625 h 1625600"/>
              <a:gd name="connsiteX82" fmla="*/ 498621 w 778021"/>
              <a:gd name="connsiteY82" fmla="*/ 0 h 1625600"/>
              <a:gd name="connsiteX83" fmla="*/ 485921 w 778021"/>
              <a:gd name="connsiteY83" fmla="*/ 6350 h 1625600"/>
              <a:gd name="connsiteX84" fmla="*/ 463696 w 778021"/>
              <a:gd name="connsiteY84" fmla="*/ 25400 h 1625600"/>
              <a:gd name="connsiteX85" fmla="*/ 438296 w 778021"/>
              <a:gd name="connsiteY85" fmla="*/ 28575 h 1625600"/>
              <a:gd name="connsiteX86" fmla="*/ 406546 w 778021"/>
              <a:gd name="connsiteY86" fmla="*/ 38100 h 1625600"/>
              <a:gd name="connsiteX87" fmla="*/ 390671 w 778021"/>
              <a:gd name="connsiteY87" fmla="*/ 41275 h 1625600"/>
              <a:gd name="connsiteX88" fmla="*/ 358921 w 778021"/>
              <a:gd name="connsiteY88" fmla="*/ 53975 h 1625600"/>
              <a:gd name="connsiteX89" fmla="*/ 327171 w 778021"/>
              <a:gd name="connsiteY89" fmla="*/ 66675 h 1625600"/>
              <a:gd name="connsiteX90" fmla="*/ 304946 w 778021"/>
              <a:gd name="connsiteY90" fmla="*/ 82550 h 1625600"/>
              <a:gd name="connsiteX91" fmla="*/ 279546 w 778021"/>
              <a:gd name="connsiteY91" fmla="*/ 101600 h 1625600"/>
              <a:gd name="connsiteX92" fmla="*/ 270021 w 778021"/>
              <a:gd name="connsiteY92" fmla="*/ 104775 h 1625600"/>
              <a:gd name="connsiteX93" fmla="*/ 257321 w 778021"/>
              <a:gd name="connsiteY93" fmla="*/ 133350 h 1625600"/>
              <a:gd name="connsiteX94" fmla="*/ 247796 w 778021"/>
              <a:gd name="connsiteY94" fmla="*/ 152400 h 1625600"/>
              <a:gd name="connsiteX95" fmla="*/ 231921 w 778021"/>
              <a:gd name="connsiteY95" fmla="*/ 184150 h 1625600"/>
              <a:gd name="connsiteX96" fmla="*/ 219221 w 778021"/>
              <a:gd name="connsiteY96" fmla="*/ 206375 h 1625600"/>
              <a:gd name="connsiteX97" fmla="*/ 216046 w 778021"/>
              <a:gd name="connsiteY97" fmla="*/ 215900 h 1625600"/>
              <a:gd name="connsiteX98" fmla="*/ 193821 w 778021"/>
              <a:gd name="connsiteY98" fmla="*/ 244475 h 1625600"/>
              <a:gd name="connsiteX99" fmla="*/ 177946 w 778021"/>
              <a:gd name="connsiteY99" fmla="*/ 260350 h 1625600"/>
              <a:gd name="connsiteX100" fmla="*/ 168421 w 778021"/>
              <a:gd name="connsiteY100" fmla="*/ 273050 h 1625600"/>
              <a:gd name="connsiteX101" fmla="*/ 165246 w 778021"/>
              <a:gd name="connsiteY101" fmla="*/ 285750 h 1625600"/>
              <a:gd name="connsiteX102" fmla="*/ 155721 w 778021"/>
              <a:gd name="connsiteY102" fmla="*/ 292100 h 1625600"/>
              <a:gd name="connsiteX103" fmla="*/ 146196 w 778021"/>
              <a:gd name="connsiteY103" fmla="*/ 304800 h 1625600"/>
              <a:gd name="connsiteX104" fmla="*/ 133496 w 778021"/>
              <a:gd name="connsiteY104" fmla="*/ 323850 h 1625600"/>
              <a:gd name="connsiteX105" fmla="*/ 127146 w 778021"/>
              <a:gd name="connsiteY105" fmla="*/ 336550 h 1625600"/>
              <a:gd name="connsiteX106" fmla="*/ 117621 w 778021"/>
              <a:gd name="connsiteY106" fmla="*/ 346075 h 1625600"/>
              <a:gd name="connsiteX107" fmla="*/ 108096 w 778021"/>
              <a:gd name="connsiteY107" fmla="*/ 358775 h 1625600"/>
              <a:gd name="connsiteX108" fmla="*/ 95396 w 778021"/>
              <a:gd name="connsiteY108" fmla="*/ 387350 h 1625600"/>
              <a:gd name="connsiteX109" fmla="*/ 89046 w 778021"/>
              <a:gd name="connsiteY109" fmla="*/ 400050 h 1625600"/>
              <a:gd name="connsiteX110" fmla="*/ 82696 w 778021"/>
              <a:gd name="connsiteY110" fmla="*/ 463550 h 1625600"/>
              <a:gd name="connsiteX111" fmla="*/ 57296 w 778021"/>
              <a:gd name="connsiteY111" fmla="*/ 511175 h 1625600"/>
              <a:gd name="connsiteX112" fmla="*/ 41421 w 778021"/>
              <a:gd name="connsiteY112" fmla="*/ 539750 h 1625600"/>
              <a:gd name="connsiteX113" fmla="*/ 35071 w 778021"/>
              <a:gd name="connsiteY113" fmla="*/ 555625 h 1625600"/>
              <a:gd name="connsiteX114" fmla="*/ 25546 w 778021"/>
              <a:gd name="connsiteY114" fmla="*/ 568325 h 1625600"/>
              <a:gd name="connsiteX115" fmla="*/ 22371 w 778021"/>
              <a:gd name="connsiteY115" fmla="*/ 577850 h 1625600"/>
              <a:gd name="connsiteX116" fmla="*/ 6496 w 778021"/>
              <a:gd name="connsiteY116" fmla="*/ 600075 h 1625600"/>
              <a:gd name="connsiteX117" fmla="*/ 19196 w 778021"/>
              <a:gd name="connsiteY117" fmla="*/ 669925 h 1625600"/>
              <a:gd name="connsiteX118" fmla="*/ 146 w 778021"/>
              <a:gd name="connsiteY118" fmla="*/ 730250 h 1625600"/>
              <a:gd name="connsiteX119" fmla="*/ 12846 w 778021"/>
              <a:gd name="connsiteY119" fmla="*/ 800100 h 1625600"/>
              <a:gd name="connsiteX120" fmla="*/ 44596 w 778021"/>
              <a:gd name="connsiteY120" fmla="*/ 831850 h 1625600"/>
              <a:gd name="connsiteX121" fmla="*/ 73171 w 778021"/>
              <a:gd name="connsiteY121" fmla="*/ 873125 h 1625600"/>
              <a:gd name="connsiteX122" fmla="*/ 101746 w 778021"/>
              <a:gd name="connsiteY122" fmla="*/ 927100 h 1625600"/>
              <a:gd name="connsiteX123" fmla="*/ 98571 w 778021"/>
              <a:gd name="connsiteY123" fmla="*/ 971550 h 1625600"/>
              <a:gd name="connsiteX124" fmla="*/ 146196 w 778021"/>
              <a:gd name="connsiteY124" fmla="*/ 990600 h 1625600"/>
              <a:gd name="connsiteX125" fmla="*/ 171596 w 778021"/>
              <a:gd name="connsiteY125" fmla="*/ 987425 h 1625600"/>
              <a:gd name="connsiteX126" fmla="*/ 193821 w 778021"/>
              <a:gd name="connsiteY126" fmla="*/ 1025525 h 1625600"/>
              <a:gd name="connsiteX127" fmla="*/ 247796 w 778021"/>
              <a:gd name="connsiteY127" fmla="*/ 1038225 h 1625600"/>
              <a:gd name="connsiteX128" fmla="*/ 317646 w 778021"/>
              <a:gd name="connsiteY128" fmla="*/ 1041400 h 1625600"/>
              <a:gd name="connsiteX129" fmla="*/ 333521 w 778021"/>
              <a:gd name="connsiteY129" fmla="*/ 1069975 h 1625600"/>
              <a:gd name="connsiteX130" fmla="*/ 282721 w 778021"/>
              <a:gd name="connsiteY130" fmla="*/ 1117600 h 1625600"/>
              <a:gd name="connsiteX131" fmla="*/ 235096 w 778021"/>
              <a:gd name="connsiteY131" fmla="*/ 1146175 h 1625600"/>
              <a:gd name="connsiteX132" fmla="*/ 177946 w 778021"/>
              <a:gd name="connsiteY132" fmla="*/ 1184275 h 1625600"/>
              <a:gd name="connsiteX133" fmla="*/ 225571 w 778021"/>
              <a:gd name="connsiteY133" fmla="*/ 1216025 h 1625600"/>
              <a:gd name="connsiteX134" fmla="*/ 174771 w 778021"/>
              <a:gd name="connsiteY134" fmla="*/ 1266825 h 1625600"/>
              <a:gd name="connsiteX135" fmla="*/ 143021 w 778021"/>
              <a:gd name="connsiteY135" fmla="*/ 1289050 h 1625600"/>
              <a:gd name="connsiteX136" fmla="*/ 130321 w 778021"/>
              <a:gd name="connsiteY136" fmla="*/ 1330325 h 1625600"/>
              <a:gd name="connsiteX137" fmla="*/ 78728 w 778021"/>
              <a:gd name="connsiteY137" fmla="*/ 1376363 h 1625600"/>
              <a:gd name="connsiteX138" fmla="*/ 125559 w 778021"/>
              <a:gd name="connsiteY138" fmla="*/ 1427162 h 1625600"/>
              <a:gd name="connsiteX139" fmla="*/ 158896 w 778021"/>
              <a:gd name="connsiteY139" fmla="*/ 1496219 h 1625600"/>
              <a:gd name="connsiteX140" fmla="*/ 271608 w 778021"/>
              <a:gd name="connsiteY140" fmla="*/ 1510507 h 1625600"/>
              <a:gd name="connsiteX141" fmla="*/ 397814 w 778021"/>
              <a:gd name="connsiteY141" fmla="*/ 1542256 h 1625600"/>
              <a:gd name="connsiteX142" fmla="*/ 533546 w 778021"/>
              <a:gd name="connsiteY142" fmla="*/ 1581150 h 1625600"/>
              <a:gd name="connsiteX143" fmla="*/ 622446 w 778021"/>
              <a:gd name="connsiteY143" fmla="*/ 1609725 h 1625600"/>
              <a:gd name="connsiteX144" fmla="*/ 670071 w 778021"/>
              <a:gd name="connsiteY144" fmla="*/ 1625600 h 1625600"/>
              <a:gd name="connsiteX145" fmla="*/ 676421 w 778021"/>
              <a:gd name="connsiteY145" fmla="*/ 1622425 h 1625600"/>
              <a:gd name="connsiteX0" fmla="*/ 676421 w 778021"/>
              <a:gd name="connsiteY0" fmla="*/ 1622425 h 1622455"/>
              <a:gd name="connsiteX1" fmla="*/ 679596 w 778021"/>
              <a:gd name="connsiteY1" fmla="*/ 1606550 h 1622455"/>
              <a:gd name="connsiteX2" fmla="*/ 685946 w 778021"/>
              <a:gd name="connsiteY2" fmla="*/ 1562100 h 1622455"/>
              <a:gd name="connsiteX3" fmla="*/ 692296 w 778021"/>
              <a:gd name="connsiteY3" fmla="*/ 1539875 h 1622455"/>
              <a:gd name="connsiteX4" fmla="*/ 698646 w 778021"/>
              <a:gd name="connsiteY4" fmla="*/ 1530350 h 1622455"/>
              <a:gd name="connsiteX5" fmla="*/ 704996 w 778021"/>
              <a:gd name="connsiteY5" fmla="*/ 1517650 h 1622455"/>
              <a:gd name="connsiteX6" fmla="*/ 708171 w 778021"/>
              <a:gd name="connsiteY6" fmla="*/ 1501775 h 1622455"/>
              <a:gd name="connsiteX7" fmla="*/ 704996 w 778021"/>
              <a:gd name="connsiteY7" fmla="*/ 1435100 h 1622455"/>
              <a:gd name="connsiteX8" fmla="*/ 692296 w 778021"/>
              <a:gd name="connsiteY8" fmla="*/ 1428750 h 1622455"/>
              <a:gd name="connsiteX9" fmla="*/ 682771 w 778021"/>
              <a:gd name="connsiteY9" fmla="*/ 1425575 h 1622455"/>
              <a:gd name="connsiteX10" fmla="*/ 654196 w 778021"/>
              <a:gd name="connsiteY10" fmla="*/ 1419225 h 1622455"/>
              <a:gd name="connsiteX11" fmla="*/ 638321 w 778021"/>
              <a:gd name="connsiteY11" fmla="*/ 1400175 h 1622455"/>
              <a:gd name="connsiteX12" fmla="*/ 622446 w 778021"/>
              <a:gd name="connsiteY12" fmla="*/ 1374775 h 1622455"/>
              <a:gd name="connsiteX13" fmla="*/ 619271 w 778021"/>
              <a:gd name="connsiteY13" fmla="*/ 1362075 h 1622455"/>
              <a:gd name="connsiteX14" fmla="*/ 612921 w 778021"/>
              <a:gd name="connsiteY14" fmla="*/ 1339850 h 1622455"/>
              <a:gd name="connsiteX15" fmla="*/ 628796 w 778021"/>
              <a:gd name="connsiteY15" fmla="*/ 1298575 h 1622455"/>
              <a:gd name="connsiteX16" fmla="*/ 638321 w 778021"/>
              <a:gd name="connsiteY16" fmla="*/ 1295400 h 1622455"/>
              <a:gd name="connsiteX17" fmla="*/ 654196 w 778021"/>
              <a:gd name="connsiteY17" fmla="*/ 1276350 h 1622455"/>
              <a:gd name="connsiteX18" fmla="*/ 631971 w 778021"/>
              <a:gd name="connsiteY18" fmla="*/ 1244600 h 1622455"/>
              <a:gd name="connsiteX19" fmla="*/ 625621 w 778021"/>
              <a:gd name="connsiteY19" fmla="*/ 1235075 h 1622455"/>
              <a:gd name="connsiteX20" fmla="*/ 587521 w 778021"/>
              <a:gd name="connsiteY20" fmla="*/ 1212850 h 1622455"/>
              <a:gd name="connsiteX21" fmla="*/ 581171 w 778021"/>
              <a:gd name="connsiteY21" fmla="*/ 1203325 h 1622455"/>
              <a:gd name="connsiteX22" fmla="*/ 571646 w 778021"/>
              <a:gd name="connsiteY22" fmla="*/ 1196975 h 1622455"/>
              <a:gd name="connsiteX23" fmla="*/ 565296 w 778021"/>
              <a:gd name="connsiteY23" fmla="*/ 1174750 h 1622455"/>
              <a:gd name="connsiteX24" fmla="*/ 558946 w 778021"/>
              <a:gd name="connsiteY24" fmla="*/ 1139825 h 1622455"/>
              <a:gd name="connsiteX25" fmla="*/ 552596 w 778021"/>
              <a:gd name="connsiteY25" fmla="*/ 1127125 h 1622455"/>
              <a:gd name="connsiteX26" fmla="*/ 539896 w 778021"/>
              <a:gd name="connsiteY26" fmla="*/ 1111250 h 1622455"/>
              <a:gd name="connsiteX27" fmla="*/ 530371 w 778021"/>
              <a:gd name="connsiteY27" fmla="*/ 1101725 h 1622455"/>
              <a:gd name="connsiteX28" fmla="*/ 517671 w 778021"/>
              <a:gd name="connsiteY28" fmla="*/ 1076325 h 1622455"/>
              <a:gd name="connsiteX29" fmla="*/ 530371 w 778021"/>
              <a:gd name="connsiteY29" fmla="*/ 1073150 h 1622455"/>
              <a:gd name="connsiteX30" fmla="*/ 543071 w 778021"/>
              <a:gd name="connsiteY30" fmla="*/ 1038225 h 1622455"/>
              <a:gd name="connsiteX31" fmla="*/ 568471 w 778021"/>
              <a:gd name="connsiteY31" fmla="*/ 1041400 h 1622455"/>
              <a:gd name="connsiteX32" fmla="*/ 587521 w 778021"/>
              <a:gd name="connsiteY32" fmla="*/ 1016000 h 1622455"/>
              <a:gd name="connsiteX33" fmla="*/ 581171 w 778021"/>
              <a:gd name="connsiteY33" fmla="*/ 987425 h 1622455"/>
              <a:gd name="connsiteX34" fmla="*/ 577996 w 778021"/>
              <a:gd name="connsiteY34" fmla="*/ 958850 h 1622455"/>
              <a:gd name="connsiteX35" fmla="*/ 571646 w 778021"/>
              <a:gd name="connsiteY35" fmla="*/ 949325 h 1622455"/>
              <a:gd name="connsiteX36" fmla="*/ 565296 w 778021"/>
              <a:gd name="connsiteY36" fmla="*/ 936625 h 1622455"/>
              <a:gd name="connsiteX37" fmla="*/ 558946 w 778021"/>
              <a:gd name="connsiteY37" fmla="*/ 927100 h 1622455"/>
              <a:gd name="connsiteX38" fmla="*/ 543071 w 778021"/>
              <a:gd name="connsiteY38" fmla="*/ 901700 h 1622455"/>
              <a:gd name="connsiteX39" fmla="*/ 546246 w 778021"/>
              <a:gd name="connsiteY39" fmla="*/ 889000 h 1622455"/>
              <a:gd name="connsiteX40" fmla="*/ 577996 w 778021"/>
              <a:gd name="connsiteY40" fmla="*/ 869950 h 1622455"/>
              <a:gd name="connsiteX41" fmla="*/ 606571 w 778021"/>
              <a:gd name="connsiteY41" fmla="*/ 863600 h 1622455"/>
              <a:gd name="connsiteX42" fmla="*/ 625621 w 778021"/>
              <a:gd name="connsiteY42" fmla="*/ 844550 h 1622455"/>
              <a:gd name="connsiteX43" fmla="*/ 628796 w 778021"/>
              <a:gd name="connsiteY43" fmla="*/ 835025 h 1622455"/>
              <a:gd name="connsiteX44" fmla="*/ 644671 w 778021"/>
              <a:gd name="connsiteY44" fmla="*/ 812800 h 1622455"/>
              <a:gd name="connsiteX45" fmla="*/ 654196 w 778021"/>
              <a:gd name="connsiteY45" fmla="*/ 796925 h 1622455"/>
              <a:gd name="connsiteX46" fmla="*/ 670071 w 778021"/>
              <a:gd name="connsiteY46" fmla="*/ 774700 h 1622455"/>
              <a:gd name="connsiteX47" fmla="*/ 673246 w 778021"/>
              <a:gd name="connsiteY47" fmla="*/ 765175 h 1622455"/>
              <a:gd name="connsiteX48" fmla="*/ 679596 w 778021"/>
              <a:gd name="connsiteY48" fmla="*/ 755650 h 1622455"/>
              <a:gd name="connsiteX49" fmla="*/ 689121 w 778021"/>
              <a:gd name="connsiteY49" fmla="*/ 736600 h 1622455"/>
              <a:gd name="connsiteX50" fmla="*/ 708171 w 778021"/>
              <a:gd name="connsiteY50" fmla="*/ 714375 h 1622455"/>
              <a:gd name="connsiteX51" fmla="*/ 714521 w 778021"/>
              <a:gd name="connsiteY51" fmla="*/ 701675 h 1622455"/>
              <a:gd name="connsiteX52" fmla="*/ 730396 w 778021"/>
              <a:gd name="connsiteY52" fmla="*/ 688975 h 1622455"/>
              <a:gd name="connsiteX53" fmla="*/ 739921 w 778021"/>
              <a:gd name="connsiteY53" fmla="*/ 679450 h 1622455"/>
              <a:gd name="connsiteX54" fmla="*/ 778021 w 778021"/>
              <a:gd name="connsiteY54" fmla="*/ 650875 h 1622455"/>
              <a:gd name="connsiteX55" fmla="*/ 774846 w 778021"/>
              <a:gd name="connsiteY55" fmla="*/ 641350 h 1622455"/>
              <a:gd name="connsiteX56" fmla="*/ 765321 w 778021"/>
              <a:gd name="connsiteY56" fmla="*/ 625475 h 1622455"/>
              <a:gd name="connsiteX57" fmla="*/ 758971 w 778021"/>
              <a:gd name="connsiteY57" fmla="*/ 615950 h 1622455"/>
              <a:gd name="connsiteX58" fmla="*/ 755796 w 778021"/>
              <a:gd name="connsiteY58" fmla="*/ 606425 h 1622455"/>
              <a:gd name="connsiteX59" fmla="*/ 749446 w 778021"/>
              <a:gd name="connsiteY59" fmla="*/ 593725 h 1622455"/>
              <a:gd name="connsiteX60" fmla="*/ 739921 w 778021"/>
              <a:gd name="connsiteY60" fmla="*/ 568325 h 1622455"/>
              <a:gd name="connsiteX61" fmla="*/ 736746 w 778021"/>
              <a:gd name="connsiteY61" fmla="*/ 546100 h 1622455"/>
              <a:gd name="connsiteX62" fmla="*/ 733571 w 778021"/>
              <a:gd name="connsiteY62" fmla="*/ 536575 h 1622455"/>
              <a:gd name="connsiteX63" fmla="*/ 727221 w 778021"/>
              <a:gd name="connsiteY63" fmla="*/ 498475 h 1622455"/>
              <a:gd name="connsiteX64" fmla="*/ 708171 w 778021"/>
              <a:gd name="connsiteY64" fmla="*/ 460375 h 1622455"/>
              <a:gd name="connsiteX65" fmla="*/ 651021 w 778021"/>
              <a:gd name="connsiteY65" fmla="*/ 447675 h 1622455"/>
              <a:gd name="connsiteX66" fmla="*/ 625621 w 778021"/>
              <a:gd name="connsiteY66" fmla="*/ 434975 h 1622455"/>
              <a:gd name="connsiteX67" fmla="*/ 619271 w 778021"/>
              <a:gd name="connsiteY67" fmla="*/ 422275 h 1622455"/>
              <a:gd name="connsiteX68" fmla="*/ 609746 w 778021"/>
              <a:gd name="connsiteY68" fmla="*/ 368300 h 1622455"/>
              <a:gd name="connsiteX69" fmla="*/ 543071 w 778021"/>
              <a:gd name="connsiteY69" fmla="*/ 355600 h 1622455"/>
              <a:gd name="connsiteX70" fmla="*/ 530371 w 778021"/>
              <a:gd name="connsiteY70" fmla="*/ 349250 h 1622455"/>
              <a:gd name="connsiteX71" fmla="*/ 524021 w 778021"/>
              <a:gd name="connsiteY71" fmla="*/ 314325 h 1622455"/>
              <a:gd name="connsiteX72" fmla="*/ 520846 w 778021"/>
              <a:gd name="connsiteY72" fmla="*/ 301625 h 1622455"/>
              <a:gd name="connsiteX73" fmla="*/ 520846 w 778021"/>
              <a:gd name="connsiteY73" fmla="*/ 196850 h 1622455"/>
              <a:gd name="connsiteX74" fmla="*/ 530371 w 778021"/>
              <a:gd name="connsiteY74" fmla="*/ 184150 h 1622455"/>
              <a:gd name="connsiteX75" fmla="*/ 549421 w 778021"/>
              <a:gd name="connsiteY75" fmla="*/ 165100 h 1622455"/>
              <a:gd name="connsiteX76" fmla="*/ 552596 w 778021"/>
              <a:gd name="connsiteY76" fmla="*/ 155575 h 1622455"/>
              <a:gd name="connsiteX77" fmla="*/ 543071 w 778021"/>
              <a:gd name="connsiteY77" fmla="*/ 88900 h 1622455"/>
              <a:gd name="connsiteX78" fmla="*/ 533546 w 778021"/>
              <a:gd name="connsiteY78" fmla="*/ 79375 h 1622455"/>
              <a:gd name="connsiteX79" fmla="*/ 511321 w 778021"/>
              <a:gd name="connsiteY79" fmla="*/ 66675 h 1622455"/>
              <a:gd name="connsiteX80" fmla="*/ 508146 w 778021"/>
              <a:gd name="connsiteY80" fmla="*/ 57150 h 1622455"/>
              <a:gd name="connsiteX81" fmla="*/ 501796 w 778021"/>
              <a:gd name="connsiteY81" fmla="*/ 47625 h 1622455"/>
              <a:gd name="connsiteX82" fmla="*/ 498621 w 778021"/>
              <a:gd name="connsiteY82" fmla="*/ 0 h 1622455"/>
              <a:gd name="connsiteX83" fmla="*/ 485921 w 778021"/>
              <a:gd name="connsiteY83" fmla="*/ 6350 h 1622455"/>
              <a:gd name="connsiteX84" fmla="*/ 463696 w 778021"/>
              <a:gd name="connsiteY84" fmla="*/ 25400 h 1622455"/>
              <a:gd name="connsiteX85" fmla="*/ 438296 w 778021"/>
              <a:gd name="connsiteY85" fmla="*/ 28575 h 1622455"/>
              <a:gd name="connsiteX86" fmla="*/ 406546 w 778021"/>
              <a:gd name="connsiteY86" fmla="*/ 38100 h 1622455"/>
              <a:gd name="connsiteX87" fmla="*/ 390671 w 778021"/>
              <a:gd name="connsiteY87" fmla="*/ 41275 h 1622455"/>
              <a:gd name="connsiteX88" fmla="*/ 358921 w 778021"/>
              <a:gd name="connsiteY88" fmla="*/ 53975 h 1622455"/>
              <a:gd name="connsiteX89" fmla="*/ 327171 w 778021"/>
              <a:gd name="connsiteY89" fmla="*/ 66675 h 1622455"/>
              <a:gd name="connsiteX90" fmla="*/ 304946 w 778021"/>
              <a:gd name="connsiteY90" fmla="*/ 82550 h 1622455"/>
              <a:gd name="connsiteX91" fmla="*/ 279546 w 778021"/>
              <a:gd name="connsiteY91" fmla="*/ 101600 h 1622455"/>
              <a:gd name="connsiteX92" fmla="*/ 270021 w 778021"/>
              <a:gd name="connsiteY92" fmla="*/ 104775 h 1622455"/>
              <a:gd name="connsiteX93" fmla="*/ 257321 w 778021"/>
              <a:gd name="connsiteY93" fmla="*/ 133350 h 1622455"/>
              <a:gd name="connsiteX94" fmla="*/ 247796 w 778021"/>
              <a:gd name="connsiteY94" fmla="*/ 152400 h 1622455"/>
              <a:gd name="connsiteX95" fmla="*/ 231921 w 778021"/>
              <a:gd name="connsiteY95" fmla="*/ 184150 h 1622455"/>
              <a:gd name="connsiteX96" fmla="*/ 219221 w 778021"/>
              <a:gd name="connsiteY96" fmla="*/ 206375 h 1622455"/>
              <a:gd name="connsiteX97" fmla="*/ 216046 w 778021"/>
              <a:gd name="connsiteY97" fmla="*/ 215900 h 1622455"/>
              <a:gd name="connsiteX98" fmla="*/ 193821 w 778021"/>
              <a:gd name="connsiteY98" fmla="*/ 244475 h 1622455"/>
              <a:gd name="connsiteX99" fmla="*/ 177946 w 778021"/>
              <a:gd name="connsiteY99" fmla="*/ 260350 h 1622455"/>
              <a:gd name="connsiteX100" fmla="*/ 168421 w 778021"/>
              <a:gd name="connsiteY100" fmla="*/ 273050 h 1622455"/>
              <a:gd name="connsiteX101" fmla="*/ 165246 w 778021"/>
              <a:gd name="connsiteY101" fmla="*/ 285750 h 1622455"/>
              <a:gd name="connsiteX102" fmla="*/ 155721 w 778021"/>
              <a:gd name="connsiteY102" fmla="*/ 292100 h 1622455"/>
              <a:gd name="connsiteX103" fmla="*/ 146196 w 778021"/>
              <a:gd name="connsiteY103" fmla="*/ 304800 h 1622455"/>
              <a:gd name="connsiteX104" fmla="*/ 133496 w 778021"/>
              <a:gd name="connsiteY104" fmla="*/ 323850 h 1622455"/>
              <a:gd name="connsiteX105" fmla="*/ 127146 w 778021"/>
              <a:gd name="connsiteY105" fmla="*/ 336550 h 1622455"/>
              <a:gd name="connsiteX106" fmla="*/ 117621 w 778021"/>
              <a:gd name="connsiteY106" fmla="*/ 346075 h 1622455"/>
              <a:gd name="connsiteX107" fmla="*/ 108096 w 778021"/>
              <a:gd name="connsiteY107" fmla="*/ 358775 h 1622455"/>
              <a:gd name="connsiteX108" fmla="*/ 95396 w 778021"/>
              <a:gd name="connsiteY108" fmla="*/ 387350 h 1622455"/>
              <a:gd name="connsiteX109" fmla="*/ 89046 w 778021"/>
              <a:gd name="connsiteY109" fmla="*/ 400050 h 1622455"/>
              <a:gd name="connsiteX110" fmla="*/ 82696 w 778021"/>
              <a:gd name="connsiteY110" fmla="*/ 463550 h 1622455"/>
              <a:gd name="connsiteX111" fmla="*/ 57296 w 778021"/>
              <a:gd name="connsiteY111" fmla="*/ 511175 h 1622455"/>
              <a:gd name="connsiteX112" fmla="*/ 41421 w 778021"/>
              <a:gd name="connsiteY112" fmla="*/ 539750 h 1622455"/>
              <a:gd name="connsiteX113" fmla="*/ 35071 w 778021"/>
              <a:gd name="connsiteY113" fmla="*/ 555625 h 1622455"/>
              <a:gd name="connsiteX114" fmla="*/ 25546 w 778021"/>
              <a:gd name="connsiteY114" fmla="*/ 568325 h 1622455"/>
              <a:gd name="connsiteX115" fmla="*/ 22371 w 778021"/>
              <a:gd name="connsiteY115" fmla="*/ 577850 h 1622455"/>
              <a:gd name="connsiteX116" fmla="*/ 6496 w 778021"/>
              <a:gd name="connsiteY116" fmla="*/ 600075 h 1622455"/>
              <a:gd name="connsiteX117" fmla="*/ 19196 w 778021"/>
              <a:gd name="connsiteY117" fmla="*/ 669925 h 1622455"/>
              <a:gd name="connsiteX118" fmla="*/ 146 w 778021"/>
              <a:gd name="connsiteY118" fmla="*/ 730250 h 1622455"/>
              <a:gd name="connsiteX119" fmla="*/ 12846 w 778021"/>
              <a:gd name="connsiteY119" fmla="*/ 800100 h 1622455"/>
              <a:gd name="connsiteX120" fmla="*/ 44596 w 778021"/>
              <a:gd name="connsiteY120" fmla="*/ 831850 h 1622455"/>
              <a:gd name="connsiteX121" fmla="*/ 73171 w 778021"/>
              <a:gd name="connsiteY121" fmla="*/ 873125 h 1622455"/>
              <a:gd name="connsiteX122" fmla="*/ 101746 w 778021"/>
              <a:gd name="connsiteY122" fmla="*/ 927100 h 1622455"/>
              <a:gd name="connsiteX123" fmla="*/ 98571 w 778021"/>
              <a:gd name="connsiteY123" fmla="*/ 971550 h 1622455"/>
              <a:gd name="connsiteX124" fmla="*/ 146196 w 778021"/>
              <a:gd name="connsiteY124" fmla="*/ 990600 h 1622455"/>
              <a:gd name="connsiteX125" fmla="*/ 171596 w 778021"/>
              <a:gd name="connsiteY125" fmla="*/ 987425 h 1622455"/>
              <a:gd name="connsiteX126" fmla="*/ 193821 w 778021"/>
              <a:gd name="connsiteY126" fmla="*/ 1025525 h 1622455"/>
              <a:gd name="connsiteX127" fmla="*/ 247796 w 778021"/>
              <a:gd name="connsiteY127" fmla="*/ 1038225 h 1622455"/>
              <a:gd name="connsiteX128" fmla="*/ 317646 w 778021"/>
              <a:gd name="connsiteY128" fmla="*/ 1041400 h 1622455"/>
              <a:gd name="connsiteX129" fmla="*/ 333521 w 778021"/>
              <a:gd name="connsiteY129" fmla="*/ 1069975 h 1622455"/>
              <a:gd name="connsiteX130" fmla="*/ 282721 w 778021"/>
              <a:gd name="connsiteY130" fmla="*/ 1117600 h 1622455"/>
              <a:gd name="connsiteX131" fmla="*/ 235096 w 778021"/>
              <a:gd name="connsiteY131" fmla="*/ 1146175 h 1622455"/>
              <a:gd name="connsiteX132" fmla="*/ 177946 w 778021"/>
              <a:gd name="connsiteY132" fmla="*/ 1184275 h 1622455"/>
              <a:gd name="connsiteX133" fmla="*/ 225571 w 778021"/>
              <a:gd name="connsiteY133" fmla="*/ 1216025 h 1622455"/>
              <a:gd name="connsiteX134" fmla="*/ 174771 w 778021"/>
              <a:gd name="connsiteY134" fmla="*/ 1266825 h 1622455"/>
              <a:gd name="connsiteX135" fmla="*/ 143021 w 778021"/>
              <a:gd name="connsiteY135" fmla="*/ 1289050 h 1622455"/>
              <a:gd name="connsiteX136" fmla="*/ 130321 w 778021"/>
              <a:gd name="connsiteY136" fmla="*/ 1330325 h 1622455"/>
              <a:gd name="connsiteX137" fmla="*/ 78728 w 778021"/>
              <a:gd name="connsiteY137" fmla="*/ 1376363 h 1622455"/>
              <a:gd name="connsiteX138" fmla="*/ 125559 w 778021"/>
              <a:gd name="connsiteY138" fmla="*/ 1427162 h 1622455"/>
              <a:gd name="connsiteX139" fmla="*/ 158896 w 778021"/>
              <a:gd name="connsiteY139" fmla="*/ 1496219 h 1622455"/>
              <a:gd name="connsiteX140" fmla="*/ 271608 w 778021"/>
              <a:gd name="connsiteY140" fmla="*/ 1510507 h 1622455"/>
              <a:gd name="connsiteX141" fmla="*/ 397814 w 778021"/>
              <a:gd name="connsiteY141" fmla="*/ 1542256 h 1622455"/>
              <a:gd name="connsiteX142" fmla="*/ 533546 w 778021"/>
              <a:gd name="connsiteY142" fmla="*/ 1581150 h 1622455"/>
              <a:gd name="connsiteX143" fmla="*/ 622446 w 778021"/>
              <a:gd name="connsiteY143" fmla="*/ 1609725 h 1622455"/>
              <a:gd name="connsiteX144" fmla="*/ 676421 w 778021"/>
              <a:gd name="connsiteY144" fmla="*/ 1622425 h 1622455"/>
              <a:gd name="connsiteX0" fmla="*/ 676421 w 778021"/>
              <a:gd name="connsiteY0" fmla="*/ 1622425 h 1622455"/>
              <a:gd name="connsiteX1" fmla="*/ 685946 w 778021"/>
              <a:gd name="connsiteY1" fmla="*/ 1562100 h 1622455"/>
              <a:gd name="connsiteX2" fmla="*/ 692296 w 778021"/>
              <a:gd name="connsiteY2" fmla="*/ 1539875 h 1622455"/>
              <a:gd name="connsiteX3" fmla="*/ 698646 w 778021"/>
              <a:gd name="connsiteY3" fmla="*/ 1530350 h 1622455"/>
              <a:gd name="connsiteX4" fmla="*/ 704996 w 778021"/>
              <a:gd name="connsiteY4" fmla="*/ 1517650 h 1622455"/>
              <a:gd name="connsiteX5" fmla="*/ 708171 w 778021"/>
              <a:gd name="connsiteY5" fmla="*/ 1501775 h 1622455"/>
              <a:gd name="connsiteX6" fmla="*/ 704996 w 778021"/>
              <a:gd name="connsiteY6" fmla="*/ 1435100 h 1622455"/>
              <a:gd name="connsiteX7" fmla="*/ 692296 w 778021"/>
              <a:gd name="connsiteY7" fmla="*/ 1428750 h 1622455"/>
              <a:gd name="connsiteX8" fmla="*/ 682771 w 778021"/>
              <a:gd name="connsiteY8" fmla="*/ 1425575 h 1622455"/>
              <a:gd name="connsiteX9" fmla="*/ 654196 w 778021"/>
              <a:gd name="connsiteY9" fmla="*/ 1419225 h 1622455"/>
              <a:gd name="connsiteX10" fmla="*/ 638321 w 778021"/>
              <a:gd name="connsiteY10" fmla="*/ 1400175 h 1622455"/>
              <a:gd name="connsiteX11" fmla="*/ 622446 w 778021"/>
              <a:gd name="connsiteY11" fmla="*/ 1374775 h 1622455"/>
              <a:gd name="connsiteX12" fmla="*/ 619271 w 778021"/>
              <a:gd name="connsiteY12" fmla="*/ 1362075 h 1622455"/>
              <a:gd name="connsiteX13" fmla="*/ 612921 w 778021"/>
              <a:gd name="connsiteY13" fmla="*/ 1339850 h 1622455"/>
              <a:gd name="connsiteX14" fmla="*/ 628796 w 778021"/>
              <a:gd name="connsiteY14" fmla="*/ 1298575 h 1622455"/>
              <a:gd name="connsiteX15" fmla="*/ 638321 w 778021"/>
              <a:gd name="connsiteY15" fmla="*/ 1295400 h 1622455"/>
              <a:gd name="connsiteX16" fmla="*/ 654196 w 778021"/>
              <a:gd name="connsiteY16" fmla="*/ 1276350 h 1622455"/>
              <a:gd name="connsiteX17" fmla="*/ 631971 w 778021"/>
              <a:gd name="connsiteY17" fmla="*/ 1244600 h 1622455"/>
              <a:gd name="connsiteX18" fmla="*/ 625621 w 778021"/>
              <a:gd name="connsiteY18" fmla="*/ 1235075 h 1622455"/>
              <a:gd name="connsiteX19" fmla="*/ 587521 w 778021"/>
              <a:gd name="connsiteY19" fmla="*/ 1212850 h 1622455"/>
              <a:gd name="connsiteX20" fmla="*/ 581171 w 778021"/>
              <a:gd name="connsiteY20" fmla="*/ 1203325 h 1622455"/>
              <a:gd name="connsiteX21" fmla="*/ 571646 w 778021"/>
              <a:gd name="connsiteY21" fmla="*/ 1196975 h 1622455"/>
              <a:gd name="connsiteX22" fmla="*/ 565296 w 778021"/>
              <a:gd name="connsiteY22" fmla="*/ 1174750 h 1622455"/>
              <a:gd name="connsiteX23" fmla="*/ 558946 w 778021"/>
              <a:gd name="connsiteY23" fmla="*/ 1139825 h 1622455"/>
              <a:gd name="connsiteX24" fmla="*/ 552596 w 778021"/>
              <a:gd name="connsiteY24" fmla="*/ 1127125 h 1622455"/>
              <a:gd name="connsiteX25" fmla="*/ 539896 w 778021"/>
              <a:gd name="connsiteY25" fmla="*/ 1111250 h 1622455"/>
              <a:gd name="connsiteX26" fmla="*/ 530371 w 778021"/>
              <a:gd name="connsiteY26" fmla="*/ 1101725 h 1622455"/>
              <a:gd name="connsiteX27" fmla="*/ 517671 w 778021"/>
              <a:gd name="connsiteY27" fmla="*/ 1076325 h 1622455"/>
              <a:gd name="connsiteX28" fmla="*/ 530371 w 778021"/>
              <a:gd name="connsiteY28" fmla="*/ 1073150 h 1622455"/>
              <a:gd name="connsiteX29" fmla="*/ 543071 w 778021"/>
              <a:gd name="connsiteY29" fmla="*/ 1038225 h 1622455"/>
              <a:gd name="connsiteX30" fmla="*/ 568471 w 778021"/>
              <a:gd name="connsiteY30" fmla="*/ 1041400 h 1622455"/>
              <a:gd name="connsiteX31" fmla="*/ 587521 w 778021"/>
              <a:gd name="connsiteY31" fmla="*/ 1016000 h 1622455"/>
              <a:gd name="connsiteX32" fmla="*/ 581171 w 778021"/>
              <a:gd name="connsiteY32" fmla="*/ 987425 h 1622455"/>
              <a:gd name="connsiteX33" fmla="*/ 577996 w 778021"/>
              <a:gd name="connsiteY33" fmla="*/ 958850 h 1622455"/>
              <a:gd name="connsiteX34" fmla="*/ 571646 w 778021"/>
              <a:gd name="connsiteY34" fmla="*/ 949325 h 1622455"/>
              <a:gd name="connsiteX35" fmla="*/ 565296 w 778021"/>
              <a:gd name="connsiteY35" fmla="*/ 936625 h 1622455"/>
              <a:gd name="connsiteX36" fmla="*/ 558946 w 778021"/>
              <a:gd name="connsiteY36" fmla="*/ 927100 h 1622455"/>
              <a:gd name="connsiteX37" fmla="*/ 543071 w 778021"/>
              <a:gd name="connsiteY37" fmla="*/ 901700 h 1622455"/>
              <a:gd name="connsiteX38" fmla="*/ 546246 w 778021"/>
              <a:gd name="connsiteY38" fmla="*/ 889000 h 1622455"/>
              <a:gd name="connsiteX39" fmla="*/ 577996 w 778021"/>
              <a:gd name="connsiteY39" fmla="*/ 869950 h 1622455"/>
              <a:gd name="connsiteX40" fmla="*/ 606571 w 778021"/>
              <a:gd name="connsiteY40" fmla="*/ 863600 h 1622455"/>
              <a:gd name="connsiteX41" fmla="*/ 625621 w 778021"/>
              <a:gd name="connsiteY41" fmla="*/ 844550 h 1622455"/>
              <a:gd name="connsiteX42" fmla="*/ 628796 w 778021"/>
              <a:gd name="connsiteY42" fmla="*/ 835025 h 1622455"/>
              <a:gd name="connsiteX43" fmla="*/ 644671 w 778021"/>
              <a:gd name="connsiteY43" fmla="*/ 812800 h 1622455"/>
              <a:gd name="connsiteX44" fmla="*/ 654196 w 778021"/>
              <a:gd name="connsiteY44" fmla="*/ 796925 h 1622455"/>
              <a:gd name="connsiteX45" fmla="*/ 670071 w 778021"/>
              <a:gd name="connsiteY45" fmla="*/ 774700 h 1622455"/>
              <a:gd name="connsiteX46" fmla="*/ 673246 w 778021"/>
              <a:gd name="connsiteY46" fmla="*/ 765175 h 1622455"/>
              <a:gd name="connsiteX47" fmla="*/ 679596 w 778021"/>
              <a:gd name="connsiteY47" fmla="*/ 755650 h 1622455"/>
              <a:gd name="connsiteX48" fmla="*/ 689121 w 778021"/>
              <a:gd name="connsiteY48" fmla="*/ 736600 h 1622455"/>
              <a:gd name="connsiteX49" fmla="*/ 708171 w 778021"/>
              <a:gd name="connsiteY49" fmla="*/ 714375 h 1622455"/>
              <a:gd name="connsiteX50" fmla="*/ 714521 w 778021"/>
              <a:gd name="connsiteY50" fmla="*/ 701675 h 1622455"/>
              <a:gd name="connsiteX51" fmla="*/ 730396 w 778021"/>
              <a:gd name="connsiteY51" fmla="*/ 688975 h 1622455"/>
              <a:gd name="connsiteX52" fmla="*/ 739921 w 778021"/>
              <a:gd name="connsiteY52" fmla="*/ 679450 h 1622455"/>
              <a:gd name="connsiteX53" fmla="*/ 778021 w 778021"/>
              <a:gd name="connsiteY53" fmla="*/ 650875 h 1622455"/>
              <a:gd name="connsiteX54" fmla="*/ 774846 w 778021"/>
              <a:gd name="connsiteY54" fmla="*/ 641350 h 1622455"/>
              <a:gd name="connsiteX55" fmla="*/ 765321 w 778021"/>
              <a:gd name="connsiteY55" fmla="*/ 625475 h 1622455"/>
              <a:gd name="connsiteX56" fmla="*/ 758971 w 778021"/>
              <a:gd name="connsiteY56" fmla="*/ 615950 h 1622455"/>
              <a:gd name="connsiteX57" fmla="*/ 755796 w 778021"/>
              <a:gd name="connsiteY57" fmla="*/ 606425 h 1622455"/>
              <a:gd name="connsiteX58" fmla="*/ 749446 w 778021"/>
              <a:gd name="connsiteY58" fmla="*/ 593725 h 1622455"/>
              <a:gd name="connsiteX59" fmla="*/ 739921 w 778021"/>
              <a:gd name="connsiteY59" fmla="*/ 568325 h 1622455"/>
              <a:gd name="connsiteX60" fmla="*/ 736746 w 778021"/>
              <a:gd name="connsiteY60" fmla="*/ 546100 h 1622455"/>
              <a:gd name="connsiteX61" fmla="*/ 733571 w 778021"/>
              <a:gd name="connsiteY61" fmla="*/ 536575 h 1622455"/>
              <a:gd name="connsiteX62" fmla="*/ 727221 w 778021"/>
              <a:gd name="connsiteY62" fmla="*/ 498475 h 1622455"/>
              <a:gd name="connsiteX63" fmla="*/ 708171 w 778021"/>
              <a:gd name="connsiteY63" fmla="*/ 460375 h 1622455"/>
              <a:gd name="connsiteX64" fmla="*/ 651021 w 778021"/>
              <a:gd name="connsiteY64" fmla="*/ 447675 h 1622455"/>
              <a:gd name="connsiteX65" fmla="*/ 625621 w 778021"/>
              <a:gd name="connsiteY65" fmla="*/ 434975 h 1622455"/>
              <a:gd name="connsiteX66" fmla="*/ 619271 w 778021"/>
              <a:gd name="connsiteY66" fmla="*/ 422275 h 1622455"/>
              <a:gd name="connsiteX67" fmla="*/ 609746 w 778021"/>
              <a:gd name="connsiteY67" fmla="*/ 368300 h 1622455"/>
              <a:gd name="connsiteX68" fmla="*/ 543071 w 778021"/>
              <a:gd name="connsiteY68" fmla="*/ 355600 h 1622455"/>
              <a:gd name="connsiteX69" fmla="*/ 530371 w 778021"/>
              <a:gd name="connsiteY69" fmla="*/ 349250 h 1622455"/>
              <a:gd name="connsiteX70" fmla="*/ 524021 w 778021"/>
              <a:gd name="connsiteY70" fmla="*/ 314325 h 1622455"/>
              <a:gd name="connsiteX71" fmla="*/ 520846 w 778021"/>
              <a:gd name="connsiteY71" fmla="*/ 301625 h 1622455"/>
              <a:gd name="connsiteX72" fmla="*/ 520846 w 778021"/>
              <a:gd name="connsiteY72" fmla="*/ 196850 h 1622455"/>
              <a:gd name="connsiteX73" fmla="*/ 530371 w 778021"/>
              <a:gd name="connsiteY73" fmla="*/ 184150 h 1622455"/>
              <a:gd name="connsiteX74" fmla="*/ 549421 w 778021"/>
              <a:gd name="connsiteY74" fmla="*/ 165100 h 1622455"/>
              <a:gd name="connsiteX75" fmla="*/ 552596 w 778021"/>
              <a:gd name="connsiteY75" fmla="*/ 155575 h 1622455"/>
              <a:gd name="connsiteX76" fmla="*/ 543071 w 778021"/>
              <a:gd name="connsiteY76" fmla="*/ 88900 h 1622455"/>
              <a:gd name="connsiteX77" fmla="*/ 533546 w 778021"/>
              <a:gd name="connsiteY77" fmla="*/ 79375 h 1622455"/>
              <a:gd name="connsiteX78" fmla="*/ 511321 w 778021"/>
              <a:gd name="connsiteY78" fmla="*/ 66675 h 1622455"/>
              <a:gd name="connsiteX79" fmla="*/ 508146 w 778021"/>
              <a:gd name="connsiteY79" fmla="*/ 57150 h 1622455"/>
              <a:gd name="connsiteX80" fmla="*/ 501796 w 778021"/>
              <a:gd name="connsiteY80" fmla="*/ 47625 h 1622455"/>
              <a:gd name="connsiteX81" fmla="*/ 498621 w 778021"/>
              <a:gd name="connsiteY81" fmla="*/ 0 h 1622455"/>
              <a:gd name="connsiteX82" fmla="*/ 485921 w 778021"/>
              <a:gd name="connsiteY82" fmla="*/ 6350 h 1622455"/>
              <a:gd name="connsiteX83" fmla="*/ 463696 w 778021"/>
              <a:gd name="connsiteY83" fmla="*/ 25400 h 1622455"/>
              <a:gd name="connsiteX84" fmla="*/ 438296 w 778021"/>
              <a:gd name="connsiteY84" fmla="*/ 28575 h 1622455"/>
              <a:gd name="connsiteX85" fmla="*/ 406546 w 778021"/>
              <a:gd name="connsiteY85" fmla="*/ 38100 h 1622455"/>
              <a:gd name="connsiteX86" fmla="*/ 390671 w 778021"/>
              <a:gd name="connsiteY86" fmla="*/ 41275 h 1622455"/>
              <a:gd name="connsiteX87" fmla="*/ 358921 w 778021"/>
              <a:gd name="connsiteY87" fmla="*/ 53975 h 1622455"/>
              <a:gd name="connsiteX88" fmla="*/ 327171 w 778021"/>
              <a:gd name="connsiteY88" fmla="*/ 66675 h 1622455"/>
              <a:gd name="connsiteX89" fmla="*/ 304946 w 778021"/>
              <a:gd name="connsiteY89" fmla="*/ 82550 h 1622455"/>
              <a:gd name="connsiteX90" fmla="*/ 279546 w 778021"/>
              <a:gd name="connsiteY90" fmla="*/ 101600 h 1622455"/>
              <a:gd name="connsiteX91" fmla="*/ 270021 w 778021"/>
              <a:gd name="connsiteY91" fmla="*/ 104775 h 1622455"/>
              <a:gd name="connsiteX92" fmla="*/ 257321 w 778021"/>
              <a:gd name="connsiteY92" fmla="*/ 133350 h 1622455"/>
              <a:gd name="connsiteX93" fmla="*/ 247796 w 778021"/>
              <a:gd name="connsiteY93" fmla="*/ 152400 h 1622455"/>
              <a:gd name="connsiteX94" fmla="*/ 231921 w 778021"/>
              <a:gd name="connsiteY94" fmla="*/ 184150 h 1622455"/>
              <a:gd name="connsiteX95" fmla="*/ 219221 w 778021"/>
              <a:gd name="connsiteY95" fmla="*/ 206375 h 1622455"/>
              <a:gd name="connsiteX96" fmla="*/ 216046 w 778021"/>
              <a:gd name="connsiteY96" fmla="*/ 215900 h 1622455"/>
              <a:gd name="connsiteX97" fmla="*/ 193821 w 778021"/>
              <a:gd name="connsiteY97" fmla="*/ 244475 h 1622455"/>
              <a:gd name="connsiteX98" fmla="*/ 177946 w 778021"/>
              <a:gd name="connsiteY98" fmla="*/ 260350 h 1622455"/>
              <a:gd name="connsiteX99" fmla="*/ 168421 w 778021"/>
              <a:gd name="connsiteY99" fmla="*/ 273050 h 1622455"/>
              <a:gd name="connsiteX100" fmla="*/ 165246 w 778021"/>
              <a:gd name="connsiteY100" fmla="*/ 285750 h 1622455"/>
              <a:gd name="connsiteX101" fmla="*/ 155721 w 778021"/>
              <a:gd name="connsiteY101" fmla="*/ 292100 h 1622455"/>
              <a:gd name="connsiteX102" fmla="*/ 146196 w 778021"/>
              <a:gd name="connsiteY102" fmla="*/ 304800 h 1622455"/>
              <a:gd name="connsiteX103" fmla="*/ 133496 w 778021"/>
              <a:gd name="connsiteY103" fmla="*/ 323850 h 1622455"/>
              <a:gd name="connsiteX104" fmla="*/ 127146 w 778021"/>
              <a:gd name="connsiteY104" fmla="*/ 336550 h 1622455"/>
              <a:gd name="connsiteX105" fmla="*/ 117621 w 778021"/>
              <a:gd name="connsiteY105" fmla="*/ 346075 h 1622455"/>
              <a:gd name="connsiteX106" fmla="*/ 108096 w 778021"/>
              <a:gd name="connsiteY106" fmla="*/ 358775 h 1622455"/>
              <a:gd name="connsiteX107" fmla="*/ 95396 w 778021"/>
              <a:gd name="connsiteY107" fmla="*/ 387350 h 1622455"/>
              <a:gd name="connsiteX108" fmla="*/ 89046 w 778021"/>
              <a:gd name="connsiteY108" fmla="*/ 400050 h 1622455"/>
              <a:gd name="connsiteX109" fmla="*/ 82696 w 778021"/>
              <a:gd name="connsiteY109" fmla="*/ 463550 h 1622455"/>
              <a:gd name="connsiteX110" fmla="*/ 57296 w 778021"/>
              <a:gd name="connsiteY110" fmla="*/ 511175 h 1622455"/>
              <a:gd name="connsiteX111" fmla="*/ 41421 w 778021"/>
              <a:gd name="connsiteY111" fmla="*/ 539750 h 1622455"/>
              <a:gd name="connsiteX112" fmla="*/ 35071 w 778021"/>
              <a:gd name="connsiteY112" fmla="*/ 555625 h 1622455"/>
              <a:gd name="connsiteX113" fmla="*/ 25546 w 778021"/>
              <a:gd name="connsiteY113" fmla="*/ 568325 h 1622455"/>
              <a:gd name="connsiteX114" fmla="*/ 22371 w 778021"/>
              <a:gd name="connsiteY114" fmla="*/ 577850 h 1622455"/>
              <a:gd name="connsiteX115" fmla="*/ 6496 w 778021"/>
              <a:gd name="connsiteY115" fmla="*/ 600075 h 1622455"/>
              <a:gd name="connsiteX116" fmla="*/ 19196 w 778021"/>
              <a:gd name="connsiteY116" fmla="*/ 669925 h 1622455"/>
              <a:gd name="connsiteX117" fmla="*/ 146 w 778021"/>
              <a:gd name="connsiteY117" fmla="*/ 730250 h 1622455"/>
              <a:gd name="connsiteX118" fmla="*/ 12846 w 778021"/>
              <a:gd name="connsiteY118" fmla="*/ 800100 h 1622455"/>
              <a:gd name="connsiteX119" fmla="*/ 44596 w 778021"/>
              <a:gd name="connsiteY119" fmla="*/ 831850 h 1622455"/>
              <a:gd name="connsiteX120" fmla="*/ 73171 w 778021"/>
              <a:gd name="connsiteY120" fmla="*/ 873125 h 1622455"/>
              <a:gd name="connsiteX121" fmla="*/ 101746 w 778021"/>
              <a:gd name="connsiteY121" fmla="*/ 927100 h 1622455"/>
              <a:gd name="connsiteX122" fmla="*/ 98571 w 778021"/>
              <a:gd name="connsiteY122" fmla="*/ 971550 h 1622455"/>
              <a:gd name="connsiteX123" fmla="*/ 146196 w 778021"/>
              <a:gd name="connsiteY123" fmla="*/ 990600 h 1622455"/>
              <a:gd name="connsiteX124" fmla="*/ 171596 w 778021"/>
              <a:gd name="connsiteY124" fmla="*/ 987425 h 1622455"/>
              <a:gd name="connsiteX125" fmla="*/ 193821 w 778021"/>
              <a:gd name="connsiteY125" fmla="*/ 1025525 h 1622455"/>
              <a:gd name="connsiteX126" fmla="*/ 247796 w 778021"/>
              <a:gd name="connsiteY126" fmla="*/ 1038225 h 1622455"/>
              <a:gd name="connsiteX127" fmla="*/ 317646 w 778021"/>
              <a:gd name="connsiteY127" fmla="*/ 1041400 h 1622455"/>
              <a:gd name="connsiteX128" fmla="*/ 333521 w 778021"/>
              <a:gd name="connsiteY128" fmla="*/ 1069975 h 1622455"/>
              <a:gd name="connsiteX129" fmla="*/ 282721 w 778021"/>
              <a:gd name="connsiteY129" fmla="*/ 1117600 h 1622455"/>
              <a:gd name="connsiteX130" fmla="*/ 235096 w 778021"/>
              <a:gd name="connsiteY130" fmla="*/ 1146175 h 1622455"/>
              <a:gd name="connsiteX131" fmla="*/ 177946 w 778021"/>
              <a:gd name="connsiteY131" fmla="*/ 1184275 h 1622455"/>
              <a:gd name="connsiteX132" fmla="*/ 225571 w 778021"/>
              <a:gd name="connsiteY132" fmla="*/ 1216025 h 1622455"/>
              <a:gd name="connsiteX133" fmla="*/ 174771 w 778021"/>
              <a:gd name="connsiteY133" fmla="*/ 1266825 h 1622455"/>
              <a:gd name="connsiteX134" fmla="*/ 143021 w 778021"/>
              <a:gd name="connsiteY134" fmla="*/ 1289050 h 1622455"/>
              <a:gd name="connsiteX135" fmla="*/ 130321 w 778021"/>
              <a:gd name="connsiteY135" fmla="*/ 1330325 h 1622455"/>
              <a:gd name="connsiteX136" fmla="*/ 78728 w 778021"/>
              <a:gd name="connsiteY136" fmla="*/ 1376363 h 1622455"/>
              <a:gd name="connsiteX137" fmla="*/ 125559 w 778021"/>
              <a:gd name="connsiteY137" fmla="*/ 1427162 h 1622455"/>
              <a:gd name="connsiteX138" fmla="*/ 158896 w 778021"/>
              <a:gd name="connsiteY138" fmla="*/ 1496219 h 1622455"/>
              <a:gd name="connsiteX139" fmla="*/ 271608 w 778021"/>
              <a:gd name="connsiteY139" fmla="*/ 1510507 h 1622455"/>
              <a:gd name="connsiteX140" fmla="*/ 397814 w 778021"/>
              <a:gd name="connsiteY140" fmla="*/ 1542256 h 1622455"/>
              <a:gd name="connsiteX141" fmla="*/ 533546 w 778021"/>
              <a:gd name="connsiteY141" fmla="*/ 1581150 h 1622455"/>
              <a:gd name="connsiteX142" fmla="*/ 622446 w 778021"/>
              <a:gd name="connsiteY142" fmla="*/ 1609725 h 1622455"/>
              <a:gd name="connsiteX143" fmla="*/ 676421 w 778021"/>
              <a:gd name="connsiteY143" fmla="*/ 1622425 h 1622455"/>
              <a:gd name="connsiteX0" fmla="*/ 676421 w 778021"/>
              <a:gd name="connsiteY0" fmla="*/ 1622425 h 1622455"/>
              <a:gd name="connsiteX1" fmla="*/ 685946 w 778021"/>
              <a:gd name="connsiteY1" fmla="*/ 1562100 h 1622455"/>
              <a:gd name="connsiteX2" fmla="*/ 692296 w 778021"/>
              <a:gd name="connsiteY2" fmla="*/ 1539875 h 1622455"/>
              <a:gd name="connsiteX3" fmla="*/ 704996 w 778021"/>
              <a:gd name="connsiteY3" fmla="*/ 1517650 h 1622455"/>
              <a:gd name="connsiteX4" fmla="*/ 708171 w 778021"/>
              <a:gd name="connsiteY4" fmla="*/ 1501775 h 1622455"/>
              <a:gd name="connsiteX5" fmla="*/ 704996 w 778021"/>
              <a:gd name="connsiteY5" fmla="*/ 1435100 h 1622455"/>
              <a:gd name="connsiteX6" fmla="*/ 692296 w 778021"/>
              <a:gd name="connsiteY6" fmla="*/ 1428750 h 1622455"/>
              <a:gd name="connsiteX7" fmla="*/ 682771 w 778021"/>
              <a:gd name="connsiteY7" fmla="*/ 1425575 h 1622455"/>
              <a:gd name="connsiteX8" fmla="*/ 654196 w 778021"/>
              <a:gd name="connsiteY8" fmla="*/ 1419225 h 1622455"/>
              <a:gd name="connsiteX9" fmla="*/ 638321 w 778021"/>
              <a:gd name="connsiteY9" fmla="*/ 1400175 h 1622455"/>
              <a:gd name="connsiteX10" fmla="*/ 622446 w 778021"/>
              <a:gd name="connsiteY10" fmla="*/ 1374775 h 1622455"/>
              <a:gd name="connsiteX11" fmla="*/ 619271 w 778021"/>
              <a:gd name="connsiteY11" fmla="*/ 1362075 h 1622455"/>
              <a:gd name="connsiteX12" fmla="*/ 612921 w 778021"/>
              <a:gd name="connsiteY12" fmla="*/ 1339850 h 1622455"/>
              <a:gd name="connsiteX13" fmla="*/ 628796 w 778021"/>
              <a:gd name="connsiteY13" fmla="*/ 1298575 h 1622455"/>
              <a:gd name="connsiteX14" fmla="*/ 638321 w 778021"/>
              <a:gd name="connsiteY14" fmla="*/ 1295400 h 1622455"/>
              <a:gd name="connsiteX15" fmla="*/ 654196 w 778021"/>
              <a:gd name="connsiteY15" fmla="*/ 1276350 h 1622455"/>
              <a:gd name="connsiteX16" fmla="*/ 631971 w 778021"/>
              <a:gd name="connsiteY16" fmla="*/ 1244600 h 1622455"/>
              <a:gd name="connsiteX17" fmla="*/ 625621 w 778021"/>
              <a:gd name="connsiteY17" fmla="*/ 1235075 h 1622455"/>
              <a:gd name="connsiteX18" fmla="*/ 587521 w 778021"/>
              <a:gd name="connsiteY18" fmla="*/ 1212850 h 1622455"/>
              <a:gd name="connsiteX19" fmla="*/ 581171 w 778021"/>
              <a:gd name="connsiteY19" fmla="*/ 1203325 h 1622455"/>
              <a:gd name="connsiteX20" fmla="*/ 571646 w 778021"/>
              <a:gd name="connsiteY20" fmla="*/ 1196975 h 1622455"/>
              <a:gd name="connsiteX21" fmla="*/ 565296 w 778021"/>
              <a:gd name="connsiteY21" fmla="*/ 1174750 h 1622455"/>
              <a:gd name="connsiteX22" fmla="*/ 558946 w 778021"/>
              <a:gd name="connsiteY22" fmla="*/ 1139825 h 1622455"/>
              <a:gd name="connsiteX23" fmla="*/ 552596 w 778021"/>
              <a:gd name="connsiteY23" fmla="*/ 1127125 h 1622455"/>
              <a:gd name="connsiteX24" fmla="*/ 539896 w 778021"/>
              <a:gd name="connsiteY24" fmla="*/ 1111250 h 1622455"/>
              <a:gd name="connsiteX25" fmla="*/ 530371 w 778021"/>
              <a:gd name="connsiteY25" fmla="*/ 1101725 h 1622455"/>
              <a:gd name="connsiteX26" fmla="*/ 517671 w 778021"/>
              <a:gd name="connsiteY26" fmla="*/ 1076325 h 1622455"/>
              <a:gd name="connsiteX27" fmla="*/ 530371 w 778021"/>
              <a:gd name="connsiteY27" fmla="*/ 1073150 h 1622455"/>
              <a:gd name="connsiteX28" fmla="*/ 543071 w 778021"/>
              <a:gd name="connsiteY28" fmla="*/ 1038225 h 1622455"/>
              <a:gd name="connsiteX29" fmla="*/ 568471 w 778021"/>
              <a:gd name="connsiteY29" fmla="*/ 1041400 h 1622455"/>
              <a:gd name="connsiteX30" fmla="*/ 587521 w 778021"/>
              <a:gd name="connsiteY30" fmla="*/ 1016000 h 1622455"/>
              <a:gd name="connsiteX31" fmla="*/ 581171 w 778021"/>
              <a:gd name="connsiteY31" fmla="*/ 987425 h 1622455"/>
              <a:gd name="connsiteX32" fmla="*/ 577996 w 778021"/>
              <a:gd name="connsiteY32" fmla="*/ 958850 h 1622455"/>
              <a:gd name="connsiteX33" fmla="*/ 571646 w 778021"/>
              <a:gd name="connsiteY33" fmla="*/ 949325 h 1622455"/>
              <a:gd name="connsiteX34" fmla="*/ 565296 w 778021"/>
              <a:gd name="connsiteY34" fmla="*/ 936625 h 1622455"/>
              <a:gd name="connsiteX35" fmla="*/ 558946 w 778021"/>
              <a:gd name="connsiteY35" fmla="*/ 927100 h 1622455"/>
              <a:gd name="connsiteX36" fmla="*/ 543071 w 778021"/>
              <a:gd name="connsiteY36" fmla="*/ 901700 h 1622455"/>
              <a:gd name="connsiteX37" fmla="*/ 546246 w 778021"/>
              <a:gd name="connsiteY37" fmla="*/ 889000 h 1622455"/>
              <a:gd name="connsiteX38" fmla="*/ 577996 w 778021"/>
              <a:gd name="connsiteY38" fmla="*/ 869950 h 1622455"/>
              <a:gd name="connsiteX39" fmla="*/ 606571 w 778021"/>
              <a:gd name="connsiteY39" fmla="*/ 863600 h 1622455"/>
              <a:gd name="connsiteX40" fmla="*/ 625621 w 778021"/>
              <a:gd name="connsiteY40" fmla="*/ 844550 h 1622455"/>
              <a:gd name="connsiteX41" fmla="*/ 628796 w 778021"/>
              <a:gd name="connsiteY41" fmla="*/ 835025 h 1622455"/>
              <a:gd name="connsiteX42" fmla="*/ 644671 w 778021"/>
              <a:gd name="connsiteY42" fmla="*/ 812800 h 1622455"/>
              <a:gd name="connsiteX43" fmla="*/ 654196 w 778021"/>
              <a:gd name="connsiteY43" fmla="*/ 796925 h 1622455"/>
              <a:gd name="connsiteX44" fmla="*/ 670071 w 778021"/>
              <a:gd name="connsiteY44" fmla="*/ 774700 h 1622455"/>
              <a:gd name="connsiteX45" fmla="*/ 673246 w 778021"/>
              <a:gd name="connsiteY45" fmla="*/ 765175 h 1622455"/>
              <a:gd name="connsiteX46" fmla="*/ 679596 w 778021"/>
              <a:gd name="connsiteY46" fmla="*/ 755650 h 1622455"/>
              <a:gd name="connsiteX47" fmla="*/ 689121 w 778021"/>
              <a:gd name="connsiteY47" fmla="*/ 736600 h 1622455"/>
              <a:gd name="connsiteX48" fmla="*/ 708171 w 778021"/>
              <a:gd name="connsiteY48" fmla="*/ 714375 h 1622455"/>
              <a:gd name="connsiteX49" fmla="*/ 714521 w 778021"/>
              <a:gd name="connsiteY49" fmla="*/ 701675 h 1622455"/>
              <a:gd name="connsiteX50" fmla="*/ 730396 w 778021"/>
              <a:gd name="connsiteY50" fmla="*/ 688975 h 1622455"/>
              <a:gd name="connsiteX51" fmla="*/ 739921 w 778021"/>
              <a:gd name="connsiteY51" fmla="*/ 679450 h 1622455"/>
              <a:gd name="connsiteX52" fmla="*/ 778021 w 778021"/>
              <a:gd name="connsiteY52" fmla="*/ 650875 h 1622455"/>
              <a:gd name="connsiteX53" fmla="*/ 774846 w 778021"/>
              <a:gd name="connsiteY53" fmla="*/ 641350 h 1622455"/>
              <a:gd name="connsiteX54" fmla="*/ 765321 w 778021"/>
              <a:gd name="connsiteY54" fmla="*/ 625475 h 1622455"/>
              <a:gd name="connsiteX55" fmla="*/ 758971 w 778021"/>
              <a:gd name="connsiteY55" fmla="*/ 615950 h 1622455"/>
              <a:gd name="connsiteX56" fmla="*/ 755796 w 778021"/>
              <a:gd name="connsiteY56" fmla="*/ 606425 h 1622455"/>
              <a:gd name="connsiteX57" fmla="*/ 749446 w 778021"/>
              <a:gd name="connsiteY57" fmla="*/ 593725 h 1622455"/>
              <a:gd name="connsiteX58" fmla="*/ 739921 w 778021"/>
              <a:gd name="connsiteY58" fmla="*/ 568325 h 1622455"/>
              <a:gd name="connsiteX59" fmla="*/ 736746 w 778021"/>
              <a:gd name="connsiteY59" fmla="*/ 546100 h 1622455"/>
              <a:gd name="connsiteX60" fmla="*/ 733571 w 778021"/>
              <a:gd name="connsiteY60" fmla="*/ 536575 h 1622455"/>
              <a:gd name="connsiteX61" fmla="*/ 727221 w 778021"/>
              <a:gd name="connsiteY61" fmla="*/ 498475 h 1622455"/>
              <a:gd name="connsiteX62" fmla="*/ 708171 w 778021"/>
              <a:gd name="connsiteY62" fmla="*/ 460375 h 1622455"/>
              <a:gd name="connsiteX63" fmla="*/ 651021 w 778021"/>
              <a:gd name="connsiteY63" fmla="*/ 447675 h 1622455"/>
              <a:gd name="connsiteX64" fmla="*/ 625621 w 778021"/>
              <a:gd name="connsiteY64" fmla="*/ 434975 h 1622455"/>
              <a:gd name="connsiteX65" fmla="*/ 619271 w 778021"/>
              <a:gd name="connsiteY65" fmla="*/ 422275 h 1622455"/>
              <a:gd name="connsiteX66" fmla="*/ 609746 w 778021"/>
              <a:gd name="connsiteY66" fmla="*/ 368300 h 1622455"/>
              <a:gd name="connsiteX67" fmla="*/ 543071 w 778021"/>
              <a:gd name="connsiteY67" fmla="*/ 355600 h 1622455"/>
              <a:gd name="connsiteX68" fmla="*/ 530371 w 778021"/>
              <a:gd name="connsiteY68" fmla="*/ 349250 h 1622455"/>
              <a:gd name="connsiteX69" fmla="*/ 524021 w 778021"/>
              <a:gd name="connsiteY69" fmla="*/ 314325 h 1622455"/>
              <a:gd name="connsiteX70" fmla="*/ 520846 w 778021"/>
              <a:gd name="connsiteY70" fmla="*/ 301625 h 1622455"/>
              <a:gd name="connsiteX71" fmla="*/ 520846 w 778021"/>
              <a:gd name="connsiteY71" fmla="*/ 196850 h 1622455"/>
              <a:gd name="connsiteX72" fmla="*/ 530371 w 778021"/>
              <a:gd name="connsiteY72" fmla="*/ 184150 h 1622455"/>
              <a:gd name="connsiteX73" fmla="*/ 549421 w 778021"/>
              <a:gd name="connsiteY73" fmla="*/ 165100 h 1622455"/>
              <a:gd name="connsiteX74" fmla="*/ 552596 w 778021"/>
              <a:gd name="connsiteY74" fmla="*/ 155575 h 1622455"/>
              <a:gd name="connsiteX75" fmla="*/ 543071 w 778021"/>
              <a:gd name="connsiteY75" fmla="*/ 88900 h 1622455"/>
              <a:gd name="connsiteX76" fmla="*/ 533546 w 778021"/>
              <a:gd name="connsiteY76" fmla="*/ 79375 h 1622455"/>
              <a:gd name="connsiteX77" fmla="*/ 511321 w 778021"/>
              <a:gd name="connsiteY77" fmla="*/ 66675 h 1622455"/>
              <a:gd name="connsiteX78" fmla="*/ 508146 w 778021"/>
              <a:gd name="connsiteY78" fmla="*/ 57150 h 1622455"/>
              <a:gd name="connsiteX79" fmla="*/ 501796 w 778021"/>
              <a:gd name="connsiteY79" fmla="*/ 47625 h 1622455"/>
              <a:gd name="connsiteX80" fmla="*/ 498621 w 778021"/>
              <a:gd name="connsiteY80" fmla="*/ 0 h 1622455"/>
              <a:gd name="connsiteX81" fmla="*/ 485921 w 778021"/>
              <a:gd name="connsiteY81" fmla="*/ 6350 h 1622455"/>
              <a:gd name="connsiteX82" fmla="*/ 463696 w 778021"/>
              <a:gd name="connsiteY82" fmla="*/ 25400 h 1622455"/>
              <a:gd name="connsiteX83" fmla="*/ 438296 w 778021"/>
              <a:gd name="connsiteY83" fmla="*/ 28575 h 1622455"/>
              <a:gd name="connsiteX84" fmla="*/ 406546 w 778021"/>
              <a:gd name="connsiteY84" fmla="*/ 38100 h 1622455"/>
              <a:gd name="connsiteX85" fmla="*/ 390671 w 778021"/>
              <a:gd name="connsiteY85" fmla="*/ 41275 h 1622455"/>
              <a:gd name="connsiteX86" fmla="*/ 358921 w 778021"/>
              <a:gd name="connsiteY86" fmla="*/ 53975 h 1622455"/>
              <a:gd name="connsiteX87" fmla="*/ 327171 w 778021"/>
              <a:gd name="connsiteY87" fmla="*/ 66675 h 1622455"/>
              <a:gd name="connsiteX88" fmla="*/ 304946 w 778021"/>
              <a:gd name="connsiteY88" fmla="*/ 82550 h 1622455"/>
              <a:gd name="connsiteX89" fmla="*/ 279546 w 778021"/>
              <a:gd name="connsiteY89" fmla="*/ 101600 h 1622455"/>
              <a:gd name="connsiteX90" fmla="*/ 270021 w 778021"/>
              <a:gd name="connsiteY90" fmla="*/ 104775 h 1622455"/>
              <a:gd name="connsiteX91" fmla="*/ 257321 w 778021"/>
              <a:gd name="connsiteY91" fmla="*/ 133350 h 1622455"/>
              <a:gd name="connsiteX92" fmla="*/ 247796 w 778021"/>
              <a:gd name="connsiteY92" fmla="*/ 152400 h 1622455"/>
              <a:gd name="connsiteX93" fmla="*/ 231921 w 778021"/>
              <a:gd name="connsiteY93" fmla="*/ 184150 h 1622455"/>
              <a:gd name="connsiteX94" fmla="*/ 219221 w 778021"/>
              <a:gd name="connsiteY94" fmla="*/ 206375 h 1622455"/>
              <a:gd name="connsiteX95" fmla="*/ 216046 w 778021"/>
              <a:gd name="connsiteY95" fmla="*/ 215900 h 1622455"/>
              <a:gd name="connsiteX96" fmla="*/ 193821 w 778021"/>
              <a:gd name="connsiteY96" fmla="*/ 244475 h 1622455"/>
              <a:gd name="connsiteX97" fmla="*/ 177946 w 778021"/>
              <a:gd name="connsiteY97" fmla="*/ 260350 h 1622455"/>
              <a:gd name="connsiteX98" fmla="*/ 168421 w 778021"/>
              <a:gd name="connsiteY98" fmla="*/ 273050 h 1622455"/>
              <a:gd name="connsiteX99" fmla="*/ 165246 w 778021"/>
              <a:gd name="connsiteY99" fmla="*/ 285750 h 1622455"/>
              <a:gd name="connsiteX100" fmla="*/ 155721 w 778021"/>
              <a:gd name="connsiteY100" fmla="*/ 292100 h 1622455"/>
              <a:gd name="connsiteX101" fmla="*/ 146196 w 778021"/>
              <a:gd name="connsiteY101" fmla="*/ 304800 h 1622455"/>
              <a:gd name="connsiteX102" fmla="*/ 133496 w 778021"/>
              <a:gd name="connsiteY102" fmla="*/ 323850 h 1622455"/>
              <a:gd name="connsiteX103" fmla="*/ 127146 w 778021"/>
              <a:gd name="connsiteY103" fmla="*/ 336550 h 1622455"/>
              <a:gd name="connsiteX104" fmla="*/ 117621 w 778021"/>
              <a:gd name="connsiteY104" fmla="*/ 346075 h 1622455"/>
              <a:gd name="connsiteX105" fmla="*/ 108096 w 778021"/>
              <a:gd name="connsiteY105" fmla="*/ 358775 h 1622455"/>
              <a:gd name="connsiteX106" fmla="*/ 95396 w 778021"/>
              <a:gd name="connsiteY106" fmla="*/ 387350 h 1622455"/>
              <a:gd name="connsiteX107" fmla="*/ 89046 w 778021"/>
              <a:gd name="connsiteY107" fmla="*/ 400050 h 1622455"/>
              <a:gd name="connsiteX108" fmla="*/ 82696 w 778021"/>
              <a:gd name="connsiteY108" fmla="*/ 463550 h 1622455"/>
              <a:gd name="connsiteX109" fmla="*/ 57296 w 778021"/>
              <a:gd name="connsiteY109" fmla="*/ 511175 h 1622455"/>
              <a:gd name="connsiteX110" fmla="*/ 41421 w 778021"/>
              <a:gd name="connsiteY110" fmla="*/ 539750 h 1622455"/>
              <a:gd name="connsiteX111" fmla="*/ 35071 w 778021"/>
              <a:gd name="connsiteY111" fmla="*/ 555625 h 1622455"/>
              <a:gd name="connsiteX112" fmla="*/ 25546 w 778021"/>
              <a:gd name="connsiteY112" fmla="*/ 568325 h 1622455"/>
              <a:gd name="connsiteX113" fmla="*/ 22371 w 778021"/>
              <a:gd name="connsiteY113" fmla="*/ 577850 h 1622455"/>
              <a:gd name="connsiteX114" fmla="*/ 6496 w 778021"/>
              <a:gd name="connsiteY114" fmla="*/ 600075 h 1622455"/>
              <a:gd name="connsiteX115" fmla="*/ 19196 w 778021"/>
              <a:gd name="connsiteY115" fmla="*/ 669925 h 1622455"/>
              <a:gd name="connsiteX116" fmla="*/ 146 w 778021"/>
              <a:gd name="connsiteY116" fmla="*/ 730250 h 1622455"/>
              <a:gd name="connsiteX117" fmla="*/ 12846 w 778021"/>
              <a:gd name="connsiteY117" fmla="*/ 800100 h 1622455"/>
              <a:gd name="connsiteX118" fmla="*/ 44596 w 778021"/>
              <a:gd name="connsiteY118" fmla="*/ 831850 h 1622455"/>
              <a:gd name="connsiteX119" fmla="*/ 73171 w 778021"/>
              <a:gd name="connsiteY119" fmla="*/ 873125 h 1622455"/>
              <a:gd name="connsiteX120" fmla="*/ 101746 w 778021"/>
              <a:gd name="connsiteY120" fmla="*/ 927100 h 1622455"/>
              <a:gd name="connsiteX121" fmla="*/ 98571 w 778021"/>
              <a:gd name="connsiteY121" fmla="*/ 971550 h 1622455"/>
              <a:gd name="connsiteX122" fmla="*/ 146196 w 778021"/>
              <a:gd name="connsiteY122" fmla="*/ 990600 h 1622455"/>
              <a:gd name="connsiteX123" fmla="*/ 171596 w 778021"/>
              <a:gd name="connsiteY123" fmla="*/ 987425 h 1622455"/>
              <a:gd name="connsiteX124" fmla="*/ 193821 w 778021"/>
              <a:gd name="connsiteY124" fmla="*/ 1025525 h 1622455"/>
              <a:gd name="connsiteX125" fmla="*/ 247796 w 778021"/>
              <a:gd name="connsiteY125" fmla="*/ 1038225 h 1622455"/>
              <a:gd name="connsiteX126" fmla="*/ 317646 w 778021"/>
              <a:gd name="connsiteY126" fmla="*/ 1041400 h 1622455"/>
              <a:gd name="connsiteX127" fmla="*/ 333521 w 778021"/>
              <a:gd name="connsiteY127" fmla="*/ 1069975 h 1622455"/>
              <a:gd name="connsiteX128" fmla="*/ 282721 w 778021"/>
              <a:gd name="connsiteY128" fmla="*/ 1117600 h 1622455"/>
              <a:gd name="connsiteX129" fmla="*/ 235096 w 778021"/>
              <a:gd name="connsiteY129" fmla="*/ 1146175 h 1622455"/>
              <a:gd name="connsiteX130" fmla="*/ 177946 w 778021"/>
              <a:gd name="connsiteY130" fmla="*/ 1184275 h 1622455"/>
              <a:gd name="connsiteX131" fmla="*/ 225571 w 778021"/>
              <a:gd name="connsiteY131" fmla="*/ 1216025 h 1622455"/>
              <a:gd name="connsiteX132" fmla="*/ 174771 w 778021"/>
              <a:gd name="connsiteY132" fmla="*/ 1266825 h 1622455"/>
              <a:gd name="connsiteX133" fmla="*/ 143021 w 778021"/>
              <a:gd name="connsiteY133" fmla="*/ 1289050 h 1622455"/>
              <a:gd name="connsiteX134" fmla="*/ 130321 w 778021"/>
              <a:gd name="connsiteY134" fmla="*/ 1330325 h 1622455"/>
              <a:gd name="connsiteX135" fmla="*/ 78728 w 778021"/>
              <a:gd name="connsiteY135" fmla="*/ 1376363 h 1622455"/>
              <a:gd name="connsiteX136" fmla="*/ 125559 w 778021"/>
              <a:gd name="connsiteY136" fmla="*/ 1427162 h 1622455"/>
              <a:gd name="connsiteX137" fmla="*/ 158896 w 778021"/>
              <a:gd name="connsiteY137" fmla="*/ 1496219 h 1622455"/>
              <a:gd name="connsiteX138" fmla="*/ 271608 w 778021"/>
              <a:gd name="connsiteY138" fmla="*/ 1510507 h 1622455"/>
              <a:gd name="connsiteX139" fmla="*/ 397814 w 778021"/>
              <a:gd name="connsiteY139" fmla="*/ 1542256 h 1622455"/>
              <a:gd name="connsiteX140" fmla="*/ 533546 w 778021"/>
              <a:gd name="connsiteY140" fmla="*/ 1581150 h 1622455"/>
              <a:gd name="connsiteX141" fmla="*/ 622446 w 778021"/>
              <a:gd name="connsiteY141" fmla="*/ 1609725 h 1622455"/>
              <a:gd name="connsiteX142" fmla="*/ 676421 w 778021"/>
              <a:gd name="connsiteY142" fmla="*/ 1622425 h 1622455"/>
              <a:gd name="connsiteX0" fmla="*/ 676421 w 778021"/>
              <a:gd name="connsiteY0" fmla="*/ 1622425 h 1622455"/>
              <a:gd name="connsiteX1" fmla="*/ 685946 w 778021"/>
              <a:gd name="connsiteY1" fmla="*/ 1562100 h 1622455"/>
              <a:gd name="connsiteX2" fmla="*/ 704996 w 778021"/>
              <a:gd name="connsiteY2" fmla="*/ 1517650 h 1622455"/>
              <a:gd name="connsiteX3" fmla="*/ 708171 w 778021"/>
              <a:gd name="connsiteY3" fmla="*/ 1501775 h 1622455"/>
              <a:gd name="connsiteX4" fmla="*/ 704996 w 778021"/>
              <a:gd name="connsiteY4" fmla="*/ 1435100 h 1622455"/>
              <a:gd name="connsiteX5" fmla="*/ 692296 w 778021"/>
              <a:gd name="connsiteY5" fmla="*/ 1428750 h 1622455"/>
              <a:gd name="connsiteX6" fmla="*/ 682771 w 778021"/>
              <a:gd name="connsiteY6" fmla="*/ 1425575 h 1622455"/>
              <a:gd name="connsiteX7" fmla="*/ 654196 w 778021"/>
              <a:gd name="connsiteY7" fmla="*/ 1419225 h 1622455"/>
              <a:gd name="connsiteX8" fmla="*/ 638321 w 778021"/>
              <a:gd name="connsiteY8" fmla="*/ 1400175 h 1622455"/>
              <a:gd name="connsiteX9" fmla="*/ 622446 w 778021"/>
              <a:gd name="connsiteY9" fmla="*/ 1374775 h 1622455"/>
              <a:gd name="connsiteX10" fmla="*/ 619271 w 778021"/>
              <a:gd name="connsiteY10" fmla="*/ 1362075 h 1622455"/>
              <a:gd name="connsiteX11" fmla="*/ 612921 w 778021"/>
              <a:gd name="connsiteY11" fmla="*/ 1339850 h 1622455"/>
              <a:gd name="connsiteX12" fmla="*/ 628796 w 778021"/>
              <a:gd name="connsiteY12" fmla="*/ 1298575 h 1622455"/>
              <a:gd name="connsiteX13" fmla="*/ 638321 w 778021"/>
              <a:gd name="connsiteY13" fmla="*/ 1295400 h 1622455"/>
              <a:gd name="connsiteX14" fmla="*/ 654196 w 778021"/>
              <a:gd name="connsiteY14" fmla="*/ 1276350 h 1622455"/>
              <a:gd name="connsiteX15" fmla="*/ 631971 w 778021"/>
              <a:gd name="connsiteY15" fmla="*/ 1244600 h 1622455"/>
              <a:gd name="connsiteX16" fmla="*/ 625621 w 778021"/>
              <a:gd name="connsiteY16" fmla="*/ 1235075 h 1622455"/>
              <a:gd name="connsiteX17" fmla="*/ 587521 w 778021"/>
              <a:gd name="connsiteY17" fmla="*/ 1212850 h 1622455"/>
              <a:gd name="connsiteX18" fmla="*/ 581171 w 778021"/>
              <a:gd name="connsiteY18" fmla="*/ 1203325 h 1622455"/>
              <a:gd name="connsiteX19" fmla="*/ 571646 w 778021"/>
              <a:gd name="connsiteY19" fmla="*/ 1196975 h 1622455"/>
              <a:gd name="connsiteX20" fmla="*/ 565296 w 778021"/>
              <a:gd name="connsiteY20" fmla="*/ 1174750 h 1622455"/>
              <a:gd name="connsiteX21" fmla="*/ 558946 w 778021"/>
              <a:gd name="connsiteY21" fmla="*/ 1139825 h 1622455"/>
              <a:gd name="connsiteX22" fmla="*/ 552596 w 778021"/>
              <a:gd name="connsiteY22" fmla="*/ 1127125 h 1622455"/>
              <a:gd name="connsiteX23" fmla="*/ 539896 w 778021"/>
              <a:gd name="connsiteY23" fmla="*/ 1111250 h 1622455"/>
              <a:gd name="connsiteX24" fmla="*/ 530371 w 778021"/>
              <a:gd name="connsiteY24" fmla="*/ 1101725 h 1622455"/>
              <a:gd name="connsiteX25" fmla="*/ 517671 w 778021"/>
              <a:gd name="connsiteY25" fmla="*/ 1076325 h 1622455"/>
              <a:gd name="connsiteX26" fmla="*/ 530371 w 778021"/>
              <a:gd name="connsiteY26" fmla="*/ 1073150 h 1622455"/>
              <a:gd name="connsiteX27" fmla="*/ 543071 w 778021"/>
              <a:gd name="connsiteY27" fmla="*/ 1038225 h 1622455"/>
              <a:gd name="connsiteX28" fmla="*/ 568471 w 778021"/>
              <a:gd name="connsiteY28" fmla="*/ 1041400 h 1622455"/>
              <a:gd name="connsiteX29" fmla="*/ 587521 w 778021"/>
              <a:gd name="connsiteY29" fmla="*/ 1016000 h 1622455"/>
              <a:gd name="connsiteX30" fmla="*/ 581171 w 778021"/>
              <a:gd name="connsiteY30" fmla="*/ 987425 h 1622455"/>
              <a:gd name="connsiteX31" fmla="*/ 577996 w 778021"/>
              <a:gd name="connsiteY31" fmla="*/ 958850 h 1622455"/>
              <a:gd name="connsiteX32" fmla="*/ 571646 w 778021"/>
              <a:gd name="connsiteY32" fmla="*/ 949325 h 1622455"/>
              <a:gd name="connsiteX33" fmla="*/ 565296 w 778021"/>
              <a:gd name="connsiteY33" fmla="*/ 936625 h 1622455"/>
              <a:gd name="connsiteX34" fmla="*/ 558946 w 778021"/>
              <a:gd name="connsiteY34" fmla="*/ 927100 h 1622455"/>
              <a:gd name="connsiteX35" fmla="*/ 543071 w 778021"/>
              <a:gd name="connsiteY35" fmla="*/ 901700 h 1622455"/>
              <a:gd name="connsiteX36" fmla="*/ 546246 w 778021"/>
              <a:gd name="connsiteY36" fmla="*/ 889000 h 1622455"/>
              <a:gd name="connsiteX37" fmla="*/ 577996 w 778021"/>
              <a:gd name="connsiteY37" fmla="*/ 869950 h 1622455"/>
              <a:gd name="connsiteX38" fmla="*/ 606571 w 778021"/>
              <a:gd name="connsiteY38" fmla="*/ 863600 h 1622455"/>
              <a:gd name="connsiteX39" fmla="*/ 625621 w 778021"/>
              <a:gd name="connsiteY39" fmla="*/ 844550 h 1622455"/>
              <a:gd name="connsiteX40" fmla="*/ 628796 w 778021"/>
              <a:gd name="connsiteY40" fmla="*/ 835025 h 1622455"/>
              <a:gd name="connsiteX41" fmla="*/ 644671 w 778021"/>
              <a:gd name="connsiteY41" fmla="*/ 812800 h 1622455"/>
              <a:gd name="connsiteX42" fmla="*/ 654196 w 778021"/>
              <a:gd name="connsiteY42" fmla="*/ 796925 h 1622455"/>
              <a:gd name="connsiteX43" fmla="*/ 670071 w 778021"/>
              <a:gd name="connsiteY43" fmla="*/ 774700 h 1622455"/>
              <a:gd name="connsiteX44" fmla="*/ 673246 w 778021"/>
              <a:gd name="connsiteY44" fmla="*/ 765175 h 1622455"/>
              <a:gd name="connsiteX45" fmla="*/ 679596 w 778021"/>
              <a:gd name="connsiteY45" fmla="*/ 755650 h 1622455"/>
              <a:gd name="connsiteX46" fmla="*/ 689121 w 778021"/>
              <a:gd name="connsiteY46" fmla="*/ 736600 h 1622455"/>
              <a:gd name="connsiteX47" fmla="*/ 708171 w 778021"/>
              <a:gd name="connsiteY47" fmla="*/ 714375 h 1622455"/>
              <a:gd name="connsiteX48" fmla="*/ 714521 w 778021"/>
              <a:gd name="connsiteY48" fmla="*/ 701675 h 1622455"/>
              <a:gd name="connsiteX49" fmla="*/ 730396 w 778021"/>
              <a:gd name="connsiteY49" fmla="*/ 688975 h 1622455"/>
              <a:gd name="connsiteX50" fmla="*/ 739921 w 778021"/>
              <a:gd name="connsiteY50" fmla="*/ 679450 h 1622455"/>
              <a:gd name="connsiteX51" fmla="*/ 778021 w 778021"/>
              <a:gd name="connsiteY51" fmla="*/ 650875 h 1622455"/>
              <a:gd name="connsiteX52" fmla="*/ 774846 w 778021"/>
              <a:gd name="connsiteY52" fmla="*/ 641350 h 1622455"/>
              <a:gd name="connsiteX53" fmla="*/ 765321 w 778021"/>
              <a:gd name="connsiteY53" fmla="*/ 625475 h 1622455"/>
              <a:gd name="connsiteX54" fmla="*/ 758971 w 778021"/>
              <a:gd name="connsiteY54" fmla="*/ 615950 h 1622455"/>
              <a:gd name="connsiteX55" fmla="*/ 755796 w 778021"/>
              <a:gd name="connsiteY55" fmla="*/ 606425 h 1622455"/>
              <a:gd name="connsiteX56" fmla="*/ 749446 w 778021"/>
              <a:gd name="connsiteY56" fmla="*/ 593725 h 1622455"/>
              <a:gd name="connsiteX57" fmla="*/ 739921 w 778021"/>
              <a:gd name="connsiteY57" fmla="*/ 568325 h 1622455"/>
              <a:gd name="connsiteX58" fmla="*/ 736746 w 778021"/>
              <a:gd name="connsiteY58" fmla="*/ 546100 h 1622455"/>
              <a:gd name="connsiteX59" fmla="*/ 733571 w 778021"/>
              <a:gd name="connsiteY59" fmla="*/ 536575 h 1622455"/>
              <a:gd name="connsiteX60" fmla="*/ 727221 w 778021"/>
              <a:gd name="connsiteY60" fmla="*/ 498475 h 1622455"/>
              <a:gd name="connsiteX61" fmla="*/ 708171 w 778021"/>
              <a:gd name="connsiteY61" fmla="*/ 460375 h 1622455"/>
              <a:gd name="connsiteX62" fmla="*/ 651021 w 778021"/>
              <a:gd name="connsiteY62" fmla="*/ 447675 h 1622455"/>
              <a:gd name="connsiteX63" fmla="*/ 625621 w 778021"/>
              <a:gd name="connsiteY63" fmla="*/ 434975 h 1622455"/>
              <a:gd name="connsiteX64" fmla="*/ 619271 w 778021"/>
              <a:gd name="connsiteY64" fmla="*/ 422275 h 1622455"/>
              <a:gd name="connsiteX65" fmla="*/ 609746 w 778021"/>
              <a:gd name="connsiteY65" fmla="*/ 368300 h 1622455"/>
              <a:gd name="connsiteX66" fmla="*/ 543071 w 778021"/>
              <a:gd name="connsiteY66" fmla="*/ 355600 h 1622455"/>
              <a:gd name="connsiteX67" fmla="*/ 530371 w 778021"/>
              <a:gd name="connsiteY67" fmla="*/ 349250 h 1622455"/>
              <a:gd name="connsiteX68" fmla="*/ 524021 w 778021"/>
              <a:gd name="connsiteY68" fmla="*/ 314325 h 1622455"/>
              <a:gd name="connsiteX69" fmla="*/ 520846 w 778021"/>
              <a:gd name="connsiteY69" fmla="*/ 301625 h 1622455"/>
              <a:gd name="connsiteX70" fmla="*/ 520846 w 778021"/>
              <a:gd name="connsiteY70" fmla="*/ 196850 h 1622455"/>
              <a:gd name="connsiteX71" fmla="*/ 530371 w 778021"/>
              <a:gd name="connsiteY71" fmla="*/ 184150 h 1622455"/>
              <a:gd name="connsiteX72" fmla="*/ 549421 w 778021"/>
              <a:gd name="connsiteY72" fmla="*/ 165100 h 1622455"/>
              <a:gd name="connsiteX73" fmla="*/ 552596 w 778021"/>
              <a:gd name="connsiteY73" fmla="*/ 155575 h 1622455"/>
              <a:gd name="connsiteX74" fmla="*/ 543071 w 778021"/>
              <a:gd name="connsiteY74" fmla="*/ 88900 h 1622455"/>
              <a:gd name="connsiteX75" fmla="*/ 533546 w 778021"/>
              <a:gd name="connsiteY75" fmla="*/ 79375 h 1622455"/>
              <a:gd name="connsiteX76" fmla="*/ 511321 w 778021"/>
              <a:gd name="connsiteY76" fmla="*/ 66675 h 1622455"/>
              <a:gd name="connsiteX77" fmla="*/ 508146 w 778021"/>
              <a:gd name="connsiteY77" fmla="*/ 57150 h 1622455"/>
              <a:gd name="connsiteX78" fmla="*/ 501796 w 778021"/>
              <a:gd name="connsiteY78" fmla="*/ 47625 h 1622455"/>
              <a:gd name="connsiteX79" fmla="*/ 498621 w 778021"/>
              <a:gd name="connsiteY79" fmla="*/ 0 h 1622455"/>
              <a:gd name="connsiteX80" fmla="*/ 485921 w 778021"/>
              <a:gd name="connsiteY80" fmla="*/ 6350 h 1622455"/>
              <a:gd name="connsiteX81" fmla="*/ 463696 w 778021"/>
              <a:gd name="connsiteY81" fmla="*/ 25400 h 1622455"/>
              <a:gd name="connsiteX82" fmla="*/ 438296 w 778021"/>
              <a:gd name="connsiteY82" fmla="*/ 28575 h 1622455"/>
              <a:gd name="connsiteX83" fmla="*/ 406546 w 778021"/>
              <a:gd name="connsiteY83" fmla="*/ 38100 h 1622455"/>
              <a:gd name="connsiteX84" fmla="*/ 390671 w 778021"/>
              <a:gd name="connsiteY84" fmla="*/ 41275 h 1622455"/>
              <a:gd name="connsiteX85" fmla="*/ 358921 w 778021"/>
              <a:gd name="connsiteY85" fmla="*/ 53975 h 1622455"/>
              <a:gd name="connsiteX86" fmla="*/ 327171 w 778021"/>
              <a:gd name="connsiteY86" fmla="*/ 66675 h 1622455"/>
              <a:gd name="connsiteX87" fmla="*/ 304946 w 778021"/>
              <a:gd name="connsiteY87" fmla="*/ 82550 h 1622455"/>
              <a:gd name="connsiteX88" fmla="*/ 279546 w 778021"/>
              <a:gd name="connsiteY88" fmla="*/ 101600 h 1622455"/>
              <a:gd name="connsiteX89" fmla="*/ 270021 w 778021"/>
              <a:gd name="connsiteY89" fmla="*/ 104775 h 1622455"/>
              <a:gd name="connsiteX90" fmla="*/ 257321 w 778021"/>
              <a:gd name="connsiteY90" fmla="*/ 133350 h 1622455"/>
              <a:gd name="connsiteX91" fmla="*/ 247796 w 778021"/>
              <a:gd name="connsiteY91" fmla="*/ 152400 h 1622455"/>
              <a:gd name="connsiteX92" fmla="*/ 231921 w 778021"/>
              <a:gd name="connsiteY92" fmla="*/ 184150 h 1622455"/>
              <a:gd name="connsiteX93" fmla="*/ 219221 w 778021"/>
              <a:gd name="connsiteY93" fmla="*/ 206375 h 1622455"/>
              <a:gd name="connsiteX94" fmla="*/ 216046 w 778021"/>
              <a:gd name="connsiteY94" fmla="*/ 215900 h 1622455"/>
              <a:gd name="connsiteX95" fmla="*/ 193821 w 778021"/>
              <a:gd name="connsiteY95" fmla="*/ 244475 h 1622455"/>
              <a:gd name="connsiteX96" fmla="*/ 177946 w 778021"/>
              <a:gd name="connsiteY96" fmla="*/ 260350 h 1622455"/>
              <a:gd name="connsiteX97" fmla="*/ 168421 w 778021"/>
              <a:gd name="connsiteY97" fmla="*/ 273050 h 1622455"/>
              <a:gd name="connsiteX98" fmla="*/ 165246 w 778021"/>
              <a:gd name="connsiteY98" fmla="*/ 285750 h 1622455"/>
              <a:gd name="connsiteX99" fmla="*/ 155721 w 778021"/>
              <a:gd name="connsiteY99" fmla="*/ 292100 h 1622455"/>
              <a:gd name="connsiteX100" fmla="*/ 146196 w 778021"/>
              <a:gd name="connsiteY100" fmla="*/ 304800 h 1622455"/>
              <a:gd name="connsiteX101" fmla="*/ 133496 w 778021"/>
              <a:gd name="connsiteY101" fmla="*/ 323850 h 1622455"/>
              <a:gd name="connsiteX102" fmla="*/ 127146 w 778021"/>
              <a:gd name="connsiteY102" fmla="*/ 336550 h 1622455"/>
              <a:gd name="connsiteX103" fmla="*/ 117621 w 778021"/>
              <a:gd name="connsiteY103" fmla="*/ 346075 h 1622455"/>
              <a:gd name="connsiteX104" fmla="*/ 108096 w 778021"/>
              <a:gd name="connsiteY104" fmla="*/ 358775 h 1622455"/>
              <a:gd name="connsiteX105" fmla="*/ 95396 w 778021"/>
              <a:gd name="connsiteY105" fmla="*/ 387350 h 1622455"/>
              <a:gd name="connsiteX106" fmla="*/ 89046 w 778021"/>
              <a:gd name="connsiteY106" fmla="*/ 400050 h 1622455"/>
              <a:gd name="connsiteX107" fmla="*/ 82696 w 778021"/>
              <a:gd name="connsiteY107" fmla="*/ 463550 h 1622455"/>
              <a:gd name="connsiteX108" fmla="*/ 57296 w 778021"/>
              <a:gd name="connsiteY108" fmla="*/ 511175 h 1622455"/>
              <a:gd name="connsiteX109" fmla="*/ 41421 w 778021"/>
              <a:gd name="connsiteY109" fmla="*/ 539750 h 1622455"/>
              <a:gd name="connsiteX110" fmla="*/ 35071 w 778021"/>
              <a:gd name="connsiteY110" fmla="*/ 555625 h 1622455"/>
              <a:gd name="connsiteX111" fmla="*/ 25546 w 778021"/>
              <a:gd name="connsiteY111" fmla="*/ 568325 h 1622455"/>
              <a:gd name="connsiteX112" fmla="*/ 22371 w 778021"/>
              <a:gd name="connsiteY112" fmla="*/ 577850 h 1622455"/>
              <a:gd name="connsiteX113" fmla="*/ 6496 w 778021"/>
              <a:gd name="connsiteY113" fmla="*/ 600075 h 1622455"/>
              <a:gd name="connsiteX114" fmla="*/ 19196 w 778021"/>
              <a:gd name="connsiteY114" fmla="*/ 669925 h 1622455"/>
              <a:gd name="connsiteX115" fmla="*/ 146 w 778021"/>
              <a:gd name="connsiteY115" fmla="*/ 730250 h 1622455"/>
              <a:gd name="connsiteX116" fmla="*/ 12846 w 778021"/>
              <a:gd name="connsiteY116" fmla="*/ 800100 h 1622455"/>
              <a:gd name="connsiteX117" fmla="*/ 44596 w 778021"/>
              <a:gd name="connsiteY117" fmla="*/ 831850 h 1622455"/>
              <a:gd name="connsiteX118" fmla="*/ 73171 w 778021"/>
              <a:gd name="connsiteY118" fmla="*/ 873125 h 1622455"/>
              <a:gd name="connsiteX119" fmla="*/ 101746 w 778021"/>
              <a:gd name="connsiteY119" fmla="*/ 927100 h 1622455"/>
              <a:gd name="connsiteX120" fmla="*/ 98571 w 778021"/>
              <a:gd name="connsiteY120" fmla="*/ 971550 h 1622455"/>
              <a:gd name="connsiteX121" fmla="*/ 146196 w 778021"/>
              <a:gd name="connsiteY121" fmla="*/ 990600 h 1622455"/>
              <a:gd name="connsiteX122" fmla="*/ 171596 w 778021"/>
              <a:gd name="connsiteY122" fmla="*/ 987425 h 1622455"/>
              <a:gd name="connsiteX123" fmla="*/ 193821 w 778021"/>
              <a:gd name="connsiteY123" fmla="*/ 1025525 h 1622455"/>
              <a:gd name="connsiteX124" fmla="*/ 247796 w 778021"/>
              <a:gd name="connsiteY124" fmla="*/ 1038225 h 1622455"/>
              <a:gd name="connsiteX125" fmla="*/ 317646 w 778021"/>
              <a:gd name="connsiteY125" fmla="*/ 1041400 h 1622455"/>
              <a:gd name="connsiteX126" fmla="*/ 333521 w 778021"/>
              <a:gd name="connsiteY126" fmla="*/ 1069975 h 1622455"/>
              <a:gd name="connsiteX127" fmla="*/ 282721 w 778021"/>
              <a:gd name="connsiteY127" fmla="*/ 1117600 h 1622455"/>
              <a:gd name="connsiteX128" fmla="*/ 235096 w 778021"/>
              <a:gd name="connsiteY128" fmla="*/ 1146175 h 1622455"/>
              <a:gd name="connsiteX129" fmla="*/ 177946 w 778021"/>
              <a:gd name="connsiteY129" fmla="*/ 1184275 h 1622455"/>
              <a:gd name="connsiteX130" fmla="*/ 225571 w 778021"/>
              <a:gd name="connsiteY130" fmla="*/ 1216025 h 1622455"/>
              <a:gd name="connsiteX131" fmla="*/ 174771 w 778021"/>
              <a:gd name="connsiteY131" fmla="*/ 1266825 h 1622455"/>
              <a:gd name="connsiteX132" fmla="*/ 143021 w 778021"/>
              <a:gd name="connsiteY132" fmla="*/ 1289050 h 1622455"/>
              <a:gd name="connsiteX133" fmla="*/ 130321 w 778021"/>
              <a:gd name="connsiteY133" fmla="*/ 1330325 h 1622455"/>
              <a:gd name="connsiteX134" fmla="*/ 78728 w 778021"/>
              <a:gd name="connsiteY134" fmla="*/ 1376363 h 1622455"/>
              <a:gd name="connsiteX135" fmla="*/ 125559 w 778021"/>
              <a:gd name="connsiteY135" fmla="*/ 1427162 h 1622455"/>
              <a:gd name="connsiteX136" fmla="*/ 158896 w 778021"/>
              <a:gd name="connsiteY136" fmla="*/ 1496219 h 1622455"/>
              <a:gd name="connsiteX137" fmla="*/ 271608 w 778021"/>
              <a:gd name="connsiteY137" fmla="*/ 1510507 h 1622455"/>
              <a:gd name="connsiteX138" fmla="*/ 397814 w 778021"/>
              <a:gd name="connsiteY138" fmla="*/ 1542256 h 1622455"/>
              <a:gd name="connsiteX139" fmla="*/ 533546 w 778021"/>
              <a:gd name="connsiteY139" fmla="*/ 1581150 h 1622455"/>
              <a:gd name="connsiteX140" fmla="*/ 622446 w 778021"/>
              <a:gd name="connsiteY140" fmla="*/ 1609725 h 1622455"/>
              <a:gd name="connsiteX141" fmla="*/ 676421 w 778021"/>
              <a:gd name="connsiteY141" fmla="*/ 1622425 h 1622455"/>
              <a:gd name="connsiteX0" fmla="*/ 676421 w 778021"/>
              <a:gd name="connsiteY0" fmla="*/ 1622425 h 1622455"/>
              <a:gd name="connsiteX1" fmla="*/ 685946 w 778021"/>
              <a:gd name="connsiteY1" fmla="*/ 1562100 h 1622455"/>
              <a:gd name="connsiteX2" fmla="*/ 708171 w 778021"/>
              <a:gd name="connsiteY2" fmla="*/ 1501775 h 1622455"/>
              <a:gd name="connsiteX3" fmla="*/ 704996 w 778021"/>
              <a:gd name="connsiteY3" fmla="*/ 1435100 h 1622455"/>
              <a:gd name="connsiteX4" fmla="*/ 692296 w 778021"/>
              <a:gd name="connsiteY4" fmla="*/ 1428750 h 1622455"/>
              <a:gd name="connsiteX5" fmla="*/ 682771 w 778021"/>
              <a:gd name="connsiteY5" fmla="*/ 1425575 h 1622455"/>
              <a:gd name="connsiteX6" fmla="*/ 654196 w 778021"/>
              <a:gd name="connsiteY6" fmla="*/ 1419225 h 1622455"/>
              <a:gd name="connsiteX7" fmla="*/ 638321 w 778021"/>
              <a:gd name="connsiteY7" fmla="*/ 1400175 h 1622455"/>
              <a:gd name="connsiteX8" fmla="*/ 622446 w 778021"/>
              <a:gd name="connsiteY8" fmla="*/ 1374775 h 1622455"/>
              <a:gd name="connsiteX9" fmla="*/ 619271 w 778021"/>
              <a:gd name="connsiteY9" fmla="*/ 1362075 h 1622455"/>
              <a:gd name="connsiteX10" fmla="*/ 612921 w 778021"/>
              <a:gd name="connsiteY10" fmla="*/ 1339850 h 1622455"/>
              <a:gd name="connsiteX11" fmla="*/ 628796 w 778021"/>
              <a:gd name="connsiteY11" fmla="*/ 1298575 h 1622455"/>
              <a:gd name="connsiteX12" fmla="*/ 638321 w 778021"/>
              <a:gd name="connsiteY12" fmla="*/ 1295400 h 1622455"/>
              <a:gd name="connsiteX13" fmla="*/ 654196 w 778021"/>
              <a:gd name="connsiteY13" fmla="*/ 1276350 h 1622455"/>
              <a:gd name="connsiteX14" fmla="*/ 631971 w 778021"/>
              <a:gd name="connsiteY14" fmla="*/ 1244600 h 1622455"/>
              <a:gd name="connsiteX15" fmla="*/ 625621 w 778021"/>
              <a:gd name="connsiteY15" fmla="*/ 1235075 h 1622455"/>
              <a:gd name="connsiteX16" fmla="*/ 587521 w 778021"/>
              <a:gd name="connsiteY16" fmla="*/ 1212850 h 1622455"/>
              <a:gd name="connsiteX17" fmla="*/ 581171 w 778021"/>
              <a:gd name="connsiteY17" fmla="*/ 1203325 h 1622455"/>
              <a:gd name="connsiteX18" fmla="*/ 571646 w 778021"/>
              <a:gd name="connsiteY18" fmla="*/ 1196975 h 1622455"/>
              <a:gd name="connsiteX19" fmla="*/ 565296 w 778021"/>
              <a:gd name="connsiteY19" fmla="*/ 1174750 h 1622455"/>
              <a:gd name="connsiteX20" fmla="*/ 558946 w 778021"/>
              <a:gd name="connsiteY20" fmla="*/ 1139825 h 1622455"/>
              <a:gd name="connsiteX21" fmla="*/ 552596 w 778021"/>
              <a:gd name="connsiteY21" fmla="*/ 1127125 h 1622455"/>
              <a:gd name="connsiteX22" fmla="*/ 539896 w 778021"/>
              <a:gd name="connsiteY22" fmla="*/ 1111250 h 1622455"/>
              <a:gd name="connsiteX23" fmla="*/ 530371 w 778021"/>
              <a:gd name="connsiteY23" fmla="*/ 1101725 h 1622455"/>
              <a:gd name="connsiteX24" fmla="*/ 517671 w 778021"/>
              <a:gd name="connsiteY24" fmla="*/ 1076325 h 1622455"/>
              <a:gd name="connsiteX25" fmla="*/ 530371 w 778021"/>
              <a:gd name="connsiteY25" fmla="*/ 1073150 h 1622455"/>
              <a:gd name="connsiteX26" fmla="*/ 543071 w 778021"/>
              <a:gd name="connsiteY26" fmla="*/ 1038225 h 1622455"/>
              <a:gd name="connsiteX27" fmla="*/ 568471 w 778021"/>
              <a:gd name="connsiteY27" fmla="*/ 1041400 h 1622455"/>
              <a:gd name="connsiteX28" fmla="*/ 587521 w 778021"/>
              <a:gd name="connsiteY28" fmla="*/ 1016000 h 1622455"/>
              <a:gd name="connsiteX29" fmla="*/ 581171 w 778021"/>
              <a:gd name="connsiteY29" fmla="*/ 987425 h 1622455"/>
              <a:gd name="connsiteX30" fmla="*/ 577996 w 778021"/>
              <a:gd name="connsiteY30" fmla="*/ 958850 h 1622455"/>
              <a:gd name="connsiteX31" fmla="*/ 571646 w 778021"/>
              <a:gd name="connsiteY31" fmla="*/ 949325 h 1622455"/>
              <a:gd name="connsiteX32" fmla="*/ 565296 w 778021"/>
              <a:gd name="connsiteY32" fmla="*/ 936625 h 1622455"/>
              <a:gd name="connsiteX33" fmla="*/ 558946 w 778021"/>
              <a:gd name="connsiteY33" fmla="*/ 927100 h 1622455"/>
              <a:gd name="connsiteX34" fmla="*/ 543071 w 778021"/>
              <a:gd name="connsiteY34" fmla="*/ 901700 h 1622455"/>
              <a:gd name="connsiteX35" fmla="*/ 546246 w 778021"/>
              <a:gd name="connsiteY35" fmla="*/ 889000 h 1622455"/>
              <a:gd name="connsiteX36" fmla="*/ 577996 w 778021"/>
              <a:gd name="connsiteY36" fmla="*/ 869950 h 1622455"/>
              <a:gd name="connsiteX37" fmla="*/ 606571 w 778021"/>
              <a:gd name="connsiteY37" fmla="*/ 863600 h 1622455"/>
              <a:gd name="connsiteX38" fmla="*/ 625621 w 778021"/>
              <a:gd name="connsiteY38" fmla="*/ 844550 h 1622455"/>
              <a:gd name="connsiteX39" fmla="*/ 628796 w 778021"/>
              <a:gd name="connsiteY39" fmla="*/ 835025 h 1622455"/>
              <a:gd name="connsiteX40" fmla="*/ 644671 w 778021"/>
              <a:gd name="connsiteY40" fmla="*/ 812800 h 1622455"/>
              <a:gd name="connsiteX41" fmla="*/ 654196 w 778021"/>
              <a:gd name="connsiteY41" fmla="*/ 796925 h 1622455"/>
              <a:gd name="connsiteX42" fmla="*/ 670071 w 778021"/>
              <a:gd name="connsiteY42" fmla="*/ 774700 h 1622455"/>
              <a:gd name="connsiteX43" fmla="*/ 673246 w 778021"/>
              <a:gd name="connsiteY43" fmla="*/ 765175 h 1622455"/>
              <a:gd name="connsiteX44" fmla="*/ 679596 w 778021"/>
              <a:gd name="connsiteY44" fmla="*/ 755650 h 1622455"/>
              <a:gd name="connsiteX45" fmla="*/ 689121 w 778021"/>
              <a:gd name="connsiteY45" fmla="*/ 736600 h 1622455"/>
              <a:gd name="connsiteX46" fmla="*/ 708171 w 778021"/>
              <a:gd name="connsiteY46" fmla="*/ 714375 h 1622455"/>
              <a:gd name="connsiteX47" fmla="*/ 714521 w 778021"/>
              <a:gd name="connsiteY47" fmla="*/ 701675 h 1622455"/>
              <a:gd name="connsiteX48" fmla="*/ 730396 w 778021"/>
              <a:gd name="connsiteY48" fmla="*/ 688975 h 1622455"/>
              <a:gd name="connsiteX49" fmla="*/ 739921 w 778021"/>
              <a:gd name="connsiteY49" fmla="*/ 679450 h 1622455"/>
              <a:gd name="connsiteX50" fmla="*/ 778021 w 778021"/>
              <a:gd name="connsiteY50" fmla="*/ 650875 h 1622455"/>
              <a:gd name="connsiteX51" fmla="*/ 774846 w 778021"/>
              <a:gd name="connsiteY51" fmla="*/ 641350 h 1622455"/>
              <a:gd name="connsiteX52" fmla="*/ 765321 w 778021"/>
              <a:gd name="connsiteY52" fmla="*/ 625475 h 1622455"/>
              <a:gd name="connsiteX53" fmla="*/ 758971 w 778021"/>
              <a:gd name="connsiteY53" fmla="*/ 615950 h 1622455"/>
              <a:gd name="connsiteX54" fmla="*/ 755796 w 778021"/>
              <a:gd name="connsiteY54" fmla="*/ 606425 h 1622455"/>
              <a:gd name="connsiteX55" fmla="*/ 749446 w 778021"/>
              <a:gd name="connsiteY55" fmla="*/ 593725 h 1622455"/>
              <a:gd name="connsiteX56" fmla="*/ 739921 w 778021"/>
              <a:gd name="connsiteY56" fmla="*/ 568325 h 1622455"/>
              <a:gd name="connsiteX57" fmla="*/ 736746 w 778021"/>
              <a:gd name="connsiteY57" fmla="*/ 546100 h 1622455"/>
              <a:gd name="connsiteX58" fmla="*/ 733571 w 778021"/>
              <a:gd name="connsiteY58" fmla="*/ 536575 h 1622455"/>
              <a:gd name="connsiteX59" fmla="*/ 727221 w 778021"/>
              <a:gd name="connsiteY59" fmla="*/ 498475 h 1622455"/>
              <a:gd name="connsiteX60" fmla="*/ 708171 w 778021"/>
              <a:gd name="connsiteY60" fmla="*/ 460375 h 1622455"/>
              <a:gd name="connsiteX61" fmla="*/ 651021 w 778021"/>
              <a:gd name="connsiteY61" fmla="*/ 447675 h 1622455"/>
              <a:gd name="connsiteX62" fmla="*/ 625621 w 778021"/>
              <a:gd name="connsiteY62" fmla="*/ 434975 h 1622455"/>
              <a:gd name="connsiteX63" fmla="*/ 619271 w 778021"/>
              <a:gd name="connsiteY63" fmla="*/ 422275 h 1622455"/>
              <a:gd name="connsiteX64" fmla="*/ 609746 w 778021"/>
              <a:gd name="connsiteY64" fmla="*/ 368300 h 1622455"/>
              <a:gd name="connsiteX65" fmla="*/ 543071 w 778021"/>
              <a:gd name="connsiteY65" fmla="*/ 355600 h 1622455"/>
              <a:gd name="connsiteX66" fmla="*/ 530371 w 778021"/>
              <a:gd name="connsiteY66" fmla="*/ 349250 h 1622455"/>
              <a:gd name="connsiteX67" fmla="*/ 524021 w 778021"/>
              <a:gd name="connsiteY67" fmla="*/ 314325 h 1622455"/>
              <a:gd name="connsiteX68" fmla="*/ 520846 w 778021"/>
              <a:gd name="connsiteY68" fmla="*/ 301625 h 1622455"/>
              <a:gd name="connsiteX69" fmla="*/ 520846 w 778021"/>
              <a:gd name="connsiteY69" fmla="*/ 196850 h 1622455"/>
              <a:gd name="connsiteX70" fmla="*/ 530371 w 778021"/>
              <a:gd name="connsiteY70" fmla="*/ 184150 h 1622455"/>
              <a:gd name="connsiteX71" fmla="*/ 549421 w 778021"/>
              <a:gd name="connsiteY71" fmla="*/ 165100 h 1622455"/>
              <a:gd name="connsiteX72" fmla="*/ 552596 w 778021"/>
              <a:gd name="connsiteY72" fmla="*/ 155575 h 1622455"/>
              <a:gd name="connsiteX73" fmla="*/ 543071 w 778021"/>
              <a:gd name="connsiteY73" fmla="*/ 88900 h 1622455"/>
              <a:gd name="connsiteX74" fmla="*/ 533546 w 778021"/>
              <a:gd name="connsiteY74" fmla="*/ 79375 h 1622455"/>
              <a:gd name="connsiteX75" fmla="*/ 511321 w 778021"/>
              <a:gd name="connsiteY75" fmla="*/ 66675 h 1622455"/>
              <a:gd name="connsiteX76" fmla="*/ 508146 w 778021"/>
              <a:gd name="connsiteY76" fmla="*/ 57150 h 1622455"/>
              <a:gd name="connsiteX77" fmla="*/ 501796 w 778021"/>
              <a:gd name="connsiteY77" fmla="*/ 47625 h 1622455"/>
              <a:gd name="connsiteX78" fmla="*/ 498621 w 778021"/>
              <a:gd name="connsiteY78" fmla="*/ 0 h 1622455"/>
              <a:gd name="connsiteX79" fmla="*/ 485921 w 778021"/>
              <a:gd name="connsiteY79" fmla="*/ 6350 h 1622455"/>
              <a:gd name="connsiteX80" fmla="*/ 463696 w 778021"/>
              <a:gd name="connsiteY80" fmla="*/ 25400 h 1622455"/>
              <a:gd name="connsiteX81" fmla="*/ 438296 w 778021"/>
              <a:gd name="connsiteY81" fmla="*/ 28575 h 1622455"/>
              <a:gd name="connsiteX82" fmla="*/ 406546 w 778021"/>
              <a:gd name="connsiteY82" fmla="*/ 38100 h 1622455"/>
              <a:gd name="connsiteX83" fmla="*/ 390671 w 778021"/>
              <a:gd name="connsiteY83" fmla="*/ 41275 h 1622455"/>
              <a:gd name="connsiteX84" fmla="*/ 358921 w 778021"/>
              <a:gd name="connsiteY84" fmla="*/ 53975 h 1622455"/>
              <a:gd name="connsiteX85" fmla="*/ 327171 w 778021"/>
              <a:gd name="connsiteY85" fmla="*/ 66675 h 1622455"/>
              <a:gd name="connsiteX86" fmla="*/ 304946 w 778021"/>
              <a:gd name="connsiteY86" fmla="*/ 82550 h 1622455"/>
              <a:gd name="connsiteX87" fmla="*/ 279546 w 778021"/>
              <a:gd name="connsiteY87" fmla="*/ 101600 h 1622455"/>
              <a:gd name="connsiteX88" fmla="*/ 270021 w 778021"/>
              <a:gd name="connsiteY88" fmla="*/ 104775 h 1622455"/>
              <a:gd name="connsiteX89" fmla="*/ 257321 w 778021"/>
              <a:gd name="connsiteY89" fmla="*/ 133350 h 1622455"/>
              <a:gd name="connsiteX90" fmla="*/ 247796 w 778021"/>
              <a:gd name="connsiteY90" fmla="*/ 152400 h 1622455"/>
              <a:gd name="connsiteX91" fmla="*/ 231921 w 778021"/>
              <a:gd name="connsiteY91" fmla="*/ 184150 h 1622455"/>
              <a:gd name="connsiteX92" fmla="*/ 219221 w 778021"/>
              <a:gd name="connsiteY92" fmla="*/ 206375 h 1622455"/>
              <a:gd name="connsiteX93" fmla="*/ 216046 w 778021"/>
              <a:gd name="connsiteY93" fmla="*/ 215900 h 1622455"/>
              <a:gd name="connsiteX94" fmla="*/ 193821 w 778021"/>
              <a:gd name="connsiteY94" fmla="*/ 244475 h 1622455"/>
              <a:gd name="connsiteX95" fmla="*/ 177946 w 778021"/>
              <a:gd name="connsiteY95" fmla="*/ 260350 h 1622455"/>
              <a:gd name="connsiteX96" fmla="*/ 168421 w 778021"/>
              <a:gd name="connsiteY96" fmla="*/ 273050 h 1622455"/>
              <a:gd name="connsiteX97" fmla="*/ 165246 w 778021"/>
              <a:gd name="connsiteY97" fmla="*/ 285750 h 1622455"/>
              <a:gd name="connsiteX98" fmla="*/ 155721 w 778021"/>
              <a:gd name="connsiteY98" fmla="*/ 292100 h 1622455"/>
              <a:gd name="connsiteX99" fmla="*/ 146196 w 778021"/>
              <a:gd name="connsiteY99" fmla="*/ 304800 h 1622455"/>
              <a:gd name="connsiteX100" fmla="*/ 133496 w 778021"/>
              <a:gd name="connsiteY100" fmla="*/ 323850 h 1622455"/>
              <a:gd name="connsiteX101" fmla="*/ 127146 w 778021"/>
              <a:gd name="connsiteY101" fmla="*/ 336550 h 1622455"/>
              <a:gd name="connsiteX102" fmla="*/ 117621 w 778021"/>
              <a:gd name="connsiteY102" fmla="*/ 346075 h 1622455"/>
              <a:gd name="connsiteX103" fmla="*/ 108096 w 778021"/>
              <a:gd name="connsiteY103" fmla="*/ 358775 h 1622455"/>
              <a:gd name="connsiteX104" fmla="*/ 95396 w 778021"/>
              <a:gd name="connsiteY104" fmla="*/ 387350 h 1622455"/>
              <a:gd name="connsiteX105" fmla="*/ 89046 w 778021"/>
              <a:gd name="connsiteY105" fmla="*/ 400050 h 1622455"/>
              <a:gd name="connsiteX106" fmla="*/ 82696 w 778021"/>
              <a:gd name="connsiteY106" fmla="*/ 463550 h 1622455"/>
              <a:gd name="connsiteX107" fmla="*/ 57296 w 778021"/>
              <a:gd name="connsiteY107" fmla="*/ 511175 h 1622455"/>
              <a:gd name="connsiteX108" fmla="*/ 41421 w 778021"/>
              <a:gd name="connsiteY108" fmla="*/ 539750 h 1622455"/>
              <a:gd name="connsiteX109" fmla="*/ 35071 w 778021"/>
              <a:gd name="connsiteY109" fmla="*/ 555625 h 1622455"/>
              <a:gd name="connsiteX110" fmla="*/ 25546 w 778021"/>
              <a:gd name="connsiteY110" fmla="*/ 568325 h 1622455"/>
              <a:gd name="connsiteX111" fmla="*/ 22371 w 778021"/>
              <a:gd name="connsiteY111" fmla="*/ 577850 h 1622455"/>
              <a:gd name="connsiteX112" fmla="*/ 6496 w 778021"/>
              <a:gd name="connsiteY112" fmla="*/ 600075 h 1622455"/>
              <a:gd name="connsiteX113" fmla="*/ 19196 w 778021"/>
              <a:gd name="connsiteY113" fmla="*/ 669925 h 1622455"/>
              <a:gd name="connsiteX114" fmla="*/ 146 w 778021"/>
              <a:gd name="connsiteY114" fmla="*/ 730250 h 1622455"/>
              <a:gd name="connsiteX115" fmla="*/ 12846 w 778021"/>
              <a:gd name="connsiteY115" fmla="*/ 800100 h 1622455"/>
              <a:gd name="connsiteX116" fmla="*/ 44596 w 778021"/>
              <a:gd name="connsiteY116" fmla="*/ 831850 h 1622455"/>
              <a:gd name="connsiteX117" fmla="*/ 73171 w 778021"/>
              <a:gd name="connsiteY117" fmla="*/ 873125 h 1622455"/>
              <a:gd name="connsiteX118" fmla="*/ 101746 w 778021"/>
              <a:gd name="connsiteY118" fmla="*/ 927100 h 1622455"/>
              <a:gd name="connsiteX119" fmla="*/ 98571 w 778021"/>
              <a:gd name="connsiteY119" fmla="*/ 971550 h 1622455"/>
              <a:gd name="connsiteX120" fmla="*/ 146196 w 778021"/>
              <a:gd name="connsiteY120" fmla="*/ 990600 h 1622455"/>
              <a:gd name="connsiteX121" fmla="*/ 171596 w 778021"/>
              <a:gd name="connsiteY121" fmla="*/ 987425 h 1622455"/>
              <a:gd name="connsiteX122" fmla="*/ 193821 w 778021"/>
              <a:gd name="connsiteY122" fmla="*/ 1025525 h 1622455"/>
              <a:gd name="connsiteX123" fmla="*/ 247796 w 778021"/>
              <a:gd name="connsiteY123" fmla="*/ 1038225 h 1622455"/>
              <a:gd name="connsiteX124" fmla="*/ 317646 w 778021"/>
              <a:gd name="connsiteY124" fmla="*/ 1041400 h 1622455"/>
              <a:gd name="connsiteX125" fmla="*/ 333521 w 778021"/>
              <a:gd name="connsiteY125" fmla="*/ 1069975 h 1622455"/>
              <a:gd name="connsiteX126" fmla="*/ 282721 w 778021"/>
              <a:gd name="connsiteY126" fmla="*/ 1117600 h 1622455"/>
              <a:gd name="connsiteX127" fmla="*/ 235096 w 778021"/>
              <a:gd name="connsiteY127" fmla="*/ 1146175 h 1622455"/>
              <a:gd name="connsiteX128" fmla="*/ 177946 w 778021"/>
              <a:gd name="connsiteY128" fmla="*/ 1184275 h 1622455"/>
              <a:gd name="connsiteX129" fmla="*/ 225571 w 778021"/>
              <a:gd name="connsiteY129" fmla="*/ 1216025 h 1622455"/>
              <a:gd name="connsiteX130" fmla="*/ 174771 w 778021"/>
              <a:gd name="connsiteY130" fmla="*/ 1266825 h 1622455"/>
              <a:gd name="connsiteX131" fmla="*/ 143021 w 778021"/>
              <a:gd name="connsiteY131" fmla="*/ 1289050 h 1622455"/>
              <a:gd name="connsiteX132" fmla="*/ 130321 w 778021"/>
              <a:gd name="connsiteY132" fmla="*/ 1330325 h 1622455"/>
              <a:gd name="connsiteX133" fmla="*/ 78728 w 778021"/>
              <a:gd name="connsiteY133" fmla="*/ 1376363 h 1622455"/>
              <a:gd name="connsiteX134" fmla="*/ 125559 w 778021"/>
              <a:gd name="connsiteY134" fmla="*/ 1427162 h 1622455"/>
              <a:gd name="connsiteX135" fmla="*/ 158896 w 778021"/>
              <a:gd name="connsiteY135" fmla="*/ 1496219 h 1622455"/>
              <a:gd name="connsiteX136" fmla="*/ 271608 w 778021"/>
              <a:gd name="connsiteY136" fmla="*/ 1510507 h 1622455"/>
              <a:gd name="connsiteX137" fmla="*/ 397814 w 778021"/>
              <a:gd name="connsiteY137" fmla="*/ 1542256 h 1622455"/>
              <a:gd name="connsiteX138" fmla="*/ 533546 w 778021"/>
              <a:gd name="connsiteY138" fmla="*/ 1581150 h 1622455"/>
              <a:gd name="connsiteX139" fmla="*/ 622446 w 778021"/>
              <a:gd name="connsiteY139" fmla="*/ 1609725 h 1622455"/>
              <a:gd name="connsiteX140" fmla="*/ 676421 w 778021"/>
              <a:gd name="connsiteY140" fmla="*/ 1622425 h 1622455"/>
              <a:gd name="connsiteX0" fmla="*/ 676421 w 778021"/>
              <a:gd name="connsiteY0" fmla="*/ 1622425 h 1622455"/>
              <a:gd name="connsiteX1" fmla="*/ 693089 w 778021"/>
              <a:gd name="connsiteY1" fmla="*/ 1559719 h 1622455"/>
              <a:gd name="connsiteX2" fmla="*/ 708171 w 778021"/>
              <a:gd name="connsiteY2" fmla="*/ 1501775 h 1622455"/>
              <a:gd name="connsiteX3" fmla="*/ 704996 w 778021"/>
              <a:gd name="connsiteY3" fmla="*/ 1435100 h 1622455"/>
              <a:gd name="connsiteX4" fmla="*/ 692296 w 778021"/>
              <a:gd name="connsiteY4" fmla="*/ 1428750 h 1622455"/>
              <a:gd name="connsiteX5" fmla="*/ 682771 w 778021"/>
              <a:gd name="connsiteY5" fmla="*/ 1425575 h 1622455"/>
              <a:gd name="connsiteX6" fmla="*/ 654196 w 778021"/>
              <a:gd name="connsiteY6" fmla="*/ 1419225 h 1622455"/>
              <a:gd name="connsiteX7" fmla="*/ 638321 w 778021"/>
              <a:gd name="connsiteY7" fmla="*/ 1400175 h 1622455"/>
              <a:gd name="connsiteX8" fmla="*/ 622446 w 778021"/>
              <a:gd name="connsiteY8" fmla="*/ 1374775 h 1622455"/>
              <a:gd name="connsiteX9" fmla="*/ 619271 w 778021"/>
              <a:gd name="connsiteY9" fmla="*/ 1362075 h 1622455"/>
              <a:gd name="connsiteX10" fmla="*/ 612921 w 778021"/>
              <a:gd name="connsiteY10" fmla="*/ 1339850 h 1622455"/>
              <a:gd name="connsiteX11" fmla="*/ 628796 w 778021"/>
              <a:gd name="connsiteY11" fmla="*/ 1298575 h 1622455"/>
              <a:gd name="connsiteX12" fmla="*/ 638321 w 778021"/>
              <a:gd name="connsiteY12" fmla="*/ 1295400 h 1622455"/>
              <a:gd name="connsiteX13" fmla="*/ 654196 w 778021"/>
              <a:gd name="connsiteY13" fmla="*/ 1276350 h 1622455"/>
              <a:gd name="connsiteX14" fmla="*/ 631971 w 778021"/>
              <a:gd name="connsiteY14" fmla="*/ 1244600 h 1622455"/>
              <a:gd name="connsiteX15" fmla="*/ 625621 w 778021"/>
              <a:gd name="connsiteY15" fmla="*/ 1235075 h 1622455"/>
              <a:gd name="connsiteX16" fmla="*/ 587521 w 778021"/>
              <a:gd name="connsiteY16" fmla="*/ 1212850 h 1622455"/>
              <a:gd name="connsiteX17" fmla="*/ 581171 w 778021"/>
              <a:gd name="connsiteY17" fmla="*/ 1203325 h 1622455"/>
              <a:gd name="connsiteX18" fmla="*/ 571646 w 778021"/>
              <a:gd name="connsiteY18" fmla="*/ 1196975 h 1622455"/>
              <a:gd name="connsiteX19" fmla="*/ 565296 w 778021"/>
              <a:gd name="connsiteY19" fmla="*/ 1174750 h 1622455"/>
              <a:gd name="connsiteX20" fmla="*/ 558946 w 778021"/>
              <a:gd name="connsiteY20" fmla="*/ 1139825 h 1622455"/>
              <a:gd name="connsiteX21" fmla="*/ 552596 w 778021"/>
              <a:gd name="connsiteY21" fmla="*/ 1127125 h 1622455"/>
              <a:gd name="connsiteX22" fmla="*/ 539896 w 778021"/>
              <a:gd name="connsiteY22" fmla="*/ 1111250 h 1622455"/>
              <a:gd name="connsiteX23" fmla="*/ 530371 w 778021"/>
              <a:gd name="connsiteY23" fmla="*/ 1101725 h 1622455"/>
              <a:gd name="connsiteX24" fmla="*/ 517671 w 778021"/>
              <a:gd name="connsiteY24" fmla="*/ 1076325 h 1622455"/>
              <a:gd name="connsiteX25" fmla="*/ 530371 w 778021"/>
              <a:gd name="connsiteY25" fmla="*/ 1073150 h 1622455"/>
              <a:gd name="connsiteX26" fmla="*/ 543071 w 778021"/>
              <a:gd name="connsiteY26" fmla="*/ 1038225 h 1622455"/>
              <a:gd name="connsiteX27" fmla="*/ 568471 w 778021"/>
              <a:gd name="connsiteY27" fmla="*/ 1041400 h 1622455"/>
              <a:gd name="connsiteX28" fmla="*/ 587521 w 778021"/>
              <a:gd name="connsiteY28" fmla="*/ 1016000 h 1622455"/>
              <a:gd name="connsiteX29" fmla="*/ 581171 w 778021"/>
              <a:gd name="connsiteY29" fmla="*/ 987425 h 1622455"/>
              <a:gd name="connsiteX30" fmla="*/ 577996 w 778021"/>
              <a:gd name="connsiteY30" fmla="*/ 958850 h 1622455"/>
              <a:gd name="connsiteX31" fmla="*/ 571646 w 778021"/>
              <a:gd name="connsiteY31" fmla="*/ 949325 h 1622455"/>
              <a:gd name="connsiteX32" fmla="*/ 565296 w 778021"/>
              <a:gd name="connsiteY32" fmla="*/ 936625 h 1622455"/>
              <a:gd name="connsiteX33" fmla="*/ 558946 w 778021"/>
              <a:gd name="connsiteY33" fmla="*/ 927100 h 1622455"/>
              <a:gd name="connsiteX34" fmla="*/ 543071 w 778021"/>
              <a:gd name="connsiteY34" fmla="*/ 901700 h 1622455"/>
              <a:gd name="connsiteX35" fmla="*/ 546246 w 778021"/>
              <a:gd name="connsiteY35" fmla="*/ 889000 h 1622455"/>
              <a:gd name="connsiteX36" fmla="*/ 577996 w 778021"/>
              <a:gd name="connsiteY36" fmla="*/ 869950 h 1622455"/>
              <a:gd name="connsiteX37" fmla="*/ 606571 w 778021"/>
              <a:gd name="connsiteY37" fmla="*/ 863600 h 1622455"/>
              <a:gd name="connsiteX38" fmla="*/ 625621 w 778021"/>
              <a:gd name="connsiteY38" fmla="*/ 844550 h 1622455"/>
              <a:gd name="connsiteX39" fmla="*/ 628796 w 778021"/>
              <a:gd name="connsiteY39" fmla="*/ 835025 h 1622455"/>
              <a:gd name="connsiteX40" fmla="*/ 644671 w 778021"/>
              <a:gd name="connsiteY40" fmla="*/ 812800 h 1622455"/>
              <a:gd name="connsiteX41" fmla="*/ 654196 w 778021"/>
              <a:gd name="connsiteY41" fmla="*/ 796925 h 1622455"/>
              <a:gd name="connsiteX42" fmla="*/ 670071 w 778021"/>
              <a:gd name="connsiteY42" fmla="*/ 774700 h 1622455"/>
              <a:gd name="connsiteX43" fmla="*/ 673246 w 778021"/>
              <a:gd name="connsiteY43" fmla="*/ 765175 h 1622455"/>
              <a:gd name="connsiteX44" fmla="*/ 679596 w 778021"/>
              <a:gd name="connsiteY44" fmla="*/ 755650 h 1622455"/>
              <a:gd name="connsiteX45" fmla="*/ 689121 w 778021"/>
              <a:gd name="connsiteY45" fmla="*/ 736600 h 1622455"/>
              <a:gd name="connsiteX46" fmla="*/ 708171 w 778021"/>
              <a:gd name="connsiteY46" fmla="*/ 714375 h 1622455"/>
              <a:gd name="connsiteX47" fmla="*/ 714521 w 778021"/>
              <a:gd name="connsiteY47" fmla="*/ 701675 h 1622455"/>
              <a:gd name="connsiteX48" fmla="*/ 730396 w 778021"/>
              <a:gd name="connsiteY48" fmla="*/ 688975 h 1622455"/>
              <a:gd name="connsiteX49" fmla="*/ 739921 w 778021"/>
              <a:gd name="connsiteY49" fmla="*/ 679450 h 1622455"/>
              <a:gd name="connsiteX50" fmla="*/ 778021 w 778021"/>
              <a:gd name="connsiteY50" fmla="*/ 650875 h 1622455"/>
              <a:gd name="connsiteX51" fmla="*/ 774846 w 778021"/>
              <a:gd name="connsiteY51" fmla="*/ 641350 h 1622455"/>
              <a:gd name="connsiteX52" fmla="*/ 765321 w 778021"/>
              <a:gd name="connsiteY52" fmla="*/ 625475 h 1622455"/>
              <a:gd name="connsiteX53" fmla="*/ 758971 w 778021"/>
              <a:gd name="connsiteY53" fmla="*/ 615950 h 1622455"/>
              <a:gd name="connsiteX54" fmla="*/ 755796 w 778021"/>
              <a:gd name="connsiteY54" fmla="*/ 606425 h 1622455"/>
              <a:gd name="connsiteX55" fmla="*/ 749446 w 778021"/>
              <a:gd name="connsiteY55" fmla="*/ 593725 h 1622455"/>
              <a:gd name="connsiteX56" fmla="*/ 739921 w 778021"/>
              <a:gd name="connsiteY56" fmla="*/ 568325 h 1622455"/>
              <a:gd name="connsiteX57" fmla="*/ 736746 w 778021"/>
              <a:gd name="connsiteY57" fmla="*/ 546100 h 1622455"/>
              <a:gd name="connsiteX58" fmla="*/ 733571 w 778021"/>
              <a:gd name="connsiteY58" fmla="*/ 536575 h 1622455"/>
              <a:gd name="connsiteX59" fmla="*/ 727221 w 778021"/>
              <a:gd name="connsiteY59" fmla="*/ 498475 h 1622455"/>
              <a:gd name="connsiteX60" fmla="*/ 708171 w 778021"/>
              <a:gd name="connsiteY60" fmla="*/ 460375 h 1622455"/>
              <a:gd name="connsiteX61" fmla="*/ 651021 w 778021"/>
              <a:gd name="connsiteY61" fmla="*/ 447675 h 1622455"/>
              <a:gd name="connsiteX62" fmla="*/ 625621 w 778021"/>
              <a:gd name="connsiteY62" fmla="*/ 434975 h 1622455"/>
              <a:gd name="connsiteX63" fmla="*/ 619271 w 778021"/>
              <a:gd name="connsiteY63" fmla="*/ 422275 h 1622455"/>
              <a:gd name="connsiteX64" fmla="*/ 609746 w 778021"/>
              <a:gd name="connsiteY64" fmla="*/ 368300 h 1622455"/>
              <a:gd name="connsiteX65" fmla="*/ 543071 w 778021"/>
              <a:gd name="connsiteY65" fmla="*/ 355600 h 1622455"/>
              <a:gd name="connsiteX66" fmla="*/ 530371 w 778021"/>
              <a:gd name="connsiteY66" fmla="*/ 349250 h 1622455"/>
              <a:gd name="connsiteX67" fmla="*/ 524021 w 778021"/>
              <a:gd name="connsiteY67" fmla="*/ 314325 h 1622455"/>
              <a:gd name="connsiteX68" fmla="*/ 520846 w 778021"/>
              <a:gd name="connsiteY68" fmla="*/ 301625 h 1622455"/>
              <a:gd name="connsiteX69" fmla="*/ 520846 w 778021"/>
              <a:gd name="connsiteY69" fmla="*/ 196850 h 1622455"/>
              <a:gd name="connsiteX70" fmla="*/ 530371 w 778021"/>
              <a:gd name="connsiteY70" fmla="*/ 184150 h 1622455"/>
              <a:gd name="connsiteX71" fmla="*/ 549421 w 778021"/>
              <a:gd name="connsiteY71" fmla="*/ 165100 h 1622455"/>
              <a:gd name="connsiteX72" fmla="*/ 552596 w 778021"/>
              <a:gd name="connsiteY72" fmla="*/ 155575 h 1622455"/>
              <a:gd name="connsiteX73" fmla="*/ 543071 w 778021"/>
              <a:gd name="connsiteY73" fmla="*/ 88900 h 1622455"/>
              <a:gd name="connsiteX74" fmla="*/ 533546 w 778021"/>
              <a:gd name="connsiteY74" fmla="*/ 79375 h 1622455"/>
              <a:gd name="connsiteX75" fmla="*/ 511321 w 778021"/>
              <a:gd name="connsiteY75" fmla="*/ 66675 h 1622455"/>
              <a:gd name="connsiteX76" fmla="*/ 508146 w 778021"/>
              <a:gd name="connsiteY76" fmla="*/ 57150 h 1622455"/>
              <a:gd name="connsiteX77" fmla="*/ 501796 w 778021"/>
              <a:gd name="connsiteY77" fmla="*/ 47625 h 1622455"/>
              <a:gd name="connsiteX78" fmla="*/ 498621 w 778021"/>
              <a:gd name="connsiteY78" fmla="*/ 0 h 1622455"/>
              <a:gd name="connsiteX79" fmla="*/ 485921 w 778021"/>
              <a:gd name="connsiteY79" fmla="*/ 6350 h 1622455"/>
              <a:gd name="connsiteX80" fmla="*/ 463696 w 778021"/>
              <a:gd name="connsiteY80" fmla="*/ 25400 h 1622455"/>
              <a:gd name="connsiteX81" fmla="*/ 438296 w 778021"/>
              <a:gd name="connsiteY81" fmla="*/ 28575 h 1622455"/>
              <a:gd name="connsiteX82" fmla="*/ 406546 w 778021"/>
              <a:gd name="connsiteY82" fmla="*/ 38100 h 1622455"/>
              <a:gd name="connsiteX83" fmla="*/ 390671 w 778021"/>
              <a:gd name="connsiteY83" fmla="*/ 41275 h 1622455"/>
              <a:gd name="connsiteX84" fmla="*/ 358921 w 778021"/>
              <a:gd name="connsiteY84" fmla="*/ 53975 h 1622455"/>
              <a:gd name="connsiteX85" fmla="*/ 327171 w 778021"/>
              <a:gd name="connsiteY85" fmla="*/ 66675 h 1622455"/>
              <a:gd name="connsiteX86" fmla="*/ 304946 w 778021"/>
              <a:gd name="connsiteY86" fmla="*/ 82550 h 1622455"/>
              <a:gd name="connsiteX87" fmla="*/ 279546 w 778021"/>
              <a:gd name="connsiteY87" fmla="*/ 101600 h 1622455"/>
              <a:gd name="connsiteX88" fmla="*/ 270021 w 778021"/>
              <a:gd name="connsiteY88" fmla="*/ 104775 h 1622455"/>
              <a:gd name="connsiteX89" fmla="*/ 257321 w 778021"/>
              <a:gd name="connsiteY89" fmla="*/ 133350 h 1622455"/>
              <a:gd name="connsiteX90" fmla="*/ 247796 w 778021"/>
              <a:gd name="connsiteY90" fmla="*/ 152400 h 1622455"/>
              <a:gd name="connsiteX91" fmla="*/ 231921 w 778021"/>
              <a:gd name="connsiteY91" fmla="*/ 184150 h 1622455"/>
              <a:gd name="connsiteX92" fmla="*/ 219221 w 778021"/>
              <a:gd name="connsiteY92" fmla="*/ 206375 h 1622455"/>
              <a:gd name="connsiteX93" fmla="*/ 216046 w 778021"/>
              <a:gd name="connsiteY93" fmla="*/ 215900 h 1622455"/>
              <a:gd name="connsiteX94" fmla="*/ 193821 w 778021"/>
              <a:gd name="connsiteY94" fmla="*/ 244475 h 1622455"/>
              <a:gd name="connsiteX95" fmla="*/ 177946 w 778021"/>
              <a:gd name="connsiteY95" fmla="*/ 260350 h 1622455"/>
              <a:gd name="connsiteX96" fmla="*/ 168421 w 778021"/>
              <a:gd name="connsiteY96" fmla="*/ 273050 h 1622455"/>
              <a:gd name="connsiteX97" fmla="*/ 165246 w 778021"/>
              <a:gd name="connsiteY97" fmla="*/ 285750 h 1622455"/>
              <a:gd name="connsiteX98" fmla="*/ 155721 w 778021"/>
              <a:gd name="connsiteY98" fmla="*/ 292100 h 1622455"/>
              <a:gd name="connsiteX99" fmla="*/ 146196 w 778021"/>
              <a:gd name="connsiteY99" fmla="*/ 304800 h 1622455"/>
              <a:gd name="connsiteX100" fmla="*/ 133496 w 778021"/>
              <a:gd name="connsiteY100" fmla="*/ 323850 h 1622455"/>
              <a:gd name="connsiteX101" fmla="*/ 127146 w 778021"/>
              <a:gd name="connsiteY101" fmla="*/ 336550 h 1622455"/>
              <a:gd name="connsiteX102" fmla="*/ 117621 w 778021"/>
              <a:gd name="connsiteY102" fmla="*/ 346075 h 1622455"/>
              <a:gd name="connsiteX103" fmla="*/ 108096 w 778021"/>
              <a:gd name="connsiteY103" fmla="*/ 358775 h 1622455"/>
              <a:gd name="connsiteX104" fmla="*/ 95396 w 778021"/>
              <a:gd name="connsiteY104" fmla="*/ 387350 h 1622455"/>
              <a:gd name="connsiteX105" fmla="*/ 89046 w 778021"/>
              <a:gd name="connsiteY105" fmla="*/ 400050 h 1622455"/>
              <a:gd name="connsiteX106" fmla="*/ 82696 w 778021"/>
              <a:gd name="connsiteY106" fmla="*/ 463550 h 1622455"/>
              <a:gd name="connsiteX107" fmla="*/ 57296 w 778021"/>
              <a:gd name="connsiteY107" fmla="*/ 511175 h 1622455"/>
              <a:gd name="connsiteX108" fmla="*/ 41421 w 778021"/>
              <a:gd name="connsiteY108" fmla="*/ 539750 h 1622455"/>
              <a:gd name="connsiteX109" fmla="*/ 35071 w 778021"/>
              <a:gd name="connsiteY109" fmla="*/ 555625 h 1622455"/>
              <a:gd name="connsiteX110" fmla="*/ 25546 w 778021"/>
              <a:gd name="connsiteY110" fmla="*/ 568325 h 1622455"/>
              <a:gd name="connsiteX111" fmla="*/ 22371 w 778021"/>
              <a:gd name="connsiteY111" fmla="*/ 577850 h 1622455"/>
              <a:gd name="connsiteX112" fmla="*/ 6496 w 778021"/>
              <a:gd name="connsiteY112" fmla="*/ 600075 h 1622455"/>
              <a:gd name="connsiteX113" fmla="*/ 19196 w 778021"/>
              <a:gd name="connsiteY113" fmla="*/ 669925 h 1622455"/>
              <a:gd name="connsiteX114" fmla="*/ 146 w 778021"/>
              <a:gd name="connsiteY114" fmla="*/ 730250 h 1622455"/>
              <a:gd name="connsiteX115" fmla="*/ 12846 w 778021"/>
              <a:gd name="connsiteY115" fmla="*/ 800100 h 1622455"/>
              <a:gd name="connsiteX116" fmla="*/ 44596 w 778021"/>
              <a:gd name="connsiteY116" fmla="*/ 831850 h 1622455"/>
              <a:gd name="connsiteX117" fmla="*/ 73171 w 778021"/>
              <a:gd name="connsiteY117" fmla="*/ 873125 h 1622455"/>
              <a:gd name="connsiteX118" fmla="*/ 101746 w 778021"/>
              <a:gd name="connsiteY118" fmla="*/ 927100 h 1622455"/>
              <a:gd name="connsiteX119" fmla="*/ 98571 w 778021"/>
              <a:gd name="connsiteY119" fmla="*/ 971550 h 1622455"/>
              <a:gd name="connsiteX120" fmla="*/ 146196 w 778021"/>
              <a:gd name="connsiteY120" fmla="*/ 990600 h 1622455"/>
              <a:gd name="connsiteX121" fmla="*/ 171596 w 778021"/>
              <a:gd name="connsiteY121" fmla="*/ 987425 h 1622455"/>
              <a:gd name="connsiteX122" fmla="*/ 193821 w 778021"/>
              <a:gd name="connsiteY122" fmla="*/ 1025525 h 1622455"/>
              <a:gd name="connsiteX123" fmla="*/ 247796 w 778021"/>
              <a:gd name="connsiteY123" fmla="*/ 1038225 h 1622455"/>
              <a:gd name="connsiteX124" fmla="*/ 317646 w 778021"/>
              <a:gd name="connsiteY124" fmla="*/ 1041400 h 1622455"/>
              <a:gd name="connsiteX125" fmla="*/ 333521 w 778021"/>
              <a:gd name="connsiteY125" fmla="*/ 1069975 h 1622455"/>
              <a:gd name="connsiteX126" fmla="*/ 282721 w 778021"/>
              <a:gd name="connsiteY126" fmla="*/ 1117600 h 1622455"/>
              <a:gd name="connsiteX127" fmla="*/ 235096 w 778021"/>
              <a:gd name="connsiteY127" fmla="*/ 1146175 h 1622455"/>
              <a:gd name="connsiteX128" fmla="*/ 177946 w 778021"/>
              <a:gd name="connsiteY128" fmla="*/ 1184275 h 1622455"/>
              <a:gd name="connsiteX129" fmla="*/ 225571 w 778021"/>
              <a:gd name="connsiteY129" fmla="*/ 1216025 h 1622455"/>
              <a:gd name="connsiteX130" fmla="*/ 174771 w 778021"/>
              <a:gd name="connsiteY130" fmla="*/ 1266825 h 1622455"/>
              <a:gd name="connsiteX131" fmla="*/ 143021 w 778021"/>
              <a:gd name="connsiteY131" fmla="*/ 1289050 h 1622455"/>
              <a:gd name="connsiteX132" fmla="*/ 130321 w 778021"/>
              <a:gd name="connsiteY132" fmla="*/ 1330325 h 1622455"/>
              <a:gd name="connsiteX133" fmla="*/ 78728 w 778021"/>
              <a:gd name="connsiteY133" fmla="*/ 1376363 h 1622455"/>
              <a:gd name="connsiteX134" fmla="*/ 125559 w 778021"/>
              <a:gd name="connsiteY134" fmla="*/ 1427162 h 1622455"/>
              <a:gd name="connsiteX135" fmla="*/ 158896 w 778021"/>
              <a:gd name="connsiteY135" fmla="*/ 1496219 h 1622455"/>
              <a:gd name="connsiteX136" fmla="*/ 271608 w 778021"/>
              <a:gd name="connsiteY136" fmla="*/ 1510507 h 1622455"/>
              <a:gd name="connsiteX137" fmla="*/ 397814 w 778021"/>
              <a:gd name="connsiteY137" fmla="*/ 1542256 h 1622455"/>
              <a:gd name="connsiteX138" fmla="*/ 533546 w 778021"/>
              <a:gd name="connsiteY138" fmla="*/ 1581150 h 1622455"/>
              <a:gd name="connsiteX139" fmla="*/ 622446 w 778021"/>
              <a:gd name="connsiteY139" fmla="*/ 1609725 h 1622455"/>
              <a:gd name="connsiteX140" fmla="*/ 676421 w 778021"/>
              <a:gd name="connsiteY140" fmla="*/ 1622425 h 1622455"/>
              <a:gd name="connsiteX0" fmla="*/ 676421 w 778021"/>
              <a:gd name="connsiteY0" fmla="*/ 1622425 h 1622455"/>
              <a:gd name="connsiteX1" fmla="*/ 693089 w 778021"/>
              <a:gd name="connsiteY1" fmla="*/ 1559719 h 1622455"/>
              <a:gd name="connsiteX2" fmla="*/ 708171 w 778021"/>
              <a:gd name="connsiteY2" fmla="*/ 1501775 h 1622455"/>
              <a:gd name="connsiteX3" fmla="*/ 704996 w 778021"/>
              <a:gd name="connsiteY3" fmla="*/ 1435100 h 1622455"/>
              <a:gd name="connsiteX4" fmla="*/ 692296 w 778021"/>
              <a:gd name="connsiteY4" fmla="*/ 1428750 h 1622455"/>
              <a:gd name="connsiteX5" fmla="*/ 654196 w 778021"/>
              <a:gd name="connsiteY5" fmla="*/ 1419225 h 1622455"/>
              <a:gd name="connsiteX6" fmla="*/ 638321 w 778021"/>
              <a:gd name="connsiteY6" fmla="*/ 1400175 h 1622455"/>
              <a:gd name="connsiteX7" fmla="*/ 622446 w 778021"/>
              <a:gd name="connsiteY7" fmla="*/ 1374775 h 1622455"/>
              <a:gd name="connsiteX8" fmla="*/ 619271 w 778021"/>
              <a:gd name="connsiteY8" fmla="*/ 1362075 h 1622455"/>
              <a:gd name="connsiteX9" fmla="*/ 612921 w 778021"/>
              <a:gd name="connsiteY9" fmla="*/ 1339850 h 1622455"/>
              <a:gd name="connsiteX10" fmla="*/ 628796 w 778021"/>
              <a:gd name="connsiteY10" fmla="*/ 1298575 h 1622455"/>
              <a:gd name="connsiteX11" fmla="*/ 638321 w 778021"/>
              <a:gd name="connsiteY11" fmla="*/ 1295400 h 1622455"/>
              <a:gd name="connsiteX12" fmla="*/ 654196 w 778021"/>
              <a:gd name="connsiteY12" fmla="*/ 1276350 h 1622455"/>
              <a:gd name="connsiteX13" fmla="*/ 631971 w 778021"/>
              <a:gd name="connsiteY13" fmla="*/ 1244600 h 1622455"/>
              <a:gd name="connsiteX14" fmla="*/ 625621 w 778021"/>
              <a:gd name="connsiteY14" fmla="*/ 1235075 h 1622455"/>
              <a:gd name="connsiteX15" fmla="*/ 587521 w 778021"/>
              <a:gd name="connsiteY15" fmla="*/ 1212850 h 1622455"/>
              <a:gd name="connsiteX16" fmla="*/ 581171 w 778021"/>
              <a:gd name="connsiteY16" fmla="*/ 1203325 h 1622455"/>
              <a:gd name="connsiteX17" fmla="*/ 571646 w 778021"/>
              <a:gd name="connsiteY17" fmla="*/ 1196975 h 1622455"/>
              <a:gd name="connsiteX18" fmla="*/ 565296 w 778021"/>
              <a:gd name="connsiteY18" fmla="*/ 1174750 h 1622455"/>
              <a:gd name="connsiteX19" fmla="*/ 558946 w 778021"/>
              <a:gd name="connsiteY19" fmla="*/ 1139825 h 1622455"/>
              <a:gd name="connsiteX20" fmla="*/ 552596 w 778021"/>
              <a:gd name="connsiteY20" fmla="*/ 1127125 h 1622455"/>
              <a:gd name="connsiteX21" fmla="*/ 539896 w 778021"/>
              <a:gd name="connsiteY21" fmla="*/ 1111250 h 1622455"/>
              <a:gd name="connsiteX22" fmla="*/ 530371 w 778021"/>
              <a:gd name="connsiteY22" fmla="*/ 1101725 h 1622455"/>
              <a:gd name="connsiteX23" fmla="*/ 517671 w 778021"/>
              <a:gd name="connsiteY23" fmla="*/ 1076325 h 1622455"/>
              <a:gd name="connsiteX24" fmla="*/ 530371 w 778021"/>
              <a:gd name="connsiteY24" fmla="*/ 1073150 h 1622455"/>
              <a:gd name="connsiteX25" fmla="*/ 543071 w 778021"/>
              <a:gd name="connsiteY25" fmla="*/ 1038225 h 1622455"/>
              <a:gd name="connsiteX26" fmla="*/ 568471 w 778021"/>
              <a:gd name="connsiteY26" fmla="*/ 1041400 h 1622455"/>
              <a:gd name="connsiteX27" fmla="*/ 587521 w 778021"/>
              <a:gd name="connsiteY27" fmla="*/ 1016000 h 1622455"/>
              <a:gd name="connsiteX28" fmla="*/ 581171 w 778021"/>
              <a:gd name="connsiteY28" fmla="*/ 987425 h 1622455"/>
              <a:gd name="connsiteX29" fmla="*/ 577996 w 778021"/>
              <a:gd name="connsiteY29" fmla="*/ 958850 h 1622455"/>
              <a:gd name="connsiteX30" fmla="*/ 571646 w 778021"/>
              <a:gd name="connsiteY30" fmla="*/ 949325 h 1622455"/>
              <a:gd name="connsiteX31" fmla="*/ 565296 w 778021"/>
              <a:gd name="connsiteY31" fmla="*/ 936625 h 1622455"/>
              <a:gd name="connsiteX32" fmla="*/ 558946 w 778021"/>
              <a:gd name="connsiteY32" fmla="*/ 927100 h 1622455"/>
              <a:gd name="connsiteX33" fmla="*/ 543071 w 778021"/>
              <a:gd name="connsiteY33" fmla="*/ 901700 h 1622455"/>
              <a:gd name="connsiteX34" fmla="*/ 546246 w 778021"/>
              <a:gd name="connsiteY34" fmla="*/ 889000 h 1622455"/>
              <a:gd name="connsiteX35" fmla="*/ 577996 w 778021"/>
              <a:gd name="connsiteY35" fmla="*/ 869950 h 1622455"/>
              <a:gd name="connsiteX36" fmla="*/ 606571 w 778021"/>
              <a:gd name="connsiteY36" fmla="*/ 863600 h 1622455"/>
              <a:gd name="connsiteX37" fmla="*/ 625621 w 778021"/>
              <a:gd name="connsiteY37" fmla="*/ 844550 h 1622455"/>
              <a:gd name="connsiteX38" fmla="*/ 628796 w 778021"/>
              <a:gd name="connsiteY38" fmla="*/ 835025 h 1622455"/>
              <a:gd name="connsiteX39" fmla="*/ 644671 w 778021"/>
              <a:gd name="connsiteY39" fmla="*/ 812800 h 1622455"/>
              <a:gd name="connsiteX40" fmla="*/ 654196 w 778021"/>
              <a:gd name="connsiteY40" fmla="*/ 796925 h 1622455"/>
              <a:gd name="connsiteX41" fmla="*/ 670071 w 778021"/>
              <a:gd name="connsiteY41" fmla="*/ 774700 h 1622455"/>
              <a:gd name="connsiteX42" fmla="*/ 673246 w 778021"/>
              <a:gd name="connsiteY42" fmla="*/ 765175 h 1622455"/>
              <a:gd name="connsiteX43" fmla="*/ 679596 w 778021"/>
              <a:gd name="connsiteY43" fmla="*/ 755650 h 1622455"/>
              <a:gd name="connsiteX44" fmla="*/ 689121 w 778021"/>
              <a:gd name="connsiteY44" fmla="*/ 736600 h 1622455"/>
              <a:gd name="connsiteX45" fmla="*/ 708171 w 778021"/>
              <a:gd name="connsiteY45" fmla="*/ 714375 h 1622455"/>
              <a:gd name="connsiteX46" fmla="*/ 714521 w 778021"/>
              <a:gd name="connsiteY46" fmla="*/ 701675 h 1622455"/>
              <a:gd name="connsiteX47" fmla="*/ 730396 w 778021"/>
              <a:gd name="connsiteY47" fmla="*/ 688975 h 1622455"/>
              <a:gd name="connsiteX48" fmla="*/ 739921 w 778021"/>
              <a:gd name="connsiteY48" fmla="*/ 679450 h 1622455"/>
              <a:gd name="connsiteX49" fmla="*/ 778021 w 778021"/>
              <a:gd name="connsiteY49" fmla="*/ 650875 h 1622455"/>
              <a:gd name="connsiteX50" fmla="*/ 774846 w 778021"/>
              <a:gd name="connsiteY50" fmla="*/ 641350 h 1622455"/>
              <a:gd name="connsiteX51" fmla="*/ 765321 w 778021"/>
              <a:gd name="connsiteY51" fmla="*/ 625475 h 1622455"/>
              <a:gd name="connsiteX52" fmla="*/ 758971 w 778021"/>
              <a:gd name="connsiteY52" fmla="*/ 615950 h 1622455"/>
              <a:gd name="connsiteX53" fmla="*/ 755796 w 778021"/>
              <a:gd name="connsiteY53" fmla="*/ 606425 h 1622455"/>
              <a:gd name="connsiteX54" fmla="*/ 749446 w 778021"/>
              <a:gd name="connsiteY54" fmla="*/ 593725 h 1622455"/>
              <a:gd name="connsiteX55" fmla="*/ 739921 w 778021"/>
              <a:gd name="connsiteY55" fmla="*/ 568325 h 1622455"/>
              <a:gd name="connsiteX56" fmla="*/ 736746 w 778021"/>
              <a:gd name="connsiteY56" fmla="*/ 546100 h 1622455"/>
              <a:gd name="connsiteX57" fmla="*/ 733571 w 778021"/>
              <a:gd name="connsiteY57" fmla="*/ 536575 h 1622455"/>
              <a:gd name="connsiteX58" fmla="*/ 727221 w 778021"/>
              <a:gd name="connsiteY58" fmla="*/ 498475 h 1622455"/>
              <a:gd name="connsiteX59" fmla="*/ 708171 w 778021"/>
              <a:gd name="connsiteY59" fmla="*/ 460375 h 1622455"/>
              <a:gd name="connsiteX60" fmla="*/ 651021 w 778021"/>
              <a:gd name="connsiteY60" fmla="*/ 447675 h 1622455"/>
              <a:gd name="connsiteX61" fmla="*/ 625621 w 778021"/>
              <a:gd name="connsiteY61" fmla="*/ 434975 h 1622455"/>
              <a:gd name="connsiteX62" fmla="*/ 619271 w 778021"/>
              <a:gd name="connsiteY62" fmla="*/ 422275 h 1622455"/>
              <a:gd name="connsiteX63" fmla="*/ 609746 w 778021"/>
              <a:gd name="connsiteY63" fmla="*/ 368300 h 1622455"/>
              <a:gd name="connsiteX64" fmla="*/ 543071 w 778021"/>
              <a:gd name="connsiteY64" fmla="*/ 355600 h 1622455"/>
              <a:gd name="connsiteX65" fmla="*/ 530371 w 778021"/>
              <a:gd name="connsiteY65" fmla="*/ 349250 h 1622455"/>
              <a:gd name="connsiteX66" fmla="*/ 524021 w 778021"/>
              <a:gd name="connsiteY66" fmla="*/ 314325 h 1622455"/>
              <a:gd name="connsiteX67" fmla="*/ 520846 w 778021"/>
              <a:gd name="connsiteY67" fmla="*/ 301625 h 1622455"/>
              <a:gd name="connsiteX68" fmla="*/ 520846 w 778021"/>
              <a:gd name="connsiteY68" fmla="*/ 196850 h 1622455"/>
              <a:gd name="connsiteX69" fmla="*/ 530371 w 778021"/>
              <a:gd name="connsiteY69" fmla="*/ 184150 h 1622455"/>
              <a:gd name="connsiteX70" fmla="*/ 549421 w 778021"/>
              <a:gd name="connsiteY70" fmla="*/ 165100 h 1622455"/>
              <a:gd name="connsiteX71" fmla="*/ 552596 w 778021"/>
              <a:gd name="connsiteY71" fmla="*/ 155575 h 1622455"/>
              <a:gd name="connsiteX72" fmla="*/ 543071 w 778021"/>
              <a:gd name="connsiteY72" fmla="*/ 88900 h 1622455"/>
              <a:gd name="connsiteX73" fmla="*/ 533546 w 778021"/>
              <a:gd name="connsiteY73" fmla="*/ 79375 h 1622455"/>
              <a:gd name="connsiteX74" fmla="*/ 511321 w 778021"/>
              <a:gd name="connsiteY74" fmla="*/ 66675 h 1622455"/>
              <a:gd name="connsiteX75" fmla="*/ 508146 w 778021"/>
              <a:gd name="connsiteY75" fmla="*/ 57150 h 1622455"/>
              <a:gd name="connsiteX76" fmla="*/ 501796 w 778021"/>
              <a:gd name="connsiteY76" fmla="*/ 47625 h 1622455"/>
              <a:gd name="connsiteX77" fmla="*/ 498621 w 778021"/>
              <a:gd name="connsiteY77" fmla="*/ 0 h 1622455"/>
              <a:gd name="connsiteX78" fmla="*/ 485921 w 778021"/>
              <a:gd name="connsiteY78" fmla="*/ 6350 h 1622455"/>
              <a:gd name="connsiteX79" fmla="*/ 463696 w 778021"/>
              <a:gd name="connsiteY79" fmla="*/ 25400 h 1622455"/>
              <a:gd name="connsiteX80" fmla="*/ 438296 w 778021"/>
              <a:gd name="connsiteY80" fmla="*/ 28575 h 1622455"/>
              <a:gd name="connsiteX81" fmla="*/ 406546 w 778021"/>
              <a:gd name="connsiteY81" fmla="*/ 38100 h 1622455"/>
              <a:gd name="connsiteX82" fmla="*/ 390671 w 778021"/>
              <a:gd name="connsiteY82" fmla="*/ 41275 h 1622455"/>
              <a:gd name="connsiteX83" fmla="*/ 358921 w 778021"/>
              <a:gd name="connsiteY83" fmla="*/ 53975 h 1622455"/>
              <a:gd name="connsiteX84" fmla="*/ 327171 w 778021"/>
              <a:gd name="connsiteY84" fmla="*/ 66675 h 1622455"/>
              <a:gd name="connsiteX85" fmla="*/ 304946 w 778021"/>
              <a:gd name="connsiteY85" fmla="*/ 82550 h 1622455"/>
              <a:gd name="connsiteX86" fmla="*/ 279546 w 778021"/>
              <a:gd name="connsiteY86" fmla="*/ 101600 h 1622455"/>
              <a:gd name="connsiteX87" fmla="*/ 270021 w 778021"/>
              <a:gd name="connsiteY87" fmla="*/ 104775 h 1622455"/>
              <a:gd name="connsiteX88" fmla="*/ 257321 w 778021"/>
              <a:gd name="connsiteY88" fmla="*/ 133350 h 1622455"/>
              <a:gd name="connsiteX89" fmla="*/ 247796 w 778021"/>
              <a:gd name="connsiteY89" fmla="*/ 152400 h 1622455"/>
              <a:gd name="connsiteX90" fmla="*/ 231921 w 778021"/>
              <a:gd name="connsiteY90" fmla="*/ 184150 h 1622455"/>
              <a:gd name="connsiteX91" fmla="*/ 219221 w 778021"/>
              <a:gd name="connsiteY91" fmla="*/ 206375 h 1622455"/>
              <a:gd name="connsiteX92" fmla="*/ 216046 w 778021"/>
              <a:gd name="connsiteY92" fmla="*/ 215900 h 1622455"/>
              <a:gd name="connsiteX93" fmla="*/ 193821 w 778021"/>
              <a:gd name="connsiteY93" fmla="*/ 244475 h 1622455"/>
              <a:gd name="connsiteX94" fmla="*/ 177946 w 778021"/>
              <a:gd name="connsiteY94" fmla="*/ 260350 h 1622455"/>
              <a:gd name="connsiteX95" fmla="*/ 168421 w 778021"/>
              <a:gd name="connsiteY95" fmla="*/ 273050 h 1622455"/>
              <a:gd name="connsiteX96" fmla="*/ 165246 w 778021"/>
              <a:gd name="connsiteY96" fmla="*/ 285750 h 1622455"/>
              <a:gd name="connsiteX97" fmla="*/ 155721 w 778021"/>
              <a:gd name="connsiteY97" fmla="*/ 292100 h 1622455"/>
              <a:gd name="connsiteX98" fmla="*/ 146196 w 778021"/>
              <a:gd name="connsiteY98" fmla="*/ 304800 h 1622455"/>
              <a:gd name="connsiteX99" fmla="*/ 133496 w 778021"/>
              <a:gd name="connsiteY99" fmla="*/ 323850 h 1622455"/>
              <a:gd name="connsiteX100" fmla="*/ 127146 w 778021"/>
              <a:gd name="connsiteY100" fmla="*/ 336550 h 1622455"/>
              <a:gd name="connsiteX101" fmla="*/ 117621 w 778021"/>
              <a:gd name="connsiteY101" fmla="*/ 346075 h 1622455"/>
              <a:gd name="connsiteX102" fmla="*/ 108096 w 778021"/>
              <a:gd name="connsiteY102" fmla="*/ 358775 h 1622455"/>
              <a:gd name="connsiteX103" fmla="*/ 95396 w 778021"/>
              <a:gd name="connsiteY103" fmla="*/ 387350 h 1622455"/>
              <a:gd name="connsiteX104" fmla="*/ 89046 w 778021"/>
              <a:gd name="connsiteY104" fmla="*/ 400050 h 1622455"/>
              <a:gd name="connsiteX105" fmla="*/ 82696 w 778021"/>
              <a:gd name="connsiteY105" fmla="*/ 463550 h 1622455"/>
              <a:gd name="connsiteX106" fmla="*/ 57296 w 778021"/>
              <a:gd name="connsiteY106" fmla="*/ 511175 h 1622455"/>
              <a:gd name="connsiteX107" fmla="*/ 41421 w 778021"/>
              <a:gd name="connsiteY107" fmla="*/ 539750 h 1622455"/>
              <a:gd name="connsiteX108" fmla="*/ 35071 w 778021"/>
              <a:gd name="connsiteY108" fmla="*/ 555625 h 1622455"/>
              <a:gd name="connsiteX109" fmla="*/ 25546 w 778021"/>
              <a:gd name="connsiteY109" fmla="*/ 568325 h 1622455"/>
              <a:gd name="connsiteX110" fmla="*/ 22371 w 778021"/>
              <a:gd name="connsiteY110" fmla="*/ 577850 h 1622455"/>
              <a:gd name="connsiteX111" fmla="*/ 6496 w 778021"/>
              <a:gd name="connsiteY111" fmla="*/ 600075 h 1622455"/>
              <a:gd name="connsiteX112" fmla="*/ 19196 w 778021"/>
              <a:gd name="connsiteY112" fmla="*/ 669925 h 1622455"/>
              <a:gd name="connsiteX113" fmla="*/ 146 w 778021"/>
              <a:gd name="connsiteY113" fmla="*/ 730250 h 1622455"/>
              <a:gd name="connsiteX114" fmla="*/ 12846 w 778021"/>
              <a:gd name="connsiteY114" fmla="*/ 800100 h 1622455"/>
              <a:gd name="connsiteX115" fmla="*/ 44596 w 778021"/>
              <a:gd name="connsiteY115" fmla="*/ 831850 h 1622455"/>
              <a:gd name="connsiteX116" fmla="*/ 73171 w 778021"/>
              <a:gd name="connsiteY116" fmla="*/ 873125 h 1622455"/>
              <a:gd name="connsiteX117" fmla="*/ 101746 w 778021"/>
              <a:gd name="connsiteY117" fmla="*/ 927100 h 1622455"/>
              <a:gd name="connsiteX118" fmla="*/ 98571 w 778021"/>
              <a:gd name="connsiteY118" fmla="*/ 971550 h 1622455"/>
              <a:gd name="connsiteX119" fmla="*/ 146196 w 778021"/>
              <a:gd name="connsiteY119" fmla="*/ 990600 h 1622455"/>
              <a:gd name="connsiteX120" fmla="*/ 171596 w 778021"/>
              <a:gd name="connsiteY120" fmla="*/ 987425 h 1622455"/>
              <a:gd name="connsiteX121" fmla="*/ 193821 w 778021"/>
              <a:gd name="connsiteY121" fmla="*/ 1025525 h 1622455"/>
              <a:gd name="connsiteX122" fmla="*/ 247796 w 778021"/>
              <a:gd name="connsiteY122" fmla="*/ 1038225 h 1622455"/>
              <a:gd name="connsiteX123" fmla="*/ 317646 w 778021"/>
              <a:gd name="connsiteY123" fmla="*/ 1041400 h 1622455"/>
              <a:gd name="connsiteX124" fmla="*/ 333521 w 778021"/>
              <a:gd name="connsiteY124" fmla="*/ 1069975 h 1622455"/>
              <a:gd name="connsiteX125" fmla="*/ 282721 w 778021"/>
              <a:gd name="connsiteY125" fmla="*/ 1117600 h 1622455"/>
              <a:gd name="connsiteX126" fmla="*/ 235096 w 778021"/>
              <a:gd name="connsiteY126" fmla="*/ 1146175 h 1622455"/>
              <a:gd name="connsiteX127" fmla="*/ 177946 w 778021"/>
              <a:gd name="connsiteY127" fmla="*/ 1184275 h 1622455"/>
              <a:gd name="connsiteX128" fmla="*/ 225571 w 778021"/>
              <a:gd name="connsiteY128" fmla="*/ 1216025 h 1622455"/>
              <a:gd name="connsiteX129" fmla="*/ 174771 w 778021"/>
              <a:gd name="connsiteY129" fmla="*/ 1266825 h 1622455"/>
              <a:gd name="connsiteX130" fmla="*/ 143021 w 778021"/>
              <a:gd name="connsiteY130" fmla="*/ 1289050 h 1622455"/>
              <a:gd name="connsiteX131" fmla="*/ 130321 w 778021"/>
              <a:gd name="connsiteY131" fmla="*/ 1330325 h 1622455"/>
              <a:gd name="connsiteX132" fmla="*/ 78728 w 778021"/>
              <a:gd name="connsiteY132" fmla="*/ 1376363 h 1622455"/>
              <a:gd name="connsiteX133" fmla="*/ 125559 w 778021"/>
              <a:gd name="connsiteY133" fmla="*/ 1427162 h 1622455"/>
              <a:gd name="connsiteX134" fmla="*/ 158896 w 778021"/>
              <a:gd name="connsiteY134" fmla="*/ 1496219 h 1622455"/>
              <a:gd name="connsiteX135" fmla="*/ 271608 w 778021"/>
              <a:gd name="connsiteY135" fmla="*/ 1510507 h 1622455"/>
              <a:gd name="connsiteX136" fmla="*/ 397814 w 778021"/>
              <a:gd name="connsiteY136" fmla="*/ 1542256 h 1622455"/>
              <a:gd name="connsiteX137" fmla="*/ 533546 w 778021"/>
              <a:gd name="connsiteY137" fmla="*/ 1581150 h 1622455"/>
              <a:gd name="connsiteX138" fmla="*/ 622446 w 778021"/>
              <a:gd name="connsiteY138" fmla="*/ 1609725 h 1622455"/>
              <a:gd name="connsiteX139" fmla="*/ 676421 w 778021"/>
              <a:gd name="connsiteY139" fmla="*/ 1622425 h 1622455"/>
              <a:gd name="connsiteX0" fmla="*/ 676421 w 778021"/>
              <a:gd name="connsiteY0" fmla="*/ 1622425 h 1622455"/>
              <a:gd name="connsiteX1" fmla="*/ 693089 w 778021"/>
              <a:gd name="connsiteY1" fmla="*/ 1559719 h 1622455"/>
              <a:gd name="connsiteX2" fmla="*/ 708171 w 778021"/>
              <a:gd name="connsiteY2" fmla="*/ 1501775 h 1622455"/>
              <a:gd name="connsiteX3" fmla="*/ 704996 w 778021"/>
              <a:gd name="connsiteY3" fmla="*/ 1435100 h 1622455"/>
              <a:gd name="connsiteX4" fmla="*/ 654196 w 778021"/>
              <a:gd name="connsiteY4" fmla="*/ 1419225 h 1622455"/>
              <a:gd name="connsiteX5" fmla="*/ 638321 w 778021"/>
              <a:gd name="connsiteY5" fmla="*/ 1400175 h 1622455"/>
              <a:gd name="connsiteX6" fmla="*/ 622446 w 778021"/>
              <a:gd name="connsiteY6" fmla="*/ 1374775 h 1622455"/>
              <a:gd name="connsiteX7" fmla="*/ 619271 w 778021"/>
              <a:gd name="connsiteY7" fmla="*/ 1362075 h 1622455"/>
              <a:gd name="connsiteX8" fmla="*/ 612921 w 778021"/>
              <a:gd name="connsiteY8" fmla="*/ 1339850 h 1622455"/>
              <a:gd name="connsiteX9" fmla="*/ 628796 w 778021"/>
              <a:gd name="connsiteY9" fmla="*/ 1298575 h 1622455"/>
              <a:gd name="connsiteX10" fmla="*/ 638321 w 778021"/>
              <a:gd name="connsiteY10" fmla="*/ 1295400 h 1622455"/>
              <a:gd name="connsiteX11" fmla="*/ 654196 w 778021"/>
              <a:gd name="connsiteY11" fmla="*/ 1276350 h 1622455"/>
              <a:gd name="connsiteX12" fmla="*/ 631971 w 778021"/>
              <a:gd name="connsiteY12" fmla="*/ 1244600 h 1622455"/>
              <a:gd name="connsiteX13" fmla="*/ 625621 w 778021"/>
              <a:gd name="connsiteY13" fmla="*/ 1235075 h 1622455"/>
              <a:gd name="connsiteX14" fmla="*/ 587521 w 778021"/>
              <a:gd name="connsiteY14" fmla="*/ 1212850 h 1622455"/>
              <a:gd name="connsiteX15" fmla="*/ 581171 w 778021"/>
              <a:gd name="connsiteY15" fmla="*/ 1203325 h 1622455"/>
              <a:gd name="connsiteX16" fmla="*/ 571646 w 778021"/>
              <a:gd name="connsiteY16" fmla="*/ 1196975 h 1622455"/>
              <a:gd name="connsiteX17" fmla="*/ 565296 w 778021"/>
              <a:gd name="connsiteY17" fmla="*/ 1174750 h 1622455"/>
              <a:gd name="connsiteX18" fmla="*/ 558946 w 778021"/>
              <a:gd name="connsiteY18" fmla="*/ 1139825 h 1622455"/>
              <a:gd name="connsiteX19" fmla="*/ 552596 w 778021"/>
              <a:gd name="connsiteY19" fmla="*/ 1127125 h 1622455"/>
              <a:gd name="connsiteX20" fmla="*/ 539896 w 778021"/>
              <a:gd name="connsiteY20" fmla="*/ 1111250 h 1622455"/>
              <a:gd name="connsiteX21" fmla="*/ 530371 w 778021"/>
              <a:gd name="connsiteY21" fmla="*/ 1101725 h 1622455"/>
              <a:gd name="connsiteX22" fmla="*/ 517671 w 778021"/>
              <a:gd name="connsiteY22" fmla="*/ 1076325 h 1622455"/>
              <a:gd name="connsiteX23" fmla="*/ 530371 w 778021"/>
              <a:gd name="connsiteY23" fmla="*/ 1073150 h 1622455"/>
              <a:gd name="connsiteX24" fmla="*/ 543071 w 778021"/>
              <a:gd name="connsiteY24" fmla="*/ 1038225 h 1622455"/>
              <a:gd name="connsiteX25" fmla="*/ 568471 w 778021"/>
              <a:gd name="connsiteY25" fmla="*/ 1041400 h 1622455"/>
              <a:gd name="connsiteX26" fmla="*/ 587521 w 778021"/>
              <a:gd name="connsiteY26" fmla="*/ 1016000 h 1622455"/>
              <a:gd name="connsiteX27" fmla="*/ 581171 w 778021"/>
              <a:gd name="connsiteY27" fmla="*/ 987425 h 1622455"/>
              <a:gd name="connsiteX28" fmla="*/ 577996 w 778021"/>
              <a:gd name="connsiteY28" fmla="*/ 958850 h 1622455"/>
              <a:gd name="connsiteX29" fmla="*/ 571646 w 778021"/>
              <a:gd name="connsiteY29" fmla="*/ 949325 h 1622455"/>
              <a:gd name="connsiteX30" fmla="*/ 565296 w 778021"/>
              <a:gd name="connsiteY30" fmla="*/ 936625 h 1622455"/>
              <a:gd name="connsiteX31" fmla="*/ 558946 w 778021"/>
              <a:gd name="connsiteY31" fmla="*/ 927100 h 1622455"/>
              <a:gd name="connsiteX32" fmla="*/ 543071 w 778021"/>
              <a:gd name="connsiteY32" fmla="*/ 901700 h 1622455"/>
              <a:gd name="connsiteX33" fmla="*/ 546246 w 778021"/>
              <a:gd name="connsiteY33" fmla="*/ 889000 h 1622455"/>
              <a:gd name="connsiteX34" fmla="*/ 577996 w 778021"/>
              <a:gd name="connsiteY34" fmla="*/ 869950 h 1622455"/>
              <a:gd name="connsiteX35" fmla="*/ 606571 w 778021"/>
              <a:gd name="connsiteY35" fmla="*/ 863600 h 1622455"/>
              <a:gd name="connsiteX36" fmla="*/ 625621 w 778021"/>
              <a:gd name="connsiteY36" fmla="*/ 844550 h 1622455"/>
              <a:gd name="connsiteX37" fmla="*/ 628796 w 778021"/>
              <a:gd name="connsiteY37" fmla="*/ 835025 h 1622455"/>
              <a:gd name="connsiteX38" fmla="*/ 644671 w 778021"/>
              <a:gd name="connsiteY38" fmla="*/ 812800 h 1622455"/>
              <a:gd name="connsiteX39" fmla="*/ 654196 w 778021"/>
              <a:gd name="connsiteY39" fmla="*/ 796925 h 1622455"/>
              <a:gd name="connsiteX40" fmla="*/ 670071 w 778021"/>
              <a:gd name="connsiteY40" fmla="*/ 774700 h 1622455"/>
              <a:gd name="connsiteX41" fmla="*/ 673246 w 778021"/>
              <a:gd name="connsiteY41" fmla="*/ 765175 h 1622455"/>
              <a:gd name="connsiteX42" fmla="*/ 679596 w 778021"/>
              <a:gd name="connsiteY42" fmla="*/ 755650 h 1622455"/>
              <a:gd name="connsiteX43" fmla="*/ 689121 w 778021"/>
              <a:gd name="connsiteY43" fmla="*/ 736600 h 1622455"/>
              <a:gd name="connsiteX44" fmla="*/ 708171 w 778021"/>
              <a:gd name="connsiteY44" fmla="*/ 714375 h 1622455"/>
              <a:gd name="connsiteX45" fmla="*/ 714521 w 778021"/>
              <a:gd name="connsiteY45" fmla="*/ 701675 h 1622455"/>
              <a:gd name="connsiteX46" fmla="*/ 730396 w 778021"/>
              <a:gd name="connsiteY46" fmla="*/ 688975 h 1622455"/>
              <a:gd name="connsiteX47" fmla="*/ 739921 w 778021"/>
              <a:gd name="connsiteY47" fmla="*/ 679450 h 1622455"/>
              <a:gd name="connsiteX48" fmla="*/ 778021 w 778021"/>
              <a:gd name="connsiteY48" fmla="*/ 650875 h 1622455"/>
              <a:gd name="connsiteX49" fmla="*/ 774846 w 778021"/>
              <a:gd name="connsiteY49" fmla="*/ 641350 h 1622455"/>
              <a:gd name="connsiteX50" fmla="*/ 765321 w 778021"/>
              <a:gd name="connsiteY50" fmla="*/ 625475 h 1622455"/>
              <a:gd name="connsiteX51" fmla="*/ 758971 w 778021"/>
              <a:gd name="connsiteY51" fmla="*/ 615950 h 1622455"/>
              <a:gd name="connsiteX52" fmla="*/ 755796 w 778021"/>
              <a:gd name="connsiteY52" fmla="*/ 606425 h 1622455"/>
              <a:gd name="connsiteX53" fmla="*/ 749446 w 778021"/>
              <a:gd name="connsiteY53" fmla="*/ 593725 h 1622455"/>
              <a:gd name="connsiteX54" fmla="*/ 739921 w 778021"/>
              <a:gd name="connsiteY54" fmla="*/ 568325 h 1622455"/>
              <a:gd name="connsiteX55" fmla="*/ 736746 w 778021"/>
              <a:gd name="connsiteY55" fmla="*/ 546100 h 1622455"/>
              <a:gd name="connsiteX56" fmla="*/ 733571 w 778021"/>
              <a:gd name="connsiteY56" fmla="*/ 536575 h 1622455"/>
              <a:gd name="connsiteX57" fmla="*/ 727221 w 778021"/>
              <a:gd name="connsiteY57" fmla="*/ 498475 h 1622455"/>
              <a:gd name="connsiteX58" fmla="*/ 708171 w 778021"/>
              <a:gd name="connsiteY58" fmla="*/ 460375 h 1622455"/>
              <a:gd name="connsiteX59" fmla="*/ 651021 w 778021"/>
              <a:gd name="connsiteY59" fmla="*/ 447675 h 1622455"/>
              <a:gd name="connsiteX60" fmla="*/ 625621 w 778021"/>
              <a:gd name="connsiteY60" fmla="*/ 434975 h 1622455"/>
              <a:gd name="connsiteX61" fmla="*/ 619271 w 778021"/>
              <a:gd name="connsiteY61" fmla="*/ 422275 h 1622455"/>
              <a:gd name="connsiteX62" fmla="*/ 609746 w 778021"/>
              <a:gd name="connsiteY62" fmla="*/ 368300 h 1622455"/>
              <a:gd name="connsiteX63" fmla="*/ 543071 w 778021"/>
              <a:gd name="connsiteY63" fmla="*/ 355600 h 1622455"/>
              <a:gd name="connsiteX64" fmla="*/ 530371 w 778021"/>
              <a:gd name="connsiteY64" fmla="*/ 349250 h 1622455"/>
              <a:gd name="connsiteX65" fmla="*/ 524021 w 778021"/>
              <a:gd name="connsiteY65" fmla="*/ 314325 h 1622455"/>
              <a:gd name="connsiteX66" fmla="*/ 520846 w 778021"/>
              <a:gd name="connsiteY66" fmla="*/ 301625 h 1622455"/>
              <a:gd name="connsiteX67" fmla="*/ 520846 w 778021"/>
              <a:gd name="connsiteY67" fmla="*/ 196850 h 1622455"/>
              <a:gd name="connsiteX68" fmla="*/ 530371 w 778021"/>
              <a:gd name="connsiteY68" fmla="*/ 184150 h 1622455"/>
              <a:gd name="connsiteX69" fmla="*/ 549421 w 778021"/>
              <a:gd name="connsiteY69" fmla="*/ 165100 h 1622455"/>
              <a:gd name="connsiteX70" fmla="*/ 552596 w 778021"/>
              <a:gd name="connsiteY70" fmla="*/ 155575 h 1622455"/>
              <a:gd name="connsiteX71" fmla="*/ 543071 w 778021"/>
              <a:gd name="connsiteY71" fmla="*/ 88900 h 1622455"/>
              <a:gd name="connsiteX72" fmla="*/ 533546 w 778021"/>
              <a:gd name="connsiteY72" fmla="*/ 79375 h 1622455"/>
              <a:gd name="connsiteX73" fmla="*/ 511321 w 778021"/>
              <a:gd name="connsiteY73" fmla="*/ 66675 h 1622455"/>
              <a:gd name="connsiteX74" fmla="*/ 508146 w 778021"/>
              <a:gd name="connsiteY74" fmla="*/ 57150 h 1622455"/>
              <a:gd name="connsiteX75" fmla="*/ 501796 w 778021"/>
              <a:gd name="connsiteY75" fmla="*/ 47625 h 1622455"/>
              <a:gd name="connsiteX76" fmla="*/ 498621 w 778021"/>
              <a:gd name="connsiteY76" fmla="*/ 0 h 1622455"/>
              <a:gd name="connsiteX77" fmla="*/ 485921 w 778021"/>
              <a:gd name="connsiteY77" fmla="*/ 6350 h 1622455"/>
              <a:gd name="connsiteX78" fmla="*/ 463696 w 778021"/>
              <a:gd name="connsiteY78" fmla="*/ 25400 h 1622455"/>
              <a:gd name="connsiteX79" fmla="*/ 438296 w 778021"/>
              <a:gd name="connsiteY79" fmla="*/ 28575 h 1622455"/>
              <a:gd name="connsiteX80" fmla="*/ 406546 w 778021"/>
              <a:gd name="connsiteY80" fmla="*/ 38100 h 1622455"/>
              <a:gd name="connsiteX81" fmla="*/ 390671 w 778021"/>
              <a:gd name="connsiteY81" fmla="*/ 41275 h 1622455"/>
              <a:gd name="connsiteX82" fmla="*/ 358921 w 778021"/>
              <a:gd name="connsiteY82" fmla="*/ 53975 h 1622455"/>
              <a:gd name="connsiteX83" fmla="*/ 327171 w 778021"/>
              <a:gd name="connsiteY83" fmla="*/ 66675 h 1622455"/>
              <a:gd name="connsiteX84" fmla="*/ 304946 w 778021"/>
              <a:gd name="connsiteY84" fmla="*/ 82550 h 1622455"/>
              <a:gd name="connsiteX85" fmla="*/ 279546 w 778021"/>
              <a:gd name="connsiteY85" fmla="*/ 101600 h 1622455"/>
              <a:gd name="connsiteX86" fmla="*/ 270021 w 778021"/>
              <a:gd name="connsiteY86" fmla="*/ 104775 h 1622455"/>
              <a:gd name="connsiteX87" fmla="*/ 257321 w 778021"/>
              <a:gd name="connsiteY87" fmla="*/ 133350 h 1622455"/>
              <a:gd name="connsiteX88" fmla="*/ 247796 w 778021"/>
              <a:gd name="connsiteY88" fmla="*/ 152400 h 1622455"/>
              <a:gd name="connsiteX89" fmla="*/ 231921 w 778021"/>
              <a:gd name="connsiteY89" fmla="*/ 184150 h 1622455"/>
              <a:gd name="connsiteX90" fmla="*/ 219221 w 778021"/>
              <a:gd name="connsiteY90" fmla="*/ 206375 h 1622455"/>
              <a:gd name="connsiteX91" fmla="*/ 216046 w 778021"/>
              <a:gd name="connsiteY91" fmla="*/ 215900 h 1622455"/>
              <a:gd name="connsiteX92" fmla="*/ 193821 w 778021"/>
              <a:gd name="connsiteY92" fmla="*/ 244475 h 1622455"/>
              <a:gd name="connsiteX93" fmla="*/ 177946 w 778021"/>
              <a:gd name="connsiteY93" fmla="*/ 260350 h 1622455"/>
              <a:gd name="connsiteX94" fmla="*/ 168421 w 778021"/>
              <a:gd name="connsiteY94" fmla="*/ 273050 h 1622455"/>
              <a:gd name="connsiteX95" fmla="*/ 165246 w 778021"/>
              <a:gd name="connsiteY95" fmla="*/ 285750 h 1622455"/>
              <a:gd name="connsiteX96" fmla="*/ 155721 w 778021"/>
              <a:gd name="connsiteY96" fmla="*/ 292100 h 1622455"/>
              <a:gd name="connsiteX97" fmla="*/ 146196 w 778021"/>
              <a:gd name="connsiteY97" fmla="*/ 304800 h 1622455"/>
              <a:gd name="connsiteX98" fmla="*/ 133496 w 778021"/>
              <a:gd name="connsiteY98" fmla="*/ 323850 h 1622455"/>
              <a:gd name="connsiteX99" fmla="*/ 127146 w 778021"/>
              <a:gd name="connsiteY99" fmla="*/ 336550 h 1622455"/>
              <a:gd name="connsiteX100" fmla="*/ 117621 w 778021"/>
              <a:gd name="connsiteY100" fmla="*/ 346075 h 1622455"/>
              <a:gd name="connsiteX101" fmla="*/ 108096 w 778021"/>
              <a:gd name="connsiteY101" fmla="*/ 358775 h 1622455"/>
              <a:gd name="connsiteX102" fmla="*/ 95396 w 778021"/>
              <a:gd name="connsiteY102" fmla="*/ 387350 h 1622455"/>
              <a:gd name="connsiteX103" fmla="*/ 89046 w 778021"/>
              <a:gd name="connsiteY103" fmla="*/ 400050 h 1622455"/>
              <a:gd name="connsiteX104" fmla="*/ 82696 w 778021"/>
              <a:gd name="connsiteY104" fmla="*/ 463550 h 1622455"/>
              <a:gd name="connsiteX105" fmla="*/ 57296 w 778021"/>
              <a:gd name="connsiteY105" fmla="*/ 511175 h 1622455"/>
              <a:gd name="connsiteX106" fmla="*/ 41421 w 778021"/>
              <a:gd name="connsiteY106" fmla="*/ 539750 h 1622455"/>
              <a:gd name="connsiteX107" fmla="*/ 35071 w 778021"/>
              <a:gd name="connsiteY107" fmla="*/ 555625 h 1622455"/>
              <a:gd name="connsiteX108" fmla="*/ 25546 w 778021"/>
              <a:gd name="connsiteY108" fmla="*/ 568325 h 1622455"/>
              <a:gd name="connsiteX109" fmla="*/ 22371 w 778021"/>
              <a:gd name="connsiteY109" fmla="*/ 577850 h 1622455"/>
              <a:gd name="connsiteX110" fmla="*/ 6496 w 778021"/>
              <a:gd name="connsiteY110" fmla="*/ 600075 h 1622455"/>
              <a:gd name="connsiteX111" fmla="*/ 19196 w 778021"/>
              <a:gd name="connsiteY111" fmla="*/ 669925 h 1622455"/>
              <a:gd name="connsiteX112" fmla="*/ 146 w 778021"/>
              <a:gd name="connsiteY112" fmla="*/ 730250 h 1622455"/>
              <a:gd name="connsiteX113" fmla="*/ 12846 w 778021"/>
              <a:gd name="connsiteY113" fmla="*/ 800100 h 1622455"/>
              <a:gd name="connsiteX114" fmla="*/ 44596 w 778021"/>
              <a:gd name="connsiteY114" fmla="*/ 831850 h 1622455"/>
              <a:gd name="connsiteX115" fmla="*/ 73171 w 778021"/>
              <a:gd name="connsiteY115" fmla="*/ 873125 h 1622455"/>
              <a:gd name="connsiteX116" fmla="*/ 101746 w 778021"/>
              <a:gd name="connsiteY116" fmla="*/ 927100 h 1622455"/>
              <a:gd name="connsiteX117" fmla="*/ 98571 w 778021"/>
              <a:gd name="connsiteY117" fmla="*/ 971550 h 1622455"/>
              <a:gd name="connsiteX118" fmla="*/ 146196 w 778021"/>
              <a:gd name="connsiteY118" fmla="*/ 990600 h 1622455"/>
              <a:gd name="connsiteX119" fmla="*/ 171596 w 778021"/>
              <a:gd name="connsiteY119" fmla="*/ 987425 h 1622455"/>
              <a:gd name="connsiteX120" fmla="*/ 193821 w 778021"/>
              <a:gd name="connsiteY120" fmla="*/ 1025525 h 1622455"/>
              <a:gd name="connsiteX121" fmla="*/ 247796 w 778021"/>
              <a:gd name="connsiteY121" fmla="*/ 1038225 h 1622455"/>
              <a:gd name="connsiteX122" fmla="*/ 317646 w 778021"/>
              <a:gd name="connsiteY122" fmla="*/ 1041400 h 1622455"/>
              <a:gd name="connsiteX123" fmla="*/ 333521 w 778021"/>
              <a:gd name="connsiteY123" fmla="*/ 1069975 h 1622455"/>
              <a:gd name="connsiteX124" fmla="*/ 282721 w 778021"/>
              <a:gd name="connsiteY124" fmla="*/ 1117600 h 1622455"/>
              <a:gd name="connsiteX125" fmla="*/ 235096 w 778021"/>
              <a:gd name="connsiteY125" fmla="*/ 1146175 h 1622455"/>
              <a:gd name="connsiteX126" fmla="*/ 177946 w 778021"/>
              <a:gd name="connsiteY126" fmla="*/ 1184275 h 1622455"/>
              <a:gd name="connsiteX127" fmla="*/ 225571 w 778021"/>
              <a:gd name="connsiteY127" fmla="*/ 1216025 h 1622455"/>
              <a:gd name="connsiteX128" fmla="*/ 174771 w 778021"/>
              <a:gd name="connsiteY128" fmla="*/ 1266825 h 1622455"/>
              <a:gd name="connsiteX129" fmla="*/ 143021 w 778021"/>
              <a:gd name="connsiteY129" fmla="*/ 1289050 h 1622455"/>
              <a:gd name="connsiteX130" fmla="*/ 130321 w 778021"/>
              <a:gd name="connsiteY130" fmla="*/ 1330325 h 1622455"/>
              <a:gd name="connsiteX131" fmla="*/ 78728 w 778021"/>
              <a:gd name="connsiteY131" fmla="*/ 1376363 h 1622455"/>
              <a:gd name="connsiteX132" fmla="*/ 125559 w 778021"/>
              <a:gd name="connsiteY132" fmla="*/ 1427162 h 1622455"/>
              <a:gd name="connsiteX133" fmla="*/ 158896 w 778021"/>
              <a:gd name="connsiteY133" fmla="*/ 1496219 h 1622455"/>
              <a:gd name="connsiteX134" fmla="*/ 271608 w 778021"/>
              <a:gd name="connsiteY134" fmla="*/ 1510507 h 1622455"/>
              <a:gd name="connsiteX135" fmla="*/ 397814 w 778021"/>
              <a:gd name="connsiteY135" fmla="*/ 1542256 h 1622455"/>
              <a:gd name="connsiteX136" fmla="*/ 533546 w 778021"/>
              <a:gd name="connsiteY136" fmla="*/ 1581150 h 1622455"/>
              <a:gd name="connsiteX137" fmla="*/ 622446 w 778021"/>
              <a:gd name="connsiteY137" fmla="*/ 1609725 h 1622455"/>
              <a:gd name="connsiteX138" fmla="*/ 676421 w 778021"/>
              <a:gd name="connsiteY138" fmla="*/ 1622425 h 1622455"/>
              <a:gd name="connsiteX0" fmla="*/ 676421 w 778021"/>
              <a:gd name="connsiteY0" fmla="*/ 1622425 h 1622455"/>
              <a:gd name="connsiteX1" fmla="*/ 693089 w 778021"/>
              <a:gd name="connsiteY1" fmla="*/ 1559719 h 1622455"/>
              <a:gd name="connsiteX2" fmla="*/ 708171 w 778021"/>
              <a:gd name="connsiteY2" fmla="*/ 1501775 h 1622455"/>
              <a:gd name="connsiteX3" fmla="*/ 704996 w 778021"/>
              <a:gd name="connsiteY3" fmla="*/ 1435100 h 1622455"/>
              <a:gd name="connsiteX4" fmla="*/ 654196 w 778021"/>
              <a:gd name="connsiteY4" fmla="*/ 1419225 h 1622455"/>
              <a:gd name="connsiteX5" fmla="*/ 622446 w 778021"/>
              <a:gd name="connsiteY5" fmla="*/ 1374775 h 1622455"/>
              <a:gd name="connsiteX6" fmla="*/ 619271 w 778021"/>
              <a:gd name="connsiteY6" fmla="*/ 1362075 h 1622455"/>
              <a:gd name="connsiteX7" fmla="*/ 612921 w 778021"/>
              <a:gd name="connsiteY7" fmla="*/ 1339850 h 1622455"/>
              <a:gd name="connsiteX8" fmla="*/ 628796 w 778021"/>
              <a:gd name="connsiteY8" fmla="*/ 1298575 h 1622455"/>
              <a:gd name="connsiteX9" fmla="*/ 638321 w 778021"/>
              <a:gd name="connsiteY9" fmla="*/ 1295400 h 1622455"/>
              <a:gd name="connsiteX10" fmla="*/ 654196 w 778021"/>
              <a:gd name="connsiteY10" fmla="*/ 1276350 h 1622455"/>
              <a:gd name="connsiteX11" fmla="*/ 631971 w 778021"/>
              <a:gd name="connsiteY11" fmla="*/ 1244600 h 1622455"/>
              <a:gd name="connsiteX12" fmla="*/ 625621 w 778021"/>
              <a:gd name="connsiteY12" fmla="*/ 1235075 h 1622455"/>
              <a:gd name="connsiteX13" fmla="*/ 587521 w 778021"/>
              <a:gd name="connsiteY13" fmla="*/ 1212850 h 1622455"/>
              <a:gd name="connsiteX14" fmla="*/ 581171 w 778021"/>
              <a:gd name="connsiteY14" fmla="*/ 1203325 h 1622455"/>
              <a:gd name="connsiteX15" fmla="*/ 571646 w 778021"/>
              <a:gd name="connsiteY15" fmla="*/ 1196975 h 1622455"/>
              <a:gd name="connsiteX16" fmla="*/ 565296 w 778021"/>
              <a:gd name="connsiteY16" fmla="*/ 1174750 h 1622455"/>
              <a:gd name="connsiteX17" fmla="*/ 558946 w 778021"/>
              <a:gd name="connsiteY17" fmla="*/ 1139825 h 1622455"/>
              <a:gd name="connsiteX18" fmla="*/ 552596 w 778021"/>
              <a:gd name="connsiteY18" fmla="*/ 1127125 h 1622455"/>
              <a:gd name="connsiteX19" fmla="*/ 539896 w 778021"/>
              <a:gd name="connsiteY19" fmla="*/ 1111250 h 1622455"/>
              <a:gd name="connsiteX20" fmla="*/ 530371 w 778021"/>
              <a:gd name="connsiteY20" fmla="*/ 1101725 h 1622455"/>
              <a:gd name="connsiteX21" fmla="*/ 517671 w 778021"/>
              <a:gd name="connsiteY21" fmla="*/ 1076325 h 1622455"/>
              <a:gd name="connsiteX22" fmla="*/ 530371 w 778021"/>
              <a:gd name="connsiteY22" fmla="*/ 1073150 h 1622455"/>
              <a:gd name="connsiteX23" fmla="*/ 543071 w 778021"/>
              <a:gd name="connsiteY23" fmla="*/ 1038225 h 1622455"/>
              <a:gd name="connsiteX24" fmla="*/ 568471 w 778021"/>
              <a:gd name="connsiteY24" fmla="*/ 1041400 h 1622455"/>
              <a:gd name="connsiteX25" fmla="*/ 587521 w 778021"/>
              <a:gd name="connsiteY25" fmla="*/ 1016000 h 1622455"/>
              <a:gd name="connsiteX26" fmla="*/ 581171 w 778021"/>
              <a:gd name="connsiteY26" fmla="*/ 987425 h 1622455"/>
              <a:gd name="connsiteX27" fmla="*/ 577996 w 778021"/>
              <a:gd name="connsiteY27" fmla="*/ 958850 h 1622455"/>
              <a:gd name="connsiteX28" fmla="*/ 571646 w 778021"/>
              <a:gd name="connsiteY28" fmla="*/ 949325 h 1622455"/>
              <a:gd name="connsiteX29" fmla="*/ 565296 w 778021"/>
              <a:gd name="connsiteY29" fmla="*/ 936625 h 1622455"/>
              <a:gd name="connsiteX30" fmla="*/ 558946 w 778021"/>
              <a:gd name="connsiteY30" fmla="*/ 927100 h 1622455"/>
              <a:gd name="connsiteX31" fmla="*/ 543071 w 778021"/>
              <a:gd name="connsiteY31" fmla="*/ 901700 h 1622455"/>
              <a:gd name="connsiteX32" fmla="*/ 546246 w 778021"/>
              <a:gd name="connsiteY32" fmla="*/ 889000 h 1622455"/>
              <a:gd name="connsiteX33" fmla="*/ 577996 w 778021"/>
              <a:gd name="connsiteY33" fmla="*/ 869950 h 1622455"/>
              <a:gd name="connsiteX34" fmla="*/ 606571 w 778021"/>
              <a:gd name="connsiteY34" fmla="*/ 863600 h 1622455"/>
              <a:gd name="connsiteX35" fmla="*/ 625621 w 778021"/>
              <a:gd name="connsiteY35" fmla="*/ 844550 h 1622455"/>
              <a:gd name="connsiteX36" fmla="*/ 628796 w 778021"/>
              <a:gd name="connsiteY36" fmla="*/ 835025 h 1622455"/>
              <a:gd name="connsiteX37" fmla="*/ 644671 w 778021"/>
              <a:gd name="connsiteY37" fmla="*/ 812800 h 1622455"/>
              <a:gd name="connsiteX38" fmla="*/ 654196 w 778021"/>
              <a:gd name="connsiteY38" fmla="*/ 796925 h 1622455"/>
              <a:gd name="connsiteX39" fmla="*/ 670071 w 778021"/>
              <a:gd name="connsiteY39" fmla="*/ 774700 h 1622455"/>
              <a:gd name="connsiteX40" fmla="*/ 673246 w 778021"/>
              <a:gd name="connsiteY40" fmla="*/ 765175 h 1622455"/>
              <a:gd name="connsiteX41" fmla="*/ 679596 w 778021"/>
              <a:gd name="connsiteY41" fmla="*/ 755650 h 1622455"/>
              <a:gd name="connsiteX42" fmla="*/ 689121 w 778021"/>
              <a:gd name="connsiteY42" fmla="*/ 736600 h 1622455"/>
              <a:gd name="connsiteX43" fmla="*/ 708171 w 778021"/>
              <a:gd name="connsiteY43" fmla="*/ 714375 h 1622455"/>
              <a:gd name="connsiteX44" fmla="*/ 714521 w 778021"/>
              <a:gd name="connsiteY44" fmla="*/ 701675 h 1622455"/>
              <a:gd name="connsiteX45" fmla="*/ 730396 w 778021"/>
              <a:gd name="connsiteY45" fmla="*/ 688975 h 1622455"/>
              <a:gd name="connsiteX46" fmla="*/ 739921 w 778021"/>
              <a:gd name="connsiteY46" fmla="*/ 679450 h 1622455"/>
              <a:gd name="connsiteX47" fmla="*/ 778021 w 778021"/>
              <a:gd name="connsiteY47" fmla="*/ 650875 h 1622455"/>
              <a:gd name="connsiteX48" fmla="*/ 774846 w 778021"/>
              <a:gd name="connsiteY48" fmla="*/ 641350 h 1622455"/>
              <a:gd name="connsiteX49" fmla="*/ 765321 w 778021"/>
              <a:gd name="connsiteY49" fmla="*/ 625475 h 1622455"/>
              <a:gd name="connsiteX50" fmla="*/ 758971 w 778021"/>
              <a:gd name="connsiteY50" fmla="*/ 615950 h 1622455"/>
              <a:gd name="connsiteX51" fmla="*/ 755796 w 778021"/>
              <a:gd name="connsiteY51" fmla="*/ 606425 h 1622455"/>
              <a:gd name="connsiteX52" fmla="*/ 749446 w 778021"/>
              <a:gd name="connsiteY52" fmla="*/ 593725 h 1622455"/>
              <a:gd name="connsiteX53" fmla="*/ 739921 w 778021"/>
              <a:gd name="connsiteY53" fmla="*/ 568325 h 1622455"/>
              <a:gd name="connsiteX54" fmla="*/ 736746 w 778021"/>
              <a:gd name="connsiteY54" fmla="*/ 546100 h 1622455"/>
              <a:gd name="connsiteX55" fmla="*/ 733571 w 778021"/>
              <a:gd name="connsiteY55" fmla="*/ 536575 h 1622455"/>
              <a:gd name="connsiteX56" fmla="*/ 727221 w 778021"/>
              <a:gd name="connsiteY56" fmla="*/ 498475 h 1622455"/>
              <a:gd name="connsiteX57" fmla="*/ 708171 w 778021"/>
              <a:gd name="connsiteY57" fmla="*/ 460375 h 1622455"/>
              <a:gd name="connsiteX58" fmla="*/ 651021 w 778021"/>
              <a:gd name="connsiteY58" fmla="*/ 447675 h 1622455"/>
              <a:gd name="connsiteX59" fmla="*/ 625621 w 778021"/>
              <a:gd name="connsiteY59" fmla="*/ 434975 h 1622455"/>
              <a:gd name="connsiteX60" fmla="*/ 619271 w 778021"/>
              <a:gd name="connsiteY60" fmla="*/ 422275 h 1622455"/>
              <a:gd name="connsiteX61" fmla="*/ 609746 w 778021"/>
              <a:gd name="connsiteY61" fmla="*/ 368300 h 1622455"/>
              <a:gd name="connsiteX62" fmla="*/ 543071 w 778021"/>
              <a:gd name="connsiteY62" fmla="*/ 355600 h 1622455"/>
              <a:gd name="connsiteX63" fmla="*/ 530371 w 778021"/>
              <a:gd name="connsiteY63" fmla="*/ 349250 h 1622455"/>
              <a:gd name="connsiteX64" fmla="*/ 524021 w 778021"/>
              <a:gd name="connsiteY64" fmla="*/ 314325 h 1622455"/>
              <a:gd name="connsiteX65" fmla="*/ 520846 w 778021"/>
              <a:gd name="connsiteY65" fmla="*/ 301625 h 1622455"/>
              <a:gd name="connsiteX66" fmla="*/ 520846 w 778021"/>
              <a:gd name="connsiteY66" fmla="*/ 196850 h 1622455"/>
              <a:gd name="connsiteX67" fmla="*/ 530371 w 778021"/>
              <a:gd name="connsiteY67" fmla="*/ 184150 h 1622455"/>
              <a:gd name="connsiteX68" fmla="*/ 549421 w 778021"/>
              <a:gd name="connsiteY68" fmla="*/ 165100 h 1622455"/>
              <a:gd name="connsiteX69" fmla="*/ 552596 w 778021"/>
              <a:gd name="connsiteY69" fmla="*/ 155575 h 1622455"/>
              <a:gd name="connsiteX70" fmla="*/ 543071 w 778021"/>
              <a:gd name="connsiteY70" fmla="*/ 88900 h 1622455"/>
              <a:gd name="connsiteX71" fmla="*/ 533546 w 778021"/>
              <a:gd name="connsiteY71" fmla="*/ 79375 h 1622455"/>
              <a:gd name="connsiteX72" fmla="*/ 511321 w 778021"/>
              <a:gd name="connsiteY72" fmla="*/ 66675 h 1622455"/>
              <a:gd name="connsiteX73" fmla="*/ 508146 w 778021"/>
              <a:gd name="connsiteY73" fmla="*/ 57150 h 1622455"/>
              <a:gd name="connsiteX74" fmla="*/ 501796 w 778021"/>
              <a:gd name="connsiteY74" fmla="*/ 47625 h 1622455"/>
              <a:gd name="connsiteX75" fmla="*/ 498621 w 778021"/>
              <a:gd name="connsiteY75" fmla="*/ 0 h 1622455"/>
              <a:gd name="connsiteX76" fmla="*/ 485921 w 778021"/>
              <a:gd name="connsiteY76" fmla="*/ 6350 h 1622455"/>
              <a:gd name="connsiteX77" fmla="*/ 463696 w 778021"/>
              <a:gd name="connsiteY77" fmla="*/ 25400 h 1622455"/>
              <a:gd name="connsiteX78" fmla="*/ 438296 w 778021"/>
              <a:gd name="connsiteY78" fmla="*/ 28575 h 1622455"/>
              <a:gd name="connsiteX79" fmla="*/ 406546 w 778021"/>
              <a:gd name="connsiteY79" fmla="*/ 38100 h 1622455"/>
              <a:gd name="connsiteX80" fmla="*/ 390671 w 778021"/>
              <a:gd name="connsiteY80" fmla="*/ 41275 h 1622455"/>
              <a:gd name="connsiteX81" fmla="*/ 358921 w 778021"/>
              <a:gd name="connsiteY81" fmla="*/ 53975 h 1622455"/>
              <a:gd name="connsiteX82" fmla="*/ 327171 w 778021"/>
              <a:gd name="connsiteY82" fmla="*/ 66675 h 1622455"/>
              <a:gd name="connsiteX83" fmla="*/ 304946 w 778021"/>
              <a:gd name="connsiteY83" fmla="*/ 82550 h 1622455"/>
              <a:gd name="connsiteX84" fmla="*/ 279546 w 778021"/>
              <a:gd name="connsiteY84" fmla="*/ 101600 h 1622455"/>
              <a:gd name="connsiteX85" fmla="*/ 270021 w 778021"/>
              <a:gd name="connsiteY85" fmla="*/ 104775 h 1622455"/>
              <a:gd name="connsiteX86" fmla="*/ 257321 w 778021"/>
              <a:gd name="connsiteY86" fmla="*/ 133350 h 1622455"/>
              <a:gd name="connsiteX87" fmla="*/ 247796 w 778021"/>
              <a:gd name="connsiteY87" fmla="*/ 152400 h 1622455"/>
              <a:gd name="connsiteX88" fmla="*/ 231921 w 778021"/>
              <a:gd name="connsiteY88" fmla="*/ 184150 h 1622455"/>
              <a:gd name="connsiteX89" fmla="*/ 219221 w 778021"/>
              <a:gd name="connsiteY89" fmla="*/ 206375 h 1622455"/>
              <a:gd name="connsiteX90" fmla="*/ 216046 w 778021"/>
              <a:gd name="connsiteY90" fmla="*/ 215900 h 1622455"/>
              <a:gd name="connsiteX91" fmla="*/ 193821 w 778021"/>
              <a:gd name="connsiteY91" fmla="*/ 244475 h 1622455"/>
              <a:gd name="connsiteX92" fmla="*/ 177946 w 778021"/>
              <a:gd name="connsiteY92" fmla="*/ 260350 h 1622455"/>
              <a:gd name="connsiteX93" fmla="*/ 168421 w 778021"/>
              <a:gd name="connsiteY93" fmla="*/ 273050 h 1622455"/>
              <a:gd name="connsiteX94" fmla="*/ 165246 w 778021"/>
              <a:gd name="connsiteY94" fmla="*/ 285750 h 1622455"/>
              <a:gd name="connsiteX95" fmla="*/ 155721 w 778021"/>
              <a:gd name="connsiteY95" fmla="*/ 292100 h 1622455"/>
              <a:gd name="connsiteX96" fmla="*/ 146196 w 778021"/>
              <a:gd name="connsiteY96" fmla="*/ 304800 h 1622455"/>
              <a:gd name="connsiteX97" fmla="*/ 133496 w 778021"/>
              <a:gd name="connsiteY97" fmla="*/ 323850 h 1622455"/>
              <a:gd name="connsiteX98" fmla="*/ 127146 w 778021"/>
              <a:gd name="connsiteY98" fmla="*/ 336550 h 1622455"/>
              <a:gd name="connsiteX99" fmla="*/ 117621 w 778021"/>
              <a:gd name="connsiteY99" fmla="*/ 346075 h 1622455"/>
              <a:gd name="connsiteX100" fmla="*/ 108096 w 778021"/>
              <a:gd name="connsiteY100" fmla="*/ 358775 h 1622455"/>
              <a:gd name="connsiteX101" fmla="*/ 95396 w 778021"/>
              <a:gd name="connsiteY101" fmla="*/ 387350 h 1622455"/>
              <a:gd name="connsiteX102" fmla="*/ 89046 w 778021"/>
              <a:gd name="connsiteY102" fmla="*/ 400050 h 1622455"/>
              <a:gd name="connsiteX103" fmla="*/ 82696 w 778021"/>
              <a:gd name="connsiteY103" fmla="*/ 463550 h 1622455"/>
              <a:gd name="connsiteX104" fmla="*/ 57296 w 778021"/>
              <a:gd name="connsiteY104" fmla="*/ 511175 h 1622455"/>
              <a:gd name="connsiteX105" fmla="*/ 41421 w 778021"/>
              <a:gd name="connsiteY105" fmla="*/ 539750 h 1622455"/>
              <a:gd name="connsiteX106" fmla="*/ 35071 w 778021"/>
              <a:gd name="connsiteY106" fmla="*/ 555625 h 1622455"/>
              <a:gd name="connsiteX107" fmla="*/ 25546 w 778021"/>
              <a:gd name="connsiteY107" fmla="*/ 568325 h 1622455"/>
              <a:gd name="connsiteX108" fmla="*/ 22371 w 778021"/>
              <a:gd name="connsiteY108" fmla="*/ 577850 h 1622455"/>
              <a:gd name="connsiteX109" fmla="*/ 6496 w 778021"/>
              <a:gd name="connsiteY109" fmla="*/ 600075 h 1622455"/>
              <a:gd name="connsiteX110" fmla="*/ 19196 w 778021"/>
              <a:gd name="connsiteY110" fmla="*/ 669925 h 1622455"/>
              <a:gd name="connsiteX111" fmla="*/ 146 w 778021"/>
              <a:gd name="connsiteY111" fmla="*/ 730250 h 1622455"/>
              <a:gd name="connsiteX112" fmla="*/ 12846 w 778021"/>
              <a:gd name="connsiteY112" fmla="*/ 800100 h 1622455"/>
              <a:gd name="connsiteX113" fmla="*/ 44596 w 778021"/>
              <a:gd name="connsiteY113" fmla="*/ 831850 h 1622455"/>
              <a:gd name="connsiteX114" fmla="*/ 73171 w 778021"/>
              <a:gd name="connsiteY114" fmla="*/ 873125 h 1622455"/>
              <a:gd name="connsiteX115" fmla="*/ 101746 w 778021"/>
              <a:gd name="connsiteY115" fmla="*/ 927100 h 1622455"/>
              <a:gd name="connsiteX116" fmla="*/ 98571 w 778021"/>
              <a:gd name="connsiteY116" fmla="*/ 971550 h 1622455"/>
              <a:gd name="connsiteX117" fmla="*/ 146196 w 778021"/>
              <a:gd name="connsiteY117" fmla="*/ 990600 h 1622455"/>
              <a:gd name="connsiteX118" fmla="*/ 171596 w 778021"/>
              <a:gd name="connsiteY118" fmla="*/ 987425 h 1622455"/>
              <a:gd name="connsiteX119" fmla="*/ 193821 w 778021"/>
              <a:gd name="connsiteY119" fmla="*/ 1025525 h 1622455"/>
              <a:gd name="connsiteX120" fmla="*/ 247796 w 778021"/>
              <a:gd name="connsiteY120" fmla="*/ 1038225 h 1622455"/>
              <a:gd name="connsiteX121" fmla="*/ 317646 w 778021"/>
              <a:gd name="connsiteY121" fmla="*/ 1041400 h 1622455"/>
              <a:gd name="connsiteX122" fmla="*/ 333521 w 778021"/>
              <a:gd name="connsiteY122" fmla="*/ 1069975 h 1622455"/>
              <a:gd name="connsiteX123" fmla="*/ 282721 w 778021"/>
              <a:gd name="connsiteY123" fmla="*/ 1117600 h 1622455"/>
              <a:gd name="connsiteX124" fmla="*/ 235096 w 778021"/>
              <a:gd name="connsiteY124" fmla="*/ 1146175 h 1622455"/>
              <a:gd name="connsiteX125" fmla="*/ 177946 w 778021"/>
              <a:gd name="connsiteY125" fmla="*/ 1184275 h 1622455"/>
              <a:gd name="connsiteX126" fmla="*/ 225571 w 778021"/>
              <a:gd name="connsiteY126" fmla="*/ 1216025 h 1622455"/>
              <a:gd name="connsiteX127" fmla="*/ 174771 w 778021"/>
              <a:gd name="connsiteY127" fmla="*/ 1266825 h 1622455"/>
              <a:gd name="connsiteX128" fmla="*/ 143021 w 778021"/>
              <a:gd name="connsiteY128" fmla="*/ 1289050 h 1622455"/>
              <a:gd name="connsiteX129" fmla="*/ 130321 w 778021"/>
              <a:gd name="connsiteY129" fmla="*/ 1330325 h 1622455"/>
              <a:gd name="connsiteX130" fmla="*/ 78728 w 778021"/>
              <a:gd name="connsiteY130" fmla="*/ 1376363 h 1622455"/>
              <a:gd name="connsiteX131" fmla="*/ 125559 w 778021"/>
              <a:gd name="connsiteY131" fmla="*/ 1427162 h 1622455"/>
              <a:gd name="connsiteX132" fmla="*/ 158896 w 778021"/>
              <a:gd name="connsiteY132" fmla="*/ 1496219 h 1622455"/>
              <a:gd name="connsiteX133" fmla="*/ 271608 w 778021"/>
              <a:gd name="connsiteY133" fmla="*/ 1510507 h 1622455"/>
              <a:gd name="connsiteX134" fmla="*/ 397814 w 778021"/>
              <a:gd name="connsiteY134" fmla="*/ 1542256 h 1622455"/>
              <a:gd name="connsiteX135" fmla="*/ 533546 w 778021"/>
              <a:gd name="connsiteY135" fmla="*/ 1581150 h 1622455"/>
              <a:gd name="connsiteX136" fmla="*/ 622446 w 778021"/>
              <a:gd name="connsiteY136" fmla="*/ 1609725 h 1622455"/>
              <a:gd name="connsiteX137" fmla="*/ 676421 w 778021"/>
              <a:gd name="connsiteY137" fmla="*/ 1622425 h 1622455"/>
              <a:gd name="connsiteX0" fmla="*/ 676421 w 778021"/>
              <a:gd name="connsiteY0" fmla="*/ 1622425 h 1622455"/>
              <a:gd name="connsiteX1" fmla="*/ 693089 w 778021"/>
              <a:gd name="connsiteY1" fmla="*/ 1559719 h 1622455"/>
              <a:gd name="connsiteX2" fmla="*/ 708171 w 778021"/>
              <a:gd name="connsiteY2" fmla="*/ 1501775 h 1622455"/>
              <a:gd name="connsiteX3" fmla="*/ 704996 w 778021"/>
              <a:gd name="connsiteY3" fmla="*/ 1435100 h 1622455"/>
              <a:gd name="connsiteX4" fmla="*/ 654196 w 778021"/>
              <a:gd name="connsiteY4" fmla="*/ 1419225 h 1622455"/>
              <a:gd name="connsiteX5" fmla="*/ 622446 w 778021"/>
              <a:gd name="connsiteY5" fmla="*/ 1374775 h 1622455"/>
              <a:gd name="connsiteX6" fmla="*/ 612921 w 778021"/>
              <a:gd name="connsiteY6" fmla="*/ 1339850 h 1622455"/>
              <a:gd name="connsiteX7" fmla="*/ 628796 w 778021"/>
              <a:gd name="connsiteY7" fmla="*/ 1298575 h 1622455"/>
              <a:gd name="connsiteX8" fmla="*/ 638321 w 778021"/>
              <a:gd name="connsiteY8" fmla="*/ 1295400 h 1622455"/>
              <a:gd name="connsiteX9" fmla="*/ 654196 w 778021"/>
              <a:gd name="connsiteY9" fmla="*/ 1276350 h 1622455"/>
              <a:gd name="connsiteX10" fmla="*/ 631971 w 778021"/>
              <a:gd name="connsiteY10" fmla="*/ 1244600 h 1622455"/>
              <a:gd name="connsiteX11" fmla="*/ 625621 w 778021"/>
              <a:gd name="connsiteY11" fmla="*/ 1235075 h 1622455"/>
              <a:gd name="connsiteX12" fmla="*/ 587521 w 778021"/>
              <a:gd name="connsiteY12" fmla="*/ 1212850 h 1622455"/>
              <a:gd name="connsiteX13" fmla="*/ 581171 w 778021"/>
              <a:gd name="connsiteY13" fmla="*/ 1203325 h 1622455"/>
              <a:gd name="connsiteX14" fmla="*/ 571646 w 778021"/>
              <a:gd name="connsiteY14" fmla="*/ 1196975 h 1622455"/>
              <a:gd name="connsiteX15" fmla="*/ 565296 w 778021"/>
              <a:gd name="connsiteY15" fmla="*/ 1174750 h 1622455"/>
              <a:gd name="connsiteX16" fmla="*/ 558946 w 778021"/>
              <a:gd name="connsiteY16" fmla="*/ 1139825 h 1622455"/>
              <a:gd name="connsiteX17" fmla="*/ 552596 w 778021"/>
              <a:gd name="connsiteY17" fmla="*/ 1127125 h 1622455"/>
              <a:gd name="connsiteX18" fmla="*/ 539896 w 778021"/>
              <a:gd name="connsiteY18" fmla="*/ 1111250 h 1622455"/>
              <a:gd name="connsiteX19" fmla="*/ 530371 w 778021"/>
              <a:gd name="connsiteY19" fmla="*/ 1101725 h 1622455"/>
              <a:gd name="connsiteX20" fmla="*/ 517671 w 778021"/>
              <a:gd name="connsiteY20" fmla="*/ 1076325 h 1622455"/>
              <a:gd name="connsiteX21" fmla="*/ 530371 w 778021"/>
              <a:gd name="connsiteY21" fmla="*/ 1073150 h 1622455"/>
              <a:gd name="connsiteX22" fmla="*/ 543071 w 778021"/>
              <a:gd name="connsiteY22" fmla="*/ 1038225 h 1622455"/>
              <a:gd name="connsiteX23" fmla="*/ 568471 w 778021"/>
              <a:gd name="connsiteY23" fmla="*/ 1041400 h 1622455"/>
              <a:gd name="connsiteX24" fmla="*/ 587521 w 778021"/>
              <a:gd name="connsiteY24" fmla="*/ 1016000 h 1622455"/>
              <a:gd name="connsiteX25" fmla="*/ 581171 w 778021"/>
              <a:gd name="connsiteY25" fmla="*/ 987425 h 1622455"/>
              <a:gd name="connsiteX26" fmla="*/ 577996 w 778021"/>
              <a:gd name="connsiteY26" fmla="*/ 958850 h 1622455"/>
              <a:gd name="connsiteX27" fmla="*/ 571646 w 778021"/>
              <a:gd name="connsiteY27" fmla="*/ 949325 h 1622455"/>
              <a:gd name="connsiteX28" fmla="*/ 565296 w 778021"/>
              <a:gd name="connsiteY28" fmla="*/ 936625 h 1622455"/>
              <a:gd name="connsiteX29" fmla="*/ 558946 w 778021"/>
              <a:gd name="connsiteY29" fmla="*/ 927100 h 1622455"/>
              <a:gd name="connsiteX30" fmla="*/ 543071 w 778021"/>
              <a:gd name="connsiteY30" fmla="*/ 901700 h 1622455"/>
              <a:gd name="connsiteX31" fmla="*/ 546246 w 778021"/>
              <a:gd name="connsiteY31" fmla="*/ 889000 h 1622455"/>
              <a:gd name="connsiteX32" fmla="*/ 577996 w 778021"/>
              <a:gd name="connsiteY32" fmla="*/ 869950 h 1622455"/>
              <a:gd name="connsiteX33" fmla="*/ 606571 w 778021"/>
              <a:gd name="connsiteY33" fmla="*/ 863600 h 1622455"/>
              <a:gd name="connsiteX34" fmla="*/ 625621 w 778021"/>
              <a:gd name="connsiteY34" fmla="*/ 844550 h 1622455"/>
              <a:gd name="connsiteX35" fmla="*/ 628796 w 778021"/>
              <a:gd name="connsiteY35" fmla="*/ 835025 h 1622455"/>
              <a:gd name="connsiteX36" fmla="*/ 644671 w 778021"/>
              <a:gd name="connsiteY36" fmla="*/ 812800 h 1622455"/>
              <a:gd name="connsiteX37" fmla="*/ 654196 w 778021"/>
              <a:gd name="connsiteY37" fmla="*/ 796925 h 1622455"/>
              <a:gd name="connsiteX38" fmla="*/ 670071 w 778021"/>
              <a:gd name="connsiteY38" fmla="*/ 774700 h 1622455"/>
              <a:gd name="connsiteX39" fmla="*/ 673246 w 778021"/>
              <a:gd name="connsiteY39" fmla="*/ 765175 h 1622455"/>
              <a:gd name="connsiteX40" fmla="*/ 679596 w 778021"/>
              <a:gd name="connsiteY40" fmla="*/ 755650 h 1622455"/>
              <a:gd name="connsiteX41" fmla="*/ 689121 w 778021"/>
              <a:gd name="connsiteY41" fmla="*/ 736600 h 1622455"/>
              <a:gd name="connsiteX42" fmla="*/ 708171 w 778021"/>
              <a:gd name="connsiteY42" fmla="*/ 714375 h 1622455"/>
              <a:gd name="connsiteX43" fmla="*/ 714521 w 778021"/>
              <a:gd name="connsiteY43" fmla="*/ 701675 h 1622455"/>
              <a:gd name="connsiteX44" fmla="*/ 730396 w 778021"/>
              <a:gd name="connsiteY44" fmla="*/ 688975 h 1622455"/>
              <a:gd name="connsiteX45" fmla="*/ 739921 w 778021"/>
              <a:gd name="connsiteY45" fmla="*/ 679450 h 1622455"/>
              <a:gd name="connsiteX46" fmla="*/ 778021 w 778021"/>
              <a:gd name="connsiteY46" fmla="*/ 650875 h 1622455"/>
              <a:gd name="connsiteX47" fmla="*/ 774846 w 778021"/>
              <a:gd name="connsiteY47" fmla="*/ 641350 h 1622455"/>
              <a:gd name="connsiteX48" fmla="*/ 765321 w 778021"/>
              <a:gd name="connsiteY48" fmla="*/ 625475 h 1622455"/>
              <a:gd name="connsiteX49" fmla="*/ 758971 w 778021"/>
              <a:gd name="connsiteY49" fmla="*/ 615950 h 1622455"/>
              <a:gd name="connsiteX50" fmla="*/ 755796 w 778021"/>
              <a:gd name="connsiteY50" fmla="*/ 606425 h 1622455"/>
              <a:gd name="connsiteX51" fmla="*/ 749446 w 778021"/>
              <a:gd name="connsiteY51" fmla="*/ 593725 h 1622455"/>
              <a:gd name="connsiteX52" fmla="*/ 739921 w 778021"/>
              <a:gd name="connsiteY52" fmla="*/ 568325 h 1622455"/>
              <a:gd name="connsiteX53" fmla="*/ 736746 w 778021"/>
              <a:gd name="connsiteY53" fmla="*/ 546100 h 1622455"/>
              <a:gd name="connsiteX54" fmla="*/ 733571 w 778021"/>
              <a:gd name="connsiteY54" fmla="*/ 536575 h 1622455"/>
              <a:gd name="connsiteX55" fmla="*/ 727221 w 778021"/>
              <a:gd name="connsiteY55" fmla="*/ 498475 h 1622455"/>
              <a:gd name="connsiteX56" fmla="*/ 708171 w 778021"/>
              <a:gd name="connsiteY56" fmla="*/ 460375 h 1622455"/>
              <a:gd name="connsiteX57" fmla="*/ 651021 w 778021"/>
              <a:gd name="connsiteY57" fmla="*/ 447675 h 1622455"/>
              <a:gd name="connsiteX58" fmla="*/ 625621 w 778021"/>
              <a:gd name="connsiteY58" fmla="*/ 434975 h 1622455"/>
              <a:gd name="connsiteX59" fmla="*/ 619271 w 778021"/>
              <a:gd name="connsiteY59" fmla="*/ 422275 h 1622455"/>
              <a:gd name="connsiteX60" fmla="*/ 609746 w 778021"/>
              <a:gd name="connsiteY60" fmla="*/ 368300 h 1622455"/>
              <a:gd name="connsiteX61" fmla="*/ 543071 w 778021"/>
              <a:gd name="connsiteY61" fmla="*/ 355600 h 1622455"/>
              <a:gd name="connsiteX62" fmla="*/ 530371 w 778021"/>
              <a:gd name="connsiteY62" fmla="*/ 349250 h 1622455"/>
              <a:gd name="connsiteX63" fmla="*/ 524021 w 778021"/>
              <a:gd name="connsiteY63" fmla="*/ 314325 h 1622455"/>
              <a:gd name="connsiteX64" fmla="*/ 520846 w 778021"/>
              <a:gd name="connsiteY64" fmla="*/ 301625 h 1622455"/>
              <a:gd name="connsiteX65" fmla="*/ 520846 w 778021"/>
              <a:gd name="connsiteY65" fmla="*/ 196850 h 1622455"/>
              <a:gd name="connsiteX66" fmla="*/ 530371 w 778021"/>
              <a:gd name="connsiteY66" fmla="*/ 184150 h 1622455"/>
              <a:gd name="connsiteX67" fmla="*/ 549421 w 778021"/>
              <a:gd name="connsiteY67" fmla="*/ 165100 h 1622455"/>
              <a:gd name="connsiteX68" fmla="*/ 552596 w 778021"/>
              <a:gd name="connsiteY68" fmla="*/ 155575 h 1622455"/>
              <a:gd name="connsiteX69" fmla="*/ 543071 w 778021"/>
              <a:gd name="connsiteY69" fmla="*/ 88900 h 1622455"/>
              <a:gd name="connsiteX70" fmla="*/ 533546 w 778021"/>
              <a:gd name="connsiteY70" fmla="*/ 79375 h 1622455"/>
              <a:gd name="connsiteX71" fmla="*/ 511321 w 778021"/>
              <a:gd name="connsiteY71" fmla="*/ 66675 h 1622455"/>
              <a:gd name="connsiteX72" fmla="*/ 508146 w 778021"/>
              <a:gd name="connsiteY72" fmla="*/ 57150 h 1622455"/>
              <a:gd name="connsiteX73" fmla="*/ 501796 w 778021"/>
              <a:gd name="connsiteY73" fmla="*/ 47625 h 1622455"/>
              <a:gd name="connsiteX74" fmla="*/ 498621 w 778021"/>
              <a:gd name="connsiteY74" fmla="*/ 0 h 1622455"/>
              <a:gd name="connsiteX75" fmla="*/ 485921 w 778021"/>
              <a:gd name="connsiteY75" fmla="*/ 6350 h 1622455"/>
              <a:gd name="connsiteX76" fmla="*/ 463696 w 778021"/>
              <a:gd name="connsiteY76" fmla="*/ 25400 h 1622455"/>
              <a:gd name="connsiteX77" fmla="*/ 438296 w 778021"/>
              <a:gd name="connsiteY77" fmla="*/ 28575 h 1622455"/>
              <a:gd name="connsiteX78" fmla="*/ 406546 w 778021"/>
              <a:gd name="connsiteY78" fmla="*/ 38100 h 1622455"/>
              <a:gd name="connsiteX79" fmla="*/ 390671 w 778021"/>
              <a:gd name="connsiteY79" fmla="*/ 41275 h 1622455"/>
              <a:gd name="connsiteX80" fmla="*/ 358921 w 778021"/>
              <a:gd name="connsiteY80" fmla="*/ 53975 h 1622455"/>
              <a:gd name="connsiteX81" fmla="*/ 327171 w 778021"/>
              <a:gd name="connsiteY81" fmla="*/ 66675 h 1622455"/>
              <a:gd name="connsiteX82" fmla="*/ 304946 w 778021"/>
              <a:gd name="connsiteY82" fmla="*/ 82550 h 1622455"/>
              <a:gd name="connsiteX83" fmla="*/ 279546 w 778021"/>
              <a:gd name="connsiteY83" fmla="*/ 101600 h 1622455"/>
              <a:gd name="connsiteX84" fmla="*/ 270021 w 778021"/>
              <a:gd name="connsiteY84" fmla="*/ 104775 h 1622455"/>
              <a:gd name="connsiteX85" fmla="*/ 257321 w 778021"/>
              <a:gd name="connsiteY85" fmla="*/ 133350 h 1622455"/>
              <a:gd name="connsiteX86" fmla="*/ 247796 w 778021"/>
              <a:gd name="connsiteY86" fmla="*/ 152400 h 1622455"/>
              <a:gd name="connsiteX87" fmla="*/ 231921 w 778021"/>
              <a:gd name="connsiteY87" fmla="*/ 184150 h 1622455"/>
              <a:gd name="connsiteX88" fmla="*/ 219221 w 778021"/>
              <a:gd name="connsiteY88" fmla="*/ 206375 h 1622455"/>
              <a:gd name="connsiteX89" fmla="*/ 216046 w 778021"/>
              <a:gd name="connsiteY89" fmla="*/ 215900 h 1622455"/>
              <a:gd name="connsiteX90" fmla="*/ 193821 w 778021"/>
              <a:gd name="connsiteY90" fmla="*/ 244475 h 1622455"/>
              <a:gd name="connsiteX91" fmla="*/ 177946 w 778021"/>
              <a:gd name="connsiteY91" fmla="*/ 260350 h 1622455"/>
              <a:gd name="connsiteX92" fmla="*/ 168421 w 778021"/>
              <a:gd name="connsiteY92" fmla="*/ 273050 h 1622455"/>
              <a:gd name="connsiteX93" fmla="*/ 165246 w 778021"/>
              <a:gd name="connsiteY93" fmla="*/ 285750 h 1622455"/>
              <a:gd name="connsiteX94" fmla="*/ 155721 w 778021"/>
              <a:gd name="connsiteY94" fmla="*/ 292100 h 1622455"/>
              <a:gd name="connsiteX95" fmla="*/ 146196 w 778021"/>
              <a:gd name="connsiteY95" fmla="*/ 304800 h 1622455"/>
              <a:gd name="connsiteX96" fmla="*/ 133496 w 778021"/>
              <a:gd name="connsiteY96" fmla="*/ 323850 h 1622455"/>
              <a:gd name="connsiteX97" fmla="*/ 127146 w 778021"/>
              <a:gd name="connsiteY97" fmla="*/ 336550 h 1622455"/>
              <a:gd name="connsiteX98" fmla="*/ 117621 w 778021"/>
              <a:gd name="connsiteY98" fmla="*/ 346075 h 1622455"/>
              <a:gd name="connsiteX99" fmla="*/ 108096 w 778021"/>
              <a:gd name="connsiteY99" fmla="*/ 358775 h 1622455"/>
              <a:gd name="connsiteX100" fmla="*/ 95396 w 778021"/>
              <a:gd name="connsiteY100" fmla="*/ 387350 h 1622455"/>
              <a:gd name="connsiteX101" fmla="*/ 89046 w 778021"/>
              <a:gd name="connsiteY101" fmla="*/ 400050 h 1622455"/>
              <a:gd name="connsiteX102" fmla="*/ 82696 w 778021"/>
              <a:gd name="connsiteY102" fmla="*/ 463550 h 1622455"/>
              <a:gd name="connsiteX103" fmla="*/ 57296 w 778021"/>
              <a:gd name="connsiteY103" fmla="*/ 511175 h 1622455"/>
              <a:gd name="connsiteX104" fmla="*/ 41421 w 778021"/>
              <a:gd name="connsiteY104" fmla="*/ 539750 h 1622455"/>
              <a:gd name="connsiteX105" fmla="*/ 35071 w 778021"/>
              <a:gd name="connsiteY105" fmla="*/ 555625 h 1622455"/>
              <a:gd name="connsiteX106" fmla="*/ 25546 w 778021"/>
              <a:gd name="connsiteY106" fmla="*/ 568325 h 1622455"/>
              <a:gd name="connsiteX107" fmla="*/ 22371 w 778021"/>
              <a:gd name="connsiteY107" fmla="*/ 577850 h 1622455"/>
              <a:gd name="connsiteX108" fmla="*/ 6496 w 778021"/>
              <a:gd name="connsiteY108" fmla="*/ 600075 h 1622455"/>
              <a:gd name="connsiteX109" fmla="*/ 19196 w 778021"/>
              <a:gd name="connsiteY109" fmla="*/ 669925 h 1622455"/>
              <a:gd name="connsiteX110" fmla="*/ 146 w 778021"/>
              <a:gd name="connsiteY110" fmla="*/ 730250 h 1622455"/>
              <a:gd name="connsiteX111" fmla="*/ 12846 w 778021"/>
              <a:gd name="connsiteY111" fmla="*/ 800100 h 1622455"/>
              <a:gd name="connsiteX112" fmla="*/ 44596 w 778021"/>
              <a:gd name="connsiteY112" fmla="*/ 831850 h 1622455"/>
              <a:gd name="connsiteX113" fmla="*/ 73171 w 778021"/>
              <a:gd name="connsiteY113" fmla="*/ 873125 h 1622455"/>
              <a:gd name="connsiteX114" fmla="*/ 101746 w 778021"/>
              <a:gd name="connsiteY114" fmla="*/ 927100 h 1622455"/>
              <a:gd name="connsiteX115" fmla="*/ 98571 w 778021"/>
              <a:gd name="connsiteY115" fmla="*/ 971550 h 1622455"/>
              <a:gd name="connsiteX116" fmla="*/ 146196 w 778021"/>
              <a:gd name="connsiteY116" fmla="*/ 990600 h 1622455"/>
              <a:gd name="connsiteX117" fmla="*/ 171596 w 778021"/>
              <a:gd name="connsiteY117" fmla="*/ 987425 h 1622455"/>
              <a:gd name="connsiteX118" fmla="*/ 193821 w 778021"/>
              <a:gd name="connsiteY118" fmla="*/ 1025525 h 1622455"/>
              <a:gd name="connsiteX119" fmla="*/ 247796 w 778021"/>
              <a:gd name="connsiteY119" fmla="*/ 1038225 h 1622455"/>
              <a:gd name="connsiteX120" fmla="*/ 317646 w 778021"/>
              <a:gd name="connsiteY120" fmla="*/ 1041400 h 1622455"/>
              <a:gd name="connsiteX121" fmla="*/ 333521 w 778021"/>
              <a:gd name="connsiteY121" fmla="*/ 1069975 h 1622455"/>
              <a:gd name="connsiteX122" fmla="*/ 282721 w 778021"/>
              <a:gd name="connsiteY122" fmla="*/ 1117600 h 1622455"/>
              <a:gd name="connsiteX123" fmla="*/ 235096 w 778021"/>
              <a:gd name="connsiteY123" fmla="*/ 1146175 h 1622455"/>
              <a:gd name="connsiteX124" fmla="*/ 177946 w 778021"/>
              <a:gd name="connsiteY124" fmla="*/ 1184275 h 1622455"/>
              <a:gd name="connsiteX125" fmla="*/ 225571 w 778021"/>
              <a:gd name="connsiteY125" fmla="*/ 1216025 h 1622455"/>
              <a:gd name="connsiteX126" fmla="*/ 174771 w 778021"/>
              <a:gd name="connsiteY126" fmla="*/ 1266825 h 1622455"/>
              <a:gd name="connsiteX127" fmla="*/ 143021 w 778021"/>
              <a:gd name="connsiteY127" fmla="*/ 1289050 h 1622455"/>
              <a:gd name="connsiteX128" fmla="*/ 130321 w 778021"/>
              <a:gd name="connsiteY128" fmla="*/ 1330325 h 1622455"/>
              <a:gd name="connsiteX129" fmla="*/ 78728 w 778021"/>
              <a:gd name="connsiteY129" fmla="*/ 1376363 h 1622455"/>
              <a:gd name="connsiteX130" fmla="*/ 125559 w 778021"/>
              <a:gd name="connsiteY130" fmla="*/ 1427162 h 1622455"/>
              <a:gd name="connsiteX131" fmla="*/ 158896 w 778021"/>
              <a:gd name="connsiteY131" fmla="*/ 1496219 h 1622455"/>
              <a:gd name="connsiteX132" fmla="*/ 271608 w 778021"/>
              <a:gd name="connsiteY132" fmla="*/ 1510507 h 1622455"/>
              <a:gd name="connsiteX133" fmla="*/ 397814 w 778021"/>
              <a:gd name="connsiteY133" fmla="*/ 1542256 h 1622455"/>
              <a:gd name="connsiteX134" fmla="*/ 533546 w 778021"/>
              <a:gd name="connsiteY134" fmla="*/ 1581150 h 1622455"/>
              <a:gd name="connsiteX135" fmla="*/ 622446 w 778021"/>
              <a:gd name="connsiteY135" fmla="*/ 1609725 h 1622455"/>
              <a:gd name="connsiteX136" fmla="*/ 676421 w 778021"/>
              <a:gd name="connsiteY136" fmla="*/ 1622425 h 1622455"/>
              <a:gd name="connsiteX0" fmla="*/ 676421 w 778021"/>
              <a:gd name="connsiteY0" fmla="*/ 1622425 h 1622455"/>
              <a:gd name="connsiteX1" fmla="*/ 693089 w 778021"/>
              <a:gd name="connsiteY1" fmla="*/ 1559719 h 1622455"/>
              <a:gd name="connsiteX2" fmla="*/ 708171 w 778021"/>
              <a:gd name="connsiteY2" fmla="*/ 1501775 h 1622455"/>
              <a:gd name="connsiteX3" fmla="*/ 704996 w 778021"/>
              <a:gd name="connsiteY3" fmla="*/ 1435100 h 1622455"/>
              <a:gd name="connsiteX4" fmla="*/ 654196 w 778021"/>
              <a:gd name="connsiteY4" fmla="*/ 1419225 h 1622455"/>
              <a:gd name="connsiteX5" fmla="*/ 622446 w 778021"/>
              <a:gd name="connsiteY5" fmla="*/ 1374775 h 1622455"/>
              <a:gd name="connsiteX6" fmla="*/ 620859 w 778021"/>
              <a:gd name="connsiteY6" fmla="*/ 1358107 h 1622455"/>
              <a:gd name="connsiteX7" fmla="*/ 612921 w 778021"/>
              <a:gd name="connsiteY7" fmla="*/ 1339850 h 1622455"/>
              <a:gd name="connsiteX8" fmla="*/ 628796 w 778021"/>
              <a:gd name="connsiteY8" fmla="*/ 1298575 h 1622455"/>
              <a:gd name="connsiteX9" fmla="*/ 638321 w 778021"/>
              <a:gd name="connsiteY9" fmla="*/ 1295400 h 1622455"/>
              <a:gd name="connsiteX10" fmla="*/ 654196 w 778021"/>
              <a:gd name="connsiteY10" fmla="*/ 1276350 h 1622455"/>
              <a:gd name="connsiteX11" fmla="*/ 631971 w 778021"/>
              <a:gd name="connsiteY11" fmla="*/ 1244600 h 1622455"/>
              <a:gd name="connsiteX12" fmla="*/ 625621 w 778021"/>
              <a:gd name="connsiteY12" fmla="*/ 1235075 h 1622455"/>
              <a:gd name="connsiteX13" fmla="*/ 587521 w 778021"/>
              <a:gd name="connsiteY13" fmla="*/ 1212850 h 1622455"/>
              <a:gd name="connsiteX14" fmla="*/ 581171 w 778021"/>
              <a:gd name="connsiteY14" fmla="*/ 1203325 h 1622455"/>
              <a:gd name="connsiteX15" fmla="*/ 571646 w 778021"/>
              <a:gd name="connsiteY15" fmla="*/ 1196975 h 1622455"/>
              <a:gd name="connsiteX16" fmla="*/ 565296 w 778021"/>
              <a:gd name="connsiteY16" fmla="*/ 1174750 h 1622455"/>
              <a:gd name="connsiteX17" fmla="*/ 558946 w 778021"/>
              <a:gd name="connsiteY17" fmla="*/ 1139825 h 1622455"/>
              <a:gd name="connsiteX18" fmla="*/ 552596 w 778021"/>
              <a:gd name="connsiteY18" fmla="*/ 1127125 h 1622455"/>
              <a:gd name="connsiteX19" fmla="*/ 539896 w 778021"/>
              <a:gd name="connsiteY19" fmla="*/ 1111250 h 1622455"/>
              <a:gd name="connsiteX20" fmla="*/ 530371 w 778021"/>
              <a:gd name="connsiteY20" fmla="*/ 1101725 h 1622455"/>
              <a:gd name="connsiteX21" fmla="*/ 517671 w 778021"/>
              <a:gd name="connsiteY21" fmla="*/ 1076325 h 1622455"/>
              <a:gd name="connsiteX22" fmla="*/ 530371 w 778021"/>
              <a:gd name="connsiteY22" fmla="*/ 1073150 h 1622455"/>
              <a:gd name="connsiteX23" fmla="*/ 543071 w 778021"/>
              <a:gd name="connsiteY23" fmla="*/ 1038225 h 1622455"/>
              <a:gd name="connsiteX24" fmla="*/ 568471 w 778021"/>
              <a:gd name="connsiteY24" fmla="*/ 1041400 h 1622455"/>
              <a:gd name="connsiteX25" fmla="*/ 587521 w 778021"/>
              <a:gd name="connsiteY25" fmla="*/ 1016000 h 1622455"/>
              <a:gd name="connsiteX26" fmla="*/ 581171 w 778021"/>
              <a:gd name="connsiteY26" fmla="*/ 987425 h 1622455"/>
              <a:gd name="connsiteX27" fmla="*/ 577996 w 778021"/>
              <a:gd name="connsiteY27" fmla="*/ 958850 h 1622455"/>
              <a:gd name="connsiteX28" fmla="*/ 571646 w 778021"/>
              <a:gd name="connsiteY28" fmla="*/ 949325 h 1622455"/>
              <a:gd name="connsiteX29" fmla="*/ 565296 w 778021"/>
              <a:gd name="connsiteY29" fmla="*/ 936625 h 1622455"/>
              <a:gd name="connsiteX30" fmla="*/ 558946 w 778021"/>
              <a:gd name="connsiteY30" fmla="*/ 927100 h 1622455"/>
              <a:gd name="connsiteX31" fmla="*/ 543071 w 778021"/>
              <a:gd name="connsiteY31" fmla="*/ 901700 h 1622455"/>
              <a:gd name="connsiteX32" fmla="*/ 546246 w 778021"/>
              <a:gd name="connsiteY32" fmla="*/ 889000 h 1622455"/>
              <a:gd name="connsiteX33" fmla="*/ 577996 w 778021"/>
              <a:gd name="connsiteY33" fmla="*/ 869950 h 1622455"/>
              <a:gd name="connsiteX34" fmla="*/ 606571 w 778021"/>
              <a:gd name="connsiteY34" fmla="*/ 863600 h 1622455"/>
              <a:gd name="connsiteX35" fmla="*/ 625621 w 778021"/>
              <a:gd name="connsiteY35" fmla="*/ 844550 h 1622455"/>
              <a:gd name="connsiteX36" fmla="*/ 628796 w 778021"/>
              <a:gd name="connsiteY36" fmla="*/ 835025 h 1622455"/>
              <a:gd name="connsiteX37" fmla="*/ 644671 w 778021"/>
              <a:gd name="connsiteY37" fmla="*/ 812800 h 1622455"/>
              <a:gd name="connsiteX38" fmla="*/ 654196 w 778021"/>
              <a:gd name="connsiteY38" fmla="*/ 796925 h 1622455"/>
              <a:gd name="connsiteX39" fmla="*/ 670071 w 778021"/>
              <a:gd name="connsiteY39" fmla="*/ 774700 h 1622455"/>
              <a:gd name="connsiteX40" fmla="*/ 673246 w 778021"/>
              <a:gd name="connsiteY40" fmla="*/ 765175 h 1622455"/>
              <a:gd name="connsiteX41" fmla="*/ 679596 w 778021"/>
              <a:gd name="connsiteY41" fmla="*/ 755650 h 1622455"/>
              <a:gd name="connsiteX42" fmla="*/ 689121 w 778021"/>
              <a:gd name="connsiteY42" fmla="*/ 736600 h 1622455"/>
              <a:gd name="connsiteX43" fmla="*/ 708171 w 778021"/>
              <a:gd name="connsiteY43" fmla="*/ 714375 h 1622455"/>
              <a:gd name="connsiteX44" fmla="*/ 714521 w 778021"/>
              <a:gd name="connsiteY44" fmla="*/ 701675 h 1622455"/>
              <a:gd name="connsiteX45" fmla="*/ 730396 w 778021"/>
              <a:gd name="connsiteY45" fmla="*/ 688975 h 1622455"/>
              <a:gd name="connsiteX46" fmla="*/ 739921 w 778021"/>
              <a:gd name="connsiteY46" fmla="*/ 679450 h 1622455"/>
              <a:gd name="connsiteX47" fmla="*/ 778021 w 778021"/>
              <a:gd name="connsiteY47" fmla="*/ 650875 h 1622455"/>
              <a:gd name="connsiteX48" fmla="*/ 774846 w 778021"/>
              <a:gd name="connsiteY48" fmla="*/ 641350 h 1622455"/>
              <a:gd name="connsiteX49" fmla="*/ 765321 w 778021"/>
              <a:gd name="connsiteY49" fmla="*/ 625475 h 1622455"/>
              <a:gd name="connsiteX50" fmla="*/ 758971 w 778021"/>
              <a:gd name="connsiteY50" fmla="*/ 615950 h 1622455"/>
              <a:gd name="connsiteX51" fmla="*/ 755796 w 778021"/>
              <a:gd name="connsiteY51" fmla="*/ 606425 h 1622455"/>
              <a:gd name="connsiteX52" fmla="*/ 749446 w 778021"/>
              <a:gd name="connsiteY52" fmla="*/ 593725 h 1622455"/>
              <a:gd name="connsiteX53" fmla="*/ 739921 w 778021"/>
              <a:gd name="connsiteY53" fmla="*/ 568325 h 1622455"/>
              <a:gd name="connsiteX54" fmla="*/ 736746 w 778021"/>
              <a:gd name="connsiteY54" fmla="*/ 546100 h 1622455"/>
              <a:gd name="connsiteX55" fmla="*/ 733571 w 778021"/>
              <a:gd name="connsiteY55" fmla="*/ 536575 h 1622455"/>
              <a:gd name="connsiteX56" fmla="*/ 727221 w 778021"/>
              <a:gd name="connsiteY56" fmla="*/ 498475 h 1622455"/>
              <a:gd name="connsiteX57" fmla="*/ 708171 w 778021"/>
              <a:gd name="connsiteY57" fmla="*/ 460375 h 1622455"/>
              <a:gd name="connsiteX58" fmla="*/ 651021 w 778021"/>
              <a:gd name="connsiteY58" fmla="*/ 447675 h 1622455"/>
              <a:gd name="connsiteX59" fmla="*/ 625621 w 778021"/>
              <a:gd name="connsiteY59" fmla="*/ 434975 h 1622455"/>
              <a:gd name="connsiteX60" fmla="*/ 619271 w 778021"/>
              <a:gd name="connsiteY60" fmla="*/ 422275 h 1622455"/>
              <a:gd name="connsiteX61" fmla="*/ 609746 w 778021"/>
              <a:gd name="connsiteY61" fmla="*/ 368300 h 1622455"/>
              <a:gd name="connsiteX62" fmla="*/ 543071 w 778021"/>
              <a:gd name="connsiteY62" fmla="*/ 355600 h 1622455"/>
              <a:gd name="connsiteX63" fmla="*/ 530371 w 778021"/>
              <a:gd name="connsiteY63" fmla="*/ 349250 h 1622455"/>
              <a:gd name="connsiteX64" fmla="*/ 524021 w 778021"/>
              <a:gd name="connsiteY64" fmla="*/ 314325 h 1622455"/>
              <a:gd name="connsiteX65" fmla="*/ 520846 w 778021"/>
              <a:gd name="connsiteY65" fmla="*/ 301625 h 1622455"/>
              <a:gd name="connsiteX66" fmla="*/ 520846 w 778021"/>
              <a:gd name="connsiteY66" fmla="*/ 196850 h 1622455"/>
              <a:gd name="connsiteX67" fmla="*/ 530371 w 778021"/>
              <a:gd name="connsiteY67" fmla="*/ 184150 h 1622455"/>
              <a:gd name="connsiteX68" fmla="*/ 549421 w 778021"/>
              <a:gd name="connsiteY68" fmla="*/ 165100 h 1622455"/>
              <a:gd name="connsiteX69" fmla="*/ 552596 w 778021"/>
              <a:gd name="connsiteY69" fmla="*/ 155575 h 1622455"/>
              <a:gd name="connsiteX70" fmla="*/ 543071 w 778021"/>
              <a:gd name="connsiteY70" fmla="*/ 88900 h 1622455"/>
              <a:gd name="connsiteX71" fmla="*/ 533546 w 778021"/>
              <a:gd name="connsiteY71" fmla="*/ 79375 h 1622455"/>
              <a:gd name="connsiteX72" fmla="*/ 511321 w 778021"/>
              <a:gd name="connsiteY72" fmla="*/ 66675 h 1622455"/>
              <a:gd name="connsiteX73" fmla="*/ 508146 w 778021"/>
              <a:gd name="connsiteY73" fmla="*/ 57150 h 1622455"/>
              <a:gd name="connsiteX74" fmla="*/ 501796 w 778021"/>
              <a:gd name="connsiteY74" fmla="*/ 47625 h 1622455"/>
              <a:gd name="connsiteX75" fmla="*/ 498621 w 778021"/>
              <a:gd name="connsiteY75" fmla="*/ 0 h 1622455"/>
              <a:gd name="connsiteX76" fmla="*/ 485921 w 778021"/>
              <a:gd name="connsiteY76" fmla="*/ 6350 h 1622455"/>
              <a:gd name="connsiteX77" fmla="*/ 463696 w 778021"/>
              <a:gd name="connsiteY77" fmla="*/ 25400 h 1622455"/>
              <a:gd name="connsiteX78" fmla="*/ 438296 w 778021"/>
              <a:gd name="connsiteY78" fmla="*/ 28575 h 1622455"/>
              <a:gd name="connsiteX79" fmla="*/ 406546 w 778021"/>
              <a:gd name="connsiteY79" fmla="*/ 38100 h 1622455"/>
              <a:gd name="connsiteX80" fmla="*/ 390671 w 778021"/>
              <a:gd name="connsiteY80" fmla="*/ 41275 h 1622455"/>
              <a:gd name="connsiteX81" fmla="*/ 358921 w 778021"/>
              <a:gd name="connsiteY81" fmla="*/ 53975 h 1622455"/>
              <a:gd name="connsiteX82" fmla="*/ 327171 w 778021"/>
              <a:gd name="connsiteY82" fmla="*/ 66675 h 1622455"/>
              <a:gd name="connsiteX83" fmla="*/ 304946 w 778021"/>
              <a:gd name="connsiteY83" fmla="*/ 82550 h 1622455"/>
              <a:gd name="connsiteX84" fmla="*/ 279546 w 778021"/>
              <a:gd name="connsiteY84" fmla="*/ 101600 h 1622455"/>
              <a:gd name="connsiteX85" fmla="*/ 270021 w 778021"/>
              <a:gd name="connsiteY85" fmla="*/ 104775 h 1622455"/>
              <a:gd name="connsiteX86" fmla="*/ 257321 w 778021"/>
              <a:gd name="connsiteY86" fmla="*/ 133350 h 1622455"/>
              <a:gd name="connsiteX87" fmla="*/ 247796 w 778021"/>
              <a:gd name="connsiteY87" fmla="*/ 152400 h 1622455"/>
              <a:gd name="connsiteX88" fmla="*/ 231921 w 778021"/>
              <a:gd name="connsiteY88" fmla="*/ 184150 h 1622455"/>
              <a:gd name="connsiteX89" fmla="*/ 219221 w 778021"/>
              <a:gd name="connsiteY89" fmla="*/ 206375 h 1622455"/>
              <a:gd name="connsiteX90" fmla="*/ 216046 w 778021"/>
              <a:gd name="connsiteY90" fmla="*/ 215900 h 1622455"/>
              <a:gd name="connsiteX91" fmla="*/ 193821 w 778021"/>
              <a:gd name="connsiteY91" fmla="*/ 244475 h 1622455"/>
              <a:gd name="connsiteX92" fmla="*/ 177946 w 778021"/>
              <a:gd name="connsiteY92" fmla="*/ 260350 h 1622455"/>
              <a:gd name="connsiteX93" fmla="*/ 168421 w 778021"/>
              <a:gd name="connsiteY93" fmla="*/ 273050 h 1622455"/>
              <a:gd name="connsiteX94" fmla="*/ 165246 w 778021"/>
              <a:gd name="connsiteY94" fmla="*/ 285750 h 1622455"/>
              <a:gd name="connsiteX95" fmla="*/ 155721 w 778021"/>
              <a:gd name="connsiteY95" fmla="*/ 292100 h 1622455"/>
              <a:gd name="connsiteX96" fmla="*/ 146196 w 778021"/>
              <a:gd name="connsiteY96" fmla="*/ 304800 h 1622455"/>
              <a:gd name="connsiteX97" fmla="*/ 133496 w 778021"/>
              <a:gd name="connsiteY97" fmla="*/ 323850 h 1622455"/>
              <a:gd name="connsiteX98" fmla="*/ 127146 w 778021"/>
              <a:gd name="connsiteY98" fmla="*/ 336550 h 1622455"/>
              <a:gd name="connsiteX99" fmla="*/ 117621 w 778021"/>
              <a:gd name="connsiteY99" fmla="*/ 346075 h 1622455"/>
              <a:gd name="connsiteX100" fmla="*/ 108096 w 778021"/>
              <a:gd name="connsiteY100" fmla="*/ 358775 h 1622455"/>
              <a:gd name="connsiteX101" fmla="*/ 95396 w 778021"/>
              <a:gd name="connsiteY101" fmla="*/ 387350 h 1622455"/>
              <a:gd name="connsiteX102" fmla="*/ 89046 w 778021"/>
              <a:gd name="connsiteY102" fmla="*/ 400050 h 1622455"/>
              <a:gd name="connsiteX103" fmla="*/ 82696 w 778021"/>
              <a:gd name="connsiteY103" fmla="*/ 463550 h 1622455"/>
              <a:gd name="connsiteX104" fmla="*/ 57296 w 778021"/>
              <a:gd name="connsiteY104" fmla="*/ 511175 h 1622455"/>
              <a:gd name="connsiteX105" fmla="*/ 41421 w 778021"/>
              <a:gd name="connsiteY105" fmla="*/ 539750 h 1622455"/>
              <a:gd name="connsiteX106" fmla="*/ 35071 w 778021"/>
              <a:gd name="connsiteY106" fmla="*/ 555625 h 1622455"/>
              <a:gd name="connsiteX107" fmla="*/ 25546 w 778021"/>
              <a:gd name="connsiteY107" fmla="*/ 568325 h 1622455"/>
              <a:gd name="connsiteX108" fmla="*/ 22371 w 778021"/>
              <a:gd name="connsiteY108" fmla="*/ 577850 h 1622455"/>
              <a:gd name="connsiteX109" fmla="*/ 6496 w 778021"/>
              <a:gd name="connsiteY109" fmla="*/ 600075 h 1622455"/>
              <a:gd name="connsiteX110" fmla="*/ 19196 w 778021"/>
              <a:gd name="connsiteY110" fmla="*/ 669925 h 1622455"/>
              <a:gd name="connsiteX111" fmla="*/ 146 w 778021"/>
              <a:gd name="connsiteY111" fmla="*/ 730250 h 1622455"/>
              <a:gd name="connsiteX112" fmla="*/ 12846 w 778021"/>
              <a:gd name="connsiteY112" fmla="*/ 800100 h 1622455"/>
              <a:gd name="connsiteX113" fmla="*/ 44596 w 778021"/>
              <a:gd name="connsiteY113" fmla="*/ 831850 h 1622455"/>
              <a:gd name="connsiteX114" fmla="*/ 73171 w 778021"/>
              <a:gd name="connsiteY114" fmla="*/ 873125 h 1622455"/>
              <a:gd name="connsiteX115" fmla="*/ 101746 w 778021"/>
              <a:gd name="connsiteY115" fmla="*/ 927100 h 1622455"/>
              <a:gd name="connsiteX116" fmla="*/ 98571 w 778021"/>
              <a:gd name="connsiteY116" fmla="*/ 971550 h 1622455"/>
              <a:gd name="connsiteX117" fmla="*/ 146196 w 778021"/>
              <a:gd name="connsiteY117" fmla="*/ 990600 h 1622455"/>
              <a:gd name="connsiteX118" fmla="*/ 171596 w 778021"/>
              <a:gd name="connsiteY118" fmla="*/ 987425 h 1622455"/>
              <a:gd name="connsiteX119" fmla="*/ 193821 w 778021"/>
              <a:gd name="connsiteY119" fmla="*/ 1025525 h 1622455"/>
              <a:gd name="connsiteX120" fmla="*/ 247796 w 778021"/>
              <a:gd name="connsiteY120" fmla="*/ 1038225 h 1622455"/>
              <a:gd name="connsiteX121" fmla="*/ 317646 w 778021"/>
              <a:gd name="connsiteY121" fmla="*/ 1041400 h 1622455"/>
              <a:gd name="connsiteX122" fmla="*/ 333521 w 778021"/>
              <a:gd name="connsiteY122" fmla="*/ 1069975 h 1622455"/>
              <a:gd name="connsiteX123" fmla="*/ 282721 w 778021"/>
              <a:gd name="connsiteY123" fmla="*/ 1117600 h 1622455"/>
              <a:gd name="connsiteX124" fmla="*/ 235096 w 778021"/>
              <a:gd name="connsiteY124" fmla="*/ 1146175 h 1622455"/>
              <a:gd name="connsiteX125" fmla="*/ 177946 w 778021"/>
              <a:gd name="connsiteY125" fmla="*/ 1184275 h 1622455"/>
              <a:gd name="connsiteX126" fmla="*/ 225571 w 778021"/>
              <a:gd name="connsiteY126" fmla="*/ 1216025 h 1622455"/>
              <a:gd name="connsiteX127" fmla="*/ 174771 w 778021"/>
              <a:gd name="connsiteY127" fmla="*/ 1266825 h 1622455"/>
              <a:gd name="connsiteX128" fmla="*/ 143021 w 778021"/>
              <a:gd name="connsiteY128" fmla="*/ 1289050 h 1622455"/>
              <a:gd name="connsiteX129" fmla="*/ 130321 w 778021"/>
              <a:gd name="connsiteY129" fmla="*/ 1330325 h 1622455"/>
              <a:gd name="connsiteX130" fmla="*/ 78728 w 778021"/>
              <a:gd name="connsiteY130" fmla="*/ 1376363 h 1622455"/>
              <a:gd name="connsiteX131" fmla="*/ 125559 w 778021"/>
              <a:gd name="connsiteY131" fmla="*/ 1427162 h 1622455"/>
              <a:gd name="connsiteX132" fmla="*/ 158896 w 778021"/>
              <a:gd name="connsiteY132" fmla="*/ 1496219 h 1622455"/>
              <a:gd name="connsiteX133" fmla="*/ 271608 w 778021"/>
              <a:gd name="connsiteY133" fmla="*/ 1510507 h 1622455"/>
              <a:gd name="connsiteX134" fmla="*/ 397814 w 778021"/>
              <a:gd name="connsiteY134" fmla="*/ 1542256 h 1622455"/>
              <a:gd name="connsiteX135" fmla="*/ 533546 w 778021"/>
              <a:gd name="connsiteY135" fmla="*/ 1581150 h 1622455"/>
              <a:gd name="connsiteX136" fmla="*/ 622446 w 778021"/>
              <a:gd name="connsiteY136" fmla="*/ 1609725 h 1622455"/>
              <a:gd name="connsiteX137" fmla="*/ 676421 w 778021"/>
              <a:gd name="connsiteY137" fmla="*/ 1622425 h 1622455"/>
              <a:gd name="connsiteX0" fmla="*/ 676421 w 778021"/>
              <a:gd name="connsiteY0" fmla="*/ 1622425 h 1622455"/>
              <a:gd name="connsiteX1" fmla="*/ 693089 w 778021"/>
              <a:gd name="connsiteY1" fmla="*/ 1559719 h 1622455"/>
              <a:gd name="connsiteX2" fmla="*/ 708171 w 778021"/>
              <a:gd name="connsiteY2" fmla="*/ 1501775 h 1622455"/>
              <a:gd name="connsiteX3" fmla="*/ 704996 w 778021"/>
              <a:gd name="connsiteY3" fmla="*/ 1435100 h 1622455"/>
              <a:gd name="connsiteX4" fmla="*/ 654196 w 778021"/>
              <a:gd name="connsiteY4" fmla="*/ 1419225 h 1622455"/>
              <a:gd name="connsiteX5" fmla="*/ 622446 w 778021"/>
              <a:gd name="connsiteY5" fmla="*/ 1374775 h 1622455"/>
              <a:gd name="connsiteX6" fmla="*/ 612921 w 778021"/>
              <a:gd name="connsiteY6" fmla="*/ 1339850 h 1622455"/>
              <a:gd name="connsiteX7" fmla="*/ 628796 w 778021"/>
              <a:gd name="connsiteY7" fmla="*/ 1298575 h 1622455"/>
              <a:gd name="connsiteX8" fmla="*/ 638321 w 778021"/>
              <a:gd name="connsiteY8" fmla="*/ 1295400 h 1622455"/>
              <a:gd name="connsiteX9" fmla="*/ 654196 w 778021"/>
              <a:gd name="connsiteY9" fmla="*/ 1276350 h 1622455"/>
              <a:gd name="connsiteX10" fmla="*/ 631971 w 778021"/>
              <a:gd name="connsiteY10" fmla="*/ 1244600 h 1622455"/>
              <a:gd name="connsiteX11" fmla="*/ 625621 w 778021"/>
              <a:gd name="connsiteY11" fmla="*/ 1235075 h 1622455"/>
              <a:gd name="connsiteX12" fmla="*/ 587521 w 778021"/>
              <a:gd name="connsiteY12" fmla="*/ 1212850 h 1622455"/>
              <a:gd name="connsiteX13" fmla="*/ 581171 w 778021"/>
              <a:gd name="connsiteY13" fmla="*/ 1203325 h 1622455"/>
              <a:gd name="connsiteX14" fmla="*/ 571646 w 778021"/>
              <a:gd name="connsiteY14" fmla="*/ 1196975 h 1622455"/>
              <a:gd name="connsiteX15" fmla="*/ 565296 w 778021"/>
              <a:gd name="connsiteY15" fmla="*/ 1174750 h 1622455"/>
              <a:gd name="connsiteX16" fmla="*/ 558946 w 778021"/>
              <a:gd name="connsiteY16" fmla="*/ 1139825 h 1622455"/>
              <a:gd name="connsiteX17" fmla="*/ 552596 w 778021"/>
              <a:gd name="connsiteY17" fmla="*/ 1127125 h 1622455"/>
              <a:gd name="connsiteX18" fmla="*/ 539896 w 778021"/>
              <a:gd name="connsiteY18" fmla="*/ 1111250 h 1622455"/>
              <a:gd name="connsiteX19" fmla="*/ 530371 w 778021"/>
              <a:gd name="connsiteY19" fmla="*/ 1101725 h 1622455"/>
              <a:gd name="connsiteX20" fmla="*/ 517671 w 778021"/>
              <a:gd name="connsiteY20" fmla="*/ 1076325 h 1622455"/>
              <a:gd name="connsiteX21" fmla="*/ 530371 w 778021"/>
              <a:gd name="connsiteY21" fmla="*/ 1073150 h 1622455"/>
              <a:gd name="connsiteX22" fmla="*/ 543071 w 778021"/>
              <a:gd name="connsiteY22" fmla="*/ 1038225 h 1622455"/>
              <a:gd name="connsiteX23" fmla="*/ 568471 w 778021"/>
              <a:gd name="connsiteY23" fmla="*/ 1041400 h 1622455"/>
              <a:gd name="connsiteX24" fmla="*/ 587521 w 778021"/>
              <a:gd name="connsiteY24" fmla="*/ 1016000 h 1622455"/>
              <a:gd name="connsiteX25" fmla="*/ 581171 w 778021"/>
              <a:gd name="connsiteY25" fmla="*/ 987425 h 1622455"/>
              <a:gd name="connsiteX26" fmla="*/ 577996 w 778021"/>
              <a:gd name="connsiteY26" fmla="*/ 958850 h 1622455"/>
              <a:gd name="connsiteX27" fmla="*/ 571646 w 778021"/>
              <a:gd name="connsiteY27" fmla="*/ 949325 h 1622455"/>
              <a:gd name="connsiteX28" fmla="*/ 565296 w 778021"/>
              <a:gd name="connsiteY28" fmla="*/ 936625 h 1622455"/>
              <a:gd name="connsiteX29" fmla="*/ 558946 w 778021"/>
              <a:gd name="connsiteY29" fmla="*/ 927100 h 1622455"/>
              <a:gd name="connsiteX30" fmla="*/ 543071 w 778021"/>
              <a:gd name="connsiteY30" fmla="*/ 901700 h 1622455"/>
              <a:gd name="connsiteX31" fmla="*/ 546246 w 778021"/>
              <a:gd name="connsiteY31" fmla="*/ 889000 h 1622455"/>
              <a:gd name="connsiteX32" fmla="*/ 577996 w 778021"/>
              <a:gd name="connsiteY32" fmla="*/ 869950 h 1622455"/>
              <a:gd name="connsiteX33" fmla="*/ 606571 w 778021"/>
              <a:gd name="connsiteY33" fmla="*/ 863600 h 1622455"/>
              <a:gd name="connsiteX34" fmla="*/ 625621 w 778021"/>
              <a:gd name="connsiteY34" fmla="*/ 844550 h 1622455"/>
              <a:gd name="connsiteX35" fmla="*/ 628796 w 778021"/>
              <a:gd name="connsiteY35" fmla="*/ 835025 h 1622455"/>
              <a:gd name="connsiteX36" fmla="*/ 644671 w 778021"/>
              <a:gd name="connsiteY36" fmla="*/ 812800 h 1622455"/>
              <a:gd name="connsiteX37" fmla="*/ 654196 w 778021"/>
              <a:gd name="connsiteY37" fmla="*/ 796925 h 1622455"/>
              <a:gd name="connsiteX38" fmla="*/ 670071 w 778021"/>
              <a:gd name="connsiteY38" fmla="*/ 774700 h 1622455"/>
              <a:gd name="connsiteX39" fmla="*/ 673246 w 778021"/>
              <a:gd name="connsiteY39" fmla="*/ 765175 h 1622455"/>
              <a:gd name="connsiteX40" fmla="*/ 679596 w 778021"/>
              <a:gd name="connsiteY40" fmla="*/ 755650 h 1622455"/>
              <a:gd name="connsiteX41" fmla="*/ 689121 w 778021"/>
              <a:gd name="connsiteY41" fmla="*/ 736600 h 1622455"/>
              <a:gd name="connsiteX42" fmla="*/ 708171 w 778021"/>
              <a:gd name="connsiteY42" fmla="*/ 714375 h 1622455"/>
              <a:gd name="connsiteX43" fmla="*/ 714521 w 778021"/>
              <a:gd name="connsiteY43" fmla="*/ 701675 h 1622455"/>
              <a:gd name="connsiteX44" fmla="*/ 730396 w 778021"/>
              <a:gd name="connsiteY44" fmla="*/ 688975 h 1622455"/>
              <a:gd name="connsiteX45" fmla="*/ 739921 w 778021"/>
              <a:gd name="connsiteY45" fmla="*/ 679450 h 1622455"/>
              <a:gd name="connsiteX46" fmla="*/ 778021 w 778021"/>
              <a:gd name="connsiteY46" fmla="*/ 650875 h 1622455"/>
              <a:gd name="connsiteX47" fmla="*/ 774846 w 778021"/>
              <a:gd name="connsiteY47" fmla="*/ 641350 h 1622455"/>
              <a:gd name="connsiteX48" fmla="*/ 765321 w 778021"/>
              <a:gd name="connsiteY48" fmla="*/ 625475 h 1622455"/>
              <a:gd name="connsiteX49" fmla="*/ 758971 w 778021"/>
              <a:gd name="connsiteY49" fmla="*/ 615950 h 1622455"/>
              <a:gd name="connsiteX50" fmla="*/ 755796 w 778021"/>
              <a:gd name="connsiteY50" fmla="*/ 606425 h 1622455"/>
              <a:gd name="connsiteX51" fmla="*/ 749446 w 778021"/>
              <a:gd name="connsiteY51" fmla="*/ 593725 h 1622455"/>
              <a:gd name="connsiteX52" fmla="*/ 739921 w 778021"/>
              <a:gd name="connsiteY52" fmla="*/ 568325 h 1622455"/>
              <a:gd name="connsiteX53" fmla="*/ 736746 w 778021"/>
              <a:gd name="connsiteY53" fmla="*/ 546100 h 1622455"/>
              <a:gd name="connsiteX54" fmla="*/ 733571 w 778021"/>
              <a:gd name="connsiteY54" fmla="*/ 536575 h 1622455"/>
              <a:gd name="connsiteX55" fmla="*/ 727221 w 778021"/>
              <a:gd name="connsiteY55" fmla="*/ 498475 h 1622455"/>
              <a:gd name="connsiteX56" fmla="*/ 708171 w 778021"/>
              <a:gd name="connsiteY56" fmla="*/ 460375 h 1622455"/>
              <a:gd name="connsiteX57" fmla="*/ 651021 w 778021"/>
              <a:gd name="connsiteY57" fmla="*/ 447675 h 1622455"/>
              <a:gd name="connsiteX58" fmla="*/ 625621 w 778021"/>
              <a:gd name="connsiteY58" fmla="*/ 434975 h 1622455"/>
              <a:gd name="connsiteX59" fmla="*/ 619271 w 778021"/>
              <a:gd name="connsiteY59" fmla="*/ 422275 h 1622455"/>
              <a:gd name="connsiteX60" fmla="*/ 609746 w 778021"/>
              <a:gd name="connsiteY60" fmla="*/ 368300 h 1622455"/>
              <a:gd name="connsiteX61" fmla="*/ 543071 w 778021"/>
              <a:gd name="connsiteY61" fmla="*/ 355600 h 1622455"/>
              <a:gd name="connsiteX62" fmla="*/ 530371 w 778021"/>
              <a:gd name="connsiteY62" fmla="*/ 349250 h 1622455"/>
              <a:gd name="connsiteX63" fmla="*/ 524021 w 778021"/>
              <a:gd name="connsiteY63" fmla="*/ 314325 h 1622455"/>
              <a:gd name="connsiteX64" fmla="*/ 520846 w 778021"/>
              <a:gd name="connsiteY64" fmla="*/ 301625 h 1622455"/>
              <a:gd name="connsiteX65" fmla="*/ 520846 w 778021"/>
              <a:gd name="connsiteY65" fmla="*/ 196850 h 1622455"/>
              <a:gd name="connsiteX66" fmla="*/ 530371 w 778021"/>
              <a:gd name="connsiteY66" fmla="*/ 184150 h 1622455"/>
              <a:gd name="connsiteX67" fmla="*/ 549421 w 778021"/>
              <a:gd name="connsiteY67" fmla="*/ 165100 h 1622455"/>
              <a:gd name="connsiteX68" fmla="*/ 552596 w 778021"/>
              <a:gd name="connsiteY68" fmla="*/ 155575 h 1622455"/>
              <a:gd name="connsiteX69" fmla="*/ 543071 w 778021"/>
              <a:gd name="connsiteY69" fmla="*/ 88900 h 1622455"/>
              <a:gd name="connsiteX70" fmla="*/ 533546 w 778021"/>
              <a:gd name="connsiteY70" fmla="*/ 79375 h 1622455"/>
              <a:gd name="connsiteX71" fmla="*/ 511321 w 778021"/>
              <a:gd name="connsiteY71" fmla="*/ 66675 h 1622455"/>
              <a:gd name="connsiteX72" fmla="*/ 508146 w 778021"/>
              <a:gd name="connsiteY72" fmla="*/ 57150 h 1622455"/>
              <a:gd name="connsiteX73" fmla="*/ 501796 w 778021"/>
              <a:gd name="connsiteY73" fmla="*/ 47625 h 1622455"/>
              <a:gd name="connsiteX74" fmla="*/ 498621 w 778021"/>
              <a:gd name="connsiteY74" fmla="*/ 0 h 1622455"/>
              <a:gd name="connsiteX75" fmla="*/ 485921 w 778021"/>
              <a:gd name="connsiteY75" fmla="*/ 6350 h 1622455"/>
              <a:gd name="connsiteX76" fmla="*/ 463696 w 778021"/>
              <a:gd name="connsiteY76" fmla="*/ 25400 h 1622455"/>
              <a:gd name="connsiteX77" fmla="*/ 438296 w 778021"/>
              <a:gd name="connsiteY77" fmla="*/ 28575 h 1622455"/>
              <a:gd name="connsiteX78" fmla="*/ 406546 w 778021"/>
              <a:gd name="connsiteY78" fmla="*/ 38100 h 1622455"/>
              <a:gd name="connsiteX79" fmla="*/ 390671 w 778021"/>
              <a:gd name="connsiteY79" fmla="*/ 41275 h 1622455"/>
              <a:gd name="connsiteX80" fmla="*/ 358921 w 778021"/>
              <a:gd name="connsiteY80" fmla="*/ 53975 h 1622455"/>
              <a:gd name="connsiteX81" fmla="*/ 327171 w 778021"/>
              <a:gd name="connsiteY81" fmla="*/ 66675 h 1622455"/>
              <a:gd name="connsiteX82" fmla="*/ 304946 w 778021"/>
              <a:gd name="connsiteY82" fmla="*/ 82550 h 1622455"/>
              <a:gd name="connsiteX83" fmla="*/ 279546 w 778021"/>
              <a:gd name="connsiteY83" fmla="*/ 101600 h 1622455"/>
              <a:gd name="connsiteX84" fmla="*/ 270021 w 778021"/>
              <a:gd name="connsiteY84" fmla="*/ 104775 h 1622455"/>
              <a:gd name="connsiteX85" fmla="*/ 257321 w 778021"/>
              <a:gd name="connsiteY85" fmla="*/ 133350 h 1622455"/>
              <a:gd name="connsiteX86" fmla="*/ 247796 w 778021"/>
              <a:gd name="connsiteY86" fmla="*/ 152400 h 1622455"/>
              <a:gd name="connsiteX87" fmla="*/ 231921 w 778021"/>
              <a:gd name="connsiteY87" fmla="*/ 184150 h 1622455"/>
              <a:gd name="connsiteX88" fmla="*/ 219221 w 778021"/>
              <a:gd name="connsiteY88" fmla="*/ 206375 h 1622455"/>
              <a:gd name="connsiteX89" fmla="*/ 216046 w 778021"/>
              <a:gd name="connsiteY89" fmla="*/ 215900 h 1622455"/>
              <a:gd name="connsiteX90" fmla="*/ 193821 w 778021"/>
              <a:gd name="connsiteY90" fmla="*/ 244475 h 1622455"/>
              <a:gd name="connsiteX91" fmla="*/ 177946 w 778021"/>
              <a:gd name="connsiteY91" fmla="*/ 260350 h 1622455"/>
              <a:gd name="connsiteX92" fmla="*/ 168421 w 778021"/>
              <a:gd name="connsiteY92" fmla="*/ 273050 h 1622455"/>
              <a:gd name="connsiteX93" fmla="*/ 165246 w 778021"/>
              <a:gd name="connsiteY93" fmla="*/ 285750 h 1622455"/>
              <a:gd name="connsiteX94" fmla="*/ 155721 w 778021"/>
              <a:gd name="connsiteY94" fmla="*/ 292100 h 1622455"/>
              <a:gd name="connsiteX95" fmla="*/ 146196 w 778021"/>
              <a:gd name="connsiteY95" fmla="*/ 304800 h 1622455"/>
              <a:gd name="connsiteX96" fmla="*/ 133496 w 778021"/>
              <a:gd name="connsiteY96" fmla="*/ 323850 h 1622455"/>
              <a:gd name="connsiteX97" fmla="*/ 127146 w 778021"/>
              <a:gd name="connsiteY97" fmla="*/ 336550 h 1622455"/>
              <a:gd name="connsiteX98" fmla="*/ 117621 w 778021"/>
              <a:gd name="connsiteY98" fmla="*/ 346075 h 1622455"/>
              <a:gd name="connsiteX99" fmla="*/ 108096 w 778021"/>
              <a:gd name="connsiteY99" fmla="*/ 358775 h 1622455"/>
              <a:gd name="connsiteX100" fmla="*/ 95396 w 778021"/>
              <a:gd name="connsiteY100" fmla="*/ 387350 h 1622455"/>
              <a:gd name="connsiteX101" fmla="*/ 89046 w 778021"/>
              <a:gd name="connsiteY101" fmla="*/ 400050 h 1622455"/>
              <a:gd name="connsiteX102" fmla="*/ 82696 w 778021"/>
              <a:gd name="connsiteY102" fmla="*/ 463550 h 1622455"/>
              <a:gd name="connsiteX103" fmla="*/ 57296 w 778021"/>
              <a:gd name="connsiteY103" fmla="*/ 511175 h 1622455"/>
              <a:gd name="connsiteX104" fmla="*/ 41421 w 778021"/>
              <a:gd name="connsiteY104" fmla="*/ 539750 h 1622455"/>
              <a:gd name="connsiteX105" fmla="*/ 35071 w 778021"/>
              <a:gd name="connsiteY105" fmla="*/ 555625 h 1622455"/>
              <a:gd name="connsiteX106" fmla="*/ 25546 w 778021"/>
              <a:gd name="connsiteY106" fmla="*/ 568325 h 1622455"/>
              <a:gd name="connsiteX107" fmla="*/ 22371 w 778021"/>
              <a:gd name="connsiteY107" fmla="*/ 577850 h 1622455"/>
              <a:gd name="connsiteX108" fmla="*/ 6496 w 778021"/>
              <a:gd name="connsiteY108" fmla="*/ 600075 h 1622455"/>
              <a:gd name="connsiteX109" fmla="*/ 19196 w 778021"/>
              <a:gd name="connsiteY109" fmla="*/ 669925 h 1622455"/>
              <a:gd name="connsiteX110" fmla="*/ 146 w 778021"/>
              <a:gd name="connsiteY110" fmla="*/ 730250 h 1622455"/>
              <a:gd name="connsiteX111" fmla="*/ 12846 w 778021"/>
              <a:gd name="connsiteY111" fmla="*/ 800100 h 1622455"/>
              <a:gd name="connsiteX112" fmla="*/ 44596 w 778021"/>
              <a:gd name="connsiteY112" fmla="*/ 831850 h 1622455"/>
              <a:gd name="connsiteX113" fmla="*/ 73171 w 778021"/>
              <a:gd name="connsiteY113" fmla="*/ 873125 h 1622455"/>
              <a:gd name="connsiteX114" fmla="*/ 101746 w 778021"/>
              <a:gd name="connsiteY114" fmla="*/ 927100 h 1622455"/>
              <a:gd name="connsiteX115" fmla="*/ 98571 w 778021"/>
              <a:gd name="connsiteY115" fmla="*/ 971550 h 1622455"/>
              <a:gd name="connsiteX116" fmla="*/ 146196 w 778021"/>
              <a:gd name="connsiteY116" fmla="*/ 990600 h 1622455"/>
              <a:gd name="connsiteX117" fmla="*/ 171596 w 778021"/>
              <a:gd name="connsiteY117" fmla="*/ 987425 h 1622455"/>
              <a:gd name="connsiteX118" fmla="*/ 193821 w 778021"/>
              <a:gd name="connsiteY118" fmla="*/ 1025525 h 1622455"/>
              <a:gd name="connsiteX119" fmla="*/ 247796 w 778021"/>
              <a:gd name="connsiteY119" fmla="*/ 1038225 h 1622455"/>
              <a:gd name="connsiteX120" fmla="*/ 317646 w 778021"/>
              <a:gd name="connsiteY120" fmla="*/ 1041400 h 1622455"/>
              <a:gd name="connsiteX121" fmla="*/ 333521 w 778021"/>
              <a:gd name="connsiteY121" fmla="*/ 1069975 h 1622455"/>
              <a:gd name="connsiteX122" fmla="*/ 282721 w 778021"/>
              <a:gd name="connsiteY122" fmla="*/ 1117600 h 1622455"/>
              <a:gd name="connsiteX123" fmla="*/ 235096 w 778021"/>
              <a:gd name="connsiteY123" fmla="*/ 1146175 h 1622455"/>
              <a:gd name="connsiteX124" fmla="*/ 177946 w 778021"/>
              <a:gd name="connsiteY124" fmla="*/ 1184275 h 1622455"/>
              <a:gd name="connsiteX125" fmla="*/ 225571 w 778021"/>
              <a:gd name="connsiteY125" fmla="*/ 1216025 h 1622455"/>
              <a:gd name="connsiteX126" fmla="*/ 174771 w 778021"/>
              <a:gd name="connsiteY126" fmla="*/ 1266825 h 1622455"/>
              <a:gd name="connsiteX127" fmla="*/ 143021 w 778021"/>
              <a:gd name="connsiteY127" fmla="*/ 1289050 h 1622455"/>
              <a:gd name="connsiteX128" fmla="*/ 130321 w 778021"/>
              <a:gd name="connsiteY128" fmla="*/ 1330325 h 1622455"/>
              <a:gd name="connsiteX129" fmla="*/ 78728 w 778021"/>
              <a:gd name="connsiteY129" fmla="*/ 1376363 h 1622455"/>
              <a:gd name="connsiteX130" fmla="*/ 125559 w 778021"/>
              <a:gd name="connsiteY130" fmla="*/ 1427162 h 1622455"/>
              <a:gd name="connsiteX131" fmla="*/ 158896 w 778021"/>
              <a:gd name="connsiteY131" fmla="*/ 1496219 h 1622455"/>
              <a:gd name="connsiteX132" fmla="*/ 271608 w 778021"/>
              <a:gd name="connsiteY132" fmla="*/ 1510507 h 1622455"/>
              <a:gd name="connsiteX133" fmla="*/ 397814 w 778021"/>
              <a:gd name="connsiteY133" fmla="*/ 1542256 h 1622455"/>
              <a:gd name="connsiteX134" fmla="*/ 533546 w 778021"/>
              <a:gd name="connsiteY134" fmla="*/ 1581150 h 1622455"/>
              <a:gd name="connsiteX135" fmla="*/ 622446 w 778021"/>
              <a:gd name="connsiteY135" fmla="*/ 1609725 h 1622455"/>
              <a:gd name="connsiteX136" fmla="*/ 676421 w 778021"/>
              <a:gd name="connsiteY136" fmla="*/ 1622425 h 1622455"/>
              <a:gd name="connsiteX0" fmla="*/ 676421 w 778021"/>
              <a:gd name="connsiteY0" fmla="*/ 1622425 h 1622455"/>
              <a:gd name="connsiteX1" fmla="*/ 693089 w 778021"/>
              <a:gd name="connsiteY1" fmla="*/ 1559719 h 1622455"/>
              <a:gd name="connsiteX2" fmla="*/ 708171 w 778021"/>
              <a:gd name="connsiteY2" fmla="*/ 1501775 h 1622455"/>
              <a:gd name="connsiteX3" fmla="*/ 704996 w 778021"/>
              <a:gd name="connsiteY3" fmla="*/ 1435100 h 1622455"/>
              <a:gd name="connsiteX4" fmla="*/ 654196 w 778021"/>
              <a:gd name="connsiteY4" fmla="*/ 1419225 h 1622455"/>
              <a:gd name="connsiteX5" fmla="*/ 634353 w 778021"/>
              <a:gd name="connsiteY5" fmla="*/ 1374775 h 1622455"/>
              <a:gd name="connsiteX6" fmla="*/ 612921 w 778021"/>
              <a:gd name="connsiteY6" fmla="*/ 1339850 h 1622455"/>
              <a:gd name="connsiteX7" fmla="*/ 628796 w 778021"/>
              <a:gd name="connsiteY7" fmla="*/ 1298575 h 1622455"/>
              <a:gd name="connsiteX8" fmla="*/ 638321 w 778021"/>
              <a:gd name="connsiteY8" fmla="*/ 1295400 h 1622455"/>
              <a:gd name="connsiteX9" fmla="*/ 654196 w 778021"/>
              <a:gd name="connsiteY9" fmla="*/ 1276350 h 1622455"/>
              <a:gd name="connsiteX10" fmla="*/ 631971 w 778021"/>
              <a:gd name="connsiteY10" fmla="*/ 1244600 h 1622455"/>
              <a:gd name="connsiteX11" fmla="*/ 625621 w 778021"/>
              <a:gd name="connsiteY11" fmla="*/ 1235075 h 1622455"/>
              <a:gd name="connsiteX12" fmla="*/ 587521 w 778021"/>
              <a:gd name="connsiteY12" fmla="*/ 1212850 h 1622455"/>
              <a:gd name="connsiteX13" fmla="*/ 581171 w 778021"/>
              <a:gd name="connsiteY13" fmla="*/ 1203325 h 1622455"/>
              <a:gd name="connsiteX14" fmla="*/ 571646 w 778021"/>
              <a:gd name="connsiteY14" fmla="*/ 1196975 h 1622455"/>
              <a:gd name="connsiteX15" fmla="*/ 565296 w 778021"/>
              <a:gd name="connsiteY15" fmla="*/ 1174750 h 1622455"/>
              <a:gd name="connsiteX16" fmla="*/ 558946 w 778021"/>
              <a:gd name="connsiteY16" fmla="*/ 1139825 h 1622455"/>
              <a:gd name="connsiteX17" fmla="*/ 552596 w 778021"/>
              <a:gd name="connsiteY17" fmla="*/ 1127125 h 1622455"/>
              <a:gd name="connsiteX18" fmla="*/ 539896 w 778021"/>
              <a:gd name="connsiteY18" fmla="*/ 1111250 h 1622455"/>
              <a:gd name="connsiteX19" fmla="*/ 530371 w 778021"/>
              <a:gd name="connsiteY19" fmla="*/ 1101725 h 1622455"/>
              <a:gd name="connsiteX20" fmla="*/ 517671 w 778021"/>
              <a:gd name="connsiteY20" fmla="*/ 1076325 h 1622455"/>
              <a:gd name="connsiteX21" fmla="*/ 530371 w 778021"/>
              <a:gd name="connsiteY21" fmla="*/ 1073150 h 1622455"/>
              <a:gd name="connsiteX22" fmla="*/ 543071 w 778021"/>
              <a:gd name="connsiteY22" fmla="*/ 1038225 h 1622455"/>
              <a:gd name="connsiteX23" fmla="*/ 568471 w 778021"/>
              <a:gd name="connsiteY23" fmla="*/ 1041400 h 1622455"/>
              <a:gd name="connsiteX24" fmla="*/ 587521 w 778021"/>
              <a:gd name="connsiteY24" fmla="*/ 1016000 h 1622455"/>
              <a:gd name="connsiteX25" fmla="*/ 581171 w 778021"/>
              <a:gd name="connsiteY25" fmla="*/ 987425 h 1622455"/>
              <a:gd name="connsiteX26" fmla="*/ 577996 w 778021"/>
              <a:gd name="connsiteY26" fmla="*/ 958850 h 1622455"/>
              <a:gd name="connsiteX27" fmla="*/ 571646 w 778021"/>
              <a:gd name="connsiteY27" fmla="*/ 949325 h 1622455"/>
              <a:gd name="connsiteX28" fmla="*/ 565296 w 778021"/>
              <a:gd name="connsiteY28" fmla="*/ 936625 h 1622455"/>
              <a:gd name="connsiteX29" fmla="*/ 558946 w 778021"/>
              <a:gd name="connsiteY29" fmla="*/ 927100 h 1622455"/>
              <a:gd name="connsiteX30" fmla="*/ 543071 w 778021"/>
              <a:gd name="connsiteY30" fmla="*/ 901700 h 1622455"/>
              <a:gd name="connsiteX31" fmla="*/ 546246 w 778021"/>
              <a:gd name="connsiteY31" fmla="*/ 889000 h 1622455"/>
              <a:gd name="connsiteX32" fmla="*/ 577996 w 778021"/>
              <a:gd name="connsiteY32" fmla="*/ 869950 h 1622455"/>
              <a:gd name="connsiteX33" fmla="*/ 606571 w 778021"/>
              <a:gd name="connsiteY33" fmla="*/ 863600 h 1622455"/>
              <a:gd name="connsiteX34" fmla="*/ 625621 w 778021"/>
              <a:gd name="connsiteY34" fmla="*/ 844550 h 1622455"/>
              <a:gd name="connsiteX35" fmla="*/ 628796 w 778021"/>
              <a:gd name="connsiteY35" fmla="*/ 835025 h 1622455"/>
              <a:gd name="connsiteX36" fmla="*/ 644671 w 778021"/>
              <a:gd name="connsiteY36" fmla="*/ 812800 h 1622455"/>
              <a:gd name="connsiteX37" fmla="*/ 654196 w 778021"/>
              <a:gd name="connsiteY37" fmla="*/ 796925 h 1622455"/>
              <a:gd name="connsiteX38" fmla="*/ 670071 w 778021"/>
              <a:gd name="connsiteY38" fmla="*/ 774700 h 1622455"/>
              <a:gd name="connsiteX39" fmla="*/ 673246 w 778021"/>
              <a:gd name="connsiteY39" fmla="*/ 765175 h 1622455"/>
              <a:gd name="connsiteX40" fmla="*/ 679596 w 778021"/>
              <a:gd name="connsiteY40" fmla="*/ 755650 h 1622455"/>
              <a:gd name="connsiteX41" fmla="*/ 689121 w 778021"/>
              <a:gd name="connsiteY41" fmla="*/ 736600 h 1622455"/>
              <a:gd name="connsiteX42" fmla="*/ 708171 w 778021"/>
              <a:gd name="connsiteY42" fmla="*/ 714375 h 1622455"/>
              <a:gd name="connsiteX43" fmla="*/ 714521 w 778021"/>
              <a:gd name="connsiteY43" fmla="*/ 701675 h 1622455"/>
              <a:gd name="connsiteX44" fmla="*/ 730396 w 778021"/>
              <a:gd name="connsiteY44" fmla="*/ 688975 h 1622455"/>
              <a:gd name="connsiteX45" fmla="*/ 739921 w 778021"/>
              <a:gd name="connsiteY45" fmla="*/ 679450 h 1622455"/>
              <a:gd name="connsiteX46" fmla="*/ 778021 w 778021"/>
              <a:gd name="connsiteY46" fmla="*/ 650875 h 1622455"/>
              <a:gd name="connsiteX47" fmla="*/ 774846 w 778021"/>
              <a:gd name="connsiteY47" fmla="*/ 641350 h 1622455"/>
              <a:gd name="connsiteX48" fmla="*/ 765321 w 778021"/>
              <a:gd name="connsiteY48" fmla="*/ 625475 h 1622455"/>
              <a:gd name="connsiteX49" fmla="*/ 758971 w 778021"/>
              <a:gd name="connsiteY49" fmla="*/ 615950 h 1622455"/>
              <a:gd name="connsiteX50" fmla="*/ 755796 w 778021"/>
              <a:gd name="connsiteY50" fmla="*/ 606425 h 1622455"/>
              <a:gd name="connsiteX51" fmla="*/ 749446 w 778021"/>
              <a:gd name="connsiteY51" fmla="*/ 593725 h 1622455"/>
              <a:gd name="connsiteX52" fmla="*/ 739921 w 778021"/>
              <a:gd name="connsiteY52" fmla="*/ 568325 h 1622455"/>
              <a:gd name="connsiteX53" fmla="*/ 736746 w 778021"/>
              <a:gd name="connsiteY53" fmla="*/ 546100 h 1622455"/>
              <a:gd name="connsiteX54" fmla="*/ 733571 w 778021"/>
              <a:gd name="connsiteY54" fmla="*/ 536575 h 1622455"/>
              <a:gd name="connsiteX55" fmla="*/ 727221 w 778021"/>
              <a:gd name="connsiteY55" fmla="*/ 498475 h 1622455"/>
              <a:gd name="connsiteX56" fmla="*/ 708171 w 778021"/>
              <a:gd name="connsiteY56" fmla="*/ 460375 h 1622455"/>
              <a:gd name="connsiteX57" fmla="*/ 651021 w 778021"/>
              <a:gd name="connsiteY57" fmla="*/ 447675 h 1622455"/>
              <a:gd name="connsiteX58" fmla="*/ 625621 w 778021"/>
              <a:gd name="connsiteY58" fmla="*/ 434975 h 1622455"/>
              <a:gd name="connsiteX59" fmla="*/ 619271 w 778021"/>
              <a:gd name="connsiteY59" fmla="*/ 422275 h 1622455"/>
              <a:gd name="connsiteX60" fmla="*/ 609746 w 778021"/>
              <a:gd name="connsiteY60" fmla="*/ 368300 h 1622455"/>
              <a:gd name="connsiteX61" fmla="*/ 543071 w 778021"/>
              <a:gd name="connsiteY61" fmla="*/ 355600 h 1622455"/>
              <a:gd name="connsiteX62" fmla="*/ 530371 w 778021"/>
              <a:gd name="connsiteY62" fmla="*/ 349250 h 1622455"/>
              <a:gd name="connsiteX63" fmla="*/ 524021 w 778021"/>
              <a:gd name="connsiteY63" fmla="*/ 314325 h 1622455"/>
              <a:gd name="connsiteX64" fmla="*/ 520846 w 778021"/>
              <a:gd name="connsiteY64" fmla="*/ 301625 h 1622455"/>
              <a:gd name="connsiteX65" fmla="*/ 520846 w 778021"/>
              <a:gd name="connsiteY65" fmla="*/ 196850 h 1622455"/>
              <a:gd name="connsiteX66" fmla="*/ 530371 w 778021"/>
              <a:gd name="connsiteY66" fmla="*/ 184150 h 1622455"/>
              <a:gd name="connsiteX67" fmla="*/ 549421 w 778021"/>
              <a:gd name="connsiteY67" fmla="*/ 165100 h 1622455"/>
              <a:gd name="connsiteX68" fmla="*/ 552596 w 778021"/>
              <a:gd name="connsiteY68" fmla="*/ 155575 h 1622455"/>
              <a:gd name="connsiteX69" fmla="*/ 543071 w 778021"/>
              <a:gd name="connsiteY69" fmla="*/ 88900 h 1622455"/>
              <a:gd name="connsiteX70" fmla="*/ 533546 w 778021"/>
              <a:gd name="connsiteY70" fmla="*/ 79375 h 1622455"/>
              <a:gd name="connsiteX71" fmla="*/ 511321 w 778021"/>
              <a:gd name="connsiteY71" fmla="*/ 66675 h 1622455"/>
              <a:gd name="connsiteX72" fmla="*/ 508146 w 778021"/>
              <a:gd name="connsiteY72" fmla="*/ 57150 h 1622455"/>
              <a:gd name="connsiteX73" fmla="*/ 501796 w 778021"/>
              <a:gd name="connsiteY73" fmla="*/ 47625 h 1622455"/>
              <a:gd name="connsiteX74" fmla="*/ 498621 w 778021"/>
              <a:gd name="connsiteY74" fmla="*/ 0 h 1622455"/>
              <a:gd name="connsiteX75" fmla="*/ 485921 w 778021"/>
              <a:gd name="connsiteY75" fmla="*/ 6350 h 1622455"/>
              <a:gd name="connsiteX76" fmla="*/ 463696 w 778021"/>
              <a:gd name="connsiteY76" fmla="*/ 25400 h 1622455"/>
              <a:gd name="connsiteX77" fmla="*/ 438296 w 778021"/>
              <a:gd name="connsiteY77" fmla="*/ 28575 h 1622455"/>
              <a:gd name="connsiteX78" fmla="*/ 406546 w 778021"/>
              <a:gd name="connsiteY78" fmla="*/ 38100 h 1622455"/>
              <a:gd name="connsiteX79" fmla="*/ 390671 w 778021"/>
              <a:gd name="connsiteY79" fmla="*/ 41275 h 1622455"/>
              <a:gd name="connsiteX80" fmla="*/ 358921 w 778021"/>
              <a:gd name="connsiteY80" fmla="*/ 53975 h 1622455"/>
              <a:gd name="connsiteX81" fmla="*/ 327171 w 778021"/>
              <a:gd name="connsiteY81" fmla="*/ 66675 h 1622455"/>
              <a:gd name="connsiteX82" fmla="*/ 304946 w 778021"/>
              <a:gd name="connsiteY82" fmla="*/ 82550 h 1622455"/>
              <a:gd name="connsiteX83" fmla="*/ 279546 w 778021"/>
              <a:gd name="connsiteY83" fmla="*/ 101600 h 1622455"/>
              <a:gd name="connsiteX84" fmla="*/ 270021 w 778021"/>
              <a:gd name="connsiteY84" fmla="*/ 104775 h 1622455"/>
              <a:gd name="connsiteX85" fmla="*/ 257321 w 778021"/>
              <a:gd name="connsiteY85" fmla="*/ 133350 h 1622455"/>
              <a:gd name="connsiteX86" fmla="*/ 247796 w 778021"/>
              <a:gd name="connsiteY86" fmla="*/ 152400 h 1622455"/>
              <a:gd name="connsiteX87" fmla="*/ 231921 w 778021"/>
              <a:gd name="connsiteY87" fmla="*/ 184150 h 1622455"/>
              <a:gd name="connsiteX88" fmla="*/ 219221 w 778021"/>
              <a:gd name="connsiteY88" fmla="*/ 206375 h 1622455"/>
              <a:gd name="connsiteX89" fmla="*/ 216046 w 778021"/>
              <a:gd name="connsiteY89" fmla="*/ 215900 h 1622455"/>
              <a:gd name="connsiteX90" fmla="*/ 193821 w 778021"/>
              <a:gd name="connsiteY90" fmla="*/ 244475 h 1622455"/>
              <a:gd name="connsiteX91" fmla="*/ 177946 w 778021"/>
              <a:gd name="connsiteY91" fmla="*/ 260350 h 1622455"/>
              <a:gd name="connsiteX92" fmla="*/ 168421 w 778021"/>
              <a:gd name="connsiteY92" fmla="*/ 273050 h 1622455"/>
              <a:gd name="connsiteX93" fmla="*/ 165246 w 778021"/>
              <a:gd name="connsiteY93" fmla="*/ 285750 h 1622455"/>
              <a:gd name="connsiteX94" fmla="*/ 155721 w 778021"/>
              <a:gd name="connsiteY94" fmla="*/ 292100 h 1622455"/>
              <a:gd name="connsiteX95" fmla="*/ 146196 w 778021"/>
              <a:gd name="connsiteY95" fmla="*/ 304800 h 1622455"/>
              <a:gd name="connsiteX96" fmla="*/ 133496 w 778021"/>
              <a:gd name="connsiteY96" fmla="*/ 323850 h 1622455"/>
              <a:gd name="connsiteX97" fmla="*/ 127146 w 778021"/>
              <a:gd name="connsiteY97" fmla="*/ 336550 h 1622455"/>
              <a:gd name="connsiteX98" fmla="*/ 117621 w 778021"/>
              <a:gd name="connsiteY98" fmla="*/ 346075 h 1622455"/>
              <a:gd name="connsiteX99" fmla="*/ 108096 w 778021"/>
              <a:gd name="connsiteY99" fmla="*/ 358775 h 1622455"/>
              <a:gd name="connsiteX100" fmla="*/ 95396 w 778021"/>
              <a:gd name="connsiteY100" fmla="*/ 387350 h 1622455"/>
              <a:gd name="connsiteX101" fmla="*/ 89046 w 778021"/>
              <a:gd name="connsiteY101" fmla="*/ 400050 h 1622455"/>
              <a:gd name="connsiteX102" fmla="*/ 82696 w 778021"/>
              <a:gd name="connsiteY102" fmla="*/ 463550 h 1622455"/>
              <a:gd name="connsiteX103" fmla="*/ 57296 w 778021"/>
              <a:gd name="connsiteY103" fmla="*/ 511175 h 1622455"/>
              <a:gd name="connsiteX104" fmla="*/ 41421 w 778021"/>
              <a:gd name="connsiteY104" fmla="*/ 539750 h 1622455"/>
              <a:gd name="connsiteX105" fmla="*/ 35071 w 778021"/>
              <a:gd name="connsiteY105" fmla="*/ 555625 h 1622455"/>
              <a:gd name="connsiteX106" fmla="*/ 25546 w 778021"/>
              <a:gd name="connsiteY106" fmla="*/ 568325 h 1622455"/>
              <a:gd name="connsiteX107" fmla="*/ 22371 w 778021"/>
              <a:gd name="connsiteY107" fmla="*/ 577850 h 1622455"/>
              <a:gd name="connsiteX108" fmla="*/ 6496 w 778021"/>
              <a:gd name="connsiteY108" fmla="*/ 600075 h 1622455"/>
              <a:gd name="connsiteX109" fmla="*/ 19196 w 778021"/>
              <a:gd name="connsiteY109" fmla="*/ 669925 h 1622455"/>
              <a:gd name="connsiteX110" fmla="*/ 146 w 778021"/>
              <a:gd name="connsiteY110" fmla="*/ 730250 h 1622455"/>
              <a:gd name="connsiteX111" fmla="*/ 12846 w 778021"/>
              <a:gd name="connsiteY111" fmla="*/ 800100 h 1622455"/>
              <a:gd name="connsiteX112" fmla="*/ 44596 w 778021"/>
              <a:gd name="connsiteY112" fmla="*/ 831850 h 1622455"/>
              <a:gd name="connsiteX113" fmla="*/ 73171 w 778021"/>
              <a:gd name="connsiteY113" fmla="*/ 873125 h 1622455"/>
              <a:gd name="connsiteX114" fmla="*/ 101746 w 778021"/>
              <a:gd name="connsiteY114" fmla="*/ 927100 h 1622455"/>
              <a:gd name="connsiteX115" fmla="*/ 98571 w 778021"/>
              <a:gd name="connsiteY115" fmla="*/ 971550 h 1622455"/>
              <a:gd name="connsiteX116" fmla="*/ 146196 w 778021"/>
              <a:gd name="connsiteY116" fmla="*/ 990600 h 1622455"/>
              <a:gd name="connsiteX117" fmla="*/ 171596 w 778021"/>
              <a:gd name="connsiteY117" fmla="*/ 987425 h 1622455"/>
              <a:gd name="connsiteX118" fmla="*/ 193821 w 778021"/>
              <a:gd name="connsiteY118" fmla="*/ 1025525 h 1622455"/>
              <a:gd name="connsiteX119" fmla="*/ 247796 w 778021"/>
              <a:gd name="connsiteY119" fmla="*/ 1038225 h 1622455"/>
              <a:gd name="connsiteX120" fmla="*/ 317646 w 778021"/>
              <a:gd name="connsiteY120" fmla="*/ 1041400 h 1622455"/>
              <a:gd name="connsiteX121" fmla="*/ 333521 w 778021"/>
              <a:gd name="connsiteY121" fmla="*/ 1069975 h 1622455"/>
              <a:gd name="connsiteX122" fmla="*/ 282721 w 778021"/>
              <a:gd name="connsiteY122" fmla="*/ 1117600 h 1622455"/>
              <a:gd name="connsiteX123" fmla="*/ 235096 w 778021"/>
              <a:gd name="connsiteY123" fmla="*/ 1146175 h 1622455"/>
              <a:gd name="connsiteX124" fmla="*/ 177946 w 778021"/>
              <a:gd name="connsiteY124" fmla="*/ 1184275 h 1622455"/>
              <a:gd name="connsiteX125" fmla="*/ 225571 w 778021"/>
              <a:gd name="connsiteY125" fmla="*/ 1216025 h 1622455"/>
              <a:gd name="connsiteX126" fmla="*/ 174771 w 778021"/>
              <a:gd name="connsiteY126" fmla="*/ 1266825 h 1622455"/>
              <a:gd name="connsiteX127" fmla="*/ 143021 w 778021"/>
              <a:gd name="connsiteY127" fmla="*/ 1289050 h 1622455"/>
              <a:gd name="connsiteX128" fmla="*/ 130321 w 778021"/>
              <a:gd name="connsiteY128" fmla="*/ 1330325 h 1622455"/>
              <a:gd name="connsiteX129" fmla="*/ 78728 w 778021"/>
              <a:gd name="connsiteY129" fmla="*/ 1376363 h 1622455"/>
              <a:gd name="connsiteX130" fmla="*/ 125559 w 778021"/>
              <a:gd name="connsiteY130" fmla="*/ 1427162 h 1622455"/>
              <a:gd name="connsiteX131" fmla="*/ 158896 w 778021"/>
              <a:gd name="connsiteY131" fmla="*/ 1496219 h 1622455"/>
              <a:gd name="connsiteX132" fmla="*/ 271608 w 778021"/>
              <a:gd name="connsiteY132" fmla="*/ 1510507 h 1622455"/>
              <a:gd name="connsiteX133" fmla="*/ 397814 w 778021"/>
              <a:gd name="connsiteY133" fmla="*/ 1542256 h 1622455"/>
              <a:gd name="connsiteX134" fmla="*/ 533546 w 778021"/>
              <a:gd name="connsiteY134" fmla="*/ 1581150 h 1622455"/>
              <a:gd name="connsiteX135" fmla="*/ 622446 w 778021"/>
              <a:gd name="connsiteY135" fmla="*/ 1609725 h 1622455"/>
              <a:gd name="connsiteX136" fmla="*/ 676421 w 778021"/>
              <a:gd name="connsiteY136" fmla="*/ 1622425 h 1622455"/>
              <a:gd name="connsiteX0" fmla="*/ 676421 w 778021"/>
              <a:gd name="connsiteY0" fmla="*/ 1622425 h 1622455"/>
              <a:gd name="connsiteX1" fmla="*/ 693089 w 778021"/>
              <a:gd name="connsiteY1" fmla="*/ 1559719 h 1622455"/>
              <a:gd name="connsiteX2" fmla="*/ 708171 w 778021"/>
              <a:gd name="connsiteY2" fmla="*/ 1501775 h 1622455"/>
              <a:gd name="connsiteX3" fmla="*/ 704996 w 778021"/>
              <a:gd name="connsiteY3" fmla="*/ 1435100 h 1622455"/>
              <a:gd name="connsiteX4" fmla="*/ 654196 w 778021"/>
              <a:gd name="connsiteY4" fmla="*/ 1419225 h 1622455"/>
              <a:gd name="connsiteX5" fmla="*/ 634353 w 778021"/>
              <a:gd name="connsiteY5" fmla="*/ 1374775 h 1622455"/>
              <a:gd name="connsiteX6" fmla="*/ 617684 w 778021"/>
              <a:gd name="connsiteY6" fmla="*/ 1339850 h 1622455"/>
              <a:gd name="connsiteX7" fmla="*/ 628796 w 778021"/>
              <a:gd name="connsiteY7" fmla="*/ 1298575 h 1622455"/>
              <a:gd name="connsiteX8" fmla="*/ 638321 w 778021"/>
              <a:gd name="connsiteY8" fmla="*/ 1295400 h 1622455"/>
              <a:gd name="connsiteX9" fmla="*/ 654196 w 778021"/>
              <a:gd name="connsiteY9" fmla="*/ 1276350 h 1622455"/>
              <a:gd name="connsiteX10" fmla="*/ 631971 w 778021"/>
              <a:gd name="connsiteY10" fmla="*/ 1244600 h 1622455"/>
              <a:gd name="connsiteX11" fmla="*/ 625621 w 778021"/>
              <a:gd name="connsiteY11" fmla="*/ 1235075 h 1622455"/>
              <a:gd name="connsiteX12" fmla="*/ 587521 w 778021"/>
              <a:gd name="connsiteY12" fmla="*/ 1212850 h 1622455"/>
              <a:gd name="connsiteX13" fmla="*/ 581171 w 778021"/>
              <a:gd name="connsiteY13" fmla="*/ 1203325 h 1622455"/>
              <a:gd name="connsiteX14" fmla="*/ 571646 w 778021"/>
              <a:gd name="connsiteY14" fmla="*/ 1196975 h 1622455"/>
              <a:gd name="connsiteX15" fmla="*/ 565296 w 778021"/>
              <a:gd name="connsiteY15" fmla="*/ 1174750 h 1622455"/>
              <a:gd name="connsiteX16" fmla="*/ 558946 w 778021"/>
              <a:gd name="connsiteY16" fmla="*/ 1139825 h 1622455"/>
              <a:gd name="connsiteX17" fmla="*/ 552596 w 778021"/>
              <a:gd name="connsiteY17" fmla="*/ 1127125 h 1622455"/>
              <a:gd name="connsiteX18" fmla="*/ 539896 w 778021"/>
              <a:gd name="connsiteY18" fmla="*/ 1111250 h 1622455"/>
              <a:gd name="connsiteX19" fmla="*/ 530371 w 778021"/>
              <a:gd name="connsiteY19" fmla="*/ 1101725 h 1622455"/>
              <a:gd name="connsiteX20" fmla="*/ 517671 w 778021"/>
              <a:gd name="connsiteY20" fmla="*/ 1076325 h 1622455"/>
              <a:gd name="connsiteX21" fmla="*/ 530371 w 778021"/>
              <a:gd name="connsiteY21" fmla="*/ 1073150 h 1622455"/>
              <a:gd name="connsiteX22" fmla="*/ 543071 w 778021"/>
              <a:gd name="connsiteY22" fmla="*/ 1038225 h 1622455"/>
              <a:gd name="connsiteX23" fmla="*/ 568471 w 778021"/>
              <a:gd name="connsiteY23" fmla="*/ 1041400 h 1622455"/>
              <a:gd name="connsiteX24" fmla="*/ 587521 w 778021"/>
              <a:gd name="connsiteY24" fmla="*/ 1016000 h 1622455"/>
              <a:gd name="connsiteX25" fmla="*/ 581171 w 778021"/>
              <a:gd name="connsiteY25" fmla="*/ 987425 h 1622455"/>
              <a:gd name="connsiteX26" fmla="*/ 577996 w 778021"/>
              <a:gd name="connsiteY26" fmla="*/ 958850 h 1622455"/>
              <a:gd name="connsiteX27" fmla="*/ 571646 w 778021"/>
              <a:gd name="connsiteY27" fmla="*/ 949325 h 1622455"/>
              <a:gd name="connsiteX28" fmla="*/ 565296 w 778021"/>
              <a:gd name="connsiteY28" fmla="*/ 936625 h 1622455"/>
              <a:gd name="connsiteX29" fmla="*/ 558946 w 778021"/>
              <a:gd name="connsiteY29" fmla="*/ 927100 h 1622455"/>
              <a:gd name="connsiteX30" fmla="*/ 543071 w 778021"/>
              <a:gd name="connsiteY30" fmla="*/ 901700 h 1622455"/>
              <a:gd name="connsiteX31" fmla="*/ 546246 w 778021"/>
              <a:gd name="connsiteY31" fmla="*/ 889000 h 1622455"/>
              <a:gd name="connsiteX32" fmla="*/ 577996 w 778021"/>
              <a:gd name="connsiteY32" fmla="*/ 869950 h 1622455"/>
              <a:gd name="connsiteX33" fmla="*/ 606571 w 778021"/>
              <a:gd name="connsiteY33" fmla="*/ 863600 h 1622455"/>
              <a:gd name="connsiteX34" fmla="*/ 625621 w 778021"/>
              <a:gd name="connsiteY34" fmla="*/ 844550 h 1622455"/>
              <a:gd name="connsiteX35" fmla="*/ 628796 w 778021"/>
              <a:gd name="connsiteY35" fmla="*/ 835025 h 1622455"/>
              <a:gd name="connsiteX36" fmla="*/ 644671 w 778021"/>
              <a:gd name="connsiteY36" fmla="*/ 812800 h 1622455"/>
              <a:gd name="connsiteX37" fmla="*/ 654196 w 778021"/>
              <a:gd name="connsiteY37" fmla="*/ 796925 h 1622455"/>
              <a:gd name="connsiteX38" fmla="*/ 670071 w 778021"/>
              <a:gd name="connsiteY38" fmla="*/ 774700 h 1622455"/>
              <a:gd name="connsiteX39" fmla="*/ 673246 w 778021"/>
              <a:gd name="connsiteY39" fmla="*/ 765175 h 1622455"/>
              <a:gd name="connsiteX40" fmla="*/ 679596 w 778021"/>
              <a:gd name="connsiteY40" fmla="*/ 755650 h 1622455"/>
              <a:gd name="connsiteX41" fmla="*/ 689121 w 778021"/>
              <a:gd name="connsiteY41" fmla="*/ 736600 h 1622455"/>
              <a:gd name="connsiteX42" fmla="*/ 708171 w 778021"/>
              <a:gd name="connsiteY42" fmla="*/ 714375 h 1622455"/>
              <a:gd name="connsiteX43" fmla="*/ 714521 w 778021"/>
              <a:gd name="connsiteY43" fmla="*/ 701675 h 1622455"/>
              <a:gd name="connsiteX44" fmla="*/ 730396 w 778021"/>
              <a:gd name="connsiteY44" fmla="*/ 688975 h 1622455"/>
              <a:gd name="connsiteX45" fmla="*/ 739921 w 778021"/>
              <a:gd name="connsiteY45" fmla="*/ 679450 h 1622455"/>
              <a:gd name="connsiteX46" fmla="*/ 778021 w 778021"/>
              <a:gd name="connsiteY46" fmla="*/ 650875 h 1622455"/>
              <a:gd name="connsiteX47" fmla="*/ 774846 w 778021"/>
              <a:gd name="connsiteY47" fmla="*/ 641350 h 1622455"/>
              <a:gd name="connsiteX48" fmla="*/ 765321 w 778021"/>
              <a:gd name="connsiteY48" fmla="*/ 625475 h 1622455"/>
              <a:gd name="connsiteX49" fmla="*/ 758971 w 778021"/>
              <a:gd name="connsiteY49" fmla="*/ 615950 h 1622455"/>
              <a:gd name="connsiteX50" fmla="*/ 755796 w 778021"/>
              <a:gd name="connsiteY50" fmla="*/ 606425 h 1622455"/>
              <a:gd name="connsiteX51" fmla="*/ 749446 w 778021"/>
              <a:gd name="connsiteY51" fmla="*/ 593725 h 1622455"/>
              <a:gd name="connsiteX52" fmla="*/ 739921 w 778021"/>
              <a:gd name="connsiteY52" fmla="*/ 568325 h 1622455"/>
              <a:gd name="connsiteX53" fmla="*/ 736746 w 778021"/>
              <a:gd name="connsiteY53" fmla="*/ 546100 h 1622455"/>
              <a:gd name="connsiteX54" fmla="*/ 733571 w 778021"/>
              <a:gd name="connsiteY54" fmla="*/ 536575 h 1622455"/>
              <a:gd name="connsiteX55" fmla="*/ 727221 w 778021"/>
              <a:gd name="connsiteY55" fmla="*/ 498475 h 1622455"/>
              <a:gd name="connsiteX56" fmla="*/ 708171 w 778021"/>
              <a:gd name="connsiteY56" fmla="*/ 460375 h 1622455"/>
              <a:gd name="connsiteX57" fmla="*/ 651021 w 778021"/>
              <a:gd name="connsiteY57" fmla="*/ 447675 h 1622455"/>
              <a:gd name="connsiteX58" fmla="*/ 625621 w 778021"/>
              <a:gd name="connsiteY58" fmla="*/ 434975 h 1622455"/>
              <a:gd name="connsiteX59" fmla="*/ 619271 w 778021"/>
              <a:gd name="connsiteY59" fmla="*/ 422275 h 1622455"/>
              <a:gd name="connsiteX60" fmla="*/ 609746 w 778021"/>
              <a:gd name="connsiteY60" fmla="*/ 368300 h 1622455"/>
              <a:gd name="connsiteX61" fmla="*/ 543071 w 778021"/>
              <a:gd name="connsiteY61" fmla="*/ 355600 h 1622455"/>
              <a:gd name="connsiteX62" fmla="*/ 530371 w 778021"/>
              <a:gd name="connsiteY62" fmla="*/ 349250 h 1622455"/>
              <a:gd name="connsiteX63" fmla="*/ 524021 w 778021"/>
              <a:gd name="connsiteY63" fmla="*/ 314325 h 1622455"/>
              <a:gd name="connsiteX64" fmla="*/ 520846 w 778021"/>
              <a:gd name="connsiteY64" fmla="*/ 301625 h 1622455"/>
              <a:gd name="connsiteX65" fmla="*/ 520846 w 778021"/>
              <a:gd name="connsiteY65" fmla="*/ 196850 h 1622455"/>
              <a:gd name="connsiteX66" fmla="*/ 530371 w 778021"/>
              <a:gd name="connsiteY66" fmla="*/ 184150 h 1622455"/>
              <a:gd name="connsiteX67" fmla="*/ 549421 w 778021"/>
              <a:gd name="connsiteY67" fmla="*/ 165100 h 1622455"/>
              <a:gd name="connsiteX68" fmla="*/ 552596 w 778021"/>
              <a:gd name="connsiteY68" fmla="*/ 155575 h 1622455"/>
              <a:gd name="connsiteX69" fmla="*/ 543071 w 778021"/>
              <a:gd name="connsiteY69" fmla="*/ 88900 h 1622455"/>
              <a:gd name="connsiteX70" fmla="*/ 533546 w 778021"/>
              <a:gd name="connsiteY70" fmla="*/ 79375 h 1622455"/>
              <a:gd name="connsiteX71" fmla="*/ 511321 w 778021"/>
              <a:gd name="connsiteY71" fmla="*/ 66675 h 1622455"/>
              <a:gd name="connsiteX72" fmla="*/ 508146 w 778021"/>
              <a:gd name="connsiteY72" fmla="*/ 57150 h 1622455"/>
              <a:gd name="connsiteX73" fmla="*/ 501796 w 778021"/>
              <a:gd name="connsiteY73" fmla="*/ 47625 h 1622455"/>
              <a:gd name="connsiteX74" fmla="*/ 498621 w 778021"/>
              <a:gd name="connsiteY74" fmla="*/ 0 h 1622455"/>
              <a:gd name="connsiteX75" fmla="*/ 485921 w 778021"/>
              <a:gd name="connsiteY75" fmla="*/ 6350 h 1622455"/>
              <a:gd name="connsiteX76" fmla="*/ 463696 w 778021"/>
              <a:gd name="connsiteY76" fmla="*/ 25400 h 1622455"/>
              <a:gd name="connsiteX77" fmla="*/ 438296 w 778021"/>
              <a:gd name="connsiteY77" fmla="*/ 28575 h 1622455"/>
              <a:gd name="connsiteX78" fmla="*/ 406546 w 778021"/>
              <a:gd name="connsiteY78" fmla="*/ 38100 h 1622455"/>
              <a:gd name="connsiteX79" fmla="*/ 390671 w 778021"/>
              <a:gd name="connsiteY79" fmla="*/ 41275 h 1622455"/>
              <a:gd name="connsiteX80" fmla="*/ 358921 w 778021"/>
              <a:gd name="connsiteY80" fmla="*/ 53975 h 1622455"/>
              <a:gd name="connsiteX81" fmla="*/ 327171 w 778021"/>
              <a:gd name="connsiteY81" fmla="*/ 66675 h 1622455"/>
              <a:gd name="connsiteX82" fmla="*/ 304946 w 778021"/>
              <a:gd name="connsiteY82" fmla="*/ 82550 h 1622455"/>
              <a:gd name="connsiteX83" fmla="*/ 279546 w 778021"/>
              <a:gd name="connsiteY83" fmla="*/ 101600 h 1622455"/>
              <a:gd name="connsiteX84" fmla="*/ 270021 w 778021"/>
              <a:gd name="connsiteY84" fmla="*/ 104775 h 1622455"/>
              <a:gd name="connsiteX85" fmla="*/ 257321 w 778021"/>
              <a:gd name="connsiteY85" fmla="*/ 133350 h 1622455"/>
              <a:gd name="connsiteX86" fmla="*/ 247796 w 778021"/>
              <a:gd name="connsiteY86" fmla="*/ 152400 h 1622455"/>
              <a:gd name="connsiteX87" fmla="*/ 231921 w 778021"/>
              <a:gd name="connsiteY87" fmla="*/ 184150 h 1622455"/>
              <a:gd name="connsiteX88" fmla="*/ 219221 w 778021"/>
              <a:gd name="connsiteY88" fmla="*/ 206375 h 1622455"/>
              <a:gd name="connsiteX89" fmla="*/ 216046 w 778021"/>
              <a:gd name="connsiteY89" fmla="*/ 215900 h 1622455"/>
              <a:gd name="connsiteX90" fmla="*/ 193821 w 778021"/>
              <a:gd name="connsiteY90" fmla="*/ 244475 h 1622455"/>
              <a:gd name="connsiteX91" fmla="*/ 177946 w 778021"/>
              <a:gd name="connsiteY91" fmla="*/ 260350 h 1622455"/>
              <a:gd name="connsiteX92" fmla="*/ 168421 w 778021"/>
              <a:gd name="connsiteY92" fmla="*/ 273050 h 1622455"/>
              <a:gd name="connsiteX93" fmla="*/ 165246 w 778021"/>
              <a:gd name="connsiteY93" fmla="*/ 285750 h 1622455"/>
              <a:gd name="connsiteX94" fmla="*/ 155721 w 778021"/>
              <a:gd name="connsiteY94" fmla="*/ 292100 h 1622455"/>
              <a:gd name="connsiteX95" fmla="*/ 146196 w 778021"/>
              <a:gd name="connsiteY95" fmla="*/ 304800 h 1622455"/>
              <a:gd name="connsiteX96" fmla="*/ 133496 w 778021"/>
              <a:gd name="connsiteY96" fmla="*/ 323850 h 1622455"/>
              <a:gd name="connsiteX97" fmla="*/ 127146 w 778021"/>
              <a:gd name="connsiteY97" fmla="*/ 336550 h 1622455"/>
              <a:gd name="connsiteX98" fmla="*/ 117621 w 778021"/>
              <a:gd name="connsiteY98" fmla="*/ 346075 h 1622455"/>
              <a:gd name="connsiteX99" fmla="*/ 108096 w 778021"/>
              <a:gd name="connsiteY99" fmla="*/ 358775 h 1622455"/>
              <a:gd name="connsiteX100" fmla="*/ 95396 w 778021"/>
              <a:gd name="connsiteY100" fmla="*/ 387350 h 1622455"/>
              <a:gd name="connsiteX101" fmla="*/ 89046 w 778021"/>
              <a:gd name="connsiteY101" fmla="*/ 400050 h 1622455"/>
              <a:gd name="connsiteX102" fmla="*/ 82696 w 778021"/>
              <a:gd name="connsiteY102" fmla="*/ 463550 h 1622455"/>
              <a:gd name="connsiteX103" fmla="*/ 57296 w 778021"/>
              <a:gd name="connsiteY103" fmla="*/ 511175 h 1622455"/>
              <a:gd name="connsiteX104" fmla="*/ 41421 w 778021"/>
              <a:gd name="connsiteY104" fmla="*/ 539750 h 1622455"/>
              <a:gd name="connsiteX105" fmla="*/ 35071 w 778021"/>
              <a:gd name="connsiteY105" fmla="*/ 555625 h 1622455"/>
              <a:gd name="connsiteX106" fmla="*/ 25546 w 778021"/>
              <a:gd name="connsiteY106" fmla="*/ 568325 h 1622455"/>
              <a:gd name="connsiteX107" fmla="*/ 22371 w 778021"/>
              <a:gd name="connsiteY107" fmla="*/ 577850 h 1622455"/>
              <a:gd name="connsiteX108" fmla="*/ 6496 w 778021"/>
              <a:gd name="connsiteY108" fmla="*/ 600075 h 1622455"/>
              <a:gd name="connsiteX109" fmla="*/ 19196 w 778021"/>
              <a:gd name="connsiteY109" fmla="*/ 669925 h 1622455"/>
              <a:gd name="connsiteX110" fmla="*/ 146 w 778021"/>
              <a:gd name="connsiteY110" fmla="*/ 730250 h 1622455"/>
              <a:gd name="connsiteX111" fmla="*/ 12846 w 778021"/>
              <a:gd name="connsiteY111" fmla="*/ 800100 h 1622455"/>
              <a:gd name="connsiteX112" fmla="*/ 44596 w 778021"/>
              <a:gd name="connsiteY112" fmla="*/ 831850 h 1622455"/>
              <a:gd name="connsiteX113" fmla="*/ 73171 w 778021"/>
              <a:gd name="connsiteY113" fmla="*/ 873125 h 1622455"/>
              <a:gd name="connsiteX114" fmla="*/ 101746 w 778021"/>
              <a:gd name="connsiteY114" fmla="*/ 927100 h 1622455"/>
              <a:gd name="connsiteX115" fmla="*/ 98571 w 778021"/>
              <a:gd name="connsiteY115" fmla="*/ 971550 h 1622455"/>
              <a:gd name="connsiteX116" fmla="*/ 146196 w 778021"/>
              <a:gd name="connsiteY116" fmla="*/ 990600 h 1622455"/>
              <a:gd name="connsiteX117" fmla="*/ 171596 w 778021"/>
              <a:gd name="connsiteY117" fmla="*/ 987425 h 1622455"/>
              <a:gd name="connsiteX118" fmla="*/ 193821 w 778021"/>
              <a:gd name="connsiteY118" fmla="*/ 1025525 h 1622455"/>
              <a:gd name="connsiteX119" fmla="*/ 247796 w 778021"/>
              <a:gd name="connsiteY119" fmla="*/ 1038225 h 1622455"/>
              <a:gd name="connsiteX120" fmla="*/ 317646 w 778021"/>
              <a:gd name="connsiteY120" fmla="*/ 1041400 h 1622455"/>
              <a:gd name="connsiteX121" fmla="*/ 333521 w 778021"/>
              <a:gd name="connsiteY121" fmla="*/ 1069975 h 1622455"/>
              <a:gd name="connsiteX122" fmla="*/ 282721 w 778021"/>
              <a:gd name="connsiteY122" fmla="*/ 1117600 h 1622455"/>
              <a:gd name="connsiteX123" fmla="*/ 235096 w 778021"/>
              <a:gd name="connsiteY123" fmla="*/ 1146175 h 1622455"/>
              <a:gd name="connsiteX124" fmla="*/ 177946 w 778021"/>
              <a:gd name="connsiteY124" fmla="*/ 1184275 h 1622455"/>
              <a:gd name="connsiteX125" fmla="*/ 225571 w 778021"/>
              <a:gd name="connsiteY125" fmla="*/ 1216025 h 1622455"/>
              <a:gd name="connsiteX126" fmla="*/ 174771 w 778021"/>
              <a:gd name="connsiteY126" fmla="*/ 1266825 h 1622455"/>
              <a:gd name="connsiteX127" fmla="*/ 143021 w 778021"/>
              <a:gd name="connsiteY127" fmla="*/ 1289050 h 1622455"/>
              <a:gd name="connsiteX128" fmla="*/ 130321 w 778021"/>
              <a:gd name="connsiteY128" fmla="*/ 1330325 h 1622455"/>
              <a:gd name="connsiteX129" fmla="*/ 78728 w 778021"/>
              <a:gd name="connsiteY129" fmla="*/ 1376363 h 1622455"/>
              <a:gd name="connsiteX130" fmla="*/ 125559 w 778021"/>
              <a:gd name="connsiteY130" fmla="*/ 1427162 h 1622455"/>
              <a:gd name="connsiteX131" fmla="*/ 158896 w 778021"/>
              <a:gd name="connsiteY131" fmla="*/ 1496219 h 1622455"/>
              <a:gd name="connsiteX132" fmla="*/ 271608 w 778021"/>
              <a:gd name="connsiteY132" fmla="*/ 1510507 h 1622455"/>
              <a:gd name="connsiteX133" fmla="*/ 397814 w 778021"/>
              <a:gd name="connsiteY133" fmla="*/ 1542256 h 1622455"/>
              <a:gd name="connsiteX134" fmla="*/ 533546 w 778021"/>
              <a:gd name="connsiteY134" fmla="*/ 1581150 h 1622455"/>
              <a:gd name="connsiteX135" fmla="*/ 622446 w 778021"/>
              <a:gd name="connsiteY135" fmla="*/ 1609725 h 1622455"/>
              <a:gd name="connsiteX136" fmla="*/ 676421 w 778021"/>
              <a:gd name="connsiteY136" fmla="*/ 1622425 h 1622455"/>
              <a:gd name="connsiteX0" fmla="*/ 676421 w 778021"/>
              <a:gd name="connsiteY0" fmla="*/ 1622425 h 1622455"/>
              <a:gd name="connsiteX1" fmla="*/ 693089 w 778021"/>
              <a:gd name="connsiteY1" fmla="*/ 1559719 h 1622455"/>
              <a:gd name="connsiteX2" fmla="*/ 708171 w 778021"/>
              <a:gd name="connsiteY2" fmla="*/ 1501775 h 1622455"/>
              <a:gd name="connsiteX3" fmla="*/ 704996 w 778021"/>
              <a:gd name="connsiteY3" fmla="*/ 1435100 h 1622455"/>
              <a:gd name="connsiteX4" fmla="*/ 654196 w 778021"/>
              <a:gd name="connsiteY4" fmla="*/ 1419225 h 1622455"/>
              <a:gd name="connsiteX5" fmla="*/ 634353 w 778021"/>
              <a:gd name="connsiteY5" fmla="*/ 1374775 h 1622455"/>
              <a:gd name="connsiteX6" fmla="*/ 617684 w 778021"/>
              <a:gd name="connsiteY6" fmla="*/ 1339850 h 1622455"/>
              <a:gd name="connsiteX7" fmla="*/ 628796 w 778021"/>
              <a:gd name="connsiteY7" fmla="*/ 1298575 h 1622455"/>
              <a:gd name="connsiteX8" fmla="*/ 654196 w 778021"/>
              <a:gd name="connsiteY8" fmla="*/ 1276350 h 1622455"/>
              <a:gd name="connsiteX9" fmla="*/ 631971 w 778021"/>
              <a:gd name="connsiteY9" fmla="*/ 1244600 h 1622455"/>
              <a:gd name="connsiteX10" fmla="*/ 625621 w 778021"/>
              <a:gd name="connsiteY10" fmla="*/ 1235075 h 1622455"/>
              <a:gd name="connsiteX11" fmla="*/ 587521 w 778021"/>
              <a:gd name="connsiteY11" fmla="*/ 1212850 h 1622455"/>
              <a:gd name="connsiteX12" fmla="*/ 581171 w 778021"/>
              <a:gd name="connsiteY12" fmla="*/ 1203325 h 1622455"/>
              <a:gd name="connsiteX13" fmla="*/ 571646 w 778021"/>
              <a:gd name="connsiteY13" fmla="*/ 1196975 h 1622455"/>
              <a:gd name="connsiteX14" fmla="*/ 565296 w 778021"/>
              <a:gd name="connsiteY14" fmla="*/ 1174750 h 1622455"/>
              <a:gd name="connsiteX15" fmla="*/ 558946 w 778021"/>
              <a:gd name="connsiteY15" fmla="*/ 1139825 h 1622455"/>
              <a:gd name="connsiteX16" fmla="*/ 552596 w 778021"/>
              <a:gd name="connsiteY16" fmla="*/ 1127125 h 1622455"/>
              <a:gd name="connsiteX17" fmla="*/ 539896 w 778021"/>
              <a:gd name="connsiteY17" fmla="*/ 1111250 h 1622455"/>
              <a:gd name="connsiteX18" fmla="*/ 530371 w 778021"/>
              <a:gd name="connsiteY18" fmla="*/ 1101725 h 1622455"/>
              <a:gd name="connsiteX19" fmla="*/ 517671 w 778021"/>
              <a:gd name="connsiteY19" fmla="*/ 1076325 h 1622455"/>
              <a:gd name="connsiteX20" fmla="*/ 530371 w 778021"/>
              <a:gd name="connsiteY20" fmla="*/ 1073150 h 1622455"/>
              <a:gd name="connsiteX21" fmla="*/ 543071 w 778021"/>
              <a:gd name="connsiteY21" fmla="*/ 1038225 h 1622455"/>
              <a:gd name="connsiteX22" fmla="*/ 568471 w 778021"/>
              <a:gd name="connsiteY22" fmla="*/ 1041400 h 1622455"/>
              <a:gd name="connsiteX23" fmla="*/ 587521 w 778021"/>
              <a:gd name="connsiteY23" fmla="*/ 1016000 h 1622455"/>
              <a:gd name="connsiteX24" fmla="*/ 581171 w 778021"/>
              <a:gd name="connsiteY24" fmla="*/ 987425 h 1622455"/>
              <a:gd name="connsiteX25" fmla="*/ 577996 w 778021"/>
              <a:gd name="connsiteY25" fmla="*/ 958850 h 1622455"/>
              <a:gd name="connsiteX26" fmla="*/ 571646 w 778021"/>
              <a:gd name="connsiteY26" fmla="*/ 949325 h 1622455"/>
              <a:gd name="connsiteX27" fmla="*/ 565296 w 778021"/>
              <a:gd name="connsiteY27" fmla="*/ 936625 h 1622455"/>
              <a:gd name="connsiteX28" fmla="*/ 558946 w 778021"/>
              <a:gd name="connsiteY28" fmla="*/ 927100 h 1622455"/>
              <a:gd name="connsiteX29" fmla="*/ 543071 w 778021"/>
              <a:gd name="connsiteY29" fmla="*/ 901700 h 1622455"/>
              <a:gd name="connsiteX30" fmla="*/ 546246 w 778021"/>
              <a:gd name="connsiteY30" fmla="*/ 889000 h 1622455"/>
              <a:gd name="connsiteX31" fmla="*/ 577996 w 778021"/>
              <a:gd name="connsiteY31" fmla="*/ 869950 h 1622455"/>
              <a:gd name="connsiteX32" fmla="*/ 606571 w 778021"/>
              <a:gd name="connsiteY32" fmla="*/ 863600 h 1622455"/>
              <a:gd name="connsiteX33" fmla="*/ 625621 w 778021"/>
              <a:gd name="connsiteY33" fmla="*/ 844550 h 1622455"/>
              <a:gd name="connsiteX34" fmla="*/ 628796 w 778021"/>
              <a:gd name="connsiteY34" fmla="*/ 835025 h 1622455"/>
              <a:gd name="connsiteX35" fmla="*/ 644671 w 778021"/>
              <a:gd name="connsiteY35" fmla="*/ 812800 h 1622455"/>
              <a:gd name="connsiteX36" fmla="*/ 654196 w 778021"/>
              <a:gd name="connsiteY36" fmla="*/ 796925 h 1622455"/>
              <a:gd name="connsiteX37" fmla="*/ 670071 w 778021"/>
              <a:gd name="connsiteY37" fmla="*/ 774700 h 1622455"/>
              <a:gd name="connsiteX38" fmla="*/ 673246 w 778021"/>
              <a:gd name="connsiteY38" fmla="*/ 765175 h 1622455"/>
              <a:gd name="connsiteX39" fmla="*/ 679596 w 778021"/>
              <a:gd name="connsiteY39" fmla="*/ 755650 h 1622455"/>
              <a:gd name="connsiteX40" fmla="*/ 689121 w 778021"/>
              <a:gd name="connsiteY40" fmla="*/ 736600 h 1622455"/>
              <a:gd name="connsiteX41" fmla="*/ 708171 w 778021"/>
              <a:gd name="connsiteY41" fmla="*/ 714375 h 1622455"/>
              <a:gd name="connsiteX42" fmla="*/ 714521 w 778021"/>
              <a:gd name="connsiteY42" fmla="*/ 701675 h 1622455"/>
              <a:gd name="connsiteX43" fmla="*/ 730396 w 778021"/>
              <a:gd name="connsiteY43" fmla="*/ 688975 h 1622455"/>
              <a:gd name="connsiteX44" fmla="*/ 739921 w 778021"/>
              <a:gd name="connsiteY44" fmla="*/ 679450 h 1622455"/>
              <a:gd name="connsiteX45" fmla="*/ 778021 w 778021"/>
              <a:gd name="connsiteY45" fmla="*/ 650875 h 1622455"/>
              <a:gd name="connsiteX46" fmla="*/ 774846 w 778021"/>
              <a:gd name="connsiteY46" fmla="*/ 641350 h 1622455"/>
              <a:gd name="connsiteX47" fmla="*/ 765321 w 778021"/>
              <a:gd name="connsiteY47" fmla="*/ 625475 h 1622455"/>
              <a:gd name="connsiteX48" fmla="*/ 758971 w 778021"/>
              <a:gd name="connsiteY48" fmla="*/ 615950 h 1622455"/>
              <a:gd name="connsiteX49" fmla="*/ 755796 w 778021"/>
              <a:gd name="connsiteY49" fmla="*/ 606425 h 1622455"/>
              <a:gd name="connsiteX50" fmla="*/ 749446 w 778021"/>
              <a:gd name="connsiteY50" fmla="*/ 593725 h 1622455"/>
              <a:gd name="connsiteX51" fmla="*/ 739921 w 778021"/>
              <a:gd name="connsiteY51" fmla="*/ 568325 h 1622455"/>
              <a:gd name="connsiteX52" fmla="*/ 736746 w 778021"/>
              <a:gd name="connsiteY52" fmla="*/ 546100 h 1622455"/>
              <a:gd name="connsiteX53" fmla="*/ 733571 w 778021"/>
              <a:gd name="connsiteY53" fmla="*/ 536575 h 1622455"/>
              <a:gd name="connsiteX54" fmla="*/ 727221 w 778021"/>
              <a:gd name="connsiteY54" fmla="*/ 498475 h 1622455"/>
              <a:gd name="connsiteX55" fmla="*/ 708171 w 778021"/>
              <a:gd name="connsiteY55" fmla="*/ 460375 h 1622455"/>
              <a:gd name="connsiteX56" fmla="*/ 651021 w 778021"/>
              <a:gd name="connsiteY56" fmla="*/ 447675 h 1622455"/>
              <a:gd name="connsiteX57" fmla="*/ 625621 w 778021"/>
              <a:gd name="connsiteY57" fmla="*/ 434975 h 1622455"/>
              <a:gd name="connsiteX58" fmla="*/ 619271 w 778021"/>
              <a:gd name="connsiteY58" fmla="*/ 422275 h 1622455"/>
              <a:gd name="connsiteX59" fmla="*/ 609746 w 778021"/>
              <a:gd name="connsiteY59" fmla="*/ 368300 h 1622455"/>
              <a:gd name="connsiteX60" fmla="*/ 543071 w 778021"/>
              <a:gd name="connsiteY60" fmla="*/ 355600 h 1622455"/>
              <a:gd name="connsiteX61" fmla="*/ 530371 w 778021"/>
              <a:gd name="connsiteY61" fmla="*/ 349250 h 1622455"/>
              <a:gd name="connsiteX62" fmla="*/ 524021 w 778021"/>
              <a:gd name="connsiteY62" fmla="*/ 314325 h 1622455"/>
              <a:gd name="connsiteX63" fmla="*/ 520846 w 778021"/>
              <a:gd name="connsiteY63" fmla="*/ 301625 h 1622455"/>
              <a:gd name="connsiteX64" fmla="*/ 520846 w 778021"/>
              <a:gd name="connsiteY64" fmla="*/ 196850 h 1622455"/>
              <a:gd name="connsiteX65" fmla="*/ 530371 w 778021"/>
              <a:gd name="connsiteY65" fmla="*/ 184150 h 1622455"/>
              <a:gd name="connsiteX66" fmla="*/ 549421 w 778021"/>
              <a:gd name="connsiteY66" fmla="*/ 165100 h 1622455"/>
              <a:gd name="connsiteX67" fmla="*/ 552596 w 778021"/>
              <a:gd name="connsiteY67" fmla="*/ 155575 h 1622455"/>
              <a:gd name="connsiteX68" fmla="*/ 543071 w 778021"/>
              <a:gd name="connsiteY68" fmla="*/ 88900 h 1622455"/>
              <a:gd name="connsiteX69" fmla="*/ 533546 w 778021"/>
              <a:gd name="connsiteY69" fmla="*/ 79375 h 1622455"/>
              <a:gd name="connsiteX70" fmla="*/ 511321 w 778021"/>
              <a:gd name="connsiteY70" fmla="*/ 66675 h 1622455"/>
              <a:gd name="connsiteX71" fmla="*/ 508146 w 778021"/>
              <a:gd name="connsiteY71" fmla="*/ 57150 h 1622455"/>
              <a:gd name="connsiteX72" fmla="*/ 501796 w 778021"/>
              <a:gd name="connsiteY72" fmla="*/ 47625 h 1622455"/>
              <a:gd name="connsiteX73" fmla="*/ 498621 w 778021"/>
              <a:gd name="connsiteY73" fmla="*/ 0 h 1622455"/>
              <a:gd name="connsiteX74" fmla="*/ 485921 w 778021"/>
              <a:gd name="connsiteY74" fmla="*/ 6350 h 1622455"/>
              <a:gd name="connsiteX75" fmla="*/ 463696 w 778021"/>
              <a:gd name="connsiteY75" fmla="*/ 25400 h 1622455"/>
              <a:gd name="connsiteX76" fmla="*/ 438296 w 778021"/>
              <a:gd name="connsiteY76" fmla="*/ 28575 h 1622455"/>
              <a:gd name="connsiteX77" fmla="*/ 406546 w 778021"/>
              <a:gd name="connsiteY77" fmla="*/ 38100 h 1622455"/>
              <a:gd name="connsiteX78" fmla="*/ 390671 w 778021"/>
              <a:gd name="connsiteY78" fmla="*/ 41275 h 1622455"/>
              <a:gd name="connsiteX79" fmla="*/ 358921 w 778021"/>
              <a:gd name="connsiteY79" fmla="*/ 53975 h 1622455"/>
              <a:gd name="connsiteX80" fmla="*/ 327171 w 778021"/>
              <a:gd name="connsiteY80" fmla="*/ 66675 h 1622455"/>
              <a:gd name="connsiteX81" fmla="*/ 304946 w 778021"/>
              <a:gd name="connsiteY81" fmla="*/ 82550 h 1622455"/>
              <a:gd name="connsiteX82" fmla="*/ 279546 w 778021"/>
              <a:gd name="connsiteY82" fmla="*/ 101600 h 1622455"/>
              <a:gd name="connsiteX83" fmla="*/ 270021 w 778021"/>
              <a:gd name="connsiteY83" fmla="*/ 104775 h 1622455"/>
              <a:gd name="connsiteX84" fmla="*/ 257321 w 778021"/>
              <a:gd name="connsiteY84" fmla="*/ 133350 h 1622455"/>
              <a:gd name="connsiteX85" fmla="*/ 247796 w 778021"/>
              <a:gd name="connsiteY85" fmla="*/ 152400 h 1622455"/>
              <a:gd name="connsiteX86" fmla="*/ 231921 w 778021"/>
              <a:gd name="connsiteY86" fmla="*/ 184150 h 1622455"/>
              <a:gd name="connsiteX87" fmla="*/ 219221 w 778021"/>
              <a:gd name="connsiteY87" fmla="*/ 206375 h 1622455"/>
              <a:gd name="connsiteX88" fmla="*/ 216046 w 778021"/>
              <a:gd name="connsiteY88" fmla="*/ 215900 h 1622455"/>
              <a:gd name="connsiteX89" fmla="*/ 193821 w 778021"/>
              <a:gd name="connsiteY89" fmla="*/ 244475 h 1622455"/>
              <a:gd name="connsiteX90" fmla="*/ 177946 w 778021"/>
              <a:gd name="connsiteY90" fmla="*/ 260350 h 1622455"/>
              <a:gd name="connsiteX91" fmla="*/ 168421 w 778021"/>
              <a:gd name="connsiteY91" fmla="*/ 273050 h 1622455"/>
              <a:gd name="connsiteX92" fmla="*/ 165246 w 778021"/>
              <a:gd name="connsiteY92" fmla="*/ 285750 h 1622455"/>
              <a:gd name="connsiteX93" fmla="*/ 155721 w 778021"/>
              <a:gd name="connsiteY93" fmla="*/ 292100 h 1622455"/>
              <a:gd name="connsiteX94" fmla="*/ 146196 w 778021"/>
              <a:gd name="connsiteY94" fmla="*/ 304800 h 1622455"/>
              <a:gd name="connsiteX95" fmla="*/ 133496 w 778021"/>
              <a:gd name="connsiteY95" fmla="*/ 323850 h 1622455"/>
              <a:gd name="connsiteX96" fmla="*/ 127146 w 778021"/>
              <a:gd name="connsiteY96" fmla="*/ 336550 h 1622455"/>
              <a:gd name="connsiteX97" fmla="*/ 117621 w 778021"/>
              <a:gd name="connsiteY97" fmla="*/ 346075 h 1622455"/>
              <a:gd name="connsiteX98" fmla="*/ 108096 w 778021"/>
              <a:gd name="connsiteY98" fmla="*/ 358775 h 1622455"/>
              <a:gd name="connsiteX99" fmla="*/ 95396 w 778021"/>
              <a:gd name="connsiteY99" fmla="*/ 387350 h 1622455"/>
              <a:gd name="connsiteX100" fmla="*/ 89046 w 778021"/>
              <a:gd name="connsiteY100" fmla="*/ 400050 h 1622455"/>
              <a:gd name="connsiteX101" fmla="*/ 82696 w 778021"/>
              <a:gd name="connsiteY101" fmla="*/ 463550 h 1622455"/>
              <a:gd name="connsiteX102" fmla="*/ 57296 w 778021"/>
              <a:gd name="connsiteY102" fmla="*/ 511175 h 1622455"/>
              <a:gd name="connsiteX103" fmla="*/ 41421 w 778021"/>
              <a:gd name="connsiteY103" fmla="*/ 539750 h 1622455"/>
              <a:gd name="connsiteX104" fmla="*/ 35071 w 778021"/>
              <a:gd name="connsiteY104" fmla="*/ 555625 h 1622455"/>
              <a:gd name="connsiteX105" fmla="*/ 25546 w 778021"/>
              <a:gd name="connsiteY105" fmla="*/ 568325 h 1622455"/>
              <a:gd name="connsiteX106" fmla="*/ 22371 w 778021"/>
              <a:gd name="connsiteY106" fmla="*/ 577850 h 1622455"/>
              <a:gd name="connsiteX107" fmla="*/ 6496 w 778021"/>
              <a:gd name="connsiteY107" fmla="*/ 600075 h 1622455"/>
              <a:gd name="connsiteX108" fmla="*/ 19196 w 778021"/>
              <a:gd name="connsiteY108" fmla="*/ 669925 h 1622455"/>
              <a:gd name="connsiteX109" fmla="*/ 146 w 778021"/>
              <a:gd name="connsiteY109" fmla="*/ 730250 h 1622455"/>
              <a:gd name="connsiteX110" fmla="*/ 12846 w 778021"/>
              <a:gd name="connsiteY110" fmla="*/ 800100 h 1622455"/>
              <a:gd name="connsiteX111" fmla="*/ 44596 w 778021"/>
              <a:gd name="connsiteY111" fmla="*/ 831850 h 1622455"/>
              <a:gd name="connsiteX112" fmla="*/ 73171 w 778021"/>
              <a:gd name="connsiteY112" fmla="*/ 873125 h 1622455"/>
              <a:gd name="connsiteX113" fmla="*/ 101746 w 778021"/>
              <a:gd name="connsiteY113" fmla="*/ 927100 h 1622455"/>
              <a:gd name="connsiteX114" fmla="*/ 98571 w 778021"/>
              <a:gd name="connsiteY114" fmla="*/ 971550 h 1622455"/>
              <a:gd name="connsiteX115" fmla="*/ 146196 w 778021"/>
              <a:gd name="connsiteY115" fmla="*/ 990600 h 1622455"/>
              <a:gd name="connsiteX116" fmla="*/ 171596 w 778021"/>
              <a:gd name="connsiteY116" fmla="*/ 987425 h 1622455"/>
              <a:gd name="connsiteX117" fmla="*/ 193821 w 778021"/>
              <a:gd name="connsiteY117" fmla="*/ 1025525 h 1622455"/>
              <a:gd name="connsiteX118" fmla="*/ 247796 w 778021"/>
              <a:gd name="connsiteY118" fmla="*/ 1038225 h 1622455"/>
              <a:gd name="connsiteX119" fmla="*/ 317646 w 778021"/>
              <a:gd name="connsiteY119" fmla="*/ 1041400 h 1622455"/>
              <a:gd name="connsiteX120" fmla="*/ 333521 w 778021"/>
              <a:gd name="connsiteY120" fmla="*/ 1069975 h 1622455"/>
              <a:gd name="connsiteX121" fmla="*/ 282721 w 778021"/>
              <a:gd name="connsiteY121" fmla="*/ 1117600 h 1622455"/>
              <a:gd name="connsiteX122" fmla="*/ 235096 w 778021"/>
              <a:gd name="connsiteY122" fmla="*/ 1146175 h 1622455"/>
              <a:gd name="connsiteX123" fmla="*/ 177946 w 778021"/>
              <a:gd name="connsiteY123" fmla="*/ 1184275 h 1622455"/>
              <a:gd name="connsiteX124" fmla="*/ 225571 w 778021"/>
              <a:gd name="connsiteY124" fmla="*/ 1216025 h 1622455"/>
              <a:gd name="connsiteX125" fmla="*/ 174771 w 778021"/>
              <a:gd name="connsiteY125" fmla="*/ 1266825 h 1622455"/>
              <a:gd name="connsiteX126" fmla="*/ 143021 w 778021"/>
              <a:gd name="connsiteY126" fmla="*/ 1289050 h 1622455"/>
              <a:gd name="connsiteX127" fmla="*/ 130321 w 778021"/>
              <a:gd name="connsiteY127" fmla="*/ 1330325 h 1622455"/>
              <a:gd name="connsiteX128" fmla="*/ 78728 w 778021"/>
              <a:gd name="connsiteY128" fmla="*/ 1376363 h 1622455"/>
              <a:gd name="connsiteX129" fmla="*/ 125559 w 778021"/>
              <a:gd name="connsiteY129" fmla="*/ 1427162 h 1622455"/>
              <a:gd name="connsiteX130" fmla="*/ 158896 w 778021"/>
              <a:gd name="connsiteY130" fmla="*/ 1496219 h 1622455"/>
              <a:gd name="connsiteX131" fmla="*/ 271608 w 778021"/>
              <a:gd name="connsiteY131" fmla="*/ 1510507 h 1622455"/>
              <a:gd name="connsiteX132" fmla="*/ 397814 w 778021"/>
              <a:gd name="connsiteY132" fmla="*/ 1542256 h 1622455"/>
              <a:gd name="connsiteX133" fmla="*/ 533546 w 778021"/>
              <a:gd name="connsiteY133" fmla="*/ 1581150 h 1622455"/>
              <a:gd name="connsiteX134" fmla="*/ 622446 w 778021"/>
              <a:gd name="connsiteY134" fmla="*/ 1609725 h 1622455"/>
              <a:gd name="connsiteX135" fmla="*/ 676421 w 778021"/>
              <a:gd name="connsiteY135" fmla="*/ 1622425 h 1622455"/>
              <a:gd name="connsiteX0" fmla="*/ 676421 w 778021"/>
              <a:gd name="connsiteY0" fmla="*/ 1622425 h 1622455"/>
              <a:gd name="connsiteX1" fmla="*/ 693089 w 778021"/>
              <a:gd name="connsiteY1" fmla="*/ 1559719 h 1622455"/>
              <a:gd name="connsiteX2" fmla="*/ 708171 w 778021"/>
              <a:gd name="connsiteY2" fmla="*/ 1501775 h 1622455"/>
              <a:gd name="connsiteX3" fmla="*/ 704996 w 778021"/>
              <a:gd name="connsiteY3" fmla="*/ 1435100 h 1622455"/>
              <a:gd name="connsiteX4" fmla="*/ 654196 w 778021"/>
              <a:gd name="connsiteY4" fmla="*/ 1419225 h 1622455"/>
              <a:gd name="connsiteX5" fmla="*/ 634353 w 778021"/>
              <a:gd name="connsiteY5" fmla="*/ 1374775 h 1622455"/>
              <a:gd name="connsiteX6" fmla="*/ 629591 w 778021"/>
              <a:gd name="connsiteY6" fmla="*/ 1339850 h 1622455"/>
              <a:gd name="connsiteX7" fmla="*/ 628796 w 778021"/>
              <a:gd name="connsiteY7" fmla="*/ 1298575 h 1622455"/>
              <a:gd name="connsiteX8" fmla="*/ 654196 w 778021"/>
              <a:gd name="connsiteY8" fmla="*/ 1276350 h 1622455"/>
              <a:gd name="connsiteX9" fmla="*/ 631971 w 778021"/>
              <a:gd name="connsiteY9" fmla="*/ 1244600 h 1622455"/>
              <a:gd name="connsiteX10" fmla="*/ 625621 w 778021"/>
              <a:gd name="connsiteY10" fmla="*/ 1235075 h 1622455"/>
              <a:gd name="connsiteX11" fmla="*/ 587521 w 778021"/>
              <a:gd name="connsiteY11" fmla="*/ 1212850 h 1622455"/>
              <a:gd name="connsiteX12" fmla="*/ 581171 w 778021"/>
              <a:gd name="connsiteY12" fmla="*/ 1203325 h 1622455"/>
              <a:gd name="connsiteX13" fmla="*/ 571646 w 778021"/>
              <a:gd name="connsiteY13" fmla="*/ 1196975 h 1622455"/>
              <a:gd name="connsiteX14" fmla="*/ 565296 w 778021"/>
              <a:gd name="connsiteY14" fmla="*/ 1174750 h 1622455"/>
              <a:gd name="connsiteX15" fmla="*/ 558946 w 778021"/>
              <a:gd name="connsiteY15" fmla="*/ 1139825 h 1622455"/>
              <a:gd name="connsiteX16" fmla="*/ 552596 w 778021"/>
              <a:gd name="connsiteY16" fmla="*/ 1127125 h 1622455"/>
              <a:gd name="connsiteX17" fmla="*/ 539896 w 778021"/>
              <a:gd name="connsiteY17" fmla="*/ 1111250 h 1622455"/>
              <a:gd name="connsiteX18" fmla="*/ 530371 w 778021"/>
              <a:gd name="connsiteY18" fmla="*/ 1101725 h 1622455"/>
              <a:gd name="connsiteX19" fmla="*/ 517671 w 778021"/>
              <a:gd name="connsiteY19" fmla="*/ 1076325 h 1622455"/>
              <a:gd name="connsiteX20" fmla="*/ 530371 w 778021"/>
              <a:gd name="connsiteY20" fmla="*/ 1073150 h 1622455"/>
              <a:gd name="connsiteX21" fmla="*/ 543071 w 778021"/>
              <a:gd name="connsiteY21" fmla="*/ 1038225 h 1622455"/>
              <a:gd name="connsiteX22" fmla="*/ 568471 w 778021"/>
              <a:gd name="connsiteY22" fmla="*/ 1041400 h 1622455"/>
              <a:gd name="connsiteX23" fmla="*/ 587521 w 778021"/>
              <a:gd name="connsiteY23" fmla="*/ 1016000 h 1622455"/>
              <a:gd name="connsiteX24" fmla="*/ 581171 w 778021"/>
              <a:gd name="connsiteY24" fmla="*/ 987425 h 1622455"/>
              <a:gd name="connsiteX25" fmla="*/ 577996 w 778021"/>
              <a:gd name="connsiteY25" fmla="*/ 958850 h 1622455"/>
              <a:gd name="connsiteX26" fmla="*/ 571646 w 778021"/>
              <a:gd name="connsiteY26" fmla="*/ 949325 h 1622455"/>
              <a:gd name="connsiteX27" fmla="*/ 565296 w 778021"/>
              <a:gd name="connsiteY27" fmla="*/ 936625 h 1622455"/>
              <a:gd name="connsiteX28" fmla="*/ 558946 w 778021"/>
              <a:gd name="connsiteY28" fmla="*/ 927100 h 1622455"/>
              <a:gd name="connsiteX29" fmla="*/ 543071 w 778021"/>
              <a:gd name="connsiteY29" fmla="*/ 901700 h 1622455"/>
              <a:gd name="connsiteX30" fmla="*/ 546246 w 778021"/>
              <a:gd name="connsiteY30" fmla="*/ 889000 h 1622455"/>
              <a:gd name="connsiteX31" fmla="*/ 577996 w 778021"/>
              <a:gd name="connsiteY31" fmla="*/ 869950 h 1622455"/>
              <a:gd name="connsiteX32" fmla="*/ 606571 w 778021"/>
              <a:gd name="connsiteY32" fmla="*/ 863600 h 1622455"/>
              <a:gd name="connsiteX33" fmla="*/ 625621 w 778021"/>
              <a:gd name="connsiteY33" fmla="*/ 844550 h 1622455"/>
              <a:gd name="connsiteX34" fmla="*/ 628796 w 778021"/>
              <a:gd name="connsiteY34" fmla="*/ 835025 h 1622455"/>
              <a:gd name="connsiteX35" fmla="*/ 644671 w 778021"/>
              <a:gd name="connsiteY35" fmla="*/ 812800 h 1622455"/>
              <a:gd name="connsiteX36" fmla="*/ 654196 w 778021"/>
              <a:gd name="connsiteY36" fmla="*/ 796925 h 1622455"/>
              <a:gd name="connsiteX37" fmla="*/ 670071 w 778021"/>
              <a:gd name="connsiteY37" fmla="*/ 774700 h 1622455"/>
              <a:gd name="connsiteX38" fmla="*/ 673246 w 778021"/>
              <a:gd name="connsiteY38" fmla="*/ 765175 h 1622455"/>
              <a:gd name="connsiteX39" fmla="*/ 679596 w 778021"/>
              <a:gd name="connsiteY39" fmla="*/ 755650 h 1622455"/>
              <a:gd name="connsiteX40" fmla="*/ 689121 w 778021"/>
              <a:gd name="connsiteY40" fmla="*/ 736600 h 1622455"/>
              <a:gd name="connsiteX41" fmla="*/ 708171 w 778021"/>
              <a:gd name="connsiteY41" fmla="*/ 714375 h 1622455"/>
              <a:gd name="connsiteX42" fmla="*/ 714521 w 778021"/>
              <a:gd name="connsiteY42" fmla="*/ 701675 h 1622455"/>
              <a:gd name="connsiteX43" fmla="*/ 730396 w 778021"/>
              <a:gd name="connsiteY43" fmla="*/ 688975 h 1622455"/>
              <a:gd name="connsiteX44" fmla="*/ 739921 w 778021"/>
              <a:gd name="connsiteY44" fmla="*/ 679450 h 1622455"/>
              <a:gd name="connsiteX45" fmla="*/ 778021 w 778021"/>
              <a:gd name="connsiteY45" fmla="*/ 650875 h 1622455"/>
              <a:gd name="connsiteX46" fmla="*/ 774846 w 778021"/>
              <a:gd name="connsiteY46" fmla="*/ 641350 h 1622455"/>
              <a:gd name="connsiteX47" fmla="*/ 765321 w 778021"/>
              <a:gd name="connsiteY47" fmla="*/ 625475 h 1622455"/>
              <a:gd name="connsiteX48" fmla="*/ 758971 w 778021"/>
              <a:gd name="connsiteY48" fmla="*/ 615950 h 1622455"/>
              <a:gd name="connsiteX49" fmla="*/ 755796 w 778021"/>
              <a:gd name="connsiteY49" fmla="*/ 606425 h 1622455"/>
              <a:gd name="connsiteX50" fmla="*/ 749446 w 778021"/>
              <a:gd name="connsiteY50" fmla="*/ 593725 h 1622455"/>
              <a:gd name="connsiteX51" fmla="*/ 739921 w 778021"/>
              <a:gd name="connsiteY51" fmla="*/ 568325 h 1622455"/>
              <a:gd name="connsiteX52" fmla="*/ 736746 w 778021"/>
              <a:gd name="connsiteY52" fmla="*/ 546100 h 1622455"/>
              <a:gd name="connsiteX53" fmla="*/ 733571 w 778021"/>
              <a:gd name="connsiteY53" fmla="*/ 536575 h 1622455"/>
              <a:gd name="connsiteX54" fmla="*/ 727221 w 778021"/>
              <a:gd name="connsiteY54" fmla="*/ 498475 h 1622455"/>
              <a:gd name="connsiteX55" fmla="*/ 708171 w 778021"/>
              <a:gd name="connsiteY55" fmla="*/ 460375 h 1622455"/>
              <a:gd name="connsiteX56" fmla="*/ 651021 w 778021"/>
              <a:gd name="connsiteY56" fmla="*/ 447675 h 1622455"/>
              <a:gd name="connsiteX57" fmla="*/ 625621 w 778021"/>
              <a:gd name="connsiteY57" fmla="*/ 434975 h 1622455"/>
              <a:gd name="connsiteX58" fmla="*/ 619271 w 778021"/>
              <a:gd name="connsiteY58" fmla="*/ 422275 h 1622455"/>
              <a:gd name="connsiteX59" fmla="*/ 609746 w 778021"/>
              <a:gd name="connsiteY59" fmla="*/ 368300 h 1622455"/>
              <a:gd name="connsiteX60" fmla="*/ 543071 w 778021"/>
              <a:gd name="connsiteY60" fmla="*/ 355600 h 1622455"/>
              <a:gd name="connsiteX61" fmla="*/ 530371 w 778021"/>
              <a:gd name="connsiteY61" fmla="*/ 349250 h 1622455"/>
              <a:gd name="connsiteX62" fmla="*/ 524021 w 778021"/>
              <a:gd name="connsiteY62" fmla="*/ 314325 h 1622455"/>
              <a:gd name="connsiteX63" fmla="*/ 520846 w 778021"/>
              <a:gd name="connsiteY63" fmla="*/ 301625 h 1622455"/>
              <a:gd name="connsiteX64" fmla="*/ 520846 w 778021"/>
              <a:gd name="connsiteY64" fmla="*/ 196850 h 1622455"/>
              <a:gd name="connsiteX65" fmla="*/ 530371 w 778021"/>
              <a:gd name="connsiteY65" fmla="*/ 184150 h 1622455"/>
              <a:gd name="connsiteX66" fmla="*/ 549421 w 778021"/>
              <a:gd name="connsiteY66" fmla="*/ 165100 h 1622455"/>
              <a:gd name="connsiteX67" fmla="*/ 552596 w 778021"/>
              <a:gd name="connsiteY67" fmla="*/ 155575 h 1622455"/>
              <a:gd name="connsiteX68" fmla="*/ 543071 w 778021"/>
              <a:gd name="connsiteY68" fmla="*/ 88900 h 1622455"/>
              <a:gd name="connsiteX69" fmla="*/ 533546 w 778021"/>
              <a:gd name="connsiteY69" fmla="*/ 79375 h 1622455"/>
              <a:gd name="connsiteX70" fmla="*/ 511321 w 778021"/>
              <a:gd name="connsiteY70" fmla="*/ 66675 h 1622455"/>
              <a:gd name="connsiteX71" fmla="*/ 508146 w 778021"/>
              <a:gd name="connsiteY71" fmla="*/ 57150 h 1622455"/>
              <a:gd name="connsiteX72" fmla="*/ 501796 w 778021"/>
              <a:gd name="connsiteY72" fmla="*/ 47625 h 1622455"/>
              <a:gd name="connsiteX73" fmla="*/ 498621 w 778021"/>
              <a:gd name="connsiteY73" fmla="*/ 0 h 1622455"/>
              <a:gd name="connsiteX74" fmla="*/ 485921 w 778021"/>
              <a:gd name="connsiteY74" fmla="*/ 6350 h 1622455"/>
              <a:gd name="connsiteX75" fmla="*/ 463696 w 778021"/>
              <a:gd name="connsiteY75" fmla="*/ 25400 h 1622455"/>
              <a:gd name="connsiteX76" fmla="*/ 438296 w 778021"/>
              <a:gd name="connsiteY76" fmla="*/ 28575 h 1622455"/>
              <a:gd name="connsiteX77" fmla="*/ 406546 w 778021"/>
              <a:gd name="connsiteY77" fmla="*/ 38100 h 1622455"/>
              <a:gd name="connsiteX78" fmla="*/ 390671 w 778021"/>
              <a:gd name="connsiteY78" fmla="*/ 41275 h 1622455"/>
              <a:gd name="connsiteX79" fmla="*/ 358921 w 778021"/>
              <a:gd name="connsiteY79" fmla="*/ 53975 h 1622455"/>
              <a:gd name="connsiteX80" fmla="*/ 327171 w 778021"/>
              <a:gd name="connsiteY80" fmla="*/ 66675 h 1622455"/>
              <a:gd name="connsiteX81" fmla="*/ 304946 w 778021"/>
              <a:gd name="connsiteY81" fmla="*/ 82550 h 1622455"/>
              <a:gd name="connsiteX82" fmla="*/ 279546 w 778021"/>
              <a:gd name="connsiteY82" fmla="*/ 101600 h 1622455"/>
              <a:gd name="connsiteX83" fmla="*/ 270021 w 778021"/>
              <a:gd name="connsiteY83" fmla="*/ 104775 h 1622455"/>
              <a:gd name="connsiteX84" fmla="*/ 257321 w 778021"/>
              <a:gd name="connsiteY84" fmla="*/ 133350 h 1622455"/>
              <a:gd name="connsiteX85" fmla="*/ 247796 w 778021"/>
              <a:gd name="connsiteY85" fmla="*/ 152400 h 1622455"/>
              <a:gd name="connsiteX86" fmla="*/ 231921 w 778021"/>
              <a:gd name="connsiteY86" fmla="*/ 184150 h 1622455"/>
              <a:gd name="connsiteX87" fmla="*/ 219221 w 778021"/>
              <a:gd name="connsiteY87" fmla="*/ 206375 h 1622455"/>
              <a:gd name="connsiteX88" fmla="*/ 216046 w 778021"/>
              <a:gd name="connsiteY88" fmla="*/ 215900 h 1622455"/>
              <a:gd name="connsiteX89" fmla="*/ 193821 w 778021"/>
              <a:gd name="connsiteY89" fmla="*/ 244475 h 1622455"/>
              <a:gd name="connsiteX90" fmla="*/ 177946 w 778021"/>
              <a:gd name="connsiteY90" fmla="*/ 260350 h 1622455"/>
              <a:gd name="connsiteX91" fmla="*/ 168421 w 778021"/>
              <a:gd name="connsiteY91" fmla="*/ 273050 h 1622455"/>
              <a:gd name="connsiteX92" fmla="*/ 165246 w 778021"/>
              <a:gd name="connsiteY92" fmla="*/ 285750 h 1622455"/>
              <a:gd name="connsiteX93" fmla="*/ 155721 w 778021"/>
              <a:gd name="connsiteY93" fmla="*/ 292100 h 1622455"/>
              <a:gd name="connsiteX94" fmla="*/ 146196 w 778021"/>
              <a:gd name="connsiteY94" fmla="*/ 304800 h 1622455"/>
              <a:gd name="connsiteX95" fmla="*/ 133496 w 778021"/>
              <a:gd name="connsiteY95" fmla="*/ 323850 h 1622455"/>
              <a:gd name="connsiteX96" fmla="*/ 127146 w 778021"/>
              <a:gd name="connsiteY96" fmla="*/ 336550 h 1622455"/>
              <a:gd name="connsiteX97" fmla="*/ 117621 w 778021"/>
              <a:gd name="connsiteY97" fmla="*/ 346075 h 1622455"/>
              <a:gd name="connsiteX98" fmla="*/ 108096 w 778021"/>
              <a:gd name="connsiteY98" fmla="*/ 358775 h 1622455"/>
              <a:gd name="connsiteX99" fmla="*/ 95396 w 778021"/>
              <a:gd name="connsiteY99" fmla="*/ 387350 h 1622455"/>
              <a:gd name="connsiteX100" fmla="*/ 89046 w 778021"/>
              <a:gd name="connsiteY100" fmla="*/ 400050 h 1622455"/>
              <a:gd name="connsiteX101" fmla="*/ 82696 w 778021"/>
              <a:gd name="connsiteY101" fmla="*/ 463550 h 1622455"/>
              <a:gd name="connsiteX102" fmla="*/ 57296 w 778021"/>
              <a:gd name="connsiteY102" fmla="*/ 511175 h 1622455"/>
              <a:gd name="connsiteX103" fmla="*/ 41421 w 778021"/>
              <a:gd name="connsiteY103" fmla="*/ 539750 h 1622455"/>
              <a:gd name="connsiteX104" fmla="*/ 35071 w 778021"/>
              <a:gd name="connsiteY104" fmla="*/ 555625 h 1622455"/>
              <a:gd name="connsiteX105" fmla="*/ 25546 w 778021"/>
              <a:gd name="connsiteY105" fmla="*/ 568325 h 1622455"/>
              <a:gd name="connsiteX106" fmla="*/ 22371 w 778021"/>
              <a:gd name="connsiteY106" fmla="*/ 577850 h 1622455"/>
              <a:gd name="connsiteX107" fmla="*/ 6496 w 778021"/>
              <a:gd name="connsiteY107" fmla="*/ 600075 h 1622455"/>
              <a:gd name="connsiteX108" fmla="*/ 19196 w 778021"/>
              <a:gd name="connsiteY108" fmla="*/ 669925 h 1622455"/>
              <a:gd name="connsiteX109" fmla="*/ 146 w 778021"/>
              <a:gd name="connsiteY109" fmla="*/ 730250 h 1622455"/>
              <a:gd name="connsiteX110" fmla="*/ 12846 w 778021"/>
              <a:gd name="connsiteY110" fmla="*/ 800100 h 1622455"/>
              <a:gd name="connsiteX111" fmla="*/ 44596 w 778021"/>
              <a:gd name="connsiteY111" fmla="*/ 831850 h 1622455"/>
              <a:gd name="connsiteX112" fmla="*/ 73171 w 778021"/>
              <a:gd name="connsiteY112" fmla="*/ 873125 h 1622455"/>
              <a:gd name="connsiteX113" fmla="*/ 101746 w 778021"/>
              <a:gd name="connsiteY113" fmla="*/ 927100 h 1622455"/>
              <a:gd name="connsiteX114" fmla="*/ 98571 w 778021"/>
              <a:gd name="connsiteY114" fmla="*/ 971550 h 1622455"/>
              <a:gd name="connsiteX115" fmla="*/ 146196 w 778021"/>
              <a:gd name="connsiteY115" fmla="*/ 990600 h 1622455"/>
              <a:gd name="connsiteX116" fmla="*/ 171596 w 778021"/>
              <a:gd name="connsiteY116" fmla="*/ 987425 h 1622455"/>
              <a:gd name="connsiteX117" fmla="*/ 193821 w 778021"/>
              <a:gd name="connsiteY117" fmla="*/ 1025525 h 1622455"/>
              <a:gd name="connsiteX118" fmla="*/ 247796 w 778021"/>
              <a:gd name="connsiteY118" fmla="*/ 1038225 h 1622455"/>
              <a:gd name="connsiteX119" fmla="*/ 317646 w 778021"/>
              <a:gd name="connsiteY119" fmla="*/ 1041400 h 1622455"/>
              <a:gd name="connsiteX120" fmla="*/ 333521 w 778021"/>
              <a:gd name="connsiteY120" fmla="*/ 1069975 h 1622455"/>
              <a:gd name="connsiteX121" fmla="*/ 282721 w 778021"/>
              <a:gd name="connsiteY121" fmla="*/ 1117600 h 1622455"/>
              <a:gd name="connsiteX122" fmla="*/ 235096 w 778021"/>
              <a:gd name="connsiteY122" fmla="*/ 1146175 h 1622455"/>
              <a:gd name="connsiteX123" fmla="*/ 177946 w 778021"/>
              <a:gd name="connsiteY123" fmla="*/ 1184275 h 1622455"/>
              <a:gd name="connsiteX124" fmla="*/ 225571 w 778021"/>
              <a:gd name="connsiteY124" fmla="*/ 1216025 h 1622455"/>
              <a:gd name="connsiteX125" fmla="*/ 174771 w 778021"/>
              <a:gd name="connsiteY125" fmla="*/ 1266825 h 1622455"/>
              <a:gd name="connsiteX126" fmla="*/ 143021 w 778021"/>
              <a:gd name="connsiteY126" fmla="*/ 1289050 h 1622455"/>
              <a:gd name="connsiteX127" fmla="*/ 130321 w 778021"/>
              <a:gd name="connsiteY127" fmla="*/ 1330325 h 1622455"/>
              <a:gd name="connsiteX128" fmla="*/ 78728 w 778021"/>
              <a:gd name="connsiteY128" fmla="*/ 1376363 h 1622455"/>
              <a:gd name="connsiteX129" fmla="*/ 125559 w 778021"/>
              <a:gd name="connsiteY129" fmla="*/ 1427162 h 1622455"/>
              <a:gd name="connsiteX130" fmla="*/ 158896 w 778021"/>
              <a:gd name="connsiteY130" fmla="*/ 1496219 h 1622455"/>
              <a:gd name="connsiteX131" fmla="*/ 271608 w 778021"/>
              <a:gd name="connsiteY131" fmla="*/ 1510507 h 1622455"/>
              <a:gd name="connsiteX132" fmla="*/ 397814 w 778021"/>
              <a:gd name="connsiteY132" fmla="*/ 1542256 h 1622455"/>
              <a:gd name="connsiteX133" fmla="*/ 533546 w 778021"/>
              <a:gd name="connsiteY133" fmla="*/ 1581150 h 1622455"/>
              <a:gd name="connsiteX134" fmla="*/ 622446 w 778021"/>
              <a:gd name="connsiteY134" fmla="*/ 1609725 h 1622455"/>
              <a:gd name="connsiteX135" fmla="*/ 676421 w 778021"/>
              <a:gd name="connsiteY135" fmla="*/ 1622425 h 1622455"/>
              <a:gd name="connsiteX0" fmla="*/ 676421 w 778021"/>
              <a:gd name="connsiteY0" fmla="*/ 1622425 h 1622455"/>
              <a:gd name="connsiteX1" fmla="*/ 693089 w 778021"/>
              <a:gd name="connsiteY1" fmla="*/ 1559719 h 1622455"/>
              <a:gd name="connsiteX2" fmla="*/ 708171 w 778021"/>
              <a:gd name="connsiteY2" fmla="*/ 1501775 h 1622455"/>
              <a:gd name="connsiteX3" fmla="*/ 704996 w 778021"/>
              <a:gd name="connsiteY3" fmla="*/ 1435100 h 1622455"/>
              <a:gd name="connsiteX4" fmla="*/ 654196 w 778021"/>
              <a:gd name="connsiteY4" fmla="*/ 1419225 h 1622455"/>
              <a:gd name="connsiteX5" fmla="*/ 634353 w 778021"/>
              <a:gd name="connsiteY5" fmla="*/ 1374775 h 1622455"/>
              <a:gd name="connsiteX6" fmla="*/ 629591 w 778021"/>
              <a:gd name="connsiteY6" fmla="*/ 1339850 h 1622455"/>
              <a:gd name="connsiteX7" fmla="*/ 628796 w 778021"/>
              <a:gd name="connsiteY7" fmla="*/ 1298575 h 1622455"/>
              <a:gd name="connsiteX8" fmla="*/ 666102 w 778021"/>
              <a:gd name="connsiteY8" fmla="*/ 1278731 h 1622455"/>
              <a:gd name="connsiteX9" fmla="*/ 631971 w 778021"/>
              <a:gd name="connsiteY9" fmla="*/ 1244600 h 1622455"/>
              <a:gd name="connsiteX10" fmla="*/ 625621 w 778021"/>
              <a:gd name="connsiteY10" fmla="*/ 1235075 h 1622455"/>
              <a:gd name="connsiteX11" fmla="*/ 587521 w 778021"/>
              <a:gd name="connsiteY11" fmla="*/ 1212850 h 1622455"/>
              <a:gd name="connsiteX12" fmla="*/ 581171 w 778021"/>
              <a:gd name="connsiteY12" fmla="*/ 1203325 h 1622455"/>
              <a:gd name="connsiteX13" fmla="*/ 571646 w 778021"/>
              <a:gd name="connsiteY13" fmla="*/ 1196975 h 1622455"/>
              <a:gd name="connsiteX14" fmla="*/ 565296 w 778021"/>
              <a:gd name="connsiteY14" fmla="*/ 1174750 h 1622455"/>
              <a:gd name="connsiteX15" fmla="*/ 558946 w 778021"/>
              <a:gd name="connsiteY15" fmla="*/ 1139825 h 1622455"/>
              <a:gd name="connsiteX16" fmla="*/ 552596 w 778021"/>
              <a:gd name="connsiteY16" fmla="*/ 1127125 h 1622455"/>
              <a:gd name="connsiteX17" fmla="*/ 539896 w 778021"/>
              <a:gd name="connsiteY17" fmla="*/ 1111250 h 1622455"/>
              <a:gd name="connsiteX18" fmla="*/ 530371 w 778021"/>
              <a:gd name="connsiteY18" fmla="*/ 1101725 h 1622455"/>
              <a:gd name="connsiteX19" fmla="*/ 517671 w 778021"/>
              <a:gd name="connsiteY19" fmla="*/ 1076325 h 1622455"/>
              <a:gd name="connsiteX20" fmla="*/ 530371 w 778021"/>
              <a:gd name="connsiteY20" fmla="*/ 1073150 h 1622455"/>
              <a:gd name="connsiteX21" fmla="*/ 543071 w 778021"/>
              <a:gd name="connsiteY21" fmla="*/ 1038225 h 1622455"/>
              <a:gd name="connsiteX22" fmla="*/ 568471 w 778021"/>
              <a:gd name="connsiteY22" fmla="*/ 1041400 h 1622455"/>
              <a:gd name="connsiteX23" fmla="*/ 587521 w 778021"/>
              <a:gd name="connsiteY23" fmla="*/ 1016000 h 1622455"/>
              <a:gd name="connsiteX24" fmla="*/ 581171 w 778021"/>
              <a:gd name="connsiteY24" fmla="*/ 987425 h 1622455"/>
              <a:gd name="connsiteX25" fmla="*/ 577996 w 778021"/>
              <a:gd name="connsiteY25" fmla="*/ 958850 h 1622455"/>
              <a:gd name="connsiteX26" fmla="*/ 571646 w 778021"/>
              <a:gd name="connsiteY26" fmla="*/ 949325 h 1622455"/>
              <a:gd name="connsiteX27" fmla="*/ 565296 w 778021"/>
              <a:gd name="connsiteY27" fmla="*/ 936625 h 1622455"/>
              <a:gd name="connsiteX28" fmla="*/ 558946 w 778021"/>
              <a:gd name="connsiteY28" fmla="*/ 927100 h 1622455"/>
              <a:gd name="connsiteX29" fmla="*/ 543071 w 778021"/>
              <a:gd name="connsiteY29" fmla="*/ 901700 h 1622455"/>
              <a:gd name="connsiteX30" fmla="*/ 546246 w 778021"/>
              <a:gd name="connsiteY30" fmla="*/ 889000 h 1622455"/>
              <a:gd name="connsiteX31" fmla="*/ 577996 w 778021"/>
              <a:gd name="connsiteY31" fmla="*/ 869950 h 1622455"/>
              <a:gd name="connsiteX32" fmla="*/ 606571 w 778021"/>
              <a:gd name="connsiteY32" fmla="*/ 863600 h 1622455"/>
              <a:gd name="connsiteX33" fmla="*/ 625621 w 778021"/>
              <a:gd name="connsiteY33" fmla="*/ 844550 h 1622455"/>
              <a:gd name="connsiteX34" fmla="*/ 628796 w 778021"/>
              <a:gd name="connsiteY34" fmla="*/ 835025 h 1622455"/>
              <a:gd name="connsiteX35" fmla="*/ 644671 w 778021"/>
              <a:gd name="connsiteY35" fmla="*/ 812800 h 1622455"/>
              <a:gd name="connsiteX36" fmla="*/ 654196 w 778021"/>
              <a:gd name="connsiteY36" fmla="*/ 796925 h 1622455"/>
              <a:gd name="connsiteX37" fmla="*/ 670071 w 778021"/>
              <a:gd name="connsiteY37" fmla="*/ 774700 h 1622455"/>
              <a:gd name="connsiteX38" fmla="*/ 673246 w 778021"/>
              <a:gd name="connsiteY38" fmla="*/ 765175 h 1622455"/>
              <a:gd name="connsiteX39" fmla="*/ 679596 w 778021"/>
              <a:gd name="connsiteY39" fmla="*/ 755650 h 1622455"/>
              <a:gd name="connsiteX40" fmla="*/ 689121 w 778021"/>
              <a:gd name="connsiteY40" fmla="*/ 736600 h 1622455"/>
              <a:gd name="connsiteX41" fmla="*/ 708171 w 778021"/>
              <a:gd name="connsiteY41" fmla="*/ 714375 h 1622455"/>
              <a:gd name="connsiteX42" fmla="*/ 714521 w 778021"/>
              <a:gd name="connsiteY42" fmla="*/ 701675 h 1622455"/>
              <a:gd name="connsiteX43" fmla="*/ 730396 w 778021"/>
              <a:gd name="connsiteY43" fmla="*/ 688975 h 1622455"/>
              <a:gd name="connsiteX44" fmla="*/ 739921 w 778021"/>
              <a:gd name="connsiteY44" fmla="*/ 679450 h 1622455"/>
              <a:gd name="connsiteX45" fmla="*/ 778021 w 778021"/>
              <a:gd name="connsiteY45" fmla="*/ 650875 h 1622455"/>
              <a:gd name="connsiteX46" fmla="*/ 774846 w 778021"/>
              <a:gd name="connsiteY46" fmla="*/ 641350 h 1622455"/>
              <a:gd name="connsiteX47" fmla="*/ 765321 w 778021"/>
              <a:gd name="connsiteY47" fmla="*/ 625475 h 1622455"/>
              <a:gd name="connsiteX48" fmla="*/ 758971 w 778021"/>
              <a:gd name="connsiteY48" fmla="*/ 615950 h 1622455"/>
              <a:gd name="connsiteX49" fmla="*/ 755796 w 778021"/>
              <a:gd name="connsiteY49" fmla="*/ 606425 h 1622455"/>
              <a:gd name="connsiteX50" fmla="*/ 749446 w 778021"/>
              <a:gd name="connsiteY50" fmla="*/ 593725 h 1622455"/>
              <a:gd name="connsiteX51" fmla="*/ 739921 w 778021"/>
              <a:gd name="connsiteY51" fmla="*/ 568325 h 1622455"/>
              <a:gd name="connsiteX52" fmla="*/ 736746 w 778021"/>
              <a:gd name="connsiteY52" fmla="*/ 546100 h 1622455"/>
              <a:gd name="connsiteX53" fmla="*/ 733571 w 778021"/>
              <a:gd name="connsiteY53" fmla="*/ 536575 h 1622455"/>
              <a:gd name="connsiteX54" fmla="*/ 727221 w 778021"/>
              <a:gd name="connsiteY54" fmla="*/ 498475 h 1622455"/>
              <a:gd name="connsiteX55" fmla="*/ 708171 w 778021"/>
              <a:gd name="connsiteY55" fmla="*/ 460375 h 1622455"/>
              <a:gd name="connsiteX56" fmla="*/ 651021 w 778021"/>
              <a:gd name="connsiteY56" fmla="*/ 447675 h 1622455"/>
              <a:gd name="connsiteX57" fmla="*/ 625621 w 778021"/>
              <a:gd name="connsiteY57" fmla="*/ 434975 h 1622455"/>
              <a:gd name="connsiteX58" fmla="*/ 619271 w 778021"/>
              <a:gd name="connsiteY58" fmla="*/ 422275 h 1622455"/>
              <a:gd name="connsiteX59" fmla="*/ 609746 w 778021"/>
              <a:gd name="connsiteY59" fmla="*/ 368300 h 1622455"/>
              <a:gd name="connsiteX60" fmla="*/ 543071 w 778021"/>
              <a:gd name="connsiteY60" fmla="*/ 355600 h 1622455"/>
              <a:gd name="connsiteX61" fmla="*/ 530371 w 778021"/>
              <a:gd name="connsiteY61" fmla="*/ 349250 h 1622455"/>
              <a:gd name="connsiteX62" fmla="*/ 524021 w 778021"/>
              <a:gd name="connsiteY62" fmla="*/ 314325 h 1622455"/>
              <a:gd name="connsiteX63" fmla="*/ 520846 w 778021"/>
              <a:gd name="connsiteY63" fmla="*/ 301625 h 1622455"/>
              <a:gd name="connsiteX64" fmla="*/ 520846 w 778021"/>
              <a:gd name="connsiteY64" fmla="*/ 196850 h 1622455"/>
              <a:gd name="connsiteX65" fmla="*/ 530371 w 778021"/>
              <a:gd name="connsiteY65" fmla="*/ 184150 h 1622455"/>
              <a:gd name="connsiteX66" fmla="*/ 549421 w 778021"/>
              <a:gd name="connsiteY66" fmla="*/ 165100 h 1622455"/>
              <a:gd name="connsiteX67" fmla="*/ 552596 w 778021"/>
              <a:gd name="connsiteY67" fmla="*/ 155575 h 1622455"/>
              <a:gd name="connsiteX68" fmla="*/ 543071 w 778021"/>
              <a:gd name="connsiteY68" fmla="*/ 88900 h 1622455"/>
              <a:gd name="connsiteX69" fmla="*/ 533546 w 778021"/>
              <a:gd name="connsiteY69" fmla="*/ 79375 h 1622455"/>
              <a:gd name="connsiteX70" fmla="*/ 511321 w 778021"/>
              <a:gd name="connsiteY70" fmla="*/ 66675 h 1622455"/>
              <a:gd name="connsiteX71" fmla="*/ 508146 w 778021"/>
              <a:gd name="connsiteY71" fmla="*/ 57150 h 1622455"/>
              <a:gd name="connsiteX72" fmla="*/ 501796 w 778021"/>
              <a:gd name="connsiteY72" fmla="*/ 47625 h 1622455"/>
              <a:gd name="connsiteX73" fmla="*/ 498621 w 778021"/>
              <a:gd name="connsiteY73" fmla="*/ 0 h 1622455"/>
              <a:gd name="connsiteX74" fmla="*/ 485921 w 778021"/>
              <a:gd name="connsiteY74" fmla="*/ 6350 h 1622455"/>
              <a:gd name="connsiteX75" fmla="*/ 463696 w 778021"/>
              <a:gd name="connsiteY75" fmla="*/ 25400 h 1622455"/>
              <a:gd name="connsiteX76" fmla="*/ 438296 w 778021"/>
              <a:gd name="connsiteY76" fmla="*/ 28575 h 1622455"/>
              <a:gd name="connsiteX77" fmla="*/ 406546 w 778021"/>
              <a:gd name="connsiteY77" fmla="*/ 38100 h 1622455"/>
              <a:gd name="connsiteX78" fmla="*/ 390671 w 778021"/>
              <a:gd name="connsiteY78" fmla="*/ 41275 h 1622455"/>
              <a:gd name="connsiteX79" fmla="*/ 358921 w 778021"/>
              <a:gd name="connsiteY79" fmla="*/ 53975 h 1622455"/>
              <a:gd name="connsiteX80" fmla="*/ 327171 w 778021"/>
              <a:gd name="connsiteY80" fmla="*/ 66675 h 1622455"/>
              <a:gd name="connsiteX81" fmla="*/ 304946 w 778021"/>
              <a:gd name="connsiteY81" fmla="*/ 82550 h 1622455"/>
              <a:gd name="connsiteX82" fmla="*/ 279546 w 778021"/>
              <a:gd name="connsiteY82" fmla="*/ 101600 h 1622455"/>
              <a:gd name="connsiteX83" fmla="*/ 270021 w 778021"/>
              <a:gd name="connsiteY83" fmla="*/ 104775 h 1622455"/>
              <a:gd name="connsiteX84" fmla="*/ 257321 w 778021"/>
              <a:gd name="connsiteY84" fmla="*/ 133350 h 1622455"/>
              <a:gd name="connsiteX85" fmla="*/ 247796 w 778021"/>
              <a:gd name="connsiteY85" fmla="*/ 152400 h 1622455"/>
              <a:gd name="connsiteX86" fmla="*/ 231921 w 778021"/>
              <a:gd name="connsiteY86" fmla="*/ 184150 h 1622455"/>
              <a:gd name="connsiteX87" fmla="*/ 219221 w 778021"/>
              <a:gd name="connsiteY87" fmla="*/ 206375 h 1622455"/>
              <a:gd name="connsiteX88" fmla="*/ 216046 w 778021"/>
              <a:gd name="connsiteY88" fmla="*/ 215900 h 1622455"/>
              <a:gd name="connsiteX89" fmla="*/ 193821 w 778021"/>
              <a:gd name="connsiteY89" fmla="*/ 244475 h 1622455"/>
              <a:gd name="connsiteX90" fmla="*/ 177946 w 778021"/>
              <a:gd name="connsiteY90" fmla="*/ 260350 h 1622455"/>
              <a:gd name="connsiteX91" fmla="*/ 168421 w 778021"/>
              <a:gd name="connsiteY91" fmla="*/ 273050 h 1622455"/>
              <a:gd name="connsiteX92" fmla="*/ 165246 w 778021"/>
              <a:gd name="connsiteY92" fmla="*/ 285750 h 1622455"/>
              <a:gd name="connsiteX93" fmla="*/ 155721 w 778021"/>
              <a:gd name="connsiteY93" fmla="*/ 292100 h 1622455"/>
              <a:gd name="connsiteX94" fmla="*/ 146196 w 778021"/>
              <a:gd name="connsiteY94" fmla="*/ 304800 h 1622455"/>
              <a:gd name="connsiteX95" fmla="*/ 133496 w 778021"/>
              <a:gd name="connsiteY95" fmla="*/ 323850 h 1622455"/>
              <a:gd name="connsiteX96" fmla="*/ 127146 w 778021"/>
              <a:gd name="connsiteY96" fmla="*/ 336550 h 1622455"/>
              <a:gd name="connsiteX97" fmla="*/ 117621 w 778021"/>
              <a:gd name="connsiteY97" fmla="*/ 346075 h 1622455"/>
              <a:gd name="connsiteX98" fmla="*/ 108096 w 778021"/>
              <a:gd name="connsiteY98" fmla="*/ 358775 h 1622455"/>
              <a:gd name="connsiteX99" fmla="*/ 95396 w 778021"/>
              <a:gd name="connsiteY99" fmla="*/ 387350 h 1622455"/>
              <a:gd name="connsiteX100" fmla="*/ 89046 w 778021"/>
              <a:gd name="connsiteY100" fmla="*/ 400050 h 1622455"/>
              <a:gd name="connsiteX101" fmla="*/ 82696 w 778021"/>
              <a:gd name="connsiteY101" fmla="*/ 463550 h 1622455"/>
              <a:gd name="connsiteX102" fmla="*/ 57296 w 778021"/>
              <a:gd name="connsiteY102" fmla="*/ 511175 h 1622455"/>
              <a:gd name="connsiteX103" fmla="*/ 41421 w 778021"/>
              <a:gd name="connsiteY103" fmla="*/ 539750 h 1622455"/>
              <a:gd name="connsiteX104" fmla="*/ 35071 w 778021"/>
              <a:gd name="connsiteY104" fmla="*/ 555625 h 1622455"/>
              <a:gd name="connsiteX105" fmla="*/ 25546 w 778021"/>
              <a:gd name="connsiteY105" fmla="*/ 568325 h 1622455"/>
              <a:gd name="connsiteX106" fmla="*/ 22371 w 778021"/>
              <a:gd name="connsiteY106" fmla="*/ 577850 h 1622455"/>
              <a:gd name="connsiteX107" fmla="*/ 6496 w 778021"/>
              <a:gd name="connsiteY107" fmla="*/ 600075 h 1622455"/>
              <a:gd name="connsiteX108" fmla="*/ 19196 w 778021"/>
              <a:gd name="connsiteY108" fmla="*/ 669925 h 1622455"/>
              <a:gd name="connsiteX109" fmla="*/ 146 w 778021"/>
              <a:gd name="connsiteY109" fmla="*/ 730250 h 1622455"/>
              <a:gd name="connsiteX110" fmla="*/ 12846 w 778021"/>
              <a:gd name="connsiteY110" fmla="*/ 800100 h 1622455"/>
              <a:gd name="connsiteX111" fmla="*/ 44596 w 778021"/>
              <a:gd name="connsiteY111" fmla="*/ 831850 h 1622455"/>
              <a:gd name="connsiteX112" fmla="*/ 73171 w 778021"/>
              <a:gd name="connsiteY112" fmla="*/ 873125 h 1622455"/>
              <a:gd name="connsiteX113" fmla="*/ 101746 w 778021"/>
              <a:gd name="connsiteY113" fmla="*/ 927100 h 1622455"/>
              <a:gd name="connsiteX114" fmla="*/ 98571 w 778021"/>
              <a:gd name="connsiteY114" fmla="*/ 971550 h 1622455"/>
              <a:gd name="connsiteX115" fmla="*/ 146196 w 778021"/>
              <a:gd name="connsiteY115" fmla="*/ 990600 h 1622455"/>
              <a:gd name="connsiteX116" fmla="*/ 171596 w 778021"/>
              <a:gd name="connsiteY116" fmla="*/ 987425 h 1622455"/>
              <a:gd name="connsiteX117" fmla="*/ 193821 w 778021"/>
              <a:gd name="connsiteY117" fmla="*/ 1025525 h 1622455"/>
              <a:gd name="connsiteX118" fmla="*/ 247796 w 778021"/>
              <a:gd name="connsiteY118" fmla="*/ 1038225 h 1622455"/>
              <a:gd name="connsiteX119" fmla="*/ 317646 w 778021"/>
              <a:gd name="connsiteY119" fmla="*/ 1041400 h 1622455"/>
              <a:gd name="connsiteX120" fmla="*/ 333521 w 778021"/>
              <a:gd name="connsiteY120" fmla="*/ 1069975 h 1622455"/>
              <a:gd name="connsiteX121" fmla="*/ 282721 w 778021"/>
              <a:gd name="connsiteY121" fmla="*/ 1117600 h 1622455"/>
              <a:gd name="connsiteX122" fmla="*/ 235096 w 778021"/>
              <a:gd name="connsiteY122" fmla="*/ 1146175 h 1622455"/>
              <a:gd name="connsiteX123" fmla="*/ 177946 w 778021"/>
              <a:gd name="connsiteY123" fmla="*/ 1184275 h 1622455"/>
              <a:gd name="connsiteX124" fmla="*/ 225571 w 778021"/>
              <a:gd name="connsiteY124" fmla="*/ 1216025 h 1622455"/>
              <a:gd name="connsiteX125" fmla="*/ 174771 w 778021"/>
              <a:gd name="connsiteY125" fmla="*/ 1266825 h 1622455"/>
              <a:gd name="connsiteX126" fmla="*/ 143021 w 778021"/>
              <a:gd name="connsiteY126" fmla="*/ 1289050 h 1622455"/>
              <a:gd name="connsiteX127" fmla="*/ 130321 w 778021"/>
              <a:gd name="connsiteY127" fmla="*/ 1330325 h 1622455"/>
              <a:gd name="connsiteX128" fmla="*/ 78728 w 778021"/>
              <a:gd name="connsiteY128" fmla="*/ 1376363 h 1622455"/>
              <a:gd name="connsiteX129" fmla="*/ 125559 w 778021"/>
              <a:gd name="connsiteY129" fmla="*/ 1427162 h 1622455"/>
              <a:gd name="connsiteX130" fmla="*/ 158896 w 778021"/>
              <a:gd name="connsiteY130" fmla="*/ 1496219 h 1622455"/>
              <a:gd name="connsiteX131" fmla="*/ 271608 w 778021"/>
              <a:gd name="connsiteY131" fmla="*/ 1510507 h 1622455"/>
              <a:gd name="connsiteX132" fmla="*/ 397814 w 778021"/>
              <a:gd name="connsiteY132" fmla="*/ 1542256 h 1622455"/>
              <a:gd name="connsiteX133" fmla="*/ 533546 w 778021"/>
              <a:gd name="connsiteY133" fmla="*/ 1581150 h 1622455"/>
              <a:gd name="connsiteX134" fmla="*/ 622446 w 778021"/>
              <a:gd name="connsiteY134" fmla="*/ 1609725 h 1622455"/>
              <a:gd name="connsiteX135" fmla="*/ 676421 w 778021"/>
              <a:gd name="connsiteY135" fmla="*/ 1622425 h 1622455"/>
              <a:gd name="connsiteX0" fmla="*/ 676421 w 778021"/>
              <a:gd name="connsiteY0" fmla="*/ 1622425 h 1622455"/>
              <a:gd name="connsiteX1" fmla="*/ 693089 w 778021"/>
              <a:gd name="connsiteY1" fmla="*/ 1559719 h 1622455"/>
              <a:gd name="connsiteX2" fmla="*/ 708171 w 778021"/>
              <a:gd name="connsiteY2" fmla="*/ 1501775 h 1622455"/>
              <a:gd name="connsiteX3" fmla="*/ 704996 w 778021"/>
              <a:gd name="connsiteY3" fmla="*/ 1435100 h 1622455"/>
              <a:gd name="connsiteX4" fmla="*/ 654196 w 778021"/>
              <a:gd name="connsiteY4" fmla="*/ 1419225 h 1622455"/>
              <a:gd name="connsiteX5" fmla="*/ 634353 w 778021"/>
              <a:gd name="connsiteY5" fmla="*/ 1374775 h 1622455"/>
              <a:gd name="connsiteX6" fmla="*/ 629591 w 778021"/>
              <a:gd name="connsiteY6" fmla="*/ 1339850 h 1622455"/>
              <a:gd name="connsiteX7" fmla="*/ 666102 w 778021"/>
              <a:gd name="connsiteY7" fmla="*/ 1278731 h 1622455"/>
              <a:gd name="connsiteX8" fmla="*/ 631971 w 778021"/>
              <a:gd name="connsiteY8" fmla="*/ 1244600 h 1622455"/>
              <a:gd name="connsiteX9" fmla="*/ 625621 w 778021"/>
              <a:gd name="connsiteY9" fmla="*/ 1235075 h 1622455"/>
              <a:gd name="connsiteX10" fmla="*/ 587521 w 778021"/>
              <a:gd name="connsiteY10" fmla="*/ 1212850 h 1622455"/>
              <a:gd name="connsiteX11" fmla="*/ 581171 w 778021"/>
              <a:gd name="connsiteY11" fmla="*/ 1203325 h 1622455"/>
              <a:gd name="connsiteX12" fmla="*/ 571646 w 778021"/>
              <a:gd name="connsiteY12" fmla="*/ 1196975 h 1622455"/>
              <a:gd name="connsiteX13" fmla="*/ 565296 w 778021"/>
              <a:gd name="connsiteY13" fmla="*/ 1174750 h 1622455"/>
              <a:gd name="connsiteX14" fmla="*/ 558946 w 778021"/>
              <a:gd name="connsiteY14" fmla="*/ 1139825 h 1622455"/>
              <a:gd name="connsiteX15" fmla="*/ 552596 w 778021"/>
              <a:gd name="connsiteY15" fmla="*/ 1127125 h 1622455"/>
              <a:gd name="connsiteX16" fmla="*/ 539896 w 778021"/>
              <a:gd name="connsiteY16" fmla="*/ 1111250 h 1622455"/>
              <a:gd name="connsiteX17" fmla="*/ 530371 w 778021"/>
              <a:gd name="connsiteY17" fmla="*/ 1101725 h 1622455"/>
              <a:gd name="connsiteX18" fmla="*/ 517671 w 778021"/>
              <a:gd name="connsiteY18" fmla="*/ 1076325 h 1622455"/>
              <a:gd name="connsiteX19" fmla="*/ 530371 w 778021"/>
              <a:gd name="connsiteY19" fmla="*/ 1073150 h 1622455"/>
              <a:gd name="connsiteX20" fmla="*/ 543071 w 778021"/>
              <a:gd name="connsiteY20" fmla="*/ 1038225 h 1622455"/>
              <a:gd name="connsiteX21" fmla="*/ 568471 w 778021"/>
              <a:gd name="connsiteY21" fmla="*/ 1041400 h 1622455"/>
              <a:gd name="connsiteX22" fmla="*/ 587521 w 778021"/>
              <a:gd name="connsiteY22" fmla="*/ 1016000 h 1622455"/>
              <a:gd name="connsiteX23" fmla="*/ 581171 w 778021"/>
              <a:gd name="connsiteY23" fmla="*/ 987425 h 1622455"/>
              <a:gd name="connsiteX24" fmla="*/ 577996 w 778021"/>
              <a:gd name="connsiteY24" fmla="*/ 958850 h 1622455"/>
              <a:gd name="connsiteX25" fmla="*/ 571646 w 778021"/>
              <a:gd name="connsiteY25" fmla="*/ 949325 h 1622455"/>
              <a:gd name="connsiteX26" fmla="*/ 565296 w 778021"/>
              <a:gd name="connsiteY26" fmla="*/ 936625 h 1622455"/>
              <a:gd name="connsiteX27" fmla="*/ 558946 w 778021"/>
              <a:gd name="connsiteY27" fmla="*/ 927100 h 1622455"/>
              <a:gd name="connsiteX28" fmla="*/ 543071 w 778021"/>
              <a:gd name="connsiteY28" fmla="*/ 901700 h 1622455"/>
              <a:gd name="connsiteX29" fmla="*/ 546246 w 778021"/>
              <a:gd name="connsiteY29" fmla="*/ 889000 h 1622455"/>
              <a:gd name="connsiteX30" fmla="*/ 577996 w 778021"/>
              <a:gd name="connsiteY30" fmla="*/ 869950 h 1622455"/>
              <a:gd name="connsiteX31" fmla="*/ 606571 w 778021"/>
              <a:gd name="connsiteY31" fmla="*/ 863600 h 1622455"/>
              <a:gd name="connsiteX32" fmla="*/ 625621 w 778021"/>
              <a:gd name="connsiteY32" fmla="*/ 844550 h 1622455"/>
              <a:gd name="connsiteX33" fmla="*/ 628796 w 778021"/>
              <a:gd name="connsiteY33" fmla="*/ 835025 h 1622455"/>
              <a:gd name="connsiteX34" fmla="*/ 644671 w 778021"/>
              <a:gd name="connsiteY34" fmla="*/ 812800 h 1622455"/>
              <a:gd name="connsiteX35" fmla="*/ 654196 w 778021"/>
              <a:gd name="connsiteY35" fmla="*/ 796925 h 1622455"/>
              <a:gd name="connsiteX36" fmla="*/ 670071 w 778021"/>
              <a:gd name="connsiteY36" fmla="*/ 774700 h 1622455"/>
              <a:gd name="connsiteX37" fmla="*/ 673246 w 778021"/>
              <a:gd name="connsiteY37" fmla="*/ 765175 h 1622455"/>
              <a:gd name="connsiteX38" fmla="*/ 679596 w 778021"/>
              <a:gd name="connsiteY38" fmla="*/ 755650 h 1622455"/>
              <a:gd name="connsiteX39" fmla="*/ 689121 w 778021"/>
              <a:gd name="connsiteY39" fmla="*/ 736600 h 1622455"/>
              <a:gd name="connsiteX40" fmla="*/ 708171 w 778021"/>
              <a:gd name="connsiteY40" fmla="*/ 714375 h 1622455"/>
              <a:gd name="connsiteX41" fmla="*/ 714521 w 778021"/>
              <a:gd name="connsiteY41" fmla="*/ 701675 h 1622455"/>
              <a:gd name="connsiteX42" fmla="*/ 730396 w 778021"/>
              <a:gd name="connsiteY42" fmla="*/ 688975 h 1622455"/>
              <a:gd name="connsiteX43" fmla="*/ 739921 w 778021"/>
              <a:gd name="connsiteY43" fmla="*/ 679450 h 1622455"/>
              <a:gd name="connsiteX44" fmla="*/ 778021 w 778021"/>
              <a:gd name="connsiteY44" fmla="*/ 650875 h 1622455"/>
              <a:gd name="connsiteX45" fmla="*/ 774846 w 778021"/>
              <a:gd name="connsiteY45" fmla="*/ 641350 h 1622455"/>
              <a:gd name="connsiteX46" fmla="*/ 765321 w 778021"/>
              <a:gd name="connsiteY46" fmla="*/ 625475 h 1622455"/>
              <a:gd name="connsiteX47" fmla="*/ 758971 w 778021"/>
              <a:gd name="connsiteY47" fmla="*/ 615950 h 1622455"/>
              <a:gd name="connsiteX48" fmla="*/ 755796 w 778021"/>
              <a:gd name="connsiteY48" fmla="*/ 606425 h 1622455"/>
              <a:gd name="connsiteX49" fmla="*/ 749446 w 778021"/>
              <a:gd name="connsiteY49" fmla="*/ 593725 h 1622455"/>
              <a:gd name="connsiteX50" fmla="*/ 739921 w 778021"/>
              <a:gd name="connsiteY50" fmla="*/ 568325 h 1622455"/>
              <a:gd name="connsiteX51" fmla="*/ 736746 w 778021"/>
              <a:gd name="connsiteY51" fmla="*/ 546100 h 1622455"/>
              <a:gd name="connsiteX52" fmla="*/ 733571 w 778021"/>
              <a:gd name="connsiteY52" fmla="*/ 536575 h 1622455"/>
              <a:gd name="connsiteX53" fmla="*/ 727221 w 778021"/>
              <a:gd name="connsiteY53" fmla="*/ 498475 h 1622455"/>
              <a:gd name="connsiteX54" fmla="*/ 708171 w 778021"/>
              <a:gd name="connsiteY54" fmla="*/ 460375 h 1622455"/>
              <a:gd name="connsiteX55" fmla="*/ 651021 w 778021"/>
              <a:gd name="connsiteY55" fmla="*/ 447675 h 1622455"/>
              <a:gd name="connsiteX56" fmla="*/ 625621 w 778021"/>
              <a:gd name="connsiteY56" fmla="*/ 434975 h 1622455"/>
              <a:gd name="connsiteX57" fmla="*/ 619271 w 778021"/>
              <a:gd name="connsiteY57" fmla="*/ 422275 h 1622455"/>
              <a:gd name="connsiteX58" fmla="*/ 609746 w 778021"/>
              <a:gd name="connsiteY58" fmla="*/ 368300 h 1622455"/>
              <a:gd name="connsiteX59" fmla="*/ 543071 w 778021"/>
              <a:gd name="connsiteY59" fmla="*/ 355600 h 1622455"/>
              <a:gd name="connsiteX60" fmla="*/ 530371 w 778021"/>
              <a:gd name="connsiteY60" fmla="*/ 349250 h 1622455"/>
              <a:gd name="connsiteX61" fmla="*/ 524021 w 778021"/>
              <a:gd name="connsiteY61" fmla="*/ 314325 h 1622455"/>
              <a:gd name="connsiteX62" fmla="*/ 520846 w 778021"/>
              <a:gd name="connsiteY62" fmla="*/ 301625 h 1622455"/>
              <a:gd name="connsiteX63" fmla="*/ 520846 w 778021"/>
              <a:gd name="connsiteY63" fmla="*/ 196850 h 1622455"/>
              <a:gd name="connsiteX64" fmla="*/ 530371 w 778021"/>
              <a:gd name="connsiteY64" fmla="*/ 184150 h 1622455"/>
              <a:gd name="connsiteX65" fmla="*/ 549421 w 778021"/>
              <a:gd name="connsiteY65" fmla="*/ 165100 h 1622455"/>
              <a:gd name="connsiteX66" fmla="*/ 552596 w 778021"/>
              <a:gd name="connsiteY66" fmla="*/ 155575 h 1622455"/>
              <a:gd name="connsiteX67" fmla="*/ 543071 w 778021"/>
              <a:gd name="connsiteY67" fmla="*/ 88900 h 1622455"/>
              <a:gd name="connsiteX68" fmla="*/ 533546 w 778021"/>
              <a:gd name="connsiteY68" fmla="*/ 79375 h 1622455"/>
              <a:gd name="connsiteX69" fmla="*/ 511321 w 778021"/>
              <a:gd name="connsiteY69" fmla="*/ 66675 h 1622455"/>
              <a:gd name="connsiteX70" fmla="*/ 508146 w 778021"/>
              <a:gd name="connsiteY70" fmla="*/ 57150 h 1622455"/>
              <a:gd name="connsiteX71" fmla="*/ 501796 w 778021"/>
              <a:gd name="connsiteY71" fmla="*/ 47625 h 1622455"/>
              <a:gd name="connsiteX72" fmla="*/ 498621 w 778021"/>
              <a:gd name="connsiteY72" fmla="*/ 0 h 1622455"/>
              <a:gd name="connsiteX73" fmla="*/ 485921 w 778021"/>
              <a:gd name="connsiteY73" fmla="*/ 6350 h 1622455"/>
              <a:gd name="connsiteX74" fmla="*/ 463696 w 778021"/>
              <a:gd name="connsiteY74" fmla="*/ 25400 h 1622455"/>
              <a:gd name="connsiteX75" fmla="*/ 438296 w 778021"/>
              <a:gd name="connsiteY75" fmla="*/ 28575 h 1622455"/>
              <a:gd name="connsiteX76" fmla="*/ 406546 w 778021"/>
              <a:gd name="connsiteY76" fmla="*/ 38100 h 1622455"/>
              <a:gd name="connsiteX77" fmla="*/ 390671 w 778021"/>
              <a:gd name="connsiteY77" fmla="*/ 41275 h 1622455"/>
              <a:gd name="connsiteX78" fmla="*/ 358921 w 778021"/>
              <a:gd name="connsiteY78" fmla="*/ 53975 h 1622455"/>
              <a:gd name="connsiteX79" fmla="*/ 327171 w 778021"/>
              <a:gd name="connsiteY79" fmla="*/ 66675 h 1622455"/>
              <a:gd name="connsiteX80" fmla="*/ 304946 w 778021"/>
              <a:gd name="connsiteY80" fmla="*/ 82550 h 1622455"/>
              <a:gd name="connsiteX81" fmla="*/ 279546 w 778021"/>
              <a:gd name="connsiteY81" fmla="*/ 101600 h 1622455"/>
              <a:gd name="connsiteX82" fmla="*/ 270021 w 778021"/>
              <a:gd name="connsiteY82" fmla="*/ 104775 h 1622455"/>
              <a:gd name="connsiteX83" fmla="*/ 257321 w 778021"/>
              <a:gd name="connsiteY83" fmla="*/ 133350 h 1622455"/>
              <a:gd name="connsiteX84" fmla="*/ 247796 w 778021"/>
              <a:gd name="connsiteY84" fmla="*/ 152400 h 1622455"/>
              <a:gd name="connsiteX85" fmla="*/ 231921 w 778021"/>
              <a:gd name="connsiteY85" fmla="*/ 184150 h 1622455"/>
              <a:gd name="connsiteX86" fmla="*/ 219221 w 778021"/>
              <a:gd name="connsiteY86" fmla="*/ 206375 h 1622455"/>
              <a:gd name="connsiteX87" fmla="*/ 216046 w 778021"/>
              <a:gd name="connsiteY87" fmla="*/ 215900 h 1622455"/>
              <a:gd name="connsiteX88" fmla="*/ 193821 w 778021"/>
              <a:gd name="connsiteY88" fmla="*/ 244475 h 1622455"/>
              <a:gd name="connsiteX89" fmla="*/ 177946 w 778021"/>
              <a:gd name="connsiteY89" fmla="*/ 260350 h 1622455"/>
              <a:gd name="connsiteX90" fmla="*/ 168421 w 778021"/>
              <a:gd name="connsiteY90" fmla="*/ 273050 h 1622455"/>
              <a:gd name="connsiteX91" fmla="*/ 165246 w 778021"/>
              <a:gd name="connsiteY91" fmla="*/ 285750 h 1622455"/>
              <a:gd name="connsiteX92" fmla="*/ 155721 w 778021"/>
              <a:gd name="connsiteY92" fmla="*/ 292100 h 1622455"/>
              <a:gd name="connsiteX93" fmla="*/ 146196 w 778021"/>
              <a:gd name="connsiteY93" fmla="*/ 304800 h 1622455"/>
              <a:gd name="connsiteX94" fmla="*/ 133496 w 778021"/>
              <a:gd name="connsiteY94" fmla="*/ 323850 h 1622455"/>
              <a:gd name="connsiteX95" fmla="*/ 127146 w 778021"/>
              <a:gd name="connsiteY95" fmla="*/ 336550 h 1622455"/>
              <a:gd name="connsiteX96" fmla="*/ 117621 w 778021"/>
              <a:gd name="connsiteY96" fmla="*/ 346075 h 1622455"/>
              <a:gd name="connsiteX97" fmla="*/ 108096 w 778021"/>
              <a:gd name="connsiteY97" fmla="*/ 358775 h 1622455"/>
              <a:gd name="connsiteX98" fmla="*/ 95396 w 778021"/>
              <a:gd name="connsiteY98" fmla="*/ 387350 h 1622455"/>
              <a:gd name="connsiteX99" fmla="*/ 89046 w 778021"/>
              <a:gd name="connsiteY99" fmla="*/ 400050 h 1622455"/>
              <a:gd name="connsiteX100" fmla="*/ 82696 w 778021"/>
              <a:gd name="connsiteY100" fmla="*/ 463550 h 1622455"/>
              <a:gd name="connsiteX101" fmla="*/ 57296 w 778021"/>
              <a:gd name="connsiteY101" fmla="*/ 511175 h 1622455"/>
              <a:gd name="connsiteX102" fmla="*/ 41421 w 778021"/>
              <a:gd name="connsiteY102" fmla="*/ 539750 h 1622455"/>
              <a:gd name="connsiteX103" fmla="*/ 35071 w 778021"/>
              <a:gd name="connsiteY103" fmla="*/ 555625 h 1622455"/>
              <a:gd name="connsiteX104" fmla="*/ 25546 w 778021"/>
              <a:gd name="connsiteY104" fmla="*/ 568325 h 1622455"/>
              <a:gd name="connsiteX105" fmla="*/ 22371 w 778021"/>
              <a:gd name="connsiteY105" fmla="*/ 577850 h 1622455"/>
              <a:gd name="connsiteX106" fmla="*/ 6496 w 778021"/>
              <a:gd name="connsiteY106" fmla="*/ 600075 h 1622455"/>
              <a:gd name="connsiteX107" fmla="*/ 19196 w 778021"/>
              <a:gd name="connsiteY107" fmla="*/ 669925 h 1622455"/>
              <a:gd name="connsiteX108" fmla="*/ 146 w 778021"/>
              <a:gd name="connsiteY108" fmla="*/ 730250 h 1622455"/>
              <a:gd name="connsiteX109" fmla="*/ 12846 w 778021"/>
              <a:gd name="connsiteY109" fmla="*/ 800100 h 1622455"/>
              <a:gd name="connsiteX110" fmla="*/ 44596 w 778021"/>
              <a:gd name="connsiteY110" fmla="*/ 831850 h 1622455"/>
              <a:gd name="connsiteX111" fmla="*/ 73171 w 778021"/>
              <a:gd name="connsiteY111" fmla="*/ 873125 h 1622455"/>
              <a:gd name="connsiteX112" fmla="*/ 101746 w 778021"/>
              <a:gd name="connsiteY112" fmla="*/ 927100 h 1622455"/>
              <a:gd name="connsiteX113" fmla="*/ 98571 w 778021"/>
              <a:gd name="connsiteY113" fmla="*/ 971550 h 1622455"/>
              <a:gd name="connsiteX114" fmla="*/ 146196 w 778021"/>
              <a:gd name="connsiteY114" fmla="*/ 990600 h 1622455"/>
              <a:gd name="connsiteX115" fmla="*/ 171596 w 778021"/>
              <a:gd name="connsiteY115" fmla="*/ 987425 h 1622455"/>
              <a:gd name="connsiteX116" fmla="*/ 193821 w 778021"/>
              <a:gd name="connsiteY116" fmla="*/ 1025525 h 1622455"/>
              <a:gd name="connsiteX117" fmla="*/ 247796 w 778021"/>
              <a:gd name="connsiteY117" fmla="*/ 1038225 h 1622455"/>
              <a:gd name="connsiteX118" fmla="*/ 317646 w 778021"/>
              <a:gd name="connsiteY118" fmla="*/ 1041400 h 1622455"/>
              <a:gd name="connsiteX119" fmla="*/ 333521 w 778021"/>
              <a:gd name="connsiteY119" fmla="*/ 1069975 h 1622455"/>
              <a:gd name="connsiteX120" fmla="*/ 282721 w 778021"/>
              <a:gd name="connsiteY120" fmla="*/ 1117600 h 1622455"/>
              <a:gd name="connsiteX121" fmla="*/ 235096 w 778021"/>
              <a:gd name="connsiteY121" fmla="*/ 1146175 h 1622455"/>
              <a:gd name="connsiteX122" fmla="*/ 177946 w 778021"/>
              <a:gd name="connsiteY122" fmla="*/ 1184275 h 1622455"/>
              <a:gd name="connsiteX123" fmla="*/ 225571 w 778021"/>
              <a:gd name="connsiteY123" fmla="*/ 1216025 h 1622455"/>
              <a:gd name="connsiteX124" fmla="*/ 174771 w 778021"/>
              <a:gd name="connsiteY124" fmla="*/ 1266825 h 1622455"/>
              <a:gd name="connsiteX125" fmla="*/ 143021 w 778021"/>
              <a:gd name="connsiteY125" fmla="*/ 1289050 h 1622455"/>
              <a:gd name="connsiteX126" fmla="*/ 130321 w 778021"/>
              <a:gd name="connsiteY126" fmla="*/ 1330325 h 1622455"/>
              <a:gd name="connsiteX127" fmla="*/ 78728 w 778021"/>
              <a:gd name="connsiteY127" fmla="*/ 1376363 h 1622455"/>
              <a:gd name="connsiteX128" fmla="*/ 125559 w 778021"/>
              <a:gd name="connsiteY128" fmla="*/ 1427162 h 1622455"/>
              <a:gd name="connsiteX129" fmla="*/ 158896 w 778021"/>
              <a:gd name="connsiteY129" fmla="*/ 1496219 h 1622455"/>
              <a:gd name="connsiteX130" fmla="*/ 271608 w 778021"/>
              <a:gd name="connsiteY130" fmla="*/ 1510507 h 1622455"/>
              <a:gd name="connsiteX131" fmla="*/ 397814 w 778021"/>
              <a:gd name="connsiteY131" fmla="*/ 1542256 h 1622455"/>
              <a:gd name="connsiteX132" fmla="*/ 533546 w 778021"/>
              <a:gd name="connsiteY132" fmla="*/ 1581150 h 1622455"/>
              <a:gd name="connsiteX133" fmla="*/ 622446 w 778021"/>
              <a:gd name="connsiteY133" fmla="*/ 1609725 h 1622455"/>
              <a:gd name="connsiteX134" fmla="*/ 676421 w 778021"/>
              <a:gd name="connsiteY134" fmla="*/ 1622425 h 1622455"/>
              <a:gd name="connsiteX0" fmla="*/ 676421 w 778021"/>
              <a:gd name="connsiteY0" fmla="*/ 1622425 h 1622455"/>
              <a:gd name="connsiteX1" fmla="*/ 693089 w 778021"/>
              <a:gd name="connsiteY1" fmla="*/ 1559719 h 1622455"/>
              <a:gd name="connsiteX2" fmla="*/ 708171 w 778021"/>
              <a:gd name="connsiteY2" fmla="*/ 1501775 h 1622455"/>
              <a:gd name="connsiteX3" fmla="*/ 704996 w 778021"/>
              <a:gd name="connsiteY3" fmla="*/ 1435100 h 1622455"/>
              <a:gd name="connsiteX4" fmla="*/ 654196 w 778021"/>
              <a:gd name="connsiteY4" fmla="*/ 1419225 h 1622455"/>
              <a:gd name="connsiteX5" fmla="*/ 634353 w 778021"/>
              <a:gd name="connsiteY5" fmla="*/ 1374775 h 1622455"/>
              <a:gd name="connsiteX6" fmla="*/ 629591 w 778021"/>
              <a:gd name="connsiteY6" fmla="*/ 1320800 h 1622455"/>
              <a:gd name="connsiteX7" fmla="*/ 666102 w 778021"/>
              <a:gd name="connsiteY7" fmla="*/ 1278731 h 1622455"/>
              <a:gd name="connsiteX8" fmla="*/ 631971 w 778021"/>
              <a:gd name="connsiteY8" fmla="*/ 1244600 h 1622455"/>
              <a:gd name="connsiteX9" fmla="*/ 625621 w 778021"/>
              <a:gd name="connsiteY9" fmla="*/ 1235075 h 1622455"/>
              <a:gd name="connsiteX10" fmla="*/ 587521 w 778021"/>
              <a:gd name="connsiteY10" fmla="*/ 1212850 h 1622455"/>
              <a:gd name="connsiteX11" fmla="*/ 581171 w 778021"/>
              <a:gd name="connsiteY11" fmla="*/ 1203325 h 1622455"/>
              <a:gd name="connsiteX12" fmla="*/ 571646 w 778021"/>
              <a:gd name="connsiteY12" fmla="*/ 1196975 h 1622455"/>
              <a:gd name="connsiteX13" fmla="*/ 565296 w 778021"/>
              <a:gd name="connsiteY13" fmla="*/ 1174750 h 1622455"/>
              <a:gd name="connsiteX14" fmla="*/ 558946 w 778021"/>
              <a:gd name="connsiteY14" fmla="*/ 1139825 h 1622455"/>
              <a:gd name="connsiteX15" fmla="*/ 552596 w 778021"/>
              <a:gd name="connsiteY15" fmla="*/ 1127125 h 1622455"/>
              <a:gd name="connsiteX16" fmla="*/ 539896 w 778021"/>
              <a:gd name="connsiteY16" fmla="*/ 1111250 h 1622455"/>
              <a:gd name="connsiteX17" fmla="*/ 530371 w 778021"/>
              <a:gd name="connsiteY17" fmla="*/ 1101725 h 1622455"/>
              <a:gd name="connsiteX18" fmla="*/ 517671 w 778021"/>
              <a:gd name="connsiteY18" fmla="*/ 1076325 h 1622455"/>
              <a:gd name="connsiteX19" fmla="*/ 530371 w 778021"/>
              <a:gd name="connsiteY19" fmla="*/ 1073150 h 1622455"/>
              <a:gd name="connsiteX20" fmla="*/ 543071 w 778021"/>
              <a:gd name="connsiteY20" fmla="*/ 1038225 h 1622455"/>
              <a:gd name="connsiteX21" fmla="*/ 568471 w 778021"/>
              <a:gd name="connsiteY21" fmla="*/ 1041400 h 1622455"/>
              <a:gd name="connsiteX22" fmla="*/ 587521 w 778021"/>
              <a:gd name="connsiteY22" fmla="*/ 1016000 h 1622455"/>
              <a:gd name="connsiteX23" fmla="*/ 581171 w 778021"/>
              <a:gd name="connsiteY23" fmla="*/ 987425 h 1622455"/>
              <a:gd name="connsiteX24" fmla="*/ 577996 w 778021"/>
              <a:gd name="connsiteY24" fmla="*/ 958850 h 1622455"/>
              <a:gd name="connsiteX25" fmla="*/ 571646 w 778021"/>
              <a:gd name="connsiteY25" fmla="*/ 949325 h 1622455"/>
              <a:gd name="connsiteX26" fmla="*/ 565296 w 778021"/>
              <a:gd name="connsiteY26" fmla="*/ 936625 h 1622455"/>
              <a:gd name="connsiteX27" fmla="*/ 558946 w 778021"/>
              <a:gd name="connsiteY27" fmla="*/ 927100 h 1622455"/>
              <a:gd name="connsiteX28" fmla="*/ 543071 w 778021"/>
              <a:gd name="connsiteY28" fmla="*/ 901700 h 1622455"/>
              <a:gd name="connsiteX29" fmla="*/ 546246 w 778021"/>
              <a:gd name="connsiteY29" fmla="*/ 889000 h 1622455"/>
              <a:gd name="connsiteX30" fmla="*/ 577996 w 778021"/>
              <a:gd name="connsiteY30" fmla="*/ 869950 h 1622455"/>
              <a:gd name="connsiteX31" fmla="*/ 606571 w 778021"/>
              <a:gd name="connsiteY31" fmla="*/ 863600 h 1622455"/>
              <a:gd name="connsiteX32" fmla="*/ 625621 w 778021"/>
              <a:gd name="connsiteY32" fmla="*/ 844550 h 1622455"/>
              <a:gd name="connsiteX33" fmla="*/ 628796 w 778021"/>
              <a:gd name="connsiteY33" fmla="*/ 835025 h 1622455"/>
              <a:gd name="connsiteX34" fmla="*/ 644671 w 778021"/>
              <a:gd name="connsiteY34" fmla="*/ 812800 h 1622455"/>
              <a:gd name="connsiteX35" fmla="*/ 654196 w 778021"/>
              <a:gd name="connsiteY35" fmla="*/ 796925 h 1622455"/>
              <a:gd name="connsiteX36" fmla="*/ 670071 w 778021"/>
              <a:gd name="connsiteY36" fmla="*/ 774700 h 1622455"/>
              <a:gd name="connsiteX37" fmla="*/ 673246 w 778021"/>
              <a:gd name="connsiteY37" fmla="*/ 765175 h 1622455"/>
              <a:gd name="connsiteX38" fmla="*/ 679596 w 778021"/>
              <a:gd name="connsiteY38" fmla="*/ 755650 h 1622455"/>
              <a:gd name="connsiteX39" fmla="*/ 689121 w 778021"/>
              <a:gd name="connsiteY39" fmla="*/ 736600 h 1622455"/>
              <a:gd name="connsiteX40" fmla="*/ 708171 w 778021"/>
              <a:gd name="connsiteY40" fmla="*/ 714375 h 1622455"/>
              <a:gd name="connsiteX41" fmla="*/ 714521 w 778021"/>
              <a:gd name="connsiteY41" fmla="*/ 701675 h 1622455"/>
              <a:gd name="connsiteX42" fmla="*/ 730396 w 778021"/>
              <a:gd name="connsiteY42" fmla="*/ 688975 h 1622455"/>
              <a:gd name="connsiteX43" fmla="*/ 739921 w 778021"/>
              <a:gd name="connsiteY43" fmla="*/ 679450 h 1622455"/>
              <a:gd name="connsiteX44" fmla="*/ 778021 w 778021"/>
              <a:gd name="connsiteY44" fmla="*/ 650875 h 1622455"/>
              <a:gd name="connsiteX45" fmla="*/ 774846 w 778021"/>
              <a:gd name="connsiteY45" fmla="*/ 641350 h 1622455"/>
              <a:gd name="connsiteX46" fmla="*/ 765321 w 778021"/>
              <a:gd name="connsiteY46" fmla="*/ 625475 h 1622455"/>
              <a:gd name="connsiteX47" fmla="*/ 758971 w 778021"/>
              <a:gd name="connsiteY47" fmla="*/ 615950 h 1622455"/>
              <a:gd name="connsiteX48" fmla="*/ 755796 w 778021"/>
              <a:gd name="connsiteY48" fmla="*/ 606425 h 1622455"/>
              <a:gd name="connsiteX49" fmla="*/ 749446 w 778021"/>
              <a:gd name="connsiteY49" fmla="*/ 593725 h 1622455"/>
              <a:gd name="connsiteX50" fmla="*/ 739921 w 778021"/>
              <a:gd name="connsiteY50" fmla="*/ 568325 h 1622455"/>
              <a:gd name="connsiteX51" fmla="*/ 736746 w 778021"/>
              <a:gd name="connsiteY51" fmla="*/ 546100 h 1622455"/>
              <a:gd name="connsiteX52" fmla="*/ 733571 w 778021"/>
              <a:gd name="connsiteY52" fmla="*/ 536575 h 1622455"/>
              <a:gd name="connsiteX53" fmla="*/ 727221 w 778021"/>
              <a:gd name="connsiteY53" fmla="*/ 498475 h 1622455"/>
              <a:gd name="connsiteX54" fmla="*/ 708171 w 778021"/>
              <a:gd name="connsiteY54" fmla="*/ 460375 h 1622455"/>
              <a:gd name="connsiteX55" fmla="*/ 651021 w 778021"/>
              <a:gd name="connsiteY55" fmla="*/ 447675 h 1622455"/>
              <a:gd name="connsiteX56" fmla="*/ 625621 w 778021"/>
              <a:gd name="connsiteY56" fmla="*/ 434975 h 1622455"/>
              <a:gd name="connsiteX57" fmla="*/ 619271 w 778021"/>
              <a:gd name="connsiteY57" fmla="*/ 422275 h 1622455"/>
              <a:gd name="connsiteX58" fmla="*/ 609746 w 778021"/>
              <a:gd name="connsiteY58" fmla="*/ 368300 h 1622455"/>
              <a:gd name="connsiteX59" fmla="*/ 543071 w 778021"/>
              <a:gd name="connsiteY59" fmla="*/ 355600 h 1622455"/>
              <a:gd name="connsiteX60" fmla="*/ 530371 w 778021"/>
              <a:gd name="connsiteY60" fmla="*/ 349250 h 1622455"/>
              <a:gd name="connsiteX61" fmla="*/ 524021 w 778021"/>
              <a:gd name="connsiteY61" fmla="*/ 314325 h 1622455"/>
              <a:gd name="connsiteX62" fmla="*/ 520846 w 778021"/>
              <a:gd name="connsiteY62" fmla="*/ 301625 h 1622455"/>
              <a:gd name="connsiteX63" fmla="*/ 520846 w 778021"/>
              <a:gd name="connsiteY63" fmla="*/ 196850 h 1622455"/>
              <a:gd name="connsiteX64" fmla="*/ 530371 w 778021"/>
              <a:gd name="connsiteY64" fmla="*/ 184150 h 1622455"/>
              <a:gd name="connsiteX65" fmla="*/ 549421 w 778021"/>
              <a:gd name="connsiteY65" fmla="*/ 165100 h 1622455"/>
              <a:gd name="connsiteX66" fmla="*/ 552596 w 778021"/>
              <a:gd name="connsiteY66" fmla="*/ 155575 h 1622455"/>
              <a:gd name="connsiteX67" fmla="*/ 543071 w 778021"/>
              <a:gd name="connsiteY67" fmla="*/ 88900 h 1622455"/>
              <a:gd name="connsiteX68" fmla="*/ 533546 w 778021"/>
              <a:gd name="connsiteY68" fmla="*/ 79375 h 1622455"/>
              <a:gd name="connsiteX69" fmla="*/ 511321 w 778021"/>
              <a:gd name="connsiteY69" fmla="*/ 66675 h 1622455"/>
              <a:gd name="connsiteX70" fmla="*/ 508146 w 778021"/>
              <a:gd name="connsiteY70" fmla="*/ 57150 h 1622455"/>
              <a:gd name="connsiteX71" fmla="*/ 501796 w 778021"/>
              <a:gd name="connsiteY71" fmla="*/ 47625 h 1622455"/>
              <a:gd name="connsiteX72" fmla="*/ 498621 w 778021"/>
              <a:gd name="connsiteY72" fmla="*/ 0 h 1622455"/>
              <a:gd name="connsiteX73" fmla="*/ 485921 w 778021"/>
              <a:gd name="connsiteY73" fmla="*/ 6350 h 1622455"/>
              <a:gd name="connsiteX74" fmla="*/ 463696 w 778021"/>
              <a:gd name="connsiteY74" fmla="*/ 25400 h 1622455"/>
              <a:gd name="connsiteX75" fmla="*/ 438296 w 778021"/>
              <a:gd name="connsiteY75" fmla="*/ 28575 h 1622455"/>
              <a:gd name="connsiteX76" fmla="*/ 406546 w 778021"/>
              <a:gd name="connsiteY76" fmla="*/ 38100 h 1622455"/>
              <a:gd name="connsiteX77" fmla="*/ 390671 w 778021"/>
              <a:gd name="connsiteY77" fmla="*/ 41275 h 1622455"/>
              <a:gd name="connsiteX78" fmla="*/ 358921 w 778021"/>
              <a:gd name="connsiteY78" fmla="*/ 53975 h 1622455"/>
              <a:gd name="connsiteX79" fmla="*/ 327171 w 778021"/>
              <a:gd name="connsiteY79" fmla="*/ 66675 h 1622455"/>
              <a:gd name="connsiteX80" fmla="*/ 304946 w 778021"/>
              <a:gd name="connsiteY80" fmla="*/ 82550 h 1622455"/>
              <a:gd name="connsiteX81" fmla="*/ 279546 w 778021"/>
              <a:gd name="connsiteY81" fmla="*/ 101600 h 1622455"/>
              <a:gd name="connsiteX82" fmla="*/ 270021 w 778021"/>
              <a:gd name="connsiteY82" fmla="*/ 104775 h 1622455"/>
              <a:gd name="connsiteX83" fmla="*/ 257321 w 778021"/>
              <a:gd name="connsiteY83" fmla="*/ 133350 h 1622455"/>
              <a:gd name="connsiteX84" fmla="*/ 247796 w 778021"/>
              <a:gd name="connsiteY84" fmla="*/ 152400 h 1622455"/>
              <a:gd name="connsiteX85" fmla="*/ 231921 w 778021"/>
              <a:gd name="connsiteY85" fmla="*/ 184150 h 1622455"/>
              <a:gd name="connsiteX86" fmla="*/ 219221 w 778021"/>
              <a:gd name="connsiteY86" fmla="*/ 206375 h 1622455"/>
              <a:gd name="connsiteX87" fmla="*/ 216046 w 778021"/>
              <a:gd name="connsiteY87" fmla="*/ 215900 h 1622455"/>
              <a:gd name="connsiteX88" fmla="*/ 193821 w 778021"/>
              <a:gd name="connsiteY88" fmla="*/ 244475 h 1622455"/>
              <a:gd name="connsiteX89" fmla="*/ 177946 w 778021"/>
              <a:gd name="connsiteY89" fmla="*/ 260350 h 1622455"/>
              <a:gd name="connsiteX90" fmla="*/ 168421 w 778021"/>
              <a:gd name="connsiteY90" fmla="*/ 273050 h 1622455"/>
              <a:gd name="connsiteX91" fmla="*/ 165246 w 778021"/>
              <a:gd name="connsiteY91" fmla="*/ 285750 h 1622455"/>
              <a:gd name="connsiteX92" fmla="*/ 155721 w 778021"/>
              <a:gd name="connsiteY92" fmla="*/ 292100 h 1622455"/>
              <a:gd name="connsiteX93" fmla="*/ 146196 w 778021"/>
              <a:gd name="connsiteY93" fmla="*/ 304800 h 1622455"/>
              <a:gd name="connsiteX94" fmla="*/ 133496 w 778021"/>
              <a:gd name="connsiteY94" fmla="*/ 323850 h 1622455"/>
              <a:gd name="connsiteX95" fmla="*/ 127146 w 778021"/>
              <a:gd name="connsiteY95" fmla="*/ 336550 h 1622455"/>
              <a:gd name="connsiteX96" fmla="*/ 117621 w 778021"/>
              <a:gd name="connsiteY96" fmla="*/ 346075 h 1622455"/>
              <a:gd name="connsiteX97" fmla="*/ 108096 w 778021"/>
              <a:gd name="connsiteY97" fmla="*/ 358775 h 1622455"/>
              <a:gd name="connsiteX98" fmla="*/ 95396 w 778021"/>
              <a:gd name="connsiteY98" fmla="*/ 387350 h 1622455"/>
              <a:gd name="connsiteX99" fmla="*/ 89046 w 778021"/>
              <a:gd name="connsiteY99" fmla="*/ 400050 h 1622455"/>
              <a:gd name="connsiteX100" fmla="*/ 82696 w 778021"/>
              <a:gd name="connsiteY100" fmla="*/ 463550 h 1622455"/>
              <a:gd name="connsiteX101" fmla="*/ 57296 w 778021"/>
              <a:gd name="connsiteY101" fmla="*/ 511175 h 1622455"/>
              <a:gd name="connsiteX102" fmla="*/ 41421 w 778021"/>
              <a:gd name="connsiteY102" fmla="*/ 539750 h 1622455"/>
              <a:gd name="connsiteX103" fmla="*/ 35071 w 778021"/>
              <a:gd name="connsiteY103" fmla="*/ 555625 h 1622455"/>
              <a:gd name="connsiteX104" fmla="*/ 25546 w 778021"/>
              <a:gd name="connsiteY104" fmla="*/ 568325 h 1622455"/>
              <a:gd name="connsiteX105" fmla="*/ 22371 w 778021"/>
              <a:gd name="connsiteY105" fmla="*/ 577850 h 1622455"/>
              <a:gd name="connsiteX106" fmla="*/ 6496 w 778021"/>
              <a:gd name="connsiteY106" fmla="*/ 600075 h 1622455"/>
              <a:gd name="connsiteX107" fmla="*/ 19196 w 778021"/>
              <a:gd name="connsiteY107" fmla="*/ 669925 h 1622455"/>
              <a:gd name="connsiteX108" fmla="*/ 146 w 778021"/>
              <a:gd name="connsiteY108" fmla="*/ 730250 h 1622455"/>
              <a:gd name="connsiteX109" fmla="*/ 12846 w 778021"/>
              <a:gd name="connsiteY109" fmla="*/ 800100 h 1622455"/>
              <a:gd name="connsiteX110" fmla="*/ 44596 w 778021"/>
              <a:gd name="connsiteY110" fmla="*/ 831850 h 1622455"/>
              <a:gd name="connsiteX111" fmla="*/ 73171 w 778021"/>
              <a:gd name="connsiteY111" fmla="*/ 873125 h 1622455"/>
              <a:gd name="connsiteX112" fmla="*/ 101746 w 778021"/>
              <a:gd name="connsiteY112" fmla="*/ 927100 h 1622455"/>
              <a:gd name="connsiteX113" fmla="*/ 98571 w 778021"/>
              <a:gd name="connsiteY113" fmla="*/ 971550 h 1622455"/>
              <a:gd name="connsiteX114" fmla="*/ 146196 w 778021"/>
              <a:gd name="connsiteY114" fmla="*/ 990600 h 1622455"/>
              <a:gd name="connsiteX115" fmla="*/ 171596 w 778021"/>
              <a:gd name="connsiteY115" fmla="*/ 987425 h 1622455"/>
              <a:gd name="connsiteX116" fmla="*/ 193821 w 778021"/>
              <a:gd name="connsiteY116" fmla="*/ 1025525 h 1622455"/>
              <a:gd name="connsiteX117" fmla="*/ 247796 w 778021"/>
              <a:gd name="connsiteY117" fmla="*/ 1038225 h 1622455"/>
              <a:gd name="connsiteX118" fmla="*/ 317646 w 778021"/>
              <a:gd name="connsiteY118" fmla="*/ 1041400 h 1622455"/>
              <a:gd name="connsiteX119" fmla="*/ 333521 w 778021"/>
              <a:gd name="connsiteY119" fmla="*/ 1069975 h 1622455"/>
              <a:gd name="connsiteX120" fmla="*/ 282721 w 778021"/>
              <a:gd name="connsiteY120" fmla="*/ 1117600 h 1622455"/>
              <a:gd name="connsiteX121" fmla="*/ 235096 w 778021"/>
              <a:gd name="connsiteY121" fmla="*/ 1146175 h 1622455"/>
              <a:gd name="connsiteX122" fmla="*/ 177946 w 778021"/>
              <a:gd name="connsiteY122" fmla="*/ 1184275 h 1622455"/>
              <a:gd name="connsiteX123" fmla="*/ 225571 w 778021"/>
              <a:gd name="connsiteY123" fmla="*/ 1216025 h 1622455"/>
              <a:gd name="connsiteX124" fmla="*/ 174771 w 778021"/>
              <a:gd name="connsiteY124" fmla="*/ 1266825 h 1622455"/>
              <a:gd name="connsiteX125" fmla="*/ 143021 w 778021"/>
              <a:gd name="connsiteY125" fmla="*/ 1289050 h 1622455"/>
              <a:gd name="connsiteX126" fmla="*/ 130321 w 778021"/>
              <a:gd name="connsiteY126" fmla="*/ 1330325 h 1622455"/>
              <a:gd name="connsiteX127" fmla="*/ 78728 w 778021"/>
              <a:gd name="connsiteY127" fmla="*/ 1376363 h 1622455"/>
              <a:gd name="connsiteX128" fmla="*/ 125559 w 778021"/>
              <a:gd name="connsiteY128" fmla="*/ 1427162 h 1622455"/>
              <a:gd name="connsiteX129" fmla="*/ 158896 w 778021"/>
              <a:gd name="connsiteY129" fmla="*/ 1496219 h 1622455"/>
              <a:gd name="connsiteX130" fmla="*/ 271608 w 778021"/>
              <a:gd name="connsiteY130" fmla="*/ 1510507 h 1622455"/>
              <a:gd name="connsiteX131" fmla="*/ 397814 w 778021"/>
              <a:gd name="connsiteY131" fmla="*/ 1542256 h 1622455"/>
              <a:gd name="connsiteX132" fmla="*/ 533546 w 778021"/>
              <a:gd name="connsiteY132" fmla="*/ 1581150 h 1622455"/>
              <a:gd name="connsiteX133" fmla="*/ 622446 w 778021"/>
              <a:gd name="connsiteY133" fmla="*/ 1609725 h 1622455"/>
              <a:gd name="connsiteX134" fmla="*/ 676421 w 778021"/>
              <a:gd name="connsiteY134" fmla="*/ 1622425 h 1622455"/>
              <a:gd name="connsiteX0" fmla="*/ 676421 w 778021"/>
              <a:gd name="connsiteY0" fmla="*/ 1622425 h 1622455"/>
              <a:gd name="connsiteX1" fmla="*/ 693089 w 778021"/>
              <a:gd name="connsiteY1" fmla="*/ 1559719 h 1622455"/>
              <a:gd name="connsiteX2" fmla="*/ 708171 w 778021"/>
              <a:gd name="connsiteY2" fmla="*/ 1501775 h 1622455"/>
              <a:gd name="connsiteX3" fmla="*/ 704996 w 778021"/>
              <a:gd name="connsiteY3" fmla="*/ 1435100 h 1622455"/>
              <a:gd name="connsiteX4" fmla="*/ 654196 w 778021"/>
              <a:gd name="connsiteY4" fmla="*/ 1419225 h 1622455"/>
              <a:gd name="connsiteX5" fmla="*/ 634353 w 778021"/>
              <a:gd name="connsiteY5" fmla="*/ 1374775 h 1622455"/>
              <a:gd name="connsiteX6" fmla="*/ 627210 w 778021"/>
              <a:gd name="connsiteY6" fmla="*/ 1325563 h 1622455"/>
              <a:gd name="connsiteX7" fmla="*/ 666102 w 778021"/>
              <a:gd name="connsiteY7" fmla="*/ 1278731 h 1622455"/>
              <a:gd name="connsiteX8" fmla="*/ 631971 w 778021"/>
              <a:gd name="connsiteY8" fmla="*/ 1244600 h 1622455"/>
              <a:gd name="connsiteX9" fmla="*/ 625621 w 778021"/>
              <a:gd name="connsiteY9" fmla="*/ 1235075 h 1622455"/>
              <a:gd name="connsiteX10" fmla="*/ 587521 w 778021"/>
              <a:gd name="connsiteY10" fmla="*/ 1212850 h 1622455"/>
              <a:gd name="connsiteX11" fmla="*/ 581171 w 778021"/>
              <a:gd name="connsiteY11" fmla="*/ 1203325 h 1622455"/>
              <a:gd name="connsiteX12" fmla="*/ 571646 w 778021"/>
              <a:gd name="connsiteY12" fmla="*/ 1196975 h 1622455"/>
              <a:gd name="connsiteX13" fmla="*/ 565296 w 778021"/>
              <a:gd name="connsiteY13" fmla="*/ 1174750 h 1622455"/>
              <a:gd name="connsiteX14" fmla="*/ 558946 w 778021"/>
              <a:gd name="connsiteY14" fmla="*/ 1139825 h 1622455"/>
              <a:gd name="connsiteX15" fmla="*/ 552596 w 778021"/>
              <a:gd name="connsiteY15" fmla="*/ 1127125 h 1622455"/>
              <a:gd name="connsiteX16" fmla="*/ 539896 w 778021"/>
              <a:gd name="connsiteY16" fmla="*/ 1111250 h 1622455"/>
              <a:gd name="connsiteX17" fmla="*/ 530371 w 778021"/>
              <a:gd name="connsiteY17" fmla="*/ 1101725 h 1622455"/>
              <a:gd name="connsiteX18" fmla="*/ 517671 w 778021"/>
              <a:gd name="connsiteY18" fmla="*/ 1076325 h 1622455"/>
              <a:gd name="connsiteX19" fmla="*/ 530371 w 778021"/>
              <a:gd name="connsiteY19" fmla="*/ 1073150 h 1622455"/>
              <a:gd name="connsiteX20" fmla="*/ 543071 w 778021"/>
              <a:gd name="connsiteY20" fmla="*/ 1038225 h 1622455"/>
              <a:gd name="connsiteX21" fmla="*/ 568471 w 778021"/>
              <a:gd name="connsiteY21" fmla="*/ 1041400 h 1622455"/>
              <a:gd name="connsiteX22" fmla="*/ 587521 w 778021"/>
              <a:gd name="connsiteY22" fmla="*/ 1016000 h 1622455"/>
              <a:gd name="connsiteX23" fmla="*/ 581171 w 778021"/>
              <a:gd name="connsiteY23" fmla="*/ 987425 h 1622455"/>
              <a:gd name="connsiteX24" fmla="*/ 577996 w 778021"/>
              <a:gd name="connsiteY24" fmla="*/ 958850 h 1622455"/>
              <a:gd name="connsiteX25" fmla="*/ 571646 w 778021"/>
              <a:gd name="connsiteY25" fmla="*/ 949325 h 1622455"/>
              <a:gd name="connsiteX26" fmla="*/ 565296 w 778021"/>
              <a:gd name="connsiteY26" fmla="*/ 936625 h 1622455"/>
              <a:gd name="connsiteX27" fmla="*/ 558946 w 778021"/>
              <a:gd name="connsiteY27" fmla="*/ 927100 h 1622455"/>
              <a:gd name="connsiteX28" fmla="*/ 543071 w 778021"/>
              <a:gd name="connsiteY28" fmla="*/ 901700 h 1622455"/>
              <a:gd name="connsiteX29" fmla="*/ 546246 w 778021"/>
              <a:gd name="connsiteY29" fmla="*/ 889000 h 1622455"/>
              <a:gd name="connsiteX30" fmla="*/ 577996 w 778021"/>
              <a:gd name="connsiteY30" fmla="*/ 869950 h 1622455"/>
              <a:gd name="connsiteX31" fmla="*/ 606571 w 778021"/>
              <a:gd name="connsiteY31" fmla="*/ 863600 h 1622455"/>
              <a:gd name="connsiteX32" fmla="*/ 625621 w 778021"/>
              <a:gd name="connsiteY32" fmla="*/ 844550 h 1622455"/>
              <a:gd name="connsiteX33" fmla="*/ 628796 w 778021"/>
              <a:gd name="connsiteY33" fmla="*/ 835025 h 1622455"/>
              <a:gd name="connsiteX34" fmla="*/ 644671 w 778021"/>
              <a:gd name="connsiteY34" fmla="*/ 812800 h 1622455"/>
              <a:gd name="connsiteX35" fmla="*/ 654196 w 778021"/>
              <a:gd name="connsiteY35" fmla="*/ 796925 h 1622455"/>
              <a:gd name="connsiteX36" fmla="*/ 670071 w 778021"/>
              <a:gd name="connsiteY36" fmla="*/ 774700 h 1622455"/>
              <a:gd name="connsiteX37" fmla="*/ 673246 w 778021"/>
              <a:gd name="connsiteY37" fmla="*/ 765175 h 1622455"/>
              <a:gd name="connsiteX38" fmla="*/ 679596 w 778021"/>
              <a:gd name="connsiteY38" fmla="*/ 755650 h 1622455"/>
              <a:gd name="connsiteX39" fmla="*/ 689121 w 778021"/>
              <a:gd name="connsiteY39" fmla="*/ 736600 h 1622455"/>
              <a:gd name="connsiteX40" fmla="*/ 708171 w 778021"/>
              <a:gd name="connsiteY40" fmla="*/ 714375 h 1622455"/>
              <a:gd name="connsiteX41" fmla="*/ 714521 w 778021"/>
              <a:gd name="connsiteY41" fmla="*/ 701675 h 1622455"/>
              <a:gd name="connsiteX42" fmla="*/ 730396 w 778021"/>
              <a:gd name="connsiteY42" fmla="*/ 688975 h 1622455"/>
              <a:gd name="connsiteX43" fmla="*/ 739921 w 778021"/>
              <a:gd name="connsiteY43" fmla="*/ 679450 h 1622455"/>
              <a:gd name="connsiteX44" fmla="*/ 778021 w 778021"/>
              <a:gd name="connsiteY44" fmla="*/ 650875 h 1622455"/>
              <a:gd name="connsiteX45" fmla="*/ 774846 w 778021"/>
              <a:gd name="connsiteY45" fmla="*/ 641350 h 1622455"/>
              <a:gd name="connsiteX46" fmla="*/ 765321 w 778021"/>
              <a:gd name="connsiteY46" fmla="*/ 625475 h 1622455"/>
              <a:gd name="connsiteX47" fmla="*/ 758971 w 778021"/>
              <a:gd name="connsiteY47" fmla="*/ 615950 h 1622455"/>
              <a:gd name="connsiteX48" fmla="*/ 755796 w 778021"/>
              <a:gd name="connsiteY48" fmla="*/ 606425 h 1622455"/>
              <a:gd name="connsiteX49" fmla="*/ 749446 w 778021"/>
              <a:gd name="connsiteY49" fmla="*/ 593725 h 1622455"/>
              <a:gd name="connsiteX50" fmla="*/ 739921 w 778021"/>
              <a:gd name="connsiteY50" fmla="*/ 568325 h 1622455"/>
              <a:gd name="connsiteX51" fmla="*/ 736746 w 778021"/>
              <a:gd name="connsiteY51" fmla="*/ 546100 h 1622455"/>
              <a:gd name="connsiteX52" fmla="*/ 733571 w 778021"/>
              <a:gd name="connsiteY52" fmla="*/ 536575 h 1622455"/>
              <a:gd name="connsiteX53" fmla="*/ 727221 w 778021"/>
              <a:gd name="connsiteY53" fmla="*/ 498475 h 1622455"/>
              <a:gd name="connsiteX54" fmla="*/ 708171 w 778021"/>
              <a:gd name="connsiteY54" fmla="*/ 460375 h 1622455"/>
              <a:gd name="connsiteX55" fmla="*/ 651021 w 778021"/>
              <a:gd name="connsiteY55" fmla="*/ 447675 h 1622455"/>
              <a:gd name="connsiteX56" fmla="*/ 625621 w 778021"/>
              <a:gd name="connsiteY56" fmla="*/ 434975 h 1622455"/>
              <a:gd name="connsiteX57" fmla="*/ 619271 w 778021"/>
              <a:gd name="connsiteY57" fmla="*/ 422275 h 1622455"/>
              <a:gd name="connsiteX58" fmla="*/ 609746 w 778021"/>
              <a:gd name="connsiteY58" fmla="*/ 368300 h 1622455"/>
              <a:gd name="connsiteX59" fmla="*/ 543071 w 778021"/>
              <a:gd name="connsiteY59" fmla="*/ 355600 h 1622455"/>
              <a:gd name="connsiteX60" fmla="*/ 530371 w 778021"/>
              <a:gd name="connsiteY60" fmla="*/ 349250 h 1622455"/>
              <a:gd name="connsiteX61" fmla="*/ 524021 w 778021"/>
              <a:gd name="connsiteY61" fmla="*/ 314325 h 1622455"/>
              <a:gd name="connsiteX62" fmla="*/ 520846 w 778021"/>
              <a:gd name="connsiteY62" fmla="*/ 301625 h 1622455"/>
              <a:gd name="connsiteX63" fmla="*/ 520846 w 778021"/>
              <a:gd name="connsiteY63" fmla="*/ 196850 h 1622455"/>
              <a:gd name="connsiteX64" fmla="*/ 530371 w 778021"/>
              <a:gd name="connsiteY64" fmla="*/ 184150 h 1622455"/>
              <a:gd name="connsiteX65" fmla="*/ 549421 w 778021"/>
              <a:gd name="connsiteY65" fmla="*/ 165100 h 1622455"/>
              <a:gd name="connsiteX66" fmla="*/ 552596 w 778021"/>
              <a:gd name="connsiteY66" fmla="*/ 155575 h 1622455"/>
              <a:gd name="connsiteX67" fmla="*/ 543071 w 778021"/>
              <a:gd name="connsiteY67" fmla="*/ 88900 h 1622455"/>
              <a:gd name="connsiteX68" fmla="*/ 533546 w 778021"/>
              <a:gd name="connsiteY68" fmla="*/ 79375 h 1622455"/>
              <a:gd name="connsiteX69" fmla="*/ 511321 w 778021"/>
              <a:gd name="connsiteY69" fmla="*/ 66675 h 1622455"/>
              <a:gd name="connsiteX70" fmla="*/ 508146 w 778021"/>
              <a:gd name="connsiteY70" fmla="*/ 57150 h 1622455"/>
              <a:gd name="connsiteX71" fmla="*/ 501796 w 778021"/>
              <a:gd name="connsiteY71" fmla="*/ 47625 h 1622455"/>
              <a:gd name="connsiteX72" fmla="*/ 498621 w 778021"/>
              <a:gd name="connsiteY72" fmla="*/ 0 h 1622455"/>
              <a:gd name="connsiteX73" fmla="*/ 485921 w 778021"/>
              <a:gd name="connsiteY73" fmla="*/ 6350 h 1622455"/>
              <a:gd name="connsiteX74" fmla="*/ 463696 w 778021"/>
              <a:gd name="connsiteY74" fmla="*/ 25400 h 1622455"/>
              <a:gd name="connsiteX75" fmla="*/ 438296 w 778021"/>
              <a:gd name="connsiteY75" fmla="*/ 28575 h 1622455"/>
              <a:gd name="connsiteX76" fmla="*/ 406546 w 778021"/>
              <a:gd name="connsiteY76" fmla="*/ 38100 h 1622455"/>
              <a:gd name="connsiteX77" fmla="*/ 390671 w 778021"/>
              <a:gd name="connsiteY77" fmla="*/ 41275 h 1622455"/>
              <a:gd name="connsiteX78" fmla="*/ 358921 w 778021"/>
              <a:gd name="connsiteY78" fmla="*/ 53975 h 1622455"/>
              <a:gd name="connsiteX79" fmla="*/ 327171 w 778021"/>
              <a:gd name="connsiteY79" fmla="*/ 66675 h 1622455"/>
              <a:gd name="connsiteX80" fmla="*/ 304946 w 778021"/>
              <a:gd name="connsiteY80" fmla="*/ 82550 h 1622455"/>
              <a:gd name="connsiteX81" fmla="*/ 279546 w 778021"/>
              <a:gd name="connsiteY81" fmla="*/ 101600 h 1622455"/>
              <a:gd name="connsiteX82" fmla="*/ 270021 w 778021"/>
              <a:gd name="connsiteY82" fmla="*/ 104775 h 1622455"/>
              <a:gd name="connsiteX83" fmla="*/ 257321 w 778021"/>
              <a:gd name="connsiteY83" fmla="*/ 133350 h 1622455"/>
              <a:gd name="connsiteX84" fmla="*/ 247796 w 778021"/>
              <a:gd name="connsiteY84" fmla="*/ 152400 h 1622455"/>
              <a:gd name="connsiteX85" fmla="*/ 231921 w 778021"/>
              <a:gd name="connsiteY85" fmla="*/ 184150 h 1622455"/>
              <a:gd name="connsiteX86" fmla="*/ 219221 w 778021"/>
              <a:gd name="connsiteY86" fmla="*/ 206375 h 1622455"/>
              <a:gd name="connsiteX87" fmla="*/ 216046 w 778021"/>
              <a:gd name="connsiteY87" fmla="*/ 215900 h 1622455"/>
              <a:gd name="connsiteX88" fmla="*/ 193821 w 778021"/>
              <a:gd name="connsiteY88" fmla="*/ 244475 h 1622455"/>
              <a:gd name="connsiteX89" fmla="*/ 177946 w 778021"/>
              <a:gd name="connsiteY89" fmla="*/ 260350 h 1622455"/>
              <a:gd name="connsiteX90" fmla="*/ 168421 w 778021"/>
              <a:gd name="connsiteY90" fmla="*/ 273050 h 1622455"/>
              <a:gd name="connsiteX91" fmla="*/ 165246 w 778021"/>
              <a:gd name="connsiteY91" fmla="*/ 285750 h 1622455"/>
              <a:gd name="connsiteX92" fmla="*/ 155721 w 778021"/>
              <a:gd name="connsiteY92" fmla="*/ 292100 h 1622455"/>
              <a:gd name="connsiteX93" fmla="*/ 146196 w 778021"/>
              <a:gd name="connsiteY93" fmla="*/ 304800 h 1622455"/>
              <a:gd name="connsiteX94" fmla="*/ 133496 w 778021"/>
              <a:gd name="connsiteY94" fmla="*/ 323850 h 1622455"/>
              <a:gd name="connsiteX95" fmla="*/ 127146 w 778021"/>
              <a:gd name="connsiteY95" fmla="*/ 336550 h 1622455"/>
              <a:gd name="connsiteX96" fmla="*/ 117621 w 778021"/>
              <a:gd name="connsiteY96" fmla="*/ 346075 h 1622455"/>
              <a:gd name="connsiteX97" fmla="*/ 108096 w 778021"/>
              <a:gd name="connsiteY97" fmla="*/ 358775 h 1622455"/>
              <a:gd name="connsiteX98" fmla="*/ 95396 w 778021"/>
              <a:gd name="connsiteY98" fmla="*/ 387350 h 1622455"/>
              <a:gd name="connsiteX99" fmla="*/ 89046 w 778021"/>
              <a:gd name="connsiteY99" fmla="*/ 400050 h 1622455"/>
              <a:gd name="connsiteX100" fmla="*/ 82696 w 778021"/>
              <a:gd name="connsiteY100" fmla="*/ 463550 h 1622455"/>
              <a:gd name="connsiteX101" fmla="*/ 57296 w 778021"/>
              <a:gd name="connsiteY101" fmla="*/ 511175 h 1622455"/>
              <a:gd name="connsiteX102" fmla="*/ 41421 w 778021"/>
              <a:gd name="connsiteY102" fmla="*/ 539750 h 1622455"/>
              <a:gd name="connsiteX103" fmla="*/ 35071 w 778021"/>
              <a:gd name="connsiteY103" fmla="*/ 555625 h 1622455"/>
              <a:gd name="connsiteX104" fmla="*/ 25546 w 778021"/>
              <a:gd name="connsiteY104" fmla="*/ 568325 h 1622455"/>
              <a:gd name="connsiteX105" fmla="*/ 22371 w 778021"/>
              <a:gd name="connsiteY105" fmla="*/ 577850 h 1622455"/>
              <a:gd name="connsiteX106" fmla="*/ 6496 w 778021"/>
              <a:gd name="connsiteY106" fmla="*/ 600075 h 1622455"/>
              <a:gd name="connsiteX107" fmla="*/ 19196 w 778021"/>
              <a:gd name="connsiteY107" fmla="*/ 669925 h 1622455"/>
              <a:gd name="connsiteX108" fmla="*/ 146 w 778021"/>
              <a:gd name="connsiteY108" fmla="*/ 730250 h 1622455"/>
              <a:gd name="connsiteX109" fmla="*/ 12846 w 778021"/>
              <a:gd name="connsiteY109" fmla="*/ 800100 h 1622455"/>
              <a:gd name="connsiteX110" fmla="*/ 44596 w 778021"/>
              <a:gd name="connsiteY110" fmla="*/ 831850 h 1622455"/>
              <a:gd name="connsiteX111" fmla="*/ 73171 w 778021"/>
              <a:gd name="connsiteY111" fmla="*/ 873125 h 1622455"/>
              <a:gd name="connsiteX112" fmla="*/ 101746 w 778021"/>
              <a:gd name="connsiteY112" fmla="*/ 927100 h 1622455"/>
              <a:gd name="connsiteX113" fmla="*/ 98571 w 778021"/>
              <a:gd name="connsiteY113" fmla="*/ 971550 h 1622455"/>
              <a:gd name="connsiteX114" fmla="*/ 146196 w 778021"/>
              <a:gd name="connsiteY114" fmla="*/ 990600 h 1622455"/>
              <a:gd name="connsiteX115" fmla="*/ 171596 w 778021"/>
              <a:gd name="connsiteY115" fmla="*/ 987425 h 1622455"/>
              <a:gd name="connsiteX116" fmla="*/ 193821 w 778021"/>
              <a:gd name="connsiteY116" fmla="*/ 1025525 h 1622455"/>
              <a:gd name="connsiteX117" fmla="*/ 247796 w 778021"/>
              <a:gd name="connsiteY117" fmla="*/ 1038225 h 1622455"/>
              <a:gd name="connsiteX118" fmla="*/ 317646 w 778021"/>
              <a:gd name="connsiteY118" fmla="*/ 1041400 h 1622455"/>
              <a:gd name="connsiteX119" fmla="*/ 333521 w 778021"/>
              <a:gd name="connsiteY119" fmla="*/ 1069975 h 1622455"/>
              <a:gd name="connsiteX120" fmla="*/ 282721 w 778021"/>
              <a:gd name="connsiteY120" fmla="*/ 1117600 h 1622455"/>
              <a:gd name="connsiteX121" fmla="*/ 235096 w 778021"/>
              <a:gd name="connsiteY121" fmla="*/ 1146175 h 1622455"/>
              <a:gd name="connsiteX122" fmla="*/ 177946 w 778021"/>
              <a:gd name="connsiteY122" fmla="*/ 1184275 h 1622455"/>
              <a:gd name="connsiteX123" fmla="*/ 225571 w 778021"/>
              <a:gd name="connsiteY123" fmla="*/ 1216025 h 1622455"/>
              <a:gd name="connsiteX124" fmla="*/ 174771 w 778021"/>
              <a:gd name="connsiteY124" fmla="*/ 1266825 h 1622455"/>
              <a:gd name="connsiteX125" fmla="*/ 143021 w 778021"/>
              <a:gd name="connsiteY125" fmla="*/ 1289050 h 1622455"/>
              <a:gd name="connsiteX126" fmla="*/ 130321 w 778021"/>
              <a:gd name="connsiteY126" fmla="*/ 1330325 h 1622455"/>
              <a:gd name="connsiteX127" fmla="*/ 78728 w 778021"/>
              <a:gd name="connsiteY127" fmla="*/ 1376363 h 1622455"/>
              <a:gd name="connsiteX128" fmla="*/ 125559 w 778021"/>
              <a:gd name="connsiteY128" fmla="*/ 1427162 h 1622455"/>
              <a:gd name="connsiteX129" fmla="*/ 158896 w 778021"/>
              <a:gd name="connsiteY129" fmla="*/ 1496219 h 1622455"/>
              <a:gd name="connsiteX130" fmla="*/ 271608 w 778021"/>
              <a:gd name="connsiteY130" fmla="*/ 1510507 h 1622455"/>
              <a:gd name="connsiteX131" fmla="*/ 397814 w 778021"/>
              <a:gd name="connsiteY131" fmla="*/ 1542256 h 1622455"/>
              <a:gd name="connsiteX132" fmla="*/ 533546 w 778021"/>
              <a:gd name="connsiteY132" fmla="*/ 1581150 h 1622455"/>
              <a:gd name="connsiteX133" fmla="*/ 622446 w 778021"/>
              <a:gd name="connsiteY133" fmla="*/ 1609725 h 1622455"/>
              <a:gd name="connsiteX134" fmla="*/ 676421 w 778021"/>
              <a:gd name="connsiteY134" fmla="*/ 1622425 h 1622455"/>
              <a:gd name="connsiteX0" fmla="*/ 676421 w 778021"/>
              <a:gd name="connsiteY0" fmla="*/ 1622425 h 1622455"/>
              <a:gd name="connsiteX1" fmla="*/ 693089 w 778021"/>
              <a:gd name="connsiteY1" fmla="*/ 1559719 h 1622455"/>
              <a:gd name="connsiteX2" fmla="*/ 708171 w 778021"/>
              <a:gd name="connsiteY2" fmla="*/ 1501775 h 1622455"/>
              <a:gd name="connsiteX3" fmla="*/ 704996 w 778021"/>
              <a:gd name="connsiteY3" fmla="*/ 1435100 h 1622455"/>
              <a:gd name="connsiteX4" fmla="*/ 654196 w 778021"/>
              <a:gd name="connsiteY4" fmla="*/ 1419225 h 1622455"/>
              <a:gd name="connsiteX5" fmla="*/ 634353 w 778021"/>
              <a:gd name="connsiteY5" fmla="*/ 1374775 h 1622455"/>
              <a:gd name="connsiteX6" fmla="*/ 627210 w 778021"/>
              <a:gd name="connsiteY6" fmla="*/ 1325563 h 1622455"/>
              <a:gd name="connsiteX7" fmla="*/ 666102 w 778021"/>
              <a:gd name="connsiteY7" fmla="*/ 1278731 h 1622455"/>
              <a:gd name="connsiteX8" fmla="*/ 631971 w 778021"/>
              <a:gd name="connsiteY8" fmla="*/ 1244600 h 1622455"/>
              <a:gd name="connsiteX9" fmla="*/ 587521 w 778021"/>
              <a:gd name="connsiteY9" fmla="*/ 1212850 h 1622455"/>
              <a:gd name="connsiteX10" fmla="*/ 581171 w 778021"/>
              <a:gd name="connsiteY10" fmla="*/ 1203325 h 1622455"/>
              <a:gd name="connsiteX11" fmla="*/ 571646 w 778021"/>
              <a:gd name="connsiteY11" fmla="*/ 1196975 h 1622455"/>
              <a:gd name="connsiteX12" fmla="*/ 565296 w 778021"/>
              <a:gd name="connsiteY12" fmla="*/ 1174750 h 1622455"/>
              <a:gd name="connsiteX13" fmla="*/ 558946 w 778021"/>
              <a:gd name="connsiteY13" fmla="*/ 1139825 h 1622455"/>
              <a:gd name="connsiteX14" fmla="*/ 552596 w 778021"/>
              <a:gd name="connsiteY14" fmla="*/ 1127125 h 1622455"/>
              <a:gd name="connsiteX15" fmla="*/ 539896 w 778021"/>
              <a:gd name="connsiteY15" fmla="*/ 1111250 h 1622455"/>
              <a:gd name="connsiteX16" fmla="*/ 530371 w 778021"/>
              <a:gd name="connsiteY16" fmla="*/ 1101725 h 1622455"/>
              <a:gd name="connsiteX17" fmla="*/ 517671 w 778021"/>
              <a:gd name="connsiteY17" fmla="*/ 1076325 h 1622455"/>
              <a:gd name="connsiteX18" fmla="*/ 530371 w 778021"/>
              <a:gd name="connsiteY18" fmla="*/ 1073150 h 1622455"/>
              <a:gd name="connsiteX19" fmla="*/ 543071 w 778021"/>
              <a:gd name="connsiteY19" fmla="*/ 1038225 h 1622455"/>
              <a:gd name="connsiteX20" fmla="*/ 568471 w 778021"/>
              <a:gd name="connsiteY20" fmla="*/ 1041400 h 1622455"/>
              <a:gd name="connsiteX21" fmla="*/ 587521 w 778021"/>
              <a:gd name="connsiteY21" fmla="*/ 1016000 h 1622455"/>
              <a:gd name="connsiteX22" fmla="*/ 581171 w 778021"/>
              <a:gd name="connsiteY22" fmla="*/ 987425 h 1622455"/>
              <a:gd name="connsiteX23" fmla="*/ 577996 w 778021"/>
              <a:gd name="connsiteY23" fmla="*/ 958850 h 1622455"/>
              <a:gd name="connsiteX24" fmla="*/ 571646 w 778021"/>
              <a:gd name="connsiteY24" fmla="*/ 949325 h 1622455"/>
              <a:gd name="connsiteX25" fmla="*/ 565296 w 778021"/>
              <a:gd name="connsiteY25" fmla="*/ 936625 h 1622455"/>
              <a:gd name="connsiteX26" fmla="*/ 558946 w 778021"/>
              <a:gd name="connsiteY26" fmla="*/ 927100 h 1622455"/>
              <a:gd name="connsiteX27" fmla="*/ 543071 w 778021"/>
              <a:gd name="connsiteY27" fmla="*/ 901700 h 1622455"/>
              <a:gd name="connsiteX28" fmla="*/ 546246 w 778021"/>
              <a:gd name="connsiteY28" fmla="*/ 889000 h 1622455"/>
              <a:gd name="connsiteX29" fmla="*/ 577996 w 778021"/>
              <a:gd name="connsiteY29" fmla="*/ 869950 h 1622455"/>
              <a:gd name="connsiteX30" fmla="*/ 606571 w 778021"/>
              <a:gd name="connsiteY30" fmla="*/ 863600 h 1622455"/>
              <a:gd name="connsiteX31" fmla="*/ 625621 w 778021"/>
              <a:gd name="connsiteY31" fmla="*/ 844550 h 1622455"/>
              <a:gd name="connsiteX32" fmla="*/ 628796 w 778021"/>
              <a:gd name="connsiteY32" fmla="*/ 835025 h 1622455"/>
              <a:gd name="connsiteX33" fmla="*/ 644671 w 778021"/>
              <a:gd name="connsiteY33" fmla="*/ 812800 h 1622455"/>
              <a:gd name="connsiteX34" fmla="*/ 654196 w 778021"/>
              <a:gd name="connsiteY34" fmla="*/ 796925 h 1622455"/>
              <a:gd name="connsiteX35" fmla="*/ 670071 w 778021"/>
              <a:gd name="connsiteY35" fmla="*/ 774700 h 1622455"/>
              <a:gd name="connsiteX36" fmla="*/ 673246 w 778021"/>
              <a:gd name="connsiteY36" fmla="*/ 765175 h 1622455"/>
              <a:gd name="connsiteX37" fmla="*/ 679596 w 778021"/>
              <a:gd name="connsiteY37" fmla="*/ 755650 h 1622455"/>
              <a:gd name="connsiteX38" fmla="*/ 689121 w 778021"/>
              <a:gd name="connsiteY38" fmla="*/ 736600 h 1622455"/>
              <a:gd name="connsiteX39" fmla="*/ 708171 w 778021"/>
              <a:gd name="connsiteY39" fmla="*/ 714375 h 1622455"/>
              <a:gd name="connsiteX40" fmla="*/ 714521 w 778021"/>
              <a:gd name="connsiteY40" fmla="*/ 701675 h 1622455"/>
              <a:gd name="connsiteX41" fmla="*/ 730396 w 778021"/>
              <a:gd name="connsiteY41" fmla="*/ 688975 h 1622455"/>
              <a:gd name="connsiteX42" fmla="*/ 739921 w 778021"/>
              <a:gd name="connsiteY42" fmla="*/ 679450 h 1622455"/>
              <a:gd name="connsiteX43" fmla="*/ 778021 w 778021"/>
              <a:gd name="connsiteY43" fmla="*/ 650875 h 1622455"/>
              <a:gd name="connsiteX44" fmla="*/ 774846 w 778021"/>
              <a:gd name="connsiteY44" fmla="*/ 641350 h 1622455"/>
              <a:gd name="connsiteX45" fmla="*/ 765321 w 778021"/>
              <a:gd name="connsiteY45" fmla="*/ 625475 h 1622455"/>
              <a:gd name="connsiteX46" fmla="*/ 758971 w 778021"/>
              <a:gd name="connsiteY46" fmla="*/ 615950 h 1622455"/>
              <a:gd name="connsiteX47" fmla="*/ 755796 w 778021"/>
              <a:gd name="connsiteY47" fmla="*/ 606425 h 1622455"/>
              <a:gd name="connsiteX48" fmla="*/ 749446 w 778021"/>
              <a:gd name="connsiteY48" fmla="*/ 593725 h 1622455"/>
              <a:gd name="connsiteX49" fmla="*/ 739921 w 778021"/>
              <a:gd name="connsiteY49" fmla="*/ 568325 h 1622455"/>
              <a:gd name="connsiteX50" fmla="*/ 736746 w 778021"/>
              <a:gd name="connsiteY50" fmla="*/ 546100 h 1622455"/>
              <a:gd name="connsiteX51" fmla="*/ 733571 w 778021"/>
              <a:gd name="connsiteY51" fmla="*/ 536575 h 1622455"/>
              <a:gd name="connsiteX52" fmla="*/ 727221 w 778021"/>
              <a:gd name="connsiteY52" fmla="*/ 498475 h 1622455"/>
              <a:gd name="connsiteX53" fmla="*/ 708171 w 778021"/>
              <a:gd name="connsiteY53" fmla="*/ 460375 h 1622455"/>
              <a:gd name="connsiteX54" fmla="*/ 651021 w 778021"/>
              <a:gd name="connsiteY54" fmla="*/ 447675 h 1622455"/>
              <a:gd name="connsiteX55" fmla="*/ 625621 w 778021"/>
              <a:gd name="connsiteY55" fmla="*/ 434975 h 1622455"/>
              <a:gd name="connsiteX56" fmla="*/ 619271 w 778021"/>
              <a:gd name="connsiteY56" fmla="*/ 422275 h 1622455"/>
              <a:gd name="connsiteX57" fmla="*/ 609746 w 778021"/>
              <a:gd name="connsiteY57" fmla="*/ 368300 h 1622455"/>
              <a:gd name="connsiteX58" fmla="*/ 543071 w 778021"/>
              <a:gd name="connsiteY58" fmla="*/ 355600 h 1622455"/>
              <a:gd name="connsiteX59" fmla="*/ 530371 w 778021"/>
              <a:gd name="connsiteY59" fmla="*/ 349250 h 1622455"/>
              <a:gd name="connsiteX60" fmla="*/ 524021 w 778021"/>
              <a:gd name="connsiteY60" fmla="*/ 314325 h 1622455"/>
              <a:gd name="connsiteX61" fmla="*/ 520846 w 778021"/>
              <a:gd name="connsiteY61" fmla="*/ 301625 h 1622455"/>
              <a:gd name="connsiteX62" fmla="*/ 520846 w 778021"/>
              <a:gd name="connsiteY62" fmla="*/ 196850 h 1622455"/>
              <a:gd name="connsiteX63" fmla="*/ 530371 w 778021"/>
              <a:gd name="connsiteY63" fmla="*/ 184150 h 1622455"/>
              <a:gd name="connsiteX64" fmla="*/ 549421 w 778021"/>
              <a:gd name="connsiteY64" fmla="*/ 165100 h 1622455"/>
              <a:gd name="connsiteX65" fmla="*/ 552596 w 778021"/>
              <a:gd name="connsiteY65" fmla="*/ 155575 h 1622455"/>
              <a:gd name="connsiteX66" fmla="*/ 543071 w 778021"/>
              <a:gd name="connsiteY66" fmla="*/ 88900 h 1622455"/>
              <a:gd name="connsiteX67" fmla="*/ 533546 w 778021"/>
              <a:gd name="connsiteY67" fmla="*/ 79375 h 1622455"/>
              <a:gd name="connsiteX68" fmla="*/ 511321 w 778021"/>
              <a:gd name="connsiteY68" fmla="*/ 66675 h 1622455"/>
              <a:gd name="connsiteX69" fmla="*/ 508146 w 778021"/>
              <a:gd name="connsiteY69" fmla="*/ 57150 h 1622455"/>
              <a:gd name="connsiteX70" fmla="*/ 501796 w 778021"/>
              <a:gd name="connsiteY70" fmla="*/ 47625 h 1622455"/>
              <a:gd name="connsiteX71" fmla="*/ 498621 w 778021"/>
              <a:gd name="connsiteY71" fmla="*/ 0 h 1622455"/>
              <a:gd name="connsiteX72" fmla="*/ 485921 w 778021"/>
              <a:gd name="connsiteY72" fmla="*/ 6350 h 1622455"/>
              <a:gd name="connsiteX73" fmla="*/ 463696 w 778021"/>
              <a:gd name="connsiteY73" fmla="*/ 25400 h 1622455"/>
              <a:gd name="connsiteX74" fmla="*/ 438296 w 778021"/>
              <a:gd name="connsiteY74" fmla="*/ 28575 h 1622455"/>
              <a:gd name="connsiteX75" fmla="*/ 406546 w 778021"/>
              <a:gd name="connsiteY75" fmla="*/ 38100 h 1622455"/>
              <a:gd name="connsiteX76" fmla="*/ 390671 w 778021"/>
              <a:gd name="connsiteY76" fmla="*/ 41275 h 1622455"/>
              <a:gd name="connsiteX77" fmla="*/ 358921 w 778021"/>
              <a:gd name="connsiteY77" fmla="*/ 53975 h 1622455"/>
              <a:gd name="connsiteX78" fmla="*/ 327171 w 778021"/>
              <a:gd name="connsiteY78" fmla="*/ 66675 h 1622455"/>
              <a:gd name="connsiteX79" fmla="*/ 304946 w 778021"/>
              <a:gd name="connsiteY79" fmla="*/ 82550 h 1622455"/>
              <a:gd name="connsiteX80" fmla="*/ 279546 w 778021"/>
              <a:gd name="connsiteY80" fmla="*/ 101600 h 1622455"/>
              <a:gd name="connsiteX81" fmla="*/ 270021 w 778021"/>
              <a:gd name="connsiteY81" fmla="*/ 104775 h 1622455"/>
              <a:gd name="connsiteX82" fmla="*/ 257321 w 778021"/>
              <a:gd name="connsiteY82" fmla="*/ 133350 h 1622455"/>
              <a:gd name="connsiteX83" fmla="*/ 247796 w 778021"/>
              <a:gd name="connsiteY83" fmla="*/ 152400 h 1622455"/>
              <a:gd name="connsiteX84" fmla="*/ 231921 w 778021"/>
              <a:gd name="connsiteY84" fmla="*/ 184150 h 1622455"/>
              <a:gd name="connsiteX85" fmla="*/ 219221 w 778021"/>
              <a:gd name="connsiteY85" fmla="*/ 206375 h 1622455"/>
              <a:gd name="connsiteX86" fmla="*/ 216046 w 778021"/>
              <a:gd name="connsiteY86" fmla="*/ 215900 h 1622455"/>
              <a:gd name="connsiteX87" fmla="*/ 193821 w 778021"/>
              <a:gd name="connsiteY87" fmla="*/ 244475 h 1622455"/>
              <a:gd name="connsiteX88" fmla="*/ 177946 w 778021"/>
              <a:gd name="connsiteY88" fmla="*/ 260350 h 1622455"/>
              <a:gd name="connsiteX89" fmla="*/ 168421 w 778021"/>
              <a:gd name="connsiteY89" fmla="*/ 273050 h 1622455"/>
              <a:gd name="connsiteX90" fmla="*/ 165246 w 778021"/>
              <a:gd name="connsiteY90" fmla="*/ 285750 h 1622455"/>
              <a:gd name="connsiteX91" fmla="*/ 155721 w 778021"/>
              <a:gd name="connsiteY91" fmla="*/ 292100 h 1622455"/>
              <a:gd name="connsiteX92" fmla="*/ 146196 w 778021"/>
              <a:gd name="connsiteY92" fmla="*/ 304800 h 1622455"/>
              <a:gd name="connsiteX93" fmla="*/ 133496 w 778021"/>
              <a:gd name="connsiteY93" fmla="*/ 323850 h 1622455"/>
              <a:gd name="connsiteX94" fmla="*/ 127146 w 778021"/>
              <a:gd name="connsiteY94" fmla="*/ 336550 h 1622455"/>
              <a:gd name="connsiteX95" fmla="*/ 117621 w 778021"/>
              <a:gd name="connsiteY95" fmla="*/ 346075 h 1622455"/>
              <a:gd name="connsiteX96" fmla="*/ 108096 w 778021"/>
              <a:gd name="connsiteY96" fmla="*/ 358775 h 1622455"/>
              <a:gd name="connsiteX97" fmla="*/ 95396 w 778021"/>
              <a:gd name="connsiteY97" fmla="*/ 387350 h 1622455"/>
              <a:gd name="connsiteX98" fmla="*/ 89046 w 778021"/>
              <a:gd name="connsiteY98" fmla="*/ 400050 h 1622455"/>
              <a:gd name="connsiteX99" fmla="*/ 82696 w 778021"/>
              <a:gd name="connsiteY99" fmla="*/ 463550 h 1622455"/>
              <a:gd name="connsiteX100" fmla="*/ 57296 w 778021"/>
              <a:gd name="connsiteY100" fmla="*/ 511175 h 1622455"/>
              <a:gd name="connsiteX101" fmla="*/ 41421 w 778021"/>
              <a:gd name="connsiteY101" fmla="*/ 539750 h 1622455"/>
              <a:gd name="connsiteX102" fmla="*/ 35071 w 778021"/>
              <a:gd name="connsiteY102" fmla="*/ 555625 h 1622455"/>
              <a:gd name="connsiteX103" fmla="*/ 25546 w 778021"/>
              <a:gd name="connsiteY103" fmla="*/ 568325 h 1622455"/>
              <a:gd name="connsiteX104" fmla="*/ 22371 w 778021"/>
              <a:gd name="connsiteY104" fmla="*/ 577850 h 1622455"/>
              <a:gd name="connsiteX105" fmla="*/ 6496 w 778021"/>
              <a:gd name="connsiteY105" fmla="*/ 600075 h 1622455"/>
              <a:gd name="connsiteX106" fmla="*/ 19196 w 778021"/>
              <a:gd name="connsiteY106" fmla="*/ 669925 h 1622455"/>
              <a:gd name="connsiteX107" fmla="*/ 146 w 778021"/>
              <a:gd name="connsiteY107" fmla="*/ 730250 h 1622455"/>
              <a:gd name="connsiteX108" fmla="*/ 12846 w 778021"/>
              <a:gd name="connsiteY108" fmla="*/ 800100 h 1622455"/>
              <a:gd name="connsiteX109" fmla="*/ 44596 w 778021"/>
              <a:gd name="connsiteY109" fmla="*/ 831850 h 1622455"/>
              <a:gd name="connsiteX110" fmla="*/ 73171 w 778021"/>
              <a:gd name="connsiteY110" fmla="*/ 873125 h 1622455"/>
              <a:gd name="connsiteX111" fmla="*/ 101746 w 778021"/>
              <a:gd name="connsiteY111" fmla="*/ 927100 h 1622455"/>
              <a:gd name="connsiteX112" fmla="*/ 98571 w 778021"/>
              <a:gd name="connsiteY112" fmla="*/ 971550 h 1622455"/>
              <a:gd name="connsiteX113" fmla="*/ 146196 w 778021"/>
              <a:gd name="connsiteY113" fmla="*/ 990600 h 1622455"/>
              <a:gd name="connsiteX114" fmla="*/ 171596 w 778021"/>
              <a:gd name="connsiteY114" fmla="*/ 987425 h 1622455"/>
              <a:gd name="connsiteX115" fmla="*/ 193821 w 778021"/>
              <a:gd name="connsiteY115" fmla="*/ 1025525 h 1622455"/>
              <a:gd name="connsiteX116" fmla="*/ 247796 w 778021"/>
              <a:gd name="connsiteY116" fmla="*/ 1038225 h 1622455"/>
              <a:gd name="connsiteX117" fmla="*/ 317646 w 778021"/>
              <a:gd name="connsiteY117" fmla="*/ 1041400 h 1622455"/>
              <a:gd name="connsiteX118" fmla="*/ 333521 w 778021"/>
              <a:gd name="connsiteY118" fmla="*/ 1069975 h 1622455"/>
              <a:gd name="connsiteX119" fmla="*/ 282721 w 778021"/>
              <a:gd name="connsiteY119" fmla="*/ 1117600 h 1622455"/>
              <a:gd name="connsiteX120" fmla="*/ 235096 w 778021"/>
              <a:gd name="connsiteY120" fmla="*/ 1146175 h 1622455"/>
              <a:gd name="connsiteX121" fmla="*/ 177946 w 778021"/>
              <a:gd name="connsiteY121" fmla="*/ 1184275 h 1622455"/>
              <a:gd name="connsiteX122" fmla="*/ 225571 w 778021"/>
              <a:gd name="connsiteY122" fmla="*/ 1216025 h 1622455"/>
              <a:gd name="connsiteX123" fmla="*/ 174771 w 778021"/>
              <a:gd name="connsiteY123" fmla="*/ 1266825 h 1622455"/>
              <a:gd name="connsiteX124" fmla="*/ 143021 w 778021"/>
              <a:gd name="connsiteY124" fmla="*/ 1289050 h 1622455"/>
              <a:gd name="connsiteX125" fmla="*/ 130321 w 778021"/>
              <a:gd name="connsiteY125" fmla="*/ 1330325 h 1622455"/>
              <a:gd name="connsiteX126" fmla="*/ 78728 w 778021"/>
              <a:gd name="connsiteY126" fmla="*/ 1376363 h 1622455"/>
              <a:gd name="connsiteX127" fmla="*/ 125559 w 778021"/>
              <a:gd name="connsiteY127" fmla="*/ 1427162 h 1622455"/>
              <a:gd name="connsiteX128" fmla="*/ 158896 w 778021"/>
              <a:gd name="connsiteY128" fmla="*/ 1496219 h 1622455"/>
              <a:gd name="connsiteX129" fmla="*/ 271608 w 778021"/>
              <a:gd name="connsiteY129" fmla="*/ 1510507 h 1622455"/>
              <a:gd name="connsiteX130" fmla="*/ 397814 w 778021"/>
              <a:gd name="connsiteY130" fmla="*/ 1542256 h 1622455"/>
              <a:gd name="connsiteX131" fmla="*/ 533546 w 778021"/>
              <a:gd name="connsiteY131" fmla="*/ 1581150 h 1622455"/>
              <a:gd name="connsiteX132" fmla="*/ 622446 w 778021"/>
              <a:gd name="connsiteY132" fmla="*/ 1609725 h 1622455"/>
              <a:gd name="connsiteX133" fmla="*/ 676421 w 778021"/>
              <a:gd name="connsiteY133" fmla="*/ 1622425 h 1622455"/>
              <a:gd name="connsiteX0" fmla="*/ 676421 w 778021"/>
              <a:gd name="connsiteY0" fmla="*/ 1622425 h 1622455"/>
              <a:gd name="connsiteX1" fmla="*/ 693089 w 778021"/>
              <a:gd name="connsiteY1" fmla="*/ 1559719 h 1622455"/>
              <a:gd name="connsiteX2" fmla="*/ 708171 w 778021"/>
              <a:gd name="connsiteY2" fmla="*/ 1501775 h 1622455"/>
              <a:gd name="connsiteX3" fmla="*/ 704996 w 778021"/>
              <a:gd name="connsiteY3" fmla="*/ 1435100 h 1622455"/>
              <a:gd name="connsiteX4" fmla="*/ 654196 w 778021"/>
              <a:gd name="connsiteY4" fmla="*/ 1419225 h 1622455"/>
              <a:gd name="connsiteX5" fmla="*/ 634353 w 778021"/>
              <a:gd name="connsiteY5" fmla="*/ 1374775 h 1622455"/>
              <a:gd name="connsiteX6" fmla="*/ 627210 w 778021"/>
              <a:gd name="connsiteY6" fmla="*/ 1325563 h 1622455"/>
              <a:gd name="connsiteX7" fmla="*/ 666102 w 778021"/>
              <a:gd name="connsiteY7" fmla="*/ 1278731 h 1622455"/>
              <a:gd name="connsiteX8" fmla="*/ 631971 w 778021"/>
              <a:gd name="connsiteY8" fmla="*/ 1244600 h 1622455"/>
              <a:gd name="connsiteX9" fmla="*/ 587521 w 778021"/>
              <a:gd name="connsiteY9" fmla="*/ 1212850 h 1622455"/>
              <a:gd name="connsiteX10" fmla="*/ 581171 w 778021"/>
              <a:gd name="connsiteY10" fmla="*/ 1203325 h 1622455"/>
              <a:gd name="connsiteX11" fmla="*/ 571646 w 778021"/>
              <a:gd name="connsiteY11" fmla="*/ 1196975 h 1622455"/>
              <a:gd name="connsiteX12" fmla="*/ 565296 w 778021"/>
              <a:gd name="connsiteY12" fmla="*/ 1174750 h 1622455"/>
              <a:gd name="connsiteX13" fmla="*/ 558946 w 778021"/>
              <a:gd name="connsiteY13" fmla="*/ 1139825 h 1622455"/>
              <a:gd name="connsiteX14" fmla="*/ 552596 w 778021"/>
              <a:gd name="connsiteY14" fmla="*/ 1127125 h 1622455"/>
              <a:gd name="connsiteX15" fmla="*/ 539896 w 778021"/>
              <a:gd name="connsiteY15" fmla="*/ 1111250 h 1622455"/>
              <a:gd name="connsiteX16" fmla="*/ 530371 w 778021"/>
              <a:gd name="connsiteY16" fmla="*/ 1101725 h 1622455"/>
              <a:gd name="connsiteX17" fmla="*/ 517671 w 778021"/>
              <a:gd name="connsiteY17" fmla="*/ 1076325 h 1622455"/>
              <a:gd name="connsiteX18" fmla="*/ 530371 w 778021"/>
              <a:gd name="connsiteY18" fmla="*/ 1073150 h 1622455"/>
              <a:gd name="connsiteX19" fmla="*/ 543071 w 778021"/>
              <a:gd name="connsiteY19" fmla="*/ 1038225 h 1622455"/>
              <a:gd name="connsiteX20" fmla="*/ 568471 w 778021"/>
              <a:gd name="connsiteY20" fmla="*/ 1041400 h 1622455"/>
              <a:gd name="connsiteX21" fmla="*/ 587521 w 778021"/>
              <a:gd name="connsiteY21" fmla="*/ 1016000 h 1622455"/>
              <a:gd name="connsiteX22" fmla="*/ 581171 w 778021"/>
              <a:gd name="connsiteY22" fmla="*/ 987425 h 1622455"/>
              <a:gd name="connsiteX23" fmla="*/ 577996 w 778021"/>
              <a:gd name="connsiteY23" fmla="*/ 958850 h 1622455"/>
              <a:gd name="connsiteX24" fmla="*/ 571646 w 778021"/>
              <a:gd name="connsiteY24" fmla="*/ 949325 h 1622455"/>
              <a:gd name="connsiteX25" fmla="*/ 565296 w 778021"/>
              <a:gd name="connsiteY25" fmla="*/ 936625 h 1622455"/>
              <a:gd name="connsiteX26" fmla="*/ 558946 w 778021"/>
              <a:gd name="connsiteY26" fmla="*/ 927100 h 1622455"/>
              <a:gd name="connsiteX27" fmla="*/ 543071 w 778021"/>
              <a:gd name="connsiteY27" fmla="*/ 901700 h 1622455"/>
              <a:gd name="connsiteX28" fmla="*/ 546246 w 778021"/>
              <a:gd name="connsiteY28" fmla="*/ 889000 h 1622455"/>
              <a:gd name="connsiteX29" fmla="*/ 577996 w 778021"/>
              <a:gd name="connsiteY29" fmla="*/ 869950 h 1622455"/>
              <a:gd name="connsiteX30" fmla="*/ 606571 w 778021"/>
              <a:gd name="connsiteY30" fmla="*/ 863600 h 1622455"/>
              <a:gd name="connsiteX31" fmla="*/ 625621 w 778021"/>
              <a:gd name="connsiteY31" fmla="*/ 844550 h 1622455"/>
              <a:gd name="connsiteX32" fmla="*/ 628796 w 778021"/>
              <a:gd name="connsiteY32" fmla="*/ 835025 h 1622455"/>
              <a:gd name="connsiteX33" fmla="*/ 644671 w 778021"/>
              <a:gd name="connsiteY33" fmla="*/ 812800 h 1622455"/>
              <a:gd name="connsiteX34" fmla="*/ 654196 w 778021"/>
              <a:gd name="connsiteY34" fmla="*/ 796925 h 1622455"/>
              <a:gd name="connsiteX35" fmla="*/ 670071 w 778021"/>
              <a:gd name="connsiteY35" fmla="*/ 774700 h 1622455"/>
              <a:gd name="connsiteX36" fmla="*/ 673246 w 778021"/>
              <a:gd name="connsiteY36" fmla="*/ 765175 h 1622455"/>
              <a:gd name="connsiteX37" fmla="*/ 679596 w 778021"/>
              <a:gd name="connsiteY37" fmla="*/ 755650 h 1622455"/>
              <a:gd name="connsiteX38" fmla="*/ 689121 w 778021"/>
              <a:gd name="connsiteY38" fmla="*/ 736600 h 1622455"/>
              <a:gd name="connsiteX39" fmla="*/ 708171 w 778021"/>
              <a:gd name="connsiteY39" fmla="*/ 714375 h 1622455"/>
              <a:gd name="connsiteX40" fmla="*/ 714521 w 778021"/>
              <a:gd name="connsiteY40" fmla="*/ 701675 h 1622455"/>
              <a:gd name="connsiteX41" fmla="*/ 730396 w 778021"/>
              <a:gd name="connsiteY41" fmla="*/ 688975 h 1622455"/>
              <a:gd name="connsiteX42" fmla="*/ 739921 w 778021"/>
              <a:gd name="connsiteY42" fmla="*/ 679450 h 1622455"/>
              <a:gd name="connsiteX43" fmla="*/ 778021 w 778021"/>
              <a:gd name="connsiteY43" fmla="*/ 650875 h 1622455"/>
              <a:gd name="connsiteX44" fmla="*/ 774846 w 778021"/>
              <a:gd name="connsiteY44" fmla="*/ 641350 h 1622455"/>
              <a:gd name="connsiteX45" fmla="*/ 765321 w 778021"/>
              <a:gd name="connsiteY45" fmla="*/ 625475 h 1622455"/>
              <a:gd name="connsiteX46" fmla="*/ 758971 w 778021"/>
              <a:gd name="connsiteY46" fmla="*/ 615950 h 1622455"/>
              <a:gd name="connsiteX47" fmla="*/ 755796 w 778021"/>
              <a:gd name="connsiteY47" fmla="*/ 606425 h 1622455"/>
              <a:gd name="connsiteX48" fmla="*/ 749446 w 778021"/>
              <a:gd name="connsiteY48" fmla="*/ 593725 h 1622455"/>
              <a:gd name="connsiteX49" fmla="*/ 739921 w 778021"/>
              <a:gd name="connsiteY49" fmla="*/ 568325 h 1622455"/>
              <a:gd name="connsiteX50" fmla="*/ 736746 w 778021"/>
              <a:gd name="connsiteY50" fmla="*/ 546100 h 1622455"/>
              <a:gd name="connsiteX51" fmla="*/ 733571 w 778021"/>
              <a:gd name="connsiteY51" fmla="*/ 536575 h 1622455"/>
              <a:gd name="connsiteX52" fmla="*/ 727221 w 778021"/>
              <a:gd name="connsiteY52" fmla="*/ 498475 h 1622455"/>
              <a:gd name="connsiteX53" fmla="*/ 708171 w 778021"/>
              <a:gd name="connsiteY53" fmla="*/ 460375 h 1622455"/>
              <a:gd name="connsiteX54" fmla="*/ 651021 w 778021"/>
              <a:gd name="connsiteY54" fmla="*/ 447675 h 1622455"/>
              <a:gd name="connsiteX55" fmla="*/ 625621 w 778021"/>
              <a:gd name="connsiteY55" fmla="*/ 434975 h 1622455"/>
              <a:gd name="connsiteX56" fmla="*/ 619271 w 778021"/>
              <a:gd name="connsiteY56" fmla="*/ 422275 h 1622455"/>
              <a:gd name="connsiteX57" fmla="*/ 609746 w 778021"/>
              <a:gd name="connsiteY57" fmla="*/ 368300 h 1622455"/>
              <a:gd name="connsiteX58" fmla="*/ 543071 w 778021"/>
              <a:gd name="connsiteY58" fmla="*/ 355600 h 1622455"/>
              <a:gd name="connsiteX59" fmla="*/ 530371 w 778021"/>
              <a:gd name="connsiteY59" fmla="*/ 349250 h 1622455"/>
              <a:gd name="connsiteX60" fmla="*/ 524021 w 778021"/>
              <a:gd name="connsiteY60" fmla="*/ 314325 h 1622455"/>
              <a:gd name="connsiteX61" fmla="*/ 520846 w 778021"/>
              <a:gd name="connsiteY61" fmla="*/ 301625 h 1622455"/>
              <a:gd name="connsiteX62" fmla="*/ 520846 w 778021"/>
              <a:gd name="connsiteY62" fmla="*/ 196850 h 1622455"/>
              <a:gd name="connsiteX63" fmla="*/ 530371 w 778021"/>
              <a:gd name="connsiteY63" fmla="*/ 184150 h 1622455"/>
              <a:gd name="connsiteX64" fmla="*/ 549421 w 778021"/>
              <a:gd name="connsiteY64" fmla="*/ 165100 h 1622455"/>
              <a:gd name="connsiteX65" fmla="*/ 552596 w 778021"/>
              <a:gd name="connsiteY65" fmla="*/ 155575 h 1622455"/>
              <a:gd name="connsiteX66" fmla="*/ 543071 w 778021"/>
              <a:gd name="connsiteY66" fmla="*/ 88900 h 1622455"/>
              <a:gd name="connsiteX67" fmla="*/ 533546 w 778021"/>
              <a:gd name="connsiteY67" fmla="*/ 79375 h 1622455"/>
              <a:gd name="connsiteX68" fmla="*/ 511321 w 778021"/>
              <a:gd name="connsiteY68" fmla="*/ 66675 h 1622455"/>
              <a:gd name="connsiteX69" fmla="*/ 508146 w 778021"/>
              <a:gd name="connsiteY69" fmla="*/ 57150 h 1622455"/>
              <a:gd name="connsiteX70" fmla="*/ 501796 w 778021"/>
              <a:gd name="connsiteY70" fmla="*/ 47625 h 1622455"/>
              <a:gd name="connsiteX71" fmla="*/ 498621 w 778021"/>
              <a:gd name="connsiteY71" fmla="*/ 0 h 1622455"/>
              <a:gd name="connsiteX72" fmla="*/ 485921 w 778021"/>
              <a:gd name="connsiteY72" fmla="*/ 6350 h 1622455"/>
              <a:gd name="connsiteX73" fmla="*/ 463696 w 778021"/>
              <a:gd name="connsiteY73" fmla="*/ 25400 h 1622455"/>
              <a:gd name="connsiteX74" fmla="*/ 438296 w 778021"/>
              <a:gd name="connsiteY74" fmla="*/ 28575 h 1622455"/>
              <a:gd name="connsiteX75" fmla="*/ 406546 w 778021"/>
              <a:gd name="connsiteY75" fmla="*/ 38100 h 1622455"/>
              <a:gd name="connsiteX76" fmla="*/ 390671 w 778021"/>
              <a:gd name="connsiteY76" fmla="*/ 41275 h 1622455"/>
              <a:gd name="connsiteX77" fmla="*/ 358921 w 778021"/>
              <a:gd name="connsiteY77" fmla="*/ 53975 h 1622455"/>
              <a:gd name="connsiteX78" fmla="*/ 327171 w 778021"/>
              <a:gd name="connsiteY78" fmla="*/ 66675 h 1622455"/>
              <a:gd name="connsiteX79" fmla="*/ 304946 w 778021"/>
              <a:gd name="connsiteY79" fmla="*/ 82550 h 1622455"/>
              <a:gd name="connsiteX80" fmla="*/ 279546 w 778021"/>
              <a:gd name="connsiteY80" fmla="*/ 101600 h 1622455"/>
              <a:gd name="connsiteX81" fmla="*/ 270021 w 778021"/>
              <a:gd name="connsiteY81" fmla="*/ 104775 h 1622455"/>
              <a:gd name="connsiteX82" fmla="*/ 257321 w 778021"/>
              <a:gd name="connsiteY82" fmla="*/ 133350 h 1622455"/>
              <a:gd name="connsiteX83" fmla="*/ 247796 w 778021"/>
              <a:gd name="connsiteY83" fmla="*/ 152400 h 1622455"/>
              <a:gd name="connsiteX84" fmla="*/ 231921 w 778021"/>
              <a:gd name="connsiteY84" fmla="*/ 184150 h 1622455"/>
              <a:gd name="connsiteX85" fmla="*/ 219221 w 778021"/>
              <a:gd name="connsiteY85" fmla="*/ 206375 h 1622455"/>
              <a:gd name="connsiteX86" fmla="*/ 216046 w 778021"/>
              <a:gd name="connsiteY86" fmla="*/ 215900 h 1622455"/>
              <a:gd name="connsiteX87" fmla="*/ 193821 w 778021"/>
              <a:gd name="connsiteY87" fmla="*/ 244475 h 1622455"/>
              <a:gd name="connsiteX88" fmla="*/ 177946 w 778021"/>
              <a:gd name="connsiteY88" fmla="*/ 260350 h 1622455"/>
              <a:gd name="connsiteX89" fmla="*/ 168421 w 778021"/>
              <a:gd name="connsiteY89" fmla="*/ 273050 h 1622455"/>
              <a:gd name="connsiteX90" fmla="*/ 165246 w 778021"/>
              <a:gd name="connsiteY90" fmla="*/ 285750 h 1622455"/>
              <a:gd name="connsiteX91" fmla="*/ 155721 w 778021"/>
              <a:gd name="connsiteY91" fmla="*/ 292100 h 1622455"/>
              <a:gd name="connsiteX92" fmla="*/ 146196 w 778021"/>
              <a:gd name="connsiteY92" fmla="*/ 304800 h 1622455"/>
              <a:gd name="connsiteX93" fmla="*/ 133496 w 778021"/>
              <a:gd name="connsiteY93" fmla="*/ 323850 h 1622455"/>
              <a:gd name="connsiteX94" fmla="*/ 127146 w 778021"/>
              <a:gd name="connsiteY94" fmla="*/ 336550 h 1622455"/>
              <a:gd name="connsiteX95" fmla="*/ 117621 w 778021"/>
              <a:gd name="connsiteY95" fmla="*/ 346075 h 1622455"/>
              <a:gd name="connsiteX96" fmla="*/ 108096 w 778021"/>
              <a:gd name="connsiteY96" fmla="*/ 358775 h 1622455"/>
              <a:gd name="connsiteX97" fmla="*/ 95396 w 778021"/>
              <a:gd name="connsiteY97" fmla="*/ 387350 h 1622455"/>
              <a:gd name="connsiteX98" fmla="*/ 89046 w 778021"/>
              <a:gd name="connsiteY98" fmla="*/ 400050 h 1622455"/>
              <a:gd name="connsiteX99" fmla="*/ 82696 w 778021"/>
              <a:gd name="connsiteY99" fmla="*/ 463550 h 1622455"/>
              <a:gd name="connsiteX100" fmla="*/ 57296 w 778021"/>
              <a:gd name="connsiteY100" fmla="*/ 511175 h 1622455"/>
              <a:gd name="connsiteX101" fmla="*/ 41421 w 778021"/>
              <a:gd name="connsiteY101" fmla="*/ 539750 h 1622455"/>
              <a:gd name="connsiteX102" fmla="*/ 35071 w 778021"/>
              <a:gd name="connsiteY102" fmla="*/ 555625 h 1622455"/>
              <a:gd name="connsiteX103" fmla="*/ 25546 w 778021"/>
              <a:gd name="connsiteY103" fmla="*/ 568325 h 1622455"/>
              <a:gd name="connsiteX104" fmla="*/ 22371 w 778021"/>
              <a:gd name="connsiteY104" fmla="*/ 577850 h 1622455"/>
              <a:gd name="connsiteX105" fmla="*/ 6496 w 778021"/>
              <a:gd name="connsiteY105" fmla="*/ 600075 h 1622455"/>
              <a:gd name="connsiteX106" fmla="*/ 19196 w 778021"/>
              <a:gd name="connsiteY106" fmla="*/ 669925 h 1622455"/>
              <a:gd name="connsiteX107" fmla="*/ 146 w 778021"/>
              <a:gd name="connsiteY107" fmla="*/ 730250 h 1622455"/>
              <a:gd name="connsiteX108" fmla="*/ 12846 w 778021"/>
              <a:gd name="connsiteY108" fmla="*/ 800100 h 1622455"/>
              <a:gd name="connsiteX109" fmla="*/ 44596 w 778021"/>
              <a:gd name="connsiteY109" fmla="*/ 831850 h 1622455"/>
              <a:gd name="connsiteX110" fmla="*/ 73171 w 778021"/>
              <a:gd name="connsiteY110" fmla="*/ 873125 h 1622455"/>
              <a:gd name="connsiteX111" fmla="*/ 101746 w 778021"/>
              <a:gd name="connsiteY111" fmla="*/ 927100 h 1622455"/>
              <a:gd name="connsiteX112" fmla="*/ 98571 w 778021"/>
              <a:gd name="connsiteY112" fmla="*/ 971550 h 1622455"/>
              <a:gd name="connsiteX113" fmla="*/ 146196 w 778021"/>
              <a:gd name="connsiteY113" fmla="*/ 990600 h 1622455"/>
              <a:gd name="connsiteX114" fmla="*/ 171596 w 778021"/>
              <a:gd name="connsiteY114" fmla="*/ 987425 h 1622455"/>
              <a:gd name="connsiteX115" fmla="*/ 193821 w 778021"/>
              <a:gd name="connsiteY115" fmla="*/ 1025525 h 1622455"/>
              <a:gd name="connsiteX116" fmla="*/ 247796 w 778021"/>
              <a:gd name="connsiteY116" fmla="*/ 1038225 h 1622455"/>
              <a:gd name="connsiteX117" fmla="*/ 317646 w 778021"/>
              <a:gd name="connsiteY117" fmla="*/ 1041400 h 1622455"/>
              <a:gd name="connsiteX118" fmla="*/ 333521 w 778021"/>
              <a:gd name="connsiteY118" fmla="*/ 1069975 h 1622455"/>
              <a:gd name="connsiteX119" fmla="*/ 282721 w 778021"/>
              <a:gd name="connsiteY119" fmla="*/ 1117600 h 1622455"/>
              <a:gd name="connsiteX120" fmla="*/ 235096 w 778021"/>
              <a:gd name="connsiteY120" fmla="*/ 1146175 h 1622455"/>
              <a:gd name="connsiteX121" fmla="*/ 177946 w 778021"/>
              <a:gd name="connsiteY121" fmla="*/ 1184275 h 1622455"/>
              <a:gd name="connsiteX122" fmla="*/ 225571 w 778021"/>
              <a:gd name="connsiteY122" fmla="*/ 1216025 h 1622455"/>
              <a:gd name="connsiteX123" fmla="*/ 174771 w 778021"/>
              <a:gd name="connsiteY123" fmla="*/ 1266825 h 1622455"/>
              <a:gd name="connsiteX124" fmla="*/ 143021 w 778021"/>
              <a:gd name="connsiteY124" fmla="*/ 1289050 h 1622455"/>
              <a:gd name="connsiteX125" fmla="*/ 130321 w 778021"/>
              <a:gd name="connsiteY125" fmla="*/ 1330325 h 1622455"/>
              <a:gd name="connsiteX126" fmla="*/ 78728 w 778021"/>
              <a:gd name="connsiteY126" fmla="*/ 1376363 h 1622455"/>
              <a:gd name="connsiteX127" fmla="*/ 125559 w 778021"/>
              <a:gd name="connsiteY127" fmla="*/ 1427162 h 1622455"/>
              <a:gd name="connsiteX128" fmla="*/ 158896 w 778021"/>
              <a:gd name="connsiteY128" fmla="*/ 1496219 h 1622455"/>
              <a:gd name="connsiteX129" fmla="*/ 271608 w 778021"/>
              <a:gd name="connsiteY129" fmla="*/ 1510507 h 1622455"/>
              <a:gd name="connsiteX130" fmla="*/ 397814 w 778021"/>
              <a:gd name="connsiteY130" fmla="*/ 1542256 h 1622455"/>
              <a:gd name="connsiteX131" fmla="*/ 533546 w 778021"/>
              <a:gd name="connsiteY131" fmla="*/ 1581150 h 1622455"/>
              <a:gd name="connsiteX132" fmla="*/ 622446 w 778021"/>
              <a:gd name="connsiteY132" fmla="*/ 1609725 h 1622455"/>
              <a:gd name="connsiteX133" fmla="*/ 676421 w 778021"/>
              <a:gd name="connsiteY133" fmla="*/ 1622425 h 1622455"/>
              <a:gd name="connsiteX0" fmla="*/ 676421 w 778021"/>
              <a:gd name="connsiteY0" fmla="*/ 1622425 h 1622455"/>
              <a:gd name="connsiteX1" fmla="*/ 693089 w 778021"/>
              <a:gd name="connsiteY1" fmla="*/ 1559719 h 1622455"/>
              <a:gd name="connsiteX2" fmla="*/ 708171 w 778021"/>
              <a:gd name="connsiteY2" fmla="*/ 1501775 h 1622455"/>
              <a:gd name="connsiteX3" fmla="*/ 704996 w 778021"/>
              <a:gd name="connsiteY3" fmla="*/ 1435100 h 1622455"/>
              <a:gd name="connsiteX4" fmla="*/ 654196 w 778021"/>
              <a:gd name="connsiteY4" fmla="*/ 1419225 h 1622455"/>
              <a:gd name="connsiteX5" fmla="*/ 634353 w 778021"/>
              <a:gd name="connsiteY5" fmla="*/ 1374775 h 1622455"/>
              <a:gd name="connsiteX6" fmla="*/ 627210 w 778021"/>
              <a:gd name="connsiteY6" fmla="*/ 1325563 h 1622455"/>
              <a:gd name="connsiteX7" fmla="*/ 666102 w 778021"/>
              <a:gd name="connsiteY7" fmla="*/ 1278731 h 1622455"/>
              <a:gd name="connsiteX8" fmla="*/ 631971 w 778021"/>
              <a:gd name="connsiteY8" fmla="*/ 1244600 h 1622455"/>
              <a:gd name="connsiteX9" fmla="*/ 581171 w 778021"/>
              <a:gd name="connsiteY9" fmla="*/ 1203325 h 1622455"/>
              <a:gd name="connsiteX10" fmla="*/ 571646 w 778021"/>
              <a:gd name="connsiteY10" fmla="*/ 1196975 h 1622455"/>
              <a:gd name="connsiteX11" fmla="*/ 565296 w 778021"/>
              <a:gd name="connsiteY11" fmla="*/ 1174750 h 1622455"/>
              <a:gd name="connsiteX12" fmla="*/ 558946 w 778021"/>
              <a:gd name="connsiteY12" fmla="*/ 1139825 h 1622455"/>
              <a:gd name="connsiteX13" fmla="*/ 552596 w 778021"/>
              <a:gd name="connsiteY13" fmla="*/ 1127125 h 1622455"/>
              <a:gd name="connsiteX14" fmla="*/ 539896 w 778021"/>
              <a:gd name="connsiteY14" fmla="*/ 1111250 h 1622455"/>
              <a:gd name="connsiteX15" fmla="*/ 530371 w 778021"/>
              <a:gd name="connsiteY15" fmla="*/ 1101725 h 1622455"/>
              <a:gd name="connsiteX16" fmla="*/ 517671 w 778021"/>
              <a:gd name="connsiteY16" fmla="*/ 1076325 h 1622455"/>
              <a:gd name="connsiteX17" fmla="*/ 530371 w 778021"/>
              <a:gd name="connsiteY17" fmla="*/ 1073150 h 1622455"/>
              <a:gd name="connsiteX18" fmla="*/ 543071 w 778021"/>
              <a:gd name="connsiteY18" fmla="*/ 1038225 h 1622455"/>
              <a:gd name="connsiteX19" fmla="*/ 568471 w 778021"/>
              <a:gd name="connsiteY19" fmla="*/ 1041400 h 1622455"/>
              <a:gd name="connsiteX20" fmla="*/ 587521 w 778021"/>
              <a:gd name="connsiteY20" fmla="*/ 1016000 h 1622455"/>
              <a:gd name="connsiteX21" fmla="*/ 581171 w 778021"/>
              <a:gd name="connsiteY21" fmla="*/ 987425 h 1622455"/>
              <a:gd name="connsiteX22" fmla="*/ 577996 w 778021"/>
              <a:gd name="connsiteY22" fmla="*/ 958850 h 1622455"/>
              <a:gd name="connsiteX23" fmla="*/ 571646 w 778021"/>
              <a:gd name="connsiteY23" fmla="*/ 949325 h 1622455"/>
              <a:gd name="connsiteX24" fmla="*/ 565296 w 778021"/>
              <a:gd name="connsiteY24" fmla="*/ 936625 h 1622455"/>
              <a:gd name="connsiteX25" fmla="*/ 558946 w 778021"/>
              <a:gd name="connsiteY25" fmla="*/ 927100 h 1622455"/>
              <a:gd name="connsiteX26" fmla="*/ 543071 w 778021"/>
              <a:gd name="connsiteY26" fmla="*/ 901700 h 1622455"/>
              <a:gd name="connsiteX27" fmla="*/ 546246 w 778021"/>
              <a:gd name="connsiteY27" fmla="*/ 889000 h 1622455"/>
              <a:gd name="connsiteX28" fmla="*/ 577996 w 778021"/>
              <a:gd name="connsiteY28" fmla="*/ 869950 h 1622455"/>
              <a:gd name="connsiteX29" fmla="*/ 606571 w 778021"/>
              <a:gd name="connsiteY29" fmla="*/ 863600 h 1622455"/>
              <a:gd name="connsiteX30" fmla="*/ 625621 w 778021"/>
              <a:gd name="connsiteY30" fmla="*/ 844550 h 1622455"/>
              <a:gd name="connsiteX31" fmla="*/ 628796 w 778021"/>
              <a:gd name="connsiteY31" fmla="*/ 835025 h 1622455"/>
              <a:gd name="connsiteX32" fmla="*/ 644671 w 778021"/>
              <a:gd name="connsiteY32" fmla="*/ 812800 h 1622455"/>
              <a:gd name="connsiteX33" fmla="*/ 654196 w 778021"/>
              <a:gd name="connsiteY33" fmla="*/ 796925 h 1622455"/>
              <a:gd name="connsiteX34" fmla="*/ 670071 w 778021"/>
              <a:gd name="connsiteY34" fmla="*/ 774700 h 1622455"/>
              <a:gd name="connsiteX35" fmla="*/ 673246 w 778021"/>
              <a:gd name="connsiteY35" fmla="*/ 765175 h 1622455"/>
              <a:gd name="connsiteX36" fmla="*/ 679596 w 778021"/>
              <a:gd name="connsiteY36" fmla="*/ 755650 h 1622455"/>
              <a:gd name="connsiteX37" fmla="*/ 689121 w 778021"/>
              <a:gd name="connsiteY37" fmla="*/ 736600 h 1622455"/>
              <a:gd name="connsiteX38" fmla="*/ 708171 w 778021"/>
              <a:gd name="connsiteY38" fmla="*/ 714375 h 1622455"/>
              <a:gd name="connsiteX39" fmla="*/ 714521 w 778021"/>
              <a:gd name="connsiteY39" fmla="*/ 701675 h 1622455"/>
              <a:gd name="connsiteX40" fmla="*/ 730396 w 778021"/>
              <a:gd name="connsiteY40" fmla="*/ 688975 h 1622455"/>
              <a:gd name="connsiteX41" fmla="*/ 739921 w 778021"/>
              <a:gd name="connsiteY41" fmla="*/ 679450 h 1622455"/>
              <a:gd name="connsiteX42" fmla="*/ 778021 w 778021"/>
              <a:gd name="connsiteY42" fmla="*/ 650875 h 1622455"/>
              <a:gd name="connsiteX43" fmla="*/ 774846 w 778021"/>
              <a:gd name="connsiteY43" fmla="*/ 641350 h 1622455"/>
              <a:gd name="connsiteX44" fmla="*/ 765321 w 778021"/>
              <a:gd name="connsiteY44" fmla="*/ 625475 h 1622455"/>
              <a:gd name="connsiteX45" fmla="*/ 758971 w 778021"/>
              <a:gd name="connsiteY45" fmla="*/ 615950 h 1622455"/>
              <a:gd name="connsiteX46" fmla="*/ 755796 w 778021"/>
              <a:gd name="connsiteY46" fmla="*/ 606425 h 1622455"/>
              <a:gd name="connsiteX47" fmla="*/ 749446 w 778021"/>
              <a:gd name="connsiteY47" fmla="*/ 593725 h 1622455"/>
              <a:gd name="connsiteX48" fmla="*/ 739921 w 778021"/>
              <a:gd name="connsiteY48" fmla="*/ 568325 h 1622455"/>
              <a:gd name="connsiteX49" fmla="*/ 736746 w 778021"/>
              <a:gd name="connsiteY49" fmla="*/ 546100 h 1622455"/>
              <a:gd name="connsiteX50" fmla="*/ 733571 w 778021"/>
              <a:gd name="connsiteY50" fmla="*/ 536575 h 1622455"/>
              <a:gd name="connsiteX51" fmla="*/ 727221 w 778021"/>
              <a:gd name="connsiteY51" fmla="*/ 498475 h 1622455"/>
              <a:gd name="connsiteX52" fmla="*/ 708171 w 778021"/>
              <a:gd name="connsiteY52" fmla="*/ 460375 h 1622455"/>
              <a:gd name="connsiteX53" fmla="*/ 651021 w 778021"/>
              <a:gd name="connsiteY53" fmla="*/ 447675 h 1622455"/>
              <a:gd name="connsiteX54" fmla="*/ 625621 w 778021"/>
              <a:gd name="connsiteY54" fmla="*/ 434975 h 1622455"/>
              <a:gd name="connsiteX55" fmla="*/ 619271 w 778021"/>
              <a:gd name="connsiteY55" fmla="*/ 422275 h 1622455"/>
              <a:gd name="connsiteX56" fmla="*/ 609746 w 778021"/>
              <a:gd name="connsiteY56" fmla="*/ 368300 h 1622455"/>
              <a:gd name="connsiteX57" fmla="*/ 543071 w 778021"/>
              <a:gd name="connsiteY57" fmla="*/ 355600 h 1622455"/>
              <a:gd name="connsiteX58" fmla="*/ 530371 w 778021"/>
              <a:gd name="connsiteY58" fmla="*/ 349250 h 1622455"/>
              <a:gd name="connsiteX59" fmla="*/ 524021 w 778021"/>
              <a:gd name="connsiteY59" fmla="*/ 314325 h 1622455"/>
              <a:gd name="connsiteX60" fmla="*/ 520846 w 778021"/>
              <a:gd name="connsiteY60" fmla="*/ 301625 h 1622455"/>
              <a:gd name="connsiteX61" fmla="*/ 520846 w 778021"/>
              <a:gd name="connsiteY61" fmla="*/ 196850 h 1622455"/>
              <a:gd name="connsiteX62" fmla="*/ 530371 w 778021"/>
              <a:gd name="connsiteY62" fmla="*/ 184150 h 1622455"/>
              <a:gd name="connsiteX63" fmla="*/ 549421 w 778021"/>
              <a:gd name="connsiteY63" fmla="*/ 165100 h 1622455"/>
              <a:gd name="connsiteX64" fmla="*/ 552596 w 778021"/>
              <a:gd name="connsiteY64" fmla="*/ 155575 h 1622455"/>
              <a:gd name="connsiteX65" fmla="*/ 543071 w 778021"/>
              <a:gd name="connsiteY65" fmla="*/ 88900 h 1622455"/>
              <a:gd name="connsiteX66" fmla="*/ 533546 w 778021"/>
              <a:gd name="connsiteY66" fmla="*/ 79375 h 1622455"/>
              <a:gd name="connsiteX67" fmla="*/ 511321 w 778021"/>
              <a:gd name="connsiteY67" fmla="*/ 66675 h 1622455"/>
              <a:gd name="connsiteX68" fmla="*/ 508146 w 778021"/>
              <a:gd name="connsiteY68" fmla="*/ 57150 h 1622455"/>
              <a:gd name="connsiteX69" fmla="*/ 501796 w 778021"/>
              <a:gd name="connsiteY69" fmla="*/ 47625 h 1622455"/>
              <a:gd name="connsiteX70" fmla="*/ 498621 w 778021"/>
              <a:gd name="connsiteY70" fmla="*/ 0 h 1622455"/>
              <a:gd name="connsiteX71" fmla="*/ 485921 w 778021"/>
              <a:gd name="connsiteY71" fmla="*/ 6350 h 1622455"/>
              <a:gd name="connsiteX72" fmla="*/ 463696 w 778021"/>
              <a:gd name="connsiteY72" fmla="*/ 25400 h 1622455"/>
              <a:gd name="connsiteX73" fmla="*/ 438296 w 778021"/>
              <a:gd name="connsiteY73" fmla="*/ 28575 h 1622455"/>
              <a:gd name="connsiteX74" fmla="*/ 406546 w 778021"/>
              <a:gd name="connsiteY74" fmla="*/ 38100 h 1622455"/>
              <a:gd name="connsiteX75" fmla="*/ 390671 w 778021"/>
              <a:gd name="connsiteY75" fmla="*/ 41275 h 1622455"/>
              <a:gd name="connsiteX76" fmla="*/ 358921 w 778021"/>
              <a:gd name="connsiteY76" fmla="*/ 53975 h 1622455"/>
              <a:gd name="connsiteX77" fmla="*/ 327171 w 778021"/>
              <a:gd name="connsiteY77" fmla="*/ 66675 h 1622455"/>
              <a:gd name="connsiteX78" fmla="*/ 304946 w 778021"/>
              <a:gd name="connsiteY78" fmla="*/ 82550 h 1622455"/>
              <a:gd name="connsiteX79" fmla="*/ 279546 w 778021"/>
              <a:gd name="connsiteY79" fmla="*/ 101600 h 1622455"/>
              <a:gd name="connsiteX80" fmla="*/ 270021 w 778021"/>
              <a:gd name="connsiteY80" fmla="*/ 104775 h 1622455"/>
              <a:gd name="connsiteX81" fmla="*/ 257321 w 778021"/>
              <a:gd name="connsiteY81" fmla="*/ 133350 h 1622455"/>
              <a:gd name="connsiteX82" fmla="*/ 247796 w 778021"/>
              <a:gd name="connsiteY82" fmla="*/ 152400 h 1622455"/>
              <a:gd name="connsiteX83" fmla="*/ 231921 w 778021"/>
              <a:gd name="connsiteY83" fmla="*/ 184150 h 1622455"/>
              <a:gd name="connsiteX84" fmla="*/ 219221 w 778021"/>
              <a:gd name="connsiteY84" fmla="*/ 206375 h 1622455"/>
              <a:gd name="connsiteX85" fmla="*/ 216046 w 778021"/>
              <a:gd name="connsiteY85" fmla="*/ 215900 h 1622455"/>
              <a:gd name="connsiteX86" fmla="*/ 193821 w 778021"/>
              <a:gd name="connsiteY86" fmla="*/ 244475 h 1622455"/>
              <a:gd name="connsiteX87" fmla="*/ 177946 w 778021"/>
              <a:gd name="connsiteY87" fmla="*/ 260350 h 1622455"/>
              <a:gd name="connsiteX88" fmla="*/ 168421 w 778021"/>
              <a:gd name="connsiteY88" fmla="*/ 273050 h 1622455"/>
              <a:gd name="connsiteX89" fmla="*/ 165246 w 778021"/>
              <a:gd name="connsiteY89" fmla="*/ 285750 h 1622455"/>
              <a:gd name="connsiteX90" fmla="*/ 155721 w 778021"/>
              <a:gd name="connsiteY90" fmla="*/ 292100 h 1622455"/>
              <a:gd name="connsiteX91" fmla="*/ 146196 w 778021"/>
              <a:gd name="connsiteY91" fmla="*/ 304800 h 1622455"/>
              <a:gd name="connsiteX92" fmla="*/ 133496 w 778021"/>
              <a:gd name="connsiteY92" fmla="*/ 323850 h 1622455"/>
              <a:gd name="connsiteX93" fmla="*/ 127146 w 778021"/>
              <a:gd name="connsiteY93" fmla="*/ 336550 h 1622455"/>
              <a:gd name="connsiteX94" fmla="*/ 117621 w 778021"/>
              <a:gd name="connsiteY94" fmla="*/ 346075 h 1622455"/>
              <a:gd name="connsiteX95" fmla="*/ 108096 w 778021"/>
              <a:gd name="connsiteY95" fmla="*/ 358775 h 1622455"/>
              <a:gd name="connsiteX96" fmla="*/ 95396 w 778021"/>
              <a:gd name="connsiteY96" fmla="*/ 387350 h 1622455"/>
              <a:gd name="connsiteX97" fmla="*/ 89046 w 778021"/>
              <a:gd name="connsiteY97" fmla="*/ 400050 h 1622455"/>
              <a:gd name="connsiteX98" fmla="*/ 82696 w 778021"/>
              <a:gd name="connsiteY98" fmla="*/ 463550 h 1622455"/>
              <a:gd name="connsiteX99" fmla="*/ 57296 w 778021"/>
              <a:gd name="connsiteY99" fmla="*/ 511175 h 1622455"/>
              <a:gd name="connsiteX100" fmla="*/ 41421 w 778021"/>
              <a:gd name="connsiteY100" fmla="*/ 539750 h 1622455"/>
              <a:gd name="connsiteX101" fmla="*/ 35071 w 778021"/>
              <a:gd name="connsiteY101" fmla="*/ 555625 h 1622455"/>
              <a:gd name="connsiteX102" fmla="*/ 25546 w 778021"/>
              <a:gd name="connsiteY102" fmla="*/ 568325 h 1622455"/>
              <a:gd name="connsiteX103" fmla="*/ 22371 w 778021"/>
              <a:gd name="connsiteY103" fmla="*/ 577850 h 1622455"/>
              <a:gd name="connsiteX104" fmla="*/ 6496 w 778021"/>
              <a:gd name="connsiteY104" fmla="*/ 600075 h 1622455"/>
              <a:gd name="connsiteX105" fmla="*/ 19196 w 778021"/>
              <a:gd name="connsiteY105" fmla="*/ 669925 h 1622455"/>
              <a:gd name="connsiteX106" fmla="*/ 146 w 778021"/>
              <a:gd name="connsiteY106" fmla="*/ 730250 h 1622455"/>
              <a:gd name="connsiteX107" fmla="*/ 12846 w 778021"/>
              <a:gd name="connsiteY107" fmla="*/ 800100 h 1622455"/>
              <a:gd name="connsiteX108" fmla="*/ 44596 w 778021"/>
              <a:gd name="connsiteY108" fmla="*/ 831850 h 1622455"/>
              <a:gd name="connsiteX109" fmla="*/ 73171 w 778021"/>
              <a:gd name="connsiteY109" fmla="*/ 873125 h 1622455"/>
              <a:gd name="connsiteX110" fmla="*/ 101746 w 778021"/>
              <a:gd name="connsiteY110" fmla="*/ 927100 h 1622455"/>
              <a:gd name="connsiteX111" fmla="*/ 98571 w 778021"/>
              <a:gd name="connsiteY111" fmla="*/ 971550 h 1622455"/>
              <a:gd name="connsiteX112" fmla="*/ 146196 w 778021"/>
              <a:gd name="connsiteY112" fmla="*/ 990600 h 1622455"/>
              <a:gd name="connsiteX113" fmla="*/ 171596 w 778021"/>
              <a:gd name="connsiteY113" fmla="*/ 987425 h 1622455"/>
              <a:gd name="connsiteX114" fmla="*/ 193821 w 778021"/>
              <a:gd name="connsiteY114" fmla="*/ 1025525 h 1622455"/>
              <a:gd name="connsiteX115" fmla="*/ 247796 w 778021"/>
              <a:gd name="connsiteY115" fmla="*/ 1038225 h 1622455"/>
              <a:gd name="connsiteX116" fmla="*/ 317646 w 778021"/>
              <a:gd name="connsiteY116" fmla="*/ 1041400 h 1622455"/>
              <a:gd name="connsiteX117" fmla="*/ 333521 w 778021"/>
              <a:gd name="connsiteY117" fmla="*/ 1069975 h 1622455"/>
              <a:gd name="connsiteX118" fmla="*/ 282721 w 778021"/>
              <a:gd name="connsiteY118" fmla="*/ 1117600 h 1622455"/>
              <a:gd name="connsiteX119" fmla="*/ 235096 w 778021"/>
              <a:gd name="connsiteY119" fmla="*/ 1146175 h 1622455"/>
              <a:gd name="connsiteX120" fmla="*/ 177946 w 778021"/>
              <a:gd name="connsiteY120" fmla="*/ 1184275 h 1622455"/>
              <a:gd name="connsiteX121" fmla="*/ 225571 w 778021"/>
              <a:gd name="connsiteY121" fmla="*/ 1216025 h 1622455"/>
              <a:gd name="connsiteX122" fmla="*/ 174771 w 778021"/>
              <a:gd name="connsiteY122" fmla="*/ 1266825 h 1622455"/>
              <a:gd name="connsiteX123" fmla="*/ 143021 w 778021"/>
              <a:gd name="connsiteY123" fmla="*/ 1289050 h 1622455"/>
              <a:gd name="connsiteX124" fmla="*/ 130321 w 778021"/>
              <a:gd name="connsiteY124" fmla="*/ 1330325 h 1622455"/>
              <a:gd name="connsiteX125" fmla="*/ 78728 w 778021"/>
              <a:gd name="connsiteY125" fmla="*/ 1376363 h 1622455"/>
              <a:gd name="connsiteX126" fmla="*/ 125559 w 778021"/>
              <a:gd name="connsiteY126" fmla="*/ 1427162 h 1622455"/>
              <a:gd name="connsiteX127" fmla="*/ 158896 w 778021"/>
              <a:gd name="connsiteY127" fmla="*/ 1496219 h 1622455"/>
              <a:gd name="connsiteX128" fmla="*/ 271608 w 778021"/>
              <a:gd name="connsiteY128" fmla="*/ 1510507 h 1622455"/>
              <a:gd name="connsiteX129" fmla="*/ 397814 w 778021"/>
              <a:gd name="connsiteY129" fmla="*/ 1542256 h 1622455"/>
              <a:gd name="connsiteX130" fmla="*/ 533546 w 778021"/>
              <a:gd name="connsiteY130" fmla="*/ 1581150 h 1622455"/>
              <a:gd name="connsiteX131" fmla="*/ 622446 w 778021"/>
              <a:gd name="connsiteY131" fmla="*/ 1609725 h 1622455"/>
              <a:gd name="connsiteX132" fmla="*/ 676421 w 778021"/>
              <a:gd name="connsiteY132" fmla="*/ 1622425 h 1622455"/>
              <a:gd name="connsiteX0" fmla="*/ 676421 w 778021"/>
              <a:gd name="connsiteY0" fmla="*/ 1622425 h 1622455"/>
              <a:gd name="connsiteX1" fmla="*/ 693089 w 778021"/>
              <a:gd name="connsiteY1" fmla="*/ 1559719 h 1622455"/>
              <a:gd name="connsiteX2" fmla="*/ 708171 w 778021"/>
              <a:gd name="connsiteY2" fmla="*/ 1501775 h 1622455"/>
              <a:gd name="connsiteX3" fmla="*/ 704996 w 778021"/>
              <a:gd name="connsiteY3" fmla="*/ 1435100 h 1622455"/>
              <a:gd name="connsiteX4" fmla="*/ 654196 w 778021"/>
              <a:gd name="connsiteY4" fmla="*/ 1419225 h 1622455"/>
              <a:gd name="connsiteX5" fmla="*/ 634353 w 778021"/>
              <a:gd name="connsiteY5" fmla="*/ 1374775 h 1622455"/>
              <a:gd name="connsiteX6" fmla="*/ 627210 w 778021"/>
              <a:gd name="connsiteY6" fmla="*/ 1325563 h 1622455"/>
              <a:gd name="connsiteX7" fmla="*/ 666102 w 778021"/>
              <a:gd name="connsiteY7" fmla="*/ 1278731 h 1622455"/>
              <a:gd name="connsiteX8" fmla="*/ 631971 w 778021"/>
              <a:gd name="connsiteY8" fmla="*/ 1244600 h 1622455"/>
              <a:gd name="connsiteX9" fmla="*/ 581171 w 778021"/>
              <a:gd name="connsiteY9" fmla="*/ 1203325 h 1622455"/>
              <a:gd name="connsiteX10" fmla="*/ 565296 w 778021"/>
              <a:gd name="connsiteY10" fmla="*/ 1174750 h 1622455"/>
              <a:gd name="connsiteX11" fmla="*/ 558946 w 778021"/>
              <a:gd name="connsiteY11" fmla="*/ 1139825 h 1622455"/>
              <a:gd name="connsiteX12" fmla="*/ 552596 w 778021"/>
              <a:gd name="connsiteY12" fmla="*/ 1127125 h 1622455"/>
              <a:gd name="connsiteX13" fmla="*/ 539896 w 778021"/>
              <a:gd name="connsiteY13" fmla="*/ 1111250 h 1622455"/>
              <a:gd name="connsiteX14" fmla="*/ 530371 w 778021"/>
              <a:gd name="connsiteY14" fmla="*/ 1101725 h 1622455"/>
              <a:gd name="connsiteX15" fmla="*/ 517671 w 778021"/>
              <a:gd name="connsiteY15" fmla="*/ 1076325 h 1622455"/>
              <a:gd name="connsiteX16" fmla="*/ 530371 w 778021"/>
              <a:gd name="connsiteY16" fmla="*/ 1073150 h 1622455"/>
              <a:gd name="connsiteX17" fmla="*/ 543071 w 778021"/>
              <a:gd name="connsiteY17" fmla="*/ 1038225 h 1622455"/>
              <a:gd name="connsiteX18" fmla="*/ 568471 w 778021"/>
              <a:gd name="connsiteY18" fmla="*/ 1041400 h 1622455"/>
              <a:gd name="connsiteX19" fmla="*/ 587521 w 778021"/>
              <a:gd name="connsiteY19" fmla="*/ 1016000 h 1622455"/>
              <a:gd name="connsiteX20" fmla="*/ 581171 w 778021"/>
              <a:gd name="connsiteY20" fmla="*/ 987425 h 1622455"/>
              <a:gd name="connsiteX21" fmla="*/ 577996 w 778021"/>
              <a:gd name="connsiteY21" fmla="*/ 958850 h 1622455"/>
              <a:gd name="connsiteX22" fmla="*/ 571646 w 778021"/>
              <a:gd name="connsiteY22" fmla="*/ 949325 h 1622455"/>
              <a:gd name="connsiteX23" fmla="*/ 565296 w 778021"/>
              <a:gd name="connsiteY23" fmla="*/ 936625 h 1622455"/>
              <a:gd name="connsiteX24" fmla="*/ 558946 w 778021"/>
              <a:gd name="connsiteY24" fmla="*/ 927100 h 1622455"/>
              <a:gd name="connsiteX25" fmla="*/ 543071 w 778021"/>
              <a:gd name="connsiteY25" fmla="*/ 901700 h 1622455"/>
              <a:gd name="connsiteX26" fmla="*/ 546246 w 778021"/>
              <a:gd name="connsiteY26" fmla="*/ 889000 h 1622455"/>
              <a:gd name="connsiteX27" fmla="*/ 577996 w 778021"/>
              <a:gd name="connsiteY27" fmla="*/ 869950 h 1622455"/>
              <a:gd name="connsiteX28" fmla="*/ 606571 w 778021"/>
              <a:gd name="connsiteY28" fmla="*/ 863600 h 1622455"/>
              <a:gd name="connsiteX29" fmla="*/ 625621 w 778021"/>
              <a:gd name="connsiteY29" fmla="*/ 844550 h 1622455"/>
              <a:gd name="connsiteX30" fmla="*/ 628796 w 778021"/>
              <a:gd name="connsiteY30" fmla="*/ 835025 h 1622455"/>
              <a:gd name="connsiteX31" fmla="*/ 644671 w 778021"/>
              <a:gd name="connsiteY31" fmla="*/ 812800 h 1622455"/>
              <a:gd name="connsiteX32" fmla="*/ 654196 w 778021"/>
              <a:gd name="connsiteY32" fmla="*/ 796925 h 1622455"/>
              <a:gd name="connsiteX33" fmla="*/ 670071 w 778021"/>
              <a:gd name="connsiteY33" fmla="*/ 774700 h 1622455"/>
              <a:gd name="connsiteX34" fmla="*/ 673246 w 778021"/>
              <a:gd name="connsiteY34" fmla="*/ 765175 h 1622455"/>
              <a:gd name="connsiteX35" fmla="*/ 679596 w 778021"/>
              <a:gd name="connsiteY35" fmla="*/ 755650 h 1622455"/>
              <a:gd name="connsiteX36" fmla="*/ 689121 w 778021"/>
              <a:gd name="connsiteY36" fmla="*/ 736600 h 1622455"/>
              <a:gd name="connsiteX37" fmla="*/ 708171 w 778021"/>
              <a:gd name="connsiteY37" fmla="*/ 714375 h 1622455"/>
              <a:gd name="connsiteX38" fmla="*/ 714521 w 778021"/>
              <a:gd name="connsiteY38" fmla="*/ 701675 h 1622455"/>
              <a:gd name="connsiteX39" fmla="*/ 730396 w 778021"/>
              <a:gd name="connsiteY39" fmla="*/ 688975 h 1622455"/>
              <a:gd name="connsiteX40" fmla="*/ 739921 w 778021"/>
              <a:gd name="connsiteY40" fmla="*/ 679450 h 1622455"/>
              <a:gd name="connsiteX41" fmla="*/ 778021 w 778021"/>
              <a:gd name="connsiteY41" fmla="*/ 650875 h 1622455"/>
              <a:gd name="connsiteX42" fmla="*/ 774846 w 778021"/>
              <a:gd name="connsiteY42" fmla="*/ 641350 h 1622455"/>
              <a:gd name="connsiteX43" fmla="*/ 765321 w 778021"/>
              <a:gd name="connsiteY43" fmla="*/ 625475 h 1622455"/>
              <a:gd name="connsiteX44" fmla="*/ 758971 w 778021"/>
              <a:gd name="connsiteY44" fmla="*/ 615950 h 1622455"/>
              <a:gd name="connsiteX45" fmla="*/ 755796 w 778021"/>
              <a:gd name="connsiteY45" fmla="*/ 606425 h 1622455"/>
              <a:gd name="connsiteX46" fmla="*/ 749446 w 778021"/>
              <a:gd name="connsiteY46" fmla="*/ 593725 h 1622455"/>
              <a:gd name="connsiteX47" fmla="*/ 739921 w 778021"/>
              <a:gd name="connsiteY47" fmla="*/ 568325 h 1622455"/>
              <a:gd name="connsiteX48" fmla="*/ 736746 w 778021"/>
              <a:gd name="connsiteY48" fmla="*/ 546100 h 1622455"/>
              <a:gd name="connsiteX49" fmla="*/ 733571 w 778021"/>
              <a:gd name="connsiteY49" fmla="*/ 536575 h 1622455"/>
              <a:gd name="connsiteX50" fmla="*/ 727221 w 778021"/>
              <a:gd name="connsiteY50" fmla="*/ 498475 h 1622455"/>
              <a:gd name="connsiteX51" fmla="*/ 708171 w 778021"/>
              <a:gd name="connsiteY51" fmla="*/ 460375 h 1622455"/>
              <a:gd name="connsiteX52" fmla="*/ 651021 w 778021"/>
              <a:gd name="connsiteY52" fmla="*/ 447675 h 1622455"/>
              <a:gd name="connsiteX53" fmla="*/ 625621 w 778021"/>
              <a:gd name="connsiteY53" fmla="*/ 434975 h 1622455"/>
              <a:gd name="connsiteX54" fmla="*/ 619271 w 778021"/>
              <a:gd name="connsiteY54" fmla="*/ 422275 h 1622455"/>
              <a:gd name="connsiteX55" fmla="*/ 609746 w 778021"/>
              <a:gd name="connsiteY55" fmla="*/ 368300 h 1622455"/>
              <a:gd name="connsiteX56" fmla="*/ 543071 w 778021"/>
              <a:gd name="connsiteY56" fmla="*/ 355600 h 1622455"/>
              <a:gd name="connsiteX57" fmla="*/ 530371 w 778021"/>
              <a:gd name="connsiteY57" fmla="*/ 349250 h 1622455"/>
              <a:gd name="connsiteX58" fmla="*/ 524021 w 778021"/>
              <a:gd name="connsiteY58" fmla="*/ 314325 h 1622455"/>
              <a:gd name="connsiteX59" fmla="*/ 520846 w 778021"/>
              <a:gd name="connsiteY59" fmla="*/ 301625 h 1622455"/>
              <a:gd name="connsiteX60" fmla="*/ 520846 w 778021"/>
              <a:gd name="connsiteY60" fmla="*/ 196850 h 1622455"/>
              <a:gd name="connsiteX61" fmla="*/ 530371 w 778021"/>
              <a:gd name="connsiteY61" fmla="*/ 184150 h 1622455"/>
              <a:gd name="connsiteX62" fmla="*/ 549421 w 778021"/>
              <a:gd name="connsiteY62" fmla="*/ 165100 h 1622455"/>
              <a:gd name="connsiteX63" fmla="*/ 552596 w 778021"/>
              <a:gd name="connsiteY63" fmla="*/ 155575 h 1622455"/>
              <a:gd name="connsiteX64" fmla="*/ 543071 w 778021"/>
              <a:gd name="connsiteY64" fmla="*/ 88900 h 1622455"/>
              <a:gd name="connsiteX65" fmla="*/ 533546 w 778021"/>
              <a:gd name="connsiteY65" fmla="*/ 79375 h 1622455"/>
              <a:gd name="connsiteX66" fmla="*/ 511321 w 778021"/>
              <a:gd name="connsiteY66" fmla="*/ 66675 h 1622455"/>
              <a:gd name="connsiteX67" fmla="*/ 508146 w 778021"/>
              <a:gd name="connsiteY67" fmla="*/ 57150 h 1622455"/>
              <a:gd name="connsiteX68" fmla="*/ 501796 w 778021"/>
              <a:gd name="connsiteY68" fmla="*/ 47625 h 1622455"/>
              <a:gd name="connsiteX69" fmla="*/ 498621 w 778021"/>
              <a:gd name="connsiteY69" fmla="*/ 0 h 1622455"/>
              <a:gd name="connsiteX70" fmla="*/ 485921 w 778021"/>
              <a:gd name="connsiteY70" fmla="*/ 6350 h 1622455"/>
              <a:gd name="connsiteX71" fmla="*/ 463696 w 778021"/>
              <a:gd name="connsiteY71" fmla="*/ 25400 h 1622455"/>
              <a:gd name="connsiteX72" fmla="*/ 438296 w 778021"/>
              <a:gd name="connsiteY72" fmla="*/ 28575 h 1622455"/>
              <a:gd name="connsiteX73" fmla="*/ 406546 w 778021"/>
              <a:gd name="connsiteY73" fmla="*/ 38100 h 1622455"/>
              <a:gd name="connsiteX74" fmla="*/ 390671 w 778021"/>
              <a:gd name="connsiteY74" fmla="*/ 41275 h 1622455"/>
              <a:gd name="connsiteX75" fmla="*/ 358921 w 778021"/>
              <a:gd name="connsiteY75" fmla="*/ 53975 h 1622455"/>
              <a:gd name="connsiteX76" fmla="*/ 327171 w 778021"/>
              <a:gd name="connsiteY76" fmla="*/ 66675 h 1622455"/>
              <a:gd name="connsiteX77" fmla="*/ 304946 w 778021"/>
              <a:gd name="connsiteY77" fmla="*/ 82550 h 1622455"/>
              <a:gd name="connsiteX78" fmla="*/ 279546 w 778021"/>
              <a:gd name="connsiteY78" fmla="*/ 101600 h 1622455"/>
              <a:gd name="connsiteX79" fmla="*/ 270021 w 778021"/>
              <a:gd name="connsiteY79" fmla="*/ 104775 h 1622455"/>
              <a:gd name="connsiteX80" fmla="*/ 257321 w 778021"/>
              <a:gd name="connsiteY80" fmla="*/ 133350 h 1622455"/>
              <a:gd name="connsiteX81" fmla="*/ 247796 w 778021"/>
              <a:gd name="connsiteY81" fmla="*/ 152400 h 1622455"/>
              <a:gd name="connsiteX82" fmla="*/ 231921 w 778021"/>
              <a:gd name="connsiteY82" fmla="*/ 184150 h 1622455"/>
              <a:gd name="connsiteX83" fmla="*/ 219221 w 778021"/>
              <a:gd name="connsiteY83" fmla="*/ 206375 h 1622455"/>
              <a:gd name="connsiteX84" fmla="*/ 216046 w 778021"/>
              <a:gd name="connsiteY84" fmla="*/ 215900 h 1622455"/>
              <a:gd name="connsiteX85" fmla="*/ 193821 w 778021"/>
              <a:gd name="connsiteY85" fmla="*/ 244475 h 1622455"/>
              <a:gd name="connsiteX86" fmla="*/ 177946 w 778021"/>
              <a:gd name="connsiteY86" fmla="*/ 260350 h 1622455"/>
              <a:gd name="connsiteX87" fmla="*/ 168421 w 778021"/>
              <a:gd name="connsiteY87" fmla="*/ 273050 h 1622455"/>
              <a:gd name="connsiteX88" fmla="*/ 165246 w 778021"/>
              <a:gd name="connsiteY88" fmla="*/ 285750 h 1622455"/>
              <a:gd name="connsiteX89" fmla="*/ 155721 w 778021"/>
              <a:gd name="connsiteY89" fmla="*/ 292100 h 1622455"/>
              <a:gd name="connsiteX90" fmla="*/ 146196 w 778021"/>
              <a:gd name="connsiteY90" fmla="*/ 304800 h 1622455"/>
              <a:gd name="connsiteX91" fmla="*/ 133496 w 778021"/>
              <a:gd name="connsiteY91" fmla="*/ 323850 h 1622455"/>
              <a:gd name="connsiteX92" fmla="*/ 127146 w 778021"/>
              <a:gd name="connsiteY92" fmla="*/ 336550 h 1622455"/>
              <a:gd name="connsiteX93" fmla="*/ 117621 w 778021"/>
              <a:gd name="connsiteY93" fmla="*/ 346075 h 1622455"/>
              <a:gd name="connsiteX94" fmla="*/ 108096 w 778021"/>
              <a:gd name="connsiteY94" fmla="*/ 358775 h 1622455"/>
              <a:gd name="connsiteX95" fmla="*/ 95396 w 778021"/>
              <a:gd name="connsiteY95" fmla="*/ 387350 h 1622455"/>
              <a:gd name="connsiteX96" fmla="*/ 89046 w 778021"/>
              <a:gd name="connsiteY96" fmla="*/ 400050 h 1622455"/>
              <a:gd name="connsiteX97" fmla="*/ 82696 w 778021"/>
              <a:gd name="connsiteY97" fmla="*/ 463550 h 1622455"/>
              <a:gd name="connsiteX98" fmla="*/ 57296 w 778021"/>
              <a:gd name="connsiteY98" fmla="*/ 511175 h 1622455"/>
              <a:gd name="connsiteX99" fmla="*/ 41421 w 778021"/>
              <a:gd name="connsiteY99" fmla="*/ 539750 h 1622455"/>
              <a:gd name="connsiteX100" fmla="*/ 35071 w 778021"/>
              <a:gd name="connsiteY100" fmla="*/ 555625 h 1622455"/>
              <a:gd name="connsiteX101" fmla="*/ 25546 w 778021"/>
              <a:gd name="connsiteY101" fmla="*/ 568325 h 1622455"/>
              <a:gd name="connsiteX102" fmla="*/ 22371 w 778021"/>
              <a:gd name="connsiteY102" fmla="*/ 577850 h 1622455"/>
              <a:gd name="connsiteX103" fmla="*/ 6496 w 778021"/>
              <a:gd name="connsiteY103" fmla="*/ 600075 h 1622455"/>
              <a:gd name="connsiteX104" fmla="*/ 19196 w 778021"/>
              <a:gd name="connsiteY104" fmla="*/ 669925 h 1622455"/>
              <a:gd name="connsiteX105" fmla="*/ 146 w 778021"/>
              <a:gd name="connsiteY105" fmla="*/ 730250 h 1622455"/>
              <a:gd name="connsiteX106" fmla="*/ 12846 w 778021"/>
              <a:gd name="connsiteY106" fmla="*/ 800100 h 1622455"/>
              <a:gd name="connsiteX107" fmla="*/ 44596 w 778021"/>
              <a:gd name="connsiteY107" fmla="*/ 831850 h 1622455"/>
              <a:gd name="connsiteX108" fmla="*/ 73171 w 778021"/>
              <a:gd name="connsiteY108" fmla="*/ 873125 h 1622455"/>
              <a:gd name="connsiteX109" fmla="*/ 101746 w 778021"/>
              <a:gd name="connsiteY109" fmla="*/ 927100 h 1622455"/>
              <a:gd name="connsiteX110" fmla="*/ 98571 w 778021"/>
              <a:gd name="connsiteY110" fmla="*/ 971550 h 1622455"/>
              <a:gd name="connsiteX111" fmla="*/ 146196 w 778021"/>
              <a:gd name="connsiteY111" fmla="*/ 990600 h 1622455"/>
              <a:gd name="connsiteX112" fmla="*/ 171596 w 778021"/>
              <a:gd name="connsiteY112" fmla="*/ 987425 h 1622455"/>
              <a:gd name="connsiteX113" fmla="*/ 193821 w 778021"/>
              <a:gd name="connsiteY113" fmla="*/ 1025525 h 1622455"/>
              <a:gd name="connsiteX114" fmla="*/ 247796 w 778021"/>
              <a:gd name="connsiteY114" fmla="*/ 1038225 h 1622455"/>
              <a:gd name="connsiteX115" fmla="*/ 317646 w 778021"/>
              <a:gd name="connsiteY115" fmla="*/ 1041400 h 1622455"/>
              <a:gd name="connsiteX116" fmla="*/ 333521 w 778021"/>
              <a:gd name="connsiteY116" fmla="*/ 1069975 h 1622455"/>
              <a:gd name="connsiteX117" fmla="*/ 282721 w 778021"/>
              <a:gd name="connsiteY117" fmla="*/ 1117600 h 1622455"/>
              <a:gd name="connsiteX118" fmla="*/ 235096 w 778021"/>
              <a:gd name="connsiteY118" fmla="*/ 1146175 h 1622455"/>
              <a:gd name="connsiteX119" fmla="*/ 177946 w 778021"/>
              <a:gd name="connsiteY119" fmla="*/ 1184275 h 1622455"/>
              <a:gd name="connsiteX120" fmla="*/ 225571 w 778021"/>
              <a:gd name="connsiteY120" fmla="*/ 1216025 h 1622455"/>
              <a:gd name="connsiteX121" fmla="*/ 174771 w 778021"/>
              <a:gd name="connsiteY121" fmla="*/ 1266825 h 1622455"/>
              <a:gd name="connsiteX122" fmla="*/ 143021 w 778021"/>
              <a:gd name="connsiteY122" fmla="*/ 1289050 h 1622455"/>
              <a:gd name="connsiteX123" fmla="*/ 130321 w 778021"/>
              <a:gd name="connsiteY123" fmla="*/ 1330325 h 1622455"/>
              <a:gd name="connsiteX124" fmla="*/ 78728 w 778021"/>
              <a:gd name="connsiteY124" fmla="*/ 1376363 h 1622455"/>
              <a:gd name="connsiteX125" fmla="*/ 125559 w 778021"/>
              <a:gd name="connsiteY125" fmla="*/ 1427162 h 1622455"/>
              <a:gd name="connsiteX126" fmla="*/ 158896 w 778021"/>
              <a:gd name="connsiteY126" fmla="*/ 1496219 h 1622455"/>
              <a:gd name="connsiteX127" fmla="*/ 271608 w 778021"/>
              <a:gd name="connsiteY127" fmla="*/ 1510507 h 1622455"/>
              <a:gd name="connsiteX128" fmla="*/ 397814 w 778021"/>
              <a:gd name="connsiteY128" fmla="*/ 1542256 h 1622455"/>
              <a:gd name="connsiteX129" fmla="*/ 533546 w 778021"/>
              <a:gd name="connsiteY129" fmla="*/ 1581150 h 1622455"/>
              <a:gd name="connsiteX130" fmla="*/ 622446 w 778021"/>
              <a:gd name="connsiteY130" fmla="*/ 1609725 h 1622455"/>
              <a:gd name="connsiteX131" fmla="*/ 676421 w 778021"/>
              <a:gd name="connsiteY131" fmla="*/ 1622425 h 1622455"/>
              <a:gd name="connsiteX0" fmla="*/ 676421 w 778021"/>
              <a:gd name="connsiteY0" fmla="*/ 1622425 h 1622455"/>
              <a:gd name="connsiteX1" fmla="*/ 693089 w 778021"/>
              <a:gd name="connsiteY1" fmla="*/ 1559719 h 1622455"/>
              <a:gd name="connsiteX2" fmla="*/ 708171 w 778021"/>
              <a:gd name="connsiteY2" fmla="*/ 1501775 h 1622455"/>
              <a:gd name="connsiteX3" fmla="*/ 704996 w 778021"/>
              <a:gd name="connsiteY3" fmla="*/ 1435100 h 1622455"/>
              <a:gd name="connsiteX4" fmla="*/ 654196 w 778021"/>
              <a:gd name="connsiteY4" fmla="*/ 1419225 h 1622455"/>
              <a:gd name="connsiteX5" fmla="*/ 634353 w 778021"/>
              <a:gd name="connsiteY5" fmla="*/ 1374775 h 1622455"/>
              <a:gd name="connsiteX6" fmla="*/ 627210 w 778021"/>
              <a:gd name="connsiteY6" fmla="*/ 1325563 h 1622455"/>
              <a:gd name="connsiteX7" fmla="*/ 666102 w 778021"/>
              <a:gd name="connsiteY7" fmla="*/ 1278731 h 1622455"/>
              <a:gd name="connsiteX8" fmla="*/ 631971 w 778021"/>
              <a:gd name="connsiteY8" fmla="*/ 1244600 h 1622455"/>
              <a:gd name="connsiteX9" fmla="*/ 588315 w 778021"/>
              <a:gd name="connsiteY9" fmla="*/ 1203325 h 1622455"/>
              <a:gd name="connsiteX10" fmla="*/ 565296 w 778021"/>
              <a:gd name="connsiteY10" fmla="*/ 1174750 h 1622455"/>
              <a:gd name="connsiteX11" fmla="*/ 558946 w 778021"/>
              <a:gd name="connsiteY11" fmla="*/ 1139825 h 1622455"/>
              <a:gd name="connsiteX12" fmla="*/ 552596 w 778021"/>
              <a:gd name="connsiteY12" fmla="*/ 1127125 h 1622455"/>
              <a:gd name="connsiteX13" fmla="*/ 539896 w 778021"/>
              <a:gd name="connsiteY13" fmla="*/ 1111250 h 1622455"/>
              <a:gd name="connsiteX14" fmla="*/ 530371 w 778021"/>
              <a:gd name="connsiteY14" fmla="*/ 1101725 h 1622455"/>
              <a:gd name="connsiteX15" fmla="*/ 517671 w 778021"/>
              <a:gd name="connsiteY15" fmla="*/ 1076325 h 1622455"/>
              <a:gd name="connsiteX16" fmla="*/ 530371 w 778021"/>
              <a:gd name="connsiteY16" fmla="*/ 1073150 h 1622455"/>
              <a:gd name="connsiteX17" fmla="*/ 543071 w 778021"/>
              <a:gd name="connsiteY17" fmla="*/ 1038225 h 1622455"/>
              <a:gd name="connsiteX18" fmla="*/ 568471 w 778021"/>
              <a:gd name="connsiteY18" fmla="*/ 1041400 h 1622455"/>
              <a:gd name="connsiteX19" fmla="*/ 587521 w 778021"/>
              <a:gd name="connsiteY19" fmla="*/ 1016000 h 1622455"/>
              <a:gd name="connsiteX20" fmla="*/ 581171 w 778021"/>
              <a:gd name="connsiteY20" fmla="*/ 987425 h 1622455"/>
              <a:gd name="connsiteX21" fmla="*/ 577996 w 778021"/>
              <a:gd name="connsiteY21" fmla="*/ 958850 h 1622455"/>
              <a:gd name="connsiteX22" fmla="*/ 571646 w 778021"/>
              <a:gd name="connsiteY22" fmla="*/ 949325 h 1622455"/>
              <a:gd name="connsiteX23" fmla="*/ 565296 w 778021"/>
              <a:gd name="connsiteY23" fmla="*/ 936625 h 1622455"/>
              <a:gd name="connsiteX24" fmla="*/ 558946 w 778021"/>
              <a:gd name="connsiteY24" fmla="*/ 927100 h 1622455"/>
              <a:gd name="connsiteX25" fmla="*/ 543071 w 778021"/>
              <a:gd name="connsiteY25" fmla="*/ 901700 h 1622455"/>
              <a:gd name="connsiteX26" fmla="*/ 546246 w 778021"/>
              <a:gd name="connsiteY26" fmla="*/ 889000 h 1622455"/>
              <a:gd name="connsiteX27" fmla="*/ 577996 w 778021"/>
              <a:gd name="connsiteY27" fmla="*/ 869950 h 1622455"/>
              <a:gd name="connsiteX28" fmla="*/ 606571 w 778021"/>
              <a:gd name="connsiteY28" fmla="*/ 863600 h 1622455"/>
              <a:gd name="connsiteX29" fmla="*/ 625621 w 778021"/>
              <a:gd name="connsiteY29" fmla="*/ 844550 h 1622455"/>
              <a:gd name="connsiteX30" fmla="*/ 628796 w 778021"/>
              <a:gd name="connsiteY30" fmla="*/ 835025 h 1622455"/>
              <a:gd name="connsiteX31" fmla="*/ 644671 w 778021"/>
              <a:gd name="connsiteY31" fmla="*/ 812800 h 1622455"/>
              <a:gd name="connsiteX32" fmla="*/ 654196 w 778021"/>
              <a:gd name="connsiteY32" fmla="*/ 796925 h 1622455"/>
              <a:gd name="connsiteX33" fmla="*/ 670071 w 778021"/>
              <a:gd name="connsiteY33" fmla="*/ 774700 h 1622455"/>
              <a:gd name="connsiteX34" fmla="*/ 673246 w 778021"/>
              <a:gd name="connsiteY34" fmla="*/ 765175 h 1622455"/>
              <a:gd name="connsiteX35" fmla="*/ 679596 w 778021"/>
              <a:gd name="connsiteY35" fmla="*/ 755650 h 1622455"/>
              <a:gd name="connsiteX36" fmla="*/ 689121 w 778021"/>
              <a:gd name="connsiteY36" fmla="*/ 736600 h 1622455"/>
              <a:gd name="connsiteX37" fmla="*/ 708171 w 778021"/>
              <a:gd name="connsiteY37" fmla="*/ 714375 h 1622455"/>
              <a:gd name="connsiteX38" fmla="*/ 714521 w 778021"/>
              <a:gd name="connsiteY38" fmla="*/ 701675 h 1622455"/>
              <a:gd name="connsiteX39" fmla="*/ 730396 w 778021"/>
              <a:gd name="connsiteY39" fmla="*/ 688975 h 1622455"/>
              <a:gd name="connsiteX40" fmla="*/ 739921 w 778021"/>
              <a:gd name="connsiteY40" fmla="*/ 679450 h 1622455"/>
              <a:gd name="connsiteX41" fmla="*/ 778021 w 778021"/>
              <a:gd name="connsiteY41" fmla="*/ 650875 h 1622455"/>
              <a:gd name="connsiteX42" fmla="*/ 774846 w 778021"/>
              <a:gd name="connsiteY42" fmla="*/ 641350 h 1622455"/>
              <a:gd name="connsiteX43" fmla="*/ 765321 w 778021"/>
              <a:gd name="connsiteY43" fmla="*/ 625475 h 1622455"/>
              <a:gd name="connsiteX44" fmla="*/ 758971 w 778021"/>
              <a:gd name="connsiteY44" fmla="*/ 615950 h 1622455"/>
              <a:gd name="connsiteX45" fmla="*/ 755796 w 778021"/>
              <a:gd name="connsiteY45" fmla="*/ 606425 h 1622455"/>
              <a:gd name="connsiteX46" fmla="*/ 749446 w 778021"/>
              <a:gd name="connsiteY46" fmla="*/ 593725 h 1622455"/>
              <a:gd name="connsiteX47" fmla="*/ 739921 w 778021"/>
              <a:gd name="connsiteY47" fmla="*/ 568325 h 1622455"/>
              <a:gd name="connsiteX48" fmla="*/ 736746 w 778021"/>
              <a:gd name="connsiteY48" fmla="*/ 546100 h 1622455"/>
              <a:gd name="connsiteX49" fmla="*/ 733571 w 778021"/>
              <a:gd name="connsiteY49" fmla="*/ 536575 h 1622455"/>
              <a:gd name="connsiteX50" fmla="*/ 727221 w 778021"/>
              <a:gd name="connsiteY50" fmla="*/ 498475 h 1622455"/>
              <a:gd name="connsiteX51" fmla="*/ 708171 w 778021"/>
              <a:gd name="connsiteY51" fmla="*/ 460375 h 1622455"/>
              <a:gd name="connsiteX52" fmla="*/ 651021 w 778021"/>
              <a:gd name="connsiteY52" fmla="*/ 447675 h 1622455"/>
              <a:gd name="connsiteX53" fmla="*/ 625621 w 778021"/>
              <a:gd name="connsiteY53" fmla="*/ 434975 h 1622455"/>
              <a:gd name="connsiteX54" fmla="*/ 619271 w 778021"/>
              <a:gd name="connsiteY54" fmla="*/ 422275 h 1622455"/>
              <a:gd name="connsiteX55" fmla="*/ 609746 w 778021"/>
              <a:gd name="connsiteY55" fmla="*/ 368300 h 1622455"/>
              <a:gd name="connsiteX56" fmla="*/ 543071 w 778021"/>
              <a:gd name="connsiteY56" fmla="*/ 355600 h 1622455"/>
              <a:gd name="connsiteX57" fmla="*/ 530371 w 778021"/>
              <a:gd name="connsiteY57" fmla="*/ 349250 h 1622455"/>
              <a:gd name="connsiteX58" fmla="*/ 524021 w 778021"/>
              <a:gd name="connsiteY58" fmla="*/ 314325 h 1622455"/>
              <a:gd name="connsiteX59" fmla="*/ 520846 w 778021"/>
              <a:gd name="connsiteY59" fmla="*/ 301625 h 1622455"/>
              <a:gd name="connsiteX60" fmla="*/ 520846 w 778021"/>
              <a:gd name="connsiteY60" fmla="*/ 196850 h 1622455"/>
              <a:gd name="connsiteX61" fmla="*/ 530371 w 778021"/>
              <a:gd name="connsiteY61" fmla="*/ 184150 h 1622455"/>
              <a:gd name="connsiteX62" fmla="*/ 549421 w 778021"/>
              <a:gd name="connsiteY62" fmla="*/ 165100 h 1622455"/>
              <a:gd name="connsiteX63" fmla="*/ 552596 w 778021"/>
              <a:gd name="connsiteY63" fmla="*/ 155575 h 1622455"/>
              <a:gd name="connsiteX64" fmla="*/ 543071 w 778021"/>
              <a:gd name="connsiteY64" fmla="*/ 88900 h 1622455"/>
              <a:gd name="connsiteX65" fmla="*/ 533546 w 778021"/>
              <a:gd name="connsiteY65" fmla="*/ 79375 h 1622455"/>
              <a:gd name="connsiteX66" fmla="*/ 511321 w 778021"/>
              <a:gd name="connsiteY66" fmla="*/ 66675 h 1622455"/>
              <a:gd name="connsiteX67" fmla="*/ 508146 w 778021"/>
              <a:gd name="connsiteY67" fmla="*/ 57150 h 1622455"/>
              <a:gd name="connsiteX68" fmla="*/ 501796 w 778021"/>
              <a:gd name="connsiteY68" fmla="*/ 47625 h 1622455"/>
              <a:gd name="connsiteX69" fmla="*/ 498621 w 778021"/>
              <a:gd name="connsiteY69" fmla="*/ 0 h 1622455"/>
              <a:gd name="connsiteX70" fmla="*/ 485921 w 778021"/>
              <a:gd name="connsiteY70" fmla="*/ 6350 h 1622455"/>
              <a:gd name="connsiteX71" fmla="*/ 463696 w 778021"/>
              <a:gd name="connsiteY71" fmla="*/ 25400 h 1622455"/>
              <a:gd name="connsiteX72" fmla="*/ 438296 w 778021"/>
              <a:gd name="connsiteY72" fmla="*/ 28575 h 1622455"/>
              <a:gd name="connsiteX73" fmla="*/ 406546 w 778021"/>
              <a:gd name="connsiteY73" fmla="*/ 38100 h 1622455"/>
              <a:gd name="connsiteX74" fmla="*/ 390671 w 778021"/>
              <a:gd name="connsiteY74" fmla="*/ 41275 h 1622455"/>
              <a:gd name="connsiteX75" fmla="*/ 358921 w 778021"/>
              <a:gd name="connsiteY75" fmla="*/ 53975 h 1622455"/>
              <a:gd name="connsiteX76" fmla="*/ 327171 w 778021"/>
              <a:gd name="connsiteY76" fmla="*/ 66675 h 1622455"/>
              <a:gd name="connsiteX77" fmla="*/ 304946 w 778021"/>
              <a:gd name="connsiteY77" fmla="*/ 82550 h 1622455"/>
              <a:gd name="connsiteX78" fmla="*/ 279546 w 778021"/>
              <a:gd name="connsiteY78" fmla="*/ 101600 h 1622455"/>
              <a:gd name="connsiteX79" fmla="*/ 270021 w 778021"/>
              <a:gd name="connsiteY79" fmla="*/ 104775 h 1622455"/>
              <a:gd name="connsiteX80" fmla="*/ 257321 w 778021"/>
              <a:gd name="connsiteY80" fmla="*/ 133350 h 1622455"/>
              <a:gd name="connsiteX81" fmla="*/ 247796 w 778021"/>
              <a:gd name="connsiteY81" fmla="*/ 152400 h 1622455"/>
              <a:gd name="connsiteX82" fmla="*/ 231921 w 778021"/>
              <a:gd name="connsiteY82" fmla="*/ 184150 h 1622455"/>
              <a:gd name="connsiteX83" fmla="*/ 219221 w 778021"/>
              <a:gd name="connsiteY83" fmla="*/ 206375 h 1622455"/>
              <a:gd name="connsiteX84" fmla="*/ 216046 w 778021"/>
              <a:gd name="connsiteY84" fmla="*/ 215900 h 1622455"/>
              <a:gd name="connsiteX85" fmla="*/ 193821 w 778021"/>
              <a:gd name="connsiteY85" fmla="*/ 244475 h 1622455"/>
              <a:gd name="connsiteX86" fmla="*/ 177946 w 778021"/>
              <a:gd name="connsiteY86" fmla="*/ 260350 h 1622455"/>
              <a:gd name="connsiteX87" fmla="*/ 168421 w 778021"/>
              <a:gd name="connsiteY87" fmla="*/ 273050 h 1622455"/>
              <a:gd name="connsiteX88" fmla="*/ 165246 w 778021"/>
              <a:gd name="connsiteY88" fmla="*/ 285750 h 1622455"/>
              <a:gd name="connsiteX89" fmla="*/ 155721 w 778021"/>
              <a:gd name="connsiteY89" fmla="*/ 292100 h 1622455"/>
              <a:gd name="connsiteX90" fmla="*/ 146196 w 778021"/>
              <a:gd name="connsiteY90" fmla="*/ 304800 h 1622455"/>
              <a:gd name="connsiteX91" fmla="*/ 133496 w 778021"/>
              <a:gd name="connsiteY91" fmla="*/ 323850 h 1622455"/>
              <a:gd name="connsiteX92" fmla="*/ 127146 w 778021"/>
              <a:gd name="connsiteY92" fmla="*/ 336550 h 1622455"/>
              <a:gd name="connsiteX93" fmla="*/ 117621 w 778021"/>
              <a:gd name="connsiteY93" fmla="*/ 346075 h 1622455"/>
              <a:gd name="connsiteX94" fmla="*/ 108096 w 778021"/>
              <a:gd name="connsiteY94" fmla="*/ 358775 h 1622455"/>
              <a:gd name="connsiteX95" fmla="*/ 95396 w 778021"/>
              <a:gd name="connsiteY95" fmla="*/ 387350 h 1622455"/>
              <a:gd name="connsiteX96" fmla="*/ 89046 w 778021"/>
              <a:gd name="connsiteY96" fmla="*/ 400050 h 1622455"/>
              <a:gd name="connsiteX97" fmla="*/ 82696 w 778021"/>
              <a:gd name="connsiteY97" fmla="*/ 463550 h 1622455"/>
              <a:gd name="connsiteX98" fmla="*/ 57296 w 778021"/>
              <a:gd name="connsiteY98" fmla="*/ 511175 h 1622455"/>
              <a:gd name="connsiteX99" fmla="*/ 41421 w 778021"/>
              <a:gd name="connsiteY99" fmla="*/ 539750 h 1622455"/>
              <a:gd name="connsiteX100" fmla="*/ 35071 w 778021"/>
              <a:gd name="connsiteY100" fmla="*/ 555625 h 1622455"/>
              <a:gd name="connsiteX101" fmla="*/ 25546 w 778021"/>
              <a:gd name="connsiteY101" fmla="*/ 568325 h 1622455"/>
              <a:gd name="connsiteX102" fmla="*/ 22371 w 778021"/>
              <a:gd name="connsiteY102" fmla="*/ 577850 h 1622455"/>
              <a:gd name="connsiteX103" fmla="*/ 6496 w 778021"/>
              <a:gd name="connsiteY103" fmla="*/ 600075 h 1622455"/>
              <a:gd name="connsiteX104" fmla="*/ 19196 w 778021"/>
              <a:gd name="connsiteY104" fmla="*/ 669925 h 1622455"/>
              <a:gd name="connsiteX105" fmla="*/ 146 w 778021"/>
              <a:gd name="connsiteY105" fmla="*/ 730250 h 1622455"/>
              <a:gd name="connsiteX106" fmla="*/ 12846 w 778021"/>
              <a:gd name="connsiteY106" fmla="*/ 800100 h 1622455"/>
              <a:gd name="connsiteX107" fmla="*/ 44596 w 778021"/>
              <a:gd name="connsiteY107" fmla="*/ 831850 h 1622455"/>
              <a:gd name="connsiteX108" fmla="*/ 73171 w 778021"/>
              <a:gd name="connsiteY108" fmla="*/ 873125 h 1622455"/>
              <a:gd name="connsiteX109" fmla="*/ 101746 w 778021"/>
              <a:gd name="connsiteY109" fmla="*/ 927100 h 1622455"/>
              <a:gd name="connsiteX110" fmla="*/ 98571 w 778021"/>
              <a:gd name="connsiteY110" fmla="*/ 971550 h 1622455"/>
              <a:gd name="connsiteX111" fmla="*/ 146196 w 778021"/>
              <a:gd name="connsiteY111" fmla="*/ 990600 h 1622455"/>
              <a:gd name="connsiteX112" fmla="*/ 171596 w 778021"/>
              <a:gd name="connsiteY112" fmla="*/ 987425 h 1622455"/>
              <a:gd name="connsiteX113" fmla="*/ 193821 w 778021"/>
              <a:gd name="connsiteY113" fmla="*/ 1025525 h 1622455"/>
              <a:gd name="connsiteX114" fmla="*/ 247796 w 778021"/>
              <a:gd name="connsiteY114" fmla="*/ 1038225 h 1622455"/>
              <a:gd name="connsiteX115" fmla="*/ 317646 w 778021"/>
              <a:gd name="connsiteY115" fmla="*/ 1041400 h 1622455"/>
              <a:gd name="connsiteX116" fmla="*/ 333521 w 778021"/>
              <a:gd name="connsiteY116" fmla="*/ 1069975 h 1622455"/>
              <a:gd name="connsiteX117" fmla="*/ 282721 w 778021"/>
              <a:gd name="connsiteY117" fmla="*/ 1117600 h 1622455"/>
              <a:gd name="connsiteX118" fmla="*/ 235096 w 778021"/>
              <a:gd name="connsiteY118" fmla="*/ 1146175 h 1622455"/>
              <a:gd name="connsiteX119" fmla="*/ 177946 w 778021"/>
              <a:gd name="connsiteY119" fmla="*/ 1184275 h 1622455"/>
              <a:gd name="connsiteX120" fmla="*/ 225571 w 778021"/>
              <a:gd name="connsiteY120" fmla="*/ 1216025 h 1622455"/>
              <a:gd name="connsiteX121" fmla="*/ 174771 w 778021"/>
              <a:gd name="connsiteY121" fmla="*/ 1266825 h 1622455"/>
              <a:gd name="connsiteX122" fmla="*/ 143021 w 778021"/>
              <a:gd name="connsiteY122" fmla="*/ 1289050 h 1622455"/>
              <a:gd name="connsiteX123" fmla="*/ 130321 w 778021"/>
              <a:gd name="connsiteY123" fmla="*/ 1330325 h 1622455"/>
              <a:gd name="connsiteX124" fmla="*/ 78728 w 778021"/>
              <a:gd name="connsiteY124" fmla="*/ 1376363 h 1622455"/>
              <a:gd name="connsiteX125" fmla="*/ 125559 w 778021"/>
              <a:gd name="connsiteY125" fmla="*/ 1427162 h 1622455"/>
              <a:gd name="connsiteX126" fmla="*/ 158896 w 778021"/>
              <a:gd name="connsiteY126" fmla="*/ 1496219 h 1622455"/>
              <a:gd name="connsiteX127" fmla="*/ 271608 w 778021"/>
              <a:gd name="connsiteY127" fmla="*/ 1510507 h 1622455"/>
              <a:gd name="connsiteX128" fmla="*/ 397814 w 778021"/>
              <a:gd name="connsiteY128" fmla="*/ 1542256 h 1622455"/>
              <a:gd name="connsiteX129" fmla="*/ 533546 w 778021"/>
              <a:gd name="connsiteY129" fmla="*/ 1581150 h 1622455"/>
              <a:gd name="connsiteX130" fmla="*/ 622446 w 778021"/>
              <a:gd name="connsiteY130" fmla="*/ 1609725 h 1622455"/>
              <a:gd name="connsiteX131" fmla="*/ 676421 w 778021"/>
              <a:gd name="connsiteY131" fmla="*/ 1622425 h 1622455"/>
              <a:gd name="connsiteX0" fmla="*/ 676421 w 778021"/>
              <a:gd name="connsiteY0" fmla="*/ 1622425 h 1622455"/>
              <a:gd name="connsiteX1" fmla="*/ 693089 w 778021"/>
              <a:gd name="connsiteY1" fmla="*/ 1559719 h 1622455"/>
              <a:gd name="connsiteX2" fmla="*/ 708171 w 778021"/>
              <a:gd name="connsiteY2" fmla="*/ 1501775 h 1622455"/>
              <a:gd name="connsiteX3" fmla="*/ 704996 w 778021"/>
              <a:gd name="connsiteY3" fmla="*/ 1435100 h 1622455"/>
              <a:gd name="connsiteX4" fmla="*/ 654196 w 778021"/>
              <a:gd name="connsiteY4" fmla="*/ 1419225 h 1622455"/>
              <a:gd name="connsiteX5" fmla="*/ 634353 w 778021"/>
              <a:gd name="connsiteY5" fmla="*/ 1374775 h 1622455"/>
              <a:gd name="connsiteX6" fmla="*/ 627210 w 778021"/>
              <a:gd name="connsiteY6" fmla="*/ 1325563 h 1622455"/>
              <a:gd name="connsiteX7" fmla="*/ 666102 w 778021"/>
              <a:gd name="connsiteY7" fmla="*/ 1278731 h 1622455"/>
              <a:gd name="connsiteX8" fmla="*/ 631971 w 778021"/>
              <a:gd name="connsiteY8" fmla="*/ 1244600 h 1622455"/>
              <a:gd name="connsiteX9" fmla="*/ 588315 w 778021"/>
              <a:gd name="connsiteY9" fmla="*/ 1203325 h 1622455"/>
              <a:gd name="connsiteX10" fmla="*/ 558946 w 778021"/>
              <a:gd name="connsiteY10" fmla="*/ 1139825 h 1622455"/>
              <a:gd name="connsiteX11" fmla="*/ 552596 w 778021"/>
              <a:gd name="connsiteY11" fmla="*/ 1127125 h 1622455"/>
              <a:gd name="connsiteX12" fmla="*/ 539896 w 778021"/>
              <a:gd name="connsiteY12" fmla="*/ 1111250 h 1622455"/>
              <a:gd name="connsiteX13" fmla="*/ 530371 w 778021"/>
              <a:gd name="connsiteY13" fmla="*/ 1101725 h 1622455"/>
              <a:gd name="connsiteX14" fmla="*/ 517671 w 778021"/>
              <a:gd name="connsiteY14" fmla="*/ 1076325 h 1622455"/>
              <a:gd name="connsiteX15" fmla="*/ 530371 w 778021"/>
              <a:gd name="connsiteY15" fmla="*/ 1073150 h 1622455"/>
              <a:gd name="connsiteX16" fmla="*/ 543071 w 778021"/>
              <a:gd name="connsiteY16" fmla="*/ 1038225 h 1622455"/>
              <a:gd name="connsiteX17" fmla="*/ 568471 w 778021"/>
              <a:gd name="connsiteY17" fmla="*/ 1041400 h 1622455"/>
              <a:gd name="connsiteX18" fmla="*/ 587521 w 778021"/>
              <a:gd name="connsiteY18" fmla="*/ 1016000 h 1622455"/>
              <a:gd name="connsiteX19" fmla="*/ 581171 w 778021"/>
              <a:gd name="connsiteY19" fmla="*/ 987425 h 1622455"/>
              <a:gd name="connsiteX20" fmla="*/ 577996 w 778021"/>
              <a:gd name="connsiteY20" fmla="*/ 958850 h 1622455"/>
              <a:gd name="connsiteX21" fmla="*/ 571646 w 778021"/>
              <a:gd name="connsiteY21" fmla="*/ 949325 h 1622455"/>
              <a:gd name="connsiteX22" fmla="*/ 565296 w 778021"/>
              <a:gd name="connsiteY22" fmla="*/ 936625 h 1622455"/>
              <a:gd name="connsiteX23" fmla="*/ 558946 w 778021"/>
              <a:gd name="connsiteY23" fmla="*/ 927100 h 1622455"/>
              <a:gd name="connsiteX24" fmla="*/ 543071 w 778021"/>
              <a:gd name="connsiteY24" fmla="*/ 901700 h 1622455"/>
              <a:gd name="connsiteX25" fmla="*/ 546246 w 778021"/>
              <a:gd name="connsiteY25" fmla="*/ 889000 h 1622455"/>
              <a:gd name="connsiteX26" fmla="*/ 577996 w 778021"/>
              <a:gd name="connsiteY26" fmla="*/ 869950 h 1622455"/>
              <a:gd name="connsiteX27" fmla="*/ 606571 w 778021"/>
              <a:gd name="connsiteY27" fmla="*/ 863600 h 1622455"/>
              <a:gd name="connsiteX28" fmla="*/ 625621 w 778021"/>
              <a:gd name="connsiteY28" fmla="*/ 844550 h 1622455"/>
              <a:gd name="connsiteX29" fmla="*/ 628796 w 778021"/>
              <a:gd name="connsiteY29" fmla="*/ 835025 h 1622455"/>
              <a:gd name="connsiteX30" fmla="*/ 644671 w 778021"/>
              <a:gd name="connsiteY30" fmla="*/ 812800 h 1622455"/>
              <a:gd name="connsiteX31" fmla="*/ 654196 w 778021"/>
              <a:gd name="connsiteY31" fmla="*/ 796925 h 1622455"/>
              <a:gd name="connsiteX32" fmla="*/ 670071 w 778021"/>
              <a:gd name="connsiteY32" fmla="*/ 774700 h 1622455"/>
              <a:gd name="connsiteX33" fmla="*/ 673246 w 778021"/>
              <a:gd name="connsiteY33" fmla="*/ 765175 h 1622455"/>
              <a:gd name="connsiteX34" fmla="*/ 679596 w 778021"/>
              <a:gd name="connsiteY34" fmla="*/ 755650 h 1622455"/>
              <a:gd name="connsiteX35" fmla="*/ 689121 w 778021"/>
              <a:gd name="connsiteY35" fmla="*/ 736600 h 1622455"/>
              <a:gd name="connsiteX36" fmla="*/ 708171 w 778021"/>
              <a:gd name="connsiteY36" fmla="*/ 714375 h 1622455"/>
              <a:gd name="connsiteX37" fmla="*/ 714521 w 778021"/>
              <a:gd name="connsiteY37" fmla="*/ 701675 h 1622455"/>
              <a:gd name="connsiteX38" fmla="*/ 730396 w 778021"/>
              <a:gd name="connsiteY38" fmla="*/ 688975 h 1622455"/>
              <a:gd name="connsiteX39" fmla="*/ 739921 w 778021"/>
              <a:gd name="connsiteY39" fmla="*/ 679450 h 1622455"/>
              <a:gd name="connsiteX40" fmla="*/ 778021 w 778021"/>
              <a:gd name="connsiteY40" fmla="*/ 650875 h 1622455"/>
              <a:gd name="connsiteX41" fmla="*/ 774846 w 778021"/>
              <a:gd name="connsiteY41" fmla="*/ 641350 h 1622455"/>
              <a:gd name="connsiteX42" fmla="*/ 765321 w 778021"/>
              <a:gd name="connsiteY42" fmla="*/ 625475 h 1622455"/>
              <a:gd name="connsiteX43" fmla="*/ 758971 w 778021"/>
              <a:gd name="connsiteY43" fmla="*/ 615950 h 1622455"/>
              <a:gd name="connsiteX44" fmla="*/ 755796 w 778021"/>
              <a:gd name="connsiteY44" fmla="*/ 606425 h 1622455"/>
              <a:gd name="connsiteX45" fmla="*/ 749446 w 778021"/>
              <a:gd name="connsiteY45" fmla="*/ 593725 h 1622455"/>
              <a:gd name="connsiteX46" fmla="*/ 739921 w 778021"/>
              <a:gd name="connsiteY46" fmla="*/ 568325 h 1622455"/>
              <a:gd name="connsiteX47" fmla="*/ 736746 w 778021"/>
              <a:gd name="connsiteY47" fmla="*/ 546100 h 1622455"/>
              <a:gd name="connsiteX48" fmla="*/ 733571 w 778021"/>
              <a:gd name="connsiteY48" fmla="*/ 536575 h 1622455"/>
              <a:gd name="connsiteX49" fmla="*/ 727221 w 778021"/>
              <a:gd name="connsiteY49" fmla="*/ 498475 h 1622455"/>
              <a:gd name="connsiteX50" fmla="*/ 708171 w 778021"/>
              <a:gd name="connsiteY50" fmla="*/ 460375 h 1622455"/>
              <a:gd name="connsiteX51" fmla="*/ 651021 w 778021"/>
              <a:gd name="connsiteY51" fmla="*/ 447675 h 1622455"/>
              <a:gd name="connsiteX52" fmla="*/ 625621 w 778021"/>
              <a:gd name="connsiteY52" fmla="*/ 434975 h 1622455"/>
              <a:gd name="connsiteX53" fmla="*/ 619271 w 778021"/>
              <a:gd name="connsiteY53" fmla="*/ 422275 h 1622455"/>
              <a:gd name="connsiteX54" fmla="*/ 609746 w 778021"/>
              <a:gd name="connsiteY54" fmla="*/ 368300 h 1622455"/>
              <a:gd name="connsiteX55" fmla="*/ 543071 w 778021"/>
              <a:gd name="connsiteY55" fmla="*/ 355600 h 1622455"/>
              <a:gd name="connsiteX56" fmla="*/ 530371 w 778021"/>
              <a:gd name="connsiteY56" fmla="*/ 349250 h 1622455"/>
              <a:gd name="connsiteX57" fmla="*/ 524021 w 778021"/>
              <a:gd name="connsiteY57" fmla="*/ 314325 h 1622455"/>
              <a:gd name="connsiteX58" fmla="*/ 520846 w 778021"/>
              <a:gd name="connsiteY58" fmla="*/ 301625 h 1622455"/>
              <a:gd name="connsiteX59" fmla="*/ 520846 w 778021"/>
              <a:gd name="connsiteY59" fmla="*/ 196850 h 1622455"/>
              <a:gd name="connsiteX60" fmla="*/ 530371 w 778021"/>
              <a:gd name="connsiteY60" fmla="*/ 184150 h 1622455"/>
              <a:gd name="connsiteX61" fmla="*/ 549421 w 778021"/>
              <a:gd name="connsiteY61" fmla="*/ 165100 h 1622455"/>
              <a:gd name="connsiteX62" fmla="*/ 552596 w 778021"/>
              <a:gd name="connsiteY62" fmla="*/ 155575 h 1622455"/>
              <a:gd name="connsiteX63" fmla="*/ 543071 w 778021"/>
              <a:gd name="connsiteY63" fmla="*/ 88900 h 1622455"/>
              <a:gd name="connsiteX64" fmla="*/ 533546 w 778021"/>
              <a:gd name="connsiteY64" fmla="*/ 79375 h 1622455"/>
              <a:gd name="connsiteX65" fmla="*/ 511321 w 778021"/>
              <a:gd name="connsiteY65" fmla="*/ 66675 h 1622455"/>
              <a:gd name="connsiteX66" fmla="*/ 508146 w 778021"/>
              <a:gd name="connsiteY66" fmla="*/ 57150 h 1622455"/>
              <a:gd name="connsiteX67" fmla="*/ 501796 w 778021"/>
              <a:gd name="connsiteY67" fmla="*/ 47625 h 1622455"/>
              <a:gd name="connsiteX68" fmla="*/ 498621 w 778021"/>
              <a:gd name="connsiteY68" fmla="*/ 0 h 1622455"/>
              <a:gd name="connsiteX69" fmla="*/ 485921 w 778021"/>
              <a:gd name="connsiteY69" fmla="*/ 6350 h 1622455"/>
              <a:gd name="connsiteX70" fmla="*/ 463696 w 778021"/>
              <a:gd name="connsiteY70" fmla="*/ 25400 h 1622455"/>
              <a:gd name="connsiteX71" fmla="*/ 438296 w 778021"/>
              <a:gd name="connsiteY71" fmla="*/ 28575 h 1622455"/>
              <a:gd name="connsiteX72" fmla="*/ 406546 w 778021"/>
              <a:gd name="connsiteY72" fmla="*/ 38100 h 1622455"/>
              <a:gd name="connsiteX73" fmla="*/ 390671 w 778021"/>
              <a:gd name="connsiteY73" fmla="*/ 41275 h 1622455"/>
              <a:gd name="connsiteX74" fmla="*/ 358921 w 778021"/>
              <a:gd name="connsiteY74" fmla="*/ 53975 h 1622455"/>
              <a:gd name="connsiteX75" fmla="*/ 327171 w 778021"/>
              <a:gd name="connsiteY75" fmla="*/ 66675 h 1622455"/>
              <a:gd name="connsiteX76" fmla="*/ 304946 w 778021"/>
              <a:gd name="connsiteY76" fmla="*/ 82550 h 1622455"/>
              <a:gd name="connsiteX77" fmla="*/ 279546 w 778021"/>
              <a:gd name="connsiteY77" fmla="*/ 101600 h 1622455"/>
              <a:gd name="connsiteX78" fmla="*/ 270021 w 778021"/>
              <a:gd name="connsiteY78" fmla="*/ 104775 h 1622455"/>
              <a:gd name="connsiteX79" fmla="*/ 257321 w 778021"/>
              <a:gd name="connsiteY79" fmla="*/ 133350 h 1622455"/>
              <a:gd name="connsiteX80" fmla="*/ 247796 w 778021"/>
              <a:gd name="connsiteY80" fmla="*/ 152400 h 1622455"/>
              <a:gd name="connsiteX81" fmla="*/ 231921 w 778021"/>
              <a:gd name="connsiteY81" fmla="*/ 184150 h 1622455"/>
              <a:gd name="connsiteX82" fmla="*/ 219221 w 778021"/>
              <a:gd name="connsiteY82" fmla="*/ 206375 h 1622455"/>
              <a:gd name="connsiteX83" fmla="*/ 216046 w 778021"/>
              <a:gd name="connsiteY83" fmla="*/ 215900 h 1622455"/>
              <a:gd name="connsiteX84" fmla="*/ 193821 w 778021"/>
              <a:gd name="connsiteY84" fmla="*/ 244475 h 1622455"/>
              <a:gd name="connsiteX85" fmla="*/ 177946 w 778021"/>
              <a:gd name="connsiteY85" fmla="*/ 260350 h 1622455"/>
              <a:gd name="connsiteX86" fmla="*/ 168421 w 778021"/>
              <a:gd name="connsiteY86" fmla="*/ 273050 h 1622455"/>
              <a:gd name="connsiteX87" fmla="*/ 165246 w 778021"/>
              <a:gd name="connsiteY87" fmla="*/ 285750 h 1622455"/>
              <a:gd name="connsiteX88" fmla="*/ 155721 w 778021"/>
              <a:gd name="connsiteY88" fmla="*/ 292100 h 1622455"/>
              <a:gd name="connsiteX89" fmla="*/ 146196 w 778021"/>
              <a:gd name="connsiteY89" fmla="*/ 304800 h 1622455"/>
              <a:gd name="connsiteX90" fmla="*/ 133496 w 778021"/>
              <a:gd name="connsiteY90" fmla="*/ 323850 h 1622455"/>
              <a:gd name="connsiteX91" fmla="*/ 127146 w 778021"/>
              <a:gd name="connsiteY91" fmla="*/ 336550 h 1622455"/>
              <a:gd name="connsiteX92" fmla="*/ 117621 w 778021"/>
              <a:gd name="connsiteY92" fmla="*/ 346075 h 1622455"/>
              <a:gd name="connsiteX93" fmla="*/ 108096 w 778021"/>
              <a:gd name="connsiteY93" fmla="*/ 358775 h 1622455"/>
              <a:gd name="connsiteX94" fmla="*/ 95396 w 778021"/>
              <a:gd name="connsiteY94" fmla="*/ 387350 h 1622455"/>
              <a:gd name="connsiteX95" fmla="*/ 89046 w 778021"/>
              <a:gd name="connsiteY95" fmla="*/ 400050 h 1622455"/>
              <a:gd name="connsiteX96" fmla="*/ 82696 w 778021"/>
              <a:gd name="connsiteY96" fmla="*/ 463550 h 1622455"/>
              <a:gd name="connsiteX97" fmla="*/ 57296 w 778021"/>
              <a:gd name="connsiteY97" fmla="*/ 511175 h 1622455"/>
              <a:gd name="connsiteX98" fmla="*/ 41421 w 778021"/>
              <a:gd name="connsiteY98" fmla="*/ 539750 h 1622455"/>
              <a:gd name="connsiteX99" fmla="*/ 35071 w 778021"/>
              <a:gd name="connsiteY99" fmla="*/ 555625 h 1622455"/>
              <a:gd name="connsiteX100" fmla="*/ 25546 w 778021"/>
              <a:gd name="connsiteY100" fmla="*/ 568325 h 1622455"/>
              <a:gd name="connsiteX101" fmla="*/ 22371 w 778021"/>
              <a:gd name="connsiteY101" fmla="*/ 577850 h 1622455"/>
              <a:gd name="connsiteX102" fmla="*/ 6496 w 778021"/>
              <a:gd name="connsiteY102" fmla="*/ 600075 h 1622455"/>
              <a:gd name="connsiteX103" fmla="*/ 19196 w 778021"/>
              <a:gd name="connsiteY103" fmla="*/ 669925 h 1622455"/>
              <a:gd name="connsiteX104" fmla="*/ 146 w 778021"/>
              <a:gd name="connsiteY104" fmla="*/ 730250 h 1622455"/>
              <a:gd name="connsiteX105" fmla="*/ 12846 w 778021"/>
              <a:gd name="connsiteY105" fmla="*/ 800100 h 1622455"/>
              <a:gd name="connsiteX106" fmla="*/ 44596 w 778021"/>
              <a:gd name="connsiteY106" fmla="*/ 831850 h 1622455"/>
              <a:gd name="connsiteX107" fmla="*/ 73171 w 778021"/>
              <a:gd name="connsiteY107" fmla="*/ 873125 h 1622455"/>
              <a:gd name="connsiteX108" fmla="*/ 101746 w 778021"/>
              <a:gd name="connsiteY108" fmla="*/ 927100 h 1622455"/>
              <a:gd name="connsiteX109" fmla="*/ 98571 w 778021"/>
              <a:gd name="connsiteY109" fmla="*/ 971550 h 1622455"/>
              <a:gd name="connsiteX110" fmla="*/ 146196 w 778021"/>
              <a:gd name="connsiteY110" fmla="*/ 990600 h 1622455"/>
              <a:gd name="connsiteX111" fmla="*/ 171596 w 778021"/>
              <a:gd name="connsiteY111" fmla="*/ 987425 h 1622455"/>
              <a:gd name="connsiteX112" fmla="*/ 193821 w 778021"/>
              <a:gd name="connsiteY112" fmla="*/ 1025525 h 1622455"/>
              <a:gd name="connsiteX113" fmla="*/ 247796 w 778021"/>
              <a:gd name="connsiteY113" fmla="*/ 1038225 h 1622455"/>
              <a:gd name="connsiteX114" fmla="*/ 317646 w 778021"/>
              <a:gd name="connsiteY114" fmla="*/ 1041400 h 1622455"/>
              <a:gd name="connsiteX115" fmla="*/ 333521 w 778021"/>
              <a:gd name="connsiteY115" fmla="*/ 1069975 h 1622455"/>
              <a:gd name="connsiteX116" fmla="*/ 282721 w 778021"/>
              <a:gd name="connsiteY116" fmla="*/ 1117600 h 1622455"/>
              <a:gd name="connsiteX117" fmla="*/ 235096 w 778021"/>
              <a:gd name="connsiteY117" fmla="*/ 1146175 h 1622455"/>
              <a:gd name="connsiteX118" fmla="*/ 177946 w 778021"/>
              <a:gd name="connsiteY118" fmla="*/ 1184275 h 1622455"/>
              <a:gd name="connsiteX119" fmla="*/ 225571 w 778021"/>
              <a:gd name="connsiteY119" fmla="*/ 1216025 h 1622455"/>
              <a:gd name="connsiteX120" fmla="*/ 174771 w 778021"/>
              <a:gd name="connsiteY120" fmla="*/ 1266825 h 1622455"/>
              <a:gd name="connsiteX121" fmla="*/ 143021 w 778021"/>
              <a:gd name="connsiteY121" fmla="*/ 1289050 h 1622455"/>
              <a:gd name="connsiteX122" fmla="*/ 130321 w 778021"/>
              <a:gd name="connsiteY122" fmla="*/ 1330325 h 1622455"/>
              <a:gd name="connsiteX123" fmla="*/ 78728 w 778021"/>
              <a:gd name="connsiteY123" fmla="*/ 1376363 h 1622455"/>
              <a:gd name="connsiteX124" fmla="*/ 125559 w 778021"/>
              <a:gd name="connsiteY124" fmla="*/ 1427162 h 1622455"/>
              <a:gd name="connsiteX125" fmla="*/ 158896 w 778021"/>
              <a:gd name="connsiteY125" fmla="*/ 1496219 h 1622455"/>
              <a:gd name="connsiteX126" fmla="*/ 271608 w 778021"/>
              <a:gd name="connsiteY126" fmla="*/ 1510507 h 1622455"/>
              <a:gd name="connsiteX127" fmla="*/ 397814 w 778021"/>
              <a:gd name="connsiteY127" fmla="*/ 1542256 h 1622455"/>
              <a:gd name="connsiteX128" fmla="*/ 533546 w 778021"/>
              <a:gd name="connsiteY128" fmla="*/ 1581150 h 1622455"/>
              <a:gd name="connsiteX129" fmla="*/ 622446 w 778021"/>
              <a:gd name="connsiteY129" fmla="*/ 1609725 h 1622455"/>
              <a:gd name="connsiteX130" fmla="*/ 676421 w 778021"/>
              <a:gd name="connsiteY130" fmla="*/ 1622425 h 1622455"/>
              <a:gd name="connsiteX0" fmla="*/ 676421 w 778021"/>
              <a:gd name="connsiteY0" fmla="*/ 1622425 h 1622455"/>
              <a:gd name="connsiteX1" fmla="*/ 693089 w 778021"/>
              <a:gd name="connsiteY1" fmla="*/ 1559719 h 1622455"/>
              <a:gd name="connsiteX2" fmla="*/ 708171 w 778021"/>
              <a:gd name="connsiteY2" fmla="*/ 1501775 h 1622455"/>
              <a:gd name="connsiteX3" fmla="*/ 704996 w 778021"/>
              <a:gd name="connsiteY3" fmla="*/ 1435100 h 1622455"/>
              <a:gd name="connsiteX4" fmla="*/ 654196 w 778021"/>
              <a:gd name="connsiteY4" fmla="*/ 1419225 h 1622455"/>
              <a:gd name="connsiteX5" fmla="*/ 634353 w 778021"/>
              <a:gd name="connsiteY5" fmla="*/ 1374775 h 1622455"/>
              <a:gd name="connsiteX6" fmla="*/ 627210 w 778021"/>
              <a:gd name="connsiteY6" fmla="*/ 1325563 h 1622455"/>
              <a:gd name="connsiteX7" fmla="*/ 666102 w 778021"/>
              <a:gd name="connsiteY7" fmla="*/ 1278731 h 1622455"/>
              <a:gd name="connsiteX8" fmla="*/ 631971 w 778021"/>
              <a:gd name="connsiteY8" fmla="*/ 1244600 h 1622455"/>
              <a:gd name="connsiteX9" fmla="*/ 588315 w 778021"/>
              <a:gd name="connsiteY9" fmla="*/ 1203325 h 1622455"/>
              <a:gd name="connsiteX10" fmla="*/ 558946 w 778021"/>
              <a:gd name="connsiteY10" fmla="*/ 1139825 h 1622455"/>
              <a:gd name="connsiteX11" fmla="*/ 539896 w 778021"/>
              <a:gd name="connsiteY11" fmla="*/ 1111250 h 1622455"/>
              <a:gd name="connsiteX12" fmla="*/ 530371 w 778021"/>
              <a:gd name="connsiteY12" fmla="*/ 1101725 h 1622455"/>
              <a:gd name="connsiteX13" fmla="*/ 517671 w 778021"/>
              <a:gd name="connsiteY13" fmla="*/ 1076325 h 1622455"/>
              <a:gd name="connsiteX14" fmla="*/ 530371 w 778021"/>
              <a:gd name="connsiteY14" fmla="*/ 1073150 h 1622455"/>
              <a:gd name="connsiteX15" fmla="*/ 543071 w 778021"/>
              <a:gd name="connsiteY15" fmla="*/ 1038225 h 1622455"/>
              <a:gd name="connsiteX16" fmla="*/ 568471 w 778021"/>
              <a:gd name="connsiteY16" fmla="*/ 1041400 h 1622455"/>
              <a:gd name="connsiteX17" fmla="*/ 587521 w 778021"/>
              <a:gd name="connsiteY17" fmla="*/ 1016000 h 1622455"/>
              <a:gd name="connsiteX18" fmla="*/ 581171 w 778021"/>
              <a:gd name="connsiteY18" fmla="*/ 987425 h 1622455"/>
              <a:gd name="connsiteX19" fmla="*/ 577996 w 778021"/>
              <a:gd name="connsiteY19" fmla="*/ 958850 h 1622455"/>
              <a:gd name="connsiteX20" fmla="*/ 571646 w 778021"/>
              <a:gd name="connsiteY20" fmla="*/ 949325 h 1622455"/>
              <a:gd name="connsiteX21" fmla="*/ 565296 w 778021"/>
              <a:gd name="connsiteY21" fmla="*/ 936625 h 1622455"/>
              <a:gd name="connsiteX22" fmla="*/ 558946 w 778021"/>
              <a:gd name="connsiteY22" fmla="*/ 927100 h 1622455"/>
              <a:gd name="connsiteX23" fmla="*/ 543071 w 778021"/>
              <a:gd name="connsiteY23" fmla="*/ 901700 h 1622455"/>
              <a:gd name="connsiteX24" fmla="*/ 546246 w 778021"/>
              <a:gd name="connsiteY24" fmla="*/ 889000 h 1622455"/>
              <a:gd name="connsiteX25" fmla="*/ 577996 w 778021"/>
              <a:gd name="connsiteY25" fmla="*/ 869950 h 1622455"/>
              <a:gd name="connsiteX26" fmla="*/ 606571 w 778021"/>
              <a:gd name="connsiteY26" fmla="*/ 863600 h 1622455"/>
              <a:gd name="connsiteX27" fmla="*/ 625621 w 778021"/>
              <a:gd name="connsiteY27" fmla="*/ 844550 h 1622455"/>
              <a:gd name="connsiteX28" fmla="*/ 628796 w 778021"/>
              <a:gd name="connsiteY28" fmla="*/ 835025 h 1622455"/>
              <a:gd name="connsiteX29" fmla="*/ 644671 w 778021"/>
              <a:gd name="connsiteY29" fmla="*/ 812800 h 1622455"/>
              <a:gd name="connsiteX30" fmla="*/ 654196 w 778021"/>
              <a:gd name="connsiteY30" fmla="*/ 796925 h 1622455"/>
              <a:gd name="connsiteX31" fmla="*/ 670071 w 778021"/>
              <a:gd name="connsiteY31" fmla="*/ 774700 h 1622455"/>
              <a:gd name="connsiteX32" fmla="*/ 673246 w 778021"/>
              <a:gd name="connsiteY32" fmla="*/ 765175 h 1622455"/>
              <a:gd name="connsiteX33" fmla="*/ 679596 w 778021"/>
              <a:gd name="connsiteY33" fmla="*/ 755650 h 1622455"/>
              <a:gd name="connsiteX34" fmla="*/ 689121 w 778021"/>
              <a:gd name="connsiteY34" fmla="*/ 736600 h 1622455"/>
              <a:gd name="connsiteX35" fmla="*/ 708171 w 778021"/>
              <a:gd name="connsiteY35" fmla="*/ 714375 h 1622455"/>
              <a:gd name="connsiteX36" fmla="*/ 714521 w 778021"/>
              <a:gd name="connsiteY36" fmla="*/ 701675 h 1622455"/>
              <a:gd name="connsiteX37" fmla="*/ 730396 w 778021"/>
              <a:gd name="connsiteY37" fmla="*/ 688975 h 1622455"/>
              <a:gd name="connsiteX38" fmla="*/ 739921 w 778021"/>
              <a:gd name="connsiteY38" fmla="*/ 679450 h 1622455"/>
              <a:gd name="connsiteX39" fmla="*/ 778021 w 778021"/>
              <a:gd name="connsiteY39" fmla="*/ 650875 h 1622455"/>
              <a:gd name="connsiteX40" fmla="*/ 774846 w 778021"/>
              <a:gd name="connsiteY40" fmla="*/ 641350 h 1622455"/>
              <a:gd name="connsiteX41" fmla="*/ 765321 w 778021"/>
              <a:gd name="connsiteY41" fmla="*/ 625475 h 1622455"/>
              <a:gd name="connsiteX42" fmla="*/ 758971 w 778021"/>
              <a:gd name="connsiteY42" fmla="*/ 615950 h 1622455"/>
              <a:gd name="connsiteX43" fmla="*/ 755796 w 778021"/>
              <a:gd name="connsiteY43" fmla="*/ 606425 h 1622455"/>
              <a:gd name="connsiteX44" fmla="*/ 749446 w 778021"/>
              <a:gd name="connsiteY44" fmla="*/ 593725 h 1622455"/>
              <a:gd name="connsiteX45" fmla="*/ 739921 w 778021"/>
              <a:gd name="connsiteY45" fmla="*/ 568325 h 1622455"/>
              <a:gd name="connsiteX46" fmla="*/ 736746 w 778021"/>
              <a:gd name="connsiteY46" fmla="*/ 546100 h 1622455"/>
              <a:gd name="connsiteX47" fmla="*/ 733571 w 778021"/>
              <a:gd name="connsiteY47" fmla="*/ 536575 h 1622455"/>
              <a:gd name="connsiteX48" fmla="*/ 727221 w 778021"/>
              <a:gd name="connsiteY48" fmla="*/ 498475 h 1622455"/>
              <a:gd name="connsiteX49" fmla="*/ 708171 w 778021"/>
              <a:gd name="connsiteY49" fmla="*/ 460375 h 1622455"/>
              <a:gd name="connsiteX50" fmla="*/ 651021 w 778021"/>
              <a:gd name="connsiteY50" fmla="*/ 447675 h 1622455"/>
              <a:gd name="connsiteX51" fmla="*/ 625621 w 778021"/>
              <a:gd name="connsiteY51" fmla="*/ 434975 h 1622455"/>
              <a:gd name="connsiteX52" fmla="*/ 619271 w 778021"/>
              <a:gd name="connsiteY52" fmla="*/ 422275 h 1622455"/>
              <a:gd name="connsiteX53" fmla="*/ 609746 w 778021"/>
              <a:gd name="connsiteY53" fmla="*/ 368300 h 1622455"/>
              <a:gd name="connsiteX54" fmla="*/ 543071 w 778021"/>
              <a:gd name="connsiteY54" fmla="*/ 355600 h 1622455"/>
              <a:gd name="connsiteX55" fmla="*/ 530371 w 778021"/>
              <a:gd name="connsiteY55" fmla="*/ 349250 h 1622455"/>
              <a:gd name="connsiteX56" fmla="*/ 524021 w 778021"/>
              <a:gd name="connsiteY56" fmla="*/ 314325 h 1622455"/>
              <a:gd name="connsiteX57" fmla="*/ 520846 w 778021"/>
              <a:gd name="connsiteY57" fmla="*/ 301625 h 1622455"/>
              <a:gd name="connsiteX58" fmla="*/ 520846 w 778021"/>
              <a:gd name="connsiteY58" fmla="*/ 196850 h 1622455"/>
              <a:gd name="connsiteX59" fmla="*/ 530371 w 778021"/>
              <a:gd name="connsiteY59" fmla="*/ 184150 h 1622455"/>
              <a:gd name="connsiteX60" fmla="*/ 549421 w 778021"/>
              <a:gd name="connsiteY60" fmla="*/ 165100 h 1622455"/>
              <a:gd name="connsiteX61" fmla="*/ 552596 w 778021"/>
              <a:gd name="connsiteY61" fmla="*/ 155575 h 1622455"/>
              <a:gd name="connsiteX62" fmla="*/ 543071 w 778021"/>
              <a:gd name="connsiteY62" fmla="*/ 88900 h 1622455"/>
              <a:gd name="connsiteX63" fmla="*/ 533546 w 778021"/>
              <a:gd name="connsiteY63" fmla="*/ 79375 h 1622455"/>
              <a:gd name="connsiteX64" fmla="*/ 511321 w 778021"/>
              <a:gd name="connsiteY64" fmla="*/ 66675 h 1622455"/>
              <a:gd name="connsiteX65" fmla="*/ 508146 w 778021"/>
              <a:gd name="connsiteY65" fmla="*/ 57150 h 1622455"/>
              <a:gd name="connsiteX66" fmla="*/ 501796 w 778021"/>
              <a:gd name="connsiteY66" fmla="*/ 47625 h 1622455"/>
              <a:gd name="connsiteX67" fmla="*/ 498621 w 778021"/>
              <a:gd name="connsiteY67" fmla="*/ 0 h 1622455"/>
              <a:gd name="connsiteX68" fmla="*/ 485921 w 778021"/>
              <a:gd name="connsiteY68" fmla="*/ 6350 h 1622455"/>
              <a:gd name="connsiteX69" fmla="*/ 463696 w 778021"/>
              <a:gd name="connsiteY69" fmla="*/ 25400 h 1622455"/>
              <a:gd name="connsiteX70" fmla="*/ 438296 w 778021"/>
              <a:gd name="connsiteY70" fmla="*/ 28575 h 1622455"/>
              <a:gd name="connsiteX71" fmla="*/ 406546 w 778021"/>
              <a:gd name="connsiteY71" fmla="*/ 38100 h 1622455"/>
              <a:gd name="connsiteX72" fmla="*/ 390671 w 778021"/>
              <a:gd name="connsiteY72" fmla="*/ 41275 h 1622455"/>
              <a:gd name="connsiteX73" fmla="*/ 358921 w 778021"/>
              <a:gd name="connsiteY73" fmla="*/ 53975 h 1622455"/>
              <a:gd name="connsiteX74" fmla="*/ 327171 w 778021"/>
              <a:gd name="connsiteY74" fmla="*/ 66675 h 1622455"/>
              <a:gd name="connsiteX75" fmla="*/ 304946 w 778021"/>
              <a:gd name="connsiteY75" fmla="*/ 82550 h 1622455"/>
              <a:gd name="connsiteX76" fmla="*/ 279546 w 778021"/>
              <a:gd name="connsiteY76" fmla="*/ 101600 h 1622455"/>
              <a:gd name="connsiteX77" fmla="*/ 270021 w 778021"/>
              <a:gd name="connsiteY77" fmla="*/ 104775 h 1622455"/>
              <a:gd name="connsiteX78" fmla="*/ 257321 w 778021"/>
              <a:gd name="connsiteY78" fmla="*/ 133350 h 1622455"/>
              <a:gd name="connsiteX79" fmla="*/ 247796 w 778021"/>
              <a:gd name="connsiteY79" fmla="*/ 152400 h 1622455"/>
              <a:gd name="connsiteX80" fmla="*/ 231921 w 778021"/>
              <a:gd name="connsiteY80" fmla="*/ 184150 h 1622455"/>
              <a:gd name="connsiteX81" fmla="*/ 219221 w 778021"/>
              <a:gd name="connsiteY81" fmla="*/ 206375 h 1622455"/>
              <a:gd name="connsiteX82" fmla="*/ 216046 w 778021"/>
              <a:gd name="connsiteY82" fmla="*/ 215900 h 1622455"/>
              <a:gd name="connsiteX83" fmla="*/ 193821 w 778021"/>
              <a:gd name="connsiteY83" fmla="*/ 244475 h 1622455"/>
              <a:gd name="connsiteX84" fmla="*/ 177946 w 778021"/>
              <a:gd name="connsiteY84" fmla="*/ 260350 h 1622455"/>
              <a:gd name="connsiteX85" fmla="*/ 168421 w 778021"/>
              <a:gd name="connsiteY85" fmla="*/ 273050 h 1622455"/>
              <a:gd name="connsiteX86" fmla="*/ 165246 w 778021"/>
              <a:gd name="connsiteY86" fmla="*/ 285750 h 1622455"/>
              <a:gd name="connsiteX87" fmla="*/ 155721 w 778021"/>
              <a:gd name="connsiteY87" fmla="*/ 292100 h 1622455"/>
              <a:gd name="connsiteX88" fmla="*/ 146196 w 778021"/>
              <a:gd name="connsiteY88" fmla="*/ 304800 h 1622455"/>
              <a:gd name="connsiteX89" fmla="*/ 133496 w 778021"/>
              <a:gd name="connsiteY89" fmla="*/ 323850 h 1622455"/>
              <a:gd name="connsiteX90" fmla="*/ 127146 w 778021"/>
              <a:gd name="connsiteY90" fmla="*/ 336550 h 1622455"/>
              <a:gd name="connsiteX91" fmla="*/ 117621 w 778021"/>
              <a:gd name="connsiteY91" fmla="*/ 346075 h 1622455"/>
              <a:gd name="connsiteX92" fmla="*/ 108096 w 778021"/>
              <a:gd name="connsiteY92" fmla="*/ 358775 h 1622455"/>
              <a:gd name="connsiteX93" fmla="*/ 95396 w 778021"/>
              <a:gd name="connsiteY93" fmla="*/ 387350 h 1622455"/>
              <a:gd name="connsiteX94" fmla="*/ 89046 w 778021"/>
              <a:gd name="connsiteY94" fmla="*/ 400050 h 1622455"/>
              <a:gd name="connsiteX95" fmla="*/ 82696 w 778021"/>
              <a:gd name="connsiteY95" fmla="*/ 463550 h 1622455"/>
              <a:gd name="connsiteX96" fmla="*/ 57296 w 778021"/>
              <a:gd name="connsiteY96" fmla="*/ 511175 h 1622455"/>
              <a:gd name="connsiteX97" fmla="*/ 41421 w 778021"/>
              <a:gd name="connsiteY97" fmla="*/ 539750 h 1622455"/>
              <a:gd name="connsiteX98" fmla="*/ 35071 w 778021"/>
              <a:gd name="connsiteY98" fmla="*/ 555625 h 1622455"/>
              <a:gd name="connsiteX99" fmla="*/ 25546 w 778021"/>
              <a:gd name="connsiteY99" fmla="*/ 568325 h 1622455"/>
              <a:gd name="connsiteX100" fmla="*/ 22371 w 778021"/>
              <a:gd name="connsiteY100" fmla="*/ 577850 h 1622455"/>
              <a:gd name="connsiteX101" fmla="*/ 6496 w 778021"/>
              <a:gd name="connsiteY101" fmla="*/ 600075 h 1622455"/>
              <a:gd name="connsiteX102" fmla="*/ 19196 w 778021"/>
              <a:gd name="connsiteY102" fmla="*/ 669925 h 1622455"/>
              <a:gd name="connsiteX103" fmla="*/ 146 w 778021"/>
              <a:gd name="connsiteY103" fmla="*/ 730250 h 1622455"/>
              <a:gd name="connsiteX104" fmla="*/ 12846 w 778021"/>
              <a:gd name="connsiteY104" fmla="*/ 800100 h 1622455"/>
              <a:gd name="connsiteX105" fmla="*/ 44596 w 778021"/>
              <a:gd name="connsiteY105" fmla="*/ 831850 h 1622455"/>
              <a:gd name="connsiteX106" fmla="*/ 73171 w 778021"/>
              <a:gd name="connsiteY106" fmla="*/ 873125 h 1622455"/>
              <a:gd name="connsiteX107" fmla="*/ 101746 w 778021"/>
              <a:gd name="connsiteY107" fmla="*/ 927100 h 1622455"/>
              <a:gd name="connsiteX108" fmla="*/ 98571 w 778021"/>
              <a:gd name="connsiteY108" fmla="*/ 971550 h 1622455"/>
              <a:gd name="connsiteX109" fmla="*/ 146196 w 778021"/>
              <a:gd name="connsiteY109" fmla="*/ 990600 h 1622455"/>
              <a:gd name="connsiteX110" fmla="*/ 171596 w 778021"/>
              <a:gd name="connsiteY110" fmla="*/ 987425 h 1622455"/>
              <a:gd name="connsiteX111" fmla="*/ 193821 w 778021"/>
              <a:gd name="connsiteY111" fmla="*/ 1025525 h 1622455"/>
              <a:gd name="connsiteX112" fmla="*/ 247796 w 778021"/>
              <a:gd name="connsiteY112" fmla="*/ 1038225 h 1622455"/>
              <a:gd name="connsiteX113" fmla="*/ 317646 w 778021"/>
              <a:gd name="connsiteY113" fmla="*/ 1041400 h 1622455"/>
              <a:gd name="connsiteX114" fmla="*/ 333521 w 778021"/>
              <a:gd name="connsiteY114" fmla="*/ 1069975 h 1622455"/>
              <a:gd name="connsiteX115" fmla="*/ 282721 w 778021"/>
              <a:gd name="connsiteY115" fmla="*/ 1117600 h 1622455"/>
              <a:gd name="connsiteX116" fmla="*/ 235096 w 778021"/>
              <a:gd name="connsiteY116" fmla="*/ 1146175 h 1622455"/>
              <a:gd name="connsiteX117" fmla="*/ 177946 w 778021"/>
              <a:gd name="connsiteY117" fmla="*/ 1184275 h 1622455"/>
              <a:gd name="connsiteX118" fmla="*/ 225571 w 778021"/>
              <a:gd name="connsiteY118" fmla="*/ 1216025 h 1622455"/>
              <a:gd name="connsiteX119" fmla="*/ 174771 w 778021"/>
              <a:gd name="connsiteY119" fmla="*/ 1266825 h 1622455"/>
              <a:gd name="connsiteX120" fmla="*/ 143021 w 778021"/>
              <a:gd name="connsiteY120" fmla="*/ 1289050 h 1622455"/>
              <a:gd name="connsiteX121" fmla="*/ 130321 w 778021"/>
              <a:gd name="connsiteY121" fmla="*/ 1330325 h 1622455"/>
              <a:gd name="connsiteX122" fmla="*/ 78728 w 778021"/>
              <a:gd name="connsiteY122" fmla="*/ 1376363 h 1622455"/>
              <a:gd name="connsiteX123" fmla="*/ 125559 w 778021"/>
              <a:gd name="connsiteY123" fmla="*/ 1427162 h 1622455"/>
              <a:gd name="connsiteX124" fmla="*/ 158896 w 778021"/>
              <a:gd name="connsiteY124" fmla="*/ 1496219 h 1622455"/>
              <a:gd name="connsiteX125" fmla="*/ 271608 w 778021"/>
              <a:gd name="connsiteY125" fmla="*/ 1510507 h 1622455"/>
              <a:gd name="connsiteX126" fmla="*/ 397814 w 778021"/>
              <a:gd name="connsiteY126" fmla="*/ 1542256 h 1622455"/>
              <a:gd name="connsiteX127" fmla="*/ 533546 w 778021"/>
              <a:gd name="connsiteY127" fmla="*/ 1581150 h 1622455"/>
              <a:gd name="connsiteX128" fmla="*/ 622446 w 778021"/>
              <a:gd name="connsiteY128" fmla="*/ 1609725 h 1622455"/>
              <a:gd name="connsiteX129" fmla="*/ 676421 w 778021"/>
              <a:gd name="connsiteY129" fmla="*/ 1622425 h 1622455"/>
              <a:gd name="connsiteX0" fmla="*/ 676421 w 778021"/>
              <a:gd name="connsiteY0" fmla="*/ 1622425 h 1622455"/>
              <a:gd name="connsiteX1" fmla="*/ 693089 w 778021"/>
              <a:gd name="connsiteY1" fmla="*/ 1559719 h 1622455"/>
              <a:gd name="connsiteX2" fmla="*/ 708171 w 778021"/>
              <a:gd name="connsiteY2" fmla="*/ 1501775 h 1622455"/>
              <a:gd name="connsiteX3" fmla="*/ 704996 w 778021"/>
              <a:gd name="connsiteY3" fmla="*/ 1435100 h 1622455"/>
              <a:gd name="connsiteX4" fmla="*/ 654196 w 778021"/>
              <a:gd name="connsiteY4" fmla="*/ 1419225 h 1622455"/>
              <a:gd name="connsiteX5" fmla="*/ 634353 w 778021"/>
              <a:gd name="connsiteY5" fmla="*/ 1374775 h 1622455"/>
              <a:gd name="connsiteX6" fmla="*/ 627210 w 778021"/>
              <a:gd name="connsiteY6" fmla="*/ 1325563 h 1622455"/>
              <a:gd name="connsiteX7" fmla="*/ 666102 w 778021"/>
              <a:gd name="connsiteY7" fmla="*/ 1278731 h 1622455"/>
              <a:gd name="connsiteX8" fmla="*/ 631971 w 778021"/>
              <a:gd name="connsiteY8" fmla="*/ 1244600 h 1622455"/>
              <a:gd name="connsiteX9" fmla="*/ 588315 w 778021"/>
              <a:gd name="connsiteY9" fmla="*/ 1203325 h 1622455"/>
              <a:gd name="connsiteX10" fmla="*/ 558946 w 778021"/>
              <a:gd name="connsiteY10" fmla="*/ 1139825 h 1622455"/>
              <a:gd name="connsiteX11" fmla="*/ 530371 w 778021"/>
              <a:gd name="connsiteY11" fmla="*/ 1101725 h 1622455"/>
              <a:gd name="connsiteX12" fmla="*/ 517671 w 778021"/>
              <a:gd name="connsiteY12" fmla="*/ 1076325 h 1622455"/>
              <a:gd name="connsiteX13" fmla="*/ 530371 w 778021"/>
              <a:gd name="connsiteY13" fmla="*/ 1073150 h 1622455"/>
              <a:gd name="connsiteX14" fmla="*/ 543071 w 778021"/>
              <a:gd name="connsiteY14" fmla="*/ 1038225 h 1622455"/>
              <a:gd name="connsiteX15" fmla="*/ 568471 w 778021"/>
              <a:gd name="connsiteY15" fmla="*/ 1041400 h 1622455"/>
              <a:gd name="connsiteX16" fmla="*/ 587521 w 778021"/>
              <a:gd name="connsiteY16" fmla="*/ 1016000 h 1622455"/>
              <a:gd name="connsiteX17" fmla="*/ 581171 w 778021"/>
              <a:gd name="connsiteY17" fmla="*/ 987425 h 1622455"/>
              <a:gd name="connsiteX18" fmla="*/ 577996 w 778021"/>
              <a:gd name="connsiteY18" fmla="*/ 958850 h 1622455"/>
              <a:gd name="connsiteX19" fmla="*/ 571646 w 778021"/>
              <a:gd name="connsiteY19" fmla="*/ 949325 h 1622455"/>
              <a:gd name="connsiteX20" fmla="*/ 565296 w 778021"/>
              <a:gd name="connsiteY20" fmla="*/ 936625 h 1622455"/>
              <a:gd name="connsiteX21" fmla="*/ 558946 w 778021"/>
              <a:gd name="connsiteY21" fmla="*/ 927100 h 1622455"/>
              <a:gd name="connsiteX22" fmla="*/ 543071 w 778021"/>
              <a:gd name="connsiteY22" fmla="*/ 901700 h 1622455"/>
              <a:gd name="connsiteX23" fmla="*/ 546246 w 778021"/>
              <a:gd name="connsiteY23" fmla="*/ 889000 h 1622455"/>
              <a:gd name="connsiteX24" fmla="*/ 577996 w 778021"/>
              <a:gd name="connsiteY24" fmla="*/ 869950 h 1622455"/>
              <a:gd name="connsiteX25" fmla="*/ 606571 w 778021"/>
              <a:gd name="connsiteY25" fmla="*/ 863600 h 1622455"/>
              <a:gd name="connsiteX26" fmla="*/ 625621 w 778021"/>
              <a:gd name="connsiteY26" fmla="*/ 844550 h 1622455"/>
              <a:gd name="connsiteX27" fmla="*/ 628796 w 778021"/>
              <a:gd name="connsiteY27" fmla="*/ 835025 h 1622455"/>
              <a:gd name="connsiteX28" fmla="*/ 644671 w 778021"/>
              <a:gd name="connsiteY28" fmla="*/ 812800 h 1622455"/>
              <a:gd name="connsiteX29" fmla="*/ 654196 w 778021"/>
              <a:gd name="connsiteY29" fmla="*/ 796925 h 1622455"/>
              <a:gd name="connsiteX30" fmla="*/ 670071 w 778021"/>
              <a:gd name="connsiteY30" fmla="*/ 774700 h 1622455"/>
              <a:gd name="connsiteX31" fmla="*/ 673246 w 778021"/>
              <a:gd name="connsiteY31" fmla="*/ 765175 h 1622455"/>
              <a:gd name="connsiteX32" fmla="*/ 679596 w 778021"/>
              <a:gd name="connsiteY32" fmla="*/ 755650 h 1622455"/>
              <a:gd name="connsiteX33" fmla="*/ 689121 w 778021"/>
              <a:gd name="connsiteY33" fmla="*/ 736600 h 1622455"/>
              <a:gd name="connsiteX34" fmla="*/ 708171 w 778021"/>
              <a:gd name="connsiteY34" fmla="*/ 714375 h 1622455"/>
              <a:gd name="connsiteX35" fmla="*/ 714521 w 778021"/>
              <a:gd name="connsiteY35" fmla="*/ 701675 h 1622455"/>
              <a:gd name="connsiteX36" fmla="*/ 730396 w 778021"/>
              <a:gd name="connsiteY36" fmla="*/ 688975 h 1622455"/>
              <a:gd name="connsiteX37" fmla="*/ 739921 w 778021"/>
              <a:gd name="connsiteY37" fmla="*/ 679450 h 1622455"/>
              <a:gd name="connsiteX38" fmla="*/ 778021 w 778021"/>
              <a:gd name="connsiteY38" fmla="*/ 650875 h 1622455"/>
              <a:gd name="connsiteX39" fmla="*/ 774846 w 778021"/>
              <a:gd name="connsiteY39" fmla="*/ 641350 h 1622455"/>
              <a:gd name="connsiteX40" fmla="*/ 765321 w 778021"/>
              <a:gd name="connsiteY40" fmla="*/ 625475 h 1622455"/>
              <a:gd name="connsiteX41" fmla="*/ 758971 w 778021"/>
              <a:gd name="connsiteY41" fmla="*/ 615950 h 1622455"/>
              <a:gd name="connsiteX42" fmla="*/ 755796 w 778021"/>
              <a:gd name="connsiteY42" fmla="*/ 606425 h 1622455"/>
              <a:gd name="connsiteX43" fmla="*/ 749446 w 778021"/>
              <a:gd name="connsiteY43" fmla="*/ 593725 h 1622455"/>
              <a:gd name="connsiteX44" fmla="*/ 739921 w 778021"/>
              <a:gd name="connsiteY44" fmla="*/ 568325 h 1622455"/>
              <a:gd name="connsiteX45" fmla="*/ 736746 w 778021"/>
              <a:gd name="connsiteY45" fmla="*/ 546100 h 1622455"/>
              <a:gd name="connsiteX46" fmla="*/ 733571 w 778021"/>
              <a:gd name="connsiteY46" fmla="*/ 536575 h 1622455"/>
              <a:gd name="connsiteX47" fmla="*/ 727221 w 778021"/>
              <a:gd name="connsiteY47" fmla="*/ 498475 h 1622455"/>
              <a:gd name="connsiteX48" fmla="*/ 708171 w 778021"/>
              <a:gd name="connsiteY48" fmla="*/ 460375 h 1622455"/>
              <a:gd name="connsiteX49" fmla="*/ 651021 w 778021"/>
              <a:gd name="connsiteY49" fmla="*/ 447675 h 1622455"/>
              <a:gd name="connsiteX50" fmla="*/ 625621 w 778021"/>
              <a:gd name="connsiteY50" fmla="*/ 434975 h 1622455"/>
              <a:gd name="connsiteX51" fmla="*/ 619271 w 778021"/>
              <a:gd name="connsiteY51" fmla="*/ 422275 h 1622455"/>
              <a:gd name="connsiteX52" fmla="*/ 609746 w 778021"/>
              <a:gd name="connsiteY52" fmla="*/ 368300 h 1622455"/>
              <a:gd name="connsiteX53" fmla="*/ 543071 w 778021"/>
              <a:gd name="connsiteY53" fmla="*/ 355600 h 1622455"/>
              <a:gd name="connsiteX54" fmla="*/ 530371 w 778021"/>
              <a:gd name="connsiteY54" fmla="*/ 349250 h 1622455"/>
              <a:gd name="connsiteX55" fmla="*/ 524021 w 778021"/>
              <a:gd name="connsiteY55" fmla="*/ 314325 h 1622455"/>
              <a:gd name="connsiteX56" fmla="*/ 520846 w 778021"/>
              <a:gd name="connsiteY56" fmla="*/ 301625 h 1622455"/>
              <a:gd name="connsiteX57" fmla="*/ 520846 w 778021"/>
              <a:gd name="connsiteY57" fmla="*/ 196850 h 1622455"/>
              <a:gd name="connsiteX58" fmla="*/ 530371 w 778021"/>
              <a:gd name="connsiteY58" fmla="*/ 184150 h 1622455"/>
              <a:gd name="connsiteX59" fmla="*/ 549421 w 778021"/>
              <a:gd name="connsiteY59" fmla="*/ 165100 h 1622455"/>
              <a:gd name="connsiteX60" fmla="*/ 552596 w 778021"/>
              <a:gd name="connsiteY60" fmla="*/ 155575 h 1622455"/>
              <a:gd name="connsiteX61" fmla="*/ 543071 w 778021"/>
              <a:gd name="connsiteY61" fmla="*/ 88900 h 1622455"/>
              <a:gd name="connsiteX62" fmla="*/ 533546 w 778021"/>
              <a:gd name="connsiteY62" fmla="*/ 79375 h 1622455"/>
              <a:gd name="connsiteX63" fmla="*/ 511321 w 778021"/>
              <a:gd name="connsiteY63" fmla="*/ 66675 h 1622455"/>
              <a:gd name="connsiteX64" fmla="*/ 508146 w 778021"/>
              <a:gd name="connsiteY64" fmla="*/ 57150 h 1622455"/>
              <a:gd name="connsiteX65" fmla="*/ 501796 w 778021"/>
              <a:gd name="connsiteY65" fmla="*/ 47625 h 1622455"/>
              <a:gd name="connsiteX66" fmla="*/ 498621 w 778021"/>
              <a:gd name="connsiteY66" fmla="*/ 0 h 1622455"/>
              <a:gd name="connsiteX67" fmla="*/ 485921 w 778021"/>
              <a:gd name="connsiteY67" fmla="*/ 6350 h 1622455"/>
              <a:gd name="connsiteX68" fmla="*/ 463696 w 778021"/>
              <a:gd name="connsiteY68" fmla="*/ 25400 h 1622455"/>
              <a:gd name="connsiteX69" fmla="*/ 438296 w 778021"/>
              <a:gd name="connsiteY69" fmla="*/ 28575 h 1622455"/>
              <a:gd name="connsiteX70" fmla="*/ 406546 w 778021"/>
              <a:gd name="connsiteY70" fmla="*/ 38100 h 1622455"/>
              <a:gd name="connsiteX71" fmla="*/ 390671 w 778021"/>
              <a:gd name="connsiteY71" fmla="*/ 41275 h 1622455"/>
              <a:gd name="connsiteX72" fmla="*/ 358921 w 778021"/>
              <a:gd name="connsiteY72" fmla="*/ 53975 h 1622455"/>
              <a:gd name="connsiteX73" fmla="*/ 327171 w 778021"/>
              <a:gd name="connsiteY73" fmla="*/ 66675 h 1622455"/>
              <a:gd name="connsiteX74" fmla="*/ 304946 w 778021"/>
              <a:gd name="connsiteY74" fmla="*/ 82550 h 1622455"/>
              <a:gd name="connsiteX75" fmla="*/ 279546 w 778021"/>
              <a:gd name="connsiteY75" fmla="*/ 101600 h 1622455"/>
              <a:gd name="connsiteX76" fmla="*/ 270021 w 778021"/>
              <a:gd name="connsiteY76" fmla="*/ 104775 h 1622455"/>
              <a:gd name="connsiteX77" fmla="*/ 257321 w 778021"/>
              <a:gd name="connsiteY77" fmla="*/ 133350 h 1622455"/>
              <a:gd name="connsiteX78" fmla="*/ 247796 w 778021"/>
              <a:gd name="connsiteY78" fmla="*/ 152400 h 1622455"/>
              <a:gd name="connsiteX79" fmla="*/ 231921 w 778021"/>
              <a:gd name="connsiteY79" fmla="*/ 184150 h 1622455"/>
              <a:gd name="connsiteX80" fmla="*/ 219221 w 778021"/>
              <a:gd name="connsiteY80" fmla="*/ 206375 h 1622455"/>
              <a:gd name="connsiteX81" fmla="*/ 216046 w 778021"/>
              <a:gd name="connsiteY81" fmla="*/ 215900 h 1622455"/>
              <a:gd name="connsiteX82" fmla="*/ 193821 w 778021"/>
              <a:gd name="connsiteY82" fmla="*/ 244475 h 1622455"/>
              <a:gd name="connsiteX83" fmla="*/ 177946 w 778021"/>
              <a:gd name="connsiteY83" fmla="*/ 260350 h 1622455"/>
              <a:gd name="connsiteX84" fmla="*/ 168421 w 778021"/>
              <a:gd name="connsiteY84" fmla="*/ 273050 h 1622455"/>
              <a:gd name="connsiteX85" fmla="*/ 165246 w 778021"/>
              <a:gd name="connsiteY85" fmla="*/ 285750 h 1622455"/>
              <a:gd name="connsiteX86" fmla="*/ 155721 w 778021"/>
              <a:gd name="connsiteY86" fmla="*/ 292100 h 1622455"/>
              <a:gd name="connsiteX87" fmla="*/ 146196 w 778021"/>
              <a:gd name="connsiteY87" fmla="*/ 304800 h 1622455"/>
              <a:gd name="connsiteX88" fmla="*/ 133496 w 778021"/>
              <a:gd name="connsiteY88" fmla="*/ 323850 h 1622455"/>
              <a:gd name="connsiteX89" fmla="*/ 127146 w 778021"/>
              <a:gd name="connsiteY89" fmla="*/ 336550 h 1622455"/>
              <a:gd name="connsiteX90" fmla="*/ 117621 w 778021"/>
              <a:gd name="connsiteY90" fmla="*/ 346075 h 1622455"/>
              <a:gd name="connsiteX91" fmla="*/ 108096 w 778021"/>
              <a:gd name="connsiteY91" fmla="*/ 358775 h 1622455"/>
              <a:gd name="connsiteX92" fmla="*/ 95396 w 778021"/>
              <a:gd name="connsiteY92" fmla="*/ 387350 h 1622455"/>
              <a:gd name="connsiteX93" fmla="*/ 89046 w 778021"/>
              <a:gd name="connsiteY93" fmla="*/ 400050 h 1622455"/>
              <a:gd name="connsiteX94" fmla="*/ 82696 w 778021"/>
              <a:gd name="connsiteY94" fmla="*/ 463550 h 1622455"/>
              <a:gd name="connsiteX95" fmla="*/ 57296 w 778021"/>
              <a:gd name="connsiteY95" fmla="*/ 511175 h 1622455"/>
              <a:gd name="connsiteX96" fmla="*/ 41421 w 778021"/>
              <a:gd name="connsiteY96" fmla="*/ 539750 h 1622455"/>
              <a:gd name="connsiteX97" fmla="*/ 35071 w 778021"/>
              <a:gd name="connsiteY97" fmla="*/ 555625 h 1622455"/>
              <a:gd name="connsiteX98" fmla="*/ 25546 w 778021"/>
              <a:gd name="connsiteY98" fmla="*/ 568325 h 1622455"/>
              <a:gd name="connsiteX99" fmla="*/ 22371 w 778021"/>
              <a:gd name="connsiteY99" fmla="*/ 577850 h 1622455"/>
              <a:gd name="connsiteX100" fmla="*/ 6496 w 778021"/>
              <a:gd name="connsiteY100" fmla="*/ 600075 h 1622455"/>
              <a:gd name="connsiteX101" fmla="*/ 19196 w 778021"/>
              <a:gd name="connsiteY101" fmla="*/ 669925 h 1622455"/>
              <a:gd name="connsiteX102" fmla="*/ 146 w 778021"/>
              <a:gd name="connsiteY102" fmla="*/ 730250 h 1622455"/>
              <a:gd name="connsiteX103" fmla="*/ 12846 w 778021"/>
              <a:gd name="connsiteY103" fmla="*/ 800100 h 1622455"/>
              <a:gd name="connsiteX104" fmla="*/ 44596 w 778021"/>
              <a:gd name="connsiteY104" fmla="*/ 831850 h 1622455"/>
              <a:gd name="connsiteX105" fmla="*/ 73171 w 778021"/>
              <a:gd name="connsiteY105" fmla="*/ 873125 h 1622455"/>
              <a:gd name="connsiteX106" fmla="*/ 101746 w 778021"/>
              <a:gd name="connsiteY106" fmla="*/ 927100 h 1622455"/>
              <a:gd name="connsiteX107" fmla="*/ 98571 w 778021"/>
              <a:gd name="connsiteY107" fmla="*/ 971550 h 1622455"/>
              <a:gd name="connsiteX108" fmla="*/ 146196 w 778021"/>
              <a:gd name="connsiteY108" fmla="*/ 990600 h 1622455"/>
              <a:gd name="connsiteX109" fmla="*/ 171596 w 778021"/>
              <a:gd name="connsiteY109" fmla="*/ 987425 h 1622455"/>
              <a:gd name="connsiteX110" fmla="*/ 193821 w 778021"/>
              <a:gd name="connsiteY110" fmla="*/ 1025525 h 1622455"/>
              <a:gd name="connsiteX111" fmla="*/ 247796 w 778021"/>
              <a:gd name="connsiteY111" fmla="*/ 1038225 h 1622455"/>
              <a:gd name="connsiteX112" fmla="*/ 317646 w 778021"/>
              <a:gd name="connsiteY112" fmla="*/ 1041400 h 1622455"/>
              <a:gd name="connsiteX113" fmla="*/ 333521 w 778021"/>
              <a:gd name="connsiteY113" fmla="*/ 1069975 h 1622455"/>
              <a:gd name="connsiteX114" fmla="*/ 282721 w 778021"/>
              <a:gd name="connsiteY114" fmla="*/ 1117600 h 1622455"/>
              <a:gd name="connsiteX115" fmla="*/ 235096 w 778021"/>
              <a:gd name="connsiteY115" fmla="*/ 1146175 h 1622455"/>
              <a:gd name="connsiteX116" fmla="*/ 177946 w 778021"/>
              <a:gd name="connsiteY116" fmla="*/ 1184275 h 1622455"/>
              <a:gd name="connsiteX117" fmla="*/ 225571 w 778021"/>
              <a:gd name="connsiteY117" fmla="*/ 1216025 h 1622455"/>
              <a:gd name="connsiteX118" fmla="*/ 174771 w 778021"/>
              <a:gd name="connsiteY118" fmla="*/ 1266825 h 1622455"/>
              <a:gd name="connsiteX119" fmla="*/ 143021 w 778021"/>
              <a:gd name="connsiteY119" fmla="*/ 1289050 h 1622455"/>
              <a:gd name="connsiteX120" fmla="*/ 130321 w 778021"/>
              <a:gd name="connsiteY120" fmla="*/ 1330325 h 1622455"/>
              <a:gd name="connsiteX121" fmla="*/ 78728 w 778021"/>
              <a:gd name="connsiteY121" fmla="*/ 1376363 h 1622455"/>
              <a:gd name="connsiteX122" fmla="*/ 125559 w 778021"/>
              <a:gd name="connsiteY122" fmla="*/ 1427162 h 1622455"/>
              <a:gd name="connsiteX123" fmla="*/ 158896 w 778021"/>
              <a:gd name="connsiteY123" fmla="*/ 1496219 h 1622455"/>
              <a:gd name="connsiteX124" fmla="*/ 271608 w 778021"/>
              <a:gd name="connsiteY124" fmla="*/ 1510507 h 1622455"/>
              <a:gd name="connsiteX125" fmla="*/ 397814 w 778021"/>
              <a:gd name="connsiteY125" fmla="*/ 1542256 h 1622455"/>
              <a:gd name="connsiteX126" fmla="*/ 533546 w 778021"/>
              <a:gd name="connsiteY126" fmla="*/ 1581150 h 1622455"/>
              <a:gd name="connsiteX127" fmla="*/ 622446 w 778021"/>
              <a:gd name="connsiteY127" fmla="*/ 1609725 h 1622455"/>
              <a:gd name="connsiteX128" fmla="*/ 676421 w 778021"/>
              <a:gd name="connsiteY128" fmla="*/ 1622425 h 1622455"/>
              <a:gd name="connsiteX0" fmla="*/ 676421 w 778021"/>
              <a:gd name="connsiteY0" fmla="*/ 1622425 h 1622455"/>
              <a:gd name="connsiteX1" fmla="*/ 693089 w 778021"/>
              <a:gd name="connsiteY1" fmla="*/ 1559719 h 1622455"/>
              <a:gd name="connsiteX2" fmla="*/ 708171 w 778021"/>
              <a:gd name="connsiteY2" fmla="*/ 1501775 h 1622455"/>
              <a:gd name="connsiteX3" fmla="*/ 704996 w 778021"/>
              <a:gd name="connsiteY3" fmla="*/ 1435100 h 1622455"/>
              <a:gd name="connsiteX4" fmla="*/ 654196 w 778021"/>
              <a:gd name="connsiteY4" fmla="*/ 1419225 h 1622455"/>
              <a:gd name="connsiteX5" fmla="*/ 634353 w 778021"/>
              <a:gd name="connsiteY5" fmla="*/ 1374775 h 1622455"/>
              <a:gd name="connsiteX6" fmla="*/ 627210 w 778021"/>
              <a:gd name="connsiteY6" fmla="*/ 1325563 h 1622455"/>
              <a:gd name="connsiteX7" fmla="*/ 666102 w 778021"/>
              <a:gd name="connsiteY7" fmla="*/ 1278731 h 1622455"/>
              <a:gd name="connsiteX8" fmla="*/ 631971 w 778021"/>
              <a:gd name="connsiteY8" fmla="*/ 1244600 h 1622455"/>
              <a:gd name="connsiteX9" fmla="*/ 588315 w 778021"/>
              <a:gd name="connsiteY9" fmla="*/ 1203325 h 1622455"/>
              <a:gd name="connsiteX10" fmla="*/ 558946 w 778021"/>
              <a:gd name="connsiteY10" fmla="*/ 1139825 h 1622455"/>
              <a:gd name="connsiteX11" fmla="*/ 530371 w 778021"/>
              <a:gd name="connsiteY11" fmla="*/ 1101725 h 1622455"/>
              <a:gd name="connsiteX12" fmla="*/ 517671 w 778021"/>
              <a:gd name="connsiteY12" fmla="*/ 1076325 h 1622455"/>
              <a:gd name="connsiteX13" fmla="*/ 530371 w 778021"/>
              <a:gd name="connsiteY13" fmla="*/ 1073150 h 1622455"/>
              <a:gd name="connsiteX14" fmla="*/ 543071 w 778021"/>
              <a:gd name="connsiteY14" fmla="*/ 1038225 h 1622455"/>
              <a:gd name="connsiteX15" fmla="*/ 568471 w 778021"/>
              <a:gd name="connsiteY15" fmla="*/ 1041400 h 1622455"/>
              <a:gd name="connsiteX16" fmla="*/ 587521 w 778021"/>
              <a:gd name="connsiteY16" fmla="*/ 1016000 h 1622455"/>
              <a:gd name="connsiteX17" fmla="*/ 581171 w 778021"/>
              <a:gd name="connsiteY17" fmla="*/ 987425 h 1622455"/>
              <a:gd name="connsiteX18" fmla="*/ 577996 w 778021"/>
              <a:gd name="connsiteY18" fmla="*/ 958850 h 1622455"/>
              <a:gd name="connsiteX19" fmla="*/ 571646 w 778021"/>
              <a:gd name="connsiteY19" fmla="*/ 949325 h 1622455"/>
              <a:gd name="connsiteX20" fmla="*/ 565296 w 778021"/>
              <a:gd name="connsiteY20" fmla="*/ 936625 h 1622455"/>
              <a:gd name="connsiteX21" fmla="*/ 558946 w 778021"/>
              <a:gd name="connsiteY21" fmla="*/ 927100 h 1622455"/>
              <a:gd name="connsiteX22" fmla="*/ 543071 w 778021"/>
              <a:gd name="connsiteY22" fmla="*/ 901700 h 1622455"/>
              <a:gd name="connsiteX23" fmla="*/ 546246 w 778021"/>
              <a:gd name="connsiteY23" fmla="*/ 889000 h 1622455"/>
              <a:gd name="connsiteX24" fmla="*/ 577996 w 778021"/>
              <a:gd name="connsiteY24" fmla="*/ 869950 h 1622455"/>
              <a:gd name="connsiteX25" fmla="*/ 606571 w 778021"/>
              <a:gd name="connsiteY25" fmla="*/ 863600 h 1622455"/>
              <a:gd name="connsiteX26" fmla="*/ 625621 w 778021"/>
              <a:gd name="connsiteY26" fmla="*/ 844550 h 1622455"/>
              <a:gd name="connsiteX27" fmla="*/ 628796 w 778021"/>
              <a:gd name="connsiteY27" fmla="*/ 835025 h 1622455"/>
              <a:gd name="connsiteX28" fmla="*/ 644671 w 778021"/>
              <a:gd name="connsiteY28" fmla="*/ 812800 h 1622455"/>
              <a:gd name="connsiteX29" fmla="*/ 654196 w 778021"/>
              <a:gd name="connsiteY29" fmla="*/ 796925 h 1622455"/>
              <a:gd name="connsiteX30" fmla="*/ 670071 w 778021"/>
              <a:gd name="connsiteY30" fmla="*/ 774700 h 1622455"/>
              <a:gd name="connsiteX31" fmla="*/ 673246 w 778021"/>
              <a:gd name="connsiteY31" fmla="*/ 765175 h 1622455"/>
              <a:gd name="connsiteX32" fmla="*/ 679596 w 778021"/>
              <a:gd name="connsiteY32" fmla="*/ 755650 h 1622455"/>
              <a:gd name="connsiteX33" fmla="*/ 689121 w 778021"/>
              <a:gd name="connsiteY33" fmla="*/ 736600 h 1622455"/>
              <a:gd name="connsiteX34" fmla="*/ 708171 w 778021"/>
              <a:gd name="connsiteY34" fmla="*/ 714375 h 1622455"/>
              <a:gd name="connsiteX35" fmla="*/ 714521 w 778021"/>
              <a:gd name="connsiteY35" fmla="*/ 701675 h 1622455"/>
              <a:gd name="connsiteX36" fmla="*/ 730396 w 778021"/>
              <a:gd name="connsiteY36" fmla="*/ 688975 h 1622455"/>
              <a:gd name="connsiteX37" fmla="*/ 739921 w 778021"/>
              <a:gd name="connsiteY37" fmla="*/ 679450 h 1622455"/>
              <a:gd name="connsiteX38" fmla="*/ 778021 w 778021"/>
              <a:gd name="connsiteY38" fmla="*/ 650875 h 1622455"/>
              <a:gd name="connsiteX39" fmla="*/ 774846 w 778021"/>
              <a:gd name="connsiteY39" fmla="*/ 641350 h 1622455"/>
              <a:gd name="connsiteX40" fmla="*/ 765321 w 778021"/>
              <a:gd name="connsiteY40" fmla="*/ 625475 h 1622455"/>
              <a:gd name="connsiteX41" fmla="*/ 758971 w 778021"/>
              <a:gd name="connsiteY41" fmla="*/ 615950 h 1622455"/>
              <a:gd name="connsiteX42" fmla="*/ 755796 w 778021"/>
              <a:gd name="connsiteY42" fmla="*/ 606425 h 1622455"/>
              <a:gd name="connsiteX43" fmla="*/ 749446 w 778021"/>
              <a:gd name="connsiteY43" fmla="*/ 593725 h 1622455"/>
              <a:gd name="connsiteX44" fmla="*/ 739921 w 778021"/>
              <a:gd name="connsiteY44" fmla="*/ 568325 h 1622455"/>
              <a:gd name="connsiteX45" fmla="*/ 736746 w 778021"/>
              <a:gd name="connsiteY45" fmla="*/ 546100 h 1622455"/>
              <a:gd name="connsiteX46" fmla="*/ 733571 w 778021"/>
              <a:gd name="connsiteY46" fmla="*/ 536575 h 1622455"/>
              <a:gd name="connsiteX47" fmla="*/ 727221 w 778021"/>
              <a:gd name="connsiteY47" fmla="*/ 498475 h 1622455"/>
              <a:gd name="connsiteX48" fmla="*/ 708171 w 778021"/>
              <a:gd name="connsiteY48" fmla="*/ 460375 h 1622455"/>
              <a:gd name="connsiteX49" fmla="*/ 651021 w 778021"/>
              <a:gd name="connsiteY49" fmla="*/ 447675 h 1622455"/>
              <a:gd name="connsiteX50" fmla="*/ 625621 w 778021"/>
              <a:gd name="connsiteY50" fmla="*/ 434975 h 1622455"/>
              <a:gd name="connsiteX51" fmla="*/ 619271 w 778021"/>
              <a:gd name="connsiteY51" fmla="*/ 422275 h 1622455"/>
              <a:gd name="connsiteX52" fmla="*/ 609746 w 778021"/>
              <a:gd name="connsiteY52" fmla="*/ 368300 h 1622455"/>
              <a:gd name="connsiteX53" fmla="*/ 543071 w 778021"/>
              <a:gd name="connsiteY53" fmla="*/ 355600 h 1622455"/>
              <a:gd name="connsiteX54" fmla="*/ 530371 w 778021"/>
              <a:gd name="connsiteY54" fmla="*/ 349250 h 1622455"/>
              <a:gd name="connsiteX55" fmla="*/ 524021 w 778021"/>
              <a:gd name="connsiteY55" fmla="*/ 314325 h 1622455"/>
              <a:gd name="connsiteX56" fmla="*/ 520846 w 778021"/>
              <a:gd name="connsiteY56" fmla="*/ 301625 h 1622455"/>
              <a:gd name="connsiteX57" fmla="*/ 520846 w 778021"/>
              <a:gd name="connsiteY57" fmla="*/ 196850 h 1622455"/>
              <a:gd name="connsiteX58" fmla="*/ 530371 w 778021"/>
              <a:gd name="connsiteY58" fmla="*/ 184150 h 1622455"/>
              <a:gd name="connsiteX59" fmla="*/ 549421 w 778021"/>
              <a:gd name="connsiteY59" fmla="*/ 165100 h 1622455"/>
              <a:gd name="connsiteX60" fmla="*/ 552596 w 778021"/>
              <a:gd name="connsiteY60" fmla="*/ 155575 h 1622455"/>
              <a:gd name="connsiteX61" fmla="*/ 543071 w 778021"/>
              <a:gd name="connsiteY61" fmla="*/ 88900 h 1622455"/>
              <a:gd name="connsiteX62" fmla="*/ 533546 w 778021"/>
              <a:gd name="connsiteY62" fmla="*/ 79375 h 1622455"/>
              <a:gd name="connsiteX63" fmla="*/ 511321 w 778021"/>
              <a:gd name="connsiteY63" fmla="*/ 66675 h 1622455"/>
              <a:gd name="connsiteX64" fmla="*/ 508146 w 778021"/>
              <a:gd name="connsiteY64" fmla="*/ 57150 h 1622455"/>
              <a:gd name="connsiteX65" fmla="*/ 501796 w 778021"/>
              <a:gd name="connsiteY65" fmla="*/ 47625 h 1622455"/>
              <a:gd name="connsiteX66" fmla="*/ 498621 w 778021"/>
              <a:gd name="connsiteY66" fmla="*/ 0 h 1622455"/>
              <a:gd name="connsiteX67" fmla="*/ 485921 w 778021"/>
              <a:gd name="connsiteY67" fmla="*/ 6350 h 1622455"/>
              <a:gd name="connsiteX68" fmla="*/ 463696 w 778021"/>
              <a:gd name="connsiteY68" fmla="*/ 25400 h 1622455"/>
              <a:gd name="connsiteX69" fmla="*/ 438296 w 778021"/>
              <a:gd name="connsiteY69" fmla="*/ 28575 h 1622455"/>
              <a:gd name="connsiteX70" fmla="*/ 406546 w 778021"/>
              <a:gd name="connsiteY70" fmla="*/ 38100 h 1622455"/>
              <a:gd name="connsiteX71" fmla="*/ 390671 w 778021"/>
              <a:gd name="connsiteY71" fmla="*/ 41275 h 1622455"/>
              <a:gd name="connsiteX72" fmla="*/ 358921 w 778021"/>
              <a:gd name="connsiteY72" fmla="*/ 53975 h 1622455"/>
              <a:gd name="connsiteX73" fmla="*/ 327171 w 778021"/>
              <a:gd name="connsiteY73" fmla="*/ 66675 h 1622455"/>
              <a:gd name="connsiteX74" fmla="*/ 304946 w 778021"/>
              <a:gd name="connsiteY74" fmla="*/ 82550 h 1622455"/>
              <a:gd name="connsiteX75" fmla="*/ 279546 w 778021"/>
              <a:gd name="connsiteY75" fmla="*/ 101600 h 1622455"/>
              <a:gd name="connsiteX76" fmla="*/ 270021 w 778021"/>
              <a:gd name="connsiteY76" fmla="*/ 104775 h 1622455"/>
              <a:gd name="connsiteX77" fmla="*/ 257321 w 778021"/>
              <a:gd name="connsiteY77" fmla="*/ 133350 h 1622455"/>
              <a:gd name="connsiteX78" fmla="*/ 247796 w 778021"/>
              <a:gd name="connsiteY78" fmla="*/ 152400 h 1622455"/>
              <a:gd name="connsiteX79" fmla="*/ 231921 w 778021"/>
              <a:gd name="connsiteY79" fmla="*/ 184150 h 1622455"/>
              <a:gd name="connsiteX80" fmla="*/ 219221 w 778021"/>
              <a:gd name="connsiteY80" fmla="*/ 206375 h 1622455"/>
              <a:gd name="connsiteX81" fmla="*/ 216046 w 778021"/>
              <a:gd name="connsiteY81" fmla="*/ 215900 h 1622455"/>
              <a:gd name="connsiteX82" fmla="*/ 193821 w 778021"/>
              <a:gd name="connsiteY82" fmla="*/ 244475 h 1622455"/>
              <a:gd name="connsiteX83" fmla="*/ 177946 w 778021"/>
              <a:gd name="connsiteY83" fmla="*/ 260350 h 1622455"/>
              <a:gd name="connsiteX84" fmla="*/ 168421 w 778021"/>
              <a:gd name="connsiteY84" fmla="*/ 273050 h 1622455"/>
              <a:gd name="connsiteX85" fmla="*/ 165246 w 778021"/>
              <a:gd name="connsiteY85" fmla="*/ 285750 h 1622455"/>
              <a:gd name="connsiteX86" fmla="*/ 155721 w 778021"/>
              <a:gd name="connsiteY86" fmla="*/ 292100 h 1622455"/>
              <a:gd name="connsiteX87" fmla="*/ 146196 w 778021"/>
              <a:gd name="connsiteY87" fmla="*/ 304800 h 1622455"/>
              <a:gd name="connsiteX88" fmla="*/ 133496 w 778021"/>
              <a:gd name="connsiteY88" fmla="*/ 323850 h 1622455"/>
              <a:gd name="connsiteX89" fmla="*/ 127146 w 778021"/>
              <a:gd name="connsiteY89" fmla="*/ 336550 h 1622455"/>
              <a:gd name="connsiteX90" fmla="*/ 117621 w 778021"/>
              <a:gd name="connsiteY90" fmla="*/ 346075 h 1622455"/>
              <a:gd name="connsiteX91" fmla="*/ 108096 w 778021"/>
              <a:gd name="connsiteY91" fmla="*/ 358775 h 1622455"/>
              <a:gd name="connsiteX92" fmla="*/ 95396 w 778021"/>
              <a:gd name="connsiteY92" fmla="*/ 387350 h 1622455"/>
              <a:gd name="connsiteX93" fmla="*/ 89046 w 778021"/>
              <a:gd name="connsiteY93" fmla="*/ 400050 h 1622455"/>
              <a:gd name="connsiteX94" fmla="*/ 82696 w 778021"/>
              <a:gd name="connsiteY94" fmla="*/ 463550 h 1622455"/>
              <a:gd name="connsiteX95" fmla="*/ 57296 w 778021"/>
              <a:gd name="connsiteY95" fmla="*/ 511175 h 1622455"/>
              <a:gd name="connsiteX96" fmla="*/ 41421 w 778021"/>
              <a:gd name="connsiteY96" fmla="*/ 539750 h 1622455"/>
              <a:gd name="connsiteX97" fmla="*/ 35071 w 778021"/>
              <a:gd name="connsiteY97" fmla="*/ 555625 h 1622455"/>
              <a:gd name="connsiteX98" fmla="*/ 25546 w 778021"/>
              <a:gd name="connsiteY98" fmla="*/ 568325 h 1622455"/>
              <a:gd name="connsiteX99" fmla="*/ 22371 w 778021"/>
              <a:gd name="connsiteY99" fmla="*/ 577850 h 1622455"/>
              <a:gd name="connsiteX100" fmla="*/ 6496 w 778021"/>
              <a:gd name="connsiteY100" fmla="*/ 600075 h 1622455"/>
              <a:gd name="connsiteX101" fmla="*/ 19196 w 778021"/>
              <a:gd name="connsiteY101" fmla="*/ 669925 h 1622455"/>
              <a:gd name="connsiteX102" fmla="*/ 146 w 778021"/>
              <a:gd name="connsiteY102" fmla="*/ 730250 h 1622455"/>
              <a:gd name="connsiteX103" fmla="*/ 12846 w 778021"/>
              <a:gd name="connsiteY103" fmla="*/ 800100 h 1622455"/>
              <a:gd name="connsiteX104" fmla="*/ 44596 w 778021"/>
              <a:gd name="connsiteY104" fmla="*/ 831850 h 1622455"/>
              <a:gd name="connsiteX105" fmla="*/ 73171 w 778021"/>
              <a:gd name="connsiteY105" fmla="*/ 873125 h 1622455"/>
              <a:gd name="connsiteX106" fmla="*/ 101746 w 778021"/>
              <a:gd name="connsiteY106" fmla="*/ 927100 h 1622455"/>
              <a:gd name="connsiteX107" fmla="*/ 98571 w 778021"/>
              <a:gd name="connsiteY107" fmla="*/ 971550 h 1622455"/>
              <a:gd name="connsiteX108" fmla="*/ 146196 w 778021"/>
              <a:gd name="connsiteY108" fmla="*/ 990600 h 1622455"/>
              <a:gd name="connsiteX109" fmla="*/ 171596 w 778021"/>
              <a:gd name="connsiteY109" fmla="*/ 987425 h 1622455"/>
              <a:gd name="connsiteX110" fmla="*/ 193821 w 778021"/>
              <a:gd name="connsiteY110" fmla="*/ 1025525 h 1622455"/>
              <a:gd name="connsiteX111" fmla="*/ 247796 w 778021"/>
              <a:gd name="connsiteY111" fmla="*/ 1038225 h 1622455"/>
              <a:gd name="connsiteX112" fmla="*/ 317646 w 778021"/>
              <a:gd name="connsiteY112" fmla="*/ 1041400 h 1622455"/>
              <a:gd name="connsiteX113" fmla="*/ 333521 w 778021"/>
              <a:gd name="connsiteY113" fmla="*/ 1069975 h 1622455"/>
              <a:gd name="connsiteX114" fmla="*/ 282721 w 778021"/>
              <a:gd name="connsiteY114" fmla="*/ 1117600 h 1622455"/>
              <a:gd name="connsiteX115" fmla="*/ 235096 w 778021"/>
              <a:gd name="connsiteY115" fmla="*/ 1146175 h 1622455"/>
              <a:gd name="connsiteX116" fmla="*/ 177946 w 778021"/>
              <a:gd name="connsiteY116" fmla="*/ 1184275 h 1622455"/>
              <a:gd name="connsiteX117" fmla="*/ 225571 w 778021"/>
              <a:gd name="connsiteY117" fmla="*/ 1216025 h 1622455"/>
              <a:gd name="connsiteX118" fmla="*/ 174771 w 778021"/>
              <a:gd name="connsiteY118" fmla="*/ 1266825 h 1622455"/>
              <a:gd name="connsiteX119" fmla="*/ 143021 w 778021"/>
              <a:gd name="connsiteY119" fmla="*/ 1289050 h 1622455"/>
              <a:gd name="connsiteX120" fmla="*/ 130321 w 778021"/>
              <a:gd name="connsiteY120" fmla="*/ 1330325 h 1622455"/>
              <a:gd name="connsiteX121" fmla="*/ 78728 w 778021"/>
              <a:gd name="connsiteY121" fmla="*/ 1376363 h 1622455"/>
              <a:gd name="connsiteX122" fmla="*/ 125559 w 778021"/>
              <a:gd name="connsiteY122" fmla="*/ 1427162 h 1622455"/>
              <a:gd name="connsiteX123" fmla="*/ 158896 w 778021"/>
              <a:gd name="connsiteY123" fmla="*/ 1496219 h 1622455"/>
              <a:gd name="connsiteX124" fmla="*/ 271608 w 778021"/>
              <a:gd name="connsiteY124" fmla="*/ 1510507 h 1622455"/>
              <a:gd name="connsiteX125" fmla="*/ 397814 w 778021"/>
              <a:gd name="connsiteY125" fmla="*/ 1542256 h 1622455"/>
              <a:gd name="connsiteX126" fmla="*/ 533546 w 778021"/>
              <a:gd name="connsiteY126" fmla="*/ 1581150 h 1622455"/>
              <a:gd name="connsiteX127" fmla="*/ 622446 w 778021"/>
              <a:gd name="connsiteY127" fmla="*/ 1609725 h 1622455"/>
              <a:gd name="connsiteX128" fmla="*/ 676421 w 778021"/>
              <a:gd name="connsiteY128" fmla="*/ 1622425 h 1622455"/>
              <a:gd name="connsiteX0" fmla="*/ 676421 w 778021"/>
              <a:gd name="connsiteY0" fmla="*/ 1622425 h 1622455"/>
              <a:gd name="connsiteX1" fmla="*/ 693089 w 778021"/>
              <a:gd name="connsiteY1" fmla="*/ 1559719 h 1622455"/>
              <a:gd name="connsiteX2" fmla="*/ 708171 w 778021"/>
              <a:gd name="connsiteY2" fmla="*/ 1501775 h 1622455"/>
              <a:gd name="connsiteX3" fmla="*/ 704996 w 778021"/>
              <a:gd name="connsiteY3" fmla="*/ 1435100 h 1622455"/>
              <a:gd name="connsiteX4" fmla="*/ 654196 w 778021"/>
              <a:gd name="connsiteY4" fmla="*/ 1419225 h 1622455"/>
              <a:gd name="connsiteX5" fmla="*/ 634353 w 778021"/>
              <a:gd name="connsiteY5" fmla="*/ 1374775 h 1622455"/>
              <a:gd name="connsiteX6" fmla="*/ 627210 w 778021"/>
              <a:gd name="connsiteY6" fmla="*/ 1316038 h 1622455"/>
              <a:gd name="connsiteX7" fmla="*/ 666102 w 778021"/>
              <a:gd name="connsiteY7" fmla="*/ 1278731 h 1622455"/>
              <a:gd name="connsiteX8" fmla="*/ 631971 w 778021"/>
              <a:gd name="connsiteY8" fmla="*/ 1244600 h 1622455"/>
              <a:gd name="connsiteX9" fmla="*/ 588315 w 778021"/>
              <a:gd name="connsiteY9" fmla="*/ 1203325 h 1622455"/>
              <a:gd name="connsiteX10" fmla="*/ 558946 w 778021"/>
              <a:gd name="connsiteY10" fmla="*/ 1139825 h 1622455"/>
              <a:gd name="connsiteX11" fmla="*/ 530371 w 778021"/>
              <a:gd name="connsiteY11" fmla="*/ 1101725 h 1622455"/>
              <a:gd name="connsiteX12" fmla="*/ 517671 w 778021"/>
              <a:gd name="connsiteY12" fmla="*/ 1076325 h 1622455"/>
              <a:gd name="connsiteX13" fmla="*/ 530371 w 778021"/>
              <a:gd name="connsiteY13" fmla="*/ 1073150 h 1622455"/>
              <a:gd name="connsiteX14" fmla="*/ 543071 w 778021"/>
              <a:gd name="connsiteY14" fmla="*/ 1038225 h 1622455"/>
              <a:gd name="connsiteX15" fmla="*/ 568471 w 778021"/>
              <a:gd name="connsiteY15" fmla="*/ 1041400 h 1622455"/>
              <a:gd name="connsiteX16" fmla="*/ 587521 w 778021"/>
              <a:gd name="connsiteY16" fmla="*/ 1016000 h 1622455"/>
              <a:gd name="connsiteX17" fmla="*/ 581171 w 778021"/>
              <a:gd name="connsiteY17" fmla="*/ 987425 h 1622455"/>
              <a:gd name="connsiteX18" fmla="*/ 577996 w 778021"/>
              <a:gd name="connsiteY18" fmla="*/ 958850 h 1622455"/>
              <a:gd name="connsiteX19" fmla="*/ 571646 w 778021"/>
              <a:gd name="connsiteY19" fmla="*/ 949325 h 1622455"/>
              <a:gd name="connsiteX20" fmla="*/ 565296 w 778021"/>
              <a:gd name="connsiteY20" fmla="*/ 936625 h 1622455"/>
              <a:gd name="connsiteX21" fmla="*/ 558946 w 778021"/>
              <a:gd name="connsiteY21" fmla="*/ 927100 h 1622455"/>
              <a:gd name="connsiteX22" fmla="*/ 543071 w 778021"/>
              <a:gd name="connsiteY22" fmla="*/ 901700 h 1622455"/>
              <a:gd name="connsiteX23" fmla="*/ 546246 w 778021"/>
              <a:gd name="connsiteY23" fmla="*/ 889000 h 1622455"/>
              <a:gd name="connsiteX24" fmla="*/ 577996 w 778021"/>
              <a:gd name="connsiteY24" fmla="*/ 869950 h 1622455"/>
              <a:gd name="connsiteX25" fmla="*/ 606571 w 778021"/>
              <a:gd name="connsiteY25" fmla="*/ 863600 h 1622455"/>
              <a:gd name="connsiteX26" fmla="*/ 625621 w 778021"/>
              <a:gd name="connsiteY26" fmla="*/ 844550 h 1622455"/>
              <a:gd name="connsiteX27" fmla="*/ 628796 w 778021"/>
              <a:gd name="connsiteY27" fmla="*/ 835025 h 1622455"/>
              <a:gd name="connsiteX28" fmla="*/ 644671 w 778021"/>
              <a:gd name="connsiteY28" fmla="*/ 812800 h 1622455"/>
              <a:gd name="connsiteX29" fmla="*/ 654196 w 778021"/>
              <a:gd name="connsiteY29" fmla="*/ 796925 h 1622455"/>
              <a:gd name="connsiteX30" fmla="*/ 670071 w 778021"/>
              <a:gd name="connsiteY30" fmla="*/ 774700 h 1622455"/>
              <a:gd name="connsiteX31" fmla="*/ 673246 w 778021"/>
              <a:gd name="connsiteY31" fmla="*/ 765175 h 1622455"/>
              <a:gd name="connsiteX32" fmla="*/ 679596 w 778021"/>
              <a:gd name="connsiteY32" fmla="*/ 755650 h 1622455"/>
              <a:gd name="connsiteX33" fmla="*/ 689121 w 778021"/>
              <a:gd name="connsiteY33" fmla="*/ 736600 h 1622455"/>
              <a:gd name="connsiteX34" fmla="*/ 708171 w 778021"/>
              <a:gd name="connsiteY34" fmla="*/ 714375 h 1622455"/>
              <a:gd name="connsiteX35" fmla="*/ 714521 w 778021"/>
              <a:gd name="connsiteY35" fmla="*/ 701675 h 1622455"/>
              <a:gd name="connsiteX36" fmla="*/ 730396 w 778021"/>
              <a:gd name="connsiteY36" fmla="*/ 688975 h 1622455"/>
              <a:gd name="connsiteX37" fmla="*/ 739921 w 778021"/>
              <a:gd name="connsiteY37" fmla="*/ 679450 h 1622455"/>
              <a:gd name="connsiteX38" fmla="*/ 778021 w 778021"/>
              <a:gd name="connsiteY38" fmla="*/ 650875 h 1622455"/>
              <a:gd name="connsiteX39" fmla="*/ 774846 w 778021"/>
              <a:gd name="connsiteY39" fmla="*/ 641350 h 1622455"/>
              <a:gd name="connsiteX40" fmla="*/ 765321 w 778021"/>
              <a:gd name="connsiteY40" fmla="*/ 625475 h 1622455"/>
              <a:gd name="connsiteX41" fmla="*/ 758971 w 778021"/>
              <a:gd name="connsiteY41" fmla="*/ 615950 h 1622455"/>
              <a:gd name="connsiteX42" fmla="*/ 755796 w 778021"/>
              <a:gd name="connsiteY42" fmla="*/ 606425 h 1622455"/>
              <a:gd name="connsiteX43" fmla="*/ 749446 w 778021"/>
              <a:gd name="connsiteY43" fmla="*/ 593725 h 1622455"/>
              <a:gd name="connsiteX44" fmla="*/ 739921 w 778021"/>
              <a:gd name="connsiteY44" fmla="*/ 568325 h 1622455"/>
              <a:gd name="connsiteX45" fmla="*/ 736746 w 778021"/>
              <a:gd name="connsiteY45" fmla="*/ 546100 h 1622455"/>
              <a:gd name="connsiteX46" fmla="*/ 733571 w 778021"/>
              <a:gd name="connsiteY46" fmla="*/ 536575 h 1622455"/>
              <a:gd name="connsiteX47" fmla="*/ 727221 w 778021"/>
              <a:gd name="connsiteY47" fmla="*/ 498475 h 1622455"/>
              <a:gd name="connsiteX48" fmla="*/ 708171 w 778021"/>
              <a:gd name="connsiteY48" fmla="*/ 460375 h 1622455"/>
              <a:gd name="connsiteX49" fmla="*/ 651021 w 778021"/>
              <a:gd name="connsiteY49" fmla="*/ 447675 h 1622455"/>
              <a:gd name="connsiteX50" fmla="*/ 625621 w 778021"/>
              <a:gd name="connsiteY50" fmla="*/ 434975 h 1622455"/>
              <a:gd name="connsiteX51" fmla="*/ 619271 w 778021"/>
              <a:gd name="connsiteY51" fmla="*/ 422275 h 1622455"/>
              <a:gd name="connsiteX52" fmla="*/ 609746 w 778021"/>
              <a:gd name="connsiteY52" fmla="*/ 368300 h 1622455"/>
              <a:gd name="connsiteX53" fmla="*/ 543071 w 778021"/>
              <a:gd name="connsiteY53" fmla="*/ 355600 h 1622455"/>
              <a:gd name="connsiteX54" fmla="*/ 530371 w 778021"/>
              <a:gd name="connsiteY54" fmla="*/ 349250 h 1622455"/>
              <a:gd name="connsiteX55" fmla="*/ 524021 w 778021"/>
              <a:gd name="connsiteY55" fmla="*/ 314325 h 1622455"/>
              <a:gd name="connsiteX56" fmla="*/ 520846 w 778021"/>
              <a:gd name="connsiteY56" fmla="*/ 301625 h 1622455"/>
              <a:gd name="connsiteX57" fmla="*/ 520846 w 778021"/>
              <a:gd name="connsiteY57" fmla="*/ 196850 h 1622455"/>
              <a:gd name="connsiteX58" fmla="*/ 530371 w 778021"/>
              <a:gd name="connsiteY58" fmla="*/ 184150 h 1622455"/>
              <a:gd name="connsiteX59" fmla="*/ 549421 w 778021"/>
              <a:gd name="connsiteY59" fmla="*/ 165100 h 1622455"/>
              <a:gd name="connsiteX60" fmla="*/ 552596 w 778021"/>
              <a:gd name="connsiteY60" fmla="*/ 155575 h 1622455"/>
              <a:gd name="connsiteX61" fmla="*/ 543071 w 778021"/>
              <a:gd name="connsiteY61" fmla="*/ 88900 h 1622455"/>
              <a:gd name="connsiteX62" fmla="*/ 533546 w 778021"/>
              <a:gd name="connsiteY62" fmla="*/ 79375 h 1622455"/>
              <a:gd name="connsiteX63" fmla="*/ 511321 w 778021"/>
              <a:gd name="connsiteY63" fmla="*/ 66675 h 1622455"/>
              <a:gd name="connsiteX64" fmla="*/ 508146 w 778021"/>
              <a:gd name="connsiteY64" fmla="*/ 57150 h 1622455"/>
              <a:gd name="connsiteX65" fmla="*/ 501796 w 778021"/>
              <a:gd name="connsiteY65" fmla="*/ 47625 h 1622455"/>
              <a:gd name="connsiteX66" fmla="*/ 498621 w 778021"/>
              <a:gd name="connsiteY66" fmla="*/ 0 h 1622455"/>
              <a:gd name="connsiteX67" fmla="*/ 485921 w 778021"/>
              <a:gd name="connsiteY67" fmla="*/ 6350 h 1622455"/>
              <a:gd name="connsiteX68" fmla="*/ 463696 w 778021"/>
              <a:gd name="connsiteY68" fmla="*/ 25400 h 1622455"/>
              <a:gd name="connsiteX69" fmla="*/ 438296 w 778021"/>
              <a:gd name="connsiteY69" fmla="*/ 28575 h 1622455"/>
              <a:gd name="connsiteX70" fmla="*/ 406546 w 778021"/>
              <a:gd name="connsiteY70" fmla="*/ 38100 h 1622455"/>
              <a:gd name="connsiteX71" fmla="*/ 390671 w 778021"/>
              <a:gd name="connsiteY71" fmla="*/ 41275 h 1622455"/>
              <a:gd name="connsiteX72" fmla="*/ 358921 w 778021"/>
              <a:gd name="connsiteY72" fmla="*/ 53975 h 1622455"/>
              <a:gd name="connsiteX73" fmla="*/ 327171 w 778021"/>
              <a:gd name="connsiteY73" fmla="*/ 66675 h 1622455"/>
              <a:gd name="connsiteX74" fmla="*/ 304946 w 778021"/>
              <a:gd name="connsiteY74" fmla="*/ 82550 h 1622455"/>
              <a:gd name="connsiteX75" fmla="*/ 279546 w 778021"/>
              <a:gd name="connsiteY75" fmla="*/ 101600 h 1622455"/>
              <a:gd name="connsiteX76" fmla="*/ 270021 w 778021"/>
              <a:gd name="connsiteY76" fmla="*/ 104775 h 1622455"/>
              <a:gd name="connsiteX77" fmla="*/ 257321 w 778021"/>
              <a:gd name="connsiteY77" fmla="*/ 133350 h 1622455"/>
              <a:gd name="connsiteX78" fmla="*/ 247796 w 778021"/>
              <a:gd name="connsiteY78" fmla="*/ 152400 h 1622455"/>
              <a:gd name="connsiteX79" fmla="*/ 231921 w 778021"/>
              <a:gd name="connsiteY79" fmla="*/ 184150 h 1622455"/>
              <a:gd name="connsiteX80" fmla="*/ 219221 w 778021"/>
              <a:gd name="connsiteY80" fmla="*/ 206375 h 1622455"/>
              <a:gd name="connsiteX81" fmla="*/ 216046 w 778021"/>
              <a:gd name="connsiteY81" fmla="*/ 215900 h 1622455"/>
              <a:gd name="connsiteX82" fmla="*/ 193821 w 778021"/>
              <a:gd name="connsiteY82" fmla="*/ 244475 h 1622455"/>
              <a:gd name="connsiteX83" fmla="*/ 177946 w 778021"/>
              <a:gd name="connsiteY83" fmla="*/ 260350 h 1622455"/>
              <a:gd name="connsiteX84" fmla="*/ 168421 w 778021"/>
              <a:gd name="connsiteY84" fmla="*/ 273050 h 1622455"/>
              <a:gd name="connsiteX85" fmla="*/ 165246 w 778021"/>
              <a:gd name="connsiteY85" fmla="*/ 285750 h 1622455"/>
              <a:gd name="connsiteX86" fmla="*/ 155721 w 778021"/>
              <a:gd name="connsiteY86" fmla="*/ 292100 h 1622455"/>
              <a:gd name="connsiteX87" fmla="*/ 146196 w 778021"/>
              <a:gd name="connsiteY87" fmla="*/ 304800 h 1622455"/>
              <a:gd name="connsiteX88" fmla="*/ 133496 w 778021"/>
              <a:gd name="connsiteY88" fmla="*/ 323850 h 1622455"/>
              <a:gd name="connsiteX89" fmla="*/ 127146 w 778021"/>
              <a:gd name="connsiteY89" fmla="*/ 336550 h 1622455"/>
              <a:gd name="connsiteX90" fmla="*/ 117621 w 778021"/>
              <a:gd name="connsiteY90" fmla="*/ 346075 h 1622455"/>
              <a:gd name="connsiteX91" fmla="*/ 108096 w 778021"/>
              <a:gd name="connsiteY91" fmla="*/ 358775 h 1622455"/>
              <a:gd name="connsiteX92" fmla="*/ 95396 w 778021"/>
              <a:gd name="connsiteY92" fmla="*/ 387350 h 1622455"/>
              <a:gd name="connsiteX93" fmla="*/ 89046 w 778021"/>
              <a:gd name="connsiteY93" fmla="*/ 400050 h 1622455"/>
              <a:gd name="connsiteX94" fmla="*/ 82696 w 778021"/>
              <a:gd name="connsiteY94" fmla="*/ 463550 h 1622455"/>
              <a:gd name="connsiteX95" fmla="*/ 57296 w 778021"/>
              <a:gd name="connsiteY95" fmla="*/ 511175 h 1622455"/>
              <a:gd name="connsiteX96" fmla="*/ 41421 w 778021"/>
              <a:gd name="connsiteY96" fmla="*/ 539750 h 1622455"/>
              <a:gd name="connsiteX97" fmla="*/ 35071 w 778021"/>
              <a:gd name="connsiteY97" fmla="*/ 555625 h 1622455"/>
              <a:gd name="connsiteX98" fmla="*/ 25546 w 778021"/>
              <a:gd name="connsiteY98" fmla="*/ 568325 h 1622455"/>
              <a:gd name="connsiteX99" fmla="*/ 22371 w 778021"/>
              <a:gd name="connsiteY99" fmla="*/ 577850 h 1622455"/>
              <a:gd name="connsiteX100" fmla="*/ 6496 w 778021"/>
              <a:gd name="connsiteY100" fmla="*/ 600075 h 1622455"/>
              <a:gd name="connsiteX101" fmla="*/ 19196 w 778021"/>
              <a:gd name="connsiteY101" fmla="*/ 669925 h 1622455"/>
              <a:gd name="connsiteX102" fmla="*/ 146 w 778021"/>
              <a:gd name="connsiteY102" fmla="*/ 730250 h 1622455"/>
              <a:gd name="connsiteX103" fmla="*/ 12846 w 778021"/>
              <a:gd name="connsiteY103" fmla="*/ 800100 h 1622455"/>
              <a:gd name="connsiteX104" fmla="*/ 44596 w 778021"/>
              <a:gd name="connsiteY104" fmla="*/ 831850 h 1622455"/>
              <a:gd name="connsiteX105" fmla="*/ 73171 w 778021"/>
              <a:gd name="connsiteY105" fmla="*/ 873125 h 1622455"/>
              <a:gd name="connsiteX106" fmla="*/ 101746 w 778021"/>
              <a:gd name="connsiteY106" fmla="*/ 927100 h 1622455"/>
              <a:gd name="connsiteX107" fmla="*/ 98571 w 778021"/>
              <a:gd name="connsiteY107" fmla="*/ 971550 h 1622455"/>
              <a:gd name="connsiteX108" fmla="*/ 146196 w 778021"/>
              <a:gd name="connsiteY108" fmla="*/ 990600 h 1622455"/>
              <a:gd name="connsiteX109" fmla="*/ 171596 w 778021"/>
              <a:gd name="connsiteY109" fmla="*/ 987425 h 1622455"/>
              <a:gd name="connsiteX110" fmla="*/ 193821 w 778021"/>
              <a:gd name="connsiteY110" fmla="*/ 1025525 h 1622455"/>
              <a:gd name="connsiteX111" fmla="*/ 247796 w 778021"/>
              <a:gd name="connsiteY111" fmla="*/ 1038225 h 1622455"/>
              <a:gd name="connsiteX112" fmla="*/ 317646 w 778021"/>
              <a:gd name="connsiteY112" fmla="*/ 1041400 h 1622455"/>
              <a:gd name="connsiteX113" fmla="*/ 333521 w 778021"/>
              <a:gd name="connsiteY113" fmla="*/ 1069975 h 1622455"/>
              <a:gd name="connsiteX114" fmla="*/ 282721 w 778021"/>
              <a:gd name="connsiteY114" fmla="*/ 1117600 h 1622455"/>
              <a:gd name="connsiteX115" fmla="*/ 235096 w 778021"/>
              <a:gd name="connsiteY115" fmla="*/ 1146175 h 1622455"/>
              <a:gd name="connsiteX116" fmla="*/ 177946 w 778021"/>
              <a:gd name="connsiteY116" fmla="*/ 1184275 h 1622455"/>
              <a:gd name="connsiteX117" fmla="*/ 225571 w 778021"/>
              <a:gd name="connsiteY117" fmla="*/ 1216025 h 1622455"/>
              <a:gd name="connsiteX118" fmla="*/ 174771 w 778021"/>
              <a:gd name="connsiteY118" fmla="*/ 1266825 h 1622455"/>
              <a:gd name="connsiteX119" fmla="*/ 143021 w 778021"/>
              <a:gd name="connsiteY119" fmla="*/ 1289050 h 1622455"/>
              <a:gd name="connsiteX120" fmla="*/ 130321 w 778021"/>
              <a:gd name="connsiteY120" fmla="*/ 1330325 h 1622455"/>
              <a:gd name="connsiteX121" fmla="*/ 78728 w 778021"/>
              <a:gd name="connsiteY121" fmla="*/ 1376363 h 1622455"/>
              <a:gd name="connsiteX122" fmla="*/ 125559 w 778021"/>
              <a:gd name="connsiteY122" fmla="*/ 1427162 h 1622455"/>
              <a:gd name="connsiteX123" fmla="*/ 158896 w 778021"/>
              <a:gd name="connsiteY123" fmla="*/ 1496219 h 1622455"/>
              <a:gd name="connsiteX124" fmla="*/ 271608 w 778021"/>
              <a:gd name="connsiteY124" fmla="*/ 1510507 h 1622455"/>
              <a:gd name="connsiteX125" fmla="*/ 397814 w 778021"/>
              <a:gd name="connsiteY125" fmla="*/ 1542256 h 1622455"/>
              <a:gd name="connsiteX126" fmla="*/ 533546 w 778021"/>
              <a:gd name="connsiteY126" fmla="*/ 1581150 h 1622455"/>
              <a:gd name="connsiteX127" fmla="*/ 622446 w 778021"/>
              <a:gd name="connsiteY127" fmla="*/ 1609725 h 1622455"/>
              <a:gd name="connsiteX128" fmla="*/ 676421 w 778021"/>
              <a:gd name="connsiteY128" fmla="*/ 1622425 h 1622455"/>
              <a:gd name="connsiteX0" fmla="*/ 676421 w 778021"/>
              <a:gd name="connsiteY0" fmla="*/ 1622425 h 1622455"/>
              <a:gd name="connsiteX1" fmla="*/ 693089 w 778021"/>
              <a:gd name="connsiteY1" fmla="*/ 1559719 h 1622455"/>
              <a:gd name="connsiteX2" fmla="*/ 708171 w 778021"/>
              <a:gd name="connsiteY2" fmla="*/ 1501775 h 1622455"/>
              <a:gd name="connsiteX3" fmla="*/ 704996 w 778021"/>
              <a:gd name="connsiteY3" fmla="*/ 1435100 h 1622455"/>
              <a:gd name="connsiteX4" fmla="*/ 654196 w 778021"/>
              <a:gd name="connsiteY4" fmla="*/ 1419225 h 1622455"/>
              <a:gd name="connsiteX5" fmla="*/ 634353 w 778021"/>
              <a:gd name="connsiteY5" fmla="*/ 1374775 h 1622455"/>
              <a:gd name="connsiteX6" fmla="*/ 627210 w 778021"/>
              <a:gd name="connsiteY6" fmla="*/ 1316038 h 1622455"/>
              <a:gd name="connsiteX7" fmla="*/ 666102 w 778021"/>
              <a:gd name="connsiteY7" fmla="*/ 1278731 h 1622455"/>
              <a:gd name="connsiteX8" fmla="*/ 631971 w 778021"/>
              <a:gd name="connsiteY8" fmla="*/ 1244600 h 1622455"/>
              <a:gd name="connsiteX9" fmla="*/ 588315 w 778021"/>
              <a:gd name="connsiteY9" fmla="*/ 1203325 h 1622455"/>
              <a:gd name="connsiteX10" fmla="*/ 558946 w 778021"/>
              <a:gd name="connsiteY10" fmla="*/ 1139825 h 1622455"/>
              <a:gd name="connsiteX11" fmla="*/ 530371 w 778021"/>
              <a:gd name="connsiteY11" fmla="*/ 1101725 h 1622455"/>
              <a:gd name="connsiteX12" fmla="*/ 517671 w 778021"/>
              <a:gd name="connsiteY12" fmla="*/ 1076325 h 1622455"/>
              <a:gd name="connsiteX13" fmla="*/ 543071 w 778021"/>
              <a:gd name="connsiteY13" fmla="*/ 1038225 h 1622455"/>
              <a:gd name="connsiteX14" fmla="*/ 568471 w 778021"/>
              <a:gd name="connsiteY14" fmla="*/ 1041400 h 1622455"/>
              <a:gd name="connsiteX15" fmla="*/ 587521 w 778021"/>
              <a:gd name="connsiteY15" fmla="*/ 1016000 h 1622455"/>
              <a:gd name="connsiteX16" fmla="*/ 581171 w 778021"/>
              <a:gd name="connsiteY16" fmla="*/ 987425 h 1622455"/>
              <a:gd name="connsiteX17" fmla="*/ 577996 w 778021"/>
              <a:gd name="connsiteY17" fmla="*/ 958850 h 1622455"/>
              <a:gd name="connsiteX18" fmla="*/ 571646 w 778021"/>
              <a:gd name="connsiteY18" fmla="*/ 949325 h 1622455"/>
              <a:gd name="connsiteX19" fmla="*/ 565296 w 778021"/>
              <a:gd name="connsiteY19" fmla="*/ 936625 h 1622455"/>
              <a:gd name="connsiteX20" fmla="*/ 558946 w 778021"/>
              <a:gd name="connsiteY20" fmla="*/ 927100 h 1622455"/>
              <a:gd name="connsiteX21" fmla="*/ 543071 w 778021"/>
              <a:gd name="connsiteY21" fmla="*/ 901700 h 1622455"/>
              <a:gd name="connsiteX22" fmla="*/ 546246 w 778021"/>
              <a:gd name="connsiteY22" fmla="*/ 889000 h 1622455"/>
              <a:gd name="connsiteX23" fmla="*/ 577996 w 778021"/>
              <a:gd name="connsiteY23" fmla="*/ 869950 h 1622455"/>
              <a:gd name="connsiteX24" fmla="*/ 606571 w 778021"/>
              <a:gd name="connsiteY24" fmla="*/ 863600 h 1622455"/>
              <a:gd name="connsiteX25" fmla="*/ 625621 w 778021"/>
              <a:gd name="connsiteY25" fmla="*/ 844550 h 1622455"/>
              <a:gd name="connsiteX26" fmla="*/ 628796 w 778021"/>
              <a:gd name="connsiteY26" fmla="*/ 835025 h 1622455"/>
              <a:gd name="connsiteX27" fmla="*/ 644671 w 778021"/>
              <a:gd name="connsiteY27" fmla="*/ 812800 h 1622455"/>
              <a:gd name="connsiteX28" fmla="*/ 654196 w 778021"/>
              <a:gd name="connsiteY28" fmla="*/ 796925 h 1622455"/>
              <a:gd name="connsiteX29" fmla="*/ 670071 w 778021"/>
              <a:gd name="connsiteY29" fmla="*/ 774700 h 1622455"/>
              <a:gd name="connsiteX30" fmla="*/ 673246 w 778021"/>
              <a:gd name="connsiteY30" fmla="*/ 765175 h 1622455"/>
              <a:gd name="connsiteX31" fmla="*/ 679596 w 778021"/>
              <a:gd name="connsiteY31" fmla="*/ 755650 h 1622455"/>
              <a:gd name="connsiteX32" fmla="*/ 689121 w 778021"/>
              <a:gd name="connsiteY32" fmla="*/ 736600 h 1622455"/>
              <a:gd name="connsiteX33" fmla="*/ 708171 w 778021"/>
              <a:gd name="connsiteY33" fmla="*/ 714375 h 1622455"/>
              <a:gd name="connsiteX34" fmla="*/ 714521 w 778021"/>
              <a:gd name="connsiteY34" fmla="*/ 701675 h 1622455"/>
              <a:gd name="connsiteX35" fmla="*/ 730396 w 778021"/>
              <a:gd name="connsiteY35" fmla="*/ 688975 h 1622455"/>
              <a:gd name="connsiteX36" fmla="*/ 739921 w 778021"/>
              <a:gd name="connsiteY36" fmla="*/ 679450 h 1622455"/>
              <a:gd name="connsiteX37" fmla="*/ 778021 w 778021"/>
              <a:gd name="connsiteY37" fmla="*/ 650875 h 1622455"/>
              <a:gd name="connsiteX38" fmla="*/ 774846 w 778021"/>
              <a:gd name="connsiteY38" fmla="*/ 641350 h 1622455"/>
              <a:gd name="connsiteX39" fmla="*/ 765321 w 778021"/>
              <a:gd name="connsiteY39" fmla="*/ 625475 h 1622455"/>
              <a:gd name="connsiteX40" fmla="*/ 758971 w 778021"/>
              <a:gd name="connsiteY40" fmla="*/ 615950 h 1622455"/>
              <a:gd name="connsiteX41" fmla="*/ 755796 w 778021"/>
              <a:gd name="connsiteY41" fmla="*/ 606425 h 1622455"/>
              <a:gd name="connsiteX42" fmla="*/ 749446 w 778021"/>
              <a:gd name="connsiteY42" fmla="*/ 593725 h 1622455"/>
              <a:gd name="connsiteX43" fmla="*/ 739921 w 778021"/>
              <a:gd name="connsiteY43" fmla="*/ 568325 h 1622455"/>
              <a:gd name="connsiteX44" fmla="*/ 736746 w 778021"/>
              <a:gd name="connsiteY44" fmla="*/ 546100 h 1622455"/>
              <a:gd name="connsiteX45" fmla="*/ 733571 w 778021"/>
              <a:gd name="connsiteY45" fmla="*/ 536575 h 1622455"/>
              <a:gd name="connsiteX46" fmla="*/ 727221 w 778021"/>
              <a:gd name="connsiteY46" fmla="*/ 498475 h 1622455"/>
              <a:gd name="connsiteX47" fmla="*/ 708171 w 778021"/>
              <a:gd name="connsiteY47" fmla="*/ 460375 h 1622455"/>
              <a:gd name="connsiteX48" fmla="*/ 651021 w 778021"/>
              <a:gd name="connsiteY48" fmla="*/ 447675 h 1622455"/>
              <a:gd name="connsiteX49" fmla="*/ 625621 w 778021"/>
              <a:gd name="connsiteY49" fmla="*/ 434975 h 1622455"/>
              <a:gd name="connsiteX50" fmla="*/ 619271 w 778021"/>
              <a:gd name="connsiteY50" fmla="*/ 422275 h 1622455"/>
              <a:gd name="connsiteX51" fmla="*/ 609746 w 778021"/>
              <a:gd name="connsiteY51" fmla="*/ 368300 h 1622455"/>
              <a:gd name="connsiteX52" fmla="*/ 543071 w 778021"/>
              <a:gd name="connsiteY52" fmla="*/ 355600 h 1622455"/>
              <a:gd name="connsiteX53" fmla="*/ 530371 w 778021"/>
              <a:gd name="connsiteY53" fmla="*/ 349250 h 1622455"/>
              <a:gd name="connsiteX54" fmla="*/ 524021 w 778021"/>
              <a:gd name="connsiteY54" fmla="*/ 314325 h 1622455"/>
              <a:gd name="connsiteX55" fmla="*/ 520846 w 778021"/>
              <a:gd name="connsiteY55" fmla="*/ 301625 h 1622455"/>
              <a:gd name="connsiteX56" fmla="*/ 520846 w 778021"/>
              <a:gd name="connsiteY56" fmla="*/ 196850 h 1622455"/>
              <a:gd name="connsiteX57" fmla="*/ 530371 w 778021"/>
              <a:gd name="connsiteY57" fmla="*/ 184150 h 1622455"/>
              <a:gd name="connsiteX58" fmla="*/ 549421 w 778021"/>
              <a:gd name="connsiteY58" fmla="*/ 165100 h 1622455"/>
              <a:gd name="connsiteX59" fmla="*/ 552596 w 778021"/>
              <a:gd name="connsiteY59" fmla="*/ 155575 h 1622455"/>
              <a:gd name="connsiteX60" fmla="*/ 543071 w 778021"/>
              <a:gd name="connsiteY60" fmla="*/ 88900 h 1622455"/>
              <a:gd name="connsiteX61" fmla="*/ 533546 w 778021"/>
              <a:gd name="connsiteY61" fmla="*/ 79375 h 1622455"/>
              <a:gd name="connsiteX62" fmla="*/ 511321 w 778021"/>
              <a:gd name="connsiteY62" fmla="*/ 66675 h 1622455"/>
              <a:gd name="connsiteX63" fmla="*/ 508146 w 778021"/>
              <a:gd name="connsiteY63" fmla="*/ 57150 h 1622455"/>
              <a:gd name="connsiteX64" fmla="*/ 501796 w 778021"/>
              <a:gd name="connsiteY64" fmla="*/ 47625 h 1622455"/>
              <a:gd name="connsiteX65" fmla="*/ 498621 w 778021"/>
              <a:gd name="connsiteY65" fmla="*/ 0 h 1622455"/>
              <a:gd name="connsiteX66" fmla="*/ 485921 w 778021"/>
              <a:gd name="connsiteY66" fmla="*/ 6350 h 1622455"/>
              <a:gd name="connsiteX67" fmla="*/ 463696 w 778021"/>
              <a:gd name="connsiteY67" fmla="*/ 25400 h 1622455"/>
              <a:gd name="connsiteX68" fmla="*/ 438296 w 778021"/>
              <a:gd name="connsiteY68" fmla="*/ 28575 h 1622455"/>
              <a:gd name="connsiteX69" fmla="*/ 406546 w 778021"/>
              <a:gd name="connsiteY69" fmla="*/ 38100 h 1622455"/>
              <a:gd name="connsiteX70" fmla="*/ 390671 w 778021"/>
              <a:gd name="connsiteY70" fmla="*/ 41275 h 1622455"/>
              <a:gd name="connsiteX71" fmla="*/ 358921 w 778021"/>
              <a:gd name="connsiteY71" fmla="*/ 53975 h 1622455"/>
              <a:gd name="connsiteX72" fmla="*/ 327171 w 778021"/>
              <a:gd name="connsiteY72" fmla="*/ 66675 h 1622455"/>
              <a:gd name="connsiteX73" fmla="*/ 304946 w 778021"/>
              <a:gd name="connsiteY73" fmla="*/ 82550 h 1622455"/>
              <a:gd name="connsiteX74" fmla="*/ 279546 w 778021"/>
              <a:gd name="connsiteY74" fmla="*/ 101600 h 1622455"/>
              <a:gd name="connsiteX75" fmla="*/ 270021 w 778021"/>
              <a:gd name="connsiteY75" fmla="*/ 104775 h 1622455"/>
              <a:gd name="connsiteX76" fmla="*/ 257321 w 778021"/>
              <a:gd name="connsiteY76" fmla="*/ 133350 h 1622455"/>
              <a:gd name="connsiteX77" fmla="*/ 247796 w 778021"/>
              <a:gd name="connsiteY77" fmla="*/ 152400 h 1622455"/>
              <a:gd name="connsiteX78" fmla="*/ 231921 w 778021"/>
              <a:gd name="connsiteY78" fmla="*/ 184150 h 1622455"/>
              <a:gd name="connsiteX79" fmla="*/ 219221 w 778021"/>
              <a:gd name="connsiteY79" fmla="*/ 206375 h 1622455"/>
              <a:gd name="connsiteX80" fmla="*/ 216046 w 778021"/>
              <a:gd name="connsiteY80" fmla="*/ 215900 h 1622455"/>
              <a:gd name="connsiteX81" fmla="*/ 193821 w 778021"/>
              <a:gd name="connsiteY81" fmla="*/ 244475 h 1622455"/>
              <a:gd name="connsiteX82" fmla="*/ 177946 w 778021"/>
              <a:gd name="connsiteY82" fmla="*/ 260350 h 1622455"/>
              <a:gd name="connsiteX83" fmla="*/ 168421 w 778021"/>
              <a:gd name="connsiteY83" fmla="*/ 273050 h 1622455"/>
              <a:gd name="connsiteX84" fmla="*/ 165246 w 778021"/>
              <a:gd name="connsiteY84" fmla="*/ 285750 h 1622455"/>
              <a:gd name="connsiteX85" fmla="*/ 155721 w 778021"/>
              <a:gd name="connsiteY85" fmla="*/ 292100 h 1622455"/>
              <a:gd name="connsiteX86" fmla="*/ 146196 w 778021"/>
              <a:gd name="connsiteY86" fmla="*/ 304800 h 1622455"/>
              <a:gd name="connsiteX87" fmla="*/ 133496 w 778021"/>
              <a:gd name="connsiteY87" fmla="*/ 323850 h 1622455"/>
              <a:gd name="connsiteX88" fmla="*/ 127146 w 778021"/>
              <a:gd name="connsiteY88" fmla="*/ 336550 h 1622455"/>
              <a:gd name="connsiteX89" fmla="*/ 117621 w 778021"/>
              <a:gd name="connsiteY89" fmla="*/ 346075 h 1622455"/>
              <a:gd name="connsiteX90" fmla="*/ 108096 w 778021"/>
              <a:gd name="connsiteY90" fmla="*/ 358775 h 1622455"/>
              <a:gd name="connsiteX91" fmla="*/ 95396 w 778021"/>
              <a:gd name="connsiteY91" fmla="*/ 387350 h 1622455"/>
              <a:gd name="connsiteX92" fmla="*/ 89046 w 778021"/>
              <a:gd name="connsiteY92" fmla="*/ 400050 h 1622455"/>
              <a:gd name="connsiteX93" fmla="*/ 82696 w 778021"/>
              <a:gd name="connsiteY93" fmla="*/ 463550 h 1622455"/>
              <a:gd name="connsiteX94" fmla="*/ 57296 w 778021"/>
              <a:gd name="connsiteY94" fmla="*/ 511175 h 1622455"/>
              <a:gd name="connsiteX95" fmla="*/ 41421 w 778021"/>
              <a:gd name="connsiteY95" fmla="*/ 539750 h 1622455"/>
              <a:gd name="connsiteX96" fmla="*/ 35071 w 778021"/>
              <a:gd name="connsiteY96" fmla="*/ 555625 h 1622455"/>
              <a:gd name="connsiteX97" fmla="*/ 25546 w 778021"/>
              <a:gd name="connsiteY97" fmla="*/ 568325 h 1622455"/>
              <a:gd name="connsiteX98" fmla="*/ 22371 w 778021"/>
              <a:gd name="connsiteY98" fmla="*/ 577850 h 1622455"/>
              <a:gd name="connsiteX99" fmla="*/ 6496 w 778021"/>
              <a:gd name="connsiteY99" fmla="*/ 600075 h 1622455"/>
              <a:gd name="connsiteX100" fmla="*/ 19196 w 778021"/>
              <a:gd name="connsiteY100" fmla="*/ 669925 h 1622455"/>
              <a:gd name="connsiteX101" fmla="*/ 146 w 778021"/>
              <a:gd name="connsiteY101" fmla="*/ 730250 h 1622455"/>
              <a:gd name="connsiteX102" fmla="*/ 12846 w 778021"/>
              <a:gd name="connsiteY102" fmla="*/ 800100 h 1622455"/>
              <a:gd name="connsiteX103" fmla="*/ 44596 w 778021"/>
              <a:gd name="connsiteY103" fmla="*/ 831850 h 1622455"/>
              <a:gd name="connsiteX104" fmla="*/ 73171 w 778021"/>
              <a:gd name="connsiteY104" fmla="*/ 873125 h 1622455"/>
              <a:gd name="connsiteX105" fmla="*/ 101746 w 778021"/>
              <a:gd name="connsiteY105" fmla="*/ 927100 h 1622455"/>
              <a:gd name="connsiteX106" fmla="*/ 98571 w 778021"/>
              <a:gd name="connsiteY106" fmla="*/ 971550 h 1622455"/>
              <a:gd name="connsiteX107" fmla="*/ 146196 w 778021"/>
              <a:gd name="connsiteY107" fmla="*/ 990600 h 1622455"/>
              <a:gd name="connsiteX108" fmla="*/ 171596 w 778021"/>
              <a:gd name="connsiteY108" fmla="*/ 987425 h 1622455"/>
              <a:gd name="connsiteX109" fmla="*/ 193821 w 778021"/>
              <a:gd name="connsiteY109" fmla="*/ 1025525 h 1622455"/>
              <a:gd name="connsiteX110" fmla="*/ 247796 w 778021"/>
              <a:gd name="connsiteY110" fmla="*/ 1038225 h 1622455"/>
              <a:gd name="connsiteX111" fmla="*/ 317646 w 778021"/>
              <a:gd name="connsiteY111" fmla="*/ 1041400 h 1622455"/>
              <a:gd name="connsiteX112" fmla="*/ 333521 w 778021"/>
              <a:gd name="connsiteY112" fmla="*/ 1069975 h 1622455"/>
              <a:gd name="connsiteX113" fmla="*/ 282721 w 778021"/>
              <a:gd name="connsiteY113" fmla="*/ 1117600 h 1622455"/>
              <a:gd name="connsiteX114" fmla="*/ 235096 w 778021"/>
              <a:gd name="connsiteY114" fmla="*/ 1146175 h 1622455"/>
              <a:gd name="connsiteX115" fmla="*/ 177946 w 778021"/>
              <a:gd name="connsiteY115" fmla="*/ 1184275 h 1622455"/>
              <a:gd name="connsiteX116" fmla="*/ 225571 w 778021"/>
              <a:gd name="connsiteY116" fmla="*/ 1216025 h 1622455"/>
              <a:gd name="connsiteX117" fmla="*/ 174771 w 778021"/>
              <a:gd name="connsiteY117" fmla="*/ 1266825 h 1622455"/>
              <a:gd name="connsiteX118" fmla="*/ 143021 w 778021"/>
              <a:gd name="connsiteY118" fmla="*/ 1289050 h 1622455"/>
              <a:gd name="connsiteX119" fmla="*/ 130321 w 778021"/>
              <a:gd name="connsiteY119" fmla="*/ 1330325 h 1622455"/>
              <a:gd name="connsiteX120" fmla="*/ 78728 w 778021"/>
              <a:gd name="connsiteY120" fmla="*/ 1376363 h 1622455"/>
              <a:gd name="connsiteX121" fmla="*/ 125559 w 778021"/>
              <a:gd name="connsiteY121" fmla="*/ 1427162 h 1622455"/>
              <a:gd name="connsiteX122" fmla="*/ 158896 w 778021"/>
              <a:gd name="connsiteY122" fmla="*/ 1496219 h 1622455"/>
              <a:gd name="connsiteX123" fmla="*/ 271608 w 778021"/>
              <a:gd name="connsiteY123" fmla="*/ 1510507 h 1622455"/>
              <a:gd name="connsiteX124" fmla="*/ 397814 w 778021"/>
              <a:gd name="connsiteY124" fmla="*/ 1542256 h 1622455"/>
              <a:gd name="connsiteX125" fmla="*/ 533546 w 778021"/>
              <a:gd name="connsiteY125" fmla="*/ 1581150 h 1622455"/>
              <a:gd name="connsiteX126" fmla="*/ 622446 w 778021"/>
              <a:gd name="connsiteY126" fmla="*/ 1609725 h 1622455"/>
              <a:gd name="connsiteX127" fmla="*/ 676421 w 778021"/>
              <a:gd name="connsiteY127" fmla="*/ 1622425 h 1622455"/>
              <a:gd name="connsiteX0" fmla="*/ 676421 w 778021"/>
              <a:gd name="connsiteY0" fmla="*/ 1622425 h 1622455"/>
              <a:gd name="connsiteX1" fmla="*/ 693089 w 778021"/>
              <a:gd name="connsiteY1" fmla="*/ 1559719 h 1622455"/>
              <a:gd name="connsiteX2" fmla="*/ 708171 w 778021"/>
              <a:gd name="connsiteY2" fmla="*/ 1501775 h 1622455"/>
              <a:gd name="connsiteX3" fmla="*/ 704996 w 778021"/>
              <a:gd name="connsiteY3" fmla="*/ 1435100 h 1622455"/>
              <a:gd name="connsiteX4" fmla="*/ 654196 w 778021"/>
              <a:gd name="connsiteY4" fmla="*/ 1419225 h 1622455"/>
              <a:gd name="connsiteX5" fmla="*/ 634353 w 778021"/>
              <a:gd name="connsiteY5" fmla="*/ 1374775 h 1622455"/>
              <a:gd name="connsiteX6" fmla="*/ 627210 w 778021"/>
              <a:gd name="connsiteY6" fmla="*/ 1316038 h 1622455"/>
              <a:gd name="connsiteX7" fmla="*/ 666102 w 778021"/>
              <a:gd name="connsiteY7" fmla="*/ 1278731 h 1622455"/>
              <a:gd name="connsiteX8" fmla="*/ 631971 w 778021"/>
              <a:gd name="connsiteY8" fmla="*/ 1244600 h 1622455"/>
              <a:gd name="connsiteX9" fmla="*/ 588315 w 778021"/>
              <a:gd name="connsiteY9" fmla="*/ 1203325 h 1622455"/>
              <a:gd name="connsiteX10" fmla="*/ 558946 w 778021"/>
              <a:gd name="connsiteY10" fmla="*/ 1139825 h 1622455"/>
              <a:gd name="connsiteX11" fmla="*/ 530371 w 778021"/>
              <a:gd name="connsiteY11" fmla="*/ 1101725 h 1622455"/>
              <a:gd name="connsiteX12" fmla="*/ 517671 w 778021"/>
              <a:gd name="connsiteY12" fmla="*/ 1076325 h 1622455"/>
              <a:gd name="connsiteX13" fmla="*/ 543071 w 778021"/>
              <a:gd name="connsiteY13" fmla="*/ 1038225 h 1622455"/>
              <a:gd name="connsiteX14" fmla="*/ 587521 w 778021"/>
              <a:gd name="connsiteY14" fmla="*/ 1016000 h 1622455"/>
              <a:gd name="connsiteX15" fmla="*/ 581171 w 778021"/>
              <a:gd name="connsiteY15" fmla="*/ 987425 h 1622455"/>
              <a:gd name="connsiteX16" fmla="*/ 577996 w 778021"/>
              <a:gd name="connsiteY16" fmla="*/ 958850 h 1622455"/>
              <a:gd name="connsiteX17" fmla="*/ 571646 w 778021"/>
              <a:gd name="connsiteY17" fmla="*/ 949325 h 1622455"/>
              <a:gd name="connsiteX18" fmla="*/ 565296 w 778021"/>
              <a:gd name="connsiteY18" fmla="*/ 936625 h 1622455"/>
              <a:gd name="connsiteX19" fmla="*/ 558946 w 778021"/>
              <a:gd name="connsiteY19" fmla="*/ 927100 h 1622455"/>
              <a:gd name="connsiteX20" fmla="*/ 543071 w 778021"/>
              <a:gd name="connsiteY20" fmla="*/ 901700 h 1622455"/>
              <a:gd name="connsiteX21" fmla="*/ 546246 w 778021"/>
              <a:gd name="connsiteY21" fmla="*/ 889000 h 1622455"/>
              <a:gd name="connsiteX22" fmla="*/ 577996 w 778021"/>
              <a:gd name="connsiteY22" fmla="*/ 869950 h 1622455"/>
              <a:gd name="connsiteX23" fmla="*/ 606571 w 778021"/>
              <a:gd name="connsiteY23" fmla="*/ 863600 h 1622455"/>
              <a:gd name="connsiteX24" fmla="*/ 625621 w 778021"/>
              <a:gd name="connsiteY24" fmla="*/ 844550 h 1622455"/>
              <a:gd name="connsiteX25" fmla="*/ 628796 w 778021"/>
              <a:gd name="connsiteY25" fmla="*/ 835025 h 1622455"/>
              <a:gd name="connsiteX26" fmla="*/ 644671 w 778021"/>
              <a:gd name="connsiteY26" fmla="*/ 812800 h 1622455"/>
              <a:gd name="connsiteX27" fmla="*/ 654196 w 778021"/>
              <a:gd name="connsiteY27" fmla="*/ 796925 h 1622455"/>
              <a:gd name="connsiteX28" fmla="*/ 670071 w 778021"/>
              <a:gd name="connsiteY28" fmla="*/ 774700 h 1622455"/>
              <a:gd name="connsiteX29" fmla="*/ 673246 w 778021"/>
              <a:gd name="connsiteY29" fmla="*/ 765175 h 1622455"/>
              <a:gd name="connsiteX30" fmla="*/ 679596 w 778021"/>
              <a:gd name="connsiteY30" fmla="*/ 755650 h 1622455"/>
              <a:gd name="connsiteX31" fmla="*/ 689121 w 778021"/>
              <a:gd name="connsiteY31" fmla="*/ 736600 h 1622455"/>
              <a:gd name="connsiteX32" fmla="*/ 708171 w 778021"/>
              <a:gd name="connsiteY32" fmla="*/ 714375 h 1622455"/>
              <a:gd name="connsiteX33" fmla="*/ 714521 w 778021"/>
              <a:gd name="connsiteY33" fmla="*/ 701675 h 1622455"/>
              <a:gd name="connsiteX34" fmla="*/ 730396 w 778021"/>
              <a:gd name="connsiteY34" fmla="*/ 688975 h 1622455"/>
              <a:gd name="connsiteX35" fmla="*/ 739921 w 778021"/>
              <a:gd name="connsiteY35" fmla="*/ 679450 h 1622455"/>
              <a:gd name="connsiteX36" fmla="*/ 778021 w 778021"/>
              <a:gd name="connsiteY36" fmla="*/ 650875 h 1622455"/>
              <a:gd name="connsiteX37" fmla="*/ 774846 w 778021"/>
              <a:gd name="connsiteY37" fmla="*/ 641350 h 1622455"/>
              <a:gd name="connsiteX38" fmla="*/ 765321 w 778021"/>
              <a:gd name="connsiteY38" fmla="*/ 625475 h 1622455"/>
              <a:gd name="connsiteX39" fmla="*/ 758971 w 778021"/>
              <a:gd name="connsiteY39" fmla="*/ 615950 h 1622455"/>
              <a:gd name="connsiteX40" fmla="*/ 755796 w 778021"/>
              <a:gd name="connsiteY40" fmla="*/ 606425 h 1622455"/>
              <a:gd name="connsiteX41" fmla="*/ 749446 w 778021"/>
              <a:gd name="connsiteY41" fmla="*/ 593725 h 1622455"/>
              <a:gd name="connsiteX42" fmla="*/ 739921 w 778021"/>
              <a:gd name="connsiteY42" fmla="*/ 568325 h 1622455"/>
              <a:gd name="connsiteX43" fmla="*/ 736746 w 778021"/>
              <a:gd name="connsiteY43" fmla="*/ 546100 h 1622455"/>
              <a:gd name="connsiteX44" fmla="*/ 733571 w 778021"/>
              <a:gd name="connsiteY44" fmla="*/ 536575 h 1622455"/>
              <a:gd name="connsiteX45" fmla="*/ 727221 w 778021"/>
              <a:gd name="connsiteY45" fmla="*/ 498475 h 1622455"/>
              <a:gd name="connsiteX46" fmla="*/ 708171 w 778021"/>
              <a:gd name="connsiteY46" fmla="*/ 460375 h 1622455"/>
              <a:gd name="connsiteX47" fmla="*/ 651021 w 778021"/>
              <a:gd name="connsiteY47" fmla="*/ 447675 h 1622455"/>
              <a:gd name="connsiteX48" fmla="*/ 625621 w 778021"/>
              <a:gd name="connsiteY48" fmla="*/ 434975 h 1622455"/>
              <a:gd name="connsiteX49" fmla="*/ 619271 w 778021"/>
              <a:gd name="connsiteY49" fmla="*/ 422275 h 1622455"/>
              <a:gd name="connsiteX50" fmla="*/ 609746 w 778021"/>
              <a:gd name="connsiteY50" fmla="*/ 368300 h 1622455"/>
              <a:gd name="connsiteX51" fmla="*/ 543071 w 778021"/>
              <a:gd name="connsiteY51" fmla="*/ 355600 h 1622455"/>
              <a:gd name="connsiteX52" fmla="*/ 530371 w 778021"/>
              <a:gd name="connsiteY52" fmla="*/ 349250 h 1622455"/>
              <a:gd name="connsiteX53" fmla="*/ 524021 w 778021"/>
              <a:gd name="connsiteY53" fmla="*/ 314325 h 1622455"/>
              <a:gd name="connsiteX54" fmla="*/ 520846 w 778021"/>
              <a:gd name="connsiteY54" fmla="*/ 301625 h 1622455"/>
              <a:gd name="connsiteX55" fmla="*/ 520846 w 778021"/>
              <a:gd name="connsiteY55" fmla="*/ 196850 h 1622455"/>
              <a:gd name="connsiteX56" fmla="*/ 530371 w 778021"/>
              <a:gd name="connsiteY56" fmla="*/ 184150 h 1622455"/>
              <a:gd name="connsiteX57" fmla="*/ 549421 w 778021"/>
              <a:gd name="connsiteY57" fmla="*/ 165100 h 1622455"/>
              <a:gd name="connsiteX58" fmla="*/ 552596 w 778021"/>
              <a:gd name="connsiteY58" fmla="*/ 155575 h 1622455"/>
              <a:gd name="connsiteX59" fmla="*/ 543071 w 778021"/>
              <a:gd name="connsiteY59" fmla="*/ 88900 h 1622455"/>
              <a:gd name="connsiteX60" fmla="*/ 533546 w 778021"/>
              <a:gd name="connsiteY60" fmla="*/ 79375 h 1622455"/>
              <a:gd name="connsiteX61" fmla="*/ 511321 w 778021"/>
              <a:gd name="connsiteY61" fmla="*/ 66675 h 1622455"/>
              <a:gd name="connsiteX62" fmla="*/ 508146 w 778021"/>
              <a:gd name="connsiteY62" fmla="*/ 57150 h 1622455"/>
              <a:gd name="connsiteX63" fmla="*/ 501796 w 778021"/>
              <a:gd name="connsiteY63" fmla="*/ 47625 h 1622455"/>
              <a:gd name="connsiteX64" fmla="*/ 498621 w 778021"/>
              <a:gd name="connsiteY64" fmla="*/ 0 h 1622455"/>
              <a:gd name="connsiteX65" fmla="*/ 485921 w 778021"/>
              <a:gd name="connsiteY65" fmla="*/ 6350 h 1622455"/>
              <a:gd name="connsiteX66" fmla="*/ 463696 w 778021"/>
              <a:gd name="connsiteY66" fmla="*/ 25400 h 1622455"/>
              <a:gd name="connsiteX67" fmla="*/ 438296 w 778021"/>
              <a:gd name="connsiteY67" fmla="*/ 28575 h 1622455"/>
              <a:gd name="connsiteX68" fmla="*/ 406546 w 778021"/>
              <a:gd name="connsiteY68" fmla="*/ 38100 h 1622455"/>
              <a:gd name="connsiteX69" fmla="*/ 390671 w 778021"/>
              <a:gd name="connsiteY69" fmla="*/ 41275 h 1622455"/>
              <a:gd name="connsiteX70" fmla="*/ 358921 w 778021"/>
              <a:gd name="connsiteY70" fmla="*/ 53975 h 1622455"/>
              <a:gd name="connsiteX71" fmla="*/ 327171 w 778021"/>
              <a:gd name="connsiteY71" fmla="*/ 66675 h 1622455"/>
              <a:gd name="connsiteX72" fmla="*/ 304946 w 778021"/>
              <a:gd name="connsiteY72" fmla="*/ 82550 h 1622455"/>
              <a:gd name="connsiteX73" fmla="*/ 279546 w 778021"/>
              <a:gd name="connsiteY73" fmla="*/ 101600 h 1622455"/>
              <a:gd name="connsiteX74" fmla="*/ 270021 w 778021"/>
              <a:gd name="connsiteY74" fmla="*/ 104775 h 1622455"/>
              <a:gd name="connsiteX75" fmla="*/ 257321 w 778021"/>
              <a:gd name="connsiteY75" fmla="*/ 133350 h 1622455"/>
              <a:gd name="connsiteX76" fmla="*/ 247796 w 778021"/>
              <a:gd name="connsiteY76" fmla="*/ 152400 h 1622455"/>
              <a:gd name="connsiteX77" fmla="*/ 231921 w 778021"/>
              <a:gd name="connsiteY77" fmla="*/ 184150 h 1622455"/>
              <a:gd name="connsiteX78" fmla="*/ 219221 w 778021"/>
              <a:gd name="connsiteY78" fmla="*/ 206375 h 1622455"/>
              <a:gd name="connsiteX79" fmla="*/ 216046 w 778021"/>
              <a:gd name="connsiteY79" fmla="*/ 215900 h 1622455"/>
              <a:gd name="connsiteX80" fmla="*/ 193821 w 778021"/>
              <a:gd name="connsiteY80" fmla="*/ 244475 h 1622455"/>
              <a:gd name="connsiteX81" fmla="*/ 177946 w 778021"/>
              <a:gd name="connsiteY81" fmla="*/ 260350 h 1622455"/>
              <a:gd name="connsiteX82" fmla="*/ 168421 w 778021"/>
              <a:gd name="connsiteY82" fmla="*/ 273050 h 1622455"/>
              <a:gd name="connsiteX83" fmla="*/ 165246 w 778021"/>
              <a:gd name="connsiteY83" fmla="*/ 285750 h 1622455"/>
              <a:gd name="connsiteX84" fmla="*/ 155721 w 778021"/>
              <a:gd name="connsiteY84" fmla="*/ 292100 h 1622455"/>
              <a:gd name="connsiteX85" fmla="*/ 146196 w 778021"/>
              <a:gd name="connsiteY85" fmla="*/ 304800 h 1622455"/>
              <a:gd name="connsiteX86" fmla="*/ 133496 w 778021"/>
              <a:gd name="connsiteY86" fmla="*/ 323850 h 1622455"/>
              <a:gd name="connsiteX87" fmla="*/ 127146 w 778021"/>
              <a:gd name="connsiteY87" fmla="*/ 336550 h 1622455"/>
              <a:gd name="connsiteX88" fmla="*/ 117621 w 778021"/>
              <a:gd name="connsiteY88" fmla="*/ 346075 h 1622455"/>
              <a:gd name="connsiteX89" fmla="*/ 108096 w 778021"/>
              <a:gd name="connsiteY89" fmla="*/ 358775 h 1622455"/>
              <a:gd name="connsiteX90" fmla="*/ 95396 w 778021"/>
              <a:gd name="connsiteY90" fmla="*/ 387350 h 1622455"/>
              <a:gd name="connsiteX91" fmla="*/ 89046 w 778021"/>
              <a:gd name="connsiteY91" fmla="*/ 400050 h 1622455"/>
              <a:gd name="connsiteX92" fmla="*/ 82696 w 778021"/>
              <a:gd name="connsiteY92" fmla="*/ 463550 h 1622455"/>
              <a:gd name="connsiteX93" fmla="*/ 57296 w 778021"/>
              <a:gd name="connsiteY93" fmla="*/ 511175 h 1622455"/>
              <a:gd name="connsiteX94" fmla="*/ 41421 w 778021"/>
              <a:gd name="connsiteY94" fmla="*/ 539750 h 1622455"/>
              <a:gd name="connsiteX95" fmla="*/ 35071 w 778021"/>
              <a:gd name="connsiteY95" fmla="*/ 555625 h 1622455"/>
              <a:gd name="connsiteX96" fmla="*/ 25546 w 778021"/>
              <a:gd name="connsiteY96" fmla="*/ 568325 h 1622455"/>
              <a:gd name="connsiteX97" fmla="*/ 22371 w 778021"/>
              <a:gd name="connsiteY97" fmla="*/ 577850 h 1622455"/>
              <a:gd name="connsiteX98" fmla="*/ 6496 w 778021"/>
              <a:gd name="connsiteY98" fmla="*/ 600075 h 1622455"/>
              <a:gd name="connsiteX99" fmla="*/ 19196 w 778021"/>
              <a:gd name="connsiteY99" fmla="*/ 669925 h 1622455"/>
              <a:gd name="connsiteX100" fmla="*/ 146 w 778021"/>
              <a:gd name="connsiteY100" fmla="*/ 730250 h 1622455"/>
              <a:gd name="connsiteX101" fmla="*/ 12846 w 778021"/>
              <a:gd name="connsiteY101" fmla="*/ 800100 h 1622455"/>
              <a:gd name="connsiteX102" fmla="*/ 44596 w 778021"/>
              <a:gd name="connsiteY102" fmla="*/ 831850 h 1622455"/>
              <a:gd name="connsiteX103" fmla="*/ 73171 w 778021"/>
              <a:gd name="connsiteY103" fmla="*/ 873125 h 1622455"/>
              <a:gd name="connsiteX104" fmla="*/ 101746 w 778021"/>
              <a:gd name="connsiteY104" fmla="*/ 927100 h 1622455"/>
              <a:gd name="connsiteX105" fmla="*/ 98571 w 778021"/>
              <a:gd name="connsiteY105" fmla="*/ 971550 h 1622455"/>
              <a:gd name="connsiteX106" fmla="*/ 146196 w 778021"/>
              <a:gd name="connsiteY106" fmla="*/ 990600 h 1622455"/>
              <a:gd name="connsiteX107" fmla="*/ 171596 w 778021"/>
              <a:gd name="connsiteY107" fmla="*/ 987425 h 1622455"/>
              <a:gd name="connsiteX108" fmla="*/ 193821 w 778021"/>
              <a:gd name="connsiteY108" fmla="*/ 1025525 h 1622455"/>
              <a:gd name="connsiteX109" fmla="*/ 247796 w 778021"/>
              <a:gd name="connsiteY109" fmla="*/ 1038225 h 1622455"/>
              <a:gd name="connsiteX110" fmla="*/ 317646 w 778021"/>
              <a:gd name="connsiteY110" fmla="*/ 1041400 h 1622455"/>
              <a:gd name="connsiteX111" fmla="*/ 333521 w 778021"/>
              <a:gd name="connsiteY111" fmla="*/ 1069975 h 1622455"/>
              <a:gd name="connsiteX112" fmla="*/ 282721 w 778021"/>
              <a:gd name="connsiteY112" fmla="*/ 1117600 h 1622455"/>
              <a:gd name="connsiteX113" fmla="*/ 235096 w 778021"/>
              <a:gd name="connsiteY113" fmla="*/ 1146175 h 1622455"/>
              <a:gd name="connsiteX114" fmla="*/ 177946 w 778021"/>
              <a:gd name="connsiteY114" fmla="*/ 1184275 h 1622455"/>
              <a:gd name="connsiteX115" fmla="*/ 225571 w 778021"/>
              <a:gd name="connsiteY115" fmla="*/ 1216025 h 1622455"/>
              <a:gd name="connsiteX116" fmla="*/ 174771 w 778021"/>
              <a:gd name="connsiteY116" fmla="*/ 1266825 h 1622455"/>
              <a:gd name="connsiteX117" fmla="*/ 143021 w 778021"/>
              <a:gd name="connsiteY117" fmla="*/ 1289050 h 1622455"/>
              <a:gd name="connsiteX118" fmla="*/ 130321 w 778021"/>
              <a:gd name="connsiteY118" fmla="*/ 1330325 h 1622455"/>
              <a:gd name="connsiteX119" fmla="*/ 78728 w 778021"/>
              <a:gd name="connsiteY119" fmla="*/ 1376363 h 1622455"/>
              <a:gd name="connsiteX120" fmla="*/ 125559 w 778021"/>
              <a:gd name="connsiteY120" fmla="*/ 1427162 h 1622455"/>
              <a:gd name="connsiteX121" fmla="*/ 158896 w 778021"/>
              <a:gd name="connsiteY121" fmla="*/ 1496219 h 1622455"/>
              <a:gd name="connsiteX122" fmla="*/ 271608 w 778021"/>
              <a:gd name="connsiteY122" fmla="*/ 1510507 h 1622455"/>
              <a:gd name="connsiteX123" fmla="*/ 397814 w 778021"/>
              <a:gd name="connsiteY123" fmla="*/ 1542256 h 1622455"/>
              <a:gd name="connsiteX124" fmla="*/ 533546 w 778021"/>
              <a:gd name="connsiteY124" fmla="*/ 1581150 h 1622455"/>
              <a:gd name="connsiteX125" fmla="*/ 622446 w 778021"/>
              <a:gd name="connsiteY125" fmla="*/ 1609725 h 1622455"/>
              <a:gd name="connsiteX126" fmla="*/ 676421 w 778021"/>
              <a:gd name="connsiteY126" fmla="*/ 1622425 h 1622455"/>
              <a:gd name="connsiteX0" fmla="*/ 676421 w 778021"/>
              <a:gd name="connsiteY0" fmla="*/ 1622425 h 1622455"/>
              <a:gd name="connsiteX1" fmla="*/ 693089 w 778021"/>
              <a:gd name="connsiteY1" fmla="*/ 1559719 h 1622455"/>
              <a:gd name="connsiteX2" fmla="*/ 708171 w 778021"/>
              <a:gd name="connsiteY2" fmla="*/ 1501775 h 1622455"/>
              <a:gd name="connsiteX3" fmla="*/ 704996 w 778021"/>
              <a:gd name="connsiteY3" fmla="*/ 1435100 h 1622455"/>
              <a:gd name="connsiteX4" fmla="*/ 654196 w 778021"/>
              <a:gd name="connsiteY4" fmla="*/ 1419225 h 1622455"/>
              <a:gd name="connsiteX5" fmla="*/ 634353 w 778021"/>
              <a:gd name="connsiteY5" fmla="*/ 1374775 h 1622455"/>
              <a:gd name="connsiteX6" fmla="*/ 627210 w 778021"/>
              <a:gd name="connsiteY6" fmla="*/ 1316038 h 1622455"/>
              <a:gd name="connsiteX7" fmla="*/ 666102 w 778021"/>
              <a:gd name="connsiteY7" fmla="*/ 1278731 h 1622455"/>
              <a:gd name="connsiteX8" fmla="*/ 631971 w 778021"/>
              <a:gd name="connsiteY8" fmla="*/ 1244600 h 1622455"/>
              <a:gd name="connsiteX9" fmla="*/ 588315 w 778021"/>
              <a:gd name="connsiteY9" fmla="*/ 1203325 h 1622455"/>
              <a:gd name="connsiteX10" fmla="*/ 558946 w 778021"/>
              <a:gd name="connsiteY10" fmla="*/ 1139825 h 1622455"/>
              <a:gd name="connsiteX11" fmla="*/ 530371 w 778021"/>
              <a:gd name="connsiteY11" fmla="*/ 1101725 h 1622455"/>
              <a:gd name="connsiteX12" fmla="*/ 517671 w 778021"/>
              <a:gd name="connsiteY12" fmla="*/ 1076325 h 1622455"/>
              <a:gd name="connsiteX13" fmla="*/ 533546 w 778021"/>
              <a:gd name="connsiteY13" fmla="*/ 1038225 h 1622455"/>
              <a:gd name="connsiteX14" fmla="*/ 587521 w 778021"/>
              <a:gd name="connsiteY14" fmla="*/ 1016000 h 1622455"/>
              <a:gd name="connsiteX15" fmla="*/ 581171 w 778021"/>
              <a:gd name="connsiteY15" fmla="*/ 987425 h 1622455"/>
              <a:gd name="connsiteX16" fmla="*/ 577996 w 778021"/>
              <a:gd name="connsiteY16" fmla="*/ 958850 h 1622455"/>
              <a:gd name="connsiteX17" fmla="*/ 571646 w 778021"/>
              <a:gd name="connsiteY17" fmla="*/ 949325 h 1622455"/>
              <a:gd name="connsiteX18" fmla="*/ 565296 w 778021"/>
              <a:gd name="connsiteY18" fmla="*/ 936625 h 1622455"/>
              <a:gd name="connsiteX19" fmla="*/ 558946 w 778021"/>
              <a:gd name="connsiteY19" fmla="*/ 927100 h 1622455"/>
              <a:gd name="connsiteX20" fmla="*/ 543071 w 778021"/>
              <a:gd name="connsiteY20" fmla="*/ 901700 h 1622455"/>
              <a:gd name="connsiteX21" fmla="*/ 546246 w 778021"/>
              <a:gd name="connsiteY21" fmla="*/ 889000 h 1622455"/>
              <a:gd name="connsiteX22" fmla="*/ 577996 w 778021"/>
              <a:gd name="connsiteY22" fmla="*/ 869950 h 1622455"/>
              <a:gd name="connsiteX23" fmla="*/ 606571 w 778021"/>
              <a:gd name="connsiteY23" fmla="*/ 863600 h 1622455"/>
              <a:gd name="connsiteX24" fmla="*/ 625621 w 778021"/>
              <a:gd name="connsiteY24" fmla="*/ 844550 h 1622455"/>
              <a:gd name="connsiteX25" fmla="*/ 628796 w 778021"/>
              <a:gd name="connsiteY25" fmla="*/ 835025 h 1622455"/>
              <a:gd name="connsiteX26" fmla="*/ 644671 w 778021"/>
              <a:gd name="connsiteY26" fmla="*/ 812800 h 1622455"/>
              <a:gd name="connsiteX27" fmla="*/ 654196 w 778021"/>
              <a:gd name="connsiteY27" fmla="*/ 796925 h 1622455"/>
              <a:gd name="connsiteX28" fmla="*/ 670071 w 778021"/>
              <a:gd name="connsiteY28" fmla="*/ 774700 h 1622455"/>
              <a:gd name="connsiteX29" fmla="*/ 673246 w 778021"/>
              <a:gd name="connsiteY29" fmla="*/ 765175 h 1622455"/>
              <a:gd name="connsiteX30" fmla="*/ 679596 w 778021"/>
              <a:gd name="connsiteY30" fmla="*/ 755650 h 1622455"/>
              <a:gd name="connsiteX31" fmla="*/ 689121 w 778021"/>
              <a:gd name="connsiteY31" fmla="*/ 736600 h 1622455"/>
              <a:gd name="connsiteX32" fmla="*/ 708171 w 778021"/>
              <a:gd name="connsiteY32" fmla="*/ 714375 h 1622455"/>
              <a:gd name="connsiteX33" fmla="*/ 714521 w 778021"/>
              <a:gd name="connsiteY33" fmla="*/ 701675 h 1622455"/>
              <a:gd name="connsiteX34" fmla="*/ 730396 w 778021"/>
              <a:gd name="connsiteY34" fmla="*/ 688975 h 1622455"/>
              <a:gd name="connsiteX35" fmla="*/ 739921 w 778021"/>
              <a:gd name="connsiteY35" fmla="*/ 679450 h 1622455"/>
              <a:gd name="connsiteX36" fmla="*/ 778021 w 778021"/>
              <a:gd name="connsiteY36" fmla="*/ 650875 h 1622455"/>
              <a:gd name="connsiteX37" fmla="*/ 774846 w 778021"/>
              <a:gd name="connsiteY37" fmla="*/ 641350 h 1622455"/>
              <a:gd name="connsiteX38" fmla="*/ 765321 w 778021"/>
              <a:gd name="connsiteY38" fmla="*/ 625475 h 1622455"/>
              <a:gd name="connsiteX39" fmla="*/ 758971 w 778021"/>
              <a:gd name="connsiteY39" fmla="*/ 615950 h 1622455"/>
              <a:gd name="connsiteX40" fmla="*/ 755796 w 778021"/>
              <a:gd name="connsiteY40" fmla="*/ 606425 h 1622455"/>
              <a:gd name="connsiteX41" fmla="*/ 749446 w 778021"/>
              <a:gd name="connsiteY41" fmla="*/ 593725 h 1622455"/>
              <a:gd name="connsiteX42" fmla="*/ 739921 w 778021"/>
              <a:gd name="connsiteY42" fmla="*/ 568325 h 1622455"/>
              <a:gd name="connsiteX43" fmla="*/ 736746 w 778021"/>
              <a:gd name="connsiteY43" fmla="*/ 546100 h 1622455"/>
              <a:gd name="connsiteX44" fmla="*/ 733571 w 778021"/>
              <a:gd name="connsiteY44" fmla="*/ 536575 h 1622455"/>
              <a:gd name="connsiteX45" fmla="*/ 727221 w 778021"/>
              <a:gd name="connsiteY45" fmla="*/ 498475 h 1622455"/>
              <a:gd name="connsiteX46" fmla="*/ 708171 w 778021"/>
              <a:gd name="connsiteY46" fmla="*/ 460375 h 1622455"/>
              <a:gd name="connsiteX47" fmla="*/ 651021 w 778021"/>
              <a:gd name="connsiteY47" fmla="*/ 447675 h 1622455"/>
              <a:gd name="connsiteX48" fmla="*/ 625621 w 778021"/>
              <a:gd name="connsiteY48" fmla="*/ 434975 h 1622455"/>
              <a:gd name="connsiteX49" fmla="*/ 619271 w 778021"/>
              <a:gd name="connsiteY49" fmla="*/ 422275 h 1622455"/>
              <a:gd name="connsiteX50" fmla="*/ 609746 w 778021"/>
              <a:gd name="connsiteY50" fmla="*/ 368300 h 1622455"/>
              <a:gd name="connsiteX51" fmla="*/ 543071 w 778021"/>
              <a:gd name="connsiteY51" fmla="*/ 355600 h 1622455"/>
              <a:gd name="connsiteX52" fmla="*/ 530371 w 778021"/>
              <a:gd name="connsiteY52" fmla="*/ 349250 h 1622455"/>
              <a:gd name="connsiteX53" fmla="*/ 524021 w 778021"/>
              <a:gd name="connsiteY53" fmla="*/ 314325 h 1622455"/>
              <a:gd name="connsiteX54" fmla="*/ 520846 w 778021"/>
              <a:gd name="connsiteY54" fmla="*/ 301625 h 1622455"/>
              <a:gd name="connsiteX55" fmla="*/ 520846 w 778021"/>
              <a:gd name="connsiteY55" fmla="*/ 196850 h 1622455"/>
              <a:gd name="connsiteX56" fmla="*/ 530371 w 778021"/>
              <a:gd name="connsiteY56" fmla="*/ 184150 h 1622455"/>
              <a:gd name="connsiteX57" fmla="*/ 549421 w 778021"/>
              <a:gd name="connsiteY57" fmla="*/ 165100 h 1622455"/>
              <a:gd name="connsiteX58" fmla="*/ 552596 w 778021"/>
              <a:gd name="connsiteY58" fmla="*/ 155575 h 1622455"/>
              <a:gd name="connsiteX59" fmla="*/ 543071 w 778021"/>
              <a:gd name="connsiteY59" fmla="*/ 88900 h 1622455"/>
              <a:gd name="connsiteX60" fmla="*/ 533546 w 778021"/>
              <a:gd name="connsiteY60" fmla="*/ 79375 h 1622455"/>
              <a:gd name="connsiteX61" fmla="*/ 511321 w 778021"/>
              <a:gd name="connsiteY61" fmla="*/ 66675 h 1622455"/>
              <a:gd name="connsiteX62" fmla="*/ 508146 w 778021"/>
              <a:gd name="connsiteY62" fmla="*/ 57150 h 1622455"/>
              <a:gd name="connsiteX63" fmla="*/ 501796 w 778021"/>
              <a:gd name="connsiteY63" fmla="*/ 47625 h 1622455"/>
              <a:gd name="connsiteX64" fmla="*/ 498621 w 778021"/>
              <a:gd name="connsiteY64" fmla="*/ 0 h 1622455"/>
              <a:gd name="connsiteX65" fmla="*/ 485921 w 778021"/>
              <a:gd name="connsiteY65" fmla="*/ 6350 h 1622455"/>
              <a:gd name="connsiteX66" fmla="*/ 463696 w 778021"/>
              <a:gd name="connsiteY66" fmla="*/ 25400 h 1622455"/>
              <a:gd name="connsiteX67" fmla="*/ 438296 w 778021"/>
              <a:gd name="connsiteY67" fmla="*/ 28575 h 1622455"/>
              <a:gd name="connsiteX68" fmla="*/ 406546 w 778021"/>
              <a:gd name="connsiteY68" fmla="*/ 38100 h 1622455"/>
              <a:gd name="connsiteX69" fmla="*/ 390671 w 778021"/>
              <a:gd name="connsiteY69" fmla="*/ 41275 h 1622455"/>
              <a:gd name="connsiteX70" fmla="*/ 358921 w 778021"/>
              <a:gd name="connsiteY70" fmla="*/ 53975 h 1622455"/>
              <a:gd name="connsiteX71" fmla="*/ 327171 w 778021"/>
              <a:gd name="connsiteY71" fmla="*/ 66675 h 1622455"/>
              <a:gd name="connsiteX72" fmla="*/ 304946 w 778021"/>
              <a:gd name="connsiteY72" fmla="*/ 82550 h 1622455"/>
              <a:gd name="connsiteX73" fmla="*/ 279546 w 778021"/>
              <a:gd name="connsiteY73" fmla="*/ 101600 h 1622455"/>
              <a:gd name="connsiteX74" fmla="*/ 270021 w 778021"/>
              <a:gd name="connsiteY74" fmla="*/ 104775 h 1622455"/>
              <a:gd name="connsiteX75" fmla="*/ 257321 w 778021"/>
              <a:gd name="connsiteY75" fmla="*/ 133350 h 1622455"/>
              <a:gd name="connsiteX76" fmla="*/ 247796 w 778021"/>
              <a:gd name="connsiteY76" fmla="*/ 152400 h 1622455"/>
              <a:gd name="connsiteX77" fmla="*/ 231921 w 778021"/>
              <a:gd name="connsiteY77" fmla="*/ 184150 h 1622455"/>
              <a:gd name="connsiteX78" fmla="*/ 219221 w 778021"/>
              <a:gd name="connsiteY78" fmla="*/ 206375 h 1622455"/>
              <a:gd name="connsiteX79" fmla="*/ 216046 w 778021"/>
              <a:gd name="connsiteY79" fmla="*/ 215900 h 1622455"/>
              <a:gd name="connsiteX80" fmla="*/ 193821 w 778021"/>
              <a:gd name="connsiteY80" fmla="*/ 244475 h 1622455"/>
              <a:gd name="connsiteX81" fmla="*/ 177946 w 778021"/>
              <a:gd name="connsiteY81" fmla="*/ 260350 h 1622455"/>
              <a:gd name="connsiteX82" fmla="*/ 168421 w 778021"/>
              <a:gd name="connsiteY82" fmla="*/ 273050 h 1622455"/>
              <a:gd name="connsiteX83" fmla="*/ 165246 w 778021"/>
              <a:gd name="connsiteY83" fmla="*/ 285750 h 1622455"/>
              <a:gd name="connsiteX84" fmla="*/ 155721 w 778021"/>
              <a:gd name="connsiteY84" fmla="*/ 292100 h 1622455"/>
              <a:gd name="connsiteX85" fmla="*/ 146196 w 778021"/>
              <a:gd name="connsiteY85" fmla="*/ 304800 h 1622455"/>
              <a:gd name="connsiteX86" fmla="*/ 133496 w 778021"/>
              <a:gd name="connsiteY86" fmla="*/ 323850 h 1622455"/>
              <a:gd name="connsiteX87" fmla="*/ 127146 w 778021"/>
              <a:gd name="connsiteY87" fmla="*/ 336550 h 1622455"/>
              <a:gd name="connsiteX88" fmla="*/ 117621 w 778021"/>
              <a:gd name="connsiteY88" fmla="*/ 346075 h 1622455"/>
              <a:gd name="connsiteX89" fmla="*/ 108096 w 778021"/>
              <a:gd name="connsiteY89" fmla="*/ 358775 h 1622455"/>
              <a:gd name="connsiteX90" fmla="*/ 95396 w 778021"/>
              <a:gd name="connsiteY90" fmla="*/ 387350 h 1622455"/>
              <a:gd name="connsiteX91" fmla="*/ 89046 w 778021"/>
              <a:gd name="connsiteY91" fmla="*/ 400050 h 1622455"/>
              <a:gd name="connsiteX92" fmla="*/ 82696 w 778021"/>
              <a:gd name="connsiteY92" fmla="*/ 463550 h 1622455"/>
              <a:gd name="connsiteX93" fmla="*/ 57296 w 778021"/>
              <a:gd name="connsiteY93" fmla="*/ 511175 h 1622455"/>
              <a:gd name="connsiteX94" fmla="*/ 41421 w 778021"/>
              <a:gd name="connsiteY94" fmla="*/ 539750 h 1622455"/>
              <a:gd name="connsiteX95" fmla="*/ 35071 w 778021"/>
              <a:gd name="connsiteY95" fmla="*/ 555625 h 1622455"/>
              <a:gd name="connsiteX96" fmla="*/ 25546 w 778021"/>
              <a:gd name="connsiteY96" fmla="*/ 568325 h 1622455"/>
              <a:gd name="connsiteX97" fmla="*/ 22371 w 778021"/>
              <a:gd name="connsiteY97" fmla="*/ 577850 h 1622455"/>
              <a:gd name="connsiteX98" fmla="*/ 6496 w 778021"/>
              <a:gd name="connsiteY98" fmla="*/ 600075 h 1622455"/>
              <a:gd name="connsiteX99" fmla="*/ 19196 w 778021"/>
              <a:gd name="connsiteY99" fmla="*/ 669925 h 1622455"/>
              <a:gd name="connsiteX100" fmla="*/ 146 w 778021"/>
              <a:gd name="connsiteY100" fmla="*/ 730250 h 1622455"/>
              <a:gd name="connsiteX101" fmla="*/ 12846 w 778021"/>
              <a:gd name="connsiteY101" fmla="*/ 800100 h 1622455"/>
              <a:gd name="connsiteX102" fmla="*/ 44596 w 778021"/>
              <a:gd name="connsiteY102" fmla="*/ 831850 h 1622455"/>
              <a:gd name="connsiteX103" fmla="*/ 73171 w 778021"/>
              <a:gd name="connsiteY103" fmla="*/ 873125 h 1622455"/>
              <a:gd name="connsiteX104" fmla="*/ 101746 w 778021"/>
              <a:gd name="connsiteY104" fmla="*/ 927100 h 1622455"/>
              <a:gd name="connsiteX105" fmla="*/ 98571 w 778021"/>
              <a:gd name="connsiteY105" fmla="*/ 971550 h 1622455"/>
              <a:gd name="connsiteX106" fmla="*/ 146196 w 778021"/>
              <a:gd name="connsiteY106" fmla="*/ 990600 h 1622455"/>
              <a:gd name="connsiteX107" fmla="*/ 171596 w 778021"/>
              <a:gd name="connsiteY107" fmla="*/ 987425 h 1622455"/>
              <a:gd name="connsiteX108" fmla="*/ 193821 w 778021"/>
              <a:gd name="connsiteY108" fmla="*/ 1025525 h 1622455"/>
              <a:gd name="connsiteX109" fmla="*/ 247796 w 778021"/>
              <a:gd name="connsiteY109" fmla="*/ 1038225 h 1622455"/>
              <a:gd name="connsiteX110" fmla="*/ 317646 w 778021"/>
              <a:gd name="connsiteY110" fmla="*/ 1041400 h 1622455"/>
              <a:gd name="connsiteX111" fmla="*/ 333521 w 778021"/>
              <a:gd name="connsiteY111" fmla="*/ 1069975 h 1622455"/>
              <a:gd name="connsiteX112" fmla="*/ 282721 w 778021"/>
              <a:gd name="connsiteY112" fmla="*/ 1117600 h 1622455"/>
              <a:gd name="connsiteX113" fmla="*/ 235096 w 778021"/>
              <a:gd name="connsiteY113" fmla="*/ 1146175 h 1622455"/>
              <a:gd name="connsiteX114" fmla="*/ 177946 w 778021"/>
              <a:gd name="connsiteY114" fmla="*/ 1184275 h 1622455"/>
              <a:gd name="connsiteX115" fmla="*/ 225571 w 778021"/>
              <a:gd name="connsiteY115" fmla="*/ 1216025 h 1622455"/>
              <a:gd name="connsiteX116" fmla="*/ 174771 w 778021"/>
              <a:gd name="connsiteY116" fmla="*/ 1266825 h 1622455"/>
              <a:gd name="connsiteX117" fmla="*/ 143021 w 778021"/>
              <a:gd name="connsiteY117" fmla="*/ 1289050 h 1622455"/>
              <a:gd name="connsiteX118" fmla="*/ 130321 w 778021"/>
              <a:gd name="connsiteY118" fmla="*/ 1330325 h 1622455"/>
              <a:gd name="connsiteX119" fmla="*/ 78728 w 778021"/>
              <a:gd name="connsiteY119" fmla="*/ 1376363 h 1622455"/>
              <a:gd name="connsiteX120" fmla="*/ 125559 w 778021"/>
              <a:gd name="connsiteY120" fmla="*/ 1427162 h 1622455"/>
              <a:gd name="connsiteX121" fmla="*/ 158896 w 778021"/>
              <a:gd name="connsiteY121" fmla="*/ 1496219 h 1622455"/>
              <a:gd name="connsiteX122" fmla="*/ 271608 w 778021"/>
              <a:gd name="connsiteY122" fmla="*/ 1510507 h 1622455"/>
              <a:gd name="connsiteX123" fmla="*/ 397814 w 778021"/>
              <a:gd name="connsiteY123" fmla="*/ 1542256 h 1622455"/>
              <a:gd name="connsiteX124" fmla="*/ 533546 w 778021"/>
              <a:gd name="connsiteY124" fmla="*/ 1581150 h 1622455"/>
              <a:gd name="connsiteX125" fmla="*/ 622446 w 778021"/>
              <a:gd name="connsiteY125" fmla="*/ 1609725 h 1622455"/>
              <a:gd name="connsiteX126" fmla="*/ 676421 w 778021"/>
              <a:gd name="connsiteY126" fmla="*/ 1622425 h 1622455"/>
              <a:gd name="connsiteX0" fmla="*/ 676421 w 778021"/>
              <a:gd name="connsiteY0" fmla="*/ 1622425 h 1622455"/>
              <a:gd name="connsiteX1" fmla="*/ 693089 w 778021"/>
              <a:gd name="connsiteY1" fmla="*/ 1559719 h 1622455"/>
              <a:gd name="connsiteX2" fmla="*/ 708171 w 778021"/>
              <a:gd name="connsiteY2" fmla="*/ 1501775 h 1622455"/>
              <a:gd name="connsiteX3" fmla="*/ 704996 w 778021"/>
              <a:gd name="connsiteY3" fmla="*/ 1435100 h 1622455"/>
              <a:gd name="connsiteX4" fmla="*/ 654196 w 778021"/>
              <a:gd name="connsiteY4" fmla="*/ 1419225 h 1622455"/>
              <a:gd name="connsiteX5" fmla="*/ 634353 w 778021"/>
              <a:gd name="connsiteY5" fmla="*/ 1374775 h 1622455"/>
              <a:gd name="connsiteX6" fmla="*/ 627210 w 778021"/>
              <a:gd name="connsiteY6" fmla="*/ 1316038 h 1622455"/>
              <a:gd name="connsiteX7" fmla="*/ 666102 w 778021"/>
              <a:gd name="connsiteY7" fmla="*/ 1278731 h 1622455"/>
              <a:gd name="connsiteX8" fmla="*/ 631971 w 778021"/>
              <a:gd name="connsiteY8" fmla="*/ 1244600 h 1622455"/>
              <a:gd name="connsiteX9" fmla="*/ 588315 w 778021"/>
              <a:gd name="connsiteY9" fmla="*/ 1203325 h 1622455"/>
              <a:gd name="connsiteX10" fmla="*/ 558946 w 778021"/>
              <a:gd name="connsiteY10" fmla="*/ 1139825 h 1622455"/>
              <a:gd name="connsiteX11" fmla="*/ 530371 w 778021"/>
              <a:gd name="connsiteY11" fmla="*/ 1101725 h 1622455"/>
              <a:gd name="connsiteX12" fmla="*/ 517671 w 778021"/>
              <a:gd name="connsiteY12" fmla="*/ 1076325 h 1622455"/>
              <a:gd name="connsiteX13" fmla="*/ 523227 w 778021"/>
              <a:gd name="connsiteY13" fmla="*/ 1055689 h 1622455"/>
              <a:gd name="connsiteX14" fmla="*/ 533546 w 778021"/>
              <a:gd name="connsiteY14" fmla="*/ 1038225 h 1622455"/>
              <a:gd name="connsiteX15" fmla="*/ 587521 w 778021"/>
              <a:gd name="connsiteY15" fmla="*/ 1016000 h 1622455"/>
              <a:gd name="connsiteX16" fmla="*/ 581171 w 778021"/>
              <a:gd name="connsiteY16" fmla="*/ 987425 h 1622455"/>
              <a:gd name="connsiteX17" fmla="*/ 577996 w 778021"/>
              <a:gd name="connsiteY17" fmla="*/ 958850 h 1622455"/>
              <a:gd name="connsiteX18" fmla="*/ 571646 w 778021"/>
              <a:gd name="connsiteY18" fmla="*/ 949325 h 1622455"/>
              <a:gd name="connsiteX19" fmla="*/ 565296 w 778021"/>
              <a:gd name="connsiteY19" fmla="*/ 936625 h 1622455"/>
              <a:gd name="connsiteX20" fmla="*/ 558946 w 778021"/>
              <a:gd name="connsiteY20" fmla="*/ 927100 h 1622455"/>
              <a:gd name="connsiteX21" fmla="*/ 543071 w 778021"/>
              <a:gd name="connsiteY21" fmla="*/ 901700 h 1622455"/>
              <a:gd name="connsiteX22" fmla="*/ 546246 w 778021"/>
              <a:gd name="connsiteY22" fmla="*/ 889000 h 1622455"/>
              <a:gd name="connsiteX23" fmla="*/ 577996 w 778021"/>
              <a:gd name="connsiteY23" fmla="*/ 869950 h 1622455"/>
              <a:gd name="connsiteX24" fmla="*/ 606571 w 778021"/>
              <a:gd name="connsiteY24" fmla="*/ 863600 h 1622455"/>
              <a:gd name="connsiteX25" fmla="*/ 625621 w 778021"/>
              <a:gd name="connsiteY25" fmla="*/ 844550 h 1622455"/>
              <a:gd name="connsiteX26" fmla="*/ 628796 w 778021"/>
              <a:gd name="connsiteY26" fmla="*/ 835025 h 1622455"/>
              <a:gd name="connsiteX27" fmla="*/ 644671 w 778021"/>
              <a:gd name="connsiteY27" fmla="*/ 812800 h 1622455"/>
              <a:gd name="connsiteX28" fmla="*/ 654196 w 778021"/>
              <a:gd name="connsiteY28" fmla="*/ 796925 h 1622455"/>
              <a:gd name="connsiteX29" fmla="*/ 670071 w 778021"/>
              <a:gd name="connsiteY29" fmla="*/ 774700 h 1622455"/>
              <a:gd name="connsiteX30" fmla="*/ 673246 w 778021"/>
              <a:gd name="connsiteY30" fmla="*/ 765175 h 1622455"/>
              <a:gd name="connsiteX31" fmla="*/ 679596 w 778021"/>
              <a:gd name="connsiteY31" fmla="*/ 755650 h 1622455"/>
              <a:gd name="connsiteX32" fmla="*/ 689121 w 778021"/>
              <a:gd name="connsiteY32" fmla="*/ 736600 h 1622455"/>
              <a:gd name="connsiteX33" fmla="*/ 708171 w 778021"/>
              <a:gd name="connsiteY33" fmla="*/ 714375 h 1622455"/>
              <a:gd name="connsiteX34" fmla="*/ 714521 w 778021"/>
              <a:gd name="connsiteY34" fmla="*/ 701675 h 1622455"/>
              <a:gd name="connsiteX35" fmla="*/ 730396 w 778021"/>
              <a:gd name="connsiteY35" fmla="*/ 688975 h 1622455"/>
              <a:gd name="connsiteX36" fmla="*/ 739921 w 778021"/>
              <a:gd name="connsiteY36" fmla="*/ 679450 h 1622455"/>
              <a:gd name="connsiteX37" fmla="*/ 778021 w 778021"/>
              <a:gd name="connsiteY37" fmla="*/ 650875 h 1622455"/>
              <a:gd name="connsiteX38" fmla="*/ 774846 w 778021"/>
              <a:gd name="connsiteY38" fmla="*/ 641350 h 1622455"/>
              <a:gd name="connsiteX39" fmla="*/ 765321 w 778021"/>
              <a:gd name="connsiteY39" fmla="*/ 625475 h 1622455"/>
              <a:gd name="connsiteX40" fmla="*/ 758971 w 778021"/>
              <a:gd name="connsiteY40" fmla="*/ 615950 h 1622455"/>
              <a:gd name="connsiteX41" fmla="*/ 755796 w 778021"/>
              <a:gd name="connsiteY41" fmla="*/ 606425 h 1622455"/>
              <a:gd name="connsiteX42" fmla="*/ 749446 w 778021"/>
              <a:gd name="connsiteY42" fmla="*/ 593725 h 1622455"/>
              <a:gd name="connsiteX43" fmla="*/ 739921 w 778021"/>
              <a:gd name="connsiteY43" fmla="*/ 568325 h 1622455"/>
              <a:gd name="connsiteX44" fmla="*/ 736746 w 778021"/>
              <a:gd name="connsiteY44" fmla="*/ 546100 h 1622455"/>
              <a:gd name="connsiteX45" fmla="*/ 733571 w 778021"/>
              <a:gd name="connsiteY45" fmla="*/ 536575 h 1622455"/>
              <a:gd name="connsiteX46" fmla="*/ 727221 w 778021"/>
              <a:gd name="connsiteY46" fmla="*/ 498475 h 1622455"/>
              <a:gd name="connsiteX47" fmla="*/ 708171 w 778021"/>
              <a:gd name="connsiteY47" fmla="*/ 460375 h 1622455"/>
              <a:gd name="connsiteX48" fmla="*/ 651021 w 778021"/>
              <a:gd name="connsiteY48" fmla="*/ 447675 h 1622455"/>
              <a:gd name="connsiteX49" fmla="*/ 625621 w 778021"/>
              <a:gd name="connsiteY49" fmla="*/ 434975 h 1622455"/>
              <a:gd name="connsiteX50" fmla="*/ 619271 w 778021"/>
              <a:gd name="connsiteY50" fmla="*/ 422275 h 1622455"/>
              <a:gd name="connsiteX51" fmla="*/ 609746 w 778021"/>
              <a:gd name="connsiteY51" fmla="*/ 368300 h 1622455"/>
              <a:gd name="connsiteX52" fmla="*/ 543071 w 778021"/>
              <a:gd name="connsiteY52" fmla="*/ 355600 h 1622455"/>
              <a:gd name="connsiteX53" fmla="*/ 530371 w 778021"/>
              <a:gd name="connsiteY53" fmla="*/ 349250 h 1622455"/>
              <a:gd name="connsiteX54" fmla="*/ 524021 w 778021"/>
              <a:gd name="connsiteY54" fmla="*/ 314325 h 1622455"/>
              <a:gd name="connsiteX55" fmla="*/ 520846 w 778021"/>
              <a:gd name="connsiteY55" fmla="*/ 301625 h 1622455"/>
              <a:gd name="connsiteX56" fmla="*/ 520846 w 778021"/>
              <a:gd name="connsiteY56" fmla="*/ 196850 h 1622455"/>
              <a:gd name="connsiteX57" fmla="*/ 530371 w 778021"/>
              <a:gd name="connsiteY57" fmla="*/ 184150 h 1622455"/>
              <a:gd name="connsiteX58" fmla="*/ 549421 w 778021"/>
              <a:gd name="connsiteY58" fmla="*/ 165100 h 1622455"/>
              <a:gd name="connsiteX59" fmla="*/ 552596 w 778021"/>
              <a:gd name="connsiteY59" fmla="*/ 155575 h 1622455"/>
              <a:gd name="connsiteX60" fmla="*/ 543071 w 778021"/>
              <a:gd name="connsiteY60" fmla="*/ 88900 h 1622455"/>
              <a:gd name="connsiteX61" fmla="*/ 533546 w 778021"/>
              <a:gd name="connsiteY61" fmla="*/ 79375 h 1622455"/>
              <a:gd name="connsiteX62" fmla="*/ 511321 w 778021"/>
              <a:gd name="connsiteY62" fmla="*/ 66675 h 1622455"/>
              <a:gd name="connsiteX63" fmla="*/ 508146 w 778021"/>
              <a:gd name="connsiteY63" fmla="*/ 57150 h 1622455"/>
              <a:gd name="connsiteX64" fmla="*/ 501796 w 778021"/>
              <a:gd name="connsiteY64" fmla="*/ 47625 h 1622455"/>
              <a:gd name="connsiteX65" fmla="*/ 498621 w 778021"/>
              <a:gd name="connsiteY65" fmla="*/ 0 h 1622455"/>
              <a:gd name="connsiteX66" fmla="*/ 485921 w 778021"/>
              <a:gd name="connsiteY66" fmla="*/ 6350 h 1622455"/>
              <a:gd name="connsiteX67" fmla="*/ 463696 w 778021"/>
              <a:gd name="connsiteY67" fmla="*/ 25400 h 1622455"/>
              <a:gd name="connsiteX68" fmla="*/ 438296 w 778021"/>
              <a:gd name="connsiteY68" fmla="*/ 28575 h 1622455"/>
              <a:gd name="connsiteX69" fmla="*/ 406546 w 778021"/>
              <a:gd name="connsiteY69" fmla="*/ 38100 h 1622455"/>
              <a:gd name="connsiteX70" fmla="*/ 390671 w 778021"/>
              <a:gd name="connsiteY70" fmla="*/ 41275 h 1622455"/>
              <a:gd name="connsiteX71" fmla="*/ 358921 w 778021"/>
              <a:gd name="connsiteY71" fmla="*/ 53975 h 1622455"/>
              <a:gd name="connsiteX72" fmla="*/ 327171 w 778021"/>
              <a:gd name="connsiteY72" fmla="*/ 66675 h 1622455"/>
              <a:gd name="connsiteX73" fmla="*/ 304946 w 778021"/>
              <a:gd name="connsiteY73" fmla="*/ 82550 h 1622455"/>
              <a:gd name="connsiteX74" fmla="*/ 279546 w 778021"/>
              <a:gd name="connsiteY74" fmla="*/ 101600 h 1622455"/>
              <a:gd name="connsiteX75" fmla="*/ 270021 w 778021"/>
              <a:gd name="connsiteY75" fmla="*/ 104775 h 1622455"/>
              <a:gd name="connsiteX76" fmla="*/ 257321 w 778021"/>
              <a:gd name="connsiteY76" fmla="*/ 133350 h 1622455"/>
              <a:gd name="connsiteX77" fmla="*/ 247796 w 778021"/>
              <a:gd name="connsiteY77" fmla="*/ 152400 h 1622455"/>
              <a:gd name="connsiteX78" fmla="*/ 231921 w 778021"/>
              <a:gd name="connsiteY78" fmla="*/ 184150 h 1622455"/>
              <a:gd name="connsiteX79" fmla="*/ 219221 w 778021"/>
              <a:gd name="connsiteY79" fmla="*/ 206375 h 1622455"/>
              <a:gd name="connsiteX80" fmla="*/ 216046 w 778021"/>
              <a:gd name="connsiteY80" fmla="*/ 215900 h 1622455"/>
              <a:gd name="connsiteX81" fmla="*/ 193821 w 778021"/>
              <a:gd name="connsiteY81" fmla="*/ 244475 h 1622455"/>
              <a:gd name="connsiteX82" fmla="*/ 177946 w 778021"/>
              <a:gd name="connsiteY82" fmla="*/ 260350 h 1622455"/>
              <a:gd name="connsiteX83" fmla="*/ 168421 w 778021"/>
              <a:gd name="connsiteY83" fmla="*/ 273050 h 1622455"/>
              <a:gd name="connsiteX84" fmla="*/ 165246 w 778021"/>
              <a:gd name="connsiteY84" fmla="*/ 285750 h 1622455"/>
              <a:gd name="connsiteX85" fmla="*/ 155721 w 778021"/>
              <a:gd name="connsiteY85" fmla="*/ 292100 h 1622455"/>
              <a:gd name="connsiteX86" fmla="*/ 146196 w 778021"/>
              <a:gd name="connsiteY86" fmla="*/ 304800 h 1622455"/>
              <a:gd name="connsiteX87" fmla="*/ 133496 w 778021"/>
              <a:gd name="connsiteY87" fmla="*/ 323850 h 1622455"/>
              <a:gd name="connsiteX88" fmla="*/ 127146 w 778021"/>
              <a:gd name="connsiteY88" fmla="*/ 336550 h 1622455"/>
              <a:gd name="connsiteX89" fmla="*/ 117621 w 778021"/>
              <a:gd name="connsiteY89" fmla="*/ 346075 h 1622455"/>
              <a:gd name="connsiteX90" fmla="*/ 108096 w 778021"/>
              <a:gd name="connsiteY90" fmla="*/ 358775 h 1622455"/>
              <a:gd name="connsiteX91" fmla="*/ 95396 w 778021"/>
              <a:gd name="connsiteY91" fmla="*/ 387350 h 1622455"/>
              <a:gd name="connsiteX92" fmla="*/ 89046 w 778021"/>
              <a:gd name="connsiteY92" fmla="*/ 400050 h 1622455"/>
              <a:gd name="connsiteX93" fmla="*/ 82696 w 778021"/>
              <a:gd name="connsiteY93" fmla="*/ 463550 h 1622455"/>
              <a:gd name="connsiteX94" fmla="*/ 57296 w 778021"/>
              <a:gd name="connsiteY94" fmla="*/ 511175 h 1622455"/>
              <a:gd name="connsiteX95" fmla="*/ 41421 w 778021"/>
              <a:gd name="connsiteY95" fmla="*/ 539750 h 1622455"/>
              <a:gd name="connsiteX96" fmla="*/ 35071 w 778021"/>
              <a:gd name="connsiteY96" fmla="*/ 555625 h 1622455"/>
              <a:gd name="connsiteX97" fmla="*/ 25546 w 778021"/>
              <a:gd name="connsiteY97" fmla="*/ 568325 h 1622455"/>
              <a:gd name="connsiteX98" fmla="*/ 22371 w 778021"/>
              <a:gd name="connsiteY98" fmla="*/ 577850 h 1622455"/>
              <a:gd name="connsiteX99" fmla="*/ 6496 w 778021"/>
              <a:gd name="connsiteY99" fmla="*/ 600075 h 1622455"/>
              <a:gd name="connsiteX100" fmla="*/ 19196 w 778021"/>
              <a:gd name="connsiteY100" fmla="*/ 669925 h 1622455"/>
              <a:gd name="connsiteX101" fmla="*/ 146 w 778021"/>
              <a:gd name="connsiteY101" fmla="*/ 730250 h 1622455"/>
              <a:gd name="connsiteX102" fmla="*/ 12846 w 778021"/>
              <a:gd name="connsiteY102" fmla="*/ 800100 h 1622455"/>
              <a:gd name="connsiteX103" fmla="*/ 44596 w 778021"/>
              <a:gd name="connsiteY103" fmla="*/ 831850 h 1622455"/>
              <a:gd name="connsiteX104" fmla="*/ 73171 w 778021"/>
              <a:gd name="connsiteY104" fmla="*/ 873125 h 1622455"/>
              <a:gd name="connsiteX105" fmla="*/ 101746 w 778021"/>
              <a:gd name="connsiteY105" fmla="*/ 927100 h 1622455"/>
              <a:gd name="connsiteX106" fmla="*/ 98571 w 778021"/>
              <a:gd name="connsiteY106" fmla="*/ 971550 h 1622455"/>
              <a:gd name="connsiteX107" fmla="*/ 146196 w 778021"/>
              <a:gd name="connsiteY107" fmla="*/ 990600 h 1622455"/>
              <a:gd name="connsiteX108" fmla="*/ 171596 w 778021"/>
              <a:gd name="connsiteY108" fmla="*/ 987425 h 1622455"/>
              <a:gd name="connsiteX109" fmla="*/ 193821 w 778021"/>
              <a:gd name="connsiteY109" fmla="*/ 1025525 h 1622455"/>
              <a:gd name="connsiteX110" fmla="*/ 247796 w 778021"/>
              <a:gd name="connsiteY110" fmla="*/ 1038225 h 1622455"/>
              <a:gd name="connsiteX111" fmla="*/ 317646 w 778021"/>
              <a:gd name="connsiteY111" fmla="*/ 1041400 h 1622455"/>
              <a:gd name="connsiteX112" fmla="*/ 333521 w 778021"/>
              <a:gd name="connsiteY112" fmla="*/ 1069975 h 1622455"/>
              <a:gd name="connsiteX113" fmla="*/ 282721 w 778021"/>
              <a:gd name="connsiteY113" fmla="*/ 1117600 h 1622455"/>
              <a:gd name="connsiteX114" fmla="*/ 235096 w 778021"/>
              <a:gd name="connsiteY114" fmla="*/ 1146175 h 1622455"/>
              <a:gd name="connsiteX115" fmla="*/ 177946 w 778021"/>
              <a:gd name="connsiteY115" fmla="*/ 1184275 h 1622455"/>
              <a:gd name="connsiteX116" fmla="*/ 225571 w 778021"/>
              <a:gd name="connsiteY116" fmla="*/ 1216025 h 1622455"/>
              <a:gd name="connsiteX117" fmla="*/ 174771 w 778021"/>
              <a:gd name="connsiteY117" fmla="*/ 1266825 h 1622455"/>
              <a:gd name="connsiteX118" fmla="*/ 143021 w 778021"/>
              <a:gd name="connsiteY118" fmla="*/ 1289050 h 1622455"/>
              <a:gd name="connsiteX119" fmla="*/ 130321 w 778021"/>
              <a:gd name="connsiteY119" fmla="*/ 1330325 h 1622455"/>
              <a:gd name="connsiteX120" fmla="*/ 78728 w 778021"/>
              <a:gd name="connsiteY120" fmla="*/ 1376363 h 1622455"/>
              <a:gd name="connsiteX121" fmla="*/ 125559 w 778021"/>
              <a:gd name="connsiteY121" fmla="*/ 1427162 h 1622455"/>
              <a:gd name="connsiteX122" fmla="*/ 158896 w 778021"/>
              <a:gd name="connsiteY122" fmla="*/ 1496219 h 1622455"/>
              <a:gd name="connsiteX123" fmla="*/ 271608 w 778021"/>
              <a:gd name="connsiteY123" fmla="*/ 1510507 h 1622455"/>
              <a:gd name="connsiteX124" fmla="*/ 397814 w 778021"/>
              <a:gd name="connsiteY124" fmla="*/ 1542256 h 1622455"/>
              <a:gd name="connsiteX125" fmla="*/ 533546 w 778021"/>
              <a:gd name="connsiteY125" fmla="*/ 1581150 h 1622455"/>
              <a:gd name="connsiteX126" fmla="*/ 622446 w 778021"/>
              <a:gd name="connsiteY126" fmla="*/ 1609725 h 1622455"/>
              <a:gd name="connsiteX127" fmla="*/ 676421 w 778021"/>
              <a:gd name="connsiteY127" fmla="*/ 1622425 h 1622455"/>
              <a:gd name="connsiteX0" fmla="*/ 676421 w 778021"/>
              <a:gd name="connsiteY0" fmla="*/ 1622425 h 1622455"/>
              <a:gd name="connsiteX1" fmla="*/ 693089 w 778021"/>
              <a:gd name="connsiteY1" fmla="*/ 1559719 h 1622455"/>
              <a:gd name="connsiteX2" fmla="*/ 708171 w 778021"/>
              <a:gd name="connsiteY2" fmla="*/ 1501775 h 1622455"/>
              <a:gd name="connsiteX3" fmla="*/ 704996 w 778021"/>
              <a:gd name="connsiteY3" fmla="*/ 1435100 h 1622455"/>
              <a:gd name="connsiteX4" fmla="*/ 654196 w 778021"/>
              <a:gd name="connsiteY4" fmla="*/ 1419225 h 1622455"/>
              <a:gd name="connsiteX5" fmla="*/ 634353 w 778021"/>
              <a:gd name="connsiteY5" fmla="*/ 1374775 h 1622455"/>
              <a:gd name="connsiteX6" fmla="*/ 627210 w 778021"/>
              <a:gd name="connsiteY6" fmla="*/ 1316038 h 1622455"/>
              <a:gd name="connsiteX7" fmla="*/ 666102 w 778021"/>
              <a:gd name="connsiteY7" fmla="*/ 1278731 h 1622455"/>
              <a:gd name="connsiteX8" fmla="*/ 631971 w 778021"/>
              <a:gd name="connsiteY8" fmla="*/ 1244600 h 1622455"/>
              <a:gd name="connsiteX9" fmla="*/ 588315 w 778021"/>
              <a:gd name="connsiteY9" fmla="*/ 1203325 h 1622455"/>
              <a:gd name="connsiteX10" fmla="*/ 558946 w 778021"/>
              <a:gd name="connsiteY10" fmla="*/ 1139825 h 1622455"/>
              <a:gd name="connsiteX11" fmla="*/ 530371 w 778021"/>
              <a:gd name="connsiteY11" fmla="*/ 1101725 h 1622455"/>
              <a:gd name="connsiteX12" fmla="*/ 517671 w 778021"/>
              <a:gd name="connsiteY12" fmla="*/ 1076325 h 1622455"/>
              <a:gd name="connsiteX13" fmla="*/ 542277 w 778021"/>
              <a:gd name="connsiteY13" fmla="*/ 1062832 h 1622455"/>
              <a:gd name="connsiteX14" fmla="*/ 533546 w 778021"/>
              <a:gd name="connsiteY14" fmla="*/ 1038225 h 1622455"/>
              <a:gd name="connsiteX15" fmla="*/ 587521 w 778021"/>
              <a:gd name="connsiteY15" fmla="*/ 1016000 h 1622455"/>
              <a:gd name="connsiteX16" fmla="*/ 581171 w 778021"/>
              <a:gd name="connsiteY16" fmla="*/ 987425 h 1622455"/>
              <a:gd name="connsiteX17" fmla="*/ 577996 w 778021"/>
              <a:gd name="connsiteY17" fmla="*/ 958850 h 1622455"/>
              <a:gd name="connsiteX18" fmla="*/ 571646 w 778021"/>
              <a:gd name="connsiteY18" fmla="*/ 949325 h 1622455"/>
              <a:gd name="connsiteX19" fmla="*/ 565296 w 778021"/>
              <a:gd name="connsiteY19" fmla="*/ 936625 h 1622455"/>
              <a:gd name="connsiteX20" fmla="*/ 558946 w 778021"/>
              <a:gd name="connsiteY20" fmla="*/ 927100 h 1622455"/>
              <a:gd name="connsiteX21" fmla="*/ 543071 w 778021"/>
              <a:gd name="connsiteY21" fmla="*/ 901700 h 1622455"/>
              <a:gd name="connsiteX22" fmla="*/ 546246 w 778021"/>
              <a:gd name="connsiteY22" fmla="*/ 889000 h 1622455"/>
              <a:gd name="connsiteX23" fmla="*/ 577996 w 778021"/>
              <a:gd name="connsiteY23" fmla="*/ 869950 h 1622455"/>
              <a:gd name="connsiteX24" fmla="*/ 606571 w 778021"/>
              <a:gd name="connsiteY24" fmla="*/ 863600 h 1622455"/>
              <a:gd name="connsiteX25" fmla="*/ 625621 w 778021"/>
              <a:gd name="connsiteY25" fmla="*/ 844550 h 1622455"/>
              <a:gd name="connsiteX26" fmla="*/ 628796 w 778021"/>
              <a:gd name="connsiteY26" fmla="*/ 835025 h 1622455"/>
              <a:gd name="connsiteX27" fmla="*/ 644671 w 778021"/>
              <a:gd name="connsiteY27" fmla="*/ 812800 h 1622455"/>
              <a:gd name="connsiteX28" fmla="*/ 654196 w 778021"/>
              <a:gd name="connsiteY28" fmla="*/ 796925 h 1622455"/>
              <a:gd name="connsiteX29" fmla="*/ 670071 w 778021"/>
              <a:gd name="connsiteY29" fmla="*/ 774700 h 1622455"/>
              <a:gd name="connsiteX30" fmla="*/ 673246 w 778021"/>
              <a:gd name="connsiteY30" fmla="*/ 765175 h 1622455"/>
              <a:gd name="connsiteX31" fmla="*/ 679596 w 778021"/>
              <a:gd name="connsiteY31" fmla="*/ 755650 h 1622455"/>
              <a:gd name="connsiteX32" fmla="*/ 689121 w 778021"/>
              <a:gd name="connsiteY32" fmla="*/ 736600 h 1622455"/>
              <a:gd name="connsiteX33" fmla="*/ 708171 w 778021"/>
              <a:gd name="connsiteY33" fmla="*/ 714375 h 1622455"/>
              <a:gd name="connsiteX34" fmla="*/ 714521 w 778021"/>
              <a:gd name="connsiteY34" fmla="*/ 701675 h 1622455"/>
              <a:gd name="connsiteX35" fmla="*/ 730396 w 778021"/>
              <a:gd name="connsiteY35" fmla="*/ 688975 h 1622455"/>
              <a:gd name="connsiteX36" fmla="*/ 739921 w 778021"/>
              <a:gd name="connsiteY36" fmla="*/ 679450 h 1622455"/>
              <a:gd name="connsiteX37" fmla="*/ 778021 w 778021"/>
              <a:gd name="connsiteY37" fmla="*/ 650875 h 1622455"/>
              <a:gd name="connsiteX38" fmla="*/ 774846 w 778021"/>
              <a:gd name="connsiteY38" fmla="*/ 641350 h 1622455"/>
              <a:gd name="connsiteX39" fmla="*/ 765321 w 778021"/>
              <a:gd name="connsiteY39" fmla="*/ 625475 h 1622455"/>
              <a:gd name="connsiteX40" fmla="*/ 758971 w 778021"/>
              <a:gd name="connsiteY40" fmla="*/ 615950 h 1622455"/>
              <a:gd name="connsiteX41" fmla="*/ 755796 w 778021"/>
              <a:gd name="connsiteY41" fmla="*/ 606425 h 1622455"/>
              <a:gd name="connsiteX42" fmla="*/ 749446 w 778021"/>
              <a:gd name="connsiteY42" fmla="*/ 593725 h 1622455"/>
              <a:gd name="connsiteX43" fmla="*/ 739921 w 778021"/>
              <a:gd name="connsiteY43" fmla="*/ 568325 h 1622455"/>
              <a:gd name="connsiteX44" fmla="*/ 736746 w 778021"/>
              <a:gd name="connsiteY44" fmla="*/ 546100 h 1622455"/>
              <a:gd name="connsiteX45" fmla="*/ 733571 w 778021"/>
              <a:gd name="connsiteY45" fmla="*/ 536575 h 1622455"/>
              <a:gd name="connsiteX46" fmla="*/ 727221 w 778021"/>
              <a:gd name="connsiteY46" fmla="*/ 498475 h 1622455"/>
              <a:gd name="connsiteX47" fmla="*/ 708171 w 778021"/>
              <a:gd name="connsiteY47" fmla="*/ 460375 h 1622455"/>
              <a:gd name="connsiteX48" fmla="*/ 651021 w 778021"/>
              <a:gd name="connsiteY48" fmla="*/ 447675 h 1622455"/>
              <a:gd name="connsiteX49" fmla="*/ 625621 w 778021"/>
              <a:gd name="connsiteY49" fmla="*/ 434975 h 1622455"/>
              <a:gd name="connsiteX50" fmla="*/ 619271 w 778021"/>
              <a:gd name="connsiteY50" fmla="*/ 422275 h 1622455"/>
              <a:gd name="connsiteX51" fmla="*/ 609746 w 778021"/>
              <a:gd name="connsiteY51" fmla="*/ 368300 h 1622455"/>
              <a:gd name="connsiteX52" fmla="*/ 543071 w 778021"/>
              <a:gd name="connsiteY52" fmla="*/ 355600 h 1622455"/>
              <a:gd name="connsiteX53" fmla="*/ 530371 w 778021"/>
              <a:gd name="connsiteY53" fmla="*/ 349250 h 1622455"/>
              <a:gd name="connsiteX54" fmla="*/ 524021 w 778021"/>
              <a:gd name="connsiteY54" fmla="*/ 314325 h 1622455"/>
              <a:gd name="connsiteX55" fmla="*/ 520846 w 778021"/>
              <a:gd name="connsiteY55" fmla="*/ 301625 h 1622455"/>
              <a:gd name="connsiteX56" fmla="*/ 520846 w 778021"/>
              <a:gd name="connsiteY56" fmla="*/ 196850 h 1622455"/>
              <a:gd name="connsiteX57" fmla="*/ 530371 w 778021"/>
              <a:gd name="connsiteY57" fmla="*/ 184150 h 1622455"/>
              <a:gd name="connsiteX58" fmla="*/ 549421 w 778021"/>
              <a:gd name="connsiteY58" fmla="*/ 165100 h 1622455"/>
              <a:gd name="connsiteX59" fmla="*/ 552596 w 778021"/>
              <a:gd name="connsiteY59" fmla="*/ 155575 h 1622455"/>
              <a:gd name="connsiteX60" fmla="*/ 543071 w 778021"/>
              <a:gd name="connsiteY60" fmla="*/ 88900 h 1622455"/>
              <a:gd name="connsiteX61" fmla="*/ 533546 w 778021"/>
              <a:gd name="connsiteY61" fmla="*/ 79375 h 1622455"/>
              <a:gd name="connsiteX62" fmla="*/ 511321 w 778021"/>
              <a:gd name="connsiteY62" fmla="*/ 66675 h 1622455"/>
              <a:gd name="connsiteX63" fmla="*/ 508146 w 778021"/>
              <a:gd name="connsiteY63" fmla="*/ 57150 h 1622455"/>
              <a:gd name="connsiteX64" fmla="*/ 501796 w 778021"/>
              <a:gd name="connsiteY64" fmla="*/ 47625 h 1622455"/>
              <a:gd name="connsiteX65" fmla="*/ 498621 w 778021"/>
              <a:gd name="connsiteY65" fmla="*/ 0 h 1622455"/>
              <a:gd name="connsiteX66" fmla="*/ 485921 w 778021"/>
              <a:gd name="connsiteY66" fmla="*/ 6350 h 1622455"/>
              <a:gd name="connsiteX67" fmla="*/ 463696 w 778021"/>
              <a:gd name="connsiteY67" fmla="*/ 25400 h 1622455"/>
              <a:gd name="connsiteX68" fmla="*/ 438296 w 778021"/>
              <a:gd name="connsiteY68" fmla="*/ 28575 h 1622455"/>
              <a:gd name="connsiteX69" fmla="*/ 406546 w 778021"/>
              <a:gd name="connsiteY69" fmla="*/ 38100 h 1622455"/>
              <a:gd name="connsiteX70" fmla="*/ 390671 w 778021"/>
              <a:gd name="connsiteY70" fmla="*/ 41275 h 1622455"/>
              <a:gd name="connsiteX71" fmla="*/ 358921 w 778021"/>
              <a:gd name="connsiteY71" fmla="*/ 53975 h 1622455"/>
              <a:gd name="connsiteX72" fmla="*/ 327171 w 778021"/>
              <a:gd name="connsiteY72" fmla="*/ 66675 h 1622455"/>
              <a:gd name="connsiteX73" fmla="*/ 304946 w 778021"/>
              <a:gd name="connsiteY73" fmla="*/ 82550 h 1622455"/>
              <a:gd name="connsiteX74" fmla="*/ 279546 w 778021"/>
              <a:gd name="connsiteY74" fmla="*/ 101600 h 1622455"/>
              <a:gd name="connsiteX75" fmla="*/ 270021 w 778021"/>
              <a:gd name="connsiteY75" fmla="*/ 104775 h 1622455"/>
              <a:gd name="connsiteX76" fmla="*/ 257321 w 778021"/>
              <a:gd name="connsiteY76" fmla="*/ 133350 h 1622455"/>
              <a:gd name="connsiteX77" fmla="*/ 247796 w 778021"/>
              <a:gd name="connsiteY77" fmla="*/ 152400 h 1622455"/>
              <a:gd name="connsiteX78" fmla="*/ 231921 w 778021"/>
              <a:gd name="connsiteY78" fmla="*/ 184150 h 1622455"/>
              <a:gd name="connsiteX79" fmla="*/ 219221 w 778021"/>
              <a:gd name="connsiteY79" fmla="*/ 206375 h 1622455"/>
              <a:gd name="connsiteX80" fmla="*/ 216046 w 778021"/>
              <a:gd name="connsiteY80" fmla="*/ 215900 h 1622455"/>
              <a:gd name="connsiteX81" fmla="*/ 193821 w 778021"/>
              <a:gd name="connsiteY81" fmla="*/ 244475 h 1622455"/>
              <a:gd name="connsiteX82" fmla="*/ 177946 w 778021"/>
              <a:gd name="connsiteY82" fmla="*/ 260350 h 1622455"/>
              <a:gd name="connsiteX83" fmla="*/ 168421 w 778021"/>
              <a:gd name="connsiteY83" fmla="*/ 273050 h 1622455"/>
              <a:gd name="connsiteX84" fmla="*/ 165246 w 778021"/>
              <a:gd name="connsiteY84" fmla="*/ 285750 h 1622455"/>
              <a:gd name="connsiteX85" fmla="*/ 155721 w 778021"/>
              <a:gd name="connsiteY85" fmla="*/ 292100 h 1622455"/>
              <a:gd name="connsiteX86" fmla="*/ 146196 w 778021"/>
              <a:gd name="connsiteY86" fmla="*/ 304800 h 1622455"/>
              <a:gd name="connsiteX87" fmla="*/ 133496 w 778021"/>
              <a:gd name="connsiteY87" fmla="*/ 323850 h 1622455"/>
              <a:gd name="connsiteX88" fmla="*/ 127146 w 778021"/>
              <a:gd name="connsiteY88" fmla="*/ 336550 h 1622455"/>
              <a:gd name="connsiteX89" fmla="*/ 117621 w 778021"/>
              <a:gd name="connsiteY89" fmla="*/ 346075 h 1622455"/>
              <a:gd name="connsiteX90" fmla="*/ 108096 w 778021"/>
              <a:gd name="connsiteY90" fmla="*/ 358775 h 1622455"/>
              <a:gd name="connsiteX91" fmla="*/ 95396 w 778021"/>
              <a:gd name="connsiteY91" fmla="*/ 387350 h 1622455"/>
              <a:gd name="connsiteX92" fmla="*/ 89046 w 778021"/>
              <a:gd name="connsiteY92" fmla="*/ 400050 h 1622455"/>
              <a:gd name="connsiteX93" fmla="*/ 82696 w 778021"/>
              <a:gd name="connsiteY93" fmla="*/ 463550 h 1622455"/>
              <a:gd name="connsiteX94" fmla="*/ 57296 w 778021"/>
              <a:gd name="connsiteY94" fmla="*/ 511175 h 1622455"/>
              <a:gd name="connsiteX95" fmla="*/ 41421 w 778021"/>
              <a:gd name="connsiteY95" fmla="*/ 539750 h 1622455"/>
              <a:gd name="connsiteX96" fmla="*/ 35071 w 778021"/>
              <a:gd name="connsiteY96" fmla="*/ 555625 h 1622455"/>
              <a:gd name="connsiteX97" fmla="*/ 25546 w 778021"/>
              <a:gd name="connsiteY97" fmla="*/ 568325 h 1622455"/>
              <a:gd name="connsiteX98" fmla="*/ 22371 w 778021"/>
              <a:gd name="connsiteY98" fmla="*/ 577850 h 1622455"/>
              <a:gd name="connsiteX99" fmla="*/ 6496 w 778021"/>
              <a:gd name="connsiteY99" fmla="*/ 600075 h 1622455"/>
              <a:gd name="connsiteX100" fmla="*/ 19196 w 778021"/>
              <a:gd name="connsiteY100" fmla="*/ 669925 h 1622455"/>
              <a:gd name="connsiteX101" fmla="*/ 146 w 778021"/>
              <a:gd name="connsiteY101" fmla="*/ 730250 h 1622455"/>
              <a:gd name="connsiteX102" fmla="*/ 12846 w 778021"/>
              <a:gd name="connsiteY102" fmla="*/ 800100 h 1622455"/>
              <a:gd name="connsiteX103" fmla="*/ 44596 w 778021"/>
              <a:gd name="connsiteY103" fmla="*/ 831850 h 1622455"/>
              <a:gd name="connsiteX104" fmla="*/ 73171 w 778021"/>
              <a:gd name="connsiteY104" fmla="*/ 873125 h 1622455"/>
              <a:gd name="connsiteX105" fmla="*/ 101746 w 778021"/>
              <a:gd name="connsiteY105" fmla="*/ 927100 h 1622455"/>
              <a:gd name="connsiteX106" fmla="*/ 98571 w 778021"/>
              <a:gd name="connsiteY106" fmla="*/ 971550 h 1622455"/>
              <a:gd name="connsiteX107" fmla="*/ 146196 w 778021"/>
              <a:gd name="connsiteY107" fmla="*/ 990600 h 1622455"/>
              <a:gd name="connsiteX108" fmla="*/ 171596 w 778021"/>
              <a:gd name="connsiteY108" fmla="*/ 987425 h 1622455"/>
              <a:gd name="connsiteX109" fmla="*/ 193821 w 778021"/>
              <a:gd name="connsiteY109" fmla="*/ 1025525 h 1622455"/>
              <a:gd name="connsiteX110" fmla="*/ 247796 w 778021"/>
              <a:gd name="connsiteY110" fmla="*/ 1038225 h 1622455"/>
              <a:gd name="connsiteX111" fmla="*/ 317646 w 778021"/>
              <a:gd name="connsiteY111" fmla="*/ 1041400 h 1622455"/>
              <a:gd name="connsiteX112" fmla="*/ 333521 w 778021"/>
              <a:gd name="connsiteY112" fmla="*/ 1069975 h 1622455"/>
              <a:gd name="connsiteX113" fmla="*/ 282721 w 778021"/>
              <a:gd name="connsiteY113" fmla="*/ 1117600 h 1622455"/>
              <a:gd name="connsiteX114" fmla="*/ 235096 w 778021"/>
              <a:gd name="connsiteY114" fmla="*/ 1146175 h 1622455"/>
              <a:gd name="connsiteX115" fmla="*/ 177946 w 778021"/>
              <a:gd name="connsiteY115" fmla="*/ 1184275 h 1622455"/>
              <a:gd name="connsiteX116" fmla="*/ 225571 w 778021"/>
              <a:gd name="connsiteY116" fmla="*/ 1216025 h 1622455"/>
              <a:gd name="connsiteX117" fmla="*/ 174771 w 778021"/>
              <a:gd name="connsiteY117" fmla="*/ 1266825 h 1622455"/>
              <a:gd name="connsiteX118" fmla="*/ 143021 w 778021"/>
              <a:gd name="connsiteY118" fmla="*/ 1289050 h 1622455"/>
              <a:gd name="connsiteX119" fmla="*/ 130321 w 778021"/>
              <a:gd name="connsiteY119" fmla="*/ 1330325 h 1622455"/>
              <a:gd name="connsiteX120" fmla="*/ 78728 w 778021"/>
              <a:gd name="connsiteY120" fmla="*/ 1376363 h 1622455"/>
              <a:gd name="connsiteX121" fmla="*/ 125559 w 778021"/>
              <a:gd name="connsiteY121" fmla="*/ 1427162 h 1622455"/>
              <a:gd name="connsiteX122" fmla="*/ 158896 w 778021"/>
              <a:gd name="connsiteY122" fmla="*/ 1496219 h 1622455"/>
              <a:gd name="connsiteX123" fmla="*/ 271608 w 778021"/>
              <a:gd name="connsiteY123" fmla="*/ 1510507 h 1622455"/>
              <a:gd name="connsiteX124" fmla="*/ 397814 w 778021"/>
              <a:gd name="connsiteY124" fmla="*/ 1542256 h 1622455"/>
              <a:gd name="connsiteX125" fmla="*/ 533546 w 778021"/>
              <a:gd name="connsiteY125" fmla="*/ 1581150 h 1622455"/>
              <a:gd name="connsiteX126" fmla="*/ 622446 w 778021"/>
              <a:gd name="connsiteY126" fmla="*/ 1609725 h 1622455"/>
              <a:gd name="connsiteX127" fmla="*/ 676421 w 778021"/>
              <a:gd name="connsiteY127" fmla="*/ 1622425 h 1622455"/>
              <a:gd name="connsiteX0" fmla="*/ 676421 w 778021"/>
              <a:gd name="connsiteY0" fmla="*/ 1622425 h 1622455"/>
              <a:gd name="connsiteX1" fmla="*/ 693089 w 778021"/>
              <a:gd name="connsiteY1" fmla="*/ 1559719 h 1622455"/>
              <a:gd name="connsiteX2" fmla="*/ 708171 w 778021"/>
              <a:gd name="connsiteY2" fmla="*/ 1501775 h 1622455"/>
              <a:gd name="connsiteX3" fmla="*/ 704996 w 778021"/>
              <a:gd name="connsiteY3" fmla="*/ 1435100 h 1622455"/>
              <a:gd name="connsiteX4" fmla="*/ 654196 w 778021"/>
              <a:gd name="connsiteY4" fmla="*/ 1419225 h 1622455"/>
              <a:gd name="connsiteX5" fmla="*/ 634353 w 778021"/>
              <a:gd name="connsiteY5" fmla="*/ 1374775 h 1622455"/>
              <a:gd name="connsiteX6" fmla="*/ 627210 w 778021"/>
              <a:gd name="connsiteY6" fmla="*/ 1316038 h 1622455"/>
              <a:gd name="connsiteX7" fmla="*/ 666102 w 778021"/>
              <a:gd name="connsiteY7" fmla="*/ 1278731 h 1622455"/>
              <a:gd name="connsiteX8" fmla="*/ 631971 w 778021"/>
              <a:gd name="connsiteY8" fmla="*/ 1244600 h 1622455"/>
              <a:gd name="connsiteX9" fmla="*/ 588315 w 778021"/>
              <a:gd name="connsiteY9" fmla="*/ 1203325 h 1622455"/>
              <a:gd name="connsiteX10" fmla="*/ 558946 w 778021"/>
              <a:gd name="connsiteY10" fmla="*/ 1139825 h 1622455"/>
              <a:gd name="connsiteX11" fmla="*/ 530371 w 778021"/>
              <a:gd name="connsiteY11" fmla="*/ 1101725 h 1622455"/>
              <a:gd name="connsiteX12" fmla="*/ 517671 w 778021"/>
              <a:gd name="connsiteY12" fmla="*/ 1076325 h 1622455"/>
              <a:gd name="connsiteX13" fmla="*/ 542277 w 778021"/>
              <a:gd name="connsiteY13" fmla="*/ 1062832 h 1622455"/>
              <a:gd name="connsiteX14" fmla="*/ 533546 w 778021"/>
              <a:gd name="connsiteY14" fmla="*/ 1038225 h 1622455"/>
              <a:gd name="connsiteX15" fmla="*/ 587521 w 778021"/>
              <a:gd name="connsiteY15" fmla="*/ 1030288 h 1622455"/>
              <a:gd name="connsiteX16" fmla="*/ 581171 w 778021"/>
              <a:gd name="connsiteY16" fmla="*/ 987425 h 1622455"/>
              <a:gd name="connsiteX17" fmla="*/ 577996 w 778021"/>
              <a:gd name="connsiteY17" fmla="*/ 958850 h 1622455"/>
              <a:gd name="connsiteX18" fmla="*/ 571646 w 778021"/>
              <a:gd name="connsiteY18" fmla="*/ 949325 h 1622455"/>
              <a:gd name="connsiteX19" fmla="*/ 565296 w 778021"/>
              <a:gd name="connsiteY19" fmla="*/ 936625 h 1622455"/>
              <a:gd name="connsiteX20" fmla="*/ 558946 w 778021"/>
              <a:gd name="connsiteY20" fmla="*/ 927100 h 1622455"/>
              <a:gd name="connsiteX21" fmla="*/ 543071 w 778021"/>
              <a:gd name="connsiteY21" fmla="*/ 901700 h 1622455"/>
              <a:gd name="connsiteX22" fmla="*/ 546246 w 778021"/>
              <a:gd name="connsiteY22" fmla="*/ 889000 h 1622455"/>
              <a:gd name="connsiteX23" fmla="*/ 577996 w 778021"/>
              <a:gd name="connsiteY23" fmla="*/ 869950 h 1622455"/>
              <a:gd name="connsiteX24" fmla="*/ 606571 w 778021"/>
              <a:gd name="connsiteY24" fmla="*/ 863600 h 1622455"/>
              <a:gd name="connsiteX25" fmla="*/ 625621 w 778021"/>
              <a:gd name="connsiteY25" fmla="*/ 844550 h 1622455"/>
              <a:gd name="connsiteX26" fmla="*/ 628796 w 778021"/>
              <a:gd name="connsiteY26" fmla="*/ 835025 h 1622455"/>
              <a:gd name="connsiteX27" fmla="*/ 644671 w 778021"/>
              <a:gd name="connsiteY27" fmla="*/ 812800 h 1622455"/>
              <a:gd name="connsiteX28" fmla="*/ 654196 w 778021"/>
              <a:gd name="connsiteY28" fmla="*/ 796925 h 1622455"/>
              <a:gd name="connsiteX29" fmla="*/ 670071 w 778021"/>
              <a:gd name="connsiteY29" fmla="*/ 774700 h 1622455"/>
              <a:gd name="connsiteX30" fmla="*/ 673246 w 778021"/>
              <a:gd name="connsiteY30" fmla="*/ 765175 h 1622455"/>
              <a:gd name="connsiteX31" fmla="*/ 679596 w 778021"/>
              <a:gd name="connsiteY31" fmla="*/ 755650 h 1622455"/>
              <a:gd name="connsiteX32" fmla="*/ 689121 w 778021"/>
              <a:gd name="connsiteY32" fmla="*/ 736600 h 1622455"/>
              <a:gd name="connsiteX33" fmla="*/ 708171 w 778021"/>
              <a:gd name="connsiteY33" fmla="*/ 714375 h 1622455"/>
              <a:gd name="connsiteX34" fmla="*/ 714521 w 778021"/>
              <a:gd name="connsiteY34" fmla="*/ 701675 h 1622455"/>
              <a:gd name="connsiteX35" fmla="*/ 730396 w 778021"/>
              <a:gd name="connsiteY35" fmla="*/ 688975 h 1622455"/>
              <a:gd name="connsiteX36" fmla="*/ 739921 w 778021"/>
              <a:gd name="connsiteY36" fmla="*/ 679450 h 1622455"/>
              <a:gd name="connsiteX37" fmla="*/ 778021 w 778021"/>
              <a:gd name="connsiteY37" fmla="*/ 650875 h 1622455"/>
              <a:gd name="connsiteX38" fmla="*/ 774846 w 778021"/>
              <a:gd name="connsiteY38" fmla="*/ 641350 h 1622455"/>
              <a:gd name="connsiteX39" fmla="*/ 765321 w 778021"/>
              <a:gd name="connsiteY39" fmla="*/ 625475 h 1622455"/>
              <a:gd name="connsiteX40" fmla="*/ 758971 w 778021"/>
              <a:gd name="connsiteY40" fmla="*/ 615950 h 1622455"/>
              <a:gd name="connsiteX41" fmla="*/ 755796 w 778021"/>
              <a:gd name="connsiteY41" fmla="*/ 606425 h 1622455"/>
              <a:gd name="connsiteX42" fmla="*/ 749446 w 778021"/>
              <a:gd name="connsiteY42" fmla="*/ 593725 h 1622455"/>
              <a:gd name="connsiteX43" fmla="*/ 739921 w 778021"/>
              <a:gd name="connsiteY43" fmla="*/ 568325 h 1622455"/>
              <a:gd name="connsiteX44" fmla="*/ 736746 w 778021"/>
              <a:gd name="connsiteY44" fmla="*/ 546100 h 1622455"/>
              <a:gd name="connsiteX45" fmla="*/ 733571 w 778021"/>
              <a:gd name="connsiteY45" fmla="*/ 536575 h 1622455"/>
              <a:gd name="connsiteX46" fmla="*/ 727221 w 778021"/>
              <a:gd name="connsiteY46" fmla="*/ 498475 h 1622455"/>
              <a:gd name="connsiteX47" fmla="*/ 708171 w 778021"/>
              <a:gd name="connsiteY47" fmla="*/ 460375 h 1622455"/>
              <a:gd name="connsiteX48" fmla="*/ 651021 w 778021"/>
              <a:gd name="connsiteY48" fmla="*/ 447675 h 1622455"/>
              <a:gd name="connsiteX49" fmla="*/ 625621 w 778021"/>
              <a:gd name="connsiteY49" fmla="*/ 434975 h 1622455"/>
              <a:gd name="connsiteX50" fmla="*/ 619271 w 778021"/>
              <a:gd name="connsiteY50" fmla="*/ 422275 h 1622455"/>
              <a:gd name="connsiteX51" fmla="*/ 609746 w 778021"/>
              <a:gd name="connsiteY51" fmla="*/ 368300 h 1622455"/>
              <a:gd name="connsiteX52" fmla="*/ 543071 w 778021"/>
              <a:gd name="connsiteY52" fmla="*/ 355600 h 1622455"/>
              <a:gd name="connsiteX53" fmla="*/ 530371 w 778021"/>
              <a:gd name="connsiteY53" fmla="*/ 349250 h 1622455"/>
              <a:gd name="connsiteX54" fmla="*/ 524021 w 778021"/>
              <a:gd name="connsiteY54" fmla="*/ 314325 h 1622455"/>
              <a:gd name="connsiteX55" fmla="*/ 520846 w 778021"/>
              <a:gd name="connsiteY55" fmla="*/ 301625 h 1622455"/>
              <a:gd name="connsiteX56" fmla="*/ 520846 w 778021"/>
              <a:gd name="connsiteY56" fmla="*/ 196850 h 1622455"/>
              <a:gd name="connsiteX57" fmla="*/ 530371 w 778021"/>
              <a:gd name="connsiteY57" fmla="*/ 184150 h 1622455"/>
              <a:gd name="connsiteX58" fmla="*/ 549421 w 778021"/>
              <a:gd name="connsiteY58" fmla="*/ 165100 h 1622455"/>
              <a:gd name="connsiteX59" fmla="*/ 552596 w 778021"/>
              <a:gd name="connsiteY59" fmla="*/ 155575 h 1622455"/>
              <a:gd name="connsiteX60" fmla="*/ 543071 w 778021"/>
              <a:gd name="connsiteY60" fmla="*/ 88900 h 1622455"/>
              <a:gd name="connsiteX61" fmla="*/ 533546 w 778021"/>
              <a:gd name="connsiteY61" fmla="*/ 79375 h 1622455"/>
              <a:gd name="connsiteX62" fmla="*/ 511321 w 778021"/>
              <a:gd name="connsiteY62" fmla="*/ 66675 h 1622455"/>
              <a:gd name="connsiteX63" fmla="*/ 508146 w 778021"/>
              <a:gd name="connsiteY63" fmla="*/ 57150 h 1622455"/>
              <a:gd name="connsiteX64" fmla="*/ 501796 w 778021"/>
              <a:gd name="connsiteY64" fmla="*/ 47625 h 1622455"/>
              <a:gd name="connsiteX65" fmla="*/ 498621 w 778021"/>
              <a:gd name="connsiteY65" fmla="*/ 0 h 1622455"/>
              <a:gd name="connsiteX66" fmla="*/ 485921 w 778021"/>
              <a:gd name="connsiteY66" fmla="*/ 6350 h 1622455"/>
              <a:gd name="connsiteX67" fmla="*/ 463696 w 778021"/>
              <a:gd name="connsiteY67" fmla="*/ 25400 h 1622455"/>
              <a:gd name="connsiteX68" fmla="*/ 438296 w 778021"/>
              <a:gd name="connsiteY68" fmla="*/ 28575 h 1622455"/>
              <a:gd name="connsiteX69" fmla="*/ 406546 w 778021"/>
              <a:gd name="connsiteY69" fmla="*/ 38100 h 1622455"/>
              <a:gd name="connsiteX70" fmla="*/ 390671 w 778021"/>
              <a:gd name="connsiteY70" fmla="*/ 41275 h 1622455"/>
              <a:gd name="connsiteX71" fmla="*/ 358921 w 778021"/>
              <a:gd name="connsiteY71" fmla="*/ 53975 h 1622455"/>
              <a:gd name="connsiteX72" fmla="*/ 327171 w 778021"/>
              <a:gd name="connsiteY72" fmla="*/ 66675 h 1622455"/>
              <a:gd name="connsiteX73" fmla="*/ 304946 w 778021"/>
              <a:gd name="connsiteY73" fmla="*/ 82550 h 1622455"/>
              <a:gd name="connsiteX74" fmla="*/ 279546 w 778021"/>
              <a:gd name="connsiteY74" fmla="*/ 101600 h 1622455"/>
              <a:gd name="connsiteX75" fmla="*/ 270021 w 778021"/>
              <a:gd name="connsiteY75" fmla="*/ 104775 h 1622455"/>
              <a:gd name="connsiteX76" fmla="*/ 257321 w 778021"/>
              <a:gd name="connsiteY76" fmla="*/ 133350 h 1622455"/>
              <a:gd name="connsiteX77" fmla="*/ 247796 w 778021"/>
              <a:gd name="connsiteY77" fmla="*/ 152400 h 1622455"/>
              <a:gd name="connsiteX78" fmla="*/ 231921 w 778021"/>
              <a:gd name="connsiteY78" fmla="*/ 184150 h 1622455"/>
              <a:gd name="connsiteX79" fmla="*/ 219221 w 778021"/>
              <a:gd name="connsiteY79" fmla="*/ 206375 h 1622455"/>
              <a:gd name="connsiteX80" fmla="*/ 216046 w 778021"/>
              <a:gd name="connsiteY80" fmla="*/ 215900 h 1622455"/>
              <a:gd name="connsiteX81" fmla="*/ 193821 w 778021"/>
              <a:gd name="connsiteY81" fmla="*/ 244475 h 1622455"/>
              <a:gd name="connsiteX82" fmla="*/ 177946 w 778021"/>
              <a:gd name="connsiteY82" fmla="*/ 260350 h 1622455"/>
              <a:gd name="connsiteX83" fmla="*/ 168421 w 778021"/>
              <a:gd name="connsiteY83" fmla="*/ 273050 h 1622455"/>
              <a:gd name="connsiteX84" fmla="*/ 165246 w 778021"/>
              <a:gd name="connsiteY84" fmla="*/ 285750 h 1622455"/>
              <a:gd name="connsiteX85" fmla="*/ 155721 w 778021"/>
              <a:gd name="connsiteY85" fmla="*/ 292100 h 1622455"/>
              <a:gd name="connsiteX86" fmla="*/ 146196 w 778021"/>
              <a:gd name="connsiteY86" fmla="*/ 304800 h 1622455"/>
              <a:gd name="connsiteX87" fmla="*/ 133496 w 778021"/>
              <a:gd name="connsiteY87" fmla="*/ 323850 h 1622455"/>
              <a:gd name="connsiteX88" fmla="*/ 127146 w 778021"/>
              <a:gd name="connsiteY88" fmla="*/ 336550 h 1622455"/>
              <a:gd name="connsiteX89" fmla="*/ 117621 w 778021"/>
              <a:gd name="connsiteY89" fmla="*/ 346075 h 1622455"/>
              <a:gd name="connsiteX90" fmla="*/ 108096 w 778021"/>
              <a:gd name="connsiteY90" fmla="*/ 358775 h 1622455"/>
              <a:gd name="connsiteX91" fmla="*/ 95396 w 778021"/>
              <a:gd name="connsiteY91" fmla="*/ 387350 h 1622455"/>
              <a:gd name="connsiteX92" fmla="*/ 89046 w 778021"/>
              <a:gd name="connsiteY92" fmla="*/ 400050 h 1622455"/>
              <a:gd name="connsiteX93" fmla="*/ 82696 w 778021"/>
              <a:gd name="connsiteY93" fmla="*/ 463550 h 1622455"/>
              <a:gd name="connsiteX94" fmla="*/ 57296 w 778021"/>
              <a:gd name="connsiteY94" fmla="*/ 511175 h 1622455"/>
              <a:gd name="connsiteX95" fmla="*/ 41421 w 778021"/>
              <a:gd name="connsiteY95" fmla="*/ 539750 h 1622455"/>
              <a:gd name="connsiteX96" fmla="*/ 35071 w 778021"/>
              <a:gd name="connsiteY96" fmla="*/ 555625 h 1622455"/>
              <a:gd name="connsiteX97" fmla="*/ 25546 w 778021"/>
              <a:gd name="connsiteY97" fmla="*/ 568325 h 1622455"/>
              <a:gd name="connsiteX98" fmla="*/ 22371 w 778021"/>
              <a:gd name="connsiteY98" fmla="*/ 577850 h 1622455"/>
              <a:gd name="connsiteX99" fmla="*/ 6496 w 778021"/>
              <a:gd name="connsiteY99" fmla="*/ 600075 h 1622455"/>
              <a:gd name="connsiteX100" fmla="*/ 19196 w 778021"/>
              <a:gd name="connsiteY100" fmla="*/ 669925 h 1622455"/>
              <a:gd name="connsiteX101" fmla="*/ 146 w 778021"/>
              <a:gd name="connsiteY101" fmla="*/ 730250 h 1622455"/>
              <a:gd name="connsiteX102" fmla="*/ 12846 w 778021"/>
              <a:gd name="connsiteY102" fmla="*/ 800100 h 1622455"/>
              <a:gd name="connsiteX103" fmla="*/ 44596 w 778021"/>
              <a:gd name="connsiteY103" fmla="*/ 831850 h 1622455"/>
              <a:gd name="connsiteX104" fmla="*/ 73171 w 778021"/>
              <a:gd name="connsiteY104" fmla="*/ 873125 h 1622455"/>
              <a:gd name="connsiteX105" fmla="*/ 101746 w 778021"/>
              <a:gd name="connsiteY105" fmla="*/ 927100 h 1622455"/>
              <a:gd name="connsiteX106" fmla="*/ 98571 w 778021"/>
              <a:gd name="connsiteY106" fmla="*/ 971550 h 1622455"/>
              <a:gd name="connsiteX107" fmla="*/ 146196 w 778021"/>
              <a:gd name="connsiteY107" fmla="*/ 990600 h 1622455"/>
              <a:gd name="connsiteX108" fmla="*/ 171596 w 778021"/>
              <a:gd name="connsiteY108" fmla="*/ 987425 h 1622455"/>
              <a:gd name="connsiteX109" fmla="*/ 193821 w 778021"/>
              <a:gd name="connsiteY109" fmla="*/ 1025525 h 1622455"/>
              <a:gd name="connsiteX110" fmla="*/ 247796 w 778021"/>
              <a:gd name="connsiteY110" fmla="*/ 1038225 h 1622455"/>
              <a:gd name="connsiteX111" fmla="*/ 317646 w 778021"/>
              <a:gd name="connsiteY111" fmla="*/ 1041400 h 1622455"/>
              <a:gd name="connsiteX112" fmla="*/ 333521 w 778021"/>
              <a:gd name="connsiteY112" fmla="*/ 1069975 h 1622455"/>
              <a:gd name="connsiteX113" fmla="*/ 282721 w 778021"/>
              <a:gd name="connsiteY113" fmla="*/ 1117600 h 1622455"/>
              <a:gd name="connsiteX114" fmla="*/ 235096 w 778021"/>
              <a:gd name="connsiteY114" fmla="*/ 1146175 h 1622455"/>
              <a:gd name="connsiteX115" fmla="*/ 177946 w 778021"/>
              <a:gd name="connsiteY115" fmla="*/ 1184275 h 1622455"/>
              <a:gd name="connsiteX116" fmla="*/ 225571 w 778021"/>
              <a:gd name="connsiteY116" fmla="*/ 1216025 h 1622455"/>
              <a:gd name="connsiteX117" fmla="*/ 174771 w 778021"/>
              <a:gd name="connsiteY117" fmla="*/ 1266825 h 1622455"/>
              <a:gd name="connsiteX118" fmla="*/ 143021 w 778021"/>
              <a:gd name="connsiteY118" fmla="*/ 1289050 h 1622455"/>
              <a:gd name="connsiteX119" fmla="*/ 130321 w 778021"/>
              <a:gd name="connsiteY119" fmla="*/ 1330325 h 1622455"/>
              <a:gd name="connsiteX120" fmla="*/ 78728 w 778021"/>
              <a:gd name="connsiteY120" fmla="*/ 1376363 h 1622455"/>
              <a:gd name="connsiteX121" fmla="*/ 125559 w 778021"/>
              <a:gd name="connsiteY121" fmla="*/ 1427162 h 1622455"/>
              <a:gd name="connsiteX122" fmla="*/ 158896 w 778021"/>
              <a:gd name="connsiteY122" fmla="*/ 1496219 h 1622455"/>
              <a:gd name="connsiteX123" fmla="*/ 271608 w 778021"/>
              <a:gd name="connsiteY123" fmla="*/ 1510507 h 1622455"/>
              <a:gd name="connsiteX124" fmla="*/ 397814 w 778021"/>
              <a:gd name="connsiteY124" fmla="*/ 1542256 h 1622455"/>
              <a:gd name="connsiteX125" fmla="*/ 533546 w 778021"/>
              <a:gd name="connsiteY125" fmla="*/ 1581150 h 1622455"/>
              <a:gd name="connsiteX126" fmla="*/ 622446 w 778021"/>
              <a:gd name="connsiteY126" fmla="*/ 1609725 h 1622455"/>
              <a:gd name="connsiteX127" fmla="*/ 676421 w 778021"/>
              <a:gd name="connsiteY127" fmla="*/ 1622425 h 1622455"/>
              <a:gd name="connsiteX0" fmla="*/ 676421 w 778021"/>
              <a:gd name="connsiteY0" fmla="*/ 1622425 h 1622455"/>
              <a:gd name="connsiteX1" fmla="*/ 693089 w 778021"/>
              <a:gd name="connsiteY1" fmla="*/ 1559719 h 1622455"/>
              <a:gd name="connsiteX2" fmla="*/ 708171 w 778021"/>
              <a:gd name="connsiteY2" fmla="*/ 1501775 h 1622455"/>
              <a:gd name="connsiteX3" fmla="*/ 704996 w 778021"/>
              <a:gd name="connsiteY3" fmla="*/ 1435100 h 1622455"/>
              <a:gd name="connsiteX4" fmla="*/ 654196 w 778021"/>
              <a:gd name="connsiteY4" fmla="*/ 1419225 h 1622455"/>
              <a:gd name="connsiteX5" fmla="*/ 634353 w 778021"/>
              <a:gd name="connsiteY5" fmla="*/ 1374775 h 1622455"/>
              <a:gd name="connsiteX6" fmla="*/ 627210 w 778021"/>
              <a:gd name="connsiteY6" fmla="*/ 1316038 h 1622455"/>
              <a:gd name="connsiteX7" fmla="*/ 666102 w 778021"/>
              <a:gd name="connsiteY7" fmla="*/ 1278731 h 1622455"/>
              <a:gd name="connsiteX8" fmla="*/ 631971 w 778021"/>
              <a:gd name="connsiteY8" fmla="*/ 1244600 h 1622455"/>
              <a:gd name="connsiteX9" fmla="*/ 588315 w 778021"/>
              <a:gd name="connsiteY9" fmla="*/ 1203325 h 1622455"/>
              <a:gd name="connsiteX10" fmla="*/ 558946 w 778021"/>
              <a:gd name="connsiteY10" fmla="*/ 1139825 h 1622455"/>
              <a:gd name="connsiteX11" fmla="*/ 530371 w 778021"/>
              <a:gd name="connsiteY11" fmla="*/ 1101725 h 1622455"/>
              <a:gd name="connsiteX12" fmla="*/ 517671 w 778021"/>
              <a:gd name="connsiteY12" fmla="*/ 1076325 h 1622455"/>
              <a:gd name="connsiteX13" fmla="*/ 542277 w 778021"/>
              <a:gd name="connsiteY13" fmla="*/ 1062832 h 1622455"/>
              <a:gd name="connsiteX14" fmla="*/ 533546 w 778021"/>
              <a:gd name="connsiteY14" fmla="*/ 1038225 h 1622455"/>
              <a:gd name="connsiteX15" fmla="*/ 587521 w 778021"/>
              <a:gd name="connsiteY15" fmla="*/ 1030288 h 1622455"/>
              <a:gd name="connsiteX16" fmla="*/ 581171 w 778021"/>
              <a:gd name="connsiteY16" fmla="*/ 987425 h 1622455"/>
              <a:gd name="connsiteX17" fmla="*/ 577996 w 778021"/>
              <a:gd name="connsiteY17" fmla="*/ 958850 h 1622455"/>
              <a:gd name="connsiteX18" fmla="*/ 565296 w 778021"/>
              <a:gd name="connsiteY18" fmla="*/ 936625 h 1622455"/>
              <a:gd name="connsiteX19" fmla="*/ 558946 w 778021"/>
              <a:gd name="connsiteY19" fmla="*/ 927100 h 1622455"/>
              <a:gd name="connsiteX20" fmla="*/ 543071 w 778021"/>
              <a:gd name="connsiteY20" fmla="*/ 901700 h 1622455"/>
              <a:gd name="connsiteX21" fmla="*/ 546246 w 778021"/>
              <a:gd name="connsiteY21" fmla="*/ 889000 h 1622455"/>
              <a:gd name="connsiteX22" fmla="*/ 577996 w 778021"/>
              <a:gd name="connsiteY22" fmla="*/ 869950 h 1622455"/>
              <a:gd name="connsiteX23" fmla="*/ 606571 w 778021"/>
              <a:gd name="connsiteY23" fmla="*/ 863600 h 1622455"/>
              <a:gd name="connsiteX24" fmla="*/ 625621 w 778021"/>
              <a:gd name="connsiteY24" fmla="*/ 844550 h 1622455"/>
              <a:gd name="connsiteX25" fmla="*/ 628796 w 778021"/>
              <a:gd name="connsiteY25" fmla="*/ 835025 h 1622455"/>
              <a:gd name="connsiteX26" fmla="*/ 644671 w 778021"/>
              <a:gd name="connsiteY26" fmla="*/ 812800 h 1622455"/>
              <a:gd name="connsiteX27" fmla="*/ 654196 w 778021"/>
              <a:gd name="connsiteY27" fmla="*/ 796925 h 1622455"/>
              <a:gd name="connsiteX28" fmla="*/ 670071 w 778021"/>
              <a:gd name="connsiteY28" fmla="*/ 774700 h 1622455"/>
              <a:gd name="connsiteX29" fmla="*/ 673246 w 778021"/>
              <a:gd name="connsiteY29" fmla="*/ 765175 h 1622455"/>
              <a:gd name="connsiteX30" fmla="*/ 679596 w 778021"/>
              <a:gd name="connsiteY30" fmla="*/ 755650 h 1622455"/>
              <a:gd name="connsiteX31" fmla="*/ 689121 w 778021"/>
              <a:gd name="connsiteY31" fmla="*/ 736600 h 1622455"/>
              <a:gd name="connsiteX32" fmla="*/ 708171 w 778021"/>
              <a:gd name="connsiteY32" fmla="*/ 714375 h 1622455"/>
              <a:gd name="connsiteX33" fmla="*/ 714521 w 778021"/>
              <a:gd name="connsiteY33" fmla="*/ 701675 h 1622455"/>
              <a:gd name="connsiteX34" fmla="*/ 730396 w 778021"/>
              <a:gd name="connsiteY34" fmla="*/ 688975 h 1622455"/>
              <a:gd name="connsiteX35" fmla="*/ 739921 w 778021"/>
              <a:gd name="connsiteY35" fmla="*/ 679450 h 1622455"/>
              <a:gd name="connsiteX36" fmla="*/ 778021 w 778021"/>
              <a:gd name="connsiteY36" fmla="*/ 650875 h 1622455"/>
              <a:gd name="connsiteX37" fmla="*/ 774846 w 778021"/>
              <a:gd name="connsiteY37" fmla="*/ 641350 h 1622455"/>
              <a:gd name="connsiteX38" fmla="*/ 765321 w 778021"/>
              <a:gd name="connsiteY38" fmla="*/ 625475 h 1622455"/>
              <a:gd name="connsiteX39" fmla="*/ 758971 w 778021"/>
              <a:gd name="connsiteY39" fmla="*/ 615950 h 1622455"/>
              <a:gd name="connsiteX40" fmla="*/ 755796 w 778021"/>
              <a:gd name="connsiteY40" fmla="*/ 606425 h 1622455"/>
              <a:gd name="connsiteX41" fmla="*/ 749446 w 778021"/>
              <a:gd name="connsiteY41" fmla="*/ 593725 h 1622455"/>
              <a:gd name="connsiteX42" fmla="*/ 739921 w 778021"/>
              <a:gd name="connsiteY42" fmla="*/ 568325 h 1622455"/>
              <a:gd name="connsiteX43" fmla="*/ 736746 w 778021"/>
              <a:gd name="connsiteY43" fmla="*/ 546100 h 1622455"/>
              <a:gd name="connsiteX44" fmla="*/ 733571 w 778021"/>
              <a:gd name="connsiteY44" fmla="*/ 536575 h 1622455"/>
              <a:gd name="connsiteX45" fmla="*/ 727221 w 778021"/>
              <a:gd name="connsiteY45" fmla="*/ 498475 h 1622455"/>
              <a:gd name="connsiteX46" fmla="*/ 708171 w 778021"/>
              <a:gd name="connsiteY46" fmla="*/ 460375 h 1622455"/>
              <a:gd name="connsiteX47" fmla="*/ 651021 w 778021"/>
              <a:gd name="connsiteY47" fmla="*/ 447675 h 1622455"/>
              <a:gd name="connsiteX48" fmla="*/ 625621 w 778021"/>
              <a:gd name="connsiteY48" fmla="*/ 434975 h 1622455"/>
              <a:gd name="connsiteX49" fmla="*/ 619271 w 778021"/>
              <a:gd name="connsiteY49" fmla="*/ 422275 h 1622455"/>
              <a:gd name="connsiteX50" fmla="*/ 609746 w 778021"/>
              <a:gd name="connsiteY50" fmla="*/ 368300 h 1622455"/>
              <a:gd name="connsiteX51" fmla="*/ 543071 w 778021"/>
              <a:gd name="connsiteY51" fmla="*/ 355600 h 1622455"/>
              <a:gd name="connsiteX52" fmla="*/ 530371 w 778021"/>
              <a:gd name="connsiteY52" fmla="*/ 349250 h 1622455"/>
              <a:gd name="connsiteX53" fmla="*/ 524021 w 778021"/>
              <a:gd name="connsiteY53" fmla="*/ 314325 h 1622455"/>
              <a:gd name="connsiteX54" fmla="*/ 520846 w 778021"/>
              <a:gd name="connsiteY54" fmla="*/ 301625 h 1622455"/>
              <a:gd name="connsiteX55" fmla="*/ 520846 w 778021"/>
              <a:gd name="connsiteY55" fmla="*/ 196850 h 1622455"/>
              <a:gd name="connsiteX56" fmla="*/ 530371 w 778021"/>
              <a:gd name="connsiteY56" fmla="*/ 184150 h 1622455"/>
              <a:gd name="connsiteX57" fmla="*/ 549421 w 778021"/>
              <a:gd name="connsiteY57" fmla="*/ 165100 h 1622455"/>
              <a:gd name="connsiteX58" fmla="*/ 552596 w 778021"/>
              <a:gd name="connsiteY58" fmla="*/ 155575 h 1622455"/>
              <a:gd name="connsiteX59" fmla="*/ 543071 w 778021"/>
              <a:gd name="connsiteY59" fmla="*/ 88900 h 1622455"/>
              <a:gd name="connsiteX60" fmla="*/ 533546 w 778021"/>
              <a:gd name="connsiteY60" fmla="*/ 79375 h 1622455"/>
              <a:gd name="connsiteX61" fmla="*/ 511321 w 778021"/>
              <a:gd name="connsiteY61" fmla="*/ 66675 h 1622455"/>
              <a:gd name="connsiteX62" fmla="*/ 508146 w 778021"/>
              <a:gd name="connsiteY62" fmla="*/ 57150 h 1622455"/>
              <a:gd name="connsiteX63" fmla="*/ 501796 w 778021"/>
              <a:gd name="connsiteY63" fmla="*/ 47625 h 1622455"/>
              <a:gd name="connsiteX64" fmla="*/ 498621 w 778021"/>
              <a:gd name="connsiteY64" fmla="*/ 0 h 1622455"/>
              <a:gd name="connsiteX65" fmla="*/ 485921 w 778021"/>
              <a:gd name="connsiteY65" fmla="*/ 6350 h 1622455"/>
              <a:gd name="connsiteX66" fmla="*/ 463696 w 778021"/>
              <a:gd name="connsiteY66" fmla="*/ 25400 h 1622455"/>
              <a:gd name="connsiteX67" fmla="*/ 438296 w 778021"/>
              <a:gd name="connsiteY67" fmla="*/ 28575 h 1622455"/>
              <a:gd name="connsiteX68" fmla="*/ 406546 w 778021"/>
              <a:gd name="connsiteY68" fmla="*/ 38100 h 1622455"/>
              <a:gd name="connsiteX69" fmla="*/ 390671 w 778021"/>
              <a:gd name="connsiteY69" fmla="*/ 41275 h 1622455"/>
              <a:gd name="connsiteX70" fmla="*/ 358921 w 778021"/>
              <a:gd name="connsiteY70" fmla="*/ 53975 h 1622455"/>
              <a:gd name="connsiteX71" fmla="*/ 327171 w 778021"/>
              <a:gd name="connsiteY71" fmla="*/ 66675 h 1622455"/>
              <a:gd name="connsiteX72" fmla="*/ 304946 w 778021"/>
              <a:gd name="connsiteY72" fmla="*/ 82550 h 1622455"/>
              <a:gd name="connsiteX73" fmla="*/ 279546 w 778021"/>
              <a:gd name="connsiteY73" fmla="*/ 101600 h 1622455"/>
              <a:gd name="connsiteX74" fmla="*/ 270021 w 778021"/>
              <a:gd name="connsiteY74" fmla="*/ 104775 h 1622455"/>
              <a:gd name="connsiteX75" fmla="*/ 257321 w 778021"/>
              <a:gd name="connsiteY75" fmla="*/ 133350 h 1622455"/>
              <a:gd name="connsiteX76" fmla="*/ 247796 w 778021"/>
              <a:gd name="connsiteY76" fmla="*/ 152400 h 1622455"/>
              <a:gd name="connsiteX77" fmla="*/ 231921 w 778021"/>
              <a:gd name="connsiteY77" fmla="*/ 184150 h 1622455"/>
              <a:gd name="connsiteX78" fmla="*/ 219221 w 778021"/>
              <a:gd name="connsiteY78" fmla="*/ 206375 h 1622455"/>
              <a:gd name="connsiteX79" fmla="*/ 216046 w 778021"/>
              <a:gd name="connsiteY79" fmla="*/ 215900 h 1622455"/>
              <a:gd name="connsiteX80" fmla="*/ 193821 w 778021"/>
              <a:gd name="connsiteY80" fmla="*/ 244475 h 1622455"/>
              <a:gd name="connsiteX81" fmla="*/ 177946 w 778021"/>
              <a:gd name="connsiteY81" fmla="*/ 260350 h 1622455"/>
              <a:gd name="connsiteX82" fmla="*/ 168421 w 778021"/>
              <a:gd name="connsiteY82" fmla="*/ 273050 h 1622455"/>
              <a:gd name="connsiteX83" fmla="*/ 165246 w 778021"/>
              <a:gd name="connsiteY83" fmla="*/ 285750 h 1622455"/>
              <a:gd name="connsiteX84" fmla="*/ 155721 w 778021"/>
              <a:gd name="connsiteY84" fmla="*/ 292100 h 1622455"/>
              <a:gd name="connsiteX85" fmla="*/ 146196 w 778021"/>
              <a:gd name="connsiteY85" fmla="*/ 304800 h 1622455"/>
              <a:gd name="connsiteX86" fmla="*/ 133496 w 778021"/>
              <a:gd name="connsiteY86" fmla="*/ 323850 h 1622455"/>
              <a:gd name="connsiteX87" fmla="*/ 127146 w 778021"/>
              <a:gd name="connsiteY87" fmla="*/ 336550 h 1622455"/>
              <a:gd name="connsiteX88" fmla="*/ 117621 w 778021"/>
              <a:gd name="connsiteY88" fmla="*/ 346075 h 1622455"/>
              <a:gd name="connsiteX89" fmla="*/ 108096 w 778021"/>
              <a:gd name="connsiteY89" fmla="*/ 358775 h 1622455"/>
              <a:gd name="connsiteX90" fmla="*/ 95396 w 778021"/>
              <a:gd name="connsiteY90" fmla="*/ 387350 h 1622455"/>
              <a:gd name="connsiteX91" fmla="*/ 89046 w 778021"/>
              <a:gd name="connsiteY91" fmla="*/ 400050 h 1622455"/>
              <a:gd name="connsiteX92" fmla="*/ 82696 w 778021"/>
              <a:gd name="connsiteY92" fmla="*/ 463550 h 1622455"/>
              <a:gd name="connsiteX93" fmla="*/ 57296 w 778021"/>
              <a:gd name="connsiteY93" fmla="*/ 511175 h 1622455"/>
              <a:gd name="connsiteX94" fmla="*/ 41421 w 778021"/>
              <a:gd name="connsiteY94" fmla="*/ 539750 h 1622455"/>
              <a:gd name="connsiteX95" fmla="*/ 35071 w 778021"/>
              <a:gd name="connsiteY95" fmla="*/ 555625 h 1622455"/>
              <a:gd name="connsiteX96" fmla="*/ 25546 w 778021"/>
              <a:gd name="connsiteY96" fmla="*/ 568325 h 1622455"/>
              <a:gd name="connsiteX97" fmla="*/ 22371 w 778021"/>
              <a:gd name="connsiteY97" fmla="*/ 577850 h 1622455"/>
              <a:gd name="connsiteX98" fmla="*/ 6496 w 778021"/>
              <a:gd name="connsiteY98" fmla="*/ 600075 h 1622455"/>
              <a:gd name="connsiteX99" fmla="*/ 19196 w 778021"/>
              <a:gd name="connsiteY99" fmla="*/ 669925 h 1622455"/>
              <a:gd name="connsiteX100" fmla="*/ 146 w 778021"/>
              <a:gd name="connsiteY100" fmla="*/ 730250 h 1622455"/>
              <a:gd name="connsiteX101" fmla="*/ 12846 w 778021"/>
              <a:gd name="connsiteY101" fmla="*/ 800100 h 1622455"/>
              <a:gd name="connsiteX102" fmla="*/ 44596 w 778021"/>
              <a:gd name="connsiteY102" fmla="*/ 831850 h 1622455"/>
              <a:gd name="connsiteX103" fmla="*/ 73171 w 778021"/>
              <a:gd name="connsiteY103" fmla="*/ 873125 h 1622455"/>
              <a:gd name="connsiteX104" fmla="*/ 101746 w 778021"/>
              <a:gd name="connsiteY104" fmla="*/ 927100 h 1622455"/>
              <a:gd name="connsiteX105" fmla="*/ 98571 w 778021"/>
              <a:gd name="connsiteY105" fmla="*/ 971550 h 1622455"/>
              <a:gd name="connsiteX106" fmla="*/ 146196 w 778021"/>
              <a:gd name="connsiteY106" fmla="*/ 990600 h 1622455"/>
              <a:gd name="connsiteX107" fmla="*/ 171596 w 778021"/>
              <a:gd name="connsiteY107" fmla="*/ 987425 h 1622455"/>
              <a:gd name="connsiteX108" fmla="*/ 193821 w 778021"/>
              <a:gd name="connsiteY108" fmla="*/ 1025525 h 1622455"/>
              <a:gd name="connsiteX109" fmla="*/ 247796 w 778021"/>
              <a:gd name="connsiteY109" fmla="*/ 1038225 h 1622455"/>
              <a:gd name="connsiteX110" fmla="*/ 317646 w 778021"/>
              <a:gd name="connsiteY110" fmla="*/ 1041400 h 1622455"/>
              <a:gd name="connsiteX111" fmla="*/ 333521 w 778021"/>
              <a:gd name="connsiteY111" fmla="*/ 1069975 h 1622455"/>
              <a:gd name="connsiteX112" fmla="*/ 282721 w 778021"/>
              <a:gd name="connsiteY112" fmla="*/ 1117600 h 1622455"/>
              <a:gd name="connsiteX113" fmla="*/ 235096 w 778021"/>
              <a:gd name="connsiteY113" fmla="*/ 1146175 h 1622455"/>
              <a:gd name="connsiteX114" fmla="*/ 177946 w 778021"/>
              <a:gd name="connsiteY114" fmla="*/ 1184275 h 1622455"/>
              <a:gd name="connsiteX115" fmla="*/ 225571 w 778021"/>
              <a:gd name="connsiteY115" fmla="*/ 1216025 h 1622455"/>
              <a:gd name="connsiteX116" fmla="*/ 174771 w 778021"/>
              <a:gd name="connsiteY116" fmla="*/ 1266825 h 1622455"/>
              <a:gd name="connsiteX117" fmla="*/ 143021 w 778021"/>
              <a:gd name="connsiteY117" fmla="*/ 1289050 h 1622455"/>
              <a:gd name="connsiteX118" fmla="*/ 130321 w 778021"/>
              <a:gd name="connsiteY118" fmla="*/ 1330325 h 1622455"/>
              <a:gd name="connsiteX119" fmla="*/ 78728 w 778021"/>
              <a:gd name="connsiteY119" fmla="*/ 1376363 h 1622455"/>
              <a:gd name="connsiteX120" fmla="*/ 125559 w 778021"/>
              <a:gd name="connsiteY120" fmla="*/ 1427162 h 1622455"/>
              <a:gd name="connsiteX121" fmla="*/ 158896 w 778021"/>
              <a:gd name="connsiteY121" fmla="*/ 1496219 h 1622455"/>
              <a:gd name="connsiteX122" fmla="*/ 271608 w 778021"/>
              <a:gd name="connsiteY122" fmla="*/ 1510507 h 1622455"/>
              <a:gd name="connsiteX123" fmla="*/ 397814 w 778021"/>
              <a:gd name="connsiteY123" fmla="*/ 1542256 h 1622455"/>
              <a:gd name="connsiteX124" fmla="*/ 533546 w 778021"/>
              <a:gd name="connsiteY124" fmla="*/ 1581150 h 1622455"/>
              <a:gd name="connsiteX125" fmla="*/ 622446 w 778021"/>
              <a:gd name="connsiteY125" fmla="*/ 1609725 h 1622455"/>
              <a:gd name="connsiteX126" fmla="*/ 676421 w 778021"/>
              <a:gd name="connsiteY126" fmla="*/ 1622425 h 1622455"/>
              <a:gd name="connsiteX0" fmla="*/ 676421 w 778021"/>
              <a:gd name="connsiteY0" fmla="*/ 1622425 h 1622455"/>
              <a:gd name="connsiteX1" fmla="*/ 693089 w 778021"/>
              <a:gd name="connsiteY1" fmla="*/ 1559719 h 1622455"/>
              <a:gd name="connsiteX2" fmla="*/ 708171 w 778021"/>
              <a:gd name="connsiteY2" fmla="*/ 1501775 h 1622455"/>
              <a:gd name="connsiteX3" fmla="*/ 704996 w 778021"/>
              <a:gd name="connsiteY3" fmla="*/ 1435100 h 1622455"/>
              <a:gd name="connsiteX4" fmla="*/ 654196 w 778021"/>
              <a:gd name="connsiteY4" fmla="*/ 1419225 h 1622455"/>
              <a:gd name="connsiteX5" fmla="*/ 634353 w 778021"/>
              <a:gd name="connsiteY5" fmla="*/ 1374775 h 1622455"/>
              <a:gd name="connsiteX6" fmla="*/ 627210 w 778021"/>
              <a:gd name="connsiteY6" fmla="*/ 1316038 h 1622455"/>
              <a:gd name="connsiteX7" fmla="*/ 666102 w 778021"/>
              <a:gd name="connsiteY7" fmla="*/ 1278731 h 1622455"/>
              <a:gd name="connsiteX8" fmla="*/ 631971 w 778021"/>
              <a:gd name="connsiteY8" fmla="*/ 1244600 h 1622455"/>
              <a:gd name="connsiteX9" fmla="*/ 588315 w 778021"/>
              <a:gd name="connsiteY9" fmla="*/ 1203325 h 1622455"/>
              <a:gd name="connsiteX10" fmla="*/ 558946 w 778021"/>
              <a:gd name="connsiteY10" fmla="*/ 1139825 h 1622455"/>
              <a:gd name="connsiteX11" fmla="*/ 530371 w 778021"/>
              <a:gd name="connsiteY11" fmla="*/ 1101725 h 1622455"/>
              <a:gd name="connsiteX12" fmla="*/ 517671 w 778021"/>
              <a:gd name="connsiteY12" fmla="*/ 1076325 h 1622455"/>
              <a:gd name="connsiteX13" fmla="*/ 542277 w 778021"/>
              <a:gd name="connsiteY13" fmla="*/ 1062832 h 1622455"/>
              <a:gd name="connsiteX14" fmla="*/ 533546 w 778021"/>
              <a:gd name="connsiteY14" fmla="*/ 1038225 h 1622455"/>
              <a:gd name="connsiteX15" fmla="*/ 587521 w 778021"/>
              <a:gd name="connsiteY15" fmla="*/ 1030288 h 1622455"/>
              <a:gd name="connsiteX16" fmla="*/ 581171 w 778021"/>
              <a:gd name="connsiteY16" fmla="*/ 987425 h 1622455"/>
              <a:gd name="connsiteX17" fmla="*/ 565296 w 778021"/>
              <a:gd name="connsiteY17" fmla="*/ 936625 h 1622455"/>
              <a:gd name="connsiteX18" fmla="*/ 558946 w 778021"/>
              <a:gd name="connsiteY18" fmla="*/ 927100 h 1622455"/>
              <a:gd name="connsiteX19" fmla="*/ 543071 w 778021"/>
              <a:gd name="connsiteY19" fmla="*/ 901700 h 1622455"/>
              <a:gd name="connsiteX20" fmla="*/ 546246 w 778021"/>
              <a:gd name="connsiteY20" fmla="*/ 889000 h 1622455"/>
              <a:gd name="connsiteX21" fmla="*/ 577996 w 778021"/>
              <a:gd name="connsiteY21" fmla="*/ 869950 h 1622455"/>
              <a:gd name="connsiteX22" fmla="*/ 606571 w 778021"/>
              <a:gd name="connsiteY22" fmla="*/ 863600 h 1622455"/>
              <a:gd name="connsiteX23" fmla="*/ 625621 w 778021"/>
              <a:gd name="connsiteY23" fmla="*/ 844550 h 1622455"/>
              <a:gd name="connsiteX24" fmla="*/ 628796 w 778021"/>
              <a:gd name="connsiteY24" fmla="*/ 835025 h 1622455"/>
              <a:gd name="connsiteX25" fmla="*/ 644671 w 778021"/>
              <a:gd name="connsiteY25" fmla="*/ 812800 h 1622455"/>
              <a:gd name="connsiteX26" fmla="*/ 654196 w 778021"/>
              <a:gd name="connsiteY26" fmla="*/ 796925 h 1622455"/>
              <a:gd name="connsiteX27" fmla="*/ 670071 w 778021"/>
              <a:gd name="connsiteY27" fmla="*/ 774700 h 1622455"/>
              <a:gd name="connsiteX28" fmla="*/ 673246 w 778021"/>
              <a:gd name="connsiteY28" fmla="*/ 765175 h 1622455"/>
              <a:gd name="connsiteX29" fmla="*/ 679596 w 778021"/>
              <a:gd name="connsiteY29" fmla="*/ 755650 h 1622455"/>
              <a:gd name="connsiteX30" fmla="*/ 689121 w 778021"/>
              <a:gd name="connsiteY30" fmla="*/ 736600 h 1622455"/>
              <a:gd name="connsiteX31" fmla="*/ 708171 w 778021"/>
              <a:gd name="connsiteY31" fmla="*/ 714375 h 1622455"/>
              <a:gd name="connsiteX32" fmla="*/ 714521 w 778021"/>
              <a:gd name="connsiteY32" fmla="*/ 701675 h 1622455"/>
              <a:gd name="connsiteX33" fmla="*/ 730396 w 778021"/>
              <a:gd name="connsiteY33" fmla="*/ 688975 h 1622455"/>
              <a:gd name="connsiteX34" fmla="*/ 739921 w 778021"/>
              <a:gd name="connsiteY34" fmla="*/ 679450 h 1622455"/>
              <a:gd name="connsiteX35" fmla="*/ 778021 w 778021"/>
              <a:gd name="connsiteY35" fmla="*/ 650875 h 1622455"/>
              <a:gd name="connsiteX36" fmla="*/ 774846 w 778021"/>
              <a:gd name="connsiteY36" fmla="*/ 641350 h 1622455"/>
              <a:gd name="connsiteX37" fmla="*/ 765321 w 778021"/>
              <a:gd name="connsiteY37" fmla="*/ 625475 h 1622455"/>
              <a:gd name="connsiteX38" fmla="*/ 758971 w 778021"/>
              <a:gd name="connsiteY38" fmla="*/ 615950 h 1622455"/>
              <a:gd name="connsiteX39" fmla="*/ 755796 w 778021"/>
              <a:gd name="connsiteY39" fmla="*/ 606425 h 1622455"/>
              <a:gd name="connsiteX40" fmla="*/ 749446 w 778021"/>
              <a:gd name="connsiteY40" fmla="*/ 593725 h 1622455"/>
              <a:gd name="connsiteX41" fmla="*/ 739921 w 778021"/>
              <a:gd name="connsiteY41" fmla="*/ 568325 h 1622455"/>
              <a:gd name="connsiteX42" fmla="*/ 736746 w 778021"/>
              <a:gd name="connsiteY42" fmla="*/ 546100 h 1622455"/>
              <a:gd name="connsiteX43" fmla="*/ 733571 w 778021"/>
              <a:gd name="connsiteY43" fmla="*/ 536575 h 1622455"/>
              <a:gd name="connsiteX44" fmla="*/ 727221 w 778021"/>
              <a:gd name="connsiteY44" fmla="*/ 498475 h 1622455"/>
              <a:gd name="connsiteX45" fmla="*/ 708171 w 778021"/>
              <a:gd name="connsiteY45" fmla="*/ 460375 h 1622455"/>
              <a:gd name="connsiteX46" fmla="*/ 651021 w 778021"/>
              <a:gd name="connsiteY46" fmla="*/ 447675 h 1622455"/>
              <a:gd name="connsiteX47" fmla="*/ 625621 w 778021"/>
              <a:gd name="connsiteY47" fmla="*/ 434975 h 1622455"/>
              <a:gd name="connsiteX48" fmla="*/ 619271 w 778021"/>
              <a:gd name="connsiteY48" fmla="*/ 422275 h 1622455"/>
              <a:gd name="connsiteX49" fmla="*/ 609746 w 778021"/>
              <a:gd name="connsiteY49" fmla="*/ 368300 h 1622455"/>
              <a:gd name="connsiteX50" fmla="*/ 543071 w 778021"/>
              <a:gd name="connsiteY50" fmla="*/ 355600 h 1622455"/>
              <a:gd name="connsiteX51" fmla="*/ 530371 w 778021"/>
              <a:gd name="connsiteY51" fmla="*/ 349250 h 1622455"/>
              <a:gd name="connsiteX52" fmla="*/ 524021 w 778021"/>
              <a:gd name="connsiteY52" fmla="*/ 314325 h 1622455"/>
              <a:gd name="connsiteX53" fmla="*/ 520846 w 778021"/>
              <a:gd name="connsiteY53" fmla="*/ 301625 h 1622455"/>
              <a:gd name="connsiteX54" fmla="*/ 520846 w 778021"/>
              <a:gd name="connsiteY54" fmla="*/ 196850 h 1622455"/>
              <a:gd name="connsiteX55" fmla="*/ 530371 w 778021"/>
              <a:gd name="connsiteY55" fmla="*/ 184150 h 1622455"/>
              <a:gd name="connsiteX56" fmla="*/ 549421 w 778021"/>
              <a:gd name="connsiteY56" fmla="*/ 165100 h 1622455"/>
              <a:gd name="connsiteX57" fmla="*/ 552596 w 778021"/>
              <a:gd name="connsiteY57" fmla="*/ 155575 h 1622455"/>
              <a:gd name="connsiteX58" fmla="*/ 543071 w 778021"/>
              <a:gd name="connsiteY58" fmla="*/ 88900 h 1622455"/>
              <a:gd name="connsiteX59" fmla="*/ 533546 w 778021"/>
              <a:gd name="connsiteY59" fmla="*/ 79375 h 1622455"/>
              <a:gd name="connsiteX60" fmla="*/ 511321 w 778021"/>
              <a:gd name="connsiteY60" fmla="*/ 66675 h 1622455"/>
              <a:gd name="connsiteX61" fmla="*/ 508146 w 778021"/>
              <a:gd name="connsiteY61" fmla="*/ 57150 h 1622455"/>
              <a:gd name="connsiteX62" fmla="*/ 501796 w 778021"/>
              <a:gd name="connsiteY62" fmla="*/ 47625 h 1622455"/>
              <a:gd name="connsiteX63" fmla="*/ 498621 w 778021"/>
              <a:gd name="connsiteY63" fmla="*/ 0 h 1622455"/>
              <a:gd name="connsiteX64" fmla="*/ 485921 w 778021"/>
              <a:gd name="connsiteY64" fmla="*/ 6350 h 1622455"/>
              <a:gd name="connsiteX65" fmla="*/ 463696 w 778021"/>
              <a:gd name="connsiteY65" fmla="*/ 25400 h 1622455"/>
              <a:gd name="connsiteX66" fmla="*/ 438296 w 778021"/>
              <a:gd name="connsiteY66" fmla="*/ 28575 h 1622455"/>
              <a:gd name="connsiteX67" fmla="*/ 406546 w 778021"/>
              <a:gd name="connsiteY67" fmla="*/ 38100 h 1622455"/>
              <a:gd name="connsiteX68" fmla="*/ 390671 w 778021"/>
              <a:gd name="connsiteY68" fmla="*/ 41275 h 1622455"/>
              <a:gd name="connsiteX69" fmla="*/ 358921 w 778021"/>
              <a:gd name="connsiteY69" fmla="*/ 53975 h 1622455"/>
              <a:gd name="connsiteX70" fmla="*/ 327171 w 778021"/>
              <a:gd name="connsiteY70" fmla="*/ 66675 h 1622455"/>
              <a:gd name="connsiteX71" fmla="*/ 304946 w 778021"/>
              <a:gd name="connsiteY71" fmla="*/ 82550 h 1622455"/>
              <a:gd name="connsiteX72" fmla="*/ 279546 w 778021"/>
              <a:gd name="connsiteY72" fmla="*/ 101600 h 1622455"/>
              <a:gd name="connsiteX73" fmla="*/ 270021 w 778021"/>
              <a:gd name="connsiteY73" fmla="*/ 104775 h 1622455"/>
              <a:gd name="connsiteX74" fmla="*/ 257321 w 778021"/>
              <a:gd name="connsiteY74" fmla="*/ 133350 h 1622455"/>
              <a:gd name="connsiteX75" fmla="*/ 247796 w 778021"/>
              <a:gd name="connsiteY75" fmla="*/ 152400 h 1622455"/>
              <a:gd name="connsiteX76" fmla="*/ 231921 w 778021"/>
              <a:gd name="connsiteY76" fmla="*/ 184150 h 1622455"/>
              <a:gd name="connsiteX77" fmla="*/ 219221 w 778021"/>
              <a:gd name="connsiteY77" fmla="*/ 206375 h 1622455"/>
              <a:gd name="connsiteX78" fmla="*/ 216046 w 778021"/>
              <a:gd name="connsiteY78" fmla="*/ 215900 h 1622455"/>
              <a:gd name="connsiteX79" fmla="*/ 193821 w 778021"/>
              <a:gd name="connsiteY79" fmla="*/ 244475 h 1622455"/>
              <a:gd name="connsiteX80" fmla="*/ 177946 w 778021"/>
              <a:gd name="connsiteY80" fmla="*/ 260350 h 1622455"/>
              <a:gd name="connsiteX81" fmla="*/ 168421 w 778021"/>
              <a:gd name="connsiteY81" fmla="*/ 273050 h 1622455"/>
              <a:gd name="connsiteX82" fmla="*/ 165246 w 778021"/>
              <a:gd name="connsiteY82" fmla="*/ 285750 h 1622455"/>
              <a:gd name="connsiteX83" fmla="*/ 155721 w 778021"/>
              <a:gd name="connsiteY83" fmla="*/ 292100 h 1622455"/>
              <a:gd name="connsiteX84" fmla="*/ 146196 w 778021"/>
              <a:gd name="connsiteY84" fmla="*/ 304800 h 1622455"/>
              <a:gd name="connsiteX85" fmla="*/ 133496 w 778021"/>
              <a:gd name="connsiteY85" fmla="*/ 323850 h 1622455"/>
              <a:gd name="connsiteX86" fmla="*/ 127146 w 778021"/>
              <a:gd name="connsiteY86" fmla="*/ 336550 h 1622455"/>
              <a:gd name="connsiteX87" fmla="*/ 117621 w 778021"/>
              <a:gd name="connsiteY87" fmla="*/ 346075 h 1622455"/>
              <a:gd name="connsiteX88" fmla="*/ 108096 w 778021"/>
              <a:gd name="connsiteY88" fmla="*/ 358775 h 1622455"/>
              <a:gd name="connsiteX89" fmla="*/ 95396 w 778021"/>
              <a:gd name="connsiteY89" fmla="*/ 387350 h 1622455"/>
              <a:gd name="connsiteX90" fmla="*/ 89046 w 778021"/>
              <a:gd name="connsiteY90" fmla="*/ 400050 h 1622455"/>
              <a:gd name="connsiteX91" fmla="*/ 82696 w 778021"/>
              <a:gd name="connsiteY91" fmla="*/ 463550 h 1622455"/>
              <a:gd name="connsiteX92" fmla="*/ 57296 w 778021"/>
              <a:gd name="connsiteY92" fmla="*/ 511175 h 1622455"/>
              <a:gd name="connsiteX93" fmla="*/ 41421 w 778021"/>
              <a:gd name="connsiteY93" fmla="*/ 539750 h 1622455"/>
              <a:gd name="connsiteX94" fmla="*/ 35071 w 778021"/>
              <a:gd name="connsiteY94" fmla="*/ 555625 h 1622455"/>
              <a:gd name="connsiteX95" fmla="*/ 25546 w 778021"/>
              <a:gd name="connsiteY95" fmla="*/ 568325 h 1622455"/>
              <a:gd name="connsiteX96" fmla="*/ 22371 w 778021"/>
              <a:gd name="connsiteY96" fmla="*/ 577850 h 1622455"/>
              <a:gd name="connsiteX97" fmla="*/ 6496 w 778021"/>
              <a:gd name="connsiteY97" fmla="*/ 600075 h 1622455"/>
              <a:gd name="connsiteX98" fmla="*/ 19196 w 778021"/>
              <a:gd name="connsiteY98" fmla="*/ 669925 h 1622455"/>
              <a:gd name="connsiteX99" fmla="*/ 146 w 778021"/>
              <a:gd name="connsiteY99" fmla="*/ 730250 h 1622455"/>
              <a:gd name="connsiteX100" fmla="*/ 12846 w 778021"/>
              <a:gd name="connsiteY100" fmla="*/ 800100 h 1622455"/>
              <a:gd name="connsiteX101" fmla="*/ 44596 w 778021"/>
              <a:gd name="connsiteY101" fmla="*/ 831850 h 1622455"/>
              <a:gd name="connsiteX102" fmla="*/ 73171 w 778021"/>
              <a:gd name="connsiteY102" fmla="*/ 873125 h 1622455"/>
              <a:gd name="connsiteX103" fmla="*/ 101746 w 778021"/>
              <a:gd name="connsiteY103" fmla="*/ 927100 h 1622455"/>
              <a:gd name="connsiteX104" fmla="*/ 98571 w 778021"/>
              <a:gd name="connsiteY104" fmla="*/ 971550 h 1622455"/>
              <a:gd name="connsiteX105" fmla="*/ 146196 w 778021"/>
              <a:gd name="connsiteY105" fmla="*/ 990600 h 1622455"/>
              <a:gd name="connsiteX106" fmla="*/ 171596 w 778021"/>
              <a:gd name="connsiteY106" fmla="*/ 987425 h 1622455"/>
              <a:gd name="connsiteX107" fmla="*/ 193821 w 778021"/>
              <a:gd name="connsiteY107" fmla="*/ 1025525 h 1622455"/>
              <a:gd name="connsiteX108" fmla="*/ 247796 w 778021"/>
              <a:gd name="connsiteY108" fmla="*/ 1038225 h 1622455"/>
              <a:gd name="connsiteX109" fmla="*/ 317646 w 778021"/>
              <a:gd name="connsiteY109" fmla="*/ 1041400 h 1622455"/>
              <a:gd name="connsiteX110" fmla="*/ 333521 w 778021"/>
              <a:gd name="connsiteY110" fmla="*/ 1069975 h 1622455"/>
              <a:gd name="connsiteX111" fmla="*/ 282721 w 778021"/>
              <a:gd name="connsiteY111" fmla="*/ 1117600 h 1622455"/>
              <a:gd name="connsiteX112" fmla="*/ 235096 w 778021"/>
              <a:gd name="connsiteY112" fmla="*/ 1146175 h 1622455"/>
              <a:gd name="connsiteX113" fmla="*/ 177946 w 778021"/>
              <a:gd name="connsiteY113" fmla="*/ 1184275 h 1622455"/>
              <a:gd name="connsiteX114" fmla="*/ 225571 w 778021"/>
              <a:gd name="connsiteY114" fmla="*/ 1216025 h 1622455"/>
              <a:gd name="connsiteX115" fmla="*/ 174771 w 778021"/>
              <a:gd name="connsiteY115" fmla="*/ 1266825 h 1622455"/>
              <a:gd name="connsiteX116" fmla="*/ 143021 w 778021"/>
              <a:gd name="connsiteY116" fmla="*/ 1289050 h 1622455"/>
              <a:gd name="connsiteX117" fmla="*/ 130321 w 778021"/>
              <a:gd name="connsiteY117" fmla="*/ 1330325 h 1622455"/>
              <a:gd name="connsiteX118" fmla="*/ 78728 w 778021"/>
              <a:gd name="connsiteY118" fmla="*/ 1376363 h 1622455"/>
              <a:gd name="connsiteX119" fmla="*/ 125559 w 778021"/>
              <a:gd name="connsiteY119" fmla="*/ 1427162 h 1622455"/>
              <a:gd name="connsiteX120" fmla="*/ 158896 w 778021"/>
              <a:gd name="connsiteY120" fmla="*/ 1496219 h 1622455"/>
              <a:gd name="connsiteX121" fmla="*/ 271608 w 778021"/>
              <a:gd name="connsiteY121" fmla="*/ 1510507 h 1622455"/>
              <a:gd name="connsiteX122" fmla="*/ 397814 w 778021"/>
              <a:gd name="connsiteY122" fmla="*/ 1542256 h 1622455"/>
              <a:gd name="connsiteX123" fmla="*/ 533546 w 778021"/>
              <a:gd name="connsiteY123" fmla="*/ 1581150 h 1622455"/>
              <a:gd name="connsiteX124" fmla="*/ 622446 w 778021"/>
              <a:gd name="connsiteY124" fmla="*/ 1609725 h 1622455"/>
              <a:gd name="connsiteX125" fmla="*/ 676421 w 778021"/>
              <a:gd name="connsiteY125" fmla="*/ 1622425 h 1622455"/>
              <a:gd name="connsiteX0" fmla="*/ 676421 w 778021"/>
              <a:gd name="connsiteY0" fmla="*/ 1622425 h 1622455"/>
              <a:gd name="connsiteX1" fmla="*/ 693089 w 778021"/>
              <a:gd name="connsiteY1" fmla="*/ 1559719 h 1622455"/>
              <a:gd name="connsiteX2" fmla="*/ 708171 w 778021"/>
              <a:gd name="connsiteY2" fmla="*/ 1501775 h 1622455"/>
              <a:gd name="connsiteX3" fmla="*/ 704996 w 778021"/>
              <a:gd name="connsiteY3" fmla="*/ 1435100 h 1622455"/>
              <a:gd name="connsiteX4" fmla="*/ 654196 w 778021"/>
              <a:gd name="connsiteY4" fmla="*/ 1419225 h 1622455"/>
              <a:gd name="connsiteX5" fmla="*/ 634353 w 778021"/>
              <a:gd name="connsiteY5" fmla="*/ 1374775 h 1622455"/>
              <a:gd name="connsiteX6" fmla="*/ 627210 w 778021"/>
              <a:gd name="connsiteY6" fmla="*/ 1316038 h 1622455"/>
              <a:gd name="connsiteX7" fmla="*/ 666102 w 778021"/>
              <a:gd name="connsiteY7" fmla="*/ 1278731 h 1622455"/>
              <a:gd name="connsiteX8" fmla="*/ 631971 w 778021"/>
              <a:gd name="connsiteY8" fmla="*/ 1244600 h 1622455"/>
              <a:gd name="connsiteX9" fmla="*/ 588315 w 778021"/>
              <a:gd name="connsiteY9" fmla="*/ 1203325 h 1622455"/>
              <a:gd name="connsiteX10" fmla="*/ 558946 w 778021"/>
              <a:gd name="connsiteY10" fmla="*/ 1139825 h 1622455"/>
              <a:gd name="connsiteX11" fmla="*/ 530371 w 778021"/>
              <a:gd name="connsiteY11" fmla="*/ 1101725 h 1622455"/>
              <a:gd name="connsiteX12" fmla="*/ 517671 w 778021"/>
              <a:gd name="connsiteY12" fmla="*/ 1076325 h 1622455"/>
              <a:gd name="connsiteX13" fmla="*/ 542277 w 778021"/>
              <a:gd name="connsiteY13" fmla="*/ 1062832 h 1622455"/>
              <a:gd name="connsiteX14" fmla="*/ 533546 w 778021"/>
              <a:gd name="connsiteY14" fmla="*/ 1038225 h 1622455"/>
              <a:gd name="connsiteX15" fmla="*/ 587521 w 778021"/>
              <a:gd name="connsiteY15" fmla="*/ 1030288 h 1622455"/>
              <a:gd name="connsiteX16" fmla="*/ 581171 w 778021"/>
              <a:gd name="connsiteY16" fmla="*/ 987425 h 1622455"/>
              <a:gd name="connsiteX17" fmla="*/ 558946 w 778021"/>
              <a:gd name="connsiteY17" fmla="*/ 927100 h 1622455"/>
              <a:gd name="connsiteX18" fmla="*/ 543071 w 778021"/>
              <a:gd name="connsiteY18" fmla="*/ 901700 h 1622455"/>
              <a:gd name="connsiteX19" fmla="*/ 546246 w 778021"/>
              <a:gd name="connsiteY19" fmla="*/ 889000 h 1622455"/>
              <a:gd name="connsiteX20" fmla="*/ 577996 w 778021"/>
              <a:gd name="connsiteY20" fmla="*/ 869950 h 1622455"/>
              <a:gd name="connsiteX21" fmla="*/ 606571 w 778021"/>
              <a:gd name="connsiteY21" fmla="*/ 863600 h 1622455"/>
              <a:gd name="connsiteX22" fmla="*/ 625621 w 778021"/>
              <a:gd name="connsiteY22" fmla="*/ 844550 h 1622455"/>
              <a:gd name="connsiteX23" fmla="*/ 628796 w 778021"/>
              <a:gd name="connsiteY23" fmla="*/ 835025 h 1622455"/>
              <a:gd name="connsiteX24" fmla="*/ 644671 w 778021"/>
              <a:gd name="connsiteY24" fmla="*/ 812800 h 1622455"/>
              <a:gd name="connsiteX25" fmla="*/ 654196 w 778021"/>
              <a:gd name="connsiteY25" fmla="*/ 796925 h 1622455"/>
              <a:gd name="connsiteX26" fmla="*/ 670071 w 778021"/>
              <a:gd name="connsiteY26" fmla="*/ 774700 h 1622455"/>
              <a:gd name="connsiteX27" fmla="*/ 673246 w 778021"/>
              <a:gd name="connsiteY27" fmla="*/ 765175 h 1622455"/>
              <a:gd name="connsiteX28" fmla="*/ 679596 w 778021"/>
              <a:gd name="connsiteY28" fmla="*/ 755650 h 1622455"/>
              <a:gd name="connsiteX29" fmla="*/ 689121 w 778021"/>
              <a:gd name="connsiteY29" fmla="*/ 736600 h 1622455"/>
              <a:gd name="connsiteX30" fmla="*/ 708171 w 778021"/>
              <a:gd name="connsiteY30" fmla="*/ 714375 h 1622455"/>
              <a:gd name="connsiteX31" fmla="*/ 714521 w 778021"/>
              <a:gd name="connsiteY31" fmla="*/ 701675 h 1622455"/>
              <a:gd name="connsiteX32" fmla="*/ 730396 w 778021"/>
              <a:gd name="connsiteY32" fmla="*/ 688975 h 1622455"/>
              <a:gd name="connsiteX33" fmla="*/ 739921 w 778021"/>
              <a:gd name="connsiteY33" fmla="*/ 679450 h 1622455"/>
              <a:gd name="connsiteX34" fmla="*/ 778021 w 778021"/>
              <a:gd name="connsiteY34" fmla="*/ 650875 h 1622455"/>
              <a:gd name="connsiteX35" fmla="*/ 774846 w 778021"/>
              <a:gd name="connsiteY35" fmla="*/ 641350 h 1622455"/>
              <a:gd name="connsiteX36" fmla="*/ 765321 w 778021"/>
              <a:gd name="connsiteY36" fmla="*/ 625475 h 1622455"/>
              <a:gd name="connsiteX37" fmla="*/ 758971 w 778021"/>
              <a:gd name="connsiteY37" fmla="*/ 615950 h 1622455"/>
              <a:gd name="connsiteX38" fmla="*/ 755796 w 778021"/>
              <a:gd name="connsiteY38" fmla="*/ 606425 h 1622455"/>
              <a:gd name="connsiteX39" fmla="*/ 749446 w 778021"/>
              <a:gd name="connsiteY39" fmla="*/ 593725 h 1622455"/>
              <a:gd name="connsiteX40" fmla="*/ 739921 w 778021"/>
              <a:gd name="connsiteY40" fmla="*/ 568325 h 1622455"/>
              <a:gd name="connsiteX41" fmla="*/ 736746 w 778021"/>
              <a:gd name="connsiteY41" fmla="*/ 546100 h 1622455"/>
              <a:gd name="connsiteX42" fmla="*/ 733571 w 778021"/>
              <a:gd name="connsiteY42" fmla="*/ 536575 h 1622455"/>
              <a:gd name="connsiteX43" fmla="*/ 727221 w 778021"/>
              <a:gd name="connsiteY43" fmla="*/ 498475 h 1622455"/>
              <a:gd name="connsiteX44" fmla="*/ 708171 w 778021"/>
              <a:gd name="connsiteY44" fmla="*/ 460375 h 1622455"/>
              <a:gd name="connsiteX45" fmla="*/ 651021 w 778021"/>
              <a:gd name="connsiteY45" fmla="*/ 447675 h 1622455"/>
              <a:gd name="connsiteX46" fmla="*/ 625621 w 778021"/>
              <a:gd name="connsiteY46" fmla="*/ 434975 h 1622455"/>
              <a:gd name="connsiteX47" fmla="*/ 619271 w 778021"/>
              <a:gd name="connsiteY47" fmla="*/ 422275 h 1622455"/>
              <a:gd name="connsiteX48" fmla="*/ 609746 w 778021"/>
              <a:gd name="connsiteY48" fmla="*/ 368300 h 1622455"/>
              <a:gd name="connsiteX49" fmla="*/ 543071 w 778021"/>
              <a:gd name="connsiteY49" fmla="*/ 355600 h 1622455"/>
              <a:gd name="connsiteX50" fmla="*/ 530371 w 778021"/>
              <a:gd name="connsiteY50" fmla="*/ 349250 h 1622455"/>
              <a:gd name="connsiteX51" fmla="*/ 524021 w 778021"/>
              <a:gd name="connsiteY51" fmla="*/ 314325 h 1622455"/>
              <a:gd name="connsiteX52" fmla="*/ 520846 w 778021"/>
              <a:gd name="connsiteY52" fmla="*/ 301625 h 1622455"/>
              <a:gd name="connsiteX53" fmla="*/ 520846 w 778021"/>
              <a:gd name="connsiteY53" fmla="*/ 196850 h 1622455"/>
              <a:gd name="connsiteX54" fmla="*/ 530371 w 778021"/>
              <a:gd name="connsiteY54" fmla="*/ 184150 h 1622455"/>
              <a:gd name="connsiteX55" fmla="*/ 549421 w 778021"/>
              <a:gd name="connsiteY55" fmla="*/ 165100 h 1622455"/>
              <a:gd name="connsiteX56" fmla="*/ 552596 w 778021"/>
              <a:gd name="connsiteY56" fmla="*/ 155575 h 1622455"/>
              <a:gd name="connsiteX57" fmla="*/ 543071 w 778021"/>
              <a:gd name="connsiteY57" fmla="*/ 88900 h 1622455"/>
              <a:gd name="connsiteX58" fmla="*/ 533546 w 778021"/>
              <a:gd name="connsiteY58" fmla="*/ 79375 h 1622455"/>
              <a:gd name="connsiteX59" fmla="*/ 511321 w 778021"/>
              <a:gd name="connsiteY59" fmla="*/ 66675 h 1622455"/>
              <a:gd name="connsiteX60" fmla="*/ 508146 w 778021"/>
              <a:gd name="connsiteY60" fmla="*/ 57150 h 1622455"/>
              <a:gd name="connsiteX61" fmla="*/ 501796 w 778021"/>
              <a:gd name="connsiteY61" fmla="*/ 47625 h 1622455"/>
              <a:gd name="connsiteX62" fmla="*/ 498621 w 778021"/>
              <a:gd name="connsiteY62" fmla="*/ 0 h 1622455"/>
              <a:gd name="connsiteX63" fmla="*/ 485921 w 778021"/>
              <a:gd name="connsiteY63" fmla="*/ 6350 h 1622455"/>
              <a:gd name="connsiteX64" fmla="*/ 463696 w 778021"/>
              <a:gd name="connsiteY64" fmla="*/ 25400 h 1622455"/>
              <a:gd name="connsiteX65" fmla="*/ 438296 w 778021"/>
              <a:gd name="connsiteY65" fmla="*/ 28575 h 1622455"/>
              <a:gd name="connsiteX66" fmla="*/ 406546 w 778021"/>
              <a:gd name="connsiteY66" fmla="*/ 38100 h 1622455"/>
              <a:gd name="connsiteX67" fmla="*/ 390671 w 778021"/>
              <a:gd name="connsiteY67" fmla="*/ 41275 h 1622455"/>
              <a:gd name="connsiteX68" fmla="*/ 358921 w 778021"/>
              <a:gd name="connsiteY68" fmla="*/ 53975 h 1622455"/>
              <a:gd name="connsiteX69" fmla="*/ 327171 w 778021"/>
              <a:gd name="connsiteY69" fmla="*/ 66675 h 1622455"/>
              <a:gd name="connsiteX70" fmla="*/ 304946 w 778021"/>
              <a:gd name="connsiteY70" fmla="*/ 82550 h 1622455"/>
              <a:gd name="connsiteX71" fmla="*/ 279546 w 778021"/>
              <a:gd name="connsiteY71" fmla="*/ 101600 h 1622455"/>
              <a:gd name="connsiteX72" fmla="*/ 270021 w 778021"/>
              <a:gd name="connsiteY72" fmla="*/ 104775 h 1622455"/>
              <a:gd name="connsiteX73" fmla="*/ 257321 w 778021"/>
              <a:gd name="connsiteY73" fmla="*/ 133350 h 1622455"/>
              <a:gd name="connsiteX74" fmla="*/ 247796 w 778021"/>
              <a:gd name="connsiteY74" fmla="*/ 152400 h 1622455"/>
              <a:gd name="connsiteX75" fmla="*/ 231921 w 778021"/>
              <a:gd name="connsiteY75" fmla="*/ 184150 h 1622455"/>
              <a:gd name="connsiteX76" fmla="*/ 219221 w 778021"/>
              <a:gd name="connsiteY76" fmla="*/ 206375 h 1622455"/>
              <a:gd name="connsiteX77" fmla="*/ 216046 w 778021"/>
              <a:gd name="connsiteY77" fmla="*/ 215900 h 1622455"/>
              <a:gd name="connsiteX78" fmla="*/ 193821 w 778021"/>
              <a:gd name="connsiteY78" fmla="*/ 244475 h 1622455"/>
              <a:gd name="connsiteX79" fmla="*/ 177946 w 778021"/>
              <a:gd name="connsiteY79" fmla="*/ 260350 h 1622455"/>
              <a:gd name="connsiteX80" fmla="*/ 168421 w 778021"/>
              <a:gd name="connsiteY80" fmla="*/ 273050 h 1622455"/>
              <a:gd name="connsiteX81" fmla="*/ 165246 w 778021"/>
              <a:gd name="connsiteY81" fmla="*/ 285750 h 1622455"/>
              <a:gd name="connsiteX82" fmla="*/ 155721 w 778021"/>
              <a:gd name="connsiteY82" fmla="*/ 292100 h 1622455"/>
              <a:gd name="connsiteX83" fmla="*/ 146196 w 778021"/>
              <a:gd name="connsiteY83" fmla="*/ 304800 h 1622455"/>
              <a:gd name="connsiteX84" fmla="*/ 133496 w 778021"/>
              <a:gd name="connsiteY84" fmla="*/ 323850 h 1622455"/>
              <a:gd name="connsiteX85" fmla="*/ 127146 w 778021"/>
              <a:gd name="connsiteY85" fmla="*/ 336550 h 1622455"/>
              <a:gd name="connsiteX86" fmla="*/ 117621 w 778021"/>
              <a:gd name="connsiteY86" fmla="*/ 346075 h 1622455"/>
              <a:gd name="connsiteX87" fmla="*/ 108096 w 778021"/>
              <a:gd name="connsiteY87" fmla="*/ 358775 h 1622455"/>
              <a:gd name="connsiteX88" fmla="*/ 95396 w 778021"/>
              <a:gd name="connsiteY88" fmla="*/ 387350 h 1622455"/>
              <a:gd name="connsiteX89" fmla="*/ 89046 w 778021"/>
              <a:gd name="connsiteY89" fmla="*/ 400050 h 1622455"/>
              <a:gd name="connsiteX90" fmla="*/ 82696 w 778021"/>
              <a:gd name="connsiteY90" fmla="*/ 463550 h 1622455"/>
              <a:gd name="connsiteX91" fmla="*/ 57296 w 778021"/>
              <a:gd name="connsiteY91" fmla="*/ 511175 h 1622455"/>
              <a:gd name="connsiteX92" fmla="*/ 41421 w 778021"/>
              <a:gd name="connsiteY92" fmla="*/ 539750 h 1622455"/>
              <a:gd name="connsiteX93" fmla="*/ 35071 w 778021"/>
              <a:gd name="connsiteY93" fmla="*/ 555625 h 1622455"/>
              <a:gd name="connsiteX94" fmla="*/ 25546 w 778021"/>
              <a:gd name="connsiteY94" fmla="*/ 568325 h 1622455"/>
              <a:gd name="connsiteX95" fmla="*/ 22371 w 778021"/>
              <a:gd name="connsiteY95" fmla="*/ 577850 h 1622455"/>
              <a:gd name="connsiteX96" fmla="*/ 6496 w 778021"/>
              <a:gd name="connsiteY96" fmla="*/ 600075 h 1622455"/>
              <a:gd name="connsiteX97" fmla="*/ 19196 w 778021"/>
              <a:gd name="connsiteY97" fmla="*/ 669925 h 1622455"/>
              <a:gd name="connsiteX98" fmla="*/ 146 w 778021"/>
              <a:gd name="connsiteY98" fmla="*/ 730250 h 1622455"/>
              <a:gd name="connsiteX99" fmla="*/ 12846 w 778021"/>
              <a:gd name="connsiteY99" fmla="*/ 800100 h 1622455"/>
              <a:gd name="connsiteX100" fmla="*/ 44596 w 778021"/>
              <a:gd name="connsiteY100" fmla="*/ 831850 h 1622455"/>
              <a:gd name="connsiteX101" fmla="*/ 73171 w 778021"/>
              <a:gd name="connsiteY101" fmla="*/ 873125 h 1622455"/>
              <a:gd name="connsiteX102" fmla="*/ 101746 w 778021"/>
              <a:gd name="connsiteY102" fmla="*/ 927100 h 1622455"/>
              <a:gd name="connsiteX103" fmla="*/ 98571 w 778021"/>
              <a:gd name="connsiteY103" fmla="*/ 971550 h 1622455"/>
              <a:gd name="connsiteX104" fmla="*/ 146196 w 778021"/>
              <a:gd name="connsiteY104" fmla="*/ 990600 h 1622455"/>
              <a:gd name="connsiteX105" fmla="*/ 171596 w 778021"/>
              <a:gd name="connsiteY105" fmla="*/ 987425 h 1622455"/>
              <a:gd name="connsiteX106" fmla="*/ 193821 w 778021"/>
              <a:gd name="connsiteY106" fmla="*/ 1025525 h 1622455"/>
              <a:gd name="connsiteX107" fmla="*/ 247796 w 778021"/>
              <a:gd name="connsiteY107" fmla="*/ 1038225 h 1622455"/>
              <a:gd name="connsiteX108" fmla="*/ 317646 w 778021"/>
              <a:gd name="connsiteY108" fmla="*/ 1041400 h 1622455"/>
              <a:gd name="connsiteX109" fmla="*/ 333521 w 778021"/>
              <a:gd name="connsiteY109" fmla="*/ 1069975 h 1622455"/>
              <a:gd name="connsiteX110" fmla="*/ 282721 w 778021"/>
              <a:gd name="connsiteY110" fmla="*/ 1117600 h 1622455"/>
              <a:gd name="connsiteX111" fmla="*/ 235096 w 778021"/>
              <a:gd name="connsiteY111" fmla="*/ 1146175 h 1622455"/>
              <a:gd name="connsiteX112" fmla="*/ 177946 w 778021"/>
              <a:gd name="connsiteY112" fmla="*/ 1184275 h 1622455"/>
              <a:gd name="connsiteX113" fmla="*/ 225571 w 778021"/>
              <a:gd name="connsiteY113" fmla="*/ 1216025 h 1622455"/>
              <a:gd name="connsiteX114" fmla="*/ 174771 w 778021"/>
              <a:gd name="connsiteY114" fmla="*/ 1266825 h 1622455"/>
              <a:gd name="connsiteX115" fmla="*/ 143021 w 778021"/>
              <a:gd name="connsiteY115" fmla="*/ 1289050 h 1622455"/>
              <a:gd name="connsiteX116" fmla="*/ 130321 w 778021"/>
              <a:gd name="connsiteY116" fmla="*/ 1330325 h 1622455"/>
              <a:gd name="connsiteX117" fmla="*/ 78728 w 778021"/>
              <a:gd name="connsiteY117" fmla="*/ 1376363 h 1622455"/>
              <a:gd name="connsiteX118" fmla="*/ 125559 w 778021"/>
              <a:gd name="connsiteY118" fmla="*/ 1427162 h 1622455"/>
              <a:gd name="connsiteX119" fmla="*/ 158896 w 778021"/>
              <a:gd name="connsiteY119" fmla="*/ 1496219 h 1622455"/>
              <a:gd name="connsiteX120" fmla="*/ 271608 w 778021"/>
              <a:gd name="connsiteY120" fmla="*/ 1510507 h 1622455"/>
              <a:gd name="connsiteX121" fmla="*/ 397814 w 778021"/>
              <a:gd name="connsiteY121" fmla="*/ 1542256 h 1622455"/>
              <a:gd name="connsiteX122" fmla="*/ 533546 w 778021"/>
              <a:gd name="connsiteY122" fmla="*/ 1581150 h 1622455"/>
              <a:gd name="connsiteX123" fmla="*/ 622446 w 778021"/>
              <a:gd name="connsiteY123" fmla="*/ 1609725 h 1622455"/>
              <a:gd name="connsiteX124" fmla="*/ 676421 w 778021"/>
              <a:gd name="connsiteY124" fmla="*/ 1622425 h 1622455"/>
              <a:gd name="connsiteX0" fmla="*/ 676421 w 778021"/>
              <a:gd name="connsiteY0" fmla="*/ 1622425 h 1622455"/>
              <a:gd name="connsiteX1" fmla="*/ 693089 w 778021"/>
              <a:gd name="connsiteY1" fmla="*/ 1559719 h 1622455"/>
              <a:gd name="connsiteX2" fmla="*/ 708171 w 778021"/>
              <a:gd name="connsiteY2" fmla="*/ 1501775 h 1622455"/>
              <a:gd name="connsiteX3" fmla="*/ 704996 w 778021"/>
              <a:gd name="connsiteY3" fmla="*/ 1435100 h 1622455"/>
              <a:gd name="connsiteX4" fmla="*/ 654196 w 778021"/>
              <a:gd name="connsiteY4" fmla="*/ 1419225 h 1622455"/>
              <a:gd name="connsiteX5" fmla="*/ 634353 w 778021"/>
              <a:gd name="connsiteY5" fmla="*/ 1374775 h 1622455"/>
              <a:gd name="connsiteX6" fmla="*/ 627210 w 778021"/>
              <a:gd name="connsiteY6" fmla="*/ 1316038 h 1622455"/>
              <a:gd name="connsiteX7" fmla="*/ 666102 w 778021"/>
              <a:gd name="connsiteY7" fmla="*/ 1278731 h 1622455"/>
              <a:gd name="connsiteX8" fmla="*/ 631971 w 778021"/>
              <a:gd name="connsiteY8" fmla="*/ 1244600 h 1622455"/>
              <a:gd name="connsiteX9" fmla="*/ 588315 w 778021"/>
              <a:gd name="connsiteY9" fmla="*/ 1203325 h 1622455"/>
              <a:gd name="connsiteX10" fmla="*/ 558946 w 778021"/>
              <a:gd name="connsiteY10" fmla="*/ 1139825 h 1622455"/>
              <a:gd name="connsiteX11" fmla="*/ 530371 w 778021"/>
              <a:gd name="connsiteY11" fmla="*/ 1101725 h 1622455"/>
              <a:gd name="connsiteX12" fmla="*/ 517671 w 778021"/>
              <a:gd name="connsiteY12" fmla="*/ 1076325 h 1622455"/>
              <a:gd name="connsiteX13" fmla="*/ 542277 w 778021"/>
              <a:gd name="connsiteY13" fmla="*/ 1062832 h 1622455"/>
              <a:gd name="connsiteX14" fmla="*/ 533546 w 778021"/>
              <a:gd name="connsiteY14" fmla="*/ 1038225 h 1622455"/>
              <a:gd name="connsiteX15" fmla="*/ 587521 w 778021"/>
              <a:gd name="connsiteY15" fmla="*/ 1030288 h 1622455"/>
              <a:gd name="connsiteX16" fmla="*/ 581171 w 778021"/>
              <a:gd name="connsiteY16" fmla="*/ 987425 h 1622455"/>
              <a:gd name="connsiteX17" fmla="*/ 543071 w 778021"/>
              <a:gd name="connsiteY17" fmla="*/ 901700 h 1622455"/>
              <a:gd name="connsiteX18" fmla="*/ 546246 w 778021"/>
              <a:gd name="connsiteY18" fmla="*/ 889000 h 1622455"/>
              <a:gd name="connsiteX19" fmla="*/ 577996 w 778021"/>
              <a:gd name="connsiteY19" fmla="*/ 869950 h 1622455"/>
              <a:gd name="connsiteX20" fmla="*/ 606571 w 778021"/>
              <a:gd name="connsiteY20" fmla="*/ 863600 h 1622455"/>
              <a:gd name="connsiteX21" fmla="*/ 625621 w 778021"/>
              <a:gd name="connsiteY21" fmla="*/ 844550 h 1622455"/>
              <a:gd name="connsiteX22" fmla="*/ 628796 w 778021"/>
              <a:gd name="connsiteY22" fmla="*/ 835025 h 1622455"/>
              <a:gd name="connsiteX23" fmla="*/ 644671 w 778021"/>
              <a:gd name="connsiteY23" fmla="*/ 812800 h 1622455"/>
              <a:gd name="connsiteX24" fmla="*/ 654196 w 778021"/>
              <a:gd name="connsiteY24" fmla="*/ 796925 h 1622455"/>
              <a:gd name="connsiteX25" fmla="*/ 670071 w 778021"/>
              <a:gd name="connsiteY25" fmla="*/ 774700 h 1622455"/>
              <a:gd name="connsiteX26" fmla="*/ 673246 w 778021"/>
              <a:gd name="connsiteY26" fmla="*/ 765175 h 1622455"/>
              <a:gd name="connsiteX27" fmla="*/ 679596 w 778021"/>
              <a:gd name="connsiteY27" fmla="*/ 755650 h 1622455"/>
              <a:gd name="connsiteX28" fmla="*/ 689121 w 778021"/>
              <a:gd name="connsiteY28" fmla="*/ 736600 h 1622455"/>
              <a:gd name="connsiteX29" fmla="*/ 708171 w 778021"/>
              <a:gd name="connsiteY29" fmla="*/ 714375 h 1622455"/>
              <a:gd name="connsiteX30" fmla="*/ 714521 w 778021"/>
              <a:gd name="connsiteY30" fmla="*/ 701675 h 1622455"/>
              <a:gd name="connsiteX31" fmla="*/ 730396 w 778021"/>
              <a:gd name="connsiteY31" fmla="*/ 688975 h 1622455"/>
              <a:gd name="connsiteX32" fmla="*/ 739921 w 778021"/>
              <a:gd name="connsiteY32" fmla="*/ 679450 h 1622455"/>
              <a:gd name="connsiteX33" fmla="*/ 778021 w 778021"/>
              <a:gd name="connsiteY33" fmla="*/ 650875 h 1622455"/>
              <a:gd name="connsiteX34" fmla="*/ 774846 w 778021"/>
              <a:gd name="connsiteY34" fmla="*/ 641350 h 1622455"/>
              <a:gd name="connsiteX35" fmla="*/ 765321 w 778021"/>
              <a:gd name="connsiteY35" fmla="*/ 625475 h 1622455"/>
              <a:gd name="connsiteX36" fmla="*/ 758971 w 778021"/>
              <a:gd name="connsiteY36" fmla="*/ 615950 h 1622455"/>
              <a:gd name="connsiteX37" fmla="*/ 755796 w 778021"/>
              <a:gd name="connsiteY37" fmla="*/ 606425 h 1622455"/>
              <a:gd name="connsiteX38" fmla="*/ 749446 w 778021"/>
              <a:gd name="connsiteY38" fmla="*/ 593725 h 1622455"/>
              <a:gd name="connsiteX39" fmla="*/ 739921 w 778021"/>
              <a:gd name="connsiteY39" fmla="*/ 568325 h 1622455"/>
              <a:gd name="connsiteX40" fmla="*/ 736746 w 778021"/>
              <a:gd name="connsiteY40" fmla="*/ 546100 h 1622455"/>
              <a:gd name="connsiteX41" fmla="*/ 733571 w 778021"/>
              <a:gd name="connsiteY41" fmla="*/ 536575 h 1622455"/>
              <a:gd name="connsiteX42" fmla="*/ 727221 w 778021"/>
              <a:gd name="connsiteY42" fmla="*/ 498475 h 1622455"/>
              <a:gd name="connsiteX43" fmla="*/ 708171 w 778021"/>
              <a:gd name="connsiteY43" fmla="*/ 460375 h 1622455"/>
              <a:gd name="connsiteX44" fmla="*/ 651021 w 778021"/>
              <a:gd name="connsiteY44" fmla="*/ 447675 h 1622455"/>
              <a:gd name="connsiteX45" fmla="*/ 625621 w 778021"/>
              <a:gd name="connsiteY45" fmla="*/ 434975 h 1622455"/>
              <a:gd name="connsiteX46" fmla="*/ 619271 w 778021"/>
              <a:gd name="connsiteY46" fmla="*/ 422275 h 1622455"/>
              <a:gd name="connsiteX47" fmla="*/ 609746 w 778021"/>
              <a:gd name="connsiteY47" fmla="*/ 368300 h 1622455"/>
              <a:gd name="connsiteX48" fmla="*/ 543071 w 778021"/>
              <a:gd name="connsiteY48" fmla="*/ 355600 h 1622455"/>
              <a:gd name="connsiteX49" fmla="*/ 530371 w 778021"/>
              <a:gd name="connsiteY49" fmla="*/ 349250 h 1622455"/>
              <a:gd name="connsiteX50" fmla="*/ 524021 w 778021"/>
              <a:gd name="connsiteY50" fmla="*/ 314325 h 1622455"/>
              <a:gd name="connsiteX51" fmla="*/ 520846 w 778021"/>
              <a:gd name="connsiteY51" fmla="*/ 301625 h 1622455"/>
              <a:gd name="connsiteX52" fmla="*/ 520846 w 778021"/>
              <a:gd name="connsiteY52" fmla="*/ 196850 h 1622455"/>
              <a:gd name="connsiteX53" fmla="*/ 530371 w 778021"/>
              <a:gd name="connsiteY53" fmla="*/ 184150 h 1622455"/>
              <a:gd name="connsiteX54" fmla="*/ 549421 w 778021"/>
              <a:gd name="connsiteY54" fmla="*/ 165100 h 1622455"/>
              <a:gd name="connsiteX55" fmla="*/ 552596 w 778021"/>
              <a:gd name="connsiteY55" fmla="*/ 155575 h 1622455"/>
              <a:gd name="connsiteX56" fmla="*/ 543071 w 778021"/>
              <a:gd name="connsiteY56" fmla="*/ 88900 h 1622455"/>
              <a:gd name="connsiteX57" fmla="*/ 533546 w 778021"/>
              <a:gd name="connsiteY57" fmla="*/ 79375 h 1622455"/>
              <a:gd name="connsiteX58" fmla="*/ 511321 w 778021"/>
              <a:gd name="connsiteY58" fmla="*/ 66675 h 1622455"/>
              <a:gd name="connsiteX59" fmla="*/ 508146 w 778021"/>
              <a:gd name="connsiteY59" fmla="*/ 57150 h 1622455"/>
              <a:gd name="connsiteX60" fmla="*/ 501796 w 778021"/>
              <a:gd name="connsiteY60" fmla="*/ 47625 h 1622455"/>
              <a:gd name="connsiteX61" fmla="*/ 498621 w 778021"/>
              <a:gd name="connsiteY61" fmla="*/ 0 h 1622455"/>
              <a:gd name="connsiteX62" fmla="*/ 485921 w 778021"/>
              <a:gd name="connsiteY62" fmla="*/ 6350 h 1622455"/>
              <a:gd name="connsiteX63" fmla="*/ 463696 w 778021"/>
              <a:gd name="connsiteY63" fmla="*/ 25400 h 1622455"/>
              <a:gd name="connsiteX64" fmla="*/ 438296 w 778021"/>
              <a:gd name="connsiteY64" fmla="*/ 28575 h 1622455"/>
              <a:gd name="connsiteX65" fmla="*/ 406546 w 778021"/>
              <a:gd name="connsiteY65" fmla="*/ 38100 h 1622455"/>
              <a:gd name="connsiteX66" fmla="*/ 390671 w 778021"/>
              <a:gd name="connsiteY66" fmla="*/ 41275 h 1622455"/>
              <a:gd name="connsiteX67" fmla="*/ 358921 w 778021"/>
              <a:gd name="connsiteY67" fmla="*/ 53975 h 1622455"/>
              <a:gd name="connsiteX68" fmla="*/ 327171 w 778021"/>
              <a:gd name="connsiteY68" fmla="*/ 66675 h 1622455"/>
              <a:gd name="connsiteX69" fmla="*/ 304946 w 778021"/>
              <a:gd name="connsiteY69" fmla="*/ 82550 h 1622455"/>
              <a:gd name="connsiteX70" fmla="*/ 279546 w 778021"/>
              <a:gd name="connsiteY70" fmla="*/ 101600 h 1622455"/>
              <a:gd name="connsiteX71" fmla="*/ 270021 w 778021"/>
              <a:gd name="connsiteY71" fmla="*/ 104775 h 1622455"/>
              <a:gd name="connsiteX72" fmla="*/ 257321 w 778021"/>
              <a:gd name="connsiteY72" fmla="*/ 133350 h 1622455"/>
              <a:gd name="connsiteX73" fmla="*/ 247796 w 778021"/>
              <a:gd name="connsiteY73" fmla="*/ 152400 h 1622455"/>
              <a:gd name="connsiteX74" fmla="*/ 231921 w 778021"/>
              <a:gd name="connsiteY74" fmla="*/ 184150 h 1622455"/>
              <a:gd name="connsiteX75" fmla="*/ 219221 w 778021"/>
              <a:gd name="connsiteY75" fmla="*/ 206375 h 1622455"/>
              <a:gd name="connsiteX76" fmla="*/ 216046 w 778021"/>
              <a:gd name="connsiteY76" fmla="*/ 215900 h 1622455"/>
              <a:gd name="connsiteX77" fmla="*/ 193821 w 778021"/>
              <a:gd name="connsiteY77" fmla="*/ 244475 h 1622455"/>
              <a:gd name="connsiteX78" fmla="*/ 177946 w 778021"/>
              <a:gd name="connsiteY78" fmla="*/ 260350 h 1622455"/>
              <a:gd name="connsiteX79" fmla="*/ 168421 w 778021"/>
              <a:gd name="connsiteY79" fmla="*/ 273050 h 1622455"/>
              <a:gd name="connsiteX80" fmla="*/ 165246 w 778021"/>
              <a:gd name="connsiteY80" fmla="*/ 285750 h 1622455"/>
              <a:gd name="connsiteX81" fmla="*/ 155721 w 778021"/>
              <a:gd name="connsiteY81" fmla="*/ 292100 h 1622455"/>
              <a:gd name="connsiteX82" fmla="*/ 146196 w 778021"/>
              <a:gd name="connsiteY82" fmla="*/ 304800 h 1622455"/>
              <a:gd name="connsiteX83" fmla="*/ 133496 w 778021"/>
              <a:gd name="connsiteY83" fmla="*/ 323850 h 1622455"/>
              <a:gd name="connsiteX84" fmla="*/ 127146 w 778021"/>
              <a:gd name="connsiteY84" fmla="*/ 336550 h 1622455"/>
              <a:gd name="connsiteX85" fmla="*/ 117621 w 778021"/>
              <a:gd name="connsiteY85" fmla="*/ 346075 h 1622455"/>
              <a:gd name="connsiteX86" fmla="*/ 108096 w 778021"/>
              <a:gd name="connsiteY86" fmla="*/ 358775 h 1622455"/>
              <a:gd name="connsiteX87" fmla="*/ 95396 w 778021"/>
              <a:gd name="connsiteY87" fmla="*/ 387350 h 1622455"/>
              <a:gd name="connsiteX88" fmla="*/ 89046 w 778021"/>
              <a:gd name="connsiteY88" fmla="*/ 400050 h 1622455"/>
              <a:gd name="connsiteX89" fmla="*/ 82696 w 778021"/>
              <a:gd name="connsiteY89" fmla="*/ 463550 h 1622455"/>
              <a:gd name="connsiteX90" fmla="*/ 57296 w 778021"/>
              <a:gd name="connsiteY90" fmla="*/ 511175 h 1622455"/>
              <a:gd name="connsiteX91" fmla="*/ 41421 w 778021"/>
              <a:gd name="connsiteY91" fmla="*/ 539750 h 1622455"/>
              <a:gd name="connsiteX92" fmla="*/ 35071 w 778021"/>
              <a:gd name="connsiteY92" fmla="*/ 555625 h 1622455"/>
              <a:gd name="connsiteX93" fmla="*/ 25546 w 778021"/>
              <a:gd name="connsiteY93" fmla="*/ 568325 h 1622455"/>
              <a:gd name="connsiteX94" fmla="*/ 22371 w 778021"/>
              <a:gd name="connsiteY94" fmla="*/ 577850 h 1622455"/>
              <a:gd name="connsiteX95" fmla="*/ 6496 w 778021"/>
              <a:gd name="connsiteY95" fmla="*/ 600075 h 1622455"/>
              <a:gd name="connsiteX96" fmla="*/ 19196 w 778021"/>
              <a:gd name="connsiteY96" fmla="*/ 669925 h 1622455"/>
              <a:gd name="connsiteX97" fmla="*/ 146 w 778021"/>
              <a:gd name="connsiteY97" fmla="*/ 730250 h 1622455"/>
              <a:gd name="connsiteX98" fmla="*/ 12846 w 778021"/>
              <a:gd name="connsiteY98" fmla="*/ 800100 h 1622455"/>
              <a:gd name="connsiteX99" fmla="*/ 44596 w 778021"/>
              <a:gd name="connsiteY99" fmla="*/ 831850 h 1622455"/>
              <a:gd name="connsiteX100" fmla="*/ 73171 w 778021"/>
              <a:gd name="connsiteY100" fmla="*/ 873125 h 1622455"/>
              <a:gd name="connsiteX101" fmla="*/ 101746 w 778021"/>
              <a:gd name="connsiteY101" fmla="*/ 927100 h 1622455"/>
              <a:gd name="connsiteX102" fmla="*/ 98571 w 778021"/>
              <a:gd name="connsiteY102" fmla="*/ 971550 h 1622455"/>
              <a:gd name="connsiteX103" fmla="*/ 146196 w 778021"/>
              <a:gd name="connsiteY103" fmla="*/ 990600 h 1622455"/>
              <a:gd name="connsiteX104" fmla="*/ 171596 w 778021"/>
              <a:gd name="connsiteY104" fmla="*/ 987425 h 1622455"/>
              <a:gd name="connsiteX105" fmla="*/ 193821 w 778021"/>
              <a:gd name="connsiteY105" fmla="*/ 1025525 h 1622455"/>
              <a:gd name="connsiteX106" fmla="*/ 247796 w 778021"/>
              <a:gd name="connsiteY106" fmla="*/ 1038225 h 1622455"/>
              <a:gd name="connsiteX107" fmla="*/ 317646 w 778021"/>
              <a:gd name="connsiteY107" fmla="*/ 1041400 h 1622455"/>
              <a:gd name="connsiteX108" fmla="*/ 333521 w 778021"/>
              <a:gd name="connsiteY108" fmla="*/ 1069975 h 1622455"/>
              <a:gd name="connsiteX109" fmla="*/ 282721 w 778021"/>
              <a:gd name="connsiteY109" fmla="*/ 1117600 h 1622455"/>
              <a:gd name="connsiteX110" fmla="*/ 235096 w 778021"/>
              <a:gd name="connsiteY110" fmla="*/ 1146175 h 1622455"/>
              <a:gd name="connsiteX111" fmla="*/ 177946 w 778021"/>
              <a:gd name="connsiteY111" fmla="*/ 1184275 h 1622455"/>
              <a:gd name="connsiteX112" fmla="*/ 225571 w 778021"/>
              <a:gd name="connsiteY112" fmla="*/ 1216025 h 1622455"/>
              <a:gd name="connsiteX113" fmla="*/ 174771 w 778021"/>
              <a:gd name="connsiteY113" fmla="*/ 1266825 h 1622455"/>
              <a:gd name="connsiteX114" fmla="*/ 143021 w 778021"/>
              <a:gd name="connsiteY114" fmla="*/ 1289050 h 1622455"/>
              <a:gd name="connsiteX115" fmla="*/ 130321 w 778021"/>
              <a:gd name="connsiteY115" fmla="*/ 1330325 h 1622455"/>
              <a:gd name="connsiteX116" fmla="*/ 78728 w 778021"/>
              <a:gd name="connsiteY116" fmla="*/ 1376363 h 1622455"/>
              <a:gd name="connsiteX117" fmla="*/ 125559 w 778021"/>
              <a:gd name="connsiteY117" fmla="*/ 1427162 h 1622455"/>
              <a:gd name="connsiteX118" fmla="*/ 158896 w 778021"/>
              <a:gd name="connsiteY118" fmla="*/ 1496219 h 1622455"/>
              <a:gd name="connsiteX119" fmla="*/ 271608 w 778021"/>
              <a:gd name="connsiteY119" fmla="*/ 1510507 h 1622455"/>
              <a:gd name="connsiteX120" fmla="*/ 397814 w 778021"/>
              <a:gd name="connsiteY120" fmla="*/ 1542256 h 1622455"/>
              <a:gd name="connsiteX121" fmla="*/ 533546 w 778021"/>
              <a:gd name="connsiteY121" fmla="*/ 1581150 h 1622455"/>
              <a:gd name="connsiteX122" fmla="*/ 622446 w 778021"/>
              <a:gd name="connsiteY122" fmla="*/ 1609725 h 1622455"/>
              <a:gd name="connsiteX123" fmla="*/ 676421 w 778021"/>
              <a:gd name="connsiteY123" fmla="*/ 1622425 h 1622455"/>
              <a:gd name="connsiteX0" fmla="*/ 676421 w 778021"/>
              <a:gd name="connsiteY0" fmla="*/ 1622425 h 1622455"/>
              <a:gd name="connsiteX1" fmla="*/ 693089 w 778021"/>
              <a:gd name="connsiteY1" fmla="*/ 1559719 h 1622455"/>
              <a:gd name="connsiteX2" fmla="*/ 708171 w 778021"/>
              <a:gd name="connsiteY2" fmla="*/ 1501775 h 1622455"/>
              <a:gd name="connsiteX3" fmla="*/ 704996 w 778021"/>
              <a:gd name="connsiteY3" fmla="*/ 1435100 h 1622455"/>
              <a:gd name="connsiteX4" fmla="*/ 654196 w 778021"/>
              <a:gd name="connsiteY4" fmla="*/ 1419225 h 1622455"/>
              <a:gd name="connsiteX5" fmla="*/ 634353 w 778021"/>
              <a:gd name="connsiteY5" fmla="*/ 1374775 h 1622455"/>
              <a:gd name="connsiteX6" fmla="*/ 627210 w 778021"/>
              <a:gd name="connsiteY6" fmla="*/ 1316038 h 1622455"/>
              <a:gd name="connsiteX7" fmla="*/ 666102 w 778021"/>
              <a:gd name="connsiteY7" fmla="*/ 1278731 h 1622455"/>
              <a:gd name="connsiteX8" fmla="*/ 631971 w 778021"/>
              <a:gd name="connsiteY8" fmla="*/ 1244600 h 1622455"/>
              <a:gd name="connsiteX9" fmla="*/ 588315 w 778021"/>
              <a:gd name="connsiteY9" fmla="*/ 1203325 h 1622455"/>
              <a:gd name="connsiteX10" fmla="*/ 558946 w 778021"/>
              <a:gd name="connsiteY10" fmla="*/ 1139825 h 1622455"/>
              <a:gd name="connsiteX11" fmla="*/ 530371 w 778021"/>
              <a:gd name="connsiteY11" fmla="*/ 1101725 h 1622455"/>
              <a:gd name="connsiteX12" fmla="*/ 517671 w 778021"/>
              <a:gd name="connsiteY12" fmla="*/ 1076325 h 1622455"/>
              <a:gd name="connsiteX13" fmla="*/ 542277 w 778021"/>
              <a:gd name="connsiteY13" fmla="*/ 1062832 h 1622455"/>
              <a:gd name="connsiteX14" fmla="*/ 533546 w 778021"/>
              <a:gd name="connsiteY14" fmla="*/ 1038225 h 1622455"/>
              <a:gd name="connsiteX15" fmla="*/ 594665 w 778021"/>
              <a:gd name="connsiteY15" fmla="*/ 1023144 h 1622455"/>
              <a:gd name="connsiteX16" fmla="*/ 581171 w 778021"/>
              <a:gd name="connsiteY16" fmla="*/ 987425 h 1622455"/>
              <a:gd name="connsiteX17" fmla="*/ 543071 w 778021"/>
              <a:gd name="connsiteY17" fmla="*/ 901700 h 1622455"/>
              <a:gd name="connsiteX18" fmla="*/ 546246 w 778021"/>
              <a:gd name="connsiteY18" fmla="*/ 889000 h 1622455"/>
              <a:gd name="connsiteX19" fmla="*/ 577996 w 778021"/>
              <a:gd name="connsiteY19" fmla="*/ 869950 h 1622455"/>
              <a:gd name="connsiteX20" fmla="*/ 606571 w 778021"/>
              <a:gd name="connsiteY20" fmla="*/ 863600 h 1622455"/>
              <a:gd name="connsiteX21" fmla="*/ 625621 w 778021"/>
              <a:gd name="connsiteY21" fmla="*/ 844550 h 1622455"/>
              <a:gd name="connsiteX22" fmla="*/ 628796 w 778021"/>
              <a:gd name="connsiteY22" fmla="*/ 835025 h 1622455"/>
              <a:gd name="connsiteX23" fmla="*/ 644671 w 778021"/>
              <a:gd name="connsiteY23" fmla="*/ 812800 h 1622455"/>
              <a:gd name="connsiteX24" fmla="*/ 654196 w 778021"/>
              <a:gd name="connsiteY24" fmla="*/ 796925 h 1622455"/>
              <a:gd name="connsiteX25" fmla="*/ 670071 w 778021"/>
              <a:gd name="connsiteY25" fmla="*/ 774700 h 1622455"/>
              <a:gd name="connsiteX26" fmla="*/ 673246 w 778021"/>
              <a:gd name="connsiteY26" fmla="*/ 765175 h 1622455"/>
              <a:gd name="connsiteX27" fmla="*/ 679596 w 778021"/>
              <a:gd name="connsiteY27" fmla="*/ 755650 h 1622455"/>
              <a:gd name="connsiteX28" fmla="*/ 689121 w 778021"/>
              <a:gd name="connsiteY28" fmla="*/ 736600 h 1622455"/>
              <a:gd name="connsiteX29" fmla="*/ 708171 w 778021"/>
              <a:gd name="connsiteY29" fmla="*/ 714375 h 1622455"/>
              <a:gd name="connsiteX30" fmla="*/ 714521 w 778021"/>
              <a:gd name="connsiteY30" fmla="*/ 701675 h 1622455"/>
              <a:gd name="connsiteX31" fmla="*/ 730396 w 778021"/>
              <a:gd name="connsiteY31" fmla="*/ 688975 h 1622455"/>
              <a:gd name="connsiteX32" fmla="*/ 739921 w 778021"/>
              <a:gd name="connsiteY32" fmla="*/ 679450 h 1622455"/>
              <a:gd name="connsiteX33" fmla="*/ 778021 w 778021"/>
              <a:gd name="connsiteY33" fmla="*/ 650875 h 1622455"/>
              <a:gd name="connsiteX34" fmla="*/ 774846 w 778021"/>
              <a:gd name="connsiteY34" fmla="*/ 641350 h 1622455"/>
              <a:gd name="connsiteX35" fmla="*/ 765321 w 778021"/>
              <a:gd name="connsiteY35" fmla="*/ 625475 h 1622455"/>
              <a:gd name="connsiteX36" fmla="*/ 758971 w 778021"/>
              <a:gd name="connsiteY36" fmla="*/ 615950 h 1622455"/>
              <a:gd name="connsiteX37" fmla="*/ 755796 w 778021"/>
              <a:gd name="connsiteY37" fmla="*/ 606425 h 1622455"/>
              <a:gd name="connsiteX38" fmla="*/ 749446 w 778021"/>
              <a:gd name="connsiteY38" fmla="*/ 593725 h 1622455"/>
              <a:gd name="connsiteX39" fmla="*/ 739921 w 778021"/>
              <a:gd name="connsiteY39" fmla="*/ 568325 h 1622455"/>
              <a:gd name="connsiteX40" fmla="*/ 736746 w 778021"/>
              <a:gd name="connsiteY40" fmla="*/ 546100 h 1622455"/>
              <a:gd name="connsiteX41" fmla="*/ 733571 w 778021"/>
              <a:gd name="connsiteY41" fmla="*/ 536575 h 1622455"/>
              <a:gd name="connsiteX42" fmla="*/ 727221 w 778021"/>
              <a:gd name="connsiteY42" fmla="*/ 498475 h 1622455"/>
              <a:gd name="connsiteX43" fmla="*/ 708171 w 778021"/>
              <a:gd name="connsiteY43" fmla="*/ 460375 h 1622455"/>
              <a:gd name="connsiteX44" fmla="*/ 651021 w 778021"/>
              <a:gd name="connsiteY44" fmla="*/ 447675 h 1622455"/>
              <a:gd name="connsiteX45" fmla="*/ 625621 w 778021"/>
              <a:gd name="connsiteY45" fmla="*/ 434975 h 1622455"/>
              <a:gd name="connsiteX46" fmla="*/ 619271 w 778021"/>
              <a:gd name="connsiteY46" fmla="*/ 422275 h 1622455"/>
              <a:gd name="connsiteX47" fmla="*/ 609746 w 778021"/>
              <a:gd name="connsiteY47" fmla="*/ 368300 h 1622455"/>
              <a:gd name="connsiteX48" fmla="*/ 543071 w 778021"/>
              <a:gd name="connsiteY48" fmla="*/ 355600 h 1622455"/>
              <a:gd name="connsiteX49" fmla="*/ 530371 w 778021"/>
              <a:gd name="connsiteY49" fmla="*/ 349250 h 1622455"/>
              <a:gd name="connsiteX50" fmla="*/ 524021 w 778021"/>
              <a:gd name="connsiteY50" fmla="*/ 314325 h 1622455"/>
              <a:gd name="connsiteX51" fmla="*/ 520846 w 778021"/>
              <a:gd name="connsiteY51" fmla="*/ 301625 h 1622455"/>
              <a:gd name="connsiteX52" fmla="*/ 520846 w 778021"/>
              <a:gd name="connsiteY52" fmla="*/ 196850 h 1622455"/>
              <a:gd name="connsiteX53" fmla="*/ 530371 w 778021"/>
              <a:gd name="connsiteY53" fmla="*/ 184150 h 1622455"/>
              <a:gd name="connsiteX54" fmla="*/ 549421 w 778021"/>
              <a:gd name="connsiteY54" fmla="*/ 165100 h 1622455"/>
              <a:gd name="connsiteX55" fmla="*/ 552596 w 778021"/>
              <a:gd name="connsiteY55" fmla="*/ 155575 h 1622455"/>
              <a:gd name="connsiteX56" fmla="*/ 543071 w 778021"/>
              <a:gd name="connsiteY56" fmla="*/ 88900 h 1622455"/>
              <a:gd name="connsiteX57" fmla="*/ 533546 w 778021"/>
              <a:gd name="connsiteY57" fmla="*/ 79375 h 1622455"/>
              <a:gd name="connsiteX58" fmla="*/ 511321 w 778021"/>
              <a:gd name="connsiteY58" fmla="*/ 66675 h 1622455"/>
              <a:gd name="connsiteX59" fmla="*/ 508146 w 778021"/>
              <a:gd name="connsiteY59" fmla="*/ 57150 h 1622455"/>
              <a:gd name="connsiteX60" fmla="*/ 501796 w 778021"/>
              <a:gd name="connsiteY60" fmla="*/ 47625 h 1622455"/>
              <a:gd name="connsiteX61" fmla="*/ 498621 w 778021"/>
              <a:gd name="connsiteY61" fmla="*/ 0 h 1622455"/>
              <a:gd name="connsiteX62" fmla="*/ 485921 w 778021"/>
              <a:gd name="connsiteY62" fmla="*/ 6350 h 1622455"/>
              <a:gd name="connsiteX63" fmla="*/ 463696 w 778021"/>
              <a:gd name="connsiteY63" fmla="*/ 25400 h 1622455"/>
              <a:gd name="connsiteX64" fmla="*/ 438296 w 778021"/>
              <a:gd name="connsiteY64" fmla="*/ 28575 h 1622455"/>
              <a:gd name="connsiteX65" fmla="*/ 406546 w 778021"/>
              <a:gd name="connsiteY65" fmla="*/ 38100 h 1622455"/>
              <a:gd name="connsiteX66" fmla="*/ 390671 w 778021"/>
              <a:gd name="connsiteY66" fmla="*/ 41275 h 1622455"/>
              <a:gd name="connsiteX67" fmla="*/ 358921 w 778021"/>
              <a:gd name="connsiteY67" fmla="*/ 53975 h 1622455"/>
              <a:gd name="connsiteX68" fmla="*/ 327171 w 778021"/>
              <a:gd name="connsiteY68" fmla="*/ 66675 h 1622455"/>
              <a:gd name="connsiteX69" fmla="*/ 304946 w 778021"/>
              <a:gd name="connsiteY69" fmla="*/ 82550 h 1622455"/>
              <a:gd name="connsiteX70" fmla="*/ 279546 w 778021"/>
              <a:gd name="connsiteY70" fmla="*/ 101600 h 1622455"/>
              <a:gd name="connsiteX71" fmla="*/ 270021 w 778021"/>
              <a:gd name="connsiteY71" fmla="*/ 104775 h 1622455"/>
              <a:gd name="connsiteX72" fmla="*/ 257321 w 778021"/>
              <a:gd name="connsiteY72" fmla="*/ 133350 h 1622455"/>
              <a:gd name="connsiteX73" fmla="*/ 247796 w 778021"/>
              <a:gd name="connsiteY73" fmla="*/ 152400 h 1622455"/>
              <a:gd name="connsiteX74" fmla="*/ 231921 w 778021"/>
              <a:gd name="connsiteY74" fmla="*/ 184150 h 1622455"/>
              <a:gd name="connsiteX75" fmla="*/ 219221 w 778021"/>
              <a:gd name="connsiteY75" fmla="*/ 206375 h 1622455"/>
              <a:gd name="connsiteX76" fmla="*/ 216046 w 778021"/>
              <a:gd name="connsiteY76" fmla="*/ 215900 h 1622455"/>
              <a:gd name="connsiteX77" fmla="*/ 193821 w 778021"/>
              <a:gd name="connsiteY77" fmla="*/ 244475 h 1622455"/>
              <a:gd name="connsiteX78" fmla="*/ 177946 w 778021"/>
              <a:gd name="connsiteY78" fmla="*/ 260350 h 1622455"/>
              <a:gd name="connsiteX79" fmla="*/ 168421 w 778021"/>
              <a:gd name="connsiteY79" fmla="*/ 273050 h 1622455"/>
              <a:gd name="connsiteX80" fmla="*/ 165246 w 778021"/>
              <a:gd name="connsiteY80" fmla="*/ 285750 h 1622455"/>
              <a:gd name="connsiteX81" fmla="*/ 155721 w 778021"/>
              <a:gd name="connsiteY81" fmla="*/ 292100 h 1622455"/>
              <a:gd name="connsiteX82" fmla="*/ 146196 w 778021"/>
              <a:gd name="connsiteY82" fmla="*/ 304800 h 1622455"/>
              <a:gd name="connsiteX83" fmla="*/ 133496 w 778021"/>
              <a:gd name="connsiteY83" fmla="*/ 323850 h 1622455"/>
              <a:gd name="connsiteX84" fmla="*/ 127146 w 778021"/>
              <a:gd name="connsiteY84" fmla="*/ 336550 h 1622455"/>
              <a:gd name="connsiteX85" fmla="*/ 117621 w 778021"/>
              <a:gd name="connsiteY85" fmla="*/ 346075 h 1622455"/>
              <a:gd name="connsiteX86" fmla="*/ 108096 w 778021"/>
              <a:gd name="connsiteY86" fmla="*/ 358775 h 1622455"/>
              <a:gd name="connsiteX87" fmla="*/ 95396 w 778021"/>
              <a:gd name="connsiteY87" fmla="*/ 387350 h 1622455"/>
              <a:gd name="connsiteX88" fmla="*/ 89046 w 778021"/>
              <a:gd name="connsiteY88" fmla="*/ 400050 h 1622455"/>
              <a:gd name="connsiteX89" fmla="*/ 82696 w 778021"/>
              <a:gd name="connsiteY89" fmla="*/ 463550 h 1622455"/>
              <a:gd name="connsiteX90" fmla="*/ 57296 w 778021"/>
              <a:gd name="connsiteY90" fmla="*/ 511175 h 1622455"/>
              <a:gd name="connsiteX91" fmla="*/ 41421 w 778021"/>
              <a:gd name="connsiteY91" fmla="*/ 539750 h 1622455"/>
              <a:gd name="connsiteX92" fmla="*/ 35071 w 778021"/>
              <a:gd name="connsiteY92" fmla="*/ 555625 h 1622455"/>
              <a:gd name="connsiteX93" fmla="*/ 25546 w 778021"/>
              <a:gd name="connsiteY93" fmla="*/ 568325 h 1622455"/>
              <a:gd name="connsiteX94" fmla="*/ 22371 w 778021"/>
              <a:gd name="connsiteY94" fmla="*/ 577850 h 1622455"/>
              <a:gd name="connsiteX95" fmla="*/ 6496 w 778021"/>
              <a:gd name="connsiteY95" fmla="*/ 600075 h 1622455"/>
              <a:gd name="connsiteX96" fmla="*/ 19196 w 778021"/>
              <a:gd name="connsiteY96" fmla="*/ 669925 h 1622455"/>
              <a:gd name="connsiteX97" fmla="*/ 146 w 778021"/>
              <a:gd name="connsiteY97" fmla="*/ 730250 h 1622455"/>
              <a:gd name="connsiteX98" fmla="*/ 12846 w 778021"/>
              <a:gd name="connsiteY98" fmla="*/ 800100 h 1622455"/>
              <a:gd name="connsiteX99" fmla="*/ 44596 w 778021"/>
              <a:gd name="connsiteY99" fmla="*/ 831850 h 1622455"/>
              <a:gd name="connsiteX100" fmla="*/ 73171 w 778021"/>
              <a:gd name="connsiteY100" fmla="*/ 873125 h 1622455"/>
              <a:gd name="connsiteX101" fmla="*/ 101746 w 778021"/>
              <a:gd name="connsiteY101" fmla="*/ 927100 h 1622455"/>
              <a:gd name="connsiteX102" fmla="*/ 98571 w 778021"/>
              <a:gd name="connsiteY102" fmla="*/ 971550 h 1622455"/>
              <a:gd name="connsiteX103" fmla="*/ 146196 w 778021"/>
              <a:gd name="connsiteY103" fmla="*/ 990600 h 1622455"/>
              <a:gd name="connsiteX104" fmla="*/ 171596 w 778021"/>
              <a:gd name="connsiteY104" fmla="*/ 987425 h 1622455"/>
              <a:gd name="connsiteX105" fmla="*/ 193821 w 778021"/>
              <a:gd name="connsiteY105" fmla="*/ 1025525 h 1622455"/>
              <a:gd name="connsiteX106" fmla="*/ 247796 w 778021"/>
              <a:gd name="connsiteY106" fmla="*/ 1038225 h 1622455"/>
              <a:gd name="connsiteX107" fmla="*/ 317646 w 778021"/>
              <a:gd name="connsiteY107" fmla="*/ 1041400 h 1622455"/>
              <a:gd name="connsiteX108" fmla="*/ 333521 w 778021"/>
              <a:gd name="connsiteY108" fmla="*/ 1069975 h 1622455"/>
              <a:gd name="connsiteX109" fmla="*/ 282721 w 778021"/>
              <a:gd name="connsiteY109" fmla="*/ 1117600 h 1622455"/>
              <a:gd name="connsiteX110" fmla="*/ 235096 w 778021"/>
              <a:gd name="connsiteY110" fmla="*/ 1146175 h 1622455"/>
              <a:gd name="connsiteX111" fmla="*/ 177946 w 778021"/>
              <a:gd name="connsiteY111" fmla="*/ 1184275 h 1622455"/>
              <a:gd name="connsiteX112" fmla="*/ 225571 w 778021"/>
              <a:gd name="connsiteY112" fmla="*/ 1216025 h 1622455"/>
              <a:gd name="connsiteX113" fmla="*/ 174771 w 778021"/>
              <a:gd name="connsiteY113" fmla="*/ 1266825 h 1622455"/>
              <a:gd name="connsiteX114" fmla="*/ 143021 w 778021"/>
              <a:gd name="connsiteY114" fmla="*/ 1289050 h 1622455"/>
              <a:gd name="connsiteX115" fmla="*/ 130321 w 778021"/>
              <a:gd name="connsiteY115" fmla="*/ 1330325 h 1622455"/>
              <a:gd name="connsiteX116" fmla="*/ 78728 w 778021"/>
              <a:gd name="connsiteY116" fmla="*/ 1376363 h 1622455"/>
              <a:gd name="connsiteX117" fmla="*/ 125559 w 778021"/>
              <a:gd name="connsiteY117" fmla="*/ 1427162 h 1622455"/>
              <a:gd name="connsiteX118" fmla="*/ 158896 w 778021"/>
              <a:gd name="connsiteY118" fmla="*/ 1496219 h 1622455"/>
              <a:gd name="connsiteX119" fmla="*/ 271608 w 778021"/>
              <a:gd name="connsiteY119" fmla="*/ 1510507 h 1622455"/>
              <a:gd name="connsiteX120" fmla="*/ 397814 w 778021"/>
              <a:gd name="connsiteY120" fmla="*/ 1542256 h 1622455"/>
              <a:gd name="connsiteX121" fmla="*/ 533546 w 778021"/>
              <a:gd name="connsiteY121" fmla="*/ 1581150 h 1622455"/>
              <a:gd name="connsiteX122" fmla="*/ 622446 w 778021"/>
              <a:gd name="connsiteY122" fmla="*/ 1609725 h 1622455"/>
              <a:gd name="connsiteX123" fmla="*/ 676421 w 778021"/>
              <a:gd name="connsiteY123" fmla="*/ 1622425 h 1622455"/>
              <a:gd name="connsiteX0" fmla="*/ 676421 w 778021"/>
              <a:gd name="connsiteY0" fmla="*/ 1622425 h 1622455"/>
              <a:gd name="connsiteX1" fmla="*/ 693089 w 778021"/>
              <a:gd name="connsiteY1" fmla="*/ 1559719 h 1622455"/>
              <a:gd name="connsiteX2" fmla="*/ 708171 w 778021"/>
              <a:gd name="connsiteY2" fmla="*/ 1501775 h 1622455"/>
              <a:gd name="connsiteX3" fmla="*/ 704996 w 778021"/>
              <a:gd name="connsiteY3" fmla="*/ 1435100 h 1622455"/>
              <a:gd name="connsiteX4" fmla="*/ 654196 w 778021"/>
              <a:gd name="connsiteY4" fmla="*/ 1419225 h 1622455"/>
              <a:gd name="connsiteX5" fmla="*/ 634353 w 778021"/>
              <a:gd name="connsiteY5" fmla="*/ 1374775 h 1622455"/>
              <a:gd name="connsiteX6" fmla="*/ 627210 w 778021"/>
              <a:gd name="connsiteY6" fmla="*/ 1316038 h 1622455"/>
              <a:gd name="connsiteX7" fmla="*/ 666102 w 778021"/>
              <a:gd name="connsiteY7" fmla="*/ 1278731 h 1622455"/>
              <a:gd name="connsiteX8" fmla="*/ 631971 w 778021"/>
              <a:gd name="connsiteY8" fmla="*/ 1244600 h 1622455"/>
              <a:gd name="connsiteX9" fmla="*/ 588315 w 778021"/>
              <a:gd name="connsiteY9" fmla="*/ 1203325 h 1622455"/>
              <a:gd name="connsiteX10" fmla="*/ 558946 w 778021"/>
              <a:gd name="connsiteY10" fmla="*/ 1139825 h 1622455"/>
              <a:gd name="connsiteX11" fmla="*/ 530371 w 778021"/>
              <a:gd name="connsiteY11" fmla="*/ 1101725 h 1622455"/>
              <a:gd name="connsiteX12" fmla="*/ 517671 w 778021"/>
              <a:gd name="connsiteY12" fmla="*/ 1076325 h 1622455"/>
              <a:gd name="connsiteX13" fmla="*/ 542277 w 778021"/>
              <a:gd name="connsiteY13" fmla="*/ 1062832 h 1622455"/>
              <a:gd name="connsiteX14" fmla="*/ 533546 w 778021"/>
              <a:gd name="connsiteY14" fmla="*/ 1038225 h 1622455"/>
              <a:gd name="connsiteX15" fmla="*/ 597047 w 778021"/>
              <a:gd name="connsiteY15" fmla="*/ 1025525 h 1622455"/>
              <a:gd name="connsiteX16" fmla="*/ 581171 w 778021"/>
              <a:gd name="connsiteY16" fmla="*/ 987425 h 1622455"/>
              <a:gd name="connsiteX17" fmla="*/ 543071 w 778021"/>
              <a:gd name="connsiteY17" fmla="*/ 901700 h 1622455"/>
              <a:gd name="connsiteX18" fmla="*/ 546246 w 778021"/>
              <a:gd name="connsiteY18" fmla="*/ 889000 h 1622455"/>
              <a:gd name="connsiteX19" fmla="*/ 577996 w 778021"/>
              <a:gd name="connsiteY19" fmla="*/ 869950 h 1622455"/>
              <a:gd name="connsiteX20" fmla="*/ 606571 w 778021"/>
              <a:gd name="connsiteY20" fmla="*/ 863600 h 1622455"/>
              <a:gd name="connsiteX21" fmla="*/ 625621 w 778021"/>
              <a:gd name="connsiteY21" fmla="*/ 844550 h 1622455"/>
              <a:gd name="connsiteX22" fmla="*/ 628796 w 778021"/>
              <a:gd name="connsiteY22" fmla="*/ 835025 h 1622455"/>
              <a:gd name="connsiteX23" fmla="*/ 644671 w 778021"/>
              <a:gd name="connsiteY23" fmla="*/ 812800 h 1622455"/>
              <a:gd name="connsiteX24" fmla="*/ 654196 w 778021"/>
              <a:gd name="connsiteY24" fmla="*/ 796925 h 1622455"/>
              <a:gd name="connsiteX25" fmla="*/ 670071 w 778021"/>
              <a:gd name="connsiteY25" fmla="*/ 774700 h 1622455"/>
              <a:gd name="connsiteX26" fmla="*/ 673246 w 778021"/>
              <a:gd name="connsiteY26" fmla="*/ 765175 h 1622455"/>
              <a:gd name="connsiteX27" fmla="*/ 679596 w 778021"/>
              <a:gd name="connsiteY27" fmla="*/ 755650 h 1622455"/>
              <a:gd name="connsiteX28" fmla="*/ 689121 w 778021"/>
              <a:gd name="connsiteY28" fmla="*/ 736600 h 1622455"/>
              <a:gd name="connsiteX29" fmla="*/ 708171 w 778021"/>
              <a:gd name="connsiteY29" fmla="*/ 714375 h 1622455"/>
              <a:gd name="connsiteX30" fmla="*/ 714521 w 778021"/>
              <a:gd name="connsiteY30" fmla="*/ 701675 h 1622455"/>
              <a:gd name="connsiteX31" fmla="*/ 730396 w 778021"/>
              <a:gd name="connsiteY31" fmla="*/ 688975 h 1622455"/>
              <a:gd name="connsiteX32" fmla="*/ 739921 w 778021"/>
              <a:gd name="connsiteY32" fmla="*/ 679450 h 1622455"/>
              <a:gd name="connsiteX33" fmla="*/ 778021 w 778021"/>
              <a:gd name="connsiteY33" fmla="*/ 650875 h 1622455"/>
              <a:gd name="connsiteX34" fmla="*/ 774846 w 778021"/>
              <a:gd name="connsiteY34" fmla="*/ 641350 h 1622455"/>
              <a:gd name="connsiteX35" fmla="*/ 765321 w 778021"/>
              <a:gd name="connsiteY35" fmla="*/ 625475 h 1622455"/>
              <a:gd name="connsiteX36" fmla="*/ 758971 w 778021"/>
              <a:gd name="connsiteY36" fmla="*/ 615950 h 1622455"/>
              <a:gd name="connsiteX37" fmla="*/ 755796 w 778021"/>
              <a:gd name="connsiteY37" fmla="*/ 606425 h 1622455"/>
              <a:gd name="connsiteX38" fmla="*/ 749446 w 778021"/>
              <a:gd name="connsiteY38" fmla="*/ 593725 h 1622455"/>
              <a:gd name="connsiteX39" fmla="*/ 739921 w 778021"/>
              <a:gd name="connsiteY39" fmla="*/ 568325 h 1622455"/>
              <a:gd name="connsiteX40" fmla="*/ 736746 w 778021"/>
              <a:gd name="connsiteY40" fmla="*/ 546100 h 1622455"/>
              <a:gd name="connsiteX41" fmla="*/ 733571 w 778021"/>
              <a:gd name="connsiteY41" fmla="*/ 536575 h 1622455"/>
              <a:gd name="connsiteX42" fmla="*/ 727221 w 778021"/>
              <a:gd name="connsiteY42" fmla="*/ 498475 h 1622455"/>
              <a:gd name="connsiteX43" fmla="*/ 708171 w 778021"/>
              <a:gd name="connsiteY43" fmla="*/ 460375 h 1622455"/>
              <a:gd name="connsiteX44" fmla="*/ 651021 w 778021"/>
              <a:gd name="connsiteY44" fmla="*/ 447675 h 1622455"/>
              <a:gd name="connsiteX45" fmla="*/ 625621 w 778021"/>
              <a:gd name="connsiteY45" fmla="*/ 434975 h 1622455"/>
              <a:gd name="connsiteX46" fmla="*/ 619271 w 778021"/>
              <a:gd name="connsiteY46" fmla="*/ 422275 h 1622455"/>
              <a:gd name="connsiteX47" fmla="*/ 609746 w 778021"/>
              <a:gd name="connsiteY47" fmla="*/ 368300 h 1622455"/>
              <a:gd name="connsiteX48" fmla="*/ 543071 w 778021"/>
              <a:gd name="connsiteY48" fmla="*/ 355600 h 1622455"/>
              <a:gd name="connsiteX49" fmla="*/ 530371 w 778021"/>
              <a:gd name="connsiteY49" fmla="*/ 349250 h 1622455"/>
              <a:gd name="connsiteX50" fmla="*/ 524021 w 778021"/>
              <a:gd name="connsiteY50" fmla="*/ 314325 h 1622455"/>
              <a:gd name="connsiteX51" fmla="*/ 520846 w 778021"/>
              <a:gd name="connsiteY51" fmla="*/ 301625 h 1622455"/>
              <a:gd name="connsiteX52" fmla="*/ 520846 w 778021"/>
              <a:gd name="connsiteY52" fmla="*/ 196850 h 1622455"/>
              <a:gd name="connsiteX53" fmla="*/ 530371 w 778021"/>
              <a:gd name="connsiteY53" fmla="*/ 184150 h 1622455"/>
              <a:gd name="connsiteX54" fmla="*/ 549421 w 778021"/>
              <a:gd name="connsiteY54" fmla="*/ 165100 h 1622455"/>
              <a:gd name="connsiteX55" fmla="*/ 552596 w 778021"/>
              <a:gd name="connsiteY55" fmla="*/ 155575 h 1622455"/>
              <a:gd name="connsiteX56" fmla="*/ 543071 w 778021"/>
              <a:gd name="connsiteY56" fmla="*/ 88900 h 1622455"/>
              <a:gd name="connsiteX57" fmla="*/ 533546 w 778021"/>
              <a:gd name="connsiteY57" fmla="*/ 79375 h 1622455"/>
              <a:gd name="connsiteX58" fmla="*/ 511321 w 778021"/>
              <a:gd name="connsiteY58" fmla="*/ 66675 h 1622455"/>
              <a:gd name="connsiteX59" fmla="*/ 508146 w 778021"/>
              <a:gd name="connsiteY59" fmla="*/ 57150 h 1622455"/>
              <a:gd name="connsiteX60" fmla="*/ 501796 w 778021"/>
              <a:gd name="connsiteY60" fmla="*/ 47625 h 1622455"/>
              <a:gd name="connsiteX61" fmla="*/ 498621 w 778021"/>
              <a:gd name="connsiteY61" fmla="*/ 0 h 1622455"/>
              <a:gd name="connsiteX62" fmla="*/ 485921 w 778021"/>
              <a:gd name="connsiteY62" fmla="*/ 6350 h 1622455"/>
              <a:gd name="connsiteX63" fmla="*/ 463696 w 778021"/>
              <a:gd name="connsiteY63" fmla="*/ 25400 h 1622455"/>
              <a:gd name="connsiteX64" fmla="*/ 438296 w 778021"/>
              <a:gd name="connsiteY64" fmla="*/ 28575 h 1622455"/>
              <a:gd name="connsiteX65" fmla="*/ 406546 w 778021"/>
              <a:gd name="connsiteY65" fmla="*/ 38100 h 1622455"/>
              <a:gd name="connsiteX66" fmla="*/ 390671 w 778021"/>
              <a:gd name="connsiteY66" fmla="*/ 41275 h 1622455"/>
              <a:gd name="connsiteX67" fmla="*/ 358921 w 778021"/>
              <a:gd name="connsiteY67" fmla="*/ 53975 h 1622455"/>
              <a:gd name="connsiteX68" fmla="*/ 327171 w 778021"/>
              <a:gd name="connsiteY68" fmla="*/ 66675 h 1622455"/>
              <a:gd name="connsiteX69" fmla="*/ 304946 w 778021"/>
              <a:gd name="connsiteY69" fmla="*/ 82550 h 1622455"/>
              <a:gd name="connsiteX70" fmla="*/ 279546 w 778021"/>
              <a:gd name="connsiteY70" fmla="*/ 101600 h 1622455"/>
              <a:gd name="connsiteX71" fmla="*/ 270021 w 778021"/>
              <a:gd name="connsiteY71" fmla="*/ 104775 h 1622455"/>
              <a:gd name="connsiteX72" fmla="*/ 257321 w 778021"/>
              <a:gd name="connsiteY72" fmla="*/ 133350 h 1622455"/>
              <a:gd name="connsiteX73" fmla="*/ 247796 w 778021"/>
              <a:gd name="connsiteY73" fmla="*/ 152400 h 1622455"/>
              <a:gd name="connsiteX74" fmla="*/ 231921 w 778021"/>
              <a:gd name="connsiteY74" fmla="*/ 184150 h 1622455"/>
              <a:gd name="connsiteX75" fmla="*/ 219221 w 778021"/>
              <a:gd name="connsiteY75" fmla="*/ 206375 h 1622455"/>
              <a:gd name="connsiteX76" fmla="*/ 216046 w 778021"/>
              <a:gd name="connsiteY76" fmla="*/ 215900 h 1622455"/>
              <a:gd name="connsiteX77" fmla="*/ 193821 w 778021"/>
              <a:gd name="connsiteY77" fmla="*/ 244475 h 1622455"/>
              <a:gd name="connsiteX78" fmla="*/ 177946 w 778021"/>
              <a:gd name="connsiteY78" fmla="*/ 260350 h 1622455"/>
              <a:gd name="connsiteX79" fmla="*/ 168421 w 778021"/>
              <a:gd name="connsiteY79" fmla="*/ 273050 h 1622455"/>
              <a:gd name="connsiteX80" fmla="*/ 165246 w 778021"/>
              <a:gd name="connsiteY80" fmla="*/ 285750 h 1622455"/>
              <a:gd name="connsiteX81" fmla="*/ 155721 w 778021"/>
              <a:gd name="connsiteY81" fmla="*/ 292100 h 1622455"/>
              <a:gd name="connsiteX82" fmla="*/ 146196 w 778021"/>
              <a:gd name="connsiteY82" fmla="*/ 304800 h 1622455"/>
              <a:gd name="connsiteX83" fmla="*/ 133496 w 778021"/>
              <a:gd name="connsiteY83" fmla="*/ 323850 h 1622455"/>
              <a:gd name="connsiteX84" fmla="*/ 127146 w 778021"/>
              <a:gd name="connsiteY84" fmla="*/ 336550 h 1622455"/>
              <a:gd name="connsiteX85" fmla="*/ 117621 w 778021"/>
              <a:gd name="connsiteY85" fmla="*/ 346075 h 1622455"/>
              <a:gd name="connsiteX86" fmla="*/ 108096 w 778021"/>
              <a:gd name="connsiteY86" fmla="*/ 358775 h 1622455"/>
              <a:gd name="connsiteX87" fmla="*/ 95396 w 778021"/>
              <a:gd name="connsiteY87" fmla="*/ 387350 h 1622455"/>
              <a:gd name="connsiteX88" fmla="*/ 89046 w 778021"/>
              <a:gd name="connsiteY88" fmla="*/ 400050 h 1622455"/>
              <a:gd name="connsiteX89" fmla="*/ 82696 w 778021"/>
              <a:gd name="connsiteY89" fmla="*/ 463550 h 1622455"/>
              <a:gd name="connsiteX90" fmla="*/ 57296 w 778021"/>
              <a:gd name="connsiteY90" fmla="*/ 511175 h 1622455"/>
              <a:gd name="connsiteX91" fmla="*/ 41421 w 778021"/>
              <a:gd name="connsiteY91" fmla="*/ 539750 h 1622455"/>
              <a:gd name="connsiteX92" fmla="*/ 35071 w 778021"/>
              <a:gd name="connsiteY92" fmla="*/ 555625 h 1622455"/>
              <a:gd name="connsiteX93" fmla="*/ 25546 w 778021"/>
              <a:gd name="connsiteY93" fmla="*/ 568325 h 1622455"/>
              <a:gd name="connsiteX94" fmla="*/ 22371 w 778021"/>
              <a:gd name="connsiteY94" fmla="*/ 577850 h 1622455"/>
              <a:gd name="connsiteX95" fmla="*/ 6496 w 778021"/>
              <a:gd name="connsiteY95" fmla="*/ 600075 h 1622455"/>
              <a:gd name="connsiteX96" fmla="*/ 19196 w 778021"/>
              <a:gd name="connsiteY96" fmla="*/ 669925 h 1622455"/>
              <a:gd name="connsiteX97" fmla="*/ 146 w 778021"/>
              <a:gd name="connsiteY97" fmla="*/ 730250 h 1622455"/>
              <a:gd name="connsiteX98" fmla="*/ 12846 w 778021"/>
              <a:gd name="connsiteY98" fmla="*/ 800100 h 1622455"/>
              <a:gd name="connsiteX99" fmla="*/ 44596 w 778021"/>
              <a:gd name="connsiteY99" fmla="*/ 831850 h 1622455"/>
              <a:gd name="connsiteX100" fmla="*/ 73171 w 778021"/>
              <a:gd name="connsiteY100" fmla="*/ 873125 h 1622455"/>
              <a:gd name="connsiteX101" fmla="*/ 101746 w 778021"/>
              <a:gd name="connsiteY101" fmla="*/ 927100 h 1622455"/>
              <a:gd name="connsiteX102" fmla="*/ 98571 w 778021"/>
              <a:gd name="connsiteY102" fmla="*/ 971550 h 1622455"/>
              <a:gd name="connsiteX103" fmla="*/ 146196 w 778021"/>
              <a:gd name="connsiteY103" fmla="*/ 990600 h 1622455"/>
              <a:gd name="connsiteX104" fmla="*/ 171596 w 778021"/>
              <a:gd name="connsiteY104" fmla="*/ 987425 h 1622455"/>
              <a:gd name="connsiteX105" fmla="*/ 193821 w 778021"/>
              <a:gd name="connsiteY105" fmla="*/ 1025525 h 1622455"/>
              <a:gd name="connsiteX106" fmla="*/ 247796 w 778021"/>
              <a:gd name="connsiteY106" fmla="*/ 1038225 h 1622455"/>
              <a:gd name="connsiteX107" fmla="*/ 317646 w 778021"/>
              <a:gd name="connsiteY107" fmla="*/ 1041400 h 1622455"/>
              <a:gd name="connsiteX108" fmla="*/ 333521 w 778021"/>
              <a:gd name="connsiteY108" fmla="*/ 1069975 h 1622455"/>
              <a:gd name="connsiteX109" fmla="*/ 282721 w 778021"/>
              <a:gd name="connsiteY109" fmla="*/ 1117600 h 1622455"/>
              <a:gd name="connsiteX110" fmla="*/ 235096 w 778021"/>
              <a:gd name="connsiteY110" fmla="*/ 1146175 h 1622455"/>
              <a:gd name="connsiteX111" fmla="*/ 177946 w 778021"/>
              <a:gd name="connsiteY111" fmla="*/ 1184275 h 1622455"/>
              <a:gd name="connsiteX112" fmla="*/ 225571 w 778021"/>
              <a:gd name="connsiteY112" fmla="*/ 1216025 h 1622455"/>
              <a:gd name="connsiteX113" fmla="*/ 174771 w 778021"/>
              <a:gd name="connsiteY113" fmla="*/ 1266825 h 1622455"/>
              <a:gd name="connsiteX114" fmla="*/ 143021 w 778021"/>
              <a:gd name="connsiteY114" fmla="*/ 1289050 h 1622455"/>
              <a:gd name="connsiteX115" fmla="*/ 130321 w 778021"/>
              <a:gd name="connsiteY115" fmla="*/ 1330325 h 1622455"/>
              <a:gd name="connsiteX116" fmla="*/ 78728 w 778021"/>
              <a:gd name="connsiteY116" fmla="*/ 1376363 h 1622455"/>
              <a:gd name="connsiteX117" fmla="*/ 125559 w 778021"/>
              <a:gd name="connsiteY117" fmla="*/ 1427162 h 1622455"/>
              <a:gd name="connsiteX118" fmla="*/ 158896 w 778021"/>
              <a:gd name="connsiteY118" fmla="*/ 1496219 h 1622455"/>
              <a:gd name="connsiteX119" fmla="*/ 271608 w 778021"/>
              <a:gd name="connsiteY119" fmla="*/ 1510507 h 1622455"/>
              <a:gd name="connsiteX120" fmla="*/ 397814 w 778021"/>
              <a:gd name="connsiteY120" fmla="*/ 1542256 h 1622455"/>
              <a:gd name="connsiteX121" fmla="*/ 533546 w 778021"/>
              <a:gd name="connsiteY121" fmla="*/ 1581150 h 1622455"/>
              <a:gd name="connsiteX122" fmla="*/ 622446 w 778021"/>
              <a:gd name="connsiteY122" fmla="*/ 1609725 h 1622455"/>
              <a:gd name="connsiteX123" fmla="*/ 676421 w 778021"/>
              <a:gd name="connsiteY123" fmla="*/ 1622425 h 1622455"/>
              <a:gd name="connsiteX0" fmla="*/ 676421 w 778021"/>
              <a:gd name="connsiteY0" fmla="*/ 1622425 h 1622455"/>
              <a:gd name="connsiteX1" fmla="*/ 693089 w 778021"/>
              <a:gd name="connsiteY1" fmla="*/ 1559719 h 1622455"/>
              <a:gd name="connsiteX2" fmla="*/ 708171 w 778021"/>
              <a:gd name="connsiteY2" fmla="*/ 1501775 h 1622455"/>
              <a:gd name="connsiteX3" fmla="*/ 704996 w 778021"/>
              <a:gd name="connsiteY3" fmla="*/ 1435100 h 1622455"/>
              <a:gd name="connsiteX4" fmla="*/ 654196 w 778021"/>
              <a:gd name="connsiteY4" fmla="*/ 1419225 h 1622455"/>
              <a:gd name="connsiteX5" fmla="*/ 634353 w 778021"/>
              <a:gd name="connsiteY5" fmla="*/ 1374775 h 1622455"/>
              <a:gd name="connsiteX6" fmla="*/ 627210 w 778021"/>
              <a:gd name="connsiteY6" fmla="*/ 1316038 h 1622455"/>
              <a:gd name="connsiteX7" fmla="*/ 666102 w 778021"/>
              <a:gd name="connsiteY7" fmla="*/ 1278731 h 1622455"/>
              <a:gd name="connsiteX8" fmla="*/ 631971 w 778021"/>
              <a:gd name="connsiteY8" fmla="*/ 1244600 h 1622455"/>
              <a:gd name="connsiteX9" fmla="*/ 588315 w 778021"/>
              <a:gd name="connsiteY9" fmla="*/ 1203325 h 1622455"/>
              <a:gd name="connsiteX10" fmla="*/ 558946 w 778021"/>
              <a:gd name="connsiteY10" fmla="*/ 1139825 h 1622455"/>
              <a:gd name="connsiteX11" fmla="*/ 530371 w 778021"/>
              <a:gd name="connsiteY11" fmla="*/ 1101725 h 1622455"/>
              <a:gd name="connsiteX12" fmla="*/ 517671 w 778021"/>
              <a:gd name="connsiteY12" fmla="*/ 1076325 h 1622455"/>
              <a:gd name="connsiteX13" fmla="*/ 542277 w 778021"/>
              <a:gd name="connsiteY13" fmla="*/ 1062832 h 1622455"/>
              <a:gd name="connsiteX14" fmla="*/ 533546 w 778021"/>
              <a:gd name="connsiteY14" fmla="*/ 1038225 h 1622455"/>
              <a:gd name="connsiteX15" fmla="*/ 597047 w 778021"/>
              <a:gd name="connsiteY15" fmla="*/ 1025525 h 1622455"/>
              <a:gd name="connsiteX16" fmla="*/ 559739 w 778021"/>
              <a:gd name="connsiteY16" fmla="*/ 961232 h 1622455"/>
              <a:gd name="connsiteX17" fmla="*/ 543071 w 778021"/>
              <a:gd name="connsiteY17" fmla="*/ 901700 h 1622455"/>
              <a:gd name="connsiteX18" fmla="*/ 546246 w 778021"/>
              <a:gd name="connsiteY18" fmla="*/ 889000 h 1622455"/>
              <a:gd name="connsiteX19" fmla="*/ 577996 w 778021"/>
              <a:gd name="connsiteY19" fmla="*/ 869950 h 1622455"/>
              <a:gd name="connsiteX20" fmla="*/ 606571 w 778021"/>
              <a:gd name="connsiteY20" fmla="*/ 863600 h 1622455"/>
              <a:gd name="connsiteX21" fmla="*/ 625621 w 778021"/>
              <a:gd name="connsiteY21" fmla="*/ 844550 h 1622455"/>
              <a:gd name="connsiteX22" fmla="*/ 628796 w 778021"/>
              <a:gd name="connsiteY22" fmla="*/ 835025 h 1622455"/>
              <a:gd name="connsiteX23" fmla="*/ 644671 w 778021"/>
              <a:gd name="connsiteY23" fmla="*/ 812800 h 1622455"/>
              <a:gd name="connsiteX24" fmla="*/ 654196 w 778021"/>
              <a:gd name="connsiteY24" fmla="*/ 796925 h 1622455"/>
              <a:gd name="connsiteX25" fmla="*/ 670071 w 778021"/>
              <a:gd name="connsiteY25" fmla="*/ 774700 h 1622455"/>
              <a:gd name="connsiteX26" fmla="*/ 673246 w 778021"/>
              <a:gd name="connsiteY26" fmla="*/ 765175 h 1622455"/>
              <a:gd name="connsiteX27" fmla="*/ 679596 w 778021"/>
              <a:gd name="connsiteY27" fmla="*/ 755650 h 1622455"/>
              <a:gd name="connsiteX28" fmla="*/ 689121 w 778021"/>
              <a:gd name="connsiteY28" fmla="*/ 736600 h 1622455"/>
              <a:gd name="connsiteX29" fmla="*/ 708171 w 778021"/>
              <a:gd name="connsiteY29" fmla="*/ 714375 h 1622455"/>
              <a:gd name="connsiteX30" fmla="*/ 714521 w 778021"/>
              <a:gd name="connsiteY30" fmla="*/ 701675 h 1622455"/>
              <a:gd name="connsiteX31" fmla="*/ 730396 w 778021"/>
              <a:gd name="connsiteY31" fmla="*/ 688975 h 1622455"/>
              <a:gd name="connsiteX32" fmla="*/ 739921 w 778021"/>
              <a:gd name="connsiteY32" fmla="*/ 679450 h 1622455"/>
              <a:gd name="connsiteX33" fmla="*/ 778021 w 778021"/>
              <a:gd name="connsiteY33" fmla="*/ 650875 h 1622455"/>
              <a:gd name="connsiteX34" fmla="*/ 774846 w 778021"/>
              <a:gd name="connsiteY34" fmla="*/ 641350 h 1622455"/>
              <a:gd name="connsiteX35" fmla="*/ 765321 w 778021"/>
              <a:gd name="connsiteY35" fmla="*/ 625475 h 1622455"/>
              <a:gd name="connsiteX36" fmla="*/ 758971 w 778021"/>
              <a:gd name="connsiteY36" fmla="*/ 615950 h 1622455"/>
              <a:gd name="connsiteX37" fmla="*/ 755796 w 778021"/>
              <a:gd name="connsiteY37" fmla="*/ 606425 h 1622455"/>
              <a:gd name="connsiteX38" fmla="*/ 749446 w 778021"/>
              <a:gd name="connsiteY38" fmla="*/ 593725 h 1622455"/>
              <a:gd name="connsiteX39" fmla="*/ 739921 w 778021"/>
              <a:gd name="connsiteY39" fmla="*/ 568325 h 1622455"/>
              <a:gd name="connsiteX40" fmla="*/ 736746 w 778021"/>
              <a:gd name="connsiteY40" fmla="*/ 546100 h 1622455"/>
              <a:gd name="connsiteX41" fmla="*/ 733571 w 778021"/>
              <a:gd name="connsiteY41" fmla="*/ 536575 h 1622455"/>
              <a:gd name="connsiteX42" fmla="*/ 727221 w 778021"/>
              <a:gd name="connsiteY42" fmla="*/ 498475 h 1622455"/>
              <a:gd name="connsiteX43" fmla="*/ 708171 w 778021"/>
              <a:gd name="connsiteY43" fmla="*/ 460375 h 1622455"/>
              <a:gd name="connsiteX44" fmla="*/ 651021 w 778021"/>
              <a:gd name="connsiteY44" fmla="*/ 447675 h 1622455"/>
              <a:gd name="connsiteX45" fmla="*/ 625621 w 778021"/>
              <a:gd name="connsiteY45" fmla="*/ 434975 h 1622455"/>
              <a:gd name="connsiteX46" fmla="*/ 619271 w 778021"/>
              <a:gd name="connsiteY46" fmla="*/ 422275 h 1622455"/>
              <a:gd name="connsiteX47" fmla="*/ 609746 w 778021"/>
              <a:gd name="connsiteY47" fmla="*/ 368300 h 1622455"/>
              <a:gd name="connsiteX48" fmla="*/ 543071 w 778021"/>
              <a:gd name="connsiteY48" fmla="*/ 355600 h 1622455"/>
              <a:gd name="connsiteX49" fmla="*/ 530371 w 778021"/>
              <a:gd name="connsiteY49" fmla="*/ 349250 h 1622455"/>
              <a:gd name="connsiteX50" fmla="*/ 524021 w 778021"/>
              <a:gd name="connsiteY50" fmla="*/ 314325 h 1622455"/>
              <a:gd name="connsiteX51" fmla="*/ 520846 w 778021"/>
              <a:gd name="connsiteY51" fmla="*/ 301625 h 1622455"/>
              <a:gd name="connsiteX52" fmla="*/ 520846 w 778021"/>
              <a:gd name="connsiteY52" fmla="*/ 196850 h 1622455"/>
              <a:gd name="connsiteX53" fmla="*/ 530371 w 778021"/>
              <a:gd name="connsiteY53" fmla="*/ 184150 h 1622455"/>
              <a:gd name="connsiteX54" fmla="*/ 549421 w 778021"/>
              <a:gd name="connsiteY54" fmla="*/ 165100 h 1622455"/>
              <a:gd name="connsiteX55" fmla="*/ 552596 w 778021"/>
              <a:gd name="connsiteY55" fmla="*/ 155575 h 1622455"/>
              <a:gd name="connsiteX56" fmla="*/ 543071 w 778021"/>
              <a:gd name="connsiteY56" fmla="*/ 88900 h 1622455"/>
              <a:gd name="connsiteX57" fmla="*/ 533546 w 778021"/>
              <a:gd name="connsiteY57" fmla="*/ 79375 h 1622455"/>
              <a:gd name="connsiteX58" fmla="*/ 511321 w 778021"/>
              <a:gd name="connsiteY58" fmla="*/ 66675 h 1622455"/>
              <a:gd name="connsiteX59" fmla="*/ 508146 w 778021"/>
              <a:gd name="connsiteY59" fmla="*/ 57150 h 1622455"/>
              <a:gd name="connsiteX60" fmla="*/ 501796 w 778021"/>
              <a:gd name="connsiteY60" fmla="*/ 47625 h 1622455"/>
              <a:gd name="connsiteX61" fmla="*/ 498621 w 778021"/>
              <a:gd name="connsiteY61" fmla="*/ 0 h 1622455"/>
              <a:gd name="connsiteX62" fmla="*/ 485921 w 778021"/>
              <a:gd name="connsiteY62" fmla="*/ 6350 h 1622455"/>
              <a:gd name="connsiteX63" fmla="*/ 463696 w 778021"/>
              <a:gd name="connsiteY63" fmla="*/ 25400 h 1622455"/>
              <a:gd name="connsiteX64" fmla="*/ 438296 w 778021"/>
              <a:gd name="connsiteY64" fmla="*/ 28575 h 1622455"/>
              <a:gd name="connsiteX65" fmla="*/ 406546 w 778021"/>
              <a:gd name="connsiteY65" fmla="*/ 38100 h 1622455"/>
              <a:gd name="connsiteX66" fmla="*/ 390671 w 778021"/>
              <a:gd name="connsiteY66" fmla="*/ 41275 h 1622455"/>
              <a:gd name="connsiteX67" fmla="*/ 358921 w 778021"/>
              <a:gd name="connsiteY67" fmla="*/ 53975 h 1622455"/>
              <a:gd name="connsiteX68" fmla="*/ 327171 w 778021"/>
              <a:gd name="connsiteY68" fmla="*/ 66675 h 1622455"/>
              <a:gd name="connsiteX69" fmla="*/ 304946 w 778021"/>
              <a:gd name="connsiteY69" fmla="*/ 82550 h 1622455"/>
              <a:gd name="connsiteX70" fmla="*/ 279546 w 778021"/>
              <a:gd name="connsiteY70" fmla="*/ 101600 h 1622455"/>
              <a:gd name="connsiteX71" fmla="*/ 270021 w 778021"/>
              <a:gd name="connsiteY71" fmla="*/ 104775 h 1622455"/>
              <a:gd name="connsiteX72" fmla="*/ 257321 w 778021"/>
              <a:gd name="connsiteY72" fmla="*/ 133350 h 1622455"/>
              <a:gd name="connsiteX73" fmla="*/ 247796 w 778021"/>
              <a:gd name="connsiteY73" fmla="*/ 152400 h 1622455"/>
              <a:gd name="connsiteX74" fmla="*/ 231921 w 778021"/>
              <a:gd name="connsiteY74" fmla="*/ 184150 h 1622455"/>
              <a:gd name="connsiteX75" fmla="*/ 219221 w 778021"/>
              <a:gd name="connsiteY75" fmla="*/ 206375 h 1622455"/>
              <a:gd name="connsiteX76" fmla="*/ 216046 w 778021"/>
              <a:gd name="connsiteY76" fmla="*/ 215900 h 1622455"/>
              <a:gd name="connsiteX77" fmla="*/ 193821 w 778021"/>
              <a:gd name="connsiteY77" fmla="*/ 244475 h 1622455"/>
              <a:gd name="connsiteX78" fmla="*/ 177946 w 778021"/>
              <a:gd name="connsiteY78" fmla="*/ 260350 h 1622455"/>
              <a:gd name="connsiteX79" fmla="*/ 168421 w 778021"/>
              <a:gd name="connsiteY79" fmla="*/ 273050 h 1622455"/>
              <a:gd name="connsiteX80" fmla="*/ 165246 w 778021"/>
              <a:gd name="connsiteY80" fmla="*/ 285750 h 1622455"/>
              <a:gd name="connsiteX81" fmla="*/ 155721 w 778021"/>
              <a:gd name="connsiteY81" fmla="*/ 292100 h 1622455"/>
              <a:gd name="connsiteX82" fmla="*/ 146196 w 778021"/>
              <a:gd name="connsiteY82" fmla="*/ 304800 h 1622455"/>
              <a:gd name="connsiteX83" fmla="*/ 133496 w 778021"/>
              <a:gd name="connsiteY83" fmla="*/ 323850 h 1622455"/>
              <a:gd name="connsiteX84" fmla="*/ 127146 w 778021"/>
              <a:gd name="connsiteY84" fmla="*/ 336550 h 1622455"/>
              <a:gd name="connsiteX85" fmla="*/ 117621 w 778021"/>
              <a:gd name="connsiteY85" fmla="*/ 346075 h 1622455"/>
              <a:gd name="connsiteX86" fmla="*/ 108096 w 778021"/>
              <a:gd name="connsiteY86" fmla="*/ 358775 h 1622455"/>
              <a:gd name="connsiteX87" fmla="*/ 95396 w 778021"/>
              <a:gd name="connsiteY87" fmla="*/ 387350 h 1622455"/>
              <a:gd name="connsiteX88" fmla="*/ 89046 w 778021"/>
              <a:gd name="connsiteY88" fmla="*/ 400050 h 1622455"/>
              <a:gd name="connsiteX89" fmla="*/ 82696 w 778021"/>
              <a:gd name="connsiteY89" fmla="*/ 463550 h 1622455"/>
              <a:gd name="connsiteX90" fmla="*/ 57296 w 778021"/>
              <a:gd name="connsiteY90" fmla="*/ 511175 h 1622455"/>
              <a:gd name="connsiteX91" fmla="*/ 41421 w 778021"/>
              <a:gd name="connsiteY91" fmla="*/ 539750 h 1622455"/>
              <a:gd name="connsiteX92" fmla="*/ 35071 w 778021"/>
              <a:gd name="connsiteY92" fmla="*/ 555625 h 1622455"/>
              <a:gd name="connsiteX93" fmla="*/ 25546 w 778021"/>
              <a:gd name="connsiteY93" fmla="*/ 568325 h 1622455"/>
              <a:gd name="connsiteX94" fmla="*/ 22371 w 778021"/>
              <a:gd name="connsiteY94" fmla="*/ 577850 h 1622455"/>
              <a:gd name="connsiteX95" fmla="*/ 6496 w 778021"/>
              <a:gd name="connsiteY95" fmla="*/ 600075 h 1622455"/>
              <a:gd name="connsiteX96" fmla="*/ 19196 w 778021"/>
              <a:gd name="connsiteY96" fmla="*/ 669925 h 1622455"/>
              <a:gd name="connsiteX97" fmla="*/ 146 w 778021"/>
              <a:gd name="connsiteY97" fmla="*/ 730250 h 1622455"/>
              <a:gd name="connsiteX98" fmla="*/ 12846 w 778021"/>
              <a:gd name="connsiteY98" fmla="*/ 800100 h 1622455"/>
              <a:gd name="connsiteX99" fmla="*/ 44596 w 778021"/>
              <a:gd name="connsiteY99" fmla="*/ 831850 h 1622455"/>
              <a:gd name="connsiteX100" fmla="*/ 73171 w 778021"/>
              <a:gd name="connsiteY100" fmla="*/ 873125 h 1622455"/>
              <a:gd name="connsiteX101" fmla="*/ 101746 w 778021"/>
              <a:gd name="connsiteY101" fmla="*/ 927100 h 1622455"/>
              <a:gd name="connsiteX102" fmla="*/ 98571 w 778021"/>
              <a:gd name="connsiteY102" fmla="*/ 971550 h 1622455"/>
              <a:gd name="connsiteX103" fmla="*/ 146196 w 778021"/>
              <a:gd name="connsiteY103" fmla="*/ 990600 h 1622455"/>
              <a:gd name="connsiteX104" fmla="*/ 171596 w 778021"/>
              <a:gd name="connsiteY104" fmla="*/ 987425 h 1622455"/>
              <a:gd name="connsiteX105" fmla="*/ 193821 w 778021"/>
              <a:gd name="connsiteY105" fmla="*/ 1025525 h 1622455"/>
              <a:gd name="connsiteX106" fmla="*/ 247796 w 778021"/>
              <a:gd name="connsiteY106" fmla="*/ 1038225 h 1622455"/>
              <a:gd name="connsiteX107" fmla="*/ 317646 w 778021"/>
              <a:gd name="connsiteY107" fmla="*/ 1041400 h 1622455"/>
              <a:gd name="connsiteX108" fmla="*/ 333521 w 778021"/>
              <a:gd name="connsiteY108" fmla="*/ 1069975 h 1622455"/>
              <a:gd name="connsiteX109" fmla="*/ 282721 w 778021"/>
              <a:gd name="connsiteY109" fmla="*/ 1117600 h 1622455"/>
              <a:gd name="connsiteX110" fmla="*/ 235096 w 778021"/>
              <a:gd name="connsiteY110" fmla="*/ 1146175 h 1622455"/>
              <a:gd name="connsiteX111" fmla="*/ 177946 w 778021"/>
              <a:gd name="connsiteY111" fmla="*/ 1184275 h 1622455"/>
              <a:gd name="connsiteX112" fmla="*/ 225571 w 778021"/>
              <a:gd name="connsiteY112" fmla="*/ 1216025 h 1622455"/>
              <a:gd name="connsiteX113" fmla="*/ 174771 w 778021"/>
              <a:gd name="connsiteY113" fmla="*/ 1266825 h 1622455"/>
              <a:gd name="connsiteX114" fmla="*/ 143021 w 778021"/>
              <a:gd name="connsiteY114" fmla="*/ 1289050 h 1622455"/>
              <a:gd name="connsiteX115" fmla="*/ 130321 w 778021"/>
              <a:gd name="connsiteY115" fmla="*/ 1330325 h 1622455"/>
              <a:gd name="connsiteX116" fmla="*/ 78728 w 778021"/>
              <a:gd name="connsiteY116" fmla="*/ 1376363 h 1622455"/>
              <a:gd name="connsiteX117" fmla="*/ 125559 w 778021"/>
              <a:gd name="connsiteY117" fmla="*/ 1427162 h 1622455"/>
              <a:gd name="connsiteX118" fmla="*/ 158896 w 778021"/>
              <a:gd name="connsiteY118" fmla="*/ 1496219 h 1622455"/>
              <a:gd name="connsiteX119" fmla="*/ 271608 w 778021"/>
              <a:gd name="connsiteY119" fmla="*/ 1510507 h 1622455"/>
              <a:gd name="connsiteX120" fmla="*/ 397814 w 778021"/>
              <a:gd name="connsiteY120" fmla="*/ 1542256 h 1622455"/>
              <a:gd name="connsiteX121" fmla="*/ 533546 w 778021"/>
              <a:gd name="connsiteY121" fmla="*/ 1581150 h 1622455"/>
              <a:gd name="connsiteX122" fmla="*/ 622446 w 778021"/>
              <a:gd name="connsiteY122" fmla="*/ 1609725 h 1622455"/>
              <a:gd name="connsiteX123" fmla="*/ 676421 w 778021"/>
              <a:gd name="connsiteY123" fmla="*/ 1622425 h 1622455"/>
              <a:gd name="connsiteX0" fmla="*/ 676421 w 778021"/>
              <a:gd name="connsiteY0" fmla="*/ 1622425 h 1622455"/>
              <a:gd name="connsiteX1" fmla="*/ 693089 w 778021"/>
              <a:gd name="connsiteY1" fmla="*/ 1559719 h 1622455"/>
              <a:gd name="connsiteX2" fmla="*/ 708171 w 778021"/>
              <a:gd name="connsiteY2" fmla="*/ 1501775 h 1622455"/>
              <a:gd name="connsiteX3" fmla="*/ 704996 w 778021"/>
              <a:gd name="connsiteY3" fmla="*/ 1435100 h 1622455"/>
              <a:gd name="connsiteX4" fmla="*/ 654196 w 778021"/>
              <a:gd name="connsiteY4" fmla="*/ 1419225 h 1622455"/>
              <a:gd name="connsiteX5" fmla="*/ 634353 w 778021"/>
              <a:gd name="connsiteY5" fmla="*/ 1374775 h 1622455"/>
              <a:gd name="connsiteX6" fmla="*/ 627210 w 778021"/>
              <a:gd name="connsiteY6" fmla="*/ 1316038 h 1622455"/>
              <a:gd name="connsiteX7" fmla="*/ 666102 w 778021"/>
              <a:gd name="connsiteY7" fmla="*/ 1278731 h 1622455"/>
              <a:gd name="connsiteX8" fmla="*/ 631971 w 778021"/>
              <a:gd name="connsiteY8" fmla="*/ 1244600 h 1622455"/>
              <a:gd name="connsiteX9" fmla="*/ 588315 w 778021"/>
              <a:gd name="connsiteY9" fmla="*/ 1203325 h 1622455"/>
              <a:gd name="connsiteX10" fmla="*/ 558946 w 778021"/>
              <a:gd name="connsiteY10" fmla="*/ 1139825 h 1622455"/>
              <a:gd name="connsiteX11" fmla="*/ 530371 w 778021"/>
              <a:gd name="connsiteY11" fmla="*/ 1101725 h 1622455"/>
              <a:gd name="connsiteX12" fmla="*/ 517671 w 778021"/>
              <a:gd name="connsiteY12" fmla="*/ 1076325 h 1622455"/>
              <a:gd name="connsiteX13" fmla="*/ 542277 w 778021"/>
              <a:gd name="connsiteY13" fmla="*/ 1062832 h 1622455"/>
              <a:gd name="connsiteX14" fmla="*/ 533546 w 778021"/>
              <a:gd name="connsiteY14" fmla="*/ 1038225 h 1622455"/>
              <a:gd name="connsiteX15" fmla="*/ 597047 w 778021"/>
              <a:gd name="connsiteY15" fmla="*/ 1025525 h 1622455"/>
              <a:gd name="connsiteX16" fmla="*/ 559739 w 778021"/>
              <a:gd name="connsiteY16" fmla="*/ 961232 h 1622455"/>
              <a:gd name="connsiteX17" fmla="*/ 543071 w 778021"/>
              <a:gd name="connsiteY17" fmla="*/ 901700 h 1622455"/>
              <a:gd name="connsiteX18" fmla="*/ 577996 w 778021"/>
              <a:gd name="connsiteY18" fmla="*/ 869950 h 1622455"/>
              <a:gd name="connsiteX19" fmla="*/ 606571 w 778021"/>
              <a:gd name="connsiteY19" fmla="*/ 863600 h 1622455"/>
              <a:gd name="connsiteX20" fmla="*/ 625621 w 778021"/>
              <a:gd name="connsiteY20" fmla="*/ 844550 h 1622455"/>
              <a:gd name="connsiteX21" fmla="*/ 628796 w 778021"/>
              <a:gd name="connsiteY21" fmla="*/ 835025 h 1622455"/>
              <a:gd name="connsiteX22" fmla="*/ 644671 w 778021"/>
              <a:gd name="connsiteY22" fmla="*/ 812800 h 1622455"/>
              <a:gd name="connsiteX23" fmla="*/ 654196 w 778021"/>
              <a:gd name="connsiteY23" fmla="*/ 796925 h 1622455"/>
              <a:gd name="connsiteX24" fmla="*/ 670071 w 778021"/>
              <a:gd name="connsiteY24" fmla="*/ 774700 h 1622455"/>
              <a:gd name="connsiteX25" fmla="*/ 673246 w 778021"/>
              <a:gd name="connsiteY25" fmla="*/ 765175 h 1622455"/>
              <a:gd name="connsiteX26" fmla="*/ 679596 w 778021"/>
              <a:gd name="connsiteY26" fmla="*/ 755650 h 1622455"/>
              <a:gd name="connsiteX27" fmla="*/ 689121 w 778021"/>
              <a:gd name="connsiteY27" fmla="*/ 736600 h 1622455"/>
              <a:gd name="connsiteX28" fmla="*/ 708171 w 778021"/>
              <a:gd name="connsiteY28" fmla="*/ 714375 h 1622455"/>
              <a:gd name="connsiteX29" fmla="*/ 714521 w 778021"/>
              <a:gd name="connsiteY29" fmla="*/ 701675 h 1622455"/>
              <a:gd name="connsiteX30" fmla="*/ 730396 w 778021"/>
              <a:gd name="connsiteY30" fmla="*/ 688975 h 1622455"/>
              <a:gd name="connsiteX31" fmla="*/ 739921 w 778021"/>
              <a:gd name="connsiteY31" fmla="*/ 679450 h 1622455"/>
              <a:gd name="connsiteX32" fmla="*/ 778021 w 778021"/>
              <a:gd name="connsiteY32" fmla="*/ 650875 h 1622455"/>
              <a:gd name="connsiteX33" fmla="*/ 774846 w 778021"/>
              <a:gd name="connsiteY33" fmla="*/ 641350 h 1622455"/>
              <a:gd name="connsiteX34" fmla="*/ 765321 w 778021"/>
              <a:gd name="connsiteY34" fmla="*/ 625475 h 1622455"/>
              <a:gd name="connsiteX35" fmla="*/ 758971 w 778021"/>
              <a:gd name="connsiteY35" fmla="*/ 615950 h 1622455"/>
              <a:gd name="connsiteX36" fmla="*/ 755796 w 778021"/>
              <a:gd name="connsiteY36" fmla="*/ 606425 h 1622455"/>
              <a:gd name="connsiteX37" fmla="*/ 749446 w 778021"/>
              <a:gd name="connsiteY37" fmla="*/ 593725 h 1622455"/>
              <a:gd name="connsiteX38" fmla="*/ 739921 w 778021"/>
              <a:gd name="connsiteY38" fmla="*/ 568325 h 1622455"/>
              <a:gd name="connsiteX39" fmla="*/ 736746 w 778021"/>
              <a:gd name="connsiteY39" fmla="*/ 546100 h 1622455"/>
              <a:gd name="connsiteX40" fmla="*/ 733571 w 778021"/>
              <a:gd name="connsiteY40" fmla="*/ 536575 h 1622455"/>
              <a:gd name="connsiteX41" fmla="*/ 727221 w 778021"/>
              <a:gd name="connsiteY41" fmla="*/ 498475 h 1622455"/>
              <a:gd name="connsiteX42" fmla="*/ 708171 w 778021"/>
              <a:gd name="connsiteY42" fmla="*/ 460375 h 1622455"/>
              <a:gd name="connsiteX43" fmla="*/ 651021 w 778021"/>
              <a:gd name="connsiteY43" fmla="*/ 447675 h 1622455"/>
              <a:gd name="connsiteX44" fmla="*/ 625621 w 778021"/>
              <a:gd name="connsiteY44" fmla="*/ 434975 h 1622455"/>
              <a:gd name="connsiteX45" fmla="*/ 619271 w 778021"/>
              <a:gd name="connsiteY45" fmla="*/ 422275 h 1622455"/>
              <a:gd name="connsiteX46" fmla="*/ 609746 w 778021"/>
              <a:gd name="connsiteY46" fmla="*/ 368300 h 1622455"/>
              <a:gd name="connsiteX47" fmla="*/ 543071 w 778021"/>
              <a:gd name="connsiteY47" fmla="*/ 355600 h 1622455"/>
              <a:gd name="connsiteX48" fmla="*/ 530371 w 778021"/>
              <a:gd name="connsiteY48" fmla="*/ 349250 h 1622455"/>
              <a:gd name="connsiteX49" fmla="*/ 524021 w 778021"/>
              <a:gd name="connsiteY49" fmla="*/ 314325 h 1622455"/>
              <a:gd name="connsiteX50" fmla="*/ 520846 w 778021"/>
              <a:gd name="connsiteY50" fmla="*/ 301625 h 1622455"/>
              <a:gd name="connsiteX51" fmla="*/ 520846 w 778021"/>
              <a:gd name="connsiteY51" fmla="*/ 196850 h 1622455"/>
              <a:gd name="connsiteX52" fmla="*/ 530371 w 778021"/>
              <a:gd name="connsiteY52" fmla="*/ 184150 h 1622455"/>
              <a:gd name="connsiteX53" fmla="*/ 549421 w 778021"/>
              <a:gd name="connsiteY53" fmla="*/ 165100 h 1622455"/>
              <a:gd name="connsiteX54" fmla="*/ 552596 w 778021"/>
              <a:gd name="connsiteY54" fmla="*/ 155575 h 1622455"/>
              <a:gd name="connsiteX55" fmla="*/ 543071 w 778021"/>
              <a:gd name="connsiteY55" fmla="*/ 88900 h 1622455"/>
              <a:gd name="connsiteX56" fmla="*/ 533546 w 778021"/>
              <a:gd name="connsiteY56" fmla="*/ 79375 h 1622455"/>
              <a:gd name="connsiteX57" fmla="*/ 511321 w 778021"/>
              <a:gd name="connsiteY57" fmla="*/ 66675 h 1622455"/>
              <a:gd name="connsiteX58" fmla="*/ 508146 w 778021"/>
              <a:gd name="connsiteY58" fmla="*/ 57150 h 1622455"/>
              <a:gd name="connsiteX59" fmla="*/ 501796 w 778021"/>
              <a:gd name="connsiteY59" fmla="*/ 47625 h 1622455"/>
              <a:gd name="connsiteX60" fmla="*/ 498621 w 778021"/>
              <a:gd name="connsiteY60" fmla="*/ 0 h 1622455"/>
              <a:gd name="connsiteX61" fmla="*/ 485921 w 778021"/>
              <a:gd name="connsiteY61" fmla="*/ 6350 h 1622455"/>
              <a:gd name="connsiteX62" fmla="*/ 463696 w 778021"/>
              <a:gd name="connsiteY62" fmla="*/ 25400 h 1622455"/>
              <a:gd name="connsiteX63" fmla="*/ 438296 w 778021"/>
              <a:gd name="connsiteY63" fmla="*/ 28575 h 1622455"/>
              <a:gd name="connsiteX64" fmla="*/ 406546 w 778021"/>
              <a:gd name="connsiteY64" fmla="*/ 38100 h 1622455"/>
              <a:gd name="connsiteX65" fmla="*/ 390671 w 778021"/>
              <a:gd name="connsiteY65" fmla="*/ 41275 h 1622455"/>
              <a:gd name="connsiteX66" fmla="*/ 358921 w 778021"/>
              <a:gd name="connsiteY66" fmla="*/ 53975 h 1622455"/>
              <a:gd name="connsiteX67" fmla="*/ 327171 w 778021"/>
              <a:gd name="connsiteY67" fmla="*/ 66675 h 1622455"/>
              <a:gd name="connsiteX68" fmla="*/ 304946 w 778021"/>
              <a:gd name="connsiteY68" fmla="*/ 82550 h 1622455"/>
              <a:gd name="connsiteX69" fmla="*/ 279546 w 778021"/>
              <a:gd name="connsiteY69" fmla="*/ 101600 h 1622455"/>
              <a:gd name="connsiteX70" fmla="*/ 270021 w 778021"/>
              <a:gd name="connsiteY70" fmla="*/ 104775 h 1622455"/>
              <a:gd name="connsiteX71" fmla="*/ 257321 w 778021"/>
              <a:gd name="connsiteY71" fmla="*/ 133350 h 1622455"/>
              <a:gd name="connsiteX72" fmla="*/ 247796 w 778021"/>
              <a:gd name="connsiteY72" fmla="*/ 152400 h 1622455"/>
              <a:gd name="connsiteX73" fmla="*/ 231921 w 778021"/>
              <a:gd name="connsiteY73" fmla="*/ 184150 h 1622455"/>
              <a:gd name="connsiteX74" fmla="*/ 219221 w 778021"/>
              <a:gd name="connsiteY74" fmla="*/ 206375 h 1622455"/>
              <a:gd name="connsiteX75" fmla="*/ 216046 w 778021"/>
              <a:gd name="connsiteY75" fmla="*/ 215900 h 1622455"/>
              <a:gd name="connsiteX76" fmla="*/ 193821 w 778021"/>
              <a:gd name="connsiteY76" fmla="*/ 244475 h 1622455"/>
              <a:gd name="connsiteX77" fmla="*/ 177946 w 778021"/>
              <a:gd name="connsiteY77" fmla="*/ 260350 h 1622455"/>
              <a:gd name="connsiteX78" fmla="*/ 168421 w 778021"/>
              <a:gd name="connsiteY78" fmla="*/ 273050 h 1622455"/>
              <a:gd name="connsiteX79" fmla="*/ 165246 w 778021"/>
              <a:gd name="connsiteY79" fmla="*/ 285750 h 1622455"/>
              <a:gd name="connsiteX80" fmla="*/ 155721 w 778021"/>
              <a:gd name="connsiteY80" fmla="*/ 292100 h 1622455"/>
              <a:gd name="connsiteX81" fmla="*/ 146196 w 778021"/>
              <a:gd name="connsiteY81" fmla="*/ 304800 h 1622455"/>
              <a:gd name="connsiteX82" fmla="*/ 133496 w 778021"/>
              <a:gd name="connsiteY82" fmla="*/ 323850 h 1622455"/>
              <a:gd name="connsiteX83" fmla="*/ 127146 w 778021"/>
              <a:gd name="connsiteY83" fmla="*/ 336550 h 1622455"/>
              <a:gd name="connsiteX84" fmla="*/ 117621 w 778021"/>
              <a:gd name="connsiteY84" fmla="*/ 346075 h 1622455"/>
              <a:gd name="connsiteX85" fmla="*/ 108096 w 778021"/>
              <a:gd name="connsiteY85" fmla="*/ 358775 h 1622455"/>
              <a:gd name="connsiteX86" fmla="*/ 95396 w 778021"/>
              <a:gd name="connsiteY86" fmla="*/ 387350 h 1622455"/>
              <a:gd name="connsiteX87" fmla="*/ 89046 w 778021"/>
              <a:gd name="connsiteY87" fmla="*/ 400050 h 1622455"/>
              <a:gd name="connsiteX88" fmla="*/ 82696 w 778021"/>
              <a:gd name="connsiteY88" fmla="*/ 463550 h 1622455"/>
              <a:gd name="connsiteX89" fmla="*/ 57296 w 778021"/>
              <a:gd name="connsiteY89" fmla="*/ 511175 h 1622455"/>
              <a:gd name="connsiteX90" fmla="*/ 41421 w 778021"/>
              <a:gd name="connsiteY90" fmla="*/ 539750 h 1622455"/>
              <a:gd name="connsiteX91" fmla="*/ 35071 w 778021"/>
              <a:gd name="connsiteY91" fmla="*/ 555625 h 1622455"/>
              <a:gd name="connsiteX92" fmla="*/ 25546 w 778021"/>
              <a:gd name="connsiteY92" fmla="*/ 568325 h 1622455"/>
              <a:gd name="connsiteX93" fmla="*/ 22371 w 778021"/>
              <a:gd name="connsiteY93" fmla="*/ 577850 h 1622455"/>
              <a:gd name="connsiteX94" fmla="*/ 6496 w 778021"/>
              <a:gd name="connsiteY94" fmla="*/ 600075 h 1622455"/>
              <a:gd name="connsiteX95" fmla="*/ 19196 w 778021"/>
              <a:gd name="connsiteY95" fmla="*/ 669925 h 1622455"/>
              <a:gd name="connsiteX96" fmla="*/ 146 w 778021"/>
              <a:gd name="connsiteY96" fmla="*/ 730250 h 1622455"/>
              <a:gd name="connsiteX97" fmla="*/ 12846 w 778021"/>
              <a:gd name="connsiteY97" fmla="*/ 800100 h 1622455"/>
              <a:gd name="connsiteX98" fmla="*/ 44596 w 778021"/>
              <a:gd name="connsiteY98" fmla="*/ 831850 h 1622455"/>
              <a:gd name="connsiteX99" fmla="*/ 73171 w 778021"/>
              <a:gd name="connsiteY99" fmla="*/ 873125 h 1622455"/>
              <a:gd name="connsiteX100" fmla="*/ 101746 w 778021"/>
              <a:gd name="connsiteY100" fmla="*/ 927100 h 1622455"/>
              <a:gd name="connsiteX101" fmla="*/ 98571 w 778021"/>
              <a:gd name="connsiteY101" fmla="*/ 971550 h 1622455"/>
              <a:gd name="connsiteX102" fmla="*/ 146196 w 778021"/>
              <a:gd name="connsiteY102" fmla="*/ 990600 h 1622455"/>
              <a:gd name="connsiteX103" fmla="*/ 171596 w 778021"/>
              <a:gd name="connsiteY103" fmla="*/ 987425 h 1622455"/>
              <a:gd name="connsiteX104" fmla="*/ 193821 w 778021"/>
              <a:gd name="connsiteY104" fmla="*/ 1025525 h 1622455"/>
              <a:gd name="connsiteX105" fmla="*/ 247796 w 778021"/>
              <a:gd name="connsiteY105" fmla="*/ 1038225 h 1622455"/>
              <a:gd name="connsiteX106" fmla="*/ 317646 w 778021"/>
              <a:gd name="connsiteY106" fmla="*/ 1041400 h 1622455"/>
              <a:gd name="connsiteX107" fmla="*/ 333521 w 778021"/>
              <a:gd name="connsiteY107" fmla="*/ 1069975 h 1622455"/>
              <a:gd name="connsiteX108" fmla="*/ 282721 w 778021"/>
              <a:gd name="connsiteY108" fmla="*/ 1117600 h 1622455"/>
              <a:gd name="connsiteX109" fmla="*/ 235096 w 778021"/>
              <a:gd name="connsiteY109" fmla="*/ 1146175 h 1622455"/>
              <a:gd name="connsiteX110" fmla="*/ 177946 w 778021"/>
              <a:gd name="connsiteY110" fmla="*/ 1184275 h 1622455"/>
              <a:gd name="connsiteX111" fmla="*/ 225571 w 778021"/>
              <a:gd name="connsiteY111" fmla="*/ 1216025 h 1622455"/>
              <a:gd name="connsiteX112" fmla="*/ 174771 w 778021"/>
              <a:gd name="connsiteY112" fmla="*/ 1266825 h 1622455"/>
              <a:gd name="connsiteX113" fmla="*/ 143021 w 778021"/>
              <a:gd name="connsiteY113" fmla="*/ 1289050 h 1622455"/>
              <a:gd name="connsiteX114" fmla="*/ 130321 w 778021"/>
              <a:gd name="connsiteY114" fmla="*/ 1330325 h 1622455"/>
              <a:gd name="connsiteX115" fmla="*/ 78728 w 778021"/>
              <a:gd name="connsiteY115" fmla="*/ 1376363 h 1622455"/>
              <a:gd name="connsiteX116" fmla="*/ 125559 w 778021"/>
              <a:gd name="connsiteY116" fmla="*/ 1427162 h 1622455"/>
              <a:gd name="connsiteX117" fmla="*/ 158896 w 778021"/>
              <a:gd name="connsiteY117" fmla="*/ 1496219 h 1622455"/>
              <a:gd name="connsiteX118" fmla="*/ 271608 w 778021"/>
              <a:gd name="connsiteY118" fmla="*/ 1510507 h 1622455"/>
              <a:gd name="connsiteX119" fmla="*/ 397814 w 778021"/>
              <a:gd name="connsiteY119" fmla="*/ 1542256 h 1622455"/>
              <a:gd name="connsiteX120" fmla="*/ 533546 w 778021"/>
              <a:gd name="connsiteY120" fmla="*/ 1581150 h 1622455"/>
              <a:gd name="connsiteX121" fmla="*/ 622446 w 778021"/>
              <a:gd name="connsiteY121" fmla="*/ 1609725 h 1622455"/>
              <a:gd name="connsiteX122" fmla="*/ 676421 w 778021"/>
              <a:gd name="connsiteY122" fmla="*/ 1622425 h 1622455"/>
              <a:gd name="connsiteX0" fmla="*/ 676421 w 778021"/>
              <a:gd name="connsiteY0" fmla="*/ 1622425 h 1622455"/>
              <a:gd name="connsiteX1" fmla="*/ 693089 w 778021"/>
              <a:gd name="connsiteY1" fmla="*/ 1559719 h 1622455"/>
              <a:gd name="connsiteX2" fmla="*/ 708171 w 778021"/>
              <a:gd name="connsiteY2" fmla="*/ 1501775 h 1622455"/>
              <a:gd name="connsiteX3" fmla="*/ 704996 w 778021"/>
              <a:gd name="connsiteY3" fmla="*/ 1435100 h 1622455"/>
              <a:gd name="connsiteX4" fmla="*/ 654196 w 778021"/>
              <a:gd name="connsiteY4" fmla="*/ 1419225 h 1622455"/>
              <a:gd name="connsiteX5" fmla="*/ 634353 w 778021"/>
              <a:gd name="connsiteY5" fmla="*/ 1374775 h 1622455"/>
              <a:gd name="connsiteX6" fmla="*/ 627210 w 778021"/>
              <a:gd name="connsiteY6" fmla="*/ 1316038 h 1622455"/>
              <a:gd name="connsiteX7" fmla="*/ 666102 w 778021"/>
              <a:gd name="connsiteY7" fmla="*/ 1278731 h 1622455"/>
              <a:gd name="connsiteX8" fmla="*/ 631971 w 778021"/>
              <a:gd name="connsiteY8" fmla="*/ 1244600 h 1622455"/>
              <a:gd name="connsiteX9" fmla="*/ 588315 w 778021"/>
              <a:gd name="connsiteY9" fmla="*/ 1203325 h 1622455"/>
              <a:gd name="connsiteX10" fmla="*/ 558946 w 778021"/>
              <a:gd name="connsiteY10" fmla="*/ 1139825 h 1622455"/>
              <a:gd name="connsiteX11" fmla="*/ 530371 w 778021"/>
              <a:gd name="connsiteY11" fmla="*/ 1101725 h 1622455"/>
              <a:gd name="connsiteX12" fmla="*/ 517671 w 778021"/>
              <a:gd name="connsiteY12" fmla="*/ 1076325 h 1622455"/>
              <a:gd name="connsiteX13" fmla="*/ 542277 w 778021"/>
              <a:gd name="connsiteY13" fmla="*/ 1062832 h 1622455"/>
              <a:gd name="connsiteX14" fmla="*/ 533546 w 778021"/>
              <a:gd name="connsiteY14" fmla="*/ 1038225 h 1622455"/>
              <a:gd name="connsiteX15" fmla="*/ 597047 w 778021"/>
              <a:gd name="connsiteY15" fmla="*/ 1025525 h 1622455"/>
              <a:gd name="connsiteX16" fmla="*/ 559739 w 778021"/>
              <a:gd name="connsiteY16" fmla="*/ 961232 h 1622455"/>
              <a:gd name="connsiteX17" fmla="*/ 543071 w 778021"/>
              <a:gd name="connsiteY17" fmla="*/ 901700 h 1622455"/>
              <a:gd name="connsiteX18" fmla="*/ 606571 w 778021"/>
              <a:gd name="connsiteY18" fmla="*/ 863600 h 1622455"/>
              <a:gd name="connsiteX19" fmla="*/ 625621 w 778021"/>
              <a:gd name="connsiteY19" fmla="*/ 844550 h 1622455"/>
              <a:gd name="connsiteX20" fmla="*/ 628796 w 778021"/>
              <a:gd name="connsiteY20" fmla="*/ 835025 h 1622455"/>
              <a:gd name="connsiteX21" fmla="*/ 644671 w 778021"/>
              <a:gd name="connsiteY21" fmla="*/ 812800 h 1622455"/>
              <a:gd name="connsiteX22" fmla="*/ 654196 w 778021"/>
              <a:gd name="connsiteY22" fmla="*/ 796925 h 1622455"/>
              <a:gd name="connsiteX23" fmla="*/ 670071 w 778021"/>
              <a:gd name="connsiteY23" fmla="*/ 774700 h 1622455"/>
              <a:gd name="connsiteX24" fmla="*/ 673246 w 778021"/>
              <a:gd name="connsiteY24" fmla="*/ 765175 h 1622455"/>
              <a:gd name="connsiteX25" fmla="*/ 679596 w 778021"/>
              <a:gd name="connsiteY25" fmla="*/ 755650 h 1622455"/>
              <a:gd name="connsiteX26" fmla="*/ 689121 w 778021"/>
              <a:gd name="connsiteY26" fmla="*/ 736600 h 1622455"/>
              <a:gd name="connsiteX27" fmla="*/ 708171 w 778021"/>
              <a:gd name="connsiteY27" fmla="*/ 714375 h 1622455"/>
              <a:gd name="connsiteX28" fmla="*/ 714521 w 778021"/>
              <a:gd name="connsiteY28" fmla="*/ 701675 h 1622455"/>
              <a:gd name="connsiteX29" fmla="*/ 730396 w 778021"/>
              <a:gd name="connsiteY29" fmla="*/ 688975 h 1622455"/>
              <a:gd name="connsiteX30" fmla="*/ 739921 w 778021"/>
              <a:gd name="connsiteY30" fmla="*/ 679450 h 1622455"/>
              <a:gd name="connsiteX31" fmla="*/ 778021 w 778021"/>
              <a:gd name="connsiteY31" fmla="*/ 650875 h 1622455"/>
              <a:gd name="connsiteX32" fmla="*/ 774846 w 778021"/>
              <a:gd name="connsiteY32" fmla="*/ 641350 h 1622455"/>
              <a:gd name="connsiteX33" fmla="*/ 765321 w 778021"/>
              <a:gd name="connsiteY33" fmla="*/ 625475 h 1622455"/>
              <a:gd name="connsiteX34" fmla="*/ 758971 w 778021"/>
              <a:gd name="connsiteY34" fmla="*/ 615950 h 1622455"/>
              <a:gd name="connsiteX35" fmla="*/ 755796 w 778021"/>
              <a:gd name="connsiteY35" fmla="*/ 606425 h 1622455"/>
              <a:gd name="connsiteX36" fmla="*/ 749446 w 778021"/>
              <a:gd name="connsiteY36" fmla="*/ 593725 h 1622455"/>
              <a:gd name="connsiteX37" fmla="*/ 739921 w 778021"/>
              <a:gd name="connsiteY37" fmla="*/ 568325 h 1622455"/>
              <a:gd name="connsiteX38" fmla="*/ 736746 w 778021"/>
              <a:gd name="connsiteY38" fmla="*/ 546100 h 1622455"/>
              <a:gd name="connsiteX39" fmla="*/ 733571 w 778021"/>
              <a:gd name="connsiteY39" fmla="*/ 536575 h 1622455"/>
              <a:gd name="connsiteX40" fmla="*/ 727221 w 778021"/>
              <a:gd name="connsiteY40" fmla="*/ 498475 h 1622455"/>
              <a:gd name="connsiteX41" fmla="*/ 708171 w 778021"/>
              <a:gd name="connsiteY41" fmla="*/ 460375 h 1622455"/>
              <a:gd name="connsiteX42" fmla="*/ 651021 w 778021"/>
              <a:gd name="connsiteY42" fmla="*/ 447675 h 1622455"/>
              <a:gd name="connsiteX43" fmla="*/ 625621 w 778021"/>
              <a:gd name="connsiteY43" fmla="*/ 434975 h 1622455"/>
              <a:gd name="connsiteX44" fmla="*/ 619271 w 778021"/>
              <a:gd name="connsiteY44" fmla="*/ 422275 h 1622455"/>
              <a:gd name="connsiteX45" fmla="*/ 609746 w 778021"/>
              <a:gd name="connsiteY45" fmla="*/ 368300 h 1622455"/>
              <a:gd name="connsiteX46" fmla="*/ 543071 w 778021"/>
              <a:gd name="connsiteY46" fmla="*/ 355600 h 1622455"/>
              <a:gd name="connsiteX47" fmla="*/ 530371 w 778021"/>
              <a:gd name="connsiteY47" fmla="*/ 349250 h 1622455"/>
              <a:gd name="connsiteX48" fmla="*/ 524021 w 778021"/>
              <a:gd name="connsiteY48" fmla="*/ 314325 h 1622455"/>
              <a:gd name="connsiteX49" fmla="*/ 520846 w 778021"/>
              <a:gd name="connsiteY49" fmla="*/ 301625 h 1622455"/>
              <a:gd name="connsiteX50" fmla="*/ 520846 w 778021"/>
              <a:gd name="connsiteY50" fmla="*/ 196850 h 1622455"/>
              <a:gd name="connsiteX51" fmla="*/ 530371 w 778021"/>
              <a:gd name="connsiteY51" fmla="*/ 184150 h 1622455"/>
              <a:gd name="connsiteX52" fmla="*/ 549421 w 778021"/>
              <a:gd name="connsiteY52" fmla="*/ 165100 h 1622455"/>
              <a:gd name="connsiteX53" fmla="*/ 552596 w 778021"/>
              <a:gd name="connsiteY53" fmla="*/ 155575 h 1622455"/>
              <a:gd name="connsiteX54" fmla="*/ 543071 w 778021"/>
              <a:gd name="connsiteY54" fmla="*/ 88900 h 1622455"/>
              <a:gd name="connsiteX55" fmla="*/ 533546 w 778021"/>
              <a:gd name="connsiteY55" fmla="*/ 79375 h 1622455"/>
              <a:gd name="connsiteX56" fmla="*/ 511321 w 778021"/>
              <a:gd name="connsiteY56" fmla="*/ 66675 h 1622455"/>
              <a:gd name="connsiteX57" fmla="*/ 508146 w 778021"/>
              <a:gd name="connsiteY57" fmla="*/ 57150 h 1622455"/>
              <a:gd name="connsiteX58" fmla="*/ 501796 w 778021"/>
              <a:gd name="connsiteY58" fmla="*/ 47625 h 1622455"/>
              <a:gd name="connsiteX59" fmla="*/ 498621 w 778021"/>
              <a:gd name="connsiteY59" fmla="*/ 0 h 1622455"/>
              <a:gd name="connsiteX60" fmla="*/ 485921 w 778021"/>
              <a:gd name="connsiteY60" fmla="*/ 6350 h 1622455"/>
              <a:gd name="connsiteX61" fmla="*/ 463696 w 778021"/>
              <a:gd name="connsiteY61" fmla="*/ 25400 h 1622455"/>
              <a:gd name="connsiteX62" fmla="*/ 438296 w 778021"/>
              <a:gd name="connsiteY62" fmla="*/ 28575 h 1622455"/>
              <a:gd name="connsiteX63" fmla="*/ 406546 w 778021"/>
              <a:gd name="connsiteY63" fmla="*/ 38100 h 1622455"/>
              <a:gd name="connsiteX64" fmla="*/ 390671 w 778021"/>
              <a:gd name="connsiteY64" fmla="*/ 41275 h 1622455"/>
              <a:gd name="connsiteX65" fmla="*/ 358921 w 778021"/>
              <a:gd name="connsiteY65" fmla="*/ 53975 h 1622455"/>
              <a:gd name="connsiteX66" fmla="*/ 327171 w 778021"/>
              <a:gd name="connsiteY66" fmla="*/ 66675 h 1622455"/>
              <a:gd name="connsiteX67" fmla="*/ 304946 w 778021"/>
              <a:gd name="connsiteY67" fmla="*/ 82550 h 1622455"/>
              <a:gd name="connsiteX68" fmla="*/ 279546 w 778021"/>
              <a:gd name="connsiteY68" fmla="*/ 101600 h 1622455"/>
              <a:gd name="connsiteX69" fmla="*/ 270021 w 778021"/>
              <a:gd name="connsiteY69" fmla="*/ 104775 h 1622455"/>
              <a:gd name="connsiteX70" fmla="*/ 257321 w 778021"/>
              <a:gd name="connsiteY70" fmla="*/ 133350 h 1622455"/>
              <a:gd name="connsiteX71" fmla="*/ 247796 w 778021"/>
              <a:gd name="connsiteY71" fmla="*/ 152400 h 1622455"/>
              <a:gd name="connsiteX72" fmla="*/ 231921 w 778021"/>
              <a:gd name="connsiteY72" fmla="*/ 184150 h 1622455"/>
              <a:gd name="connsiteX73" fmla="*/ 219221 w 778021"/>
              <a:gd name="connsiteY73" fmla="*/ 206375 h 1622455"/>
              <a:gd name="connsiteX74" fmla="*/ 216046 w 778021"/>
              <a:gd name="connsiteY74" fmla="*/ 215900 h 1622455"/>
              <a:gd name="connsiteX75" fmla="*/ 193821 w 778021"/>
              <a:gd name="connsiteY75" fmla="*/ 244475 h 1622455"/>
              <a:gd name="connsiteX76" fmla="*/ 177946 w 778021"/>
              <a:gd name="connsiteY76" fmla="*/ 260350 h 1622455"/>
              <a:gd name="connsiteX77" fmla="*/ 168421 w 778021"/>
              <a:gd name="connsiteY77" fmla="*/ 273050 h 1622455"/>
              <a:gd name="connsiteX78" fmla="*/ 165246 w 778021"/>
              <a:gd name="connsiteY78" fmla="*/ 285750 h 1622455"/>
              <a:gd name="connsiteX79" fmla="*/ 155721 w 778021"/>
              <a:gd name="connsiteY79" fmla="*/ 292100 h 1622455"/>
              <a:gd name="connsiteX80" fmla="*/ 146196 w 778021"/>
              <a:gd name="connsiteY80" fmla="*/ 304800 h 1622455"/>
              <a:gd name="connsiteX81" fmla="*/ 133496 w 778021"/>
              <a:gd name="connsiteY81" fmla="*/ 323850 h 1622455"/>
              <a:gd name="connsiteX82" fmla="*/ 127146 w 778021"/>
              <a:gd name="connsiteY82" fmla="*/ 336550 h 1622455"/>
              <a:gd name="connsiteX83" fmla="*/ 117621 w 778021"/>
              <a:gd name="connsiteY83" fmla="*/ 346075 h 1622455"/>
              <a:gd name="connsiteX84" fmla="*/ 108096 w 778021"/>
              <a:gd name="connsiteY84" fmla="*/ 358775 h 1622455"/>
              <a:gd name="connsiteX85" fmla="*/ 95396 w 778021"/>
              <a:gd name="connsiteY85" fmla="*/ 387350 h 1622455"/>
              <a:gd name="connsiteX86" fmla="*/ 89046 w 778021"/>
              <a:gd name="connsiteY86" fmla="*/ 400050 h 1622455"/>
              <a:gd name="connsiteX87" fmla="*/ 82696 w 778021"/>
              <a:gd name="connsiteY87" fmla="*/ 463550 h 1622455"/>
              <a:gd name="connsiteX88" fmla="*/ 57296 w 778021"/>
              <a:gd name="connsiteY88" fmla="*/ 511175 h 1622455"/>
              <a:gd name="connsiteX89" fmla="*/ 41421 w 778021"/>
              <a:gd name="connsiteY89" fmla="*/ 539750 h 1622455"/>
              <a:gd name="connsiteX90" fmla="*/ 35071 w 778021"/>
              <a:gd name="connsiteY90" fmla="*/ 555625 h 1622455"/>
              <a:gd name="connsiteX91" fmla="*/ 25546 w 778021"/>
              <a:gd name="connsiteY91" fmla="*/ 568325 h 1622455"/>
              <a:gd name="connsiteX92" fmla="*/ 22371 w 778021"/>
              <a:gd name="connsiteY92" fmla="*/ 577850 h 1622455"/>
              <a:gd name="connsiteX93" fmla="*/ 6496 w 778021"/>
              <a:gd name="connsiteY93" fmla="*/ 600075 h 1622455"/>
              <a:gd name="connsiteX94" fmla="*/ 19196 w 778021"/>
              <a:gd name="connsiteY94" fmla="*/ 669925 h 1622455"/>
              <a:gd name="connsiteX95" fmla="*/ 146 w 778021"/>
              <a:gd name="connsiteY95" fmla="*/ 730250 h 1622455"/>
              <a:gd name="connsiteX96" fmla="*/ 12846 w 778021"/>
              <a:gd name="connsiteY96" fmla="*/ 800100 h 1622455"/>
              <a:gd name="connsiteX97" fmla="*/ 44596 w 778021"/>
              <a:gd name="connsiteY97" fmla="*/ 831850 h 1622455"/>
              <a:gd name="connsiteX98" fmla="*/ 73171 w 778021"/>
              <a:gd name="connsiteY98" fmla="*/ 873125 h 1622455"/>
              <a:gd name="connsiteX99" fmla="*/ 101746 w 778021"/>
              <a:gd name="connsiteY99" fmla="*/ 927100 h 1622455"/>
              <a:gd name="connsiteX100" fmla="*/ 98571 w 778021"/>
              <a:gd name="connsiteY100" fmla="*/ 971550 h 1622455"/>
              <a:gd name="connsiteX101" fmla="*/ 146196 w 778021"/>
              <a:gd name="connsiteY101" fmla="*/ 990600 h 1622455"/>
              <a:gd name="connsiteX102" fmla="*/ 171596 w 778021"/>
              <a:gd name="connsiteY102" fmla="*/ 987425 h 1622455"/>
              <a:gd name="connsiteX103" fmla="*/ 193821 w 778021"/>
              <a:gd name="connsiteY103" fmla="*/ 1025525 h 1622455"/>
              <a:gd name="connsiteX104" fmla="*/ 247796 w 778021"/>
              <a:gd name="connsiteY104" fmla="*/ 1038225 h 1622455"/>
              <a:gd name="connsiteX105" fmla="*/ 317646 w 778021"/>
              <a:gd name="connsiteY105" fmla="*/ 1041400 h 1622455"/>
              <a:gd name="connsiteX106" fmla="*/ 333521 w 778021"/>
              <a:gd name="connsiteY106" fmla="*/ 1069975 h 1622455"/>
              <a:gd name="connsiteX107" fmla="*/ 282721 w 778021"/>
              <a:gd name="connsiteY107" fmla="*/ 1117600 h 1622455"/>
              <a:gd name="connsiteX108" fmla="*/ 235096 w 778021"/>
              <a:gd name="connsiteY108" fmla="*/ 1146175 h 1622455"/>
              <a:gd name="connsiteX109" fmla="*/ 177946 w 778021"/>
              <a:gd name="connsiteY109" fmla="*/ 1184275 h 1622455"/>
              <a:gd name="connsiteX110" fmla="*/ 225571 w 778021"/>
              <a:gd name="connsiteY110" fmla="*/ 1216025 h 1622455"/>
              <a:gd name="connsiteX111" fmla="*/ 174771 w 778021"/>
              <a:gd name="connsiteY111" fmla="*/ 1266825 h 1622455"/>
              <a:gd name="connsiteX112" fmla="*/ 143021 w 778021"/>
              <a:gd name="connsiteY112" fmla="*/ 1289050 h 1622455"/>
              <a:gd name="connsiteX113" fmla="*/ 130321 w 778021"/>
              <a:gd name="connsiteY113" fmla="*/ 1330325 h 1622455"/>
              <a:gd name="connsiteX114" fmla="*/ 78728 w 778021"/>
              <a:gd name="connsiteY114" fmla="*/ 1376363 h 1622455"/>
              <a:gd name="connsiteX115" fmla="*/ 125559 w 778021"/>
              <a:gd name="connsiteY115" fmla="*/ 1427162 h 1622455"/>
              <a:gd name="connsiteX116" fmla="*/ 158896 w 778021"/>
              <a:gd name="connsiteY116" fmla="*/ 1496219 h 1622455"/>
              <a:gd name="connsiteX117" fmla="*/ 271608 w 778021"/>
              <a:gd name="connsiteY117" fmla="*/ 1510507 h 1622455"/>
              <a:gd name="connsiteX118" fmla="*/ 397814 w 778021"/>
              <a:gd name="connsiteY118" fmla="*/ 1542256 h 1622455"/>
              <a:gd name="connsiteX119" fmla="*/ 533546 w 778021"/>
              <a:gd name="connsiteY119" fmla="*/ 1581150 h 1622455"/>
              <a:gd name="connsiteX120" fmla="*/ 622446 w 778021"/>
              <a:gd name="connsiteY120" fmla="*/ 1609725 h 1622455"/>
              <a:gd name="connsiteX121" fmla="*/ 676421 w 778021"/>
              <a:gd name="connsiteY121" fmla="*/ 1622425 h 1622455"/>
              <a:gd name="connsiteX0" fmla="*/ 676421 w 778021"/>
              <a:gd name="connsiteY0" fmla="*/ 1622425 h 1622455"/>
              <a:gd name="connsiteX1" fmla="*/ 693089 w 778021"/>
              <a:gd name="connsiteY1" fmla="*/ 1559719 h 1622455"/>
              <a:gd name="connsiteX2" fmla="*/ 708171 w 778021"/>
              <a:gd name="connsiteY2" fmla="*/ 1501775 h 1622455"/>
              <a:gd name="connsiteX3" fmla="*/ 704996 w 778021"/>
              <a:gd name="connsiteY3" fmla="*/ 1435100 h 1622455"/>
              <a:gd name="connsiteX4" fmla="*/ 654196 w 778021"/>
              <a:gd name="connsiteY4" fmla="*/ 1419225 h 1622455"/>
              <a:gd name="connsiteX5" fmla="*/ 634353 w 778021"/>
              <a:gd name="connsiteY5" fmla="*/ 1374775 h 1622455"/>
              <a:gd name="connsiteX6" fmla="*/ 627210 w 778021"/>
              <a:gd name="connsiteY6" fmla="*/ 1316038 h 1622455"/>
              <a:gd name="connsiteX7" fmla="*/ 666102 w 778021"/>
              <a:gd name="connsiteY7" fmla="*/ 1278731 h 1622455"/>
              <a:gd name="connsiteX8" fmla="*/ 631971 w 778021"/>
              <a:gd name="connsiteY8" fmla="*/ 1244600 h 1622455"/>
              <a:gd name="connsiteX9" fmla="*/ 588315 w 778021"/>
              <a:gd name="connsiteY9" fmla="*/ 1203325 h 1622455"/>
              <a:gd name="connsiteX10" fmla="*/ 558946 w 778021"/>
              <a:gd name="connsiteY10" fmla="*/ 1139825 h 1622455"/>
              <a:gd name="connsiteX11" fmla="*/ 530371 w 778021"/>
              <a:gd name="connsiteY11" fmla="*/ 1101725 h 1622455"/>
              <a:gd name="connsiteX12" fmla="*/ 517671 w 778021"/>
              <a:gd name="connsiteY12" fmla="*/ 1076325 h 1622455"/>
              <a:gd name="connsiteX13" fmla="*/ 542277 w 778021"/>
              <a:gd name="connsiteY13" fmla="*/ 1062832 h 1622455"/>
              <a:gd name="connsiteX14" fmla="*/ 533546 w 778021"/>
              <a:gd name="connsiteY14" fmla="*/ 1038225 h 1622455"/>
              <a:gd name="connsiteX15" fmla="*/ 597047 w 778021"/>
              <a:gd name="connsiteY15" fmla="*/ 1025525 h 1622455"/>
              <a:gd name="connsiteX16" fmla="*/ 559739 w 778021"/>
              <a:gd name="connsiteY16" fmla="*/ 961232 h 1622455"/>
              <a:gd name="connsiteX17" fmla="*/ 543071 w 778021"/>
              <a:gd name="connsiteY17" fmla="*/ 901700 h 1622455"/>
              <a:gd name="connsiteX18" fmla="*/ 606571 w 778021"/>
              <a:gd name="connsiteY18" fmla="*/ 863600 h 1622455"/>
              <a:gd name="connsiteX19" fmla="*/ 625621 w 778021"/>
              <a:gd name="connsiteY19" fmla="*/ 844550 h 1622455"/>
              <a:gd name="connsiteX20" fmla="*/ 644671 w 778021"/>
              <a:gd name="connsiteY20" fmla="*/ 812800 h 1622455"/>
              <a:gd name="connsiteX21" fmla="*/ 654196 w 778021"/>
              <a:gd name="connsiteY21" fmla="*/ 796925 h 1622455"/>
              <a:gd name="connsiteX22" fmla="*/ 670071 w 778021"/>
              <a:gd name="connsiteY22" fmla="*/ 774700 h 1622455"/>
              <a:gd name="connsiteX23" fmla="*/ 673246 w 778021"/>
              <a:gd name="connsiteY23" fmla="*/ 765175 h 1622455"/>
              <a:gd name="connsiteX24" fmla="*/ 679596 w 778021"/>
              <a:gd name="connsiteY24" fmla="*/ 755650 h 1622455"/>
              <a:gd name="connsiteX25" fmla="*/ 689121 w 778021"/>
              <a:gd name="connsiteY25" fmla="*/ 736600 h 1622455"/>
              <a:gd name="connsiteX26" fmla="*/ 708171 w 778021"/>
              <a:gd name="connsiteY26" fmla="*/ 714375 h 1622455"/>
              <a:gd name="connsiteX27" fmla="*/ 714521 w 778021"/>
              <a:gd name="connsiteY27" fmla="*/ 701675 h 1622455"/>
              <a:gd name="connsiteX28" fmla="*/ 730396 w 778021"/>
              <a:gd name="connsiteY28" fmla="*/ 688975 h 1622455"/>
              <a:gd name="connsiteX29" fmla="*/ 739921 w 778021"/>
              <a:gd name="connsiteY29" fmla="*/ 679450 h 1622455"/>
              <a:gd name="connsiteX30" fmla="*/ 778021 w 778021"/>
              <a:gd name="connsiteY30" fmla="*/ 650875 h 1622455"/>
              <a:gd name="connsiteX31" fmla="*/ 774846 w 778021"/>
              <a:gd name="connsiteY31" fmla="*/ 641350 h 1622455"/>
              <a:gd name="connsiteX32" fmla="*/ 765321 w 778021"/>
              <a:gd name="connsiteY32" fmla="*/ 625475 h 1622455"/>
              <a:gd name="connsiteX33" fmla="*/ 758971 w 778021"/>
              <a:gd name="connsiteY33" fmla="*/ 615950 h 1622455"/>
              <a:gd name="connsiteX34" fmla="*/ 755796 w 778021"/>
              <a:gd name="connsiteY34" fmla="*/ 606425 h 1622455"/>
              <a:gd name="connsiteX35" fmla="*/ 749446 w 778021"/>
              <a:gd name="connsiteY35" fmla="*/ 593725 h 1622455"/>
              <a:gd name="connsiteX36" fmla="*/ 739921 w 778021"/>
              <a:gd name="connsiteY36" fmla="*/ 568325 h 1622455"/>
              <a:gd name="connsiteX37" fmla="*/ 736746 w 778021"/>
              <a:gd name="connsiteY37" fmla="*/ 546100 h 1622455"/>
              <a:gd name="connsiteX38" fmla="*/ 733571 w 778021"/>
              <a:gd name="connsiteY38" fmla="*/ 536575 h 1622455"/>
              <a:gd name="connsiteX39" fmla="*/ 727221 w 778021"/>
              <a:gd name="connsiteY39" fmla="*/ 498475 h 1622455"/>
              <a:gd name="connsiteX40" fmla="*/ 708171 w 778021"/>
              <a:gd name="connsiteY40" fmla="*/ 460375 h 1622455"/>
              <a:gd name="connsiteX41" fmla="*/ 651021 w 778021"/>
              <a:gd name="connsiteY41" fmla="*/ 447675 h 1622455"/>
              <a:gd name="connsiteX42" fmla="*/ 625621 w 778021"/>
              <a:gd name="connsiteY42" fmla="*/ 434975 h 1622455"/>
              <a:gd name="connsiteX43" fmla="*/ 619271 w 778021"/>
              <a:gd name="connsiteY43" fmla="*/ 422275 h 1622455"/>
              <a:gd name="connsiteX44" fmla="*/ 609746 w 778021"/>
              <a:gd name="connsiteY44" fmla="*/ 368300 h 1622455"/>
              <a:gd name="connsiteX45" fmla="*/ 543071 w 778021"/>
              <a:gd name="connsiteY45" fmla="*/ 355600 h 1622455"/>
              <a:gd name="connsiteX46" fmla="*/ 530371 w 778021"/>
              <a:gd name="connsiteY46" fmla="*/ 349250 h 1622455"/>
              <a:gd name="connsiteX47" fmla="*/ 524021 w 778021"/>
              <a:gd name="connsiteY47" fmla="*/ 314325 h 1622455"/>
              <a:gd name="connsiteX48" fmla="*/ 520846 w 778021"/>
              <a:gd name="connsiteY48" fmla="*/ 301625 h 1622455"/>
              <a:gd name="connsiteX49" fmla="*/ 520846 w 778021"/>
              <a:gd name="connsiteY49" fmla="*/ 196850 h 1622455"/>
              <a:gd name="connsiteX50" fmla="*/ 530371 w 778021"/>
              <a:gd name="connsiteY50" fmla="*/ 184150 h 1622455"/>
              <a:gd name="connsiteX51" fmla="*/ 549421 w 778021"/>
              <a:gd name="connsiteY51" fmla="*/ 165100 h 1622455"/>
              <a:gd name="connsiteX52" fmla="*/ 552596 w 778021"/>
              <a:gd name="connsiteY52" fmla="*/ 155575 h 1622455"/>
              <a:gd name="connsiteX53" fmla="*/ 543071 w 778021"/>
              <a:gd name="connsiteY53" fmla="*/ 88900 h 1622455"/>
              <a:gd name="connsiteX54" fmla="*/ 533546 w 778021"/>
              <a:gd name="connsiteY54" fmla="*/ 79375 h 1622455"/>
              <a:gd name="connsiteX55" fmla="*/ 511321 w 778021"/>
              <a:gd name="connsiteY55" fmla="*/ 66675 h 1622455"/>
              <a:gd name="connsiteX56" fmla="*/ 508146 w 778021"/>
              <a:gd name="connsiteY56" fmla="*/ 57150 h 1622455"/>
              <a:gd name="connsiteX57" fmla="*/ 501796 w 778021"/>
              <a:gd name="connsiteY57" fmla="*/ 47625 h 1622455"/>
              <a:gd name="connsiteX58" fmla="*/ 498621 w 778021"/>
              <a:gd name="connsiteY58" fmla="*/ 0 h 1622455"/>
              <a:gd name="connsiteX59" fmla="*/ 485921 w 778021"/>
              <a:gd name="connsiteY59" fmla="*/ 6350 h 1622455"/>
              <a:gd name="connsiteX60" fmla="*/ 463696 w 778021"/>
              <a:gd name="connsiteY60" fmla="*/ 25400 h 1622455"/>
              <a:gd name="connsiteX61" fmla="*/ 438296 w 778021"/>
              <a:gd name="connsiteY61" fmla="*/ 28575 h 1622455"/>
              <a:gd name="connsiteX62" fmla="*/ 406546 w 778021"/>
              <a:gd name="connsiteY62" fmla="*/ 38100 h 1622455"/>
              <a:gd name="connsiteX63" fmla="*/ 390671 w 778021"/>
              <a:gd name="connsiteY63" fmla="*/ 41275 h 1622455"/>
              <a:gd name="connsiteX64" fmla="*/ 358921 w 778021"/>
              <a:gd name="connsiteY64" fmla="*/ 53975 h 1622455"/>
              <a:gd name="connsiteX65" fmla="*/ 327171 w 778021"/>
              <a:gd name="connsiteY65" fmla="*/ 66675 h 1622455"/>
              <a:gd name="connsiteX66" fmla="*/ 304946 w 778021"/>
              <a:gd name="connsiteY66" fmla="*/ 82550 h 1622455"/>
              <a:gd name="connsiteX67" fmla="*/ 279546 w 778021"/>
              <a:gd name="connsiteY67" fmla="*/ 101600 h 1622455"/>
              <a:gd name="connsiteX68" fmla="*/ 270021 w 778021"/>
              <a:gd name="connsiteY68" fmla="*/ 104775 h 1622455"/>
              <a:gd name="connsiteX69" fmla="*/ 257321 w 778021"/>
              <a:gd name="connsiteY69" fmla="*/ 133350 h 1622455"/>
              <a:gd name="connsiteX70" fmla="*/ 247796 w 778021"/>
              <a:gd name="connsiteY70" fmla="*/ 152400 h 1622455"/>
              <a:gd name="connsiteX71" fmla="*/ 231921 w 778021"/>
              <a:gd name="connsiteY71" fmla="*/ 184150 h 1622455"/>
              <a:gd name="connsiteX72" fmla="*/ 219221 w 778021"/>
              <a:gd name="connsiteY72" fmla="*/ 206375 h 1622455"/>
              <a:gd name="connsiteX73" fmla="*/ 216046 w 778021"/>
              <a:gd name="connsiteY73" fmla="*/ 215900 h 1622455"/>
              <a:gd name="connsiteX74" fmla="*/ 193821 w 778021"/>
              <a:gd name="connsiteY74" fmla="*/ 244475 h 1622455"/>
              <a:gd name="connsiteX75" fmla="*/ 177946 w 778021"/>
              <a:gd name="connsiteY75" fmla="*/ 260350 h 1622455"/>
              <a:gd name="connsiteX76" fmla="*/ 168421 w 778021"/>
              <a:gd name="connsiteY76" fmla="*/ 273050 h 1622455"/>
              <a:gd name="connsiteX77" fmla="*/ 165246 w 778021"/>
              <a:gd name="connsiteY77" fmla="*/ 285750 h 1622455"/>
              <a:gd name="connsiteX78" fmla="*/ 155721 w 778021"/>
              <a:gd name="connsiteY78" fmla="*/ 292100 h 1622455"/>
              <a:gd name="connsiteX79" fmla="*/ 146196 w 778021"/>
              <a:gd name="connsiteY79" fmla="*/ 304800 h 1622455"/>
              <a:gd name="connsiteX80" fmla="*/ 133496 w 778021"/>
              <a:gd name="connsiteY80" fmla="*/ 323850 h 1622455"/>
              <a:gd name="connsiteX81" fmla="*/ 127146 w 778021"/>
              <a:gd name="connsiteY81" fmla="*/ 336550 h 1622455"/>
              <a:gd name="connsiteX82" fmla="*/ 117621 w 778021"/>
              <a:gd name="connsiteY82" fmla="*/ 346075 h 1622455"/>
              <a:gd name="connsiteX83" fmla="*/ 108096 w 778021"/>
              <a:gd name="connsiteY83" fmla="*/ 358775 h 1622455"/>
              <a:gd name="connsiteX84" fmla="*/ 95396 w 778021"/>
              <a:gd name="connsiteY84" fmla="*/ 387350 h 1622455"/>
              <a:gd name="connsiteX85" fmla="*/ 89046 w 778021"/>
              <a:gd name="connsiteY85" fmla="*/ 400050 h 1622455"/>
              <a:gd name="connsiteX86" fmla="*/ 82696 w 778021"/>
              <a:gd name="connsiteY86" fmla="*/ 463550 h 1622455"/>
              <a:gd name="connsiteX87" fmla="*/ 57296 w 778021"/>
              <a:gd name="connsiteY87" fmla="*/ 511175 h 1622455"/>
              <a:gd name="connsiteX88" fmla="*/ 41421 w 778021"/>
              <a:gd name="connsiteY88" fmla="*/ 539750 h 1622455"/>
              <a:gd name="connsiteX89" fmla="*/ 35071 w 778021"/>
              <a:gd name="connsiteY89" fmla="*/ 555625 h 1622455"/>
              <a:gd name="connsiteX90" fmla="*/ 25546 w 778021"/>
              <a:gd name="connsiteY90" fmla="*/ 568325 h 1622455"/>
              <a:gd name="connsiteX91" fmla="*/ 22371 w 778021"/>
              <a:gd name="connsiteY91" fmla="*/ 577850 h 1622455"/>
              <a:gd name="connsiteX92" fmla="*/ 6496 w 778021"/>
              <a:gd name="connsiteY92" fmla="*/ 600075 h 1622455"/>
              <a:gd name="connsiteX93" fmla="*/ 19196 w 778021"/>
              <a:gd name="connsiteY93" fmla="*/ 669925 h 1622455"/>
              <a:gd name="connsiteX94" fmla="*/ 146 w 778021"/>
              <a:gd name="connsiteY94" fmla="*/ 730250 h 1622455"/>
              <a:gd name="connsiteX95" fmla="*/ 12846 w 778021"/>
              <a:gd name="connsiteY95" fmla="*/ 800100 h 1622455"/>
              <a:gd name="connsiteX96" fmla="*/ 44596 w 778021"/>
              <a:gd name="connsiteY96" fmla="*/ 831850 h 1622455"/>
              <a:gd name="connsiteX97" fmla="*/ 73171 w 778021"/>
              <a:gd name="connsiteY97" fmla="*/ 873125 h 1622455"/>
              <a:gd name="connsiteX98" fmla="*/ 101746 w 778021"/>
              <a:gd name="connsiteY98" fmla="*/ 927100 h 1622455"/>
              <a:gd name="connsiteX99" fmla="*/ 98571 w 778021"/>
              <a:gd name="connsiteY99" fmla="*/ 971550 h 1622455"/>
              <a:gd name="connsiteX100" fmla="*/ 146196 w 778021"/>
              <a:gd name="connsiteY100" fmla="*/ 990600 h 1622455"/>
              <a:gd name="connsiteX101" fmla="*/ 171596 w 778021"/>
              <a:gd name="connsiteY101" fmla="*/ 987425 h 1622455"/>
              <a:gd name="connsiteX102" fmla="*/ 193821 w 778021"/>
              <a:gd name="connsiteY102" fmla="*/ 1025525 h 1622455"/>
              <a:gd name="connsiteX103" fmla="*/ 247796 w 778021"/>
              <a:gd name="connsiteY103" fmla="*/ 1038225 h 1622455"/>
              <a:gd name="connsiteX104" fmla="*/ 317646 w 778021"/>
              <a:gd name="connsiteY104" fmla="*/ 1041400 h 1622455"/>
              <a:gd name="connsiteX105" fmla="*/ 333521 w 778021"/>
              <a:gd name="connsiteY105" fmla="*/ 1069975 h 1622455"/>
              <a:gd name="connsiteX106" fmla="*/ 282721 w 778021"/>
              <a:gd name="connsiteY106" fmla="*/ 1117600 h 1622455"/>
              <a:gd name="connsiteX107" fmla="*/ 235096 w 778021"/>
              <a:gd name="connsiteY107" fmla="*/ 1146175 h 1622455"/>
              <a:gd name="connsiteX108" fmla="*/ 177946 w 778021"/>
              <a:gd name="connsiteY108" fmla="*/ 1184275 h 1622455"/>
              <a:gd name="connsiteX109" fmla="*/ 225571 w 778021"/>
              <a:gd name="connsiteY109" fmla="*/ 1216025 h 1622455"/>
              <a:gd name="connsiteX110" fmla="*/ 174771 w 778021"/>
              <a:gd name="connsiteY110" fmla="*/ 1266825 h 1622455"/>
              <a:gd name="connsiteX111" fmla="*/ 143021 w 778021"/>
              <a:gd name="connsiteY111" fmla="*/ 1289050 h 1622455"/>
              <a:gd name="connsiteX112" fmla="*/ 130321 w 778021"/>
              <a:gd name="connsiteY112" fmla="*/ 1330325 h 1622455"/>
              <a:gd name="connsiteX113" fmla="*/ 78728 w 778021"/>
              <a:gd name="connsiteY113" fmla="*/ 1376363 h 1622455"/>
              <a:gd name="connsiteX114" fmla="*/ 125559 w 778021"/>
              <a:gd name="connsiteY114" fmla="*/ 1427162 h 1622455"/>
              <a:gd name="connsiteX115" fmla="*/ 158896 w 778021"/>
              <a:gd name="connsiteY115" fmla="*/ 1496219 h 1622455"/>
              <a:gd name="connsiteX116" fmla="*/ 271608 w 778021"/>
              <a:gd name="connsiteY116" fmla="*/ 1510507 h 1622455"/>
              <a:gd name="connsiteX117" fmla="*/ 397814 w 778021"/>
              <a:gd name="connsiteY117" fmla="*/ 1542256 h 1622455"/>
              <a:gd name="connsiteX118" fmla="*/ 533546 w 778021"/>
              <a:gd name="connsiteY118" fmla="*/ 1581150 h 1622455"/>
              <a:gd name="connsiteX119" fmla="*/ 622446 w 778021"/>
              <a:gd name="connsiteY119" fmla="*/ 1609725 h 1622455"/>
              <a:gd name="connsiteX120" fmla="*/ 676421 w 778021"/>
              <a:gd name="connsiteY120" fmla="*/ 1622425 h 1622455"/>
              <a:gd name="connsiteX0" fmla="*/ 676421 w 778021"/>
              <a:gd name="connsiteY0" fmla="*/ 1622425 h 1622455"/>
              <a:gd name="connsiteX1" fmla="*/ 693089 w 778021"/>
              <a:gd name="connsiteY1" fmla="*/ 1559719 h 1622455"/>
              <a:gd name="connsiteX2" fmla="*/ 708171 w 778021"/>
              <a:gd name="connsiteY2" fmla="*/ 1501775 h 1622455"/>
              <a:gd name="connsiteX3" fmla="*/ 704996 w 778021"/>
              <a:gd name="connsiteY3" fmla="*/ 1435100 h 1622455"/>
              <a:gd name="connsiteX4" fmla="*/ 654196 w 778021"/>
              <a:gd name="connsiteY4" fmla="*/ 1419225 h 1622455"/>
              <a:gd name="connsiteX5" fmla="*/ 634353 w 778021"/>
              <a:gd name="connsiteY5" fmla="*/ 1374775 h 1622455"/>
              <a:gd name="connsiteX6" fmla="*/ 627210 w 778021"/>
              <a:gd name="connsiteY6" fmla="*/ 1316038 h 1622455"/>
              <a:gd name="connsiteX7" fmla="*/ 666102 w 778021"/>
              <a:gd name="connsiteY7" fmla="*/ 1278731 h 1622455"/>
              <a:gd name="connsiteX8" fmla="*/ 631971 w 778021"/>
              <a:gd name="connsiteY8" fmla="*/ 1244600 h 1622455"/>
              <a:gd name="connsiteX9" fmla="*/ 588315 w 778021"/>
              <a:gd name="connsiteY9" fmla="*/ 1203325 h 1622455"/>
              <a:gd name="connsiteX10" fmla="*/ 558946 w 778021"/>
              <a:gd name="connsiteY10" fmla="*/ 1139825 h 1622455"/>
              <a:gd name="connsiteX11" fmla="*/ 530371 w 778021"/>
              <a:gd name="connsiteY11" fmla="*/ 1101725 h 1622455"/>
              <a:gd name="connsiteX12" fmla="*/ 517671 w 778021"/>
              <a:gd name="connsiteY12" fmla="*/ 1076325 h 1622455"/>
              <a:gd name="connsiteX13" fmla="*/ 542277 w 778021"/>
              <a:gd name="connsiteY13" fmla="*/ 1062832 h 1622455"/>
              <a:gd name="connsiteX14" fmla="*/ 533546 w 778021"/>
              <a:gd name="connsiteY14" fmla="*/ 1038225 h 1622455"/>
              <a:gd name="connsiteX15" fmla="*/ 597047 w 778021"/>
              <a:gd name="connsiteY15" fmla="*/ 1025525 h 1622455"/>
              <a:gd name="connsiteX16" fmla="*/ 559739 w 778021"/>
              <a:gd name="connsiteY16" fmla="*/ 961232 h 1622455"/>
              <a:gd name="connsiteX17" fmla="*/ 543071 w 778021"/>
              <a:gd name="connsiteY17" fmla="*/ 901700 h 1622455"/>
              <a:gd name="connsiteX18" fmla="*/ 606571 w 778021"/>
              <a:gd name="connsiteY18" fmla="*/ 863600 h 1622455"/>
              <a:gd name="connsiteX19" fmla="*/ 644671 w 778021"/>
              <a:gd name="connsiteY19" fmla="*/ 812800 h 1622455"/>
              <a:gd name="connsiteX20" fmla="*/ 654196 w 778021"/>
              <a:gd name="connsiteY20" fmla="*/ 796925 h 1622455"/>
              <a:gd name="connsiteX21" fmla="*/ 670071 w 778021"/>
              <a:gd name="connsiteY21" fmla="*/ 774700 h 1622455"/>
              <a:gd name="connsiteX22" fmla="*/ 673246 w 778021"/>
              <a:gd name="connsiteY22" fmla="*/ 765175 h 1622455"/>
              <a:gd name="connsiteX23" fmla="*/ 679596 w 778021"/>
              <a:gd name="connsiteY23" fmla="*/ 755650 h 1622455"/>
              <a:gd name="connsiteX24" fmla="*/ 689121 w 778021"/>
              <a:gd name="connsiteY24" fmla="*/ 736600 h 1622455"/>
              <a:gd name="connsiteX25" fmla="*/ 708171 w 778021"/>
              <a:gd name="connsiteY25" fmla="*/ 714375 h 1622455"/>
              <a:gd name="connsiteX26" fmla="*/ 714521 w 778021"/>
              <a:gd name="connsiteY26" fmla="*/ 701675 h 1622455"/>
              <a:gd name="connsiteX27" fmla="*/ 730396 w 778021"/>
              <a:gd name="connsiteY27" fmla="*/ 688975 h 1622455"/>
              <a:gd name="connsiteX28" fmla="*/ 739921 w 778021"/>
              <a:gd name="connsiteY28" fmla="*/ 679450 h 1622455"/>
              <a:gd name="connsiteX29" fmla="*/ 778021 w 778021"/>
              <a:gd name="connsiteY29" fmla="*/ 650875 h 1622455"/>
              <a:gd name="connsiteX30" fmla="*/ 774846 w 778021"/>
              <a:gd name="connsiteY30" fmla="*/ 641350 h 1622455"/>
              <a:gd name="connsiteX31" fmla="*/ 765321 w 778021"/>
              <a:gd name="connsiteY31" fmla="*/ 625475 h 1622455"/>
              <a:gd name="connsiteX32" fmla="*/ 758971 w 778021"/>
              <a:gd name="connsiteY32" fmla="*/ 615950 h 1622455"/>
              <a:gd name="connsiteX33" fmla="*/ 755796 w 778021"/>
              <a:gd name="connsiteY33" fmla="*/ 606425 h 1622455"/>
              <a:gd name="connsiteX34" fmla="*/ 749446 w 778021"/>
              <a:gd name="connsiteY34" fmla="*/ 593725 h 1622455"/>
              <a:gd name="connsiteX35" fmla="*/ 739921 w 778021"/>
              <a:gd name="connsiteY35" fmla="*/ 568325 h 1622455"/>
              <a:gd name="connsiteX36" fmla="*/ 736746 w 778021"/>
              <a:gd name="connsiteY36" fmla="*/ 546100 h 1622455"/>
              <a:gd name="connsiteX37" fmla="*/ 733571 w 778021"/>
              <a:gd name="connsiteY37" fmla="*/ 536575 h 1622455"/>
              <a:gd name="connsiteX38" fmla="*/ 727221 w 778021"/>
              <a:gd name="connsiteY38" fmla="*/ 498475 h 1622455"/>
              <a:gd name="connsiteX39" fmla="*/ 708171 w 778021"/>
              <a:gd name="connsiteY39" fmla="*/ 460375 h 1622455"/>
              <a:gd name="connsiteX40" fmla="*/ 651021 w 778021"/>
              <a:gd name="connsiteY40" fmla="*/ 447675 h 1622455"/>
              <a:gd name="connsiteX41" fmla="*/ 625621 w 778021"/>
              <a:gd name="connsiteY41" fmla="*/ 434975 h 1622455"/>
              <a:gd name="connsiteX42" fmla="*/ 619271 w 778021"/>
              <a:gd name="connsiteY42" fmla="*/ 422275 h 1622455"/>
              <a:gd name="connsiteX43" fmla="*/ 609746 w 778021"/>
              <a:gd name="connsiteY43" fmla="*/ 368300 h 1622455"/>
              <a:gd name="connsiteX44" fmla="*/ 543071 w 778021"/>
              <a:gd name="connsiteY44" fmla="*/ 355600 h 1622455"/>
              <a:gd name="connsiteX45" fmla="*/ 530371 w 778021"/>
              <a:gd name="connsiteY45" fmla="*/ 349250 h 1622455"/>
              <a:gd name="connsiteX46" fmla="*/ 524021 w 778021"/>
              <a:gd name="connsiteY46" fmla="*/ 314325 h 1622455"/>
              <a:gd name="connsiteX47" fmla="*/ 520846 w 778021"/>
              <a:gd name="connsiteY47" fmla="*/ 301625 h 1622455"/>
              <a:gd name="connsiteX48" fmla="*/ 520846 w 778021"/>
              <a:gd name="connsiteY48" fmla="*/ 196850 h 1622455"/>
              <a:gd name="connsiteX49" fmla="*/ 530371 w 778021"/>
              <a:gd name="connsiteY49" fmla="*/ 184150 h 1622455"/>
              <a:gd name="connsiteX50" fmla="*/ 549421 w 778021"/>
              <a:gd name="connsiteY50" fmla="*/ 165100 h 1622455"/>
              <a:gd name="connsiteX51" fmla="*/ 552596 w 778021"/>
              <a:gd name="connsiteY51" fmla="*/ 155575 h 1622455"/>
              <a:gd name="connsiteX52" fmla="*/ 543071 w 778021"/>
              <a:gd name="connsiteY52" fmla="*/ 88900 h 1622455"/>
              <a:gd name="connsiteX53" fmla="*/ 533546 w 778021"/>
              <a:gd name="connsiteY53" fmla="*/ 79375 h 1622455"/>
              <a:gd name="connsiteX54" fmla="*/ 511321 w 778021"/>
              <a:gd name="connsiteY54" fmla="*/ 66675 h 1622455"/>
              <a:gd name="connsiteX55" fmla="*/ 508146 w 778021"/>
              <a:gd name="connsiteY55" fmla="*/ 57150 h 1622455"/>
              <a:gd name="connsiteX56" fmla="*/ 501796 w 778021"/>
              <a:gd name="connsiteY56" fmla="*/ 47625 h 1622455"/>
              <a:gd name="connsiteX57" fmla="*/ 498621 w 778021"/>
              <a:gd name="connsiteY57" fmla="*/ 0 h 1622455"/>
              <a:gd name="connsiteX58" fmla="*/ 485921 w 778021"/>
              <a:gd name="connsiteY58" fmla="*/ 6350 h 1622455"/>
              <a:gd name="connsiteX59" fmla="*/ 463696 w 778021"/>
              <a:gd name="connsiteY59" fmla="*/ 25400 h 1622455"/>
              <a:gd name="connsiteX60" fmla="*/ 438296 w 778021"/>
              <a:gd name="connsiteY60" fmla="*/ 28575 h 1622455"/>
              <a:gd name="connsiteX61" fmla="*/ 406546 w 778021"/>
              <a:gd name="connsiteY61" fmla="*/ 38100 h 1622455"/>
              <a:gd name="connsiteX62" fmla="*/ 390671 w 778021"/>
              <a:gd name="connsiteY62" fmla="*/ 41275 h 1622455"/>
              <a:gd name="connsiteX63" fmla="*/ 358921 w 778021"/>
              <a:gd name="connsiteY63" fmla="*/ 53975 h 1622455"/>
              <a:gd name="connsiteX64" fmla="*/ 327171 w 778021"/>
              <a:gd name="connsiteY64" fmla="*/ 66675 h 1622455"/>
              <a:gd name="connsiteX65" fmla="*/ 304946 w 778021"/>
              <a:gd name="connsiteY65" fmla="*/ 82550 h 1622455"/>
              <a:gd name="connsiteX66" fmla="*/ 279546 w 778021"/>
              <a:gd name="connsiteY66" fmla="*/ 101600 h 1622455"/>
              <a:gd name="connsiteX67" fmla="*/ 270021 w 778021"/>
              <a:gd name="connsiteY67" fmla="*/ 104775 h 1622455"/>
              <a:gd name="connsiteX68" fmla="*/ 257321 w 778021"/>
              <a:gd name="connsiteY68" fmla="*/ 133350 h 1622455"/>
              <a:gd name="connsiteX69" fmla="*/ 247796 w 778021"/>
              <a:gd name="connsiteY69" fmla="*/ 152400 h 1622455"/>
              <a:gd name="connsiteX70" fmla="*/ 231921 w 778021"/>
              <a:gd name="connsiteY70" fmla="*/ 184150 h 1622455"/>
              <a:gd name="connsiteX71" fmla="*/ 219221 w 778021"/>
              <a:gd name="connsiteY71" fmla="*/ 206375 h 1622455"/>
              <a:gd name="connsiteX72" fmla="*/ 216046 w 778021"/>
              <a:gd name="connsiteY72" fmla="*/ 215900 h 1622455"/>
              <a:gd name="connsiteX73" fmla="*/ 193821 w 778021"/>
              <a:gd name="connsiteY73" fmla="*/ 244475 h 1622455"/>
              <a:gd name="connsiteX74" fmla="*/ 177946 w 778021"/>
              <a:gd name="connsiteY74" fmla="*/ 260350 h 1622455"/>
              <a:gd name="connsiteX75" fmla="*/ 168421 w 778021"/>
              <a:gd name="connsiteY75" fmla="*/ 273050 h 1622455"/>
              <a:gd name="connsiteX76" fmla="*/ 165246 w 778021"/>
              <a:gd name="connsiteY76" fmla="*/ 285750 h 1622455"/>
              <a:gd name="connsiteX77" fmla="*/ 155721 w 778021"/>
              <a:gd name="connsiteY77" fmla="*/ 292100 h 1622455"/>
              <a:gd name="connsiteX78" fmla="*/ 146196 w 778021"/>
              <a:gd name="connsiteY78" fmla="*/ 304800 h 1622455"/>
              <a:gd name="connsiteX79" fmla="*/ 133496 w 778021"/>
              <a:gd name="connsiteY79" fmla="*/ 323850 h 1622455"/>
              <a:gd name="connsiteX80" fmla="*/ 127146 w 778021"/>
              <a:gd name="connsiteY80" fmla="*/ 336550 h 1622455"/>
              <a:gd name="connsiteX81" fmla="*/ 117621 w 778021"/>
              <a:gd name="connsiteY81" fmla="*/ 346075 h 1622455"/>
              <a:gd name="connsiteX82" fmla="*/ 108096 w 778021"/>
              <a:gd name="connsiteY82" fmla="*/ 358775 h 1622455"/>
              <a:gd name="connsiteX83" fmla="*/ 95396 w 778021"/>
              <a:gd name="connsiteY83" fmla="*/ 387350 h 1622455"/>
              <a:gd name="connsiteX84" fmla="*/ 89046 w 778021"/>
              <a:gd name="connsiteY84" fmla="*/ 400050 h 1622455"/>
              <a:gd name="connsiteX85" fmla="*/ 82696 w 778021"/>
              <a:gd name="connsiteY85" fmla="*/ 463550 h 1622455"/>
              <a:gd name="connsiteX86" fmla="*/ 57296 w 778021"/>
              <a:gd name="connsiteY86" fmla="*/ 511175 h 1622455"/>
              <a:gd name="connsiteX87" fmla="*/ 41421 w 778021"/>
              <a:gd name="connsiteY87" fmla="*/ 539750 h 1622455"/>
              <a:gd name="connsiteX88" fmla="*/ 35071 w 778021"/>
              <a:gd name="connsiteY88" fmla="*/ 555625 h 1622455"/>
              <a:gd name="connsiteX89" fmla="*/ 25546 w 778021"/>
              <a:gd name="connsiteY89" fmla="*/ 568325 h 1622455"/>
              <a:gd name="connsiteX90" fmla="*/ 22371 w 778021"/>
              <a:gd name="connsiteY90" fmla="*/ 577850 h 1622455"/>
              <a:gd name="connsiteX91" fmla="*/ 6496 w 778021"/>
              <a:gd name="connsiteY91" fmla="*/ 600075 h 1622455"/>
              <a:gd name="connsiteX92" fmla="*/ 19196 w 778021"/>
              <a:gd name="connsiteY92" fmla="*/ 669925 h 1622455"/>
              <a:gd name="connsiteX93" fmla="*/ 146 w 778021"/>
              <a:gd name="connsiteY93" fmla="*/ 730250 h 1622455"/>
              <a:gd name="connsiteX94" fmla="*/ 12846 w 778021"/>
              <a:gd name="connsiteY94" fmla="*/ 800100 h 1622455"/>
              <a:gd name="connsiteX95" fmla="*/ 44596 w 778021"/>
              <a:gd name="connsiteY95" fmla="*/ 831850 h 1622455"/>
              <a:gd name="connsiteX96" fmla="*/ 73171 w 778021"/>
              <a:gd name="connsiteY96" fmla="*/ 873125 h 1622455"/>
              <a:gd name="connsiteX97" fmla="*/ 101746 w 778021"/>
              <a:gd name="connsiteY97" fmla="*/ 927100 h 1622455"/>
              <a:gd name="connsiteX98" fmla="*/ 98571 w 778021"/>
              <a:gd name="connsiteY98" fmla="*/ 971550 h 1622455"/>
              <a:gd name="connsiteX99" fmla="*/ 146196 w 778021"/>
              <a:gd name="connsiteY99" fmla="*/ 990600 h 1622455"/>
              <a:gd name="connsiteX100" fmla="*/ 171596 w 778021"/>
              <a:gd name="connsiteY100" fmla="*/ 987425 h 1622455"/>
              <a:gd name="connsiteX101" fmla="*/ 193821 w 778021"/>
              <a:gd name="connsiteY101" fmla="*/ 1025525 h 1622455"/>
              <a:gd name="connsiteX102" fmla="*/ 247796 w 778021"/>
              <a:gd name="connsiteY102" fmla="*/ 1038225 h 1622455"/>
              <a:gd name="connsiteX103" fmla="*/ 317646 w 778021"/>
              <a:gd name="connsiteY103" fmla="*/ 1041400 h 1622455"/>
              <a:gd name="connsiteX104" fmla="*/ 333521 w 778021"/>
              <a:gd name="connsiteY104" fmla="*/ 1069975 h 1622455"/>
              <a:gd name="connsiteX105" fmla="*/ 282721 w 778021"/>
              <a:gd name="connsiteY105" fmla="*/ 1117600 h 1622455"/>
              <a:gd name="connsiteX106" fmla="*/ 235096 w 778021"/>
              <a:gd name="connsiteY106" fmla="*/ 1146175 h 1622455"/>
              <a:gd name="connsiteX107" fmla="*/ 177946 w 778021"/>
              <a:gd name="connsiteY107" fmla="*/ 1184275 h 1622455"/>
              <a:gd name="connsiteX108" fmla="*/ 225571 w 778021"/>
              <a:gd name="connsiteY108" fmla="*/ 1216025 h 1622455"/>
              <a:gd name="connsiteX109" fmla="*/ 174771 w 778021"/>
              <a:gd name="connsiteY109" fmla="*/ 1266825 h 1622455"/>
              <a:gd name="connsiteX110" fmla="*/ 143021 w 778021"/>
              <a:gd name="connsiteY110" fmla="*/ 1289050 h 1622455"/>
              <a:gd name="connsiteX111" fmla="*/ 130321 w 778021"/>
              <a:gd name="connsiteY111" fmla="*/ 1330325 h 1622455"/>
              <a:gd name="connsiteX112" fmla="*/ 78728 w 778021"/>
              <a:gd name="connsiteY112" fmla="*/ 1376363 h 1622455"/>
              <a:gd name="connsiteX113" fmla="*/ 125559 w 778021"/>
              <a:gd name="connsiteY113" fmla="*/ 1427162 h 1622455"/>
              <a:gd name="connsiteX114" fmla="*/ 158896 w 778021"/>
              <a:gd name="connsiteY114" fmla="*/ 1496219 h 1622455"/>
              <a:gd name="connsiteX115" fmla="*/ 271608 w 778021"/>
              <a:gd name="connsiteY115" fmla="*/ 1510507 h 1622455"/>
              <a:gd name="connsiteX116" fmla="*/ 397814 w 778021"/>
              <a:gd name="connsiteY116" fmla="*/ 1542256 h 1622455"/>
              <a:gd name="connsiteX117" fmla="*/ 533546 w 778021"/>
              <a:gd name="connsiteY117" fmla="*/ 1581150 h 1622455"/>
              <a:gd name="connsiteX118" fmla="*/ 622446 w 778021"/>
              <a:gd name="connsiteY118" fmla="*/ 1609725 h 1622455"/>
              <a:gd name="connsiteX119" fmla="*/ 676421 w 778021"/>
              <a:gd name="connsiteY119" fmla="*/ 1622425 h 1622455"/>
              <a:gd name="connsiteX0" fmla="*/ 676421 w 778021"/>
              <a:gd name="connsiteY0" fmla="*/ 1622425 h 1622455"/>
              <a:gd name="connsiteX1" fmla="*/ 693089 w 778021"/>
              <a:gd name="connsiteY1" fmla="*/ 1559719 h 1622455"/>
              <a:gd name="connsiteX2" fmla="*/ 708171 w 778021"/>
              <a:gd name="connsiteY2" fmla="*/ 1501775 h 1622455"/>
              <a:gd name="connsiteX3" fmla="*/ 704996 w 778021"/>
              <a:gd name="connsiteY3" fmla="*/ 1435100 h 1622455"/>
              <a:gd name="connsiteX4" fmla="*/ 654196 w 778021"/>
              <a:gd name="connsiteY4" fmla="*/ 1419225 h 1622455"/>
              <a:gd name="connsiteX5" fmla="*/ 634353 w 778021"/>
              <a:gd name="connsiteY5" fmla="*/ 1374775 h 1622455"/>
              <a:gd name="connsiteX6" fmla="*/ 627210 w 778021"/>
              <a:gd name="connsiteY6" fmla="*/ 1316038 h 1622455"/>
              <a:gd name="connsiteX7" fmla="*/ 666102 w 778021"/>
              <a:gd name="connsiteY7" fmla="*/ 1278731 h 1622455"/>
              <a:gd name="connsiteX8" fmla="*/ 631971 w 778021"/>
              <a:gd name="connsiteY8" fmla="*/ 1244600 h 1622455"/>
              <a:gd name="connsiteX9" fmla="*/ 588315 w 778021"/>
              <a:gd name="connsiteY9" fmla="*/ 1203325 h 1622455"/>
              <a:gd name="connsiteX10" fmla="*/ 558946 w 778021"/>
              <a:gd name="connsiteY10" fmla="*/ 1139825 h 1622455"/>
              <a:gd name="connsiteX11" fmla="*/ 530371 w 778021"/>
              <a:gd name="connsiteY11" fmla="*/ 1101725 h 1622455"/>
              <a:gd name="connsiteX12" fmla="*/ 517671 w 778021"/>
              <a:gd name="connsiteY12" fmla="*/ 1076325 h 1622455"/>
              <a:gd name="connsiteX13" fmla="*/ 542277 w 778021"/>
              <a:gd name="connsiteY13" fmla="*/ 1062832 h 1622455"/>
              <a:gd name="connsiteX14" fmla="*/ 533546 w 778021"/>
              <a:gd name="connsiteY14" fmla="*/ 1038225 h 1622455"/>
              <a:gd name="connsiteX15" fmla="*/ 597047 w 778021"/>
              <a:gd name="connsiteY15" fmla="*/ 1025525 h 1622455"/>
              <a:gd name="connsiteX16" fmla="*/ 559739 w 778021"/>
              <a:gd name="connsiteY16" fmla="*/ 961232 h 1622455"/>
              <a:gd name="connsiteX17" fmla="*/ 543071 w 778021"/>
              <a:gd name="connsiteY17" fmla="*/ 901700 h 1622455"/>
              <a:gd name="connsiteX18" fmla="*/ 606571 w 778021"/>
              <a:gd name="connsiteY18" fmla="*/ 863600 h 1622455"/>
              <a:gd name="connsiteX19" fmla="*/ 625621 w 778021"/>
              <a:gd name="connsiteY19" fmla="*/ 848520 h 1622455"/>
              <a:gd name="connsiteX20" fmla="*/ 644671 w 778021"/>
              <a:gd name="connsiteY20" fmla="*/ 812800 h 1622455"/>
              <a:gd name="connsiteX21" fmla="*/ 654196 w 778021"/>
              <a:gd name="connsiteY21" fmla="*/ 796925 h 1622455"/>
              <a:gd name="connsiteX22" fmla="*/ 670071 w 778021"/>
              <a:gd name="connsiteY22" fmla="*/ 774700 h 1622455"/>
              <a:gd name="connsiteX23" fmla="*/ 673246 w 778021"/>
              <a:gd name="connsiteY23" fmla="*/ 765175 h 1622455"/>
              <a:gd name="connsiteX24" fmla="*/ 679596 w 778021"/>
              <a:gd name="connsiteY24" fmla="*/ 755650 h 1622455"/>
              <a:gd name="connsiteX25" fmla="*/ 689121 w 778021"/>
              <a:gd name="connsiteY25" fmla="*/ 736600 h 1622455"/>
              <a:gd name="connsiteX26" fmla="*/ 708171 w 778021"/>
              <a:gd name="connsiteY26" fmla="*/ 714375 h 1622455"/>
              <a:gd name="connsiteX27" fmla="*/ 714521 w 778021"/>
              <a:gd name="connsiteY27" fmla="*/ 701675 h 1622455"/>
              <a:gd name="connsiteX28" fmla="*/ 730396 w 778021"/>
              <a:gd name="connsiteY28" fmla="*/ 688975 h 1622455"/>
              <a:gd name="connsiteX29" fmla="*/ 739921 w 778021"/>
              <a:gd name="connsiteY29" fmla="*/ 679450 h 1622455"/>
              <a:gd name="connsiteX30" fmla="*/ 778021 w 778021"/>
              <a:gd name="connsiteY30" fmla="*/ 650875 h 1622455"/>
              <a:gd name="connsiteX31" fmla="*/ 774846 w 778021"/>
              <a:gd name="connsiteY31" fmla="*/ 641350 h 1622455"/>
              <a:gd name="connsiteX32" fmla="*/ 765321 w 778021"/>
              <a:gd name="connsiteY32" fmla="*/ 625475 h 1622455"/>
              <a:gd name="connsiteX33" fmla="*/ 758971 w 778021"/>
              <a:gd name="connsiteY33" fmla="*/ 615950 h 1622455"/>
              <a:gd name="connsiteX34" fmla="*/ 755796 w 778021"/>
              <a:gd name="connsiteY34" fmla="*/ 606425 h 1622455"/>
              <a:gd name="connsiteX35" fmla="*/ 749446 w 778021"/>
              <a:gd name="connsiteY35" fmla="*/ 593725 h 1622455"/>
              <a:gd name="connsiteX36" fmla="*/ 739921 w 778021"/>
              <a:gd name="connsiteY36" fmla="*/ 568325 h 1622455"/>
              <a:gd name="connsiteX37" fmla="*/ 736746 w 778021"/>
              <a:gd name="connsiteY37" fmla="*/ 546100 h 1622455"/>
              <a:gd name="connsiteX38" fmla="*/ 733571 w 778021"/>
              <a:gd name="connsiteY38" fmla="*/ 536575 h 1622455"/>
              <a:gd name="connsiteX39" fmla="*/ 727221 w 778021"/>
              <a:gd name="connsiteY39" fmla="*/ 498475 h 1622455"/>
              <a:gd name="connsiteX40" fmla="*/ 708171 w 778021"/>
              <a:gd name="connsiteY40" fmla="*/ 460375 h 1622455"/>
              <a:gd name="connsiteX41" fmla="*/ 651021 w 778021"/>
              <a:gd name="connsiteY41" fmla="*/ 447675 h 1622455"/>
              <a:gd name="connsiteX42" fmla="*/ 625621 w 778021"/>
              <a:gd name="connsiteY42" fmla="*/ 434975 h 1622455"/>
              <a:gd name="connsiteX43" fmla="*/ 619271 w 778021"/>
              <a:gd name="connsiteY43" fmla="*/ 422275 h 1622455"/>
              <a:gd name="connsiteX44" fmla="*/ 609746 w 778021"/>
              <a:gd name="connsiteY44" fmla="*/ 368300 h 1622455"/>
              <a:gd name="connsiteX45" fmla="*/ 543071 w 778021"/>
              <a:gd name="connsiteY45" fmla="*/ 355600 h 1622455"/>
              <a:gd name="connsiteX46" fmla="*/ 530371 w 778021"/>
              <a:gd name="connsiteY46" fmla="*/ 349250 h 1622455"/>
              <a:gd name="connsiteX47" fmla="*/ 524021 w 778021"/>
              <a:gd name="connsiteY47" fmla="*/ 314325 h 1622455"/>
              <a:gd name="connsiteX48" fmla="*/ 520846 w 778021"/>
              <a:gd name="connsiteY48" fmla="*/ 301625 h 1622455"/>
              <a:gd name="connsiteX49" fmla="*/ 520846 w 778021"/>
              <a:gd name="connsiteY49" fmla="*/ 196850 h 1622455"/>
              <a:gd name="connsiteX50" fmla="*/ 530371 w 778021"/>
              <a:gd name="connsiteY50" fmla="*/ 184150 h 1622455"/>
              <a:gd name="connsiteX51" fmla="*/ 549421 w 778021"/>
              <a:gd name="connsiteY51" fmla="*/ 165100 h 1622455"/>
              <a:gd name="connsiteX52" fmla="*/ 552596 w 778021"/>
              <a:gd name="connsiteY52" fmla="*/ 155575 h 1622455"/>
              <a:gd name="connsiteX53" fmla="*/ 543071 w 778021"/>
              <a:gd name="connsiteY53" fmla="*/ 88900 h 1622455"/>
              <a:gd name="connsiteX54" fmla="*/ 533546 w 778021"/>
              <a:gd name="connsiteY54" fmla="*/ 79375 h 1622455"/>
              <a:gd name="connsiteX55" fmla="*/ 511321 w 778021"/>
              <a:gd name="connsiteY55" fmla="*/ 66675 h 1622455"/>
              <a:gd name="connsiteX56" fmla="*/ 508146 w 778021"/>
              <a:gd name="connsiteY56" fmla="*/ 57150 h 1622455"/>
              <a:gd name="connsiteX57" fmla="*/ 501796 w 778021"/>
              <a:gd name="connsiteY57" fmla="*/ 47625 h 1622455"/>
              <a:gd name="connsiteX58" fmla="*/ 498621 w 778021"/>
              <a:gd name="connsiteY58" fmla="*/ 0 h 1622455"/>
              <a:gd name="connsiteX59" fmla="*/ 485921 w 778021"/>
              <a:gd name="connsiteY59" fmla="*/ 6350 h 1622455"/>
              <a:gd name="connsiteX60" fmla="*/ 463696 w 778021"/>
              <a:gd name="connsiteY60" fmla="*/ 25400 h 1622455"/>
              <a:gd name="connsiteX61" fmla="*/ 438296 w 778021"/>
              <a:gd name="connsiteY61" fmla="*/ 28575 h 1622455"/>
              <a:gd name="connsiteX62" fmla="*/ 406546 w 778021"/>
              <a:gd name="connsiteY62" fmla="*/ 38100 h 1622455"/>
              <a:gd name="connsiteX63" fmla="*/ 390671 w 778021"/>
              <a:gd name="connsiteY63" fmla="*/ 41275 h 1622455"/>
              <a:gd name="connsiteX64" fmla="*/ 358921 w 778021"/>
              <a:gd name="connsiteY64" fmla="*/ 53975 h 1622455"/>
              <a:gd name="connsiteX65" fmla="*/ 327171 w 778021"/>
              <a:gd name="connsiteY65" fmla="*/ 66675 h 1622455"/>
              <a:gd name="connsiteX66" fmla="*/ 304946 w 778021"/>
              <a:gd name="connsiteY66" fmla="*/ 82550 h 1622455"/>
              <a:gd name="connsiteX67" fmla="*/ 279546 w 778021"/>
              <a:gd name="connsiteY67" fmla="*/ 101600 h 1622455"/>
              <a:gd name="connsiteX68" fmla="*/ 270021 w 778021"/>
              <a:gd name="connsiteY68" fmla="*/ 104775 h 1622455"/>
              <a:gd name="connsiteX69" fmla="*/ 257321 w 778021"/>
              <a:gd name="connsiteY69" fmla="*/ 133350 h 1622455"/>
              <a:gd name="connsiteX70" fmla="*/ 247796 w 778021"/>
              <a:gd name="connsiteY70" fmla="*/ 152400 h 1622455"/>
              <a:gd name="connsiteX71" fmla="*/ 231921 w 778021"/>
              <a:gd name="connsiteY71" fmla="*/ 184150 h 1622455"/>
              <a:gd name="connsiteX72" fmla="*/ 219221 w 778021"/>
              <a:gd name="connsiteY72" fmla="*/ 206375 h 1622455"/>
              <a:gd name="connsiteX73" fmla="*/ 216046 w 778021"/>
              <a:gd name="connsiteY73" fmla="*/ 215900 h 1622455"/>
              <a:gd name="connsiteX74" fmla="*/ 193821 w 778021"/>
              <a:gd name="connsiteY74" fmla="*/ 244475 h 1622455"/>
              <a:gd name="connsiteX75" fmla="*/ 177946 w 778021"/>
              <a:gd name="connsiteY75" fmla="*/ 260350 h 1622455"/>
              <a:gd name="connsiteX76" fmla="*/ 168421 w 778021"/>
              <a:gd name="connsiteY76" fmla="*/ 273050 h 1622455"/>
              <a:gd name="connsiteX77" fmla="*/ 165246 w 778021"/>
              <a:gd name="connsiteY77" fmla="*/ 285750 h 1622455"/>
              <a:gd name="connsiteX78" fmla="*/ 155721 w 778021"/>
              <a:gd name="connsiteY78" fmla="*/ 292100 h 1622455"/>
              <a:gd name="connsiteX79" fmla="*/ 146196 w 778021"/>
              <a:gd name="connsiteY79" fmla="*/ 304800 h 1622455"/>
              <a:gd name="connsiteX80" fmla="*/ 133496 w 778021"/>
              <a:gd name="connsiteY80" fmla="*/ 323850 h 1622455"/>
              <a:gd name="connsiteX81" fmla="*/ 127146 w 778021"/>
              <a:gd name="connsiteY81" fmla="*/ 336550 h 1622455"/>
              <a:gd name="connsiteX82" fmla="*/ 117621 w 778021"/>
              <a:gd name="connsiteY82" fmla="*/ 346075 h 1622455"/>
              <a:gd name="connsiteX83" fmla="*/ 108096 w 778021"/>
              <a:gd name="connsiteY83" fmla="*/ 358775 h 1622455"/>
              <a:gd name="connsiteX84" fmla="*/ 95396 w 778021"/>
              <a:gd name="connsiteY84" fmla="*/ 387350 h 1622455"/>
              <a:gd name="connsiteX85" fmla="*/ 89046 w 778021"/>
              <a:gd name="connsiteY85" fmla="*/ 400050 h 1622455"/>
              <a:gd name="connsiteX86" fmla="*/ 82696 w 778021"/>
              <a:gd name="connsiteY86" fmla="*/ 463550 h 1622455"/>
              <a:gd name="connsiteX87" fmla="*/ 57296 w 778021"/>
              <a:gd name="connsiteY87" fmla="*/ 511175 h 1622455"/>
              <a:gd name="connsiteX88" fmla="*/ 41421 w 778021"/>
              <a:gd name="connsiteY88" fmla="*/ 539750 h 1622455"/>
              <a:gd name="connsiteX89" fmla="*/ 35071 w 778021"/>
              <a:gd name="connsiteY89" fmla="*/ 555625 h 1622455"/>
              <a:gd name="connsiteX90" fmla="*/ 25546 w 778021"/>
              <a:gd name="connsiteY90" fmla="*/ 568325 h 1622455"/>
              <a:gd name="connsiteX91" fmla="*/ 22371 w 778021"/>
              <a:gd name="connsiteY91" fmla="*/ 577850 h 1622455"/>
              <a:gd name="connsiteX92" fmla="*/ 6496 w 778021"/>
              <a:gd name="connsiteY92" fmla="*/ 600075 h 1622455"/>
              <a:gd name="connsiteX93" fmla="*/ 19196 w 778021"/>
              <a:gd name="connsiteY93" fmla="*/ 669925 h 1622455"/>
              <a:gd name="connsiteX94" fmla="*/ 146 w 778021"/>
              <a:gd name="connsiteY94" fmla="*/ 730250 h 1622455"/>
              <a:gd name="connsiteX95" fmla="*/ 12846 w 778021"/>
              <a:gd name="connsiteY95" fmla="*/ 800100 h 1622455"/>
              <a:gd name="connsiteX96" fmla="*/ 44596 w 778021"/>
              <a:gd name="connsiteY96" fmla="*/ 831850 h 1622455"/>
              <a:gd name="connsiteX97" fmla="*/ 73171 w 778021"/>
              <a:gd name="connsiteY97" fmla="*/ 873125 h 1622455"/>
              <a:gd name="connsiteX98" fmla="*/ 101746 w 778021"/>
              <a:gd name="connsiteY98" fmla="*/ 927100 h 1622455"/>
              <a:gd name="connsiteX99" fmla="*/ 98571 w 778021"/>
              <a:gd name="connsiteY99" fmla="*/ 971550 h 1622455"/>
              <a:gd name="connsiteX100" fmla="*/ 146196 w 778021"/>
              <a:gd name="connsiteY100" fmla="*/ 990600 h 1622455"/>
              <a:gd name="connsiteX101" fmla="*/ 171596 w 778021"/>
              <a:gd name="connsiteY101" fmla="*/ 987425 h 1622455"/>
              <a:gd name="connsiteX102" fmla="*/ 193821 w 778021"/>
              <a:gd name="connsiteY102" fmla="*/ 1025525 h 1622455"/>
              <a:gd name="connsiteX103" fmla="*/ 247796 w 778021"/>
              <a:gd name="connsiteY103" fmla="*/ 1038225 h 1622455"/>
              <a:gd name="connsiteX104" fmla="*/ 317646 w 778021"/>
              <a:gd name="connsiteY104" fmla="*/ 1041400 h 1622455"/>
              <a:gd name="connsiteX105" fmla="*/ 333521 w 778021"/>
              <a:gd name="connsiteY105" fmla="*/ 1069975 h 1622455"/>
              <a:gd name="connsiteX106" fmla="*/ 282721 w 778021"/>
              <a:gd name="connsiteY106" fmla="*/ 1117600 h 1622455"/>
              <a:gd name="connsiteX107" fmla="*/ 235096 w 778021"/>
              <a:gd name="connsiteY107" fmla="*/ 1146175 h 1622455"/>
              <a:gd name="connsiteX108" fmla="*/ 177946 w 778021"/>
              <a:gd name="connsiteY108" fmla="*/ 1184275 h 1622455"/>
              <a:gd name="connsiteX109" fmla="*/ 225571 w 778021"/>
              <a:gd name="connsiteY109" fmla="*/ 1216025 h 1622455"/>
              <a:gd name="connsiteX110" fmla="*/ 174771 w 778021"/>
              <a:gd name="connsiteY110" fmla="*/ 1266825 h 1622455"/>
              <a:gd name="connsiteX111" fmla="*/ 143021 w 778021"/>
              <a:gd name="connsiteY111" fmla="*/ 1289050 h 1622455"/>
              <a:gd name="connsiteX112" fmla="*/ 130321 w 778021"/>
              <a:gd name="connsiteY112" fmla="*/ 1330325 h 1622455"/>
              <a:gd name="connsiteX113" fmla="*/ 78728 w 778021"/>
              <a:gd name="connsiteY113" fmla="*/ 1376363 h 1622455"/>
              <a:gd name="connsiteX114" fmla="*/ 125559 w 778021"/>
              <a:gd name="connsiteY114" fmla="*/ 1427162 h 1622455"/>
              <a:gd name="connsiteX115" fmla="*/ 158896 w 778021"/>
              <a:gd name="connsiteY115" fmla="*/ 1496219 h 1622455"/>
              <a:gd name="connsiteX116" fmla="*/ 271608 w 778021"/>
              <a:gd name="connsiteY116" fmla="*/ 1510507 h 1622455"/>
              <a:gd name="connsiteX117" fmla="*/ 397814 w 778021"/>
              <a:gd name="connsiteY117" fmla="*/ 1542256 h 1622455"/>
              <a:gd name="connsiteX118" fmla="*/ 533546 w 778021"/>
              <a:gd name="connsiteY118" fmla="*/ 1581150 h 1622455"/>
              <a:gd name="connsiteX119" fmla="*/ 622446 w 778021"/>
              <a:gd name="connsiteY119" fmla="*/ 1609725 h 1622455"/>
              <a:gd name="connsiteX120" fmla="*/ 676421 w 778021"/>
              <a:gd name="connsiteY120" fmla="*/ 1622425 h 1622455"/>
              <a:gd name="connsiteX0" fmla="*/ 676421 w 778021"/>
              <a:gd name="connsiteY0" fmla="*/ 1622425 h 1622455"/>
              <a:gd name="connsiteX1" fmla="*/ 693089 w 778021"/>
              <a:gd name="connsiteY1" fmla="*/ 1559719 h 1622455"/>
              <a:gd name="connsiteX2" fmla="*/ 708171 w 778021"/>
              <a:gd name="connsiteY2" fmla="*/ 1501775 h 1622455"/>
              <a:gd name="connsiteX3" fmla="*/ 704996 w 778021"/>
              <a:gd name="connsiteY3" fmla="*/ 1435100 h 1622455"/>
              <a:gd name="connsiteX4" fmla="*/ 654196 w 778021"/>
              <a:gd name="connsiteY4" fmla="*/ 1419225 h 1622455"/>
              <a:gd name="connsiteX5" fmla="*/ 634353 w 778021"/>
              <a:gd name="connsiteY5" fmla="*/ 1374775 h 1622455"/>
              <a:gd name="connsiteX6" fmla="*/ 627210 w 778021"/>
              <a:gd name="connsiteY6" fmla="*/ 1316038 h 1622455"/>
              <a:gd name="connsiteX7" fmla="*/ 666102 w 778021"/>
              <a:gd name="connsiteY7" fmla="*/ 1278731 h 1622455"/>
              <a:gd name="connsiteX8" fmla="*/ 631971 w 778021"/>
              <a:gd name="connsiteY8" fmla="*/ 1244600 h 1622455"/>
              <a:gd name="connsiteX9" fmla="*/ 588315 w 778021"/>
              <a:gd name="connsiteY9" fmla="*/ 1203325 h 1622455"/>
              <a:gd name="connsiteX10" fmla="*/ 558946 w 778021"/>
              <a:gd name="connsiteY10" fmla="*/ 1139825 h 1622455"/>
              <a:gd name="connsiteX11" fmla="*/ 530371 w 778021"/>
              <a:gd name="connsiteY11" fmla="*/ 1101725 h 1622455"/>
              <a:gd name="connsiteX12" fmla="*/ 517671 w 778021"/>
              <a:gd name="connsiteY12" fmla="*/ 1076325 h 1622455"/>
              <a:gd name="connsiteX13" fmla="*/ 542277 w 778021"/>
              <a:gd name="connsiteY13" fmla="*/ 1062832 h 1622455"/>
              <a:gd name="connsiteX14" fmla="*/ 533546 w 778021"/>
              <a:gd name="connsiteY14" fmla="*/ 1038225 h 1622455"/>
              <a:gd name="connsiteX15" fmla="*/ 597047 w 778021"/>
              <a:gd name="connsiteY15" fmla="*/ 1025525 h 1622455"/>
              <a:gd name="connsiteX16" fmla="*/ 559739 w 778021"/>
              <a:gd name="connsiteY16" fmla="*/ 961232 h 1622455"/>
              <a:gd name="connsiteX17" fmla="*/ 543071 w 778021"/>
              <a:gd name="connsiteY17" fmla="*/ 901700 h 1622455"/>
              <a:gd name="connsiteX18" fmla="*/ 606571 w 778021"/>
              <a:gd name="connsiteY18" fmla="*/ 863600 h 1622455"/>
              <a:gd name="connsiteX19" fmla="*/ 625621 w 778021"/>
              <a:gd name="connsiteY19" fmla="*/ 848520 h 1622455"/>
              <a:gd name="connsiteX20" fmla="*/ 644671 w 778021"/>
              <a:gd name="connsiteY20" fmla="*/ 812800 h 1622455"/>
              <a:gd name="connsiteX21" fmla="*/ 670071 w 778021"/>
              <a:gd name="connsiteY21" fmla="*/ 774700 h 1622455"/>
              <a:gd name="connsiteX22" fmla="*/ 673246 w 778021"/>
              <a:gd name="connsiteY22" fmla="*/ 765175 h 1622455"/>
              <a:gd name="connsiteX23" fmla="*/ 679596 w 778021"/>
              <a:gd name="connsiteY23" fmla="*/ 755650 h 1622455"/>
              <a:gd name="connsiteX24" fmla="*/ 689121 w 778021"/>
              <a:gd name="connsiteY24" fmla="*/ 736600 h 1622455"/>
              <a:gd name="connsiteX25" fmla="*/ 708171 w 778021"/>
              <a:gd name="connsiteY25" fmla="*/ 714375 h 1622455"/>
              <a:gd name="connsiteX26" fmla="*/ 714521 w 778021"/>
              <a:gd name="connsiteY26" fmla="*/ 701675 h 1622455"/>
              <a:gd name="connsiteX27" fmla="*/ 730396 w 778021"/>
              <a:gd name="connsiteY27" fmla="*/ 688975 h 1622455"/>
              <a:gd name="connsiteX28" fmla="*/ 739921 w 778021"/>
              <a:gd name="connsiteY28" fmla="*/ 679450 h 1622455"/>
              <a:gd name="connsiteX29" fmla="*/ 778021 w 778021"/>
              <a:gd name="connsiteY29" fmla="*/ 650875 h 1622455"/>
              <a:gd name="connsiteX30" fmla="*/ 774846 w 778021"/>
              <a:gd name="connsiteY30" fmla="*/ 641350 h 1622455"/>
              <a:gd name="connsiteX31" fmla="*/ 765321 w 778021"/>
              <a:gd name="connsiteY31" fmla="*/ 625475 h 1622455"/>
              <a:gd name="connsiteX32" fmla="*/ 758971 w 778021"/>
              <a:gd name="connsiteY32" fmla="*/ 615950 h 1622455"/>
              <a:gd name="connsiteX33" fmla="*/ 755796 w 778021"/>
              <a:gd name="connsiteY33" fmla="*/ 606425 h 1622455"/>
              <a:gd name="connsiteX34" fmla="*/ 749446 w 778021"/>
              <a:gd name="connsiteY34" fmla="*/ 593725 h 1622455"/>
              <a:gd name="connsiteX35" fmla="*/ 739921 w 778021"/>
              <a:gd name="connsiteY35" fmla="*/ 568325 h 1622455"/>
              <a:gd name="connsiteX36" fmla="*/ 736746 w 778021"/>
              <a:gd name="connsiteY36" fmla="*/ 546100 h 1622455"/>
              <a:gd name="connsiteX37" fmla="*/ 733571 w 778021"/>
              <a:gd name="connsiteY37" fmla="*/ 536575 h 1622455"/>
              <a:gd name="connsiteX38" fmla="*/ 727221 w 778021"/>
              <a:gd name="connsiteY38" fmla="*/ 498475 h 1622455"/>
              <a:gd name="connsiteX39" fmla="*/ 708171 w 778021"/>
              <a:gd name="connsiteY39" fmla="*/ 460375 h 1622455"/>
              <a:gd name="connsiteX40" fmla="*/ 651021 w 778021"/>
              <a:gd name="connsiteY40" fmla="*/ 447675 h 1622455"/>
              <a:gd name="connsiteX41" fmla="*/ 625621 w 778021"/>
              <a:gd name="connsiteY41" fmla="*/ 434975 h 1622455"/>
              <a:gd name="connsiteX42" fmla="*/ 619271 w 778021"/>
              <a:gd name="connsiteY42" fmla="*/ 422275 h 1622455"/>
              <a:gd name="connsiteX43" fmla="*/ 609746 w 778021"/>
              <a:gd name="connsiteY43" fmla="*/ 368300 h 1622455"/>
              <a:gd name="connsiteX44" fmla="*/ 543071 w 778021"/>
              <a:gd name="connsiteY44" fmla="*/ 355600 h 1622455"/>
              <a:gd name="connsiteX45" fmla="*/ 530371 w 778021"/>
              <a:gd name="connsiteY45" fmla="*/ 349250 h 1622455"/>
              <a:gd name="connsiteX46" fmla="*/ 524021 w 778021"/>
              <a:gd name="connsiteY46" fmla="*/ 314325 h 1622455"/>
              <a:gd name="connsiteX47" fmla="*/ 520846 w 778021"/>
              <a:gd name="connsiteY47" fmla="*/ 301625 h 1622455"/>
              <a:gd name="connsiteX48" fmla="*/ 520846 w 778021"/>
              <a:gd name="connsiteY48" fmla="*/ 196850 h 1622455"/>
              <a:gd name="connsiteX49" fmla="*/ 530371 w 778021"/>
              <a:gd name="connsiteY49" fmla="*/ 184150 h 1622455"/>
              <a:gd name="connsiteX50" fmla="*/ 549421 w 778021"/>
              <a:gd name="connsiteY50" fmla="*/ 165100 h 1622455"/>
              <a:gd name="connsiteX51" fmla="*/ 552596 w 778021"/>
              <a:gd name="connsiteY51" fmla="*/ 155575 h 1622455"/>
              <a:gd name="connsiteX52" fmla="*/ 543071 w 778021"/>
              <a:gd name="connsiteY52" fmla="*/ 88900 h 1622455"/>
              <a:gd name="connsiteX53" fmla="*/ 533546 w 778021"/>
              <a:gd name="connsiteY53" fmla="*/ 79375 h 1622455"/>
              <a:gd name="connsiteX54" fmla="*/ 511321 w 778021"/>
              <a:gd name="connsiteY54" fmla="*/ 66675 h 1622455"/>
              <a:gd name="connsiteX55" fmla="*/ 508146 w 778021"/>
              <a:gd name="connsiteY55" fmla="*/ 57150 h 1622455"/>
              <a:gd name="connsiteX56" fmla="*/ 501796 w 778021"/>
              <a:gd name="connsiteY56" fmla="*/ 47625 h 1622455"/>
              <a:gd name="connsiteX57" fmla="*/ 498621 w 778021"/>
              <a:gd name="connsiteY57" fmla="*/ 0 h 1622455"/>
              <a:gd name="connsiteX58" fmla="*/ 485921 w 778021"/>
              <a:gd name="connsiteY58" fmla="*/ 6350 h 1622455"/>
              <a:gd name="connsiteX59" fmla="*/ 463696 w 778021"/>
              <a:gd name="connsiteY59" fmla="*/ 25400 h 1622455"/>
              <a:gd name="connsiteX60" fmla="*/ 438296 w 778021"/>
              <a:gd name="connsiteY60" fmla="*/ 28575 h 1622455"/>
              <a:gd name="connsiteX61" fmla="*/ 406546 w 778021"/>
              <a:gd name="connsiteY61" fmla="*/ 38100 h 1622455"/>
              <a:gd name="connsiteX62" fmla="*/ 390671 w 778021"/>
              <a:gd name="connsiteY62" fmla="*/ 41275 h 1622455"/>
              <a:gd name="connsiteX63" fmla="*/ 358921 w 778021"/>
              <a:gd name="connsiteY63" fmla="*/ 53975 h 1622455"/>
              <a:gd name="connsiteX64" fmla="*/ 327171 w 778021"/>
              <a:gd name="connsiteY64" fmla="*/ 66675 h 1622455"/>
              <a:gd name="connsiteX65" fmla="*/ 304946 w 778021"/>
              <a:gd name="connsiteY65" fmla="*/ 82550 h 1622455"/>
              <a:gd name="connsiteX66" fmla="*/ 279546 w 778021"/>
              <a:gd name="connsiteY66" fmla="*/ 101600 h 1622455"/>
              <a:gd name="connsiteX67" fmla="*/ 270021 w 778021"/>
              <a:gd name="connsiteY67" fmla="*/ 104775 h 1622455"/>
              <a:gd name="connsiteX68" fmla="*/ 257321 w 778021"/>
              <a:gd name="connsiteY68" fmla="*/ 133350 h 1622455"/>
              <a:gd name="connsiteX69" fmla="*/ 247796 w 778021"/>
              <a:gd name="connsiteY69" fmla="*/ 152400 h 1622455"/>
              <a:gd name="connsiteX70" fmla="*/ 231921 w 778021"/>
              <a:gd name="connsiteY70" fmla="*/ 184150 h 1622455"/>
              <a:gd name="connsiteX71" fmla="*/ 219221 w 778021"/>
              <a:gd name="connsiteY71" fmla="*/ 206375 h 1622455"/>
              <a:gd name="connsiteX72" fmla="*/ 216046 w 778021"/>
              <a:gd name="connsiteY72" fmla="*/ 215900 h 1622455"/>
              <a:gd name="connsiteX73" fmla="*/ 193821 w 778021"/>
              <a:gd name="connsiteY73" fmla="*/ 244475 h 1622455"/>
              <a:gd name="connsiteX74" fmla="*/ 177946 w 778021"/>
              <a:gd name="connsiteY74" fmla="*/ 260350 h 1622455"/>
              <a:gd name="connsiteX75" fmla="*/ 168421 w 778021"/>
              <a:gd name="connsiteY75" fmla="*/ 273050 h 1622455"/>
              <a:gd name="connsiteX76" fmla="*/ 165246 w 778021"/>
              <a:gd name="connsiteY76" fmla="*/ 285750 h 1622455"/>
              <a:gd name="connsiteX77" fmla="*/ 155721 w 778021"/>
              <a:gd name="connsiteY77" fmla="*/ 292100 h 1622455"/>
              <a:gd name="connsiteX78" fmla="*/ 146196 w 778021"/>
              <a:gd name="connsiteY78" fmla="*/ 304800 h 1622455"/>
              <a:gd name="connsiteX79" fmla="*/ 133496 w 778021"/>
              <a:gd name="connsiteY79" fmla="*/ 323850 h 1622455"/>
              <a:gd name="connsiteX80" fmla="*/ 127146 w 778021"/>
              <a:gd name="connsiteY80" fmla="*/ 336550 h 1622455"/>
              <a:gd name="connsiteX81" fmla="*/ 117621 w 778021"/>
              <a:gd name="connsiteY81" fmla="*/ 346075 h 1622455"/>
              <a:gd name="connsiteX82" fmla="*/ 108096 w 778021"/>
              <a:gd name="connsiteY82" fmla="*/ 358775 h 1622455"/>
              <a:gd name="connsiteX83" fmla="*/ 95396 w 778021"/>
              <a:gd name="connsiteY83" fmla="*/ 387350 h 1622455"/>
              <a:gd name="connsiteX84" fmla="*/ 89046 w 778021"/>
              <a:gd name="connsiteY84" fmla="*/ 400050 h 1622455"/>
              <a:gd name="connsiteX85" fmla="*/ 82696 w 778021"/>
              <a:gd name="connsiteY85" fmla="*/ 463550 h 1622455"/>
              <a:gd name="connsiteX86" fmla="*/ 57296 w 778021"/>
              <a:gd name="connsiteY86" fmla="*/ 511175 h 1622455"/>
              <a:gd name="connsiteX87" fmla="*/ 41421 w 778021"/>
              <a:gd name="connsiteY87" fmla="*/ 539750 h 1622455"/>
              <a:gd name="connsiteX88" fmla="*/ 35071 w 778021"/>
              <a:gd name="connsiteY88" fmla="*/ 555625 h 1622455"/>
              <a:gd name="connsiteX89" fmla="*/ 25546 w 778021"/>
              <a:gd name="connsiteY89" fmla="*/ 568325 h 1622455"/>
              <a:gd name="connsiteX90" fmla="*/ 22371 w 778021"/>
              <a:gd name="connsiteY90" fmla="*/ 577850 h 1622455"/>
              <a:gd name="connsiteX91" fmla="*/ 6496 w 778021"/>
              <a:gd name="connsiteY91" fmla="*/ 600075 h 1622455"/>
              <a:gd name="connsiteX92" fmla="*/ 19196 w 778021"/>
              <a:gd name="connsiteY92" fmla="*/ 669925 h 1622455"/>
              <a:gd name="connsiteX93" fmla="*/ 146 w 778021"/>
              <a:gd name="connsiteY93" fmla="*/ 730250 h 1622455"/>
              <a:gd name="connsiteX94" fmla="*/ 12846 w 778021"/>
              <a:gd name="connsiteY94" fmla="*/ 800100 h 1622455"/>
              <a:gd name="connsiteX95" fmla="*/ 44596 w 778021"/>
              <a:gd name="connsiteY95" fmla="*/ 831850 h 1622455"/>
              <a:gd name="connsiteX96" fmla="*/ 73171 w 778021"/>
              <a:gd name="connsiteY96" fmla="*/ 873125 h 1622455"/>
              <a:gd name="connsiteX97" fmla="*/ 101746 w 778021"/>
              <a:gd name="connsiteY97" fmla="*/ 927100 h 1622455"/>
              <a:gd name="connsiteX98" fmla="*/ 98571 w 778021"/>
              <a:gd name="connsiteY98" fmla="*/ 971550 h 1622455"/>
              <a:gd name="connsiteX99" fmla="*/ 146196 w 778021"/>
              <a:gd name="connsiteY99" fmla="*/ 990600 h 1622455"/>
              <a:gd name="connsiteX100" fmla="*/ 171596 w 778021"/>
              <a:gd name="connsiteY100" fmla="*/ 987425 h 1622455"/>
              <a:gd name="connsiteX101" fmla="*/ 193821 w 778021"/>
              <a:gd name="connsiteY101" fmla="*/ 1025525 h 1622455"/>
              <a:gd name="connsiteX102" fmla="*/ 247796 w 778021"/>
              <a:gd name="connsiteY102" fmla="*/ 1038225 h 1622455"/>
              <a:gd name="connsiteX103" fmla="*/ 317646 w 778021"/>
              <a:gd name="connsiteY103" fmla="*/ 1041400 h 1622455"/>
              <a:gd name="connsiteX104" fmla="*/ 333521 w 778021"/>
              <a:gd name="connsiteY104" fmla="*/ 1069975 h 1622455"/>
              <a:gd name="connsiteX105" fmla="*/ 282721 w 778021"/>
              <a:gd name="connsiteY105" fmla="*/ 1117600 h 1622455"/>
              <a:gd name="connsiteX106" fmla="*/ 235096 w 778021"/>
              <a:gd name="connsiteY106" fmla="*/ 1146175 h 1622455"/>
              <a:gd name="connsiteX107" fmla="*/ 177946 w 778021"/>
              <a:gd name="connsiteY107" fmla="*/ 1184275 h 1622455"/>
              <a:gd name="connsiteX108" fmla="*/ 225571 w 778021"/>
              <a:gd name="connsiteY108" fmla="*/ 1216025 h 1622455"/>
              <a:gd name="connsiteX109" fmla="*/ 174771 w 778021"/>
              <a:gd name="connsiteY109" fmla="*/ 1266825 h 1622455"/>
              <a:gd name="connsiteX110" fmla="*/ 143021 w 778021"/>
              <a:gd name="connsiteY110" fmla="*/ 1289050 h 1622455"/>
              <a:gd name="connsiteX111" fmla="*/ 130321 w 778021"/>
              <a:gd name="connsiteY111" fmla="*/ 1330325 h 1622455"/>
              <a:gd name="connsiteX112" fmla="*/ 78728 w 778021"/>
              <a:gd name="connsiteY112" fmla="*/ 1376363 h 1622455"/>
              <a:gd name="connsiteX113" fmla="*/ 125559 w 778021"/>
              <a:gd name="connsiteY113" fmla="*/ 1427162 h 1622455"/>
              <a:gd name="connsiteX114" fmla="*/ 158896 w 778021"/>
              <a:gd name="connsiteY114" fmla="*/ 1496219 h 1622455"/>
              <a:gd name="connsiteX115" fmla="*/ 271608 w 778021"/>
              <a:gd name="connsiteY115" fmla="*/ 1510507 h 1622455"/>
              <a:gd name="connsiteX116" fmla="*/ 397814 w 778021"/>
              <a:gd name="connsiteY116" fmla="*/ 1542256 h 1622455"/>
              <a:gd name="connsiteX117" fmla="*/ 533546 w 778021"/>
              <a:gd name="connsiteY117" fmla="*/ 1581150 h 1622455"/>
              <a:gd name="connsiteX118" fmla="*/ 622446 w 778021"/>
              <a:gd name="connsiteY118" fmla="*/ 1609725 h 1622455"/>
              <a:gd name="connsiteX119" fmla="*/ 676421 w 778021"/>
              <a:gd name="connsiteY119" fmla="*/ 1622425 h 1622455"/>
              <a:gd name="connsiteX0" fmla="*/ 676421 w 778021"/>
              <a:gd name="connsiteY0" fmla="*/ 1622425 h 1622455"/>
              <a:gd name="connsiteX1" fmla="*/ 693089 w 778021"/>
              <a:gd name="connsiteY1" fmla="*/ 1559719 h 1622455"/>
              <a:gd name="connsiteX2" fmla="*/ 708171 w 778021"/>
              <a:gd name="connsiteY2" fmla="*/ 1501775 h 1622455"/>
              <a:gd name="connsiteX3" fmla="*/ 704996 w 778021"/>
              <a:gd name="connsiteY3" fmla="*/ 1435100 h 1622455"/>
              <a:gd name="connsiteX4" fmla="*/ 654196 w 778021"/>
              <a:gd name="connsiteY4" fmla="*/ 1419225 h 1622455"/>
              <a:gd name="connsiteX5" fmla="*/ 634353 w 778021"/>
              <a:gd name="connsiteY5" fmla="*/ 1374775 h 1622455"/>
              <a:gd name="connsiteX6" fmla="*/ 627210 w 778021"/>
              <a:gd name="connsiteY6" fmla="*/ 1316038 h 1622455"/>
              <a:gd name="connsiteX7" fmla="*/ 666102 w 778021"/>
              <a:gd name="connsiteY7" fmla="*/ 1278731 h 1622455"/>
              <a:gd name="connsiteX8" fmla="*/ 631971 w 778021"/>
              <a:gd name="connsiteY8" fmla="*/ 1244600 h 1622455"/>
              <a:gd name="connsiteX9" fmla="*/ 588315 w 778021"/>
              <a:gd name="connsiteY9" fmla="*/ 1203325 h 1622455"/>
              <a:gd name="connsiteX10" fmla="*/ 558946 w 778021"/>
              <a:gd name="connsiteY10" fmla="*/ 1139825 h 1622455"/>
              <a:gd name="connsiteX11" fmla="*/ 530371 w 778021"/>
              <a:gd name="connsiteY11" fmla="*/ 1101725 h 1622455"/>
              <a:gd name="connsiteX12" fmla="*/ 517671 w 778021"/>
              <a:gd name="connsiteY12" fmla="*/ 1076325 h 1622455"/>
              <a:gd name="connsiteX13" fmla="*/ 542277 w 778021"/>
              <a:gd name="connsiteY13" fmla="*/ 1062832 h 1622455"/>
              <a:gd name="connsiteX14" fmla="*/ 533546 w 778021"/>
              <a:gd name="connsiteY14" fmla="*/ 1038225 h 1622455"/>
              <a:gd name="connsiteX15" fmla="*/ 597047 w 778021"/>
              <a:gd name="connsiteY15" fmla="*/ 1025525 h 1622455"/>
              <a:gd name="connsiteX16" fmla="*/ 559739 w 778021"/>
              <a:gd name="connsiteY16" fmla="*/ 961232 h 1622455"/>
              <a:gd name="connsiteX17" fmla="*/ 543071 w 778021"/>
              <a:gd name="connsiteY17" fmla="*/ 901700 h 1622455"/>
              <a:gd name="connsiteX18" fmla="*/ 606571 w 778021"/>
              <a:gd name="connsiteY18" fmla="*/ 863600 h 1622455"/>
              <a:gd name="connsiteX19" fmla="*/ 644671 w 778021"/>
              <a:gd name="connsiteY19" fmla="*/ 812800 h 1622455"/>
              <a:gd name="connsiteX20" fmla="*/ 670071 w 778021"/>
              <a:gd name="connsiteY20" fmla="*/ 774700 h 1622455"/>
              <a:gd name="connsiteX21" fmla="*/ 673246 w 778021"/>
              <a:gd name="connsiteY21" fmla="*/ 765175 h 1622455"/>
              <a:gd name="connsiteX22" fmla="*/ 679596 w 778021"/>
              <a:gd name="connsiteY22" fmla="*/ 755650 h 1622455"/>
              <a:gd name="connsiteX23" fmla="*/ 689121 w 778021"/>
              <a:gd name="connsiteY23" fmla="*/ 736600 h 1622455"/>
              <a:gd name="connsiteX24" fmla="*/ 708171 w 778021"/>
              <a:gd name="connsiteY24" fmla="*/ 714375 h 1622455"/>
              <a:gd name="connsiteX25" fmla="*/ 714521 w 778021"/>
              <a:gd name="connsiteY25" fmla="*/ 701675 h 1622455"/>
              <a:gd name="connsiteX26" fmla="*/ 730396 w 778021"/>
              <a:gd name="connsiteY26" fmla="*/ 688975 h 1622455"/>
              <a:gd name="connsiteX27" fmla="*/ 739921 w 778021"/>
              <a:gd name="connsiteY27" fmla="*/ 679450 h 1622455"/>
              <a:gd name="connsiteX28" fmla="*/ 778021 w 778021"/>
              <a:gd name="connsiteY28" fmla="*/ 650875 h 1622455"/>
              <a:gd name="connsiteX29" fmla="*/ 774846 w 778021"/>
              <a:gd name="connsiteY29" fmla="*/ 641350 h 1622455"/>
              <a:gd name="connsiteX30" fmla="*/ 765321 w 778021"/>
              <a:gd name="connsiteY30" fmla="*/ 625475 h 1622455"/>
              <a:gd name="connsiteX31" fmla="*/ 758971 w 778021"/>
              <a:gd name="connsiteY31" fmla="*/ 615950 h 1622455"/>
              <a:gd name="connsiteX32" fmla="*/ 755796 w 778021"/>
              <a:gd name="connsiteY32" fmla="*/ 606425 h 1622455"/>
              <a:gd name="connsiteX33" fmla="*/ 749446 w 778021"/>
              <a:gd name="connsiteY33" fmla="*/ 593725 h 1622455"/>
              <a:gd name="connsiteX34" fmla="*/ 739921 w 778021"/>
              <a:gd name="connsiteY34" fmla="*/ 568325 h 1622455"/>
              <a:gd name="connsiteX35" fmla="*/ 736746 w 778021"/>
              <a:gd name="connsiteY35" fmla="*/ 546100 h 1622455"/>
              <a:gd name="connsiteX36" fmla="*/ 733571 w 778021"/>
              <a:gd name="connsiteY36" fmla="*/ 536575 h 1622455"/>
              <a:gd name="connsiteX37" fmla="*/ 727221 w 778021"/>
              <a:gd name="connsiteY37" fmla="*/ 498475 h 1622455"/>
              <a:gd name="connsiteX38" fmla="*/ 708171 w 778021"/>
              <a:gd name="connsiteY38" fmla="*/ 460375 h 1622455"/>
              <a:gd name="connsiteX39" fmla="*/ 651021 w 778021"/>
              <a:gd name="connsiteY39" fmla="*/ 447675 h 1622455"/>
              <a:gd name="connsiteX40" fmla="*/ 625621 w 778021"/>
              <a:gd name="connsiteY40" fmla="*/ 434975 h 1622455"/>
              <a:gd name="connsiteX41" fmla="*/ 619271 w 778021"/>
              <a:gd name="connsiteY41" fmla="*/ 422275 h 1622455"/>
              <a:gd name="connsiteX42" fmla="*/ 609746 w 778021"/>
              <a:gd name="connsiteY42" fmla="*/ 368300 h 1622455"/>
              <a:gd name="connsiteX43" fmla="*/ 543071 w 778021"/>
              <a:gd name="connsiteY43" fmla="*/ 355600 h 1622455"/>
              <a:gd name="connsiteX44" fmla="*/ 530371 w 778021"/>
              <a:gd name="connsiteY44" fmla="*/ 349250 h 1622455"/>
              <a:gd name="connsiteX45" fmla="*/ 524021 w 778021"/>
              <a:gd name="connsiteY45" fmla="*/ 314325 h 1622455"/>
              <a:gd name="connsiteX46" fmla="*/ 520846 w 778021"/>
              <a:gd name="connsiteY46" fmla="*/ 301625 h 1622455"/>
              <a:gd name="connsiteX47" fmla="*/ 520846 w 778021"/>
              <a:gd name="connsiteY47" fmla="*/ 196850 h 1622455"/>
              <a:gd name="connsiteX48" fmla="*/ 530371 w 778021"/>
              <a:gd name="connsiteY48" fmla="*/ 184150 h 1622455"/>
              <a:gd name="connsiteX49" fmla="*/ 549421 w 778021"/>
              <a:gd name="connsiteY49" fmla="*/ 165100 h 1622455"/>
              <a:gd name="connsiteX50" fmla="*/ 552596 w 778021"/>
              <a:gd name="connsiteY50" fmla="*/ 155575 h 1622455"/>
              <a:gd name="connsiteX51" fmla="*/ 543071 w 778021"/>
              <a:gd name="connsiteY51" fmla="*/ 88900 h 1622455"/>
              <a:gd name="connsiteX52" fmla="*/ 533546 w 778021"/>
              <a:gd name="connsiteY52" fmla="*/ 79375 h 1622455"/>
              <a:gd name="connsiteX53" fmla="*/ 511321 w 778021"/>
              <a:gd name="connsiteY53" fmla="*/ 66675 h 1622455"/>
              <a:gd name="connsiteX54" fmla="*/ 508146 w 778021"/>
              <a:gd name="connsiteY54" fmla="*/ 57150 h 1622455"/>
              <a:gd name="connsiteX55" fmla="*/ 501796 w 778021"/>
              <a:gd name="connsiteY55" fmla="*/ 47625 h 1622455"/>
              <a:gd name="connsiteX56" fmla="*/ 498621 w 778021"/>
              <a:gd name="connsiteY56" fmla="*/ 0 h 1622455"/>
              <a:gd name="connsiteX57" fmla="*/ 485921 w 778021"/>
              <a:gd name="connsiteY57" fmla="*/ 6350 h 1622455"/>
              <a:gd name="connsiteX58" fmla="*/ 463696 w 778021"/>
              <a:gd name="connsiteY58" fmla="*/ 25400 h 1622455"/>
              <a:gd name="connsiteX59" fmla="*/ 438296 w 778021"/>
              <a:gd name="connsiteY59" fmla="*/ 28575 h 1622455"/>
              <a:gd name="connsiteX60" fmla="*/ 406546 w 778021"/>
              <a:gd name="connsiteY60" fmla="*/ 38100 h 1622455"/>
              <a:gd name="connsiteX61" fmla="*/ 390671 w 778021"/>
              <a:gd name="connsiteY61" fmla="*/ 41275 h 1622455"/>
              <a:gd name="connsiteX62" fmla="*/ 358921 w 778021"/>
              <a:gd name="connsiteY62" fmla="*/ 53975 h 1622455"/>
              <a:gd name="connsiteX63" fmla="*/ 327171 w 778021"/>
              <a:gd name="connsiteY63" fmla="*/ 66675 h 1622455"/>
              <a:gd name="connsiteX64" fmla="*/ 304946 w 778021"/>
              <a:gd name="connsiteY64" fmla="*/ 82550 h 1622455"/>
              <a:gd name="connsiteX65" fmla="*/ 279546 w 778021"/>
              <a:gd name="connsiteY65" fmla="*/ 101600 h 1622455"/>
              <a:gd name="connsiteX66" fmla="*/ 270021 w 778021"/>
              <a:gd name="connsiteY66" fmla="*/ 104775 h 1622455"/>
              <a:gd name="connsiteX67" fmla="*/ 257321 w 778021"/>
              <a:gd name="connsiteY67" fmla="*/ 133350 h 1622455"/>
              <a:gd name="connsiteX68" fmla="*/ 247796 w 778021"/>
              <a:gd name="connsiteY68" fmla="*/ 152400 h 1622455"/>
              <a:gd name="connsiteX69" fmla="*/ 231921 w 778021"/>
              <a:gd name="connsiteY69" fmla="*/ 184150 h 1622455"/>
              <a:gd name="connsiteX70" fmla="*/ 219221 w 778021"/>
              <a:gd name="connsiteY70" fmla="*/ 206375 h 1622455"/>
              <a:gd name="connsiteX71" fmla="*/ 216046 w 778021"/>
              <a:gd name="connsiteY71" fmla="*/ 215900 h 1622455"/>
              <a:gd name="connsiteX72" fmla="*/ 193821 w 778021"/>
              <a:gd name="connsiteY72" fmla="*/ 244475 h 1622455"/>
              <a:gd name="connsiteX73" fmla="*/ 177946 w 778021"/>
              <a:gd name="connsiteY73" fmla="*/ 260350 h 1622455"/>
              <a:gd name="connsiteX74" fmla="*/ 168421 w 778021"/>
              <a:gd name="connsiteY74" fmla="*/ 273050 h 1622455"/>
              <a:gd name="connsiteX75" fmla="*/ 165246 w 778021"/>
              <a:gd name="connsiteY75" fmla="*/ 285750 h 1622455"/>
              <a:gd name="connsiteX76" fmla="*/ 155721 w 778021"/>
              <a:gd name="connsiteY76" fmla="*/ 292100 h 1622455"/>
              <a:gd name="connsiteX77" fmla="*/ 146196 w 778021"/>
              <a:gd name="connsiteY77" fmla="*/ 304800 h 1622455"/>
              <a:gd name="connsiteX78" fmla="*/ 133496 w 778021"/>
              <a:gd name="connsiteY78" fmla="*/ 323850 h 1622455"/>
              <a:gd name="connsiteX79" fmla="*/ 127146 w 778021"/>
              <a:gd name="connsiteY79" fmla="*/ 336550 h 1622455"/>
              <a:gd name="connsiteX80" fmla="*/ 117621 w 778021"/>
              <a:gd name="connsiteY80" fmla="*/ 346075 h 1622455"/>
              <a:gd name="connsiteX81" fmla="*/ 108096 w 778021"/>
              <a:gd name="connsiteY81" fmla="*/ 358775 h 1622455"/>
              <a:gd name="connsiteX82" fmla="*/ 95396 w 778021"/>
              <a:gd name="connsiteY82" fmla="*/ 387350 h 1622455"/>
              <a:gd name="connsiteX83" fmla="*/ 89046 w 778021"/>
              <a:gd name="connsiteY83" fmla="*/ 400050 h 1622455"/>
              <a:gd name="connsiteX84" fmla="*/ 82696 w 778021"/>
              <a:gd name="connsiteY84" fmla="*/ 463550 h 1622455"/>
              <a:gd name="connsiteX85" fmla="*/ 57296 w 778021"/>
              <a:gd name="connsiteY85" fmla="*/ 511175 h 1622455"/>
              <a:gd name="connsiteX86" fmla="*/ 41421 w 778021"/>
              <a:gd name="connsiteY86" fmla="*/ 539750 h 1622455"/>
              <a:gd name="connsiteX87" fmla="*/ 35071 w 778021"/>
              <a:gd name="connsiteY87" fmla="*/ 555625 h 1622455"/>
              <a:gd name="connsiteX88" fmla="*/ 25546 w 778021"/>
              <a:gd name="connsiteY88" fmla="*/ 568325 h 1622455"/>
              <a:gd name="connsiteX89" fmla="*/ 22371 w 778021"/>
              <a:gd name="connsiteY89" fmla="*/ 577850 h 1622455"/>
              <a:gd name="connsiteX90" fmla="*/ 6496 w 778021"/>
              <a:gd name="connsiteY90" fmla="*/ 600075 h 1622455"/>
              <a:gd name="connsiteX91" fmla="*/ 19196 w 778021"/>
              <a:gd name="connsiteY91" fmla="*/ 669925 h 1622455"/>
              <a:gd name="connsiteX92" fmla="*/ 146 w 778021"/>
              <a:gd name="connsiteY92" fmla="*/ 730250 h 1622455"/>
              <a:gd name="connsiteX93" fmla="*/ 12846 w 778021"/>
              <a:gd name="connsiteY93" fmla="*/ 800100 h 1622455"/>
              <a:gd name="connsiteX94" fmla="*/ 44596 w 778021"/>
              <a:gd name="connsiteY94" fmla="*/ 831850 h 1622455"/>
              <a:gd name="connsiteX95" fmla="*/ 73171 w 778021"/>
              <a:gd name="connsiteY95" fmla="*/ 873125 h 1622455"/>
              <a:gd name="connsiteX96" fmla="*/ 101746 w 778021"/>
              <a:gd name="connsiteY96" fmla="*/ 927100 h 1622455"/>
              <a:gd name="connsiteX97" fmla="*/ 98571 w 778021"/>
              <a:gd name="connsiteY97" fmla="*/ 971550 h 1622455"/>
              <a:gd name="connsiteX98" fmla="*/ 146196 w 778021"/>
              <a:gd name="connsiteY98" fmla="*/ 990600 h 1622455"/>
              <a:gd name="connsiteX99" fmla="*/ 171596 w 778021"/>
              <a:gd name="connsiteY99" fmla="*/ 987425 h 1622455"/>
              <a:gd name="connsiteX100" fmla="*/ 193821 w 778021"/>
              <a:gd name="connsiteY100" fmla="*/ 1025525 h 1622455"/>
              <a:gd name="connsiteX101" fmla="*/ 247796 w 778021"/>
              <a:gd name="connsiteY101" fmla="*/ 1038225 h 1622455"/>
              <a:gd name="connsiteX102" fmla="*/ 317646 w 778021"/>
              <a:gd name="connsiteY102" fmla="*/ 1041400 h 1622455"/>
              <a:gd name="connsiteX103" fmla="*/ 333521 w 778021"/>
              <a:gd name="connsiteY103" fmla="*/ 1069975 h 1622455"/>
              <a:gd name="connsiteX104" fmla="*/ 282721 w 778021"/>
              <a:gd name="connsiteY104" fmla="*/ 1117600 h 1622455"/>
              <a:gd name="connsiteX105" fmla="*/ 235096 w 778021"/>
              <a:gd name="connsiteY105" fmla="*/ 1146175 h 1622455"/>
              <a:gd name="connsiteX106" fmla="*/ 177946 w 778021"/>
              <a:gd name="connsiteY106" fmla="*/ 1184275 h 1622455"/>
              <a:gd name="connsiteX107" fmla="*/ 225571 w 778021"/>
              <a:gd name="connsiteY107" fmla="*/ 1216025 h 1622455"/>
              <a:gd name="connsiteX108" fmla="*/ 174771 w 778021"/>
              <a:gd name="connsiteY108" fmla="*/ 1266825 h 1622455"/>
              <a:gd name="connsiteX109" fmla="*/ 143021 w 778021"/>
              <a:gd name="connsiteY109" fmla="*/ 1289050 h 1622455"/>
              <a:gd name="connsiteX110" fmla="*/ 130321 w 778021"/>
              <a:gd name="connsiteY110" fmla="*/ 1330325 h 1622455"/>
              <a:gd name="connsiteX111" fmla="*/ 78728 w 778021"/>
              <a:gd name="connsiteY111" fmla="*/ 1376363 h 1622455"/>
              <a:gd name="connsiteX112" fmla="*/ 125559 w 778021"/>
              <a:gd name="connsiteY112" fmla="*/ 1427162 h 1622455"/>
              <a:gd name="connsiteX113" fmla="*/ 158896 w 778021"/>
              <a:gd name="connsiteY113" fmla="*/ 1496219 h 1622455"/>
              <a:gd name="connsiteX114" fmla="*/ 271608 w 778021"/>
              <a:gd name="connsiteY114" fmla="*/ 1510507 h 1622455"/>
              <a:gd name="connsiteX115" fmla="*/ 397814 w 778021"/>
              <a:gd name="connsiteY115" fmla="*/ 1542256 h 1622455"/>
              <a:gd name="connsiteX116" fmla="*/ 533546 w 778021"/>
              <a:gd name="connsiteY116" fmla="*/ 1581150 h 1622455"/>
              <a:gd name="connsiteX117" fmla="*/ 622446 w 778021"/>
              <a:gd name="connsiteY117" fmla="*/ 1609725 h 1622455"/>
              <a:gd name="connsiteX118" fmla="*/ 676421 w 778021"/>
              <a:gd name="connsiteY118" fmla="*/ 1622425 h 1622455"/>
              <a:gd name="connsiteX0" fmla="*/ 676421 w 778021"/>
              <a:gd name="connsiteY0" fmla="*/ 1622425 h 1622455"/>
              <a:gd name="connsiteX1" fmla="*/ 693089 w 778021"/>
              <a:gd name="connsiteY1" fmla="*/ 1559719 h 1622455"/>
              <a:gd name="connsiteX2" fmla="*/ 708171 w 778021"/>
              <a:gd name="connsiteY2" fmla="*/ 1501775 h 1622455"/>
              <a:gd name="connsiteX3" fmla="*/ 704996 w 778021"/>
              <a:gd name="connsiteY3" fmla="*/ 1435100 h 1622455"/>
              <a:gd name="connsiteX4" fmla="*/ 654196 w 778021"/>
              <a:gd name="connsiteY4" fmla="*/ 1419225 h 1622455"/>
              <a:gd name="connsiteX5" fmla="*/ 634353 w 778021"/>
              <a:gd name="connsiteY5" fmla="*/ 1374775 h 1622455"/>
              <a:gd name="connsiteX6" fmla="*/ 627210 w 778021"/>
              <a:gd name="connsiteY6" fmla="*/ 1316038 h 1622455"/>
              <a:gd name="connsiteX7" fmla="*/ 666102 w 778021"/>
              <a:gd name="connsiteY7" fmla="*/ 1278731 h 1622455"/>
              <a:gd name="connsiteX8" fmla="*/ 631971 w 778021"/>
              <a:gd name="connsiteY8" fmla="*/ 1244600 h 1622455"/>
              <a:gd name="connsiteX9" fmla="*/ 588315 w 778021"/>
              <a:gd name="connsiteY9" fmla="*/ 1203325 h 1622455"/>
              <a:gd name="connsiteX10" fmla="*/ 558946 w 778021"/>
              <a:gd name="connsiteY10" fmla="*/ 1139825 h 1622455"/>
              <a:gd name="connsiteX11" fmla="*/ 530371 w 778021"/>
              <a:gd name="connsiteY11" fmla="*/ 1101725 h 1622455"/>
              <a:gd name="connsiteX12" fmla="*/ 517671 w 778021"/>
              <a:gd name="connsiteY12" fmla="*/ 1076325 h 1622455"/>
              <a:gd name="connsiteX13" fmla="*/ 542277 w 778021"/>
              <a:gd name="connsiteY13" fmla="*/ 1062832 h 1622455"/>
              <a:gd name="connsiteX14" fmla="*/ 533546 w 778021"/>
              <a:gd name="connsiteY14" fmla="*/ 1038225 h 1622455"/>
              <a:gd name="connsiteX15" fmla="*/ 597047 w 778021"/>
              <a:gd name="connsiteY15" fmla="*/ 1025525 h 1622455"/>
              <a:gd name="connsiteX16" fmla="*/ 559739 w 778021"/>
              <a:gd name="connsiteY16" fmla="*/ 961232 h 1622455"/>
              <a:gd name="connsiteX17" fmla="*/ 543071 w 778021"/>
              <a:gd name="connsiteY17" fmla="*/ 901700 h 1622455"/>
              <a:gd name="connsiteX18" fmla="*/ 606571 w 778021"/>
              <a:gd name="connsiteY18" fmla="*/ 863600 h 1622455"/>
              <a:gd name="connsiteX19" fmla="*/ 651815 w 778021"/>
              <a:gd name="connsiteY19" fmla="*/ 815181 h 1622455"/>
              <a:gd name="connsiteX20" fmla="*/ 670071 w 778021"/>
              <a:gd name="connsiteY20" fmla="*/ 774700 h 1622455"/>
              <a:gd name="connsiteX21" fmla="*/ 673246 w 778021"/>
              <a:gd name="connsiteY21" fmla="*/ 765175 h 1622455"/>
              <a:gd name="connsiteX22" fmla="*/ 679596 w 778021"/>
              <a:gd name="connsiteY22" fmla="*/ 755650 h 1622455"/>
              <a:gd name="connsiteX23" fmla="*/ 689121 w 778021"/>
              <a:gd name="connsiteY23" fmla="*/ 736600 h 1622455"/>
              <a:gd name="connsiteX24" fmla="*/ 708171 w 778021"/>
              <a:gd name="connsiteY24" fmla="*/ 714375 h 1622455"/>
              <a:gd name="connsiteX25" fmla="*/ 714521 w 778021"/>
              <a:gd name="connsiteY25" fmla="*/ 701675 h 1622455"/>
              <a:gd name="connsiteX26" fmla="*/ 730396 w 778021"/>
              <a:gd name="connsiteY26" fmla="*/ 688975 h 1622455"/>
              <a:gd name="connsiteX27" fmla="*/ 739921 w 778021"/>
              <a:gd name="connsiteY27" fmla="*/ 679450 h 1622455"/>
              <a:gd name="connsiteX28" fmla="*/ 778021 w 778021"/>
              <a:gd name="connsiteY28" fmla="*/ 650875 h 1622455"/>
              <a:gd name="connsiteX29" fmla="*/ 774846 w 778021"/>
              <a:gd name="connsiteY29" fmla="*/ 641350 h 1622455"/>
              <a:gd name="connsiteX30" fmla="*/ 765321 w 778021"/>
              <a:gd name="connsiteY30" fmla="*/ 625475 h 1622455"/>
              <a:gd name="connsiteX31" fmla="*/ 758971 w 778021"/>
              <a:gd name="connsiteY31" fmla="*/ 615950 h 1622455"/>
              <a:gd name="connsiteX32" fmla="*/ 755796 w 778021"/>
              <a:gd name="connsiteY32" fmla="*/ 606425 h 1622455"/>
              <a:gd name="connsiteX33" fmla="*/ 749446 w 778021"/>
              <a:gd name="connsiteY33" fmla="*/ 593725 h 1622455"/>
              <a:gd name="connsiteX34" fmla="*/ 739921 w 778021"/>
              <a:gd name="connsiteY34" fmla="*/ 568325 h 1622455"/>
              <a:gd name="connsiteX35" fmla="*/ 736746 w 778021"/>
              <a:gd name="connsiteY35" fmla="*/ 546100 h 1622455"/>
              <a:gd name="connsiteX36" fmla="*/ 733571 w 778021"/>
              <a:gd name="connsiteY36" fmla="*/ 536575 h 1622455"/>
              <a:gd name="connsiteX37" fmla="*/ 727221 w 778021"/>
              <a:gd name="connsiteY37" fmla="*/ 498475 h 1622455"/>
              <a:gd name="connsiteX38" fmla="*/ 708171 w 778021"/>
              <a:gd name="connsiteY38" fmla="*/ 460375 h 1622455"/>
              <a:gd name="connsiteX39" fmla="*/ 651021 w 778021"/>
              <a:gd name="connsiteY39" fmla="*/ 447675 h 1622455"/>
              <a:gd name="connsiteX40" fmla="*/ 625621 w 778021"/>
              <a:gd name="connsiteY40" fmla="*/ 434975 h 1622455"/>
              <a:gd name="connsiteX41" fmla="*/ 619271 w 778021"/>
              <a:gd name="connsiteY41" fmla="*/ 422275 h 1622455"/>
              <a:gd name="connsiteX42" fmla="*/ 609746 w 778021"/>
              <a:gd name="connsiteY42" fmla="*/ 368300 h 1622455"/>
              <a:gd name="connsiteX43" fmla="*/ 543071 w 778021"/>
              <a:gd name="connsiteY43" fmla="*/ 355600 h 1622455"/>
              <a:gd name="connsiteX44" fmla="*/ 530371 w 778021"/>
              <a:gd name="connsiteY44" fmla="*/ 349250 h 1622455"/>
              <a:gd name="connsiteX45" fmla="*/ 524021 w 778021"/>
              <a:gd name="connsiteY45" fmla="*/ 314325 h 1622455"/>
              <a:gd name="connsiteX46" fmla="*/ 520846 w 778021"/>
              <a:gd name="connsiteY46" fmla="*/ 301625 h 1622455"/>
              <a:gd name="connsiteX47" fmla="*/ 520846 w 778021"/>
              <a:gd name="connsiteY47" fmla="*/ 196850 h 1622455"/>
              <a:gd name="connsiteX48" fmla="*/ 530371 w 778021"/>
              <a:gd name="connsiteY48" fmla="*/ 184150 h 1622455"/>
              <a:gd name="connsiteX49" fmla="*/ 549421 w 778021"/>
              <a:gd name="connsiteY49" fmla="*/ 165100 h 1622455"/>
              <a:gd name="connsiteX50" fmla="*/ 552596 w 778021"/>
              <a:gd name="connsiteY50" fmla="*/ 155575 h 1622455"/>
              <a:gd name="connsiteX51" fmla="*/ 543071 w 778021"/>
              <a:gd name="connsiteY51" fmla="*/ 88900 h 1622455"/>
              <a:gd name="connsiteX52" fmla="*/ 533546 w 778021"/>
              <a:gd name="connsiteY52" fmla="*/ 79375 h 1622455"/>
              <a:gd name="connsiteX53" fmla="*/ 511321 w 778021"/>
              <a:gd name="connsiteY53" fmla="*/ 66675 h 1622455"/>
              <a:gd name="connsiteX54" fmla="*/ 508146 w 778021"/>
              <a:gd name="connsiteY54" fmla="*/ 57150 h 1622455"/>
              <a:gd name="connsiteX55" fmla="*/ 501796 w 778021"/>
              <a:gd name="connsiteY55" fmla="*/ 47625 h 1622455"/>
              <a:gd name="connsiteX56" fmla="*/ 498621 w 778021"/>
              <a:gd name="connsiteY56" fmla="*/ 0 h 1622455"/>
              <a:gd name="connsiteX57" fmla="*/ 485921 w 778021"/>
              <a:gd name="connsiteY57" fmla="*/ 6350 h 1622455"/>
              <a:gd name="connsiteX58" fmla="*/ 463696 w 778021"/>
              <a:gd name="connsiteY58" fmla="*/ 25400 h 1622455"/>
              <a:gd name="connsiteX59" fmla="*/ 438296 w 778021"/>
              <a:gd name="connsiteY59" fmla="*/ 28575 h 1622455"/>
              <a:gd name="connsiteX60" fmla="*/ 406546 w 778021"/>
              <a:gd name="connsiteY60" fmla="*/ 38100 h 1622455"/>
              <a:gd name="connsiteX61" fmla="*/ 390671 w 778021"/>
              <a:gd name="connsiteY61" fmla="*/ 41275 h 1622455"/>
              <a:gd name="connsiteX62" fmla="*/ 358921 w 778021"/>
              <a:gd name="connsiteY62" fmla="*/ 53975 h 1622455"/>
              <a:gd name="connsiteX63" fmla="*/ 327171 w 778021"/>
              <a:gd name="connsiteY63" fmla="*/ 66675 h 1622455"/>
              <a:gd name="connsiteX64" fmla="*/ 304946 w 778021"/>
              <a:gd name="connsiteY64" fmla="*/ 82550 h 1622455"/>
              <a:gd name="connsiteX65" fmla="*/ 279546 w 778021"/>
              <a:gd name="connsiteY65" fmla="*/ 101600 h 1622455"/>
              <a:gd name="connsiteX66" fmla="*/ 270021 w 778021"/>
              <a:gd name="connsiteY66" fmla="*/ 104775 h 1622455"/>
              <a:gd name="connsiteX67" fmla="*/ 257321 w 778021"/>
              <a:gd name="connsiteY67" fmla="*/ 133350 h 1622455"/>
              <a:gd name="connsiteX68" fmla="*/ 247796 w 778021"/>
              <a:gd name="connsiteY68" fmla="*/ 152400 h 1622455"/>
              <a:gd name="connsiteX69" fmla="*/ 231921 w 778021"/>
              <a:gd name="connsiteY69" fmla="*/ 184150 h 1622455"/>
              <a:gd name="connsiteX70" fmla="*/ 219221 w 778021"/>
              <a:gd name="connsiteY70" fmla="*/ 206375 h 1622455"/>
              <a:gd name="connsiteX71" fmla="*/ 216046 w 778021"/>
              <a:gd name="connsiteY71" fmla="*/ 215900 h 1622455"/>
              <a:gd name="connsiteX72" fmla="*/ 193821 w 778021"/>
              <a:gd name="connsiteY72" fmla="*/ 244475 h 1622455"/>
              <a:gd name="connsiteX73" fmla="*/ 177946 w 778021"/>
              <a:gd name="connsiteY73" fmla="*/ 260350 h 1622455"/>
              <a:gd name="connsiteX74" fmla="*/ 168421 w 778021"/>
              <a:gd name="connsiteY74" fmla="*/ 273050 h 1622455"/>
              <a:gd name="connsiteX75" fmla="*/ 165246 w 778021"/>
              <a:gd name="connsiteY75" fmla="*/ 285750 h 1622455"/>
              <a:gd name="connsiteX76" fmla="*/ 155721 w 778021"/>
              <a:gd name="connsiteY76" fmla="*/ 292100 h 1622455"/>
              <a:gd name="connsiteX77" fmla="*/ 146196 w 778021"/>
              <a:gd name="connsiteY77" fmla="*/ 304800 h 1622455"/>
              <a:gd name="connsiteX78" fmla="*/ 133496 w 778021"/>
              <a:gd name="connsiteY78" fmla="*/ 323850 h 1622455"/>
              <a:gd name="connsiteX79" fmla="*/ 127146 w 778021"/>
              <a:gd name="connsiteY79" fmla="*/ 336550 h 1622455"/>
              <a:gd name="connsiteX80" fmla="*/ 117621 w 778021"/>
              <a:gd name="connsiteY80" fmla="*/ 346075 h 1622455"/>
              <a:gd name="connsiteX81" fmla="*/ 108096 w 778021"/>
              <a:gd name="connsiteY81" fmla="*/ 358775 h 1622455"/>
              <a:gd name="connsiteX82" fmla="*/ 95396 w 778021"/>
              <a:gd name="connsiteY82" fmla="*/ 387350 h 1622455"/>
              <a:gd name="connsiteX83" fmla="*/ 89046 w 778021"/>
              <a:gd name="connsiteY83" fmla="*/ 400050 h 1622455"/>
              <a:gd name="connsiteX84" fmla="*/ 82696 w 778021"/>
              <a:gd name="connsiteY84" fmla="*/ 463550 h 1622455"/>
              <a:gd name="connsiteX85" fmla="*/ 57296 w 778021"/>
              <a:gd name="connsiteY85" fmla="*/ 511175 h 1622455"/>
              <a:gd name="connsiteX86" fmla="*/ 41421 w 778021"/>
              <a:gd name="connsiteY86" fmla="*/ 539750 h 1622455"/>
              <a:gd name="connsiteX87" fmla="*/ 35071 w 778021"/>
              <a:gd name="connsiteY87" fmla="*/ 555625 h 1622455"/>
              <a:gd name="connsiteX88" fmla="*/ 25546 w 778021"/>
              <a:gd name="connsiteY88" fmla="*/ 568325 h 1622455"/>
              <a:gd name="connsiteX89" fmla="*/ 22371 w 778021"/>
              <a:gd name="connsiteY89" fmla="*/ 577850 h 1622455"/>
              <a:gd name="connsiteX90" fmla="*/ 6496 w 778021"/>
              <a:gd name="connsiteY90" fmla="*/ 600075 h 1622455"/>
              <a:gd name="connsiteX91" fmla="*/ 19196 w 778021"/>
              <a:gd name="connsiteY91" fmla="*/ 669925 h 1622455"/>
              <a:gd name="connsiteX92" fmla="*/ 146 w 778021"/>
              <a:gd name="connsiteY92" fmla="*/ 730250 h 1622455"/>
              <a:gd name="connsiteX93" fmla="*/ 12846 w 778021"/>
              <a:gd name="connsiteY93" fmla="*/ 800100 h 1622455"/>
              <a:gd name="connsiteX94" fmla="*/ 44596 w 778021"/>
              <a:gd name="connsiteY94" fmla="*/ 831850 h 1622455"/>
              <a:gd name="connsiteX95" fmla="*/ 73171 w 778021"/>
              <a:gd name="connsiteY95" fmla="*/ 873125 h 1622455"/>
              <a:gd name="connsiteX96" fmla="*/ 101746 w 778021"/>
              <a:gd name="connsiteY96" fmla="*/ 927100 h 1622455"/>
              <a:gd name="connsiteX97" fmla="*/ 98571 w 778021"/>
              <a:gd name="connsiteY97" fmla="*/ 971550 h 1622455"/>
              <a:gd name="connsiteX98" fmla="*/ 146196 w 778021"/>
              <a:gd name="connsiteY98" fmla="*/ 990600 h 1622455"/>
              <a:gd name="connsiteX99" fmla="*/ 171596 w 778021"/>
              <a:gd name="connsiteY99" fmla="*/ 987425 h 1622455"/>
              <a:gd name="connsiteX100" fmla="*/ 193821 w 778021"/>
              <a:gd name="connsiteY100" fmla="*/ 1025525 h 1622455"/>
              <a:gd name="connsiteX101" fmla="*/ 247796 w 778021"/>
              <a:gd name="connsiteY101" fmla="*/ 1038225 h 1622455"/>
              <a:gd name="connsiteX102" fmla="*/ 317646 w 778021"/>
              <a:gd name="connsiteY102" fmla="*/ 1041400 h 1622455"/>
              <a:gd name="connsiteX103" fmla="*/ 333521 w 778021"/>
              <a:gd name="connsiteY103" fmla="*/ 1069975 h 1622455"/>
              <a:gd name="connsiteX104" fmla="*/ 282721 w 778021"/>
              <a:gd name="connsiteY104" fmla="*/ 1117600 h 1622455"/>
              <a:gd name="connsiteX105" fmla="*/ 235096 w 778021"/>
              <a:gd name="connsiteY105" fmla="*/ 1146175 h 1622455"/>
              <a:gd name="connsiteX106" fmla="*/ 177946 w 778021"/>
              <a:gd name="connsiteY106" fmla="*/ 1184275 h 1622455"/>
              <a:gd name="connsiteX107" fmla="*/ 225571 w 778021"/>
              <a:gd name="connsiteY107" fmla="*/ 1216025 h 1622455"/>
              <a:gd name="connsiteX108" fmla="*/ 174771 w 778021"/>
              <a:gd name="connsiteY108" fmla="*/ 1266825 h 1622455"/>
              <a:gd name="connsiteX109" fmla="*/ 143021 w 778021"/>
              <a:gd name="connsiteY109" fmla="*/ 1289050 h 1622455"/>
              <a:gd name="connsiteX110" fmla="*/ 130321 w 778021"/>
              <a:gd name="connsiteY110" fmla="*/ 1330325 h 1622455"/>
              <a:gd name="connsiteX111" fmla="*/ 78728 w 778021"/>
              <a:gd name="connsiteY111" fmla="*/ 1376363 h 1622455"/>
              <a:gd name="connsiteX112" fmla="*/ 125559 w 778021"/>
              <a:gd name="connsiteY112" fmla="*/ 1427162 h 1622455"/>
              <a:gd name="connsiteX113" fmla="*/ 158896 w 778021"/>
              <a:gd name="connsiteY113" fmla="*/ 1496219 h 1622455"/>
              <a:gd name="connsiteX114" fmla="*/ 271608 w 778021"/>
              <a:gd name="connsiteY114" fmla="*/ 1510507 h 1622455"/>
              <a:gd name="connsiteX115" fmla="*/ 397814 w 778021"/>
              <a:gd name="connsiteY115" fmla="*/ 1542256 h 1622455"/>
              <a:gd name="connsiteX116" fmla="*/ 533546 w 778021"/>
              <a:gd name="connsiteY116" fmla="*/ 1581150 h 1622455"/>
              <a:gd name="connsiteX117" fmla="*/ 622446 w 778021"/>
              <a:gd name="connsiteY117" fmla="*/ 1609725 h 1622455"/>
              <a:gd name="connsiteX118" fmla="*/ 676421 w 778021"/>
              <a:gd name="connsiteY118" fmla="*/ 1622425 h 1622455"/>
              <a:gd name="connsiteX0" fmla="*/ 676421 w 778021"/>
              <a:gd name="connsiteY0" fmla="*/ 1622425 h 1622455"/>
              <a:gd name="connsiteX1" fmla="*/ 693089 w 778021"/>
              <a:gd name="connsiteY1" fmla="*/ 1559719 h 1622455"/>
              <a:gd name="connsiteX2" fmla="*/ 708171 w 778021"/>
              <a:gd name="connsiteY2" fmla="*/ 1501775 h 1622455"/>
              <a:gd name="connsiteX3" fmla="*/ 704996 w 778021"/>
              <a:gd name="connsiteY3" fmla="*/ 1435100 h 1622455"/>
              <a:gd name="connsiteX4" fmla="*/ 654196 w 778021"/>
              <a:gd name="connsiteY4" fmla="*/ 1419225 h 1622455"/>
              <a:gd name="connsiteX5" fmla="*/ 634353 w 778021"/>
              <a:gd name="connsiteY5" fmla="*/ 1374775 h 1622455"/>
              <a:gd name="connsiteX6" fmla="*/ 627210 w 778021"/>
              <a:gd name="connsiteY6" fmla="*/ 1316038 h 1622455"/>
              <a:gd name="connsiteX7" fmla="*/ 666102 w 778021"/>
              <a:gd name="connsiteY7" fmla="*/ 1278731 h 1622455"/>
              <a:gd name="connsiteX8" fmla="*/ 631971 w 778021"/>
              <a:gd name="connsiteY8" fmla="*/ 1244600 h 1622455"/>
              <a:gd name="connsiteX9" fmla="*/ 588315 w 778021"/>
              <a:gd name="connsiteY9" fmla="*/ 1203325 h 1622455"/>
              <a:gd name="connsiteX10" fmla="*/ 558946 w 778021"/>
              <a:gd name="connsiteY10" fmla="*/ 1139825 h 1622455"/>
              <a:gd name="connsiteX11" fmla="*/ 530371 w 778021"/>
              <a:gd name="connsiteY11" fmla="*/ 1101725 h 1622455"/>
              <a:gd name="connsiteX12" fmla="*/ 517671 w 778021"/>
              <a:gd name="connsiteY12" fmla="*/ 1076325 h 1622455"/>
              <a:gd name="connsiteX13" fmla="*/ 542277 w 778021"/>
              <a:gd name="connsiteY13" fmla="*/ 1062832 h 1622455"/>
              <a:gd name="connsiteX14" fmla="*/ 533546 w 778021"/>
              <a:gd name="connsiteY14" fmla="*/ 1038225 h 1622455"/>
              <a:gd name="connsiteX15" fmla="*/ 597047 w 778021"/>
              <a:gd name="connsiteY15" fmla="*/ 1025525 h 1622455"/>
              <a:gd name="connsiteX16" fmla="*/ 559739 w 778021"/>
              <a:gd name="connsiteY16" fmla="*/ 961232 h 1622455"/>
              <a:gd name="connsiteX17" fmla="*/ 543071 w 778021"/>
              <a:gd name="connsiteY17" fmla="*/ 901700 h 1622455"/>
              <a:gd name="connsiteX18" fmla="*/ 606571 w 778021"/>
              <a:gd name="connsiteY18" fmla="*/ 863600 h 1622455"/>
              <a:gd name="connsiteX19" fmla="*/ 651815 w 778021"/>
              <a:gd name="connsiteY19" fmla="*/ 815181 h 1622455"/>
              <a:gd name="connsiteX20" fmla="*/ 670071 w 778021"/>
              <a:gd name="connsiteY20" fmla="*/ 774700 h 1622455"/>
              <a:gd name="connsiteX21" fmla="*/ 679596 w 778021"/>
              <a:gd name="connsiteY21" fmla="*/ 755650 h 1622455"/>
              <a:gd name="connsiteX22" fmla="*/ 689121 w 778021"/>
              <a:gd name="connsiteY22" fmla="*/ 736600 h 1622455"/>
              <a:gd name="connsiteX23" fmla="*/ 708171 w 778021"/>
              <a:gd name="connsiteY23" fmla="*/ 714375 h 1622455"/>
              <a:gd name="connsiteX24" fmla="*/ 714521 w 778021"/>
              <a:gd name="connsiteY24" fmla="*/ 701675 h 1622455"/>
              <a:gd name="connsiteX25" fmla="*/ 730396 w 778021"/>
              <a:gd name="connsiteY25" fmla="*/ 688975 h 1622455"/>
              <a:gd name="connsiteX26" fmla="*/ 739921 w 778021"/>
              <a:gd name="connsiteY26" fmla="*/ 679450 h 1622455"/>
              <a:gd name="connsiteX27" fmla="*/ 778021 w 778021"/>
              <a:gd name="connsiteY27" fmla="*/ 650875 h 1622455"/>
              <a:gd name="connsiteX28" fmla="*/ 774846 w 778021"/>
              <a:gd name="connsiteY28" fmla="*/ 641350 h 1622455"/>
              <a:gd name="connsiteX29" fmla="*/ 765321 w 778021"/>
              <a:gd name="connsiteY29" fmla="*/ 625475 h 1622455"/>
              <a:gd name="connsiteX30" fmla="*/ 758971 w 778021"/>
              <a:gd name="connsiteY30" fmla="*/ 615950 h 1622455"/>
              <a:gd name="connsiteX31" fmla="*/ 755796 w 778021"/>
              <a:gd name="connsiteY31" fmla="*/ 606425 h 1622455"/>
              <a:gd name="connsiteX32" fmla="*/ 749446 w 778021"/>
              <a:gd name="connsiteY32" fmla="*/ 593725 h 1622455"/>
              <a:gd name="connsiteX33" fmla="*/ 739921 w 778021"/>
              <a:gd name="connsiteY33" fmla="*/ 568325 h 1622455"/>
              <a:gd name="connsiteX34" fmla="*/ 736746 w 778021"/>
              <a:gd name="connsiteY34" fmla="*/ 546100 h 1622455"/>
              <a:gd name="connsiteX35" fmla="*/ 733571 w 778021"/>
              <a:gd name="connsiteY35" fmla="*/ 536575 h 1622455"/>
              <a:gd name="connsiteX36" fmla="*/ 727221 w 778021"/>
              <a:gd name="connsiteY36" fmla="*/ 498475 h 1622455"/>
              <a:gd name="connsiteX37" fmla="*/ 708171 w 778021"/>
              <a:gd name="connsiteY37" fmla="*/ 460375 h 1622455"/>
              <a:gd name="connsiteX38" fmla="*/ 651021 w 778021"/>
              <a:gd name="connsiteY38" fmla="*/ 447675 h 1622455"/>
              <a:gd name="connsiteX39" fmla="*/ 625621 w 778021"/>
              <a:gd name="connsiteY39" fmla="*/ 434975 h 1622455"/>
              <a:gd name="connsiteX40" fmla="*/ 619271 w 778021"/>
              <a:gd name="connsiteY40" fmla="*/ 422275 h 1622455"/>
              <a:gd name="connsiteX41" fmla="*/ 609746 w 778021"/>
              <a:gd name="connsiteY41" fmla="*/ 368300 h 1622455"/>
              <a:gd name="connsiteX42" fmla="*/ 543071 w 778021"/>
              <a:gd name="connsiteY42" fmla="*/ 355600 h 1622455"/>
              <a:gd name="connsiteX43" fmla="*/ 530371 w 778021"/>
              <a:gd name="connsiteY43" fmla="*/ 349250 h 1622455"/>
              <a:gd name="connsiteX44" fmla="*/ 524021 w 778021"/>
              <a:gd name="connsiteY44" fmla="*/ 314325 h 1622455"/>
              <a:gd name="connsiteX45" fmla="*/ 520846 w 778021"/>
              <a:gd name="connsiteY45" fmla="*/ 301625 h 1622455"/>
              <a:gd name="connsiteX46" fmla="*/ 520846 w 778021"/>
              <a:gd name="connsiteY46" fmla="*/ 196850 h 1622455"/>
              <a:gd name="connsiteX47" fmla="*/ 530371 w 778021"/>
              <a:gd name="connsiteY47" fmla="*/ 184150 h 1622455"/>
              <a:gd name="connsiteX48" fmla="*/ 549421 w 778021"/>
              <a:gd name="connsiteY48" fmla="*/ 165100 h 1622455"/>
              <a:gd name="connsiteX49" fmla="*/ 552596 w 778021"/>
              <a:gd name="connsiteY49" fmla="*/ 155575 h 1622455"/>
              <a:gd name="connsiteX50" fmla="*/ 543071 w 778021"/>
              <a:gd name="connsiteY50" fmla="*/ 88900 h 1622455"/>
              <a:gd name="connsiteX51" fmla="*/ 533546 w 778021"/>
              <a:gd name="connsiteY51" fmla="*/ 79375 h 1622455"/>
              <a:gd name="connsiteX52" fmla="*/ 511321 w 778021"/>
              <a:gd name="connsiteY52" fmla="*/ 66675 h 1622455"/>
              <a:gd name="connsiteX53" fmla="*/ 508146 w 778021"/>
              <a:gd name="connsiteY53" fmla="*/ 57150 h 1622455"/>
              <a:gd name="connsiteX54" fmla="*/ 501796 w 778021"/>
              <a:gd name="connsiteY54" fmla="*/ 47625 h 1622455"/>
              <a:gd name="connsiteX55" fmla="*/ 498621 w 778021"/>
              <a:gd name="connsiteY55" fmla="*/ 0 h 1622455"/>
              <a:gd name="connsiteX56" fmla="*/ 485921 w 778021"/>
              <a:gd name="connsiteY56" fmla="*/ 6350 h 1622455"/>
              <a:gd name="connsiteX57" fmla="*/ 463696 w 778021"/>
              <a:gd name="connsiteY57" fmla="*/ 25400 h 1622455"/>
              <a:gd name="connsiteX58" fmla="*/ 438296 w 778021"/>
              <a:gd name="connsiteY58" fmla="*/ 28575 h 1622455"/>
              <a:gd name="connsiteX59" fmla="*/ 406546 w 778021"/>
              <a:gd name="connsiteY59" fmla="*/ 38100 h 1622455"/>
              <a:gd name="connsiteX60" fmla="*/ 390671 w 778021"/>
              <a:gd name="connsiteY60" fmla="*/ 41275 h 1622455"/>
              <a:gd name="connsiteX61" fmla="*/ 358921 w 778021"/>
              <a:gd name="connsiteY61" fmla="*/ 53975 h 1622455"/>
              <a:gd name="connsiteX62" fmla="*/ 327171 w 778021"/>
              <a:gd name="connsiteY62" fmla="*/ 66675 h 1622455"/>
              <a:gd name="connsiteX63" fmla="*/ 304946 w 778021"/>
              <a:gd name="connsiteY63" fmla="*/ 82550 h 1622455"/>
              <a:gd name="connsiteX64" fmla="*/ 279546 w 778021"/>
              <a:gd name="connsiteY64" fmla="*/ 101600 h 1622455"/>
              <a:gd name="connsiteX65" fmla="*/ 270021 w 778021"/>
              <a:gd name="connsiteY65" fmla="*/ 104775 h 1622455"/>
              <a:gd name="connsiteX66" fmla="*/ 257321 w 778021"/>
              <a:gd name="connsiteY66" fmla="*/ 133350 h 1622455"/>
              <a:gd name="connsiteX67" fmla="*/ 247796 w 778021"/>
              <a:gd name="connsiteY67" fmla="*/ 152400 h 1622455"/>
              <a:gd name="connsiteX68" fmla="*/ 231921 w 778021"/>
              <a:gd name="connsiteY68" fmla="*/ 184150 h 1622455"/>
              <a:gd name="connsiteX69" fmla="*/ 219221 w 778021"/>
              <a:gd name="connsiteY69" fmla="*/ 206375 h 1622455"/>
              <a:gd name="connsiteX70" fmla="*/ 216046 w 778021"/>
              <a:gd name="connsiteY70" fmla="*/ 215900 h 1622455"/>
              <a:gd name="connsiteX71" fmla="*/ 193821 w 778021"/>
              <a:gd name="connsiteY71" fmla="*/ 244475 h 1622455"/>
              <a:gd name="connsiteX72" fmla="*/ 177946 w 778021"/>
              <a:gd name="connsiteY72" fmla="*/ 260350 h 1622455"/>
              <a:gd name="connsiteX73" fmla="*/ 168421 w 778021"/>
              <a:gd name="connsiteY73" fmla="*/ 273050 h 1622455"/>
              <a:gd name="connsiteX74" fmla="*/ 165246 w 778021"/>
              <a:gd name="connsiteY74" fmla="*/ 285750 h 1622455"/>
              <a:gd name="connsiteX75" fmla="*/ 155721 w 778021"/>
              <a:gd name="connsiteY75" fmla="*/ 292100 h 1622455"/>
              <a:gd name="connsiteX76" fmla="*/ 146196 w 778021"/>
              <a:gd name="connsiteY76" fmla="*/ 304800 h 1622455"/>
              <a:gd name="connsiteX77" fmla="*/ 133496 w 778021"/>
              <a:gd name="connsiteY77" fmla="*/ 323850 h 1622455"/>
              <a:gd name="connsiteX78" fmla="*/ 127146 w 778021"/>
              <a:gd name="connsiteY78" fmla="*/ 336550 h 1622455"/>
              <a:gd name="connsiteX79" fmla="*/ 117621 w 778021"/>
              <a:gd name="connsiteY79" fmla="*/ 346075 h 1622455"/>
              <a:gd name="connsiteX80" fmla="*/ 108096 w 778021"/>
              <a:gd name="connsiteY80" fmla="*/ 358775 h 1622455"/>
              <a:gd name="connsiteX81" fmla="*/ 95396 w 778021"/>
              <a:gd name="connsiteY81" fmla="*/ 387350 h 1622455"/>
              <a:gd name="connsiteX82" fmla="*/ 89046 w 778021"/>
              <a:gd name="connsiteY82" fmla="*/ 400050 h 1622455"/>
              <a:gd name="connsiteX83" fmla="*/ 82696 w 778021"/>
              <a:gd name="connsiteY83" fmla="*/ 463550 h 1622455"/>
              <a:gd name="connsiteX84" fmla="*/ 57296 w 778021"/>
              <a:gd name="connsiteY84" fmla="*/ 511175 h 1622455"/>
              <a:gd name="connsiteX85" fmla="*/ 41421 w 778021"/>
              <a:gd name="connsiteY85" fmla="*/ 539750 h 1622455"/>
              <a:gd name="connsiteX86" fmla="*/ 35071 w 778021"/>
              <a:gd name="connsiteY86" fmla="*/ 555625 h 1622455"/>
              <a:gd name="connsiteX87" fmla="*/ 25546 w 778021"/>
              <a:gd name="connsiteY87" fmla="*/ 568325 h 1622455"/>
              <a:gd name="connsiteX88" fmla="*/ 22371 w 778021"/>
              <a:gd name="connsiteY88" fmla="*/ 577850 h 1622455"/>
              <a:gd name="connsiteX89" fmla="*/ 6496 w 778021"/>
              <a:gd name="connsiteY89" fmla="*/ 600075 h 1622455"/>
              <a:gd name="connsiteX90" fmla="*/ 19196 w 778021"/>
              <a:gd name="connsiteY90" fmla="*/ 669925 h 1622455"/>
              <a:gd name="connsiteX91" fmla="*/ 146 w 778021"/>
              <a:gd name="connsiteY91" fmla="*/ 730250 h 1622455"/>
              <a:gd name="connsiteX92" fmla="*/ 12846 w 778021"/>
              <a:gd name="connsiteY92" fmla="*/ 800100 h 1622455"/>
              <a:gd name="connsiteX93" fmla="*/ 44596 w 778021"/>
              <a:gd name="connsiteY93" fmla="*/ 831850 h 1622455"/>
              <a:gd name="connsiteX94" fmla="*/ 73171 w 778021"/>
              <a:gd name="connsiteY94" fmla="*/ 873125 h 1622455"/>
              <a:gd name="connsiteX95" fmla="*/ 101746 w 778021"/>
              <a:gd name="connsiteY95" fmla="*/ 927100 h 1622455"/>
              <a:gd name="connsiteX96" fmla="*/ 98571 w 778021"/>
              <a:gd name="connsiteY96" fmla="*/ 971550 h 1622455"/>
              <a:gd name="connsiteX97" fmla="*/ 146196 w 778021"/>
              <a:gd name="connsiteY97" fmla="*/ 990600 h 1622455"/>
              <a:gd name="connsiteX98" fmla="*/ 171596 w 778021"/>
              <a:gd name="connsiteY98" fmla="*/ 987425 h 1622455"/>
              <a:gd name="connsiteX99" fmla="*/ 193821 w 778021"/>
              <a:gd name="connsiteY99" fmla="*/ 1025525 h 1622455"/>
              <a:gd name="connsiteX100" fmla="*/ 247796 w 778021"/>
              <a:gd name="connsiteY100" fmla="*/ 1038225 h 1622455"/>
              <a:gd name="connsiteX101" fmla="*/ 317646 w 778021"/>
              <a:gd name="connsiteY101" fmla="*/ 1041400 h 1622455"/>
              <a:gd name="connsiteX102" fmla="*/ 333521 w 778021"/>
              <a:gd name="connsiteY102" fmla="*/ 1069975 h 1622455"/>
              <a:gd name="connsiteX103" fmla="*/ 282721 w 778021"/>
              <a:gd name="connsiteY103" fmla="*/ 1117600 h 1622455"/>
              <a:gd name="connsiteX104" fmla="*/ 235096 w 778021"/>
              <a:gd name="connsiteY104" fmla="*/ 1146175 h 1622455"/>
              <a:gd name="connsiteX105" fmla="*/ 177946 w 778021"/>
              <a:gd name="connsiteY105" fmla="*/ 1184275 h 1622455"/>
              <a:gd name="connsiteX106" fmla="*/ 225571 w 778021"/>
              <a:gd name="connsiteY106" fmla="*/ 1216025 h 1622455"/>
              <a:gd name="connsiteX107" fmla="*/ 174771 w 778021"/>
              <a:gd name="connsiteY107" fmla="*/ 1266825 h 1622455"/>
              <a:gd name="connsiteX108" fmla="*/ 143021 w 778021"/>
              <a:gd name="connsiteY108" fmla="*/ 1289050 h 1622455"/>
              <a:gd name="connsiteX109" fmla="*/ 130321 w 778021"/>
              <a:gd name="connsiteY109" fmla="*/ 1330325 h 1622455"/>
              <a:gd name="connsiteX110" fmla="*/ 78728 w 778021"/>
              <a:gd name="connsiteY110" fmla="*/ 1376363 h 1622455"/>
              <a:gd name="connsiteX111" fmla="*/ 125559 w 778021"/>
              <a:gd name="connsiteY111" fmla="*/ 1427162 h 1622455"/>
              <a:gd name="connsiteX112" fmla="*/ 158896 w 778021"/>
              <a:gd name="connsiteY112" fmla="*/ 1496219 h 1622455"/>
              <a:gd name="connsiteX113" fmla="*/ 271608 w 778021"/>
              <a:gd name="connsiteY113" fmla="*/ 1510507 h 1622455"/>
              <a:gd name="connsiteX114" fmla="*/ 397814 w 778021"/>
              <a:gd name="connsiteY114" fmla="*/ 1542256 h 1622455"/>
              <a:gd name="connsiteX115" fmla="*/ 533546 w 778021"/>
              <a:gd name="connsiteY115" fmla="*/ 1581150 h 1622455"/>
              <a:gd name="connsiteX116" fmla="*/ 622446 w 778021"/>
              <a:gd name="connsiteY116" fmla="*/ 1609725 h 1622455"/>
              <a:gd name="connsiteX117" fmla="*/ 676421 w 778021"/>
              <a:gd name="connsiteY117" fmla="*/ 1622425 h 1622455"/>
              <a:gd name="connsiteX0" fmla="*/ 676421 w 778021"/>
              <a:gd name="connsiteY0" fmla="*/ 1622425 h 1622455"/>
              <a:gd name="connsiteX1" fmla="*/ 693089 w 778021"/>
              <a:gd name="connsiteY1" fmla="*/ 1559719 h 1622455"/>
              <a:gd name="connsiteX2" fmla="*/ 708171 w 778021"/>
              <a:gd name="connsiteY2" fmla="*/ 1501775 h 1622455"/>
              <a:gd name="connsiteX3" fmla="*/ 704996 w 778021"/>
              <a:gd name="connsiteY3" fmla="*/ 1435100 h 1622455"/>
              <a:gd name="connsiteX4" fmla="*/ 654196 w 778021"/>
              <a:gd name="connsiteY4" fmla="*/ 1419225 h 1622455"/>
              <a:gd name="connsiteX5" fmla="*/ 634353 w 778021"/>
              <a:gd name="connsiteY5" fmla="*/ 1374775 h 1622455"/>
              <a:gd name="connsiteX6" fmla="*/ 627210 w 778021"/>
              <a:gd name="connsiteY6" fmla="*/ 1316038 h 1622455"/>
              <a:gd name="connsiteX7" fmla="*/ 666102 w 778021"/>
              <a:gd name="connsiteY7" fmla="*/ 1278731 h 1622455"/>
              <a:gd name="connsiteX8" fmla="*/ 631971 w 778021"/>
              <a:gd name="connsiteY8" fmla="*/ 1244600 h 1622455"/>
              <a:gd name="connsiteX9" fmla="*/ 588315 w 778021"/>
              <a:gd name="connsiteY9" fmla="*/ 1203325 h 1622455"/>
              <a:gd name="connsiteX10" fmla="*/ 558946 w 778021"/>
              <a:gd name="connsiteY10" fmla="*/ 1139825 h 1622455"/>
              <a:gd name="connsiteX11" fmla="*/ 530371 w 778021"/>
              <a:gd name="connsiteY11" fmla="*/ 1101725 h 1622455"/>
              <a:gd name="connsiteX12" fmla="*/ 517671 w 778021"/>
              <a:gd name="connsiteY12" fmla="*/ 1076325 h 1622455"/>
              <a:gd name="connsiteX13" fmla="*/ 542277 w 778021"/>
              <a:gd name="connsiteY13" fmla="*/ 1062832 h 1622455"/>
              <a:gd name="connsiteX14" fmla="*/ 533546 w 778021"/>
              <a:gd name="connsiteY14" fmla="*/ 1038225 h 1622455"/>
              <a:gd name="connsiteX15" fmla="*/ 597047 w 778021"/>
              <a:gd name="connsiteY15" fmla="*/ 1025525 h 1622455"/>
              <a:gd name="connsiteX16" fmla="*/ 559739 w 778021"/>
              <a:gd name="connsiteY16" fmla="*/ 961232 h 1622455"/>
              <a:gd name="connsiteX17" fmla="*/ 543071 w 778021"/>
              <a:gd name="connsiteY17" fmla="*/ 901700 h 1622455"/>
              <a:gd name="connsiteX18" fmla="*/ 606571 w 778021"/>
              <a:gd name="connsiteY18" fmla="*/ 863600 h 1622455"/>
              <a:gd name="connsiteX19" fmla="*/ 651815 w 778021"/>
              <a:gd name="connsiteY19" fmla="*/ 815181 h 1622455"/>
              <a:gd name="connsiteX20" fmla="*/ 679596 w 778021"/>
              <a:gd name="connsiteY20" fmla="*/ 755650 h 1622455"/>
              <a:gd name="connsiteX21" fmla="*/ 689121 w 778021"/>
              <a:gd name="connsiteY21" fmla="*/ 736600 h 1622455"/>
              <a:gd name="connsiteX22" fmla="*/ 708171 w 778021"/>
              <a:gd name="connsiteY22" fmla="*/ 714375 h 1622455"/>
              <a:gd name="connsiteX23" fmla="*/ 714521 w 778021"/>
              <a:gd name="connsiteY23" fmla="*/ 701675 h 1622455"/>
              <a:gd name="connsiteX24" fmla="*/ 730396 w 778021"/>
              <a:gd name="connsiteY24" fmla="*/ 688975 h 1622455"/>
              <a:gd name="connsiteX25" fmla="*/ 739921 w 778021"/>
              <a:gd name="connsiteY25" fmla="*/ 679450 h 1622455"/>
              <a:gd name="connsiteX26" fmla="*/ 778021 w 778021"/>
              <a:gd name="connsiteY26" fmla="*/ 650875 h 1622455"/>
              <a:gd name="connsiteX27" fmla="*/ 774846 w 778021"/>
              <a:gd name="connsiteY27" fmla="*/ 641350 h 1622455"/>
              <a:gd name="connsiteX28" fmla="*/ 765321 w 778021"/>
              <a:gd name="connsiteY28" fmla="*/ 625475 h 1622455"/>
              <a:gd name="connsiteX29" fmla="*/ 758971 w 778021"/>
              <a:gd name="connsiteY29" fmla="*/ 615950 h 1622455"/>
              <a:gd name="connsiteX30" fmla="*/ 755796 w 778021"/>
              <a:gd name="connsiteY30" fmla="*/ 606425 h 1622455"/>
              <a:gd name="connsiteX31" fmla="*/ 749446 w 778021"/>
              <a:gd name="connsiteY31" fmla="*/ 593725 h 1622455"/>
              <a:gd name="connsiteX32" fmla="*/ 739921 w 778021"/>
              <a:gd name="connsiteY32" fmla="*/ 568325 h 1622455"/>
              <a:gd name="connsiteX33" fmla="*/ 736746 w 778021"/>
              <a:gd name="connsiteY33" fmla="*/ 546100 h 1622455"/>
              <a:gd name="connsiteX34" fmla="*/ 733571 w 778021"/>
              <a:gd name="connsiteY34" fmla="*/ 536575 h 1622455"/>
              <a:gd name="connsiteX35" fmla="*/ 727221 w 778021"/>
              <a:gd name="connsiteY35" fmla="*/ 498475 h 1622455"/>
              <a:gd name="connsiteX36" fmla="*/ 708171 w 778021"/>
              <a:gd name="connsiteY36" fmla="*/ 460375 h 1622455"/>
              <a:gd name="connsiteX37" fmla="*/ 651021 w 778021"/>
              <a:gd name="connsiteY37" fmla="*/ 447675 h 1622455"/>
              <a:gd name="connsiteX38" fmla="*/ 625621 w 778021"/>
              <a:gd name="connsiteY38" fmla="*/ 434975 h 1622455"/>
              <a:gd name="connsiteX39" fmla="*/ 619271 w 778021"/>
              <a:gd name="connsiteY39" fmla="*/ 422275 h 1622455"/>
              <a:gd name="connsiteX40" fmla="*/ 609746 w 778021"/>
              <a:gd name="connsiteY40" fmla="*/ 368300 h 1622455"/>
              <a:gd name="connsiteX41" fmla="*/ 543071 w 778021"/>
              <a:gd name="connsiteY41" fmla="*/ 355600 h 1622455"/>
              <a:gd name="connsiteX42" fmla="*/ 530371 w 778021"/>
              <a:gd name="connsiteY42" fmla="*/ 349250 h 1622455"/>
              <a:gd name="connsiteX43" fmla="*/ 524021 w 778021"/>
              <a:gd name="connsiteY43" fmla="*/ 314325 h 1622455"/>
              <a:gd name="connsiteX44" fmla="*/ 520846 w 778021"/>
              <a:gd name="connsiteY44" fmla="*/ 301625 h 1622455"/>
              <a:gd name="connsiteX45" fmla="*/ 520846 w 778021"/>
              <a:gd name="connsiteY45" fmla="*/ 196850 h 1622455"/>
              <a:gd name="connsiteX46" fmla="*/ 530371 w 778021"/>
              <a:gd name="connsiteY46" fmla="*/ 184150 h 1622455"/>
              <a:gd name="connsiteX47" fmla="*/ 549421 w 778021"/>
              <a:gd name="connsiteY47" fmla="*/ 165100 h 1622455"/>
              <a:gd name="connsiteX48" fmla="*/ 552596 w 778021"/>
              <a:gd name="connsiteY48" fmla="*/ 155575 h 1622455"/>
              <a:gd name="connsiteX49" fmla="*/ 543071 w 778021"/>
              <a:gd name="connsiteY49" fmla="*/ 88900 h 1622455"/>
              <a:gd name="connsiteX50" fmla="*/ 533546 w 778021"/>
              <a:gd name="connsiteY50" fmla="*/ 79375 h 1622455"/>
              <a:gd name="connsiteX51" fmla="*/ 511321 w 778021"/>
              <a:gd name="connsiteY51" fmla="*/ 66675 h 1622455"/>
              <a:gd name="connsiteX52" fmla="*/ 508146 w 778021"/>
              <a:gd name="connsiteY52" fmla="*/ 57150 h 1622455"/>
              <a:gd name="connsiteX53" fmla="*/ 501796 w 778021"/>
              <a:gd name="connsiteY53" fmla="*/ 47625 h 1622455"/>
              <a:gd name="connsiteX54" fmla="*/ 498621 w 778021"/>
              <a:gd name="connsiteY54" fmla="*/ 0 h 1622455"/>
              <a:gd name="connsiteX55" fmla="*/ 485921 w 778021"/>
              <a:gd name="connsiteY55" fmla="*/ 6350 h 1622455"/>
              <a:gd name="connsiteX56" fmla="*/ 463696 w 778021"/>
              <a:gd name="connsiteY56" fmla="*/ 25400 h 1622455"/>
              <a:gd name="connsiteX57" fmla="*/ 438296 w 778021"/>
              <a:gd name="connsiteY57" fmla="*/ 28575 h 1622455"/>
              <a:gd name="connsiteX58" fmla="*/ 406546 w 778021"/>
              <a:gd name="connsiteY58" fmla="*/ 38100 h 1622455"/>
              <a:gd name="connsiteX59" fmla="*/ 390671 w 778021"/>
              <a:gd name="connsiteY59" fmla="*/ 41275 h 1622455"/>
              <a:gd name="connsiteX60" fmla="*/ 358921 w 778021"/>
              <a:gd name="connsiteY60" fmla="*/ 53975 h 1622455"/>
              <a:gd name="connsiteX61" fmla="*/ 327171 w 778021"/>
              <a:gd name="connsiteY61" fmla="*/ 66675 h 1622455"/>
              <a:gd name="connsiteX62" fmla="*/ 304946 w 778021"/>
              <a:gd name="connsiteY62" fmla="*/ 82550 h 1622455"/>
              <a:gd name="connsiteX63" fmla="*/ 279546 w 778021"/>
              <a:gd name="connsiteY63" fmla="*/ 101600 h 1622455"/>
              <a:gd name="connsiteX64" fmla="*/ 270021 w 778021"/>
              <a:gd name="connsiteY64" fmla="*/ 104775 h 1622455"/>
              <a:gd name="connsiteX65" fmla="*/ 257321 w 778021"/>
              <a:gd name="connsiteY65" fmla="*/ 133350 h 1622455"/>
              <a:gd name="connsiteX66" fmla="*/ 247796 w 778021"/>
              <a:gd name="connsiteY66" fmla="*/ 152400 h 1622455"/>
              <a:gd name="connsiteX67" fmla="*/ 231921 w 778021"/>
              <a:gd name="connsiteY67" fmla="*/ 184150 h 1622455"/>
              <a:gd name="connsiteX68" fmla="*/ 219221 w 778021"/>
              <a:gd name="connsiteY68" fmla="*/ 206375 h 1622455"/>
              <a:gd name="connsiteX69" fmla="*/ 216046 w 778021"/>
              <a:gd name="connsiteY69" fmla="*/ 215900 h 1622455"/>
              <a:gd name="connsiteX70" fmla="*/ 193821 w 778021"/>
              <a:gd name="connsiteY70" fmla="*/ 244475 h 1622455"/>
              <a:gd name="connsiteX71" fmla="*/ 177946 w 778021"/>
              <a:gd name="connsiteY71" fmla="*/ 260350 h 1622455"/>
              <a:gd name="connsiteX72" fmla="*/ 168421 w 778021"/>
              <a:gd name="connsiteY72" fmla="*/ 273050 h 1622455"/>
              <a:gd name="connsiteX73" fmla="*/ 165246 w 778021"/>
              <a:gd name="connsiteY73" fmla="*/ 285750 h 1622455"/>
              <a:gd name="connsiteX74" fmla="*/ 155721 w 778021"/>
              <a:gd name="connsiteY74" fmla="*/ 292100 h 1622455"/>
              <a:gd name="connsiteX75" fmla="*/ 146196 w 778021"/>
              <a:gd name="connsiteY75" fmla="*/ 304800 h 1622455"/>
              <a:gd name="connsiteX76" fmla="*/ 133496 w 778021"/>
              <a:gd name="connsiteY76" fmla="*/ 323850 h 1622455"/>
              <a:gd name="connsiteX77" fmla="*/ 127146 w 778021"/>
              <a:gd name="connsiteY77" fmla="*/ 336550 h 1622455"/>
              <a:gd name="connsiteX78" fmla="*/ 117621 w 778021"/>
              <a:gd name="connsiteY78" fmla="*/ 346075 h 1622455"/>
              <a:gd name="connsiteX79" fmla="*/ 108096 w 778021"/>
              <a:gd name="connsiteY79" fmla="*/ 358775 h 1622455"/>
              <a:gd name="connsiteX80" fmla="*/ 95396 w 778021"/>
              <a:gd name="connsiteY80" fmla="*/ 387350 h 1622455"/>
              <a:gd name="connsiteX81" fmla="*/ 89046 w 778021"/>
              <a:gd name="connsiteY81" fmla="*/ 400050 h 1622455"/>
              <a:gd name="connsiteX82" fmla="*/ 82696 w 778021"/>
              <a:gd name="connsiteY82" fmla="*/ 463550 h 1622455"/>
              <a:gd name="connsiteX83" fmla="*/ 57296 w 778021"/>
              <a:gd name="connsiteY83" fmla="*/ 511175 h 1622455"/>
              <a:gd name="connsiteX84" fmla="*/ 41421 w 778021"/>
              <a:gd name="connsiteY84" fmla="*/ 539750 h 1622455"/>
              <a:gd name="connsiteX85" fmla="*/ 35071 w 778021"/>
              <a:gd name="connsiteY85" fmla="*/ 555625 h 1622455"/>
              <a:gd name="connsiteX86" fmla="*/ 25546 w 778021"/>
              <a:gd name="connsiteY86" fmla="*/ 568325 h 1622455"/>
              <a:gd name="connsiteX87" fmla="*/ 22371 w 778021"/>
              <a:gd name="connsiteY87" fmla="*/ 577850 h 1622455"/>
              <a:gd name="connsiteX88" fmla="*/ 6496 w 778021"/>
              <a:gd name="connsiteY88" fmla="*/ 600075 h 1622455"/>
              <a:gd name="connsiteX89" fmla="*/ 19196 w 778021"/>
              <a:gd name="connsiteY89" fmla="*/ 669925 h 1622455"/>
              <a:gd name="connsiteX90" fmla="*/ 146 w 778021"/>
              <a:gd name="connsiteY90" fmla="*/ 730250 h 1622455"/>
              <a:gd name="connsiteX91" fmla="*/ 12846 w 778021"/>
              <a:gd name="connsiteY91" fmla="*/ 800100 h 1622455"/>
              <a:gd name="connsiteX92" fmla="*/ 44596 w 778021"/>
              <a:gd name="connsiteY92" fmla="*/ 831850 h 1622455"/>
              <a:gd name="connsiteX93" fmla="*/ 73171 w 778021"/>
              <a:gd name="connsiteY93" fmla="*/ 873125 h 1622455"/>
              <a:gd name="connsiteX94" fmla="*/ 101746 w 778021"/>
              <a:gd name="connsiteY94" fmla="*/ 927100 h 1622455"/>
              <a:gd name="connsiteX95" fmla="*/ 98571 w 778021"/>
              <a:gd name="connsiteY95" fmla="*/ 971550 h 1622455"/>
              <a:gd name="connsiteX96" fmla="*/ 146196 w 778021"/>
              <a:gd name="connsiteY96" fmla="*/ 990600 h 1622455"/>
              <a:gd name="connsiteX97" fmla="*/ 171596 w 778021"/>
              <a:gd name="connsiteY97" fmla="*/ 987425 h 1622455"/>
              <a:gd name="connsiteX98" fmla="*/ 193821 w 778021"/>
              <a:gd name="connsiteY98" fmla="*/ 1025525 h 1622455"/>
              <a:gd name="connsiteX99" fmla="*/ 247796 w 778021"/>
              <a:gd name="connsiteY99" fmla="*/ 1038225 h 1622455"/>
              <a:gd name="connsiteX100" fmla="*/ 317646 w 778021"/>
              <a:gd name="connsiteY100" fmla="*/ 1041400 h 1622455"/>
              <a:gd name="connsiteX101" fmla="*/ 333521 w 778021"/>
              <a:gd name="connsiteY101" fmla="*/ 1069975 h 1622455"/>
              <a:gd name="connsiteX102" fmla="*/ 282721 w 778021"/>
              <a:gd name="connsiteY102" fmla="*/ 1117600 h 1622455"/>
              <a:gd name="connsiteX103" fmla="*/ 235096 w 778021"/>
              <a:gd name="connsiteY103" fmla="*/ 1146175 h 1622455"/>
              <a:gd name="connsiteX104" fmla="*/ 177946 w 778021"/>
              <a:gd name="connsiteY104" fmla="*/ 1184275 h 1622455"/>
              <a:gd name="connsiteX105" fmla="*/ 225571 w 778021"/>
              <a:gd name="connsiteY105" fmla="*/ 1216025 h 1622455"/>
              <a:gd name="connsiteX106" fmla="*/ 174771 w 778021"/>
              <a:gd name="connsiteY106" fmla="*/ 1266825 h 1622455"/>
              <a:gd name="connsiteX107" fmla="*/ 143021 w 778021"/>
              <a:gd name="connsiteY107" fmla="*/ 1289050 h 1622455"/>
              <a:gd name="connsiteX108" fmla="*/ 130321 w 778021"/>
              <a:gd name="connsiteY108" fmla="*/ 1330325 h 1622455"/>
              <a:gd name="connsiteX109" fmla="*/ 78728 w 778021"/>
              <a:gd name="connsiteY109" fmla="*/ 1376363 h 1622455"/>
              <a:gd name="connsiteX110" fmla="*/ 125559 w 778021"/>
              <a:gd name="connsiteY110" fmla="*/ 1427162 h 1622455"/>
              <a:gd name="connsiteX111" fmla="*/ 158896 w 778021"/>
              <a:gd name="connsiteY111" fmla="*/ 1496219 h 1622455"/>
              <a:gd name="connsiteX112" fmla="*/ 271608 w 778021"/>
              <a:gd name="connsiteY112" fmla="*/ 1510507 h 1622455"/>
              <a:gd name="connsiteX113" fmla="*/ 397814 w 778021"/>
              <a:gd name="connsiteY113" fmla="*/ 1542256 h 1622455"/>
              <a:gd name="connsiteX114" fmla="*/ 533546 w 778021"/>
              <a:gd name="connsiteY114" fmla="*/ 1581150 h 1622455"/>
              <a:gd name="connsiteX115" fmla="*/ 622446 w 778021"/>
              <a:gd name="connsiteY115" fmla="*/ 1609725 h 1622455"/>
              <a:gd name="connsiteX116" fmla="*/ 676421 w 778021"/>
              <a:gd name="connsiteY116" fmla="*/ 1622425 h 1622455"/>
              <a:gd name="connsiteX0" fmla="*/ 676421 w 778021"/>
              <a:gd name="connsiteY0" fmla="*/ 1622425 h 1622455"/>
              <a:gd name="connsiteX1" fmla="*/ 693089 w 778021"/>
              <a:gd name="connsiteY1" fmla="*/ 1559719 h 1622455"/>
              <a:gd name="connsiteX2" fmla="*/ 708171 w 778021"/>
              <a:gd name="connsiteY2" fmla="*/ 1501775 h 1622455"/>
              <a:gd name="connsiteX3" fmla="*/ 704996 w 778021"/>
              <a:gd name="connsiteY3" fmla="*/ 1435100 h 1622455"/>
              <a:gd name="connsiteX4" fmla="*/ 654196 w 778021"/>
              <a:gd name="connsiteY4" fmla="*/ 1419225 h 1622455"/>
              <a:gd name="connsiteX5" fmla="*/ 634353 w 778021"/>
              <a:gd name="connsiteY5" fmla="*/ 1374775 h 1622455"/>
              <a:gd name="connsiteX6" fmla="*/ 627210 w 778021"/>
              <a:gd name="connsiteY6" fmla="*/ 1316038 h 1622455"/>
              <a:gd name="connsiteX7" fmla="*/ 666102 w 778021"/>
              <a:gd name="connsiteY7" fmla="*/ 1278731 h 1622455"/>
              <a:gd name="connsiteX8" fmla="*/ 631971 w 778021"/>
              <a:gd name="connsiteY8" fmla="*/ 1244600 h 1622455"/>
              <a:gd name="connsiteX9" fmla="*/ 588315 w 778021"/>
              <a:gd name="connsiteY9" fmla="*/ 1203325 h 1622455"/>
              <a:gd name="connsiteX10" fmla="*/ 558946 w 778021"/>
              <a:gd name="connsiteY10" fmla="*/ 1139825 h 1622455"/>
              <a:gd name="connsiteX11" fmla="*/ 530371 w 778021"/>
              <a:gd name="connsiteY11" fmla="*/ 1101725 h 1622455"/>
              <a:gd name="connsiteX12" fmla="*/ 517671 w 778021"/>
              <a:gd name="connsiteY12" fmla="*/ 1076325 h 1622455"/>
              <a:gd name="connsiteX13" fmla="*/ 542277 w 778021"/>
              <a:gd name="connsiteY13" fmla="*/ 1062832 h 1622455"/>
              <a:gd name="connsiteX14" fmla="*/ 533546 w 778021"/>
              <a:gd name="connsiteY14" fmla="*/ 1038225 h 1622455"/>
              <a:gd name="connsiteX15" fmla="*/ 597047 w 778021"/>
              <a:gd name="connsiteY15" fmla="*/ 1025525 h 1622455"/>
              <a:gd name="connsiteX16" fmla="*/ 559739 w 778021"/>
              <a:gd name="connsiteY16" fmla="*/ 961232 h 1622455"/>
              <a:gd name="connsiteX17" fmla="*/ 543071 w 778021"/>
              <a:gd name="connsiteY17" fmla="*/ 901700 h 1622455"/>
              <a:gd name="connsiteX18" fmla="*/ 606571 w 778021"/>
              <a:gd name="connsiteY18" fmla="*/ 863600 h 1622455"/>
              <a:gd name="connsiteX19" fmla="*/ 651815 w 778021"/>
              <a:gd name="connsiteY19" fmla="*/ 815181 h 1622455"/>
              <a:gd name="connsiteX20" fmla="*/ 679596 w 778021"/>
              <a:gd name="connsiteY20" fmla="*/ 755650 h 1622455"/>
              <a:gd name="connsiteX21" fmla="*/ 708171 w 778021"/>
              <a:gd name="connsiteY21" fmla="*/ 714375 h 1622455"/>
              <a:gd name="connsiteX22" fmla="*/ 714521 w 778021"/>
              <a:gd name="connsiteY22" fmla="*/ 701675 h 1622455"/>
              <a:gd name="connsiteX23" fmla="*/ 730396 w 778021"/>
              <a:gd name="connsiteY23" fmla="*/ 688975 h 1622455"/>
              <a:gd name="connsiteX24" fmla="*/ 739921 w 778021"/>
              <a:gd name="connsiteY24" fmla="*/ 679450 h 1622455"/>
              <a:gd name="connsiteX25" fmla="*/ 778021 w 778021"/>
              <a:gd name="connsiteY25" fmla="*/ 650875 h 1622455"/>
              <a:gd name="connsiteX26" fmla="*/ 774846 w 778021"/>
              <a:gd name="connsiteY26" fmla="*/ 641350 h 1622455"/>
              <a:gd name="connsiteX27" fmla="*/ 765321 w 778021"/>
              <a:gd name="connsiteY27" fmla="*/ 625475 h 1622455"/>
              <a:gd name="connsiteX28" fmla="*/ 758971 w 778021"/>
              <a:gd name="connsiteY28" fmla="*/ 615950 h 1622455"/>
              <a:gd name="connsiteX29" fmla="*/ 755796 w 778021"/>
              <a:gd name="connsiteY29" fmla="*/ 606425 h 1622455"/>
              <a:gd name="connsiteX30" fmla="*/ 749446 w 778021"/>
              <a:gd name="connsiteY30" fmla="*/ 593725 h 1622455"/>
              <a:gd name="connsiteX31" fmla="*/ 739921 w 778021"/>
              <a:gd name="connsiteY31" fmla="*/ 568325 h 1622455"/>
              <a:gd name="connsiteX32" fmla="*/ 736746 w 778021"/>
              <a:gd name="connsiteY32" fmla="*/ 546100 h 1622455"/>
              <a:gd name="connsiteX33" fmla="*/ 733571 w 778021"/>
              <a:gd name="connsiteY33" fmla="*/ 536575 h 1622455"/>
              <a:gd name="connsiteX34" fmla="*/ 727221 w 778021"/>
              <a:gd name="connsiteY34" fmla="*/ 498475 h 1622455"/>
              <a:gd name="connsiteX35" fmla="*/ 708171 w 778021"/>
              <a:gd name="connsiteY35" fmla="*/ 460375 h 1622455"/>
              <a:gd name="connsiteX36" fmla="*/ 651021 w 778021"/>
              <a:gd name="connsiteY36" fmla="*/ 447675 h 1622455"/>
              <a:gd name="connsiteX37" fmla="*/ 625621 w 778021"/>
              <a:gd name="connsiteY37" fmla="*/ 434975 h 1622455"/>
              <a:gd name="connsiteX38" fmla="*/ 619271 w 778021"/>
              <a:gd name="connsiteY38" fmla="*/ 422275 h 1622455"/>
              <a:gd name="connsiteX39" fmla="*/ 609746 w 778021"/>
              <a:gd name="connsiteY39" fmla="*/ 368300 h 1622455"/>
              <a:gd name="connsiteX40" fmla="*/ 543071 w 778021"/>
              <a:gd name="connsiteY40" fmla="*/ 355600 h 1622455"/>
              <a:gd name="connsiteX41" fmla="*/ 530371 w 778021"/>
              <a:gd name="connsiteY41" fmla="*/ 349250 h 1622455"/>
              <a:gd name="connsiteX42" fmla="*/ 524021 w 778021"/>
              <a:gd name="connsiteY42" fmla="*/ 314325 h 1622455"/>
              <a:gd name="connsiteX43" fmla="*/ 520846 w 778021"/>
              <a:gd name="connsiteY43" fmla="*/ 301625 h 1622455"/>
              <a:gd name="connsiteX44" fmla="*/ 520846 w 778021"/>
              <a:gd name="connsiteY44" fmla="*/ 196850 h 1622455"/>
              <a:gd name="connsiteX45" fmla="*/ 530371 w 778021"/>
              <a:gd name="connsiteY45" fmla="*/ 184150 h 1622455"/>
              <a:gd name="connsiteX46" fmla="*/ 549421 w 778021"/>
              <a:gd name="connsiteY46" fmla="*/ 165100 h 1622455"/>
              <a:gd name="connsiteX47" fmla="*/ 552596 w 778021"/>
              <a:gd name="connsiteY47" fmla="*/ 155575 h 1622455"/>
              <a:gd name="connsiteX48" fmla="*/ 543071 w 778021"/>
              <a:gd name="connsiteY48" fmla="*/ 88900 h 1622455"/>
              <a:gd name="connsiteX49" fmla="*/ 533546 w 778021"/>
              <a:gd name="connsiteY49" fmla="*/ 79375 h 1622455"/>
              <a:gd name="connsiteX50" fmla="*/ 511321 w 778021"/>
              <a:gd name="connsiteY50" fmla="*/ 66675 h 1622455"/>
              <a:gd name="connsiteX51" fmla="*/ 508146 w 778021"/>
              <a:gd name="connsiteY51" fmla="*/ 57150 h 1622455"/>
              <a:gd name="connsiteX52" fmla="*/ 501796 w 778021"/>
              <a:gd name="connsiteY52" fmla="*/ 47625 h 1622455"/>
              <a:gd name="connsiteX53" fmla="*/ 498621 w 778021"/>
              <a:gd name="connsiteY53" fmla="*/ 0 h 1622455"/>
              <a:gd name="connsiteX54" fmla="*/ 485921 w 778021"/>
              <a:gd name="connsiteY54" fmla="*/ 6350 h 1622455"/>
              <a:gd name="connsiteX55" fmla="*/ 463696 w 778021"/>
              <a:gd name="connsiteY55" fmla="*/ 25400 h 1622455"/>
              <a:gd name="connsiteX56" fmla="*/ 438296 w 778021"/>
              <a:gd name="connsiteY56" fmla="*/ 28575 h 1622455"/>
              <a:gd name="connsiteX57" fmla="*/ 406546 w 778021"/>
              <a:gd name="connsiteY57" fmla="*/ 38100 h 1622455"/>
              <a:gd name="connsiteX58" fmla="*/ 390671 w 778021"/>
              <a:gd name="connsiteY58" fmla="*/ 41275 h 1622455"/>
              <a:gd name="connsiteX59" fmla="*/ 358921 w 778021"/>
              <a:gd name="connsiteY59" fmla="*/ 53975 h 1622455"/>
              <a:gd name="connsiteX60" fmla="*/ 327171 w 778021"/>
              <a:gd name="connsiteY60" fmla="*/ 66675 h 1622455"/>
              <a:gd name="connsiteX61" fmla="*/ 304946 w 778021"/>
              <a:gd name="connsiteY61" fmla="*/ 82550 h 1622455"/>
              <a:gd name="connsiteX62" fmla="*/ 279546 w 778021"/>
              <a:gd name="connsiteY62" fmla="*/ 101600 h 1622455"/>
              <a:gd name="connsiteX63" fmla="*/ 270021 w 778021"/>
              <a:gd name="connsiteY63" fmla="*/ 104775 h 1622455"/>
              <a:gd name="connsiteX64" fmla="*/ 257321 w 778021"/>
              <a:gd name="connsiteY64" fmla="*/ 133350 h 1622455"/>
              <a:gd name="connsiteX65" fmla="*/ 247796 w 778021"/>
              <a:gd name="connsiteY65" fmla="*/ 152400 h 1622455"/>
              <a:gd name="connsiteX66" fmla="*/ 231921 w 778021"/>
              <a:gd name="connsiteY66" fmla="*/ 184150 h 1622455"/>
              <a:gd name="connsiteX67" fmla="*/ 219221 w 778021"/>
              <a:gd name="connsiteY67" fmla="*/ 206375 h 1622455"/>
              <a:gd name="connsiteX68" fmla="*/ 216046 w 778021"/>
              <a:gd name="connsiteY68" fmla="*/ 215900 h 1622455"/>
              <a:gd name="connsiteX69" fmla="*/ 193821 w 778021"/>
              <a:gd name="connsiteY69" fmla="*/ 244475 h 1622455"/>
              <a:gd name="connsiteX70" fmla="*/ 177946 w 778021"/>
              <a:gd name="connsiteY70" fmla="*/ 260350 h 1622455"/>
              <a:gd name="connsiteX71" fmla="*/ 168421 w 778021"/>
              <a:gd name="connsiteY71" fmla="*/ 273050 h 1622455"/>
              <a:gd name="connsiteX72" fmla="*/ 165246 w 778021"/>
              <a:gd name="connsiteY72" fmla="*/ 285750 h 1622455"/>
              <a:gd name="connsiteX73" fmla="*/ 155721 w 778021"/>
              <a:gd name="connsiteY73" fmla="*/ 292100 h 1622455"/>
              <a:gd name="connsiteX74" fmla="*/ 146196 w 778021"/>
              <a:gd name="connsiteY74" fmla="*/ 304800 h 1622455"/>
              <a:gd name="connsiteX75" fmla="*/ 133496 w 778021"/>
              <a:gd name="connsiteY75" fmla="*/ 323850 h 1622455"/>
              <a:gd name="connsiteX76" fmla="*/ 127146 w 778021"/>
              <a:gd name="connsiteY76" fmla="*/ 336550 h 1622455"/>
              <a:gd name="connsiteX77" fmla="*/ 117621 w 778021"/>
              <a:gd name="connsiteY77" fmla="*/ 346075 h 1622455"/>
              <a:gd name="connsiteX78" fmla="*/ 108096 w 778021"/>
              <a:gd name="connsiteY78" fmla="*/ 358775 h 1622455"/>
              <a:gd name="connsiteX79" fmla="*/ 95396 w 778021"/>
              <a:gd name="connsiteY79" fmla="*/ 387350 h 1622455"/>
              <a:gd name="connsiteX80" fmla="*/ 89046 w 778021"/>
              <a:gd name="connsiteY80" fmla="*/ 400050 h 1622455"/>
              <a:gd name="connsiteX81" fmla="*/ 82696 w 778021"/>
              <a:gd name="connsiteY81" fmla="*/ 463550 h 1622455"/>
              <a:gd name="connsiteX82" fmla="*/ 57296 w 778021"/>
              <a:gd name="connsiteY82" fmla="*/ 511175 h 1622455"/>
              <a:gd name="connsiteX83" fmla="*/ 41421 w 778021"/>
              <a:gd name="connsiteY83" fmla="*/ 539750 h 1622455"/>
              <a:gd name="connsiteX84" fmla="*/ 35071 w 778021"/>
              <a:gd name="connsiteY84" fmla="*/ 555625 h 1622455"/>
              <a:gd name="connsiteX85" fmla="*/ 25546 w 778021"/>
              <a:gd name="connsiteY85" fmla="*/ 568325 h 1622455"/>
              <a:gd name="connsiteX86" fmla="*/ 22371 w 778021"/>
              <a:gd name="connsiteY86" fmla="*/ 577850 h 1622455"/>
              <a:gd name="connsiteX87" fmla="*/ 6496 w 778021"/>
              <a:gd name="connsiteY87" fmla="*/ 600075 h 1622455"/>
              <a:gd name="connsiteX88" fmla="*/ 19196 w 778021"/>
              <a:gd name="connsiteY88" fmla="*/ 669925 h 1622455"/>
              <a:gd name="connsiteX89" fmla="*/ 146 w 778021"/>
              <a:gd name="connsiteY89" fmla="*/ 730250 h 1622455"/>
              <a:gd name="connsiteX90" fmla="*/ 12846 w 778021"/>
              <a:gd name="connsiteY90" fmla="*/ 800100 h 1622455"/>
              <a:gd name="connsiteX91" fmla="*/ 44596 w 778021"/>
              <a:gd name="connsiteY91" fmla="*/ 831850 h 1622455"/>
              <a:gd name="connsiteX92" fmla="*/ 73171 w 778021"/>
              <a:gd name="connsiteY92" fmla="*/ 873125 h 1622455"/>
              <a:gd name="connsiteX93" fmla="*/ 101746 w 778021"/>
              <a:gd name="connsiteY93" fmla="*/ 927100 h 1622455"/>
              <a:gd name="connsiteX94" fmla="*/ 98571 w 778021"/>
              <a:gd name="connsiteY94" fmla="*/ 971550 h 1622455"/>
              <a:gd name="connsiteX95" fmla="*/ 146196 w 778021"/>
              <a:gd name="connsiteY95" fmla="*/ 990600 h 1622455"/>
              <a:gd name="connsiteX96" fmla="*/ 171596 w 778021"/>
              <a:gd name="connsiteY96" fmla="*/ 987425 h 1622455"/>
              <a:gd name="connsiteX97" fmla="*/ 193821 w 778021"/>
              <a:gd name="connsiteY97" fmla="*/ 1025525 h 1622455"/>
              <a:gd name="connsiteX98" fmla="*/ 247796 w 778021"/>
              <a:gd name="connsiteY98" fmla="*/ 1038225 h 1622455"/>
              <a:gd name="connsiteX99" fmla="*/ 317646 w 778021"/>
              <a:gd name="connsiteY99" fmla="*/ 1041400 h 1622455"/>
              <a:gd name="connsiteX100" fmla="*/ 333521 w 778021"/>
              <a:gd name="connsiteY100" fmla="*/ 1069975 h 1622455"/>
              <a:gd name="connsiteX101" fmla="*/ 282721 w 778021"/>
              <a:gd name="connsiteY101" fmla="*/ 1117600 h 1622455"/>
              <a:gd name="connsiteX102" fmla="*/ 235096 w 778021"/>
              <a:gd name="connsiteY102" fmla="*/ 1146175 h 1622455"/>
              <a:gd name="connsiteX103" fmla="*/ 177946 w 778021"/>
              <a:gd name="connsiteY103" fmla="*/ 1184275 h 1622455"/>
              <a:gd name="connsiteX104" fmla="*/ 225571 w 778021"/>
              <a:gd name="connsiteY104" fmla="*/ 1216025 h 1622455"/>
              <a:gd name="connsiteX105" fmla="*/ 174771 w 778021"/>
              <a:gd name="connsiteY105" fmla="*/ 1266825 h 1622455"/>
              <a:gd name="connsiteX106" fmla="*/ 143021 w 778021"/>
              <a:gd name="connsiteY106" fmla="*/ 1289050 h 1622455"/>
              <a:gd name="connsiteX107" fmla="*/ 130321 w 778021"/>
              <a:gd name="connsiteY107" fmla="*/ 1330325 h 1622455"/>
              <a:gd name="connsiteX108" fmla="*/ 78728 w 778021"/>
              <a:gd name="connsiteY108" fmla="*/ 1376363 h 1622455"/>
              <a:gd name="connsiteX109" fmla="*/ 125559 w 778021"/>
              <a:gd name="connsiteY109" fmla="*/ 1427162 h 1622455"/>
              <a:gd name="connsiteX110" fmla="*/ 158896 w 778021"/>
              <a:gd name="connsiteY110" fmla="*/ 1496219 h 1622455"/>
              <a:gd name="connsiteX111" fmla="*/ 271608 w 778021"/>
              <a:gd name="connsiteY111" fmla="*/ 1510507 h 1622455"/>
              <a:gd name="connsiteX112" fmla="*/ 397814 w 778021"/>
              <a:gd name="connsiteY112" fmla="*/ 1542256 h 1622455"/>
              <a:gd name="connsiteX113" fmla="*/ 533546 w 778021"/>
              <a:gd name="connsiteY113" fmla="*/ 1581150 h 1622455"/>
              <a:gd name="connsiteX114" fmla="*/ 622446 w 778021"/>
              <a:gd name="connsiteY114" fmla="*/ 1609725 h 1622455"/>
              <a:gd name="connsiteX115" fmla="*/ 676421 w 778021"/>
              <a:gd name="connsiteY115" fmla="*/ 1622425 h 1622455"/>
              <a:gd name="connsiteX0" fmla="*/ 676421 w 778021"/>
              <a:gd name="connsiteY0" fmla="*/ 1622425 h 1622455"/>
              <a:gd name="connsiteX1" fmla="*/ 693089 w 778021"/>
              <a:gd name="connsiteY1" fmla="*/ 1559719 h 1622455"/>
              <a:gd name="connsiteX2" fmla="*/ 708171 w 778021"/>
              <a:gd name="connsiteY2" fmla="*/ 1501775 h 1622455"/>
              <a:gd name="connsiteX3" fmla="*/ 704996 w 778021"/>
              <a:gd name="connsiteY3" fmla="*/ 1435100 h 1622455"/>
              <a:gd name="connsiteX4" fmla="*/ 654196 w 778021"/>
              <a:gd name="connsiteY4" fmla="*/ 1419225 h 1622455"/>
              <a:gd name="connsiteX5" fmla="*/ 634353 w 778021"/>
              <a:gd name="connsiteY5" fmla="*/ 1374775 h 1622455"/>
              <a:gd name="connsiteX6" fmla="*/ 627210 w 778021"/>
              <a:gd name="connsiteY6" fmla="*/ 1316038 h 1622455"/>
              <a:gd name="connsiteX7" fmla="*/ 666102 w 778021"/>
              <a:gd name="connsiteY7" fmla="*/ 1278731 h 1622455"/>
              <a:gd name="connsiteX8" fmla="*/ 631971 w 778021"/>
              <a:gd name="connsiteY8" fmla="*/ 1244600 h 1622455"/>
              <a:gd name="connsiteX9" fmla="*/ 588315 w 778021"/>
              <a:gd name="connsiteY9" fmla="*/ 1203325 h 1622455"/>
              <a:gd name="connsiteX10" fmla="*/ 558946 w 778021"/>
              <a:gd name="connsiteY10" fmla="*/ 1139825 h 1622455"/>
              <a:gd name="connsiteX11" fmla="*/ 530371 w 778021"/>
              <a:gd name="connsiteY11" fmla="*/ 1101725 h 1622455"/>
              <a:gd name="connsiteX12" fmla="*/ 517671 w 778021"/>
              <a:gd name="connsiteY12" fmla="*/ 1076325 h 1622455"/>
              <a:gd name="connsiteX13" fmla="*/ 542277 w 778021"/>
              <a:gd name="connsiteY13" fmla="*/ 1062832 h 1622455"/>
              <a:gd name="connsiteX14" fmla="*/ 533546 w 778021"/>
              <a:gd name="connsiteY14" fmla="*/ 1038225 h 1622455"/>
              <a:gd name="connsiteX15" fmla="*/ 597047 w 778021"/>
              <a:gd name="connsiteY15" fmla="*/ 1025525 h 1622455"/>
              <a:gd name="connsiteX16" fmla="*/ 559739 w 778021"/>
              <a:gd name="connsiteY16" fmla="*/ 961232 h 1622455"/>
              <a:gd name="connsiteX17" fmla="*/ 543071 w 778021"/>
              <a:gd name="connsiteY17" fmla="*/ 901700 h 1622455"/>
              <a:gd name="connsiteX18" fmla="*/ 606571 w 778021"/>
              <a:gd name="connsiteY18" fmla="*/ 863600 h 1622455"/>
              <a:gd name="connsiteX19" fmla="*/ 651815 w 778021"/>
              <a:gd name="connsiteY19" fmla="*/ 815181 h 1622455"/>
              <a:gd name="connsiteX20" fmla="*/ 679596 w 778021"/>
              <a:gd name="connsiteY20" fmla="*/ 755650 h 1622455"/>
              <a:gd name="connsiteX21" fmla="*/ 714521 w 778021"/>
              <a:gd name="connsiteY21" fmla="*/ 701675 h 1622455"/>
              <a:gd name="connsiteX22" fmla="*/ 730396 w 778021"/>
              <a:gd name="connsiteY22" fmla="*/ 688975 h 1622455"/>
              <a:gd name="connsiteX23" fmla="*/ 739921 w 778021"/>
              <a:gd name="connsiteY23" fmla="*/ 679450 h 1622455"/>
              <a:gd name="connsiteX24" fmla="*/ 778021 w 778021"/>
              <a:gd name="connsiteY24" fmla="*/ 650875 h 1622455"/>
              <a:gd name="connsiteX25" fmla="*/ 774846 w 778021"/>
              <a:gd name="connsiteY25" fmla="*/ 641350 h 1622455"/>
              <a:gd name="connsiteX26" fmla="*/ 765321 w 778021"/>
              <a:gd name="connsiteY26" fmla="*/ 625475 h 1622455"/>
              <a:gd name="connsiteX27" fmla="*/ 758971 w 778021"/>
              <a:gd name="connsiteY27" fmla="*/ 615950 h 1622455"/>
              <a:gd name="connsiteX28" fmla="*/ 755796 w 778021"/>
              <a:gd name="connsiteY28" fmla="*/ 606425 h 1622455"/>
              <a:gd name="connsiteX29" fmla="*/ 749446 w 778021"/>
              <a:gd name="connsiteY29" fmla="*/ 593725 h 1622455"/>
              <a:gd name="connsiteX30" fmla="*/ 739921 w 778021"/>
              <a:gd name="connsiteY30" fmla="*/ 568325 h 1622455"/>
              <a:gd name="connsiteX31" fmla="*/ 736746 w 778021"/>
              <a:gd name="connsiteY31" fmla="*/ 546100 h 1622455"/>
              <a:gd name="connsiteX32" fmla="*/ 733571 w 778021"/>
              <a:gd name="connsiteY32" fmla="*/ 536575 h 1622455"/>
              <a:gd name="connsiteX33" fmla="*/ 727221 w 778021"/>
              <a:gd name="connsiteY33" fmla="*/ 498475 h 1622455"/>
              <a:gd name="connsiteX34" fmla="*/ 708171 w 778021"/>
              <a:gd name="connsiteY34" fmla="*/ 460375 h 1622455"/>
              <a:gd name="connsiteX35" fmla="*/ 651021 w 778021"/>
              <a:gd name="connsiteY35" fmla="*/ 447675 h 1622455"/>
              <a:gd name="connsiteX36" fmla="*/ 625621 w 778021"/>
              <a:gd name="connsiteY36" fmla="*/ 434975 h 1622455"/>
              <a:gd name="connsiteX37" fmla="*/ 619271 w 778021"/>
              <a:gd name="connsiteY37" fmla="*/ 422275 h 1622455"/>
              <a:gd name="connsiteX38" fmla="*/ 609746 w 778021"/>
              <a:gd name="connsiteY38" fmla="*/ 368300 h 1622455"/>
              <a:gd name="connsiteX39" fmla="*/ 543071 w 778021"/>
              <a:gd name="connsiteY39" fmla="*/ 355600 h 1622455"/>
              <a:gd name="connsiteX40" fmla="*/ 530371 w 778021"/>
              <a:gd name="connsiteY40" fmla="*/ 349250 h 1622455"/>
              <a:gd name="connsiteX41" fmla="*/ 524021 w 778021"/>
              <a:gd name="connsiteY41" fmla="*/ 314325 h 1622455"/>
              <a:gd name="connsiteX42" fmla="*/ 520846 w 778021"/>
              <a:gd name="connsiteY42" fmla="*/ 301625 h 1622455"/>
              <a:gd name="connsiteX43" fmla="*/ 520846 w 778021"/>
              <a:gd name="connsiteY43" fmla="*/ 196850 h 1622455"/>
              <a:gd name="connsiteX44" fmla="*/ 530371 w 778021"/>
              <a:gd name="connsiteY44" fmla="*/ 184150 h 1622455"/>
              <a:gd name="connsiteX45" fmla="*/ 549421 w 778021"/>
              <a:gd name="connsiteY45" fmla="*/ 165100 h 1622455"/>
              <a:gd name="connsiteX46" fmla="*/ 552596 w 778021"/>
              <a:gd name="connsiteY46" fmla="*/ 155575 h 1622455"/>
              <a:gd name="connsiteX47" fmla="*/ 543071 w 778021"/>
              <a:gd name="connsiteY47" fmla="*/ 88900 h 1622455"/>
              <a:gd name="connsiteX48" fmla="*/ 533546 w 778021"/>
              <a:gd name="connsiteY48" fmla="*/ 79375 h 1622455"/>
              <a:gd name="connsiteX49" fmla="*/ 511321 w 778021"/>
              <a:gd name="connsiteY49" fmla="*/ 66675 h 1622455"/>
              <a:gd name="connsiteX50" fmla="*/ 508146 w 778021"/>
              <a:gd name="connsiteY50" fmla="*/ 57150 h 1622455"/>
              <a:gd name="connsiteX51" fmla="*/ 501796 w 778021"/>
              <a:gd name="connsiteY51" fmla="*/ 47625 h 1622455"/>
              <a:gd name="connsiteX52" fmla="*/ 498621 w 778021"/>
              <a:gd name="connsiteY52" fmla="*/ 0 h 1622455"/>
              <a:gd name="connsiteX53" fmla="*/ 485921 w 778021"/>
              <a:gd name="connsiteY53" fmla="*/ 6350 h 1622455"/>
              <a:gd name="connsiteX54" fmla="*/ 463696 w 778021"/>
              <a:gd name="connsiteY54" fmla="*/ 25400 h 1622455"/>
              <a:gd name="connsiteX55" fmla="*/ 438296 w 778021"/>
              <a:gd name="connsiteY55" fmla="*/ 28575 h 1622455"/>
              <a:gd name="connsiteX56" fmla="*/ 406546 w 778021"/>
              <a:gd name="connsiteY56" fmla="*/ 38100 h 1622455"/>
              <a:gd name="connsiteX57" fmla="*/ 390671 w 778021"/>
              <a:gd name="connsiteY57" fmla="*/ 41275 h 1622455"/>
              <a:gd name="connsiteX58" fmla="*/ 358921 w 778021"/>
              <a:gd name="connsiteY58" fmla="*/ 53975 h 1622455"/>
              <a:gd name="connsiteX59" fmla="*/ 327171 w 778021"/>
              <a:gd name="connsiteY59" fmla="*/ 66675 h 1622455"/>
              <a:gd name="connsiteX60" fmla="*/ 304946 w 778021"/>
              <a:gd name="connsiteY60" fmla="*/ 82550 h 1622455"/>
              <a:gd name="connsiteX61" fmla="*/ 279546 w 778021"/>
              <a:gd name="connsiteY61" fmla="*/ 101600 h 1622455"/>
              <a:gd name="connsiteX62" fmla="*/ 270021 w 778021"/>
              <a:gd name="connsiteY62" fmla="*/ 104775 h 1622455"/>
              <a:gd name="connsiteX63" fmla="*/ 257321 w 778021"/>
              <a:gd name="connsiteY63" fmla="*/ 133350 h 1622455"/>
              <a:gd name="connsiteX64" fmla="*/ 247796 w 778021"/>
              <a:gd name="connsiteY64" fmla="*/ 152400 h 1622455"/>
              <a:gd name="connsiteX65" fmla="*/ 231921 w 778021"/>
              <a:gd name="connsiteY65" fmla="*/ 184150 h 1622455"/>
              <a:gd name="connsiteX66" fmla="*/ 219221 w 778021"/>
              <a:gd name="connsiteY66" fmla="*/ 206375 h 1622455"/>
              <a:gd name="connsiteX67" fmla="*/ 216046 w 778021"/>
              <a:gd name="connsiteY67" fmla="*/ 215900 h 1622455"/>
              <a:gd name="connsiteX68" fmla="*/ 193821 w 778021"/>
              <a:gd name="connsiteY68" fmla="*/ 244475 h 1622455"/>
              <a:gd name="connsiteX69" fmla="*/ 177946 w 778021"/>
              <a:gd name="connsiteY69" fmla="*/ 260350 h 1622455"/>
              <a:gd name="connsiteX70" fmla="*/ 168421 w 778021"/>
              <a:gd name="connsiteY70" fmla="*/ 273050 h 1622455"/>
              <a:gd name="connsiteX71" fmla="*/ 165246 w 778021"/>
              <a:gd name="connsiteY71" fmla="*/ 285750 h 1622455"/>
              <a:gd name="connsiteX72" fmla="*/ 155721 w 778021"/>
              <a:gd name="connsiteY72" fmla="*/ 292100 h 1622455"/>
              <a:gd name="connsiteX73" fmla="*/ 146196 w 778021"/>
              <a:gd name="connsiteY73" fmla="*/ 304800 h 1622455"/>
              <a:gd name="connsiteX74" fmla="*/ 133496 w 778021"/>
              <a:gd name="connsiteY74" fmla="*/ 323850 h 1622455"/>
              <a:gd name="connsiteX75" fmla="*/ 127146 w 778021"/>
              <a:gd name="connsiteY75" fmla="*/ 336550 h 1622455"/>
              <a:gd name="connsiteX76" fmla="*/ 117621 w 778021"/>
              <a:gd name="connsiteY76" fmla="*/ 346075 h 1622455"/>
              <a:gd name="connsiteX77" fmla="*/ 108096 w 778021"/>
              <a:gd name="connsiteY77" fmla="*/ 358775 h 1622455"/>
              <a:gd name="connsiteX78" fmla="*/ 95396 w 778021"/>
              <a:gd name="connsiteY78" fmla="*/ 387350 h 1622455"/>
              <a:gd name="connsiteX79" fmla="*/ 89046 w 778021"/>
              <a:gd name="connsiteY79" fmla="*/ 400050 h 1622455"/>
              <a:gd name="connsiteX80" fmla="*/ 82696 w 778021"/>
              <a:gd name="connsiteY80" fmla="*/ 463550 h 1622455"/>
              <a:gd name="connsiteX81" fmla="*/ 57296 w 778021"/>
              <a:gd name="connsiteY81" fmla="*/ 511175 h 1622455"/>
              <a:gd name="connsiteX82" fmla="*/ 41421 w 778021"/>
              <a:gd name="connsiteY82" fmla="*/ 539750 h 1622455"/>
              <a:gd name="connsiteX83" fmla="*/ 35071 w 778021"/>
              <a:gd name="connsiteY83" fmla="*/ 555625 h 1622455"/>
              <a:gd name="connsiteX84" fmla="*/ 25546 w 778021"/>
              <a:gd name="connsiteY84" fmla="*/ 568325 h 1622455"/>
              <a:gd name="connsiteX85" fmla="*/ 22371 w 778021"/>
              <a:gd name="connsiteY85" fmla="*/ 577850 h 1622455"/>
              <a:gd name="connsiteX86" fmla="*/ 6496 w 778021"/>
              <a:gd name="connsiteY86" fmla="*/ 600075 h 1622455"/>
              <a:gd name="connsiteX87" fmla="*/ 19196 w 778021"/>
              <a:gd name="connsiteY87" fmla="*/ 669925 h 1622455"/>
              <a:gd name="connsiteX88" fmla="*/ 146 w 778021"/>
              <a:gd name="connsiteY88" fmla="*/ 730250 h 1622455"/>
              <a:gd name="connsiteX89" fmla="*/ 12846 w 778021"/>
              <a:gd name="connsiteY89" fmla="*/ 800100 h 1622455"/>
              <a:gd name="connsiteX90" fmla="*/ 44596 w 778021"/>
              <a:gd name="connsiteY90" fmla="*/ 831850 h 1622455"/>
              <a:gd name="connsiteX91" fmla="*/ 73171 w 778021"/>
              <a:gd name="connsiteY91" fmla="*/ 873125 h 1622455"/>
              <a:gd name="connsiteX92" fmla="*/ 101746 w 778021"/>
              <a:gd name="connsiteY92" fmla="*/ 927100 h 1622455"/>
              <a:gd name="connsiteX93" fmla="*/ 98571 w 778021"/>
              <a:gd name="connsiteY93" fmla="*/ 971550 h 1622455"/>
              <a:gd name="connsiteX94" fmla="*/ 146196 w 778021"/>
              <a:gd name="connsiteY94" fmla="*/ 990600 h 1622455"/>
              <a:gd name="connsiteX95" fmla="*/ 171596 w 778021"/>
              <a:gd name="connsiteY95" fmla="*/ 987425 h 1622455"/>
              <a:gd name="connsiteX96" fmla="*/ 193821 w 778021"/>
              <a:gd name="connsiteY96" fmla="*/ 1025525 h 1622455"/>
              <a:gd name="connsiteX97" fmla="*/ 247796 w 778021"/>
              <a:gd name="connsiteY97" fmla="*/ 1038225 h 1622455"/>
              <a:gd name="connsiteX98" fmla="*/ 317646 w 778021"/>
              <a:gd name="connsiteY98" fmla="*/ 1041400 h 1622455"/>
              <a:gd name="connsiteX99" fmla="*/ 333521 w 778021"/>
              <a:gd name="connsiteY99" fmla="*/ 1069975 h 1622455"/>
              <a:gd name="connsiteX100" fmla="*/ 282721 w 778021"/>
              <a:gd name="connsiteY100" fmla="*/ 1117600 h 1622455"/>
              <a:gd name="connsiteX101" fmla="*/ 235096 w 778021"/>
              <a:gd name="connsiteY101" fmla="*/ 1146175 h 1622455"/>
              <a:gd name="connsiteX102" fmla="*/ 177946 w 778021"/>
              <a:gd name="connsiteY102" fmla="*/ 1184275 h 1622455"/>
              <a:gd name="connsiteX103" fmla="*/ 225571 w 778021"/>
              <a:gd name="connsiteY103" fmla="*/ 1216025 h 1622455"/>
              <a:gd name="connsiteX104" fmla="*/ 174771 w 778021"/>
              <a:gd name="connsiteY104" fmla="*/ 1266825 h 1622455"/>
              <a:gd name="connsiteX105" fmla="*/ 143021 w 778021"/>
              <a:gd name="connsiteY105" fmla="*/ 1289050 h 1622455"/>
              <a:gd name="connsiteX106" fmla="*/ 130321 w 778021"/>
              <a:gd name="connsiteY106" fmla="*/ 1330325 h 1622455"/>
              <a:gd name="connsiteX107" fmla="*/ 78728 w 778021"/>
              <a:gd name="connsiteY107" fmla="*/ 1376363 h 1622455"/>
              <a:gd name="connsiteX108" fmla="*/ 125559 w 778021"/>
              <a:gd name="connsiteY108" fmla="*/ 1427162 h 1622455"/>
              <a:gd name="connsiteX109" fmla="*/ 158896 w 778021"/>
              <a:gd name="connsiteY109" fmla="*/ 1496219 h 1622455"/>
              <a:gd name="connsiteX110" fmla="*/ 271608 w 778021"/>
              <a:gd name="connsiteY110" fmla="*/ 1510507 h 1622455"/>
              <a:gd name="connsiteX111" fmla="*/ 397814 w 778021"/>
              <a:gd name="connsiteY111" fmla="*/ 1542256 h 1622455"/>
              <a:gd name="connsiteX112" fmla="*/ 533546 w 778021"/>
              <a:gd name="connsiteY112" fmla="*/ 1581150 h 1622455"/>
              <a:gd name="connsiteX113" fmla="*/ 622446 w 778021"/>
              <a:gd name="connsiteY113" fmla="*/ 1609725 h 1622455"/>
              <a:gd name="connsiteX114" fmla="*/ 676421 w 778021"/>
              <a:gd name="connsiteY114" fmla="*/ 1622425 h 1622455"/>
              <a:gd name="connsiteX0" fmla="*/ 676421 w 778021"/>
              <a:gd name="connsiteY0" fmla="*/ 1622425 h 1622455"/>
              <a:gd name="connsiteX1" fmla="*/ 693089 w 778021"/>
              <a:gd name="connsiteY1" fmla="*/ 1559719 h 1622455"/>
              <a:gd name="connsiteX2" fmla="*/ 708171 w 778021"/>
              <a:gd name="connsiteY2" fmla="*/ 1501775 h 1622455"/>
              <a:gd name="connsiteX3" fmla="*/ 704996 w 778021"/>
              <a:gd name="connsiteY3" fmla="*/ 1435100 h 1622455"/>
              <a:gd name="connsiteX4" fmla="*/ 654196 w 778021"/>
              <a:gd name="connsiteY4" fmla="*/ 1419225 h 1622455"/>
              <a:gd name="connsiteX5" fmla="*/ 634353 w 778021"/>
              <a:gd name="connsiteY5" fmla="*/ 1374775 h 1622455"/>
              <a:gd name="connsiteX6" fmla="*/ 627210 w 778021"/>
              <a:gd name="connsiteY6" fmla="*/ 1316038 h 1622455"/>
              <a:gd name="connsiteX7" fmla="*/ 666102 w 778021"/>
              <a:gd name="connsiteY7" fmla="*/ 1278731 h 1622455"/>
              <a:gd name="connsiteX8" fmla="*/ 631971 w 778021"/>
              <a:gd name="connsiteY8" fmla="*/ 1244600 h 1622455"/>
              <a:gd name="connsiteX9" fmla="*/ 588315 w 778021"/>
              <a:gd name="connsiteY9" fmla="*/ 1203325 h 1622455"/>
              <a:gd name="connsiteX10" fmla="*/ 558946 w 778021"/>
              <a:gd name="connsiteY10" fmla="*/ 1139825 h 1622455"/>
              <a:gd name="connsiteX11" fmla="*/ 530371 w 778021"/>
              <a:gd name="connsiteY11" fmla="*/ 1101725 h 1622455"/>
              <a:gd name="connsiteX12" fmla="*/ 517671 w 778021"/>
              <a:gd name="connsiteY12" fmla="*/ 1076325 h 1622455"/>
              <a:gd name="connsiteX13" fmla="*/ 542277 w 778021"/>
              <a:gd name="connsiteY13" fmla="*/ 1062832 h 1622455"/>
              <a:gd name="connsiteX14" fmla="*/ 533546 w 778021"/>
              <a:gd name="connsiteY14" fmla="*/ 1038225 h 1622455"/>
              <a:gd name="connsiteX15" fmla="*/ 597047 w 778021"/>
              <a:gd name="connsiteY15" fmla="*/ 1025525 h 1622455"/>
              <a:gd name="connsiteX16" fmla="*/ 559739 w 778021"/>
              <a:gd name="connsiteY16" fmla="*/ 961232 h 1622455"/>
              <a:gd name="connsiteX17" fmla="*/ 543071 w 778021"/>
              <a:gd name="connsiteY17" fmla="*/ 901700 h 1622455"/>
              <a:gd name="connsiteX18" fmla="*/ 606571 w 778021"/>
              <a:gd name="connsiteY18" fmla="*/ 863600 h 1622455"/>
              <a:gd name="connsiteX19" fmla="*/ 651815 w 778021"/>
              <a:gd name="connsiteY19" fmla="*/ 815181 h 1622455"/>
              <a:gd name="connsiteX20" fmla="*/ 679596 w 778021"/>
              <a:gd name="connsiteY20" fmla="*/ 755650 h 1622455"/>
              <a:gd name="connsiteX21" fmla="*/ 714521 w 778021"/>
              <a:gd name="connsiteY21" fmla="*/ 701675 h 1622455"/>
              <a:gd name="connsiteX22" fmla="*/ 739921 w 778021"/>
              <a:gd name="connsiteY22" fmla="*/ 679450 h 1622455"/>
              <a:gd name="connsiteX23" fmla="*/ 778021 w 778021"/>
              <a:gd name="connsiteY23" fmla="*/ 650875 h 1622455"/>
              <a:gd name="connsiteX24" fmla="*/ 774846 w 778021"/>
              <a:gd name="connsiteY24" fmla="*/ 641350 h 1622455"/>
              <a:gd name="connsiteX25" fmla="*/ 765321 w 778021"/>
              <a:gd name="connsiteY25" fmla="*/ 625475 h 1622455"/>
              <a:gd name="connsiteX26" fmla="*/ 758971 w 778021"/>
              <a:gd name="connsiteY26" fmla="*/ 615950 h 1622455"/>
              <a:gd name="connsiteX27" fmla="*/ 755796 w 778021"/>
              <a:gd name="connsiteY27" fmla="*/ 606425 h 1622455"/>
              <a:gd name="connsiteX28" fmla="*/ 749446 w 778021"/>
              <a:gd name="connsiteY28" fmla="*/ 593725 h 1622455"/>
              <a:gd name="connsiteX29" fmla="*/ 739921 w 778021"/>
              <a:gd name="connsiteY29" fmla="*/ 568325 h 1622455"/>
              <a:gd name="connsiteX30" fmla="*/ 736746 w 778021"/>
              <a:gd name="connsiteY30" fmla="*/ 546100 h 1622455"/>
              <a:gd name="connsiteX31" fmla="*/ 733571 w 778021"/>
              <a:gd name="connsiteY31" fmla="*/ 536575 h 1622455"/>
              <a:gd name="connsiteX32" fmla="*/ 727221 w 778021"/>
              <a:gd name="connsiteY32" fmla="*/ 498475 h 1622455"/>
              <a:gd name="connsiteX33" fmla="*/ 708171 w 778021"/>
              <a:gd name="connsiteY33" fmla="*/ 460375 h 1622455"/>
              <a:gd name="connsiteX34" fmla="*/ 651021 w 778021"/>
              <a:gd name="connsiteY34" fmla="*/ 447675 h 1622455"/>
              <a:gd name="connsiteX35" fmla="*/ 625621 w 778021"/>
              <a:gd name="connsiteY35" fmla="*/ 434975 h 1622455"/>
              <a:gd name="connsiteX36" fmla="*/ 619271 w 778021"/>
              <a:gd name="connsiteY36" fmla="*/ 422275 h 1622455"/>
              <a:gd name="connsiteX37" fmla="*/ 609746 w 778021"/>
              <a:gd name="connsiteY37" fmla="*/ 368300 h 1622455"/>
              <a:gd name="connsiteX38" fmla="*/ 543071 w 778021"/>
              <a:gd name="connsiteY38" fmla="*/ 355600 h 1622455"/>
              <a:gd name="connsiteX39" fmla="*/ 530371 w 778021"/>
              <a:gd name="connsiteY39" fmla="*/ 349250 h 1622455"/>
              <a:gd name="connsiteX40" fmla="*/ 524021 w 778021"/>
              <a:gd name="connsiteY40" fmla="*/ 314325 h 1622455"/>
              <a:gd name="connsiteX41" fmla="*/ 520846 w 778021"/>
              <a:gd name="connsiteY41" fmla="*/ 301625 h 1622455"/>
              <a:gd name="connsiteX42" fmla="*/ 520846 w 778021"/>
              <a:gd name="connsiteY42" fmla="*/ 196850 h 1622455"/>
              <a:gd name="connsiteX43" fmla="*/ 530371 w 778021"/>
              <a:gd name="connsiteY43" fmla="*/ 184150 h 1622455"/>
              <a:gd name="connsiteX44" fmla="*/ 549421 w 778021"/>
              <a:gd name="connsiteY44" fmla="*/ 165100 h 1622455"/>
              <a:gd name="connsiteX45" fmla="*/ 552596 w 778021"/>
              <a:gd name="connsiteY45" fmla="*/ 155575 h 1622455"/>
              <a:gd name="connsiteX46" fmla="*/ 543071 w 778021"/>
              <a:gd name="connsiteY46" fmla="*/ 88900 h 1622455"/>
              <a:gd name="connsiteX47" fmla="*/ 533546 w 778021"/>
              <a:gd name="connsiteY47" fmla="*/ 79375 h 1622455"/>
              <a:gd name="connsiteX48" fmla="*/ 511321 w 778021"/>
              <a:gd name="connsiteY48" fmla="*/ 66675 h 1622455"/>
              <a:gd name="connsiteX49" fmla="*/ 508146 w 778021"/>
              <a:gd name="connsiteY49" fmla="*/ 57150 h 1622455"/>
              <a:gd name="connsiteX50" fmla="*/ 501796 w 778021"/>
              <a:gd name="connsiteY50" fmla="*/ 47625 h 1622455"/>
              <a:gd name="connsiteX51" fmla="*/ 498621 w 778021"/>
              <a:gd name="connsiteY51" fmla="*/ 0 h 1622455"/>
              <a:gd name="connsiteX52" fmla="*/ 485921 w 778021"/>
              <a:gd name="connsiteY52" fmla="*/ 6350 h 1622455"/>
              <a:gd name="connsiteX53" fmla="*/ 463696 w 778021"/>
              <a:gd name="connsiteY53" fmla="*/ 25400 h 1622455"/>
              <a:gd name="connsiteX54" fmla="*/ 438296 w 778021"/>
              <a:gd name="connsiteY54" fmla="*/ 28575 h 1622455"/>
              <a:gd name="connsiteX55" fmla="*/ 406546 w 778021"/>
              <a:gd name="connsiteY55" fmla="*/ 38100 h 1622455"/>
              <a:gd name="connsiteX56" fmla="*/ 390671 w 778021"/>
              <a:gd name="connsiteY56" fmla="*/ 41275 h 1622455"/>
              <a:gd name="connsiteX57" fmla="*/ 358921 w 778021"/>
              <a:gd name="connsiteY57" fmla="*/ 53975 h 1622455"/>
              <a:gd name="connsiteX58" fmla="*/ 327171 w 778021"/>
              <a:gd name="connsiteY58" fmla="*/ 66675 h 1622455"/>
              <a:gd name="connsiteX59" fmla="*/ 304946 w 778021"/>
              <a:gd name="connsiteY59" fmla="*/ 82550 h 1622455"/>
              <a:gd name="connsiteX60" fmla="*/ 279546 w 778021"/>
              <a:gd name="connsiteY60" fmla="*/ 101600 h 1622455"/>
              <a:gd name="connsiteX61" fmla="*/ 270021 w 778021"/>
              <a:gd name="connsiteY61" fmla="*/ 104775 h 1622455"/>
              <a:gd name="connsiteX62" fmla="*/ 257321 w 778021"/>
              <a:gd name="connsiteY62" fmla="*/ 133350 h 1622455"/>
              <a:gd name="connsiteX63" fmla="*/ 247796 w 778021"/>
              <a:gd name="connsiteY63" fmla="*/ 152400 h 1622455"/>
              <a:gd name="connsiteX64" fmla="*/ 231921 w 778021"/>
              <a:gd name="connsiteY64" fmla="*/ 184150 h 1622455"/>
              <a:gd name="connsiteX65" fmla="*/ 219221 w 778021"/>
              <a:gd name="connsiteY65" fmla="*/ 206375 h 1622455"/>
              <a:gd name="connsiteX66" fmla="*/ 216046 w 778021"/>
              <a:gd name="connsiteY66" fmla="*/ 215900 h 1622455"/>
              <a:gd name="connsiteX67" fmla="*/ 193821 w 778021"/>
              <a:gd name="connsiteY67" fmla="*/ 244475 h 1622455"/>
              <a:gd name="connsiteX68" fmla="*/ 177946 w 778021"/>
              <a:gd name="connsiteY68" fmla="*/ 260350 h 1622455"/>
              <a:gd name="connsiteX69" fmla="*/ 168421 w 778021"/>
              <a:gd name="connsiteY69" fmla="*/ 273050 h 1622455"/>
              <a:gd name="connsiteX70" fmla="*/ 165246 w 778021"/>
              <a:gd name="connsiteY70" fmla="*/ 285750 h 1622455"/>
              <a:gd name="connsiteX71" fmla="*/ 155721 w 778021"/>
              <a:gd name="connsiteY71" fmla="*/ 292100 h 1622455"/>
              <a:gd name="connsiteX72" fmla="*/ 146196 w 778021"/>
              <a:gd name="connsiteY72" fmla="*/ 304800 h 1622455"/>
              <a:gd name="connsiteX73" fmla="*/ 133496 w 778021"/>
              <a:gd name="connsiteY73" fmla="*/ 323850 h 1622455"/>
              <a:gd name="connsiteX74" fmla="*/ 127146 w 778021"/>
              <a:gd name="connsiteY74" fmla="*/ 336550 h 1622455"/>
              <a:gd name="connsiteX75" fmla="*/ 117621 w 778021"/>
              <a:gd name="connsiteY75" fmla="*/ 346075 h 1622455"/>
              <a:gd name="connsiteX76" fmla="*/ 108096 w 778021"/>
              <a:gd name="connsiteY76" fmla="*/ 358775 h 1622455"/>
              <a:gd name="connsiteX77" fmla="*/ 95396 w 778021"/>
              <a:gd name="connsiteY77" fmla="*/ 387350 h 1622455"/>
              <a:gd name="connsiteX78" fmla="*/ 89046 w 778021"/>
              <a:gd name="connsiteY78" fmla="*/ 400050 h 1622455"/>
              <a:gd name="connsiteX79" fmla="*/ 82696 w 778021"/>
              <a:gd name="connsiteY79" fmla="*/ 463550 h 1622455"/>
              <a:gd name="connsiteX80" fmla="*/ 57296 w 778021"/>
              <a:gd name="connsiteY80" fmla="*/ 511175 h 1622455"/>
              <a:gd name="connsiteX81" fmla="*/ 41421 w 778021"/>
              <a:gd name="connsiteY81" fmla="*/ 539750 h 1622455"/>
              <a:gd name="connsiteX82" fmla="*/ 35071 w 778021"/>
              <a:gd name="connsiteY82" fmla="*/ 555625 h 1622455"/>
              <a:gd name="connsiteX83" fmla="*/ 25546 w 778021"/>
              <a:gd name="connsiteY83" fmla="*/ 568325 h 1622455"/>
              <a:gd name="connsiteX84" fmla="*/ 22371 w 778021"/>
              <a:gd name="connsiteY84" fmla="*/ 577850 h 1622455"/>
              <a:gd name="connsiteX85" fmla="*/ 6496 w 778021"/>
              <a:gd name="connsiteY85" fmla="*/ 600075 h 1622455"/>
              <a:gd name="connsiteX86" fmla="*/ 19196 w 778021"/>
              <a:gd name="connsiteY86" fmla="*/ 669925 h 1622455"/>
              <a:gd name="connsiteX87" fmla="*/ 146 w 778021"/>
              <a:gd name="connsiteY87" fmla="*/ 730250 h 1622455"/>
              <a:gd name="connsiteX88" fmla="*/ 12846 w 778021"/>
              <a:gd name="connsiteY88" fmla="*/ 800100 h 1622455"/>
              <a:gd name="connsiteX89" fmla="*/ 44596 w 778021"/>
              <a:gd name="connsiteY89" fmla="*/ 831850 h 1622455"/>
              <a:gd name="connsiteX90" fmla="*/ 73171 w 778021"/>
              <a:gd name="connsiteY90" fmla="*/ 873125 h 1622455"/>
              <a:gd name="connsiteX91" fmla="*/ 101746 w 778021"/>
              <a:gd name="connsiteY91" fmla="*/ 927100 h 1622455"/>
              <a:gd name="connsiteX92" fmla="*/ 98571 w 778021"/>
              <a:gd name="connsiteY92" fmla="*/ 971550 h 1622455"/>
              <a:gd name="connsiteX93" fmla="*/ 146196 w 778021"/>
              <a:gd name="connsiteY93" fmla="*/ 990600 h 1622455"/>
              <a:gd name="connsiteX94" fmla="*/ 171596 w 778021"/>
              <a:gd name="connsiteY94" fmla="*/ 987425 h 1622455"/>
              <a:gd name="connsiteX95" fmla="*/ 193821 w 778021"/>
              <a:gd name="connsiteY95" fmla="*/ 1025525 h 1622455"/>
              <a:gd name="connsiteX96" fmla="*/ 247796 w 778021"/>
              <a:gd name="connsiteY96" fmla="*/ 1038225 h 1622455"/>
              <a:gd name="connsiteX97" fmla="*/ 317646 w 778021"/>
              <a:gd name="connsiteY97" fmla="*/ 1041400 h 1622455"/>
              <a:gd name="connsiteX98" fmla="*/ 333521 w 778021"/>
              <a:gd name="connsiteY98" fmla="*/ 1069975 h 1622455"/>
              <a:gd name="connsiteX99" fmla="*/ 282721 w 778021"/>
              <a:gd name="connsiteY99" fmla="*/ 1117600 h 1622455"/>
              <a:gd name="connsiteX100" fmla="*/ 235096 w 778021"/>
              <a:gd name="connsiteY100" fmla="*/ 1146175 h 1622455"/>
              <a:gd name="connsiteX101" fmla="*/ 177946 w 778021"/>
              <a:gd name="connsiteY101" fmla="*/ 1184275 h 1622455"/>
              <a:gd name="connsiteX102" fmla="*/ 225571 w 778021"/>
              <a:gd name="connsiteY102" fmla="*/ 1216025 h 1622455"/>
              <a:gd name="connsiteX103" fmla="*/ 174771 w 778021"/>
              <a:gd name="connsiteY103" fmla="*/ 1266825 h 1622455"/>
              <a:gd name="connsiteX104" fmla="*/ 143021 w 778021"/>
              <a:gd name="connsiteY104" fmla="*/ 1289050 h 1622455"/>
              <a:gd name="connsiteX105" fmla="*/ 130321 w 778021"/>
              <a:gd name="connsiteY105" fmla="*/ 1330325 h 1622455"/>
              <a:gd name="connsiteX106" fmla="*/ 78728 w 778021"/>
              <a:gd name="connsiteY106" fmla="*/ 1376363 h 1622455"/>
              <a:gd name="connsiteX107" fmla="*/ 125559 w 778021"/>
              <a:gd name="connsiteY107" fmla="*/ 1427162 h 1622455"/>
              <a:gd name="connsiteX108" fmla="*/ 158896 w 778021"/>
              <a:gd name="connsiteY108" fmla="*/ 1496219 h 1622455"/>
              <a:gd name="connsiteX109" fmla="*/ 271608 w 778021"/>
              <a:gd name="connsiteY109" fmla="*/ 1510507 h 1622455"/>
              <a:gd name="connsiteX110" fmla="*/ 397814 w 778021"/>
              <a:gd name="connsiteY110" fmla="*/ 1542256 h 1622455"/>
              <a:gd name="connsiteX111" fmla="*/ 533546 w 778021"/>
              <a:gd name="connsiteY111" fmla="*/ 1581150 h 1622455"/>
              <a:gd name="connsiteX112" fmla="*/ 622446 w 778021"/>
              <a:gd name="connsiteY112" fmla="*/ 1609725 h 1622455"/>
              <a:gd name="connsiteX113" fmla="*/ 676421 w 778021"/>
              <a:gd name="connsiteY113" fmla="*/ 1622425 h 1622455"/>
              <a:gd name="connsiteX0" fmla="*/ 676421 w 778021"/>
              <a:gd name="connsiteY0" fmla="*/ 1622425 h 1622455"/>
              <a:gd name="connsiteX1" fmla="*/ 693089 w 778021"/>
              <a:gd name="connsiteY1" fmla="*/ 1559719 h 1622455"/>
              <a:gd name="connsiteX2" fmla="*/ 708171 w 778021"/>
              <a:gd name="connsiteY2" fmla="*/ 1501775 h 1622455"/>
              <a:gd name="connsiteX3" fmla="*/ 704996 w 778021"/>
              <a:gd name="connsiteY3" fmla="*/ 1435100 h 1622455"/>
              <a:gd name="connsiteX4" fmla="*/ 654196 w 778021"/>
              <a:gd name="connsiteY4" fmla="*/ 1419225 h 1622455"/>
              <a:gd name="connsiteX5" fmla="*/ 634353 w 778021"/>
              <a:gd name="connsiteY5" fmla="*/ 1374775 h 1622455"/>
              <a:gd name="connsiteX6" fmla="*/ 627210 w 778021"/>
              <a:gd name="connsiteY6" fmla="*/ 1316038 h 1622455"/>
              <a:gd name="connsiteX7" fmla="*/ 666102 w 778021"/>
              <a:gd name="connsiteY7" fmla="*/ 1278731 h 1622455"/>
              <a:gd name="connsiteX8" fmla="*/ 631971 w 778021"/>
              <a:gd name="connsiteY8" fmla="*/ 1244600 h 1622455"/>
              <a:gd name="connsiteX9" fmla="*/ 588315 w 778021"/>
              <a:gd name="connsiteY9" fmla="*/ 1203325 h 1622455"/>
              <a:gd name="connsiteX10" fmla="*/ 558946 w 778021"/>
              <a:gd name="connsiteY10" fmla="*/ 1139825 h 1622455"/>
              <a:gd name="connsiteX11" fmla="*/ 530371 w 778021"/>
              <a:gd name="connsiteY11" fmla="*/ 1101725 h 1622455"/>
              <a:gd name="connsiteX12" fmla="*/ 517671 w 778021"/>
              <a:gd name="connsiteY12" fmla="*/ 1076325 h 1622455"/>
              <a:gd name="connsiteX13" fmla="*/ 542277 w 778021"/>
              <a:gd name="connsiteY13" fmla="*/ 1062832 h 1622455"/>
              <a:gd name="connsiteX14" fmla="*/ 533546 w 778021"/>
              <a:gd name="connsiteY14" fmla="*/ 1038225 h 1622455"/>
              <a:gd name="connsiteX15" fmla="*/ 597047 w 778021"/>
              <a:gd name="connsiteY15" fmla="*/ 1025525 h 1622455"/>
              <a:gd name="connsiteX16" fmla="*/ 559739 w 778021"/>
              <a:gd name="connsiteY16" fmla="*/ 961232 h 1622455"/>
              <a:gd name="connsiteX17" fmla="*/ 543071 w 778021"/>
              <a:gd name="connsiteY17" fmla="*/ 901700 h 1622455"/>
              <a:gd name="connsiteX18" fmla="*/ 606571 w 778021"/>
              <a:gd name="connsiteY18" fmla="*/ 863600 h 1622455"/>
              <a:gd name="connsiteX19" fmla="*/ 651815 w 778021"/>
              <a:gd name="connsiteY19" fmla="*/ 815181 h 1622455"/>
              <a:gd name="connsiteX20" fmla="*/ 679596 w 778021"/>
              <a:gd name="connsiteY20" fmla="*/ 755650 h 1622455"/>
              <a:gd name="connsiteX21" fmla="*/ 714521 w 778021"/>
              <a:gd name="connsiteY21" fmla="*/ 701675 h 1622455"/>
              <a:gd name="connsiteX22" fmla="*/ 778021 w 778021"/>
              <a:gd name="connsiteY22" fmla="*/ 650875 h 1622455"/>
              <a:gd name="connsiteX23" fmla="*/ 774846 w 778021"/>
              <a:gd name="connsiteY23" fmla="*/ 641350 h 1622455"/>
              <a:gd name="connsiteX24" fmla="*/ 765321 w 778021"/>
              <a:gd name="connsiteY24" fmla="*/ 625475 h 1622455"/>
              <a:gd name="connsiteX25" fmla="*/ 758971 w 778021"/>
              <a:gd name="connsiteY25" fmla="*/ 615950 h 1622455"/>
              <a:gd name="connsiteX26" fmla="*/ 755796 w 778021"/>
              <a:gd name="connsiteY26" fmla="*/ 606425 h 1622455"/>
              <a:gd name="connsiteX27" fmla="*/ 749446 w 778021"/>
              <a:gd name="connsiteY27" fmla="*/ 593725 h 1622455"/>
              <a:gd name="connsiteX28" fmla="*/ 739921 w 778021"/>
              <a:gd name="connsiteY28" fmla="*/ 568325 h 1622455"/>
              <a:gd name="connsiteX29" fmla="*/ 736746 w 778021"/>
              <a:gd name="connsiteY29" fmla="*/ 546100 h 1622455"/>
              <a:gd name="connsiteX30" fmla="*/ 733571 w 778021"/>
              <a:gd name="connsiteY30" fmla="*/ 536575 h 1622455"/>
              <a:gd name="connsiteX31" fmla="*/ 727221 w 778021"/>
              <a:gd name="connsiteY31" fmla="*/ 498475 h 1622455"/>
              <a:gd name="connsiteX32" fmla="*/ 708171 w 778021"/>
              <a:gd name="connsiteY32" fmla="*/ 460375 h 1622455"/>
              <a:gd name="connsiteX33" fmla="*/ 651021 w 778021"/>
              <a:gd name="connsiteY33" fmla="*/ 447675 h 1622455"/>
              <a:gd name="connsiteX34" fmla="*/ 625621 w 778021"/>
              <a:gd name="connsiteY34" fmla="*/ 434975 h 1622455"/>
              <a:gd name="connsiteX35" fmla="*/ 619271 w 778021"/>
              <a:gd name="connsiteY35" fmla="*/ 422275 h 1622455"/>
              <a:gd name="connsiteX36" fmla="*/ 609746 w 778021"/>
              <a:gd name="connsiteY36" fmla="*/ 368300 h 1622455"/>
              <a:gd name="connsiteX37" fmla="*/ 543071 w 778021"/>
              <a:gd name="connsiteY37" fmla="*/ 355600 h 1622455"/>
              <a:gd name="connsiteX38" fmla="*/ 530371 w 778021"/>
              <a:gd name="connsiteY38" fmla="*/ 349250 h 1622455"/>
              <a:gd name="connsiteX39" fmla="*/ 524021 w 778021"/>
              <a:gd name="connsiteY39" fmla="*/ 314325 h 1622455"/>
              <a:gd name="connsiteX40" fmla="*/ 520846 w 778021"/>
              <a:gd name="connsiteY40" fmla="*/ 301625 h 1622455"/>
              <a:gd name="connsiteX41" fmla="*/ 520846 w 778021"/>
              <a:gd name="connsiteY41" fmla="*/ 196850 h 1622455"/>
              <a:gd name="connsiteX42" fmla="*/ 530371 w 778021"/>
              <a:gd name="connsiteY42" fmla="*/ 184150 h 1622455"/>
              <a:gd name="connsiteX43" fmla="*/ 549421 w 778021"/>
              <a:gd name="connsiteY43" fmla="*/ 165100 h 1622455"/>
              <a:gd name="connsiteX44" fmla="*/ 552596 w 778021"/>
              <a:gd name="connsiteY44" fmla="*/ 155575 h 1622455"/>
              <a:gd name="connsiteX45" fmla="*/ 543071 w 778021"/>
              <a:gd name="connsiteY45" fmla="*/ 88900 h 1622455"/>
              <a:gd name="connsiteX46" fmla="*/ 533546 w 778021"/>
              <a:gd name="connsiteY46" fmla="*/ 79375 h 1622455"/>
              <a:gd name="connsiteX47" fmla="*/ 511321 w 778021"/>
              <a:gd name="connsiteY47" fmla="*/ 66675 h 1622455"/>
              <a:gd name="connsiteX48" fmla="*/ 508146 w 778021"/>
              <a:gd name="connsiteY48" fmla="*/ 57150 h 1622455"/>
              <a:gd name="connsiteX49" fmla="*/ 501796 w 778021"/>
              <a:gd name="connsiteY49" fmla="*/ 47625 h 1622455"/>
              <a:gd name="connsiteX50" fmla="*/ 498621 w 778021"/>
              <a:gd name="connsiteY50" fmla="*/ 0 h 1622455"/>
              <a:gd name="connsiteX51" fmla="*/ 485921 w 778021"/>
              <a:gd name="connsiteY51" fmla="*/ 6350 h 1622455"/>
              <a:gd name="connsiteX52" fmla="*/ 463696 w 778021"/>
              <a:gd name="connsiteY52" fmla="*/ 25400 h 1622455"/>
              <a:gd name="connsiteX53" fmla="*/ 438296 w 778021"/>
              <a:gd name="connsiteY53" fmla="*/ 28575 h 1622455"/>
              <a:gd name="connsiteX54" fmla="*/ 406546 w 778021"/>
              <a:gd name="connsiteY54" fmla="*/ 38100 h 1622455"/>
              <a:gd name="connsiteX55" fmla="*/ 390671 w 778021"/>
              <a:gd name="connsiteY55" fmla="*/ 41275 h 1622455"/>
              <a:gd name="connsiteX56" fmla="*/ 358921 w 778021"/>
              <a:gd name="connsiteY56" fmla="*/ 53975 h 1622455"/>
              <a:gd name="connsiteX57" fmla="*/ 327171 w 778021"/>
              <a:gd name="connsiteY57" fmla="*/ 66675 h 1622455"/>
              <a:gd name="connsiteX58" fmla="*/ 304946 w 778021"/>
              <a:gd name="connsiteY58" fmla="*/ 82550 h 1622455"/>
              <a:gd name="connsiteX59" fmla="*/ 279546 w 778021"/>
              <a:gd name="connsiteY59" fmla="*/ 101600 h 1622455"/>
              <a:gd name="connsiteX60" fmla="*/ 270021 w 778021"/>
              <a:gd name="connsiteY60" fmla="*/ 104775 h 1622455"/>
              <a:gd name="connsiteX61" fmla="*/ 257321 w 778021"/>
              <a:gd name="connsiteY61" fmla="*/ 133350 h 1622455"/>
              <a:gd name="connsiteX62" fmla="*/ 247796 w 778021"/>
              <a:gd name="connsiteY62" fmla="*/ 152400 h 1622455"/>
              <a:gd name="connsiteX63" fmla="*/ 231921 w 778021"/>
              <a:gd name="connsiteY63" fmla="*/ 184150 h 1622455"/>
              <a:gd name="connsiteX64" fmla="*/ 219221 w 778021"/>
              <a:gd name="connsiteY64" fmla="*/ 206375 h 1622455"/>
              <a:gd name="connsiteX65" fmla="*/ 216046 w 778021"/>
              <a:gd name="connsiteY65" fmla="*/ 215900 h 1622455"/>
              <a:gd name="connsiteX66" fmla="*/ 193821 w 778021"/>
              <a:gd name="connsiteY66" fmla="*/ 244475 h 1622455"/>
              <a:gd name="connsiteX67" fmla="*/ 177946 w 778021"/>
              <a:gd name="connsiteY67" fmla="*/ 260350 h 1622455"/>
              <a:gd name="connsiteX68" fmla="*/ 168421 w 778021"/>
              <a:gd name="connsiteY68" fmla="*/ 273050 h 1622455"/>
              <a:gd name="connsiteX69" fmla="*/ 165246 w 778021"/>
              <a:gd name="connsiteY69" fmla="*/ 285750 h 1622455"/>
              <a:gd name="connsiteX70" fmla="*/ 155721 w 778021"/>
              <a:gd name="connsiteY70" fmla="*/ 292100 h 1622455"/>
              <a:gd name="connsiteX71" fmla="*/ 146196 w 778021"/>
              <a:gd name="connsiteY71" fmla="*/ 304800 h 1622455"/>
              <a:gd name="connsiteX72" fmla="*/ 133496 w 778021"/>
              <a:gd name="connsiteY72" fmla="*/ 323850 h 1622455"/>
              <a:gd name="connsiteX73" fmla="*/ 127146 w 778021"/>
              <a:gd name="connsiteY73" fmla="*/ 336550 h 1622455"/>
              <a:gd name="connsiteX74" fmla="*/ 117621 w 778021"/>
              <a:gd name="connsiteY74" fmla="*/ 346075 h 1622455"/>
              <a:gd name="connsiteX75" fmla="*/ 108096 w 778021"/>
              <a:gd name="connsiteY75" fmla="*/ 358775 h 1622455"/>
              <a:gd name="connsiteX76" fmla="*/ 95396 w 778021"/>
              <a:gd name="connsiteY76" fmla="*/ 387350 h 1622455"/>
              <a:gd name="connsiteX77" fmla="*/ 89046 w 778021"/>
              <a:gd name="connsiteY77" fmla="*/ 400050 h 1622455"/>
              <a:gd name="connsiteX78" fmla="*/ 82696 w 778021"/>
              <a:gd name="connsiteY78" fmla="*/ 463550 h 1622455"/>
              <a:gd name="connsiteX79" fmla="*/ 57296 w 778021"/>
              <a:gd name="connsiteY79" fmla="*/ 511175 h 1622455"/>
              <a:gd name="connsiteX80" fmla="*/ 41421 w 778021"/>
              <a:gd name="connsiteY80" fmla="*/ 539750 h 1622455"/>
              <a:gd name="connsiteX81" fmla="*/ 35071 w 778021"/>
              <a:gd name="connsiteY81" fmla="*/ 555625 h 1622455"/>
              <a:gd name="connsiteX82" fmla="*/ 25546 w 778021"/>
              <a:gd name="connsiteY82" fmla="*/ 568325 h 1622455"/>
              <a:gd name="connsiteX83" fmla="*/ 22371 w 778021"/>
              <a:gd name="connsiteY83" fmla="*/ 577850 h 1622455"/>
              <a:gd name="connsiteX84" fmla="*/ 6496 w 778021"/>
              <a:gd name="connsiteY84" fmla="*/ 600075 h 1622455"/>
              <a:gd name="connsiteX85" fmla="*/ 19196 w 778021"/>
              <a:gd name="connsiteY85" fmla="*/ 669925 h 1622455"/>
              <a:gd name="connsiteX86" fmla="*/ 146 w 778021"/>
              <a:gd name="connsiteY86" fmla="*/ 730250 h 1622455"/>
              <a:gd name="connsiteX87" fmla="*/ 12846 w 778021"/>
              <a:gd name="connsiteY87" fmla="*/ 800100 h 1622455"/>
              <a:gd name="connsiteX88" fmla="*/ 44596 w 778021"/>
              <a:gd name="connsiteY88" fmla="*/ 831850 h 1622455"/>
              <a:gd name="connsiteX89" fmla="*/ 73171 w 778021"/>
              <a:gd name="connsiteY89" fmla="*/ 873125 h 1622455"/>
              <a:gd name="connsiteX90" fmla="*/ 101746 w 778021"/>
              <a:gd name="connsiteY90" fmla="*/ 927100 h 1622455"/>
              <a:gd name="connsiteX91" fmla="*/ 98571 w 778021"/>
              <a:gd name="connsiteY91" fmla="*/ 971550 h 1622455"/>
              <a:gd name="connsiteX92" fmla="*/ 146196 w 778021"/>
              <a:gd name="connsiteY92" fmla="*/ 990600 h 1622455"/>
              <a:gd name="connsiteX93" fmla="*/ 171596 w 778021"/>
              <a:gd name="connsiteY93" fmla="*/ 987425 h 1622455"/>
              <a:gd name="connsiteX94" fmla="*/ 193821 w 778021"/>
              <a:gd name="connsiteY94" fmla="*/ 1025525 h 1622455"/>
              <a:gd name="connsiteX95" fmla="*/ 247796 w 778021"/>
              <a:gd name="connsiteY95" fmla="*/ 1038225 h 1622455"/>
              <a:gd name="connsiteX96" fmla="*/ 317646 w 778021"/>
              <a:gd name="connsiteY96" fmla="*/ 1041400 h 1622455"/>
              <a:gd name="connsiteX97" fmla="*/ 333521 w 778021"/>
              <a:gd name="connsiteY97" fmla="*/ 1069975 h 1622455"/>
              <a:gd name="connsiteX98" fmla="*/ 282721 w 778021"/>
              <a:gd name="connsiteY98" fmla="*/ 1117600 h 1622455"/>
              <a:gd name="connsiteX99" fmla="*/ 235096 w 778021"/>
              <a:gd name="connsiteY99" fmla="*/ 1146175 h 1622455"/>
              <a:gd name="connsiteX100" fmla="*/ 177946 w 778021"/>
              <a:gd name="connsiteY100" fmla="*/ 1184275 h 1622455"/>
              <a:gd name="connsiteX101" fmla="*/ 225571 w 778021"/>
              <a:gd name="connsiteY101" fmla="*/ 1216025 h 1622455"/>
              <a:gd name="connsiteX102" fmla="*/ 174771 w 778021"/>
              <a:gd name="connsiteY102" fmla="*/ 1266825 h 1622455"/>
              <a:gd name="connsiteX103" fmla="*/ 143021 w 778021"/>
              <a:gd name="connsiteY103" fmla="*/ 1289050 h 1622455"/>
              <a:gd name="connsiteX104" fmla="*/ 130321 w 778021"/>
              <a:gd name="connsiteY104" fmla="*/ 1330325 h 1622455"/>
              <a:gd name="connsiteX105" fmla="*/ 78728 w 778021"/>
              <a:gd name="connsiteY105" fmla="*/ 1376363 h 1622455"/>
              <a:gd name="connsiteX106" fmla="*/ 125559 w 778021"/>
              <a:gd name="connsiteY106" fmla="*/ 1427162 h 1622455"/>
              <a:gd name="connsiteX107" fmla="*/ 158896 w 778021"/>
              <a:gd name="connsiteY107" fmla="*/ 1496219 h 1622455"/>
              <a:gd name="connsiteX108" fmla="*/ 271608 w 778021"/>
              <a:gd name="connsiteY108" fmla="*/ 1510507 h 1622455"/>
              <a:gd name="connsiteX109" fmla="*/ 397814 w 778021"/>
              <a:gd name="connsiteY109" fmla="*/ 1542256 h 1622455"/>
              <a:gd name="connsiteX110" fmla="*/ 533546 w 778021"/>
              <a:gd name="connsiteY110" fmla="*/ 1581150 h 1622455"/>
              <a:gd name="connsiteX111" fmla="*/ 622446 w 778021"/>
              <a:gd name="connsiteY111" fmla="*/ 1609725 h 1622455"/>
              <a:gd name="connsiteX112" fmla="*/ 676421 w 778021"/>
              <a:gd name="connsiteY112" fmla="*/ 1622425 h 1622455"/>
              <a:gd name="connsiteX0" fmla="*/ 676421 w 780265"/>
              <a:gd name="connsiteY0" fmla="*/ 1622425 h 1622455"/>
              <a:gd name="connsiteX1" fmla="*/ 693089 w 780265"/>
              <a:gd name="connsiteY1" fmla="*/ 1559719 h 1622455"/>
              <a:gd name="connsiteX2" fmla="*/ 708171 w 780265"/>
              <a:gd name="connsiteY2" fmla="*/ 1501775 h 1622455"/>
              <a:gd name="connsiteX3" fmla="*/ 704996 w 780265"/>
              <a:gd name="connsiteY3" fmla="*/ 1435100 h 1622455"/>
              <a:gd name="connsiteX4" fmla="*/ 654196 w 780265"/>
              <a:gd name="connsiteY4" fmla="*/ 1419225 h 1622455"/>
              <a:gd name="connsiteX5" fmla="*/ 634353 w 780265"/>
              <a:gd name="connsiteY5" fmla="*/ 1374775 h 1622455"/>
              <a:gd name="connsiteX6" fmla="*/ 627210 w 780265"/>
              <a:gd name="connsiteY6" fmla="*/ 1316038 h 1622455"/>
              <a:gd name="connsiteX7" fmla="*/ 666102 w 780265"/>
              <a:gd name="connsiteY7" fmla="*/ 1278731 h 1622455"/>
              <a:gd name="connsiteX8" fmla="*/ 631971 w 780265"/>
              <a:gd name="connsiteY8" fmla="*/ 1244600 h 1622455"/>
              <a:gd name="connsiteX9" fmla="*/ 588315 w 780265"/>
              <a:gd name="connsiteY9" fmla="*/ 1203325 h 1622455"/>
              <a:gd name="connsiteX10" fmla="*/ 558946 w 780265"/>
              <a:gd name="connsiteY10" fmla="*/ 1139825 h 1622455"/>
              <a:gd name="connsiteX11" fmla="*/ 530371 w 780265"/>
              <a:gd name="connsiteY11" fmla="*/ 1101725 h 1622455"/>
              <a:gd name="connsiteX12" fmla="*/ 517671 w 780265"/>
              <a:gd name="connsiteY12" fmla="*/ 1076325 h 1622455"/>
              <a:gd name="connsiteX13" fmla="*/ 542277 w 780265"/>
              <a:gd name="connsiteY13" fmla="*/ 1062832 h 1622455"/>
              <a:gd name="connsiteX14" fmla="*/ 533546 w 780265"/>
              <a:gd name="connsiteY14" fmla="*/ 1038225 h 1622455"/>
              <a:gd name="connsiteX15" fmla="*/ 597047 w 780265"/>
              <a:gd name="connsiteY15" fmla="*/ 1025525 h 1622455"/>
              <a:gd name="connsiteX16" fmla="*/ 559739 w 780265"/>
              <a:gd name="connsiteY16" fmla="*/ 961232 h 1622455"/>
              <a:gd name="connsiteX17" fmla="*/ 543071 w 780265"/>
              <a:gd name="connsiteY17" fmla="*/ 901700 h 1622455"/>
              <a:gd name="connsiteX18" fmla="*/ 606571 w 780265"/>
              <a:gd name="connsiteY18" fmla="*/ 863600 h 1622455"/>
              <a:gd name="connsiteX19" fmla="*/ 651815 w 780265"/>
              <a:gd name="connsiteY19" fmla="*/ 815181 h 1622455"/>
              <a:gd name="connsiteX20" fmla="*/ 679596 w 780265"/>
              <a:gd name="connsiteY20" fmla="*/ 755650 h 1622455"/>
              <a:gd name="connsiteX21" fmla="*/ 714521 w 780265"/>
              <a:gd name="connsiteY21" fmla="*/ 701675 h 1622455"/>
              <a:gd name="connsiteX22" fmla="*/ 778021 w 780265"/>
              <a:gd name="connsiteY22" fmla="*/ 650875 h 1622455"/>
              <a:gd name="connsiteX23" fmla="*/ 765321 w 780265"/>
              <a:gd name="connsiteY23" fmla="*/ 625475 h 1622455"/>
              <a:gd name="connsiteX24" fmla="*/ 758971 w 780265"/>
              <a:gd name="connsiteY24" fmla="*/ 615950 h 1622455"/>
              <a:gd name="connsiteX25" fmla="*/ 755796 w 780265"/>
              <a:gd name="connsiteY25" fmla="*/ 606425 h 1622455"/>
              <a:gd name="connsiteX26" fmla="*/ 749446 w 780265"/>
              <a:gd name="connsiteY26" fmla="*/ 593725 h 1622455"/>
              <a:gd name="connsiteX27" fmla="*/ 739921 w 780265"/>
              <a:gd name="connsiteY27" fmla="*/ 568325 h 1622455"/>
              <a:gd name="connsiteX28" fmla="*/ 736746 w 780265"/>
              <a:gd name="connsiteY28" fmla="*/ 546100 h 1622455"/>
              <a:gd name="connsiteX29" fmla="*/ 733571 w 780265"/>
              <a:gd name="connsiteY29" fmla="*/ 536575 h 1622455"/>
              <a:gd name="connsiteX30" fmla="*/ 727221 w 780265"/>
              <a:gd name="connsiteY30" fmla="*/ 498475 h 1622455"/>
              <a:gd name="connsiteX31" fmla="*/ 708171 w 780265"/>
              <a:gd name="connsiteY31" fmla="*/ 460375 h 1622455"/>
              <a:gd name="connsiteX32" fmla="*/ 651021 w 780265"/>
              <a:gd name="connsiteY32" fmla="*/ 447675 h 1622455"/>
              <a:gd name="connsiteX33" fmla="*/ 625621 w 780265"/>
              <a:gd name="connsiteY33" fmla="*/ 434975 h 1622455"/>
              <a:gd name="connsiteX34" fmla="*/ 619271 w 780265"/>
              <a:gd name="connsiteY34" fmla="*/ 422275 h 1622455"/>
              <a:gd name="connsiteX35" fmla="*/ 609746 w 780265"/>
              <a:gd name="connsiteY35" fmla="*/ 368300 h 1622455"/>
              <a:gd name="connsiteX36" fmla="*/ 543071 w 780265"/>
              <a:gd name="connsiteY36" fmla="*/ 355600 h 1622455"/>
              <a:gd name="connsiteX37" fmla="*/ 530371 w 780265"/>
              <a:gd name="connsiteY37" fmla="*/ 349250 h 1622455"/>
              <a:gd name="connsiteX38" fmla="*/ 524021 w 780265"/>
              <a:gd name="connsiteY38" fmla="*/ 314325 h 1622455"/>
              <a:gd name="connsiteX39" fmla="*/ 520846 w 780265"/>
              <a:gd name="connsiteY39" fmla="*/ 301625 h 1622455"/>
              <a:gd name="connsiteX40" fmla="*/ 520846 w 780265"/>
              <a:gd name="connsiteY40" fmla="*/ 196850 h 1622455"/>
              <a:gd name="connsiteX41" fmla="*/ 530371 w 780265"/>
              <a:gd name="connsiteY41" fmla="*/ 184150 h 1622455"/>
              <a:gd name="connsiteX42" fmla="*/ 549421 w 780265"/>
              <a:gd name="connsiteY42" fmla="*/ 165100 h 1622455"/>
              <a:gd name="connsiteX43" fmla="*/ 552596 w 780265"/>
              <a:gd name="connsiteY43" fmla="*/ 155575 h 1622455"/>
              <a:gd name="connsiteX44" fmla="*/ 543071 w 780265"/>
              <a:gd name="connsiteY44" fmla="*/ 88900 h 1622455"/>
              <a:gd name="connsiteX45" fmla="*/ 533546 w 780265"/>
              <a:gd name="connsiteY45" fmla="*/ 79375 h 1622455"/>
              <a:gd name="connsiteX46" fmla="*/ 511321 w 780265"/>
              <a:gd name="connsiteY46" fmla="*/ 66675 h 1622455"/>
              <a:gd name="connsiteX47" fmla="*/ 508146 w 780265"/>
              <a:gd name="connsiteY47" fmla="*/ 57150 h 1622455"/>
              <a:gd name="connsiteX48" fmla="*/ 501796 w 780265"/>
              <a:gd name="connsiteY48" fmla="*/ 47625 h 1622455"/>
              <a:gd name="connsiteX49" fmla="*/ 498621 w 780265"/>
              <a:gd name="connsiteY49" fmla="*/ 0 h 1622455"/>
              <a:gd name="connsiteX50" fmla="*/ 485921 w 780265"/>
              <a:gd name="connsiteY50" fmla="*/ 6350 h 1622455"/>
              <a:gd name="connsiteX51" fmla="*/ 463696 w 780265"/>
              <a:gd name="connsiteY51" fmla="*/ 25400 h 1622455"/>
              <a:gd name="connsiteX52" fmla="*/ 438296 w 780265"/>
              <a:gd name="connsiteY52" fmla="*/ 28575 h 1622455"/>
              <a:gd name="connsiteX53" fmla="*/ 406546 w 780265"/>
              <a:gd name="connsiteY53" fmla="*/ 38100 h 1622455"/>
              <a:gd name="connsiteX54" fmla="*/ 390671 w 780265"/>
              <a:gd name="connsiteY54" fmla="*/ 41275 h 1622455"/>
              <a:gd name="connsiteX55" fmla="*/ 358921 w 780265"/>
              <a:gd name="connsiteY55" fmla="*/ 53975 h 1622455"/>
              <a:gd name="connsiteX56" fmla="*/ 327171 w 780265"/>
              <a:gd name="connsiteY56" fmla="*/ 66675 h 1622455"/>
              <a:gd name="connsiteX57" fmla="*/ 304946 w 780265"/>
              <a:gd name="connsiteY57" fmla="*/ 82550 h 1622455"/>
              <a:gd name="connsiteX58" fmla="*/ 279546 w 780265"/>
              <a:gd name="connsiteY58" fmla="*/ 101600 h 1622455"/>
              <a:gd name="connsiteX59" fmla="*/ 270021 w 780265"/>
              <a:gd name="connsiteY59" fmla="*/ 104775 h 1622455"/>
              <a:gd name="connsiteX60" fmla="*/ 257321 w 780265"/>
              <a:gd name="connsiteY60" fmla="*/ 133350 h 1622455"/>
              <a:gd name="connsiteX61" fmla="*/ 247796 w 780265"/>
              <a:gd name="connsiteY61" fmla="*/ 152400 h 1622455"/>
              <a:gd name="connsiteX62" fmla="*/ 231921 w 780265"/>
              <a:gd name="connsiteY62" fmla="*/ 184150 h 1622455"/>
              <a:gd name="connsiteX63" fmla="*/ 219221 w 780265"/>
              <a:gd name="connsiteY63" fmla="*/ 206375 h 1622455"/>
              <a:gd name="connsiteX64" fmla="*/ 216046 w 780265"/>
              <a:gd name="connsiteY64" fmla="*/ 215900 h 1622455"/>
              <a:gd name="connsiteX65" fmla="*/ 193821 w 780265"/>
              <a:gd name="connsiteY65" fmla="*/ 244475 h 1622455"/>
              <a:gd name="connsiteX66" fmla="*/ 177946 w 780265"/>
              <a:gd name="connsiteY66" fmla="*/ 260350 h 1622455"/>
              <a:gd name="connsiteX67" fmla="*/ 168421 w 780265"/>
              <a:gd name="connsiteY67" fmla="*/ 273050 h 1622455"/>
              <a:gd name="connsiteX68" fmla="*/ 165246 w 780265"/>
              <a:gd name="connsiteY68" fmla="*/ 285750 h 1622455"/>
              <a:gd name="connsiteX69" fmla="*/ 155721 w 780265"/>
              <a:gd name="connsiteY69" fmla="*/ 292100 h 1622455"/>
              <a:gd name="connsiteX70" fmla="*/ 146196 w 780265"/>
              <a:gd name="connsiteY70" fmla="*/ 304800 h 1622455"/>
              <a:gd name="connsiteX71" fmla="*/ 133496 w 780265"/>
              <a:gd name="connsiteY71" fmla="*/ 323850 h 1622455"/>
              <a:gd name="connsiteX72" fmla="*/ 127146 w 780265"/>
              <a:gd name="connsiteY72" fmla="*/ 336550 h 1622455"/>
              <a:gd name="connsiteX73" fmla="*/ 117621 w 780265"/>
              <a:gd name="connsiteY73" fmla="*/ 346075 h 1622455"/>
              <a:gd name="connsiteX74" fmla="*/ 108096 w 780265"/>
              <a:gd name="connsiteY74" fmla="*/ 358775 h 1622455"/>
              <a:gd name="connsiteX75" fmla="*/ 95396 w 780265"/>
              <a:gd name="connsiteY75" fmla="*/ 387350 h 1622455"/>
              <a:gd name="connsiteX76" fmla="*/ 89046 w 780265"/>
              <a:gd name="connsiteY76" fmla="*/ 400050 h 1622455"/>
              <a:gd name="connsiteX77" fmla="*/ 82696 w 780265"/>
              <a:gd name="connsiteY77" fmla="*/ 463550 h 1622455"/>
              <a:gd name="connsiteX78" fmla="*/ 57296 w 780265"/>
              <a:gd name="connsiteY78" fmla="*/ 511175 h 1622455"/>
              <a:gd name="connsiteX79" fmla="*/ 41421 w 780265"/>
              <a:gd name="connsiteY79" fmla="*/ 539750 h 1622455"/>
              <a:gd name="connsiteX80" fmla="*/ 35071 w 780265"/>
              <a:gd name="connsiteY80" fmla="*/ 555625 h 1622455"/>
              <a:gd name="connsiteX81" fmla="*/ 25546 w 780265"/>
              <a:gd name="connsiteY81" fmla="*/ 568325 h 1622455"/>
              <a:gd name="connsiteX82" fmla="*/ 22371 w 780265"/>
              <a:gd name="connsiteY82" fmla="*/ 577850 h 1622455"/>
              <a:gd name="connsiteX83" fmla="*/ 6496 w 780265"/>
              <a:gd name="connsiteY83" fmla="*/ 600075 h 1622455"/>
              <a:gd name="connsiteX84" fmla="*/ 19196 w 780265"/>
              <a:gd name="connsiteY84" fmla="*/ 669925 h 1622455"/>
              <a:gd name="connsiteX85" fmla="*/ 146 w 780265"/>
              <a:gd name="connsiteY85" fmla="*/ 730250 h 1622455"/>
              <a:gd name="connsiteX86" fmla="*/ 12846 w 780265"/>
              <a:gd name="connsiteY86" fmla="*/ 800100 h 1622455"/>
              <a:gd name="connsiteX87" fmla="*/ 44596 w 780265"/>
              <a:gd name="connsiteY87" fmla="*/ 831850 h 1622455"/>
              <a:gd name="connsiteX88" fmla="*/ 73171 w 780265"/>
              <a:gd name="connsiteY88" fmla="*/ 873125 h 1622455"/>
              <a:gd name="connsiteX89" fmla="*/ 101746 w 780265"/>
              <a:gd name="connsiteY89" fmla="*/ 927100 h 1622455"/>
              <a:gd name="connsiteX90" fmla="*/ 98571 w 780265"/>
              <a:gd name="connsiteY90" fmla="*/ 971550 h 1622455"/>
              <a:gd name="connsiteX91" fmla="*/ 146196 w 780265"/>
              <a:gd name="connsiteY91" fmla="*/ 990600 h 1622455"/>
              <a:gd name="connsiteX92" fmla="*/ 171596 w 780265"/>
              <a:gd name="connsiteY92" fmla="*/ 987425 h 1622455"/>
              <a:gd name="connsiteX93" fmla="*/ 193821 w 780265"/>
              <a:gd name="connsiteY93" fmla="*/ 1025525 h 1622455"/>
              <a:gd name="connsiteX94" fmla="*/ 247796 w 780265"/>
              <a:gd name="connsiteY94" fmla="*/ 1038225 h 1622455"/>
              <a:gd name="connsiteX95" fmla="*/ 317646 w 780265"/>
              <a:gd name="connsiteY95" fmla="*/ 1041400 h 1622455"/>
              <a:gd name="connsiteX96" fmla="*/ 333521 w 780265"/>
              <a:gd name="connsiteY96" fmla="*/ 1069975 h 1622455"/>
              <a:gd name="connsiteX97" fmla="*/ 282721 w 780265"/>
              <a:gd name="connsiteY97" fmla="*/ 1117600 h 1622455"/>
              <a:gd name="connsiteX98" fmla="*/ 235096 w 780265"/>
              <a:gd name="connsiteY98" fmla="*/ 1146175 h 1622455"/>
              <a:gd name="connsiteX99" fmla="*/ 177946 w 780265"/>
              <a:gd name="connsiteY99" fmla="*/ 1184275 h 1622455"/>
              <a:gd name="connsiteX100" fmla="*/ 225571 w 780265"/>
              <a:gd name="connsiteY100" fmla="*/ 1216025 h 1622455"/>
              <a:gd name="connsiteX101" fmla="*/ 174771 w 780265"/>
              <a:gd name="connsiteY101" fmla="*/ 1266825 h 1622455"/>
              <a:gd name="connsiteX102" fmla="*/ 143021 w 780265"/>
              <a:gd name="connsiteY102" fmla="*/ 1289050 h 1622455"/>
              <a:gd name="connsiteX103" fmla="*/ 130321 w 780265"/>
              <a:gd name="connsiteY103" fmla="*/ 1330325 h 1622455"/>
              <a:gd name="connsiteX104" fmla="*/ 78728 w 780265"/>
              <a:gd name="connsiteY104" fmla="*/ 1376363 h 1622455"/>
              <a:gd name="connsiteX105" fmla="*/ 125559 w 780265"/>
              <a:gd name="connsiteY105" fmla="*/ 1427162 h 1622455"/>
              <a:gd name="connsiteX106" fmla="*/ 158896 w 780265"/>
              <a:gd name="connsiteY106" fmla="*/ 1496219 h 1622455"/>
              <a:gd name="connsiteX107" fmla="*/ 271608 w 780265"/>
              <a:gd name="connsiteY107" fmla="*/ 1510507 h 1622455"/>
              <a:gd name="connsiteX108" fmla="*/ 397814 w 780265"/>
              <a:gd name="connsiteY108" fmla="*/ 1542256 h 1622455"/>
              <a:gd name="connsiteX109" fmla="*/ 533546 w 780265"/>
              <a:gd name="connsiteY109" fmla="*/ 1581150 h 1622455"/>
              <a:gd name="connsiteX110" fmla="*/ 622446 w 780265"/>
              <a:gd name="connsiteY110" fmla="*/ 1609725 h 1622455"/>
              <a:gd name="connsiteX111" fmla="*/ 676421 w 780265"/>
              <a:gd name="connsiteY111" fmla="*/ 1622425 h 1622455"/>
              <a:gd name="connsiteX0" fmla="*/ 676421 w 780265"/>
              <a:gd name="connsiteY0" fmla="*/ 1622425 h 1622455"/>
              <a:gd name="connsiteX1" fmla="*/ 693089 w 780265"/>
              <a:gd name="connsiteY1" fmla="*/ 1559719 h 1622455"/>
              <a:gd name="connsiteX2" fmla="*/ 708171 w 780265"/>
              <a:gd name="connsiteY2" fmla="*/ 1501775 h 1622455"/>
              <a:gd name="connsiteX3" fmla="*/ 704996 w 780265"/>
              <a:gd name="connsiteY3" fmla="*/ 1435100 h 1622455"/>
              <a:gd name="connsiteX4" fmla="*/ 654196 w 780265"/>
              <a:gd name="connsiteY4" fmla="*/ 1419225 h 1622455"/>
              <a:gd name="connsiteX5" fmla="*/ 634353 w 780265"/>
              <a:gd name="connsiteY5" fmla="*/ 1374775 h 1622455"/>
              <a:gd name="connsiteX6" fmla="*/ 627210 w 780265"/>
              <a:gd name="connsiteY6" fmla="*/ 1316038 h 1622455"/>
              <a:gd name="connsiteX7" fmla="*/ 666102 w 780265"/>
              <a:gd name="connsiteY7" fmla="*/ 1278731 h 1622455"/>
              <a:gd name="connsiteX8" fmla="*/ 631971 w 780265"/>
              <a:gd name="connsiteY8" fmla="*/ 1244600 h 1622455"/>
              <a:gd name="connsiteX9" fmla="*/ 588315 w 780265"/>
              <a:gd name="connsiteY9" fmla="*/ 1203325 h 1622455"/>
              <a:gd name="connsiteX10" fmla="*/ 558946 w 780265"/>
              <a:gd name="connsiteY10" fmla="*/ 1139825 h 1622455"/>
              <a:gd name="connsiteX11" fmla="*/ 530371 w 780265"/>
              <a:gd name="connsiteY11" fmla="*/ 1101725 h 1622455"/>
              <a:gd name="connsiteX12" fmla="*/ 517671 w 780265"/>
              <a:gd name="connsiteY12" fmla="*/ 1076325 h 1622455"/>
              <a:gd name="connsiteX13" fmla="*/ 542277 w 780265"/>
              <a:gd name="connsiteY13" fmla="*/ 1062832 h 1622455"/>
              <a:gd name="connsiteX14" fmla="*/ 533546 w 780265"/>
              <a:gd name="connsiteY14" fmla="*/ 1038225 h 1622455"/>
              <a:gd name="connsiteX15" fmla="*/ 597047 w 780265"/>
              <a:gd name="connsiteY15" fmla="*/ 1025525 h 1622455"/>
              <a:gd name="connsiteX16" fmla="*/ 559739 w 780265"/>
              <a:gd name="connsiteY16" fmla="*/ 961232 h 1622455"/>
              <a:gd name="connsiteX17" fmla="*/ 543071 w 780265"/>
              <a:gd name="connsiteY17" fmla="*/ 901700 h 1622455"/>
              <a:gd name="connsiteX18" fmla="*/ 606571 w 780265"/>
              <a:gd name="connsiteY18" fmla="*/ 863600 h 1622455"/>
              <a:gd name="connsiteX19" fmla="*/ 651815 w 780265"/>
              <a:gd name="connsiteY19" fmla="*/ 815181 h 1622455"/>
              <a:gd name="connsiteX20" fmla="*/ 679596 w 780265"/>
              <a:gd name="connsiteY20" fmla="*/ 755650 h 1622455"/>
              <a:gd name="connsiteX21" fmla="*/ 714521 w 780265"/>
              <a:gd name="connsiteY21" fmla="*/ 701675 h 1622455"/>
              <a:gd name="connsiteX22" fmla="*/ 778021 w 780265"/>
              <a:gd name="connsiteY22" fmla="*/ 650875 h 1622455"/>
              <a:gd name="connsiteX23" fmla="*/ 765321 w 780265"/>
              <a:gd name="connsiteY23" fmla="*/ 625475 h 1622455"/>
              <a:gd name="connsiteX24" fmla="*/ 758971 w 780265"/>
              <a:gd name="connsiteY24" fmla="*/ 615950 h 1622455"/>
              <a:gd name="connsiteX25" fmla="*/ 749446 w 780265"/>
              <a:gd name="connsiteY25" fmla="*/ 593725 h 1622455"/>
              <a:gd name="connsiteX26" fmla="*/ 739921 w 780265"/>
              <a:gd name="connsiteY26" fmla="*/ 568325 h 1622455"/>
              <a:gd name="connsiteX27" fmla="*/ 736746 w 780265"/>
              <a:gd name="connsiteY27" fmla="*/ 546100 h 1622455"/>
              <a:gd name="connsiteX28" fmla="*/ 733571 w 780265"/>
              <a:gd name="connsiteY28" fmla="*/ 536575 h 1622455"/>
              <a:gd name="connsiteX29" fmla="*/ 727221 w 780265"/>
              <a:gd name="connsiteY29" fmla="*/ 498475 h 1622455"/>
              <a:gd name="connsiteX30" fmla="*/ 708171 w 780265"/>
              <a:gd name="connsiteY30" fmla="*/ 460375 h 1622455"/>
              <a:gd name="connsiteX31" fmla="*/ 651021 w 780265"/>
              <a:gd name="connsiteY31" fmla="*/ 447675 h 1622455"/>
              <a:gd name="connsiteX32" fmla="*/ 625621 w 780265"/>
              <a:gd name="connsiteY32" fmla="*/ 434975 h 1622455"/>
              <a:gd name="connsiteX33" fmla="*/ 619271 w 780265"/>
              <a:gd name="connsiteY33" fmla="*/ 422275 h 1622455"/>
              <a:gd name="connsiteX34" fmla="*/ 609746 w 780265"/>
              <a:gd name="connsiteY34" fmla="*/ 368300 h 1622455"/>
              <a:gd name="connsiteX35" fmla="*/ 543071 w 780265"/>
              <a:gd name="connsiteY35" fmla="*/ 355600 h 1622455"/>
              <a:gd name="connsiteX36" fmla="*/ 530371 w 780265"/>
              <a:gd name="connsiteY36" fmla="*/ 349250 h 1622455"/>
              <a:gd name="connsiteX37" fmla="*/ 524021 w 780265"/>
              <a:gd name="connsiteY37" fmla="*/ 314325 h 1622455"/>
              <a:gd name="connsiteX38" fmla="*/ 520846 w 780265"/>
              <a:gd name="connsiteY38" fmla="*/ 301625 h 1622455"/>
              <a:gd name="connsiteX39" fmla="*/ 520846 w 780265"/>
              <a:gd name="connsiteY39" fmla="*/ 196850 h 1622455"/>
              <a:gd name="connsiteX40" fmla="*/ 530371 w 780265"/>
              <a:gd name="connsiteY40" fmla="*/ 184150 h 1622455"/>
              <a:gd name="connsiteX41" fmla="*/ 549421 w 780265"/>
              <a:gd name="connsiteY41" fmla="*/ 165100 h 1622455"/>
              <a:gd name="connsiteX42" fmla="*/ 552596 w 780265"/>
              <a:gd name="connsiteY42" fmla="*/ 155575 h 1622455"/>
              <a:gd name="connsiteX43" fmla="*/ 543071 w 780265"/>
              <a:gd name="connsiteY43" fmla="*/ 88900 h 1622455"/>
              <a:gd name="connsiteX44" fmla="*/ 533546 w 780265"/>
              <a:gd name="connsiteY44" fmla="*/ 79375 h 1622455"/>
              <a:gd name="connsiteX45" fmla="*/ 511321 w 780265"/>
              <a:gd name="connsiteY45" fmla="*/ 66675 h 1622455"/>
              <a:gd name="connsiteX46" fmla="*/ 508146 w 780265"/>
              <a:gd name="connsiteY46" fmla="*/ 57150 h 1622455"/>
              <a:gd name="connsiteX47" fmla="*/ 501796 w 780265"/>
              <a:gd name="connsiteY47" fmla="*/ 47625 h 1622455"/>
              <a:gd name="connsiteX48" fmla="*/ 498621 w 780265"/>
              <a:gd name="connsiteY48" fmla="*/ 0 h 1622455"/>
              <a:gd name="connsiteX49" fmla="*/ 485921 w 780265"/>
              <a:gd name="connsiteY49" fmla="*/ 6350 h 1622455"/>
              <a:gd name="connsiteX50" fmla="*/ 463696 w 780265"/>
              <a:gd name="connsiteY50" fmla="*/ 25400 h 1622455"/>
              <a:gd name="connsiteX51" fmla="*/ 438296 w 780265"/>
              <a:gd name="connsiteY51" fmla="*/ 28575 h 1622455"/>
              <a:gd name="connsiteX52" fmla="*/ 406546 w 780265"/>
              <a:gd name="connsiteY52" fmla="*/ 38100 h 1622455"/>
              <a:gd name="connsiteX53" fmla="*/ 390671 w 780265"/>
              <a:gd name="connsiteY53" fmla="*/ 41275 h 1622455"/>
              <a:gd name="connsiteX54" fmla="*/ 358921 w 780265"/>
              <a:gd name="connsiteY54" fmla="*/ 53975 h 1622455"/>
              <a:gd name="connsiteX55" fmla="*/ 327171 w 780265"/>
              <a:gd name="connsiteY55" fmla="*/ 66675 h 1622455"/>
              <a:gd name="connsiteX56" fmla="*/ 304946 w 780265"/>
              <a:gd name="connsiteY56" fmla="*/ 82550 h 1622455"/>
              <a:gd name="connsiteX57" fmla="*/ 279546 w 780265"/>
              <a:gd name="connsiteY57" fmla="*/ 101600 h 1622455"/>
              <a:gd name="connsiteX58" fmla="*/ 270021 w 780265"/>
              <a:gd name="connsiteY58" fmla="*/ 104775 h 1622455"/>
              <a:gd name="connsiteX59" fmla="*/ 257321 w 780265"/>
              <a:gd name="connsiteY59" fmla="*/ 133350 h 1622455"/>
              <a:gd name="connsiteX60" fmla="*/ 247796 w 780265"/>
              <a:gd name="connsiteY60" fmla="*/ 152400 h 1622455"/>
              <a:gd name="connsiteX61" fmla="*/ 231921 w 780265"/>
              <a:gd name="connsiteY61" fmla="*/ 184150 h 1622455"/>
              <a:gd name="connsiteX62" fmla="*/ 219221 w 780265"/>
              <a:gd name="connsiteY62" fmla="*/ 206375 h 1622455"/>
              <a:gd name="connsiteX63" fmla="*/ 216046 w 780265"/>
              <a:gd name="connsiteY63" fmla="*/ 215900 h 1622455"/>
              <a:gd name="connsiteX64" fmla="*/ 193821 w 780265"/>
              <a:gd name="connsiteY64" fmla="*/ 244475 h 1622455"/>
              <a:gd name="connsiteX65" fmla="*/ 177946 w 780265"/>
              <a:gd name="connsiteY65" fmla="*/ 260350 h 1622455"/>
              <a:gd name="connsiteX66" fmla="*/ 168421 w 780265"/>
              <a:gd name="connsiteY66" fmla="*/ 273050 h 1622455"/>
              <a:gd name="connsiteX67" fmla="*/ 165246 w 780265"/>
              <a:gd name="connsiteY67" fmla="*/ 285750 h 1622455"/>
              <a:gd name="connsiteX68" fmla="*/ 155721 w 780265"/>
              <a:gd name="connsiteY68" fmla="*/ 292100 h 1622455"/>
              <a:gd name="connsiteX69" fmla="*/ 146196 w 780265"/>
              <a:gd name="connsiteY69" fmla="*/ 304800 h 1622455"/>
              <a:gd name="connsiteX70" fmla="*/ 133496 w 780265"/>
              <a:gd name="connsiteY70" fmla="*/ 323850 h 1622455"/>
              <a:gd name="connsiteX71" fmla="*/ 127146 w 780265"/>
              <a:gd name="connsiteY71" fmla="*/ 336550 h 1622455"/>
              <a:gd name="connsiteX72" fmla="*/ 117621 w 780265"/>
              <a:gd name="connsiteY72" fmla="*/ 346075 h 1622455"/>
              <a:gd name="connsiteX73" fmla="*/ 108096 w 780265"/>
              <a:gd name="connsiteY73" fmla="*/ 358775 h 1622455"/>
              <a:gd name="connsiteX74" fmla="*/ 95396 w 780265"/>
              <a:gd name="connsiteY74" fmla="*/ 387350 h 1622455"/>
              <a:gd name="connsiteX75" fmla="*/ 89046 w 780265"/>
              <a:gd name="connsiteY75" fmla="*/ 400050 h 1622455"/>
              <a:gd name="connsiteX76" fmla="*/ 82696 w 780265"/>
              <a:gd name="connsiteY76" fmla="*/ 463550 h 1622455"/>
              <a:gd name="connsiteX77" fmla="*/ 57296 w 780265"/>
              <a:gd name="connsiteY77" fmla="*/ 511175 h 1622455"/>
              <a:gd name="connsiteX78" fmla="*/ 41421 w 780265"/>
              <a:gd name="connsiteY78" fmla="*/ 539750 h 1622455"/>
              <a:gd name="connsiteX79" fmla="*/ 35071 w 780265"/>
              <a:gd name="connsiteY79" fmla="*/ 555625 h 1622455"/>
              <a:gd name="connsiteX80" fmla="*/ 25546 w 780265"/>
              <a:gd name="connsiteY80" fmla="*/ 568325 h 1622455"/>
              <a:gd name="connsiteX81" fmla="*/ 22371 w 780265"/>
              <a:gd name="connsiteY81" fmla="*/ 577850 h 1622455"/>
              <a:gd name="connsiteX82" fmla="*/ 6496 w 780265"/>
              <a:gd name="connsiteY82" fmla="*/ 600075 h 1622455"/>
              <a:gd name="connsiteX83" fmla="*/ 19196 w 780265"/>
              <a:gd name="connsiteY83" fmla="*/ 669925 h 1622455"/>
              <a:gd name="connsiteX84" fmla="*/ 146 w 780265"/>
              <a:gd name="connsiteY84" fmla="*/ 730250 h 1622455"/>
              <a:gd name="connsiteX85" fmla="*/ 12846 w 780265"/>
              <a:gd name="connsiteY85" fmla="*/ 800100 h 1622455"/>
              <a:gd name="connsiteX86" fmla="*/ 44596 w 780265"/>
              <a:gd name="connsiteY86" fmla="*/ 831850 h 1622455"/>
              <a:gd name="connsiteX87" fmla="*/ 73171 w 780265"/>
              <a:gd name="connsiteY87" fmla="*/ 873125 h 1622455"/>
              <a:gd name="connsiteX88" fmla="*/ 101746 w 780265"/>
              <a:gd name="connsiteY88" fmla="*/ 927100 h 1622455"/>
              <a:gd name="connsiteX89" fmla="*/ 98571 w 780265"/>
              <a:gd name="connsiteY89" fmla="*/ 971550 h 1622455"/>
              <a:gd name="connsiteX90" fmla="*/ 146196 w 780265"/>
              <a:gd name="connsiteY90" fmla="*/ 990600 h 1622455"/>
              <a:gd name="connsiteX91" fmla="*/ 171596 w 780265"/>
              <a:gd name="connsiteY91" fmla="*/ 987425 h 1622455"/>
              <a:gd name="connsiteX92" fmla="*/ 193821 w 780265"/>
              <a:gd name="connsiteY92" fmla="*/ 1025525 h 1622455"/>
              <a:gd name="connsiteX93" fmla="*/ 247796 w 780265"/>
              <a:gd name="connsiteY93" fmla="*/ 1038225 h 1622455"/>
              <a:gd name="connsiteX94" fmla="*/ 317646 w 780265"/>
              <a:gd name="connsiteY94" fmla="*/ 1041400 h 1622455"/>
              <a:gd name="connsiteX95" fmla="*/ 333521 w 780265"/>
              <a:gd name="connsiteY95" fmla="*/ 1069975 h 1622455"/>
              <a:gd name="connsiteX96" fmla="*/ 282721 w 780265"/>
              <a:gd name="connsiteY96" fmla="*/ 1117600 h 1622455"/>
              <a:gd name="connsiteX97" fmla="*/ 235096 w 780265"/>
              <a:gd name="connsiteY97" fmla="*/ 1146175 h 1622455"/>
              <a:gd name="connsiteX98" fmla="*/ 177946 w 780265"/>
              <a:gd name="connsiteY98" fmla="*/ 1184275 h 1622455"/>
              <a:gd name="connsiteX99" fmla="*/ 225571 w 780265"/>
              <a:gd name="connsiteY99" fmla="*/ 1216025 h 1622455"/>
              <a:gd name="connsiteX100" fmla="*/ 174771 w 780265"/>
              <a:gd name="connsiteY100" fmla="*/ 1266825 h 1622455"/>
              <a:gd name="connsiteX101" fmla="*/ 143021 w 780265"/>
              <a:gd name="connsiteY101" fmla="*/ 1289050 h 1622455"/>
              <a:gd name="connsiteX102" fmla="*/ 130321 w 780265"/>
              <a:gd name="connsiteY102" fmla="*/ 1330325 h 1622455"/>
              <a:gd name="connsiteX103" fmla="*/ 78728 w 780265"/>
              <a:gd name="connsiteY103" fmla="*/ 1376363 h 1622455"/>
              <a:gd name="connsiteX104" fmla="*/ 125559 w 780265"/>
              <a:gd name="connsiteY104" fmla="*/ 1427162 h 1622455"/>
              <a:gd name="connsiteX105" fmla="*/ 158896 w 780265"/>
              <a:gd name="connsiteY105" fmla="*/ 1496219 h 1622455"/>
              <a:gd name="connsiteX106" fmla="*/ 271608 w 780265"/>
              <a:gd name="connsiteY106" fmla="*/ 1510507 h 1622455"/>
              <a:gd name="connsiteX107" fmla="*/ 397814 w 780265"/>
              <a:gd name="connsiteY107" fmla="*/ 1542256 h 1622455"/>
              <a:gd name="connsiteX108" fmla="*/ 533546 w 780265"/>
              <a:gd name="connsiteY108" fmla="*/ 1581150 h 1622455"/>
              <a:gd name="connsiteX109" fmla="*/ 622446 w 780265"/>
              <a:gd name="connsiteY109" fmla="*/ 1609725 h 1622455"/>
              <a:gd name="connsiteX110" fmla="*/ 676421 w 780265"/>
              <a:gd name="connsiteY110" fmla="*/ 1622425 h 1622455"/>
              <a:gd name="connsiteX0" fmla="*/ 676421 w 780408"/>
              <a:gd name="connsiteY0" fmla="*/ 1622425 h 1622455"/>
              <a:gd name="connsiteX1" fmla="*/ 693089 w 780408"/>
              <a:gd name="connsiteY1" fmla="*/ 1559719 h 1622455"/>
              <a:gd name="connsiteX2" fmla="*/ 708171 w 780408"/>
              <a:gd name="connsiteY2" fmla="*/ 1501775 h 1622455"/>
              <a:gd name="connsiteX3" fmla="*/ 704996 w 780408"/>
              <a:gd name="connsiteY3" fmla="*/ 1435100 h 1622455"/>
              <a:gd name="connsiteX4" fmla="*/ 654196 w 780408"/>
              <a:gd name="connsiteY4" fmla="*/ 1419225 h 1622455"/>
              <a:gd name="connsiteX5" fmla="*/ 634353 w 780408"/>
              <a:gd name="connsiteY5" fmla="*/ 1374775 h 1622455"/>
              <a:gd name="connsiteX6" fmla="*/ 627210 w 780408"/>
              <a:gd name="connsiteY6" fmla="*/ 1316038 h 1622455"/>
              <a:gd name="connsiteX7" fmla="*/ 666102 w 780408"/>
              <a:gd name="connsiteY7" fmla="*/ 1278731 h 1622455"/>
              <a:gd name="connsiteX8" fmla="*/ 631971 w 780408"/>
              <a:gd name="connsiteY8" fmla="*/ 1244600 h 1622455"/>
              <a:gd name="connsiteX9" fmla="*/ 588315 w 780408"/>
              <a:gd name="connsiteY9" fmla="*/ 1203325 h 1622455"/>
              <a:gd name="connsiteX10" fmla="*/ 558946 w 780408"/>
              <a:gd name="connsiteY10" fmla="*/ 1139825 h 1622455"/>
              <a:gd name="connsiteX11" fmla="*/ 530371 w 780408"/>
              <a:gd name="connsiteY11" fmla="*/ 1101725 h 1622455"/>
              <a:gd name="connsiteX12" fmla="*/ 517671 w 780408"/>
              <a:gd name="connsiteY12" fmla="*/ 1076325 h 1622455"/>
              <a:gd name="connsiteX13" fmla="*/ 542277 w 780408"/>
              <a:gd name="connsiteY13" fmla="*/ 1062832 h 1622455"/>
              <a:gd name="connsiteX14" fmla="*/ 533546 w 780408"/>
              <a:gd name="connsiteY14" fmla="*/ 1038225 h 1622455"/>
              <a:gd name="connsiteX15" fmla="*/ 597047 w 780408"/>
              <a:gd name="connsiteY15" fmla="*/ 1025525 h 1622455"/>
              <a:gd name="connsiteX16" fmla="*/ 559739 w 780408"/>
              <a:gd name="connsiteY16" fmla="*/ 961232 h 1622455"/>
              <a:gd name="connsiteX17" fmla="*/ 543071 w 780408"/>
              <a:gd name="connsiteY17" fmla="*/ 901700 h 1622455"/>
              <a:gd name="connsiteX18" fmla="*/ 606571 w 780408"/>
              <a:gd name="connsiteY18" fmla="*/ 863600 h 1622455"/>
              <a:gd name="connsiteX19" fmla="*/ 651815 w 780408"/>
              <a:gd name="connsiteY19" fmla="*/ 815181 h 1622455"/>
              <a:gd name="connsiteX20" fmla="*/ 679596 w 780408"/>
              <a:gd name="connsiteY20" fmla="*/ 755650 h 1622455"/>
              <a:gd name="connsiteX21" fmla="*/ 714521 w 780408"/>
              <a:gd name="connsiteY21" fmla="*/ 701675 h 1622455"/>
              <a:gd name="connsiteX22" fmla="*/ 778021 w 780408"/>
              <a:gd name="connsiteY22" fmla="*/ 650875 h 1622455"/>
              <a:gd name="connsiteX23" fmla="*/ 765321 w 780408"/>
              <a:gd name="connsiteY23" fmla="*/ 625475 h 1622455"/>
              <a:gd name="connsiteX24" fmla="*/ 749446 w 780408"/>
              <a:gd name="connsiteY24" fmla="*/ 593725 h 1622455"/>
              <a:gd name="connsiteX25" fmla="*/ 739921 w 780408"/>
              <a:gd name="connsiteY25" fmla="*/ 568325 h 1622455"/>
              <a:gd name="connsiteX26" fmla="*/ 736746 w 780408"/>
              <a:gd name="connsiteY26" fmla="*/ 546100 h 1622455"/>
              <a:gd name="connsiteX27" fmla="*/ 733571 w 780408"/>
              <a:gd name="connsiteY27" fmla="*/ 536575 h 1622455"/>
              <a:gd name="connsiteX28" fmla="*/ 727221 w 780408"/>
              <a:gd name="connsiteY28" fmla="*/ 498475 h 1622455"/>
              <a:gd name="connsiteX29" fmla="*/ 708171 w 780408"/>
              <a:gd name="connsiteY29" fmla="*/ 460375 h 1622455"/>
              <a:gd name="connsiteX30" fmla="*/ 651021 w 780408"/>
              <a:gd name="connsiteY30" fmla="*/ 447675 h 1622455"/>
              <a:gd name="connsiteX31" fmla="*/ 625621 w 780408"/>
              <a:gd name="connsiteY31" fmla="*/ 434975 h 1622455"/>
              <a:gd name="connsiteX32" fmla="*/ 619271 w 780408"/>
              <a:gd name="connsiteY32" fmla="*/ 422275 h 1622455"/>
              <a:gd name="connsiteX33" fmla="*/ 609746 w 780408"/>
              <a:gd name="connsiteY33" fmla="*/ 368300 h 1622455"/>
              <a:gd name="connsiteX34" fmla="*/ 543071 w 780408"/>
              <a:gd name="connsiteY34" fmla="*/ 355600 h 1622455"/>
              <a:gd name="connsiteX35" fmla="*/ 530371 w 780408"/>
              <a:gd name="connsiteY35" fmla="*/ 349250 h 1622455"/>
              <a:gd name="connsiteX36" fmla="*/ 524021 w 780408"/>
              <a:gd name="connsiteY36" fmla="*/ 314325 h 1622455"/>
              <a:gd name="connsiteX37" fmla="*/ 520846 w 780408"/>
              <a:gd name="connsiteY37" fmla="*/ 301625 h 1622455"/>
              <a:gd name="connsiteX38" fmla="*/ 520846 w 780408"/>
              <a:gd name="connsiteY38" fmla="*/ 196850 h 1622455"/>
              <a:gd name="connsiteX39" fmla="*/ 530371 w 780408"/>
              <a:gd name="connsiteY39" fmla="*/ 184150 h 1622455"/>
              <a:gd name="connsiteX40" fmla="*/ 549421 w 780408"/>
              <a:gd name="connsiteY40" fmla="*/ 165100 h 1622455"/>
              <a:gd name="connsiteX41" fmla="*/ 552596 w 780408"/>
              <a:gd name="connsiteY41" fmla="*/ 155575 h 1622455"/>
              <a:gd name="connsiteX42" fmla="*/ 543071 w 780408"/>
              <a:gd name="connsiteY42" fmla="*/ 88900 h 1622455"/>
              <a:gd name="connsiteX43" fmla="*/ 533546 w 780408"/>
              <a:gd name="connsiteY43" fmla="*/ 79375 h 1622455"/>
              <a:gd name="connsiteX44" fmla="*/ 511321 w 780408"/>
              <a:gd name="connsiteY44" fmla="*/ 66675 h 1622455"/>
              <a:gd name="connsiteX45" fmla="*/ 508146 w 780408"/>
              <a:gd name="connsiteY45" fmla="*/ 57150 h 1622455"/>
              <a:gd name="connsiteX46" fmla="*/ 501796 w 780408"/>
              <a:gd name="connsiteY46" fmla="*/ 47625 h 1622455"/>
              <a:gd name="connsiteX47" fmla="*/ 498621 w 780408"/>
              <a:gd name="connsiteY47" fmla="*/ 0 h 1622455"/>
              <a:gd name="connsiteX48" fmla="*/ 485921 w 780408"/>
              <a:gd name="connsiteY48" fmla="*/ 6350 h 1622455"/>
              <a:gd name="connsiteX49" fmla="*/ 463696 w 780408"/>
              <a:gd name="connsiteY49" fmla="*/ 25400 h 1622455"/>
              <a:gd name="connsiteX50" fmla="*/ 438296 w 780408"/>
              <a:gd name="connsiteY50" fmla="*/ 28575 h 1622455"/>
              <a:gd name="connsiteX51" fmla="*/ 406546 w 780408"/>
              <a:gd name="connsiteY51" fmla="*/ 38100 h 1622455"/>
              <a:gd name="connsiteX52" fmla="*/ 390671 w 780408"/>
              <a:gd name="connsiteY52" fmla="*/ 41275 h 1622455"/>
              <a:gd name="connsiteX53" fmla="*/ 358921 w 780408"/>
              <a:gd name="connsiteY53" fmla="*/ 53975 h 1622455"/>
              <a:gd name="connsiteX54" fmla="*/ 327171 w 780408"/>
              <a:gd name="connsiteY54" fmla="*/ 66675 h 1622455"/>
              <a:gd name="connsiteX55" fmla="*/ 304946 w 780408"/>
              <a:gd name="connsiteY55" fmla="*/ 82550 h 1622455"/>
              <a:gd name="connsiteX56" fmla="*/ 279546 w 780408"/>
              <a:gd name="connsiteY56" fmla="*/ 101600 h 1622455"/>
              <a:gd name="connsiteX57" fmla="*/ 270021 w 780408"/>
              <a:gd name="connsiteY57" fmla="*/ 104775 h 1622455"/>
              <a:gd name="connsiteX58" fmla="*/ 257321 w 780408"/>
              <a:gd name="connsiteY58" fmla="*/ 133350 h 1622455"/>
              <a:gd name="connsiteX59" fmla="*/ 247796 w 780408"/>
              <a:gd name="connsiteY59" fmla="*/ 152400 h 1622455"/>
              <a:gd name="connsiteX60" fmla="*/ 231921 w 780408"/>
              <a:gd name="connsiteY60" fmla="*/ 184150 h 1622455"/>
              <a:gd name="connsiteX61" fmla="*/ 219221 w 780408"/>
              <a:gd name="connsiteY61" fmla="*/ 206375 h 1622455"/>
              <a:gd name="connsiteX62" fmla="*/ 216046 w 780408"/>
              <a:gd name="connsiteY62" fmla="*/ 215900 h 1622455"/>
              <a:gd name="connsiteX63" fmla="*/ 193821 w 780408"/>
              <a:gd name="connsiteY63" fmla="*/ 244475 h 1622455"/>
              <a:gd name="connsiteX64" fmla="*/ 177946 w 780408"/>
              <a:gd name="connsiteY64" fmla="*/ 260350 h 1622455"/>
              <a:gd name="connsiteX65" fmla="*/ 168421 w 780408"/>
              <a:gd name="connsiteY65" fmla="*/ 273050 h 1622455"/>
              <a:gd name="connsiteX66" fmla="*/ 165246 w 780408"/>
              <a:gd name="connsiteY66" fmla="*/ 285750 h 1622455"/>
              <a:gd name="connsiteX67" fmla="*/ 155721 w 780408"/>
              <a:gd name="connsiteY67" fmla="*/ 292100 h 1622455"/>
              <a:gd name="connsiteX68" fmla="*/ 146196 w 780408"/>
              <a:gd name="connsiteY68" fmla="*/ 304800 h 1622455"/>
              <a:gd name="connsiteX69" fmla="*/ 133496 w 780408"/>
              <a:gd name="connsiteY69" fmla="*/ 323850 h 1622455"/>
              <a:gd name="connsiteX70" fmla="*/ 127146 w 780408"/>
              <a:gd name="connsiteY70" fmla="*/ 336550 h 1622455"/>
              <a:gd name="connsiteX71" fmla="*/ 117621 w 780408"/>
              <a:gd name="connsiteY71" fmla="*/ 346075 h 1622455"/>
              <a:gd name="connsiteX72" fmla="*/ 108096 w 780408"/>
              <a:gd name="connsiteY72" fmla="*/ 358775 h 1622455"/>
              <a:gd name="connsiteX73" fmla="*/ 95396 w 780408"/>
              <a:gd name="connsiteY73" fmla="*/ 387350 h 1622455"/>
              <a:gd name="connsiteX74" fmla="*/ 89046 w 780408"/>
              <a:gd name="connsiteY74" fmla="*/ 400050 h 1622455"/>
              <a:gd name="connsiteX75" fmla="*/ 82696 w 780408"/>
              <a:gd name="connsiteY75" fmla="*/ 463550 h 1622455"/>
              <a:gd name="connsiteX76" fmla="*/ 57296 w 780408"/>
              <a:gd name="connsiteY76" fmla="*/ 511175 h 1622455"/>
              <a:gd name="connsiteX77" fmla="*/ 41421 w 780408"/>
              <a:gd name="connsiteY77" fmla="*/ 539750 h 1622455"/>
              <a:gd name="connsiteX78" fmla="*/ 35071 w 780408"/>
              <a:gd name="connsiteY78" fmla="*/ 555625 h 1622455"/>
              <a:gd name="connsiteX79" fmla="*/ 25546 w 780408"/>
              <a:gd name="connsiteY79" fmla="*/ 568325 h 1622455"/>
              <a:gd name="connsiteX80" fmla="*/ 22371 w 780408"/>
              <a:gd name="connsiteY80" fmla="*/ 577850 h 1622455"/>
              <a:gd name="connsiteX81" fmla="*/ 6496 w 780408"/>
              <a:gd name="connsiteY81" fmla="*/ 600075 h 1622455"/>
              <a:gd name="connsiteX82" fmla="*/ 19196 w 780408"/>
              <a:gd name="connsiteY82" fmla="*/ 669925 h 1622455"/>
              <a:gd name="connsiteX83" fmla="*/ 146 w 780408"/>
              <a:gd name="connsiteY83" fmla="*/ 730250 h 1622455"/>
              <a:gd name="connsiteX84" fmla="*/ 12846 w 780408"/>
              <a:gd name="connsiteY84" fmla="*/ 800100 h 1622455"/>
              <a:gd name="connsiteX85" fmla="*/ 44596 w 780408"/>
              <a:gd name="connsiteY85" fmla="*/ 831850 h 1622455"/>
              <a:gd name="connsiteX86" fmla="*/ 73171 w 780408"/>
              <a:gd name="connsiteY86" fmla="*/ 873125 h 1622455"/>
              <a:gd name="connsiteX87" fmla="*/ 101746 w 780408"/>
              <a:gd name="connsiteY87" fmla="*/ 927100 h 1622455"/>
              <a:gd name="connsiteX88" fmla="*/ 98571 w 780408"/>
              <a:gd name="connsiteY88" fmla="*/ 971550 h 1622455"/>
              <a:gd name="connsiteX89" fmla="*/ 146196 w 780408"/>
              <a:gd name="connsiteY89" fmla="*/ 990600 h 1622455"/>
              <a:gd name="connsiteX90" fmla="*/ 171596 w 780408"/>
              <a:gd name="connsiteY90" fmla="*/ 987425 h 1622455"/>
              <a:gd name="connsiteX91" fmla="*/ 193821 w 780408"/>
              <a:gd name="connsiteY91" fmla="*/ 1025525 h 1622455"/>
              <a:gd name="connsiteX92" fmla="*/ 247796 w 780408"/>
              <a:gd name="connsiteY92" fmla="*/ 1038225 h 1622455"/>
              <a:gd name="connsiteX93" fmla="*/ 317646 w 780408"/>
              <a:gd name="connsiteY93" fmla="*/ 1041400 h 1622455"/>
              <a:gd name="connsiteX94" fmla="*/ 333521 w 780408"/>
              <a:gd name="connsiteY94" fmla="*/ 1069975 h 1622455"/>
              <a:gd name="connsiteX95" fmla="*/ 282721 w 780408"/>
              <a:gd name="connsiteY95" fmla="*/ 1117600 h 1622455"/>
              <a:gd name="connsiteX96" fmla="*/ 235096 w 780408"/>
              <a:gd name="connsiteY96" fmla="*/ 1146175 h 1622455"/>
              <a:gd name="connsiteX97" fmla="*/ 177946 w 780408"/>
              <a:gd name="connsiteY97" fmla="*/ 1184275 h 1622455"/>
              <a:gd name="connsiteX98" fmla="*/ 225571 w 780408"/>
              <a:gd name="connsiteY98" fmla="*/ 1216025 h 1622455"/>
              <a:gd name="connsiteX99" fmla="*/ 174771 w 780408"/>
              <a:gd name="connsiteY99" fmla="*/ 1266825 h 1622455"/>
              <a:gd name="connsiteX100" fmla="*/ 143021 w 780408"/>
              <a:gd name="connsiteY100" fmla="*/ 1289050 h 1622455"/>
              <a:gd name="connsiteX101" fmla="*/ 130321 w 780408"/>
              <a:gd name="connsiteY101" fmla="*/ 1330325 h 1622455"/>
              <a:gd name="connsiteX102" fmla="*/ 78728 w 780408"/>
              <a:gd name="connsiteY102" fmla="*/ 1376363 h 1622455"/>
              <a:gd name="connsiteX103" fmla="*/ 125559 w 780408"/>
              <a:gd name="connsiteY103" fmla="*/ 1427162 h 1622455"/>
              <a:gd name="connsiteX104" fmla="*/ 158896 w 780408"/>
              <a:gd name="connsiteY104" fmla="*/ 1496219 h 1622455"/>
              <a:gd name="connsiteX105" fmla="*/ 271608 w 780408"/>
              <a:gd name="connsiteY105" fmla="*/ 1510507 h 1622455"/>
              <a:gd name="connsiteX106" fmla="*/ 397814 w 780408"/>
              <a:gd name="connsiteY106" fmla="*/ 1542256 h 1622455"/>
              <a:gd name="connsiteX107" fmla="*/ 533546 w 780408"/>
              <a:gd name="connsiteY107" fmla="*/ 1581150 h 1622455"/>
              <a:gd name="connsiteX108" fmla="*/ 622446 w 780408"/>
              <a:gd name="connsiteY108" fmla="*/ 1609725 h 1622455"/>
              <a:gd name="connsiteX109" fmla="*/ 676421 w 780408"/>
              <a:gd name="connsiteY109" fmla="*/ 1622425 h 1622455"/>
              <a:gd name="connsiteX0" fmla="*/ 676421 w 778811"/>
              <a:gd name="connsiteY0" fmla="*/ 1622425 h 1622455"/>
              <a:gd name="connsiteX1" fmla="*/ 693089 w 778811"/>
              <a:gd name="connsiteY1" fmla="*/ 1559719 h 1622455"/>
              <a:gd name="connsiteX2" fmla="*/ 708171 w 778811"/>
              <a:gd name="connsiteY2" fmla="*/ 1501775 h 1622455"/>
              <a:gd name="connsiteX3" fmla="*/ 704996 w 778811"/>
              <a:gd name="connsiteY3" fmla="*/ 1435100 h 1622455"/>
              <a:gd name="connsiteX4" fmla="*/ 654196 w 778811"/>
              <a:gd name="connsiteY4" fmla="*/ 1419225 h 1622455"/>
              <a:gd name="connsiteX5" fmla="*/ 634353 w 778811"/>
              <a:gd name="connsiteY5" fmla="*/ 1374775 h 1622455"/>
              <a:gd name="connsiteX6" fmla="*/ 627210 w 778811"/>
              <a:gd name="connsiteY6" fmla="*/ 1316038 h 1622455"/>
              <a:gd name="connsiteX7" fmla="*/ 666102 w 778811"/>
              <a:gd name="connsiteY7" fmla="*/ 1278731 h 1622455"/>
              <a:gd name="connsiteX8" fmla="*/ 631971 w 778811"/>
              <a:gd name="connsiteY8" fmla="*/ 1244600 h 1622455"/>
              <a:gd name="connsiteX9" fmla="*/ 588315 w 778811"/>
              <a:gd name="connsiteY9" fmla="*/ 1203325 h 1622455"/>
              <a:gd name="connsiteX10" fmla="*/ 558946 w 778811"/>
              <a:gd name="connsiteY10" fmla="*/ 1139825 h 1622455"/>
              <a:gd name="connsiteX11" fmla="*/ 530371 w 778811"/>
              <a:gd name="connsiteY11" fmla="*/ 1101725 h 1622455"/>
              <a:gd name="connsiteX12" fmla="*/ 517671 w 778811"/>
              <a:gd name="connsiteY12" fmla="*/ 1076325 h 1622455"/>
              <a:gd name="connsiteX13" fmla="*/ 542277 w 778811"/>
              <a:gd name="connsiteY13" fmla="*/ 1062832 h 1622455"/>
              <a:gd name="connsiteX14" fmla="*/ 533546 w 778811"/>
              <a:gd name="connsiteY14" fmla="*/ 1038225 h 1622455"/>
              <a:gd name="connsiteX15" fmla="*/ 597047 w 778811"/>
              <a:gd name="connsiteY15" fmla="*/ 1025525 h 1622455"/>
              <a:gd name="connsiteX16" fmla="*/ 559739 w 778811"/>
              <a:gd name="connsiteY16" fmla="*/ 961232 h 1622455"/>
              <a:gd name="connsiteX17" fmla="*/ 543071 w 778811"/>
              <a:gd name="connsiteY17" fmla="*/ 901700 h 1622455"/>
              <a:gd name="connsiteX18" fmla="*/ 606571 w 778811"/>
              <a:gd name="connsiteY18" fmla="*/ 863600 h 1622455"/>
              <a:gd name="connsiteX19" fmla="*/ 651815 w 778811"/>
              <a:gd name="connsiteY19" fmla="*/ 815181 h 1622455"/>
              <a:gd name="connsiteX20" fmla="*/ 679596 w 778811"/>
              <a:gd name="connsiteY20" fmla="*/ 755650 h 1622455"/>
              <a:gd name="connsiteX21" fmla="*/ 714521 w 778811"/>
              <a:gd name="connsiteY21" fmla="*/ 701675 h 1622455"/>
              <a:gd name="connsiteX22" fmla="*/ 778021 w 778811"/>
              <a:gd name="connsiteY22" fmla="*/ 650875 h 1622455"/>
              <a:gd name="connsiteX23" fmla="*/ 749446 w 778811"/>
              <a:gd name="connsiteY23" fmla="*/ 593725 h 1622455"/>
              <a:gd name="connsiteX24" fmla="*/ 739921 w 778811"/>
              <a:gd name="connsiteY24" fmla="*/ 568325 h 1622455"/>
              <a:gd name="connsiteX25" fmla="*/ 736746 w 778811"/>
              <a:gd name="connsiteY25" fmla="*/ 546100 h 1622455"/>
              <a:gd name="connsiteX26" fmla="*/ 733571 w 778811"/>
              <a:gd name="connsiteY26" fmla="*/ 536575 h 1622455"/>
              <a:gd name="connsiteX27" fmla="*/ 727221 w 778811"/>
              <a:gd name="connsiteY27" fmla="*/ 498475 h 1622455"/>
              <a:gd name="connsiteX28" fmla="*/ 708171 w 778811"/>
              <a:gd name="connsiteY28" fmla="*/ 460375 h 1622455"/>
              <a:gd name="connsiteX29" fmla="*/ 651021 w 778811"/>
              <a:gd name="connsiteY29" fmla="*/ 447675 h 1622455"/>
              <a:gd name="connsiteX30" fmla="*/ 625621 w 778811"/>
              <a:gd name="connsiteY30" fmla="*/ 434975 h 1622455"/>
              <a:gd name="connsiteX31" fmla="*/ 619271 w 778811"/>
              <a:gd name="connsiteY31" fmla="*/ 422275 h 1622455"/>
              <a:gd name="connsiteX32" fmla="*/ 609746 w 778811"/>
              <a:gd name="connsiteY32" fmla="*/ 368300 h 1622455"/>
              <a:gd name="connsiteX33" fmla="*/ 543071 w 778811"/>
              <a:gd name="connsiteY33" fmla="*/ 355600 h 1622455"/>
              <a:gd name="connsiteX34" fmla="*/ 530371 w 778811"/>
              <a:gd name="connsiteY34" fmla="*/ 349250 h 1622455"/>
              <a:gd name="connsiteX35" fmla="*/ 524021 w 778811"/>
              <a:gd name="connsiteY35" fmla="*/ 314325 h 1622455"/>
              <a:gd name="connsiteX36" fmla="*/ 520846 w 778811"/>
              <a:gd name="connsiteY36" fmla="*/ 301625 h 1622455"/>
              <a:gd name="connsiteX37" fmla="*/ 520846 w 778811"/>
              <a:gd name="connsiteY37" fmla="*/ 196850 h 1622455"/>
              <a:gd name="connsiteX38" fmla="*/ 530371 w 778811"/>
              <a:gd name="connsiteY38" fmla="*/ 184150 h 1622455"/>
              <a:gd name="connsiteX39" fmla="*/ 549421 w 778811"/>
              <a:gd name="connsiteY39" fmla="*/ 165100 h 1622455"/>
              <a:gd name="connsiteX40" fmla="*/ 552596 w 778811"/>
              <a:gd name="connsiteY40" fmla="*/ 155575 h 1622455"/>
              <a:gd name="connsiteX41" fmla="*/ 543071 w 778811"/>
              <a:gd name="connsiteY41" fmla="*/ 88900 h 1622455"/>
              <a:gd name="connsiteX42" fmla="*/ 533546 w 778811"/>
              <a:gd name="connsiteY42" fmla="*/ 79375 h 1622455"/>
              <a:gd name="connsiteX43" fmla="*/ 511321 w 778811"/>
              <a:gd name="connsiteY43" fmla="*/ 66675 h 1622455"/>
              <a:gd name="connsiteX44" fmla="*/ 508146 w 778811"/>
              <a:gd name="connsiteY44" fmla="*/ 57150 h 1622455"/>
              <a:gd name="connsiteX45" fmla="*/ 501796 w 778811"/>
              <a:gd name="connsiteY45" fmla="*/ 47625 h 1622455"/>
              <a:gd name="connsiteX46" fmla="*/ 498621 w 778811"/>
              <a:gd name="connsiteY46" fmla="*/ 0 h 1622455"/>
              <a:gd name="connsiteX47" fmla="*/ 485921 w 778811"/>
              <a:gd name="connsiteY47" fmla="*/ 6350 h 1622455"/>
              <a:gd name="connsiteX48" fmla="*/ 463696 w 778811"/>
              <a:gd name="connsiteY48" fmla="*/ 25400 h 1622455"/>
              <a:gd name="connsiteX49" fmla="*/ 438296 w 778811"/>
              <a:gd name="connsiteY49" fmla="*/ 28575 h 1622455"/>
              <a:gd name="connsiteX50" fmla="*/ 406546 w 778811"/>
              <a:gd name="connsiteY50" fmla="*/ 38100 h 1622455"/>
              <a:gd name="connsiteX51" fmla="*/ 390671 w 778811"/>
              <a:gd name="connsiteY51" fmla="*/ 41275 h 1622455"/>
              <a:gd name="connsiteX52" fmla="*/ 358921 w 778811"/>
              <a:gd name="connsiteY52" fmla="*/ 53975 h 1622455"/>
              <a:gd name="connsiteX53" fmla="*/ 327171 w 778811"/>
              <a:gd name="connsiteY53" fmla="*/ 66675 h 1622455"/>
              <a:gd name="connsiteX54" fmla="*/ 304946 w 778811"/>
              <a:gd name="connsiteY54" fmla="*/ 82550 h 1622455"/>
              <a:gd name="connsiteX55" fmla="*/ 279546 w 778811"/>
              <a:gd name="connsiteY55" fmla="*/ 101600 h 1622455"/>
              <a:gd name="connsiteX56" fmla="*/ 270021 w 778811"/>
              <a:gd name="connsiteY56" fmla="*/ 104775 h 1622455"/>
              <a:gd name="connsiteX57" fmla="*/ 257321 w 778811"/>
              <a:gd name="connsiteY57" fmla="*/ 133350 h 1622455"/>
              <a:gd name="connsiteX58" fmla="*/ 247796 w 778811"/>
              <a:gd name="connsiteY58" fmla="*/ 152400 h 1622455"/>
              <a:gd name="connsiteX59" fmla="*/ 231921 w 778811"/>
              <a:gd name="connsiteY59" fmla="*/ 184150 h 1622455"/>
              <a:gd name="connsiteX60" fmla="*/ 219221 w 778811"/>
              <a:gd name="connsiteY60" fmla="*/ 206375 h 1622455"/>
              <a:gd name="connsiteX61" fmla="*/ 216046 w 778811"/>
              <a:gd name="connsiteY61" fmla="*/ 215900 h 1622455"/>
              <a:gd name="connsiteX62" fmla="*/ 193821 w 778811"/>
              <a:gd name="connsiteY62" fmla="*/ 244475 h 1622455"/>
              <a:gd name="connsiteX63" fmla="*/ 177946 w 778811"/>
              <a:gd name="connsiteY63" fmla="*/ 260350 h 1622455"/>
              <a:gd name="connsiteX64" fmla="*/ 168421 w 778811"/>
              <a:gd name="connsiteY64" fmla="*/ 273050 h 1622455"/>
              <a:gd name="connsiteX65" fmla="*/ 165246 w 778811"/>
              <a:gd name="connsiteY65" fmla="*/ 285750 h 1622455"/>
              <a:gd name="connsiteX66" fmla="*/ 155721 w 778811"/>
              <a:gd name="connsiteY66" fmla="*/ 292100 h 1622455"/>
              <a:gd name="connsiteX67" fmla="*/ 146196 w 778811"/>
              <a:gd name="connsiteY67" fmla="*/ 304800 h 1622455"/>
              <a:gd name="connsiteX68" fmla="*/ 133496 w 778811"/>
              <a:gd name="connsiteY68" fmla="*/ 323850 h 1622455"/>
              <a:gd name="connsiteX69" fmla="*/ 127146 w 778811"/>
              <a:gd name="connsiteY69" fmla="*/ 336550 h 1622455"/>
              <a:gd name="connsiteX70" fmla="*/ 117621 w 778811"/>
              <a:gd name="connsiteY70" fmla="*/ 346075 h 1622455"/>
              <a:gd name="connsiteX71" fmla="*/ 108096 w 778811"/>
              <a:gd name="connsiteY71" fmla="*/ 358775 h 1622455"/>
              <a:gd name="connsiteX72" fmla="*/ 95396 w 778811"/>
              <a:gd name="connsiteY72" fmla="*/ 387350 h 1622455"/>
              <a:gd name="connsiteX73" fmla="*/ 89046 w 778811"/>
              <a:gd name="connsiteY73" fmla="*/ 400050 h 1622455"/>
              <a:gd name="connsiteX74" fmla="*/ 82696 w 778811"/>
              <a:gd name="connsiteY74" fmla="*/ 463550 h 1622455"/>
              <a:gd name="connsiteX75" fmla="*/ 57296 w 778811"/>
              <a:gd name="connsiteY75" fmla="*/ 511175 h 1622455"/>
              <a:gd name="connsiteX76" fmla="*/ 41421 w 778811"/>
              <a:gd name="connsiteY76" fmla="*/ 539750 h 1622455"/>
              <a:gd name="connsiteX77" fmla="*/ 35071 w 778811"/>
              <a:gd name="connsiteY77" fmla="*/ 555625 h 1622455"/>
              <a:gd name="connsiteX78" fmla="*/ 25546 w 778811"/>
              <a:gd name="connsiteY78" fmla="*/ 568325 h 1622455"/>
              <a:gd name="connsiteX79" fmla="*/ 22371 w 778811"/>
              <a:gd name="connsiteY79" fmla="*/ 577850 h 1622455"/>
              <a:gd name="connsiteX80" fmla="*/ 6496 w 778811"/>
              <a:gd name="connsiteY80" fmla="*/ 600075 h 1622455"/>
              <a:gd name="connsiteX81" fmla="*/ 19196 w 778811"/>
              <a:gd name="connsiteY81" fmla="*/ 669925 h 1622455"/>
              <a:gd name="connsiteX82" fmla="*/ 146 w 778811"/>
              <a:gd name="connsiteY82" fmla="*/ 730250 h 1622455"/>
              <a:gd name="connsiteX83" fmla="*/ 12846 w 778811"/>
              <a:gd name="connsiteY83" fmla="*/ 800100 h 1622455"/>
              <a:gd name="connsiteX84" fmla="*/ 44596 w 778811"/>
              <a:gd name="connsiteY84" fmla="*/ 831850 h 1622455"/>
              <a:gd name="connsiteX85" fmla="*/ 73171 w 778811"/>
              <a:gd name="connsiteY85" fmla="*/ 873125 h 1622455"/>
              <a:gd name="connsiteX86" fmla="*/ 101746 w 778811"/>
              <a:gd name="connsiteY86" fmla="*/ 927100 h 1622455"/>
              <a:gd name="connsiteX87" fmla="*/ 98571 w 778811"/>
              <a:gd name="connsiteY87" fmla="*/ 971550 h 1622455"/>
              <a:gd name="connsiteX88" fmla="*/ 146196 w 778811"/>
              <a:gd name="connsiteY88" fmla="*/ 990600 h 1622455"/>
              <a:gd name="connsiteX89" fmla="*/ 171596 w 778811"/>
              <a:gd name="connsiteY89" fmla="*/ 987425 h 1622455"/>
              <a:gd name="connsiteX90" fmla="*/ 193821 w 778811"/>
              <a:gd name="connsiteY90" fmla="*/ 1025525 h 1622455"/>
              <a:gd name="connsiteX91" fmla="*/ 247796 w 778811"/>
              <a:gd name="connsiteY91" fmla="*/ 1038225 h 1622455"/>
              <a:gd name="connsiteX92" fmla="*/ 317646 w 778811"/>
              <a:gd name="connsiteY92" fmla="*/ 1041400 h 1622455"/>
              <a:gd name="connsiteX93" fmla="*/ 333521 w 778811"/>
              <a:gd name="connsiteY93" fmla="*/ 1069975 h 1622455"/>
              <a:gd name="connsiteX94" fmla="*/ 282721 w 778811"/>
              <a:gd name="connsiteY94" fmla="*/ 1117600 h 1622455"/>
              <a:gd name="connsiteX95" fmla="*/ 235096 w 778811"/>
              <a:gd name="connsiteY95" fmla="*/ 1146175 h 1622455"/>
              <a:gd name="connsiteX96" fmla="*/ 177946 w 778811"/>
              <a:gd name="connsiteY96" fmla="*/ 1184275 h 1622455"/>
              <a:gd name="connsiteX97" fmla="*/ 225571 w 778811"/>
              <a:gd name="connsiteY97" fmla="*/ 1216025 h 1622455"/>
              <a:gd name="connsiteX98" fmla="*/ 174771 w 778811"/>
              <a:gd name="connsiteY98" fmla="*/ 1266825 h 1622455"/>
              <a:gd name="connsiteX99" fmla="*/ 143021 w 778811"/>
              <a:gd name="connsiteY99" fmla="*/ 1289050 h 1622455"/>
              <a:gd name="connsiteX100" fmla="*/ 130321 w 778811"/>
              <a:gd name="connsiteY100" fmla="*/ 1330325 h 1622455"/>
              <a:gd name="connsiteX101" fmla="*/ 78728 w 778811"/>
              <a:gd name="connsiteY101" fmla="*/ 1376363 h 1622455"/>
              <a:gd name="connsiteX102" fmla="*/ 125559 w 778811"/>
              <a:gd name="connsiteY102" fmla="*/ 1427162 h 1622455"/>
              <a:gd name="connsiteX103" fmla="*/ 158896 w 778811"/>
              <a:gd name="connsiteY103" fmla="*/ 1496219 h 1622455"/>
              <a:gd name="connsiteX104" fmla="*/ 271608 w 778811"/>
              <a:gd name="connsiteY104" fmla="*/ 1510507 h 1622455"/>
              <a:gd name="connsiteX105" fmla="*/ 397814 w 778811"/>
              <a:gd name="connsiteY105" fmla="*/ 1542256 h 1622455"/>
              <a:gd name="connsiteX106" fmla="*/ 533546 w 778811"/>
              <a:gd name="connsiteY106" fmla="*/ 1581150 h 1622455"/>
              <a:gd name="connsiteX107" fmla="*/ 622446 w 778811"/>
              <a:gd name="connsiteY107" fmla="*/ 1609725 h 1622455"/>
              <a:gd name="connsiteX108" fmla="*/ 676421 w 778811"/>
              <a:gd name="connsiteY108" fmla="*/ 1622425 h 1622455"/>
              <a:gd name="connsiteX0" fmla="*/ 676421 w 778823"/>
              <a:gd name="connsiteY0" fmla="*/ 1622425 h 1622455"/>
              <a:gd name="connsiteX1" fmla="*/ 693089 w 778823"/>
              <a:gd name="connsiteY1" fmla="*/ 1559719 h 1622455"/>
              <a:gd name="connsiteX2" fmla="*/ 708171 w 778823"/>
              <a:gd name="connsiteY2" fmla="*/ 1501775 h 1622455"/>
              <a:gd name="connsiteX3" fmla="*/ 704996 w 778823"/>
              <a:gd name="connsiteY3" fmla="*/ 1435100 h 1622455"/>
              <a:gd name="connsiteX4" fmla="*/ 654196 w 778823"/>
              <a:gd name="connsiteY4" fmla="*/ 1419225 h 1622455"/>
              <a:gd name="connsiteX5" fmla="*/ 634353 w 778823"/>
              <a:gd name="connsiteY5" fmla="*/ 1374775 h 1622455"/>
              <a:gd name="connsiteX6" fmla="*/ 627210 w 778823"/>
              <a:gd name="connsiteY6" fmla="*/ 1316038 h 1622455"/>
              <a:gd name="connsiteX7" fmla="*/ 666102 w 778823"/>
              <a:gd name="connsiteY7" fmla="*/ 1278731 h 1622455"/>
              <a:gd name="connsiteX8" fmla="*/ 631971 w 778823"/>
              <a:gd name="connsiteY8" fmla="*/ 1244600 h 1622455"/>
              <a:gd name="connsiteX9" fmla="*/ 588315 w 778823"/>
              <a:gd name="connsiteY9" fmla="*/ 1203325 h 1622455"/>
              <a:gd name="connsiteX10" fmla="*/ 558946 w 778823"/>
              <a:gd name="connsiteY10" fmla="*/ 1139825 h 1622455"/>
              <a:gd name="connsiteX11" fmla="*/ 530371 w 778823"/>
              <a:gd name="connsiteY11" fmla="*/ 1101725 h 1622455"/>
              <a:gd name="connsiteX12" fmla="*/ 517671 w 778823"/>
              <a:gd name="connsiteY12" fmla="*/ 1076325 h 1622455"/>
              <a:gd name="connsiteX13" fmla="*/ 542277 w 778823"/>
              <a:gd name="connsiteY13" fmla="*/ 1062832 h 1622455"/>
              <a:gd name="connsiteX14" fmla="*/ 533546 w 778823"/>
              <a:gd name="connsiteY14" fmla="*/ 1038225 h 1622455"/>
              <a:gd name="connsiteX15" fmla="*/ 597047 w 778823"/>
              <a:gd name="connsiteY15" fmla="*/ 1025525 h 1622455"/>
              <a:gd name="connsiteX16" fmla="*/ 559739 w 778823"/>
              <a:gd name="connsiteY16" fmla="*/ 961232 h 1622455"/>
              <a:gd name="connsiteX17" fmla="*/ 543071 w 778823"/>
              <a:gd name="connsiteY17" fmla="*/ 901700 h 1622455"/>
              <a:gd name="connsiteX18" fmla="*/ 606571 w 778823"/>
              <a:gd name="connsiteY18" fmla="*/ 863600 h 1622455"/>
              <a:gd name="connsiteX19" fmla="*/ 651815 w 778823"/>
              <a:gd name="connsiteY19" fmla="*/ 815181 h 1622455"/>
              <a:gd name="connsiteX20" fmla="*/ 679596 w 778823"/>
              <a:gd name="connsiteY20" fmla="*/ 755650 h 1622455"/>
              <a:gd name="connsiteX21" fmla="*/ 714521 w 778823"/>
              <a:gd name="connsiteY21" fmla="*/ 701675 h 1622455"/>
              <a:gd name="connsiteX22" fmla="*/ 778021 w 778823"/>
              <a:gd name="connsiteY22" fmla="*/ 650875 h 1622455"/>
              <a:gd name="connsiteX23" fmla="*/ 749446 w 778823"/>
              <a:gd name="connsiteY23" fmla="*/ 593725 h 1622455"/>
              <a:gd name="connsiteX24" fmla="*/ 736746 w 778823"/>
              <a:gd name="connsiteY24" fmla="*/ 546100 h 1622455"/>
              <a:gd name="connsiteX25" fmla="*/ 733571 w 778823"/>
              <a:gd name="connsiteY25" fmla="*/ 536575 h 1622455"/>
              <a:gd name="connsiteX26" fmla="*/ 727221 w 778823"/>
              <a:gd name="connsiteY26" fmla="*/ 498475 h 1622455"/>
              <a:gd name="connsiteX27" fmla="*/ 708171 w 778823"/>
              <a:gd name="connsiteY27" fmla="*/ 460375 h 1622455"/>
              <a:gd name="connsiteX28" fmla="*/ 651021 w 778823"/>
              <a:gd name="connsiteY28" fmla="*/ 447675 h 1622455"/>
              <a:gd name="connsiteX29" fmla="*/ 625621 w 778823"/>
              <a:gd name="connsiteY29" fmla="*/ 434975 h 1622455"/>
              <a:gd name="connsiteX30" fmla="*/ 619271 w 778823"/>
              <a:gd name="connsiteY30" fmla="*/ 422275 h 1622455"/>
              <a:gd name="connsiteX31" fmla="*/ 609746 w 778823"/>
              <a:gd name="connsiteY31" fmla="*/ 368300 h 1622455"/>
              <a:gd name="connsiteX32" fmla="*/ 543071 w 778823"/>
              <a:gd name="connsiteY32" fmla="*/ 355600 h 1622455"/>
              <a:gd name="connsiteX33" fmla="*/ 530371 w 778823"/>
              <a:gd name="connsiteY33" fmla="*/ 349250 h 1622455"/>
              <a:gd name="connsiteX34" fmla="*/ 524021 w 778823"/>
              <a:gd name="connsiteY34" fmla="*/ 314325 h 1622455"/>
              <a:gd name="connsiteX35" fmla="*/ 520846 w 778823"/>
              <a:gd name="connsiteY35" fmla="*/ 301625 h 1622455"/>
              <a:gd name="connsiteX36" fmla="*/ 520846 w 778823"/>
              <a:gd name="connsiteY36" fmla="*/ 196850 h 1622455"/>
              <a:gd name="connsiteX37" fmla="*/ 530371 w 778823"/>
              <a:gd name="connsiteY37" fmla="*/ 184150 h 1622455"/>
              <a:gd name="connsiteX38" fmla="*/ 549421 w 778823"/>
              <a:gd name="connsiteY38" fmla="*/ 165100 h 1622455"/>
              <a:gd name="connsiteX39" fmla="*/ 552596 w 778823"/>
              <a:gd name="connsiteY39" fmla="*/ 155575 h 1622455"/>
              <a:gd name="connsiteX40" fmla="*/ 543071 w 778823"/>
              <a:gd name="connsiteY40" fmla="*/ 88900 h 1622455"/>
              <a:gd name="connsiteX41" fmla="*/ 533546 w 778823"/>
              <a:gd name="connsiteY41" fmla="*/ 79375 h 1622455"/>
              <a:gd name="connsiteX42" fmla="*/ 511321 w 778823"/>
              <a:gd name="connsiteY42" fmla="*/ 66675 h 1622455"/>
              <a:gd name="connsiteX43" fmla="*/ 508146 w 778823"/>
              <a:gd name="connsiteY43" fmla="*/ 57150 h 1622455"/>
              <a:gd name="connsiteX44" fmla="*/ 501796 w 778823"/>
              <a:gd name="connsiteY44" fmla="*/ 47625 h 1622455"/>
              <a:gd name="connsiteX45" fmla="*/ 498621 w 778823"/>
              <a:gd name="connsiteY45" fmla="*/ 0 h 1622455"/>
              <a:gd name="connsiteX46" fmla="*/ 485921 w 778823"/>
              <a:gd name="connsiteY46" fmla="*/ 6350 h 1622455"/>
              <a:gd name="connsiteX47" fmla="*/ 463696 w 778823"/>
              <a:gd name="connsiteY47" fmla="*/ 25400 h 1622455"/>
              <a:gd name="connsiteX48" fmla="*/ 438296 w 778823"/>
              <a:gd name="connsiteY48" fmla="*/ 28575 h 1622455"/>
              <a:gd name="connsiteX49" fmla="*/ 406546 w 778823"/>
              <a:gd name="connsiteY49" fmla="*/ 38100 h 1622455"/>
              <a:gd name="connsiteX50" fmla="*/ 390671 w 778823"/>
              <a:gd name="connsiteY50" fmla="*/ 41275 h 1622455"/>
              <a:gd name="connsiteX51" fmla="*/ 358921 w 778823"/>
              <a:gd name="connsiteY51" fmla="*/ 53975 h 1622455"/>
              <a:gd name="connsiteX52" fmla="*/ 327171 w 778823"/>
              <a:gd name="connsiteY52" fmla="*/ 66675 h 1622455"/>
              <a:gd name="connsiteX53" fmla="*/ 304946 w 778823"/>
              <a:gd name="connsiteY53" fmla="*/ 82550 h 1622455"/>
              <a:gd name="connsiteX54" fmla="*/ 279546 w 778823"/>
              <a:gd name="connsiteY54" fmla="*/ 101600 h 1622455"/>
              <a:gd name="connsiteX55" fmla="*/ 270021 w 778823"/>
              <a:gd name="connsiteY55" fmla="*/ 104775 h 1622455"/>
              <a:gd name="connsiteX56" fmla="*/ 257321 w 778823"/>
              <a:gd name="connsiteY56" fmla="*/ 133350 h 1622455"/>
              <a:gd name="connsiteX57" fmla="*/ 247796 w 778823"/>
              <a:gd name="connsiteY57" fmla="*/ 152400 h 1622455"/>
              <a:gd name="connsiteX58" fmla="*/ 231921 w 778823"/>
              <a:gd name="connsiteY58" fmla="*/ 184150 h 1622455"/>
              <a:gd name="connsiteX59" fmla="*/ 219221 w 778823"/>
              <a:gd name="connsiteY59" fmla="*/ 206375 h 1622455"/>
              <a:gd name="connsiteX60" fmla="*/ 216046 w 778823"/>
              <a:gd name="connsiteY60" fmla="*/ 215900 h 1622455"/>
              <a:gd name="connsiteX61" fmla="*/ 193821 w 778823"/>
              <a:gd name="connsiteY61" fmla="*/ 244475 h 1622455"/>
              <a:gd name="connsiteX62" fmla="*/ 177946 w 778823"/>
              <a:gd name="connsiteY62" fmla="*/ 260350 h 1622455"/>
              <a:gd name="connsiteX63" fmla="*/ 168421 w 778823"/>
              <a:gd name="connsiteY63" fmla="*/ 273050 h 1622455"/>
              <a:gd name="connsiteX64" fmla="*/ 165246 w 778823"/>
              <a:gd name="connsiteY64" fmla="*/ 285750 h 1622455"/>
              <a:gd name="connsiteX65" fmla="*/ 155721 w 778823"/>
              <a:gd name="connsiteY65" fmla="*/ 292100 h 1622455"/>
              <a:gd name="connsiteX66" fmla="*/ 146196 w 778823"/>
              <a:gd name="connsiteY66" fmla="*/ 304800 h 1622455"/>
              <a:gd name="connsiteX67" fmla="*/ 133496 w 778823"/>
              <a:gd name="connsiteY67" fmla="*/ 323850 h 1622455"/>
              <a:gd name="connsiteX68" fmla="*/ 127146 w 778823"/>
              <a:gd name="connsiteY68" fmla="*/ 336550 h 1622455"/>
              <a:gd name="connsiteX69" fmla="*/ 117621 w 778823"/>
              <a:gd name="connsiteY69" fmla="*/ 346075 h 1622455"/>
              <a:gd name="connsiteX70" fmla="*/ 108096 w 778823"/>
              <a:gd name="connsiteY70" fmla="*/ 358775 h 1622455"/>
              <a:gd name="connsiteX71" fmla="*/ 95396 w 778823"/>
              <a:gd name="connsiteY71" fmla="*/ 387350 h 1622455"/>
              <a:gd name="connsiteX72" fmla="*/ 89046 w 778823"/>
              <a:gd name="connsiteY72" fmla="*/ 400050 h 1622455"/>
              <a:gd name="connsiteX73" fmla="*/ 82696 w 778823"/>
              <a:gd name="connsiteY73" fmla="*/ 463550 h 1622455"/>
              <a:gd name="connsiteX74" fmla="*/ 57296 w 778823"/>
              <a:gd name="connsiteY74" fmla="*/ 511175 h 1622455"/>
              <a:gd name="connsiteX75" fmla="*/ 41421 w 778823"/>
              <a:gd name="connsiteY75" fmla="*/ 539750 h 1622455"/>
              <a:gd name="connsiteX76" fmla="*/ 35071 w 778823"/>
              <a:gd name="connsiteY76" fmla="*/ 555625 h 1622455"/>
              <a:gd name="connsiteX77" fmla="*/ 25546 w 778823"/>
              <a:gd name="connsiteY77" fmla="*/ 568325 h 1622455"/>
              <a:gd name="connsiteX78" fmla="*/ 22371 w 778823"/>
              <a:gd name="connsiteY78" fmla="*/ 577850 h 1622455"/>
              <a:gd name="connsiteX79" fmla="*/ 6496 w 778823"/>
              <a:gd name="connsiteY79" fmla="*/ 600075 h 1622455"/>
              <a:gd name="connsiteX80" fmla="*/ 19196 w 778823"/>
              <a:gd name="connsiteY80" fmla="*/ 669925 h 1622455"/>
              <a:gd name="connsiteX81" fmla="*/ 146 w 778823"/>
              <a:gd name="connsiteY81" fmla="*/ 730250 h 1622455"/>
              <a:gd name="connsiteX82" fmla="*/ 12846 w 778823"/>
              <a:gd name="connsiteY82" fmla="*/ 800100 h 1622455"/>
              <a:gd name="connsiteX83" fmla="*/ 44596 w 778823"/>
              <a:gd name="connsiteY83" fmla="*/ 831850 h 1622455"/>
              <a:gd name="connsiteX84" fmla="*/ 73171 w 778823"/>
              <a:gd name="connsiteY84" fmla="*/ 873125 h 1622455"/>
              <a:gd name="connsiteX85" fmla="*/ 101746 w 778823"/>
              <a:gd name="connsiteY85" fmla="*/ 927100 h 1622455"/>
              <a:gd name="connsiteX86" fmla="*/ 98571 w 778823"/>
              <a:gd name="connsiteY86" fmla="*/ 971550 h 1622455"/>
              <a:gd name="connsiteX87" fmla="*/ 146196 w 778823"/>
              <a:gd name="connsiteY87" fmla="*/ 990600 h 1622455"/>
              <a:gd name="connsiteX88" fmla="*/ 171596 w 778823"/>
              <a:gd name="connsiteY88" fmla="*/ 987425 h 1622455"/>
              <a:gd name="connsiteX89" fmla="*/ 193821 w 778823"/>
              <a:gd name="connsiteY89" fmla="*/ 1025525 h 1622455"/>
              <a:gd name="connsiteX90" fmla="*/ 247796 w 778823"/>
              <a:gd name="connsiteY90" fmla="*/ 1038225 h 1622455"/>
              <a:gd name="connsiteX91" fmla="*/ 317646 w 778823"/>
              <a:gd name="connsiteY91" fmla="*/ 1041400 h 1622455"/>
              <a:gd name="connsiteX92" fmla="*/ 333521 w 778823"/>
              <a:gd name="connsiteY92" fmla="*/ 1069975 h 1622455"/>
              <a:gd name="connsiteX93" fmla="*/ 282721 w 778823"/>
              <a:gd name="connsiteY93" fmla="*/ 1117600 h 1622455"/>
              <a:gd name="connsiteX94" fmla="*/ 235096 w 778823"/>
              <a:gd name="connsiteY94" fmla="*/ 1146175 h 1622455"/>
              <a:gd name="connsiteX95" fmla="*/ 177946 w 778823"/>
              <a:gd name="connsiteY95" fmla="*/ 1184275 h 1622455"/>
              <a:gd name="connsiteX96" fmla="*/ 225571 w 778823"/>
              <a:gd name="connsiteY96" fmla="*/ 1216025 h 1622455"/>
              <a:gd name="connsiteX97" fmla="*/ 174771 w 778823"/>
              <a:gd name="connsiteY97" fmla="*/ 1266825 h 1622455"/>
              <a:gd name="connsiteX98" fmla="*/ 143021 w 778823"/>
              <a:gd name="connsiteY98" fmla="*/ 1289050 h 1622455"/>
              <a:gd name="connsiteX99" fmla="*/ 130321 w 778823"/>
              <a:gd name="connsiteY99" fmla="*/ 1330325 h 1622455"/>
              <a:gd name="connsiteX100" fmla="*/ 78728 w 778823"/>
              <a:gd name="connsiteY100" fmla="*/ 1376363 h 1622455"/>
              <a:gd name="connsiteX101" fmla="*/ 125559 w 778823"/>
              <a:gd name="connsiteY101" fmla="*/ 1427162 h 1622455"/>
              <a:gd name="connsiteX102" fmla="*/ 158896 w 778823"/>
              <a:gd name="connsiteY102" fmla="*/ 1496219 h 1622455"/>
              <a:gd name="connsiteX103" fmla="*/ 271608 w 778823"/>
              <a:gd name="connsiteY103" fmla="*/ 1510507 h 1622455"/>
              <a:gd name="connsiteX104" fmla="*/ 397814 w 778823"/>
              <a:gd name="connsiteY104" fmla="*/ 1542256 h 1622455"/>
              <a:gd name="connsiteX105" fmla="*/ 533546 w 778823"/>
              <a:gd name="connsiteY105" fmla="*/ 1581150 h 1622455"/>
              <a:gd name="connsiteX106" fmla="*/ 622446 w 778823"/>
              <a:gd name="connsiteY106" fmla="*/ 1609725 h 1622455"/>
              <a:gd name="connsiteX107" fmla="*/ 676421 w 778823"/>
              <a:gd name="connsiteY107" fmla="*/ 1622425 h 1622455"/>
              <a:gd name="connsiteX0" fmla="*/ 676421 w 778823"/>
              <a:gd name="connsiteY0" fmla="*/ 1622425 h 1622455"/>
              <a:gd name="connsiteX1" fmla="*/ 693089 w 778823"/>
              <a:gd name="connsiteY1" fmla="*/ 1559719 h 1622455"/>
              <a:gd name="connsiteX2" fmla="*/ 708171 w 778823"/>
              <a:gd name="connsiteY2" fmla="*/ 1501775 h 1622455"/>
              <a:gd name="connsiteX3" fmla="*/ 704996 w 778823"/>
              <a:gd name="connsiteY3" fmla="*/ 1435100 h 1622455"/>
              <a:gd name="connsiteX4" fmla="*/ 654196 w 778823"/>
              <a:gd name="connsiteY4" fmla="*/ 1419225 h 1622455"/>
              <a:gd name="connsiteX5" fmla="*/ 634353 w 778823"/>
              <a:gd name="connsiteY5" fmla="*/ 1374775 h 1622455"/>
              <a:gd name="connsiteX6" fmla="*/ 627210 w 778823"/>
              <a:gd name="connsiteY6" fmla="*/ 1316038 h 1622455"/>
              <a:gd name="connsiteX7" fmla="*/ 666102 w 778823"/>
              <a:gd name="connsiteY7" fmla="*/ 1278731 h 1622455"/>
              <a:gd name="connsiteX8" fmla="*/ 631971 w 778823"/>
              <a:gd name="connsiteY8" fmla="*/ 1244600 h 1622455"/>
              <a:gd name="connsiteX9" fmla="*/ 588315 w 778823"/>
              <a:gd name="connsiteY9" fmla="*/ 1203325 h 1622455"/>
              <a:gd name="connsiteX10" fmla="*/ 558946 w 778823"/>
              <a:gd name="connsiteY10" fmla="*/ 1139825 h 1622455"/>
              <a:gd name="connsiteX11" fmla="*/ 530371 w 778823"/>
              <a:gd name="connsiteY11" fmla="*/ 1101725 h 1622455"/>
              <a:gd name="connsiteX12" fmla="*/ 517671 w 778823"/>
              <a:gd name="connsiteY12" fmla="*/ 1076325 h 1622455"/>
              <a:gd name="connsiteX13" fmla="*/ 542277 w 778823"/>
              <a:gd name="connsiteY13" fmla="*/ 1062832 h 1622455"/>
              <a:gd name="connsiteX14" fmla="*/ 533546 w 778823"/>
              <a:gd name="connsiteY14" fmla="*/ 1038225 h 1622455"/>
              <a:gd name="connsiteX15" fmla="*/ 597047 w 778823"/>
              <a:gd name="connsiteY15" fmla="*/ 1025525 h 1622455"/>
              <a:gd name="connsiteX16" fmla="*/ 559739 w 778823"/>
              <a:gd name="connsiteY16" fmla="*/ 961232 h 1622455"/>
              <a:gd name="connsiteX17" fmla="*/ 543071 w 778823"/>
              <a:gd name="connsiteY17" fmla="*/ 901700 h 1622455"/>
              <a:gd name="connsiteX18" fmla="*/ 606571 w 778823"/>
              <a:gd name="connsiteY18" fmla="*/ 863600 h 1622455"/>
              <a:gd name="connsiteX19" fmla="*/ 651815 w 778823"/>
              <a:gd name="connsiteY19" fmla="*/ 815181 h 1622455"/>
              <a:gd name="connsiteX20" fmla="*/ 679596 w 778823"/>
              <a:gd name="connsiteY20" fmla="*/ 755650 h 1622455"/>
              <a:gd name="connsiteX21" fmla="*/ 714521 w 778823"/>
              <a:gd name="connsiteY21" fmla="*/ 701675 h 1622455"/>
              <a:gd name="connsiteX22" fmla="*/ 778021 w 778823"/>
              <a:gd name="connsiteY22" fmla="*/ 650875 h 1622455"/>
              <a:gd name="connsiteX23" fmla="*/ 749446 w 778823"/>
              <a:gd name="connsiteY23" fmla="*/ 593725 h 1622455"/>
              <a:gd name="connsiteX24" fmla="*/ 739921 w 778823"/>
              <a:gd name="connsiteY24" fmla="*/ 560389 h 1622455"/>
              <a:gd name="connsiteX25" fmla="*/ 736746 w 778823"/>
              <a:gd name="connsiteY25" fmla="*/ 546100 h 1622455"/>
              <a:gd name="connsiteX26" fmla="*/ 733571 w 778823"/>
              <a:gd name="connsiteY26" fmla="*/ 536575 h 1622455"/>
              <a:gd name="connsiteX27" fmla="*/ 727221 w 778823"/>
              <a:gd name="connsiteY27" fmla="*/ 498475 h 1622455"/>
              <a:gd name="connsiteX28" fmla="*/ 708171 w 778823"/>
              <a:gd name="connsiteY28" fmla="*/ 460375 h 1622455"/>
              <a:gd name="connsiteX29" fmla="*/ 651021 w 778823"/>
              <a:gd name="connsiteY29" fmla="*/ 447675 h 1622455"/>
              <a:gd name="connsiteX30" fmla="*/ 625621 w 778823"/>
              <a:gd name="connsiteY30" fmla="*/ 434975 h 1622455"/>
              <a:gd name="connsiteX31" fmla="*/ 619271 w 778823"/>
              <a:gd name="connsiteY31" fmla="*/ 422275 h 1622455"/>
              <a:gd name="connsiteX32" fmla="*/ 609746 w 778823"/>
              <a:gd name="connsiteY32" fmla="*/ 368300 h 1622455"/>
              <a:gd name="connsiteX33" fmla="*/ 543071 w 778823"/>
              <a:gd name="connsiteY33" fmla="*/ 355600 h 1622455"/>
              <a:gd name="connsiteX34" fmla="*/ 530371 w 778823"/>
              <a:gd name="connsiteY34" fmla="*/ 349250 h 1622455"/>
              <a:gd name="connsiteX35" fmla="*/ 524021 w 778823"/>
              <a:gd name="connsiteY35" fmla="*/ 314325 h 1622455"/>
              <a:gd name="connsiteX36" fmla="*/ 520846 w 778823"/>
              <a:gd name="connsiteY36" fmla="*/ 301625 h 1622455"/>
              <a:gd name="connsiteX37" fmla="*/ 520846 w 778823"/>
              <a:gd name="connsiteY37" fmla="*/ 196850 h 1622455"/>
              <a:gd name="connsiteX38" fmla="*/ 530371 w 778823"/>
              <a:gd name="connsiteY38" fmla="*/ 184150 h 1622455"/>
              <a:gd name="connsiteX39" fmla="*/ 549421 w 778823"/>
              <a:gd name="connsiteY39" fmla="*/ 165100 h 1622455"/>
              <a:gd name="connsiteX40" fmla="*/ 552596 w 778823"/>
              <a:gd name="connsiteY40" fmla="*/ 155575 h 1622455"/>
              <a:gd name="connsiteX41" fmla="*/ 543071 w 778823"/>
              <a:gd name="connsiteY41" fmla="*/ 88900 h 1622455"/>
              <a:gd name="connsiteX42" fmla="*/ 533546 w 778823"/>
              <a:gd name="connsiteY42" fmla="*/ 79375 h 1622455"/>
              <a:gd name="connsiteX43" fmla="*/ 511321 w 778823"/>
              <a:gd name="connsiteY43" fmla="*/ 66675 h 1622455"/>
              <a:gd name="connsiteX44" fmla="*/ 508146 w 778823"/>
              <a:gd name="connsiteY44" fmla="*/ 57150 h 1622455"/>
              <a:gd name="connsiteX45" fmla="*/ 501796 w 778823"/>
              <a:gd name="connsiteY45" fmla="*/ 47625 h 1622455"/>
              <a:gd name="connsiteX46" fmla="*/ 498621 w 778823"/>
              <a:gd name="connsiteY46" fmla="*/ 0 h 1622455"/>
              <a:gd name="connsiteX47" fmla="*/ 485921 w 778823"/>
              <a:gd name="connsiteY47" fmla="*/ 6350 h 1622455"/>
              <a:gd name="connsiteX48" fmla="*/ 463696 w 778823"/>
              <a:gd name="connsiteY48" fmla="*/ 25400 h 1622455"/>
              <a:gd name="connsiteX49" fmla="*/ 438296 w 778823"/>
              <a:gd name="connsiteY49" fmla="*/ 28575 h 1622455"/>
              <a:gd name="connsiteX50" fmla="*/ 406546 w 778823"/>
              <a:gd name="connsiteY50" fmla="*/ 38100 h 1622455"/>
              <a:gd name="connsiteX51" fmla="*/ 390671 w 778823"/>
              <a:gd name="connsiteY51" fmla="*/ 41275 h 1622455"/>
              <a:gd name="connsiteX52" fmla="*/ 358921 w 778823"/>
              <a:gd name="connsiteY52" fmla="*/ 53975 h 1622455"/>
              <a:gd name="connsiteX53" fmla="*/ 327171 w 778823"/>
              <a:gd name="connsiteY53" fmla="*/ 66675 h 1622455"/>
              <a:gd name="connsiteX54" fmla="*/ 304946 w 778823"/>
              <a:gd name="connsiteY54" fmla="*/ 82550 h 1622455"/>
              <a:gd name="connsiteX55" fmla="*/ 279546 w 778823"/>
              <a:gd name="connsiteY55" fmla="*/ 101600 h 1622455"/>
              <a:gd name="connsiteX56" fmla="*/ 270021 w 778823"/>
              <a:gd name="connsiteY56" fmla="*/ 104775 h 1622455"/>
              <a:gd name="connsiteX57" fmla="*/ 257321 w 778823"/>
              <a:gd name="connsiteY57" fmla="*/ 133350 h 1622455"/>
              <a:gd name="connsiteX58" fmla="*/ 247796 w 778823"/>
              <a:gd name="connsiteY58" fmla="*/ 152400 h 1622455"/>
              <a:gd name="connsiteX59" fmla="*/ 231921 w 778823"/>
              <a:gd name="connsiteY59" fmla="*/ 184150 h 1622455"/>
              <a:gd name="connsiteX60" fmla="*/ 219221 w 778823"/>
              <a:gd name="connsiteY60" fmla="*/ 206375 h 1622455"/>
              <a:gd name="connsiteX61" fmla="*/ 216046 w 778823"/>
              <a:gd name="connsiteY61" fmla="*/ 215900 h 1622455"/>
              <a:gd name="connsiteX62" fmla="*/ 193821 w 778823"/>
              <a:gd name="connsiteY62" fmla="*/ 244475 h 1622455"/>
              <a:gd name="connsiteX63" fmla="*/ 177946 w 778823"/>
              <a:gd name="connsiteY63" fmla="*/ 260350 h 1622455"/>
              <a:gd name="connsiteX64" fmla="*/ 168421 w 778823"/>
              <a:gd name="connsiteY64" fmla="*/ 273050 h 1622455"/>
              <a:gd name="connsiteX65" fmla="*/ 165246 w 778823"/>
              <a:gd name="connsiteY65" fmla="*/ 285750 h 1622455"/>
              <a:gd name="connsiteX66" fmla="*/ 155721 w 778823"/>
              <a:gd name="connsiteY66" fmla="*/ 292100 h 1622455"/>
              <a:gd name="connsiteX67" fmla="*/ 146196 w 778823"/>
              <a:gd name="connsiteY67" fmla="*/ 304800 h 1622455"/>
              <a:gd name="connsiteX68" fmla="*/ 133496 w 778823"/>
              <a:gd name="connsiteY68" fmla="*/ 323850 h 1622455"/>
              <a:gd name="connsiteX69" fmla="*/ 127146 w 778823"/>
              <a:gd name="connsiteY69" fmla="*/ 336550 h 1622455"/>
              <a:gd name="connsiteX70" fmla="*/ 117621 w 778823"/>
              <a:gd name="connsiteY70" fmla="*/ 346075 h 1622455"/>
              <a:gd name="connsiteX71" fmla="*/ 108096 w 778823"/>
              <a:gd name="connsiteY71" fmla="*/ 358775 h 1622455"/>
              <a:gd name="connsiteX72" fmla="*/ 95396 w 778823"/>
              <a:gd name="connsiteY72" fmla="*/ 387350 h 1622455"/>
              <a:gd name="connsiteX73" fmla="*/ 89046 w 778823"/>
              <a:gd name="connsiteY73" fmla="*/ 400050 h 1622455"/>
              <a:gd name="connsiteX74" fmla="*/ 82696 w 778823"/>
              <a:gd name="connsiteY74" fmla="*/ 463550 h 1622455"/>
              <a:gd name="connsiteX75" fmla="*/ 57296 w 778823"/>
              <a:gd name="connsiteY75" fmla="*/ 511175 h 1622455"/>
              <a:gd name="connsiteX76" fmla="*/ 41421 w 778823"/>
              <a:gd name="connsiteY76" fmla="*/ 539750 h 1622455"/>
              <a:gd name="connsiteX77" fmla="*/ 35071 w 778823"/>
              <a:gd name="connsiteY77" fmla="*/ 555625 h 1622455"/>
              <a:gd name="connsiteX78" fmla="*/ 25546 w 778823"/>
              <a:gd name="connsiteY78" fmla="*/ 568325 h 1622455"/>
              <a:gd name="connsiteX79" fmla="*/ 22371 w 778823"/>
              <a:gd name="connsiteY79" fmla="*/ 577850 h 1622455"/>
              <a:gd name="connsiteX80" fmla="*/ 6496 w 778823"/>
              <a:gd name="connsiteY80" fmla="*/ 600075 h 1622455"/>
              <a:gd name="connsiteX81" fmla="*/ 19196 w 778823"/>
              <a:gd name="connsiteY81" fmla="*/ 669925 h 1622455"/>
              <a:gd name="connsiteX82" fmla="*/ 146 w 778823"/>
              <a:gd name="connsiteY82" fmla="*/ 730250 h 1622455"/>
              <a:gd name="connsiteX83" fmla="*/ 12846 w 778823"/>
              <a:gd name="connsiteY83" fmla="*/ 800100 h 1622455"/>
              <a:gd name="connsiteX84" fmla="*/ 44596 w 778823"/>
              <a:gd name="connsiteY84" fmla="*/ 831850 h 1622455"/>
              <a:gd name="connsiteX85" fmla="*/ 73171 w 778823"/>
              <a:gd name="connsiteY85" fmla="*/ 873125 h 1622455"/>
              <a:gd name="connsiteX86" fmla="*/ 101746 w 778823"/>
              <a:gd name="connsiteY86" fmla="*/ 927100 h 1622455"/>
              <a:gd name="connsiteX87" fmla="*/ 98571 w 778823"/>
              <a:gd name="connsiteY87" fmla="*/ 971550 h 1622455"/>
              <a:gd name="connsiteX88" fmla="*/ 146196 w 778823"/>
              <a:gd name="connsiteY88" fmla="*/ 990600 h 1622455"/>
              <a:gd name="connsiteX89" fmla="*/ 171596 w 778823"/>
              <a:gd name="connsiteY89" fmla="*/ 987425 h 1622455"/>
              <a:gd name="connsiteX90" fmla="*/ 193821 w 778823"/>
              <a:gd name="connsiteY90" fmla="*/ 1025525 h 1622455"/>
              <a:gd name="connsiteX91" fmla="*/ 247796 w 778823"/>
              <a:gd name="connsiteY91" fmla="*/ 1038225 h 1622455"/>
              <a:gd name="connsiteX92" fmla="*/ 317646 w 778823"/>
              <a:gd name="connsiteY92" fmla="*/ 1041400 h 1622455"/>
              <a:gd name="connsiteX93" fmla="*/ 333521 w 778823"/>
              <a:gd name="connsiteY93" fmla="*/ 1069975 h 1622455"/>
              <a:gd name="connsiteX94" fmla="*/ 282721 w 778823"/>
              <a:gd name="connsiteY94" fmla="*/ 1117600 h 1622455"/>
              <a:gd name="connsiteX95" fmla="*/ 235096 w 778823"/>
              <a:gd name="connsiteY95" fmla="*/ 1146175 h 1622455"/>
              <a:gd name="connsiteX96" fmla="*/ 177946 w 778823"/>
              <a:gd name="connsiteY96" fmla="*/ 1184275 h 1622455"/>
              <a:gd name="connsiteX97" fmla="*/ 225571 w 778823"/>
              <a:gd name="connsiteY97" fmla="*/ 1216025 h 1622455"/>
              <a:gd name="connsiteX98" fmla="*/ 174771 w 778823"/>
              <a:gd name="connsiteY98" fmla="*/ 1266825 h 1622455"/>
              <a:gd name="connsiteX99" fmla="*/ 143021 w 778823"/>
              <a:gd name="connsiteY99" fmla="*/ 1289050 h 1622455"/>
              <a:gd name="connsiteX100" fmla="*/ 130321 w 778823"/>
              <a:gd name="connsiteY100" fmla="*/ 1330325 h 1622455"/>
              <a:gd name="connsiteX101" fmla="*/ 78728 w 778823"/>
              <a:gd name="connsiteY101" fmla="*/ 1376363 h 1622455"/>
              <a:gd name="connsiteX102" fmla="*/ 125559 w 778823"/>
              <a:gd name="connsiteY102" fmla="*/ 1427162 h 1622455"/>
              <a:gd name="connsiteX103" fmla="*/ 158896 w 778823"/>
              <a:gd name="connsiteY103" fmla="*/ 1496219 h 1622455"/>
              <a:gd name="connsiteX104" fmla="*/ 271608 w 778823"/>
              <a:gd name="connsiteY104" fmla="*/ 1510507 h 1622455"/>
              <a:gd name="connsiteX105" fmla="*/ 397814 w 778823"/>
              <a:gd name="connsiteY105" fmla="*/ 1542256 h 1622455"/>
              <a:gd name="connsiteX106" fmla="*/ 533546 w 778823"/>
              <a:gd name="connsiteY106" fmla="*/ 1581150 h 1622455"/>
              <a:gd name="connsiteX107" fmla="*/ 622446 w 778823"/>
              <a:gd name="connsiteY107" fmla="*/ 1609725 h 1622455"/>
              <a:gd name="connsiteX108" fmla="*/ 676421 w 778823"/>
              <a:gd name="connsiteY108" fmla="*/ 1622425 h 1622455"/>
              <a:gd name="connsiteX0" fmla="*/ 676421 w 778823"/>
              <a:gd name="connsiteY0" fmla="*/ 1622425 h 1622455"/>
              <a:gd name="connsiteX1" fmla="*/ 693089 w 778823"/>
              <a:gd name="connsiteY1" fmla="*/ 1559719 h 1622455"/>
              <a:gd name="connsiteX2" fmla="*/ 708171 w 778823"/>
              <a:gd name="connsiteY2" fmla="*/ 1501775 h 1622455"/>
              <a:gd name="connsiteX3" fmla="*/ 704996 w 778823"/>
              <a:gd name="connsiteY3" fmla="*/ 1435100 h 1622455"/>
              <a:gd name="connsiteX4" fmla="*/ 654196 w 778823"/>
              <a:gd name="connsiteY4" fmla="*/ 1419225 h 1622455"/>
              <a:gd name="connsiteX5" fmla="*/ 634353 w 778823"/>
              <a:gd name="connsiteY5" fmla="*/ 1374775 h 1622455"/>
              <a:gd name="connsiteX6" fmla="*/ 627210 w 778823"/>
              <a:gd name="connsiteY6" fmla="*/ 1316038 h 1622455"/>
              <a:gd name="connsiteX7" fmla="*/ 666102 w 778823"/>
              <a:gd name="connsiteY7" fmla="*/ 1278731 h 1622455"/>
              <a:gd name="connsiteX8" fmla="*/ 631971 w 778823"/>
              <a:gd name="connsiteY8" fmla="*/ 1244600 h 1622455"/>
              <a:gd name="connsiteX9" fmla="*/ 588315 w 778823"/>
              <a:gd name="connsiteY9" fmla="*/ 1203325 h 1622455"/>
              <a:gd name="connsiteX10" fmla="*/ 558946 w 778823"/>
              <a:gd name="connsiteY10" fmla="*/ 1139825 h 1622455"/>
              <a:gd name="connsiteX11" fmla="*/ 530371 w 778823"/>
              <a:gd name="connsiteY11" fmla="*/ 1101725 h 1622455"/>
              <a:gd name="connsiteX12" fmla="*/ 517671 w 778823"/>
              <a:gd name="connsiteY12" fmla="*/ 1076325 h 1622455"/>
              <a:gd name="connsiteX13" fmla="*/ 542277 w 778823"/>
              <a:gd name="connsiteY13" fmla="*/ 1062832 h 1622455"/>
              <a:gd name="connsiteX14" fmla="*/ 533546 w 778823"/>
              <a:gd name="connsiteY14" fmla="*/ 1038225 h 1622455"/>
              <a:gd name="connsiteX15" fmla="*/ 597047 w 778823"/>
              <a:gd name="connsiteY15" fmla="*/ 1025525 h 1622455"/>
              <a:gd name="connsiteX16" fmla="*/ 559739 w 778823"/>
              <a:gd name="connsiteY16" fmla="*/ 961232 h 1622455"/>
              <a:gd name="connsiteX17" fmla="*/ 543071 w 778823"/>
              <a:gd name="connsiteY17" fmla="*/ 901700 h 1622455"/>
              <a:gd name="connsiteX18" fmla="*/ 606571 w 778823"/>
              <a:gd name="connsiteY18" fmla="*/ 863600 h 1622455"/>
              <a:gd name="connsiteX19" fmla="*/ 651815 w 778823"/>
              <a:gd name="connsiteY19" fmla="*/ 815181 h 1622455"/>
              <a:gd name="connsiteX20" fmla="*/ 679596 w 778823"/>
              <a:gd name="connsiteY20" fmla="*/ 755650 h 1622455"/>
              <a:gd name="connsiteX21" fmla="*/ 714521 w 778823"/>
              <a:gd name="connsiteY21" fmla="*/ 701675 h 1622455"/>
              <a:gd name="connsiteX22" fmla="*/ 778021 w 778823"/>
              <a:gd name="connsiteY22" fmla="*/ 650875 h 1622455"/>
              <a:gd name="connsiteX23" fmla="*/ 749446 w 778823"/>
              <a:gd name="connsiteY23" fmla="*/ 593725 h 1622455"/>
              <a:gd name="connsiteX24" fmla="*/ 736746 w 778823"/>
              <a:gd name="connsiteY24" fmla="*/ 546100 h 1622455"/>
              <a:gd name="connsiteX25" fmla="*/ 733571 w 778823"/>
              <a:gd name="connsiteY25" fmla="*/ 536575 h 1622455"/>
              <a:gd name="connsiteX26" fmla="*/ 727221 w 778823"/>
              <a:gd name="connsiteY26" fmla="*/ 498475 h 1622455"/>
              <a:gd name="connsiteX27" fmla="*/ 708171 w 778823"/>
              <a:gd name="connsiteY27" fmla="*/ 460375 h 1622455"/>
              <a:gd name="connsiteX28" fmla="*/ 651021 w 778823"/>
              <a:gd name="connsiteY28" fmla="*/ 447675 h 1622455"/>
              <a:gd name="connsiteX29" fmla="*/ 625621 w 778823"/>
              <a:gd name="connsiteY29" fmla="*/ 434975 h 1622455"/>
              <a:gd name="connsiteX30" fmla="*/ 619271 w 778823"/>
              <a:gd name="connsiteY30" fmla="*/ 422275 h 1622455"/>
              <a:gd name="connsiteX31" fmla="*/ 609746 w 778823"/>
              <a:gd name="connsiteY31" fmla="*/ 368300 h 1622455"/>
              <a:gd name="connsiteX32" fmla="*/ 543071 w 778823"/>
              <a:gd name="connsiteY32" fmla="*/ 355600 h 1622455"/>
              <a:gd name="connsiteX33" fmla="*/ 530371 w 778823"/>
              <a:gd name="connsiteY33" fmla="*/ 349250 h 1622455"/>
              <a:gd name="connsiteX34" fmla="*/ 524021 w 778823"/>
              <a:gd name="connsiteY34" fmla="*/ 314325 h 1622455"/>
              <a:gd name="connsiteX35" fmla="*/ 520846 w 778823"/>
              <a:gd name="connsiteY35" fmla="*/ 301625 h 1622455"/>
              <a:gd name="connsiteX36" fmla="*/ 520846 w 778823"/>
              <a:gd name="connsiteY36" fmla="*/ 196850 h 1622455"/>
              <a:gd name="connsiteX37" fmla="*/ 530371 w 778823"/>
              <a:gd name="connsiteY37" fmla="*/ 184150 h 1622455"/>
              <a:gd name="connsiteX38" fmla="*/ 549421 w 778823"/>
              <a:gd name="connsiteY38" fmla="*/ 165100 h 1622455"/>
              <a:gd name="connsiteX39" fmla="*/ 552596 w 778823"/>
              <a:gd name="connsiteY39" fmla="*/ 155575 h 1622455"/>
              <a:gd name="connsiteX40" fmla="*/ 543071 w 778823"/>
              <a:gd name="connsiteY40" fmla="*/ 88900 h 1622455"/>
              <a:gd name="connsiteX41" fmla="*/ 533546 w 778823"/>
              <a:gd name="connsiteY41" fmla="*/ 79375 h 1622455"/>
              <a:gd name="connsiteX42" fmla="*/ 511321 w 778823"/>
              <a:gd name="connsiteY42" fmla="*/ 66675 h 1622455"/>
              <a:gd name="connsiteX43" fmla="*/ 508146 w 778823"/>
              <a:gd name="connsiteY43" fmla="*/ 57150 h 1622455"/>
              <a:gd name="connsiteX44" fmla="*/ 501796 w 778823"/>
              <a:gd name="connsiteY44" fmla="*/ 47625 h 1622455"/>
              <a:gd name="connsiteX45" fmla="*/ 498621 w 778823"/>
              <a:gd name="connsiteY45" fmla="*/ 0 h 1622455"/>
              <a:gd name="connsiteX46" fmla="*/ 485921 w 778823"/>
              <a:gd name="connsiteY46" fmla="*/ 6350 h 1622455"/>
              <a:gd name="connsiteX47" fmla="*/ 463696 w 778823"/>
              <a:gd name="connsiteY47" fmla="*/ 25400 h 1622455"/>
              <a:gd name="connsiteX48" fmla="*/ 438296 w 778823"/>
              <a:gd name="connsiteY48" fmla="*/ 28575 h 1622455"/>
              <a:gd name="connsiteX49" fmla="*/ 406546 w 778823"/>
              <a:gd name="connsiteY49" fmla="*/ 38100 h 1622455"/>
              <a:gd name="connsiteX50" fmla="*/ 390671 w 778823"/>
              <a:gd name="connsiteY50" fmla="*/ 41275 h 1622455"/>
              <a:gd name="connsiteX51" fmla="*/ 358921 w 778823"/>
              <a:gd name="connsiteY51" fmla="*/ 53975 h 1622455"/>
              <a:gd name="connsiteX52" fmla="*/ 327171 w 778823"/>
              <a:gd name="connsiteY52" fmla="*/ 66675 h 1622455"/>
              <a:gd name="connsiteX53" fmla="*/ 304946 w 778823"/>
              <a:gd name="connsiteY53" fmla="*/ 82550 h 1622455"/>
              <a:gd name="connsiteX54" fmla="*/ 279546 w 778823"/>
              <a:gd name="connsiteY54" fmla="*/ 101600 h 1622455"/>
              <a:gd name="connsiteX55" fmla="*/ 270021 w 778823"/>
              <a:gd name="connsiteY55" fmla="*/ 104775 h 1622455"/>
              <a:gd name="connsiteX56" fmla="*/ 257321 w 778823"/>
              <a:gd name="connsiteY56" fmla="*/ 133350 h 1622455"/>
              <a:gd name="connsiteX57" fmla="*/ 247796 w 778823"/>
              <a:gd name="connsiteY57" fmla="*/ 152400 h 1622455"/>
              <a:gd name="connsiteX58" fmla="*/ 231921 w 778823"/>
              <a:gd name="connsiteY58" fmla="*/ 184150 h 1622455"/>
              <a:gd name="connsiteX59" fmla="*/ 219221 w 778823"/>
              <a:gd name="connsiteY59" fmla="*/ 206375 h 1622455"/>
              <a:gd name="connsiteX60" fmla="*/ 216046 w 778823"/>
              <a:gd name="connsiteY60" fmla="*/ 215900 h 1622455"/>
              <a:gd name="connsiteX61" fmla="*/ 193821 w 778823"/>
              <a:gd name="connsiteY61" fmla="*/ 244475 h 1622455"/>
              <a:gd name="connsiteX62" fmla="*/ 177946 w 778823"/>
              <a:gd name="connsiteY62" fmla="*/ 260350 h 1622455"/>
              <a:gd name="connsiteX63" fmla="*/ 168421 w 778823"/>
              <a:gd name="connsiteY63" fmla="*/ 273050 h 1622455"/>
              <a:gd name="connsiteX64" fmla="*/ 165246 w 778823"/>
              <a:gd name="connsiteY64" fmla="*/ 285750 h 1622455"/>
              <a:gd name="connsiteX65" fmla="*/ 155721 w 778823"/>
              <a:gd name="connsiteY65" fmla="*/ 292100 h 1622455"/>
              <a:gd name="connsiteX66" fmla="*/ 146196 w 778823"/>
              <a:gd name="connsiteY66" fmla="*/ 304800 h 1622455"/>
              <a:gd name="connsiteX67" fmla="*/ 133496 w 778823"/>
              <a:gd name="connsiteY67" fmla="*/ 323850 h 1622455"/>
              <a:gd name="connsiteX68" fmla="*/ 127146 w 778823"/>
              <a:gd name="connsiteY68" fmla="*/ 336550 h 1622455"/>
              <a:gd name="connsiteX69" fmla="*/ 117621 w 778823"/>
              <a:gd name="connsiteY69" fmla="*/ 346075 h 1622455"/>
              <a:gd name="connsiteX70" fmla="*/ 108096 w 778823"/>
              <a:gd name="connsiteY70" fmla="*/ 358775 h 1622455"/>
              <a:gd name="connsiteX71" fmla="*/ 95396 w 778823"/>
              <a:gd name="connsiteY71" fmla="*/ 387350 h 1622455"/>
              <a:gd name="connsiteX72" fmla="*/ 89046 w 778823"/>
              <a:gd name="connsiteY72" fmla="*/ 400050 h 1622455"/>
              <a:gd name="connsiteX73" fmla="*/ 82696 w 778823"/>
              <a:gd name="connsiteY73" fmla="*/ 463550 h 1622455"/>
              <a:gd name="connsiteX74" fmla="*/ 57296 w 778823"/>
              <a:gd name="connsiteY74" fmla="*/ 511175 h 1622455"/>
              <a:gd name="connsiteX75" fmla="*/ 41421 w 778823"/>
              <a:gd name="connsiteY75" fmla="*/ 539750 h 1622455"/>
              <a:gd name="connsiteX76" fmla="*/ 35071 w 778823"/>
              <a:gd name="connsiteY76" fmla="*/ 555625 h 1622455"/>
              <a:gd name="connsiteX77" fmla="*/ 25546 w 778823"/>
              <a:gd name="connsiteY77" fmla="*/ 568325 h 1622455"/>
              <a:gd name="connsiteX78" fmla="*/ 22371 w 778823"/>
              <a:gd name="connsiteY78" fmla="*/ 577850 h 1622455"/>
              <a:gd name="connsiteX79" fmla="*/ 6496 w 778823"/>
              <a:gd name="connsiteY79" fmla="*/ 600075 h 1622455"/>
              <a:gd name="connsiteX80" fmla="*/ 19196 w 778823"/>
              <a:gd name="connsiteY80" fmla="*/ 669925 h 1622455"/>
              <a:gd name="connsiteX81" fmla="*/ 146 w 778823"/>
              <a:gd name="connsiteY81" fmla="*/ 730250 h 1622455"/>
              <a:gd name="connsiteX82" fmla="*/ 12846 w 778823"/>
              <a:gd name="connsiteY82" fmla="*/ 800100 h 1622455"/>
              <a:gd name="connsiteX83" fmla="*/ 44596 w 778823"/>
              <a:gd name="connsiteY83" fmla="*/ 831850 h 1622455"/>
              <a:gd name="connsiteX84" fmla="*/ 73171 w 778823"/>
              <a:gd name="connsiteY84" fmla="*/ 873125 h 1622455"/>
              <a:gd name="connsiteX85" fmla="*/ 101746 w 778823"/>
              <a:gd name="connsiteY85" fmla="*/ 927100 h 1622455"/>
              <a:gd name="connsiteX86" fmla="*/ 98571 w 778823"/>
              <a:gd name="connsiteY86" fmla="*/ 971550 h 1622455"/>
              <a:gd name="connsiteX87" fmla="*/ 146196 w 778823"/>
              <a:gd name="connsiteY87" fmla="*/ 990600 h 1622455"/>
              <a:gd name="connsiteX88" fmla="*/ 171596 w 778823"/>
              <a:gd name="connsiteY88" fmla="*/ 987425 h 1622455"/>
              <a:gd name="connsiteX89" fmla="*/ 193821 w 778823"/>
              <a:gd name="connsiteY89" fmla="*/ 1025525 h 1622455"/>
              <a:gd name="connsiteX90" fmla="*/ 247796 w 778823"/>
              <a:gd name="connsiteY90" fmla="*/ 1038225 h 1622455"/>
              <a:gd name="connsiteX91" fmla="*/ 317646 w 778823"/>
              <a:gd name="connsiteY91" fmla="*/ 1041400 h 1622455"/>
              <a:gd name="connsiteX92" fmla="*/ 333521 w 778823"/>
              <a:gd name="connsiteY92" fmla="*/ 1069975 h 1622455"/>
              <a:gd name="connsiteX93" fmla="*/ 282721 w 778823"/>
              <a:gd name="connsiteY93" fmla="*/ 1117600 h 1622455"/>
              <a:gd name="connsiteX94" fmla="*/ 235096 w 778823"/>
              <a:gd name="connsiteY94" fmla="*/ 1146175 h 1622455"/>
              <a:gd name="connsiteX95" fmla="*/ 177946 w 778823"/>
              <a:gd name="connsiteY95" fmla="*/ 1184275 h 1622455"/>
              <a:gd name="connsiteX96" fmla="*/ 225571 w 778823"/>
              <a:gd name="connsiteY96" fmla="*/ 1216025 h 1622455"/>
              <a:gd name="connsiteX97" fmla="*/ 174771 w 778823"/>
              <a:gd name="connsiteY97" fmla="*/ 1266825 h 1622455"/>
              <a:gd name="connsiteX98" fmla="*/ 143021 w 778823"/>
              <a:gd name="connsiteY98" fmla="*/ 1289050 h 1622455"/>
              <a:gd name="connsiteX99" fmla="*/ 130321 w 778823"/>
              <a:gd name="connsiteY99" fmla="*/ 1330325 h 1622455"/>
              <a:gd name="connsiteX100" fmla="*/ 78728 w 778823"/>
              <a:gd name="connsiteY100" fmla="*/ 1376363 h 1622455"/>
              <a:gd name="connsiteX101" fmla="*/ 125559 w 778823"/>
              <a:gd name="connsiteY101" fmla="*/ 1427162 h 1622455"/>
              <a:gd name="connsiteX102" fmla="*/ 158896 w 778823"/>
              <a:gd name="connsiteY102" fmla="*/ 1496219 h 1622455"/>
              <a:gd name="connsiteX103" fmla="*/ 271608 w 778823"/>
              <a:gd name="connsiteY103" fmla="*/ 1510507 h 1622455"/>
              <a:gd name="connsiteX104" fmla="*/ 397814 w 778823"/>
              <a:gd name="connsiteY104" fmla="*/ 1542256 h 1622455"/>
              <a:gd name="connsiteX105" fmla="*/ 533546 w 778823"/>
              <a:gd name="connsiteY105" fmla="*/ 1581150 h 1622455"/>
              <a:gd name="connsiteX106" fmla="*/ 622446 w 778823"/>
              <a:gd name="connsiteY106" fmla="*/ 1609725 h 1622455"/>
              <a:gd name="connsiteX107" fmla="*/ 676421 w 778823"/>
              <a:gd name="connsiteY107" fmla="*/ 1622425 h 1622455"/>
              <a:gd name="connsiteX0" fmla="*/ 676421 w 778823"/>
              <a:gd name="connsiteY0" fmla="*/ 1622425 h 1622455"/>
              <a:gd name="connsiteX1" fmla="*/ 693089 w 778823"/>
              <a:gd name="connsiteY1" fmla="*/ 1559719 h 1622455"/>
              <a:gd name="connsiteX2" fmla="*/ 708171 w 778823"/>
              <a:gd name="connsiteY2" fmla="*/ 1501775 h 1622455"/>
              <a:gd name="connsiteX3" fmla="*/ 704996 w 778823"/>
              <a:gd name="connsiteY3" fmla="*/ 1435100 h 1622455"/>
              <a:gd name="connsiteX4" fmla="*/ 654196 w 778823"/>
              <a:gd name="connsiteY4" fmla="*/ 1419225 h 1622455"/>
              <a:gd name="connsiteX5" fmla="*/ 634353 w 778823"/>
              <a:gd name="connsiteY5" fmla="*/ 1374775 h 1622455"/>
              <a:gd name="connsiteX6" fmla="*/ 627210 w 778823"/>
              <a:gd name="connsiteY6" fmla="*/ 1316038 h 1622455"/>
              <a:gd name="connsiteX7" fmla="*/ 666102 w 778823"/>
              <a:gd name="connsiteY7" fmla="*/ 1278731 h 1622455"/>
              <a:gd name="connsiteX8" fmla="*/ 631971 w 778823"/>
              <a:gd name="connsiteY8" fmla="*/ 1244600 h 1622455"/>
              <a:gd name="connsiteX9" fmla="*/ 588315 w 778823"/>
              <a:gd name="connsiteY9" fmla="*/ 1203325 h 1622455"/>
              <a:gd name="connsiteX10" fmla="*/ 558946 w 778823"/>
              <a:gd name="connsiteY10" fmla="*/ 1139825 h 1622455"/>
              <a:gd name="connsiteX11" fmla="*/ 530371 w 778823"/>
              <a:gd name="connsiteY11" fmla="*/ 1101725 h 1622455"/>
              <a:gd name="connsiteX12" fmla="*/ 517671 w 778823"/>
              <a:gd name="connsiteY12" fmla="*/ 1076325 h 1622455"/>
              <a:gd name="connsiteX13" fmla="*/ 542277 w 778823"/>
              <a:gd name="connsiteY13" fmla="*/ 1062832 h 1622455"/>
              <a:gd name="connsiteX14" fmla="*/ 533546 w 778823"/>
              <a:gd name="connsiteY14" fmla="*/ 1038225 h 1622455"/>
              <a:gd name="connsiteX15" fmla="*/ 597047 w 778823"/>
              <a:gd name="connsiteY15" fmla="*/ 1025525 h 1622455"/>
              <a:gd name="connsiteX16" fmla="*/ 559739 w 778823"/>
              <a:gd name="connsiteY16" fmla="*/ 961232 h 1622455"/>
              <a:gd name="connsiteX17" fmla="*/ 543071 w 778823"/>
              <a:gd name="connsiteY17" fmla="*/ 901700 h 1622455"/>
              <a:gd name="connsiteX18" fmla="*/ 606571 w 778823"/>
              <a:gd name="connsiteY18" fmla="*/ 863600 h 1622455"/>
              <a:gd name="connsiteX19" fmla="*/ 651815 w 778823"/>
              <a:gd name="connsiteY19" fmla="*/ 815181 h 1622455"/>
              <a:gd name="connsiteX20" fmla="*/ 679596 w 778823"/>
              <a:gd name="connsiteY20" fmla="*/ 755650 h 1622455"/>
              <a:gd name="connsiteX21" fmla="*/ 714521 w 778823"/>
              <a:gd name="connsiteY21" fmla="*/ 701675 h 1622455"/>
              <a:gd name="connsiteX22" fmla="*/ 778021 w 778823"/>
              <a:gd name="connsiteY22" fmla="*/ 650875 h 1622455"/>
              <a:gd name="connsiteX23" fmla="*/ 749446 w 778823"/>
              <a:gd name="connsiteY23" fmla="*/ 593725 h 1622455"/>
              <a:gd name="connsiteX24" fmla="*/ 737540 w 778823"/>
              <a:gd name="connsiteY24" fmla="*/ 560389 h 1622455"/>
              <a:gd name="connsiteX25" fmla="*/ 736746 w 778823"/>
              <a:gd name="connsiteY25" fmla="*/ 546100 h 1622455"/>
              <a:gd name="connsiteX26" fmla="*/ 733571 w 778823"/>
              <a:gd name="connsiteY26" fmla="*/ 536575 h 1622455"/>
              <a:gd name="connsiteX27" fmla="*/ 727221 w 778823"/>
              <a:gd name="connsiteY27" fmla="*/ 498475 h 1622455"/>
              <a:gd name="connsiteX28" fmla="*/ 708171 w 778823"/>
              <a:gd name="connsiteY28" fmla="*/ 460375 h 1622455"/>
              <a:gd name="connsiteX29" fmla="*/ 651021 w 778823"/>
              <a:gd name="connsiteY29" fmla="*/ 447675 h 1622455"/>
              <a:gd name="connsiteX30" fmla="*/ 625621 w 778823"/>
              <a:gd name="connsiteY30" fmla="*/ 434975 h 1622455"/>
              <a:gd name="connsiteX31" fmla="*/ 619271 w 778823"/>
              <a:gd name="connsiteY31" fmla="*/ 422275 h 1622455"/>
              <a:gd name="connsiteX32" fmla="*/ 609746 w 778823"/>
              <a:gd name="connsiteY32" fmla="*/ 368300 h 1622455"/>
              <a:gd name="connsiteX33" fmla="*/ 543071 w 778823"/>
              <a:gd name="connsiteY33" fmla="*/ 355600 h 1622455"/>
              <a:gd name="connsiteX34" fmla="*/ 530371 w 778823"/>
              <a:gd name="connsiteY34" fmla="*/ 349250 h 1622455"/>
              <a:gd name="connsiteX35" fmla="*/ 524021 w 778823"/>
              <a:gd name="connsiteY35" fmla="*/ 314325 h 1622455"/>
              <a:gd name="connsiteX36" fmla="*/ 520846 w 778823"/>
              <a:gd name="connsiteY36" fmla="*/ 301625 h 1622455"/>
              <a:gd name="connsiteX37" fmla="*/ 520846 w 778823"/>
              <a:gd name="connsiteY37" fmla="*/ 196850 h 1622455"/>
              <a:gd name="connsiteX38" fmla="*/ 530371 w 778823"/>
              <a:gd name="connsiteY38" fmla="*/ 184150 h 1622455"/>
              <a:gd name="connsiteX39" fmla="*/ 549421 w 778823"/>
              <a:gd name="connsiteY39" fmla="*/ 165100 h 1622455"/>
              <a:gd name="connsiteX40" fmla="*/ 552596 w 778823"/>
              <a:gd name="connsiteY40" fmla="*/ 155575 h 1622455"/>
              <a:gd name="connsiteX41" fmla="*/ 543071 w 778823"/>
              <a:gd name="connsiteY41" fmla="*/ 88900 h 1622455"/>
              <a:gd name="connsiteX42" fmla="*/ 533546 w 778823"/>
              <a:gd name="connsiteY42" fmla="*/ 79375 h 1622455"/>
              <a:gd name="connsiteX43" fmla="*/ 511321 w 778823"/>
              <a:gd name="connsiteY43" fmla="*/ 66675 h 1622455"/>
              <a:gd name="connsiteX44" fmla="*/ 508146 w 778823"/>
              <a:gd name="connsiteY44" fmla="*/ 57150 h 1622455"/>
              <a:gd name="connsiteX45" fmla="*/ 501796 w 778823"/>
              <a:gd name="connsiteY45" fmla="*/ 47625 h 1622455"/>
              <a:gd name="connsiteX46" fmla="*/ 498621 w 778823"/>
              <a:gd name="connsiteY46" fmla="*/ 0 h 1622455"/>
              <a:gd name="connsiteX47" fmla="*/ 485921 w 778823"/>
              <a:gd name="connsiteY47" fmla="*/ 6350 h 1622455"/>
              <a:gd name="connsiteX48" fmla="*/ 463696 w 778823"/>
              <a:gd name="connsiteY48" fmla="*/ 25400 h 1622455"/>
              <a:gd name="connsiteX49" fmla="*/ 438296 w 778823"/>
              <a:gd name="connsiteY49" fmla="*/ 28575 h 1622455"/>
              <a:gd name="connsiteX50" fmla="*/ 406546 w 778823"/>
              <a:gd name="connsiteY50" fmla="*/ 38100 h 1622455"/>
              <a:gd name="connsiteX51" fmla="*/ 390671 w 778823"/>
              <a:gd name="connsiteY51" fmla="*/ 41275 h 1622455"/>
              <a:gd name="connsiteX52" fmla="*/ 358921 w 778823"/>
              <a:gd name="connsiteY52" fmla="*/ 53975 h 1622455"/>
              <a:gd name="connsiteX53" fmla="*/ 327171 w 778823"/>
              <a:gd name="connsiteY53" fmla="*/ 66675 h 1622455"/>
              <a:gd name="connsiteX54" fmla="*/ 304946 w 778823"/>
              <a:gd name="connsiteY54" fmla="*/ 82550 h 1622455"/>
              <a:gd name="connsiteX55" fmla="*/ 279546 w 778823"/>
              <a:gd name="connsiteY55" fmla="*/ 101600 h 1622455"/>
              <a:gd name="connsiteX56" fmla="*/ 270021 w 778823"/>
              <a:gd name="connsiteY56" fmla="*/ 104775 h 1622455"/>
              <a:gd name="connsiteX57" fmla="*/ 257321 w 778823"/>
              <a:gd name="connsiteY57" fmla="*/ 133350 h 1622455"/>
              <a:gd name="connsiteX58" fmla="*/ 247796 w 778823"/>
              <a:gd name="connsiteY58" fmla="*/ 152400 h 1622455"/>
              <a:gd name="connsiteX59" fmla="*/ 231921 w 778823"/>
              <a:gd name="connsiteY59" fmla="*/ 184150 h 1622455"/>
              <a:gd name="connsiteX60" fmla="*/ 219221 w 778823"/>
              <a:gd name="connsiteY60" fmla="*/ 206375 h 1622455"/>
              <a:gd name="connsiteX61" fmla="*/ 216046 w 778823"/>
              <a:gd name="connsiteY61" fmla="*/ 215900 h 1622455"/>
              <a:gd name="connsiteX62" fmla="*/ 193821 w 778823"/>
              <a:gd name="connsiteY62" fmla="*/ 244475 h 1622455"/>
              <a:gd name="connsiteX63" fmla="*/ 177946 w 778823"/>
              <a:gd name="connsiteY63" fmla="*/ 260350 h 1622455"/>
              <a:gd name="connsiteX64" fmla="*/ 168421 w 778823"/>
              <a:gd name="connsiteY64" fmla="*/ 273050 h 1622455"/>
              <a:gd name="connsiteX65" fmla="*/ 165246 w 778823"/>
              <a:gd name="connsiteY65" fmla="*/ 285750 h 1622455"/>
              <a:gd name="connsiteX66" fmla="*/ 155721 w 778823"/>
              <a:gd name="connsiteY66" fmla="*/ 292100 h 1622455"/>
              <a:gd name="connsiteX67" fmla="*/ 146196 w 778823"/>
              <a:gd name="connsiteY67" fmla="*/ 304800 h 1622455"/>
              <a:gd name="connsiteX68" fmla="*/ 133496 w 778823"/>
              <a:gd name="connsiteY68" fmla="*/ 323850 h 1622455"/>
              <a:gd name="connsiteX69" fmla="*/ 127146 w 778823"/>
              <a:gd name="connsiteY69" fmla="*/ 336550 h 1622455"/>
              <a:gd name="connsiteX70" fmla="*/ 117621 w 778823"/>
              <a:gd name="connsiteY70" fmla="*/ 346075 h 1622455"/>
              <a:gd name="connsiteX71" fmla="*/ 108096 w 778823"/>
              <a:gd name="connsiteY71" fmla="*/ 358775 h 1622455"/>
              <a:gd name="connsiteX72" fmla="*/ 95396 w 778823"/>
              <a:gd name="connsiteY72" fmla="*/ 387350 h 1622455"/>
              <a:gd name="connsiteX73" fmla="*/ 89046 w 778823"/>
              <a:gd name="connsiteY73" fmla="*/ 400050 h 1622455"/>
              <a:gd name="connsiteX74" fmla="*/ 82696 w 778823"/>
              <a:gd name="connsiteY74" fmla="*/ 463550 h 1622455"/>
              <a:gd name="connsiteX75" fmla="*/ 57296 w 778823"/>
              <a:gd name="connsiteY75" fmla="*/ 511175 h 1622455"/>
              <a:gd name="connsiteX76" fmla="*/ 41421 w 778823"/>
              <a:gd name="connsiteY76" fmla="*/ 539750 h 1622455"/>
              <a:gd name="connsiteX77" fmla="*/ 35071 w 778823"/>
              <a:gd name="connsiteY77" fmla="*/ 555625 h 1622455"/>
              <a:gd name="connsiteX78" fmla="*/ 25546 w 778823"/>
              <a:gd name="connsiteY78" fmla="*/ 568325 h 1622455"/>
              <a:gd name="connsiteX79" fmla="*/ 22371 w 778823"/>
              <a:gd name="connsiteY79" fmla="*/ 577850 h 1622455"/>
              <a:gd name="connsiteX80" fmla="*/ 6496 w 778823"/>
              <a:gd name="connsiteY80" fmla="*/ 600075 h 1622455"/>
              <a:gd name="connsiteX81" fmla="*/ 19196 w 778823"/>
              <a:gd name="connsiteY81" fmla="*/ 669925 h 1622455"/>
              <a:gd name="connsiteX82" fmla="*/ 146 w 778823"/>
              <a:gd name="connsiteY82" fmla="*/ 730250 h 1622455"/>
              <a:gd name="connsiteX83" fmla="*/ 12846 w 778823"/>
              <a:gd name="connsiteY83" fmla="*/ 800100 h 1622455"/>
              <a:gd name="connsiteX84" fmla="*/ 44596 w 778823"/>
              <a:gd name="connsiteY84" fmla="*/ 831850 h 1622455"/>
              <a:gd name="connsiteX85" fmla="*/ 73171 w 778823"/>
              <a:gd name="connsiteY85" fmla="*/ 873125 h 1622455"/>
              <a:gd name="connsiteX86" fmla="*/ 101746 w 778823"/>
              <a:gd name="connsiteY86" fmla="*/ 927100 h 1622455"/>
              <a:gd name="connsiteX87" fmla="*/ 98571 w 778823"/>
              <a:gd name="connsiteY87" fmla="*/ 971550 h 1622455"/>
              <a:gd name="connsiteX88" fmla="*/ 146196 w 778823"/>
              <a:gd name="connsiteY88" fmla="*/ 990600 h 1622455"/>
              <a:gd name="connsiteX89" fmla="*/ 171596 w 778823"/>
              <a:gd name="connsiteY89" fmla="*/ 987425 h 1622455"/>
              <a:gd name="connsiteX90" fmla="*/ 193821 w 778823"/>
              <a:gd name="connsiteY90" fmla="*/ 1025525 h 1622455"/>
              <a:gd name="connsiteX91" fmla="*/ 247796 w 778823"/>
              <a:gd name="connsiteY91" fmla="*/ 1038225 h 1622455"/>
              <a:gd name="connsiteX92" fmla="*/ 317646 w 778823"/>
              <a:gd name="connsiteY92" fmla="*/ 1041400 h 1622455"/>
              <a:gd name="connsiteX93" fmla="*/ 333521 w 778823"/>
              <a:gd name="connsiteY93" fmla="*/ 1069975 h 1622455"/>
              <a:gd name="connsiteX94" fmla="*/ 282721 w 778823"/>
              <a:gd name="connsiteY94" fmla="*/ 1117600 h 1622455"/>
              <a:gd name="connsiteX95" fmla="*/ 235096 w 778823"/>
              <a:gd name="connsiteY95" fmla="*/ 1146175 h 1622455"/>
              <a:gd name="connsiteX96" fmla="*/ 177946 w 778823"/>
              <a:gd name="connsiteY96" fmla="*/ 1184275 h 1622455"/>
              <a:gd name="connsiteX97" fmla="*/ 225571 w 778823"/>
              <a:gd name="connsiteY97" fmla="*/ 1216025 h 1622455"/>
              <a:gd name="connsiteX98" fmla="*/ 174771 w 778823"/>
              <a:gd name="connsiteY98" fmla="*/ 1266825 h 1622455"/>
              <a:gd name="connsiteX99" fmla="*/ 143021 w 778823"/>
              <a:gd name="connsiteY99" fmla="*/ 1289050 h 1622455"/>
              <a:gd name="connsiteX100" fmla="*/ 130321 w 778823"/>
              <a:gd name="connsiteY100" fmla="*/ 1330325 h 1622455"/>
              <a:gd name="connsiteX101" fmla="*/ 78728 w 778823"/>
              <a:gd name="connsiteY101" fmla="*/ 1376363 h 1622455"/>
              <a:gd name="connsiteX102" fmla="*/ 125559 w 778823"/>
              <a:gd name="connsiteY102" fmla="*/ 1427162 h 1622455"/>
              <a:gd name="connsiteX103" fmla="*/ 158896 w 778823"/>
              <a:gd name="connsiteY103" fmla="*/ 1496219 h 1622455"/>
              <a:gd name="connsiteX104" fmla="*/ 271608 w 778823"/>
              <a:gd name="connsiteY104" fmla="*/ 1510507 h 1622455"/>
              <a:gd name="connsiteX105" fmla="*/ 397814 w 778823"/>
              <a:gd name="connsiteY105" fmla="*/ 1542256 h 1622455"/>
              <a:gd name="connsiteX106" fmla="*/ 533546 w 778823"/>
              <a:gd name="connsiteY106" fmla="*/ 1581150 h 1622455"/>
              <a:gd name="connsiteX107" fmla="*/ 622446 w 778823"/>
              <a:gd name="connsiteY107" fmla="*/ 1609725 h 1622455"/>
              <a:gd name="connsiteX108" fmla="*/ 676421 w 778823"/>
              <a:gd name="connsiteY108" fmla="*/ 1622425 h 1622455"/>
              <a:gd name="connsiteX0" fmla="*/ 676421 w 778823"/>
              <a:gd name="connsiteY0" fmla="*/ 1622425 h 1622455"/>
              <a:gd name="connsiteX1" fmla="*/ 693089 w 778823"/>
              <a:gd name="connsiteY1" fmla="*/ 1559719 h 1622455"/>
              <a:gd name="connsiteX2" fmla="*/ 708171 w 778823"/>
              <a:gd name="connsiteY2" fmla="*/ 1501775 h 1622455"/>
              <a:gd name="connsiteX3" fmla="*/ 704996 w 778823"/>
              <a:gd name="connsiteY3" fmla="*/ 1435100 h 1622455"/>
              <a:gd name="connsiteX4" fmla="*/ 654196 w 778823"/>
              <a:gd name="connsiteY4" fmla="*/ 1419225 h 1622455"/>
              <a:gd name="connsiteX5" fmla="*/ 634353 w 778823"/>
              <a:gd name="connsiteY5" fmla="*/ 1374775 h 1622455"/>
              <a:gd name="connsiteX6" fmla="*/ 627210 w 778823"/>
              <a:gd name="connsiteY6" fmla="*/ 1316038 h 1622455"/>
              <a:gd name="connsiteX7" fmla="*/ 666102 w 778823"/>
              <a:gd name="connsiteY7" fmla="*/ 1278731 h 1622455"/>
              <a:gd name="connsiteX8" fmla="*/ 631971 w 778823"/>
              <a:gd name="connsiteY8" fmla="*/ 1244600 h 1622455"/>
              <a:gd name="connsiteX9" fmla="*/ 588315 w 778823"/>
              <a:gd name="connsiteY9" fmla="*/ 1203325 h 1622455"/>
              <a:gd name="connsiteX10" fmla="*/ 558946 w 778823"/>
              <a:gd name="connsiteY10" fmla="*/ 1139825 h 1622455"/>
              <a:gd name="connsiteX11" fmla="*/ 530371 w 778823"/>
              <a:gd name="connsiteY11" fmla="*/ 1101725 h 1622455"/>
              <a:gd name="connsiteX12" fmla="*/ 517671 w 778823"/>
              <a:gd name="connsiteY12" fmla="*/ 1076325 h 1622455"/>
              <a:gd name="connsiteX13" fmla="*/ 542277 w 778823"/>
              <a:gd name="connsiteY13" fmla="*/ 1062832 h 1622455"/>
              <a:gd name="connsiteX14" fmla="*/ 533546 w 778823"/>
              <a:gd name="connsiteY14" fmla="*/ 1038225 h 1622455"/>
              <a:gd name="connsiteX15" fmla="*/ 597047 w 778823"/>
              <a:gd name="connsiteY15" fmla="*/ 1025525 h 1622455"/>
              <a:gd name="connsiteX16" fmla="*/ 559739 w 778823"/>
              <a:gd name="connsiteY16" fmla="*/ 961232 h 1622455"/>
              <a:gd name="connsiteX17" fmla="*/ 543071 w 778823"/>
              <a:gd name="connsiteY17" fmla="*/ 901700 h 1622455"/>
              <a:gd name="connsiteX18" fmla="*/ 606571 w 778823"/>
              <a:gd name="connsiteY18" fmla="*/ 863600 h 1622455"/>
              <a:gd name="connsiteX19" fmla="*/ 651815 w 778823"/>
              <a:gd name="connsiteY19" fmla="*/ 815181 h 1622455"/>
              <a:gd name="connsiteX20" fmla="*/ 679596 w 778823"/>
              <a:gd name="connsiteY20" fmla="*/ 755650 h 1622455"/>
              <a:gd name="connsiteX21" fmla="*/ 714521 w 778823"/>
              <a:gd name="connsiteY21" fmla="*/ 701675 h 1622455"/>
              <a:gd name="connsiteX22" fmla="*/ 778021 w 778823"/>
              <a:gd name="connsiteY22" fmla="*/ 650875 h 1622455"/>
              <a:gd name="connsiteX23" fmla="*/ 749446 w 778823"/>
              <a:gd name="connsiteY23" fmla="*/ 593725 h 1622455"/>
              <a:gd name="connsiteX24" fmla="*/ 737540 w 778823"/>
              <a:gd name="connsiteY24" fmla="*/ 560389 h 1622455"/>
              <a:gd name="connsiteX25" fmla="*/ 736746 w 778823"/>
              <a:gd name="connsiteY25" fmla="*/ 546100 h 1622455"/>
              <a:gd name="connsiteX26" fmla="*/ 727221 w 778823"/>
              <a:gd name="connsiteY26" fmla="*/ 498475 h 1622455"/>
              <a:gd name="connsiteX27" fmla="*/ 708171 w 778823"/>
              <a:gd name="connsiteY27" fmla="*/ 460375 h 1622455"/>
              <a:gd name="connsiteX28" fmla="*/ 651021 w 778823"/>
              <a:gd name="connsiteY28" fmla="*/ 447675 h 1622455"/>
              <a:gd name="connsiteX29" fmla="*/ 625621 w 778823"/>
              <a:gd name="connsiteY29" fmla="*/ 434975 h 1622455"/>
              <a:gd name="connsiteX30" fmla="*/ 619271 w 778823"/>
              <a:gd name="connsiteY30" fmla="*/ 422275 h 1622455"/>
              <a:gd name="connsiteX31" fmla="*/ 609746 w 778823"/>
              <a:gd name="connsiteY31" fmla="*/ 368300 h 1622455"/>
              <a:gd name="connsiteX32" fmla="*/ 543071 w 778823"/>
              <a:gd name="connsiteY32" fmla="*/ 355600 h 1622455"/>
              <a:gd name="connsiteX33" fmla="*/ 530371 w 778823"/>
              <a:gd name="connsiteY33" fmla="*/ 349250 h 1622455"/>
              <a:gd name="connsiteX34" fmla="*/ 524021 w 778823"/>
              <a:gd name="connsiteY34" fmla="*/ 314325 h 1622455"/>
              <a:gd name="connsiteX35" fmla="*/ 520846 w 778823"/>
              <a:gd name="connsiteY35" fmla="*/ 301625 h 1622455"/>
              <a:gd name="connsiteX36" fmla="*/ 520846 w 778823"/>
              <a:gd name="connsiteY36" fmla="*/ 196850 h 1622455"/>
              <a:gd name="connsiteX37" fmla="*/ 530371 w 778823"/>
              <a:gd name="connsiteY37" fmla="*/ 184150 h 1622455"/>
              <a:gd name="connsiteX38" fmla="*/ 549421 w 778823"/>
              <a:gd name="connsiteY38" fmla="*/ 165100 h 1622455"/>
              <a:gd name="connsiteX39" fmla="*/ 552596 w 778823"/>
              <a:gd name="connsiteY39" fmla="*/ 155575 h 1622455"/>
              <a:gd name="connsiteX40" fmla="*/ 543071 w 778823"/>
              <a:gd name="connsiteY40" fmla="*/ 88900 h 1622455"/>
              <a:gd name="connsiteX41" fmla="*/ 533546 w 778823"/>
              <a:gd name="connsiteY41" fmla="*/ 79375 h 1622455"/>
              <a:gd name="connsiteX42" fmla="*/ 511321 w 778823"/>
              <a:gd name="connsiteY42" fmla="*/ 66675 h 1622455"/>
              <a:gd name="connsiteX43" fmla="*/ 508146 w 778823"/>
              <a:gd name="connsiteY43" fmla="*/ 57150 h 1622455"/>
              <a:gd name="connsiteX44" fmla="*/ 501796 w 778823"/>
              <a:gd name="connsiteY44" fmla="*/ 47625 h 1622455"/>
              <a:gd name="connsiteX45" fmla="*/ 498621 w 778823"/>
              <a:gd name="connsiteY45" fmla="*/ 0 h 1622455"/>
              <a:gd name="connsiteX46" fmla="*/ 485921 w 778823"/>
              <a:gd name="connsiteY46" fmla="*/ 6350 h 1622455"/>
              <a:gd name="connsiteX47" fmla="*/ 463696 w 778823"/>
              <a:gd name="connsiteY47" fmla="*/ 25400 h 1622455"/>
              <a:gd name="connsiteX48" fmla="*/ 438296 w 778823"/>
              <a:gd name="connsiteY48" fmla="*/ 28575 h 1622455"/>
              <a:gd name="connsiteX49" fmla="*/ 406546 w 778823"/>
              <a:gd name="connsiteY49" fmla="*/ 38100 h 1622455"/>
              <a:gd name="connsiteX50" fmla="*/ 390671 w 778823"/>
              <a:gd name="connsiteY50" fmla="*/ 41275 h 1622455"/>
              <a:gd name="connsiteX51" fmla="*/ 358921 w 778823"/>
              <a:gd name="connsiteY51" fmla="*/ 53975 h 1622455"/>
              <a:gd name="connsiteX52" fmla="*/ 327171 w 778823"/>
              <a:gd name="connsiteY52" fmla="*/ 66675 h 1622455"/>
              <a:gd name="connsiteX53" fmla="*/ 304946 w 778823"/>
              <a:gd name="connsiteY53" fmla="*/ 82550 h 1622455"/>
              <a:gd name="connsiteX54" fmla="*/ 279546 w 778823"/>
              <a:gd name="connsiteY54" fmla="*/ 101600 h 1622455"/>
              <a:gd name="connsiteX55" fmla="*/ 270021 w 778823"/>
              <a:gd name="connsiteY55" fmla="*/ 104775 h 1622455"/>
              <a:gd name="connsiteX56" fmla="*/ 257321 w 778823"/>
              <a:gd name="connsiteY56" fmla="*/ 133350 h 1622455"/>
              <a:gd name="connsiteX57" fmla="*/ 247796 w 778823"/>
              <a:gd name="connsiteY57" fmla="*/ 152400 h 1622455"/>
              <a:gd name="connsiteX58" fmla="*/ 231921 w 778823"/>
              <a:gd name="connsiteY58" fmla="*/ 184150 h 1622455"/>
              <a:gd name="connsiteX59" fmla="*/ 219221 w 778823"/>
              <a:gd name="connsiteY59" fmla="*/ 206375 h 1622455"/>
              <a:gd name="connsiteX60" fmla="*/ 216046 w 778823"/>
              <a:gd name="connsiteY60" fmla="*/ 215900 h 1622455"/>
              <a:gd name="connsiteX61" fmla="*/ 193821 w 778823"/>
              <a:gd name="connsiteY61" fmla="*/ 244475 h 1622455"/>
              <a:gd name="connsiteX62" fmla="*/ 177946 w 778823"/>
              <a:gd name="connsiteY62" fmla="*/ 260350 h 1622455"/>
              <a:gd name="connsiteX63" fmla="*/ 168421 w 778823"/>
              <a:gd name="connsiteY63" fmla="*/ 273050 h 1622455"/>
              <a:gd name="connsiteX64" fmla="*/ 165246 w 778823"/>
              <a:gd name="connsiteY64" fmla="*/ 285750 h 1622455"/>
              <a:gd name="connsiteX65" fmla="*/ 155721 w 778823"/>
              <a:gd name="connsiteY65" fmla="*/ 292100 h 1622455"/>
              <a:gd name="connsiteX66" fmla="*/ 146196 w 778823"/>
              <a:gd name="connsiteY66" fmla="*/ 304800 h 1622455"/>
              <a:gd name="connsiteX67" fmla="*/ 133496 w 778823"/>
              <a:gd name="connsiteY67" fmla="*/ 323850 h 1622455"/>
              <a:gd name="connsiteX68" fmla="*/ 127146 w 778823"/>
              <a:gd name="connsiteY68" fmla="*/ 336550 h 1622455"/>
              <a:gd name="connsiteX69" fmla="*/ 117621 w 778823"/>
              <a:gd name="connsiteY69" fmla="*/ 346075 h 1622455"/>
              <a:gd name="connsiteX70" fmla="*/ 108096 w 778823"/>
              <a:gd name="connsiteY70" fmla="*/ 358775 h 1622455"/>
              <a:gd name="connsiteX71" fmla="*/ 95396 w 778823"/>
              <a:gd name="connsiteY71" fmla="*/ 387350 h 1622455"/>
              <a:gd name="connsiteX72" fmla="*/ 89046 w 778823"/>
              <a:gd name="connsiteY72" fmla="*/ 400050 h 1622455"/>
              <a:gd name="connsiteX73" fmla="*/ 82696 w 778823"/>
              <a:gd name="connsiteY73" fmla="*/ 463550 h 1622455"/>
              <a:gd name="connsiteX74" fmla="*/ 57296 w 778823"/>
              <a:gd name="connsiteY74" fmla="*/ 511175 h 1622455"/>
              <a:gd name="connsiteX75" fmla="*/ 41421 w 778823"/>
              <a:gd name="connsiteY75" fmla="*/ 539750 h 1622455"/>
              <a:gd name="connsiteX76" fmla="*/ 35071 w 778823"/>
              <a:gd name="connsiteY76" fmla="*/ 555625 h 1622455"/>
              <a:gd name="connsiteX77" fmla="*/ 25546 w 778823"/>
              <a:gd name="connsiteY77" fmla="*/ 568325 h 1622455"/>
              <a:gd name="connsiteX78" fmla="*/ 22371 w 778823"/>
              <a:gd name="connsiteY78" fmla="*/ 577850 h 1622455"/>
              <a:gd name="connsiteX79" fmla="*/ 6496 w 778823"/>
              <a:gd name="connsiteY79" fmla="*/ 600075 h 1622455"/>
              <a:gd name="connsiteX80" fmla="*/ 19196 w 778823"/>
              <a:gd name="connsiteY80" fmla="*/ 669925 h 1622455"/>
              <a:gd name="connsiteX81" fmla="*/ 146 w 778823"/>
              <a:gd name="connsiteY81" fmla="*/ 730250 h 1622455"/>
              <a:gd name="connsiteX82" fmla="*/ 12846 w 778823"/>
              <a:gd name="connsiteY82" fmla="*/ 800100 h 1622455"/>
              <a:gd name="connsiteX83" fmla="*/ 44596 w 778823"/>
              <a:gd name="connsiteY83" fmla="*/ 831850 h 1622455"/>
              <a:gd name="connsiteX84" fmla="*/ 73171 w 778823"/>
              <a:gd name="connsiteY84" fmla="*/ 873125 h 1622455"/>
              <a:gd name="connsiteX85" fmla="*/ 101746 w 778823"/>
              <a:gd name="connsiteY85" fmla="*/ 927100 h 1622455"/>
              <a:gd name="connsiteX86" fmla="*/ 98571 w 778823"/>
              <a:gd name="connsiteY86" fmla="*/ 971550 h 1622455"/>
              <a:gd name="connsiteX87" fmla="*/ 146196 w 778823"/>
              <a:gd name="connsiteY87" fmla="*/ 990600 h 1622455"/>
              <a:gd name="connsiteX88" fmla="*/ 171596 w 778823"/>
              <a:gd name="connsiteY88" fmla="*/ 987425 h 1622455"/>
              <a:gd name="connsiteX89" fmla="*/ 193821 w 778823"/>
              <a:gd name="connsiteY89" fmla="*/ 1025525 h 1622455"/>
              <a:gd name="connsiteX90" fmla="*/ 247796 w 778823"/>
              <a:gd name="connsiteY90" fmla="*/ 1038225 h 1622455"/>
              <a:gd name="connsiteX91" fmla="*/ 317646 w 778823"/>
              <a:gd name="connsiteY91" fmla="*/ 1041400 h 1622455"/>
              <a:gd name="connsiteX92" fmla="*/ 333521 w 778823"/>
              <a:gd name="connsiteY92" fmla="*/ 1069975 h 1622455"/>
              <a:gd name="connsiteX93" fmla="*/ 282721 w 778823"/>
              <a:gd name="connsiteY93" fmla="*/ 1117600 h 1622455"/>
              <a:gd name="connsiteX94" fmla="*/ 235096 w 778823"/>
              <a:gd name="connsiteY94" fmla="*/ 1146175 h 1622455"/>
              <a:gd name="connsiteX95" fmla="*/ 177946 w 778823"/>
              <a:gd name="connsiteY95" fmla="*/ 1184275 h 1622455"/>
              <a:gd name="connsiteX96" fmla="*/ 225571 w 778823"/>
              <a:gd name="connsiteY96" fmla="*/ 1216025 h 1622455"/>
              <a:gd name="connsiteX97" fmla="*/ 174771 w 778823"/>
              <a:gd name="connsiteY97" fmla="*/ 1266825 h 1622455"/>
              <a:gd name="connsiteX98" fmla="*/ 143021 w 778823"/>
              <a:gd name="connsiteY98" fmla="*/ 1289050 h 1622455"/>
              <a:gd name="connsiteX99" fmla="*/ 130321 w 778823"/>
              <a:gd name="connsiteY99" fmla="*/ 1330325 h 1622455"/>
              <a:gd name="connsiteX100" fmla="*/ 78728 w 778823"/>
              <a:gd name="connsiteY100" fmla="*/ 1376363 h 1622455"/>
              <a:gd name="connsiteX101" fmla="*/ 125559 w 778823"/>
              <a:gd name="connsiteY101" fmla="*/ 1427162 h 1622455"/>
              <a:gd name="connsiteX102" fmla="*/ 158896 w 778823"/>
              <a:gd name="connsiteY102" fmla="*/ 1496219 h 1622455"/>
              <a:gd name="connsiteX103" fmla="*/ 271608 w 778823"/>
              <a:gd name="connsiteY103" fmla="*/ 1510507 h 1622455"/>
              <a:gd name="connsiteX104" fmla="*/ 397814 w 778823"/>
              <a:gd name="connsiteY104" fmla="*/ 1542256 h 1622455"/>
              <a:gd name="connsiteX105" fmla="*/ 533546 w 778823"/>
              <a:gd name="connsiteY105" fmla="*/ 1581150 h 1622455"/>
              <a:gd name="connsiteX106" fmla="*/ 622446 w 778823"/>
              <a:gd name="connsiteY106" fmla="*/ 1609725 h 1622455"/>
              <a:gd name="connsiteX107" fmla="*/ 676421 w 778823"/>
              <a:gd name="connsiteY107" fmla="*/ 1622425 h 1622455"/>
              <a:gd name="connsiteX0" fmla="*/ 676421 w 778823"/>
              <a:gd name="connsiteY0" fmla="*/ 1622425 h 1622455"/>
              <a:gd name="connsiteX1" fmla="*/ 693089 w 778823"/>
              <a:gd name="connsiteY1" fmla="*/ 1559719 h 1622455"/>
              <a:gd name="connsiteX2" fmla="*/ 708171 w 778823"/>
              <a:gd name="connsiteY2" fmla="*/ 1501775 h 1622455"/>
              <a:gd name="connsiteX3" fmla="*/ 704996 w 778823"/>
              <a:gd name="connsiteY3" fmla="*/ 1435100 h 1622455"/>
              <a:gd name="connsiteX4" fmla="*/ 654196 w 778823"/>
              <a:gd name="connsiteY4" fmla="*/ 1419225 h 1622455"/>
              <a:gd name="connsiteX5" fmla="*/ 634353 w 778823"/>
              <a:gd name="connsiteY5" fmla="*/ 1374775 h 1622455"/>
              <a:gd name="connsiteX6" fmla="*/ 627210 w 778823"/>
              <a:gd name="connsiteY6" fmla="*/ 1316038 h 1622455"/>
              <a:gd name="connsiteX7" fmla="*/ 666102 w 778823"/>
              <a:gd name="connsiteY7" fmla="*/ 1278731 h 1622455"/>
              <a:gd name="connsiteX8" fmla="*/ 631971 w 778823"/>
              <a:gd name="connsiteY8" fmla="*/ 1244600 h 1622455"/>
              <a:gd name="connsiteX9" fmla="*/ 588315 w 778823"/>
              <a:gd name="connsiteY9" fmla="*/ 1203325 h 1622455"/>
              <a:gd name="connsiteX10" fmla="*/ 558946 w 778823"/>
              <a:gd name="connsiteY10" fmla="*/ 1139825 h 1622455"/>
              <a:gd name="connsiteX11" fmla="*/ 530371 w 778823"/>
              <a:gd name="connsiteY11" fmla="*/ 1101725 h 1622455"/>
              <a:gd name="connsiteX12" fmla="*/ 517671 w 778823"/>
              <a:gd name="connsiteY12" fmla="*/ 1076325 h 1622455"/>
              <a:gd name="connsiteX13" fmla="*/ 542277 w 778823"/>
              <a:gd name="connsiteY13" fmla="*/ 1062832 h 1622455"/>
              <a:gd name="connsiteX14" fmla="*/ 533546 w 778823"/>
              <a:gd name="connsiteY14" fmla="*/ 1038225 h 1622455"/>
              <a:gd name="connsiteX15" fmla="*/ 597047 w 778823"/>
              <a:gd name="connsiteY15" fmla="*/ 1025525 h 1622455"/>
              <a:gd name="connsiteX16" fmla="*/ 559739 w 778823"/>
              <a:gd name="connsiteY16" fmla="*/ 961232 h 1622455"/>
              <a:gd name="connsiteX17" fmla="*/ 543071 w 778823"/>
              <a:gd name="connsiteY17" fmla="*/ 901700 h 1622455"/>
              <a:gd name="connsiteX18" fmla="*/ 606571 w 778823"/>
              <a:gd name="connsiteY18" fmla="*/ 863600 h 1622455"/>
              <a:gd name="connsiteX19" fmla="*/ 651815 w 778823"/>
              <a:gd name="connsiteY19" fmla="*/ 815181 h 1622455"/>
              <a:gd name="connsiteX20" fmla="*/ 679596 w 778823"/>
              <a:gd name="connsiteY20" fmla="*/ 755650 h 1622455"/>
              <a:gd name="connsiteX21" fmla="*/ 714521 w 778823"/>
              <a:gd name="connsiteY21" fmla="*/ 701675 h 1622455"/>
              <a:gd name="connsiteX22" fmla="*/ 778021 w 778823"/>
              <a:gd name="connsiteY22" fmla="*/ 650875 h 1622455"/>
              <a:gd name="connsiteX23" fmla="*/ 749446 w 778823"/>
              <a:gd name="connsiteY23" fmla="*/ 593725 h 1622455"/>
              <a:gd name="connsiteX24" fmla="*/ 737540 w 778823"/>
              <a:gd name="connsiteY24" fmla="*/ 560389 h 1622455"/>
              <a:gd name="connsiteX25" fmla="*/ 727221 w 778823"/>
              <a:gd name="connsiteY25" fmla="*/ 498475 h 1622455"/>
              <a:gd name="connsiteX26" fmla="*/ 708171 w 778823"/>
              <a:gd name="connsiteY26" fmla="*/ 460375 h 1622455"/>
              <a:gd name="connsiteX27" fmla="*/ 651021 w 778823"/>
              <a:gd name="connsiteY27" fmla="*/ 447675 h 1622455"/>
              <a:gd name="connsiteX28" fmla="*/ 625621 w 778823"/>
              <a:gd name="connsiteY28" fmla="*/ 434975 h 1622455"/>
              <a:gd name="connsiteX29" fmla="*/ 619271 w 778823"/>
              <a:gd name="connsiteY29" fmla="*/ 422275 h 1622455"/>
              <a:gd name="connsiteX30" fmla="*/ 609746 w 778823"/>
              <a:gd name="connsiteY30" fmla="*/ 368300 h 1622455"/>
              <a:gd name="connsiteX31" fmla="*/ 543071 w 778823"/>
              <a:gd name="connsiteY31" fmla="*/ 355600 h 1622455"/>
              <a:gd name="connsiteX32" fmla="*/ 530371 w 778823"/>
              <a:gd name="connsiteY32" fmla="*/ 349250 h 1622455"/>
              <a:gd name="connsiteX33" fmla="*/ 524021 w 778823"/>
              <a:gd name="connsiteY33" fmla="*/ 314325 h 1622455"/>
              <a:gd name="connsiteX34" fmla="*/ 520846 w 778823"/>
              <a:gd name="connsiteY34" fmla="*/ 301625 h 1622455"/>
              <a:gd name="connsiteX35" fmla="*/ 520846 w 778823"/>
              <a:gd name="connsiteY35" fmla="*/ 196850 h 1622455"/>
              <a:gd name="connsiteX36" fmla="*/ 530371 w 778823"/>
              <a:gd name="connsiteY36" fmla="*/ 184150 h 1622455"/>
              <a:gd name="connsiteX37" fmla="*/ 549421 w 778823"/>
              <a:gd name="connsiteY37" fmla="*/ 165100 h 1622455"/>
              <a:gd name="connsiteX38" fmla="*/ 552596 w 778823"/>
              <a:gd name="connsiteY38" fmla="*/ 155575 h 1622455"/>
              <a:gd name="connsiteX39" fmla="*/ 543071 w 778823"/>
              <a:gd name="connsiteY39" fmla="*/ 88900 h 1622455"/>
              <a:gd name="connsiteX40" fmla="*/ 533546 w 778823"/>
              <a:gd name="connsiteY40" fmla="*/ 79375 h 1622455"/>
              <a:gd name="connsiteX41" fmla="*/ 511321 w 778823"/>
              <a:gd name="connsiteY41" fmla="*/ 66675 h 1622455"/>
              <a:gd name="connsiteX42" fmla="*/ 508146 w 778823"/>
              <a:gd name="connsiteY42" fmla="*/ 57150 h 1622455"/>
              <a:gd name="connsiteX43" fmla="*/ 501796 w 778823"/>
              <a:gd name="connsiteY43" fmla="*/ 47625 h 1622455"/>
              <a:gd name="connsiteX44" fmla="*/ 498621 w 778823"/>
              <a:gd name="connsiteY44" fmla="*/ 0 h 1622455"/>
              <a:gd name="connsiteX45" fmla="*/ 485921 w 778823"/>
              <a:gd name="connsiteY45" fmla="*/ 6350 h 1622455"/>
              <a:gd name="connsiteX46" fmla="*/ 463696 w 778823"/>
              <a:gd name="connsiteY46" fmla="*/ 25400 h 1622455"/>
              <a:gd name="connsiteX47" fmla="*/ 438296 w 778823"/>
              <a:gd name="connsiteY47" fmla="*/ 28575 h 1622455"/>
              <a:gd name="connsiteX48" fmla="*/ 406546 w 778823"/>
              <a:gd name="connsiteY48" fmla="*/ 38100 h 1622455"/>
              <a:gd name="connsiteX49" fmla="*/ 390671 w 778823"/>
              <a:gd name="connsiteY49" fmla="*/ 41275 h 1622455"/>
              <a:gd name="connsiteX50" fmla="*/ 358921 w 778823"/>
              <a:gd name="connsiteY50" fmla="*/ 53975 h 1622455"/>
              <a:gd name="connsiteX51" fmla="*/ 327171 w 778823"/>
              <a:gd name="connsiteY51" fmla="*/ 66675 h 1622455"/>
              <a:gd name="connsiteX52" fmla="*/ 304946 w 778823"/>
              <a:gd name="connsiteY52" fmla="*/ 82550 h 1622455"/>
              <a:gd name="connsiteX53" fmla="*/ 279546 w 778823"/>
              <a:gd name="connsiteY53" fmla="*/ 101600 h 1622455"/>
              <a:gd name="connsiteX54" fmla="*/ 270021 w 778823"/>
              <a:gd name="connsiteY54" fmla="*/ 104775 h 1622455"/>
              <a:gd name="connsiteX55" fmla="*/ 257321 w 778823"/>
              <a:gd name="connsiteY55" fmla="*/ 133350 h 1622455"/>
              <a:gd name="connsiteX56" fmla="*/ 247796 w 778823"/>
              <a:gd name="connsiteY56" fmla="*/ 152400 h 1622455"/>
              <a:gd name="connsiteX57" fmla="*/ 231921 w 778823"/>
              <a:gd name="connsiteY57" fmla="*/ 184150 h 1622455"/>
              <a:gd name="connsiteX58" fmla="*/ 219221 w 778823"/>
              <a:gd name="connsiteY58" fmla="*/ 206375 h 1622455"/>
              <a:gd name="connsiteX59" fmla="*/ 216046 w 778823"/>
              <a:gd name="connsiteY59" fmla="*/ 215900 h 1622455"/>
              <a:gd name="connsiteX60" fmla="*/ 193821 w 778823"/>
              <a:gd name="connsiteY60" fmla="*/ 244475 h 1622455"/>
              <a:gd name="connsiteX61" fmla="*/ 177946 w 778823"/>
              <a:gd name="connsiteY61" fmla="*/ 260350 h 1622455"/>
              <a:gd name="connsiteX62" fmla="*/ 168421 w 778823"/>
              <a:gd name="connsiteY62" fmla="*/ 273050 h 1622455"/>
              <a:gd name="connsiteX63" fmla="*/ 165246 w 778823"/>
              <a:gd name="connsiteY63" fmla="*/ 285750 h 1622455"/>
              <a:gd name="connsiteX64" fmla="*/ 155721 w 778823"/>
              <a:gd name="connsiteY64" fmla="*/ 292100 h 1622455"/>
              <a:gd name="connsiteX65" fmla="*/ 146196 w 778823"/>
              <a:gd name="connsiteY65" fmla="*/ 304800 h 1622455"/>
              <a:gd name="connsiteX66" fmla="*/ 133496 w 778823"/>
              <a:gd name="connsiteY66" fmla="*/ 323850 h 1622455"/>
              <a:gd name="connsiteX67" fmla="*/ 127146 w 778823"/>
              <a:gd name="connsiteY67" fmla="*/ 336550 h 1622455"/>
              <a:gd name="connsiteX68" fmla="*/ 117621 w 778823"/>
              <a:gd name="connsiteY68" fmla="*/ 346075 h 1622455"/>
              <a:gd name="connsiteX69" fmla="*/ 108096 w 778823"/>
              <a:gd name="connsiteY69" fmla="*/ 358775 h 1622455"/>
              <a:gd name="connsiteX70" fmla="*/ 95396 w 778823"/>
              <a:gd name="connsiteY70" fmla="*/ 387350 h 1622455"/>
              <a:gd name="connsiteX71" fmla="*/ 89046 w 778823"/>
              <a:gd name="connsiteY71" fmla="*/ 400050 h 1622455"/>
              <a:gd name="connsiteX72" fmla="*/ 82696 w 778823"/>
              <a:gd name="connsiteY72" fmla="*/ 463550 h 1622455"/>
              <a:gd name="connsiteX73" fmla="*/ 57296 w 778823"/>
              <a:gd name="connsiteY73" fmla="*/ 511175 h 1622455"/>
              <a:gd name="connsiteX74" fmla="*/ 41421 w 778823"/>
              <a:gd name="connsiteY74" fmla="*/ 539750 h 1622455"/>
              <a:gd name="connsiteX75" fmla="*/ 35071 w 778823"/>
              <a:gd name="connsiteY75" fmla="*/ 555625 h 1622455"/>
              <a:gd name="connsiteX76" fmla="*/ 25546 w 778823"/>
              <a:gd name="connsiteY76" fmla="*/ 568325 h 1622455"/>
              <a:gd name="connsiteX77" fmla="*/ 22371 w 778823"/>
              <a:gd name="connsiteY77" fmla="*/ 577850 h 1622455"/>
              <a:gd name="connsiteX78" fmla="*/ 6496 w 778823"/>
              <a:gd name="connsiteY78" fmla="*/ 600075 h 1622455"/>
              <a:gd name="connsiteX79" fmla="*/ 19196 w 778823"/>
              <a:gd name="connsiteY79" fmla="*/ 669925 h 1622455"/>
              <a:gd name="connsiteX80" fmla="*/ 146 w 778823"/>
              <a:gd name="connsiteY80" fmla="*/ 730250 h 1622455"/>
              <a:gd name="connsiteX81" fmla="*/ 12846 w 778823"/>
              <a:gd name="connsiteY81" fmla="*/ 800100 h 1622455"/>
              <a:gd name="connsiteX82" fmla="*/ 44596 w 778823"/>
              <a:gd name="connsiteY82" fmla="*/ 831850 h 1622455"/>
              <a:gd name="connsiteX83" fmla="*/ 73171 w 778823"/>
              <a:gd name="connsiteY83" fmla="*/ 873125 h 1622455"/>
              <a:gd name="connsiteX84" fmla="*/ 101746 w 778823"/>
              <a:gd name="connsiteY84" fmla="*/ 927100 h 1622455"/>
              <a:gd name="connsiteX85" fmla="*/ 98571 w 778823"/>
              <a:gd name="connsiteY85" fmla="*/ 971550 h 1622455"/>
              <a:gd name="connsiteX86" fmla="*/ 146196 w 778823"/>
              <a:gd name="connsiteY86" fmla="*/ 990600 h 1622455"/>
              <a:gd name="connsiteX87" fmla="*/ 171596 w 778823"/>
              <a:gd name="connsiteY87" fmla="*/ 987425 h 1622455"/>
              <a:gd name="connsiteX88" fmla="*/ 193821 w 778823"/>
              <a:gd name="connsiteY88" fmla="*/ 1025525 h 1622455"/>
              <a:gd name="connsiteX89" fmla="*/ 247796 w 778823"/>
              <a:gd name="connsiteY89" fmla="*/ 1038225 h 1622455"/>
              <a:gd name="connsiteX90" fmla="*/ 317646 w 778823"/>
              <a:gd name="connsiteY90" fmla="*/ 1041400 h 1622455"/>
              <a:gd name="connsiteX91" fmla="*/ 333521 w 778823"/>
              <a:gd name="connsiteY91" fmla="*/ 1069975 h 1622455"/>
              <a:gd name="connsiteX92" fmla="*/ 282721 w 778823"/>
              <a:gd name="connsiteY92" fmla="*/ 1117600 h 1622455"/>
              <a:gd name="connsiteX93" fmla="*/ 235096 w 778823"/>
              <a:gd name="connsiteY93" fmla="*/ 1146175 h 1622455"/>
              <a:gd name="connsiteX94" fmla="*/ 177946 w 778823"/>
              <a:gd name="connsiteY94" fmla="*/ 1184275 h 1622455"/>
              <a:gd name="connsiteX95" fmla="*/ 225571 w 778823"/>
              <a:gd name="connsiteY95" fmla="*/ 1216025 h 1622455"/>
              <a:gd name="connsiteX96" fmla="*/ 174771 w 778823"/>
              <a:gd name="connsiteY96" fmla="*/ 1266825 h 1622455"/>
              <a:gd name="connsiteX97" fmla="*/ 143021 w 778823"/>
              <a:gd name="connsiteY97" fmla="*/ 1289050 h 1622455"/>
              <a:gd name="connsiteX98" fmla="*/ 130321 w 778823"/>
              <a:gd name="connsiteY98" fmla="*/ 1330325 h 1622455"/>
              <a:gd name="connsiteX99" fmla="*/ 78728 w 778823"/>
              <a:gd name="connsiteY99" fmla="*/ 1376363 h 1622455"/>
              <a:gd name="connsiteX100" fmla="*/ 125559 w 778823"/>
              <a:gd name="connsiteY100" fmla="*/ 1427162 h 1622455"/>
              <a:gd name="connsiteX101" fmla="*/ 158896 w 778823"/>
              <a:gd name="connsiteY101" fmla="*/ 1496219 h 1622455"/>
              <a:gd name="connsiteX102" fmla="*/ 271608 w 778823"/>
              <a:gd name="connsiteY102" fmla="*/ 1510507 h 1622455"/>
              <a:gd name="connsiteX103" fmla="*/ 397814 w 778823"/>
              <a:gd name="connsiteY103" fmla="*/ 1542256 h 1622455"/>
              <a:gd name="connsiteX104" fmla="*/ 533546 w 778823"/>
              <a:gd name="connsiteY104" fmla="*/ 1581150 h 1622455"/>
              <a:gd name="connsiteX105" fmla="*/ 622446 w 778823"/>
              <a:gd name="connsiteY105" fmla="*/ 1609725 h 1622455"/>
              <a:gd name="connsiteX106" fmla="*/ 676421 w 778823"/>
              <a:gd name="connsiteY106" fmla="*/ 1622425 h 1622455"/>
              <a:gd name="connsiteX0" fmla="*/ 676421 w 778864"/>
              <a:gd name="connsiteY0" fmla="*/ 1622425 h 1622455"/>
              <a:gd name="connsiteX1" fmla="*/ 693089 w 778864"/>
              <a:gd name="connsiteY1" fmla="*/ 1559719 h 1622455"/>
              <a:gd name="connsiteX2" fmla="*/ 708171 w 778864"/>
              <a:gd name="connsiteY2" fmla="*/ 1501775 h 1622455"/>
              <a:gd name="connsiteX3" fmla="*/ 704996 w 778864"/>
              <a:gd name="connsiteY3" fmla="*/ 1435100 h 1622455"/>
              <a:gd name="connsiteX4" fmla="*/ 654196 w 778864"/>
              <a:gd name="connsiteY4" fmla="*/ 1419225 h 1622455"/>
              <a:gd name="connsiteX5" fmla="*/ 634353 w 778864"/>
              <a:gd name="connsiteY5" fmla="*/ 1374775 h 1622455"/>
              <a:gd name="connsiteX6" fmla="*/ 627210 w 778864"/>
              <a:gd name="connsiteY6" fmla="*/ 1316038 h 1622455"/>
              <a:gd name="connsiteX7" fmla="*/ 666102 w 778864"/>
              <a:gd name="connsiteY7" fmla="*/ 1278731 h 1622455"/>
              <a:gd name="connsiteX8" fmla="*/ 631971 w 778864"/>
              <a:gd name="connsiteY8" fmla="*/ 1244600 h 1622455"/>
              <a:gd name="connsiteX9" fmla="*/ 588315 w 778864"/>
              <a:gd name="connsiteY9" fmla="*/ 1203325 h 1622455"/>
              <a:gd name="connsiteX10" fmla="*/ 558946 w 778864"/>
              <a:gd name="connsiteY10" fmla="*/ 1139825 h 1622455"/>
              <a:gd name="connsiteX11" fmla="*/ 530371 w 778864"/>
              <a:gd name="connsiteY11" fmla="*/ 1101725 h 1622455"/>
              <a:gd name="connsiteX12" fmla="*/ 517671 w 778864"/>
              <a:gd name="connsiteY12" fmla="*/ 1076325 h 1622455"/>
              <a:gd name="connsiteX13" fmla="*/ 542277 w 778864"/>
              <a:gd name="connsiteY13" fmla="*/ 1062832 h 1622455"/>
              <a:gd name="connsiteX14" fmla="*/ 533546 w 778864"/>
              <a:gd name="connsiteY14" fmla="*/ 1038225 h 1622455"/>
              <a:gd name="connsiteX15" fmla="*/ 597047 w 778864"/>
              <a:gd name="connsiteY15" fmla="*/ 1025525 h 1622455"/>
              <a:gd name="connsiteX16" fmla="*/ 559739 w 778864"/>
              <a:gd name="connsiteY16" fmla="*/ 961232 h 1622455"/>
              <a:gd name="connsiteX17" fmla="*/ 543071 w 778864"/>
              <a:gd name="connsiteY17" fmla="*/ 901700 h 1622455"/>
              <a:gd name="connsiteX18" fmla="*/ 606571 w 778864"/>
              <a:gd name="connsiteY18" fmla="*/ 863600 h 1622455"/>
              <a:gd name="connsiteX19" fmla="*/ 651815 w 778864"/>
              <a:gd name="connsiteY19" fmla="*/ 815181 h 1622455"/>
              <a:gd name="connsiteX20" fmla="*/ 679596 w 778864"/>
              <a:gd name="connsiteY20" fmla="*/ 755650 h 1622455"/>
              <a:gd name="connsiteX21" fmla="*/ 714521 w 778864"/>
              <a:gd name="connsiteY21" fmla="*/ 701675 h 1622455"/>
              <a:gd name="connsiteX22" fmla="*/ 778021 w 778864"/>
              <a:gd name="connsiteY22" fmla="*/ 650875 h 1622455"/>
              <a:gd name="connsiteX23" fmla="*/ 749446 w 778864"/>
              <a:gd name="connsiteY23" fmla="*/ 593725 h 1622455"/>
              <a:gd name="connsiteX24" fmla="*/ 727221 w 778864"/>
              <a:gd name="connsiteY24" fmla="*/ 498475 h 1622455"/>
              <a:gd name="connsiteX25" fmla="*/ 708171 w 778864"/>
              <a:gd name="connsiteY25" fmla="*/ 460375 h 1622455"/>
              <a:gd name="connsiteX26" fmla="*/ 651021 w 778864"/>
              <a:gd name="connsiteY26" fmla="*/ 447675 h 1622455"/>
              <a:gd name="connsiteX27" fmla="*/ 625621 w 778864"/>
              <a:gd name="connsiteY27" fmla="*/ 434975 h 1622455"/>
              <a:gd name="connsiteX28" fmla="*/ 619271 w 778864"/>
              <a:gd name="connsiteY28" fmla="*/ 422275 h 1622455"/>
              <a:gd name="connsiteX29" fmla="*/ 609746 w 778864"/>
              <a:gd name="connsiteY29" fmla="*/ 368300 h 1622455"/>
              <a:gd name="connsiteX30" fmla="*/ 543071 w 778864"/>
              <a:gd name="connsiteY30" fmla="*/ 355600 h 1622455"/>
              <a:gd name="connsiteX31" fmla="*/ 530371 w 778864"/>
              <a:gd name="connsiteY31" fmla="*/ 349250 h 1622455"/>
              <a:gd name="connsiteX32" fmla="*/ 524021 w 778864"/>
              <a:gd name="connsiteY32" fmla="*/ 314325 h 1622455"/>
              <a:gd name="connsiteX33" fmla="*/ 520846 w 778864"/>
              <a:gd name="connsiteY33" fmla="*/ 301625 h 1622455"/>
              <a:gd name="connsiteX34" fmla="*/ 520846 w 778864"/>
              <a:gd name="connsiteY34" fmla="*/ 196850 h 1622455"/>
              <a:gd name="connsiteX35" fmla="*/ 530371 w 778864"/>
              <a:gd name="connsiteY35" fmla="*/ 184150 h 1622455"/>
              <a:gd name="connsiteX36" fmla="*/ 549421 w 778864"/>
              <a:gd name="connsiteY36" fmla="*/ 165100 h 1622455"/>
              <a:gd name="connsiteX37" fmla="*/ 552596 w 778864"/>
              <a:gd name="connsiteY37" fmla="*/ 155575 h 1622455"/>
              <a:gd name="connsiteX38" fmla="*/ 543071 w 778864"/>
              <a:gd name="connsiteY38" fmla="*/ 88900 h 1622455"/>
              <a:gd name="connsiteX39" fmla="*/ 533546 w 778864"/>
              <a:gd name="connsiteY39" fmla="*/ 79375 h 1622455"/>
              <a:gd name="connsiteX40" fmla="*/ 511321 w 778864"/>
              <a:gd name="connsiteY40" fmla="*/ 66675 h 1622455"/>
              <a:gd name="connsiteX41" fmla="*/ 508146 w 778864"/>
              <a:gd name="connsiteY41" fmla="*/ 57150 h 1622455"/>
              <a:gd name="connsiteX42" fmla="*/ 501796 w 778864"/>
              <a:gd name="connsiteY42" fmla="*/ 47625 h 1622455"/>
              <a:gd name="connsiteX43" fmla="*/ 498621 w 778864"/>
              <a:gd name="connsiteY43" fmla="*/ 0 h 1622455"/>
              <a:gd name="connsiteX44" fmla="*/ 485921 w 778864"/>
              <a:gd name="connsiteY44" fmla="*/ 6350 h 1622455"/>
              <a:gd name="connsiteX45" fmla="*/ 463696 w 778864"/>
              <a:gd name="connsiteY45" fmla="*/ 25400 h 1622455"/>
              <a:gd name="connsiteX46" fmla="*/ 438296 w 778864"/>
              <a:gd name="connsiteY46" fmla="*/ 28575 h 1622455"/>
              <a:gd name="connsiteX47" fmla="*/ 406546 w 778864"/>
              <a:gd name="connsiteY47" fmla="*/ 38100 h 1622455"/>
              <a:gd name="connsiteX48" fmla="*/ 390671 w 778864"/>
              <a:gd name="connsiteY48" fmla="*/ 41275 h 1622455"/>
              <a:gd name="connsiteX49" fmla="*/ 358921 w 778864"/>
              <a:gd name="connsiteY49" fmla="*/ 53975 h 1622455"/>
              <a:gd name="connsiteX50" fmla="*/ 327171 w 778864"/>
              <a:gd name="connsiteY50" fmla="*/ 66675 h 1622455"/>
              <a:gd name="connsiteX51" fmla="*/ 304946 w 778864"/>
              <a:gd name="connsiteY51" fmla="*/ 82550 h 1622455"/>
              <a:gd name="connsiteX52" fmla="*/ 279546 w 778864"/>
              <a:gd name="connsiteY52" fmla="*/ 101600 h 1622455"/>
              <a:gd name="connsiteX53" fmla="*/ 270021 w 778864"/>
              <a:gd name="connsiteY53" fmla="*/ 104775 h 1622455"/>
              <a:gd name="connsiteX54" fmla="*/ 257321 w 778864"/>
              <a:gd name="connsiteY54" fmla="*/ 133350 h 1622455"/>
              <a:gd name="connsiteX55" fmla="*/ 247796 w 778864"/>
              <a:gd name="connsiteY55" fmla="*/ 152400 h 1622455"/>
              <a:gd name="connsiteX56" fmla="*/ 231921 w 778864"/>
              <a:gd name="connsiteY56" fmla="*/ 184150 h 1622455"/>
              <a:gd name="connsiteX57" fmla="*/ 219221 w 778864"/>
              <a:gd name="connsiteY57" fmla="*/ 206375 h 1622455"/>
              <a:gd name="connsiteX58" fmla="*/ 216046 w 778864"/>
              <a:gd name="connsiteY58" fmla="*/ 215900 h 1622455"/>
              <a:gd name="connsiteX59" fmla="*/ 193821 w 778864"/>
              <a:gd name="connsiteY59" fmla="*/ 244475 h 1622455"/>
              <a:gd name="connsiteX60" fmla="*/ 177946 w 778864"/>
              <a:gd name="connsiteY60" fmla="*/ 260350 h 1622455"/>
              <a:gd name="connsiteX61" fmla="*/ 168421 w 778864"/>
              <a:gd name="connsiteY61" fmla="*/ 273050 h 1622455"/>
              <a:gd name="connsiteX62" fmla="*/ 165246 w 778864"/>
              <a:gd name="connsiteY62" fmla="*/ 285750 h 1622455"/>
              <a:gd name="connsiteX63" fmla="*/ 155721 w 778864"/>
              <a:gd name="connsiteY63" fmla="*/ 292100 h 1622455"/>
              <a:gd name="connsiteX64" fmla="*/ 146196 w 778864"/>
              <a:gd name="connsiteY64" fmla="*/ 304800 h 1622455"/>
              <a:gd name="connsiteX65" fmla="*/ 133496 w 778864"/>
              <a:gd name="connsiteY65" fmla="*/ 323850 h 1622455"/>
              <a:gd name="connsiteX66" fmla="*/ 127146 w 778864"/>
              <a:gd name="connsiteY66" fmla="*/ 336550 h 1622455"/>
              <a:gd name="connsiteX67" fmla="*/ 117621 w 778864"/>
              <a:gd name="connsiteY67" fmla="*/ 346075 h 1622455"/>
              <a:gd name="connsiteX68" fmla="*/ 108096 w 778864"/>
              <a:gd name="connsiteY68" fmla="*/ 358775 h 1622455"/>
              <a:gd name="connsiteX69" fmla="*/ 95396 w 778864"/>
              <a:gd name="connsiteY69" fmla="*/ 387350 h 1622455"/>
              <a:gd name="connsiteX70" fmla="*/ 89046 w 778864"/>
              <a:gd name="connsiteY70" fmla="*/ 400050 h 1622455"/>
              <a:gd name="connsiteX71" fmla="*/ 82696 w 778864"/>
              <a:gd name="connsiteY71" fmla="*/ 463550 h 1622455"/>
              <a:gd name="connsiteX72" fmla="*/ 57296 w 778864"/>
              <a:gd name="connsiteY72" fmla="*/ 511175 h 1622455"/>
              <a:gd name="connsiteX73" fmla="*/ 41421 w 778864"/>
              <a:gd name="connsiteY73" fmla="*/ 539750 h 1622455"/>
              <a:gd name="connsiteX74" fmla="*/ 35071 w 778864"/>
              <a:gd name="connsiteY74" fmla="*/ 555625 h 1622455"/>
              <a:gd name="connsiteX75" fmla="*/ 25546 w 778864"/>
              <a:gd name="connsiteY75" fmla="*/ 568325 h 1622455"/>
              <a:gd name="connsiteX76" fmla="*/ 22371 w 778864"/>
              <a:gd name="connsiteY76" fmla="*/ 577850 h 1622455"/>
              <a:gd name="connsiteX77" fmla="*/ 6496 w 778864"/>
              <a:gd name="connsiteY77" fmla="*/ 600075 h 1622455"/>
              <a:gd name="connsiteX78" fmla="*/ 19196 w 778864"/>
              <a:gd name="connsiteY78" fmla="*/ 669925 h 1622455"/>
              <a:gd name="connsiteX79" fmla="*/ 146 w 778864"/>
              <a:gd name="connsiteY79" fmla="*/ 730250 h 1622455"/>
              <a:gd name="connsiteX80" fmla="*/ 12846 w 778864"/>
              <a:gd name="connsiteY80" fmla="*/ 800100 h 1622455"/>
              <a:gd name="connsiteX81" fmla="*/ 44596 w 778864"/>
              <a:gd name="connsiteY81" fmla="*/ 831850 h 1622455"/>
              <a:gd name="connsiteX82" fmla="*/ 73171 w 778864"/>
              <a:gd name="connsiteY82" fmla="*/ 873125 h 1622455"/>
              <a:gd name="connsiteX83" fmla="*/ 101746 w 778864"/>
              <a:gd name="connsiteY83" fmla="*/ 927100 h 1622455"/>
              <a:gd name="connsiteX84" fmla="*/ 98571 w 778864"/>
              <a:gd name="connsiteY84" fmla="*/ 971550 h 1622455"/>
              <a:gd name="connsiteX85" fmla="*/ 146196 w 778864"/>
              <a:gd name="connsiteY85" fmla="*/ 990600 h 1622455"/>
              <a:gd name="connsiteX86" fmla="*/ 171596 w 778864"/>
              <a:gd name="connsiteY86" fmla="*/ 987425 h 1622455"/>
              <a:gd name="connsiteX87" fmla="*/ 193821 w 778864"/>
              <a:gd name="connsiteY87" fmla="*/ 1025525 h 1622455"/>
              <a:gd name="connsiteX88" fmla="*/ 247796 w 778864"/>
              <a:gd name="connsiteY88" fmla="*/ 1038225 h 1622455"/>
              <a:gd name="connsiteX89" fmla="*/ 317646 w 778864"/>
              <a:gd name="connsiteY89" fmla="*/ 1041400 h 1622455"/>
              <a:gd name="connsiteX90" fmla="*/ 333521 w 778864"/>
              <a:gd name="connsiteY90" fmla="*/ 1069975 h 1622455"/>
              <a:gd name="connsiteX91" fmla="*/ 282721 w 778864"/>
              <a:gd name="connsiteY91" fmla="*/ 1117600 h 1622455"/>
              <a:gd name="connsiteX92" fmla="*/ 235096 w 778864"/>
              <a:gd name="connsiteY92" fmla="*/ 1146175 h 1622455"/>
              <a:gd name="connsiteX93" fmla="*/ 177946 w 778864"/>
              <a:gd name="connsiteY93" fmla="*/ 1184275 h 1622455"/>
              <a:gd name="connsiteX94" fmla="*/ 225571 w 778864"/>
              <a:gd name="connsiteY94" fmla="*/ 1216025 h 1622455"/>
              <a:gd name="connsiteX95" fmla="*/ 174771 w 778864"/>
              <a:gd name="connsiteY95" fmla="*/ 1266825 h 1622455"/>
              <a:gd name="connsiteX96" fmla="*/ 143021 w 778864"/>
              <a:gd name="connsiteY96" fmla="*/ 1289050 h 1622455"/>
              <a:gd name="connsiteX97" fmla="*/ 130321 w 778864"/>
              <a:gd name="connsiteY97" fmla="*/ 1330325 h 1622455"/>
              <a:gd name="connsiteX98" fmla="*/ 78728 w 778864"/>
              <a:gd name="connsiteY98" fmla="*/ 1376363 h 1622455"/>
              <a:gd name="connsiteX99" fmla="*/ 125559 w 778864"/>
              <a:gd name="connsiteY99" fmla="*/ 1427162 h 1622455"/>
              <a:gd name="connsiteX100" fmla="*/ 158896 w 778864"/>
              <a:gd name="connsiteY100" fmla="*/ 1496219 h 1622455"/>
              <a:gd name="connsiteX101" fmla="*/ 271608 w 778864"/>
              <a:gd name="connsiteY101" fmla="*/ 1510507 h 1622455"/>
              <a:gd name="connsiteX102" fmla="*/ 397814 w 778864"/>
              <a:gd name="connsiteY102" fmla="*/ 1542256 h 1622455"/>
              <a:gd name="connsiteX103" fmla="*/ 533546 w 778864"/>
              <a:gd name="connsiteY103" fmla="*/ 1581150 h 1622455"/>
              <a:gd name="connsiteX104" fmla="*/ 622446 w 778864"/>
              <a:gd name="connsiteY104" fmla="*/ 1609725 h 1622455"/>
              <a:gd name="connsiteX105" fmla="*/ 676421 w 778864"/>
              <a:gd name="connsiteY105" fmla="*/ 1622425 h 1622455"/>
              <a:gd name="connsiteX0" fmla="*/ 676421 w 779019"/>
              <a:gd name="connsiteY0" fmla="*/ 1622425 h 1622455"/>
              <a:gd name="connsiteX1" fmla="*/ 693089 w 779019"/>
              <a:gd name="connsiteY1" fmla="*/ 1559719 h 1622455"/>
              <a:gd name="connsiteX2" fmla="*/ 708171 w 779019"/>
              <a:gd name="connsiteY2" fmla="*/ 1501775 h 1622455"/>
              <a:gd name="connsiteX3" fmla="*/ 704996 w 779019"/>
              <a:gd name="connsiteY3" fmla="*/ 1435100 h 1622455"/>
              <a:gd name="connsiteX4" fmla="*/ 654196 w 779019"/>
              <a:gd name="connsiteY4" fmla="*/ 1419225 h 1622455"/>
              <a:gd name="connsiteX5" fmla="*/ 634353 w 779019"/>
              <a:gd name="connsiteY5" fmla="*/ 1374775 h 1622455"/>
              <a:gd name="connsiteX6" fmla="*/ 627210 w 779019"/>
              <a:gd name="connsiteY6" fmla="*/ 1316038 h 1622455"/>
              <a:gd name="connsiteX7" fmla="*/ 666102 w 779019"/>
              <a:gd name="connsiteY7" fmla="*/ 1278731 h 1622455"/>
              <a:gd name="connsiteX8" fmla="*/ 631971 w 779019"/>
              <a:gd name="connsiteY8" fmla="*/ 1244600 h 1622455"/>
              <a:gd name="connsiteX9" fmla="*/ 588315 w 779019"/>
              <a:gd name="connsiteY9" fmla="*/ 1203325 h 1622455"/>
              <a:gd name="connsiteX10" fmla="*/ 558946 w 779019"/>
              <a:gd name="connsiteY10" fmla="*/ 1139825 h 1622455"/>
              <a:gd name="connsiteX11" fmla="*/ 530371 w 779019"/>
              <a:gd name="connsiteY11" fmla="*/ 1101725 h 1622455"/>
              <a:gd name="connsiteX12" fmla="*/ 517671 w 779019"/>
              <a:gd name="connsiteY12" fmla="*/ 1076325 h 1622455"/>
              <a:gd name="connsiteX13" fmla="*/ 542277 w 779019"/>
              <a:gd name="connsiteY13" fmla="*/ 1062832 h 1622455"/>
              <a:gd name="connsiteX14" fmla="*/ 533546 w 779019"/>
              <a:gd name="connsiteY14" fmla="*/ 1038225 h 1622455"/>
              <a:gd name="connsiteX15" fmla="*/ 597047 w 779019"/>
              <a:gd name="connsiteY15" fmla="*/ 1025525 h 1622455"/>
              <a:gd name="connsiteX16" fmla="*/ 559739 w 779019"/>
              <a:gd name="connsiteY16" fmla="*/ 961232 h 1622455"/>
              <a:gd name="connsiteX17" fmla="*/ 543071 w 779019"/>
              <a:gd name="connsiteY17" fmla="*/ 901700 h 1622455"/>
              <a:gd name="connsiteX18" fmla="*/ 606571 w 779019"/>
              <a:gd name="connsiteY18" fmla="*/ 863600 h 1622455"/>
              <a:gd name="connsiteX19" fmla="*/ 651815 w 779019"/>
              <a:gd name="connsiteY19" fmla="*/ 815181 h 1622455"/>
              <a:gd name="connsiteX20" fmla="*/ 679596 w 779019"/>
              <a:gd name="connsiteY20" fmla="*/ 755650 h 1622455"/>
              <a:gd name="connsiteX21" fmla="*/ 714521 w 779019"/>
              <a:gd name="connsiteY21" fmla="*/ 701675 h 1622455"/>
              <a:gd name="connsiteX22" fmla="*/ 778021 w 779019"/>
              <a:gd name="connsiteY22" fmla="*/ 650875 h 1622455"/>
              <a:gd name="connsiteX23" fmla="*/ 754209 w 779019"/>
              <a:gd name="connsiteY23" fmla="*/ 577056 h 1622455"/>
              <a:gd name="connsiteX24" fmla="*/ 727221 w 779019"/>
              <a:gd name="connsiteY24" fmla="*/ 498475 h 1622455"/>
              <a:gd name="connsiteX25" fmla="*/ 708171 w 779019"/>
              <a:gd name="connsiteY25" fmla="*/ 460375 h 1622455"/>
              <a:gd name="connsiteX26" fmla="*/ 651021 w 779019"/>
              <a:gd name="connsiteY26" fmla="*/ 447675 h 1622455"/>
              <a:gd name="connsiteX27" fmla="*/ 625621 w 779019"/>
              <a:gd name="connsiteY27" fmla="*/ 434975 h 1622455"/>
              <a:gd name="connsiteX28" fmla="*/ 619271 w 779019"/>
              <a:gd name="connsiteY28" fmla="*/ 422275 h 1622455"/>
              <a:gd name="connsiteX29" fmla="*/ 609746 w 779019"/>
              <a:gd name="connsiteY29" fmla="*/ 368300 h 1622455"/>
              <a:gd name="connsiteX30" fmla="*/ 543071 w 779019"/>
              <a:gd name="connsiteY30" fmla="*/ 355600 h 1622455"/>
              <a:gd name="connsiteX31" fmla="*/ 530371 w 779019"/>
              <a:gd name="connsiteY31" fmla="*/ 349250 h 1622455"/>
              <a:gd name="connsiteX32" fmla="*/ 524021 w 779019"/>
              <a:gd name="connsiteY32" fmla="*/ 314325 h 1622455"/>
              <a:gd name="connsiteX33" fmla="*/ 520846 w 779019"/>
              <a:gd name="connsiteY33" fmla="*/ 301625 h 1622455"/>
              <a:gd name="connsiteX34" fmla="*/ 520846 w 779019"/>
              <a:gd name="connsiteY34" fmla="*/ 196850 h 1622455"/>
              <a:gd name="connsiteX35" fmla="*/ 530371 w 779019"/>
              <a:gd name="connsiteY35" fmla="*/ 184150 h 1622455"/>
              <a:gd name="connsiteX36" fmla="*/ 549421 w 779019"/>
              <a:gd name="connsiteY36" fmla="*/ 165100 h 1622455"/>
              <a:gd name="connsiteX37" fmla="*/ 552596 w 779019"/>
              <a:gd name="connsiteY37" fmla="*/ 155575 h 1622455"/>
              <a:gd name="connsiteX38" fmla="*/ 543071 w 779019"/>
              <a:gd name="connsiteY38" fmla="*/ 88900 h 1622455"/>
              <a:gd name="connsiteX39" fmla="*/ 533546 w 779019"/>
              <a:gd name="connsiteY39" fmla="*/ 79375 h 1622455"/>
              <a:gd name="connsiteX40" fmla="*/ 511321 w 779019"/>
              <a:gd name="connsiteY40" fmla="*/ 66675 h 1622455"/>
              <a:gd name="connsiteX41" fmla="*/ 508146 w 779019"/>
              <a:gd name="connsiteY41" fmla="*/ 57150 h 1622455"/>
              <a:gd name="connsiteX42" fmla="*/ 501796 w 779019"/>
              <a:gd name="connsiteY42" fmla="*/ 47625 h 1622455"/>
              <a:gd name="connsiteX43" fmla="*/ 498621 w 779019"/>
              <a:gd name="connsiteY43" fmla="*/ 0 h 1622455"/>
              <a:gd name="connsiteX44" fmla="*/ 485921 w 779019"/>
              <a:gd name="connsiteY44" fmla="*/ 6350 h 1622455"/>
              <a:gd name="connsiteX45" fmla="*/ 463696 w 779019"/>
              <a:gd name="connsiteY45" fmla="*/ 25400 h 1622455"/>
              <a:gd name="connsiteX46" fmla="*/ 438296 w 779019"/>
              <a:gd name="connsiteY46" fmla="*/ 28575 h 1622455"/>
              <a:gd name="connsiteX47" fmla="*/ 406546 w 779019"/>
              <a:gd name="connsiteY47" fmla="*/ 38100 h 1622455"/>
              <a:gd name="connsiteX48" fmla="*/ 390671 w 779019"/>
              <a:gd name="connsiteY48" fmla="*/ 41275 h 1622455"/>
              <a:gd name="connsiteX49" fmla="*/ 358921 w 779019"/>
              <a:gd name="connsiteY49" fmla="*/ 53975 h 1622455"/>
              <a:gd name="connsiteX50" fmla="*/ 327171 w 779019"/>
              <a:gd name="connsiteY50" fmla="*/ 66675 h 1622455"/>
              <a:gd name="connsiteX51" fmla="*/ 304946 w 779019"/>
              <a:gd name="connsiteY51" fmla="*/ 82550 h 1622455"/>
              <a:gd name="connsiteX52" fmla="*/ 279546 w 779019"/>
              <a:gd name="connsiteY52" fmla="*/ 101600 h 1622455"/>
              <a:gd name="connsiteX53" fmla="*/ 270021 w 779019"/>
              <a:gd name="connsiteY53" fmla="*/ 104775 h 1622455"/>
              <a:gd name="connsiteX54" fmla="*/ 257321 w 779019"/>
              <a:gd name="connsiteY54" fmla="*/ 133350 h 1622455"/>
              <a:gd name="connsiteX55" fmla="*/ 247796 w 779019"/>
              <a:gd name="connsiteY55" fmla="*/ 152400 h 1622455"/>
              <a:gd name="connsiteX56" fmla="*/ 231921 w 779019"/>
              <a:gd name="connsiteY56" fmla="*/ 184150 h 1622455"/>
              <a:gd name="connsiteX57" fmla="*/ 219221 w 779019"/>
              <a:gd name="connsiteY57" fmla="*/ 206375 h 1622455"/>
              <a:gd name="connsiteX58" fmla="*/ 216046 w 779019"/>
              <a:gd name="connsiteY58" fmla="*/ 215900 h 1622455"/>
              <a:gd name="connsiteX59" fmla="*/ 193821 w 779019"/>
              <a:gd name="connsiteY59" fmla="*/ 244475 h 1622455"/>
              <a:gd name="connsiteX60" fmla="*/ 177946 w 779019"/>
              <a:gd name="connsiteY60" fmla="*/ 260350 h 1622455"/>
              <a:gd name="connsiteX61" fmla="*/ 168421 w 779019"/>
              <a:gd name="connsiteY61" fmla="*/ 273050 h 1622455"/>
              <a:gd name="connsiteX62" fmla="*/ 165246 w 779019"/>
              <a:gd name="connsiteY62" fmla="*/ 285750 h 1622455"/>
              <a:gd name="connsiteX63" fmla="*/ 155721 w 779019"/>
              <a:gd name="connsiteY63" fmla="*/ 292100 h 1622455"/>
              <a:gd name="connsiteX64" fmla="*/ 146196 w 779019"/>
              <a:gd name="connsiteY64" fmla="*/ 304800 h 1622455"/>
              <a:gd name="connsiteX65" fmla="*/ 133496 w 779019"/>
              <a:gd name="connsiteY65" fmla="*/ 323850 h 1622455"/>
              <a:gd name="connsiteX66" fmla="*/ 127146 w 779019"/>
              <a:gd name="connsiteY66" fmla="*/ 336550 h 1622455"/>
              <a:gd name="connsiteX67" fmla="*/ 117621 w 779019"/>
              <a:gd name="connsiteY67" fmla="*/ 346075 h 1622455"/>
              <a:gd name="connsiteX68" fmla="*/ 108096 w 779019"/>
              <a:gd name="connsiteY68" fmla="*/ 358775 h 1622455"/>
              <a:gd name="connsiteX69" fmla="*/ 95396 w 779019"/>
              <a:gd name="connsiteY69" fmla="*/ 387350 h 1622455"/>
              <a:gd name="connsiteX70" fmla="*/ 89046 w 779019"/>
              <a:gd name="connsiteY70" fmla="*/ 400050 h 1622455"/>
              <a:gd name="connsiteX71" fmla="*/ 82696 w 779019"/>
              <a:gd name="connsiteY71" fmla="*/ 463550 h 1622455"/>
              <a:gd name="connsiteX72" fmla="*/ 57296 w 779019"/>
              <a:gd name="connsiteY72" fmla="*/ 511175 h 1622455"/>
              <a:gd name="connsiteX73" fmla="*/ 41421 w 779019"/>
              <a:gd name="connsiteY73" fmla="*/ 539750 h 1622455"/>
              <a:gd name="connsiteX74" fmla="*/ 35071 w 779019"/>
              <a:gd name="connsiteY74" fmla="*/ 555625 h 1622455"/>
              <a:gd name="connsiteX75" fmla="*/ 25546 w 779019"/>
              <a:gd name="connsiteY75" fmla="*/ 568325 h 1622455"/>
              <a:gd name="connsiteX76" fmla="*/ 22371 w 779019"/>
              <a:gd name="connsiteY76" fmla="*/ 577850 h 1622455"/>
              <a:gd name="connsiteX77" fmla="*/ 6496 w 779019"/>
              <a:gd name="connsiteY77" fmla="*/ 600075 h 1622455"/>
              <a:gd name="connsiteX78" fmla="*/ 19196 w 779019"/>
              <a:gd name="connsiteY78" fmla="*/ 669925 h 1622455"/>
              <a:gd name="connsiteX79" fmla="*/ 146 w 779019"/>
              <a:gd name="connsiteY79" fmla="*/ 730250 h 1622455"/>
              <a:gd name="connsiteX80" fmla="*/ 12846 w 779019"/>
              <a:gd name="connsiteY80" fmla="*/ 800100 h 1622455"/>
              <a:gd name="connsiteX81" fmla="*/ 44596 w 779019"/>
              <a:gd name="connsiteY81" fmla="*/ 831850 h 1622455"/>
              <a:gd name="connsiteX82" fmla="*/ 73171 w 779019"/>
              <a:gd name="connsiteY82" fmla="*/ 873125 h 1622455"/>
              <a:gd name="connsiteX83" fmla="*/ 101746 w 779019"/>
              <a:gd name="connsiteY83" fmla="*/ 927100 h 1622455"/>
              <a:gd name="connsiteX84" fmla="*/ 98571 w 779019"/>
              <a:gd name="connsiteY84" fmla="*/ 971550 h 1622455"/>
              <a:gd name="connsiteX85" fmla="*/ 146196 w 779019"/>
              <a:gd name="connsiteY85" fmla="*/ 990600 h 1622455"/>
              <a:gd name="connsiteX86" fmla="*/ 171596 w 779019"/>
              <a:gd name="connsiteY86" fmla="*/ 987425 h 1622455"/>
              <a:gd name="connsiteX87" fmla="*/ 193821 w 779019"/>
              <a:gd name="connsiteY87" fmla="*/ 1025525 h 1622455"/>
              <a:gd name="connsiteX88" fmla="*/ 247796 w 779019"/>
              <a:gd name="connsiteY88" fmla="*/ 1038225 h 1622455"/>
              <a:gd name="connsiteX89" fmla="*/ 317646 w 779019"/>
              <a:gd name="connsiteY89" fmla="*/ 1041400 h 1622455"/>
              <a:gd name="connsiteX90" fmla="*/ 333521 w 779019"/>
              <a:gd name="connsiteY90" fmla="*/ 1069975 h 1622455"/>
              <a:gd name="connsiteX91" fmla="*/ 282721 w 779019"/>
              <a:gd name="connsiteY91" fmla="*/ 1117600 h 1622455"/>
              <a:gd name="connsiteX92" fmla="*/ 235096 w 779019"/>
              <a:gd name="connsiteY92" fmla="*/ 1146175 h 1622455"/>
              <a:gd name="connsiteX93" fmla="*/ 177946 w 779019"/>
              <a:gd name="connsiteY93" fmla="*/ 1184275 h 1622455"/>
              <a:gd name="connsiteX94" fmla="*/ 225571 w 779019"/>
              <a:gd name="connsiteY94" fmla="*/ 1216025 h 1622455"/>
              <a:gd name="connsiteX95" fmla="*/ 174771 w 779019"/>
              <a:gd name="connsiteY95" fmla="*/ 1266825 h 1622455"/>
              <a:gd name="connsiteX96" fmla="*/ 143021 w 779019"/>
              <a:gd name="connsiteY96" fmla="*/ 1289050 h 1622455"/>
              <a:gd name="connsiteX97" fmla="*/ 130321 w 779019"/>
              <a:gd name="connsiteY97" fmla="*/ 1330325 h 1622455"/>
              <a:gd name="connsiteX98" fmla="*/ 78728 w 779019"/>
              <a:gd name="connsiteY98" fmla="*/ 1376363 h 1622455"/>
              <a:gd name="connsiteX99" fmla="*/ 125559 w 779019"/>
              <a:gd name="connsiteY99" fmla="*/ 1427162 h 1622455"/>
              <a:gd name="connsiteX100" fmla="*/ 158896 w 779019"/>
              <a:gd name="connsiteY100" fmla="*/ 1496219 h 1622455"/>
              <a:gd name="connsiteX101" fmla="*/ 271608 w 779019"/>
              <a:gd name="connsiteY101" fmla="*/ 1510507 h 1622455"/>
              <a:gd name="connsiteX102" fmla="*/ 397814 w 779019"/>
              <a:gd name="connsiteY102" fmla="*/ 1542256 h 1622455"/>
              <a:gd name="connsiteX103" fmla="*/ 533546 w 779019"/>
              <a:gd name="connsiteY103" fmla="*/ 1581150 h 1622455"/>
              <a:gd name="connsiteX104" fmla="*/ 622446 w 779019"/>
              <a:gd name="connsiteY104" fmla="*/ 1609725 h 1622455"/>
              <a:gd name="connsiteX105" fmla="*/ 676421 w 779019"/>
              <a:gd name="connsiteY105" fmla="*/ 1622425 h 1622455"/>
              <a:gd name="connsiteX0" fmla="*/ 676421 w 778926"/>
              <a:gd name="connsiteY0" fmla="*/ 1622425 h 1622455"/>
              <a:gd name="connsiteX1" fmla="*/ 693089 w 778926"/>
              <a:gd name="connsiteY1" fmla="*/ 1559719 h 1622455"/>
              <a:gd name="connsiteX2" fmla="*/ 708171 w 778926"/>
              <a:gd name="connsiteY2" fmla="*/ 1501775 h 1622455"/>
              <a:gd name="connsiteX3" fmla="*/ 704996 w 778926"/>
              <a:gd name="connsiteY3" fmla="*/ 1435100 h 1622455"/>
              <a:gd name="connsiteX4" fmla="*/ 654196 w 778926"/>
              <a:gd name="connsiteY4" fmla="*/ 1419225 h 1622455"/>
              <a:gd name="connsiteX5" fmla="*/ 634353 w 778926"/>
              <a:gd name="connsiteY5" fmla="*/ 1374775 h 1622455"/>
              <a:gd name="connsiteX6" fmla="*/ 627210 w 778926"/>
              <a:gd name="connsiteY6" fmla="*/ 1316038 h 1622455"/>
              <a:gd name="connsiteX7" fmla="*/ 666102 w 778926"/>
              <a:gd name="connsiteY7" fmla="*/ 1278731 h 1622455"/>
              <a:gd name="connsiteX8" fmla="*/ 631971 w 778926"/>
              <a:gd name="connsiteY8" fmla="*/ 1244600 h 1622455"/>
              <a:gd name="connsiteX9" fmla="*/ 588315 w 778926"/>
              <a:gd name="connsiteY9" fmla="*/ 1203325 h 1622455"/>
              <a:gd name="connsiteX10" fmla="*/ 558946 w 778926"/>
              <a:gd name="connsiteY10" fmla="*/ 1139825 h 1622455"/>
              <a:gd name="connsiteX11" fmla="*/ 530371 w 778926"/>
              <a:gd name="connsiteY11" fmla="*/ 1101725 h 1622455"/>
              <a:gd name="connsiteX12" fmla="*/ 517671 w 778926"/>
              <a:gd name="connsiteY12" fmla="*/ 1076325 h 1622455"/>
              <a:gd name="connsiteX13" fmla="*/ 542277 w 778926"/>
              <a:gd name="connsiteY13" fmla="*/ 1062832 h 1622455"/>
              <a:gd name="connsiteX14" fmla="*/ 533546 w 778926"/>
              <a:gd name="connsiteY14" fmla="*/ 1038225 h 1622455"/>
              <a:gd name="connsiteX15" fmla="*/ 597047 w 778926"/>
              <a:gd name="connsiteY15" fmla="*/ 1025525 h 1622455"/>
              <a:gd name="connsiteX16" fmla="*/ 559739 w 778926"/>
              <a:gd name="connsiteY16" fmla="*/ 961232 h 1622455"/>
              <a:gd name="connsiteX17" fmla="*/ 543071 w 778926"/>
              <a:gd name="connsiteY17" fmla="*/ 901700 h 1622455"/>
              <a:gd name="connsiteX18" fmla="*/ 606571 w 778926"/>
              <a:gd name="connsiteY18" fmla="*/ 863600 h 1622455"/>
              <a:gd name="connsiteX19" fmla="*/ 651815 w 778926"/>
              <a:gd name="connsiteY19" fmla="*/ 815181 h 1622455"/>
              <a:gd name="connsiteX20" fmla="*/ 679596 w 778926"/>
              <a:gd name="connsiteY20" fmla="*/ 755650 h 1622455"/>
              <a:gd name="connsiteX21" fmla="*/ 714521 w 778926"/>
              <a:gd name="connsiteY21" fmla="*/ 701675 h 1622455"/>
              <a:gd name="connsiteX22" fmla="*/ 778021 w 778926"/>
              <a:gd name="connsiteY22" fmla="*/ 650875 h 1622455"/>
              <a:gd name="connsiteX23" fmla="*/ 754209 w 778926"/>
              <a:gd name="connsiteY23" fmla="*/ 577056 h 1622455"/>
              <a:gd name="connsiteX24" fmla="*/ 743890 w 778926"/>
              <a:gd name="connsiteY24" fmla="*/ 496094 h 1622455"/>
              <a:gd name="connsiteX25" fmla="*/ 708171 w 778926"/>
              <a:gd name="connsiteY25" fmla="*/ 460375 h 1622455"/>
              <a:gd name="connsiteX26" fmla="*/ 651021 w 778926"/>
              <a:gd name="connsiteY26" fmla="*/ 447675 h 1622455"/>
              <a:gd name="connsiteX27" fmla="*/ 625621 w 778926"/>
              <a:gd name="connsiteY27" fmla="*/ 434975 h 1622455"/>
              <a:gd name="connsiteX28" fmla="*/ 619271 w 778926"/>
              <a:gd name="connsiteY28" fmla="*/ 422275 h 1622455"/>
              <a:gd name="connsiteX29" fmla="*/ 609746 w 778926"/>
              <a:gd name="connsiteY29" fmla="*/ 368300 h 1622455"/>
              <a:gd name="connsiteX30" fmla="*/ 543071 w 778926"/>
              <a:gd name="connsiteY30" fmla="*/ 355600 h 1622455"/>
              <a:gd name="connsiteX31" fmla="*/ 530371 w 778926"/>
              <a:gd name="connsiteY31" fmla="*/ 349250 h 1622455"/>
              <a:gd name="connsiteX32" fmla="*/ 524021 w 778926"/>
              <a:gd name="connsiteY32" fmla="*/ 314325 h 1622455"/>
              <a:gd name="connsiteX33" fmla="*/ 520846 w 778926"/>
              <a:gd name="connsiteY33" fmla="*/ 301625 h 1622455"/>
              <a:gd name="connsiteX34" fmla="*/ 520846 w 778926"/>
              <a:gd name="connsiteY34" fmla="*/ 196850 h 1622455"/>
              <a:gd name="connsiteX35" fmla="*/ 530371 w 778926"/>
              <a:gd name="connsiteY35" fmla="*/ 184150 h 1622455"/>
              <a:gd name="connsiteX36" fmla="*/ 549421 w 778926"/>
              <a:gd name="connsiteY36" fmla="*/ 165100 h 1622455"/>
              <a:gd name="connsiteX37" fmla="*/ 552596 w 778926"/>
              <a:gd name="connsiteY37" fmla="*/ 155575 h 1622455"/>
              <a:gd name="connsiteX38" fmla="*/ 543071 w 778926"/>
              <a:gd name="connsiteY38" fmla="*/ 88900 h 1622455"/>
              <a:gd name="connsiteX39" fmla="*/ 533546 w 778926"/>
              <a:gd name="connsiteY39" fmla="*/ 79375 h 1622455"/>
              <a:gd name="connsiteX40" fmla="*/ 511321 w 778926"/>
              <a:gd name="connsiteY40" fmla="*/ 66675 h 1622455"/>
              <a:gd name="connsiteX41" fmla="*/ 508146 w 778926"/>
              <a:gd name="connsiteY41" fmla="*/ 57150 h 1622455"/>
              <a:gd name="connsiteX42" fmla="*/ 501796 w 778926"/>
              <a:gd name="connsiteY42" fmla="*/ 47625 h 1622455"/>
              <a:gd name="connsiteX43" fmla="*/ 498621 w 778926"/>
              <a:gd name="connsiteY43" fmla="*/ 0 h 1622455"/>
              <a:gd name="connsiteX44" fmla="*/ 485921 w 778926"/>
              <a:gd name="connsiteY44" fmla="*/ 6350 h 1622455"/>
              <a:gd name="connsiteX45" fmla="*/ 463696 w 778926"/>
              <a:gd name="connsiteY45" fmla="*/ 25400 h 1622455"/>
              <a:gd name="connsiteX46" fmla="*/ 438296 w 778926"/>
              <a:gd name="connsiteY46" fmla="*/ 28575 h 1622455"/>
              <a:gd name="connsiteX47" fmla="*/ 406546 w 778926"/>
              <a:gd name="connsiteY47" fmla="*/ 38100 h 1622455"/>
              <a:gd name="connsiteX48" fmla="*/ 390671 w 778926"/>
              <a:gd name="connsiteY48" fmla="*/ 41275 h 1622455"/>
              <a:gd name="connsiteX49" fmla="*/ 358921 w 778926"/>
              <a:gd name="connsiteY49" fmla="*/ 53975 h 1622455"/>
              <a:gd name="connsiteX50" fmla="*/ 327171 w 778926"/>
              <a:gd name="connsiteY50" fmla="*/ 66675 h 1622455"/>
              <a:gd name="connsiteX51" fmla="*/ 304946 w 778926"/>
              <a:gd name="connsiteY51" fmla="*/ 82550 h 1622455"/>
              <a:gd name="connsiteX52" fmla="*/ 279546 w 778926"/>
              <a:gd name="connsiteY52" fmla="*/ 101600 h 1622455"/>
              <a:gd name="connsiteX53" fmla="*/ 270021 w 778926"/>
              <a:gd name="connsiteY53" fmla="*/ 104775 h 1622455"/>
              <a:gd name="connsiteX54" fmla="*/ 257321 w 778926"/>
              <a:gd name="connsiteY54" fmla="*/ 133350 h 1622455"/>
              <a:gd name="connsiteX55" fmla="*/ 247796 w 778926"/>
              <a:gd name="connsiteY55" fmla="*/ 152400 h 1622455"/>
              <a:gd name="connsiteX56" fmla="*/ 231921 w 778926"/>
              <a:gd name="connsiteY56" fmla="*/ 184150 h 1622455"/>
              <a:gd name="connsiteX57" fmla="*/ 219221 w 778926"/>
              <a:gd name="connsiteY57" fmla="*/ 206375 h 1622455"/>
              <a:gd name="connsiteX58" fmla="*/ 216046 w 778926"/>
              <a:gd name="connsiteY58" fmla="*/ 215900 h 1622455"/>
              <a:gd name="connsiteX59" fmla="*/ 193821 w 778926"/>
              <a:gd name="connsiteY59" fmla="*/ 244475 h 1622455"/>
              <a:gd name="connsiteX60" fmla="*/ 177946 w 778926"/>
              <a:gd name="connsiteY60" fmla="*/ 260350 h 1622455"/>
              <a:gd name="connsiteX61" fmla="*/ 168421 w 778926"/>
              <a:gd name="connsiteY61" fmla="*/ 273050 h 1622455"/>
              <a:gd name="connsiteX62" fmla="*/ 165246 w 778926"/>
              <a:gd name="connsiteY62" fmla="*/ 285750 h 1622455"/>
              <a:gd name="connsiteX63" fmla="*/ 155721 w 778926"/>
              <a:gd name="connsiteY63" fmla="*/ 292100 h 1622455"/>
              <a:gd name="connsiteX64" fmla="*/ 146196 w 778926"/>
              <a:gd name="connsiteY64" fmla="*/ 304800 h 1622455"/>
              <a:gd name="connsiteX65" fmla="*/ 133496 w 778926"/>
              <a:gd name="connsiteY65" fmla="*/ 323850 h 1622455"/>
              <a:gd name="connsiteX66" fmla="*/ 127146 w 778926"/>
              <a:gd name="connsiteY66" fmla="*/ 336550 h 1622455"/>
              <a:gd name="connsiteX67" fmla="*/ 117621 w 778926"/>
              <a:gd name="connsiteY67" fmla="*/ 346075 h 1622455"/>
              <a:gd name="connsiteX68" fmla="*/ 108096 w 778926"/>
              <a:gd name="connsiteY68" fmla="*/ 358775 h 1622455"/>
              <a:gd name="connsiteX69" fmla="*/ 95396 w 778926"/>
              <a:gd name="connsiteY69" fmla="*/ 387350 h 1622455"/>
              <a:gd name="connsiteX70" fmla="*/ 89046 w 778926"/>
              <a:gd name="connsiteY70" fmla="*/ 400050 h 1622455"/>
              <a:gd name="connsiteX71" fmla="*/ 82696 w 778926"/>
              <a:gd name="connsiteY71" fmla="*/ 463550 h 1622455"/>
              <a:gd name="connsiteX72" fmla="*/ 57296 w 778926"/>
              <a:gd name="connsiteY72" fmla="*/ 511175 h 1622455"/>
              <a:gd name="connsiteX73" fmla="*/ 41421 w 778926"/>
              <a:gd name="connsiteY73" fmla="*/ 539750 h 1622455"/>
              <a:gd name="connsiteX74" fmla="*/ 35071 w 778926"/>
              <a:gd name="connsiteY74" fmla="*/ 555625 h 1622455"/>
              <a:gd name="connsiteX75" fmla="*/ 25546 w 778926"/>
              <a:gd name="connsiteY75" fmla="*/ 568325 h 1622455"/>
              <a:gd name="connsiteX76" fmla="*/ 22371 w 778926"/>
              <a:gd name="connsiteY76" fmla="*/ 577850 h 1622455"/>
              <a:gd name="connsiteX77" fmla="*/ 6496 w 778926"/>
              <a:gd name="connsiteY77" fmla="*/ 600075 h 1622455"/>
              <a:gd name="connsiteX78" fmla="*/ 19196 w 778926"/>
              <a:gd name="connsiteY78" fmla="*/ 669925 h 1622455"/>
              <a:gd name="connsiteX79" fmla="*/ 146 w 778926"/>
              <a:gd name="connsiteY79" fmla="*/ 730250 h 1622455"/>
              <a:gd name="connsiteX80" fmla="*/ 12846 w 778926"/>
              <a:gd name="connsiteY80" fmla="*/ 800100 h 1622455"/>
              <a:gd name="connsiteX81" fmla="*/ 44596 w 778926"/>
              <a:gd name="connsiteY81" fmla="*/ 831850 h 1622455"/>
              <a:gd name="connsiteX82" fmla="*/ 73171 w 778926"/>
              <a:gd name="connsiteY82" fmla="*/ 873125 h 1622455"/>
              <a:gd name="connsiteX83" fmla="*/ 101746 w 778926"/>
              <a:gd name="connsiteY83" fmla="*/ 927100 h 1622455"/>
              <a:gd name="connsiteX84" fmla="*/ 98571 w 778926"/>
              <a:gd name="connsiteY84" fmla="*/ 971550 h 1622455"/>
              <a:gd name="connsiteX85" fmla="*/ 146196 w 778926"/>
              <a:gd name="connsiteY85" fmla="*/ 990600 h 1622455"/>
              <a:gd name="connsiteX86" fmla="*/ 171596 w 778926"/>
              <a:gd name="connsiteY86" fmla="*/ 987425 h 1622455"/>
              <a:gd name="connsiteX87" fmla="*/ 193821 w 778926"/>
              <a:gd name="connsiteY87" fmla="*/ 1025525 h 1622455"/>
              <a:gd name="connsiteX88" fmla="*/ 247796 w 778926"/>
              <a:gd name="connsiteY88" fmla="*/ 1038225 h 1622455"/>
              <a:gd name="connsiteX89" fmla="*/ 317646 w 778926"/>
              <a:gd name="connsiteY89" fmla="*/ 1041400 h 1622455"/>
              <a:gd name="connsiteX90" fmla="*/ 333521 w 778926"/>
              <a:gd name="connsiteY90" fmla="*/ 1069975 h 1622455"/>
              <a:gd name="connsiteX91" fmla="*/ 282721 w 778926"/>
              <a:gd name="connsiteY91" fmla="*/ 1117600 h 1622455"/>
              <a:gd name="connsiteX92" fmla="*/ 235096 w 778926"/>
              <a:gd name="connsiteY92" fmla="*/ 1146175 h 1622455"/>
              <a:gd name="connsiteX93" fmla="*/ 177946 w 778926"/>
              <a:gd name="connsiteY93" fmla="*/ 1184275 h 1622455"/>
              <a:gd name="connsiteX94" fmla="*/ 225571 w 778926"/>
              <a:gd name="connsiteY94" fmla="*/ 1216025 h 1622455"/>
              <a:gd name="connsiteX95" fmla="*/ 174771 w 778926"/>
              <a:gd name="connsiteY95" fmla="*/ 1266825 h 1622455"/>
              <a:gd name="connsiteX96" fmla="*/ 143021 w 778926"/>
              <a:gd name="connsiteY96" fmla="*/ 1289050 h 1622455"/>
              <a:gd name="connsiteX97" fmla="*/ 130321 w 778926"/>
              <a:gd name="connsiteY97" fmla="*/ 1330325 h 1622455"/>
              <a:gd name="connsiteX98" fmla="*/ 78728 w 778926"/>
              <a:gd name="connsiteY98" fmla="*/ 1376363 h 1622455"/>
              <a:gd name="connsiteX99" fmla="*/ 125559 w 778926"/>
              <a:gd name="connsiteY99" fmla="*/ 1427162 h 1622455"/>
              <a:gd name="connsiteX100" fmla="*/ 158896 w 778926"/>
              <a:gd name="connsiteY100" fmla="*/ 1496219 h 1622455"/>
              <a:gd name="connsiteX101" fmla="*/ 271608 w 778926"/>
              <a:gd name="connsiteY101" fmla="*/ 1510507 h 1622455"/>
              <a:gd name="connsiteX102" fmla="*/ 397814 w 778926"/>
              <a:gd name="connsiteY102" fmla="*/ 1542256 h 1622455"/>
              <a:gd name="connsiteX103" fmla="*/ 533546 w 778926"/>
              <a:gd name="connsiteY103" fmla="*/ 1581150 h 1622455"/>
              <a:gd name="connsiteX104" fmla="*/ 622446 w 778926"/>
              <a:gd name="connsiteY104" fmla="*/ 1609725 h 1622455"/>
              <a:gd name="connsiteX105" fmla="*/ 676421 w 778926"/>
              <a:gd name="connsiteY105" fmla="*/ 1622425 h 1622455"/>
              <a:gd name="connsiteX0" fmla="*/ 676421 w 778926"/>
              <a:gd name="connsiteY0" fmla="*/ 1622425 h 1622455"/>
              <a:gd name="connsiteX1" fmla="*/ 693089 w 778926"/>
              <a:gd name="connsiteY1" fmla="*/ 1559719 h 1622455"/>
              <a:gd name="connsiteX2" fmla="*/ 708171 w 778926"/>
              <a:gd name="connsiteY2" fmla="*/ 1501775 h 1622455"/>
              <a:gd name="connsiteX3" fmla="*/ 704996 w 778926"/>
              <a:gd name="connsiteY3" fmla="*/ 1435100 h 1622455"/>
              <a:gd name="connsiteX4" fmla="*/ 654196 w 778926"/>
              <a:gd name="connsiteY4" fmla="*/ 1419225 h 1622455"/>
              <a:gd name="connsiteX5" fmla="*/ 634353 w 778926"/>
              <a:gd name="connsiteY5" fmla="*/ 1374775 h 1622455"/>
              <a:gd name="connsiteX6" fmla="*/ 627210 w 778926"/>
              <a:gd name="connsiteY6" fmla="*/ 1316038 h 1622455"/>
              <a:gd name="connsiteX7" fmla="*/ 666102 w 778926"/>
              <a:gd name="connsiteY7" fmla="*/ 1278731 h 1622455"/>
              <a:gd name="connsiteX8" fmla="*/ 631971 w 778926"/>
              <a:gd name="connsiteY8" fmla="*/ 1244600 h 1622455"/>
              <a:gd name="connsiteX9" fmla="*/ 588315 w 778926"/>
              <a:gd name="connsiteY9" fmla="*/ 1203325 h 1622455"/>
              <a:gd name="connsiteX10" fmla="*/ 558946 w 778926"/>
              <a:gd name="connsiteY10" fmla="*/ 1139825 h 1622455"/>
              <a:gd name="connsiteX11" fmla="*/ 530371 w 778926"/>
              <a:gd name="connsiteY11" fmla="*/ 1101725 h 1622455"/>
              <a:gd name="connsiteX12" fmla="*/ 517671 w 778926"/>
              <a:gd name="connsiteY12" fmla="*/ 1076325 h 1622455"/>
              <a:gd name="connsiteX13" fmla="*/ 542277 w 778926"/>
              <a:gd name="connsiteY13" fmla="*/ 1062832 h 1622455"/>
              <a:gd name="connsiteX14" fmla="*/ 533546 w 778926"/>
              <a:gd name="connsiteY14" fmla="*/ 1038225 h 1622455"/>
              <a:gd name="connsiteX15" fmla="*/ 597047 w 778926"/>
              <a:gd name="connsiteY15" fmla="*/ 1025525 h 1622455"/>
              <a:gd name="connsiteX16" fmla="*/ 559739 w 778926"/>
              <a:gd name="connsiteY16" fmla="*/ 961232 h 1622455"/>
              <a:gd name="connsiteX17" fmla="*/ 543071 w 778926"/>
              <a:gd name="connsiteY17" fmla="*/ 901700 h 1622455"/>
              <a:gd name="connsiteX18" fmla="*/ 606571 w 778926"/>
              <a:gd name="connsiteY18" fmla="*/ 863600 h 1622455"/>
              <a:gd name="connsiteX19" fmla="*/ 651815 w 778926"/>
              <a:gd name="connsiteY19" fmla="*/ 815181 h 1622455"/>
              <a:gd name="connsiteX20" fmla="*/ 679596 w 778926"/>
              <a:gd name="connsiteY20" fmla="*/ 755650 h 1622455"/>
              <a:gd name="connsiteX21" fmla="*/ 714521 w 778926"/>
              <a:gd name="connsiteY21" fmla="*/ 701675 h 1622455"/>
              <a:gd name="connsiteX22" fmla="*/ 778021 w 778926"/>
              <a:gd name="connsiteY22" fmla="*/ 650875 h 1622455"/>
              <a:gd name="connsiteX23" fmla="*/ 754209 w 778926"/>
              <a:gd name="connsiteY23" fmla="*/ 577056 h 1622455"/>
              <a:gd name="connsiteX24" fmla="*/ 743890 w 778926"/>
              <a:gd name="connsiteY24" fmla="*/ 496094 h 1622455"/>
              <a:gd name="connsiteX25" fmla="*/ 708171 w 778926"/>
              <a:gd name="connsiteY25" fmla="*/ 460375 h 1622455"/>
              <a:gd name="connsiteX26" fmla="*/ 651021 w 778926"/>
              <a:gd name="connsiteY26" fmla="*/ 447675 h 1622455"/>
              <a:gd name="connsiteX27" fmla="*/ 625621 w 778926"/>
              <a:gd name="connsiteY27" fmla="*/ 434975 h 1622455"/>
              <a:gd name="connsiteX28" fmla="*/ 619271 w 778926"/>
              <a:gd name="connsiteY28" fmla="*/ 422275 h 1622455"/>
              <a:gd name="connsiteX29" fmla="*/ 609746 w 778926"/>
              <a:gd name="connsiteY29" fmla="*/ 368300 h 1622455"/>
              <a:gd name="connsiteX30" fmla="*/ 543071 w 778926"/>
              <a:gd name="connsiteY30" fmla="*/ 355600 h 1622455"/>
              <a:gd name="connsiteX31" fmla="*/ 530371 w 778926"/>
              <a:gd name="connsiteY31" fmla="*/ 349250 h 1622455"/>
              <a:gd name="connsiteX32" fmla="*/ 524021 w 778926"/>
              <a:gd name="connsiteY32" fmla="*/ 314325 h 1622455"/>
              <a:gd name="connsiteX33" fmla="*/ 520846 w 778926"/>
              <a:gd name="connsiteY33" fmla="*/ 301625 h 1622455"/>
              <a:gd name="connsiteX34" fmla="*/ 520846 w 778926"/>
              <a:gd name="connsiteY34" fmla="*/ 196850 h 1622455"/>
              <a:gd name="connsiteX35" fmla="*/ 530371 w 778926"/>
              <a:gd name="connsiteY35" fmla="*/ 184150 h 1622455"/>
              <a:gd name="connsiteX36" fmla="*/ 549421 w 778926"/>
              <a:gd name="connsiteY36" fmla="*/ 165100 h 1622455"/>
              <a:gd name="connsiteX37" fmla="*/ 552596 w 778926"/>
              <a:gd name="connsiteY37" fmla="*/ 155575 h 1622455"/>
              <a:gd name="connsiteX38" fmla="*/ 543071 w 778926"/>
              <a:gd name="connsiteY38" fmla="*/ 88900 h 1622455"/>
              <a:gd name="connsiteX39" fmla="*/ 533546 w 778926"/>
              <a:gd name="connsiteY39" fmla="*/ 79375 h 1622455"/>
              <a:gd name="connsiteX40" fmla="*/ 511321 w 778926"/>
              <a:gd name="connsiteY40" fmla="*/ 66675 h 1622455"/>
              <a:gd name="connsiteX41" fmla="*/ 508146 w 778926"/>
              <a:gd name="connsiteY41" fmla="*/ 57150 h 1622455"/>
              <a:gd name="connsiteX42" fmla="*/ 501796 w 778926"/>
              <a:gd name="connsiteY42" fmla="*/ 47625 h 1622455"/>
              <a:gd name="connsiteX43" fmla="*/ 498621 w 778926"/>
              <a:gd name="connsiteY43" fmla="*/ 0 h 1622455"/>
              <a:gd name="connsiteX44" fmla="*/ 485921 w 778926"/>
              <a:gd name="connsiteY44" fmla="*/ 6350 h 1622455"/>
              <a:gd name="connsiteX45" fmla="*/ 463696 w 778926"/>
              <a:gd name="connsiteY45" fmla="*/ 25400 h 1622455"/>
              <a:gd name="connsiteX46" fmla="*/ 438296 w 778926"/>
              <a:gd name="connsiteY46" fmla="*/ 28575 h 1622455"/>
              <a:gd name="connsiteX47" fmla="*/ 406546 w 778926"/>
              <a:gd name="connsiteY47" fmla="*/ 38100 h 1622455"/>
              <a:gd name="connsiteX48" fmla="*/ 390671 w 778926"/>
              <a:gd name="connsiteY48" fmla="*/ 41275 h 1622455"/>
              <a:gd name="connsiteX49" fmla="*/ 358921 w 778926"/>
              <a:gd name="connsiteY49" fmla="*/ 53975 h 1622455"/>
              <a:gd name="connsiteX50" fmla="*/ 327171 w 778926"/>
              <a:gd name="connsiteY50" fmla="*/ 66675 h 1622455"/>
              <a:gd name="connsiteX51" fmla="*/ 304946 w 778926"/>
              <a:gd name="connsiteY51" fmla="*/ 82550 h 1622455"/>
              <a:gd name="connsiteX52" fmla="*/ 279546 w 778926"/>
              <a:gd name="connsiteY52" fmla="*/ 101600 h 1622455"/>
              <a:gd name="connsiteX53" fmla="*/ 270021 w 778926"/>
              <a:gd name="connsiteY53" fmla="*/ 104775 h 1622455"/>
              <a:gd name="connsiteX54" fmla="*/ 257321 w 778926"/>
              <a:gd name="connsiteY54" fmla="*/ 133350 h 1622455"/>
              <a:gd name="connsiteX55" fmla="*/ 247796 w 778926"/>
              <a:gd name="connsiteY55" fmla="*/ 152400 h 1622455"/>
              <a:gd name="connsiteX56" fmla="*/ 231921 w 778926"/>
              <a:gd name="connsiteY56" fmla="*/ 184150 h 1622455"/>
              <a:gd name="connsiteX57" fmla="*/ 219221 w 778926"/>
              <a:gd name="connsiteY57" fmla="*/ 206375 h 1622455"/>
              <a:gd name="connsiteX58" fmla="*/ 216046 w 778926"/>
              <a:gd name="connsiteY58" fmla="*/ 215900 h 1622455"/>
              <a:gd name="connsiteX59" fmla="*/ 193821 w 778926"/>
              <a:gd name="connsiteY59" fmla="*/ 244475 h 1622455"/>
              <a:gd name="connsiteX60" fmla="*/ 177946 w 778926"/>
              <a:gd name="connsiteY60" fmla="*/ 260350 h 1622455"/>
              <a:gd name="connsiteX61" fmla="*/ 168421 w 778926"/>
              <a:gd name="connsiteY61" fmla="*/ 273050 h 1622455"/>
              <a:gd name="connsiteX62" fmla="*/ 165246 w 778926"/>
              <a:gd name="connsiteY62" fmla="*/ 285750 h 1622455"/>
              <a:gd name="connsiteX63" fmla="*/ 155721 w 778926"/>
              <a:gd name="connsiteY63" fmla="*/ 292100 h 1622455"/>
              <a:gd name="connsiteX64" fmla="*/ 146196 w 778926"/>
              <a:gd name="connsiteY64" fmla="*/ 304800 h 1622455"/>
              <a:gd name="connsiteX65" fmla="*/ 133496 w 778926"/>
              <a:gd name="connsiteY65" fmla="*/ 323850 h 1622455"/>
              <a:gd name="connsiteX66" fmla="*/ 127146 w 778926"/>
              <a:gd name="connsiteY66" fmla="*/ 336550 h 1622455"/>
              <a:gd name="connsiteX67" fmla="*/ 117621 w 778926"/>
              <a:gd name="connsiteY67" fmla="*/ 346075 h 1622455"/>
              <a:gd name="connsiteX68" fmla="*/ 108096 w 778926"/>
              <a:gd name="connsiteY68" fmla="*/ 358775 h 1622455"/>
              <a:gd name="connsiteX69" fmla="*/ 95396 w 778926"/>
              <a:gd name="connsiteY69" fmla="*/ 387350 h 1622455"/>
              <a:gd name="connsiteX70" fmla="*/ 89046 w 778926"/>
              <a:gd name="connsiteY70" fmla="*/ 400050 h 1622455"/>
              <a:gd name="connsiteX71" fmla="*/ 82696 w 778926"/>
              <a:gd name="connsiteY71" fmla="*/ 463550 h 1622455"/>
              <a:gd name="connsiteX72" fmla="*/ 57296 w 778926"/>
              <a:gd name="connsiteY72" fmla="*/ 511175 h 1622455"/>
              <a:gd name="connsiteX73" fmla="*/ 41421 w 778926"/>
              <a:gd name="connsiteY73" fmla="*/ 539750 h 1622455"/>
              <a:gd name="connsiteX74" fmla="*/ 35071 w 778926"/>
              <a:gd name="connsiteY74" fmla="*/ 555625 h 1622455"/>
              <a:gd name="connsiteX75" fmla="*/ 25546 w 778926"/>
              <a:gd name="connsiteY75" fmla="*/ 568325 h 1622455"/>
              <a:gd name="connsiteX76" fmla="*/ 22371 w 778926"/>
              <a:gd name="connsiteY76" fmla="*/ 577850 h 1622455"/>
              <a:gd name="connsiteX77" fmla="*/ 6496 w 778926"/>
              <a:gd name="connsiteY77" fmla="*/ 600075 h 1622455"/>
              <a:gd name="connsiteX78" fmla="*/ 19196 w 778926"/>
              <a:gd name="connsiteY78" fmla="*/ 669925 h 1622455"/>
              <a:gd name="connsiteX79" fmla="*/ 146 w 778926"/>
              <a:gd name="connsiteY79" fmla="*/ 730250 h 1622455"/>
              <a:gd name="connsiteX80" fmla="*/ 12846 w 778926"/>
              <a:gd name="connsiteY80" fmla="*/ 800100 h 1622455"/>
              <a:gd name="connsiteX81" fmla="*/ 44596 w 778926"/>
              <a:gd name="connsiteY81" fmla="*/ 831850 h 1622455"/>
              <a:gd name="connsiteX82" fmla="*/ 73171 w 778926"/>
              <a:gd name="connsiteY82" fmla="*/ 873125 h 1622455"/>
              <a:gd name="connsiteX83" fmla="*/ 101746 w 778926"/>
              <a:gd name="connsiteY83" fmla="*/ 927100 h 1622455"/>
              <a:gd name="connsiteX84" fmla="*/ 98571 w 778926"/>
              <a:gd name="connsiteY84" fmla="*/ 971550 h 1622455"/>
              <a:gd name="connsiteX85" fmla="*/ 146196 w 778926"/>
              <a:gd name="connsiteY85" fmla="*/ 990600 h 1622455"/>
              <a:gd name="connsiteX86" fmla="*/ 171596 w 778926"/>
              <a:gd name="connsiteY86" fmla="*/ 987425 h 1622455"/>
              <a:gd name="connsiteX87" fmla="*/ 193821 w 778926"/>
              <a:gd name="connsiteY87" fmla="*/ 1025525 h 1622455"/>
              <a:gd name="connsiteX88" fmla="*/ 247796 w 778926"/>
              <a:gd name="connsiteY88" fmla="*/ 1038225 h 1622455"/>
              <a:gd name="connsiteX89" fmla="*/ 317646 w 778926"/>
              <a:gd name="connsiteY89" fmla="*/ 1041400 h 1622455"/>
              <a:gd name="connsiteX90" fmla="*/ 333521 w 778926"/>
              <a:gd name="connsiteY90" fmla="*/ 1069975 h 1622455"/>
              <a:gd name="connsiteX91" fmla="*/ 282721 w 778926"/>
              <a:gd name="connsiteY91" fmla="*/ 1117600 h 1622455"/>
              <a:gd name="connsiteX92" fmla="*/ 235096 w 778926"/>
              <a:gd name="connsiteY92" fmla="*/ 1146175 h 1622455"/>
              <a:gd name="connsiteX93" fmla="*/ 177946 w 778926"/>
              <a:gd name="connsiteY93" fmla="*/ 1184275 h 1622455"/>
              <a:gd name="connsiteX94" fmla="*/ 225571 w 778926"/>
              <a:gd name="connsiteY94" fmla="*/ 1216025 h 1622455"/>
              <a:gd name="connsiteX95" fmla="*/ 174771 w 778926"/>
              <a:gd name="connsiteY95" fmla="*/ 1266825 h 1622455"/>
              <a:gd name="connsiteX96" fmla="*/ 143021 w 778926"/>
              <a:gd name="connsiteY96" fmla="*/ 1289050 h 1622455"/>
              <a:gd name="connsiteX97" fmla="*/ 130321 w 778926"/>
              <a:gd name="connsiteY97" fmla="*/ 1330325 h 1622455"/>
              <a:gd name="connsiteX98" fmla="*/ 78728 w 778926"/>
              <a:gd name="connsiteY98" fmla="*/ 1376363 h 1622455"/>
              <a:gd name="connsiteX99" fmla="*/ 125559 w 778926"/>
              <a:gd name="connsiteY99" fmla="*/ 1427162 h 1622455"/>
              <a:gd name="connsiteX100" fmla="*/ 158896 w 778926"/>
              <a:gd name="connsiteY100" fmla="*/ 1496219 h 1622455"/>
              <a:gd name="connsiteX101" fmla="*/ 271608 w 778926"/>
              <a:gd name="connsiteY101" fmla="*/ 1510507 h 1622455"/>
              <a:gd name="connsiteX102" fmla="*/ 397814 w 778926"/>
              <a:gd name="connsiteY102" fmla="*/ 1542256 h 1622455"/>
              <a:gd name="connsiteX103" fmla="*/ 533546 w 778926"/>
              <a:gd name="connsiteY103" fmla="*/ 1581150 h 1622455"/>
              <a:gd name="connsiteX104" fmla="*/ 622446 w 778926"/>
              <a:gd name="connsiteY104" fmla="*/ 1609725 h 1622455"/>
              <a:gd name="connsiteX105" fmla="*/ 676421 w 778926"/>
              <a:gd name="connsiteY105" fmla="*/ 1622425 h 1622455"/>
              <a:gd name="connsiteX0" fmla="*/ 676421 w 778926"/>
              <a:gd name="connsiteY0" fmla="*/ 1622425 h 1622455"/>
              <a:gd name="connsiteX1" fmla="*/ 693089 w 778926"/>
              <a:gd name="connsiteY1" fmla="*/ 1559719 h 1622455"/>
              <a:gd name="connsiteX2" fmla="*/ 708171 w 778926"/>
              <a:gd name="connsiteY2" fmla="*/ 1501775 h 1622455"/>
              <a:gd name="connsiteX3" fmla="*/ 704996 w 778926"/>
              <a:gd name="connsiteY3" fmla="*/ 1435100 h 1622455"/>
              <a:gd name="connsiteX4" fmla="*/ 654196 w 778926"/>
              <a:gd name="connsiteY4" fmla="*/ 1419225 h 1622455"/>
              <a:gd name="connsiteX5" fmla="*/ 634353 w 778926"/>
              <a:gd name="connsiteY5" fmla="*/ 1374775 h 1622455"/>
              <a:gd name="connsiteX6" fmla="*/ 627210 w 778926"/>
              <a:gd name="connsiteY6" fmla="*/ 1316038 h 1622455"/>
              <a:gd name="connsiteX7" fmla="*/ 666102 w 778926"/>
              <a:gd name="connsiteY7" fmla="*/ 1278731 h 1622455"/>
              <a:gd name="connsiteX8" fmla="*/ 631971 w 778926"/>
              <a:gd name="connsiteY8" fmla="*/ 1244600 h 1622455"/>
              <a:gd name="connsiteX9" fmla="*/ 588315 w 778926"/>
              <a:gd name="connsiteY9" fmla="*/ 1203325 h 1622455"/>
              <a:gd name="connsiteX10" fmla="*/ 558946 w 778926"/>
              <a:gd name="connsiteY10" fmla="*/ 1139825 h 1622455"/>
              <a:gd name="connsiteX11" fmla="*/ 530371 w 778926"/>
              <a:gd name="connsiteY11" fmla="*/ 1101725 h 1622455"/>
              <a:gd name="connsiteX12" fmla="*/ 517671 w 778926"/>
              <a:gd name="connsiteY12" fmla="*/ 1076325 h 1622455"/>
              <a:gd name="connsiteX13" fmla="*/ 542277 w 778926"/>
              <a:gd name="connsiteY13" fmla="*/ 1062832 h 1622455"/>
              <a:gd name="connsiteX14" fmla="*/ 533546 w 778926"/>
              <a:gd name="connsiteY14" fmla="*/ 1038225 h 1622455"/>
              <a:gd name="connsiteX15" fmla="*/ 597047 w 778926"/>
              <a:gd name="connsiteY15" fmla="*/ 1025525 h 1622455"/>
              <a:gd name="connsiteX16" fmla="*/ 559739 w 778926"/>
              <a:gd name="connsiteY16" fmla="*/ 961232 h 1622455"/>
              <a:gd name="connsiteX17" fmla="*/ 543071 w 778926"/>
              <a:gd name="connsiteY17" fmla="*/ 901700 h 1622455"/>
              <a:gd name="connsiteX18" fmla="*/ 606571 w 778926"/>
              <a:gd name="connsiteY18" fmla="*/ 863600 h 1622455"/>
              <a:gd name="connsiteX19" fmla="*/ 651815 w 778926"/>
              <a:gd name="connsiteY19" fmla="*/ 815181 h 1622455"/>
              <a:gd name="connsiteX20" fmla="*/ 679596 w 778926"/>
              <a:gd name="connsiteY20" fmla="*/ 755650 h 1622455"/>
              <a:gd name="connsiteX21" fmla="*/ 714521 w 778926"/>
              <a:gd name="connsiteY21" fmla="*/ 701675 h 1622455"/>
              <a:gd name="connsiteX22" fmla="*/ 778021 w 778926"/>
              <a:gd name="connsiteY22" fmla="*/ 650875 h 1622455"/>
              <a:gd name="connsiteX23" fmla="*/ 754209 w 778926"/>
              <a:gd name="connsiteY23" fmla="*/ 577056 h 1622455"/>
              <a:gd name="connsiteX24" fmla="*/ 743890 w 778926"/>
              <a:gd name="connsiteY24" fmla="*/ 496094 h 1622455"/>
              <a:gd name="connsiteX25" fmla="*/ 651021 w 778926"/>
              <a:gd name="connsiteY25" fmla="*/ 447675 h 1622455"/>
              <a:gd name="connsiteX26" fmla="*/ 625621 w 778926"/>
              <a:gd name="connsiteY26" fmla="*/ 434975 h 1622455"/>
              <a:gd name="connsiteX27" fmla="*/ 619271 w 778926"/>
              <a:gd name="connsiteY27" fmla="*/ 422275 h 1622455"/>
              <a:gd name="connsiteX28" fmla="*/ 609746 w 778926"/>
              <a:gd name="connsiteY28" fmla="*/ 368300 h 1622455"/>
              <a:gd name="connsiteX29" fmla="*/ 543071 w 778926"/>
              <a:gd name="connsiteY29" fmla="*/ 355600 h 1622455"/>
              <a:gd name="connsiteX30" fmla="*/ 530371 w 778926"/>
              <a:gd name="connsiteY30" fmla="*/ 349250 h 1622455"/>
              <a:gd name="connsiteX31" fmla="*/ 524021 w 778926"/>
              <a:gd name="connsiteY31" fmla="*/ 314325 h 1622455"/>
              <a:gd name="connsiteX32" fmla="*/ 520846 w 778926"/>
              <a:gd name="connsiteY32" fmla="*/ 301625 h 1622455"/>
              <a:gd name="connsiteX33" fmla="*/ 520846 w 778926"/>
              <a:gd name="connsiteY33" fmla="*/ 196850 h 1622455"/>
              <a:gd name="connsiteX34" fmla="*/ 530371 w 778926"/>
              <a:gd name="connsiteY34" fmla="*/ 184150 h 1622455"/>
              <a:gd name="connsiteX35" fmla="*/ 549421 w 778926"/>
              <a:gd name="connsiteY35" fmla="*/ 165100 h 1622455"/>
              <a:gd name="connsiteX36" fmla="*/ 552596 w 778926"/>
              <a:gd name="connsiteY36" fmla="*/ 155575 h 1622455"/>
              <a:gd name="connsiteX37" fmla="*/ 543071 w 778926"/>
              <a:gd name="connsiteY37" fmla="*/ 88900 h 1622455"/>
              <a:gd name="connsiteX38" fmla="*/ 533546 w 778926"/>
              <a:gd name="connsiteY38" fmla="*/ 79375 h 1622455"/>
              <a:gd name="connsiteX39" fmla="*/ 511321 w 778926"/>
              <a:gd name="connsiteY39" fmla="*/ 66675 h 1622455"/>
              <a:gd name="connsiteX40" fmla="*/ 508146 w 778926"/>
              <a:gd name="connsiteY40" fmla="*/ 57150 h 1622455"/>
              <a:gd name="connsiteX41" fmla="*/ 501796 w 778926"/>
              <a:gd name="connsiteY41" fmla="*/ 47625 h 1622455"/>
              <a:gd name="connsiteX42" fmla="*/ 498621 w 778926"/>
              <a:gd name="connsiteY42" fmla="*/ 0 h 1622455"/>
              <a:gd name="connsiteX43" fmla="*/ 485921 w 778926"/>
              <a:gd name="connsiteY43" fmla="*/ 6350 h 1622455"/>
              <a:gd name="connsiteX44" fmla="*/ 463696 w 778926"/>
              <a:gd name="connsiteY44" fmla="*/ 25400 h 1622455"/>
              <a:gd name="connsiteX45" fmla="*/ 438296 w 778926"/>
              <a:gd name="connsiteY45" fmla="*/ 28575 h 1622455"/>
              <a:gd name="connsiteX46" fmla="*/ 406546 w 778926"/>
              <a:gd name="connsiteY46" fmla="*/ 38100 h 1622455"/>
              <a:gd name="connsiteX47" fmla="*/ 390671 w 778926"/>
              <a:gd name="connsiteY47" fmla="*/ 41275 h 1622455"/>
              <a:gd name="connsiteX48" fmla="*/ 358921 w 778926"/>
              <a:gd name="connsiteY48" fmla="*/ 53975 h 1622455"/>
              <a:gd name="connsiteX49" fmla="*/ 327171 w 778926"/>
              <a:gd name="connsiteY49" fmla="*/ 66675 h 1622455"/>
              <a:gd name="connsiteX50" fmla="*/ 304946 w 778926"/>
              <a:gd name="connsiteY50" fmla="*/ 82550 h 1622455"/>
              <a:gd name="connsiteX51" fmla="*/ 279546 w 778926"/>
              <a:gd name="connsiteY51" fmla="*/ 101600 h 1622455"/>
              <a:gd name="connsiteX52" fmla="*/ 270021 w 778926"/>
              <a:gd name="connsiteY52" fmla="*/ 104775 h 1622455"/>
              <a:gd name="connsiteX53" fmla="*/ 257321 w 778926"/>
              <a:gd name="connsiteY53" fmla="*/ 133350 h 1622455"/>
              <a:gd name="connsiteX54" fmla="*/ 247796 w 778926"/>
              <a:gd name="connsiteY54" fmla="*/ 152400 h 1622455"/>
              <a:gd name="connsiteX55" fmla="*/ 231921 w 778926"/>
              <a:gd name="connsiteY55" fmla="*/ 184150 h 1622455"/>
              <a:gd name="connsiteX56" fmla="*/ 219221 w 778926"/>
              <a:gd name="connsiteY56" fmla="*/ 206375 h 1622455"/>
              <a:gd name="connsiteX57" fmla="*/ 216046 w 778926"/>
              <a:gd name="connsiteY57" fmla="*/ 215900 h 1622455"/>
              <a:gd name="connsiteX58" fmla="*/ 193821 w 778926"/>
              <a:gd name="connsiteY58" fmla="*/ 244475 h 1622455"/>
              <a:gd name="connsiteX59" fmla="*/ 177946 w 778926"/>
              <a:gd name="connsiteY59" fmla="*/ 260350 h 1622455"/>
              <a:gd name="connsiteX60" fmla="*/ 168421 w 778926"/>
              <a:gd name="connsiteY60" fmla="*/ 273050 h 1622455"/>
              <a:gd name="connsiteX61" fmla="*/ 165246 w 778926"/>
              <a:gd name="connsiteY61" fmla="*/ 285750 h 1622455"/>
              <a:gd name="connsiteX62" fmla="*/ 155721 w 778926"/>
              <a:gd name="connsiteY62" fmla="*/ 292100 h 1622455"/>
              <a:gd name="connsiteX63" fmla="*/ 146196 w 778926"/>
              <a:gd name="connsiteY63" fmla="*/ 304800 h 1622455"/>
              <a:gd name="connsiteX64" fmla="*/ 133496 w 778926"/>
              <a:gd name="connsiteY64" fmla="*/ 323850 h 1622455"/>
              <a:gd name="connsiteX65" fmla="*/ 127146 w 778926"/>
              <a:gd name="connsiteY65" fmla="*/ 336550 h 1622455"/>
              <a:gd name="connsiteX66" fmla="*/ 117621 w 778926"/>
              <a:gd name="connsiteY66" fmla="*/ 346075 h 1622455"/>
              <a:gd name="connsiteX67" fmla="*/ 108096 w 778926"/>
              <a:gd name="connsiteY67" fmla="*/ 358775 h 1622455"/>
              <a:gd name="connsiteX68" fmla="*/ 95396 w 778926"/>
              <a:gd name="connsiteY68" fmla="*/ 387350 h 1622455"/>
              <a:gd name="connsiteX69" fmla="*/ 89046 w 778926"/>
              <a:gd name="connsiteY69" fmla="*/ 400050 h 1622455"/>
              <a:gd name="connsiteX70" fmla="*/ 82696 w 778926"/>
              <a:gd name="connsiteY70" fmla="*/ 463550 h 1622455"/>
              <a:gd name="connsiteX71" fmla="*/ 57296 w 778926"/>
              <a:gd name="connsiteY71" fmla="*/ 511175 h 1622455"/>
              <a:gd name="connsiteX72" fmla="*/ 41421 w 778926"/>
              <a:gd name="connsiteY72" fmla="*/ 539750 h 1622455"/>
              <a:gd name="connsiteX73" fmla="*/ 35071 w 778926"/>
              <a:gd name="connsiteY73" fmla="*/ 555625 h 1622455"/>
              <a:gd name="connsiteX74" fmla="*/ 25546 w 778926"/>
              <a:gd name="connsiteY74" fmla="*/ 568325 h 1622455"/>
              <a:gd name="connsiteX75" fmla="*/ 22371 w 778926"/>
              <a:gd name="connsiteY75" fmla="*/ 577850 h 1622455"/>
              <a:gd name="connsiteX76" fmla="*/ 6496 w 778926"/>
              <a:gd name="connsiteY76" fmla="*/ 600075 h 1622455"/>
              <a:gd name="connsiteX77" fmla="*/ 19196 w 778926"/>
              <a:gd name="connsiteY77" fmla="*/ 669925 h 1622455"/>
              <a:gd name="connsiteX78" fmla="*/ 146 w 778926"/>
              <a:gd name="connsiteY78" fmla="*/ 730250 h 1622455"/>
              <a:gd name="connsiteX79" fmla="*/ 12846 w 778926"/>
              <a:gd name="connsiteY79" fmla="*/ 800100 h 1622455"/>
              <a:gd name="connsiteX80" fmla="*/ 44596 w 778926"/>
              <a:gd name="connsiteY80" fmla="*/ 831850 h 1622455"/>
              <a:gd name="connsiteX81" fmla="*/ 73171 w 778926"/>
              <a:gd name="connsiteY81" fmla="*/ 873125 h 1622455"/>
              <a:gd name="connsiteX82" fmla="*/ 101746 w 778926"/>
              <a:gd name="connsiteY82" fmla="*/ 927100 h 1622455"/>
              <a:gd name="connsiteX83" fmla="*/ 98571 w 778926"/>
              <a:gd name="connsiteY83" fmla="*/ 971550 h 1622455"/>
              <a:gd name="connsiteX84" fmla="*/ 146196 w 778926"/>
              <a:gd name="connsiteY84" fmla="*/ 990600 h 1622455"/>
              <a:gd name="connsiteX85" fmla="*/ 171596 w 778926"/>
              <a:gd name="connsiteY85" fmla="*/ 987425 h 1622455"/>
              <a:gd name="connsiteX86" fmla="*/ 193821 w 778926"/>
              <a:gd name="connsiteY86" fmla="*/ 1025525 h 1622455"/>
              <a:gd name="connsiteX87" fmla="*/ 247796 w 778926"/>
              <a:gd name="connsiteY87" fmla="*/ 1038225 h 1622455"/>
              <a:gd name="connsiteX88" fmla="*/ 317646 w 778926"/>
              <a:gd name="connsiteY88" fmla="*/ 1041400 h 1622455"/>
              <a:gd name="connsiteX89" fmla="*/ 333521 w 778926"/>
              <a:gd name="connsiteY89" fmla="*/ 1069975 h 1622455"/>
              <a:gd name="connsiteX90" fmla="*/ 282721 w 778926"/>
              <a:gd name="connsiteY90" fmla="*/ 1117600 h 1622455"/>
              <a:gd name="connsiteX91" fmla="*/ 235096 w 778926"/>
              <a:gd name="connsiteY91" fmla="*/ 1146175 h 1622455"/>
              <a:gd name="connsiteX92" fmla="*/ 177946 w 778926"/>
              <a:gd name="connsiteY92" fmla="*/ 1184275 h 1622455"/>
              <a:gd name="connsiteX93" fmla="*/ 225571 w 778926"/>
              <a:gd name="connsiteY93" fmla="*/ 1216025 h 1622455"/>
              <a:gd name="connsiteX94" fmla="*/ 174771 w 778926"/>
              <a:gd name="connsiteY94" fmla="*/ 1266825 h 1622455"/>
              <a:gd name="connsiteX95" fmla="*/ 143021 w 778926"/>
              <a:gd name="connsiteY95" fmla="*/ 1289050 h 1622455"/>
              <a:gd name="connsiteX96" fmla="*/ 130321 w 778926"/>
              <a:gd name="connsiteY96" fmla="*/ 1330325 h 1622455"/>
              <a:gd name="connsiteX97" fmla="*/ 78728 w 778926"/>
              <a:gd name="connsiteY97" fmla="*/ 1376363 h 1622455"/>
              <a:gd name="connsiteX98" fmla="*/ 125559 w 778926"/>
              <a:gd name="connsiteY98" fmla="*/ 1427162 h 1622455"/>
              <a:gd name="connsiteX99" fmla="*/ 158896 w 778926"/>
              <a:gd name="connsiteY99" fmla="*/ 1496219 h 1622455"/>
              <a:gd name="connsiteX100" fmla="*/ 271608 w 778926"/>
              <a:gd name="connsiteY100" fmla="*/ 1510507 h 1622455"/>
              <a:gd name="connsiteX101" fmla="*/ 397814 w 778926"/>
              <a:gd name="connsiteY101" fmla="*/ 1542256 h 1622455"/>
              <a:gd name="connsiteX102" fmla="*/ 533546 w 778926"/>
              <a:gd name="connsiteY102" fmla="*/ 1581150 h 1622455"/>
              <a:gd name="connsiteX103" fmla="*/ 622446 w 778926"/>
              <a:gd name="connsiteY103" fmla="*/ 1609725 h 1622455"/>
              <a:gd name="connsiteX104" fmla="*/ 676421 w 778926"/>
              <a:gd name="connsiteY104" fmla="*/ 1622425 h 1622455"/>
              <a:gd name="connsiteX0" fmla="*/ 676421 w 778926"/>
              <a:gd name="connsiteY0" fmla="*/ 1622425 h 1622455"/>
              <a:gd name="connsiteX1" fmla="*/ 693089 w 778926"/>
              <a:gd name="connsiteY1" fmla="*/ 1559719 h 1622455"/>
              <a:gd name="connsiteX2" fmla="*/ 708171 w 778926"/>
              <a:gd name="connsiteY2" fmla="*/ 1501775 h 1622455"/>
              <a:gd name="connsiteX3" fmla="*/ 704996 w 778926"/>
              <a:gd name="connsiteY3" fmla="*/ 1435100 h 1622455"/>
              <a:gd name="connsiteX4" fmla="*/ 654196 w 778926"/>
              <a:gd name="connsiteY4" fmla="*/ 1419225 h 1622455"/>
              <a:gd name="connsiteX5" fmla="*/ 634353 w 778926"/>
              <a:gd name="connsiteY5" fmla="*/ 1374775 h 1622455"/>
              <a:gd name="connsiteX6" fmla="*/ 627210 w 778926"/>
              <a:gd name="connsiteY6" fmla="*/ 1316038 h 1622455"/>
              <a:gd name="connsiteX7" fmla="*/ 666102 w 778926"/>
              <a:gd name="connsiteY7" fmla="*/ 1278731 h 1622455"/>
              <a:gd name="connsiteX8" fmla="*/ 631971 w 778926"/>
              <a:gd name="connsiteY8" fmla="*/ 1244600 h 1622455"/>
              <a:gd name="connsiteX9" fmla="*/ 588315 w 778926"/>
              <a:gd name="connsiteY9" fmla="*/ 1203325 h 1622455"/>
              <a:gd name="connsiteX10" fmla="*/ 558946 w 778926"/>
              <a:gd name="connsiteY10" fmla="*/ 1139825 h 1622455"/>
              <a:gd name="connsiteX11" fmla="*/ 530371 w 778926"/>
              <a:gd name="connsiteY11" fmla="*/ 1101725 h 1622455"/>
              <a:gd name="connsiteX12" fmla="*/ 517671 w 778926"/>
              <a:gd name="connsiteY12" fmla="*/ 1076325 h 1622455"/>
              <a:gd name="connsiteX13" fmla="*/ 542277 w 778926"/>
              <a:gd name="connsiteY13" fmla="*/ 1062832 h 1622455"/>
              <a:gd name="connsiteX14" fmla="*/ 533546 w 778926"/>
              <a:gd name="connsiteY14" fmla="*/ 1038225 h 1622455"/>
              <a:gd name="connsiteX15" fmla="*/ 597047 w 778926"/>
              <a:gd name="connsiteY15" fmla="*/ 1025525 h 1622455"/>
              <a:gd name="connsiteX16" fmla="*/ 559739 w 778926"/>
              <a:gd name="connsiteY16" fmla="*/ 961232 h 1622455"/>
              <a:gd name="connsiteX17" fmla="*/ 543071 w 778926"/>
              <a:gd name="connsiteY17" fmla="*/ 901700 h 1622455"/>
              <a:gd name="connsiteX18" fmla="*/ 606571 w 778926"/>
              <a:gd name="connsiteY18" fmla="*/ 863600 h 1622455"/>
              <a:gd name="connsiteX19" fmla="*/ 651815 w 778926"/>
              <a:gd name="connsiteY19" fmla="*/ 815181 h 1622455"/>
              <a:gd name="connsiteX20" fmla="*/ 679596 w 778926"/>
              <a:gd name="connsiteY20" fmla="*/ 755650 h 1622455"/>
              <a:gd name="connsiteX21" fmla="*/ 714521 w 778926"/>
              <a:gd name="connsiteY21" fmla="*/ 701675 h 1622455"/>
              <a:gd name="connsiteX22" fmla="*/ 778021 w 778926"/>
              <a:gd name="connsiteY22" fmla="*/ 650875 h 1622455"/>
              <a:gd name="connsiteX23" fmla="*/ 754209 w 778926"/>
              <a:gd name="connsiteY23" fmla="*/ 577056 h 1622455"/>
              <a:gd name="connsiteX24" fmla="*/ 743890 w 778926"/>
              <a:gd name="connsiteY24" fmla="*/ 496094 h 1622455"/>
              <a:gd name="connsiteX25" fmla="*/ 651021 w 778926"/>
              <a:gd name="connsiteY25" fmla="*/ 447675 h 1622455"/>
              <a:gd name="connsiteX26" fmla="*/ 619271 w 778926"/>
              <a:gd name="connsiteY26" fmla="*/ 422275 h 1622455"/>
              <a:gd name="connsiteX27" fmla="*/ 609746 w 778926"/>
              <a:gd name="connsiteY27" fmla="*/ 368300 h 1622455"/>
              <a:gd name="connsiteX28" fmla="*/ 543071 w 778926"/>
              <a:gd name="connsiteY28" fmla="*/ 355600 h 1622455"/>
              <a:gd name="connsiteX29" fmla="*/ 530371 w 778926"/>
              <a:gd name="connsiteY29" fmla="*/ 349250 h 1622455"/>
              <a:gd name="connsiteX30" fmla="*/ 524021 w 778926"/>
              <a:gd name="connsiteY30" fmla="*/ 314325 h 1622455"/>
              <a:gd name="connsiteX31" fmla="*/ 520846 w 778926"/>
              <a:gd name="connsiteY31" fmla="*/ 301625 h 1622455"/>
              <a:gd name="connsiteX32" fmla="*/ 520846 w 778926"/>
              <a:gd name="connsiteY32" fmla="*/ 196850 h 1622455"/>
              <a:gd name="connsiteX33" fmla="*/ 530371 w 778926"/>
              <a:gd name="connsiteY33" fmla="*/ 184150 h 1622455"/>
              <a:gd name="connsiteX34" fmla="*/ 549421 w 778926"/>
              <a:gd name="connsiteY34" fmla="*/ 165100 h 1622455"/>
              <a:gd name="connsiteX35" fmla="*/ 552596 w 778926"/>
              <a:gd name="connsiteY35" fmla="*/ 155575 h 1622455"/>
              <a:gd name="connsiteX36" fmla="*/ 543071 w 778926"/>
              <a:gd name="connsiteY36" fmla="*/ 88900 h 1622455"/>
              <a:gd name="connsiteX37" fmla="*/ 533546 w 778926"/>
              <a:gd name="connsiteY37" fmla="*/ 79375 h 1622455"/>
              <a:gd name="connsiteX38" fmla="*/ 511321 w 778926"/>
              <a:gd name="connsiteY38" fmla="*/ 66675 h 1622455"/>
              <a:gd name="connsiteX39" fmla="*/ 508146 w 778926"/>
              <a:gd name="connsiteY39" fmla="*/ 57150 h 1622455"/>
              <a:gd name="connsiteX40" fmla="*/ 501796 w 778926"/>
              <a:gd name="connsiteY40" fmla="*/ 47625 h 1622455"/>
              <a:gd name="connsiteX41" fmla="*/ 498621 w 778926"/>
              <a:gd name="connsiteY41" fmla="*/ 0 h 1622455"/>
              <a:gd name="connsiteX42" fmla="*/ 485921 w 778926"/>
              <a:gd name="connsiteY42" fmla="*/ 6350 h 1622455"/>
              <a:gd name="connsiteX43" fmla="*/ 463696 w 778926"/>
              <a:gd name="connsiteY43" fmla="*/ 25400 h 1622455"/>
              <a:gd name="connsiteX44" fmla="*/ 438296 w 778926"/>
              <a:gd name="connsiteY44" fmla="*/ 28575 h 1622455"/>
              <a:gd name="connsiteX45" fmla="*/ 406546 w 778926"/>
              <a:gd name="connsiteY45" fmla="*/ 38100 h 1622455"/>
              <a:gd name="connsiteX46" fmla="*/ 390671 w 778926"/>
              <a:gd name="connsiteY46" fmla="*/ 41275 h 1622455"/>
              <a:gd name="connsiteX47" fmla="*/ 358921 w 778926"/>
              <a:gd name="connsiteY47" fmla="*/ 53975 h 1622455"/>
              <a:gd name="connsiteX48" fmla="*/ 327171 w 778926"/>
              <a:gd name="connsiteY48" fmla="*/ 66675 h 1622455"/>
              <a:gd name="connsiteX49" fmla="*/ 304946 w 778926"/>
              <a:gd name="connsiteY49" fmla="*/ 82550 h 1622455"/>
              <a:gd name="connsiteX50" fmla="*/ 279546 w 778926"/>
              <a:gd name="connsiteY50" fmla="*/ 101600 h 1622455"/>
              <a:gd name="connsiteX51" fmla="*/ 270021 w 778926"/>
              <a:gd name="connsiteY51" fmla="*/ 104775 h 1622455"/>
              <a:gd name="connsiteX52" fmla="*/ 257321 w 778926"/>
              <a:gd name="connsiteY52" fmla="*/ 133350 h 1622455"/>
              <a:gd name="connsiteX53" fmla="*/ 247796 w 778926"/>
              <a:gd name="connsiteY53" fmla="*/ 152400 h 1622455"/>
              <a:gd name="connsiteX54" fmla="*/ 231921 w 778926"/>
              <a:gd name="connsiteY54" fmla="*/ 184150 h 1622455"/>
              <a:gd name="connsiteX55" fmla="*/ 219221 w 778926"/>
              <a:gd name="connsiteY55" fmla="*/ 206375 h 1622455"/>
              <a:gd name="connsiteX56" fmla="*/ 216046 w 778926"/>
              <a:gd name="connsiteY56" fmla="*/ 215900 h 1622455"/>
              <a:gd name="connsiteX57" fmla="*/ 193821 w 778926"/>
              <a:gd name="connsiteY57" fmla="*/ 244475 h 1622455"/>
              <a:gd name="connsiteX58" fmla="*/ 177946 w 778926"/>
              <a:gd name="connsiteY58" fmla="*/ 260350 h 1622455"/>
              <a:gd name="connsiteX59" fmla="*/ 168421 w 778926"/>
              <a:gd name="connsiteY59" fmla="*/ 273050 h 1622455"/>
              <a:gd name="connsiteX60" fmla="*/ 165246 w 778926"/>
              <a:gd name="connsiteY60" fmla="*/ 285750 h 1622455"/>
              <a:gd name="connsiteX61" fmla="*/ 155721 w 778926"/>
              <a:gd name="connsiteY61" fmla="*/ 292100 h 1622455"/>
              <a:gd name="connsiteX62" fmla="*/ 146196 w 778926"/>
              <a:gd name="connsiteY62" fmla="*/ 304800 h 1622455"/>
              <a:gd name="connsiteX63" fmla="*/ 133496 w 778926"/>
              <a:gd name="connsiteY63" fmla="*/ 323850 h 1622455"/>
              <a:gd name="connsiteX64" fmla="*/ 127146 w 778926"/>
              <a:gd name="connsiteY64" fmla="*/ 336550 h 1622455"/>
              <a:gd name="connsiteX65" fmla="*/ 117621 w 778926"/>
              <a:gd name="connsiteY65" fmla="*/ 346075 h 1622455"/>
              <a:gd name="connsiteX66" fmla="*/ 108096 w 778926"/>
              <a:gd name="connsiteY66" fmla="*/ 358775 h 1622455"/>
              <a:gd name="connsiteX67" fmla="*/ 95396 w 778926"/>
              <a:gd name="connsiteY67" fmla="*/ 387350 h 1622455"/>
              <a:gd name="connsiteX68" fmla="*/ 89046 w 778926"/>
              <a:gd name="connsiteY68" fmla="*/ 400050 h 1622455"/>
              <a:gd name="connsiteX69" fmla="*/ 82696 w 778926"/>
              <a:gd name="connsiteY69" fmla="*/ 463550 h 1622455"/>
              <a:gd name="connsiteX70" fmla="*/ 57296 w 778926"/>
              <a:gd name="connsiteY70" fmla="*/ 511175 h 1622455"/>
              <a:gd name="connsiteX71" fmla="*/ 41421 w 778926"/>
              <a:gd name="connsiteY71" fmla="*/ 539750 h 1622455"/>
              <a:gd name="connsiteX72" fmla="*/ 35071 w 778926"/>
              <a:gd name="connsiteY72" fmla="*/ 555625 h 1622455"/>
              <a:gd name="connsiteX73" fmla="*/ 25546 w 778926"/>
              <a:gd name="connsiteY73" fmla="*/ 568325 h 1622455"/>
              <a:gd name="connsiteX74" fmla="*/ 22371 w 778926"/>
              <a:gd name="connsiteY74" fmla="*/ 577850 h 1622455"/>
              <a:gd name="connsiteX75" fmla="*/ 6496 w 778926"/>
              <a:gd name="connsiteY75" fmla="*/ 600075 h 1622455"/>
              <a:gd name="connsiteX76" fmla="*/ 19196 w 778926"/>
              <a:gd name="connsiteY76" fmla="*/ 669925 h 1622455"/>
              <a:gd name="connsiteX77" fmla="*/ 146 w 778926"/>
              <a:gd name="connsiteY77" fmla="*/ 730250 h 1622455"/>
              <a:gd name="connsiteX78" fmla="*/ 12846 w 778926"/>
              <a:gd name="connsiteY78" fmla="*/ 800100 h 1622455"/>
              <a:gd name="connsiteX79" fmla="*/ 44596 w 778926"/>
              <a:gd name="connsiteY79" fmla="*/ 831850 h 1622455"/>
              <a:gd name="connsiteX80" fmla="*/ 73171 w 778926"/>
              <a:gd name="connsiteY80" fmla="*/ 873125 h 1622455"/>
              <a:gd name="connsiteX81" fmla="*/ 101746 w 778926"/>
              <a:gd name="connsiteY81" fmla="*/ 927100 h 1622455"/>
              <a:gd name="connsiteX82" fmla="*/ 98571 w 778926"/>
              <a:gd name="connsiteY82" fmla="*/ 971550 h 1622455"/>
              <a:gd name="connsiteX83" fmla="*/ 146196 w 778926"/>
              <a:gd name="connsiteY83" fmla="*/ 990600 h 1622455"/>
              <a:gd name="connsiteX84" fmla="*/ 171596 w 778926"/>
              <a:gd name="connsiteY84" fmla="*/ 987425 h 1622455"/>
              <a:gd name="connsiteX85" fmla="*/ 193821 w 778926"/>
              <a:gd name="connsiteY85" fmla="*/ 1025525 h 1622455"/>
              <a:gd name="connsiteX86" fmla="*/ 247796 w 778926"/>
              <a:gd name="connsiteY86" fmla="*/ 1038225 h 1622455"/>
              <a:gd name="connsiteX87" fmla="*/ 317646 w 778926"/>
              <a:gd name="connsiteY87" fmla="*/ 1041400 h 1622455"/>
              <a:gd name="connsiteX88" fmla="*/ 333521 w 778926"/>
              <a:gd name="connsiteY88" fmla="*/ 1069975 h 1622455"/>
              <a:gd name="connsiteX89" fmla="*/ 282721 w 778926"/>
              <a:gd name="connsiteY89" fmla="*/ 1117600 h 1622455"/>
              <a:gd name="connsiteX90" fmla="*/ 235096 w 778926"/>
              <a:gd name="connsiteY90" fmla="*/ 1146175 h 1622455"/>
              <a:gd name="connsiteX91" fmla="*/ 177946 w 778926"/>
              <a:gd name="connsiteY91" fmla="*/ 1184275 h 1622455"/>
              <a:gd name="connsiteX92" fmla="*/ 225571 w 778926"/>
              <a:gd name="connsiteY92" fmla="*/ 1216025 h 1622455"/>
              <a:gd name="connsiteX93" fmla="*/ 174771 w 778926"/>
              <a:gd name="connsiteY93" fmla="*/ 1266825 h 1622455"/>
              <a:gd name="connsiteX94" fmla="*/ 143021 w 778926"/>
              <a:gd name="connsiteY94" fmla="*/ 1289050 h 1622455"/>
              <a:gd name="connsiteX95" fmla="*/ 130321 w 778926"/>
              <a:gd name="connsiteY95" fmla="*/ 1330325 h 1622455"/>
              <a:gd name="connsiteX96" fmla="*/ 78728 w 778926"/>
              <a:gd name="connsiteY96" fmla="*/ 1376363 h 1622455"/>
              <a:gd name="connsiteX97" fmla="*/ 125559 w 778926"/>
              <a:gd name="connsiteY97" fmla="*/ 1427162 h 1622455"/>
              <a:gd name="connsiteX98" fmla="*/ 158896 w 778926"/>
              <a:gd name="connsiteY98" fmla="*/ 1496219 h 1622455"/>
              <a:gd name="connsiteX99" fmla="*/ 271608 w 778926"/>
              <a:gd name="connsiteY99" fmla="*/ 1510507 h 1622455"/>
              <a:gd name="connsiteX100" fmla="*/ 397814 w 778926"/>
              <a:gd name="connsiteY100" fmla="*/ 1542256 h 1622455"/>
              <a:gd name="connsiteX101" fmla="*/ 533546 w 778926"/>
              <a:gd name="connsiteY101" fmla="*/ 1581150 h 1622455"/>
              <a:gd name="connsiteX102" fmla="*/ 622446 w 778926"/>
              <a:gd name="connsiteY102" fmla="*/ 1609725 h 1622455"/>
              <a:gd name="connsiteX103" fmla="*/ 676421 w 778926"/>
              <a:gd name="connsiteY103" fmla="*/ 1622425 h 1622455"/>
              <a:gd name="connsiteX0" fmla="*/ 676421 w 778926"/>
              <a:gd name="connsiteY0" fmla="*/ 1622425 h 1622455"/>
              <a:gd name="connsiteX1" fmla="*/ 693089 w 778926"/>
              <a:gd name="connsiteY1" fmla="*/ 1559719 h 1622455"/>
              <a:gd name="connsiteX2" fmla="*/ 708171 w 778926"/>
              <a:gd name="connsiteY2" fmla="*/ 1501775 h 1622455"/>
              <a:gd name="connsiteX3" fmla="*/ 704996 w 778926"/>
              <a:gd name="connsiteY3" fmla="*/ 1435100 h 1622455"/>
              <a:gd name="connsiteX4" fmla="*/ 654196 w 778926"/>
              <a:gd name="connsiteY4" fmla="*/ 1419225 h 1622455"/>
              <a:gd name="connsiteX5" fmla="*/ 634353 w 778926"/>
              <a:gd name="connsiteY5" fmla="*/ 1374775 h 1622455"/>
              <a:gd name="connsiteX6" fmla="*/ 627210 w 778926"/>
              <a:gd name="connsiteY6" fmla="*/ 1316038 h 1622455"/>
              <a:gd name="connsiteX7" fmla="*/ 666102 w 778926"/>
              <a:gd name="connsiteY7" fmla="*/ 1278731 h 1622455"/>
              <a:gd name="connsiteX8" fmla="*/ 631971 w 778926"/>
              <a:gd name="connsiteY8" fmla="*/ 1244600 h 1622455"/>
              <a:gd name="connsiteX9" fmla="*/ 588315 w 778926"/>
              <a:gd name="connsiteY9" fmla="*/ 1203325 h 1622455"/>
              <a:gd name="connsiteX10" fmla="*/ 558946 w 778926"/>
              <a:gd name="connsiteY10" fmla="*/ 1139825 h 1622455"/>
              <a:gd name="connsiteX11" fmla="*/ 530371 w 778926"/>
              <a:gd name="connsiteY11" fmla="*/ 1101725 h 1622455"/>
              <a:gd name="connsiteX12" fmla="*/ 517671 w 778926"/>
              <a:gd name="connsiteY12" fmla="*/ 1076325 h 1622455"/>
              <a:gd name="connsiteX13" fmla="*/ 542277 w 778926"/>
              <a:gd name="connsiteY13" fmla="*/ 1062832 h 1622455"/>
              <a:gd name="connsiteX14" fmla="*/ 533546 w 778926"/>
              <a:gd name="connsiteY14" fmla="*/ 1038225 h 1622455"/>
              <a:gd name="connsiteX15" fmla="*/ 597047 w 778926"/>
              <a:gd name="connsiteY15" fmla="*/ 1025525 h 1622455"/>
              <a:gd name="connsiteX16" fmla="*/ 559739 w 778926"/>
              <a:gd name="connsiteY16" fmla="*/ 961232 h 1622455"/>
              <a:gd name="connsiteX17" fmla="*/ 543071 w 778926"/>
              <a:gd name="connsiteY17" fmla="*/ 901700 h 1622455"/>
              <a:gd name="connsiteX18" fmla="*/ 606571 w 778926"/>
              <a:gd name="connsiteY18" fmla="*/ 863600 h 1622455"/>
              <a:gd name="connsiteX19" fmla="*/ 651815 w 778926"/>
              <a:gd name="connsiteY19" fmla="*/ 815181 h 1622455"/>
              <a:gd name="connsiteX20" fmla="*/ 679596 w 778926"/>
              <a:gd name="connsiteY20" fmla="*/ 755650 h 1622455"/>
              <a:gd name="connsiteX21" fmla="*/ 714521 w 778926"/>
              <a:gd name="connsiteY21" fmla="*/ 701675 h 1622455"/>
              <a:gd name="connsiteX22" fmla="*/ 778021 w 778926"/>
              <a:gd name="connsiteY22" fmla="*/ 650875 h 1622455"/>
              <a:gd name="connsiteX23" fmla="*/ 754209 w 778926"/>
              <a:gd name="connsiteY23" fmla="*/ 577056 h 1622455"/>
              <a:gd name="connsiteX24" fmla="*/ 743890 w 778926"/>
              <a:gd name="connsiteY24" fmla="*/ 496094 h 1622455"/>
              <a:gd name="connsiteX25" fmla="*/ 672452 w 778926"/>
              <a:gd name="connsiteY25" fmla="*/ 452438 h 1622455"/>
              <a:gd name="connsiteX26" fmla="*/ 619271 w 778926"/>
              <a:gd name="connsiteY26" fmla="*/ 422275 h 1622455"/>
              <a:gd name="connsiteX27" fmla="*/ 609746 w 778926"/>
              <a:gd name="connsiteY27" fmla="*/ 368300 h 1622455"/>
              <a:gd name="connsiteX28" fmla="*/ 543071 w 778926"/>
              <a:gd name="connsiteY28" fmla="*/ 355600 h 1622455"/>
              <a:gd name="connsiteX29" fmla="*/ 530371 w 778926"/>
              <a:gd name="connsiteY29" fmla="*/ 349250 h 1622455"/>
              <a:gd name="connsiteX30" fmla="*/ 524021 w 778926"/>
              <a:gd name="connsiteY30" fmla="*/ 314325 h 1622455"/>
              <a:gd name="connsiteX31" fmla="*/ 520846 w 778926"/>
              <a:gd name="connsiteY31" fmla="*/ 301625 h 1622455"/>
              <a:gd name="connsiteX32" fmla="*/ 520846 w 778926"/>
              <a:gd name="connsiteY32" fmla="*/ 196850 h 1622455"/>
              <a:gd name="connsiteX33" fmla="*/ 530371 w 778926"/>
              <a:gd name="connsiteY33" fmla="*/ 184150 h 1622455"/>
              <a:gd name="connsiteX34" fmla="*/ 549421 w 778926"/>
              <a:gd name="connsiteY34" fmla="*/ 165100 h 1622455"/>
              <a:gd name="connsiteX35" fmla="*/ 552596 w 778926"/>
              <a:gd name="connsiteY35" fmla="*/ 155575 h 1622455"/>
              <a:gd name="connsiteX36" fmla="*/ 543071 w 778926"/>
              <a:gd name="connsiteY36" fmla="*/ 88900 h 1622455"/>
              <a:gd name="connsiteX37" fmla="*/ 533546 w 778926"/>
              <a:gd name="connsiteY37" fmla="*/ 79375 h 1622455"/>
              <a:gd name="connsiteX38" fmla="*/ 511321 w 778926"/>
              <a:gd name="connsiteY38" fmla="*/ 66675 h 1622455"/>
              <a:gd name="connsiteX39" fmla="*/ 508146 w 778926"/>
              <a:gd name="connsiteY39" fmla="*/ 57150 h 1622455"/>
              <a:gd name="connsiteX40" fmla="*/ 501796 w 778926"/>
              <a:gd name="connsiteY40" fmla="*/ 47625 h 1622455"/>
              <a:gd name="connsiteX41" fmla="*/ 498621 w 778926"/>
              <a:gd name="connsiteY41" fmla="*/ 0 h 1622455"/>
              <a:gd name="connsiteX42" fmla="*/ 485921 w 778926"/>
              <a:gd name="connsiteY42" fmla="*/ 6350 h 1622455"/>
              <a:gd name="connsiteX43" fmla="*/ 463696 w 778926"/>
              <a:gd name="connsiteY43" fmla="*/ 25400 h 1622455"/>
              <a:gd name="connsiteX44" fmla="*/ 438296 w 778926"/>
              <a:gd name="connsiteY44" fmla="*/ 28575 h 1622455"/>
              <a:gd name="connsiteX45" fmla="*/ 406546 w 778926"/>
              <a:gd name="connsiteY45" fmla="*/ 38100 h 1622455"/>
              <a:gd name="connsiteX46" fmla="*/ 390671 w 778926"/>
              <a:gd name="connsiteY46" fmla="*/ 41275 h 1622455"/>
              <a:gd name="connsiteX47" fmla="*/ 358921 w 778926"/>
              <a:gd name="connsiteY47" fmla="*/ 53975 h 1622455"/>
              <a:gd name="connsiteX48" fmla="*/ 327171 w 778926"/>
              <a:gd name="connsiteY48" fmla="*/ 66675 h 1622455"/>
              <a:gd name="connsiteX49" fmla="*/ 304946 w 778926"/>
              <a:gd name="connsiteY49" fmla="*/ 82550 h 1622455"/>
              <a:gd name="connsiteX50" fmla="*/ 279546 w 778926"/>
              <a:gd name="connsiteY50" fmla="*/ 101600 h 1622455"/>
              <a:gd name="connsiteX51" fmla="*/ 270021 w 778926"/>
              <a:gd name="connsiteY51" fmla="*/ 104775 h 1622455"/>
              <a:gd name="connsiteX52" fmla="*/ 257321 w 778926"/>
              <a:gd name="connsiteY52" fmla="*/ 133350 h 1622455"/>
              <a:gd name="connsiteX53" fmla="*/ 247796 w 778926"/>
              <a:gd name="connsiteY53" fmla="*/ 152400 h 1622455"/>
              <a:gd name="connsiteX54" fmla="*/ 231921 w 778926"/>
              <a:gd name="connsiteY54" fmla="*/ 184150 h 1622455"/>
              <a:gd name="connsiteX55" fmla="*/ 219221 w 778926"/>
              <a:gd name="connsiteY55" fmla="*/ 206375 h 1622455"/>
              <a:gd name="connsiteX56" fmla="*/ 216046 w 778926"/>
              <a:gd name="connsiteY56" fmla="*/ 215900 h 1622455"/>
              <a:gd name="connsiteX57" fmla="*/ 193821 w 778926"/>
              <a:gd name="connsiteY57" fmla="*/ 244475 h 1622455"/>
              <a:gd name="connsiteX58" fmla="*/ 177946 w 778926"/>
              <a:gd name="connsiteY58" fmla="*/ 260350 h 1622455"/>
              <a:gd name="connsiteX59" fmla="*/ 168421 w 778926"/>
              <a:gd name="connsiteY59" fmla="*/ 273050 h 1622455"/>
              <a:gd name="connsiteX60" fmla="*/ 165246 w 778926"/>
              <a:gd name="connsiteY60" fmla="*/ 285750 h 1622455"/>
              <a:gd name="connsiteX61" fmla="*/ 155721 w 778926"/>
              <a:gd name="connsiteY61" fmla="*/ 292100 h 1622455"/>
              <a:gd name="connsiteX62" fmla="*/ 146196 w 778926"/>
              <a:gd name="connsiteY62" fmla="*/ 304800 h 1622455"/>
              <a:gd name="connsiteX63" fmla="*/ 133496 w 778926"/>
              <a:gd name="connsiteY63" fmla="*/ 323850 h 1622455"/>
              <a:gd name="connsiteX64" fmla="*/ 127146 w 778926"/>
              <a:gd name="connsiteY64" fmla="*/ 336550 h 1622455"/>
              <a:gd name="connsiteX65" fmla="*/ 117621 w 778926"/>
              <a:gd name="connsiteY65" fmla="*/ 346075 h 1622455"/>
              <a:gd name="connsiteX66" fmla="*/ 108096 w 778926"/>
              <a:gd name="connsiteY66" fmla="*/ 358775 h 1622455"/>
              <a:gd name="connsiteX67" fmla="*/ 95396 w 778926"/>
              <a:gd name="connsiteY67" fmla="*/ 387350 h 1622455"/>
              <a:gd name="connsiteX68" fmla="*/ 89046 w 778926"/>
              <a:gd name="connsiteY68" fmla="*/ 400050 h 1622455"/>
              <a:gd name="connsiteX69" fmla="*/ 82696 w 778926"/>
              <a:gd name="connsiteY69" fmla="*/ 463550 h 1622455"/>
              <a:gd name="connsiteX70" fmla="*/ 57296 w 778926"/>
              <a:gd name="connsiteY70" fmla="*/ 511175 h 1622455"/>
              <a:gd name="connsiteX71" fmla="*/ 41421 w 778926"/>
              <a:gd name="connsiteY71" fmla="*/ 539750 h 1622455"/>
              <a:gd name="connsiteX72" fmla="*/ 35071 w 778926"/>
              <a:gd name="connsiteY72" fmla="*/ 555625 h 1622455"/>
              <a:gd name="connsiteX73" fmla="*/ 25546 w 778926"/>
              <a:gd name="connsiteY73" fmla="*/ 568325 h 1622455"/>
              <a:gd name="connsiteX74" fmla="*/ 22371 w 778926"/>
              <a:gd name="connsiteY74" fmla="*/ 577850 h 1622455"/>
              <a:gd name="connsiteX75" fmla="*/ 6496 w 778926"/>
              <a:gd name="connsiteY75" fmla="*/ 600075 h 1622455"/>
              <a:gd name="connsiteX76" fmla="*/ 19196 w 778926"/>
              <a:gd name="connsiteY76" fmla="*/ 669925 h 1622455"/>
              <a:gd name="connsiteX77" fmla="*/ 146 w 778926"/>
              <a:gd name="connsiteY77" fmla="*/ 730250 h 1622455"/>
              <a:gd name="connsiteX78" fmla="*/ 12846 w 778926"/>
              <a:gd name="connsiteY78" fmla="*/ 800100 h 1622455"/>
              <a:gd name="connsiteX79" fmla="*/ 44596 w 778926"/>
              <a:gd name="connsiteY79" fmla="*/ 831850 h 1622455"/>
              <a:gd name="connsiteX80" fmla="*/ 73171 w 778926"/>
              <a:gd name="connsiteY80" fmla="*/ 873125 h 1622455"/>
              <a:gd name="connsiteX81" fmla="*/ 101746 w 778926"/>
              <a:gd name="connsiteY81" fmla="*/ 927100 h 1622455"/>
              <a:gd name="connsiteX82" fmla="*/ 98571 w 778926"/>
              <a:gd name="connsiteY82" fmla="*/ 971550 h 1622455"/>
              <a:gd name="connsiteX83" fmla="*/ 146196 w 778926"/>
              <a:gd name="connsiteY83" fmla="*/ 990600 h 1622455"/>
              <a:gd name="connsiteX84" fmla="*/ 171596 w 778926"/>
              <a:gd name="connsiteY84" fmla="*/ 987425 h 1622455"/>
              <a:gd name="connsiteX85" fmla="*/ 193821 w 778926"/>
              <a:gd name="connsiteY85" fmla="*/ 1025525 h 1622455"/>
              <a:gd name="connsiteX86" fmla="*/ 247796 w 778926"/>
              <a:gd name="connsiteY86" fmla="*/ 1038225 h 1622455"/>
              <a:gd name="connsiteX87" fmla="*/ 317646 w 778926"/>
              <a:gd name="connsiteY87" fmla="*/ 1041400 h 1622455"/>
              <a:gd name="connsiteX88" fmla="*/ 333521 w 778926"/>
              <a:gd name="connsiteY88" fmla="*/ 1069975 h 1622455"/>
              <a:gd name="connsiteX89" fmla="*/ 282721 w 778926"/>
              <a:gd name="connsiteY89" fmla="*/ 1117600 h 1622455"/>
              <a:gd name="connsiteX90" fmla="*/ 235096 w 778926"/>
              <a:gd name="connsiteY90" fmla="*/ 1146175 h 1622455"/>
              <a:gd name="connsiteX91" fmla="*/ 177946 w 778926"/>
              <a:gd name="connsiteY91" fmla="*/ 1184275 h 1622455"/>
              <a:gd name="connsiteX92" fmla="*/ 225571 w 778926"/>
              <a:gd name="connsiteY92" fmla="*/ 1216025 h 1622455"/>
              <a:gd name="connsiteX93" fmla="*/ 174771 w 778926"/>
              <a:gd name="connsiteY93" fmla="*/ 1266825 h 1622455"/>
              <a:gd name="connsiteX94" fmla="*/ 143021 w 778926"/>
              <a:gd name="connsiteY94" fmla="*/ 1289050 h 1622455"/>
              <a:gd name="connsiteX95" fmla="*/ 130321 w 778926"/>
              <a:gd name="connsiteY95" fmla="*/ 1330325 h 1622455"/>
              <a:gd name="connsiteX96" fmla="*/ 78728 w 778926"/>
              <a:gd name="connsiteY96" fmla="*/ 1376363 h 1622455"/>
              <a:gd name="connsiteX97" fmla="*/ 125559 w 778926"/>
              <a:gd name="connsiteY97" fmla="*/ 1427162 h 1622455"/>
              <a:gd name="connsiteX98" fmla="*/ 158896 w 778926"/>
              <a:gd name="connsiteY98" fmla="*/ 1496219 h 1622455"/>
              <a:gd name="connsiteX99" fmla="*/ 271608 w 778926"/>
              <a:gd name="connsiteY99" fmla="*/ 1510507 h 1622455"/>
              <a:gd name="connsiteX100" fmla="*/ 397814 w 778926"/>
              <a:gd name="connsiteY100" fmla="*/ 1542256 h 1622455"/>
              <a:gd name="connsiteX101" fmla="*/ 533546 w 778926"/>
              <a:gd name="connsiteY101" fmla="*/ 1581150 h 1622455"/>
              <a:gd name="connsiteX102" fmla="*/ 622446 w 778926"/>
              <a:gd name="connsiteY102" fmla="*/ 1609725 h 1622455"/>
              <a:gd name="connsiteX103" fmla="*/ 676421 w 778926"/>
              <a:gd name="connsiteY103" fmla="*/ 1622425 h 1622455"/>
              <a:gd name="connsiteX0" fmla="*/ 676421 w 778926"/>
              <a:gd name="connsiteY0" fmla="*/ 1622425 h 1622455"/>
              <a:gd name="connsiteX1" fmla="*/ 693089 w 778926"/>
              <a:gd name="connsiteY1" fmla="*/ 1559719 h 1622455"/>
              <a:gd name="connsiteX2" fmla="*/ 708171 w 778926"/>
              <a:gd name="connsiteY2" fmla="*/ 1501775 h 1622455"/>
              <a:gd name="connsiteX3" fmla="*/ 704996 w 778926"/>
              <a:gd name="connsiteY3" fmla="*/ 1435100 h 1622455"/>
              <a:gd name="connsiteX4" fmla="*/ 654196 w 778926"/>
              <a:gd name="connsiteY4" fmla="*/ 1419225 h 1622455"/>
              <a:gd name="connsiteX5" fmla="*/ 634353 w 778926"/>
              <a:gd name="connsiteY5" fmla="*/ 1374775 h 1622455"/>
              <a:gd name="connsiteX6" fmla="*/ 627210 w 778926"/>
              <a:gd name="connsiteY6" fmla="*/ 1316038 h 1622455"/>
              <a:gd name="connsiteX7" fmla="*/ 666102 w 778926"/>
              <a:gd name="connsiteY7" fmla="*/ 1278731 h 1622455"/>
              <a:gd name="connsiteX8" fmla="*/ 631971 w 778926"/>
              <a:gd name="connsiteY8" fmla="*/ 1244600 h 1622455"/>
              <a:gd name="connsiteX9" fmla="*/ 588315 w 778926"/>
              <a:gd name="connsiteY9" fmla="*/ 1203325 h 1622455"/>
              <a:gd name="connsiteX10" fmla="*/ 558946 w 778926"/>
              <a:gd name="connsiteY10" fmla="*/ 1139825 h 1622455"/>
              <a:gd name="connsiteX11" fmla="*/ 530371 w 778926"/>
              <a:gd name="connsiteY11" fmla="*/ 1101725 h 1622455"/>
              <a:gd name="connsiteX12" fmla="*/ 517671 w 778926"/>
              <a:gd name="connsiteY12" fmla="*/ 1076325 h 1622455"/>
              <a:gd name="connsiteX13" fmla="*/ 542277 w 778926"/>
              <a:gd name="connsiteY13" fmla="*/ 1062832 h 1622455"/>
              <a:gd name="connsiteX14" fmla="*/ 533546 w 778926"/>
              <a:gd name="connsiteY14" fmla="*/ 1038225 h 1622455"/>
              <a:gd name="connsiteX15" fmla="*/ 597047 w 778926"/>
              <a:gd name="connsiteY15" fmla="*/ 1025525 h 1622455"/>
              <a:gd name="connsiteX16" fmla="*/ 559739 w 778926"/>
              <a:gd name="connsiteY16" fmla="*/ 961232 h 1622455"/>
              <a:gd name="connsiteX17" fmla="*/ 543071 w 778926"/>
              <a:gd name="connsiteY17" fmla="*/ 901700 h 1622455"/>
              <a:gd name="connsiteX18" fmla="*/ 606571 w 778926"/>
              <a:gd name="connsiteY18" fmla="*/ 863600 h 1622455"/>
              <a:gd name="connsiteX19" fmla="*/ 651815 w 778926"/>
              <a:gd name="connsiteY19" fmla="*/ 815181 h 1622455"/>
              <a:gd name="connsiteX20" fmla="*/ 679596 w 778926"/>
              <a:gd name="connsiteY20" fmla="*/ 755650 h 1622455"/>
              <a:gd name="connsiteX21" fmla="*/ 714521 w 778926"/>
              <a:gd name="connsiteY21" fmla="*/ 701675 h 1622455"/>
              <a:gd name="connsiteX22" fmla="*/ 778021 w 778926"/>
              <a:gd name="connsiteY22" fmla="*/ 650875 h 1622455"/>
              <a:gd name="connsiteX23" fmla="*/ 754209 w 778926"/>
              <a:gd name="connsiteY23" fmla="*/ 577056 h 1622455"/>
              <a:gd name="connsiteX24" fmla="*/ 743890 w 778926"/>
              <a:gd name="connsiteY24" fmla="*/ 496094 h 1622455"/>
              <a:gd name="connsiteX25" fmla="*/ 672452 w 778926"/>
              <a:gd name="connsiteY25" fmla="*/ 452438 h 1622455"/>
              <a:gd name="connsiteX26" fmla="*/ 619271 w 778926"/>
              <a:gd name="connsiteY26" fmla="*/ 422275 h 1622455"/>
              <a:gd name="connsiteX27" fmla="*/ 609746 w 778926"/>
              <a:gd name="connsiteY27" fmla="*/ 368300 h 1622455"/>
              <a:gd name="connsiteX28" fmla="*/ 543071 w 778926"/>
              <a:gd name="connsiteY28" fmla="*/ 355600 h 1622455"/>
              <a:gd name="connsiteX29" fmla="*/ 524021 w 778926"/>
              <a:gd name="connsiteY29" fmla="*/ 314325 h 1622455"/>
              <a:gd name="connsiteX30" fmla="*/ 520846 w 778926"/>
              <a:gd name="connsiteY30" fmla="*/ 301625 h 1622455"/>
              <a:gd name="connsiteX31" fmla="*/ 520846 w 778926"/>
              <a:gd name="connsiteY31" fmla="*/ 196850 h 1622455"/>
              <a:gd name="connsiteX32" fmla="*/ 530371 w 778926"/>
              <a:gd name="connsiteY32" fmla="*/ 184150 h 1622455"/>
              <a:gd name="connsiteX33" fmla="*/ 549421 w 778926"/>
              <a:gd name="connsiteY33" fmla="*/ 165100 h 1622455"/>
              <a:gd name="connsiteX34" fmla="*/ 552596 w 778926"/>
              <a:gd name="connsiteY34" fmla="*/ 155575 h 1622455"/>
              <a:gd name="connsiteX35" fmla="*/ 543071 w 778926"/>
              <a:gd name="connsiteY35" fmla="*/ 88900 h 1622455"/>
              <a:gd name="connsiteX36" fmla="*/ 533546 w 778926"/>
              <a:gd name="connsiteY36" fmla="*/ 79375 h 1622455"/>
              <a:gd name="connsiteX37" fmla="*/ 511321 w 778926"/>
              <a:gd name="connsiteY37" fmla="*/ 66675 h 1622455"/>
              <a:gd name="connsiteX38" fmla="*/ 508146 w 778926"/>
              <a:gd name="connsiteY38" fmla="*/ 57150 h 1622455"/>
              <a:gd name="connsiteX39" fmla="*/ 501796 w 778926"/>
              <a:gd name="connsiteY39" fmla="*/ 47625 h 1622455"/>
              <a:gd name="connsiteX40" fmla="*/ 498621 w 778926"/>
              <a:gd name="connsiteY40" fmla="*/ 0 h 1622455"/>
              <a:gd name="connsiteX41" fmla="*/ 485921 w 778926"/>
              <a:gd name="connsiteY41" fmla="*/ 6350 h 1622455"/>
              <a:gd name="connsiteX42" fmla="*/ 463696 w 778926"/>
              <a:gd name="connsiteY42" fmla="*/ 25400 h 1622455"/>
              <a:gd name="connsiteX43" fmla="*/ 438296 w 778926"/>
              <a:gd name="connsiteY43" fmla="*/ 28575 h 1622455"/>
              <a:gd name="connsiteX44" fmla="*/ 406546 w 778926"/>
              <a:gd name="connsiteY44" fmla="*/ 38100 h 1622455"/>
              <a:gd name="connsiteX45" fmla="*/ 390671 w 778926"/>
              <a:gd name="connsiteY45" fmla="*/ 41275 h 1622455"/>
              <a:gd name="connsiteX46" fmla="*/ 358921 w 778926"/>
              <a:gd name="connsiteY46" fmla="*/ 53975 h 1622455"/>
              <a:gd name="connsiteX47" fmla="*/ 327171 w 778926"/>
              <a:gd name="connsiteY47" fmla="*/ 66675 h 1622455"/>
              <a:gd name="connsiteX48" fmla="*/ 304946 w 778926"/>
              <a:gd name="connsiteY48" fmla="*/ 82550 h 1622455"/>
              <a:gd name="connsiteX49" fmla="*/ 279546 w 778926"/>
              <a:gd name="connsiteY49" fmla="*/ 101600 h 1622455"/>
              <a:gd name="connsiteX50" fmla="*/ 270021 w 778926"/>
              <a:gd name="connsiteY50" fmla="*/ 104775 h 1622455"/>
              <a:gd name="connsiteX51" fmla="*/ 257321 w 778926"/>
              <a:gd name="connsiteY51" fmla="*/ 133350 h 1622455"/>
              <a:gd name="connsiteX52" fmla="*/ 247796 w 778926"/>
              <a:gd name="connsiteY52" fmla="*/ 152400 h 1622455"/>
              <a:gd name="connsiteX53" fmla="*/ 231921 w 778926"/>
              <a:gd name="connsiteY53" fmla="*/ 184150 h 1622455"/>
              <a:gd name="connsiteX54" fmla="*/ 219221 w 778926"/>
              <a:gd name="connsiteY54" fmla="*/ 206375 h 1622455"/>
              <a:gd name="connsiteX55" fmla="*/ 216046 w 778926"/>
              <a:gd name="connsiteY55" fmla="*/ 215900 h 1622455"/>
              <a:gd name="connsiteX56" fmla="*/ 193821 w 778926"/>
              <a:gd name="connsiteY56" fmla="*/ 244475 h 1622455"/>
              <a:gd name="connsiteX57" fmla="*/ 177946 w 778926"/>
              <a:gd name="connsiteY57" fmla="*/ 260350 h 1622455"/>
              <a:gd name="connsiteX58" fmla="*/ 168421 w 778926"/>
              <a:gd name="connsiteY58" fmla="*/ 273050 h 1622455"/>
              <a:gd name="connsiteX59" fmla="*/ 165246 w 778926"/>
              <a:gd name="connsiteY59" fmla="*/ 285750 h 1622455"/>
              <a:gd name="connsiteX60" fmla="*/ 155721 w 778926"/>
              <a:gd name="connsiteY60" fmla="*/ 292100 h 1622455"/>
              <a:gd name="connsiteX61" fmla="*/ 146196 w 778926"/>
              <a:gd name="connsiteY61" fmla="*/ 304800 h 1622455"/>
              <a:gd name="connsiteX62" fmla="*/ 133496 w 778926"/>
              <a:gd name="connsiteY62" fmla="*/ 323850 h 1622455"/>
              <a:gd name="connsiteX63" fmla="*/ 127146 w 778926"/>
              <a:gd name="connsiteY63" fmla="*/ 336550 h 1622455"/>
              <a:gd name="connsiteX64" fmla="*/ 117621 w 778926"/>
              <a:gd name="connsiteY64" fmla="*/ 346075 h 1622455"/>
              <a:gd name="connsiteX65" fmla="*/ 108096 w 778926"/>
              <a:gd name="connsiteY65" fmla="*/ 358775 h 1622455"/>
              <a:gd name="connsiteX66" fmla="*/ 95396 w 778926"/>
              <a:gd name="connsiteY66" fmla="*/ 387350 h 1622455"/>
              <a:gd name="connsiteX67" fmla="*/ 89046 w 778926"/>
              <a:gd name="connsiteY67" fmla="*/ 400050 h 1622455"/>
              <a:gd name="connsiteX68" fmla="*/ 82696 w 778926"/>
              <a:gd name="connsiteY68" fmla="*/ 463550 h 1622455"/>
              <a:gd name="connsiteX69" fmla="*/ 57296 w 778926"/>
              <a:gd name="connsiteY69" fmla="*/ 511175 h 1622455"/>
              <a:gd name="connsiteX70" fmla="*/ 41421 w 778926"/>
              <a:gd name="connsiteY70" fmla="*/ 539750 h 1622455"/>
              <a:gd name="connsiteX71" fmla="*/ 35071 w 778926"/>
              <a:gd name="connsiteY71" fmla="*/ 555625 h 1622455"/>
              <a:gd name="connsiteX72" fmla="*/ 25546 w 778926"/>
              <a:gd name="connsiteY72" fmla="*/ 568325 h 1622455"/>
              <a:gd name="connsiteX73" fmla="*/ 22371 w 778926"/>
              <a:gd name="connsiteY73" fmla="*/ 577850 h 1622455"/>
              <a:gd name="connsiteX74" fmla="*/ 6496 w 778926"/>
              <a:gd name="connsiteY74" fmla="*/ 600075 h 1622455"/>
              <a:gd name="connsiteX75" fmla="*/ 19196 w 778926"/>
              <a:gd name="connsiteY75" fmla="*/ 669925 h 1622455"/>
              <a:gd name="connsiteX76" fmla="*/ 146 w 778926"/>
              <a:gd name="connsiteY76" fmla="*/ 730250 h 1622455"/>
              <a:gd name="connsiteX77" fmla="*/ 12846 w 778926"/>
              <a:gd name="connsiteY77" fmla="*/ 800100 h 1622455"/>
              <a:gd name="connsiteX78" fmla="*/ 44596 w 778926"/>
              <a:gd name="connsiteY78" fmla="*/ 831850 h 1622455"/>
              <a:gd name="connsiteX79" fmla="*/ 73171 w 778926"/>
              <a:gd name="connsiteY79" fmla="*/ 873125 h 1622455"/>
              <a:gd name="connsiteX80" fmla="*/ 101746 w 778926"/>
              <a:gd name="connsiteY80" fmla="*/ 927100 h 1622455"/>
              <a:gd name="connsiteX81" fmla="*/ 98571 w 778926"/>
              <a:gd name="connsiteY81" fmla="*/ 971550 h 1622455"/>
              <a:gd name="connsiteX82" fmla="*/ 146196 w 778926"/>
              <a:gd name="connsiteY82" fmla="*/ 990600 h 1622455"/>
              <a:gd name="connsiteX83" fmla="*/ 171596 w 778926"/>
              <a:gd name="connsiteY83" fmla="*/ 987425 h 1622455"/>
              <a:gd name="connsiteX84" fmla="*/ 193821 w 778926"/>
              <a:gd name="connsiteY84" fmla="*/ 1025525 h 1622455"/>
              <a:gd name="connsiteX85" fmla="*/ 247796 w 778926"/>
              <a:gd name="connsiteY85" fmla="*/ 1038225 h 1622455"/>
              <a:gd name="connsiteX86" fmla="*/ 317646 w 778926"/>
              <a:gd name="connsiteY86" fmla="*/ 1041400 h 1622455"/>
              <a:gd name="connsiteX87" fmla="*/ 333521 w 778926"/>
              <a:gd name="connsiteY87" fmla="*/ 1069975 h 1622455"/>
              <a:gd name="connsiteX88" fmla="*/ 282721 w 778926"/>
              <a:gd name="connsiteY88" fmla="*/ 1117600 h 1622455"/>
              <a:gd name="connsiteX89" fmla="*/ 235096 w 778926"/>
              <a:gd name="connsiteY89" fmla="*/ 1146175 h 1622455"/>
              <a:gd name="connsiteX90" fmla="*/ 177946 w 778926"/>
              <a:gd name="connsiteY90" fmla="*/ 1184275 h 1622455"/>
              <a:gd name="connsiteX91" fmla="*/ 225571 w 778926"/>
              <a:gd name="connsiteY91" fmla="*/ 1216025 h 1622455"/>
              <a:gd name="connsiteX92" fmla="*/ 174771 w 778926"/>
              <a:gd name="connsiteY92" fmla="*/ 1266825 h 1622455"/>
              <a:gd name="connsiteX93" fmla="*/ 143021 w 778926"/>
              <a:gd name="connsiteY93" fmla="*/ 1289050 h 1622455"/>
              <a:gd name="connsiteX94" fmla="*/ 130321 w 778926"/>
              <a:gd name="connsiteY94" fmla="*/ 1330325 h 1622455"/>
              <a:gd name="connsiteX95" fmla="*/ 78728 w 778926"/>
              <a:gd name="connsiteY95" fmla="*/ 1376363 h 1622455"/>
              <a:gd name="connsiteX96" fmla="*/ 125559 w 778926"/>
              <a:gd name="connsiteY96" fmla="*/ 1427162 h 1622455"/>
              <a:gd name="connsiteX97" fmla="*/ 158896 w 778926"/>
              <a:gd name="connsiteY97" fmla="*/ 1496219 h 1622455"/>
              <a:gd name="connsiteX98" fmla="*/ 271608 w 778926"/>
              <a:gd name="connsiteY98" fmla="*/ 1510507 h 1622455"/>
              <a:gd name="connsiteX99" fmla="*/ 397814 w 778926"/>
              <a:gd name="connsiteY99" fmla="*/ 1542256 h 1622455"/>
              <a:gd name="connsiteX100" fmla="*/ 533546 w 778926"/>
              <a:gd name="connsiteY100" fmla="*/ 1581150 h 1622455"/>
              <a:gd name="connsiteX101" fmla="*/ 622446 w 778926"/>
              <a:gd name="connsiteY101" fmla="*/ 1609725 h 1622455"/>
              <a:gd name="connsiteX102" fmla="*/ 676421 w 778926"/>
              <a:gd name="connsiteY102" fmla="*/ 1622425 h 1622455"/>
              <a:gd name="connsiteX0" fmla="*/ 676421 w 778926"/>
              <a:gd name="connsiteY0" fmla="*/ 1622425 h 1622455"/>
              <a:gd name="connsiteX1" fmla="*/ 693089 w 778926"/>
              <a:gd name="connsiteY1" fmla="*/ 1559719 h 1622455"/>
              <a:gd name="connsiteX2" fmla="*/ 708171 w 778926"/>
              <a:gd name="connsiteY2" fmla="*/ 1501775 h 1622455"/>
              <a:gd name="connsiteX3" fmla="*/ 704996 w 778926"/>
              <a:gd name="connsiteY3" fmla="*/ 1435100 h 1622455"/>
              <a:gd name="connsiteX4" fmla="*/ 654196 w 778926"/>
              <a:gd name="connsiteY4" fmla="*/ 1419225 h 1622455"/>
              <a:gd name="connsiteX5" fmla="*/ 634353 w 778926"/>
              <a:gd name="connsiteY5" fmla="*/ 1374775 h 1622455"/>
              <a:gd name="connsiteX6" fmla="*/ 627210 w 778926"/>
              <a:gd name="connsiteY6" fmla="*/ 1316038 h 1622455"/>
              <a:gd name="connsiteX7" fmla="*/ 666102 w 778926"/>
              <a:gd name="connsiteY7" fmla="*/ 1278731 h 1622455"/>
              <a:gd name="connsiteX8" fmla="*/ 631971 w 778926"/>
              <a:gd name="connsiteY8" fmla="*/ 1244600 h 1622455"/>
              <a:gd name="connsiteX9" fmla="*/ 588315 w 778926"/>
              <a:gd name="connsiteY9" fmla="*/ 1203325 h 1622455"/>
              <a:gd name="connsiteX10" fmla="*/ 558946 w 778926"/>
              <a:gd name="connsiteY10" fmla="*/ 1139825 h 1622455"/>
              <a:gd name="connsiteX11" fmla="*/ 530371 w 778926"/>
              <a:gd name="connsiteY11" fmla="*/ 1101725 h 1622455"/>
              <a:gd name="connsiteX12" fmla="*/ 517671 w 778926"/>
              <a:gd name="connsiteY12" fmla="*/ 1076325 h 1622455"/>
              <a:gd name="connsiteX13" fmla="*/ 542277 w 778926"/>
              <a:gd name="connsiteY13" fmla="*/ 1062832 h 1622455"/>
              <a:gd name="connsiteX14" fmla="*/ 533546 w 778926"/>
              <a:gd name="connsiteY14" fmla="*/ 1038225 h 1622455"/>
              <a:gd name="connsiteX15" fmla="*/ 597047 w 778926"/>
              <a:gd name="connsiteY15" fmla="*/ 1025525 h 1622455"/>
              <a:gd name="connsiteX16" fmla="*/ 559739 w 778926"/>
              <a:gd name="connsiteY16" fmla="*/ 961232 h 1622455"/>
              <a:gd name="connsiteX17" fmla="*/ 543071 w 778926"/>
              <a:gd name="connsiteY17" fmla="*/ 901700 h 1622455"/>
              <a:gd name="connsiteX18" fmla="*/ 606571 w 778926"/>
              <a:gd name="connsiteY18" fmla="*/ 863600 h 1622455"/>
              <a:gd name="connsiteX19" fmla="*/ 651815 w 778926"/>
              <a:gd name="connsiteY19" fmla="*/ 815181 h 1622455"/>
              <a:gd name="connsiteX20" fmla="*/ 679596 w 778926"/>
              <a:gd name="connsiteY20" fmla="*/ 755650 h 1622455"/>
              <a:gd name="connsiteX21" fmla="*/ 714521 w 778926"/>
              <a:gd name="connsiteY21" fmla="*/ 701675 h 1622455"/>
              <a:gd name="connsiteX22" fmla="*/ 778021 w 778926"/>
              <a:gd name="connsiteY22" fmla="*/ 650875 h 1622455"/>
              <a:gd name="connsiteX23" fmla="*/ 754209 w 778926"/>
              <a:gd name="connsiteY23" fmla="*/ 577056 h 1622455"/>
              <a:gd name="connsiteX24" fmla="*/ 743890 w 778926"/>
              <a:gd name="connsiteY24" fmla="*/ 496094 h 1622455"/>
              <a:gd name="connsiteX25" fmla="*/ 672452 w 778926"/>
              <a:gd name="connsiteY25" fmla="*/ 452438 h 1622455"/>
              <a:gd name="connsiteX26" fmla="*/ 619271 w 778926"/>
              <a:gd name="connsiteY26" fmla="*/ 422275 h 1622455"/>
              <a:gd name="connsiteX27" fmla="*/ 609746 w 778926"/>
              <a:gd name="connsiteY27" fmla="*/ 368300 h 1622455"/>
              <a:gd name="connsiteX28" fmla="*/ 540690 w 778926"/>
              <a:gd name="connsiteY28" fmla="*/ 372269 h 1622455"/>
              <a:gd name="connsiteX29" fmla="*/ 524021 w 778926"/>
              <a:gd name="connsiteY29" fmla="*/ 314325 h 1622455"/>
              <a:gd name="connsiteX30" fmla="*/ 520846 w 778926"/>
              <a:gd name="connsiteY30" fmla="*/ 301625 h 1622455"/>
              <a:gd name="connsiteX31" fmla="*/ 520846 w 778926"/>
              <a:gd name="connsiteY31" fmla="*/ 196850 h 1622455"/>
              <a:gd name="connsiteX32" fmla="*/ 530371 w 778926"/>
              <a:gd name="connsiteY32" fmla="*/ 184150 h 1622455"/>
              <a:gd name="connsiteX33" fmla="*/ 549421 w 778926"/>
              <a:gd name="connsiteY33" fmla="*/ 165100 h 1622455"/>
              <a:gd name="connsiteX34" fmla="*/ 552596 w 778926"/>
              <a:gd name="connsiteY34" fmla="*/ 155575 h 1622455"/>
              <a:gd name="connsiteX35" fmla="*/ 543071 w 778926"/>
              <a:gd name="connsiteY35" fmla="*/ 88900 h 1622455"/>
              <a:gd name="connsiteX36" fmla="*/ 533546 w 778926"/>
              <a:gd name="connsiteY36" fmla="*/ 79375 h 1622455"/>
              <a:gd name="connsiteX37" fmla="*/ 511321 w 778926"/>
              <a:gd name="connsiteY37" fmla="*/ 66675 h 1622455"/>
              <a:gd name="connsiteX38" fmla="*/ 508146 w 778926"/>
              <a:gd name="connsiteY38" fmla="*/ 57150 h 1622455"/>
              <a:gd name="connsiteX39" fmla="*/ 501796 w 778926"/>
              <a:gd name="connsiteY39" fmla="*/ 47625 h 1622455"/>
              <a:gd name="connsiteX40" fmla="*/ 498621 w 778926"/>
              <a:gd name="connsiteY40" fmla="*/ 0 h 1622455"/>
              <a:gd name="connsiteX41" fmla="*/ 485921 w 778926"/>
              <a:gd name="connsiteY41" fmla="*/ 6350 h 1622455"/>
              <a:gd name="connsiteX42" fmla="*/ 463696 w 778926"/>
              <a:gd name="connsiteY42" fmla="*/ 25400 h 1622455"/>
              <a:gd name="connsiteX43" fmla="*/ 438296 w 778926"/>
              <a:gd name="connsiteY43" fmla="*/ 28575 h 1622455"/>
              <a:gd name="connsiteX44" fmla="*/ 406546 w 778926"/>
              <a:gd name="connsiteY44" fmla="*/ 38100 h 1622455"/>
              <a:gd name="connsiteX45" fmla="*/ 390671 w 778926"/>
              <a:gd name="connsiteY45" fmla="*/ 41275 h 1622455"/>
              <a:gd name="connsiteX46" fmla="*/ 358921 w 778926"/>
              <a:gd name="connsiteY46" fmla="*/ 53975 h 1622455"/>
              <a:gd name="connsiteX47" fmla="*/ 327171 w 778926"/>
              <a:gd name="connsiteY47" fmla="*/ 66675 h 1622455"/>
              <a:gd name="connsiteX48" fmla="*/ 304946 w 778926"/>
              <a:gd name="connsiteY48" fmla="*/ 82550 h 1622455"/>
              <a:gd name="connsiteX49" fmla="*/ 279546 w 778926"/>
              <a:gd name="connsiteY49" fmla="*/ 101600 h 1622455"/>
              <a:gd name="connsiteX50" fmla="*/ 270021 w 778926"/>
              <a:gd name="connsiteY50" fmla="*/ 104775 h 1622455"/>
              <a:gd name="connsiteX51" fmla="*/ 257321 w 778926"/>
              <a:gd name="connsiteY51" fmla="*/ 133350 h 1622455"/>
              <a:gd name="connsiteX52" fmla="*/ 247796 w 778926"/>
              <a:gd name="connsiteY52" fmla="*/ 152400 h 1622455"/>
              <a:gd name="connsiteX53" fmla="*/ 231921 w 778926"/>
              <a:gd name="connsiteY53" fmla="*/ 184150 h 1622455"/>
              <a:gd name="connsiteX54" fmla="*/ 219221 w 778926"/>
              <a:gd name="connsiteY54" fmla="*/ 206375 h 1622455"/>
              <a:gd name="connsiteX55" fmla="*/ 216046 w 778926"/>
              <a:gd name="connsiteY55" fmla="*/ 215900 h 1622455"/>
              <a:gd name="connsiteX56" fmla="*/ 193821 w 778926"/>
              <a:gd name="connsiteY56" fmla="*/ 244475 h 1622455"/>
              <a:gd name="connsiteX57" fmla="*/ 177946 w 778926"/>
              <a:gd name="connsiteY57" fmla="*/ 260350 h 1622455"/>
              <a:gd name="connsiteX58" fmla="*/ 168421 w 778926"/>
              <a:gd name="connsiteY58" fmla="*/ 273050 h 1622455"/>
              <a:gd name="connsiteX59" fmla="*/ 165246 w 778926"/>
              <a:gd name="connsiteY59" fmla="*/ 285750 h 1622455"/>
              <a:gd name="connsiteX60" fmla="*/ 155721 w 778926"/>
              <a:gd name="connsiteY60" fmla="*/ 292100 h 1622455"/>
              <a:gd name="connsiteX61" fmla="*/ 146196 w 778926"/>
              <a:gd name="connsiteY61" fmla="*/ 304800 h 1622455"/>
              <a:gd name="connsiteX62" fmla="*/ 133496 w 778926"/>
              <a:gd name="connsiteY62" fmla="*/ 323850 h 1622455"/>
              <a:gd name="connsiteX63" fmla="*/ 127146 w 778926"/>
              <a:gd name="connsiteY63" fmla="*/ 336550 h 1622455"/>
              <a:gd name="connsiteX64" fmla="*/ 117621 w 778926"/>
              <a:gd name="connsiteY64" fmla="*/ 346075 h 1622455"/>
              <a:gd name="connsiteX65" fmla="*/ 108096 w 778926"/>
              <a:gd name="connsiteY65" fmla="*/ 358775 h 1622455"/>
              <a:gd name="connsiteX66" fmla="*/ 95396 w 778926"/>
              <a:gd name="connsiteY66" fmla="*/ 387350 h 1622455"/>
              <a:gd name="connsiteX67" fmla="*/ 89046 w 778926"/>
              <a:gd name="connsiteY67" fmla="*/ 400050 h 1622455"/>
              <a:gd name="connsiteX68" fmla="*/ 82696 w 778926"/>
              <a:gd name="connsiteY68" fmla="*/ 463550 h 1622455"/>
              <a:gd name="connsiteX69" fmla="*/ 57296 w 778926"/>
              <a:gd name="connsiteY69" fmla="*/ 511175 h 1622455"/>
              <a:gd name="connsiteX70" fmla="*/ 41421 w 778926"/>
              <a:gd name="connsiteY70" fmla="*/ 539750 h 1622455"/>
              <a:gd name="connsiteX71" fmla="*/ 35071 w 778926"/>
              <a:gd name="connsiteY71" fmla="*/ 555625 h 1622455"/>
              <a:gd name="connsiteX72" fmla="*/ 25546 w 778926"/>
              <a:gd name="connsiteY72" fmla="*/ 568325 h 1622455"/>
              <a:gd name="connsiteX73" fmla="*/ 22371 w 778926"/>
              <a:gd name="connsiteY73" fmla="*/ 577850 h 1622455"/>
              <a:gd name="connsiteX74" fmla="*/ 6496 w 778926"/>
              <a:gd name="connsiteY74" fmla="*/ 600075 h 1622455"/>
              <a:gd name="connsiteX75" fmla="*/ 19196 w 778926"/>
              <a:gd name="connsiteY75" fmla="*/ 669925 h 1622455"/>
              <a:gd name="connsiteX76" fmla="*/ 146 w 778926"/>
              <a:gd name="connsiteY76" fmla="*/ 730250 h 1622455"/>
              <a:gd name="connsiteX77" fmla="*/ 12846 w 778926"/>
              <a:gd name="connsiteY77" fmla="*/ 800100 h 1622455"/>
              <a:gd name="connsiteX78" fmla="*/ 44596 w 778926"/>
              <a:gd name="connsiteY78" fmla="*/ 831850 h 1622455"/>
              <a:gd name="connsiteX79" fmla="*/ 73171 w 778926"/>
              <a:gd name="connsiteY79" fmla="*/ 873125 h 1622455"/>
              <a:gd name="connsiteX80" fmla="*/ 101746 w 778926"/>
              <a:gd name="connsiteY80" fmla="*/ 927100 h 1622455"/>
              <a:gd name="connsiteX81" fmla="*/ 98571 w 778926"/>
              <a:gd name="connsiteY81" fmla="*/ 971550 h 1622455"/>
              <a:gd name="connsiteX82" fmla="*/ 146196 w 778926"/>
              <a:gd name="connsiteY82" fmla="*/ 990600 h 1622455"/>
              <a:gd name="connsiteX83" fmla="*/ 171596 w 778926"/>
              <a:gd name="connsiteY83" fmla="*/ 987425 h 1622455"/>
              <a:gd name="connsiteX84" fmla="*/ 193821 w 778926"/>
              <a:gd name="connsiteY84" fmla="*/ 1025525 h 1622455"/>
              <a:gd name="connsiteX85" fmla="*/ 247796 w 778926"/>
              <a:gd name="connsiteY85" fmla="*/ 1038225 h 1622455"/>
              <a:gd name="connsiteX86" fmla="*/ 317646 w 778926"/>
              <a:gd name="connsiteY86" fmla="*/ 1041400 h 1622455"/>
              <a:gd name="connsiteX87" fmla="*/ 333521 w 778926"/>
              <a:gd name="connsiteY87" fmla="*/ 1069975 h 1622455"/>
              <a:gd name="connsiteX88" fmla="*/ 282721 w 778926"/>
              <a:gd name="connsiteY88" fmla="*/ 1117600 h 1622455"/>
              <a:gd name="connsiteX89" fmla="*/ 235096 w 778926"/>
              <a:gd name="connsiteY89" fmla="*/ 1146175 h 1622455"/>
              <a:gd name="connsiteX90" fmla="*/ 177946 w 778926"/>
              <a:gd name="connsiteY90" fmla="*/ 1184275 h 1622455"/>
              <a:gd name="connsiteX91" fmla="*/ 225571 w 778926"/>
              <a:gd name="connsiteY91" fmla="*/ 1216025 h 1622455"/>
              <a:gd name="connsiteX92" fmla="*/ 174771 w 778926"/>
              <a:gd name="connsiteY92" fmla="*/ 1266825 h 1622455"/>
              <a:gd name="connsiteX93" fmla="*/ 143021 w 778926"/>
              <a:gd name="connsiteY93" fmla="*/ 1289050 h 1622455"/>
              <a:gd name="connsiteX94" fmla="*/ 130321 w 778926"/>
              <a:gd name="connsiteY94" fmla="*/ 1330325 h 1622455"/>
              <a:gd name="connsiteX95" fmla="*/ 78728 w 778926"/>
              <a:gd name="connsiteY95" fmla="*/ 1376363 h 1622455"/>
              <a:gd name="connsiteX96" fmla="*/ 125559 w 778926"/>
              <a:gd name="connsiteY96" fmla="*/ 1427162 h 1622455"/>
              <a:gd name="connsiteX97" fmla="*/ 158896 w 778926"/>
              <a:gd name="connsiteY97" fmla="*/ 1496219 h 1622455"/>
              <a:gd name="connsiteX98" fmla="*/ 271608 w 778926"/>
              <a:gd name="connsiteY98" fmla="*/ 1510507 h 1622455"/>
              <a:gd name="connsiteX99" fmla="*/ 397814 w 778926"/>
              <a:gd name="connsiteY99" fmla="*/ 1542256 h 1622455"/>
              <a:gd name="connsiteX100" fmla="*/ 533546 w 778926"/>
              <a:gd name="connsiteY100" fmla="*/ 1581150 h 1622455"/>
              <a:gd name="connsiteX101" fmla="*/ 622446 w 778926"/>
              <a:gd name="connsiteY101" fmla="*/ 1609725 h 1622455"/>
              <a:gd name="connsiteX102" fmla="*/ 676421 w 778926"/>
              <a:gd name="connsiteY102" fmla="*/ 1622425 h 1622455"/>
              <a:gd name="connsiteX0" fmla="*/ 676421 w 778926"/>
              <a:gd name="connsiteY0" fmla="*/ 1622425 h 1622455"/>
              <a:gd name="connsiteX1" fmla="*/ 693089 w 778926"/>
              <a:gd name="connsiteY1" fmla="*/ 1559719 h 1622455"/>
              <a:gd name="connsiteX2" fmla="*/ 708171 w 778926"/>
              <a:gd name="connsiteY2" fmla="*/ 1501775 h 1622455"/>
              <a:gd name="connsiteX3" fmla="*/ 704996 w 778926"/>
              <a:gd name="connsiteY3" fmla="*/ 1435100 h 1622455"/>
              <a:gd name="connsiteX4" fmla="*/ 654196 w 778926"/>
              <a:gd name="connsiteY4" fmla="*/ 1419225 h 1622455"/>
              <a:gd name="connsiteX5" fmla="*/ 634353 w 778926"/>
              <a:gd name="connsiteY5" fmla="*/ 1374775 h 1622455"/>
              <a:gd name="connsiteX6" fmla="*/ 627210 w 778926"/>
              <a:gd name="connsiteY6" fmla="*/ 1316038 h 1622455"/>
              <a:gd name="connsiteX7" fmla="*/ 666102 w 778926"/>
              <a:gd name="connsiteY7" fmla="*/ 1278731 h 1622455"/>
              <a:gd name="connsiteX8" fmla="*/ 631971 w 778926"/>
              <a:gd name="connsiteY8" fmla="*/ 1244600 h 1622455"/>
              <a:gd name="connsiteX9" fmla="*/ 588315 w 778926"/>
              <a:gd name="connsiteY9" fmla="*/ 1203325 h 1622455"/>
              <a:gd name="connsiteX10" fmla="*/ 558946 w 778926"/>
              <a:gd name="connsiteY10" fmla="*/ 1139825 h 1622455"/>
              <a:gd name="connsiteX11" fmla="*/ 530371 w 778926"/>
              <a:gd name="connsiteY11" fmla="*/ 1101725 h 1622455"/>
              <a:gd name="connsiteX12" fmla="*/ 517671 w 778926"/>
              <a:gd name="connsiteY12" fmla="*/ 1076325 h 1622455"/>
              <a:gd name="connsiteX13" fmla="*/ 542277 w 778926"/>
              <a:gd name="connsiteY13" fmla="*/ 1062832 h 1622455"/>
              <a:gd name="connsiteX14" fmla="*/ 533546 w 778926"/>
              <a:gd name="connsiteY14" fmla="*/ 1038225 h 1622455"/>
              <a:gd name="connsiteX15" fmla="*/ 597047 w 778926"/>
              <a:gd name="connsiteY15" fmla="*/ 1025525 h 1622455"/>
              <a:gd name="connsiteX16" fmla="*/ 559739 w 778926"/>
              <a:gd name="connsiteY16" fmla="*/ 961232 h 1622455"/>
              <a:gd name="connsiteX17" fmla="*/ 543071 w 778926"/>
              <a:gd name="connsiteY17" fmla="*/ 901700 h 1622455"/>
              <a:gd name="connsiteX18" fmla="*/ 606571 w 778926"/>
              <a:gd name="connsiteY18" fmla="*/ 863600 h 1622455"/>
              <a:gd name="connsiteX19" fmla="*/ 651815 w 778926"/>
              <a:gd name="connsiteY19" fmla="*/ 815181 h 1622455"/>
              <a:gd name="connsiteX20" fmla="*/ 679596 w 778926"/>
              <a:gd name="connsiteY20" fmla="*/ 755650 h 1622455"/>
              <a:gd name="connsiteX21" fmla="*/ 714521 w 778926"/>
              <a:gd name="connsiteY21" fmla="*/ 701675 h 1622455"/>
              <a:gd name="connsiteX22" fmla="*/ 778021 w 778926"/>
              <a:gd name="connsiteY22" fmla="*/ 650875 h 1622455"/>
              <a:gd name="connsiteX23" fmla="*/ 754209 w 778926"/>
              <a:gd name="connsiteY23" fmla="*/ 577056 h 1622455"/>
              <a:gd name="connsiteX24" fmla="*/ 743890 w 778926"/>
              <a:gd name="connsiteY24" fmla="*/ 496094 h 1622455"/>
              <a:gd name="connsiteX25" fmla="*/ 672452 w 778926"/>
              <a:gd name="connsiteY25" fmla="*/ 452438 h 1622455"/>
              <a:gd name="connsiteX26" fmla="*/ 619271 w 778926"/>
              <a:gd name="connsiteY26" fmla="*/ 422275 h 1622455"/>
              <a:gd name="connsiteX27" fmla="*/ 597840 w 778926"/>
              <a:gd name="connsiteY27" fmla="*/ 368300 h 1622455"/>
              <a:gd name="connsiteX28" fmla="*/ 540690 w 778926"/>
              <a:gd name="connsiteY28" fmla="*/ 372269 h 1622455"/>
              <a:gd name="connsiteX29" fmla="*/ 524021 w 778926"/>
              <a:gd name="connsiteY29" fmla="*/ 314325 h 1622455"/>
              <a:gd name="connsiteX30" fmla="*/ 520846 w 778926"/>
              <a:gd name="connsiteY30" fmla="*/ 301625 h 1622455"/>
              <a:gd name="connsiteX31" fmla="*/ 520846 w 778926"/>
              <a:gd name="connsiteY31" fmla="*/ 196850 h 1622455"/>
              <a:gd name="connsiteX32" fmla="*/ 530371 w 778926"/>
              <a:gd name="connsiteY32" fmla="*/ 184150 h 1622455"/>
              <a:gd name="connsiteX33" fmla="*/ 549421 w 778926"/>
              <a:gd name="connsiteY33" fmla="*/ 165100 h 1622455"/>
              <a:gd name="connsiteX34" fmla="*/ 552596 w 778926"/>
              <a:gd name="connsiteY34" fmla="*/ 155575 h 1622455"/>
              <a:gd name="connsiteX35" fmla="*/ 543071 w 778926"/>
              <a:gd name="connsiteY35" fmla="*/ 88900 h 1622455"/>
              <a:gd name="connsiteX36" fmla="*/ 533546 w 778926"/>
              <a:gd name="connsiteY36" fmla="*/ 79375 h 1622455"/>
              <a:gd name="connsiteX37" fmla="*/ 511321 w 778926"/>
              <a:gd name="connsiteY37" fmla="*/ 66675 h 1622455"/>
              <a:gd name="connsiteX38" fmla="*/ 508146 w 778926"/>
              <a:gd name="connsiteY38" fmla="*/ 57150 h 1622455"/>
              <a:gd name="connsiteX39" fmla="*/ 501796 w 778926"/>
              <a:gd name="connsiteY39" fmla="*/ 47625 h 1622455"/>
              <a:gd name="connsiteX40" fmla="*/ 498621 w 778926"/>
              <a:gd name="connsiteY40" fmla="*/ 0 h 1622455"/>
              <a:gd name="connsiteX41" fmla="*/ 485921 w 778926"/>
              <a:gd name="connsiteY41" fmla="*/ 6350 h 1622455"/>
              <a:gd name="connsiteX42" fmla="*/ 463696 w 778926"/>
              <a:gd name="connsiteY42" fmla="*/ 25400 h 1622455"/>
              <a:gd name="connsiteX43" fmla="*/ 438296 w 778926"/>
              <a:gd name="connsiteY43" fmla="*/ 28575 h 1622455"/>
              <a:gd name="connsiteX44" fmla="*/ 406546 w 778926"/>
              <a:gd name="connsiteY44" fmla="*/ 38100 h 1622455"/>
              <a:gd name="connsiteX45" fmla="*/ 390671 w 778926"/>
              <a:gd name="connsiteY45" fmla="*/ 41275 h 1622455"/>
              <a:gd name="connsiteX46" fmla="*/ 358921 w 778926"/>
              <a:gd name="connsiteY46" fmla="*/ 53975 h 1622455"/>
              <a:gd name="connsiteX47" fmla="*/ 327171 w 778926"/>
              <a:gd name="connsiteY47" fmla="*/ 66675 h 1622455"/>
              <a:gd name="connsiteX48" fmla="*/ 304946 w 778926"/>
              <a:gd name="connsiteY48" fmla="*/ 82550 h 1622455"/>
              <a:gd name="connsiteX49" fmla="*/ 279546 w 778926"/>
              <a:gd name="connsiteY49" fmla="*/ 101600 h 1622455"/>
              <a:gd name="connsiteX50" fmla="*/ 270021 w 778926"/>
              <a:gd name="connsiteY50" fmla="*/ 104775 h 1622455"/>
              <a:gd name="connsiteX51" fmla="*/ 257321 w 778926"/>
              <a:gd name="connsiteY51" fmla="*/ 133350 h 1622455"/>
              <a:gd name="connsiteX52" fmla="*/ 247796 w 778926"/>
              <a:gd name="connsiteY52" fmla="*/ 152400 h 1622455"/>
              <a:gd name="connsiteX53" fmla="*/ 231921 w 778926"/>
              <a:gd name="connsiteY53" fmla="*/ 184150 h 1622455"/>
              <a:gd name="connsiteX54" fmla="*/ 219221 w 778926"/>
              <a:gd name="connsiteY54" fmla="*/ 206375 h 1622455"/>
              <a:gd name="connsiteX55" fmla="*/ 216046 w 778926"/>
              <a:gd name="connsiteY55" fmla="*/ 215900 h 1622455"/>
              <a:gd name="connsiteX56" fmla="*/ 193821 w 778926"/>
              <a:gd name="connsiteY56" fmla="*/ 244475 h 1622455"/>
              <a:gd name="connsiteX57" fmla="*/ 177946 w 778926"/>
              <a:gd name="connsiteY57" fmla="*/ 260350 h 1622455"/>
              <a:gd name="connsiteX58" fmla="*/ 168421 w 778926"/>
              <a:gd name="connsiteY58" fmla="*/ 273050 h 1622455"/>
              <a:gd name="connsiteX59" fmla="*/ 165246 w 778926"/>
              <a:gd name="connsiteY59" fmla="*/ 285750 h 1622455"/>
              <a:gd name="connsiteX60" fmla="*/ 155721 w 778926"/>
              <a:gd name="connsiteY60" fmla="*/ 292100 h 1622455"/>
              <a:gd name="connsiteX61" fmla="*/ 146196 w 778926"/>
              <a:gd name="connsiteY61" fmla="*/ 304800 h 1622455"/>
              <a:gd name="connsiteX62" fmla="*/ 133496 w 778926"/>
              <a:gd name="connsiteY62" fmla="*/ 323850 h 1622455"/>
              <a:gd name="connsiteX63" fmla="*/ 127146 w 778926"/>
              <a:gd name="connsiteY63" fmla="*/ 336550 h 1622455"/>
              <a:gd name="connsiteX64" fmla="*/ 117621 w 778926"/>
              <a:gd name="connsiteY64" fmla="*/ 346075 h 1622455"/>
              <a:gd name="connsiteX65" fmla="*/ 108096 w 778926"/>
              <a:gd name="connsiteY65" fmla="*/ 358775 h 1622455"/>
              <a:gd name="connsiteX66" fmla="*/ 95396 w 778926"/>
              <a:gd name="connsiteY66" fmla="*/ 387350 h 1622455"/>
              <a:gd name="connsiteX67" fmla="*/ 89046 w 778926"/>
              <a:gd name="connsiteY67" fmla="*/ 400050 h 1622455"/>
              <a:gd name="connsiteX68" fmla="*/ 82696 w 778926"/>
              <a:gd name="connsiteY68" fmla="*/ 463550 h 1622455"/>
              <a:gd name="connsiteX69" fmla="*/ 57296 w 778926"/>
              <a:gd name="connsiteY69" fmla="*/ 511175 h 1622455"/>
              <a:gd name="connsiteX70" fmla="*/ 41421 w 778926"/>
              <a:gd name="connsiteY70" fmla="*/ 539750 h 1622455"/>
              <a:gd name="connsiteX71" fmla="*/ 35071 w 778926"/>
              <a:gd name="connsiteY71" fmla="*/ 555625 h 1622455"/>
              <a:gd name="connsiteX72" fmla="*/ 25546 w 778926"/>
              <a:gd name="connsiteY72" fmla="*/ 568325 h 1622455"/>
              <a:gd name="connsiteX73" fmla="*/ 22371 w 778926"/>
              <a:gd name="connsiteY73" fmla="*/ 577850 h 1622455"/>
              <a:gd name="connsiteX74" fmla="*/ 6496 w 778926"/>
              <a:gd name="connsiteY74" fmla="*/ 600075 h 1622455"/>
              <a:gd name="connsiteX75" fmla="*/ 19196 w 778926"/>
              <a:gd name="connsiteY75" fmla="*/ 669925 h 1622455"/>
              <a:gd name="connsiteX76" fmla="*/ 146 w 778926"/>
              <a:gd name="connsiteY76" fmla="*/ 730250 h 1622455"/>
              <a:gd name="connsiteX77" fmla="*/ 12846 w 778926"/>
              <a:gd name="connsiteY77" fmla="*/ 800100 h 1622455"/>
              <a:gd name="connsiteX78" fmla="*/ 44596 w 778926"/>
              <a:gd name="connsiteY78" fmla="*/ 831850 h 1622455"/>
              <a:gd name="connsiteX79" fmla="*/ 73171 w 778926"/>
              <a:gd name="connsiteY79" fmla="*/ 873125 h 1622455"/>
              <a:gd name="connsiteX80" fmla="*/ 101746 w 778926"/>
              <a:gd name="connsiteY80" fmla="*/ 927100 h 1622455"/>
              <a:gd name="connsiteX81" fmla="*/ 98571 w 778926"/>
              <a:gd name="connsiteY81" fmla="*/ 971550 h 1622455"/>
              <a:gd name="connsiteX82" fmla="*/ 146196 w 778926"/>
              <a:gd name="connsiteY82" fmla="*/ 990600 h 1622455"/>
              <a:gd name="connsiteX83" fmla="*/ 171596 w 778926"/>
              <a:gd name="connsiteY83" fmla="*/ 987425 h 1622455"/>
              <a:gd name="connsiteX84" fmla="*/ 193821 w 778926"/>
              <a:gd name="connsiteY84" fmla="*/ 1025525 h 1622455"/>
              <a:gd name="connsiteX85" fmla="*/ 247796 w 778926"/>
              <a:gd name="connsiteY85" fmla="*/ 1038225 h 1622455"/>
              <a:gd name="connsiteX86" fmla="*/ 317646 w 778926"/>
              <a:gd name="connsiteY86" fmla="*/ 1041400 h 1622455"/>
              <a:gd name="connsiteX87" fmla="*/ 333521 w 778926"/>
              <a:gd name="connsiteY87" fmla="*/ 1069975 h 1622455"/>
              <a:gd name="connsiteX88" fmla="*/ 282721 w 778926"/>
              <a:gd name="connsiteY88" fmla="*/ 1117600 h 1622455"/>
              <a:gd name="connsiteX89" fmla="*/ 235096 w 778926"/>
              <a:gd name="connsiteY89" fmla="*/ 1146175 h 1622455"/>
              <a:gd name="connsiteX90" fmla="*/ 177946 w 778926"/>
              <a:gd name="connsiteY90" fmla="*/ 1184275 h 1622455"/>
              <a:gd name="connsiteX91" fmla="*/ 225571 w 778926"/>
              <a:gd name="connsiteY91" fmla="*/ 1216025 h 1622455"/>
              <a:gd name="connsiteX92" fmla="*/ 174771 w 778926"/>
              <a:gd name="connsiteY92" fmla="*/ 1266825 h 1622455"/>
              <a:gd name="connsiteX93" fmla="*/ 143021 w 778926"/>
              <a:gd name="connsiteY93" fmla="*/ 1289050 h 1622455"/>
              <a:gd name="connsiteX94" fmla="*/ 130321 w 778926"/>
              <a:gd name="connsiteY94" fmla="*/ 1330325 h 1622455"/>
              <a:gd name="connsiteX95" fmla="*/ 78728 w 778926"/>
              <a:gd name="connsiteY95" fmla="*/ 1376363 h 1622455"/>
              <a:gd name="connsiteX96" fmla="*/ 125559 w 778926"/>
              <a:gd name="connsiteY96" fmla="*/ 1427162 h 1622455"/>
              <a:gd name="connsiteX97" fmla="*/ 158896 w 778926"/>
              <a:gd name="connsiteY97" fmla="*/ 1496219 h 1622455"/>
              <a:gd name="connsiteX98" fmla="*/ 271608 w 778926"/>
              <a:gd name="connsiteY98" fmla="*/ 1510507 h 1622455"/>
              <a:gd name="connsiteX99" fmla="*/ 397814 w 778926"/>
              <a:gd name="connsiteY99" fmla="*/ 1542256 h 1622455"/>
              <a:gd name="connsiteX100" fmla="*/ 533546 w 778926"/>
              <a:gd name="connsiteY100" fmla="*/ 1581150 h 1622455"/>
              <a:gd name="connsiteX101" fmla="*/ 622446 w 778926"/>
              <a:gd name="connsiteY101" fmla="*/ 1609725 h 1622455"/>
              <a:gd name="connsiteX102" fmla="*/ 676421 w 778926"/>
              <a:gd name="connsiteY102" fmla="*/ 1622425 h 1622455"/>
              <a:gd name="connsiteX0" fmla="*/ 676421 w 778926"/>
              <a:gd name="connsiteY0" fmla="*/ 1622425 h 1622455"/>
              <a:gd name="connsiteX1" fmla="*/ 693089 w 778926"/>
              <a:gd name="connsiteY1" fmla="*/ 1559719 h 1622455"/>
              <a:gd name="connsiteX2" fmla="*/ 708171 w 778926"/>
              <a:gd name="connsiteY2" fmla="*/ 1501775 h 1622455"/>
              <a:gd name="connsiteX3" fmla="*/ 704996 w 778926"/>
              <a:gd name="connsiteY3" fmla="*/ 1435100 h 1622455"/>
              <a:gd name="connsiteX4" fmla="*/ 654196 w 778926"/>
              <a:gd name="connsiteY4" fmla="*/ 1419225 h 1622455"/>
              <a:gd name="connsiteX5" fmla="*/ 634353 w 778926"/>
              <a:gd name="connsiteY5" fmla="*/ 1374775 h 1622455"/>
              <a:gd name="connsiteX6" fmla="*/ 627210 w 778926"/>
              <a:gd name="connsiteY6" fmla="*/ 1316038 h 1622455"/>
              <a:gd name="connsiteX7" fmla="*/ 666102 w 778926"/>
              <a:gd name="connsiteY7" fmla="*/ 1278731 h 1622455"/>
              <a:gd name="connsiteX8" fmla="*/ 631971 w 778926"/>
              <a:gd name="connsiteY8" fmla="*/ 1244600 h 1622455"/>
              <a:gd name="connsiteX9" fmla="*/ 588315 w 778926"/>
              <a:gd name="connsiteY9" fmla="*/ 1203325 h 1622455"/>
              <a:gd name="connsiteX10" fmla="*/ 558946 w 778926"/>
              <a:gd name="connsiteY10" fmla="*/ 1139825 h 1622455"/>
              <a:gd name="connsiteX11" fmla="*/ 530371 w 778926"/>
              <a:gd name="connsiteY11" fmla="*/ 1101725 h 1622455"/>
              <a:gd name="connsiteX12" fmla="*/ 517671 w 778926"/>
              <a:gd name="connsiteY12" fmla="*/ 1076325 h 1622455"/>
              <a:gd name="connsiteX13" fmla="*/ 542277 w 778926"/>
              <a:gd name="connsiteY13" fmla="*/ 1062832 h 1622455"/>
              <a:gd name="connsiteX14" fmla="*/ 533546 w 778926"/>
              <a:gd name="connsiteY14" fmla="*/ 1038225 h 1622455"/>
              <a:gd name="connsiteX15" fmla="*/ 597047 w 778926"/>
              <a:gd name="connsiteY15" fmla="*/ 1025525 h 1622455"/>
              <a:gd name="connsiteX16" fmla="*/ 559739 w 778926"/>
              <a:gd name="connsiteY16" fmla="*/ 961232 h 1622455"/>
              <a:gd name="connsiteX17" fmla="*/ 543071 w 778926"/>
              <a:gd name="connsiteY17" fmla="*/ 901700 h 1622455"/>
              <a:gd name="connsiteX18" fmla="*/ 606571 w 778926"/>
              <a:gd name="connsiteY18" fmla="*/ 863600 h 1622455"/>
              <a:gd name="connsiteX19" fmla="*/ 651815 w 778926"/>
              <a:gd name="connsiteY19" fmla="*/ 815181 h 1622455"/>
              <a:gd name="connsiteX20" fmla="*/ 679596 w 778926"/>
              <a:gd name="connsiteY20" fmla="*/ 755650 h 1622455"/>
              <a:gd name="connsiteX21" fmla="*/ 714521 w 778926"/>
              <a:gd name="connsiteY21" fmla="*/ 701675 h 1622455"/>
              <a:gd name="connsiteX22" fmla="*/ 778021 w 778926"/>
              <a:gd name="connsiteY22" fmla="*/ 650875 h 1622455"/>
              <a:gd name="connsiteX23" fmla="*/ 754209 w 778926"/>
              <a:gd name="connsiteY23" fmla="*/ 577056 h 1622455"/>
              <a:gd name="connsiteX24" fmla="*/ 743890 w 778926"/>
              <a:gd name="connsiteY24" fmla="*/ 496094 h 1622455"/>
              <a:gd name="connsiteX25" fmla="*/ 672452 w 778926"/>
              <a:gd name="connsiteY25" fmla="*/ 452438 h 1622455"/>
              <a:gd name="connsiteX26" fmla="*/ 619271 w 778926"/>
              <a:gd name="connsiteY26" fmla="*/ 422275 h 1622455"/>
              <a:gd name="connsiteX27" fmla="*/ 597840 w 778926"/>
              <a:gd name="connsiteY27" fmla="*/ 368300 h 1622455"/>
              <a:gd name="connsiteX28" fmla="*/ 540690 w 778926"/>
              <a:gd name="connsiteY28" fmla="*/ 372269 h 1622455"/>
              <a:gd name="connsiteX29" fmla="*/ 520846 w 778926"/>
              <a:gd name="connsiteY29" fmla="*/ 301625 h 1622455"/>
              <a:gd name="connsiteX30" fmla="*/ 520846 w 778926"/>
              <a:gd name="connsiteY30" fmla="*/ 196850 h 1622455"/>
              <a:gd name="connsiteX31" fmla="*/ 530371 w 778926"/>
              <a:gd name="connsiteY31" fmla="*/ 184150 h 1622455"/>
              <a:gd name="connsiteX32" fmla="*/ 549421 w 778926"/>
              <a:gd name="connsiteY32" fmla="*/ 165100 h 1622455"/>
              <a:gd name="connsiteX33" fmla="*/ 552596 w 778926"/>
              <a:gd name="connsiteY33" fmla="*/ 155575 h 1622455"/>
              <a:gd name="connsiteX34" fmla="*/ 543071 w 778926"/>
              <a:gd name="connsiteY34" fmla="*/ 88900 h 1622455"/>
              <a:gd name="connsiteX35" fmla="*/ 533546 w 778926"/>
              <a:gd name="connsiteY35" fmla="*/ 79375 h 1622455"/>
              <a:gd name="connsiteX36" fmla="*/ 511321 w 778926"/>
              <a:gd name="connsiteY36" fmla="*/ 66675 h 1622455"/>
              <a:gd name="connsiteX37" fmla="*/ 508146 w 778926"/>
              <a:gd name="connsiteY37" fmla="*/ 57150 h 1622455"/>
              <a:gd name="connsiteX38" fmla="*/ 501796 w 778926"/>
              <a:gd name="connsiteY38" fmla="*/ 47625 h 1622455"/>
              <a:gd name="connsiteX39" fmla="*/ 498621 w 778926"/>
              <a:gd name="connsiteY39" fmla="*/ 0 h 1622455"/>
              <a:gd name="connsiteX40" fmla="*/ 485921 w 778926"/>
              <a:gd name="connsiteY40" fmla="*/ 6350 h 1622455"/>
              <a:gd name="connsiteX41" fmla="*/ 463696 w 778926"/>
              <a:gd name="connsiteY41" fmla="*/ 25400 h 1622455"/>
              <a:gd name="connsiteX42" fmla="*/ 438296 w 778926"/>
              <a:gd name="connsiteY42" fmla="*/ 28575 h 1622455"/>
              <a:gd name="connsiteX43" fmla="*/ 406546 w 778926"/>
              <a:gd name="connsiteY43" fmla="*/ 38100 h 1622455"/>
              <a:gd name="connsiteX44" fmla="*/ 390671 w 778926"/>
              <a:gd name="connsiteY44" fmla="*/ 41275 h 1622455"/>
              <a:gd name="connsiteX45" fmla="*/ 358921 w 778926"/>
              <a:gd name="connsiteY45" fmla="*/ 53975 h 1622455"/>
              <a:gd name="connsiteX46" fmla="*/ 327171 w 778926"/>
              <a:gd name="connsiteY46" fmla="*/ 66675 h 1622455"/>
              <a:gd name="connsiteX47" fmla="*/ 304946 w 778926"/>
              <a:gd name="connsiteY47" fmla="*/ 82550 h 1622455"/>
              <a:gd name="connsiteX48" fmla="*/ 279546 w 778926"/>
              <a:gd name="connsiteY48" fmla="*/ 101600 h 1622455"/>
              <a:gd name="connsiteX49" fmla="*/ 270021 w 778926"/>
              <a:gd name="connsiteY49" fmla="*/ 104775 h 1622455"/>
              <a:gd name="connsiteX50" fmla="*/ 257321 w 778926"/>
              <a:gd name="connsiteY50" fmla="*/ 133350 h 1622455"/>
              <a:gd name="connsiteX51" fmla="*/ 247796 w 778926"/>
              <a:gd name="connsiteY51" fmla="*/ 152400 h 1622455"/>
              <a:gd name="connsiteX52" fmla="*/ 231921 w 778926"/>
              <a:gd name="connsiteY52" fmla="*/ 184150 h 1622455"/>
              <a:gd name="connsiteX53" fmla="*/ 219221 w 778926"/>
              <a:gd name="connsiteY53" fmla="*/ 206375 h 1622455"/>
              <a:gd name="connsiteX54" fmla="*/ 216046 w 778926"/>
              <a:gd name="connsiteY54" fmla="*/ 215900 h 1622455"/>
              <a:gd name="connsiteX55" fmla="*/ 193821 w 778926"/>
              <a:gd name="connsiteY55" fmla="*/ 244475 h 1622455"/>
              <a:gd name="connsiteX56" fmla="*/ 177946 w 778926"/>
              <a:gd name="connsiteY56" fmla="*/ 260350 h 1622455"/>
              <a:gd name="connsiteX57" fmla="*/ 168421 w 778926"/>
              <a:gd name="connsiteY57" fmla="*/ 273050 h 1622455"/>
              <a:gd name="connsiteX58" fmla="*/ 165246 w 778926"/>
              <a:gd name="connsiteY58" fmla="*/ 285750 h 1622455"/>
              <a:gd name="connsiteX59" fmla="*/ 155721 w 778926"/>
              <a:gd name="connsiteY59" fmla="*/ 292100 h 1622455"/>
              <a:gd name="connsiteX60" fmla="*/ 146196 w 778926"/>
              <a:gd name="connsiteY60" fmla="*/ 304800 h 1622455"/>
              <a:gd name="connsiteX61" fmla="*/ 133496 w 778926"/>
              <a:gd name="connsiteY61" fmla="*/ 323850 h 1622455"/>
              <a:gd name="connsiteX62" fmla="*/ 127146 w 778926"/>
              <a:gd name="connsiteY62" fmla="*/ 336550 h 1622455"/>
              <a:gd name="connsiteX63" fmla="*/ 117621 w 778926"/>
              <a:gd name="connsiteY63" fmla="*/ 346075 h 1622455"/>
              <a:gd name="connsiteX64" fmla="*/ 108096 w 778926"/>
              <a:gd name="connsiteY64" fmla="*/ 358775 h 1622455"/>
              <a:gd name="connsiteX65" fmla="*/ 95396 w 778926"/>
              <a:gd name="connsiteY65" fmla="*/ 387350 h 1622455"/>
              <a:gd name="connsiteX66" fmla="*/ 89046 w 778926"/>
              <a:gd name="connsiteY66" fmla="*/ 400050 h 1622455"/>
              <a:gd name="connsiteX67" fmla="*/ 82696 w 778926"/>
              <a:gd name="connsiteY67" fmla="*/ 463550 h 1622455"/>
              <a:gd name="connsiteX68" fmla="*/ 57296 w 778926"/>
              <a:gd name="connsiteY68" fmla="*/ 511175 h 1622455"/>
              <a:gd name="connsiteX69" fmla="*/ 41421 w 778926"/>
              <a:gd name="connsiteY69" fmla="*/ 539750 h 1622455"/>
              <a:gd name="connsiteX70" fmla="*/ 35071 w 778926"/>
              <a:gd name="connsiteY70" fmla="*/ 555625 h 1622455"/>
              <a:gd name="connsiteX71" fmla="*/ 25546 w 778926"/>
              <a:gd name="connsiteY71" fmla="*/ 568325 h 1622455"/>
              <a:gd name="connsiteX72" fmla="*/ 22371 w 778926"/>
              <a:gd name="connsiteY72" fmla="*/ 577850 h 1622455"/>
              <a:gd name="connsiteX73" fmla="*/ 6496 w 778926"/>
              <a:gd name="connsiteY73" fmla="*/ 600075 h 1622455"/>
              <a:gd name="connsiteX74" fmla="*/ 19196 w 778926"/>
              <a:gd name="connsiteY74" fmla="*/ 669925 h 1622455"/>
              <a:gd name="connsiteX75" fmla="*/ 146 w 778926"/>
              <a:gd name="connsiteY75" fmla="*/ 730250 h 1622455"/>
              <a:gd name="connsiteX76" fmla="*/ 12846 w 778926"/>
              <a:gd name="connsiteY76" fmla="*/ 800100 h 1622455"/>
              <a:gd name="connsiteX77" fmla="*/ 44596 w 778926"/>
              <a:gd name="connsiteY77" fmla="*/ 831850 h 1622455"/>
              <a:gd name="connsiteX78" fmla="*/ 73171 w 778926"/>
              <a:gd name="connsiteY78" fmla="*/ 873125 h 1622455"/>
              <a:gd name="connsiteX79" fmla="*/ 101746 w 778926"/>
              <a:gd name="connsiteY79" fmla="*/ 927100 h 1622455"/>
              <a:gd name="connsiteX80" fmla="*/ 98571 w 778926"/>
              <a:gd name="connsiteY80" fmla="*/ 971550 h 1622455"/>
              <a:gd name="connsiteX81" fmla="*/ 146196 w 778926"/>
              <a:gd name="connsiteY81" fmla="*/ 990600 h 1622455"/>
              <a:gd name="connsiteX82" fmla="*/ 171596 w 778926"/>
              <a:gd name="connsiteY82" fmla="*/ 987425 h 1622455"/>
              <a:gd name="connsiteX83" fmla="*/ 193821 w 778926"/>
              <a:gd name="connsiteY83" fmla="*/ 1025525 h 1622455"/>
              <a:gd name="connsiteX84" fmla="*/ 247796 w 778926"/>
              <a:gd name="connsiteY84" fmla="*/ 1038225 h 1622455"/>
              <a:gd name="connsiteX85" fmla="*/ 317646 w 778926"/>
              <a:gd name="connsiteY85" fmla="*/ 1041400 h 1622455"/>
              <a:gd name="connsiteX86" fmla="*/ 333521 w 778926"/>
              <a:gd name="connsiteY86" fmla="*/ 1069975 h 1622455"/>
              <a:gd name="connsiteX87" fmla="*/ 282721 w 778926"/>
              <a:gd name="connsiteY87" fmla="*/ 1117600 h 1622455"/>
              <a:gd name="connsiteX88" fmla="*/ 235096 w 778926"/>
              <a:gd name="connsiteY88" fmla="*/ 1146175 h 1622455"/>
              <a:gd name="connsiteX89" fmla="*/ 177946 w 778926"/>
              <a:gd name="connsiteY89" fmla="*/ 1184275 h 1622455"/>
              <a:gd name="connsiteX90" fmla="*/ 225571 w 778926"/>
              <a:gd name="connsiteY90" fmla="*/ 1216025 h 1622455"/>
              <a:gd name="connsiteX91" fmla="*/ 174771 w 778926"/>
              <a:gd name="connsiteY91" fmla="*/ 1266825 h 1622455"/>
              <a:gd name="connsiteX92" fmla="*/ 143021 w 778926"/>
              <a:gd name="connsiteY92" fmla="*/ 1289050 h 1622455"/>
              <a:gd name="connsiteX93" fmla="*/ 130321 w 778926"/>
              <a:gd name="connsiteY93" fmla="*/ 1330325 h 1622455"/>
              <a:gd name="connsiteX94" fmla="*/ 78728 w 778926"/>
              <a:gd name="connsiteY94" fmla="*/ 1376363 h 1622455"/>
              <a:gd name="connsiteX95" fmla="*/ 125559 w 778926"/>
              <a:gd name="connsiteY95" fmla="*/ 1427162 h 1622455"/>
              <a:gd name="connsiteX96" fmla="*/ 158896 w 778926"/>
              <a:gd name="connsiteY96" fmla="*/ 1496219 h 1622455"/>
              <a:gd name="connsiteX97" fmla="*/ 271608 w 778926"/>
              <a:gd name="connsiteY97" fmla="*/ 1510507 h 1622455"/>
              <a:gd name="connsiteX98" fmla="*/ 397814 w 778926"/>
              <a:gd name="connsiteY98" fmla="*/ 1542256 h 1622455"/>
              <a:gd name="connsiteX99" fmla="*/ 533546 w 778926"/>
              <a:gd name="connsiteY99" fmla="*/ 1581150 h 1622455"/>
              <a:gd name="connsiteX100" fmla="*/ 622446 w 778926"/>
              <a:gd name="connsiteY100" fmla="*/ 1609725 h 1622455"/>
              <a:gd name="connsiteX101" fmla="*/ 676421 w 778926"/>
              <a:gd name="connsiteY101" fmla="*/ 1622425 h 1622455"/>
              <a:gd name="connsiteX0" fmla="*/ 676421 w 778926"/>
              <a:gd name="connsiteY0" fmla="*/ 1622425 h 1622455"/>
              <a:gd name="connsiteX1" fmla="*/ 693089 w 778926"/>
              <a:gd name="connsiteY1" fmla="*/ 1559719 h 1622455"/>
              <a:gd name="connsiteX2" fmla="*/ 708171 w 778926"/>
              <a:gd name="connsiteY2" fmla="*/ 1501775 h 1622455"/>
              <a:gd name="connsiteX3" fmla="*/ 704996 w 778926"/>
              <a:gd name="connsiteY3" fmla="*/ 1435100 h 1622455"/>
              <a:gd name="connsiteX4" fmla="*/ 654196 w 778926"/>
              <a:gd name="connsiteY4" fmla="*/ 1419225 h 1622455"/>
              <a:gd name="connsiteX5" fmla="*/ 634353 w 778926"/>
              <a:gd name="connsiteY5" fmla="*/ 1374775 h 1622455"/>
              <a:gd name="connsiteX6" fmla="*/ 627210 w 778926"/>
              <a:gd name="connsiteY6" fmla="*/ 1316038 h 1622455"/>
              <a:gd name="connsiteX7" fmla="*/ 666102 w 778926"/>
              <a:gd name="connsiteY7" fmla="*/ 1278731 h 1622455"/>
              <a:gd name="connsiteX8" fmla="*/ 631971 w 778926"/>
              <a:gd name="connsiteY8" fmla="*/ 1244600 h 1622455"/>
              <a:gd name="connsiteX9" fmla="*/ 588315 w 778926"/>
              <a:gd name="connsiteY9" fmla="*/ 1203325 h 1622455"/>
              <a:gd name="connsiteX10" fmla="*/ 558946 w 778926"/>
              <a:gd name="connsiteY10" fmla="*/ 1139825 h 1622455"/>
              <a:gd name="connsiteX11" fmla="*/ 530371 w 778926"/>
              <a:gd name="connsiteY11" fmla="*/ 1101725 h 1622455"/>
              <a:gd name="connsiteX12" fmla="*/ 517671 w 778926"/>
              <a:gd name="connsiteY12" fmla="*/ 1076325 h 1622455"/>
              <a:gd name="connsiteX13" fmla="*/ 542277 w 778926"/>
              <a:gd name="connsiteY13" fmla="*/ 1062832 h 1622455"/>
              <a:gd name="connsiteX14" fmla="*/ 533546 w 778926"/>
              <a:gd name="connsiteY14" fmla="*/ 1038225 h 1622455"/>
              <a:gd name="connsiteX15" fmla="*/ 597047 w 778926"/>
              <a:gd name="connsiteY15" fmla="*/ 1025525 h 1622455"/>
              <a:gd name="connsiteX16" fmla="*/ 559739 w 778926"/>
              <a:gd name="connsiteY16" fmla="*/ 961232 h 1622455"/>
              <a:gd name="connsiteX17" fmla="*/ 543071 w 778926"/>
              <a:gd name="connsiteY17" fmla="*/ 901700 h 1622455"/>
              <a:gd name="connsiteX18" fmla="*/ 606571 w 778926"/>
              <a:gd name="connsiteY18" fmla="*/ 863600 h 1622455"/>
              <a:gd name="connsiteX19" fmla="*/ 651815 w 778926"/>
              <a:gd name="connsiteY19" fmla="*/ 815181 h 1622455"/>
              <a:gd name="connsiteX20" fmla="*/ 679596 w 778926"/>
              <a:gd name="connsiteY20" fmla="*/ 755650 h 1622455"/>
              <a:gd name="connsiteX21" fmla="*/ 714521 w 778926"/>
              <a:gd name="connsiteY21" fmla="*/ 701675 h 1622455"/>
              <a:gd name="connsiteX22" fmla="*/ 778021 w 778926"/>
              <a:gd name="connsiteY22" fmla="*/ 650875 h 1622455"/>
              <a:gd name="connsiteX23" fmla="*/ 754209 w 778926"/>
              <a:gd name="connsiteY23" fmla="*/ 577056 h 1622455"/>
              <a:gd name="connsiteX24" fmla="*/ 743890 w 778926"/>
              <a:gd name="connsiteY24" fmla="*/ 496094 h 1622455"/>
              <a:gd name="connsiteX25" fmla="*/ 672452 w 778926"/>
              <a:gd name="connsiteY25" fmla="*/ 452438 h 1622455"/>
              <a:gd name="connsiteX26" fmla="*/ 619271 w 778926"/>
              <a:gd name="connsiteY26" fmla="*/ 422275 h 1622455"/>
              <a:gd name="connsiteX27" fmla="*/ 597840 w 778926"/>
              <a:gd name="connsiteY27" fmla="*/ 368300 h 1622455"/>
              <a:gd name="connsiteX28" fmla="*/ 526402 w 778926"/>
              <a:gd name="connsiteY28" fmla="*/ 360363 h 1622455"/>
              <a:gd name="connsiteX29" fmla="*/ 520846 w 778926"/>
              <a:gd name="connsiteY29" fmla="*/ 301625 h 1622455"/>
              <a:gd name="connsiteX30" fmla="*/ 520846 w 778926"/>
              <a:gd name="connsiteY30" fmla="*/ 196850 h 1622455"/>
              <a:gd name="connsiteX31" fmla="*/ 530371 w 778926"/>
              <a:gd name="connsiteY31" fmla="*/ 184150 h 1622455"/>
              <a:gd name="connsiteX32" fmla="*/ 549421 w 778926"/>
              <a:gd name="connsiteY32" fmla="*/ 165100 h 1622455"/>
              <a:gd name="connsiteX33" fmla="*/ 552596 w 778926"/>
              <a:gd name="connsiteY33" fmla="*/ 155575 h 1622455"/>
              <a:gd name="connsiteX34" fmla="*/ 543071 w 778926"/>
              <a:gd name="connsiteY34" fmla="*/ 88900 h 1622455"/>
              <a:gd name="connsiteX35" fmla="*/ 533546 w 778926"/>
              <a:gd name="connsiteY35" fmla="*/ 79375 h 1622455"/>
              <a:gd name="connsiteX36" fmla="*/ 511321 w 778926"/>
              <a:gd name="connsiteY36" fmla="*/ 66675 h 1622455"/>
              <a:gd name="connsiteX37" fmla="*/ 508146 w 778926"/>
              <a:gd name="connsiteY37" fmla="*/ 57150 h 1622455"/>
              <a:gd name="connsiteX38" fmla="*/ 501796 w 778926"/>
              <a:gd name="connsiteY38" fmla="*/ 47625 h 1622455"/>
              <a:gd name="connsiteX39" fmla="*/ 498621 w 778926"/>
              <a:gd name="connsiteY39" fmla="*/ 0 h 1622455"/>
              <a:gd name="connsiteX40" fmla="*/ 485921 w 778926"/>
              <a:gd name="connsiteY40" fmla="*/ 6350 h 1622455"/>
              <a:gd name="connsiteX41" fmla="*/ 463696 w 778926"/>
              <a:gd name="connsiteY41" fmla="*/ 25400 h 1622455"/>
              <a:gd name="connsiteX42" fmla="*/ 438296 w 778926"/>
              <a:gd name="connsiteY42" fmla="*/ 28575 h 1622455"/>
              <a:gd name="connsiteX43" fmla="*/ 406546 w 778926"/>
              <a:gd name="connsiteY43" fmla="*/ 38100 h 1622455"/>
              <a:gd name="connsiteX44" fmla="*/ 390671 w 778926"/>
              <a:gd name="connsiteY44" fmla="*/ 41275 h 1622455"/>
              <a:gd name="connsiteX45" fmla="*/ 358921 w 778926"/>
              <a:gd name="connsiteY45" fmla="*/ 53975 h 1622455"/>
              <a:gd name="connsiteX46" fmla="*/ 327171 w 778926"/>
              <a:gd name="connsiteY46" fmla="*/ 66675 h 1622455"/>
              <a:gd name="connsiteX47" fmla="*/ 304946 w 778926"/>
              <a:gd name="connsiteY47" fmla="*/ 82550 h 1622455"/>
              <a:gd name="connsiteX48" fmla="*/ 279546 w 778926"/>
              <a:gd name="connsiteY48" fmla="*/ 101600 h 1622455"/>
              <a:gd name="connsiteX49" fmla="*/ 270021 w 778926"/>
              <a:gd name="connsiteY49" fmla="*/ 104775 h 1622455"/>
              <a:gd name="connsiteX50" fmla="*/ 257321 w 778926"/>
              <a:gd name="connsiteY50" fmla="*/ 133350 h 1622455"/>
              <a:gd name="connsiteX51" fmla="*/ 247796 w 778926"/>
              <a:gd name="connsiteY51" fmla="*/ 152400 h 1622455"/>
              <a:gd name="connsiteX52" fmla="*/ 231921 w 778926"/>
              <a:gd name="connsiteY52" fmla="*/ 184150 h 1622455"/>
              <a:gd name="connsiteX53" fmla="*/ 219221 w 778926"/>
              <a:gd name="connsiteY53" fmla="*/ 206375 h 1622455"/>
              <a:gd name="connsiteX54" fmla="*/ 216046 w 778926"/>
              <a:gd name="connsiteY54" fmla="*/ 215900 h 1622455"/>
              <a:gd name="connsiteX55" fmla="*/ 193821 w 778926"/>
              <a:gd name="connsiteY55" fmla="*/ 244475 h 1622455"/>
              <a:gd name="connsiteX56" fmla="*/ 177946 w 778926"/>
              <a:gd name="connsiteY56" fmla="*/ 260350 h 1622455"/>
              <a:gd name="connsiteX57" fmla="*/ 168421 w 778926"/>
              <a:gd name="connsiteY57" fmla="*/ 273050 h 1622455"/>
              <a:gd name="connsiteX58" fmla="*/ 165246 w 778926"/>
              <a:gd name="connsiteY58" fmla="*/ 285750 h 1622455"/>
              <a:gd name="connsiteX59" fmla="*/ 155721 w 778926"/>
              <a:gd name="connsiteY59" fmla="*/ 292100 h 1622455"/>
              <a:gd name="connsiteX60" fmla="*/ 146196 w 778926"/>
              <a:gd name="connsiteY60" fmla="*/ 304800 h 1622455"/>
              <a:gd name="connsiteX61" fmla="*/ 133496 w 778926"/>
              <a:gd name="connsiteY61" fmla="*/ 323850 h 1622455"/>
              <a:gd name="connsiteX62" fmla="*/ 127146 w 778926"/>
              <a:gd name="connsiteY62" fmla="*/ 336550 h 1622455"/>
              <a:gd name="connsiteX63" fmla="*/ 117621 w 778926"/>
              <a:gd name="connsiteY63" fmla="*/ 346075 h 1622455"/>
              <a:gd name="connsiteX64" fmla="*/ 108096 w 778926"/>
              <a:gd name="connsiteY64" fmla="*/ 358775 h 1622455"/>
              <a:gd name="connsiteX65" fmla="*/ 95396 w 778926"/>
              <a:gd name="connsiteY65" fmla="*/ 387350 h 1622455"/>
              <a:gd name="connsiteX66" fmla="*/ 89046 w 778926"/>
              <a:gd name="connsiteY66" fmla="*/ 400050 h 1622455"/>
              <a:gd name="connsiteX67" fmla="*/ 82696 w 778926"/>
              <a:gd name="connsiteY67" fmla="*/ 463550 h 1622455"/>
              <a:gd name="connsiteX68" fmla="*/ 57296 w 778926"/>
              <a:gd name="connsiteY68" fmla="*/ 511175 h 1622455"/>
              <a:gd name="connsiteX69" fmla="*/ 41421 w 778926"/>
              <a:gd name="connsiteY69" fmla="*/ 539750 h 1622455"/>
              <a:gd name="connsiteX70" fmla="*/ 35071 w 778926"/>
              <a:gd name="connsiteY70" fmla="*/ 555625 h 1622455"/>
              <a:gd name="connsiteX71" fmla="*/ 25546 w 778926"/>
              <a:gd name="connsiteY71" fmla="*/ 568325 h 1622455"/>
              <a:gd name="connsiteX72" fmla="*/ 22371 w 778926"/>
              <a:gd name="connsiteY72" fmla="*/ 577850 h 1622455"/>
              <a:gd name="connsiteX73" fmla="*/ 6496 w 778926"/>
              <a:gd name="connsiteY73" fmla="*/ 600075 h 1622455"/>
              <a:gd name="connsiteX74" fmla="*/ 19196 w 778926"/>
              <a:gd name="connsiteY74" fmla="*/ 669925 h 1622455"/>
              <a:gd name="connsiteX75" fmla="*/ 146 w 778926"/>
              <a:gd name="connsiteY75" fmla="*/ 730250 h 1622455"/>
              <a:gd name="connsiteX76" fmla="*/ 12846 w 778926"/>
              <a:gd name="connsiteY76" fmla="*/ 800100 h 1622455"/>
              <a:gd name="connsiteX77" fmla="*/ 44596 w 778926"/>
              <a:gd name="connsiteY77" fmla="*/ 831850 h 1622455"/>
              <a:gd name="connsiteX78" fmla="*/ 73171 w 778926"/>
              <a:gd name="connsiteY78" fmla="*/ 873125 h 1622455"/>
              <a:gd name="connsiteX79" fmla="*/ 101746 w 778926"/>
              <a:gd name="connsiteY79" fmla="*/ 927100 h 1622455"/>
              <a:gd name="connsiteX80" fmla="*/ 98571 w 778926"/>
              <a:gd name="connsiteY80" fmla="*/ 971550 h 1622455"/>
              <a:gd name="connsiteX81" fmla="*/ 146196 w 778926"/>
              <a:gd name="connsiteY81" fmla="*/ 990600 h 1622455"/>
              <a:gd name="connsiteX82" fmla="*/ 171596 w 778926"/>
              <a:gd name="connsiteY82" fmla="*/ 987425 h 1622455"/>
              <a:gd name="connsiteX83" fmla="*/ 193821 w 778926"/>
              <a:gd name="connsiteY83" fmla="*/ 1025525 h 1622455"/>
              <a:gd name="connsiteX84" fmla="*/ 247796 w 778926"/>
              <a:gd name="connsiteY84" fmla="*/ 1038225 h 1622455"/>
              <a:gd name="connsiteX85" fmla="*/ 317646 w 778926"/>
              <a:gd name="connsiteY85" fmla="*/ 1041400 h 1622455"/>
              <a:gd name="connsiteX86" fmla="*/ 333521 w 778926"/>
              <a:gd name="connsiteY86" fmla="*/ 1069975 h 1622455"/>
              <a:gd name="connsiteX87" fmla="*/ 282721 w 778926"/>
              <a:gd name="connsiteY87" fmla="*/ 1117600 h 1622455"/>
              <a:gd name="connsiteX88" fmla="*/ 235096 w 778926"/>
              <a:gd name="connsiteY88" fmla="*/ 1146175 h 1622455"/>
              <a:gd name="connsiteX89" fmla="*/ 177946 w 778926"/>
              <a:gd name="connsiteY89" fmla="*/ 1184275 h 1622455"/>
              <a:gd name="connsiteX90" fmla="*/ 225571 w 778926"/>
              <a:gd name="connsiteY90" fmla="*/ 1216025 h 1622455"/>
              <a:gd name="connsiteX91" fmla="*/ 174771 w 778926"/>
              <a:gd name="connsiteY91" fmla="*/ 1266825 h 1622455"/>
              <a:gd name="connsiteX92" fmla="*/ 143021 w 778926"/>
              <a:gd name="connsiteY92" fmla="*/ 1289050 h 1622455"/>
              <a:gd name="connsiteX93" fmla="*/ 130321 w 778926"/>
              <a:gd name="connsiteY93" fmla="*/ 1330325 h 1622455"/>
              <a:gd name="connsiteX94" fmla="*/ 78728 w 778926"/>
              <a:gd name="connsiteY94" fmla="*/ 1376363 h 1622455"/>
              <a:gd name="connsiteX95" fmla="*/ 125559 w 778926"/>
              <a:gd name="connsiteY95" fmla="*/ 1427162 h 1622455"/>
              <a:gd name="connsiteX96" fmla="*/ 158896 w 778926"/>
              <a:gd name="connsiteY96" fmla="*/ 1496219 h 1622455"/>
              <a:gd name="connsiteX97" fmla="*/ 271608 w 778926"/>
              <a:gd name="connsiteY97" fmla="*/ 1510507 h 1622455"/>
              <a:gd name="connsiteX98" fmla="*/ 397814 w 778926"/>
              <a:gd name="connsiteY98" fmla="*/ 1542256 h 1622455"/>
              <a:gd name="connsiteX99" fmla="*/ 533546 w 778926"/>
              <a:gd name="connsiteY99" fmla="*/ 1581150 h 1622455"/>
              <a:gd name="connsiteX100" fmla="*/ 622446 w 778926"/>
              <a:gd name="connsiteY100" fmla="*/ 1609725 h 1622455"/>
              <a:gd name="connsiteX101" fmla="*/ 676421 w 778926"/>
              <a:gd name="connsiteY101" fmla="*/ 1622425 h 1622455"/>
              <a:gd name="connsiteX0" fmla="*/ 676421 w 778926"/>
              <a:gd name="connsiteY0" fmla="*/ 1622425 h 1622455"/>
              <a:gd name="connsiteX1" fmla="*/ 693089 w 778926"/>
              <a:gd name="connsiteY1" fmla="*/ 1559719 h 1622455"/>
              <a:gd name="connsiteX2" fmla="*/ 708171 w 778926"/>
              <a:gd name="connsiteY2" fmla="*/ 1501775 h 1622455"/>
              <a:gd name="connsiteX3" fmla="*/ 704996 w 778926"/>
              <a:gd name="connsiteY3" fmla="*/ 1435100 h 1622455"/>
              <a:gd name="connsiteX4" fmla="*/ 654196 w 778926"/>
              <a:gd name="connsiteY4" fmla="*/ 1419225 h 1622455"/>
              <a:gd name="connsiteX5" fmla="*/ 634353 w 778926"/>
              <a:gd name="connsiteY5" fmla="*/ 1374775 h 1622455"/>
              <a:gd name="connsiteX6" fmla="*/ 627210 w 778926"/>
              <a:gd name="connsiteY6" fmla="*/ 1316038 h 1622455"/>
              <a:gd name="connsiteX7" fmla="*/ 666102 w 778926"/>
              <a:gd name="connsiteY7" fmla="*/ 1278731 h 1622455"/>
              <a:gd name="connsiteX8" fmla="*/ 631971 w 778926"/>
              <a:gd name="connsiteY8" fmla="*/ 1244600 h 1622455"/>
              <a:gd name="connsiteX9" fmla="*/ 588315 w 778926"/>
              <a:gd name="connsiteY9" fmla="*/ 1203325 h 1622455"/>
              <a:gd name="connsiteX10" fmla="*/ 558946 w 778926"/>
              <a:gd name="connsiteY10" fmla="*/ 1139825 h 1622455"/>
              <a:gd name="connsiteX11" fmla="*/ 530371 w 778926"/>
              <a:gd name="connsiteY11" fmla="*/ 1101725 h 1622455"/>
              <a:gd name="connsiteX12" fmla="*/ 517671 w 778926"/>
              <a:gd name="connsiteY12" fmla="*/ 1076325 h 1622455"/>
              <a:gd name="connsiteX13" fmla="*/ 542277 w 778926"/>
              <a:gd name="connsiteY13" fmla="*/ 1062832 h 1622455"/>
              <a:gd name="connsiteX14" fmla="*/ 533546 w 778926"/>
              <a:gd name="connsiteY14" fmla="*/ 1038225 h 1622455"/>
              <a:gd name="connsiteX15" fmla="*/ 597047 w 778926"/>
              <a:gd name="connsiteY15" fmla="*/ 1025525 h 1622455"/>
              <a:gd name="connsiteX16" fmla="*/ 559739 w 778926"/>
              <a:gd name="connsiteY16" fmla="*/ 961232 h 1622455"/>
              <a:gd name="connsiteX17" fmla="*/ 543071 w 778926"/>
              <a:gd name="connsiteY17" fmla="*/ 901700 h 1622455"/>
              <a:gd name="connsiteX18" fmla="*/ 606571 w 778926"/>
              <a:gd name="connsiteY18" fmla="*/ 863600 h 1622455"/>
              <a:gd name="connsiteX19" fmla="*/ 651815 w 778926"/>
              <a:gd name="connsiteY19" fmla="*/ 815181 h 1622455"/>
              <a:gd name="connsiteX20" fmla="*/ 679596 w 778926"/>
              <a:gd name="connsiteY20" fmla="*/ 755650 h 1622455"/>
              <a:gd name="connsiteX21" fmla="*/ 714521 w 778926"/>
              <a:gd name="connsiteY21" fmla="*/ 701675 h 1622455"/>
              <a:gd name="connsiteX22" fmla="*/ 778021 w 778926"/>
              <a:gd name="connsiteY22" fmla="*/ 650875 h 1622455"/>
              <a:gd name="connsiteX23" fmla="*/ 754209 w 778926"/>
              <a:gd name="connsiteY23" fmla="*/ 577056 h 1622455"/>
              <a:gd name="connsiteX24" fmla="*/ 743890 w 778926"/>
              <a:gd name="connsiteY24" fmla="*/ 496094 h 1622455"/>
              <a:gd name="connsiteX25" fmla="*/ 672452 w 778926"/>
              <a:gd name="connsiteY25" fmla="*/ 452438 h 1622455"/>
              <a:gd name="connsiteX26" fmla="*/ 619271 w 778926"/>
              <a:gd name="connsiteY26" fmla="*/ 422275 h 1622455"/>
              <a:gd name="connsiteX27" fmla="*/ 597840 w 778926"/>
              <a:gd name="connsiteY27" fmla="*/ 368300 h 1622455"/>
              <a:gd name="connsiteX28" fmla="*/ 531164 w 778926"/>
              <a:gd name="connsiteY28" fmla="*/ 372269 h 1622455"/>
              <a:gd name="connsiteX29" fmla="*/ 520846 w 778926"/>
              <a:gd name="connsiteY29" fmla="*/ 301625 h 1622455"/>
              <a:gd name="connsiteX30" fmla="*/ 520846 w 778926"/>
              <a:gd name="connsiteY30" fmla="*/ 196850 h 1622455"/>
              <a:gd name="connsiteX31" fmla="*/ 530371 w 778926"/>
              <a:gd name="connsiteY31" fmla="*/ 184150 h 1622455"/>
              <a:gd name="connsiteX32" fmla="*/ 549421 w 778926"/>
              <a:gd name="connsiteY32" fmla="*/ 165100 h 1622455"/>
              <a:gd name="connsiteX33" fmla="*/ 552596 w 778926"/>
              <a:gd name="connsiteY33" fmla="*/ 155575 h 1622455"/>
              <a:gd name="connsiteX34" fmla="*/ 543071 w 778926"/>
              <a:gd name="connsiteY34" fmla="*/ 88900 h 1622455"/>
              <a:gd name="connsiteX35" fmla="*/ 533546 w 778926"/>
              <a:gd name="connsiteY35" fmla="*/ 79375 h 1622455"/>
              <a:gd name="connsiteX36" fmla="*/ 511321 w 778926"/>
              <a:gd name="connsiteY36" fmla="*/ 66675 h 1622455"/>
              <a:gd name="connsiteX37" fmla="*/ 508146 w 778926"/>
              <a:gd name="connsiteY37" fmla="*/ 57150 h 1622455"/>
              <a:gd name="connsiteX38" fmla="*/ 501796 w 778926"/>
              <a:gd name="connsiteY38" fmla="*/ 47625 h 1622455"/>
              <a:gd name="connsiteX39" fmla="*/ 498621 w 778926"/>
              <a:gd name="connsiteY39" fmla="*/ 0 h 1622455"/>
              <a:gd name="connsiteX40" fmla="*/ 485921 w 778926"/>
              <a:gd name="connsiteY40" fmla="*/ 6350 h 1622455"/>
              <a:gd name="connsiteX41" fmla="*/ 463696 w 778926"/>
              <a:gd name="connsiteY41" fmla="*/ 25400 h 1622455"/>
              <a:gd name="connsiteX42" fmla="*/ 438296 w 778926"/>
              <a:gd name="connsiteY42" fmla="*/ 28575 h 1622455"/>
              <a:gd name="connsiteX43" fmla="*/ 406546 w 778926"/>
              <a:gd name="connsiteY43" fmla="*/ 38100 h 1622455"/>
              <a:gd name="connsiteX44" fmla="*/ 390671 w 778926"/>
              <a:gd name="connsiteY44" fmla="*/ 41275 h 1622455"/>
              <a:gd name="connsiteX45" fmla="*/ 358921 w 778926"/>
              <a:gd name="connsiteY45" fmla="*/ 53975 h 1622455"/>
              <a:gd name="connsiteX46" fmla="*/ 327171 w 778926"/>
              <a:gd name="connsiteY46" fmla="*/ 66675 h 1622455"/>
              <a:gd name="connsiteX47" fmla="*/ 304946 w 778926"/>
              <a:gd name="connsiteY47" fmla="*/ 82550 h 1622455"/>
              <a:gd name="connsiteX48" fmla="*/ 279546 w 778926"/>
              <a:gd name="connsiteY48" fmla="*/ 101600 h 1622455"/>
              <a:gd name="connsiteX49" fmla="*/ 270021 w 778926"/>
              <a:gd name="connsiteY49" fmla="*/ 104775 h 1622455"/>
              <a:gd name="connsiteX50" fmla="*/ 257321 w 778926"/>
              <a:gd name="connsiteY50" fmla="*/ 133350 h 1622455"/>
              <a:gd name="connsiteX51" fmla="*/ 247796 w 778926"/>
              <a:gd name="connsiteY51" fmla="*/ 152400 h 1622455"/>
              <a:gd name="connsiteX52" fmla="*/ 231921 w 778926"/>
              <a:gd name="connsiteY52" fmla="*/ 184150 h 1622455"/>
              <a:gd name="connsiteX53" fmla="*/ 219221 w 778926"/>
              <a:gd name="connsiteY53" fmla="*/ 206375 h 1622455"/>
              <a:gd name="connsiteX54" fmla="*/ 216046 w 778926"/>
              <a:gd name="connsiteY54" fmla="*/ 215900 h 1622455"/>
              <a:gd name="connsiteX55" fmla="*/ 193821 w 778926"/>
              <a:gd name="connsiteY55" fmla="*/ 244475 h 1622455"/>
              <a:gd name="connsiteX56" fmla="*/ 177946 w 778926"/>
              <a:gd name="connsiteY56" fmla="*/ 260350 h 1622455"/>
              <a:gd name="connsiteX57" fmla="*/ 168421 w 778926"/>
              <a:gd name="connsiteY57" fmla="*/ 273050 h 1622455"/>
              <a:gd name="connsiteX58" fmla="*/ 165246 w 778926"/>
              <a:gd name="connsiteY58" fmla="*/ 285750 h 1622455"/>
              <a:gd name="connsiteX59" fmla="*/ 155721 w 778926"/>
              <a:gd name="connsiteY59" fmla="*/ 292100 h 1622455"/>
              <a:gd name="connsiteX60" fmla="*/ 146196 w 778926"/>
              <a:gd name="connsiteY60" fmla="*/ 304800 h 1622455"/>
              <a:gd name="connsiteX61" fmla="*/ 133496 w 778926"/>
              <a:gd name="connsiteY61" fmla="*/ 323850 h 1622455"/>
              <a:gd name="connsiteX62" fmla="*/ 127146 w 778926"/>
              <a:gd name="connsiteY62" fmla="*/ 336550 h 1622455"/>
              <a:gd name="connsiteX63" fmla="*/ 117621 w 778926"/>
              <a:gd name="connsiteY63" fmla="*/ 346075 h 1622455"/>
              <a:gd name="connsiteX64" fmla="*/ 108096 w 778926"/>
              <a:gd name="connsiteY64" fmla="*/ 358775 h 1622455"/>
              <a:gd name="connsiteX65" fmla="*/ 95396 w 778926"/>
              <a:gd name="connsiteY65" fmla="*/ 387350 h 1622455"/>
              <a:gd name="connsiteX66" fmla="*/ 89046 w 778926"/>
              <a:gd name="connsiteY66" fmla="*/ 400050 h 1622455"/>
              <a:gd name="connsiteX67" fmla="*/ 82696 w 778926"/>
              <a:gd name="connsiteY67" fmla="*/ 463550 h 1622455"/>
              <a:gd name="connsiteX68" fmla="*/ 57296 w 778926"/>
              <a:gd name="connsiteY68" fmla="*/ 511175 h 1622455"/>
              <a:gd name="connsiteX69" fmla="*/ 41421 w 778926"/>
              <a:gd name="connsiteY69" fmla="*/ 539750 h 1622455"/>
              <a:gd name="connsiteX70" fmla="*/ 35071 w 778926"/>
              <a:gd name="connsiteY70" fmla="*/ 555625 h 1622455"/>
              <a:gd name="connsiteX71" fmla="*/ 25546 w 778926"/>
              <a:gd name="connsiteY71" fmla="*/ 568325 h 1622455"/>
              <a:gd name="connsiteX72" fmla="*/ 22371 w 778926"/>
              <a:gd name="connsiteY72" fmla="*/ 577850 h 1622455"/>
              <a:gd name="connsiteX73" fmla="*/ 6496 w 778926"/>
              <a:gd name="connsiteY73" fmla="*/ 600075 h 1622455"/>
              <a:gd name="connsiteX74" fmla="*/ 19196 w 778926"/>
              <a:gd name="connsiteY74" fmla="*/ 669925 h 1622455"/>
              <a:gd name="connsiteX75" fmla="*/ 146 w 778926"/>
              <a:gd name="connsiteY75" fmla="*/ 730250 h 1622455"/>
              <a:gd name="connsiteX76" fmla="*/ 12846 w 778926"/>
              <a:gd name="connsiteY76" fmla="*/ 800100 h 1622455"/>
              <a:gd name="connsiteX77" fmla="*/ 44596 w 778926"/>
              <a:gd name="connsiteY77" fmla="*/ 831850 h 1622455"/>
              <a:gd name="connsiteX78" fmla="*/ 73171 w 778926"/>
              <a:gd name="connsiteY78" fmla="*/ 873125 h 1622455"/>
              <a:gd name="connsiteX79" fmla="*/ 101746 w 778926"/>
              <a:gd name="connsiteY79" fmla="*/ 927100 h 1622455"/>
              <a:gd name="connsiteX80" fmla="*/ 98571 w 778926"/>
              <a:gd name="connsiteY80" fmla="*/ 971550 h 1622455"/>
              <a:gd name="connsiteX81" fmla="*/ 146196 w 778926"/>
              <a:gd name="connsiteY81" fmla="*/ 990600 h 1622455"/>
              <a:gd name="connsiteX82" fmla="*/ 171596 w 778926"/>
              <a:gd name="connsiteY82" fmla="*/ 987425 h 1622455"/>
              <a:gd name="connsiteX83" fmla="*/ 193821 w 778926"/>
              <a:gd name="connsiteY83" fmla="*/ 1025525 h 1622455"/>
              <a:gd name="connsiteX84" fmla="*/ 247796 w 778926"/>
              <a:gd name="connsiteY84" fmla="*/ 1038225 h 1622455"/>
              <a:gd name="connsiteX85" fmla="*/ 317646 w 778926"/>
              <a:gd name="connsiteY85" fmla="*/ 1041400 h 1622455"/>
              <a:gd name="connsiteX86" fmla="*/ 333521 w 778926"/>
              <a:gd name="connsiteY86" fmla="*/ 1069975 h 1622455"/>
              <a:gd name="connsiteX87" fmla="*/ 282721 w 778926"/>
              <a:gd name="connsiteY87" fmla="*/ 1117600 h 1622455"/>
              <a:gd name="connsiteX88" fmla="*/ 235096 w 778926"/>
              <a:gd name="connsiteY88" fmla="*/ 1146175 h 1622455"/>
              <a:gd name="connsiteX89" fmla="*/ 177946 w 778926"/>
              <a:gd name="connsiteY89" fmla="*/ 1184275 h 1622455"/>
              <a:gd name="connsiteX90" fmla="*/ 225571 w 778926"/>
              <a:gd name="connsiteY90" fmla="*/ 1216025 h 1622455"/>
              <a:gd name="connsiteX91" fmla="*/ 174771 w 778926"/>
              <a:gd name="connsiteY91" fmla="*/ 1266825 h 1622455"/>
              <a:gd name="connsiteX92" fmla="*/ 143021 w 778926"/>
              <a:gd name="connsiteY92" fmla="*/ 1289050 h 1622455"/>
              <a:gd name="connsiteX93" fmla="*/ 130321 w 778926"/>
              <a:gd name="connsiteY93" fmla="*/ 1330325 h 1622455"/>
              <a:gd name="connsiteX94" fmla="*/ 78728 w 778926"/>
              <a:gd name="connsiteY94" fmla="*/ 1376363 h 1622455"/>
              <a:gd name="connsiteX95" fmla="*/ 125559 w 778926"/>
              <a:gd name="connsiteY95" fmla="*/ 1427162 h 1622455"/>
              <a:gd name="connsiteX96" fmla="*/ 158896 w 778926"/>
              <a:gd name="connsiteY96" fmla="*/ 1496219 h 1622455"/>
              <a:gd name="connsiteX97" fmla="*/ 271608 w 778926"/>
              <a:gd name="connsiteY97" fmla="*/ 1510507 h 1622455"/>
              <a:gd name="connsiteX98" fmla="*/ 397814 w 778926"/>
              <a:gd name="connsiteY98" fmla="*/ 1542256 h 1622455"/>
              <a:gd name="connsiteX99" fmla="*/ 533546 w 778926"/>
              <a:gd name="connsiteY99" fmla="*/ 1581150 h 1622455"/>
              <a:gd name="connsiteX100" fmla="*/ 622446 w 778926"/>
              <a:gd name="connsiteY100" fmla="*/ 1609725 h 1622455"/>
              <a:gd name="connsiteX101" fmla="*/ 676421 w 778926"/>
              <a:gd name="connsiteY101" fmla="*/ 1622425 h 1622455"/>
              <a:gd name="connsiteX0" fmla="*/ 676421 w 778926"/>
              <a:gd name="connsiteY0" fmla="*/ 1622425 h 1622455"/>
              <a:gd name="connsiteX1" fmla="*/ 693089 w 778926"/>
              <a:gd name="connsiteY1" fmla="*/ 1559719 h 1622455"/>
              <a:gd name="connsiteX2" fmla="*/ 708171 w 778926"/>
              <a:gd name="connsiteY2" fmla="*/ 1501775 h 1622455"/>
              <a:gd name="connsiteX3" fmla="*/ 704996 w 778926"/>
              <a:gd name="connsiteY3" fmla="*/ 1435100 h 1622455"/>
              <a:gd name="connsiteX4" fmla="*/ 654196 w 778926"/>
              <a:gd name="connsiteY4" fmla="*/ 1419225 h 1622455"/>
              <a:gd name="connsiteX5" fmla="*/ 634353 w 778926"/>
              <a:gd name="connsiteY5" fmla="*/ 1374775 h 1622455"/>
              <a:gd name="connsiteX6" fmla="*/ 627210 w 778926"/>
              <a:gd name="connsiteY6" fmla="*/ 1316038 h 1622455"/>
              <a:gd name="connsiteX7" fmla="*/ 666102 w 778926"/>
              <a:gd name="connsiteY7" fmla="*/ 1278731 h 1622455"/>
              <a:gd name="connsiteX8" fmla="*/ 631971 w 778926"/>
              <a:gd name="connsiteY8" fmla="*/ 1244600 h 1622455"/>
              <a:gd name="connsiteX9" fmla="*/ 588315 w 778926"/>
              <a:gd name="connsiteY9" fmla="*/ 1203325 h 1622455"/>
              <a:gd name="connsiteX10" fmla="*/ 558946 w 778926"/>
              <a:gd name="connsiteY10" fmla="*/ 1139825 h 1622455"/>
              <a:gd name="connsiteX11" fmla="*/ 530371 w 778926"/>
              <a:gd name="connsiteY11" fmla="*/ 1101725 h 1622455"/>
              <a:gd name="connsiteX12" fmla="*/ 517671 w 778926"/>
              <a:gd name="connsiteY12" fmla="*/ 1076325 h 1622455"/>
              <a:gd name="connsiteX13" fmla="*/ 542277 w 778926"/>
              <a:gd name="connsiteY13" fmla="*/ 1062832 h 1622455"/>
              <a:gd name="connsiteX14" fmla="*/ 533546 w 778926"/>
              <a:gd name="connsiteY14" fmla="*/ 1038225 h 1622455"/>
              <a:gd name="connsiteX15" fmla="*/ 597047 w 778926"/>
              <a:gd name="connsiteY15" fmla="*/ 1025525 h 1622455"/>
              <a:gd name="connsiteX16" fmla="*/ 559739 w 778926"/>
              <a:gd name="connsiteY16" fmla="*/ 961232 h 1622455"/>
              <a:gd name="connsiteX17" fmla="*/ 543071 w 778926"/>
              <a:gd name="connsiteY17" fmla="*/ 901700 h 1622455"/>
              <a:gd name="connsiteX18" fmla="*/ 606571 w 778926"/>
              <a:gd name="connsiteY18" fmla="*/ 863600 h 1622455"/>
              <a:gd name="connsiteX19" fmla="*/ 651815 w 778926"/>
              <a:gd name="connsiteY19" fmla="*/ 815181 h 1622455"/>
              <a:gd name="connsiteX20" fmla="*/ 679596 w 778926"/>
              <a:gd name="connsiteY20" fmla="*/ 755650 h 1622455"/>
              <a:gd name="connsiteX21" fmla="*/ 714521 w 778926"/>
              <a:gd name="connsiteY21" fmla="*/ 701675 h 1622455"/>
              <a:gd name="connsiteX22" fmla="*/ 778021 w 778926"/>
              <a:gd name="connsiteY22" fmla="*/ 650875 h 1622455"/>
              <a:gd name="connsiteX23" fmla="*/ 754209 w 778926"/>
              <a:gd name="connsiteY23" fmla="*/ 577056 h 1622455"/>
              <a:gd name="connsiteX24" fmla="*/ 743890 w 778926"/>
              <a:gd name="connsiteY24" fmla="*/ 496094 h 1622455"/>
              <a:gd name="connsiteX25" fmla="*/ 672452 w 778926"/>
              <a:gd name="connsiteY25" fmla="*/ 452438 h 1622455"/>
              <a:gd name="connsiteX26" fmla="*/ 619271 w 778926"/>
              <a:gd name="connsiteY26" fmla="*/ 422275 h 1622455"/>
              <a:gd name="connsiteX27" fmla="*/ 604984 w 778926"/>
              <a:gd name="connsiteY27" fmla="*/ 365919 h 1622455"/>
              <a:gd name="connsiteX28" fmla="*/ 531164 w 778926"/>
              <a:gd name="connsiteY28" fmla="*/ 372269 h 1622455"/>
              <a:gd name="connsiteX29" fmla="*/ 520846 w 778926"/>
              <a:gd name="connsiteY29" fmla="*/ 301625 h 1622455"/>
              <a:gd name="connsiteX30" fmla="*/ 520846 w 778926"/>
              <a:gd name="connsiteY30" fmla="*/ 196850 h 1622455"/>
              <a:gd name="connsiteX31" fmla="*/ 530371 w 778926"/>
              <a:gd name="connsiteY31" fmla="*/ 184150 h 1622455"/>
              <a:gd name="connsiteX32" fmla="*/ 549421 w 778926"/>
              <a:gd name="connsiteY32" fmla="*/ 165100 h 1622455"/>
              <a:gd name="connsiteX33" fmla="*/ 552596 w 778926"/>
              <a:gd name="connsiteY33" fmla="*/ 155575 h 1622455"/>
              <a:gd name="connsiteX34" fmla="*/ 543071 w 778926"/>
              <a:gd name="connsiteY34" fmla="*/ 88900 h 1622455"/>
              <a:gd name="connsiteX35" fmla="*/ 533546 w 778926"/>
              <a:gd name="connsiteY35" fmla="*/ 79375 h 1622455"/>
              <a:gd name="connsiteX36" fmla="*/ 511321 w 778926"/>
              <a:gd name="connsiteY36" fmla="*/ 66675 h 1622455"/>
              <a:gd name="connsiteX37" fmla="*/ 508146 w 778926"/>
              <a:gd name="connsiteY37" fmla="*/ 57150 h 1622455"/>
              <a:gd name="connsiteX38" fmla="*/ 501796 w 778926"/>
              <a:gd name="connsiteY38" fmla="*/ 47625 h 1622455"/>
              <a:gd name="connsiteX39" fmla="*/ 498621 w 778926"/>
              <a:gd name="connsiteY39" fmla="*/ 0 h 1622455"/>
              <a:gd name="connsiteX40" fmla="*/ 485921 w 778926"/>
              <a:gd name="connsiteY40" fmla="*/ 6350 h 1622455"/>
              <a:gd name="connsiteX41" fmla="*/ 463696 w 778926"/>
              <a:gd name="connsiteY41" fmla="*/ 25400 h 1622455"/>
              <a:gd name="connsiteX42" fmla="*/ 438296 w 778926"/>
              <a:gd name="connsiteY42" fmla="*/ 28575 h 1622455"/>
              <a:gd name="connsiteX43" fmla="*/ 406546 w 778926"/>
              <a:gd name="connsiteY43" fmla="*/ 38100 h 1622455"/>
              <a:gd name="connsiteX44" fmla="*/ 390671 w 778926"/>
              <a:gd name="connsiteY44" fmla="*/ 41275 h 1622455"/>
              <a:gd name="connsiteX45" fmla="*/ 358921 w 778926"/>
              <a:gd name="connsiteY45" fmla="*/ 53975 h 1622455"/>
              <a:gd name="connsiteX46" fmla="*/ 327171 w 778926"/>
              <a:gd name="connsiteY46" fmla="*/ 66675 h 1622455"/>
              <a:gd name="connsiteX47" fmla="*/ 304946 w 778926"/>
              <a:gd name="connsiteY47" fmla="*/ 82550 h 1622455"/>
              <a:gd name="connsiteX48" fmla="*/ 279546 w 778926"/>
              <a:gd name="connsiteY48" fmla="*/ 101600 h 1622455"/>
              <a:gd name="connsiteX49" fmla="*/ 270021 w 778926"/>
              <a:gd name="connsiteY49" fmla="*/ 104775 h 1622455"/>
              <a:gd name="connsiteX50" fmla="*/ 257321 w 778926"/>
              <a:gd name="connsiteY50" fmla="*/ 133350 h 1622455"/>
              <a:gd name="connsiteX51" fmla="*/ 247796 w 778926"/>
              <a:gd name="connsiteY51" fmla="*/ 152400 h 1622455"/>
              <a:gd name="connsiteX52" fmla="*/ 231921 w 778926"/>
              <a:gd name="connsiteY52" fmla="*/ 184150 h 1622455"/>
              <a:gd name="connsiteX53" fmla="*/ 219221 w 778926"/>
              <a:gd name="connsiteY53" fmla="*/ 206375 h 1622455"/>
              <a:gd name="connsiteX54" fmla="*/ 216046 w 778926"/>
              <a:gd name="connsiteY54" fmla="*/ 215900 h 1622455"/>
              <a:gd name="connsiteX55" fmla="*/ 193821 w 778926"/>
              <a:gd name="connsiteY55" fmla="*/ 244475 h 1622455"/>
              <a:gd name="connsiteX56" fmla="*/ 177946 w 778926"/>
              <a:gd name="connsiteY56" fmla="*/ 260350 h 1622455"/>
              <a:gd name="connsiteX57" fmla="*/ 168421 w 778926"/>
              <a:gd name="connsiteY57" fmla="*/ 273050 h 1622455"/>
              <a:gd name="connsiteX58" fmla="*/ 165246 w 778926"/>
              <a:gd name="connsiteY58" fmla="*/ 285750 h 1622455"/>
              <a:gd name="connsiteX59" fmla="*/ 155721 w 778926"/>
              <a:gd name="connsiteY59" fmla="*/ 292100 h 1622455"/>
              <a:gd name="connsiteX60" fmla="*/ 146196 w 778926"/>
              <a:gd name="connsiteY60" fmla="*/ 304800 h 1622455"/>
              <a:gd name="connsiteX61" fmla="*/ 133496 w 778926"/>
              <a:gd name="connsiteY61" fmla="*/ 323850 h 1622455"/>
              <a:gd name="connsiteX62" fmla="*/ 127146 w 778926"/>
              <a:gd name="connsiteY62" fmla="*/ 336550 h 1622455"/>
              <a:gd name="connsiteX63" fmla="*/ 117621 w 778926"/>
              <a:gd name="connsiteY63" fmla="*/ 346075 h 1622455"/>
              <a:gd name="connsiteX64" fmla="*/ 108096 w 778926"/>
              <a:gd name="connsiteY64" fmla="*/ 358775 h 1622455"/>
              <a:gd name="connsiteX65" fmla="*/ 95396 w 778926"/>
              <a:gd name="connsiteY65" fmla="*/ 387350 h 1622455"/>
              <a:gd name="connsiteX66" fmla="*/ 89046 w 778926"/>
              <a:gd name="connsiteY66" fmla="*/ 400050 h 1622455"/>
              <a:gd name="connsiteX67" fmla="*/ 82696 w 778926"/>
              <a:gd name="connsiteY67" fmla="*/ 463550 h 1622455"/>
              <a:gd name="connsiteX68" fmla="*/ 57296 w 778926"/>
              <a:gd name="connsiteY68" fmla="*/ 511175 h 1622455"/>
              <a:gd name="connsiteX69" fmla="*/ 41421 w 778926"/>
              <a:gd name="connsiteY69" fmla="*/ 539750 h 1622455"/>
              <a:gd name="connsiteX70" fmla="*/ 35071 w 778926"/>
              <a:gd name="connsiteY70" fmla="*/ 555625 h 1622455"/>
              <a:gd name="connsiteX71" fmla="*/ 25546 w 778926"/>
              <a:gd name="connsiteY71" fmla="*/ 568325 h 1622455"/>
              <a:gd name="connsiteX72" fmla="*/ 22371 w 778926"/>
              <a:gd name="connsiteY72" fmla="*/ 577850 h 1622455"/>
              <a:gd name="connsiteX73" fmla="*/ 6496 w 778926"/>
              <a:gd name="connsiteY73" fmla="*/ 600075 h 1622455"/>
              <a:gd name="connsiteX74" fmla="*/ 19196 w 778926"/>
              <a:gd name="connsiteY74" fmla="*/ 669925 h 1622455"/>
              <a:gd name="connsiteX75" fmla="*/ 146 w 778926"/>
              <a:gd name="connsiteY75" fmla="*/ 730250 h 1622455"/>
              <a:gd name="connsiteX76" fmla="*/ 12846 w 778926"/>
              <a:gd name="connsiteY76" fmla="*/ 800100 h 1622455"/>
              <a:gd name="connsiteX77" fmla="*/ 44596 w 778926"/>
              <a:gd name="connsiteY77" fmla="*/ 831850 h 1622455"/>
              <a:gd name="connsiteX78" fmla="*/ 73171 w 778926"/>
              <a:gd name="connsiteY78" fmla="*/ 873125 h 1622455"/>
              <a:gd name="connsiteX79" fmla="*/ 101746 w 778926"/>
              <a:gd name="connsiteY79" fmla="*/ 927100 h 1622455"/>
              <a:gd name="connsiteX80" fmla="*/ 98571 w 778926"/>
              <a:gd name="connsiteY80" fmla="*/ 971550 h 1622455"/>
              <a:gd name="connsiteX81" fmla="*/ 146196 w 778926"/>
              <a:gd name="connsiteY81" fmla="*/ 990600 h 1622455"/>
              <a:gd name="connsiteX82" fmla="*/ 171596 w 778926"/>
              <a:gd name="connsiteY82" fmla="*/ 987425 h 1622455"/>
              <a:gd name="connsiteX83" fmla="*/ 193821 w 778926"/>
              <a:gd name="connsiteY83" fmla="*/ 1025525 h 1622455"/>
              <a:gd name="connsiteX84" fmla="*/ 247796 w 778926"/>
              <a:gd name="connsiteY84" fmla="*/ 1038225 h 1622455"/>
              <a:gd name="connsiteX85" fmla="*/ 317646 w 778926"/>
              <a:gd name="connsiteY85" fmla="*/ 1041400 h 1622455"/>
              <a:gd name="connsiteX86" fmla="*/ 333521 w 778926"/>
              <a:gd name="connsiteY86" fmla="*/ 1069975 h 1622455"/>
              <a:gd name="connsiteX87" fmla="*/ 282721 w 778926"/>
              <a:gd name="connsiteY87" fmla="*/ 1117600 h 1622455"/>
              <a:gd name="connsiteX88" fmla="*/ 235096 w 778926"/>
              <a:gd name="connsiteY88" fmla="*/ 1146175 h 1622455"/>
              <a:gd name="connsiteX89" fmla="*/ 177946 w 778926"/>
              <a:gd name="connsiteY89" fmla="*/ 1184275 h 1622455"/>
              <a:gd name="connsiteX90" fmla="*/ 225571 w 778926"/>
              <a:gd name="connsiteY90" fmla="*/ 1216025 h 1622455"/>
              <a:gd name="connsiteX91" fmla="*/ 174771 w 778926"/>
              <a:gd name="connsiteY91" fmla="*/ 1266825 h 1622455"/>
              <a:gd name="connsiteX92" fmla="*/ 143021 w 778926"/>
              <a:gd name="connsiteY92" fmla="*/ 1289050 h 1622455"/>
              <a:gd name="connsiteX93" fmla="*/ 130321 w 778926"/>
              <a:gd name="connsiteY93" fmla="*/ 1330325 h 1622455"/>
              <a:gd name="connsiteX94" fmla="*/ 78728 w 778926"/>
              <a:gd name="connsiteY94" fmla="*/ 1376363 h 1622455"/>
              <a:gd name="connsiteX95" fmla="*/ 125559 w 778926"/>
              <a:gd name="connsiteY95" fmla="*/ 1427162 h 1622455"/>
              <a:gd name="connsiteX96" fmla="*/ 158896 w 778926"/>
              <a:gd name="connsiteY96" fmla="*/ 1496219 h 1622455"/>
              <a:gd name="connsiteX97" fmla="*/ 271608 w 778926"/>
              <a:gd name="connsiteY97" fmla="*/ 1510507 h 1622455"/>
              <a:gd name="connsiteX98" fmla="*/ 397814 w 778926"/>
              <a:gd name="connsiteY98" fmla="*/ 1542256 h 1622455"/>
              <a:gd name="connsiteX99" fmla="*/ 533546 w 778926"/>
              <a:gd name="connsiteY99" fmla="*/ 1581150 h 1622455"/>
              <a:gd name="connsiteX100" fmla="*/ 622446 w 778926"/>
              <a:gd name="connsiteY100" fmla="*/ 1609725 h 1622455"/>
              <a:gd name="connsiteX101" fmla="*/ 676421 w 778926"/>
              <a:gd name="connsiteY101" fmla="*/ 1622425 h 1622455"/>
              <a:gd name="connsiteX0" fmla="*/ 676421 w 778926"/>
              <a:gd name="connsiteY0" fmla="*/ 1622425 h 1622455"/>
              <a:gd name="connsiteX1" fmla="*/ 693089 w 778926"/>
              <a:gd name="connsiteY1" fmla="*/ 1559719 h 1622455"/>
              <a:gd name="connsiteX2" fmla="*/ 708171 w 778926"/>
              <a:gd name="connsiteY2" fmla="*/ 1501775 h 1622455"/>
              <a:gd name="connsiteX3" fmla="*/ 704996 w 778926"/>
              <a:gd name="connsiteY3" fmla="*/ 1435100 h 1622455"/>
              <a:gd name="connsiteX4" fmla="*/ 654196 w 778926"/>
              <a:gd name="connsiteY4" fmla="*/ 1419225 h 1622455"/>
              <a:gd name="connsiteX5" fmla="*/ 634353 w 778926"/>
              <a:gd name="connsiteY5" fmla="*/ 1374775 h 1622455"/>
              <a:gd name="connsiteX6" fmla="*/ 627210 w 778926"/>
              <a:gd name="connsiteY6" fmla="*/ 1316038 h 1622455"/>
              <a:gd name="connsiteX7" fmla="*/ 666102 w 778926"/>
              <a:gd name="connsiteY7" fmla="*/ 1278731 h 1622455"/>
              <a:gd name="connsiteX8" fmla="*/ 631971 w 778926"/>
              <a:gd name="connsiteY8" fmla="*/ 1244600 h 1622455"/>
              <a:gd name="connsiteX9" fmla="*/ 588315 w 778926"/>
              <a:gd name="connsiteY9" fmla="*/ 1203325 h 1622455"/>
              <a:gd name="connsiteX10" fmla="*/ 558946 w 778926"/>
              <a:gd name="connsiteY10" fmla="*/ 1139825 h 1622455"/>
              <a:gd name="connsiteX11" fmla="*/ 530371 w 778926"/>
              <a:gd name="connsiteY11" fmla="*/ 1101725 h 1622455"/>
              <a:gd name="connsiteX12" fmla="*/ 517671 w 778926"/>
              <a:gd name="connsiteY12" fmla="*/ 1076325 h 1622455"/>
              <a:gd name="connsiteX13" fmla="*/ 542277 w 778926"/>
              <a:gd name="connsiteY13" fmla="*/ 1062832 h 1622455"/>
              <a:gd name="connsiteX14" fmla="*/ 533546 w 778926"/>
              <a:gd name="connsiteY14" fmla="*/ 1038225 h 1622455"/>
              <a:gd name="connsiteX15" fmla="*/ 597047 w 778926"/>
              <a:gd name="connsiteY15" fmla="*/ 1025525 h 1622455"/>
              <a:gd name="connsiteX16" fmla="*/ 559739 w 778926"/>
              <a:gd name="connsiteY16" fmla="*/ 961232 h 1622455"/>
              <a:gd name="connsiteX17" fmla="*/ 543071 w 778926"/>
              <a:gd name="connsiteY17" fmla="*/ 901700 h 1622455"/>
              <a:gd name="connsiteX18" fmla="*/ 606571 w 778926"/>
              <a:gd name="connsiteY18" fmla="*/ 863600 h 1622455"/>
              <a:gd name="connsiteX19" fmla="*/ 651815 w 778926"/>
              <a:gd name="connsiteY19" fmla="*/ 815181 h 1622455"/>
              <a:gd name="connsiteX20" fmla="*/ 679596 w 778926"/>
              <a:gd name="connsiteY20" fmla="*/ 755650 h 1622455"/>
              <a:gd name="connsiteX21" fmla="*/ 714521 w 778926"/>
              <a:gd name="connsiteY21" fmla="*/ 701675 h 1622455"/>
              <a:gd name="connsiteX22" fmla="*/ 778021 w 778926"/>
              <a:gd name="connsiteY22" fmla="*/ 650875 h 1622455"/>
              <a:gd name="connsiteX23" fmla="*/ 754209 w 778926"/>
              <a:gd name="connsiteY23" fmla="*/ 577056 h 1622455"/>
              <a:gd name="connsiteX24" fmla="*/ 743890 w 778926"/>
              <a:gd name="connsiteY24" fmla="*/ 496094 h 1622455"/>
              <a:gd name="connsiteX25" fmla="*/ 672452 w 778926"/>
              <a:gd name="connsiteY25" fmla="*/ 452438 h 1622455"/>
              <a:gd name="connsiteX26" fmla="*/ 619271 w 778926"/>
              <a:gd name="connsiteY26" fmla="*/ 422275 h 1622455"/>
              <a:gd name="connsiteX27" fmla="*/ 604984 w 778926"/>
              <a:gd name="connsiteY27" fmla="*/ 365919 h 1622455"/>
              <a:gd name="connsiteX28" fmla="*/ 531164 w 778926"/>
              <a:gd name="connsiteY28" fmla="*/ 372269 h 1622455"/>
              <a:gd name="connsiteX29" fmla="*/ 520846 w 778926"/>
              <a:gd name="connsiteY29" fmla="*/ 301625 h 1622455"/>
              <a:gd name="connsiteX30" fmla="*/ 520846 w 778926"/>
              <a:gd name="connsiteY30" fmla="*/ 196850 h 1622455"/>
              <a:gd name="connsiteX31" fmla="*/ 549421 w 778926"/>
              <a:gd name="connsiteY31" fmla="*/ 165100 h 1622455"/>
              <a:gd name="connsiteX32" fmla="*/ 552596 w 778926"/>
              <a:gd name="connsiteY32" fmla="*/ 155575 h 1622455"/>
              <a:gd name="connsiteX33" fmla="*/ 543071 w 778926"/>
              <a:gd name="connsiteY33" fmla="*/ 88900 h 1622455"/>
              <a:gd name="connsiteX34" fmla="*/ 533546 w 778926"/>
              <a:gd name="connsiteY34" fmla="*/ 79375 h 1622455"/>
              <a:gd name="connsiteX35" fmla="*/ 511321 w 778926"/>
              <a:gd name="connsiteY35" fmla="*/ 66675 h 1622455"/>
              <a:gd name="connsiteX36" fmla="*/ 508146 w 778926"/>
              <a:gd name="connsiteY36" fmla="*/ 57150 h 1622455"/>
              <a:gd name="connsiteX37" fmla="*/ 501796 w 778926"/>
              <a:gd name="connsiteY37" fmla="*/ 47625 h 1622455"/>
              <a:gd name="connsiteX38" fmla="*/ 498621 w 778926"/>
              <a:gd name="connsiteY38" fmla="*/ 0 h 1622455"/>
              <a:gd name="connsiteX39" fmla="*/ 485921 w 778926"/>
              <a:gd name="connsiteY39" fmla="*/ 6350 h 1622455"/>
              <a:gd name="connsiteX40" fmla="*/ 463696 w 778926"/>
              <a:gd name="connsiteY40" fmla="*/ 25400 h 1622455"/>
              <a:gd name="connsiteX41" fmla="*/ 438296 w 778926"/>
              <a:gd name="connsiteY41" fmla="*/ 28575 h 1622455"/>
              <a:gd name="connsiteX42" fmla="*/ 406546 w 778926"/>
              <a:gd name="connsiteY42" fmla="*/ 38100 h 1622455"/>
              <a:gd name="connsiteX43" fmla="*/ 390671 w 778926"/>
              <a:gd name="connsiteY43" fmla="*/ 41275 h 1622455"/>
              <a:gd name="connsiteX44" fmla="*/ 358921 w 778926"/>
              <a:gd name="connsiteY44" fmla="*/ 53975 h 1622455"/>
              <a:gd name="connsiteX45" fmla="*/ 327171 w 778926"/>
              <a:gd name="connsiteY45" fmla="*/ 66675 h 1622455"/>
              <a:gd name="connsiteX46" fmla="*/ 304946 w 778926"/>
              <a:gd name="connsiteY46" fmla="*/ 82550 h 1622455"/>
              <a:gd name="connsiteX47" fmla="*/ 279546 w 778926"/>
              <a:gd name="connsiteY47" fmla="*/ 101600 h 1622455"/>
              <a:gd name="connsiteX48" fmla="*/ 270021 w 778926"/>
              <a:gd name="connsiteY48" fmla="*/ 104775 h 1622455"/>
              <a:gd name="connsiteX49" fmla="*/ 257321 w 778926"/>
              <a:gd name="connsiteY49" fmla="*/ 133350 h 1622455"/>
              <a:gd name="connsiteX50" fmla="*/ 247796 w 778926"/>
              <a:gd name="connsiteY50" fmla="*/ 152400 h 1622455"/>
              <a:gd name="connsiteX51" fmla="*/ 231921 w 778926"/>
              <a:gd name="connsiteY51" fmla="*/ 184150 h 1622455"/>
              <a:gd name="connsiteX52" fmla="*/ 219221 w 778926"/>
              <a:gd name="connsiteY52" fmla="*/ 206375 h 1622455"/>
              <a:gd name="connsiteX53" fmla="*/ 216046 w 778926"/>
              <a:gd name="connsiteY53" fmla="*/ 215900 h 1622455"/>
              <a:gd name="connsiteX54" fmla="*/ 193821 w 778926"/>
              <a:gd name="connsiteY54" fmla="*/ 244475 h 1622455"/>
              <a:gd name="connsiteX55" fmla="*/ 177946 w 778926"/>
              <a:gd name="connsiteY55" fmla="*/ 260350 h 1622455"/>
              <a:gd name="connsiteX56" fmla="*/ 168421 w 778926"/>
              <a:gd name="connsiteY56" fmla="*/ 273050 h 1622455"/>
              <a:gd name="connsiteX57" fmla="*/ 165246 w 778926"/>
              <a:gd name="connsiteY57" fmla="*/ 285750 h 1622455"/>
              <a:gd name="connsiteX58" fmla="*/ 155721 w 778926"/>
              <a:gd name="connsiteY58" fmla="*/ 292100 h 1622455"/>
              <a:gd name="connsiteX59" fmla="*/ 146196 w 778926"/>
              <a:gd name="connsiteY59" fmla="*/ 304800 h 1622455"/>
              <a:gd name="connsiteX60" fmla="*/ 133496 w 778926"/>
              <a:gd name="connsiteY60" fmla="*/ 323850 h 1622455"/>
              <a:gd name="connsiteX61" fmla="*/ 127146 w 778926"/>
              <a:gd name="connsiteY61" fmla="*/ 336550 h 1622455"/>
              <a:gd name="connsiteX62" fmla="*/ 117621 w 778926"/>
              <a:gd name="connsiteY62" fmla="*/ 346075 h 1622455"/>
              <a:gd name="connsiteX63" fmla="*/ 108096 w 778926"/>
              <a:gd name="connsiteY63" fmla="*/ 358775 h 1622455"/>
              <a:gd name="connsiteX64" fmla="*/ 95396 w 778926"/>
              <a:gd name="connsiteY64" fmla="*/ 387350 h 1622455"/>
              <a:gd name="connsiteX65" fmla="*/ 89046 w 778926"/>
              <a:gd name="connsiteY65" fmla="*/ 400050 h 1622455"/>
              <a:gd name="connsiteX66" fmla="*/ 82696 w 778926"/>
              <a:gd name="connsiteY66" fmla="*/ 463550 h 1622455"/>
              <a:gd name="connsiteX67" fmla="*/ 57296 w 778926"/>
              <a:gd name="connsiteY67" fmla="*/ 511175 h 1622455"/>
              <a:gd name="connsiteX68" fmla="*/ 41421 w 778926"/>
              <a:gd name="connsiteY68" fmla="*/ 539750 h 1622455"/>
              <a:gd name="connsiteX69" fmla="*/ 35071 w 778926"/>
              <a:gd name="connsiteY69" fmla="*/ 555625 h 1622455"/>
              <a:gd name="connsiteX70" fmla="*/ 25546 w 778926"/>
              <a:gd name="connsiteY70" fmla="*/ 568325 h 1622455"/>
              <a:gd name="connsiteX71" fmla="*/ 22371 w 778926"/>
              <a:gd name="connsiteY71" fmla="*/ 577850 h 1622455"/>
              <a:gd name="connsiteX72" fmla="*/ 6496 w 778926"/>
              <a:gd name="connsiteY72" fmla="*/ 600075 h 1622455"/>
              <a:gd name="connsiteX73" fmla="*/ 19196 w 778926"/>
              <a:gd name="connsiteY73" fmla="*/ 669925 h 1622455"/>
              <a:gd name="connsiteX74" fmla="*/ 146 w 778926"/>
              <a:gd name="connsiteY74" fmla="*/ 730250 h 1622455"/>
              <a:gd name="connsiteX75" fmla="*/ 12846 w 778926"/>
              <a:gd name="connsiteY75" fmla="*/ 800100 h 1622455"/>
              <a:gd name="connsiteX76" fmla="*/ 44596 w 778926"/>
              <a:gd name="connsiteY76" fmla="*/ 831850 h 1622455"/>
              <a:gd name="connsiteX77" fmla="*/ 73171 w 778926"/>
              <a:gd name="connsiteY77" fmla="*/ 873125 h 1622455"/>
              <a:gd name="connsiteX78" fmla="*/ 101746 w 778926"/>
              <a:gd name="connsiteY78" fmla="*/ 927100 h 1622455"/>
              <a:gd name="connsiteX79" fmla="*/ 98571 w 778926"/>
              <a:gd name="connsiteY79" fmla="*/ 971550 h 1622455"/>
              <a:gd name="connsiteX80" fmla="*/ 146196 w 778926"/>
              <a:gd name="connsiteY80" fmla="*/ 990600 h 1622455"/>
              <a:gd name="connsiteX81" fmla="*/ 171596 w 778926"/>
              <a:gd name="connsiteY81" fmla="*/ 987425 h 1622455"/>
              <a:gd name="connsiteX82" fmla="*/ 193821 w 778926"/>
              <a:gd name="connsiteY82" fmla="*/ 1025525 h 1622455"/>
              <a:gd name="connsiteX83" fmla="*/ 247796 w 778926"/>
              <a:gd name="connsiteY83" fmla="*/ 1038225 h 1622455"/>
              <a:gd name="connsiteX84" fmla="*/ 317646 w 778926"/>
              <a:gd name="connsiteY84" fmla="*/ 1041400 h 1622455"/>
              <a:gd name="connsiteX85" fmla="*/ 333521 w 778926"/>
              <a:gd name="connsiteY85" fmla="*/ 1069975 h 1622455"/>
              <a:gd name="connsiteX86" fmla="*/ 282721 w 778926"/>
              <a:gd name="connsiteY86" fmla="*/ 1117600 h 1622455"/>
              <a:gd name="connsiteX87" fmla="*/ 235096 w 778926"/>
              <a:gd name="connsiteY87" fmla="*/ 1146175 h 1622455"/>
              <a:gd name="connsiteX88" fmla="*/ 177946 w 778926"/>
              <a:gd name="connsiteY88" fmla="*/ 1184275 h 1622455"/>
              <a:gd name="connsiteX89" fmla="*/ 225571 w 778926"/>
              <a:gd name="connsiteY89" fmla="*/ 1216025 h 1622455"/>
              <a:gd name="connsiteX90" fmla="*/ 174771 w 778926"/>
              <a:gd name="connsiteY90" fmla="*/ 1266825 h 1622455"/>
              <a:gd name="connsiteX91" fmla="*/ 143021 w 778926"/>
              <a:gd name="connsiteY91" fmla="*/ 1289050 h 1622455"/>
              <a:gd name="connsiteX92" fmla="*/ 130321 w 778926"/>
              <a:gd name="connsiteY92" fmla="*/ 1330325 h 1622455"/>
              <a:gd name="connsiteX93" fmla="*/ 78728 w 778926"/>
              <a:gd name="connsiteY93" fmla="*/ 1376363 h 1622455"/>
              <a:gd name="connsiteX94" fmla="*/ 125559 w 778926"/>
              <a:gd name="connsiteY94" fmla="*/ 1427162 h 1622455"/>
              <a:gd name="connsiteX95" fmla="*/ 158896 w 778926"/>
              <a:gd name="connsiteY95" fmla="*/ 1496219 h 1622455"/>
              <a:gd name="connsiteX96" fmla="*/ 271608 w 778926"/>
              <a:gd name="connsiteY96" fmla="*/ 1510507 h 1622455"/>
              <a:gd name="connsiteX97" fmla="*/ 397814 w 778926"/>
              <a:gd name="connsiteY97" fmla="*/ 1542256 h 1622455"/>
              <a:gd name="connsiteX98" fmla="*/ 533546 w 778926"/>
              <a:gd name="connsiteY98" fmla="*/ 1581150 h 1622455"/>
              <a:gd name="connsiteX99" fmla="*/ 622446 w 778926"/>
              <a:gd name="connsiteY99" fmla="*/ 1609725 h 1622455"/>
              <a:gd name="connsiteX100" fmla="*/ 676421 w 778926"/>
              <a:gd name="connsiteY100" fmla="*/ 1622425 h 1622455"/>
              <a:gd name="connsiteX0" fmla="*/ 676421 w 778926"/>
              <a:gd name="connsiteY0" fmla="*/ 1622425 h 1622455"/>
              <a:gd name="connsiteX1" fmla="*/ 693089 w 778926"/>
              <a:gd name="connsiteY1" fmla="*/ 1559719 h 1622455"/>
              <a:gd name="connsiteX2" fmla="*/ 708171 w 778926"/>
              <a:gd name="connsiteY2" fmla="*/ 1501775 h 1622455"/>
              <a:gd name="connsiteX3" fmla="*/ 704996 w 778926"/>
              <a:gd name="connsiteY3" fmla="*/ 1435100 h 1622455"/>
              <a:gd name="connsiteX4" fmla="*/ 654196 w 778926"/>
              <a:gd name="connsiteY4" fmla="*/ 1419225 h 1622455"/>
              <a:gd name="connsiteX5" fmla="*/ 634353 w 778926"/>
              <a:gd name="connsiteY5" fmla="*/ 1374775 h 1622455"/>
              <a:gd name="connsiteX6" fmla="*/ 627210 w 778926"/>
              <a:gd name="connsiteY6" fmla="*/ 1316038 h 1622455"/>
              <a:gd name="connsiteX7" fmla="*/ 666102 w 778926"/>
              <a:gd name="connsiteY7" fmla="*/ 1278731 h 1622455"/>
              <a:gd name="connsiteX8" fmla="*/ 631971 w 778926"/>
              <a:gd name="connsiteY8" fmla="*/ 1244600 h 1622455"/>
              <a:gd name="connsiteX9" fmla="*/ 588315 w 778926"/>
              <a:gd name="connsiteY9" fmla="*/ 1203325 h 1622455"/>
              <a:gd name="connsiteX10" fmla="*/ 558946 w 778926"/>
              <a:gd name="connsiteY10" fmla="*/ 1139825 h 1622455"/>
              <a:gd name="connsiteX11" fmla="*/ 530371 w 778926"/>
              <a:gd name="connsiteY11" fmla="*/ 1101725 h 1622455"/>
              <a:gd name="connsiteX12" fmla="*/ 517671 w 778926"/>
              <a:gd name="connsiteY12" fmla="*/ 1076325 h 1622455"/>
              <a:gd name="connsiteX13" fmla="*/ 542277 w 778926"/>
              <a:gd name="connsiteY13" fmla="*/ 1062832 h 1622455"/>
              <a:gd name="connsiteX14" fmla="*/ 533546 w 778926"/>
              <a:gd name="connsiteY14" fmla="*/ 1038225 h 1622455"/>
              <a:gd name="connsiteX15" fmla="*/ 597047 w 778926"/>
              <a:gd name="connsiteY15" fmla="*/ 1025525 h 1622455"/>
              <a:gd name="connsiteX16" fmla="*/ 559739 w 778926"/>
              <a:gd name="connsiteY16" fmla="*/ 961232 h 1622455"/>
              <a:gd name="connsiteX17" fmla="*/ 543071 w 778926"/>
              <a:gd name="connsiteY17" fmla="*/ 901700 h 1622455"/>
              <a:gd name="connsiteX18" fmla="*/ 606571 w 778926"/>
              <a:gd name="connsiteY18" fmla="*/ 863600 h 1622455"/>
              <a:gd name="connsiteX19" fmla="*/ 651815 w 778926"/>
              <a:gd name="connsiteY19" fmla="*/ 815181 h 1622455"/>
              <a:gd name="connsiteX20" fmla="*/ 679596 w 778926"/>
              <a:gd name="connsiteY20" fmla="*/ 755650 h 1622455"/>
              <a:gd name="connsiteX21" fmla="*/ 714521 w 778926"/>
              <a:gd name="connsiteY21" fmla="*/ 701675 h 1622455"/>
              <a:gd name="connsiteX22" fmla="*/ 778021 w 778926"/>
              <a:gd name="connsiteY22" fmla="*/ 650875 h 1622455"/>
              <a:gd name="connsiteX23" fmla="*/ 754209 w 778926"/>
              <a:gd name="connsiteY23" fmla="*/ 577056 h 1622455"/>
              <a:gd name="connsiteX24" fmla="*/ 743890 w 778926"/>
              <a:gd name="connsiteY24" fmla="*/ 496094 h 1622455"/>
              <a:gd name="connsiteX25" fmla="*/ 672452 w 778926"/>
              <a:gd name="connsiteY25" fmla="*/ 452438 h 1622455"/>
              <a:gd name="connsiteX26" fmla="*/ 619271 w 778926"/>
              <a:gd name="connsiteY26" fmla="*/ 422275 h 1622455"/>
              <a:gd name="connsiteX27" fmla="*/ 604984 w 778926"/>
              <a:gd name="connsiteY27" fmla="*/ 365919 h 1622455"/>
              <a:gd name="connsiteX28" fmla="*/ 531164 w 778926"/>
              <a:gd name="connsiteY28" fmla="*/ 372269 h 1622455"/>
              <a:gd name="connsiteX29" fmla="*/ 520846 w 778926"/>
              <a:gd name="connsiteY29" fmla="*/ 301625 h 1622455"/>
              <a:gd name="connsiteX30" fmla="*/ 525609 w 778926"/>
              <a:gd name="connsiteY30" fmla="*/ 218281 h 1622455"/>
              <a:gd name="connsiteX31" fmla="*/ 549421 w 778926"/>
              <a:gd name="connsiteY31" fmla="*/ 165100 h 1622455"/>
              <a:gd name="connsiteX32" fmla="*/ 552596 w 778926"/>
              <a:gd name="connsiteY32" fmla="*/ 155575 h 1622455"/>
              <a:gd name="connsiteX33" fmla="*/ 543071 w 778926"/>
              <a:gd name="connsiteY33" fmla="*/ 88900 h 1622455"/>
              <a:gd name="connsiteX34" fmla="*/ 533546 w 778926"/>
              <a:gd name="connsiteY34" fmla="*/ 79375 h 1622455"/>
              <a:gd name="connsiteX35" fmla="*/ 511321 w 778926"/>
              <a:gd name="connsiteY35" fmla="*/ 66675 h 1622455"/>
              <a:gd name="connsiteX36" fmla="*/ 508146 w 778926"/>
              <a:gd name="connsiteY36" fmla="*/ 57150 h 1622455"/>
              <a:gd name="connsiteX37" fmla="*/ 501796 w 778926"/>
              <a:gd name="connsiteY37" fmla="*/ 47625 h 1622455"/>
              <a:gd name="connsiteX38" fmla="*/ 498621 w 778926"/>
              <a:gd name="connsiteY38" fmla="*/ 0 h 1622455"/>
              <a:gd name="connsiteX39" fmla="*/ 485921 w 778926"/>
              <a:gd name="connsiteY39" fmla="*/ 6350 h 1622455"/>
              <a:gd name="connsiteX40" fmla="*/ 463696 w 778926"/>
              <a:gd name="connsiteY40" fmla="*/ 25400 h 1622455"/>
              <a:gd name="connsiteX41" fmla="*/ 438296 w 778926"/>
              <a:gd name="connsiteY41" fmla="*/ 28575 h 1622455"/>
              <a:gd name="connsiteX42" fmla="*/ 406546 w 778926"/>
              <a:gd name="connsiteY42" fmla="*/ 38100 h 1622455"/>
              <a:gd name="connsiteX43" fmla="*/ 390671 w 778926"/>
              <a:gd name="connsiteY43" fmla="*/ 41275 h 1622455"/>
              <a:gd name="connsiteX44" fmla="*/ 358921 w 778926"/>
              <a:gd name="connsiteY44" fmla="*/ 53975 h 1622455"/>
              <a:gd name="connsiteX45" fmla="*/ 327171 w 778926"/>
              <a:gd name="connsiteY45" fmla="*/ 66675 h 1622455"/>
              <a:gd name="connsiteX46" fmla="*/ 304946 w 778926"/>
              <a:gd name="connsiteY46" fmla="*/ 82550 h 1622455"/>
              <a:gd name="connsiteX47" fmla="*/ 279546 w 778926"/>
              <a:gd name="connsiteY47" fmla="*/ 101600 h 1622455"/>
              <a:gd name="connsiteX48" fmla="*/ 270021 w 778926"/>
              <a:gd name="connsiteY48" fmla="*/ 104775 h 1622455"/>
              <a:gd name="connsiteX49" fmla="*/ 257321 w 778926"/>
              <a:gd name="connsiteY49" fmla="*/ 133350 h 1622455"/>
              <a:gd name="connsiteX50" fmla="*/ 247796 w 778926"/>
              <a:gd name="connsiteY50" fmla="*/ 152400 h 1622455"/>
              <a:gd name="connsiteX51" fmla="*/ 231921 w 778926"/>
              <a:gd name="connsiteY51" fmla="*/ 184150 h 1622455"/>
              <a:gd name="connsiteX52" fmla="*/ 219221 w 778926"/>
              <a:gd name="connsiteY52" fmla="*/ 206375 h 1622455"/>
              <a:gd name="connsiteX53" fmla="*/ 216046 w 778926"/>
              <a:gd name="connsiteY53" fmla="*/ 215900 h 1622455"/>
              <a:gd name="connsiteX54" fmla="*/ 193821 w 778926"/>
              <a:gd name="connsiteY54" fmla="*/ 244475 h 1622455"/>
              <a:gd name="connsiteX55" fmla="*/ 177946 w 778926"/>
              <a:gd name="connsiteY55" fmla="*/ 260350 h 1622455"/>
              <a:gd name="connsiteX56" fmla="*/ 168421 w 778926"/>
              <a:gd name="connsiteY56" fmla="*/ 273050 h 1622455"/>
              <a:gd name="connsiteX57" fmla="*/ 165246 w 778926"/>
              <a:gd name="connsiteY57" fmla="*/ 285750 h 1622455"/>
              <a:gd name="connsiteX58" fmla="*/ 155721 w 778926"/>
              <a:gd name="connsiteY58" fmla="*/ 292100 h 1622455"/>
              <a:gd name="connsiteX59" fmla="*/ 146196 w 778926"/>
              <a:gd name="connsiteY59" fmla="*/ 304800 h 1622455"/>
              <a:gd name="connsiteX60" fmla="*/ 133496 w 778926"/>
              <a:gd name="connsiteY60" fmla="*/ 323850 h 1622455"/>
              <a:gd name="connsiteX61" fmla="*/ 127146 w 778926"/>
              <a:gd name="connsiteY61" fmla="*/ 336550 h 1622455"/>
              <a:gd name="connsiteX62" fmla="*/ 117621 w 778926"/>
              <a:gd name="connsiteY62" fmla="*/ 346075 h 1622455"/>
              <a:gd name="connsiteX63" fmla="*/ 108096 w 778926"/>
              <a:gd name="connsiteY63" fmla="*/ 358775 h 1622455"/>
              <a:gd name="connsiteX64" fmla="*/ 95396 w 778926"/>
              <a:gd name="connsiteY64" fmla="*/ 387350 h 1622455"/>
              <a:gd name="connsiteX65" fmla="*/ 89046 w 778926"/>
              <a:gd name="connsiteY65" fmla="*/ 400050 h 1622455"/>
              <a:gd name="connsiteX66" fmla="*/ 82696 w 778926"/>
              <a:gd name="connsiteY66" fmla="*/ 463550 h 1622455"/>
              <a:gd name="connsiteX67" fmla="*/ 57296 w 778926"/>
              <a:gd name="connsiteY67" fmla="*/ 511175 h 1622455"/>
              <a:gd name="connsiteX68" fmla="*/ 41421 w 778926"/>
              <a:gd name="connsiteY68" fmla="*/ 539750 h 1622455"/>
              <a:gd name="connsiteX69" fmla="*/ 35071 w 778926"/>
              <a:gd name="connsiteY69" fmla="*/ 555625 h 1622455"/>
              <a:gd name="connsiteX70" fmla="*/ 25546 w 778926"/>
              <a:gd name="connsiteY70" fmla="*/ 568325 h 1622455"/>
              <a:gd name="connsiteX71" fmla="*/ 22371 w 778926"/>
              <a:gd name="connsiteY71" fmla="*/ 577850 h 1622455"/>
              <a:gd name="connsiteX72" fmla="*/ 6496 w 778926"/>
              <a:gd name="connsiteY72" fmla="*/ 600075 h 1622455"/>
              <a:gd name="connsiteX73" fmla="*/ 19196 w 778926"/>
              <a:gd name="connsiteY73" fmla="*/ 669925 h 1622455"/>
              <a:gd name="connsiteX74" fmla="*/ 146 w 778926"/>
              <a:gd name="connsiteY74" fmla="*/ 730250 h 1622455"/>
              <a:gd name="connsiteX75" fmla="*/ 12846 w 778926"/>
              <a:gd name="connsiteY75" fmla="*/ 800100 h 1622455"/>
              <a:gd name="connsiteX76" fmla="*/ 44596 w 778926"/>
              <a:gd name="connsiteY76" fmla="*/ 831850 h 1622455"/>
              <a:gd name="connsiteX77" fmla="*/ 73171 w 778926"/>
              <a:gd name="connsiteY77" fmla="*/ 873125 h 1622455"/>
              <a:gd name="connsiteX78" fmla="*/ 101746 w 778926"/>
              <a:gd name="connsiteY78" fmla="*/ 927100 h 1622455"/>
              <a:gd name="connsiteX79" fmla="*/ 98571 w 778926"/>
              <a:gd name="connsiteY79" fmla="*/ 971550 h 1622455"/>
              <a:gd name="connsiteX80" fmla="*/ 146196 w 778926"/>
              <a:gd name="connsiteY80" fmla="*/ 990600 h 1622455"/>
              <a:gd name="connsiteX81" fmla="*/ 171596 w 778926"/>
              <a:gd name="connsiteY81" fmla="*/ 987425 h 1622455"/>
              <a:gd name="connsiteX82" fmla="*/ 193821 w 778926"/>
              <a:gd name="connsiteY82" fmla="*/ 1025525 h 1622455"/>
              <a:gd name="connsiteX83" fmla="*/ 247796 w 778926"/>
              <a:gd name="connsiteY83" fmla="*/ 1038225 h 1622455"/>
              <a:gd name="connsiteX84" fmla="*/ 317646 w 778926"/>
              <a:gd name="connsiteY84" fmla="*/ 1041400 h 1622455"/>
              <a:gd name="connsiteX85" fmla="*/ 333521 w 778926"/>
              <a:gd name="connsiteY85" fmla="*/ 1069975 h 1622455"/>
              <a:gd name="connsiteX86" fmla="*/ 282721 w 778926"/>
              <a:gd name="connsiteY86" fmla="*/ 1117600 h 1622455"/>
              <a:gd name="connsiteX87" fmla="*/ 235096 w 778926"/>
              <a:gd name="connsiteY87" fmla="*/ 1146175 h 1622455"/>
              <a:gd name="connsiteX88" fmla="*/ 177946 w 778926"/>
              <a:gd name="connsiteY88" fmla="*/ 1184275 h 1622455"/>
              <a:gd name="connsiteX89" fmla="*/ 225571 w 778926"/>
              <a:gd name="connsiteY89" fmla="*/ 1216025 h 1622455"/>
              <a:gd name="connsiteX90" fmla="*/ 174771 w 778926"/>
              <a:gd name="connsiteY90" fmla="*/ 1266825 h 1622455"/>
              <a:gd name="connsiteX91" fmla="*/ 143021 w 778926"/>
              <a:gd name="connsiteY91" fmla="*/ 1289050 h 1622455"/>
              <a:gd name="connsiteX92" fmla="*/ 130321 w 778926"/>
              <a:gd name="connsiteY92" fmla="*/ 1330325 h 1622455"/>
              <a:gd name="connsiteX93" fmla="*/ 78728 w 778926"/>
              <a:gd name="connsiteY93" fmla="*/ 1376363 h 1622455"/>
              <a:gd name="connsiteX94" fmla="*/ 125559 w 778926"/>
              <a:gd name="connsiteY94" fmla="*/ 1427162 h 1622455"/>
              <a:gd name="connsiteX95" fmla="*/ 158896 w 778926"/>
              <a:gd name="connsiteY95" fmla="*/ 1496219 h 1622455"/>
              <a:gd name="connsiteX96" fmla="*/ 271608 w 778926"/>
              <a:gd name="connsiteY96" fmla="*/ 1510507 h 1622455"/>
              <a:gd name="connsiteX97" fmla="*/ 397814 w 778926"/>
              <a:gd name="connsiteY97" fmla="*/ 1542256 h 1622455"/>
              <a:gd name="connsiteX98" fmla="*/ 533546 w 778926"/>
              <a:gd name="connsiteY98" fmla="*/ 1581150 h 1622455"/>
              <a:gd name="connsiteX99" fmla="*/ 622446 w 778926"/>
              <a:gd name="connsiteY99" fmla="*/ 1609725 h 1622455"/>
              <a:gd name="connsiteX100" fmla="*/ 676421 w 778926"/>
              <a:gd name="connsiteY100" fmla="*/ 1622425 h 1622455"/>
              <a:gd name="connsiteX0" fmla="*/ 676421 w 778926"/>
              <a:gd name="connsiteY0" fmla="*/ 1622425 h 1622455"/>
              <a:gd name="connsiteX1" fmla="*/ 693089 w 778926"/>
              <a:gd name="connsiteY1" fmla="*/ 1559719 h 1622455"/>
              <a:gd name="connsiteX2" fmla="*/ 708171 w 778926"/>
              <a:gd name="connsiteY2" fmla="*/ 1501775 h 1622455"/>
              <a:gd name="connsiteX3" fmla="*/ 704996 w 778926"/>
              <a:gd name="connsiteY3" fmla="*/ 1435100 h 1622455"/>
              <a:gd name="connsiteX4" fmla="*/ 654196 w 778926"/>
              <a:gd name="connsiteY4" fmla="*/ 1419225 h 1622455"/>
              <a:gd name="connsiteX5" fmla="*/ 634353 w 778926"/>
              <a:gd name="connsiteY5" fmla="*/ 1374775 h 1622455"/>
              <a:gd name="connsiteX6" fmla="*/ 627210 w 778926"/>
              <a:gd name="connsiteY6" fmla="*/ 1316038 h 1622455"/>
              <a:gd name="connsiteX7" fmla="*/ 666102 w 778926"/>
              <a:gd name="connsiteY7" fmla="*/ 1278731 h 1622455"/>
              <a:gd name="connsiteX8" fmla="*/ 631971 w 778926"/>
              <a:gd name="connsiteY8" fmla="*/ 1244600 h 1622455"/>
              <a:gd name="connsiteX9" fmla="*/ 588315 w 778926"/>
              <a:gd name="connsiteY9" fmla="*/ 1203325 h 1622455"/>
              <a:gd name="connsiteX10" fmla="*/ 558946 w 778926"/>
              <a:gd name="connsiteY10" fmla="*/ 1139825 h 1622455"/>
              <a:gd name="connsiteX11" fmla="*/ 530371 w 778926"/>
              <a:gd name="connsiteY11" fmla="*/ 1101725 h 1622455"/>
              <a:gd name="connsiteX12" fmla="*/ 517671 w 778926"/>
              <a:gd name="connsiteY12" fmla="*/ 1076325 h 1622455"/>
              <a:gd name="connsiteX13" fmla="*/ 542277 w 778926"/>
              <a:gd name="connsiteY13" fmla="*/ 1062832 h 1622455"/>
              <a:gd name="connsiteX14" fmla="*/ 533546 w 778926"/>
              <a:gd name="connsiteY14" fmla="*/ 1038225 h 1622455"/>
              <a:gd name="connsiteX15" fmla="*/ 597047 w 778926"/>
              <a:gd name="connsiteY15" fmla="*/ 1025525 h 1622455"/>
              <a:gd name="connsiteX16" fmla="*/ 559739 w 778926"/>
              <a:gd name="connsiteY16" fmla="*/ 961232 h 1622455"/>
              <a:gd name="connsiteX17" fmla="*/ 543071 w 778926"/>
              <a:gd name="connsiteY17" fmla="*/ 901700 h 1622455"/>
              <a:gd name="connsiteX18" fmla="*/ 606571 w 778926"/>
              <a:gd name="connsiteY18" fmla="*/ 863600 h 1622455"/>
              <a:gd name="connsiteX19" fmla="*/ 651815 w 778926"/>
              <a:gd name="connsiteY19" fmla="*/ 815181 h 1622455"/>
              <a:gd name="connsiteX20" fmla="*/ 679596 w 778926"/>
              <a:gd name="connsiteY20" fmla="*/ 755650 h 1622455"/>
              <a:gd name="connsiteX21" fmla="*/ 714521 w 778926"/>
              <a:gd name="connsiteY21" fmla="*/ 701675 h 1622455"/>
              <a:gd name="connsiteX22" fmla="*/ 778021 w 778926"/>
              <a:gd name="connsiteY22" fmla="*/ 650875 h 1622455"/>
              <a:gd name="connsiteX23" fmla="*/ 754209 w 778926"/>
              <a:gd name="connsiteY23" fmla="*/ 577056 h 1622455"/>
              <a:gd name="connsiteX24" fmla="*/ 743890 w 778926"/>
              <a:gd name="connsiteY24" fmla="*/ 496094 h 1622455"/>
              <a:gd name="connsiteX25" fmla="*/ 672452 w 778926"/>
              <a:gd name="connsiteY25" fmla="*/ 452438 h 1622455"/>
              <a:gd name="connsiteX26" fmla="*/ 619271 w 778926"/>
              <a:gd name="connsiteY26" fmla="*/ 422275 h 1622455"/>
              <a:gd name="connsiteX27" fmla="*/ 604984 w 778926"/>
              <a:gd name="connsiteY27" fmla="*/ 365919 h 1622455"/>
              <a:gd name="connsiteX28" fmla="*/ 531164 w 778926"/>
              <a:gd name="connsiteY28" fmla="*/ 372269 h 1622455"/>
              <a:gd name="connsiteX29" fmla="*/ 520846 w 778926"/>
              <a:gd name="connsiteY29" fmla="*/ 301625 h 1622455"/>
              <a:gd name="connsiteX30" fmla="*/ 525609 w 778926"/>
              <a:gd name="connsiteY30" fmla="*/ 218281 h 1622455"/>
              <a:gd name="connsiteX31" fmla="*/ 549421 w 778926"/>
              <a:gd name="connsiteY31" fmla="*/ 165100 h 1622455"/>
              <a:gd name="connsiteX32" fmla="*/ 543071 w 778926"/>
              <a:gd name="connsiteY32" fmla="*/ 88900 h 1622455"/>
              <a:gd name="connsiteX33" fmla="*/ 533546 w 778926"/>
              <a:gd name="connsiteY33" fmla="*/ 79375 h 1622455"/>
              <a:gd name="connsiteX34" fmla="*/ 511321 w 778926"/>
              <a:gd name="connsiteY34" fmla="*/ 66675 h 1622455"/>
              <a:gd name="connsiteX35" fmla="*/ 508146 w 778926"/>
              <a:gd name="connsiteY35" fmla="*/ 57150 h 1622455"/>
              <a:gd name="connsiteX36" fmla="*/ 501796 w 778926"/>
              <a:gd name="connsiteY36" fmla="*/ 47625 h 1622455"/>
              <a:gd name="connsiteX37" fmla="*/ 498621 w 778926"/>
              <a:gd name="connsiteY37" fmla="*/ 0 h 1622455"/>
              <a:gd name="connsiteX38" fmla="*/ 485921 w 778926"/>
              <a:gd name="connsiteY38" fmla="*/ 6350 h 1622455"/>
              <a:gd name="connsiteX39" fmla="*/ 463696 w 778926"/>
              <a:gd name="connsiteY39" fmla="*/ 25400 h 1622455"/>
              <a:gd name="connsiteX40" fmla="*/ 438296 w 778926"/>
              <a:gd name="connsiteY40" fmla="*/ 28575 h 1622455"/>
              <a:gd name="connsiteX41" fmla="*/ 406546 w 778926"/>
              <a:gd name="connsiteY41" fmla="*/ 38100 h 1622455"/>
              <a:gd name="connsiteX42" fmla="*/ 390671 w 778926"/>
              <a:gd name="connsiteY42" fmla="*/ 41275 h 1622455"/>
              <a:gd name="connsiteX43" fmla="*/ 358921 w 778926"/>
              <a:gd name="connsiteY43" fmla="*/ 53975 h 1622455"/>
              <a:gd name="connsiteX44" fmla="*/ 327171 w 778926"/>
              <a:gd name="connsiteY44" fmla="*/ 66675 h 1622455"/>
              <a:gd name="connsiteX45" fmla="*/ 304946 w 778926"/>
              <a:gd name="connsiteY45" fmla="*/ 82550 h 1622455"/>
              <a:gd name="connsiteX46" fmla="*/ 279546 w 778926"/>
              <a:gd name="connsiteY46" fmla="*/ 101600 h 1622455"/>
              <a:gd name="connsiteX47" fmla="*/ 270021 w 778926"/>
              <a:gd name="connsiteY47" fmla="*/ 104775 h 1622455"/>
              <a:gd name="connsiteX48" fmla="*/ 257321 w 778926"/>
              <a:gd name="connsiteY48" fmla="*/ 133350 h 1622455"/>
              <a:gd name="connsiteX49" fmla="*/ 247796 w 778926"/>
              <a:gd name="connsiteY49" fmla="*/ 152400 h 1622455"/>
              <a:gd name="connsiteX50" fmla="*/ 231921 w 778926"/>
              <a:gd name="connsiteY50" fmla="*/ 184150 h 1622455"/>
              <a:gd name="connsiteX51" fmla="*/ 219221 w 778926"/>
              <a:gd name="connsiteY51" fmla="*/ 206375 h 1622455"/>
              <a:gd name="connsiteX52" fmla="*/ 216046 w 778926"/>
              <a:gd name="connsiteY52" fmla="*/ 215900 h 1622455"/>
              <a:gd name="connsiteX53" fmla="*/ 193821 w 778926"/>
              <a:gd name="connsiteY53" fmla="*/ 244475 h 1622455"/>
              <a:gd name="connsiteX54" fmla="*/ 177946 w 778926"/>
              <a:gd name="connsiteY54" fmla="*/ 260350 h 1622455"/>
              <a:gd name="connsiteX55" fmla="*/ 168421 w 778926"/>
              <a:gd name="connsiteY55" fmla="*/ 273050 h 1622455"/>
              <a:gd name="connsiteX56" fmla="*/ 165246 w 778926"/>
              <a:gd name="connsiteY56" fmla="*/ 285750 h 1622455"/>
              <a:gd name="connsiteX57" fmla="*/ 155721 w 778926"/>
              <a:gd name="connsiteY57" fmla="*/ 292100 h 1622455"/>
              <a:gd name="connsiteX58" fmla="*/ 146196 w 778926"/>
              <a:gd name="connsiteY58" fmla="*/ 304800 h 1622455"/>
              <a:gd name="connsiteX59" fmla="*/ 133496 w 778926"/>
              <a:gd name="connsiteY59" fmla="*/ 323850 h 1622455"/>
              <a:gd name="connsiteX60" fmla="*/ 127146 w 778926"/>
              <a:gd name="connsiteY60" fmla="*/ 336550 h 1622455"/>
              <a:gd name="connsiteX61" fmla="*/ 117621 w 778926"/>
              <a:gd name="connsiteY61" fmla="*/ 346075 h 1622455"/>
              <a:gd name="connsiteX62" fmla="*/ 108096 w 778926"/>
              <a:gd name="connsiteY62" fmla="*/ 358775 h 1622455"/>
              <a:gd name="connsiteX63" fmla="*/ 95396 w 778926"/>
              <a:gd name="connsiteY63" fmla="*/ 387350 h 1622455"/>
              <a:gd name="connsiteX64" fmla="*/ 89046 w 778926"/>
              <a:gd name="connsiteY64" fmla="*/ 400050 h 1622455"/>
              <a:gd name="connsiteX65" fmla="*/ 82696 w 778926"/>
              <a:gd name="connsiteY65" fmla="*/ 463550 h 1622455"/>
              <a:gd name="connsiteX66" fmla="*/ 57296 w 778926"/>
              <a:gd name="connsiteY66" fmla="*/ 511175 h 1622455"/>
              <a:gd name="connsiteX67" fmla="*/ 41421 w 778926"/>
              <a:gd name="connsiteY67" fmla="*/ 539750 h 1622455"/>
              <a:gd name="connsiteX68" fmla="*/ 35071 w 778926"/>
              <a:gd name="connsiteY68" fmla="*/ 555625 h 1622455"/>
              <a:gd name="connsiteX69" fmla="*/ 25546 w 778926"/>
              <a:gd name="connsiteY69" fmla="*/ 568325 h 1622455"/>
              <a:gd name="connsiteX70" fmla="*/ 22371 w 778926"/>
              <a:gd name="connsiteY70" fmla="*/ 577850 h 1622455"/>
              <a:gd name="connsiteX71" fmla="*/ 6496 w 778926"/>
              <a:gd name="connsiteY71" fmla="*/ 600075 h 1622455"/>
              <a:gd name="connsiteX72" fmla="*/ 19196 w 778926"/>
              <a:gd name="connsiteY72" fmla="*/ 669925 h 1622455"/>
              <a:gd name="connsiteX73" fmla="*/ 146 w 778926"/>
              <a:gd name="connsiteY73" fmla="*/ 730250 h 1622455"/>
              <a:gd name="connsiteX74" fmla="*/ 12846 w 778926"/>
              <a:gd name="connsiteY74" fmla="*/ 800100 h 1622455"/>
              <a:gd name="connsiteX75" fmla="*/ 44596 w 778926"/>
              <a:gd name="connsiteY75" fmla="*/ 831850 h 1622455"/>
              <a:gd name="connsiteX76" fmla="*/ 73171 w 778926"/>
              <a:gd name="connsiteY76" fmla="*/ 873125 h 1622455"/>
              <a:gd name="connsiteX77" fmla="*/ 101746 w 778926"/>
              <a:gd name="connsiteY77" fmla="*/ 927100 h 1622455"/>
              <a:gd name="connsiteX78" fmla="*/ 98571 w 778926"/>
              <a:gd name="connsiteY78" fmla="*/ 971550 h 1622455"/>
              <a:gd name="connsiteX79" fmla="*/ 146196 w 778926"/>
              <a:gd name="connsiteY79" fmla="*/ 990600 h 1622455"/>
              <a:gd name="connsiteX80" fmla="*/ 171596 w 778926"/>
              <a:gd name="connsiteY80" fmla="*/ 987425 h 1622455"/>
              <a:gd name="connsiteX81" fmla="*/ 193821 w 778926"/>
              <a:gd name="connsiteY81" fmla="*/ 1025525 h 1622455"/>
              <a:gd name="connsiteX82" fmla="*/ 247796 w 778926"/>
              <a:gd name="connsiteY82" fmla="*/ 1038225 h 1622455"/>
              <a:gd name="connsiteX83" fmla="*/ 317646 w 778926"/>
              <a:gd name="connsiteY83" fmla="*/ 1041400 h 1622455"/>
              <a:gd name="connsiteX84" fmla="*/ 333521 w 778926"/>
              <a:gd name="connsiteY84" fmla="*/ 1069975 h 1622455"/>
              <a:gd name="connsiteX85" fmla="*/ 282721 w 778926"/>
              <a:gd name="connsiteY85" fmla="*/ 1117600 h 1622455"/>
              <a:gd name="connsiteX86" fmla="*/ 235096 w 778926"/>
              <a:gd name="connsiteY86" fmla="*/ 1146175 h 1622455"/>
              <a:gd name="connsiteX87" fmla="*/ 177946 w 778926"/>
              <a:gd name="connsiteY87" fmla="*/ 1184275 h 1622455"/>
              <a:gd name="connsiteX88" fmla="*/ 225571 w 778926"/>
              <a:gd name="connsiteY88" fmla="*/ 1216025 h 1622455"/>
              <a:gd name="connsiteX89" fmla="*/ 174771 w 778926"/>
              <a:gd name="connsiteY89" fmla="*/ 1266825 h 1622455"/>
              <a:gd name="connsiteX90" fmla="*/ 143021 w 778926"/>
              <a:gd name="connsiteY90" fmla="*/ 1289050 h 1622455"/>
              <a:gd name="connsiteX91" fmla="*/ 130321 w 778926"/>
              <a:gd name="connsiteY91" fmla="*/ 1330325 h 1622455"/>
              <a:gd name="connsiteX92" fmla="*/ 78728 w 778926"/>
              <a:gd name="connsiteY92" fmla="*/ 1376363 h 1622455"/>
              <a:gd name="connsiteX93" fmla="*/ 125559 w 778926"/>
              <a:gd name="connsiteY93" fmla="*/ 1427162 h 1622455"/>
              <a:gd name="connsiteX94" fmla="*/ 158896 w 778926"/>
              <a:gd name="connsiteY94" fmla="*/ 1496219 h 1622455"/>
              <a:gd name="connsiteX95" fmla="*/ 271608 w 778926"/>
              <a:gd name="connsiteY95" fmla="*/ 1510507 h 1622455"/>
              <a:gd name="connsiteX96" fmla="*/ 397814 w 778926"/>
              <a:gd name="connsiteY96" fmla="*/ 1542256 h 1622455"/>
              <a:gd name="connsiteX97" fmla="*/ 533546 w 778926"/>
              <a:gd name="connsiteY97" fmla="*/ 1581150 h 1622455"/>
              <a:gd name="connsiteX98" fmla="*/ 622446 w 778926"/>
              <a:gd name="connsiteY98" fmla="*/ 1609725 h 1622455"/>
              <a:gd name="connsiteX99" fmla="*/ 676421 w 778926"/>
              <a:gd name="connsiteY99" fmla="*/ 1622425 h 1622455"/>
              <a:gd name="connsiteX0" fmla="*/ 676421 w 778926"/>
              <a:gd name="connsiteY0" fmla="*/ 1622425 h 1622455"/>
              <a:gd name="connsiteX1" fmla="*/ 693089 w 778926"/>
              <a:gd name="connsiteY1" fmla="*/ 1559719 h 1622455"/>
              <a:gd name="connsiteX2" fmla="*/ 708171 w 778926"/>
              <a:gd name="connsiteY2" fmla="*/ 1501775 h 1622455"/>
              <a:gd name="connsiteX3" fmla="*/ 704996 w 778926"/>
              <a:gd name="connsiteY3" fmla="*/ 1435100 h 1622455"/>
              <a:gd name="connsiteX4" fmla="*/ 654196 w 778926"/>
              <a:gd name="connsiteY4" fmla="*/ 1419225 h 1622455"/>
              <a:gd name="connsiteX5" fmla="*/ 634353 w 778926"/>
              <a:gd name="connsiteY5" fmla="*/ 1374775 h 1622455"/>
              <a:gd name="connsiteX6" fmla="*/ 627210 w 778926"/>
              <a:gd name="connsiteY6" fmla="*/ 1316038 h 1622455"/>
              <a:gd name="connsiteX7" fmla="*/ 666102 w 778926"/>
              <a:gd name="connsiteY7" fmla="*/ 1278731 h 1622455"/>
              <a:gd name="connsiteX8" fmla="*/ 631971 w 778926"/>
              <a:gd name="connsiteY8" fmla="*/ 1244600 h 1622455"/>
              <a:gd name="connsiteX9" fmla="*/ 588315 w 778926"/>
              <a:gd name="connsiteY9" fmla="*/ 1203325 h 1622455"/>
              <a:gd name="connsiteX10" fmla="*/ 558946 w 778926"/>
              <a:gd name="connsiteY10" fmla="*/ 1139825 h 1622455"/>
              <a:gd name="connsiteX11" fmla="*/ 530371 w 778926"/>
              <a:gd name="connsiteY11" fmla="*/ 1101725 h 1622455"/>
              <a:gd name="connsiteX12" fmla="*/ 517671 w 778926"/>
              <a:gd name="connsiteY12" fmla="*/ 1076325 h 1622455"/>
              <a:gd name="connsiteX13" fmla="*/ 542277 w 778926"/>
              <a:gd name="connsiteY13" fmla="*/ 1062832 h 1622455"/>
              <a:gd name="connsiteX14" fmla="*/ 533546 w 778926"/>
              <a:gd name="connsiteY14" fmla="*/ 1038225 h 1622455"/>
              <a:gd name="connsiteX15" fmla="*/ 597047 w 778926"/>
              <a:gd name="connsiteY15" fmla="*/ 1025525 h 1622455"/>
              <a:gd name="connsiteX16" fmla="*/ 559739 w 778926"/>
              <a:gd name="connsiteY16" fmla="*/ 961232 h 1622455"/>
              <a:gd name="connsiteX17" fmla="*/ 543071 w 778926"/>
              <a:gd name="connsiteY17" fmla="*/ 901700 h 1622455"/>
              <a:gd name="connsiteX18" fmla="*/ 606571 w 778926"/>
              <a:gd name="connsiteY18" fmla="*/ 863600 h 1622455"/>
              <a:gd name="connsiteX19" fmla="*/ 651815 w 778926"/>
              <a:gd name="connsiteY19" fmla="*/ 815181 h 1622455"/>
              <a:gd name="connsiteX20" fmla="*/ 679596 w 778926"/>
              <a:gd name="connsiteY20" fmla="*/ 755650 h 1622455"/>
              <a:gd name="connsiteX21" fmla="*/ 714521 w 778926"/>
              <a:gd name="connsiteY21" fmla="*/ 701675 h 1622455"/>
              <a:gd name="connsiteX22" fmla="*/ 778021 w 778926"/>
              <a:gd name="connsiteY22" fmla="*/ 650875 h 1622455"/>
              <a:gd name="connsiteX23" fmla="*/ 754209 w 778926"/>
              <a:gd name="connsiteY23" fmla="*/ 577056 h 1622455"/>
              <a:gd name="connsiteX24" fmla="*/ 743890 w 778926"/>
              <a:gd name="connsiteY24" fmla="*/ 496094 h 1622455"/>
              <a:gd name="connsiteX25" fmla="*/ 672452 w 778926"/>
              <a:gd name="connsiteY25" fmla="*/ 452438 h 1622455"/>
              <a:gd name="connsiteX26" fmla="*/ 619271 w 778926"/>
              <a:gd name="connsiteY26" fmla="*/ 422275 h 1622455"/>
              <a:gd name="connsiteX27" fmla="*/ 604984 w 778926"/>
              <a:gd name="connsiteY27" fmla="*/ 365919 h 1622455"/>
              <a:gd name="connsiteX28" fmla="*/ 531164 w 778926"/>
              <a:gd name="connsiteY28" fmla="*/ 372269 h 1622455"/>
              <a:gd name="connsiteX29" fmla="*/ 520846 w 778926"/>
              <a:gd name="connsiteY29" fmla="*/ 301625 h 1622455"/>
              <a:gd name="connsiteX30" fmla="*/ 525609 w 778926"/>
              <a:gd name="connsiteY30" fmla="*/ 218281 h 1622455"/>
              <a:gd name="connsiteX31" fmla="*/ 549421 w 778926"/>
              <a:gd name="connsiteY31" fmla="*/ 165100 h 1622455"/>
              <a:gd name="connsiteX32" fmla="*/ 543071 w 778926"/>
              <a:gd name="connsiteY32" fmla="*/ 88900 h 1622455"/>
              <a:gd name="connsiteX33" fmla="*/ 511321 w 778926"/>
              <a:gd name="connsiteY33" fmla="*/ 66675 h 1622455"/>
              <a:gd name="connsiteX34" fmla="*/ 508146 w 778926"/>
              <a:gd name="connsiteY34" fmla="*/ 57150 h 1622455"/>
              <a:gd name="connsiteX35" fmla="*/ 501796 w 778926"/>
              <a:gd name="connsiteY35" fmla="*/ 47625 h 1622455"/>
              <a:gd name="connsiteX36" fmla="*/ 498621 w 778926"/>
              <a:gd name="connsiteY36" fmla="*/ 0 h 1622455"/>
              <a:gd name="connsiteX37" fmla="*/ 485921 w 778926"/>
              <a:gd name="connsiteY37" fmla="*/ 6350 h 1622455"/>
              <a:gd name="connsiteX38" fmla="*/ 463696 w 778926"/>
              <a:gd name="connsiteY38" fmla="*/ 25400 h 1622455"/>
              <a:gd name="connsiteX39" fmla="*/ 438296 w 778926"/>
              <a:gd name="connsiteY39" fmla="*/ 28575 h 1622455"/>
              <a:gd name="connsiteX40" fmla="*/ 406546 w 778926"/>
              <a:gd name="connsiteY40" fmla="*/ 38100 h 1622455"/>
              <a:gd name="connsiteX41" fmla="*/ 390671 w 778926"/>
              <a:gd name="connsiteY41" fmla="*/ 41275 h 1622455"/>
              <a:gd name="connsiteX42" fmla="*/ 358921 w 778926"/>
              <a:gd name="connsiteY42" fmla="*/ 53975 h 1622455"/>
              <a:gd name="connsiteX43" fmla="*/ 327171 w 778926"/>
              <a:gd name="connsiteY43" fmla="*/ 66675 h 1622455"/>
              <a:gd name="connsiteX44" fmla="*/ 304946 w 778926"/>
              <a:gd name="connsiteY44" fmla="*/ 82550 h 1622455"/>
              <a:gd name="connsiteX45" fmla="*/ 279546 w 778926"/>
              <a:gd name="connsiteY45" fmla="*/ 101600 h 1622455"/>
              <a:gd name="connsiteX46" fmla="*/ 270021 w 778926"/>
              <a:gd name="connsiteY46" fmla="*/ 104775 h 1622455"/>
              <a:gd name="connsiteX47" fmla="*/ 257321 w 778926"/>
              <a:gd name="connsiteY47" fmla="*/ 133350 h 1622455"/>
              <a:gd name="connsiteX48" fmla="*/ 247796 w 778926"/>
              <a:gd name="connsiteY48" fmla="*/ 152400 h 1622455"/>
              <a:gd name="connsiteX49" fmla="*/ 231921 w 778926"/>
              <a:gd name="connsiteY49" fmla="*/ 184150 h 1622455"/>
              <a:gd name="connsiteX50" fmla="*/ 219221 w 778926"/>
              <a:gd name="connsiteY50" fmla="*/ 206375 h 1622455"/>
              <a:gd name="connsiteX51" fmla="*/ 216046 w 778926"/>
              <a:gd name="connsiteY51" fmla="*/ 215900 h 1622455"/>
              <a:gd name="connsiteX52" fmla="*/ 193821 w 778926"/>
              <a:gd name="connsiteY52" fmla="*/ 244475 h 1622455"/>
              <a:gd name="connsiteX53" fmla="*/ 177946 w 778926"/>
              <a:gd name="connsiteY53" fmla="*/ 260350 h 1622455"/>
              <a:gd name="connsiteX54" fmla="*/ 168421 w 778926"/>
              <a:gd name="connsiteY54" fmla="*/ 273050 h 1622455"/>
              <a:gd name="connsiteX55" fmla="*/ 165246 w 778926"/>
              <a:gd name="connsiteY55" fmla="*/ 285750 h 1622455"/>
              <a:gd name="connsiteX56" fmla="*/ 155721 w 778926"/>
              <a:gd name="connsiteY56" fmla="*/ 292100 h 1622455"/>
              <a:gd name="connsiteX57" fmla="*/ 146196 w 778926"/>
              <a:gd name="connsiteY57" fmla="*/ 304800 h 1622455"/>
              <a:gd name="connsiteX58" fmla="*/ 133496 w 778926"/>
              <a:gd name="connsiteY58" fmla="*/ 323850 h 1622455"/>
              <a:gd name="connsiteX59" fmla="*/ 127146 w 778926"/>
              <a:gd name="connsiteY59" fmla="*/ 336550 h 1622455"/>
              <a:gd name="connsiteX60" fmla="*/ 117621 w 778926"/>
              <a:gd name="connsiteY60" fmla="*/ 346075 h 1622455"/>
              <a:gd name="connsiteX61" fmla="*/ 108096 w 778926"/>
              <a:gd name="connsiteY61" fmla="*/ 358775 h 1622455"/>
              <a:gd name="connsiteX62" fmla="*/ 95396 w 778926"/>
              <a:gd name="connsiteY62" fmla="*/ 387350 h 1622455"/>
              <a:gd name="connsiteX63" fmla="*/ 89046 w 778926"/>
              <a:gd name="connsiteY63" fmla="*/ 400050 h 1622455"/>
              <a:gd name="connsiteX64" fmla="*/ 82696 w 778926"/>
              <a:gd name="connsiteY64" fmla="*/ 463550 h 1622455"/>
              <a:gd name="connsiteX65" fmla="*/ 57296 w 778926"/>
              <a:gd name="connsiteY65" fmla="*/ 511175 h 1622455"/>
              <a:gd name="connsiteX66" fmla="*/ 41421 w 778926"/>
              <a:gd name="connsiteY66" fmla="*/ 539750 h 1622455"/>
              <a:gd name="connsiteX67" fmla="*/ 35071 w 778926"/>
              <a:gd name="connsiteY67" fmla="*/ 555625 h 1622455"/>
              <a:gd name="connsiteX68" fmla="*/ 25546 w 778926"/>
              <a:gd name="connsiteY68" fmla="*/ 568325 h 1622455"/>
              <a:gd name="connsiteX69" fmla="*/ 22371 w 778926"/>
              <a:gd name="connsiteY69" fmla="*/ 577850 h 1622455"/>
              <a:gd name="connsiteX70" fmla="*/ 6496 w 778926"/>
              <a:gd name="connsiteY70" fmla="*/ 600075 h 1622455"/>
              <a:gd name="connsiteX71" fmla="*/ 19196 w 778926"/>
              <a:gd name="connsiteY71" fmla="*/ 669925 h 1622455"/>
              <a:gd name="connsiteX72" fmla="*/ 146 w 778926"/>
              <a:gd name="connsiteY72" fmla="*/ 730250 h 1622455"/>
              <a:gd name="connsiteX73" fmla="*/ 12846 w 778926"/>
              <a:gd name="connsiteY73" fmla="*/ 800100 h 1622455"/>
              <a:gd name="connsiteX74" fmla="*/ 44596 w 778926"/>
              <a:gd name="connsiteY74" fmla="*/ 831850 h 1622455"/>
              <a:gd name="connsiteX75" fmla="*/ 73171 w 778926"/>
              <a:gd name="connsiteY75" fmla="*/ 873125 h 1622455"/>
              <a:gd name="connsiteX76" fmla="*/ 101746 w 778926"/>
              <a:gd name="connsiteY76" fmla="*/ 927100 h 1622455"/>
              <a:gd name="connsiteX77" fmla="*/ 98571 w 778926"/>
              <a:gd name="connsiteY77" fmla="*/ 971550 h 1622455"/>
              <a:gd name="connsiteX78" fmla="*/ 146196 w 778926"/>
              <a:gd name="connsiteY78" fmla="*/ 990600 h 1622455"/>
              <a:gd name="connsiteX79" fmla="*/ 171596 w 778926"/>
              <a:gd name="connsiteY79" fmla="*/ 987425 h 1622455"/>
              <a:gd name="connsiteX80" fmla="*/ 193821 w 778926"/>
              <a:gd name="connsiteY80" fmla="*/ 1025525 h 1622455"/>
              <a:gd name="connsiteX81" fmla="*/ 247796 w 778926"/>
              <a:gd name="connsiteY81" fmla="*/ 1038225 h 1622455"/>
              <a:gd name="connsiteX82" fmla="*/ 317646 w 778926"/>
              <a:gd name="connsiteY82" fmla="*/ 1041400 h 1622455"/>
              <a:gd name="connsiteX83" fmla="*/ 333521 w 778926"/>
              <a:gd name="connsiteY83" fmla="*/ 1069975 h 1622455"/>
              <a:gd name="connsiteX84" fmla="*/ 282721 w 778926"/>
              <a:gd name="connsiteY84" fmla="*/ 1117600 h 1622455"/>
              <a:gd name="connsiteX85" fmla="*/ 235096 w 778926"/>
              <a:gd name="connsiteY85" fmla="*/ 1146175 h 1622455"/>
              <a:gd name="connsiteX86" fmla="*/ 177946 w 778926"/>
              <a:gd name="connsiteY86" fmla="*/ 1184275 h 1622455"/>
              <a:gd name="connsiteX87" fmla="*/ 225571 w 778926"/>
              <a:gd name="connsiteY87" fmla="*/ 1216025 h 1622455"/>
              <a:gd name="connsiteX88" fmla="*/ 174771 w 778926"/>
              <a:gd name="connsiteY88" fmla="*/ 1266825 h 1622455"/>
              <a:gd name="connsiteX89" fmla="*/ 143021 w 778926"/>
              <a:gd name="connsiteY89" fmla="*/ 1289050 h 1622455"/>
              <a:gd name="connsiteX90" fmla="*/ 130321 w 778926"/>
              <a:gd name="connsiteY90" fmla="*/ 1330325 h 1622455"/>
              <a:gd name="connsiteX91" fmla="*/ 78728 w 778926"/>
              <a:gd name="connsiteY91" fmla="*/ 1376363 h 1622455"/>
              <a:gd name="connsiteX92" fmla="*/ 125559 w 778926"/>
              <a:gd name="connsiteY92" fmla="*/ 1427162 h 1622455"/>
              <a:gd name="connsiteX93" fmla="*/ 158896 w 778926"/>
              <a:gd name="connsiteY93" fmla="*/ 1496219 h 1622455"/>
              <a:gd name="connsiteX94" fmla="*/ 271608 w 778926"/>
              <a:gd name="connsiteY94" fmla="*/ 1510507 h 1622455"/>
              <a:gd name="connsiteX95" fmla="*/ 397814 w 778926"/>
              <a:gd name="connsiteY95" fmla="*/ 1542256 h 1622455"/>
              <a:gd name="connsiteX96" fmla="*/ 533546 w 778926"/>
              <a:gd name="connsiteY96" fmla="*/ 1581150 h 1622455"/>
              <a:gd name="connsiteX97" fmla="*/ 622446 w 778926"/>
              <a:gd name="connsiteY97" fmla="*/ 1609725 h 1622455"/>
              <a:gd name="connsiteX98" fmla="*/ 676421 w 778926"/>
              <a:gd name="connsiteY98" fmla="*/ 1622425 h 1622455"/>
              <a:gd name="connsiteX0" fmla="*/ 676421 w 778926"/>
              <a:gd name="connsiteY0" fmla="*/ 1622425 h 1622455"/>
              <a:gd name="connsiteX1" fmla="*/ 693089 w 778926"/>
              <a:gd name="connsiteY1" fmla="*/ 1559719 h 1622455"/>
              <a:gd name="connsiteX2" fmla="*/ 708171 w 778926"/>
              <a:gd name="connsiteY2" fmla="*/ 1501775 h 1622455"/>
              <a:gd name="connsiteX3" fmla="*/ 704996 w 778926"/>
              <a:gd name="connsiteY3" fmla="*/ 1435100 h 1622455"/>
              <a:gd name="connsiteX4" fmla="*/ 654196 w 778926"/>
              <a:gd name="connsiteY4" fmla="*/ 1419225 h 1622455"/>
              <a:gd name="connsiteX5" fmla="*/ 634353 w 778926"/>
              <a:gd name="connsiteY5" fmla="*/ 1374775 h 1622455"/>
              <a:gd name="connsiteX6" fmla="*/ 627210 w 778926"/>
              <a:gd name="connsiteY6" fmla="*/ 1316038 h 1622455"/>
              <a:gd name="connsiteX7" fmla="*/ 666102 w 778926"/>
              <a:gd name="connsiteY7" fmla="*/ 1278731 h 1622455"/>
              <a:gd name="connsiteX8" fmla="*/ 631971 w 778926"/>
              <a:gd name="connsiteY8" fmla="*/ 1244600 h 1622455"/>
              <a:gd name="connsiteX9" fmla="*/ 588315 w 778926"/>
              <a:gd name="connsiteY9" fmla="*/ 1203325 h 1622455"/>
              <a:gd name="connsiteX10" fmla="*/ 558946 w 778926"/>
              <a:gd name="connsiteY10" fmla="*/ 1139825 h 1622455"/>
              <a:gd name="connsiteX11" fmla="*/ 530371 w 778926"/>
              <a:gd name="connsiteY11" fmla="*/ 1101725 h 1622455"/>
              <a:gd name="connsiteX12" fmla="*/ 517671 w 778926"/>
              <a:gd name="connsiteY12" fmla="*/ 1076325 h 1622455"/>
              <a:gd name="connsiteX13" fmla="*/ 542277 w 778926"/>
              <a:gd name="connsiteY13" fmla="*/ 1062832 h 1622455"/>
              <a:gd name="connsiteX14" fmla="*/ 533546 w 778926"/>
              <a:gd name="connsiteY14" fmla="*/ 1038225 h 1622455"/>
              <a:gd name="connsiteX15" fmla="*/ 597047 w 778926"/>
              <a:gd name="connsiteY15" fmla="*/ 1025525 h 1622455"/>
              <a:gd name="connsiteX16" fmla="*/ 559739 w 778926"/>
              <a:gd name="connsiteY16" fmla="*/ 961232 h 1622455"/>
              <a:gd name="connsiteX17" fmla="*/ 543071 w 778926"/>
              <a:gd name="connsiteY17" fmla="*/ 901700 h 1622455"/>
              <a:gd name="connsiteX18" fmla="*/ 606571 w 778926"/>
              <a:gd name="connsiteY18" fmla="*/ 863600 h 1622455"/>
              <a:gd name="connsiteX19" fmla="*/ 651815 w 778926"/>
              <a:gd name="connsiteY19" fmla="*/ 815181 h 1622455"/>
              <a:gd name="connsiteX20" fmla="*/ 679596 w 778926"/>
              <a:gd name="connsiteY20" fmla="*/ 755650 h 1622455"/>
              <a:gd name="connsiteX21" fmla="*/ 714521 w 778926"/>
              <a:gd name="connsiteY21" fmla="*/ 701675 h 1622455"/>
              <a:gd name="connsiteX22" fmla="*/ 778021 w 778926"/>
              <a:gd name="connsiteY22" fmla="*/ 650875 h 1622455"/>
              <a:gd name="connsiteX23" fmla="*/ 754209 w 778926"/>
              <a:gd name="connsiteY23" fmla="*/ 577056 h 1622455"/>
              <a:gd name="connsiteX24" fmla="*/ 743890 w 778926"/>
              <a:gd name="connsiteY24" fmla="*/ 496094 h 1622455"/>
              <a:gd name="connsiteX25" fmla="*/ 672452 w 778926"/>
              <a:gd name="connsiteY25" fmla="*/ 452438 h 1622455"/>
              <a:gd name="connsiteX26" fmla="*/ 619271 w 778926"/>
              <a:gd name="connsiteY26" fmla="*/ 422275 h 1622455"/>
              <a:gd name="connsiteX27" fmla="*/ 604984 w 778926"/>
              <a:gd name="connsiteY27" fmla="*/ 365919 h 1622455"/>
              <a:gd name="connsiteX28" fmla="*/ 531164 w 778926"/>
              <a:gd name="connsiteY28" fmla="*/ 372269 h 1622455"/>
              <a:gd name="connsiteX29" fmla="*/ 520846 w 778926"/>
              <a:gd name="connsiteY29" fmla="*/ 301625 h 1622455"/>
              <a:gd name="connsiteX30" fmla="*/ 525609 w 778926"/>
              <a:gd name="connsiteY30" fmla="*/ 218281 h 1622455"/>
              <a:gd name="connsiteX31" fmla="*/ 549421 w 778926"/>
              <a:gd name="connsiteY31" fmla="*/ 165100 h 1622455"/>
              <a:gd name="connsiteX32" fmla="*/ 554977 w 778926"/>
              <a:gd name="connsiteY32" fmla="*/ 100806 h 1622455"/>
              <a:gd name="connsiteX33" fmla="*/ 511321 w 778926"/>
              <a:gd name="connsiteY33" fmla="*/ 66675 h 1622455"/>
              <a:gd name="connsiteX34" fmla="*/ 508146 w 778926"/>
              <a:gd name="connsiteY34" fmla="*/ 57150 h 1622455"/>
              <a:gd name="connsiteX35" fmla="*/ 501796 w 778926"/>
              <a:gd name="connsiteY35" fmla="*/ 47625 h 1622455"/>
              <a:gd name="connsiteX36" fmla="*/ 498621 w 778926"/>
              <a:gd name="connsiteY36" fmla="*/ 0 h 1622455"/>
              <a:gd name="connsiteX37" fmla="*/ 485921 w 778926"/>
              <a:gd name="connsiteY37" fmla="*/ 6350 h 1622455"/>
              <a:gd name="connsiteX38" fmla="*/ 463696 w 778926"/>
              <a:gd name="connsiteY38" fmla="*/ 25400 h 1622455"/>
              <a:gd name="connsiteX39" fmla="*/ 438296 w 778926"/>
              <a:gd name="connsiteY39" fmla="*/ 28575 h 1622455"/>
              <a:gd name="connsiteX40" fmla="*/ 406546 w 778926"/>
              <a:gd name="connsiteY40" fmla="*/ 38100 h 1622455"/>
              <a:gd name="connsiteX41" fmla="*/ 390671 w 778926"/>
              <a:gd name="connsiteY41" fmla="*/ 41275 h 1622455"/>
              <a:gd name="connsiteX42" fmla="*/ 358921 w 778926"/>
              <a:gd name="connsiteY42" fmla="*/ 53975 h 1622455"/>
              <a:gd name="connsiteX43" fmla="*/ 327171 w 778926"/>
              <a:gd name="connsiteY43" fmla="*/ 66675 h 1622455"/>
              <a:gd name="connsiteX44" fmla="*/ 304946 w 778926"/>
              <a:gd name="connsiteY44" fmla="*/ 82550 h 1622455"/>
              <a:gd name="connsiteX45" fmla="*/ 279546 w 778926"/>
              <a:gd name="connsiteY45" fmla="*/ 101600 h 1622455"/>
              <a:gd name="connsiteX46" fmla="*/ 270021 w 778926"/>
              <a:gd name="connsiteY46" fmla="*/ 104775 h 1622455"/>
              <a:gd name="connsiteX47" fmla="*/ 257321 w 778926"/>
              <a:gd name="connsiteY47" fmla="*/ 133350 h 1622455"/>
              <a:gd name="connsiteX48" fmla="*/ 247796 w 778926"/>
              <a:gd name="connsiteY48" fmla="*/ 152400 h 1622455"/>
              <a:gd name="connsiteX49" fmla="*/ 231921 w 778926"/>
              <a:gd name="connsiteY49" fmla="*/ 184150 h 1622455"/>
              <a:gd name="connsiteX50" fmla="*/ 219221 w 778926"/>
              <a:gd name="connsiteY50" fmla="*/ 206375 h 1622455"/>
              <a:gd name="connsiteX51" fmla="*/ 216046 w 778926"/>
              <a:gd name="connsiteY51" fmla="*/ 215900 h 1622455"/>
              <a:gd name="connsiteX52" fmla="*/ 193821 w 778926"/>
              <a:gd name="connsiteY52" fmla="*/ 244475 h 1622455"/>
              <a:gd name="connsiteX53" fmla="*/ 177946 w 778926"/>
              <a:gd name="connsiteY53" fmla="*/ 260350 h 1622455"/>
              <a:gd name="connsiteX54" fmla="*/ 168421 w 778926"/>
              <a:gd name="connsiteY54" fmla="*/ 273050 h 1622455"/>
              <a:gd name="connsiteX55" fmla="*/ 165246 w 778926"/>
              <a:gd name="connsiteY55" fmla="*/ 285750 h 1622455"/>
              <a:gd name="connsiteX56" fmla="*/ 155721 w 778926"/>
              <a:gd name="connsiteY56" fmla="*/ 292100 h 1622455"/>
              <a:gd name="connsiteX57" fmla="*/ 146196 w 778926"/>
              <a:gd name="connsiteY57" fmla="*/ 304800 h 1622455"/>
              <a:gd name="connsiteX58" fmla="*/ 133496 w 778926"/>
              <a:gd name="connsiteY58" fmla="*/ 323850 h 1622455"/>
              <a:gd name="connsiteX59" fmla="*/ 127146 w 778926"/>
              <a:gd name="connsiteY59" fmla="*/ 336550 h 1622455"/>
              <a:gd name="connsiteX60" fmla="*/ 117621 w 778926"/>
              <a:gd name="connsiteY60" fmla="*/ 346075 h 1622455"/>
              <a:gd name="connsiteX61" fmla="*/ 108096 w 778926"/>
              <a:gd name="connsiteY61" fmla="*/ 358775 h 1622455"/>
              <a:gd name="connsiteX62" fmla="*/ 95396 w 778926"/>
              <a:gd name="connsiteY62" fmla="*/ 387350 h 1622455"/>
              <a:gd name="connsiteX63" fmla="*/ 89046 w 778926"/>
              <a:gd name="connsiteY63" fmla="*/ 400050 h 1622455"/>
              <a:gd name="connsiteX64" fmla="*/ 82696 w 778926"/>
              <a:gd name="connsiteY64" fmla="*/ 463550 h 1622455"/>
              <a:gd name="connsiteX65" fmla="*/ 57296 w 778926"/>
              <a:gd name="connsiteY65" fmla="*/ 511175 h 1622455"/>
              <a:gd name="connsiteX66" fmla="*/ 41421 w 778926"/>
              <a:gd name="connsiteY66" fmla="*/ 539750 h 1622455"/>
              <a:gd name="connsiteX67" fmla="*/ 35071 w 778926"/>
              <a:gd name="connsiteY67" fmla="*/ 555625 h 1622455"/>
              <a:gd name="connsiteX68" fmla="*/ 25546 w 778926"/>
              <a:gd name="connsiteY68" fmla="*/ 568325 h 1622455"/>
              <a:gd name="connsiteX69" fmla="*/ 22371 w 778926"/>
              <a:gd name="connsiteY69" fmla="*/ 577850 h 1622455"/>
              <a:gd name="connsiteX70" fmla="*/ 6496 w 778926"/>
              <a:gd name="connsiteY70" fmla="*/ 600075 h 1622455"/>
              <a:gd name="connsiteX71" fmla="*/ 19196 w 778926"/>
              <a:gd name="connsiteY71" fmla="*/ 669925 h 1622455"/>
              <a:gd name="connsiteX72" fmla="*/ 146 w 778926"/>
              <a:gd name="connsiteY72" fmla="*/ 730250 h 1622455"/>
              <a:gd name="connsiteX73" fmla="*/ 12846 w 778926"/>
              <a:gd name="connsiteY73" fmla="*/ 800100 h 1622455"/>
              <a:gd name="connsiteX74" fmla="*/ 44596 w 778926"/>
              <a:gd name="connsiteY74" fmla="*/ 831850 h 1622455"/>
              <a:gd name="connsiteX75" fmla="*/ 73171 w 778926"/>
              <a:gd name="connsiteY75" fmla="*/ 873125 h 1622455"/>
              <a:gd name="connsiteX76" fmla="*/ 101746 w 778926"/>
              <a:gd name="connsiteY76" fmla="*/ 927100 h 1622455"/>
              <a:gd name="connsiteX77" fmla="*/ 98571 w 778926"/>
              <a:gd name="connsiteY77" fmla="*/ 971550 h 1622455"/>
              <a:gd name="connsiteX78" fmla="*/ 146196 w 778926"/>
              <a:gd name="connsiteY78" fmla="*/ 990600 h 1622455"/>
              <a:gd name="connsiteX79" fmla="*/ 171596 w 778926"/>
              <a:gd name="connsiteY79" fmla="*/ 987425 h 1622455"/>
              <a:gd name="connsiteX80" fmla="*/ 193821 w 778926"/>
              <a:gd name="connsiteY80" fmla="*/ 1025525 h 1622455"/>
              <a:gd name="connsiteX81" fmla="*/ 247796 w 778926"/>
              <a:gd name="connsiteY81" fmla="*/ 1038225 h 1622455"/>
              <a:gd name="connsiteX82" fmla="*/ 317646 w 778926"/>
              <a:gd name="connsiteY82" fmla="*/ 1041400 h 1622455"/>
              <a:gd name="connsiteX83" fmla="*/ 333521 w 778926"/>
              <a:gd name="connsiteY83" fmla="*/ 1069975 h 1622455"/>
              <a:gd name="connsiteX84" fmla="*/ 282721 w 778926"/>
              <a:gd name="connsiteY84" fmla="*/ 1117600 h 1622455"/>
              <a:gd name="connsiteX85" fmla="*/ 235096 w 778926"/>
              <a:gd name="connsiteY85" fmla="*/ 1146175 h 1622455"/>
              <a:gd name="connsiteX86" fmla="*/ 177946 w 778926"/>
              <a:gd name="connsiteY86" fmla="*/ 1184275 h 1622455"/>
              <a:gd name="connsiteX87" fmla="*/ 225571 w 778926"/>
              <a:gd name="connsiteY87" fmla="*/ 1216025 h 1622455"/>
              <a:gd name="connsiteX88" fmla="*/ 174771 w 778926"/>
              <a:gd name="connsiteY88" fmla="*/ 1266825 h 1622455"/>
              <a:gd name="connsiteX89" fmla="*/ 143021 w 778926"/>
              <a:gd name="connsiteY89" fmla="*/ 1289050 h 1622455"/>
              <a:gd name="connsiteX90" fmla="*/ 130321 w 778926"/>
              <a:gd name="connsiteY90" fmla="*/ 1330325 h 1622455"/>
              <a:gd name="connsiteX91" fmla="*/ 78728 w 778926"/>
              <a:gd name="connsiteY91" fmla="*/ 1376363 h 1622455"/>
              <a:gd name="connsiteX92" fmla="*/ 125559 w 778926"/>
              <a:gd name="connsiteY92" fmla="*/ 1427162 h 1622455"/>
              <a:gd name="connsiteX93" fmla="*/ 158896 w 778926"/>
              <a:gd name="connsiteY93" fmla="*/ 1496219 h 1622455"/>
              <a:gd name="connsiteX94" fmla="*/ 271608 w 778926"/>
              <a:gd name="connsiteY94" fmla="*/ 1510507 h 1622455"/>
              <a:gd name="connsiteX95" fmla="*/ 397814 w 778926"/>
              <a:gd name="connsiteY95" fmla="*/ 1542256 h 1622455"/>
              <a:gd name="connsiteX96" fmla="*/ 533546 w 778926"/>
              <a:gd name="connsiteY96" fmla="*/ 1581150 h 1622455"/>
              <a:gd name="connsiteX97" fmla="*/ 622446 w 778926"/>
              <a:gd name="connsiteY97" fmla="*/ 1609725 h 1622455"/>
              <a:gd name="connsiteX98" fmla="*/ 676421 w 778926"/>
              <a:gd name="connsiteY98" fmla="*/ 1622425 h 1622455"/>
              <a:gd name="connsiteX0" fmla="*/ 676421 w 778926"/>
              <a:gd name="connsiteY0" fmla="*/ 1622425 h 1622455"/>
              <a:gd name="connsiteX1" fmla="*/ 693089 w 778926"/>
              <a:gd name="connsiteY1" fmla="*/ 1559719 h 1622455"/>
              <a:gd name="connsiteX2" fmla="*/ 708171 w 778926"/>
              <a:gd name="connsiteY2" fmla="*/ 1501775 h 1622455"/>
              <a:gd name="connsiteX3" fmla="*/ 704996 w 778926"/>
              <a:gd name="connsiteY3" fmla="*/ 1435100 h 1622455"/>
              <a:gd name="connsiteX4" fmla="*/ 654196 w 778926"/>
              <a:gd name="connsiteY4" fmla="*/ 1419225 h 1622455"/>
              <a:gd name="connsiteX5" fmla="*/ 634353 w 778926"/>
              <a:gd name="connsiteY5" fmla="*/ 1374775 h 1622455"/>
              <a:gd name="connsiteX6" fmla="*/ 627210 w 778926"/>
              <a:gd name="connsiteY6" fmla="*/ 1316038 h 1622455"/>
              <a:gd name="connsiteX7" fmla="*/ 666102 w 778926"/>
              <a:gd name="connsiteY7" fmla="*/ 1278731 h 1622455"/>
              <a:gd name="connsiteX8" fmla="*/ 631971 w 778926"/>
              <a:gd name="connsiteY8" fmla="*/ 1244600 h 1622455"/>
              <a:gd name="connsiteX9" fmla="*/ 588315 w 778926"/>
              <a:gd name="connsiteY9" fmla="*/ 1203325 h 1622455"/>
              <a:gd name="connsiteX10" fmla="*/ 558946 w 778926"/>
              <a:gd name="connsiteY10" fmla="*/ 1139825 h 1622455"/>
              <a:gd name="connsiteX11" fmla="*/ 530371 w 778926"/>
              <a:gd name="connsiteY11" fmla="*/ 1101725 h 1622455"/>
              <a:gd name="connsiteX12" fmla="*/ 517671 w 778926"/>
              <a:gd name="connsiteY12" fmla="*/ 1076325 h 1622455"/>
              <a:gd name="connsiteX13" fmla="*/ 542277 w 778926"/>
              <a:gd name="connsiteY13" fmla="*/ 1062832 h 1622455"/>
              <a:gd name="connsiteX14" fmla="*/ 533546 w 778926"/>
              <a:gd name="connsiteY14" fmla="*/ 1038225 h 1622455"/>
              <a:gd name="connsiteX15" fmla="*/ 597047 w 778926"/>
              <a:gd name="connsiteY15" fmla="*/ 1025525 h 1622455"/>
              <a:gd name="connsiteX16" fmla="*/ 559739 w 778926"/>
              <a:gd name="connsiteY16" fmla="*/ 961232 h 1622455"/>
              <a:gd name="connsiteX17" fmla="*/ 543071 w 778926"/>
              <a:gd name="connsiteY17" fmla="*/ 901700 h 1622455"/>
              <a:gd name="connsiteX18" fmla="*/ 606571 w 778926"/>
              <a:gd name="connsiteY18" fmla="*/ 863600 h 1622455"/>
              <a:gd name="connsiteX19" fmla="*/ 651815 w 778926"/>
              <a:gd name="connsiteY19" fmla="*/ 815181 h 1622455"/>
              <a:gd name="connsiteX20" fmla="*/ 679596 w 778926"/>
              <a:gd name="connsiteY20" fmla="*/ 755650 h 1622455"/>
              <a:gd name="connsiteX21" fmla="*/ 714521 w 778926"/>
              <a:gd name="connsiteY21" fmla="*/ 701675 h 1622455"/>
              <a:gd name="connsiteX22" fmla="*/ 778021 w 778926"/>
              <a:gd name="connsiteY22" fmla="*/ 650875 h 1622455"/>
              <a:gd name="connsiteX23" fmla="*/ 754209 w 778926"/>
              <a:gd name="connsiteY23" fmla="*/ 577056 h 1622455"/>
              <a:gd name="connsiteX24" fmla="*/ 743890 w 778926"/>
              <a:gd name="connsiteY24" fmla="*/ 496094 h 1622455"/>
              <a:gd name="connsiteX25" fmla="*/ 672452 w 778926"/>
              <a:gd name="connsiteY25" fmla="*/ 452438 h 1622455"/>
              <a:gd name="connsiteX26" fmla="*/ 619271 w 778926"/>
              <a:gd name="connsiteY26" fmla="*/ 422275 h 1622455"/>
              <a:gd name="connsiteX27" fmla="*/ 604984 w 778926"/>
              <a:gd name="connsiteY27" fmla="*/ 365919 h 1622455"/>
              <a:gd name="connsiteX28" fmla="*/ 531164 w 778926"/>
              <a:gd name="connsiteY28" fmla="*/ 372269 h 1622455"/>
              <a:gd name="connsiteX29" fmla="*/ 520846 w 778926"/>
              <a:gd name="connsiteY29" fmla="*/ 301625 h 1622455"/>
              <a:gd name="connsiteX30" fmla="*/ 525609 w 778926"/>
              <a:gd name="connsiteY30" fmla="*/ 218281 h 1622455"/>
              <a:gd name="connsiteX31" fmla="*/ 549421 w 778926"/>
              <a:gd name="connsiteY31" fmla="*/ 165100 h 1622455"/>
              <a:gd name="connsiteX32" fmla="*/ 554977 w 778926"/>
              <a:gd name="connsiteY32" fmla="*/ 100806 h 1622455"/>
              <a:gd name="connsiteX33" fmla="*/ 511321 w 778926"/>
              <a:gd name="connsiteY33" fmla="*/ 66675 h 1622455"/>
              <a:gd name="connsiteX34" fmla="*/ 501796 w 778926"/>
              <a:gd name="connsiteY34" fmla="*/ 47625 h 1622455"/>
              <a:gd name="connsiteX35" fmla="*/ 498621 w 778926"/>
              <a:gd name="connsiteY35" fmla="*/ 0 h 1622455"/>
              <a:gd name="connsiteX36" fmla="*/ 485921 w 778926"/>
              <a:gd name="connsiteY36" fmla="*/ 6350 h 1622455"/>
              <a:gd name="connsiteX37" fmla="*/ 463696 w 778926"/>
              <a:gd name="connsiteY37" fmla="*/ 25400 h 1622455"/>
              <a:gd name="connsiteX38" fmla="*/ 438296 w 778926"/>
              <a:gd name="connsiteY38" fmla="*/ 28575 h 1622455"/>
              <a:gd name="connsiteX39" fmla="*/ 406546 w 778926"/>
              <a:gd name="connsiteY39" fmla="*/ 38100 h 1622455"/>
              <a:gd name="connsiteX40" fmla="*/ 390671 w 778926"/>
              <a:gd name="connsiteY40" fmla="*/ 41275 h 1622455"/>
              <a:gd name="connsiteX41" fmla="*/ 358921 w 778926"/>
              <a:gd name="connsiteY41" fmla="*/ 53975 h 1622455"/>
              <a:gd name="connsiteX42" fmla="*/ 327171 w 778926"/>
              <a:gd name="connsiteY42" fmla="*/ 66675 h 1622455"/>
              <a:gd name="connsiteX43" fmla="*/ 304946 w 778926"/>
              <a:gd name="connsiteY43" fmla="*/ 82550 h 1622455"/>
              <a:gd name="connsiteX44" fmla="*/ 279546 w 778926"/>
              <a:gd name="connsiteY44" fmla="*/ 101600 h 1622455"/>
              <a:gd name="connsiteX45" fmla="*/ 270021 w 778926"/>
              <a:gd name="connsiteY45" fmla="*/ 104775 h 1622455"/>
              <a:gd name="connsiteX46" fmla="*/ 257321 w 778926"/>
              <a:gd name="connsiteY46" fmla="*/ 133350 h 1622455"/>
              <a:gd name="connsiteX47" fmla="*/ 247796 w 778926"/>
              <a:gd name="connsiteY47" fmla="*/ 152400 h 1622455"/>
              <a:gd name="connsiteX48" fmla="*/ 231921 w 778926"/>
              <a:gd name="connsiteY48" fmla="*/ 184150 h 1622455"/>
              <a:gd name="connsiteX49" fmla="*/ 219221 w 778926"/>
              <a:gd name="connsiteY49" fmla="*/ 206375 h 1622455"/>
              <a:gd name="connsiteX50" fmla="*/ 216046 w 778926"/>
              <a:gd name="connsiteY50" fmla="*/ 215900 h 1622455"/>
              <a:gd name="connsiteX51" fmla="*/ 193821 w 778926"/>
              <a:gd name="connsiteY51" fmla="*/ 244475 h 1622455"/>
              <a:gd name="connsiteX52" fmla="*/ 177946 w 778926"/>
              <a:gd name="connsiteY52" fmla="*/ 260350 h 1622455"/>
              <a:gd name="connsiteX53" fmla="*/ 168421 w 778926"/>
              <a:gd name="connsiteY53" fmla="*/ 273050 h 1622455"/>
              <a:gd name="connsiteX54" fmla="*/ 165246 w 778926"/>
              <a:gd name="connsiteY54" fmla="*/ 285750 h 1622455"/>
              <a:gd name="connsiteX55" fmla="*/ 155721 w 778926"/>
              <a:gd name="connsiteY55" fmla="*/ 292100 h 1622455"/>
              <a:gd name="connsiteX56" fmla="*/ 146196 w 778926"/>
              <a:gd name="connsiteY56" fmla="*/ 304800 h 1622455"/>
              <a:gd name="connsiteX57" fmla="*/ 133496 w 778926"/>
              <a:gd name="connsiteY57" fmla="*/ 323850 h 1622455"/>
              <a:gd name="connsiteX58" fmla="*/ 127146 w 778926"/>
              <a:gd name="connsiteY58" fmla="*/ 336550 h 1622455"/>
              <a:gd name="connsiteX59" fmla="*/ 117621 w 778926"/>
              <a:gd name="connsiteY59" fmla="*/ 346075 h 1622455"/>
              <a:gd name="connsiteX60" fmla="*/ 108096 w 778926"/>
              <a:gd name="connsiteY60" fmla="*/ 358775 h 1622455"/>
              <a:gd name="connsiteX61" fmla="*/ 95396 w 778926"/>
              <a:gd name="connsiteY61" fmla="*/ 387350 h 1622455"/>
              <a:gd name="connsiteX62" fmla="*/ 89046 w 778926"/>
              <a:gd name="connsiteY62" fmla="*/ 400050 h 1622455"/>
              <a:gd name="connsiteX63" fmla="*/ 82696 w 778926"/>
              <a:gd name="connsiteY63" fmla="*/ 463550 h 1622455"/>
              <a:gd name="connsiteX64" fmla="*/ 57296 w 778926"/>
              <a:gd name="connsiteY64" fmla="*/ 511175 h 1622455"/>
              <a:gd name="connsiteX65" fmla="*/ 41421 w 778926"/>
              <a:gd name="connsiteY65" fmla="*/ 539750 h 1622455"/>
              <a:gd name="connsiteX66" fmla="*/ 35071 w 778926"/>
              <a:gd name="connsiteY66" fmla="*/ 555625 h 1622455"/>
              <a:gd name="connsiteX67" fmla="*/ 25546 w 778926"/>
              <a:gd name="connsiteY67" fmla="*/ 568325 h 1622455"/>
              <a:gd name="connsiteX68" fmla="*/ 22371 w 778926"/>
              <a:gd name="connsiteY68" fmla="*/ 577850 h 1622455"/>
              <a:gd name="connsiteX69" fmla="*/ 6496 w 778926"/>
              <a:gd name="connsiteY69" fmla="*/ 600075 h 1622455"/>
              <a:gd name="connsiteX70" fmla="*/ 19196 w 778926"/>
              <a:gd name="connsiteY70" fmla="*/ 669925 h 1622455"/>
              <a:gd name="connsiteX71" fmla="*/ 146 w 778926"/>
              <a:gd name="connsiteY71" fmla="*/ 730250 h 1622455"/>
              <a:gd name="connsiteX72" fmla="*/ 12846 w 778926"/>
              <a:gd name="connsiteY72" fmla="*/ 800100 h 1622455"/>
              <a:gd name="connsiteX73" fmla="*/ 44596 w 778926"/>
              <a:gd name="connsiteY73" fmla="*/ 831850 h 1622455"/>
              <a:gd name="connsiteX74" fmla="*/ 73171 w 778926"/>
              <a:gd name="connsiteY74" fmla="*/ 873125 h 1622455"/>
              <a:gd name="connsiteX75" fmla="*/ 101746 w 778926"/>
              <a:gd name="connsiteY75" fmla="*/ 927100 h 1622455"/>
              <a:gd name="connsiteX76" fmla="*/ 98571 w 778926"/>
              <a:gd name="connsiteY76" fmla="*/ 971550 h 1622455"/>
              <a:gd name="connsiteX77" fmla="*/ 146196 w 778926"/>
              <a:gd name="connsiteY77" fmla="*/ 990600 h 1622455"/>
              <a:gd name="connsiteX78" fmla="*/ 171596 w 778926"/>
              <a:gd name="connsiteY78" fmla="*/ 987425 h 1622455"/>
              <a:gd name="connsiteX79" fmla="*/ 193821 w 778926"/>
              <a:gd name="connsiteY79" fmla="*/ 1025525 h 1622455"/>
              <a:gd name="connsiteX80" fmla="*/ 247796 w 778926"/>
              <a:gd name="connsiteY80" fmla="*/ 1038225 h 1622455"/>
              <a:gd name="connsiteX81" fmla="*/ 317646 w 778926"/>
              <a:gd name="connsiteY81" fmla="*/ 1041400 h 1622455"/>
              <a:gd name="connsiteX82" fmla="*/ 333521 w 778926"/>
              <a:gd name="connsiteY82" fmla="*/ 1069975 h 1622455"/>
              <a:gd name="connsiteX83" fmla="*/ 282721 w 778926"/>
              <a:gd name="connsiteY83" fmla="*/ 1117600 h 1622455"/>
              <a:gd name="connsiteX84" fmla="*/ 235096 w 778926"/>
              <a:gd name="connsiteY84" fmla="*/ 1146175 h 1622455"/>
              <a:gd name="connsiteX85" fmla="*/ 177946 w 778926"/>
              <a:gd name="connsiteY85" fmla="*/ 1184275 h 1622455"/>
              <a:gd name="connsiteX86" fmla="*/ 225571 w 778926"/>
              <a:gd name="connsiteY86" fmla="*/ 1216025 h 1622455"/>
              <a:gd name="connsiteX87" fmla="*/ 174771 w 778926"/>
              <a:gd name="connsiteY87" fmla="*/ 1266825 h 1622455"/>
              <a:gd name="connsiteX88" fmla="*/ 143021 w 778926"/>
              <a:gd name="connsiteY88" fmla="*/ 1289050 h 1622455"/>
              <a:gd name="connsiteX89" fmla="*/ 130321 w 778926"/>
              <a:gd name="connsiteY89" fmla="*/ 1330325 h 1622455"/>
              <a:gd name="connsiteX90" fmla="*/ 78728 w 778926"/>
              <a:gd name="connsiteY90" fmla="*/ 1376363 h 1622455"/>
              <a:gd name="connsiteX91" fmla="*/ 125559 w 778926"/>
              <a:gd name="connsiteY91" fmla="*/ 1427162 h 1622455"/>
              <a:gd name="connsiteX92" fmla="*/ 158896 w 778926"/>
              <a:gd name="connsiteY92" fmla="*/ 1496219 h 1622455"/>
              <a:gd name="connsiteX93" fmla="*/ 271608 w 778926"/>
              <a:gd name="connsiteY93" fmla="*/ 1510507 h 1622455"/>
              <a:gd name="connsiteX94" fmla="*/ 397814 w 778926"/>
              <a:gd name="connsiteY94" fmla="*/ 1542256 h 1622455"/>
              <a:gd name="connsiteX95" fmla="*/ 533546 w 778926"/>
              <a:gd name="connsiteY95" fmla="*/ 1581150 h 1622455"/>
              <a:gd name="connsiteX96" fmla="*/ 622446 w 778926"/>
              <a:gd name="connsiteY96" fmla="*/ 1609725 h 1622455"/>
              <a:gd name="connsiteX97" fmla="*/ 676421 w 778926"/>
              <a:gd name="connsiteY97" fmla="*/ 1622425 h 1622455"/>
              <a:gd name="connsiteX0" fmla="*/ 676421 w 778926"/>
              <a:gd name="connsiteY0" fmla="*/ 1622425 h 1622455"/>
              <a:gd name="connsiteX1" fmla="*/ 693089 w 778926"/>
              <a:gd name="connsiteY1" fmla="*/ 1559719 h 1622455"/>
              <a:gd name="connsiteX2" fmla="*/ 708171 w 778926"/>
              <a:gd name="connsiteY2" fmla="*/ 1501775 h 1622455"/>
              <a:gd name="connsiteX3" fmla="*/ 704996 w 778926"/>
              <a:gd name="connsiteY3" fmla="*/ 1435100 h 1622455"/>
              <a:gd name="connsiteX4" fmla="*/ 654196 w 778926"/>
              <a:gd name="connsiteY4" fmla="*/ 1419225 h 1622455"/>
              <a:gd name="connsiteX5" fmla="*/ 634353 w 778926"/>
              <a:gd name="connsiteY5" fmla="*/ 1374775 h 1622455"/>
              <a:gd name="connsiteX6" fmla="*/ 627210 w 778926"/>
              <a:gd name="connsiteY6" fmla="*/ 1316038 h 1622455"/>
              <a:gd name="connsiteX7" fmla="*/ 666102 w 778926"/>
              <a:gd name="connsiteY7" fmla="*/ 1278731 h 1622455"/>
              <a:gd name="connsiteX8" fmla="*/ 631971 w 778926"/>
              <a:gd name="connsiteY8" fmla="*/ 1244600 h 1622455"/>
              <a:gd name="connsiteX9" fmla="*/ 588315 w 778926"/>
              <a:gd name="connsiteY9" fmla="*/ 1203325 h 1622455"/>
              <a:gd name="connsiteX10" fmla="*/ 558946 w 778926"/>
              <a:gd name="connsiteY10" fmla="*/ 1139825 h 1622455"/>
              <a:gd name="connsiteX11" fmla="*/ 530371 w 778926"/>
              <a:gd name="connsiteY11" fmla="*/ 1101725 h 1622455"/>
              <a:gd name="connsiteX12" fmla="*/ 517671 w 778926"/>
              <a:gd name="connsiteY12" fmla="*/ 1076325 h 1622455"/>
              <a:gd name="connsiteX13" fmla="*/ 542277 w 778926"/>
              <a:gd name="connsiteY13" fmla="*/ 1062832 h 1622455"/>
              <a:gd name="connsiteX14" fmla="*/ 533546 w 778926"/>
              <a:gd name="connsiteY14" fmla="*/ 1038225 h 1622455"/>
              <a:gd name="connsiteX15" fmla="*/ 597047 w 778926"/>
              <a:gd name="connsiteY15" fmla="*/ 1025525 h 1622455"/>
              <a:gd name="connsiteX16" fmla="*/ 559739 w 778926"/>
              <a:gd name="connsiteY16" fmla="*/ 961232 h 1622455"/>
              <a:gd name="connsiteX17" fmla="*/ 543071 w 778926"/>
              <a:gd name="connsiteY17" fmla="*/ 901700 h 1622455"/>
              <a:gd name="connsiteX18" fmla="*/ 606571 w 778926"/>
              <a:gd name="connsiteY18" fmla="*/ 863600 h 1622455"/>
              <a:gd name="connsiteX19" fmla="*/ 651815 w 778926"/>
              <a:gd name="connsiteY19" fmla="*/ 815181 h 1622455"/>
              <a:gd name="connsiteX20" fmla="*/ 679596 w 778926"/>
              <a:gd name="connsiteY20" fmla="*/ 755650 h 1622455"/>
              <a:gd name="connsiteX21" fmla="*/ 714521 w 778926"/>
              <a:gd name="connsiteY21" fmla="*/ 701675 h 1622455"/>
              <a:gd name="connsiteX22" fmla="*/ 778021 w 778926"/>
              <a:gd name="connsiteY22" fmla="*/ 650875 h 1622455"/>
              <a:gd name="connsiteX23" fmla="*/ 754209 w 778926"/>
              <a:gd name="connsiteY23" fmla="*/ 577056 h 1622455"/>
              <a:gd name="connsiteX24" fmla="*/ 743890 w 778926"/>
              <a:gd name="connsiteY24" fmla="*/ 496094 h 1622455"/>
              <a:gd name="connsiteX25" fmla="*/ 672452 w 778926"/>
              <a:gd name="connsiteY25" fmla="*/ 452438 h 1622455"/>
              <a:gd name="connsiteX26" fmla="*/ 619271 w 778926"/>
              <a:gd name="connsiteY26" fmla="*/ 422275 h 1622455"/>
              <a:gd name="connsiteX27" fmla="*/ 604984 w 778926"/>
              <a:gd name="connsiteY27" fmla="*/ 365919 h 1622455"/>
              <a:gd name="connsiteX28" fmla="*/ 531164 w 778926"/>
              <a:gd name="connsiteY28" fmla="*/ 372269 h 1622455"/>
              <a:gd name="connsiteX29" fmla="*/ 520846 w 778926"/>
              <a:gd name="connsiteY29" fmla="*/ 301625 h 1622455"/>
              <a:gd name="connsiteX30" fmla="*/ 525609 w 778926"/>
              <a:gd name="connsiteY30" fmla="*/ 218281 h 1622455"/>
              <a:gd name="connsiteX31" fmla="*/ 549421 w 778926"/>
              <a:gd name="connsiteY31" fmla="*/ 165100 h 1622455"/>
              <a:gd name="connsiteX32" fmla="*/ 554977 w 778926"/>
              <a:gd name="connsiteY32" fmla="*/ 100806 h 1622455"/>
              <a:gd name="connsiteX33" fmla="*/ 501796 w 778926"/>
              <a:gd name="connsiteY33" fmla="*/ 47625 h 1622455"/>
              <a:gd name="connsiteX34" fmla="*/ 498621 w 778926"/>
              <a:gd name="connsiteY34" fmla="*/ 0 h 1622455"/>
              <a:gd name="connsiteX35" fmla="*/ 485921 w 778926"/>
              <a:gd name="connsiteY35" fmla="*/ 6350 h 1622455"/>
              <a:gd name="connsiteX36" fmla="*/ 463696 w 778926"/>
              <a:gd name="connsiteY36" fmla="*/ 25400 h 1622455"/>
              <a:gd name="connsiteX37" fmla="*/ 438296 w 778926"/>
              <a:gd name="connsiteY37" fmla="*/ 28575 h 1622455"/>
              <a:gd name="connsiteX38" fmla="*/ 406546 w 778926"/>
              <a:gd name="connsiteY38" fmla="*/ 38100 h 1622455"/>
              <a:gd name="connsiteX39" fmla="*/ 390671 w 778926"/>
              <a:gd name="connsiteY39" fmla="*/ 41275 h 1622455"/>
              <a:gd name="connsiteX40" fmla="*/ 358921 w 778926"/>
              <a:gd name="connsiteY40" fmla="*/ 53975 h 1622455"/>
              <a:gd name="connsiteX41" fmla="*/ 327171 w 778926"/>
              <a:gd name="connsiteY41" fmla="*/ 66675 h 1622455"/>
              <a:gd name="connsiteX42" fmla="*/ 304946 w 778926"/>
              <a:gd name="connsiteY42" fmla="*/ 82550 h 1622455"/>
              <a:gd name="connsiteX43" fmla="*/ 279546 w 778926"/>
              <a:gd name="connsiteY43" fmla="*/ 101600 h 1622455"/>
              <a:gd name="connsiteX44" fmla="*/ 270021 w 778926"/>
              <a:gd name="connsiteY44" fmla="*/ 104775 h 1622455"/>
              <a:gd name="connsiteX45" fmla="*/ 257321 w 778926"/>
              <a:gd name="connsiteY45" fmla="*/ 133350 h 1622455"/>
              <a:gd name="connsiteX46" fmla="*/ 247796 w 778926"/>
              <a:gd name="connsiteY46" fmla="*/ 152400 h 1622455"/>
              <a:gd name="connsiteX47" fmla="*/ 231921 w 778926"/>
              <a:gd name="connsiteY47" fmla="*/ 184150 h 1622455"/>
              <a:gd name="connsiteX48" fmla="*/ 219221 w 778926"/>
              <a:gd name="connsiteY48" fmla="*/ 206375 h 1622455"/>
              <a:gd name="connsiteX49" fmla="*/ 216046 w 778926"/>
              <a:gd name="connsiteY49" fmla="*/ 215900 h 1622455"/>
              <a:gd name="connsiteX50" fmla="*/ 193821 w 778926"/>
              <a:gd name="connsiteY50" fmla="*/ 244475 h 1622455"/>
              <a:gd name="connsiteX51" fmla="*/ 177946 w 778926"/>
              <a:gd name="connsiteY51" fmla="*/ 260350 h 1622455"/>
              <a:gd name="connsiteX52" fmla="*/ 168421 w 778926"/>
              <a:gd name="connsiteY52" fmla="*/ 273050 h 1622455"/>
              <a:gd name="connsiteX53" fmla="*/ 165246 w 778926"/>
              <a:gd name="connsiteY53" fmla="*/ 285750 h 1622455"/>
              <a:gd name="connsiteX54" fmla="*/ 155721 w 778926"/>
              <a:gd name="connsiteY54" fmla="*/ 292100 h 1622455"/>
              <a:gd name="connsiteX55" fmla="*/ 146196 w 778926"/>
              <a:gd name="connsiteY55" fmla="*/ 304800 h 1622455"/>
              <a:gd name="connsiteX56" fmla="*/ 133496 w 778926"/>
              <a:gd name="connsiteY56" fmla="*/ 323850 h 1622455"/>
              <a:gd name="connsiteX57" fmla="*/ 127146 w 778926"/>
              <a:gd name="connsiteY57" fmla="*/ 336550 h 1622455"/>
              <a:gd name="connsiteX58" fmla="*/ 117621 w 778926"/>
              <a:gd name="connsiteY58" fmla="*/ 346075 h 1622455"/>
              <a:gd name="connsiteX59" fmla="*/ 108096 w 778926"/>
              <a:gd name="connsiteY59" fmla="*/ 358775 h 1622455"/>
              <a:gd name="connsiteX60" fmla="*/ 95396 w 778926"/>
              <a:gd name="connsiteY60" fmla="*/ 387350 h 1622455"/>
              <a:gd name="connsiteX61" fmla="*/ 89046 w 778926"/>
              <a:gd name="connsiteY61" fmla="*/ 400050 h 1622455"/>
              <a:gd name="connsiteX62" fmla="*/ 82696 w 778926"/>
              <a:gd name="connsiteY62" fmla="*/ 463550 h 1622455"/>
              <a:gd name="connsiteX63" fmla="*/ 57296 w 778926"/>
              <a:gd name="connsiteY63" fmla="*/ 511175 h 1622455"/>
              <a:gd name="connsiteX64" fmla="*/ 41421 w 778926"/>
              <a:gd name="connsiteY64" fmla="*/ 539750 h 1622455"/>
              <a:gd name="connsiteX65" fmla="*/ 35071 w 778926"/>
              <a:gd name="connsiteY65" fmla="*/ 555625 h 1622455"/>
              <a:gd name="connsiteX66" fmla="*/ 25546 w 778926"/>
              <a:gd name="connsiteY66" fmla="*/ 568325 h 1622455"/>
              <a:gd name="connsiteX67" fmla="*/ 22371 w 778926"/>
              <a:gd name="connsiteY67" fmla="*/ 577850 h 1622455"/>
              <a:gd name="connsiteX68" fmla="*/ 6496 w 778926"/>
              <a:gd name="connsiteY68" fmla="*/ 600075 h 1622455"/>
              <a:gd name="connsiteX69" fmla="*/ 19196 w 778926"/>
              <a:gd name="connsiteY69" fmla="*/ 669925 h 1622455"/>
              <a:gd name="connsiteX70" fmla="*/ 146 w 778926"/>
              <a:gd name="connsiteY70" fmla="*/ 730250 h 1622455"/>
              <a:gd name="connsiteX71" fmla="*/ 12846 w 778926"/>
              <a:gd name="connsiteY71" fmla="*/ 800100 h 1622455"/>
              <a:gd name="connsiteX72" fmla="*/ 44596 w 778926"/>
              <a:gd name="connsiteY72" fmla="*/ 831850 h 1622455"/>
              <a:gd name="connsiteX73" fmla="*/ 73171 w 778926"/>
              <a:gd name="connsiteY73" fmla="*/ 873125 h 1622455"/>
              <a:gd name="connsiteX74" fmla="*/ 101746 w 778926"/>
              <a:gd name="connsiteY74" fmla="*/ 927100 h 1622455"/>
              <a:gd name="connsiteX75" fmla="*/ 98571 w 778926"/>
              <a:gd name="connsiteY75" fmla="*/ 971550 h 1622455"/>
              <a:gd name="connsiteX76" fmla="*/ 146196 w 778926"/>
              <a:gd name="connsiteY76" fmla="*/ 990600 h 1622455"/>
              <a:gd name="connsiteX77" fmla="*/ 171596 w 778926"/>
              <a:gd name="connsiteY77" fmla="*/ 987425 h 1622455"/>
              <a:gd name="connsiteX78" fmla="*/ 193821 w 778926"/>
              <a:gd name="connsiteY78" fmla="*/ 1025525 h 1622455"/>
              <a:gd name="connsiteX79" fmla="*/ 247796 w 778926"/>
              <a:gd name="connsiteY79" fmla="*/ 1038225 h 1622455"/>
              <a:gd name="connsiteX80" fmla="*/ 317646 w 778926"/>
              <a:gd name="connsiteY80" fmla="*/ 1041400 h 1622455"/>
              <a:gd name="connsiteX81" fmla="*/ 333521 w 778926"/>
              <a:gd name="connsiteY81" fmla="*/ 1069975 h 1622455"/>
              <a:gd name="connsiteX82" fmla="*/ 282721 w 778926"/>
              <a:gd name="connsiteY82" fmla="*/ 1117600 h 1622455"/>
              <a:gd name="connsiteX83" fmla="*/ 235096 w 778926"/>
              <a:gd name="connsiteY83" fmla="*/ 1146175 h 1622455"/>
              <a:gd name="connsiteX84" fmla="*/ 177946 w 778926"/>
              <a:gd name="connsiteY84" fmla="*/ 1184275 h 1622455"/>
              <a:gd name="connsiteX85" fmla="*/ 225571 w 778926"/>
              <a:gd name="connsiteY85" fmla="*/ 1216025 h 1622455"/>
              <a:gd name="connsiteX86" fmla="*/ 174771 w 778926"/>
              <a:gd name="connsiteY86" fmla="*/ 1266825 h 1622455"/>
              <a:gd name="connsiteX87" fmla="*/ 143021 w 778926"/>
              <a:gd name="connsiteY87" fmla="*/ 1289050 h 1622455"/>
              <a:gd name="connsiteX88" fmla="*/ 130321 w 778926"/>
              <a:gd name="connsiteY88" fmla="*/ 1330325 h 1622455"/>
              <a:gd name="connsiteX89" fmla="*/ 78728 w 778926"/>
              <a:gd name="connsiteY89" fmla="*/ 1376363 h 1622455"/>
              <a:gd name="connsiteX90" fmla="*/ 125559 w 778926"/>
              <a:gd name="connsiteY90" fmla="*/ 1427162 h 1622455"/>
              <a:gd name="connsiteX91" fmla="*/ 158896 w 778926"/>
              <a:gd name="connsiteY91" fmla="*/ 1496219 h 1622455"/>
              <a:gd name="connsiteX92" fmla="*/ 271608 w 778926"/>
              <a:gd name="connsiteY92" fmla="*/ 1510507 h 1622455"/>
              <a:gd name="connsiteX93" fmla="*/ 397814 w 778926"/>
              <a:gd name="connsiteY93" fmla="*/ 1542256 h 1622455"/>
              <a:gd name="connsiteX94" fmla="*/ 533546 w 778926"/>
              <a:gd name="connsiteY94" fmla="*/ 1581150 h 1622455"/>
              <a:gd name="connsiteX95" fmla="*/ 622446 w 778926"/>
              <a:gd name="connsiteY95" fmla="*/ 1609725 h 1622455"/>
              <a:gd name="connsiteX96" fmla="*/ 676421 w 778926"/>
              <a:gd name="connsiteY96" fmla="*/ 1622425 h 1622455"/>
              <a:gd name="connsiteX0" fmla="*/ 676421 w 778926"/>
              <a:gd name="connsiteY0" fmla="*/ 1622425 h 1622455"/>
              <a:gd name="connsiteX1" fmla="*/ 693089 w 778926"/>
              <a:gd name="connsiteY1" fmla="*/ 1559719 h 1622455"/>
              <a:gd name="connsiteX2" fmla="*/ 708171 w 778926"/>
              <a:gd name="connsiteY2" fmla="*/ 1501775 h 1622455"/>
              <a:gd name="connsiteX3" fmla="*/ 704996 w 778926"/>
              <a:gd name="connsiteY3" fmla="*/ 1435100 h 1622455"/>
              <a:gd name="connsiteX4" fmla="*/ 654196 w 778926"/>
              <a:gd name="connsiteY4" fmla="*/ 1419225 h 1622455"/>
              <a:gd name="connsiteX5" fmla="*/ 634353 w 778926"/>
              <a:gd name="connsiteY5" fmla="*/ 1374775 h 1622455"/>
              <a:gd name="connsiteX6" fmla="*/ 627210 w 778926"/>
              <a:gd name="connsiteY6" fmla="*/ 1316038 h 1622455"/>
              <a:gd name="connsiteX7" fmla="*/ 666102 w 778926"/>
              <a:gd name="connsiteY7" fmla="*/ 1278731 h 1622455"/>
              <a:gd name="connsiteX8" fmla="*/ 631971 w 778926"/>
              <a:gd name="connsiteY8" fmla="*/ 1244600 h 1622455"/>
              <a:gd name="connsiteX9" fmla="*/ 588315 w 778926"/>
              <a:gd name="connsiteY9" fmla="*/ 1203325 h 1622455"/>
              <a:gd name="connsiteX10" fmla="*/ 558946 w 778926"/>
              <a:gd name="connsiteY10" fmla="*/ 1139825 h 1622455"/>
              <a:gd name="connsiteX11" fmla="*/ 530371 w 778926"/>
              <a:gd name="connsiteY11" fmla="*/ 1101725 h 1622455"/>
              <a:gd name="connsiteX12" fmla="*/ 517671 w 778926"/>
              <a:gd name="connsiteY12" fmla="*/ 1076325 h 1622455"/>
              <a:gd name="connsiteX13" fmla="*/ 542277 w 778926"/>
              <a:gd name="connsiteY13" fmla="*/ 1062832 h 1622455"/>
              <a:gd name="connsiteX14" fmla="*/ 533546 w 778926"/>
              <a:gd name="connsiteY14" fmla="*/ 1038225 h 1622455"/>
              <a:gd name="connsiteX15" fmla="*/ 597047 w 778926"/>
              <a:gd name="connsiteY15" fmla="*/ 1025525 h 1622455"/>
              <a:gd name="connsiteX16" fmla="*/ 559739 w 778926"/>
              <a:gd name="connsiteY16" fmla="*/ 961232 h 1622455"/>
              <a:gd name="connsiteX17" fmla="*/ 543071 w 778926"/>
              <a:gd name="connsiteY17" fmla="*/ 901700 h 1622455"/>
              <a:gd name="connsiteX18" fmla="*/ 606571 w 778926"/>
              <a:gd name="connsiteY18" fmla="*/ 863600 h 1622455"/>
              <a:gd name="connsiteX19" fmla="*/ 651815 w 778926"/>
              <a:gd name="connsiteY19" fmla="*/ 815181 h 1622455"/>
              <a:gd name="connsiteX20" fmla="*/ 679596 w 778926"/>
              <a:gd name="connsiteY20" fmla="*/ 755650 h 1622455"/>
              <a:gd name="connsiteX21" fmla="*/ 714521 w 778926"/>
              <a:gd name="connsiteY21" fmla="*/ 701675 h 1622455"/>
              <a:gd name="connsiteX22" fmla="*/ 778021 w 778926"/>
              <a:gd name="connsiteY22" fmla="*/ 650875 h 1622455"/>
              <a:gd name="connsiteX23" fmla="*/ 754209 w 778926"/>
              <a:gd name="connsiteY23" fmla="*/ 577056 h 1622455"/>
              <a:gd name="connsiteX24" fmla="*/ 743890 w 778926"/>
              <a:gd name="connsiteY24" fmla="*/ 496094 h 1622455"/>
              <a:gd name="connsiteX25" fmla="*/ 672452 w 778926"/>
              <a:gd name="connsiteY25" fmla="*/ 452438 h 1622455"/>
              <a:gd name="connsiteX26" fmla="*/ 619271 w 778926"/>
              <a:gd name="connsiteY26" fmla="*/ 422275 h 1622455"/>
              <a:gd name="connsiteX27" fmla="*/ 604984 w 778926"/>
              <a:gd name="connsiteY27" fmla="*/ 365919 h 1622455"/>
              <a:gd name="connsiteX28" fmla="*/ 531164 w 778926"/>
              <a:gd name="connsiteY28" fmla="*/ 372269 h 1622455"/>
              <a:gd name="connsiteX29" fmla="*/ 520846 w 778926"/>
              <a:gd name="connsiteY29" fmla="*/ 301625 h 1622455"/>
              <a:gd name="connsiteX30" fmla="*/ 525609 w 778926"/>
              <a:gd name="connsiteY30" fmla="*/ 218281 h 1622455"/>
              <a:gd name="connsiteX31" fmla="*/ 549421 w 778926"/>
              <a:gd name="connsiteY31" fmla="*/ 165100 h 1622455"/>
              <a:gd name="connsiteX32" fmla="*/ 554977 w 778926"/>
              <a:gd name="connsiteY32" fmla="*/ 100806 h 1622455"/>
              <a:gd name="connsiteX33" fmla="*/ 530371 w 778926"/>
              <a:gd name="connsiteY33" fmla="*/ 59532 h 1622455"/>
              <a:gd name="connsiteX34" fmla="*/ 498621 w 778926"/>
              <a:gd name="connsiteY34" fmla="*/ 0 h 1622455"/>
              <a:gd name="connsiteX35" fmla="*/ 485921 w 778926"/>
              <a:gd name="connsiteY35" fmla="*/ 6350 h 1622455"/>
              <a:gd name="connsiteX36" fmla="*/ 463696 w 778926"/>
              <a:gd name="connsiteY36" fmla="*/ 25400 h 1622455"/>
              <a:gd name="connsiteX37" fmla="*/ 438296 w 778926"/>
              <a:gd name="connsiteY37" fmla="*/ 28575 h 1622455"/>
              <a:gd name="connsiteX38" fmla="*/ 406546 w 778926"/>
              <a:gd name="connsiteY38" fmla="*/ 38100 h 1622455"/>
              <a:gd name="connsiteX39" fmla="*/ 390671 w 778926"/>
              <a:gd name="connsiteY39" fmla="*/ 41275 h 1622455"/>
              <a:gd name="connsiteX40" fmla="*/ 358921 w 778926"/>
              <a:gd name="connsiteY40" fmla="*/ 53975 h 1622455"/>
              <a:gd name="connsiteX41" fmla="*/ 327171 w 778926"/>
              <a:gd name="connsiteY41" fmla="*/ 66675 h 1622455"/>
              <a:gd name="connsiteX42" fmla="*/ 304946 w 778926"/>
              <a:gd name="connsiteY42" fmla="*/ 82550 h 1622455"/>
              <a:gd name="connsiteX43" fmla="*/ 279546 w 778926"/>
              <a:gd name="connsiteY43" fmla="*/ 101600 h 1622455"/>
              <a:gd name="connsiteX44" fmla="*/ 270021 w 778926"/>
              <a:gd name="connsiteY44" fmla="*/ 104775 h 1622455"/>
              <a:gd name="connsiteX45" fmla="*/ 257321 w 778926"/>
              <a:gd name="connsiteY45" fmla="*/ 133350 h 1622455"/>
              <a:gd name="connsiteX46" fmla="*/ 247796 w 778926"/>
              <a:gd name="connsiteY46" fmla="*/ 152400 h 1622455"/>
              <a:gd name="connsiteX47" fmla="*/ 231921 w 778926"/>
              <a:gd name="connsiteY47" fmla="*/ 184150 h 1622455"/>
              <a:gd name="connsiteX48" fmla="*/ 219221 w 778926"/>
              <a:gd name="connsiteY48" fmla="*/ 206375 h 1622455"/>
              <a:gd name="connsiteX49" fmla="*/ 216046 w 778926"/>
              <a:gd name="connsiteY49" fmla="*/ 215900 h 1622455"/>
              <a:gd name="connsiteX50" fmla="*/ 193821 w 778926"/>
              <a:gd name="connsiteY50" fmla="*/ 244475 h 1622455"/>
              <a:gd name="connsiteX51" fmla="*/ 177946 w 778926"/>
              <a:gd name="connsiteY51" fmla="*/ 260350 h 1622455"/>
              <a:gd name="connsiteX52" fmla="*/ 168421 w 778926"/>
              <a:gd name="connsiteY52" fmla="*/ 273050 h 1622455"/>
              <a:gd name="connsiteX53" fmla="*/ 165246 w 778926"/>
              <a:gd name="connsiteY53" fmla="*/ 285750 h 1622455"/>
              <a:gd name="connsiteX54" fmla="*/ 155721 w 778926"/>
              <a:gd name="connsiteY54" fmla="*/ 292100 h 1622455"/>
              <a:gd name="connsiteX55" fmla="*/ 146196 w 778926"/>
              <a:gd name="connsiteY55" fmla="*/ 304800 h 1622455"/>
              <a:gd name="connsiteX56" fmla="*/ 133496 w 778926"/>
              <a:gd name="connsiteY56" fmla="*/ 323850 h 1622455"/>
              <a:gd name="connsiteX57" fmla="*/ 127146 w 778926"/>
              <a:gd name="connsiteY57" fmla="*/ 336550 h 1622455"/>
              <a:gd name="connsiteX58" fmla="*/ 117621 w 778926"/>
              <a:gd name="connsiteY58" fmla="*/ 346075 h 1622455"/>
              <a:gd name="connsiteX59" fmla="*/ 108096 w 778926"/>
              <a:gd name="connsiteY59" fmla="*/ 358775 h 1622455"/>
              <a:gd name="connsiteX60" fmla="*/ 95396 w 778926"/>
              <a:gd name="connsiteY60" fmla="*/ 387350 h 1622455"/>
              <a:gd name="connsiteX61" fmla="*/ 89046 w 778926"/>
              <a:gd name="connsiteY61" fmla="*/ 400050 h 1622455"/>
              <a:gd name="connsiteX62" fmla="*/ 82696 w 778926"/>
              <a:gd name="connsiteY62" fmla="*/ 463550 h 1622455"/>
              <a:gd name="connsiteX63" fmla="*/ 57296 w 778926"/>
              <a:gd name="connsiteY63" fmla="*/ 511175 h 1622455"/>
              <a:gd name="connsiteX64" fmla="*/ 41421 w 778926"/>
              <a:gd name="connsiteY64" fmla="*/ 539750 h 1622455"/>
              <a:gd name="connsiteX65" fmla="*/ 35071 w 778926"/>
              <a:gd name="connsiteY65" fmla="*/ 555625 h 1622455"/>
              <a:gd name="connsiteX66" fmla="*/ 25546 w 778926"/>
              <a:gd name="connsiteY66" fmla="*/ 568325 h 1622455"/>
              <a:gd name="connsiteX67" fmla="*/ 22371 w 778926"/>
              <a:gd name="connsiteY67" fmla="*/ 577850 h 1622455"/>
              <a:gd name="connsiteX68" fmla="*/ 6496 w 778926"/>
              <a:gd name="connsiteY68" fmla="*/ 600075 h 1622455"/>
              <a:gd name="connsiteX69" fmla="*/ 19196 w 778926"/>
              <a:gd name="connsiteY69" fmla="*/ 669925 h 1622455"/>
              <a:gd name="connsiteX70" fmla="*/ 146 w 778926"/>
              <a:gd name="connsiteY70" fmla="*/ 730250 h 1622455"/>
              <a:gd name="connsiteX71" fmla="*/ 12846 w 778926"/>
              <a:gd name="connsiteY71" fmla="*/ 800100 h 1622455"/>
              <a:gd name="connsiteX72" fmla="*/ 44596 w 778926"/>
              <a:gd name="connsiteY72" fmla="*/ 831850 h 1622455"/>
              <a:gd name="connsiteX73" fmla="*/ 73171 w 778926"/>
              <a:gd name="connsiteY73" fmla="*/ 873125 h 1622455"/>
              <a:gd name="connsiteX74" fmla="*/ 101746 w 778926"/>
              <a:gd name="connsiteY74" fmla="*/ 927100 h 1622455"/>
              <a:gd name="connsiteX75" fmla="*/ 98571 w 778926"/>
              <a:gd name="connsiteY75" fmla="*/ 971550 h 1622455"/>
              <a:gd name="connsiteX76" fmla="*/ 146196 w 778926"/>
              <a:gd name="connsiteY76" fmla="*/ 990600 h 1622455"/>
              <a:gd name="connsiteX77" fmla="*/ 171596 w 778926"/>
              <a:gd name="connsiteY77" fmla="*/ 987425 h 1622455"/>
              <a:gd name="connsiteX78" fmla="*/ 193821 w 778926"/>
              <a:gd name="connsiteY78" fmla="*/ 1025525 h 1622455"/>
              <a:gd name="connsiteX79" fmla="*/ 247796 w 778926"/>
              <a:gd name="connsiteY79" fmla="*/ 1038225 h 1622455"/>
              <a:gd name="connsiteX80" fmla="*/ 317646 w 778926"/>
              <a:gd name="connsiteY80" fmla="*/ 1041400 h 1622455"/>
              <a:gd name="connsiteX81" fmla="*/ 333521 w 778926"/>
              <a:gd name="connsiteY81" fmla="*/ 1069975 h 1622455"/>
              <a:gd name="connsiteX82" fmla="*/ 282721 w 778926"/>
              <a:gd name="connsiteY82" fmla="*/ 1117600 h 1622455"/>
              <a:gd name="connsiteX83" fmla="*/ 235096 w 778926"/>
              <a:gd name="connsiteY83" fmla="*/ 1146175 h 1622455"/>
              <a:gd name="connsiteX84" fmla="*/ 177946 w 778926"/>
              <a:gd name="connsiteY84" fmla="*/ 1184275 h 1622455"/>
              <a:gd name="connsiteX85" fmla="*/ 225571 w 778926"/>
              <a:gd name="connsiteY85" fmla="*/ 1216025 h 1622455"/>
              <a:gd name="connsiteX86" fmla="*/ 174771 w 778926"/>
              <a:gd name="connsiteY86" fmla="*/ 1266825 h 1622455"/>
              <a:gd name="connsiteX87" fmla="*/ 143021 w 778926"/>
              <a:gd name="connsiteY87" fmla="*/ 1289050 h 1622455"/>
              <a:gd name="connsiteX88" fmla="*/ 130321 w 778926"/>
              <a:gd name="connsiteY88" fmla="*/ 1330325 h 1622455"/>
              <a:gd name="connsiteX89" fmla="*/ 78728 w 778926"/>
              <a:gd name="connsiteY89" fmla="*/ 1376363 h 1622455"/>
              <a:gd name="connsiteX90" fmla="*/ 125559 w 778926"/>
              <a:gd name="connsiteY90" fmla="*/ 1427162 h 1622455"/>
              <a:gd name="connsiteX91" fmla="*/ 158896 w 778926"/>
              <a:gd name="connsiteY91" fmla="*/ 1496219 h 1622455"/>
              <a:gd name="connsiteX92" fmla="*/ 271608 w 778926"/>
              <a:gd name="connsiteY92" fmla="*/ 1510507 h 1622455"/>
              <a:gd name="connsiteX93" fmla="*/ 397814 w 778926"/>
              <a:gd name="connsiteY93" fmla="*/ 1542256 h 1622455"/>
              <a:gd name="connsiteX94" fmla="*/ 533546 w 778926"/>
              <a:gd name="connsiteY94" fmla="*/ 1581150 h 1622455"/>
              <a:gd name="connsiteX95" fmla="*/ 622446 w 778926"/>
              <a:gd name="connsiteY95" fmla="*/ 1609725 h 1622455"/>
              <a:gd name="connsiteX96" fmla="*/ 676421 w 778926"/>
              <a:gd name="connsiteY96" fmla="*/ 1622425 h 1622455"/>
              <a:gd name="connsiteX0" fmla="*/ 676421 w 778926"/>
              <a:gd name="connsiteY0" fmla="*/ 1622425 h 1622455"/>
              <a:gd name="connsiteX1" fmla="*/ 693089 w 778926"/>
              <a:gd name="connsiteY1" fmla="*/ 1559719 h 1622455"/>
              <a:gd name="connsiteX2" fmla="*/ 708171 w 778926"/>
              <a:gd name="connsiteY2" fmla="*/ 1501775 h 1622455"/>
              <a:gd name="connsiteX3" fmla="*/ 704996 w 778926"/>
              <a:gd name="connsiteY3" fmla="*/ 1435100 h 1622455"/>
              <a:gd name="connsiteX4" fmla="*/ 654196 w 778926"/>
              <a:gd name="connsiteY4" fmla="*/ 1419225 h 1622455"/>
              <a:gd name="connsiteX5" fmla="*/ 634353 w 778926"/>
              <a:gd name="connsiteY5" fmla="*/ 1374775 h 1622455"/>
              <a:gd name="connsiteX6" fmla="*/ 627210 w 778926"/>
              <a:gd name="connsiteY6" fmla="*/ 1316038 h 1622455"/>
              <a:gd name="connsiteX7" fmla="*/ 666102 w 778926"/>
              <a:gd name="connsiteY7" fmla="*/ 1278731 h 1622455"/>
              <a:gd name="connsiteX8" fmla="*/ 631971 w 778926"/>
              <a:gd name="connsiteY8" fmla="*/ 1244600 h 1622455"/>
              <a:gd name="connsiteX9" fmla="*/ 588315 w 778926"/>
              <a:gd name="connsiteY9" fmla="*/ 1203325 h 1622455"/>
              <a:gd name="connsiteX10" fmla="*/ 558946 w 778926"/>
              <a:gd name="connsiteY10" fmla="*/ 1139825 h 1622455"/>
              <a:gd name="connsiteX11" fmla="*/ 530371 w 778926"/>
              <a:gd name="connsiteY11" fmla="*/ 1101725 h 1622455"/>
              <a:gd name="connsiteX12" fmla="*/ 517671 w 778926"/>
              <a:gd name="connsiteY12" fmla="*/ 1076325 h 1622455"/>
              <a:gd name="connsiteX13" fmla="*/ 542277 w 778926"/>
              <a:gd name="connsiteY13" fmla="*/ 1062832 h 1622455"/>
              <a:gd name="connsiteX14" fmla="*/ 533546 w 778926"/>
              <a:gd name="connsiteY14" fmla="*/ 1038225 h 1622455"/>
              <a:gd name="connsiteX15" fmla="*/ 597047 w 778926"/>
              <a:gd name="connsiteY15" fmla="*/ 1025525 h 1622455"/>
              <a:gd name="connsiteX16" fmla="*/ 559739 w 778926"/>
              <a:gd name="connsiteY16" fmla="*/ 961232 h 1622455"/>
              <a:gd name="connsiteX17" fmla="*/ 543071 w 778926"/>
              <a:gd name="connsiteY17" fmla="*/ 901700 h 1622455"/>
              <a:gd name="connsiteX18" fmla="*/ 606571 w 778926"/>
              <a:gd name="connsiteY18" fmla="*/ 863600 h 1622455"/>
              <a:gd name="connsiteX19" fmla="*/ 651815 w 778926"/>
              <a:gd name="connsiteY19" fmla="*/ 815181 h 1622455"/>
              <a:gd name="connsiteX20" fmla="*/ 679596 w 778926"/>
              <a:gd name="connsiteY20" fmla="*/ 755650 h 1622455"/>
              <a:gd name="connsiteX21" fmla="*/ 714521 w 778926"/>
              <a:gd name="connsiteY21" fmla="*/ 701675 h 1622455"/>
              <a:gd name="connsiteX22" fmla="*/ 778021 w 778926"/>
              <a:gd name="connsiteY22" fmla="*/ 650875 h 1622455"/>
              <a:gd name="connsiteX23" fmla="*/ 754209 w 778926"/>
              <a:gd name="connsiteY23" fmla="*/ 577056 h 1622455"/>
              <a:gd name="connsiteX24" fmla="*/ 743890 w 778926"/>
              <a:gd name="connsiteY24" fmla="*/ 496094 h 1622455"/>
              <a:gd name="connsiteX25" fmla="*/ 672452 w 778926"/>
              <a:gd name="connsiteY25" fmla="*/ 452438 h 1622455"/>
              <a:gd name="connsiteX26" fmla="*/ 619271 w 778926"/>
              <a:gd name="connsiteY26" fmla="*/ 422275 h 1622455"/>
              <a:gd name="connsiteX27" fmla="*/ 604984 w 778926"/>
              <a:gd name="connsiteY27" fmla="*/ 365919 h 1622455"/>
              <a:gd name="connsiteX28" fmla="*/ 531164 w 778926"/>
              <a:gd name="connsiteY28" fmla="*/ 372269 h 1622455"/>
              <a:gd name="connsiteX29" fmla="*/ 520846 w 778926"/>
              <a:gd name="connsiteY29" fmla="*/ 301625 h 1622455"/>
              <a:gd name="connsiteX30" fmla="*/ 525609 w 778926"/>
              <a:gd name="connsiteY30" fmla="*/ 218281 h 1622455"/>
              <a:gd name="connsiteX31" fmla="*/ 549421 w 778926"/>
              <a:gd name="connsiteY31" fmla="*/ 165100 h 1622455"/>
              <a:gd name="connsiteX32" fmla="*/ 554977 w 778926"/>
              <a:gd name="connsiteY32" fmla="*/ 100806 h 1622455"/>
              <a:gd name="connsiteX33" fmla="*/ 530371 w 778926"/>
              <a:gd name="connsiteY33" fmla="*/ 59532 h 1622455"/>
              <a:gd name="connsiteX34" fmla="*/ 506558 w 778926"/>
              <a:gd name="connsiteY34" fmla="*/ 19845 h 1622455"/>
              <a:gd name="connsiteX35" fmla="*/ 498621 w 778926"/>
              <a:gd name="connsiteY35" fmla="*/ 0 h 1622455"/>
              <a:gd name="connsiteX36" fmla="*/ 485921 w 778926"/>
              <a:gd name="connsiteY36" fmla="*/ 6350 h 1622455"/>
              <a:gd name="connsiteX37" fmla="*/ 463696 w 778926"/>
              <a:gd name="connsiteY37" fmla="*/ 25400 h 1622455"/>
              <a:gd name="connsiteX38" fmla="*/ 438296 w 778926"/>
              <a:gd name="connsiteY38" fmla="*/ 28575 h 1622455"/>
              <a:gd name="connsiteX39" fmla="*/ 406546 w 778926"/>
              <a:gd name="connsiteY39" fmla="*/ 38100 h 1622455"/>
              <a:gd name="connsiteX40" fmla="*/ 390671 w 778926"/>
              <a:gd name="connsiteY40" fmla="*/ 41275 h 1622455"/>
              <a:gd name="connsiteX41" fmla="*/ 358921 w 778926"/>
              <a:gd name="connsiteY41" fmla="*/ 53975 h 1622455"/>
              <a:gd name="connsiteX42" fmla="*/ 327171 w 778926"/>
              <a:gd name="connsiteY42" fmla="*/ 66675 h 1622455"/>
              <a:gd name="connsiteX43" fmla="*/ 304946 w 778926"/>
              <a:gd name="connsiteY43" fmla="*/ 82550 h 1622455"/>
              <a:gd name="connsiteX44" fmla="*/ 279546 w 778926"/>
              <a:gd name="connsiteY44" fmla="*/ 101600 h 1622455"/>
              <a:gd name="connsiteX45" fmla="*/ 270021 w 778926"/>
              <a:gd name="connsiteY45" fmla="*/ 104775 h 1622455"/>
              <a:gd name="connsiteX46" fmla="*/ 257321 w 778926"/>
              <a:gd name="connsiteY46" fmla="*/ 133350 h 1622455"/>
              <a:gd name="connsiteX47" fmla="*/ 247796 w 778926"/>
              <a:gd name="connsiteY47" fmla="*/ 152400 h 1622455"/>
              <a:gd name="connsiteX48" fmla="*/ 231921 w 778926"/>
              <a:gd name="connsiteY48" fmla="*/ 184150 h 1622455"/>
              <a:gd name="connsiteX49" fmla="*/ 219221 w 778926"/>
              <a:gd name="connsiteY49" fmla="*/ 206375 h 1622455"/>
              <a:gd name="connsiteX50" fmla="*/ 216046 w 778926"/>
              <a:gd name="connsiteY50" fmla="*/ 215900 h 1622455"/>
              <a:gd name="connsiteX51" fmla="*/ 193821 w 778926"/>
              <a:gd name="connsiteY51" fmla="*/ 244475 h 1622455"/>
              <a:gd name="connsiteX52" fmla="*/ 177946 w 778926"/>
              <a:gd name="connsiteY52" fmla="*/ 260350 h 1622455"/>
              <a:gd name="connsiteX53" fmla="*/ 168421 w 778926"/>
              <a:gd name="connsiteY53" fmla="*/ 273050 h 1622455"/>
              <a:gd name="connsiteX54" fmla="*/ 165246 w 778926"/>
              <a:gd name="connsiteY54" fmla="*/ 285750 h 1622455"/>
              <a:gd name="connsiteX55" fmla="*/ 155721 w 778926"/>
              <a:gd name="connsiteY55" fmla="*/ 292100 h 1622455"/>
              <a:gd name="connsiteX56" fmla="*/ 146196 w 778926"/>
              <a:gd name="connsiteY56" fmla="*/ 304800 h 1622455"/>
              <a:gd name="connsiteX57" fmla="*/ 133496 w 778926"/>
              <a:gd name="connsiteY57" fmla="*/ 323850 h 1622455"/>
              <a:gd name="connsiteX58" fmla="*/ 127146 w 778926"/>
              <a:gd name="connsiteY58" fmla="*/ 336550 h 1622455"/>
              <a:gd name="connsiteX59" fmla="*/ 117621 w 778926"/>
              <a:gd name="connsiteY59" fmla="*/ 346075 h 1622455"/>
              <a:gd name="connsiteX60" fmla="*/ 108096 w 778926"/>
              <a:gd name="connsiteY60" fmla="*/ 358775 h 1622455"/>
              <a:gd name="connsiteX61" fmla="*/ 95396 w 778926"/>
              <a:gd name="connsiteY61" fmla="*/ 387350 h 1622455"/>
              <a:gd name="connsiteX62" fmla="*/ 89046 w 778926"/>
              <a:gd name="connsiteY62" fmla="*/ 400050 h 1622455"/>
              <a:gd name="connsiteX63" fmla="*/ 82696 w 778926"/>
              <a:gd name="connsiteY63" fmla="*/ 463550 h 1622455"/>
              <a:gd name="connsiteX64" fmla="*/ 57296 w 778926"/>
              <a:gd name="connsiteY64" fmla="*/ 511175 h 1622455"/>
              <a:gd name="connsiteX65" fmla="*/ 41421 w 778926"/>
              <a:gd name="connsiteY65" fmla="*/ 539750 h 1622455"/>
              <a:gd name="connsiteX66" fmla="*/ 35071 w 778926"/>
              <a:gd name="connsiteY66" fmla="*/ 555625 h 1622455"/>
              <a:gd name="connsiteX67" fmla="*/ 25546 w 778926"/>
              <a:gd name="connsiteY67" fmla="*/ 568325 h 1622455"/>
              <a:gd name="connsiteX68" fmla="*/ 22371 w 778926"/>
              <a:gd name="connsiteY68" fmla="*/ 577850 h 1622455"/>
              <a:gd name="connsiteX69" fmla="*/ 6496 w 778926"/>
              <a:gd name="connsiteY69" fmla="*/ 600075 h 1622455"/>
              <a:gd name="connsiteX70" fmla="*/ 19196 w 778926"/>
              <a:gd name="connsiteY70" fmla="*/ 669925 h 1622455"/>
              <a:gd name="connsiteX71" fmla="*/ 146 w 778926"/>
              <a:gd name="connsiteY71" fmla="*/ 730250 h 1622455"/>
              <a:gd name="connsiteX72" fmla="*/ 12846 w 778926"/>
              <a:gd name="connsiteY72" fmla="*/ 800100 h 1622455"/>
              <a:gd name="connsiteX73" fmla="*/ 44596 w 778926"/>
              <a:gd name="connsiteY73" fmla="*/ 831850 h 1622455"/>
              <a:gd name="connsiteX74" fmla="*/ 73171 w 778926"/>
              <a:gd name="connsiteY74" fmla="*/ 873125 h 1622455"/>
              <a:gd name="connsiteX75" fmla="*/ 101746 w 778926"/>
              <a:gd name="connsiteY75" fmla="*/ 927100 h 1622455"/>
              <a:gd name="connsiteX76" fmla="*/ 98571 w 778926"/>
              <a:gd name="connsiteY76" fmla="*/ 971550 h 1622455"/>
              <a:gd name="connsiteX77" fmla="*/ 146196 w 778926"/>
              <a:gd name="connsiteY77" fmla="*/ 990600 h 1622455"/>
              <a:gd name="connsiteX78" fmla="*/ 171596 w 778926"/>
              <a:gd name="connsiteY78" fmla="*/ 987425 h 1622455"/>
              <a:gd name="connsiteX79" fmla="*/ 193821 w 778926"/>
              <a:gd name="connsiteY79" fmla="*/ 1025525 h 1622455"/>
              <a:gd name="connsiteX80" fmla="*/ 247796 w 778926"/>
              <a:gd name="connsiteY80" fmla="*/ 1038225 h 1622455"/>
              <a:gd name="connsiteX81" fmla="*/ 317646 w 778926"/>
              <a:gd name="connsiteY81" fmla="*/ 1041400 h 1622455"/>
              <a:gd name="connsiteX82" fmla="*/ 333521 w 778926"/>
              <a:gd name="connsiteY82" fmla="*/ 1069975 h 1622455"/>
              <a:gd name="connsiteX83" fmla="*/ 282721 w 778926"/>
              <a:gd name="connsiteY83" fmla="*/ 1117600 h 1622455"/>
              <a:gd name="connsiteX84" fmla="*/ 235096 w 778926"/>
              <a:gd name="connsiteY84" fmla="*/ 1146175 h 1622455"/>
              <a:gd name="connsiteX85" fmla="*/ 177946 w 778926"/>
              <a:gd name="connsiteY85" fmla="*/ 1184275 h 1622455"/>
              <a:gd name="connsiteX86" fmla="*/ 225571 w 778926"/>
              <a:gd name="connsiteY86" fmla="*/ 1216025 h 1622455"/>
              <a:gd name="connsiteX87" fmla="*/ 174771 w 778926"/>
              <a:gd name="connsiteY87" fmla="*/ 1266825 h 1622455"/>
              <a:gd name="connsiteX88" fmla="*/ 143021 w 778926"/>
              <a:gd name="connsiteY88" fmla="*/ 1289050 h 1622455"/>
              <a:gd name="connsiteX89" fmla="*/ 130321 w 778926"/>
              <a:gd name="connsiteY89" fmla="*/ 1330325 h 1622455"/>
              <a:gd name="connsiteX90" fmla="*/ 78728 w 778926"/>
              <a:gd name="connsiteY90" fmla="*/ 1376363 h 1622455"/>
              <a:gd name="connsiteX91" fmla="*/ 125559 w 778926"/>
              <a:gd name="connsiteY91" fmla="*/ 1427162 h 1622455"/>
              <a:gd name="connsiteX92" fmla="*/ 158896 w 778926"/>
              <a:gd name="connsiteY92" fmla="*/ 1496219 h 1622455"/>
              <a:gd name="connsiteX93" fmla="*/ 271608 w 778926"/>
              <a:gd name="connsiteY93" fmla="*/ 1510507 h 1622455"/>
              <a:gd name="connsiteX94" fmla="*/ 397814 w 778926"/>
              <a:gd name="connsiteY94" fmla="*/ 1542256 h 1622455"/>
              <a:gd name="connsiteX95" fmla="*/ 533546 w 778926"/>
              <a:gd name="connsiteY95" fmla="*/ 1581150 h 1622455"/>
              <a:gd name="connsiteX96" fmla="*/ 622446 w 778926"/>
              <a:gd name="connsiteY96" fmla="*/ 1609725 h 1622455"/>
              <a:gd name="connsiteX97" fmla="*/ 676421 w 778926"/>
              <a:gd name="connsiteY97" fmla="*/ 1622425 h 1622455"/>
              <a:gd name="connsiteX0" fmla="*/ 676421 w 778926"/>
              <a:gd name="connsiteY0" fmla="*/ 1622425 h 1622455"/>
              <a:gd name="connsiteX1" fmla="*/ 693089 w 778926"/>
              <a:gd name="connsiteY1" fmla="*/ 1559719 h 1622455"/>
              <a:gd name="connsiteX2" fmla="*/ 708171 w 778926"/>
              <a:gd name="connsiteY2" fmla="*/ 1501775 h 1622455"/>
              <a:gd name="connsiteX3" fmla="*/ 704996 w 778926"/>
              <a:gd name="connsiteY3" fmla="*/ 1435100 h 1622455"/>
              <a:gd name="connsiteX4" fmla="*/ 654196 w 778926"/>
              <a:gd name="connsiteY4" fmla="*/ 1419225 h 1622455"/>
              <a:gd name="connsiteX5" fmla="*/ 634353 w 778926"/>
              <a:gd name="connsiteY5" fmla="*/ 1374775 h 1622455"/>
              <a:gd name="connsiteX6" fmla="*/ 627210 w 778926"/>
              <a:gd name="connsiteY6" fmla="*/ 1316038 h 1622455"/>
              <a:gd name="connsiteX7" fmla="*/ 666102 w 778926"/>
              <a:gd name="connsiteY7" fmla="*/ 1278731 h 1622455"/>
              <a:gd name="connsiteX8" fmla="*/ 631971 w 778926"/>
              <a:gd name="connsiteY8" fmla="*/ 1244600 h 1622455"/>
              <a:gd name="connsiteX9" fmla="*/ 588315 w 778926"/>
              <a:gd name="connsiteY9" fmla="*/ 1203325 h 1622455"/>
              <a:gd name="connsiteX10" fmla="*/ 558946 w 778926"/>
              <a:gd name="connsiteY10" fmla="*/ 1139825 h 1622455"/>
              <a:gd name="connsiteX11" fmla="*/ 530371 w 778926"/>
              <a:gd name="connsiteY11" fmla="*/ 1101725 h 1622455"/>
              <a:gd name="connsiteX12" fmla="*/ 517671 w 778926"/>
              <a:gd name="connsiteY12" fmla="*/ 1076325 h 1622455"/>
              <a:gd name="connsiteX13" fmla="*/ 542277 w 778926"/>
              <a:gd name="connsiteY13" fmla="*/ 1062832 h 1622455"/>
              <a:gd name="connsiteX14" fmla="*/ 533546 w 778926"/>
              <a:gd name="connsiteY14" fmla="*/ 1038225 h 1622455"/>
              <a:gd name="connsiteX15" fmla="*/ 597047 w 778926"/>
              <a:gd name="connsiteY15" fmla="*/ 1025525 h 1622455"/>
              <a:gd name="connsiteX16" fmla="*/ 559739 w 778926"/>
              <a:gd name="connsiteY16" fmla="*/ 961232 h 1622455"/>
              <a:gd name="connsiteX17" fmla="*/ 543071 w 778926"/>
              <a:gd name="connsiteY17" fmla="*/ 901700 h 1622455"/>
              <a:gd name="connsiteX18" fmla="*/ 606571 w 778926"/>
              <a:gd name="connsiteY18" fmla="*/ 863600 h 1622455"/>
              <a:gd name="connsiteX19" fmla="*/ 651815 w 778926"/>
              <a:gd name="connsiteY19" fmla="*/ 815181 h 1622455"/>
              <a:gd name="connsiteX20" fmla="*/ 679596 w 778926"/>
              <a:gd name="connsiteY20" fmla="*/ 755650 h 1622455"/>
              <a:gd name="connsiteX21" fmla="*/ 714521 w 778926"/>
              <a:gd name="connsiteY21" fmla="*/ 701675 h 1622455"/>
              <a:gd name="connsiteX22" fmla="*/ 778021 w 778926"/>
              <a:gd name="connsiteY22" fmla="*/ 650875 h 1622455"/>
              <a:gd name="connsiteX23" fmla="*/ 754209 w 778926"/>
              <a:gd name="connsiteY23" fmla="*/ 577056 h 1622455"/>
              <a:gd name="connsiteX24" fmla="*/ 743890 w 778926"/>
              <a:gd name="connsiteY24" fmla="*/ 496094 h 1622455"/>
              <a:gd name="connsiteX25" fmla="*/ 672452 w 778926"/>
              <a:gd name="connsiteY25" fmla="*/ 452438 h 1622455"/>
              <a:gd name="connsiteX26" fmla="*/ 619271 w 778926"/>
              <a:gd name="connsiteY26" fmla="*/ 422275 h 1622455"/>
              <a:gd name="connsiteX27" fmla="*/ 604984 w 778926"/>
              <a:gd name="connsiteY27" fmla="*/ 365919 h 1622455"/>
              <a:gd name="connsiteX28" fmla="*/ 531164 w 778926"/>
              <a:gd name="connsiteY28" fmla="*/ 372269 h 1622455"/>
              <a:gd name="connsiteX29" fmla="*/ 520846 w 778926"/>
              <a:gd name="connsiteY29" fmla="*/ 301625 h 1622455"/>
              <a:gd name="connsiteX30" fmla="*/ 525609 w 778926"/>
              <a:gd name="connsiteY30" fmla="*/ 218281 h 1622455"/>
              <a:gd name="connsiteX31" fmla="*/ 549421 w 778926"/>
              <a:gd name="connsiteY31" fmla="*/ 165100 h 1622455"/>
              <a:gd name="connsiteX32" fmla="*/ 554977 w 778926"/>
              <a:gd name="connsiteY32" fmla="*/ 100806 h 1622455"/>
              <a:gd name="connsiteX33" fmla="*/ 530371 w 778926"/>
              <a:gd name="connsiteY33" fmla="*/ 59532 h 1622455"/>
              <a:gd name="connsiteX34" fmla="*/ 497033 w 778926"/>
              <a:gd name="connsiteY34" fmla="*/ 36514 h 1622455"/>
              <a:gd name="connsiteX35" fmla="*/ 498621 w 778926"/>
              <a:gd name="connsiteY35" fmla="*/ 0 h 1622455"/>
              <a:gd name="connsiteX36" fmla="*/ 485921 w 778926"/>
              <a:gd name="connsiteY36" fmla="*/ 6350 h 1622455"/>
              <a:gd name="connsiteX37" fmla="*/ 463696 w 778926"/>
              <a:gd name="connsiteY37" fmla="*/ 25400 h 1622455"/>
              <a:gd name="connsiteX38" fmla="*/ 438296 w 778926"/>
              <a:gd name="connsiteY38" fmla="*/ 28575 h 1622455"/>
              <a:gd name="connsiteX39" fmla="*/ 406546 w 778926"/>
              <a:gd name="connsiteY39" fmla="*/ 38100 h 1622455"/>
              <a:gd name="connsiteX40" fmla="*/ 390671 w 778926"/>
              <a:gd name="connsiteY40" fmla="*/ 41275 h 1622455"/>
              <a:gd name="connsiteX41" fmla="*/ 358921 w 778926"/>
              <a:gd name="connsiteY41" fmla="*/ 53975 h 1622455"/>
              <a:gd name="connsiteX42" fmla="*/ 327171 w 778926"/>
              <a:gd name="connsiteY42" fmla="*/ 66675 h 1622455"/>
              <a:gd name="connsiteX43" fmla="*/ 304946 w 778926"/>
              <a:gd name="connsiteY43" fmla="*/ 82550 h 1622455"/>
              <a:gd name="connsiteX44" fmla="*/ 279546 w 778926"/>
              <a:gd name="connsiteY44" fmla="*/ 101600 h 1622455"/>
              <a:gd name="connsiteX45" fmla="*/ 270021 w 778926"/>
              <a:gd name="connsiteY45" fmla="*/ 104775 h 1622455"/>
              <a:gd name="connsiteX46" fmla="*/ 257321 w 778926"/>
              <a:gd name="connsiteY46" fmla="*/ 133350 h 1622455"/>
              <a:gd name="connsiteX47" fmla="*/ 247796 w 778926"/>
              <a:gd name="connsiteY47" fmla="*/ 152400 h 1622455"/>
              <a:gd name="connsiteX48" fmla="*/ 231921 w 778926"/>
              <a:gd name="connsiteY48" fmla="*/ 184150 h 1622455"/>
              <a:gd name="connsiteX49" fmla="*/ 219221 w 778926"/>
              <a:gd name="connsiteY49" fmla="*/ 206375 h 1622455"/>
              <a:gd name="connsiteX50" fmla="*/ 216046 w 778926"/>
              <a:gd name="connsiteY50" fmla="*/ 215900 h 1622455"/>
              <a:gd name="connsiteX51" fmla="*/ 193821 w 778926"/>
              <a:gd name="connsiteY51" fmla="*/ 244475 h 1622455"/>
              <a:gd name="connsiteX52" fmla="*/ 177946 w 778926"/>
              <a:gd name="connsiteY52" fmla="*/ 260350 h 1622455"/>
              <a:gd name="connsiteX53" fmla="*/ 168421 w 778926"/>
              <a:gd name="connsiteY53" fmla="*/ 273050 h 1622455"/>
              <a:gd name="connsiteX54" fmla="*/ 165246 w 778926"/>
              <a:gd name="connsiteY54" fmla="*/ 285750 h 1622455"/>
              <a:gd name="connsiteX55" fmla="*/ 155721 w 778926"/>
              <a:gd name="connsiteY55" fmla="*/ 292100 h 1622455"/>
              <a:gd name="connsiteX56" fmla="*/ 146196 w 778926"/>
              <a:gd name="connsiteY56" fmla="*/ 304800 h 1622455"/>
              <a:gd name="connsiteX57" fmla="*/ 133496 w 778926"/>
              <a:gd name="connsiteY57" fmla="*/ 323850 h 1622455"/>
              <a:gd name="connsiteX58" fmla="*/ 127146 w 778926"/>
              <a:gd name="connsiteY58" fmla="*/ 336550 h 1622455"/>
              <a:gd name="connsiteX59" fmla="*/ 117621 w 778926"/>
              <a:gd name="connsiteY59" fmla="*/ 346075 h 1622455"/>
              <a:gd name="connsiteX60" fmla="*/ 108096 w 778926"/>
              <a:gd name="connsiteY60" fmla="*/ 358775 h 1622455"/>
              <a:gd name="connsiteX61" fmla="*/ 95396 w 778926"/>
              <a:gd name="connsiteY61" fmla="*/ 387350 h 1622455"/>
              <a:gd name="connsiteX62" fmla="*/ 89046 w 778926"/>
              <a:gd name="connsiteY62" fmla="*/ 400050 h 1622455"/>
              <a:gd name="connsiteX63" fmla="*/ 82696 w 778926"/>
              <a:gd name="connsiteY63" fmla="*/ 463550 h 1622455"/>
              <a:gd name="connsiteX64" fmla="*/ 57296 w 778926"/>
              <a:gd name="connsiteY64" fmla="*/ 511175 h 1622455"/>
              <a:gd name="connsiteX65" fmla="*/ 41421 w 778926"/>
              <a:gd name="connsiteY65" fmla="*/ 539750 h 1622455"/>
              <a:gd name="connsiteX66" fmla="*/ 35071 w 778926"/>
              <a:gd name="connsiteY66" fmla="*/ 555625 h 1622455"/>
              <a:gd name="connsiteX67" fmla="*/ 25546 w 778926"/>
              <a:gd name="connsiteY67" fmla="*/ 568325 h 1622455"/>
              <a:gd name="connsiteX68" fmla="*/ 22371 w 778926"/>
              <a:gd name="connsiteY68" fmla="*/ 577850 h 1622455"/>
              <a:gd name="connsiteX69" fmla="*/ 6496 w 778926"/>
              <a:gd name="connsiteY69" fmla="*/ 600075 h 1622455"/>
              <a:gd name="connsiteX70" fmla="*/ 19196 w 778926"/>
              <a:gd name="connsiteY70" fmla="*/ 669925 h 1622455"/>
              <a:gd name="connsiteX71" fmla="*/ 146 w 778926"/>
              <a:gd name="connsiteY71" fmla="*/ 730250 h 1622455"/>
              <a:gd name="connsiteX72" fmla="*/ 12846 w 778926"/>
              <a:gd name="connsiteY72" fmla="*/ 800100 h 1622455"/>
              <a:gd name="connsiteX73" fmla="*/ 44596 w 778926"/>
              <a:gd name="connsiteY73" fmla="*/ 831850 h 1622455"/>
              <a:gd name="connsiteX74" fmla="*/ 73171 w 778926"/>
              <a:gd name="connsiteY74" fmla="*/ 873125 h 1622455"/>
              <a:gd name="connsiteX75" fmla="*/ 101746 w 778926"/>
              <a:gd name="connsiteY75" fmla="*/ 927100 h 1622455"/>
              <a:gd name="connsiteX76" fmla="*/ 98571 w 778926"/>
              <a:gd name="connsiteY76" fmla="*/ 971550 h 1622455"/>
              <a:gd name="connsiteX77" fmla="*/ 146196 w 778926"/>
              <a:gd name="connsiteY77" fmla="*/ 990600 h 1622455"/>
              <a:gd name="connsiteX78" fmla="*/ 171596 w 778926"/>
              <a:gd name="connsiteY78" fmla="*/ 987425 h 1622455"/>
              <a:gd name="connsiteX79" fmla="*/ 193821 w 778926"/>
              <a:gd name="connsiteY79" fmla="*/ 1025525 h 1622455"/>
              <a:gd name="connsiteX80" fmla="*/ 247796 w 778926"/>
              <a:gd name="connsiteY80" fmla="*/ 1038225 h 1622455"/>
              <a:gd name="connsiteX81" fmla="*/ 317646 w 778926"/>
              <a:gd name="connsiteY81" fmla="*/ 1041400 h 1622455"/>
              <a:gd name="connsiteX82" fmla="*/ 333521 w 778926"/>
              <a:gd name="connsiteY82" fmla="*/ 1069975 h 1622455"/>
              <a:gd name="connsiteX83" fmla="*/ 282721 w 778926"/>
              <a:gd name="connsiteY83" fmla="*/ 1117600 h 1622455"/>
              <a:gd name="connsiteX84" fmla="*/ 235096 w 778926"/>
              <a:gd name="connsiteY84" fmla="*/ 1146175 h 1622455"/>
              <a:gd name="connsiteX85" fmla="*/ 177946 w 778926"/>
              <a:gd name="connsiteY85" fmla="*/ 1184275 h 1622455"/>
              <a:gd name="connsiteX86" fmla="*/ 225571 w 778926"/>
              <a:gd name="connsiteY86" fmla="*/ 1216025 h 1622455"/>
              <a:gd name="connsiteX87" fmla="*/ 174771 w 778926"/>
              <a:gd name="connsiteY87" fmla="*/ 1266825 h 1622455"/>
              <a:gd name="connsiteX88" fmla="*/ 143021 w 778926"/>
              <a:gd name="connsiteY88" fmla="*/ 1289050 h 1622455"/>
              <a:gd name="connsiteX89" fmla="*/ 130321 w 778926"/>
              <a:gd name="connsiteY89" fmla="*/ 1330325 h 1622455"/>
              <a:gd name="connsiteX90" fmla="*/ 78728 w 778926"/>
              <a:gd name="connsiteY90" fmla="*/ 1376363 h 1622455"/>
              <a:gd name="connsiteX91" fmla="*/ 125559 w 778926"/>
              <a:gd name="connsiteY91" fmla="*/ 1427162 h 1622455"/>
              <a:gd name="connsiteX92" fmla="*/ 158896 w 778926"/>
              <a:gd name="connsiteY92" fmla="*/ 1496219 h 1622455"/>
              <a:gd name="connsiteX93" fmla="*/ 271608 w 778926"/>
              <a:gd name="connsiteY93" fmla="*/ 1510507 h 1622455"/>
              <a:gd name="connsiteX94" fmla="*/ 397814 w 778926"/>
              <a:gd name="connsiteY94" fmla="*/ 1542256 h 1622455"/>
              <a:gd name="connsiteX95" fmla="*/ 533546 w 778926"/>
              <a:gd name="connsiteY95" fmla="*/ 1581150 h 1622455"/>
              <a:gd name="connsiteX96" fmla="*/ 622446 w 778926"/>
              <a:gd name="connsiteY96" fmla="*/ 1609725 h 1622455"/>
              <a:gd name="connsiteX97" fmla="*/ 676421 w 778926"/>
              <a:gd name="connsiteY97" fmla="*/ 1622425 h 1622455"/>
              <a:gd name="connsiteX0" fmla="*/ 676421 w 778926"/>
              <a:gd name="connsiteY0" fmla="*/ 1622533 h 1622563"/>
              <a:gd name="connsiteX1" fmla="*/ 693089 w 778926"/>
              <a:gd name="connsiteY1" fmla="*/ 1559827 h 1622563"/>
              <a:gd name="connsiteX2" fmla="*/ 708171 w 778926"/>
              <a:gd name="connsiteY2" fmla="*/ 1501883 h 1622563"/>
              <a:gd name="connsiteX3" fmla="*/ 704996 w 778926"/>
              <a:gd name="connsiteY3" fmla="*/ 1435208 h 1622563"/>
              <a:gd name="connsiteX4" fmla="*/ 654196 w 778926"/>
              <a:gd name="connsiteY4" fmla="*/ 1419333 h 1622563"/>
              <a:gd name="connsiteX5" fmla="*/ 634353 w 778926"/>
              <a:gd name="connsiteY5" fmla="*/ 1374883 h 1622563"/>
              <a:gd name="connsiteX6" fmla="*/ 627210 w 778926"/>
              <a:gd name="connsiteY6" fmla="*/ 1316146 h 1622563"/>
              <a:gd name="connsiteX7" fmla="*/ 666102 w 778926"/>
              <a:gd name="connsiteY7" fmla="*/ 1278839 h 1622563"/>
              <a:gd name="connsiteX8" fmla="*/ 631971 w 778926"/>
              <a:gd name="connsiteY8" fmla="*/ 1244708 h 1622563"/>
              <a:gd name="connsiteX9" fmla="*/ 588315 w 778926"/>
              <a:gd name="connsiteY9" fmla="*/ 1203433 h 1622563"/>
              <a:gd name="connsiteX10" fmla="*/ 558946 w 778926"/>
              <a:gd name="connsiteY10" fmla="*/ 1139933 h 1622563"/>
              <a:gd name="connsiteX11" fmla="*/ 530371 w 778926"/>
              <a:gd name="connsiteY11" fmla="*/ 1101833 h 1622563"/>
              <a:gd name="connsiteX12" fmla="*/ 517671 w 778926"/>
              <a:gd name="connsiteY12" fmla="*/ 1076433 h 1622563"/>
              <a:gd name="connsiteX13" fmla="*/ 542277 w 778926"/>
              <a:gd name="connsiteY13" fmla="*/ 1062940 h 1622563"/>
              <a:gd name="connsiteX14" fmla="*/ 533546 w 778926"/>
              <a:gd name="connsiteY14" fmla="*/ 1038333 h 1622563"/>
              <a:gd name="connsiteX15" fmla="*/ 597047 w 778926"/>
              <a:gd name="connsiteY15" fmla="*/ 1025633 h 1622563"/>
              <a:gd name="connsiteX16" fmla="*/ 559739 w 778926"/>
              <a:gd name="connsiteY16" fmla="*/ 961340 h 1622563"/>
              <a:gd name="connsiteX17" fmla="*/ 543071 w 778926"/>
              <a:gd name="connsiteY17" fmla="*/ 901808 h 1622563"/>
              <a:gd name="connsiteX18" fmla="*/ 606571 w 778926"/>
              <a:gd name="connsiteY18" fmla="*/ 863708 h 1622563"/>
              <a:gd name="connsiteX19" fmla="*/ 651815 w 778926"/>
              <a:gd name="connsiteY19" fmla="*/ 815289 h 1622563"/>
              <a:gd name="connsiteX20" fmla="*/ 679596 w 778926"/>
              <a:gd name="connsiteY20" fmla="*/ 755758 h 1622563"/>
              <a:gd name="connsiteX21" fmla="*/ 714521 w 778926"/>
              <a:gd name="connsiteY21" fmla="*/ 701783 h 1622563"/>
              <a:gd name="connsiteX22" fmla="*/ 778021 w 778926"/>
              <a:gd name="connsiteY22" fmla="*/ 650983 h 1622563"/>
              <a:gd name="connsiteX23" fmla="*/ 754209 w 778926"/>
              <a:gd name="connsiteY23" fmla="*/ 577164 h 1622563"/>
              <a:gd name="connsiteX24" fmla="*/ 743890 w 778926"/>
              <a:gd name="connsiteY24" fmla="*/ 496202 h 1622563"/>
              <a:gd name="connsiteX25" fmla="*/ 672452 w 778926"/>
              <a:gd name="connsiteY25" fmla="*/ 452546 h 1622563"/>
              <a:gd name="connsiteX26" fmla="*/ 619271 w 778926"/>
              <a:gd name="connsiteY26" fmla="*/ 422383 h 1622563"/>
              <a:gd name="connsiteX27" fmla="*/ 604984 w 778926"/>
              <a:gd name="connsiteY27" fmla="*/ 366027 h 1622563"/>
              <a:gd name="connsiteX28" fmla="*/ 531164 w 778926"/>
              <a:gd name="connsiteY28" fmla="*/ 372377 h 1622563"/>
              <a:gd name="connsiteX29" fmla="*/ 520846 w 778926"/>
              <a:gd name="connsiteY29" fmla="*/ 301733 h 1622563"/>
              <a:gd name="connsiteX30" fmla="*/ 525609 w 778926"/>
              <a:gd name="connsiteY30" fmla="*/ 218389 h 1622563"/>
              <a:gd name="connsiteX31" fmla="*/ 549421 w 778926"/>
              <a:gd name="connsiteY31" fmla="*/ 165208 h 1622563"/>
              <a:gd name="connsiteX32" fmla="*/ 554977 w 778926"/>
              <a:gd name="connsiteY32" fmla="*/ 100914 h 1622563"/>
              <a:gd name="connsiteX33" fmla="*/ 530371 w 778926"/>
              <a:gd name="connsiteY33" fmla="*/ 59640 h 1622563"/>
              <a:gd name="connsiteX34" fmla="*/ 497033 w 778926"/>
              <a:gd name="connsiteY34" fmla="*/ 36622 h 1622563"/>
              <a:gd name="connsiteX35" fmla="*/ 498621 w 778926"/>
              <a:gd name="connsiteY35" fmla="*/ 108 h 1622563"/>
              <a:gd name="connsiteX36" fmla="*/ 463696 w 778926"/>
              <a:gd name="connsiteY36" fmla="*/ 25508 h 1622563"/>
              <a:gd name="connsiteX37" fmla="*/ 438296 w 778926"/>
              <a:gd name="connsiteY37" fmla="*/ 28683 h 1622563"/>
              <a:gd name="connsiteX38" fmla="*/ 406546 w 778926"/>
              <a:gd name="connsiteY38" fmla="*/ 38208 h 1622563"/>
              <a:gd name="connsiteX39" fmla="*/ 390671 w 778926"/>
              <a:gd name="connsiteY39" fmla="*/ 41383 h 1622563"/>
              <a:gd name="connsiteX40" fmla="*/ 358921 w 778926"/>
              <a:gd name="connsiteY40" fmla="*/ 54083 h 1622563"/>
              <a:gd name="connsiteX41" fmla="*/ 327171 w 778926"/>
              <a:gd name="connsiteY41" fmla="*/ 66783 h 1622563"/>
              <a:gd name="connsiteX42" fmla="*/ 304946 w 778926"/>
              <a:gd name="connsiteY42" fmla="*/ 82658 h 1622563"/>
              <a:gd name="connsiteX43" fmla="*/ 279546 w 778926"/>
              <a:gd name="connsiteY43" fmla="*/ 101708 h 1622563"/>
              <a:gd name="connsiteX44" fmla="*/ 270021 w 778926"/>
              <a:gd name="connsiteY44" fmla="*/ 104883 h 1622563"/>
              <a:gd name="connsiteX45" fmla="*/ 257321 w 778926"/>
              <a:gd name="connsiteY45" fmla="*/ 133458 h 1622563"/>
              <a:gd name="connsiteX46" fmla="*/ 247796 w 778926"/>
              <a:gd name="connsiteY46" fmla="*/ 152508 h 1622563"/>
              <a:gd name="connsiteX47" fmla="*/ 231921 w 778926"/>
              <a:gd name="connsiteY47" fmla="*/ 184258 h 1622563"/>
              <a:gd name="connsiteX48" fmla="*/ 219221 w 778926"/>
              <a:gd name="connsiteY48" fmla="*/ 206483 h 1622563"/>
              <a:gd name="connsiteX49" fmla="*/ 216046 w 778926"/>
              <a:gd name="connsiteY49" fmla="*/ 216008 h 1622563"/>
              <a:gd name="connsiteX50" fmla="*/ 193821 w 778926"/>
              <a:gd name="connsiteY50" fmla="*/ 244583 h 1622563"/>
              <a:gd name="connsiteX51" fmla="*/ 177946 w 778926"/>
              <a:gd name="connsiteY51" fmla="*/ 260458 h 1622563"/>
              <a:gd name="connsiteX52" fmla="*/ 168421 w 778926"/>
              <a:gd name="connsiteY52" fmla="*/ 273158 h 1622563"/>
              <a:gd name="connsiteX53" fmla="*/ 165246 w 778926"/>
              <a:gd name="connsiteY53" fmla="*/ 285858 h 1622563"/>
              <a:gd name="connsiteX54" fmla="*/ 155721 w 778926"/>
              <a:gd name="connsiteY54" fmla="*/ 292208 h 1622563"/>
              <a:gd name="connsiteX55" fmla="*/ 146196 w 778926"/>
              <a:gd name="connsiteY55" fmla="*/ 304908 h 1622563"/>
              <a:gd name="connsiteX56" fmla="*/ 133496 w 778926"/>
              <a:gd name="connsiteY56" fmla="*/ 323958 h 1622563"/>
              <a:gd name="connsiteX57" fmla="*/ 127146 w 778926"/>
              <a:gd name="connsiteY57" fmla="*/ 336658 h 1622563"/>
              <a:gd name="connsiteX58" fmla="*/ 117621 w 778926"/>
              <a:gd name="connsiteY58" fmla="*/ 346183 h 1622563"/>
              <a:gd name="connsiteX59" fmla="*/ 108096 w 778926"/>
              <a:gd name="connsiteY59" fmla="*/ 358883 h 1622563"/>
              <a:gd name="connsiteX60" fmla="*/ 95396 w 778926"/>
              <a:gd name="connsiteY60" fmla="*/ 387458 h 1622563"/>
              <a:gd name="connsiteX61" fmla="*/ 89046 w 778926"/>
              <a:gd name="connsiteY61" fmla="*/ 400158 h 1622563"/>
              <a:gd name="connsiteX62" fmla="*/ 82696 w 778926"/>
              <a:gd name="connsiteY62" fmla="*/ 463658 h 1622563"/>
              <a:gd name="connsiteX63" fmla="*/ 57296 w 778926"/>
              <a:gd name="connsiteY63" fmla="*/ 511283 h 1622563"/>
              <a:gd name="connsiteX64" fmla="*/ 41421 w 778926"/>
              <a:gd name="connsiteY64" fmla="*/ 539858 h 1622563"/>
              <a:gd name="connsiteX65" fmla="*/ 35071 w 778926"/>
              <a:gd name="connsiteY65" fmla="*/ 555733 h 1622563"/>
              <a:gd name="connsiteX66" fmla="*/ 25546 w 778926"/>
              <a:gd name="connsiteY66" fmla="*/ 568433 h 1622563"/>
              <a:gd name="connsiteX67" fmla="*/ 22371 w 778926"/>
              <a:gd name="connsiteY67" fmla="*/ 577958 h 1622563"/>
              <a:gd name="connsiteX68" fmla="*/ 6496 w 778926"/>
              <a:gd name="connsiteY68" fmla="*/ 600183 h 1622563"/>
              <a:gd name="connsiteX69" fmla="*/ 19196 w 778926"/>
              <a:gd name="connsiteY69" fmla="*/ 670033 h 1622563"/>
              <a:gd name="connsiteX70" fmla="*/ 146 w 778926"/>
              <a:gd name="connsiteY70" fmla="*/ 730358 h 1622563"/>
              <a:gd name="connsiteX71" fmla="*/ 12846 w 778926"/>
              <a:gd name="connsiteY71" fmla="*/ 800208 h 1622563"/>
              <a:gd name="connsiteX72" fmla="*/ 44596 w 778926"/>
              <a:gd name="connsiteY72" fmla="*/ 831958 h 1622563"/>
              <a:gd name="connsiteX73" fmla="*/ 73171 w 778926"/>
              <a:gd name="connsiteY73" fmla="*/ 873233 h 1622563"/>
              <a:gd name="connsiteX74" fmla="*/ 101746 w 778926"/>
              <a:gd name="connsiteY74" fmla="*/ 927208 h 1622563"/>
              <a:gd name="connsiteX75" fmla="*/ 98571 w 778926"/>
              <a:gd name="connsiteY75" fmla="*/ 971658 h 1622563"/>
              <a:gd name="connsiteX76" fmla="*/ 146196 w 778926"/>
              <a:gd name="connsiteY76" fmla="*/ 990708 h 1622563"/>
              <a:gd name="connsiteX77" fmla="*/ 171596 w 778926"/>
              <a:gd name="connsiteY77" fmla="*/ 987533 h 1622563"/>
              <a:gd name="connsiteX78" fmla="*/ 193821 w 778926"/>
              <a:gd name="connsiteY78" fmla="*/ 1025633 h 1622563"/>
              <a:gd name="connsiteX79" fmla="*/ 247796 w 778926"/>
              <a:gd name="connsiteY79" fmla="*/ 1038333 h 1622563"/>
              <a:gd name="connsiteX80" fmla="*/ 317646 w 778926"/>
              <a:gd name="connsiteY80" fmla="*/ 1041508 h 1622563"/>
              <a:gd name="connsiteX81" fmla="*/ 333521 w 778926"/>
              <a:gd name="connsiteY81" fmla="*/ 1070083 h 1622563"/>
              <a:gd name="connsiteX82" fmla="*/ 282721 w 778926"/>
              <a:gd name="connsiteY82" fmla="*/ 1117708 h 1622563"/>
              <a:gd name="connsiteX83" fmla="*/ 235096 w 778926"/>
              <a:gd name="connsiteY83" fmla="*/ 1146283 h 1622563"/>
              <a:gd name="connsiteX84" fmla="*/ 177946 w 778926"/>
              <a:gd name="connsiteY84" fmla="*/ 1184383 h 1622563"/>
              <a:gd name="connsiteX85" fmla="*/ 225571 w 778926"/>
              <a:gd name="connsiteY85" fmla="*/ 1216133 h 1622563"/>
              <a:gd name="connsiteX86" fmla="*/ 174771 w 778926"/>
              <a:gd name="connsiteY86" fmla="*/ 1266933 h 1622563"/>
              <a:gd name="connsiteX87" fmla="*/ 143021 w 778926"/>
              <a:gd name="connsiteY87" fmla="*/ 1289158 h 1622563"/>
              <a:gd name="connsiteX88" fmla="*/ 130321 w 778926"/>
              <a:gd name="connsiteY88" fmla="*/ 1330433 h 1622563"/>
              <a:gd name="connsiteX89" fmla="*/ 78728 w 778926"/>
              <a:gd name="connsiteY89" fmla="*/ 1376471 h 1622563"/>
              <a:gd name="connsiteX90" fmla="*/ 125559 w 778926"/>
              <a:gd name="connsiteY90" fmla="*/ 1427270 h 1622563"/>
              <a:gd name="connsiteX91" fmla="*/ 158896 w 778926"/>
              <a:gd name="connsiteY91" fmla="*/ 1496327 h 1622563"/>
              <a:gd name="connsiteX92" fmla="*/ 271608 w 778926"/>
              <a:gd name="connsiteY92" fmla="*/ 1510615 h 1622563"/>
              <a:gd name="connsiteX93" fmla="*/ 397814 w 778926"/>
              <a:gd name="connsiteY93" fmla="*/ 1542364 h 1622563"/>
              <a:gd name="connsiteX94" fmla="*/ 533546 w 778926"/>
              <a:gd name="connsiteY94" fmla="*/ 1581258 h 1622563"/>
              <a:gd name="connsiteX95" fmla="*/ 622446 w 778926"/>
              <a:gd name="connsiteY95" fmla="*/ 1609833 h 1622563"/>
              <a:gd name="connsiteX96" fmla="*/ 676421 w 778926"/>
              <a:gd name="connsiteY96" fmla="*/ 1622533 h 1622563"/>
              <a:gd name="connsiteX0" fmla="*/ 676421 w 778926"/>
              <a:gd name="connsiteY0" fmla="*/ 1624905 h 1624935"/>
              <a:gd name="connsiteX1" fmla="*/ 693089 w 778926"/>
              <a:gd name="connsiteY1" fmla="*/ 1562199 h 1624935"/>
              <a:gd name="connsiteX2" fmla="*/ 708171 w 778926"/>
              <a:gd name="connsiteY2" fmla="*/ 1504255 h 1624935"/>
              <a:gd name="connsiteX3" fmla="*/ 704996 w 778926"/>
              <a:gd name="connsiteY3" fmla="*/ 1437580 h 1624935"/>
              <a:gd name="connsiteX4" fmla="*/ 654196 w 778926"/>
              <a:gd name="connsiteY4" fmla="*/ 1421705 h 1624935"/>
              <a:gd name="connsiteX5" fmla="*/ 634353 w 778926"/>
              <a:gd name="connsiteY5" fmla="*/ 1377255 h 1624935"/>
              <a:gd name="connsiteX6" fmla="*/ 627210 w 778926"/>
              <a:gd name="connsiteY6" fmla="*/ 1318518 h 1624935"/>
              <a:gd name="connsiteX7" fmla="*/ 666102 w 778926"/>
              <a:gd name="connsiteY7" fmla="*/ 1281211 h 1624935"/>
              <a:gd name="connsiteX8" fmla="*/ 631971 w 778926"/>
              <a:gd name="connsiteY8" fmla="*/ 1247080 h 1624935"/>
              <a:gd name="connsiteX9" fmla="*/ 588315 w 778926"/>
              <a:gd name="connsiteY9" fmla="*/ 1205805 h 1624935"/>
              <a:gd name="connsiteX10" fmla="*/ 558946 w 778926"/>
              <a:gd name="connsiteY10" fmla="*/ 1142305 h 1624935"/>
              <a:gd name="connsiteX11" fmla="*/ 530371 w 778926"/>
              <a:gd name="connsiteY11" fmla="*/ 1104205 h 1624935"/>
              <a:gd name="connsiteX12" fmla="*/ 517671 w 778926"/>
              <a:gd name="connsiteY12" fmla="*/ 1078805 h 1624935"/>
              <a:gd name="connsiteX13" fmla="*/ 542277 w 778926"/>
              <a:gd name="connsiteY13" fmla="*/ 1065312 h 1624935"/>
              <a:gd name="connsiteX14" fmla="*/ 533546 w 778926"/>
              <a:gd name="connsiteY14" fmla="*/ 1040705 h 1624935"/>
              <a:gd name="connsiteX15" fmla="*/ 597047 w 778926"/>
              <a:gd name="connsiteY15" fmla="*/ 1028005 h 1624935"/>
              <a:gd name="connsiteX16" fmla="*/ 559739 w 778926"/>
              <a:gd name="connsiteY16" fmla="*/ 963712 h 1624935"/>
              <a:gd name="connsiteX17" fmla="*/ 543071 w 778926"/>
              <a:gd name="connsiteY17" fmla="*/ 904180 h 1624935"/>
              <a:gd name="connsiteX18" fmla="*/ 606571 w 778926"/>
              <a:gd name="connsiteY18" fmla="*/ 866080 h 1624935"/>
              <a:gd name="connsiteX19" fmla="*/ 651815 w 778926"/>
              <a:gd name="connsiteY19" fmla="*/ 817661 h 1624935"/>
              <a:gd name="connsiteX20" fmla="*/ 679596 w 778926"/>
              <a:gd name="connsiteY20" fmla="*/ 758130 h 1624935"/>
              <a:gd name="connsiteX21" fmla="*/ 714521 w 778926"/>
              <a:gd name="connsiteY21" fmla="*/ 704155 h 1624935"/>
              <a:gd name="connsiteX22" fmla="*/ 778021 w 778926"/>
              <a:gd name="connsiteY22" fmla="*/ 653355 h 1624935"/>
              <a:gd name="connsiteX23" fmla="*/ 754209 w 778926"/>
              <a:gd name="connsiteY23" fmla="*/ 579536 h 1624935"/>
              <a:gd name="connsiteX24" fmla="*/ 743890 w 778926"/>
              <a:gd name="connsiteY24" fmla="*/ 498574 h 1624935"/>
              <a:gd name="connsiteX25" fmla="*/ 672452 w 778926"/>
              <a:gd name="connsiteY25" fmla="*/ 454918 h 1624935"/>
              <a:gd name="connsiteX26" fmla="*/ 619271 w 778926"/>
              <a:gd name="connsiteY26" fmla="*/ 424755 h 1624935"/>
              <a:gd name="connsiteX27" fmla="*/ 604984 w 778926"/>
              <a:gd name="connsiteY27" fmla="*/ 368399 h 1624935"/>
              <a:gd name="connsiteX28" fmla="*/ 531164 w 778926"/>
              <a:gd name="connsiteY28" fmla="*/ 374749 h 1624935"/>
              <a:gd name="connsiteX29" fmla="*/ 520846 w 778926"/>
              <a:gd name="connsiteY29" fmla="*/ 304105 h 1624935"/>
              <a:gd name="connsiteX30" fmla="*/ 525609 w 778926"/>
              <a:gd name="connsiteY30" fmla="*/ 220761 h 1624935"/>
              <a:gd name="connsiteX31" fmla="*/ 549421 w 778926"/>
              <a:gd name="connsiteY31" fmla="*/ 167580 h 1624935"/>
              <a:gd name="connsiteX32" fmla="*/ 554977 w 778926"/>
              <a:gd name="connsiteY32" fmla="*/ 103286 h 1624935"/>
              <a:gd name="connsiteX33" fmla="*/ 530371 w 778926"/>
              <a:gd name="connsiteY33" fmla="*/ 62012 h 1624935"/>
              <a:gd name="connsiteX34" fmla="*/ 497033 w 778926"/>
              <a:gd name="connsiteY34" fmla="*/ 38994 h 1624935"/>
              <a:gd name="connsiteX35" fmla="*/ 491477 w 778926"/>
              <a:gd name="connsiteY35" fmla="*/ 99 h 1624935"/>
              <a:gd name="connsiteX36" fmla="*/ 463696 w 778926"/>
              <a:gd name="connsiteY36" fmla="*/ 27880 h 1624935"/>
              <a:gd name="connsiteX37" fmla="*/ 438296 w 778926"/>
              <a:gd name="connsiteY37" fmla="*/ 31055 h 1624935"/>
              <a:gd name="connsiteX38" fmla="*/ 406546 w 778926"/>
              <a:gd name="connsiteY38" fmla="*/ 40580 h 1624935"/>
              <a:gd name="connsiteX39" fmla="*/ 390671 w 778926"/>
              <a:gd name="connsiteY39" fmla="*/ 43755 h 1624935"/>
              <a:gd name="connsiteX40" fmla="*/ 358921 w 778926"/>
              <a:gd name="connsiteY40" fmla="*/ 56455 h 1624935"/>
              <a:gd name="connsiteX41" fmla="*/ 327171 w 778926"/>
              <a:gd name="connsiteY41" fmla="*/ 69155 h 1624935"/>
              <a:gd name="connsiteX42" fmla="*/ 304946 w 778926"/>
              <a:gd name="connsiteY42" fmla="*/ 85030 h 1624935"/>
              <a:gd name="connsiteX43" fmla="*/ 279546 w 778926"/>
              <a:gd name="connsiteY43" fmla="*/ 104080 h 1624935"/>
              <a:gd name="connsiteX44" fmla="*/ 270021 w 778926"/>
              <a:gd name="connsiteY44" fmla="*/ 107255 h 1624935"/>
              <a:gd name="connsiteX45" fmla="*/ 257321 w 778926"/>
              <a:gd name="connsiteY45" fmla="*/ 135830 h 1624935"/>
              <a:gd name="connsiteX46" fmla="*/ 247796 w 778926"/>
              <a:gd name="connsiteY46" fmla="*/ 154880 h 1624935"/>
              <a:gd name="connsiteX47" fmla="*/ 231921 w 778926"/>
              <a:gd name="connsiteY47" fmla="*/ 186630 h 1624935"/>
              <a:gd name="connsiteX48" fmla="*/ 219221 w 778926"/>
              <a:gd name="connsiteY48" fmla="*/ 208855 h 1624935"/>
              <a:gd name="connsiteX49" fmla="*/ 216046 w 778926"/>
              <a:gd name="connsiteY49" fmla="*/ 218380 h 1624935"/>
              <a:gd name="connsiteX50" fmla="*/ 193821 w 778926"/>
              <a:gd name="connsiteY50" fmla="*/ 246955 h 1624935"/>
              <a:gd name="connsiteX51" fmla="*/ 177946 w 778926"/>
              <a:gd name="connsiteY51" fmla="*/ 262830 h 1624935"/>
              <a:gd name="connsiteX52" fmla="*/ 168421 w 778926"/>
              <a:gd name="connsiteY52" fmla="*/ 275530 h 1624935"/>
              <a:gd name="connsiteX53" fmla="*/ 165246 w 778926"/>
              <a:gd name="connsiteY53" fmla="*/ 288230 h 1624935"/>
              <a:gd name="connsiteX54" fmla="*/ 155721 w 778926"/>
              <a:gd name="connsiteY54" fmla="*/ 294580 h 1624935"/>
              <a:gd name="connsiteX55" fmla="*/ 146196 w 778926"/>
              <a:gd name="connsiteY55" fmla="*/ 307280 h 1624935"/>
              <a:gd name="connsiteX56" fmla="*/ 133496 w 778926"/>
              <a:gd name="connsiteY56" fmla="*/ 326330 h 1624935"/>
              <a:gd name="connsiteX57" fmla="*/ 127146 w 778926"/>
              <a:gd name="connsiteY57" fmla="*/ 339030 h 1624935"/>
              <a:gd name="connsiteX58" fmla="*/ 117621 w 778926"/>
              <a:gd name="connsiteY58" fmla="*/ 348555 h 1624935"/>
              <a:gd name="connsiteX59" fmla="*/ 108096 w 778926"/>
              <a:gd name="connsiteY59" fmla="*/ 361255 h 1624935"/>
              <a:gd name="connsiteX60" fmla="*/ 95396 w 778926"/>
              <a:gd name="connsiteY60" fmla="*/ 389830 h 1624935"/>
              <a:gd name="connsiteX61" fmla="*/ 89046 w 778926"/>
              <a:gd name="connsiteY61" fmla="*/ 402530 h 1624935"/>
              <a:gd name="connsiteX62" fmla="*/ 82696 w 778926"/>
              <a:gd name="connsiteY62" fmla="*/ 466030 h 1624935"/>
              <a:gd name="connsiteX63" fmla="*/ 57296 w 778926"/>
              <a:gd name="connsiteY63" fmla="*/ 513655 h 1624935"/>
              <a:gd name="connsiteX64" fmla="*/ 41421 w 778926"/>
              <a:gd name="connsiteY64" fmla="*/ 542230 h 1624935"/>
              <a:gd name="connsiteX65" fmla="*/ 35071 w 778926"/>
              <a:gd name="connsiteY65" fmla="*/ 558105 h 1624935"/>
              <a:gd name="connsiteX66" fmla="*/ 25546 w 778926"/>
              <a:gd name="connsiteY66" fmla="*/ 570805 h 1624935"/>
              <a:gd name="connsiteX67" fmla="*/ 22371 w 778926"/>
              <a:gd name="connsiteY67" fmla="*/ 580330 h 1624935"/>
              <a:gd name="connsiteX68" fmla="*/ 6496 w 778926"/>
              <a:gd name="connsiteY68" fmla="*/ 602555 h 1624935"/>
              <a:gd name="connsiteX69" fmla="*/ 19196 w 778926"/>
              <a:gd name="connsiteY69" fmla="*/ 672405 h 1624935"/>
              <a:gd name="connsiteX70" fmla="*/ 146 w 778926"/>
              <a:gd name="connsiteY70" fmla="*/ 732730 h 1624935"/>
              <a:gd name="connsiteX71" fmla="*/ 12846 w 778926"/>
              <a:gd name="connsiteY71" fmla="*/ 802580 h 1624935"/>
              <a:gd name="connsiteX72" fmla="*/ 44596 w 778926"/>
              <a:gd name="connsiteY72" fmla="*/ 834330 h 1624935"/>
              <a:gd name="connsiteX73" fmla="*/ 73171 w 778926"/>
              <a:gd name="connsiteY73" fmla="*/ 875605 h 1624935"/>
              <a:gd name="connsiteX74" fmla="*/ 101746 w 778926"/>
              <a:gd name="connsiteY74" fmla="*/ 929580 h 1624935"/>
              <a:gd name="connsiteX75" fmla="*/ 98571 w 778926"/>
              <a:gd name="connsiteY75" fmla="*/ 974030 h 1624935"/>
              <a:gd name="connsiteX76" fmla="*/ 146196 w 778926"/>
              <a:gd name="connsiteY76" fmla="*/ 993080 h 1624935"/>
              <a:gd name="connsiteX77" fmla="*/ 171596 w 778926"/>
              <a:gd name="connsiteY77" fmla="*/ 989905 h 1624935"/>
              <a:gd name="connsiteX78" fmla="*/ 193821 w 778926"/>
              <a:gd name="connsiteY78" fmla="*/ 1028005 h 1624935"/>
              <a:gd name="connsiteX79" fmla="*/ 247796 w 778926"/>
              <a:gd name="connsiteY79" fmla="*/ 1040705 h 1624935"/>
              <a:gd name="connsiteX80" fmla="*/ 317646 w 778926"/>
              <a:gd name="connsiteY80" fmla="*/ 1043880 h 1624935"/>
              <a:gd name="connsiteX81" fmla="*/ 333521 w 778926"/>
              <a:gd name="connsiteY81" fmla="*/ 1072455 h 1624935"/>
              <a:gd name="connsiteX82" fmla="*/ 282721 w 778926"/>
              <a:gd name="connsiteY82" fmla="*/ 1120080 h 1624935"/>
              <a:gd name="connsiteX83" fmla="*/ 235096 w 778926"/>
              <a:gd name="connsiteY83" fmla="*/ 1148655 h 1624935"/>
              <a:gd name="connsiteX84" fmla="*/ 177946 w 778926"/>
              <a:gd name="connsiteY84" fmla="*/ 1186755 h 1624935"/>
              <a:gd name="connsiteX85" fmla="*/ 225571 w 778926"/>
              <a:gd name="connsiteY85" fmla="*/ 1218505 h 1624935"/>
              <a:gd name="connsiteX86" fmla="*/ 174771 w 778926"/>
              <a:gd name="connsiteY86" fmla="*/ 1269305 h 1624935"/>
              <a:gd name="connsiteX87" fmla="*/ 143021 w 778926"/>
              <a:gd name="connsiteY87" fmla="*/ 1291530 h 1624935"/>
              <a:gd name="connsiteX88" fmla="*/ 130321 w 778926"/>
              <a:gd name="connsiteY88" fmla="*/ 1332805 h 1624935"/>
              <a:gd name="connsiteX89" fmla="*/ 78728 w 778926"/>
              <a:gd name="connsiteY89" fmla="*/ 1378843 h 1624935"/>
              <a:gd name="connsiteX90" fmla="*/ 125559 w 778926"/>
              <a:gd name="connsiteY90" fmla="*/ 1429642 h 1624935"/>
              <a:gd name="connsiteX91" fmla="*/ 158896 w 778926"/>
              <a:gd name="connsiteY91" fmla="*/ 1498699 h 1624935"/>
              <a:gd name="connsiteX92" fmla="*/ 271608 w 778926"/>
              <a:gd name="connsiteY92" fmla="*/ 1512987 h 1624935"/>
              <a:gd name="connsiteX93" fmla="*/ 397814 w 778926"/>
              <a:gd name="connsiteY93" fmla="*/ 1544736 h 1624935"/>
              <a:gd name="connsiteX94" fmla="*/ 533546 w 778926"/>
              <a:gd name="connsiteY94" fmla="*/ 1583630 h 1624935"/>
              <a:gd name="connsiteX95" fmla="*/ 622446 w 778926"/>
              <a:gd name="connsiteY95" fmla="*/ 1612205 h 1624935"/>
              <a:gd name="connsiteX96" fmla="*/ 676421 w 778926"/>
              <a:gd name="connsiteY96" fmla="*/ 1624905 h 1624935"/>
              <a:gd name="connsiteX0" fmla="*/ 676421 w 778926"/>
              <a:gd name="connsiteY0" fmla="*/ 1624905 h 1624935"/>
              <a:gd name="connsiteX1" fmla="*/ 693089 w 778926"/>
              <a:gd name="connsiteY1" fmla="*/ 1562199 h 1624935"/>
              <a:gd name="connsiteX2" fmla="*/ 708171 w 778926"/>
              <a:gd name="connsiteY2" fmla="*/ 1504255 h 1624935"/>
              <a:gd name="connsiteX3" fmla="*/ 704996 w 778926"/>
              <a:gd name="connsiteY3" fmla="*/ 1437580 h 1624935"/>
              <a:gd name="connsiteX4" fmla="*/ 654196 w 778926"/>
              <a:gd name="connsiteY4" fmla="*/ 1421705 h 1624935"/>
              <a:gd name="connsiteX5" fmla="*/ 634353 w 778926"/>
              <a:gd name="connsiteY5" fmla="*/ 1377255 h 1624935"/>
              <a:gd name="connsiteX6" fmla="*/ 627210 w 778926"/>
              <a:gd name="connsiteY6" fmla="*/ 1318518 h 1624935"/>
              <a:gd name="connsiteX7" fmla="*/ 666102 w 778926"/>
              <a:gd name="connsiteY7" fmla="*/ 1281211 h 1624935"/>
              <a:gd name="connsiteX8" fmla="*/ 631971 w 778926"/>
              <a:gd name="connsiteY8" fmla="*/ 1247080 h 1624935"/>
              <a:gd name="connsiteX9" fmla="*/ 588315 w 778926"/>
              <a:gd name="connsiteY9" fmla="*/ 1205805 h 1624935"/>
              <a:gd name="connsiteX10" fmla="*/ 558946 w 778926"/>
              <a:gd name="connsiteY10" fmla="*/ 1142305 h 1624935"/>
              <a:gd name="connsiteX11" fmla="*/ 530371 w 778926"/>
              <a:gd name="connsiteY11" fmla="*/ 1104205 h 1624935"/>
              <a:gd name="connsiteX12" fmla="*/ 517671 w 778926"/>
              <a:gd name="connsiteY12" fmla="*/ 1078805 h 1624935"/>
              <a:gd name="connsiteX13" fmla="*/ 542277 w 778926"/>
              <a:gd name="connsiteY13" fmla="*/ 1065312 h 1624935"/>
              <a:gd name="connsiteX14" fmla="*/ 533546 w 778926"/>
              <a:gd name="connsiteY14" fmla="*/ 1040705 h 1624935"/>
              <a:gd name="connsiteX15" fmla="*/ 597047 w 778926"/>
              <a:gd name="connsiteY15" fmla="*/ 1028005 h 1624935"/>
              <a:gd name="connsiteX16" fmla="*/ 559739 w 778926"/>
              <a:gd name="connsiteY16" fmla="*/ 963712 h 1624935"/>
              <a:gd name="connsiteX17" fmla="*/ 543071 w 778926"/>
              <a:gd name="connsiteY17" fmla="*/ 904180 h 1624935"/>
              <a:gd name="connsiteX18" fmla="*/ 606571 w 778926"/>
              <a:gd name="connsiteY18" fmla="*/ 866080 h 1624935"/>
              <a:gd name="connsiteX19" fmla="*/ 651815 w 778926"/>
              <a:gd name="connsiteY19" fmla="*/ 817661 h 1624935"/>
              <a:gd name="connsiteX20" fmla="*/ 679596 w 778926"/>
              <a:gd name="connsiteY20" fmla="*/ 758130 h 1624935"/>
              <a:gd name="connsiteX21" fmla="*/ 714521 w 778926"/>
              <a:gd name="connsiteY21" fmla="*/ 704155 h 1624935"/>
              <a:gd name="connsiteX22" fmla="*/ 778021 w 778926"/>
              <a:gd name="connsiteY22" fmla="*/ 653355 h 1624935"/>
              <a:gd name="connsiteX23" fmla="*/ 754209 w 778926"/>
              <a:gd name="connsiteY23" fmla="*/ 579536 h 1624935"/>
              <a:gd name="connsiteX24" fmla="*/ 743890 w 778926"/>
              <a:gd name="connsiteY24" fmla="*/ 498574 h 1624935"/>
              <a:gd name="connsiteX25" fmla="*/ 672452 w 778926"/>
              <a:gd name="connsiteY25" fmla="*/ 454918 h 1624935"/>
              <a:gd name="connsiteX26" fmla="*/ 619271 w 778926"/>
              <a:gd name="connsiteY26" fmla="*/ 424755 h 1624935"/>
              <a:gd name="connsiteX27" fmla="*/ 604984 w 778926"/>
              <a:gd name="connsiteY27" fmla="*/ 368399 h 1624935"/>
              <a:gd name="connsiteX28" fmla="*/ 531164 w 778926"/>
              <a:gd name="connsiteY28" fmla="*/ 374749 h 1624935"/>
              <a:gd name="connsiteX29" fmla="*/ 520846 w 778926"/>
              <a:gd name="connsiteY29" fmla="*/ 304105 h 1624935"/>
              <a:gd name="connsiteX30" fmla="*/ 525609 w 778926"/>
              <a:gd name="connsiteY30" fmla="*/ 220761 h 1624935"/>
              <a:gd name="connsiteX31" fmla="*/ 549421 w 778926"/>
              <a:gd name="connsiteY31" fmla="*/ 167580 h 1624935"/>
              <a:gd name="connsiteX32" fmla="*/ 554977 w 778926"/>
              <a:gd name="connsiteY32" fmla="*/ 103286 h 1624935"/>
              <a:gd name="connsiteX33" fmla="*/ 530371 w 778926"/>
              <a:gd name="connsiteY33" fmla="*/ 62012 h 1624935"/>
              <a:gd name="connsiteX34" fmla="*/ 494652 w 778926"/>
              <a:gd name="connsiteY34" fmla="*/ 36613 h 1624935"/>
              <a:gd name="connsiteX35" fmla="*/ 491477 w 778926"/>
              <a:gd name="connsiteY35" fmla="*/ 99 h 1624935"/>
              <a:gd name="connsiteX36" fmla="*/ 463696 w 778926"/>
              <a:gd name="connsiteY36" fmla="*/ 27880 h 1624935"/>
              <a:gd name="connsiteX37" fmla="*/ 438296 w 778926"/>
              <a:gd name="connsiteY37" fmla="*/ 31055 h 1624935"/>
              <a:gd name="connsiteX38" fmla="*/ 406546 w 778926"/>
              <a:gd name="connsiteY38" fmla="*/ 40580 h 1624935"/>
              <a:gd name="connsiteX39" fmla="*/ 390671 w 778926"/>
              <a:gd name="connsiteY39" fmla="*/ 43755 h 1624935"/>
              <a:gd name="connsiteX40" fmla="*/ 358921 w 778926"/>
              <a:gd name="connsiteY40" fmla="*/ 56455 h 1624935"/>
              <a:gd name="connsiteX41" fmla="*/ 327171 w 778926"/>
              <a:gd name="connsiteY41" fmla="*/ 69155 h 1624935"/>
              <a:gd name="connsiteX42" fmla="*/ 304946 w 778926"/>
              <a:gd name="connsiteY42" fmla="*/ 85030 h 1624935"/>
              <a:gd name="connsiteX43" fmla="*/ 279546 w 778926"/>
              <a:gd name="connsiteY43" fmla="*/ 104080 h 1624935"/>
              <a:gd name="connsiteX44" fmla="*/ 270021 w 778926"/>
              <a:gd name="connsiteY44" fmla="*/ 107255 h 1624935"/>
              <a:gd name="connsiteX45" fmla="*/ 257321 w 778926"/>
              <a:gd name="connsiteY45" fmla="*/ 135830 h 1624935"/>
              <a:gd name="connsiteX46" fmla="*/ 247796 w 778926"/>
              <a:gd name="connsiteY46" fmla="*/ 154880 h 1624935"/>
              <a:gd name="connsiteX47" fmla="*/ 231921 w 778926"/>
              <a:gd name="connsiteY47" fmla="*/ 186630 h 1624935"/>
              <a:gd name="connsiteX48" fmla="*/ 219221 w 778926"/>
              <a:gd name="connsiteY48" fmla="*/ 208855 h 1624935"/>
              <a:gd name="connsiteX49" fmla="*/ 216046 w 778926"/>
              <a:gd name="connsiteY49" fmla="*/ 218380 h 1624935"/>
              <a:gd name="connsiteX50" fmla="*/ 193821 w 778926"/>
              <a:gd name="connsiteY50" fmla="*/ 246955 h 1624935"/>
              <a:gd name="connsiteX51" fmla="*/ 177946 w 778926"/>
              <a:gd name="connsiteY51" fmla="*/ 262830 h 1624935"/>
              <a:gd name="connsiteX52" fmla="*/ 168421 w 778926"/>
              <a:gd name="connsiteY52" fmla="*/ 275530 h 1624935"/>
              <a:gd name="connsiteX53" fmla="*/ 165246 w 778926"/>
              <a:gd name="connsiteY53" fmla="*/ 288230 h 1624935"/>
              <a:gd name="connsiteX54" fmla="*/ 155721 w 778926"/>
              <a:gd name="connsiteY54" fmla="*/ 294580 h 1624935"/>
              <a:gd name="connsiteX55" fmla="*/ 146196 w 778926"/>
              <a:gd name="connsiteY55" fmla="*/ 307280 h 1624935"/>
              <a:gd name="connsiteX56" fmla="*/ 133496 w 778926"/>
              <a:gd name="connsiteY56" fmla="*/ 326330 h 1624935"/>
              <a:gd name="connsiteX57" fmla="*/ 127146 w 778926"/>
              <a:gd name="connsiteY57" fmla="*/ 339030 h 1624935"/>
              <a:gd name="connsiteX58" fmla="*/ 117621 w 778926"/>
              <a:gd name="connsiteY58" fmla="*/ 348555 h 1624935"/>
              <a:gd name="connsiteX59" fmla="*/ 108096 w 778926"/>
              <a:gd name="connsiteY59" fmla="*/ 361255 h 1624935"/>
              <a:gd name="connsiteX60" fmla="*/ 95396 w 778926"/>
              <a:gd name="connsiteY60" fmla="*/ 389830 h 1624935"/>
              <a:gd name="connsiteX61" fmla="*/ 89046 w 778926"/>
              <a:gd name="connsiteY61" fmla="*/ 402530 h 1624935"/>
              <a:gd name="connsiteX62" fmla="*/ 82696 w 778926"/>
              <a:gd name="connsiteY62" fmla="*/ 466030 h 1624935"/>
              <a:gd name="connsiteX63" fmla="*/ 57296 w 778926"/>
              <a:gd name="connsiteY63" fmla="*/ 513655 h 1624935"/>
              <a:gd name="connsiteX64" fmla="*/ 41421 w 778926"/>
              <a:gd name="connsiteY64" fmla="*/ 542230 h 1624935"/>
              <a:gd name="connsiteX65" fmla="*/ 35071 w 778926"/>
              <a:gd name="connsiteY65" fmla="*/ 558105 h 1624935"/>
              <a:gd name="connsiteX66" fmla="*/ 25546 w 778926"/>
              <a:gd name="connsiteY66" fmla="*/ 570805 h 1624935"/>
              <a:gd name="connsiteX67" fmla="*/ 22371 w 778926"/>
              <a:gd name="connsiteY67" fmla="*/ 580330 h 1624935"/>
              <a:gd name="connsiteX68" fmla="*/ 6496 w 778926"/>
              <a:gd name="connsiteY68" fmla="*/ 602555 h 1624935"/>
              <a:gd name="connsiteX69" fmla="*/ 19196 w 778926"/>
              <a:gd name="connsiteY69" fmla="*/ 672405 h 1624935"/>
              <a:gd name="connsiteX70" fmla="*/ 146 w 778926"/>
              <a:gd name="connsiteY70" fmla="*/ 732730 h 1624935"/>
              <a:gd name="connsiteX71" fmla="*/ 12846 w 778926"/>
              <a:gd name="connsiteY71" fmla="*/ 802580 h 1624935"/>
              <a:gd name="connsiteX72" fmla="*/ 44596 w 778926"/>
              <a:gd name="connsiteY72" fmla="*/ 834330 h 1624935"/>
              <a:gd name="connsiteX73" fmla="*/ 73171 w 778926"/>
              <a:gd name="connsiteY73" fmla="*/ 875605 h 1624935"/>
              <a:gd name="connsiteX74" fmla="*/ 101746 w 778926"/>
              <a:gd name="connsiteY74" fmla="*/ 929580 h 1624935"/>
              <a:gd name="connsiteX75" fmla="*/ 98571 w 778926"/>
              <a:gd name="connsiteY75" fmla="*/ 974030 h 1624935"/>
              <a:gd name="connsiteX76" fmla="*/ 146196 w 778926"/>
              <a:gd name="connsiteY76" fmla="*/ 993080 h 1624935"/>
              <a:gd name="connsiteX77" fmla="*/ 171596 w 778926"/>
              <a:gd name="connsiteY77" fmla="*/ 989905 h 1624935"/>
              <a:gd name="connsiteX78" fmla="*/ 193821 w 778926"/>
              <a:gd name="connsiteY78" fmla="*/ 1028005 h 1624935"/>
              <a:gd name="connsiteX79" fmla="*/ 247796 w 778926"/>
              <a:gd name="connsiteY79" fmla="*/ 1040705 h 1624935"/>
              <a:gd name="connsiteX80" fmla="*/ 317646 w 778926"/>
              <a:gd name="connsiteY80" fmla="*/ 1043880 h 1624935"/>
              <a:gd name="connsiteX81" fmla="*/ 333521 w 778926"/>
              <a:gd name="connsiteY81" fmla="*/ 1072455 h 1624935"/>
              <a:gd name="connsiteX82" fmla="*/ 282721 w 778926"/>
              <a:gd name="connsiteY82" fmla="*/ 1120080 h 1624935"/>
              <a:gd name="connsiteX83" fmla="*/ 235096 w 778926"/>
              <a:gd name="connsiteY83" fmla="*/ 1148655 h 1624935"/>
              <a:gd name="connsiteX84" fmla="*/ 177946 w 778926"/>
              <a:gd name="connsiteY84" fmla="*/ 1186755 h 1624935"/>
              <a:gd name="connsiteX85" fmla="*/ 225571 w 778926"/>
              <a:gd name="connsiteY85" fmla="*/ 1218505 h 1624935"/>
              <a:gd name="connsiteX86" fmla="*/ 174771 w 778926"/>
              <a:gd name="connsiteY86" fmla="*/ 1269305 h 1624935"/>
              <a:gd name="connsiteX87" fmla="*/ 143021 w 778926"/>
              <a:gd name="connsiteY87" fmla="*/ 1291530 h 1624935"/>
              <a:gd name="connsiteX88" fmla="*/ 130321 w 778926"/>
              <a:gd name="connsiteY88" fmla="*/ 1332805 h 1624935"/>
              <a:gd name="connsiteX89" fmla="*/ 78728 w 778926"/>
              <a:gd name="connsiteY89" fmla="*/ 1378843 h 1624935"/>
              <a:gd name="connsiteX90" fmla="*/ 125559 w 778926"/>
              <a:gd name="connsiteY90" fmla="*/ 1429642 h 1624935"/>
              <a:gd name="connsiteX91" fmla="*/ 158896 w 778926"/>
              <a:gd name="connsiteY91" fmla="*/ 1498699 h 1624935"/>
              <a:gd name="connsiteX92" fmla="*/ 271608 w 778926"/>
              <a:gd name="connsiteY92" fmla="*/ 1512987 h 1624935"/>
              <a:gd name="connsiteX93" fmla="*/ 397814 w 778926"/>
              <a:gd name="connsiteY93" fmla="*/ 1544736 h 1624935"/>
              <a:gd name="connsiteX94" fmla="*/ 533546 w 778926"/>
              <a:gd name="connsiteY94" fmla="*/ 1583630 h 1624935"/>
              <a:gd name="connsiteX95" fmla="*/ 622446 w 778926"/>
              <a:gd name="connsiteY95" fmla="*/ 1612205 h 1624935"/>
              <a:gd name="connsiteX96" fmla="*/ 676421 w 778926"/>
              <a:gd name="connsiteY96" fmla="*/ 1624905 h 1624935"/>
              <a:gd name="connsiteX0" fmla="*/ 676421 w 778926"/>
              <a:gd name="connsiteY0" fmla="*/ 1624912 h 1624942"/>
              <a:gd name="connsiteX1" fmla="*/ 693089 w 778926"/>
              <a:gd name="connsiteY1" fmla="*/ 1562206 h 1624942"/>
              <a:gd name="connsiteX2" fmla="*/ 708171 w 778926"/>
              <a:gd name="connsiteY2" fmla="*/ 1504262 h 1624942"/>
              <a:gd name="connsiteX3" fmla="*/ 704996 w 778926"/>
              <a:gd name="connsiteY3" fmla="*/ 1437587 h 1624942"/>
              <a:gd name="connsiteX4" fmla="*/ 654196 w 778926"/>
              <a:gd name="connsiteY4" fmla="*/ 1421712 h 1624942"/>
              <a:gd name="connsiteX5" fmla="*/ 634353 w 778926"/>
              <a:gd name="connsiteY5" fmla="*/ 1377262 h 1624942"/>
              <a:gd name="connsiteX6" fmla="*/ 627210 w 778926"/>
              <a:gd name="connsiteY6" fmla="*/ 1318525 h 1624942"/>
              <a:gd name="connsiteX7" fmla="*/ 666102 w 778926"/>
              <a:gd name="connsiteY7" fmla="*/ 1281218 h 1624942"/>
              <a:gd name="connsiteX8" fmla="*/ 631971 w 778926"/>
              <a:gd name="connsiteY8" fmla="*/ 1247087 h 1624942"/>
              <a:gd name="connsiteX9" fmla="*/ 588315 w 778926"/>
              <a:gd name="connsiteY9" fmla="*/ 1205812 h 1624942"/>
              <a:gd name="connsiteX10" fmla="*/ 558946 w 778926"/>
              <a:gd name="connsiteY10" fmla="*/ 1142312 h 1624942"/>
              <a:gd name="connsiteX11" fmla="*/ 530371 w 778926"/>
              <a:gd name="connsiteY11" fmla="*/ 1104212 h 1624942"/>
              <a:gd name="connsiteX12" fmla="*/ 517671 w 778926"/>
              <a:gd name="connsiteY12" fmla="*/ 1078812 h 1624942"/>
              <a:gd name="connsiteX13" fmla="*/ 542277 w 778926"/>
              <a:gd name="connsiteY13" fmla="*/ 1065319 h 1624942"/>
              <a:gd name="connsiteX14" fmla="*/ 533546 w 778926"/>
              <a:gd name="connsiteY14" fmla="*/ 1040712 h 1624942"/>
              <a:gd name="connsiteX15" fmla="*/ 597047 w 778926"/>
              <a:gd name="connsiteY15" fmla="*/ 1028012 h 1624942"/>
              <a:gd name="connsiteX16" fmla="*/ 559739 w 778926"/>
              <a:gd name="connsiteY16" fmla="*/ 963719 h 1624942"/>
              <a:gd name="connsiteX17" fmla="*/ 543071 w 778926"/>
              <a:gd name="connsiteY17" fmla="*/ 904187 h 1624942"/>
              <a:gd name="connsiteX18" fmla="*/ 606571 w 778926"/>
              <a:gd name="connsiteY18" fmla="*/ 866087 h 1624942"/>
              <a:gd name="connsiteX19" fmla="*/ 651815 w 778926"/>
              <a:gd name="connsiteY19" fmla="*/ 817668 h 1624942"/>
              <a:gd name="connsiteX20" fmla="*/ 679596 w 778926"/>
              <a:gd name="connsiteY20" fmla="*/ 758137 h 1624942"/>
              <a:gd name="connsiteX21" fmla="*/ 714521 w 778926"/>
              <a:gd name="connsiteY21" fmla="*/ 704162 h 1624942"/>
              <a:gd name="connsiteX22" fmla="*/ 778021 w 778926"/>
              <a:gd name="connsiteY22" fmla="*/ 653362 h 1624942"/>
              <a:gd name="connsiteX23" fmla="*/ 754209 w 778926"/>
              <a:gd name="connsiteY23" fmla="*/ 579543 h 1624942"/>
              <a:gd name="connsiteX24" fmla="*/ 743890 w 778926"/>
              <a:gd name="connsiteY24" fmla="*/ 498581 h 1624942"/>
              <a:gd name="connsiteX25" fmla="*/ 672452 w 778926"/>
              <a:gd name="connsiteY25" fmla="*/ 454925 h 1624942"/>
              <a:gd name="connsiteX26" fmla="*/ 619271 w 778926"/>
              <a:gd name="connsiteY26" fmla="*/ 424762 h 1624942"/>
              <a:gd name="connsiteX27" fmla="*/ 604984 w 778926"/>
              <a:gd name="connsiteY27" fmla="*/ 368406 h 1624942"/>
              <a:gd name="connsiteX28" fmla="*/ 531164 w 778926"/>
              <a:gd name="connsiteY28" fmla="*/ 374756 h 1624942"/>
              <a:gd name="connsiteX29" fmla="*/ 520846 w 778926"/>
              <a:gd name="connsiteY29" fmla="*/ 304112 h 1624942"/>
              <a:gd name="connsiteX30" fmla="*/ 525609 w 778926"/>
              <a:gd name="connsiteY30" fmla="*/ 220768 h 1624942"/>
              <a:gd name="connsiteX31" fmla="*/ 549421 w 778926"/>
              <a:gd name="connsiteY31" fmla="*/ 167587 h 1624942"/>
              <a:gd name="connsiteX32" fmla="*/ 554977 w 778926"/>
              <a:gd name="connsiteY32" fmla="*/ 103293 h 1624942"/>
              <a:gd name="connsiteX33" fmla="*/ 530371 w 778926"/>
              <a:gd name="connsiteY33" fmla="*/ 62019 h 1624942"/>
              <a:gd name="connsiteX34" fmla="*/ 494652 w 778926"/>
              <a:gd name="connsiteY34" fmla="*/ 36620 h 1624942"/>
              <a:gd name="connsiteX35" fmla="*/ 491477 w 778926"/>
              <a:gd name="connsiteY35" fmla="*/ 106 h 1624942"/>
              <a:gd name="connsiteX36" fmla="*/ 463696 w 778926"/>
              <a:gd name="connsiteY36" fmla="*/ 27887 h 1624942"/>
              <a:gd name="connsiteX37" fmla="*/ 406546 w 778926"/>
              <a:gd name="connsiteY37" fmla="*/ 40587 h 1624942"/>
              <a:gd name="connsiteX38" fmla="*/ 390671 w 778926"/>
              <a:gd name="connsiteY38" fmla="*/ 43762 h 1624942"/>
              <a:gd name="connsiteX39" fmla="*/ 358921 w 778926"/>
              <a:gd name="connsiteY39" fmla="*/ 56462 h 1624942"/>
              <a:gd name="connsiteX40" fmla="*/ 327171 w 778926"/>
              <a:gd name="connsiteY40" fmla="*/ 69162 h 1624942"/>
              <a:gd name="connsiteX41" fmla="*/ 304946 w 778926"/>
              <a:gd name="connsiteY41" fmla="*/ 85037 h 1624942"/>
              <a:gd name="connsiteX42" fmla="*/ 279546 w 778926"/>
              <a:gd name="connsiteY42" fmla="*/ 104087 h 1624942"/>
              <a:gd name="connsiteX43" fmla="*/ 270021 w 778926"/>
              <a:gd name="connsiteY43" fmla="*/ 107262 h 1624942"/>
              <a:gd name="connsiteX44" fmla="*/ 257321 w 778926"/>
              <a:gd name="connsiteY44" fmla="*/ 135837 h 1624942"/>
              <a:gd name="connsiteX45" fmla="*/ 247796 w 778926"/>
              <a:gd name="connsiteY45" fmla="*/ 154887 h 1624942"/>
              <a:gd name="connsiteX46" fmla="*/ 231921 w 778926"/>
              <a:gd name="connsiteY46" fmla="*/ 186637 h 1624942"/>
              <a:gd name="connsiteX47" fmla="*/ 219221 w 778926"/>
              <a:gd name="connsiteY47" fmla="*/ 208862 h 1624942"/>
              <a:gd name="connsiteX48" fmla="*/ 216046 w 778926"/>
              <a:gd name="connsiteY48" fmla="*/ 218387 h 1624942"/>
              <a:gd name="connsiteX49" fmla="*/ 193821 w 778926"/>
              <a:gd name="connsiteY49" fmla="*/ 246962 h 1624942"/>
              <a:gd name="connsiteX50" fmla="*/ 177946 w 778926"/>
              <a:gd name="connsiteY50" fmla="*/ 262837 h 1624942"/>
              <a:gd name="connsiteX51" fmla="*/ 168421 w 778926"/>
              <a:gd name="connsiteY51" fmla="*/ 275537 h 1624942"/>
              <a:gd name="connsiteX52" fmla="*/ 165246 w 778926"/>
              <a:gd name="connsiteY52" fmla="*/ 288237 h 1624942"/>
              <a:gd name="connsiteX53" fmla="*/ 155721 w 778926"/>
              <a:gd name="connsiteY53" fmla="*/ 294587 h 1624942"/>
              <a:gd name="connsiteX54" fmla="*/ 146196 w 778926"/>
              <a:gd name="connsiteY54" fmla="*/ 307287 h 1624942"/>
              <a:gd name="connsiteX55" fmla="*/ 133496 w 778926"/>
              <a:gd name="connsiteY55" fmla="*/ 326337 h 1624942"/>
              <a:gd name="connsiteX56" fmla="*/ 127146 w 778926"/>
              <a:gd name="connsiteY56" fmla="*/ 339037 h 1624942"/>
              <a:gd name="connsiteX57" fmla="*/ 117621 w 778926"/>
              <a:gd name="connsiteY57" fmla="*/ 348562 h 1624942"/>
              <a:gd name="connsiteX58" fmla="*/ 108096 w 778926"/>
              <a:gd name="connsiteY58" fmla="*/ 361262 h 1624942"/>
              <a:gd name="connsiteX59" fmla="*/ 95396 w 778926"/>
              <a:gd name="connsiteY59" fmla="*/ 389837 h 1624942"/>
              <a:gd name="connsiteX60" fmla="*/ 89046 w 778926"/>
              <a:gd name="connsiteY60" fmla="*/ 402537 h 1624942"/>
              <a:gd name="connsiteX61" fmla="*/ 82696 w 778926"/>
              <a:gd name="connsiteY61" fmla="*/ 466037 h 1624942"/>
              <a:gd name="connsiteX62" fmla="*/ 57296 w 778926"/>
              <a:gd name="connsiteY62" fmla="*/ 513662 h 1624942"/>
              <a:gd name="connsiteX63" fmla="*/ 41421 w 778926"/>
              <a:gd name="connsiteY63" fmla="*/ 542237 h 1624942"/>
              <a:gd name="connsiteX64" fmla="*/ 35071 w 778926"/>
              <a:gd name="connsiteY64" fmla="*/ 558112 h 1624942"/>
              <a:gd name="connsiteX65" fmla="*/ 25546 w 778926"/>
              <a:gd name="connsiteY65" fmla="*/ 570812 h 1624942"/>
              <a:gd name="connsiteX66" fmla="*/ 22371 w 778926"/>
              <a:gd name="connsiteY66" fmla="*/ 580337 h 1624942"/>
              <a:gd name="connsiteX67" fmla="*/ 6496 w 778926"/>
              <a:gd name="connsiteY67" fmla="*/ 602562 h 1624942"/>
              <a:gd name="connsiteX68" fmla="*/ 19196 w 778926"/>
              <a:gd name="connsiteY68" fmla="*/ 672412 h 1624942"/>
              <a:gd name="connsiteX69" fmla="*/ 146 w 778926"/>
              <a:gd name="connsiteY69" fmla="*/ 732737 h 1624942"/>
              <a:gd name="connsiteX70" fmla="*/ 12846 w 778926"/>
              <a:gd name="connsiteY70" fmla="*/ 802587 h 1624942"/>
              <a:gd name="connsiteX71" fmla="*/ 44596 w 778926"/>
              <a:gd name="connsiteY71" fmla="*/ 834337 h 1624942"/>
              <a:gd name="connsiteX72" fmla="*/ 73171 w 778926"/>
              <a:gd name="connsiteY72" fmla="*/ 875612 h 1624942"/>
              <a:gd name="connsiteX73" fmla="*/ 101746 w 778926"/>
              <a:gd name="connsiteY73" fmla="*/ 929587 h 1624942"/>
              <a:gd name="connsiteX74" fmla="*/ 98571 w 778926"/>
              <a:gd name="connsiteY74" fmla="*/ 974037 h 1624942"/>
              <a:gd name="connsiteX75" fmla="*/ 146196 w 778926"/>
              <a:gd name="connsiteY75" fmla="*/ 993087 h 1624942"/>
              <a:gd name="connsiteX76" fmla="*/ 171596 w 778926"/>
              <a:gd name="connsiteY76" fmla="*/ 989912 h 1624942"/>
              <a:gd name="connsiteX77" fmla="*/ 193821 w 778926"/>
              <a:gd name="connsiteY77" fmla="*/ 1028012 h 1624942"/>
              <a:gd name="connsiteX78" fmla="*/ 247796 w 778926"/>
              <a:gd name="connsiteY78" fmla="*/ 1040712 h 1624942"/>
              <a:gd name="connsiteX79" fmla="*/ 317646 w 778926"/>
              <a:gd name="connsiteY79" fmla="*/ 1043887 h 1624942"/>
              <a:gd name="connsiteX80" fmla="*/ 333521 w 778926"/>
              <a:gd name="connsiteY80" fmla="*/ 1072462 h 1624942"/>
              <a:gd name="connsiteX81" fmla="*/ 282721 w 778926"/>
              <a:gd name="connsiteY81" fmla="*/ 1120087 h 1624942"/>
              <a:gd name="connsiteX82" fmla="*/ 235096 w 778926"/>
              <a:gd name="connsiteY82" fmla="*/ 1148662 h 1624942"/>
              <a:gd name="connsiteX83" fmla="*/ 177946 w 778926"/>
              <a:gd name="connsiteY83" fmla="*/ 1186762 h 1624942"/>
              <a:gd name="connsiteX84" fmla="*/ 225571 w 778926"/>
              <a:gd name="connsiteY84" fmla="*/ 1218512 h 1624942"/>
              <a:gd name="connsiteX85" fmla="*/ 174771 w 778926"/>
              <a:gd name="connsiteY85" fmla="*/ 1269312 h 1624942"/>
              <a:gd name="connsiteX86" fmla="*/ 143021 w 778926"/>
              <a:gd name="connsiteY86" fmla="*/ 1291537 h 1624942"/>
              <a:gd name="connsiteX87" fmla="*/ 130321 w 778926"/>
              <a:gd name="connsiteY87" fmla="*/ 1332812 h 1624942"/>
              <a:gd name="connsiteX88" fmla="*/ 78728 w 778926"/>
              <a:gd name="connsiteY88" fmla="*/ 1378850 h 1624942"/>
              <a:gd name="connsiteX89" fmla="*/ 125559 w 778926"/>
              <a:gd name="connsiteY89" fmla="*/ 1429649 h 1624942"/>
              <a:gd name="connsiteX90" fmla="*/ 158896 w 778926"/>
              <a:gd name="connsiteY90" fmla="*/ 1498706 h 1624942"/>
              <a:gd name="connsiteX91" fmla="*/ 271608 w 778926"/>
              <a:gd name="connsiteY91" fmla="*/ 1512994 h 1624942"/>
              <a:gd name="connsiteX92" fmla="*/ 397814 w 778926"/>
              <a:gd name="connsiteY92" fmla="*/ 1544743 h 1624942"/>
              <a:gd name="connsiteX93" fmla="*/ 533546 w 778926"/>
              <a:gd name="connsiteY93" fmla="*/ 1583637 h 1624942"/>
              <a:gd name="connsiteX94" fmla="*/ 622446 w 778926"/>
              <a:gd name="connsiteY94" fmla="*/ 1612212 h 1624942"/>
              <a:gd name="connsiteX95" fmla="*/ 676421 w 778926"/>
              <a:gd name="connsiteY95" fmla="*/ 1624912 h 1624942"/>
              <a:gd name="connsiteX0" fmla="*/ 676421 w 778926"/>
              <a:gd name="connsiteY0" fmla="*/ 1624912 h 1624942"/>
              <a:gd name="connsiteX1" fmla="*/ 693089 w 778926"/>
              <a:gd name="connsiteY1" fmla="*/ 1562206 h 1624942"/>
              <a:gd name="connsiteX2" fmla="*/ 708171 w 778926"/>
              <a:gd name="connsiteY2" fmla="*/ 1504262 h 1624942"/>
              <a:gd name="connsiteX3" fmla="*/ 704996 w 778926"/>
              <a:gd name="connsiteY3" fmla="*/ 1437587 h 1624942"/>
              <a:gd name="connsiteX4" fmla="*/ 654196 w 778926"/>
              <a:gd name="connsiteY4" fmla="*/ 1421712 h 1624942"/>
              <a:gd name="connsiteX5" fmla="*/ 634353 w 778926"/>
              <a:gd name="connsiteY5" fmla="*/ 1377262 h 1624942"/>
              <a:gd name="connsiteX6" fmla="*/ 627210 w 778926"/>
              <a:gd name="connsiteY6" fmla="*/ 1318525 h 1624942"/>
              <a:gd name="connsiteX7" fmla="*/ 666102 w 778926"/>
              <a:gd name="connsiteY7" fmla="*/ 1281218 h 1624942"/>
              <a:gd name="connsiteX8" fmla="*/ 631971 w 778926"/>
              <a:gd name="connsiteY8" fmla="*/ 1247087 h 1624942"/>
              <a:gd name="connsiteX9" fmla="*/ 588315 w 778926"/>
              <a:gd name="connsiteY9" fmla="*/ 1205812 h 1624942"/>
              <a:gd name="connsiteX10" fmla="*/ 558946 w 778926"/>
              <a:gd name="connsiteY10" fmla="*/ 1142312 h 1624942"/>
              <a:gd name="connsiteX11" fmla="*/ 530371 w 778926"/>
              <a:gd name="connsiteY11" fmla="*/ 1104212 h 1624942"/>
              <a:gd name="connsiteX12" fmla="*/ 517671 w 778926"/>
              <a:gd name="connsiteY12" fmla="*/ 1078812 h 1624942"/>
              <a:gd name="connsiteX13" fmla="*/ 542277 w 778926"/>
              <a:gd name="connsiteY13" fmla="*/ 1065319 h 1624942"/>
              <a:gd name="connsiteX14" fmla="*/ 533546 w 778926"/>
              <a:gd name="connsiteY14" fmla="*/ 1040712 h 1624942"/>
              <a:gd name="connsiteX15" fmla="*/ 597047 w 778926"/>
              <a:gd name="connsiteY15" fmla="*/ 1028012 h 1624942"/>
              <a:gd name="connsiteX16" fmla="*/ 559739 w 778926"/>
              <a:gd name="connsiteY16" fmla="*/ 963719 h 1624942"/>
              <a:gd name="connsiteX17" fmla="*/ 543071 w 778926"/>
              <a:gd name="connsiteY17" fmla="*/ 904187 h 1624942"/>
              <a:gd name="connsiteX18" fmla="*/ 606571 w 778926"/>
              <a:gd name="connsiteY18" fmla="*/ 866087 h 1624942"/>
              <a:gd name="connsiteX19" fmla="*/ 651815 w 778926"/>
              <a:gd name="connsiteY19" fmla="*/ 817668 h 1624942"/>
              <a:gd name="connsiteX20" fmla="*/ 679596 w 778926"/>
              <a:gd name="connsiteY20" fmla="*/ 758137 h 1624942"/>
              <a:gd name="connsiteX21" fmla="*/ 714521 w 778926"/>
              <a:gd name="connsiteY21" fmla="*/ 704162 h 1624942"/>
              <a:gd name="connsiteX22" fmla="*/ 778021 w 778926"/>
              <a:gd name="connsiteY22" fmla="*/ 653362 h 1624942"/>
              <a:gd name="connsiteX23" fmla="*/ 754209 w 778926"/>
              <a:gd name="connsiteY23" fmla="*/ 579543 h 1624942"/>
              <a:gd name="connsiteX24" fmla="*/ 743890 w 778926"/>
              <a:gd name="connsiteY24" fmla="*/ 498581 h 1624942"/>
              <a:gd name="connsiteX25" fmla="*/ 672452 w 778926"/>
              <a:gd name="connsiteY25" fmla="*/ 454925 h 1624942"/>
              <a:gd name="connsiteX26" fmla="*/ 619271 w 778926"/>
              <a:gd name="connsiteY26" fmla="*/ 424762 h 1624942"/>
              <a:gd name="connsiteX27" fmla="*/ 604984 w 778926"/>
              <a:gd name="connsiteY27" fmla="*/ 368406 h 1624942"/>
              <a:gd name="connsiteX28" fmla="*/ 531164 w 778926"/>
              <a:gd name="connsiteY28" fmla="*/ 374756 h 1624942"/>
              <a:gd name="connsiteX29" fmla="*/ 520846 w 778926"/>
              <a:gd name="connsiteY29" fmla="*/ 304112 h 1624942"/>
              <a:gd name="connsiteX30" fmla="*/ 525609 w 778926"/>
              <a:gd name="connsiteY30" fmla="*/ 220768 h 1624942"/>
              <a:gd name="connsiteX31" fmla="*/ 549421 w 778926"/>
              <a:gd name="connsiteY31" fmla="*/ 167587 h 1624942"/>
              <a:gd name="connsiteX32" fmla="*/ 554977 w 778926"/>
              <a:gd name="connsiteY32" fmla="*/ 103293 h 1624942"/>
              <a:gd name="connsiteX33" fmla="*/ 530371 w 778926"/>
              <a:gd name="connsiteY33" fmla="*/ 62019 h 1624942"/>
              <a:gd name="connsiteX34" fmla="*/ 494652 w 778926"/>
              <a:gd name="connsiteY34" fmla="*/ 36620 h 1624942"/>
              <a:gd name="connsiteX35" fmla="*/ 491477 w 778926"/>
              <a:gd name="connsiteY35" fmla="*/ 106 h 1624942"/>
              <a:gd name="connsiteX36" fmla="*/ 463696 w 778926"/>
              <a:gd name="connsiteY36" fmla="*/ 27887 h 1624942"/>
              <a:gd name="connsiteX37" fmla="*/ 406546 w 778926"/>
              <a:gd name="connsiteY37" fmla="*/ 40587 h 1624942"/>
              <a:gd name="connsiteX38" fmla="*/ 358921 w 778926"/>
              <a:gd name="connsiteY38" fmla="*/ 56462 h 1624942"/>
              <a:gd name="connsiteX39" fmla="*/ 327171 w 778926"/>
              <a:gd name="connsiteY39" fmla="*/ 69162 h 1624942"/>
              <a:gd name="connsiteX40" fmla="*/ 304946 w 778926"/>
              <a:gd name="connsiteY40" fmla="*/ 85037 h 1624942"/>
              <a:gd name="connsiteX41" fmla="*/ 279546 w 778926"/>
              <a:gd name="connsiteY41" fmla="*/ 104087 h 1624942"/>
              <a:gd name="connsiteX42" fmla="*/ 270021 w 778926"/>
              <a:gd name="connsiteY42" fmla="*/ 107262 h 1624942"/>
              <a:gd name="connsiteX43" fmla="*/ 257321 w 778926"/>
              <a:gd name="connsiteY43" fmla="*/ 135837 h 1624942"/>
              <a:gd name="connsiteX44" fmla="*/ 247796 w 778926"/>
              <a:gd name="connsiteY44" fmla="*/ 154887 h 1624942"/>
              <a:gd name="connsiteX45" fmla="*/ 231921 w 778926"/>
              <a:gd name="connsiteY45" fmla="*/ 186637 h 1624942"/>
              <a:gd name="connsiteX46" fmla="*/ 219221 w 778926"/>
              <a:gd name="connsiteY46" fmla="*/ 208862 h 1624942"/>
              <a:gd name="connsiteX47" fmla="*/ 216046 w 778926"/>
              <a:gd name="connsiteY47" fmla="*/ 218387 h 1624942"/>
              <a:gd name="connsiteX48" fmla="*/ 193821 w 778926"/>
              <a:gd name="connsiteY48" fmla="*/ 246962 h 1624942"/>
              <a:gd name="connsiteX49" fmla="*/ 177946 w 778926"/>
              <a:gd name="connsiteY49" fmla="*/ 262837 h 1624942"/>
              <a:gd name="connsiteX50" fmla="*/ 168421 w 778926"/>
              <a:gd name="connsiteY50" fmla="*/ 275537 h 1624942"/>
              <a:gd name="connsiteX51" fmla="*/ 165246 w 778926"/>
              <a:gd name="connsiteY51" fmla="*/ 288237 h 1624942"/>
              <a:gd name="connsiteX52" fmla="*/ 155721 w 778926"/>
              <a:gd name="connsiteY52" fmla="*/ 294587 h 1624942"/>
              <a:gd name="connsiteX53" fmla="*/ 146196 w 778926"/>
              <a:gd name="connsiteY53" fmla="*/ 307287 h 1624942"/>
              <a:gd name="connsiteX54" fmla="*/ 133496 w 778926"/>
              <a:gd name="connsiteY54" fmla="*/ 326337 h 1624942"/>
              <a:gd name="connsiteX55" fmla="*/ 127146 w 778926"/>
              <a:gd name="connsiteY55" fmla="*/ 339037 h 1624942"/>
              <a:gd name="connsiteX56" fmla="*/ 117621 w 778926"/>
              <a:gd name="connsiteY56" fmla="*/ 348562 h 1624942"/>
              <a:gd name="connsiteX57" fmla="*/ 108096 w 778926"/>
              <a:gd name="connsiteY57" fmla="*/ 361262 h 1624942"/>
              <a:gd name="connsiteX58" fmla="*/ 95396 w 778926"/>
              <a:gd name="connsiteY58" fmla="*/ 389837 h 1624942"/>
              <a:gd name="connsiteX59" fmla="*/ 89046 w 778926"/>
              <a:gd name="connsiteY59" fmla="*/ 402537 h 1624942"/>
              <a:gd name="connsiteX60" fmla="*/ 82696 w 778926"/>
              <a:gd name="connsiteY60" fmla="*/ 466037 h 1624942"/>
              <a:gd name="connsiteX61" fmla="*/ 57296 w 778926"/>
              <a:gd name="connsiteY61" fmla="*/ 513662 h 1624942"/>
              <a:gd name="connsiteX62" fmla="*/ 41421 w 778926"/>
              <a:gd name="connsiteY62" fmla="*/ 542237 h 1624942"/>
              <a:gd name="connsiteX63" fmla="*/ 35071 w 778926"/>
              <a:gd name="connsiteY63" fmla="*/ 558112 h 1624942"/>
              <a:gd name="connsiteX64" fmla="*/ 25546 w 778926"/>
              <a:gd name="connsiteY64" fmla="*/ 570812 h 1624942"/>
              <a:gd name="connsiteX65" fmla="*/ 22371 w 778926"/>
              <a:gd name="connsiteY65" fmla="*/ 580337 h 1624942"/>
              <a:gd name="connsiteX66" fmla="*/ 6496 w 778926"/>
              <a:gd name="connsiteY66" fmla="*/ 602562 h 1624942"/>
              <a:gd name="connsiteX67" fmla="*/ 19196 w 778926"/>
              <a:gd name="connsiteY67" fmla="*/ 672412 h 1624942"/>
              <a:gd name="connsiteX68" fmla="*/ 146 w 778926"/>
              <a:gd name="connsiteY68" fmla="*/ 732737 h 1624942"/>
              <a:gd name="connsiteX69" fmla="*/ 12846 w 778926"/>
              <a:gd name="connsiteY69" fmla="*/ 802587 h 1624942"/>
              <a:gd name="connsiteX70" fmla="*/ 44596 w 778926"/>
              <a:gd name="connsiteY70" fmla="*/ 834337 h 1624942"/>
              <a:gd name="connsiteX71" fmla="*/ 73171 w 778926"/>
              <a:gd name="connsiteY71" fmla="*/ 875612 h 1624942"/>
              <a:gd name="connsiteX72" fmla="*/ 101746 w 778926"/>
              <a:gd name="connsiteY72" fmla="*/ 929587 h 1624942"/>
              <a:gd name="connsiteX73" fmla="*/ 98571 w 778926"/>
              <a:gd name="connsiteY73" fmla="*/ 974037 h 1624942"/>
              <a:gd name="connsiteX74" fmla="*/ 146196 w 778926"/>
              <a:gd name="connsiteY74" fmla="*/ 993087 h 1624942"/>
              <a:gd name="connsiteX75" fmla="*/ 171596 w 778926"/>
              <a:gd name="connsiteY75" fmla="*/ 989912 h 1624942"/>
              <a:gd name="connsiteX76" fmla="*/ 193821 w 778926"/>
              <a:gd name="connsiteY76" fmla="*/ 1028012 h 1624942"/>
              <a:gd name="connsiteX77" fmla="*/ 247796 w 778926"/>
              <a:gd name="connsiteY77" fmla="*/ 1040712 h 1624942"/>
              <a:gd name="connsiteX78" fmla="*/ 317646 w 778926"/>
              <a:gd name="connsiteY78" fmla="*/ 1043887 h 1624942"/>
              <a:gd name="connsiteX79" fmla="*/ 333521 w 778926"/>
              <a:gd name="connsiteY79" fmla="*/ 1072462 h 1624942"/>
              <a:gd name="connsiteX80" fmla="*/ 282721 w 778926"/>
              <a:gd name="connsiteY80" fmla="*/ 1120087 h 1624942"/>
              <a:gd name="connsiteX81" fmla="*/ 235096 w 778926"/>
              <a:gd name="connsiteY81" fmla="*/ 1148662 h 1624942"/>
              <a:gd name="connsiteX82" fmla="*/ 177946 w 778926"/>
              <a:gd name="connsiteY82" fmla="*/ 1186762 h 1624942"/>
              <a:gd name="connsiteX83" fmla="*/ 225571 w 778926"/>
              <a:gd name="connsiteY83" fmla="*/ 1218512 h 1624942"/>
              <a:gd name="connsiteX84" fmla="*/ 174771 w 778926"/>
              <a:gd name="connsiteY84" fmla="*/ 1269312 h 1624942"/>
              <a:gd name="connsiteX85" fmla="*/ 143021 w 778926"/>
              <a:gd name="connsiteY85" fmla="*/ 1291537 h 1624942"/>
              <a:gd name="connsiteX86" fmla="*/ 130321 w 778926"/>
              <a:gd name="connsiteY86" fmla="*/ 1332812 h 1624942"/>
              <a:gd name="connsiteX87" fmla="*/ 78728 w 778926"/>
              <a:gd name="connsiteY87" fmla="*/ 1378850 h 1624942"/>
              <a:gd name="connsiteX88" fmla="*/ 125559 w 778926"/>
              <a:gd name="connsiteY88" fmla="*/ 1429649 h 1624942"/>
              <a:gd name="connsiteX89" fmla="*/ 158896 w 778926"/>
              <a:gd name="connsiteY89" fmla="*/ 1498706 h 1624942"/>
              <a:gd name="connsiteX90" fmla="*/ 271608 w 778926"/>
              <a:gd name="connsiteY90" fmla="*/ 1512994 h 1624942"/>
              <a:gd name="connsiteX91" fmla="*/ 397814 w 778926"/>
              <a:gd name="connsiteY91" fmla="*/ 1544743 h 1624942"/>
              <a:gd name="connsiteX92" fmla="*/ 533546 w 778926"/>
              <a:gd name="connsiteY92" fmla="*/ 1583637 h 1624942"/>
              <a:gd name="connsiteX93" fmla="*/ 622446 w 778926"/>
              <a:gd name="connsiteY93" fmla="*/ 1612212 h 1624942"/>
              <a:gd name="connsiteX94" fmla="*/ 676421 w 778926"/>
              <a:gd name="connsiteY94" fmla="*/ 1624912 h 1624942"/>
              <a:gd name="connsiteX0" fmla="*/ 676421 w 778926"/>
              <a:gd name="connsiteY0" fmla="*/ 1624917 h 1624947"/>
              <a:gd name="connsiteX1" fmla="*/ 693089 w 778926"/>
              <a:gd name="connsiteY1" fmla="*/ 1562211 h 1624947"/>
              <a:gd name="connsiteX2" fmla="*/ 708171 w 778926"/>
              <a:gd name="connsiteY2" fmla="*/ 1504267 h 1624947"/>
              <a:gd name="connsiteX3" fmla="*/ 704996 w 778926"/>
              <a:gd name="connsiteY3" fmla="*/ 1437592 h 1624947"/>
              <a:gd name="connsiteX4" fmla="*/ 654196 w 778926"/>
              <a:gd name="connsiteY4" fmla="*/ 1421717 h 1624947"/>
              <a:gd name="connsiteX5" fmla="*/ 634353 w 778926"/>
              <a:gd name="connsiteY5" fmla="*/ 1377267 h 1624947"/>
              <a:gd name="connsiteX6" fmla="*/ 627210 w 778926"/>
              <a:gd name="connsiteY6" fmla="*/ 1318530 h 1624947"/>
              <a:gd name="connsiteX7" fmla="*/ 666102 w 778926"/>
              <a:gd name="connsiteY7" fmla="*/ 1281223 h 1624947"/>
              <a:gd name="connsiteX8" fmla="*/ 631971 w 778926"/>
              <a:gd name="connsiteY8" fmla="*/ 1247092 h 1624947"/>
              <a:gd name="connsiteX9" fmla="*/ 588315 w 778926"/>
              <a:gd name="connsiteY9" fmla="*/ 1205817 h 1624947"/>
              <a:gd name="connsiteX10" fmla="*/ 558946 w 778926"/>
              <a:gd name="connsiteY10" fmla="*/ 1142317 h 1624947"/>
              <a:gd name="connsiteX11" fmla="*/ 530371 w 778926"/>
              <a:gd name="connsiteY11" fmla="*/ 1104217 h 1624947"/>
              <a:gd name="connsiteX12" fmla="*/ 517671 w 778926"/>
              <a:gd name="connsiteY12" fmla="*/ 1078817 h 1624947"/>
              <a:gd name="connsiteX13" fmla="*/ 542277 w 778926"/>
              <a:gd name="connsiteY13" fmla="*/ 1065324 h 1624947"/>
              <a:gd name="connsiteX14" fmla="*/ 533546 w 778926"/>
              <a:gd name="connsiteY14" fmla="*/ 1040717 h 1624947"/>
              <a:gd name="connsiteX15" fmla="*/ 597047 w 778926"/>
              <a:gd name="connsiteY15" fmla="*/ 1028017 h 1624947"/>
              <a:gd name="connsiteX16" fmla="*/ 559739 w 778926"/>
              <a:gd name="connsiteY16" fmla="*/ 963724 h 1624947"/>
              <a:gd name="connsiteX17" fmla="*/ 543071 w 778926"/>
              <a:gd name="connsiteY17" fmla="*/ 904192 h 1624947"/>
              <a:gd name="connsiteX18" fmla="*/ 606571 w 778926"/>
              <a:gd name="connsiteY18" fmla="*/ 866092 h 1624947"/>
              <a:gd name="connsiteX19" fmla="*/ 651815 w 778926"/>
              <a:gd name="connsiteY19" fmla="*/ 817673 h 1624947"/>
              <a:gd name="connsiteX20" fmla="*/ 679596 w 778926"/>
              <a:gd name="connsiteY20" fmla="*/ 758142 h 1624947"/>
              <a:gd name="connsiteX21" fmla="*/ 714521 w 778926"/>
              <a:gd name="connsiteY21" fmla="*/ 704167 h 1624947"/>
              <a:gd name="connsiteX22" fmla="*/ 778021 w 778926"/>
              <a:gd name="connsiteY22" fmla="*/ 653367 h 1624947"/>
              <a:gd name="connsiteX23" fmla="*/ 754209 w 778926"/>
              <a:gd name="connsiteY23" fmla="*/ 579548 h 1624947"/>
              <a:gd name="connsiteX24" fmla="*/ 743890 w 778926"/>
              <a:gd name="connsiteY24" fmla="*/ 498586 h 1624947"/>
              <a:gd name="connsiteX25" fmla="*/ 672452 w 778926"/>
              <a:gd name="connsiteY25" fmla="*/ 454930 h 1624947"/>
              <a:gd name="connsiteX26" fmla="*/ 619271 w 778926"/>
              <a:gd name="connsiteY26" fmla="*/ 424767 h 1624947"/>
              <a:gd name="connsiteX27" fmla="*/ 604984 w 778926"/>
              <a:gd name="connsiteY27" fmla="*/ 368411 h 1624947"/>
              <a:gd name="connsiteX28" fmla="*/ 531164 w 778926"/>
              <a:gd name="connsiteY28" fmla="*/ 374761 h 1624947"/>
              <a:gd name="connsiteX29" fmla="*/ 520846 w 778926"/>
              <a:gd name="connsiteY29" fmla="*/ 304117 h 1624947"/>
              <a:gd name="connsiteX30" fmla="*/ 525609 w 778926"/>
              <a:gd name="connsiteY30" fmla="*/ 220773 h 1624947"/>
              <a:gd name="connsiteX31" fmla="*/ 549421 w 778926"/>
              <a:gd name="connsiteY31" fmla="*/ 167592 h 1624947"/>
              <a:gd name="connsiteX32" fmla="*/ 554977 w 778926"/>
              <a:gd name="connsiteY32" fmla="*/ 103298 h 1624947"/>
              <a:gd name="connsiteX33" fmla="*/ 530371 w 778926"/>
              <a:gd name="connsiteY33" fmla="*/ 62024 h 1624947"/>
              <a:gd name="connsiteX34" fmla="*/ 494652 w 778926"/>
              <a:gd name="connsiteY34" fmla="*/ 36625 h 1624947"/>
              <a:gd name="connsiteX35" fmla="*/ 491477 w 778926"/>
              <a:gd name="connsiteY35" fmla="*/ 111 h 1624947"/>
              <a:gd name="connsiteX36" fmla="*/ 463696 w 778926"/>
              <a:gd name="connsiteY36" fmla="*/ 27892 h 1624947"/>
              <a:gd name="connsiteX37" fmla="*/ 423214 w 778926"/>
              <a:gd name="connsiteY37" fmla="*/ 47736 h 1624947"/>
              <a:gd name="connsiteX38" fmla="*/ 358921 w 778926"/>
              <a:gd name="connsiteY38" fmla="*/ 56467 h 1624947"/>
              <a:gd name="connsiteX39" fmla="*/ 327171 w 778926"/>
              <a:gd name="connsiteY39" fmla="*/ 69167 h 1624947"/>
              <a:gd name="connsiteX40" fmla="*/ 304946 w 778926"/>
              <a:gd name="connsiteY40" fmla="*/ 85042 h 1624947"/>
              <a:gd name="connsiteX41" fmla="*/ 279546 w 778926"/>
              <a:gd name="connsiteY41" fmla="*/ 104092 h 1624947"/>
              <a:gd name="connsiteX42" fmla="*/ 270021 w 778926"/>
              <a:gd name="connsiteY42" fmla="*/ 107267 h 1624947"/>
              <a:gd name="connsiteX43" fmla="*/ 257321 w 778926"/>
              <a:gd name="connsiteY43" fmla="*/ 135842 h 1624947"/>
              <a:gd name="connsiteX44" fmla="*/ 247796 w 778926"/>
              <a:gd name="connsiteY44" fmla="*/ 154892 h 1624947"/>
              <a:gd name="connsiteX45" fmla="*/ 231921 w 778926"/>
              <a:gd name="connsiteY45" fmla="*/ 186642 h 1624947"/>
              <a:gd name="connsiteX46" fmla="*/ 219221 w 778926"/>
              <a:gd name="connsiteY46" fmla="*/ 208867 h 1624947"/>
              <a:gd name="connsiteX47" fmla="*/ 216046 w 778926"/>
              <a:gd name="connsiteY47" fmla="*/ 218392 h 1624947"/>
              <a:gd name="connsiteX48" fmla="*/ 193821 w 778926"/>
              <a:gd name="connsiteY48" fmla="*/ 246967 h 1624947"/>
              <a:gd name="connsiteX49" fmla="*/ 177946 w 778926"/>
              <a:gd name="connsiteY49" fmla="*/ 262842 h 1624947"/>
              <a:gd name="connsiteX50" fmla="*/ 168421 w 778926"/>
              <a:gd name="connsiteY50" fmla="*/ 275542 h 1624947"/>
              <a:gd name="connsiteX51" fmla="*/ 165246 w 778926"/>
              <a:gd name="connsiteY51" fmla="*/ 288242 h 1624947"/>
              <a:gd name="connsiteX52" fmla="*/ 155721 w 778926"/>
              <a:gd name="connsiteY52" fmla="*/ 294592 h 1624947"/>
              <a:gd name="connsiteX53" fmla="*/ 146196 w 778926"/>
              <a:gd name="connsiteY53" fmla="*/ 307292 h 1624947"/>
              <a:gd name="connsiteX54" fmla="*/ 133496 w 778926"/>
              <a:gd name="connsiteY54" fmla="*/ 326342 h 1624947"/>
              <a:gd name="connsiteX55" fmla="*/ 127146 w 778926"/>
              <a:gd name="connsiteY55" fmla="*/ 339042 h 1624947"/>
              <a:gd name="connsiteX56" fmla="*/ 117621 w 778926"/>
              <a:gd name="connsiteY56" fmla="*/ 348567 h 1624947"/>
              <a:gd name="connsiteX57" fmla="*/ 108096 w 778926"/>
              <a:gd name="connsiteY57" fmla="*/ 361267 h 1624947"/>
              <a:gd name="connsiteX58" fmla="*/ 95396 w 778926"/>
              <a:gd name="connsiteY58" fmla="*/ 389842 h 1624947"/>
              <a:gd name="connsiteX59" fmla="*/ 89046 w 778926"/>
              <a:gd name="connsiteY59" fmla="*/ 402542 h 1624947"/>
              <a:gd name="connsiteX60" fmla="*/ 82696 w 778926"/>
              <a:gd name="connsiteY60" fmla="*/ 466042 h 1624947"/>
              <a:gd name="connsiteX61" fmla="*/ 57296 w 778926"/>
              <a:gd name="connsiteY61" fmla="*/ 513667 h 1624947"/>
              <a:gd name="connsiteX62" fmla="*/ 41421 w 778926"/>
              <a:gd name="connsiteY62" fmla="*/ 542242 h 1624947"/>
              <a:gd name="connsiteX63" fmla="*/ 35071 w 778926"/>
              <a:gd name="connsiteY63" fmla="*/ 558117 h 1624947"/>
              <a:gd name="connsiteX64" fmla="*/ 25546 w 778926"/>
              <a:gd name="connsiteY64" fmla="*/ 570817 h 1624947"/>
              <a:gd name="connsiteX65" fmla="*/ 22371 w 778926"/>
              <a:gd name="connsiteY65" fmla="*/ 580342 h 1624947"/>
              <a:gd name="connsiteX66" fmla="*/ 6496 w 778926"/>
              <a:gd name="connsiteY66" fmla="*/ 602567 h 1624947"/>
              <a:gd name="connsiteX67" fmla="*/ 19196 w 778926"/>
              <a:gd name="connsiteY67" fmla="*/ 672417 h 1624947"/>
              <a:gd name="connsiteX68" fmla="*/ 146 w 778926"/>
              <a:gd name="connsiteY68" fmla="*/ 732742 h 1624947"/>
              <a:gd name="connsiteX69" fmla="*/ 12846 w 778926"/>
              <a:gd name="connsiteY69" fmla="*/ 802592 h 1624947"/>
              <a:gd name="connsiteX70" fmla="*/ 44596 w 778926"/>
              <a:gd name="connsiteY70" fmla="*/ 834342 h 1624947"/>
              <a:gd name="connsiteX71" fmla="*/ 73171 w 778926"/>
              <a:gd name="connsiteY71" fmla="*/ 875617 h 1624947"/>
              <a:gd name="connsiteX72" fmla="*/ 101746 w 778926"/>
              <a:gd name="connsiteY72" fmla="*/ 929592 h 1624947"/>
              <a:gd name="connsiteX73" fmla="*/ 98571 w 778926"/>
              <a:gd name="connsiteY73" fmla="*/ 974042 h 1624947"/>
              <a:gd name="connsiteX74" fmla="*/ 146196 w 778926"/>
              <a:gd name="connsiteY74" fmla="*/ 993092 h 1624947"/>
              <a:gd name="connsiteX75" fmla="*/ 171596 w 778926"/>
              <a:gd name="connsiteY75" fmla="*/ 989917 h 1624947"/>
              <a:gd name="connsiteX76" fmla="*/ 193821 w 778926"/>
              <a:gd name="connsiteY76" fmla="*/ 1028017 h 1624947"/>
              <a:gd name="connsiteX77" fmla="*/ 247796 w 778926"/>
              <a:gd name="connsiteY77" fmla="*/ 1040717 h 1624947"/>
              <a:gd name="connsiteX78" fmla="*/ 317646 w 778926"/>
              <a:gd name="connsiteY78" fmla="*/ 1043892 h 1624947"/>
              <a:gd name="connsiteX79" fmla="*/ 333521 w 778926"/>
              <a:gd name="connsiteY79" fmla="*/ 1072467 h 1624947"/>
              <a:gd name="connsiteX80" fmla="*/ 282721 w 778926"/>
              <a:gd name="connsiteY80" fmla="*/ 1120092 h 1624947"/>
              <a:gd name="connsiteX81" fmla="*/ 235096 w 778926"/>
              <a:gd name="connsiteY81" fmla="*/ 1148667 h 1624947"/>
              <a:gd name="connsiteX82" fmla="*/ 177946 w 778926"/>
              <a:gd name="connsiteY82" fmla="*/ 1186767 h 1624947"/>
              <a:gd name="connsiteX83" fmla="*/ 225571 w 778926"/>
              <a:gd name="connsiteY83" fmla="*/ 1218517 h 1624947"/>
              <a:gd name="connsiteX84" fmla="*/ 174771 w 778926"/>
              <a:gd name="connsiteY84" fmla="*/ 1269317 h 1624947"/>
              <a:gd name="connsiteX85" fmla="*/ 143021 w 778926"/>
              <a:gd name="connsiteY85" fmla="*/ 1291542 h 1624947"/>
              <a:gd name="connsiteX86" fmla="*/ 130321 w 778926"/>
              <a:gd name="connsiteY86" fmla="*/ 1332817 h 1624947"/>
              <a:gd name="connsiteX87" fmla="*/ 78728 w 778926"/>
              <a:gd name="connsiteY87" fmla="*/ 1378855 h 1624947"/>
              <a:gd name="connsiteX88" fmla="*/ 125559 w 778926"/>
              <a:gd name="connsiteY88" fmla="*/ 1429654 h 1624947"/>
              <a:gd name="connsiteX89" fmla="*/ 158896 w 778926"/>
              <a:gd name="connsiteY89" fmla="*/ 1498711 h 1624947"/>
              <a:gd name="connsiteX90" fmla="*/ 271608 w 778926"/>
              <a:gd name="connsiteY90" fmla="*/ 1512999 h 1624947"/>
              <a:gd name="connsiteX91" fmla="*/ 397814 w 778926"/>
              <a:gd name="connsiteY91" fmla="*/ 1544748 h 1624947"/>
              <a:gd name="connsiteX92" fmla="*/ 533546 w 778926"/>
              <a:gd name="connsiteY92" fmla="*/ 1583642 h 1624947"/>
              <a:gd name="connsiteX93" fmla="*/ 622446 w 778926"/>
              <a:gd name="connsiteY93" fmla="*/ 1612217 h 1624947"/>
              <a:gd name="connsiteX94" fmla="*/ 676421 w 778926"/>
              <a:gd name="connsiteY94" fmla="*/ 1624917 h 1624947"/>
              <a:gd name="connsiteX0" fmla="*/ 676421 w 778926"/>
              <a:gd name="connsiteY0" fmla="*/ 1624917 h 1624947"/>
              <a:gd name="connsiteX1" fmla="*/ 693089 w 778926"/>
              <a:gd name="connsiteY1" fmla="*/ 1562211 h 1624947"/>
              <a:gd name="connsiteX2" fmla="*/ 708171 w 778926"/>
              <a:gd name="connsiteY2" fmla="*/ 1504267 h 1624947"/>
              <a:gd name="connsiteX3" fmla="*/ 704996 w 778926"/>
              <a:gd name="connsiteY3" fmla="*/ 1437592 h 1624947"/>
              <a:gd name="connsiteX4" fmla="*/ 654196 w 778926"/>
              <a:gd name="connsiteY4" fmla="*/ 1421717 h 1624947"/>
              <a:gd name="connsiteX5" fmla="*/ 634353 w 778926"/>
              <a:gd name="connsiteY5" fmla="*/ 1377267 h 1624947"/>
              <a:gd name="connsiteX6" fmla="*/ 627210 w 778926"/>
              <a:gd name="connsiteY6" fmla="*/ 1318530 h 1624947"/>
              <a:gd name="connsiteX7" fmla="*/ 666102 w 778926"/>
              <a:gd name="connsiteY7" fmla="*/ 1281223 h 1624947"/>
              <a:gd name="connsiteX8" fmla="*/ 631971 w 778926"/>
              <a:gd name="connsiteY8" fmla="*/ 1247092 h 1624947"/>
              <a:gd name="connsiteX9" fmla="*/ 588315 w 778926"/>
              <a:gd name="connsiteY9" fmla="*/ 1205817 h 1624947"/>
              <a:gd name="connsiteX10" fmla="*/ 558946 w 778926"/>
              <a:gd name="connsiteY10" fmla="*/ 1142317 h 1624947"/>
              <a:gd name="connsiteX11" fmla="*/ 530371 w 778926"/>
              <a:gd name="connsiteY11" fmla="*/ 1104217 h 1624947"/>
              <a:gd name="connsiteX12" fmla="*/ 517671 w 778926"/>
              <a:gd name="connsiteY12" fmla="*/ 1078817 h 1624947"/>
              <a:gd name="connsiteX13" fmla="*/ 542277 w 778926"/>
              <a:gd name="connsiteY13" fmla="*/ 1065324 h 1624947"/>
              <a:gd name="connsiteX14" fmla="*/ 533546 w 778926"/>
              <a:gd name="connsiteY14" fmla="*/ 1040717 h 1624947"/>
              <a:gd name="connsiteX15" fmla="*/ 597047 w 778926"/>
              <a:gd name="connsiteY15" fmla="*/ 1028017 h 1624947"/>
              <a:gd name="connsiteX16" fmla="*/ 559739 w 778926"/>
              <a:gd name="connsiteY16" fmla="*/ 963724 h 1624947"/>
              <a:gd name="connsiteX17" fmla="*/ 543071 w 778926"/>
              <a:gd name="connsiteY17" fmla="*/ 904192 h 1624947"/>
              <a:gd name="connsiteX18" fmla="*/ 606571 w 778926"/>
              <a:gd name="connsiteY18" fmla="*/ 866092 h 1624947"/>
              <a:gd name="connsiteX19" fmla="*/ 651815 w 778926"/>
              <a:gd name="connsiteY19" fmla="*/ 817673 h 1624947"/>
              <a:gd name="connsiteX20" fmla="*/ 679596 w 778926"/>
              <a:gd name="connsiteY20" fmla="*/ 758142 h 1624947"/>
              <a:gd name="connsiteX21" fmla="*/ 714521 w 778926"/>
              <a:gd name="connsiteY21" fmla="*/ 704167 h 1624947"/>
              <a:gd name="connsiteX22" fmla="*/ 778021 w 778926"/>
              <a:gd name="connsiteY22" fmla="*/ 653367 h 1624947"/>
              <a:gd name="connsiteX23" fmla="*/ 754209 w 778926"/>
              <a:gd name="connsiteY23" fmla="*/ 579548 h 1624947"/>
              <a:gd name="connsiteX24" fmla="*/ 743890 w 778926"/>
              <a:gd name="connsiteY24" fmla="*/ 498586 h 1624947"/>
              <a:gd name="connsiteX25" fmla="*/ 672452 w 778926"/>
              <a:gd name="connsiteY25" fmla="*/ 454930 h 1624947"/>
              <a:gd name="connsiteX26" fmla="*/ 619271 w 778926"/>
              <a:gd name="connsiteY26" fmla="*/ 424767 h 1624947"/>
              <a:gd name="connsiteX27" fmla="*/ 604984 w 778926"/>
              <a:gd name="connsiteY27" fmla="*/ 368411 h 1624947"/>
              <a:gd name="connsiteX28" fmla="*/ 531164 w 778926"/>
              <a:gd name="connsiteY28" fmla="*/ 374761 h 1624947"/>
              <a:gd name="connsiteX29" fmla="*/ 520846 w 778926"/>
              <a:gd name="connsiteY29" fmla="*/ 304117 h 1624947"/>
              <a:gd name="connsiteX30" fmla="*/ 525609 w 778926"/>
              <a:gd name="connsiteY30" fmla="*/ 220773 h 1624947"/>
              <a:gd name="connsiteX31" fmla="*/ 549421 w 778926"/>
              <a:gd name="connsiteY31" fmla="*/ 167592 h 1624947"/>
              <a:gd name="connsiteX32" fmla="*/ 554977 w 778926"/>
              <a:gd name="connsiteY32" fmla="*/ 103298 h 1624947"/>
              <a:gd name="connsiteX33" fmla="*/ 530371 w 778926"/>
              <a:gd name="connsiteY33" fmla="*/ 62024 h 1624947"/>
              <a:gd name="connsiteX34" fmla="*/ 494652 w 778926"/>
              <a:gd name="connsiteY34" fmla="*/ 36625 h 1624947"/>
              <a:gd name="connsiteX35" fmla="*/ 491477 w 778926"/>
              <a:gd name="connsiteY35" fmla="*/ 111 h 1624947"/>
              <a:gd name="connsiteX36" fmla="*/ 463696 w 778926"/>
              <a:gd name="connsiteY36" fmla="*/ 27892 h 1624947"/>
              <a:gd name="connsiteX37" fmla="*/ 423214 w 778926"/>
              <a:gd name="connsiteY37" fmla="*/ 47736 h 1624947"/>
              <a:gd name="connsiteX38" fmla="*/ 358921 w 778926"/>
              <a:gd name="connsiteY38" fmla="*/ 56467 h 1624947"/>
              <a:gd name="connsiteX39" fmla="*/ 304946 w 778926"/>
              <a:gd name="connsiteY39" fmla="*/ 85042 h 1624947"/>
              <a:gd name="connsiteX40" fmla="*/ 279546 w 778926"/>
              <a:gd name="connsiteY40" fmla="*/ 104092 h 1624947"/>
              <a:gd name="connsiteX41" fmla="*/ 270021 w 778926"/>
              <a:gd name="connsiteY41" fmla="*/ 107267 h 1624947"/>
              <a:gd name="connsiteX42" fmla="*/ 257321 w 778926"/>
              <a:gd name="connsiteY42" fmla="*/ 135842 h 1624947"/>
              <a:gd name="connsiteX43" fmla="*/ 247796 w 778926"/>
              <a:gd name="connsiteY43" fmla="*/ 154892 h 1624947"/>
              <a:gd name="connsiteX44" fmla="*/ 231921 w 778926"/>
              <a:gd name="connsiteY44" fmla="*/ 186642 h 1624947"/>
              <a:gd name="connsiteX45" fmla="*/ 219221 w 778926"/>
              <a:gd name="connsiteY45" fmla="*/ 208867 h 1624947"/>
              <a:gd name="connsiteX46" fmla="*/ 216046 w 778926"/>
              <a:gd name="connsiteY46" fmla="*/ 218392 h 1624947"/>
              <a:gd name="connsiteX47" fmla="*/ 193821 w 778926"/>
              <a:gd name="connsiteY47" fmla="*/ 246967 h 1624947"/>
              <a:gd name="connsiteX48" fmla="*/ 177946 w 778926"/>
              <a:gd name="connsiteY48" fmla="*/ 262842 h 1624947"/>
              <a:gd name="connsiteX49" fmla="*/ 168421 w 778926"/>
              <a:gd name="connsiteY49" fmla="*/ 275542 h 1624947"/>
              <a:gd name="connsiteX50" fmla="*/ 165246 w 778926"/>
              <a:gd name="connsiteY50" fmla="*/ 288242 h 1624947"/>
              <a:gd name="connsiteX51" fmla="*/ 155721 w 778926"/>
              <a:gd name="connsiteY51" fmla="*/ 294592 h 1624947"/>
              <a:gd name="connsiteX52" fmla="*/ 146196 w 778926"/>
              <a:gd name="connsiteY52" fmla="*/ 307292 h 1624947"/>
              <a:gd name="connsiteX53" fmla="*/ 133496 w 778926"/>
              <a:gd name="connsiteY53" fmla="*/ 326342 h 1624947"/>
              <a:gd name="connsiteX54" fmla="*/ 127146 w 778926"/>
              <a:gd name="connsiteY54" fmla="*/ 339042 h 1624947"/>
              <a:gd name="connsiteX55" fmla="*/ 117621 w 778926"/>
              <a:gd name="connsiteY55" fmla="*/ 348567 h 1624947"/>
              <a:gd name="connsiteX56" fmla="*/ 108096 w 778926"/>
              <a:gd name="connsiteY56" fmla="*/ 361267 h 1624947"/>
              <a:gd name="connsiteX57" fmla="*/ 95396 w 778926"/>
              <a:gd name="connsiteY57" fmla="*/ 389842 h 1624947"/>
              <a:gd name="connsiteX58" fmla="*/ 89046 w 778926"/>
              <a:gd name="connsiteY58" fmla="*/ 402542 h 1624947"/>
              <a:gd name="connsiteX59" fmla="*/ 82696 w 778926"/>
              <a:gd name="connsiteY59" fmla="*/ 466042 h 1624947"/>
              <a:gd name="connsiteX60" fmla="*/ 57296 w 778926"/>
              <a:gd name="connsiteY60" fmla="*/ 513667 h 1624947"/>
              <a:gd name="connsiteX61" fmla="*/ 41421 w 778926"/>
              <a:gd name="connsiteY61" fmla="*/ 542242 h 1624947"/>
              <a:gd name="connsiteX62" fmla="*/ 35071 w 778926"/>
              <a:gd name="connsiteY62" fmla="*/ 558117 h 1624947"/>
              <a:gd name="connsiteX63" fmla="*/ 25546 w 778926"/>
              <a:gd name="connsiteY63" fmla="*/ 570817 h 1624947"/>
              <a:gd name="connsiteX64" fmla="*/ 22371 w 778926"/>
              <a:gd name="connsiteY64" fmla="*/ 580342 h 1624947"/>
              <a:gd name="connsiteX65" fmla="*/ 6496 w 778926"/>
              <a:gd name="connsiteY65" fmla="*/ 602567 h 1624947"/>
              <a:gd name="connsiteX66" fmla="*/ 19196 w 778926"/>
              <a:gd name="connsiteY66" fmla="*/ 672417 h 1624947"/>
              <a:gd name="connsiteX67" fmla="*/ 146 w 778926"/>
              <a:gd name="connsiteY67" fmla="*/ 732742 h 1624947"/>
              <a:gd name="connsiteX68" fmla="*/ 12846 w 778926"/>
              <a:gd name="connsiteY68" fmla="*/ 802592 h 1624947"/>
              <a:gd name="connsiteX69" fmla="*/ 44596 w 778926"/>
              <a:gd name="connsiteY69" fmla="*/ 834342 h 1624947"/>
              <a:gd name="connsiteX70" fmla="*/ 73171 w 778926"/>
              <a:gd name="connsiteY70" fmla="*/ 875617 h 1624947"/>
              <a:gd name="connsiteX71" fmla="*/ 101746 w 778926"/>
              <a:gd name="connsiteY71" fmla="*/ 929592 h 1624947"/>
              <a:gd name="connsiteX72" fmla="*/ 98571 w 778926"/>
              <a:gd name="connsiteY72" fmla="*/ 974042 h 1624947"/>
              <a:gd name="connsiteX73" fmla="*/ 146196 w 778926"/>
              <a:gd name="connsiteY73" fmla="*/ 993092 h 1624947"/>
              <a:gd name="connsiteX74" fmla="*/ 171596 w 778926"/>
              <a:gd name="connsiteY74" fmla="*/ 989917 h 1624947"/>
              <a:gd name="connsiteX75" fmla="*/ 193821 w 778926"/>
              <a:gd name="connsiteY75" fmla="*/ 1028017 h 1624947"/>
              <a:gd name="connsiteX76" fmla="*/ 247796 w 778926"/>
              <a:gd name="connsiteY76" fmla="*/ 1040717 h 1624947"/>
              <a:gd name="connsiteX77" fmla="*/ 317646 w 778926"/>
              <a:gd name="connsiteY77" fmla="*/ 1043892 h 1624947"/>
              <a:gd name="connsiteX78" fmla="*/ 333521 w 778926"/>
              <a:gd name="connsiteY78" fmla="*/ 1072467 h 1624947"/>
              <a:gd name="connsiteX79" fmla="*/ 282721 w 778926"/>
              <a:gd name="connsiteY79" fmla="*/ 1120092 h 1624947"/>
              <a:gd name="connsiteX80" fmla="*/ 235096 w 778926"/>
              <a:gd name="connsiteY80" fmla="*/ 1148667 h 1624947"/>
              <a:gd name="connsiteX81" fmla="*/ 177946 w 778926"/>
              <a:gd name="connsiteY81" fmla="*/ 1186767 h 1624947"/>
              <a:gd name="connsiteX82" fmla="*/ 225571 w 778926"/>
              <a:gd name="connsiteY82" fmla="*/ 1218517 h 1624947"/>
              <a:gd name="connsiteX83" fmla="*/ 174771 w 778926"/>
              <a:gd name="connsiteY83" fmla="*/ 1269317 h 1624947"/>
              <a:gd name="connsiteX84" fmla="*/ 143021 w 778926"/>
              <a:gd name="connsiteY84" fmla="*/ 1291542 h 1624947"/>
              <a:gd name="connsiteX85" fmla="*/ 130321 w 778926"/>
              <a:gd name="connsiteY85" fmla="*/ 1332817 h 1624947"/>
              <a:gd name="connsiteX86" fmla="*/ 78728 w 778926"/>
              <a:gd name="connsiteY86" fmla="*/ 1378855 h 1624947"/>
              <a:gd name="connsiteX87" fmla="*/ 125559 w 778926"/>
              <a:gd name="connsiteY87" fmla="*/ 1429654 h 1624947"/>
              <a:gd name="connsiteX88" fmla="*/ 158896 w 778926"/>
              <a:gd name="connsiteY88" fmla="*/ 1498711 h 1624947"/>
              <a:gd name="connsiteX89" fmla="*/ 271608 w 778926"/>
              <a:gd name="connsiteY89" fmla="*/ 1512999 h 1624947"/>
              <a:gd name="connsiteX90" fmla="*/ 397814 w 778926"/>
              <a:gd name="connsiteY90" fmla="*/ 1544748 h 1624947"/>
              <a:gd name="connsiteX91" fmla="*/ 533546 w 778926"/>
              <a:gd name="connsiteY91" fmla="*/ 1583642 h 1624947"/>
              <a:gd name="connsiteX92" fmla="*/ 622446 w 778926"/>
              <a:gd name="connsiteY92" fmla="*/ 1612217 h 1624947"/>
              <a:gd name="connsiteX93" fmla="*/ 676421 w 778926"/>
              <a:gd name="connsiteY93" fmla="*/ 1624917 h 1624947"/>
              <a:gd name="connsiteX0" fmla="*/ 676421 w 778926"/>
              <a:gd name="connsiteY0" fmla="*/ 1624917 h 1624947"/>
              <a:gd name="connsiteX1" fmla="*/ 693089 w 778926"/>
              <a:gd name="connsiteY1" fmla="*/ 1562211 h 1624947"/>
              <a:gd name="connsiteX2" fmla="*/ 708171 w 778926"/>
              <a:gd name="connsiteY2" fmla="*/ 1504267 h 1624947"/>
              <a:gd name="connsiteX3" fmla="*/ 704996 w 778926"/>
              <a:gd name="connsiteY3" fmla="*/ 1437592 h 1624947"/>
              <a:gd name="connsiteX4" fmla="*/ 654196 w 778926"/>
              <a:gd name="connsiteY4" fmla="*/ 1421717 h 1624947"/>
              <a:gd name="connsiteX5" fmla="*/ 634353 w 778926"/>
              <a:gd name="connsiteY5" fmla="*/ 1377267 h 1624947"/>
              <a:gd name="connsiteX6" fmla="*/ 627210 w 778926"/>
              <a:gd name="connsiteY6" fmla="*/ 1318530 h 1624947"/>
              <a:gd name="connsiteX7" fmla="*/ 666102 w 778926"/>
              <a:gd name="connsiteY7" fmla="*/ 1281223 h 1624947"/>
              <a:gd name="connsiteX8" fmla="*/ 631971 w 778926"/>
              <a:gd name="connsiteY8" fmla="*/ 1247092 h 1624947"/>
              <a:gd name="connsiteX9" fmla="*/ 588315 w 778926"/>
              <a:gd name="connsiteY9" fmla="*/ 1205817 h 1624947"/>
              <a:gd name="connsiteX10" fmla="*/ 558946 w 778926"/>
              <a:gd name="connsiteY10" fmla="*/ 1142317 h 1624947"/>
              <a:gd name="connsiteX11" fmla="*/ 530371 w 778926"/>
              <a:gd name="connsiteY11" fmla="*/ 1104217 h 1624947"/>
              <a:gd name="connsiteX12" fmla="*/ 517671 w 778926"/>
              <a:gd name="connsiteY12" fmla="*/ 1078817 h 1624947"/>
              <a:gd name="connsiteX13" fmla="*/ 542277 w 778926"/>
              <a:gd name="connsiteY13" fmla="*/ 1065324 h 1624947"/>
              <a:gd name="connsiteX14" fmla="*/ 533546 w 778926"/>
              <a:gd name="connsiteY14" fmla="*/ 1040717 h 1624947"/>
              <a:gd name="connsiteX15" fmla="*/ 597047 w 778926"/>
              <a:gd name="connsiteY15" fmla="*/ 1028017 h 1624947"/>
              <a:gd name="connsiteX16" fmla="*/ 559739 w 778926"/>
              <a:gd name="connsiteY16" fmla="*/ 963724 h 1624947"/>
              <a:gd name="connsiteX17" fmla="*/ 543071 w 778926"/>
              <a:gd name="connsiteY17" fmla="*/ 904192 h 1624947"/>
              <a:gd name="connsiteX18" fmla="*/ 606571 w 778926"/>
              <a:gd name="connsiteY18" fmla="*/ 866092 h 1624947"/>
              <a:gd name="connsiteX19" fmla="*/ 651815 w 778926"/>
              <a:gd name="connsiteY19" fmla="*/ 817673 h 1624947"/>
              <a:gd name="connsiteX20" fmla="*/ 679596 w 778926"/>
              <a:gd name="connsiteY20" fmla="*/ 758142 h 1624947"/>
              <a:gd name="connsiteX21" fmla="*/ 714521 w 778926"/>
              <a:gd name="connsiteY21" fmla="*/ 704167 h 1624947"/>
              <a:gd name="connsiteX22" fmla="*/ 778021 w 778926"/>
              <a:gd name="connsiteY22" fmla="*/ 653367 h 1624947"/>
              <a:gd name="connsiteX23" fmla="*/ 754209 w 778926"/>
              <a:gd name="connsiteY23" fmla="*/ 579548 h 1624947"/>
              <a:gd name="connsiteX24" fmla="*/ 743890 w 778926"/>
              <a:gd name="connsiteY24" fmla="*/ 498586 h 1624947"/>
              <a:gd name="connsiteX25" fmla="*/ 672452 w 778926"/>
              <a:gd name="connsiteY25" fmla="*/ 454930 h 1624947"/>
              <a:gd name="connsiteX26" fmla="*/ 619271 w 778926"/>
              <a:gd name="connsiteY26" fmla="*/ 424767 h 1624947"/>
              <a:gd name="connsiteX27" fmla="*/ 604984 w 778926"/>
              <a:gd name="connsiteY27" fmla="*/ 368411 h 1624947"/>
              <a:gd name="connsiteX28" fmla="*/ 531164 w 778926"/>
              <a:gd name="connsiteY28" fmla="*/ 374761 h 1624947"/>
              <a:gd name="connsiteX29" fmla="*/ 520846 w 778926"/>
              <a:gd name="connsiteY29" fmla="*/ 304117 h 1624947"/>
              <a:gd name="connsiteX30" fmla="*/ 525609 w 778926"/>
              <a:gd name="connsiteY30" fmla="*/ 220773 h 1624947"/>
              <a:gd name="connsiteX31" fmla="*/ 549421 w 778926"/>
              <a:gd name="connsiteY31" fmla="*/ 167592 h 1624947"/>
              <a:gd name="connsiteX32" fmla="*/ 554977 w 778926"/>
              <a:gd name="connsiteY32" fmla="*/ 103298 h 1624947"/>
              <a:gd name="connsiteX33" fmla="*/ 530371 w 778926"/>
              <a:gd name="connsiteY33" fmla="*/ 62024 h 1624947"/>
              <a:gd name="connsiteX34" fmla="*/ 494652 w 778926"/>
              <a:gd name="connsiteY34" fmla="*/ 36625 h 1624947"/>
              <a:gd name="connsiteX35" fmla="*/ 491477 w 778926"/>
              <a:gd name="connsiteY35" fmla="*/ 111 h 1624947"/>
              <a:gd name="connsiteX36" fmla="*/ 463696 w 778926"/>
              <a:gd name="connsiteY36" fmla="*/ 27892 h 1624947"/>
              <a:gd name="connsiteX37" fmla="*/ 423214 w 778926"/>
              <a:gd name="connsiteY37" fmla="*/ 47736 h 1624947"/>
              <a:gd name="connsiteX38" fmla="*/ 358921 w 778926"/>
              <a:gd name="connsiteY38" fmla="*/ 56467 h 1624947"/>
              <a:gd name="connsiteX39" fmla="*/ 304946 w 778926"/>
              <a:gd name="connsiteY39" fmla="*/ 85042 h 1624947"/>
              <a:gd name="connsiteX40" fmla="*/ 279546 w 778926"/>
              <a:gd name="connsiteY40" fmla="*/ 104092 h 1624947"/>
              <a:gd name="connsiteX41" fmla="*/ 257321 w 778926"/>
              <a:gd name="connsiteY41" fmla="*/ 135842 h 1624947"/>
              <a:gd name="connsiteX42" fmla="*/ 247796 w 778926"/>
              <a:gd name="connsiteY42" fmla="*/ 154892 h 1624947"/>
              <a:gd name="connsiteX43" fmla="*/ 231921 w 778926"/>
              <a:gd name="connsiteY43" fmla="*/ 186642 h 1624947"/>
              <a:gd name="connsiteX44" fmla="*/ 219221 w 778926"/>
              <a:gd name="connsiteY44" fmla="*/ 208867 h 1624947"/>
              <a:gd name="connsiteX45" fmla="*/ 216046 w 778926"/>
              <a:gd name="connsiteY45" fmla="*/ 218392 h 1624947"/>
              <a:gd name="connsiteX46" fmla="*/ 193821 w 778926"/>
              <a:gd name="connsiteY46" fmla="*/ 246967 h 1624947"/>
              <a:gd name="connsiteX47" fmla="*/ 177946 w 778926"/>
              <a:gd name="connsiteY47" fmla="*/ 262842 h 1624947"/>
              <a:gd name="connsiteX48" fmla="*/ 168421 w 778926"/>
              <a:gd name="connsiteY48" fmla="*/ 275542 h 1624947"/>
              <a:gd name="connsiteX49" fmla="*/ 165246 w 778926"/>
              <a:gd name="connsiteY49" fmla="*/ 288242 h 1624947"/>
              <a:gd name="connsiteX50" fmla="*/ 155721 w 778926"/>
              <a:gd name="connsiteY50" fmla="*/ 294592 h 1624947"/>
              <a:gd name="connsiteX51" fmla="*/ 146196 w 778926"/>
              <a:gd name="connsiteY51" fmla="*/ 307292 h 1624947"/>
              <a:gd name="connsiteX52" fmla="*/ 133496 w 778926"/>
              <a:gd name="connsiteY52" fmla="*/ 326342 h 1624947"/>
              <a:gd name="connsiteX53" fmla="*/ 127146 w 778926"/>
              <a:gd name="connsiteY53" fmla="*/ 339042 h 1624947"/>
              <a:gd name="connsiteX54" fmla="*/ 117621 w 778926"/>
              <a:gd name="connsiteY54" fmla="*/ 348567 h 1624947"/>
              <a:gd name="connsiteX55" fmla="*/ 108096 w 778926"/>
              <a:gd name="connsiteY55" fmla="*/ 361267 h 1624947"/>
              <a:gd name="connsiteX56" fmla="*/ 95396 w 778926"/>
              <a:gd name="connsiteY56" fmla="*/ 389842 h 1624947"/>
              <a:gd name="connsiteX57" fmla="*/ 89046 w 778926"/>
              <a:gd name="connsiteY57" fmla="*/ 402542 h 1624947"/>
              <a:gd name="connsiteX58" fmla="*/ 82696 w 778926"/>
              <a:gd name="connsiteY58" fmla="*/ 466042 h 1624947"/>
              <a:gd name="connsiteX59" fmla="*/ 57296 w 778926"/>
              <a:gd name="connsiteY59" fmla="*/ 513667 h 1624947"/>
              <a:gd name="connsiteX60" fmla="*/ 41421 w 778926"/>
              <a:gd name="connsiteY60" fmla="*/ 542242 h 1624947"/>
              <a:gd name="connsiteX61" fmla="*/ 35071 w 778926"/>
              <a:gd name="connsiteY61" fmla="*/ 558117 h 1624947"/>
              <a:gd name="connsiteX62" fmla="*/ 25546 w 778926"/>
              <a:gd name="connsiteY62" fmla="*/ 570817 h 1624947"/>
              <a:gd name="connsiteX63" fmla="*/ 22371 w 778926"/>
              <a:gd name="connsiteY63" fmla="*/ 580342 h 1624947"/>
              <a:gd name="connsiteX64" fmla="*/ 6496 w 778926"/>
              <a:gd name="connsiteY64" fmla="*/ 602567 h 1624947"/>
              <a:gd name="connsiteX65" fmla="*/ 19196 w 778926"/>
              <a:gd name="connsiteY65" fmla="*/ 672417 h 1624947"/>
              <a:gd name="connsiteX66" fmla="*/ 146 w 778926"/>
              <a:gd name="connsiteY66" fmla="*/ 732742 h 1624947"/>
              <a:gd name="connsiteX67" fmla="*/ 12846 w 778926"/>
              <a:gd name="connsiteY67" fmla="*/ 802592 h 1624947"/>
              <a:gd name="connsiteX68" fmla="*/ 44596 w 778926"/>
              <a:gd name="connsiteY68" fmla="*/ 834342 h 1624947"/>
              <a:gd name="connsiteX69" fmla="*/ 73171 w 778926"/>
              <a:gd name="connsiteY69" fmla="*/ 875617 h 1624947"/>
              <a:gd name="connsiteX70" fmla="*/ 101746 w 778926"/>
              <a:gd name="connsiteY70" fmla="*/ 929592 h 1624947"/>
              <a:gd name="connsiteX71" fmla="*/ 98571 w 778926"/>
              <a:gd name="connsiteY71" fmla="*/ 974042 h 1624947"/>
              <a:gd name="connsiteX72" fmla="*/ 146196 w 778926"/>
              <a:gd name="connsiteY72" fmla="*/ 993092 h 1624947"/>
              <a:gd name="connsiteX73" fmla="*/ 171596 w 778926"/>
              <a:gd name="connsiteY73" fmla="*/ 989917 h 1624947"/>
              <a:gd name="connsiteX74" fmla="*/ 193821 w 778926"/>
              <a:gd name="connsiteY74" fmla="*/ 1028017 h 1624947"/>
              <a:gd name="connsiteX75" fmla="*/ 247796 w 778926"/>
              <a:gd name="connsiteY75" fmla="*/ 1040717 h 1624947"/>
              <a:gd name="connsiteX76" fmla="*/ 317646 w 778926"/>
              <a:gd name="connsiteY76" fmla="*/ 1043892 h 1624947"/>
              <a:gd name="connsiteX77" fmla="*/ 333521 w 778926"/>
              <a:gd name="connsiteY77" fmla="*/ 1072467 h 1624947"/>
              <a:gd name="connsiteX78" fmla="*/ 282721 w 778926"/>
              <a:gd name="connsiteY78" fmla="*/ 1120092 h 1624947"/>
              <a:gd name="connsiteX79" fmla="*/ 235096 w 778926"/>
              <a:gd name="connsiteY79" fmla="*/ 1148667 h 1624947"/>
              <a:gd name="connsiteX80" fmla="*/ 177946 w 778926"/>
              <a:gd name="connsiteY80" fmla="*/ 1186767 h 1624947"/>
              <a:gd name="connsiteX81" fmla="*/ 225571 w 778926"/>
              <a:gd name="connsiteY81" fmla="*/ 1218517 h 1624947"/>
              <a:gd name="connsiteX82" fmla="*/ 174771 w 778926"/>
              <a:gd name="connsiteY82" fmla="*/ 1269317 h 1624947"/>
              <a:gd name="connsiteX83" fmla="*/ 143021 w 778926"/>
              <a:gd name="connsiteY83" fmla="*/ 1291542 h 1624947"/>
              <a:gd name="connsiteX84" fmla="*/ 130321 w 778926"/>
              <a:gd name="connsiteY84" fmla="*/ 1332817 h 1624947"/>
              <a:gd name="connsiteX85" fmla="*/ 78728 w 778926"/>
              <a:gd name="connsiteY85" fmla="*/ 1378855 h 1624947"/>
              <a:gd name="connsiteX86" fmla="*/ 125559 w 778926"/>
              <a:gd name="connsiteY86" fmla="*/ 1429654 h 1624947"/>
              <a:gd name="connsiteX87" fmla="*/ 158896 w 778926"/>
              <a:gd name="connsiteY87" fmla="*/ 1498711 h 1624947"/>
              <a:gd name="connsiteX88" fmla="*/ 271608 w 778926"/>
              <a:gd name="connsiteY88" fmla="*/ 1512999 h 1624947"/>
              <a:gd name="connsiteX89" fmla="*/ 397814 w 778926"/>
              <a:gd name="connsiteY89" fmla="*/ 1544748 h 1624947"/>
              <a:gd name="connsiteX90" fmla="*/ 533546 w 778926"/>
              <a:gd name="connsiteY90" fmla="*/ 1583642 h 1624947"/>
              <a:gd name="connsiteX91" fmla="*/ 622446 w 778926"/>
              <a:gd name="connsiteY91" fmla="*/ 1612217 h 1624947"/>
              <a:gd name="connsiteX92" fmla="*/ 676421 w 778926"/>
              <a:gd name="connsiteY92" fmla="*/ 1624917 h 1624947"/>
              <a:gd name="connsiteX0" fmla="*/ 676421 w 778926"/>
              <a:gd name="connsiteY0" fmla="*/ 1624917 h 1624947"/>
              <a:gd name="connsiteX1" fmla="*/ 693089 w 778926"/>
              <a:gd name="connsiteY1" fmla="*/ 1562211 h 1624947"/>
              <a:gd name="connsiteX2" fmla="*/ 708171 w 778926"/>
              <a:gd name="connsiteY2" fmla="*/ 1504267 h 1624947"/>
              <a:gd name="connsiteX3" fmla="*/ 704996 w 778926"/>
              <a:gd name="connsiteY3" fmla="*/ 1437592 h 1624947"/>
              <a:gd name="connsiteX4" fmla="*/ 654196 w 778926"/>
              <a:gd name="connsiteY4" fmla="*/ 1421717 h 1624947"/>
              <a:gd name="connsiteX5" fmla="*/ 634353 w 778926"/>
              <a:gd name="connsiteY5" fmla="*/ 1377267 h 1624947"/>
              <a:gd name="connsiteX6" fmla="*/ 627210 w 778926"/>
              <a:gd name="connsiteY6" fmla="*/ 1318530 h 1624947"/>
              <a:gd name="connsiteX7" fmla="*/ 666102 w 778926"/>
              <a:gd name="connsiteY7" fmla="*/ 1281223 h 1624947"/>
              <a:gd name="connsiteX8" fmla="*/ 631971 w 778926"/>
              <a:gd name="connsiteY8" fmla="*/ 1247092 h 1624947"/>
              <a:gd name="connsiteX9" fmla="*/ 588315 w 778926"/>
              <a:gd name="connsiteY9" fmla="*/ 1205817 h 1624947"/>
              <a:gd name="connsiteX10" fmla="*/ 558946 w 778926"/>
              <a:gd name="connsiteY10" fmla="*/ 1142317 h 1624947"/>
              <a:gd name="connsiteX11" fmla="*/ 530371 w 778926"/>
              <a:gd name="connsiteY11" fmla="*/ 1104217 h 1624947"/>
              <a:gd name="connsiteX12" fmla="*/ 517671 w 778926"/>
              <a:gd name="connsiteY12" fmla="*/ 1078817 h 1624947"/>
              <a:gd name="connsiteX13" fmla="*/ 542277 w 778926"/>
              <a:gd name="connsiteY13" fmla="*/ 1065324 h 1624947"/>
              <a:gd name="connsiteX14" fmla="*/ 533546 w 778926"/>
              <a:gd name="connsiteY14" fmla="*/ 1040717 h 1624947"/>
              <a:gd name="connsiteX15" fmla="*/ 597047 w 778926"/>
              <a:gd name="connsiteY15" fmla="*/ 1028017 h 1624947"/>
              <a:gd name="connsiteX16" fmla="*/ 559739 w 778926"/>
              <a:gd name="connsiteY16" fmla="*/ 963724 h 1624947"/>
              <a:gd name="connsiteX17" fmla="*/ 543071 w 778926"/>
              <a:gd name="connsiteY17" fmla="*/ 904192 h 1624947"/>
              <a:gd name="connsiteX18" fmla="*/ 606571 w 778926"/>
              <a:gd name="connsiteY18" fmla="*/ 866092 h 1624947"/>
              <a:gd name="connsiteX19" fmla="*/ 651815 w 778926"/>
              <a:gd name="connsiteY19" fmla="*/ 817673 h 1624947"/>
              <a:gd name="connsiteX20" fmla="*/ 679596 w 778926"/>
              <a:gd name="connsiteY20" fmla="*/ 758142 h 1624947"/>
              <a:gd name="connsiteX21" fmla="*/ 714521 w 778926"/>
              <a:gd name="connsiteY21" fmla="*/ 704167 h 1624947"/>
              <a:gd name="connsiteX22" fmla="*/ 778021 w 778926"/>
              <a:gd name="connsiteY22" fmla="*/ 653367 h 1624947"/>
              <a:gd name="connsiteX23" fmla="*/ 754209 w 778926"/>
              <a:gd name="connsiteY23" fmla="*/ 579548 h 1624947"/>
              <a:gd name="connsiteX24" fmla="*/ 743890 w 778926"/>
              <a:gd name="connsiteY24" fmla="*/ 498586 h 1624947"/>
              <a:gd name="connsiteX25" fmla="*/ 672452 w 778926"/>
              <a:gd name="connsiteY25" fmla="*/ 454930 h 1624947"/>
              <a:gd name="connsiteX26" fmla="*/ 619271 w 778926"/>
              <a:gd name="connsiteY26" fmla="*/ 424767 h 1624947"/>
              <a:gd name="connsiteX27" fmla="*/ 604984 w 778926"/>
              <a:gd name="connsiteY27" fmla="*/ 368411 h 1624947"/>
              <a:gd name="connsiteX28" fmla="*/ 531164 w 778926"/>
              <a:gd name="connsiteY28" fmla="*/ 374761 h 1624947"/>
              <a:gd name="connsiteX29" fmla="*/ 520846 w 778926"/>
              <a:gd name="connsiteY29" fmla="*/ 304117 h 1624947"/>
              <a:gd name="connsiteX30" fmla="*/ 525609 w 778926"/>
              <a:gd name="connsiteY30" fmla="*/ 220773 h 1624947"/>
              <a:gd name="connsiteX31" fmla="*/ 549421 w 778926"/>
              <a:gd name="connsiteY31" fmla="*/ 167592 h 1624947"/>
              <a:gd name="connsiteX32" fmla="*/ 554977 w 778926"/>
              <a:gd name="connsiteY32" fmla="*/ 103298 h 1624947"/>
              <a:gd name="connsiteX33" fmla="*/ 530371 w 778926"/>
              <a:gd name="connsiteY33" fmla="*/ 62024 h 1624947"/>
              <a:gd name="connsiteX34" fmla="*/ 494652 w 778926"/>
              <a:gd name="connsiteY34" fmla="*/ 36625 h 1624947"/>
              <a:gd name="connsiteX35" fmla="*/ 491477 w 778926"/>
              <a:gd name="connsiteY35" fmla="*/ 111 h 1624947"/>
              <a:gd name="connsiteX36" fmla="*/ 463696 w 778926"/>
              <a:gd name="connsiteY36" fmla="*/ 27892 h 1624947"/>
              <a:gd name="connsiteX37" fmla="*/ 423214 w 778926"/>
              <a:gd name="connsiteY37" fmla="*/ 47736 h 1624947"/>
              <a:gd name="connsiteX38" fmla="*/ 358921 w 778926"/>
              <a:gd name="connsiteY38" fmla="*/ 56467 h 1624947"/>
              <a:gd name="connsiteX39" fmla="*/ 304946 w 778926"/>
              <a:gd name="connsiteY39" fmla="*/ 85042 h 1624947"/>
              <a:gd name="connsiteX40" fmla="*/ 257321 w 778926"/>
              <a:gd name="connsiteY40" fmla="*/ 135842 h 1624947"/>
              <a:gd name="connsiteX41" fmla="*/ 247796 w 778926"/>
              <a:gd name="connsiteY41" fmla="*/ 154892 h 1624947"/>
              <a:gd name="connsiteX42" fmla="*/ 231921 w 778926"/>
              <a:gd name="connsiteY42" fmla="*/ 186642 h 1624947"/>
              <a:gd name="connsiteX43" fmla="*/ 219221 w 778926"/>
              <a:gd name="connsiteY43" fmla="*/ 208867 h 1624947"/>
              <a:gd name="connsiteX44" fmla="*/ 216046 w 778926"/>
              <a:gd name="connsiteY44" fmla="*/ 218392 h 1624947"/>
              <a:gd name="connsiteX45" fmla="*/ 193821 w 778926"/>
              <a:gd name="connsiteY45" fmla="*/ 246967 h 1624947"/>
              <a:gd name="connsiteX46" fmla="*/ 177946 w 778926"/>
              <a:gd name="connsiteY46" fmla="*/ 262842 h 1624947"/>
              <a:gd name="connsiteX47" fmla="*/ 168421 w 778926"/>
              <a:gd name="connsiteY47" fmla="*/ 275542 h 1624947"/>
              <a:gd name="connsiteX48" fmla="*/ 165246 w 778926"/>
              <a:gd name="connsiteY48" fmla="*/ 288242 h 1624947"/>
              <a:gd name="connsiteX49" fmla="*/ 155721 w 778926"/>
              <a:gd name="connsiteY49" fmla="*/ 294592 h 1624947"/>
              <a:gd name="connsiteX50" fmla="*/ 146196 w 778926"/>
              <a:gd name="connsiteY50" fmla="*/ 307292 h 1624947"/>
              <a:gd name="connsiteX51" fmla="*/ 133496 w 778926"/>
              <a:gd name="connsiteY51" fmla="*/ 326342 h 1624947"/>
              <a:gd name="connsiteX52" fmla="*/ 127146 w 778926"/>
              <a:gd name="connsiteY52" fmla="*/ 339042 h 1624947"/>
              <a:gd name="connsiteX53" fmla="*/ 117621 w 778926"/>
              <a:gd name="connsiteY53" fmla="*/ 348567 h 1624947"/>
              <a:gd name="connsiteX54" fmla="*/ 108096 w 778926"/>
              <a:gd name="connsiteY54" fmla="*/ 361267 h 1624947"/>
              <a:gd name="connsiteX55" fmla="*/ 95396 w 778926"/>
              <a:gd name="connsiteY55" fmla="*/ 389842 h 1624947"/>
              <a:gd name="connsiteX56" fmla="*/ 89046 w 778926"/>
              <a:gd name="connsiteY56" fmla="*/ 402542 h 1624947"/>
              <a:gd name="connsiteX57" fmla="*/ 82696 w 778926"/>
              <a:gd name="connsiteY57" fmla="*/ 466042 h 1624947"/>
              <a:gd name="connsiteX58" fmla="*/ 57296 w 778926"/>
              <a:gd name="connsiteY58" fmla="*/ 513667 h 1624947"/>
              <a:gd name="connsiteX59" fmla="*/ 41421 w 778926"/>
              <a:gd name="connsiteY59" fmla="*/ 542242 h 1624947"/>
              <a:gd name="connsiteX60" fmla="*/ 35071 w 778926"/>
              <a:gd name="connsiteY60" fmla="*/ 558117 h 1624947"/>
              <a:gd name="connsiteX61" fmla="*/ 25546 w 778926"/>
              <a:gd name="connsiteY61" fmla="*/ 570817 h 1624947"/>
              <a:gd name="connsiteX62" fmla="*/ 22371 w 778926"/>
              <a:gd name="connsiteY62" fmla="*/ 580342 h 1624947"/>
              <a:gd name="connsiteX63" fmla="*/ 6496 w 778926"/>
              <a:gd name="connsiteY63" fmla="*/ 602567 h 1624947"/>
              <a:gd name="connsiteX64" fmla="*/ 19196 w 778926"/>
              <a:gd name="connsiteY64" fmla="*/ 672417 h 1624947"/>
              <a:gd name="connsiteX65" fmla="*/ 146 w 778926"/>
              <a:gd name="connsiteY65" fmla="*/ 732742 h 1624947"/>
              <a:gd name="connsiteX66" fmla="*/ 12846 w 778926"/>
              <a:gd name="connsiteY66" fmla="*/ 802592 h 1624947"/>
              <a:gd name="connsiteX67" fmla="*/ 44596 w 778926"/>
              <a:gd name="connsiteY67" fmla="*/ 834342 h 1624947"/>
              <a:gd name="connsiteX68" fmla="*/ 73171 w 778926"/>
              <a:gd name="connsiteY68" fmla="*/ 875617 h 1624947"/>
              <a:gd name="connsiteX69" fmla="*/ 101746 w 778926"/>
              <a:gd name="connsiteY69" fmla="*/ 929592 h 1624947"/>
              <a:gd name="connsiteX70" fmla="*/ 98571 w 778926"/>
              <a:gd name="connsiteY70" fmla="*/ 974042 h 1624947"/>
              <a:gd name="connsiteX71" fmla="*/ 146196 w 778926"/>
              <a:gd name="connsiteY71" fmla="*/ 993092 h 1624947"/>
              <a:gd name="connsiteX72" fmla="*/ 171596 w 778926"/>
              <a:gd name="connsiteY72" fmla="*/ 989917 h 1624947"/>
              <a:gd name="connsiteX73" fmla="*/ 193821 w 778926"/>
              <a:gd name="connsiteY73" fmla="*/ 1028017 h 1624947"/>
              <a:gd name="connsiteX74" fmla="*/ 247796 w 778926"/>
              <a:gd name="connsiteY74" fmla="*/ 1040717 h 1624947"/>
              <a:gd name="connsiteX75" fmla="*/ 317646 w 778926"/>
              <a:gd name="connsiteY75" fmla="*/ 1043892 h 1624947"/>
              <a:gd name="connsiteX76" fmla="*/ 333521 w 778926"/>
              <a:gd name="connsiteY76" fmla="*/ 1072467 h 1624947"/>
              <a:gd name="connsiteX77" fmla="*/ 282721 w 778926"/>
              <a:gd name="connsiteY77" fmla="*/ 1120092 h 1624947"/>
              <a:gd name="connsiteX78" fmla="*/ 235096 w 778926"/>
              <a:gd name="connsiteY78" fmla="*/ 1148667 h 1624947"/>
              <a:gd name="connsiteX79" fmla="*/ 177946 w 778926"/>
              <a:gd name="connsiteY79" fmla="*/ 1186767 h 1624947"/>
              <a:gd name="connsiteX80" fmla="*/ 225571 w 778926"/>
              <a:gd name="connsiteY80" fmla="*/ 1218517 h 1624947"/>
              <a:gd name="connsiteX81" fmla="*/ 174771 w 778926"/>
              <a:gd name="connsiteY81" fmla="*/ 1269317 h 1624947"/>
              <a:gd name="connsiteX82" fmla="*/ 143021 w 778926"/>
              <a:gd name="connsiteY82" fmla="*/ 1291542 h 1624947"/>
              <a:gd name="connsiteX83" fmla="*/ 130321 w 778926"/>
              <a:gd name="connsiteY83" fmla="*/ 1332817 h 1624947"/>
              <a:gd name="connsiteX84" fmla="*/ 78728 w 778926"/>
              <a:gd name="connsiteY84" fmla="*/ 1378855 h 1624947"/>
              <a:gd name="connsiteX85" fmla="*/ 125559 w 778926"/>
              <a:gd name="connsiteY85" fmla="*/ 1429654 h 1624947"/>
              <a:gd name="connsiteX86" fmla="*/ 158896 w 778926"/>
              <a:gd name="connsiteY86" fmla="*/ 1498711 h 1624947"/>
              <a:gd name="connsiteX87" fmla="*/ 271608 w 778926"/>
              <a:gd name="connsiteY87" fmla="*/ 1512999 h 1624947"/>
              <a:gd name="connsiteX88" fmla="*/ 397814 w 778926"/>
              <a:gd name="connsiteY88" fmla="*/ 1544748 h 1624947"/>
              <a:gd name="connsiteX89" fmla="*/ 533546 w 778926"/>
              <a:gd name="connsiteY89" fmla="*/ 1583642 h 1624947"/>
              <a:gd name="connsiteX90" fmla="*/ 622446 w 778926"/>
              <a:gd name="connsiteY90" fmla="*/ 1612217 h 1624947"/>
              <a:gd name="connsiteX91" fmla="*/ 676421 w 778926"/>
              <a:gd name="connsiteY91" fmla="*/ 1624917 h 1624947"/>
              <a:gd name="connsiteX0" fmla="*/ 676421 w 778926"/>
              <a:gd name="connsiteY0" fmla="*/ 1624917 h 1624947"/>
              <a:gd name="connsiteX1" fmla="*/ 693089 w 778926"/>
              <a:gd name="connsiteY1" fmla="*/ 1562211 h 1624947"/>
              <a:gd name="connsiteX2" fmla="*/ 708171 w 778926"/>
              <a:gd name="connsiteY2" fmla="*/ 1504267 h 1624947"/>
              <a:gd name="connsiteX3" fmla="*/ 704996 w 778926"/>
              <a:gd name="connsiteY3" fmla="*/ 1437592 h 1624947"/>
              <a:gd name="connsiteX4" fmla="*/ 654196 w 778926"/>
              <a:gd name="connsiteY4" fmla="*/ 1421717 h 1624947"/>
              <a:gd name="connsiteX5" fmla="*/ 634353 w 778926"/>
              <a:gd name="connsiteY5" fmla="*/ 1377267 h 1624947"/>
              <a:gd name="connsiteX6" fmla="*/ 627210 w 778926"/>
              <a:gd name="connsiteY6" fmla="*/ 1318530 h 1624947"/>
              <a:gd name="connsiteX7" fmla="*/ 666102 w 778926"/>
              <a:gd name="connsiteY7" fmla="*/ 1281223 h 1624947"/>
              <a:gd name="connsiteX8" fmla="*/ 631971 w 778926"/>
              <a:gd name="connsiteY8" fmla="*/ 1247092 h 1624947"/>
              <a:gd name="connsiteX9" fmla="*/ 588315 w 778926"/>
              <a:gd name="connsiteY9" fmla="*/ 1205817 h 1624947"/>
              <a:gd name="connsiteX10" fmla="*/ 558946 w 778926"/>
              <a:gd name="connsiteY10" fmla="*/ 1142317 h 1624947"/>
              <a:gd name="connsiteX11" fmla="*/ 530371 w 778926"/>
              <a:gd name="connsiteY11" fmla="*/ 1104217 h 1624947"/>
              <a:gd name="connsiteX12" fmla="*/ 517671 w 778926"/>
              <a:gd name="connsiteY12" fmla="*/ 1078817 h 1624947"/>
              <a:gd name="connsiteX13" fmla="*/ 542277 w 778926"/>
              <a:gd name="connsiteY13" fmla="*/ 1065324 h 1624947"/>
              <a:gd name="connsiteX14" fmla="*/ 533546 w 778926"/>
              <a:gd name="connsiteY14" fmla="*/ 1040717 h 1624947"/>
              <a:gd name="connsiteX15" fmla="*/ 597047 w 778926"/>
              <a:gd name="connsiteY15" fmla="*/ 1028017 h 1624947"/>
              <a:gd name="connsiteX16" fmla="*/ 559739 w 778926"/>
              <a:gd name="connsiteY16" fmla="*/ 963724 h 1624947"/>
              <a:gd name="connsiteX17" fmla="*/ 543071 w 778926"/>
              <a:gd name="connsiteY17" fmla="*/ 904192 h 1624947"/>
              <a:gd name="connsiteX18" fmla="*/ 606571 w 778926"/>
              <a:gd name="connsiteY18" fmla="*/ 866092 h 1624947"/>
              <a:gd name="connsiteX19" fmla="*/ 651815 w 778926"/>
              <a:gd name="connsiteY19" fmla="*/ 817673 h 1624947"/>
              <a:gd name="connsiteX20" fmla="*/ 679596 w 778926"/>
              <a:gd name="connsiteY20" fmla="*/ 758142 h 1624947"/>
              <a:gd name="connsiteX21" fmla="*/ 714521 w 778926"/>
              <a:gd name="connsiteY21" fmla="*/ 704167 h 1624947"/>
              <a:gd name="connsiteX22" fmla="*/ 778021 w 778926"/>
              <a:gd name="connsiteY22" fmla="*/ 653367 h 1624947"/>
              <a:gd name="connsiteX23" fmla="*/ 754209 w 778926"/>
              <a:gd name="connsiteY23" fmla="*/ 579548 h 1624947"/>
              <a:gd name="connsiteX24" fmla="*/ 743890 w 778926"/>
              <a:gd name="connsiteY24" fmla="*/ 498586 h 1624947"/>
              <a:gd name="connsiteX25" fmla="*/ 672452 w 778926"/>
              <a:gd name="connsiteY25" fmla="*/ 454930 h 1624947"/>
              <a:gd name="connsiteX26" fmla="*/ 619271 w 778926"/>
              <a:gd name="connsiteY26" fmla="*/ 424767 h 1624947"/>
              <a:gd name="connsiteX27" fmla="*/ 604984 w 778926"/>
              <a:gd name="connsiteY27" fmla="*/ 368411 h 1624947"/>
              <a:gd name="connsiteX28" fmla="*/ 531164 w 778926"/>
              <a:gd name="connsiteY28" fmla="*/ 374761 h 1624947"/>
              <a:gd name="connsiteX29" fmla="*/ 520846 w 778926"/>
              <a:gd name="connsiteY29" fmla="*/ 304117 h 1624947"/>
              <a:gd name="connsiteX30" fmla="*/ 525609 w 778926"/>
              <a:gd name="connsiteY30" fmla="*/ 220773 h 1624947"/>
              <a:gd name="connsiteX31" fmla="*/ 549421 w 778926"/>
              <a:gd name="connsiteY31" fmla="*/ 167592 h 1624947"/>
              <a:gd name="connsiteX32" fmla="*/ 554977 w 778926"/>
              <a:gd name="connsiteY32" fmla="*/ 103298 h 1624947"/>
              <a:gd name="connsiteX33" fmla="*/ 530371 w 778926"/>
              <a:gd name="connsiteY33" fmla="*/ 62024 h 1624947"/>
              <a:gd name="connsiteX34" fmla="*/ 494652 w 778926"/>
              <a:gd name="connsiteY34" fmla="*/ 36625 h 1624947"/>
              <a:gd name="connsiteX35" fmla="*/ 491477 w 778926"/>
              <a:gd name="connsiteY35" fmla="*/ 111 h 1624947"/>
              <a:gd name="connsiteX36" fmla="*/ 463696 w 778926"/>
              <a:gd name="connsiteY36" fmla="*/ 27892 h 1624947"/>
              <a:gd name="connsiteX37" fmla="*/ 423214 w 778926"/>
              <a:gd name="connsiteY37" fmla="*/ 47736 h 1624947"/>
              <a:gd name="connsiteX38" fmla="*/ 358921 w 778926"/>
              <a:gd name="connsiteY38" fmla="*/ 56467 h 1624947"/>
              <a:gd name="connsiteX39" fmla="*/ 304946 w 778926"/>
              <a:gd name="connsiteY39" fmla="*/ 94567 h 1624947"/>
              <a:gd name="connsiteX40" fmla="*/ 257321 w 778926"/>
              <a:gd name="connsiteY40" fmla="*/ 135842 h 1624947"/>
              <a:gd name="connsiteX41" fmla="*/ 247796 w 778926"/>
              <a:gd name="connsiteY41" fmla="*/ 154892 h 1624947"/>
              <a:gd name="connsiteX42" fmla="*/ 231921 w 778926"/>
              <a:gd name="connsiteY42" fmla="*/ 186642 h 1624947"/>
              <a:gd name="connsiteX43" fmla="*/ 219221 w 778926"/>
              <a:gd name="connsiteY43" fmla="*/ 208867 h 1624947"/>
              <a:gd name="connsiteX44" fmla="*/ 216046 w 778926"/>
              <a:gd name="connsiteY44" fmla="*/ 218392 h 1624947"/>
              <a:gd name="connsiteX45" fmla="*/ 193821 w 778926"/>
              <a:gd name="connsiteY45" fmla="*/ 246967 h 1624947"/>
              <a:gd name="connsiteX46" fmla="*/ 177946 w 778926"/>
              <a:gd name="connsiteY46" fmla="*/ 262842 h 1624947"/>
              <a:gd name="connsiteX47" fmla="*/ 168421 w 778926"/>
              <a:gd name="connsiteY47" fmla="*/ 275542 h 1624947"/>
              <a:gd name="connsiteX48" fmla="*/ 165246 w 778926"/>
              <a:gd name="connsiteY48" fmla="*/ 288242 h 1624947"/>
              <a:gd name="connsiteX49" fmla="*/ 155721 w 778926"/>
              <a:gd name="connsiteY49" fmla="*/ 294592 h 1624947"/>
              <a:gd name="connsiteX50" fmla="*/ 146196 w 778926"/>
              <a:gd name="connsiteY50" fmla="*/ 307292 h 1624947"/>
              <a:gd name="connsiteX51" fmla="*/ 133496 w 778926"/>
              <a:gd name="connsiteY51" fmla="*/ 326342 h 1624947"/>
              <a:gd name="connsiteX52" fmla="*/ 127146 w 778926"/>
              <a:gd name="connsiteY52" fmla="*/ 339042 h 1624947"/>
              <a:gd name="connsiteX53" fmla="*/ 117621 w 778926"/>
              <a:gd name="connsiteY53" fmla="*/ 348567 h 1624947"/>
              <a:gd name="connsiteX54" fmla="*/ 108096 w 778926"/>
              <a:gd name="connsiteY54" fmla="*/ 361267 h 1624947"/>
              <a:gd name="connsiteX55" fmla="*/ 95396 w 778926"/>
              <a:gd name="connsiteY55" fmla="*/ 389842 h 1624947"/>
              <a:gd name="connsiteX56" fmla="*/ 89046 w 778926"/>
              <a:gd name="connsiteY56" fmla="*/ 402542 h 1624947"/>
              <a:gd name="connsiteX57" fmla="*/ 82696 w 778926"/>
              <a:gd name="connsiteY57" fmla="*/ 466042 h 1624947"/>
              <a:gd name="connsiteX58" fmla="*/ 57296 w 778926"/>
              <a:gd name="connsiteY58" fmla="*/ 513667 h 1624947"/>
              <a:gd name="connsiteX59" fmla="*/ 41421 w 778926"/>
              <a:gd name="connsiteY59" fmla="*/ 542242 h 1624947"/>
              <a:gd name="connsiteX60" fmla="*/ 35071 w 778926"/>
              <a:gd name="connsiteY60" fmla="*/ 558117 h 1624947"/>
              <a:gd name="connsiteX61" fmla="*/ 25546 w 778926"/>
              <a:gd name="connsiteY61" fmla="*/ 570817 h 1624947"/>
              <a:gd name="connsiteX62" fmla="*/ 22371 w 778926"/>
              <a:gd name="connsiteY62" fmla="*/ 580342 h 1624947"/>
              <a:gd name="connsiteX63" fmla="*/ 6496 w 778926"/>
              <a:gd name="connsiteY63" fmla="*/ 602567 h 1624947"/>
              <a:gd name="connsiteX64" fmla="*/ 19196 w 778926"/>
              <a:gd name="connsiteY64" fmla="*/ 672417 h 1624947"/>
              <a:gd name="connsiteX65" fmla="*/ 146 w 778926"/>
              <a:gd name="connsiteY65" fmla="*/ 732742 h 1624947"/>
              <a:gd name="connsiteX66" fmla="*/ 12846 w 778926"/>
              <a:gd name="connsiteY66" fmla="*/ 802592 h 1624947"/>
              <a:gd name="connsiteX67" fmla="*/ 44596 w 778926"/>
              <a:gd name="connsiteY67" fmla="*/ 834342 h 1624947"/>
              <a:gd name="connsiteX68" fmla="*/ 73171 w 778926"/>
              <a:gd name="connsiteY68" fmla="*/ 875617 h 1624947"/>
              <a:gd name="connsiteX69" fmla="*/ 101746 w 778926"/>
              <a:gd name="connsiteY69" fmla="*/ 929592 h 1624947"/>
              <a:gd name="connsiteX70" fmla="*/ 98571 w 778926"/>
              <a:gd name="connsiteY70" fmla="*/ 974042 h 1624947"/>
              <a:gd name="connsiteX71" fmla="*/ 146196 w 778926"/>
              <a:gd name="connsiteY71" fmla="*/ 993092 h 1624947"/>
              <a:gd name="connsiteX72" fmla="*/ 171596 w 778926"/>
              <a:gd name="connsiteY72" fmla="*/ 989917 h 1624947"/>
              <a:gd name="connsiteX73" fmla="*/ 193821 w 778926"/>
              <a:gd name="connsiteY73" fmla="*/ 1028017 h 1624947"/>
              <a:gd name="connsiteX74" fmla="*/ 247796 w 778926"/>
              <a:gd name="connsiteY74" fmla="*/ 1040717 h 1624947"/>
              <a:gd name="connsiteX75" fmla="*/ 317646 w 778926"/>
              <a:gd name="connsiteY75" fmla="*/ 1043892 h 1624947"/>
              <a:gd name="connsiteX76" fmla="*/ 333521 w 778926"/>
              <a:gd name="connsiteY76" fmla="*/ 1072467 h 1624947"/>
              <a:gd name="connsiteX77" fmla="*/ 282721 w 778926"/>
              <a:gd name="connsiteY77" fmla="*/ 1120092 h 1624947"/>
              <a:gd name="connsiteX78" fmla="*/ 235096 w 778926"/>
              <a:gd name="connsiteY78" fmla="*/ 1148667 h 1624947"/>
              <a:gd name="connsiteX79" fmla="*/ 177946 w 778926"/>
              <a:gd name="connsiteY79" fmla="*/ 1186767 h 1624947"/>
              <a:gd name="connsiteX80" fmla="*/ 225571 w 778926"/>
              <a:gd name="connsiteY80" fmla="*/ 1218517 h 1624947"/>
              <a:gd name="connsiteX81" fmla="*/ 174771 w 778926"/>
              <a:gd name="connsiteY81" fmla="*/ 1269317 h 1624947"/>
              <a:gd name="connsiteX82" fmla="*/ 143021 w 778926"/>
              <a:gd name="connsiteY82" fmla="*/ 1291542 h 1624947"/>
              <a:gd name="connsiteX83" fmla="*/ 130321 w 778926"/>
              <a:gd name="connsiteY83" fmla="*/ 1332817 h 1624947"/>
              <a:gd name="connsiteX84" fmla="*/ 78728 w 778926"/>
              <a:gd name="connsiteY84" fmla="*/ 1378855 h 1624947"/>
              <a:gd name="connsiteX85" fmla="*/ 125559 w 778926"/>
              <a:gd name="connsiteY85" fmla="*/ 1429654 h 1624947"/>
              <a:gd name="connsiteX86" fmla="*/ 158896 w 778926"/>
              <a:gd name="connsiteY86" fmla="*/ 1498711 h 1624947"/>
              <a:gd name="connsiteX87" fmla="*/ 271608 w 778926"/>
              <a:gd name="connsiteY87" fmla="*/ 1512999 h 1624947"/>
              <a:gd name="connsiteX88" fmla="*/ 397814 w 778926"/>
              <a:gd name="connsiteY88" fmla="*/ 1544748 h 1624947"/>
              <a:gd name="connsiteX89" fmla="*/ 533546 w 778926"/>
              <a:gd name="connsiteY89" fmla="*/ 1583642 h 1624947"/>
              <a:gd name="connsiteX90" fmla="*/ 622446 w 778926"/>
              <a:gd name="connsiteY90" fmla="*/ 1612217 h 1624947"/>
              <a:gd name="connsiteX91" fmla="*/ 676421 w 778926"/>
              <a:gd name="connsiteY91" fmla="*/ 1624917 h 1624947"/>
              <a:gd name="connsiteX0" fmla="*/ 676421 w 778926"/>
              <a:gd name="connsiteY0" fmla="*/ 1624917 h 1624947"/>
              <a:gd name="connsiteX1" fmla="*/ 693089 w 778926"/>
              <a:gd name="connsiteY1" fmla="*/ 1562211 h 1624947"/>
              <a:gd name="connsiteX2" fmla="*/ 708171 w 778926"/>
              <a:gd name="connsiteY2" fmla="*/ 1504267 h 1624947"/>
              <a:gd name="connsiteX3" fmla="*/ 704996 w 778926"/>
              <a:gd name="connsiteY3" fmla="*/ 1437592 h 1624947"/>
              <a:gd name="connsiteX4" fmla="*/ 654196 w 778926"/>
              <a:gd name="connsiteY4" fmla="*/ 1421717 h 1624947"/>
              <a:gd name="connsiteX5" fmla="*/ 634353 w 778926"/>
              <a:gd name="connsiteY5" fmla="*/ 1377267 h 1624947"/>
              <a:gd name="connsiteX6" fmla="*/ 627210 w 778926"/>
              <a:gd name="connsiteY6" fmla="*/ 1318530 h 1624947"/>
              <a:gd name="connsiteX7" fmla="*/ 666102 w 778926"/>
              <a:gd name="connsiteY7" fmla="*/ 1281223 h 1624947"/>
              <a:gd name="connsiteX8" fmla="*/ 631971 w 778926"/>
              <a:gd name="connsiteY8" fmla="*/ 1247092 h 1624947"/>
              <a:gd name="connsiteX9" fmla="*/ 588315 w 778926"/>
              <a:gd name="connsiteY9" fmla="*/ 1205817 h 1624947"/>
              <a:gd name="connsiteX10" fmla="*/ 558946 w 778926"/>
              <a:gd name="connsiteY10" fmla="*/ 1142317 h 1624947"/>
              <a:gd name="connsiteX11" fmla="*/ 530371 w 778926"/>
              <a:gd name="connsiteY11" fmla="*/ 1104217 h 1624947"/>
              <a:gd name="connsiteX12" fmla="*/ 517671 w 778926"/>
              <a:gd name="connsiteY12" fmla="*/ 1078817 h 1624947"/>
              <a:gd name="connsiteX13" fmla="*/ 542277 w 778926"/>
              <a:gd name="connsiteY13" fmla="*/ 1065324 h 1624947"/>
              <a:gd name="connsiteX14" fmla="*/ 533546 w 778926"/>
              <a:gd name="connsiteY14" fmla="*/ 1040717 h 1624947"/>
              <a:gd name="connsiteX15" fmla="*/ 597047 w 778926"/>
              <a:gd name="connsiteY15" fmla="*/ 1028017 h 1624947"/>
              <a:gd name="connsiteX16" fmla="*/ 559739 w 778926"/>
              <a:gd name="connsiteY16" fmla="*/ 963724 h 1624947"/>
              <a:gd name="connsiteX17" fmla="*/ 543071 w 778926"/>
              <a:gd name="connsiteY17" fmla="*/ 904192 h 1624947"/>
              <a:gd name="connsiteX18" fmla="*/ 606571 w 778926"/>
              <a:gd name="connsiteY18" fmla="*/ 866092 h 1624947"/>
              <a:gd name="connsiteX19" fmla="*/ 651815 w 778926"/>
              <a:gd name="connsiteY19" fmla="*/ 817673 h 1624947"/>
              <a:gd name="connsiteX20" fmla="*/ 679596 w 778926"/>
              <a:gd name="connsiteY20" fmla="*/ 758142 h 1624947"/>
              <a:gd name="connsiteX21" fmla="*/ 714521 w 778926"/>
              <a:gd name="connsiteY21" fmla="*/ 704167 h 1624947"/>
              <a:gd name="connsiteX22" fmla="*/ 778021 w 778926"/>
              <a:gd name="connsiteY22" fmla="*/ 653367 h 1624947"/>
              <a:gd name="connsiteX23" fmla="*/ 754209 w 778926"/>
              <a:gd name="connsiteY23" fmla="*/ 579548 h 1624947"/>
              <a:gd name="connsiteX24" fmla="*/ 743890 w 778926"/>
              <a:gd name="connsiteY24" fmla="*/ 498586 h 1624947"/>
              <a:gd name="connsiteX25" fmla="*/ 672452 w 778926"/>
              <a:gd name="connsiteY25" fmla="*/ 454930 h 1624947"/>
              <a:gd name="connsiteX26" fmla="*/ 619271 w 778926"/>
              <a:gd name="connsiteY26" fmla="*/ 424767 h 1624947"/>
              <a:gd name="connsiteX27" fmla="*/ 604984 w 778926"/>
              <a:gd name="connsiteY27" fmla="*/ 368411 h 1624947"/>
              <a:gd name="connsiteX28" fmla="*/ 531164 w 778926"/>
              <a:gd name="connsiteY28" fmla="*/ 374761 h 1624947"/>
              <a:gd name="connsiteX29" fmla="*/ 520846 w 778926"/>
              <a:gd name="connsiteY29" fmla="*/ 304117 h 1624947"/>
              <a:gd name="connsiteX30" fmla="*/ 525609 w 778926"/>
              <a:gd name="connsiteY30" fmla="*/ 220773 h 1624947"/>
              <a:gd name="connsiteX31" fmla="*/ 549421 w 778926"/>
              <a:gd name="connsiteY31" fmla="*/ 167592 h 1624947"/>
              <a:gd name="connsiteX32" fmla="*/ 554977 w 778926"/>
              <a:gd name="connsiteY32" fmla="*/ 103298 h 1624947"/>
              <a:gd name="connsiteX33" fmla="*/ 530371 w 778926"/>
              <a:gd name="connsiteY33" fmla="*/ 62024 h 1624947"/>
              <a:gd name="connsiteX34" fmla="*/ 494652 w 778926"/>
              <a:gd name="connsiteY34" fmla="*/ 36625 h 1624947"/>
              <a:gd name="connsiteX35" fmla="*/ 491477 w 778926"/>
              <a:gd name="connsiteY35" fmla="*/ 111 h 1624947"/>
              <a:gd name="connsiteX36" fmla="*/ 463696 w 778926"/>
              <a:gd name="connsiteY36" fmla="*/ 27892 h 1624947"/>
              <a:gd name="connsiteX37" fmla="*/ 423214 w 778926"/>
              <a:gd name="connsiteY37" fmla="*/ 47736 h 1624947"/>
              <a:gd name="connsiteX38" fmla="*/ 358921 w 778926"/>
              <a:gd name="connsiteY38" fmla="*/ 56467 h 1624947"/>
              <a:gd name="connsiteX39" fmla="*/ 304946 w 778926"/>
              <a:gd name="connsiteY39" fmla="*/ 94567 h 1624947"/>
              <a:gd name="connsiteX40" fmla="*/ 257321 w 778926"/>
              <a:gd name="connsiteY40" fmla="*/ 135842 h 1624947"/>
              <a:gd name="connsiteX41" fmla="*/ 231921 w 778926"/>
              <a:gd name="connsiteY41" fmla="*/ 186642 h 1624947"/>
              <a:gd name="connsiteX42" fmla="*/ 219221 w 778926"/>
              <a:gd name="connsiteY42" fmla="*/ 208867 h 1624947"/>
              <a:gd name="connsiteX43" fmla="*/ 216046 w 778926"/>
              <a:gd name="connsiteY43" fmla="*/ 218392 h 1624947"/>
              <a:gd name="connsiteX44" fmla="*/ 193821 w 778926"/>
              <a:gd name="connsiteY44" fmla="*/ 246967 h 1624947"/>
              <a:gd name="connsiteX45" fmla="*/ 177946 w 778926"/>
              <a:gd name="connsiteY45" fmla="*/ 262842 h 1624947"/>
              <a:gd name="connsiteX46" fmla="*/ 168421 w 778926"/>
              <a:gd name="connsiteY46" fmla="*/ 275542 h 1624947"/>
              <a:gd name="connsiteX47" fmla="*/ 165246 w 778926"/>
              <a:gd name="connsiteY47" fmla="*/ 288242 h 1624947"/>
              <a:gd name="connsiteX48" fmla="*/ 155721 w 778926"/>
              <a:gd name="connsiteY48" fmla="*/ 294592 h 1624947"/>
              <a:gd name="connsiteX49" fmla="*/ 146196 w 778926"/>
              <a:gd name="connsiteY49" fmla="*/ 307292 h 1624947"/>
              <a:gd name="connsiteX50" fmla="*/ 133496 w 778926"/>
              <a:gd name="connsiteY50" fmla="*/ 326342 h 1624947"/>
              <a:gd name="connsiteX51" fmla="*/ 127146 w 778926"/>
              <a:gd name="connsiteY51" fmla="*/ 339042 h 1624947"/>
              <a:gd name="connsiteX52" fmla="*/ 117621 w 778926"/>
              <a:gd name="connsiteY52" fmla="*/ 348567 h 1624947"/>
              <a:gd name="connsiteX53" fmla="*/ 108096 w 778926"/>
              <a:gd name="connsiteY53" fmla="*/ 361267 h 1624947"/>
              <a:gd name="connsiteX54" fmla="*/ 95396 w 778926"/>
              <a:gd name="connsiteY54" fmla="*/ 389842 h 1624947"/>
              <a:gd name="connsiteX55" fmla="*/ 89046 w 778926"/>
              <a:gd name="connsiteY55" fmla="*/ 402542 h 1624947"/>
              <a:gd name="connsiteX56" fmla="*/ 82696 w 778926"/>
              <a:gd name="connsiteY56" fmla="*/ 466042 h 1624947"/>
              <a:gd name="connsiteX57" fmla="*/ 57296 w 778926"/>
              <a:gd name="connsiteY57" fmla="*/ 513667 h 1624947"/>
              <a:gd name="connsiteX58" fmla="*/ 41421 w 778926"/>
              <a:gd name="connsiteY58" fmla="*/ 542242 h 1624947"/>
              <a:gd name="connsiteX59" fmla="*/ 35071 w 778926"/>
              <a:gd name="connsiteY59" fmla="*/ 558117 h 1624947"/>
              <a:gd name="connsiteX60" fmla="*/ 25546 w 778926"/>
              <a:gd name="connsiteY60" fmla="*/ 570817 h 1624947"/>
              <a:gd name="connsiteX61" fmla="*/ 22371 w 778926"/>
              <a:gd name="connsiteY61" fmla="*/ 580342 h 1624947"/>
              <a:gd name="connsiteX62" fmla="*/ 6496 w 778926"/>
              <a:gd name="connsiteY62" fmla="*/ 602567 h 1624947"/>
              <a:gd name="connsiteX63" fmla="*/ 19196 w 778926"/>
              <a:gd name="connsiteY63" fmla="*/ 672417 h 1624947"/>
              <a:gd name="connsiteX64" fmla="*/ 146 w 778926"/>
              <a:gd name="connsiteY64" fmla="*/ 732742 h 1624947"/>
              <a:gd name="connsiteX65" fmla="*/ 12846 w 778926"/>
              <a:gd name="connsiteY65" fmla="*/ 802592 h 1624947"/>
              <a:gd name="connsiteX66" fmla="*/ 44596 w 778926"/>
              <a:gd name="connsiteY66" fmla="*/ 834342 h 1624947"/>
              <a:gd name="connsiteX67" fmla="*/ 73171 w 778926"/>
              <a:gd name="connsiteY67" fmla="*/ 875617 h 1624947"/>
              <a:gd name="connsiteX68" fmla="*/ 101746 w 778926"/>
              <a:gd name="connsiteY68" fmla="*/ 929592 h 1624947"/>
              <a:gd name="connsiteX69" fmla="*/ 98571 w 778926"/>
              <a:gd name="connsiteY69" fmla="*/ 974042 h 1624947"/>
              <a:gd name="connsiteX70" fmla="*/ 146196 w 778926"/>
              <a:gd name="connsiteY70" fmla="*/ 993092 h 1624947"/>
              <a:gd name="connsiteX71" fmla="*/ 171596 w 778926"/>
              <a:gd name="connsiteY71" fmla="*/ 989917 h 1624947"/>
              <a:gd name="connsiteX72" fmla="*/ 193821 w 778926"/>
              <a:gd name="connsiteY72" fmla="*/ 1028017 h 1624947"/>
              <a:gd name="connsiteX73" fmla="*/ 247796 w 778926"/>
              <a:gd name="connsiteY73" fmla="*/ 1040717 h 1624947"/>
              <a:gd name="connsiteX74" fmla="*/ 317646 w 778926"/>
              <a:gd name="connsiteY74" fmla="*/ 1043892 h 1624947"/>
              <a:gd name="connsiteX75" fmla="*/ 333521 w 778926"/>
              <a:gd name="connsiteY75" fmla="*/ 1072467 h 1624947"/>
              <a:gd name="connsiteX76" fmla="*/ 282721 w 778926"/>
              <a:gd name="connsiteY76" fmla="*/ 1120092 h 1624947"/>
              <a:gd name="connsiteX77" fmla="*/ 235096 w 778926"/>
              <a:gd name="connsiteY77" fmla="*/ 1148667 h 1624947"/>
              <a:gd name="connsiteX78" fmla="*/ 177946 w 778926"/>
              <a:gd name="connsiteY78" fmla="*/ 1186767 h 1624947"/>
              <a:gd name="connsiteX79" fmla="*/ 225571 w 778926"/>
              <a:gd name="connsiteY79" fmla="*/ 1218517 h 1624947"/>
              <a:gd name="connsiteX80" fmla="*/ 174771 w 778926"/>
              <a:gd name="connsiteY80" fmla="*/ 1269317 h 1624947"/>
              <a:gd name="connsiteX81" fmla="*/ 143021 w 778926"/>
              <a:gd name="connsiteY81" fmla="*/ 1291542 h 1624947"/>
              <a:gd name="connsiteX82" fmla="*/ 130321 w 778926"/>
              <a:gd name="connsiteY82" fmla="*/ 1332817 h 1624947"/>
              <a:gd name="connsiteX83" fmla="*/ 78728 w 778926"/>
              <a:gd name="connsiteY83" fmla="*/ 1378855 h 1624947"/>
              <a:gd name="connsiteX84" fmla="*/ 125559 w 778926"/>
              <a:gd name="connsiteY84" fmla="*/ 1429654 h 1624947"/>
              <a:gd name="connsiteX85" fmla="*/ 158896 w 778926"/>
              <a:gd name="connsiteY85" fmla="*/ 1498711 h 1624947"/>
              <a:gd name="connsiteX86" fmla="*/ 271608 w 778926"/>
              <a:gd name="connsiteY86" fmla="*/ 1512999 h 1624947"/>
              <a:gd name="connsiteX87" fmla="*/ 397814 w 778926"/>
              <a:gd name="connsiteY87" fmla="*/ 1544748 h 1624947"/>
              <a:gd name="connsiteX88" fmla="*/ 533546 w 778926"/>
              <a:gd name="connsiteY88" fmla="*/ 1583642 h 1624947"/>
              <a:gd name="connsiteX89" fmla="*/ 622446 w 778926"/>
              <a:gd name="connsiteY89" fmla="*/ 1612217 h 1624947"/>
              <a:gd name="connsiteX90" fmla="*/ 676421 w 778926"/>
              <a:gd name="connsiteY90" fmla="*/ 1624917 h 1624947"/>
              <a:gd name="connsiteX0" fmla="*/ 676421 w 778926"/>
              <a:gd name="connsiteY0" fmla="*/ 1624917 h 1624947"/>
              <a:gd name="connsiteX1" fmla="*/ 693089 w 778926"/>
              <a:gd name="connsiteY1" fmla="*/ 1562211 h 1624947"/>
              <a:gd name="connsiteX2" fmla="*/ 708171 w 778926"/>
              <a:gd name="connsiteY2" fmla="*/ 1504267 h 1624947"/>
              <a:gd name="connsiteX3" fmla="*/ 704996 w 778926"/>
              <a:gd name="connsiteY3" fmla="*/ 1437592 h 1624947"/>
              <a:gd name="connsiteX4" fmla="*/ 654196 w 778926"/>
              <a:gd name="connsiteY4" fmla="*/ 1421717 h 1624947"/>
              <a:gd name="connsiteX5" fmla="*/ 634353 w 778926"/>
              <a:gd name="connsiteY5" fmla="*/ 1377267 h 1624947"/>
              <a:gd name="connsiteX6" fmla="*/ 627210 w 778926"/>
              <a:gd name="connsiteY6" fmla="*/ 1318530 h 1624947"/>
              <a:gd name="connsiteX7" fmla="*/ 666102 w 778926"/>
              <a:gd name="connsiteY7" fmla="*/ 1281223 h 1624947"/>
              <a:gd name="connsiteX8" fmla="*/ 631971 w 778926"/>
              <a:gd name="connsiteY8" fmla="*/ 1247092 h 1624947"/>
              <a:gd name="connsiteX9" fmla="*/ 588315 w 778926"/>
              <a:gd name="connsiteY9" fmla="*/ 1205817 h 1624947"/>
              <a:gd name="connsiteX10" fmla="*/ 558946 w 778926"/>
              <a:gd name="connsiteY10" fmla="*/ 1142317 h 1624947"/>
              <a:gd name="connsiteX11" fmla="*/ 530371 w 778926"/>
              <a:gd name="connsiteY11" fmla="*/ 1104217 h 1624947"/>
              <a:gd name="connsiteX12" fmla="*/ 517671 w 778926"/>
              <a:gd name="connsiteY12" fmla="*/ 1078817 h 1624947"/>
              <a:gd name="connsiteX13" fmla="*/ 542277 w 778926"/>
              <a:gd name="connsiteY13" fmla="*/ 1065324 h 1624947"/>
              <a:gd name="connsiteX14" fmla="*/ 533546 w 778926"/>
              <a:gd name="connsiteY14" fmla="*/ 1040717 h 1624947"/>
              <a:gd name="connsiteX15" fmla="*/ 597047 w 778926"/>
              <a:gd name="connsiteY15" fmla="*/ 1028017 h 1624947"/>
              <a:gd name="connsiteX16" fmla="*/ 559739 w 778926"/>
              <a:gd name="connsiteY16" fmla="*/ 963724 h 1624947"/>
              <a:gd name="connsiteX17" fmla="*/ 543071 w 778926"/>
              <a:gd name="connsiteY17" fmla="*/ 904192 h 1624947"/>
              <a:gd name="connsiteX18" fmla="*/ 606571 w 778926"/>
              <a:gd name="connsiteY18" fmla="*/ 866092 h 1624947"/>
              <a:gd name="connsiteX19" fmla="*/ 651815 w 778926"/>
              <a:gd name="connsiteY19" fmla="*/ 817673 h 1624947"/>
              <a:gd name="connsiteX20" fmla="*/ 679596 w 778926"/>
              <a:gd name="connsiteY20" fmla="*/ 758142 h 1624947"/>
              <a:gd name="connsiteX21" fmla="*/ 714521 w 778926"/>
              <a:gd name="connsiteY21" fmla="*/ 704167 h 1624947"/>
              <a:gd name="connsiteX22" fmla="*/ 778021 w 778926"/>
              <a:gd name="connsiteY22" fmla="*/ 653367 h 1624947"/>
              <a:gd name="connsiteX23" fmla="*/ 754209 w 778926"/>
              <a:gd name="connsiteY23" fmla="*/ 579548 h 1624947"/>
              <a:gd name="connsiteX24" fmla="*/ 743890 w 778926"/>
              <a:gd name="connsiteY24" fmla="*/ 498586 h 1624947"/>
              <a:gd name="connsiteX25" fmla="*/ 672452 w 778926"/>
              <a:gd name="connsiteY25" fmla="*/ 454930 h 1624947"/>
              <a:gd name="connsiteX26" fmla="*/ 619271 w 778926"/>
              <a:gd name="connsiteY26" fmla="*/ 424767 h 1624947"/>
              <a:gd name="connsiteX27" fmla="*/ 604984 w 778926"/>
              <a:gd name="connsiteY27" fmla="*/ 368411 h 1624947"/>
              <a:gd name="connsiteX28" fmla="*/ 531164 w 778926"/>
              <a:gd name="connsiteY28" fmla="*/ 374761 h 1624947"/>
              <a:gd name="connsiteX29" fmla="*/ 520846 w 778926"/>
              <a:gd name="connsiteY29" fmla="*/ 304117 h 1624947"/>
              <a:gd name="connsiteX30" fmla="*/ 525609 w 778926"/>
              <a:gd name="connsiteY30" fmla="*/ 220773 h 1624947"/>
              <a:gd name="connsiteX31" fmla="*/ 549421 w 778926"/>
              <a:gd name="connsiteY31" fmla="*/ 167592 h 1624947"/>
              <a:gd name="connsiteX32" fmla="*/ 554977 w 778926"/>
              <a:gd name="connsiteY32" fmla="*/ 103298 h 1624947"/>
              <a:gd name="connsiteX33" fmla="*/ 530371 w 778926"/>
              <a:gd name="connsiteY33" fmla="*/ 62024 h 1624947"/>
              <a:gd name="connsiteX34" fmla="*/ 494652 w 778926"/>
              <a:gd name="connsiteY34" fmla="*/ 36625 h 1624947"/>
              <a:gd name="connsiteX35" fmla="*/ 491477 w 778926"/>
              <a:gd name="connsiteY35" fmla="*/ 111 h 1624947"/>
              <a:gd name="connsiteX36" fmla="*/ 463696 w 778926"/>
              <a:gd name="connsiteY36" fmla="*/ 27892 h 1624947"/>
              <a:gd name="connsiteX37" fmla="*/ 423214 w 778926"/>
              <a:gd name="connsiteY37" fmla="*/ 47736 h 1624947"/>
              <a:gd name="connsiteX38" fmla="*/ 358921 w 778926"/>
              <a:gd name="connsiteY38" fmla="*/ 56467 h 1624947"/>
              <a:gd name="connsiteX39" fmla="*/ 304946 w 778926"/>
              <a:gd name="connsiteY39" fmla="*/ 94567 h 1624947"/>
              <a:gd name="connsiteX40" fmla="*/ 264465 w 778926"/>
              <a:gd name="connsiteY40" fmla="*/ 142986 h 1624947"/>
              <a:gd name="connsiteX41" fmla="*/ 231921 w 778926"/>
              <a:gd name="connsiteY41" fmla="*/ 186642 h 1624947"/>
              <a:gd name="connsiteX42" fmla="*/ 219221 w 778926"/>
              <a:gd name="connsiteY42" fmla="*/ 208867 h 1624947"/>
              <a:gd name="connsiteX43" fmla="*/ 216046 w 778926"/>
              <a:gd name="connsiteY43" fmla="*/ 218392 h 1624947"/>
              <a:gd name="connsiteX44" fmla="*/ 193821 w 778926"/>
              <a:gd name="connsiteY44" fmla="*/ 246967 h 1624947"/>
              <a:gd name="connsiteX45" fmla="*/ 177946 w 778926"/>
              <a:gd name="connsiteY45" fmla="*/ 262842 h 1624947"/>
              <a:gd name="connsiteX46" fmla="*/ 168421 w 778926"/>
              <a:gd name="connsiteY46" fmla="*/ 275542 h 1624947"/>
              <a:gd name="connsiteX47" fmla="*/ 165246 w 778926"/>
              <a:gd name="connsiteY47" fmla="*/ 288242 h 1624947"/>
              <a:gd name="connsiteX48" fmla="*/ 155721 w 778926"/>
              <a:gd name="connsiteY48" fmla="*/ 294592 h 1624947"/>
              <a:gd name="connsiteX49" fmla="*/ 146196 w 778926"/>
              <a:gd name="connsiteY49" fmla="*/ 307292 h 1624947"/>
              <a:gd name="connsiteX50" fmla="*/ 133496 w 778926"/>
              <a:gd name="connsiteY50" fmla="*/ 326342 h 1624947"/>
              <a:gd name="connsiteX51" fmla="*/ 127146 w 778926"/>
              <a:gd name="connsiteY51" fmla="*/ 339042 h 1624947"/>
              <a:gd name="connsiteX52" fmla="*/ 117621 w 778926"/>
              <a:gd name="connsiteY52" fmla="*/ 348567 h 1624947"/>
              <a:gd name="connsiteX53" fmla="*/ 108096 w 778926"/>
              <a:gd name="connsiteY53" fmla="*/ 361267 h 1624947"/>
              <a:gd name="connsiteX54" fmla="*/ 95396 w 778926"/>
              <a:gd name="connsiteY54" fmla="*/ 389842 h 1624947"/>
              <a:gd name="connsiteX55" fmla="*/ 89046 w 778926"/>
              <a:gd name="connsiteY55" fmla="*/ 402542 h 1624947"/>
              <a:gd name="connsiteX56" fmla="*/ 82696 w 778926"/>
              <a:gd name="connsiteY56" fmla="*/ 466042 h 1624947"/>
              <a:gd name="connsiteX57" fmla="*/ 57296 w 778926"/>
              <a:gd name="connsiteY57" fmla="*/ 513667 h 1624947"/>
              <a:gd name="connsiteX58" fmla="*/ 41421 w 778926"/>
              <a:gd name="connsiteY58" fmla="*/ 542242 h 1624947"/>
              <a:gd name="connsiteX59" fmla="*/ 35071 w 778926"/>
              <a:gd name="connsiteY59" fmla="*/ 558117 h 1624947"/>
              <a:gd name="connsiteX60" fmla="*/ 25546 w 778926"/>
              <a:gd name="connsiteY60" fmla="*/ 570817 h 1624947"/>
              <a:gd name="connsiteX61" fmla="*/ 22371 w 778926"/>
              <a:gd name="connsiteY61" fmla="*/ 580342 h 1624947"/>
              <a:gd name="connsiteX62" fmla="*/ 6496 w 778926"/>
              <a:gd name="connsiteY62" fmla="*/ 602567 h 1624947"/>
              <a:gd name="connsiteX63" fmla="*/ 19196 w 778926"/>
              <a:gd name="connsiteY63" fmla="*/ 672417 h 1624947"/>
              <a:gd name="connsiteX64" fmla="*/ 146 w 778926"/>
              <a:gd name="connsiteY64" fmla="*/ 732742 h 1624947"/>
              <a:gd name="connsiteX65" fmla="*/ 12846 w 778926"/>
              <a:gd name="connsiteY65" fmla="*/ 802592 h 1624947"/>
              <a:gd name="connsiteX66" fmla="*/ 44596 w 778926"/>
              <a:gd name="connsiteY66" fmla="*/ 834342 h 1624947"/>
              <a:gd name="connsiteX67" fmla="*/ 73171 w 778926"/>
              <a:gd name="connsiteY67" fmla="*/ 875617 h 1624947"/>
              <a:gd name="connsiteX68" fmla="*/ 101746 w 778926"/>
              <a:gd name="connsiteY68" fmla="*/ 929592 h 1624947"/>
              <a:gd name="connsiteX69" fmla="*/ 98571 w 778926"/>
              <a:gd name="connsiteY69" fmla="*/ 974042 h 1624947"/>
              <a:gd name="connsiteX70" fmla="*/ 146196 w 778926"/>
              <a:gd name="connsiteY70" fmla="*/ 993092 h 1624947"/>
              <a:gd name="connsiteX71" fmla="*/ 171596 w 778926"/>
              <a:gd name="connsiteY71" fmla="*/ 989917 h 1624947"/>
              <a:gd name="connsiteX72" fmla="*/ 193821 w 778926"/>
              <a:gd name="connsiteY72" fmla="*/ 1028017 h 1624947"/>
              <a:gd name="connsiteX73" fmla="*/ 247796 w 778926"/>
              <a:gd name="connsiteY73" fmla="*/ 1040717 h 1624947"/>
              <a:gd name="connsiteX74" fmla="*/ 317646 w 778926"/>
              <a:gd name="connsiteY74" fmla="*/ 1043892 h 1624947"/>
              <a:gd name="connsiteX75" fmla="*/ 333521 w 778926"/>
              <a:gd name="connsiteY75" fmla="*/ 1072467 h 1624947"/>
              <a:gd name="connsiteX76" fmla="*/ 282721 w 778926"/>
              <a:gd name="connsiteY76" fmla="*/ 1120092 h 1624947"/>
              <a:gd name="connsiteX77" fmla="*/ 235096 w 778926"/>
              <a:gd name="connsiteY77" fmla="*/ 1148667 h 1624947"/>
              <a:gd name="connsiteX78" fmla="*/ 177946 w 778926"/>
              <a:gd name="connsiteY78" fmla="*/ 1186767 h 1624947"/>
              <a:gd name="connsiteX79" fmla="*/ 225571 w 778926"/>
              <a:gd name="connsiteY79" fmla="*/ 1218517 h 1624947"/>
              <a:gd name="connsiteX80" fmla="*/ 174771 w 778926"/>
              <a:gd name="connsiteY80" fmla="*/ 1269317 h 1624947"/>
              <a:gd name="connsiteX81" fmla="*/ 143021 w 778926"/>
              <a:gd name="connsiteY81" fmla="*/ 1291542 h 1624947"/>
              <a:gd name="connsiteX82" fmla="*/ 130321 w 778926"/>
              <a:gd name="connsiteY82" fmla="*/ 1332817 h 1624947"/>
              <a:gd name="connsiteX83" fmla="*/ 78728 w 778926"/>
              <a:gd name="connsiteY83" fmla="*/ 1378855 h 1624947"/>
              <a:gd name="connsiteX84" fmla="*/ 125559 w 778926"/>
              <a:gd name="connsiteY84" fmla="*/ 1429654 h 1624947"/>
              <a:gd name="connsiteX85" fmla="*/ 158896 w 778926"/>
              <a:gd name="connsiteY85" fmla="*/ 1498711 h 1624947"/>
              <a:gd name="connsiteX86" fmla="*/ 271608 w 778926"/>
              <a:gd name="connsiteY86" fmla="*/ 1512999 h 1624947"/>
              <a:gd name="connsiteX87" fmla="*/ 397814 w 778926"/>
              <a:gd name="connsiteY87" fmla="*/ 1544748 h 1624947"/>
              <a:gd name="connsiteX88" fmla="*/ 533546 w 778926"/>
              <a:gd name="connsiteY88" fmla="*/ 1583642 h 1624947"/>
              <a:gd name="connsiteX89" fmla="*/ 622446 w 778926"/>
              <a:gd name="connsiteY89" fmla="*/ 1612217 h 1624947"/>
              <a:gd name="connsiteX90" fmla="*/ 676421 w 778926"/>
              <a:gd name="connsiteY90" fmla="*/ 1624917 h 1624947"/>
              <a:gd name="connsiteX0" fmla="*/ 676421 w 778926"/>
              <a:gd name="connsiteY0" fmla="*/ 1624917 h 1624947"/>
              <a:gd name="connsiteX1" fmla="*/ 693089 w 778926"/>
              <a:gd name="connsiteY1" fmla="*/ 1562211 h 1624947"/>
              <a:gd name="connsiteX2" fmla="*/ 708171 w 778926"/>
              <a:gd name="connsiteY2" fmla="*/ 1504267 h 1624947"/>
              <a:gd name="connsiteX3" fmla="*/ 704996 w 778926"/>
              <a:gd name="connsiteY3" fmla="*/ 1437592 h 1624947"/>
              <a:gd name="connsiteX4" fmla="*/ 654196 w 778926"/>
              <a:gd name="connsiteY4" fmla="*/ 1421717 h 1624947"/>
              <a:gd name="connsiteX5" fmla="*/ 634353 w 778926"/>
              <a:gd name="connsiteY5" fmla="*/ 1377267 h 1624947"/>
              <a:gd name="connsiteX6" fmla="*/ 627210 w 778926"/>
              <a:gd name="connsiteY6" fmla="*/ 1318530 h 1624947"/>
              <a:gd name="connsiteX7" fmla="*/ 666102 w 778926"/>
              <a:gd name="connsiteY7" fmla="*/ 1281223 h 1624947"/>
              <a:gd name="connsiteX8" fmla="*/ 631971 w 778926"/>
              <a:gd name="connsiteY8" fmla="*/ 1247092 h 1624947"/>
              <a:gd name="connsiteX9" fmla="*/ 588315 w 778926"/>
              <a:gd name="connsiteY9" fmla="*/ 1205817 h 1624947"/>
              <a:gd name="connsiteX10" fmla="*/ 558946 w 778926"/>
              <a:gd name="connsiteY10" fmla="*/ 1142317 h 1624947"/>
              <a:gd name="connsiteX11" fmla="*/ 530371 w 778926"/>
              <a:gd name="connsiteY11" fmla="*/ 1104217 h 1624947"/>
              <a:gd name="connsiteX12" fmla="*/ 517671 w 778926"/>
              <a:gd name="connsiteY12" fmla="*/ 1078817 h 1624947"/>
              <a:gd name="connsiteX13" fmla="*/ 542277 w 778926"/>
              <a:gd name="connsiteY13" fmla="*/ 1065324 h 1624947"/>
              <a:gd name="connsiteX14" fmla="*/ 533546 w 778926"/>
              <a:gd name="connsiteY14" fmla="*/ 1040717 h 1624947"/>
              <a:gd name="connsiteX15" fmla="*/ 597047 w 778926"/>
              <a:gd name="connsiteY15" fmla="*/ 1028017 h 1624947"/>
              <a:gd name="connsiteX16" fmla="*/ 559739 w 778926"/>
              <a:gd name="connsiteY16" fmla="*/ 963724 h 1624947"/>
              <a:gd name="connsiteX17" fmla="*/ 543071 w 778926"/>
              <a:gd name="connsiteY17" fmla="*/ 904192 h 1624947"/>
              <a:gd name="connsiteX18" fmla="*/ 606571 w 778926"/>
              <a:gd name="connsiteY18" fmla="*/ 866092 h 1624947"/>
              <a:gd name="connsiteX19" fmla="*/ 651815 w 778926"/>
              <a:gd name="connsiteY19" fmla="*/ 817673 h 1624947"/>
              <a:gd name="connsiteX20" fmla="*/ 679596 w 778926"/>
              <a:gd name="connsiteY20" fmla="*/ 758142 h 1624947"/>
              <a:gd name="connsiteX21" fmla="*/ 714521 w 778926"/>
              <a:gd name="connsiteY21" fmla="*/ 704167 h 1624947"/>
              <a:gd name="connsiteX22" fmla="*/ 778021 w 778926"/>
              <a:gd name="connsiteY22" fmla="*/ 653367 h 1624947"/>
              <a:gd name="connsiteX23" fmla="*/ 754209 w 778926"/>
              <a:gd name="connsiteY23" fmla="*/ 579548 h 1624947"/>
              <a:gd name="connsiteX24" fmla="*/ 743890 w 778926"/>
              <a:gd name="connsiteY24" fmla="*/ 498586 h 1624947"/>
              <a:gd name="connsiteX25" fmla="*/ 672452 w 778926"/>
              <a:gd name="connsiteY25" fmla="*/ 454930 h 1624947"/>
              <a:gd name="connsiteX26" fmla="*/ 619271 w 778926"/>
              <a:gd name="connsiteY26" fmla="*/ 424767 h 1624947"/>
              <a:gd name="connsiteX27" fmla="*/ 604984 w 778926"/>
              <a:gd name="connsiteY27" fmla="*/ 368411 h 1624947"/>
              <a:gd name="connsiteX28" fmla="*/ 531164 w 778926"/>
              <a:gd name="connsiteY28" fmla="*/ 374761 h 1624947"/>
              <a:gd name="connsiteX29" fmla="*/ 520846 w 778926"/>
              <a:gd name="connsiteY29" fmla="*/ 304117 h 1624947"/>
              <a:gd name="connsiteX30" fmla="*/ 525609 w 778926"/>
              <a:gd name="connsiteY30" fmla="*/ 220773 h 1624947"/>
              <a:gd name="connsiteX31" fmla="*/ 549421 w 778926"/>
              <a:gd name="connsiteY31" fmla="*/ 167592 h 1624947"/>
              <a:gd name="connsiteX32" fmla="*/ 554977 w 778926"/>
              <a:gd name="connsiteY32" fmla="*/ 103298 h 1624947"/>
              <a:gd name="connsiteX33" fmla="*/ 530371 w 778926"/>
              <a:gd name="connsiteY33" fmla="*/ 62024 h 1624947"/>
              <a:gd name="connsiteX34" fmla="*/ 494652 w 778926"/>
              <a:gd name="connsiteY34" fmla="*/ 36625 h 1624947"/>
              <a:gd name="connsiteX35" fmla="*/ 491477 w 778926"/>
              <a:gd name="connsiteY35" fmla="*/ 111 h 1624947"/>
              <a:gd name="connsiteX36" fmla="*/ 463696 w 778926"/>
              <a:gd name="connsiteY36" fmla="*/ 27892 h 1624947"/>
              <a:gd name="connsiteX37" fmla="*/ 423214 w 778926"/>
              <a:gd name="connsiteY37" fmla="*/ 47736 h 1624947"/>
              <a:gd name="connsiteX38" fmla="*/ 358921 w 778926"/>
              <a:gd name="connsiteY38" fmla="*/ 56467 h 1624947"/>
              <a:gd name="connsiteX39" fmla="*/ 304946 w 778926"/>
              <a:gd name="connsiteY39" fmla="*/ 94567 h 1624947"/>
              <a:gd name="connsiteX40" fmla="*/ 264465 w 778926"/>
              <a:gd name="connsiteY40" fmla="*/ 142986 h 1624947"/>
              <a:gd name="connsiteX41" fmla="*/ 231921 w 778926"/>
              <a:gd name="connsiteY41" fmla="*/ 186642 h 1624947"/>
              <a:gd name="connsiteX42" fmla="*/ 219221 w 778926"/>
              <a:gd name="connsiteY42" fmla="*/ 208867 h 1624947"/>
              <a:gd name="connsiteX43" fmla="*/ 193821 w 778926"/>
              <a:gd name="connsiteY43" fmla="*/ 246967 h 1624947"/>
              <a:gd name="connsiteX44" fmla="*/ 177946 w 778926"/>
              <a:gd name="connsiteY44" fmla="*/ 262842 h 1624947"/>
              <a:gd name="connsiteX45" fmla="*/ 168421 w 778926"/>
              <a:gd name="connsiteY45" fmla="*/ 275542 h 1624947"/>
              <a:gd name="connsiteX46" fmla="*/ 165246 w 778926"/>
              <a:gd name="connsiteY46" fmla="*/ 288242 h 1624947"/>
              <a:gd name="connsiteX47" fmla="*/ 155721 w 778926"/>
              <a:gd name="connsiteY47" fmla="*/ 294592 h 1624947"/>
              <a:gd name="connsiteX48" fmla="*/ 146196 w 778926"/>
              <a:gd name="connsiteY48" fmla="*/ 307292 h 1624947"/>
              <a:gd name="connsiteX49" fmla="*/ 133496 w 778926"/>
              <a:gd name="connsiteY49" fmla="*/ 326342 h 1624947"/>
              <a:gd name="connsiteX50" fmla="*/ 127146 w 778926"/>
              <a:gd name="connsiteY50" fmla="*/ 339042 h 1624947"/>
              <a:gd name="connsiteX51" fmla="*/ 117621 w 778926"/>
              <a:gd name="connsiteY51" fmla="*/ 348567 h 1624947"/>
              <a:gd name="connsiteX52" fmla="*/ 108096 w 778926"/>
              <a:gd name="connsiteY52" fmla="*/ 361267 h 1624947"/>
              <a:gd name="connsiteX53" fmla="*/ 95396 w 778926"/>
              <a:gd name="connsiteY53" fmla="*/ 389842 h 1624947"/>
              <a:gd name="connsiteX54" fmla="*/ 89046 w 778926"/>
              <a:gd name="connsiteY54" fmla="*/ 402542 h 1624947"/>
              <a:gd name="connsiteX55" fmla="*/ 82696 w 778926"/>
              <a:gd name="connsiteY55" fmla="*/ 466042 h 1624947"/>
              <a:gd name="connsiteX56" fmla="*/ 57296 w 778926"/>
              <a:gd name="connsiteY56" fmla="*/ 513667 h 1624947"/>
              <a:gd name="connsiteX57" fmla="*/ 41421 w 778926"/>
              <a:gd name="connsiteY57" fmla="*/ 542242 h 1624947"/>
              <a:gd name="connsiteX58" fmla="*/ 35071 w 778926"/>
              <a:gd name="connsiteY58" fmla="*/ 558117 h 1624947"/>
              <a:gd name="connsiteX59" fmla="*/ 25546 w 778926"/>
              <a:gd name="connsiteY59" fmla="*/ 570817 h 1624947"/>
              <a:gd name="connsiteX60" fmla="*/ 22371 w 778926"/>
              <a:gd name="connsiteY60" fmla="*/ 580342 h 1624947"/>
              <a:gd name="connsiteX61" fmla="*/ 6496 w 778926"/>
              <a:gd name="connsiteY61" fmla="*/ 602567 h 1624947"/>
              <a:gd name="connsiteX62" fmla="*/ 19196 w 778926"/>
              <a:gd name="connsiteY62" fmla="*/ 672417 h 1624947"/>
              <a:gd name="connsiteX63" fmla="*/ 146 w 778926"/>
              <a:gd name="connsiteY63" fmla="*/ 732742 h 1624947"/>
              <a:gd name="connsiteX64" fmla="*/ 12846 w 778926"/>
              <a:gd name="connsiteY64" fmla="*/ 802592 h 1624947"/>
              <a:gd name="connsiteX65" fmla="*/ 44596 w 778926"/>
              <a:gd name="connsiteY65" fmla="*/ 834342 h 1624947"/>
              <a:gd name="connsiteX66" fmla="*/ 73171 w 778926"/>
              <a:gd name="connsiteY66" fmla="*/ 875617 h 1624947"/>
              <a:gd name="connsiteX67" fmla="*/ 101746 w 778926"/>
              <a:gd name="connsiteY67" fmla="*/ 929592 h 1624947"/>
              <a:gd name="connsiteX68" fmla="*/ 98571 w 778926"/>
              <a:gd name="connsiteY68" fmla="*/ 974042 h 1624947"/>
              <a:gd name="connsiteX69" fmla="*/ 146196 w 778926"/>
              <a:gd name="connsiteY69" fmla="*/ 993092 h 1624947"/>
              <a:gd name="connsiteX70" fmla="*/ 171596 w 778926"/>
              <a:gd name="connsiteY70" fmla="*/ 989917 h 1624947"/>
              <a:gd name="connsiteX71" fmla="*/ 193821 w 778926"/>
              <a:gd name="connsiteY71" fmla="*/ 1028017 h 1624947"/>
              <a:gd name="connsiteX72" fmla="*/ 247796 w 778926"/>
              <a:gd name="connsiteY72" fmla="*/ 1040717 h 1624947"/>
              <a:gd name="connsiteX73" fmla="*/ 317646 w 778926"/>
              <a:gd name="connsiteY73" fmla="*/ 1043892 h 1624947"/>
              <a:gd name="connsiteX74" fmla="*/ 333521 w 778926"/>
              <a:gd name="connsiteY74" fmla="*/ 1072467 h 1624947"/>
              <a:gd name="connsiteX75" fmla="*/ 282721 w 778926"/>
              <a:gd name="connsiteY75" fmla="*/ 1120092 h 1624947"/>
              <a:gd name="connsiteX76" fmla="*/ 235096 w 778926"/>
              <a:gd name="connsiteY76" fmla="*/ 1148667 h 1624947"/>
              <a:gd name="connsiteX77" fmla="*/ 177946 w 778926"/>
              <a:gd name="connsiteY77" fmla="*/ 1186767 h 1624947"/>
              <a:gd name="connsiteX78" fmla="*/ 225571 w 778926"/>
              <a:gd name="connsiteY78" fmla="*/ 1218517 h 1624947"/>
              <a:gd name="connsiteX79" fmla="*/ 174771 w 778926"/>
              <a:gd name="connsiteY79" fmla="*/ 1269317 h 1624947"/>
              <a:gd name="connsiteX80" fmla="*/ 143021 w 778926"/>
              <a:gd name="connsiteY80" fmla="*/ 1291542 h 1624947"/>
              <a:gd name="connsiteX81" fmla="*/ 130321 w 778926"/>
              <a:gd name="connsiteY81" fmla="*/ 1332817 h 1624947"/>
              <a:gd name="connsiteX82" fmla="*/ 78728 w 778926"/>
              <a:gd name="connsiteY82" fmla="*/ 1378855 h 1624947"/>
              <a:gd name="connsiteX83" fmla="*/ 125559 w 778926"/>
              <a:gd name="connsiteY83" fmla="*/ 1429654 h 1624947"/>
              <a:gd name="connsiteX84" fmla="*/ 158896 w 778926"/>
              <a:gd name="connsiteY84" fmla="*/ 1498711 h 1624947"/>
              <a:gd name="connsiteX85" fmla="*/ 271608 w 778926"/>
              <a:gd name="connsiteY85" fmla="*/ 1512999 h 1624947"/>
              <a:gd name="connsiteX86" fmla="*/ 397814 w 778926"/>
              <a:gd name="connsiteY86" fmla="*/ 1544748 h 1624947"/>
              <a:gd name="connsiteX87" fmla="*/ 533546 w 778926"/>
              <a:gd name="connsiteY87" fmla="*/ 1583642 h 1624947"/>
              <a:gd name="connsiteX88" fmla="*/ 622446 w 778926"/>
              <a:gd name="connsiteY88" fmla="*/ 1612217 h 1624947"/>
              <a:gd name="connsiteX89" fmla="*/ 676421 w 778926"/>
              <a:gd name="connsiteY89" fmla="*/ 1624917 h 1624947"/>
              <a:gd name="connsiteX0" fmla="*/ 676421 w 778926"/>
              <a:gd name="connsiteY0" fmla="*/ 1624917 h 1624947"/>
              <a:gd name="connsiteX1" fmla="*/ 693089 w 778926"/>
              <a:gd name="connsiteY1" fmla="*/ 1562211 h 1624947"/>
              <a:gd name="connsiteX2" fmla="*/ 708171 w 778926"/>
              <a:gd name="connsiteY2" fmla="*/ 1504267 h 1624947"/>
              <a:gd name="connsiteX3" fmla="*/ 704996 w 778926"/>
              <a:gd name="connsiteY3" fmla="*/ 1437592 h 1624947"/>
              <a:gd name="connsiteX4" fmla="*/ 654196 w 778926"/>
              <a:gd name="connsiteY4" fmla="*/ 1421717 h 1624947"/>
              <a:gd name="connsiteX5" fmla="*/ 634353 w 778926"/>
              <a:gd name="connsiteY5" fmla="*/ 1377267 h 1624947"/>
              <a:gd name="connsiteX6" fmla="*/ 627210 w 778926"/>
              <a:gd name="connsiteY6" fmla="*/ 1318530 h 1624947"/>
              <a:gd name="connsiteX7" fmla="*/ 666102 w 778926"/>
              <a:gd name="connsiteY7" fmla="*/ 1281223 h 1624947"/>
              <a:gd name="connsiteX8" fmla="*/ 631971 w 778926"/>
              <a:gd name="connsiteY8" fmla="*/ 1247092 h 1624947"/>
              <a:gd name="connsiteX9" fmla="*/ 588315 w 778926"/>
              <a:gd name="connsiteY9" fmla="*/ 1205817 h 1624947"/>
              <a:gd name="connsiteX10" fmla="*/ 558946 w 778926"/>
              <a:gd name="connsiteY10" fmla="*/ 1142317 h 1624947"/>
              <a:gd name="connsiteX11" fmla="*/ 530371 w 778926"/>
              <a:gd name="connsiteY11" fmla="*/ 1104217 h 1624947"/>
              <a:gd name="connsiteX12" fmla="*/ 517671 w 778926"/>
              <a:gd name="connsiteY12" fmla="*/ 1078817 h 1624947"/>
              <a:gd name="connsiteX13" fmla="*/ 542277 w 778926"/>
              <a:gd name="connsiteY13" fmla="*/ 1065324 h 1624947"/>
              <a:gd name="connsiteX14" fmla="*/ 533546 w 778926"/>
              <a:gd name="connsiteY14" fmla="*/ 1040717 h 1624947"/>
              <a:gd name="connsiteX15" fmla="*/ 597047 w 778926"/>
              <a:gd name="connsiteY15" fmla="*/ 1028017 h 1624947"/>
              <a:gd name="connsiteX16" fmla="*/ 559739 w 778926"/>
              <a:gd name="connsiteY16" fmla="*/ 963724 h 1624947"/>
              <a:gd name="connsiteX17" fmla="*/ 543071 w 778926"/>
              <a:gd name="connsiteY17" fmla="*/ 904192 h 1624947"/>
              <a:gd name="connsiteX18" fmla="*/ 606571 w 778926"/>
              <a:gd name="connsiteY18" fmla="*/ 866092 h 1624947"/>
              <a:gd name="connsiteX19" fmla="*/ 651815 w 778926"/>
              <a:gd name="connsiteY19" fmla="*/ 817673 h 1624947"/>
              <a:gd name="connsiteX20" fmla="*/ 679596 w 778926"/>
              <a:gd name="connsiteY20" fmla="*/ 758142 h 1624947"/>
              <a:gd name="connsiteX21" fmla="*/ 714521 w 778926"/>
              <a:gd name="connsiteY21" fmla="*/ 704167 h 1624947"/>
              <a:gd name="connsiteX22" fmla="*/ 778021 w 778926"/>
              <a:gd name="connsiteY22" fmla="*/ 653367 h 1624947"/>
              <a:gd name="connsiteX23" fmla="*/ 754209 w 778926"/>
              <a:gd name="connsiteY23" fmla="*/ 579548 h 1624947"/>
              <a:gd name="connsiteX24" fmla="*/ 743890 w 778926"/>
              <a:gd name="connsiteY24" fmla="*/ 498586 h 1624947"/>
              <a:gd name="connsiteX25" fmla="*/ 672452 w 778926"/>
              <a:gd name="connsiteY25" fmla="*/ 454930 h 1624947"/>
              <a:gd name="connsiteX26" fmla="*/ 619271 w 778926"/>
              <a:gd name="connsiteY26" fmla="*/ 424767 h 1624947"/>
              <a:gd name="connsiteX27" fmla="*/ 604984 w 778926"/>
              <a:gd name="connsiteY27" fmla="*/ 368411 h 1624947"/>
              <a:gd name="connsiteX28" fmla="*/ 531164 w 778926"/>
              <a:gd name="connsiteY28" fmla="*/ 374761 h 1624947"/>
              <a:gd name="connsiteX29" fmla="*/ 520846 w 778926"/>
              <a:gd name="connsiteY29" fmla="*/ 304117 h 1624947"/>
              <a:gd name="connsiteX30" fmla="*/ 525609 w 778926"/>
              <a:gd name="connsiteY30" fmla="*/ 220773 h 1624947"/>
              <a:gd name="connsiteX31" fmla="*/ 549421 w 778926"/>
              <a:gd name="connsiteY31" fmla="*/ 167592 h 1624947"/>
              <a:gd name="connsiteX32" fmla="*/ 554977 w 778926"/>
              <a:gd name="connsiteY32" fmla="*/ 103298 h 1624947"/>
              <a:gd name="connsiteX33" fmla="*/ 530371 w 778926"/>
              <a:gd name="connsiteY33" fmla="*/ 62024 h 1624947"/>
              <a:gd name="connsiteX34" fmla="*/ 494652 w 778926"/>
              <a:gd name="connsiteY34" fmla="*/ 36625 h 1624947"/>
              <a:gd name="connsiteX35" fmla="*/ 491477 w 778926"/>
              <a:gd name="connsiteY35" fmla="*/ 111 h 1624947"/>
              <a:gd name="connsiteX36" fmla="*/ 463696 w 778926"/>
              <a:gd name="connsiteY36" fmla="*/ 27892 h 1624947"/>
              <a:gd name="connsiteX37" fmla="*/ 423214 w 778926"/>
              <a:gd name="connsiteY37" fmla="*/ 47736 h 1624947"/>
              <a:gd name="connsiteX38" fmla="*/ 358921 w 778926"/>
              <a:gd name="connsiteY38" fmla="*/ 56467 h 1624947"/>
              <a:gd name="connsiteX39" fmla="*/ 304946 w 778926"/>
              <a:gd name="connsiteY39" fmla="*/ 94567 h 1624947"/>
              <a:gd name="connsiteX40" fmla="*/ 264465 w 778926"/>
              <a:gd name="connsiteY40" fmla="*/ 142986 h 1624947"/>
              <a:gd name="connsiteX41" fmla="*/ 231921 w 778926"/>
              <a:gd name="connsiteY41" fmla="*/ 186642 h 1624947"/>
              <a:gd name="connsiteX42" fmla="*/ 193821 w 778926"/>
              <a:gd name="connsiteY42" fmla="*/ 246967 h 1624947"/>
              <a:gd name="connsiteX43" fmla="*/ 177946 w 778926"/>
              <a:gd name="connsiteY43" fmla="*/ 262842 h 1624947"/>
              <a:gd name="connsiteX44" fmla="*/ 168421 w 778926"/>
              <a:gd name="connsiteY44" fmla="*/ 275542 h 1624947"/>
              <a:gd name="connsiteX45" fmla="*/ 165246 w 778926"/>
              <a:gd name="connsiteY45" fmla="*/ 288242 h 1624947"/>
              <a:gd name="connsiteX46" fmla="*/ 155721 w 778926"/>
              <a:gd name="connsiteY46" fmla="*/ 294592 h 1624947"/>
              <a:gd name="connsiteX47" fmla="*/ 146196 w 778926"/>
              <a:gd name="connsiteY47" fmla="*/ 307292 h 1624947"/>
              <a:gd name="connsiteX48" fmla="*/ 133496 w 778926"/>
              <a:gd name="connsiteY48" fmla="*/ 326342 h 1624947"/>
              <a:gd name="connsiteX49" fmla="*/ 127146 w 778926"/>
              <a:gd name="connsiteY49" fmla="*/ 339042 h 1624947"/>
              <a:gd name="connsiteX50" fmla="*/ 117621 w 778926"/>
              <a:gd name="connsiteY50" fmla="*/ 348567 h 1624947"/>
              <a:gd name="connsiteX51" fmla="*/ 108096 w 778926"/>
              <a:gd name="connsiteY51" fmla="*/ 361267 h 1624947"/>
              <a:gd name="connsiteX52" fmla="*/ 95396 w 778926"/>
              <a:gd name="connsiteY52" fmla="*/ 389842 h 1624947"/>
              <a:gd name="connsiteX53" fmla="*/ 89046 w 778926"/>
              <a:gd name="connsiteY53" fmla="*/ 402542 h 1624947"/>
              <a:gd name="connsiteX54" fmla="*/ 82696 w 778926"/>
              <a:gd name="connsiteY54" fmla="*/ 466042 h 1624947"/>
              <a:gd name="connsiteX55" fmla="*/ 57296 w 778926"/>
              <a:gd name="connsiteY55" fmla="*/ 513667 h 1624947"/>
              <a:gd name="connsiteX56" fmla="*/ 41421 w 778926"/>
              <a:gd name="connsiteY56" fmla="*/ 542242 h 1624947"/>
              <a:gd name="connsiteX57" fmla="*/ 35071 w 778926"/>
              <a:gd name="connsiteY57" fmla="*/ 558117 h 1624947"/>
              <a:gd name="connsiteX58" fmla="*/ 25546 w 778926"/>
              <a:gd name="connsiteY58" fmla="*/ 570817 h 1624947"/>
              <a:gd name="connsiteX59" fmla="*/ 22371 w 778926"/>
              <a:gd name="connsiteY59" fmla="*/ 580342 h 1624947"/>
              <a:gd name="connsiteX60" fmla="*/ 6496 w 778926"/>
              <a:gd name="connsiteY60" fmla="*/ 602567 h 1624947"/>
              <a:gd name="connsiteX61" fmla="*/ 19196 w 778926"/>
              <a:gd name="connsiteY61" fmla="*/ 672417 h 1624947"/>
              <a:gd name="connsiteX62" fmla="*/ 146 w 778926"/>
              <a:gd name="connsiteY62" fmla="*/ 732742 h 1624947"/>
              <a:gd name="connsiteX63" fmla="*/ 12846 w 778926"/>
              <a:gd name="connsiteY63" fmla="*/ 802592 h 1624947"/>
              <a:gd name="connsiteX64" fmla="*/ 44596 w 778926"/>
              <a:gd name="connsiteY64" fmla="*/ 834342 h 1624947"/>
              <a:gd name="connsiteX65" fmla="*/ 73171 w 778926"/>
              <a:gd name="connsiteY65" fmla="*/ 875617 h 1624947"/>
              <a:gd name="connsiteX66" fmla="*/ 101746 w 778926"/>
              <a:gd name="connsiteY66" fmla="*/ 929592 h 1624947"/>
              <a:gd name="connsiteX67" fmla="*/ 98571 w 778926"/>
              <a:gd name="connsiteY67" fmla="*/ 974042 h 1624947"/>
              <a:gd name="connsiteX68" fmla="*/ 146196 w 778926"/>
              <a:gd name="connsiteY68" fmla="*/ 993092 h 1624947"/>
              <a:gd name="connsiteX69" fmla="*/ 171596 w 778926"/>
              <a:gd name="connsiteY69" fmla="*/ 989917 h 1624947"/>
              <a:gd name="connsiteX70" fmla="*/ 193821 w 778926"/>
              <a:gd name="connsiteY70" fmla="*/ 1028017 h 1624947"/>
              <a:gd name="connsiteX71" fmla="*/ 247796 w 778926"/>
              <a:gd name="connsiteY71" fmla="*/ 1040717 h 1624947"/>
              <a:gd name="connsiteX72" fmla="*/ 317646 w 778926"/>
              <a:gd name="connsiteY72" fmla="*/ 1043892 h 1624947"/>
              <a:gd name="connsiteX73" fmla="*/ 333521 w 778926"/>
              <a:gd name="connsiteY73" fmla="*/ 1072467 h 1624947"/>
              <a:gd name="connsiteX74" fmla="*/ 282721 w 778926"/>
              <a:gd name="connsiteY74" fmla="*/ 1120092 h 1624947"/>
              <a:gd name="connsiteX75" fmla="*/ 235096 w 778926"/>
              <a:gd name="connsiteY75" fmla="*/ 1148667 h 1624947"/>
              <a:gd name="connsiteX76" fmla="*/ 177946 w 778926"/>
              <a:gd name="connsiteY76" fmla="*/ 1186767 h 1624947"/>
              <a:gd name="connsiteX77" fmla="*/ 225571 w 778926"/>
              <a:gd name="connsiteY77" fmla="*/ 1218517 h 1624947"/>
              <a:gd name="connsiteX78" fmla="*/ 174771 w 778926"/>
              <a:gd name="connsiteY78" fmla="*/ 1269317 h 1624947"/>
              <a:gd name="connsiteX79" fmla="*/ 143021 w 778926"/>
              <a:gd name="connsiteY79" fmla="*/ 1291542 h 1624947"/>
              <a:gd name="connsiteX80" fmla="*/ 130321 w 778926"/>
              <a:gd name="connsiteY80" fmla="*/ 1332817 h 1624947"/>
              <a:gd name="connsiteX81" fmla="*/ 78728 w 778926"/>
              <a:gd name="connsiteY81" fmla="*/ 1378855 h 1624947"/>
              <a:gd name="connsiteX82" fmla="*/ 125559 w 778926"/>
              <a:gd name="connsiteY82" fmla="*/ 1429654 h 1624947"/>
              <a:gd name="connsiteX83" fmla="*/ 158896 w 778926"/>
              <a:gd name="connsiteY83" fmla="*/ 1498711 h 1624947"/>
              <a:gd name="connsiteX84" fmla="*/ 271608 w 778926"/>
              <a:gd name="connsiteY84" fmla="*/ 1512999 h 1624947"/>
              <a:gd name="connsiteX85" fmla="*/ 397814 w 778926"/>
              <a:gd name="connsiteY85" fmla="*/ 1544748 h 1624947"/>
              <a:gd name="connsiteX86" fmla="*/ 533546 w 778926"/>
              <a:gd name="connsiteY86" fmla="*/ 1583642 h 1624947"/>
              <a:gd name="connsiteX87" fmla="*/ 622446 w 778926"/>
              <a:gd name="connsiteY87" fmla="*/ 1612217 h 1624947"/>
              <a:gd name="connsiteX88" fmla="*/ 676421 w 778926"/>
              <a:gd name="connsiteY88" fmla="*/ 1624917 h 1624947"/>
              <a:gd name="connsiteX0" fmla="*/ 676421 w 778926"/>
              <a:gd name="connsiteY0" fmla="*/ 1624917 h 1624947"/>
              <a:gd name="connsiteX1" fmla="*/ 693089 w 778926"/>
              <a:gd name="connsiteY1" fmla="*/ 1562211 h 1624947"/>
              <a:gd name="connsiteX2" fmla="*/ 708171 w 778926"/>
              <a:gd name="connsiteY2" fmla="*/ 1504267 h 1624947"/>
              <a:gd name="connsiteX3" fmla="*/ 704996 w 778926"/>
              <a:gd name="connsiteY3" fmla="*/ 1437592 h 1624947"/>
              <a:gd name="connsiteX4" fmla="*/ 654196 w 778926"/>
              <a:gd name="connsiteY4" fmla="*/ 1421717 h 1624947"/>
              <a:gd name="connsiteX5" fmla="*/ 634353 w 778926"/>
              <a:gd name="connsiteY5" fmla="*/ 1377267 h 1624947"/>
              <a:gd name="connsiteX6" fmla="*/ 627210 w 778926"/>
              <a:gd name="connsiteY6" fmla="*/ 1318530 h 1624947"/>
              <a:gd name="connsiteX7" fmla="*/ 666102 w 778926"/>
              <a:gd name="connsiteY7" fmla="*/ 1281223 h 1624947"/>
              <a:gd name="connsiteX8" fmla="*/ 631971 w 778926"/>
              <a:gd name="connsiteY8" fmla="*/ 1247092 h 1624947"/>
              <a:gd name="connsiteX9" fmla="*/ 588315 w 778926"/>
              <a:gd name="connsiteY9" fmla="*/ 1205817 h 1624947"/>
              <a:gd name="connsiteX10" fmla="*/ 558946 w 778926"/>
              <a:gd name="connsiteY10" fmla="*/ 1142317 h 1624947"/>
              <a:gd name="connsiteX11" fmla="*/ 530371 w 778926"/>
              <a:gd name="connsiteY11" fmla="*/ 1104217 h 1624947"/>
              <a:gd name="connsiteX12" fmla="*/ 517671 w 778926"/>
              <a:gd name="connsiteY12" fmla="*/ 1078817 h 1624947"/>
              <a:gd name="connsiteX13" fmla="*/ 542277 w 778926"/>
              <a:gd name="connsiteY13" fmla="*/ 1065324 h 1624947"/>
              <a:gd name="connsiteX14" fmla="*/ 533546 w 778926"/>
              <a:gd name="connsiteY14" fmla="*/ 1040717 h 1624947"/>
              <a:gd name="connsiteX15" fmla="*/ 597047 w 778926"/>
              <a:gd name="connsiteY15" fmla="*/ 1028017 h 1624947"/>
              <a:gd name="connsiteX16" fmla="*/ 559739 w 778926"/>
              <a:gd name="connsiteY16" fmla="*/ 963724 h 1624947"/>
              <a:gd name="connsiteX17" fmla="*/ 543071 w 778926"/>
              <a:gd name="connsiteY17" fmla="*/ 904192 h 1624947"/>
              <a:gd name="connsiteX18" fmla="*/ 606571 w 778926"/>
              <a:gd name="connsiteY18" fmla="*/ 866092 h 1624947"/>
              <a:gd name="connsiteX19" fmla="*/ 651815 w 778926"/>
              <a:gd name="connsiteY19" fmla="*/ 817673 h 1624947"/>
              <a:gd name="connsiteX20" fmla="*/ 679596 w 778926"/>
              <a:gd name="connsiteY20" fmla="*/ 758142 h 1624947"/>
              <a:gd name="connsiteX21" fmla="*/ 714521 w 778926"/>
              <a:gd name="connsiteY21" fmla="*/ 704167 h 1624947"/>
              <a:gd name="connsiteX22" fmla="*/ 778021 w 778926"/>
              <a:gd name="connsiteY22" fmla="*/ 653367 h 1624947"/>
              <a:gd name="connsiteX23" fmla="*/ 754209 w 778926"/>
              <a:gd name="connsiteY23" fmla="*/ 579548 h 1624947"/>
              <a:gd name="connsiteX24" fmla="*/ 743890 w 778926"/>
              <a:gd name="connsiteY24" fmla="*/ 498586 h 1624947"/>
              <a:gd name="connsiteX25" fmla="*/ 672452 w 778926"/>
              <a:gd name="connsiteY25" fmla="*/ 454930 h 1624947"/>
              <a:gd name="connsiteX26" fmla="*/ 619271 w 778926"/>
              <a:gd name="connsiteY26" fmla="*/ 424767 h 1624947"/>
              <a:gd name="connsiteX27" fmla="*/ 604984 w 778926"/>
              <a:gd name="connsiteY27" fmla="*/ 368411 h 1624947"/>
              <a:gd name="connsiteX28" fmla="*/ 531164 w 778926"/>
              <a:gd name="connsiteY28" fmla="*/ 374761 h 1624947"/>
              <a:gd name="connsiteX29" fmla="*/ 520846 w 778926"/>
              <a:gd name="connsiteY29" fmla="*/ 304117 h 1624947"/>
              <a:gd name="connsiteX30" fmla="*/ 525609 w 778926"/>
              <a:gd name="connsiteY30" fmla="*/ 220773 h 1624947"/>
              <a:gd name="connsiteX31" fmla="*/ 549421 w 778926"/>
              <a:gd name="connsiteY31" fmla="*/ 167592 h 1624947"/>
              <a:gd name="connsiteX32" fmla="*/ 554977 w 778926"/>
              <a:gd name="connsiteY32" fmla="*/ 103298 h 1624947"/>
              <a:gd name="connsiteX33" fmla="*/ 530371 w 778926"/>
              <a:gd name="connsiteY33" fmla="*/ 62024 h 1624947"/>
              <a:gd name="connsiteX34" fmla="*/ 494652 w 778926"/>
              <a:gd name="connsiteY34" fmla="*/ 36625 h 1624947"/>
              <a:gd name="connsiteX35" fmla="*/ 491477 w 778926"/>
              <a:gd name="connsiteY35" fmla="*/ 111 h 1624947"/>
              <a:gd name="connsiteX36" fmla="*/ 463696 w 778926"/>
              <a:gd name="connsiteY36" fmla="*/ 27892 h 1624947"/>
              <a:gd name="connsiteX37" fmla="*/ 423214 w 778926"/>
              <a:gd name="connsiteY37" fmla="*/ 47736 h 1624947"/>
              <a:gd name="connsiteX38" fmla="*/ 358921 w 778926"/>
              <a:gd name="connsiteY38" fmla="*/ 56467 h 1624947"/>
              <a:gd name="connsiteX39" fmla="*/ 304946 w 778926"/>
              <a:gd name="connsiteY39" fmla="*/ 94567 h 1624947"/>
              <a:gd name="connsiteX40" fmla="*/ 264465 w 778926"/>
              <a:gd name="connsiteY40" fmla="*/ 142986 h 1624947"/>
              <a:gd name="connsiteX41" fmla="*/ 246209 w 778926"/>
              <a:gd name="connsiteY41" fmla="*/ 191404 h 1624947"/>
              <a:gd name="connsiteX42" fmla="*/ 193821 w 778926"/>
              <a:gd name="connsiteY42" fmla="*/ 246967 h 1624947"/>
              <a:gd name="connsiteX43" fmla="*/ 177946 w 778926"/>
              <a:gd name="connsiteY43" fmla="*/ 262842 h 1624947"/>
              <a:gd name="connsiteX44" fmla="*/ 168421 w 778926"/>
              <a:gd name="connsiteY44" fmla="*/ 275542 h 1624947"/>
              <a:gd name="connsiteX45" fmla="*/ 165246 w 778926"/>
              <a:gd name="connsiteY45" fmla="*/ 288242 h 1624947"/>
              <a:gd name="connsiteX46" fmla="*/ 155721 w 778926"/>
              <a:gd name="connsiteY46" fmla="*/ 294592 h 1624947"/>
              <a:gd name="connsiteX47" fmla="*/ 146196 w 778926"/>
              <a:gd name="connsiteY47" fmla="*/ 307292 h 1624947"/>
              <a:gd name="connsiteX48" fmla="*/ 133496 w 778926"/>
              <a:gd name="connsiteY48" fmla="*/ 326342 h 1624947"/>
              <a:gd name="connsiteX49" fmla="*/ 127146 w 778926"/>
              <a:gd name="connsiteY49" fmla="*/ 339042 h 1624947"/>
              <a:gd name="connsiteX50" fmla="*/ 117621 w 778926"/>
              <a:gd name="connsiteY50" fmla="*/ 348567 h 1624947"/>
              <a:gd name="connsiteX51" fmla="*/ 108096 w 778926"/>
              <a:gd name="connsiteY51" fmla="*/ 361267 h 1624947"/>
              <a:gd name="connsiteX52" fmla="*/ 95396 w 778926"/>
              <a:gd name="connsiteY52" fmla="*/ 389842 h 1624947"/>
              <a:gd name="connsiteX53" fmla="*/ 89046 w 778926"/>
              <a:gd name="connsiteY53" fmla="*/ 402542 h 1624947"/>
              <a:gd name="connsiteX54" fmla="*/ 82696 w 778926"/>
              <a:gd name="connsiteY54" fmla="*/ 466042 h 1624947"/>
              <a:gd name="connsiteX55" fmla="*/ 57296 w 778926"/>
              <a:gd name="connsiteY55" fmla="*/ 513667 h 1624947"/>
              <a:gd name="connsiteX56" fmla="*/ 41421 w 778926"/>
              <a:gd name="connsiteY56" fmla="*/ 542242 h 1624947"/>
              <a:gd name="connsiteX57" fmla="*/ 35071 w 778926"/>
              <a:gd name="connsiteY57" fmla="*/ 558117 h 1624947"/>
              <a:gd name="connsiteX58" fmla="*/ 25546 w 778926"/>
              <a:gd name="connsiteY58" fmla="*/ 570817 h 1624947"/>
              <a:gd name="connsiteX59" fmla="*/ 22371 w 778926"/>
              <a:gd name="connsiteY59" fmla="*/ 580342 h 1624947"/>
              <a:gd name="connsiteX60" fmla="*/ 6496 w 778926"/>
              <a:gd name="connsiteY60" fmla="*/ 602567 h 1624947"/>
              <a:gd name="connsiteX61" fmla="*/ 19196 w 778926"/>
              <a:gd name="connsiteY61" fmla="*/ 672417 h 1624947"/>
              <a:gd name="connsiteX62" fmla="*/ 146 w 778926"/>
              <a:gd name="connsiteY62" fmla="*/ 732742 h 1624947"/>
              <a:gd name="connsiteX63" fmla="*/ 12846 w 778926"/>
              <a:gd name="connsiteY63" fmla="*/ 802592 h 1624947"/>
              <a:gd name="connsiteX64" fmla="*/ 44596 w 778926"/>
              <a:gd name="connsiteY64" fmla="*/ 834342 h 1624947"/>
              <a:gd name="connsiteX65" fmla="*/ 73171 w 778926"/>
              <a:gd name="connsiteY65" fmla="*/ 875617 h 1624947"/>
              <a:gd name="connsiteX66" fmla="*/ 101746 w 778926"/>
              <a:gd name="connsiteY66" fmla="*/ 929592 h 1624947"/>
              <a:gd name="connsiteX67" fmla="*/ 98571 w 778926"/>
              <a:gd name="connsiteY67" fmla="*/ 974042 h 1624947"/>
              <a:gd name="connsiteX68" fmla="*/ 146196 w 778926"/>
              <a:gd name="connsiteY68" fmla="*/ 993092 h 1624947"/>
              <a:gd name="connsiteX69" fmla="*/ 171596 w 778926"/>
              <a:gd name="connsiteY69" fmla="*/ 989917 h 1624947"/>
              <a:gd name="connsiteX70" fmla="*/ 193821 w 778926"/>
              <a:gd name="connsiteY70" fmla="*/ 1028017 h 1624947"/>
              <a:gd name="connsiteX71" fmla="*/ 247796 w 778926"/>
              <a:gd name="connsiteY71" fmla="*/ 1040717 h 1624947"/>
              <a:gd name="connsiteX72" fmla="*/ 317646 w 778926"/>
              <a:gd name="connsiteY72" fmla="*/ 1043892 h 1624947"/>
              <a:gd name="connsiteX73" fmla="*/ 333521 w 778926"/>
              <a:gd name="connsiteY73" fmla="*/ 1072467 h 1624947"/>
              <a:gd name="connsiteX74" fmla="*/ 282721 w 778926"/>
              <a:gd name="connsiteY74" fmla="*/ 1120092 h 1624947"/>
              <a:gd name="connsiteX75" fmla="*/ 235096 w 778926"/>
              <a:gd name="connsiteY75" fmla="*/ 1148667 h 1624947"/>
              <a:gd name="connsiteX76" fmla="*/ 177946 w 778926"/>
              <a:gd name="connsiteY76" fmla="*/ 1186767 h 1624947"/>
              <a:gd name="connsiteX77" fmla="*/ 225571 w 778926"/>
              <a:gd name="connsiteY77" fmla="*/ 1218517 h 1624947"/>
              <a:gd name="connsiteX78" fmla="*/ 174771 w 778926"/>
              <a:gd name="connsiteY78" fmla="*/ 1269317 h 1624947"/>
              <a:gd name="connsiteX79" fmla="*/ 143021 w 778926"/>
              <a:gd name="connsiteY79" fmla="*/ 1291542 h 1624947"/>
              <a:gd name="connsiteX80" fmla="*/ 130321 w 778926"/>
              <a:gd name="connsiteY80" fmla="*/ 1332817 h 1624947"/>
              <a:gd name="connsiteX81" fmla="*/ 78728 w 778926"/>
              <a:gd name="connsiteY81" fmla="*/ 1378855 h 1624947"/>
              <a:gd name="connsiteX82" fmla="*/ 125559 w 778926"/>
              <a:gd name="connsiteY82" fmla="*/ 1429654 h 1624947"/>
              <a:gd name="connsiteX83" fmla="*/ 158896 w 778926"/>
              <a:gd name="connsiteY83" fmla="*/ 1498711 h 1624947"/>
              <a:gd name="connsiteX84" fmla="*/ 271608 w 778926"/>
              <a:gd name="connsiteY84" fmla="*/ 1512999 h 1624947"/>
              <a:gd name="connsiteX85" fmla="*/ 397814 w 778926"/>
              <a:gd name="connsiteY85" fmla="*/ 1544748 h 1624947"/>
              <a:gd name="connsiteX86" fmla="*/ 533546 w 778926"/>
              <a:gd name="connsiteY86" fmla="*/ 1583642 h 1624947"/>
              <a:gd name="connsiteX87" fmla="*/ 622446 w 778926"/>
              <a:gd name="connsiteY87" fmla="*/ 1612217 h 1624947"/>
              <a:gd name="connsiteX88" fmla="*/ 676421 w 778926"/>
              <a:gd name="connsiteY88" fmla="*/ 1624917 h 1624947"/>
              <a:gd name="connsiteX0" fmla="*/ 676421 w 778926"/>
              <a:gd name="connsiteY0" fmla="*/ 1624917 h 1624947"/>
              <a:gd name="connsiteX1" fmla="*/ 693089 w 778926"/>
              <a:gd name="connsiteY1" fmla="*/ 1562211 h 1624947"/>
              <a:gd name="connsiteX2" fmla="*/ 708171 w 778926"/>
              <a:gd name="connsiteY2" fmla="*/ 1504267 h 1624947"/>
              <a:gd name="connsiteX3" fmla="*/ 704996 w 778926"/>
              <a:gd name="connsiteY3" fmla="*/ 1437592 h 1624947"/>
              <a:gd name="connsiteX4" fmla="*/ 654196 w 778926"/>
              <a:gd name="connsiteY4" fmla="*/ 1421717 h 1624947"/>
              <a:gd name="connsiteX5" fmla="*/ 634353 w 778926"/>
              <a:gd name="connsiteY5" fmla="*/ 1377267 h 1624947"/>
              <a:gd name="connsiteX6" fmla="*/ 627210 w 778926"/>
              <a:gd name="connsiteY6" fmla="*/ 1318530 h 1624947"/>
              <a:gd name="connsiteX7" fmla="*/ 666102 w 778926"/>
              <a:gd name="connsiteY7" fmla="*/ 1281223 h 1624947"/>
              <a:gd name="connsiteX8" fmla="*/ 631971 w 778926"/>
              <a:gd name="connsiteY8" fmla="*/ 1247092 h 1624947"/>
              <a:gd name="connsiteX9" fmla="*/ 588315 w 778926"/>
              <a:gd name="connsiteY9" fmla="*/ 1205817 h 1624947"/>
              <a:gd name="connsiteX10" fmla="*/ 558946 w 778926"/>
              <a:gd name="connsiteY10" fmla="*/ 1142317 h 1624947"/>
              <a:gd name="connsiteX11" fmla="*/ 530371 w 778926"/>
              <a:gd name="connsiteY11" fmla="*/ 1104217 h 1624947"/>
              <a:gd name="connsiteX12" fmla="*/ 517671 w 778926"/>
              <a:gd name="connsiteY12" fmla="*/ 1078817 h 1624947"/>
              <a:gd name="connsiteX13" fmla="*/ 542277 w 778926"/>
              <a:gd name="connsiteY13" fmla="*/ 1065324 h 1624947"/>
              <a:gd name="connsiteX14" fmla="*/ 533546 w 778926"/>
              <a:gd name="connsiteY14" fmla="*/ 1040717 h 1624947"/>
              <a:gd name="connsiteX15" fmla="*/ 597047 w 778926"/>
              <a:gd name="connsiteY15" fmla="*/ 1028017 h 1624947"/>
              <a:gd name="connsiteX16" fmla="*/ 559739 w 778926"/>
              <a:gd name="connsiteY16" fmla="*/ 963724 h 1624947"/>
              <a:gd name="connsiteX17" fmla="*/ 543071 w 778926"/>
              <a:gd name="connsiteY17" fmla="*/ 904192 h 1624947"/>
              <a:gd name="connsiteX18" fmla="*/ 606571 w 778926"/>
              <a:gd name="connsiteY18" fmla="*/ 866092 h 1624947"/>
              <a:gd name="connsiteX19" fmla="*/ 651815 w 778926"/>
              <a:gd name="connsiteY19" fmla="*/ 817673 h 1624947"/>
              <a:gd name="connsiteX20" fmla="*/ 679596 w 778926"/>
              <a:gd name="connsiteY20" fmla="*/ 758142 h 1624947"/>
              <a:gd name="connsiteX21" fmla="*/ 714521 w 778926"/>
              <a:gd name="connsiteY21" fmla="*/ 704167 h 1624947"/>
              <a:gd name="connsiteX22" fmla="*/ 778021 w 778926"/>
              <a:gd name="connsiteY22" fmla="*/ 653367 h 1624947"/>
              <a:gd name="connsiteX23" fmla="*/ 754209 w 778926"/>
              <a:gd name="connsiteY23" fmla="*/ 579548 h 1624947"/>
              <a:gd name="connsiteX24" fmla="*/ 743890 w 778926"/>
              <a:gd name="connsiteY24" fmla="*/ 498586 h 1624947"/>
              <a:gd name="connsiteX25" fmla="*/ 672452 w 778926"/>
              <a:gd name="connsiteY25" fmla="*/ 454930 h 1624947"/>
              <a:gd name="connsiteX26" fmla="*/ 619271 w 778926"/>
              <a:gd name="connsiteY26" fmla="*/ 424767 h 1624947"/>
              <a:gd name="connsiteX27" fmla="*/ 604984 w 778926"/>
              <a:gd name="connsiteY27" fmla="*/ 368411 h 1624947"/>
              <a:gd name="connsiteX28" fmla="*/ 531164 w 778926"/>
              <a:gd name="connsiteY28" fmla="*/ 374761 h 1624947"/>
              <a:gd name="connsiteX29" fmla="*/ 520846 w 778926"/>
              <a:gd name="connsiteY29" fmla="*/ 304117 h 1624947"/>
              <a:gd name="connsiteX30" fmla="*/ 525609 w 778926"/>
              <a:gd name="connsiteY30" fmla="*/ 220773 h 1624947"/>
              <a:gd name="connsiteX31" fmla="*/ 549421 w 778926"/>
              <a:gd name="connsiteY31" fmla="*/ 167592 h 1624947"/>
              <a:gd name="connsiteX32" fmla="*/ 554977 w 778926"/>
              <a:gd name="connsiteY32" fmla="*/ 103298 h 1624947"/>
              <a:gd name="connsiteX33" fmla="*/ 530371 w 778926"/>
              <a:gd name="connsiteY33" fmla="*/ 62024 h 1624947"/>
              <a:gd name="connsiteX34" fmla="*/ 494652 w 778926"/>
              <a:gd name="connsiteY34" fmla="*/ 36625 h 1624947"/>
              <a:gd name="connsiteX35" fmla="*/ 491477 w 778926"/>
              <a:gd name="connsiteY35" fmla="*/ 111 h 1624947"/>
              <a:gd name="connsiteX36" fmla="*/ 463696 w 778926"/>
              <a:gd name="connsiteY36" fmla="*/ 27892 h 1624947"/>
              <a:gd name="connsiteX37" fmla="*/ 423214 w 778926"/>
              <a:gd name="connsiteY37" fmla="*/ 47736 h 1624947"/>
              <a:gd name="connsiteX38" fmla="*/ 358921 w 778926"/>
              <a:gd name="connsiteY38" fmla="*/ 56467 h 1624947"/>
              <a:gd name="connsiteX39" fmla="*/ 304946 w 778926"/>
              <a:gd name="connsiteY39" fmla="*/ 94567 h 1624947"/>
              <a:gd name="connsiteX40" fmla="*/ 264465 w 778926"/>
              <a:gd name="connsiteY40" fmla="*/ 142986 h 1624947"/>
              <a:gd name="connsiteX41" fmla="*/ 246209 w 778926"/>
              <a:gd name="connsiteY41" fmla="*/ 191404 h 1624947"/>
              <a:gd name="connsiteX42" fmla="*/ 193821 w 778926"/>
              <a:gd name="connsiteY42" fmla="*/ 246967 h 1624947"/>
              <a:gd name="connsiteX43" fmla="*/ 177946 w 778926"/>
              <a:gd name="connsiteY43" fmla="*/ 262842 h 1624947"/>
              <a:gd name="connsiteX44" fmla="*/ 165246 w 778926"/>
              <a:gd name="connsiteY44" fmla="*/ 288242 h 1624947"/>
              <a:gd name="connsiteX45" fmla="*/ 155721 w 778926"/>
              <a:gd name="connsiteY45" fmla="*/ 294592 h 1624947"/>
              <a:gd name="connsiteX46" fmla="*/ 146196 w 778926"/>
              <a:gd name="connsiteY46" fmla="*/ 307292 h 1624947"/>
              <a:gd name="connsiteX47" fmla="*/ 133496 w 778926"/>
              <a:gd name="connsiteY47" fmla="*/ 326342 h 1624947"/>
              <a:gd name="connsiteX48" fmla="*/ 127146 w 778926"/>
              <a:gd name="connsiteY48" fmla="*/ 339042 h 1624947"/>
              <a:gd name="connsiteX49" fmla="*/ 117621 w 778926"/>
              <a:gd name="connsiteY49" fmla="*/ 348567 h 1624947"/>
              <a:gd name="connsiteX50" fmla="*/ 108096 w 778926"/>
              <a:gd name="connsiteY50" fmla="*/ 361267 h 1624947"/>
              <a:gd name="connsiteX51" fmla="*/ 95396 w 778926"/>
              <a:gd name="connsiteY51" fmla="*/ 389842 h 1624947"/>
              <a:gd name="connsiteX52" fmla="*/ 89046 w 778926"/>
              <a:gd name="connsiteY52" fmla="*/ 402542 h 1624947"/>
              <a:gd name="connsiteX53" fmla="*/ 82696 w 778926"/>
              <a:gd name="connsiteY53" fmla="*/ 466042 h 1624947"/>
              <a:gd name="connsiteX54" fmla="*/ 57296 w 778926"/>
              <a:gd name="connsiteY54" fmla="*/ 513667 h 1624947"/>
              <a:gd name="connsiteX55" fmla="*/ 41421 w 778926"/>
              <a:gd name="connsiteY55" fmla="*/ 542242 h 1624947"/>
              <a:gd name="connsiteX56" fmla="*/ 35071 w 778926"/>
              <a:gd name="connsiteY56" fmla="*/ 558117 h 1624947"/>
              <a:gd name="connsiteX57" fmla="*/ 25546 w 778926"/>
              <a:gd name="connsiteY57" fmla="*/ 570817 h 1624947"/>
              <a:gd name="connsiteX58" fmla="*/ 22371 w 778926"/>
              <a:gd name="connsiteY58" fmla="*/ 580342 h 1624947"/>
              <a:gd name="connsiteX59" fmla="*/ 6496 w 778926"/>
              <a:gd name="connsiteY59" fmla="*/ 602567 h 1624947"/>
              <a:gd name="connsiteX60" fmla="*/ 19196 w 778926"/>
              <a:gd name="connsiteY60" fmla="*/ 672417 h 1624947"/>
              <a:gd name="connsiteX61" fmla="*/ 146 w 778926"/>
              <a:gd name="connsiteY61" fmla="*/ 732742 h 1624947"/>
              <a:gd name="connsiteX62" fmla="*/ 12846 w 778926"/>
              <a:gd name="connsiteY62" fmla="*/ 802592 h 1624947"/>
              <a:gd name="connsiteX63" fmla="*/ 44596 w 778926"/>
              <a:gd name="connsiteY63" fmla="*/ 834342 h 1624947"/>
              <a:gd name="connsiteX64" fmla="*/ 73171 w 778926"/>
              <a:gd name="connsiteY64" fmla="*/ 875617 h 1624947"/>
              <a:gd name="connsiteX65" fmla="*/ 101746 w 778926"/>
              <a:gd name="connsiteY65" fmla="*/ 929592 h 1624947"/>
              <a:gd name="connsiteX66" fmla="*/ 98571 w 778926"/>
              <a:gd name="connsiteY66" fmla="*/ 974042 h 1624947"/>
              <a:gd name="connsiteX67" fmla="*/ 146196 w 778926"/>
              <a:gd name="connsiteY67" fmla="*/ 993092 h 1624947"/>
              <a:gd name="connsiteX68" fmla="*/ 171596 w 778926"/>
              <a:gd name="connsiteY68" fmla="*/ 989917 h 1624947"/>
              <a:gd name="connsiteX69" fmla="*/ 193821 w 778926"/>
              <a:gd name="connsiteY69" fmla="*/ 1028017 h 1624947"/>
              <a:gd name="connsiteX70" fmla="*/ 247796 w 778926"/>
              <a:gd name="connsiteY70" fmla="*/ 1040717 h 1624947"/>
              <a:gd name="connsiteX71" fmla="*/ 317646 w 778926"/>
              <a:gd name="connsiteY71" fmla="*/ 1043892 h 1624947"/>
              <a:gd name="connsiteX72" fmla="*/ 333521 w 778926"/>
              <a:gd name="connsiteY72" fmla="*/ 1072467 h 1624947"/>
              <a:gd name="connsiteX73" fmla="*/ 282721 w 778926"/>
              <a:gd name="connsiteY73" fmla="*/ 1120092 h 1624947"/>
              <a:gd name="connsiteX74" fmla="*/ 235096 w 778926"/>
              <a:gd name="connsiteY74" fmla="*/ 1148667 h 1624947"/>
              <a:gd name="connsiteX75" fmla="*/ 177946 w 778926"/>
              <a:gd name="connsiteY75" fmla="*/ 1186767 h 1624947"/>
              <a:gd name="connsiteX76" fmla="*/ 225571 w 778926"/>
              <a:gd name="connsiteY76" fmla="*/ 1218517 h 1624947"/>
              <a:gd name="connsiteX77" fmla="*/ 174771 w 778926"/>
              <a:gd name="connsiteY77" fmla="*/ 1269317 h 1624947"/>
              <a:gd name="connsiteX78" fmla="*/ 143021 w 778926"/>
              <a:gd name="connsiteY78" fmla="*/ 1291542 h 1624947"/>
              <a:gd name="connsiteX79" fmla="*/ 130321 w 778926"/>
              <a:gd name="connsiteY79" fmla="*/ 1332817 h 1624947"/>
              <a:gd name="connsiteX80" fmla="*/ 78728 w 778926"/>
              <a:gd name="connsiteY80" fmla="*/ 1378855 h 1624947"/>
              <a:gd name="connsiteX81" fmla="*/ 125559 w 778926"/>
              <a:gd name="connsiteY81" fmla="*/ 1429654 h 1624947"/>
              <a:gd name="connsiteX82" fmla="*/ 158896 w 778926"/>
              <a:gd name="connsiteY82" fmla="*/ 1498711 h 1624947"/>
              <a:gd name="connsiteX83" fmla="*/ 271608 w 778926"/>
              <a:gd name="connsiteY83" fmla="*/ 1512999 h 1624947"/>
              <a:gd name="connsiteX84" fmla="*/ 397814 w 778926"/>
              <a:gd name="connsiteY84" fmla="*/ 1544748 h 1624947"/>
              <a:gd name="connsiteX85" fmla="*/ 533546 w 778926"/>
              <a:gd name="connsiteY85" fmla="*/ 1583642 h 1624947"/>
              <a:gd name="connsiteX86" fmla="*/ 622446 w 778926"/>
              <a:gd name="connsiteY86" fmla="*/ 1612217 h 1624947"/>
              <a:gd name="connsiteX87" fmla="*/ 676421 w 778926"/>
              <a:gd name="connsiteY87" fmla="*/ 1624917 h 1624947"/>
              <a:gd name="connsiteX0" fmla="*/ 676421 w 778926"/>
              <a:gd name="connsiteY0" fmla="*/ 1624917 h 1624947"/>
              <a:gd name="connsiteX1" fmla="*/ 693089 w 778926"/>
              <a:gd name="connsiteY1" fmla="*/ 1562211 h 1624947"/>
              <a:gd name="connsiteX2" fmla="*/ 708171 w 778926"/>
              <a:gd name="connsiteY2" fmla="*/ 1504267 h 1624947"/>
              <a:gd name="connsiteX3" fmla="*/ 704996 w 778926"/>
              <a:gd name="connsiteY3" fmla="*/ 1437592 h 1624947"/>
              <a:gd name="connsiteX4" fmla="*/ 654196 w 778926"/>
              <a:gd name="connsiteY4" fmla="*/ 1421717 h 1624947"/>
              <a:gd name="connsiteX5" fmla="*/ 634353 w 778926"/>
              <a:gd name="connsiteY5" fmla="*/ 1377267 h 1624947"/>
              <a:gd name="connsiteX6" fmla="*/ 627210 w 778926"/>
              <a:gd name="connsiteY6" fmla="*/ 1318530 h 1624947"/>
              <a:gd name="connsiteX7" fmla="*/ 666102 w 778926"/>
              <a:gd name="connsiteY7" fmla="*/ 1281223 h 1624947"/>
              <a:gd name="connsiteX8" fmla="*/ 631971 w 778926"/>
              <a:gd name="connsiteY8" fmla="*/ 1247092 h 1624947"/>
              <a:gd name="connsiteX9" fmla="*/ 588315 w 778926"/>
              <a:gd name="connsiteY9" fmla="*/ 1205817 h 1624947"/>
              <a:gd name="connsiteX10" fmla="*/ 558946 w 778926"/>
              <a:gd name="connsiteY10" fmla="*/ 1142317 h 1624947"/>
              <a:gd name="connsiteX11" fmla="*/ 530371 w 778926"/>
              <a:gd name="connsiteY11" fmla="*/ 1104217 h 1624947"/>
              <a:gd name="connsiteX12" fmla="*/ 517671 w 778926"/>
              <a:gd name="connsiteY12" fmla="*/ 1078817 h 1624947"/>
              <a:gd name="connsiteX13" fmla="*/ 542277 w 778926"/>
              <a:gd name="connsiteY13" fmla="*/ 1065324 h 1624947"/>
              <a:gd name="connsiteX14" fmla="*/ 533546 w 778926"/>
              <a:gd name="connsiteY14" fmla="*/ 1040717 h 1624947"/>
              <a:gd name="connsiteX15" fmla="*/ 597047 w 778926"/>
              <a:gd name="connsiteY15" fmla="*/ 1028017 h 1624947"/>
              <a:gd name="connsiteX16" fmla="*/ 559739 w 778926"/>
              <a:gd name="connsiteY16" fmla="*/ 963724 h 1624947"/>
              <a:gd name="connsiteX17" fmla="*/ 543071 w 778926"/>
              <a:gd name="connsiteY17" fmla="*/ 904192 h 1624947"/>
              <a:gd name="connsiteX18" fmla="*/ 606571 w 778926"/>
              <a:gd name="connsiteY18" fmla="*/ 866092 h 1624947"/>
              <a:gd name="connsiteX19" fmla="*/ 651815 w 778926"/>
              <a:gd name="connsiteY19" fmla="*/ 817673 h 1624947"/>
              <a:gd name="connsiteX20" fmla="*/ 679596 w 778926"/>
              <a:gd name="connsiteY20" fmla="*/ 758142 h 1624947"/>
              <a:gd name="connsiteX21" fmla="*/ 714521 w 778926"/>
              <a:gd name="connsiteY21" fmla="*/ 704167 h 1624947"/>
              <a:gd name="connsiteX22" fmla="*/ 778021 w 778926"/>
              <a:gd name="connsiteY22" fmla="*/ 653367 h 1624947"/>
              <a:gd name="connsiteX23" fmla="*/ 754209 w 778926"/>
              <a:gd name="connsiteY23" fmla="*/ 579548 h 1624947"/>
              <a:gd name="connsiteX24" fmla="*/ 743890 w 778926"/>
              <a:gd name="connsiteY24" fmla="*/ 498586 h 1624947"/>
              <a:gd name="connsiteX25" fmla="*/ 672452 w 778926"/>
              <a:gd name="connsiteY25" fmla="*/ 454930 h 1624947"/>
              <a:gd name="connsiteX26" fmla="*/ 619271 w 778926"/>
              <a:gd name="connsiteY26" fmla="*/ 424767 h 1624947"/>
              <a:gd name="connsiteX27" fmla="*/ 604984 w 778926"/>
              <a:gd name="connsiteY27" fmla="*/ 368411 h 1624947"/>
              <a:gd name="connsiteX28" fmla="*/ 531164 w 778926"/>
              <a:gd name="connsiteY28" fmla="*/ 374761 h 1624947"/>
              <a:gd name="connsiteX29" fmla="*/ 520846 w 778926"/>
              <a:gd name="connsiteY29" fmla="*/ 304117 h 1624947"/>
              <a:gd name="connsiteX30" fmla="*/ 525609 w 778926"/>
              <a:gd name="connsiteY30" fmla="*/ 220773 h 1624947"/>
              <a:gd name="connsiteX31" fmla="*/ 549421 w 778926"/>
              <a:gd name="connsiteY31" fmla="*/ 167592 h 1624947"/>
              <a:gd name="connsiteX32" fmla="*/ 554977 w 778926"/>
              <a:gd name="connsiteY32" fmla="*/ 103298 h 1624947"/>
              <a:gd name="connsiteX33" fmla="*/ 530371 w 778926"/>
              <a:gd name="connsiteY33" fmla="*/ 62024 h 1624947"/>
              <a:gd name="connsiteX34" fmla="*/ 494652 w 778926"/>
              <a:gd name="connsiteY34" fmla="*/ 36625 h 1624947"/>
              <a:gd name="connsiteX35" fmla="*/ 491477 w 778926"/>
              <a:gd name="connsiteY35" fmla="*/ 111 h 1624947"/>
              <a:gd name="connsiteX36" fmla="*/ 463696 w 778926"/>
              <a:gd name="connsiteY36" fmla="*/ 27892 h 1624947"/>
              <a:gd name="connsiteX37" fmla="*/ 423214 w 778926"/>
              <a:gd name="connsiteY37" fmla="*/ 47736 h 1624947"/>
              <a:gd name="connsiteX38" fmla="*/ 358921 w 778926"/>
              <a:gd name="connsiteY38" fmla="*/ 56467 h 1624947"/>
              <a:gd name="connsiteX39" fmla="*/ 304946 w 778926"/>
              <a:gd name="connsiteY39" fmla="*/ 94567 h 1624947"/>
              <a:gd name="connsiteX40" fmla="*/ 264465 w 778926"/>
              <a:gd name="connsiteY40" fmla="*/ 142986 h 1624947"/>
              <a:gd name="connsiteX41" fmla="*/ 246209 w 778926"/>
              <a:gd name="connsiteY41" fmla="*/ 191404 h 1624947"/>
              <a:gd name="connsiteX42" fmla="*/ 193821 w 778926"/>
              <a:gd name="connsiteY42" fmla="*/ 246967 h 1624947"/>
              <a:gd name="connsiteX43" fmla="*/ 177946 w 778926"/>
              <a:gd name="connsiteY43" fmla="*/ 262842 h 1624947"/>
              <a:gd name="connsiteX44" fmla="*/ 165246 w 778926"/>
              <a:gd name="connsiteY44" fmla="*/ 288242 h 1624947"/>
              <a:gd name="connsiteX45" fmla="*/ 146196 w 778926"/>
              <a:gd name="connsiteY45" fmla="*/ 307292 h 1624947"/>
              <a:gd name="connsiteX46" fmla="*/ 133496 w 778926"/>
              <a:gd name="connsiteY46" fmla="*/ 326342 h 1624947"/>
              <a:gd name="connsiteX47" fmla="*/ 127146 w 778926"/>
              <a:gd name="connsiteY47" fmla="*/ 339042 h 1624947"/>
              <a:gd name="connsiteX48" fmla="*/ 117621 w 778926"/>
              <a:gd name="connsiteY48" fmla="*/ 348567 h 1624947"/>
              <a:gd name="connsiteX49" fmla="*/ 108096 w 778926"/>
              <a:gd name="connsiteY49" fmla="*/ 361267 h 1624947"/>
              <a:gd name="connsiteX50" fmla="*/ 95396 w 778926"/>
              <a:gd name="connsiteY50" fmla="*/ 389842 h 1624947"/>
              <a:gd name="connsiteX51" fmla="*/ 89046 w 778926"/>
              <a:gd name="connsiteY51" fmla="*/ 402542 h 1624947"/>
              <a:gd name="connsiteX52" fmla="*/ 82696 w 778926"/>
              <a:gd name="connsiteY52" fmla="*/ 466042 h 1624947"/>
              <a:gd name="connsiteX53" fmla="*/ 57296 w 778926"/>
              <a:gd name="connsiteY53" fmla="*/ 513667 h 1624947"/>
              <a:gd name="connsiteX54" fmla="*/ 41421 w 778926"/>
              <a:gd name="connsiteY54" fmla="*/ 542242 h 1624947"/>
              <a:gd name="connsiteX55" fmla="*/ 35071 w 778926"/>
              <a:gd name="connsiteY55" fmla="*/ 558117 h 1624947"/>
              <a:gd name="connsiteX56" fmla="*/ 25546 w 778926"/>
              <a:gd name="connsiteY56" fmla="*/ 570817 h 1624947"/>
              <a:gd name="connsiteX57" fmla="*/ 22371 w 778926"/>
              <a:gd name="connsiteY57" fmla="*/ 580342 h 1624947"/>
              <a:gd name="connsiteX58" fmla="*/ 6496 w 778926"/>
              <a:gd name="connsiteY58" fmla="*/ 602567 h 1624947"/>
              <a:gd name="connsiteX59" fmla="*/ 19196 w 778926"/>
              <a:gd name="connsiteY59" fmla="*/ 672417 h 1624947"/>
              <a:gd name="connsiteX60" fmla="*/ 146 w 778926"/>
              <a:gd name="connsiteY60" fmla="*/ 732742 h 1624947"/>
              <a:gd name="connsiteX61" fmla="*/ 12846 w 778926"/>
              <a:gd name="connsiteY61" fmla="*/ 802592 h 1624947"/>
              <a:gd name="connsiteX62" fmla="*/ 44596 w 778926"/>
              <a:gd name="connsiteY62" fmla="*/ 834342 h 1624947"/>
              <a:gd name="connsiteX63" fmla="*/ 73171 w 778926"/>
              <a:gd name="connsiteY63" fmla="*/ 875617 h 1624947"/>
              <a:gd name="connsiteX64" fmla="*/ 101746 w 778926"/>
              <a:gd name="connsiteY64" fmla="*/ 929592 h 1624947"/>
              <a:gd name="connsiteX65" fmla="*/ 98571 w 778926"/>
              <a:gd name="connsiteY65" fmla="*/ 974042 h 1624947"/>
              <a:gd name="connsiteX66" fmla="*/ 146196 w 778926"/>
              <a:gd name="connsiteY66" fmla="*/ 993092 h 1624947"/>
              <a:gd name="connsiteX67" fmla="*/ 171596 w 778926"/>
              <a:gd name="connsiteY67" fmla="*/ 989917 h 1624947"/>
              <a:gd name="connsiteX68" fmla="*/ 193821 w 778926"/>
              <a:gd name="connsiteY68" fmla="*/ 1028017 h 1624947"/>
              <a:gd name="connsiteX69" fmla="*/ 247796 w 778926"/>
              <a:gd name="connsiteY69" fmla="*/ 1040717 h 1624947"/>
              <a:gd name="connsiteX70" fmla="*/ 317646 w 778926"/>
              <a:gd name="connsiteY70" fmla="*/ 1043892 h 1624947"/>
              <a:gd name="connsiteX71" fmla="*/ 333521 w 778926"/>
              <a:gd name="connsiteY71" fmla="*/ 1072467 h 1624947"/>
              <a:gd name="connsiteX72" fmla="*/ 282721 w 778926"/>
              <a:gd name="connsiteY72" fmla="*/ 1120092 h 1624947"/>
              <a:gd name="connsiteX73" fmla="*/ 235096 w 778926"/>
              <a:gd name="connsiteY73" fmla="*/ 1148667 h 1624947"/>
              <a:gd name="connsiteX74" fmla="*/ 177946 w 778926"/>
              <a:gd name="connsiteY74" fmla="*/ 1186767 h 1624947"/>
              <a:gd name="connsiteX75" fmla="*/ 225571 w 778926"/>
              <a:gd name="connsiteY75" fmla="*/ 1218517 h 1624947"/>
              <a:gd name="connsiteX76" fmla="*/ 174771 w 778926"/>
              <a:gd name="connsiteY76" fmla="*/ 1269317 h 1624947"/>
              <a:gd name="connsiteX77" fmla="*/ 143021 w 778926"/>
              <a:gd name="connsiteY77" fmla="*/ 1291542 h 1624947"/>
              <a:gd name="connsiteX78" fmla="*/ 130321 w 778926"/>
              <a:gd name="connsiteY78" fmla="*/ 1332817 h 1624947"/>
              <a:gd name="connsiteX79" fmla="*/ 78728 w 778926"/>
              <a:gd name="connsiteY79" fmla="*/ 1378855 h 1624947"/>
              <a:gd name="connsiteX80" fmla="*/ 125559 w 778926"/>
              <a:gd name="connsiteY80" fmla="*/ 1429654 h 1624947"/>
              <a:gd name="connsiteX81" fmla="*/ 158896 w 778926"/>
              <a:gd name="connsiteY81" fmla="*/ 1498711 h 1624947"/>
              <a:gd name="connsiteX82" fmla="*/ 271608 w 778926"/>
              <a:gd name="connsiteY82" fmla="*/ 1512999 h 1624947"/>
              <a:gd name="connsiteX83" fmla="*/ 397814 w 778926"/>
              <a:gd name="connsiteY83" fmla="*/ 1544748 h 1624947"/>
              <a:gd name="connsiteX84" fmla="*/ 533546 w 778926"/>
              <a:gd name="connsiteY84" fmla="*/ 1583642 h 1624947"/>
              <a:gd name="connsiteX85" fmla="*/ 622446 w 778926"/>
              <a:gd name="connsiteY85" fmla="*/ 1612217 h 1624947"/>
              <a:gd name="connsiteX86" fmla="*/ 676421 w 778926"/>
              <a:gd name="connsiteY86" fmla="*/ 1624917 h 1624947"/>
              <a:gd name="connsiteX0" fmla="*/ 676421 w 778926"/>
              <a:gd name="connsiteY0" fmla="*/ 1624917 h 1624947"/>
              <a:gd name="connsiteX1" fmla="*/ 693089 w 778926"/>
              <a:gd name="connsiteY1" fmla="*/ 1562211 h 1624947"/>
              <a:gd name="connsiteX2" fmla="*/ 708171 w 778926"/>
              <a:gd name="connsiteY2" fmla="*/ 1504267 h 1624947"/>
              <a:gd name="connsiteX3" fmla="*/ 704996 w 778926"/>
              <a:gd name="connsiteY3" fmla="*/ 1437592 h 1624947"/>
              <a:gd name="connsiteX4" fmla="*/ 654196 w 778926"/>
              <a:gd name="connsiteY4" fmla="*/ 1421717 h 1624947"/>
              <a:gd name="connsiteX5" fmla="*/ 634353 w 778926"/>
              <a:gd name="connsiteY5" fmla="*/ 1377267 h 1624947"/>
              <a:gd name="connsiteX6" fmla="*/ 627210 w 778926"/>
              <a:gd name="connsiteY6" fmla="*/ 1318530 h 1624947"/>
              <a:gd name="connsiteX7" fmla="*/ 666102 w 778926"/>
              <a:gd name="connsiteY7" fmla="*/ 1281223 h 1624947"/>
              <a:gd name="connsiteX8" fmla="*/ 631971 w 778926"/>
              <a:gd name="connsiteY8" fmla="*/ 1247092 h 1624947"/>
              <a:gd name="connsiteX9" fmla="*/ 588315 w 778926"/>
              <a:gd name="connsiteY9" fmla="*/ 1205817 h 1624947"/>
              <a:gd name="connsiteX10" fmla="*/ 558946 w 778926"/>
              <a:gd name="connsiteY10" fmla="*/ 1142317 h 1624947"/>
              <a:gd name="connsiteX11" fmla="*/ 530371 w 778926"/>
              <a:gd name="connsiteY11" fmla="*/ 1104217 h 1624947"/>
              <a:gd name="connsiteX12" fmla="*/ 517671 w 778926"/>
              <a:gd name="connsiteY12" fmla="*/ 1078817 h 1624947"/>
              <a:gd name="connsiteX13" fmla="*/ 542277 w 778926"/>
              <a:gd name="connsiteY13" fmla="*/ 1065324 h 1624947"/>
              <a:gd name="connsiteX14" fmla="*/ 533546 w 778926"/>
              <a:gd name="connsiteY14" fmla="*/ 1040717 h 1624947"/>
              <a:gd name="connsiteX15" fmla="*/ 597047 w 778926"/>
              <a:gd name="connsiteY15" fmla="*/ 1028017 h 1624947"/>
              <a:gd name="connsiteX16" fmla="*/ 559739 w 778926"/>
              <a:gd name="connsiteY16" fmla="*/ 963724 h 1624947"/>
              <a:gd name="connsiteX17" fmla="*/ 543071 w 778926"/>
              <a:gd name="connsiteY17" fmla="*/ 904192 h 1624947"/>
              <a:gd name="connsiteX18" fmla="*/ 606571 w 778926"/>
              <a:gd name="connsiteY18" fmla="*/ 866092 h 1624947"/>
              <a:gd name="connsiteX19" fmla="*/ 651815 w 778926"/>
              <a:gd name="connsiteY19" fmla="*/ 817673 h 1624947"/>
              <a:gd name="connsiteX20" fmla="*/ 679596 w 778926"/>
              <a:gd name="connsiteY20" fmla="*/ 758142 h 1624947"/>
              <a:gd name="connsiteX21" fmla="*/ 714521 w 778926"/>
              <a:gd name="connsiteY21" fmla="*/ 704167 h 1624947"/>
              <a:gd name="connsiteX22" fmla="*/ 778021 w 778926"/>
              <a:gd name="connsiteY22" fmla="*/ 653367 h 1624947"/>
              <a:gd name="connsiteX23" fmla="*/ 754209 w 778926"/>
              <a:gd name="connsiteY23" fmla="*/ 579548 h 1624947"/>
              <a:gd name="connsiteX24" fmla="*/ 743890 w 778926"/>
              <a:gd name="connsiteY24" fmla="*/ 498586 h 1624947"/>
              <a:gd name="connsiteX25" fmla="*/ 672452 w 778926"/>
              <a:gd name="connsiteY25" fmla="*/ 454930 h 1624947"/>
              <a:gd name="connsiteX26" fmla="*/ 619271 w 778926"/>
              <a:gd name="connsiteY26" fmla="*/ 424767 h 1624947"/>
              <a:gd name="connsiteX27" fmla="*/ 604984 w 778926"/>
              <a:gd name="connsiteY27" fmla="*/ 368411 h 1624947"/>
              <a:gd name="connsiteX28" fmla="*/ 531164 w 778926"/>
              <a:gd name="connsiteY28" fmla="*/ 374761 h 1624947"/>
              <a:gd name="connsiteX29" fmla="*/ 520846 w 778926"/>
              <a:gd name="connsiteY29" fmla="*/ 304117 h 1624947"/>
              <a:gd name="connsiteX30" fmla="*/ 525609 w 778926"/>
              <a:gd name="connsiteY30" fmla="*/ 220773 h 1624947"/>
              <a:gd name="connsiteX31" fmla="*/ 549421 w 778926"/>
              <a:gd name="connsiteY31" fmla="*/ 167592 h 1624947"/>
              <a:gd name="connsiteX32" fmla="*/ 554977 w 778926"/>
              <a:gd name="connsiteY32" fmla="*/ 103298 h 1624947"/>
              <a:gd name="connsiteX33" fmla="*/ 530371 w 778926"/>
              <a:gd name="connsiteY33" fmla="*/ 62024 h 1624947"/>
              <a:gd name="connsiteX34" fmla="*/ 494652 w 778926"/>
              <a:gd name="connsiteY34" fmla="*/ 36625 h 1624947"/>
              <a:gd name="connsiteX35" fmla="*/ 491477 w 778926"/>
              <a:gd name="connsiteY35" fmla="*/ 111 h 1624947"/>
              <a:gd name="connsiteX36" fmla="*/ 463696 w 778926"/>
              <a:gd name="connsiteY36" fmla="*/ 27892 h 1624947"/>
              <a:gd name="connsiteX37" fmla="*/ 423214 w 778926"/>
              <a:gd name="connsiteY37" fmla="*/ 47736 h 1624947"/>
              <a:gd name="connsiteX38" fmla="*/ 358921 w 778926"/>
              <a:gd name="connsiteY38" fmla="*/ 56467 h 1624947"/>
              <a:gd name="connsiteX39" fmla="*/ 304946 w 778926"/>
              <a:gd name="connsiteY39" fmla="*/ 94567 h 1624947"/>
              <a:gd name="connsiteX40" fmla="*/ 264465 w 778926"/>
              <a:gd name="connsiteY40" fmla="*/ 142986 h 1624947"/>
              <a:gd name="connsiteX41" fmla="*/ 246209 w 778926"/>
              <a:gd name="connsiteY41" fmla="*/ 191404 h 1624947"/>
              <a:gd name="connsiteX42" fmla="*/ 193821 w 778926"/>
              <a:gd name="connsiteY42" fmla="*/ 246967 h 1624947"/>
              <a:gd name="connsiteX43" fmla="*/ 165246 w 778926"/>
              <a:gd name="connsiteY43" fmla="*/ 288242 h 1624947"/>
              <a:gd name="connsiteX44" fmla="*/ 146196 w 778926"/>
              <a:gd name="connsiteY44" fmla="*/ 307292 h 1624947"/>
              <a:gd name="connsiteX45" fmla="*/ 133496 w 778926"/>
              <a:gd name="connsiteY45" fmla="*/ 326342 h 1624947"/>
              <a:gd name="connsiteX46" fmla="*/ 127146 w 778926"/>
              <a:gd name="connsiteY46" fmla="*/ 339042 h 1624947"/>
              <a:gd name="connsiteX47" fmla="*/ 117621 w 778926"/>
              <a:gd name="connsiteY47" fmla="*/ 348567 h 1624947"/>
              <a:gd name="connsiteX48" fmla="*/ 108096 w 778926"/>
              <a:gd name="connsiteY48" fmla="*/ 361267 h 1624947"/>
              <a:gd name="connsiteX49" fmla="*/ 95396 w 778926"/>
              <a:gd name="connsiteY49" fmla="*/ 389842 h 1624947"/>
              <a:gd name="connsiteX50" fmla="*/ 89046 w 778926"/>
              <a:gd name="connsiteY50" fmla="*/ 402542 h 1624947"/>
              <a:gd name="connsiteX51" fmla="*/ 82696 w 778926"/>
              <a:gd name="connsiteY51" fmla="*/ 466042 h 1624947"/>
              <a:gd name="connsiteX52" fmla="*/ 57296 w 778926"/>
              <a:gd name="connsiteY52" fmla="*/ 513667 h 1624947"/>
              <a:gd name="connsiteX53" fmla="*/ 41421 w 778926"/>
              <a:gd name="connsiteY53" fmla="*/ 542242 h 1624947"/>
              <a:gd name="connsiteX54" fmla="*/ 35071 w 778926"/>
              <a:gd name="connsiteY54" fmla="*/ 558117 h 1624947"/>
              <a:gd name="connsiteX55" fmla="*/ 25546 w 778926"/>
              <a:gd name="connsiteY55" fmla="*/ 570817 h 1624947"/>
              <a:gd name="connsiteX56" fmla="*/ 22371 w 778926"/>
              <a:gd name="connsiteY56" fmla="*/ 580342 h 1624947"/>
              <a:gd name="connsiteX57" fmla="*/ 6496 w 778926"/>
              <a:gd name="connsiteY57" fmla="*/ 602567 h 1624947"/>
              <a:gd name="connsiteX58" fmla="*/ 19196 w 778926"/>
              <a:gd name="connsiteY58" fmla="*/ 672417 h 1624947"/>
              <a:gd name="connsiteX59" fmla="*/ 146 w 778926"/>
              <a:gd name="connsiteY59" fmla="*/ 732742 h 1624947"/>
              <a:gd name="connsiteX60" fmla="*/ 12846 w 778926"/>
              <a:gd name="connsiteY60" fmla="*/ 802592 h 1624947"/>
              <a:gd name="connsiteX61" fmla="*/ 44596 w 778926"/>
              <a:gd name="connsiteY61" fmla="*/ 834342 h 1624947"/>
              <a:gd name="connsiteX62" fmla="*/ 73171 w 778926"/>
              <a:gd name="connsiteY62" fmla="*/ 875617 h 1624947"/>
              <a:gd name="connsiteX63" fmla="*/ 101746 w 778926"/>
              <a:gd name="connsiteY63" fmla="*/ 929592 h 1624947"/>
              <a:gd name="connsiteX64" fmla="*/ 98571 w 778926"/>
              <a:gd name="connsiteY64" fmla="*/ 974042 h 1624947"/>
              <a:gd name="connsiteX65" fmla="*/ 146196 w 778926"/>
              <a:gd name="connsiteY65" fmla="*/ 993092 h 1624947"/>
              <a:gd name="connsiteX66" fmla="*/ 171596 w 778926"/>
              <a:gd name="connsiteY66" fmla="*/ 989917 h 1624947"/>
              <a:gd name="connsiteX67" fmla="*/ 193821 w 778926"/>
              <a:gd name="connsiteY67" fmla="*/ 1028017 h 1624947"/>
              <a:gd name="connsiteX68" fmla="*/ 247796 w 778926"/>
              <a:gd name="connsiteY68" fmla="*/ 1040717 h 1624947"/>
              <a:gd name="connsiteX69" fmla="*/ 317646 w 778926"/>
              <a:gd name="connsiteY69" fmla="*/ 1043892 h 1624947"/>
              <a:gd name="connsiteX70" fmla="*/ 333521 w 778926"/>
              <a:gd name="connsiteY70" fmla="*/ 1072467 h 1624947"/>
              <a:gd name="connsiteX71" fmla="*/ 282721 w 778926"/>
              <a:gd name="connsiteY71" fmla="*/ 1120092 h 1624947"/>
              <a:gd name="connsiteX72" fmla="*/ 235096 w 778926"/>
              <a:gd name="connsiteY72" fmla="*/ 1148667 h 1624947"/>
              <a:gd name="connsiteX73" fmla="*/ 177946 w 778926"/>
              <a:gd name="connsiteY73" fmla="*/ 1186767 h 1624947"/>
              <a:gd name="connsiteX74" fmla="*/ 225571 w 778926"/>
              <a:gd name="connsiteY74" fmla="*/ 1218517 h 1624947"/>
              <a:gd name="connsiteX75" fmla="*/ 174771 w 778926"/>
              <a:gd name="connsiteY75" fmla="*/ 1269317 h 1624947"/>
              <a:gd name="connsiteX76" fmla="*/ 143021 w 778926"/>
              <a:gd name="connsiteY76" fmla="*/ 1291542 h 1624947"/>
              <a:gd name="connsiteX77" fmla="*/ 130321 w 778926"/>
              <a:gd name="connsiteY77" fmla="*/ 1332817 h 1624947"/>
              <a:gd name="connsiteX78" fmla="*/ 78728 w 778926"/>
              <a:gd name="connsiteY78" fmla="*/ 1378855 h 1624947"/>
              <a:gd name="connsiteX79" fmla="*/ 125559 w 778926"/>
              <a:gd name="connsiteY79" fmla="*/ 1429654 h 1624947"/>
              <a:gd name="connsiteX80" fmla="*/ 158896 w 778926"/>
              <a:gd name="connsiteY80" fmla="*/ 1498711 h 1624947"/>
              <a:gd name="connsiteX81" fmla="*/ 271608 w 778926"/>
              <a:gd name="connsiteY81" fmla="*/ 1512999 h 1624947"/>
              <a:gd name="connsiteX82" fmla="*/ 397814 w 778926"/>
              <a:gd name="connsiteY82" fmla="*/ 1544748 h 1624947"/>
              <a:gd name="connsiteX83" fmla="*/ 533546 w 778926"/>
              <a:gd name="connsiteY83" fmla="*/ 1583642 h 1624947"/>
              <a:gd name="connsiteX84" fmla="*/ 622446 w 778926"/>
              <a:gd name="connsiteY84" fmla="*/ 1612217 h 1624947"/>
              <a:gd name="connsiteX85" fmla="*/ 676421 w 778926"/>
              <a:gd name="connsiteY85" fmla="*/ 1624917 h 1624947"/>
              <a:gd name="connsiteX0" fmla="*/ 676421 w 778926"/>
              <a:gd name="connsiteY0" fmla="*/ 1624917 h 1624947"/>
              <a:gd name="connsiteX1" fmla="*/ 693089 w 778926"/>
              <a:gd name="connsiteY1" fmla="*/ 1562211 h 1624947"/>
              <a:gd name="connsiteX2" fmla="*/ 708171 w 778926"/>
              <a:gd name="connsiteY2" fmla="*/ 1504267 h 1624947"/>
              <a:gd name="connsiteX3" fmla="*/ 704996 w 778926"/>
              <a:gd name="connsiteY3" fmla="*/ 1437592 h 1624947"/>
              <a:gd name="connsiteX4" fmla="*/ 654196 w 778926"/>
              <a:gd name="connsiteY4" fmla="*/ 1421717 h 1624947"/>
              <a:gd name="connsiteX5" fmla="*/ 634353 w 778926"/>
              <a:gd name="connsiteY5" fmla="*/ 1377267 h 1624947"/>
              <a:gd name="connsiteX6" fmla="*/ 627210 w 778926"/>
              <a:gd name="connsiteY6" fmla="*/ 1318530 h 1624947"/>
              <a:gd name="connsiteX7" fmla="*/ 666102 w 778926"/>
              <a:gd name="connsiteY7" fmla="*/ 1281223 h 1624947"/>
              <a:gd name="connsiteX8" fmla="*/ 631971 w 778926"/>
              <a:gd name="connsiteY8" fmla="*/ 1247092 h 1624947"/>
              <a:gd name="connsiteX9" fmla="*/ 588315 w 778926"/>
              <a:gd name="connsiteY9" fmla="*/ 1205817 h 1624947"/>
              <a:gd name="connsiteX10" fmla="*/ 558946 w 778926"/>
              <a:gd name="connsiteY10" fmla="*/ 1142317 h 1624947"/>
              <a:gd name="connsiteX11" fmla="*/ 530371 w 778926"/>
              <a:gd name="connsiteY11" fmla="*/ 1104217 h 1624947"/>
              <a:gd name="connsiteX12" fmla="*/ 517671 w 778926"/>
              <a:gd name="connsiteY12" fmla="*/ 1078817 h 1624947"/>
              <a:gd name="connsiteX13" fmla="*/ 542277 w 778926"/>
              <a:gd name="connsiteY13" fmla="*/ 1065324 h 1624947"/>
              <a:gd name="connsiteX14" fmla="*/ 533546 w 778926"/>
              <a:gd name="connsiteY14" fmla="*/ 1040717 h 1624947"/>
              <a:gd name="connsiteX15" fmla="*/ 597047 w 778926"/>
              <a:gd name="connsiteY15" fmla="*/ 1028017 h 1624947"/>
              <a:gd name="connsiteX16" fmla="*/ 559739 w 778926"/>
              <a:gd name="connsiteY16" fmla="*/ 963724 h 1624947"/>
              <a:gd name="connsiteX17" fmla="*/ 543071 w 778926"/>
              <a:gd name="connsiteY17" fmla="*/ 904192 h 1624947"/>
              <a:gd name="connsiteX18" fmla="*/ 606571 w 778926"/>
              <a:gd name="connsiteY18" fmla="*/ 866092 h 1624947"/>
              <a:gd name="connsiteX19" fmla="*/ 651815 w 778926"/>
              <a:gd name="connsiteY19" fmla="*/ 817673 h 1624947"/>
              <a:gd name="connsiteX20" fmla="*/ 679596 w 778926"/>
              <a:gd name="connsiteY20" fmla="*/ 758142 h 1624947"/>
              <a:gd name="connsiteX21" fmla="*/ 714521 w 778926"/>
              <a:gd name="connsiteY21" fmla="*/ 704167 h 1624947"/>
              <a:gd name="connsiteX22" fmla="*/ 778021 w 778926"/>
              <a:gd name="connsiteY22" fmla="*/ 653367 h 1624947"/>
              <a:gd name="connsiteX23" fmla="*/ 754209 w 778926"/>
              <a:gd name="connsiteY23" fmla="*/ 579548 h 1624947"/>
              <a:gd name="connsiteX24" fmla="*/ 743890 w 778926"/>
              <a:gd name="connsiteY24" fmla="*/ 498586 h 1624947"/>
              <a:gd name="connsiteX25" fmla="*/ 672452 w 778926"/>
              <a:gd name="connsiteY25" fmla="*/ 454930 h 1624947"/>
              <a:gd name="connsiteX26" fmla="*/ 619271 w 778926"/>
              <a:gd name="connsiteY26" fmla="*/ 424767 h 1624947"/>
              <a:gd name="connsiteX27" fmla="*/ 604984 w 778926"/>
              <a:gd name="connsiteY27" fmla="*/ 368411 h 1624947"/>
              <a:gd name="connsiteX28" fmla="*/ 531164 w 778926"/>
              <a:gd name="connsiteY28" fmla="*/ 374761 h 1624947"/>
              <a:gd name="connsiteX29" fmla="*/ 520846 w 778926"/>
              <a:gd name="connsiteY29" fmla="*/ 304117 h 1624947"/>
              <a:gd name="connsiteX30" fmla="*/ 525609 w 778926"/>
              <a:gd name="connsiteY30" fmla="*/ 220773 h 1624947"/>
              <a:gd name="connsiteX31" fmla="*/ 549421 w 778926"/>
              <a:gd name="connsiteY31" fmla="*/ 167592 h 1624947"/>
              <a:gd name="connsiteX32" fmla="*/ 554977 w 778926"/>
              <a:gd name="connsiteY32" fmla="*/ 103298 h 1624947"/>
              <a:gd name="connsiteX33" fmla="*/ 530371 w 778926"/>
              <a:gd name="connsiteY33" fmla="*/ 62024 h 1624947"/>
              <a:gd name="connsiteX34" fmla="*/ 494652 w 778926"/>
              <a:gd name="connsiteY34" fmla="*/ 36625 h 1624947"/>
              <a:gd name="connsiteX35" fmla="*/ 491477 w 778926"/>
              <a:gd name="connsiteY35" fmla="*/ 111 h 1624947"/>
              <a:gd name="connsiteX36" fmla="*/ 463696 w 778926"/>
              <a:gd name="connsiteY36" fmla="*/ 27892 h 1624947"/>
              <a:gd name="connsiteX37" fmla="*/ 423214 w 778926"/>
              <a:gd name="connsiteY37" fmla="*/ 47736 h 1624947"/>
              <a:gd name="connsiteX38" fmla="*/ 358921 w 778926"/>
              <a:gd name="connsiteY38" fmla="*/ 56467 h 1624947"/>
              <a:gd name="connsiteX39" fmla="*/ 304946 w 778926"/>
              <a:gd name="connsiteY39" fmla="*/ 94567 h 1624947"/>
              <a:gd name="connsiteX40" fmla="*/ 264465 w 778926"/>
              <a:gd name="connsiteY40" fmla="*/ 142986 h 1624947"/>
              <a:gd name="connsiteX41" fmla="*/ 246209 w 778926"/>
              <a:gd name="connsiteY41" fmla="*/ 191404 h 1624947"/>
              <a:gd name="connsiteX42" fmla="*/ 193821 w 778926"/>
              <a:gd name="connsiteY42" fmla="*/ 246967 h 1624947"/>
              <a:gd name="connsiteX43" fmla="*/ 165246 w 778926"/>
              <a:gd name="connsiteY43" fmla="*/ 288242 h 1624947"/>
              <a:gd name="connsiteX44" fmla="*/ 146196 w 778926"/>
              <a:gd name="connsiteY44" fmla="*/ 307292 h 1624947"/>
              <a:gd name="connsiteX45" fmla="*/ 127146 w 778926"/>
              <a:gd name="connsiteY45" fmla="*/ 339042 h 1624947"/>
              <a:gd name="connsiteX46" fmla="*/ 117621 w 778926"/>
              <a:gd name="connsiteY46" fmla="*/ 348567 h 1624947"/>
              <a:gd name="connsiteX47" fmla="*/ 108096 w 778926"/>
              <a:gd name="connsiteY47" fmla="*/ 361267 h 1624947"/>
              <a:gd name="connsiteX48" fmla="*/ 95396 w 778926"/>
              <a:gd name="connsiteY48" fmla="*/ 389842 h 1624947"/>
              <a:gd name="connsiteX49" fmla="*/ 89046 w 778926"/>
              <a:gd name="connsiteY49" fmla="*/ 402542 h 1624947"/>
              <a:gd name="connsiteX50" fmla="*/ 82696 w 778926"/>
              <a:gd name="connsiteY50" fmla="*/ 466042 h 1624947"/>
              <a:gd name="connsiteX51" fmla="*/ 57296 w 778926"/>
              <a:gd name="connsiteY51" fmla="*/ 513667 h 1624947"/>
              <a:gd name="connsiteX52" fmla="*/ 41421 w 778926"/>
              <a:gd name="connsiteY52" fmla="*/ 542242 h 1624947"/>
              <a:gd name="connsiteX53" fmla="*/ 35071 w 778926"/>
              <a:gd name="connsiteY53" fmla="*/ 558117 h 1624947"/>
              <a:gd name="connsiteX54" fmla="*/ 25546 w 778926"/>
              <a:gd name="connsiteY54" fmla="*/ 570817 h 1624947"/>
              <a:gd name="connsiteX55" fmla="*/ 22371 w 778926"/>
              <a:gd name="connsiteY55" fmla="*/ 580342 h 1624947"/>
              <a:gd name="connsiteX56" fmla="*/ 6496 w 778926"/>
              <a:gd name="connsiteY56" fmla="*/ 602567 h 1624947"/>
              <a:gd name="connsiteX57" fmla="*/ 19196 w 778926"/>
              <a:gd name="connsiteY57" fmla="*/ 672417 h 1624947"/>
              <a:gd name="connsiteX58" fmla="*/ 146 w 778926"/>
              <a:gd name="connsiteY58" fmla="*/ 732742 h 1624947"/>
              <a:gd name="connsiteX59" fmla="*/ 12846 w 778926"/>
              <a:gd name="connsiteY59" fmla="*/ 802592 h 1624947"/>
              <a:gd name="connsiteX60" fmla="*/ 44596 w 778926"/>
              <a:gd name="connsiteY60" fmla="*/ 834342 h 1624947"/>
              <a:gd name="connsiteX61" fmla="*/ 73171 w 778926"/>
              <a:gd name="connsiteY61" fmla="*/ 875617 h 1624947"/>
              <a:gd name="connsiteX62" fmla="*/ 101746 w 778926"/>
              <a:gd name="connsiteY62" fmla="*/ 929592 h 1624947"/>
              <a:gd name="connsiteX63" fmla="*/ 98571 w 778926"/>
              <a:gd name="connsiteY63" fmla="*/ 974042 h 1624947"/>
              <a:gd name="connsiteX64" fmla="*/ 146196 w 778926"/>
              <a:gd name="connsiteY64" fmla="*/ 993092 h 1624947"/>
              <a:gd name="connsiteX65" fmla="*/ 171596 w 778926"/>
              <a:gd name="connsiteY65" fmla="*/ 989917 h 1624947"/>
              <a:gd name="connsiteX66" fmla="*/ 193821 w 778926"/>
              <a:gd name="connsiteY66" fmla="*/ 1028017 h 1624947"/>
              <a:gd name="connsiteX67" fmla="*/ 247796 w 778926"/>
              <a:gd name="connsiteY67" fmla="*/ 1040717 h 1624947"/>
              <a:gd name="connsiteX68" fmla="*/ 317646 w 778926"/>
              <a:gd name="connsiteY68" fmla="*/ 1043892 h 1624947"/>
              <a:gd name="connsiteX69" fmla="*/ 333521 w 778926"/>
              <a:gd name="connsiteY69" fmla="*/ 1072467 h 1624947"/>
              <a:gd name="connsiteX70" fmla="*/ 282721 w 778926"/>
              <a:gd name="connsiteY70" fmla="*/ 1120092 h 1624947"/>
              <a:gd name="connsiteX71" fmla="*/ 235096 w 778926"/>
              <a:gd name="connsiteY71" fmla="*/ 1148667 h 1624947"/>
              <a:gd name="connsiteX72" fmla="*/ 177946 w 778926"/>
              <a:gd name="connsiteY72" fmla="*/ 1186767 h 1624947"/>
              <a:gd name="connsiteX73" fmla="*/ 225571 w 778926"/>
              <a:gd name="connsiteY73" fmla="*/ 1218517 h 1624947"/>
              <a:gd name="connsiteX74" fmla="*/ 174771 w 778926"/>
              <a:gd name="connsiteY74" fmla="*/ 1269317 h 1624947"/>
              <a:gd name="connsiteX75" fmla="*/ 143021 w 778926"/>
              <a:gd name="connsiteY75" fmla="*/ 1291542 h 1624947"/>
              <a:gd name="connsiteX76" fmla="*/ 130321 w 778926"/>
              <a:gd name="connsiteY76" fmla="*/ 1332817 h 1624947"/>
              <a:gd name="connsiteX77" fmla="*/ 78728 w 778926"/>
              <a:gd name="connsiteY77" fmla="*/ 1378855 h 1624947"/>
              <a:gd name="connsiteX78" fmla="*/ 125559 w 778926"/>
              <a:gd name="connsiteY78" fmla="*/ 1429654 h 1624947"/>
              <a:gd name="connsiteX79" fmla="*/ 158896 w 778926"/>
              <a:gd name="connsiteY79" fmla="*/ 1498711 h 1624947"/>
              <a:gd name="connsiteX80" fmla="*/ 271608 w 778926"/>
              <a:gd name="connsiteY80" fmla="*/ 1512999 h 1624947"/>
              <a:gd name="connsiteX81" fmla="*/ 397814 w 778926"/>
              <a:gd name="connsiteY81" fmla="*/ 1544748 h 1624947"/>
              <a:gd name="connsiteX82" fmla="*/ 533546 w 778926"/>
              <a:gd name="connsiteY82" fmla="*/ 1583642 h 1624947"/>
              <a:gd name="connsiteX83" fmla="*/ 622446 w 778926"/>
              <a:gd name="connsiteY83" fmla="*/ 1612217 h 1624947"/>
              <a:gd name="connsiteX84" fmla="*/ 676421 w 778926"/>
              <a:gd name="connsiteY84" fmla="*/ 1624917 h 1624947"/>
              <a:gd name="connsiteX0" fmla="*/ 676421 w 778926"/>
              <a:gd name="connsiteY0" fmla="*/ 1624917 h 1624947"/>
              <a:gd name="connsiteX1" fmla="*/ 693089 w 778926"/>
              <a:gd name="connsiteY1" fmla="*/ 1562211 h 1624947"/>
              <a:gd name="connsiteX2" fmla="*/ 708171 w 778926"/>
              <a:gd name="connsiteY2" fmla="*/ 1504267 h 1624947"/>
              <a:gd name="connsiteX3" fmla="*/ 704996 w 778926"/>
              <a:gd name="connsiteY3" fmla="*/ 1437592 h 1624947"/>
              <a:gd name="connsiteX4" fmla="*/ 654196 w 778926"/>
              <a:gd name="connsiteY4" fmla="*/ 1421717 h 1624947"/>
              <a:gd name="connsiteX5" fmla="*/ 634353 w 778926"/>
              <a:gd name="connsiteY5" fmla="*/ 1377267 h 1624947"/>
              <a:gd name="connsiteX6" fmla="*/ 627210 w 778926"/>
              <a:gd name="connsiteY6" fmla="*/ 1318530 h 1624947"/>
              <a:gd name="connsiteX7" fmla="*/ 666102 w 778926"/>
              <a:gd name="connsiteY7" fmla="*/ 1281223 h 1624947"/>
              <a:gd name="connsiteX8" fmla="*/ 631971 w 778926"/>
              <a:gd name="connsiteY8" fmla="*/ 1247092 h 1624947"/>
              <a:gd name="connsiteX9" fmla="*/ 588315 w 778926"/>
              <a:gd name="connsiteY9" fmla="*/ 1205817 h 1624947"/>
              <a:gd name="connsiteX10" fmla="*/ 558946 w 778926"/>
              <a:gd name="connsiteY10" fmla="*/ 1142317 h 1624947"/>
              <a:gd name="connsiteX11" fmla="*/ 530371 w 778926"/>
              <a:gd name="connsiteY11" fmla="*/ 1104217 h 1624947"/>
              <a:gd name="connsiteX12" fmla="*/ 517671 w 778926"/>
              <a:gd name="connsiteY12" fmla="*/ 1078817 h 1624947"/>
              <a:gd name="connsiteX13" fmla="*/ 542277 w 778926"/>
              <a:gd name="connsiteY13" fmla="*/ 1065324 h 1624947"/>
              <a:gd name="connsiteX14" fmla="*/ 533546 w 778926"/>
              <a:gd name="connsiteY14" fmla="*/ 1040717 h 1624947"/>
              <a:gd name="connsiteX15" fmla="*/ 597047 w 778926"/>
              <a:gd name="connsiteY15" fmla="*/ 1028017 h 1624947"/>
              <a:gd name="connsiteX16" fmla="*/ 559739 w 778926"/>
              <a:gd name="connsiteY16" fmla="*/ 963724 h 1624947"/>
              <a:gd name="connsiteX17" fmla="*/ 543071 w 778926"/>
              <a:gd name="connsiteY17" fmla="*/ 904192 h 1624947"/>
              <a:gd name="connsiteX18" fmla="*/ 606571 w 778926"/>
              <a:gd name="connsiteY18" fmla="*/ 866092 h 1624947"/>
              <a:gd name="connsiteX19" fmla="*/ 651815 w 778926"/>
              <a:gd name="connsiteY19" fmla="*/ 817673 h 1624947"/>
              <a:gd name="connsiteX20" fmla="*/ 679596 w 778926"/>
              <a:gd name="connsiteY20" fmla="*/ 758142 h 1624947"/>
              <a:gd name="connsiteX21" fmla="*/ 714521 w 778926"/>
              <a:gd name="connsiteY21" fmla="*/ 704167 h 1624947"/>
              <a:gd name="connsiteX22" fmla="*/ 778021 w 778926"/>
              <a:gd name="connsiteY22" fmla="*/ 653367 h 1624947"/>
              <a:gd name="connsiteX23" fmla="*/ 754209 w 778926"/>
              <a:gd name="connsiteY23" fmla="*/ 579548 h 1624947"/>
              <a:gd name="connsiteX24" fmla="*/ 743890 w 778926"/>
              <a:gd name="connsiteY24" fmla="*/ 498586 h 1624947"/>
              <a:gd name="connsiteX25" fmla="*/ 672452 w 778926"/>
              <a:gd name="connsiteY25" fmla="*/ 454930 h 1624947"/>
              <a:gd name="connsiteX26" fmla="*/ 619271 w 778926"/>
              <a:gd name="connsiteY26" fmla="*/ 424767 h 1624947"/>
              <a:gd name="connsiteX27" fmla="*/ 604984 w 778926"/>
              <a:gd name="connsiteY27" fmla="*/ 368411 h 1624947"/>
              <a:gd name="connsiteX28" fmla="*/ 531164 w 778926"/>
              <a:gd name="connsiteY28" fmla="*/ 374761 h 1624947"/>
              <a:gd name="connsiteX29" fmla="*/ 520846 w 778926"/>
              <a:gd name="connsiteY29" fmla="*/ 304117 h 1624947"/>
              <a:gd name="connsiteX30" fmla="*/ 525609 w 778926"/>
              <a:gd name="connsiteY30" fmla="*/ 220773 h 1624947"/>
              <a:gd name="connsiteX31" fmla="*/ 549421 w 778926"/>
              <a:gd name="connsiteY31" fmla="*/ 167592 h 1624947"/>
              <a:gd name="connsiteX32" fmla="*/ 554977 w 778926"/>
              <a:gd name="connsiteY32" fmla="*/ 103298 h 1624947"/>
              <a:gd name="connsiteX33" fmla="*/ 530371 w 778926"/>
              <a:gd name="connsiteY33" fmla="*/ 62024 h 1624947"/>
              <a:gd name="connsiteX34" fmla="*/ 494652 w 778926"/>
              <a:gd name="connsiteY34" fmla="*/ 36625 h 1624947"/>
              <a:gd name="connsiteX35" fmla="*/ 491477 w 778926"/>
              <a:gd name="connsiteY35" fmla="*/ 111 h 1624947"/>
              <a:gd name="connsiteX36" fmla="*/ 463696 w 778926"/>
              <a:gd name="connsiteY36" fmla="*/ 27892 h 1624947"/>
              <a:gd name="connsiteX37" fmla="*/ 423214 w 778926"/>
              <a:gd name="connsiteY37" fmla="*/ 47736 h 1624947"/>
              <a:gd name="connsiteX38" fmla="*/ 358921 w 778926"/>
              <a:gd name="connsiteY38" fmla="*/ 56467 h 1624947"/>
              <a:gd name="connsiteX39" fmla="*/ 304946 w 778926"/>
              <a:gd name="connsiteY39" fmla="*/ 94567 h 1624947"/>
              <a:gd name="connsiteX40" fmla="*/ 264465 w 778926"/>
              <a:gd name="connsiteY40" fmla="*/ 142986 h 1624947"/>
              <a:gd name="connsiteX41" fmla="*/ 246209 w 778926"/>
              <a:gd name="connsiteY41" fmla="*/ 191404 h 1624947"/>
              <a:gd name="connsiteX42" fmla="*/ 193821 w 778926"/>
              <a:gd name="connsiteY42" fmla="*/ 246967 h 1624947"/>
              <a:gd name="connsiteX43" fmla="*/ 165246 w 778926"/>
              <a:gd name="connsiteY43" fmla="*/ 288242 h 1624947"/>
              <a:gd name="connsiteX44" fmla="*/ 146196 w 778926"/>
              <a:gd name="connsiteY44" fmla="*/ 307292 h 1624947"/>
              <a:gd name="connsiteX45" fmla="*/ 117621 w 778926"/>
              <a:gd name="connsiteY45" fmla="*/ 348567 h 1624947"/>
              <a:gd name="connsiteX46" fmla="*/ 108096 w 778926"/>
              <a:gd name="connsiteY46" fmla="*/ 361267 h 1624947"/>
              <a:gd name="connsiteX47" fmla="*/ 95396 w 778926"/>
              <a:gd name="connsiteY47" fmla="*/ 389842 h 1624947"/>
              <a:gd name="connsiteX48" fmla="*/ 89046 w 778926"/>
              <a:gd name="connsiteY48" fmla="*/ 402542 h 1624947"/>
              <a:gd name="connsiteX49" fmla="*/ 82696 w 778926"/>
              <a:gd name="connsiteY49" fmla="*/ 466042 h 1624947"/>
              <a:gd name="connsiteX50" fmla="*/ 57296 w 778926"/>
              <a:gd name="connsiteY50" fmla="*/ 513667 h 1624947"/>
              <a:gd name="connsiteX51" fmla="*/ 41421 w 778926"/>
              <a:gd name="connsiteY51" fmla="*/ 542242 h 1624947"/>
              <a:gd name="connsiteX52" fmla="*/ 35071 w 778926"/>
              <a:gd name="connsiteY52" fmla="*/ 558117 h 1624947"/>
              <a:gd name="connsiteX53" fmla="*/ 25546 w 778926"/>
              <a:gd name="connsiteY53" fmla="*/ 570817 h 1624947"/>
              <a:gd name="connsiteX54" fmla="*/ 22371 w 778926"/>
              <a:gd name="connsiteY54" fmla="*/ 580342 h 1624947"/>
              <a:gd name="connsiteX55" fmla="*/ 6496 w 778926"/>
              <a:gd name="connsiteY55" fmla="*/ 602567 h 1624947"/>
              <a:gd name="connsiteX56" fmla="*/ 19196 w 778926"/>
              <a:gd name="connsiteY56" fmla="*/ 672417 h 1624947"/>
              <a:gd name="connsiteX57" fmla="*/ 146 w 778926"/>
              <a:gd name="connsiteY57" fmla="*/ 732742 h 1624947"/>
              <a:gd name="connsiteX58" fmla="*/ 12846 w 778926"/>
              <a:gd name="connsiteY58" fmla="*/ 802592 h 1624947"/>
              <a:gd name="connsiteX59" fmla="*/ 44596 w 778926"/>
              <a:gd name="connsiteY59" fmla="*/ 834342 h 1624947"/>
              <a:gd name="connsiteX60" fmla="*/ 73171 w 778926"/>
              <a:gd name="connsiteY60" fmla="*/ 875617 h 1624947"/>
              <a:gd name="connsiteX61" fmla="*/ 101746 w 778926"/>
              <a:gd name="connsiteY61" fmla="*/ 929592 h 1624947"/>
              <a:gd name="connsiteX62" fmla="*/ 98571 w 778926"/>
              <a:gd name="connsiteY62" fmla="*/ 974042 h 1624947"/>
              <a:gd name="connsiteX63" fmla="*/ 146196 w 778926"/>
              <a:gd name="connsiteY63" fmla="*/ 993092 h 1624947"/>
              <a:gd name="connsiteX64" fmla="*/ 171596 w 778926"/>
              <a:gd name="connsiteY64" fmla="*/ 989917 h 1624947"/>
              <a:gd name="connsiteX65" fmla="*/ 193821 w 778926"/>
              <a:gd name="connsiteY65" fmla="*/ 1028017 h 1624947"/>
              <a:gd name="connsiteX66" fmla="*/ 247796 w 778926"/>
              <a:gd name="connsiteY66" fmla="*/ 1040717 h 1624947"/>
              <a:gd name="connsiteX67" fmla="*/ 317646 w 778926"/>
              <a:gd name="connsiteY67" fmla="*/ 1043892 h 1624947"/>
              <a:gd name="connsiteX68" fmla="*/ 333521 w 778926"/>
              <a:gd name="connsiteY68" fmla="*/ 1072467 h 1624947"/>
              <a:gd name="connsiteX69" fmla="*/ 282721 w 778926"/>
              <a:gd name="connsiteY69" fmla="*/ 1120092 h 1624947"/>
              <a:gd name="connsiteX70" fmla="*/ 235096 w 778926"/>
              <a:gd name="connsiteY70" fmla="*/ 1148667 h 1624947"/>
              <a:gd name="connsiteX71" fmla="*/ 177946 w 778926"/>
              <a:gd name="connsiteY71" fmla="*/ 1186767 h 1624947"/>
              <a:gd name="connsiteX72" fmla="*/ 225571 w 778926"/>
              <a:gd name="connsiteY72" fmla="*/ 1218517 h 1624947"/>
              <a:gd name="connsiteX73" fmla="*/ 174771 w 778926"/>
              <a:gd name="connsiteY73" fmla="*/ 1269317 h 1624947"/>
              <a:gd name="connsiteX74" fmla="*/ 143021 w 778926"/>
              <a:gd name="connsiteY74" fmla="*/ 1291542 h 1624947"/>
              <a:gd name="connsiteX75" fmla="*/ 130321 w 778926"/>
              <a:gd name="connsiteY75" fmla="*/ 1332817 h 1624947"/>
              <a:gd name="connsiteX76" fmla="*/ 78728 w 778926"/>
              <a:gd name="connsiteY76" fmla="*/ 1378855 h 1624947"/>
              <a:gd name="connsiteX77" fmla="*/ 125559 w 778926"/>
              <a:gd name="connsiteY77" fmla="*/ 1429654 h 1624947"/>
              <a:gd name="connsiteX78" fmla="*/ 158896 w 778926"/>
              <a:gd name="connsiteY78" fmla="*/ 1498711 h 1624947"/>
              <a:gd name="connsiteX79" fmla="*/ 271608 w 778926"/>
              <a:gd name="connsiteY79" fmla="*/ 1512999 h 1624947"/>
              <a:gd name="connsiteX80" fmla="*/ 397814 w 778926"/>
              <a:gd name="connsiteY80" fmla="*/ 1544748 h 1624947"/>
              <a:gd name="connsiteX81" fmla="*/ 533546 w 778926"/>
              <a:gd name="connsiteY81" fmla="*/ 1583642 h 1624947"/>
              <a:gd name="connsiteX82" fmla="*/ 622446 w 778926"/>
              <a:gd name="connsiteY82" fmla="*/ 1612217 h 1624947"/>
              <a:gd name="connsiteX83" fmla="*/ 676421 w 778926"/>
              <a:gd name="connsiteY83" fmla="*/ 1624917 h 1624947"/>
              <a:gd name="connsiteX0" fmla="*/ 676421 w 778926"/>
              <a:gd name="connsiteY0" fmla="*/ 1624917 h 1624947"/>
              <a:gd name="connsiteX1" fmla="*/ 693089 w 778926"/>
              <a:gd name="connsiteY1" fmla="*/ 1562211 h 1624947"/>
              <a:gd name="connsiteX2" fmla="*/ 708171 w 778926"/>
              <a:gd name="connsiteY2" fmla="*/ 1504267 h 1624947"/>
              <a:gd name="connsiteX3" fmla="*/ 704996 w 778926"/>
              <a:gd name="connsiteY3" fmla="*/ 1437592 h 1624947"/>
              <a:gd name="connsiteX4" fmla="*/ 654196 w 778926"/>
              <a:gd name="connsiteY4" fmla="*/ 1421717 h 1624947"/>
              <a:gd name="connsiteX5" fmla="*/ 634353 w 778926"/>
              <a:gd name="connsiteY5" fmla="*/ 1377267 h 1624947"/>
              <a:gd name="connsiteX6" fmla="*/ 627210 w 778926"/>
              <a:gd name="connsiteY6" fmla="*/ 1318530 h 1624947"/>
              <a:gd name="connsiteX7" fmla="*/ 666102 w 778926"/>
              <a:gd name="connsiteY7" fmla="*/ 1281223 h 1624947"/>
              <a:gd name="connsiteX8" fmla="*/ 631971 w 778926"/>
              <a:gd name="connsiteY8" fmla="*/ 1247092 h 1624947"/>
              <a:gd name="connsiteX9" fmla="*/ 588315 w 778926"/>
              <a:gd name="connsiteY9" fmla="*/ 1205817 h 1624947"/>
              <a:gd name="connsiteX10" fmla="*/ 558946 w 778926"/>
              <a:gd name="connsiteY10" fmla="*/ 1142317 h 1624947"/>
              <a:gd name="connsiteX11" fmla="*/ 530371 w 778926"/>
              <a:gd name="connsiteY11" fmla="*/ 1104217 h 1624947"/>
              <a:gd name="connsiteX12" fmla="*/ 517671 w 778926"/>
              <a:gd name="connsiteY12" fmla="*/ 1078817 h 1624947"/>
              <a:gd name="connsiteX13" fmla="*/ 542277 w 778926"/>
              <a:gd name="connsiteY13" fmla="*/ 1065324 h 1624947"/>
              <a:gd name="connsiteX14" fmla="*/ 533546 w 778926"/>
              <a:gd name="connsiteY14" fmla="*/ 1040717 h 1624947"/>
              <a:gd name="connsiteX15" fmla="*/ 597047 w 778926"/>
              <a:gd name="connsiteY15" fmla="*/ 1028017 h 1624947"/>
              <a:gd name="connsiteX16" fmla="*/ 559739 w 778926"/>
              <a:gd name="connsiteY16" fmla="*/ 963724 h 1624947"/>
              <a:gd name="connsiteX17" fmla="*/ 543071 w 778926"/>
              <a:gd name="connsiteY17" fmla="*/ 904192 h 1624947"/>
              <a:gd name="connsiteX18" fmla="*/ 606571 w 778926"/>
              <a:gd name="connsiteY18" fmla="*/ 866092 h 1624947"/>
              <a:gd name="connsiteX19" fmla="*/ 651815 w 778926"/>
              <a:gd name="connsiteY19" fmla="*/ 817673 h 1624947"/>
              <a:gd name="connsiteX20" fmla="*/ 679596 w 778926"/>
              <a:gd name="connsiteY20" fmla="*/ 758142 h 1624947"/>
              <a:gd name="connsiteX21" fmla="*/ 714521 w 778926"/>
              <a:gd name="connsiteY21" fmla="*/ 704167 h 1624947"/>
              <a:gd name="connsiteX22" fmla="*/ 778021 w 778926"/>
              <a:gd name="connsiteY22" fmla="*/ 653367 h 1624947"/>
              <a:gd name="connsiteX23" fmla="*/ 754209 w 778926"/>
              <a:gd name="connsiteY23" fmla="*/ 579548 h 1624947"/>
              <a:gd name="connsiteX24" fmla="*/ 743890 w 778926"/>
              <a:gd name="connsiteY24" fmla="*/ 498586 h 1624947"/>
              <a:gd name="connsiteX25" fmla="*/ 672452 w 778926"/>
              <a:gd name="connsiteY25" fmla="*/ 454930 h 1624947"/>
              <a:gd name="connsiteX26" fmla="*/ 619271 w 778926"/>
              <a:gd name="connsiteY26" fmla="*/ 424767 h 1624947"/>
              <a:gd name="connsiteX27" fmla="*/ 604984 w 778926"/>
              <a:gd name="connsiteY27" fmla="*/ 368411 h 1624947"/>
              <a:gd name="connsiteX28" fmla="*/ 531164 w 778926"/>
              <a:gd name="connsiteY28" fmla="*/ 374761 h 1624947"/>
              <a:gd name="connsiteX29" fmla="*/ 520846 w 778926"/>
              <a:gd name="connsiteY29" fmla="*/ 304117 h 1624947"/>
              <a:gd name="connsiteX30" fmla="*/ 525609 w 778926"/>
              <a:gd name="connsiteY30" fmla="*/ 220773 h 1624947"/>
              <a:gd name="connsiteX31" fmla="*/ 549421 w 778926"/>
              <a:gd name="connsiteY31" fmla="*/ 167592 h 1624947"/>
              <a:gd name="connsiteX32" fmla="*/ 554977 w 778926"/>
              <a:gd name="connsiteY32" fmla="*/ 103298 h 1624947"/>
              <a:gd name="connsiteX33" fmla="*/ 530371 w 778926"/>
              <a:gd name="connsiteY33" fmla="*/ 62024 h 1624947"/>
              <a:gd name="connsiteX34" fmla="*/ 494652 w 778926"/>
              <a:gd name="connsiteY34" fmla="*/ 36625 h 1624947"/>
              <a:gd name="connsiteX35" fmla="*/ 491477 w 778926"/>
              <a:gd name="connsiteY35" fmla="*/ 111 h 1624947"/>
              <a:gd name="connsiteX36" fmla="*/ 463696 w 778926"/>
              <a:gd name="connsiteY36" fmla="*/ 27892 h 1624947"/>
              <a:gd name="connsiteX37" fmla="*/ 423214 w 778926"/>
              <a:gd name="connsiteY37" fmla="*/ 47736 h 1624947"/>
              <a:gd name="connsiteX38" fmla="*/ 358921 w 778926"/>
              <a:gd name="connsiteY38" fmla="*/ 56467 h 1624947"/>
              <a:gd name="connsiteX39" fmla="*/ 304946 w 778926"/>
              <a:gd name="connsiteY39" fmla="*/ 94567 h 1624947"/>
              <a:gd name="connsiteX40" fmla="*/ 264465 w 778926"/>
              <a:gd name="connsiteY40" fmla="*/ 142986 h 1624947"/>
              <a:gd name="connsiteX41" fmla="*/ 246209 w 778926"/>
              <a:gd name="connsiteY41" fmla="*/ 191404 h 1624947"/>
              <a:gd name="connsiteX42" fmla="*/ 193821 w 778926"/>
              <a:gd name="connsiteY42" fmla="*/ 246967 h 1624947"/>
              <a:gd name="connsiteX43" fmla="*/ 165246 w 778926"/>
              <a:gd name="connsiteY43" fmla="*/ 288242 h 1624947"/>
              <a:gd name="connsiteX44" fmla="*/ 146196 w 778926"/>
              <a:gd name="connsiteY44" fmla="*/ 307292 h 1624947"/>
              <a:gd name="connsiteX45" fmla="*/ 117621 w 778926"/>
              <a:gd name="connsiteY45" fmla="*/ 348567 h 1624947"/>
              <a:gd name="connsiteX46" fmla="*/ 95396 w 778926"/>
              <a:gd name="connsiteY46" fmla="*/ 389842 h 1624947"/>
              <a:gd name="connsiteX47" fmla="*/ 89046 w 778926"/>
              <a:gd name="connsiteY47" fmla="*/ 402542 h 1624947"/>
              <a:gd name="connsiteX48" fmla="*/ 82696 w 778926"/>
              <a:gd name="connsiteY48" fmla="*/ 466042 h 1624947"/>
              <a:gd name="connsiteX49" fmla="*/ 57296 w 778926"/>
              <a:gd name="connsiteY49" fmla="*/ 513667 h 1624947"/>
              <a:gd name="connsiteX50" fmla="*/ 41421 w 778926"/>
              <a:gd name="connsiteY50" fmla="*/ 542242 h 1624947"/>
              <a:gd name="connsiteX51" fmla="*/ 35071 w 778926"/>
              <a:gd name="connsiteY51" fmla="*/ 558117 h 1624947"/>
              <a:gd name="connsiteX52" fmla="*/ 25546 w 778926"/>
              <a:gd name="connsiteY52" fmla="*/ 570817 h 1624947"/>
              <a:gd name="connsiteX53" fmla="*/ 22371 w 778926"/>
              <a:gd name="connsiteY53" fmla="*/ 580342 h 1624947"/>
              <a:gd name="connsiteX54" fmla="*/ 6496 w 778926"/>
              <a:gd name="connsiteY54" fmla="*/ 602567 h 1624947"/>
              <a:gd name="connsiteX55" fmla="*/ 19196 w 778926"/>
              <a:gd name="connsiteY55" fmla="*/ 672417 h 1624947"/>
              <a:gd name="connsiteX56" fmla="*/ 146 w 778926"/>
              <a:gd name="connsiteY56" fmla="*/ 732742 h 1624947"/>
              <a:gd name="connsiteX57" fmla="*/ 12846 w 778926"/>
              <a:gd name="connsiteY57" fmla="*/ 802592 h 1624947"/>
              <a:gd name="connsiteX58" fmla="*/ 44596 w 778926"/>
              <a:gd name="connsiteY58" fmla="*/ 834342 h 1624947"/>
              <a:gd name="connsiteX59" fmla="*/ 73171 w 778926"/>
              <a:gd name="connsiteY59" fmla="*/ 875617 h 1624947"/>
              <a:gd name="connsiteX60" fmla="*/ 101746 w 778926"/>
              <a:gd name="connsiteY60" fmla="*/ 929592 h 1624947"/>
              <a:gd name="connsiteX61" fmla="*/ 98571 w 778926"/>
              <a:gd name="connsiteY61" fmla="*/ 974042 h 1624947"/>
              <a:gd name="connsiteX62" fmla="*/ 146196 w 778926"/>
              <a:gd name="connsiteY62" fmla="*/ 993092 h 1624947"/>
              <a:gd name="connsiteX63" fmla="*/ 171596 w 778926"/>
              <a:gd name="connsiteY63" fmla="*/ 989917 h 1624947"/>
              <a:gd name="connsiteX64" fmla="*/ 193821 w 778926"/>
              <a:gd name="connsiteY64" fmla="*/ 1028017 h 1624947"/>
              <a:gd name="connsiteX65" fmla="*/ 247796 w 778926"/>
              <a:gd name="connsiteY65" fmla="*/ 1040717 h 1624947"/>
              <a:gd name="connsiteX66" fmla="*/ 317646 w 778926"/>
              <a:gd name="connsiteY66" fmla="*/ 1043892 h 1624947"/>
              <a:gd name="connsiteX67" fmla="*/ 333521 w 778926"/>
              <a:gd name="connsiteY67" fmla="*/ 1072467 h 1624947"/>
              <a:gd name="connsiteX68" fmla="*/ 282721 w 778926"/>
              <a:gd name="connsiteY68" fmla="*/ 1120092 h 1624947"/>
              <a:gd name="connsiteX69" fmla="*/ 235096 w 778926"/>
              <a:gd name="connsiteY69" fmla="*/ 1148667 h 1624947"/>
              <a:gd name="connsiteX70" fmla="*/ 177946 w 778926"/>
              <a:gd name="connsiteY70" fmla="*/ 1186767 h 1624947"/>
              <a:gd name="connsiteX71" fmla="*/ 225571 w 778926"/>
              <a:gd name="connsiteY71" fmla="*/ 1218517 h 1624947"/>
              <a:gd name="connsiteX72" fmla="*/ 174771 w 778926"/>
              <a:gd name="connsiteY72" fmla="*/ 1269317 h 1624947"/>
              <a:gd name="connsiteX73" fmla="*/ 143021 w 778926"/>
              <a:gd name="connsiteY73" fmla="*/ 1291542 h 1624947"/>
              <a:gd name="connsiteX74" fmla="*/ 130321 w 778926"/>
              <a:gd name="connsiteY74" fmla="*/ 1332817 h 1624947"/>
              <a:gd name="connsiteX75" fmla="*/ 78728 w 778926"/>
              <a:gd name="connsiteY75" fmla="*/ 1378855 h 1624947"/>
              <a:gd name="connsiteX76" fmla="*/ 125559 w 778926"/>
              <a:gd name="connsiteY76" fmla="*/ 1429654 h 1624947"/>
              <a:gd name="connsiteX77" fmla="*/ 158896 w 778926"/>
              <a:gd name="connsiteY77" fmla="*/ 1498711 h 1624947"/>
              <a:gd name="connsiteX78" fmla="*/ 271608 w 778926"/>
              <a:gd name="connsiteY78" fmla="*/ 1512999 h 1624947"/>
              <a:gd name="connsiteX79" fmla="*/ 397814 w 778926"/>
              <a:gd name="connsiteY79" fmla="*/ 1544748 h 1624947"/>
              <a:gd name="connsiteX80" fmla="*/ 533546 w 778926"/>
              <a:gd name="connsiteY80" fmla="*/ 1583642 h 1624947"/>
              <a:gd name="connsiteX81" fmla="*/ 622446 w 778926"/>
              <a:gd name="connsiteY81" fmla="*/ 1612217 h 1624947"/>
              <a:gd name="connsiteX82" fmla="*/ 676421 w 778926"/>
              <a:gd name="connsiteY82" fmla="*/ 1624917 h 1624947"/>
              <a:gd name="connsiteX0" fmla="*/ 676421 w 778926"/>
              <a:gd name="connsiteY0" fmla="*/ 1624917 h 1624947"/>
              <a:gd name="connsiteX1" fmla="*/ 693089 w 778926"/>
              <a:gd name="connsiteY1" fmla="*/ 1562211 h 1624947"/>
              <a:gd name="connsiteX2" fmla="*/ 708171 w 778926"/>
              <a:gd name="connsiteY2" fmla="*/ 1504267 h 1624947"/>
              <a:gd name="connsiteX3" fmla="*/ 704996 w 778926"/>
              <a:gd name="connsiteY3" fmla="*/ 1437592 h 1624947"/>
              <a:gd name="connsiteX4" fmla="*/ 654196 w 778926"/>
              <a:gd name="connsiteY4" fmla="*/ 1421717 h 1624947"/>
              <a:gd name="connsiteX5" fmla="*/ 634353 w 778926"/>
              <a:gd name="connsiteY5" fmla="*/ 1377267 h 1624947"/>
              <a:gd name="connsiteX6" fmla="*/ 627210 w 778926"/>
              <a:gd name="connsiteY6" fmla="*/ 1318530 h 1624947"/>
              <a:gd name="connsiteX7" fmla="*/ 666102 w 778926"/>
              <a:gd name="connsiteY7" fmla="*/ 1281223 h 1624947"/>
              <a:gd name="connsiteX8" fmla="*/ 631971 w 778926"/>
              <a:gd name="connsiteY8" fmla="*/ 1247092 h 1624947"/>
              <a:gd name="connsiteX9" fmla="*/ 588315 w 778926"/>
              <a:gd name="connsiteY9" fmla="*/ 1205817 h 1624947"/>
              <a:gd name="connsiteX10" fmla="*/ 558946 w 778926"/>
              <a:gd name="connsiteY10" fmla="*/ 1142317 h 1624947"/>
              <a:gd name="connsiteX11" fmla="*/ 530371 w 778926"/>
              <a:gd name="connsiteY11" fmla="*/ 1104217 h 1624947"/>
              <a:gd name="connsiteX12" fmla="*/ 517671 w 778926"/>
              <a:gd name="connsiteY12" fmla="*/ 1078817 h 1624947"/>
              <a:gd name="connsiteX13" fmla="*/ 542277 w 778926"/>
              <a:gd name="connsiteY13" fmla="*/ 1065324 h 1624947"/>
              <a:gd name="connsiteX14" fmla="*/ 533546 w 778926"/>
              <a:gd name="connsiteY14" fmla="*/ 1040717 h 1624947"/>
              <a:gd name="connsiteX15" fmla="*/ 597047 w 778926"/>
              <a:gd name="connsiteY15" fmla="*/ 1028017 h 1624947"/>
              <a:gd name="connsiteX16" fmla="*/ 559739 w 778926"/>
              <a:gd name="connsiteY16" fmla="*/ 963724 h 1624947"/>
              <a:gd name="connsiteX17" fmla="*/ 543071 w 778926"/>
              <a:gd name="connsiteY17" fmla="*/ 904192 h 1624947"/>
              <a:gd name="connsiteX18" fmla="*/ 606571 w 778926"/>
              <a:gd name="connsiteY18" fmla="*/ 866092 h 1624947"/>
              <a:gd name="connsiteX19" fmla="*/ 651815 w 778926"/>
              <a:gd name="connsiteY19" fmla="*/ 817673 h 1624947"/>
              <a:gd name="connsiteX20" fmla="*/ 679596 w 778926"/>
              <a:gd name="connsiteY20" fmla="*/ 758142 h 1624947"/>
              <a:gd name="connsiteX21" fmla="*/ 714521 w 778926"/>
              <a:gd name="connsiteY21" fmla="*/ 704167 h 1624947"/>
              <a:gd name="connsiteX22" fmla="*/ 778021 w 778926"/>
              <a:gd name="connsiteY22" fmla="*/ 653367 h 1624947"/>
              <a:gd name="connsiteX23" fmla="*/ 754209 w 778926"/>
              <a:gd name="connsiteY23" fmla="*/ 579548 h 1624947"/>
              <a:gd name="connsiteX24" fmla="*/ 743890 w 778926"/>
              <a:gd name="connsiteY24" fmla="*/ 498586 h 1624947"/>
              <a:gd name="connsiteX25" fmla="*/ 672452 w 778926"/>
              <a:gd name="connsiteY25" fmla="*/ 454930 h 1624947"/>
              <a:gd name="connsiteX26" fmla="*/ 619271 w 778926"/>
              <a:gd name="connsiteY26" fmla="*/ 424767 h 1624947"/>
              <a:gd name="connsiteX27" fmla="*/ 604984 w 778926"/>
              <a:gd name="connsiteY27" fmla="*/ 368411 h 1624947"/>
              <a:gd name="connsiteX28" fmla="*/ 531164 w 778926"/>
              <a:gd name="connsiteY28" fmla="*/ 374761 h 1624947"/>
              <a:gd name="connsiteX29" fmla="*/ 520846 w 778926"/>
              <a:gd name="connsiteY29" fmla="*/ 304117 h 1624947"/>
              <a:gd name="connsiteX30" fmla="*/ 525609 w 778926"/>
              <a:gd name="connsiteY30" fmla="*/ 220773 h 1624947"/>
              <a:gd name="connsiteX31" fmla="*/ 549421 w 778926"/>
              <a:gd name="connsiteY31" fmla="*/ 167592 h 1624947"/>
              <a:gd name="connsiteX32" fmla="*/ 554977 w 778926"/>
              <a:gd name="connsiteY32" fmla="*/ 103298 h 1624947"/>
              <a:gd name="connsiteX33" fmla="*/ 530371 w 778926"/>
              <a:gd name="connsiteY33" fmla="*/ 62024 h 1624947"/>
              <a:gd name="connsiteX34" fmla="*/ 494652 w 778926"/>
              <a:gd name="connsiteY34" fmla="*/ 36625 h 1624947"/>
              <a:gd name="connsiteX35" fmla="*/ 491477 w 778926"/>
              <a:gd name="connsiteY35" fmla="*/ 111 h 1624947"/>
              <a:gd name="connsiteX36" fmla="*/ 463696 w 778926"/>
              <a:gd name="connsiteY36" fmla="*/ 27892 h 1624947"/>
              <a:gd name="connsiteX37" fmla="*/ 423214 w 778926"/>
              <a:gd name="connsiteY37" fmla="*/ 47736 h 1624947"/>
              <a:gd name="connsiteX38" fmla="*/ 358921 w 778926"/>
              <a:gd name="connsiteY38" fmla="*/ 56467 h 1624947"/>
              <a:gd name="connsiteX39" fmla="*/ 304946 w 778926"/>
              <a:gd name="connsiteY39" fmla="*/ 94567 h 1624947"/>
              <a:gd name="connsiteX40" fmla="*/ 264465 w 778926"/>
              <a:gd name="connsiteY40" fmla="*/ 142986 h 1624947"/>
              <a:gd name="connsiteX41" fmla="*/ 246209 w 778926"/>
              <a:gd name="connsiteY41" fmla="*/ 191404 h 1624947"/>
              <a:gd name="connsiteX42" fmla="*/ 193821 w 778926"/>
              <a:gd name="connsiteY42" fmla="*/ 246967 h 1624947"/>
              <a:gd name="connsiteX43" fmla="*/ 165246 w 778926"/>
              <a:gd name="connsiteY43" fmla="*/ 288242 h 1624947"/>
              <a:gd name="connsiteX44" fmla="*/ 146196 w 778926"/>
              <a:gd name="connsiteY44" fmla="*/ 307292 h 1624947"/>
              <a:gd name="connsiteX45" fmla="*/ 117621 w 778926"/>
              <a:gd name="connsiteY45" fmla="*/ 348567 h 1624947"/>
              <a:gd name="connsiteX46" fmla="*/ 95396 w 778926"/>
              <a:gd name="connsiteY46" fmla="*/ 389842 h 1624947"/>
              <a:gd name="connsiteX47" fmla="*/ 82696 w 778926"/>
              <a:gd name="connsiteY47" fmla="*/ 466042 h 1624947"/>
              <a:gd name="connsiteX48" fmla="*/ 57296 w 778926"/>
              <a:gd name="connsiteY48" fmla="*/ 513667 h 1624947"/>
              <a:gd name="connsiteX49" fmla="*/ 41421 w 778926"/>
              <a:gd name="connsiteY49" fmla="*/ 542242 h 1624947"/>
              <a:gd name="connsiteX50" fmla="*/ 35071 w 778926"/>
              <a:gd name="connsiteY50" fmla="*/ 558117 h 1624947"/>
              <a:gd name="connsiteX51" fmla="*/ 25546 w 778926"/>
              <a:gd name="connsiteY51" fmla="*/ 570817 h 1624947"/>
              <a:gd name="connsiteX52" fmla="*/ 22371 w 778926"/>
              <a:gd name="connsiteY52" fmla="*/ 580342 h 1624947"/>
              <a:gd name="connsiteX53" fmla="*/ 6496 w 778926"/>
              <a:gd name="connsiteY53" fmla="*/ 602567 h 1624947"/>
              <a:gd name="connsiteX54" fmla="*/ 19196 w 778926"/>
              <a:gd name="connsiteY54" fmla="*/ 672417 h 1624947"/>
              <a:gd name="connsiteX55" fmla="*/ 146 w 778926"/>
              <a:gd name="connsiteY55" fmla="*/ 732742 h 1624947"/>
              <a:gd name="connsiteX56" fmla="*/ 12846 w 778926"/>
              <a:gd name="connsiteY56" fmla="*/ 802592 h 1624947"/>
              <a:gd name="connsiteX57" fmla="*/ 44596 w 778926"/>
              <a:gd name="connsiteY57" fmla="*/ 834342 h 1624947"/>
              <a:gd name="connsiteX58" fmla="*/ 73171 w 778926"/>
              <a:gd name="connsiteY58" fmla="*/ 875617 h 1624947"/>
              <a:gd name="connsiteX59" fmla="*/ 101746 w 778926"/>
              <a:gd name="connsiteY59" fmla="*/ 929592 h 1624947"/>
              <a:gd name="connsiteX60" fmla="*/ 98571 w 778926"/>
              <a:gd name="connsiteY60" fmla="*/ 974042 h 1624947"/>
              <a:gd name="connsiteX61" fmla="*/ 146196 w 778926"/>
              <a:gd name="connsiteY61" fmla="*/ 993092 h 1624947"/>
              <a:gd name="connsiteX62" fmla="*/ 171596 w 778926"/>
              <a:gd name="connsiteY62" fmla="*/ 989917 h 1624947"/>
              <a:gd name="connsiteX63" fmla="*/ 193821 w 778926"/>
              <a:gd name="connsiteY63" fmla="*/ 1028017 h 1624947"/>
              <a:gd name="connsiteX64" fmla="*/ 247796 w 778926"/>
              <a:gd name="connsiteY64" fmla="*/ 1040717 h 1624947"/>
              <a:gd name="connsiteX65" fmla="*/ 317646 w 778926"/>
              <a:gd name="connsiteY65" fmla="*/ 1043892 h 1624947"/>
              <a:gd name="connsiteX66" fmla="*/ 333521 w 778926"/>
              <a:gd name="connsiteY66" fmla="*/ 1072467 h 1624947"/>
              <a:gd name="connsiteX67" fmla="*/ 282721 w 778926"/>
              <a:gd name="connsiteY67" fmla="*/ 1120092 h 1624947"/>
              <a:gd name="connsiteX68" fmla="*/ 235096 w 778926"/>
              <a:gd name="connsiteY68" fmla="*/ 1148667 h 1624947"/>
              <a:gd name="connsiteX69" fmla="*/ 177946 w 778926"/>
              <a:gd name="connsiteY69" fmla="*/ 1186767 h 1624947"/>
              <a:gd name="connsiteX70" fmla="*/ 225571 w 778926"/>
              <a:gd name="connsiteY70" fmla="*/ 1218517 h 1624947"/>
              <a:gd name="connsiteX71" fmla="*/ 174771 w 778926"/>
              <a:gd name="connsiteY71" fmla="*/ 1269317 h 1624947"/>
              <a:gd name="connsiteX72" fmla="*/ 143021 w 778926"/>
              <a:gd name="connsiteY72" fmla="*/ 1291542 h 1624947"/>
              <a:gd name="connsiteX73" fmla="*/ 130321 w 778926"/>
              <a:gd name="connsiteY73" fmla="*/ 1332817 h 1624947"/>
              <a:gd name="connsiteX74" fmla="*/ 78728 w 778926"/>
              <a:gd name="connsiteY74" fmla="*/ 1378855 h 1624947"/>
              <a:gd name="connsiteX75" fmla="*/ 125559 w 778926"/>
              <a:gd name="connsiteY75" fmla="*/ 1429654 h 1624947"/>
              <a:gd name="connsiteX76" fmla="*/ 158896 w 778926"/>
              <a:gd name="connsiteY76" fmla="*/ 1498711 h 1624947"/>
              <a:gd name="connsiteX77" fmla="*/ 271608 w 778926"/>
              <a:gd name="connsiteY77" fmla="*/ 1512999 h 1624947"/>
              <a:gd name="connsiteX78" fmla="*/ 397814 w 778926"/>
              <a:gd name="connsiteY78" fmla="*/ 1544748 h 1624947"/>
              <a:gd name="connsiteX79" fmla="*/ 533546 w 778926"/>
              <a:gd name="connsiteY79" fmla="*/ 1583642 h 1624947"/>
              <a:gd name="connsiteX80" fmla="*/ 622446 w 778926"/>
              <a:gd name="connsiteY80" fmla="*/ 1612217 h 1624947"/>
              <a:gd name="connsiteX81" fmla="*/ 676421 w 778926"/>
              <a:gd name="connsiteY81" fmla="*/ 1624917 h 1624947"/>
              <a:gd name="connsiteX0" fmla="*/ 676421 w 778926"/>
              <a:gd name="connsiteY0" fmla="*/ 1624917 h 1624947"/>
              <a:gd name="connsiteX1" fmla="*/ 693089 w 778926"/>
              <a:gd name="connsiteY1" fmla="*/ 1562211 h 1624947"/>
              <a:gd name="connsiteX2" fmla="*/ 708171 w 778926"/>
              <a:gd name="connsiteY2" fmla="*/ 1504267 h 1624947"/>
              <a:gd name="connsiteX3" fmla="*/ 704996 w 778926"/>
              <a:gd name="connsiteY3" fmla="*/ 1437592 h 1624947"/>
              <a:gd name="connsiteX4" fmla="*/ 654196 w 778926"/>
              <a:gd name="connsiteY4" fmla="*/ 1421717 h 1624947"/>
              <a:gd name="connsiteX5" fmla="*/ 634353 w 778926"/>
              <a:gd name="connsiteY5" fmla="*/ 1377267 h 1624947"/>
              <a:gd name="connsiteX6" fmla="*/ 627210 w 778926"/>
              <a:gd name="connsiteY6" fmla="*/ 1318530 h 1624947"/>
              <a:gd name="connsiteX7" fmla="*/ 666102 w 778926"/>
              <a:gd name="connsiteY7" fmla="*/ 1281223 h 1624947"/>
              <a:gd name="connsiteX8" fmla="*/ 631971 w 778926"/>
              <a:gd name="connsiteY8" fmla="*/ 1247092 h 1624947"/>
              <a:gd name="connsiteX9" fmla="*/ 588315 w 778926"/>
              <a:gd name="connsiteY9" fmla="*/ 1205817 h 1624947"/>
              <a:gd name="connsiteX10" fmla="*/ 558946 w 778926"/>
              <a:gd name="connsiteY10" fmla="*/ 1142317 h 1624947"/>
              <a:gd name="connsiteX11" fmla="*/ 530371 w 778926"/>
              <a:gd name="connsiteY11" fmla="*/ 1104217 h 1624947"/>
              <a:gd name="connsiteX12" fmla="*/ 517671 w 778926"/>
              <a:gd name="connsiteY12" fmla="*/ 1078817 h 1624947"/>
              <a:gd name="connsiteX13" fmla="*/ 542277 w 778926"/>
              <a:gd name="connsiteY13" fmla="*/ 1065324 h 1624947"/>
              <a:gd name="connsiteX14" fmla="*/ 533546 w 778926"/>
              <a:gd name="connsiteY14" fmla="*/ 1040717 h 1624947"/>
              <a:gd name="connsiteX15" fmla="*/ 597047 w 778926"/>
              <a:gd name="connsiteY15" fmla="*/ 1028017 h 1624947"/>
              <a:gd name="connsiteX16" fmla="*/ 559739 w 778926"/>
              <a:gd name="connsiteY16" fmla="*/ 963724 h 1624947"/>
              <a:gd name="connsiteX17" fmla="*/ 543071 w 778926"/>
              <a:gd name="connsiteY17" fmla="*/ 904192 h 1624947"/>
              <a:gd name="connsiteX18" fmla="*/ 606571 w 778926"/>
              <a:gd name="connsiteY18" fmla="*/ 866092 h 1624947"/>
              <a:gd name="connsiteX19" fmla="*/ 651815 w 778926"/>
              <a:gd name="connsiteY19" fmla="*/ 817673 h 1624947"/>
              <a:gd name="connsiteX20" fmla="*/ 679596 w 778926"/>
              <a:gd name="connsiteY20" fmla="*/ 758142 h 1624947"/>
              <a:gd name="connsiteX21" fmla="*/ 714521 w 778926"/>
              <a:gd name="connsiteY21" fmla="*/ 704167 h 1624947"/>
              <a:gd name="connsiteX22" fmla="*/ 778021 w 778926"/>
              <a:gd name="connsiteY22" fmla="*/ 653367 h 1624947"/>
              <a:gd name="connsiteX23" fmla="*/ 754209 w 778926"/>
              <a:gd name="connsiteY23" fmla="*/ 579548 h 1624947"/>
              <a:gd name="connsiteX24" fmla="*/ 743890 w 778926"/>
              <a:gd name="connsiteY24" fmla="*/ 498586 h 1624947"/>
              <a:gd name="connsiteX25" fmla="*/ 672452 w 778926"/>
              <a:gd name="connsiteY25" fmla="*/ 454930 h 1624947"/>
              <a:gd name="connsiteX26" fmla="*/ 619271 w 778926"/>
              <a:gd name="connsiteY26" fmla="*/ 424767 h 1624947"/>
              <a:gd name="connsiteX27" fmla="*/ 604984 w 778926"/>
              <a:gd name="connsiteY27" fmla="*/ 368411 h 1624947"/>
              <a:gd name="connsiteX28" fmla="*/ 531164 w 778926"/>
              <a:gd name="connsiteY28" fmla="*/ 374761 h 1624947"/>
              <a:gd name="connsiteX29" fmla="*/ 520846 w 778926"/>
              <a:gd name="connsiteY29" fmla="*/ 304117 h 1624947"/>
              <a:gd name="connsiteX30" fmla="*/ 525609 w 778926"/>
              <a:gd name="connsiteY30" fmla="*/ 220773 h 1624947"/>
              <a:gd name="connsiteX31" fmla="*/ 549421 w 778926"/>
              <a:gd name="connsiteY31" fmla="*/ 167592 h 1624947"/>
              <a:gd name="connsiteX32" fmla="*/ 554977 w 778926"/>
              <a:gd name="connsiteY32" fmla="*/ 103298 h 1624947"/>
              <a:gd name="connsiteX33" fmla="*/ 530371 w 778926"/>
              <a:gd name="connsiteY33" fmla="*/ 62024 h 1624947"/>
              <a:gd name="connsiteX34" fmla="*/ 494652 w 778926"/>
              <a:gd name="connsiteY34" fmla="*/ 36625 h 1624947"/>
              <a:gd name="connsiteX35" fmla="*/ 491477 w 778926"/>
              <a:gd name="connsiteY35" fmla="*/ 111 h 1624947"/>
              <a:gd name="connsiteX36" fmla="*/ 463696 w 778926"/>
              <a:gd name="connsiteY36" fmla="*/ 27892 h 1624947"/>
              <a:gd name="connsiteX37" fmla="*/ 423214 w 778926"/>
              <a:gd name="connsiteY37" fmla="*/ 47736 h 1624947"/>
              <a:gd name="connsiteX38" fmla="*/ 358921 w 778926"/>
              <a:gd name="connsiteY38" fmla="*/ 56467 h 1624947"/>
              <a:gd name="connsiteX39" fmla="*/ 304946 w 778926"/>
              <a:gd name="connsiteY39" fmla="*/ 94567 h 1624947"/>
              <a:gd name="connsiteX40" fmla="*/ 264465 w 778926"/>
              <a:gd name="connsiteY40" fmla="*/ 142986 h 1624947"/>
              <a:gd name="connsiteX41" fmla="*/ 246209 w 778926"/>
              <a:gd name="connsiteY41" fmla="*/ 191404 h 1624947"/>
              <a:gd name="connsiteX42" fmla="*/ 193821 w 778926"/>
              <a:gd name="connsiteY42" fmla="*/ 246967 h 1624947"/>
              <a:gd name="connsiteX43" fmla="*/ 165246 w 778926"/>
              <a:gd name="connsiteY43" fmla="*/ 288242 h 1624947"/>
              <a:gd name="connsiteX44" fmla="*/ 146196 w 778926"/>
              <a:gd name="connsiteY44" fmla="*/ 307292 h 1624947"/>
              <a:gd name="connsiteX45" fmla="*/ 117621 w 778926"/>
              <a:gd name="connsiteY45" fmla="*/ 348567 h 1624947"/>
              <a:gd name="connsiteX46" fmla="*/ 95396 w 778926"/>
              <a:gd name="connsiteY46" fmla="*/ 389842 h 1624947"/>
              <a:gd name="connsiteX47" fmla="*/ 82696 w 778926"/>
              <a:gd name="connsiteY47" fmla="*/ 466042 h 1624947"/>
              <a:gd name="connsiteX48" fmla="*/ 57296 w 778926"/>
              <a:gd name="connsiteY48" fmla="*/ 513667 h 1624947"/>
              <a:gd name="connsiteX49" fmla="*/ 35071 w 778926"/>
              <a:gd name="connsiteY49" fmla="*/ 558117 h 1624947"/>
              <a:gd name="connsiteX50" fmla="*/ 25546 w 778926"/>
              <a:gd name="connsiteY50" fmla="*/ 570817 h 1624947"/>
              <a:gd name="connsiteX51" fmla="*/ 22371 w 778926"/>
              <a:gd name="connsiteY51" fmla="*/ 580342 h 1624947"/>
              <a:gd name="connsiteX52" fmla="*/ 6496 w 778926"/>
              <a:gd name="connsiteY52" fmla="*/ 602567 h 1624947"/>
              <a:gd name="connsiteX53" fmla="*/ 19196 w 778926"/>
              <a:gd name="connsiteY53" fmla="*/ 672417 h 1624947"/>
              <a:gd name="connsiteX54" fmla="*/ 146 w 778926"/>
              <a:gd name="connsiteY54" fmla="*/ 732742 h 1624947"/>
              <a:gd name="connsiteX55" fmla="*/ 12846 w 778926"/>
              <a:gd name="connsiteY55" fmla="*/ 802592 h 1624947"/>
              <a:gd name="connsiteX56" fmla="*/ 44596 w 778926"/>
              <a:gd name="connsiteY56" fmla="*/ 834342 h 1624947"/>
              <a:gd name="connsiteX57" fmla="*/ 73171 w 778926"/>
              <a:gd name="connsiteY57" fmla="*/ 875617 h 1624947"/>
              <a:gd name="connsiteX58" fmla="*/ 101746 w 778926"/>
              <a:gd name="connsiteY58" fmla="*/ 929592 h 1624947"/>
              <a:gd name="connsiteX59" fmla="*/ 98571 w 778926"/>
              <a:gd name="connsiteY59" fmla="*/ 974042 h 1624947"/>
              <a:gd name="connsiteX60" fmla="*/ 146196 w 778926"/>
              <a:gd name="connsiteY60" fmla="*/ 993092 h 1624947"/>
              <a:gd name="connsiteX61" fmla="*/ 171596 w 778926"/>
              <a:gd name="connsiteY61" fmla="*/ 989917 h 1624947"/>
              <a:gd name="connsiteX62" fmla="*/ 193821 w 778926"/>
              <a:gd name="connsiteY62" fmla="*/ 1028017 h 1624947"/>
              <a:gd name="connsiteX63" fmla="*/ 247796 w 778926"/>
              <a:gd name="connsiteY63" fmla="*/ 1040717 h 1624947"/>
              <a:gd name="connsiteX64" fmla="*/ 317646 w 778926"/>
              <a:gd name="connsiteY64" fmla="*/ 1043892 h 1624947"/>
              <a:gd name="connsiteX65" fmla="*/ 333521 w 778926"/>
              <a:gd name="connsiteY65" fmla="*/ 1072467 h 1624947"/>
              <a:gd name="connsiteX66" fmla="*/ 282721 w 778926"/>
              <a:gd name="connsiteY66" fmla="*/ 1120092 h 1624947"/>
              <a:gd name="connsiteX67" fmla="*/ 235096 w 778926"/>
              <a:gd name="connsiteY67" fmla="*/ 1148667 h 1624947"/>
              <a:gd name="connsiteX68" fmla="*/ 177946 w 778926"/>
              <a:gd name="connsiteY68" fmla="*/ 1186767 h 1624947"/>
              <a:gd name="connsiteX69" fmla="*/ 225571 w 778926"/>
              <a:gd name="connsiteY69" fmla="*/ 1218517 h 1624947"/>
              <a:gd name="connsiteX70" fmla="*/ 174771 w 778926"/>
              <a:gd name="connsiteY70" fmla="*/ 1269317 h 1624947"/>
              <a:gd name="connsiteX71" fmla="*/ 143021 w 778926"/>
              <a:gd name="connsiteY71" fmla="*/ 1291542 h 1624947"/>
              <a:gd name="connsiteX72" fmla="*/ 130321 w 778926"/>
              <a:gd name="connsiteY72" fmla="*/ 1332817 h 1624947"/>
              <a:gd name="connsiteX73" fmla="*/ 78728 w 778926"/>
              <a:gd name="connsiteY73" fmla="*/ 1378855 h 1624947"/>
              <a:gd name="connsiteX74" fmla="*/ 125559 w 778926"/>
              <a:gd name="connsiteY74" fmla="*/ 1429654 h 1624947"/>
              <a:gd name="connsiteX75" fmla="*/ 158896 w 778926"/>
              <a:gd name="connsiteY75" fmla="*/ 1498711 h 1624947"/>
              <a:gd name="connsiteX76" fmla="*/ 271608 w 778926"/>
              <a:gd name="connsiteY76" fmla="*/ 1512999 h 1624947"/>
              <a:gd name="connsiteX77" fmla="*/ 397814 w 778926"/>
              <a:gd name="connsiteY77" fmla="*/ 1544748 h 1624947"/>
              <a:gd name="connsiteX78" fmla="*/ 533546 w 778926"/>
              <a:gd name="connsiteY78" fmla="*/ 1583642 h 1624947"/>
              <a:gd name="connsiteX79" fmla="*/ 622446 w 778926"/>
              <a:gd name="connsiteY79" fmla="*/ 1612217 h 1624947"/>
              <a:gd name="connsiteX80" fmla="*/ 676421 w 778926"/>
              <a:gd name="connsiteY80" fmla="*/ 1624917 h 1624947"/>
              <a:gd name="connsiteX0" fmla="*/ 676421 w 778926"/>
              <a:gd name="connsiteY0" fmla="*/ 1624917 h 1624947"/>
              <a:gd name="connsiteX1" fmla="*/ 693089 w 778926"/>
              <a:gd name="connsiteY1" fmla="*/ 1562211 h 1624947"/>
              <a:gd name="connsiteX2" fmla="*/ 708171 w 778926"/>
              <a:gd name="connsiteY2" fmla="*/ 1504267 h 1624947"/>
              <a:gd name="connsiteX3" fmla="*/ 704996 w 778926"/>
              <a:gd name="connsiteY3" fmla="*/ 1437592 h 1624947"/>
              <a:gd name="connsiteX4" fmla="*/ 654196 w 778926"/>
              <a:gd name="connsiteY4" fmla="*/ 1421717 h 1624947"/>
              <a:gd name="connsiteX5" fmla="*/ 634353 w 778926"/>
              <a:gd name="connsiteY5" fmla="*/ 1377267 h 1624947"/>
              <a:gd name="connsiteX6" fmla="*/ 627210 w 778926"/>
              <a:gd name="connsiteY6" fmla="*/ 1318530 h 1624947"/>
              <a:gd name="connsiteX7" fmla="*/ 666102 w 778926"/>
              <a:gd name="connsiteY7" fmla="*/ 1281223 h 1624947"/>
              <a:gd name="connsiteX8" fmla="*/ 631971 w 778926"/>
              <a:gd name="connsiteY8" fmla="*/ 1247092 h 1624947"/>
              <a:gd name="connsiteX9" fmla="*/ 588315 w 778926"/>
              <a:gd name="connsiteY9" fmla="*/ 1205817 h 1624947"/>
              <a:gd name="connsiteX10" fmla="*/ 558946 w 778926"/>
              <a:gd name="connsiteY10" fmla="*/ 1142317 h 1624947"/>
              <a:gd name="connsiteX11" fmla="*/ 530371 w 778926"/>
              <a:gd name="connsiteY11" fmla="*/ 1104217 h 1624947"/>
              <a:gd name="connsiteX12" fmla="*/ 517671 w 778926"/>
              <a:gd name="connsiteY12" fmla="*/ 1078817 h 1624947"/>
              <a:gd name="connsiteX13" fmla="*/ 542277 w 778926"/>
              <a:gd name="connsiteY13" fmla="*/ 1065324 h 1624947"/>
              <a:gd name="connsiteX14" fmla="*/ 533546 w 778926"/>
              <a:gd name="connsiteY14" fmla="*/ 1040717 h 1624947"/>
              <a:gd name="connsiteX15" fmla="*/ 597047 w 778926"/>
              <a:gd name="connsiteY15" fmla="*/ 1028017 h 1624947"/>
              <a:gd name="connsiteX16" fmla="*/ 559739 w 778926"/>
              <a:gd name="connsiteY16" fmla="*/ 963724 h 1624947"/>
              <a:gd name="connsiteX17" fmla="*/ 543071 w 778926"/>
              <a:gd name="connsiteY17" fmla="*/ 904192 h 1624947"/>
              <a:gd name="connsiteX18" fmla="*/ 606571 w 778926"/>
              <a:gd name="connsiteY18" fmla="*/ 866092 h 1624947"/>
              <a:gd name="connsiteX19" fmla="*/ 651815 w 778926"/>
              <a:gd name="connsiteY19" fmla="*/ 817673 h 1624947"/>
              <a:gd name="connsiteX20" fmla="*/ 679596 w 778926"/>
              <a:gd name="connsiteY20" fmla="*/ 758142 h 1624947"/>
              <a:gd name="connsiteX21" fmla="*/ 714521 w 778926"/>
              <a:gd name="connsiteY21" fmla="*/ 704167 h 1624947"/>
              <a:gd name="connsiteX22" fmla="*/ 778021 w 778926"/>
              <a:gd name="connsiteY22" fmla="*/ 653367 h 1624947"/>
              <a:gd name="connsiteX23" fmla="*/ 754209 w 778926"/>
              <a:gd name="connsiteY23" fmla="*/ 579548 h 1624947"/>
              <a:gd name="connsiteX24" fmla="*/ 743890 w 778926"/>
              <a:gd name="connsiteY24" fmla="*/ 498586 h 1624947"/>
              <a:gd name="connsiteX25" fmla="*/ 672452 w 778926"/>
              <a:gd name="connsiteY25" fmla="*/ 454930 h 1624947"/>
              <a:gd name="connsiteX26" fmla="*/ 619271 w 778926"/>
              <a:gd name="connsiteY26" fmla="*/ 424767 h 1624947"/>
              <a:gd name="connsiteX27" fmla="*/ 604984 w 778926"/>
              <a:gd name="connsiteY27" fmla="*/ 368411 h 1624947"/>
              <a:gd name="connsiteX28" fmla="*/ 531164 w 778926"/>
              <a:gd name="connsiteY28" fmla="*/ 374761 h 1624947"/>
              <a:gd name="connsiteX29" fmla="*/ 520846 w 778926"/>
              <a:gd name="connsiteY29" fmla="*/ 304117 h 1624947"/>
              <a:gd name="connsiteX30" fmla="*/ 525609 w 778926"/>
              <a:gd name="connsiteY30" fmla="*/ 220773 h 1624947"/>
              <a:gd name="connsiteX31" fmla="*/ 549421 w 778926"/>
              <a:gd name="connsiteY31" fmla="*/ 167592 h 1624947"/>
              <a:gd name="connsiteX32" fmla="*/ 554977 w 778926"/>
              <a:gd name="connsiteY32" fmla="*/ 103298 h 1624947"/>
              <a:gd name="connsiteX33" fmla="*/ 530371 w 778926"/>
              <a:gd name="connsiteY33" fmla="*/ 62024 h 1624947"/>
              <a:gd name="connsiteX34" fmla="*/ 494652 w 778926"/>
              <a:gd name="connsiteY34" fmla="*/ 36625 h 1624947"/>
              <a:gd name="connsiteX35" fmla="*/ 491477 w 778926"/>
              <a:gd name="connsiteY35" fmla="*/ 111 h 1624947"/>
              <a:gd name="connsiteX36" fmla="*/ 463696 w 778926"/>
              <a:gd name="connsiteY36" fmla="*/ 27892 h 1624947"/>
              <a:gd name="connsiteX37" fmla="*/ 423214 w 778926"/>
              <a:gd name="connsiteY37" fmla="*/ 47736 h 1624947"/>
              <a:gd name="connsiteX38" fmla="*/ 358921 w 778926"/>
              <a:gd name="connsiteY38" fmla="*/ 56467 h 1624947"/>
              <a:gd name="connsiteX39" fmla="*/ 304946 w 778926"/>
              <a:gd name="connsiteY39" fmla="*/ 94567 h 1624947"/>
              <a:gd name="connsiteX40" fmla="*/ 264465 w 778926"/>
              <a:gd name="connsiteY40" fmla="*/ 142986 h 1624947"/>
              <a:gd name="connsiteX41" fmla="*/ 246209 w 778926"/>
              <a:gd name="connsiteY41" fmla="*/ 191404 h 1624947"/>
              <a:gd name="connsiteX42" fmla="*/ 193821 w 778926"/>
              <a:gd name="connsiteY42" fmla="*/ 246967 h 1624947"/>
              <a:gd name="connsiteX43" fmla="*/ 165246 w 778926"/>
              <a:gd name="connsiteY43" fmla="*/ 288242 h 1624947"/>
              <a:gd name="connsiteX44" fmla="*/ 146196 w 778926"/>
              <a:gd name="connsiteY44" fmla="*/ 307292 h 1624947"/>
              <a:gd name="connsiteX45" fmla="*/ 117621 w 778926"/>
              <a:gd name="connsiteY45" fmla="*/ 348567 h 1624947"/>
              <a:gd name="connsiteX46" fmla="*/ 95396 w 778926"/>
              <a:gd name="connsiteY46" fmla="*/ 389842 h 1624947"/>
              <a:gd name="connsiteX47" fmla="*/ 82696 w 778926"/>
              <a:gd name="connsiteY47" fmla="*/ 466042 h 1624947"/>
              <a:gd name="connsiteX48" fmla="*/ 57296 w 778926"/>
              <a:gd name="connsiteY48" fmla="*/ 513667 h 1624947"/>
              <a:gd name="connsiteX49" fmla="*/ 35071 w 778926"/>
              <a:gd name="connsiteY49" fmla="*/ 558117 h 1624947"/>
              <a:gd name="connsiteX50" fmla="*/ 22371 w 778926"/>
              <a:gd name="connsiteY50" fmla="*/ 580342 h 1624947"/>
              <a:gd name="connsiteX51" fmla="*/ 6496 w 778926"/>
              <a:gd name="connsiteY51" fmla="*/ 602567 h 1624947"/>
              <a:gd name="connsiteX52" fmla="*/ 19196 w 778926"/>
              <a:gd name="connsiteY52" fmla="*/ 672417 h 1624947"/>
              <a:gd name="connsiteX53" fmla="*/ 146 w 778926"/>
              <a:gd name="connsiteY53" fmla="*/ 732742 h 1624947"/>
              <a:gd name="connsiteX54" fmla="*/ 12846 w 778926"/>
              <a:gd name="connsiteY54" fmla="*/ 802592 h 1624947"/>
              <a:gd name="connsiteX55" fmla="*/ 44596 w 778926"/>
              <a:gd name="connsiteY55" fmla="*/ 834342 h 1624947"/>
              <a:gd name="connsiteX56" fmla="*/ 73171 w 778926"/>
              <a:gd name="connsiteY56" fmla="*/ 875617 h 1624947"/>
              <a:gd name="connsiteX57" fmla="*/ 101746 w 778926"/>
              <a:gd name="connsiteY57" fmla="*/ 929592 h 1624947"/>
              <a:gd name="connsiteX58" fmla="*/ 98571 w 778926"/>
              <a:gd name="connsiteY58" fmla="*/ 974042 h 1624947"/>
              <a:gd name="connsiteX59" fmla="*/ 146196 w 778926"/>
              <a:gd name="connsiteY59" fmla="*/ 993092 h 1624947"/>
              <a:gd name="connsiteX60" fmla="*/ 171596 w 778926"/>
              <a:gd name="connsiteY60" fmla="*/ 989917 h 1624947"/>
              <a:gd name="connsiteX61" fmla="*/ 193821 w 778926"/>
              <a:gd name="connsiteY61" fmla="*/ 1028017 h 1624947"/>
              <a:gd name="connsiteX62" fmla="*/ 247796 w 778926"/>
              <a:gd name="connsiteY62" fmla="*/ 1040717 h 1624947"/>
              <a:gd name="connsiteX63" fmla="*/ 317646 w 778926"/>
              <a:gd name="connsiteY63" fmla="*/ 1043892 h 1624947"/>
              <a:gd name="connsiteX64" fmla="*/ 333521 w 778926"/>
              <a:gd name="connsiteY64" fmla="*/ 1072467 h 1624947"/>
              <a:gd name="connsiteX65" fmla="*/ 282721 w 778926"/>
              <a:gd name="connsiteY65" fmla="*/ 1120092 h 1624947"/>
              <a:gd name="connsiteX66" fmla="*/ 235096 w 778926"/>
              <a:gd name="connsiteY66" fmla="*/ 1148667 h 1624947"/>
              <a:gd name="connsiteX67" fmla="*/ 177946 w 778926"/>
              <a:gd name="connsiteY67" fmla="*/ 1186767 h 1624947"/>
              <a:gd name="connsiteX68" fmla="*/ 225571 w 778926"/>
              <a:gd name="connsiteY68" fmla="*/ 1218517 h 1624947"/>
              <a:gd name="connsiteX69" fmla="*/ 174771 w 778926"/>
              <a:gd name="connsiteY69" fmla="*/ 1269317 h 1624947"/>
              <a:gd name="connsiteX70" fmla="*/ 143021 w 778926"/>
              <a:gd name="connsiteY70" fmla="*/ 1291542 h 1624947"/>
              <a:gd name="connsiteX71" fmla="*/ 130321 w 778926"/>
              <a:gd name="connsiteY71" fmla="*/ 1332817 h 1624947"/>
              <a:gd name="connsiteX72" fmla="*/ 78728 w 778926"/>
              <a:gd name="connsiteY72" fmla="*/ 1378855 h 1624947"/>
              <a:gd name="connsiteX73" fmla="*/ 125559 w 778926"/>
              <a:gd name="connsiteY73" fmla="*/ 1429654 h 1624947"/>
              <a:gd name="connsiteX74" fmla="*/ 158896 w 778926"/>
              <a:gd name="connsiteY74" fmla="*/ 1498711 h 1624947"/>
              <a:gd name="connsiteX75" fmla="*/ 271608 w 778926"/>
              <a:gd name="connsiteY75" fmla="*/ 1512999 h 1624947"/>
              <a:gd name="connsiteX76" fmla="*/ 397814 w 778926"/>
              <a:gd name="connsiteY76" fmla="*/ 1544748 h 1624947"/>
              <a:gd name="connsiteX77" fmla="*/ 533546 w 778926"/>
              <a:gd name="connsiteY77" fmla="*/ 1583642 h 1624947"/>
              <a:gd name="connsiteX78" fmla="*/ 622446 w 778926"/>
              <a:gd name="connsiteY78" fmla="*/ 1612217 h 1624947"/>
              <a:gd name="connsiteX79" fmla="*/ 676421 w 778926"/>
              <a:gd name="connsiteY79" fmla="*/ 1624917 h 1624947"/>
              <a:gd name="connsiteX0" fmla="*/ 676421 w 778926"/>
              <a:gd name="connsiteY0" fmla="*/ 1624917 h 1624947"/>
              <a:gd name="connsiteX1" fmla="*/ 693089 w 778926"/>
              <a:gd name="connsiteY1" fmla="*/ 1562211 h 1624947"/>
              <a:gd name="connsiteX2" fmla="*/ 708171 w 778926"/>
              <a:gd name="connsiteY2" fmla="*/ 1504267 h 1624947"/>
              <a:gd name="connsiteX3" fmla="*/ 704996 w 778926"/>
              <a:gd name="connsiteY3" fmla="*/ 1437592 h 1624947"/>
              <a:gd name="connsiteX4" fmla="*/ 654196 w 778926"/>
              <a:gd name="connsiteY4" fmla="*/ 1421717 h 1624947"/>
              <a:gd name="connsiteX5" fmla="*/ 634353 w 778926"/>
              <a:gd name="connsiteY5" fmla="*/ 1377267 h 1624947"/>
              <a:gd name="connsiteX6" fmla="*/ 627210 w 778926"/>
              <a:gd name="connsiteY6" fmla="*/ 1318530 h 1624947"/>
              <a:gd name="connsiteX7" fmla="*/ 666102 w 778926"/>
              <a:gd name="connsiteY7" fmla="*/ 1281223 h 1624947"/>
              <a:gd name="connsiteX8" fmla="*/ 631971 w 778926"/>
              <a:gd name="connsiteY8" fmla="*/ 1247092 h 1624947"/>
              <a:gd name="connsiteX9" fmla="*/ 588315 w 778926"/>
              <a:gd name="connsiteY9" fmla="*/ 1205817 h 1624947"/>
              <a:gd name="connsiteX10" fmla="*/ 558946 w 778926"/>
              <a:gd name="connsiteY10" fmla="*/ 1142317 h 1624947"/>
              <a:gd name="connsiteX11" fmla="*/ 530371 w 778926"/>
              <a:gd name="connsiteY11" fmla="*/ 1104217 h 1624947"/>
              <a:gd name="connsiteX12" fmla="*/ 517671 w 778926"/>
              <a:gd name="connsiteY12" fmla="*/ 1078817 h 1624947"/>
              <a:gd name="connsiteX13" fmla="*/ 542277 w 778926"/>
              <a:gd name="connsiteY13" fmla="*/ 1065324 h 1624947"/>
              <a:gd name="connsiteX14" fmla="*/ 533546 w 778926"/>
              <a:gd name="connsiteY14" fmla="*/ 1040717 h 1624947"/>
              <a:gd name="connsiteX15" fmla="*/ 597047 w 778926"/>
              <a:gd name="connsiteY15" fmla="*/ 1028017 h 1624947"/>
              <a:gd name="connsiteX16" fmla="*/ 559739 w 778926"/>
              <a:gd name="connsiteY16" fmla="*/ 963724 h 1624947"/>
              <a:gd name="connsiteX17" fmla="*/ 543071 w 778926"/>
              <a:gd name="connsiteY17" fmla="*/ 904192 h 1624947"/>
              <a:gd name="connsiteX18" fmla="*/ 606571 w 778926"/>
              <a:gd name="connsiteY18" fmla="*/ 866092 h 1624947"/>
              <a:gd name="connsiteX19" fmla="*/ 651815 w 778926"/>
              <a:gd name="connsiteY19" fmla="*/ 817673 h 1624947"/>
              <a:gd name="connsiteX20" fmla="*/ 679596 w 778926"/>
              <a:gd name="connsiteY20" fmla="*/ 758142 h 1624947"/>
              <a:gd name="connsiteX21" fmla="*/ 714521 w 778926"/>
              <a:gd name="connsiteY21" fmla="*/ 704167 h 1624947"/>
              <a:gd name="connsiteX22" fmla="*/ 778021 w 778926"/>
              <a:gd name="connsiteY22" fmla="*/ 653367 h 1624947"/>
              <a:gd name="connsiteX23" fmla="*/ 754209 w 778926"/>
              <a:gd name="connsiteY23" fmla="*/ 579548 h 1624947"/>
              <a:gd name="connsiteX24" fmla="*/ 743890 w 778926"/>
              <a:gd name="connsiteY24" fmla="*/ 498586 h 1624947"/>
              <a:gd name="connsiteX25" fmla="*/ 672452 w 778926"/>
              <a:gd name="connsiteY25" fmla="*/ 454930 h 1624947"/>
              <a:gd name="connsiteX26" fmla="*/ 619271 w 778926"/>
              <a:gd name="connsiteY26" fmla="*/ 424767 h 1624947"/>
              <a:gd name="connsiteX27" fmla="*/ 604984 w 778926"/>
              <a:gd name="connsiteY27" fmla="*/ 368411 h 1624947"/>
              <a:gd name="connsiteX28" fmla="*/ 531164 w 778926"/>
              <a:gd name="connsiteY28" fmla="*/ 374761 h 1624947"/>
              <a:gd name="connsiteX29" fmla="*/ 520846 w 778926"/>
              <a:gd name="connsiteY29" fmla="*/ 304117 h 1624947"/>
              <a:gd name="connsiteX30" fmla="*/ 525609 w 778926"/>
              <a:gd name="connsiteY30" fmla="*/ 220773 h 1624947"/>
              <a:gd name="connsiteX31" fmla="*/ 549421 w 778926"/>
              <a:gd name="connsiteY31" fmla="*/ 167592 h 1624947"/>
              <a:gd name="connsiteX32" fmla="*/ 554977 w 778926"/>
              <a:gd name="connsiteY32" fmla="*/ 103298 h 1624947"/>
              <a:gd name="connsiteX33" fmla="*/ 530371 w 778926"/>
              <a:gd name="connsiteY33" fmla="*/ 62024 h 1624947"/>
              <a:gd name="connsiteX34" fmla="*/ 494652 w 778926"/>
              <a:gd name="connsiteY34" fmla="*/ 36625 h 1624947"/>
              <a:gd name="connsiteX35" fmla="*/ 491477 w 778926"/>
              <a:gd name="connsiteY35" fmla="*/ 111 h 1624947"/>
              <a:gd name="connsiteX36" fmla="*/ 463696 w 778926"/>
              <a:gd name="connsiteY36" fmla="*/ 27892 h 1624947"/>
              <a:gd name="connsiteX37" fmla="*/ 423214 w 778926"/>
              <a:gd name="connsiteY37" fmla="*/ 47736 h 1624947"/>
              <a:gd name="connsiteX38" fmla="*/ 358921 w 778926"/>
              <a:gd name="connsiteY38" fmla="*/ 56467 h 1624947"/>
              <a:gd name="connsiteX39" fmla="*/ 304946 w 778926"/>
              <a:gd name="connsiteY39" fmla="*/ 94567 h 1624947"/>
              <a:gd name="connsiteX40" fmla="*/ 264465 w 778926"/>
              <a:gd name="connsiteY40" fmla="*/ 142986 h 1624947"/>
              <a:gd name="connsiteX41" fmla="*/ 246209 w 778926"/>
              <a:gd name="connsiteY41" fmla="*/ 191404 h 1624947"/>
              <a:gd name="connsiteX42" fmla="*/ 193821 w 778926"/>
              <a:gd name="connsiteY42" fmla="*/ 246967 h 1624947"/>
              <a:gd name="connsiteX43" fmla="*/ 165246 w 778926"/>
              <a:gd name="connsiteY43" fmla="*/ 288242 h 1624947"/>
              <a:gd name="connsiteX44" fmla="*/ 146196 w 778926"/>
              <a:gd name="connsiteY44" fmla="*/ 307292 h 1624947"/>
              <a:gd name="connsiteX45" fmla="*/ 117621 w 778926"/>
              <a:gd name="connsiteY45" fmla="*/ 348567 h 1624947"/>
              <a:gd name="connsiteX46" fmla="*/ 95396 w 778926"/>
              <a:gd name="connsiteY46" fmla="*/ 389842 h 1624947"/>
              <a:gd name="connsiteX47" fmla="*/ 82696 w 778926"/>
              <a:gd name="connsiteY47" fmla="*/ 466042 h 1624947"/>
              <a:gd name="connsiteX48" fmla="*/ 57296 w 778926"/>
              <a:gd name="connsiteY48" fmla="*/ 513667 h 1624947"/>
              <a:gd name="connsiteX49" fmla="*/ 35071 w 778926"/>
              <a:gd name="connsiteY49" fmla="*/ 558117 h 1624947"/>
              <a:gd name="connsiteX50" fmla="*/ 6496 w 778926"/>
              <a:gd name="connsiteY50" fmla="*/ 602567 h 1624947"/>
              <a:gd name="connsiteX51" fmla="*/ 19196 w 778926"/>
              <a:gd name="connsiteY51" fmla="*/ 672417 h 1624947"/>
              <a:gd name="connsiteX52" fmla="*/ 146 w 778926"/>
              <a:gd name="connsiteY52" fmla="*/ 732742 h 1624947"/>
              <a:gd name="connsiteX53" fmla="*/ 12846 w 778926"/>
              <a:gd name="connsiteY53" fmla="*/ 802592 h 1624947"/>
              <a:gd name="connsiteX54" fmla="*/ 44596 w 778926"/>
              <a:gd name="connsiteY54" fmla="*/ 834342 h 1624947"/>
              <a:gd name="connsiteX55" fmla="*/ 73171 w 778926"/>
              <a:gd name="connsiteY55" fmla="*/ 875617 h 1624947"/>
              <a:gd name="connsiteX56" fmla="*/ 101746 w 778926"/>
              <a:gd name="connsiteY56" fmla="*/ 929592 h 1624947"/>
              <a:gd name="connsiteX57" fmla="*/ 98571 w 778926"/>
              <a:gd name="connsiteY57" fmla="*/ 974042 h 1624947"/>
              <a:gd name="connsiteX58" fmla="*/ 146196 w 778926"/>
              <a:gd name="connsiteY58" fmla="*/ 993092 h 1624947"/>
              <a:gd name="connsiteX59" fmla="*/ 171596 w 778926"/>
              <a:gd name="connsiteY59" fmla="*/ 989917 h 1624947"/>
              <a:gd name="connsiteX60" fmla="*/ 193821 w 778926"/>
              <a:gd name="connsiteY60" fmla="*/ 1028017 h 1624947"/>
              <a:gd name="connsiteX61" fmla="*/ 247796 w 778926"/>
              <a:gd name="connsiteY61" fmla="*/ 1040717 h 1624947"/>
              <a:gd name="connsiteX62" fmla="*/ 317646 w 778926"/>
              <a:gd name="connsiteY62" fmla="*/ 1043892 h 1624947"/>
              <a:gd name="connsiteX63" fmla="*/ 333521 w 778926"/>
              <a:gd name="connsiteY63" fmla="*/ 1072467 h 1624947"/>
              <a:gd name="connsiteX64" fmla="*/ 282721 w 778926"/>
              <a:gd name="connsiteY64" fmla="*/ 1120092 h 1624947"/>
              <a:gd name="connsiteX65" fmla="*/ 235096 w 778926"/>
              <a:gd name="connsiteY65" fmla="*/ 1148667 h 1624947"/>
              <a:gd name="connsiteX66" fmla="*/ 177946 w 778926"/>
              <a:gd name="connsiteY66" fmla="*/ 1186767 h 1624947"/>
              <a:gd name="connsiteX67" fmla="*/ 225571 w 778926"/>
              <a:gd name="connsiteY67" fmla="*/ 1218517 h 1624947"/>
              <a:gd name="connsiteX68" fmla="*/ 174771 w 778926"/>
              <a:gd name="connsiteY68" fmla="*/ 1269317 h 1624947"/>
              <a:gd name="connsiteX69" fmla="*/ 143021 w 778926"/>
              <a:gd name="connsiteY69" fmla="*/ 1291542 h 1624947"/>
              <a:gd name="connsiteX70" fmla="*/ 130321 w 778926"/>
              <a:gd name="connsiteY70" fmla="*/ 1332817 h 1624947"/>
              <a:gd name="connsiteX71" fmla="*/ 78728 w 778926"/>
              <a:gd name="connsiteY71" fmla="*/ 1378855 h 1624947"/>
              <a:gd name="connsiteX72" fmla="*/ 125559 w 778926"/>
              <a:gd name="connsiteY72" fmla="*/ 1429654 h 1624947"/>
              <a:gd name="connsiteX73" fmla="*/ 158896 w 778926"/>
              <a:gd name="connsiteY73" fmla="*/ 1498711 h 1624947"/>
              <a:gd name="connsiteX74" fmla="*/ 271608 w 778926"/>
              <a:gd name="connsiteY74" fmla="*/ 1512999 h 1624947"/>
              <a:gd name="connsiteX75" fmla="*/ 397814 w 778926"/>
              <a:gd name="connsiteY75" fmla="*/ 1544748 h 1624947"/>
              <a:gd name="connsiteX76" fmla="*/ 533546 w 778926"/>
              <a:gd name="connsiteY76" fmla="*/ 1583642 h 1624947"/>
              <a:gd name="connsiteX77" fmla="*/ 622446 w 778926"/>
              <a:gd name="connsiteY77" fmla="*/ 1612217 h 1624947"/>
              <a:gd name="connsiteX78" fmla="*/ 676421 w 778926"/>
              <a:gd name="connsiteY78" fmla="*/ 1624917 h 1624947"/>
              <a:gd name="connsiteX0" fmla="*/ 676421 w 778926"/>
              <a:gd name="connsiteY0" fmla="*/ 1624917 h 1624947"/>
              <a:gd name="connsiteX1" fmla="*/ 693089 w 778926"/>
              <a:gd name="connsiteY1" fmla="*/ 1562211 h 1624947"/>
              <a:gd name="connsiteX2" fmla="*/ 708171 w 778926"/>
              <a:gd name="connsiteY2" fmla="*/ 1504267 h 1624947"/>
              <a:gd name="connsiteX3" fmla="*/ 704996 w 778926"/>
              <a:gd name="connsiteY3" fmla="*/ 1437592 h 1624947"/>
              <a:gd name="connsiteX4" fmla="*/ 654196 w 778926"/>
              <a:gd name="connsiteY4" fmla="*/ 1421717 h 1624947"/>
              <a:gd name="connsiteX5" fmla="*/ 634353 w 778926"/>
              <a:gd name="connsiteY5" fmla="*/ 1377267 h 1624947"/>
              <a:gd name="connsiteX6" fmla="*/ 627210 w 778926"/>
              <a:gd name="connsiteY6" fmla="*/ 1318530 h 1624947"/>
              <a:gd name="connsiteX7" fmla="*/ 666102 w 778926"/>
              <a:gd name="connsiteY7" fmla="*/ 1281223 h 1624947"/>
              <a:gd name="connsiteX8" fmla="*/ 631971 w 778926"/>
              <a:gd name="connsiteY8" fmla="*/ 1247092 h 1624947"/>
              <a:gd name="connsiteX9" fmla="*/ 588315 w 778926"/>
              <a:gd name="connsiteY9" fmla="*/ 1205817 h 1624947"/>
              <a:gd name="connsiteX10" fmla="*/ 558946 w 778926"/>
              <a:gd name="connsiteY10" fmla="*/ 1142317 h 1624947"/>
              <a:gd name="connsiteX11" fmla="*/ 530371 w 778926"/>
              <a:gd name="connsiteY11" fmla="*/ 1104217 h 1624947"/>
              <a:gd name="connsiteX12" fmla="*/ 517671 w 778926"/>
              <a:gd name="connsiteY12" fmla="*/ 1078817 h 1624947"/>
              <a:gd name="connsiteX13" fmla="*/ 542277 w 778926"/>
              <a:gd name="connsiteY13" fmla="*/ 1065324 h 1624947"/>
              <a:gd name="connsiteX14" fmla="*/ 533546 w 778926"/>
              <a:gd name="connsiteY14" fmla="*/ 1040717 h 1624947"/>
              <a:gd name="connsiteX15" fmla="*/ 597047 w 778926"/>
              <a:gd name="connsiteY15" fmla="*/ 1028017 h 1624947"/>
              <a:gd name="connsiteX16" fmla="*/ 559739 w 778926"/>
              <a:gd name="connsiteY16" fmla="*/ 963724 h 1624947"/>
              <a:gd name="connsiteX17" fmla="*/ 543071 w 778926"/>
              <a:gd name="connsiteY17" fmla="*/ 904192 h 1624947"/>
              <a:gd name="connsiteX18" fmla="*/ 606571 w 778926"/>
              <a:gd name="connsiteY18" fmla="*/ 866092 h 1624947"/>
              <a:gd name="connsiteX19" fmla="*/ 651815 w 778926"/>
              <a:gd name="connsiteY19" fmla="*/ 817673 h 1624947"/>
              <a:gd name="connsiteX20" fmla="*/ 679596 w 778926"/>
              <a:gd name="connsiteY20" fmla="*/ 758142 h 1624947"/>
              <a:gd name="connsiteX21" fmla="*/ 714521 w 778926"/>
              <a:gd name="connsiteY21" fmla="*/ 704167 h 1624947"/>
              <a:gd name="connsiteX22" fmla="*/ 778021 w 778926"/>
              <a:gd name="connsiteY22" fmla="*/ 653367 h 1624947"/>
              <a:gd name="connsiteX23" fmla="*/ 754209 w 778926"/>
              <a:gd name="connsiteY23" fmla="*/ 579548 h 1624947"/>
              <a:gd name="connsiteX24" fmla="*/ 743890 w 778926"/>
              <a:gd name="connsiteY24" fmla="*/ 498586 h 1624947"/>
              <a:gd name="connsiteX25" fmla="*/ 672452 w 778926"/>
              <a:gd name="connsiteY25" fmla="*/ 454930 h 1624947"/>
              <a:gd name="connsiteX26" fmla="*/ 619271 w 778926"/>
              <a:gd name="connsiteY26" fmla="*/ 424767 h 1624947"/>
              <a:gd name="connsiteX27" fmla="*/ 604984 w 778926"/>
              <a:gd name="connsiteY27" fmla="*/ 368411 h 1624947"/>
              <a:gd name="connsiteX28" fmla="*/ 531164 w 778926"/>
              <a:gd name="connsiteY28" fmla="*/ 374761 h 1624947"/>
              <a:gd name="connsiteX29" fmla="*/ 520846 w 778926"/>
              <a:gd name="connsiteY29" fmla="*/ 304117 h 1624947"/>
              <a:gd name="connsiteX30" fmla="*/ 525609 w 778926"/>
              <a:gd name="connsiteY30" fmla="*/ 220773 h 1624947"/>
              <a:gd name="connsiteX31" fmla="*/ 549421 w 778926"/>
              <a:gd name="connsiteY31" fmla="*/ 167592 h 1624947"/>
              <a:gd name="connsiteX32" fmla="*/ 554977 w 778926"/>
              <a:gd name="connsiteY32" fmla="*/ 103298 h 1624947"/>
              <a:gd name="connsiteX33" fmla="*/ 530371 w 778926"/>
              <a:gd name="connsiteY33" fmla="*/ 62024 h 1624947"/>
              <a:gd name="connsiteX34" fmla="*/ 494652 w 778926"/>
              <a:gd name="connsiteY34" fmla="*/ 36625 h 1624947"/>
              <a:gd name="connsiteX35" fmla="*/ 491477 w 778926"/>
              <a:gd name="connsiteY35" fmla="*/ 111 h 1624947"/>
              <a:gd name="connsiteX36" fmla="*/ 463696 w 778926"/>
              <a:gd name="connsiteY36" fmla="*/ 27892 h 1624947"/>
              <a:gd name="connsiteX37" fmla="*/ 423214 w 778926"/>
              <a:gd name="connsiteY37" fmla="*/ 47736 h 1624947"/>
              <a:gd name="connsiteX38" fmla="*/ 358921 w 778926"/>
              <a:gd name="connsiteY38" fmla="*/ 56467 h 1624947"/>
              <a:gd name="connsiteX39" fmla="*/ 304946 w 778926"/>
              <a:gd name="connsiteY39" fmla="*/ 94567 h 1624947"/>
              <a:gd name="connsiteX40" fmla="*/ 264465 w 778926"/>
              <a:gd name="connsiteY40" fmla="*/ 142986 h 1624947"/>
              <a:gd name="connsiteX41" fmla="*/ 246209 w 778926"/>
              <a:gd name="connsiteY41" fmla="*/ 191404 h 1624947"/>
              <a:gd name="connsiteX42" fmla="*/ 193821 w 778926"/>
              <a:gd name="connsiteY42" fmla="*/ 246967 h 1624947"/>
              <a:gd name="connsiteX43" fmla="*/ 165246 w 778926"/>
              <a:gd name="connsiteY43" fmla="*/ 288242 h 1624947"/>
              <a:gd name="connsiteX44" fmla="*/ 146196 w 778926"/>
              <a:gd name="connsiteY44" fmla="*/ 307292 h 1624947"/>
              <a:gd name="connsiteX45" fmla="*/ 117621 w 778926"/>
              <a:gd name="connsiteY45" fmla="*/ 348567 h 1624947"/>
              <a:gd name="connsiteX46" fmla="*/ 95396 w 778926"/>
              <a:gd name="connsiteY46" fmla="*/ 389842 h 1624947"/>
              <a:gd name="connsiteX47" fmla="*/ 82696 w 778926"/>
              <a:gd name="connsiteY47" fmla="*/ 466042 h 1624947"/>
              <a:gd name="connsiteX48" fmla="*/ 57296 w 778926"/>
              <a:gd name="connsiteY48" fmla="*/ 513667 h 1624947"/>
              <a:gd name="connsiteX49" fmla="*/ 35071 w 778926"/>
              <a:gd name="connsiteY49" fmla="*/ 550973 h 1624947"/>
              <a:gd name="connsiteX50" fmla="*/ 6496 w 778926"/>
              <a:gd name="connsiteY50" fmla="*/ 602567 h 1624947"/>
              <a:gd name="connsiteX51" fmla="*/ 19196 w 778926"/>
              <a:gd name="connsiteY51" fmla="*/ 672417 h 1624947"/>
              <a:gd name="connsiteX52" fmla="*/ 146 w 778926"/>
              <a:gd name="connsiteY52" fmla="*/ 732742 h 1624947"/>
              <a:gd name="connsiteX53" fmla="*/ 12846 w 778926"/>
              <a:gd name="connsiteY53" fmla="*/ 802592 h 1624947"/>
              <a:gd name="connsiteX54" fmla="*/ 44596 w 778926"/>
              <a:gd name="connsiteY54" fmla="*/ 834342 h 1624947"/>
              <a:gd name="connsiteX55" fmla="*/ 73171 w 778926"/>
              <a:gd name="connsiteY55" fmla="*/ 875617 h 1624947"/>
              <a:gd name="connsiteX56" fmla="*/ 101746 w 778926"/>
              <a:gd name="connsiteY56" fmla="*/ 929592 h 1624947"/>
              <a:gd name="connsiteX57" fmla="*/ 98571 w 778926"/>
              <a:gd name="connsiteY57" fmla="*/ 974042 h 1624947"/>
              <a:gd name="connsiteX58" fmla="*/ 146196 w 778926"/>
              <a:gd name="connsiteY58" fmla="*/ 993092 h 1624947"/>
              <a:gd name="connsiteX59" fmla="*/ 171596 w 778926"/>
              <a:gd name="connsiteY59" fmla="*/ 989917 h 1624947"/>
              <a:gd name="connsiteX60" fmla="*/ 193821 w 778926"/>
              <a:gd name="connsiteY60" fmla="*/ 1028017 h 1624947"/>
              <a:gd name="connsiteX61" fmla="*/ 247796 w 778926"/>
              <a:gd name="connsiteY61" fmla="*/ 1040717 h 1624947"/>
              <a:gd name="connsiteX62" fmla="*/ 317646 w 778926"/>
              <a:gd name="connsiteY62" fmla="*/ 1043892 h 1624947"/>
              <a:gd name="connsiteX63" fmla="*/ 333521 w 778926"/>
              <a:gd name="connsiteY63" fmla="*/ 1072467 h 1624947"/>
              <a:gd name="connsiteX64" fmla="*/ 282721 w 778926"/>
              <a:gd name="connsiteY64" fmla="*/ 1120092 h 1624947"/>
              <a:gd name="connsiteX65" fmla="*/ 235096 w 778926"/>
              <a:gd name="connsiteY65" fmla="*/ 1148667 h 1624947"/>
              <a:gd name="connsiteX66" fmla="*/ 177946 w 778926"/>
              <a:gd name="connsiteY66" fmla="*/ 1186767 h 1624947"/>
              <a:gd name="connsiteX67" fmla="*/ 225571 w 778926"/>
              <a:gd name="connsiteY67" fmla="*/ 1218517 h 1624947"/>
              <a:gd name="connsiteX68" fmla="*/ 174771 w 778926"/>
              <a:gd name="connsiteY68" fmla="*/ 1269317 h 1624947"/>
              <a:gd name="connsiteX69" fmla="*/ 143021 w 778926"/>
              <a:gd name="connsiteY69" fmla="*/ 1291542 h 1624947"/>
              <a:gd name="connsiteX70" fmla="*/ 130321 w 778926"/>
              <a:gd name="connsiteY70" fmla="*/ 1332817 h 1624947"/>
              <a:gd name="connsiteX71" fmla="*/ 78728 w 778926"/>
              <a:gd name="connsiteY71" fmla="*/ 1378855 h 1624947"/>
              <a:gd name="connsiteX72" fmla="*/ 125559 w 778926"/>
              <a:gd name="connsiteY72" fmla="*/ 1429654 h 1624947"/>
              <a:gd name="connsiteX73" fmla="*/ 158896 w 778926"/>
              <a:gd name="connsiteY73" fmla="*/ 1498711 h 1624947"/>
              <a:gd name="connsiteX74" fmla="*/ 271608 w 778926"/>
              <a:gd name="connsiteY74" fmla="*/ 1512999 h 1624947"/>
              <a:gd name="connsiteX75" fmla="*/ 397814 w 778926"/>
              <a:gd name="connsiteY75" fmla="*/ 1544748 h 1624947"/>
              <a:gd name="connsiteX76" fmla="*/ 533546 w 778926"/>
              <a:gd name="connsiteY76" fmla="*/ 1583642 h 1624947"/>
              <a:gd name="connsiteX77" fmla="*/ 622446 w 778926"/>
              <a:gd name="connsiteY77" fmla="*/ 1612217 h 1624947"/>
              <a:gd name="connsiteX78" fmla="*/ 676421 w 778926"/>
              <a:gd name="connsiteY78" fmla="*/ 1624917 h 1624947"/>
              <a:gd name="connsiteX0" fmla="*/ 676421 w 778926"/>
              <a:gd name="connsiteY0" fmla="*/ 1624917 h 1624947"/>
              <a:gd name="connsiteX1" fmla="*/ 693089 w 778926"/>
              <a:gd name="connsiteY1" fmla="*/ 1562211 h 1624947"/>
              <a:gd name="connsiteX2" fmla="*/ 708171 w 778926"/>
              <a:gd name="connsiteY2" fmla="*/ 1504267 h 1624947"/>
              <a:gd name="connsiteX3" fmla="*/ 704996 w 778926"/>
              <a:gd name="connsiteY3" fmla="*/ 1437592 h 1624947"/>
              <a:gd name="connsiteX4" fmla="*/ 654196 w 778926"/>
              <a:gd name="connsiteY4" fmla="*/ 1421717 h 1624947"/>
              <a:gd name="connsiteX5" fmla="*/ 634353 w 778926"/>
              <a:gd name="connsiteY5" fmla="*/ 1377267 h 1624947"/>
              <a:gd name="connsiteX6" fmla="*/ 627210 w 778926"/>
              <a:gd name="connsiteY6" fmla="*/ 1318530 h 1624947"/>
              <a:gd name="connsiteX7" fmla="*/ 666102 w 778926"/>
              <a:gd name="connsiteY7" fmla="*/ 1281223 h 1624947"/>
              <a:gd name="connsiteX8" fmla="*/ 631971 w 778926"/>
              <a:gd name="connsiteY8" fmla="*/ 1247092 h 1624947"/>
              <a:gd name="connsiteX9" fmla="*/ 588315 w 778926"/>
              <a:gd name="connsiteY9" fmla="*/ 1205817 h 1624947"/>
              <a:gd name="connsiteX10" fmla="*/ 558946 w 778926"/>
              <a:gd name="connsiteY10" fmla="*/ 1142317 h 1624947"/>
              <a:gd name="connsiteX11" fmla="*/ 530371 w 778926"/>
              <a:gd name="connsiteY11" fmla="*/ 1104217 h 1624947"/>
              <a:gd name="connsiteX12" fmla="*/ 517671 w 778926"/>
              <a:gd name="connsiteY12" fmla="*/ 1078817 h 1624947"/>
              <a:gd name="connsiteX13" fmla="*/ 542277 w 778926"/>
              <a:gd name="connsiteY13" fmla="*/ 1065324 h 1624947"/>
              <a:gd name="connsiteX14" fmla="*/ 533546 w 778926"/>
              <a:gd name="connsiteY14" fmla="*/ 1040717 h 1624947"/>
              <a:gd name="connsiteX15" fmla="*/ 597047 w 778926"/>
              <a:gd name="connsiteY15" fmla="*/ 1028017 h 1624947"/>
              <a:gd name="connsiteX16" fmla="*/ 559739 w 778926"/>
              <a:gd name="connsiteY16" fmla="*/ 963724 h 1624947"/>
              <a:gd name="connsiteX17" fmla="*/ 543071 w 778926"/>
              <a:gd name="connsiteY17" fmla="*/ 904192 h 1624947"/>
              <a:gd name="connsiteX18" fmla="*/ 606571 w 778926"/>
              <a:gd name="connsiteY18" fmla="*/ 866092 h 1624947"/>
              <a:gd name="connsiteX19" fmla="*/ 651815 w 778926"/>
              <a:gd name="connsiteY19" fmla="*/ 817673 h 1624947"/>
              <a:gd name="connsiteX20" fmla="*/ 679596 w 778926"/>
              <a:gd name="connsiteY20" fmla="*/ 758142 h 1624947"/>
              <a:gd name="connsiteX21" fmla="*/ 714521 w 778926"/>
              <a:gd name="connsiteY21" fmla="*/ 704167 h 1624947"/>
              <a:gd name="connsiteX22" fmla="*/ 778021 w 778926"/>
              <a:gd name="connsiteY22" fmla="*/ 653367 h 1624947"/>
              <a:gd name="connsiteX23" fmla="*/ 754209 w 778926"/>
              <a:gd name="connsiteY23" fmla="*/ 579548 h 1624947"/>
              <a:gd name="connsiteX24" fmla="*/ 743890 w 778926"/>
              <a:gd name="connsiteY24" fmla="*/ 498586 h 1624947"/>
              <a:gd name="connsiteX25" fmla="*/ 672452 w 778926"/>
              <a:gd name="connsiteY25" fmla="*/ 454930 h 1624947"/>
              <a:gd name="connsiteX26" fmla="*/ 619271 w 778926"/>
              <a:gd name="connsiteY26" fmla="*/ 424767 h 1624947"/>
              <a:gd name="connsiteX27" fmla="*/ 604984 w 778926"/>
              <a:gd name="connsiteY27" fmla="*/ 368411 h 1624947"/>
              <a:gd name="connsiteX28" fmla="*/ 531164 w 778926"/>
              <a:gd name="connsiteY28" fmla="*/ 374761 h 1624947"/>
              <a:gd name="connsiteX29" fmla="*/ 520846 w 778926"/>
              <a:gd name="connsiteY29" fmla="*/ 304117 h 1624947"/>
              <a:gd name="connsiteX30" fmla="*/ 525609 w 778926"/>
              <a:gd name="connsiteY30" fmla="*/ 220773 h 1624947"/>
              <a:gd name="connsiteX31" fmla="*/ 549421 w 778926"/>
              <a:gd name="connsiteY31" fmla="*/ 167592 h 1624947"/>
              <a:gd name="connsiteX32" fmla="*/ 554977 w 778926"/>
              <a:gd name="connsiteY32" fmla="*/ 103298 h 1624947"/>
              <a:gd name="connsiteX33" fmla="*/ 530371 w 778926"/>
              <a:gd name="connsiteY33" fmla="*/ 62024 h 1624947"/>
              <a:gd name="connsiteX34" fmla="*/ 494652 w 778926"/>
              <a:gd name="connsiteY34" fmla="*/ 36625 h 1624947"/>
              <a:gd name="connsiteX35" fmla="*/ 491477 w 778926"/>
              <a:gd name="connsiteY35" fmla="*/ 111 h 1624947"/>
              <a:gd name="connsiteX36" fmla="*/ 463696 w 778926"/>
              <a:gd name="connsiteY36" fmla="*/ 27892 h 1624947"/>
              <a:gd name="connsiteX37" fmla="*/ 423214 w 778926"/>
              <a:gd name="connsiteY37" fmla="*/ 47736 h 1624947"/>
              <a:gd name="connsiteX38" fmla="*/ 358921 w 778926"/>
              <a:gd name="connsiteY38" fmla="*/ 56467 h 1624947"/>
              <a:gd name="connsiteX39" fmla="*/ 304946 w 778926"/>
              <a:gd name="connsiteY39" fmla="*/ 94567 h 1624947"/>
              <a:gd name="connsiteX40" fmla="*/ 264465 w 778926"/>
              <a:gd name="connsiteY40" fmla="*/ 142986 h 1624947"/>
              <a:gd name="connsiteX41" fmla="*/ 246209 w 778926"/>
              <a:gd name="connsiteY41" fmla="*/ 191404 h 1624947"/>
              <a:gd name="connsiteX42" fmla="*/ 193821 w 778926"/>
              <a:gd name="connsiteY42" fmla="*/ 246967 h 1624947"/>
              <a:gd name="connsiteX43" fmla="*/ 165246 w 778926"/>
              <a:gd name="connsiteY43" fmla="*/ 288242 h 1624947"/>
              <a:gd name="connsiteX44" fmla="*/ 146196 w 778926"/>
              <a:gd name="connsiteY44" fmla="*/ 307292 h 1624947"/>
              <a:gd name="connsiteX45" fmla="*/ 117621 w 778926"/>
              <a:gd name="connsiteY45" fmla="*/ 348567 h 1624947"/>
              <a:gd name="connsiteX46" fmla="*/ 95396 w 778926"/>
              <a:gd name="connsiteY46" fmla="*/ 389842 h 1624947"/>
              <a:gd name="connsiteX47" fmla="*/ 82696 w 778926"/>
              <a:gd name="connsiteY47" fmla="*/ 451754 h 1624947"/>
              <a:gd name="connsiteX48" fmla="*/ 57296 w 778926"/>
              <a:gd name="connsiteY48" fmla="*/ 513667 h 1624947"/>
              <a:gd name="connsiteX49" fmla="*/ 35071 w 778926"/>
              <a:gd name="connsiteY49" fmla="*/ 550973 h 1624947"/>
              <a:gd name="connsiteX50" fmla="*/ 6496 w 778926"/>
              <a:gd name="connsiteY50" fmla="*/ 602567 h 1624947"/>
              <a:gd name="connsiteX51" fmla="*/ 19196 w 778926"/>
              <a:gd name="connsiteY51" fmla="*/ 672417 h 1624947"/>
              <a:gd name="connsiteX52" fmla="*/ 146 w 778926"/>
              <a:gd name="connsiteY52" fmla="*/ 732742 h 1624947"/>
              <a:gd name="connsiteX53" fmla="*/ 12846 w 778926"/>
              <a:gd name="connsiteY53" fmla="*/ 802592 h 1624947"/>
              <a:gd name="connsiteX54" fmla="*/ 44596 w 778926"/>
              <a:gd name="connsiteY54" fmla="*/ 834342 h 1624947"/>
              <a:gd name="connsiteX55" fmla="*/ 73171 w 778926"/>
              <a:gd name="connsiteY55" fmla="*/ 875617 h 1624947"/>
              <a:gd name="connsiteX56" fmla="*/ 101746 w 778926"/>
              <a:gd name="connsiteY56" fmla="*/ 929592 h 1624947"/>
              <a:gd name="connsiteX57" fmla="*/ 98571 w 778926"/>
              <a:gd name="connsiteY57" fmla="*/ 974042 h 1624947"/>
              <a:gd name="connsiteX58" fmla="*/ 146196 w 778926"/>
              <a:gd name="connsiteY58" fmla="*/ 993092 h 1624947"/>
              <a:gd name="connsiteX59" fmla="*/ 171596 w 778926"/>
              <a:gd name="connsiteY59" fmla="*/ 989917 h 1624947"/>
              <a:gd name="connsiteX60" fmla="*/ 193821 w 778926"/>
              <a:gd name="connsiteY60" fmla="*/ 1028017 h 1624947"/>
              <a:gd name="connsiteX61" fmla="*/ 247796 w 778926"/>
              <a:gd name="connsiteY61" fmla="*/ 1040717 h 1624947"/>
              <a:gd name="connsiteX62" fmla="*/ 317646 w 778926"/>
              <a:gd name="connsiteY62" fmla="*/ 1043892 h 1624947"/>
              <a:gd name="connsiteX63" fmla="*/ 333521 w 778926"/>
              <a:gd name="connsiteY63" fmla="*/ 1072467 h 1624947"/>
              <a:gd name="connsiteX64" fmla="*/ 282721 w 778926"/>
              <a:gd name="connsiteY64" fmla="*/ 1120092 h 1624947"/>
              <a:gd name="connsiteX65" fmla="*/ 235096 w 778926"/>
              <a:gd name="connsiteY65" fmla="*/ 1148667 h 1624947"/>
              <a:gd name="connsiteX66" fmla="*/ 177946 w 778926"/>
              <a:gd name="connsiteY66" fmla="*/ 1186767 h 1624947"/>
              <a:gd name="connsiteX67" fmla="*/ 225571 w 778926"/>
              <a:gd name="connsiteY67" fmla="*/ 1218517 h 1624947"/>
              <a:gd name="connsiteX68" fmla="*/ 174771 w 778926"/>
              <a:gd name="connsiteY68" fmla="*/ 1269317 h 1624947"/>
              <a:gd name="connsiteX69" fmla="*/ 143021 w 778926"/>
              <a:gd name="connsiteY69" fmla="*/ 1291542 h 1624947"/>
              <a:gd name="connsiteX70" fmla="*/ 130321 w 778926"/>
              <a:gd name="connsiteY70" fmla="*/ 1332817 h 1624947"/>
              <a:gd name="connsiteX71" fmla="*/ 78728 w 778926"/>
              <a:gd name="connsiteY71" fmla="*/ 1378855 h 1624947"/>
              <a:gd name="connsiteX72" fmla="*/ 125559 w 778926"/>
              <a:gd name="connsiteY72" fmla="*/ 1429654 h 1624947"/>
              <a:gd name="connsiteX73" fmla="*/ 158896 w 778926"/>
              <a:gd name="connsiteY73" fmla="*/ 1498711 h 1624947"/>
              <a:gd name="connsiteX74" fmla="*/ 271608 w 778926"/>
              <a:gd name="connsiteY74" fmla="*/ 1512999 h 1624947"/>
              <a:gd name="connsiteX75" fmla="*/ 397814 w 778926"/>
              <a:gd name="connsiteY75" fmla="*/ 1544748 h 1624947"/>
              <a:gd name="connsiteX76" fmla="*/ 533546 w 778926"/>
              <a:gd name="connsiteY76" fmla="*/ 1583642 h 1624947"/>
              <a:gd name="connsiteX77" fmla="*/ 622446 w 778926"/>
              <a:gd name="connsiteY77" fmla="*/ 1612217 h 1624947"/>
              <a:gd name="connsiteX78" fmla="*/ 676421 w 778926"/>
              <a:gd name="connsiteY78" fmla="*/ 1624917 h 1624947"/>
              <a:gd name="connsiteX0" fmla="*/ 676421 w 778926"/>
              <a:gd name="connsiteY0" fmla="*/ 1624917 h 1624947"/>
              <a:gd name="connsiteX1" fmla="*/ 693089 w 778926"/>
              <a:gd name="connsiteY1" fmla="*/ 1562211 h 1624947"/>
              <a:gd name="connsiteX2" fmla="*/ 708171 w 778926"/>
              <a:gd name="connsiteY2" fmla="*/ 1504267 h 1624947"/>
              <a:gd name="connsiteX3" fmla="*/ 704996 w 778926"/>
              <a:gd name="connsiteY3" fmla="*/ 1437592 h 1624947"/>
              <a:gd name="connsiteX4" fmla="*/ 654196 w 778926"/>
              <a:gd name="connsiteY4" fmla="*/ 1421717 h 1624947"/>
              <a:gd name="connsiteX5" fmla="*/ 634353 w 778926"/>
              <a:gd name="connsiteY5" fmla="*/ 1377267 h 1624947"/>
              <a:gd name="connsiteX6" fmla="*/ 627210 w 778926"/>
              <a:gd name="connsiteY6" fmla="*/ 1318530 h 1624947"/>
              <a:gd name="connsiteX7" fmla="*/ 666102 w 778926"/>
              <a:gd name="connsiteY7" fmla="*/ 1281223 h 1624947"/>
              <a:gd name="connsiteX8" fmla="*/ 631971 w 778926"/>
              <a:gd name="connsiteY8" fmla="*/ 1247092 h 1624947"/>
              <a:gd name="connsiteX9" fmla="*/ 588315 w 778926"/>
              <a:gd name="connsiteY9" fmla="*/ 1205817 h 1624947"/>
              <a:gd name="connsiteX10" fmla="*/ 558946 w 778926"/>
              <a:gd name="connsiteY10" fmla="*/ 1142317 h 1624947"/>
              <a:gd name="connsiteX11" fmla="*/ 530371 w 778926"/>
              <a:gd name="connsiteY11" fmla="*/ 1104217 h 1624947"/>
              <a:gd name="connsiteX12" fmla="*/ 517671 w 778926"/>
              <a:gd name="connsiteY12" fmla="*/ 1078817 h 1624947"/>
              <a:gd name="connsiteX13" fmla="*/ 542277 w 778926"/>
              <a:gd name="connsiteY13" fmla="*/ 1065324 h 1624947"/>
              <a:gd name="connsiteX14" fmla="*/ 533546 w 778926"/>
              <a:gd name="connsiteY14" fmla="*/ 1040717 h 1624947"/>
              <a:gd name="connsiteX15" fmla="*/ 597047 w 778926"/>
              <a:gd name="connsiteY15" fmla="*/ 1028017 h 1624947"/>
              <a:gd name="connsiteX16" fmla="*/ 559739 w 778926"/>
              <a:gd name="connsiteY16" fmla="*/ 963724 h 1624947"/>
              <a:gd name="connsiteX17" fmla="*/ 543071 w 778926"/>
              <a:gd name="connsiteY17" fmla="*/ 904192 h 1624947"/>
              <a:gd name="connsiteX18" fmla="*/ 606571 w 778926"/>
              <a:gd name="connsiteY18" fmla="*/ 866092 h 1624947"/>
              <a:gd name="connsiteX19" fmla="*/ 651815 w 778926"/>
              <a:gd name="connsiteY19" fmla="*/ 817673 h 1624947"/>
              <a:gd name="connsiteX20" fmla="*/ 679596 w 778926"/>
              <a:gd name="connsiteY20" fmla="*/ 758142 h 1624947"/>
              <a:gd name="connsiteX21" fmla="*/ 714521 w 778926"/>
              <a:gd name="connsiteY21" fmla="*/ 704167 h 1624947"/>
              <a:gd name="connsiteX22" fmla="*/ 778021 w 778926"/>
              <a:gd name="connsiteY22" fmla="*/ 653367 h 1624947"/>
              <a:gd name="connsiteX23" fmla="*/ 754209 w 778926"/>
              <a:gd name="connsiteY23" fmla="*/ 579548 h 1624947"/>
              <a:gd name="connsiteX24" fmla="*/ 743890 w 778926"/>
              <a:gd name="connsiteY24" fmla="*/ 498586 h 1624947"/>
              <a:gd name="connsiteX25" fmla="*/ 672452 w 778926"/>
              <a:gd name="connsiteY25" fmla="*/ 454930 h 1624947"/>
              <a:gd name="connsiteX26" fmla="*/ 619271 w 778926"/>
              <a:gd name="connsiteY26" fmla="*/ 424767 h 1624947"/>
              <a:gd name="connsiteX27" fmla="*/ 604984 w 778926"/>
              <a:gd name="connsiteY27" fmla="*/ 368411 h 1624947"/>
              <a:gd name="connsiteX28" fmla="*/ 531164 w 778926"/>
              <a:gd name="connsiteY28" fmla="*/ 374761 h 1624947"/>
              <a:gd name="connsiteX29" fmla="*/ 520846 w 778926"/>
              <a:gd name="connsiteY29" fmla="*/ 304117 h 1624947"/>
              <a:gd name="connsiteX30" fmla="*/ 525609 w 778926"/>
              <a:gd name="connsiteY30" fmla="*/ 220773 h 1624947"/>
              <a:gd name="connsiteX31" fmla="*/ 549421 w 778926"/>
              <a:gd name="connsiteY31" fmla="*/ 167592 h 1624947"/>
              <a:gd name="connsiteX32" fmla="*/ 554977 w 778926"/>
              <a:gd name="connsiteY32" fmla="*/ 103298 h 1624947"/>
              <a:gd name="connsiteX33" fmla="*/ 530371 w 778926"/>
              <a:gd name="connsiteY33" fmla="*/ 62024 h 1624947"/>
              <a:gd name="connsiteX34" fmla="*/ 494652 w 778926"/>
              <a:gd name="connsiteY34" fmla="*/ 36625 h 1624947"/>
              <a:gd name="connsiteX35" fmla="*/ 491477 w 778926"/>
              <a:gd name="connsiteY35" fmla="*/ 111 h 1624947"/>
              <a:gd name="connsiteX36" fmla="*/ 463696 w 778926"/>
              <a:gd name="connsiteY36" fmla="*/ 27892 h 1624947"/>
              <a:gd name="connsiteX37" fmla="*/ 423214 w 778926"/>
              <a:gd name="connsiteY37" fmla="*/ 47736 h 1624947"/>
              <a:gd name="connsiteX38" fmla="*/ 358921 w 778926"/>
              <a:gd name="connsiteY38" fmla="*/ 56467 h 1624947"/>
              <a:gd name="connsiteX39" fmla="*/ 304946 w 778926"/>
              <a:gd name="connsiteY39" fmla="*/ 94567 h 1624947"/>
              <a:gd name="connsiteX40" fmla="*/ 264465 w 778926"/>
              <a:gd name="connsiteY40" fmla="*/ 142986 h 1624947"/>
              <a:gd name="connsiteX41" fmla="*/ 246209 w 778926"/>
              <a:gd name="connsiteY41" fmla="*/ 191404 h 1624947"/>
              <a:gd name="connsiteX42" fmla="*/ 193821 w 778926"/>
              <a:gd name="connsiteY42" fmla="*/ 246967 h 1624947"/>
              <a:gd name="connsiteX43" fmla="*/ 165246 w 778926"/>
              <a:gd name="connsiteY43" fmla="*/ 288242 h 1624947"/>
              <a:gd name="connsiteX44" fmla="*/ 146196 w 778926"/>
              <a:gd name="connsiteY44" fmla="*/ 307292 h 1624947"/>
              <a:gd name="connsiteX45" fmla="*/ 117621 w 778926"/>
              <a:gd name="connsiteY45" fmla="*/ 348567 h 1624947"/>
              <a:gd name="connsiteX46" fmla="*/ 95396 w 778926"/>
              <a:gd name="connsiteY46" fmla="*/ 389842 h 1624947"/>
              <a:gd name="connsiteX47" fmla="*/ 82696 w 778926"/>
              <a:gd name="connsiteY47" fmla="*/ 451754 h 1624947"/>
              <a:gd name="connsiteX48" fmla="*/ 64439 w 778926"/>
              <a:gd name="connsiteY48" fmla="*/ 508904 h 1624947"/>
              <a:gd name="connsiteX49" fmla="*/ 35071 w 778926"/>
              <a:gd name="connsiteY49" fmla="*/ 550973 h 1624947"/>
              <a:gd name="connsiteX50" fmla="*/ 6496 w 778926"/>
              <a:gd name="connsiteY50" fmla="*/ 602567 h 1624947"/>
              <a:gd name="connsiteX51" fmla="*/ 19196 w 778926"/>
              <a:gd name="connsiteY51" fmla="*/ 672417 h 1624947"/>
              <a:gd name="connsiteX52" fmla="*/ 146 w 778926"/>
              <a:gd name="connsiteY52" fmla="*/ 732742 h 1624947"/>
              <a:gd name="connsiteX53" fmla="*/ 12846 w 778926"/>
              <a:gd name="connsiteY53" fmla="*/ 802592 h 1624947"/>
              <a:gd name="connsiteX54" fmla="*/ 44596 w 778926"/>
              <a:gd name="connsiteY54" fmla="*/ 834342 h 1624947"/>
              <a:gd name="connsiteX55" fmla="*/ 73171 w 778926"/>
              <a:gd name="connsiteY55" fmla="*/ 875617 h 1624947"/>
              <a:gd name="connsiteX56" fmla="*/ 101746 w 778926"/>
              <a:gd name="connsiteY56" fmla="*/ 929592 h 1624947"/>
              <a:gd name="connsiteX57" fmla="*/ 98571 w 778926"/>
              <a:gd name="connsiteY57" fmla="*/ 974042 h 1624947"/>
              <a:gd name="connsiteX58" fmla="*/ 146196 w 778926"/>
              <a:gd name="connsiteY58" fmla="*/ 993092 h 1624947"/>
              <a:gd name="connsiteX59" fmla="*/ 171596 w 778926"/>
              <a:gd name="connsiteY59" fmla="*/ 989917 h 1624947"/>
              <a:gd name="connsiteX60" fmla="*/ 193821 w 778926"/>
              <a:gd name="connsiteY60" fmla="*/ 1028017 h 1624947"/>
              <a:gd name="connsiteX61" fmla="*/ 247796 w 778926"/>
              <a:gd name="connsiteY61" fmla="*/ 1040717 h 1624947"/>
              <a:gd name="connsiteX62" fmla="*/ 317646 w 778926"/>
              <a:gd name="connsiteY62" fmla="*/ 1043892 h 1624947"/>
              <a:gd name="connsiteX63" fmla="*/ 333521 w 778926"/>
              <a:gd name="connsiteY63" fmla="*/ 1072467 h 1624947"/>
              <a:gd name="connsiteX64" fmla="*/ 282721 w 778926"/>
              <a:gd name="connsiteY64" fmla="*/ 1120092 h 1624947"/>
              <a:gd name="connsiteX65" fmla="*/ 235096 w 778926"/>
              <a:gd name="connsiteY65" fmla="*/ 1148667 h 1624947"/>
              <a:gd name="connsiteX66" fmla="*/ 177946 w 778926"/>
              <a:gd name="connsiteY66" fmla="*/ 1186767 h 1624947"/>
              <a:gd name="connsiteX67" fmla="*/ 225571 w 778926"/>
              <a:gd name="connsiteY67" fmla="*/ 1218517 h 1624947"/>
              <a:gd name="connsiteX68" fmla="*/ 174771 w 778926"/>
              <a:gd name="connsiteY68" fmla="*/ 1269317 h 1624947"/>
              <a:gd name="connsiteX69" fmla="*/ 143021 w 778926"/>
              <a:gd name="connsiteY69" fmla="*/ 1291542 h 1624947"/>
              <a:gd name="connsiteX70" fmla="*/ 130321 w 778926"/>
              <a:gd name="connsiteY70" fmla="*/ 1332817 h 1624947"/>
              <a:gd name="connsiteX71" fmla="*/ 78728 w 778926"/>
              <a:gd name="connsiteY71" fmla="*/ 1378855 h 1624947"/>
              <a:gd name="connsiteX72" fmla="*/ 125559 w 778926"/>
              <a:gd name="connsiteY72" fmla="*/ 1429654 h 1624947"/>
              <a:gd name="connsiteX73" fmla="*/ 158896 w 778926"/>
              <a:gd name="connsiteY73" fmla="*/ 1498711 h 1624947"/>
              <a:gd name="connsiteX74" fmla="*/ 271608 w 778926"/>
              <a:gd name="connsiteY74" fmla="*/ 1512999 h 1624947"/>
              <a:gd name="connsiteX75" fmla="*/ 397814 w 778926"/>
              <a:gd name="connsiteY75" fmla="*/ 1544748 h 1624947"/>
              <a:gd name="connsiteX76" fmla="*/ 533546 w 778926"/>
              <a:gd name="connsiteY76" fmla="*/ 1583642 h 1624947"/>
              <a:gd name="connsiteX77" fmla="*/ 622446 w 778926"/>
              <a:gd name="connsiteY77" fmla="*/ 1612217 h 1624947"/>
              <a:gd name="connsiteX78" fmla="*/ 676421 w 778926"/>
              <a:gd name="connsiteY78" fmla="*/ 1624917 h 1624947"/>
              <a:gd name="connsiteX0" fmla="*/ 676421 w 778926"/>
              <a:gd name="connsiteY0" fmla="*/ 1624917 h 1624947"/>
              <a:gd name="connsiteX1" fmla="*/ 693089 w 778926"/>
              <a:gd name="connsiteY1" fmla="*/ 1562211 h 1624947"/>
              <a:gd name="connsiteX2" fmla="*/ 708171 w 778926"/>
              <a:gd name="connsiteY2" fmla="*/ 1504267 h 1624947"/>
              <a:gd name="connsiteX3" fmla="*/ 704996 w 778926"/>
              <a:gd name="connsiteY3" fmla="*/ 1437592 h 1624947"/>
              <a:gd name="connsiteX4" fmla="*/ 654196 w 778926"/>
              <a:gd name="connsiteY4" fmla="*/ 1421717 h 1624947"/>
              <a:gd name="connsiteX5" fmla="*/ 634353 w 778926"/>
              <a:gd name="connsiteY5" fmla="*/ 1377267 h 1624947"/>
              <a:gd name="connsiteX6" fmla="*/ 627210 w 778926"/>
              <a:gd name="connsiteY6" fmla="*/ 1318530 h 1624947"/>
              <a:gd name="connsiteX7" fmla="*/ 666102 w 778926"/>
              <a:gd name="connsiteY7" fmla="*/ 1281223 h 1624947"/>
              <a:gd name="connsiteX8" fmla="*/ 631971 w 778926"/>
              <a:gd name="connsiteY8" fmla="*/ 1247092 h 1624947"/>
              <a:gd name="connsiteX9" fmla="*/ 588315 w 778926"/>
              <a:gd name="connsiteY9" fmla="*/ 1205817 h 1624947"/>
              <a:gd name="connsiteX10" fmla="*/ 558946 w 778926"/>
              <a:gd name="connsiteY10" fmla="*/ 1142317 h 1624947"/>
              <a:gd name="connsiteX11" fmla="*/ 530371 w 778926"/>
              <a:gd name="connsiteY11" fmla="*/ 1104217 h 1624947"/>
              <a:gd name="connsiteX12" fmla="*/ 517671 w 778926"/>
              <a:gd name="connsiteY12" fmla="*/ 1078817 h 1624947"/>
              <a:gd name="connsiteX13" fmla="*/ 542277 w 778926"/>
              <a:gd name="connsiteY13" fmla="*/ 1065324 h 1624947"/>
              <a:gd name="connsiteX14" fmla="*/ 533546 w 778926"/>
              <a:gd name="connsiteY14" fmla="*/ 1040717 h 1624947"/>
              <a:gd name="connsiteX15" fmla="*/ 597047 w 778926"/>
              <a:gd name="connsiteY15" fmla="*/ 1028017 h 1624947"/>
              <a:gd name="connsiteX16" fmla="*/ 559739 w 778926"/>
              <a:gd name="connsiteY16" fmla="*/ 963724 h 1624947"/>
              <a:gd name="connsiteX17" fmla="*/ 543071 w 778926"/>
              <a:gd name="connsiteY17" fmla="*/ 904192 h 1624947"/>
              <a:gd name="connsiteX18" fmla="*/ 606571 w 778926"/>
              <a:gd name="connsiteY18" fmla="*/ 866092 h 1624947"/>
              <a:gd name="connsiteX19" fmla="*/ 651815 w 778926"/>
              <a:gd name="connsiteY19" fmla="*/ 817673 h 1624947"/>
              <a:gd name="connsiteX20" fmla="*/ 679596 w 778926"/>
              <a:gd name="connsiteY20" fmla="*/ 758142 h 1624947"/>
              <a:gd name="connsiteX21" fmla="*/ 714521 w 778926"/>
              <a:gd name="connsiteY21" fmla="*/ 704167 h 1624947"/>
              <a:gd name="connsiteX22" fmla="*/ 778021 w 778926"/>
              <a:gd name="connsiteY22" fmla="*/ 653367 h 1624947"/>
              <a:gd name="connsiteX23" fmla="*/ 754209 w 778926"/>
              <a:gd name="connsiteY23" fmla="*/ 579548 h 1624947"/>
              <a:gd name="connsiteX24" fmla="*/ 743890 w 778926"/>
              <a:gd name="connsiteY24" fmla="*/ 498586 h 1624947"/>
              <a:gd name="connsiteX25" fmla="*/ 672452 w 778926"/>
              <a:gd name="connsiteY25" fmla="*/ 454930 h 1624947"/>
              <a:gd name="connsiteX26" fmla="*/ 619271 w 778926"/>
              <a:gd name="connsiteY26" fmla="*/ 424767 h 1624947"/>
              <a:gd name="connsiteX27" fmla="*/ 604984 w 778926"/>
              <a:gd name="connsiteY27" fmla="*/ 368411 h 1624947"/>
              <a:gd name="connsiteX28" fmla="*/ 531164 w 778926"/>
              <a:gd name="connsiteY28" fmla="*/ 374761 h 1624947"/>
              <a:gd name="connsiteX29" fmla="*/ 520846 w 778926"/>
              <a:gd name="connsiteY29" fmla="*/ 304117 h 1624947"/>
              <a:gd name="connsiteX30" fmla="*/ 525609 w 778926"/>
              <a:gd name="connsiteY30" fmla="*/ 220773 h 1624947"/>
              <a:gd name="connsiteX31" fmla="*/ 549421 w 778926"/>
              <a:gd name="connsiteY31" fmla="*/ 167592 h 1624947"/>
              <a:gd name="connsiteX32" fmla="*/ 554977 w 778926"/>
              <a:gd name="connsiteY32" fmla="*/ 103298 h 1624947"/>
              <a:gd name="connsiteX33" fmla="*/ 530371 w 778926"/>
              <a:gd name="connsiteY33" fmla="*/ 62024 h 1624947"/>
              <a:gd name="connsiteX34" fmla="*/ 494652 w 778926"/>
              <a:gd name="connsiteY34" fmla="*/ 36625 h 1624947"/>
              <a:gd name="connsiteX35" fmla="*/ 491477 w 778926"/>
              <a:gd name="connsiteY35" fmla="*/ 111 h 1624947"/>
              <a:gd name="connsiteX36" fmla="*/ 463696 w 778926"/>
              <a:gd name="connsiteY36" fmla="*/ 27892 h 1624947"/>
              <a:gd name="connsiteX37" fmla="*/ 423214 w 778926"/>
              <a:gd name="connsiteY37" fmla="*/ 47736 h 1624947"/>
              <a:gd name="connsiteX38" fmla="*/ 358921 w 778926"/>
              <a:gd name="connsiteY38" fmla="*/ 56467 h 1624947"/>
              <a:gd name="connsiteX39" fmla="*/ 304946 w 778926"/>
              <a:gd name="connsiteY39" fmla="*/ 94567 h 1624947"/>
              <a:gd name="connsiteX40" fmla="*/ 264465 w 778926"/>
              <a:gd name="connsiteY40" fmla="*/ 142986 h 1624947"/>
              <a:gd name="connsiteX41" fmla="*/ 246209 w 778926"/>
              <a:gd name="connsiteY41" fmla="*/ 191404 h 1624947"/>
              <a:gd name="connsiteX42" fmla="*/ 193821 w 778926"/>
              <a:gd name="connsiteY42" fmla="*/ 246967 h 1624947"/>
              <a:gd name="connsiteX43" fmla="*/ 165246 w 778926"/>
              <a:gd name="connsiteY43" fmla="*/ 288242 h 1624947"/>
              <a:gd name="connsiteX44" fmla="*/ 117621 w 778926"/>
              <a:gd name="connsiteY44" fmla="*/ 348567 h 1624947"/>
              <a:gd name="connsiteX45" fmla="*/ 95396 w 778926"/>
              <a:gd name="connsiteY45" fmla="*/ 389842 h 1624947"/>
              <a:gd name="connsiteX46" fmla="*/ 82696 w 778926"/>
              <a:gd name="connsiteY46" fmla="*/ 451754 h 1624947"/>
              <a:gd name="connsiteX47" fmla="*/ 64439 w 778926"/>
              <a:gd name="connsiteY47" fmla="*/ 508904 h 1624947"/>
              <a:gd name="connsiteX48" fmla="*/ 35071 w 778926"/>
              <a:gd name="connsiteY48" fmla="*/ 550973 h 1624947"/>
              <a:gd name="connsiteX49" fmla="*/ 6496 w 778926"/>
              <a:gd name="connsiteY49" fmla="*/ 602567 h 1624947"/>
              <a:gd name="connsiteX50" fmla="*/ 19196 w 778926"/>
              <a:gd name="connsiteY50" fmla="*/ 672417 h 1624947"/>
              <a:gd name="connsiteX51" fmla="*/ 146 w 778926"/>
              <a:gd name="connsiteY51" fmla="*/ 732742 h 1624947"/>
              <a:gd name="connsiteX52" fmla="*/ 12846 w 778926"/>
              <a:gd name="connsiteY52" fmla="*/ 802592 h 1624947"/>
              <a:gd name="connsiteX53" fmla="*/ 44596 w 778926"/>
              <a:gd name="connsiteY53" fmla="*/ 834342 h 1624947"/>
              <a:gd name="connsiteX54" fmla="*/ 73171 w 778926"/>
              <a:gd name="connsiteY54" fmla="*/ 875617 h 1624947"/>
              <a:gd name="connsiteX55" fmla="*/ 101746 w 778926"/>
              <a:gd name="connsiteY55" fmla="*/ 929592 h 1624947"/>
              <a:gd name="connsiteX56" fmla="*/ 98571 w 778926"/>
              <a:gd name="connsiteY56" fmla="*/ 974042 h 1624947"/>
              <a:gd name="connsiteX57" fmla="*/ 146196 w 778926"/>
              <a:gd name="connsiteY57" fmla="*/ 993092 h 1624947"/>
              <a:gd name="connsiteX58" fmla="*/ 171596 w 778926"/>
              <a:gd name="connsiteY58" fmla="*/ 989917 h 1624947"/>
              <a:gd name="connsiteX59" fmla="*/ 193821 w 778926"/>
              <a:gd name="connsiteY59" fmla="*/ 1028017 h 1624947"/>
              <a:gd name="connsiteX60" fmla="*/ 247796 w 778926"/>
              <a:gd name="connsiteY60" fmla="*/ 1040717 h 1624947"/>
              <a:gd name="connsiteX61" fmla="*/ 317646 w 778926"/>
              <a:gd name="connsiteY61" fmla="*/ 1043892 h 1624947"/>
              <a:gd name="connsiteX62" fmla="*/ 333521 w 778926"/>
              <a:gd name="connsiteY62" fmla="*/ 1072467 h 1624947"/>
              <a:gd name="connsiteX63" fmla="*/ 282721 w 778926"/>
              <a:gd name="connsiteY63" fmla="*/ 1120092 h 1624947"/>
              <a:gd name="connsiteX64" fmla="*/ 235096 w 778926"/>
              <a:gd name="connsiteY64" fmla="*/ 1148667 h 1624947"/>
              <a:gd name="connsiteX65" fmla="*/ 177946 w 778926"/>
              <a:gd name="connsiteY65" fmla="*/ 1186767 h 1624947"/>
              <a:gd name="connsiteX66" fmla="*/ 225571 w 778926"/>
              <a:gd name="connsiteY66" fmla="*/ 1218517 h 1624947"/>
              <a:gd name="connsiteX67" fmla="*/ 174771 w 778926"/>
              <a:gd name="connsiteY67" fmla="*/ 1269317 h 1624947"/>
              <a:gd name="connsiteX68" fmla="*/ 143021 w 778926"/>
              <a:gd name="connsiteY68" fmla="*/ 1291542 h 1624947"/>
              <a:gd name="connsiteX69" fmla="*/ 130321 w 778926"/>
              <a:gd name="connsiteY69" fmla="*/ 1332817 h 1624947"/>
              <a:gd name="connsiteX70" fmla="*/ 78728 w 778926"/>
              <a:gd name="connsiteY70" fmla="*/ 1378855 h 1624947"/>
              <a:gd name="connsiteX71" fmla="*/ 125559 w 778926"/>
              <a:gd name="connsiteY71" fmla="*/ 1429654 h 1624947"/>
              <a:gd name="connsiteX72" fmla="*/ 158896 w 778926"/>
              <a:gd name="connsiteY72" fmla="*/ 1498711 h 1624947"/>
              <a:gd name="connsiteX73" fmla="*/ 271608 w 778926"/>
              <a:gd name="connsiteY73" fmla="*/ 1512999 h 1624947"/>
              <a:gd name="connsiteX74" fmla="*/ 397814 w 778926"/>
              <a:gd name="connsiteY74" fmla="*/ 1544748 h 1624947"/>
              <a:gd name="connsiteX75" fmla="*/ 533546 w 778926"/>
              <a:gd name="connsiteY75" fmla="*/ 1583642 h 1624947"/>
              <a:gd name="connsiteX76" fmla="*/ 622446 w 778926"/>
              <a:gd name="connsiteY76" fmla="*/ 1612217 h 1624947"/>
              <a:gd name="connsiteX77" fmla="*/ 676421 w 778926"/>
              <a:gd name="connsiteY77" fmla="*/ 1624917 h 1624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Lst>
            <a:rect l="l" t="t" r="r" b="b"/>
            <a:pathLst>
              <a:path w="778926" h="1624947">
                <a:moveTo>
                  <a:pt x="676421" y="1624917"/>
                </a:moveTo>
                <a:cubicBezTo>
                  <a:pt x="687004" y="1616980"/>
                  <a:pt x="687797" y="1582319"/>
                  <a:pt x="693089" y="1562211"/>
                </a:cubicBezTo>
                <a:cubicBezTo>
                  <a:pt x="698381" y="1542103"/>
                  <a:pt x="706187" y="1525037"/>
                  <a:pt x="708171" y="1504267"/>
                </a:cubicBezTo>
                <a:cubicBezTo>
                  <a:pt x="710156" y="1483497"/>
                  <a:pt x="713992" y="1451350"/>
                  <a:pt x="704996" y="1437592"/>
                </a:cubicBezTo>
                <a:cubicBezTo>
                  <a:pt x="696000" y="1423834"/>
                  <a:pt x="665308" y="1427538"/>
                  <a:pt x="654196" y="1421717"/>
                </a:cubicBezTo>
                <a:cubicBezTo>
                  <a:pt x="640438" y="1411663"/>
                  <a:pt x="638851" y="1394465"/>
                  <a:pt x="634353" y="1377267"/>
                </a:cubicBezTo>
                <a:cubicBezTo>
                  <a:pt x="629855" y="1360069"/>
                  <a:pt x="626152" y="1331230"/>
                  <a:pt x="627210" y="1318530"/>
                </a:cubicBezTo>
                <a:cubicBezTo>
                  <a:pt x="632502" y="1302523"/>
                  <a:pt x="665309" y="1293129"/>
                  <a:pt x="666102" y="1281223"/>
                </a:cubicBezTo>
                <a:cubicBezTo>
                  <a:pt x="666896" y="1269317"/>
                  <a:pt x="644936" y="1259660"/>
                  <a:pt x="631971" y="1247092"/>
                </a:cubicBezTo>
                <a:cubicBezTo>
                  <a:pt x="619007" y="1234524"/>
                  <a:pt x="598369" y="1213754"/>
                  <a:pt x="588315" y="1205817"/>
                </a:cubicBezTo>
                <a:cubicBezTo>
                  <a:pt x="576144" y="1188355"/>
                  <a:pt x="568603" y="1159250"/>
                  <a:pt x="558946" y="1142317"/>
                </a:cubicBezTo>
                <a:cubicBezTo>
                  <a:pt x="549289" y="1125384"/>
                  <a:pt x="537250" y="1114800"/>
                  <a:pt x="530371" y="1104217"/>
                </a:cubicBezTo>
                <a:cubicBezTo>
                  <a:pt x="523492" y="1093634"/>
                  <a:pt x="515687" y="1085299"/>
                  <a:pt x="517671" y="1078817"/>
                </a:cubicBezTo>
                <a:cubicBezTo>
                  <a:pt x="519655" y="1072335"/>
                  <a:pt x="539631" y="1071674"/>
                  <a:pt x="542277" y="1065324"/>
                </a:cubicBezTo>
                <a:cubicBezTo>
                  <a:pt x="544923" y="1058974"/>
                  <a:pt x="522830" y="1047332"/>
                  <a:pt x="533546" y="1040717"/>
                </a:cubicBezTo>
                <a:cubicBezTo>
                  <a:pt x="545188" y="1030663"/>
                  <a:pt x="590697" y="1036484"/>
                  <a:pt x="597047" y="1028017"/>
                </a:cubicBezTo>
                <a:cubicBezTo>
                  <a:pt x="594930" y="1018492"/>
                  <a:pt x="568735" y="984361"/>
                  <a:pt x="559739" y="963724"/>
                </a:cubicBezTo>
                <a:cubicBezTo>
                  <a:pt x="550743" y="943087"/>
                  <a:pt x="548892" y="920596"/>
                  <a:pt x="543071" y="904192"/>
                </a:cubicBezTo>
                <a:cubicBezTo>
                  <a:pt x="550876" y="887920"/>
                  <a:pt x="588447" y="880512"/>
                  <a:pt x="606571" y="866092"/>
                </a:cubicBezTo>
                <a:cubicBezTo>
                  <a:pt x="624695" y="851672"/>
                  <a:pt x="639644" y="835665"/>
                  <a:pt x="651815" y="817673"/>
                </a:cubicBezTo>
                <a:cubicBezTo>
                  <a:pt x="663986" y="799681"/>
                  <a:pt x="669145" y="777060"/>
                  <a:pt x="679596" y="758142"/>
                </a:cubicBezTo>
                <a:cubicBezTo>
                  <a:pt x="690047" y="739224"/>
                  <a:pt x="698117" y="721630"/>
                  <a:pt x="714521" y="704167"/>
                </a:cubicBezTo>
                <a:cubicBezTo>
                  <a:pt x="730925" y="686705"/>
                  <a:pt x="767967" y="663421"/>
                  <a:pt x="778021" y="653367"/>
                </a:cubicBezTo>
                <a:cubicBezTo>
                  <a:pt x="783842" y="635375"/>
                  <a:pt x="759898" y="605345"/>
                  <a:pt x="754209" y="579548"/>
                </a:cubicBezTo>
                <a:cubicBezTo>
                  <a:pt x="748521" y="553751"/>
                  <a:pt x="757516" y="519356"/>
                  <a:pt x="743890" y="498586"/>
                </a:cubicBezTo>
                <a:cubicBezTo>
                  <a:pt x="730264" y="477816"/>
                  <a:pt x="692164" y="465117"/>
                  <a:pt x="672452" y="454930"/>
                </a:cubicBezTo>
                <a:cubicBezTo>
                  <a:pt x="651682" y="442627"/>
                  <a:pt x="626150" y="437996"/>
                  <a:pt x="619271" y="424767"/>
                </a:cubicBezTo>
                <a:cubicBezTo>
                  <a:pt x="618977" y="421829"/>
                  <a:pt x="619669" y="376745"/>
                  <a:pt x="604984" y="368411"/>
                </a:cubicBezTo>
                <a:cubicBezTo>
                  <a:pt x="590300" y="360077"/>
                  <a:pt x="543280" y="375771"/>
                  <a:pt x="531164" y="374761"/>
                </a:cubicBezTo>
                <a:cubicBezTo>
                  <a:pt x="518332" y="363649"/>
                  <a:pt x="524153" y="333354"/>
                  <a:pt x="520846" y="304117"/>
                </a:cubicBezTo>
                <a:cubicBezTo>
                  <a:pt x="519642" y="280041"/>
                  <a:pt x="520846" y="243527"/>
                  <a:pt x="525609" y="220773"/>
                </a:cubicBezTo>
                <a:cubicBezTo>
                  <a:pt x="530372" y="198019"/>
                  <a:pt x="544526" y="187171"/>
                  <a:pt x="549421" y="167592"/>
                </a:cubicBezTo>
                <a:cubicBezTo>
                  <a:pt x="554316" y="148013"/>
                  <a:pt x="558152" y="120893"/>
                  <a:pt x="554977" y="103298"/>
                </a:cubicBezTo>
                <a:cubicBezTo>
                  <a:pt x="551802" y="85703"/>
                  <a:pt x="540425" y="73136"/>
                  <a:pt x="530371" y="62024"/>
                </a:cubicBezTo>
                <a:cubicBezTo>
                  <a:pt x="520317" y="50912"/>
                  <a:pt x="499944" y="46547"/>
                  <a:pt x="494652" y="36625"/>
                </a:cubicBezTo>
                <a:cubicBezTo>
                  <a:pt x="489360" y="26703"/>
                  <a:pt x="494916" y="2360"/>
                  <a:pt x="491477" y="111"/>
                </a:cubicBezTo>
                <a:cubicBezTo>
                  <a:pt x="485921" y="-1741"/>
                  <a:pt x="475073" y="19955"/>
                  <a:pt x="463696" y="27892"/>
                </a:cubicBezTo>
                <a:cubicBezTo>
                  <a:pt x="452319" y="35829"/>
                  <a:pt x="440677" y="42973"/>
                  <a:pt x="423214" y="47736"/>
                </a:cubicBezTo>
                <a:cubicBezTo>
                  <a:pt x="405751" y="52499"/>
                  <a:pt x="378632" y="48662"/>
                  <a:pt x="358921" y="56467"/>
                </a:cubicBezTo>
                <a:cubicBezTo>
                  <a:pt x="339210" y="64272"/>
                  <a:pt x="320689" y="80147"/>
                  <a:pt x="304946" y="94567"/>
                </a:cubicBezTo>
                <a:cubicBezTo>
                  <a:pt x="289203" y="108987"/>
                  <a:pt x="274254" y="126847"/>
                  <a:pt x="264465" y="142986"/>
                </a:cubicBezTo>
                <a:cubicBezTo>
                  <a:pt x="254676" y="159125"/>
                  <a:pt x="252559" y="179233"/>
                  <a:pt x="246209" y="191404"/>
                </a:cubicBezTo>
                <a:cubicBezTo>
                  <a:pt x="234435" y="208734"/>
                  <a:pt x="207315" y="230827"/>
                  <a:pt x="193821" y="246967"/>
                </a:cubicBezTo>
                <a:cubicBezTo>
                  <a:pt x="180327" y="263107"/>
                  <a:pt x="177946" y="271309"/>
                  <a:pt x="165246" y="288242"/>
                </a:cubicBezTo>
                <a:cubicBezTo>
                  <a:pt x="152546" y="305175"/>
                  <a:pt x="129263" y="331634"/>
                  <a:pt x="117621" y="348567"/>
                </a:cubicBezTo>
                <a:cubicBezTo>
                  <a:pt x="105979" y="365500"/>
                  <a:pt x="101217" y="372644"/>
                  <a:pt x="95396" y="389842"/>
                </a:cubicBezTo>
                <a:cubicBezTo>
                  <a:pt x="89575" y="407040"/>
                  <a:pt x="87856" y="431910"/>
                  <a:pt x="82696" y="451754"/>
                </a:cubicBezTo>
                <a:cubicBezTo>
                  <a:pt x="77536" y="471598"/>
                  <a:pt x="72377" y="492368"/>
                  <a:pt x="64439" y="508904"/>
                </a:cubicBezTo>
                <a:cubicBezTo>
                  <a:pt x="56502" y="525441"/>
                  <a:pt x="44728" y="535363"/>
                  <a:pt x="35071" y="550973"/>
                </a:cubicBezTo>
                <a:cubicBezTo>
                  <a:pt x="25414" y="566584"/>
                  <a:pt x="9142" y="583517"/>
                  <a:pt x="6496" y="602567"/>
                </a:cubicBezTo>
                <a:cubicBezTo>
                  <a:pt x="3850" y="621617"/>
                  <a:pt x="18667" y="648075"/>
                  <a:pt x="19196" y="672417"/>
                </a:cubicBezTo>
                <a:cubicBezTo>
                  <a:pt x="19725" y="696759"/>
                  <a:pt x="1204" y="711046"/>
                  <a:pt x="146" y="732742"/>
                </a:cubicBezTo>
                <a:cubicBezTo>
                  <a:pt x="-912" y="754438"/>
                  <a:pt x="3850" y="785659"/>
                  <a:pt x="12846" y="802592"/>
                </a:cubicBezTo>
                <a:cubicBezTo>
                  <a:pt x="21842" y="819525"/>
                  <a:pt x="31896" y="819525"/>
                  <a:pt x="44596" y="834342"/>
                </a:cubicBezTo>
                <a:cubicBezTo>
                  <a:pt x="57296" y="849159"/>
                  <a:pt x="63646" y="859742"/>
                  <a:pt x="73171" y="875617"/>
                </a:cubicBezTo>
                <a:cubicBezTo>
                  <a:pt x="82696" y="891492"/>
                  <a:pt x="95925" y="910013"/>
                  <a:pt x="101746" y="929592"/>
                </a:cubicBezTo>
                <a:cubicBezTo>
                  <a:pt x="107567" y="949171"/>
                  <a:pt x="91163" y="963459"/>
                  <a:pt x="98571" y="974042"/>
                </a:cubicBezTo>
                <a:cubicBezTo>
                  <a:pt x="105979" y="984625"/>
                  <a:pt x="134554" y="987271"/>
                  <a:pt x="146196" y="993092"/>
                </a:cubicBezTo>
                <a:cubicBezTo>
                  <a:pt x="157838" y="998913"/>
                  <a:pt x="163659" y="984096"/>
                  <a:pt x="171596" y="989917"/>
                </a:cubicBezTo>
                <a:cubicBezTo>
                  <a:pt x="179533" y="995738"/>
                  <a:pt x="181121" y="1019550"/>
                  <a:pt x="193821" y="1028017"/>
                </a:cubicBezTo>
                <a:cubicBezTo>
                  <a:pt x="206521" y="1036484"/>
                  <a:pt x="227159" y="1038071"/>
                  <a:pt x="247796" y="1040717"/>
                </a:cubicBezTo>
                <a:cubicBezTo>
                  <a:pt x="268433" y="1043363"/>
                  <a:pt x="292246" y="1040717"/>
                  <a:pt x="317646" y="1043892"/>
                </a:cubicBezTo>
                <a:cubicBezTo>
                  <a:pt x="328390" y="1058218"/>
                  <a:pt x="339342" y="1059767"/>
                  <a:pt x="333521" y="1072467"/>
                </a:cubicBezTo>
                <a:cubicBezTo>
                  <a:pt x="327700" y="1085167"/>
                  <a:pt x="299125" y="1107392"/>
                  <a:pt x="282721" y="1120092"/>
                </a:cubicBezTo>
                <a:cubicBezTo>
                  <a:pt x="266317" y="1132792"/>
                  <a:pt x="252558" y="1137555"/>
                  <a:pt x="235096" y="1148667"/>
                </a:cubicBezTo>
                <a:cubicBezTo>
                  <a:pt x="217634" y="1159779"/>
                  <a:pt x="188000" y="1178830"/>
                  <a:pt x="177946" y="1186767"/>
                </a:cubicBezTo>
                <a:cubicBezTo>
                  <a:pt x="173713" y="1202113"/>
                  <a:pt x="226100" y="1204759"/>
                  <a:pt x="225571" y="1218517"/>
                </a:cubicBezTo>
                <a:cubicBezTo>
                  <a:pt x="225042" y="1232275"/>
                  <a:pt x="188529" y="1257146"/>
                  <a:pt x="174771" y="1269317"/>
                </a:cubicBezTo>
                <a:cubicBezTo>
                  <a:pt x="161013" y="1281488"/>
                  <a:pt x="150429" y="1280959"/>
                  <a:pt x="143021" y="1291542"/>
                </a:cubicBezTo>
                <a:cubicBezTo>
                  <a:pt x="139666" y="1311674"/>
                  <a:pt x="141036" y="1318265"/>
                  <a:pt x="130321" y="1332817"/>
                </a:cubicBezTo>
                <a:cubicBezTo>
                  <a:pt x="119606" y="1347369"/>
                  <a:pt x="84284" y="1360334"/>
                  <a:pt x="78728" y="1378855"/>
                </a:cubicBezTo>
                <a:cubicBezTo>
                  <a:pt x="73172" y="1397376"/>
                  <a:pt x="108229" y="1417219"/>
                  <a:pt x="125559" y="1429654"/>
                </a:cubicBezTo>
                <a:cubicBezTo>
                  <a:pt x="142889" y="1442090"/>
                  <a:pt x="158368" y="1483233"/>
                  <a:pt x="158896" y="1498711"/>
                </a:cubicBezTo>
                <a:cubicBezTo>
                  <a:pt x="192762" y="1504664"/>
                  <a:pt x="253219" y="1511941"/>
                  <a:pt x="271608" y="1512999"/>
                </a:cubicBezTo>
                <a:cubicBezTo>
                  <a:pt x="318175" y="1521465"/>
                  <a:pt x="354158" y="1532974"/>
                  <a:pt x="397814" y="1544748"/>
                </a:cubicBezTo>
                <a:cubicBezTo>
                  <a:pt x="441470" y="1556522"/>
                  <a:pt x="496107" y="1572397"/>
                  <a:pt x="533546" y="1583642"/>
                </a:cubicBezTo>
                <a:cubicBezTo>
                  <a:pt x="570985" y="1594887"/>
                  <a:pt x="604984" y="1605867"/>
                  <a:pt x="622446" y="1612217"/>
                </a:cubicBezTo>
                <a:cubicBezTo>
                  <a:pt x="646258" y="1619096"/>
                  <a:pt x="666896" y="1625446"/>
                  <a:pt x="676421" y="1624917"/>
                </a:cubicBezTo>
                <a:close/>
              </a:path>
            </a:pathLst>
          </a:custGeom>
          <a:solidFill>
            <a:srgbClr val="00B0F0">
              <a:alpha val="29804"/>
            </a:srgb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8" name="フリーフォーム: 図形 17">
            <a:extLst>
              <a:ext uri="{FF2B5EF4-FFF2-40B4-BE49-F238E27FC236}">
                <a16:creationId xmlns:a16="http://schemas.microsoft.com/office/drawing/2014/main" id="{CA6284DF-7E46-481B-04F6-FCE114815D87}"/>
              </a:ext>
            </a:extLst>
          </p:cNvPr>
          <p:cNvSpPr/>
          <p:nvPr/>
        </p:nvSpPr>
        <p:spPr>
          <a:xfrm>
            <a:off x="6406982" y="5232402"/>
            <a:ext cx="481182" cy="896997"/>
          </a:xfrm>
          <a:custGeom>
            <a:avLst/>
            <a:gdLst>
              <a:gd name="connsiteX0" fmla="*/ 485775 w 486505"/>
              <a:gd name="connsiteY0" fmla="*/ 657225 h 898525"/>
              <a:gd name="connsiteX1" fmla="*/ 482600 w 486505"/>
              <a:gd name="connsiteY1" fmla="*/ 615950 h 898525"/>
              <a:gd name="connsiteX2" fmla="*/ 476250 w 486505"/>
              <a:gd name="connsiteY2" fmla="*/ 590550 h 898525"/>
              <a:gd name="connsiteX3" fmla="*/ 469900 w 486505"/>
              <a:gd name="connsiteY3" fmla="*/ 546100 h 898525"/>
              <a:gd name="connsiteX4" fmla="*/ 466725 w 486505"/>
              <a:gd name="connsiteY4" fmla="*/ 520700 h 898525"/>
              <a:gd name="connsiteX5" fmla="*/ 460375 w 486505"/>
              <a:gd name="connsiteY5" fmla="*/ 498475 h 898525"/>
              <a:gd name="connsiteX6" fmla="*/ 450850 w 486505"/>
              <a:gd name="connsiteY6" fmla="*/ 466725 h 898525"/>
              <a:gd name="connsiteX7" fmla="*/ 447675 w 486505"/>
              <a:gd name="connsiteY7" fmla="*/ 425450 h 898525"/>
              <a:gd name="connsiteX8" fmla="*/ 438150 w 486505"/>
              <a:gd name="connsiteY8" fmla="*/ 409575 h 898525"/>
              <a:gd name="connsiteX9" fmla="*/ 434975 w 486505"/>
              <a:gd name="connsiteY9" fmla="*/ 396875 h 898525"/>
              <a:gd name="connsiteX10" fmla="*/ 422275 w 486505"/>
              <a:gd name="connsiteY10" fmla="*/ 374650 h 898525"/>
              <a:gd name="connsiteX11" fmla="*/ 412750 w 486505"/>
              <a:gd name="connsiteY11" fmla="*/ 349250 h 898525"/>
              <a:gd name="connsiteX12" fmla="*/ 415925 w 486505"/>
              <a:gd name="connsiteY12" fmla="*/ 317500 h 898525"/>
              <a:gd name="connsiteX13" fmla="*/ 438150 w 486505"/>
              <a:gd name="connsiteY13" fmla="*/ 292100 h 898525"/>
              <a:gd name="connsiteX14" fmla="*/ 441325 w 486505"/>
              <a:gd name="connsiteY14" fmla="*/ 279400 h 898525"/>
              <a:gd name="connsiteX15" fmla="*/ 450850 w 486505"/>
              <a:gd name="connsiteY15" fmla="*/ 263525 h 898525"/>
              <a:gd name="connsiteX16" fmla="*/ 454025 w 486505"/>
              <a:gd name="connsiteY16" fmla="*/ 225425 h 898525"/>
              <a:gd name="connsiteX17" fmla="*/ 450850 w 486505"/>
              <a:gd name="connsiteY17" fmla="*/ 123825 h 898525"/>
              <a:gd name="connsiteX18" fmla="*/ 444500 w 486505"/>
              <a:gd name="connsiteY18" fmla="*/ 107950 h 898525"/>
              <a:gd name="connsiteX19" fmla="*/ 441325 w 486505"/>
              <a:gd name="connsiteY19" fmla="*/ 98425 h 898525"/>
              <a:gd name="connsiteX20" fmla="*/ 434975 w 486505"/>
              <a:gd name="connsiteY20" fmla="*/ 73025 h 898525"/>
              <a:gd name="connsiteX21" fmla="*/ 431800 w 486505"/>
              <a:gd name="connsiteY21" fmla="*/ 63500 h 898525"/>
              <a:gd name="connsiteX22" fmla="*/ 428625 w 486505"/>
              <a:gd name="connsiteY22" fmla="*/ 50800 h 898525"/>
              <a:gd name="connsiteX23" fmla="*/ 422275 w 486505"/>
              <a:gd name="connsiteY23" fmla="*/ 34925 h 898525"/>
              <a:gd name="connsiteX24" fmla="*/ 419100 w 486505"/>
              <a:gd name="connsiteY24" fmla="*/ 25400 h 898525"/>
              <a:gd name="connsiteX25" fmla="*/ 412750 w 486505"/>
              <a:gd name="connsiteY25" fmla="*/ 34925 h 898525"/>
              <a:gd name="connsiteX26" fmla="*/ 400050 w 486505"/>
              <a:gd name="connsiteY26" fmla="*/ 60325 h 898525"/>
              <a:gd name="connsiteX27" fmla="*/ 390525 w 486505"/>
              <a:gd name="connsiteY27" fmla="*/ 73025 h 898525"/>
              <a:gd name="connsiteX28" fmla="*/ 377825 w 486505"/>
              <a:gd name="connsiteY28" fmla="*/ 92075 h 898525"/>
              <a:gd name="connsiteX29" fmla="*/ 368300 w 486505"/>
              <a:gd name="connsiteY29" fmla="*/ 114300 h 898525"/>
              <a:gd name="connsiteX30" fmla="*/ 358775 w 486505"/>
              <a:gd name="connsiteY30" fmla="*/ 111125 h 898525"/>
              <a:gd name="connsiteX31" fmla="*/ 349250 w 486505"/>
              <a:gd name="connsiteY31" fmla="*/ 101600 h 898525"/>
              <a:gd name="connsiteX32" fmla="*/ 346075 w 486505"/>
              <a:gd name="connsiteY32" fmla="*/ 92075 h 898525"/>
              <a:gd name="connsiteX33" fmla="*/ 339725 w 486505"/>
              <a:gd name="connsiteY33" fmla="*/ 79375 h 898525"/>
              <a:gd name="connsiteX34" fmla="*/ 333375 w 486505"/>
              <a:gd name="connsiteY34" fmla="*/ 69850 h 898525"/>
              <a:gd name="connsiteX35" fmla="*/ 330200 w 486505"/>
              <a:gd name="connsiteY35" fmla="*/ 60325 h 898525"/>
              <a:gd name="connsiteX36" fmla="*/ 320675 w 486505"/>
              <a:gd name="connsiteY36" fmla="*/ 47625 h 898525"/>
              <a:gd name="connsiteX37" fmla="*/ 307975 w 486505"/>
              <a:gd name="connsiteY37" fmla="*/ 22225 h 898525"/>
              <a:gd name="connsiteX38" fmla="*/ 304800 w 486505"/>
              <a:gd name="connsiteY38" fmla="*/ 12700 h 898525"/>
              <a:gd name="connsiteX39" fmla="*/ 279400 w 486505"/>
              <a:gd name="connsiteY39" fmla="*/ 0 h 898525"/>
              <a:gd name="connsiteX40" fmla="*/ 257175 w 486505"/>
              <a:gd name="connsiteY40" fmla="*/ 9525 h 898525"/>
              <a:gd name="connsiteX41" fmla="*/ 247650 w 486505"/>
              <a:gd name="connsiteY41" fmla="*/ 15875 h 898525"/>
              <a:gd name="connsiteX42" fmla="*/ 209550 w 486505"/>
              <a:gd name="connsiteY42" fmla="*/ 44450 h 898525"/>
              <a:gd name="connsiteX43" fmla="*/ 193675 w 486505"/>
              <a:gd name="connsiteY43" fmla="*/ 66675 h 898525"/>
              <a:gd name="connsiteX44" fmla="*/ 187325 w 486505"/>
              <a:gd name="connsiteY44" fmla="*/ 76200 h 898525"/>
              <a:gd name="connsiteX45" fmla="*/ 168275 w 486505"/>
              <a:gd name="connsiteY45" fmla="*/ 98425 h 898525"/>
              <a:gd name="connsiteX46" fmla="*/ 161925 w 486505"/>
              <a:gd name="connsiteY46" fmla="*/ 123825 h 898525"/>
              <a:gd name="connsiteX47" fmla="*/ 152400 w 486505"/>
              <a:gd name="connsiteY47" fmla="*/ 168275 h 898525"/>
              <a:gd name="connsiteX48" fmla="*/ 139700 w 486505"/>
              <a:gd name="connsiteY48" fmla="*/ 193675 h 898525"/>
              <a:gd name="connsiteX49" fmla="*/ 127000 w 486505"/>
              <a:gd name="connsiteY49" fmla="*/ 206375 h 898525"/>
              <a:gd name="connsiteX50" fmla="*/ 114300 w 486505"/>
              <a:gd name="connsiteY50" fmla="*/ 209550 h 898525"/>
              <a:gd name="connsiteX51" fmla="*/ 104775 w 486505"/>
              <a:gd name="connsiteY51" fmla="*/ 215900 h 898525"/>
              <a:gd name="connsiteX52" fmla="*/ 82550 w 486505"/>
              <a:gd name="connsiteY52" fmla="*/ 225425 h 898525"/>
              <a:gd name="connsiteX53" fmla="*/ 73025 w 486505"/>
              <a:gd name="connsiteY53" fmla="*/ 234950 h 898525"/>
              <a:gd name="connsiteX54" fmla="*/ 60325 w 486505"/>
              <a:gd name="connsiteY54" fmla="*/ 241300 h 898525"/>
              <a:gd name="connsiteX55" fmla="*/ 44450 w 486505"/>
              <a:gd name="connsiteY55" fmla="*/ 250825 h 898525"/>
              <a:gd name="connsiteX56" fmla="*/ 38100 w 486505"/>
              <a:gd name="connsiteY56" fmla="*/ 260350 h 898525"/>
              <a:gd name="connsiteX57" fmla="*/ 25400 w 486505"/>
              <a:gd name="connsiteY57" fmla="*/ 273050 h 898525"/>
              <a:gd name="connsiteX58" fmla="*/ 41275 w 486505"/>
              <a:gd name="connsiteY58" fmla="*/ 307975 h 898525"/>
              <a:gd name="connsiteX59" fmla="*/ 47625 w 486505"/>
              <a:gd name="connsiteY59" fmla="*/ 323850 h 898525"/>
              <a:gd name="connsiteX60" fmla="*/ 63500 w 486505"/>
              <a:gd name="connsiteY60" fmla="*/ 342900 h 898525"/>
              <a:gd name="connsiteX61" fmla="*/ 69850 w 486505"/>
              <a:gd name="connsiteY61" fmla="*/ 368300 h 898525"/>
              <a:gd name="connsiteX62" fmla="*/ 76200 w 486505"/>
              <a:gd name="connsiteY62" fmla="*/ 381000 h 898525"/>
              <a:gd name="connsiteX63" fmla="*/ 73025 w 486505"/>
              <a:gd name="connsiteY63" fmla="*/ 409575 h 898525"/>
              <a:gd name="connsiteX64" fmla="*/ 63500 w 486505"/>
              <a:gd name="connsiteY64" fmla="*/ 412750 h 898525"/>
              <a:gd name="connsiteX65" fmla="*/ 38100 w 486505"/>
              <a:gd name="connsiteY65" fmla="*/ 409575 h 898525"/>
              <a:gd name="connsiteX66" fmla="*/ 25400 w 486505"/>
              <a:gd name="connsiteY66" fmla="*/ 415925 h 898525"/>
              <a:gd name="connsiteX67" fmla="*/ 22225 w 486505"/>
              <a:gd name="connsiteY67" fmla="*/ 428625 h 898525"/>
              <a:gd name="connsiteX68" fmla="*/ 3175 w 486505"/>
              <a:gd name="connsiteY68" fmla="*/ 441325 h 898525"/>
              <a:gd name="connsiteX69" fmla="*/ 6350 w 486505"/>
              <a:gd name="connsiteY69" fmla="*/ 469900 h 898525"/>
              <a:gd name="connsiteX70" fmla="*/ 19050 w 486505"/>
              <a:gd name="connsiteY70" fmla="*/ 473075 h 898525"/>
              <a:gd name="connsiteX71" fmla="*/ 31750 w 486505"/>
              <a:gd name="connsiteY71" fmla="*/ 482600 h 898525"/>
              <a:gd name="connsiteX72" fmla="*/ 50800 w 486505"/>
              <a:gd name="connsiteY72" fmla="*/ 520700 h 898525"/>
              <a:gd name="connsiteX73" fmla="*/ 57150 w 486505"/>
              <a:gd name="connsiteY73" fmla="*/ 533400 h 898525"/>
              <a:gd name="connsiteX74" fmla="*/ 60325 w 486505"/>
              <a:gd name="connsiteY74" fmla="*/ 552450 h 898525"/>
              <a:gd name="connsiteX75" fmla="*/ 76200 w 486505"/>
              <a:gd name="connsiteY75" fmla="*/ 568325 h 898525"/>
              <a:gd name="connsiteX76" fmla="*/ 111125 w 486505"/>
              <a:gd name="connsiteY76" fmla="*/ 600075 h 898525"/>
              <a:gd name="connsiteX77" fmla="*/ 127000 w 486505"/>
              <a:gd name="connsiteY77" fmla="*/ 609600 h 898525"/>
              <a:gd name="connsiteX78" fmla="*/ 136525 w 486505"/>
              <a:gd name="connsiteY78" fmla="*/ 615950 h 898525"/>
              <a:gd name="connsiteX79" fmla="*/ 152400 w 486505"/>
              <a:gd name="connsiteY79" fmla="*/ 638175 h 898525"/>
              <a:gd name="connsiteX80" fmla="*/ 149225 w 486505"/>
              <a:gd name="connsiteY80" fmla="*/ 682625 h 898525"/>
              <a:gd name="connsiteX81" fmla="*/ 136525 w 486505"/>
              <a:gd name="connsiteY81" fmla="*/ 685800 h 898525"/>
              <a:gd name="connsiteX82" fmla="*/ 111125 w 486505"/>
              <a:gd name="connsiteY82" fmla="*/ 701675 h 898525"/>
              <a:gd name="connsiteX83" fmla="*/ 117475 w 486505"/>
              <a:gd name="connsiteY83" fmla="*/ 746125 h 898525"/>
              <a:gd name="connsiteX84" fmla="*/ 123825 w 486505"/>
              <a:gd name="connsiteY84" fmla="*/ 755650 h 898525"/>
              <a:gd name="connsiteX85" fmla="*/ 139700 w 486505"/>
              <a:gd name="connsiteY85" fmla="*/ 781050 h 898525"/>
              <a:gd name="connsiteX86" fmla="*/ 152400 w 486505"/>
              <a:gd name="connsiteY86" fmla="*/ 790575 h 898525"/>
              <a:gd name="connsiteX87" fmla="*/ 187325 w 486505"/>
              <a:gd name="connsiteY87" fmla="*/ 793750 h 898525"/>
              <a:gd name="connsiteX88" fmla="*/ 190500 w 486505"/>
              <a:gd name="connsiteY88" fmla="*/ 803275 h 898525"/>
              <a:gd name="connsiteX89" fmla="*/ 196850 w 486505"/>
              <a:gd name="connsiteY89" fmla="*/ 812800 h 898525"/>
              <a:gd name="connsiteX90" fmla="*/ 200025 w 486505"/>
              <a:gd name="connsiteY90" fmla="*/ 889000 h 898525"/>
              <a:gd name="connsiteX91" fmla="*/ 257175 w 486505"/>
              <a:gd name="connsiteY91" fmla="*/ 892175 h 898525"/>
              <a:gd name="connsiteX92" fmla="*/ 269875 w 486505"/>
              <a:gd name="connsiteY92" fmla="*/ 898525 h 898525"/>
              <a:gd name="connsiteX93" fmla="*/ 301625 w 486505"/>
              <a:gd name="connsiteY93" fmla="*/ 879475 h 898525"/>
              <a:gd name="connsiteX94" fmla="*/ 307975 w 486505"/>
              <a:gd name="connsiteY94" fmla="*/ 869950 h 898525"/>
              <a:gd name="connsiteX95" fmla="*/ 311150 w 486505"/>
              <a:gd name="connsiteY95" fmla="*/ 860425 h 898525"/>
              <a:gd name="connsiteX96" fmla="*/ 323850 w 486505"/>
              <a:gd name="connsiteY96" fmla="*/ 806450 h 898525"/>
              <a:gd name="connsiteX97" fmla="*/ 342900 w 486505"/>
              <a:gd name="connsiteY97" fmla="*/ 774700 h 898525"/>
              <a:gd name="connsiteX98" fmla="*/ 346075 w 486505"/>
              <a:gd name="connsiteY98" fmla="*/ 762000 h 898525"/>
              <a:gd name="connsiteX99" fmla="*/ 349250 w 486505"/>
              <a:gd name="connsiteY99" fmla="*/ 739775 h 898525"/>
              <a:gd name="connsiteX100" fmla="*/ 355600 w 486505"/>
              <a:gd name="connsiteY100" fmla="*/ 730250 h 898525"/>
              <a:gd name="connsiteX101" fmla="*/ 365125 w 486505"/>
              <a:gd name="connsiteY101" fmla="*/ 717550 h 898525"/>
              <a:gd name="connsiteX102" fmla="*/ 393700 w 486505"/>
              <a:gd name="connsiteY102" fmla="*/ 688975 h 898525"/>
              <a:gd name="connsiteX103" fmla="*/ 415925 w 486505"/>
              <a:gd name="connsiteY103" fmla="*/ 669925 h 898525"/>
              <a:gd name="connsiteX104" fmla="*/ 425450 w 486505"/>
              <a:gd name="connsiteY104" fmla="*/ 660400 h 898525"/>
              <a:gd name="connsiteX105" fmla="*/ 476250 w 486505"/>
              <a:gd name="connsiteY105" fmla="*/ 666750 h 898525"/>
              <a:gd name="connsiteX106" fmla="*/ 485775 w 486505"/>
              <a:gd name="connsiteY106" fmla="*/ 669925 h 898525"/>
              <a:gd name="connsiteX107" fmla="*/ 485775 w 486505"/>
              <a:gd name="connsiteY107" fmla="*/ 657225 h 898525"/>
              <a:gd name="connsiteX0" fmla="*/ 485775 w 486505"/>
              <a:gd name="connsiteY0" fmla="*/ 657225 h 898525"/>
              <a:gd name="connsiteX1" fmla="*/ 482600 w 486505"/>
              <a:gd name="connsiteY1" fmla="*/ 615950 h 898525"/>
              <a:gd name="connsiteX2" fmla="*/ 476250 w 486505"/>
              <a:gd name="connsiteY2" fmla="*/ 590550 h 898525"/>
              <a:gd name="connsiteX3" fmla="*/ 469900 w 486505"/>
              <a:gd name="connsiteY3" fmla="*/ 546100 h 898525"/>
              <a:gd name="connsiteX4" fmla="*/ 466725 w 486505"/>
              <a:gd name="connsiteY4" fmla="*/ 520700 h 898525"/>
              <a:gd name="connsiteX5" fmla="*/ 460375 w 486505"/>
              <a:gd name="connsiteY5" fmla="*/ 498475 h 898525"/>
              <a:gd name="connsiteX6" fmla="*/ 450850 w 486505"/>
              <a:gd name="connsiteY6" fmla="*/ 466725 h 898525"/>
              <a:gd name="connsiteX7" fmla="*/ 447675 w 486505"/>
              <a:gd name="connsiteY7" fmla="*/ 425450 h 898525"/>
              <a:gd name="connsiteX8" fmla="*/ 438150 w 486505"/>
              <a:gd name="connsiteY8" fmla="*/ 409575 h 898525"/>
              <a:gd name="connsiteX9" fmla="*/ 434975 w 486505"/>
              <a:gd name="connsiteY9" fmla="*/ 396875 h 898525"/>
              <a:gd name="connsiteX10" fmla="*/ 422275 w 486505"/>
              <a:gd name="connsiteY10" fmla="*/ 374650 h 898525"/>
              <a:gd name="connsiteX11" fmla="*/ 412750 w 486505"/>
              <a:gd name="connsiteY11" fmla="*/ 349250 h 898525"/>
              <a:gd name="connsiteX12" fmla="*/ 415925 w 486505"/>
              <a:gd name="connsiteY12" fmla="*/ 317500 h 898525"/>
              <a:gd name="connsiteX13" fmla="*/ 438150 w 486505"/>
              <a:gd name="connsiteY13" fmla="*/ 292100 h 898525"/>
              <a:gd name="connsiteX14" fmla="*/ 441325 w 486505"/>
              <a:gd name="connsiteY14" fmla="*/ 279400 h 898525"/>
              <a:gd name="connsiteX15" fmla="*/ 450850 w 486505"/>
              <a:gd name="connsiteY15" fmla="*/ 263525 h 898525"/>
              <a:gd name="connsiteX16" fmla="*/ 454025 w 486505"/>
              <a:gd name="connsiteY16" fmla="*/ 225425 h 898525"/>
              <a:gd name="connsiteX17" fmla="*/ 450850 w 486505"/>
              <a:gd name="connsiteY17" fmla="*/ 123825 h 898525"/>
              <a:gd name="connsiteX18" fmla="*/ 444500 w 486505"/>
              <a:gd name="connsiteY18" fmla="*/ 107950 h 898525"/>
              <a:gd name="connsiteX19" fmla="*/ 441325 w 486505"/>
              <a:gd name="connsiteY19" fmla="*/ 98425 h 898525"/>
              <a:gd name="connsiteX20" fmla="*/ 434975 w 486505"/>
              <a:gd name="connsiteY20" fmla="*/ 73025 h 898525"/>
              <a:gd name="connsiteX21" fmla="*/ 431800 w 486505"/>
              <a:gd name="connsiteY21" fmla="*/ 63500 h 898525"/>
              <a:gd name="connsiteX22" fmla="*/ 428625 w 486505"/>
              <a:gd name="connsiteY22" fmla="*/ 50800 h 898525"/>
              <a:gd name="connsiteX23" fmla="*/ 422275 w 486505"/>
              <a:gd name="connsiteY23" fmla="*/ 34925 h 898525"/>
              <a:gd name="connsiteX24" fmla="*/ 419100 w 486505"/>
              <a:gd name="connsiteY24" fmla="*/ 25400 h 898525"/>
              <a:gd name="connsiteX25" fmla="*/ 412750 w 486505"/>
              <a:gd name="connsiteY25" fmla="*/ 34925 h 898525"/>
              <a:gd name="connsiteX26" fmla="*/ 400050 w 486505"/>
              <a:gd name="connsiteY26" fmla="*/ 60325 h 898525"/>
              <a:gd name="connsiteX27" fmla="*/ 390525 w 486505"/>
              <a:gd name="connsiteY27" fmla="*/ 73025 h 898525"/>
              <a:gd name="connsiteX28" fmla="*/ 377825 w 486505"/>
              <a:gd name="connsiteY28" fmla="*/ 92075 h 898525"/>
              <a:gd name="connsiteX29" fmla="*/ 368300 w 486505"/>
              <a:gd name="connsiteY29" fmla="*/ 114300 h 898525"/>
              <a:gd name="connsiteX30" fmla="*/ 358775 w 486505"/>
              <a:gd name="connsiteY30" fmla="*/ 111125 h 898525"/>
              <a:gd name="connsiteX31" fmla="*/ 349250 w 486505"/>
              <a:gd name="connsiteY31" fmla="*/ 101600 h 898525"/>
              <a:gd name="connsiteX32" fmla="*/ 346075 w 486505"/>
              <a:gd name="connsiteY32" fmla="*/ 92075 h 898525"/>
              <a:gd name="connsiteX33" fmla="*/ 339725 w 486505"/>
              <a:gd name="connsiteY33" fmla="*/ 79375 h 898525"/>
              <a:gd name="connsiteX34" fmla="*/ 333375 w 486505"/>
              <a:gd name="connsiteY34" fmla="*/ 69850 h 898525"/>
              <a:gd name="connsiteX35" fmla="*/ 330200 w 486505"/>
              <a:gd name="connsiteY35" fmla="*/ 60325 h 898525"/>
              <a:gd name="connsiteX36" fmla="*/ 320675 w 486505"/>
              <a:gd name="connsiteY36" fmla="*/ 47625 h 898525"/>
              <a:gd name="connsiteX37" fmla="*/ 307975 w 486505"/>
              <a:gd name="connsiteY37" fmla="*/ 22225 h 898525"/>
              <a:gd name="connsiteX38" fmla="*/ 304800 w 486505"/>
              <a:gd name="connsiteY38" fmla="*/ 12700 h 898525"/>
              <a:gd name="connsiteX39" fmla="*/ 279400 w 486505"/>
              <a:gd name="connsiteY39" fmla="*/ 0 h 898525"/>
              <a:gd name="connsiteX40" fmla="*/ 257175 w 486505"/>
              <a:gd name="connsiteY40" fmla="*/ 9525 h 898525"/>
              <a:gd name="connsiteX41" fmla="*/ 247650 w 486505"/>
              <a:gd name="connsiteY41" fmla="*/ 15875 h 898525"/>
              <a:gd name="connsiteX42" fmla="*/ 209550 w 486505"/>
              <a:gd name="connsiteY42" fmla="*/ 44450 h 898525"/>
              <a:gd name="connsiteX43" fmla="*/ 193675 w 486505"/>
              <a:gd name="connsiteY43" fmla="*/ 66675 h 898525"/>
              <a:gd name="connsiteX44" fmla="*/ 187325 w 486505"/>
              <a:gd name="connsiteY44" fmla="*/ 76200 h 898525"/>
              <a:gd name="connsiteX45" fmla="*/ 168275 w 486505"/>
              <a:gd name="connsiteY45" fmla="*/ 98425 h 898525"/>
              <a:gd name="connsiteX46" fmla="*/ 161925 w 486505"/>
              <a:gd name="connsiteY46" fmla="*/ 123825 h 898525"/>
              <a:gd name="connsiteX47" fmla="*/ 152400 w 486505"/>
              <a:gd name="connsiteY47" fmla="*/ 168275 h 898525"/>
              <a:gd name="connsiteX48" fmla="*/ 139700 w 486505"/>
              <a:gd name="connsiteY48" fmla="*/ 193675 h 898525"/>
              <a:gd name="connsiteX49" fmla="*/ 127000 w 486505"/>
              <a:gd name="connsiteY49" fmla="*/ 206375 h 898525"/>
              <a:gd name="connsiteX50" fmla="*/ 114300 w 486505"/>
              <a:gd name="connsiteY50" fmla="*/ 209550 h 898525"/>
              <a:gd name="connsiteX51" fmla="*/ 104775 w 486505"/>
              <a:gd name="connsiteY51" fmla="*/ 215900 h 898525"/>
              <a:gd name="connsiteX52" fmla="*/ 82550 w 486505"/>
              <a:gd name="connsiteY52" fmla="*/ 225425 h 898525"/>
              <a:gd name="connsiteX53" fmla="*/ 73025 w 486505"/>
              <a:gd name="connsiteY53" fmla="*/ 234950 h 898525"/>
              <a:gd name="connsiteX54" fmla="*/ 60325 w 486505"/>
              <a:gd name="connsiteY54" fmla="*/ 241300 h 898525"/>
              <a:gd name="connsiteX55" fmla="*/ 44450 w 486505"/>
              <a:gd name="connsiteY55" fmla="*/ 250825 h 898525"/>
              <a:gd name="connsiteX56" fmla="*/ 38100 w 486505"/>
              <a:gd name="connsiteY56" fmla="*/ 260350 h 898525"/>
              <a:gd name="connsiteX57" fmla="*/ 25400 w 486505"/>
              <a:gd name="connsiteY57" fmla="*/ 273050 h 898525"/>
              <a:gd name="connsiteX58" fmla="*/ 41275 w 486505"/>
              <a:gd name="connsiteY58" fmla="*/ 307975 h 898525"/>
              <a:gd name="connsiteX59" fmla="*/ 47625 w 486505"/>
              <a:gd name="connsiteY59" fmla="*/ 323850 h 898525"/>
              <a:gd name="connsiteX60" fmla="*/ 63500 w 486505"/>
              <a:gd name="connsiteY60" fmla="*/ 342900 h 898525"/>
              <a:gd name="connsiteX61" fmla="*/ 69850 w 486505"/>
              <a:gd name="connsiteY61" fmla="*/ 368300 h 898525"/>
              <a:gd name="connsiteX62" fmla="*/ 76200 w 486505"/>
              <a:gd name="connsiteY62" fmla="*/ 381000 h 898525"/>
              <a:gd name="connsiteX63" fmla="*/ 73025 w 486505"/>
              <a:gd name="connsiteY63" fmla="*/ 409575 h 898525"/>
              <a:gd name="connsiteX64" fmla="*/ 63500 w 486505"/>
              <a:gd name="connsiteY64" fmla="*/ 412750 h 898525"/>
              <a:gd name="connsiteX65" fmla="*/ 38100 w 486505"/>
              <a:gd name="connsiteY65" fmla="*/ 409575 h 898525"/>
              <a:gd name="connsiteX66" fmla="*/ 25400 w 486505"/>
              <a:gd name="connsiteY66" fmla="*/ 415925 h 898525"/>
              <a:gd name="connsiteX67" fmla="*/ 22225 w 486505"/>
              <a:gd name="connsiteY67" fmla="*/ 428625 h 898525"/>
              <a:gd name="connsiteX68" fmla="*/ 3175 w 486505"/>
              <a:gd name="connsiteY68" fmla="*/ 441325 h 898525"/>
              <a:gd name="connsiteX69" fmla="*/ 6350 w 486505"/>
              <a:gd name="connsiteY69" fmla="*/ 469900 h 898525"/>
              <a:gd name="connsiteX70" fmla="*/ 19050 w 486505"/>
              <a:gd name="connsiteY70" fmla="*/ 473075 h 898525"/>
              <a:gd name="connsiteX71" fmla="*/ 31750 w 486505"/>
              <a:gd name="connsiteY71" fmla="*/ 482600 h 898525"/>
              <a:gd name="connsiteX72" fmla="*/ 50800 w 486505"/>
              <a:gd name="connsiteY72" fmla="*/ 520700 h 898525"/>
              <a:gd name="connsiteX73" fmla="*/ 57150 w 486505"/>
              <a:gd name="connsiteY73" fmla="*/ 533400 h 898525"/>
              <a:gd name="connsiteX74" fmla="*/ 60325 w 486505"/>
              <a:gd name="connsiteY74" fmla="*/ 552450 h 898525"/>
              <a:gd name="connsiteX75" fmla="*/ 76200 w 486505"/>
              <a:gd name="connsiteY75" fmla="*/ 568325 h 898525"/>
              <a:gd name="connsiteX76" fmla="*/ 111125 w 486505"/>
              <a:gd name="connsiteY76" fmla="*/ 600075 h 898525"/>
              <a:gd name="connsiteX77" fmla="*/ 127000 w 486505"/>
              <a:gd name="connsiteY77" fmla="*/ 609600 h 898525"/>
              <a:gd name="connsiteX78" fmla="*/ 136525 w 486505"/>
              <a:gd name="connsiteY78" fmla="*/ 615950 h 898525"/>
              <a:gd name="connsiteX79" fmla="*/ 152400 w 486505"/>
              <a:gd name="connsiteY79" fmla="*/ 638175 h 898525"/>
              <a:gd name="connsiteX80" fmla="*/ 149225 w 486505"/>
              <a:gd name="connsiteY80" fmla="*/ 682625 h 898525"/>
              <a:gd name="connsiteX81" fmla="*/ 136525 w 486505"/>
              <a:gd name="connsiteY81" fmla="*/ 685800 h 898525"/>
              <a:gd name="connsiteX82" fmla="*/ 111125 w 486505"/>
              <a:gd name="connsiteY82" fmla="*/ 701675 h 898525"/>
              <a:gd name="connsiteX83" fmla="*/ 117475 w 486505"/>
              <a:gd name="connsiteY83" fmla="*/ 746125 h 898525"/>
              <a:gd name="connsiteX84" fmla="*/ 123825 w 486505"/>
              <a:gd name="connsiteY84" fmla="*/ 755650 h 898525"/>
              <a:gd name="connsiteX85" fmla="*/ 139700 w 486505"/>
              <a:gd name="connsiteY85" fmla="*/ 781050 h 898525"/>
              <a:gd name="connsiteX86" fmla="*/ 152400 w 486505"/>
              <a:gd name="connsiteY86" fmla="*/ 790575 h 898525"/>
              <a:gd name="connsiteX87" fmla="*/ 187325 w 486505"/>
              <a:gd name="connsiteY87" fmla="*/ 793750 h 898525"/>
              <a:gd name="connsiteX88" fmla="*/ 190500 w 486505"/>
              <a:gd name="connsiteY88" fmla="*/ 803275 h 898525"/>
              <a:gd name="connsiteX89" fmla="*/ 196850 w 486505"/>
              <a:gd name="connsiteY89" fmla="*/ 812800 h 898525"/>
              <a:gd name="connsiteX90" fmla="*/ 200025 w 486505"/>
              <a:gd name="connsiteY90" fmla="*/ 889000 h 898525"/>
              <a:gd name="connsiteX91" fmla="*/ 257175 w 486505"/>
              <a:gd name="connsiteY91" fmla="*/ 892175 h 898525"/>
              <a:gd name="connsiteX92" fmla="*/ 269875 w 486505"/>
              <a:gd name="connsiteY92" fmla="*/ 898525 h 898525"/>
              <a:gd name="connsiteX93" fmla="*/ 301625 w 486505"/>
              <a:gd name="connsiteY93" fmla="*/ 879475 h 898525"/>
              <a:gd name="connsiteX94" fmla="*/ 307975 w 486505"/>
              <a:gd name="connsiteY94" fmla="*/ 869950 h 898525"/>
              <a:gd name="connsiteX95" fmla="*/ 311150 w 486505"/>
              <a:gd name="connsiteY95" fmla="*/ 860425 h 898525"/>
              <a:gd name="connsiteX96" fmla="*/ 323850 w 486505"/>
              <a:gd name="connsiteY96" fmla="*/ 806450 h 898525"/>
              <a:gd name="connsiteX97" fmla="*/ 346075 w 486505"/>
              <a:gd name="connsiteY97" fmla="*/ 762000 h 898525"/>
              <a:gd name="connsiteX98" fmla="*/ 349250 w 486505"/>
              <a:gd name="connsiteY98" fmla="*/ 739775 h 898525"/>
              <a:gd name="connsiteX99" fmla="*/ 355600 w 486505"/>
              <a:gd name="connsiteY99" fmla="*/ 730250 h 898525"/>
              <a:gd name="connsiteX100" fmla="*/ 365125 w 486505"/>
              <a:gd name="connsiteY100" fmla="*/ 717550 h 898525"/>
              <a:gd name="connsiteX101" fmla="*/ 393700 w 486505"/>
              <a:gd name="connsiteY101" fmla="*/ 688975 h 898525"/>
              <a:gd name="connsiteX102" fmla="*/ 415925 w 486505"/>
              <a:gd name="connsiteY102" fmla="*/ 669925 h 898525"/>
              <a:gd name="connsiteX103" fmla="*/ 425450 w 486505"/>
              <a:gd name="connsiteY103" fmla="*/ 660400 h 898525"/>
              <a:gd name="connsiteX104" fmla="*/ 476250 w 486505"/>
              <a:gd name="connsiteY104" fmla="*/ 666750 h 898525"/>
              <a:gd name="connsiteX105" fmla="*/ 485775 w 486505"/>
              <a:gd name="connsiteY105" fmla="*/ 669925 h 898525"/>
              <a:gd name="connsiteX106" fmla="*/ 485775 w 486505"/>
              <a:gd name="connsiteY106" fmla="*/ 657225 h 898525"/>
              <a:gd name="connsiteX0" fmla="*/ 485775 w 486505"/>
              <a:gd name="connsiteY0" fmla="*/ 657225 h 898525"/>
              <a:gd name="connsiteX1" fmla="*/ 482600 w 486505"/>
              <a:gd name="connsiteY1" fmla="*/ 615950 h 898525"/>
              <a:gd name="connsiteX2" fmla="*/ 476250 w 486505"/>
              <a:gd name="connsiteY2" fmla="*/ 590550 h 898525"/>
              <a:gd name="connsiteX3" fmla="*/ 469900 w 486505"/>
              <a:gd name="connsiteY3" fmla="*/ 546100 h 898525"/>
              <a:gd name="connsiteX4" fmla="*/ 466725 w 486505"/>
              <a:gd name="connsiteY4" fmla="*/ 520700 h 898525"/>
              <a:gd name="connsiteX5" fmla="*/ 460375 w 486505"/>
              <a:gd name="connsiteY5" fmla="*/ 498475 h 898525"/>
              <a:gd name="connsiteX6" fmla="*/ 450850 w 486505"/>
              <a:gd name="connsiteY6" fmla="*/ 466725 h 898525"/>
              <a:gd name="connsiteX7" fmla="*/ 447675 w 486505"/>
              <a:gd name="connsiteY7" fmla="*/ 425450 h 898525"/>
              <a:gd name="connsiteX8" fmla="*/ 438150 w 486505"/>
              <a:gd name="connsiteY8" fmla="*/ 409575 h 898525"/>
              <a:gd name="connsiteX9" fmla="*/ 434975 w 486505"/>
              <a:gd name="connsiteY9" fmla="*/ 396875 h 898525"/>
              <a:gd name="connsiteX10" fmla="*/ 422275 w 486505"/>
              <a:gd name="connsiteY10" fmla="*/ 374650 h 898525"/>
              <a:gd name="connsiteX11" fmla="*/ 412750 w 486505"/>
              <a:gd name="connsiteY11" fmla="*/ 349250 h 898525"/>
              <a:gd name="connsiteX12" fmla="*/ 415925 w 486505"/>
              <a:gd name="connsiteY12" fmla="*/ 317500 h 898525"/>
              <a:gd name="connsiteX13" fmla="*/ 438150 w 486505"/>
              <a:gd name="connsiteY13" fmla="*/ 292100 h 898525"/>
              <a:gd name="connsiteX14" fmla="*/ 441325 w 486505"/>
              <a:gd name="connsiteY14" fmla="*/ 279400 h 898525"/>
              <a:gd name="connsiteX15" fmla="*/ 450850 w 486505"/>
              <a:gd name="connsiteY15" fmla="*/ 263525 h 898525"/>
              <a:gd name="connsiteX16" fmla="*/ 454025 w 486505"/>
              <a:gd name="connsiteY16" fmla="*/ 225425 h 898525"/>
              <a:gd name="connsiteX17" fmla="*/ 450850 w 486505"/>
              <a:gd name="connsiteY17" fmla="*/ 123825 h 898525"/>
              <a:gd name="connsiteX18" fmla="*/ 444500 w 486505"/>
              <a:gd name="connsiteY18" fmla="*/ 107950 h 898525"/>
              <a:gd name="connsiteX19" fmla="*/ 441325 w 486505"/>
              <a:gd name="connsiteY19" fmla="*/ 98425 h 898525"/>
              <a:gd name="connsiteX20" fmla="*/ 434975 w 486505"/>
              <a:gd name="connsiteY20" fmla="*/ 73025 h 898525"/>
              <a:gd name="connsiteX21" fmla="*/ 431800 w 486505"/>
              <a:gd name="connsiteY21" fmla="*/ 63500 h 898525"/>
              <a:gd name="connsiteX22" fmla="*/ 428625 w 486505"/>
              <a:gd name="connsiteY22" fmla="*/ 50800 h 898525"/>
              <a:gd name="connsiteX23" fmla="*/ 422275 w 486505"/>
              <a:gd name="connsiteY23" fmla="*/ 34925 h 898525"/>
              <a:gd name="connsiteX24" fmla="*/ 419100 w 486505"/>
              <a:gd name="connsiteY24" fmla="*/ 25400 h 898525"/>
              <a:gd name="connsiteX25" fmla="*/ 412750 w 486505"/>
              <a:gd name="connsiteY25" fmla="*/ 34925 h 898525"/>
              <a:gd name="connsiteX26" fmla="*/ 400050 w 486505"/>
              <a:gd name="connsiteY26" fmla="*/ 60325 h 898525"/>
              <a:gd name="connsiteX27" fmla="*/ 390525 w 486505"/>
              <a:gd name="connsiteY27" fmla="*/ 73025 h 898525"/>
              <a:gd name="connsiteX28" fmla="*/ 377825 w 486505"/>
              <a:gd name="connsiteY28" fmla="*/ 92075 h 898525"/>
              <a:gd name="connsiteX29" fmla="*/ 368300 w 486505"/>
              <a:gd name="connsiteY29" fmla="*/ 114300 h 898525"/>
              <a:gd name="connsiteX30" fmla="*/ 358775 w 486505"/>
              <a:gd name="connsiteY30" fmla="*/ 111125 h 898525"/>
              <a:gd name="connsiteX31" fmla="*/ 349250 w 486505"/>
              <a:gd name="connsiteY31" fmla="*/ 101600 h 898525"/>
              <a:gd name="connsiteX32" fmla="*/ 346075 w 486505"/>
              <a:gd name="connsiteY32" fmla="*/ 92075 h 898525"/>
              <a:gd name="connsiteX33" fmla="*/ 339725 w 486505"/>
              <a:gd name="connsiteY33" fmla="*/ 79375 h 898525"/>
              <a:gd name="connsiteX34" fmla="*/ 333375 w 486505"/>
              <a:gd name="connsiteY34" fmla="*/ 69850 h 898525"/>
              <a:gd name="connsiteX35" fmla="*/ 330200 w 486505"/>
              <a:gd name="connsiteY35" fmla="*/ 60325 h 898525"/>
              <a:gd name="connsiteX36" fmla="*/ 320675 w 486505"/>
              <a:gd name="connsiteY36" fmla="*/ 47625 h 898525"/>
              <a:gd name="connsiteX37" fmla="*/ 307975 w 486505"/>
              <a:gd name="connsiteY37" fmla="*/ 22225 h 898525"/>
              <a:gd name="connsiteX38" fmla="*/ 304800 w 486505"/>
              <a:gd name="connsiteY38" fmla="*/ 12700 h 898525"/>
              <a:gd name="connsiteX39" fmla="*/ 279400 w 486505"/>
              <a:gd name="connsiteY39" fmla="*/ 0 h 898525"/>
              <a:gd name="connsiteX40" fmla="*/ 257175 w 486505"/>
              <a:gd name="connsiteY40" fmla="*/ 9525 h 898525"/>
              <a:gd name="connsiteX41" fmla="*/ 247650 w 486505"/>
              <a:gd name="connsiteY41" fmla="*/ 15875 h 898525"/>
              <a:gd name="connsiteX42" fmla="*/ 209550 w 486505"/>
              <a:gd name="connsiteY42" fmla="*/ 44450 h 898525"/>
              <a:gd name="connsiteX43" fmla="*/ 193675 w 486505"/>
              <a:gd name="connsiteY43" fmla="*/ 66675 h 898525"/>
              <a:gd name="connsiteX44" fmla="*/ 187325 w 486505"/>
              <a:gd name="connsiteY44" fmla="*/ 76200 h 898525"/>
              <a:gd name="connsiteX45" fmla="*/ 168275 w 486505"/>
              <a:gd name="connsiteY45" fmla="*/ 98425 h 898525"/>
              <a:gd name="connsiteX46" fmla="*/ 161925 w 486505"/>
              <a:gd name="connsiteY46" fmla="*/ 123825 h 898525"/>
              <a:gd name="connsiteX47" fmla="*/ 152400 w 486505"/>
              <a:gd name="connsiteY47" fmla="*/ 168275 h 898525"/>
              <a:gd name="connsiteX48" fmla="*/ 139700 w 486505"/>
              <a:gd name="connsiteY48" fmla="*/ 193675 h 898525"/>
              <a:gd name="connsiteX49" fmla="*/ 127000 w 486505"/>
              <a:gd name="connsiteY49" fmla="*/ 206375 h 898525"/>
              <a:gd name="connsiteX50" fmla="*/ 114300 w 486505"/>
              <a:gd name="connsiteY50" fmla="*/ 209550 h 898525"/>
              <a:gd name="connsiteX51" fmla="*/ 104775 w 486505"/>
              <a:gd name="connsiteY51" fmla="*/ 215900 h 898525"/>
              <a:gd name="connsiteX52" fmla="*/ 82550 w 486505"/>
              <a:gd name="connsiteY52" fmla="*/ 225425 h 898525"/>
              <a:gd name="connsiteX53" fmla="*/ 73025 w 486505"/>
              <a:gd name="connsiteY53" fmla="*/ 234950 h 898525"/>
              <a:gd name="connsiteX54" fmla="*/ 60325 w 486505"/>
              <a:gd name="connsiteY54" fmla="*/ 241300 h 898525"/>
              <a:gd name="connsiteX55" fmla="*/ 44450 w 486505"/>
              <a:gd name="connsiteY55" fmla="*/ 250825 h 898525"/>
              <a:gd name="connsiteX56" fmla="*/ 38100 w 486505"/>
              <a:gd name="connsiteY56" fmla="*/ 260350 h 898525"/>
              <a:gd name="connsiteX57" fmla="*/ 25400 w 486505"/>
              <a:gd name="connsiteY57" fmla="*/ 273050 h 898525"/>
              <a:gd name="connsiteX58" fmla="*/ 41275 w 486505"/>
              <a:gd name="connsiteY58" fmla="*/ 307975 h 898525"/>
              <a:gd name="connsiteX59" fmla="*/ 47625 w 486505"/>
              <a:gd name="connsiteY59" fmla="*/ 323850 h 898525"/>
              <a:gd name="connsiteX60" fmla="*/ 63500 w 486505"/>
              <a:gd name="connsiteY60" fmla="*/ 342900 h 898525"/>
              <a:gd name="connsiteX61" fmla="*/ 69850 w 486505"/>
              <a:gd name="connsiteY61" fmla="*/ 368300 h 898525"/>
              <a:gd name="connsiteX62" fmla="*/ 76200 w 486505"/>
              <a:gd name="connsiteY62" fmla="*/ 381000 h 898525"/>
              <a:gd name="connsiteX63" fmla="*/ 73025 w 486505"/>
              <a:gd name="connsiteY63" fmla="*/ 409575 h 898525"/>
              <a:gd name="connsiteX64" fmla="*/ 63500 w 486505"/>
              <a:gd name="connsiteY64" fmla="*/ 412750 h 898525"/>
              <a:gd name="connsiteX65" fmla="*/ 38100 w 486505"/>
              <a:gd name="connsiteY65" fmla="*/ 409575 h 898525"/>
              <a:gd name="connsiteX66" fmla="*/ 25400 w 486505"/>
              <a:gd name="connsiteY66" fmla="*/ 415925 h 898525"/>
              <a:gd name="connsiteX67" fmla="*/ 22225 w 486505"/>
              <a:gd name="connsiteY67" fmla="*/ 428625 h 898525"/>
              <a:gd name="connsiteX68" fmla="*/ 3175 w 486505"/>
              <a:gd name="connsiteY68" fmla="*/ 441325 h 898525"/>
              <a:gd name="connsiteX69" fmla="*/ 6350 w 486505"/>
              <a:gd name="connsiteY69" fmla="*/ 469900 h 898525"/>
              <a:gd name="connsiteX70" fmla="*/ 19050 w 486505"/>
              <a:gd name="connsiteY70" fmla="*/ 473075 h 898525"/>
              <a:gd name="connsiteX71" fmla="*/ 31750 w 486505"/>
              <a:gd name="connsiteY71" fmla="*/ 482600 h 898525"/>
              <a:gd name="connsiteX72" fmla="*/ 50800 w 486505"/>
              <a:gd name="connsiteY72" fmla="*/ 520700 h 898525"/>
              <a:gd name="connsiteX73" fmla="*/ 57150 w 486505"/>
              <a:gd name="connsiteY73" fmla="*/ 533400 h 898525"/>
              <a:gd name="connsiteX74" fmla="*/ 60325 w 486505"/>
              <a:gd name="connsiteY74" fmla="*/ 552450 h 898525"/>
              <a:gd name="connsiteX75" fmla="*/ 76200 w 486505"/>
              <a:gd name="connsiteY75" fmla="*/ 568325 h 898525"/>
              <a:gd name="connsiteX76" fmla="*/ 111125 w 486505"/>
              <a:gd name="connsiteY76" fmla="*/ 600075 h 898525"/>
              <a:gd name="connsiteX77" fmla="*/ 127000 w 486505"/>
              <a:gd name="connsiteY77" fmla="*/ 609600 h 898525"/>
              <a:gd name="connsiteX78" fmla="*/ 136525 w 486505"/>
              <a:gd name="connsiteY78" fmla="*/ 615950 h 898525"/>
              <a:gd name="connsiteX79" fmla="*/ 152400 w 486505"/>
              <a:gd name="connsiteY79" fmla="*/ 638175 h 898525"/>
              <a:gd name="connsiteX80" fmla="*/ 149225 w 486505"/>
              <a:gd name="connsiteY80" fmla="*/ 682625 h 898525"/>
              <a:gd name="connsiteX81" fmla="*/ 136525 w 486505"/>
              <a:gd name="connsiteY81" fmla="*/ 685800 h 898525"/>
              <a:gd name="connsiteX82" fmla="*/ 111125 w 486505"/>
              <a:gd name="connsiteY82" fmla="*/ 701675 h 898525"/>
              <a:gd name="connsiteX83" fmla="*/ 117475 w 486505"/>
              <a:gd name="connsiteY83" fmla="*/ 746125 h 898525"/>
              <a:gd name="connsiteX84" fmla="*/ 123825 w 486505"/>
              <a:gd name="connsiteY84" fmla="*/ 755650 h 898525"/>
              <a:gd name="connsiteX85" fmla="*/ 139700 w 486505"/>
              <a:gd name="connsiteY85" fmla="*/ 781050 h 898525"/>
              <a:gd name="connsiteX86" fmla="*/ 152400 w 486505"/>
              <a:gd name="connsiteY86" fmla="*/ 790575 h 898525"/>
              <a:gd name="connsiteX87" fmla="*/ 187325 w 486505"/>
              <a:gd name="connsiteY87" fmla="*/ 793750 h 898525"/>
              <a:gd name="connsiteX88" fmla="*/ 190500 w 486505"/>
              <a:gd name="connsiteY88" fmla="*/ 803275 h 898525"/>
              <a:gd name="connsiteX89" fmla="*/ 196850 w 486505"/>
              <a:gd name="connsiteY89" fmla="*/ 812800 h 898525"/>
              <a:gd name="connsiteX90" fmla="*/ 200025 w 486505"/>
              <a:gd name="connsiteY90" fmla="*/ 889000 h 898525"/>
              <a:gd name="connsiteX91" fmla="*/ 257175 w 486505"/>
              <a:gd name="connsiteY91" fmla="*/ 892175 h 898525"/>
              <a:gd name="connsiteX92" fmla="*/ 269875 w 486505"/>
              <a:gd name="connsiteY92" fmla="*/ 898525 h 898525"/>
              <a:gd name="connsiteX93" fmla="*/ 301625 w 486505"/>
              <a:gd name="connsiteY93" fmla="*/ 879475 h 898525"/>
              <a:gd name="connsiteX94" fmla="*/ 307975 w 486505"/>
              <a:gd name="connsiteY94" fmla="*/ 869950 h 898525"/>
              <a:gd name="connsiteX95" fmla="*/ 311150 w 486505"/>
              <a:gd name="connsiteY95" fmla="*/ 860425 h 898525"/>
              <a:gd name="connsiteX96" fmla="*/ 323850 w 486505"/>
              <a:gd name="connsiteY96" fmla="*/ 806450 h 898525"/>
              <a:gd name="connsiteX97" fmla="*/ 349250 w 486505"/>
              <a:gd name="connsiteY97" fmla="*/ 739775 h 898525"/>
              <a:gd name="connsiteX98" fmla="*/ 355600 w 486505"/>
              <a:gd name="connsiteY98" fmla="*/ 730250 h 898525"/>
              <a:gd name="connsiteX99" fmla="*/ 365125 w 486505"/>
              <a:gd name="connsiteY99" fmla="*/ 717550 h 898525"/>
              <a:gd name="connsiteX100" fmla="*/ 393700 w 486505"/>
              <a:gd name="connsiteY100" fmla="*/ 688975 h 898525"/>
              <a:gd name="connsiteX101" fmla="*/ 415925 w 486505"/>
              <a:gd name="connsiteY101" fmla="*/ 669925 h 898525"/>
              <a:gd name="connsiteX102" fmla="*/ 425450 w 486505"/>
              <a:gd name="connsiteY102" fmla="*/ 660400 h 898525"/>
              <a:gd name="connsiteX103" fmla="*/ 476250 w 486505"/>
              <a:gd name="connsiteY103" fmla="*/ 666750 h 898525"/>
              <a:gd name="connsiteX104" fmla="*/ 485775 w 486505"/>
              <a:gd name="connsiteY104" fmla="*/ 669925 h 898525"/>
              <a:gd name="connsiteX105" fmla="*/ 485775 w 486505"/>
              <a:gd name="connsiteY105" fmla="*/ 657225 h 898525"/>
              <a:gd name="connsiteX0" fmla="*/ 485775 w 486505"/>
              <a:gd name="connsiteY0" fmla="*/ 657225 h 898525"/>
              <a:gd name="connsiteX1" fmla="*/ 482600 w 486505"/>
              <a:gd name="connsiteY1" fmla="*/ 615950 h 898525"/>
              <a:gd name="connsiteX2" fmla="*/ 476250 w 486505"/>
              <a:gd name="connsiteY2" fmla="*/ 590550 h 898525"/>
              <a:gd name="connsiteX3" fmla="*/ 469900 w 486505"/>
              <a:gd name="connsiteY3" fmla="*/ 546100 h 898525"/>
              <a:gd name="connsiteX4" fmla="*/ 466725 w 486505"/>
              <a:gd name="connsiteY4" fmla="*/ 520700 h 898525"/>
              <a:gd name="connsiteX5" fmla="*/ 460375 w 486505"/>
              <a:gd name="connsiteY5" fmla="*/ 498475 h 898525"/>
              <a:gd name="connsiteX6" fmla="*/ 450850 w 486505"/>
              <a:gd name="connsiteY6" fmla="*/ 466725 h 898525"/>
              <a:gd name="connsiteX7" fmla="*/ 447675 w 486505"/>
              <a:gd name="connsiteY7" fmla="*/ 425450 h 898525"/>
              <a:gd name="connsiteX8" fmla="*/ 438150 w 486505"/>
              <a:gd name="connsiteY8" fmla="*/ 409575 h 898525"/>
              <a:gd name="connsiteX9" fmla="*/ 434975 w 486505"/>
              <a:gd name="connsiteY9" fmla="*/ 396875 h 898525"/>
              <a:gd name="connsiteX10" fmla="*/ 422275 w 486505"/>
              <a:gd name="connsiteY10" fmla="*/ 374650 h 898525"/>
              <a:gd name="connsiteX11" fmla="*/ 412750 w 486505"/>
              <a:gd name="connsiteY11" fmla="*/ 349250 h 898525"/>
              <a:gd name="connsiteX12" fmla="*/ 415925 w 486505"/>
              <a:gd name="connsiteY12" fmla="*/ 317500 h 898525"/>
              <a:gd name="connsiteX13" fmla="*/ 438150 w 486505"/>
              <a:gd name="connsiteY13" fmla="*/ 292100 h 898525"/>
              <a:gd name="connsiteX14" fmla="*/ 441325 w 486505"/>
              <a:gd name="connsiteY14" fmla="*/ 279400 h 898525"/>
              <a:gd name="connsiteX15" fmla="*/ 450850 w 486505"/>
              <a:gd name="connsiteY15" fmla="*/ 263525 h 898525"/>
              <a:gd name="connsiteX16" fmla="*/ 454025 w 486505"/>
              <a:gd name="connsiteY16" fmla="*/ 225425 h 898525"/>
              <a:gd name="connsiteX17" fmla="*/ 450850 w 486505"/>
              <a:gd name="connsiteY17" fmla="*/ 123825 h 898525"/>
              <a:gd name="connsiteX18" fmla="*/ 444500 w 486505"/>
              <a:gd name="connsiteY18" fmla="*/ 107950 h 898525"/>
              <a:gd name="connsiteX19" fmla="*/ 441325 w 486505"/>
              <a:gd name="connsiteY19" fmla="*/ 98425 h 898525"/>
              <a:gd name="connsiteX20" fmla="*/ 434975 w 486505"/>
              <a:gd name="connsiteY20" fmla="*/ 73025 h 898525"/>
              <a:gd name="connsiteX21" fmla="*/ 431800 w 486505"/>
              <a:gd name="connsiteY21" fmla="*/ 63500 h 898525"/>
              <a:gd name="connsiteX22" fmla="*/ 428625 w 486505"/>
              <a:gd name="connsiteY22" fmla="*/ 50800 h 898525"/>
              <a:gd name="connsiteX23" fmla="*/ 422275 w 486505"/>
              <a:gd name="connsiteY23" fmla="*/ 34925 h 898525"/>
              <a:gd name="connsiteX24" fmla="*/ 419100 w 486505"/>
              <a:gd name="connsiteY24" fmla="*/ 25400 h 898525"/>
              <a:gd name="connsiteX25" fmla="*/ 412750 w 486505"/>
              <a:gd name="connsiteY25" fmla="*/ 34925 h 898525"/>
              <a:gd name="connsiteX26" fmla="*/ 400050 w 486505"/>
              <a:gd name="connsiteY26" fmla="*/ 60325 h 898525"/>
              <a:gd name="connsiteX27" fmla="*/ 390525 w 486505"/>
              <a:gd name="connsiteY27" fmla="*/ 73025 h 898525"/>
              <a:gd name="connsiteX28" fmla="*/ 377825 w 486505"/>
              <a:gd name="connsiteY28" fmla="*/ 92075 h 898525"/>
              <a:gd name="connsiteX29" fmla="*/ 368300 w 486505"/>
              <a:gd name="connsiteY29" fmla="*/ 114300 h 898525"/>
              <a:gd name="connsiteX30" fmla="*/ 358775 w 486505"/>
              <a:gd name="connsiteY30" fmla="*/ 111125 h 898525"/>
              <a:gd name="connsiteX31" fmla="*/ 349250 w 486505"/>
              <a:gd name="connsiteY31" fmla="*/ 101600 h 898525"/>
              <a:gd name="connsiteX32" fmla="*/ 346075 w 486505"/>
              <a:gd name="connsiteY32" fmla="*/ 92075 h 898525"/>
              <a:gd name="connsiteX33" fmla="*/ 339725 w 486505"/>
              <a:gd name="connsiteY33" fmla="*/ 79375 h 898525"/>
              <a:gd name="connsiteX34" fmla="*/ 333375 w 486505"/>
              <a:gd name="connsiteY34" fmla="*/ 69850 h 898525"/>
              <a:gd name="connsiteX35" fmla="*/ 330200 w 486505"/>
              <a:gd name="connsiteY35" fmla="*/ 60325 h 898525"/>
              <a:gd name="connsiteX36" fmla="*/ 320675 w 486505"/>
              <a:gd name="connsiteY36" fmla="*/ 47625 h 898525"/>
              <a:gd name="connsiteX37" fmla="*/ 307975 w 486505"/>
              <a:gd name="connsiteY37" fmla="*/ 22225 h 898525"/>
              <a:gd name="connsiteX38" fmla="*/ 304800 w 486505"/>
              <a:gd name="connsiteY38" fmla="*/ 12700 h 898525"/>
              <a:gd name="connsiteX39" fmla="*/ 279400 w 486505"/>
              <a:gd name="connsiteY39" fmla="*/ 0 h 898525"/>
              <a:gd name="connsiteX40" fmla="*/ 257175 w 486505"/>
              <a:gd name="connsiteY40" fmla="*/ 9525 h 898525"/>
              <a:gd name="connsiteX41" fmla="*/ 247650 w 486505"/>
              <a:gd name="connsiteY41" fmla="*/ 15875 h 898525"/>
              <a:gd name="connsiteX42" fmla="*/ 209550 w 486505"/>
              <a:gd name="connsiteY42" fmla="*/ 44450 h 898525"/>
              <a:gd name="connsiteX43" fmla="*/ 193675 w 486505"/>
              <a:gd name="connsiteY43" fmla="*/ 66675 h 898525"/>
              <a:gd name="connsiteX44" fmla="*/ 187325 w 486505"/>
              <a:gd name="connsiteY44" fmla="*/ 76200 h 898525"/>
              <a:gd name="connsiteX45" fmla="*/ 168275 w 486505"/>
              <a:gd name="connsiteY45" fmla="*/ 98425 h 898525"/>
              <a:gd name="connsiteX46" fmla="*/ 161925 w 486505"/>
              <a:gd name="connsiteY46" fmla="*/ 123825 h 898525"/>
              <a:gd name="connsiteX47" fmla="*/ 152400 w 486505"/>
              <a:gd name="connsiteY47" fmla="*/ 168275 h 898525"/>
              <a:gd name="connsiteX48" fmla="*/ 139700 w 486505"/>
              <a:gd name="connsiteY48" fmla="*/ 193675 h 898525"/>
              <a:gd name="connsiteX49" fmla="*/ 127000 w 486505"/>
              <a:gd name="connsiteY49" fmla="*/ 206375 h 898525"/>
              <a:gd name="connsiteX50" fmla="*/ 114300 w 486505"/>
              <a:gd name="connsiteY50" fmla="*/ 209550 h 898525"/>
              <a:gd name="connsiteX51" fmla="*/ 104775 w 486505"/>
              <a:gd name="connsiteY51" fmla="*/ 215900 h 898525"/>
              <a:gd name="connsiteX52" fmla="*/ 82550 w 486505"/>
              <a:gd name="connsiteY52" fmla="*/ 225425 h 898525"/>
              <a:gd name="connsiteX53" fmla="*/ 73025 w 486505"/>
              <a:gd name="connsiteY53" fmla="*/ 234950 h 898525"/>
              <a:gd name="connsiteX54" fmla="*/ 60325 w 486505"/>
              <a:gd name="connsiteY54" fmla="*/ 241300 h 898525"/>
              <a:gd name="connsiteX55" fmla="*/ 44450 w 486505"/>
              <a:gd name="connsiteY55" fmla="*/ 250825 h 898525"/>
              <a:gd name="connsiteX56" fmla="*/ 38100 w 486505"/>
              <a:gd name="connsiteY56" fmla="*/ 260350 h 898525"/>
              <a:gd name="connsiteX57" fmla="*/ 25400 w 486505"/>
              <a:gd name="connsiteY57" fmla="*/ 273050 h 898525"/>
              <a:gd name="connsiteX58" fmla="*/ 41275 w 486505"/>
              <a:gd name="connsiteY58" fmla="*/ 307975 h 898525"/>
              <a:gd name="connsiteX59" fmla="*/ 47625 w 486505"/>
              <a:gd name="connsiteY59" fmla="*/ 323850 h 898525"/>
              <a:gd name="connsiteX60" fmla="*/ 63500 w 486505"/>
              <a:gd name="connsiteY60" fmla="*/ 342900 h 898525"/>
              <a:gd name="connsiteX61" fmla="*/ 69850 w 486505"/>
              <a:gd name="connsiteY61" fmla="*/ 368300 h 898525"/>
              <a:gd name="connsiteX62" fmla="*/ 76200 w 486505"/>
              <a:gd name="connsiteY62" fmla="*/ 381000 h 898525"/>
              <a:gd name="connsiteX63" fmla="*/ 73025 w 486505"/>
              <a:gd name="connsiteY63" fmla="*/ 409575 h 898525"/>
              <a:gd name="connsiteX64" fmla="*/ 63500 w 486505"/>
              <a:gd name="connsiteY64" fmla="*/ 412750 h 898525"/>
              <a:gd name="connsiteX65" fmla="*/ 38100 w 486505"/>
              <a:gd name="connsiteY65" fmla="*/ 409575 h 898525"/>
              <a:gd name="connsiteX66" fmla="*/ 25400 w 486505"/>
              <a:gd name="connsiteY66" fmla="*/ 415925 h 898525"/>
              <a:gd name="connsiteX67" fmla="*/ 22225 w 486505"/>
              <a:gd name="connsiteY67" fmla="*/ 428625 h 898525"/>
              <a:gd name="connsiteX68" fmla="*/ 3175 w 486505"/>
              <a:gd name="connsiteY68" fmla="*/ 441325 h 898525"/>
              <a:gd name="connsiteX69" fmla="*/ 6350 w 486505"/>
              <a:gd name="connsiteY69" fmla="*/ 469900 h 898525"/>
              <a:gd name="connsiteX70" fmla="*/ 19050 w 486505"/>
              <a:gd name="connsiteY70" fmla="*/ 473075 h 898525"/>
              <a:gd name="connsiteX71" fmla="*/ 31750 w 486505"/>
              <a:gd name="connsiteY71" fmla="*/ 482600 h 898525"/>
              <a:gd name="connsiteX72" fmla="*/ 50800 w 486505"/>
              <a:gd name="connsiteY72" fmla="*/ 520700 h 898525"/>
              <a:gd name="connsiteX73" fmla="*/ 57150 w 486505"/>
              <a:gd name="connsiteY73" fmla="*/ 533400 h 898525"/>
              <a:gd name="connsiteX74" fmla="*/ 60325 w 486505"/>
              <a:gd name="connsiteY74" fmla="*/ 552450 h 898525"/>
              <a:gd name="connsiteX75" fmla="*/ 76200 w 486505"/>
              <a:gd name="connsiteY75" fmla="*/ 568325 h 898525"/>
              <a:gd name="connsiteX76" fmla="*/ 111125 w 486505"/>
              <a:gd name="connsiteY76" fmla="*/ 600075 h 898525"/>
              <a:gd name="connsiteX77" fmla="*/ 127000 w 486505"/>
              <a:gd name="connsiteY77" fmla="*/ 609600 h 898525"/>
              <a:gd name="connsiteX78" fmla="*/ 136525 w 486505"/>
              <a:gd name="connsiteY78" fmla="*/ 615950 h 898525"/>
              <a:gd name="connsiteX79" fmla="*/ 152400 w 486505"/>
              <a:gd name="connsiteY79" fmla="*/ 638175 h 898525"/>
              <a:gd name="connsiteX80" fmla="*/ 149225 w 486505"/>
              <a:gd name="connsiteY80" fmla="*/ 682625 h 898525"/>
              <a:gd name="connsiteX81" fmla="*/ 136525 w 486505"/>
              <a:gd name="connsiteY81" fmla="*/ 685800 h 898525"/>
              <a:gd name="connsiteX82" fmla="*/ 111125 w 486505"/>
              <a:gd name="connsiteY82" fmla="*/ 701675 h 898525"/>
              <a:gd name="connsiteX83" fmla="*/ 117475 w 486505"/>
              <a:gd name="connsiteY83" fmla="*/ 746125 h 898525"/>
              <a:gd name="connsiteX84" fmla="*/ 123825 w 486505"/>
              <a:gd name="connsiteY84" fmla="*/ 755650 h 898525"/>
              <a:gd name="connsiteX85" fmla="*/ 139700 w 486505"/>
              <a:gd name="connsiteY85" fmla="*/ 781050 h 898525"/>
              <a:gd name="connsiteX86" fmla="*/ 152400 w 486505"/>
              <a:gd name="connsiteY86" fmla="*/ 790575 h 898525"/>
              <a:gd name="connsiteX87" fmla="*/ 187325 w 486505"/>
              <a:gd name="connsiteY87" fmla="*/ 793750 h 898525"/>
              <a:gd name="connsiteX88" fmla="*/ 190500 w 486505"/>
              <a:gd name="connsiteY88" fmla="*/ 803275 h 898525"/>
              <a:gd name="connsiteX89" fmla="*/ 196850 w 486505"/>
              <a:gd name="connsiteY89" fmla="*/ 812800 h 898525"/>
              <a:gd name="connsiteX90" fmla="*/ 200025 w 486505"/>
              <a:gd name="connsiteY90" fmla="*/ 889000 h 898525"/>
              <a:gd name="connsiteX91" fmla="*/ 257175 w 486505"/>
              <a:gd name="connsiteY91" fmla="*/ 892175 h 898525"/>
              <a:gd name="connsiteX92" fmla="*/ 269875 w 486505"/>
              <a:gd name="connsiteY92" fmla="*/ 898525 h 898525"/>
              <a:gd name="connsiteX93" fmla="*/ 301625 w 486505"/>
              <a:gd name="connsiteY93" fmla="*/ 879475 h 898525"/>
              <a:gd name="connsiteX94" fmla="*/ 307975 w 486505"/>
              <a:gd name="connsiteY94" fmla="*/ 869950 h 898525"/>
              <a:gd name="connsiteX95" fmla="*/ 311150 w 486505"/>
              <a:gd name="connsiteY95" fmla="*/ 860425 h 898525"/>
              <a:gd name="connsiteX96" fmla="*/ 323850 w 486505"/>
              <a:gd name="connsiteY96" fmla="*/ 806450 h 898525"/>
              <a:gd name="connsiteX97" fmla="*/ 349250 w 486505"/>
              <a:gd name="connsiteY97" fmla="*/ 739775 h 898525"/>
              <a:gd name="connsiteX98" fmla="*/ 355600 w 486505"/>
              <a:gd name="connsiteY98" fmla="*/ 730250 h 898525"/>
              <a:gd name="connsiteX99" fmla="*/ 393700 w 486505"/>
              <a:gd name="connsiteY99" fmla="*/ 688975 h 898525"/>
              <a:gd name="connsiteX100" fmla="*/ 415925 w 486505"/>
              <a:gd name="connsiteY100" fmla="*/ 669925 h 898525"/>
              <a:gd name="connsiteX101" fmla="*/ 425450 w 486505"/>
              <a:gd name="connsiteY101" fmla="*/ 660400 h 898525"/>
              <a:gd name="connsiteX102" fmla="*/ 476250 w 486505"/>
              <a:gd name="connsiteY102" fmla="*/ 666750 h 898525"/>
              <a:gd name="connsiteX103" fmla="*/ 485775 w 486505"/>
              <a:gd name="connsiteY103" fmla="*/ 669925 h 898525"/>
              <a:gd name="connsiteX104" fmla="*/ 485775 w 486505"/>
              <a:gd name="connsiteY104" fmla="*/ 657225 h 898525"/>
              <a:gd name="connsiteX0" fmla="*/ 485775 w 486505"/>
              <a:gd name="connsiteY0" fmla="*/ 657225 h 898525"/>
              <a:gd name="connsiteX1" fmla="*/ 482600 w 486505"/>
              <a:gd name="connsiteY1" fmla="*/ 615950 h 898525"/>
              <a:gd name="connsiteX2" fmla="*/ 476250 w 486505"/>
              <a:gd name="connsiteY2" fmla="*/ 590550 h 898525"/>
              <a:gd name="connsiteX3" fmla="*/ 469900 w 486505"/>
              <a:gd name="connsiteY3" fmla="*/ 546100 h 898525"/>
              <a:gd name="connsiteX4" fmla="*/ 466725 w 486505"/>
              <a:gd name="connsiteY4" fmla="*/ 520700 h 898525"/>
              <a:gd name="connsiteX5" fmla="*/ 460375 w 486505"/>
              <a:gd name="connsiteY5" fmla="*/ 498475 h 898525"/>
              <a:gd name="connsiteX6" fmla="*/ 450850 w 486505"/>
              <a:gd name="connsiteY6" fmla="*/ 466725 h 898525"/>
              <a:gd name="connsiteX7" fmla="*/ 447675 w 486505"/>
              <a:gd name="connsiteY7" fmla="*/ 425450 h 898525"/>
              <a:gd name="connsiteX8" fmla="*/ 438150 w 486505"/>
              <a:gd name="connsiteY8" fmla="*/ 409575 h 898525"/>
              <a:gd name="connsiteX9" fmla="*/ 434975 w 486505"/>
              <a:gd name="connsiteY9" fmla="*/ 396875 h 898525"/>
              <a:gd name="connsiteX10" fmla="*/ 422275 w 486505"/>
              <a:gd name="connsiteY10" fmla="*/ 374650 h 898525"/>
              <a:gd name="connsiteX11" fmla="*/ 412750 w 486505"/>
              <a:gd name="connsiteY11" fmla="*/ 349250 h 898525"/>
              <a:gd name="connsiteX12" fmla="*/ 415925 w 486505"/>
              <a:gd name="connsiteY12" fmla="*/ 317500 h 898525"/>
              <a:gd name="connsiteX13" fmla="*/ 438150 w 486505"/>
              <a:gd name="connsiteY13" fmla="*/ 292100 h 898525"/>
              <a:gd name="connsiteX14" fmla="*/ 441325 w 486505"/>
              <a:gd name="connsiteY14" fmla="*/ 279400 h 898525"/>
              <a:gd name="connsiteX15" fmla="*/ 450850 w 486505"/>
              <a:gd name="connsiteY15" fmla="*/ 263525 h 898525"/>
              <a:gd name="connsiteX16" fmla="*/ 454025 w 486505"/>
              <a:gd name="connsiteY16" fmla="*/ 225425 h 898525"/>
              <a:gd name="connsiteX17" fmla="*/ 450850 w 486505"/>
              <a:gd name="connsiteY17" fmla="*/ 123825 h 898525"/>
              <a:gd name="connsiteX18" fmla="*/ 444500 w 486505"/>
              <a:gd name="connsiteY18" fmla="*/ 107950 h 898525"/>
              <a:gd name="connsiteX19" fmla="*/ 441325 w 486505"/>
              <a:gd name="connsiteY19" fmla="*/ 98425 h 898525"/>
              <a:gd name="connsiteX20" fmla="*/ 434975 w 486505"/>
              <a:gd name="connsiteY20" fmla="*/ 73025 h 898525"/>
              <a:gd name="connsiteX21" fmla="*/ 431800 w 486505"/>
              <a:gd name="connsiteY21" fmla="*/ 63500 h 898525"/>
              <a:gd name="connsiteX22" fmla="*/ 428625 w 486505"/>
              <a:gd name="connsiteY22" fmla="*/ 50800 h 898525"/>
              <a:gd name="connsiteX23" fmla="*/ 422275 w 486505"/>
              <a:gd name="connsiteY23" fmla="*/ 34925 h 898525"/>
              <a:gd name="connsiteX24" fmla="*/ 419100 w 486505"/>
              <a:gd name="connsiteY24" fmla="*/ 25400 h 898525"/>
              <a:gd name="connsiteX25" fmla="*/ 412750 w 486505"/>
              <a:gd name="connsiteY25" fmla="*/ 34925 h 898525"/>
              <a:gd name="connsiteX26" fmla="*/ 400050 w 486505"/>
              <a:gd name="connsiteY26" fmla="*/ 60325 h 898525"/>
              <a:gd name="connsiteX27" fmla="*/ 390525 w 486505"/>
              <a:gd name="connsiteY27" fmla="*/ 73025 h 898525"/>
              <a:gd name="connsiteX28" fmla="*/ 377825 w 486505"/>
              <a:gd name="connsiteY28" fmla="*/ 92075 h 898525"/>
              <a:gd name="connsiteX29" fmla="*/ 368300 w 486505"/>
              <a:gd name="connsiteY29" fmla="*/ 114300 h 898525"/>
              <a:gd name="connsiteX30" fmla="*/ 358775 w 486505"/>
              <a:gd name="connsiteY30" fmla="*/ 111125 h 898525"/>
              <a:gd name="connsiteX31" fmla="*/ 349250 w 486505"/>
              <a:gd name="connsiteY31" fmla="*/ 101600 h 898525"/>
              <a:gd name="connsiteX32" fmla="*/ 346075 w 486505"/>
              <a:gd name="connsiteY32" fmla="*/ 92075 h 898525"/>
              <a:gd name="connsiteX33" fmla="*/ 339725 w 486505"/>
              <a:gd name="connsiteY33" fmla="*/ 79375 h 898525"/>
              <a:gd name="connsiteX34" fmla="*/ 333375 w 486505"/>
              <a:gd name="connsiteY34" fmla="*/ 69850 h 898525"/>
              <a:gd name="connsiteX35" fmla="*/ 330200 w 486505"/>
              <a:gd name="connsiteY35" fmla="*/ 60325 h 898525"/>
              <a:gd name="connsiteX36" fmla="*/ 320675 w 486505"/>
              <a:gd name="connsiteY36" fmla="*/ 47625 h 898525"/>
              <a:gd name="connsiteX37" fmla="*/ 307975 w 486505"/>
              <a:gd name="connsiteY37" fmla="*/ 22225 h 898525"/>
              <a:gd name="connsiteX38" fmla="*/ 304800 w 486505"/>
              <a:gd name="connsiteY38" fmla="*/ 12700 h 898525"/>
              <a:gd name="connsiteX39" fmla="*/ 279400 w 486505"/>
              <a:gd name="connsiteY39" fmla="*/ 0 h 898525"/>
              <a:gd name="connsiteX40" fmla="*/ 257175 w 486505"/>
              <a:gd name="connsiteY40" fmla="*/ 9525 h 898525"/>
              <a:gd name="connsiteX41" fmla="*/ 247650 w 486505"/>
              <a:gd name="connsiteY41" fmla="*/ 15875 h 898525"/>
              <a:gd name="connsiteX42" fmla="*/ 209550 w 486505"/>
              <a:gd name="connsiteY42" fmla="*/ 44450 h 898525"/>
              <a:gd name="connsiteX43" fmla="*/ 193675 w 486505"/>
              <a:gd name="connsiteY43" fmla="*/ 66675 h 898525"/>
              <a:gd name="connsiteX44" fmla="*/ 187325 w 486505"/>
              <a:gd name="connsiteY44" fmla="*/ 76200 h 898525"/>
              <a:gd name="connsiteX45" fmla="*/ 168275 w 486505"/>
              <a:gd name="connsiteY45" fmla="*/ 98425 h 898525"/>
              <a:gd name="connsiteX46" fmla="*/ 161925 w 486505"/>
              <a:gd name="connsiteY46" fmla="*/ 123825 h 898525"/>
              <a:gd name="connsiteX47" fmla="*/ 152400 w 486505"/>
              <a:gd name="connsiteY47" fmla="*/ 168275 h 898525"/>
              <a:gd name="connsiteX48" fmla="*/ 139700 w 486505"/>
              <a:gd name="connsiteY48" fmla="*/ 193675 h 898525"/>
              <a:gd name="connsiteX49" fmla="*/ 127000 w 486505"/>
              <a:gd name="connsiteY49" fmla="*/ 206375 h 898525"/>
              <a:gd name="connsiteX50" fmla="*/ 114300 w 486505"/>
              <a:gd name="connsiteY50" fmla="*/ 209550 h 898525"/>
              <a:gd name="connsiteX51" fmla="*/ 104775 w 486505"/>
              <a:gd name="connsiteY51" fmla="*/ 215900 h 898525"/>
              <a:gd name="connsiteX52" fmla="*/ 82550 w 486505"/>
              <a:gd name="connsiteY52" fmla="*/ 225425 h 898525"/>
              <a:gd name="connsiteX53" fmla="*/ 73025 w 486505"/>
              <a:gd name="connsiteY53" fmla="*/ 234950 h 898525"/>
              <a:gd name="connsiteX54" fmla="*/ 60325 w 486505"/>
              <a:gd name="connsiteY54" fmla="*/ 241300 h 898525"/>
              <a:gd name="connsiteX55" fmla="*/ 44450 w 486505"/>
              <a:gd name="connsiteY55" fmla="*/ 250825 h 898525"/>
              <a:gd name="connsiteX56" fmla="*/ 38100 w 486505"/>
              <a:gd name="connsiteY56" fmla="*/ 260350 h 898525"/>
              <a:gd name="connsiteX57" fmla="*/ 25400 w 486505"/>
              <a:gd name="connsiteY57" fmla="*/ 273050 h 898525"/>
              <a:gd name="connsiteX58" fmla="*/ 41275 w 486505"/>
              <a:gd name="connsiteY58" fmla="*/ 307975 h 898525"/>
              <a:gd name="connsiteX59" fmla="*/ 47625 w 486505"/>
              <a:gd name="connsiteY59" fmla="*/ 323850 h 898525"/>
              <a:gd name="connsiteX60" fmla="*/ 63500 w 486505"/>
              <a:gd name="connsiteY60" fmla="*/ 342900 h 898525"/>
              <a:gd name="connsiteX61" fmla="*/ 69850 w 486505"/>
              <a:gd name="connsiteY61" fmla="*/ 368300 h 898525"/>
              <a:gd name="connsiteX62" fmla="*/ 76200 w 486505"/>
              <a:gd name="connsiteY62" fmla="*/ 381000 h 898525"/>
              <a:gd name="connsiteX63" fmla="*/ 73025 w 486505"/>
              <a:gd name="connsiteY63" fmla="*/ 409575 h 898525"/>
              <a:gd name="connsiteX64" fmla="*/ 63500 w 486505"/>
              <a:gd name="connsiteY64" fmla="*/ 412750 h 898525"/>
              <a:gd name="connsiteX65" fmla="*/ 38100 w 486505"/>
              <a:gd name="connsiteY65" fmla="*/ 409575 h 898525"/>
              <a:gd name="connsiteX66" fmla="*/ 25400 w 486505"/>
              <a:gd name="connsiteY66" fmla="*/ 415925 h 898525"/>
              <a:gd name="connsiteX67" fmla="*/ 22225 w 486505"/>
              <a:gd name="connsiteY67" fmla="*/ 428625 h 898525"/>
              <a:gd name="connsiteX68" fmla="*/ 3175 w 486505"/>
              <a:gd name="connsiteY68" fmla="*/ 441325 h 898525"/>
              <a:gd name="connsiteX69" fmla="*/ 6350 w 486505"/>
              <a:gd name="connsiteY69" fmla="*/ 469900 h 898525"/>
              <a:gd name="connsiteX70" fmla="*/ 19050 w 486505"/>
              <a:gd name="connsiteY70" fmla="*/ 473075 h 898525"/>
              <a:gd name="connsiteX71" fmla="*/ 31750 w 486505"/>
              <a:gd name="connsiteY71" fmla="*/ 482600 h 898525"/>
              <a:gd name="connsiteX72" fmla="*/ 50800 w 486505"/>
              <a:gd name="connsiteY72" fmla="*/ 520700 h 898525"/>
              <a:gd name="connsiteX73" fmla="*/ 57150 w 486505"/>
              <a:gd name="connsiteY73" fmla="*/ 533400 h 898525"/>
              <a:gd name="connsiteX74" fmla="*/ 60325 w 486505"/>
              <a:gd name="connsiteY74" fmla="*/ 552450 h 898525"/>
              <a:gd name="connsiteX75" fmla="*/ 76200 w 486505"/>
              <a:gd name="connsiteY75" fmla="*/ 568325 h 898525"/>
              <a:gd name="connsiteX76" fmla="*/ 111125 w 486505"/>
              <a:gd name="connsiteY76" fmla="*/ 600075 h 898525"/>
              <a:gd name="connsiteX77" fmla="*/ 127000 w 486505"/>
              <a:gd name="connsiteY77" fmla="*/ 609600 h 898525"/>
              <a:gd name="connsiteX78" fmla="*/ 136525 w 486505"/>
              <a:gd name="connsiteY78" fmla="*/ 615950 h 898525"/>
              <a:gd name="connsiteX79" fmla="*/ 152400 w 486505"/>
              <a:gd name="connsiteY79" fmla="*/ 638175 h 898525"/>
              <a:gd name="connsiteX80" fmla="*/ 149225 w 486505"/>
              <a:gd name="connsiteY80" fmla="*/ 682625 h 898525"/>
              <a:gd name="connsiteX81" fmla="*/ 136525 w 486505"/>
              <a:gd name="connsiteY81" fmla="*/ 685800 h 898525"/>
              <a:gd name="connsiteX82" fmla="*/ 111125 w 486505"/>
              <a:gd name="connsiteY82" fmla="*/ 701675 h 898525"/>
              <a:gd name="connsiteX83" fmla="*/ 117475 w 486505"/>
              <a:gd name="connsiteY83" fmla="*/ 746125 h 898525"/>
              <a:gd name="connsiteX84" fmla="*/ 123825 w 486505"/>
              <a:gd name="connsiteY84" fmla="*/ 755650 h 898525"/>
              <a:gd name="connsiteX85" fmla="*/ 139700 w 486505"/>
              <a:gd name="connsiteY85" fmla="*/ 781050 h 898525"/>
              <a:gd name="connsiteX86" fmla="*/ 152400 w 486505"/>
              <a:gd name="connsiteY86" fmla="*/ 790575 h 898525"/>
              <a:gd name="connsiteX87" fmla="*/ 187325 w 486505"/>
              <a:gd name="connsiteY87" fmla="*/ 793750 h 898525"/>
              <a:gd name="connsiteX88" fmla="*/ 190500 w 486505"/>
              <a:gd name="connsiteY88" fmla="*/ 803275 h 898525"/>
              <a:gd name="connsiteX89" fmla="*/ 196850 w 486505"/>
              <a:gd name="connsiteY89" fmla="*/ 812800 h 898525"/>
              <a:gd name="connsiteX90" fmla="*/ 200025 w 486505"/>
              <a:gd name="connsiteY90" fmla="*/ 889000 h 898525"/>
              <a:gd name="connsiteX91" fmla="*/ 257175 w 486505"/>
              <a:gd name="connsiteY91" fmla="*/ 892175 h 898525"/>
              <a:gd name="connsiteX92" fmla="*/ 269875 w 486505"/>
              <a:gd name="connsiteY92" fmla="*/ 898525 h 898525"/>
              <a:gd name="connsiteX93" fmla="*/ 301625 w 486505"/>
              <a:gd name="connsiteY93" fmla="*/ 879475 h 898525"/>
              <a:gd name="connsiteX94" fmla="*/ 307975 w 486505"/>
              <a:gd name="connsiteY94" fmla="*/ 869950 h 898525"/>
              <a:gd name="connsiteX95" fmla="*/ 311150 w 486505"/>
              <a:gd name="connsiteY95" fmla="*/ 860425 h 898525"/>
              <a:gd name="connsiteX96" fmla="*/ 323850 w 486505"/>
              <a:gd name="connsiteY96" fmla="*/ 806450 h 898525"/>
              <a:gd name="connsiteX97" fmla="*/ 349250 w 486505"/>
              <a:gd name="connsiteY97" fmla="*/ 739775 h 898525"/>
              <a:gd name="connsiteX98" fmla="*/ 393700 w 486505"/>
              <a:gd name="connsiteY98" fmla="*/ 688975 h 898525"/>
              <a:gd name="connsiteX99" fmla="*/ 415925 w 486505"/>
              <a:gd name="connsiteY99" fmla="*/ 669925 h 898525"/>
              <a:gd name="connsiteX100" fmla="*/ 425450 w 486505"/>
              <a:gd name="connsiteY100" fmla="*/ 660400 h 898525"/>
              <a:gd name="connsiteX101" fmla="*/ 476250 w 486505"/>
              <a:gd name="connsiteY101" fmla="*/ 666750 h 898525"/>
              <a:gd name="connsiteX102" fmla="*/ 485775 w 486505"/>
              <a:gd name="connsiteY102" fmla="*/ 669925 h 898525"/>
              <a:gd name="connsiteX103" fmla="*/ 485775 w 486505"/>
              <a:gd name="connsiteY103" fmla="*/ 657225 h 898525"/>
              <a:gd name="connsiteX0" fmla="*/ 485775 w 486505"/>
              <a:gd name="connsiteY0" fmla="*/ 657225 h 898525"/>
              <a:gd name="connsiteX1" fmla="*/ 482600 w 486505"/>
              <a:gd name="connsiteY1" fmla="*/ 615950 h 898525"/>
              <a:gd name="connsiteX2" fmla="*/ 476250 w 486505"/>
              <a:gd name="connsiteY2" fmla="*/ 590550 h 898525"/>
              <a:gd name="connsiteX3" fmla="*/ 469900 w 486505"/>
              <a:gd name="connsiteY3" fmla="*/ 546100 h 898525"/>
              <a:gd name="connsiteX4" fmla="*/ 466725 w 486505"/>
              <a:gd name="connsiteY4" fmla="*/ 520700 h 898525"/>
              <a:gd name="connsiteX5" fmla="*/ 460375 w 486505"/>
              <a:gd name="connsiteY5" fmla="*/ 498475 h 898525"/>
              <a:gd name="connsiteX6" fmla="*/ 450850 w 486505"/>
              <a:gd name="connsiteY6" fmla="*/ 466725 h 898525"/>
              <a:gd name="connsiteX7" fmla="*/ 447675 w 486505"/>
              <a:gd name="connsiteY7" fmla="*/ 425450 h 898525"/>
              <a:gd name="connsiteX8" fmla="*/ 438150 w 486505"/>
              <a:gd name="connsiteY8" fmla="*/ 409575 h 898525"/>
              <a:gd name="connsiteX9" fmla="*/ 434975 w 486505"/>
              <a:gd name="connsiteY9" fmla="*/ 396875 h 898525"/>
              <a:gd name="connsiteX10" fmla="*/ 422275 w 486505"/>
              <a:gd name="connsiteY10" fmla="*/ 374650 h 898525"/>
              <a:gd name="connsiteX11" fmla="*/ 412750 w 486505"/>
              <a:gd name="connsiteY11" fmla="*/ 349250 h 898525"/>
              <a:gd name="connsiteX12" fmla="*/ 415925 w 486505"/>
              <a:gd name="connsiteY12" fmla="*/ 317500 h 898525"/>
              <a:gd name="connsiteX13" fmla="*/ 438150 w 486505"/>
              <a:gd name="connsiteY13" fmla="*/ 292100 h 898525"/>
              <a:gd name="connsiteX14" fmla="*/ 441325 w 486505"/>
              <a:gd name="connsiteY14" fmla="*/ 279400 h 898525"/>
              <a:gd name="connsiteX15" fmla="*/ 450850 w 486505"/>
              <a:gd name="connsiteY15" fmla="*/ 263525 h 898525"/>
              <a:gd name="connsiteX16" fmla="*/ 454025 w 486505"/>
              <a:gd name="connsiteY16" fmla="*/ 225425 h 898525"/>
              <a:gd name="connsiteX17" fmla="*/ 450850 w 486505"/>
              <a:gd name="connsiteY17" fmla="*/ 123825 h 898525"/>
              <a:gd name="connsiteX18" fmla="*/ 444500 w 486505"/>
              <a:gd name="connsiteY18" fmla="*/ 107950 h 898525"/>
              <a:gd name="connsiteX19" fmla="*/ 441325 w 486505"/>
              <a:gd name="connsiteY19" fmla="*/ 98425 h 898525"/>
              <a:gd name="connsiteX20" fmla="*/ 434975 w 486505"/>
              <a:gd name="connsiteY20" fmla="*/ 73025 h 898525"/>
              <a:gd name="connsiteX21" fmla="*/ 431800 w 486505"/>
              <a:gd name="connsiteY21" fmla="*/ 63500 h 898525"/>
              <a:gd name="connsiteX22" fmla="*/ 428625 w 486505"/>
              <a:gd name="connsiteY22" fmla="*/ 50800 h 898525"/>
              <a:gd name="connsiteX23" fmla="*/ 422275 w 486505"/>
              <a:gd name="connsiteY23" fmla="*/ 34925 h 898525"/>
              <a:gd name="connsiteX24" fmla="*/ 419100 w 486505"/>
              <a:gd name="connsiteY24" fmla="*/ 25400 h 898525"/>
              <a:gd name="connsiteX25" fmla="*/ 412750 w 486505"/>
              <a:gd name="connsiteY25" fmla="*/ 34925 h 898525"/>
              <a:gd name="connsiteX26" fmla="*/ 400050 w 486505"/>
              <a:gd name="connsiteY26" fmla="*/ 60325 h 898525"/>
              <a:gd name="connsiteX27" fmla="*/ 390525 w 486505"/>
              <a:gd name="connsiteY27" fmla="*/ 73025 h 898525"/>
              <a:gd name="connsiteX28" fmla="*/ 377825 w 486505"/>
              <a:gd name="connsiteY28" fmla="*/ 92075 h 898525"/>
              <a:gd name="connsiteX29" fmla="*/ 368300 w 486505"/>
              <a:gd name="connsiteY29" fmla="*/ 114300 h 898525"/>
              <a:gd name="connsiteX30" fmla="*/ 358775 w 486505"/>
              <a:gd name="connsiteY30" fmla="*/ 111125 h 898525"/>
              <a:gd name="connsiteX31" fmla="*/ 349250 w 486505"/>
              <a:gd name="connsiteY31" fmla="*/ 101600 h 898525"/>
              <a:gd name="connsiteX32" fmla="*/ 346075 w 486505"/>
              <a:gd name="connsiteY32" fmla="*/ 92075 h 898525"/>
              <a:gd name="connsiteX33" fmla="*/ 339725 w 486505"/>
              <a:gd name="connsiteY33" fmla="*/ 79375 h 898525"/>
              <a:gd name="connsiteX34" fmla="*/ 333375 w 486505"/>
              <a:gd name="connsiteY34" fmla="*/ 69850 h 898525"/>
              <a:gd name="connsiteX35" fmla="*/ 330200 w 486505"/>
              <a:gd name="connsiteY35" fmla="*/ 60325 h 898525"/>
              <a:gd name="connsiteX36" fmla="*/ 320675 w 486505"/>
              <a:gd name="connsiteY36" fmla="*/ 47625 h 898525"/>
              <a:gd name="connsiteX37" fmla="*/ 307975 w 486505"/>
              <a:gd name="connsiteY37" fmla="*/ 22225 h 898525"/>
              <a:gd name="connsiteX38" fmla="*/ 304800 w 486505"/>
              <a:gd name="connsiteY38" fmla="*/ 12700 h 898525"/>
              <a:gd name="connsiteX39" fmla="*/ 279400 w 486505"/>
              <a:gd name="connsiteY39" fmla="*/ 0 h 898525"/>
              <a:gd name="connsiteX40" fmla="*/ 257175 w 486505"/>
              <a:gd name="connsiteY40" fmla="*/ 9525 h 898525"/>
              <a:gd name="connsiteX41" fmla="*/ 247650 w 486505"/>
              <a:gd name="connsiteY41" fmla="*/ 15875 h 898525"/>
              <a:gd name="connsiteX42" fmla="*/ 209550 w 486505"/>
              <a:gd name="connsiteY42" fmla="*/ 44450 h 898525"/>
              <a:gd name="connsiteX43" fmla="*/ 193675 w 486505"/>
              <a:gd name="connsiteY43" fmla="*/ 66675 h 898525"/>
              <a:gd name="connsiteX44" fmla="*/ 187325 w 486505"/>
              <a:gd name="connsiteY44" fmla="*/ 76200 h 898525"/>
              <a:gd name="connsiteX45" fmla="*/ 168275 w 486505"/>
              <a:gd name="connsiteY45" fmla="*/ 98425 h 898525"/>
              <a:gd name="connsiteX46" fmla="*/ 161925 w 486505"/>
              <a:gd name="connsiteY46" fmla="*/ 123825 h 898525"/>
              <a:gd name="connsiteX47" fmla="*/ 152400 w 486505"/>
              <a:gd name="connsiteY47" fmla="*/ 168275 h 898525"/>
              <a:gd name="connsiteX48" fmla="*/ 139700 w 486505"/>
              <a:gd name="connsiteY48" fmla="*/ 193675 h 898525"/>
              <a:gd name="connsiteX49" fmla="*/ 127000 w 486505"/>
              <a:gd name="connsiteY49" fmla="*/ 206375 h 898525"/>
              <a:gd name="connsiteX50" fmla="*/ 114300 w 486505"/>
              <a:gd name="connsiteY50" fmla="*/ 209550 h 898525"/>
              <a:gd name="connsiteX51" fmla="*/ 104775 w 486505"/>
              <a:gd name="connsiteY51" fmla="*/ 215900 h 898525"/>
              <a:gd name="connsiteX52" fmla="*/ 82550 w 486505"/>
              <a:gd name="connsiteY52" fmla="*/ 225425 h 898525"/>
              <a:gd name="connsiteX53" fmla="*/ 73025 w 486505"/>
              <a:gd name="connsiteY53" fmla="*/ 234950 h 898525"/>
              <a:gd name="connsiteX54" fmla="*/ 60325 w 486505"/>
              <a:gd name="connsiteY54" fmla="*/ 241300 h 898525"/>
              <a:gd name="connsiteX55" fmla="*/ 44450 w 486505"/>
              <a:gd name="connsiteY55" fmla="*/ 250825 h 898525"/>
              <a:gd name="connsiteX56" fmla="*/ 38100 w 486505"/>
              <a:gd name="connsiteY56" fmla="*/ 260350 h 898525"/>
              <a:gd name="connsiteX57" fmla="*/ 25400 w 486505"/>
              <a:gd name="connsiteY57" fmla="*/ 273050 h 898525"/>
              <a:gd name="connsiteX58" fmla="*/ 41275 w 486505"/>
              <a:gd name="connsiteY58" fmla="*/ 307975 h 898525"/>
              <a:gd name="connsiteX59" fmla="*/ 47625 w 486505"/>
              <a:gd name="connsiteY59" fmla="*/ 323850 h 898525"/>
              <a:gd name="connsiteX60" fmla="*/ 63500 w 486505"/>
              <a:gd name="connsiteY60" fmla="*/ 342900 h 898525"/>
              <a:gd name="connsiteX61" fmla="*/ 69850 w 486505"/>
              <a:gd name="connsiteY61" fmla="*/ 368300 h 898525"/>
              <a:gd name="connsiteX62" fmla="*/ 76200 w 486505"/>
              <a:gd name="connsiteY62" fmla="*/ 381000 h 898525"/>
              <a:gd name="connsiteX63" fmla="*/ 73025 w 486505"/>
              <a:gd name="connsiteY63" fmla="*/ 409575 h 898525"/>
              <a:gd name="connsiteX64" fmla="*/ 63500 w 486505"/>
              <a:gd name="connsiteY64" fmla="*/ 412750 h 898525"/>
              <a:gd name="connsiteX65" fmla="*/ 38100 w 486505"/>
              <a:gd name="connsiteY65" fmla="*/ 409575 h 898525"/>
              <a:gd name="connsiteX66" fmla="*/ 25400 w 486505"/>
              <a:gd name="connsiteY66" fmla="*/ 415925 h 898525"/>
              <a:gd name="connsiteX67" fmla="*/ 22225 w 486505"/>
              <a:gd name="connsiteY67" fmla="*/ 428625 h 898525"/>
              <a:gd name="connsiteX68" fmla="*/ 3175 w 486505"/>
              <a:gd name="connsiteY68" fmla="*/ 441325 h 898525"/>
              <a:gd name="connsiteX69" fmla="*/ 6350 w 486505"/>
              <a:gd name="connsiteY69" fmla="*/ 469900 h 898525"/>
              <a:gd name="connsiteX70" fmla="*/ 19050 w 486505"/>
              <a:gd name="connsiteY70" fmla="*/ 473075 h 898525"/>
              <a:gd name="connsiteX71" fmla="*/ 31750 w 486505"/>
              <a:gd name="connsiteY71" fmla="*/ 482600 h 898525"/>
              <a:gd name="connsiteX72" fmla="*/ 50800 w 486505"/>
              <a:gd name="connsiteY72" fmla="*/ 520700 h 898525"/>
              <a:gd name="connsiteX73" fmla="*/ 57150 w 486505"/>
              <a:gd name="connsiteY73" fmla="*/ 533400 h 898525"/>
              <a:gd name="connsiteX74" fmla="*/ 60325 w 486505"/>
              <a:gd name="connsiteY74" fmla="*/ 552450 h 898525"/>
              <a:gd name="connsiteX75" fmla="*/ 76200 w 486505"/>
              <a:gd name="connsiteY75" fmla="*/ 568325 h 898525"/>
              <a:gd name="connsiteX76" fmla="*/ 111125 w 486505"/>
              <a:gd name="connsiteY76" fmla="*/ 600075 h 898525"/>
              <a:gd name="connsiteX77" fmla="*/ 127000 w 486505"/>
              <a:gd name="connsiteY77" fmla="*/ 609600 h 898525"/>
              <a:gd name="connsiteX78" fmla="*/ 136525 w 486505"/>
              <a:gd name="connsiteY78" fmla="*/ 615950 h 898525"/>
              <a:gd name="connsiteX79" fmla="*/ 152400 w 486505"/>
              <a:gd name="connsiteY79" fmla="*/ 638175 h 898525"/>
              <a:gd name="connsiteX80" fmla="*/ 149225 w 486505"/>
              <a:gd name="connsiteY80" fmla="*/ 682625 h 898525"/>
              <a:gd name="connsiteX81" fmla="*/ 136525 w 486505"/>
              <a:gd name="connsiteY81" fmla="*/ 685800 h 898525"/>
              <a:gd name="connsiteX82" fmla="*/ 111125 w 486505"/>
              <a:gd name="connsiteY82" fmla="*/ 701675 h 898525"/>
              <a:gd name="connsiteX83" fmla="*/ 117475 w 486505"/>
              <a:gd name="connsiteY83" fmla="*/ 746125 h 898525"/>
              <a:gd name="connsiteX84" fmla="*/ 123825 w 486505"/>
              <a:gd name="connsiteY84" fmla="*/ 755650 h 898525"/>
              <a:gd name="connsiteX85" fmla="*/ 139700 w 486505"/>
              <a:gd name="connsiteY85" fmla="*/ 781050 h 898525"/>
              <a:gd name="connsiteX86" fmla="*/ 152400 w 486505"/>
              <a:gd name="connsiteY86" fmla="*/ 790575 h 898525"/>
              <a:gd name="connsiteX87" fmla="*/ 187325 w 486505"/>
              <a:gd name="connsiteY87" fmla="*/ 793750 h 898525"/>
              <a:gd name="connsiteX88" fmla="*/ 190500 w 486505"/>
              <a:gd name="connsiteY88" fmla="*/ 803275 h 898525"/>
              <a:gd name="connsiteX89" fmla="*/ 196850 w 486505"/>
              <a:gd name="connsiteY89" fmla="*/ 812800 h 898525"/>
              <a:gd name="connsiteX90" fmla="*/ 200025 w 486505"/>
              <a:gd name="connsiteY90" fmla="*/ 889000 h 898525"/>
              <a:gd name="connsiteX91" fmla="*/ 257175 w 486505"/>
              <a:gd name="connsiteY91" fmla="*/ 892175 h 898525"/>
              <a:gd name="connsiteX92" fmla="*/ 269875 w 486505"/>
              <a:gd name="connsiteY92" fmla="*/ 898525 h 898525"/>
              <a:gd name="connsiteX93" fmla="*/ 301625 w 486505"/>
              <a:gd name="connsiteY93" fmla="*/ 879475 h 898525"/>
              <a:gd name="connsiteX94" fmla="*/ 311150 w 486505"/>
              <a:gd name="connsiteY94" fmla="*/ 860425 h 898525"/>
              <a:gd name="connsiteX95" fmla="*/ 323850 w 486505"/>
              <a:gd name="connsiteY95" fmla="*/ 806450 h 898525"/>
              <a:gd name="connsiteX96" fmla="*/ 349250 w 486505"/>
              <a:gd name="connsiteY96" fmla="*/ 739775 h 898525"/>
              <a:gd name="connsiteX97" fmla="*/ 393700 w 486505"/>
              <a:gd name="connsiteY97" fmla="*/ 688975 h 898525"/>
              <a:gd name="connsiteX98" fmla="*/ 415925 w 486505"/>
              <a:gd name="connsiteY98" fmla="*/ 669925 h 898525"/>
              <a:gd name="connsiteX99" fmla="*/ 425450 w 486505"/>
              <a:gd name="connsiteY99" fmla="*/ 660400 h 898525"/>
              <a:gd name="connsiteX100" fmla="*/ 476250 w 486505"/>
              <a:gd name="connsiteY100" fmla="*/ 666750 h 898525"/>
              <a:gd name="connsiteX101" fmla="*/ 485775 w 486505"/>
              <a:gd name="connsiteY101" fmla="*/ 669925 h 898525"/>
              <a:gd name="connsiteX102" fmla="*/ 485775 w 486505"/>
              <a:gd name="connsiteY102" fmla="*/ 657225 h 898525"/>
              <a:gd name="connsiteX0" fmla="*/ 485775 w 486505"/>
              <a:gd name="connsiteY0" fmla="*/ 657225 h 898525"/>
              <a:gd name="connsiteX1" fmla="*/ 482600 w 486505"/>
              <a:gd name="connsiteY1" fmla="*/ 615950 h 898525"/>
              <a:gd name="connsiteX2" fmla="*/ 476250 w 486505"/>
              <a:gd name="connsiteY2" fmla="*/ 590550 h 898525"/>
              <a:gd name="connsiteX3" fmla="*/ 469900 w 486505"/>
              <a:gd name="connsiteY3" fmla="*/ 546100 h 898525"/>
              <a:gd name="connsiteX4" fmla="*/ 466725 w 486505"/>
              <a:gd name="connsiteY4" fmla="*/ 520700 h 898525"/>
              <a:gd name="connsiteX5" fmla="*/ 460375 w 486505"/>
              <a:gd name="connsiteY5" fmla="*/ 498475 h 898525"/>
              <a:gd name="connsiteX6" fmla="*/ 450850 w 486505"/>
              <a:gd name="connsiteY6" fmla="*/ 466725 h 898525"/>
              <a:gd name="connsiteX7" fmla="*/ 447675 w 486505"/>
              <a:gd name="connsiteY7" fmla="*/ 425450 h 898525"/>
              <a:gd name="connsiteX8" fmla="*/ 438150 w 486505"/>
              <a:gd name="connsiteY8" fmla="*/ 409575 h 898525"/>
              <a:gd name="connsiteX9" fmla="*/ 434975 w 486505"/>
              <a:gd name="connsiteY9" fmla="*/ 396875 h 898525"/>
              <a:gd name="connsiteX10" fmla="*/ 422275 w 486505"/>
              <a:gd name="connsiteY10" fmla="*/ 374650 h 898525"/>
              <a:gd name="connsiteX11" fmla="*/ 412750 w 486505"/>
              <a:gd name="connsiteY11" fmla="*/ 349250 h 898525"/>
              <a:gd name="connsiteX12" fmla="*/ 415925 w 486505"/>
              <a:gd name="connsiteY12" fmla="*/ 317500 h 898525"/>
              <a:gd name="connsiteX13" fmla="*/ 438150 w 486505"/>
              <a:gd name="connsiteY13" fmla="*/ 292100 h 898525"/>
              <a:gd name="connsiteX14" fmla="*/ 441325 w 486505"/>
              <a:gd name="connsiteY14" fmla="*/ 279400 h 898525"/>
              <a:gd name="connsiteX15" fmla="*/ 450850 w 486505"/>
              <a:gd name="connsiteY15" fmla="*/ 263525 h 898525"/>
              <a:gd name="connsiteX16" fmla="*/ 454025 w 486505"/>
              <a:gd name="connsiteY16" fmla="*/ 225425 h 898525"/>
              <a:gd name="connsiteX17" fmla="*/ 450850 w 486505"/>
              <a:gd name="connsiteY17" fmla="*/ 123825 h 898525"/>
              <a:gd name="connsiteX18" fmla="*/ 444500 w 486505"/>
              <a:gd name="connsiteY18" fmla="*/ 107950 h 898525"/>
              <a:gd name="connsiteX19" fmla="*/ 441325 w 486505"/>
              <a:gd name="connsiteY19" fmla="*/ 98425 h 898525"/>
              <a:gd name="connsiteX20" fmla="*/ 434975 w 486505"/>
              <a:gd name="connsiteY20" fmla="*/ 73025 h 898525"/>
              <a:gd name="connsiteX21" fmla="*/ 431800 w 486505"/>
              <a:gd name="connsiteY21" fmla="*/ 63500 h 898525"/>
              <a:gd name="connsiteX22" fmla="*/ 428625 w 486505"/>
              <a:gd name="connsiteY22" fmla="*/ 50800 h 898525"/>
              <a:gd name="connsiteX23" fmla="*/ 422275 w 486505"/>
              <a:gd name="connsiteY23" fmla="*/ 34925 h 898525"/>
              <a:gd name="connsiteX24" fmla="*/ 419100 w 486505"/>
              <a:gd name="connsiteY24" fmla="*/ 25400 h 898525"/>
              <a:gd name="connsiteX25" fmla="*/ 412750 w 486505"/>
              <a:gd name="connsiteY25" fmla="*/ 34925 h 898525"/>
              <a:gd name="connsiteX26" fmla="*/ 400050 w 486505"/>
              <a:gd name="connsiteY26" fmla="*/ 60325 h 898525"/>
              <a:gd name="connsiteX27" fmla="*/ 390525 w 486505"/>
              <a:gd name="connsiteY27" fmla="*/ 73025 h 898525"/>
              <a:gd name="connsiteX28" fmla="*/ 377825 w 486505"/>
              <a:gd name="connsiteY28" fmla="*/ 92075 h 898525"/>
              <a:gd name="connsiteX29" fmla="*/ 368300 w 486505"/>
              <a:gd name="connsiteY29" fmla="*/ 114300 h 898525"/>
              <a:gd name="connsiteX30" fmla="*/ 358775 w 486505"/>
              <a:gd name="connsiteY30" fmla="*/ 111125 h 898525"/>
              <a:gd name="connsiteX31" fmla="*/ 349250 w 486505"/>
              <a:gd name="connsiteY31" fmla="*/ 101600 h 898525"/>
              <a:gd name="connsiteX32" fmla="*/ 346075 w 486505"/>
              <a:gd name="connsiteY32" fmla="*/ 92075 h 898525"/>
              <a:gd name="connsiteX33" fmla="*/ 339725 w 486505"/>
              <a:gd name="connsiteY33" fmla="*/ 79375 h 898525"/>
              <a:gd name="connsiteX34" fmla="*/ 333375 w 486505"/>
              <a:gd name="connsiteY34" fmla="*/ 69850 h 898525"/>
              <a:gd name="connsiteX35" fmla="*/ 330200 w 486505"/>
              <a:gd name="connsiteY35" fmla="*/ 60325 h 898525"/>
              <a:gd name="connsiteX36" fmla="*/ 320675 w 486505"/>
              <a:gd name="connsiteY36" fmla="*/ 47625 h 898525"/>
              <a:gd name="connsiteX37" fmla="*/ 307975 w 486505"/>
              <a:gd name="connsiteY37" fmla="*/ 22225 h 898525"/>
              <a:gd name="connsiteX38" fmla="*/ 304800 w 486505"/>
              <a:gd name="connsiteY38" fmla="*/ 12700 h 898525"/>
              <a:gd name="connsiteX39" fmla="*/ 279400 w 486505"/>
              <a:gd name="connsiteY39" fmla="*/ 0 h 898525"/>
              <a:gd name="connsiteX40" fmla="*/ 257175 w 486505"/>
              <a:gd name="connsiteY40" fmla="*/ 9525 h 898525"/>
              <a:gd name="connsiteX41" fmla="*/ 247650 w 486505"/>
              <a:gd name="connsiteY41" fmla="*/ 15875 h 898525"/>
              <a:gd name="connsiteX42" fmla="*/ 209550 w 486505"/>
              <a:gd name="connsiteY42" fmla="*/ 44450 h 898525"/>
              <a:gd name="connsiteX43" fmla="*/ 193675 w 486505"/>
              <a:gd name="connsiteY43" fmla="*/ 66675 h 898525"/>
              <a:gd name="connsiteX44" fmla="*/ 187325 w 486505"/>
              <a:gd name="connsiteY44" fmla="*/ 76200 h 898525"/>
              <a:gd name="connsiteX45" fmla="*/ 168275 w 486505"/>
              <a:gd name="connsiteY45" fmla="*/ 98425 h 898525"/>
              <a:gd name="connsiteX46" fmla="*/ 161925 w 486505"/>
              <a:gd name="connsiteY46" fmla="*/ 123825 h 898525"/>
              <a:gd name="connsiteX47" fmla="*/ 152400 w 486505"/>
              <a:gd name="connsiteY47" fmla="*/ 168275 h 898525"/>
              <a:gd name="connsiteX48" fmla="*/ 139700 w 486505"/>
              <a:gd name="connsiteY48" fmla="*/ 193675 h 898525"/>
              <a:gd name="connsiteX49" fmla="*/ 127000 w 486505"/>
              <a:gd name="connsiteY49" fmla="*/ 206375 h 898525"/>
              <a:gd name="connsiteX50" fmla="*/ 114300 w 486505"/>
              <a:gd name="connsiteY50" fmla="*/ 209550 h 898525"/>
              <a:gd name="connsiteX51" fmla="*/ 104775 w 486505"/>
              <a:gd name="connsiteY51" fmla="*/ 215900 h 898525"/>
              <a:gd name="connsiteX52" fmla="*/ 82550 w 486505"/>
              <a:gd name="connsiteY52" fmla="*/ 225425 h 898525"/>
              <a:gd name="connsiteX53" fmla="*/ 73025 w 486505"/>
              <a:gd name="connsiteY53" fmla="*/ 234950 h 898525"/>
              <a:gd name="connsiteX54" fmla="*/ 60325 w 486505"/>
              <a:gd name="connsiteY54" fmla="*/ 241300 h 898525"/>
              <a:gd name="connsiteX55" fmla="*/ 44450 w 486505"/>
              <a:gd name="connsiteY55" fmla="*/ 250825 h 898525"/>
              <a:gd name="connsiteX56" fmla="*/ 38100 w 486505"/>
              <a:gd name="connsiteY56" fmla="*/ 260350 h 898525"/>
              <a:gd name="connsiteX57" fmla="*/ 25400 w 486505"/>
              <a:gd name="connsiteY57" fmla="*/ 273050 h 898525"/>
              <a:gd name="connsiteX58" fmla="*/ 41275 w 486505"/>
              <a:gd name="connsiteY58" fmla="*/ 307975 h 898525"/>
              <a:gd name="connsiteX59" fmla="*/ 47625 w 486505"/>
              <a:gd name="connsiteY59" fmla="*/ 323850 h 898525"/>
              <a:gd name="connsiteX60" fmla="*/ 63500 w 486505"/>
              <a:gd name="connsiteY60" fmla="*/ 342900 h 898525"/>
              <a:gd name="connsiteX61" fmla="*/ 69850 w 486505"/>
              <a:gd name="connsiteY61" fmla="*/ 368300 h 898525"/>
              <a:gd name="connsiteX62" fmla="*/ 76200 w 486505"/>
              <a:gd name="connsiteY62" fmla="*/ 381000 h 898525"/>
              <a:gd name="connsiteX63" fmla="*/ 73025 w 486505"/>
              <a:gd name="connsiteY63" fmla="*/ 409575 h 898525"/>
              <a:gd name="connsiteX64" fmla="*/ 63500 w 486505"/>
              <a:gd name="connsiteY64" fmla="*/ 412750 h 898525"/>
              <a:gd name="connsiteX65" fmla="*/ 38100 w 486505"/>
              <a:gd name="connsiteY65" fmla="*/ 409575 h 898525"/>
              <a:gd name="connsiteX66" fmla="*/ 25400 w 486505"/>
              <a:gd name="connsiteY66" fmla="*/ 415925 h 898525"/>
              <a:gd name="connsiteX67" fmla="*/ 22225 w 486505"/>
              <a:gd name="connsiteY67" fmla="*/ 428625 h 898525"/>
              <a:gd name="connsiteX68" fmla="*/ 3175 w 486505"/>
              <a:gd name="connsiteY68" fmla="*/ 441325 h 898525"/>
              <a:gd name="connsiteX69" fmla="*/ 6350 w 486505"/>
              <a:gd name="connsiteY69" fmla="*/ 469900 h 898525"/>
              <a:gd name="connsiteX70" fmla="*/ 19050 w 486505"/>
              <a:gd name="connsiteY70" fmla="*/ 473075 h 898525"/>
              <a:gd name="connsiteX71" fmla="*/ 31750 w 486505"/>
              <a:gd name="connsiteY71" fmla="*/ 482600 h 898525"/>
              <a:gd name="connsiteX72" fmla="*/ 50800 w 486505"/>
              <a:gd name="connsiteY72" fmla="*/ 520700 h 898525"/>
              <a:gd name="connsiteX73" fmla="*/ 57150 w 486505"/>
              <a:gd name="connsiteY73" fmla="*/ 533400 h 898525"/>
              <a:gd name="connsiteX74" fmla="*/ 60325 w 486505"/>
              <a:gd name="connsiteY74" fmla="*/ 552450 h 898525"/>
              <a:gd name="connsiteX75" fmla="*/ 76200 w 486505"/>
              <a:gd name="connsiteY75" fmla="*/ 568325 h 898525"/>
              <a:gd name="connsiteX76" fmla="*/ 111125 w 486505"/>
              <a:gd name="connsiteY76" fmla="*/ 600075 h 898525"/>
              <a:gd name="connsiteX77" fmla="*/ 127000 w 486505"/>
              <a:gd name="connsiteY77" fmla="*/ 609600 h 898525"/>
              <a:gd name="connsiteX78" fmla="*/ 136525 w 486505"/>
              <a:gd name="connsiteY78" fmla="*/ 615950 h 898525"/>
              <a:gd name="connsiteX79" fmla="*/ 152400 w 486505"/>
              <a:gd name="connsiteY79" fmla="*/ 638175 h 898525"/>
              <a:gd name="connsiteX80" fmla="*/ 149225 w 486505"/>
              <a:gd name="connsiteY80" fmla="*/ 682625 h 898525"/>
              <a:gd name="connsiteX81" fmla="*/ 136525 w 486505"/>
              <a:gd name="connsiteY81" fmla="*/ 685800 h 898525"/>
              <a:gd name="connsiteX82" fmla="*/ 111125 w 486505"/>
              <a:gd name="connsiteY82" fmla="*/ 701675 h 898525"/>
              <a:gd name="connsiteX83" fmla="*/ 117475 w 486505"/>
              <a:gd name="connsiteY83" fmla="*/ 746125 h 898525"/>
              <a:gd name="connsiteX84" fmla="*/ 123825 w 486505"/>
              <a:gd name="connsiteY84" fmla="*/ 755650 h 898525"/>
              <a:gd name="connsiteX85" fmla="*/ 139700 w 486505"/>
              <a:gd name="connsiteY85" fmla="*/ 781050 h 898525"/>
              <a:gd name="connsiteX86" fmla="*/ 152400 w 486505"/>
              <a:gd name="connsiteY86" fmla="*/ 790575 h 898525"/>
              <a:gd name="connsiteX87" fmla="*/ 187325 w 486505"/>
              <a:gd name="connsiteY87" fmla="*/ 793750 h 898525"/>
              <a:gd name="connsiteX88" fmla="*/ 190500 w 486505"/>
              <a:gd name="connsiteY88" fmla="*/ 803275 h 898525"/>
              <a:gd name="connsiteX89" fmla="*/ 196850 w 486505"/>
              <a:gd name="connsiteY89" fmla="*/ 812800 h 898525"/>
              <a:gd name="connsiteX90" fmla="*/ 200025 w 486505"/>
              <a:gd name="connsiteY90" fmla="*/ 889000 h 898525"/>
              <a:gd name="connsiteX91" fmla="*/ 257175 w 486505"/>
              <a:gd name="connsiteY91" fmla="*/ 892175 h 898525"/>
              <a:gd name="connsiteX92" fmla="*/ 269875 w 486505"/>
              <a:gd name="connsiteY92" fmla="*/ 898525 h 898525"/>
              <a:gd name="connsiteX93" fmla="*/ 301625 w 486505"/>
              <a:gd name="connsiteY93" fmla="*/ 879475 h 898525"/>
              <a:gd name="connsiteX94" fmla="*/ 323850 w 486505"/>
              <a:gd name="connsiteY94" fmla="*/ 806450 h 898525"/>
              <a:gd name="connsiteX95" fmla="*/ 349250 w 486505"/>
              <a:gd name="connsiteY95" fmla="*/ 739775 h 898525"/>
              <a:gd name="connsiteX96" fmla="*/ 393700 w 486505"/>
              <a:gd name="connsiteY96" fmla="*/ 688975 h 898525"/>
              <a:gd name="connsiteX97" fmla="*/ 415925 w 486505"/>
              <a:gd name="connsiteY97" fmla="*/ 669925 h 898525"/>
              <a:gd name="connsiteX98" fmla="*/ 425450 w 486505"/>
              <a:gd name="connsiteY98" fmla="*/ 660400 h 898525"/>
              <a:gd name="connsiteX99" fmla="*/ 476250 w 486505"/>
              <a:gd name="connsiteY99" fmla="*/ 666750 h 898525"/>
              <a:gd name="connsiteX100" fmla="*/ 485775 w 486505"/>
              <a:gd name="connsiteY100" fmla="*/ 669925 h 898525"/>
              <a:gd name="connsiteX101" fmla="*/ 485775 w 486505"/>
              <a:gd name="connsiteY101" fmla="*/ 657225 h 898525"/>
              <a:gd name="connsiteX0" fmla="*/ 485775 w 486505"/>
              <a:gd name="connsiteY0" fmla="*/ 657225 h 896401"/>
              <a:gd name="connsiteX1" fmla="*/ 482600 w 486505"/>
              <a:gd name="connsiteY1" fmla="*/ 615950 h 896401"/>
              <a:gd name="connsiteX2" fmla="*/ 476250 w 486505"/>
              <a:gd name="connsiteY2" fmla="*/ 590550 h 896401"/>
              <a:gd name="connsiteX3" fmla="*/ 469900 w 486505"/>
              <a:gd name="connsiteY3" fmla="*/ 546100 h 896401"/>
              <a:gd name="connsiteX4" fmla="*/ 466725 w 486505"/>
              <a:gd name="connsiteY4" fmla="*/ 520700 h 896401"/>
              <a:gd name="connsiteX5" fmla="*/ 460375 w 486505"/>
              <a:gd name="connsiteY5" fmla="*/ 498475 h 896401"/>
              <a:gd name="connsiteX6" fmla="*/ 450850 w 486505"/>
              <a:gd name="connsiteY6" fmla="*/ 466725 h 896401"/>
              <a:gd name="connsiteX7" fmla="*/ 447675 w 486505"/>
              <a:gd name="connsiteY7" fmla="*/ 425450 h 896401"/>
              <a:gd name="connsiteX8" fmla="*/ 438150 w 486505"/>
              <a:gd name="connsiteY8" fmla="*/ 409575 h 896401"/>
              <a:gd name="connsiteX9" fmla="*/ 434975 w 486505"/>
              <a:gd name="connsiteY9" fmla="*/ 396875 h 896401"/>
              <a:gd name="connsiteX10" fmla="*/ 422275 w 486505"/>
              <a:gd name="connsiteY10" fmla="*/ 374650 h 896401"/>
              <a:gd name="connsiteX11" fmla="*/ 412750 w 486505"/>
              <a:gd name="connsiteY11" fmla="*/ 349250 h 896401"/>
              <a:gd name="connsiteX12" fmla="*/ 415925 w 486505"/>
              <a:gd name="connsiteY12" fmla="*/ 317500 h 896401"/>
              <a:gd name="connsiteX13" fmla="*/ 438150 w 486505"/>
              <a:gd name="connsiteY13" fmla="*/ 292100 h 896401"/>
              <a:gd name="connsiteX14" fmla="*/ 441325 w 486505"/>
              <a:gd name="connsiteY14" fmla="*/ 279400 h 896401"/>
              <a:gd name="connsiteX15" fmla="*/ 450850 w 486505"/>
              <a:gd name="connsiteY15" fmla="*/ 263525 h 896401"/>
              <a:gd name="connsiteX16" fmla="*/ 454025 w 486505"/>
              <a:gd name="connsiteY16" fmla="*/ 225425 h 896401"/>
              <a:gd name="connsiteX17" fmla="*/ 450850 w 486505"/>
              <a:gd name="connsiteY17" fmla="*/ 123825 h 896401"/>
              <a:gd name="connsiteX18" fmla="*/ 444500 w 486505"/>
              <a:gd name="connsiteY18" fmla="*/ 107950 h 896401"/>
              <a:gd name="connsiteX19" fmla="*/ 441325 w 486505"/>
              <a:gd name="connsiteY19" fmla="*/ 98425 h 896401"/>
              <a:gd name="connsiteX20" fmla="*/ 434975 w 486505"/>
              <a:gd name="connsiteY20" fmla="*/ 73025 h 896401"/>
              <a:gd name="connsiteX21" fmla="*/ 431800 w 486505"/>
              <a:gd name="connsiteY21" fmla="*/ 63500 h 896401"/>
              <a:gd name="connsiteX22" fmla="*/ 428625 w 486505"/>
              <a:gd name="connsiteY22" fmla="*/ 50800 h 896401"/>
              <a:gd name="connsiteX23" fmla="*/ 422275 w 486505"/>
              <a:gd name="connsiteY23" fmla="*/ 34925 h 896401"/>
              <a:gd name="connsiteX24" fmla="*/ 419100 w 486505"/>
              <a:gd name="connsiteY24" fmla="*/ 25400 h 896401"/>
              <a:gd name="connsiteX25" fmla="*/ 412750 w 486505"/>
              <a:gd name="connsiteY25" fmla="*/ 34925 h 896401"/>
              <a:gd name="connsiteX26" fmla="*/ 400050 w 486505"/>
              <a:gd name="connsiteY26" fmla="*/ 60325 h 896401"/>
              <a:gd name="connsiteX27" fmla="*/ 390525 w 486505"/>
              <a:gd name="connsiteY27" fmla="*/ 73025 h 896401"/>
              <a:gd name="connsiteX28" fmla="*/ 377825 w 486505"/>
              <a:gd name="connsiteY28" fmla="*/ 92075 h 896401"/>
              <a:gd name="connsiteX29" fmla="*/ 368300 w 486505"/>
              <a:gd name="connsiteY29" fmla="*/ 114300 h 896401"/>
              <a:gd name="connsiteX30" fmla="*/ 358775 w 486505"/>
              <a:gd name="connsiteY30" fmla="*/ 111125 h 896401"/>
              <a:gd name="connsiteX31" fmla="*/ 349250 w 486505"/>
              <a:gd name="connsiteY31" fmla="*/ 101600 h 896401"/>
              <a:gd name="connsiteX32" fmla="*/ 346075 w 486505"/>
              <a:gd name="connsiteY32" fmla="*/ 92075 h 896401"/>
              <a:gd name="connsiteX33" fmla="*/ 339725 w 486505"/>
              <a:gd name="connsiteY33" fmla="*/ 79375 h 896401"/>
              <a:gd name="connsiteX34" fmla="*/ 333375 w 486505"/>
              <a:gd name="connsiteY34" fmla="*/ 69850 h 896401"/>
              <a:gd name="connsiteX35" fmla="*/ 330200 w 486505"/>
              <a:gd name="connsiteY35" fmla="*/ 60325 h 896401"/>
              <a:gd name="connsiteX36" fmla="*/ 320675 w 486505"/>
              <a:gd name="connsiteY36" fmla="*/ 47625 h 896401"/>
              <a:gd name="connsiteX37" fmla="*/ 307975 w 486505"/>
              <a:gd name="connsiteY37" fmla="*/ 22225 h 896401"/>
              <a:gd name="connsiteX38" fmla="*/ 304800 w 486505"/>
              <a:gd name="connsiteY38" fmla="*/ 12700 h 896401"/>
              <a:gd name="connsiteX39" fmla="*/ 279400 w 486505"/>
              <a:gd name="connsiteY39" fmla="*/ 0 h 896401"/>
              <a:gd name="connsiteX40" fmla="*/ 257175 w 486505"/>
              <a:gd name="connsiteY40" fmla="*/ 9525 h 896401"/>
              <a:gd name="connsiteX41" fmla="*/ 247650 w 486505"/>
              <a:gd name="connsiteY41" fmla="*/ 15875 h 896401"/>
              <a:gd name="connsiteX42" fmla="*/ 209550 w 486505"/>
              <a:gd name="connsiteY42" fmla="*/ 44450 h 896401"/>
              <a:gd name="connsiteX43" fmla="*/ 193675 w 486505"/>
              <a:gd name="connsiteY43" fmla="*/ 66675 h 896401"/>
              <a:gd name="connsiteX44" fmla="*/ 187325 w 486505"/>
              <a:gd name="connsiteY44" fmla="*/ 76200 h 896401"/>
              <a:gd name="connsiteX45" fmla="*/ 168275 w 486505"/>
              <a:gd name="connsiteY45" fmla="*/ 98425 h 896401"/>
              <a:gd name="connsiteX46" fmla="*/ 161925 w 486505"/>
              <a:gd name="connsiteY46" fmla="*/ 123825 h 896401"/>
              <a:gd name="connsiteX47" fmla="*/ 152400 w 486505"/>
              <a:gd name="connsiteY47" fmla="*/ 168275 h 896401"/>
              <a:gd name="connsiteX48" fmla="*/ 139700 w 486505"/>
              <a:gd name="connsiteY48" fmla="*/ 193675 h 896401"/>
              <a:gd name="connsiteX49" fmla="*/ 127000 w 486505"/>
              <a:gd name="connsiteY49" fmla="*/ 206375 h 896401"/>
              <a:gd name="connsiteX50" fmla="*/ 114300 w 486505"/>
              <a:gd name="connsiteY50" fmla="*/ 209550 h 896401"/>
              <a:gd name="connsiteX51" fmla="*/ 104775 w 486505"/>
              <a:gd name="connsiteY51" fmla="*/ 215900 h 896401"/>
              <a:gd name="connsiteX52" fmla="*/ 82550 w 486505"/>
              <a:gd name="connsiteY52" fmla="*/ 225425 h 896401"/>
              <a:gd name="connsiteX53" fmla="*/ 73025 w 486505"/>
              <a:gd name="connsiteY53" fmla="*/ 234950 h 896401"/>
              <a:gd name="connsiteX54" fmla="*/ 60325 w 486505"/>
              <a:gd name="connsiteY54" fmla="*/ 241300 h 896401"/>
              <a:gd name="connsiteX55" fmla="*/ 44450 w 486505"/>
              <a:gd name="connsiteY55" fmla="*/ 250825 h 896401"/>
              <a:gd name="connsiteX56" fmla="*/ 38100 w 486505"/>
              <a:gd name="connsiteY56" fmla="*/ 260350 h 896401"/>
              <a:gd name="connsiteX57" fmla="*/ 25400 w 486505"/>
              <a:gd name="connsiteY57" fmla="*/ 273050 h 896401"/>
              <a:gd name="connsiteX58" fmla="*/ 41275 w 486505"/>
              <a:gd name="connsiteY58" fmla="*/ 307975 h 896401"/>
              <a:gd name="connsiteX59" fmla="*/ 47625 w 486505"/>
              <a:gd name="connsiteY59" fmla="*/ 323850 h 896401"/>
              <a:gd name="connsiteX60" fmla="*/ 63500 w 486505"/>
              <a:gd name="connsiteY60" fmla="*/ 342900 h 896401"/>
              <a:gd name="connsiteX61" fmla="*/ 69850 w 486505"/>
              <a:gd name="connsiteY61" fmla="*/ 368300 h 896401"/>
              <a:gd name="connsiteX62" fmla="*/ 76200 w 486505"/>
              <a:gd name="connsiteY62" fmla="*/ 381000 h 896401"/>
              <a:gd name="connsiteX63" fmla="*/ 73025 w 486505"/>
              <a:gd name="connsiteY63" fmla="*/ 409575 h 896401"/>
              <a:gd name="connsiteX64" fmla="*/ 63500 w 486505"/>
              <a:gd name="connsiteY64" fmla="*/ 412750 h 896401"/>
              <a:gd name="connsiteX65" fmla="*/ 38100 w 486505"/>
              <a:gd name="connsiteY65" fmla="*/ 409575 h 896401"/>
              <a:gd name="connsiteX66" fmla="*/ 25400 w 486505"/>
              <a:gd name="connsiteY66" fmla="*/ 415925 h 896401"/>
              <a:gd name="connsiteX67" fmla="*/ 22225 w 486505"/>
              <a:gd name="connsiteY67" fmla="*/ 428625 h 896401"/>
              <a:gd name="connsiteX68" fmla="*/ 3175 w 486505"/>
              <a:gd name="connsiteY68" fmla="*/ 441325 h 896401"/>
              <a:gd name="connsiteX69" fmla="*/ 6350 w 486505"/>
              <a:gd name="connsiteY69" fmla="*/ 469900 h 896401"/>
              <a:gd name="connsiteX70" fmla="*/ 19050 w 486505"/>
              <a:gd name="connsiteY70" fmla="*/ 473075 h 896401"/>
              <a:gd name="connsiteX71" fmla="*/ 31750 w 486505"/>
              <a:gd name="connsiteY71" fmla="*/ 482600 h 896401"/>
              <a:gd name="connsiteX72" fmla="*/ 50800 w 486505"/>
              <a:gd name="connsiteY72" fmla="*/ 520700 h 896401"/>
              <a:gd name="connsiteX73" fmla="*/ 57150 w 486505"/>
              <a:gd name="connsiteY73" fmla="*/ 533400 h 896401"/>
              <a:gd name="connsiteX74" fmla="*/ 60325 w 486505"/>
              <a:gd name="connsiteY74" fmla="*/ 552450 h 896401"/>
              <a:gd name="connsiteX75" fmla="*/ 76200 w 486505"/>
              <a:gd name="connsiteY75" fmla="*/ 568325 h 896401"/>
              <a:gd name="connsiteX76" fmla="*/ 111125 w 486505"/>
              <a:gd name="connsiteY76" fmla="*/ 600075 h 896401"/>
              <a:gd name="connsiteX77" fmla="*/ 127000 w 486505"/>
              <a:gd name="connsiteY77" fmla="*/ 609600 h 896401"/>
              <a:gd name="connsiteX78" fmla="*/ 136525 w 486505"/>
              <a:gd name="connsiteY78" fmla="*/ 615950 h 896401"/>
              <a:gd name="connsiteX79" fmla="*/ 152400 w 486505"/>
              <a:gd name="connsiteY79" fmla="*/ 638175 h 896401"/>
              <a:gd name="connsiteX80" fmla="*/ 149225 w 486505"/>
              <a:gd name="connsiteY80" fmla="*/ 682625 h 896401"/>
              <a:gd name="connsiteX81" fmla="*/ 136525 w 486505"/>
              <a:gd name="connsiteY81" fmla="*/ 685800 h 896401"/>
              <a:gd name="connsiteX82" fmla="*/ 111125 w 486505"/>
              <a:gd name="connsiteY82" fmla="*/ 701675 h 896401"/>
              <a:gd name="connsiteX83" fmla="*/ 117475 w 486505"/>
              <a:gd name="connsiteY83" fmla="*/ 746125 h 896401"/>
              <a:gd name="connsiteX84" fmla="*/ 123825 w 486505"/>
              <a:gd name="connsiteY84" fmla="*/ 755650 h 896401"/>
              <a:gd name="connsiteX85" fmla="*/ 139700 w 486505"/>
              <a:gd name="connsiteY85" fmla="*/ 781050 h 896401"/>
              <a:gd name="connsiteX86" fmla="*/ 152400 w 486505"/>
              <a:gd name="connsiteY86" fmla="*/ 790575 h 896401"/>
              <a:gd name="connsiteX87" fmla="*/ 187325 w 486505"/>
              <a:gd name="connsiteY87" fmla="*/ 793750 h 896401"/>
              <a:gd name="connsiteX88" fmla="*/ 190500 w 486505"/>
              <a:gd name="connsiteY88" fmla="*/ 803275 h 896401"/>
              <a:gd name="connsiteX89" fmla="*/ 196850 w 486505"/>
              <a:gd name="connsiteY89" fmla="*/ 812800 h 896401"/>
              <a:gd name="connsiteX90" fmla="*/ 200025 w 486505"/>
              <a:gd name="connsiteY90" fmla="*/ 889000 h 896401"/>
              <a:gd name="connsiteX91" fmla="*/ 257175 w 486505"/>
              <a:gd name="connsiteY91" fmla="*/ 892175 h 896401"/>
              <a:gd name="connsiteX92" fmla="*/ 301625 w 486505"/>
              <a:gd name="connsiteY92" fmla="*/ 879475 h 896401"/>
              <a:gd name="connsiteX93" fmla="*/ 323850 w 486505"/>
              <a:gd name="connsiteY93" fmla="*/ 806450 h 896401"/>
              <a:gd name="connsiteX94" fmla="*/ 349250 w 486505"/>
              <a:gd name="connsiteY94" fmla="*/ 739775 h 896401"/>
              <a:gd name="connsiteX95" fmla="*/ 393700 w 486505"/>
              <a:gd name="connsiteY95" fmla="*/ 688975 h 896401"/>
              <a:gd name="connsiteX96" fmla="*/ 415925 w 486505"/>
              <a:gd name="connsiteY96" fmla="*/ 669925 h 896401"/>
              <a:gd name="connsiteX97" fmla="*/ 425450 w 486505"/>
              <a:gd name="connsiteY97" fmla="*/ 660400 h 896401"/>
              <a:gd name="connsiteX98" fmla="*/ 476250 w 486505"/>
              <a:gd name="connsiteY98" fmla="*/ 666750 h 896401"/>
              <a:gd name="connsiteX99" fmla="*/ 485775 w 486505"/>
              <a:gd name="connsiteY99" fmla="*/ 669925 h 896401"/>
              <a:gd name="connsiteX100" fmla="*/ 485775 w 486505"/>
              <a:gd name="connsiteY100" fmla="*/ 657225 h 896401"/>
              <a:gd name="connsiteX0" fmla="*/ 485775 w 486505"/>
              <a:gd name="connsiteY0" fmla="*/ 657225 h 894533"/>
              <a:gd name="connsiteX1" fmla="*/ 482600 w 486505"/>
              <a:gd name="connsiteY1" fmla="*/ 615950 h 894533"/>
              <a:gd name="connsiteX2" fmla="*/ 476250 w 486505"/>
              <a:gd name="connsiteY2" fmla="*/ 590550 h 894533"/>
              <a:gd name="connsiteX3" fmla="*/ 469900 w 486505"/>
              <a:gd name="connsiteY3" fmla="*/ 546100 h 894533"/>
              <a:gd name="connsiteX4" fmla="*/ 466725 w 486505"/>
              <a:gd name="connsiteY4" fmla="*/ 520700 h 894533"/>
              <a:gd name="connsiteX5" fmla="*/ 460375 w 486505"/>
              <a:gd name="connsiteY5" fmla="*/ 498475 h 894533"/>
              <a:gd name="connsiteX6" fmla="*/ 450850 w 486505"/>
              <a:gd name="connsiteY6" fmla="*/ 466725 h 894533"/>
              <a:gd name="connsiteX7" fmla="*/ 447675 w 486505"/>
              <a:gd name="connsiteY7" fmla="*/ 425450 h 894533"/>
              <a:gd name="connsiteX8" fmla="*/ 438150 w 486505"/>
              <a:gd name="connsiteY8" fmla="*/ 409575 h 894533"/>
              <a:gd name="connsiteX9" fmla="*/ 434975 w 486505"/>
              <a:gd name="connsiteY9" fmla="*/ 396875 h 894533"/>
              <a:gd name="connsiteX10" fmla="*/ 422275 w 486505"/>
              <a:gd name="connsiteY10" fmla="*/ 374650 h 894533"/>
              <a:gd name="connsiteX11" fmla="*/ 412750 w 486505"/>
              <a:gd name="connsiteY11" fmla="*/ 349250 h 894533"/>
              <a:gd name="connsiteX12" fmla="*/ 415925 w 486505"/>
              <a:gd name="connsiteY12" fmla="*/ 317500 h 894533"/>
              <a:gd name="connsiteX13" fmla="*/ 438150 w 486505"/>
              <a:gd name="connsiteY13" fmla="*/ 292100 h 894533"/>
              <a:gd name="connsiteX14" fmla="*/ 441325 w 486505"/>
              <a:gd name="connsiteY14" fmla="*/ 279400 h 894533"/>
              <a:gd name="connsiteX15" fmla="*/ 450850 w 486505"/>
              <a:gd name="connsiteY15" fmla="*/ 263525 h 894533"/>
              <a:gd name="connsiteX16" fmla="*/ 454025 w 486505"/>
              <a:gd name="connsiteY16" fmla="*/ 225425 h 894533"/>
              <a:gd name="connsiteX17" fmla="*/ 450850 w 486505"/>
              <a:gd name="connsiteY17" fmla="*/ 123825 h 894533"/>
              <a:gd name="connsiteX18" fmla="*/ 444500 w 486505"/>
              <a:gd name="connsiteY18" fmla="*/ 107950 h 894533"/>
              <a:gd name="connsiteX19" fmla="*/ 441325 w 486505"/>
              <a:gd name="connsiteY19" fmla="*/ 98425 h 894533"/>
              <a:gd name="connsiteX20" fmla="*/ 434975 w 486505"/>
              <a:gd name="connsiteY20" fmla="*/ 73025 h 894533"/>
              <a:gd name="connsiteX21" fmla="*/ 431800 w 486505"/>
              <a:gd name="connsiteY21" fmla="*/ 63500 h 894533"/>
              <a:gd name="connsiteX22" fmla="*/ 428625 w 486505"/>
              <a:gd name="connsiteY22" fmla="*/ 50800 h 894533"/>
              <a:gd name="connsiteX23" fmla="*/ 422275 w 486505"/>
              <a:gd name="connsiteY23" fmla="*/ 34925 h 894533"/>
              <a:gd name="connsiteX24" fmla="*/ 419100 w 486505"/>
              <a:gd name="connsiteY24" fmla="*/ 25400 h 894533"/>
              <a:gd name="connsiteX25" fmla="*/ 412750 w 486505"/>
              <a:gd name="connsiteY25" fmla="*/ 34925 h 894533"/>
              <a:gd name="connsiteX26" fmla="*/ 400050 w 486505"/>
              <a:gd name="connsiteY26" fmla="*/ 60325 h 894533"/>
              <a:gd name="connsiteX27" fmla="*/ 390525 w 486505"/>
              <a:gd name="connsiteY27" fmla="*/ 73025 h 894533"/>
              <a:gd name="connsiteX28" fmla="*/ 377825 w 486505"/>
              <a:gd name="connsiteY28" fmla="*/ 92075 h 894533"/>
              <a:gd name="connsiteX29" fmla="*/ 368300 w 486505"/>
              <a:gd name="connsiteY29" fmla="*/ 114300 h 894533"/>
              <a:gd name="connsiteX30" fmla="*/ 358775 w 486505"/>
              <a:gd name="connsiteY30" fmla="*/ 111125 h 894533"/>
              <a:gd name="connsiteX31" fmla="*/ 349250 w 486505"/>
              <a:gd name="connsiteY31" fmla="*/ 101600 h 894533"/>
              <a:gd name="connsiteX32" fmla="*/ 346075 w 486505"/>
              <a:gd name="connsiteY32" fmla="*/ 92075 h 894533"/>
              <a:gd name="connsiteX33" fmla="*/ 339725 w 486505"/>
              <a:gd name="connsiteY33" fmla="*/ 79375 h 894533"/>
              <a:gd name="connsiteX34" fmla="*/ 333375 w 486505"/>
              <a:gd name="connsiteY34" fmla="*/ 69850 h 894533"/>
              <a:gd name="connsiteX35" fmla="*/ 330200 w 486505"/>
              <a:gd name="connsiteY35" fmla="*/ 60325 h 894533"/>
              <a:gd name="connsiteX36" fmla="*/ 320675 w 486505"/>
              <a:gd name="connsiteY36" fmla="*/ 47625 h 894533"/>
              <a:gd name="connsiteX37" fmla="*/ 307975 w 486505"/>
              <a:gd name="connsiteY37" fmla="*/ 22225 h 894533"/>
              <a:gd name="connsiteX38" fmla="*/ 304800 w 486505"/>
              <a:gd name="connsiteY38" fmla="*/ 12700 h 894533"/>
              <a:gd name="connsiteX39" fmla="*/ 279400 w 486505"/>
              <a:gd name="connsiteY39" fmla="*/ 0 h 894533"/>
              <a:gd name="connsiteX40" fmla="*/ 257175 w 486505"/>
              <a:gd name="connsiteY40" fmla="*/ 9525 h 894533"/>
              <a:gd name="connsiteX41" fmla="*/ 247650 w 486505"/>
              <a:gd name="connsiteY41" fmla="*/ 15875 h 894533"/>
              <a:gd name="connsiteX42" fmla="*/ 209550 w 486505"/>
              <a:gd name="connsiteY42" fmla="*/ 44450 h 894533"/>
              <a:gd name="connsiteX43" fmla="*/ 193675 w 486505"/>
              <a:gd name="connsiteY43" fmla="*/ 66675 h 894533"/>
              <a:gd name="connsiteX44" fmla="*/ 187325 w 486505"/>
              <a:gd name="connsiteY44" fmla="*/ 76200 h 894533"/>
              <a:gd name="connsiteX45" fmla="*/ 168275 w 486505"/>
              <a:gd name="connsiteY45" fmla="*/ 98425 h 894533"/>
              <a:gd name="connsiteX46" fmla="*/ 161925 w 486505"/>
              <a:gd name="connsiteY46" fmla="*/ 123825 h 894533"/>
              <a:gd name="connsiteX47" fmla="*/ 152400 w 486505"/>
              <a:gd name="connsiteY47" fmla="*/ 168275 h 894533"/>
              <a:gd name="connsiteX48" fmla="*/ 139700 w 486505"/>
              <a:gd name="connsiteY48" fmla="*/ 193675 h 894533"/>
              <a:gd name="connsiteX49" fmla="*/ 127000 w 486505"/>
              <a:gd name="connsiteY49" fmla="*/ 206375 h 894533"/>
              <a:gd name="connsiteX50" fmla="*/ 114300 w 486505"/>
              <a:gd name="connsiteY50" fmla="*/ 209550 h 894533"/>
              <a:gd name="connsiteX51" fmla="*/ 104775 w 486505"/>
              <a:gd name="connsiteY51" fmla="*/ 215900 h 894533"/>
              <a:gd name="connsiteX52" fmla="*/ 82550 w 486505"/>
              <a:gd name="connsiteY52" fmla="*/ 225425 h 894533"/>
              <a:gd name="connsiteX53" fmla="*/ 73025 w 486505"/>
              <a:gd name="connsiteY53" fmla="*/ 234950 h 894533"/>
              <a:gd name="connsiteX54" fmla="*/ 60325 w 486505"/>
              <a:gd name="connsiteY54" fmla="*/ 241300 h 894533"/>
              <a:gd name="connsiteX55" fmla="*/ 44450 w 486505"/>
              <a:gd name="connsiteY55" fmla="*/ 250825 h 894533"/>
              <a:gd name="connsiteX56" fmla="*/ 38100 w 486505"/>
              <a:gd name="connsiteY56" fmla="*/ 260350 h 894533"/>
              <a:gd name="connsiteX57" fmla="*/ 25400 w 486505"/>
              <a:gd name="connsiteY57" fmla="*/ 273050 h 894533"/>
              <a:gd name="connsiteX58" fmla="*/ 41275 w 486505"/>
              <a:gd name="connsiteY58" fmla="*/ 307975 h 894533"/>
              <a:gd name="connsiteX59" fmla="*/ 47625 w 486505"/>
              <a:gd name="connsiteY59" fmla="*/ 323850 h 894533"/>
              <a:gd name="connsiteX60" fmla="*/ 63500 w 486505"/>
              <a:gd name="connsiteY60" fmla="*/ 342900 h 894533"/>
              <a:gd name="connsiteX61" fmla="*/ 69850 w 486505"/>
              <a:gd name="connsiteY61" fmla="*/ 368300 h 894533"/>
              <a:gd name="connsiteX62" fmla="*/ 76200 w 486505"/>
              <a:gd name="connsiteY62" fmla="*/ 381000 h 894533"/>
              <a:gd name="connsiteX63" fmla="*/ 73025 w 486505"/>
              <a:gd name="connsiteY63" fmla="*/ 409575 h 894533"/>
              <a:gd name="connsiteX64" fmla="*/ 63500 w 486505"/>
              <a:gd name="connsiteY64" fmla="*/ 412750 h 894533"/>
              <a:gd name="connsiteX65" fmla="*/ 38100 w 486505"/>
              <a:gd name="connsiteY65" fmla="*/ 409575 h 894533"/>
              <a:gd name="connsiteX66" fmla="*/ 25400 w 486505"/>
              <a:gd name="connsiteY66" fmla="*/ 415925 h 894533"/>
              <a:gd name="connsiteX67" fmla="*/ 22225 w 486505"/>
              <a:gd name="connsiteY67" fmla="*/ 428625 h 894533"/>
              <a:gd name="connsiteX68" fmla="*/ 3175 w 486505"/>
              <a:gd name="connsiteY68" fmla="*/ 441325 h 894533"/>
              <a:gd name="connsiteX69" fmla="*/ 6350 w 486505"/>
              <a:gd name="connsiteY69" fmla="*/ 469900 h 894533"/>
              <a:gd name="connsiteX70" fmla="*/ 19050 w 486505"/>
              <a:gd name="connsiteY70" fmla="*/ 473075 h 894533"/>
              <a:gd name="connsiteX71" fmla="*/ 31750 w 486505"/>
              <a:gd name="connsiteY71" fmla="*/ 482600 h 894533"/>
              <a:gd name="connsiteX72" fmla="*/ 50800 w 486505"/>
              <a:gd name="connsiteY72" fmla="*/ 520700 h 894533"/>
              <a:gd name="connsiteX73" fmla="*/ 57150 w 486505"/>
              <a:gd name="connsiteY73" fmla="*/ 533400 h 894533"/>
              <a:gd name="connsiteX74" fmla="*/ 60325 w 486505"/>
              <a:gd name="connsiteY74" fmla="*/ 552450 h 894533"/>
              <a:gd name="connsiteX75" fmla="*/ 76200 w 486505"/>
              <a:gd name="connsiteY75" fmla="*/ 568325 h 894533"/>
              <a:gd name="connsiteX76" fmla="*/ 111125 w 486505"/>
              <a:gd name="connsiteY76" fmla="*/ 600075 h 894533"/>
              <a:gd name="connsiteX77" fmla="*/ 127000 w 486505"/>
              <a:gd name="connsiteY77" fmla="*/ 609600 h 894533"/>
              <a:gd name="connsiteX78" fmla="*/ 136525 w 486505"/>
              <a:gd name="connsiteY78" fmla="*/ 615950 h 894533"/>
              <a:gd name="connsiteX79" fmla="*/ 152400 w 486505"/>
              <a:gd name="connsiteY79" fmla="*/ 638175 h 894533"/>
              <a:gd name="connsiteX80" fmla="*/ 149225 w 486505"/>
              <a:gd name="connsiteY80" fmla="*/ 682625 h 894533"/>
              <a:gd name="connsiteX81" fmla="*/ 136525 w 486505"/>
              <a:gd name="connsiteY81" fmla="*/ 685800 h 894533"/>
              <a:gd name="connsiteX82" fmla="*/ 111125 w 486505"/>
              <a:gd name="connsiteY82" fmla="*/ 701675 h 894533"/>
              <a:gd name="connsiteX83" fmla="*/ 117475 w 486505"/>
              <a:gd name="connsiteY83" fmla="*/ 746125 h 894533"/>
              <a:gd name="connsiteX84" fmla="*/ 123825 w 486505"/>
              <a:gd name="connsiteY84" fmla="*/ 755650 h 894533"/>
              <a:gd name="connsiteX85" fmla="*/ 139700 w 486505"/>
              <a:gd name="connsiteY85" fmla="*/ 781050 h 894533"/>
              <a:gd name="connsiteX86" fmla="*/ 152400 w 486505"/>
              <a:gd name="connsiteY86" fmla="*/ 790575 h 894533"/>
              <a:gd name="connsiteX87" fmla="*/ 187325 w 486505"/>
              <a:gd name="connsiteY87" fmla="*/ 793750 h 894533"/>
              <a:gd name="connsiteX88" fmla="*/ 190500 w 486505"/>
              <a:gd name="connsiteY88" fmla="*/ 803275 h 894533"/>
              <a:gd name="connsiteX89" fmla="*/ 196850 w 486505"/>
              <a:gd name="connsiteY89" fmla="*/ 812800 h 894533"/>
              <a:gd name="connsiteX90" fmla="*/ 200025 w 486505"/>
              <a:gd name="connsiteY90" fmla="*/ 889000 h 894533"/>
              <a:gd name="connsiteX91" fmla="*/ 301625 w 486505"/>
              <a:gd name="connsiteY91" fmla="*/ 879475 h 894533"/>
              <a:gd name="connsiteX92" fmla="*/ 323850 w 486505"/>
              <a:gd name="connsiteY92" fmla="*/ 806450 h 894533"/>
              <a:gd name="connsiteX93" fmla="*/ 349250 w 486505"/>
              <a:gd name="connsiteY93" fmla="*/ 739775 h 894533"/>
              <a:gd name="connsiteX94" fmla="*/ 393700 w 486505"/>
              <a:gd name="connsiteY94" fmla="*/ 688975 h 894533"/>
              <a:gd name="connsiteX95" fmla="*/ 415925 w 486505"/>
              <a:gd name="connsiteY95" fmla="*/ 669925 h 894533"/>
              <a:gd name="connsiteX96" fmla="*/ 425450 w 486505"/>
              <a:gd name="connsiteY96" fmla="*/ 660400 h 894533"/>
              <a:gd name="connsiteX97" fmla="*/ 476250 w 486505"/>
              <a:gd name="connsiteY97" fmla="*/ 666750 h 894533"/>
              <a:gd name="connsiteX98" fmla="*/ 485775 w 486505"/>
              <a:gd name="connsiteY98" fmla="*/ 669925 h 894533"/>
              <a:gd name="connsiteX99" fmla="*/ 485775 w 486505"/>
              <a:gd name="connsiteY99" fmla="*/ 657225 h 894533"/>
              <a:gd name="connsiteX0" fmla="*/ 485775 w 486505"/>
              <a:gd name="connsiteY0" fmla="*/ 657225 h 897621"/>
              <a:gd name="connsiteX1" fmla="*/ 482600 w 486505"/>
              <a:gd name="connsiteY1" fmla="*/ 615950 h 897621"/>
              <a:gd name="connsiteX2" fmla="*/ 476250 w 486505"/>
              <a:gd name="connsiteY2" fmla="*/ 590550 h 897621"/>
              <a:gd name="connsiteX3" fmla="*/ 469900 w 486505"/>
              <a:gd name="connsiteY3" fmla="*/ 546100 h 897621"/>
              <a:gd name="connsiteX4" fmla="*/ 466725 w 486505"/>
              <a:gd name="connsiteY4" fmla="*/ 520700 h 897621"/>
              <a:gd name="connsiteX5" fmla="*/ 460375 w 486505"/>
              <a:gd name="connsiteY5" fmla="*/ 498475 h 897621"/>
              <a:gd name="connsiteX6" fmla="*/ 450850 w 486505"/>
              <a:gd name="connsiteY6" fmla="*/ 466725 h 897621"/>
              <a:gd name="connsiteX7" fmla="*/ 447675 w 486505"/>
              <a:gd name="connsiteY7" fmla="*/ 425450 h 897621"/>
              <a:gd name="connsiteX8" fmla="*/ 438150 w 486505"/>
              <a:gd name="connsiteY8" fmla="*/ 409575 h 897621"/>
              <a:gd name="connsiteX9" fmla="*/ 434975 w 486505"/>
              <a:gd name="connsiteY9" fmla="*/ 396875 h 897621"/>
              <a:gd name="connsiteX10" fmla="*/ 422275 w 486505"/>
              <a:gd name="connsiteY10" fmla="*/ 374650 h 897621"/>
              <a:gd name="connsiteX11" fmla="*/ 412750 w 486505"/>
              <a:gd name="connsiteY11" fmla="*/ 349250 h 897621"/>
              <a:gd name="connsiteX12" fmla="*/ 415925 w 486505"/>
              <a:gd name="connsiteY12" fmla="*/ 317500 h 897621"/>
              <a:gd name="connsiteX13" fmla="*/ 438150 w 486505"/>
              <a:gd name="connsiteY13" fmla="*/ 292100 h 897621"/>
              <a:gd name="connsiteX14" fmla="*/ 441325 w 486505"/>
              <a:gd name="connsiteY14" fmla="*/ 279400 h 897621"/>
              <a:gd name="connsiteX15" fmla="*/ 450850 w 486505"/>
              <a:gd name="connsiteY15" fmla="*/ 263525 h 897621"/>
              <a:gd name="connsiteX16" fmla="*/ 454025 w 486505"/>
              <a:gd name="connsiteY16" fmla="*/ 225425 h 897621"/>
              <a:gd name="connsiteX17" fmla="*/ 450850 w 486505"/>
              <a:gd name="connsiteY17" fmla="*/ 123825 h 897621"/>
              <a:gd name="connsiteX18" fmla="*/ 444500 w 486505"/>
              <a:gd name="connsiteY18" fmla="*/ 107950 h 897621"/>
              <a:gd name="connsiteX19" fmla="*/ 441325 w 486505"/>
              <a:gd name="connsiteY19" fmla="*/ 98425 h 897621"/>
              <a:gd name="connsiteX20" fmla="*/ 434975 w 486505"/>
              <a:gd name="connsiteY20" fmla="*/ 73025 h 897621"/>
              <a:gd name="connsiteX21" fmla="*/ 431800 w 486505"/>
              <a:gd name="connsiteY21" fmla="*/ 63500 h 897621"/>
              <a:gd name="connsiteX22" fmla="*/ 428625 w 486505"/>
              <a:gd name="connsiteY22" fmla="*/ 50800 h 897621"/>
              <a:gd name="connsiteX23" fmla="*/ 422275 w 486505"/>
              <a:gd name="connsiteY23" fmla="*/ 34925 h 897621"/>
              <a:gd name="connsiteX24" fmla="*/ 419100 w 486505"/>
              <a:gd name="connsiteY24" fmla="*/ 25400 h 897621"/>
              <a:gd name="connsiteX25" fmla="*/ 412750 w 486505"/>
              <a:gd name="connsiteY25" fmla="*/ 34925 h 897621"/>
              <a:gd name="connsiteX26" fmla="*/ 400050 w 486505"/>
              <a:gd name="connsiteY26" fmla="*/ 60325 h 897621"/>
              <a:gd name="connsiteX27" fmla="*/ 390525 w 486505"/>
              <a:gd name="connsiteY27" fmla="*/ 73025 h 897621"/>
              <a:gd name="connsiteX28" fmla="*/ 377825 w 486505"/>
              <a:gd name="connsiteY28" fmla="*/ 92075 h 897621"/>
              <a:gd name="connsiteX29" fmla="*/ 368300 w 486505"/>
              <a:gd name="connsiteY29" fmla="*/ 114300 h 897621"/>
              <a:gd name="connsiteX30" fmla="*/ 358775 w 486505"/>
              <a:gd name="connsiteY30" fmla="*/ 111125 h 897621"/>
              <a:gd name="connsiteX31" fmla="*/ 349250 w 486505"/>
              <a:gd name="connsiteY31" fmla="*/ 101600 h 897621"/>
              <a:gd name="connsiteX32" fmla="*/ 346075 w 486505"/>
              <a:gd name="connsiteY32" fmla="*/ 92075 h 897621"/>
              <a:gd name="connsiteX33" fmla="*/ 339725 w 486505"/>
              <a:gd name="connsiteY33" fmla="*/ 79375 h 897621"/>
              <a:gd name="connsiteX34" fmla="*/ 333375 w 486505"/>
              <a:gd name="connsiteY34" fmla="*/ 69850 h 897621"/>
              <a:gd name="connsiteX35" fmla="*/ 330200 w 486505"/>
              <a:gd name="connsiteY35" fmla="*/ 60325 h 897621"/>
              <a:gd name="connsiteX36" fmla="*/ 320675 w 486505"/>
              <a:gd name="connsiteY36" fmla="*/ 47625 h 897621"/>
              <a:gd name="connsiteX37" fmla="*/ 307975 w 486505"/>
              <a:gd name="connsiteY37" fmla="*/ 22225 h 897621"/>
              <a:gd name="connsiteX38" fmla="*/ 304800 w 486505"/>
              <a:gd name="connsiteY38" fmla="*/ 12700 h 897621"/>
              <a:gd name="connsiteX39" fmla="*/ 279400 w 486505"/>
              <a:gd name="connsiteY39" fmla="*/ 0 h 897621"/>
              <a:gd name="connsiteX40" fmla="*/ 257175 w 486505"/>
              <a:gd name="connsiteY40" fmla="*/ 9525 h 897621"/>
              <a:gd name="connsiteX41" fmla="*/ 247650 w 486505"/>
              <a:gd name="connsiteY41" fmla="*/ 15875 h 897621"/>
              <a:gd name="connsiteX42" fmla="*/ 209550 w 486505"/>
              <a:gd name="connsiteY42" fmla="*/ 44450 h 897621"/>
              <a:gd name="connsiteX43" fmla="*/ 193675 w 486505"/>
              <a:gd name="connsiteY43" fmla="*/ 66675 h 897621"/>
              <a:gd name="connsiteX44" fmla="*/ 187325 w 486505"/>
              <a:gd name="connsiteY44" fmla="*/ 76200 h 897621"/>
              <a:gd name="connsiteX45" fmla="*/ 168275 w 486505"/>
              <a:gd name="connsiteY45" fmla="*/ 98425 h 897621"/>
              <a:gd name="connsiteX46" fmla="*/ 161925 w 486505"/>
              <a:gd name="connsiteY46" fmla="*/ 123825 h 897621"/>
              <a:gd name="connsiteX47" fmla="*/ 152400 w 486505"/>
              <a:gd name="connsiteY47" fmla="*/ 168275 h 897621"/>
              <a:gd name="connsiteX48" fmla="*/ 139700 w 486505"/>
              <a:gd name="connsiteY48" fmla="*/ 193675 h 897621"/>
              <a:gd name="connsiteX49" fmla="*/ 127000 w 486505"/>
              <a:gd name="connsiteY49" fmla="*/ 206375 h 897621"/>
              <a:gd name="connsiteX50" fmla="*/ 114300 w 486505"/>
              <a:gd name="connsiteY50" fmla="*/ 209550 h 897621"/>
              <a:gd name="connsiteX51" fmla="*/ 104775 w 486505"/>
              <a:gd name="connsiteY51" fmla="*/ 215900 h 897621"/>
              <a:gd name="connsiteX52" fmla="*/ 82550 w 486505"/>
              <a:gd name="connsiteY52" fmla="*/ 225425 h 897621"/>
              <a:gd name="connsiteX53" fmla="*/ 73025 w 486505"/>
              <a:gd name="connsiteY53" fmla="*/ 234950 h 897621"/>
              <a:gd name="connsiteX54" fmla="*/ 60325 w 486505"/>
              <a:gd name="connsiteY54" fmla="*/ 241300 h 897621"/>
              <a:gd name="connsiteX55" fmla="*/ 44450 w 486505"/>
              <a:gd name="connsiteY55" fmla="*/ 250825 h 897621"/>
              <a:gd name="connsiteX56" fmla="*/ 38100 w 486505"/>
              <a:gd name="connsiteY56" fmla="*/ 260350 h 897621"/>
              <a:gd name="connsiteX57" fmla="*/ 25400 w 486505"/>
              <a:gd name="connsiteY57" fmla="*/ 273050 h 897621"/>
              <a:gd name="connsiteX58" fmla="*/ 41275 w 486505"/>
              <a:gd name="connsiteY58" fmla="*/ 307975 h 897621"/>
              <a:gd name="connsiteX59" fmla="*/ 47625 w 486505"/>
              <a:gd name="connsiteY59" fmla="*/ 323850 h 897621"/>
              <a:gd name="connsiteX60" fmla="*/ 63500 w 486505"/>
              <a:gd name="connsiteY60" fmla="*/ 342900 h 897621"/>
              <a:gd name="connsiteX61" fmla="*/ 69850 w 486505"/>
              <a:gd name="connsiteY61" fmla="*/ 368300 h 897621"/>
              <a:gd name="connsiteX62" fmla="*/ 76200 w 486505"/>
              <a:gd name="connsiteY62" fmla="*/ 381000 h 897621"/>
              <a:gd name="connsiteX63" fmla="*/ 73025 w 486505"/>
              <a:gd name="connsiteY63" fmla="*/ 409575 h 897621"/>
              <a:gd name="connsiteX64" fmla="*/ 63500 w 486505"/>
              <a:gd name="connsiteY64" fmla="*/ 412750 h 897621"/>
              <a:gd name="connsiteX65" fmla="*/ 38100 w 486505"/>
              <a:gd name="connsiteY65" fmla="*/ 409575 h 897621"/>
              <a:gd name="connsiteX66" fmla="*/ 25400 w 486505"/>
              <a:gd name="connsiteY66" fmla="*/ 415925 h 897621"/>
              <a:gd name="connsiteX67" fmla="*/ 22225 w 486505"/>
              <a:gd name="connsiteY67" fmla="*/ 428625 h 897621"/>
              <a:gd name="connsiteX68" fmla="*/ 3175 w 486505"/>
              <a:gd name="connsiteY68" fmla="*/ 441325 h 897621"/>
              <a:gd name="connsiteX69" fmla="*/ 6350 w 486505"/>
              <a:gd name="connsiteY69" fmla="*/ 469900 h 897621"/>
              <a:gd name="connsiteX70" fmla="*/ 19050 w 486505"/>
              <a:gd name="connsiteY70" fmla="*/ 473075 h 897621"/>
              <a:gd name="connsiteX71" fmla="*/ 31750 w 486505"/>
              <a:gd name="connsiteY71" fmla="*/ 482600 h 897621"/>
              <a:gd name="connsiteX72" fmla="*/ 50800 w 486505"/>
              <a:gd name="connsiteY72" fmla="*/ 520700 h 897621"/>
              <a:gd name="connsiteX73" fmla="*/ 57150 w 486505"/>
              <a:gd name="connsiteY73" fmla="*/ 533400 h 897621"/>
              <a:gd name="connsiteX74" fmla="*/ 60325 w 486505"/>
              <a:gd name="connsiteY74" fmla="*/ 552450 h 897621"/>
              <a:gd name="connsiteX75" fmla="*/ 76200 w 486505"/>
              <a:gd name="connsiteY75" fmla="*/ 568325 h 897621"/>
              <a:gd name="connsiteX76" fmla="*/ 111125 w 486505"/>
              <a:gd name="connsiteY76" fmla="*/ 600075 h 897621"/>
              <a:gd name="connsiteX77" fmla="*/ 127000 w 486505"/>
              <a:gd name="connsiteY77" fmla="*/ 609600 h 897621"/>
              <a:gd name="connsiteX78" fmla="*/ 136525 w 486505"/>
              <a:gd name="connsiteY78" fmla="*/ 615950 h 897621"/>
              <a:gd name="connsiteX79" fmla="*/ 152400 w 486505"/>
              <a:gd name="connsiteY79" fmla="*/ 638175 h 897621"/>
              <a:gd name="connsiteX80" fmla="*/ 149225 w 486505"/>
              <a:gd name="connsiteY80" fmla="*/ 682625 h 897621"/>
              <a:gd name="connsiteX81" fmla="*/ 136525 w 486505"/>
              <a:gd name="connsiteY81" fmla="*/ 685800 h 897621"/>
              <a:gd name="connsiteX82" fmla="*/ 111125 w 486505"/>
              <a:gd name="connsiteY82" fmla="*/ 701675 h 897621"/>
              <a:gd name="connsiteX83" fmla="*/ 117475 w 486505"/>
              <a:gd name="connsiteY83" fmla="*/ 746125 h 897621"/>
              <a:gd name="connsiteX84" fmla="*/ 123825 w 486505"/>
              <a:gd name="connsiteY84" fmla="*/ 755650 h 897621"/>
              <a:gd name="connsiteX85" fmla="*/ 139700 w 486505"/>
              <a:gd name="connsiteY85" fmla="*/ 781050 h 897621"/>
              <a:gd name="connsiteX86" fmla="*/ 152400 w 486505"/>
              <a:gd name="connsiteY86" fmla="*/ 790575 h 897621"/>
              <a:gd name="connsiteX87" fmla="*/ 187325 w 486505"/>
              <a:gd name="connsiteY87" fmla="*/ 793750 h 897621"/>
              <a:gd name="connsiteX88" fmla="*/ 190500 w 486505"/>
              <a:gd name="connsiteY88" fmla="*/ 803275 h 897621"/>
              <a:gd name="connsiteX89" fmla="*/ 196850 w 486505"/>
              <a:gd name="connsiteY89" fmla="*/ 812800 h 897621"/>
              <a:gd name="connsiteX90" fmla="*/ 200025 w 486505"/>
              <a:gd name="connsiteY90" fmla="*/ 889000 h 897621"/>
              <a:gd name="connsiteX91" fmla="*/ 287337 w 486505"/>
              <a:gd name="connsiteY91" fmla="*/ 886619 h 897621"/>
              <a:gd name="connsiteX92" fmla="*/ 323850 w 486505"/>
              <a:gd name="connsiteY92" fmla="*/ 806450 h 897621"/>
              <a:gd name="connsiteX93" fmla="*/ 349250 w 486505"/>
              <a:gd name="connsiteY93" fmla="*/ 739775 h 897621"/>
              <a:gd name="connsiteX94" fmla="*/ 393700 w 486505"/>
              <a:gd name="connsiteY94" fmla="*/ 688975 h 897621"/>
              <a:gd name="connsiteX95" fmla="*/ 415925 w 486505"/>
              <a:gd name="connsiteY95" fmla="*/ 669925 h 897621"/>
              <a:gd name="connsiteX96" fmla="*/ 425450 w 486505"/>
              <a:gd name="connsiteY96" fmla="*/ 660400 h 897621"/>
              <a:gd name="connsiteX97" fmla="*/ 476250 w 486505"/>
              <a:gd name="connsiteY97" fmla="*/ 666750 h 897621"/>
              <a:gd name="connsiteX98" fmla="*/ 485775 w 486505"/>
              <a:gd name="connsiteY98" fmla="*/ 669925 h 897621"/>
              <a:gd name="connsiteX99" fmla="*/ 485775 w 486505"/>
              <a:gd name="connsiteY99" fmla="*/ 657225 h 897621"/>
              <a:gd name="connsiteX0" fmla="*/ 485775 w 486505"/>
              <a:gd name="connsiteY0" fmla="*/ 657225 h 898044"/>
              <a:gd name="connsiteX1" fmla="*/ 482600 w 486505"/>
              <a:gd name="connsiteY1" fmla="*/ 615950 h 898044"/>
              <a:gd name="connsiteX2" fmla="*/ 476250 w 486505"/>
              <a:gd name="connsiteY2" fmla="*/ 590550 h 898044"/>
              <a:gd name="connsiteX3" fmla="*/ 469900 w 486505"/>
              <a:gd name="connsiteY3" fmla="*/ 546100 h 898044"/>
              <a:gd name="connsiteX4" fmla="*/ 466725 w 486505"/>
              <a:gd name="connsiteY4" fmla="*/ 520700 h 898044"/>
              <a:gd name="connsiteX5" fmla="*/ 460375 w 486505"/>
              <a:gd name="connsiteY5" fmla="*/ 498475 h 898044"/>
              <a:gd name="connsiteX6" fmla="*/ 450850 w 486505"/>
              <a:gd name="connsiteY6" fmla="*/ 466725 h 898044"/>
              <a:gd name="connsiteX7" fmla="*/ 447675 w 486505"/>
              <a:gd name="connsiteY7" fmla="*/ 425450 h 898044"/>
              <a:gd name="connsiteX8" fmla="*/ 438150 w 486505"/>
              <a:gd name="connsiteY8" fmla="*/ 409575 h 898044"/>
              <a:gd name="connsiteX9" fmla="*/ 434975 w 486505"/>
              <a:gd name="connsiteY9" fmla="*/ 396875 h 898044"/>
              <a:gd name="connsiteX10" fmla="*/ 422275 w 486505"/>
              <a:gd name="connsiteY10" fmla="*/ 374650 h 898044"/>
              <a:gd name="connsiteX11" fmla="*/ 412750 w 486505"/>
              <a:gd name="connsiteY11" fmla="*/ 349250 h 898044"/>
              <a:gd name="connsiteX12" fmla="*/ 415925 w 486505"/>
              <a:gd name="connsiteY12" fmla="*/ 317500 h 898044"/>
              <a:gd name="connsiteX13" fmla="*/ 438150 w 486505"/>
              <a:gd name="connsiteY13" fmla="*/ 292100 h 898044"/>
              <a:gd name="connsiteX14" fmla="*/ 441325 w 486505"/>
              <a:gd name="connsiteY14" fmla="*/ 279400 h 898044"/>
              <a:gd name="connsiteX15" fmla="*/ 450850 w 486505"/>
              <a:gd name="connsiteY15" fmla="*/ 263525 h 898044"/>
              <a:gd name="connsiteX16" fmla="*/ 454025 w 486505"/>
              <a:gd name="connsiteY16" fmla="*/ 225425 h 898044"/>
              <a:gd name="connsiteX17" fmla="*/ 450850 w 486505"/>
              <a:gd name="connsiteY17" fmla="*/ 123825 h 898044"/>
              <a:gd name="connsiteX18" fmla="*/ 444500 w 486505"/>
              <a:gd name="connsiteY18" fmla="*/ 107950 h 898044"/>
              <a:gd name="connsiteX19" fmla="*/ 441325 w 486505"/>
              <a:gd name="connsiteY19" fmla="*/ 98425 h 898044"/>
              <a:gd name="connsiteX20" fmla="*/ 434975 w 486505"/>
              <a:gd name="connsiteY20" fmla="*/ 73025 h 898044"/>
              <a:gd name="connsiteX21" fmla="*/ 431800 w 486505"/>
              <a:gd name="connsiteY21" fmla="*/ 63500 h 898044"/>
              <a:gd name="connsiteX22" fmla="*/ 428625 w 486505"/>
              <a:gd name="connsiteY22" fmla="*/ 50800 h 898044"/>
              <a:gd name="connsiteX23" fmla="*/ 422275 w 486505"/>
              <a:gd name="connsiteY23" fmla="*/ 34925 h 898044"/>
              <a:gd name="connsiteX24" fmla="*/ 419100 w 486505"/>
              <a:gd name="connsiteY24" fmla="*/ 25400 h 898044"/>
              <a:gd name="connsiteX25" fmla="*/ 412750 w 486505"/>
              <a:gd name="connsiteY25" fmla="*/ 34925 h 898044"/>
              <a:gd name="connsiteX26" fmla="*/ 400050 w 486505"/>
              <a:gd name="connsiteY26" fmla="*/ 60325 h 898044"/>
              <a:gd name="connsiteX27" fmla="*/ 390525 w 486505"/>
              <a:gd name="connsiteY27" fmla="*/ 73025 h 898044"/>
              <a:gd name="connsiteX28" fmla="*/ 377825 w 486505"/>
              <a:gd name="connsiteY28" fmla="*/ 92075 h 898044"/>
              <a:gd name="connsiteX29" fmla="*/ 368300 w 486505"/>
              <a:gd name="connsiteY29" fmla="*/ 114300 h 898044"/>
              <a:gd name="connsiteX30" fmla="*/ 358775 w 486505"/>
              <a:gd name="connsiteY30" fmla="*/ 111125 h 898044"/>
              <a:gd name="connsiteX31" fmla="*/ 349250 w 486505"/>
              <a:gd name="connsiteY31" fmla="*/ 101600 h 898044"/>
              <a:gd name="connsiteX32" fmla="*/ 346075 w 486505"/>
              <a:gd name="connsiteY32" fmla="*/ 92075 h 898044"/>
              <a:gd name="connsiteX33" fmla="*/ 339725 w 486505"/>
              <a:gd name="connsiteY33" fmla="*/ 79375 h 898044"/>
              <a:gd name="connsiteX34" fmla="*/ 333375 w 486505"/>
              <a:gd name="connsiteY34" fmla="*/ 69850 h 898044"/>
              <a:gd name="connsiteX35" fmla="*/ 330200 w 486505"/>
              <a:gd name="connsiteY35" fmla="*/ 60325 h 898044"/>
              <a:gd name="connsiteX36" fmla="*/ 320675 w 486505"/>
              <a:gd name="connsiteY36" fmla="*/ 47625 h 898044"/>
              <a:gd name="connsiteX37" fmla="*/ 307975 w 486505"/>
              <a:gd name="connsiteY37" fmla="*/ 22225 h 898044"/>
              <a:gd name="connsiteX38" fmla="*/ 304800 w 486505"/>
              <a:gd name="connsiteY38" fmla="*/ 12700 h 898044"/>
              <a:gd name="connsiteX39" fmla="*/ 279400 w 486505"/>
              <a:gd name="connsiteY39" fmla="*/ 0 h 898044"/>
              <a:gd name="connsiteX40" fmla="*/ 257175 w 486505"/>
              <a:gd name="connsiteY40" fmla="*/ 9525 h 898044"/>
              <a:gd name="connsiteX41" fmla="*/ 247650 w 486505"/>
              <a:gd name="connsiteY41" fmla="*/ 15875 h 898044"/>
              <a:gd name="connsiteX42" fmla="*/ 209550 w 486505"/>
              <a:gd name="connsiteY42" fmla="*/ 44450 h 898044"/>
              <a:gd name="connsiteX43" fmla="*/ 193675 w 486505"/>
              <a:gd name="connsiteY43" fmla="*/ 66675 h 898044"/>
              <a:gd name="connsiteX44" fmla="*/ 187325 w 486505"/>
              <a:gd name="connsiteY44" fmla="*/ 76200 h 898044"/>
              <a:gd name="connsiteX45" fmla="*/ 168275 w 486505"/>
              <a:gd name="connsiteY45" fmla="*/ 98425 h 898044"/>
              <a:gd name="connsiteX46" fmla="*/ 161925 w 486505"/>
              <a:gd name="connsiteY46" fmla="*/ 123825 h 898044"/>
              <a:gd name="connsiteX47" fmla="*/ 152400 w 486505"/>
              <a:gd name="connsiteY47" fmla="*/ 168275 h 898044"/>
              <a:gd name="connsiteX48" fmla="*/ 139700 w 486505"/>
              <a:gd name="connsiteY48" fmla="*/ 193675 h 898044"/>
              <a:gd name="connsiteX49" fmla="*/ 127000 w 486505"/>
              <a:gd name="connsiteY49" fmla="*/ 206375 h 898044"/>
              <a:gd name="connsiteX50" fmla="*/ 114300 w 486505"/>
              <a:gd name="connsiteY50" fmla="*/ 209550 h 898044"/>
              <a:gd name="connsiteX51" fmla="*/ 104775 w 486505"/>
              <a:gd name="connsiteY51" fmla="*/ 215900 h 898044"/>
              <a:gd name="connsiteX52" fmla="*/ 82550 w 486505"/>
              <a:gd name="connsiteY52" fmla="*/ 225425 h 898044"/>
              <a:gd name="connsiteX53" fmla="*/ 73025 w 486505"/>
              <a:gd name="connsiteY53" fmla="*/ 234950 h 898044"/>
              <a:gd name="connsiteX54" fmla="*/ 60325 w 486505"/>
              <a:gd name="connsiteY54" fmla="*/ 241300 h 898044"/>
              <a:gd name="connsiteX55" fmla="*/ 44450 w 486505"/>
              <a:gd name="connsiteY55" fmla="*/ 250825 h 898044"/>
              <a:gd name="connsiteX56" fmla="*/ 38100 w 486505"/>
              <a:gd name="connsiteY56" fmla="*/ 260350 h 898044"/>
              <a:gd name="connsiteX57" fmla="*/ 25400 w 486505"/>
              <a:gd name="connsiteY57" fmla="*/ 273050 h 898044"/>
              <a:gd name="connsiteX58" fmla="*/ 41275 w 486505"/>
              <a:gd name="connsiteY58" fmla="*/ 307975 h 898044"/>
              <a:gd name="connsiteX59" fmla="*/ 47625 w 486505"/>
              <a:gd name="connsiteY59" fmla="*/ 323850 h 898044"/>
              <a:gd name="connsiteX60" fmla="*/ 63500 w 486505"/>
              <a:gd name="connsiteY60" fmla="*/ 342900 h 898044"/>
              <a:gd name="connsiteX61" fmla="*/ 69850 w 486505"/>
              <a:gd name="connsiteY61" fmla="*/ 368300 h 898044"/>
              <a:gd name="connsiteX62" fmla="*/ 76200 w 486505"/>
              <a:gd name="connsiteY62" fmla="*/ 381000 h 898044"/>
              <a:gd name="connsiteX63" fmla="*/ 73025 w 486505"/>
              <a:gd name="connsiteY63" fmla="*/ 409575 h 898044"/>
              <a:gd name="connsiteX64" fmla="*/ 63500 w 486505"/>
              <a:gd name="connsiteY64" fmla="*/ 412750 h 898044"/>
              <a:gd name="connsiteX65" fmla="*/ 38100 w 486505"/>
              <a:gd name="connsiteY65" fmla="*/ 409575 h 898044"/>
              <a:gd name="connsiteX66" fmla="*/ 25400 w 486505"/>
              <a:gd name="connsiteY66" fmla="*/ 415925 h 898044"/>
              <a:gd name="connsiteX67" fmla="*/ 22225 w 486505"/>
              <a:gd name="connsiteY67" fmla="*/ 428625 h 898044"/>
              <a:gd name="connsiteX68" fmla="*/ 3175 w 486505"/>
              <a:gd name="connsiteY68" fmla="*/ 441325 h 898044"/>
              <a:gd name="connsiteX69" fmla="*/ 6350 w 486505"/>
              <a:gd name="connsiteY69" fmla="*/ 469900 h 898044"/>
              <a:gd name="connsiteX70" fmla="*/ 19050 w 486505"/>
              <a:gd name="connsiteY70" fmla="*/ 473075 h 898044"/>
              <a:gd name="connsiteX71" fmla="*/ 31750 w 486505"/>
              <a:gd name="connsiteY71" fmla="*/ 482600 h 898044"/>
              <a:gd name="connsiteX72" fmla="*/ 50800 w 486505"/>
              <a:gd name="connsiteY72" fmla="*/ 520700 h 898044"/>
              <a:gd name="connsiteX73" fmla="*/ 57150 w 486505"/>
              <a:gd name="connsiteY73" fmla="*/ 533400 h 898044"/>
              <a:gd name="connsiteX74" fmla="*/ 60325 w 486505"/>
              <a:gd name="connsiteY74" fmla="*/ 552450 h 898044"/>
              <a:gd name="connsiteX75" fmla="*/ 76200 w 486505"/>
              <a:gd name="connsiteY75" fmla="*/ 568325 h 898044"/>
              <a:gd name="connsiteX76" fmla="*/ 111125 w 486505"/>
              <a:gd name="connsiteY76" fmla="*/ 600075 h 898044"/>
              <a:gd name="connsiteX77" fmla="*/ 127000 w 486505"/>
              <a:gd name="connsiteY77" fmla="*/ 609600 h 898044"/>
              <a:gd name="connsiteX78" fmla="*/ 136525 w 486505"/>
              <a:gd name="connsiteY78" fmla="*/ 615950 h 898044"/>
              <a:gd name="connsiteX79" fmla="*/ 152400 w 486505"/>
              <a:gd name="connsiteY79" fmla="*/ 638175 h 898044"/>
              <a:gd name="connsiteX80" fmla="*/ 149225 w 486505"/>
              <a:gd name="connsiteY80" fmla="*/ 682625 h 898044"/>
              <a:gd name="connsiteX81" fmla="*/ 136525 w 486505"/>
              <a:gd name="connsiteY81" fmla="*/ 685800 h 898044"/>
              <a:gd name="connsiteX82" fmla="*/ 111125 w 486505"/>
              <a:gd name="connsiteY82" fmla="*/ 701675 h 898044"/>
              <a:gd name="connsiteX83" fmla="*/ 117475 w 486505"/>
              <a:gd name="connsiteY83" fmla="*/ 746125 h 898044"/>
              <a:gd name="connsiteX84" fmla="*/ 123825 w 486505"/>
              <a:gd name="connsiteY84" fmla="*/ 755650 h 898044"/>
              <a:gd name="connsiteX85" fmla="*/ 139700 w 486505"/>
              <a:gd name="connsiteY85" fmla="*/ 781050 h 898044"/>
              <a:gd name="connsiteX86" fmla="*/ 152400 w 486505"/>
              <a:gd name="connsiteY86" fmla="*/ 790575 h 898044"/>
              <a:gd name="connsiteX87" fmla="*/ 187325 w 486505"/>
              <a:gd name="connsiteY87" fmla="*/ 793750 h 898044"/>
              <a:gd name="connsiteX88" fmla="*/ 190500 w 486505"/>
              <a:gd name="connsiteY88" fmla="*/ 803275 h 898044"/>
              <a:gd name="connsiteX89" fmla="*/ 196850 w 486505"/>
              <a:gd name="connsiteY89" fmla="*/ 812800 h 898044"/>
              <a:gd name="connsiteX90" fmla="*/ 200025 w 486505"/>
              <a:gd name="connsiteY90" fmla="*/ 889000 h 898044"/>
              <a:gd name="connsiteX91" fmla="*/ 287337 w 486505"/>
              <a:gd name="connsiteY91" fmla="*/ 886619 h 898044"/>
              <a:gd name="connsiteX92" fmla="*/ 314325 w 486505"/>
              <a:gd name="connsiteY92" fmla="*/ 799307 h 898044"/>
              <a:gd name="connsiteX93" fmla="*/ 349250 w 486505"/>
              <a:gd name="connsiteY93" fmla="*/ 739775 h 898044"/>
              <a:gd name="connsiteX94" fmla="*/ 393700 w 486505"/>
              <a:gd name="connsiteY94" fmla="*/ 688975 h 898044"/>
              <a:gd name="connsiteX95" fmla="*/ 415925 w 486505"/>
              <a:gd name="connsiteY95" fmla="*/ 669925 h 898044"/>
              <a:gd name="connsiteX96" fmla="*/ 425450 w 486505"/>
              <a:gd name="connsiteY96" fmla="*/ 660400 h 898044"/>
              <a:gd name="connsiteX97" fmla="*/ 476250 w 486505"/>
              <a:gd name="connsiteY97" fmla="*/ 666750 h 898044"/>
              <a:gd name="connsiteX98" fmla="*/ 485775 w 486505"/>
              <a:gd name="connsiteY98" fmla="*/ 669925 h 898044"/>
              <a:gd name="connsiteX99" fmla="*/ 485775 w 486505"/>
              <a:gd name="connsiteY99" fmla="*/ 657225 h 898044"/>
              <a:gd name="connsiteX0" fmla="*/ 485775 w 486505"/>
              <a:gd name="connsiteY0" fmla="*/ 657225 h 886678"/>
              <a:gd name="connsiteX1" fmla="*/ 482600 w 486505"/>
              <a:gd name="connsiteY1" fmla="*/ 615950 h 886678"/>
              <a:gd name="connsiteX2" fmla="*/ 476250 w 486505"/>
              <a:gd name="connsiteY2" fmla="*/ 590550 h 886678"/>
              <a:gd name="connsiteX3" fmla="*/ 469900 w 486505"/>
              <a:gd name="connsiteY3" fmla="*/ 546100 h 886678"/>
              <a:gd name="connsiteX4" fmla="*/ 466725 w 486505"/>
              <a:gd name="connsiteY4" fmla="*/ 520700 h 886678"/>
              <a:gd name="connsiteX5" fmla="*/ 460375 w 486505"/>
              <a:gd name="connsiteY5" fmla="*/ 498475 h 886678"/>
              <a:gd name="connsiteX6" fmla="*/ 450850 w 486505"/>
              <a:gd name="connsiteY6" fmla="*/ 466725 h 886678"/>
              <a:gd name="connsiteX7" fmla="*/ 447675 w 486505"/>
              <a:gd name="connsiteY7" fmla="*/ 425450 h 886678"/>
              <a:gd name="connsiteX8" fmla="*/ 438150 w 486505"/>
              <a:gd name="connsiteY8" fmla="*/ 409575 h 886678"/>
              <a:gd name="connsiteX9" fmla="*/ 434975 w 486505"/>
              <a:gd name="connsiteY9" fmla="*/ 396875 h 886678"/>
              <a:gd name="connsiteX10" fmla="*/ 422275 w 486505"/>
              <a:gd name="connsiteY10" fmla="*/ 374650 h 886678"/>
              <a:gd name="connsiteX11" fmla="*/ 412750 w 486505"/>
              <a:gd name="connsiteY11" fmla="*/ 349250 h 886678"/>
              <a:gd name="connsiteX12" fmla="*/ 415925 w 486505"/>
              <a:gd name="connsiteY12" fmla="*/ 317500 h 886678"/>
              <a:gd name="connsiteX13" fmla="*/ 438150 w 486505"/>
              <a:gd name="connsiteY13" fmla="*/ 292100 h 886678"/>
              <a:gd name="connsiteX14" fmla="*/ 441325 w 486505"/>
              <a:gd name="connsiteY14" fmla="*/ 279400 h 886678"/>
              <a:gd name="connsiteX15" fmla="*/ 450850 w 486505"/>
              <a:gd name="connsiteY15" fmla="*/ 263525 h 886678"/>
              <a:gd name="connsiteX16" fmla="*/ 454025 w 486505"/>
              <a:gd name="connsiteY16" fmla="*/ 225425 h 886678"/>
              <a:gd name="connsiteX17" fmla="*/ 450850 w 486505"/>
              <a:gd name="connsiteY17" fmla="*/ 123825 h 886678"/>
              <a:gd name="connsiteX18" fmla="*/ 444500 w 486505"/>
              <a:gd name="connsiteY18" fmla="*/ 107950 h 886678"/>
              <a:gd name="connsiteX19" fmla="*/ 441325 w 486505"/>
              <a:gd name="connsiteY19" fmla="*/ 98425 h 886678"/>
              <a:gd name="connsiteX20" fmla="*/ 434975 w 486505"/>
              <a:gd name="connsiteY20" fmla="*/ 73025 h 886678"/>
              <a:gd name="connsiteX21" fmla="*/ 431800 w 486505"/>
              <a:gd name="connsiteY21" fmla="*/ 63500 h 886678"/>
              <a:gd name="connsiteX22" fmla="*/ 428625 w 486505"/>
              <a:gd name="connsiteY22" fmla="*/ 50800 h 886678"/>
              <a:gd name="connsiteX23" fmla="*/ 422275 w 486505"/>
              <a:gd name="connsiteY23" fmla="*/ 34925 h 886678"/>
              <a:gd name="connsiteX24" fmla="*/ 419100 w 486505"/>
              <a:gd name="connsiteY24" fmla="*/ 25400 h 886678"/>
              <a:gd name="connsiteX25" fmla="*/ 412750 w 486505"/>
              <a:gd name="connsiteY25" fmla="*/ 34925 h 886678"/>
              <a:gd name="connsiteX26" fmla="*/ 400050 w 486505"/>
              <a:gd name="connsiteY26" fmla="*/ 60325 h 886678"/>
              <a:gd name="connsiteX27" fmla="*/ 390525 w 486505"/>
              <a:gd name="connsiteY27" fmla="*/ 73025 h 886678"/>
              <a:gd name="connsiteX28" fmla="*/ 377825 w 486505"/>
              <a:gd name="connsiteY28" fmla="*/ 92075 h 886678"/>
              <a:gd name="connsiteX29" fmla="*/ 368300 w 486505"/>
              <a:gd name="connsiteY29" fmla="*/ 114300 h 886678"/>
              <a:gd name="connsiteX30" fmla="*/ 358775 w 486505"/>
              <a:gd name="connsiteY30" fmla="*/ 111125 h 886678"/>
              <a:gd name="connsiteX31" fmla="*/ 349250 w 486505"/>
              <a:gd name="connsiteY31" fmla="*/ 101600 h 886678"/>
              <a:gd name="connsiteX32" fmla="*/ 346075 w 486505"/>
              <a:gd name="connsiteY32" fmla="*/ 92075 h 886678"/>
              <a:gd name="connsiteX33" fmla="*/ 339725 w 486505"/>
              <a:gd name="connsiteY33" fmla="*/ 79375 h 886678"/>
              <a:gd name="connsiteX34" fmla="*/ 333375 w 486505"/>
              <a:gd name="connsiteY34" fmla="*/ 69850 h 886678"/>
              <a:gd name="connsiteX35" fmla="*/ 330200 w 486505"/>
              <a:gd name="connsiteY35" fmla="*/ 60325 h 886678"/>
              <a:gd name="connsiteX36" fmla="*/ 320675 w 486505"/>
              <a:gd name="connsiteY36" fmla="*/ 47625 h 886678"/>
              <a:gd name="connsiteX37" fmla="*/ 307975 w 486505"/>
              <a:gd name="connsiteY37" fmla="*/ 22225 h 886678"/>
              <a:gd name="connsiteX38" fmla="*/ 304800 w 486505"/>
              <a:gd name="connsiteY38" fmla="*/ 12700 h 886678"/>
              <a:gd name="connsiteX39" fmla="*/ 279400 w 486505"/>
              <a:gd name="connsiteY39" fmla="*/ 0 h 886678"/>
              <a:gd name="connsiteX40" fmla="*/ 257175 w 486505"/>
              <a:gd name="connsiteY40" fmla="*/ 9525 h 886678"/>
              <a:gd name="connsiteX41" fmla="*/ 247650 w 486505"/>
              <a:gd name="connsiteY41" fmla="*/ 15875 h 886678"/>
              <a:gd name="connsiteX42" fmla="*/ 209550 w 486505"/>
              <a:gd name="connsiteY42" fmla="*/ 44450 h 886678"/>
              <a:gd name="connsiteX43" fmla="*/ 193675 w 486505"/>
              <a:gd name="connsiteY43" fmla="*/ 66675 h 886678"/>
              <a:gd name="connsiteX44" fmla="*/ 187325 w 486505"/>
              <a:gd name="connsiteY44" fmla="*/ 76200 h 886678"/>
              <a:gd name="connsiteX45" fmla="*/ 168275 w 486505"/>
              <a:gd name="connsiteY45" fmla="*/ 98425 h 886678"/>
              <a:gd name="connsiteX46" fmla="*/ 161925 w 486505"/>
              <a:gd name="connsiteY46" fmla="*/ 123825 h 886678"/>
              <a:gd name="connsiteX47" fmla="*/ 152400 w 486505"/>
              <a:gd name="connsiteY47" fmla="*/ 168275 h 886678"/>
              <a:gd name="connsiteX48" fmla="*/ 139700 w 486505"/>
              <a:gd name="connsiteY48" fmla="*/ 193675 h 886678"/>
              <a:gd name="connsiteX49" fmla="*/ 127000 w 486505"/>
              <a:gd name="connsiteY49" fmla="*/ 206375 h 886678"/>
              <a:gd name="connsiteX50" fmla="*/ 114300 w 486505"/>
              <a:gd name="connsiteY50" fmla="*/ 209550 h 886678"/>
              <a:gd name="connsiteX51" fmla="*/ 104775 w 486505"/>
              <a:gd name="connsiteY51" fmla="*/ 215900 h 886678"/>
              <a:gd name="connsiteX52" fmla="*/ 82550 w 486505"/>
              <a:gd name="connsiteY52" fmla="*/ 225425 h 886678"/>
              <a:gd name="connsiteX53" fmla="*/ 73025 w 486505"/>
              <a:gd name="connsiteY53" fmla="*/ 234950 h 886678"/>
              <a:gd name="connsiteX54" fmla="*/ 60325 w 486505"/>
              <a:gd name="connsiteY54" fmla="*/ 241300 h 886678"/>
              <a:gd name="connsiteX55" fmla="*/ 44450 w 486505"/>
              <a:gd name="connsiteY55" fmla="*/ 250825 h 886678"/>
              <a:gd name="connsiteX56" fmla="*/ 38100 w 486505"/>
              <a:gd name="connsiteY56" fmla="*/ 260350 h 886678"/>
              <a:gd name="connsiteX57" fmla="*/ 25400 w 486505"/>
              <a:gd name="connsiteY57" fmla="*/ 273050 h 886678"/>
              <a:gd name="connsiteX58" fmla="*/ 41275 w 486505"/>
              <a:gd name="connsiteY58" fmla="*/ 307975 h 886678"/>
              <a:gd name="connsiteX59" fmla="*/ 47625 w 486505"/>
              <a:gd name="connsiteY59" fmla="*/ 323850 h 886678"/>
              <a:gd name="connsiteX60" fmla="*/ 63500 w 486505"/>
              <a:gd name="connsiteY60" fmla="*/ 342900 h 886678"/>
              <a:gd name="connsiteX61" fmla="*/ 69850 w 486505"/>
              <a:gd name="connsiteY61" fmla="*/ 368300 h 886678"/>
              <a:gd name="connsiteX62" fmla="*/ 76200 w 486505"/>
              <a:gd name="connsiteY62" fmla="*/ 381000 h 886678"/>
              <a:gd name="connsiteX63" fmla="*/ 73025 w 486505"/>
              <a:gd name="connsiteY63" fmla="*/ 409575 h 886678"/>
              <a:gd name="connsiteX64" fmla="*/ 63500 w 486505"/>
              <a:gd name="connsiteY64" fmla="*/ 412750 h 886678"/>
              <a:gd name="connsiteX65" fmla="*/ 38100 w 486505"/>
              <a:gd name="connsiteY65" fmla="*/ 409575 h 886678"/>
              <a:gd name="connsiteX66" fmla="*/ 25400 w 486505"/>
              <a:gd name="connsiteY66" fmla="*/ 415925 h 886678"/>
              <a:gd name="connsiteX67" fmla="*/ 22225 w 486505"/>
              <a:gd name="connsiteY67" fmla="*/ 428625 h 886678"/>
              <a:gd name="connsiteX68" fmla="*/ 3175 w 486505"/>
              <a:gd name="connsiteY68" fmla="*/ 441325 h 886678"/>
              <a:gd name="connsiteX69" fmla="*/ 6350 w 486505"/>
              <a:gd name="connsiteY69" fmla="*/ 469900 h 886678"/>
              <a:gd name="connsiteX70" fmla="*/ 19050 w 486505"/>
              <a:gd name="connsiteY70" fmla="*/ 473075 h 886678"/>
              <a:gd name="connsiteX71" fmla="*/ 31750 w 486505"/>
              <a:gd name="connsiteY71" fmla="*/ 482600 h 886678"/>
              <a:gd name="connsiteX72" fmla="*/ 50800 w 486505"/>
              <a:gd name="connsiteY72" fmla="*/ 520700 h 886678"/>
              <a:gd name="connsiteX73" fmla="*/ 57150 w 486505"/>
              <a:gd name="connsiteY73" fmla="*/ 533400 h 886678"/>
              <a:gd name="connsiteX74" fmla="*/ 60325 w 486505"/>
              <a:gd name="connsiteY74" fmla="*/ 552450 h 886678"/>
              <a:gd name="connsiteX75" fmla="*/ 76200 w 486505"/>
              <a:gd name="connsiteY75" fmla="*/ 568325 h 886678"/>
              <a:gd name="connsiteX76" fmla="*/ 111125 w 486505"/>
              <a:gd name="connsiteY76" fmla="*/ 600075 h 886678"/>
              <a:gd name="connsiteX77" fmla="*/ 127000 w 486505"/>
              <a:gd name="connsiteY77" fmla="*/ 609600 h 886678"/>
              <a:gd name="connsiteX78" fmla="*/ 136525 w 486505"/>
              <a:gd name="connsiteY78" fmla="*/ 615950 h 886678"/>
              <a:gd name="connsiteX79" fmla="*/ 152400 w 486505"/>
              <a:gd name="connsiteY79" fmla="*/ 638175 h 886678"/>
              <a:gd name="connsiteX80" fmla="*/ 149225 w 486505"/>
              <a:gd name="connsiteY80" fmla="*/ 682625 h 886678"/>
              <a:gd name="connsiteX81" fmla="*/ 136525 w 486505"/>
              <a:gd name="connsiteY81" fmla="*/ 685800 h 886678"/>
              <a:gd name="connsiteX82" fmla="*/ 111125 w 486505"/>
              <a:gd name="connsiteY82" fmla="*/ 701675 h 886678"/>
              <a:gd name="connsiteX83" fmla="*/ 117475 w 486505"/>
              <a:gd name="connsiteY83" fmla="*/ 746125 h 886678"/>
              <a:gd name="connsiteX84" fmla="*/ 123825 w 486505"/>
              <a:gd name="connsiteY84" fmla="*/ 755650 h 886678"/>
              <a:gd name="connsiteX85" fmla="*/ 139700 w 486505"/>
              <a:gd name="connsiteY85" fmla="*/ 781050 h 886678"/>
              <a:gd name="connsiteX86" fmla="*/ 152400 w 486505"/>
              <a:gd name="connsiteY86" fmla="*/ 790575 h 886678"/>
              <a:gd name="connsiteX87" fmla="*/ 187325 w 486505"/>
              <a:gd name="connsiteY87" fmla="*/ 793750 h 886678"/>
              <a:gd name="connsiteX88" fmla="*/ 190500 w 486505"/>
              <a:gd name="connsiteY88" fmla="*/ 803275 h 886678"/>
              <a:gd name="connsiteX89" fmla="*/ 196850 w 486505"/>
              <a:gd name="connsiteY89" fmla="*/ 812800 h 886678"/>
              <a:gd name="connsiteX90" fmla="*/ 287337 w 486505"/>
              <a:gd name="connsiteY90" fmla="*/ 886619 h 886678"/>
              <a:gd name="connsiteX91" fmla="*/ 314325 w 486505"/>
              <a:gd name="connsiteY91" fmla="*/ 799307 h 886678"/>
              <a:gd name="connsiteX92" fmla="*/ 349250 w 486505"/>
              <a:gd name="connsiteY92" fmla="*/ 739775 h 886678"/>
              <a:gd name="connsiteX93" fmla="*/ 393700 w 486505"/>
              <a:gd name="connsiteY93" fmla="*/ 688975 h 886678"/>
              <a:gd name="connsiteX94" fmla="*/ 415925 w 486505"/>
              <a:gd name="connsiteY94" fmla="*/ 669925 h 886678"/>
              <a:gd name="connsiteX95" fmla="*/ 425450 w 486505"/>
              <a:gd name="connsiteY95" fmla="*/ 660400 h 886678"/>
              <a:gd name="connsiteX96" fmla="*/ 476250 w 486505"/>
              <a:gd name="connsiteY96" fmla="*/ 666750 h 886678"/>
              <a:gd name="connsiteX97" fmla="*/ 485775 w 486505"/>
              <a:gd name="connsiteY97" fmla="*/ 669925 h 886678"/>
              <a:gd name="connsiteX98" fmla="*/ 485775 w 486505"/>
              <a:gd name="connsiteY98" fmla="*/ 657225 h 886678"/>
              <a:gd name="connsiteX0" fmla="*/ 485775 w 486505"/>
              <a:gd name="connsiteY0" fmla="*/ 657225 h 903336"/>
              <a:gd name="connsiteX1" fmla="*/ 482600 w 486505"/>
              <a:gd name="connsiteY1" fmla="*/ 615950 h 903336"/>
              <a:gd name="connsiteX2" fmla="*/ 476250 w 486505"/>
              <a:gd name="connsiteY2" fmla="*/ 590550 h 903336"/>
              <a:gd name="connsiteX3" fmla="*/ 469900 w 486505"/>
              <a:gd name="connsiteY3" fmla="*/ 546100 h 903336"/>
              <a:gd name="connsiteX4" fmla="*/ 466725 w 486505"/>
              <a:gd name="connsiteY4" fmla="*/ 520700 h 903336"/>
              <a:gd name="connsiteX5" fmla="*/ 460375 w 486505"/>
              <a:gd name="connsiteY5" fmla="*/ 498475 h 903336"/>
              <a:gd name="connsiteX6" fmla="*/ 450850 w 486505"/>
              <a:gd name="connsiteY6" fmla="*/ 466725 h 903336"/>
              <a:gd name="connsiteX7" fmla="*/ 447675 w 486505"/>
              <a:gd name="connsiteY7" fmla="*/ 425450 h 903336"/>
              <a:gd name="connsiteX8" fmla="*/ 438150 w 486505"/>
              <a:gd name="connsiteY8" fmla="*/ 409575 h 903336"/>
              <a:gd name="connsiteX9" fmla="*/ 434975 w 486505"/>
              <a:gd name="connsiteY9" fmla="*/ 396875 h 903336"/>
              <a:gd name="connsiteX10" fmla="*/ 422275 w 486505"/>
              <a:gd name="connsiteY10" fmla="*/ 374650 h 903336"/>
              <a:gd name="connsiteX11" fmla="*/ 412750 w 486505"/>
              <a:gd name="connsiteY11" fmla="*/ 349250 h 903336"/>
              <a:gd name="connsiteX12" fmla="*/ 415925 w 486505"/>
              <a:gd name="connsiteY12" fmla="*/ 317500 h 903336"/>
              <a:gd name="connsiteX13" fmla="*/ 438150 w 486505"/>
              <a:gd name="connsiteY13" fmla="*/ 292100 h 903336"/>
              <a:gd name="connsiteX14" fmla="*/ 441325 w 486505"/>
              <a:gd name="connsiteY14" fmla="*/ 279400 h 903336"/>
              <a:gd name="connsiteX15" fmla="*/ 450850 w 486505"/>
              <a:gd name="connsiteY15" fmla="*/ 263525 h 903336"/>
              <a:gd name="connsiteX16" fmla="*/ 454025 w 486505"/>
              <a:gd name="connsiteY16" fmla="*/ 225425 h 903336"/>
              <a:gd name="connsiteX17" fmla="*/ 450850 w 486505"/>
              <a:gd name="connsiteY17" fmla="*/ 123825 h 903336"/>
              <a:gd name="connsiteX18" fmla="*/ 444500 w 486505"/>
              <a:gd name="connsiteY18" fmla="*/ 107950 h 903336"/>
              <a:gd name="connsiteX19" fmla="*/ 441325 w 486505"/>
              <a:gd name="connsiteY19" fmla="*/ 98425 h 903336"/>
              <a:gd name="connsiteX20" fmla="*/ 434975 w 486505"/>
              <a:gd name="connsiteY20" fmla="*/ 73025 h 903336"/>
              <a:gd name="connsiteX21" fmla="*/ 431800 w 486505"/>
              <a:gd name="connsiteY21" fmla="*/ 63500 h 903336"/>
              <a:gd name="connsiteX22" fmla="*/ 428625 w 486505"/>
              <a:gd name="connsiteY22" fmla="*/ 50800 h 903336"/>
              <a:gd name="connsiteX23" fmla="*/ 422275 w 486505"/>
              <a:gd name="connsiteY23" fmla="*/ 34925 h 903336"/>
              <a:gd name="connsiteX24" fmla="*/ 419100 w 486505"/>
              <a:gd name="connsiteY24" fmla="*/ 25400 h 903336"/>
              <a:gd name="connsiteX25" fmla="*/ 412750 w 486505"/>
              <a:gd name="connsiteY25" fmla="*/ 34925 h 903336"/>
              <a:gd name="connsiteX26" fmla="*/ 400050 w 486505"/>
              <a:gd name="connsiteY26" fmla="*/ 60325 h 903336"/>
              <a:gd name="connsiteX27" fmla="*/ 390525 w 486505"/>
              <a:gd name="connsiteY27" fmla="*/ 73025 h 903336"/>
              <a:gd name="connsiteX28" fmla="*/ 377825 w 486505"/>
              <a:gd name="connsiteY28" fmla="*/ 92075 h 903336"/>
              <a:gd name="connsiteX29" fmla="*/ 368300 w 486505"/>
              <a:gd name="connsiteY29" fmla="*/ 114300 h 903336"/>
              <a:gd name="connsiteX30" fmla="*/ 358775 w 486505"/>
              <a:gd name="connsiteY30" fmla="*/ 111125 h 903336"/>
              <a:gd name="connsiteX31" fmla="*/ 349250 w 486505"/>
              <a:gd name="connsiteY31" fmla="*/ 101600 h 903336"/>
              <a:gd name="connsiteX32" fmla="*/ 346075 w 486505"/>
              <a:gd name="connsiteY32" fmla="*/ 92075 h 903336"/>
              <a:gd name="connsiteX33" fmla="*/ 339725 w 486505"/>
              <a:gd name="connsiteY33" fmla="*/ 79375 h 903336"/>
              <a:gd name="connsiteX34" fmla="*/ 333375 w 486505"/>
              <a:gd name="connsiteY34" fmla="*/ 69850 h 903336"/>
              <a:gd name="connsiteX35" fmla="*/ 330200 w 486505"/>
              <a:gd name="connsiteY35" fmla="*/ 60325 h 903336"/>
              <a:gd name="connsiteX36" fmla="*/ 320675 w 486505"/>
              <a:gd name="connsiteY36" fmla="*/ 47625 h 903336"/>
              <a:gd name="connsiteX37" fmla="*/ 307975 w 486505"/>
              <a:gd name="connsiteY37" fmla="*/ 22225 h 903336"/>
              <a:gd name="connsiteX38" fmla="*/ 304800 w 486505"/>
              <a:gd name="connsiteY38" fmla="*/ 12700 h 903336"/>
              <a:gd name="connsiteX39" fmla="*/ 279400 w 486505"/>
              <a:gd name="connsiteY39" fmla="*/ 0 h 903336"/>
              <a:gd name="connsiteX40" fmla="*/ 257175 w 486505"/>
              <a:gd name="connsiteY40" fmla="*/ 9525 h 903336"/>
              <a:gd name="connsiteX41" fmla="*/ 247650 w 486505"/>
              <a:gd name="connsiteY41" fmla="*/ 15875 h 903336"/>
              <a:gd name="connsiteX42" fmla="*/ 209550 w 486505"/>
              <a:gd name="connsiteY42" fmla="*/ 44450 h 903336"/>
              <a:gd name="connsiteX43" fmla="*/ 193675 w 486505"/>
              <a:gd name="connsiteY43" fmla="*/ 66675 h 903336"/>
              <a:gd name="connsiteX44" fmla="*/ 187325 w 486505"/>
              <a:gd name="connsiteY44" fmla="*/ 76200 h 903336"/>
              <a:gd name="connsiteX45" fmla="*/ 168275 w 486505"/>
              <a:gd name="connsiteY45" fmla="*/ 98425 h 903336"/>
              <a:gd name="connsiteX46" fmla="*/ 161925 w 486505"/>
              <a:gd name="connsiteY46" fmla="*/ 123825 h 903336"/>
              <a:gd name="connsiteX47" fmla="*/ 152400 w 486505"/>
              <a:gd name="connsiteY47" fmla="*/ 168275 h 903336"/>
              <a:gd name="connsiteX48" fmla="*/ 139700 w 486505"/>
              <a:gd name="connsiteY48" fmla="*/ 193675 h 903336"/>
              <a:gd name="connsiteX49" fmla="*/ 127000 w 486505"/>
              <a:gd name="connsiteY49" fmla="*/ 206375 h 903336"/>
              <a:gd name="connsiteX50" fmla="*/ 114300 w 486505"/>
              <a:gd name="connsiteY50" fmla="*/ 209550 h 903336"/>
              <a:gd name="connsiteX51" fmla="*/ 104775 w 486505"/>
              <a:gd name="connsiteY51" fmla="*/ 215900 h 903336"/>
              <a:gd name="connsiteX52" fmla="*/ 82550 w 486505"/>
              <a:gd name="connsiteY52" fmla="*/ 225425 h 903336"/>
              <a:gd name="connsiteX53" fmla="*/ 73025 w 486505"/>
              <a:gd name="connsiteY53" fmla="*/ 234950 h 903336"/>
              <a:gd name="connsiteX54" fmla="*/ 60325 w 486505"/>
              <a:gd name="connsiteY54" fmla="*/ 241300 h 903336"/>
              <a:gd name="connsiteX55" fmla="*/ 44450 w 486505"/>
              <a:gd name="connsiteY55" fmla="*/ 250825 h 903336"/>
              <a:gd name="connsiteX56" fmla="*/ 38100 w 486505"/>
              <a:gd name="connsiteY56" fmla="*/ 260350 h 903336"/>
              <a:gd name="connsiteX57" fmla="*/ 25400 w 486505"/>
              <a:gd name="connsiteY57" fmla="*/ 273050 h 903336"/>
              <a:gd name="connsiteX58" fmla="*/ 41275 w 486505"/>
              <a:gd name="connsiteY58" fmla="*/ 307975 h 903336"/>
              <a:gd name="connsiteX59" fmla="*/ 47625 w 486505"/>
              <a:gd name="connsiteY59" fmla="*/ 323850 h 903336"/>
              <a:gd name="connsiteX60" fmla="*/ 63500 w 486505"/>
              <a:gd name="connsiteY60" fmla="*/ 342900 h 903336"/>
              <a:gd name="connsiteX61" fmla="*/ 69850 w 486505"/>
              <a:gd name="connsiteY61" fmla="*/ 368300 h 903336"/>
              <a:gd name="connsiteX62" fmla="*/ 76200 w 486505"/>
              <a:gd name="connsiteY62" fmla="*/ 381000 h 903336"/>
              <a:gd name="connsiteX63" fmla="*/ 73025 w 486505"/>
              <a:gd name="connsiteY63" fmla="*/ 409575 h 903336"/>
              <a:gd name="connsiteX64" fmla="*/ 63500 w 486505"/>
              <a:gd name="connsiteY64" fmla="*/ 412750 h 903336"/>
              <a:gd name="connsiteX65" fmla="*/ 38100 w 486505"/>
              <a:gd name="connsiteY65" fmla="*/ 409575 h 903336"/>
              <a:gd name="connsiteX66" fmla="*/ 25400 w 486505"/>
              <a:gd name="connsiteY66" fmla="*/ 415925 h 903336"/>
              <a:gd name="connsiteX67" fmla="*/ 22225 w 486505"/>
              <a:gd name="connsiteY67" fmla="*/ 428625 h 903336"/>
              <a:gd name="connsiteX68" fmla="*/ 3175 w 486505"/>
              <a:gd name="connsiteY68" fmla="*/ 441325 h 903336"/>
              <a:gd name="connsiteX69" fmla="*/ 6350 w 486505"/>
              <a:gd name="connsiteY69" fmla="*/ 469900 h 903336"/>
              <a:gd name="connsiteX70" fmla="*/ 19050 w 486505"/>
              <a:gd name="connsiteY70" fmla="*/ 473075 h 903336"/>
              <a:gd name="connsiteX71" fmla="*/ 31750 w 486505"/>
              <a:gd name="connsiteY71" fmla="*/ 482600 h 903336"/>
              <a:gd name="connsiteX72" fmla="*/ 50800 w 486505"/>
              <a:gd name="connsiteY72" fmla="*/ 520700 h 903336"/>
              <a:gd name="connsiteX73" fmla="*/ 57150 w 486505"/>
              <a:gd name="connsiteY73" fmla="*/ 533400 h 903336"/>
              <a:gd name="connsiteX74" fmla="*/ 60325 w 486505"/>
              <a:gd name="connsiteY74" fmla="*/ 552450 h 903336"/>
              <a:gd name="connsiteX75" fmla="*/ 76200 w 486505"/>
              <a:gd name="connsiteY75" fmla="*/ 568325 h 903336"/>
              <a:gd name="connsiteX76" fmla="*/ 111125 w 486505"/>
              <a:gd name="connsiteY76" fmla="*/ 600075 h 903336"/>
              <a:gd name="connsiteX77" fmla="*/ 127000 w 486505"/>
              <a:gd name="connsiteY77" fmla="*/ 609600 h 903336"/>
              <a:gd name="connsiteX78" fmla="*/ 136525 w 486505"/>
              <a:gd name="connsiteY78" fmla="*/ 615950 h 903336"/>
              <a:gd name="connsiteX79" fmla="*/ 152400 w 486505"/>
              <a:gd name="connsiteY79" fmla="*/ 638175 h 903336"/>
              <a:gd name="connsiteX80" fmla="*/ 149225 w 486505"/>
              <a:gd name="connsiteY80" fmla="*/ 682625 h 903336"/>
              <a:gd name="connsiteX81" fmla="*/ 136525 w 486505"/>
              <a:gd name="connsiteY81" fmla="*/ 685800 h 903336"/>
              <a:gd name="connsiteX82" fmla="*/ 111125 w 486505"/>
              <a:gd name="connsiteY82" fmla="*/ 701675 h 903336"/>
              <a:gd name="connsiteX83" fmla="*/ 117475 w 486505"/>
              <a:gd name="connsiteY83" fmla="*/ 746125 h 903336"/>
              <a:gd name="connsiteX84" fmla="*/ 123825 w 486505"/>
              <a:gd name="connsiteY84" fmla="*/ 755650 h 903336"/>
              <a:gd name="connsiteX85" fmla="*/ 139700 w 486505"/>
              <a:gd name="connsiteY85" fmla="*/ 781050 h 903336"/>
              <a:gd name="connsiteX86" fmla="*/ 152400 w 486505"/>
              <a:gd name="connsiteY86" fmla="*/ 790575 h 903336"/>
              <a:gd name="connsiteX87" fmla="*/ 187325 w 486505"/>
              <a:gd name="connsiteY87" fmla="*/ 793750 h 903336"/>
              <a:gd name="connsiteX88" fmla="*/ 190500 w 486505"/>
              <a:gd name="connsiteY88" fmla="*/ 803275 h 903336"/>
              <a:gd name="connsiteX89" fmla="*/ 196850 w 486505"/>
              <a:gd name="connsiteY89" fmla="*/ 812800 h 903336"/>
              <a:gd name="connsiteX90" fmla="*/ 270668 w 486505"/>
              <a:gd name="connsiteY90" fmla="*/ 903288 h 903336"/>
              <a:gd name="connsiteX91" fmla="*/ 314325 w 486505"/>
              <a:gd name="connsiteY91" fmla="*/ 799307 h 903336"/>
              <a:gd name="connsiteX92" fmla="*/ 349250 w 486505"/>
              <a:gd name="connsiteY92" fmla="*/ 739775 h 903336"/>
              <a:gd name="connsiteX93" fmla="*/ 393700 w 486505"/>
              <a:gd name="connsiteY93" fmla="*/ 688975 h 903336"/>
              <a:gd name="connsiteX94" fmla="*/ 415925 w 486505"/>
              <a:gd name="connsiteY94" fmla="*/ 669925 h 903336"/>
              <a:gd name="connsiteX95" fmla="*/ 425450 w 486505"/>
              <a:gd name="connsiteY95" fmla="*/ 660400 h 903336"/>
              <a:gd name="connsiteX96" fmla="*/ 476250 w 486505"/>
              <a:gd name="connsiteY96" fmla="*/ 666750 h 903336"/>
              <a:gd name="connsiteX97" fmla="*/ 485775 w 486505"/>
              <a:gd name="connsiteY97" fmla="*/ 669925 h 903336"/>
              <a:gd name="connsiteX98" fmla="*/ 485775 w 486505"/>
              <a:gd name="connsiteY98" fmla="*/ 657225 h 903336"/>
              <a:gd name="connsiteX0" fmla="*/ 485775 w 486505"/>
              <a:gd name="connsiteY0" fmla="*/ 657225 h 903336"/>
              <a:gd name="connsiteX1" fmla="*/ 482600 w 486505"/>
              <a:gd name="connsiteY1" fmla="*/ 615950 h 903336"/>
              <a:gd name="connsiteX2" fmla="*/ 476250 w 486505"/>
              <a:gd name="connsiteY2" fmla="*/ 590550 h 903336"/>
              <a:gd name="connsiteX3" fmla="*/ 469900 w 486505"/>
              <a:gd name="connsiteY3" fmla="*/ 546100 h 903336"/>
              <a:gd name="connsiteX4" fmla="*/ 466725 w 486505"/>
              <a:gd name="connsiteY4" fmla="*/ 520700 h 903336"/>
              <a:gd name="connsiteX5" fmla="*/ 460375 w 486505"/>
              <a:gd name="connsiteY5" fmla="*/ 498475 h 903336"/>
              <a:gd name="connsiteX6" fmla="*/ 450850 w 486505"/>
              <a:gd name="connsiteY6" fmla="*/ 466725 h 903336"/>
              <a:gd name="connsiteX7" fmla="*/ 447675 w 486505"/>
              <a:gd name="connsiteY7" fmla="*/ 425450 h 903336"/>
              <a:gd name="connsiteX8" fmla="*/ 438150 w 486505"/>
              <a:gd name="connsiteY8" fmla="*/ 409575 h 903336"/>
              <a:gd name="connsiteX9" fmla="*/ 434975 w 486505"/>
              <a:gd name="connsiteY9" fmla="*/ 396875 h 903336"/>
              <a:gd name="connsiteX10" fmla="*/ 422275 w 486505"/>
              <a:gd name="connsiteY10" fmla="*/ 374650 h 903336"/>
              <a:gd name="connsiteX11" fmla="*/ 412750 w 486505"/>
              <a:gd name="connsiteY11" fmla="*/ 349250 h 903336"/>
              <a:gd name="connsiteX12" fmla="*/ 415925 w 486505"/>
              <a:gd name="connsiteY12" fmla="*/ 317500 h 903336"/>
              <a:gd name="connsiteX13" fmla="*/ 438150 w 486505"/>
              <a:gd name="connsiteY13" fmla="*/ 292100 h 903336"/>
              <a:gd name="connsiteX14" fmla="*/ 441325 w 486505"/>
              <a:gd name="connsiteY14" fmla="*/ 279400 h 903336"/>
              <a:gd name="connsiteX15" fmla="*/ 450850 w 486505"/>
              <a:gd name="connsiteY15" fmla="*/ 263525 h 903336"/>
              <a:gd name="connsiteX16" fmla="*/ 454025 w 486505"/>
              <a:gd name="connsiteY16" fmla="*/ 225425 h 903336"/>
              <a:gd name="connsiteX17" fmla="*/ 450850 w 486505"/>
              <a:gd name="connsiteY17" fmla="*/ 123825 h 903336"/>
              <a:gd name="connsiteX18" fmla="*/ 444500 w 486505"/>
              <a:gd name="connsiteY18" fmla="*/ 107950 h 903336"/>
              <a:gd name="connsiteX19" fmla="*/ 441325 w 486505"/>
              <a:gd name="connsiteY19" fmla="*/ 98425 h 903336"/>
              <a:gd name="connsiteX20" fmla="*/ 434975 w 486505"/>
              <a:gd name="connsiteY20" fmla="*/ 73025 h 903336"/>
              <a:gd name="connsiteX21" fmla="*/ 431800 w 486505"/>
              <a:gd name="connsiteY21" fmla="*/ 63500 h 903336"/>
              <a:gd name="connsiteX22" fmla="*/ 428625 w 486505"/>
              <a:gd name="connsiteY22" fmla="*/ 50800 h 903336"/>
              <a:gd name="connsiteX23" fmla="*/ 422275 w 486505"/>
              <a:gd name="connsiteY23" fmla="*/ 34925 h 903336"/>
              <a:gd name="connsiteX24" fmla="*/ 419100 w 486505"/>
              <a:gd name="connsiteY24" fmla="*/ 25400 h 903336"/>
              <a:gd name="connsiteX25" fmla="*/ 412750 w 486505"/>
              <a:gd name="connsiteY25" fmla="*/ 34925 h 903336"/>
              <a:gd name="connsiteX26" fmla="*/ 400050 w 486505"/>
              <a:gd name="connsiteY26" fmla="*/ 60325 h 903336"/>
              <a:gd name="connsiteX27" fmla="*/ 390525 w 486505"/>
              <a:gd name="connsiteY27" fmla="*/ 73025 h 903336"/>
              <a:gd name="connsiteX28" fmla="*/ 377825 w 486505"/>
              <a:gd name="connsiteY28" fmla="*/ 92075 h 903336"/>
              <a:gd name="connsiteX29" fmla="*/ 368300 w 486505"/>
              <a:gd name="connsiteY29" fmla="*/ 114300 h 903336"/>
              <a:gd name="connsiteX30" fmla="*/ 358775 w 486505"/>
              <a:gd name="connsiteY30" fmla="*/ 111125 h 903336"/>
              <a:gd name="connsiteX31" fmla="*/ 349250 w 486505"/>
              <a:gd name="connsiteY31" fmla="*/ 101600 h 903336"/>
              <a:gd name="connsiteX32" fmla="*/ 346075 w 486505"/>
              <a:gd name="connsiteY32" fmla="*/ 92075 h 903336"/>
              <a:gd name="connsiteX33" fmla="*/ 339725 w 486505"/>
              <a:gd name="connsiteY33" fmla="*/ 79375 h 903336"/>
              <a:gd name="connsiteX34" fmla="*/ 333375 w 486505"/>
              <a:gd name="connsiteY34" fmla="*/ 69850 h 903336"/>
              <a:gd name="connsiteX35" fmla="*/ 330200 w 486505"/>
              <a:gd name="connsiteY35" fmla="*/ 60325 h 903336"/>
              <a:gd name="connsiteX36" fmla="*/ 320675 w 486505"/>
              <a:gd name="connsiteY36" fmla="*/ 47625 h 903336"/>
              <a:gd name="connsiteX37" fmla="*/ 307975 w 486505"/>
              <a:gd name="connsiteY37" fmla="*/ 22225 h 903336"/>
              <a:gd name="connsiteX38" fmla="*/ 304800 w 486505"/>
              <a:gd name="connsiteY38" fmla="*/ 12700 h 903336"/>
              <a:gd name="connsiteX39" fmla="*/ 279400 w 486505"/>
              <a:gd name="connsiteY39" fmla="*/ 0 h 903336"/>
              <a:gd name="connsiteX40" fmla="*/ 257175 w 486505"/>
              <a:gd name="connsiteY40" fmla="*/ 9525 h 903336"/>
              <a:gd name="connsiteX41" fmla="*/ 247650 w 486505"/>
              <a:gd name="connsiteY41" fmla="*/ 15875 h 903336"/>
              <a:gd name="connsiteX42" fmla="*/ 209550 w 486505"/>
              <a:gd name="connsiteY42" fmla="*/ 44450 h 903336"/>
              <a:gd name="connsiteX43" fmla="*/ 193675 w 486505"/>
              <a:gd name="connsiteY43" fmla="*/ 66675 h 903336"/>
              <a:gd name="connsiteX44" fmla="*/ 187325 w 486505"/>
              <a:gd name="connsiteY44" fmla="*/ 76200 h 903336"/>
              <a:gd name="connsiteX45" fmla="*/ 168275 w 486505"/>
              <a:gd name="connsiteY45" fmla="*/ 98425 h 903336"/>
              <a:gd name="connsiteX46" fmla="*/ 161925 w 486505"/>
              <a:gd name="connsiteY46" fmla="*/ 123825 h 903336"/>
              <a:gd name="connsiteX47" fmla="*/ 152400 w 486505"/>
              <a:gd name="connsiteY47" fmla="*/ 168275 h 903336"/>
              <a:gd name="connsiteX48" fmla="*/ 139700 w 486505"/>
              <a:gd name="connsiteY48" fmla="*/ 193675 h 903336"/>
              <a:gd name="connsiteX49" fmla="*/ 127000 w 486505"/>
              <a:gd name="connsiteY49" fmla="*/ 206375 h 903336"/>
              <a:gd name="connsiteX50" fmla="*/ 114300 w 486505"/>
              <a:gd name="connsiteY50" fmla="*/ 209550 h 903336"/>
              <a:gd name="connsiteX51" fmla="*/ 104775 w 486505"/>
              <a:gd name="connsiteY51" fmla="*/ 215900 h 903336"/>
              <a:gd name="connsiteX52" fmla="*/ 82550 w 486505"/>
              <a:gd name="connsiteY52" fmla="*/ 225425 h 903336"/>
              <a:gd name="connsiteX53" fmla="*/ 73025 w 486505"/>
              <a:gd name="connsiteY53" fmla="*/ 234950 h 903336"/>
              <a:gd name="connsiteX54" fmla="*/ 60325 w 486505"/>
              <a:gd name="connsiteY54" fmla="*/ 241300 h 903336"/>
              <a:gd name="connsiteX55" fmla="*/ 44450 w 486505"/>
              <a:gd name="connsiteY55" fmla="*/ 250825 h 903336"/>
              <a:gd name="connsiteX56" fmla="*/ 38100 w 486505"/>
              <a:gd name="connsiteY56" fmla="*/ 260350 h 903336"/>
              <a:gd name="connsiteX57" fmla="*/ 25400 w 486505"/>
              <a:gd name="connsiteY57" fmla="*/ 273050 h 903336"/>
              <a:gd name="connsiteX58" fmla="*/ 41275 w 486505"/>
              <a:gd name="connsiteY58" fmla="*/ 307975 h 903336"/>
              <a:gd name="connsiteX59" fmla="*/ 47625 w 486505"/>
              <a:gd name="connsiteY59" fmla="*/ 323850 h 903336"/>
              <a:gd name="connsiteX60" fmla="*/ 63500 w 486505"/>
              <a:gd name="connsiteY60" fmla="*/ 342900 h 903336"/>
              <a:gd name="connsiteX61" fmla="*/ 69850 w 486505"/>
              <a:gd name="connsiteY61" fmla="*/ 368300 h 903336"/>
              <a:gd name="connsiteX62" fmla="*/ 76200 w 486505"/>
              <a:gd name="connsiteY62" fmla="*/ 381000 h 903336"/>
              <a:gd name="connsiteX63" fmla="*/ 73025 w 486505"/>
              <a:gd name="connsiteY63" fmla="*/ 409575 h 903336"/>
              <a:gd name="connsiteX64" fmla="*/ 63500 w 486505"/>
              <a:gd name="connsiteY64" fmla="*/ 412750 h 903336"/>
              <a:gd name="connsiteX65" fmla="*/ 38100 w 486505"/>
              <a:gd name="connsiteY65" fmla="*/ 409575 h 903336"/>
              <a:gd name="connsiteX66" fmla="*/ 25400 w 486505"/>
              <a:gd name="connsiteY66" fmla="*/ 415925 h 903336"/>
              <a:gd name="connsiteX67" fmla="*/ 22225 w 486505"/>
              <a:gd name="connsiteY67" fmla="*/ 428625 h 903336"/>
              <a:gd name="connsiteX68" fmla="*/ 3175 w 486505"/>
              <a:gd name="connsiteY68" fmla="*/ 441325 h 903336"/>
              <a:gd name="connsiteX69" fmla="*/ 6350 w 486505"/>
              <a:gd name="connsiteY69" fmla="*/ 469900 h 903336"/>
              <a:gd name="connsiteX70" fmla="*/ 19050 w 486505"/>
              <a:gd name="connsiteY70" fmla="*/ 473075 h 903336"/>
              <a:gd name="connsiteX71" fmla="*/ 31750 w 486505"/>
              <a:gd name="connsiteY71" fmla="*/ 482600 h 903336"/>
              <a:gd name="connsiteX72" fmla="*/ 50800 w 486505"/>
              <a:gd name="connsiteY72" fmla="*/ 520700 h 903336"/>
              <a:gd name="connsiteX73" fmla="*/ 57150 w 486505"/>
              <a:gd name="connsiteY73" fmla="*/ 533400 h 903336"/>
              <a:gd name="connsiteX74" fmla="*/ 60325 w 486505"/>
              <a:gd name="connsiteY74" fmla="*/ 552450 h 903336"/>
              <a:gd name="connsiteX75" fmla="*/ 76200 w 486505"/>
              <a:gd name="connsiteY75" fmla="*/ 568325 h 903336"/>
              <a:gd name="connsiteX76" fmla="*/ 111125 w 486505"/>
              <a:gd name="connsiteY76" fmla="*/ 600075 h 903336"/>
              <a:gd name="connsiteX77" fmla="*/ 127000 w 486505"/>
              <a:gd name="connsiteY77" fmla="*/ 609600 h 903336"/>
              <a:gd name="connsiteX78" fmla="*/ 136525 w 486505"/>
              <a:gd name="connsiteY78" fmla="*/ 615950 h 903336"/>
              <a:gd name="connsiteX79" fmla="*/ 152400 w 486505"/>
              <a:gd name="connsiteY79" fmla="*/ 638175 h 903336"/>
              <a:gd name="connsiteX80" fmla="*/ 149225 w 486505"/>
              <a:gd name="connsiteY80" fmla="*/ 682625 h 903336"/>
              <a:gd name="connsiteX81" fmla="*/ 136525 w 486505"/>
              <a:gd name="connsiteY81" fmla="*/ 685800 h 903336"/>
              <a:gd name="connsiteX82" fmla="*/ 111125 w 486505"/>
              <a:gd name="connsiteY82" fmla="*/ 701675 h 903336"/>
              <a:gd name="connsiteX83" fmla="*/ 117475 w 486505"/>
              <a:gd name="connsiteY83" fmla="*/ 746125 h 903336"/>
              <a:gd name="connsiteX84" fmla="*/ 123825 w 486505"/>
              <a:gd name="connsiteY84" fmla="*/ 755650 h 903336"/>
              <a:gd name="connsiteX85" fmla="*/ 139700 w 486505"/>
              <a:gd name="connsiteY85" fmla="*/ 781050 h 903336"/>
              <a:gd name="connsiteX86" fmla="*/ 152400 w 486505"/>
              <a:gd name="connsiteY86" fmla="*/ 790575 h 903336"/>
              <a:gd name="connsiteX87" fmla="*/ 187325 w 486505"/>
              <a:gd name="connsiteY87" fmla="*/ 793750 h 903336"/>
              <a:gd name="connsiteX88" fmla="*/ 190500 w 486505"/>
              <a:gd name="connsiteY88" fmla="*/ 803275 h 903336"/>
              <a:gd name="connsiteX89" fmla="*/ 196850 w 486505"/>
              <a:gd name="connsiteY89" fmla="*/ 812800 h 903336"/>
              <a:gd name="connsiteX90" fmla="*/ 270668 w 486505"/>
              <a:gd name="connsiteY90" fmla="*/ 903288 h 903336"/>
              <a:gd name="connsiteX91" fmla="*/ 314325 w 486505"/>
              <a:gd name="connsiteY91" fmla="*/ 799307 h 903336"/>
              <a:gd name="connsiteX92" fmla="*/ 349250 w 486505"/>
              <a:gd name="connsiteY92" fmla="*/ 739775 h 903336"/>
              <a:gd name="connsiteX93" fmla="*/ 393700 w 486505"/>
              <a:gd name="connsiteY93" fmla="*/ 688975 h 903336"/>
              <a:gd name="connsiteX94" fmla="*/ 415925 w 486505"/>
              <a:gd name="connsiteY94" fmla="*/ 669925 h 903336"/>
              <a:gd name="connsiteX95" fmla="*/ 425450 w 486505"/>
              <a:gd name="connsiteY95" fmla="*/ 660400 h 903336"/>
              <a:gd name="connsiteX96" fmla="*/ 476250 w 486505"/>
              <a:gd name="connsiteY96" fmla="*/ 666750 h 903336"/>
              <a:gd name="connsiteX97" fmla="*/ 485775 w 486505"/>
              <a:gd name="connsiteY97" fmla="*/ 669925 h 903336"/>
              <a:gd name="connsiteX98" fmla="*/ 485775 w 486505"/>
              <a:gd name="connsiteY98" fmla="*/ 657225 h 903336"/>
              <a:gd name="connsiteX0" fmla="*/ 485775 w 486505"/>
              <a:gd name="connsiteY0" fmla="*/ 657225 h 903399"/>
              <a:gd name="connsiteX1" fmla="*/ 482600 w 486505"/>
              <a:gd name="connsiteY1" fmla="*/ 615950 h 903399"/>
              <a:gd name="connsiteX2" fmla="*/ 476250 w 486505"/>
              <a:gd name="connsiteY2" fmla="*/ 590550 h 903399"/>
              <a:gd name="connsiteX3" fmla="*/ 469900 w 486505"/>
              <a:gd name="connsiteY3" fmla="*/ 546100 h 903399"/>
              <a:gd name="connsiteX4" fmla="*/ 466725 w 486505"/>
              <a:gd name="connsiteY4" fmla="*/ 520700 h 903399"/>
              <a:gd name="connsiteX5" fmla="*/ 460375 w 486505"/>
              <a:gd name="connsiteY5" fmla="*/ 498475 h 903399"/>
              <a:gd name="connsiteX6" fmla="*/ 450850 w 486505"/>
              <a:gd name="connsiteY6" fmla="*/ 466725 h 903399"/>
              <a:gd name="connsiteX7" fmla="*/ 447675 w 486505"/>
              <a:gd name="connsiteY7" fmla="*/ 425450 h 903399"/>
              <a:gd name="connsiteX8" fmla="*/ 438150 w 486505"/>
              <a:gd name="connsiteY8" fmla="*/ 409575 h 903399"/>
              <a:gd name="connsiteX9" fmla="*/ 434975 w 486505"/>
              <a:gd name="connsiteY9" fmla="*/ 396875 h 903399"/>
              <a:gd name="connsiteX10" fmla="*/ 422275 w 486505"/>
              <a:gd name="connsiteY10" fmla="*/ 374650 h 903399"/>
              <a:gd name="connsiteX11" fmla="*/ 412750 w 486505"/>
              <a:gd name="connsiteY11" fmla="*/ 349250 h 903399"/>
              <a:gd name="connsiteX12" fmla="*/ 415925 w 486505"/>
              <a:gd name="connsiteY12" fmla="*/ 317500 h 903399"/>
              <a:gd name="connsiteX13" fmla="*/ 438150 w 486505"/>
              <a:gd name="connsiteY13" fmla="*/ 292100 h 903399"/>
              <a:gd name="connsiteX14" fmla="*/ 441325 w 486505"/>
              <a:gd name="connsiteY14" fmla="*/ 279400 h 903399"/>
              <a:gd name="connsiteX15" fmla="*/ 450850 w 486505"/>
              <a:gd name="connsiteY15" fmla="*/ 263525 h 903399"/>
              <a:gd name="connsiteX16" fmla="*/ 454025 w 486505"/>
              <a:gd name="connsiteY16" fmla="*/ 225425 h 903399"/>
              <a:gd name="connsiteX17" fmla="*/ 450850 w 486505"/>
              <a:gd name="connsiteY17" fmla="*/ 123825 h 903399"/>
              <a:gd name="connsiteX18" fmla="*/ 444500 w 486505"/>
              <a:gd name="connsiteY18" fmla="*/ 107950 h 903399"/>
              <a:gd name="connsiteX19" fmla="*/ 441325 w 486505"/>
              <a:gd name="connsiteY19" fmla="*/ 98425 h 903399"/>
              <a:gd name="connsiteX20" fmla="*/ 434975 w 486505"/>
              <a:gd name="connsiteY20" fmla="*/ 73025 h 903399"/>
              <a:gd name="connsiteX21" fmla="*/ 431800 w 486505"/>
              <a:gd name="connsiteY21" fmla="*/ 63500 h 903399"/>
              <a:gd name="connsiteX22" fmla="*/ 428625 w 486505"/>
              <a:gd name="connsiteY22" fmla="*/ 50800 h 903399"/>
              <a:gd name="connsiteX23" fmla="*/ 422275 w 486505"/>
              <a:gd name="connsiteY23" fmla="*/ 34925 h 903399"/>
              <a:gd name="connsiteX24" fmla="*/ 419100 w 486505"/>
              <a:gd name="connsiteY24" fmla="*/ 25400 h 903399"/>
              <a:gd name="connsiteX25" fmla="*/ 412750 w 486505"/>
              <a:gd name="connsiteY25" fmla="*/ 34925 h 903399"/>
              <a:gd name="connsiteX26" fmla="*/ 400050 w 486505"/>
              <a:gd name="connsiteY26" fmla="*/ 60325 h 903399"/>
              <a:gd name="connsiteX27" fmla="*/ 390525 w 486505"/>
              <a:gd name="connsiteY27" fmla="*/ 73025 h 903399"/>
              <a:gd name="connsiteX28" fmla="*/ 377825 w 486505"/>
              <a:gd name="connsiteY28" fmla="*/ 92075 h 903399"/>
              <a:gd name="connsiteX29" fmla="*/ 368300 w 486505"/>
              <a:gd name="connsiteY29" fmla="*/ 114300 h 903399"/>
              <a:gd name="connsiteX30" fmla="*/ 358775 w 486505"/>
              <a:gd name="connsiteY30" fmla="*/ 111125 h 903399"/>
              <a:gd name="connsiteX31" fmla="*/ 349250 w 486505"/>
              <a:gd name="connsiteY31" fmla="*/ 101600 h 903399"/>
              <a:gd name="connsiteX32" fmla="*/ 346075 w 486505"/>
              <a:gd name="connsiteY32" fmla="*/ 92075 h 903399"/>
              <a:gd name="connsiteX33" fmla="*/ 339725 w 486505"/>
              <a:gd name="connsiteY33" fmla="*/ 79375 h 903399"/>
              <a:gd name="connsiteX34" fmla="*/ 333375 w 486505"/>
              <a:gd name="connsiteY34" fmla="*/ 69850 h 903399"/>
              <a:gd name="connsiteX35" fmla="*/ 330200 w 486505"/>
              <a:gd name="connsiteY35" fmla="*/ 60325 h 903399"/>
              <a:gd name="connsiteX36" fmla="*/ 320675 w 486505"/>
              <a:gd name="connsiteY36" fmla="*/ 47625 h 903399"/>
              <a:gd name="connsiteX37" fmla="*/ 307975 w 486505"/>
              <a:gd name="connsiteY37" fmla="*/ 22225 h 903399"/>
              <a:gd name="connsiteX38" fmla="*/ 304800 w 486505"/>
              <a:gd name="connsiteY38" fmla="*/ 12700 h 903399"/>
              <a:gd name="connsiteX39" fmla="*/ 279400 w 486505"/>
              <a:gd name="connsiteY39" fmla="*/ 0 h 903399"/>
              <a:gd name="connsiteX40" fmla="*/ 257175 w 486505"/>
              <a:gd name="connsiteY40" fmla="*/ 9525 h 903399"/>
              <a:gd name="connsiteX41" fmla="*/ 247650 w 486505"/>
              <a:gd name="connsiteY41" fmla="*/ 15875 h 903399"/>
              <a:gd name="connsiteX42" fmla="*/ 209550 w 486505"/>
              <a:gd name="connsiteY42" fmla="*/ 44450 h 903399"/>
              <a:gd name="connsiteX43" fmla="*/ 193675 w 486505"/>
              <a:gd name="connsiteY43" fmla="*/ 66675 h 903399"/>
              <a:gd name="connsiteX44" fmla="*/ 187325 w 486505"/>
              <a:gd name="connsiteY44" fmla="*/ 76200 h 903399"/>
              <a:gd name="connsiteX45" fmla="*/ 168275 w 486505"/>
              <a:gd name="connsiteY45" fmla="*/ 98425 h 903399"/>
              <a:gd name="connsiteX46" fmla="*/ 161925 w 486505"/>
              <a:gd name="connsiteY46" fmla="*/ 123825 h 903399"/>
              <a:gd name="connsiteX47" fmla="*/ 152400 w 486505"/>
              <a:gd name="connsiteY47" fmla="*/ 168275 h 903399"/>
              <a:gd name="connsiteX48" fmla="*/ 139700 w 486505"/>
              <a:gd name="connsiteY48" fmla="*/ 193675 h 903399"/>
              <a:gd name="connsiteX49" fmla="*/ 127000 w 486505"/>
              <a:gd name="connsiteY49" fmla="*/ 206375 h 903399"/>
              <a:gd name="connsiteX50" fmla="*/ 114300 w 486505"/>
              <a:gd name="connsiteY50" fmla="*/ 209550 h 903399"/>
              <a:gd name="connsiteX51" fmla="*/ 104775 w 486505"/>
              <a:gd name="connsiteY51" fmla="*/ 215900 h 903399"/>
              <a:gd name="connsiteX52" fmla="*/ 82550 w 486505"/>
              <a:gd name="connsiteY52" fmla="*/ 225425 h 903399"/>
              <a:gd name="connsiteX53" fmla="*/ 73025 w 486505"/>
              <a:gd name="connsiteY53" fmla="*/ 234950 h 903399"/>
              <a:gd name="connsiteX54" fmla="*/ 60325 w 486505"/>
              <a:gd name="connsiteY54" fmla="*/ 241300 h 903399"/>
              <a:gd name="connsiteX55" fmla="*/ 44450 w 486505"/>
              <a:gd name="connsiteY55" fmla="*/ 250825 h 903399"/>
              <a:gd name="connsiteX56" fmla="*/ 38100 w 486505"/>
              <a:gd name="connsiteY56" fmla="*/ 260350 h 903399"/>
              <a:gd name="connsiteX57" fmla="*/ 25400 w 486505"/>
              <a:gd name="connsiteY57" fmla="*/ 273050 h 903399"/>
              <a:gd name="connsiteX58" fmla="*/ 41275 w 486505"/>
              <a:gd name="connsiteY58" fmla="*/ 307975 h 903399"/>
              <a:gd name="connsiteX59" fmla="*/ 47625 w 486505"/>
              <a:gd name="connsiteY59" fmla="*/ 323850 h 903399"/>
              <a:gd name="connsiteX60" fmla="*/ 63500 w 486505"/>
              <a:gd name="connsiteY60" fmla="*/ 342900 h 903399"/>
              <a:gd name="connsiteX61" fmla="*/ 69850 w 486505"/>
              <a:gd name="connsiteY61" fmla="*/ 368300 h 903399"/>
              <a:gd name="connsiteX62" fmla="*/ 76200 w 486505"/>
              <a:gd name="connsiteY62" fmla="*/ 381000 h 903399"/>
              <a:gd name="connsiteX63" fmla="*/ 73025 w 486505"/>
              <a:gd name="connsiteY63" fmla="*/ 409575 h 903399"/>
              <a:gd name="connsiteX64" fmla="*/ 63500 w 486505"/>
              <a:gd name="connsiteY64" fmla="*/ 412750 h 903399"/>
              <a:gd name="connsiteX65" fmla="*/ 38100 w 486505"/>
              <a:gd name="connsiteY65" fmla="*/ 409575 h 903399"/>
              <a:gd name="connsiteX66" fmla="*/ 25400 w 486505"/>
              <a:gd name="connsiteY66" fmla="*/ 415925 h 903399"/>
              <a:gd name="connsiteX67" fmla="*/ 22225 w 486505"/>
              <a:gd name="connsiteY67" fmla="*/ 428625 h 903399"/>
              <a:gd name="connsiteX68" fmla="*/ 3175 w 486505"/>
              <a:gd name="connsiteY68" fmla="*/ 441325 h 903399"/>
              <a:gd name="connsiteX69" fmla="*/ 6350 w 486505"/>
              <a:gd name="connsiteY69" fmla="*/ 469900 h 903399"/>
              <a:gd name="connsiteX70" fmla="*/ 19050 w 486505"/>
              <a:gd name="connsiteY70" fmla="*/ 473075 h 903399"/>
              <a:gd name="connsiteX71" fmla="*/ 31750 w 486505"/>
              <a:gd name="connsiteY71" fmla="*/ 482600 h 903399"/>
              <a:gd name="connsiteX72" fmla="*/ 50800 w 486505"/>
              <a:gd name="connsiteY72" fmla="*/ 520700 h 903399"/>
              <a:gd name="connsiteX73" fmla="*/ 57150 w 486505"/>
              <a:gd name="connsiteY73" fmla="*/ 533400 h 903399"/>
              <a:gd name="connsiteX74" fmla="*/ 60325 w 486505"/>
              <a:gd name="connsiteY74" fmla="*/ 552450 h 903399"/>
              <a:gd name="connsiteX75" fmla="*/ 76200 w 486505"/>
              <a:gd name="connsiteY75" fmla="*/ 568325 h 903399"/>
              <a:gd name="connsiteX76" fmla="*/ 111125 w 486505"/>
              <a:gd name="connsiteY76" fmla="*/ 600075 h 903399"/>
              <a:gd name="connsiteX77" fmla="*/ 127000 w 486505"/>
              <a:gd name="connsiteY77" fmla="*/ 609600 h 903399"/>
              <a:gd name="connsiteX78" fmla="*/ 136525 w 486505"/>
              <a:gd name="connsiteY78" fmla="*/ 615950 h 903399"/>
              <a:gd name="connsiteX79" fmla="*/ 152400 w 486505"/>
              <a:gd name="connsiteY79" fmla="*/ 638175 h 903399"/>
              <a:gd name="connsiteX80" fmla="*/ 149225 w 486505"/>
              <a:gd name="connsiteY80" fmla="*/ 682625 h 903399"/>
              <a:gd name="connsiteX81" fmla="*/ 136525 w 486505"/>
              <a:gd name="connsiteY81" fmla="*/ 685800 h 903399"/>
              <a:gd name="connsiteX82" fmla="*/ 111125 w 486505"/>
              <a:gd name="connsiteY82" fmla="*/ 701675 h 903399"/>
              <a:gd name="connsiteX83" fmla="*/ 117475 w 486505"/>
              <a:gd name="connsiteY83" fmla="*/ 746125 h 903399"/>
              <a:gd name="connsiteX84" fmla="*/ 123825 w 486505"/>
              <a:gd name="connsiteY84" fmla="*/ 755650 h 903399"/>
              <a:gd name="connsiteX85" fmla="*/ 139700 w 486505"/>
              <a:gd name="connsiteY85" fmla="*/ 781050 h 903399"/>
              <a:gd name="connsiteX86" fmla="*/ 152400 w 486505"/>
              <a:gd name="connsiteY86" fmla="*/ 790575 h 903399"/>
              <a:gd name="connsiteX87" fmla="*/ 187325 w 486505"/>
              <a:gd name="connsiteY87" fmla="*/ 793750 h 903399"/>
              <a:gd name="connsiteX88" fmla="*/ 190500 w 486505"/>
              <a:gd name="connsiteY88" fmla="*/ 803275 h 903399"/>
              <a:gd name="connsiteX89" fmla="*/ 196850 w 486505"/>
              <a:gd name="connsiteY89" fmla="*/ 812800 h 903399"/>
              <a:gd name="connsiteX90" fmla="*/ 270668 w 486505"/>
              <a:gd name="connsiteY90" fmla="*/ 903288 h 903399"/>
              <a:gd name="connsiteX91" fmla="*/ 311943 w 486505"/>
              <a:gd name="connsiteY91" fmla="*/ 792163 h 903399"/>
              <a:gd name="connsiteX92" fmla="*/ 349250 w 486505"/>
              <a:gd name="connsiteY92" fmla="*/ 739775 h 903399"/>
              <a:gd name="connsiteX93" fmla="*/ 393700 w 486505"/>
              <a:gd name="connsiteY93" fmla="*/ 688975 h 903399"/>
              <a:gd name="connsiteX94" fmla="*/ 415925 w 486505"/>
              <a:gd name="connsiteY94" fmla="*/ 669925 h 903399"/>
              <a:gd name="connsiteX95" fmla="*/ 425450 w 486505"/>
              <a:gd name="connsiteY95" fmla="*/ 660400 h 903399"/>
              <a:gd name="connsiteX96" fmla="*/ 476250 w 486505"/>
              <a:gd name="connsiteY96" fmla="*/ 666750 h 903399"/>
              <a:gd name="connsiteX97" fmla="*/ 485775 w 486505"/>
              <a:gd name="connsiteY97" fmla="*/ 669925 h 903399"/>
              <a:gd name="connsiteX98" fmla="*/ 485775 w 486505"/>
              <a:gd name="connsiteY98" fmla="*/ 657225 h 903399"/>
              <a:gd name="connsiteX0" fmla="*/ 485775 w 486505"/>
              <a:gd name="connsiteY0" fmla="*/ 657225 h 903399"/>
              <a:gd name="connsiteX1" fmla="*/ 482600 w 486505"/>
              <a:gd name="connsiteY1" fmla="*/ 615950 h 903399"/>
              <a:gd name="connsiteX2" fmla="*/ 476250 w 486505"/>
              <a:gd name="connsiteY2" fmla="*/ 590550 h 903399"/>
              <a:gd name="connsiteX3" fmla="*/ 469900 w 486505"/>
              <a:gd name="connsiteY3" fmla="*/ 546100 h 903399"/>
              <a:gd name="connsiteX4" fmla="*/ 466725 w 486505"/>
              <a:gd name="connsiteY4" fmla="*/ 520700 h 903399"/>
              <a:gd name="connsiteX5" fmla="*/ 460375 w 486505"/>
              <a:gd name="connsiteY5" fmla="*/ 498475 h 903399"/>
              <a:gd name="connsiteX6" fmla="*/ 450850 w 486505"/>
              <a:gd name="connsiteY6" fmla="*/ 466725 h 903399"/>
              <a:gd name="connsiteX7" fmla="*/ 447675 w 486505"/>
              <a:gd name="connsiteY7" fmla="*/ 425450 h 903399"/>
              <a:gd name="connsiteX8" fmla="*/ 438150 w 486505"/>
              <a:gd name="connsiteY8" fmla="*/ 409575 h 903399"/>
              <a:gd name="connsiteX9" fmla="*/ 434975 w 486505"/>
              <a:gd name="connsiteY9" fmla="*/ 396875 h 903399"/>
              <a:gd name="connsiteX10" fmla="*/ 422275 w 486505"/>
              <a:gd name="connsiteY10" fmla="*/ 374650 h 903399"/>
              <a:gd name="connsiteX11" fmla="*/ 412750 w 486505"/>
              <a:gd name="connsiteY11" fmla="*/ 349250 h 903399"/>
              <a:gd name="connsiteX12" fmla="*/ 415925 w 486505"/>
              <a:gd name="connsiteY12" fmla="*/ 317500 h 903399"/>
              <a:gd name="connsiteX13" fmla="*/ 438150 w 486505"/>
              <a:gd name="connsiteY13" fmla="*/ 292100 h 903399"/>
              <a:gd name="connsiteX14" fmla="*/ 441325 w 486505"/>
              <a:gd name="connsiteY14" fmla="*/ 279400 h 903399"/>
              <a:gd name="connsiteX15" fmla="*/ 450850 w 486505"/>
              <a:gd name="connsiteY15" fmla="*/ 263525 h 903399"/>
              <a:gd name="connsiteX16" fmla="*/ 454025 w 486505"/>
              <a:gd name="connsiteY16" fmla="*/ 225425 h 903399"/>
              <a:gd name="connsiteX17" fmla="*/ 450850 w 486505"/>
              <a:gd name="connsiteY17" fmla="*/ 123825 h 903399"/>
              <a:gd name="connsiteX18" fmla="*/ 444500 w 486505"/>
              <a:gd name="connsiteY18" fmla="*/ 107950 h 903399"/>
              <a:gd name="connsiteX19" fmla="*/ 441325 w 486505"/>
              <a:gd name="connsiteY19" fmla="*/ 98425 h 903399"/>
              <a:gd name="connsiteX20" fmla="*/ 434975 w 486505"/>
              <a:gd name="connsiteY20" fmla="*/ 73025 h 903399"/>
              <a:gd name="connsiteX21" fmla="*/ 431800 w 486505"/>
              <a:gd name="connsiteY21" fmla="*/ 63500 h 903399"/>
              <a:gd name="connsiteX22" fmla="*/ 428625 w 486505"/>
              <a:gd name="connsiteY22" fmla="*/ 50800 h 903399"/>
              <a:gd name="connsiteX23" fmla="*/ 422275 w 486505"/>
              <a:gd name="connsiteY23" fmla="*/ 34925 h 903399"/>
              <a:gd name="connsiteX24" fmla="*/ 419100 w 486505"/>
              <a:gd name="connsiteY24" fmla="*/ 25400 h 903399"/>
              <a:gd name="connsiteX25" fmla="*/ 412750 w 486505"/>
              <a:gd name="connsiteY25" fmla="*/ 34925 h 903399"/>
              <a:gd name="connsiteX26" fmla="*/ 400050 w 486505"/>
              <a:gd name="connsiteY26" fmla="*/ 60325 h 903399"/>
              <a:gd name="connsiteX27" fmla="*/ 390525 w 486505"/>
              <a:gd name="connsiteY27" fmla="*/ 73025 h 903399"/>
              <a:gd name="connsiteX28" fmla="*/ 377825 w 486505"/>
              <a:gd name="connsiteY28" fmla="*/ 92075 h 903399"/>
              <a:gd name="connsiteX29" fmla="*/ 368300 w 486505"/>
              <a:gd name="connsiteY29" fmla="*/ 114300 h 903399"/>
              <a:gd name="connsiteX30" fmla="*/ 358775 w 486505"/>
              <a:gd name="connsiteY30" fmla="*/ 111125 h 903399"/>
              <a:gd name="connsiteX31" fmla="*/ 349250 w 486505"/>
              <a:gd name="connsiteY31" fmla="*/ 101600 h 903399"/>
              <a:gd name="connsiteX32" fmla="*/ 346075 w 486505"/>
              <a:gd name="connsiteY32" fmla="*/ 92075 h 903399"/>
              <a:gd name="connsiteX33" fmla="*/ 339725 w 486505"/>
              <a:gd name="connsiteY33" fmla="*/ 79375 h 903399"/>
              <a:gd name="connsiteX34" fmla="*/ 333375 w 486505"/>
              <a:gd name="connsiteY34" fmla="*/ 69850 h 903399"/>
              <a:gd name="connsiteX35" fmla="*/ 330200 w 486505"/>
              <a:gd name="connsiteY35" fmla="*/ 60325 h 903399"/>
              <a:gd name="connsiteX36" fmla="*/ 320675 w 486505"/>
              <a:gd name="connsiteY36" fmla="*/ 47625 h 903399"/>
              <a:gd name="connsiteX37" fmla="*/ 307975 w 486505"/>
              <a:gd name="connsiteY37" fmla="*/ 22225 h 903399"/>
              <a:gd name="connsiteX38" fmla="*/ 304800 w 486505"/>
              <a:gd name="connsiteY38" fmla="*/ 12700 h 903399"/>
              <a:gd name="connsiteX39" fmla="*/ 279400 w 486505"/>
              <a:gd name="connsiteY39" fmla="*/ 0 h 903399"/>
              <a:gd name="connsiteX40" fmla="*/ 257175 w 486505"/>
              <a:gd name="connsiteY40" fmla="*/ 9525 h 903399"/>
              <a:gd name="connsiteX41" fmla="*/ 247650 w 486505"/>
              <a:gd name="connsiteY41" fmla="*/ 15875 h 903399"/>
              <a:gd name="connsiteX42" fmla="*/ 209550 w 486505"/>
              <a:gd name="connsiteY42" fmla="*/ 44450 h 903399"/>
              <a:gd name="connsiteX43" fmla="*/ 193675 w 486505"/>
              <a:gd name="connsiteY43" fmla="*/ 66675 h 903399"/>
              <a:gd name="connsiteX44" fmla="*/ 187325 w 486505"/>
              <a:gd name="connsiteY44" fmla="*/ 76200 h 903399"/>
              <a:gd name="connsiteX45" fmla="*/ 168275 w 486505"/>
              <a:gd name="connsiteY45" fmla="*/ 98425 h 903399"/>
              <a:gd name="connsiteX46" fmla="*/ 161925 w 486505"/>
              <a:gd name="connsiteY46" fmla="*/ 123825 h 903399"/>
              <a:gd name="connsiteX47" fmla="*/ 152400 w 486505"/>
              <a:gd name="connsiteY47" fmla="*/ 168275 h 903399"/>
              <a:gd name="connsiteX48" fmla="*/ 139700 w 486505"/>
              <a:gd name="connsiteY48" fmla="*/ 193675 h 903399"/>
              <a:gd name="connsiteX49" fmla="*/ 127000 w 486505"/>
              <a:gd name="connsiteY49" fmla="*/ 206375 h 903399"/>
              <a:gd name="connsiteX50" fmla="*/ 114300 w 486505"/>
              <a:gd name="connsiteY50" fmla="*/ 209550 h 903399"/>
              <a:gd name="connsiteX51" fmla="*/ 104775 w 486505"/>
              <a:gd name="connsiteY51" fmla="*/ 215900 h 903399"/>
              <a:gd name="connsiteX52" fmla="*/ 82550 w 486505"/>
              <a:gd name="connsiteY52" fmla="*/ 225425 h 903399"/>
              <a:gd name="connsiteX53" fmla="*/ 73025 w 486505"/>
              <a:gd name="connsiteY53" fmla="*/ 234950 h 903399"/>
              <a:gd name="connsiteX54" fmla="*/ 60325 w 486505"/>
              <a:gd name="connsiteY54" fmla="*/ 241300 h 903399"/>
              <a:gd name="connsiteX55" fmla="*/ 44450 w 486505"/>
              <a:gd name="connsiteY55" fmla="*/ 250825 h 903399"/>
              <a:gd name="connsiteX56" fmla="*/ 38100 w 486505"/>
              <a:gd name="connsiteY56" fmla="*/ 260350 h 903399"/>
              <a:gd name="connsiteX57" fmla="*/ 25400 w 486505"/>
              <a:gd name="connsiteY57" fmla="*/ 273050 h 903399"/>
              <a:gd name="connsiteX58" fmla="*/ 41275 w 486505"/>
              <a:gd name="connsiteY58" fmla="*/ 307975 h 903399"/>
              <a:gd name="connsiteX59" fmla="*/ 47625 w 486505"/>
              <a:gd name="connsiteY59" fmla="*/ 323850 h 903399"/>
              <a:gd name="connsiteX60" fmla="*/ 63500 w 486505"/>
              <a:gd name="connsiteY60" fmla="*/ 342900 h 903399"/>
              <a:gd name="connsiteX61" fmla="*/ 69850 w 486505"/>
              <a:gd name="connsiteY61" fmla="*/ 368300 h 903399"/>
              <a:gd name="connsiteX62" fmla="*/ 76200 w 486505"/>
              <a:gd name="connsiteY62" fmla="*/ 381000 h 903399"/>
              <a:gd name="connsiteX63" fmla="*/ 73025 w 486505"/>
              <a:gd name="connsiteY63" fmla="*/ 409575 h 903399"/>
              <a:gd name="connsiteX64" fmla="*/ 63500 w 486505"/>
              <a:gd name="connsiteY64" fmla="*/ 412750 h 903399"/>
              <a:gd name="connsiteX65" fmla="*/ 38100 w 486505"/>
              <a:gd name="connsiteY65" fmla="*/ 409575 h 903399"/>
              <a:gd name="connsiteX66" fmla="*/ 25400 w 486505"/>
              <a:gd name="connsiteY66" fmla="*/ 415925 h 903399"/>
              <a:gd name="connsiteX67" fmla="*/ 22225 w 486505"/>
              <a:gd name="connsiteY67" fmla="*/ 428625 h 903399"/>
              <a:gd name="connsiteX68" fmla="*/ 3175 w 486505"/>
              <a:gd name="connsiteY68" fmla="*/ 441325 h 903399"/>
              <a:gd name="connsiteX69" fmla="*/ 6350 w 486505"/>
              <a:gd name="connsiteY69" fmla="*/ 469900 h 903399"/>
              <a:gd name="connsiteX70" fmla="*/ 19050 w 486505"/>
              <a:gd name="connsiteY70" fmla="*/ 473075 h 903399"/>
              <a:gd name="connsiteX71" fmla="*/ 31750 w 486505"/>
              <a:gd name="connsiteY71" fmla="*/ 482600 h 903399"/>
              <a:gd name="connsiteX72" fmla="*/ 50800 w 486505"/>
              <a:gd name="connsiteY72" fmla="*/ 520700 h 903399"/>
              <a:gd name="connsiteX73" fmla="*/ 57150 w 486505"/>
              <a:gd name="connsiteY73" fmla="*/ 533400 h 903399"/>
              <a:gd name="connsiteX74" fmla="*/ 60325 w 486505"/>
              <a:gd name="connsiteY74" fmla="*/ 552450 h 903399"/>
              <a:gd name="connsiteX75" fmla="*/ 76200 w 486505"/>
              <a:gd name="connsiteY75" fmla="*/ 568325 h 903399"/>
              <a:gd name="connsiteX76" fmla="*/ 111125 w 486505"/>
              <a:gd name="connsiteY76" fmla="*/ 600075 h 903399"/>
              <a:gd name="connsiteX77" fmla="*/ 127000 w 486505"/>
              <a:gd name="connsiteY77" fmla="*/ 609600 h 903399"/>
              <a:gd name="connsiteX78" fmla="*/ 136525 w 486505"/>
              <a:gd name="connsiteY78" fmla="*/ 615950 h 903399"/>
              <a:gd name="connsiteX79" fmla="*/ 152400 w 486505"/>
              <a:gd name="connsiteY79" fmla="*/ 638175 h 903399"/>
              <a:gd name="connsiteX80" fmla="*/ 149225 w 486505"/>
              <a:gd name="connsiteY80" fmla="*/ 682625 h 903399"/>
              <a:gd name="connsiteX81" fmla="*/ 136525 w 486505"/>
              <a:gd name="connsiteY81" fmla="*/ 685800 h 903399"/>
              <a:gd name="connsiteX82" fmla="*/ 111125 w 486505"/>
              <a:gd name="connsiteY82" fmla="*/ 701675 h 903399"/>
              <a:gd name="connsiteX83" fmla="*/ 117475 w 486505"/>
              <a:gd name="connsiteY83" fmla="*/ 746125 h 903399"/>
              <a:gd name="connsiteX84" fmla="*/ 123825 w 486505"/>
              <a:gd name="connsiteY84" fmla="*/ 755650 h 903399"/>
              <a:gd name="connsiteX85" fmla="*/ 139700 w 486505"/>
              <a:gd name="connsiteY85" fmla="*/ 781050 h 903399"/>
              <a:gd name="connsiteX86" fmla="*/ 152400 w 486505"/>
              <a:gd name="connsiteY86" fmla="*/ 790575 h 903399"/>
              <a:gd name="connsiteX87" fmla="*/ 187325 w 486505"/>
              <a:gd name="connsiteY87" fmla="*/ 793750 h 903399"/>
              <a:gd name="connsiteX88" fmla="*/ 190500 w 486505"/>
              <a:gd name="connsiteY88" fmla="*/ 803275 h 903399"/>
              <a:gd name="connsiteX89" fmla="*/ 196850 w 486505"/>
              <a:gd name="connsiteY89" fmla="*/ 812800 h 903399"/>
              <a:gd name="connsiteX90" fmla="*/ 270668 w 486505"/>
              <a:gd name="connsiteY90" fmla="*/ 903288 h 903399"/>
              <a:gd name="connsiteX91" fmla="*/ 311943 w 486505"/>
              <a:gd name="connsiteY91" fmla="*/ 792163 h 903399"/>
              <a:gd name="connsiteX92" fmla="*/ 349250 w 486505"/>
              <a:gd name="connsiteY92" fmla="*/ 739775 h 903399"/>
              <a:gd name="connsiteX93" fmla="*/ 393700 w 486505"/>
              <a:gd name="connsiteY93" fmla="*/ 688975 h 903399"/>
              <a:gd name="connsiteX94" fmla="*/ 415925 w 486505"/>
              <a:gd name="connsiteY94" fmla="*/ 669925 h 903399"/>
              <a:gd name="connsiteX95" fmla="*/ 425450 w 486505"/>
              <a:gd name="connsiteY95" fmla="*/ 660400 h 903399"/>
              <a:gd name="connsiteX96" fmla="*/ 476250 w 486505"/>
              <a:gd name="connsiteY96" fmla="*/ 666750 h 903399"/>
              <a:gd name="connsiteX97" fmla="*/ 485775 w 486505"/>
              <a:gd name="connsiteY97" fmla="*/ 669925 h 903399"/>
              <a:gd name="connsiteX98" fmla="*/ 485775 w 486505"/>
              <a:gd name="connsiteY98" fmla="*/ 657225 h 903399"/>
              <a:gd name="connsiteX0" fmla="*/ 485775 w 486505"/>
              <a:gd name="connsiteY0" fmla="*/ 657225 h 903399"/>
              <a:gd name="connsiteX1" fmla="*/ 482600 w 486505"/>
              <a:gd name="connsiteY1" fmla="*/ 615950 h 903399"/>
              <a:gd name="connsiteX2" fmla="*/ 476250 w 486505"/>
              <a:gd name="connsiteY2" fmla="*/ 590550 h 903399"/>
              <a:gd name="connsiteX3" fmla="*/ 469900 w 486505"/>
              <a:gd name="connsiteY3" fmla="*/ 546100 h 903399"/>
              <a:gd name="connsiteX4" fmla="*/ 466725 w 486505"/>
              <a:gd name="connsiteY4" fmla="*/ 520700 h 903399"/>
              <a:gd name="connsiteX5" fmla="*/ 460375 w 486505"/>
              <a:gd name="connsiteY5" fmla="*/ 498475 h 903399"/>
              <a:gd name="connsiteX6" fmla="*/ 450850 w 486505"/>
              <a:gd name="connsiteY6" fmla="*/ 466725 h 903399"/>
              <a:gd name="connsiteX7" fmla="*/ 447675 w 486505"/>
              <a:gd name="connsiteY7" fmla="*/ 425450 h 903399"/>
              <a:gd name="connsiteX8" fmla="*/ 438150 w 486505"/>
              <a:gd name="connsiteY8" fmla="*/ 409575 h 903399"/>
              <a:gd name="connsiteX9" fmla="*/ 434975 w 486505"/>
              <a:gd name="connsiteY9" fmla="*/ 396875 h 903399"/>
              <a:gd name="connsiteX10" fmla="*/ 422275 w 486505"/>
              <a:gd name="connsiteY10" fmla="*/ 374650 h 903399"/>
              <a:gd name="connsiteX11" fmla="*/ 412750 w 486505"/>
              <a:gd name="connsiteY11" fmla="*/ 349250 h 903399"/>
              <a:gd name="connsiteX12" fmla="*/ 415925 w 486505"/>
              <a:gd name="connsiteY12" fmla="*/ 317500 h 903399"/>
              <a:gd name="connsiteX13" fmla="*/ 438150 w 486505"/>
              <a:gd name="connsiteY13" fmla="*/ 292100 h 903399"/>
              <a:gd name="connsiteX14" fmla="*/ 441325 w 486505"/>
              <a:gd name="connsiteY14" fmla="*/ 279400 h 903399"/>
              <a:gd name="connsiteX15" fmla="*/ 450850 w 486505"/>
              <a:gd name="connsiteY15" fmla="*/ 263525 h 903399"/>
              <a:gd name="connsiteX16" fmla="*/ 454025 w 486505"/>
              <a:gd name="connsiteY16" fmla="*/ 225425 h 903399"/>
              <a:gd name="connsiteX17" fmla="*/ 450850 w 486505"/>
              <a:gd name="connsiteY17" fmla="*/ 123825 h 903399"/>
              <a:gd name="connsiteX18" fmla="*/ 444500 w 486505"/>
              <a:gd name="connsiteY18" fmla="*/ 107950 h 903399"/>
              <a:gd name="connsiteX19" fmla="*/ 441325 w 486505"/>
              <a:gd name="connsiteY19" fmla="*/ 98425 h 903399"/>
              <a:gd name="connsiteX20" fmla="*/ 434975 w 486505"/>
              <a:gd name="connsiteY20" fmla="*/ 73025 h 903399"/>
              <a:gd name="connsiteX21" fmla="*/ 431800 w 486505"/>
              <a:gd name="connsiteY21" fmla="*/ 63500 h 903399"/>
              <a:gd name="connsiteX22" fmla="*/ 428625 w 486505"/>
              <a:gd name="connsiteY22" fmla="*/ 50800 h 903399"/>
              <a:gd name="connsiteX23" fmla="*/ 422275 w 486505"/>
              <a:gd name="connsiteY23" fmla="*/ 34925 h 903399"/>
              <a:gd name="connsiteX24" fmla="*/ 419100 w 486505"/>
              <a:gd name="connsiteY24" fmla="*/ 25400 h 903399"/>
              <a:gd name="connsiteX25" fmla="*/ 412750 w 486505"/>
              <a:gd name="connsiteY25" fmla="*/ 34925 h 903399"/>
              <a:gd name="connsiteX26" fmla="*/ 400050 w 486505"/>
              <a:gd name="connsiteY26" fmla="*/ 60325 h 903399"/>
              <a:gd name="connsiteX27" fmla="*/ 390525 w 486505"/>
              <a:gd name="connsiteY27" fmla="*/ 73025 h 903399"/>
              <a:gd name="connsiteX28" fmla="*/ 377825 w 486505"/>
              <a:gd name="connsiteY28" fmla="*/ 92075 h 903399"/>
              <a:gd name="connsiteX29" fmla="*/ 368300 w 486505"/>
              <a:gd name="connsiteY29" fmla="*/ 114300 h 903399"/>
              <a:gd name="connsiteX30" fmla="*/ 358775 w 486505"/>
              <a:gd name="connsiteY30" fmla="*/ 111125 h 903399"/>
              <a:gd name="connsiteX31" fmla="*/ 349250 w 486505"/>
              <a:gd name="connsiteY31" fmla="*/ 101600 h 903399"/>
              <a:gd name="connsiteX32" fmla="*/ 346075 w 486505"/>
              <a:gd name="connsiteY32" fmla="*/ 92075 h 903399"/>
              <a:gd name="connsiteX33" fmla="*/ 339725 w 486505"/>
              <a:gd name="connsiteY33" fmla="*/ 79375 h 903399"/>
              <a:gd name="connsiteX34" fmla="*/ 333375 w 486505"/>
              <a:gd name="connsiteY34" fmla="*/ 69850 h 903399"/>
              <a:gd name="connsiteX35" fmla="*/ 330200 w 486505"/>
              <a:gd name="connsiteY35" fmla="*/ 60325 h 903399"/>
              <a:gd name="connsiteX36" fmla="*/ 320675 w 486505"/>
              <a:gd name="connsiteY36" fmla="*/ 47625 h 903399"/>
              <a:gd name="connsiteX37" fmla="*/ 307975 w 486505"/>
              <a:gd name="connsiteY37" fmla="*/ 22225 h 903399"/>
              <a:gd name="connsiteX38" fmla="*/ 304800 w 486505"/>
              <a:gd name="connsiteY38" fmla="*/ 12700 h 903399"/>
              <a:gd name="connsiteX39" fmla="*/ 279400 w 486505"/>
              <a:gd name="connsiteY39" fmla="*/ 0 h 903399"/>
              <a:gd name="connsiteX40" fmla="*/ 257175 w 486505"/>
              <a:gd name="connsiteY40" fmla="*/ 9525 h 903399"/>
              <a:gd name="connsiteX41" fmla="*/ 247650 w 486505"/>
              <a:gd name="connsiteY41" fmla="*/ 15875 h 903399"/>
              <a:gd name="connsiteX42" fmla="*/ 209550 w 486505"/>
              <a:gd name="connsiteY42" fmla="*/ 44450 h 903399"/>
              <a:gd name="connsiteX43" fmla="*/ 193675 w 486505"/>
              <a:gd name="connsiteY43" fmla="*/ 66675 h 903399"/>
              <a:gd name="connsiteX44" fmla="*/ 187325 w 486505"/>
              <a:gd name="connsiteY44" fmla="*/ 76200 h 903399"/>
              <a:gd name="connsiteX45" fmla="*/ 168275 w 486505"/>
              <a:gd name="connsiteY45" fmla="*/ 98425 h 903399"/>
              <a:gd name="connsiteX46" fmla="*/ 161925 w 486505"/>
              <a:gd name="connsiteY46" fmla="*/ 123825 h 903399"/>
              <a:gd name="connsiteX47" fmla="*/ 152400 w 486505"/>
              <a:gd name="connsiteY47" fmla="*/ 168275 h 903399"/>
              <a:gd name="connsiteX48" fmla="*/ 139700 w 486505"/>
              <a:gd name="connsiteY48" fmla="*/ 193675 h 903399"/>
              <a:gd name="connsiteX49" fmla="*/ 127000 w 486505"/>
              <a:gd name="connsiteY49" fmla="*/ 206375 h 903399"/>
              <a:gd name="connsiteX50" fmla="*/ 114300 w 486505"/>
              <a:gd name="connsiteY50" fmla="*/ 209550 h 903399"/>
              <a:gd name="connsiteX51" fmla="*/ 104775 w 486505"/>
              <a:gd name="connsiteY51" fmla="*/ 215900 h 903399"/>
              <a:gd name="connsiteX52" fmla="*/ 82550 w 486505"/>
              <a:gd name="connsiteY52" fmla="*/ 225425 h 903399"/>
              <a:gd name="connsiteX53" fmla="*/ 73025 w 486505"/>
              <a:gd name="connsiteY53" fmla="*/ 234950 h 903399"/>
              <a:gd name="connsiteX54" fmla="*/ 60325 w 486505"/>
              <a:gd name="connsiteY54" fmla="*/ 241300 h 903399"/>
              <a:gd name="connsiteX55" fmla="*/ 44450 w 486505"/>
              <a:gd name="connsiteY55" fmla="*/ 250825 h 903399"/>
              <a:gd name="connsiteX56" fmla="*/ 38100 w 486505"/>
              <a:gd name="connsiteY56" fmla="*/ 260350 h 903399"/>
              <a:gd name="connsiteX57" fmla="*/ 25400 w 486505"/>
              <a:gd name="connsiteY57" fmla="*/ 273050 h 903399"/>
              <a:gd name="connsiteX58" fmla="*/ 41275 w 486505"/>
              <a:gd name="connsiteY58" fmla="*/ 307975 h 903399"/>
              <a:gd name="connsiteX59" fmla="*/ 47625 w 486505"/>
              <a:gd name="connsiteY59" fmla="*/ 323850 h 903399"/>
              <a:gd name="connsiteX60" fmla="*/ 63500 w 486505"/>
              <a:gd name="connsiteY60" fmla="*/ 342900 h 903399"/>
              <a:gd name="connsiteX61" fmla="*/ 69850 w 486505"/>
              <a:gd name="connsiteY61" fmla="*/ 368300 h 903399"/>
              <a:gd name="connsiteX62" fmla="*/ 76200 w 486505"/>
              <a:gd name="connsiteY62" fmla="*/ 381000 h 903399"/>
              <a:gd name="connsiteX63" fmla="*/ 73025 w 486505"/>
              <a:gd name="connsiteY63" fmla="*/ 409575 h 903399"/>
              <a:gd name="connsiteX64" fmla="*/ 63500 w 486505"/>
              <a:gd name="connsiteY64" fmla="*/ 412750 h 903399"/>
              <a:gd name="connsiteX65" fmla="*/ 38100 w 486505"/>
              <a:gd name="connsiteY65" fmla="*/ 409575 h 903399"/>
              <a:gd name="connsiteX66" fmla="*/ 25400 w 486505"/>
              <a:gd name="connsiteY66" fmla="*/ 415925 h 903399"/>
              <a:gd name="connsiteX67" fmla="*/ 22225 w 486505"/>
              <a:gd name="connsiteY67" fmla="*/ 428625 h 903399"/>
              <a:gd name="connsiteX68" fmla="*/ 3175 w 486505"/>
              <a:gd name="connsiteY68" fmla="*/ 441325 h 903399"/>
              <a:gd name="connsiteX69" fmla="*/ 6350 w 486505"/>
              <a:gd name="connsiteY69" fmla="*/ 469900 h 903399"/>
              <a:gd name="connsiteX70" fmla="*/ 19050 w 486505"/>
              <a:gd name="connsiteY70" fmla="*/ 473075 h 903399"/>
              <a:gd name="connsiteX71" fmla="*/ 31750 w 486505"/>
              <a:gd name="connsiteY71" fmla="*/ 482600 h 903399"/>
              <a:gd name="connsiteX72" fmla="*/ 50800 w 486505"/>
              <a:gd name="connsiteY72" fmla="*/ 520700 h 903399"/>
              <a:gd name="connsiteX73" fmla="*/ 57150 w 486505"/>
              <a:gd name="connsiteY73" fmla="*/ 533400 h 903399"/>
              <a:gd name="connsiteX74" fmla="*/ 60325 w 486505"/>
              <a:gd name="connsiteY74" fmla="*/ 552450 h 903399"/>
              <a:gd name="connsiteX75" fmla="*/ 76200 w 486505"/>
              <a:gd name="connsiteY75" fmla="*/ 568325 h 903399"/>
              <a:gd name="connsiteX76" fmla="*/ 111125 w 486505"/>
              <a:gd name="connsiteY76" fmla="*/ 600075 h 903399"/>
              <a:gd name="connsiteX77" fmla="*/ 127000 w 486505"/>
              <a:gd name="connsiteY77" fmla="*/ 609600 h 903399"/>
              <a:gd name="connsiteX78" fmla="*/ 136525 w 486505"/>
              <a:gd name="connsiteY78" fmla="*/ 615950 h 903399"/>
              <a:gd name="connsiteX79" fmla="*/ 152400 w 486505"/>
              <a:gd name="connsiteY79" fmla="*/ 638175 h 903399"/>
              <a:gd name="connsiteX80" fmla="*/ 149225 w 486505"/>
              <a:gd name="connsiteY80" fmla="*/ 682625 h 903399"/>
              <a:gd name="connsiteX81" fmla="*/ 136525 w 486505"/>
              <a:gd name="connsiteY81" fmla="*/ 685800 h 903399"/>
              <a:gd name="connsiteX82" fmla="*/ 111125 w 486505"/>
              <a:gd name="connsiteY82" fmla="*/ 701675 h 903399"/>
              <a:gd name="connsiteX83" fmla="*/ 117475 w 486505"/>
              <a:gd name="connsiteY83" fmla="*/ 746125 h 903399"/>
              <a:gd name="connsiteX84" fmla="*/ 123825 w 486505"/>
              <a:gd name="connsiteY84" fmla="*/ 755650 h 903399"/>
              <a:gd name="connsiteX85" fmla="*/ 139700 w 486505"/>
              <a:gd name="connsiteY85" fmla="*/ 781050 h 903399"/>
              <a:gd name="connsiteX86" fmla="*/ 152400 w 486505"/>
              <a:gd name="connsiteY86" fmla="*/ 790575 h 903399"/>
              <a:gd name="connsiteX87" fmla="*/ 187325 w 486505"/>
              <a:gd name="connsiteY87" fmla="*/ 793750 h 903399"/>
              <a:gd name="connsiteX88" fmla="*/ 190500 w 486505"/>
              <a:gd name="connsiteY88" fmla="*/ 803275 h 903399"/>
              <a:gd name="connsiteX89" fmla="*/ 196850 w 486505"/>
              <a:gd name="connsiteY89" fmla="*/ 812800 h 903399"/>
              <a:gd name="connsiteX90" fmla="*/ 270668 w 486505"/>
              <a:gd name="connsiteY90" fmla="*/ 903288 h 903399"/>
              <a:gd name="connsiteX91" fmla="*/ 311943 w 486505"/>
              <a:gd name="connsiteY91" fmla="*/ 792163 h 903399"/>
              <a:gd name="connsiteX92" fmla="*/ 349250 w 486505"/>
              <a:gd name="connsiteY92" fmla="*/ 739775 h 903399"/>
              <a:gd name="connsiteX93" fmla="*/ 393700 w 486505"/>
              <a:gd name="connsiteY93" fmla="*/ 688975 h 903399"/>
              <a:gd name="connsiteX94" fmla="*/ 425450 w 486505"/>
              <a:gd name="connsiteY94" fmla="*/ 660400 h 903399"/>
              <a:gd name="connsiteX95" fmla="*/ 476250 w 486505"/>
              <a:gd name="connsiteY95" fmla="*/ 666750 h 903399"/>
              <a:gd name="connsiteX96" fmla="*/ 485775 w 486505"/>
              <a:gd name="connsiteY96" fmla="*/ 669925 h 903399"/>
              <a:gd name="connsiteX97" fmla="*/ 485775 w 486505"/>
              <a:gd name="connsiteY97" fmla="*/ 657225 h 903399"/>
              <a:gd name="connsiteX0" fmla="*/ 485775 w 486017"/>
              <a:gd name="connsiteY0" fmla="*/ 669925 h 903399"/>
              <a:gd name="connsiteX1" fmla="*/ 482600 w 486017"/>
              <a:gd name="connsiteY1" fmla="*/ 615950 h 903399"/>
              <a:gd name="connsiteX2" fmla="*/ 476250 w 486017"/>
              <a:gd name="connsiteY2" fmla="*/ 590550 h 903399"/>
              <a:gd name="connsiteX3" fmla="*/ 469900 w 486017"/>
              <a:gd name="connsiteY3" fmla="*/ 546100 h 903399"/>
              <a:gd name="connsiteX4" fmla="*/ 466725 w 486017"/>
              <a:gd name="connsiteY4" fmla="*/ 520700 h 903399"/>
              <a:gd name="connsiteX5" fmla="*/ 460375 w 486017"/>
              <a:gd name="connsiteY5" fmla="*/ 498475 h 903399"/>
              <a:gd name="connsiteX6" fmla="*/ 450850 w 486017"/>
              <a:gd name="connsiteY6" fmla="*/ 466725 h 903399"/>
              <a:gd name="connsiteX7" fmla="*/ 447675 w 486017"/>
              <a:gd name="connsiteY7" fmla="*/ 425450 h 903399"/>
              <a:gd name="connsiteX8" fmla="*/ 438150 w 486017"/>
              <a:gd name="connsiteY8" fmla="*/ 409575 h 903399"/>
              <a:gd name="connsiteX9" fmla="*/ 434975 w 486017"/>
              <a:gd name="connsiteY9" fmla="*/ 396875 h 903399"/>
              <a:gd name="connsiteX10" fmla="*/ 422275 w 486017"/>
              <a:gd name="connsiteY10" fmla="*/ 374650 h 903399"/>
              <a:gd name="connsiteX11" fmla="*/ 412750 w 486017"/>
              <a:gd name="connsiteY11" fmla="*/ 349250 h 903399"/>
              <a:gd name="connsiteX12" fmla="*/ 415925 w 486017"/>
              <a:gd name="connsiteY12" fmla="*/ 317500 h 903399"/>
              <a:gd name="connsiteX13" fmla="*/ 438150 w 486017"/>
              <a:gd name="connsiteY13" fmla="*/ 292100 h 903399"/>
              <a:gd name="connsiteX14" fmla="*/ 441325 w 486017"/>
              <a:gd name="connsiteY14" fmla="*/ 279400 h 903399"/>
              <a:gd name="connsiteX15" fmla="*/ 450850 w 486017"/>
              <a:gd name="connsiteY15" fmla="*/ 263525 h 903399"/>
              <a:gd name="connsiteX16" fmla="*/ 454025 w 486017"/>
              <a:gd name="connsiteY16" fmla="*/ 225425 h 903399"/>
              <a:gd name="connsiteX17" fmla="*/ 450850 w 486017"/>
              <a:gd name="connsiteY17" fmla="*/ 123825 h 903399"/>
              <a:gd name="connsiteX18" fmla="*/ 444500 w 486017"/>
              <a:gd name="connsiteY18" fmla="*/ 107950 h 903399"/>
              <a:gd name="connsiteX19" fmla="*/ 441325 w 486017"/>
              <a:gd name="connsiteY19" fmla="*/ 98425 h 903399"/>
              <a:gd name="connsiteX20" fmla="*/ 434975 w 486017"/>
              <a:gd name="connsiteY20" fmla="*/ 73025 h 903399"/>
              <a:gd name="connsiteX21" fmla="*/ 431800 w 486017"/>
              <a:gd name="connsiteY21" fmla="*/ 63500 h 903399"/>
              <a:gd name="connsiteX22" fmla="*/ 428625 w 486017"/>
              <a:gd name="connsiteY22" fmla="*/ 50800 h 903399"/>
              <a:gd name="connsiteX23" fmla="*/ 422275 w 486017"/>
              <a:gd name="connsiteY23" fmla="*/ 34925 h 903399"/>
              <a:gd name="connsiteX24" fmla="*/ 419100 w 486017"/>
              <a:gd name="connsiteY24" fmla="*/ 25400 h 903399"/>
              <a:gd name="connsiteX25" fmla="*/ 412750 w 486017"/>
              <a:gd name="connsiteY25" fmla="*/ 34925 h 903399"/>
              <a:gd name="connsiteX26" fmla="*/ 400050 w 486017"/>
              <a:gd name="connsiteY26" fmla="*/ 60325 h 903399"/>
              <a:gd name="connsiteX27" fmla="*/ 390525 w 486017"/>
              <a:gd name="connsiteY27" fmla="*/ 73025 h 903399"/>
              <a:gd name="connsiteX28" fmla="*/ 377825 w 486017"/>
              <a:gd name="connsiteY28" fmla="*/ 92075 h 903399"/>
              <a:gd name="connsiteX29" fmla="*/ 368300 w 486017"/>
              <a:gd name="connsiteY29" fmla="*/ 114300 h 903399"/>
              <a:gd name="connsiteX30" fmla="*/ 358775 w 486017"/>
              <a:gd name="connsiteY30" fmla="*/ 111125 h 903399"/>
              <a:gd name="connsiteX31" fmla="*/ 349250 w 486017"/>
              <a:gd name="connsiteY31" fmla="*/ 101600 h 903399"/>
              <a:gd name="connsiteX32" fmla="*/ 346075 w 486017"/>
              <a:gd name="connsiteY32" fmla="*/ 92075 h 903399"/>
              <a:gd name="connsiteX33" fmla="*/ 339725 w 486017"/>
              <a:gd name="connsiteY33" fmla="*/ 79375 h 903399"/>
              <a:gd name="connsiteX34" fmla="*/ 333375 w 486017"/>
              <a:gd name="connsiteY34" fmla="*/ 69850 h 903399"/>
              <a:gd name="connsiteX35" fmla="*/ 330200 w 486017"/>
              <a:gd name="connsiteY35" fmla="*/ 60325 h 903399"/>
              <a:gd name="connsiteX36" fmla="*/ 320675 w 486017"/>
              <a:gd name="connsiteY36" fmla="*/ 47625 h 903399"/>
              <a:gd name="connsiteX37" fmla="*/ 307975 w 486017"/>
              <a:gd name="connsiteY37" fmla="*/ 22225 h 903399"/>
              <a:gd name="connsiteX38" fmla="*/ 304800 w 486017"/>
              <a:gd name="connsiteY38" fmla="*/ 12700 h 903399"/>
              <a:gd name="connsiteX39" fmla="*/ 279400 w 486017"/>
              <a:gd name="connsiteY39" fmla="*/ 0 h 903399"/>
              <a:gd name="connsiteX40" fmla="*/ 257175 w 486017"/>
              <a:gd name="connsiteY40" fmla="*/ 9525 h 903399"/>
              <a:gd name="connsiteX41" fmla="*/ 247650 w 486017"/>
              <a:gd name="connsiteY41" fmla="*/ 15875 h 903399"/>
              <a:gd name="connsiteX42" fmla="*/ 209550 w 486017"/>
              <a:gd name="connsiteY42" fmla="*/ 44450 h 903399"/>
              <a:gd name="connsiteX43" fmla="*/ 193675 w 486017"/>
              <a:gd name="connsiteY43" fmla="*/ 66675 h 903399"/>
              <a:gd name="connsiteX44" fmla="*/ 187325 w 486017"/>
              <a:gd name="connsiteY44" fmla="*/ 76200 h 903399"/>
              <a:gd name="connsiteX45" fmla="*/ 168275 w 486017"/>
              <a:gd name="connsiteY45" fmla="*/ 98425 h 903399"/>
              <a:gd name="connsiteX46" fmla="*/ 161925 w 486017"/>
              <a:gd name="connsiteY46" fmla="*/ 123825 h 903399"/>
              <a:gd name="connsiteX47" fmla="*/ 152400 w 486017"/>
              <a:gd name="connsiteY47" fmla="*/ 168275 h 903399"/>
              <a:gd name="connsiteX48" fmla="*/ 139700 w 486017"/>
              <a:gd name="connsiteY48" fmla="*/ 193675 h 903399"/>
              <a:gd name="connsiteX49" fmla="*/ 127000 w 486017"/>
              <a:gd name="connsiteY49" fmla="*/ 206375 h 903399"/>
              <a:gd name="connsiteX50" fmla="*/ 114300 w 486017"/>
              <a:gd name="connsiteY50" fmla="*/ 209550 h 903399"/>
              <a:gd name="connsiteX51" fmla="*/ 104775 w 486017"/>
              <a:gd name="connsiteY51" fmla="*/ 215900 h 903399"/>
              <a:gd name="connsiteX52" fmla="*/ 82550 w 486017"/>
              <a:gd name="connsiteY52" fmla="*/ 225425 h 903399"/>
              <a:gd name="connsiteX53" fmla="*/ 73025 w 486017"/>
              <a:gd name="connsiteY53" fmla="*/ 234950 h 903399"/>
              <a:gd name="connsiteX54" fmla="*/ 60325 w 486017"/>
              <a:gd name="connsiteY54" fmla="*/ 241300 h 903399"/>
              <a:gd name="connsiteX55" fmla="*/ 44450 w 486017"/>
              <a:gd name="connsiteY55" fmla="*/ 250825 h 903399"/>
              <a:gd name="connsiteX56" fmla="*/ 38100 w 486017"/>
              <a:gd name="connsiteY56" fmla="*/ 260350 h 903399"/>
              <a:gd name="connsiteX57" fmla="*/ 25400 w 486017"/>
              <a:gd name="connsiteY57" fmla="*/ 273050 h 903399"/>
              <a:gd name="connsiteX58" fmla="*/ 41275 w 486017"/>
              <a:gd name="connsiteY58" fmla="*/ 307975 h 903399"/>
              <a:gd name="connsiteX59" fmla="*/ 47625 w 486017"/>
              <a:gd name="connsiteY59" fmla="*/ 323850 h 903399"/>
              <a:gd name="connsiteX60" fmla="*/ 63500 w 486017"/>
              <a:gd name="connsiteY60" fmla="*/ 342900 h 903399"/>
              <a:gd name="connsiteX61" fmla="*/ 69850 w 486017"/>
              <a:gd name="connsiteY61" fmla="*/ 368300 h 903399"/>
              <a:gd name="connsiteX62" fmla="*/ 76200 w 486017"/>
              <a:gd name="connsiteY62" fmla="*/ 381000 h 903399"/>
              <a:gd name="connsiteX63" fmla="*/ 73025 w 486017"/>
              <a:gd name="connsiteY63" fmla="*/ 409575 h 903399"/>
              <a:gd name="connsiteX64" fmla="*/ 63500 w 486017"/>
              <a:gd name="connsiteY64" fmla="*/ 412750 h 903399"/>
              <a:gd name="connsiteX65" fmla="*/ 38100 w 486017"/>
              <a:gd name="connsiteY65" fmla="*/ 409575 h 903399"/>
              <a:gd name="connsiteX66" fmla="*/ 25400 w 486017"/>
              <a:gd name="connsiteY66" fmla="*/ 415925 h 903399"/>
              <a:gd name="connsiteX67" fmla="*/ 22225 w 486017"/>
              <a:gd name="connsiteY67" fmla="*/ 428625 h 903399"/>
              <a:gd name="connsiteX68" fmla="*/ 3175 w 486017"/>
              <a:gd name="connsiteY68" fmla="*/ 441325 h 903399"/>
              <a:gd name="connsiteX69" fmla="*/ 6350 w 486017"/>
              <a:gd name="connsiteY69" fmla="*/ 469900 h 903399"/>
              <a:gd name="connsiteX70" fmla="*/ 19050 w 486017"/>
              <a:gd name="connsiteY70" fmla="*/ 473075 h 903399"/>
              <a:gd name="connsiteX71" fmla="*/ 31750 w 486017"/>
              <a:gd name="connsiteY71" fmla="*/ 482600 h 903399"/>
              <a:gd name="connsiteX72" fmla="*/ 50800 w 486017"/>
              <a:gd name="connsiteY72" fmla="*/ 520700 h 903399"/>
              <a:gd name="connsiteX73" fmla="*/ 57150 w 486017"/>
              <a:gd name="connsiteY73" fmla="*/ 533400 h 903399"/>
              <a:gd name="connsiteX74" fmla="*/ 60325 w 486017"/>
              <a:gd name="connsiteY74" fmla="*/ 552450 h 903399"/>
              <a:gd name="connsiteX75" fmla="*/ 76200 w 486017"/>
              <a:gd name="connsiteY75" fmla="*/ 568325 h 903399"/>
              <a:gd name="connsiteX76" fmla="*/ 111125 w 486017"/>
              <a:gd name="connsiteY76" fmla="*/ 600075 h 903399"/>
              <a:gd name="connsiteX77" fmla="*/ 127000 w 486017"/>
              <a:gd name="connsiteY77" fmla="*/ 609600 h 903399"/>
              <a:gd name="connsiteX78" fmla="*/ 136525 w 486017"/>
              <a:gd name="connsiteY78" fmla="*/ 615950 h 903399"/>
              <a:gd name="connsiteX79" fmla="*/ 152400 w 486017"/>
              <a:gd name="connsiteY79" fmla="*/ 638175 h 903399"/>
              <a:gd name="connsiteX80" fmla="*/ 149225 w 486017"/>
              <a:gd name="connsiteY80" fmla="*/ 682625 h 903399"/>
              <a:gd name="connsiteX81" fmla="*/ 136525 w 486017"/>
              <a:gd name="connsiteY81" fmla="*/ 685800 h 903399"/>
              <a:gd name="connsiteX82" fmla="*/ 111125 w 486017"/>
              <a:gd name="connsiteY82" fmla="*/ 701675 h 903399"/>
              <a:gd name="connsiteX83" fmla="*/ 117475 w 486017"/>
              <a:gd name="connsiteY83" fmla="*/ 746125 h 903399"/>
              <a:gd name="connsiteX84" fmla="*/ 123825 w 486017"/>
              <a:gd name="connsiteY84" fmla="*/ 755650 h 903399"/>
              <a:gd name="connsiteX85" fmla="*/ 139700 w 486017"/>
              <a:gd name="connsiteY85" fmla="*/ 781050 h 903399"/>
              <a:gd name="connsiteX86" fmla="*/ 152400 w 486017"/>
              <a:gd name="connsiteY86" fmla="*/ 790575 h 903399"/>
              <a:gd name="connsiteX87" fmla="*/ 187325 w 486017"/>
              <a:gd name="connsiteY87" fmla="*/ 793750 h 903399"/>
              <a:gd name="connsiteX88" fmla="*/ 190500 w 486017"/>
              <a:gd name="connsiteY88" fmla="*/ 803275 h 903399"/>
              <a:gd name="connsiteX89" fmla="*/ 196850 w 486017"/>
              <a:gd name="connsiteY89" fmla="*/ 812800 h 903399"/>
              <a:gd name="connsiteX90" fmla="*/ 270668 w 486017"/>
              <a:gd name="connsiteY90" fmla="*/ 903288 h 903399"/>
              <a:gd name="connsiteX91" fmla="*/ 311943 w 486017"/>
              <a:gd name="connsiteY91" fmla="*/ 792163 h 903399"/>
              <a:gd name="connsiteX92" fmla="*/ 349250 w 486017"/>
              <a:gd name="connsiteY92" fmla="*/ 739775 h 903399"/>
              <a:gd name="connsiteX93" fmla="*/ 393700 w 486017"/>
              <a:gd name="connsiteY93" fmla="*/ 688975 h 903399"/>
              <a:gd name="connsiteX94" fmla="*/ 425450 w 486017"/>
              <a:gd name="connsiteY94" fmla="*/ 660400 h 903399"/>
              <a:gd name="connsiteX95" fmla="*/ 476250 w 486017"/>
              <a:gd name="connsiteY95" fmla="*/ 666750 h 903399"/>
              <a:gd name="connsiteX96" fmla="*/ 485775 w 486017"/>
              <a:gd name="connsiteY96" fmla="*/ 669925 h 903399"/>
              <a:gd name="connsiteX0" fmla="*/ 485775 w 489590"/>
              <a:gd name="connsiteY0" fmla="*/ 669925 h 903399"/>
              <a:gd name="connsiteX1" fmla="*/ 482600 w 489590"/>
              <a:gd name="connsiteY1" fmla="*/ 615950 h 903399"/>
              <a:gd name="connsiteX2" fmla="*/ 476250 w 489590"/>
              <a:gd name="connsiteY2" fmla="*/ 590550 h 903399"/>
              <a:gd name="connsiteX3" fmla="*/ 469900 w 489590"/>
              <a:gd name="connsiteY3" fmla="*/ 546100 h 903399"/>
              <a:gd name="connsiteX4" fmla="*/ 466725 w 489590"/>
              <a:gd name="connsiteY4" fmla="*/ 520700 h 903399"/>
              <a:gd name="connsiteX5" fmla="*/ 460375 w 489590"/>
              <a:gd name="connsiteY5" fmla="*/ 498475 h 903399"/>
              <a:gd name="connsiteX6" fmla="*/ 450850 w 489590"/>
              <a:gd name="connsiteY6" fmla="*/ 466725 h 903399"/>
              <a:gd name="connsiteX7" fmla="*/ 447675 w 489590"/>
              <a:gd name="connsiteY7" fmla="*/ 425450 h 903399"/>
              <a:gd name="connsiteX8" fmla="*/ 438150 w 489590"/>
              <a:gd name="connsiteY8" fmla="*/ 409575 h 903399"/>
              <a:gd name="connsiteX9" fmla="*/ 434975 w 489590"/>
              <a:gd name="connsiteY9" fmla="*/ 396875 h 903399"/>
              <a:gd name="connsiteX10" fmla="*/ 422275 w 489590"/>
              <a:gd name="connsiteY10" fmla="*/ 374650 h 903399"/>
              <a:gd name="connsiteX11" fmla="*/ 412750 w 489590"/>
              <a:gd name="connsiteY11" fmla="*/ 349250 h 903399"/>
              <a:gd name="connsiteX12" fmla="*/ 415925 w 489590"/>
              <a:gd name="connsiteY12" fmla="*/ 317500 h 903399"/>
              <a:gd name="connsiteX13" fmla="*/ 438150 w 489590"/>
              <a:gd name="connsiteY13" fmla="*/ 292100 h 903399"/>
              <a:gd name="connsiteX14" fmla="*/ 441325 w 489590"/>
              <a:gd name="connsiteY14" fmla="*/ 279400 h 903399"/>
              <a:gd name="connsiteX15" fmla="*/ 450850 w 489590"/>
              <a:gd name="connsiteY15" fmla="*/ 263525 h 903399"/>
              <a:gd name="connsiteX16" fmla="*/ 454025 w 489590"/>
              <a:gd name="connsiteY16" fmla="*/ 225425 h 903399"/>
              <a:gd name="connsiteX17" fmla="*/ 450850 w 489590"/>
              <a:gd name="connsiteY17" fmla="*/ 123825 h 903399"/>
              <a:gd name="connsiteX18" fmla="*/ 444500 w 489590"/>
              <a:gd name="connsiteY18" fmla="*/ 107950 h 903399"/>
              <a:gd name="connsiteX19" fmla="*/ 441325 w 489590"/>
              <a:gd name="connsiteY19" fmla="*/ 98425 h 903399"/>
              <a:gd name="connsiteX20" fmla="*/ 434975 w 489590"/>
              <a:gd name="connsiteY20" fmla="*/ 73025 h 903399"/>
              <a:gd name="connsiteX21" fmla="*/ 431800 w 489590"/>
              <a:gd name="connsiteY21" fmla="*/ 63500 h 903399"/>
              <a:gd name="connsiteX22" fmla="*/ 428625 w 489590"/>
              <a:gd name="connsiteY22" fmla="*/ 50800 h 903399"/>
              <a:gd name="connsiteX23" fmla="*/ 422275 w 489590"/>
              <a:gd name="connsiteY23" fmla="*/ 34925 h 903399"/>
              <a:gd name="connsiteX24" fmla="*/ 419100 w 489590"/>
              <a:gd name="connsiteY24" fmla="*/ 25400 h 903399"/>
              <a:gd name="connsiteX25" fmla="*/ 412750 w 489590"/>
              <a:gd name="connsiteY25" fmla="*/ 34925 h 903399"/>
              <a:gd name="connsiteX26" fmla="*/ 400050 w 489590"/>
              <a:gd name="connsiteY26" fmla="*/ 60325 h 903399"/>
              <a:gd name="connsiteX27" fmla="*/ 390525 w 489590"/>
              <a:gd name="connsiteY27" fmla="*/ 73025 h 903399"/>
              <a:gd name="connsiteX28" fmla="*/ 377825 w 489590"/>
              <a:gd name="connsiteY28" fmla="*/ 92075 h 903399"/>
              <a:gd name="connsiteX29" fmla="*/ 368300 w 489590"/>
              <a:gd name="connsiteY29" fmla="*/ 114300 h 903399"/>
              <a:gd name="connsiteX30" fmla="*/ 358775 w 489590"/>
              <a:gd name="connsiteY30" fmla="*/ 111125 h 903399"/>
              <a:gd name="connsiteX31" fmla="*/ 349250 w 489590"/>
              <a:gd name="connsiteY31" fmla="*/ 101600 h 903399"/>
              <a:gd name="connsiteX32" fmla="*/ 346075 w 489590"/>
              <a:gd name="connsiteY32" fmla="*/ 92075 h 903399"/>
              <a:gd name="connsiteX33" fmla="*/ 339725 w 489590"/>
              <a:gd name="connsiteY33" fmla="*/ 79375 h 903399"/>
              <a:gd name="connsiteX34" fmla="*/ 333375 w 489590"/>
              <a:gd name="connsiteY34" fmla="*/ 69850 h 903399"/>
              <a:gd name="connsiteX35" fmla="*/ 330200 w 489590"/>
              <a:gd name="connsiteY35" fmla="*/ 60325 h 903399"/>
              <a:gd name="connsiteX36" fmla="*/ 320675 w 489590"/>
              <a:gd name="connsiteY36" fmla="*/ 47625 h 903399"/>
              <a:gd name="connsiteX37" fmla="*/ 307975 w 489590"/>
              <a:gd name="connsiteY37" fmla="*/ 22225 h 903399"/>
              <a:gd name="connsiteX38" fmla="*/ 304800 w 489590"/>
              <a:gd name="connsiteY38" fmla="*/ 12700 h 903399"/>
              <a:gd name="connsiteX39" fmla="*/ 279400 w 489590"/>
              <a:gd name="connsiteY39" fmla="*/ 0 h 903399"/>
              <a:gd name="connsiteX40" fmla="*/ 257175 w 489590"/>
              <a:gd name="connsiteY40" fmla="*/ 9525 h 903399"/>
              <a:gd name="connsiteX41" fmla="*/ 247650 w 489590"/>
              <a:gd name="connsiteY41" fmla="*/ 15875 h 903399"/>
              <a:gd name="connsiteX42" fmla="*/ 209550 w 489590"/>
              <a:gd name="connsiteY42" fmla="*/ 44450 h 903399"/>
              <a:gd name="connsiteX43" fmla="*/ 193675 w 489590"/>
              <a:gd name="connsiteY43" fmla="*/ 66675 h 903399"/>
              <a:gd name="connsiteX44" fmla="*/ 187325 w 489590"/>
              <a:gd name="connsiteY44" fmla="*/ 76200 h 903399"/>
              <a:gd name="connsiteX45" fmla="*/ 168275 w 489590"/>
              <a:gd name="connsiteY45" fmla="*/ 98425 h 903399"/>
              <a:gd name="connsiteX46" fmla="*/ 161925 w 489590"/>
              <a:gd name="connsiteY46" fmla="*/ 123825 h 903399"/>
              <a:gd name="connsiteX47" fmla="*/ 152400 w 489590"/>
              <a:gd name="connsiteY47" fmla="*/ 168275 h 903399"/>
              <a:gd name="connsiteX48" fmla="*/ 139700 w 489590"/>
              <a:gd name="connsiteY48" fmla="*/ 193675 h 903399"/>
              <a:gd name="connsiteX49" fmla="*/ 127000 w 489590"/>
              <a:gd name="connsiteY49" fmla="*/ 206375 h 903399"/>
              <a:gd name="connsiteX50" fmla="*/ 114300 w 489590"/>
              <a:gd name="connsiteY50" fmla="*/ 209550 h 903399"/>
              <a:gd name="connsiteX51" fmla="*/ 104775 w 489590"/>
              <a:gd name="connsiteY51" fmla="*/ 215900 h 903399"/>
              <a:gd name="connsiteX52" fmla="*/ 82550 w 489590"/>
              <a:gd name="connsiteY52" fmla="*/ 225425 h 903399"/>
              <a:gd name="connsiteX53" fmla="*/ 73025 w 489590"/>
              <a:gd name="connsiteY53" fmla="*/ 234950 h 903399"/>
              <a:gd name="connsiteX54" fmla="*/ 60325 w 489590"/>
              <a:gd name="connsiteY54" fmla="*/ 241300 h 903399"/>
              <a:gd name="connsiteX55" fmla="*/ 44450 w 489590"/>
              <a:gd name="connsiteY55" fmla="*/ 250825 h 903399"/>
              <a:gd name="connsiteX56" fmla="*/ 38100 w 489590"/>
              <a:gd name="connsiteY56" fmla="*/ 260350 h 903399"/>
              <a:gd name="connsiteX57" fmla="*/ 25400 w 489590"/>
              <a:gd name="connsiteY57" fmla="*/ 273050 h 903399"/>
              <a:gd name="connsiteX58" fmla="*/ 41275 w 489590"/>
              <a:gd name="connsiteY58" fmla="*/ 307975 h 903399"/>
              <a:gd name="connsiteX59" fmla="*/ 47625 w 489590"/>
              <a:gd name="connsiteY59" fmla="*/ 323850 h 903399"/>
              <a:gd name="connsiteX60" fmla="*/ 63500 w 489590"/>
              <a:gd name="connsiteY60" fmla="*/ 342900 h 903399"/>
              <a:gd name="connsiteX61" fmla="*/ 69850 w 489590"/>
              <a:gd name="connsiteY61" fmla="*/ 368300 h 903399"/>
              <a:gd name="connsiteX62" fmla="*/ 76200 w 489590"/>
              <a:gd name="connsiteY62" fmla="*/ 381000 h 903399"/>
              <a:gd name="connsiteX63" fmla="*/ 73025 w 489590"/>
              <a:gd name="connsiteY63" fmla="*/ 409575 h 903399"/>
              <a:gd name="connsiteX64" fmla="*/ 63500 w 489590"/>
              <a:gd name="connsiteY64" fmla="*/ 412750 h 903399"/>
              <a:gd name="connsiteX65" fmla="*/ 38100 w 489590"/>
              <a:gd name="connsiteY65" fmla="*/ 409575 h 903399"/>
              <a:gd name="connsiteX66" fmla="*/ 25400 w 489590"/>
              <a:gd name="connsiteY66" fmla="*/ 415925 h 903399"/>
              <a:gd name="connsiteX67" fmla="*/ 22225 w 489590"/>
              <a:gd name="connsiteY67" fmla="*/ 428625 h 903399"/>
              <a:gd name="connsiteX68" fmla="*/ 3175 w 489590"/>
              <a:gd name="connsiteY68" fmla="*/ 441325 h 903399"/>
              <a:gd name="connsiteX69" fmla="*/ 6350 w 489590"/>
              <a:gd name="connsiteY69" fmla="*/ 469900 h 903399"/>
              <a:gd name="connsiteX70" fmla="*/ 19050 w 489590"/>
              <a:gd name="connsiteY70" fmla="*/ 473075 h 903399"/>
              <a:gd name="connsiteX71" fmla="*/ 31750 w 489590"/>
              <a:gd name="connsiteY71" fmla="*/ 482600 h 903399"/>
              <a:gd name="connsiteX72" fmla="*/ 50800 w 489590"/>
              <a:gd name="connsiteY72" fmla="*/ 520700 h 903399"/>
              <a:gd name="connsiteX73" fmla="*/ 57150 w 489590"/>
              <a:gd name="connsiteY73" fmla="*/ 533400 h 903399"/>
              <a:gd name="connsiteX74" fmla="*/ 60325 w 489590"/>
              <a:gd name="connsiteY74" fmla="*/ 552450 h 903399"/>
              <a:gd name="connsiteX75" fmla="*/ 76200 w 489590"/>
              <a:gd name="connsiteY75" fmla="*/ 568325 h 903399"/>
              <a:gd name="connsiteX76" fmla="*/ 111125 w 489590"/>
              <a:gd name="connsiteY76" fmla="*/ 600075 h 903399"/>
              <a:gd name="connsiteX77" fmla="*/ 127000 w 489590"/>
              <a:gd name="connsiteY77" fmla="*/ 609600 h 903399"/>
              <a:gd name="connsiteX78" fmla="*/ 136525 w 489590"/>
              <a:gd name="connsiteY78" fmla="*/ 615950 h 903399"/>
              <a:gd name="connsiteX79" fmla="*/ 152400 w 489590"/>
              <a:gd name="connsiteY79" fmla="*/ 638175 h 903399"/>
              <a:gd name="connsiteX80" fmla="*/ 149225 w 489590"/>
              <a:gd name="connsiteY80" fmla="*/ 682625 h 903399"/>
              <a:gd name="connsiteX81" fmla="*/ 136525 w 489590"/>
              <a:gd name="connsiteY81" fmla="*/ 685800 h 903399"/>
              <a:gd name="connsiteX82" fmla="*/ 111125 w 489590"/>
              <a:gd name="connsiteY82" fmla="*/ 701675 h 903399"/>
              <a:gd name="connsiteX83" fmla="*/ 117475 w 489590"/>
              <a:gd name="connsiteY83" fmla="*/ 746125 h 903399"/>
              <a:gd name="connsiteX84" fmla="*/ 123825 w 489590"/>
              <a:gd name="connsiteY84" fmla="*/ 755650 h 903399"/>
              <a:gd name="connsiteX85" fmla="*/ 139700 w 489590"/>
              <a:gd name="connsiteY85" fmla="*/ 781050 h 903399"/>
              <a:gd name="connsiteX86" fmla="*/ 152400 w 489590"/>
              <a:gd name="connsiteY86" fmla="*/ 790575 h 903399"/>
              <a:gd name="connsiteX87" fmla="*/ 187325 w 489590"/>
              <a:gd name="connsiteY87" fmla="*/ 793750 h 903399"/>
              <a:gd name="connsiteX88" fmla="*/ 190500 w 489590"/>
              <a:gd name="connsiteY88" fmla="*/ 803275 h 903399"/>
              <a:gd name="connsiteX89" fmla="*/ 196850 w 489590"/>
              <a:gd name="connsiteY89" fmla="*/ 812800 h 903399"/>
              <a:gd name="connsiteX90" fmla="*/ 270668 w 489590"/>
              <a:gd name="connsiteY90" fmla="*/ 903288 h 903399"/>
              <a:gd name="connsiteX91" fmla="*/ 311943 w 489590"/>
              <a:gd name="connsiteY91" fmla="*/ 792163 h 903399"/>
              <a:gd name="connsiteX92" fmla="*/ 349250 w 489590"/>
              <a:gd name="connsiteY92" fmla="*/ 739775 h 903399"/>
              <a:gd name="connsiteX93" fmla="*/ 393700 w 489590"/>
              <a:gd name="connsiteY93" fmla="*/ 688975 h 903399"/>
              <a:gd name="connsiteX94" fmla="*/ 425450 w 489590"/>
              <a:gd name="connsiteY94" fmla="*/ 660400 h 903399"/>
              <a:gd name="connsiteX95" fmla="*/ 485775 w 489590"/>
              <a:gd name="connsiteY95" fmla="*/ 669925 h 903399"/>
              <a:gd name="connsiteX0" fmla="*/ 485775 w 489590"/>
              <a:gd name="connsiteY0" fmla="*/ 660400 h 903399"/>
              <a:gd name="connsiteX1" fmla="*/ 482600 w 489590"/>
              <a:gd name="connsiteY1" fmla="*/ 615950 h 903399"/>
              <a:gd name="connsiteX2" fmla="*/ 476250 w 489590"/>
              <a:gd name="connsiteY2" fmla="*/ 590550 h 903399"/>
              <a:gd name="connsiteX3" fmla="*/ 469900 w 489590"/>
              <a:gd name="connsiteY3" fmla="*/ 546100 h 903399"/>
              <a:gd name="connsiteX4" fmla="*/ 466725 w 489590"/>
              <a:gd name="connsiteY4" fmla="*/ 520700 h 903399"/>
              <a:gd name="connsiteX5" fmla="*/ 460375 w 489590"/>
              <a:gd name="connsiteY5" fmla="*/ 498475 h 903399"/>
              <a:gd name="connsiteX6" fmla="*/ 450850 w 489590"/>
              <a:gd name="connsiteY6" fmla="*/ 466725 h 903399"/>
              <a:gd name="connsiteX7" fmla="*/ 447675 w 489590"/>
              <a:gd name="connsiteY7" fmla="*/ 425450 h 903399"/>
              <a:gd name="connsiteX8" fmla="*/ 438150 w 489590"/>
              <a:gd name="connsiteY8" fmla="*/ 409575 h 903399"/>
              <a:gd name="connsiteX9" fmla="*/ 434975 w 489590"/>
              <a:gd name="connsiteY9" fmla="*/ 396875 h 903399"/>
              <a:gd name="connsiteX10" fmla="*/ 422275 w 489590"/>
              <a:gd name="connsiteY10" fmla="*/ 374650 h 903399"/>
              <a:gd name="connsiteX11" fmla="*/ 412750 w 489590"/>
              <a:gd name="connsiteY11" fmla="*/ 349250 h 903399"/>
              <a:gd name="connsiteX12" fmla="*/ 415925 w 489590"/>
              <a:gd name="connsiteY12" fmla="*/ 317500 h 903399"/>
              <a:gd name="connsiteX13" fmla="*/ 438150 w 489590"/>
              <a:gd name="connsiteY13" fmla="*/ 292100 h 903399"/>
              <a:gd name="connsiteX14" fmla="*/ 441325 w 489590"/>
              <a:gd name="connsiteY14" fmla="*/ 279400 h 903399"/>
              <a:gd name="connsiteX15" fmla="*/ 450850 w 489590"/>
              <a:gd name="connsiteY15" fmla="*/ 263525 h 903399"/>
              <a:gd name="connsiteX16" fmla="*/ 454025 w 489590"/>
              <a:gd name="connsiteY16" fmla="*/ 225425 h 903399"/>
              <a:gd name="connsiteX17" fmla="*/ 450850 w 489590"/>
              <a:gd name="connsiteY17" fmla="*/ 123825 h 903399"/>
              <a:gd name="connsiteX18" fmla="*/ 444500 w 489590"/>
              <a:gd name="connsiteY18" fmla="*/ 107950 h 903399"/>
              <a:gd name="connsiteX19" fmla="*/ 441325 w 489590"/>
              <a:gd name="connsiteY19" fmla="*/ 98425 h 903399"/>
              <a:gd name="connsiteX20" fmla="*/ 434975 w 489590"/>
              <a:gd name="connsiteY20" fmla="*/ 73025 h 903399"/>
              <a:gd name="connsiteX21" fmla="*/ 431800 w 489590"/>
              <a:gd name="connsiteY21" fmla="*/ 63500 h 903399"/>
              <a:gd name="connsiteX22" fmla="*/ 428625 w 489590"/>
              <a:gd name="connsiteY22" fmla="*/ 50800 h 903399"/>
              <a:gd name="connsiteX23" fmla="*/ 422275 w 489590"/>
              <a:gd name="connsiteY23" fmla="*/ 34925 h 903399"/>
              <a:gd name="connsiteX24" fmla="*/ 419100 w 489590"/>
              <a:gd name="connsiteY24" fmla="*/ 25400 h 903399"/>
              <a:gd name="connsiteX25" fmla="*/ 412750 w 489590"/>
              <a:gd name="connsiteY25" fmla="*/ 34925 h 903399"/>
              <a:gd name="connsiteX26" fmla="*/ 400050 w 489590"/>
              <a:gd name="connsiteY26" fmla="*/ 60325 h 903399"/>
              <a:gd name="connsiteX27" fmla="*/ 390525 w 489590"/>
              <a:gd name="connsiteY27" fmla="*/ 73025 h 903399"/>
              <a:gd name="connsiteX28" fmla="*/ 377825 w 489590"/>
              <a:gd name="connsiteY28" fmla="*/ 92075 h 903399"/>
              <a:gd name="connsiteX29" fmla="*/ 368300 w 489590"/>
              <a:gd name="connsiteY29" fmla="*/ 114300 h 903399"/>
              <a:gd name="connsiteX30" fmla="*/ 358775 w 489590"/>
              <a:gd name="connsiteY30" fmla="*/ 111125 h 903399"/>
              <a:gd name="connsiteX31" fmla="*/ 349250 w 489590"/>
              <a:gd name="connsiteY31" fmla="*/ 101600 h 903399"/>
              <a:gd name="connsiteX32" fmla="*/ 346075 w 489590"/>
              <a:gd name="connsiteY32" fmla="*/ 92075 h 903399"/>
              <a:gd name="connsiteX33" fmla="*/ 339725 w 489590"/>
              <a:gd name="connsiteY33" fmla="*/ 79375 h 903399"/>
              <a:gd name="connsiteX34" fmla="*/ 333375 w 489590"/>
              <a:gd name="connsiteY34" fmla="*/ 69850 h 903399"/>
              <a:gd name="connsiteX35" fmla="*/ 330200 w 489590"/>
              <a:gd name="connsiteY35" fmla="*/ 60325 h 903399"/>
              <a:gd name="connsiteX36" fmla="*/ 320675 w 489590"/>
              <a:gd name="connsiteY36" fmla="*/ 47625 h 903399"/>
              <a:gd name="connsiteX37" fmla="*/ 307975 w 489590"/>
              <a:gd name="connsiteY37" fmla="*/ 22225 h 903399"/>
              <a:gd name="connsiteX38" fmla="*/ 304800 w 489590"/>
              <a:gd name="connsiteY38" fmla="*/ 12700 h 903399"/>
              <a:gd name="connsiteX39" fmla="*/ 279400 w 489590"/>
              <a:gd name="connsiteY39" fmla="*/ 0 h 903399"/>
              <a:gd name="connsiteX40" fmla="*/ 257175 w 489590"/>
              <a:gd name="connsiteY40" fmla="*/ 9525 h 903399"/>
              <a:gd name="connsiteX41" fmla="*/ 247650 w 489590"/>
              <a:gd name="connsiteY41" fmla="*/ 15875 h 903399"/>
              <a:gd name="connsiteX42" fmla="*/ 209550 w 489590"/>
              <a:gd name="connsiteY42" fmla="*/ 44450 h 903399"/>
              <a:gd name="connsiteX43" fmla="*/ 193675 w 489590"/>
              <a:gd name="connsiteY43" fmla="*/ 66675 h 903399"/>
              <a:gd name="connsiteX44" fmla="*/ 187325 w 489590"/>
              <a:gd name="connsiteY44" fmla="*/ 76200 h 903399"/>
              <a:gd name="connsiteX45" fmla="*/ 168275 w 489590"/>
              <a:gd name="connsiteY45" fmla="*/ 98425 h 903399"/>
              <a:gd name="connsiteX46" fmla="*/ 161925 w 489590"/>
              <a:gd name="connsiteY46" fmla="*/ 123825 h 903399"/>
              <a:gd name="connsiteX47" fmla="*/ 152400 w 489590"/>
              <a:gd name="connsiteY47" fmla="*/ 168275 h 903399"/>
              <a:gd name="connsiteX48" fmla="*/ 139700 w 489590"/>
              <a:gd name="connsiteY48" fmla="*/ 193675 h 903399"/>
              <a:gd name="connsiteX49" fmla="*/ 127000 w 489590"/>
              <a:gd name="connsiteY49" fmla="*/ 206375 h 903399"/>
              <a:gd name="connsiteX50" fmla="*/ 114300 w 489590"/>
              <a:gd name="connsiteY50" fmla="*/ 209550 h 903399"/>
              <a:gd name="connsiteX51" fmla="*/ 104775 w 489590"/>
              <a:gd name="connsiteY51" fmla="*/ 215900 h 903399"/>
              <a:gd name="connsiteX52" fmla="*/ 82550 w 489590"/>
              <a:gd name="connsiteY52" fmla="*/ 225425 h 903399"/>
              <a:gd name="connsiteX53" fmla="*/ 73025 w 489590"/>
              <a:gd name="connsiteY53" fmla="*/ 234950 h 903399"/>
              <a:gd name="connsiteX54" fmla="*/ 60325 w 489590"/>
              <a:gd name="connsiteY54" fmla="*/ 241300 h 903399"/>
              <a:gd name="connsiteX55" fmla="*/ 44450 w 489590"/>
              <a:gd name="connsiteY55" fmla="*/ 250825 h 903399"/>
              <a:gd name="connsiteX56" fmla="*/ 38100 w 489590"/>
              <a:gd name="connsiteY56" fmla="*/ 260350 h 903399"/>
              <a:gd name="connsiteX57" fmla="*/ 25400 w 489590"/>
              <a:gd name="connsiteY57" fmla="*/ 273050 h 903399"/>
              <a:gd name="connsiteX58" fmla="*/ 41275 w 489590"/>
              <a:gd name="connsiteY58" fmla="*/ 307975 h 903399"/>
              <a:gd name="connsiteX59" fmla="*/ 47625 w 489590"/>
              <a:gd name="connsiteY59" fmla="*/ 323850 h 903399"/>
              <a:gd name="connsiteX60" fmla="*/ 63500 w 489590"/>
              <a:gd name="connsiteY60" fmla="*/ 342900 h 903399"/>
              <a:gd name="connsiteX61" fmla="*/ 69850 w 489590"/>
              <a:gd name="connsiteY61" fmla="*/ 368300 h 903399"/>
              <a:gd name="connsiteX62" fmla="*/ 76200 w 489590"/>
              <a:gd name="connsiteY62" fmla="*/ 381000 h 903399"/>
              <a:gd name="connsiteX63" fmla="*/ 73025 w 489590"/>
              <a:gd name="connsiteY63" fmla="*/ 409575 h 903399"/>
              <a:gd name="connsiteX64" fmla="*/ 63500 w 489590"/>
              <a:gd name="connsiteY64" fmla="*/ 412750 h 903399"/>
              <a:gd name="connsiteX65" fmla="*/ 38100 w 489590"/>
              <a:gd name="connsiteY65" fmla="*/ 409575 h 903399"/>
              <a:gd name="connsiteX66" fmla="*/ 25400 w 489590"/>
              <a:gd name="connsiteY66" fmla="*/ 415925 h 903399"/>
              <a:gd name="connsiteX67" fmla="*/ 22225 w 489590"/>
              <a:gd name="connsiteY67" fmla="*/ 428625 h 903399"/>
              <a:gd name="connsiteX68" fmla="*/ 3175 w 489590"/>
              <a:gd name="connsiteY68" fmla="*/ 441325 h 903399"/>
              <a:gd name="connsiteX69" fmla="*/ 6350 w 489590"/>
              <a:gd name="connsiteY69" fmla="*/ 469900 h 903399"/>
              <a:gd name="connsiteX70" fmla="*/ 19050 w 489590"/>
              <a:gd name="connsiteY70" fmla="*/ 473075 h 903399"/>
              <a:gd name="connsiteX71" fmla="*/ 31750 w 489590"/>
              <a:gd name="connsiteY71" fmla="*/ 482600 h 903399"/>
              <a:gd name="connsiteX72" fmla="*/ 50800 w 489590"/>
              <a:gd name="connsiteY72" fmla="*/ 520700 h 903399"/>
              <a:gd name="connsiteX73" fmla="*/ 57150 w 489590"/>
              <a:gd name="connsiteY73" fmla="*/ 533400 h 903399"/>
              <a:gd name="connsiteX74" fmla="*/ 60325 w 489590"/>
              <a:gd name="connsiteY74" fmla="*/ 552450 h 903399"/>
              <a:gd name="connsiteX75" fmla="*/ 76200 w 489590"/>
              <a:gd name="connsiteY75" fmla="*/ 568325 h 903399"/>
              <a:gd name="connsiteX76" fmla="*/ 111125 w 489590"/>
              <a:gd name="connsiteY76" fmla="*/ 600075 h 903399"/>
              <a:gd name="connsiteX77" fmla="*/ 127000 w 489590"/>
              <a:gd name="connsiteY77" fmla="*/ 609600 h 903399"/>
              <a:gd name="connsiteX78" fmla="*/ 136525 w 489590"/>
              <a:gd name="connsiteY78" fmla="*/ 615950 h 903399"/>
              <a:gd name="connsiteX79" fmla="*/ 152400 w 489590"/>
              <a:gd name="connsiteY79" fmla="*/ 638175 h 903399"/>
              <a:gd name="connsiteX80" fmla="*/ 149225 w 489590"/>
              <a:gd name="connsiteY80" fmla="*/ 682625 h 903399"/>
              <a:gd name="connsiteX81" fmla="*/ 136525 w 489590"/>
              <a:gd name="connsiteY81" fmla="*/ 685800 h 903399"/>
              <a:gd name="connsiteX82" fmla="*/ 111125 w 489590"/>
              <a:gd name="connsiteY82" fmla="*/ 701675 h 903399"/>
              <a:gd name="connsiteX83" fmla="*/ 117475 w 489590"/>
              <a:gd name="connsiteY83" fmla="*/ 746125 h 903399"/>
              <a:gd name="connsiteX84" fmla="*/ 123825 w 489590"/>
              <a:gd name="connsiteY84" fmla="*/ 755650 h 903399"/>
              <a:gd name="connsiteX85" fmla="*/ 139700 w 489590"/>
              <a:gd name="connsiteY85" fmla="*/ 781050 h 903399"/>
              <a:gd name="connsiteX86" fmla="*/ 152400 w 489590"/>
              <a:gd name="connsiteY86" fmla="*/ 790575 h 903399"/>
              <a:gd name="connsiteX87" fmla="*/ 187325 w 489590"/>
              <a:gd name="connsiteY87" fmla="*/ 793750 h 903399"/>
              <a:gd name="connsiteX88" fmla="*/ 190500 w 489590"/>
              <a:gd name="connsiteY88" fmla="*/ 803275 h 903399"/>
              <a:gd name="connsiteX89" fmla="*/ 196850 w 489590"/>
              <a:gd name="connsiteY89" fmla="*/ 812800 h 903399"/>
              <a:gd name="connsiteX90" fmla="*/ 270668 w 489590"/>
              <a:gd name="connsiteY90" fmla="*/ 903288 h 903399"/>
              <a:gd name="connsiteX91" fmla="*/ 311943 w 489590"/>
              <a:gd name="connsiteY91" fmla="*/ 792163 h 903399"/>
              <a:gd name="connsiteX92" fmla="*/ 349250 w 489590"/>
              <a:gd name="connsiteY92" fmla="*/ 739775 h 903399"/>
              <a:gd name="connsiteX93" fmla="*/ 393700 w 489590"/>
              <a:gd name="connsiteY93" fmla="*/ 688975 h 903399"/>
              <a:gd name="connsiteX94" fmla="*/ 425450 w 489590"/>
              <a:gd name="connsiteY94" fmla="*/ 660400 h 903399"/>
              <a:gd name="connsiteX95" fmla="*/ 485775 w 489590"/>
              <a:gd name="connsiteY95" fmla="*/ 660400 h 903399"/>
              <a:gd name="connsiteX0" fmla="*/ 485775 w 488297"/>
              <a:gd name="connsiteY0" fmla="*/ 660400 h 903399"/>
              <a:gd name="connsiteX1" fmla="*/ 476250 w 488297"/>
              <a:gd name="connsiteY1" fmla="*/ 590550 h 903399"/>
              <a:gd name="connsiteX2" fmla="*/ 469900 w 488297"/>
              <a:gd name="connsiteY2" fmla="*/ 546100 h 903399"/>
              <a:gd name="connsiteX3" fmla="*/ 466725 w 488297"/>
              <a:gd name="connsiteY3" fmla="*/ 520700 h 903399"/>
              <a:gd name="connsiteX4" fmla="*/ 460375 w 488297"/>
              <a:gd name="connsiteY4" fmla="*/ 498475 h 903399"/>
              <a:gd name="connsiteX5" fmla="*/ 450850 w 488297"/>
              <a:gd name="connsiteY5" fmla="*/ 466725 h 903399"/>
              <a:gd name="connsiteX6" fmla="*/ 447675 w 488297"/>
              <a:gd name="connsiteY6" fmla="*/ 425450 h 903399"/>
              <a:gd name="connsiteX7" fmla="*/ 438150 w 488297"/>
              <a:gd name="connsiteY7" fmla="*/ 409575 h 903399"/>
              <a:gd name="connsiteX8" fmla="*/ 434975 w 488297"/>
              <a:gd name="connsiteY8" fmla="*/ 396875 h 903399"/>
              <a:gd name="connsiteX9" fmla="*/ 422275 w 488297"/>
              <a:gd name="connsiteY9" fmla="*/ 374650 h 903399"/>
              <a:gd name="connsiteX10" fmla="*/ 412750 w 488297"/>
              <a:gd name="connsiteY10" fmla="*/ 349250 h 903399"/>
              <a:gd name="connsiteX11" fmla="*/ 415925 w 488297"/>
              <a:gd name="connsiteY11" fmla="*/ 317500 h 903399"/>
              <a:gd name="connsiteX12" fmla="*/ 438150 w 488297"/>
              <a:gd name="connsiteY12" fmla="*/ 292100 h 903399"/>
              <a:gd name="connsiteX13" fmla="*/ 441325 w 488297"/>
              <a:gd name="connsiteY13" fmla="*/ 279400 h 903399"/>
              <a:gd name="connsiteX14" fmla="*/ 450850 w 488297"/>
              <a:gd name="connsiteY14" fmla="*/ 263525 h 903399"/>
              <a:gd name="connsiteX15" fmla="*/ 454025 w 488297"/>
              <a:gd name="connsiteY15" fmla="*/ 225425 h 903399"/>
              <a:gd name="connsiteX16" fmla="*/ 450850 w 488297"/>
              <a:gd name="connsiteY16" fmla="*/ 123825 h 903399"/>
              <a:gd name="connsiteX17" fmla="*/ 444500 w 488297"/>
              <a:gd name="connsiteY17" fmla="*/ 107950 h 903399"/>
              <a:gd name="connsiteX18" fmla="*/ 441325 w 488297"/>
              <a:gd name="connsiteY18" fmla="*/ 98425 h 903399"/>
              <a:gd name="connsiteX19" fmla="*/ 434975 w 488297"/>
              <a:gd name="connsiteY19" fmla="*/ 73025 h 903399"/>
              <a:gd name="connsiteX20" fmla="*/ 431800 w 488297"/>
              <a:gd name="connsiteY20" fmla="*/ 63500 h 903399"/>
              <a:gd name="connsiteX21" fmla="*/ 428625 w 488297"/>
              <a:gd name="connsiteY21" fmla="*/ 50800 h 903399"/>
              <a:gd name="connsiteX22" fmla="*/ 422275 w 488297"/>
              <a:gd name="connsiteY22" fmla="*/ 34925 h 903399"/>
              <a:gd name="connsiteX23" fmla="*/ 419100 w 488297"/>
              <a:gd name="connsiteY23" fmla="*/ 25400 h 903399"/>
              <a:gd name="connsiteX24" fmla="*/ 412750 w 488297"/>
              <a:gd name="connsiteY24" fmla="*/ 34925 h 903399"/>
              <a:gd name="connsiteX25" fmla="*/ 400050 w 488297"/>
              <a:gd name="connsiteY25" fmla="*/ 60325 h 903399"/>
              <a:gd name="connsiteX26" fmla="*/ 390525 w 488297"/>
              <a:gd name="connsiteY26" fmla="*/ 73025 h 903399"/>
              <a:gd name="connsiteX27" fmla="*/ 377825 w 488297"/>
              <a:gd name="connsiteY27" fmla="*/ 92075 h 903399"/>
              <a:gd name="connsiteX28" fmla="*/ 368300 w 488297"/>
              <a:gd name="connsiteY28" fmla="*/ 114300 h 903399"/>
              <a:gd name="connsiteX29" fmla="*/ 358775 w 488297"/>
              <a:gd name="connsiteY29" fmla="*/ 111125 h 903399"/>
              <a:gd name="connsiteX30" fmla="*/ 349250 w 488297"/>
              <a:gd name="connsiteY30" fmla="*/ 101600 h 903399"/>
              <a:gd name="connsiteX31" fmla="*/ 346075 w 488297"/>
              <a:gd name="connsiteY31" fmla="*/ 92075 h 903399"/>
              <a:gd name="connsiteX32" fmla="*/ 339725 w 488297"/>
              <a:gd name="connsiteY32" fmla="*/ 79375 h 903399"/>
              <a:gd name="connsiteX33" fmla="*/ 333375 w 488297"/>
              <a:gd name="connsiteY33" fmla="*/ 69850 h 903399"/>
              <a:gd name="connsiteX34" fmla="*/ 330200 w 488297"/>
              <a:gd name="connsiteY34" fmla="*/ 60325 h 903399"/>
              <a:gd name="connsiteX35" fmla="*/ 320675 w 488297"/>
              <a:gd name="connsiteY35" fmla="*/ 47625 h 903399"/>
              <a:gd name="connsiteX36" fmla="*/ 307975 w 488297"/>
              <a:gd name="connsiteY36" fmla="*/ 22225 h 903399"/>
              <a:gd name="connsiteX37" fmla="*/ 304800 w 488297"/>
              <a:gd name="connsiteY37" fmla="*/ 12700 h 903399"/>
              <a:gd name="connsiteX38" fmla="*/ 279400 w 488297"/>
              <a:gd name="connsiteY38" fmla="*/ 0 h 903399"/>
              <a:gd name="connsiteX39" fmla="*/ 257175 w 488297"/>
              <a:gd name="connsiteY39" fmla="*/ 9525 h 903399"/>
              <a:gd name="connsiteX40" fmla="*/ 247650 w 488297"/>
              <a:gd name="connsiteY40" fmla="*/ 15875 h 903399"/>
              <a:gd name="connsiteX41" fmla="*/ 209550 w 488297"/>
              <a:gd name="connsiteY41" fmla="*/ 44450 h 903399"/>
              <a:gd name="connsiteX42" fmla="*/ 193675 w 488297"/>
              <a:gd name="connsiteY42" fmla="*/ 66675 h 903399"/>
              <a:gd name="connsiteX43" fmla="*/ 187325 w 488297"/>
              <a:gd name="connsiteY43" fmla="*/ 76200 h 903399"/>
              <a:gd name="connsiteX44" fmla="*/ 168275 w 488297"/>
              <a:gd name="connsiteY44" fmla="*/ 98425 h 903399"/>
              <a:gd name="connsiteX45" fmla="*/ 161925 w 488297"/>
              <a:gd name="connsiteY45" fmla="*/ 123825 h 903399"/>
              <a:gd name="connsiteX46" fmla="*/ 152400 w 488297"/>
              <a:gd name="connsiteY46" fmla="*/ 168275 h 903399"/>
              <a:gd name="connsiteX47" fmla="*/ 139700 w 488297"/>
              <a:gd name="connsiteY47" fmla="*/ 193675 h 903399"/>
              <a:gd name="connsiteX48" fmla="*/ 127000 w 488297"/>
              <a:gd name="connsiteY48" fmla="*/ 206375 h 903399"/>
              <a:gd name="connsiteX49" fmla="*/ 114300 w 488297"/>
              <a:gd name="connsiteY49" fmla="*/ 209550 h 903399"/>
              <a:gd name="connsiteX50" fmla="*/ 104775 w 488297"/>
              <a:gd name="connsiteY50" fmla="*/ 215900 h 903399"/>
              <a:gd name="connsiteX51" fmla="*/ 82550 w 488297"/>
              <a:gd name="connsiteY51" fmla="*/ 225425 h 903399"/>
              <a:gd name="connsiteX52" fmla="*/ 73025 w 488297"/>
              <a:gd name="connsiteY52" fmla="*/ 234950 h 903399"/>
              <a:gd name="connsiteX53" fmla="*/ 60325 w 488297"/>
              <a:gd name="connsiteY53" fmla="*/ 241300 h 903399"/>
              <a:gd name="connsiteX54" fmla="*/ 44450 w 488297"/>
              <a:gd name="connsiteY54" fmla="*/ 250825 h 903399"/>
              <a:gd name="connsiteX55" fmla="*/ 38100 w 488297"/>
              <a:gd name="connsiteY55" fmla="*/ 260350 h 903399"/>
              <a:gd name="connsiteX56" fmla="*/ 25400 w 488297"/>
              <a:gd name="connsiteY56" fmla="*/ 273050 h 903399"/>
              <a:gd name="connsiteX57" fmla="*/ 41275 w 488297"/>
              <a:gd name="connsiteY57" fmla="*/ 307975 h 903399"/>
              <a:gd name="connsiteX58" fmla="*/ 47625 w 488297"/>
              <a:gd name="connsiteY58" fmla="*/ 323850 h 903399"/>
              <a:gd name="connsiteX59" fmla="*/ 63500 w 488297"/>
              <a:gd name="connsiteY59" fmla="*/ 342900 h 903399"/>
              <a:gd name="connsiteX60" fmla="*/ 69850 w 488297"/>
              <a:gd name="connsiteY60" fmla="*/ 368300 h 903399"/>
              <a:gd name="connsiteX61" fmla="*/ 76200 w 488297"/>
              <a:gd name="connsiteY61" fmla="*/ 381000 h 903399"/>
              <a:gd name="connsiteX62" fmla="*/ 73025 w 488297"/>
              <a:gd name="connsiteY62" fmla="*/ 409575 h 903399"/>
              <a:gd name="connsiteX63" fmla="*/ 63500 w 488297"/>
              <a:gd name="connsiteY63" fmla="*/ 412750 h 903399"/>
              <a:gd name="connsiteX64" fmla="*/ 38100 w 488297"/>
              <a:gd name="connsiteY64" fmla="*/ 409575 h 903399"/>
              <a:gd name="connsiteX65" fmla="*/ 25400 w 488297"/>
              <a:gd name="connsiteY65" fmla="*/ 415925 h 903399"/>
              <a:gd name="connsiteX66" fmla="*/ 22225 w 488297"/>
              <a:gd name="connsiteY66" fmla="*/ 428625 h 903399"/>
              <a:gd name="connsiteX67" fmla="*/ 3175 w 488297"/>
              <a:gd name="connsiteY67" fmla="*/ 441325 h 903399"/>
              <a:gd name="connsiteX68" fmla="*/ 6350 w 488297"/>
              <a:gd name="connsiteY68" fmla="*/ 469900 h 903399"/>
              <a:gd name="connsiteX69" fmla="*/ 19050 w 488297"/>
              <a:gd name="connsiteY69" fmla="*/ 473075 h 903399"/>
              <a:gd name="connsiteX70" fmla="*/ 31750 w 488297"/>
              <a:gd name="connsiteY70" fmla="*/ 482600 h 903399"/>
              <a:gd name="connsiteX71" fmla="*/ 50800 w 488297"/>
              <a:gd name="connsiteY71" fmla="*/ 520700 h 903399"/>
              <a:gd name="connsiteX72" fmla="*/ 57150 w 488297"/>
              <a:gd name="connsiteY72" fmla="*/ 533400 h 903399"/>
              <a:gd name="connsiteX73" fmla="*/ 60325 w 488297"/>
              <a:gd name="connsiteY73" fmla="*/ 552450 h 903399"/>
              <a:gd name="connsiteX74" fmla="*/ 76200 w 488297"/>
              <a:gd name="connsiteY74" fmla="*/ 568325 h 903399"/>
              <a:gd name="connsiteX75" fmla="*/ 111125 w 488297"/>
              <a:gd name="connsiteY75" fmla="*/ 600075 h 903399"/>
              <a:gd name="connsiteX76" fmla="*/ 127000 w 488297"/>
              <a:gd name="connsiteY76" fmla="*/ 609600 h 903399"/>
              <a:gd name="connsiteX77" fmla="*/ 136525 w 488297"/>
              <a:gd name="connsiteY77" fmla="*/ 615950 h 903399"/>
              <a:gd name="connsiteX78" fmla="*/ 152400 w 488297"/>
              <a:gd name="connsiteY78" fmla="*/ 638175 h 903399"/>
              <a:gd name="connsiteX79" fmla="*/ 149225 w 488297"/>
              <a:gd name="connsiteY79" fmla="*/ 682625 h 903399"/>
              <a:gd name="connsiteX80" fmla="*/ 136525 w 488297"/>
              <a:gd name="connsiteY80" fmla="*/ 685800 h 903399"/>
              <a:gd name="connsiteX81" fmla="*/ 111125 w 488297"/>
              <a:gd name="connsiteY81" fmla="*/ 701675 h 903399"/>
              <a:gd name="connsiteX82" fmla="*/ 117475 w 488297"/>
              <a:gd name="connsiteY82" fmla="*/ 746125 h 903399"/>
              <a:gd name="connsiteX83" fmla="*/ 123825 w 488297"/>
              <a:gd name="connsiteY83" fmla="*/ 755650 h 903399"/>
              <a:gd name="connsiteX84" fmla="*/ 139700 w 488297"/>
              <a:gd name="connsiteY84" fmla="*/ 781050 h 903399"/>
              <a:gd name="connsiteX85" fmla="*/ 152400 w 488297"/>
              <a:gd name="connsiteY85" fmla="*/ 790575 h 903399"/>
              <a:gd name="connsiteX86" fmla="*/ 187325 w 488297"/>
              <a:gd name="connsiteY86" fmla="*/ 793750 h 903399"/>
              <a:gd name="connsiteX87" fmla="*/ 190500 w 488297"/>
              <a:gd name="connsiteY87" fmla="*/ 803275 h 903399"/>
              <a:gd name="connsiteX88" fmla="*/ 196850 w 488297"/>
              <a:gd name="connsiteY88" fmla="*/ 812800 h 903399"/>
              <a:gd name="connsiteX89" fmla="*/ 270668 w 488297"/>
              <a:gd name="connsiteY89" fmla="*/ 903288 h 903399"/>
              <a:gd name="connsiteX90" fmla="*/ 311943 w 488297"/>
              <a:gd name="connsiteY90" fmla="*/ 792163 h 903399"/>
              <a:gd name="connsiteX91" fmla="*/ 349250 w 488297"/>
              <a:gd name="connsiteY91" fmla="*/ 739775 h 903399"/>
              <a:gd name="connsiteX92" fmla="*/ 393700 w 488297"/>
              <a:gd name="connsiteY92" fmla="*/ 688975 h 903399"/>
              <a:gd name="connsiteX93" fmla="*/ 425450 w 488297"/>
              <a:gd name="connsiteY93" fmla="*/ 660400 h 903399"/>
              <a:gd name="connsiteX94" fmla="*/ 485775 w 488297"/>
              <a:gd name="connsiteY94" fmla="*/ 660400 h 903399"/>
              <a:gd name="connsiteX0" fmla="*/ 478632 w 482126"/>
              <a:gd name="connsiteY0" fmla="*/ 660400 h 903399"/>
              <a:gd name="connsiteX1" fmla="*/ 476250 w 482126"/>
              <a:gd name="connsiteY1" fmla="*/ 590550 h 903399"/>
              <a:gd name="connsiteX2" fmla="*/ 469900 w 482126"/>
              <a:gd name="connsiteY2" fmla="*/ 546100 h 903399"/>
              <a:gd name="connsiteX3" fmla="*/ 466725 w 482126"/>
              <a:gd name="connsiteY3" fmla="*/ 520700 h 903399"/>
              <a:gd name="connsiteX4" fmla="*/ 460375 w 482126"/>
              <a:gd name="connsiteY4" fmla="*/ 498475 h 903399"/>
              <a:gd name="connsiteX5" fmla="*/ 450850 w 482126"/>
              <a:gd name="connsiteY5" fmla="*/ 466725 h 903399"/>
              <a:gd name="connsiteX6" fmla="*/ 447675 w 482126"/>
              <a:gd name="connsiteY6" fmla="*/ 425450 h 903399"/>
              <a:gd name="connsiteX7" fmla="*/ 438150 w 482126"/>
              <a:gd name="connsiteY7" fmla="*/ 409575 h 903399"/>
              <a:gd name="connsiteX8" fmla="*/ 434975 w 482126"/>
              <a:gd name="connsiteY8" fmla="*/ 396875 h 903399"/>
              <a:gd name="connsiteX9" fmla="*/ 422275 w 482126"/>
              <a:gd name="connsiteY9" fmla="*/ 374650 h 903399"/>
              <a:gd name="connsiteX10" fmla="*/ 412750 w 482126"/>
              <a:gd name="connsiteY10" fmla="*/ 349250 h 903399"/>
              <a:gd name="connsiteX11" fmla="*/ 415925 w 482126"/>
              <a:gd name="connsiteY11" fmla="*/ 317500 h 903399"/>
              <a:gd name="connsiteX12" fmla="*/ 438150 w 482126"/>
              <a:gd name="connsiteY12" fmla="*/ 292100 h 903399"/>
              <a:gd name="connsiteX13" fmla="*/ 441325 w 482126"/>
              <a:gd name="connsiteY13" fmla="*/ 279400 h 903399"/>
              <a:gd name="connsiteX14" fmla="*/ 450850 w 482126"/>
              <a:gd name="connsiteY14" fmla="*/ 263525 h 903399"/>
              <a:gd name="connsiteX15" fmla="*/ 454025 w 482126"/>
              <a:gd name="connsiteY15" fmla="*/ 225425 h 903399"/>
              <a:gd name="connsiteX16" fmla="*/ 450850 w 482126"/>
              <a:gd name="connsiteY16" fmla="*/ 123825 h 903399"/>
              <a:gd name="connsiteX17" fmla="*/ 444500 w 482126"/>
              <a:gd name="connsiteY17" fmla="*/ 107950 h 903399"/>
              <a:gd name="connsiteX18" fmla="*/ 441325 w 482126"/>
              <a:gd name="connsiteY18" fmla="*/ 98425 h 903399"/>
              <a:gd name="connsiteX19" fmla="*/ 434975 w 482126"/>
              <a:gd name="connsiteY19" fmla="*/ 73025 h 903399"/>
              <a:gd name="connsiteX20" fmla="*/ 431800 w 482126"/>
              <a:gd name="connsiteY20" fmla="*/ 63500 h 903399"/>
              <a:gd name="connsiteX21" fmla="*/ 428625 w 482126"/>
              <a:gd name="connsiteY21" fmla="*/ 50800 h 903399"/>
              <a:gd name="connsiteX22" fmla="*/ 422275 w 482126"/>
              <a:gd name="connsiteY22" fmla="*/ 34925 h 903399"/>
              <a:gd name="connsiteX23" fmla="*/ 419100 w 482126"/>
              <a:gd name="connsiteY23" fmla="*/ 25400 h 903399"/>
              <a:gd name="connsiteX24" fmla="*/ 412750 w 482126"/>
              <a:gd name="connsiteY24" fmla="*/ 34925 h 903399"/>
              <a:gd name="connsiteX25" fmla="*/ 400050 w 482126"/>
              <a:gd name="connsiteY25" fmla="*/ 60325 h 903399"/>
              <a:gd name="connsiteX26" fmla="*/ 390525 w 482126"/>
              <a:gd name="connsiteY26" fmla="*/ 73025 h 903399"/>
              <a:gd name="connsiteX27" fmla="*/ 377825 w 482126"/>
              <a:gd name="connsiteY27" fmla="*/ 92075 h 903399"/>
              <a:gd name="connsiteX28" fmla="*/ 368300 w 482126"/>
              <a:gd name="connsiteY28" fmla="*/ 114300 h 903399"/>
              <a:gd name="connsiteX29" fmla="*/ 358775 w 482126"/>
              <a:gd name="connsiteY29" fmla="*/ 111125 h 903399"/>
              <a:gd name="connsiteX30" fmla="*/ 349250 w 482126"/>
              <a:gd name="connsiteY30" fmla="*/ 101600 h 903399"/>
              <a:gd name="connsiteX31" fmla="*/ 346075 w 482126"/>
              <a:gd name="connsiteY31" fmla="*/ 92075 h 903399"/>
              <a:gd name="connsiteX32" fmla="*/ 339725 w 482126"/>
              <a:gd name="connsiteY32" fmla="*/ 79375 h 903399"/>
              <a:gd name="connsiteX33" fmla="*/ 333375 w 482126"/>
              <a:gd name="connsiteY33" fmla="*/ 69850 h 903399"/>
              <a:gd name="connsiteX34" fmla="*/ 330200 w 482126"/>
              <a:gd name="connsiteY34" fmla="*/ 60325 h 903399"/>
              <a:gd name="connsiteX35" fmla="*/ 320675 w 482126"/>
              <a:gd name="connsiteY35" fmla="*/ 47625 h 903399"/>
              <a:gd name="connsiteX36" fmla="*/ 307975 w 482126"/>
              <a:gd name="connsiteY36" fmla="*/ 22225 h 903399"/>
              <a:gd name="connsiteX37" fmla="*/ 304800 w 482126"/>
              <a:gd name="connsiteY37" fmla="*/ 12700 h 903399"/>
              <a:gd name="connsiteX38" fmla="*/ 279400 w 482126"/>
              <a:gd name="connsiteY38" fmla="*/ 0 h 903399"/>
              <a:gd name="connsiteX39" fmla="*/ 257175 w 482126"/>
              <a:gd name="connsiteY39" fmla="*/ 9525 h 903399"/>
              <a:gd name="connsiteX40" fmla="*/ 247650 w 482126"/>
              <a:gd name="connsiteY40" fmla="*/ 15875 h 903399"/>
              <a:gd name="connsiteX41" fmla="*/ 209550 w 482126"/>
              <a:gd name="connsiteY41" fmla="*/ 44450 h 903399"/>
              <a:gd name="connsiteX42" fmla="*/ 193675 w 482126"/>
              <a:gd name="connsiteY42" fmla="*/ 66675 h 903399"/>
              <a:gd name="connsiteX43" fmla="*/ 187325 w 482126"/>
              <a:gd name="connsiteY43" fmla="*/ 76200 h 903399"/>
              <a:gd name="connsiteX44" fmla="*/ 168275 w 482126"/>
              <a:gd name="connsiteY44" fmla="*/ 98425 h 903399"/>
              <a:gd name="connsiteX45" fmla="*/ 161925 w 482126"/>
              <a:gd name="connsiteY45" fmla="*/ 123825 h 903399"/>
              <a:gd name="connsiteX46" fmla="*/ 152400 w 482126"/>
              <a:gd name="connsiteY46" fmla="*/ 168275 h 903399"/>
              <a:gd name="connsiteX47" fmla="*/ 139700 w 482126"/>
              <a:gd name="connsiteY47" fmla="*/ 193675 h 903399"/>
              <a:gd name="connsiteX48" fmla="*/ 127000 w 482126"/>
              <a:gd name="connsiteY48" fmla="*/ 206375 h 903399"/>
              <a:gd name="connsiteX49" fmla="*/ 114300 w 482126"/>
              <a:gd name="connsiteY49" fmla="*/ 209550 h 903399"/>
              <a:gd name="connsiteX50" fmla="*/ 104775 w 482126"/>
              <a:gd name="connsiteY50" fmla="*/ 215900 h 903399"/>
              <a:gd name="connsiteX51" fmla="*/ 82550 w 482126"/>
              <a:gd name="connsiteY51" fmla="*/ 225425 h 903399"/>
              <a:gd name="connsiteX52" fmla="*/ 73025 w 482126"/>
              <a:gd name="connsiteY52" fmla="*/ 234950 h 903399"/>
              <a:gd name="connsiteX53" fmla="*/ 60325 w 482126"/>
              <a:gd name="connsiteY53" fmla="*/ 241300 h 903399"/>
              <a:gd name="connsiteX54" fmla="*/ 44450 w 482126"/>
              <a:gd name="connsiteY54" fmla="*/ 250825 h 903399"/>
              <a:gd name="connsiteX55" fmla="*/ 38100 w 482126"/>
              <a:gd name="connsiteY55" fmla="*/ 260350 h 903399"/>
              <a:gd name="connsiteX56" fmla="*/ 25400 w 482126"/>
              <a:gd name="connsiteY56" fmla="*/ 273050 h 903399"/>
              <a:gd name="connsiteX57" fmla="*/ 41275 w 482126"/>
              <a:gd name="connsiteY57" fmla="*/ 307975 h 903399"/>
              <a:gd name="connsiteX58" fmla="*/ 47625 w 482126"/>
              <a:gd name="connsiteY58" fmla="*/ 323850 h 903399"/>
              <a:gd name="connsiteX59" fmla="*/ 63500 w 482126"/>
              <a:gd name="connsiteY59" fmla="*/ 342900 h 903399"/>
              <a:gd name="connsiteX60" fmla="*/ 69850 w 482126"/>
              <a:gd name="connsiteY60" fmla="*/ 368300 h 903399"/>
              <a:gd name="connsiteX61" fmla="*/ 76200 w 482126"/>
              <a:gd name="connsiteY61" fmla="*/ 381000 h 903399"/>
              <a:gd name="connsiteX62" fmla="*/ 73025 w 482126"/>
              <a:gd name="connsiteY62" fmla="*/ 409575 h 903399"/>
              <a:gd name="connsiteX63" fmla="*/ 63500 w 482126"/>
              <a:gd name="connsiteY63" fmla="*/ 412750 h 903399"/>
              <a:gd name="connsiteX64" fmla="*/ 38100 w 482126"/>
              <a:gd name="connsiteY64" fmla="*/ 409575 h 903399"/>
              <a:gd name="connsiteX65" fmla="*/ 25400 w 482126"/>
              <a:gd name="connsiteY65" fmla="*/ 415925 h 903399"/>
              <a:gd name="connsiteX66" fmla="*/ 22225 w 482126"/>
              <a:gd name="connsiteY66" fmla="*/ 428625 h 903399"/>
              <a:gd name="connsiteX67" fmla="*/ 3175 w 482126"/>
              <a:gd name="connsiteY67" fmla="*/ 441325 h 903399"/>
              <a:gd name="connsiteX68" fmla="*/ 6350 w 482126"/>
              <a:gd name="connsiteY68" fmla="*/ 469900 h 903399"/>
              <a:gd name="connsiteX69" fmla="*/ 19050 w 482126"/>
              <a:gd name="connsiteY69" fmla="*/ 473075 h 903399"/>
              <a:gd name="connsiteX70" fmla="*/ 31750 w 482126"/>
              <a:gd name="connsiteY70" fmla="*/ 482600 h 903399"/>
              <a:gd name="connsiteX71" fmla="*/ 50800 w 482126"/>
              <a:gd name="connsiteY71" fmla="*/ 520700 h 903399"/>
              <a:gd name="connsiteX72" fmla="*/ 57150 w 482126"/>
              <a:gd name="connsiteY72" fmla="*/ 533400 h 903399"/>
              <a:gd name="connsiteX73" fmla="*/ 60325 w 482126"/>
              <a:gd name="connsiteY73" fmla="*/ 552450 h 903399"/>
              <a:gd name="connsiteX74" fmla="*/ 76200 w 482126"/>
              <a:gd name="connsiteY74" fmla="*/ 568325 h 903399"/>
              <a:gd name="connsiteX75" fmla="*/ 111125 w 482126"/>
              <a:gd name="connsiteY75" fmla="*/ 600075 h 903399"/>
              <a:gd name="connsiteX76" fmla="*/ 127000 w 482126"/>
              <a:gd name="connsiteY76" fmla="*/ 609600 h 903399"/>
              <a:gd name="connsiteX77" fmla="*/ 136525 w 482126"/>
              <a:gd name="connsiteY77" fmla="*/ 615950 h 903399"/>
              <a:gd name="connsiteX78" fmla="*/ 152400 w 482126"/>
              <a:gd name="connsiteY78" fmla="*/ 638175 h 903399"/>
              <a:gd name="connsiteX79" fmla="*/ 149225 w 482126"/>
              <a:gd name="connsiteY79" fmla="*/ 682625 h 903399"/>
              <a:gd name="connsiteX80" fmla="*/ 136525 w 482126"/>
              <a:gd name="connsiteY80" fmla="*/ 685800 h 903399"/>
              <a:gd name="connsiteX81" fmla="*/ 111125 w 482126"/>
              <a:gd name="connsiteY81" fmla="*/ 701675 h 903399"/>
              <a:gd name="connsiteX82" fmla="*/ 117475 w 482126"/>
              <a:gd name="connsiteY82" fmla="*/ 746125 h 903399"/>
              <a:gd name="connsiteX83" fmla="*/ 123825 w 482126"/>
              <a:gd name="connsiteY83" fmla="*/ 755650 h 903399"/>
              <a:gd name="connsiteX84" fmla="*/ 139700 w 482126"/>
              <a:gd name="connsiteY84" fmla="*/ 781050 h 903399"/>
              <a:gd name="connsiteX85" fmla="*/ 152400 w 482126"/>
              <a:gd name="connsiteY85" fmla="*/ 790575 h 903399"/>
              <a:gd name="connsiteX86" fmla="*/ 187325 w 482126"/>
              <a:gd name="connsiteY86" fmla="*/ 793750 h 903399"/>
              <a:gd name="connsiteX87" fmla="*/ 190500 w 482126"/>
              <a:gd name="connsiteY87" fmla="*/ 803275 h 903399"/>
              <a:gd name="connsiteX88" fmla="*/ 196850 w 482126"/>
              <a:gd name="connsiteY88" fmla="*/ 812800 h 903399"/>
              <a:gd name="connsiteX89" fmla="*/ 270668 w 482126"/>
              <a:gd name="connsiteY89" fmla="*/ 903288 h 903399"/>
              <a:gd name="connsiteX90" fmla="*/ 311943 w 482126"/>
              <a:gd name="connsiteY90" fmla="*/ 792163 h 903399"/>
              <a:gd name="connsiteX91" fmla="*/ 349250 w 482126"/>
              <a:gd name="connsiteY91" fmla="*/ 739775 h 903399"/>
              <a:gd name="connsiteX92" fmla="*/ 393700 w 482126"/>
              <a:gd name="connsiteY92" fmla="*/ 688975 h 903399"/>
              <a:gd name="connsiteX93" fmla="*/ 425450 w 482126"/>
              <a:gd name="connsiteY93" fmla="*/ 660400 h 903399"/>
              <a:gd name="connsiteX94" fmla="*/ 478632 w 482126"/>
              <a:gd name="connsiteY94" fmla="*/ 660400 h 903399"/>
              <a:gd name="connsiteX0" fmla="*/ 478632 w 482231"/>
              <a:gd name="connsiteY0" fmla="*/ 660400 h 903399"/>
              <a:gd name="connsiteX1" fmla="*/ 476250 w 482231"/>
              <a:gd name="connsiteY1" fmla="*/ 590550 h 903399"/>
              <a:gd name="connsiteX2" fmla="*/ 466725 w 482231"/>
              <a:gd name="connsiteY2" fmla="*/ 520700 h 903399"/>
              <a:gd name="connsiteX3" fmla="*/ 460375 w 482231"/>
              <a:gd name="connsiteY3" fmla="*/ 498475 h 903399"/>
              <a:gd name="connsiteX4" fmla="*/ 450850 w 482231"/>
              <a:gd name="connsiteY4" fmla="*/ 466725 h 903399"/>
              <a:gd name="connsiteX5" fmla="*/ 447675 w 482231"/>
              <a:gd name="connsiteY5" fmla="*/ 425450 h 903399"/>
              <a:gd name="connsiteX6" fmla="*/ 438150 w 482231"/>
              <a:gd name="connsiteY6" fmla="*/ 409575 h 903399"/>
              <a:gd name="connsiteX7" fmla="*/ 434975 w 482231"/>
              <a:gd name="connsiteY7" fmla="*/ 396875 h 903399"/>
              <a:gd name="connsiteX8" fmla="*/ 422275 w 482231"/>
              <a:gd name="connsiteY8" fmla="*/ 374650 h 903399"/>
              <a:gd name="connsiteX9" fmla="*/ 412750 w 482231"/>
              <a:gd name="connsiteY9" fmla="*/ 349250 h 903399"/>
              <a:gd name="connsiteX10" fmla="*/ 415925 w 482231"/>
              <a:gd name="connsiteY10" fmla="*/ 317500 h 903399"/>
              <a:gd name="connsiteX11" fmla="*/ 438150 w 482231"/>
              <a:gd name="connsiteY11" fmla="*/ 292100 h 903399"/>
              <a:gd name="connsiteX12" fmla="*/ 441325 w 482231"/>
              <a:gd name="connsiteY12" fmla="*/ 279400 h 903399"/>
              <a:gd name="connsiteX13" fmla="*/ 450850 w 482231"/>
              <a:gd name="connsiteY13" fmla="*/ 263525 h 903399"/>
              <a:gd name="connsiteX14" fmla="*/ 454025 w 482231"/>
              <a:gd name="connsiteY14" fmla="*/ 225425 h 903399"/>
              <a:gd name="connsiteX15" fmla="*/ 450850 w 482231"/>
              <a:gd name="connsiteY15" fmla="*/ 123825 h 903399"/>
              <a:gd name="connsiteX16" fmla="*/ 444500 w 482231"/>
              <a:gd name="connsiteY16" fmla="*/ 107950 h 903399"/>
              <a:gd name="connsiteX17" fmla="*/ 441325 w 482231"/>
              <a:gd name="connsiteY17" fmla="*/ 98425 h 903399"/>
              <a:gd name="connsiteX18" fmla="*/ 434975 w 482231"/>
              <a:gd name="connsiteY18" fmla="*/ 73025 h 903399"/>
              <a:gd name="connsiteX19" fmla="*/ 431800 w 482231"/>
              <a:gd name="connsiteY19" fmla="*/ 63500 h 903399"/>
              <a:gd name="connsiteX20" fmla="*/ 428625 w 482231"/>
              <a:gd name="connsiteY20" fmla="*/ 50800 h 903399"/>
              <a:gd name="connsiteX21" fmla="*/ 422275 w 482231"/>
              <a:gd name="connsiteY21" fmla="*/ 34925 h 903399"/>
              <a:gd name="connsiteX22" fmla="*/ 419100 w 482231"/>
              <a:gd name="connsiteY22" fmla="*/ 25400 h 903399"/>
              <a:gd name="connsiteX23" fmla="*/ 412750 w 482231"/>
              <a:gd name="connsiteY23" fmla="*/ 34925 h 903399"/>
              <a:gd name="connsiteX24" fmla="*/ 400050 w 482231"/>
              <a:gd name="connsiteY24" fmla="*/ 60325 h 903399"/>
              <a:gd name="connsiteX25" fmla="*/ 390525 w 482231"/>
              <a:gd name="connsiteY25" fmla="*/ 73025 h 903399"/>
              <a:gd name="connsiteX26" fmla="*/ 377825 w 482231"/>
              <a:gd name="connsiteY26" fmla="*/ 92075 h 903399"/>
              <a:gd name="connsiteX27" fmla="*/ 368300 w 482231"/>
              <a:gd name="connsiteY27" fmla="*/ 114300 h 903399"/>
              <a:gd name="connsiteX28" fmla="*/ 358775 w 482231"/>
              <a:gd name="connsiteY28" fmla="*/ 111125 h 903399"/>
              <a:gd name="connsiteX29" fmla="*/ 349250 w 482231"/>
              <a:gd name="connsiteY29" fmla="*/ 101600 h 903399"/>
              <a:gd name="connsiteX30" fmla="*/ 346075 w 482231"/>
              <a:gd name="connsiteY30" fmla="*/ 92075 h 903399"/>
              <a:gd name="connsiteX31" fmla="*/ 339725 w 482231"/>
              <a:gd name="connsiteY31" fmla="*/ 79375 h 903399"/>
              <a:gd name="connsiteX32" fmla="*/ 333375 w 482231"/>
              <a:gd name="connsiteY32" fmla="*/ 69850 h 903399"/>
              <a:gd name="connsiteX33" fmla="*/ 330200 w 482231"/>
              <a:gd name="connsiteY33" fmla="*/ 60325 h 903399"/>
              <a:gd name="connsiteX34" fmla="*/ 320675 w 482231"/>
              <a:gd name="connsiteY34" fmla="*/ 47625 h 903399"/>
              <a:gd name="connsiteX35" fmla="*/ 307975 w 482231"/>
              <a:gd name="connsiteY35" fmla="*/ 22225 h 903399"/>
              <a:gd name="connsiteX36" fmla="*/ 304800 w 482231"/>
              <a:gd name="connsiteY36" fmla="*/ 12700 h 903399"/>
              <a:gd name="connsiteX37" fmla="*/ 279400 w 482231"/>
              <a:gd name="connsiteY37" fmla="*/ 0 h 903399"/>
              <a:gd name="connsiteX38" fmla="*/ 257175 w 482231"/>
              <a:gd name="connsiteY38" fmla="*/ 9525 h 903399"/>
              <a:gd name="connsiteX39" fmla="*/ 247650 w 482231"/>
              <a:gd name="connsiteY39" fmla="*/ 15875 h 903399"/>
              <a:gd name="connsiteX40" fmla="*/ 209550 w 482231"/>
              <a:gd name="connsiteY40" fmla="*/ 44450 h 903399"/>
              <a:gd name="connsiteX41" fmla="*/ 193675 w 482231"/>
              <a:gd name="connsiteY41" fmla="*/ 66675 h 903399"/>
              <a:gd name="connsiteX42" fmla="*/ 187325 w 482231"/>
              <a:gd name="connsiteY42" fmla="*/ 76200 h 903399"/>
              <a:gd name="connsiteX43" fmla="*/ 168275 w 482231"/>
              <a:gd name="connsiteY43" fmla="*/ 98425 h 903399"/>
              <a:gd name="connsiteX44" fmla="*/ 161925 w 482231"/>
              <a:gd name="connsiteY44" fmla="*/ 123825 h 903399"/>
              <a:gd name="connsiteX45" fmla="*/ 152400 w 482231"/>
              <a:gd name="connsiteY45" fmla="*/ 168275 h 903399"/>
              <a:gd name="connsiteX46" fmla="*/ 139700 w 482231"/>
              <a:gd name="connsiteY46" fmla="*/ 193675 h 903399"/>
              <a:gd name="connsiteX47" fmla="*/ 127000 w 482231"/>
              <a:gd name="connsiteY47" fmla="*/ 206375 h 903399"/>
              <a:gd name="connsiteX48" fmla="*/ 114300 w 482231"/>
              <a:gd name="connsiteY48" fmla="*/ 209550 h 903399"/>
              <a:gd name="connsiteX49" fmla="*/ 104775 w 482231"/>
              <a:gd name="connsiteY49" fmla="*/ 215900 h 903399"/>
              <a:gd name="connsiteX50" fmla="*/ 82550 w 482231"/>
              <a:gd name="connsiteY50" fmla="*/ 225425 h 903399"/>
              <a:gd name="connsiteX51" fmla="*/ 73025 w 482231"/>
              <a:gd name="connsiteY51" fmla="*/ 234950 h 903399"/>
              <a:gd name="connsiteX52" fmla="*/ 60325 w 482231"/>
              <a:gd name="connsiteY52" fmla="*/ 241300 h 903399"/>
              <a:gd name="connsiteX53" fmla="*/ 44450 w 482231"/>
              <a:gd name="connsiteY53" fmla="*/ 250825 h 903399"/>
              <a:gd name="connsiteX54" fmla="*/ 38100 w 482231"/>
              <a:gd name="connsiteY54" fmla="*/ 260350 h 903399"/>
              <a:gd name="connsiteX55" fmla="*/ 25400 w 482231"/>
              <a:gd name="connsiteY55" fmla="*/ 273050 h 903399"/>
              <a:gd name="connsiteX56" fmla="*/ 41275 w 482231"/>
              <a:gd name="connsiteY56" fmla="*/ 307975 h 903399"/>
              <a:gd name="connsiteX57" fmla="*/ 47625 w 482231"/>
              <a:gd name="connsiteY57" fmla="*/ 323850 h 903399"/>
              <a:gd name="connsiteX58" fmla="*/ 63500 w 482231"/>
              <a:gd name="connsiteY58" fmla="*/ 342900 h 903399"/>
              <a:gd name="connsiteX59" fmla="*/ 69850 w 482231"/>
              <a:gd name="connsiteY59" fmla="*/ 368300 h 903399"/>
              <a:gd name="connsiteX60" fmla="*/ 76200 w 482231"/>
              <a:gd name="connsiteY60" fmla="*/ 381000 h 903399"/>
              <a:gd name="connsiteX61" fmla="*/ 73025 w 482231"/>
              <a:gd name="connsiteY61" fmla="*/ 409575 h 903399"/>
              <a:gd name="connsiteX62" fmla="*/ 63500 w 482231"/>
              <a:gd name="connsiteY62" fmla="*/ 412750 h 903399"/>
              <a:gd name="connsiteX63" fmla="*/ 38100 w 482231"/>
              <a:gd name="connsiteY63" fmla="*/ 409575 h 903399"/>
              <a:gd name="connsiteX64" fmla="*/ 25400 w 482231"/>
              <a:gd name="connsiteY64" fmla="*/ 415925 h 903399"/>
              <a:gd name="connsiteX65" fmla="*/ 22225 w 482231"/>
              <a:gd name="connsiteY65" fmla="*/ 428625 h 903399"/>
              <a:gd name="connsiteX66" fmla="*/ 3175 w 482231"/>
              <a:gd name="connsiteY66" fmla="*/ 441325 h 903399"/>
              <a:gd name="connsiteX67" fmla="*/ 6350 w 482231"/>
              <a:gd name="connsiteY67" fmla="*/ 469900 h 903399"/>
              <a:gd name="connsiteX68" fmla="*/ 19050 w 482231"/>
              <a:gd name="connsiteY68" fmla="*/ 473075 h 903399"/>
              <a:gd name="connsiteX69" fmla="*/ 31750 w 482231"/>
              <a:gd name="connsiteY69" fmla="*/ 482600 h 903399"/>
              <a:gd name="connsiteX70" fmla="*/ 50800 w 482231"/>
              <a:gd name="connsiteY70" fmla="*/ 520700 h 903399"/>
              <a:gd name="connsiteX71" fmla="*/ 57150 w 482231"/>
              <a:gd name="connsiteY71" fmla="*/ 533400 h 903399"/>
              <a:gd name="connsiteX72" fmla="*/ 60325 w 482231"/>
              <a:gd name="connsiteY72" fmla="*/ 552450 h 903399"/>
              <a:gd name="connsiteX73" fmla="*/ 76200 w 482231"/>
              <a:gd name="connsiteY73" fmla="*/ 568325 h 903399"/>
              <a:gd name="connsiteX74" fmla="*/ 111125 w 482231"/>
              <a:gd name="connsiteY74" fmla="*/ 600075 h 903399"/>
              <a:gd name="connsiteX75" fmla="*/ 127000 w 482231"/>
              <a:gd name="connsiteY75" fmla="*/ 609600 h 903399"/>
              <a:gd name="connsiteX76" fmla="*/ 136525 w 482231"/>
              <a:gd name="connsiteY76" fmla="*/ 615950 h 903399"/>
              <a:gd name="connsiteX77" fmla="*/ 152400 w 482231"/>
              <a:gd name="connsiteY77" fmla="*/ 638175 h 903399"/>
              <a:gd name="connsiteX78" fmla="*/ 149225 w 482231"/>
              <a:gd name="connsiteY78" fmla="*/ 682625 h 903399"/>
              <a:gd name="connsiteX79" fmla="*/ 136525 w 482231"/>
              <a:gd name="connsiteY79" fmla="*/ 685800 h 903399"/>
              <a:gd name="connsiteX80" fmla="*/ 111125 w 482231"/>
              <a:gd name="connsiteY80" fmla="*/ 701675 h 903399"/>
              <a:gd name="connsiteX81" fmla="*/ 117475 w 482231"/>
              <a:gd name="connsiteY81" fmla="*/ 746125 h 903399"/>
              <a:gd name="connsiteX82" fmla="*/ 123825 w 482231"/>
              <a:gd name="connsiteY82" fmla="*/ 755650 h 903399"/>
              <a:gd name="connsiteX83" fmla="*/ 139700 w 482231"/>
              <a:gd name="connsiteY83" fmla="*/ 781050 h 903399"/>
              <a:gd name="connsiteX84" fmla="*/ 152400 w 482231"/>
              <a:gd name="connsiteY84" fmla="*/ 790575 h 903399"/>
              <a:gd name="connsiteX85" fmla="*/ 187325 w 482231"/>
              <a:gd name="connsiteY85" fmla="*/ 793750 h 903399"/>
              <a:gd name="connsiteX86" fmla="*/ 190500 w 482231"/>
              <a:gd name="connsiteY86" fmla="*/ 803275 h 903399"/>
              <a:gd name="connsiteX87" fmla="*/ 196850 w 482231"/>
              <a:gd name="connsiteY87" fmla="*/ 812800 h 903399"/>
              <a:gd name="connsiteX88" fmla="*/ 270668 w 482231"/>
              <a:gd name="connsiteY88" fmla="*/ 903288 h 903399"/>
              <a:gd name="connsiteX89" fmla="*/ 311943 w 482231"/>
              <a:gd name="connsiteY89" fmla="*/ 792163 h 903399"/>
              <a:gd name="connsiteX90" fmla="*/ 349250 w 482231"/>
              <a:gd name="connsiteY90" fmla="*/ 739775 h 903399"/>
              <a:gd name="connsiteX91" fmla="*/ 393700 w 482231"/>
              <a:gd name="connsiteY91" fmla="*/ 688975 h 903399"/>
              <a:gd name="connsiteX92" fmla="*/ 425450 w 482231"/>
              <a:gd name="connsiteY92" fmla="*/ 660400 h 903399"/>
              <a:gd name="connsiteX93" fmla="*/ 478632 w 482231"/>
              <a:gd name="connsiteY93" fmla="*/ 660400 h 903399"/>
              <a:gd name="connsiteX0" fmla="*/ 478632 w 482453"/>
              <a:gd name="connsiteY0" fmla="*/ 660400 h 903399"/>
              <a:gd name="connsiteX1" fmla="*/ 476250 w 482453"/>
              <a:gd name="connsiteY1" fmla="*/ 590550 h 903399"/>
              <a:gd name="connsiteX2" fmla="*/ 460375 w 482453"/>
              <a:gd name="connsiteY2" fmla="*/ 498475 h 903399"/>
              <a:gd name="connsiteX3" fmla="*/ 450850 w 482453"/>
              <a:gd name="connsiteY3" fmla="*/ 466725 h 903399"/>
              <a:gd name="connsiteX4" fmla="*/ 447675 w 482453"/>
              <a:gd name="connsiteY4" fmla="*/ 425450 h 903399"/>
              <a:gd name="connsiteX5" fmla="*/ 438150 w 482453"/>
              <a:gd name="connsiteY5" fmla="*/ 409575 h 903399"/>
              <a:gd name="connsiteX6" fmla="*/ 434975 w 482453"/>
              <a:gd name="connsiteY6" fmla="*/ 396875 h 903399"/>
              <a:gd name="connsiteX7" fmla="*/ 422275 w 482453"/>
              <a:gd name="connsiteY7" fmla="*/ 374650 h 903399"/>
              <a:gd name="connsiteX8" fmla="*/ 412750 w 482453"/>
              <a:gd name="connsiteY8" fmla="*/ 349250 h 903399"/>
              <a:gd name="connsiteX9" fmla="*/ 415925 w 482453"/>
              <a:gd name="connsiteY9" fmla="*/ 317500 h 903399"/>
              <a:gd name="connsiteX10" fmla="*/ 438150 w 482453"/>
              <a:gd name="connsiteY10" fmla="*/ 292100 h 903399"/>
              <a:gd name="connsiteX11" fmla="*/ 441325 w 482453"/>
              <a:gd name="connsiteY11" fmla="*/ 279400 h 903399"/>
              <a:gd name="connsiteX12" fmla="*/ 450850 w 482453"/>
              <a:gd name="connsiteY12" fmla="*/ 263525 h 903399"/>
              <a:gd name="connsiteX13" fmla="*/ 454025 w 482453"/>
              <a:gd name="connsiteY13" fmla="*/ 225425 h 903399"/>
              <a:gd name="connsiteX14" fmla="*/ 450850 w 482453"/>
              <a:gd name="connsiteY14" fmla="*/ 123825 h 903399"/>
              <a:gd name="connsiteX15" fmla="*/ 444500 w 482453"/>
              <a:gd name="connsiteY15" fmla="*/ 107950 h 903399"/>
              <a:gd name="connsiteX16" fmla="*/ 441325 w 482453"/>
              <a:gd name="connsiteY16" fmla="*/ 98425 h 903399"/>
              <a:gd name="connsiteX17" fmla="*/ 434975 w 482453"/>
              <a:gd name="connsiteY17" fmla="*/ 73025 h 903399"/>
              <a:gd name="connsiteX18" fmla="*/ 431800 w 482453"/>
              <a:gd name="connsiteY18" fmla="*/ 63500 h 903399"/>
              <a:gd name="connsiteX19" fmla="*/ 428625 w 482453"/>
              <a:gd name="connsiteY19" fmla="*/ 50800 h 903399"/>
              <a:gd name="connsiteX20" fmla="*/ 422275 w 482453"/>
              <a:gd name="connsiteY20" fmla="*/ 34925 h 903399"/>
              <a:gd name="connsiteX21" fmla="*/ 419100 w 482453"/>
              <a:gd name="connsiteY21" fmla="*/ 25400 h 903399"/>
              <a:gd name="connsiteX22" fmla="*/ 412750 w 482453"/>
              <a:gd name="connsiteY22" fmla="*/ 34925 h 903399"/>
              <a:gd name="connsiteX23" fmla="*/ 400050 w 482453"/>
              <a:gd name="connsiteY23" fmla="*/ 60325 h 903399"/>
              <a:gd name="connsiteX24" fmla="*/ 390525 w 482453"/>
              <a:gd name="connsiteY24" fmla="*/ 73025 h 903399"/>
              <a:gd name="connsiteX25" fmla="*/ 377825 w 482453"/>
              <a:gd name="connsiteY25" fmla="*/ 92075 h 903399"/>
              <a:gd name="connsiteX26" fmla="*/ 368300 w 482453"/>
              <a:gd name="connsiteY26" fmla="*/ 114300 h 903399"/>
              <a:gd name="connsiteX27" fmla="*/ 358775 w 482453"/>
              <a:gd name="connsiteY27" fmla="*/ 111125 h 903399"/>
              <a:gd name="connsiteX28" fmla="*/ 349250 w 482453"/>
              <a:gd name="connsiteY28" fmla="*/ 101600 h 903399"/>
              <a:gd name="connsiteX29" fmla="*/ 346075 w 482453"/>
              <a:gd name="connsiteY29" fmla="*/ 92075 h 903399"/>
              <a:gd name="connsiteX30" fmla="*/ 339725 w 482453"/>
              <a:gd name="connsiteY30" fmla="*/ 79375 h 903399"/>
              <a:gd name="connsiteX31" fmla="*/ 333375 w 482453"/>
              <a:gd name="connsiteY31" fmla="*/ 69850 h 903399"/>
              <a:gd name="connsiteX32" fmla="*/ 330200 w 482453"/>
              <a:gd name="connsiteY32" fmla="*/ 60325 h 903399"/>
              <a:gd name="connsiteX33" fmla="*/ 320675 w 482453"/>
              <a:gd name="connsiteY33" fmla="*/ 47625 h 903399"/>
              <a:gd name="connsiteX34" fmla="*/ 307975 w 482453"/>
              <a:gd name="connsiteY34" fmla="*/ 22225 h 903399"/>
              <a:gd name="connsiteX35" fmla="*/ 304800 w 482453"/>
              <a:gd name="connsiteY35" fmla="*/ 12700 h 903399"/>
              <a:gd name="connsiteX36" fmla="*/ 279400 w 482453"/>
              <a:gd name="connsiteY36" fmla="*/ 0 h 903399"/>
              <a:gd name="connsiteX37" fmla="*/ 257175 w 482453"/>
              <a:gd name="connsiteY37" fmla="*/ 9525 h 903399"/>
              <a:gd name="connsiteX38" fmla="*/ 247650 w 482453"/>
              <a:gd name="connsiteY38" fmla="*/ 15875 h 903399"/>
              <a:gd name="connsiteX39" fmla="*/ 209550 w 482453"/>
              <a:gd name="connsiteY39" fmla="*/ 44450 h 903399"/>
              <a:gd name="connsiteX40" fmla="*/ 193675 w 482453"/>
              <a:gd name="connsiteY40" fmla="*/ 66675 h 903399"/>
              <a:gd name="connsiteX41" fmla="*/ 187325 w 482453"/>
              <a:gd name="connsiteY41" fmla="*/ 76200 h 903399"/>
              <a:gd name="connsiteX42" fmla="*/ 168275 w 482453"/>
              <a:gd name="connsiteY42" fmla="*/ 98425 h 903399"/>
              <a:gd name="connsiteX43" fmla="*/ 161925 w 482453"/>
              <a:gd name="connsiteY43" fmla="*/ 123825 h 903399"/>
              <a:gd name="connsiteX44" fmla="*/ 152400 w 482453"/>
              <a:gd name="connsiteY44" fmla="*/ 168275 h 903399"/>
              <a:gd name="connsiteX45" fmla="*/ 139700 w 482453"/>
              <a:gd name="connsiteY45" fmla="*/ 193675 h 903399"/>
              <a:gd name="connsiteX46" fmla="*/ 127000 w 482453"/>
              <a:gd name="connsiteY46" fmla="*/ 206375 h 903399"/>
              <a:gd name="connsiteX47" fmla="*/ 114300 w 482453"/>
              <a:gd name="connsiteY47" fmla="*/ 209550 h 903399"/>
              <a:gd name="connsiteX48" fmla="*/ 104775 w 482453"/>
              <a:gd name="connsiteY48" fmla="*/ 215900 h 903399"/>
              <a:gd name="connsiteX49" fmla="*/ 82550 w 482453"/>
              <a:gd name="connsiteY49" fmla="*/ 225425 h 903399"/>
              <a:gd name="connsiteX50" fmla="*/ 73025 w 482453"/>
              <a:gd name="connsiteY50" fmla="*/ 234950 h 903399"/>
              <a:gd name="connsiteX51" fmla="*/ 60325 w 482453"/>
              <a:gd name="connsiteY51" fmla="*/ 241300 h 903399"/>
              <a:gd name="connsiteX52" fmla="*/ 44450 w 482453"/>
              <a:gd name="connsiteY52" fmla="*/ 250825 h 903399"/>
              <a:gd name="connsiteX53" fmla="*/ 38100 w 482453"/>
              <a:gd name="connsiteY53" fmla="*/ 260350 h 903399"/>
              <a:gd name="connsiteX54" fmla="*/ 25400 w 482453"/>
              <a:gd name="connsiteY54" fmla="*/ 273050 h 903399"/>
              <a:gd name="connsiteX55" fmla="*/ 41275 w 482453"/>
              <a:gd name="connsiteY55" fmla="*/ 307975 h 903399"/>
              <a:gd name="connsiteX56" fmla="*/ 47625 w 482453"/>
              <a:gd name="connsiteY56" fmla="*/ 323850 h 903399"/>
              <a:gd name="connsiteX57" fmla="*/ 63500 w 482453"/>
              <a:gd name="connsiteY57" fmla="*/ 342900 h 903399"/>
              <a:gd name="connsiteX58" fmla="*/ 69850 w 482453"/>
              <a:gd name="connsiteY58" fmla="*/ 368300 h 903399"/>
              <a:gd name="connsiteX59" fmla="*/ 76200 w 482453"/>
              <a:gd name="connsiteY59" fmla="*/ 381000 h 903399"/>
              <a:gd name="connsiteX60" fmla="*/ 73025 w 482453"/>
              <a:gd name="connsiteY60" fmla="*/ 409575 h 903399"/>
              <a:gd name="connsiteX61" fmla="*/ 63500 w 482453"/>
              <a:gd name="connsiteY61" fmla="*/ 412750 h 903399"/>
              <a:gd name="connsiteX62" fmla="*/ 38100 w 482453"/>
              <a:gd name="connsiteY62" fmla="*/ 409575 h 903399"/>
              <a:gd name="connsiteX63" fmla="*/ 25400 w 482453"/>
              <a:gd name="connsiteY63" fmla="*/ 415925 h 903399"/>
              <a:gd name="connsiteX64" fmla="*/ 22225 w 482453"/>
              <a:gd name="connsiteY64" fmla="*/ 428625 h 903399"/>
              <a:gd name="connsiteX65" fmla="*/ 3175 w 482453"/>
              <a:gd name="connsiteY65" fmla="*/ 441325 h 903399"/>
              <a:gd name="connsiteX66" fmla="*/ 6350 w 482453"/>
              <a:gd name="connsiteY66" fmla="*/ 469900 h 903399"/>
              <a:gd name="connsiteX67" fmla="*/ 19050 w 482453"/>
              <a:gd name="connsiteY67" fmla="*/ 473075 h 903399"/>
              <a:gd name="connsiteX68" fmla="*/ 31750 w 482453"/>
              <a:gd name="connsiteY68" fmla="*/ 482600 h 903399"/>
              <a:gd name="connsiteX69" fmla="*/ 50800 w 482453"/>
              <a:gd name="connsiteY69" fmla="*/ 520700 h 903399"/>
              <a:gd name="connsiteX70" fmla="*/ 57150 w 482453"/>
              <a:gd name="connsiteY70" fmla="*/ 533400 h 903399"/>
              <a:gd name="connsiteX71" fmla="*/ 60325 w 482453"/>
              <a:gd name="connsiteY71" fmla="*/ 552450 h 903399"/>
              <a:gd name="connsiteX72" fmla="*/ 76200 w 482453"/>
              <a:gd name="connsiteY72" fmla="*/ 568325 h 903399"/>
              <a:gd name="connsiteX73" fmla="*/ 111125 w 482453"/>
              <a:gd name="connsiteY73" fmla="*/ 600075 h 903399"/>
              <a:gd name="connsiteX74" fmla="*/ 127000 w 482453"/>
              <a:gd name="connsiteY74" fmla="*/ 609600 h 903399"/>
              <a:gd name="connsiteX75" fmla="*/ 136525 w 482453"/>
              <a:gd name="connsiteY75" fmla="*/ 615950 h 903399"/>
              <a:gd name="connsiteX76" fmla="*/ 152400 w 482453"/>
              <a:gd name="connsiteY76" fmla="*/ 638175 h 903399"/>
              <a:gd name="connsiteX77" fmla="*/ 149225 w 482453"/>
              <a:gd name="connsiteY77" fmla="*/ 682625 h 903399"/>
              <a:gd name="connsiteX78" fmla="*/ 136525 w 482453"/>
              <a:gd name="connsiteY78" fmla="*/ 685800 h 903399"/>
              <a:gd name="connsiteX79" fmla="*/ 111125 w 482453"/>
              <a:gd name="connsiteY79" fmla="*/ 701675 h 903399"/>
              <a:gd name="connsiteX80" fmla="*/ 117475 w 482453"/>
              <a:gd name="connsiteY80" fmla="*/ 746125 h 903399"/>
              <a:gd name="connsiteX81" fmla="*/ 123825 w 482453"/>
              <a:gd name="connsiteY81" fmla="*/ 755650 h 903399"/>
              <a:gd name="connsiteX82" fmla="*/ 139700 w 482453"/>
              <a:gd name="connsiteY82" fmla="*/ 781050 h 903399"/>
              <a:gd name="connsiteX83" fmla="*/ 152400 w 482453"/>
              <a:gd name="connsiteY83" fmla="*/ 790575 h 903399"/>
              <a:gd name="connsiteX84" fmla="*/ 187325 w 482453"/>
              <a:gd name="connsiteY84" fmla="*/ 793750 h 903399"/>
              <a:gd name="connsiteX85" fmla="*/ 190500 w 482453"/>
              <a:gd name="connsiteY85" fmla="*/ 803275 h 903399"/>
              <a:gd name="connsiteX86" fmla="*/ 196850 w 482453"/>
              <a:gd name="connsiteY86" fmla="*/ 812800 h 903399"/>
              <a:gd name="connsiteX87" fmla="*/ 270668 w 482453"/>
              <a:gd name="connsiteY87" fmla="*/ 903288 h 903399"/>
              <a:gd name="connsiteX88" fmla="*/ 311943 w 482453"/>
              <a:gd name="connsiteY88" fmla="*/ 792163 h 903399"/>
              <a:gd name="connsiteX89" fmla="*/ 349250 w 482453"/>
              <a:gd name="connsiteY89" fmla="*/ 739775 h 903399"/>
              <a:gd name="connsiteX90" fmla="*/ 393700 w 482453"/>
              <a:gd name="connsiteY90" fmla="*/ 688975 h 903399"/>
              <a:gd name="connsiteX91" fmla="*/ 425450 w 482453"/>
              <a:gd name="connsiteY91" fmla="*/ 660400 h 903399"/>
              <a:gd name="connsiteX92" fmla="*/ 478632 w 482453"/>
              <a:gd name="connsiteY92" fmla="*/ 660400 h 903399"/>
              <a:gd name="connsiteX0" fmla="*/ 478632 w 482453"/>
              <a:gd name="connsiteY0" fmla="*/ 660400 h 903399"/>
              <a:gd name="connsiteX1" fmla="*/ 476250 w 482453"/>
              <a:gd name="connsiteY1" fmla="*/ 590550 h 903399"/>
              <a:gd name="connsiteX2" fmla="*/ 460375 w 482453"/>
              <a:gd name="connsiteY2" fmla="*/ 498475 h 903399"/>
              <a:gd name="connsiteX3" fmla="*/ 447675 w 482453"/>
              <a:gd name="connsiteY3" fmla="*/ 425450 h 903399"/>
              <a:gd name="connsiteX4" fmla="*/ 438150 w 482453"/>
              <a:gd name="connsiteY4" fmla="*/ 409575 h 903399"/>
              <a:gd name="connsiteX5" fmla="*/ 434975 w 482453"/>
              <a:gd name="connsiteY5" fmla="*/ 396875 h 903399"/>
              <a:gd name="connsiteX6" fmla="*/ 422275 w 482453"/>
              <a:gd name="connsiteY6" fmla="*/ 374650 h 903399"/>
              <a:gd name="connsiteX7" fmla="*/ 412750 w 482453"/>
              <a:gd name="connsiteY7" fmla="*/ 349250 h 903399"/>
              <a:gd name="connsiteX8" fmla="*/ 415925 w 482453"/>
              <a:gd name="connsiteY8" fmla="*/ 317500 h 903399"/>
              <a:gd name="connsiteX9" fmla="*/ 438150 w 482453"/>
              <a:gd name="connsiteY9" fmla="*/ 292100 h 903399"/>
              <a:gd name="connsiteX10" fmla="*/ 441325 w 482453"/>
              <a:gd name="connsiteY10" fmla="*/ 279400 h 903399"/>
              <a:gd name="connsiteX11" fmla="*/ 450850 w 482453"/>
              <a:gd name="connsiteY11" fmla="*/ 263525 h 903399"/>
              <a:gd name="connsiteX12" fmla="*/ 454025 w 482453"/>
              <a:gd name="connsiteY12" fmla="*/ 225425 h 903399"/>
              <a:gd name="connsiteX13" fmla="*/ 450850 w 482453"/>
              <a:gd name="connsiteY13" fmla="*/ 123825 h 903399"/>
              <a:gd name="connsiteX14" fmla="*/ 444500 w 482453"/>
              <a:gd name="connsiteY14" fmla="*/ 107950 h 903399"/>
              <a:gd name="connsiteX15" fmla="*/ 441325 w 482453"/>
              <a:gd name="connsiteY15" fmla="*/ 98425 h 903399"/>
              <a:gd name="connsiteX16" fmla="*/ 434975 w 482453"/>
              <a:gd name="connsiteY16" fmla="*/ 73025 h 903399"/>
              <a:gd name="connsiteX17" fmla="*/ 431800 w 482453"/>
              <a:gd name="connsiteY17" fmla="*/ 63500 h 903399"/>
              <a:gd name="connsiteX18" fmla="*/ 428625 w 482453"/>
              <a:gd name="connsiteY18" fmla="*/ 50800 h 903399"/>
              <a:gd name="connsiteX19" fmla="*/ 422275 w 482453"/>
              <a:gd name="connsiteY19" fmla="*/ 34925 h 903399"/>
              <a:gd name="connsiteX20" fmla="*/ 419100 w 482453"/>
              <a:gd name="connsiteY20" fmla="*/ 25400 h 903399"/>
              <a:gd name="connsiteX21" fmla="*/ 412750 w 482453"/>
              <a:gd name="connsiteY21" fmla="*/ 34925 h 903399"/>
              <a:gd name="connsiteX22" fmla="*/ 400050 w 482453"/>
              <a:gd name="connsiteY22" fmla="*/ 60325 h 903399"/>
              <a:gd name="connsiteX23" fmla="*/ 390525 w 482453"/>
              <a:gd name="connsiteY23" fmla="*/ 73025 h 903399"/>
              <a:gd name="connsiteX24" fmla="*/ 377825 w 482453"/>
              <a:gd name="connsiteY24" fmla="*/ 92075 h 903399"/>
              <a:gd name="connsiteX25" fmla="*/ 368300 w 482453"/>
              <a:gd name="connsiteY25" fmla="*/ 114300 h 903399"/>
              <a:gd name="connsiteX26" fmla="*/ 358775 w 482453"/>
              <a:gd name="connsiteY26" fmla="*/ 111125 h 903399"/>
              <a:gd name="connsiteX27" fmla="*/ 349250 w 482453"/>
              <a:gd name="connsiteY27" fmla="*/ 101600 h 903399"/>
              <a:gd name="connsiteX28" fmla="*/ 346075 w 482453"/>
              <a:gd name="connsiteY28" fmla="*/ 92075 h 903399"/>
              <a:gd name="connsiteX29" fmla="*/ 339725 w 482453"/>
              <a:gd name="connsiteY29" fmla="*/ 79375 h 903399"/>
              <a:gd name="connsiteX30" fmla="*/ 333375 w 482453"/>
              <a:gd name="connsiteY30" fmla="*/ 69850 h 903399"/>
              <a:gd name="connsiteX31" fmla="*/ 330200 w 482453"/>
              <a:gd name="connsiteY31" fmla="*/ 60325 h 903399"/>
              <a:gd name="connsiteX32" fmla="*/ 320675 w 482453"/>
              <a:gd name="connsiteY32" fmla="*/ 47625 h 903399"/>
              <a:gd name="connsiteX33" fmla="*/ 307975 w 482453"/>
              <a:gd name="connsiteY33" fmla="*/ 22225 h 903399"/>
              <a:gd name="connsiteX34" fmla="*/ 304800 w 482453"/>
              <a:gd name="connsiteY34" fmla="*/ 12700 h 903399"/>
              <a:gd name="connsiteX35" fmla="*/ 279400 w 482453"/>
              <a:gd name="connsiteY35" fmla="*/ 0 h 903399"/>
              <a:gd name="connsiteX36" fmla="*/ 257175 w 482453"/>
              <a:gd name="connsiteY36" fmla="*/ 9525 h 903399"/>
              <a:gd name="connsiteX37" fmla="*/ 247650 w 482453"/>
              <a:gd name="connsiteY37" fmla="*/ 15875 h 903399"/>
              <a:gd name="connsiteX38" fmla="*/ 209550 w 482453"/>
              <a:gd name="connsiteY38" fmla="*/ 44450 h 903399"/>
              <a:gd name="connsiteX39" fmla="*/ 193675 w 482453"/>
              <a:gd name="connsiteY39" fmla="*/ 66675 h 903399"/>
              <a:gd name="connsiteX40" fmla="*/ 187325 w 482453"/>
              <a:gd name="connsiteY40" fmla="*/ 76200 h 903399"/>
              <a:gd name="connsiteX41" fmla="*/ 168275 w 482453"/>
              <a:gd name="connsiteY41" fmla="*/ 98425 h 903399"/>
              <a:gd name="connsiteX42" fmla="*/ 161925 w 482453"/>
              <a:gd name="connsiteY42" fmla="*/ 123825 h 903399"/>
              <a:gd name="connsiteX43" fmla="*/ 152400 w 482453"/>
              <a:gd name="connsiteY43" fmla="*/ 168275 h 903399"/>
              <a:gd name="connsiteX44" fmla="*/ 139700 w 482453"/>
              <a:gd name="connsiteY44" fmla="*/ 193675 h 903399"/>
              <a:gd name="connsiteX45" fmla="*/ 127000 w 482453"/>
              <a:gd name="connsiteY45" fmla="*/ 206375 h 903399"/>
              <a:gd name="connsiteX46" fmla="*/ 114300 w 482453"/>
              <a:gd name="connsiteY46" fmla="*/ 209550 h 903399"/>
              <a:gd name="connsiteX47" fmla="*/ 104775 w 482453"/>
              <a:gd name="connsiteY47" fmla="*/ 215900 h 903399"/>
              <a:gd name="connsiteX48" fmla="*/ 82550 w 482453"/>
              <a:gd name="connsiteY48" fmla="*/ 225425 h 903399"/>
              <a:gd name="connsiteX49" fmla="*/ 73025 w 482453"/>
              <a:gd name="connsiteY49" fmla="*/ 234950 h 903399"/>
              <a:gd name="connsiteX50" fmla="*/ 60325 w 482453"/>
              <a:gd name="connsiteY50" fmla="*/ 241300 h 903399"/>
              <a:gd name="connsiteX51" fmla="*/ 44450 w 482453"/>
              <a:gd name="connsiteY51" fmla="*/ 250825 h 903399"/>
              <a:gd name="connsiteX52" fmla="*/ 38100 w 482453"/>
              <a:gd name="connsiteY52" fmla="*/ 260350 h 903399"/>
              <a:gd name="connsiteX53" fmla="*/ 25400 w 482453"/>
              <a:gd name="connsiteY53" fmla="*/ 273050 h 903399"/>
              <a:gd name="connsiteX54" fmla="*/ 41275 w 482453"/>
              <a:gd name="connsiteY54" fmla="*/ 307975 h 903399"/>
              <a:gd name="connsiteX55" fmla="*/ 47625 w 482453"/>
              <a:gd name="connsiteY55" fmla="*/ 323850 h 903399"/>
              <a:gd name="connsiteX56" fmla="*/ 63500 w 482453"/>
              <a:gd name="connsiteY56" fmla="*/ 342900 h 903399"/>
              <a:gd name="connsiteX57" fmla="*/ 69850 w 482453"/>
              <a:gd name="connsiteY57" fmla="*/ 368300 h 903399"/>
              <a:gd name="connsiteX58" fmla="*/ 76200 w 482453"/>
              <a:gd name="connsiteY58" fmla="*/ 381000 h 903399"/>
              <a:gd name="connsiteX59" fmla="*/ 73025 w 482453"/>
              <a:gd name="connsiteY59" fmla="*/ 409575 h 903399"/>
              <a:gd name="connsiteX60" fmla="*/ 63500 w 482453"/>
              <a:gd name="connsiteY60" fmla="*/ 412750 h 903399"/>
              <a:gd name="connsiteX61" fmla="*/ 38100 w 482453"/>
              <a:gd name="connsiteY61" fmla="*/ 409575 h 903399"/>
              <a:gd name="connsiteX62" fmla="*/ 25400 w 482453"/>
              <a:gd name="connsiteY62" fmla="*/ 415925 h 903399"/>
              <a:gd name="connsiteX63" fmla="*/ 22225 w 482453"/>
              <a:gd name="connsiteY63" fmla="*/ 428625 h 903399"/>
              <a:gd name="connsiteX64" fmla="*/ 3175 w 482453"/>
              <a:gd name="connsiteY64" fmla="*/ 441325 h 903399"/>
              <a:gd name="connsiteX65" fmla="*/ 6350 w 482453"/>
              <a:gd name="connsiteY65" fmla="*/ 469900 h 903399"/>
              <a:gd name="connsiteX66" fmla="*/ 19050 w 482453"/>
              <a:gd name="connsiteY66" fmla="*/ 473075 h 903399"/>
              <a:gd name="connsiteX67" fmla="*/ 31750 w 482453"/>
              <a:gd name="connsiteY67" fmla="*/ 482600 h 903399"/>
              <a:gd name="connsiteX68" fmla="*/ 50800 w 482453"/>
              <a:gd name="connsiteY68" fmla="*/ 520700 h 903399"/>
              <a:gd name="connsiteX69" fmla="*/ 57150 w 482453"/>
              <a:gd name="connsiteY69" fmla="*/ 533400 h 903399"/>
              <a:gd name="connsiteX70" fmla="*/ 60325 w 482453"/>
              <a:gd name="connsiteY70" fmla="*/ 552450 h 903399"/>
              <a:gd name="connsiteX71" fmla="*/ 76200 w 482453"/>
              <a:gd name="connsiteY71" fmla="*/ 568325 h 903399"/>
              <a:gd name="connsiteX72" fmla="*/ 111125 w 482453"/>
              <a:gd name="connsiteY72" fmla="*/ 600075 h 903399"/>
              <a:gd name="connsiteX73" fmla="*/ 127000 w 482453"/>
              <a:gd name="connsiteY73" fmla="*/ 609600 h 903399"/>
              <a:gd name="connsiteX74" fmla="*/ 136525 w 482453"/>
              <a:gd name="connsiteY74" fmla="*/ 615950 h 903399"/>
              <a:gd name="connsiteX75" fmla="*/ 152400 w 482453"/>
              <a:gd name="connsiteY75" fmla="*/ 638175 h 903399"/>
              <a:gd name="connsiteX76" fmla="*/ 149225 w 482453"/>
              <a:gd name="connsiteY76" fmla="*/ 682625 h 903399"/>
              <a:gd name="connsiteX77" fmla="*/ 136525 w 482453"/>
              <a:gd name="connsiteY77" fmla="*/ 685800 h 903399"/>
              <a:gd name="connsiteX78" fmla="*/ 111125 w 482453"/>
              <a:gd name="connsiteY78" fmla="*/ 701675 h 903399"/>
              <a:gd name="connsiteX79" fmla="*/ 117475 w 482453"/>
              <a:gd name="connsiteY79" fmla="*/ 746125 h 903399"/>
              <a:gd name="connsiteX80" fmla="*/ 123825 w 482453"/>
              <a:gd name="connsiteY80" fmla="*/ 755650 h 903399"/>
              <a:gd name="connsiteX81" fmla="*/ 139700 w 482453"/>
              <a:gd name="connsiteY81" fmla="*/ 781050 h 903399"/>
              <a:gd name="connsiteX82" fmla="*/ 152400 w 482453"/>
              <a:gd name="connsiteY82" fmla="*/ 790575 h 903399"/>
              <a:gd name="connsiteX83" fmla="*/ 187325 w 482453"/>
              <a:gd name="connsiteY83" fmla="*/ 793750 h 903399"/>
              <a:gd name="connsiteX84" fmla="*/ 190500 w 482453"/>
              <a:gd name="connsiteY84" fmla="*/ 803275 h 903399"/>
              <a:gd name="connsiteX85" fmla="*/ 196850 w 482453"/>
              <a:gd name="connsiteY85" fmla="*/ 812800 h 903399"/>
              <a:gd name="connsiteX86" fmla="*/ 270668 w 482453"/>
              <a:gd name="connsiteY86" fmla="*/ 903288 h 903399"/>
              <a:gd name="connsiteX87" fmla="*/ 311943 w 482453"/>
              <a:gd name="connsiteY87" fmla="*/ 792163 h 903399"/>
              <a:gd name="connsiteX88" fmla="*/ 349250 w 482453"/>
              <a:gd name="connsiteY88" fmla="*/ 739775 h 903399"/>
              <a:gd name="connsiteX89" fmla="*/ 393700 w 482453"/>
              <a:gd name="connsiteY89" fmla="*/ 688975 h 903399"/>
              <a:gd name="connsiteX90" fmla="*/ 425450 w 482453"/>
              <a:gd name="connsiteY90" fmla="*/ 660400 h 903399"/>
              <a:gd name="connsiteX91" fmla="*/ 478632 w 482453"/>
              <a:gd name="connsiteY91" fmla="*/ 660400 h 903399"/>
              <a:gd name="connsiteX0" fmla="*/ 478632 w 482453"/>
              <a:gd name="connsiteY0" fmla="*/ 660400 h 903399"/>
              <a:gd name="connsiteX1" fmla="*/ 476250 w 482453"/>
              <a:gd name="connsiteY1" fmla="*/ 590550 h 903399"/>
              <a:gd name="connsiteX2" fmla="*/ 460375 w 482453"/>
              <a:gd name="connsiteY2" fmla="*/ 498475 h 903399"/>
              <a:gd name="connsiteX3" fmla="*/ 447675 w 482453"/>
              <a:gd name="connsiteY3" fmla="*/ 425450 h 903399"/>
              <a:gd name="connsiteX4" fmla="*/ 434975 w 482453"/>
              <a:gd name="connsiteY4" fmla="*/ 396875 h 903399"/>
              <a:gd name="connsiteX5" fmla="*/ 422275 w 482453"/>
              <a:gd name="connsiteY5" fmla="*/ 374650 h 903399"/>
              <a:gd name="connsiteX6" fmla="*/ 412750 w 482453"/>
              <a:gd name="connsiteY6" fmla="*/ 349250 h 903399"/>
              <a:gd name="connsiteX7" fmla="*/ 415925 w 482453"/>
              <a:gd name="connsiteY7" fmla="*/ 317500 h 903399"/>
              <a:gd name="connsiteX8" fmla="*/ 438150 w 482453"/>
              <a:gd name="connsiteY8" fmla="*/ 292100 h 903399"/>
              <a:gd name="connsiteX9" fmla="*/ 441325 w 482453"/>
              <a:gd name="connsiteY9" fmla="*/ 279400 h 903399"/>
              <a:gd name="connsiteX10" fmla="*/ 450850 w 482453"/>
              <a:gd name="connsiteY10" fmla="*/ 263525 h 903399"/>
              <a:gd name="connsiteX11" fmla="*/ 454025 w 482453"/>
              <a:gd name="connsiteY11" fmla="*/ 225425 h 903399"/>
              <a:gd name="connsiteX12" fmla="*/ 450850 w 482453"/>
              <a:gd name="connsiteY12" fmla="*/ 123825 h 903399"/>
              <a:gd name="connsiteX13" fmla="*/ 444500 w 482453"/>
              <a:gd name="connsiteY13" fmla="*/ 107950 h 903399"/>
              <a:gd name="connsiteX14" fmla="*/ 441325 w 482453"/>
              <a:gd name="connsiteY14" fmla="*/ 98425 h 903399"/>
              <a:gd name="connsiteX15" fmla="*/ 434975 w 482453"/>
              <a:gd name="connsiteY15" fmla="*/ 73025 h 903399"/>
              <a:gd name="connsiteX16" fmla="*/ 431800 w 482453"/>
              <a:gd name="connsiteY16" fmla="*/ 63500 h 903399"/>
              <a:gd name="connsiteX17" fmla="*/ 428625 w 482453"/>
              <a:gd name="connsiteY17" fmla="*/ 50800 h 903399"/>
              <a:gd name="connsiteX18" fmla="*/ 422275 w 482453"/>
              <a:gd name="connsiteY18" fmla="*/ 34925 h 903399"/>
              <a:gd name="connsiteX19" fmla="*/ 419100 w 482453"/>
              <a:gd name="connsiteY19" fmla="*/ 25400 h 903399"/>
              <a:gd name="connsiteX20" fmla="*/ 412750 w 482453"/>
              <a:gd name="connsiteY20" fmla="*/ 34925 h 903399"/>
              <a:gd name="connsiteX21" fmla="*/ 400050 w 482453"/>
              <a:gd name="connsiteY21" fmla="*/ 60325 h 903399"/>
              <a:gd name="connsiteX22" fmla="*/ 390525 w 482453"/>
              <a:gd name="connsiteY22" fmla="*/ 73025 h 903399"/>
              <a:gd name="connsiteX23" fmla="*/ 377825 w 482453"/>
              <a:gd name="connsiteY23" fmla="*/ 92075 h 903399"/>
              <a:gd name="connsiteX24" fmla="*/ 368300 w 482453"/>
              <a:gd name="connsiteY24" fmla="*/ 114300 h 903399"/>
              <a:gd name="connsiteX25" fmla="*/ 358775 w 482453"/>
              <a:gd name="connsiteY25" fmla="*/ 111125 h 903399"/>
              <a:gd name="connsiteX26" fmla="*/ 349250 w 482453"/>
              <a:gd name="connsiteY26" fmla="*/ 101600 h 903399"/>
              <a:gd name="connsiteX27" fmla="*/ 346075 w 482453"/>
              <a:gd name="connsiteY27" fmla="*/ 92075 h 903399"/>
              <a:gd name="connsiteX28" fmla="*/ 339725 w 482453"/>
              <a:gd name="connsiteY28" fmla="*/ 79375 h 903399"/>
              <a:gd name="connsiteX29" fmla="*/ 333375 w 482453"/>
              <a:gd name="connsiteY29" fmla="*/ 69850 h 903399"/>
              <a:gd name="connsiteX30" fmla="*/ 330200 w 482453"/>
              <a:gd name="connsiteY30" fmla="*/ 60325 h 903399"/>
              <a:gd name="connsiteX31" fmla="*/ 320675 w 482453"/>
              <a:gd name="connsiteY31" fmla="*/ 47625 h 903399"/>
              <a:gd name="connsiteX32" fmla="*/ 307975 w 482453"/>
              <a:gd name="connsiteY32" fmla="*/ 22225 h 903399"/>
              <a:gd name="connsiteX33" fmla="*/ 304800 w 482453"/>
              <a:gd name="connsiteY33" fmla="*/ 12700 h 903399"/>
              <a:gd name="connsiteX34" fmla="*/ 279400 w 482453"/>
              <a:gd name="connsiteY34" fmla="*/ 0 h 903399"/>
              <a:gd name="connsiteX35" fmla="*/ 257175 w 482453"/>
              <a:gd name="connsiteY35" fmla="*/ 9525 h 903399"/>
              <a:gd name="connsiteX36" fmla="*/ 247650 w 482453"/>
              <a:gd name="connsiteY36" fmla="*/ 15875 h 903399"/>
              <a:gd name="connsiteX37" fmla="*/ 209550 w 482453"/>
              <a:gd name="connsiteY37" fmla="*/ 44450 h 903399"/>
              <a:gd name="connsiteX38" fmla="*/ 193675 w 482453"/>
              <a:gd name="connsiteY38" fmla="*/ 66675 h 903399"/>
              <a:gd name="connsiteX39" fmla="*/ 187325 w 482453"/>
              <a:gd name="connsiteY39" fmla="*/ 76200 h 903399"/>
              <a:gd name="connsiteX40" fmla="*/ 168275 w 482453"/>
              <a:gd name="connsiteY40" fmla="*/ 98425 h 903399"/>
              <a:gd name="connsiteX41" fmla="*/ 161925 w 482453"/>
              <a:gd name="connsiteY41" fmla="*/ 123825 h 903399"/>
              <a:gd name="connsiteX42" fmla="*/ 152400 w 482453"/>
              <a:gd name="connsiteY42" fmla="*/ 168275 h 903399"/>
              <a:gd name="connsiteX43" fmla="*/ 139700 w 482453"/>
              <a:gd name="connsiteY43" fmla="*/ 193675 h 903399"/>
              <a:gd name="connsiteX44" fmla="*/ 127000 w 482453"/>
              <a:gd name="connsiteY44" fmla="*/ 206375 h 903399"/>
              <a:gd name="connsiteX45" fmla="*/ 114300 w 482453"/>
              <a:gd name="connsiteY45" fmla="*/ 209550 h 903399"/>
              <a:gd name="connsiteX46" fmla="*/ 104775 w 482453"/>
              <a:gd name="connsiteY46" fmla="*/ 215900 h 903399"/>
              <a:gd name="connsiteX47" fmla="*/ 82550 w 482453"/>
              <a:gd name="connsiteY47" fmla="*/ 225425 h 903399"/>
              <a:gd name="connsiteX48" fmla="*/ 73025 w 482453"/>
              <a:gd name="connsiteY48" fmla="*/ 234950 h 903399"/>
              <a:gd name="connsiteX49" fmla="*/ 60325 w 482453"/>
              <a:gd name="connsiteY49" fmla="*/ 241300 h 903399"/>
              <a:gd name="connsiteX50" fmla="*/ 44450 w 482453"/>
              <a:gd name="connsiteY50" fmla="*/ 250825 h 903399"/>
              <a:gd name="connsiteX51" fmla="*/ 38100 w 482453"/>
              <a:gd name="connsiteY51" fmla="*/ 260350 h 903399"/>
              <a:gd name="connsiteX52" fmla="*/ 25400 w 482453"/>
              <a:gd name="connsiteY52" fmla="*/ 273050 h 903399"/>
              <a:gd name="connsiteX53" fmla="*/ 41275 w 482453"/>
              <a:gd name="connsiteY53" fmla="*/ 307975 h 903399"/>
              <a:gd name="connsiteX54" fmla="*/ 47625 w 482453"/>
              <a:gd name="connsiteY54" fmla="*/ 323850 h 903399"/>
              <a:gd name="connsiteX55" fmla="*/ 63500 w 482453"/>
              <a:gd name="connsiteY55" fmla="*/ 342900 h 903399"/>
              <a:gd name="connsiteX56" fmla="*/ 69850 w 482453"/>
              <a:gd name="connsiteY56" fmla="*/ 368300 h 903399"/>
              <a:gd name="connsiteX57" fmla="*/ 76200 w 482453"/>
              <a:gd name="connsiteY57" fmla="*/ 381000 h 903399"/>
              <a:gd name="connsiteX58" fmla="*/ 73025 w 482453"/>
              <a:gd name="connsiteY58" fmla="*/ 409575 h 903399"/>
              <a:gd name="connsiteX59" fmla="*/ 63500 w 482453"/>
              <a:gd name="connsiteY59" fmla="*/ 412750 h 903399"/>
              <a:gd name="connsiteX60" fmla="*/ 38100 w 482453"/>
              <a:gd name="connsiteY60" fmla="*/ 409575 h 903399"/>
              <a:gd name="connsiteX61" fmla="*/ 25400 w 482453"/>
              <a:gd name="connsiteY61" fmla="*/ 415925 h 903399"/>
              <a:gd name="connsiteX62" fmla="*/ 22225 w 482453"/>
              <a:gd name="connsiteY62" fmla="*/ 428625 h 903399"/>
              <a:gd name="connsiteX63" fmla="*/ 3175 w 482453"/>
              <a:gd name="connsiteY63" fmla="*/ 441325 h 903399"/>
              <a:gd name="connsiteX64" fmla="*/ 6350 w 482453"/>
              <a:gd name="connsiteY64" fmla="*/ 469900 h 903399"/>
              <a:gd name="connsiteX65" fmla="*/ 19050 w 482453"/>
              <a:gd name="connsiteY65" fmla="*/ 473075 h 903399"/>
              <a:gd name="connsiteX66" fmla="*/ 31750 w 482453"/>
              <a:gd name="connsiteY66" fmla="*/ 482600 h 903399"/>
              <a:gd name="connsiteX67" fmla="*/ 50800 w 482453"/>
              <a:gd name="connsiteY67" fmla="*/ 520700 h 903399"/>
              <a:gd name="connsiteX68" fmla="*/ 57150 w 482453"/>
              <a:gd name="connsiteY68" fmla="*/ 533400 h 903399"/>
              <a:gd name="connsiteX69" fmla="*/ 60325 w 482453"/>
              <a:gd name="connsiteY69" fmla="*/ 552450 h 903399"/>
              <a:gd name="connsiteX70" fmla="*/ 76200 w 482453"/>
              <a:gd name="connsiteY70" fmla="*/ 568325 h 903399"/>
              <a:gd name="connsiteX71" fmla="*/ 111125 w 482453"/>
              <a:gd name="connsiteY71" fmla="*/ 600075 h 903399"/>
              <a:gd name="connsiteX72" fmla="*/ 127000 w 482453"/>
              <a:gd name="connsiteY72" fmla="*/ 609600 h 903399"/>
              <a:gd name="connsiteX73" fmla="*/ 136525 w 482453"/>
              <a:gd name="connsiteY73" fmla="*/ 615950 h 903399"/>
              <a:gd name="connsiteX74" fmla="*/ 152400 w 482453"/>
              <a:gd name="connsiteY74" fmla="*/ 638175 h 903399"/>
              <a:gd name="connsiteX75" fmla="*/ 149225 w 482453"/>
              <a:gd name="connsiteY75" fmla="*/ 682625 h 903399"/>
              <a:gd name="connsiteX76" fmla="*/ 136525 w 482453"/>
              <a:gd name="connsiteY76" fmla="*/ 685800 h 903399"/>
              <a:gd name="connsiteX77" fmla="*/ 111125 w 482453"/>
              <a:gd name="connsiteY77" fmla="*/ 701675 h 903399"/>
              <a:gd name="connsiteX78" fmla="*/ 117475 w 482453"/>
              <a:gd name="connsiteY78" fmla="*/ 746125 h 903399"/>
              <a:gd name="connsiteX79" fmla="*/ 123825 w 482453"/>
              <a:gd name="connsiteY79" fmla="*/ 755650 h 903399"/>
              <a:gd name="connsiteX80" fmla="*/ 139700 w 482453"/>
              <a:gd name="connsiteY80" fmla="*/ 781050 h 903399"/>
              <a:gd name="connsiteX81" fmla="*/ 152400 w 482453"/>
              <a:gd name="connsiteY81" fmla="*/ 790575 h 903399"/>
              <a:gd name="connsiteX82" fmla="*/ 187325 w 482453"/>
              <a:gd name="connsiteY82" fmla="*/ 793750 h 903399"/>
              <a:gd name="connsiteX83" fmla="*/ 190500 w 482453"/>
              <a:gd name="connsiteY83" fmla="*/ 803275 h 903399"/>
              <a:gd name="connsiteX84" fmla="*/ 196850 w 482453"/>
              <a:gd name="connsiteY84" fmla="*/ 812800 h 903399"/>
              <a:gd name="connsiteX85" fmla="*/ 270668 w 482453"/>
              <a:gd name="connsiteY85" fmla="*/ 903288 h 903399"/>
              <a:gd name="connsiteX86" fmla="*/ 311943 w 482453"/>
              <a:gd name="connsiteY86" fmla="*/ 792163 h 903399"/>
              <a:gd name="connsiteX87" fmla="*/ 349250 w 482453"/>
              <a:gd name="connsiteY87" fmla="*/ 739775 h 903399"/>
              <a:gd name="connsiteX88" fmla="*/ 393700 w 482453"/>
              <a:gd name="connsiteY88" fmla="*/ 688975 h 903399"/>
              <a:gd name="connsiteX89" fmla="*/ 425450 w 482453"/>
              <a:gd name="connsiteY89" fmla="*/ 660400 h 903399"/>
              <a:gd name="connsiteX90" fmla="*/ 478632 w 482453"/>
              <a:gd name="connsiteY90" fmla="*/ 660400 h 903399"/>
              <a:gd name="connsiteX0" fmla="*/ 478632 w 482453"/>
              <a:gd name="connsiteY0" fmla="*/ 660400 h 903399"/>
              <a:gd name="connsiteX1" fmla="*/ 476250 w 482453"/>
              <a:gd name="connsiteY1" fmla="*/ 590550 h 903399"/>
              <a:gd name="connsiteX2" fmla="*/ 460375 w 482453"/>
              <a:gd name="connsiteY2" fmla="*/ 498475 h 903399"/>
              <a:gd name="connsiteX3" fmla="*/ 447675 w 482453"/>
              <a:gd name="connsiteY3" fmla="*/ 425450 h 903399"/>
              <a:gd name="connsiteX4" fmla="*/ 422275 w 482453"/>
              <a:gd name="connsiteY4" fmla="*/ 374650 h 903399"/>
              <a:gd name="connsiteX5" fmla="*/ 412750 w 482453"/>
              <a:gd name="connsiteY5" fmla="*/ 349250 h 903399"/>
              <a:gd name="connsiteX6" fmla="*/ 415925 w 482453"/>
              <a:gd name="connsiteY6" fmla="*/ 317500 h 903399"/>
              <a:gd name="connsiteX7" fmla="*/ 438150 w 482453"/>
              <a:gd name="connsiteY7" fmla="*/ 292100 h 903399"/>
              <a:gd name="connsiteX8" fmla="*/ 441325 w 482453"/>
              <a:gd name="connsiteY8" fmla="*/ 279400 h 903399"/>
              <a:gd name="connsiteX9" fmla="*/ 450850 w 482453"/>
              <a:gd name="connsiteY9" fmla="*/ 263525 h 903399"/>
              <a:gd name="connsiteX10" fmla="*/ 454025 w 482453"/>
              <a:gd name="connsiteY10" fmla="*/ 225425 h 903399"/>
              <a:gd name="connsiteX11" fmla="*/ 450850 w 482453"/>
              <a:gd name="connsiteY11" fmla="*/ 123825 h 903399"/>
              <a:gd name="connsiteX12" fmla="*/ 444500 w 482453"/>
              <a:gd name="connsiteY12" fmla="*/ 107950 h 903399"/>
              <a:gd name="connsiteX13" fmla="*/ 441325 w 482453"/>
              <a:gd name="connsiteY13" fmla="*/ 98425 h 903399"/>
              <a:gd name="connsiteX14" fmla="*/ 434975 w 482453"/>
              <a:gd name="connsiteY14" fmla="*/ 73025 h 903399"/>
              <a:gd name="connsiteX15" fmla="*/ 431800 w 482453"/>
              <a:gd name="connsiteY15" fmla="*/ 63500 h 903399"/>
              <a:gd name="connsiteX16" fmla="*/ 428625 w 482453"/>
              <a:gd name="connsiteY16" fmla="*/ 50800 h 903399"/>
              <a:gd name="connsiteX17" fmla="*/ 422275 w 482453"/>
              <a:gd name="connsiteY17" fmla="*/ 34925 h 903399"/>
              <a:gd name="connsiteX18" fmla="*/ 419100 w 482453"/>
              <a:gd name="connsiteY18" fmla="*/ 25400 h 903399"/>
              <a:gd name="connsiteX19" fmla="*/ 412750 w 482453"/>
              <a:gd name="connsiteY19" fmla="*/ 34925 h 903399"/>
              <a:gd name="connsiteX20" fmla="*/ 400050 w 482453"/>
              <a:gd name="connsiteY20" fmla="*/ 60325 h 903399"/>
              <a:gd name="connsiteX21" fmla="*/ 390525 w 482453"/>
              <a:gd name="connsiteY21" fmla="*/ 73025 h 903399"/>
              <a:gd name="connsiteX22" fmla="*/ 377825 w 482453"/>
              <a:gd name="connsiteY22" fmla="*/ 92075 h 903399"/>
              <a:gd name="connsiteX23" fmla="*/ 368300 w 482453"/>
              <a:gd name="connsiteY23" fmla="*/ 114300 h 903399"/>
              <a:gd name="connsiteX24" fmla="*/ 358775 w 482453"/>
              <a:gd name="connsiteY24" fmla="*/ 111125 h 903399"/>
              <a:gd name="connsiteX25" fmla="*/ 349250 w 482453"/>
              <a:gd name="connsiteY25" fmla="*/ 101600 h 903399"/>
              <a:gd name="connsiteX26" fmla="*/ 346075 w 482453"/>
              <a:gd name="connsiteY26" fmla="*/ 92075 h 903399"/>
              <a:gd name="connsiteX27" fmla="*/ 339725 w 482453"/>
              <a:gd name="connsiteY27" fmla="*/ 79375 h 903399"/>
              <a:gd name="connsiteX28" fmla="*/ 333375 w 482453"/>
              <a:gd name="connsiteY28" fmla="*/ 69850 h 903399"/>
              <a:gd name="connsiteX29" fmla="*/ 330200 w 482453"/>
              <a:gd name="connsiteY29" fmla="*/ 60325 h 903399"/>
              <a:gd name="connsiteX30" fmla="*/ 320675 w 482453"/>
              <a:gd name="connsiteY30" fmla="*/ 47625 h 903399"/>
              <a:gd name="connsiteX31" fmla="*/ 307975 w 482453"/>
              <a:gd name="connsiteY31" fmla="*/ 22225 h 903399"/>
              <a:gd name="connsiteX32" fmla="*/ 304800 w 482453"/>
              <a:gd name="connsiteY32" fmla="*/ 12700 h 903399"/>
              <a:gd name="connsiteX33" fmla="*/ 279400 w 482453"/>
              <a:gd name="connsiteY33" fmla="*/ 0 h 903399"/>
              <a:gd name="connsiteX34" fmla="*/ 257175 w 482453"/>
              <a:gd name="connsiteY34" fmla="*/ 9525 h 903399"/>
              <a:gd name="connsiteX35" fmla="*/ 247650 w 482453"/>
              <a:gd name="connsiteY35" fmla="*/ 15875 h 903399"/>
              <a:gd name="connsiteX36" fmla="*/ 209550 w 482453"/>
              <a:gd name="connsiteY36" fmla="*/ 44450 h 903399"/>
              <a:gd name="connsiteX37" fmla="*/ 193675 w 482453"/>
              <a:gd name="connsiteY37" fmla="*/ 66675 h 903399"/>
              <a:gd name="connsiteX38" fmla="*/ 187325 w 482453"/>
              <a:gd name="connsiteY38" fmla="*/ 76200 h 903399"/>
              <a:gd name="connsiteX39" fmla="*/ 168275 w 482453"/>
              <a:gd name="connsiteY39" fmla="*/ 98425 h 903399"/>
              <a:gd name="connsiteX40" fmla="*/ 161925 w 482453"/>
              <a:gd name="connsiteY40" fmla="*/ 123825 h 903399"/>
              <a:gd name="connsiteX41" fmla="*/ 152400 w 482453"/>
              <a:gd name="connsiteY41" fmla="*/ 168275 h 903399"/>
              <a:gd name="connsiteX42" fmla="*/ 139700 w 482453"/>
              <a:gd name="connsiteY42" fmla="*/ 193675 h 903399"/>
              <a:gd name="connsiteX43" fmla="*/ 127000 w 482453"/>
              <a:gd name="connsiteY43" fmla="*/ 206375 h 903399"/>
              <a:gd name="connsiteX44" fmla="*/ 114300 w 482453"/>
              <a:gd name="connsiteY44" fmla="*/ 209550 h 903399"/>
              <a:gd name="connsiteX45" fmla="*/ 104775 w 482453"/>
              <a:gd name="connsiteY45" fmla="*/ 215900 h 903399"/>
              <a:gd name="connsiteX46" fmla="*/ 82550 w 482453"/>
              <a:gd name="connsiteY46" fmla="*/ 225425 h 903399"/>
              <a:gd name="connsiteX47" fmla="*/ 73025 w 482453"/>
              <a:gd name="connsiteY47" fmla="*/ 234950 h 903399"/>
              <a:gd name="connsiteX48" fmla="*/ 60325 w 482453"/>
              <a:gd name="connsiteY48" fmla="*/ 241300 h 903399"/>
              <a:gd name="connsiteX49" fmla="*/ 44450 w 482453"/>
              <a:gd name="connsiteY49" fmla="*/ 250825 h 903399"/>
              <a:gd name="connsiteX50" fmla="*/ 38100 w 482453"/>
              <a:gd name="connsiteY50" fmla="*/ 260350 h 903399"/>
              <a:gd name="connsiteX51" fmla="*/ 25400 w 482453"/>
              <a:gd name="connsiteY51" fmla="*/ 273050 h 903399"/>
              <a:gd name="connsiteX52" fmla="*/ 41275 w 482453"/>
              <a:gd name="connsiteY52" fmla="*/ 307975 h 903399"/>
              <a:gd name="connsiteX53" fmla="*/ 47625 w 482453"/>
              <a:gd name="connsiteY53" fmla="*/ 323850 h 903399"/>
              <a:gd name="connsiteX54" fmla="*/ 63500 w 482453"/>
              <a:gd name="connsiteY54" fmla="*/ 342900 h 903399"/>
              <a:gd name="connsiteX55" fmla="*/ 69850 w 482453"/>
              <a:gd name="connsiteY55" fmla="*/ 368300 h 903399"/>
              <a:gd name="connsiteX56" fmla="*/ 76200 w 482453"/>
              <a:gd name="connsiteY56" fmla="*/ 381000 h 903399"/>
              <a:gd name="connsiteX57" fmla="*/ 73025 w 482453"/>
              <a:gd name="connsiteY57" fmla="*/ 409575 h 903399"/>
              <a:gd name="connsiteX58" fmla="*/ 63500 w 482453"/>
              <a:gd name="connsiteY58" fmla="*/ 412750 h 903399"/>
              <a:gd name="connsiteX59" fmla="*/ 38100 w 482453"/>
              <a:gd name="connsiteY59" fmla="*/ 409575 h 903399"/>
              <a:gd name="connsiteX60" fmla="*/ 25400 w 482453"/>
              <a:gd name="connsiteY60" fmla="*/ 415925 h 903399"/>
              <a:gd name="connsiteX61" fmla="*/ 22225 w 482453"/>
              <a:gd name="connsiteY61" fmla="*/ 428625 h 903399"/>
              <a:gd name="connsiteX62" fmla="*/ 3175 w 482453"/>
              <a:gd name="connsiteY62" fmla="*/ 441325 h 903399"/>
              <a:gd name="connsiteX63" fmla="*/ 6350 w 482453"/>
              <a:gd name="connsiteY63" fmla="*/ 469900 h 903399"/>
              <a:gd name="connsiteX64" fmla="*/ 19050 w 482453"/>
              <a:gd name="connsiteY64" fmla="*/ 473075 h 903399"/>
              <a:gd name="connsiteX65" fmla="*/ 31750 w 482453"/>
              <a:gd name="connsiteY65" fmla="*/ 482600 h 903399"/>
              <a:gd name="connsiteX66" fmla="*/ 50800 w 482453"/>
              <a:gd name="connsiteY66" fmla="*/ 520700 h 903399"/>
              <a:gd name="connsiteX67" fmla="*/ 57150 w 482453"/>
              <a:gd name="connsiteY67" fmla="*/ 533400 h 903399"/>
              <a:gd name="connsiteX68" fmla="*/ 60325 w 482453"/>
              <a:gd name="connsiteY68" fmla="*/ 552450 h 903399"/>
              <a:gd name="connsiteX69" fmla="*/ 76200 w 482453"/>
              <a:gd name="connsiteY69" fmla="*/ 568325 h 903399"/>
              <a:gd name="connsiteX70" fmla="*/ 111125 w 482453"/>
              <a:gd name="connsiteY70" fmla="*/ 600075 h 903399"/>
              <a:gd name="connsiteX71" fmla="*/ 127000 w 482453"/>
              <a:gd name="connsiteY71" fmla="*/ 609600 h 903399"/>
              <a:gd name="connsiteX72" fmla="*/ 136525 w 482453"/>
              <a:gd name="connsiteY72" fmla="*/ 615950 h 903399"/>
              <a:gd name="connsiteX73" fmla="*/ 152400 w 482453"/>
              <a:gd name="connsiteY73" fmla="*/ 638175 h 903399"/>
              <a:gd name="connsiteX74" fmla="*/ 149225 w 482453"/>
              <a:gd name="connsiteY74" fmla="*/ 682625 h 903399"/>
              <a:gd name="connsiteX75" fmla="*/ 136525 w 482453"/>
              <a:gd name="connsiteY75" fmla="*/ 685800 h 903399"/>
              <a:gd name="connsiteX76" fmla="*/ 111125 w 482453"/>
              <a:gd name="connsiteY76" fmla="*/ 701675 h 903399"/>
              <a:gd name="connsiteX77" fmla="*/ 117475 w 482453"/>
              <a:gd name="connsiteY77" fmla="*/ 746125 h 903399"/>
              <a:gd name="connsiteX78" fmla="*/ 123825 w 482453"/>
              <a:gd name="connsiteY78" fmla="*/ 755650 h 903399"/>
              <a:gd name="connsiteX79" fmla="*/ 139700 w 482453"/>
              <a:gd name="connsiteY79" fmla="*/ 781050 h 903399"/>
              <a:gd name="connsiteX80" fmla="*/ 152400 w 482453"/>
              <a:gd name="connsiteY80" fmla="*/ 790575 h 903399"/>
              <a:gd name="connsiteX81" fmla="*/ 187325 w 482453"/>
              <a:gd name="connsiteY81" fmla="*/ 793750 h 903399"/>
              <a:gd name="connsiteX82" fmla="*/ 190500 w 482453"/>
              <a:gd name="connsiteY82" fmla="*/ 803275 h 903399"/>
              <a:gd name="connsiteX83" fmla="*/ 196850 w 482453"/>
              <a:gd name="connsiteY83" fmla="*/ 812800 h 903399"/>
              <a:gd name="connsiteX84" fmla="*/ 270668 w 482453"/>
              <a:gd name="connsiteY84" fmla="*/ 903288 h 903399"/>
              <a:gd name="connsiteX85" fmla="*/ 311943 w 482453"/>
              <a:gd name="connsiteY85" fmla="*/ 792163 h 903399"/>
              <a:gd name="connsiteX86" fmla="*/ 349250 w 482453"/>
              <a:gd name="connsiteY86" fmla="*/ 739775 h 903399"/>
              <a:gd name="connsiteX87" fmla="*/ 393700 w 482453"/>
              <a:gd name="connsiteY87" fmla="*/ 688975 h 903399"/>
              <a:gd name="connsiteX88" fmla="*/ 425450 w 482453"/>
              <a:gd name="connsiteY88" fmla="*/ 660400 h 903399"/>
              <a:gd name="connsiteX89" fmla="*/ 478632 w 482453"/>
              <a:gd name="connsiteY89" fmla="*/ 660400 h 903399"/>
              <a:gd name="connsiteX0" fmla="*/ 478632 w 482453"/>
              <a:gd name="connsiteY0" fmla="*/ 660400 h 903399"/>
              <a:gd name="connsiteX1" fmla="*/ 476250 w 482453"/>
              <a:gd name="connsiteY1" fmla="*/ 590550 h 903399"/>
              <a:gd name="connsiteX2" fmla="*/ 460375 w 482453"/>
              <a:gd name="connsiteY2" fmla="*/ 498475 h 903399"/>
              <a:gd name="connsiteX3" fmla="*/ 447675 w 482453"/>
              <a:gd name="connsiteY3" fmla="*/ 425450 h 903399"/>
              <a:gd name="connsiteX4" fmla="*/ 412750 w 482453"/>
              <a:gd name="connsiteY4" fmla="*/ 349250 h 903399"/>
              <a:gd name="connsiteX5" fmla="*/ 415925 w 482453"/>
              <a:gd name="connsiteY5" fmla="*/ 317500 h 903399"/>
              <a:gd name="connsiteX6" fmla="*/ 438150 w 482453"/>
              <a:gd name="connsiteY6" fmla="*/ 292100 h 903399"/>
              <a:gd name="connsiteX7" fmla="*/ 441325 w 482453"/>
              <a:gd name="connsiteY7" fmla="*/ 279400 h 903399"/>
              <a:gd name="connsiteX8" fmla="*/ 450850 w 482453"/>
              <a:gd name="connsiteY8" fmla="*/ 263525 h 903399"/>
              <a:gd name="connsiteX9" fmla="*/ 454025 w 482453"/>
              <a:gd name="connsiteY9" fmla="*/ 225425 h 903399"/>
              <a:gd name="connsiteX10" fmla="*/ 450850 w 482453"/>
              <a:gd name="connsiteY10" fmla="*/ 123825 h 903399"/>
              <a:gd name="connsiteX11" fmla="*/ 444500 w 482453"/>
              <a:gd name="connsiteY11" fmla="*/ 107950 h 903399"/>
              <a:gd name="connsiteX12" fmla="*/ 441325 w 482453"/>
              <a:gd name="connsiteY12" fmla="*/ 98425 h 903399"/>
              <a:gd name="connsiteX13" fmla="*/ 434975 w 482453"/>
              <a:gd name="connsiteY13" fmla="*/ 73025 h 903399"/>
              <a:gd name="connsiteX14" fmla="*/ 431800 w 482453"/>
              <a:gd name="connsiteY14" fmla="*/ 63500 h 903399"/>
              <a:gd name="connsiteX15" fmla="*/ 428625 w 482453"/>
              <a:gd name="connsiteY15" fmla="*/ 50800 h 903399"/>
              <a:gd name="connsiteX16" fmla="*/ 422275 w 482453"/>
              <a:gd name="connsiteY16" fmla="*/ 34925 h 903399"/>
              <a:gd name="connsiteX17" fmla="*/ 419100 w 482453"/>
              <a:gd name="connsiteY17" fmla="*/ 25400 h 903399"/>
              <a:gd name="connsiteX18" fmla="*/ 412750 w 482453"/>
              <a:gd name="connsiteY18" fmla="*/ 34925 h 903399"/>
              <a:gd name="connsiteX19" fmla="*/ 400050 w 482453"/>
              <a:gd name="connsiteY19" fmla="*/ 60325 h 903399"/>
              <a:gd name="connsiteX20" fmla="*/ 390525 w 482453"/>
              <a:gd name="connsiteY20" fmla="*/ 73025 h 903399"/>
              <a:gd name="connsiteX21" fmla="*/ 377825 w 482453"/>
              <a:gd name="connsiteY21" fmla="*/ 92075 h 903399"/>
              <a:gd name="connsiteX22" fmla="*/ 368300 w 482453"/>
              <a:gd name="connsiteY22" fmla="*/ 114300 h 903399"/>
              <a:gd name="connsiteX23" fmla="*/ 358775 w 482453"/>
              <a:gd name="connsiteY23" fmla="*/ 111125 h 903399"/>
              <a:gd name="connsiteX24" fmla="*/ 349250 w 482453"/>
              <a:gd name="connsiteY24" fmla="*/ 101600 h 903399"/>
              <a:gd name="connsiteX25" fmla="*/ 346075 w 482453"/>
              <a:gd name="connsiteY25" fmla="*/ 92075 h 903399"/>
              <a:gd name="connsiteX26" fmla="*/ 339725 w 482453"/>
              <a:gd name="connsiteY26" fmla="*/ 79375 h 903399"/>
              <a:gd name="connsiteX27" fmla="*/ 333375 w 482453"/>
              <a:gd name="connsiteY27" fmla="*/ 69850 h 903399"/>
              <a:gd name="connsiteX28" fmla="*/ 330200 w 482453"/>
              <a:gd name="connsiteY28" fmla="*/ 60325 h 903399"/>
              <a:gd name="connsiteX29" fmla="*/ 320675 w 482453"/>
              <a:gd name="connsiteY29" fmla="*/ 47625 h 903399"/>
              <a:gd name="connsiteX30" fmla="*/ 307975 w 482453"/>
              <a:gd name="connsiteY30" fmla="*/ 22225 h 903399"/>
              <a:gd name="connsiteX31" fmla="*/ 304800 w 482453"/>
              <a:gd name="connsiteY31" fmla="*/ 12700 h 903399"/>
              <a:gd name="connsiteX32" fmla="*/ 279400 w 482453"/>
              <a:gd name="connsiteY32" fmla="*/ 0 h 903399"/>
              <a:gd name="connsiteX33" fmla="*/ 257175 w 482453"/>
              <a:gd name="connsiteY33" fmla="*/ 9525 h 903399"/>
              <a:gd name="connsiteX34" fmla="*/ 247650 w 482453"/>
              <a:gd name="connsiteY34" fmla="*/ 15875 h 903399"/>
              <a:gd name="connsiteX35" fmla="*/ 209550 w 482453"/>
              <a:gd name="connsiteY35" fmla="*/ 44450 h 903399"/>
              <a:gd name="connsiteX36" fmla="*/ 193675 w 482453"/>
              <a:gd name="connsiteY36" fmla="*/ 66675 h 903399"/>
              <a:gd name="connsiteX37" fmla="*/ 187325 w 482453"/>
              <a:gd name="connsiteY37" fmla="*/ 76200 h 903399"/>
              <a:gd name="connsiteX38" fmla="*/ 168275 w 482453"/>
              <a:gd name="connsiteY38" fmla="*/ 98425 h 903399"/>
              <a:gd name="connsiteX39" fmla="*/ 161925 w 482453"/>
              <a:gd name="connsiteY39" fmla="*/ 123825 h 903399"/>
              <a:gd name="connsiteX40" fmla="*/ 152400 w 482453"/>
              <a:gd name="connsiteY40" fmla="*/ 168275 h 903399"/>
              <a:gd name="connsiteX41" fmla="*/ 139700 w 482453"/>
              <a:gd name="connsiteY41" fmla="*/ 193675 h 903399"/>
              <a:gd name="connsiteX42" fmla="*/ 127000 w 482453"/>
              <a:gd name="connsiteY42" fmla="*/ 206375 h 903399"/>
              <a:gd name="connsiteX43" fmla="*/ 114300 w 482453"/>
              <a:gd name="connsiteY43" fmla="*/ 209550 h 903399"/>
              <a:gd name="connsiteX44" fmla="*/ 104775 w 482453"/>
              <a:gd name="connsiteY44" fmla="*/ 215900 h 903399"/>
              <a:gd name="connsiteX45" fmla="*/ 82550 w 482453"/>
              <a:gd name="connsiteY45" fmla="*/ 225425 h 903399"/>
              <a:gd name="connsiteX46" fmla="*/ 73025 w 482453"/>
              <a:gd name="connsiteY46" fmla="*/ 234950 h 903399"/>
              <a:gd name="connsiteX47" fmla="*/ 60325 w 482453"/>
              <a:gd name="connsiteY47" fmla="*/ 241300 h 903399"/>
              <a:gd name="connsiteX48" fmla="*/ 44450 w 482453"/>
              <a:gd name="connsiteY48" fmla="*/ 250825 h 903399"/>
              <a:gd name="connsiteX49" fmla="*/ 38100 w 482453"/>
              <a:gd name="connsiteY49" fmla="*/ 260350 h 903399"/>
              <a:gd name="connsiteX50" fmla="*/ 25400 w 482453"/>
              <a:gd name="connsiteY50" fmla="*/ 273050 h 903399"/>
              <a:gd name="connsiteX51" fmla="*/ 41275 w 482453"/>
              <a:gd name="connsiteY51" fmla="*/ 307975 h 903399"/>
              <a:gd name="connsiteX52" fmla="*/ 47625 w 482453"/>
              <a:gd name="connsiteY52" fmla="*/ 323850 h 903399"/>
              <a:gd name="connsiteX53" fmla="*/ 63500 w 482453"/>
              <a:gd name="connsiteY53" fmla="*/ 342900 h 903399"/>
              <a:gd name="connsiteX54" fmla="*/ 69850 w 482453"/>
              <a:gd name="connsiteY54" fmla="*/ 368300 h 903399"/>
              <a:gd name="connsiteX55" fmla="*/ 76200 w 482453"/>
              <a:gd name="connsiteY55" fmla="*/ 381000 h 903399"/>
              <a:gd name="connsiteX56" fmla="*/ 73025 w 482453"/>
              <a:gd name="connsiteY56" fmla="*/ 409575 h 903399"/>
              <a:gd name="connsiteX57" fmla="*/ 63500 w 482453"/>
              <a:gd name="connsiteY57" fmla="*/ 412750 h 903399"/>
              <a:gd name="connsiteX58" fmla="*/ 38100 w 482453"/>
              <a:gd name="connsiteY58" fmla="*/ 409575 h 903399"/>
              <a:gd name="connsiteX59" fmla="*/ 25400 w 482453"/>
              <a:gd name="connsiteY59" fmla="*/ 415925 h 903399"/>
              <a:gd name="connsiteX60" fmla="*/ 22225 w 482453"/>
              <a:gd name="connsiteY60" fmla="*/ 428625 h 903399"/>
              <a:gd name="connsiteX61" fmla="*/ 3175 w 482453"/>
              <a:gd name="connsiteY61" fmla="*/ 441325 h 903399"/>
              <a:gd name="connsiteX62" fmla="*/ 6350 w 482453"/>
              <a:gd name="connsiteY62" fmla="*/ 469900 h 903399"/>
              <a:gd name="connsiteX63" fmla="*/ 19050 w 482453"/>
              <a:gd name="connsiteY63" fmla="*/ 473075 h 903399"/>
              <a:gd name="connsiteX64" fmla="*/ 31750 w 482453"/>
              <a:gd name="connsiteY64" fmla="*/ 482600 h 903399"/>
              <a:gd name="connsiteX65" fmla="*/ 50800 w 482453"/>
              <a:gd name="connsiteY65" fmla="*/ 520700 h 903399"/>
              <a:gd name="connsiteX66" fmla="*/ 57150 w 482453"/>
              <a:gd name="connsiteY66" fmla="*/ 533400 h 903399"/>
              <a:gd name="connsiteX67" fmla="*/ 60325 w 482453"/>
              <a:gd name="connsiteY67" fmla="*/ 552450 h 903399"/>
              <a:gd name="connsiteX68" fmla="*/ 76200 w 482453"/>
              <a:gd name="connsiteY68" fmla="*/ 568325 h 903399"/>
              <a:gd name="connsiteX69" fmla="*/ 111125 w 482453"/>
              <a:gd name="connsiteY69" fmla="*/ 600075 h 903399"/>
              <a:gd name="connsiteX70" fmla="*/ 127000 w 482453"/>
              <a:gd name="connsiteY70" fmla="*/ 609600 h 903399"/>
              <a:gd name="connsiteX71" fmla="*/ 136525 w 482453"/>
              <a:gd name="connsiteY71" fmla="*/ 615950 h 903399"/>
              <a:gd name="connsiteX72" fmla="*/ 152400 w 482453"/>
              <a:gd name="connsiteY72" fmla="*/ 638175 h 903399"/>
              <a:gd name="connsiteX73" fmla="*/ 149225 w 482453"/>
              <a:gd name="connsiteY73" fmla="*/ 682625 h 903399"/>
              <a:gd name="connsiteX74" fmla="*/ 136525 w 482453"/>
              <a:gd name="connsiteY74" fmla="*/ 685800 h 903399"/>
              <a:gd name="connsiteX75" fmla="*/ 111125 w 482453"/>
              <a:gd name="connsiteY75" fmla="*/ 701675 h 903399"/>
              <a:gd name="connsiteX76" fmla="*/ 117475 w 482453"/>
              <a:gd name="connsiteY76" fmla="*/ 746125 h 903399"/>
              <a:gd name="connsiteX77" fmla="*/ 123825 w 482453"/>
              <a:gd name="connsiteY77" fmla="*/ 755650 h 903399"/>
              <a:gd name="connsiteX78" fmla="*/ 139700 w 482453"/>
              <a:gd name="connsiteY78" fmla="*/ 781050 h 903399"/>
              <a:gd name="connsiteX79" fmla="*/ 152400 w 482453"/>
              <a:gd name="connsiteY79" fmla="*/ 790575 h 903399"/>
              <a:gd name="connsiteX80" fmla="*/ 187325 w 482453"/>
              <a:gd name="connsiteY80" fmla="*/ 793750 h 903399"/>
              <a:gd name="connsiteX81" fmla="*/ 190500 w 482453"/>
              <a:gd name="connsiteY81" fmla="*/ 803275 h 903399"/>
              <a:gd name="connsiteX82" fmla="*/ 196850 w 482453"/>
              <a:gd name="connsiteY82" fmla="*/ 812800 h 903399"/>
              <a:gd name="connsiteX83" fmla="*/ 270668 w 482453"/>
              <a:gd name="connsiteY83" fmla="*/ 903288 h 903399"/>
              <a:gd name="connsiteX84" fmla="*/ 311943 w 482453"/>
              <a:gd name="connsiteY84" fmla="*/ 792163 h 903399"/>
              <a:gd name="connsiteX85" fmla="*/ 349250 w 482453"/>
              <a:gd name="connsiteY85" fmla="*/ 739775 h 903399"/>
              <a:gd name="connsiteX86" fmla="*/ 393700 w 482453"/>
              <a:gd name="connsiteY86" fmla="*/ 688975 h 903399"/>
              <a:gd name="connsiteX87" fmla="*/ 425450 w 482453"/>
              <a:gd name="connsiteY87" fmla="*/ 660400 h 903399"/>
              <a:gd name="connsiteX88" fmla="*/ 478632 w 482453"/>
              <a:gd name="connsiteY88" fmla="*/ 660400 h 903399"/>
              <a:gd name="connsiteX0" fmla="*/ 478632 w 482453"/>
              <a:gd name="connsiteY0" fmla="*/ 660400 h 903399"/>
              <a:gd name="connsiteX1" fmla="*/ 476250 w 482453"/>
              <a:gd name="connsiteY1" fmla="*/ 590550 h 903399"/>
              <a:gd name="connsiteX2" fmla="*/ 460375 w 482453"/>
              <a:gd name="connsiteY2" fmla="*/ 498475 h 903399"/>
              <a:gd name="connsiteX3" fmla="*/ 447675 w 482453"/>
              <a:gd name="connsiteY3" fmla="*/ 425450 h 903399"/>
              <a:gd name="connsiteX4" fmla="*/ 412750 w 482453"/>
              <a:gd name="connsiteY4" fmla="*/ 349250 h 903399"/>
              <a:gd name="connsiteX5" fmla="*/ 438150 w 482453"/>
              <a:gd name="connsiteY5" fmla="*/ 292100 h 903399"/>
              <a:gd name="connsiteX6" fmla="*/ 441325 w 482453"/>
              <a:gd name="connsiteY6" fmla="*/ 279400 h 903399"/>
              <a:gd name="connsiteX7" fmla="*/ 450850 w 482453"/>
              <a:gd name="connsiteY7" fmla="*/ 263525 h 903399"/>
              <a:gd name="connsiteX8" fmla="*/ 454025 w 482453"/>
              <a:gd name="connsiteY8" fmla="*/ 225425 h 903399"/>
              <a:gd name="connsiteX9" fmla="*/ 450850 w 482453"/>
              <a:gd name="connsiteY9" fmla="*/ 123825 h 903399"/>
              <a:gd name="connsiteX10" fmla="*/ 444500 w 482453"/>
              <a:gd name="connsiteY10" fmla="*/ 107950 h 903399"/>
              <a:gd name="connsiteX11" fmla="*/ 441325 w 482453"/>
              <a:gd name="connsiteY11" fmla="*/ 98425 h 903399"/>
              <a:gd name="connsiteX12" fmla="*/ 434975 w 482453"/>
              <a:gd name="connsiteY12" fmla="*/ 73025 h 903399"/>
              <a:gd name="connsiteX13" fmla="*/ 431800 w 482453"/>
              <a:gd name="connsiteY13" fmla="*/ 63500 h 903399"/>
              <a:gd name="connsiteX14" fmla="*/ 428625 w 482453"/>
              <a:gd name="connsiteY14" fmla="*/ 50800 h 903399"/>
              <a:gd name="connsiteX15" fmla="*/ 422275 w 482453"/>
              <a:gd name="connsiteY15" fmla="*/ 34925 h 903399"/>
              <a:gd name="connsiteX16" fmla="*/ 419100 w 482453"/>
              <a:gd name="connsiteY16" fmla="*/ 25400 h 903399"/>
              <a:gd name="connsiteX17" fmla="*/ 412750 w 482453"/>
              <a:gd name="connsiteY17" fmla="*/ 34925 h 903399"/>
              <a:gd name="connsiteX18" fmla="*/ 400050 w 482453"/>
              <a:gd name="connsiteY18" fmla="*/ 60325 h 903399"/>
              <a:gd name="connsiteX19" fmla="*/ 390525 w 482453"/>
              <a:gd name="connsiteY19" fmla="*/ 73025 h 903399"/>
              <a:gd name="connsiteX20" fmla="*/ 377825 w 482453"/>
              <a:gd name="connsiteY20" fmla="*/ 92075 h 903399"/>
              <a:gd name="connsiteX21" fmla="*/ 368300 w 482453"/>
              <a:gd name="connsiteY21" fmla="*/ 114300 h 903399"/>
              <a:gd name="connsiteX22" fmla="*/ 358775 w 482453"/>
              <a:gd name="connsiteY22" fmla="*/ 111125 h 903399"/>
              <a:gd name="connsiteX23" fmla="*/ 349250 w 482453"/>
              <a:gd name="connsiteY23" fmla="*/ 101600 h 903399"/>
              <a:gd name="connsiteX24" fmla="*/ 346075 w 482453"/>
              <a:gd name="connsiteY24" fmla="*/ 92075 h 903399"/>
              <a:gd name="connsiteX25" fmla="*/ 339725 w 482453"/>
              <a:gd name="connsiteY25" fmla="*/ 79375 h 903399"/>
              <a:gd name="connsiteX26" fmla="*/ 333375 w 482453"/>
              <a:gd name="connsiteY26" fmla="*/ 69850 h 903399"/>
              <a:gd name="connsiteX27" fmla="*/ 330200 w 482453"/>
              <a:gd name="connsiteY27" fmla="*/ 60325 h 903399"/>
              <a:gd name="connsiteX28" fmla="*/ 320675 w 482453"/>
              <a:gd name="connsiteY28" fmla="*/ 47625 h 903399"/>
              <a:gd name="connsiteX29" fmla="*/ 307975 w 482453"/>
              <a:gd name="connsiteY29" fmla="*/ 22225 h 903399"/>
              <a:gd name="connsiteX30" fmla="*/ 304800 w 482453"/>
              <a:gd name="connsiteY30" fmla="*/ 12700 h 903399"/>
              <a:gd name="connsiteX31" fmla="*/ 279400 w 482453"/>
              <a:gd name="connsiteY31" fmla="*/ 0 h 903399"/>
              <a:gd name="connsiteX32" fmla="*/ 257175 w 482453"/>
              <a:gd name="connsiteY32" fmla="*/ 9525 h 903399"/>
              <a:gd name="connsiteX33" fmla="*/ 247650 w 482453"/>
              <a:gd name="connsiteY33" fmla="*/ 15875 h 903399"/>
              <a:gd name="connsiteX34" fmla="*/ 209550 w 482453"/>
              <a:gd name="connsiteY34" fmla="*/ 44450 h 903399"/>
              <a:gd name="connsiteX35" fmla="*/ 193675 w 482453"/>
              <a:gd name="connsiteY35" fmla="*/ 66675 h 903399"/>
              <a:gd name="connsiteX36" fmla="*/ 187325 w 482453"/>
              <a:gd name="connsiteY36" fmla="*/ 76200 h 903399"/>
              <a:gd name="connsiteX37" fmla="*/ 168275 w 482453"/>
              <a:gd name="connsiteY37" fmla="*/ 98425 h 903399"/>
              <a:gd name="connsiteX38" fmla="*/ 161925 w 482453"/>
              <a:gd name="connsiteY38" fmla="*/ 123825 h 903399"/>
              <a:gd name="connsiteX39" fmla="*/ 152400 w 482453"/>
              <a:gd name="connsiteY39" fmla="*/ 168275 h 903399"/>
              <a:gd name="connsiteX40" fmla="*/ 139700 w 482453"/>
              <a:gd name="connsiteY40" fmla="*/ 193675 h 903399"/>
              <a:gd name="connsiteX41" fmla="*/ 127000 w 482453"/>
              <a:gd name="connsiteY41" fmla="*/ 206375 h 903399"/>
              <a:gd name="connsiteX42" fmla="*/ 114300 w 482453"/>
              <a:gd name="connsiteY42" fmla="*/ 209550 h 903399"/>
              <a:gd name="connsiteX43" fmla="*/ 104775 w 482453"/>
              <a:gd name="connsiteY43" fmla="*/ 215900 h 903399"/>
              <a:gd name="connsiteX44" fmla="*/ 82550 w 482453"/>
              <a:gd name="connsiteY44" fmla="*/ 225425 h 903399"/>
              <a:gd name="connsiteX45" fmla="*/ 73025 w 482453"/>
              <a:gd name="connsiteY45" fmla="*/ 234950 h 903399"/>
              <a:gd name="connsiteX46" fmla="*/ 60325 w 482453"/>
              <a:gd name="connsiteY46" fmla="*/ 241300 h 903399"/>
              <a:gd name="connsiteX47" fmla="*/ 44450 w 482453"/>
              <a:gd name="connsiteY47" fmla="*/ 250825 h 903399"/>
              <a:gd name="connsiteX48" fmla="*/ 38100 w 482453"/>
              <a:gd name="connsiteY48" fmla="*/ 260350 h 903399"/>
              <a:gd name="connsiteX49" fmla="*/ 25400 w 482453"/>
              <a:gd name="connsiteY49" fmla="*/ 273050 h 903399"/>
              <a:gd name="connsiteX50" fmla="*/ 41275 w 482453"/>
              <a:gd name="connsiteY50" fmla="*/ 307975 h 903399"/>
              <a:gd name="connsiteX51" fmla="*/ 47625 w 482453"/>
              <a:gd name="connsiteY51" fmla="*/ 323850 h 903399"/>
              <a:gd name="connsiteX52" fmla="*/ 63500 w 482453"/>
              <a:gd name="connsiteY52" fmla="*/ 342900 h 903399"/>
              <a:gd name="connsiteX53" fmla="*/ 69850 w 482453"/>
              <a:gd name="connsiteY53" fmla="*/ 368300 h 903399"/>
              <a:gd name="connsiteX54" fmla="*/ 76200 w 482453"/>
              <a:gd name="connsiteY54" fmla="*/ 381000 h 903399"/>
              <a:gd name="connsiteX55" fmla="*/ 73025 w 482453"/>
              <a:gd name="connsiteY55" fmla="*/ 409575 h 903399"/>
              <a:gd name="connsiteX56" fmla="*/ 63500 w 482453"/>
              <a:gd name="connsiteY56" fmla="*/ 412750 h 903399"/>
              <a:gd name="connsiteX57" fmla="*/ 38100 w 482453"/>
              <a:gd name="connsiteY57" fmla="*/ 409575 h 903399"/>
              <a:gd name="connsiteX58" fmla="*/ 25400 w 482453"/>
              <a:gd name="connsiteY58" fmla="*/ 415925 h 903399"/>
              <a:gd name="connsiteX59" fmla="*/ 22225 w 482453"/>
              <a:gd name="connsiteY59" fmla="*/ 428625 h 903399"/>
              <a:gd name="connsiteX60" fmla="*/ 3175 w 482453"/>
              <a:gd name="connsiteY60" fmla="*/ 441325 h 903399"/>
              <a:gd name="connsiteX61" fmla="*/ 6350 w 482453"/>
              <a:gd name="connsiteY61" fmla="*/ 469900 h 903399"/>
              <a:gd name="connsiteX62" fmla="*/ 19050 w 482453"/>
              <a:gd name="connsiteY62" fmla="*/ 473075 h 903399"/>
              <a:gd name="connsiteX63" fmla="*/ 31750 w 482453"/>
              <a:gd name="connsiteY63" fmla="*/ 482600 h 903399"/>
              <a:gd name="connsiteX64" fmla="*/ 50800 w 482453"/>
              <a:gd name="connsiteY64" fmla="*/ 520700 h 903399"/>
              <a:gd name="connsiteX65" fmla="*/ 57150 w 482453"/>
              <a:gd name="connsiteY65" fmla="*/ 533400 h 903399"/>
              <a:gd name="connsiteX66" fmla="*/ 60325 w 482453"/>
              <a:gd name="connsiteY66" fmla="*/ 552450 h 903399"/>
              <a:gd name="connsiteX67" fmla="*/ 76200 w 482453"/>
              <a:gd name="connsiteY67" fmla="*/ 568325 h 903399"/>
              <a:gd name="connsiteX68" fmla="*/ 111125 w 482453"/>
              <a:gd name="connsiteY68" fmla="*/ 600075 h 903399"/>
              <a:gd name="connsiteX69" fmla="*/ 127000 w 482453"/>
              <a:gd name="connsiteY69" fmla="*/ 609600 h 903399"/>
              <a:gd name="connsiteX70" fmla="*/ 136525 w 482453"/>
              <a:gd name="connsiteY70" fmla="*/ 615950 h 903399"/>
              <a:gd name="connsiteX71" fmla="*/ 152400 w 482453"/>
              <a:gd name="connsiteY71" fmla="*/ 638175 h 903399"/>
              <a:gd name="connsiteX72" fmla="*/ 149225 w 482453"/>
              <a:gd name="connsiteY72" fmla="*/ 682625 h 903399"/>
              <a:gd name="connsiteX73" fmla="*/ 136525 w 482453"/>
              <a:gd name="connsiteY73" fmla="*/ 685800 h 903399"/>
              <a:gd name="connsiteX74" fmla="*/ 111125 w 482453"/>
              <a:gd name="connsiteY74" fmla="*/ 701675 h 903399"/>
              <a:gd name="connsiteX75" fmla="*/ 117475 w 482453"/>
              <a:gd name="connsiteY75" fmla="*/ 746125 h 903399"/>
              <a:gd name="connsiteX76" fmla="*/ 123825 w 482453"/>
              <a:gd name="connsiteY76" fmla="*/ 755650 h 903399"/>
              <a:gd name="connsiteX77" fmla="*/ 139700 w 482453"/>
              <a:gd name="connsiteY77" fmla="*/ 781050 h 903399"/>
              <a:gd name="connsiteX78" fmla="*/ 152400 w 482453"/>
              <a:gd name="connsiteY78" fmla="*/ 790575 h 903399"/>
              <a:gd name="connsiteX79" fmla="*/ 187325 w 482453"/>
              <a:gd name="connsiteY79" fmla="*/ 793750 h 903399"/>
              <a:gd name="connsiteX80" fmla="*/ 190500 w 482453"/>
              <a:gd name="connsiteY80" fmla="*/ 803275 h 903399"/>
              <a:gd name="connsiteX81" fmla="*/ 196850 w 482453"/>
              <a:gd name="connsiteY81" fmla="*/ 812800 h 903399"/>
              <a:gd name="connsiteX82" fmla="*/ 270668 w 482453"/>
              <a:gd name="connsiteY82" fmla="*/ 903288 h 903399"/>
              <a:gd name="connsiteX83" fmla="*/ 311943 w 482453"/>
              <a:gd name="connsiteY83" fmla="*/ 792163 h 903399"/>
              <a:gd name="connsiteX84" fmla="*/ 349250 w 482453"/>
              <a:gd name="connsiteY84" fmla="*/ 739775 h 903399"/>
              <a:gd name="connsiteX85" fmla="*/ 393700 w 482453"/>
              <a:gd name="connsiteY85" fmla="*/ 688975 h 903399"/>
              <a:gd name="connsiteX86" fmla="*/ 425450 w 482453"/>
              <a:gd name="connsiteY86" fmla="*/ 660400 h 903399"/>
              <a:gd name="connsiteX87" fmla="*/ 478632 w 482453"/>
              <a:gd name="connsiteY87" fmla="*/ 660400 h 903399"/>
              <a:gd name="connsiteX0" fmla="*/ 478632 w 482453"/>
              <a:gd name="connsiteY0" fmla="*/ 660400 h 903399"/>
              <a:gd name="connsiteX1" fmla="*/ 476250 w 482453"/>
              <a:gd name="connsiteY1" fmla="*/ 590550 h 903399"/>
              <a:gd name="connsiteX2" fmla="*/ 460375 w 482453"/>
              <a:gd name="connsiteY2" fmla="*/ 498475 h 903399"/>
              <a:gd name="connsiteX3" fmla="*/ 447675 w 482453"/>
              <a:gd name="connsiteY3" fmla="*/ 425450 h 903399"/>
              <a:gd name="connsiteX4" fmla="*/ 422275 w 482453"/>
              <a:gd name="connsiteY4" fmla="*/ 346868 h 903399"/>
              <a:gd name="connsiteX5" fmla="*/ 438150 w 482453"/>
              <a:gd name="connsiteY5" fmla="*/ 292100 h 903399"/>
              <a:gd name="connsiteX6" fmla="*/ 441325 w 482453"/>
              <a:gd name="connsiteY6" fmla="*/ 279400 h 903399"/>
              <a:gd name="connsiteX7" fmla="*/ 450850 w 482453"/>
              <a:gd name="connsiteY7" fmla="*/ 263525 h 903399"/>
              <a:gd name="connsiteX8" fmla="*/ 454025 w 482453"/>
              <a:gd name="connsiteY8" fmla="*/ 225425 h 903399"/>
              <a:gd name="connsiteX9" fmla="*/ 450850 w 482453"/>
              <a:gd name="connsiteY9" fmla="*/ 123825 h 903399"/>
              <a:gd name="connsiteX10" fmla="*/ 444500 w 482453"/>
              <a:gd name="connsiteY10" fmla="*/ 107950 h 903399"/>
              <a:gd name="connsiteX11" fmla="*/ 441325 w 482453"/>
              <a:gd name="connsiteY11" fmla="*/ 98425 h 903399"/>
              <a:gd name="connsiteX12" fmla="*/ 434975 w 482453"/>
              <a:gd name="connsiteY12" fmla="*/ 73025 h 903399"/>
              <a:gd name="connsiteX13" fmla="*/ 431800 w 482453"/>
              <a:gd name="connsiteY13" fmla="*/ 63500 h 903399"/>
              <a:gd name="connsiteX14" fmla="*/ 428625 w 482453"/>
              <a:gd name="connsiteY14" fmla="*/ 50800 h 903399"/>
              <a:gd name="connsiteX15" fmla="*/ 422275 w 482453"/>
              <a:gd name="connsiteY15" fmla="*/ 34925 h 903399"/>
              <a:gd name="connsiteX16" fmla="*/ 419100 w 482453"/>
              <a:gd name="connsiteY16" fmla="*/ 25400 h 903399"/>
              <a:gd name="connsiteX17" fmla="*/ 412750 w 482453"/>
              <a:gd name="connsiteY17" fmla="*/ 34925 h 903399"/>
              <a:gd name="connsiteX18" fmla="*/ 400050 w 482453"/>
              <a:gd name="connsiteY18" fmla="*/ 60325 h 903399"/>
              <a:gd name="connsiteX19" fmla="*/ 390525 w 482453"/>
              <a:gd name="connsiteY19" fmla="*/ 73025 h 903399"/>
              <a:gd name="connsiteX20" fmla="*/ 377825 w 482453"/>
              <a:gd name="connsiteY20" fmla="*/ 92075 h 903399"/>
              <a:gd name="connsiteX21" fmla="*/ 368300 w 482453"/>
              <a:gd name="connsiteY21" fmla="*/ 114300 h 903399"/>
              <a:gd name="connsiteX22" fmla="*/ 358775 w 482453"/>
              <a:gd name="connsiteY22" fmla="*/ 111125 h 903399"/>
              <a:gd name="connsiteX23" fmla="*/ 349250 w 482453"/>
              <a:gd name="connsiteY23" fmla="*/ 101600 h 903399"/>
              <a:gd name="connsiteX24" fmla="*/ 346075 w 482453"/>
              <a:gd name="connsiteY24" fmla="*/ 92075 h 903399"/>
              <a:gd name="connsiteX25" fmla="*/ 339725 w 482453"/>
              <a:gd name="connsiteY25" fmla="*/ 79375 h 903399"/>
              <a:gd name="connsiteX26" fmla="*/ 333375 w 482453"/>
              <a:gd name="connsiteY26" fmla="*/ 69850 h 903399"/>
              <a:gd name="connsiteX27" fmla="*/ 330200 w 482453"/>
              <a:gd name="connsiteY27" fmla="*/ 60325 h 903399"/>
              <a:gd name="connsiteX28" fmla="*/ 320675 w 482453"/>
              <a:gd name="connsiteY28" fmla="*/ 47625 h 903399"/>
              <a:gd name="connsiteX29" fmla="*/ 307975 w 482453"/>
              <a:gd name="connsiteY29" fmla="*/ 22225 h 903399"/>
              <a:gd name="connsiteX30" fmla="*/ 304800 w 482453"/>
              <a:gd name="connsiteY30" fmla="*/ 12700 h 903399"/>
              <a:gd name="connsiteX31" fmla="*/ 279400 w 482453"/>
              <a:gd name="connsiteY31" fmla="*/ 0 h 903399"/>
              <a:gd name="connsiteX32" fmla="*/ 257175 w 482453"/>
              <a:gd name="connsiteY32" fmla="*/ 9525 h 903399"/>
              <a:gd name="connsiteX33" fmla="*/ 247650 w 482453"/>
              <a:gd name="connsiteY33" fmla="*/ 15875 h 903399"/>
              <a:gd name="connsiteX34" fmla="*/ 209550 w 482453"/>
              <a:gd name="connsiteY34" fmla="*/ 44450 h 903399"/>
              <a:gd name="connsiteX35" fmla="*/ 193675 w 482453"/>
              <a:gd name="connsiteY35" fmla="*/ 66675 h 903399"/>
              <a:gd name="connsiteX36" fmla="*/ 187325 w 482453"/>
              <a:gd name="connsiteY36" fmla="*/ 76200 h 903399"/>
              <a:gd name="connsiteX37" fmla="*/ 168275 w 482453"/>
              <a:gd name="connsiteY37" fmla="*/ 98425 h 903399"/>
              <a:gd name="connsiteX38" fmla="*/ 161925 w 482453"/>
              <a:gd name="connsiteY38" fmla="*/ 123825 h 903399"/>
              <a:gd name="connsiteX39" fmla="*/ 152400 w 482453"/>
              <a:gd name="connsiteY39" fmla="*/ 168275 h 903399"/>
              <a:gd name="connsiteX40" fmla="*/ 139700 w 482453"/>
              <a:gd name="connsiteY40" fmla="*/ 193675 h 903399"/>
              <a:gd name="connsiteX41" fmla="*/ 127000 w 482453"/>
              <a:gd name="connsiteY41" fmla="*/ 206375 h 903399"/>
              <a:gd name="connsiteX42" fmla="*/ 114300 w 482453"/>
              <a:gd name="connsiteY42" fmla="*/ 209550 h 903399"/>
              <a:gd name="connsiteX43" fmla="*/ 104775 w 482453"/>
              <a:gd name="connsiteY43" fmla="*/ 215900 h 903399"/>
              <a:gd name="connsiteX44" fmla="*/ 82550 w 482453"/>
              <a:gd name="connsiteY44" fmla="*/ 225425 h 903399"/>
              <a:gd name="connsiteX45" fmla="*/ 73025 w 482453"/>
              <a:gd name="connsiteY45" fmla="*/ 234950 h 903399"/>
              <a:gd name="connsiteX46" fmla="*/ 60325 w 482453"/>
              <a:gd name="connsiteY46" fmla="*/ 241300 h 903399"/>
              <a:gd name="connsiteX47" fmla="*/ 44450 w 482453"/>
              <a:gd name="connsiteY47" fmla="*/ 250825 h 903399"/>
              <a:gd name="connsiteX48" fmla="*/ 38100 w 482453"/>
              <a:gd name="connsiteY48" fmla="*/ 260350 h 903399"/>
              <a:gd name="connsiteX49" fmla="*/ 25400 w 482453"/>
              <a:gd name="connsiteY49" fmla="*/ 273050 h 903399"/>
              <a:gd name="connsiteX50" fmla="*/ 41275 w 482453"/>
              <a:gd name="connsiteY50" fmla="*/ 307975 h 903399"/>
              <a:gd name="connsiteX51" fmla="*/ 47625 w 482453"/>
              <a:gd name="connsiteY51" fmla="*/ 323850 h 903399"/>
              <a:gd name="connsiteX52" fmla="*/ 63500 w 482453"/>
              <a:gd name="connsiteY52" fmla="*/ 342900 h 903399"/>
              <a:gd name="connsiteX53" fmla="*/ 69850 w 482453"/>
              <a:gd name="connsiteY53" fmla="*/ 368300 h 903399"/>
              <a:gd name="connsiteX54" fmla="*/ 76200 w 482453"/>
              <a:gd name="connsiteY54" fmla="*/ 381000 h 903399"/>
              <a:gd name="connsiteX55" fmla="*/ 73025 w 482453"/>
              <a:gd name="connsiteY55" fmla="*/ 409575 h 903399"/>
              <a:gd name="connsiteX56" fmla="*/ 63500 w 482453"/>
              <a:gd name="connsiteY56" fmla="*/ 412750 h 903399"/>
              <a:gd name="connsiteX57" fmla="*/ 38100 w 482453"/>
              <a:gd name="connsiteY57" fmla="*/ 409575 h 903399"/>
              <a:gd name="connsiteX58" fmla="*/ 25400 w 482453"/>
              <a:gd name="connsiteY58" fmla="*/ 415925 h 903399"/>
              <a:gd name="connsiteX59" fmla="*/ 22225 w 482453"/>
              <a:gd name="connsiteY59" fmla="*/ 428625 h 903399"/>
              <a:gd name="connsiteX60" fmla="*/ 3175 w 482453"/>
              <a:gd name="connsiteY60" fmla="*/ 441325 h 903399"/>
              <a:gd name="connsiteX61" fmla="*/ 6350 w 482453"/>
              <a:gd name="connsiteY61" fmla="*/ 469900 h 903399"/>
              <a:gd name="connsiteX62" fmla="*/ 19050 w 482453"/>
              <a:gd name="connsiteY62" fmla="*/ 473075 h 903399"/>
              <a:gd name="connsiteX63" fmla="*/ 31750 w 482453"/>
              <a:gd name="connsiteY63" fmla="*/ 482600 h 903399"/>
              <a:gd name="connsiteX64" fmla="*/ 50800 w 482453"/>
              <a:gd name="connsiteY64" fmla="*/ 520700 h 903399"/>
              <a:gd name="connsiteX65" fmla="*/ 57150 w 482453"/>
              <a:gd name="connsiteY65" fmla="*/ 533400 h 903399"/>
              <a:gd name="connsiteX66" fmla="*/ 60325 w 482453"/>
              <a:gd name="connsiteY66" fmla="*/ 552450 h 903399"/>
              <a:gd name="connsiteX67" fmla="*/ 76200 w 482453"/>
              <a:gd name="connsiteY67" fmla="*/ 568325 h 903399"/>
              <a:gd name="connsiteX68" fmla="*/ 111125 w 482453"/>
              <a:gd name="connsiteY68" fmla="*/ 600075 h 903399"/>
              <a:gd name="connsiteX69" fmla="*/ 127000 w 482453"/>
              <a:gd name="connsiteY69" fmla="*/ 609600 h 903399"/>
              <a:gd name="connsiteX70" fmla="*/ 136525 w 482453"/>
              <a:gd name="connsiteY70" fmla="*/ 615950 h 903399"/>
              <a:gd name="connsiteX71" fmla="*/ 152400 w 482453"/>
              <a:gd name="connsiteY71" fmla="*/ 638175 h 903399"/>
              <a:gd name="connsiteX72" fmla="*/ 149225 w 482453"/>
              <a:gd name="connsiteY72" fmla="*/ 682625 h 903399"/>
              <a:gd name="connsiteX73" fmla="*/ 136525 w 482453"/>
              <a:gd name="connsiteY73" fmla="*/ 685800 h 903399"/>
              <a:gd name="connsiteX74" fmla="*/ 111125 w 482453"/>
              <a:gd name="connsiteY74" fmla="*/ 701675 h 903399"/>
              <a:gd name="connsiteX75" fmla="*/ 117475 w 482453"/>
              <a:gd name="connsiteY75" fmla="*/ 746125 h 903399"/>
              <a:gd name="connsiteX76" fmla="*/ 123825 w 482453"/>
              <a:gd name="connsiteY76" fmla="*/ 755650 h 903399"/>
              <a:gd name="connsiteX77" fmla="*/ 139700 w 482453"/>
              <a:gd name="connsiteY77" fmla="*/ 781050 h 903399"/>
              <a:gd name="connsiteX78" fmla="*/ 152400 w 482453"/>
              <a:gd name="connsiteY78" fmla="*/ 790575 h 903399"/>
              <a:gd name="connsiteX79" fmla="*/ 187325 w 482453"/>
              <a:gd name="connsiteY79" fmla="*/ 793750 h 903399"/>
              <a:gd name="connsiteX80" fmla="*/ 190500 w 482453"/>
              <a:gd name="connsiteY80" fmla="*/ 803275 h 903399"/>
              <a:gd name="connsiteX81" fmla="*/ 196850 w 482453"/>
              <a:gd name="connsiteY81" fmla="*/ 812800 h 903399"/>
              <a:gd name="connsiteX82" fmla="*/ 270668 w 482453"/>
              <a:gd name="connsiteY82" fmla="*/ 903288 h 903399"/>
              <a:gd name="connsiteX83" fmla="*/ 311943 w 482453"/>
              <a:gd name="connsiteY83" fmla="*/ 792163 h 903399"/>
              <a:gd name="connsiteX84" fmla="*/ 349250 w 482453"/>
              <a:gd name="connsiteY84" fmla="*/ 739775 h 903399"/>
              <a:gd name="connsiteX85" fmla="*/ 393700 w 482453"/>
              <a:gd name="connsiteY85" fmla="*/ 688975 h 903399"/>
              <a:gd name="connsiteX86" fmla="*/ 425450 w 482453"/>
              <a:gd name="connsiteY86" fmla="*/ 660400 h 903399"/>
              <a:gd name="connsiteX87" fmla="*/ 478632 w 482453"/>
              <a:gd name="connsiteY87" fmla="*/ 660400 h 903399"/>
              <a:gd name="connsiteX0" fmla="*/ 478632 w 482453"/>
              <a:gd name="connsiteY0" fmla="*/ 660400 h 903399"/>
              <a:gd name="connsiteX1" fmla="*/ 476250 w 482453"/>
              <a:gd name="connsiteY1" fmla="*/ 590550 h 903399"/>
              <a:gd name="connsiteX2" fmla="*/ 460375 w 482453"/>
              <a:gd name="connsiteY2" fmla="*/ 498475 h 903399"/>
              <a:gd name="connsiteX3" fmla="*/ 447675 w 482453"/>
              <a:gd name="connsiteY3" fmla="*/ 425450 h 903399"/>
              <a:gd name="connsiteX4" fmla="*/ 422275 w 482453"/>
              <a:gd name="connsiteY4" fmla="*/ 346868 h 903399"/>
              <a:gd name="connsiteX5" fmla="*/ 438150 w 482453"/>
              <a:gd name="connsiteY5" fmla="*/ 292100 h 903399"/>
              <a:gd name="connsiteX6" fmla="*/ 441325 w 482453"/>
              <a:gd name="connsiteY6" fmla="*/ 279400 h 903399"/>
              <a:gd name="connsiteX7" fmla="*/ 454025 w 482453"/>
              <a:gd name="connsiteY7" fmla="*/ 225425 h 903399"/>
              <a:gd name="connsiteX8" fmla="*/ 450850 w 482453"/>
              <a:gd name="connsiteY8" fmla="*/ 123825 h 903399"/>
              <a:gd name="connsiteX9" fmla="*/ 444500 w 482453"/>
              <a:gd name="connsiteY9" fmla="*/ 107950 h 903399"/>
              <a:gd name="connsiteX10" fmla="*/ 441325 w 482453"/>
              <a:gd name="connsiteY10" fmla="*/ 98425 h 903399"/>
              <a:gd name="connsiteX11" fmla="*/ 434975 w 482453"/>
              <a:gd name="connsiteY11" fmla="*/ 73025 h 903399"/>
              <a:gd name="connsiteX12" fmla="*/ 431800 w 482453"/>
              <a:gd name="connsiteY12" fmla="*/ 63500 h 903399"/>
              <a:gd name="connsiteX13" fmla="*/ 428625 w 482453"/>
              <a:gd name="connsiteY13" fmla="*/ 50800 h 903399"/>
              <a:gd name="connsiteX14" fmla="*/ 422275 w 482453"/>
              <a:gd name="connsiteY14" fmla="*/ 34925 h 903399"/>
              <a:gd name="connsiteX15" fmla="*/ 419100 w 482453"/>
              <a:gd name="connsiteY15" fmla="*/ 25400 h 903399"/>
              <a:gd name="connsiteX16" fmla="*/ 412750 w 482453"/>
              <a:gd name="connsiteY16" fmla="*/ 34925 h 903399"/>
              <a:gd name="connsiteX17" fmla="*/ 400050 w 482453"/>
              <a:gd name="connsiteY17" fmla="*/ 60325 h 903399"/>
              <a:gd name="connsiteX18" fmla="*/ 390525 w 482453"/>
              <a:gd name="connsiteY18" fmla="*/ 73025 h 903399"/>
              <a:gd name="connsiteX19" fmla="*/ 377825 w 482453"/>
              <a:gd name="connsiteY19" fmla="*/ 92075 h 903399"/>
              <a:gd name="connsiteX20" fmla="*/ 368300 w 482453"/>
              <a:gd name="connsiteY20" fmla="*/ 114300 h 903399"/>
              <a:gd name="connsiteX21" fmla="*/ 358775 w 482453"/>
              <a:gd name="connsiteY21" fmla="*/ 111125 h 903399"/>
              <a:gd name="connsiteX22" fmla="*/ 349250 w 482453"/>
              <a:gd name="connsiteY22" fmla="*/ 101600 h 903399"/>
              <a:gd name="connsiteX23" fmla="*/ 346075 w 482453"/>
              <a:gd name="connsiteY23" fmla="*/ 92075 h 903399"/>
              <a:gd name="connsiteX24" fmla="*/ 339725 w 482453"/>
              <a:gd name="connsiteY24" fmla="*/ 79375 h 903399"/>
              <a:gd name="connsiteX25" fmla="*/ 333375 w 482453"/>
              <a:gd name="connsiteY25" fmla="*/ 69850 h 903399"/>
              <a:gd name="connsiteX26" fmla="*/ 330200 w 482453"/>
              <a:gd name="connsiteY26" fmla="*/ 60325 h 903399"/>
              <a:gd name="connsiteX27" fmla="*/ 320675 w 482453"/>
              <a:gd name="connsiteY27" fmla="*/ 47625 h 903399"/>
              <a:gd name="connsiteX28" fmla="*/ 307975 w 482453"/>
              <a:gd name="connsiteY28" fmla="*/ 22225 h 903399"/>
              <a:gd name="connsiteX29" fmla="*/ 304800 w 482453"/>
              <a:gd name="connsiteY29" fmla="*/ 12700 h 903399"/>
              <a:gd name="connsiteX30" fmla="*/ 279400 w 482453"/>
              <a:gd name="connsiteY30" fmla="*/ 0 h 903399"/>
              <a:gd name="connsiteX31" fmla="*/ 257175 w 482453"/>
              <a:gd name="connsiteY31" fmla="*/ 9525 h 903399"/>
              <a:gd name="connsiteX32" fmla="*/ 247650 w 482453"/>
              <a:gd name="connsiteY32" fmla="*/ 15875 h 903399"/>
              <a:gd name="connsiteX33" fmla="*/ 209550 w 482453"/>
              <a:gd name="connsiteY33" fmla="*/ 44450 h 903399"/>
              <a:gd name="connsiteX34" fmla="*/ 193675 w 482453"/>
              <a:gd name="connsiteY34" fmla="*/ 66675 h 903399"/>
              <a:gd name="connsiteX35" fmla="*/ 187325 w 482453"/>
              <a:gd name="connsiteY35" fmla="*/ 76200 h 903399"/>
              <a:gd name="connsiteX36" fmla="*/ 168275 w 482453"/>
              <a:gd name="connsiteY36" fmla="*/ 98425 h 903399"/>
              <a:gd name="connsiteX37" fmla="*/ 161925 w 482453"/>
              <a:gd name="connsiteY37" fmla="*/ 123825 h 903399"/>
              <a:gd name="connsiteX38" fmla="*/ 152400 w 482453"/>
              <a:gd name="connsiteY38" fmla="*/ 168275 h 903399"/>
              <a:gd name="connsiteX39" fmla="*/ 139700 w 482453"/>
              <a:gd name="connsiteY39" fmla="*/ 193675 h 903399"/>
              <a:gd name="connsiteX40" fmla="*/ 127000 w 482453"/>
              <a:gd name="connsiteY40" fmla="*/ 206375 h 903399"/>
              <a:gd name="connsiteX41" fmla="*/ 114300 w 482453"/>
              <a:gd name="connsiteY41" fmla="*/ 209550 h 903399"/>
              <a:gd name="connsiteX42" fmla="*/ 104775 w 482453"/>
              <a:gd name="connsiteY42" fmla="*/ 215900 h 903399"/>
              <a:gd name="connsiteX43" fmla="*/ 82550 w 482453"/>
              <a:gd name="connsiteY43" fmla="*/ 225425 h 903399"/>
              <a:gd name="connsiteX44" fmla="*/ 73025 w 482453"/>
              <a:gd name="connsiteY44" fmla="*/ 234950 h 903399"/>
              <a:gd name="connsiteX45" fmla="*/ 60325 w 482453"/>
              <a:gd name="connsiteY45" fmla="*/ 241300 h 903399"/>
              <a:gd name="connsiteX46" fmla="*/ 44450 w 482453"/>
              <a:gd name="connsiteY46" fmla="*/ 250825 h 903399"/>
              <a:gd name="connsiteX47" fmla="*/ 38100 w 482453"/>
              <a:gd name="connsiteY47" fmla="*/ 260350 h 903399"/>
              <a:gd name="connsiteX48" fmla="*/ 25400 w 482453"/>
              <a:gd name="connsiteY48" fmla="*/ 273050 h 903399"/>
              <a:gd name="connsiteX49" fmla="*/ 41275 w 482453"/>
              <a:gd name="connsiteY49" fmla="*/ 307975 h 903399"/>
              <a:gd name="connsiteX50" fmla="*/ 47625 w 482453"/>
              <a:gd name="connsiteY50" fmla="*/ 323850 h 903399"/>
              <a:gd name="connsiteX51" fmla="*/ 63500 w 482453"/>
              <a:gd name="connsiteY51" fmla="*/ 342900 h 903399"/>
              <a:gd name="connsiteX52" fmla="*/ 69850 w 482453"/>
              <a:gd name="connsiteY52" fmla="*/ 368300 h 903399"/>
              <a:gd name="connsiteX53" fmla="*/ 76200 w 482453"/>
              <a:gd name="connsiteY53" fmla="*/ 381000 h 903399"/>
              <a:gd name="connsiteX54" fmla="*/ 73025 w 482453"/>
              <a:gd name="connsiteY54" fmla="*/ 409575 h 903399"/>
              <a:gd name="connsiteX55" fmla="*/ 63500 w 482453"/>
              <a:gd name="connsiteY55" fmla="*/ 412750 h 903399"/>
              <a:gd name="connsiteX56" fmla="*/ 38100 w 482453"/>
              <a:gd name="connsiteY56" fmla="*/ 409575 h 903399"/>
              <a:gd name="connsiteX57" fmla="*/ 25400 w 482453"/>
              <a:gd name="connsiteY57" fmla="*/ 415925 h 903399"/>
              <a:gd name="connsiteX58" fmla="*/ 22225 w 482453"/>
              <a:gd name="connsiteY58" fmla="*/ 428625 h 903399"/>
              <a:gd name="connsiteX59" fmla="*/ 3175 w 482453"/>
              <a:gd name="connsiteY59" fmla="*/ 441325 h 903399"/>
              <a:gd name="connsiteX60" fmla="*/ 6350 w 482453"/>
              <a:gd name="connsiteY60" fmla="*/ 469900 h 903399"/>
              <a:gd name="connsiteX61" fmla="*/ 19050 w 482453"/>
              <a:gd name="connsiteY61" fmla="*/ 473075 h 903399"/>
              <a:gd name="connsiteX62" fmla="*/ 31750 w 482453"/>
              <a:gd name="connsiteY62" fmla="*/ 482600 h 903399"/>
              <a:gd name="connsiteX63" fmla="*/ 50800 w 482453"/>
              <a:gd name="connsiteY63" fmla="*/ 520700 h 903399"/>
              <a:gd name="connsiteX64" fmla="*/ 57150 w 482453"/>
              <a:gd name="connsiteY64" fmla="*/ 533400 h 903399"/>
              <a:gd name="connsiteX65" fmla="*/ 60325 w 482453"/>
              <a:gd name="connsiteY65" fmla="*/ 552450 h 903399"/>
              <a:gd name="connsiteX66" fmla="*/ 76200 w 482453"/>
              <a:gd name="connsiteY66" fmla="*/ 568325 h 903399"/>
              <a:gd name="connsiteX67" fmla="*/ 111125 w 482453"/>
              <a:gd name="connsiteY67" fmla="*/ 600075 h 903399"/>
              <a:gd name="connsiteX68" fmla="*/ 127000 w 482453"/>
              <a:gd name="connsiteY68" fmla="*/ 609600 h 903399"/>
              <a:gd name="connsiteX69" fmla="*/ 136525 w 482453"/>
              <a:gd name="connsiteY69" fmla="*/ 615950 h 903399"/>
              <a:gd name="connsiteX70" fmla="*/ 152400 w 482453"/>
              <a:gd name="connsiteY70" fmla="*/ 638175 h 903399"/>
              <a:gd name="connsiteX71" fmla="*/ 149225 w 482453"/>
              <a:gd name="connsiteY71" fmla="*/ 682625 h 903399"/>
              <a:gd name="connsiteX72" fmla="*/ 136525 w 482453"/>
              <a:gd name="connsiteY72" fmla="*/ 685800 h 903399"/>
              <a:gd name="connsiteX73" fmla="*/ 111125 w 482453"/>
              <a:gd name="connsiteY73" fmla="*/ 701675 h 903399"/>
              <a:gd name="connsiteX74" fmla="*/ 117475 w 482453"/>
              <a:gd name="connsiteY74" fmla="*/ 746125 h 903399"/>
              <a:gd name="connsiteX75" fmla="*/ 123825 w 482453"/>
              <a:gd name="connsiteY75" fmla="*/ 755650 h 903399"/>
              <a:gd name="connsiteX76" fmla="*/ 139700 w 482453"/>
              <a:gd name="connsiteY76" fmla="*/ 781050 h 903399"/>
              <a:gd name="connsiteX77" fmla="*/ 152400 w 482453"/>
              <a:gd name="connsiteY77" fmla="*/ 790575 h 903399"/>
              <a:gd name="connsiteX78" fmla="*/ 187325 w 482453"/>
              <a:gd name="connsiteY78" fmla="*/ 793750 h 903399"/>
              <a:gd name="connsiteX79" fmla="*/ 190500 w 482453"/>
              <a:gd name="connsiteY79" fmla="*/ 803275 h 903399"/>
              <a:gd name="connsiteX80" fmla="*/ 196850 w 482453"/>
              <a:gd name="connsiteY80" fmla="*/ 812800 h 903399"/>
              <a:gd name="connsiteX81" fmla="*/ 270668 w 482453"/>
              <a:gd name="connsiteY81" fmla="*/ 903288 h 903399"/>
              <a:gd name="connsiteX82" fmla="*/ 311943 w 482453"/>
              <a:gd name="connsiteY82" fmla="*/ 792163 h 903399"/>
              <a:gd name="connsiteX83" fmla="*/ 349250 w 482453"/>
              <a:gd name="connsiteY83" fmla="*/ 739775 h 903399"/>
              <a:gd name="connsiteX84" fmla="*/ 393700 w 482453"/>
              <a:gd name="connsiteY84" fmla="*/ 688975 h 903399"/>
              <a:gd name="connsiteX85" fmla="*/ 425450 w 482453"/>
              <a:gd name="connsiteY85" fmla="*/ 660400 h 903399"/>
              <a:gd name="connsiteX86" fmla="*/ 478632 w 482453"/>
              <a:gd name="connsiteY86" fmla="*/ 660400 h 903399"/>
              <a:gd name="connsiteX0" fmla="*/ 478632 w 482453"/>
              <a:gd name="connsiteY0" fmla="*/ 660400 h 903399"/>
              <a:gd name="connsiteX1" fmla="*/ 476250 w 482453"/>
              <a:gd name="connsiteY1" fmla="*/ 590550 h 903399"/>
              <a:gd name="connsiteX2" fmla="*/ 460375 w 482453"/>
              <a:gd name="connsiteY2" fmla="*/ 498475 h 903399"/>
              <a:gd name="connsiteX3" fmla="*/ 447675 w 482453"/>
              <a:gd name="connsiteY3" fmla="*/ 425450 h 903399"/>
              <a:gd name="connsiteX4" fmla="*/ 422275 w 482453"/>
              <a:gd name="connsiteY4" fmla="*/ 346868 h 903399"/>
              <a:gd name="connsiteX5" fmla="*/ 438150 w 482453"/>
              <a:gd name="connsiteY5" fmla="*/ 292100 h 903399"/>
              <a:gd name="connsiteX6" fmla="*/ 454025 w 482453"/>
              <a:gd name="connsiteY6" fmla="*/ 225425 h 903399"/>
              <a:gd name="connsiteX7" fmla="*/ 450850 w 482453"/>
              <a:gd name="connsiteY7" fmla="*/ 123825 h 903399"/>
              <a:gd name="connsiteX8" fmla="*/ 444500 w 482453"/>
              <a:gd name="connsiteY8" fmla="*/ 107950 h 903399"/>
              <a:gd name="connsiteX9" fmla="*/ 441325 w 482453"/>
              <a:gd name="connsiteY9" fmla="*/ 98425 h 903399"/>
              <a:gd name="connsiteX10" fmla="*/ 434975 w 482453"/>
              <a:gd name="connsiteY10" fmla="*/ 73025 h 903399"/>
              <a:gd name="connsiteX11" fmla="*/ 431800 w 482453"/>
              <a:gd name="connsiteY11" fmla="*/ 63500 h 903399"/>
              <a:gd name="connsiteX12" fmla="*/ 428625 w 482453"/>
              <a:gd name="connsiteY12" fmla="*/ 50800 h 903399"/>
              <a:gd name="connsiteX13" fmla="*/ 422275 w 482453"/>
              <a:gd name="connsiteY13" fmla="*/ 34925 h 903399"/>
              <a:gd name="connsiteX14" fmla="*/ 419100 w 482453"/>
              <a:gd name="connsiteY14" fmla="*/ 25400 h 903399"/>
              <a:gd name="connsiteX15" fmla="*/ 412750 w 482453"/>
              <a:gd name="connsiteY15" fmla="*/ 34925 h 903399"/>
              <a:gd name="connsiteX16" fmla="*/ 400050 w 482453"/>
              <a:gd name="connsiteY16" fmla="*/ 60325 h 903399"/>
              <a:gd name="connsiteX17" fmla="*/ 390525 w 482453"/>
              <a:gd name="connsiteY17" fmla="*/ 73025 h 903399"/>
              <a:gd name="connsiteX18" fmla="*/ 377825 w 482453"/>
              <a:gd name="connsiteY18" fmla="*/ 92075 h 903399"/>
              <a:gd name="connsiteX19" fmla="*/ 368300 w 482453"/>
              <a:gd name="connsiteY19" fmla="*/ 114300 h 903399"/>
              <a:gd name="connsiteX20" fmla="*/ 358775 w 482453"/>
              <a:gd name="connsiteY20" fmla="*/ 111125 h 903399"/>
              <a:gd name="connsiteX21" fmla="*/ 349250 w 482453"/>
              <a:gd name="connsiteY21" fmla="*/ 101600 h 903399"/>
              <a:gd name="connsiteX22" fmla="*/ 346075 w 482453"/>
              <a:gd name="connsiteY22" fmla="*/ 92075 h 903399"/>
              <a:gd name="connsiteX23" fmla="*/ 339725 w 482453"/>
              <a:gd name="connsiteY23" fmla="*/ 79375 h 903399"/>
              <a:gd name="connsiteX24" fmla="*/ 333375 w 482453"/>
              <a:gd name="connsiteY24" fmla="*/ 69850 h 903399"/>
              <a:gd name="connsiteX25" fmla="*/ 330200 w 482453"/>
              <a:gd name="connsiteY25" fmla="*/ 60325 h 903399"/>
              <a:gd name="connsiteX26" fmla="*/ 320675 w 482453"/>
              <a:gd name="connsiteY26" fmla="*/ 47625 h 903399"/>
              <a:gd name="connsiteX27" fmla="*/ 307975 w 482453"/>
              <a:gd name="connsiteY27" fmla="*/ 22225 h 903399"/>
              <a:gd name="connsiteX28" fmla="*/ 304800 w 482453"/>
              <a:gd name="connsiteY28" fmla="*/ 12700 h 903399"/>
              <a:gd name="connsiteX29" fmla="*/ 279400 w 482453"/>
              <a:gd name="connsiteY29" fmla="*/ 0 h 903399"/>
              <a:gd name="connsiteX30" fmla="*/ 257175 w 482453"/>
              <a:gd name="connsiteY30" fmla="*/ 9525 h 903399"/>
              <a:gd name="connsiteX31" fmla="*/ 247650 w 482453"/>
              <a:gd name="connsiteY31" fmla="*/ 15875 h 903399"/>
              <a:gd name="connsiteX32" fmla="*/ 209550 w 482453"/>
              <a:gd name="connsiteY32" fmla="*/ 44450 h 903399"/>
              <a:gd name="connsiteX33" fmla="*/ 193675 w 482453"/>
              <a:gd name="connsiteY33" fmla="*/ 66675 h 903399"/>
              <a:gd name="connsiteX34" fmla="*/ 187325 w 482453"/>
              <a:gd name="connsiteY34" fmla="*/ 76200 h 903399"/>
              <a:gd name="connsiteX35" fmla="*/ 168275 w 482453"/>
              <a:gd name="connsiteY35" fmla="*/ 98425 h 903399"/>
              <a:gd name="connsiteX36" fmla="*/ 161925 w 482453"/>
              <a:gd name="connsiteY36" fmla="*/ 123825 h 903399"/>
              <a:gd name="connsiteX37" fmla="*/ 152400 w 482453"/>
              <a:gd name="connsiteY37" fmla="*/ 168275 h 903399"/>
              <a:gd name="connsiteX38" fmla="*/ 139700 w 482453"/>
              <a:gd name="connsiteY38" fmla="*/ 193675 h 903399"/>
              <a:gd name="connsiteX39" fmla="*/ 127000 w 482453"/>
              <a:gd name="connsiteY39" fmla="*/ 206375 h 903399"/>
              <a:gd name="connsiteX40" fmla="*/ 114300 w 482453"/>
              <a:gd name="connsiteY40" fmla="*/ 209550 h 903399"/>
              <a:gd name="connsiteX41" fmla="*/ 104775 w 482453"/>
              <a:gd name="connsiteY41" fmla="*/ 215900 h 903399"/>
              <a:gd name="connsiteX42" fmla="*/ 82550 w 482453"/>
              <a:gd name="connsiteY42" fmla="*/ 225425 h 903399"/>
              <a:gd name="connsiteX43" fmla="*/ 73025 w 482453"/>
              <a:gd name="connsiteY43" fmla="*/ 234950 h 903399"/>
              <a:gd name="connsiteX44" fmla="*/ 60325 w 482453"/>
              <a:gd name="connsiteY44" fmla="*/ 241300 h 903399"/>
              <a:gd name="connsiteX45" fmla="*/ 44450 w 482453"/>
              <a:gd name="connsiteY45" fmla="*/ 250825 h 903399"/>
              <a:gd name="connsiteX46" fmla="*/ 38100 w 482453"/>
              <a:gd name="connsiteY46" fmla="*/ 260350 h 903399"/>
              <a:gd name="connsiteX47" fmla="*/ 25400 w 482453"/>
              <a:gd name="connsiteY47" fmla="*/ 273050 h 903399"/>
              <a:gd name="connsiteX48" fmla="*/ 41275 w 482453"/>
              <a:gd name="connsiteY48" fmla="*/ 307975 h 903399"/>
              <a:gd name="connsiteX49" fmla="*/ 47625 w 482453"/>
              <a:gd name="connsiteY49" fmla="*/ 323850 h 903399"/>
              <a:gd name="connsiteX50" fmla="*/ 63500 w 482453"/>
              <a:gd name="connsiteY50" fmla="*/ 342900 h 903399"/>
              <a:gd name="connsiteX51" fmla="*/ 69850 w 482453"/>
              <a:gd name="connsiteY51" fmla="*/ 368300 h 903399"/>
              <a:gd name="connsiteX52" fmla="*/ 76200 w 482453"/>
              <a:gd name="connsiteY52" fmla="*/ 381000 h 903399"/>
              <a:gd name="connsiteX53" fmla="*/ 73025 w 482453"/>
              <a:gd name="connsiteY53" fmla="*/ 409575 h 903399"/>
              <a:gd name="connsiteX54" fmla="*/ 63500 w 482453"/>
              <a:gd name="connsiteY54" fmla="*/ 412750 h 903399"/>
              <a:gd name="connsiteX55" fmla="*/ 38100 w 482453"/>
              <a:gd name="connsiteY55" fmla="*/ 409575 h 903399"/>
              <a:gd name="connsiteX56" fmla="*/ 25400 w 482453"/>
              <a:gd name="connsiteY56" fmla="*/ 415925 h 903399"/>
              <a:gd name="connsiteX57" fmla="*/ 22225 w 482453"/>
              <a:gd name="connsiteY57" fmla="*/ 428625 h 903399"/>
              <a:gd name="connsiteX58" fmla="*/ 3175 w 482453"/>
              <a:gd name="connsiteY58" fmla="*/ 441325 h 903399"/>
              <a:gd name="connsiteX59" fmla="*/ 6350 w 482453"/>
              <a:gd name="connsiteY59" fmla="*/ 469900 h 903399"/>
              <a:gd name="connsiteX60" fmla="*/ 19050 w 482453"/>
              <a:gd name="connsiteY60" fmla="*/ 473075 h 903399"/>
              <a:gd name="connsiteX61" fmla="*/ 31750 w 482453"/>
              <a:gd name="connsiteY61" fmla="*/ 482600 h 903399"/>
              <a:gd name="connsiteX62" fmla="*/ 50800 w 482453"/>
              <a:gd name="connsiteY62" fmla="*/ 520700 h 903399"/>
              <a:gd name="connsiteX63" fmla="*/ 57150 w 482453"/>
              <a:gd name="connsiteY63" fmla="*/ 533400 h 903399"/>
              <a:gd name="connsiteX64" fmla="*/ 60325 w 482453"/>
              <a:gd name="connsiteY64" fmla="*/ 552450 h 903399"/>
              <a:gd name="connsiteX65" fmla="*/ 76200 w 482453"/>
              <a:gd name="connsiteY65" fmla="*/ 568325 h 903399"/>
              <a:gd name="connsiteX66" fmla="*/ 111125 w 482453"/>
              <a:gd name="connsiteY66" fmla="*/ 600075 h 903399"/>
              <a:gd name="connsiteX67" fmla="*/ 127000 w 482453"/>
              <a:gd name="connsiteY67" fmla="*/ 609600 h 903399"/>
              <a:gd name="connsiteX68" fmla="*/ 136525 w 482453"/>
              <a:gd name="connsiteY68" fmla="*/ 615950 h 903399"/>
              <a:gd name="connsiteX69" fmla="*/ 152400 w 482453"/>
              <a:gd name="connsiteY69" fmla="*/ 638175 h 903399"/>
              <a:gd name="connsiteX70" fmla="*/ 149225 w 482453"/>
              <a:gd name="connsiteY70" fmla="*/ 682625 h 903399"/>
              <a:gd name="connsiteX71" fmla="*/ 136525 w 482453"/>
              <a:gd name="connsiteY71" fmla="*/ 685800 h 903399"/>
              <a:gd name="connsiteX72" fmla="*/ 111125 w 482453"/>
              <a:gd name="connsiteY72" fmla="*/ 701675 h 903399"/>
              <a:gd name="connsiteX73" fmla="*/ 117475 w 482453"/>
              <a:gd name="connsiteY73" fmla="*/ 746125 h 903399"/>
              <a:gd name="connsiteX74" fmla="*/ 123825 w 482453"/>
              <a:gd name="connsiteY74" fmla="*/ 755650 h 903399"/>
              <a:gd name="connsiteX75" fmla="*/ 139700 w 482453"/>
              <a:gd name="connsiteY75" fmla="*/ 781050 h 903399"/>
              <a:gd name="connsiteX76" fmla="*/ 152400 w 482453"/>
              <a:gd name="connsiteY76" fmla="*/ 790575 h 903399"/>
              <a:gd name="connsiteX77" fmla="*/ 187325 w 482453"/>
              <a:gd name="connsiteY77" fmla="*/ 793750 h 903399"/>
              <a:gd name="connsiteX78" fmla="*/ 190500 w 482453"/>
              <a:gd name="connsiteY78" fmla="*/ 803275 h 903399"/>
              <a:gd name="connsiteX79" fmla="*/ 196850 w 482453"/>
              <a:gd name="connsiteY79" fmla="*/ 812800 h 903399"/>
              <a:gd name="connsiteX80" fmla="*/ 270668 w 482453"/>
              <a:gd name="connsiteY80" fmla="*/ 903288 h 903399"/>
              <a:gd name="connsiteX81" fmla="*/ 311943 w 482453"/>
              <a:gd name="connsiteY81" fmla="*/ 792163 h 903399"/>
              <a:gd name="connsiteX82" fmla="*/ 349250 w 482453"/>
              <a:gd name="connsiteY82" fmla="*/ 739775 h 903399"/>
              <a:gd name="connsiteX83" fmla="*/ 393700 w 482453"/>
              <a:gd name="connsiteY83" fmla="*/ 688975 h 903399"/>
              <a:gd name="connsiteX84" fmla="*/ 425450 w 482453"/>
              <a:gd name="connsiteY84" fmla="*/ 660400 h 903399"/>
              <a:gd name="connsiteX85" fmla="*/ 478632 w 482453"/>
              <a:gd name="connsiteY85" fmla="*/ 660400 h 903399"/>
              <a:gd name="connsiteX0" fmla="*/ 478632 w 482453"/>
              <a:gd name="connsiteY0" fmla="*/ 660400 h 903399"/>
              <a:gd name="connsiteX1" fmla="*/ 476250 w 482453"/>
              <a:gd name="connsiteY1" fmla="*/ 590550 h 903399"/>
              <a:gd name="connsiteX2" fmla="*/ 460375 w 482453"/>
              <a:gd name="connsiteY2" fmla="*/ 498475 h 903399"/>
              <a:gd name="connsiteX3" fmla="*/ 447675 w 482453"/>
              <a:gd name="connsiteY3" fmla="*/ 425450 h 903399"/>
              <a:gd name="connsiteX4" fmla="*/ 422275 w 482453"/>
              <a:gd name="connsiteY4" fmla="*/ 346868 h 903399"/>
              <a:gd name="connsiteX5" fmla="*/ 438150 w 482453"/>
              <a:gd name="connsiteY5" fmla="*/ 292100 h 903399"/>
              <a:gd name="connsiteX6" fmla="*/ 454025 w 482453"/>
              <a:gd name="connsiteY6" fmla="*/ 225425 h 903399"/>
              <a:gd name="connsiteX7" fmla="*/ 450850 w 482453"/>
              <a:gd name="connsiteY7" fmla="*/ 123825 h 903399"/>
              <a:gd name="connsiteX8" fmla="*/ 444500 w 482453"/>
              <a:gd name="connsiteY8" fmla="*/ 107950 h 903399"/>
              <a:gd name="connsiteX9" fmla="*/ 434975 w 482453"/>
              <a:gd name="connsiteY9" fmla="*/ 73025 h 903399"/>
              <a:gd name="connsiteX10" fmla="*/ 431800 w 482453"/>
              <a:gd name="connsiteY10" fmla="*/ 63500 h 903399"/>
              <a:gd name="connsiteX11" fmla="*/ 428625 w 482453"/>
              <a:gd name="connsiteY11" fmla="*/ 50800 h 903399"/>
              <a:gd name="connsiteX12" fmla="*/ 422275 w 482453"/>
              <a:gd name="connsiteY12" fmla="*/ 34925 h 903399"/>
              <a:gd name="connsiteX13" fmla="*/ 419100 w 482453"/>
              <a:gd name="connsiteY13" fmla="*/ 25400 h 903399"/>
              <a:gd name="connsiteX14" fmla="*/ 412750 w 482453"/>
              <a:gd name="connsiteY14" fmla="*/ 34925 h 903399"/>
              <a:gd name="connsiteX15" fmla="*/ 400050 w 482453"/>
              <a:gd name="connsiteY15" fmla="*/ 60325 h 903399"/>
              <a:gd name="connsiteX16" fmla="*/ 390525 w 482453"/>
              <a:gd name="connsiteY16" fmla="*/ 73025 h 903399"/>
              <a:gd name="connsiteX17" fmla="*/ 377825 w 482453"/>
              <a:gd name="connsiteY17" fmla="*/ 92075 h 903399"/>
              <a:gd name="connsiteX18" fmla="*/ 368300 w 482453"/>
              <a:gd name="connsiteY18" fmla="*/ 114300 h 903399"/>
              <a:gd name="connsiteX19" fmla="*/ 358775 w 482453"/>
              <a:gd name="connsiteY19" fmla="*/ 111125 h 903399"/>
              <a:gd name="connsiteX20" fmla="*/ 349250 w 482453"/>
              <a:gd name="connsiteY20" fmla="*/ 101600 h 903399"/>
              <a:gd name="connsiteX21" fmla="*/ 346075 w 482453"/>
              <a:gd name="connsiteY21" fmla="*/ 92075 h 903399"/>
              <a:gd name="connsiteX22" fmla="*/ 339725 w 482453"/>
              <a:gd name="connsiteY22" fmla="*/ 79375 h 903399"/>
              <a:gd name="connsiteX23" fmla="*/ 333375 w 482453"/>
              <a:gd name="connsiteY23" fmla="*/ 69850 h 903399"/>
              <a:gd name="connsiteX24" fmla="*/ 330200 w 482453"/>
              <a:gd name="connsiteY24" fmla="*/ 60325 h 903399"/>
              <a:gd name="connsiteX25" fmla="*/ 320675 w 482453"/>
              <a:gd name="connsiteY25" fmla="*/ 47625 h 903399"/>
              <a:gd name="connsiteX26" fmla="*/ 307975 w 482453"/>
              <a:gd name="connsiteY26" fmla="*/ 22225 h 903399"/>
              <a:gd name="connsiteX27" fmla="*/ 304800 w 482453"/>
              <a:gd name="connsiteY27" fmla="*/ 12700 h 903399"/>
              <a:gd name="connsiteX28" fmla="*/ 279400 w 482453"/>
              <a:gd name="connsiteY28" fmla="*/ 0 h 903399"/>
              <a:gd name="connsiteX29" fmla="*/ 257175 w 482453"/>
              <a:gd name="connsiteY29" fmla="*/ 9525 h 903399"/>
              <a:gd name="connsiteX30" fmla="*/ 247650 w 482453"/>
              <a:gd name="connsiteY30" fmla="*/ 15875 h 903399"/>
              <a:gd name="connsiteX31" fmla="*/ 209550 w 482453"/>
              <a:gd name="connsiteY31" fmla="*/ 44450 h 903399"/>
              <a:gd name="connsiteX32" fmla="*/ 193675 w 482453"/>
              <a:gd name="connsiteY32" fmla="*/ 66675 h 903399"/>
              <a:gd name="connsiteX33" fmla="*/ 187325 w 482453"/>
              <a:gd name="connsiteY33" fmla="*/ 76200 h 903399"/>
              <a:gd name="connsiteX34" fmla="*/ 168275 w 482453"/>
              <a:gd name="connsiteY34" fmla="*/ 98425 h 903399"/>
              <a:gd name="connsiteX35" fmla="*/ 161925 w 482453"/>
              <a:gd name="connsiteY35" fmla="*/ 123825 h 903399"/>
              <a:gd name="connsiteX36" fmla="*/ 152400 w 482453"/>
              <a:gd name="connsiteY36" fmla="*/ 168275 h 903399"/>
              <a:gd name="connsiteX37" fmla="*/ 139700 w 482453"/>
              <a:gd name="connsiteY37" fmla="*/ 193675 h 903399"/>
              <a:gd name="connsiteX38" fmla="*/ 127000 w 482453"/>
              <a:gd name="connsiteY38" fmla="*/ 206375 h 903399"/>
              <a:gd name="connsiteX39" fmla="*/ 114300 w 482453"/>
              <a:gd name="connsiteY39" fmla="*/ 209550 h 903399"/>
              <a:gd name="connsiteX40" fmla="*/ 104775 w 482453"/>
              <a:gd name="connsiteY40" fmla="*/ 215900 h 903399"/>
              <a:gd name="connsiteX41" fmla="*/ 82550 w 482453"/>
              <a:gd name="connsiteY41" fmla="*/ 225425 h 903399"/>
              <a:gd name="connsiteX42" fmla="*/ 73025 w 482453"/>
              <a:gd name="connsiteY42" fmla="*/ 234950 h 903399"/>
              <a:gd name="connsiteX43" fmla="*/ 60325 w 482453"/>
              <a:gd name="connsiteY43" fmla="*/ 241300 h 903399"/>
              <a:gd name="connsiteX44" fmla="*/ 44450 w 482453"/>
              <a:gd name="connsiteY44" fmla="*/ 250825 h 903399"/>
              <a:gd name="connsiteX45" fmla="*/ 38100 w 482453"/>
              <a:gd name="connsiteY45" fmla="*/ 260350 h 903399"/>
              <a:gd name="connsiteX46" fmla="*/ 25400 w 482453"/>
              <a:gd name="connsiteY46" fmla="*/ 273050 h 903399"/>
              <a:gd name="connsiteX47" fmla="*/ 41275 w 482453"/>
              <a:gd name="connsiteY47" fmla="*/ 307975 h 903399"/>
              <a:gd name="connsiteX48" fmla="*/ 47625 w 482453"/>
              <a:gd name="connsiteY48" fmla="*/ 323850 h 903399"/>
              <a:gd name="connsiteX49" fmla="*/ 63500 w 482453"/>
              <a:gd name="connsiteY49" fmla="*/ 342900 h 903399"/>
              <a:gd name="connsiteX50" fmla="*/ 69850 w 482453"/>
              <a:gd name="connsiteY50" fmla="*/ 368300 h 903399"/>
              <a:gd name="connsiteX51" fmla="*/ 76200 w 482453"/>
              <a:gd name="connsiteY51" fmla="*/ 381000 h 903399"/>
              <a:gd name="connsiteX52" fmla="*/ 73025 w 482453"/>
              <a:gd name="connsiteY52" fmla="*/ 409575 h 903399"/>
              <a:gd name="connsiteX53" fmla="*/ 63500 w 482453"/>
              <a:gd name="connsiteY53" fmla="*/ 412750 h 903399"/>
              <a:gd name="connsiteX54" fmla="*/ 38100 w 482453"/>
              <a:gd name="connsiteY54" fmla="*/ 409575 h 903399"/>
              <a:gd name="connsiteX55" fmla="*/ 25400 w 482453"/>
              <a:gd name="connsiteY55" fmla="*/ 415925 h 903399"/>
              <a:gd name="connsiteX56" fmla="*/ 22225 w 482453"/>
              <a:gd name="connsiteY56" fmla="*/ 428625 h 903399"/>
              <a:gd name="connsiteX57" fmla="*/ 3175 w 482453"/>
              <a:gd name="connsiteY57" fmla="*/ 441325 h 903399"/>
              <a:gd name="connsiteX58" fmla="*/ 6350 w 482453"/>
              <a:gd name="connsiteY58" fmla="*/ 469900 h 903399"/>
              <a:gd name="connsiteX59" fmla="*/ 19050 w 482453"/>
              <a:gd name="connsiteY59" fmla="*/ 473075 h 903399"/>
              <a:gd name="connsiteX60" fmla="*/ 31750 w 482453"/>
              <a:gd name="connsiteY60" fmla="*/ 482600 h 903399"/>
              <a:gd name="connsiteX61" fmla="*/ 50800 w 482453"/>
              <a:gd name="connsiteY61" fmla="*/ 520700 h 903399"/>
              <a:gd name="connsiteX62" fmla="*/ 57150 w 482453"/>
              <a:gd name="connsiteY62" fmla="*/ 533400 h 903399"/>
              <a:gd name="connsiteX63" fmla="*/ 60325 w 482453"/>
              <a:gd name="connsiteY63" fmla="*/ 552450 h 903399"/>
              <a:gd name="connsiteX64" fmla="*/ 76200 w 482453"/>
              <a:gd name="connsiteY64" fmla="*/ 568325 h 903399"/>
              <a:gd name="connsiteX65" fmla="*/ 111125 w 482453"/>
              <a:gd name="connsiteY65" fmla="*/ 600075 h 903399"/>
              <a:gd name="connsiteX66" fmla="*/ 127000 w 482453"/>
              <a:gd name="connsiteY66" fmla="*/ 609600 h 903399"/>
              <a:gd name="connsiteX67" fmla="*/ 136525 w 482453"/>
              <a:gd name="connsiteY67" fmla="*/ 615950 h 903399"/>
              <a:gd name="connsiteX68" fmla="*/ 152400 w 482453"/>
              <a:gd name="connsiteY68" fmla="*/ 638175 h 903399"/>
              <a:gd name="connsiteX69" fmla="*/ 149225 w 482453"/>
              <a:gd name="connsiteY69" fmla="*/ 682625 h 903399"/>
              <a:gd name="connsiteX70" fmla="*/ 136525 w 482453"/>
              <a:gd name="connsiteY70" fmla="*/ 685800 h 903399"/>
              <a:gd name="connsiteX71" fmla="*/ 111125 w 482453"/>
              <a:gd name="connsiteY71" fmla="*/ 701675 h 903399"/>
              <a:gd name="connsiteX72" fmla="*/ 117475 w 482453"/>
              <a:gd name="connsiteY72" fmla="*/ 746125 h 903399"/>
              <a:gd name="connsiteX73" fmla="*/ 123825 w 482453"/>
              <a:gd name="connsiteY73" fmla="*/ 755650 h 903399"/>
              <a:gd name="connsiteX74" fmla="*/ 139700 w 482453"/>
              <a:gd name="connsiteY74" fmla="*/ 781050 h 903399"/>
              <a:gd name="connsiteX75" fmla="*/ 152400 w 482453"/>
              <a:gd name="connsiteY75" fmla="*/ 790575 h 903399"/>
              <a:gd name="connsiteX76" fmla="*/ 187325 w 482453"/>
              <a:gd name="connsiteY76" fmla="*/ 793750 h 903399"/>
              <a:gd name="connsiteX77" fmla="*/ 190500 w 482453"/>
              <a:gd name="connsiteY77" fmla="*/ 803275 h 903399"/>
              <a:gd name="connsiteX78" fmla="*/ 196850 w 482453"/>
              <a:gd name="connsiteY78" fmla="*/ 812800 h 903399"/>
              <a:gd name="connsiteX79" fmla="*/ 270668 w 482453"/>
              <a:gd name="connsiteY79" fmla="*/ 903288 h 903399"/>
              <a:gd name="connsiteX80" fmla="*/ 311943 w 482453"/>
              <a:gd name="connsiteY80" fmla="*/ 792163 h 903399"/>
              <a:gd name="connsiteX81" fmla="*/ 349250 w 482453"/>
              <a:gd name="connsiteY81" fmla="*/ 739775 h 903399"/>
              <a:gd name="connsiteX82" fmla="*/ 393700 w 482453"/>
              <a:gd name="connsiteY82" fmla="*/ 688975 h 903399"/>
              <a:gd name="connsiteX83" fmla="*/ 425450 w 482453"/>
              <a:gd name="connsiteY83" fmla="*/ 660400 h 903399"/>
              <a:gd name="connsiteX84" fmla="*/ 478632 w 482453"/>
              <a:gd name="connsiteY84" fmla="*/ 660400 h 903399"/>
              <a:gd name="connsiteX0" fmla="*/ 478632 w 482453"/>
              <a:gd name="connsiteY0" fmla="*/ 660400 h 903399"/>
              <a:gd name="connsiteX1" fmla="*/ 476250 w 482453"/>
              <a:gd name="connsiteY1" fmla="*/ 590550 h 903399"/>
              <a:gd name="connsiteX2" fmla="*/ 460375 w 482453"/>
              <a:gd name="connsiteY2" fmla="*/ 498475 h 903399"/>
              <a:gd name="connsiteX3" fmla="*/ 447675 w 482453"/>
              <a:gd name="connsiteY3" fmla="*/ 425450 h 903399"/>
              <a:gd name="connsiteX4" fmla="*/ 422275 w 482453"/>
              <a:gd name="connsiteY4" fmla="*/ 346868 h 903399"/>
              <a:gd name="connsiteX5" fmla="*/ 438150 w 482453"/>
              <a:gd name="connsiteY5" fmla="*/ 292100 h 903399"/>
              <a:gd name="connsiteX6" fmla="*/ 454025 w 482453"/>
              <a:gd name="connsiteY6" fmla="*/ 225425 h 903399"/>
              <a:gd name="connsiteX7" fmla="*/ 450850 w 482453"/>
              <a:gd name="connsiteY7" fmla="*/ 123825 h 903399"/>
              <a:gd name="connsiteX8" fmla="*/ 444500 w 482453"/>
              <a:gd name="connsiteY8" fmla="*/ 107950 h 903399"/>
              <a:gd name="connsiteX9" fmla="*/ 431800 w 482453"/>
              <a:gd name="connsiteY9" fmla="*/ 63500 h 903399"/>
              <a:gd name="connsiteX10" fmla="*/ 428625 w 482453"/>
              <a:gd name="connsiteY10" fmla="*/ 50800 h 903399"/>
              <a:gd name="connsiteX11" fmla="*/ 422275 w 482453"/>
              <a:gd name="connsiteY11" fmla="*/ 34925 h 903399"/>
              <a:gd name="connsiteX12" fmla="*/ 419100 w 482453"/>
              <a:gd name="connsiteY12" fmla="*/ 25400 h 903399"/>
              <a:gd name="connsiteX13" fmla="*/ 412750 w 482453"/>
              <a:gd name="connsiteY13" fmla="*/ 34925 h 903399"/>
              <a:gd name="connsiteX14" fmla="*/ 400050 w 482453"/>
              <a:gd name="connsiteY14" fmla="*/ 60325 h 903399"/>
              <a:gd name="connsiteX15" fmla="*/ 390525 w 482453"/>
              <a:gd name="connsiteY15" fmla="*/ 73025 h 903399"/>
              <a:gd name="connsiteX16" fmla="*/ 377825 w 482453"/>
              <a:gd name="connsiteY16" fmla="*/ 92075 h 903399"/>
              <a:gd name="connsiteX17" fmla="*/ 368300 w 482453"/>
              <a:gd name="connsiteY17" fmla="*/ 114300 h 903399"/>
              <a:gd name="connsiteX18" fmla="*/ 358775 w 482453"/>
              <a:gd name="connsiteY18" fmla="*/ 111125 h 903399"/>
              <a:gd name="connsiteX19" fmla="*/ 349250 w 482453"/>
              <a:gd name="connsiteY19" fmla="*/ 101600 h 903399"/>
              <a:gd name="connsiteX20" fmla="*/ 346075 w 482453"/>
              <a:gd name="connsiteY20" fmla="*/ 92075 h 903399"/>
              <a:gd name="connsiteX21" fmla="*/ 339725 w 482453"/>
              <a:gd name="connsiteY21" fmla="*/ 79375 h 903399"/>
              <a:gd name="connsiteX22" fmla="*/ 333375 w 482453"/>
              <a:gd name="connsiteY22" fmla="*/ 69850 h 903399"/>
              <a:gd name="connsiteX23" fmla="*/ 330200 w 482453"/>
              <a:gd name="connsiteY23" fmla="*/ 60325 h 903399"/>
              <a:gd name="connsiteX24" fmla="*/ 320675 w 482453"/>
              <a:gd name="connsiteY24" fmla="*/ 47625 h 903399"/>
              <a:gd name="connsiteX25" fmla="*/ 307975 w 482453"/>
              <a:gd name="connsiteY25" fmla="*/ 22225 h 903399"/>
              <a:gd name="connsiteX26" fmla="*/ 304800 w 482453"/>
              <a:gd name="connsiteY26" fmla="*/ 12700 h 903399"/>
              <a:gd name="connsiteX27" fmla="*/ 279400 w 482453"/>
              <a:gd name="connsiteY27" fmla="*/ 0 h 903399"/>
              <a:gd name="connsiteX28" fmla="*/ 257175 w 482453"/>
              <a:gd name="connsiteY28" fmla="*/ 9525 h 903399"/>
              <a:gd name="connsiteX29" fmla="*/ 247650 w 482453"/>
              <a:gd name="connsiteY29" fmla="*/ 15875 h 903399"/>
              <a:gd name="connsiteX30" fmla="*/ 209550 w 482453"/>
              <a:gd name="connsiteY30" fmla="*/ 44450 h 903399"/>
              <a:gd name="connsiteX31" fmla="*/ 193675 w 482453"/>
              <a:gd name="connsiteY31" fmla="*/ 66675 h 903399"/>
              <a:gd name="connsiteX32" fmla="*/ 187325 w 482453"/>
              <a:gd name="connsiteY32" fmla="*/ 76200 h 903399"/>
              <a:gd name="connsiteX33" fmla="*/ 168275 w 482453"/>
              <a:gd name="connsiteY33" fmla="*/ 98425 h 903399"/>
              <a:gd name="connsiteX34" fmla="*/ 161925 w 482453"/>
              <a:gd name="connsiteY34" fmla="*/ 123825 h 903399"/>
              <a:gd name="connsiteX35" fmla="*/ 152400 w 482453"/>
              <a:gd name="connsiteY35" fmla="*/ 168275 h 903399"/>
              <a:gd name="connsiteX36" fmla="*/ 139700 w 482453"/>
              <a:gd name="connsiteY36" fmla="*/ 193675 h 903399"/>
              <a:gd name="connsiteX37" fmla="*/ 127000 w 482453"/>
              <a:gd name="connsiteY37" fmla="*/ 206375 h 903399"/>
              <a:gd name="connsiteX38" fmla="*/ 114300 w 482453"/>
              <a:gd name="connsiteY38" fmla="*/ 209550 h 903399"/>
              <a:gd name="connsiteX39" fmla="*/ 104775 w 482453"/>
              <a:gd name="connsiteY39" fmla="*/ 215900 h 903399"/>
              <a:gd name="connsiteX40" fmla="*/ 82550 w 482453"/>
              <a:gd name="connsiteY40" fmla="*/ 225425 h 903399"/>
              <a:gd name="connsiteX41" fmla="*/ 73025 w 482453"/>
              <a:gd name="connsiteY41" fmla="*/ 234950 h 903399"/>
              <a:gd name="connsiteX42" fmla="*/ 60325 w 482453"/>
              <a:gd name="connsiteY42" fmla="*/ 241300 h 903399"/>
              <a:gd name="connsiteX43" fmla="*/ 44450 w 482453"/>
              <a:gd name="connsiteY43" fmla="*/ 250825 h 903399"/>
              <a:gd name="connsiteX44" fmla="*/ 38100 w 482453"/>
              <a:gd name="connsiteY44" fmla="*/ 260350 h 903399"/>
              <a:gd name="connsiteX45" fmla="*/ 25400 w 482453"/>
              <a:gd name="connsiteY45" fmla="*/ 273050 h 903399"/>
              <a:gd name="connsiteX46" fmla="*/ 41275 w 482453"/>
              <a:gd name="connsiteY46" fmla="*/ 307975 h 903399"/>
              <a:gd name="connsiteX47" fmla="*/ 47625 w 482453"/>
              <a:gd name="connsiteY47" fmla="*/ 323850 h 903399"/>
              <a:gd name="connsiteX48" fmla="*/ 63500 w 482453"/>
              <a:gd name="connsiteY48" fmla="*/ 342900 h 903399"/>
              <a:gd name="connsiteX49" fmla="*/ 69850 w 482453"/>
              <a:gd name="connsiteY49" fmla="*/ 368300 h 903399"/>
              <a:gd name="connsiteX50" fmla="*/ 76200 w 482453"/>
              <a:gd name="connsiteY50" fmla="*/ 381000 h 903399"/>
              <a:gd name="connsiteX51" fmla="*/ 73025 w 482453"/>
              <a:gd name="connsiteY51" fmla="*/ 409575 h 903399"/>
              <a:gd name="connsiteX52" fmla="*/ 63500 w 482453"/>
              <a:gd name="connsiteY52" fmla="*/ 412750 h 903399"/>
              <a:gd name="connsiteX53" fmla="*/ 38100 w 482453"/>
              <a:gd name="connsiteY53" fmla="*/ 409575 h 903399"/>
              <a:gd name="connsiteX54" fmla="*/ 25400 w 482453"/>
              <a:gd name="connsiteY54" fmla="*/ 415925 h 903399"/>
              <a:gd name="connsiteX55" fmla="*/ 22225 w 482453"/>
              <a:gd name="connsiteY55" fmla="*/ 428625 h 903399"/>
              <a:gd name="connsiteX56" fmla="*/ 3175 w 482453"/>
              <a:gd name="connsiteY56" fmla="*/ 441325 h 903399"/>
              <a:gd name="connsiteX57" fmla="*/ 6350 w 482453"/>
              <a:gd name="connsiteY57" fmla="*/ 469900 h 903399"/>
              <a:gd name="connsiteX58" fmla="*/ 19050 w 482453"/>
              <a:gd name="connsiteY58" fmla="*/ 473075 h 903399"/>
              <a:gd name="connsiteX59" fmla="*/ 31750 w 482453"/>
              <a:gd name="connsiteY59" fmla="*/ 482600 h 903399"/>
              <a:gd name="connsiteX60" fmla="*/ 50800 w 482453"/>
              <a:gd name="connsiteY60" fmla="*/ 520700 h 903399"/>
              <a:gd name="connsiteX61" fmla="*/ 57150 w 482453"/>
              <a:gd name="connsiteY61" fmla="*/ 533400 h 903399"/>
              <a:gd name="connsiteX62" fmla="*/ 60325 w 482453"/>
              <a:gd name="connsiteY62" fmla="*/ 552450 h 903399"/>
              <a:gd name="connsiteX63" fmla="*/ 76200 w 482453"/>
              <a:gd name="connsiteY63" fmla="*/ 568325 h 903399"/>
              <a:gd name="connsiteX64" fmla="*/ 111125 w 482453"/>
              <a:gd name="connsiteY64" fmla="*/ 600075 h 903399"/>
              <a:gd name="connsiteX65" fmla="*/ 127000 w 482453"/>
              <a:gd name="connsiteY65" fmla="*/ 609600 h 903399"/>
              <a:gd name="connsiteX66" fmla="*/ 136525 w 482453"/>
              <a:gd name="connsiteY66" fmla="*/ 615950 h 903399"/>
              <a:gd name="connsiteX67" fmla="*/ 152400 w 482453"/>
              <a:gd name="connsiteY67" fmla="*/ 638175 h 903399"/>
              <a:gd name="connsiteX68" fmla="*/ 149225 w 482453"/>
              <a:gd name="connsiteY68" fmla="*/ 682625 h 903399"/>
              <a:gd name="connsiteX69" fmla="*/ 136525 w 482453"/>
              <a:gd name="connsiteY69" fmla="*/ 685800 h 903399"/>
              <a:gd name="connsiteX70" fmla="*/ 111125 w 482453"/>
              <a:gd name="connsiteY70" fmla="*/ 701675 h 903399"/>
              <a:gd name="connsiteX71" fmla="*/ 117475 w 482453"/>
              <a:gd name="connsiteY71" fmla="*/ 746125 h 903399"/>
              <a:gd name="connsiteX72" fmla="*/ 123825 w 482453"/>
              <a:gd name="connsiteY72" fmla="*/ 755650 h 903399"/>
              <a:gd name="connsiteX73" fmla="*/ 139700 w 482453"/>
              <a:gd name="connsiteY73" fmla="*/ 781050 h 903399"/>
              <a:gd name="connsiteX74" fmla="*/ 152400 w 482453"/>
              <a:gd name="connsiteY74" fmla="*/ 790575 h 903399"/>
              <a:gd name="connsiteX75" fmla="*/ 187325 w 482453"/>
              <a:gd name="connsiteY75" fmla="*/ 793750 h 903399"/>
              <a:gd name="connsiteX76" fmla="*/ 190500 w 482453"/>
              <a:gd name="connsiteY76" fmla="*/ 803275 h 903399"/>
              <a:gd name="connsiteX77" fmla="*/ 196850 w 482453"/>
              <a:gd name="connsiteY77" fmla="*/ 812800 h 903399"/>
              <a:gd name="connsiteX78" fmla="*/ 270668 w 482453"/>
              <a:gd name="connsiteY78" fmla="*/ 903288 h 903399"/>
              <a:gd name="connsiteX79" fmla="*/ 311943 w 482453"/>
              <a:gd name="connsiteY79" fmla="*/ 792163 h 903399"/>
              <a:gd name="connsiteX80" fmla="*/ 349250 w 482453"/>
              <a:gd name="connsiteY80" fmla="*/ 739775 h 903399"/>
              <a:gd name="connsiteX81" fmla="*/ 393700 w 482453"/>
              <a:gd name="connsiteY81" fmla="*/ 688975 h 903399"/>
              <a:gd name="connsiteX82" fmla="*/ 425450 w 482453"/>
              <a:gd name="connsiteY82" fmla="*/ 660400 h 903399"/>
              <a:gd name="connsiteX83" fmla="*/ 478632 w 482453"/>
              <a:gd name="connsiteY83" fmla="*/ 660400 h 903399"/>
              <a:gd name="connsiteX0" fmla="*/ 478632 w 482453"/>
              <a:gd name="connsiteY0" fmla="*/ 660400 h 903399"/>
              <a:gd name="connsiteX1" fmla="*/ 476250 w 482453"/>
              <a:gd name="connsiteY1" fmla="*/ 590550 h 903399"/>
              <a:gd name="connsiteX2" fmla="*/ 460375 w 482453"/>
              <a:gd name="connsiteY2" fmla="*/ 498475 h 903399"/>
              <a:gd name="connsiteX3" fmla="*/ 447675 w 482453"/>
              <a:gd name="connsiteY3" fmla="*/ 425450 h 903399"/>
              <a:gd name="connsiteX4" fmla="*/ 422275 w 482453"/>
              <a:gd name="connsiteY4" fmla="*/ 346868 h 903399"/>
              <a:gd name="connsiteX5" fmla="*/ 438150 w 482453"/>
              <a:gd name="connsiteY5" fmla="*/ 292100 h 903399"/>
              <a:gd name="connsiteX6" fmla="*/ 454025 w 482453"/>
              <a:gd name="connsiteY6" fmla="*/ 225425 h 903399"/>
              <a:gd name="connsiteX7" fmla="*/ 450850 w 482453"/>
              <a:gd name="connsiteY7" fmla="*/ 123825 h 903399"/>
              <a:gd name="connsiteX8" fmla="*/ 431800 w 482453"/>
              <a:gd name="connsiteY8" fmla="*/ 63500 h 903399"/>
              <a:gd name="connsiteX9" fmla="*/ 428625 w 482453"/>
              <a:gd name="connsiteY9" fmla="*/ 50800 h 903399"/>
              <a:gd name="connsiteX10" fmla="*/ 422275 w 482453"/>
              <a:gd name="connsiteY10" fmla="*/ 34925 h 903399"/>
              <a:gd name="connsiteX11" fmla="*/ 419100 w 482453"/>
              <a:gd name="connsiteY11" fmla="*/ 25400 h 903399"/>
              <a:gd name="connsiteX12" fmla="*/ 412750 w 482453"/>
              <a:gd name="connsiteY12" fmla="*/ 34925 h 903399"/>
              <a:gd name="connsiteX13" fmla="*/ 400050 w 482453"/>
              <a:gd name="connsiteY13" fmla="*/ 60325 h 903399"/>
              <a:gd name="connsiteX14" fmla="*/ 390525 w 482453"/>
              <a:gd name="connsiteY14" fmla="*/ 73025 h 903399"/>
              <a:gd name="connsiteX15" fmla="*/ 377825 w 482453"/>
              <a:gd name="connsiteY15" fmla="*/ 92075 h 903399"/>
              <a:gd name="connsiteX16" fmla="*/ 368300 w 482453"/>
              <a:gd name="connsiteY16" fmla="*/ 114300 h 903399"/>
              <a:gd name="connsiteX17" fmla="*/ 358775 w 482453"/>
              <a:gd name="connsiteY17" fmla="*/ 111125 h 903399"/>
              <a:gd name="connsiteX18" fmla="*/ 349250 w 482453"/>
              <a:gd name="connsiteY18" fmla="*/ 101600 h 903399"/>
              <a:gd name="connsiteX19" fmla="*/ 346075 w 482453"/>
              <a:gd name="connsiteY19" fmla="*/ 92075 h 903399"/>
              <a:gd name="connsiteX20" fmla="*/ 339725 w 482453"/>
              <a:gd name="connsiteY20" fmla="*/ 79375 h 903399"/>
              <a:gd name="connsiteX21" fmla="*/ 333375 w 482453"/>
              <a:gd name="connsiteY21" fmla="*/ 69850 h 903399"/>
              <a:gd name="connsiteX22" fmla="*/ 330200 w 482453"/>
              <a:gd name="connsiteY22" fmla="*/ 60325 h 903399"/>
              <a:gd name="connsiteX23" fmla="*/ 320675 w 482453"/>
              <a:gd name="connsiteY23" fmla="*/ 47625 h 903399"/>
              <a:gd name="connsiteX24" fmla="*/ 307975 w 482453"/>
              <a:gd name="connsiteY24" fmla="*/ 22225 h 903399"/>
              <a:gd name="connsiteX25" fmla="*/ 304800 w 482453"/>
              <a:gd name="connsiteY25" fmla="*/ 12700 h 903399"/>
              <a:gd name="connsiteX26" fmla="*/ 279400 w 482453"/>
              <a:gd name="connsiteY26" fmla="*/ 0 h 903399"/>
              <a:gd name="connsiteX27" fmla="*/ 257175 w 482453"/>
              <a:gd name="connsiteY27" fmla="*/ 9525 h 903399"/>
              <a:gd name="connsiteX28" fmla="*/ 247650 w 482453"/>
              <a:gd name="connsiteY28" fmla="*/ 15875 h 903399"/>
              <a:gd name="connsiteX29" fmla="*/ 209550 w 482453"/>
              <a:gd name="connsiteY29" fmla="*/ 44450 h 903399"/>
              <a:gd name="connsiteX30" fmla="*/ 193675 w 482453"/>
              <a:gd name="connsiteY30" fmla="*/ 66675 h 903399"/>
              <a:gd name="connsiteX31" fmla="*/ 187325 w 482453"/>
              <a:gd name="connsiteY31" fmla="*/ 76200 h 903399"/>
              <a:gd name="connsiteX32" fmla="*/ 168275 w 482453"/>
              <a:gd name="connsiteY32" fmla="*/ 98425 h 903399"/>
              <a:gd name="connsiteX33" fmla="*/ 161925 w 482453"/>
              <a:gd name="connsiteY33" fmla="*/ 123825 h 903399"/>
              <a:gd name="connsiteX34" fmla="*/ 152400 w 482453"/>
              <a:gd name="connsiteY34" fmla="*/ 168275 h 903399"/>
              <a:gd name="connsiteX35" fmla="*/ 139700 w 482453"/>
              <a:gd name="connsiteY35" fmla="*/ 193675 h 903399"/>
              <a:gd name="connsiteX36" fmla="*/ 127000 w 482453"/>
              <a:gd name="connsiteY36" fmla="*/ 206375 h 903399"/>
              <a:gd name="connsiteX37" fmla="*/ 114300 w 482453"/>
              <a:gd name="connsiteY37" fmla="*/ 209550 h 903399"/>
              <a:gd name="connsiteX38" fmla="*/ 104775 w 482453"/>
              <a:gd name="connsiteY38" fmla="*/ 215900 h 903399"/>
              <a:gd name="connsiteX39" fmla="*/ 82550 w 482453"/>
              <a:gd name="connsiteY39" fmla="*/ 225425 h 903399"/>
              <a:gd name="connsiteX40" fmla="*/ 73025 w 482453"/>
              <a:gd name="connsiteY40" fmla="*/ 234950 h 903399"/>
              <a:gd name="connsiteX41" fmla="*/ 60325 w 482453"/>
              <a:gd name="connsiteY41" fmla="*/ 241300 h 903399"/>
              <a:gd name="connsiteX42" fmla="*/ 44450 w 482453"/>
              <a:gd name="connsiteY42" fmla="*/ 250825 h 903399"/>
              <a:gd name="connsiteX43" fmla="*/ 38100 w 482453"/>
              <a:gd name="connsiteY43" fmla="*/ 260350 h 903399"/>
              <a:gd name="connsiteX44" fmla="*/ 25400 w 482453"/>
              <a:gd name="connsiteY44" fmla="*/ 273050 h 903399"/>
              <a:gd name="connsiteX45" fmla="*/ 41275 w 482453"/>
              <a:gd name="connsiteY45" fmla="*/ 307975 h 903399"/>
              <a:gd name="connsiteX46" fmla="*/ 47625 w 482453"/>
              <a:gd name="connsiteY46" fmla="*/ 323850 h 903399"/>
              <a:gd name="connsiteX47" fmla="*/ 63500 w 482453"/>
              <a:gd name="connsiteY47" fmla="*/ 342900 h 903399"/>
              <a:gd name="connsiteX48" fmla="*/ 69850 w 482453"/>
              <a:gd name="connsiteY48" fmla="*/ 368300 h 903399"/>
              <a:gd name="connsiteX49" fmla="*/ 76200 w 482453"/>
              <a:gd name="connsiteY49" fmla="*/ 381000 h 903399"/>
              <a:gd name="connsiteX50" fmla="*/ 73025 w 482453"/>
              <a:gd name="connsiteY50" fmla="*/ 409575 h 903399"/>
              <a:gd name="connsiteX51" fmla="*/ 63500 w 482453"/>
              <a:gd name="connsiteY51" fmla="*/ 412750 h 903399"/>
              <a:gd name="connsiteX52" fmla="*/ 38100 w 482453"/>
              <a:gd name="connsiteY52" fmla="*/ 409575 h 903399"/>
              <a:gd name="connsiteX53" fmla="*/ 25400 w 482453"/>
              <a:gd name="connsiteY53" fmla="*/ 415925 h 903399"/>
              <a:gd name="connsiteX54" fmla="*/ 22225 w 482453"/>
              <a:gd name="connsiteY54" fmla="*/ 428625 h 903399"/>
              <a:gd name="connsiteX55" fmla="*/ 3175 w 482453"/>
              <a:gd name="connsiteY55" fmla="*/ 441325 h 903399"/>
              <a:gd name="connsiteX56" fmla="*/ 6350 w 482453"/>
              <a:gd name="connsiteY56" fmla="*/ 469900 h 903399"/>
              <a:gd name="connsiteX57" fmla="*/ 19050 w 482453"/>
              <a:gd name="connsiteY57" fmla="*/ 473075 h 903399"/>
              <a:gd name="connsiteX58" fmla="*/ 31750 w 482453"/>
              <a:gd name="connsiteY58" fmla="*/ 482600 h 903399"/>
              <a:gd name="connsiteX59" fmla="*/ 50800 w 482453"/>
              <a:gd name="connsiteY59" fmla="*/ 520700 h 903399"/>
              <a:gd name="connsiteX60" fmla="*/ 57150 w 482453"/>
              <a:gd name="connsiteY60" fmla="*/ 533400 h 903399"/>
              <a:gd name="connsiteX61" fmla="*/ 60325 w 482453"/>
              <a:gd name="connsiteY61" fmla="*/ 552450 h 903399"/>
              <a:gd name="connsiteX62" fmla="*/ 76200 w 482453"/>
              <a:gd name="connsiteY62" fmla="*/ 568325 h 903399"/>
              <a:gd name="connsiteX63" fmla="*/ 111125 w 482453"/>
              <a:gd name="connsiteY63" fmla="*/ 600075 h 903399"/>
              <a:gd name="connsiteX64" fmla="*/ 127000 w 482453"/>
              <a:gd name="connsiteY64" fmla="*/ 609600 h 903399"/>
              <a:gd name="connsiteX65" fmla="*/ 136525 w 482453"/>
              <a:gd name="connsiteY65" fmla="*/ 615950 h 903399"/>
              <a:gd name="connsiteX66" fmla="*/ 152400 w 482453"/>
              <a:gd name="connsiteY66" fmla="*/ 638175 h 903399"/>
              <a:gd name="connsiteX67" fmla="*/ 149225 w 482453"/>
              <a:gd name="connsiteY67" fmla="*/ 682625 h 903399"/>
              <a:gd name="connsiteX68" fmla="*/ 136525 w 482453"/>
              <a:gd name="connsiteY68" fmla="*/ 685800 h 903399"/>
              <a:gd name="connsiteX69" fmla="*/ 111125 w 482453"/>
              <a:gd name="connsiteY69" fmla="*/ 701675 h 903399"/>
              <a:gd name="connsiteX70" fmla="*/ 117475 w 482453"/>
              <a:gd name="connsiteY70" fmla="*/ 746125 h 903399"/>
              <a:gd name="connsiteX71" fmla="*/ 123825 w 482453"/>
              <a:gd name="connsiteY71" fmla="*/ 755650 h 903399"/>
              <a:gd name="connsiteX72" fmla="*/ 139700 w 482453"/>
              <a:gd name="connsiteY72" fmla="*/ 781050 h 903399"/>
              <a:gd name="connsiteX73" fmla="*/ 152400 w 482453"/>
              <a:gd name="connsiteY73" fmla="*/ 790575 h 903399"/>
              <a:gd name="connsiteX74" fmla="*/ 187325 w 482453"/>
              <a:gd name="connsiteY74" fmla="*/ 793750 h 903399"/>
              <a:gd name="connsiteX75" fmla="*/ 190500 w 482453"/>
              <a:gd name="connsiteY75" fmla="*/ 803275 h 903399"/>
              <a:gd name="connsiteX76" fmla="*/ 196850 w 482453"/>
              <a:gd name="connsiteY76" fmla="*/ 812800 h 903399"/>
              <a:gd name="connsiteX77" fmla="*/ 270668 w 482453"/>
              <a:gd name="connsiteY77" fmla="*/ 903288 h 903399"/>
              <a:gd name="connsiteX78" fmla="*/ 311943 w 482453"/>
              <a:gd name="connsiteY78" fmla="*/ 792163 h 903399"/>
              <a:gd name="connsiteX79" fmla="*/ 349250 w 482453"/>
              <a:gd name="connsiteY79" fmla="*/ 739775 h 903399"/>
              <a:gd name="connsiteX80" fmla="*/ 393700 w 482453"/>
              <a:gd name="connsiteY80" fmla="*/ 688975 h 903399"/>
              <a:gd name="connsiteX81" fmla="*/ 425450 w 482453"/>
              <a:gd name="connsiteY81" fmla="*/ 660400 h 903399"/>
              <a:gd name="connsiteX82" fmla="*/ 478632 w 482453"/>
              <a:gd name="connsiteY82" fmla="*/ 660400 h 903399"/>
              <a:gd name="connsiteX0" fmla="*/ 478632 w 482453"/>
              <a:gd name="connsiteY0" fmla="*/ 660400 h 903399"/>
              <a:gd name="connsiteX1" fmla="*/ 476250 w 482453"/>
              <a:gd name="connsiteY1" fmla="*/ 590550 h 903399"/>
              <a:gd name="connsiteX2" fmla="*/ 460375 w 482453"/>
              <a:gd name="connsiteY2" fmla="*/ 498475 h 903399"/>
              <a:gd name="connsiteX3" fmla="*/ 447675 w 482453"/>
              <a:gd name="connsiteY3" fmla="*/ 425450 h 903399"/>
              <a:gd name="connsiteX4" fmla="*/ 422275 w 482453"/>
              <a:gd name="connsiteY4" fmla="*/ 346868 h 903399"/>
              <a:gd name="connsiteX5" fmla="*/ 438150 w 482453"/>
              <a:gd name="connsiteY5" fmla="*/ 292100 h 903399"/>
              <a:gd name="connsiteX6" fmla="*/ 454025 w 482453"/>
              <a:gd name="connsiteY6" fmla="*/ 225425 h 903399"/>
              <a:gd name="connsiteX7" fmla="*/ 450850 w 482453"/>
              <a:gd name="connsiteY7" fmla="*/ 123825 h 903399"/>
              <a:gd name="connsiteX8" fmla="*/ 428625 w 482453"/>
              <a:gd name="connsiteY8" fmla="*/ 50800 h 903399"/>
              <a:gd name="connsiteX9" fmla="*/ 422275 w 482453"/>
              <a:gd name="connsiteY9" fmla="*/ 34925 h 903399"/>
              <a:gd name="connsiteX10" fmla="*/ 419100 w 482453"/>
              <a:gd name="connsiteY10" fmla="*/ 25400 h 903399"/>
              <a:gd name="connsiteX11" fmla="*/ 412750 w 482453"/>
              <a:gd name="connsiteY11" fmla="*/ 34925 h 903399"/>
              <a:gd name="connsiteX12" fmla="*/ 400050 w 482453"/>
              <a:gd name="connsiteY12" fmla="*/ 60325 h 903399"/>
              <a:gd name="connsiteX13" fmla="*/ 390525 w 482453"/>
              <a:gd name="connsiteY13" fmla="*/ 73025 h 903399"/>
              <a:gd name="connsiteX14" fmla="*/ 377825 w 482453"/>
              <a:gd name="connsiteY14" fmla="*/ 92075 h 903399"/>
              <a:gd name="connsiteX15" fmla="*/ 368300 w 482453"/>
              <a:gd name="connsiteY15" fmla="*/ 114300 h 903399"/>
              <a:gd name="connsiteX16" fmla="*/ 358775 w 482453"/>
              <a:gd name="connsiteY16" fmla="*/ 111125 h 903399"/>
              <a:gd name="connsiteX17" fmla="*/ 349250 w 482453"/>
              <a:gd name="connsiteY17" fmla="*/ 101600 h 903399"/>
              <a:gd name="connsiteX18" fmla="*/ 346075 w 482453"/>
              <a:gd name="connsiteY18" fmla="*/ 92075 h 903399"/>
              <a:gd name="connsiteX19" fmla="*/ 339725 w 482453"/>
              <a:gd name="connsiteY19" fmla="*/ 79375 h 903399"/>
              <a:gd name="connsiteX20" fmla="*/ 333375 w 482453"/>
              <a:gd name="connsiteY20" fmla="*/ 69850 h 903399"/>
              <a:gd name="connsiteX21" fmla="*/ 330200 w 482453"/>
              <a:gd name="connsiteY21" fmla="*/ 60325 h 903399"/>
              <a:gd name="connsiteX22" fmla="*/ 320675 w 482453"/>
              <a:gd name="connsiteY22" fmla="*/ 47625 h 903399"/>
              <a:gd name="connsiteX23" fmla="*/ 307975 w 482453"/>
              <a:gd name="connsiteY23" fmla="*/ 22225 h 903399"/>
              <a:gd name="connsiteX24" fmla="*/ 304800 w 482453"/>
              <a:gd name="connsiteY24" fmla="*/ 12700 h 903399"/>
              <a:gd name="connsiteX25" fmla="*/ 279400 w 482453"/>
              <a:gd name="connsiteY25" fmla="*/ 0 h 903399"/>
              <a:gd name="connsiteX26" fmla="*/ 257175 w 482453"/>
              <a:gd name="connsiteY26" fmla="*/ 9525 h 903399"/>
              <a:gd name="connsiteX27" fmla="*/ 247650 w 482453"/>
              <a:gd name="connsiteY27" fmla="*/ 15875 h 903399"/>
              <a:gd name="connsiteX28" fmla="*/ 209550 w 482453"/>
              <a:gd name="connsiteY28" fmla="*/ 44450 h 903399"/>
              <a:gd name="connsiteX29" fmla="*/ 193675 w 482453"/>
              <a:gd name="connsiteY29" fmla="*/ 66675 h 903399"/>
              <a:gd name="connsiteX30" fmla="*/ 187325 w 482453"/>
              <a:gd name="connsiteY30" fmla="*/ 76200 h 903399"/>
              <a:gd name="connsiteX31" fmla="*/ 168275 w 482453"/>
              <a:gd name="connsiteY31" fmla="*/ 98425 h 903399"/>
              <a:gd name="connsiteX32" fmla="*/ 161925 w 482453"/>
              <a:gd name="connsiteY32" fmla="*/ 123825 h 903399"/>
              <a:gd name="connsiteX33" fmla="*/ 152400 w 482453"/>
              <a:gd name="connsiteY33" fmla="*/ 168275 h 903399"/>
              <a:gd name="connsiteX34" fmla="*/ 139700 w 482453"/>
              <a:gd name="connsiteY34" fmla="*/ 193675 h 903399"/>
              <a:gd name="connsiteX35" fmla="*/ 127000 w 482453"/>
              <a:gd name="connsiteY35" fmla="*/ 206375 h 903399"/>
              <a:gd name="connsiteX36" fmla="*/ 114300 w 482453"/>
              <a:gd name="connsiteY36" fmla="*/ 209550 h 903399"/>
              <a:gd name="connsiteX37" fmla="*/ 104775 w 482453"/>
              <a:gd name="connsiteY37" fmla="*/ 215900 h 903399"/>
              <a:gd name="connsiteX38" fmla="*/ 82550 w 482453"/>
              <a:gd name="connsiteY38" fmla="*/ 225425 h 903399"/>
              <a:gd name="connsiteX39" fmla="*/ 73025 w 482453"/>
              <a:gd name="connsiteY39" fmla="*/ 234950 h 903399"/>
              <a:gd name="connsiteX40" fmla="*/ 60325 w 482453"/>
              <a:gd name="connsiteY40" fmla="*/ 241300 h 903399"/>
              <a:gd name="connsiteX41" fmla="*/ 44450 w 482453"/>
              <a:gd name="connsiteY41" fmla="*/ 250825 h 903399"/>
              <a:gd name="connsiteX42" fmla="*/ 38100 w 482453"/>
              <a:gd name="connsiteY42" fmla="*/ 260350 h 903399"/>
              <a:gd name="connsiteX43" fmla="*/ 25400 w 482453"/>
              <a:gd name="connsiteY43" fmla="*/ 273050 h 903399"/>
              <a:gd name="connsiteX44" fmla="*/ 41275 w 482453"/>
              <a:gd name="connsiteY44" fmla="*/ 307975 h 903399"/>
              <a:gd name="connsiteX45" fmla="*/ 47625 w 482453"/>
              <a:gd name="connsiteY45" fmla="*/ 323850 h 903399"/>
              <a:gd name="connsiteX46" fmla="*/ 63500 w 482453"/>
              <a:gd name="connsiteY46" fmla="*/ 342900 h 903399"/>
              <a:gd name="connsiteX47" fmla="*/ 69850 w 482453"/>
              <a:gd name="connsiteY47" fmla="*/ 368300 h 903399"/>
              <a:gd name="connsiteX48" fmla="*/ 76200 w 482453"/>
              <a:gd name="connsiteY48" fmla="*/ 381000 h 903399"/>
              <a:gd name="connsiteX49" fmla="*/ 73025 w 482453"/>
              <a:gd name="connsiteY49" fmla="*/ 409575 h 903399"/>
              <a:gd name="connsiteX50" fmla="*/ 63500 w 482453"/>
              <a:gd name="connsiteY50" fmla="*/ 412750 h 903399"/>
              <a:gd name="connsiteX51" fmla="*/ 38100 w 482453"/>
              <a:gd name="connsiteY51" fmla="*/ 409575 h 903399"/>
              <a:gd name="connsiteX52" fmla="*/ 25400 w 482453"/>
              <a:gd name="connsiteY52" fmla="*/ 415925 h 903399"/>
              <a:gd name="connsiteX53" fmla="*/ 22225 w 482453"/>
              <a:gd name="connsiteY53" fmla="*/ 428625 h 903399"/>
              <a:gd name="connsiteX54" fmla="*/ 3175 w 482453"/>
              <a:gd name="connsiteY54" fmla="*/ 441325 h 903399"/>
              <a:gd name="connsiteX55" fmla="*/ 6350 w 482453"/>
              <a:gd name="connsiteY55" fmla="*/ 469900 h 903399"/>
              <a:gd name="connsiteX56" fmla="*/ 19050 w 482453"/>
              <a:gd name="connsiteY56" fmla="*/ 473075 h 903399"/>
              <a:gd name="connsiteX57" fmla="*/ 31750 w 482453"/>
              <a:gd name="connsiteY57" fmla="*/ 482600 h 903399"/>
              <a:gd name="connsiteX58" fmla="*/ 50800 w 482453"/>
              <a:gd name="connsiteY58" fmla="*/ 520700 h 903399"/>
              <a:gd name="connsiteX59" fmla="*/ 57150 w 482453"/>
              <a:gd name="connsiteY59" fmla="*/ 533400 h 903399"/>
              <a:gd name="connsiteX60" fmla="*/ 60325 w 482453"/>
              <a:gd name="connsiteY60" fmla="*/ 552450 h 903399"/>
              <a:gd name="connsiteX61" fmla="*/ 76200 w 482453"/>
              <a:gd name="connsiteY61" fmla="*/ 568325 h 903399"/>
              <a:gd name="connsiteX62" fmla="*/ 111125 w 482453"/>
              <a:gd name="connsiteY62" fmla="*/ 600075 h 903399"/>
              <a:gd name="connsiteX63" fmla="*/ 127000 w 482453"/>
              <a:gd name="connsiteY63" fmla="*/ 609600 h 903399"/>
              <a:gd name="connsiteX64" fmla="*/ 136525 w 482453"/>
              <a:gd name="connsiteY64" fmla="*/ 615950 h 903399"/>
              <a:gd name="connsiteX65" fmla="*/ 152400 w 482453"/>
              <a:gd name="connsiteY65" fmla="*/ 638175 h 903399"/>
              <a:gd name="connsiteX66" fmla="*/ 149225 w 482453"/>
              <a:gd name="connsiteY66" fmla="*/ 682625 h 903399"/>
              <a:gd name="connsiteX67" fmla="*/ 136525 w 482453"/>
              <a:gd name="connsiteY67" fmla="*/ 685800 h 903399"/>
              <a:gd name="connsiteX68" fmla="*/ 111125 w 482453"/>
              <a:gd name="connsiteY68" fmla="*/ 701675 h 903399"/>
              <a:gd name="connsiteX69" fmla="*/ 117475 w 482453"/>
              <a:gd name="connsiteY69" fmla="*/ 746125 h 903399"/>
              <a:gd name="connsiteX70" fmla="*/ 123825 w 482453"/>
              <a:gd name="connsiteY70" fmla="*/ 755650 h 903399"/>
              <a:gd name="connsiteX71" fmla="*/ 139700 w 482453"/>
              <a:gd name="connsiteY71" fmla="*/ 781050 h 903399"/>
              <a:gd name="connsiteX72" fmla="*/ 152400 w 482453"/>
              <a:gd name="connsiteY72" fmla="*/ 790575 h 903399"/>
              <a:gd name="connsiteX73" fmla="*/ 187325 w 482453"/>
              <a:gd name="connsiteY73" fmla="*/ 793750 h 903399"/>
              <a:gd name="connsiteX74" fmla="*/ 190500 w 482453"/>
              <a:gd name="connsiteY74" fmla="*/ 803275 h 903399"/>
              <a:gd name="connsiteX75" fmla="*/ 196850 w 482453"/>
              <a:gd name="connsiteY75" fmla="*/ 812800 h 903399"/>
              <a:gd name="connsiteX76" fmla="*/ 270668 w 482453"/>
              <a:gd name="connsiteY76" fmla="*/ 903288 h 903399"/>
              <a:gd name="connsiteX77" fmla="*/ 311943 w 482453"/>
              <a:gd name="connsiteY77" fmla="*/ 792163 h 903399"/>
              <a:gd name="connsiteX78" fmla="*/ 349250 w 482453"/>
              <a:gd name="connsiteY78" fmla="*/ 739775 h 903399"/>
              <a:gd name="connsiteX79" fmla="*/ 393700 w 482453"/>
              <a:gd name="connsiteY79" fmla="*/ 688975 h 903399"/>
              <a:gd name="connsiteX80" fmla="*/ 425450 w 482453"/>
              <a:gd name="connsiteY80" fmla="*/ 660400 h 903399"/>
              <a:gd name="connsiteX81" fmla="*/ 478632 w 482453"/>
              <a:gd name="connsiteY81" fmla="*/ 660400 h 903399"/>
              <a:gd name="connsiteX0" fmla="*/ 478632 w 482453"/>
              <a:gd name="connsiteY0" fmla="*/ 660400 h 903399"/>
              <a:gd name="connsiteX1" fmla="*/ 476250 w 482453"/>
              <a:gd name="connsiteY1" fmla="*/ 590550 h 903399"/>
              <a:gd name="connsiteX2" fmla="*/ 460375 w 482453"/>
              <a:gd name="connsiteY2" fmla="*/ 498475 h 903399"/>
              <a:gd name="connsiteX3" fmla="*/ 447675 w 482453"/>
              <a:gd name="connsiteY3" fmla="*/ 425450 h 903399"/>
              <a:gd name="connsiteX4" fmla="*/ 422275 w 482453"/>
              <a:gd name="connsiteY4" fmla="*/ 346868 h 903399"/>
              <a:gd name="connsiteX5" fmla="*/ 438150 w 482453"/>
              <a:gd name="connsiteY5" fmla="*/ 292100 h 903399"/>
              <a:gd name="connsiteX6" fmla="*/ 454025 w 482453"/>
              <a:gd name="connsiteY6" fmla="*/ 225425 h 903399"/>
              <a:gd name="connsiteX7" fmla="*/ 450850 w 482453"/>
              <a:gd name="connsiteY7" fmla="*/ 123825 h 903399"/>
              <a:gd name="connsiteX8" fmla="*/ 422275 w 482453"/>
              <a:gd name="connsiteY8" fmla="*/ 34925 h 903399"/>
              <a:gd name="connsiteX9" fmla="*/ 419100 w 482453"/>
              <a:gd name="connsiteY9" fmla="*/ 25400 h 903399"/>
              <a:gd name="connsiteX10" fmla="*/ 412750 w 482453"/>
              <a:gd name="connsiteY10" fmla="*/ 34925 h 903399"/>
              <a:gd name="connsiteX11" fmla="*/ 400050 w 482453"/>
              <a:gd name="connsiteY11" fmla="*/ 60325 h 903399"/>
              <a:gd name="connsiteX12" fmla="*/ 390525 w 482453"/>
              <a:gd name="connsiteY12" fmla="*/ 73025 h 903399"/>
              <a:gd name="connsiteX13" fmla="*/ 377825 w 482453"/>
              <a:gd name="connsiteY13" fmla="*/ 92075 h 903399"/>
              <a:gd name="connsiteX14" fmla="*/ 368300 w 482453"/>
              <a:gd name="connsiteY14" fmla="*/ 114300 h 903399"/>
              <a:gd name="connsiteX15" fmla="*/ 358775 w 482453"/>
              <a:gd name="connsiteY15" fmla="*/ 111125 h 903399"/>
              <a:gd name="connsiteX16" fmla="*/ 349250 w 482453"/>
              <a:gd name="connsiteY16" fmla="*/ 101600 h 903399"/>
              <a:gd name="connsiteX17" fmla="*/ 346075 w 482453"/>
              <a:gd name="connsiteY17" fmla="*/ 92075 h 903399"/>
              <a:gd name="connsiteX18" fmla="*/ 339725 w 482453"/>
              <a:gd name="connsiteY18" fmla="*/ 79375 h 903399"/>
              <a:gd name="connsiteX19" fmla="*/ 333375 w 482453"/>
              <a:gd name="connsiteY19" fmla="*/ 69850 h 903399"/>
              <a:gd name="connsiteX20" fmla="*/ 330200 w 482453"/>
              <a:gd name="connsiteY20" fmla="*/ 60325 h 903399"/>
              <a:gd name="connsiteX21" fmla="*/ 320675 w 482453"/>
              <a:gd name="connsiteY21" fmla="*/ 47625 h 903399"/>
              <a:gd name="connsiteX22" fmla="*/ 307975 w 482453"/>
              <a:gd name="connsiteY22" fmla="*/ 22225 h 903399"/>
              <a:gd name="connsiteX23" fmla="*/ 304800 w 482453"/>
              <a:gd name="connsiteY23" fmla="*/ 12700 h 903399"/>
              <a:gd name="connsiteX24" fmla="*/ 279400 w 482453"/>
              <a:gd name="connsiteY24" fmla="*/ 0 h 903399"/>
              <a:gd name="connsiteX25" fmla="*/ 257175 w 482453"/>
              <a:gd name="connsiteY25" fmla="*/ 9525 h 903399"/>
              <a:gd name="connsiteX26" fmla="*/ 247650 w 482453"/>
              <a:gd name="connsiteY26" fmla="*/ 15875 h 903399"/>
              <a:gd name="connsiteX27" fmla="*/ 209550 w 482453"/>
              <a:gd name="connsiteY27" fmla="*/ 44450 h 903399"/>
              <a:gd name="connsiteX28" fmla="*/ 193675 w 482453"/>
              <a:gd name="connsiteY28" fmla="*/ 66675 h 903399"/>
              <a:gd name="connsiteX29" fmla="*/ 187325 w 482453"/>
              <a:gd name="connsiteY29" fmla="*/ 76200 h 903399"/>
              <a:gd name="connsiteX30" fmla="*/ 168275 w 482453"/>
              <a:gd name="connsiteY30" fmla="*/ 98425 h 903399"/>
              <a:gd name="connsiteX31" fmla="*/ 161925 w 482453"/>
              <a:gd name="connsiteY31" fmla="*/ 123825 h 903399"/>
              <a:gd name="connsiteX32" fmla="*/ 152400 w 482453"/>
              <a:gd name="connsiteY32" fmla="*/ 168275 h 903399"/>
              <a:gd name="connsiteX33" fmla="*/ 139700 w 482453"/>
              <a:gd name="connsiteY33" fmla="*/ 193675 h 903399"/>
              <a:gd name="connsiteX34" fmla="*/ 127000 w 482453"/>
              <a:gd name="connsiteY34" fmla="*/ 206375 h 903399"/>
              <a:gd name="connsiteX35" fmla="*/ 114300 w 482453"/>
              <a:gd name="connsiteY35" fmla="*/ 209550 h 903399"/>
              <a:gd name="connsiteX36" fmla="*/ 104775 w 482453"/>
              <a:gd name="connsiteY36" fmla="*/ 215900 h 903399"/>
              <a:gd name="connsiteX37" fmla="*/ 82550 w 482453"/>
              <a:gd name="connsiteY37" fmla="*/ 225425 h 903399"/>
              <a:gd name="connsiteX38" fmla="*/ 73025 w 482453"/>
              <a:gd name="connsiteY38" fmla="*/ 234950 h 903399"/>
              <a:gd name="connsiteX39" fmla="*/ 60325 w 482453"/>
              <a:gd name="connsiteY39" fmla="*/ 241300 h 903399"/>
              <a:gd name="connsiteX40" fmla="*/ 44450 w 482453"/>
              <a:gd name="connsiteY40" fmla="*/ 250825 h 903399"/>
              <a:gd name="connsiteX41" fmla="*/ 38100 w 482453"/>
              <a:gd name="connsiteY41" fmla="*/ 260350 h 903399"/>
              <a:gd name="connsiteX42" fmla="*/ 25400 w 482453"/>
              <a:gd name="connsiteY42" fmla="*/ 273050 h 903399"/>
              <a:gd name="connsiteX43" fmla="*/ 41275 w 482453"/>
              <a:gd name="connsiteY43" fmla="*/ 307975 h 903399"/>
              <a:gd name="connsiteX44" fmla="*/ 47625 w 482453"/>
              <a:gd name="connsiteY44" fmla="*/ 323850 h 903399"/>
              <a:gd name="connsiteX45" fmla="*/ 63500 w 482453"/>
              <a:gd name="connsiteY45" fmla="*/ 342900 h 903399"/>
              <a:gd name="connsiteX46" fmla="*/ 69850 w 482453"/>
              <a:gd name="connsiteY46" fmla="*/ 368300 h 903399"/>
              <a:gd name="connsiteX47" fmla="*/ 76200 w 482453"/>
              <a:gd name="connsiteY47" fmla="*/ 381000 h 903399"/>
              <a:gd name="connsiteX48" fmla="*/ 73025 w 482453"/>
              <a:gd name="connsiteY48" fmla="*/ 409575 h 903399"/>
              <a:gd name="connsiteX49" fmla="*/ 63500 w 482453"/>
              <a:gd name="connsiteY49" fmla="*/ 412750 h 903399"/>
              <a:gd name="connsiteX50" fmla="*/ 38100 w 482453"/>
              <a:gd name="connsiteY50" fmla="*/ 409575 h 903399"/>
              <a:gd name="connsiteX51" fmla="*/ 25400 w 482453"/>
              <a:gd name="connsiteY51" fmla="*/ 415925 h 903399"/>
              <a:gd name="connsiteX52" fmla="*/ 22225 w 482453"/>
              <a:gd name="connsiteY52" fmla="*/ 428625 h 903399"/>
              <a:gd name="connsiteX53" fmla="*/ 3175 w 482453"/>
              <a:gd name="connsiteY53" fmla="*/ 441325 h 903399"/>
              <a:gd name="connsiteX54" fmla="*/ 6350 w 482453"/>
              <a:gd name="connsiteY54" fmla="*/ 469900 h 903399"/>
              <a:gd name="connsiteX55" fmla="*/ 19050 w 482453"/>
              <a:gd name="connsiteY55" fmla="*/ 473075 h 903399"/>
              <a:gd name="connsiteX56" fmla="*/ 31750 w 482453"/>
              <a:gd name="connsiteY56" fmla="*/ 482600 h 903399"/>
              <a:gd name="connsiteX57" fmla="*/ 50800 w 482453"/>
              <a:gd name="connsiteY57" fmla="*/ 520700 h 903399"/>
              <a:gd name="connsiteX58" fmla="*/ 57150 w 482453"/>
              <a:gd name="connsiteY58" fmla="*/ 533400 h 903399"/>
              <a:gd name="connsiteX59" fmla="*/ 60325 w 482453"/>
              <a:gd name="connsiteY59" fmla="*/ 552450 h 903399"/>
              <a:gd name="connsiteX60" fmla="*/ 76200 w 482453"/>
              <a:gd name="connsiteY60" fmla="*/ 568325 h 903399"/>
              <a:gd name="connsiteX61" fmla="*/ 111125 w 482453"/>
              <a:gd name="connsiteY61" fmla="*/ 600075 h 903399"/>
              <a:gd name="connsiteX62" fmla="*/ 127000 w 482453"/>
              <a:gd name="connsiteY62" fmla="*/ 609600 h 903399"/>
              <a:gd name="connsiteX63" fmla="*/ 136525 w 482453"/>
              <a:gd name="connsiteY63" fmla="*/ 615950 h 903399"/>
              <a:gd name="connsiteX64" fmla="*/ 152400 w 482453"/>
              <a:gd name="connsiteY64" fmla="*/ 638175 h 903399"/>
              <a:gd name="connsiteX65" fmla="*/ 149225 w 482453"/>
              <a:gd name="connsiteY65" fmla="*/ 682625 h 903399"/>
              <a:gd name="connsiteX66" fmla="*/ 136525 w 482453"/>
              <a:gd name="connsiteY66" fmla="*/ 685800 h 903399"/>
              <a:gd name="connsiteX67" fmla="*/ 111125 w 482453"/>
              <a:gd name="connsiteY67" fmla="*/ 701675 h 903399"/>
              <a:gd name="connsiteX68" fmla="*/ 117475 w 482453"/>
              <a:gd name="connsiteY68" fmla="*/ 746125 h 903399"/>
              <a:gd name="connsiteX69" fmla="*/ 123825 w 482453"/>
              <a:gd name="connsiteY69" fmla="*/ 755650 h 903399"/>
              <a:gd name="connsiteX70" fmla="*/ 139700 w 482453"/>
              <a:gd name="connsiteY70" fmla="*/ 781050 h 903399"/>
              <a:gd name="connsiteX71" fmla="*/ 152400 w 482453"/>
              <a:gd name="connsiteY71" fmla="*/ 790575 h 903399"/>
              <a:gd name="connsiteX72" fmla="*/ 187325 w 482453"/>
              <a:gd name="connsiteY72" fmla="*/ 793750 h 903399"/>
              <a:gd name="connsiteX73" fmla="*/ 190500 w 482453"/>
              <a:gd name="connsiteY73" fmla="*/ 803275 h 903399"/>
              <a:gd name="connsiteX74" fmla="*/ 196850 w 482453"/>
              <a:gd name="connsiteY74" fmla="*/ 812800 h 903399"/>
              <a:gd name="connsiteX75" fmla="*/ 270668 w 482453"/>
              <a:gd name="connsiteY75" fmla="*/ 903288 h 903399"/>
              <a:gd name="connsiteX76" fmla="*/ 311943 w 482453"/>
              <a:gd name="connsiteY76" fmla="*/ 792163 h 903399"/>
              <a:gd name="connsiteX77" fmla="*/ 349250 w 482453"/>
              <a:gd name="connsiteY77" fmla="*/ 739775 h 903399"/>
              <a:gd name="connsiteX78" fmla="*/ 393700 w 482453"/>
              <a:gd name="connsiteY78" fmla="*/ 688975 h 903399"/>
              <a:gd name="connsiteX79" fmla="*/ 425450 w 482453"/>
              <a:gd name="connsiteY79" fmla="*/ 660400 h 903399"/>
              <a:gd name="connsiteX80" fmla="*/ 478632 w 482453"/>
              <a:gd name="connsiteY80" fmla="*/ 660400 h 903399"/>
              <a:gd name="connsiteX0" fmla="*/ 478632 w 482453"/>
              <a:gd name="connsiteY0" fmla="*/ 660400 h 903399"/>
              <a:gd name="connsiteX1" fmla="*/ 476250 w 482453"/>
              <a:gd name="connsiteY1" fmla="*/ 590550 h 903399"/>
              <a:gd name="connsiteX2" fmla="*/ 460375 w 482453"/>
              <a:gd name="connsiteY2" fmla="*/ 498475 h 903399"/>
              <a:gd name="connsiteX3" fmla="*/ 447675 w 482453"/>
              <a:gd name="connsiteY3" fmla="*/ 425450 h 903399"/>
              <a:gd name="connsiteX4" fmla="*/ 422275 w 482453"/>
              <a:gd name="connsiteY4" fmla="*/ 346868 h 903399"/>
              <a:gd name="connsiteX5" fmla="*/ 438150 w 482453"/>
              <a:gd name="connsiteY5" fmla="*/ 292100 h 903399"/>
              <a:gd name="connsiteX6" fmla="*/ 454025 w 482453"/>
              <a:gd name="connsiteY6" fmla="*/ 225425 h 903399"/>
              <a:gd name="connsiteX7" fmla="*/ 446087 w 482453"/>
              <a:gd name="connsiteY7" fmla="*/ 128588 h 903399"/>
              <a:gd name="connsiteX8" fmla="*/ 422275 w 482453"/>
              <a:gd name="connsiteY8" fmla="*/ 34925 h 903399"/>
              <a:gd name="connsiteX9" fmla="*/ 419100 w 482453"/>
              <a:gd name="connsiteY9" fmla="*/ 25400 h 903399"/>
              <a:gd name="connsiteX10" fmla="*/ 412750 w 482453"/>
              <a:gd name="connsiteY10" fmla="*/ 34925 h 903399"/>
              <a:gd name="connsiteX11" fmla="*/ 400050 w 482453"/>
              <a:gd name="connsiteY11" fmla="*/ 60325 h 903399"/>
              <a:gd name="connsiteX12" fmla="*/ 390525 w 482453"/>
              <a:gd name="connsiteY12" fmla="*/ 73025 h 903399"/>
              <a:gd name="connsiteX13" fmla="*/ 377825 w 482453"/>
              <a:gd name="connsiteY13" fmla="*/ 92075 h 903399"/>
              <a:gd name="connsiteX14" fmla="*/ 368300 w 482453"/>
              <a:gd name="connsiteY14" fmla="*/ 114300 h 903399"/>
              <a:gd name="connsiteX15" fmla="*/ 358775 w 482453"/>
              <a:gd name="connsiteY15" fmla="*/ 111125 h 903399"/>
              <a:gd name="connsiteX16" fmla="*/ 349250 w 482453"/>
              <a:gd name="connsiteY16" fmla="*/ 101600 h 903399"/>
              <a:gd name="connsiteX17" fmla="*/ 346075 w 482453"/>
              <a:gd name="connsiteY17" fmla="*/ 92075 h 903399"/>
              <a:gd name="connsiteX18" fmla="*/ 339725 w 482453"/>
              <a:gd name="connsiteY18" fmla="*/ 79375 h 903399"/>
              <a:gd name="connsiteX19" fmla="*/ 333375 w 482453"/>
              <a:gd name="connsiteY19" fmla="*/ 69850 h 903399"/>
              <a:gd name="connsiteX20" fmla="*/ 330200 w 482453"/>
              <a:gd name="connsiteY20" fmla="*/ 60325 h 903399"/>
              <a:gd name="connsiteX21" fmla="*/ 320675 w 482453"/>
              <a:gd name="connsiteY21" fmla="*/ 47625 h 903399"/>
              <a:gd name="connsiteX22" fmla="*/ 307975 w 482453"/>
              <a:gd name="connsiteY22" fmla="*/ 22225 h 903399"/>
              <a:gd name="connsiteX23" fmla="*/ 304800 w 482453"/>
              <a:gd name="connsiteY23" fmla="*/ 12700 h 903399"/>
              <a:gd name="connsiteX24" fmla="*/ 279400 w 482453"/>
              <a:gd name="connsiteY24" fmla="*/ 0 h 903399"/>
              <a:gd name="connsiteX25" fmla="*/ 257175 w 482453"/>
              <a:gd name="connsiteY25" fmla="*/ 9525 h 903399"/>
              <a:gd name="connsiteX26" fmla="*/ 247650 w 482453"/>
              <a:gd name="connsiteY26" fmla="*/ 15875 h 903399"/>
              <a:gd name="connsiteX27" fmla="*/ 209550 w 482453"/>
              <a:gd name="connsiteY27" fmla="*/ 44450 h 903399"/>
              <a:gd name="connsiteX28" fmla="*/ 193675 w 482453"/>
              <a:gd name="connsiteY28" fmla="*/ 66675 h 903399"/>
              <a:gd name="connsiteX29" fmla="*/ 187325 w 482453"/>
              <a:gd name="connsiteY29" fmla="*/ 76200 h 903399"/>
              <a:gd name="connsiteX30" fmla="*/ 168275 w 482453"/>
              <a:gd name="connsiteY30" fmla="*/ 98425 h 903399"/>
              <a:gd name="connsiteX31" fmla="*/ 161925 w 482453"/>
              <a:gd name="connsiteY31" fmla="*/ 123825 h 903399"/>
              <a:gd name="connsiteX32" fmla="*/ 152400 w 482453"/>
              <a:gd name="connsiteY32" fmla="*/ 168275 h 903399"/>
              <a:gd name="connsiteX33" fmla="*/ 139700 w 482453"/>
              <a:gd name="connsiteY33" fmla="*/ 193675 h 903399"/>
              <a:gd name="connsiteX34" fmla="*/ 127000 w 482453"/>
              <a:gd name="connsiteY34" fmla="*/ 206375 h 903399"/>
              <a:gd name="connsiteX35" fmla="*/ 114300 w 482453"/>
              <a:gd name="connsiteY35" fmla="*/ 209550 h 903399"/>
              <a:gd name="connsiteX36" fmla="*/ 104775 w 482453"/>
              <a:gd name="connsiteY36" fmla="*/ 215900 h 903399"/>
              <a:gd name="connsiteX37" fmla="*/ 82550 w 482453"/>
              <a:gd name="connsiteY37" fmla="*/ 225425 h 903399"/>
              <a:gd name="connsiteX38" fmla="*/ 73025 w 482453"/>
              <a:gd name="connsiteY38" fmla="*/ 234950 h 903399"/>
              <a:gd name="connsiteX39" fmla="*/ 60325 w 482453"/>
              <a:gd name="connsiteY39" fmla="*/ 241300 h 903399"/>
              <a:gd name="connsiteX40" fmla="*/ 44450 w 482453"/>
              <a:gd name="connsiteY40" fmla="*/ 250825 h 903399"/>
              <a:gd name="connsiteX41" fmla="*/ 38100 w 482453"/>
              <a:gd name="connsiteY41" fmla="*/ 260350 h 903399"/>
              <a:gd name="connsiteX42" fmla="*/ 25400 w 482453"/>
              <a:gd name="connsiteY42" fmla="*/ 273050 h 903399"/>
              <a:gd name="connsiteX43" fmla="*/ 41275 w 482453"/>
              <a:gd name="connsiteY43" fmla="*/ 307975 h 903399"/>
              <a:gd name="connsiteX44" fmla="*/ 47625 w 482453"/>
              <a:gd name="connsiteY44" fmla="*/ 323850 h 903399"/>
              <a:gd name="connsiteX45" fmla="*/ 63500 w 482453"/>
              <a:gd name="connsiteY45" fmla="*/ 342900 h 903399"/>
              <a:gd name="connsiteX46" fmla="*/ 69850 w 482453"/>
              <a:gd name="connsiteY46" fmla="*/ 368300 h 903399"/>
              <a:gd name="connsiteX47" fmla="*/ 76200 w 482453"/>
              <a:gd name="connsiteY47" fmla="*/ 381000 h 903399"/>
              <a:gd name="connsiteX48" fmla="*/ 73025 w 482453"/>
              <a:gd name="connsiteY48" fmla="*/ 409575 h 903399"/>
              <a:gd name="connsiteX49" fmla="*/ 63500 w 482453"/>
              <a:gd name="connsiteY49" fmla="*/ 412750 h 903399"/>
              <a:gd name="connsiteX50" fmla="*/ 38100 w 482453"/>
              <a:gd name="connsiteY50" fmla="*/ 409575 h 903399"/>
              <a:gd name="connsiteX51" fmla="*/ 25400 w 482453"/>
              <a:gd name="connsiteY51" fmla="*/ 415925 h 903399"/>
              <a:gd name="connsiteX52" fmla="*/ 22225 w 482453"/>
              <a:gd name="connsiteY52" fmla="*/ 428625 h 903399"/>
              <a:gd name="connsiteX53" fmla="*/ 3175 w 482453"/>
              <a:gd name="connsiteY53" fmla="*/ 441325 h 903399"/>
              <a:gd name="connsiteX54" fmla="*/ 6350 w 482453"/>
              <a:gd name="connsiteY54" fmla="*/ 469900 h 903399"/>
              <a:gd name="connsiteX55" fmla="*/ 19050 w 482453"/>
              <a:gd name="connsiteY55" fmla="*/ 473075 h 903399"/>
              <a:gd name="connsiteX56" fmla="*/ 31750 w 482453"/>
              <a:gd name="connsiteY56" fmla="*/ 482600 h 903399"/>
              <a:gd name="connsiteX57" fmla="*/ 50800 w 482453"/>
              <a:gd name="connsiteY57" fmla="*/ 520700 h 903399"/>
              <a:gd name="connsiteX58" fmla="*/ 57150 w 482453"/>
              <a:gd name="connsiteY58" fmla="*/ 533400 h 903399"/>
              <a:gd name="connsiteX59" fmla="*/ 60325 w 482453"/>
              <a:gd name="connsiteY59" fmla="*/ 552450 h 903399"/>
              <a:gd name="connsiteX60" fmla="*/ 76200 w 482453"/>
              <a:gd name="connsiteY60" fmla="*/ 568325 h 903399"/>
              <a:gd name="connsiteX61" fmla="*/ 111125 w 482453"/>
              <a:gd name="connsiteY61" fmla="*/ 600075 h 903399"/>
              <a:gd name="connsiteX62" fmla="*/ 127000 w 482453"/>
              <a:gd name="connsiteY62" fmla="*/ 609600 h 903399"/>
              <a:gd name="connsiteX63" fmla="*/ 136525 w 482453"/>
              <a:gd name="connsiteY63" fmla="*/ 615950 h 903399"/>
              <a:gd name="connsiteX64" fmla="*/ 152400 w 482453"/>
              <a:gd name="connsiteY64" fmla="*/ 638175 h 903399"/>
              <a:gd name="connsiteX65" fmla="*/ 149225 w 482453"/>
              <a:gd name="connsiteY65" fmla="*/ 682625 h 903399"/>
              <a:gd name="connsiteX66" fmla="*/ 136525 w 482453"/>
              <a:gd name="connsiteY66" fmla="*/ 685800 h 903399"/>
              <a:gd name="connsiteX67" fmla="*/ 111125 w 482453"/>
              <a:gd name="connsiteY67" fmla="*/ 701675 h 903399"/>
              <a:gd name="connsiteX68" fmla="*/ 117475 w 482453"/>
              <a:gd name="connsiteY68" fmla="*/ 746125 h 903399"/>
              <a:gd name="connsiteX69" fmla="*/ 123825 w 482453"/>
              <a:gd name="connsiteY69" fmla="*/ 755650 h 903399"/>
              <a:gd name="connsiteX70" fmla="*/ 139700 w 482453"/>
              <a:gd name="connsiteY70" fmla="*/ 781050 h 903399"/>
              <a:gd name="connsiteX71" fmla="*/ 152400 w 482453"/>
              <a:gd name="connsiteY71" fmla="*/ 790575 h 903399"/>
              <a:gd name="connsiteX72" fmla="*/ 187325 w 482453"/>
              <a:gd name="connsiteY72" fmla="*/ 793750 h 903399"/>
              <a:gd name="connsiteX73" fmla="*/ 190500 w 482453"/>
              <a:gd name="connsiteY73" fmla="*/ 803275 h 903399"/>
              <a:gd name="connsiteX74" fmla="*/ 196850 w 482453"/>
              <a:gd name="connsiteY74" fmla="*/ 812800 h 903399"/>
              <a:gd name="connsiteX75" fmla="*/ 270668 w 482453"/>
              <a:gd name="connsiteY75" fmla="*/ 903288 h 903399"/>
              <a:gd name="connsiteX76" fmla="*/ 311943 w 482453"/>
              <a:gd name="connsiteY76" fmla="*/ 792163 h 903399"/>
              <a:gd name="connsiteX77" fmla="*/ 349250 w 482453"/>
              <a:gd name="connsiteY77" fmla="*/ 739775 h 903399"/>
              <a:gd name="connsiteX78" fmla="*/ 393700 w 482453"/>
              <a:gd name="connsiteY78" fmla="*/ 688975 h 903399"/>
              <a:gd name="connsiteX79" fmla="*/ 425450 w 482453"/>
              <a:gd name="connsiteY79" fmla="*/ 660400 h 903399"/>
              <a:gd name="connsiteX80" fmla="*/ 478632 w 482453"/>
              <a:gd name="connsiteY80" fmla="*/ 660400 h 903399"/>
              <a:gd name="connsiteX0" fmla="*/ 478632 w 482453"/>
              <a:gd name="connsiteY0" fmla="*/ 660400 h 903399"/>
              <a:gd name="connsiteX1" fmla="*/ 476250 w 482453"/>
              <a:gd name="connsiteY1" fmla="*/ 590550 h 903399"/>
              <a:gd name="connsiteX2" fmla="*/ 460375 w 482453"/>
              <a:gd name="connsiteY2" fmla="*/ 498475 h 903399"/>
              <a:gd name="connsiteX3" fmla="*/ 447675 w 482453"/>
              <a:gd name="connsiteY3" fmla="*/ 425450 h 903399"/>
              <a:gd name="connsiteX4" fmla="*/ 422275 w 482453"/>
              <a:gd name="connsiteY4" fmla="*/ 346868 h 903399"/>
              <a:gd name="connsiteX5" fmla="*/ 438150 w 482453"/>
              <a:gd name="connsiteY5" fmla="*/ 292100 h 903399"/>
              <a:gd name="connsiteX6" fmla="*/ 454025 w 482453"/>
              <a:gd name="connsiteY6" fmla="*/ 225425 h 903399"/>
              <a:gd name="connsiteX7" fmla="*/ 446087 w 482453"/>
              <a:gd name="connsiteY7" fmla="*/ 128588 h 903399"/>
              <a:gd name="connsiteX8" fmla="*/ 422275 w 482453"/>
              <a:gd name="connsiteY8" fmla="*/ 34925 h 903399"/>
              <a:gd name="connsiteX9" fmla="*/ 419100 w 482453"/>
              <a:gd name="connsiteY9" fmla="*/ 25400 h 903399"/>
              <a:gd name="connsiteX10" fmla="*/ 412750 w 482453"/>
              <a:gd name="connsiteY10" fmla="*/ 34925 h 903399"/>
              <a:gd name="connsiteX11" fmla="*/ 390525 w 482453"/>
              <a:gd name="connsiteY11" fmla="*/ 73025 h 903399"/>
              <a:gd name="connsiteX12" fmla="*/ 377825 w 482453"/>
              <a:gd name="connsiteY12" fmla="*/ 92075 h 903399"/>
              <a:gd name="connsiteX13" fmla="*/ 368300 w 482453"/>
              <a:gd name="connsiteY13" fmla="*/ 114300 h 903399"/>
              <a:gd name="connsiteX14" fmla="*/ 358775 w 482453"/>
              <a:gd name="connsiteY14" fmla="*/ 111125 h 903399"/>
              <a:gd name="connsiteX15" fmla="*/ 349250 w 482453"/>
              <a:gd name="connsiteY15" fmla="*/ 101600 h 903399"/>
              <a:gd name="connsiteX16" fmla="*/ 346075 w 482453"/>
              <a:gd name="connsiteY16" fmla="*/ 92075 h 903399"/>
              <a:gd name="connsiteX17" fmla="*/ 339725 w 482453"/>
              <a:gd name="connsiteY17" fmla="*/ 79375 h 903399"/>
              <a:gd name="connsiteX18" fmla="*/ 333375 w 482453"/>
              <a:gd name="connsiteY18" fmla="*/ 69850 h 903399"/>
              <a:gd name="connsiteX19" fmla="*/ 330200 w 482453"/>
              <a:gd name="connsiteY19" fmla="*/ 60325 h 903399"/>
              <a:gd name="connsiteX20" fmla="*/ 320675 w 482453"/>
              <a:gd name="connsiteY20" fmla="*/ 47625 h 903399"/>
              <a:gd name="connsiteX21" fmla="*/ 307975 w 482453"/>
              <a:gd name="connsiteY21" fmla="*/ 22225 h 903399"/>
              <a:gd name="connsiteX22" fmla="*/ 304800 w 482453"/>
              <a:gd name="connsiteY22" fmla="*/ 12700 h 903399"/>
              <a:gd name="connsiteX23" fmla="*/ 279400 w 482453"/>
              <a:gd name="connsiteY23" fmla="*/ 0 h 903399"/>
              <a:gd name="connsiteX24" fmla="*/ 257175 w 482453"/>
              <a:gd name="connsiteY24" fmla="*/ 9525 h 903399"/>
              <a:gd name="connsiteX25" fmla="*/ 247650 w 482453"/>
              <a:gd name="connsiteY25" fmla="*/ 15875 h 903399"/>
              <a:gd name="connsiteX26" fmla="*/ 209550 w 482453"/>
              <a:gd name="connsiteY26" fmla="*/ 44450 h 903399"/>
              <a:gd name="connsiteX27" fmla="*/ 193675 w 482453"/>
              <a:gd name="connsiteY27" fmla="*/ 66675 h 903399"/>
              <a:gd name="connsiteX28" fmla="*/ 187325 w 482453"/>
              <a:gd name="connsiteY28" fmla="*/ 76200 h 903399"/>
              <a:gd name="connsiteX29" fmla="*/ 168275 w 482453"/>
              <a:gd name="connsiteY29" fmla="*/ 98425 h 903399"/>
              <a:gd name="connsiteX30" fmla="*/ 161925 w 482453"/>
              <a:gd name="connsiteY30" fmla="*/ 123825 h 903399"/>
              <a:gd name="connsiteX31" fmla="*/ 152400 w 482453"/>
              <a:gd name="connsiteY31" fmla="*/ 168275 h 903399"/>
              <a:gd name="connsiteX32" fmla="*/ 139700 w 482453"/>
              <a:gd name="connsiteY32" fmla="*/ 193675 h 903399"/>
              <a:gd name="connsiteX33" fmla="*/ 127000 w 482453"/>
              <a:gd name="connsiteY33" fmla="*/ 206375 h 903399"/>
              <a:gd name="connsiteX34" fmla="*/ 114300 w 482453"/>
              <a:gd name="connsiteY34" fmla="*/ 209550 h 903399"/>
              <a:gd name="connsiteX35" fmla="*/ 104775 w 482453"/>
              <a:gd name="connsiteY35" fmla="*/ 215900 h 903399"/>
              <a:gd name="connsiteX36" fmla="*/ 82550 w 482453"/>
              <a:gd name="connsiteY36" fmla="*/ 225425 h 903399"/>
              <a:gd name="connsiteX37" fmla="*/ 73025 w 482453"/>
              <a:gd name="connsiteY37" fmla="*/ 234950 h 903399"/>
              <a:gd name="connsiteX38" fmla="*/ 60325 w 482453"/>
              <a:gd name="connsiteY38" fmla="*/ 241300 h 903399"/>
              <a:gd name="connsiteX39" fmla="*/ 44450 w 482453"/>
              <a:gd name="connsiteY39" fmla="*/ 250825 h 903399"/>
              <a:gd name="connsiteX40" fmla="*/ 38100 w 482453"/>
              <a:gd name="connsiteY40" fmla="*/ 260350 h 903399"/>
              <a:gd name="connsiteX41" fmla="*/ 25400 w 482453"/>
              <a:gd name="connsiteY41" fmla="*/ 273050 h 903399"/>
              <a:gd name="connsiteX42" fmla="*/ 41275 w 482453"/>
              <a:gd name="connsiteY42" fmla="*/ 307975 h 903399"/>
              <a:gd name="connsiteX43" fmla="*/ 47625 w 482453"/>
              <a:gd name="connsiteY43" fmla="*/ 323850 h 903399"/>
              <a:gd name="connsiteX44" fmla="*/ 63500 w 482453"/>
              <a:gd name="connsiteY44" fmla="*/ 342900 h 903399"/>
              <a:gd name="connsiteX45" fmla="*/ 69850 w 482453"/>
              <a:gd name="connsiteY45" fmla="*/ 368300 h 903399"/>
              <a:gd name="connsiteX46" fmla="*/ 76200 w 482453"/>
              <a:gd name="connsiteY46" fmla="*/ 381000 h 903399"/>
              <a:gd name="connsiteX47" fmla="*/ 73025 w 482453"/>
              <a:gd name="connsiteY47" fmla="*/ 409575 h 903399"/>
              <a:gd name="connsiteX48" fmla="*/ 63500 w 482453"/>
              <a:gd name="connsiteY48" fmla="*/ 412750 h 903399"/>
              <a:gd name="connsiteX49" fmla="*/ 38100 w 482453"/>
              <a:gd name="connsiteY49" fmla="*/ 409575 h 903399"/>
              <a:gd name="connsiteX50" fmla="*/ 25400 w 482453"/>
              <a:gd name="connsiteY50" fmla="*/ 415925 h 903399"/>
              <a:gd name="connsiteX51" fmla="*/ 22225 w 482453"/>
              <a:gd name="connsiteY51" fmla="*/ 428625 h 903399"/>
              <a:gd name="connsiteX52" fmla="*/ 3175 w 482453"/>
              <a:gd name="connsiteY52" fmla="*/ 441325 h 903399"/>
              <a:gd name="connsiteX53" fmla="*/ 6350 w 482453"/>
              <a:gd name="connsiteY53" fmla="*/ 469900 h 903399"/>
              <a:gd name="connsiteX54" fmla="*/ 19050 w 482453"/>
              <a:gd name="connsiteY54" fmla="*/ 473075 h 903399"/>
              <a:gd name="connsiteX55" fmla="*/ 31750 w 482453"/>
              <a:gd name="connsiteY55" fmla="*/ 482600 h 903399"/>
              <a:gd name="connsiteX56" fmla="*/ 50800 w 482453"/>
              <a:gd name="connsiteY56" fmla="*/ 520700 h 903399"/>
              <a:gd name="connsiteX57" fmla="*/ 57150 w 482453"/>
              <a:gd name="connsiteY57" fmla="*/ 533400 h 903399"/>
              <a:gd name="connsiteX58" fmla="*/ 60325 w 482453"/>
              <a:gd name="connsiteY58" fmla="*/ 552450 h 903399"/>
              <a:gd name="connsiteX59" fmla="*/ 76200 w 482453"/>
              <a:gd name="connsiteY59" fmla="*/ 568325 h 903399"/>
              <a:gd name="connsiteX60" fmla="*/ 111125 w 482453"/>
              <a:gd name="connsiteY60" fmla="*/ 600075 h 903399"/>
              <a:gd name="connsiteX61" fmla="*/ 127000 w 482453"/>
              <a:gd name="connsiteY61" fmla="*/ 609600 h 903399"/>
              <a:gd name="connsiteX62" fmla="*/ 136525 w 482453"/>
              <a:gd name="connsiteY62" fmla="*/ 615950 h 903399"/>
              <a:gd name="connsiteX63" fmla="*/ 152400 w 482453"/>
              <a:gd name="connsiteY63" fmla="*/ 638175 h 903399"/>
              <a:gd name="connsiteX64" fmla="*/ 149225 w 482453"/>
              <a:gd name="connsiteY64" fmla="*/ 682625 h 903399"/>
              <a:gd name="connsiteX65" fmla="*/ 136525 w 482453"/>
              <a:gd name="connsiteY65" fmla="*/ 685800 h 903399"/>
              <a:gd name="connsiteX66" fmla="*/ 111125 w 482453"/>
              <a:gd name="connsiteY66" fmla="*/ 701675 h 903399"/>
              <a:gd name="connsiteX67" fmla="*/ 117475 w 482453"/>
              <a:gd name="connsiteY67" fmla="*/ 746125 h 903399"/>
              <a:gd name="connsiteX68" fmla="*/ 123825 w 482453"/>
              <a:gd name="connsiteY68" fmla="*/ 755650 h 903399"/>
              <a:gd name="connsiteX69" fmla="*/ 139700 w 482453"/>
              <a:gd name="connsiteY69" fmla="*/ 781050 h 903399"/>
              <a:gd name="connsiteX70" fmla="*/ 152400 w 482453"/>
              <a:gd name="connsiteY70" fmla="*/ 790575 h 903399"/>
              <a:gd name="connsiteX71" fmla="*/ 187325 w 482453"/>
              <a:gd name="connsiteY71" fmla="*/ 793750 h 903399"/>
              <a:gd name="connsiteX72" fmla="*/ 190500 w 482453"/>
              <a:gd name="connsiteY72" fmla="*/ 803275 h 903399"/>
              <a:gd name="connsiteX73" fmla="*/ 196850 w 482453"/>
              <a:gd name="connsiteY73" fmla="*/ 812800 h 903399"/>
              <a:gd name="connsiteX74" fmla="*/ 270668 w 482453"/>
              <a:gd name="connsiteY74" fmla="*/ 903288 h 903399"/>
              <a:gd name="connsiteX75" fmla="*/ 311943 w 482453"/>
              <a:gd name="connsiteY75" fmla="*/ 792163 h 903399"/>
              <a:gd name="connsiteX76" fmla="*/ 349250 w 482453"/>
              <a:gd name="connsiteY76" fmla="*/ 739775 h 903399"/>
              <a:gd name="connsiteX77" fmla="*/ 393700 w 482453"/>
              <a:gd name="connsiteY77" fmla="*/ 688975 h 903399"/>
              <a:gd name="connsiteX78" fmla="*/ 425450 w 482453"/>
              <a:gd name="connsiteY78" fmla="*/ 660400 h 903399"/>
              <a:gd name="connsiteX79" fmla="*/ 478632 w 482453"/>
              <a:gd name="connsiteY79" fmla="*/ 660400 h 903399"/>
              <a:gd name="connsiteX0" fmla="*/ 478632 w 482453"/>
              <a:gd name="connsiteY0" fmla="*/ 660400 h 903399"/>
              <a:gd name="connsiteX1" fmla="*/ 476250 w 482453"/>
              <a:gd name="connsiteY1" fmla="*/ 590550 h 903399"/>
              <a:gd name="connsiteX2" fmla="*/ 460375 w 482453"/>
              <a:gd name="connsiteY2" fmla="*/ 498475 h 903399"/>
              <a:gd name="connsiteX3" fmla="*/ 447675 w 482453"/>
              <a:gd name="connsiteY3" fmla="*/ 425450 h 903399"/>
              <a:gd name="connsiteX4" fmla="*/ 422275 w 482453"/>
              <a:gd name="connsiteY4" fmla="*/ 346868 h 903399"/>
              <a:gd name="connsiteX5" fmla="*/ 438150 w 482453"/>
              <a:gd name="connsiteY5" fmla="*/ 292100 h 903399"/>
              <a:gd name="connsiteX6" fmla="*/ 454025 w 482453"/>
              <a:gd name="connsiteY6" fmla="*/ 225425 h 903399"/>
              <a:gd name="connsiteX7" fmla="*/ 446087 w 482453"/>
              <a:gd name="connsiteY7" fmla="*/ 128588 h 903399"/>
              <a:gd name="connsiteX8" fmla="*/ 422275 w 482453"/>
              <a:gd name="connsiteY8" fmla="*/ 34925 h 903399"/>
              <a:gd name="connsiteX9" fmla="*/ 419100 w 482453"/>
              <a:gd name="connsiteY9" fmla="*/ 25400 h 903399"/>
              <a:gd name="connsiteX10" fmla="*/ 390525 w 482453"/>
              <a:gd name="connsiteY10" fmla="*/ 73025 h 903399"/>
              <a:gd name="connsiteX11" fmla="*/ 377825 w 482453"/>
              <a:gd name="connsiteY11" fmla="*/ 92075 h 903399"/>
              <a:gd name="connsiteX12" fmla="*/ 368300 w 482453"/>
              <a:gd name="connsiteY12" fmla="*/ 114300 h 903399"/>
              <a:gd name="connsiteX13" fmla="*/ 358775 w 482453"/>
              <a:gd name="connsiteY13" fmla="*/ 111125 h 903399"/>
              <a:gd name="connsiteX14" fmla="*/ 349250 w 482453"/>
              <a:gd name="connsiteY14" fmla="*/ 101600 h 903399"/>
              <a:gd name="connsiteX15" fmla="*/ 346075 w 482453"/>
              <a:gd name="connsiteY15" fmla="*/ 92075 h 903399"/>
              <a:gd name="connsiteX16" fmla="*/ 339725 w 482453"/>
              <a:gd name="connsiteY16" fmla="*/ 79375 h 903399"/>
              <a:gd name="connsiteX17" fmla="*/ 333375 w 482453"/>
              <a:gd name="connsiteY17" fmla="*/ 69850 h 903399"/>
              <a:gd name="connsiteX18" fmla="*/ 330200 w 482453"/>
              <a:gd name="connsiteY18" fmla="*/ 60325 h 903399"/>
              <a:gd name="connsiteX19" fmla="*/ 320675 w 482453"/>
              <a:gd name="connsiteY19" fmla="*/ 47625 h 903399"/>
              <a:gd name="connsiteX20" fmla="*/ 307975 w 482453"/>
              <a:gd name="connsiteY20" fmla="*/ 22225 h 903399"/>
              <a:gd name="connsiteX21" fmla="*/ 304800 w 482453"/>
              <a:gd name="connsiteY21" fmla="*/ 12700 h 903399"/>
              <a:gd name="connsiteX22" fmla="*/ 279400 w 482453"/>
              <a:gd name="connsiteY22" fmla="*/ 0 h 903399"/>
              <a:gd name="connsiteX23" fmla="*/ 257175 w 482453"/>
              <a:gd name="connsiteY23" fmla="*/ 9525 h 903399"/>
              <a:gd name="connsiteX24" fmla="*/ 247650 w 482453"/>
              <a:gd name="connsiteY24" fmla="*/ 15875 h 903399"/>
              <a:gd name="connsiteX25" fmla="*/ 209550 w 482453"/>
              <a:gd name="connsiteY25" fmla="*/ 44450 h 903399"/>
              <a:gd name="connsiteX26" fmla="*/ 193675 w 482453"/>
              <a:gd name="connsiteY26" fmla="*/ 66675 h 903399"/>
              <a:gd name="connsiteX27" fmla="*/ 187325 w 482453"/>
              <a:gd name="connsiteY27" fmla="*/ 76200 h 903399"/>
              <a:gd name="connsiteX28" fmla="*/ 168275 w 482453"/>
              <a:gd name="connsiteY28" fmla="*/ 98425 h 903399"/>
              <a:gd name="connsiteX29" fmla="*/ 161925 w 482453"/>
              <a:gd name="connsiteY29" fmla="*/ 123825 h 903399"/>
              <a:gd name="connsiteX30" fmla="*/ 152400 w 482453"/>
              <a:gd name="connsiteY30" fmla="*/ 168275 h 903399"/>
              <a:gd name="connsiteX31" fmla="*/ 139700 w 482453"/>
              <a:gd name="connsiteY31" fmla="*/ 193675 h 903399"/>
              <a:gd name="connsiteX32" fmla="*/ 127000 w 482453"/>
              <a:gd name="connsiteY32" fmla="*/ 206375 h 903399"/>
              <a:gd name="connsiteX33" fmla="*/ 114300 w 482453"/>
              <a:gd name="connsiteY33" fmla="*/ 209550 h 903399"/>
              <a:gd name="connsiteX34" fmla="*/ 104775 w 482453"/>
              <a:gd name="connsiteY34" fmla="*/ 215900 h 903399"/>
              <a:gd name="connsiteX35" fmla="*/ 82550 w 482453"/>
              <a:gd name="connsiteY35" fmla="*/ 225425 h 903399"/>
              <a:gd name="connsiteX36" fmla="*/ 73025 w 482453"/>
              <a:gd name="connsiteY36" fmla="*/ 234950 h 903399"/>
              <a:gd name="connsiteX37" fmla="*/ 60325 w 482453"/>
              <a:gd name="connsiteY37" fmla="*/ 241300 h 903399"/>
              <a:gd name="connsiteX38" fmla="*/ 44450 w 482453"/>
              <a:gd name="connsiteY38" fmla="*/ 250825 h 903399"/>
              <a:gd name="connsiteX39" fmla="*/ 38100 w 482453"/>
              <a:gd name="connsiteY39" fmla="*/ 260350 h 903399"/>
              <a:gd name="connsiteX40" fmla="*/ 25400 w 482453"/>
              <a:gd name="connsiteY40" fmla="*/ 273050 h 903399"/>
              <a:gd name="connsiteX41" fmla="*/ 41275 w 482453"/>
              <a:gd name="connsiteY41" fmla="*/ 307975 h 903399"/>
              <a:gd name="connsiteX42" fmla="*/ 47625 w 482453"/>
              <a:gd name="connsiteY42" fmla="*/ 323850 h 903399"/>
              <a:gd name="connsiteX43" fmla="*/ 63500 w 482453"/>
              <a:gd name="connsiteY43" fmla="*/ 342900 h 903399"/>
              <a:gd name="connsiteX44" fmla="*/ 69850 w 482453"/>
              <a:gd name="connsiteY44" fmla="*/ 368300 h 903399"/>
              <a:gd name="connsiteX45" fmla="*/ 76200 w 482453"/>
              <a:gd name="connsiteY45" fmla="*/ 381000 h 903399"/>
              <a:gd name="connsiteX46" fmla="*/ 73025 w 482453"/>
              <a:gd name="connsiteY46" fmla="*/ 409575 h 903399"/>
              <a:gd name="connsiteX47" fmla="*/ 63500 w 482453"/>
              <a:gd name="connsiteY47" fmla="*/ 412750 h 903399"/>
              <a:gd name="connsiteX48" fmla="*/ 38100 w 482453"/>
              <a:gd name="connsiteY48" fmla="*/ 409575 h 903399"/>
              <a:gd name="connsiteX49" fmla="*/ 25400 w 482453"/>
              <a:gd name="connsiteY49" fmla="*/ 415925 h 903399"/>
              <a:gd name="connsiteX50" fmla="*/ 22225 w 482453"/>
              <a:gd name="connsiteY50" fmla="*/ 428625 h 903399"/>
              <a:gd name="connsiteX51" fmla="*/ 3175 w 482453"/>
              <a:gd name="connsiteY51" fmla="*/ 441325 h 903399"/>
              <a:gd name="connsiteX52" fmla="*/ 6350 w 482453"/>
              <a:gd name="connsiteY52" fmla="*/ 469900 h 903399"/>
              <a:gd name="connsiteX53" fmla="*/ 19050 w 482453"/>
              <a:gd name="connsiteY53" fmla="*/ 473075 h 903399"/>
              <a:gd name="connsiteX54" fmla="*/ 31750 w 482453"/>
              <a:gd name="connsiteY54" fmla="*/ 482600 h 903399"/>
              <a:gd name="connsiteX55" fmla="*/ 50800 w 482453"/>
              <a:gd name="connsiteY55" fmla="*/ 520700 h 903399"/>
              <a:gd name="connsiteX56" fmla="*/ 57150 w 482453"/>
              <a:gd name="connsiteY56" fmla="*/ 533400 h 903399"/>
              <a:gd name="connsiteX57" fmla="*/ 60325 w 482453"/>
              <a:gd name="connsiteY57" fmla="*/ 552450 h 903399"/>
              <a:gd name="connsiteX58" fmla="*/ 76200 w 482453"/>
              <a:gd name="connsiteY58" fmla="*/ 568325 h 903399"/>
              <a:gd name="connsiteX59" fmla="*/ 111125 w 482453"/>
              <a:gd name="connsiteY59" fmla="*/ 600075 h 903399"/>
              <a:gd name="connsiteX60" fmla="*/ 127000 w 482453"/>
              <a:gd name="connsiteY60" fmla="*/ 609600 h 903399"/>
              <a:gd name="connsiteX61" fmla="*/ 136525 w 482453"/>
              <a:gd name="connsiteY61" fmla="*/ 615950 h 903399"/>
              <a:gd name="connsiteX62" fmla="*/ 152400 w 482453"/>
              <a:gd name="connsiteY62" fmla="*/ 638175 h 903399"/>
              <a:gd name="connsiteX63" fmla="*/ 149225 w 482453"/>
              <a:gd name="connsiteY63" fmla="*/ 682625 h 903399"/>
              <a:gd name="connsiteX64" fmla="*/ 136525 w 482453"/>
              <a:gd name="connsiteY64" fmla="*/ 685800 h 903399"/>
              <a:gd name="connsiteX65" fmla="*/ 111125 w 482453"/>
              <a:gd name="connsiteY65" fmla="*/ 701675 h 903399"/>
              <a:gd name="connsiteX66" fmla="*/ 117475 w 482453"/>
              <a:gd name="connsiteY66" fmla="*/ 746125 h 903399"/>
              <a:gd name="connsiteX67" fmla="*/ 123825 w 482453"/>
              <a:gd name="connsiteY67" fmla="*/ 755650 h 903399"/>
              <a:gd name="connsiteX68" fmla="*/ 139700 w 482453"/>
              <a:gd name="connsiteY68" fmla="*/ 781050 h 903399"/>
              <a:gd name="connsiteX69" fmla="*/ 152400 w 482453"/>
              <a:gd name="connsiteY69" fmla="*/ 790575 h 903399"/>
              <a:gd name="connsiteX70" fmla="*/ 187325 w 482453"/>
              <a:gd name="connsiteY70" fmla="*/ 793750 h 903399"/>
              <a:gd name="connsiteX71" fmla="*/ 190500 w 482453"/>
              <a:gd name="connsiteY71" fmla="*/ 803275 h 903399"/>
              <a:gd name="connsiteX72" fmla="*/ 196850 w 482453"/>
              <a:gd name="connsiteY72" fmla="*/ 812800 h 903399"/>
              <a:gd name="connsiteX73" fmla="*/ 270668 w 482453"/>
              <a:gd name="connsiteY73" fmla="*/ 903288 h 903399"/>
              <a:gd name="connsiteX74" fmla="*/ 311943 w 482453"/>
              <a:gd name="connsiteY74" fmla="*/ 792163 h 903399"/>
              <a:gd name="connsiteX75" fmla="*/ 349250 w 482453"/>
              <a:gd name="connsiteY75" fmla="*/ 739775 h 903399"/>
              <a:gd name="connsiteX76" fmla="*/ 393700 w 482453"/>
              <a:gd name="connsiteY76" fmla="*/ 688975 h 903399"/>
              <a:gd name="connsiteX77" fmla="*/ 425450 w 482453"/>
              <a:gd name="connsiteY77" fmla="*/ 660400 h 903399"/>
              <a:gd name="connsiteX78" fmla="*/ 478632 w 482453"/>
              <a:gd name="connsiteY78" fmla="*/ 660400 h 903399"/>
              <a:gd name="connsiteX0" fmla="*/ 478632 w 482453"/>
              <a:gd name="connsiteY0" fmla="*/ 660400 h 903399"/>
              <a:gd name="connsiteX1" fmla="*/ 476250 w 482453"/>
              <a:gd name="connsiteY1" fmla="*/ 590550 h 903399"/>
              <a:gd name="connsiteX2" fmla="*/ 460375 w 482453"/>
              <a:gd name="connsiteY2" fmla="*/ 498475 h 903399"/>
              <a:gd name="connsiteX3" fmla="*/ 447675 w 482453"/>
              <a:gd name="connsiteY3" fmla="*/ 425450 h 903399"/>
              <a:gd name="connsiteX4" fmla="*/ 422275 w 482453"/>
              <a:gd name="connsiteY4" fmla="*/ 346868 h 903399"/>
              <a:gd name="connsiteX5" fmla="*/ 438150 w 482453"/>
              <a:gd name="connsiteY5" fmla="*/ 292100 h 903399"/>
              <a:gd name="connsiteX6" fmla="*/ 454025 w 482453"/>
              <a:gd name="connsiteY6" fmla="*/ 225425 h 903399"/>
              <a:gd name="connsiteX7" fmla="*/ 446087 w 482453"/>
              <a:gd name="connsiteY7" fmla="*/ 128588 h 903399"/>
              <a:gd name="connsiteX8" fmla="*/ 430213 w 482453"/>
              <a:gd name="connsiteY8" fmla="*/ 56355 h 903399"/>
              <a:gd name="connsiteX9" fmla="*/ 422275 w 482453"/>
              <a:gd name="connsiteY9" fmla="*/ 34925 h 903399"/>
              <a:gd name="connsiteX10" fmla="*/ 419100 w 482453"/>
              <a:gd name="connsiteY10" fmla="*/ 25400 h 903399"/>
              <a:gd name="connsiteX11" fmla="*/ 390525 w 482453"/>
              <a:gd name="connsiteY11" fmla="*/ 73025 h 903399"/>
              <a:gd name="connsiteX12" fmla="*/ 377825 w 482453"/>
              <a:gd name="connsiteY12" fmla="*/ 92075 h 903399"/>
              <a:gd name="connsiteX13" fmla="*/ 368300 w 482453"/>
              <a:gd name="connsiteY13" fmla="*/ 114300 h 903399"/>
              <a:gd name="connsiteX14" fmla="*/ 358775 w 482453"/>
              <a:gd name="connsiteY14" fmla="*/ 111125 h 903399"/>
              <a:gd name="connsiteX15" fmla="*/ 349250 w 482453"/>
              <a:gd name="connsiteY15" fmla="*/ 101600 h 903399"/>
              <a:gd name="connsiteX16" fmla="*/ 346075 w 482453"/>
              <a:gd name="connsiteY16" fmla="*/ 92075 h 903399"/>
              <a:gd name="connsiteX17" fmla="*/ 339725 w 482453"/>
              <a:gd name="connsiteY17" fmla="*/ 79375 h 903399"/>
              <a:gd name="connsiteX18" fmla="*/ 333375 w 482453"/>
              <a:gd name="connsiteY18" fmla="*/ 69850 h 903399"/>
              <a:gd name="connsiteX19" fmla="*/ 330200 w 482453"/>
              <a:gd name="connsiteY19" fmla="*/ 60325 h 903399"/>
              <a:gd name="connsiteX20" fmla="*/ 320675 w 482453"/>
              <a:gd name="connsiteY20" fmla="*/ 47625 h 903399"/>
              <a:gd name="connsiteX21" fmla="*/ 307975 w 482453"/>
              <a:gd name="connsiteY21" fmla="*/ 22225 h 903399"/>
              <a:gd name="connsiteX22" fmla="*/ 304800 w 482453"/>
              <a:gd name="connsiteY22" fmla="*/ 12700 h 903399"/>
              <a:gd name="connsiteX23" fmla="*/ 279400 w 482453"/>
              <a:gd name="connsiteY23" fmla="*/ 0 h 903399"/>
              <a:gd name="connsiteX24" fmla="*/ 257175 w 482453"/>
              <a:gd name="connsiteY24" fmla="*/ 9525 h 903399"/>
              <a:gd name="connsiteX25" fmla="*/ 247650 w 482453"/>
              <a:gd name="connsiteY25" fmla="*/ 15875 h 903399"/>
              <a:gd name="connsiteX26" fmla="*/ 209550 w 482453"/>
              <a:gd name="connsiteY26" fmla="*/ 44450 h 903399"/>
              <a:gd name="connsiteX27" fmla="*/ 193675 w 482453"/>
              <a:gd name="connsiteY27" fmla="*/ 66675 h 903399"/>
              <a:gd name="connsiteX28" fmla="*/ 187325 w 482453"/>
              <a:gd name="connsiteY28" fmla="*/ 76200 h 903399"/>
              <a:gd name="connsiteX29" fmla="*/ 168275 w 482453"/>
              <a:gd name="connsiteY29" fmla="*/ 98425 h 903399"/>
              <a:gd name="connsiteX30" fmla="*/ 161925 w 482453"/>
              <a:gd name="connsiteY30" fmla="*/ 123825 h 903399"/>
              <a:gd name="connsiteX31" fmla="*/ 152400 w 482453"/>
              <a:gd name="connsiteY31" fmla="*/ 168275 h 903399"/>
              <a:gd name="connsiteX32" fmla="*/ 139700 w 482453"/>
              <a:gd name="connsiteY32" fmla="*/ 193675 h 903399"/>
              <a:gd name="connsiteX33" fmla="*/ 127000 w 482453"/>
              <a:gd name="connsiteY33" fmla="*/ 206375 h 903399"/>
              <a:gd name="connsiteX34" fmla="*/ 114300 w 482453"/>
              <a:gd name="connsiteY34" fmla="*/ 209550 h 903399"/>
              <a:gd name="connsiteX35" fmla="*/ 104775 w 482453"/>
              <a:gd name="connsiteY35" fmla="*/ 215900 h 903399"/>
              <a:gd name="connsiteX36" fmla="*/ 82550 w 482453"/>
              <a:gd name="connsiteY36" fmla="*/ 225425 h 903399"/>
              <a:gd name="connsiteX37" fmla="*/ 73025 w 482453"/>
              <a:gd name="connsiteY37" fmla="*/ 234950 h 903399"/>
              <a:gd name="connsiteX38" fmla="*/ 60325 w 482453"/>
              <a:gd name="connsiteY38" fmla="*/ 241300 h 903399"/>
              <a:gd name="connsiteX39" fmla="*/ 44450 w 482453"/>
              <a:gd name="connsiteY39" fmla="*/ 250825 h 903399"/>
              <a:gd name="connsiteX40" fmla="*/ 38100 w 482453"/>
              <a:gd name="connsiteY40" fmla="*/ 260350 h 903399"/>
              <a:gd name="connsiteX41" fmla="*/ 25400 w 482453"/>
              <a:gd name="connsiteY41" fmla="*/ 273050 h 903399"/>
              <a:gd name="connsiteX42" fmla="*/ 41275 w 482453"/>
              <a:gd name="connsiteY42" fmla="*/ 307975 h 903399"/>
              <a:gd name="connsiteX43" fmla="*/ 47625 w 482453"/>
              <a:gd name="connsiteY43" fmla="*/ 323850 h 903399"/>
              <a:gd name="connsiteX44" fmla="*/ 63500 w 482453"/>
              <a:gd name="connsiteY44" fmla="*/ 342900 h 903399"/>
              <a:gd name="connsiteX45" fmla="*/ 69850 w 482453"/>
              <a:gd name="connsiteY45" fmla="*/ 368300 h 903399"/>
              <a:gd name="connsiteX46" fmla="*/ 76200 w 482453"/>
              <a:gd name="connsiteY46" fmla="*/ 381000 h 903399"/>
              <a:gd name="connsiteX47" fmla="*/ 73025 w 482453"/>
              <a:gd name="connsiteY47" fmla="*/ 409575 h 903399"/>
              <a:gd name="connsiteX48" fmla="*/ 63500 w 482453"/>
              <a:gd name="connsiteY48" fmla="*/ 412750 h 903399"/>
              <a:gd name="connsiteX49" fmla="*/ 38100 w 482453"/>
              <a:gd name="connsiteY49" fmla="*/ 409575 h 903399"/>
              <a:gd name="connsiteX50" fmla="*/ 25400 w 482453"/>
              <a:gd name="connsiteY50" fmla="*/ 415925 h 903399"/>
              <a:gd name="connsiteX51" fmla="*/ 22225 w 482453"/>
              <a:gd name="connsiteY51" fmla="*/ 428625 h 903399"/>
              <a:gd name="connsiteX52" fmla="*/ 3175 w 482453"/>
              <a:gd name="connsiteY52" fmla="*/ 441325 h 903399"/>
              <a:gd name="connsiteX53" fmla="*/ 6350 w 482453"/>
              <a:gd name="connsiteY53" fmla="*/ 469900 h 903399"/>
              <a:gd name="connsiteX54" fmla="*/ 19050 w 482453"/>
              <a:gd name="connsiteY54" fmla="*/ 473075 h 903399"/>
              <a:gd name="connsiteX55" fmla="*/ 31750 w 482453"/>
              <a:gd name="connsiteY55" fmla="*/ 482600 h 903399"/>
              <a:gd name="connsiteX56" fmla="*/ 50800 w 482453"/>
              <a:gd name="connsiteY56" fmla="*/ 520700 h 903399"/>
              <a:gd name="connsiteX57" fmla="*/ 57150 w 482453"/>
              <a:gd name="connsiteY57" fmla="*/ 533400 h 903399"/>
              <a:gd name="connsiteX58" fmla="*/ 60325 w 482453"/>
              <a:gd name="connsiteY58" fmla="*/ 552450 h 903399"/>
              <a:gd name="connsiteX59" fmla="*/ 76200 w 482453"/>
              <a:gd name="connsiteY59" fmla="*/ 568325 h 903399"/>
              <a:gd name="connsiteX60" fmla="*/ 111125 w 482453"/>
              <a:gd name="connsiteY60" fmla="*/ 600075 h 903399"/>
              <a:gd name="connsiteX61" fmla="*/ 127000 w 482453"/>
              <a:gd name="connsiteY61" fmla="*/ 609600 h 903399"/>
              <a:gd name="connsiteX62" fmla="*/ 136525 w 482453"/>
              <a:gd name="connsiteY62" fmla="*/ 615950 h 903399"/>
              <a:gd name="connsiteX63" fmla="*/ 152400 w 482453"/>
              <a:gd name="connsiteY63" fmla="*/ 638175 h 903399"/>
              <a:gd name="connsiteX64" fmla="*/ 149225 w 482453"/>
              <a:gd name="connsiteY64" fmla="*/ 682625 h 903399"/>
              <a:gd name="connsiteX65" fmla="*/ 136525 w 482453"/>
              <a:gd name="connsiteY65" fmla="*/ 685800 h 903399"/>
              <a:gd name="connsiteX66" fmla="*/ 111125 w 482453"/>
              <a:gd name="connsiteY66" fmla="*/ 701675 h 903399"/>
              <a:gd name="connsiteX67" fmla="*/ 117475 w 482453"/>
              <a:gd name="connsiteY67" fmla="*/ 746125 h 903399"/>
              <a:gd name="connsiteX68" fmla="*/ 123825 w 482453"/>
              <a:gd name="connsiteY68" fmla="*/ 755650 h 903399"/>
              <a:gd name="connsiteX69" fmla="*/ 139700 w 482453"/>
              <a:gd name="connsiteY69" fmla="*/ 781050 h 903399"/>
              <a:gd name="connsiteX70" fmla="*/ 152400 w 482453"/>
              <a:gd name="connsiteY70" fmla="*/ 790575 h 903399"/>
              <a:gd name="connsiteX71" fmla="*/ 187325 w 482453"/>
              <a:gd name="connsiteY71" fmla="*/ 793750 h 903399"/>
              <a:gd name="connsiteX72" fmla="*/ 190500 w 482453"/>
              <a:gd name="connsiteY72" fmla="*/ 803275 h 903399"/>
              <a:gd name="connsiteX73" fmla="*/ 196850 w 482453"/>
              <a:gd name="connsiteY73" fmla="*/ 812800 h 903399"/>
              <a:gd name="connsiteX74" fmla="*/ 270668 w 482453"/>
              <a:gd name="connsiteY74" fmla="*/ 903288 h 903399"/>
              <a:gd name="connsiteX75" fmla="*/ 311943 w 482453"/>
              <a:gd name="connsiteY75" fmla="*/ 792163 h 903399"/>
              <a:gd name="connsiteX76" fmla="*/ 349250 w 482453"/>
              <a:gd name="connsiteY76" fmla="*/ 739775 h 903399"/>
              <a:gd name="connsiteX77" fmla="*/ 393700 w 482453"/>
              <a:gd name="connsiteY77" fmla="*/ 688975 h 903399"/>
              <a:gd name="connsiteX78" fmla="*/ 425450 w 482453"/>
              <a:gd name="connsiteY78" fmla="*/ 660400 h 903399"/>
              <a:gd name="connsiteX79" fmla="*/ 478632 w 482453"/>
              <a:gd name="connsiteY79" fmla="*/ 660400 h 903399"/>
              <a:gd name="connsiteX0" fmla="*/ 478632 w 482453"/>
              <a:gd name="connsiteY0" fmla="*/ 660400 h 903399"/>
              <a:gd name="connsiteX1" fmla="*/ 476250 w 482453"/>
              <a:gd name="connsiteY1" fmla="*/ 590550 h 903399"/>
              <a:gd name="connsiteX2" fmla="*/ 460375 w 482453"/>
              <a:gd name="connsiteY2" fmla="*/ 498475 h 903399"/>
              <a:gd name="connsiteX3" fmla="*/ 447675 w 482453"/>
              <a:gd name="connsiteY3" fmla="*/ 425450 h 903399"/>
              <a:gd name="connsiteX4" fmla="*/ 422275 w 482453"/>
              <a:gd name="connsiteY4" fmla="*/ 346868 h 903399"/>
              <a:gd name="connsiteX5" fmla="*/ 438150 w 482453"/>
              <a:gd name="connsiteY5" fmla="*/ 292100 h 903399"/>
              <a:gd name="connsiteX6" fmla="*/ 454025 w 482453"/>
              <a:gd name="connsiteY6" fmla="*/ 225425 h 903399"/>
              <a:gd name="connsiteX7" fmla="*/ 446087 w 482453"/>
              <a:gd name="connsiteY7" fmla="*/ 128588 h 903399"/>
              <a:gd name="connsiteX8" fmla="*/ 422275 w 482453"/>
              <a:gd name="connsiteY8" fmla="*/ 34925 h 903399"/>
              <a:gd name="connsiteX9" fmla="*/ 419100 w 482453"/>
              <a:gd name="connsiteY9" fmla="*/ 25400 h 903399"/>
              <a:gd name="connsiteX10" fmla="*/ 390525 w 482453"/>
              <a:gd name="connsiteY10" fmla="*/ 73025 h 903399"/>
              <a:gd name="connsiteX11" fmla="*/ 377825 w 482453"/>
              <a:gd name="connsiteY11" fmla="*/ 92075 h 903399"/>
              <a:gd name="connsiteX12" fmla="*/ 368300 w 482453"/>
              <a:gd name="connsiteY12" fmla="*/ 114300 h 903399"/>
              <a:gd name="connsiteX13" fmla="*/ 358775 w 482453"/>
              <a:gd name="connsiteY13" fmla="*/ 111125 h 903399"/>
              <a:gd name="connsiteX14" fmla="*/ 349250 w 482453"/>
              <a:gd name="connsiteY14" fmla="*/ 101600 h 903399"/>
              <a:gd name="connsiteX15" fmla="*/ 346075 w 482453"/>
              <a:gd name="connsiteY15" fmla="*/ 92075 h 903399"/>
              <a:gd name="connsiteX16" fmla="*/ 339725 w 482453"/>
              <a:gd name="connsiteY16" fmla="*/ 79375 h 903399"/>
              <a:gd name="connsiteX17" fmla="*/ 333375 w 482453"/>
              <a:gd name="connsiteY17" fmla="*/ 69850 h 903399"/>
              <a:gd name="connsiteX18" fmla="*/ 330200 w 482453"/>
              <a:gd name="connsiteY18" fmla="*/ 60325 h 903399"/>
              <a:gd name="connsiteX19" fmla="*/ 320675 w 482453"/>
              <a:gd name="connsiteY19" fmla="*/ 47625 h 903399"/>
              <a:gd name="connsiteX20" fmla="*/ 307975 w 482453"/>
              <a:gd name="connsiteY20" fmla="*/ 22225 h 903399"/>
              <a:gd name="connsiteX21" fmla="*/ 304800 w 482453"/>
              <a:gd name="connsiteY21" fmla="*/ 12700 h 903399"/>
              <a:gd name="connsiteX22" fmla="*/ 279400 w 482453"/>
              <a:gd name="connsiteY22" fmla="*/ 0 h 903399"/>
              <a:gd name="connsiteX23" fmla="*/ 257175 w 482453"/>
              <a:gd name="connsiteY23" fmla="*/ 9525 h 903399"/>
              <a:gd name="connsiteX24" fmla="*/ 247650 w 482453"/>
              <a:gd name="connsiteY24" fmla="*/ 15875 h 903399"/>
              <a:gd name="connsiteX25" fmla="*/ 209550 w 482453"/>
              <a:gd name="connsiteY25" fmla="*/ 44450 h 903399"/>
              <a:gd name="connsiteX26" fmla="*/ 193675 w 482453"/>
              <a:gd name="connsiteY26" fmla="*/ 66675 h 903399"/>
              <a:gd name="connsiteX27" fmla="*/ 187325 w 482453"/>
              <a:gd name="connsiteY27" fmla="*/ 76200 h 903399"/>
              <a:gd name="connsiteX28" fmla="*/ 168275 w 482453"/>
              <a:gd name="connsiteY28" fmla="*/ 98425 h 903399"/>
              <a:gd name="connsiteX29" fmla="*/ 161925 w 482453"/>
              <a:gd name="connsiteY29" fmla="*/ 123825 h 903399"/>
              <a:gd name="connsiteX30" fmla="*/ 152400 w 482453"/>
              <a:gd name="connsiteY30" fmla="*/ 168275 h 903399"/>
              <a:gd name="connsiteX31" fmla="*/ 139700 w 482453"/>
              <a:gd name="connsiteY31" fmla="*/ 193675 h 903399"/>
              <a:gd name="connsiteX32" fmla="*/ 127000 w 482453"/>
              <a:gd name="connsiteY32" fmla="*/ 206375 h 903399"/>
              <a:gd name="connsiteX33" fmla="*/ 114300 w 482453"/>
              <a:gd name="connsiteY33" fmla="*/ 209550 h 903399"/>
              <a:gd name="connsiteX34" fmla="*/ 104775 w 482453"/>
              <a:gd name="connsiteY34" fmla="*/ 215900 h 903399"/>
              <a:gd name="connsiteX35" fmla="*/ 82550 w 482453"/>
              <a:gd name="connsiteY35" fmla="*/ 225425 h 903399"/>
              <a:gd name="connsiteX36" fmla="*/ 73025 w 482453"/>
              <a:gd name="connsiteY36" fmla="*/ 234950 h 903399"/>
              <a:gd name="connsiteX37" fmla="*/ 60325 w 482453"/>
              <a:gd name="connsiteY37" fmla="*/ 241300 h 903399"/>
              <a:gd name="connsiteX38" fmla="*/ 44450 w 482453"/>
              <a:gd name="connsiteY38" fmla="*/ 250825 h 903399"/>
              <a:gd name="connsiteX39" fmla="*/ 38100 w 482453"/>
              <a:gd name="connsiteY39" fmla="*/ 260350 h 903399"/>
              <a:gd name="connsiteX40" fmla="*/ 25400 w 482453"/>
              <a:gd name="connsiteY40" fmla="*/ 273050 h 903399"/>
              <a:gd name="connsiteX41" fmla="*/ 41275 w 482453"/>
              <a:gd name="connsiteY41" fmla="*/ 307975 h 903399"/>
              <a:gd name="connsiteX42" fmla="*/ 47625 w 482453"/>
              <a:gd name="connsiteY42" fmla="*/ 323850 h 903399"/>
              <a:gd name="connsiteX43" fmla="*/ 63500 w 482453"/>
              <a:gd name="connsiteY43" fmla="*/ 342900 h 903399"/>
              <a:gd name="connsiteX44" fmla="*/ 69850 w 482453"/>
              <a:gd name="connsiteY44" fmla="*/ 368300 h 903399"/>
              <a:gd name="connsiteX45" fmla="*/ 76200 w 482453"/>
              <a:gd name="connsiteY45" fmla="*/ 381000 h 903399"/>
              <a:gd name="connsiteX46" fmla="*/ 73025 w 482453"/>
              <a:gd name="connsiteY46" fmla="*/ 409575 h 903399"/>
              <a:gd name="connsiteX47" fmla="*/ 63500 w 482453"/>
              <a:gd name="connsiteY47" fmla="*/ 412750 h 903399"/>
              <a:gd name="connsiteX48" fmla="*/ 38100 w 482453"/>
              <a:gd name="connsiteY48" fmla="*/ 409575 h 903399"/>
              <a:gd name="connsiteX49" fmla="*/ 25400 w 482453"/>
              <a:gd name="connsiteY49" fmla="*/ 415925 h 903399"/>
              <a:gd name="connsiteX50" fmla="*/ 22225 w 482453"/>
              <a:gd name="connsiteY50" fmla="*/ 428625 h 903399"/>
              <a:gd name="connsiteX51" fmla="*/ 3175 w 482453"/>
              <a:gd name="connsiteY51" fmla="*/ 441325 h 903399"/>
              <a:gd name="connsiteX52" fmla="*/ 6350 w 482453"/>
              <a:gd name="connsiteY52" fmla="*/ 469900 h 903399"/>
              <a:gd name="connsiteX53" fmla="*/ 19050 w 482453"/>
              <a:gd name="connsiteY53" fmla="*/ 473075 h 903399"/>
              <a:gd name="connsiteX54" fmla="*/ 31750 w 482453"/>
              <a:gd name="connsiteY54" fmla="*/ 482600 h 903399"/>
              <a:gd name="connsiteX55" fmla="*/ 50800 w 482453"/>
              <a:gd name="connsiteY55" fmla="*/ 520700 h 903399"/>
              <a:gd name="connsiteX56" fmla="*/ 57150 w 482453"/>
              <a:gd name="connsiteY56" fmla="*/ 533400 h 903399"/>
              <a:gd name="connsiteX57" fmla="*/ 60325 w 482453"/>
              <a:gd name="connsiteY57" fmla="*/ 552450 h 903399"/>
              <a:gd name="connsiteX58" fmla="*/ 76200 w 482453"/>
              <a:gd name="connsiteY58" fmla="*/ 568325 h 903399"/>
              <a:gd name="connsiteX59" fmla="*/ 111125 w 482453"/>
              <a:gd name="connsiteY59" fmla="*/ 600075 h 903399"/>
              <a:gd name="connsiteX60" fmla="*/ 127000 w 482453"/>
              <a:gd name="connsiteY60" fmla="*/ 609600 h 903399"/>
              <a:gd name="connsiteX61" fmla="*/ 136525 w 482453"/>
              <a:gd name="connsiteY61" fmla="*/ 615950 h 903399"/>
              <a:gd name="connsiteX62" fmla="*/ 152400 w 482453"/>
              <a:gd name="connsiteY62" fmla="*/ 638175 h 903399"/>
              <a:gd name="connsiteX63" fmla="*/ 149225 w 482453"/>
              <a:gd name="connsiteY63" fmla="*/ 682625 h 903399"/>
              <a:gd name="connsiteX64" fmla="*/ 136525 w 482453"/>
              <a:gd name="connsiteY64" fmla="*/ 685800 h 903399"/>
              <a:gd name="connsiteX65" fmla="*/ 111125 w 482453"/>
              <a:gd name="connsiteY65" fmla="*/ 701675 h 903399"/>
              <a:gd name="connsiteX66" fmla="*/ 117475 w 482453"/>
              <a:gd name="connsiteY66" fmla="*/ 746125 h 903399"/>
              <a:gd name="connsiteX67" fmla="*/ 123825 w 482453"/>
              <a:gd name="connsiteY67" fmla="*/ 755650 h 903399"/>
              <a:gd name="connsiteX68" fmla="*/ 139700 w 482453"/>
              <a:gd name="connsiteY68" fmla="*/ 781050 h 903399"/>
              <a:gd name="connsiteX69" fmla="*/ 152400 w 482453"/>
              <a:gd name="connsiteY69" fmla="*/ 790575 h 903399"/>
              <a:gd name="connsiteX70" fmla="*/ 187325 w 482453"/>
              <a:gd name="connsiteY70" fmla="*/ 793750 h 903399"/>
              <a:gd name="connsiteX71" fmla="*/ 190500 w 482453"/>
              <a:gd name="connsiteY71" fmla="*/ 803275 h 903399"/>
              <a:gd name="connsiteX72" fmla="*/ 196850 w 482453"/>
              <a:gd name="connsiteY72" fmla="*/ 812800 h 903399"/>
              <a:gd name="connsiteX73" fmla="*/ 270668 w 482453"/>
              <a:gd name="connsiteY73" fmla="*/ 903288 h 903399"/>
              <a:gd name="connsiteX74" fmla="*/ 311943 w 482453"/>
              <a:gd name="connsiteY74" fmla="*/ 792163 h 903399"/>
              <a:gd name="connsiteX75" fmla="*/ 349250 w 482453"/>
              <a:gd name="connsiteY75" fmla="*/ 739775 h 903399"/>
              <a:gd name="connsiteX76" fmla="*/ 393700 w 482453"/>
              <a:gd name="connsiteY76" fmla="*/ 688975 h 903399"/>
              <a:gd name="connsiteX77" fmla="*/ 425450 w 482453"/>
              <a:gd name="connsiteY77" fmla="*/ 660400 h 903399"/>
              <a:gd name="connsiteX78" fmla="*/ 478632 w 482453"/>
              <a:gd name="connsiteY78" fmla="*/ 660400 h 903399"/>
              <a:gd name="connsiteX0" fmla="*/ 478632 w 482453"/>
              <a:gd name="connsiteY0" fmla="*/ 660400 h 903399"/>
              <a:gd name="connsiteX1" fmla="*/ 476250 w 482453"/>
              <a:gd name="connsiteY1" fmla="*/ 590550 h 903399"/>
              <a:gd name="connsiteX2" fmla="*/ 460375 w 482453"/>
              <a:gd name="connsiteY2" fmla="*/ 498475 h 903399"/>
              <a:gd name="connsiteX3" fmla="*/ 447675 w 482453"/>
              <a:gd name="connsiteY3" fmla="*/ 425450 h 903399"/>
              <a:gd name="connsiteX4" fmla="*/ 422275 w 482453"/>
              <a:gd name="connsiteY4" fmla="*/ 346868 h 903399"/>
              <a:gd name="connsiteX5" fmla="*/ 438150 w 482453"/>
              <a:gd name="connsiteY5" fmla="*/ 292100 h 903399"/>
              <a:gd name="connsiteX6" fmla="*/ 454025 w 482453"/>
              <a:gd name="connsiteY6" fmla="*/ 225425 h 903399"/>
              <a:gd name="connsiteX7" fmla="*/ 446087 w 482453"/>
              <a:gd name="connsiteY7" fmla="*/ 128588 h 903399"/>
              <a:gd name="connsiteX8" fmla="*/ 423069 w 482453"/>
              <a:gd name="connsiteY8" fmla="*/ 49212 h 903399"/>
              <a:gd name="connsiteX9" fmla="*/ 422275 w 482453"/>
              <a:gd name="connsiteY9" fmla="*/ 34925 h 903399"/>
              <a:gd name="connsiteX10" fmla="*/ 419100 w 482453"/>
              <a:gd name="connsiteY10" fmla="*/ 25400 h 903399"/>
              <a:gd name="connsiteX11" fmla="*/ 390525 w 482453"/>
              <a:gd name="connsiteY11" fmla="*/ 73025 h 903399"/>
              <a:gd name="connsiteX12" fmla="*/ 377825 w 482453"/>
              <a:gd name="connsiteY12" fmla="*/ 92075 h 903399"/>
              <a:gd name="connsiteX13" fmla="*/ 368300 w 482453"/>
              <a:gd name="connsiteY13" fmla="*/ 114300 h 903399"/>
              <a:gd name="connsiteX14" fmla="*/ 358775 w 482453"/>
              <a:gd name="connsiteY14" fmla="*/ 111125 h 903399"/>
              <a:gd name="connsiteX15" fmla="*/ 349250 w 482453"/>
              <a:gd name="connsiteY15" fmla="*/ 101600 h 903399"/>
              <a:gd name="connsiteX16" fmla="*/ 346075 w 482453"/>
              <a:gd name="connsiteY16" fmla="*/ 92075 h 903399"/>
              <a:gd name="connsiteX17" fmla="*/ 339725 w 482453"/>
              <a:gd name="connsiteY17" fmla="*/ 79375 h 903399"/>
              <a:gd name="connsiteX18" fmla="*/ 333375 w 482453"/>
              <a:gd name="connsiteY18" fmla="*/ 69850 h 903399"/>
              <a:gd name="connsiteX19" fmla="*/ 330200 w 482453"/>
              <a:gd name="connsiteY19" fmla="*/ 60325 h 903399"/>
              <a:gd name="connsiteX20" fmla="*/ 320675 w 482453"/>
              <a:gd name="connsiteY20" fmla="*/ 47625 h 903399"/>
              <a:gd name="connsiteX21" fmla="*/ 307975 w 482453"/>
              <a:gd name="connsiteY21" fmla="*/ 22225 h 903399"/>
              <a:gd name="connsiteX22" fmla="*/ 304800 w 482453"/>
              <a:gd name="connsiteY22" fmla="*/ 12700 h 903399"/>
              <a:gd name="connsiteX23" fmla="*/ 279400 w 482453"/>
              <a:gd name="connsiteY23" fmla="*/ 0 h 903399"/>
              <a:gd name="connsiteX24" fmla="*/ 257175 w 482453"/>
              <a:gd name="connsiteY24" fmla="*/ 9525 h 903399"/>
              <a:gd name="connsiteX25" fmla="*/ 247650 w 482453"/>
              <a:gd name="connsiteY25" fmla="*/ 15875 h 903399"/>
              <a:gd name="connsiteX26" fmla="*/ 209550 w 482453"/>
              <a:gd name="connsiteY26" fmla="*/ 44450 h 903399"/>
              <a:gd name="connsiteX27" fmla="*/ 193675 w 482453"/>
              <a:gd name="connsiteY27" fmla="*/ 66675 h 903399"/>
              <a:gd name="connsiteX28" fmla="*/ 187325 w 482453"/>
              <a:gd name="connsiteY28" fmla="*/ 76200 h 903399"/>
              <a:gd name="connsiteX29" fmla="*/ 168275 w 482453"/>
              <a:gd name="connsiteY29" fmla="*/ 98425 h 903399"/>
              <a:gd name="connsiteX30" fmla="*/ 161925 w 482453"/>
              <a:gd name="connsiteY30" fmla="*/ 123825 h 903399"/>
              <a:gd name="connsiteX31" fmla="*/ 152400 w 482453"/>
              <a:gd name="connsiteY31" fmla="*/ 168275 h 903399"/>
              <a:gd name="connsiteX32" fmla="*/ 139700 w 482453"/>
              <a:gd name="connsiteY32" fmla="*/ 193675 h 903399"/>
              <a:gd name="connsiteX33" fmla="*/ 127000 w 482453"/>
              <a:gd name="connsiteY33" fmla="*/ 206375 h 903399"/>
              <a:gd name="connsiteX34" fmla="*/ 114300 w 482453"/>
              <a:gd name="connsiteY34" fmla="*/ 209550 h 903399"/>
              <a:gd name="connsiteX35" fmla="*/ 104775 w 482453"/>
              <a:gd name="connsiteY35" fmla="*/ 215900 h 903399"/>
              <a:gd name="connsiteX36" fmla="*/ 82550 w 482453"/>
              <a:gd name="connsiteY36" fmla="*/ 225425 h 903399"/>
              <a:gd name="connsiteX37" fmla="*/ 73025 w 482453"/>
              <a:gd name="connsiteY37" fmla="*/ 234950 h 903399"/>
              <a:gd name="connsiteX38" fmla="*/ 60325 w 482453"/>
              <a:gd name="connsiteY38" fmla="*/ 241300 h 903399"/>
              <a:gd name="connsiteX39" fmla="*/ 44450 w 482453"/>
              <a:gd name="connsiteY39" fmla="*/ 250825 h 903399"/>
              <a:gd name="connsiteX40" fmla="*/ 38100 w 482453"/>
              <a:gd name="connsiteY40" fmla="*/ 260350 h 903399"/>
              <a:gd name="connsiteX41" fmla="*/ 25400 w 482453"/>
              <a:gd name="connsiteY41" fmla="*/ 273050 h 903399"/>
              <a:gd name="connsiteX42" fmla="*/ 41275 w 482453"/>
              <a:gd name="connsiteY42" fmla="*/ 307975 h 903399"/>
              <a:gd name="connsiteX43" fmla="*/ 47625 w 482453"/>
              <a:gd name="connsiteY43" fmla="*/ 323850 h 903399"/>
              <a:gd name="connsiteX44" fmla="*/ 63500 w 482453"/>
              <a:gd name="connsiteY44" fmla="*/ 342900 h 903399"/>
              <a:gd name="connsiteX45" fmla="*/ 69850 w 482453"/>
              <a:gd name="connsiteY45" fmla="*/ 368300 h 903399"/>
              <a:gd name="connsiteX46" fmla="*/ 76200 w 482453"/>
              <a:gd name="connsiteY46" fmla="*/ 381000 h 903399"/>
              <a:gd name="connsiteX47" fmla="*/ 73025 w 482453"/>
              <a:gd name="connsiteY47" fmla="*/ 409575 h 903399"/>
              <a:gd name="connsiteX48" fmla="*/ 63500 w 482453"/>
              <a:gd name="connsiteY48" fmla="*/ 412750 h 903399"/>
              <a:gd name="connsiteX49" fmla="*/ 38100 w 482453"/>
              <a:gd name="connsiteY49" fmla="*/ 409575 h 903399"/>
              <a:gd name="connsiteX50" fmla="*/ 25400 w 482453"/>
              <a:gd name="connsiteY50" fmla="*/ 415925 h 903399"/>
              <a:gd name="connsiteX51" fmla="*/ 22225 w 482453"/>
              <a:gd name="connsiteY51" fmla="*/ 428625 h 903399"/>
              <a:gd name="connsiteX52" fmla="*/ 3175 w 482453"/>
              <a:gd name="connsiteY52" fmla="*/ 441325 h 903399"/>
              <a:gd name="connsiteX53" fmla="*/ 6350 w 482453"/>
              <a:gd name="connsiteY53" fmla="*/ 469900 h 903399"/>
              <a:gd name="connsiteX54" fmla="*/ 19050 w 482453"/>
              <a:gd name="connsiteY54" fmla="*/ 473075 h 903399"/>
              <a:gd name="connsiteX55" fmla="*/ 31750 w 482453"/>
              <a:gd name="connsiteY55" fmla="*/ 482600 h 903399"/>
              <a:gd name="connsiteX56" fmla="*/ 50800 w 482453"/>
              <a:gd name="connsiteY56" fmla="*/ 520700 h 903399"/>
              <a:gd name="connsiteX57" fmla="*/ 57150 w 482453"/>
              <a:gd name="connsiteY57" fmla="*/ 533400 h 903399"/>
              <a:gd name="connsiteX58" fmla="*/ 60325 w 482453"/>
              <a:gd name="connsiteY58" fmla="*/ 552450 h 903399"/>
              <a:gd name="connsiteX59" fmla="*/ 76200 w 482453"/>
              <a:gd name="connsiteY59" fmla="*/ 568325 h 903399"/>
              <a:gd name="connsiteX60" fmla="*/ 111125 w 482453"/>
              <a:gd name="connsiteY60" fmla="*/ 600075 h 903399"/>
              <a:gd name="connsiteX61" fmla="*/ 127000 w 482453"/>
              <a:gd name="connsiteY61" fmla="*/ 609600 h 903399"/>
              <a:gd name="connsiteX62" fmla="*/ 136525 w 482453"/>
              <a:gd name="connsiteY62" fmla="*/ 615950 h 903399"/>
              <a:gd name="connsiteX63" fmla="*/ 152400 w 482453"/>
              <a:gd name="connsiteY63" fmla="*/ 638175 h 903399"/>
              <a:gd name="connsiteX64" fmla="*/ 149225 w 482453"/>
              <a:gd name="connsiteY64" fmla="*/ 682625 h 903399"/>
              <a:gd name="connsiteX65" fmla="*/ 136525 w 482453"/>
              <a:gd name="connsiteY65" fmla="*/ 685800 h 903399"/>
              <a:gd name="connsiteX66" fmla="*/ 111125 w 482453"/>
              <a:gd name="connsiteY66" fmla="*/ 701675 h 903399"/>
              <a:gd name="connsiteX67" fmla="*/ 117475 w 482453"/>
              <a:gd name="connsiteY67" fmla="*/ 746125 h 903399"/>
              <a:gd name="connsiteX68" fmla="*/ 123825 w 482453"/>
              <a:gd name="connsiteY68" fmla="*/ 755650 h 903399"/>
              <a:gd name="connsiteX69" fmla="*/ 139700 w 482453"/>
              <a:gd name="connsiteY69" fmla="*/ 781050 h 903399"/>
              <a:gd name="connsiteX70" fmla="*/ 152400 w 482453"/>
              <a:gd name="connsiteY70" fmla="*/ 790575 h 903399"/>
              <a:gd name="connsiteX71" fmla="*/ 187325 w 482453"/>
              <a:gd name="connsiteY71" fmla="*/ 793750 h 903399"/>
              <a:gd name="connsiteX72" fmla="*/ 190500 w 482453"/>
              <a:gd name="connsiteY72" fmla="*/ 803275 h 903399"/>
              <a:gd name="connsiteX73" fmla="*/ 196850 w 482453"/>
              <a:gd name="connsiteY73" fmla="*/ 812800 h 903399"/>
              <a:gd name="connsiteX74" fmla="*/ 270668 w 482453"/>
              <a:gd name="connsiteY74" fmla="*/ 903288 h 903399"/>
              <a:gd name="connsiteX75" fmla="*/ 311943 w 482453"/>
              <a:gd name="connsiteY75" fmla="*/ 792163 h 903399"/>
              <a:gd name="connsiteX76" fmla="*/ 349250 w 482453"/>
              <a:gd name="connsiteY76" fmla="*/ 739775 h 903399"/>
              <a:gd name="connsiteX77" fmla="*/ 393700 w 482453"/>
              <a:gd name="connsiteY77" fmla="*/ 688975 h 903399"/>
              <a:gd name="connsiteX78" fmla="*/ 425450 w 482453"/>
              <a:gd name="connsiteY78" fmla="*/ 660400 h 903399"/>
              <a:gd name="connsiteX79" fmla="*/ 478632 w 482453"/>
              <a:gd name="connsiteY79" fmla="*/ 660400 h 903399"/>
              <a:gd name="connsiteX0" fmla="*/ 478632 w 482453"/>
              <a:gd name="connsiteY0" fmla="*/ 660400 h 903399"/>
              <a:gd name="connsiteX1" fmla="*/ 476250 w 482453"/>
              <a:gd name="connsiteY1" fmla="*/ 590550 h 903399"/>
              <a:gd name="connsiteX2" fmla="*/ 460375 w 482453"/>
              <a:gd name="connsiteY2" fmla="*/ 498475 h 903399"/>
              <a:gd name="connsiteX3" fmla="*/ 447675 w 482453"/>
              <a:gd name="connsiteY3" fmla="*/ 425450 h 903399"/>
              <a:gd name="connsiteX4" fmla="*/ 422275 w 482453"/>
              <a:gd name="connsiteY4" fmla="*/ 346868 h 903399"/>
              <a:gd name="connsiteX5" fmla="*/ 438150 w 482453"/>
              <a:gd name="connsiteY5" fmla="*/ 292100 h 903399"/>
              <a:gd name="connsiteX6" fmla="*/ 454025 w 482453"/>
              <a:gd name="connsiteY6" fmla="*/ 225425 h 903399"/>
              <a:gd name="connsiteX7" fmla="*/ 446087 w 482453"/>
              <a:gd name="connsiteY7" fmla="*/ 128588 h 903399"/>
              <a:gd name="connsiteX8" fmla="*/ 422275 w 482453"/>
              <a:gd name="connsiteY8" fmla="*/ 34925 h 903399"/>
              <a:gd name="connsiteX9" fmla="*/ 419100 w 482453"/>
              <a:gd name="connsiteY9" fmla="*/ 25400 h 903399"/>
              <a:gd name="connsiteX10" fmla="*/ 390525 w 482453"/>
              <a:gd name="connsiteY10" fmla="*/ 73025 h 903399"/>
              <a:gd name="connsiteX11" fmla="*/ 377825 w 482453"/>
              <a:gd name="connsiteY11" fmla="*/ 92075 h 903399"/>
              <a:gd name="connsiteX12" fmla="*/ 368300 w 482453"/>
              <a:gd name="connsiteY12" fmla="*/ 114300 h 903399"/>
              <a:gd name="connsiteX13" fmla="*/ 358775 w 482453"/>
              <a:gd name="connsiteY13" fmla="*/ 111125 h 903399"/>
              <a:gd name="connsiteX14" fmla="*/ 349250 w 482453"/>
              <a:gd name="connsiteY14" fmla="*/ 101600 h 903399"/>
              <a:gd name="connsiteX15" fmla="*/ 346075 w 482453"/>
              <a:gd name="connsiteY15" fmla="*/ 92075 h 903399"/>
              <a:gd name="connsiteX16" fmla="*/ 339725 w 482453"/>
              <a:gd name="connsiteY16" fmla="*/ 79375 h 903399"/>
              <a:gd name="connsiteX17" fmla="*/ 333375 w 482453"/>
              <a:gd name="connsiteY17" fmla="*/ 69850 h 903399"/>
              <a:gd name="connsiteX18" fmla="*/ 330200 w 482453"/>
              <a:gd name="connsiteY18" fmla="*/ 60325 h 903399"/>
              <a:gd name="connsiteX19" fmla="*/ 320675 w 482453"/>
              <a:gd name="connsiteY19" fmla="*/ 47625 h 903399"/>
              <a:gd name="connsiteX20" fmla="*/ 307975 w 482453"/>
              <a:gd name="connsiteY20" fmla="*/ 22225 h 903399"/>
              <a:gd name="connsiteX21" fmla="*/ 304800 w 482453"/>
              <a:gd name="connsiteY21" fmla="*/ 12700 h 903399"/>
              <a:gd name="connsiteX22" fmla="*/ 279400 w 482453"/>
              <a:gd name="connsiteY22" fmla="*/ 0 h 903399"/>
              <a:gd name="connsiteX23" fmla="*/ 257175 w 482453"/>
              <a:gd name="connsiteY23" fmla="*/ 9525 h 903399"/>
              <a:gd name="connsiteX24" fmla="*/ 247650 w 482453"/>
              <a:gd name="connsiteY24" fmla="*/ 15875 h 903399"/>
              <a:gd name="connsiteX25" fmla="*/ 209550 w 482453"/>
              <a:gd name="connsiteY25" fmla="*/ 44450 h 903399"/>
              <a:gd name="connsiteX26" fmla="*/ 193675 w 482453"/>
              <a:gd name="connsiteY26" fmla="*/ 66675 h 903399"/>
              <a:gd name="connsiteX27" fmla="*/ 187325 w 482453"/>
              <a:gd name="connsiteY27" fmla="*/ 76200 h 903399"/>
              <a:gd name="connsiteX28" fmla="*/ 168275 w 482453"/>
              <a:gd name="connsiteY28" fmla="*/ 98425 h 903399"/>
              <a:gd name="connsiteX29" fmla="*/ 161925 w 482453"/>
              <a:gd name="connsiteY29" fmla="*/ 123825 h 903399"/>
              <a:gd name="connsiteX30" fmla="*/ 152400 w 482453"/>
              <a:gd name="connsiteY30" fmla="*/ 168275 h 903399"/>
              <a:gd name="connsiteX31" fmla="*/ 139700 w 482453"/>
              <a:gd name="connsiteY31" fmla="*/ 193675 h 903399"/>
              <a:gd name="connsiteX32" fmla="*/ 127000 w 482453"/>
              <a:gd name="connsiteY32" fmla="*/ 206375 h 903399"/>
              <a:gd name="connsiteX33" fmla="*/ 114300 w 482453"/>
              <a:gd name="connsiteY33" fmla="*/ 209550 h 903399"/>
              <a:gd name="connsiteX34" fmla="*/ 104775 w 482453"/>
              <a:gd name="connsiteY34" fmla="*/ 215900 h 903399"/>
              <a:gd name="connsiteX35" fmla="*/ 82550 w 482453"/>
              <a:gd name="connsiteY35" fmla="*/ 225425 h 903399"/>
              <a:gd name="connsiteX36" fmla="*/ 73025 w 482453"/>
              <a:gd name="connsiteY36" fmla="*/ 234950 h 903399"/>
              <a:gd name="connsiteX37" fmla="*/ 60325 w 482453"/>
              <a:gd name="connsiteY37" fmla="*/ 241300 h 903399"/>
              <a:gd name="connsiteX38" fmla="*/ 44450 w 482453"/>
              <a:gd name="connsiteY38" fmla="*/ 250825 h 903399"/>
              <a:gd name="connsiteX39" fmla="*/ 38100 w 482453"/>
              <a:gd name="connsiteY39" fmla="*/ 260350 h 903399"/>
              <a:gd name="connsiteX40" fmla="*/ 25400 w 482453"/>
              <a:gd name="connsiteY40" fmla="*/ 273050 h 903399"/>
              <a:gd name="connsiteX41" fmla="*/ 41275 w 482453"/>
              <a:gd name="connsiteY41" fmla="*/ 307975 h 903399"/>
              <a:gd name="connsiteX42" fmla="*/ 47625 w 482453"/>
              <a:gd name="connsiteY42" fmla="*/ 323850 h 903399"/>
              <a:gd name="connsiteX43" fmla="*/ 63500 w 482453"/>
              <a:gd name="connsiteY43" fmla="*/ 342900 h 903399"/>
              <a:gd name="connsiteX44" fmla="*/ 69850 w 482453"/>
              <a:gd name="connsiteY44" fmla="*/ 368300 h 903399"/>
              <a:gd name="connsiteX45" fmla="*/ 76200 w 482453"/>
              <a:gd name="connsiteY45" fmla="*/ 381000 h 903399"/>
              <a:gd name="connsiteX46" fmla="*/ 73025 w 482453"/>
              <a:gd name="connsiteY46" fmla="*/ 409575 h 903399"/>
              <a:gd name="connsiteX47" fmla="*/ 63500 w 482453"/>
              <a:gd name="connsiteY47" fmla="*/ 412750 h 903399"/>
              <a:gd name="connsiteX48" fmla="*/ 38100 w 482453"/>
              <a:gd name="connsiteY48" fmla="*/ 409575 h 903399"/>
              <a:gd name="connsiteX49" fmla="*/ 25400 w 482453"/>
              <a:gd name="connsiteY49" fmla="*/ 415925 h 903399"/>
              <a:gd name="connsiteX50" fmla="*/ 22225 w 482453"/>
              <a:gd name="connsiteY50" fmla="*/ 428625 h 903399"/>
              <a:gd name="connsiteX51" fmla="*/ 3175 w 482453"/>
              <a:gd name="connsiteY51" fmla="*/ 441325 h 903399"/>
              <a:gd name="connsiteX52" fmla="*/ 6350 w 482453"/>
              <a:gd name="connsiteY52" fmla="*/ 469900 h 903399"/>
              <a:gd name="connsiteX53" fmla="*/ 19050 w 482453"/>
              <a:gd name="connsiteY53" fmla="*/ 473075 h 903399"/>
              <a:gd name="connsiteX54" fmla="*/ 31750 w 482453"/>
              <a:gd name="connsiteY54" fmla="*/ 482600 h 903399"/>
              <a:gd name="connsiteX55" fmla="*/ 50800 w 482453"/>
              <a:gd name="connsiteY55" fmla="*/ 520700 h 903399"/>
              <a:gd name="connsiteX56" fmla="*/ 57150 w 482453"/>
              <a:gd name="connsiteY56" fmla="*/ 533400 h 903399"/>
              <a:gd name="connsiteX57" fmla="*/ 60325 w 482453"/>
              <a:gd name="connsiteY57" fmla="*/ 552450 h 903399"/>
              <a:gd name="connsiteX58" fmla="*/ 76200 w 482453"/>
              <a:gd name="connsiteY58" fmla="*/ 568325 h 903399"/>
              <a:gd name="connsiteX59" fmla="*/ 111125 w 482453"/>
              <a:gd name="connsiteY59" fmla="*/ 600075 h 903399"/>
              <a:gd name="connsiteX60" fmla="*/ 127000 w 482453"/>
              <a:gd name="connsiteY60" fmla="*/ 609600 h 903399"/>
              <a:gd name="connsiteX61" fmla="*/ 136525 w 482453"/>
              <a:gd name="connsiteY61" fmla="*/ 615950 h 903399"/>
              <a:gd name="connsiteX62" fmla="*/ 152400 w 482453"/>
              <a:gd name="connsiteY62" fmla="*/ 638175 h 903399"/>
              <a:gd name="connsiteX63" fmla="*/ 149225 w 482453"/>
              <a:gd name="connsiteY63" fmla="*/ 682625 h 903399"/>
              <a:gd name="connsiteX64" fmla="*/ 136525 w 482453"/>
              <a:gd name="connsiteY64" fmla="*/ 685800 h 903399"/>
              <a:gd name="connsiteX65" fmla="*/ 111125 w 482453"/>
              <a:gd name="connsiteY65" fmla="*/ 701675 h 903399"/>
              <a:gd name="connsiteX66" fmla="*/ 117475 w 482453"/>
              <a:gd name="connsiteY66" fmla="*/ 746125 h 903399"/>
              <a:gd name="connsiteX67" fmla="*/ 123825 w 482453"/>
              <a:gd name="connsiteY67" fmla="*/ 755650 h 903399"/>
              <a:gd name="connsiteX68" fmla="*/ 139700 w 482453"/>
              <a:gd name="connsiteY68" fmla="*/ 781050 h 903399"/>
              <a:gd name="connsiteX69" fmla="*/ 152400 w 482453"/>
              <a:gd name="connsiteY69" fmla="*/ 790575 h 903399"/>
              <a:gd name="connsiteX70" fmla="*/ 187325 w 482453"/>
              <a:gd name="connsiteY70" fmla="*/ 793750 h 903399"/>
              <a:gd name="connsiteX71" fmla="*/ 190500 w 482453"/>
              <a:gd name="connsiteY71" fmla="*/ 803275 h 903399"/>
              <a:gd name="connsiteX72" fmla="*/ 196850 w 482453"/>
              <a:gd name="connsiteY72" fmla="*/ 812800 h 903399"/>
              <a:gd name="connsiteX73" fmla="*/ 270668 w 482453"/>
              <a:gd name="connsiteY73" fmla="*/ 903288 h 903399"/>
              <a:gd name="connsiteX74" fmla="*/ 311943 w 482453"/>
              <a:gd name="connsiteY74" fmla="*/ 792163 h 903399"/>
              <a:gd name="connsiteX75" fmla="*/ 349250 w 482453"/>
              <a:gd name="connsiteY75" fmla="*/ 739775 h 903399"/>
              <a:gd name="connsiteX76" fmla="*/ 393700 w 482453"/>
              <a:gd name="connsiteY76" fmla="*/ 688975 h 903399"/>
              <a:gd name="connsiteX77" fmla="*/ 425450 w 482453"/>
              <a:gd name="connsiteY77" fmla="*/ 660400 h 903399"/>
              <a:gd name="connsiteX78" fmla="*/ 478632 w 482453"/>
              <a:gd name="connsiteY78" fmla="*/ 660400 h 903399"/>
              <a:gd name="connsiteX0" fmla="*/ 478632 w 482453"/>
              <a:gd name="connsiteY0" fmla="*/ 660400 h 903399"/>
              <a:gd name="connsiteX1" fmla="*/ 476250 w 482453"/>
              <a:gd name="connsiteY1" fmla="*/ 590550 h 903399"/>
              <a:gd name="connsiteX2" fmla="*/ 460375 w 482453"/>
              <a:gd name="connsiteY2" fmla="*/ 498475 h 903399"/>
              <a:gd name="connsiteX3" fmla="*/ 447675 w 482453"/>
              <a:gd name="connsiteY3" fmla="*/ 425450 h 903399"/>
              <a:gd name="connsiteX4" fmla="*/ 422275 w 482453"/>
              <a:gd name="connsiteY4" fmla="*/ 346868 h 903399"/>
              <a:gd name="connsiteX5" fmla="*/ 438150 w 482453"/>
              <a:gd name="connsiteY5" fmla="*/ 292100 h 903399"/>
              <a:gd name="connsiteX6" fmla="*/ 454025 w 482453"/>
              <a:gd name="connsiteY6" fmla="*/ 225425 h 903399"/>
              <a:gd name="connsiteX7" fmla="*/ 446087 w 482453"/>
              <a:gd name="connsiteY7" fmla="*/ 128588 h 903399"/>
              <a:gd name="connsiteX8" fmla="*/ 419100 w 482453"/>
              <a:gd name="connsiteY8" fmla="*/ 25400 h 903399"/>
              <a:gd name="connsiteX9" fmla="*/ 390525 w 482453"/>
              <a:gd name="connsiteY9" fmla="*/ 73025 h 903399"/>
              <a:gd name="connsiteX10" fmla="*/ 377825 w 482453"/>
              <a:gd name="connsiteY10" fmla="*/ 92075 h 903399"/>
              <a:gd name="connsiteX11" fmla="*/ 368300 w 482453"/>
              <a:gd name="connsiteY11" fmla="*/ 114300 h 903399"/>
              <a:gd name="connsiteX12" fmla="*/ 358775 w 482453"/>
              <a:gd name="connsiteY12" fmla="*/ 111125 h 903399"/>
              <a:gd name="connsiteX13" fmla="*/ 349250 w 482453"/>
              <a:gd name="connsiteY13" fmla="*/ 101600 h 903399"/>
              <a:gd name="connsiteX14" fmla="*/ 346075 w 482453"/>
              <a:gd name="connsiteY14" fmla="*/ 92075 h 903399"/>
              <a:gd name="connsiteX15" fmla="*/ 339725 w 482453"/>
              <a:gd name="connsiteY15" fmla="*/ 79375 h 903399"/>
              <a:gd name="connsiteX16" fmla="*/ 333375 w 482453"/>
              <a:gd name="connsiteY16" fmla="*/ 69850 h 903399"/>
              <a:gd name="connsiteX17" fmla="*/ 330200 w 482453"/>
              <a:gd name="connsiteY17" fmla="*/ 60325 h 903399"/>
              <a:gd name="connsiteX18" fmla="*/ 320675 w 482453"/>
              <a:gd name="connsiteY18" fmla="*/ 47625 h 903399"/>
              <a:gd name="connsiteX19" fmla="*/ 307975 w 482453"/>
              <a:gd name="connsiteY19" fmla="*/ 22225 h 903399"/>
              <a:gd name="connsiteX20" fmla="*/ 304800 w 482453"/>
              <a:gd name="connsiteY20" fmla="*/ 12700 h 903399"/>
              <a:gd name="connsiteX21" fmla="*/ 279400 w 482453"/>
              <a:gd name="connsiteY21" fmla="*/ 0 h 903399"/>
              <a:gd name="connsiteX22" fmla="*/ 257175 w 482453"/>
              <a:gd name="connsiteY22" fmla="*/ 9525 h 903399"/>
              <a:gd name="connsiteX23" fmla="*/ 247650 w 482453"/>
              <a:gd name="connsiteY23" fmla="*/ 15875 h 903399"/>
              <a:gd name="connsiteX24" fmla="*/ 209550 w 482453"/>
              <a:gd name="connsiteY24" fmla="*/ 44450 h 903399"/>
              <a:gd name="connsiteX25" fmla="*/ 193675 w 482453"/>
              <a:gd name="connsiteY25" fmla="*/ 66675 h 903399"/>
              <a:gd name="connsiteX26" fmla="*/ 187325 w 482453"/>
              <a:gd name="connsiteY26" fmla="*/ 76200 h 903399"/>
              <a:gd name="connsiteX27" fmla="*/ 168275 w 482453"/>
              <a:gd name="connsiteY27" fmla="*/ 98425 h 903399"/>
              <a:gd name="connsiteX28" fmla="*/ 161925 w 482453"/>
              <a:gd name="connsiteY28" fmla="*/ 123825 h 903399"/>
              <a:gd name="connsiteX29" fmla="*/ 152400 w 482453"/>
              <a:gd name="connsiteY29" fmla="*/ 168275 h 903399"/>
              <a:gd name="connsiteX30" fmla="*/ 139700 w 482453"/>
              <a:gd name="connsiteY30" fmla="*/ 193675 h 903399"/>
              <a:gd name="connsiteX31" fmla="*/ 127000 w 482453"/>
              <a:gd name="connsiteY31" fmla="*/ 206375 h 903399"/>
              <a:gd name="connsiteX32" fmla="*/ 114300 w 482453"/>
              <a:gd name="connsiteY32" fmla="*/ 209550 h 903399"/>
              <a:gd name="connsiteX33" fmla="*/ 104775 w 482453"/>
              <a:gd name="connsiteY33" fmla="*/ 215900 h 903399"/>
              <a:gd name="connsiteX34" fmla="*/ 82550 w 482453"/>
              <a:gd name="connsiteY34" fmla="*/ 225425 h 903399"/>
              <a:gd name="connsiteX35" fmla="*/ 73025 w 482453"/>
              <a:gd name="connsiteY35" fmla="*/ 234950 h 903399"/>
              <a:gd name="connsiteX36" fmla="*/ 60325 w 482453"/>
              <a:gd name="connsiteY36" fmla="*/ 241300 h 903399"/>
              <a:gd name="connsiteX37" fmla="*/ 44450 w 482453"/>
              <a:gd name="connsiteY37" fmla="*/ 250825 h 903399"/>
              <a:gd name="connsiteX38" fmla="*/ 38100 w 482453"/>
              <a:gd name="connsiteY38" fmla="*/ 260350 h 903399"/>
              <a:gd name="connsiteX39" fmla="*/ 25400 w 482453"/>
              <a:gd name="connsiteY39" fmla="*/ 273050 h 903399"/>
              <a:gd name="connsiteX40" fmla="*/ 41275 w 482453"/>
              <a:gd name="connsiteY40" fmla="*/ 307975 h 903399"/>
              <a:gd name="connsiteX41" fmla="*/ 47625 w 482453"/>
              <a:gd name="connsiteY41" fmla="*/ 323850 h 903399"/>
              <a:gd name="connsiteX42" fmla="*/ 63500 w 482453"/>
              <a:gd name="connsiteY42" fmla="*/ 342900 h 903399"/>
              <a:gd name="connsiteX43" fmla="*/ 69850 w 482453"/>
              <a:gd name="connsiteY43" fmla="*/ 368300 h 903399"/>
              <a:gd name="connsiteX44" fmla="*/ 76200 w 482453"/>
              <a:gd name="connsiteY44" fmla="*/ 381000 h 903399"/>
              <a:gd name="connsiteX45" fmla="*/ 73025 w 482453"/>
              <a:gd name="connsiteY45" fmla="*/ 409575 h 903399"/>
              <a:gd name="connsiteX46" fmla="*/ 63500 w 482453"/>
              <a:gd name="connsiteY46" fmla="*/ 412750 h 903399"/>
              <a:gd name="connsiteX47" fmla="*/ 38100 w 482453"/>
              <a:gd name="connsiteY47" fmla="*/ 409575 h 903399"/>
              <a:gd name="connsiteX48" fmla="*/ 25400 w 482453"/>
              <a:gd name="connsiteY48" fmla="*/ 415925 h 903399"/>
              <a:gd name="connsiteX49" fmla="*/ 22225 w 482453"/>
              <a:gd name="connsiteY49" fmla="*/ 428625 h 903399"/>
              <a:gd name="connsiteX50" fmla="*/ 3175 w 482453"/>
              <a:gd name="connsiteY50" fmla="*/ 441325 h 903399"/>
              <a:gd name="connsiteX51" fmla="*/ 6350 w 482453"/>
              <a:gd name="connsiteY51" fmla="*/ 469900 h 903399"/>
              <a:gd name="connsiteX52" fmla="*/ 19050 w 482453"/>
              <a:gd name="connsiteY52" fmla="*/ 473075 h 903399"/>
              <a:gd name="connsiteX53" fmla="*/ 31750 w 482453"/>
              <a:gd name="connsiteY53" fmla="*/ 482600 h 903399"/>
              <a:gd name="connsiteX54" fmla="*/ 50800 w 482453"/>
              <a:gd name="connsiteY54" fmla="*/ 520700 h 903399"/>
              <a:gd name="connsiteX55" fmla="*/ 57150 w 482453"/>
              <a:gd name="connsiteY55" fmla="*/ 533400 h 903399"/>
              <a:gd name="connsiteX56" fmla="*/ 60325 w 482453"/>
              <a:gd name="connsiteY56" fmla="*/ 552450 h 903399"/>
              <a:gd name="connsiteX57" fmla="*/ 76200 w 482453"/>
              <a:gd name="connsiteY57" fmla="*/ 568325 h 903399"/>
              <a:gd name="connsiteX58" fmla="*/ 111125 w 482453"/>
              <a:gd name="connsiteY58" fmla="*/ 600075 h 903399"/>
              <a:gd name="connsiteX59" fmla="*/ 127000 w 482453"/>
              <a:gd name="connsiteY59" fmla="*/ 609600 h 903399"/>
              <a:gd name="connsiteX60" fmla="*/ 136525 w 482453"/>
              <a:gd name="connsiteY60" fmla="*/ 615950 h 903399"/>
              <a:gd name="connsiteX61" fmla="*/ 152400 w 482453"/>
              <a:gd name="connsiteY61" fmla="*/ 638175 h 903399"/>
              <a:gd name="connsiteX62" fmla="*/ 149225 w 482453"/>
              <a:gd name="connsiteY62" fmla="*/ 682625 h 903399"/>
              <a:gd name="connsiteX63" fmla="*/ 136525 w 482453"/>
              <a:gd name="connsiteY63" fmla="*/ 685800 h 903399"/>
              <a:gd name="connsiteX64" fmla="*/ 111125 w 482453"/>
              <a:gd name="connsiteY64" fmla="*/ 701675 h 903399"/>
              <a:gd name="connsiteX65" fmla="*/ 117475 w 482453"/>
              <a:gd name="connsiteY65" fmla="*/ 746125 h 903399"/>
              <a:gd name="connsiteX66" fmla="*/ 123825 w 482453"/>
              <a:gd name="connsiteY66" fmla="*/ 755650 h 903399"/>
              <a:gd name="connsiteX67" fmla="*/ 139700 w 482453"/>
              <a:gd name="connsiteY67" fmla="*/ 781050 h 903399"/>
              <a:gd name="connsiteX68" fmla="*/ 152400 w 482453"/>
              <a:gd name="connsiteY68" fmla="*/ 790575 h 903399"/>
              <a:gd name="connsiteX69" fmla="*/ 187325 w 482453"/>
              <a:gd name="connsiteY69" fmla="*/ 793750 h 903399"/>
              <a:gd name="connsiteX70" fmla="*/ 190500 w 482453"/>
              <a:gd name="connsiteY70" fmla="*/ 803275 h 903399"/>
              <a:gd name="connsiteX71" fmla="*/ 196850 w 482453"/>
              <a:gd name="connsiteY71" fmla="*/ 812800 h 903399"/>
              <a:gd name="connsiteX72" fmla="*/ 270668 w 482453"/>
              <a:gd name="connsiteY72" fmla="*/ 903288 h 903399"/>
              <a:gd name="connsiteX73" fmla="*/ 311943 w 482453"/>
              <a:gd name="connsiteY73" fmla="*/ 792163 h 903399"/>
              <a:gd name="connsiteX74" fmla="*/ 349250 w 482453"/>
              <a:gd name="connsiteY74" fmla="*/ 739775 h 903399"/>
              <a:gd name="connsiteX75" fmla="*/ 393700 w 482453"/>
              <a:gd name="connsiteY75" fmla="*/ 688975 h 903399"/>
              <a:gd name="connsiteX76" fmla="*/ 425450 w 482453"/>
              <a:gd name="connsiteY76" fmla="*/ 660400 h 903399"/>
              <a:gd name="connsiteX77" fmla="*/ 478632 w 482453"/>
              <a:gd name="connsiteY77" fmla="*/ 660400 h 903399"/>
              <a:gd name="connsiteX0" fmla="*/ 478632 w 482453"/>
              <a:gd name="connsiteY0" fmla="*/ 660400 h 903399"/>
              <a:gd name="connsiteX1" fmla="*/ 476250 w 482453"/>
              <a:gd name="connsiteY1" fmla="*/ 590550 h 903399"/>
              <a:gd name="connsiteX2" fmla="*/ 460375 w 482453"/>
              <a:gd name="connsiteY2" fmla="*/ 498475 h 903399"/>
              <a:gd name="connsiteX3" fmla="*/ 447675 w 482453"/>
              <a:gd name="connsiteY3" fmla="*/ 425450 h 903399"/>
              <a:gd name="connsiteX4" fmla="*/ 422275 w 482453"/>
              <a:gd name="connsiteY4" fmla="*/ 346868 h 903399"/>
              <a:gd name="connsiteX5" fmla="*/ 438150 w 482453"/>
              <a:gd name="connsiteY5" fmla="*/ 292100 h 903399"/>
              <a:gd name="connsiteX6" fmla="*/ 454025 w 482453"/>
              <a:gd name="connsiteY6" fmla="*/ 225425 h 903399"/>
              <a:gd name="connsiteX7" fmla="*/ 446087 w 482453"/>
              <a:gd name="connsiteY7" fmla="*/ 128588 h 903399"/>
              <a:gd name="connsiteX8" fmla="*/ 419100 w 482453"/>
              <a:gd name="connsiteY8" fmla="*/ 25400 h 903399"/>
              <a:gd name="connsiteX9" fmla="*/ 390525 w 482453"/>
              <a:gd name="connsiteY9" fmla="*/ 73025 h 903399"/>
              <a:gd name="connsiteX10" fmla="*/ 368300 w 482453"/>
              <a:gd name="connsiteY10" fmla="*/ 114300 h 903399"/>
              <a:gd name="connsiteX11" fmla="*/ 358775 w 482453"/>
              <a:gd name="connsiteY11" fmla="*/ 111125 h 903399"/>
              <a:gd name="connsiteX12" fmla="*/ 349250 w 482453"/>
              <a:gd name="connsiteY12" fmla="*/ 101600 h 903399"/>
              <a:gd name="connsiteX13" fmla="*/ 346075 w 482453"/>
              <a:gd name="connsiteY13" fmla="*/ 92075 h 903399"/>
              <a:gd name="connsiteX14" fmla="*/ 339725 w 482453"/>
              <a:gd name="connsiteY14" fmla="*/ 79375 h 903399"/>
              <a:gd name="connsiteX15" fmla="*/ 333375 w 482453"/>
              <a:gd name="connsiteY15" fmla="*/ 69850 h 903399"/>
              <a:gd name="connsiteX16" fmla="*/ 330200 w 482453"/>
              <a:gd name="connsiteY16" fmla="*/ 60325 h 903399"/>
              <a:gd name="connsiteX17" fmla="*/ 320675 w 482453"/>
              <a:gd name="connsiteY17" fmla="*/ 47625 h 903399"/>
              <a:gd name="connsiteX18" fmla="*/ 307975 w 482453"/>
              <a:gd name="connsiteY18" fmla="*/ 22225 h 903399"/>
              <a:gd name="connsiteX19" fmla="*/ 304800 w 482453"/>
              <a:gd name="connsiteY19" fmla="*/ 12700 h 903399"/>
              <a:gd name="connsiteX20" fmla="*/ 279400 w 482453"/>
              <a:gd name="connsiteY20" fmla="*/ 0 h 903399"/>
              <a:gd name="connsiteX21" fmla="*/ 257175 w 482453"/>
              <a:gd name="connsiteY21" fmla="*/ 9525 h 903399"/>
              <a:gd name="connsiteX22" fmla="*/ 247650 w 482453"/>
              <a:gd name="connsiteY22" fmla="*/ 15875 h 903399"/>
              <a:gd name="connsiteX23" fmla="*/ 209550 w 482453"/>
              <a:gd name="connsiteY23" fmla="*/ 44450 h 903399"/>
              <a:gd name="connsiteX24" fmla="*/ 193675 w 482453"/>
              <a:gd name="connsiteY24" fmla="*/ 66675 h 903399"/>
              <a:gd name="connsiteX25" fmla="*/ 187325 w 482453"/>
              <a:gd name="connsiteY25" fmla="*/ 76200 h 903399"/>
              <a:gd name="connsiteX26" fmla="*/ 168275 w 482453"/>
              <a:gd name="connsiteY26" fmla="*/ 98425 h 903399"/>
              <a:gd name="connsiteX27" fmla="*/ 161925 w 482453"/>
              <a:gd name="connsiteY27" fmla="*/ 123825 h 903399"/>
              <a:gd name="connsiteX28" fmla="*/ 152400 w 482453"/>
              <a:gd name="connsiteY28" fmla="*/ 168275 h 903399"/>
              <a:gd name="connsiteX29" fmla="*/ 139700 w 482453"/>
              <a:gd name="connsiteY29" fmla="*/ 193675 h 903399"/>
              <a:gd name="connsiteX30" fmla="*/ 127000 w 482453"/>
              <a:gd name="connsiteY30" fmla="*/ 206375 h 903399"/>
              <a:gd name="connsiteX31" fmla="*/ 114300 w 482453"/>
              <a:gd name="connsiteY31" fmla="*/ 209550 h 903399"/>
              <a:gd name="connsiteX32" fmla="*/ 104775 w 482453"/>
              <a:gd name="connsiteY32" fmla="*/ 215900 h 903399"/>
              <a:gd name="connsiteX33" fmla="*/ 82550 w 482453"/>
              <a:gd name="connsiteY33" fmla="*/ 225425 h 903399"/>
              <a:gd name="connsiteX34" fmla="*/ 73025 w 482453"/>
              <a:gd name="connsiteY34" fmla="*/ 234950 h 903399"/>
              <a:gd name="connsiteX35" fmla="*/ 60325 w 482453"/>
              <a:gd name="connsiteY35" fmla="*/ 241300 h 903399"/>
              <a:gd name="connsiteX36" fmla="*/ 44450 w 482453"/>
              <a:gd name="connsiteY36" fmla="*/ 250825 h 903399"/>
              <a:gd name="connsiteX37" fmla="*/ 38100 w 482453"/>
              <a:gd name="connsiteY37" fmla="*/ 260350 h 903399"/>
              <a:gd name="connsiteX38" fmla="*/ 25400 w 482453"/>
              <a:gd name="connsiteY38" fmla="*/ 273050 h 903399"/>
              <a:gd name="connsiteX39" fmla="*/ 41275 w 482453"/>
              <a:gd name="connsiteY39" fmla="*/ 307975 h 903399"/>
              <a:gd name="connsiteX40" fmla="*/ 47625 w 482453"/>
              <a:gd name="connsiteY40" fmla="*/ 323850 h 903399"/>
              <a:gd name="connsiteX41" fmla="*/ 63500 w 482453"/>
              <a:gd name="connsiteY41" fmla="*/ 342900 h 903399"/>
              <a:gd name="connsiteX42" fmla="*/ 69850 w 482453"/>
              <a:gd name="connsiteY42" fmla="*/ 368300 h 903399"/>
              <a:gd name="connsiteX43" fmla="*/ 76200 w 482453"/>
              <a:gd name="connsiteY43" fmla="*/ 381000 h 903399"/>
              <a:gd name="connsiteX44" fmla="*/ 73025 w 482453"/>
              <a:gd name="connsiteY44" fmla="*/ 409575 h 903399"/>
              <a:gd name="connsiteX45" fmla="*/ 63500 w 482453"/>
              <a:gd name="connsiteY45" fmla="*/ 412750 h 903399"/>
              <a:gd name="connsiteX46" fmla="*/ 38100 w 482453"/>
              <a:gd name="connsiteY46" fmla="*/ 409575 h 903399"/>
              <a:gd name="connsiteX47" fmla="*/ 25400 w 482453"/>
              <a:gd name="connsiteY47" fmla="*/ 415925 h 903399"/>
              <a:gd name="connsiteX48" fmla="*/ 22225 w 482453"/>
              <a:gd name="connsiteY48" fmla="*/ 428625 h 903399"/>
              <a:gd name="connsiteX49" fmla="*/ 3175 w 482453"/>
              <a:gd name="connsiteY49" fmla="*/ 441325 h 903399"/>
              <a:gd name="connsiteX50" fmla="*/ 6350 w 482453"/>
              <a:gd name="connsiteY50" fmla="*/ 469900 h 903399"/>
              <a:gd name="connsiteX51" fmla="*/ 19050 w 482453"/>
              <a:gd name="connsiteY51" fmla="*/ 473075 h 903399"/>
              <a:gd name="connsiteX52" fmla="*/ 31750 w 482453"/>
              <a:gd name="connsiteY52" fmla="*/ 482600 h 903399"/>
              <a:gd name="connsiteX53" fmla="*/ 50800 w 482453"/>
              <a:gd name="connsiteY53" fmla="*/ 520700 h 903399"/>
              <a:gd name="connsiteX54" fmla="*/ 57150 w 482453"/>
              <a:gd name="connsiteY54" fmla="*/ 533400 h 903399"/>
              <a:gd name="connsiteX55" fmla="*/ 60325 w 482453"/>
              <a:gd name="connsiteY55" fmla="*/ 552450 h 903399"/>
              <a:gd name="connsiteX56" fmla="*/ 76200 w 482453"/>
              <a:gd name="connsiteY56" fmla="*/ 568325 h 903399"/>
              <a:gd name="connsiteX57" fmla="*/ 111125 w 482453"/>
              <a:gd name="connsiteY57" fmla="*/ 600075 h 903399"/>
              <a:gd name="connsiteX58" fmla="*/ 127000 w 482453"/>
              <a:gd name="connsiteY58" fmla="*/ 609600 h 903399"/>
              <a:gd name="connsiteX59" fmla="*/ 136525 w 482453"/>
              <a:gd name="connsiteY59" fmla="*/ 615950 h 903399"/>
              <a:gd name="connsiteX60" fmla="*/ 152400 w 482453"/>
              <a:gd name="connsiteY60" fmla="*/ 638175 h 903399"/>
              <a:gd name="connsiteX61" fmla="*/ 149225 w 482453"/>
              <a:gd name="connsiteY61" fmla="*/ 682625 h 903399"/>
              <a:gd name="connsiteX62" fmla="*/ 136525 w 482453"/>
              <a:gd name="connsiteY62" fmla="*/ 685800 h 903399"/>
              <a:gd name="connsiteX63" fmla="*/ 111125 w 482453"/>
              <a:gd name="connsiteY63" fmla="*/ 701675 h 903399"/>
              <a:gd name="connsiteX64" fmla="*/ 117475 w 482453"/>
              <a:gd name="connsiteY64" fmla="*/ 746125 h 903399"/>
              <a:gd name="connsiteX65" fmla="*/ 123825 w 482453"/>
              <a:gd name="connsiteY65" fmla="*/ 755650 h 903399"/>
              <a:gd name="connsiteX66" fmla="*/ 139700 w 482453"/>
              <a:gd name="connsiteY66" fmla="*/ 781050 h 903399"/>
              <a:gd name="connsiteX67" fmla="*/ 152400 w 482453"/>
              <a:gd name="connsiteY67" fmla="*/ 790575 h 903399"/>
              <a:gd name="connsiteX68" fmla="*/ 187325 w 482453"/>
              <a:gd name="connsiteY68" fmla="*/ 793750 h 903399"/>
              <a:gd name="connsiteX69" fmla="*/ 190500 w 482453"/>
              <a:gd name="connsiteY69" fmla="*/ 803275 h 903399"/>
              <a:gd name="connsiteX70" fmla="*/ 196850 w 482453"/>
              <a:gd name="connsiteY70" fmla="*/ 812800 h 903399"/>
              <a:gd name="connsiteX71" fmla="*/ 270668 w 482453"/>
              <a:gd name="connsiteY71" fmla="*/ 903288 h 903399"/>
              <a:gd name="connsiteX72" fmla="*/ 311943 w 482453"/>
              <a:gd name="connsiteY72" fmla="*/ 792163 h 903399"/>
              <a:gd name="connsiteX73" fmla="*/ 349250 w 482453"/>
              <a:gd name="connsiteY73" fmla="*/ 739775 h 903399"/>
              <a:gd name="connsiteX74" fmla="*/ 393700 w 482453"/>
              <a:gd name="connsiteY74" fmla="*/ 688975 h 903399"/>
              <a:gd name="connsiteX75" fmla="*/ 425450 w 482453"/>
              <a:gd name="connsiteY75" fmla="*/ 660400 h 903399"/>
              <a:gd name="connsiteX76" fmla="*/ 478632 w 482453"/>
              <a:gd name="connsiteY76" fmla="*/ 660400 h 903399"/>
              <a:gd name="connsiteX0" fmla="*/ 478632 w 482453"/>
              <a:gd name="connsiteY0" fmla="*/ 660400 h 903399"/>
              <a:gd name="connsiteX1" fmla="*/ 476250 w 482453"/>
              <a:gd name="connsiteY1" fmla="*/ 590550 h 903399"/>
              <a:gd name="connsiteX2" fmla="*/ 460375 w 482453"/>
              <a:gd name="connsiteY2" fmla="*/ 498475 h 903399"/>
              <a:gd name="connsiteX3" fmla="*/ 447675 w 482453"/>
              <a:gd name="connsiteY3" fmla="*/ 425450 h 903399"/>
              <a:gd name="connsiteX4" fmla="*/ 422275 w 482453"/>
              <a:gd name="connsiteY4" fmla="*/ 346868 h 903399"/>
              <a:gd name="connsiteX5" fmla="*/ 438150 w 482453"/>
              <a:gd name="connsiteY5" fmla="*/ 292100 h 903399"/>
              <a:gd name="connsiteX6" fmla="*/ 454025 w 482453"/>
              <a:gd name="connsiteY6" fmla="*/ 225425 h 903399"/>
              <a:gd name="connsiteX7" fmla="*/ 446087 w 482453"/>
              <a:gd name="connsiteY7" fmla="*/ 128588 h 903399"/>
              <a:gd name="connsiteX8" fmla="*/ 419100 w 482453"/>
              <a:gd name="connsiteY8" fmla="*/ 25400 h 903399"/>
              <a:gd name="connsiteX9" fmla="*/ 368300 w 482453"/>
              <a:gd name="connsiteY9" fmla="*/ 114300 h 903399"/>
              <a:gd name="connsiteX10" fmla="*/ 358775 w 482453"/>
              <a:gd name="connsiteY10" fmla="*/ 111125 h 903399"/>
              <a:gd name="connsiteX11" fmla="*/ 349250 w 482453"/>
              <a:gd name="connsiteY11" fmla="*/ 101600 h 903399"/>
              <a:gd name="connsiteX12" fmla="*/ 346075 w 482453"/>
              <a:gd name="connsiteY12" fmla="*/ 92075 h 903399"/>
              <a:gd name="connsiteX13" fmla="*/ 339725 w 482453"/>
              <a:gd name="connsiteY13" fmla="*/ 79375 h 903399"/>
              <a:gd name="connsiteX14" fmla="*/ 333375 w 482453"/>
              <a:gd name="connsiteY14" fmla="*/ 69850 h 903399"/>
              <a:gd name="connsiteX15" fmla="*/ 330200 w 482453"/>
              <a:gd name="connsiteY15" fmla="*/ 60325 h 903399"/>
              <a:gd name="connsiteX16" fmla="*/ 320675 w 482453"/>
              <a:gd name="connsiteY16" fmla="*/ 47625 h 903399"/>
              <a:gd name="connsiteX17" fmla="*/ 307975 w 482453"/>
              <a:gd name="connsiteY17" fmla="*/ 22225 h 903399"/>
              <a:gd name="connsiteX18" fmla="*/ 304800 w 482453"/>
              <a:gd name="connsiteY18" fmla="*/ 12700 h 903399"/>
              <a:gd name="connsiteX19" fmla="*/ 279400 w 482453"/>
              <a:gd name="connsiteY19" fmla="*/ 0 h 903399"/>
              <a:gd name="connsiteX20" fmla="*/ 257175 w 482453"/>
              <a:gd name="connsiteY20" fmla="*/ 9525 h 903399"/>
              <a:gd name="connsiteX21" fmla="*/ 247650 w 482453"/>
              <a:gd name="connsiteY21" fmla="*/ 15875 h 903399"/>
              <a:gd name="connsiteX22" fmla="*/ 209550 w 482453"/>
              <a:gd name="connsiteY22" fmla="*/ 44450 h 903399"/>
              <a:gd name="connsiteX23" fmla="*/ 193675 w 482453"/>
              <a:gd name="connsiteY23" fmla="*/ 66675 h 903399"/>
              <a:gd name="connsiteX24" fmla="*/ 187325 w 482453"/>
              <a:gd name="connsiteY24" fmla="*/ 76200 h 903399"/>
              <a:gd name="connsiteX25" fmla="*/ 168275 w 482453"/>
              <a:gd name="connsiteY25" fmla="*/ 98425 h 903399"/>
              <a:gd name="connsiteX26" fmla="*/ 161925 w 482453"/>
              <a:gd name="connsiteY26" fmla="*/ 123825 h 903399"/>
              <a:gd name="connsiteX27" fmla="*/ 152400 w 482453"/>
              <a:gd name="connsiteY27" fmla="*/ 168275 h 903399"/>
              <a:gd name="connsiteX28" fmla="*/ 139700 w 482453"/>
              <a:gd name="connsiteY28" fmla="*/ 193675 h 903399"/>
              <a:gd name="connsiteX29" fmla="*/ 127000 w 482453"/>
              <a:gd name="connsiteY29" fmla="*/ 206375 h 903399"/>
              <a:gd name="connsiteX30" fmla="*/ 114300 w 482453"/>
              <a:gd name="connsiteY30" fmla="*/ 209550 h 903399"/>
              <a:gd name="connsiteX31" fmla="*/ 104775 w 482453"/>
              <a:gd name="connsiteY31" fmla="*/ 215900 h 903399"/>
              <a:gd name="connsiteX32" fmla="*/ 82550 w 482453"/>
              <a:gd name="connsiteY32" fmla="*/ 225425 h 903399"/>
              <a:gd name="connsiteX33" fmla="*/ 73025 w 482453"/>
              <a:gd name="connsiteY33" fmla="*/ 234950 h 903399"/>
              <a:gd name="connsiteX34" fmla="*/ 60325 w 482453"/>
              <a:gd name="connsiteY34" fmla="*/ 241300 h 903399"/>
              <a:gd name="connsiteX35" fmla="*/ 44450 w 482453"/>
              <a:gd name="connsiteY35" fmla="*/ 250825 h 903399"/>
              <a:gd name="connsiteX36" fmla="*/ 38100 w 482453"/>
              <a:gd name="connsiteY36" fmla="*/ 260350 h 903399"/>
              <a:gd name="connsiteX37" fmla="*/ 25400 w 482453"/>
              <a:gd name="connsiteY37" fmla="*/ 273050 h 903399"/>
              <a:gd name="connsiteX38" fmla="*/ 41275 w 482453"/>
              <a:gd name="connsiteY38" fmla="*/ 307975 h 903399"/>
              <a:gd name="connsiteX39" fmla="*/ 47625 w 482453"/>
              <a:gd name="connsiteY39" fmla="*/ 323850 h 903399"/>
              <a:gd name="connsiteX40" fmla="*/ 63500 w 482453"/>
              <a:gd name="connsiteY40" fmla="*/ 342900 h 903399"/>
              <a:gd name="connsiteX41" fmla="*/ 69850 w 482453"/>
              <a:gd name="connsiteY41" fmla="*/ 368300 h 903399"/>
              <a:gd name="connsiteX42" fmla="*/ 76200 w 482453"/>
              <a:gd name="connsiteY42" fmla="*/ 381000 h 903399"/>
              <a:gd name="connsiteX43" fmla="*/ 73025 w 482453"/>
              <a:gd name="connsiteY43" fmla="*/ 409575 h 903399"/>
              <a:gd name="connsiteX44" fmla="*/ 63500 w 482453"/>
              <a:gd name="connsiteY44" fmla="*/ 412750 h 903399"/>
              <a:gd name="connsiteX45" fmla="*/ 38100 w 482453"/>
              <a:gd name="connsiteY45" fmla="*/ 409575 h 903399"/>
              <a:gd name="connsiteX46" fmla="*/ 25400 w 482453"/>
              <a:gd name="connsiteY46" fmla="*/ 415925 h 903399"/>
              <a:gd name="connsiteX47" fmla="*/ 22225 w 482453"/>
              <a:gd name="connsiteY47" fmla="*/ 428625 h 903399"/>
              <a:gd name="connsiteX48" fmla="*/ 3175 w 482453"/>
              <a:gd name="connsiteY48" fmla="*/ 441325 h 903399"/>
              <a:gd name="connsiteX49" fmla="*/ 6350 w 482453"/>
              <a:gd name="connsiteY49" fmla="*/ 469900 h 903399"/>
              <a:gd name="connsiteX50" fmla="*/ 19050 w 482453"/>
              <a:gd name="connsiteY50" fmla="*/ 473075 h 903399"/>
              <a:gd name="connsiteX51" fmla="*/ 31750 w 482453"/>
              <a:gd name="connsiteY51" fmla="*/ 482600 h 903399"/>
              <a:gd name="connsiteX52" fmla="*/ 50800 w 482453"/>
              <a:gd name="connsiteY52" fmla="*/ 520700 h 903399"/>
              <a:gd name="connsiteX53" fmla="*/ 57150 w 482453"/>
              <a:gd name="connsiteY53" fmla="*/ 533400 h 903399"/>
              <a:gd name="connsiteX54" fmla="*/ 60325 w 482453"/>
              <a:gd name="connsiteY54" fmla="*/ 552450 h 903399"/>
              <a:gd name="connsiteX55" fmla="*/ 76200 w 482453"/>
              <a:gd name="connsiteY55" fmla="*/ 568325 h 903399"/>
              <a:gd name="connsiteX56" fmla="*/ 111125 w 482453"/>
              <a:gd name="connsiteY56" fmla="*/ 600075 h 903399"/>
              <a:gd name="connsiteX57" fmla="*/ 127000 w 482453"/>
              <a:gd name="connsiteY57" fmla="*/ 609600 h 903399"/>
              <a:gd name="connsiteX58" fmla="*/ 136525 w 482453"/>
              <a:gd name="connsiteY58" fmla="*/ 615950 h 903399"/>
              <a:gd name="connsiteX59" fmla="*/ 152400 w 482453"/>
              <a:gd name="connsiteY59" fmla="*/ 638175 h 903399"/>
              <a:gd name="connsiteX60" fmla="*/ 149225 w 482453"/>
              <a:gd name="connsiteY60" fmla="*/ 682625 h 903399"/>
              <a:gd name="connsiteX61" fmla="*/ 136525 w 482453"/>
              <a:gd name="connsiteY61" fmla="*/ 685800 h 903399"/>
              <a:gd name="connsiteX62" fmla="*/ 111125 w 482453"/>
              <a:gd name="connsiteY62" fmla="*/ 701675 h 903399"/>
              <a:gd name="connsiteX63" fmla="*/ 117475 w 482453"/>
              <a:gd name="connsiteY63" fmla="*/ 746125 h 903399"/>
              <a:gd name="connsiteX64" fmla="*/ 123825 w 482453"/>
              <a:gd name="connsiteY64" fmla="*/ 755650 h 903399"/>
              <a:gd name="connsiteX65" fmla="*/ 139700 w 482453"/>
              <a:gd name="connsiteY65" fmla="*/ 781050 h 903399"/>
              <a:gd name="connsiteX66" fmla="*/ 152400 w 482453"/>
              <a:gd name="connsiteY66" fmla="*/ 790575 h 903399"/>
              <a:gd name="connsiteX67" fmla="*/ 187325 w 482453"/>
              <a:gd name="connsiteY67" fmla="*/ 793750 h 903399"/>
              <a:gd name="connsiteX68" fmla="*/ 190500 w 482453"/>
              <a:gd name="connsiteY68" fmla="*/ 803275 h 903399"/>
              <a:gd name="connsiteX69" fmla="*/ 196850 w 482453"/>
              <a:gd name="connsiteY69" fmla="*/ 812800 h 903399"/>
              <a:gd name="connsiteX70" fmla="*/ 270668 w 482453"/>
              <a:gd name="connsiteY70" fmla="*/ 903288 h 903399"/>
              <a:gd name="connsiteX71" fmla="*/ 311943 w 482453"/>
              <a:gd name="connsiteY71" fmla="*/ 792163 h 903399"/>
              <a:gd name="connsiteX72" fmla="*/ 349250 w 482453"/>
              <a:gd name="connsiteY72" fmla="*/ 739775 h 903399"/>
              <a:gd name="connsiteX73" fmla="*/ 393700 w 482453"/>
              <a:gd name="connsiteY73" fmla="*/ 688975 h 903399"/>
              <a:gd name="connsiteX74" fmla="*/ 425450 w 482453"/>
              <a:gd name="connsiteY74" fmla="*/ 660400 h 903399"/>
              <a:gd name="connsiteX75" fmla="*/ 478632 w 482453"/>
              <a:gd name="connsiteY75" fmla="*/ 660400 h 903399"/>
              <a:gd name="connsiteX0" fmla="*/ 478632 w 482453"/>
              <a:gd name="connsiteY0" fmla="*/ 660400 h 903399"/>
              <a:gd name="connsiteX1" fmla="*/ 476250 w 482453"/>
              <a:gd name="connsiteY1" fmla="*/ 590550 h 903399"/>
              <a:gd name="connsiteX2" fmla="*/ 460375 w 482453"/>
              <a:gd name="connsiteY2" fmla="*/ 498475 h 903399"/>
              <a:gd name="connsiteX3" fmla="*/ 447675 w 482453"/>
              <a:gd name="connsiteY3" fmla="*/ 425450 h 903399"/>
              <a:gd name="connsiteX4" fmla="*/ 422275 w 482453"/>
              <a:gd name="connsiteY4" fmla="*/ 346868 h 903399"/>
              <a:gd name="connsiteX5" fmla="*/ 438150 w 482453"/>
              <a:gd name="connsiteY5" fmla="*/ 292100 h 903399"/>
              <a:gd name="connsiteX6" fmla="*/ 454025 w 482453"/>
              <a:gd name="connsiteY6" fmla="*/ 225425 h 903399"/>
              <a:gd name="connsiteX7" fmla="*/ 446087 w 482453"/>
              <a:gd name="connsiteY7" fmla="*/ 128588 h 903399"/>
              <a:gd name="connsiteX8" fmla="*/ 419100 w 482453"/>
              <a:gd name="connsiteY8" fmla="*/ 25400 h 903399"/>
              <a:gd name="connsiteX9" fmla="*/ 368300 w 482453"/>
              <a:gd name="connsiteY9" fmla="*/ 114300 h 903399"/>
              <a:gd name="connsiteX10" fmla="*/ 358775 w 482453"/>
              <a:gd name="connsiteY10" fmla="*/ 111125 h 903399"/>
              <a:gd name="connsiteX11" fmla="*/ 349250 w 482453"/>
              <a:gd name="connsiteY11" fmla="*/ 101600 h 903399"/>
              <a:gd name="connsiteX12" fmla="*/ 339725 w 482453"/>
              <a:gd name="connsiteY12" fmla="*/ 79375 h 903399"/>
              <a:gd name="connsiteX13" fmla="*/ 333375 w 482453"/>
              <a:gd name="connsiteY13" fmla="*/ 69850 h 903399"/>
              <a:gd name="connsiteX14" fmla="*/ 330200 w 482453"/>
              <a:gd name="connsiteY14" fmla="*/ 60325 h 903399"/>
              <a:gd name="connsiteX15" fmla="*/ 320675 w 482453"/>
              <a:gd name="connsiteY15" fmla="*/ 47625 h 903399"/>
              <a:gd name="connsiteX16" fmla="*/ 307975 w 482453"/>
              <a:gd name="connsiteY16" fmla="*/ 22225 h 903399"/>
              <a:gd name="connsiteX17" fmla="*/ 304800 w 482453"/>
              <a:gd name="connsiteY17" fmla="*/ 12700 h 903399"/>
              <a:gd name="connsiteX18" fmla="*/ 279400 w 482453"/>
              <a:gd name="connsiteY18" fmla="*/ 0 h 903399"/>
              <a:gd name="connsiteX19" fmla="*/ 257175 w 482453"/>
              <a:gd name="connsiteY19" fmla="*/ 9525 h 903399"/>
              <a:gd name="connsiteX20" fmla="*/ 247650 w 482453"/>
              <a:gd name="connsiteY20" fmla="*/ 15875 h 903399"/>
              <a:gd name="connsiteX21" fmla="*/ 209550 w 482453"/>
              <a:gd name="connsiteY21" fmla="*/ 44450 h 903399"/>
              <a:gd name="connsiteX22" fmla="*/ 193675 w 482453"/>
              <a:gd name="connsiteY22" fmla="*/ 66675 h 903399"/>
              <a:gd name="connsiteX23" fmla="*/ 187325 w 482453"/>
              <a:gd name="connsiteY23" fmla="*/ 76200 h 903399"/>
              <a:gd name="connsiteX24" fmla="*/ 168275 w 482453"/>
              <a:gd name="connsiteY24" fmla="*/ 98425 h 903399"/>
              <a:gd name="connsiteX25" fmla="*/ 161925 w 482453"/>
              <a:gd name="connsiteY25" fmla="*/ 123825 h 903399"/>
              <a:gd name="connsiteX26" fmla="*/ 152400 w 482453"/>
              <a:gd name="connsiteY26" fmla="*/ 168275 h 903399"/>
              <a:gd name="connsiteX27" fmla="*/ 139700 w 482453"/>
              <a:gd name="connsiteY27" fmla="*/ 193675 h 903399"/>
              <a:gd name="connsiteX28" fmla="*/ 127000 w 482453"/>
              <a:gd name="connsiteY28" fmla="*/ 206375 h 903399"/>
              <a:gd name="connsiteX29" fmla="*/ 114300 w 482453"/>
              <a:gd name="connsiteY29" fmla="*/ 209550 h 903399"/>
              <a:gd name="connsiteX30" fmla="*/ 104775 w 482453"/>
              <a:gd name="connsiteY30" fmla="*/ 215900 h 903399"/>
              <a:gd name="connsiteX31" fmla="*/ 82550 w 482453"/>
              <a:gd name="connsiteY31" fmla="*/ 225425 h 903399"/>
              <a:gd name="connsiteX32" fmla="*/ 73025 w 482453"/>
              <a:gd name="connsiteY32" fmla="*/ 234950 h 903399"/>
              <a:gd name="connsiteX33" fmla="*/ 60325 w 482453"/>
              <a:gd name="connsiteY33" fmla="*/ 241300 h 903399"/>
              <a:gd name="connsiteX34" fmla="*/ 44450 w 482453"/>
              <a:gd name="connsiteY34" fmla="*/ 250825 h 903399"/>
              <a:gd name="connsiteX35" fmla="*/ 38100 w 482453"/>
              <a:gd name="connsiteY35" fmla="*/ 260350 h 903399"/>
              <a:gd name="connsiteX36" fmla="*/ 25400 w 482453"/>
              <a:gd name="connsiteY36" fmla="*/ 273050 h 903399"/>
              <a:gd name="connsiteX37" fmla="*/ 41275 w 482453"/>
              <a:gd name="connsiteY37" fmla="*/ 307975 h 903399"/>
              <a:gd name="connsiteX38" fmla="*/ 47625 w 482453"/>
              <a:gd name="connsiteY38" fmla="*/ 323850 h 903399"/>
              <a:gd name="connsiteX39" fmla="*/ 63500 w 482453"/>
              <a:gd name="connsiteY39" fmla="*/ 342900 h 903399"/>
              <a:gd name="connsiteX40" fmla="*/ 69850 w 482453"/>
              <a:gd name="connsiteY40" fmla="*/ 368300 h 903399"/>
              <a:gd name="connsiteX41" fmla="*/ 76200 w 482453"/>
              <a:gd name="connsiteY41" fmla="*/ 381000 h 903399"/>
              <a:gd name="connsiteX42" fmla="*/ 73025 w 482453"/>
              <a:gd name="connsiteY42" fmla="*/ 409575 h 903399"/>
              <a:gd name="connsiteX43" fmla="*/ 63500 w 482453"/>
              <a:gd name="connsiteY43" fmla="*/ 412750 h 903399"/>
              <a:gd name="connsiteX44" fmla="*/ 38100 w 482453"/>
              <a:gd name="connsiteY44" fmla="*/ 409575 h 903399"/>
              <a:gd name="connsiteX45" fmla="*/ 25400 w 482453"/>
              <a:gd name="connsiteY45" fmla="*/ 415925 h 903399"/>
              <a:gd name="connsiteX46" fmla="*/ 22225 w 482453"/>
              <a:gd name="connsiteY46" fmla="*/ 428625 h 903399"/>
              <a:gd name="connsiteX47" fmla="*/ 3175 w 482453"/>
              <a:gd name="connsiteY47" fmla="*/ 441325 h 903399"/>
              <a:gd name="connsiteX48" fmla="*/ 6350 w 482453"/>
              <a:gd name="connsiteY48" fmla="*/ 469900 h 903399"/>
              <a:gd name="connsiteX49" fmla="*/ 19050 w 482453"/>
              <a:gd name="connsiteY49" fmla="*/ 473075 h 903399"/>
              <a:gd name="connsiteX50" fmla="*/ 31750 w 482453"/>
              <a:gd name="connsiteY50" fmla="*/ 482600 h 903399"/>
              <a:gd name="connsiteX51" fmla="*/ 50800 w 482453"/>
              <a:gd name="connsiteY51" fmla="*/ 520700 h 903399"/>
              <a:gd name="connsiteX52" fmla="*/ 57150 w 482453"/>
              <a:gd name="connsiteY52" fmla="*/ 533400 h 903399"/>
              <a:gd name="connsiteX53" fmla="*/ 60325 w 482453"/>
              <a:gd name="connsiteY53" fmla="*/ 552450 h 903399"/>
              <a:gd name="connsiteX54" fmla="*/ 76200 w 482453"/>
              <a:gd name="connsiteY54" fmla="*/ 568325 h 903399"/>
              <a:gd name="connsiteX55" fmla="*/ 111125 w 482453"/>
              <a:gd name="connsiteY55" fmla="*/ 600075 h 903399"/>
              <a:gd name="connsiteX56" fmla="*/ 127000 w 482453"/>
              <a:gd name="connsiteY56" fmla="*/ 609600 h 903399"/>
              <a:gd name="connsiteX57" fmla="*/ 136525 w 482453"/>
              <a:gd name="connsiteY57" fmla="*/ 615950 h 903399"/>
              <a:gd name="connsiteX58" fmla="*/ 152400 w 482453"/>
              <a:gd name="connsiteY58" fmla="*/ 638175 h 903399"/>
              <a:gd name="connsiteX59" fmla="*/ 149225 w 482453"/>
              <a:gd name="connsiteY59" fmla="*/ 682625 h 903399"/>
              <a:gd name="connsiteX60" fmla="*/ 136525 w 482453"/>
              <a:gd name="connsiteY60" fmla="*/ 685800 h 903399"/>
              <a:gd name="connsiteX61" fmla="*/ 111125 w 482453"/>
              <a:gd name="connsiteY61" fmla="*/ 701675 h 903399"/>
              <a:gd name="connsiteX62" fmla="*/ 117475 w 482453"/>
              <a:gd name="connsiteY62" fmla="*/ 746125 h 903399"/>
              <a:gd name="connsiteX63" fmla="*/ 123825 w 482453"/>
              <a:gd name="connsiteY63" fmla="*/ 755650 h 903399"/>
              <a:gd name="connsiteX64" fmla="*/ 139700 w 482453"/>
              <a:gd name="connsiteY64" fmla="*/ 781050 h 903399"/>
              <a:gd name="connsiteX65" fmla="*/ 152400 w 482453"/>
              <a:gd name="connsiteY65" fmla="*/ 790575 h 903399"/>
              <a:gd name="connsiteX66" fmla="*/ 187325 w 482453"/>
              <a:gd name="connsiteY66" fmla="*/ 793750 h 903399"/>
              <a:gd name="connsiteX67" fmla="*/ 190500 w 482453"/>
              <a:gd name="connsiteY67" fmla="*/ 803275 h 903399"/>
              <a:gd name="connsiteX68" fmla="*/ 196850 w 482453"/>
              <a:gd name="connsiteY68" fmla="*/ 812800 h 903399"/>
              <a:gd name="connsiteX69" fmla="*/ 270668 w 482453"/>
              <a:gd name="connsiteY69" fmla="*/ 903288 h 903399"/>
              <a:gd name="connsiteX70" fmla="*/ 311943 w 482453"/>
              <a:gd name="connsiteY70" fmla="*/ 792163 h 903399"/>
              <a:gd name="connsiteX71" fmla="*/ 349250 w 482453"/>
              <a:gd name="connsiteY71" fmla="*/ 739775 h 903399"/>
              <a:gd name="connsiteX72" fmla="*/ 393700 w 482453"/>
              <a:gd name="connsiteY72" fmla="*/ 688975 h 903399"/>
              <a:gd name="connsiteX73" fmla="*/ 425450 w 482453"/>
              <a:gd name="connsiteY73" fmla="*/ 660400 h 903399"/>
              <a:gd name="connsiteX74" fmla="*/ 478632 w 482453"/>
              <a:gd name="connsiteY74" fmla="*/ 660400 h 903399"/>
              <a:gd name="connsiteX0" fmla="*/ 478632 w 482453"/>
              <a:gd name="connsiteY0" fmla="*/ 660400 h 903399"/>
              <a:gd name="connsiteX1" fmla="*/ 476250 w 482453"/>
              <a:gd name="connsiteY1" fmla="*/ 590550 h 903399"/>
              <a:gd name="connsiteX2" fmla="*/ 460375 w 482453"/>
              <a:gd name="connsiteY2" fmla="*/ 498475 h 903399"/>
              <a:gd name="connsiteX3" fmla="*/ 447675 w 482453"/>
              <a:gd name="connsiteY3" fmla="*/ 425450 h 903399"/>
              <a:gd name="connsiteX4" fmla="*/ 422275 w 482453"/>
              <a:gd name="connsiteY4" fmla="*/ 346868 h 903399"/>
              <a:gd name="connsiteX5" fmla="*/ 438150 w 482453"/>
              <a:gd name="connsiteY5" fmla="*/ 292100 h 903399"/>
              <a:gd name="connsiteX6" fmla="*/ 454025 w 482453"/>
              <a:gd name="connsiteY6" fmla="*/ 225425 h 903399"/>
              <a:gd name="connsiteX7" fmla="*/ 446087 w 482453"/>
              <a:gd name="connsiteY7" fmla="*/ 128588 h 903399"/>
              <a:gd name="connsiteX8" fmla="*/ 419100 w 482453"/>
              <a:gd name="connsiteY8" fmla="*/ 25400 h 903399"/>
              <a:gd name="connsiteX9" fmla="*/ 368300 w 482453"/>
              <a:gd name="connsiteY9" fmla="*/ 114300 h 903399"/>
              <a:gd name="connsiteX10" fmla="*/ 358775 w 482453"/>
              <a:gd name="connsiteY10" fmla="*/ 111125 h 903399"/>
              <a:gd name="connsiteX11" fmla="*/ 349250 w 482453"/>
              <a:gd name="connsiteY11" fmla="*/ 101600 h 903399"/>
              <a:gd name="connsiteX12" fmla="*/ 339725 w 482453"/>
              <a:gd name="connsiteY12" fmla="*/ 79375 h 903399"/>
              <a:gd name="connsiteX13" fmla="*/ 330200 w 482453"/>
              <a:gd name="connsiteY13" fmla="*/ 60325 h 903399"/>
              <a:gd name="connsiteX14" fmla="*/ 320675 w 482453"/>
              <a:gd name="connsiteY14" fmla="*/ 47625 h 903399"/>
              <a:gd name="connsiteX15" fmla="*/ 307975 w 482453"/>
              <a:gd name="connsiteY15" fmla="*/ 22225 h 903399"/>
              <a:gd name="connsiteX16" fmla="*/ 304800 w 482453"/>
              <a:gd name="connsiteY16" fmla="*/ 12700 h 903399"/>
              <a:gd name="connsiteX17" fmla="*/ 279400 w 482453"/>
              <a:gd name="connsiteY17" fmla="*/ 0 h 903399"/>
              <a:gd name="connsiteX18" fmla="*/ 257175 w 482453"/>
              <a:gd name="connsiteY18" fmla="*/ 9525 h 903399"/>
              <a:gd name="connsiteX19" fmla="*/ 247650 w 482453"/>
              <a:gd name="connsiteY19" fmla="*/ 15875 h 903399"/>
              <a:gd name="connsiteX20" fmla="*/ 209550 w 482453"/>
              <a:gd name="connsiteY20" fmla="*/ 44450 h 903399"/>
              <a:gd name="connsiteX21" fmla="*/ 193675 w 482453"/>
              <a:gd name="connsiteY21" fmla="*/ 66675 h 903399"/>
              <a:gd name="connsiteX22" fmla="*/ 187325 w 482453"/>
              <a:gd name="connsiteY22" fmla="*/ 76200 h 903399"/>
              <a:gd name="connsiteX23" fmla="*/ 168275 w 482453"/>
              <a:gd name="connsiteY23" fmla="*/ 98425 h 903399"/>
              <a:gd name="connsiteX24" fmla="*/ 161925 w 482453"/>
              <a:gd name="connsiteY24" fmla="*/ 123825 h 903399"/>
              <a:gd name="connsiteX25" fmla="*/ 152400 w 482453"/>
              <a:gd name="connsiteY25" fmla="*/ 168275 h 903399"/>
              <a:gd name="connsiteX26" fmla="*/ 139700 w 482453"/>
              <a:gd name="connsiteY26" fmla="*/ 193675 h 903399"/>
              <a:gd name="connsiteX27" fmla="*/ 127000 w 482453"/>
              <a:gd name="connsiteY27" fmla="*/ 206375 h 903399"/>
              <a:gd name="connsiteX28" fmla="*/ 114300 w 482453"/>
              <a:gd name="connsiteY28" fmla="*/ 209550 h 903399"/>
              <a:gd name="connsiteX29" fmla="*/ 104775 w 482453"/>
              <a:gd name="connsiteY29" fmla="*/ 215900 h 903399"/>
              <a:gd name="connsiteX30" fmla="*/ 82550 w 482453"/>
              <a:gd name="connsiteY30" fmla="*/ 225425 h 903399"/>
              <a:gd name="connsiteX31" fmla="*/ 73025 w 482453"/>
              <a:gd name="connsiteY31" fmla="*/ 234950 h 903399"/>
              <a:gd name="connsiteX32" fmla="*/ 60325 w 482453"/>
              <a:gd name="connsiteY32" fmla="*/ 241300 h 903399"/>
              <a:gd name="connsiteX33" fmla="*/ 44450 w 482453"/>
              <a:gd name="connsiteY33" fmla="*/ 250825 h 903399"/>
              <a:gd name="connsiteX34" fmla="*/ 38100 w 482453"/>
              <a:gd name="connsiteY34" fmla="*/ 260350 h 903399"/>
              <a:gd name="connsiteX35" fmla="*/ 25400 w 482453"/>
              <a:gd name="connsiteY35" fmla="*/ 273050 h 903399"/>
              <a:gd name="connsiteX36" fmla="*/ 41275 w 482453"/>
              <a:gd name="connsiteY36" fmla="*/ 307975 h 903399"/>
              <a:gd name="connsiteX37" fmla="*/ 47625 w 482453"/>
              <a:gd name="connsiteY37" fmla="*/ 323850 h 903399"/>
              <a:gd name="connsiteX38" fmla="*/ 63500 w 482453"/>
              <a:gd name="connsiteY38" fmla="*/ 342900 h 903399"/>
              <a:gd name="connsiteX39" fmla="*/ 69850 w 482453"/>
              <a:gd name="connsiteY39" fmla="*/ 368300 h 903399"/>
              <a:gd name="connsiteX40" fmla="*/ 76200 w 482453"/>
              <a:gd name="connsiteY40" fmla="*/ 381000 h 903399"/>
              <a:gd name="connsiteX41" fmla="*/ 73025 w 482453"/>
              <a:gd name="connsiteY41" fmla="*/ 409575 h 903399"/>
              <a:gd name="connsiteX42" fmla="*/ 63500 w 482453"/>
              <a:gd name="connsiteY42" fmla="*/ 412750 h 903399"/>
              <a:gd name="connsiteX43" fmla="*/ 38100 w 482453"/>
              <a:gd name="connsiteY43" fmla="*/ 409575 h 903399"/>
              <a:gd name="connsiteX44" fmla="*/ 25400 w 482453"/>
              <a:gd name="connsiteY44" fmla="*/ 415925 h 903399"/>
              <a:gd name="connsiteX45" fmla="*/ 22225 w 482453"/>
              <a:gd name="connsiteY45" fmla="*/ 428625 h 903399"/>
              <a:gd name="connsiteX46" fmla="*/ 3175 w 482453"/>
              <a:gd name="connsiteY46" fmla="*/ 441325 h 903399"/>
              <a:gd name="connsiteX47" fmla="*/ 6350 w 482453"/>
              <a:gd name="connsiteY47" fmla="*/ 469900 h 903399"/>
              <a:gd name="connsiteX48" fmla="*/ 19050 w 482453"/>
              <a:gd name="connsiteY48" fmla="*/ 473075 h 903399"/>
              <a:gd name="connsiteX49" fmla="*/ 31750 w 482453"/>
              <a:gd name="connsiteY49" fmla="*/ 482600 h 903399"/>
              <a:gd name="connsiteX50" fmla="*/ 50800 w 482453"/>
              <a:gd name="connsiteY50" fmla="*/ 520700 h 903399"/>
              <a:gd name="connsiteX51" fmla="*/ 57150 w 482453"/>
              <a:gd name="connsiteY51" fmla="*/ 533400 h 903399"/>
              <a:gd name="connsiteX52" fmla="*/ 60325 w 482453"/>
              <a:gd name="connsiteY52" fmla="*/ 552450 h 903399"/>
              <a:gd name="connsiteX53" fmla="*/ 76200 w 482453"/>
              <a:gd name="connsiteY53" fmla="*/ 568325 h 903399"/>
              <a:gd name="connsiteX54" fmla="*/ 111125 w 482453"/>
              <a:gd name="connsiteY54" fmla="*/ 600075 h 903399"/>
              <a:gd name="connsiteX55" fmla="*/ 127000 w 482453"/>
              <a:gd name="connsiteY55" fmla="*/ 609600 h 903399"/>
              <a:gd name="connsiteX56" fmla="*/ 136525 w 482453"/>
              <a:gd name="connsiteY56" fmla="*/ 615950 h 903399"/>
              <a:gd name="connsiteX57" fmla="*/ 152400 w 482453"/>
              <a:gd name="connsiteY57" fmla="*/ 638175 h 903399"/>
              <a:gd name="connsiteX58" fmla="*/ 149225 w 482453"/>
              <a:gd name="connsiteY58" fmla="*/ 682625 h 903399"/>
              <a:gd name="connsiteX59" fmla="*/ 136525 w 482453"/>
              <a:gd name="connsiteY59" fmla="*/ 685800 h 903399"/>
              <a:gd name="connsiteX60" fmla="*/ 111125 w 482453"/>
              <a:gd name="connsiteY60" fmla="*/ 701675 h 903399"/>
              <a:gd name="connsiteX61" fmla="*/ 117475 w 482453"/>
              <a:gd name="connsiteY61" fmla="*/ 746125 h 903399"/>
              <a:gd name="connsiteX62" fmla="*/ 123825 w 482453"/>
              <a:gd name="connsiteY62" fmla="*/ 755650 h 903399"/>
              <a:gd name="connsiteX63" fmla="*/ 139700 w 482453"/>
              <a:gd name="connsiteY63" fmla="*/ 781050 h 903399"/>
              <a:gd name="connsiteX64" fmla="*/ 152400 w 482453"/>
              <a:gd name="connsiteY64" fmla="*/ 790575 h 903399"/>
              <a:gd name="connsiteX65" fmla="*/ 187325 w 482453"/>
              <a:gd name="connsiteY65" fmla="*/ 793750 h 903399"/>
              <a:gd name="connsiteX66" fmla="*/ 190500 w 482453"/>
              <a:gd name="connsiteY66" fmla="*/ 803275 h 903399"/>
              <a:gd name="connsiteX67" fmla="*/ 196850 w 482453"/>
              <a:gd name="connsiteY67" fmla="*/ 812800 h 903399"/>
              <a:gd name="connsiteX68" fmla="*/ 270668 w 482453"/>
              <a:gd name="connsiteY68" fmla="*/ 903288 h 903399"/>
              <a:gd name="connsiteX69" fmla="*/ 311943 w 482453"/>
              <a:gd name="connsiteY69" fmla="*/ 792163 h 903399"/>
              <a:gd name="connsiteX70" fmla="*/ 349250 w 482453"/>
              <a:gd name="connsiteY70" fmla="*/ 739775 h 903399"/>
              <a:gd name="connsiteX71" fmla="*/ 393700 w 482453"/>
              <a:gd name="connsiteY71" fmla="*/ 688975 h 903399"/>
              <a:gd name="connsiteX72" fmla="*/ 425450 w 482453"/>
              <a:gd name="connsiteY72" fmla="*/ 660400 h 903399"/>
              <a:gd name="connsiteX73" fmla="*/ 478632 w 482453"/>
              <a:gd name="connsiteY73" fmla="*/ 660400 h 903399"/>
              <a:gd name="connsiteX0" fmla="*/ 478632 w 482453"/>
              <a:gd name="connsiteY0" fmla="*/ 660400 h 903399"/>
              <a:gd name="connsiteX1" fmla="*/ 476250 w 482453"/>
              <a:gd name="connsiteY1" fmla="*/ 590550 h 903399"/>
              <a:gd name="connsiteX2" fmla="*/ 460375 w 482453"/>
              <a:gd name="connsiteY2" fmla="*/ 498475 h 903399"/>
              <a:gd name="connsiteX3" fmla="*/ 447675 w 482453"/>
              <a:gd name="connsiteY3" fmla="*/ 425450 h 903399"/>
              <a:gd name="connsiteX4" fmla="*/ 422275 w 482453"/>
              <a:gd name="connsiteY4" fmla="*/ 346868 h 903399"/>
              <a:gd name="connsiteX5" fmla="*/ 438150 w 482453"/>
              <a:gd name="connsiteY5" fmla="*/ 292100 h 903399"/>
              <a:gd name="connsiteX6" fmla="*/ 454025 w 482453"/>
              <a:gd name="connsiteY6" fmla="*/ 225425 h 903399"/>
              <a:gd name="connsiteX7" fmla="*/ 446087 w 482453"/>
              <a:gd name="connsiteY7" fmla="*/ 128588 h 903399"/>
              <a:gd name="connsiteX8" fmla="*/ 419100 w 482453"/>
              <a:gd name="connsiteY8" fmla="*/ 25400 h 903399"/>
              <a:gd name="connsiteX9" fmla="*/ 368300 w 482453"/>
              <a:gd name="connsiteY9" fmla="*/ 114300 h 903399"/>
              <a:gd name="connsiteX10" fmla="*/ 358775 w 482453"/>
              <a:gd name="connsiteY10" fmla="*/ 111125 h 903399"/>
              <a:gd name="connsiteX11" fmla="*/ 349250 w 482453"/>
              <a:gd name="connsiteY11" fmla="*/ 101600 h 903399"/>
              <a:gd name="connsiteX12" fmla="*/ 339725 w 482453"/>
              <a:gd name="connsiteY12" fmla="*/ 79375 h 903399"/>
              <a:gd name="connsiteX13" fmla="*/ 330200 w 482453"/>
              <a:gd name="connsiteY13" fmla="*/ 60325 h 903399"/>
              <a:gd name="connsiteX14" fmla="*/ 307975 w 482453"/>
              <a:gd name="connsiteY14" fmla="*/ 22225 h 903399"/>
              <a:gd name="connsiteX15" fmla="*/ 304800 w 482453"/>
              <a:gd name="connsiteY15" fmla="*/ 12700 h 903399"/>
              <a:gd name="connsiteX16" fmla="*/ 279400 w 482453"/>
              <a:gd name="connsiteY16" fmla="*/ 0 h 903399"/>
              <a:gd name="connsiteX17" fmla="*/ 257175 w 482453"/>
              <a:gd name="connsiteY17" fmla="*/ 9525 h 903399"/>
              <a:gd name="connsiteX18" fmla="*/ 247650 w 482453"/>
              <a:gd name="connsiteY18" fmla="*/ 15875 h 903399"/>
              <a:gd name="connsiteX19" fmla="*/ 209550 w 482453"/>
              <a:gd name="connsiteY19" fmla="*/ 44450 h 903399"/>
              <a:gd name="connsiteX20" fmla="*/ 193675 w 482453"/>
              <a:gd name="connsiteY20" fmla="*/ 66675 h 903399"/>
              <a:gd name="connsiteX21" fmla="*/ 187325 w 482453"/>
              <a:gd name="connsiteY21" fmla="*/ 76200 h 903399"/>
              <a:gd name="connsiteX22" fmla="*/ 168275 w 482453"/>
              <a:gd name="connsiteY22" fmla="*/ 98425 h 903399"/>
              <a:gd name="connsiteX23" fmla="*/ 161925 w 482453"/>
              <a:gd name="connsiteY23" fmla="*/ 123825 h 903399"/>
              <a:gd name="connsiteX24" fmla="*/ 152400 w 482453"/>
              <a:gd name="connsiteY24" fmla="*/ 168275 h 903399"/>
              <a:gd name="connsiteX25" fmla="*/ 139700 w 482453"/>
              <a:gd name="connsiteY25" fmla="*/ 193675 h 903399"/>
              <a:gd name="connsiteX26" fmla="*/ 127000 w 482453"/>
              <a:gd name="connsiteY26" fmla="*/ 206375 h 903399"/>
              <a:gd name="connsiteX27" fmla="*/ 114300 w 482453"/>
              <a:gd name="connsiteY27" fmla="*/ 209550 h 903399"/>
              <a:gd name="connsiteX28" fmla="*/ 104775 w 482453"/>
              <a:gd name="connsiteY28" fmla="*/ 215900 h 903399"/>
              <a:gd name="connsiteX29" fmla="*/ 82550 w 482453"/>
              <a:gd name="connsiteY29" fmla="*/ 225425 h 903399"/>
              <a:gd name="connsiteX30" fmla="*/ 73025 w 482453"/>
              <a:gd name="connsiteY30" fmla="*/ 234950 h 903399"/>
              <a:gd name="connsiteX31" fmla="*/ 60325 w 482453"/>
              <a:gd name="connsiteY31" fmla="*/ 241300 h 903399"/>
              <a:gd name="connsiteX32" fmla="*/ 44450 w 482453"/>
              <a:gd name="connsiteY32" fmla="*/ 250825 h 903399"/>
              <a:gd name="connsiteX33" fmla="*/ 38100 w 482453"/>
              <a:gd name="connsiteY33" fmla="*/ 260350 h 903399"/>
              <a:gd name="connsiteX34" fmla="*/ 25400 w 482453"/>
              <a:gd name="connsiteY34" fmla="*/ 273050 h 903399"/>
              <a:gd name="connsiteX35" fmla="*/ 41275 w 482453"/>
              <a:gd name="connsiteY35" fmla="*/ 307975 h 903399"/>
              <a:gd name="connsiteX36" fmla="*/ 47625 w 482453"/>
              <a:gd name="connsiteY36" fmla="*/ 323850 h 903399"/>
              <a:gd name="connsiteX37" fmla="*/ 63500 w 482453"/>
              <a:gd name="connsiteY37" fmla="*/ 342900 h 903399"/>
              <a:gd name="connsiteX38" fmla="*/ 69850 w 482453"/>
              <a:gd name="connsiteY38" fmla="*/ 368300 h 903399"/>
              <a:gd name="connsiteX39" fmla="*/ 76200 w 482453"/>
              <a:gd name="connsiteY39" fmla="*/ 381000 h 903399"/>
              <a:gd name="connsiteX40" fmla="*/ 73025 w 482453"/>
              <a:gd name="connsiteY40" fmla="*/ 409575 h 903399"/>
              <a:gd name="connsiteX41" fmla="*/ 63500 w 482453"/>
              <a:gd name="connsiteY41" fmla="*/ 412750 h 903399"/>
              <a:gd name="connsiteX42" fmla="*/ 38100 w 482453"/>
              <a:gd name="connsiteY42" fmla="*/ 409575 h 903399"/>
              <a:gd name="connsiteX43" fmla="*/ 25400 w 482453"/>
              <a:gd name="connsiteY43" fmla="*/ 415925 h 903399"/>
              <a:gd name="connsiteX44" fmla="*/ 22225 w 482453"/>
              <a:gd name="connsiteY44" fmla="*/ 428625 h 903399"/>
              <a:gd name="connsiteX45" fmla="*/ 3175 w 482453"/>
              <a:gd name="connsiteY45" fmla="*/ 441325 h 903399"/>
              <a:gd name="connsiteX46" fmla="*/ 6350 w 482453"/>
              <a:gd name="connsiteY46" fmla="*/ 469900 h 903399"/>
              <a:gd name="connsiteX47" fmla="*/ 19050 w 482453"/>
              <a:gd name="connsiteY47" fmla="*/ 473075 h 903399"/>
              <a:gd name="connsiteX48" fmla="*/ 31750 w 482453"/>
              <a:gd name="connsiteY48" fmla="*/ 482600 h 903399"/>
              <a:gd name="connsiteX49" fmla="*/ 50800 w 482453"/>
              <a:gd name="connsiteY49" fmla="*/ 520700 h 903399"/>
              <a:gd name="connsiteX50" fmla="*/ 57150 w 482453"/>
              <a:gd name="connsiteY50" fmla="*/ 533400 h 903399"/>
              <a:gd name="connsiteX51" fmla="*/ 60325 w 482453"/>
              <a:gd name="connsiteY51" fmla="*/ 552450 h 903399"/>
              <a:gd name="connsiteX52" fmla="*/ 76200 w 482453"/>
              <a:gd name="connsiteY52" fmla="*/ 568325 h 903399"/>
              <a:gd name="connsiteX53" fmla="*/ 111125 w 482453"/>
              <a:gd name="connsiteY53" fmla="*/ 600075 h 903399"/>
              <a:gd name="connsiteX54" fmla="*/ 127000 w 482453"/>
              <a:gd name="connsiteY54" fmla="*/ 609600 h 903399"/>
              <a:gd name="connsiteX55" fmla="*/ 136525 w 482453"/>
              <a:gd name="connsiteY55" fmla="*/ 615950 h 903399"/>
              <a:gd name="connsiteX56" fmla="*/ 152400 w 482453"/>
              <a:gd name="connsiteY56" fmla="*/ 638175 h 903399"/>
              <a:gd name="connsiteX57" fmla="*/ 149225 w 482453"/>
              <a:gd name="connsiteY57" fmla="*/ 682625 h 903399"/>
              <a:gd name="connsiteX58" fmla="*/ 136525 w 482453"/>
              <a:gd name="connsiteY58" fmla="*/ 685800 h 903399"/>
              <a:gd name="connsiteX59" fmla="*/ 111125 w 482453"/>
              <a:gd name="connsiteY59" fmla="*/ 701675 h 903399"/>
              <a:gd name="connsiteX60" fmla="*/ 117475 w 482453"/>
              <a:gd name="connsiteY60" fmla="*/ 746125 h 903399"/>
              <a:gd name="connsiteX61" fmla="*/ 123825 w 482453"/>
              <a:gd name="connsiteY61" fmla="*/ 755650 h 903399"/>
              <a:gd name="connsiteX62" fmla="*/ 139700 w 482453"/>
              <a:gd name="connsiteY62" fmla="*/ 781050 h 903399"/>
              <a:gd name="connsiteX63" fmla="*/ 152400 w 482453"/>
              <a:gd name="connsiteY63" fmla="*/ 790575 h 903399"/>
              <a:gd name="connsiteX64" fmla="*/ 187325 w 482453"/>
              <a:gd name="connsiteY64" fmla="*/ 793750 h 903399"/>
              <a:gd name="connsiteX65" fmla="*/ 190500 w 482453"/>
              <a:gd name="connsiteY65" fmla="*/ 803275 h 903399"/>
              <a:gd name="connsiteX66" fmla="*/ 196850 w 482453"/>
              <a:gd name="connsiteY66" fmla="*/ 812800 h 903399"/>
              <a:gd name="connsiteX67" fmla="*/ 270668 w 482453"/>
              <a:gd name="connsiteY67" fmla="*/ 903288 h 903399"/>
              <a:gd name="connsiteX68" fmla="*/ 311943 w 482453"/>
              <a:gd name="connsiteY68" fmla="*/ 792163 h 903399"/>
              <a:gd name="connsiteX69" fmla="*/ 349250 w 482453"/>
              <a:gd name="connsiteY69" fmla="*/ 739775 h 903399"/>
              <a:gd name="connsiteX70" fmla="*/ 393700 w 482453"/>
              <a:gd name="connsiteY70" fmla="*/ 688975 h 903399"/>
              <a:gd name="connsiteX71" fmla="*/ 425450 w 482453"/>
              <a:gd name="connsiteY71" fmla="*/ 660400 h 903399"/>
              <a:gd name="connsiteX72" fmla="*/ 478632 w 482453"/>
              <a:gd name="connsiteY72" fmla="*/ 660400 h 903399"/>
              <a:gd name="connsiteX0" fmla="*/ 478632 w 482453"/>
              <a:gd name="connsiteY0" fmla="*/ 660400 h 903399"/>
              <a:gd name="connsiteX1" fmla="*/ 476250 w 482453"/>
              <a:gd name="connsiteY1" fmla="*/ 590550 h 903399"/>
              <a:gd name="connsiteX2" fmla="*/ 460375 w 482453"/>
              <a:gd name="connsiteY2" fmla="*/ 498475 h 903399"/>
              <a:gd name="connsiteX3" fmla="*/ 447675 w 482453"/>
              <a:gd name="connsiteY3" fmla="*/ 425450 h 903399"/>
              <a:gd name="connsiteX4" fmla="*/ 422275 w 482453"/>
              <a:gd name="connsiteY4" fmla="*/ 346868 h 903399"/>
              <a:gd name="connsiteX5" fmla="*/ 438150 w 482453"/>
              <a:gd name="connsiteY5" fmla="*/ 292100 h 903399"/>
              <a:gd name="connsiteX6" fmla="*/ 454025 w 482453"/>
              <a:gd name="connsiteY6" fmla="*/ 225425 h 903399"/>
              <a:gd name="connsiteX7" fmla="*/ 446087 w 482453"/>
              <a:gd name="connsiteY7" fmla="*/ 128588 h 903399"/>
              <a:gd name="connsiteX8" fmla="*/ 419100 w 482453"/>
              <a:gd name="connsiteY8" fmla="*/ 25400 h 903399"/>
              <a:gd name="connsiteX9" fmla="*/ 368300 w 482453"/>
              <a:gd name="connsiteY9" fmla="*/ 114300 h 903399"/>
              <a:gd name="connsiteX10" fmla="*/ 358775 w 482453"/>
              <a:gd name="connsiteY10" fmla="*/ 111125 h 903399"/>
              <a:gd name="connsiteX11" fmla="*/ 339725 w 482453"/>
              <a:gd name="connsiteY11" fmla="*/ 79375 h 903399"/>
              <a:gd name="connsiteX12" fmla="*/ 330200 w 482453"/>
              <a:gd name="connsiteY12" fmla="*/ 60325 h 903399"/>
              <a:gd name="connsiteX13" fmla="*/ 307975 w 482453"/>
              <a:gd name="connsiteY13" fmla="*/ 22225 h 903399"/>
              <a:gd name="connsiteX14" fmla="*/ 304800 w 482453"/>
              <a:gd name="connsiteY14" fmla="*/ 12700 h 903399"/>
              <a:gd name="connsiteX15" fmla="*/ 279400 w 482453"/>
              <a:gd name="connsiteY15" fmla="*/ 0 h 903399"/>
              <a:gd name="connsiteX16" fmla="*/ 257175 w 482453"/>
              <a:gd name="connsiteY16" fmla="*/ 9525 h 903399"/>
              <a:gd name="connsiteX17" fmla="*/ 247650 w 482453"/>
              <a:gd name="connsiteY17" fmla="*/ 15875 h 903399"/>
              <a:gd name="connsiteX18" fmla="*/ 209550 w 482453"/>
              <a:gd name="connsiteY18" fmla="*/ 44450 h 903399"/>
              <a:gd name="connsiteX19" fmla="*/ 193675 w 482453"/>
              <a:gd name="connsiteY19" fmla="*/ 66675 h 903399"/>
              <a:gd name="connsiteX20" fmla="*/ 187325 w 482453"/>
              <a:gd name="connsiteY20" fmla="*/ 76200 h 903399"/>
              <a:gd name="connsiteX21" fmla="*/ 168275 w 482453"/>
              <a:gd name="connsiteY21" fmla="*/ 98425 h 903399"/>
              <a:gd name="connsiteX22" fmla="*/ 161925 w 482453"/>
              <a:gd name="connsiteY22" fmla="*/ 123825 h 903399"/>
              <a:gd name="connsiteX23" fmla="*/ 152400 w 482453"/>
              <a:gd name="connsiteY23" fmla="*/ 168275 h 903399"/>
              <a:gd name="connsiteX24" fmla="*/ 139700 w 482453"/>
              <a:gd name="connsiteY24" fmla="*/ 193675 h 903399"/>
              <a:gd name="connsiteX25" fmla="*/ 127000 w 482453"/>
              <a:gd name="connsiteY25" fmla="*/ 206375 h 903399"/>
              <a:gd name="connsiteX26" fmla="*/ 114300 w 482453"/>
              <a:gd name="connsiteY26" fmla="*/ 209550 h 903399"/>
              <a:gd name="connsiteX27" fmla="*/ 104775 w 482453"/>
              <a:gd name="connsiteY27" fmla="*/ 215900 h 903399"/>
              <a:gd name="connsiteX28" fmla="*/ 82550 w 482453"/>
              <a:gd name="connsiteY28" fmla="*/ 225425 h 903399"/>
              <a:gd name="connsiteX29" fmla="*/ 73025 w 482453"/>
              <a:gd name="connsiteY29" fmla="*/ 234950 h 903399"/>
              <a:gd name="connsiteX30" fmla="*/ 60325 w 482453"/>
              <a:gd name="connsiteY30" fmla="*/ 241300 h 903399"/>
              <a:gd name="connsiteX31" fmla="*/ 44450 w 482453"/>
              <a:gd name="connsiteY31" fmla="*/ 250825 h 903399"/>
              <a:gd name="connsiteX32" fmla="*/ 38100 w 482453"/>
              <a:gd name="connsiteY32" fmla="*/ 260350 h 903399"/>
              <a:gd name="connsiteX33" fmla="*/ 25400 w 482453"/>
              <a:gd name="connsiteY33" fmla="*/ 273050 h 903399"/>
              <a:gd name="connsiteX34" fmla="*/ 41275 w 482453"/>
              <a:gd name="connsiteY34" fmla="*/ 307975 h 903399"/>
              <a:gd name="connsiteX35" fmla="*/ 47625 w 482453"/>
              <a:gd name="connsiteY35" fmla="*/ 323850 h 903399"/>
              <a:gd name="connsiteX36" fmla="*/ 63500 w 482453"/>
              <a:gd name="connsiteY36" fmla="*/ 342900 h 903399"/>
              <a:gd name="connsiteX37" fmla="*/ 69850 w 482453"/>
              <a:gd name="connsiteY37" fmla="*/ 368300 h 903399"/>
              <a:gd name="connsiteX38" fmla="*/ 76200 w 482453"/>
              <a:gd name="connsiteY38" fmla="*/ 381000 h 903399"/>
              <a:gd name="connsiteX39" fmla="*/ 73025 w 482453"/>
              <a:gd name="connsiteY39" fmla="*/ 409575 h 903399"/>
              <a:gd name="connsiteX40" fmla="*/ 63500 w 482453"/>
              <a:gd name="connsiteY40" fmla="*/ 412750 h 903399"/>
              <a:gd name="connsiteX41" fmla="*/ 38100 w 482453"/>
              <a:gd name="connsiteY41" fmla="*/ 409575 h 903399"/>
              <a:gd name="connsiteX42" fmla="*/ 25400 w 482453"/>
              <a:gd name="connsiteY42" fmla="*/ 415925 h 903399"/>
              <a:gd name="connsiteX43" fmla="*/ 22225 w 482453"/>
              <a:gd name="connsiteY43" fmla="*/ 428625 h 903399"/>
              <a:gd name="connsiteX44" fmla="*/ 3175 w 482453"/>
              <a:gd name="connsiteY44" fmla="*/ 441325 h 903399"/>
              <a:gd name="connsiteX45" fmla="*/ 6350 w 482453"/>
              <a:gd name="connsiteY45" fmla="*/ 469900 h 903399"/>
              <a:gd name="connsiteX46" fmla="*/ 19050 w 482453"/>
              <a:gd name="connsiteY46" fmla="*/ 473075 h 903399"/>
              <a:gd name="connsiteX47" fmla="*/ 31750 w 482453"/>
              <a:gd name="connsiteY47" fmla="*/ 482600 h 903399"/>
              <a:gd name="connsiteX48" fmla="*/ 50800 w 482453"/>
              <a:gd name="connsiteY48" fmla="*/ 520700 h 903399"/>
              <a:gd name="connsiteX49" fmla="*/ 57150 w 482453"/>
              <a:gd name="connsiteY49" fmla="*/ 533400 h 903399"/>
              <a:gd name="connsiteX50" fmla="*/ 60325 w 482453"/>
              <a:gd name="connsiteY50" fmla="*/ 552450 h 903399"/>
              <a:gd name="connsiteX51" fmla="*/ 76200 w 482453"/>
              <a:gd name="connsiteY51" fmla="*/ 568325 h 903399"/>
              <a:gd name="connsiteX52" fmla="*/ 111125 w 482453"/>
              <a:gd name="connsiteY52" fmla="*/ 600075 h 903399"/>
              <a:gd name="connsiteX53" fmla="*/ 127000 w 482453"/>
              <a:gd name="connsiteY53" fmla="*/ 609600 h 903399"/>
              <a:gd name="connsiteX54" fmla="*/ 136525 w 482453"/>
              <a:gd name="connsiteY54" fmla="*/ 615950 h 903399"/>
              <a:gd name="connsiteX55" fmla="*/ 152400 w 482453"/>
              <a:gd name="connsiteY55" fmla="*/ 638175 h 903399"/>
              <a:gd name="connsiteX56" fmla="*/ 149225 w 482453"/>
              <a:gd name="connsiteY56" fmla="*/ 682625 h 903399"/>
              <a:gd name="connsiteX57" fmla="*/ 136525 w 482453"/>
              <a:gd name="connsiteY57" fmla="*/ 685800 h 903399"/>
              <a:gd name="connsiteX58" fmla="*/ 111125 w 482453"/>
              <a:gd name="connsiteY58" fmla="*/ 701675 h 903399"/>
              <a:gd name="connsiteX59" fmla="*/ 117475 w 482453"/>
              <a:gd name="connsiteY59" fmla="*/ 746125 h 903399"/>
              <a:gd name="connsiteX60" fmla="*/ 123825 w 482453"/>
              <a:gd name="connsiteY60" fmla="*/ 755650 h 903399"/>
              <a:gd name="connsiteX61" fmla="*/ 139700 w 482453"/>
              <a:gd name="connsiteY61" fmla="*/ 781050 h 903399"/>
              <a:gd name="connsiteX62" fmla="*/ 152400 w 482453"/>
              <a:gd name="connsiteY62" fmla="*/ 790575 h 903399"/>
              <a:gd name="connsiteX63" fmla="*/ 187325 w 482453"/>
              <a:gd name="connsiteY63" fmla="*/ 793750 h 903399"/>
              <a:gd name="connsiteX64" fmla="*/ 190500 w 482453"/>
              <a:gd name="connsiteY64" fmla="*/ 803275 h 903399"/>
              <a:gd name="connsiteX65" fmla="*/ 196850 w 482453"/>
              <a:gd name="connsiteY65" fmla="*/ 812800 h 903399"/>
              <a:gd name="connsiteX66" fmla="*/ 270668 w 482453"/>
              <a:gd name="connsiteY66" fmla="*/ 903288 h 903399"/>
              <a:gd name="connsiteX67" fmla="*/ 311943 w 482453"/>
              <a:gd name="connsiteY67" fmla="*/ 792163 h 903399"/>
              <a:gd name="connsiteX68" fmla="*/ 349250 w 482453"/>
              <a:gd name="connsiteY68" fmla="*/ 739775 h 903399"/>
              <a:gd name="connsiteX69" fmla="*/ 393700 w 482453"/>
              <a:gd name="connsiteY69" fmla="*/ 688975 h 903399"/>
              <a:gd name="connsiteX70" fmla="*/ 425450 w 482453"/>
              <a:gd name="connsiteY70" fmla="*/ 660400 h 903399"/>
              <a:gd name="connsiteX71" fmla="*/ 478632 w 482453"/>
              <a:gd name="connsiteY71" fmla="*/ 660400 h 903399"/>
              <a:gd name="connsiteX0" fmla="*/ 478632 w 482453"/>
              <a:gd name="connsiteY0" fmla="*/ 660400 h 903399"/>
              <a:gd name="connsiteX1" fmla="*/ 476250 w 482453"/>
              <a:gd name="connsiteY1" fmla="*/ 590550 h 903399"/>
              <a:gd name="connsiteX2" fmla="*/ 460375 w 482453"/>
              <a:gd name="connsiteY2" fmla="*/ 498475 h 903399"/>
              <a:gd name="connsiteX3" fmla="*/ 447675 w 482453"/>
              <a:gd name="connsiteY3" fmla="*/ 425450 h 903399"/>
              <a:gd name="connsiteX4" fmla="*/ 422275 w 482453"/>
              <a:gd name="connsiteY4" fmla="*/ 346868 h 903399"/>
              <a:gd name="connsiteX5" fmla="*/ 438150 w 482453"/>
              <a:gd name="connsiteY5" fmla="*/ 292100 h 903399"/>
              <a:gd name="connsiteX6" fmla="*/ 454025 w 482453"/>
              <a:gd name="connsiteY6" fmla="*/ 225425 h 903399"/>
              <a:gd name="connsiteX7" fmla="*/ 446087 w 482453"/>
              <a:gd name="connsiteY7" fmla="*/ 128588 h 903399"/>
              <a:gd name="connsiteX8" fmla="*/ 419100 w 482453"/>
              <a:gd name="connsiteY8" fmla="*/ 25400 h 903399"/>
              <a:gd name="connsiteX9" fmla="*/ 368300 w 482453"/>
              <a:gd name="connsiteY9" fmla="*/ 114300 h 903399"/>
              <a:gd name="connsiteX10" fmla="*/ 358775 w 482453"/>
              <a:gd name="connsiteY10" fmla="*/ 111125 h 903399"/>
              <a:gd name="connsiteX11" fmla="*/ 330200 w 482453"/>
              <a:gd name="connsiteY11" fmla="*/ 60325 h 903399"/>
              <a:gd name="connsiteX12" fmla="*/ 307975 w 482453"/>
              <a:gd name="connsiteY12" fmla="*/ 22225 h 903399"/>
              <a:gd name="connsiteX13" fmla="*/ 304800 w 482453"/>
              <a:gd name="connsiteY13" fmla="*/ 12700 h 903399"/>
              <a:gd name="connsiteX14" fmla="*/ 279400 w 482453"/>
              <a:gd name="connsiteY14" fmla="*/ 0 h 903399"/>
              <a:gd name="connsiteX15" fmla="*/ 257175 w 482453"/>
              <a:gd name="connsiteY15" fmla="*/ 9525 h 903399"/>
              <a:gd name="connsiteX16" fmla="*/ 247650 w 482453"/>
              <a:gd name="connsiteY16" fmla="*/ 15875 h 903399"/>
              <a:gd name="connsiteX17" fmla="*/ 209550 w 482453"/>
              <a:gd name="connsiteY17" fmla="*/ 44450 h 903399"/>
              <a:gd name="connsiteX18" fmla="*/ 193675 w 482453"/>
              <a:gd name="connsiteY18" fmla="*/ 66675 h 903399"/>
              <a:gd name="connsiteX19" fmla="*/ 187325 w 482453"/>
              <a:gd name="connsiteY19" fmla="*/ 76200 h 903399"/>
              <a:gd name="connsiteX20" fmla="*/ 168275 w 482453"/>
              <a:gd name="connsiteY20" fmla="*/ 98425 h 903399"/>
              <a:gd name="connsiteX21" fmla="*/ 161925 w 482453"/>
              <a:gd name="connsiteY21" fmla="*/ 123825 h 903399"/>
              <a:gd name="connsiteX22" fmla="*/ 152400 w 482453"/>
              <a:gd name="connsiteY22" fmla="*/ 168275 h 903399"/>
              <a:gd name="connsiteX23" fmla="*/ 139700 w 482453"/>
              <a:gd name="connsiteY23" fmla="*/ 193675 h 903399"/>
              <a:gd name="connsiteX24" fmla="*/ 127000 w 482453"/>
              <a:gd name="connsiteY24" fmla="*/ 206375 h 903399"/>
              <a:gd name="connsiteX25" fmla="*/ 114300 w 482453"/>
              <a:gd name="connsiteY25" fmla="*/ 209550 h 903399"/>
              <a:gd name="connsiteX26" fmla="*/ 104775 w 482453"/>
              <a:gd name="connsiteY26" fmla="*/ 215900 h 903399"/>
              <a:gd name="connsiteX27" fmla="*/ 82550 w 482453"/>
              <a:gd name="connsiteY27" fmla="*/ 225425 h 903399"/>
              <a:gd name="connsiteX28" fmla="*/ 73025 w 482453"/>
              <a:gd name="connsiteY28" fmla="*/ 234950 h 903399"/>
              <a:gd name="connsiteX29" fmla="*/ 60325 w 482453"/>
              <a:gd name="connsiteY29" fmla="*/ 241300 h 903399"/>
              <a:gd name="connsiteX30" fmla="*/ 44450 w 482453"/>
              <a:gd name="connsiteY30" fmla="*/ 250825 h 903399"/>
              <a:gd name="connsiteX31" fmla="*/ 38100 w 482453"/>
              <a:gd name="connsiteY31" fmla="*/ 260350 h 903399"/>
              <a:gd name="connsiteX32" fmla="*/ 25400 w 482453"/>
              <a:gd name="connsiteY32" fmla="*/ 273050 h 903399"/>
              <a:gd name="connsiteX33" fmla="*/ 41275 w 482453"/>
              <a:gd name="connsiteY33" fmla="*/ 307975 h 903399"/>
              <a:gd name="connsiteX34" fmla="*/ 47625 w 482453"/>
              <a:gd name="connsiteY34" fmla="*/ 323850 h 903399"/>
              <a:gd name="connsiteX35" fmla="*/ 63500 w 482453"/>
              <a:gd name="connsiteY35" fmla="*/ 342900 h 903399"/>
              <a:gd name="connsiteX36" fmla="*/ 69850 w 482453"/>
              <a:gd name="connsiteY36" fmla="*/ 368300 h 903399"/>
              <a:gd name="connsiteX37" fmla="*/ 76200 w 482453"/>
              <a:gd name="connsiteY37" fmla="*/ 381000 h 903399"/>
              <a:gd name="connsiteX38" fmla="*/ 73025 w 482453"/>
              <a:gd name="connsiteY38" fmla="*/ 409575 h 903399"/>
              <a:gd name="connsiteX39" fmla="*/ 63500 w 482453"/>
              <a:gd name="connsiteY39" fmla="*/ 412750 h 903399"/>
              <a:gd name="connsiteX40" fmla="*/ 38100 w 482453"/>
              <a:gd name="connsiteY40" fmla="*/ 409575 h 903399"/>
              <a:gd name="connsiteX41" fmla="*/ 25400 w 482453"/>
              <a:gd name="connsiteY41" fmla="*/ 415925 h 903399"/>
              <a:gd name="connsiteX42" fmla="*/ 22225 w 482453"/>
              <a:gd name="connsiteY42" fmla="*/ 428625 h 903399"/>
              <a:gd name="connsiteX43" fmla="*/ 3175 w 482453"/>
              <a:gd name="connsiteY43" fmla="*/ 441325 h 903399"/>
              <a:gd name="connsiteX44" fmla="*/ 6350 w 482453"/>
              <a:gd name="connsiteY44" fmla="*/ 469900 h 903399"/>
              <a:gd name="connsiteX45" fmla="*/ 19050 w 482453"/>
              <a:gd name="connsiteY45" fmla="*/ 473075 h 903399"/>
              <a:gd name="connsiteX46" fmla="*/ 31750 w 482453"/>
              <a:gd name="connsiteY46" fmla="*/ 482600 h 903399"/>
              <a:gd name="connsiteX47" fmla="*/ 50800 w 482453"/>
              <a:gd name="connsiteY47" fmla="*/ 520700 h 903399"/>
              <a:gd name="connsiteX48" fmla="*/ 57150 w 482453"/>
              <a:gd name="connsiteY48" fmla="*/ 533400 h 903399"/>
              <a:gd name="connsiteX49" fmla="*/ 60325 w 482453"/>
              <a:gd name="connsiteY49" fmla="*/ 552450 h 903399"/>
              <a:gd name="connsiteX50" fmla="*/ 76200 w 482453"/>
              <a:gd name="connsiteY50" fmla="*/ 568325 h 903399"/>
              <a:gd name="connsiteX51" fmla="*/ 111125 w 482453"/>
              <a:gd name="connsiteY51" fmla="*/ 600075 h 903399"/>
              <a:gd name="connsiteX52" fmla="*/ 127000 w 482453"/>
              <a:gd name="connsiteY52" fmla="*/ 609600 h 903399"/>
              <a:gd name="connsiteX53" fmla="*/ 136525 w 482453"/>
              <a:gd name="connsiteY53" fmla="*/ 615950 h 903399"/>
              <a:gd name="connsiteX54" fmla="*/ 152400 w 482453"/>
              <a:gd name="connsiteY54" fmla="*/ 638175 h 903399"/>
              <a:gd name="connsiteX55" fmla="*/ 149225 w 482453"/>
              <a:gd name="connsiteY55" fmla="*/ 682625 h 903399"/>
              <a:gd name="connsiteX56" fmla="*/ 136525 w 482453"/>
              <a:gd name="connsiteY56" fmla="*/ 685800 h 903399"/>
              <a:gd name="connsiteX57" fmla="*/ 111125 w 482453"/>
              <a:gd name="connsiteY57" fmla="*/ 701675 h 903399"/>
              <a:gd name="connsiteX58" fmla="*/ 117475 w 482453"/>
              <a:gd name="connsiteY58" fmla="*/ 746125 h 903399"/>
              <a:gd name="connsiteX59" fmla="*/ 123825 w 482453"/>
              <a:gd name="connsiteY59" fmla="*/ 755650 h 903399"/>
              <a:gd name="connsiteX60" fmla="*/ 139700 w 482453"/>
              <a:gd name="connsiteY60" fmla="*/ 781050 h 903399"/>
              <a:gd name="connsiteX61" fmla="*/ 152400 w 482453"/>
              <a:gd name="connsiteY61" fmla="*/ 790575 h 903399"/>
              <a:gd name="connsiteX62" fmla="*/ 187325 w 482453"/>
              <a:gd name="connsiteY62" fmla="*/ 793750 h 903399"/>
              <a:gd name="connsiteX63" fmla="*/ 190500 w 482453"/>
              <a:gd name="connsiteY63" fmla="*/ 803275 h 903399"/>
              <a:gd name="connsiteX64" fmla="*/ 196850 w 482453"/>
              <a:gd name="connsiteY64" fmla="*/ 812800 h 903399"/>
              <a:gd name="connsiteX65" fmla="*/ 270668 w 482453"/>
              <a:gd name="connsiteY65" fmla="*/ 903288 h 903399"/>
              <a:gd name="connsiteX66" fmla="*/ 311943 w 482453"/>
              <a:gd name="connsiteY66" fmla="*/ 792163 h 903399"/>
              <a:gd name="connsiteX67" fmla="*/ 349250 w 482453"/>
              <a:gd name="connsiteY67" fmla="*/ 739775 h 903399"/>
              <a:gd name="connsiteX68" fmla="*/ 393700 w 482453"/>
              <a:gd name="connsiteY68" fmla="*/ 688975 h 903399"/>
              <a:gd name="connsiteX69" fmla="*/ 425450 w 482453"/>
              <a:gd name="connsiteY69" fmla="*/ 660400 h 903399"/>
              <a:gd name="connsiteX70" fmla="*/ 478632 w 482453"/>
              <a:gd name="connsiteY70" fmla="*/ 660400 h 903399"/>
              <a:gd name="connsiteX0" fmla="*/ 478632 w 482453"/>
              <a:gd name="connsiteY0" fmla="*/ 660400 h 903399"/>
              <a:gd name="connsiteX1" fmla="*/ 476250 w 482453"/>
              <a:gd name="connsiteY1" fmla="*/ 590550 h 903399"/>
              <a:gd name="connsiteX2" fmla="*/ 460375 w 482453"/>
              <a:gd name="connsiteY2" fmla="*/ 498475 h 903399"/>
              <a:gd name="connsiteX3" fmla="*/ 447675 w 482453"/>
              <a:gd name="connsiteY3" fmla="*/ 425450 h 903399"/>
              <a:gd name="connsiteX4" fmla="*/ 422275 w 482453"/>
              <a:gd name="connsiteY4" fmla="*/ 346868 h 903399"/>
              <a:gd name="connsiteX5" fmla="*/ 438150 w 482453"/>
              <a:gd name="connsiteY5" fmla="*/ 292100 h 903399"/>
              <a:gd name="connsiteX6" fmla="*/ 454025 w 482453"/>
              <a:gd name="connsiteY6" fmla="*/ 225425 h 903399"/>
              <a:gd name="connsiteX7" fmla="*/ 446087 w 482453"/>
              <a:gd name="connsiteY7" fmla="*/ 128588 h 903399"/>
              <a:gd name="connsiteX8" fmla="*/ 419100 w 482453"/>
              <a:gd name="connsiteY8" fmla="*/ 25400 h 903399"/>
              <a:gd name="connsiteX9" fmla="*/ 368300 w 482453"/>
              <a:gd name="connsiteY9" fmla="*/ 114300 h 903399"/>
              <a:gd name="connsiteX10" fmla="*/ 330200 w 482453"/>
              <a:gd name="connsiteY10" fmla="*/ 60325 h 903399"/>
              <a:gd name="connsiteX11" fmla="*/ 307975 w 482453"/>
              <a:gd name="connsiteY11" fmla="*/ 22225 h 903399"/>
              <a:gd name="connsiteX12" fmla="*/ 304800 w 482453"/>
              <a:gd name="connsiteY12" fmla="*/ 12700 h 903399"/>
              <a:gd name="connsiteX13" fmla="*/ 279400 w 482453"/>
              <a:gd name="connsiteY13" fmla="*/ 0 h 903399"/>
              <a:gd name="connsiteX14" fmla="*/ 257175 w 482453"/>
              <a:gd name="connsiteY14" fmla="*/ 9525 h 903399"/>
              <a:gd name="connsiteX15" fmla="*/ 247650 w 482453"/>
              <a:gd name="connsiteY15" fmla="*/ 15875 h 903399"/>
              <a:gd name="connsiteX16" fmla="*/ 209550 w 482453"/>
              <a:gd name="connsiteY16" fmla="*/ 44450 h 903399"/>
              <a:gd name="connsiteX17" fmla="*/ 193675 w 482453"/>
              <a:gd name="connsiteY17" fmla="*/ 66675 h 903399"/>
              <a:gd name="connsiteX18" fmla="*/ 187325 w 482453"/>
              <a:gd name="connsiteY18" fmla="*/ 76200 h 903399"/>
              <a:gd name="connsiteX19" fmla="*/ 168275 w 482453"/>
              <a:gd name="connsiteY19" fmla="*/ 98425 h 903399"/>
              <a:gd name="connsiteX20" fmla="*/ 161925 w 482453"/>
              <a:gd name="connsiteY20" fmla="*/ 123825 h 903399"/>
              <a:gd name="connsiteX21" fmla="*/ 152400 w 482453"/>
              <a:gd name="connsiteY21" fmla="*/ 168275 h 903399"/>
              <a:gd name="connsiteX22" fmla="*/ 139700 w 482453"/>
              <a:gd name="connsiteY22" fmla="*/ 193675 h 903399"/>
              <a:gd name="connsiteX23" fmla="*/ 127000 w 482453"/>
              <a:gd name="connsiteY23" fmla="*/ 206375 h 903399"/>
              <a:gd name="connsiteX24" fmla="*/ 114300 w 482453"/>
              <a:gd name="connsiteY24" fmla="*/ 209550 h 903399"/>
              <a:gd name="connsiteX25" fmla="*/ 104775 w 482453"/>
              <a:gd name="connsiteY25" fmla="*/ 215900 h 903399"/>
              <a:gd name="connsiteX26" fmla="*/ 82550 w 482453"/>
              <a:gd name="connsiteY26" fmla="*/ 225425 h 903399"/>
              <a:gd name="connsiteX27" fmla="*/ 73025 w 482453"/>
              <a:gd name="connsiteY27" fmla="*/ 234950 h 903399"/>
              <a:gd name="connsiteX28" fmla="*/ 60325 w 482453"/>
              <a:gd name="connsiteY28" fmla="*/ 241300 h 903399"/>
              <a:gd name="connsiteX29" fmla="*/ 44450 w 482453"/>
              <a:gd name="connsiteY29" fmla="*/ 250825 h 903399"/>
              <a:gd name="connsiteX30" fmla="*/ 38100 w 482453"/>
              <a:gd name="connsiteY30" fmla="*/ 260350 h 903399"/>
              <a:gd name="connsiteX31" fmla="*/ 25400 w 482453"/>
              <a:gd name="connsiteY31" fmla="*/ 273050 h 903399"/>
              <a:gd name="connsiteX32" fmla="*/ 41275 w 482453"/>
              <a:gd name="connsiteY32" fmla="*/ 307975 h 903399"/>
              <a:gd name="connsiteX33" fmla="*/ 47625 w 482453"/>
              <a:gd name="connsiteY33" fmla="*/ 323850 h 903399"/>
              <a:gd name="connsiteX34" fmla="*/ 63500 w 482453"/>
              <a:gd name="connsiteY34" fmla="*/ 342900 h 903399"/>
              <a:gd name="connsiteX35" fmla="*/ 69850 w 482453"/>
              <a:gd name="connsiteY35" fmla="*/ 368300 h 903399"/>
              <a:gd name="connsiteX36" fmla="*/ 76200 w 482453"/>
              <a:gd name="connsiteY36" fmla="*/ 381000 h 903399"/>
              <a:gd name="connsiteX37" fmla="*/ 73025 w 482453"/>
              <a:gd name="connsiteY37" fmla="*/ 409575 h 903399"/>
              <a:gd name="connsiteX38" fmla="*/ 63500 w 482453"/>
              <a:gd name="connsiteY38" fmla="*/ 412750 h 903399"/>
              <a:gd name="connsiteX39" fmla="*/ 38100 w 482453"/>
              <a:gd name="connsiteY39" fmla="*/ 409575 h 903399"/>
              <a:gd name="connsiteX40" fmla="*/ 25400 w 482453"/>
              <a:gd name="connsiteY40" fmla="*/ 415925 h 903399"/>
              <a:gd name="connsiteX41" fmla="*/ 22225 w 482453"/>
              <a:gd name="connsiteY41" fmla="*/ 428625 h 903399"/>
              <a:gd name="connsiteX42" fmla="*/ 3175 w 482453"/>
              <a:gd name="connsiteY42" fmla="*/ 441325 h 903399"/>
              <a:gd name="connsiteX43" fmla="*/ 6350 w 482453"/>
              <a:gd name="connsiteY43" fmla="*/ 469900 h 903399"/>
              <a:gd name="connsiteX44" fmla="*/ 19050 w 482453"/>
              <a:gd name="connsiteY44" fmla="*/ 473075 h 903399"/>
              <a:gd name="connsiteX45" fmla="*/ 31750 w 482453"/>
              <a:gd name="connsiteY45" fmla="*/ 482600 h 903399"/>
              <a:gd name="connsiteX46" fmla="*/ 50800 w 482453"/>
              <a:gd name="connsiteY46" fmla="*/ 520700 h 903399"/>
              <a:gd name="connsiteX47" fmla="*/ 57150 w 482453"/>
              <a:gd name="connsiteY47" fmla="*/ 533400 h 903399"/>
              <a:gd name="connsiteX48" fmla="*/ 60325 w 482453"/>
              <a:gd name="connsiteY48" fmla="*/ 552450 h 903399"/>
              <a:gd name="connsiteX49" fmla="*/ 76200 w 482453"/>
              <a:gd name="connsiteY49" fmla="*/ 568325 h 903399"/>
              <a:gd name="connsiteX50" fmla="*/ 111125 w 482453"/>
              <a:gd name="connsiteY50" fmla="*/ 600075 h 903399"/>
              <a:gd name="connsiteX51" fmla="*/ 127000 w 482453"/>
              <a:gd name="connsiteY51" fmla="*/ 609600 h 903399"/>
              <a:gd name="connsiteX52" fmla="*/ 136525 w 482453"/>
              <a:gd name="connsiteY52" fmla="*/ 615950 h 903399"/>
              <a:gd name="connsiteX53" fmla="*/ 152400 w 482453"/>
              <a:gd name="connsiteY53" fmla="*/ 638175 h 903399"/>
              <a:gd name="connsiteX54" fmla="*/ 149225 w 482453"/>
              <a:gd name="connsiteY54" fmla="*/ 682625 h 903399"/>
              <a:gd name="connsiteX55" fmla="*/ 136525 w 482453"/>
              <a:gd name="connsiteY55" fmla="*/ 685800 h 903399"/>
              <a:gd name="connsiteX56" fmla="*/ 111125 w 482453"/>
              <a:gd name="connsiteY56" fmla="*/ 701675 h 903399"/>
              <a:gd name="connsiteX57" fmla="*/ 117475 w 482453"/>
              <a:gd name="connsiteY57" fmla="*/ 746125 h 903399"/>
              <a:gd name="connsiteX58" fmla="*/ 123825 w 482453"/>
              <a:gd name="connsiteY58" fmla="*/ 755650 h 903399"/>
              <a:gd name="connsiteX59" fmla="*/ 139700 w 482453"/>
              <a:gd name="connsiteY59" fmla="*/ 781050 h 903399"/>
              <a:gd name="connsiteX60" fmla="*/ 152400 w 482453"/>
              <a:gd name="connsiteY60" fmla="*/ 790575 h 903399"/>
              <a:gd name="connsiteX61" fmla="*/ 187325 w 482453"/>
              <a:gd name="connsiteY61" fmla="*/ 793750 h 903399"/>
              <a:gd name="connsiteX62" fmla="*/ 190500 w 482453"/>
              <a:gd name="connsiteY62" fmla="*/ 803275 h 903399"/>
              <a:gd name="connsiteX63" fmla="*/ 196850 w 482453"/>
              <a:gd name="connsiteY63" fmla="*/ 812800 h 903399"/>
              <a:gd name="connsiteX64" fmla="*/ 270668 w 482453"/>
              <a:gd name="connsiteY64" fmla="*/ 903288 h 903399"/>
              <a:gd name="connsiteX65" fmla="*/ 311943 w 482453"/>
              <a:gd name="connsiteY65" fmla="*/ 792163 h 903399"/>
              <a:gd name="connsiteX66" fmla="*/ 349250 w 482453"/>
              <a:gd name="connsiteY66" fmla="*/ 739775 h 903399"/>
              <a:gd name="connsiteX67" fmla="*/ 393700 w 482453"/>
              <a:gd name="connsiteY67" fmla="*/ 688975 h 903399"/>
              <a:gd name="connsiteX68" fmla="*/ 425450 w 482453"/>
              <a:gd name="connsiteY68" fmla="*/ 660400 h 903399"/>
              <a:gd name="connsiteX69" fmla="*/ 478632 w 482453"/>
              <a:gd name="connsiteY69" fmla="*/ 660400 h 903399"/>
              <a:gd name="connsiteX0" fmla="*/ 478632 w 482453"/>
              <a:gd name="connsiteY0" fmla="*/ 660400 h 903399"/>
              <a:gd name="connsiteX1" fmla="*/ 476250 w 482453"/>
              <a:gd name="connsiteY1" fmla="*/ 590550 h 903399"/>
              <a:gd name="connsiteX2" fmla="*/ 460375 w 482453"/>
              <a:gd name="connsiteY2" fmla="*/ 498475 h 903399"/>
              <a:gd name="connsiteX3" fmla="*/ 447675 w 482453"/>
              <a:gd name="connsiteY3" fmla="*/ 425450 h 903399"/>
              <a:gd name="connsiteX4" fmla="*/ 422275 w 482453"/>
              <a:gd name="connsiteY4" fmla="*/ 346868 h 903399"/>
              <a:gd name="connsiteX5" fmla="*/ 438150 w 482453"/>
              <a:gd name="connsiteY5" fmla="*/ 292100 h 903399"/>
              <a:gd name="connsiteX6" fmla="*/ 454025 w 482453"/>
              <a:gd name="connsiteY6" fmla="*/ 225425 h 903399"/>
              <a:gd name="connsiteX7" fmla="*/ 446087 w 482453"/>
              <a:gd name="connsiteY7" fmla="*/ 128588 h 903399"/>
              <a:gd name="connsiteX8" fmla="*/ 419100 w 482453"/>
              <a:gd name="connsiteY8" fmla="*/ 25400 h 903399"/>
              <a:gd name="connsiteX9" fmla="*/ 368300 w 482453"/>
              <a:gd name="connsiteY9" fmla="*/ 114300 h 903399"/>
              <a:gd name="connsiteX10" fmla="*/ 330200 w 482453"/>
              <a:gd name="connsiteY10" fmla="*/ 60325 h 903399"/>
              <a:gd name="connsiteX11" fmla="*/ 307975 w 482453"/>
              <a:gd name="connsiteY11" fmla="*/ 22225 h 903399"/>
              <a:gd name="connsiteX12" fmla="*/ 304800 w 482453"/>
              <a:gd name="connsiteY12" fmla="*/ 12700 h 903399"/>
              <a:gd name="connsiteX13" fmla="*/ 279400 w 482453"/>
              <a:gd name="connsiteY13" fmla="*/ 0 h 903399"/>
              <a:gd name="connsiteX14" fmla="*/ 257175 w 482453"/>
              <a:gd name="connsiteY14" fmla="*/ 9525 h 903399"/>
              <a:gd name="connsiteX15" fmla="*/ 247650 w 482453"/>
              <a:gd name="connsiteY15" fmla="*/ 15875 h 903399"/>
              <a:gd name="connsiteX16" fmla="*/ 209550 w 482453"/>
              <a:gd name="connsiteY16" fmla="*/ 44450 h 903399"/>
              <a:gd name="connsiteX17" fmla="*/ 193675 w 482453"/>
              <a:gd name="connsiteY17" fmla="*/ 66675 h 903399"/>
              <a:gd name="connsiteX18" fmla="*/ 187325 w 482453"/>
              <a:gd name="connsiteY18" fmla="*/ 76200 h 903399"/>
              <a:gd name="connsiteX19" fmla="*/ 168275 w 482453"/>
              <a:gd name="connsiteY19" fmla="*/ 98425 h 903399"/>
              <a:gd name="connsiteX20" fmla="*/ 161925 w 482453"/>
              <a:gd name="connsiteY20" fmla="*/ 123825 h 903399"/>
              <a:gd name="connsiteX21" fmla="*/ 152400 w 482453"/>
              <a:gd name="connsiteY21" fmla="*/ 168275 h 903399"/>
              <a:gd name="connsiteX22" fmla="*/ 139700 w 482453"/>
              <a:gd name="connsiteY22" fmla="*/ 193675 h 903399"/>
              <a:gd name="connsiteX23" fmla="*/ 127000 w 482453"/>
              <a:gd name="connsiteY23" fmla="*/ 206375 h 903399"/>
              <a:gd name="connsiteX24" fmla="*/ 114300 w 482453"/>
              <a:gd name="connsiteY24" fmla="*/ 209550 h 903399"/>
              <a:gd name="connsiteX25" fmla="*/ 104775 w 482453"/>
              <a:gd name="connsiteY25" fmla="*/ 215900 h 903399"/>
              <a:gd name="connsiteX26" fmla="*/ 82550 w 482453"/>
              <a:gd name="connsiteY26" fmla="*/ 225425 h 903399"/>
              <a:gd name="connsiteX27" fmla="*/ 73025 w 482453"/>
              <a:gd name="connsiteY27" fmla="*/ 234950 h 903399"/>
              <a:gd name="connsiteX28" fmla="*/ 60325 w 482453"/>
              <a:gd name="connsiteY28" fmla="*/ 241300 h 903399"/>
              <a:gd name="connsiteX29" fmla="*/ 44450 w 482453"/>
              <a:gd name="connsiteY29" fmla="*/ 250825 h 903399"/>
              <a:gd name="connsiteX30" fmla="*/ 38100 w 482453"/>
              <a:gd name="connsiteY30" fmla="*/ 260350 h 903399"/>
              <a:gd name="connsiteX31" fmla="*/ 25400 w 482453"/>
              <a:gd name="connsiteY31" fmla="*/ 273050 h 903399"/>
              <a:gd name="connsiteX32" fmla="*/ 41275 w 482453"/>
              <a:gd name="connsiteY32" fmla="*/ 307975 h 903399"/>
              <a:gd name="connsiteX33" fmla="*/ 47625 w 482453"/>
              <a:gd name="connsiteY33" fmla="*/ 323850 h 903399"/>
              <a:gd name="connsiteX34" fmla="*/ 63500 w 482453"/>
              <a:gd name="connsiteY34" fmla="*/ 342900 h 903399"/>
              <a:gd name="connsiteX35" fmla="*/ 69850 w 482453"/>
              <a:gd name="connsiteY35" fmla="*/ 368300 h 903399"/>
              <a:gd name="connsiteX36" fmla="*/ 76200 w 482453"/>
              <a:gd name="connsiteY36" fmla="*/ 381000 h 903399"/>
              <a:gd name="connsiteX37" fmla="*/ 73025 w 482453"/>
              <a:gd name="connsiteY37" fmla="*/ 409575 h 903399"/>
              <a:gd name="connsiteX38" fmla="*/ 63500 w 482453"/>
              <a:gd name="connsiteY38" fmla="*/ 412750 h 903399"/>
              <a:gd name="connsiteX39" fmla="*/ 38100 w 482453"/>
              <a:gd name="connsiteY39" fmla="*/ 409575 h 903399"/>
              <a:gd name="connsiteX40" fmla="*/ 25400 w 482453"/>
              <a:gd name="connsiteY40" fmla="*/ 415925 h 903399"/>
              <a:gd name="connsiteX41" fmla="*/ 22225 w 482453"/>
              <a:gd name="connsiteY41" fmla="*/ 428625 h 903399"/>
              <a:gd name="connsiteX42" fmla="*/ 3175 w 482453"/>
              <a:gd name="connsiteY42" fmla="*/ 441325 h 903399"/>
              <a:gd name="connsiteX43" fmla="*/ 6350 w 482453"/>
              <a:gd name="connsiteY43" fmla="*/ 469900 h 903399"/>
              <a:gd name="connsiteX44" fmla="*/ 19050 w 482453"/>
              <a:gd name="connsiteY44" fmla="*/ 473075 h 903399"/>
              <a:gd name="connsiteX45" fmla="*/ 31750 w 482453"/>
              <a:gd name="connsiteY45" fmla="*/ 482600 h 903399"/>
              <a:gd name="connsiteX46" fmla="*/ 50800 w 482453"/>
              <a:gd name="connsiteY46" fmla="*/ 520700 h 903399"/>
              <a:gd name="connsiteX47" fmla="*/ 57150 w 482453"/>
              <a:gd name="connsiteY47" fmla="*/ 533400 h 903399"/>
              <a:gd name="connsiteX48" fmla="*/ 60325 w 482453"/>
              <a:gd name="connsiteY48" fmla="*/ 552450 h 903399"/>
              <a:gd name="connsiteX49" fmla="*/ 76200 w 482453"/>
              <a:gd name="connsiteY49" fmla="*/ 568325 h 903399"/>
              <a:gd name="connsiteX50" fmla="*/ 111125 w 482453"/>
              <a:gd name="connsiteY50" fmla="*/ 600075 h 903399"/>
              <a:gd name="connsiteX51" fmla="*/ 127000 w 482453"/>
              <a:gd name="connsiteY51" fmla="*/ 609600 h 903399"/>
              <a:gd name="connsiteX52" fmla="*/ 136525 w 482453"/>
              <a:gd name="connsiteY52" fmla="*/ 615950 h 903399"/>
              <a:gd name="connsiteX53" fmla="*/ 152400 w 482453"/>
              <a:gd name="connsiteY53" fmla="*/ 638175 h 903399"/>
              <a:gd name="connsiteX54" fmla="*/ 149225 w 482453"/>
              <a:gd name="connsiteY54" fmla="*/ 682625 h 903399"/>
              <a:gd name="connsiteX55" fmla="*/ 136525 w 482453"/>
              <a:gd name="connsiteY55" fmla="*/ 685800 h 903399"/>
              <a:gd name="connsiteX56" fmla="*/ 111125 w 482453"/>
              <a:gd name="connsiteY56" fmla="*/ 701675 h 903399"/>
              <a:gd name="connsiteX57" fmla="*/ 117475 w 482453"/>
              <a:gd name="connsiteY57" fmla="*/ 746125 h 903399"/>
              <a:gd name="connsiteX58" fmla="*/ 123825 w 482453"/>
              <a:gd name="connsiteY58" fmla="*/ 755650 h 903399"/>
              <a:gd name="connsiteX59" fmla="*/ 139700 w 482453"/>
              <a:gd name="connsiteY59" fmla="*/ 781050 h 903399"/>
              <a:gd name="connsiteX60" fmla="*/ 152400 w 482453"/>
              <a:gd name="connsiteY60" fmla="*/ 790575 h 903399"/>
              <a:gd name="connsiteX61" fmla="*/ 187325 w 482453"/>
              <a:gd name="connsiteY61" fmla="*/ 793750 h 903399"/>
              <a:gd name="connsiteX62" fmla="*/ 190500 w 482453"/>
              <a:gd name="connsiteY62" fmla="*/ 803275 h 903399"/>
              <a:gd name="connsiteX63" fmla="*/ 196850 w 482453"/>
              <a:gd name="connsiteY63" fmla="*/ 812800 h 903399"/>
              <a:gd name="connsiteX64" fmla="*/ 270668 w 482453"/>
              <a:gd name="connsiteY64" fmla="*/ 903288 h 903399"/>
              <a:gd name="connsiteX65" fmla="*/ 311943 w 482453"/>
              <a:gd name="connsiteY65" fmla="*/ 792163 h 903399"/>
              <a:gd name="connsiteX66" fmla="*/ 349250 w 482453"/>
              <a:gd name="connsiteY66" fmla="*/ 739775 h 903399"/>
              <a:gd name="connsiteX67" fmla="*/ 393700 w 482453"/>
              <a:gd name="connsiteY67" fmla="*/ 688975 h 903399"/>
              <a:gd name="connsiteX68" fmla="*/ 425450 w 482453"/>
              <a:gd name="connsiteY68" fmla="*/ 660400 h 903399"/>
              <a:gd name="connsiteX69" fmla="*/ 478632 w 482453"/>
              <a:gd name="connsiteY69" fmla="*/ 660400 h 903399"/>
              <a:gd name="connsiteX0" fmla="*/ 478632 w 482453"/>
              <a:gd name="connsiteY0" fmla="*/ 660400 h 903399"/>
              <a:gd name="connsiteX1" fmla="*/ 476250 w 482453"/>
              <a:gd name="connsiteY1" fmla="*/ 590550 h 903399"/>
              <a:gd name="connsiteX2" fmla="*/ 460375 w 482453"/>
              <a:gd name="connsiteY2" fmla="*/ 498475 h 903399"/>
              <a:gd name="connsiteX3" fmla="*/ 447675 w 482453"/>
              <a:gd name="connsiteY3" fmla="*/ 425450 h 903399"/>
              <a:gd name="connsiteX4" fmla="*/ 422275 w 482453"/>
              <a:gd name="connsiteY4" fmla="*/ 346868 h 903399"/>
              <a:gd name="connsiteX5" fmla="*/ 438150 w 482453"/>
              <a:gd name="connsiteY5" fmla="*/ 292100 h 903399"/>
              <a:gd name="connsiteX6" fmla="*/ 454025 w 482453"/>
              <a:gd name="connsiteY6" fmla="*/ 225425 h 903399"/>
              <a:gd name="connsiteX7" fmla="*/ 446087 w 482453"/>
              <a:gd name="connsiteY7" fmla="*/ 128588 h 903399"/>
              <a:gd name="connsiteX8" fmla="*/ 419100 w 482453"/>
              <a:gd name="connsiteY8" fmla="*/ 25400 h 903399"/>
              <a:gd name="connsiteX9" fmla="*/ 368300 w 482453"/>
              <a:gd name="connsiteY9" fmla="*/ 114300 h 903399"/>
              <a:gd name="connsiteX10" fmla="*/ 330200 w 482453"/>
              <a:gd name="connsiteY10" fmla="*/ 60325 h 903399"/>
              <a:gd name="connsiteX11" fmla="*/ 313531 w 482453"/>
              <a:gd name="connsiteY11" fmla="*/ 37305 h 903399"/>
              <a:gd name="connsiteX12" fmla="*/ 307975 w 482453"/>
              <a:gd name="connsiteY12" fmla="*/ 22225 h 903399"/>
              <a:gd name="connsiteX13" fmla="*/ 304800 w 482453"/>
              <a:gd name="connsiteY13" fmla="*/ 12700 h 903399"/>
              <a:gd name="connsiteX14" fmla="*/ 279400 w 482453"/>
              <a:gd name="connsiteY14" fmla="*/ 0 h 903399"/>
              <a:gd name="connsiteX15" fmla="*/ 257175 w 482453"/>
              <a:gd name="connsiteY15" fmla="*/ 9525 h 903399"/>
              <a:gd name="connsiteX16" fmla="*/ 247650 w 482453"/>
              <a:gd name="connsiteY16" fmla="*/ 15875 h 903399"/>
              <a:gd name="connsiteX17" fmla="*/ 209550 w 482453"/>
              <a:gd name="connsiteY17" fmla="*/ 44450 h 903399"/>
              <a:gd name="connsiteX18" fmla="*/ 193675 w 482453"/>
              <a:gd name="connsiteY18" fmla="*/ 66675 h 903399"/>
              <a:gd name="connsiteX19" fmla="*/ 187325 w 482453"/>
              <a:gd name="connsiteY19" fmla="*/ 76200 h 903399"/>
              <a:gd name="connsiteX20" fmla="*/ 168275 w 482453"/>
              <a:gd name="connsiteY20" fmla="*/ 98425 h 903399"/>
              <a:gd name="connsiteX21" fmla="*/ 161925 w 482453"/>
              <a:gd name="connsiteY21" fmla="*/ 123825 h 903399"/>
              <a:gd name="connsiteX22" fmla="*/ 152400 w 482453"/>
              <a:gd name="connsiteY22" fmla="*/ 168275 h 903399"/>
              <a:gd name="connsiteX23" fmla="*/ 139700 w 482453"/>
              <a:gd name="connsiteY23" fmla="*/ 193675 h 903399"/>
              <a:gd name="connsiteX24" fmla="*/ 127000 w 482453"/>
              <a:gd name="connsiteY24" fmla="*/ 206375 h 903399"/>
              <a:gd name="connsiteX25" fmla="*/ 114300 w 482453"/>
              <a:gd name="connsiteY25" fmla="*/ 209550 h 903399"/>
              <a:gd name="connsiteX26" fmla="*/ 104775 w 482453"/>
              <a:gd name="connsiteY26" fmla="*/ 215900 h 903399"/>
              <a:gd name="connsiteX27" fmla="*/ 82550 w 482453"/>
              <a:gd name="connsiteY27" fmla="*/ 225425 h 903399"/>
              <a:gd name="connsiteX28" fmla="*/ 73025 w 482453"/>
              <a:gd name="connsiteY28" fmla="*/ 234950 h 903399"/>
              <a:gd name="connsiteX29" fmla="*/ 60325 w 482453"/>
              <a:gd name="connsiteY29" fmla="*/ 241300 h 903399"/>
              <a:gd name="connsiteX30" fmla="*/ 44450 w 482453"/>
              <a:gd name="connsiteY30" fmla="*/ 250825 h 903399"/>
              <a:gd name="connsiteX31" fmla="*/ 38100 w 482453"/>
              <a:gd name="connsiteY31" fmla="*/ 260350 h 903399"/>
              <a:gd name="connsiteX32" fmla="*/ 25400 w 482453"/>
              <a:gd name="connsiteY32" fmla="*/ 273050 h 903399"/>
              <a:gd name="connsiteX33" fmla="*/ 41275 w 482453"/>
              <a:gd name="connsiteY33" fmla="*/ 307975 h 903399"/>
              <a:gd name="connsiteX34" fmla="*/ 47625 w 482453"/>
              <a:gd name="connsiteY34" fmla="*/ 323850 h 903399"/>
              <a:gd name="connsiteX35" fmla="*/ 63500 w 482453"/>
              <a:gd name="connsiteY35" fmla="*/ 342900 h 903399"/>
              <a:gd name="connsiteX36" fmla="*/ 69850 w 482453"/>
              <a:gd name="connsiteY36" fmla="*/ 368300 h 903399"/>
              <a:gd name="connsiteX37" fmla="*/ 76200 w 482453"/>
              <a:gd name="connsiteY37" fmla="*/ 381000 h 903399"/>
              <a:gd name="connsiteX38" fmla="*/ 73025 w 482453"/>
              <a:gd name="connsiteY38" fmla="*/ 409575 h 903399"/>
              <a:gd name="connsiteX39" fmla="*/ 63500 w 482453"/>
              <a:gd name="connsiteY39" fmla="*/ 412750 h 903399"/>
              <a:gd name="connsiteX40" fmla="*/ 38100 w 482453"/>
              <a:gd name="connsiteY40" fmla="*/ 409575 h 903399"/>
              <a:gd name="connsiteX41" fmla="*/ 25400 w 482453"/>
              <a:gd name="connsiteY41" fmla="*/ 415925 h 903399"/>
              <a:gd name="connsiteX42" fmla="*/ 22225 w 482453"/>
              <a:gd name="connsiteY42" fmla="*/ 428625 h 903399"/>
              <a:gd name="connsiteX43" fmla="*/ 3175 w 482453"/>
              <a:gd name="connsiteY43" fmla="*/ 441325 h 903399"/>
              <a:gd name="connsiteX44" fmla="*/ 6350 w 482453"/>
              <a:gd name="connsiteY44" fmla="*/ 469900 h 903399"/>
              <a:gd name="connsiteX45" fmla="*/ 19050 w 482453"/>
              <a:gd name="connsiteY45" fmla="*/ 473075 h 903399"/>
              <a:gd name="connsiteX46" fmla="*/ 31750 w 482453"/>
              <a:gd name="connsiteY46" fmla="*/ 482600 h 903399"/>
              <a:gd name="connsiteX47" fmla="*/ 50800 w 482453"/>
              <a:gd name="connsiteY47" fmla="*/ 520700 h 903399"/>
              <a:gd name="connsiteX48" fmla="*/ 57150 w 482453"/>
              <a:gd name="connsiteY48" fmla="*/ 533400 h 903399"/>
              <a:gd name="connsiteX49" fmla="*/ 60325 w 482453"/>
              <a:gd name="connsiteY49" fmla="*/ 552450 h 903399"/>
              <a:gd name="connsiteX50" fmla="*/ 76200 w 482453"/>
              <a:gd name="connsiteY50" fmla="*/ 568325 h 903399"/>
              <a:gd name="connsiteX51" fmla="*/ 111125 w 482453"/>
              <a:gd name="connsiteY51" fmla="*/ 600075 h 903399"/>
              <a:gd name="connsiteX52" fmla="*/ 127000 w 482453"/>
              <a:gd name="connsiteY52" fmla="*/ 609600 h 903399"/>
              <a:gd name="connsiteX53" fmla="*/ 136525 w 482453"/>
              <a:gd name="connsiteY53" fmla="*/ 615950 h 903399"/>
              <a:gd name="connsiteX54" fmla="*/ 152400 w 482453"/>
              <a:gd name="connsiteY54" fmla="*/ 638175 h 903399"/>
              <a:gd name="connsiteX55" fmla="*/ 149225 w 482453"/>
              <a:gd name="connsiteY55" fmla="*/ 682625 h 903399"/>
              <a:gd name="connsiteX56" fmla="*/ 136525 w 482453"/>
              <a:gd name="connsiteY56" fmla="*/ 685800 h 903399"/>
              <a:gd name="connsiteX57" fmla="*/ 111125 w 482453"/>
              <a:gd name="connsiteY57" fmla="*/ 701675 h 903399"/>
              <a:gd name="connsiteX58" fmla="*/ 117475 w 482453"/>
              <a:gd name="connsiteY58" fmla="*/ 746125 h 903399"/>
              <a:gd name="connsiteX59" fmla="*/ 123825 w 482453"/>
              <a:gd name="connsiteY59" fmla="*/ 755650 h 903399"/>
              <a:gd name="connsiteX60" fmla="*/ 139700 w 482453"/>
              <a:gd name="connsiteY60" fmla="*/ 781050 h 903399"/>
              <a:gd name="connsiteX61" fmla="*/ 152400 w 482453"/>
              <a:gd name="connsiteY61" fmla="*/ 790575 h 903399"/>
              <a:gd name="connsiteX62" fmla="*/ 187325 w 482453"/>
              <a:gd name="connsiteY62" fmla="*/ 793750 h 903399"/>
              <a:gd name="connsiteX63" fmla="*/ 190500 w 482453"/>
              <a:gd name="connsiteY63" fmla="*/ 803275 h 903399"/>
              <a:gd name="connsiteX64" fmla="*/ 196850 w 482453"/>
              <a:gd name="connsiteY64" fmla="*/ 812800 h 903399"/>
              <a:gd name="connsiteX65" fmla="*/ 270668 w 482453"/>
              <a:gd name="connsiteY65" fmla="*/ 903288 h 903399"/>
              <a:gd name="connsiteX66" fmla="*/ 311943 w 482453"/>
              <a:gd name="connsiteY66" fmla="*/ 792163 h 903399"/>
              <a:gd name="connsiteX67" fmla="*/ 349250 w 482453"/>
              <a:gd name="connsiteY67" fmla="*/ 739775 h 903399"/>
              <a:gd name="connsiteX68" fmla="*/ 393700 w 482453"/>
              <a:gd name="connsiteY68" fmla="*/ 688975 h 903399"/>
              <a:gd name="connsiteX69" fmla="*/ 425450 w 482453"/>
              <a:gd name="connsiteY69" fmla="*/ 660400 h 903399"/>
              <a:gd name="connsiteX70" fmla="*/ 478632 w 482453"/>
              <a:gd name="connsiteY70" fmla="*/ 660400 h 903399"/>
              <a:gd name="connsiteX0" fmla="*/ 478632 w 482453"/>
              <a:gd name="connsiteY0" fmla="*/ 660400 h 903399"/>
              <a:gd name="connsiteX1" fmla="*/ 476250 w 482453"/>
              <a:gd name="connsiteY1" fmla="*/ 590550 h 903399"/>
              <a:gd name="connsiteX2" fmla="*/ 460375 w 482453"/>
              <a:gd name="connsiteY2" fmla="*/ 498475 h 903399"/>
              <a:gd name="connsiteX3" fmla="*/ 447675 w 482453"/>
              <a:gd name="connsiteY3" fmla="*/ 425450 h 903399"/>
              <a:gd name="connsiteX4" fmla="*/ 422275 w 482453"/>
              <a:gd name="connsiteY4" fmla="*/ 346868 h 903399"/>
              <a:gd name="connsiteX5" fmla="*/ 438150 w 482453"/>
              <a:gd name="connsiteY5" fmla="*/ 292100 h 903399"/>
              <a:gd name="connsiteX6" fmla="*/ 454025 w 482453"/>
              <a:gd name="connsiteY6" fmla="*/ 225425 h 903399"/>
              <a:gd name="connsiteX7" fmla="*/ 446087 w 482453"/>
              <a:gd name="connsiteY7" fmla="*/ 128588 h 903399"/>
              <a:gd name="connsiteX8" fmla="*/ 419100 w 482453"/>
              <a:gd name="connsiteY8" fmla="*/ 25400 h 903399"/>
              <a:gd name="connsiteX9" fmla="*/ 368300 w 482453"/>
              <a:gd name="connsiteY9" fmla="*/ 114300 h 903399"/>
              <a:gd name="connsiteX10" fmla="*/ 330200 w 482453"/>
              <a:gd name="connsiteY10" fmla="*/ 60325 h 903399"/>
              <a:gd name="connsiteX11" fmla="*/ 313531 w 482453"/>
              <a:gd name="connsiteY11" fmla="*/ 37305 h 903399"/>
              <a:gd name="connsiteX12" fmla="*/ 304800 w 482453"/>
              <a:gd name="connsiteY12" fmla="*/ 12700 h 903399"/>
              <a:gd name="connsiteX13" fmla="*/ 279400 w 482453"/>
              <a:gd name="connsiteY13" fmla="*/ 0 h 903399"/>
              <a:gd name="connsiteX14" fmla="*/ 257175 w 482453"/>
              <a:gd name="connsiteY14" fmla="*/ 9525 h 903399"/>
              <a:gd name="connsiteX15" fmla="*/ 247650 w 482453"/>
              <a:gd name="connsiteY15" fmla="*/ 15875 h 903399"/>
              <a:gd name="connsiteX16" fmla="*/ 209550 w 482453"/>
              <a:gd name="connsiteY16" fmla="*/ 44450 h 903399"/>
              <a:gd name="connsiteX17" fmla="*/ 193675 w 482453"/>
              <a:gd name="connsiteY17" fmla="*/ 66675 h 903399"/>
              <a:gd name="connsiteX18" fmla="*/ 187325 w 482453"/>
              <a:gd name="connsiteY18" fmla="*/ 76200 h 903399"/>
              <a:gd name="connsiteX19" fmla="*/ 168275 w 482453"/>
              <a:gd name="connsiteY19" fmla="*/ 98425 h 903399"/>
              <a:gd name="connsiteX20" fmla="*/ 161925 w 482453"/>
              <a:gd name="connsiteY20" fmla="*/ 123825 h 903399"/>
              <a:gd name="connsiteX21" fmla="*/ 152400 w 482453"/>
              <a:gd name="connsiteY21" fmla="*/ 168275 h 903399"/>
              <a:gd name="connsiteX22" fmla="*/ 139700 w 482453"/>
              <a:gd name="connsiteY22" fmla="*/ 193675 h 903399"/>
              <a:gd name="connsiteX23" fmla="*/ 127000 w 482453"/>
              <a:gd name="connsiteY23" fmla="*/ 206375 h 903399"/>
              <a:gd name="connsiteX24" fmla="*/ 114300 w 482453"/>
              <a:gd name="connsiteY24" fmla="*/ 209550 h 903399"/>
              <a:gd name="connsiteX25" fmla="*/ 104775 w 482453"/>
              <a:gd name="connsiteY25" fmla="*/ 215900 h 903399"/>
              <a:gd name="connsiteX26" fmla="*/ 82550 w 482453"/>
              <a:gd name="connsiteY26" fmla="*/ 225425 h 903399"/>
              <a:gd name="connsiteX27" fmla="*/ 73025 w 482453"/>
              <a:gd name="connsiteY27" fmla="*/ 234950 h 903399"/>
              <a:gd name="connsiteX28" fmla="*/ 60325 w 482453"/>
              <a:gd name="connsiteY28" fmla="*/ 241300 h 903399"/>
              <a:gd name="connsiteX29" fmla="*/ 44450 w 482453"/>
              <a:gd name="connsiteY29" fmla="*/ 250825 h 903399"/>
              <a:gd name="connsiteX30" fmla="*/ 38100 w 482453"/>
              <a:gd name="connsiteY30" fmla="*/ 260350 h 903399"/>
              <a:gd name="connsiteX31" fmla="*/ 25400 w 482453"/>
              <a:gd name="connsiteY31" fmla="*/ 273050 h 903399"/>
              <a:gd name="connsiteX32" fmla="*/ 41275 w 482453"/>
              <a:gd name="connsiteY32" fmla="*/ 307975 h 903399"/>
              <a:gd name="connsiteX33" fmla="*/ 47625 w 482453"/>
              <a:gd name="connsiteY33" fmla="*/ 323850 h 903399"/>
              <a:gd name="connsiteX34" fmla="*/ 63500 w 482453"/>
              <a:gd name="connsiteY34" fmla="*/ 342900 h 903399"/>
              <a:gd name="connsiteX35" fmla="*/ 69850 w 482453"/>
              <a:gd name="connsiteY35" fmla="*/ 368300 h 903399"/>
              <a:gd name="connsiteX36" fmla="*/ 76200 w 482453"/>
              <a:gd name="connsiteY36" fmla="*/ 381000 h 903399"/>
              <a:gd name="connsiteX37" fmla="*/ 73025 w 482453"/>
              <a:gd name="connsiteY37" fmla="*/ 409575 h 903399"/>
              <a:gd name="connsiteX38" fmla="*/ 63500 w 482453"/>
              <a:gd name="connsiteY38" fmla="*/ 412750 h 903399"/>
              <a:gd name="connsiteX39" fmla="*/ 38100 w 482453"/>
              <a:gd name="connsiteY39" fmla="*/ 409575 h 903399"/>
              <a:gd name="connsiteX40" fmla="*/ 25400 w 482453"/>
              <a:gd name="connsiteY40" fmla="*/ 415925 h 903399"/>
              <a:gd name="connsiteX41" fmla="*/ 22225 w 482453"/>
              <a:gd name="connsiteY41" fmla="*/ 428625 h 903399"/>
              <a:gd name="connsiteX42" fmla="*/ 3175 w 482453"/>
              <a:gd name="connsiteY42" fmla="*/ 441325 h 903399"/>
              <a:gd name="connsiteX43" fmla="*/ 6350 w 482453"/>
              <a:gd name="connsiteY43" fmla="*/ 469900 h 903399"/>
              <a:gd name="connsiteX44" fmla="*/ 19050 w 482453"/>
              <a:gd name="connsiteY44" fmla="*/ 473075 h 903399"/>
              <a:gd name="connsiteX45" fmla="*/ 31750 w 482453"/>
              <a:gd name="connsiteY45" fmla="*/ 482600 h 903399"/>
              <a:gd name="connsiteX46" fmla="*/ 50800 w 482453"/>
              <a:gd name="connsiteY46" fmla="*/ 520700 h 903399"/>
              <a:gd name="connsiteX47" fmla="*/ 57150 w 482453"/>
              <a:gd name="connsiteY47" fmla="*/ 533400 h 903399"/>
              <a:gd name="connsiteX48" fmla="*/ 60325 w 482453"/>
              <a:gd name="connsiteY48" fmla="*/ 552450 h 903399"/>
              <a:gd name="connsiteX49" fmla="*/ 76200 w 482453"/>
              <a:gd name="connsiteY49" fmla="*/ 568325 h 903399"/>
              <a:gd name="connsiteX50" fmla="*/ 111125 w 482453"/>
              <a:gd name="connsiteY50" fmla="*/ 600075 h 903399"/>
              <a:gd name="connsiteX51" fmla="*/ 127000 w 482453"/>
              <a:gd name="connsiteY51" fmla="*/ 609600 h 903399"/>
              <a:gd name="connsiteX52" fmla="*/ 136525 w 482453"/>
              <a:gd name="connsiteY52" fmla="*/ 615950 h 903399"/>
              <a:gd name="connsiteX53" fmla="*/ 152400 w 482453"/>
              <a:gd name="connsiteY53" fmla="*/ 638175 h 903399"/>
              <a:gd name="connsiteX54" fmla="*/ 149225 w 482453"/>
              <a:gd name="connsiteY54" fmla="*/ 682625 h 903399"/>
              <a:gd name="connsiteX55" fmla="*/ 136525 w 482453"/>
              <a:gd name="connsiteY55" fmla="*/ 685800 h 903399"/>
              <a:gd name="connsiteX56" fmla="*/ 111125 w 482453"/>
              <a:gd name="connsiteY56" fmla="*/ 701675 h 903399"/>
              <a:gd name="connsiteX57" fmla="*/ 117475 w 482453"/>
              <a:gd name="connsiteY57" fmla="*/ 746125 h 903399"/>
              <a:gd name="connsiteX58" fmla="*/ 123825 w 482453"/>
              <a:gd name="connsiteY58" fmla="*/ 755650 h 903399"/>
              <a:gd name="connsiteX59" fmla="*/ 139700 w 482453"/>
              <a:gd name="connsiteY59" fmla="*/ 781050 h 903399"/>
              <a:gd name="connsiteX60" fmla="*/ 152400 w 482453"/>
              <a:gd name="connsiteY60" fmla="*/ 790575 h 903399"/>
              <a:gd name="connsiteX61" fmla="*/ 187325 w 482453"/>
              <a:gd name="connsiteY61" fmla="*/ 793750 h 903399"/>
              <a:gd name="connsiteX62" fmla="*/ 190500 w 482453"/>
              <a:gd name="connsiteY62" fmla="*/ 803275 h 903399"/>
              <a:gd name="connsiteX63" fmla="*/ 196850 w 482453"/>
              <a:gd name="connsiteY63" fmla="*/ 812800 h 903399"/>
              <a:gd name="connsiteX64" fmla="*/ 270668 w 482453"/>
              <a:gd name="connsiteY64" fmla="*/ 903288 h 903399"/>
              <a:gd name="connsiteX65" fmla="*/ 311943 w 482453"/>
              <a:gd name="connsiteY65" fmla="*/ 792163 h 903399"/>
              <a:gd name="connsiteX66" fmla="*/ 349250 w 482453"/>
              <a:gd name="connsiteY66" fmla="*/ 739775 h 903399"/>
              <a:gd name="connsiteX67" fmla="*/ 393700 w 482453"/>
              <a:gd name="connsiteY67" fmla="*/ 688975 h 903399"/>
              <a:gd name="connsiteX68" fmla="*/ 425450 w 482453"/>
              <a:gd name="connsiteY68" fmla="*/ 660400 h 903399"/>
              <a:gd name="connsiteX69" fmla="*/ 478632 w 482453"/>
              <a:gd name="connsiteY69" fmla="*/ 660400 h 903399"/>
              <a:gd name="connsiteX0" fmla="*/ 478632 w 482453"/>
              <a:gd name="connsiteY0" fmla="*/ 660400 h 903399"/>
              <a:gd name="connsiteX1" fmla="*/ 476250 w 482453"/>
              <a:gd name="connsiteY1" fmla="*/ 590550 h 903399"/>
              <a:gd name="connsiteX2" fmla="*/ 460375 w 482453"/>
              <a:gd name="connsiteY2" fmla="*/ 498475 h 903399"/>
              <a:gd name="connsiteX3" fmla="*/ 447675 w 482453"/>
              <a:gd name="connsiteY3" fmla="*/ 425450 h 903399"/>
              <a:gd name="connsiteX4" fmla="*/ 422275 w 482453"/>
              <a:gd name="connsiteY4" fmla="*/ 346868 h 903399"/>
              <a:gd name="connsiteX5" fmla="*/ 438150 w 482453"/>
              <a:gd name="connsiteY5" fmla="*/ 292100 h 903399"/>
              <a:gd name="connsiteX6" fmla="*/ 454025 w 482453"/>
              <a:gd name="connsiteY6" fmla="*/ 225425 h 903399"/>
              <a:gd name="connsiteX7" fmla="*/ 446087 w 482453"/>
              <a:gd name="connsiteY7" fmla="*/ 128588 h 903399"/>
              <a:gd name="connsiteX8" fmla="*/ 419100 w 482453"/>
              <a:gd name="connsiteY8" fmla="*/ 25400 h 903399"/>
              <a:gd name="connsiteX9" fmla="*/ 368300 w 482453"/>
              <a:gd name="connsiteY9" fmla="*/ 114300 h 903399"/>
              <a:gd name="connsiteX10" fmla="*/ 330200 w 482453"/>
              <a:gd name="connsiteY10" fmla="*/ 60325 h 903399"/>
              <a:gd name="connsiteX11" fmla="*/ 304800 w 482453"/>
              <a:gd name="connsiteY11" fmla="*/ 12700 h 903399"/>
              <a:gd name="connsiteX12" fmla="*/ 279400 w 482453"/>
              <a:gd name="connsiteY12" fmla="*/ 0 h 903399"/>
              <a:gd name="connsiteX13" fmla="*/ 257175 w 482453"/>
              <a:gd name="connsiteY13" fmla="*/ 9525 h 903399"/>
              <a:gd name="connsiteX14" fmla="*/ 247650 w 482453"/>
              <a:gd name="connsiteY14" fmla="*/ 15875 h 903399"/>
              <a:gd name="connsiteX15" fmla="*/ 209550 w 482453"/>
              <a:gd name="connsiteY15" fmla="*/ 44450 h 903399"/>
              <a:gd name="connsiteX16" fmla="*/ 193675 w 482453"/>
              <a:gd name="connsiteY16" fmla="*/ 66675 h 903399"/>
              <a:gd name="connsiteX17" fmla="*/ 187325 w 482453"/>
              <a:gd name="connsiteY17" fmla="*/ 76200 h 903399"/>
              <a:gd name="connsiteX18" fmla="*/ 168275 w 482453"/>
              <a:gd name="connsiteY18" fmla="*/ 98425 h 903399"/>
              <a:gd name="connsiteX19" fmla="*/ 161925 w 482453"/>
              <a:gd name="connsiteY19" fmla="*/ 123825 h 903399"/>
              <a:gd name="connsiteX20" fmla="*/ 152400 w 482453"/>
              <a:gd name="connsiteY20" fmla="*/ 168275 h 903399"/>
              <a:gd name="connsiteX21" fmla="*/ 139700 w 482453"/>
              <a:gd name="connsiteY21" fmla="*/ 193675 h 903399"/>
              <a:gd name="connsiteX22" fmla="*/ 127000 w 482453"/>
              <a:gd name="connsiteY22" fmla="*/ 206375 h 903399"/>
              <a:gd name="connsiteX23" fmla="*/ 114300 w 482453"/>
              <a:gd name="connsiteY23" fmla="*/ 209550 h 903399"/>
              <a:gd name="connsiteX24" fmla="*/ 104775 w 482453"/>
              <a:gd name="connsiteY24" fmla="*/ 215900 h 903399"/>
              <a:gd name="connsiteX25" fmla="*/ 82550 w 482453"/>
              <a:gd name="connsiteY25" fmla="*/ 225425 h 903399"/>
              <a:gd name="connsiteX26" fmla="*/ 73025 w 482453"/>
              <a:gd name="connsiteY26" fmla="*/ 234950 h 903399"/>
              <a:gd name="connsiteX27" fmla="*/ 60325 w 482453"/>
              <a:gd name="connsiteY27" fmla="*/ 241300 h 903399"/>
              <a:gd name="connsiteX28" fmla="*/ 44450 w 482453"/>
              <a:gd name="connsiteY28" fmla="*/ 250825 h 903399"/>
              <a:gd name="connsiteX29" fmla="*/ 38100 w 482453"/>
              <a:gd name="connsiteY29" fmla="*/ 260350 h 903399"/>
              <a:gd name="connsiteX30" fmla="*/ 25400 w 482453"/>
              <a:gd name="connsiteY30" fmla="*/ 273050 h 903399"/>
              <a:gd name="connsiteX31" fmla="*/ 41275 w 482453"/>
              <a:gd name="connsiteY31" fmla="*/ 307975 h 903399"/>
              <a:gd name="connsiteX32" fmla="*/ 47625 w 482453"/>
              <a:gd name="connsiteY32" fmla="*/ 323850 h 903399"/>
              <a:gd name="connsiteX33" fmla="*/ 63500 w 482453"/>
              <a:gd name="connsiteY33" fmla="*/ 342900 h 903399"/>
              <a:gd name="connsiteX34" fmla="*/ 69850 w 482453"/>
              <a:gd name="connsiteY34" fmla="*/ 368300 h 903399"/>
              <a:gd name="connsiteX35" fmla="*/ 76200 w 482453"/>
              <a:gd name="connsiteY35" fmla="*/ 381000 h 903399"/>
              <a:gd name="connsiteX36" fmla="*/ 73025 w 482453"/>
              <a:gd name="connsiteY36" fmla="*/ 409575 h 903399"/>
              <a:gd name="connsiteX37" fmla="*/ 63500 w 482453"/>
              <a:gd name="connsiteY37" fmla="*/ 412750 h 903399"/>
              <a:gd name="connsiteX38" fmla="*/ 38100 w 482453"/>
              <a:gd name="connsiteY38" fmla="*/ 409575 h 903399"/>
              <a:gd name="connsiteX39" fmla="*/ 25400 w 482453"/>
              <a:gd name="connsiteY39" fmla="*/ 415925 h 903399"/>
              <a:gd name="connsiteX40" fmla="*/ 22225 w 482453"/>
              <a:gd name="connsiteY40" fmla="*/ 428625 h 903399"/>
              <a:gd name="connsiteX41" fmla="*/ 3175 w 482453"/>
              <a:gd name="connsiteY41" fmla="*/ 441325 h 903399"/>
              <a:gd name="connsiteX42" fmla="*/ 6350 w 482453"/>
              <a:gd name="connsiteY42" fmla="*/ 469900 h 903399"/>
              <a:gd name="connsiteX43" fmla="*/ 19050 w 482453"/>
              <a:gd name="connsiteY43" fmla="*/ 473075 h 903399"/>
              <a:gd name="connsiteX44" fmla="*/ 31750 w 482453"/>
              <a:gd name="connsiteY44" fmla="*/ 482600 h 903399"/>
              <a:gd name="connsiteX45" fmla="*/ 50800 w 482453"/>
              <a:gd name="connsiteY45" fmla="*/ 520700 h 903399"/>
              <a:gd name="connsiteX46" fmla="*/ 57150 w 482453"/>
              <a:gd name="connsiteY46" fmla="*/ 533400 h 903399"/>
              <a:gd name="connsiteX47" fmla="*/ 60325 w 482453"/>
              <a:gd name="connsiteY47" fmla="*/ 552450 h 903399"/>
              <a:gd name="connsiteX48" fmla="*/ 76200 w 482453"/>
              <a:gd name="connsiteY48" fmla="*/ 568325 h 903399"/>
              <a:gd name="connsiteX49" fmla="*/ 111125 w 482453"/>
              <a:gd name="connsiteY49" fmla="*/ 600075 h 903399"/>
              <a:gd name="connsiteX50" fmla="*/ 127000 w 482453"/>
              <a:gd name="connsiteY50" fmla="*/ 609600 h 903399"/>
              <a:gd name="connsiteX51" fmla="*/ 136525 w 482453"/>
              <a:gd name="connsiteY51" fmla="*/ 615950 h 903399"/>
              <a:gd name="connsiteX52" fmla="*/ 152400 w 482453"/>
              <a:gd name="connsiteY52" fmla="*/ 638175 h 903399"/>
              <a:gd name="connsiteX53" fmla="*/ 149225 w 482453"/>
              <a:gd name="connsiteY53" fmla="*/ 682625 h 903399"/>
              <a:gd name="connsiteX54" fmla="*/ 136525 w 482453"/>
              <a:gd name="connsiteY54" fmla="*/ 685800 h 903399"/>
              <a:gd name="connsiteX55" fmla="*/ 111125 w 482453"/>
              <a:gd name="connsiteY55" fmla="*/ 701675 h 903399"/>
              <a:gd name="connsiteX56" fmla="*/ 117475 w 482453"/>
              <a:gd name="connsiteY56" fmla="*/ 746125 h 903399"/>
              <a:gd name="connsiteX57" fmla="*/ 123825 w 482453"/>
              <a:gd name="connsiteY57" fmla="*/ 755650 h 903399"/>
              <a:gd name="connsiteX58" fmla="*/ 139700 w 482453"/>
              <a:gd name="connsiteY58" fmla="*/ 781050 h 903399"/>
              <a:gd name="connsiteX59" fmla="*/ 152400 w 482453"/>
              <a:gd name="connsiteY59" fmla="*/ 790575 h 903399"/>
              <a:gd name="connsiteX60" fmla="*/ 187325 w 482453"/>
              <a:gd name="connsiteY60" fmla="*/ 793750 h 903399"/>
              <a:gd name="connsiteX61" fmla="*/ 190500 w 482453"/>
              <a:gd name="connsiteY61" fmla="*/ 803275 h 903399"/>
              <a:gd name="connsiteX62" fmla="*/ 196850 w 482453"/>
              <a:gd name="connsiteY62" fmla="*/ 812800 h 903399"/>
              <a:gd name="connsiteX63" fmla="*/ 270668 w 482453"/>
              <a:gd name="connsiteY63" fmla="*/ 903288 h 903399"/>
              <a:gd name="connsiteX64" fmla="*/ 311943 w 482453"/>
              <a:gd name="connsiteY64" fmla="*/ 792163 h 903399"/>
              <a:gd name="connsiteX65" fmla="*/ 349250 w 482453"/>
              <a:gd name="connsiteY65" fmla="*/ 739775 h 903399"/>
              <a:gd name="connsiteX66" fmla="*/ 393700 w 482453"/>
              <a:gd name="connsiteY66" fmla="*/ 688975 h 903399"/>
              <a:gd name="connsiteX67" fmla="*/ 425450 w 482453"/>
              <a:gd name="connsiteY67" fmla="*/ 660400 h 903399"/>
              <a:gd name="connsiteX68" fmla="*/ 478632 w 482453"/>
              <a:gd name="connsiteY68" fmla="*/ 660400 h 903399"/>
              <a:gd name="connsiteX0" fmla="*/ 478632 w 482453"/>
              <a:gd name="connsiteY0" fmla="*/ 660400 h 903399"/>
              <a:gd name="connsiteX1" fmla="*/ 476250 w 482453"/>
              <a:gd name="connsiteY1" fmla="*/ 590550 h 903399"/>
              <a:gd name="connsiteX2" fmla="*/ 460375 w 482453"/>
              <a:gd name="connsiteY2" fmla="*/ 498475 h 903399"/>
              <a:gd name="connsiteX3" fmla="*/ 447675 w 482453"/>
              <a:gd name="connsiteY3" fmla="*/ 425450 h 903399"/>
              <a:gd name="connsiteX4" fmla="*/ 422275 w 482453"/>
              <a:gd name="connsiteY4" fmla="*/ 346868 h 903399"/>
              <a:gd name="connsiteX5" fmla="*/ 438150 w 482453"/>
              <a:gd name="connsiteY5" fmla="*/ 292100 h 903399"/>
              <a:gd name="connsiteX6" fmla="*/ 454025 w 482453"/>
              <a:gd name="connsiteY6" fmla="*/ 225425 h 903399"/>
              <a:gd name="connsiteX7" fmla="*/ 446087 w 482453"/>
              <a:gd name="connsiteY7" fmla="*/ 128588 h 903399"/>
              <a:gd name="connsiteX8" fmla="*/ 419100 w 482453"/>
              <a:gd name="connsiteY8" fmla="*/ 25400 h 903399"/>
              <a:gd name="connsiteX9" fmla="*/ 368300 w 482453"/>
              <a:gd name="connsiteY9" fmla="*/ 114300 h 903399"/>
              <a:gd name="connsiteX10" fmla="*/ 330200 w 482453"/>
              <a:gd name="connsiteY10" fmla="*/ 60325 h 903399"/>
              <a:gd name="connsiteX11" fmla="*/ 304800 w 482453"/>
              <a:gd name="connsiteY11" fmla="*/ 12700 h 903399"/>
              <a:gd name="connsiteX12" fmla="*/ 279400 w 482453"/>
              <a:gd name="connsiteY12" fmla="*/ 0 h 903399"/>
              <a:gd name="connsiteX13" fmla="*/ 247650 w 482453"/>
              <a:gd name="connsiteY13" fmla="*/ 15875 h 903399"/>
              <a:gd name="connsiteX14" fmla="*/ 209550 w 482453"/>
              <a:gd name="connsiteY14" fmla="*/ 44450 h 903399"/>
              <a:gd name="connsiteX15" fmla="*/ 193675 w 482453"/>
              <a:gd name="connsiteY15" fmla="*/ 66675 h 903399"/>
              <a:gd name="connsiteX16" fmla="*/ 187325 w 482453"/>
              <a:gd name="connsiteY16" fmla="*/ 76200 h 903399"/>
              <a:gd name="connsiteX17" fmla="*/ 168275 w 482453"/>
              <a:gd name="connsiteY17" fmla="*/ 98425 h 903399"/>
              <a:gd name="connsiteX18" fmla="*/ 161925 w 482453"/>
              <a:gd name="connsiteY18" fmla="*/ 123825 h 903399"/>
              <a:gd name="connsiteX19" fmla="*/ 152400 w 482453"/>
              <a:gd name="connsiteY19" fmla="*/ 168275 h 903399"/>
              <a:gd name="connsiteX20" fmla="*/ 139700 w 482453"/>
              <a:gd name="connsiteY20" fmla="*/ 193675 h 903399"/>
              <a:gd name="connsiteX21" fmla="*/ 127000 w 482453"/>
              <a:gd name="connsiteY21" fmla="*/ 206375 h 903399"/>
              <a:gd name="connsiteX22" fmla="*/ 114300 w 482453"/>
              <a:gd name="connsiteY22" fmla="*/ 209550 h 903399"/>
              <a:gd name="connsiteX23" fmla="*/ 104775 w 482453"/>
              <a:gd name="connsiteY23" fmla="*/ 215900 h 903399"/>
              <a:gd name="connsiteX24" fmla="*/ 82550 w 482453"/>
              <a:gd name="connsiteY24" fmla="*/ 225425 h 903399"/>
              <a:gd name="connsiteX25" fmla="*/ 73025 w 482453"/>
              <a:gd name="connsiteY25" fmla="*/ 234950 h 903399"/>
              <a:gd name="connsiteX26" fmla="*/ 60325 w 482453"/>
              <a:gd name="connsiteY26" fmla="*/ 241300 h 903399"/>
              <a:gd name="connsiteX27" fmla="*/ 44450 w 482453"/>
              <a:gd name="connsiteY27" fmla="*/ 250825 h 903399"/>
              <a:gd name="connsiteX28" fmla="*/ 38100 w 482453"/>
              <a:gd name="connsiteY28" fmla="*/ 260350 h 903399"/>
              <a:gd name="connsiteX29" fmla="*/ 25400 w 482453"/>
              <a:gd name="connsiteY29" fmla="*/ 273050 h 903399"/>
              <a:gd name="connsiteX30" fmla="*/ 41275 w 482453"/>
              <a:gd name="connsiteY30" fmla="*/ 307975 h 903399"/>
              <a:gd name="connsiteX31" fmla="*/ 47625 w 482453"/>
              <a:gd name="connsiteY31" fmla="*/ 323850 h 903399"/>
              <a:gd name="connsiteX32" fmla="*/ 63500 w 482453"/>
              <a:gd name="connsiteY32" fmla="*/ 342900 h 903399"/>
              <a:gd name="connsiteX33" fmla="*/ 69850 w 482453"/>
              <a:gd name="connsiteY33" fmla="*/ 368300 h 903399"/>
              <a:gd name="connsiteX34" fmla="*/ 76200 w 482453"/>
              <a:gd name="connsiteY34" fmla="*/ 381000 h 903399"/>
              <a:gd name="connsiteX35" fmla="*/ 73025 w 482453"/>
              <a:gd name="connsiteY35" fmla="*/ 409575 h 903399"/>
              <a:gd name="connsiteX36" fmla="*/ 63500 w 482453"/>
              <a:gd name="connsiteY36" fmla="*/ 412750 h 903399"/>
              <a:gd name="connsiteX37" fmla="*/ 38100 w 482453"/>
              <a:gd name="connsiteY37" fmla="*/ 409575 h 903399"/>
              <a:gd name="connsiteX38" fmla="*/ 25400 w 482453"/>
              <a:gd name="connsiteY38" fmla="*/ 415925 h 903399"/>
              <a:gd name="connsiteX39" fmla="*/ 22225 w 482453"/>
              <a:gd name="connsiteY39" fmla="*/ 428625 h 903399"/>
              <a:gd name="connsiteX40" fmla="*/ 3175 w 482453"/>
              <a:gd name="connsiteY40" fmla="*/ 441325 h 903399"/>
              <a:gd name="connsiteX41" fmla="*/ 6350 w 482453"/>
              <a:gd name="connsiteY41" fmla="*/ 469900 h 903399"/>
              <a:gd name="connsiteX42" fmla="*/ 19050 w 482453"/>
              <a:gd name="connsiteY42" fmla="*/ 473075 h 903399"/>
              <a:gd name="connsiteX43" fmla="*/ 31750 w 482453"/>
              <a:gd name="connsiteY43" fmla="*/ 482600 h 903399"/>
              <a:gd name="connsiteX44" fmla="*/ 50800 w 482453"/>
              <a:gd name="connsiteY44" fmla="*/ 520700 h 903399"/>
              <a:gd name="connsiteX45" fmla="*/ 57150 w 482453"/>
              <a:gd name="connsiteY45" fmla="*/ 533400 h 903399"/>
              <a:gd name="connsiteX46" fmla="*/ 60325 w 482453"/>
              <a:gd name="connsiteY46" fmla="*/ 552450 h 903399"/>
              <a:gd name="connsiteX47" fmla="*/ 76200 w 482453"/>
              <a:gd name="connsiteY47" fmla="*/ 568325 h 903399"/>
              <a:gd name="connsiteX48" fmla="*/ 111125 w 482453"/>
              <a:gd name="connsiteY48" fmla="*/ 600075 h 903399"/>
              <a:gd name="connsiteX49" fmla="*/ 127000 w 482453"/>
              <a:gd name="connsiteY49" fmla="*/ 609600 h 903399"/>
              <a:gd name="connsiteX50" fmla="*/ 136525 w 482453"/>
              <a:gd name="connsiteY50" fmla="*/ 615950 h 903399"/>
              <a:gd name="connsiteX51" fmla="*/ 152400 w 482453"/>
              <a:gd name="connsiteY51" fmla="*/ 638175 h 903399"/>
              <a:gd name="connsiteX52" fmla="*/ 149225 w 482453"/>
              <a:gd name="connsiteY52" fmla="*/ 682625 h 903399"/>
              <a:gd name="connsiteX53" fmla="*/ 136525 w 482453"/>
              <a:gd name="connsiteY53" fmla="*/ 685800 h 903399"/>
              <a:gd name="connsiteX54" fmla="*/ 111125 w 482453"/>
              <a:gd name="connsiteY54" fmla="*/ 701675 h 903399"/>
              <a:gd name="connsiteX55" fmla="*/ 117475 w 482453"/>
              <a:gd name="connsiteY55" fmla="*/ 746125 h 903399"/>
              <a:gd name="connsiteX56" fmla="*/ 123825 w 482453"/>
              <a:gd name="connsiteY56" fmla="*/ 755650 h 903399"/>
              <a:gd name="connsiteX57" fmla="*/ 139700 w 482453"/>
              <a:gd name="connsiteY57" fmla="*/ 781050 h 903399"/>
              <a:gd name="connsiteX58" fmla="*/ 152400 w 482453"/>
              <a:gd name="connsiteY58" fmla="*/ 790575 h 903399"/>
              <a:gd name="connsiteX59" fmla="*/ 187325 w 482453"/>
              <a:gd name="connsiteY59" fmla="*/ 793750 h 903399"/>
              <a:gd name="connsiteX60" fmla="*/ 190500 w 482453"/>
              <a:gd name="connsiteY60" fmla="*/ 803275 h 903399"/>
              <a:gd name="connsiteX61" fmla="*/ 196850 w 482453"/>
              <a:gd name="connsiteY61" fmla="*/ 812800 h 903399"/>
              <a:gd name="connsiteX62" fmla="*/ 270668 w 482453"/>
              <a:gd name="connsiteY62" fmla="*/ 903288 h 903399"/>
              <a:gd name="connsiteX63" fmla="*/ 311943 w 482453"/>
              <a:gd name="connsiteY63" fmla="*/ 792163 h 903399"/>
              <a:gd name="connsiteX64" fmla="*/ 349250 w 482453"/>
              <a:gd name="connsiteY64" fmla="*/ 739775 h 903399"/>
              <a:gd name="connsiteX65" fmla="*/ 393700 w 482453"/>
              <a:gd name="connsiteY65" fmla="*/ 688975 h 903399"/>
              <a:gd name="connsiteX66" fmla="*/ 425450 w 482453"/>
              <a:gd name="connsiteY66" fmla="*/ 660400 h 903399"/>
              <a:gd name="connsiteX67" fmla="*/ 478632 w 482453"/>
              <a:gd name="connsiteY67" fmla="*/ 660400 h 903399"/>
              <a:gd name="connsiteX0" fmla="*/ 478632 w 482453"/>
              <a:gd name="connsiteY0" fmla="*/ 660400 h 903399"/>
              <a:gd name="connsiteX1" fmla="*/ 476250 w 482453"/>
              <a:gd name="connsiteY1" fmla="*/ 590550 h 903399"/>
              <a:gd name="connsiteX2" fmla="*/ 460375 w 482453"/>
              <a:gd name="connsiteY2" fmla="*/ 498475 h 903399"/>
              <a:gd name="connsiteX3" fmla="*/ 447675 w 482453"/>
              <a:gd name="connsiteY3" fmla="*/ 425450 h 903399"/>
              <a:gd name="connsiteX4" fmla="*/ 422275 w 482453"/>
              <a:gd name="connsiteY4" fmla="*/ 346868 h 903399"/>
              <a:gd name="connsiteX5" fmla="*/ 438150 w 482453"/>
              <a:gd name="connsiteY5" fmla="*/ 292100 h 903399"/>
              <a:gd name="connsiteX6" fmla="*/ 454025 w 482453"/>
              <a:gd name="connsiteY6" fmla="*/ 225425 h 903399"/>
              <a:gd name="connsiteX7" fmla="*/ 446087 w 482453"/>
              <a:gd name="connsiteY7" fmla="*/ 128588 h 903399"/>
              <a:gd name="connsiteX8" fmla="*/ 419100 w 482453"/>
              <a:gd name="connsiteY8" fmla="*/ 25400 h 903399"/>
              <a:gd name="connsiteX9" fmla="*/ 368300 w 482453"/>
              <a:gd name="connsiteY9" fmla="*/ 114300 h 903399"/>
              <a:gd name="connsiteX10" fmla="*/ 330200 w 482453"/>
              <a:gd name="connsiteY10" fmla="*/ 60325 h 903399"/>
              <a:gd name="connsiteX11" fmla="*/ 304800 w 482453"/>
              <a:gd name="connsiteY11" fmla="*/ 12700 h 903399"/>
              <a:gd name="connsiteX12" fmla="*/ 279400 w 482453"/>
              <a:gd name="connsiteY12" fmla="*/ 0 h 903399"/>
              <a:gd name="connsiteX13" fmla="*/ 209550 w 482453"/>
              <a:gd name="connsiteY13" fmla="*/ 44450 h 903399"/>
              <a:gd name="connsiteX14" fmla="*/ 193675 w 482453"/>
              <a:gd name="connsiteY14" fmla="*/ 66675 h 903399"/>
              <a:gd name="connsiteX15" fmla="*/ 187325 w 482453"/>
              <a:gd name="connsiteY15" fmla="*/ 76200 h 903399"/>
              <a:gd name="connsiteX16" fmla="*/ 168275 w 482453"/>
              <a:gd name="connsiteY16" fmla="*/ 98425 h 903399"/>
              <a:gd name="connsiteX17" fmla="*/ 161925 w 482453"/>
              <a:gd name="connsiteY17" fmla="*/ 123825 h 903399"/>
              <a:gd name="connsiteX18" fmla="*/ 152400 w 482453"/>
              <a:gd name="connsiteY18" fmla="*/ 168275 h 903399"/>
              <a:gd name="connsiteX19" fmla="*/ 139700 w 482453"/>
              <a:gd name="connsiteY19" fmla="*/ 193675 h 903399"/>
              <a:gd name="connsiteX20" fmla="*/ 127000 w 482453"/>
              <a:gd name="connsiteY20" fmla="*/ 206375 h 903399"/>
              <a:gd name="connsiteX21" fmla="*/ 114300 w 482453"/>
              <a:gd name="connsiteY21" fmla="*/ 209550 h 903399"/>
              <a:gd name="connsiteX22" fmla="*/ 104775 w 482453"/>
              <a:gd name="connsiteY22" fmla="*/ 215900 h 903399"/>
              <a:gd name="connsiteX23" fmla="*/ 82550 w 482453"/>
              <a:gd name="connsiteY23" fmla="*/ 225425 h 903399"/>
              <a:gd name="connsiteX24" fmla="*/ 73025 w 482453"/>
              <a:gd name="connsiteY24" fmla="*/ 234950 h 903399"/>
              <a:gd name="connsiteX25" fmla="*/ 60325 w 482453"/>
              <a:gd name="connsiteY25" fmla="*/ 241300 h 903399"/>
              <a:gd name="connsiteX26" fmla="*/ 44450 w 482453"/>
              <a:gd name="connsiteY26" fmla="*/ 250825 h 903399"/>
              <a:gd name="connsiteX27" fmla="*/ 38100 w 482453"/>
              <a:gd name="connsiteY27" fmla="*/ 260350 h 903399"/>
              <a:gd name="connsiteX28" fmla="*/ 25400 w 482453"/>
              <a:gd name="connsiteY28" fmla="*/ 273050 h 903399"/>
              <a:gd name="connsiteX29" fmla="*/ 41275 w 482453"/>
              <a:gd name="connsiteY29" fmla="*/ 307975 h 903399"/>
              <a:gd name="connsiteX30" fmla="*/ 47625 w 482453"/>
              <a:gd name="connsiteY30" fmla="*/ 323850 h 903399"/>
              <a:gd name="connsiteX31" fmla="*/ 63500 w 482453"/>
              <a:gd name="connsiteY31" fmla="*/ 342900 h 903399"/>
              <a:gd name="connsiteX32" fmla="*/ 69850 w 482453"/>
              <a:gd name="connsiteY32" fmla="*/ 368300 h 903399"/>
              <a:gd name="connsiteX33" fmla="*/ 76200 w 482453"/>
              <a:gd name="connsiteY33" fmla="*/ 381000 h 903399"/>
              <a:gd name="connsiteX34" fmla="*/ 73025 w 482453"/>
              <a:gd name="connsiteY34" fmla="*/ 409575 h 903399"/>
              <a:gd name="connsiteX35" fmla="*/ 63500 w 482453"/>
              <a:gd name="connsiteY35" fmla="*/ 412750 h 903399"/>
              <a:gd name="connsiteX36" fmla="*/ 38100 w 482453"/>
              <a:gd name="connsiteY36" fmla="*/ 409575 h 903399"/>
              <a:gd name="connsiteX37" fmla="*/ 25400 w 482453"/>
              <a:gd name="connsiteY37" fmla="*/ 415925 h 903399"/>
              <a:gd name="connsiteX38" fmla="*/ 22225 w 482453"/>
              <a:gd name="connsiteY38" fmla="*/ 428625 h 903399"/>
              <a:gd name="connsiteX39" fmla="*/ 3175 w 482453"/>
              <a:gd name="connsiteY39" fmla="*/ 441325 h 903399"/>
              <a:gd name="connsiteX40" fmla="*/ 6350 w 482453"/>
              <a:gd name="connsiteY40" fmla="*/ 469900 h 903399"/>
              <a:gd name="connsiteX41" fmla="*/ 19050 w 482453"/>
              <a:gd name="connsiteY41" fmla="*/ 473075 h 903399"/>
              <a:gd name="connsiteX42" fmla="*/ 31750 w 482453"/>
              <a:gd name="connsiteY42" fmla="*/ 482600 h 903399"/>
              <a:gd name="connsiteX43" fmla="*/ 50800 w 482453"/>
              <a:gd name="connsiteY43" fmla="*/ 520700 h 903399"/>
              <a:gd name="connsiteX44" fmla="*/ 57150 w 482453"/>
              <a:gd name="connsiteY44" fmla="*/ 533400 h 903399"/>
              <a:gd name="connsiteX45" fmla="*/ 60325 w 482453"/>
              <a:gd name="connsiteY45" fmla="*/ 552450 h 903399"/>
              <a:gd name="connsiteX46" fmla="*/ 76200 w 482453"/>
              <a:gd name="connsiteY46" fmla="*/ 568325 h 903399"/>
              <a:gd name="connsiteX47" fmla="*/ 111125 w 482453"/>
              <a:gd name="connsiteY47" fmla="*/ 600075 h 903399"/>
              <a:gd name="connsiteX48" fmla="*/ 127000 w 482453"/>
              <a:gd name="connsiteY48" fmla="*/ 609600 h 903399"/>
              <a:gd name="connsiteX49" fmla="*/ 136525 w 482453"/>
              <a:gd name="connsiteY49" fmla="*/ 615950 h 903399"/>
              <a:gd name="connsiteX50" fmla="*/ 152400 w 482453"/>
              <a:gd name="connsiteY50" fmla="*/ 638175 h 903399"/>
              <a:gd name="connsiteX51" fmla="*/ 149225 w 482453"/>
              <a:gd name="connsiteY51" fmla="*/ 682625 h 903399"/>
              <a:gd name="connsiteX52" fmla="*/ 136525 w 482453"/>
              <a:gd name="connsiteY52" fmla="*/ 685800 h 903399"/>
              <a:gd name="connsiteX53" fmla="*/ 111125 w 482453"/>
              <a:gd name="connsiteY53" fmla="*/ 701675 h 903399"/>
              <a:gd name="connsiteX54" fmla="*/ 117475 w 482453"/>
              <a:gd name="connsiteY54" fmla="*/ 746125 h 903399"/>
              <a:gd name="connsiteX55" fmla="*/ 123825 w 482453"/>
              <a:gd name="connsiteY55" fmla="*/ 755650 h 903399"/>
              <a:gd name="connsiteX56" fmla="*/ 139700 w 482453"/>
              <a:gd name="connsiteY56" fmla="*/ 781050 h 903399"/>
              <a:gd name="connsiteX57" fmla="*/ 152400 w 482453"/>
              <a:gd name="connsiteY57" fmla="*/ 790575 h 903399"/>
              <a:gd name="connsiteX58" fmla="*/ 187325 w 482453"/>
              <a:gd name="connsiteY58" fmla="*/ 793750 h 903399"/>
              <a:gd name="connsiteX59" fmla="*/ 190500 w 482453"/>
              <a:gd name="connsiteY59" fmla="*/ 803275 h 903399"/>
              <a:gd name="connsiteX60" fmla="*/ 196850 w 482453"/>
              <a:gd name="connsiteY60" fmla="*/ 812800 h 903399"/>
              <a:gd name="connsiteX61" fmla="*/ 270668 w 482453"/>
              <a:gd name="connsiteY61" fmla="*/ 903288 h 903399"/>
              <a:gd name="connsiteX62" fmla="*/ 311943 w 482453"/>
              <a:gd name="connsiteY62" fmla="*/ 792163 h 903399"/>
              <a:gd name="connsiteX63" fmla="*/ 349250 w 482453"/>
              <a:gd name="connsiteY63" fmla="*/ 739775 h 903399"/>
              <a:gd name="connsiteX64" fmla="*/ 393700 w 482453"/>
              <a:gd name="connsiteY64" fmla="*/ 688975 h 903399"/>
              <a:gd name="connsiteX65" fmla="*/ 425450 w 482453"/>
              <a:gd name="connsiteY65" fmla="*/ 660400 h 903399"/>
              <a:gd name="connsiteX66" fmla="*/ 478632 w 482453"/>
              <a:gd name="connsiteY66" fmla="*/ 660400 h 903399"/>
              <a:gd name="connsiteX0" fmla="*/ 478632 w 482453"/>
              <a:gd name="connsiteY0" fmla="*/ 660400 h 903399"/>
              <a:gd name="connsiteX1" fmla="*/ 476250 w 482453"/>
              <a:gd name="connsiteY1" fmla="*/ 590550 h 903399"/>
              <a:gd name="connsiteX2" fmla="*/ 460375 w 482453"/>
              <a:gd name="connsiteY2" fmla="*/ 498475 h 903399"/>
              <a:gd name="connsiteX3" fmla="*/ 447675 w 482453"/>
              <a:gd name="connsiteY3" fmla="*/ 425450 h 903399"/>
              <a:gd name="connsiteX4" fmla="*/ 422275 w 482453"/>
              <a:gd name="connsiteY4" fmla="*/ 346868 h 903399"/>
              <a:gd name="connsiteX5" fmla="*/ 438150 w 482453"/>
              <a:gd name="connsiteY5" fmla="*/ 292100 h 903399"/>
              <a:gd name="connsiteX6" fmla="*/ 454025 w 482453"/>
              <a:gd name="connsiteY6" fmla="*/ 225425 h 903399"/>
              <a:gd name="connsiteX7" fmla="*/ 446087 w 482453"/>
              <a:gd name="connsiteY7" fmla="*/ 128588 h 903399"/>
              <a:gd name="connsiteX8" fmla="*/ 419100 w 482453"/>
              <a:gd name="connsiteY8" fmla="*/ 25400 h 903399"/>
              <a:gd name="connsiteX9" fmla="*/ 368300 w 482453"/>
              <a:gd name="connsiteY9" fmla="*/ 114300 h 903399"/>
              <a:gd name="connsiteX10" fmla="*/ 330200 w 482453"/>
              <a:gd name="connsiteY10" fmla="*/ 60325 h 903399"/>
              <a:gd name="connsiteX11" fmla="*/ 279400 w 482453"/>
              <a:gd name="connsiteY11" fmla="*/ 0 h 903399"/>
              <a:gd name="connsiteX12" fmla="*/ 209550 w 482453"/>
              <a:gd name="connsiteY12" fmla="*/ 44450 h 903399"/>
              <a:gd name="connsiteX13" fmla="*/ 193675 w 482453"/>
              <a:gd name="connsiteY13" fmla="*/ 66675 h 903399"/>
              <a:gd name="connsiteX14" fmla="*/ 187325 w 482453"/>
              <a:gd name="connsiteY14" fmla="*/ 76200 h 903399"/>
              <a:gd name="connsiteX15" fmla="*/ 168275 w 482453"/>
              <a:gd name="connsiteY15" fmla="*/ 98425 h 903399"/>
              <a:gd name="connsiteX16" fmla="*/ 161925 w 482453"/>
              <a:gd name="connsiteY16" fmla="*/ 123825 h 903399"/>
              <a:gd name="connsiteX17" fmla="*/ 152400 w 482453"/>
              <a:gd name="connsiteY17" fmla="*/ 168275 h 903399"/>
              <a:gd name="connsiteX18" fmla="*/ 139700 w 482453"/>
              <a:gd name="connsiteY18" fmla="*/ 193675 h 903399"/>
              <a:gd name="connsiteX19" fmla="*/ 127000 w 482453"/>
              <a:gd name="connsiteY19" fmla="*/ 206375 h 903399"/>
              <a:gd name="connsiteX20" fmla="*/ 114300 w 482453"/>
              <a:gd name="connsiteY20" fmla="*/ 209550 h 903399"/>
              <a:gd name="connsiteX21" fmla="*/ 104775 w 482453"/>
              <a:gd name="connsiteY21" fmla="*/ 215900 h 903399"/>
              <a:gd name="connsiteX22" fmla="*/ 82550 w 482453"/>
              <a:gd name="connsiteY22" fmla="*/ 225425 h 903399"/>
              <a:gd name="connsiteX23" fmla="*/ 73025 w 482453"/>
              <a:gd name="connsiteY23" fmla="*/ 234950 h 903399"/>
              <a:gd name="connsiteX24" fmla="*/ 60325 w 482453"/>
              <a:gd name="connsiteY24" fmla="*/ 241300 h 903399"/>
              <a:gd name="connsiteX25" fmla="*/ 44450 w 482453"/>
              <a:gd name="connsiteY25" fmla="*/ 250825 h 903399"/>
              <a:gd name="connsiteX26" fmla="*/ 38100 w 482453"/>
              <a:gd name="connsiteY26" fmla="*/ 260350 h 903399"/>
              <a:gd name="connsiteX27" fmla="*/ 25400 w 482453"/>
              <a:gd name="connsiteY27" fmla="*/ 273050 h 903399"/>
              <a:gd name="connsiteX28" fmla="*/ 41275 w 482453"/>
              <a:gd name="connsiteY28" fmla="*/ 307975 h 903399"/>
              <a:gd name="connsiteX29" fmla="*/ 47625 w 482453"/>
              <a:gd name="connsiteY29" fmla="*/ 323850 h 903399"/>
              <a:gd name="connsiteX30" fmla="*/ 63500 w 482453"/>
              <a:gd name="connsiteY30" fmla="*/ 342900 h 903399"/>
              <a:gd name="connsiteX31" fmla="*/ 69850 w 482453"/>
              <a:gd name="connsiteY31" fmla="*/ 368300 h 903399"/>
              <a:gd name="connsiteX32" fmla="*/ 76200 w 482453"/>
              <a:gd name="connsiteY32" fmla="*/ 381000 h 903399"/>
              <a:gd name="connsiteX33" fmla="*/ 73025 w 482453"/>
              <a:gd name="connsiteY33" fmla="*/ 409575 h 903399"/>
              <a:gd name="connsiteX34" fmla="*/ 63500 w 482453"/>
              <a:gd name="connsiteY34" fmla="*/ 412750 h 903399"/>
              <a:gd name="connsiteX35" fmla="*/ 38100 w 482453"/>
              <a:gd name="connsiteY35" fmla="*/ 409575 h 903399"/>
              <a:gd name="connsiteX36" fmla="*/ 25400 w 482453"/>
              <a:gd name="connsiteY36" fmla="*/ 415925 h 903399"/>
              <a:gd name="connsiteX37" fmla="*/ 22225 w 482453"/>
              <a:gd name="connsiteY37" fmla="*/ 428625 h 903399"/>
              <a:gd name="connsiteX38" fmla="*/ 3175 w 482453"/>
              <a:gd name="connsiteY38" fmla="*/ 441325 h 903399"/>
              <a:gd name="connsiteX39" fmla="*/ 6350 w 482453"/>
              <a:gd name="connsiteY39" fmla="*/ 469900 h 903399"/>
              <a:gd name="connsiteX40" fmla="*/ 19050 w 482453"/>
              <a:gd name="connsiteY40" fmla="*/ 473075 h 903399"/>
              <a:gd name="connsiteX41" fmla="*/ 31750 w 482453"/>
              <a:gd name="connsiteY41" fmla="*/ 482600 h 903399"/>
              <a:gd name="connsiteX42" fmla="*/ 50800 w 482453"/>
              <a:gd name="connsiteY42" fmla="*/ 520700 h 903399"/>
              <a:gd name="connsiteX43" fmla="*/ 57150 w 482453"/>
              <a:gd name="connsiteY43" fmla="*/ 533400 h 903399"/>
              <a:gd name="connsiteX44" fmla="*/ 60325 w 482453"/>
              <a:gd name="connsiteY44" fmla="*/ 552450 h 903399"/>
              <a:gd name="connsiteX45" fmla="*/ 76200 w 482453"/>
              <a:gd name="connsiteY45" fmla="*/ 568325 h 903399"/>
              <a:gd name="connsiteX46" fmla="*/ 111125 w 482453"/>
              <a:gd name="connsiteY46" fmla="*/ 600075 h 903399"/>
              <a:gd name="connsiteX47" fmla="*/ 127000 w 482453"/>
              <a:gd name="connsiteY47" fmla="*/ 609600 h 903399"/>
              <a:gd name="connsiteX48" fmla="*/ 136525 w 482453"/>
              <a:gd name="connsiteY48" fmla="*/ 615950 h 903399"/>
              <a:gd name="connsiteX49" fmla="*/ 152400 w 482453"/>
              <a:gd name="connsiteY49" fmla="*/ 638175 h 903399"/>
              <a:gd name="connsiteX50" fmla="*/ 149225 w 482453"/>
              <a:gd name="connsiteY50" fmla="*/ 682625 h 903399"/>
              <a:gd name="connsiteX51" fmla="*/ 136525 w 482453"/>
              <a:gd name="connsiteY51" fmla="*/ 685800 h 903399"/>
              <a:gd name="connsiteX52" fmla="*/ 111125 w 482453"/>
              <a:gd name="connsiteY52" fmla="*/ 701675 h 903399"/>
              <a:gd name="connsiteX53" fmla="*/ 117475 w 482453"/>
              <a:gd name="connsiteY53" fmla="*/ 746125 h 903399"/>
              <a:gd name="connsiteX54" fmla="*/ 123825 w 482453"/>
              <a:gd name="connsiteY54" fmla="*/ 755650 h 903399"/>
              <a:gd name="connsiteX55" fmla="*/ 139700 w 482453"/>
              <a:gd name="connsiteY55" fmla="*/ 781050 h 903399"/>
              <a:gd name="connsiteX56" fmla="*/ 152400 w 482453"/>
              <a:gd name="connsiteY56" fmla="*/ 790575 h 903399"/>
              <a:gd name="connsiteX57" fmla="*/ 187325 w 482453"/>
              <a:gd name="connsiteY57" fmla="*/ 793750 h 903399"/>
              <a:gd name="connsiteX58" fmla="*/ 190500 w 482453"/>
              <a:gd name="connsiteY58" fmla="*/ 803275 h 903399"/>
              <a:gd name="connsiteX59" fmla="*/ 196850 w 482453"/>
              <a:gd name="connsiteY59" fmla="*/ 812800 h 903399"/>
              <a:gd name="connsiteX60" fmla="*/ 270668 w 482453"/>
              <a:gd name="connsiteY60" fmla="*/ 903288 h 903399"/>
              <a:gd name="connsiteX61" fmla="*/ 311943 w 482453"/>
              <a:gd name="connsiteY61" fmla="*/ 792163 h 903399"/>
              <a:gd name="connsiteX62" fmla="*/ 349250 w 482453"/>
              <a:gd name="connsiteY62" fmla="*/ 739775 h 903399"/>
              <a:gd name="connsiteX63" fmla="*/ 393700 w 482453"/>
              <a:gd name="connsiteY63" fmla="*/ 688975 h 903399"/>
              <a:gd name="connsiteX64" fmla="*/ 425450 w 482453"/>
              <a:gd name="connsiteY64" fmla="*/ 660400 h 903399"/>
              <a:gd name="connsiteX65" fmla="*/ 478632 w 482453"/>
              <a:gd name="connsiteY65" fmla="*/ 660400 h 903399"/>
              <a:gd name="connsiteX0" fmla="*/ 478632 w 482453"/>
              <a:gd name="connsiteY0" fmla="*/ 660400 h 903399"/>
              <a:gd name="connsiteX1" fmla="*/ 476250 w 482453"/>
              <a:gd name="connsiteY1" fmla="*/ 590550 h 903399"/>
              <a:gd name="connsiteX2" fmla="*/ 460375 w 482453"/>
              <a:gd name="connsiteY2" fmla="*/ 498475 h 903399"/>
              <a:gd name="connsiteX3" fmla="*/ 447675 w 482453"/>
              <a:gd name="connsiteY3" fmla="*/ 425450 h 903399"/>
              <a:gd name="connsiteX4" fmla="*/ 422275 w 482453"/>
              <a:gd name="connsiteY4" fmla="*/ 346868 h 903399"/>
              <a:gd name="connsiteX5" fmla="*/ 438150 w 482453"/>
              <a:gd name="connsiteY5" fmla="*/ 292100 h 903399"/>
              <a:gd name="connsiteX6" fmla="*/ 454025 w 482453"/>
              <a:gd name="connsiteY6" fmla="*/ 225425 h 903399"/>
              <a:gd name="connsiteX7" fmla="*/ 446087 w 482453"/>
              <a:gd name="connsiteY7" fmla="*/ 128588 h 903399"/>
              <a:gd name="connsiteX8" fmla="*/ 419100 w 482453"/>
              <a:gd name="connsiteY8" fmla="*/ 25400 h 903399"/>
              <a:gd name="connsiteX9" fmla="*/ 368300 w 482453"/>
              <a:gd name="connsiteY9" fmla="*/ 114300 h 903399"/>
              <a:gd name="connsiteX10" fmla="*/ 330200 w 482453"/>
              <a:gd name="connsiteY10" fmla="*/ 60325 h 903399"/>
              <a:gd name="connsiteX11" fmla="*/ 288925 w 482453"/>
              <a:gd name="connsiteY11" fmla="*/ 0 h 903399"/>
              <a:gd name="connsiteX12" fmla="*/ 209550 w 482453"/>
              <a:gd name="connsiteY12" fmla="*/ 44450 h 903399"/>
              <a:gd name="connsiteX13" fmla="*/ 193675 w 482453"/>
              <a:gd name="connsiteY13" fmla="*/ 66675 h 903399"/>
              <a:gd name="connsiteX14" fmla="*/ 187325 w 482453"/>
              <a:gd name="connsiteY14" fmla="*/ 76200 h 903399"/>
              <a:gd name="connsiteX15" fmla="*/ 168275 w 482453"/>
              <a:gd name="connsiteY15" fmla="*/ 98425 h 903399"/>
              <a:gd name="connsiteX16" fmla="*/ 161925 w 482453"/>
              <a:gd name="connsiteY16" fmla="*/ 123825 h 903399"/>
              <a:gd name="connsiteX17" fmla="*/ 152400 w 482453"/>
              <a:gd name="connsiteY17" fmla="*/ 168275 h 903399"/>
              <a:gd name="connsiteX18" fmla="*/ 139700 w 482453"/>
              <a:gd name="connsiteY18" fmla="*/ 193675 h 903399"/>
              <a:gd name="connsiteX19" fmla="*/ 127000 w 482453"/>
              <a:gd name="connsiteY19" fmla="*/ 206375 h 903399"/>
              <a:gd name="connsiteX20" fmla="*/ 114300 w 482453"/>
              <a:gd name="connsiteY20" fmla="*/ 209550 h 903399"/>
              <a:gd name="connsiteX21" fmla="*/ 104775 w 482453"/>
              <a:gd name="connsiteY21" fmla="*/ 215900 h 903399"/>
              <a:gd name="connsiteX22" fmla="*/ 82550 w 482453"/>
              <a:gd name="connsiteY22" fmla="*/ 225425 h 903399"/>
              <a:gd name="connsiteX23" fmla="*/ 73025 w 482453"/>
              <a:gd name="connsiteY23" fmla="*/ 234950 h 903399"/>
              <a:gd name="connsiteX24" fmla="*/ 60325 w 482453"/>
              <a:gd name="connsiteY24" fmla="*/ 241300 h 903399"/>
              <a:gd name="connsiteX25" fmla="*/ 44450 w 482453"/>
              <a:gd name="connsiteY25" fmla="*/ 250825 h 903399"/>
              <a:gd name="connsiteX26" fmla="*/ 38100 w 482453"/>
              <a:gd name="connsiteY26" fmla="*/ 260350 h 903399"/>
              <a:gd name="connsiteX27" fmla="*/ 25400 w 482453"/>
              <a:gd name="connsiteY27" fmla="*/ 273050 h 903399"/>
              <a:gd name="connsiteX28" fmla="*/ 41275 w 482453"/>
              <a:gd name="connsiteY28" fmla="*/ 307975 h 903399"/>
              <a:gd name="connsiteX29" fmla="*/ 47625 w 482453"/>
              <a:gd name="connsiteY29" fmla="*/ 323850 h 903399"/>
              <a:gd name="connsiteX30" fmla="*/ 63500 w 482453"/>
              <a:gd name="connsiteY30" fmla="*/ 342900 h 903399"/>
              <a:gd name="connsiteX31" fmla="*/ 69850 w 482453"/>
              <a:gd name="connsiteY31" fmla="*/ 368300 h 903399"/>
              <a:gd name="connsiteX32" fmla="*/ 76200 w 482453"/>
              <a:gd name="connsiteY32" fmla="*/ 381000 h 903399"/>
              <a:gd name="connsiteX33" fmla="*/ 73025 w 482453"/>
              <a:gd name="connsiteY33" fmla="*/ 409575 h 903399"/>
              <a:gd name="connsiteX34" fmla="*/ 63500 w 482453"/>
              <a:gd name="connsiteY34" fmla="*/ 412750 h 903399"/>
              <a:gd name="connsiteX35" fmla="*/ 38100 w 482453"/>
              <a:gd name="connsiteY35" fmla="*/ 409575 h 903399"/>
              <a:gd name="connsiteX36" fmla="*/ 25400 w 482453"/>
              <a:gd name="connsiteY36" fmla="*/ 415925 h 903399"/>
              <a:gd name="connsiteX37" fmla="*/ 22225 w 482453"/>
              <a:gd name="connsiteY37" fmla="*/ 428625 h 903399"/>
              <a:gd name="connsiteX38" fmla="*/ 3175 w 482453"/>
              <a:gd name="connsiteY38" fmla="*/ 441325 h 903399"/>
              <a:gd name="connsiteX39" fmla="*/ 6350 w 482453"/>
              <a:gd name="connsiteY39" fmla="*/ 469900 h 903399"/>
              <a:gd name="connsiteX40" fmla="*/ 19050 w 482453"/>
              <a:gd name="connsiteY40" fmla="*/ 473075 h 903399"/>
              <a:gd name="connsiteX41" fmla="*/ 31750 w 482453"/>
              <a:gd name="connsiteY41" fmla="*/ 482600 h 903399"/>
              <a:gd name="connsiteX42" fmla="*/ 50800 w 482453"/>
              <a:gd name="connsiteY42" fmla="*/ 520700 h 903399"/>
              <a:gd name="connsiteX43" fmla="*/ 57150 w 482453"/>
              <a:gd name="connsiteY43" fmla="*/ 533400 h 903399"/>
              <a:gd name="connsiteX44" fmla="*/ 60325 w 482453"/>
              <a:gd name="connsiteY44" fmla="*/ 552450 h 903399"/>
              <a:gd name="connsiteX45" fmla="*/ 76200 w 482453"/>
              <a:gd name="connsiteY45" fmla="*/ 568325 h 903399"/>
              <a:gd name="connsiteX46" fmla="*/ 111125 w 482453"/>
              <a:gd name="connsiteY46" fmla="*/ 600075 h 903399"/>
              <a:gd name="connsiteX47" fmla="*/ 127000 w 482453"/>
              <a:gd name="connsiteY47" fmla="*/ 609600 h 903399"/>
              <a:gd name="connsiteX48" fmla="*/ 136525 w 482453"/>
              <a:gd name="connsiteY48" fmla="*/ 615950 h 903399"/>
              <a:gd name="connsiteX49" fmla="*/ 152400 w 482453"/>
              <a:gd name="connsiteY49" fmla="*/ 638175 h 903399"/>
              <a:gd name="connsiteX50" fmla="*/ 149225 w 482453"/>
              <a:gd name="connsiteY50" fmla="*/ 682625 h 903399"/>
              <a:gd name="connsiteX51" fmla="*/ 136525 w 482453"/>
              <a:gd name="connsiteY51" fmla="*/ 685800 h 903399"/>
              <a:gd name="connsiteX52" fmla="*/ 111125 w 482453"/>
              <a:gd name="connsiteY52" fmla="*/ 701675 h 903399"/>
              <a:gd name="connsiteX53" fmla="*/ 117475 w 482453"/>
              <a:gd name="connsiteY53" fmla="*/ 746125 h 903399"/>
              <a:gd name="connsiteX54" fmla="*/ 123825 w 482453"/>
              <a:gd name="connsiteY54" fmla="*/ 755650 h 903399"/>
              <a:gd name="connsiteX55" fmla="*/ 139700 w 482453"/>
              <a:gd name="connsiteY55" fmla="*/ 781050 h 903399"/>
              <a:gd name="connsiteX56" fmla="*/ 152400 w 482453"/>
              <a:gd name="connsiteY56" fmla="*/ 790575 h 903399"/>
              <a:gd name="connsiteX57" fmla="*/ 187325 w 482453"/>
              <a:gd name="connsiteY57" fmla="*/ 793750 h 903399"/>
              <a:gd name="connsiteX58" fmla="*/ 190500 w 482453"/>
              <a:gd name="connsiteY58" fmla="*/ 803275 h 903399"/>
              <a:gd name="connsiteX59" fmla="*/ 196850 w 482453"/>
              <a:gd name="connsiteY59" fmla="*/ 812800 h 903399"/>
              <a:gd name="connsiteX60" fmla="*/ 270668 w 482453"/>
              <a:gd name="connsiteY60" fmla="*/ 903288 h 903399"/>
              <a:gd name="connsiteX61" fmla="*/ 311943 w 482453"/>
              <a:gd name="connsiteY61" fmla="*/ 792163 h 903399"/>
              <a:gd name="connsiteX62" fmla="*/ 349250 w 482453"/>
              <a:gd name="connsiteY62" fmla="*/ 739775 h 903399"/>
              <a:gd name="connsiteX63" fmla="*/ 393700 w 482453"/>
              <a:gd name="connsiteY63" fmla="*/ 688975 h 903399"/>
              <a:gd name="connsiteX64" fmla="*/ 425450 w 482453"/>
              <a:gd name="connsiteY64" fmla="*/ 660400 h 903399"/>
              <a:gd name="connsiteX65" fmla="*/ 478632 w 482453"/>
              <a:gd name="connsiteY65" fmla="*/ 660400 h 903399"/>
              <a:gd name="connsiteX0" fmla="*/ 478632 w 482453"/>
              <a:gd name="connsiteY0" fmla="*/ 660400 h 903399"/>
              <a:gd name="connsiteX1" fmla="*/ 476250 w 482453"/>
              <a:gd name="connsiteY1" fmla="*/ 590550 h 903399"/>
              <a:gd name="connsiteX2" fmla="*/ 460375 w 482453"/>
              <a:gd name="connsiteY2" fmla="*/ 498475 h 903399"/>
              <a:gd name="connsiteX3" fmla="*/ 447675 w 482453"/>
              <a:gd name="connsiteY3" fmla="*/ 425450 h 903399"/>
              <a:gd name="connsiteX4" fmla="*/ 422275 w 482453"/>
              <a:gd name="connsiteY4" fmla="*/ 346868 h 903399"/>
              <a:gd name="connsiteX5" fmla="*/ 438150 w 482453"/>
              <a:gd name="connsiteY5" fmla="*/ 292100 h 903399"/>
              <a:gd name="connsiteX6" fmla="*/ 454025 w 482453"/>
              <a:gd name="connsiteY6" fmla="*/ 225425 h 903399"/>
              <a:gd name="connsiteX7" fmla="*/ 446087 w 482453"/>
              <a:gd name="connsiteY7" fmla="*/ 128588 h 903399"/>
              <a:gd name="connsiteX8" fmla="*/ 419100 w 482453"/>
              <a:gd name="connsiteY8" fmla="*/ 25400 h 903399"/>
              <a:gd name="connsiteX9" fmla="*/ 368300 w 482453"/>
              <a:gd name="connsiteY9" fmla="*/ 114300 h 903399"/>
              <a:gd name="connsiteX10" fmla="*/ 330200 w 482453"/>
              <a:gd name="connsiteY10" fmla="*/ 60325 h 903399"/>
              <a:gd name="connsiteX11" fmla="*/ 288925 w 482453"/>
              <a:gd name="connsiteY11" fmla="*/ 0 h 903399"/>
              <a:gd name="connsiteX12" fmla="*/ 209550 w 482453"/>
              <a:gd name="connsiteY12" fmla="*/ 44450 h 903399"/>
              <a:gd name="connsiteX13" fmla="*/ 187325 w 482453"/>
              <a:gd name="connsiteY13" fmla="*/ 76200 h 903399"/>
              <a:gd name="connsiteX14" fmla="*/ 168275 w 482453"/>
              <a:gd name="connsiteY14" fmla="*/ 98425 h 903399"/>
              <a:gd name="connsiteX15" fmla="*/ 161925 w 482453"/>
              <a:gd name="connsiteY15" fmla="*/ 123825 h 903399"/>
              <a:gd name="connsiteX16" fmla="*/ 152400 w 482453"/>
              <a:gd name="connsiteY16" fmla="*/ 168275 h 903399"/>
              <a:gd name="connsiteX17" fmla="*/ 139700 w 482453"/>
              <a:gd name="connsiteY17" fmla="*/ 193675 h 903399"/>
              <a:gd name="connsiteX18" fmla="*/ 127000 w 482453"/>
              <a:gd name="connsiteY18" fmla="*/ 206375 h 903399"/>
              <a:gd name="connsiteX19" fmla="*/ 114300 w 482453"/>
              <a:gd name="connsiteY19" fmla="*/ 209550 h 903399"/>
              <a:gd name="connsiteX20" fmla="*/ 104775 w 482453"/>
              <a:gd name="connsiteY20" fmla="*/ 215900 h 903399"/>
              <a:gd name="connsiteX21" fmla="*/ 82550 w 482453"/>
              <a:gd name="connsiteY21" fmla="*/ 225425 h 903399"/>
              <a:gd name="connsiteX22" fmla="*/ 73025 w 482453"/>
              <a:gd name="connsiteY22" fmla="*/ 234950 h 903399"/>
              <a:gd name="connsiteX23" fmla="*/ 60325 w 482453"/>
              <a:gd name="connsiteY23" fmla="*/ 241300 h 903399"/>
              <a:gd name="connsiteX24" fmla="*/ 44450 w 482453"/>
              <a:gd name="connsiteY24" fmla="*/ 250825 h 903399"/>
              <a:gd name="connsiteX25" fmla="*/ 38100 w 482453"/>
              <a:gd name="connsiteY25" fmla="*/ 260350 h 903399"/>
              <a:gd name="connsiteX26" fmla="*/ 25400 w 482453"/>
              <a:gd name="connsiteY26" fmla="*/ 273050 h 903399"/>
              <a:gd name="connsiteX27" fmla="*/ 41275 w 482453"/>
              <a:gd name="connsiteY27" fmla="*/ 307975 h 903399"/>
              <a:gd name="connsiteX28" fmla="*/ 47625 w 482453"/>
              <a:gd name="connsiteY28" fmla="*/ 323850 h 903399"/>
              <a:gd name="connsiteX29" fmla="*/ 63500 w 482453"/>
              <a:gd name="connsiteY29" fmla="*/ 342900 h 903399"/>
              <a:gd name="connsiteX30" fmla="*/ 69850 w 482453"/>
              <a:gd name="connsiteY30" fmla="*/ 368300 h 903399"/>
              <a:gd name="connsiteX31" fmla="*/ 76200 w 482453"/>
              <a:gd name="connsiteY31" fmla="*/ 381000 h 903399"/>
              <a:gd name="connsiteX32" fmla="*/ 73025 w 482453"/>
              <a:gd name="connsiteY32" fmla="*/ 409575 h 903399"/>
              <a:gd name="connsiteX33" fmla="*/ 63500 w 482453"/>
              <a:gd name="connsiteY33" fmla="*/ 412750 h 903399"/>
              <a:gd name="connsiteX34" fmla="*/ 38100 w 482453"/>
              <a:gd name="connsiteY34" fmla="*/ 409575 h 903399"/>
              <a:gd name="connsiteX35" fmla="*/ 25400 w 482453"/>
              <a:gd name="connsiteY35" fmla="*/ 415925 h 903399"/>
              <a:gd name="connsiteX36" fmla="*/ 22225 w 482453"/>
              <a:gd name="connsiteY36" fmla="*/ 428625 h 903399"/>
              <a:gd name="connsiteX37" fmla="*/ 3175 w 482453"/>
              <a:gd name="connsiteY37" fmla="*/ 441325 h 903399"/>
              <a:gd name="connsiteX38" fmla="*/ 6350 w 482453"/>
              <a:gd name="connsiteY38" fmla="*/ 469900 h 903399"/>
              <a:gd name="connsiteX39" fmla="*/ 19050 w 482453"/>
              <a:gd name="connsiteY39" fmla="*/ 473075 h 903399"/>
              <a:gd name="connsiteX40" fmla="*/ 31750 w 482453"/>
              <a:gd name="connsiteY40" fmla="*/ 482600 h 903399"/>
              <a:gd name="connsiteX41" fmla="*/ 50800 w 482453"/>
              <a:gd name="connsiteY41" fmla="*/ 520700 h 903399"/>
              <a:gd name="connsiteX42" fmla="*/ 57150 w 482453"/>
              <a:gd name="connsiteY42" fmla="*/ 533400 h 903399"/>
              <a:gd name="connsiteX43" fmla="*/ 60325 w 482453"/>
              <a:gd name="connsiteY43" fmla="*/ 552450 h 903399"/>
              <a:gd name="connsiteX44" fmla="*/ 76200 w 482453"/>
              <a:gd name="connsiteY44" fmla="*/ 568325 h 903399"/>
              <a:gd name="connsiteX45" fmla="*/ 111125 w 482453"/>
              <a:gd name="connsiteY45" fmla="*/ 600075 h 903399"/>
              <a:gd name="connsiteX46" fmla="*/ 127000 w 482453"/>
              <a:gd name="connsiteY46" fmla="*/ 609600 h 903399"/>
              <a:gd name="connsiteX47" fmla="*/ 136525 w 482453"/>
              <a:gd name="connsiteY47" fmla="*/ 615950 h 903399"/>
              <a:gd name="connsiteX48" fmla="*/ 152400 w 482453"/>
              <a:gd name="connsiteY48" fmla="*/ 638175 h 903399"/>
              <a:gd name="connsiteX49" fmla="*/ 149225 w 482453"/>
              <a:gd name="connsiteY49" fmla="*/ 682625 h 903399"/>
              <a:gd name="connsiteX50" fmla="*/ 136525 w 482453"/>
              <a:gd name="connsiteY50" fmla="*/ 685800 h 903399"/>
              <a:gd name="connsiteX51" fmla="*/ 111125 w 482453"/>
              <a:gd name="connsiteY51" fmla="*/ 701675 h 903399"/>
              <a:gd name="connsiteX52" fmla="*/ 117475 w 482453"/>
              <a:gd name="connsiteY52" fmla="*/ 746125 h 903399"/>
              <a:gd name="connsiteX53" fmla="*/ 123825 w 482453"/>
              <a:gd name="connsiteY53" fmla="*/ 755650 h 903399"/>
              <a:gd name="connsiteX54" fmla="*/ 139700 w 482453"/>
              <a:gd name="connsiteY54" fmla="*/ 781050 h 903399"/>
              <a:gd name="connsiteX55" fmla="*/ 152400 w 482453"/>
              <a:gd name="connsiteY55" fmla="*/ 790575 h 903399"/>
              <a:gd name="connsiteX56" fmla="*/ 187325 w 482453"/>
              <a:gd name="connsiteY56" fmla="*/ 793750 h 903399"/>
              <a:gd name="connsiteX57" fmla="*/ 190500 w 482453"/>
              <a:gd name="connsiteY57" fmla="*/ 803275 h 903399"/>
              <a:gd name="connsiteX58" fmla="*/ 196850 w 482453"/>
              <a:gd name="connsiteY58" fmla="*/ 812800 h 903399"/>
              <a:gd name="connsiteX59" fmla="*/ 270668 w 482453"/>
              <a:gd name="connsiteY59" fmla="*/ 903288 h 903399"/>
              <a:gd name="connsiteX60" fmla="*/ 311943 w 482453"/>
              <a:gd name="connsiteY60" fmla="*/ 792163 h 903399"/>
              <a:gd name="connsiteX61" fmla="*/ 349250 w 482453"/>
              <a:gd name="connsiteY61" fmla="*/ 739775 h 903399"/>
              <a:gd name="connsiteX62" fmla="*/ 393700 w 482453"/>
              <a:gd name="connsiteY62" fmla="*/ 688975 h 903399"/>
              <a:gd name="connsiteX63" fmla="*/ 425450 w 482453"/>
              <a:gd name="connsiteY63" fmla="*/ 660400 h 903399"/>
              <a:gd name="connsiteX64" fmla="*/ 478632 w 482453"/>
              <a:gd name="connsiteY64" fmla="*/ 660400 h 903399"/>
              <a:gd name="connsiteX0" fmla="*/ 478632 w 482453"/>
              <a:gd name="connsiteY0" fmla="*/ 660400 h 903399"/>
              <a:gd name="connsiteX1" fmla="*/ 476250 w 482453"/>
              <a:gd name="connsiteY1" fmla="*/ 590550 h 903399"/>
              <a:gd name="connsiteX2" fmla="*/ 460375 w 482453"/>
              <a:gd name="connsiteY2" fmla="*/ 498475 h 903399"/>
              <a:gd name="connsiteX3" fmla="*/ 447675 w 482453"/>
              <a:gd name="connsiteY3" fmla="*/ 425450 h 903399"/>
              <a:gd name="connsiteX4" fmla="*/ 422275 w 482453"/>
              <a:gd name="connsiteY4" fmla="*/ 346868 h 903399"/>
              <a:gd name="connsiteX5" fmla="*/ 438150 w 482453"/>
              <a:gd name="connsiteY5" fmla="*/ 292100 h 903399"/>
              <a:gd name="connsiteX6" fmla="*/ 454025 w 482453"/>
              <a:gd name="connsiteY6" fmla="*/ 225425 h 903399"/>
              <a:gd name="connsiteX7" fmla="*/ 446087 w 482453"/>
              <a:gd name="connsiteY7" fmla="*/ 128588 h 903399"/>
              <a:gd name="connsiteX8" fmla="*/ 419100 w 482453"/>
              <a:gd name="connsiteY8" fmla="*/ 25400 h 903399"/>
              <a:gd name="connsiteX9" fmla="*/ 368300 w 482453"/>
              <a:gd name="connsiteY9" fmla="*/ 114300 h 903399"/>
              <a:gd name="connsiteX10" fmla="*/ 330200 w 482453"/>
              <a:gd name="connsiteY10" fmla="*/ 60325 h 903399"/>
              <a:gd name="connsiteX11" fmla="*/ 288925 w 482453"/>
              <a:gd name="connsiteY11" fmla="*/ 0 h 903399"/>
              <a:gd name="connsiteX12" fmla="*/ 209550 w 482453"/>
              <a:gd name="connsiteY12" fmla="*/ 44450 h 903399"/>
              <a:gd name="connsiteX13" fmla="*/ 168275 w 482453"/>
              <a:gd name="connsiteY13" fmla="*/ 98425 h 903399"/>
              <a:gd name="connsiteX14" fmla="*/ 161925 w 482453"/>
              <a:gd name="connsiteY14" fmla="*/ 123825 h 903399"/>
              <a:gd name="connsiteX15" fmla="*/ 152400 w 482453"/>
              <a:gd name="connsiteY15" fmla="*/ 168275 h 903399"/>
              <a:gd name="connsiteX16" fmla="*/ 139700 w 482453"/>
              <a:gd name="connsiteY16" fmla="*/ 193675 h 903399"/>
              <a:gd name="connsiteX17" fmla="*/ 127000 w 482453"/>
              <a:gd name="connsiteY17" fmla="*/ 206375 h 903399"/>
              <a:gd name="connsiteX18" fmla="*/ 114300 w 482453"/>
              <a:gd name="connsiteY18" fmla="*/ 209550 h 903399"/>
              <a:gd name="connsiteX19" fmla="*/ 104775 w 482453"/>
              <a:gd name="connsiteY19" fmla="*/ 215900 h 903399"/>
              <a:gd name="connsiteX20" fmla="*/ 82550 w 482453"/>
              <a:gd name="connsiteY20" fmla="*/ 225425 h 903399"/>
              <a:gd name="connsiteX21" fmla="*/ 73025 w 482453"/>
              <a:gd name="connsiteY21" fmla="*/ 234950 h 903399"/>
              <a:gd name="connsiteX22" fmla="*/ 60325 w 482453"/>
              <a:gd name="connsiteY22" fmla="*/ 241300 h 903399"/>
              <a:gd name="connsiteX23" fmla="*/ 44450 w 482453"/>
              <a:gd name="connsiteY23" fmla="*/ 250825 h 903399"/>
              <a:gd name="connsiteX24" fmla="*/ 38100 w 482453"/>
              <a:gd name="connsiteY24" fmla="*/ 260350 h 903399"/>
              <a:gd name="connsiteX25" fmla="*/ 25400 w 482453"/>
              <a:gd name="connsiteY25" fmla="*/ 273050 h 903399"/>
              <a:gd name="connsiteX26" fmla="*/ 41275 w 482453"/>
              <a:gd name="connsiteY26" fmla="*/ 307975 h 903399"/>
              <a:gd name="connsiteX27" fmla="*/ 47625 w 482453"/>
              <a:gd name="connsiteY27" fmla="*/ 323850 h 903399"/>
              <a:gd name="connsiteX28" fmla="*/ 63500 w 482453"/>
              <a:gd name="connsiteY28" fmla="*/ 342900 h 903399"/>
              <a:gd name="connsiteX29" fmla="*/ 69850 w 482453"/>
              <a:gd name="connsiteY29" fmla="*/ 368300 h 903399"/>
              <a:gd name="connsiteX30" fmla="*/ 76200 w 482453"/>
              <a:gd name="connsiteY30" fmla="*/ 381000 h 903399"/>
              <a:gd name="connsiteX31" fmla="*/ 73025 w 482453"/>
              <a:gd name="connsiteY31" fmla="*/ 409575 h 903399"/>
              <a:gd name="connsiteX32" fmla="*/ 63500 w 482453"/>
              <a:gd name="connsiteY32" fmla="*/ 412750 h 903399"/>
              <a:gd name="connsiteX33" fmla="*/ 38100 w 482453"/>
              <a:gd name="connsiteY33" fmla="*/ 409575 h 903399"/>
              <a:gd name="connsiteX34" fmla="*/ 25400 w 482453"/>
              <a:gd name="connsiteY34" fmla="*/ 415925 h 903399"/>
              <a:gd name="connsiteX35" fmla="*/ 22225 w 482453"/>
              <a:gd name="connsiteY35" fmla="*/ 428625 h 903399"/>
              <a:gd name="connsiteX36" fmla="*/ 3175 w 482453"/>
              <a:gd name="connsiteY36" fmla="*/ 441325 h 903399"/>
              <a:gd name="connsiteX37" fmla="*/ 6350 w 482453"/>
              <a:gd name="connsiteY37" fmla="*/ 469900 h 903399"/>
              <a:gd name="connsiteX38" fmla="*/ 19050 w 482453"/>
              <a:gd name="connsiteY38" fmla="*/ 473075 h 903399"/>
              <a:gd name="connsiteX39" fmla="*/ 31750 w 482453"/>
              <a:gd name="connsiteY39" fmla="*/ 482600 h 903399"/>
              <a:gd name="connsiteX40" fmla="*/ 50800 w 482453"/>
              <a:gd name="connsiteY40" fmla="*/ 520700 h 903399"/>
              <a:gd name="connsiteX41" fmla="*/ 57150 w 482453"/>
              <a:gd name="connsiteY41" fmla="*/ 533400 h 903399"/>
              <a:gd name="connsiteX42" fmla="*/ 60325 w 482453"/>
              <a:gd name="connsiteY42" fmla="*/ 552450 h 903399"/>
              <a:gd name="connsiteX43" fmla="*/ 76200 w 482453"/>
              <a:gd name="connsiteY43" fmla="*/ 568325 h 903399"/>
              <a:gd name="connsiteX44" fmla="*/ 111125 w 482453"/>
              <a:gd name="connsiteY44" fmla="*/ 600075 h 903399"/>
              <a:gd name="connsiteX45" fmla="*/ 127000 w 482453"/>
              <a:gd name="connsiteY45" fmla="*/ 609600 h 903399"/>
              <a:gd name="connsiteX46" fmla="*/ 136525 w 482453"/>
              <a:gd name="connsiteY46" fmla="*/ 615950 h 903399"/>
              <a:gd name="connsiteX47" fmla="*/ 152400 w 482453"/>
              <a:gd name="connsiteY47" fmla="*/ 638175 h 903399"/>
              <a:gd name="connsiteX48" fmla="*/ 149225 w 482453"/>
              <a:gd name="connsiteY48" fmla="*/ 682625 h 903399"/>
              <a:gd name="connsiteX49" fmla="*/ 136525 w 482453"/>
              <a:gd name="connsiteY49" fmla="*/ 685800 h 903399"/>
              <a:gd name="connsiteX50" fmla="*/ 111125 w 482453"/>
              <a:gd name="connsiteY50" fmla="*/ 701675 h 903399"/>
              <a:gd name="connsiteX51" fmla="*/ 117475 w 482453"/>
              <a:gd name="connsiteY51" fmla="*/ 746125 h 903399"/>
              <a:gd name="connsiteX52" fmla="*/ 123825 w 482453"/>
              <a:gd name="connsiteY52" fmla="*/ 755650 h 903399"/>
              <a:gd name="connsiteX53" fmla="*/ 139700 w 482453"/>
              <a:gd name="connsiteY53" fmla="*/ 781050 h 903399"/>
              <a:gd name="connsiteX54" fmla="*/ 152400 w 482453"/>
              <a:gd name="connsiteY54" fmla="*/ 790575 h 903399"/>
              <a:gd name="connsiteX55" fmla="*/ 187325 w 482453"/>
              <a:gd name="connsiteY55" fmla="*/ 793750 h 903399"/>
              <a:gd name="connsiteX56" fmla="*/ 190500 w 482453"/>
              <a:gd name="connsiteY56" fmla="*/ 803275 h 903399"/>
              <a:gd name="connsiteX57" fmla="*/ 196850 w 482453"/>
              <a:gd name="connsiteY57" fmla="*/ 812800 h 903399"/>
              <a:gd name="connsiteX58" fmla="*/ 270668 w 482453"/>
              <a:gd name="connsiteY58" fmla="*/ 903288 h 903399"/>
              <a:gd name="connsiteX59" fmla="*/ 311943 w 482453"/>
              <a:gd name="connsiteY59" fmla="*/ 792163 h 903399"/>
              <a:gd name="connsiteX60" fmla="*/ 349250 w 482453"/>
              <a:gd name="connsiteY60" fmla="*/ 739775 h 903399"/>
              <a:gd name="connsiteX61" fmla="*/ 393700 w 482453"/>
              <a:gd name="connsiteY61" fmla="*/ 688975 h 903399"/>
              <a:gd name="connsiteX62" fmla="*/ 425450 w 482453"/>
              <a:gd name="connsiteY62" fmla="*/ 660400 h 903399"/>
              <a:gd name="connsiteX63" fmla="*/ 478632 w 482453"/>
              <a:gd name="connsiteY63" fmla="*/ 660400 h 903399"/>
              <a:gd name="connsiteX0" fmla="*/ 478632 w 482453"/>
              <a:gd name="connsiteY0" fmla="*/ 660400 h 903399"/>
              <a:gd name="connsiteX1" fmla="*/ 476250 w 482453"/>
              <a:gd name="connsiteY1" fmla="*/ 590550 h 903399"/>
              <a:gd name="connsiteX2" fmla="*/ 460375 w 482453"/>
              <a:gd name="connsiteY2" fmla="*/ 498475 h 903399"/>
              <a:gd name="connsiteX3" fmla="*/ 447675 w 482453"/>
              <a:gd name="connsiteY3" fmla="*/ 425450 h 903399"/>
              <a:gd name="connsiteX4" fmla="*/ 422275 w 482453"/>
              <a:gd name="connsiteY4" fmla="*/ 346868 h 903399"/>
              <a:gd name="connsiteX5" fmla="*/ 438150 w 482453"/>
              <a:gd name="connsiteY5" fmla="*/ 292100 h 903399"/>
              <a:gd name="connsiteX6" fmla="*/ 454025 w 482453"/>
              <a:gd name="connsiteY6" fmla="*/ 225425 h 903399"/>
              <a:gd name="connsiteX7" fmla="*/ 446087 w 482453"/>
              <a:gd name="connsiteY7" fmla="*/ 128588 h 903399"/>
              <a:gd name="connsiteX8" fmla="*/ 419100 w 482453"/>
              <a:gd name="connsiteY8" fmla="*/ 25400 h 903399"/>
              <a:gd name="connsiteX9" fmla="*/ 368300 w 482453"/>
              <a:gd name="connsiteY9" fmla="*/ 114300 h 903399"/>
              <a:gd name="connsiteX10" fmla="*/ 330200 w 482453"/>
              <a:gd name="connsiteY10" fmla="*/ 60325 h 903399"/>
              <a:gd name="connsiteX11" fmla="*/ 288925 w 482453"/>
              <a:gd name="connsiteY11" fmla="*/ 0 h 903399"/>
              <a:gd name="connsiteX12" fmla="*/ 221457 w 482453"/>
              <a:gd name="connsiteY12" fmla="*/ 53975 h 903399"/>
              <a:gd name="connsiteX13" fmla="*/ 168275 w 482453"/>
              <a:gd name="connsiteY13" fmla="*/ 98425 h 903399"/>
              <a:gd name="connsiteX14" fmla="*/ 161925 w 482453"/>
              <a:gd name="connsiteY14" fmla="*/ 123825 h 903399"/>
              <a:gd name="connsiteX15" fmla="*/ 152400 w 482453"/>
              <a:gd name="connsiteY15" fmla="*/ 168275 h 903399"/>
              <a:gd name="connsiteX16" fmla="*/ 139700 w 482453"/>
              <a:gd name="connsiteY16" fmla="*/ 193675 h 903399"/>
              <a:gd name="connsiteX17" fmla="*/ 127000 w 482453"/>
              <a:gd name="connsiteY17" fmla="*/ 206375 h 903399"/>
              <a:gd name="connsiteX18" fmla="*/ 114300 w 482453"/>
              <a:gd name="connsiteY18" fmla="*/ 209550 h 903399"/>
              <a:gd name="connsiteX19" fmla="*/ 104775 w 482453"/>
              <a:gd name="connsiteY19" fmla="*/ 215900 h 903399"/>
              <a:gd name="connsiteX20" fmla="*/ 82550 w 482453"/>
              <a:gd name="connsiteY20" fmla="*/ 225425 h 903399"/>
              <a:gd name="connsiteX21" fmla="*/ 73025 w 482453"/>
              <a:gd name="connsiteY21" fmla="*/ 234950 h 903399"/>
              <a:gd name="connsiteX22" fmla="*/ 60325 w 482453"/>
              <a:gd name="connsiteY22" fmla="*/ 241300 h 903399"/>
              <a:gd name="connsiteX23" fmla="*/ 44450 w 482453"/>
              <a:gd name="connsiteY23" fmla="*/ 250825 h 903399"/>
              <a:gd name="connsiteX24" fmla="*/ 38100 w 482453"/>
              <a:gd name="connsiteY24" fmla="*/ 260350 h 903399"/>
              <a:gd name="connsiteX25" fmla="*/ 25400 w 482453"/>
              <a:gd name="connsiteY25" fmla="*/ 273050 h 903399"/>
              <a:gd name="connsiteX26" fmla="*/ 41275 w 482453"/>
              <a:gd name="connsiteY26" fmla="*/ 307975 h 903399"/>
              <a:gd name="connsiteX27" fmla="*/ 47625 w 482453"/>
              <a:gd name="connsiteY27" fmla="*/ 323850 h 903399"/>
              <a:gd name="connsiteX28" fmla="*/ 63500 w 482453"/>
              <a:gd name="connsiteY28" fmla="*/ 342900 h 903399"/>
              <a:gd name="connsiteX29" fmla="*/ 69850 w 482453"/>
              <a:gd name="connsiteY29" fmla="*/ 368300 h 903399"/>
              <a:gd name="connsiteX30" fmla="*/ 76200 w 482453"/>
              <a:gd name="connsiteY30" fmla="*/ 381000 h 903399"/>
              <a:gd name="connsiteX31" fmla="*/ 73025 w 482453"/>
              <a:gd name="connsiteY31" fmla="*/ 409575 h 903399"/>
              <a:gd name="connsiteX32" fmla="*/ 63500 w 482453"/>
              <a:gd name="connsiteY32" fmla="*/ 412750 h 903399"/>
              <a:gd name="connsiteX33" fmla="*/ 38100 w 482453"/>
              <a:gd name="connsiteY33" fmla="*/ 409575 h 903399"/>
              <a:gd name="connsiteX34" fmla="*/ 25400 w 482453"/>
              <a:gd name="connsiteY34" fmla="*/ 415925 h 903399"/>
              <a:gd name="connsiteX35" fmla="*/ 22225 w 482453"/>
              <a:gd name="connsiteY35" fmla="*/ 428625 h 903399"/>
              <a:gd name="connsiteX36" fmla="*/ 3175 w 482453"/>
              <a:gd name="connsiteY36" fmla="*/ 441325 h 903399"/>
              <a:gd name="connsiteX37" fmla="*/ 6350 w 482453"/>
              <a:gd name="connsiteY37" fmla="*/ 469900 h 903399"/>
              <a:gd name="connsiteX38" fmla="*/ 19050 w 482453"/>
              <a:gd name="connsiteY38" fmla="*/ 473075 h 903399"/>
              <a:gd name="connsiteX39" fmla="*/ 31750 w 482453"/>
              <a:gd name="connsiteY39" fmla="*/ 482600 h 903399"/>
              <a:gd name="connsiteX40" fmla="*/ 50800 w 482453"/>
              <a:gd name="connsiteY40" fmla="*/ 520700 h 903399"/>
              <a:gd name="connsiteX41" fmla="*/ 57150 w 482453"/>
              <a:gd name="connsiteY41" fmla="*/ 533400 h 903399"/>
              <a:gd name="connsiteX42" fmla="*/ 60325 w 482453"/>
              <a:gd name="connsiteY42" fmla="*/ 552450 h 903399"/>
              <a:gd name="connsiteX43" fmla="*/ 76200 w 482453"/>
              <a:gd name="connsiteY43" fmla="*/ 568325 h 903399"/>
              <a:gd name="connsiteX44" fmla="*/ 111125 w 482453"/>
              <a:gd name="connsiteY44" fmla="*/ 600075 h 903399"/>
              <a:gd name="connsiteX45" fmla="*/ 127000 w 482453"/>
              <a:gd name="connsiteY45" fmla="*/ 609600 h 903399"/>
              <a:gd name="connsiteX46" fmla="*/ 136525 w 482453"/>
              <a:gd name="connsiteY46" fmla="*/ 615950 h 903399"/>
              <a:gd name="connsiteX47" fmla="*/ 152400 w 482453"/>
              <a:gd name="connsiteY47" fmla="*/ 638175 h 903399"/>
              <a:gd name="connsiteX48" fmla="*/ 149225 w 482453"/>
              <a:gd name="connsiteY48" fmla="*/ 682625 h 903399"/>
              <a:gd name="connsiteX49" fmla="*/ 136525 w 482453"/>
              <a:gd name="connsiteY49" fmla="*/ 685800 h 903399"/>
              <a:gd name="connsiteX50" fmla="*/ 111125 w 482453"/>
              <a:gd name="connsiteY50" fmla="*/ 701675 h 903399"/>
              <a:gd name="connsiteX51" fmla="*/ 117475 w 482453"/>
              <a:gd name="connsiteY51" fmla="*/ 746125 h 903399"/>
              <a:gd name="connsiteX52" fmla="*/ 123825 w 482453"/>
              <a:gd name="connsiteY52" fmla="*/ 755650 h 903399"/>
              <a:gd name="connsiteX53" fmla="*/ 139700 w 482453"/>
              <a:gd name="connsiteY53" fmla="*/ 781050 h 903399"/>
              <a:gd name="connsiteX54" fmla="*/ 152400 w 482453"/>
              <a:gd name="connsiteY54" fmla="*/ 790575 h 903399"/>
              <a:gd name="connsiteX55" fmla="*/ 187325 w 482453"/>
              <a:gd name="connsiteY55" fmla="*/ 793750 h 903399"/>
              <a:gd name="connsiteX56" fmla="*/ 190500 w 482453"/>
              <a:gd name="connsiteY56" fmla="*/ 803275 h 903399"/>
              <a:gd name="connsiteX57" fmla="*/ 196850 w 482453"/>
              <a:gd name="connsiteY57" fmla="*/ 812800 h 903399"/>
              <a:gd name="connsiteX58" fmla="*/ 270668 w 482453"/>
              <a:gd name="connsiteY58" fmla="*/ 903288 h 903399"/>
              <a:gd name="connsiteX59" fmla="*/ 311943 w 482453"/>
              <a:gd name="connsiteY59" fmla="*/ 792163 h 903399"/>
              <a:gd name="connsiteX60" fmla="*/ 349250 w 482453"/>
              <a:gd name="connsiteY60" fmla="*/ 739775 h 903399"/>
              <a:gd name="connsiteX61" fmla="*/ 393700 w 482453"/>
              <a:gd name="connsiteY61" fmla="*/ 688975 h 903399"/>
              <a:gd name="connsiteX62" fmla="*/ 425450 w 482453"/>
              <a:gd name="connsiteY62" fmla="*/ 660400 h 903399"/>
              <a:gd name="connsiteX63" fmla="*/ 478632 w 482453"/>
              <a:gd name="connsiteY63" fmla="*/ 660400 h 903399"/>
              <a:gd name="connsiteX0" fmla="*/ 478632 w 482453"/>
              <a:gd name="connsiteY0" fmla="*/ 660400 h 903399"/>
              <a:gd name="connsiteX1" fmla="*/ 476250 w 482453"/>
              <a:gd name="connsiteY1" fmla="*/ 590550 h 903399"/>
              <a:gd name="connsiteX2" fmla="*/ 460375 w 482453"/>
              <a:gd name="connsiteY2" fmla="*/ 498475 h 903399"/>
              <a:gd name="connsiteX3" fmla="*/ 447675 w 482453"/>
              <a:gd name="connsiteY3" fmla="*/ 425450 h 903399"/>
              <a:gd name="connsiteX4" fmla="*/ 422275 w 482453"/>
              <a:gd name="connsiteY4" fmla="*/ 346868 h 903399"/>
              <a:gd name="connsiteX5" fmla="*/ 438150 w 482453"/>
              <a:gd name="connsiteY5" fmla="*/ 292100 h 903399"/>
              <a:gd name="connsiteX6" fmla="*/ 454025 w 482453"/>
              <a:gd name="connsiteY6" fmla="*/ 225425 h 903399"/>
              <a:gd name="connsiteX7" fmla="*/ 446087 w 482453"/>
              <a:gd name="connsiteY7" fmla="*/ 128588 h 903399"/>
              <a:gd name="connsiteX8" fmla="*/ 419100 w 482453"/>
              <a:gd name="connsiteY8" fmla="*/ 25400 h 903399"/>
              <a:gd name="connsiteX9" fmla="*/ 368300 w 482453"/>
              <a:gd name="connsiteY9" fmla="*/ 114300 h 903399"/>
              <a:gd name="connsiteX10" fmla="*/ 330200 w 482453"/>
              <a:gd name="connsiteY10" fmla="*/ 60325 h 903399"/>
              <a:gd name="connsiteX11" fmla="*/ 288925 w 482453"/>
              <a:gd name="connsiteY11" fmla="*/ 0 h 903399"/>
              <a:gd name="connsiteX12" fmla="*/ 221457 w 482453"/>
              <a:gd name="connsiteY12" fmla="*/ 53975 h 903399"/>
              <a:gd name="connsiteX13" fmla="*/ 168275 w 482453"/>
              <a:gd name="connsiteY13" fmla="*/ 98425 h 903399"/>
              <a:gd name="connsiteX14" fmla="*/ 152400 w 482453"/>
              <a:gd name="connsiteY14" fmla="*/ 168275 h 903399"/>
              <a:gd name="connsiteX15" fmla="*/ 139700 w 482453"/>
              <a:gd name="connsiteY15" fmla="*/ 193675 h 903399"/>
              <a:gd name="connsiteX16" fmla="*/ 127000 w 482453"/>
              <a:gd name="connsiteY16" fmla="*/ 206375 h 903399"/>
              <a:gd name="connsiteX17" fmla="*/ 114300 w 482453"/>
              <a:gd name="connsiteY17" fmla="*/ 209550 h 903399"/>
              <a:gd name="connsiteX18" fmla="*/ 104775 w 482453"/>
              <a:gd name="connsiteY18" fmla="*/ 215900 h 903399"/>
              <a:gd name="connsiteX19" fmla="*/ 82550 w 482453"/>
              <a:gd name="connsiteY19" fmla="*/ 225425 h 903399"/>
              <a:gd name="connsiteX20" fmla="*/ 73025 w 482453"/>
              <a:gd name="connsiteY20" fmla="*/ 234950 h 903399"/>
              <a:gd name="connsiteX21" fmla="*/ 60325 w 482453"/>
              <a:gd name="connsiteY21" fmla="*/ 241300 h 903399"/>
              <a:gd name="connsiteX22" fmla="*/ 44450 w 482453"/>
              <a:gd name="connsiteY22" fmla="*/ 250825 h 903399"/>
              <a:gd name="connsiteX23" fmla="*/ 38100 w 482453"/>
              <a:gd name="connsiteY23" fmla="*/ 260350 h 903399"/>
              <a:gd name="connsiteX24" fmla="*/ 25400 w 482453"/>
              <a:gd name="connsiteY24" fmla="*/ 273050 h 903399"/>
              <a:gd name="connsiteX25" fmla="*/ 41275 w 482453"/>
              <a:gd name="connsiteY25" fmla="*/ 307975 h 903399"/>
              <a:gd name="connsiteX26" fmla="*/ 47625 w 482453"/>
              <a:gd name="connsiteY26" fmla="*/ 323850 h 903399"/>
              <a:gd name="connsiteX27" fmla="*/ 63500 w 482453"/>
              <a:gd name="connsiteY27" fmla="*/ 342900 h 903399"/>
              <a:gd name="connsiteX28" fmla="*/ 69850 w 482453"/>
              <a:gd name="connsiteY28" fmla="*/ 368300 h 903399"/>
              <a:gd name="connsiteX29" fmla="*/ 76200 w 482453"/>
              <a:gd name="connsiteY29" fmla="*/ 381000 h 903399"/>
              <a:gd name="connsiteX30" fmla="*/ 73025 w 482453"/>
              <a:gd name="connsiteY30" fmla="*/ 409575 h 903399"/>
              <a:gd name="connsiteX31" fmla="*/ 63500 w 482453"/>
              <a:gd name="connsiteY31" fmla="*/ 412750 h 903399"/>
              <a:gd name="connsiteX32" fmla="*/ 38100 w 482453"/>
              <a:gd name="connsiteY32" fmla="*/ 409575 h 903399"/>
              <a:gd name="connsiteX33" fmla="*/ 25400 w 482453"/>
              <a:gd name="connsiteY33" fmla="*/ 415925 h 903399"/>
              <a:gd name="connsiteX34" fmla="*/ 22225 w 482453"/>
              <a:gd name="connsiteY34" fmla="*/ 428625 h 903399"/>
              <a:gd name="connsiteX35" fmla="*/ 3175 w 482453"/>
              <a:gd name="connsiteY35" fmla="*/ 441325 h 903399"/>
              <a:gd name="connsiteX36" fmla="*/ 6350 w 482453"/>
              <a:gd name="connsiteY36" fmla="*/ 469900 h 903399"/>
              <a:gd name="connsiteX37" fmla="*/ 19050 w 482453"/>
              <a:gd name="connsiteY37" fmla="*/ 473075 h 903399"/>
              <a:gd name="connsiteX38" fmla="*/ 31750 w 482453"/>
              <a:gd name="connsiteY38" fmla="*/ 482600 h 903399"/>
              <a:gd name="connsiteX39" fmla="*/ 50800 w 482453"/>
              <a:gd name="connsiteY39" fmla="*/ 520700 h 903399"/>
              <a:gd name="connsiteX40" fmla="*/ 57150 w 482453"/>
              <a:gd name="connsiteY40" fmla="*/ 533400 h 903399"/>
              <a:gd name="connsiteX41" fmla="*/ 60325 w 482453"/>
              <a:gd name="connsiteY41" fmla="*/ 552450 h 903399"/>
              <a:gd name="connsiteX42" fmla="*/ 76200 w 482453"/>
              <a:gd name="connsiteY42" fmla="*/ 568325 h 903399"/>
              <a:gd name="connsiteX43" fmla="*/ 111125 w 482453"/>
              <a:gd name="connsiteY43" fmla="*/ 600075 h 903399"/>
              <a:gd name="connsiteX44" fmla="*/ 127000 w 482453"/>
              <a:gd name="connsiteY44" fmla="*/ 609600 h 903399"/>
              <a:gd name="connsiteX45" fmla="*/ 136525 w 482453"/>
              <a:gd name="connsiteY45" fmla="*/ 615950 h 903399"/>
              <a:gd name="connsiteX46" fmla="*/ 152400 w 482453"/>
              <a:gd name="connsiteY46" fmla="*/ 638175 h 903399"/>
              <a:gd name="connsiteX47" fmla="*/ 149225 w 482453"/>
              <a:gd name="connsiteY47" fmla="*/ 682625 h 903399"/>
              <a:gd name="connsiteX48" fmla="*/ 136525 w 482453"/>
              <a:gd name="connsiteY48" fmla="*/ 685800 h 903399"/>
              <a:gd name="connsiteX49" fmla="*/ 111125 w 482453"/>
              <a:gd name="connsiteY49" fmla="*/ 701675 h 903399"/>
              <a:gd name="connsiteX50" fmla="*/ 117475 w 482453"/>
              <a:gd name="connsiteY50" fmla="*/ 746125 h 903399"/>
              <a:gd name="connsiteX51" fmla="*/ 123825 w 482453"/>
              <a:gd name="connsiteY51" fmla="*/ 755650 h 903399"/>
              <a:gd name="connsiteX52" fmla="*/ 139700 w 482453"/>
              <a:gd name="connsiteY52" fmla="*/ 781050 h 903399"/>
              <a:gd name="connsiteX53" fmla="*/ 152400 w 482453"/>
              <a:gd name="connsiteY53" fmla="*/ 790575 h 903399"/>
              <a:gd name="connsiteX54" fmla="*/ 187325 w 482453"/>
              <a:gd name="connsiteY54" fmla="*/ 793750 h 903399"/>
              <a:gd name="connsiteX55" fmla="*/ 190500 w 482453"/>
              <a:gd name="connsiteY55" fmla="*/ 803275 h 903399"/>
              <a:gd name="connsiteX56" fmla="*/ 196850 w 482453"/>
              <a:gd name="connsiteY56" fmla="*/ 812800 h 903399"/>
              <a:gd name="connsiteX57" fmla="*/ 270668 w 482453"/>
              <a:gd name="connsiteY57" fmla="*/ 903288 h 903399"/>
              <a:gd name="connsiteX58" fmla="*/ 311943 w 482453"/>
              <a:gd name="connsiteY58" fmla="*/ 792163 h 903399"/>
              <a:gd name="connsiteX59" fmla="*/ 349250 w 482453"/>
              <a:gd name="connsiteY59" fmla="*/ 739775 h 903399"/>
              <a:gd name="connsiteX60" fmla="*/ 393700 w 482453"/>
              <a:gd name="connsiteY60" fmla="*/ 688975 h 903399"/>
              <a:gd name="connsiteX61" fmla="*/ 425450 w 482453"/>
              <a:gd name="connsiteY61" fmla="*/ 660400 h 903399"/>
              <a:gd name="connsiteX62" fmla="*/ 478632 w 482453"/>
              <a:gd name="connsiteY62" fmla="*/ 660400 h 903399"/>
              <a:gd name="connsiteX0" fmla="*/ 478632 w 482453"/>
              <a:gd name="connsiteY0" fmla="*/ 660400 h 903399"/>
              <a:gd name="connsiteX1" fmla="*/ 476250 w 482453"/>
              <a:gd name="connsiteY1" fmla="*/ 590550 h 903399"/>
              <a:gd name="connsiteX2" fmla="*/ 460375 w 482453"/>
              <a:gd name="connsiteY2" fmla="*/ 498475 h 903399"/>
              <a:gd name="connsiteX3" fmla="*/ 447675 w 482453"/>
              <a:gd name="connsiteY3" fmla="*/ 425450 h 903399"/>
              <a:gd name="connsiteX4" fmla="*/ 422275 w 482453"/>
              <a:gd name="connsiteY4" fmla="*/ 346868 h 903399"/>
              <a:gd name="connsiteX5" fmla="*/ 438150 w 482453"/>
              <a:gd name="connsiteY5" fmla="*/ 292100 h 903399"/>
              <a:gd name="connsiteX6" fmla="*/ 454025 w 482453"/>
              <a:gd name="connsiteY6" fmla="*/ 225425 h 903399"/>
              <a:gd name="connsiteX7" fmla="*/ 446087 w 482453"/>
              <a:gd name="connsiteY7" fmla="*/ 128588 h 903399"/>
              <a:gd name="connsiteX8" fmla="*/ 419100 w 482453"/>
              <a:gd name="connsiteY8" fmla="*/ 25400 h 903399"/>
              <a:gd name="connsiteX9" fmla="*/ 368300 w 482453"/>
              <a:gd name="connsiteY9" fmla="*/ 114300 h 903399"/>
              <a:gd name="connsiteX10" fmla="*/ 330200 w 482453"/>
              <a:gd name="connsiteY10" fmla="*/ 60325 h 903399"/>
              <a:gd name="connsiteX11" fmla="*/ 288925 w 482453"/>
              <a:gd name="connsiteY11" fmla="*/ 0 h 903399"/>
              <a:gd name="connsiteX12" fmla="*/ 221457 w 482453"/>
              <a:gd name="connsiteY12" fmla="*/ 53975 h 903399"/>
              <a:gd name="connsiteX13" fmla="*/ 175419 w 482453"/>
              <a:gd name="connsiteY13" fmla="*/ 107950 h 903399"/>
              <a:gd name="connsiteX14" fmla="*/ 152400 w 482453"/>
              <a:gd name="connsiteY14" fmla="*/ 168275 h 903399"/>
              <a:gd name="connsiteX15" fmla="*/ 139700 w 482453"/>
              <a:gd name="connsiteY15" fmla="*/ 193675 h 903399"/>
              <a:gd name="connsiteX16" fmla="*/ 127000 w 482453"/>
              <a:gd name="connsiteY16" fmla="*/ 206375 h 903399"/>
              <a:gd name="connsiteX17" fmla="*/ 114300 w 482453"/>
              <a:gd name="connsiteY17" fmla="*/ 209550 h 903399"/>
              <a:gd name="connsiteX18" fmla="*/ 104775 w 482453"/>
              <a:gd name="connsiteY18" fmla="*/ 215900 h 903399"/>
              <a:gd name="connsiteX19" fmla="*/ 82550 w 482453"/>
              <a:gd name="connsiteY19" fmla="*/ 225425 h 903399"/>
              <a:gd name="connsiteX20" fmla="*/ 73025 w 482453"/>
              <a:gd name="connsiteY20" fmla="*/ 234950 h 903399"/>
              <a:gd name="connsiteX21" fmla="*/ 60325 w 482453"/>
              <a:gd name="connsiteY21" fmla="*/ 241300 h 903399"/>
              <a:gd name="connsiteX22" fmla="*/ 44450 w 482453"/>
              <a:gd name="connsiteY22" fmla="*/ 250825 h 903399"/>
              <a:gd name="connsiteX23" fmla="*/ 38100 w 482453"/>
              <a:gd name="connsiteY23" fmla="*/ 260350 h 903399"/>
              <a:gd name="connsiteX24" fmla="*/ 25400 w 482453"/>
              <a:gd name="connsiteY24" fmla="*/ 273050 h 903399"/>
              <a:gd name="connsiteX25" fmla="*/ 41275 w 482453"/>
              <a:gd name="connsiteY25" fmla="*/ 307975 h 903399"/>
              <a:gd name="connsiteX26" fmla="*/ 47625 w 482453"/>
              <a:gd name="connsiteY26" fmla="*/ 323850 h 903399"/>
              <a:gd name="connsiteX27" fmla="*/ 63500 w 482453"/>
              <a:gd name="connsiteY27" fmla="*/ 342900 h 903399"/>
              <a:gd name="connsiteX28" fmla="*/ 69850 w 482453"/>
              <a:gd name="connsiteY28" fmla="*/ 368300 h 903399"/>
              <a:gd name="connsiteX29" fmla="*/ 76200 w 482453"/>
              <a:gd name="connsiteY29" fmla="*/ 381000 h 903399"/>
              <a:gd name="connsiteX30" fmla="*/ 73025 w 482453"/>
              <a:gd name="connsiteY30" fmla="*/ 409575 h 903399"/>
              <a:gd name="connsiteX31" fmla="*/ 63500 w 482453"/>
              <a:gd name="connsiteY31" fmla="*/ 412750 h 903399"/>
              <a:gd name="connsiteX32" fmla="*/ 38100 w 482453"/>
              <a:gd name="connsiteY32" fmla="*/ 409575 h 903399"/>
              <a:gd name="connsiteX33" fmla="*/ 25400 w 482453"/>
              <a:gd name="connsiteY33" fmla="*/ 415925 h 903399"/>
              <a:gd name="connsiteX34" fmla="*/ 22225 w 482453"/>
              <a:gd name="connsiteY34" fmla="*/ 428625 h 903399"/>
              <a:gd name="connsiteX35" fmla="*/ 3175 w 482453"/>
              <a:gd name="connsiteY35" fmla="*/ 441325 h 903399"/>
              <a:gd name="connsiteX36" fmla="*/ 6350 w 482453"/>
              <a:gd name="connsiteY36" fmla="*/ 469900 h 903399"/>
              <a:gd name="connsiteX37" fmla="*/ 19050 w 482453"/>
              <a:gd name="connsiteY37" fmla="*/ 473075 h 903399"/>
              <a:gd name="connsiteX38" fmla="*/ 31750 w 482453"/>
              <a:gd name="connsiteY38" fmla="*/ 482600 h 903399"/>
              <a:gd name="connsiteX39" fmla="*/ 50800 w 482453"/>
              <a:gd name="connsiteY39" fmla="*/ 520700 h 903399"/>
              <a:gd name="connsiteX40" fmla="*/ 57150 w 482453"/>
              <a:gd name="connsiteY40" fmla="*/ 533400 h 903399"/>
              <a:gd name="connsiteX41" fmla="*/ 60325 w 482453"/>
              <a:gd name="connsiteY41" fmla="*/ 552450 h 903399"/>
              <a:gd name="connsiteX42" fmla="*/ 76200 w 482453"/>
              <a:gd name="connsiteY42" fmla="*/ 568325 h 903399"/>
              <a:gd name="connsiteX43" fmla="*/ 111125 w 482453"/>
              <a:gd name="connsiteY43" fmla="*/ 600075 h 903399"/>
              <a:gd name="connsiteX44" fmla="*/ 127000 w 482453"/>
              <a:gd name="connsiteY44" fmla="*/ 609600 h 903399"/>
              <a:gd name="connsiteX45" fmla="*/ 136525 w 482453"/>
              <a:gd name="connsiteY45" fmla="*/ 615950 h 903399"/>
              <a:gd name="connsiteX46" fmla="*/ 152400 w 482453"/>
              <a:gd name="connsiteY46" fmla="*/ 638175 h 903399"/>
              <a:gd name="connsiteX47" fmla="*/ 149225 w 482453"/>
              <a:gd name="connsiteY47" fmla="*/ 682625 h 903399"/>
              <a:gd name="connsiteX48" fmla="*/ 136525 w 482453"/>
              <a:gd name="connsiteY48" fmla="*/ 685800 h 903399"/>
              <a:gd name="connsiteX49" fmla="*/ 111125 w 482453"/>
              <a:gd name="connsiteY49" fmla="*/ 701675 h 903399"/>
              <a:gd name="connsiteX50" fmla="*/ 117475 w 482453"/>
              <a:gd name="connsiteY50" fmla="*/ 746125 h 903399"/>
              <a:gd name="connsiteX51" fmla="*/ 123825 w 482453"/>
              <a:gd name="connsiteY51" fmla="*/ 755650 h 903399"/>
              <a:gd name="connsiteX52" fmla="*/ 139700 w 482453"/>
              <a:gd name="connsiteY52" fmla="*/ 781050 h 903399"/>
              <a:gd name="connsiteX53" fmla="*/ 152400 w 482453"/>
              <a:gd name="connsiteY53" fmla="*/ 790575 h 903399"/>
              <a:gd name="connsiteX54" fmla="*/ 187325 w 482453"/>
              <a:gd name="connsiteY54" fmla="*/ 793750 h 903399"/>
              <a:gd name="connsiteX55" fmla="*/ 190500 w 482453"/>
              <a:gd name="connsiteY55" fmla="*/ 803275 h 903399"/>
              <a:gd name="connsiteX56" fmla="*/ 196850 w 482453"/>
              <a:gd name="connsiteY56" fmla="*/ 812800 h 903399"/>
              <a:gd name="connsiteX57" fmla="*/ 270668 w 482453"/>
              <a:gd name="connsiteY57" fmla="*/ 903288 h 903399"/>
              <a:gd name="connsiteX58" fmla="*/ 311943 w 482453"/>
              <a:gd name="connsiteY58" fmla="*/ 792163 h 903399"/>
              <a:gd name="connsiteX59" fmla="*/ 349250 w 482453"/>
              <a:gd name="connsiteY59" fmla="*/ 739775 h 903399"/>
              <a:gd name="connsiteX60" fmla="*/ 393700 w 482453"/>
              <a:gd name="connsiteY60" fmla="*/ 688975 h 903399"/>
              <a:gd name="connsiteX61" fmla="*/ 425450 w 482453"/>
              <a:gd name="connsiteY61" fmla="*/ 660400 h 903399"/>
              <a:gd name="connsiteX62" fmla="*/ 478632 w 482453"/>
              <a:gd name="connsiteY62" fmla="*/ 660400 h 903399"/>
              <a:gd name="connsiteX0" fmla="*/ 478632 w 482453"/>
              <a:gd name="connsiteY0" fmla="*/ 660400 h 903399"/>
              <a:gd name="connsiteX1" fmla="*/ 476250 w 482453"/>
              <a:gd name="connsiteY1" fmla="*/ 590550 h 903399"/>
              <a:gd name="connsiteX2" fmla="*/ 460375 w 482453"/>
              <a:gd name="connsiteY2" fmla="*/ 498475 h 903399"/>
              <a:gd name="connsiteX3" fmla="*/ 447675 w 482453"/>
              <a:gd name="connsiteY3" fmla="*/ 425450 h 903399"/>
              <a:gd name="connsiteX4" fmla="*/ 422275 w 482453"/>
              <a:gd name="connsiteY4" fmla="*/ 346868 h 903399"/>
              <a:gd name="connsiteX5" fmla="*/ 438150 w 482453"/>
              <a:gd name="connsiteY5" fmla="*/ 292100 h 903399"/>
              <a:gd name="connsiteX6" fmla="*/ 454025 w 482453"/>
              <a:gd name="connsiteY6" fmla="*/ 225425 h 903399"/>
              <a:gd name="connsiteX7" fmla="*/ 446087 w 482453"/>
              <a:gd name="connsiteY7" fmla="*/ 128588 h 903399"/>
              <a:gd name="connsiteX8" fmla="*/ 419100 w 482453"/>
              <a:gd name="connsiteY8" fmla="*/ 25400 h 903399"/>
              <a:gd name="connsiteX9" fmla="*/ 368300 w 482453"/>
              <a:gd name="connsiteY9" fmla="*/ 114300 h 903399"/>
              <a:gd name="connsiteX10" fmla="*/ 330200 w 482453"/>
              <a:gd name="connsiteY10" fmla="*/ 60325 h 903399"/>
              <a:gd name="connsiteX11" fmla="*/ 288925 w 482453"/>
              <a:gd name="connsiteY11" fmla="*/ 0 h 903399"/>
              <a:gd name="connsiteX12" fmla="*/ 221457 w 482453"/>
              <a:gd name="connsiteY12" fmla="*/ 44450 h 903399"/>
              <a:gd name="connsiteX13" fmla="*/ 175419 w 482453"/>
              <a:gd name="connsiteY13" fmla="*/ 107950 h 903399"/>
              <a:gd name="connsiteX14" fmla="*/ 152400 w 482453"/>
              <a:gd name="connsiteY14" fmla="*/ 168275 h 903399"/>
              <a:gd name="connsiteX15" fmla="*/ 139700 w 482453"/>
              <a:gd name="connsiteY15" fmla="*/ 193675 h 903399"/>
              <a:gd name="connsiteX16" fmla="*/ 127000 w 482453"/>
              <a:gd name="connsiteY16" fmla="*/ 206375 h 903399"/>
              <a:gd name="connsiteX17" fmla="*/ 114300 w 482453"/>
              <a:gd name="connsiteY17" fmla="*/ 209550 h 903399"/>
              <a:gd name="connsiteX18" fmla="*/ 104775 w 482453"/>
              <a:gd name="connsiteY18" fmla="*/ 215900 h 903399"/>
              <a:gd name="connsiteX19" fmla="*/ 82550 w 482453"/>
              <a:gd name="connsiteY19" fmla="*/ 225425 h 903399"/>
              <a:gd name="connsiteX20" fmla="*/ 73025 w 482453"/>
              <a:gd name="connsiteY20" fmla="*/ 234950 h 903399"/>
              <a:gd name="connsiteX21" fmla="*/ 60325 w 482453"/>
              <a:gd name="connsiteY21" fmla="*/ 241300 h 903399"/>
              <a:gd name="connsiteX22" fmla="*/ 44450 w 482453"/>
              <a:gd name="connsiteY22" fmla="*/ 250825 h 903399"/>
              <a:gd name="connsiteX23" fmla="*/ 38100 w 482453"/>
              <a:gd name="connsiteY23" fmla="*/ 260350 h 903399"/>
              <a:gd name="connsiteX24" fmla="*/ 25400 w 482453"/>
              <a:gd name="connsiteY24" fmla="*/ 273050 h 903399"/>
              <a:gd name="connsiteX25" fmla="*/ 41275 w 482453"/>
              <a:gd name="connsiteY25" fmla="*/ 307975 h 903399"/>
              <a:gd name="connsiteX26" fmla="*/ 47625 w 482453"/>
              <a:gd name="connsiteY26" fmla="*/ 323850 h 903399"/>
              <a:gd name="connsiteX27" fmla="*/ 63500 w 482453"/>
              <a:gd name="connsiteY27" fmla="*/ 342900 h 903399"/>
              <a:gd name="connsiteX28" fmla="*/ 69850 w 482453"/>
              <a:gd name="connsiteY28" fmla="*/ 368300 h 903399"/>
              <a:gd name="connsiteX29" fmla="*/ 76200 w 482453"/>
              <a:gd name="connsiteY29" fmla="*/ 381000 h 903399"/>
              <a:gd name="connsiteX30" fmla="*/ 73025 w 482453"/>
              <a:gd name="connsiteY30" fmla="*/ 409575 h 903399"/>
              <a:gd name="connsiteX31" fmla="*/ 63500 w 482453"/>
              <a:gd name="connsiteY31" fmla="*/ 412750 h 903399"/>
              <a:gd name="connsiteX32" fmla="*/ 38100 w 482453"/>
              <a:gd name="connsiteY32" fmla="*/ 409575 h 903399"/>
              <a:gd name="connsiteX33" fmla="*/ 25400 w 482453"/>
              <a:gd name="connsiteY33" fmla="*/ 415925 h 903399"/>
              <a:gd name="connsiteX34" fmla="*/ 22225 w 482453"/>
              <a:gd name="connsiteY34" fmla="*/ 428625 h 903399"/>
              <a:gd name="connsiteX35" fmla="*/ 3175 w 482453"/>
              <a:gd name="connsiteY35" fmla="*/ 441325 h 903399"/>
              <a:gd name="connsiteX36" fmla="*/ 6350 w 482453"/>
              <a:gd name="connsiteY36" fmla="*/ 469900 h 903399"/>
              <a:gd name="connsiteX37" fmla="*/ 19050 w 482453"/>
              <a:gd name="connsiteY37" fmla="*/ 473075 h 903399"/>
              <a:gd name="connsiteX38" fmla="*/ 31750 w 482453"/>
              <a:gd name="connsiteY38" fmla="*/ 482600 h 903399"/>
              <a:gd name="connsiteX39" fmla="*/ 50800 w 482453"/>
              <a:gd name="connsiteY39" fmla="*/ 520700 h 903399"/>
              <a:gd name="connsiteX40" fmla="*/ 57150 w 482453"/>
              <a:gd name="connsiteY40" fmla="*/ 533400 h 903399"/>
              <a:gd name="connsiteX41" fmla="*/ 60325 w 482453"/>
              <a:gd name="connsiteY41" fmla="*/ 552450 h 903399"/>
              <a:gd name="connsiteX42" fmla="*/ 76200 w 482453"/>
              <a:gd name="connsiteY42" fmla="*/ 568325 h 903399"/>
              <a:gd name="connsiteX43" fmla="*/ 111125 w 482453"/>
              <a:gd name="connsiteY43" fmla="*/ 600075 h 903399"/>
              <a:gd name="connsiteX44" fmla="*/ 127000 w 482453"/>
              <a:gd name="connsiteY44" fmla="*/ 609600 h 903399"/>
              <a:gd name="connsiteX45" fmla="*/ 136525 w 482453"/>
              <a:gd name="connsiteY45" fmla="*/ 615950 h 903399"/>
              <a:gd name="connsiteX46" fmla="*/ 152400 w 482453"/>
              <a:gd name="connsiteY46" fmla="*/ 638175 h 903399"/>
              <a:gd name="connsiteX47" fmla="*/ 149225 w 482453"/>
              <a:gd name="connsiteY47" fmla="*/ 682625 h 903399"/>
              <a:gd name="connsiteX48" fmla="*/ 136525 w 482453"/>
              <a:gd name="connsiteY48" fmla="*/ 685800 h 903399"/>
              <a:gd name="connsiteX49" fmla="*/ 111125 w 482453"/>
              <a:gd name="connsiteY49" fmla="*/ 701675 h 903399"/>
              <a:gd name="connsiteX50" fmla="*/ 117475 w 482453"/>
              <a:gd name="connsiteY50" fmla="*/ 746125 h 903399"/>
              <a:gd name="connsiteX51" fmla="*/ 123825 w 482453"/>
              <a:gd name="connsiteY51" fmla="*/ 755650 h 903399"/>
              <a:gd name="connsiteX52" fmla="*/ 139700 w 482453"/>
              <a:gd name="connsiteY52" fmla="*/ 781050 h 903399"/>
              <a:gd name="connsiteX53" fmla="*/ 152400 w 482453"/>
              <a:gd name="connsiteY53" fmla="*/ 790575 h 903399"/>
              <a:gd name="connsiteX54" fmla="*/ 187325 w 482453"/>
              <a:gd name="connsiteY54" fmla="*/ 793750 h 903399"/>
              <a:gd name="connsiteX55" fmla="*/ 190500 w 482453"/>
              <a:gd name="connsiteY55" fmla="*/ 803275 h 903399"/>
              <a:gd name="connsiteX56" fmla="*/ 196850 w 482453"/>
              <a:gd name="connsiteY56" fmla="*/ 812800 h 903399"/>
              <a:gd name="connsiteX57" fmla="*/ 270668 w 482453"/>
              <a:gd name="connsiteY57" fmla="*/ 903288 h 903399"/>
              <a:gd name="connsiteX58" fmla="*/ 311943 w 482453"/>
              <a:gd name="connsiteY58" fmla="*/ 792163 h 903399"/>
              <a:gd name="connsiteX59" fmla="*/ 349250 w 482453"/>
              <a:gd name="connsiteY59" fmla="*/ 739775 h 903399"/>
              <a:gd name="connsiteX60" fmla="*/ 393700 w 482453"/>
              <a:gd name="connsiteY60" fmla="*/ 688975 h 903399"/>
              <a:gd name="connsiteX61" fmla="*/ 425450 w 482453"/>
              <a:gd name="connsiteY61" fmla="*/ 660400 h 903399"/>
              <a:gd name="connsiteX62" fmla="*/ 478632 w 482453"/>
              <a:gd name="connsiteY62" fmla="*/ 660400 h 903399"/>
              <a:gd name="connsiteX0" fmla="*/ 478632 w 482453"/>
              <a:gd name="connsiteY0" fmla="*/ 660400 h 903399"/>
              <a:gd name="connsiteX1" fmla="*/ 476250 w 482453"/>
              <a:gd name="connsiteY1" fmla="*/ 590550 h 903399"/>
              <a:gd name="connsiteX2" fmla="*/ 460375 w 482453"/>
              <a:gd name="connsiteY2" fmla="*/ 498475 h 903399"/>
              <a:gd name="connsiteX3" fmla="*/ 447675 w 482453"/>
              <a:gd name="connsiteY3" fmla="*/ 425450 h 903399"/>
              <a:gd name="connsiteX4" fmla="*/ 422275 w 482453"/>
              <a:gd name="connsiteY4" fmla="*/ 346868 h 903399"/>
              <a:gd name="connsiteX5" fmla="*/ 438150 w 482453"/>
              <a:gd name="connsiteY5" fmla="*/ 292100 h 903399"/>
              <a:gd name="connsiteX6" fmla="*/ 454025 w 482453"/>
              <a:gd name="connsiteY6" fmla="*/ 225425 h 903399"/>
              <a:gd name="connsiteX7" fmla="*/ 446087 w 482453"/>
              <a:gd name="connsiteY7" fmla="*/ 128588 h 903399"/>
              <a:gd name="connsiteX8" fmla="*/ 419100 w 482453"/>
              <a:gd name="connsiteY8" fmla="*/ 25400 h 903399"/>
              <a:gd name="connsiteX9" fmla="*/ 368300 w 482453"/>
              <a:gd name="connsiteY9" fmla="*/ 114300 h 903399"/>
              <a:gd name="connsiteX10" fmla="*/ 330200 w 482453"/>
              <a:gd name="connsiteY10" fmla="*/ 60325 h 903399"/>
              <a:gd name="connsiteX11" fmla="*/ 288925 w 482453"/>
              <a:gd name="connsiteY11" fmla="*/ 0 h 903399"/>
              <a:gd name="connsiteX12" fmla="*/ 221457 w 482453"/>
              <a:gd name="connsiteY12" fmla="*/ 44450 h 903399"/>
              <a:gd name="connsiteX13" fmla="*/ 175419 w 482453"/>
              <a:gd name="connsiteY13" fmla="*/ 107950 h 903399"/>
              <a:gd name="connsiteX14" fmla="*/ 152400 w 482453"/>
              <a:gd name="connsiteY14" fmla="*/ 168275 h 903399"/>
              <a:gd name="connsiteX15" fmla="*/ 127000 w 482453"/>
              <a:gd name="connsiteY15" fmla="*/ 206375 h 903399"/>
              <a:gd name="connsiteX16" fmla="*/ 114300 w 482453"/>
              <a:gd name="connsiteY16" fmla="*/ 209550 h 903399"/>
              <a:gd name="connsiteX17" fmla="*/ 104775 w 482453"/>
              <a:gd name="connsiteY17" fmla="*/ 215900 h 903399"/>
              <a:gd name="connsiteX18" fmla="*/ 82550 w 482453"/>
              <a:gd name="connsiteY18" fmla="*/ 225425 h 903399"/>
              <a:gd name="connsiteX19" fmla="*/ 73025 w 482453"/>
              <a:gd name="connsiteY19" fmla="*/ 234950 h 903399"/>
              <a:gd name="connsiteX20" fmla="*/ 60325 w 482453"/>
              <a:gd name="connsiteY20" fmla="*/ 241300 h 903399"/>
              <a:gd name="connsiteX21" fmla="*/ 44450 w 482453"/>
              <a:gd name="connsiteY21" fmla="*/ 250825 h 903399"/>
              <a:gd name="connsiteX22" fmla="*/ 38100 w 482453"/>
              <a:gd name="connsiteY22" fmla="*/ 260350 h 903399"/>
              <a:gd name="connsiteX23" fmla="*/ 25400 w 482453"/>
              <a:gd name="connsiteY23" fmla="*/ 273050 h 903399"/>
              <a:gd name="connsiteX24" fmla="*/ 41275 w 482453"/>
              <a:gd name="connsiteY24" fmla="*/ 307975 h 903399"/>
              <a:gd name="connsiteX25" fmla="*/ 47625 w 482453"/>
              <a:gd name="connsiteY25" fmla="*/ 323850 h 903399"/>
              <a:gd name="connsiteX26" fmla="*/ 63500 w 482453"/>
              <a:gd name="connsiteY26" fmla="*/ 342900 h 903399"/>
              <a:gd name="connsiteX27" fmla="*/ 69850 w 482453"/>
              <a:gd name="connsiteY27" fmla="*/ 368300 h 903399"/>
              <a:gd name="connsiteX28" fmla="*/ 76200 w 482453"/>
              <a:gd name="connsiteY28" fmla="*/ 381000 h 903399"/>
              <a:gd name="connsiteX29" fmla="*/ 73025 w 482453"/>
              <a:gd name="connsiteY29" fmla="*/ 409575 h 903399"/>
              <a:gd name="connsiteX30" fmla="*/ 63500 w 482453"/>
              <a:gd name="connsiteY30" fmla="*/ 412750 h 903399"/>
              <a:gd name="connsiteX31" fmla="*/ 38100 w 482453"/>
              <a:gd name="connsiteY31" fmla="*/ 409575 h 903399"/>
              <a:gd name="connsiteX32" fmla="*/ 25400 w 482453"/>
              <a:gd name="connsiteY32" fmla="*/ 415925 h 903399"/>
              <a:gd name="connsiteX33" fmla="*/ 22225 w 482453"/>
              <a:gd name="connsiteY33" fmla="*/ 428625 h 903399"/>
              <a:gd name="connsiteX34" fmla="*/ 3175 w 482453"/>
              <a:gd name="connsiteY34" fmla="*/ 441325 h 903399"/>
              <a:gd name="connsiteX35" fmla="*/ 6350 w 482453"/>
              <a:gd name="connsiteY35" fmla="*/ 469900 h 903399"/>
              <a:gd name="connsiteX36" fmla="*/ 19050 w 482453"/>
              <a:gd name="connsiteY36" fmla="*/ 473075 h 903399"/>
              <a:gd name="connsiteX37" fmla="*/ 31750 w 482453"/>
              <a:gd name="connsiteY37" fmla="*/ 482600 h 903399"/>
              <a:gd name="connsiteX38" fmla="*/ 50800 w 482453"/>
              <a:gd name="connsiteY38" fmla="*/ 520700 h 903399"/>
              <a:gd name="connsiteX39" fmla="*/ 57150 w 482453"/>
              <a:gd name="connsiteY39" fmla="*/ 533400 h 903399"/>
              <a:gd name="connsiteX40" fmla="*/ 60325 w 482453"/>
              <a:gd name="connsiteY40" fmla="*/ 552450 h 903399"/>
              <a:gd name="connsiteX41" fmla="*/ 76200 w 482453"/>
              <a:gd name="connsiteY41" fmla="*/ 568325 h 903399"/>
              <a:gd name="connsiteX42" fmla="*/ 111125 w 482453"/>
              <a:gd name="connsiteY42" fmla="*/ 600075 h 903399"/>
              <a:gd name="connsiteX43" fmla="*/ 127000 w 482453"/>
              <a:gd name="connsiteY43" fmla="*/ 609600 h 903399"/>
              <a:gd name="connsiteX44" fmla="*/ 136525 w 482453"/>
              <a:gd name="connsiteY44" fmla="*/ 615950 h 903399"/>
              <a:gd name="connsiteX45" fmla="*/ 152400 w 482453"/>
              <a:gd name="connsiteY45" fmla="*/ 638175 h 903399"/>
              <a:gd name="connsiteX46" fmla="*/ 149225 w 482453"/>
              <a:gd name="connsiteY46" fmla="*/ 682625 h 903399"/>
              <a:gd name="connsiteX47" fmla="*/ 136525 w 482453"/>
              <a:gd name="connsiteY47" fmla="*/ 685800 h 903399"/>
              <a:gd name="connsiteX48" fmla="*/ 111125 w 482453"/>
              <a:gd name="connsiteY48" fmla="*/ 701675 h 903399"/>
              <a:gd name="connsiteX49" fmla="*/ 117475 w 482453"/>
              <a:gd name="connsiteY49" fmla="*/ 746125 h 903399"/>
              <a:gd name="connsiteX50" fmla="*/ 123825 w 482453"/>
              <a:gd name="connsiteY50" fmla="*/ 755650 h 903399"/>
              <a:gd name="connsiteX51" fmla="*/ 139700 w 482453"/>
              <a:gd name="connsiteY51" fmla="*/ 781050 h 903399"/>
              <a:gd name="connsiteX52" fmla="*/ 152400 w 482453"/>
              <a:gd name="connsiteY52" fmla="*/ 790575 h 903399"/>
              <a:gd name="connsiteX53" fmla="*/ 187325 w 482453"/>
              <a:gd name="connsiteY53" fmla="*/ 793750 h 903399"/>
              <a:gd name="connsiteX54" fmla="*/ 190500 w 482453"/>
              <a:gd name="connsiteY54" fmla="*/ 803275 h 903399"/>
              <a:gd name="connsiteX55" fmla="*/ 196850 w 482453"/>
              <a:gd name="connsiteY55" fmla="*/ 812800 h 903399"/>
              <a:gd name="connsiteX56" fmla="*/ 270668 w 482453"/>
              <a:gd name="connsiteY56" fmla="*/ 903288 h 903399"/>
              <a:gd name="connsiteX57" fmla="*/ 311943 w 482453"/>
              <a:gd name="connsiteY57" fmla="*/ 792163 h 903399"/>
              <a:gd name="connsiteX58" fmla="*/ 349250 w 482453"/>
              <a:gd name="connsiteY58" fmla="*/ 739775 h 903399"/>
              <a:gd name="connsiteX59" fmla="*/ 393700 w 482453"/>
              <a:gd name="connsiteY59" fmla="*/ 688975 h 903399"/>
              <a:gd name="connsiteX60" fmla="*/ 425450 w 482453"/>
              <a:gd name="connsiteY60" fmla="*/ 660400 h 903399"/>
              <a:gd name="connsiteX61" fmla="*/ 478632 w 482453"/>
              <a:gd name="connsiteY61" fmla="*/ 660400 h 903399"/>
              <a:gd name="connsiteX0" fmla="*/ 478632 w 482453"/>
              <a:gd name="connsiteY0" fmla="*/ 660400 h 903399"/>
              <a:gd name="connsiteX1" fmla="*/ 476250 w 482453"/>
              <a:gd name="connsiteY1" fmla="*/ 590550 h 903399"/>
              <a:gd name="connsiteX2" fmla="*/ 460375 w 482453"/>
              <a:gd name="connsiteY2" fmla="*/ 498475 h 903399"/>
              <a:gd name="connsiteX3" fmla="*/ 447675 w 482453"/>
              <a:gd name="connsiteY3" fmla="*/ 425450 h 903399"/>
              <a:gd name="connsiteX4" fmla="*/ 422275 w 482453"/>
              <a:gd name="connsiteY4" fmla="*/ 346868 h 903399"/>
              <a:gd name="connsiteX5" fmla="*/ 438150 w 482453"/>
              <a:gd name="connsiteY5" fmla="*/ 292100 h 903399"/>
              <a:gd name="connsiteX6" fmla="*/ 454025 w 482453"/>
              <a:gd name="connsiteY6" fmla="*/ 225425 h 903399"/>
              <a:gd name="connsiteX7" fmla="*/ 446087 w 482453"/>
              <a:gd name="connsiteY7" fmla="*/ 128588 h 903399"/>
              <a:gd name="connsiteX8" fmla="*/ 419100 w 482453"/>
              <a:gd name="connsiteY8" fmla="*/ 25400 h 903399"/>
              <a:gd name="connsiteX9" fmla="*/ 368300 w 482453"/>
              <a:gd name="connsiteY9" fmla="*/ 114300 h 903399"/>
              <a:gd name="connsiteX10" fmla="*/ 330200 w 482453"/>
              <a:gd name="connsiteY10" fmla="*/ 60325 h 903399"/>
              <a:gd name="connsiteX11" fmla="*/ 288925 w 482453"/>
              <a:gd name="connsiteY11" fmla="*/ 0 h 903399"/>
              <a:gd name="connsiteX12" fmla="*/ 221457 w 482453"/>
              <a:gd name="connsiteY12" fmla="*/ 44450 h 903399"/>
              <a:gd name="connsiteX13" fmla="*/ 175419 w 482453"/>
              <a:gd name="connsiteY13" fmla="*/ 107950 h 903399"/>
              <a:gd name="connsiteX14" fmla="*/ 152400 w 482453"/>
              <a:gd name="connsiteY14" fmla="*/ 168275 h 903399"/>
              <a:gd name="connsiteX15" fmla="*/ 114300 w 482453"/>
              <a:gd name="connsiteY15" fmla="*/ 209550 h 903399"/>
              <a:gd name="connsiteX16" fmla="*/ 104775 w 482453"/>
              <a:gd name="connsiteY16" fmla="*/ 215900 h 903399"/>
              <a:gd name="connsiteX17" fmla="*/ 82550 w 482453"/>
              <a:gd name="connsiteY17" fmla="*/ 225425 h 903399"/>
              <a:gd name="connsiteX18" fmla="*/ 73025 w 482453"/>
              <a:gd name="connsiteY18" fmla="*/ 234950 h 903399"/>
              <a:gd name="connsiteX19" fmla="*/ 60325 w 482453"/>
              <a:gd name="connsiteY19" fmla="*/ 241300 h 903399"/>
              <a:gd name="connsiteX20" fmla="*/ 44450 w 482453"/>
              <a:gd name="connsiteY20" fmla="*/ 250825 h 903399"/>
              <a:gd name="connsiteX21" fmla="*/ 38100 w 482453"/>
              <a:gd name="connsiteY21" fmla="*/ 260350 h 903399"/>
              <a:gd name="connsiteX22" fmla="*/ 25400 w 482453"/>
              <a:gd name="connsiteY22" fmla="*/ 273050 h 903399"/>
              <a:gd name="connsiteX23" fmla="*/ 41275 w 482453"/>
              <a:gd name="connsiteY23" fmla="*/ 307975 h 903399"/>
              <a:gd name="connsiteX24" fmla="*/ 47625 w 482453"/>
              <a:gd name="connsiteY24" fmla="*/ 323850 h 903399"/>
              <a:gd name="connsiteX25" fmla="*/ 63500 w 482453"/>
              <a:gd name="connsiteY25" fmla="*/ 342900 h 903399"/>
              <a:gd name="connsiteX26" fmla="*/ 69850 w 482453"/>
              <a:gd name="connsiteY26" fmla="*/ 368300 h 903399"/>
              <a:gd name="connsiteX27" fmla="*/ 76200 w 482453"/>
              <a:gd name="connsiteY27" fmla="*/ 381000 h 903399"/>
              <a:gd name="connsiteX28" fmla="*/ 73025 w 482453"/>
              <a:gd name="connsiteY28" fmla="*/ 409575 h 903399"/>
              <a:gd name="connsiteX29" fmla="*/ 63500 w 482453"/>
              <a:gd name="connsiteY29" fmla="*/ 412750 h 903399"/>
              <a:gd name="connsiteX30" fmla="*/ 38100 w 482453"/>
              <a:gd name="connsiteY30" fmla="*/ 409575 h 903399"/>
              <a:gd name="connsiteX31" fmla="*/ 25400 w 482453"/>
              <a:gd name="connsiteY31" fmla="*/ 415925 h 903399"/>
              <a:gd name="connsiteX32" fmla="*/ 22225 w 482453"/>
              <a:gd name="connsiteY32" fmla="*/ 428625 h 903399"/>
              <a:gd name="connsiteX33" fmla="*/ 3175 w 482453"/>
              <a:gd name="connsiteY33" fmla="*/ 441325 h 903399"/>
              <a:gd name="connsiteX34" fmla="*/ 6350 w 482453"/>
              <a:gd name="connsiteY34" fmla="*/ 469900 h 903399"/>
              <a:gd name="connsiteX35" fmla="*/ 19050 w 482453"/>
              <a:gd name="connsiteY35" fmla="*/ 473075 h 903399"/>
              <a:gd name="connsiteX36" fmla="*/ 31750 w 482453"/>
              <a:gd name="connsiteY36" fmla="*/ 482600 h 903399"/>
              <a:gd name="connsiteX37" fmla="*/ 50800 w 482453"/>
              <a:gd name="connsiteY37" fmla="*/ 520700 h 903399"/>
              <a:gd name="connsiteX38" fmla="*/ 57150 w 482453"/>
              <a:gd name="connsiteY38" fmla="*/ 533400 h 903399"/>
              <a:gd name="connsiteX39" fmla="*/ 60325 w 482453"/>
              <a:gd name="connsiteY39" fmla="*/ 552450 h 903399"/>
              <a:gd name="connsiteX40" fmla="*/ 76200 w 482453"/>
              <a:gd name="connsiteY40" fmla="*/ 568325 h 903399"/>
              <a:gd name="connsiteX41" fmla="*/ 111125 w 482453"/>
              <a:gd name="connsiteY41" fmla="*/ 600075 h 903399"/>
              <a:gd name="connsiteX42" fmla="*/ 127000 w 482453"/>
              <a:gd name="connsiteY42" fmla="*/ 609600 h 903399"/>
              <a:gd name="connsiteX43" fmla="*/ 136525 w 482453"/>
              <a:gd name="connsiteY43" fmla="*/ 615950 h 903399"/>
              <a:gd name="connsiteX44" fmla="*/ 152400 w 482453"/>
              <a:gd name="connsiteY44" fmla="*/ 638175 h 903399"/>
              <a:gd name="connsiteX45" fmla="*/ 149225 w 482453"/>
              <a:gd name="connsiteY45" fmla="*/ 682625 h 903399"/>
              <a:gd name="connsiteX46" fmla="*/ 136525 w 482453"/>
              <a:gd name="connsiteY46" fmla="*/ 685800 h 903399"/>
              <a:gd name="connsiteX47" fmla="*/ 111125 w 482453"/>
              <a:gd name="connsiteY47" fmla="*/ 701675 h 903399"/>
              <a:gd name="connsiteX48" fmla="*/ 117475 w 482453"/>
              <a:gd name="connsiteY48" fmla="*/ 746125 h 903399"/>
              <a:gd name="connsiteX49" fmla="*/ 123825 w 482453"/>
              <a:gd name="connsiteY49" fmla="*/ 755650 h 903399"/>
              <a:gd name="connsiteX50" fmla="*/ 139700 w 482453"/>
              <a:gd name="connsiteY50" fmla="*/ 781050 h 903399"/>
              <a:gd name="connsiteX51" fmla="*/ 152400 w 482453"/>
              <a:gd name="connsiteY51" fmla="*/ 790575 h 903399"/>
              <a:gd name="connsiteX52" fmla="*/ 187325 w 482453"/>
              <a:gd name="connsiteY52" fmla="*/ 793750 h 903399"/>
              <a:gd name="connsiteX53" fmla="*/ 190500 w 482453"/>
              <a:gd name="connsiteY53" fmla="*/ 803275 h 903399"/>
              <a:gd name="connsiteX54" fmla="*/ 196850 w 482453"/>
              <a:gd name="connsiteY54" fmla="*/ 812800 h 903399"/>
              <a:gd name="connsiteX55" fmla="*/ 270668 w 482453"/>
              <a:gd name="connsiteY55" fmla="*/ 903288 h 903399"/>
              <a:gd name="connsiteX56" fmla="*/ 311943 w 482453"/>
              <a:gd name="connsiteY56" fmla="*/ 792163 h 903399"/>
              <a:gd name="connsiteX57" fmla="*/ 349250 w 482453"/>
              <a:gd name="connsiteY57" fmla="*/ 739775 h 903399"/>
              <a:gd name="connsiteX58" fmla="*/ 393700 w 482453"/>
              <a:gd name="connsiteY58" fmla="*/ 688975 h 903399"/>
              <a:gd name="connsiteX59" fmla="*/ 425450 w 482453"/>
              <a:gd name="connsiteY59" fmla="*/ 660400 h 903399"/>
              <a:gd name="connsiteX60" fmla="*/ 478632 w 482453"/>
              <a:gd name="connsiteY60" fmla="*/ 660400 h 903399"/>
              <a:gd name="connsiteX0" fmla="*/ 478632 w 482453"/>
              <a:gd name="connsiteY0" fmla="*/ 660400 h 903399"/>
              <a:gd name="connsiteX1" fmla="*/ 476250 w 482453"/>
              <a:gd name="connsiteY1" fmla="*/ 590550 h 903399"/>
              <a:gd name="connsiteX2" fmla="*/ 460375 w 482453"/>
              <a:gd name="connsiteY2" fmla="*/ 498475 h 903399"/>
              <a:gd name="connsiteX3" fmla="*/ 447675 w 482453"/>
              <a:gd name="connsiteY3" fmla="*/ 425450 h 903399"/>
              <a:gd name="connsiteX4" fmla="*/ 422275 w 482453"/>
              <a:gd name="connsiteY4" fmla="*/ 346868 h 903399"/>
              <a:gd name="connsiteX5" fmla="*/ 438150 w 482453"/>
              <a:gd name="connsiteY5" fmla="*/ 292100 h 903399"/>
              <a:gd name="connsiteX6" fmla="*/ 454025 w 482453"/>
              <a:gd name="connsiteY6" fmla="*/ 225425 h 903399"/>
              <a:gd name="connsiteX7" fmla="*/ 446087 w 482453"/>
              <a:gd name="connsiteY7" fmla="*/ 128588 h 903399"/>
              <a:gd name="connsiteX8" fmla="*/ 419100 w 482453"/>
              <a:gd name="connsiteY8" fmla="*/ 25400 h 903399"/>
              <a:gd name="connsiteX9" fmla="*/ 368300 w 482453"/>
              <a:gd name="connsiteY9" fmla="*/ 114300 h 903399"/>
              <a:gd name="connsiteX10" fmla="*/ 330200 w 482453"/>
              <a:gd name="connsiteY10" fmla="*/ 60325 h 903399"/>
              <a:gd name="connsiteX11" fmla="*/ 288925 w 482453"/>
              <a:gd name="connsiteY11" fmla="*/ 0 h 903399"/>
              <a:gd name="connsiteX12" fmla="*/ 221457 w 482453"/>
              <a:gd name="connsiteY12" fmla="*/ 44450 h 903399"/>
              <a:gd name="connsiteX13" fmla="*/ 175419 w 482453"/>
              <a:gd name="connsiteY13" fmla="*/ 107950 h 903399"/>
              <a:gd name="connsiteX14" fmla="*/ 152400 w 482453"/>
              <a:gd name="connsiteY14" fmla="*/ 168275 h 903399"/>
              <a:gd name="connsiteX15" fmla="*/ 114300 w 482453"/>
              <a:gd name="connsiteY15" fmla="*/ 209550 h 903399"/>
              <a:gd name="connsiteX16" fmla="*/ 82550 w 482453"/>
              <a:gd name="connsiteY16" fmla="*/ 225425 h 903399"/>
              <a:gd name="connsiteX17" fmla="*/ 73025 w 482453"/>
              <a:gd name="connsiteY17" fmla="*/ 234950 h 903399"/>
              <a:gd name="connsiteX18" fmla="*/ 60325 w 482453"/>
              <a:gd name="connsiteY18" fmla="*/ 241300 h 903399"/>
              <a:gd name="connsiteX19" fmla="*/ 44450 w 482453"/>
              <a:gd name="connsiteY19" fmla="*/ 250825 h 903399"/>
              <a:gd name="connsiteX20" fmla="*/ 38100 w 482453"/>
              <a:gd name="connsiteY20" fmla="*/ 260350 h 903399"/>
              <a:gd name="connsiteX21" fmla="*/ 25400 w 482453"/>
              <a:gd name="connsiteY21" fmla="*/ 273050 h 903399"/>
              <a:gd name="connsiteX22" fmla="*/ 41275 w 482453"/>
              <a:gd name="connsiteY22" fmla="*/ 307975 h 903399"/>
              <a:gd name="connsiteX23" fmla="*/ 47625 w 482453"/>
              <a:gd name="connsiteY23" fmla="*/ 323850 h 903399"/>
              <a:gd name="connsiteX24" fmla="*/ 63500 w 482453"/>
              <a:gd name="connsiteY24" fmla="*/ 342900 h 903399"/>
              <a:gd name="connsiteX25" fmla="*/ 69850 w 482453"/>
              <a:gd name="connsiteY25" fmla="*/ 368300 h 903399"/>
              <a:gd name="connsiteX26" fmla="*/ 76200 w 482453"/>
              <a:gd name="connsiteY26" fmla="*/ 381000 h 903399"/>
              <a:gd name="connsiteX27" fmla="*/ 73025 w 482453"/>
              <a:gd name="connsiteY27" fmla="*/ 409575 h 903399"/>
              <a:gd name="connsiteX28" fmla="*/ 63500 w 482453"/>
              <a:gd name="connsiteY28" fmla="*/ 412750 h 903399"/>
              <a:gd name="connsiteX29" fmla="*/ 38100 w 482453"/>
              <a:gd name="connsiteY29" fmla="*/ 409575 h 903399"/>
              <a:gd name="connsiteX30" fmla="*/ 25400 w 482453"/>
              <a:gd name="connsiteY30" fmla="*/ 415925 h 903399"/>
              <a:gd name="connsiteX31" fmla="*/ 22225 w 482453"/>
              <a:gd name="connsiteY31" fmla="*/ 428625 h 903399"/>
              <a:gd name="connsiteX32" fmla="*/ 3175 w 482453"/>
              <a:gd name="connsiteY32" fmla="*/ 441325 h 903399"/>
              <a:gd name="connsiteX33" fmla="*/ 6350 w 482453"/>
              <a:gd name="connsiteY33" fmla="*/ 469900 h 903399"/>
              <a:gd name="connsiteX34" fmla="*/ 19050 w 482453"/>
              <a:gd name="connsiteY34" fmla="*/ 473075 h 903399"/>
              <a:gd name="connsiteX35" fmla="*/ 31750 w 482453"/>
              <a:gd name="connsiteY35" fmla="*/ 482600 h 903399"/>
              <a:gd name="connsiteX36" fmla="*/ 50800 w 482453"/>
              <a:gd name="connsiteY36" fmla="*/ 520700 h 903399"/>
              <a:gd name="connsiteX37" fmla="*/ 57150 w 482453"/>
              <a:gd name="connsiteY37" fmla="*/ 533400 h 903399"/>
              <a:gd name="connsiteX38" fmla="*/ 60325 w 482453"/>
              <a:gd name="connsiteY38" fmla="*/ 552450 h 903399"/>
              <a:gd name="connsiteX39" fmla="*/ 76200 w 482453"/>
              <a:gd name="connsiteY39" fmla="*/ 568325 h 903399"/>
              <a:gd name="connsiteX40" fmla="*/ 111125 w 482453"/>
              <a:gd name="connsiteY40" fmla="*/ 600075 h 903399"/>
              <a:gd name="connsiteX41" fmla="*/ 127000 w 482453"/>
              <a:gd name="connsiteY41" fmla="*/ 609600 h 903399"/>
              <a:gd name="connsiteX42" fmla="*/ 136525 w 482453"/>
              <a:gd name="connsiteY42" fmla="*/ 615950 h 903399"/>
              <a:gd name="connsiteX43" fmla="*/ 152400 w 482453"/>
              <a:gd name="connsiteY43" fmla="*/ 638175 h 903399"/>
              <a:gd name="connsiteX44" fmla="*/ 149225 w 482453"/>
              <a:gd name="connsiteY44" fmla="*/ 682625 h 903399"/>
              <a:gd name="connsiteX45" fmla="*/ 136525 w 482453"/>
              <a:gd name="connsiteY45" fmla="*/ 685800 h 903399"/>
              <a:gd name="connsiteX46" fmla="*/ 111125 w 482453"/>
              <a:gd name="connsiteY46" fmla="*/ 701675 h 903399"/>
              <a:gd name="connsiteX47" fmla="*/ 117475 w 482453"/>
              <a:gd name="connsiteY47" fmla="*/ 746125 h 903399"/>
              <a:gd name="connsiteX48" fmla="*/ 123825 w 482453"/>
              <a:gd name="connsiteY48" fmla="*/ 755650 h 903399"/>
              <a:gd name="connsiteX49" fmla="*/ 139700 w 482453"/>
              <a:gd name="connsiteY49" fmla="*/ 781050 h 903399"/>
              <a:gd name="connsiteX50" fmla="*/ 152400 w 482453"/>
              <a:gd name="connsiteY50" fmla="*/ 790575 h 903399"/>
              <a:gd name="connsiteX51" fmla="*/ 187325 w 482453"/>
              <a:gd name="connsiteY51" fmla="*/ 793750 h 903399"/>
              <a:gd name="connsiteX52" fmla="*/ 190500 w 482453"/>
              <a:gd name="connsiteY52" fmla="*/ 803275 h 903399"/>
              <a:gd name="connsiteX53" fmla="*/ 196850 w 482453"/>
              <a:gd name="connsiteY53" fmla="*/ 812800 h 903399"/>
              <a:gd name="connsiteX54" fmla="*/ 270668 w 482453"/>
              <a:gd name="connsiteY54" fmla="*/ 903288 h 903399"/>
              <a:gd name="connsiteX55" fmla="*/ 311943 w 482453"/>
              <a:gd name="connsiteY55" fmla="*/ 792163 h 903399"/>
              <a:gd name="connsiteX56" fmla="*/ 349250 w 482453"/>
              <a:gd name="connsiteY56" fmla="*/ 739775 h 903399"/>
              <a:gd name="connsiteX57" fmla="*/ 393700 w 482453"/>
              <a:gd name="connsiteY57" fmla="*/ 688975 h 903399"/>
              <a:gd name="connsiteX58" fmla="*/ 425450 w 482453"/>
              <a:gd name="connsiteY58" fmla="*/ 660400 h 903399"/>
              <a:gd name="connsiteX59" fmla="*/ 478632 w 482453"/>
              <a:gd name="connsiteY59" fmla="*/ 660400 h 903399"/>
              <a:gd name="connsiteX0" fmla="*/ 478632 w 482453"/>
              <a:gd name="connsiteY0" fmla="*/ 660400 h 903399"/>
              <a:gd name="connsiteX1" fmla="*/ 476250 w 482453"/>
              <a:gd name="connsiteY1" fmla="*/ 590550 h 903399"/>
              <a:gd name="connsiteX2" fmla="*/ 460375 w 482453"/>
              <a:gd name="connsiteY2" fmla="*/ 498475 h 903399"/>
              <a:gd name="connsiteX3" fmla="*/ 447675 w 482453"/>
              <a:gd name="connsiteY3" fmla="*/ 425450 h 903399"/>
              <a:gd name="connsiteX4" fmla="*/ 422275 w 482453"/>
              <a:gd name="connsiteY4" fmla="*/ 346868 h 903399"/>
              <a:gd name="connsiteX5" fmla="*/ 438150 w 482453"/>
              <a:gd name="connsiteY5" fmla="*/ 292100 h 903399"/>
              <a:gd name="connsiteX6" fmla="*/ 454025 w 482453"/>
              <a:gd name="connsiteY6" fmla="*/ 225425 h 903399"/>
              <a:gd name="connsiteX7" fmla="*/ 446087 w 482453"/>
              <a:gd name="connsiteY7" fmla="*/ 128588 h 903399"/>
              <a:gd name="connsiteX8" fmla="*/ 419100 w 482453"/>
              <a:gd name="connsiteY8" fmla="*/ 25400 h 903399"/>
              <a:gd name="connsiteX9" fmla="*/ 368300 w 482453"/>
              <a:gd name="connsiteY9" fmla="*/ 114300 h 903399"/>
              <a:gd name="connsiteX10" fmla="*/ 330200 w 482453"/>
              <a:gd name="connsiteY10" fmla="*/ 60325 h 903399"/>
              <a:gd name="connsiteX11" fmla="*/ 288925 w 482453"/>
              <a:gd name="connsiteY11" fmla="*/ 0 h 903399"/>
              <a:gd name="connsiteX12" fmla="*/ 221457 w 482453"/>
              <a:gd name="connsiteY12" fmla="*/ 44450 h 903399"/>
              <a:gd name="connsiteX13" fmla="*/ 175419 w 482453"/>
              <a:gd name="connsiteY13" fmla="*/ 107950 h 903399"/>
              <a:gd name="connsiteX14" fmla="*/ 152400 w 482453"/>
              <a:gd name="connsiteY14" fmla="*/ 168275 h 903399"/>
              <a:gd name="connsiteX15" fmla="*/ 114300 w 482453"/>
              <a:gd name="connsiteY15" fmla="*/ 209550 h 903399"/>
              <a:gd name="connsiteX16" fmla="*/ 82550 w 482453"/>
              <a:gd name="connsiteY16" fmla="*/ 225425 h 903399"/>
              <a:gd name="connsiteX17" fmla="*/ 60325 w 482453"/>
              <a:gd name="connsiteY17" fmla="*/ 241300 h 903399"/>
              <a:gd name="connsiteX18" fmla="*/ 44450 w 482453"/>
              <a:gd name="connsiteY18" fmla="*/ 250825 h 903399"/>
              <a:gd name="connsiteX19" fmla="*/ 38100 w 482453"/>
              <a:gd name="connsiteY19" fmla="*/ 260350 h 903399"/>
              <a:gd name="connsiteX20" fmla="*/ 25400 w 482453"/>
              <a:gd name="connsiteY20" fmla="*/ 273050 h 903399"/>
              <a:gd name="connsiteX21" fmla="*/ 41275 w 482453"/>
              <a:gd name="connsiteY21" fmla="*/ 307975 h 903399"/>
              <a:gd name="connsiteX22" fmla="*/ 47625 w 482453"/>
              <a:gd name="connsiteY22" fmla="*/ 323850 h 903399"/>
              <a:gd name="connsiteX23" fmla="*/ 63500 w 482453"/>
              <a:gd name="connsiteY23" fmla="*/ 342900 h 903399"/>
              <a:gd name="connsiteX24" fmla="*/ 69850 w 482453"/>
              <a:gd name="connsiteY24" fmla="*/ 368300 h 903399"/>
              <a:gd name="connsiteX25" fmla="*/ 76200 w 482453"/>
              <a:gd name="connsiteY25" fmla="*/ 381000 h 903399"/>
              <a:gd name="connsiteX26" fmla="*/ 73025 w 482453"/>
              <a:gd name="connsiteY26" fmla="*/ 409575 h 903399"/>
              <a:gd name="connsiteX27" fmla="*/ 63500 w 482453"/>
              <a:gd name="connsiteY27" fmla="*/ 412750 h 903399"/>
              <a:gd name="connsiteX28" fmla="*/ 38100 w 482453"/>
              <a:gd name="connsiteY28" fmla="*/ 409575 h 903399"/>
              <a:gd name="connsiteX29" fmla="*/ 25400 w 482453"/>
              <a:gd name="connsiteY29" fmla="*/ 415925 h 903399"/>
              <a:gd name="connsiteX30" fmla="*/ 22225 w 482453"/>
              <a:gd name="connsiteY30" fmla="*/ 428625 h 903399"/>
              <a:gd name="connsiteX31" fmla="*/ 3175 w 482453"/>
              <a:gd name="connsiteY31" fmla="*/ 441325 h 903399"/>
              <a:gd name="connsiteX32" fmla="*/ 6350 w 482453"/>
              <a:gd name="connsiteY32" fmla="*/ 469900 h 903399"/>
              <a:gd name="connsiteX33" fmla="*/ 19050 w 482453"/>
              <a:gd name="connsiteY33" fmla="*/ 473075 h 903399"/>
              <a:gd name="connsiteX34" fmla="*/ 31750 w 482453"/>
              <a:gd name="connsiteY34" fmla="*/ 482600 h 903399"/>
              <a:gd name="connsiteX35" fmla="*/ 50800 w 482453"/>
              <a:gd name="connsiteY35" fmla="*/ 520700 h 903399"/>
              <a:gd name="connsiteX36" fmla="*/ 57150 w 482453"/>
              <a:gd name="connsiteY36" fmla="*/ 533400 h 903399"/>
              <a:gd name="connsiteX37" fmla="*/ 60325 w 482453"/>
              <a:gd name="connsiteY37" fmla="*/ 552450 h 903399"/>
              <a:gd name="connsiteX38" fmla="*/ 76200 w 482453"/>
              <a:gd name="connsiteY38" fmla="*/ 568325 h 903399"/>
              <a:gd name="connsiteX39" fmla="*/ 111125 w 482453"/>
              <a:gd name="connsiteY39" fmla="*/ 600075 h 903399"/>
              <a:gd name="connsiteX40" fmla="*/ 127000 w 482453"/>
              <a:gd name="connsiteY40" fmla="*/ 609600 h 903399"/>
              <a:gd name="connsiteX41" fmla="*/ 136525 w 482453"/>
              <a:gd name="connsiteY41" fmla="*/ 615950 h 903399"/>
              <a:gd name="connsiteX42" fmla="*/ 152400 w 482453"/>
              <a:gd name="connsiteY42" fmla="*/ 638175 h 903399"/>
              <a:gd name="connsiteX43" fmla="*/ 149225 w 482453"/>
              <a:gd name="connsiteY43" fmla="*/ 682625 h 903399"/>
              <a:gd name="connsiteX44" fmla="*/ 136525 w 482453"/>
              <a:gd name="connsiteY44" fmla="*/ 685800 h 903399"/>
              <a:gd name="connsiteX45" fmla="*/ 111125 w 482453"/>
              <a:gd name="connsiteY45" fmla="*/ 701675 h 903399"/>
              <a:gd name="connsiteX46" fmla="*/ 117475 w 482453"/>
              <a:gd name="connsiteY46" fmla="*/ 746125 h 903399"/>
              <a:gd name="connsiteX47" fmla="*/ 123825 w 482453"/>
              <a:gd name="connsiteY47" fmla="*/ 755650 h 903399"/>
              <a:gd name="connsiteX48" fmla="*/ 139700 w 482453"/>
              <a:gd name="connsiteY48" fmla="*/ 781050 h 903399"/>
              <a:gd name="connsiteX49" fmla="*/ 152400 w 482453"/>
              <a:gd name="connsiteY49" fmla="*/ 790575 h 903399"/>
              <a:gd name="connsiteX50" fmla="*/ 187325 w 482453"/>
              <a:gd name="connsiteY50" fmla="*/ 793750 h 903399"/>
              <a:gd name="connsiteX51" fmla="*/ 190500 w 482453"/>
              <a:gd name="connsiteY51" fmla="*/ 803275 h 903399"/>
              <a:gd name="connsiteX52" fmla="*/ 196850 w 482453"/>
              <a:gd name="connsiteY52" fmla="*/ 812800 h 903399"/>
              <a:gd name="connsiteX53" fmla="*/ 270668 w 482453"/>
              <a:gd name="connsiteY53" fmla="*/ 903288 h 903399"/>
              <a:gd name="connsiteX54" fmla="*/ 311943 w 482453"/>
              <a:gd name="connsiteY54" fmla="*/ 792163 h 903399"/>
              <a:gd name="connsiteX55" fmla="*/ 349250 w 482453"/>
              <a:gd name="connsiteY55" fmla="*/ 739775 h 903399"/>
              <a:gd name="connsiteX56" fmla="*/ 393700 w 482453"/>
              <a:gd name="connsiteY56" fmla="*/ 688975 h 903399"/>
              <a:gd name="connsiteX57" fmla="*/ 425450 w 482453"/>
              <a:gd name="connsiteY57" fmla="*/ 660400 h 903399"/>
              <a:gd name="connsiteX58" fmla="*/ 478632 w 482453"/>
              <a:gd name="connsiteY58" fmla="*/ 660400 h 903399"/>
              <a:gd name="connsiteX0" fmla="*/ 478632 w 482453"/>
              <a:gd name="connsiteY0" fmla="*/ 660400 h 903399"/>
              <a:gd name="connsiteX1" fmla="*/ 476250 w 482453"/>
              <a:gd name="connsiteY1" fmla="*/ 590550 h 903399"/>
              <a:gd name="connsiteX2" fmla="*/ 460375 w 482453"/>
              <a:gd name="connsiteY2" fmla="*/ 498475 h 903399"/>
              <a:gd name="connsiteX3" fmla="*/ 447675 w 482453"/>
              <a:gd name="connsiteY3" fmla="*/ 425450 h 903399"/>
              <a:gd name="connsiteX4" fmla="*/ 422275 w 482453"/>
              <a:gd name="connsiteY4" fmla="*/ 346868 h 903399"/>
              <a:gd name="connsiteX5" fmla="*/ 438150 w 482453"/>
              <a:gd name="connsiteY5" fmla="*/ 292100 h 903399"/>
              <a:gd name="connsiteX6" fmla="*/ 454025 w 482453"/>
              <a:gd name="connsiteY6" fmla="*/ 225425 h 903399"/>
              <a:gd name="connsiteX7" fmla="*/ 446087 w 482453"/>
              <a:gd name="connsiteY7" fmla="*/ 128588 h 903399"/>
              <a:gd name="connsiteX8" fmla="*/ 419100 w 482453"/>
              <a:gd name="connsiteY8" fmla="*/ 25400 h 903399"/>
              <a:gd name="connsiteX9" fmla="*/ 368300 w 482453"/>
              <a:gd name="connsiteY9" fmla="*/ 114300 h 903399"/>
              <a:gd name="connsiteX10" fmla="*/ 330200 w 482453"/>
              <a:gd name="connsiteY10" fmla="*/ 60325 h 903399"/>
              <a:gd name="connsiteX11" fmla="*/ 288925 w 482453"/>
              <a:gd name="connsiteY11" fmla="*/ 0 h 903399"/>
              <a:gd name="connsiteX12" fmla="*/ 221457 w 482453"/>
              <a:gd name="connsiteY12" fmla="*/ 44450 h 903399"/>
              <a:gd name="connsiteX13" fmla="*/ 175419 w 482453"/>
              <a:gd name="connsiteY13" fmla="*/ 107950 h 903399"/>
              <a:gd name="connsiteX14" fmla="*/ 152400 w 482453"/>
              <a:gd name="connsiteY14" fmla="*/ 168275 h 903399"/>
              <a:gd name="connsiteX15" fmla="*/ 114300 w 482453"/>
              <a:gd name="connsiteY15" fmla="*/ 209550 h 903399"/>
              <a:gd name="connsiteX16" fmla="*/ 82550 w 482453"/>
              <a:gd name="connsiteY16" fmla="*/ 225425 h 903399"/>
              <a:gd name="connsiteX17" fmla="*/ 60325 w 482453"/>
              <a:gd name="connsiteY17" fmla="*/ 241300 h 903399"/>
              <a:gd name="connsiteX18" fmla="*/ 38100 w 482453"/>
              <a:gd name="connsiteY18" fmla="*/ 260350 h 903399"/>
              <a:gd name="connsiteX19" fmla="*/ 25400 w 482453"/>
              <a:gd name="connsiteY19" fmla="*/ 273050 h 903399"/>
              <a:gd name="connsiteX20" fmla="*/ 41275 w 482453"/>
              <a:gd name="connsiteY20" fmla="*/ 307975 h 903399"/>
              <a:gd name="connsiteX21" fmla="*/ 47625 w 482453"/>
              <a:gd name="connsiteY21" fmla="*/ 323850 h 903399"/>
              <a:gd name="connsiteX22" fmla="*/ 63500 w 482453"/>
              <a:gd name="connsiteY22" fmla="*/ 342900 h 903399"/>
              <a:gd name="connsiteX23" fmla="*/ 69850 w 482453"/>
              <a:gd name="connsiteY23" fmla="*/ 368300 h 903399"/>
              <a:gd name="connsiteX24" fmla="*/ 76200 w 482453"/>
              <a:gd name="connsiteY24" fmla="*/ 381000 h 903399"/>
              <a:gd name="connsiteX25" fmla="*/ 73025 w 482453"/>
              <a:gd name="connsiteY25" fmla="*/ 409575 h 903399"/>
              <a:gd name="connsiteX26" fmla="*/ 63500 w 482453"/>
              <a:gd name="connsiteY26" fmla="*/ 412750 h 903399"/>
              <a:gd name="connsiteX27" fmla="*/ 38100 w 482453"/>
              <a:gd name="connsiteY27" fmla="*/ 409575 h 903399"/>
              <a:gd name="connsiteX28" fmla="*/ 25400 w 482453"/>
              <a:gd name="connsiteY28" fmla="*/ 415925 h 903399"/>
              <a:gd name="connsiteX29" fmla="*/ 22225 w 482453"/>
              <a:gd name="connsiteY29" fmla="*/ 428625 h 903399"/>
              <a:gd name="connsiteX30" fmla="*/ 3175 w 482453"/>
              <a:gd name="connsiteY30" fmla="*/ 441325 h 903399"/>
              <a:gd name="connsiteX31" fmla="*/ 6350 w 482453"/>
              <a:gd name="connsiteY31" fmla="*/ 469900 h 903399"/>
              <a:gd name="connsiteX32" fmla="*/ 19050 w 482453"/>
              <a:gd name="connsiteY32" fmla="*/ 473075 h 903399"/>
              <a:gd name="connsiteX33" fmla="*/ 31750 w 482453"/>
              <a:gd name="connsiteY33" fmla="*/ 482600 h 903399"/>
              <a:gd name="connsiteX34" fmla="*/ 50800 w 482453"/>
              <a:gd name="connsiteY34" fmla="*/ 520700 h 903399"/>
              <a:gd name="connsiteX35" fmla="*/ 57150 w 482453"/>
              <a:gd name="connsiteY35" fmla="*/ 533400 h 903399"/>
              <a:gd name="connsiteX36" fmla="*/ 60325 w 482453"/>
              <a:gd name="connsiteY36" fmla="*/ 552450 h 903399"/>
              <a:gd name="connsiteX37" fmla="*/ 76200 w 482453"/>
              <a:gd name="connsiteY37" fmla="*/ 568325 h 903399"/>
              <a:gd name="connsiteX38" fmla="*/ 111125 w 482453"/>
              <a:gd name="connsiteY38" fmla="*/ 600075 h 903399"/>
              <a:gd name="connsiteX39" fmla="*/ 127000 w 482453"/>
              <a:gd name="connsiteY39" fmla="*/ 609600 h 903399"/>
              <a:gd name="connsiteX40" fmla="*/ 136525 w 482453"/>
              <a:gd name="connsiteY40" fmla="*/ 615950 h 903399"/>
              <a:gd name="connsiteX41" fmla="*/ 152400 w 482453"/>
              <a:gd name="connsiteY41" fmla="*/ 638175 h 903399"/>
              <a:gd name="connsiteX42" fmla="*/ 149225 w 482453"/>
              <a:gd name="connsiteY42" fmla="*/ 682625 h 903399"/>
              <a:gd name="connsiteX43" fmla="*/ 136525 w 482453"/>
              <a:gd name="connsiteY43" fmla="*/ 685800 h 903399"/>
              <a:gd name="connsiteX44" fmla="*/ 111125 w 482453"/>
              <a:gd name="connsiteY44" fmla="*/ 701675 h 903399"/>
              <a:gd name="connsiteX45" fmla="*/ 117475 w 482453"/>
              <a:gd name="connsiteY45" fmla="*/ 746125 h 903399"/>
              <a:gd name="connsiteX46" fmla="*/ 123825 w 482453"/>
              <a:gd name="connsiteY46" fmla="*/ 755650 h 903399"/>
              <a:gd name="connsiteX47" fmla="*/ 139700 w 482453"/>
              <a:gd name="connsiteY47" fmla="*/ 781050 h 903399"/>
              <a:gd name="connsiteX48" fmla="*/ 152400 w 482453"/>
              <a:gd name="connsiteY48" fmla="*/ 790575 h 903399"/>
              <a:gd name="connsiteX49" fmla="*/ 187325 w 482453"/>
              <a:gd name="connsiteY49" fmla="*/ 793750 h 903399"/>
              <a:gd name="connsiteX50" fmla="*/ 190500 w 482453"/>
              <a:gd name="connsiteY50" fmla="*/ 803275 h 903399"/>
              <a:gd name="connsiteX51" fmla="*/ 196850 w 482453"/>
              <a:gd name="connsiteY51" fmla="*/ 812800 h 903399"/>
              <a:gd name="connsiteX52" fmla="*/ 270668 w 482453"/>
              <a:gd name="connsiteY52" fmla="*/ 903288 h 903399"/>
              <a:gd name="connsiteX53" fmla="*/ 311943 w 482453"/>
              <a:gd name="connsiteY53" fmla="*/ 792163 h 903399"/>
              <a:gd name="connsiteX54" fmla="*/ 349250 w 482453"/>
              <a:gd name="connsiteY54" fmla="*/ 739775 h 903399"/>
              <a:gd name="connsiteX55" fmla="*/ 393700 w 482453"/>
              <a:gd name="connsiteY55" fmla="*/ 688975 h 903399"/>
              <a:gd name="connsiteX56" fmla="*/ 425450 w 482453"/>
              <a:gd name="connsiteY56" fmla="*/ 660400 h 903399"/>
              <a:gd name="connsiteX57" fmla="*/ 478632 w 482453"/>
              <a:gd name="connsiteY57" fmla="*/ 660400 h 903399"/>
              <a:gd name="connsiteX0" fmla="*/ 478632 w 482453"/>
              <a:gd name="connsiteY0" fmla="*/ 660400 h 903399"/>
              <a:gd name="connsiteX1" fmla="*/ 476250 w 482453"/>
              <a:gd name="connsiteY1" fmla="*/ 590550 h 903399"/>
              <a:gd name="connsiteX2" fmla="*/ 460375 w 482453"/>
              <a:gd name="connsiteY2" fmla="*/ 498475 h 903399"/>
              <a:gd name="connsiteX3" fmla="*/ 447675 w 482453"/>
              <a:gd name="connsiteY3" fmla="*/ 425450 h 903399"/>
              <a:gd name="connsiteX4" fmla="*/ 422275 w 482453"/>
              <a:gd name="connsiteY4" fmla="*/ 346868 h 903399"/>
              <a:gd name="connsiteX5" fmla="*/ 438150 w 482453"/>
              <a:gd name="connsiteY5" fmla="*/ 292100 h 903399"/>
              <a:gd name="connsiteX6" fmla="*/ 454025 w 482453"/>
              <a:gd name="connsiteY6" fmla="*/ 225425 h 903399"/>
              <a:gd name="connsiteX7" fmla="*/ 446087 w 482453"/>
              <a:gd name="connsiteY7" fmla="*/ 128588 h 903399"/>
              <a:gd name="connsiteX8" fmla="*/ 419100 w 482453"/>
              <a:gd name="connsiteY8" fmla="*/ 25400 h 903399"/>
              <a:gd name="connsiteX9" fmla="*/ 368300 w 482453"/>
              <a:gd name="connsiteY9" fmla="*/ 114300 h 903399"/>
              <a:gd name="connsiteX10" fmla="*/ 330200 w 482453"/>
              <a:gd name="connsiteY10" fmla="*/ 60325 h 903399"/>
              <a:gd name="connsiteX11" fmla="*/ 288925 w 482453"/>
              <a:gd name="connsiteY11" fmla="*/ 0 h 903399"/>
              <a:gd name="connsiteX12" fmla="*/ 221457 w 482453"/>
              <a:gd name="connsiteY12" fmla="*/ 44450 h 903399"/>
              <a:gd name="connsiteX13" fmla="*/ 175419 w 482453"/>
              <a:gd name="connsiteY13" fmla="*/ 107950 h 903399"/>
              <a:gd name="connsiteX14" fmla="*/ 152400 w 482453"/>
              <a:gd name="connsiteY14" fmla="*/ 168275 h 903399"/>
              <a:gd name="connsiteX15" fmla="*/ 114300 w 482453"/>
              <a:gd name="connsiteY15" fmla="*/ 209550 h 903399"/>
              <a:gd name="connsiteX16" fmla="*/ 82550 w 482453"/>
              <a:gd name="connsiteY16" fmla="*/ 225425 h 903399"/>
              <a:gd name="connsiteX17" fmla="*/ 60325 w 482453"/>
              <a:gd name="connsiteY17" fmla="*/ 241300 h 903399"/>
              <a:gd name="connsiteX18" fmla="*/ 25400 w 482453"/>
              <a:gd name="connsiteY18" fmla="*/ 273050 h 903399"/>
              <a:gd name="connsiteX19" fmla="*/ 41275 w 482453"/>
              <a:gd name="connsiteY19" fmla="*/ 307975 h 903399"/>
              <a:gd name="connsiteX20" fmla="*/ 47625 w 482453"/>
              <a:gd name="connsiteY20" fmla="*/ 323850 h 903399"/>
              <a:gd name="connsiteX21" fmla="*/ 63500 w 482453"/>
              <a:gd name="connsiteY21" fmla="*/ 342900 h 903399"/>
              <a:gd name="connsiteX22" fmla="*/ 69850 w 482453"/>
              <a:gd name="connsiteY22" fmla="*/ 368300 h 903399"/>
              <a:gd name="connsiteX23" fmla="*/ 76200 w 482453"/>
              <a:gd name="connsiteY23" fmla="*/ 381000 h 903399"/>
              <a:gd name="connsiteX24" fmla="*/ 73025 w 482453"/>
              <a:gd name="connsiteY24" fmla="*/ 409575 h 903399"/>
              <a:gd name="connsiteX25" fmla="*/ 63500 w 482453"/>
              <a:gd name="connsiteY25" fmla="*/ 412750 h 903399"/>
              <a:gd name="connsiteX26" fmla="*/ 38100 w 482453"/>
              <a:gd name="connsiteY26" fmla="*/ 409575 h 903399"/>
              <a:gd name="connsiteX27" fmla="*/ 25400 w 482453"/>
              <a:gd name="connsiteY27" fmla="*/ 415925 h 903399"/>
              <a:gd name="connsiteX28" fmla="*/ 22225 w 482453"/>
              <a:gd name="connsiteY28" fmla="*/ 428625 h 903399"/>
              <a:gd name="connsiteX29" fmla="*/ 3175 w 482453"/>
              <a:gd name="connsiteY29" fmla="*/ 441325 h 903399"/>
              <a:gd name="connsiteX30" fmla="*/ 6350 w 482453"/>
              <a:gd name="connsiteY30" fmla="*/ 469900 h 903399"/>
              <a:gd name="connsiteX31" fmla="*/ 19050 w 482453"/>
              <a:gd name="connsiteY31" fmla="*/ 473075 h 903399"/>
              <a:gd name="connsiteX32" fmla="*/ 31750 w 482453"/>
              <a:gd name="connsiteY32" fmla="*/ 482600 h 903399"/>
              <a:gd name="connsiteX33" fmla="*/ 50800 w 482453"/>
              <a:gd name="connsiteY33" fmla="*/ 520700 h 903399"/>
              <a:gd name="connsiteX34" fmla="*/ 57150 w 482453"/>
              <a:gd name="connsiteY34" fmla="*/ 533400 h 903399"/>
              <a:gd name="connsiteX35" fmla="*/ 60325 w 482453"/>
              <a:gd name="connsiteY35" fmla="*/ 552450 h 903399"/>
              <a:gd name="connsiteX36" fmla="*/ 76200 w 482453"/>
              <a:gd name="connsiteY36" fmla="*/ 568325 h 903399"/>
              <a:gd name="connsiteX37" fmla="*/ 111125 w 482453"/>
              <a:gd name="connsiteY37" fmla="*/ 600075 h 903399"/>
              <a:gd name="connsiteX38" fmla="*/ 127000 w 482453"/>
              <a:gd name="connsiteY38" fmla="*/ 609600 h 903399"/>
              <a:gd name="connsiteX39" fmla="*/ 136525 w 482453"/>
              <a:gd name="connsiteY39" fmla="*/ 615950 h 903399"/>
              <a:gd name="connsiteX40" fmla="*/ 152400 w 482453"/>
              <a:gd name="connsiteY40" fmla="*/ 638175 h 903399"/>
              <a:gd name="connsiteX41" fmla="*/ 149225 w 482453"/>
              <a:gd name="connsiteY41" fmla="*/ 682625 h 903399"/>
              <a:gd name="connsiteX42" fmla="*/ 136525 w 482453"/>
              <a:gd name="connsiteY42" fmla="*/ 685800 h 903399"/>
              <a:gd name="connsiteX43" fmla="*/ 111125 w 482453"/>
              <a:gd name="connsiteY43" fmla="*/ 701675 h 903399"/>
              <a:gd name="connsiteX44" fmla="*/ 117475 w 482453"/>
              <a:gd name="connsiteY44" fmla="*/ 746125 h 903399"/>
              <a:gd name="connsiteX45" fmla="*/ 123825 w 482453"/>
              <a:gd name="connsiteY45" fmla="*/ 755650 h 903399"/>
              <a:gd name="connsiteX46" fmla="*/ 139700 w 482453"/>
              <a:gd name="connsiteY46" fmla="*/ 781050 h 903399"/>
              <a:gd name="connsiteX47" fmla="*/ 152400 w 482453"/>
              <a:gd name="connsiteY47" fmla="*/ 790575 h 903399"/>
              <a:gd name="connsiteX48" fmla="*/ 187325 w 482453"/>
              <a:gd name="connsiteY48" fmla="*/ 793750 h 903399"/>
              <a:gd name="connsiteX49" fmla="*/ 190500 w 482453"/>
              <a:gd name="connsiteY49" fmla="*/ 803275 h 903399"/>
              <a:gd name="connsiteX50" fmla="*/ 196850 w 482453"/>
              <a:gd name="connsiteY50" fmla="*/ 812800 h 903399"/>
              <a:gd name="connsiteX51" fmla="*/ 270668 w 482453"/>
              <a:gd name="connsiteY51" fmla="*/ 903288 h 903399"/>
              <a:gd name="connsiteX52" fmla="*/ 311943 w 482453"/>
              <a:gd name="connsiteY52" fmla="*/ 792163 h 903399"/>
              <a:gd name="connsiteX53" fmla="*/ 349250 w 482453"/>
              <a:gd name="connsiteY53" fmla="*/ 739775 h 903399"/>
              <a:gd name="connsiteX54" fmla="*/ 393700 w 482453"/>
              <a:gd name="connsiteY54" fmla="*/ 688975 h 903399"/>
              <a:gd name="connsiteX55" fmla="*/ 425450 w 482453"/>
              <a:gd name="connsiteY55" fmla="*/ 660400 h 903399"/>
              <a:gd name="connsiteX56" fmla="*/ 478632 w 482453"/>
              <a:gd name="connsiteY56" fmla="*/ 660400 h 903399"/>
              <a:gd name="connsiteX0" fmla="*/ 478632 w 482453"/>
              <a:gd name="connsiteY0" fmla="*/ 660400 h 903399"/>
              <a:gd name="connsiteX1" fmla="*/ 476250 w 482453"/>
              <a:gd name="connsiteY1" fmla="*/ 590550 h 903399"/>
              <a:gd name="connsiteX2" fmla="*/ 460375 w 482453"/>
              <a:gd name="connsiteY2" fmla="*/ 498475 h 903399"/>
              <a:gd name="connsiteX3" fmla="*/ 447675 w 482453"/>
              <a:gd name="connsiteY3" fmla="*/ 425450 h 903399"/>
              <a:gd name="connsiteX4" fmla="*/ 422275 w 482453"/>
              <a:gd name="connsiteY4" fmla="*/ 346868 h 903399"/>
              <a:gd name="connsiteX5" fmla="*/ 438150 w 482453"/>
              <a:gd name="connsiteY5" fmla="*/ 292100 h 903399"/>
              <a:gd name="connsiteX6" fmla="*/ 454025 w 482453"/>
              <a:gd name="connsiteY6" fmla="*/ 225425 h 903399"/>
              <a:gd name="connsiteX7" fmla="*/ 446087 w 482453"/>
              <a:gd name="connsiteY7" fmla="*/ 128588 h 903399"/>
              <a:gd name="connsiteX8" fmla="*/ 419100 w 482453"/>
              <a:gd name="connsiteY8" fmla="*/ 25400 h 903399"/>
              <a:gd name="connsiteX9" fmla="*/ 368300 w 482453"/>
              <a:gd name="connsiteY9" fmla="*/ 114300 h 903399"/>
              <a:gd name="connsiteX10" fmla="*/ 330200 w 482453"/>
              <a:gd name="connsiteY10" fmla="*/ 60325 h 903399"/>
              <a:gd name="connsiteX11" fmla="*/ 288925 w 482453"/>
              <a:gd name="connsiteY11" fmla="*/ 0 h 903399"/>
              <a:gd name="connsiteX12" fmla="*/ 221457 w 482453"/>
              <a:gd name="connsiteY12" fmla="*/ 44450 h 903399"/>
              <a:gd name="connsiteX13" fmla="*/ 175419 w 482453"/>
              <a:gd name="connsiteY13" fmla="*/ 107950 h 903399"/>
              <a:gd name="connsiteX14" fmla="*/ 152400 w 482453"/>
              <a:gd name="connsiteY14" fmla="*/ 168275 h 903399"/>
              <a:gd name="connsiteX15" fmla="*/ 114300 w 482453"/>
              <a:gd name="connsiteY15" fmla="*/ 209550 h 903399"/>
              <a:gd name="connsiteX16" fmla="*/ 82550 w 482453"/>
              <a:gd name="connsiteY16" fmla="*/ 225425 h 903399"/>
              <a:gd name="connsiteX17" fmla="*/ 25400 w 482453"/>
              <a:gd name="connsiteY17" fmla="*/ 273050 h 903399"/>
              <a:gd name="connsiteX18" fmla="*/ 41275 w 482453"/>
              <a:gd name="connsiteY18" fmla="*/ 307975 h 903399"/>
              <a:gd name="connsiteX19" fmla="*/ 47625 w 482453"/>
              <a:gd name="connsiteY19" fmla="*/ 323850 h 903399"/>
              <a:gd name="connsiteX20" fmla="*/ 63500 w 482453"/>
              <a:gd name="connsiteY20" fmla="*/ 342900 h 903399"/>
              <a:gd name="connsiteX21" fmla="*/ 69850 w 482453"/>
              <a:gd name="connsiteY21" fmla="*/ 368300 h 903399"/>
              <a:gd name="connsiteX22" fmla="*/ 76200 w 482453"/>
              <a:gd name="connsiteY22" fmla="*/ 381000 h 903399"/>
              <a:gd name="connsiteX23" fmla="*/ 73025 w 482453"/>
              <a:gd name="connsiteY23" fmla="*/ 409575 h 903399"/>
              <a:gd name="connsiteX24" fmla="*/ 63500 w 482453"/>
              <a:gd name="connsiteY24" fmla="*/ 412750 h 903399"/>
              <a:gd name="connsiteX25" fmla="*/ 38100 w 482453"/>
              <a:gd name="connsiteY25" fmla="*/ 409575 h 903399"/>
              <a:gd name="connsiteX26" fmla="*/ 25400 w 482453"/>
              <a:gd name="connsiteY26" fmla="*/ 415925 h 903399"/>
              <a:gd name="connsiteX27" fmla="*/ 22225 w 482453"/>
              <a:gd name="connsiteY27" fmla="*/ 428625 h 903399"/>
              <a:gd name="connsiteX28" fmla="*/ 3175 w 482453"/>
              <a:gd name="connsiteY28" fmla="*/ 441325 h 903399"/>
              <a:gd name="connsiteX29" fmla="*/ 6350 w 482453"/>
              <a:gd name="connsiteY29" fmla="*/ 469900 h 903399"/>
              <a:gd name="connsiteX30" fmla="*/ 19050 w 482453"/>
              <a:gd name="connsiteY30" fmla="*/ 473075 h 903399"/>
              <a:gd name="connsiteX31" fmla="*/ 31750 w 482453"/>
              <a:gd name="connsiteY31" fmla="*/ 482600 h 903399"/>
              <a:gd name="connsiteX32" fmla="*/ 50800 w 482453"/>
              <a:gd name="connsiteY32" fmla="*/ 520700 h 903399"/>
              <a:gd name="connsiteX33" fmla="*/ 57150 w 482453"/>
              <a:gd name="connsiteY33" fmla="*/ 533400 h 903399"/>
              <a:gd name="connsiteX34" fmla="*/ 60325 w 482453"/>
              <a:gd name="connsiteY34" fmla="*/ 552450 h 903399"/>
              <a:gd name="connsiteX35" fmla="*/ 76200 w 482453"/>
              <a:gd name="connsiteY35" fmla="*/ 568325 h 903399"/>
              <a:gd name="connsiteX36" fmla="*/ 111125 w 482453"/>
              <a:gd name="connsiteY36" fmla="*/ 600075 h 903399"/>
              <a:gd name="connsiteX37" fmla="*/ 127000 w 482453"/>
              <a:gd name="connsiteY37" fmla="*/ 609600 h 903399"/>
              <a:gd name="connsiteX38" fmla="*/ 136525 w 482453"/>
              <a:gd name="connsiteY38" fmla="*/ 615950 h 903399"/>
              <a:gd name="connsiteX39" fmla="*/ 152400 w 482453"/>
              <a:gd name="connsiteY39" fmla="*/ 638175 h 903399"/>
              <a:gd name="connsiteX40" fmla="*/ 149225 w 482453"/>
              <a:gd name="connsiteY40" fmla="*/ 682625 h 903399"/>
              <a:gd name="connsiteX41" fmla="*/ 136525 w 482453"/>
              <a:gd name="connsiteY41" fmla="*/ 685800 h 903399"/>
              <a:gd name="connsiteX42" fmla="*/ 111125 w 482453"/>
              <a:gd name="connsiteY42" fmla="*/ 701675 h 903399"/>
              <a:gd name="connsiteX43" fmla="*/ 117475 w 482453"/>
              <a:gd name="connsiteY43" fmla="*/ 746125 h 903399"/>
              <a:gd name="connsiteX44" fmla="*/ 123825 w 482453"/>
              <a:gd name="connsiteY44" fmla="*/ 755650 h 903399"/>
              <a:gd name="connsiteX45" fmla="*/ 139700 w 482453"/>
              <a:gd name="connsiteY45" fmla="*/ 781050 h 903399"/>
              <a:gd name="connsiteX46" fmla="*/ 152400 w 482453"/>
              <a:gd name="connsiteY46" fmla="*/ 790575 h 903399"/>
              <a:gd name="connsiteX47" fmla="*/ 187325 w 482453"/>
              <a:gd name="connsiteY47" fmla="*/ 793750 h 903399"/>
              <a:gd name="connsiteX48" fmla="*/ 190500 w 482453"/>
              <a:gd name="connsiteY48" fmla="*/ 803275 h 903399"/>
              <a:gd name="connsiteX49" fmla="*/ 196850 w 482453"/>
              <a:gd name="connsiteY49" fmla="*/ 812800 h 903399"/>
              <a:gd name="connsiteX50" fmla="*/ 270668 w 482453"/>
              <a:gd name="connsiteY50" fmla="*/ 903288 h 903399"/>
              <a:gd name="connsiteX51" fmla="*/ 311943 w 482453"/>
              <a:gd name="connsiteY51" fmla="*/ 792163 h 903399"/>
              <a:gd name="connsiteX52" fmla="*/ 349250 w 482453"/>
              <a:gd name="connsiteY52" fmla="*/ 739775 h 903399"/>
              <a:gd name="connsiteX53" fmla="*/ 393700 w 482453"/>
              <a:gd name="connsiteY53" fmla="*/ 688975 h 903399"/>
              <a:gd name="connsiteX54" fmla="*/ 425450 w 482453"/>
              <a:gd name="connsiteY54" fmla="*/ 660400 h 903399"/>
              <a:gd name="connsiteX55" fmla="*/ 478632 w 482453"/>
              <a:gd name="connsiteY55" fmla="*/ 660400 h 903399"/>
              <a:gd name="connsiteX0" fmla="*/ 478632 w 482453"/>
              <a:gd name="connsiteY0" fmla="*/ 660400 h 903399"/>
              <a:gd name="connsiteX1" fmla="*/ 476250 w 482453"/>
              <a:gd name="connsiteY1" fmla="*/ 590550 h 903399"/>
              <a:gd name="connsiteX2" fmla="*/ 460375 w 482453"/>
              <a:gd name="connsiteY2" fmla="*/ 498475 h 903399"/>
              <a:gd name="connsiteX3" fmla="*/ 447675 w 482453"/>
              <a:gd name="connsiteY3" fmla="*/ 425450 h 903399"/>
              <a:gd name="connsiteX4" fmla="*/ 422275 w 482453"/>
              <a:gd name="connsiteY4" fmla="*/ 346868 h 903399"/>
              <a:gd name="connsiteX5" fmla="*/ 438150 w 482453"/>
              <a:gd name="connsiteY5" fmla="*/ 292100 h 903399"/>
              <a:gd name="connsiteX6" fmla="*/ 454025 w 482453"/>
              <a:gd name="connsiteY6" fmla="*/ 225425 h 903399"/>
              <a:gd name="connsiteX7" fmla="*/ 446087 w 482453"/>
              <a:gd name="connsiteY7" fmla="*/ 128588 h 903399"/>
              <a:gd name="connsiteX8" fmla="*/ 419100 w 482453"/>
              <a:gd name="connsiteY8" fmla="*/ 25400 h 903399"/>
              <a:gd name="connsiteX9" fmla="*/ 368300 w 482453"/>
              <a:gd name="connsiteY9" fmla="*/ 114300 h 903399"/>
              <a:gd name="connsiteX10" fmla="*/ 330200 w 482453"/>
              <a:gd name="connsiteY10" fmla="*/ 60325 h 903399"/>
              <a:gd name="connsiteX11" fmla="*/ 288925 w 482453"/>
              <a:gd name="connsiteY11" fmla="*/ 0 h 903399"/>
              <a:gd name="connsiteX12" fmla="*/ 221457 w 482453"/>
              <a:gd name="connsiteY12" fmla="*/ 44450 h 903399"/>
              <a:gd name="connsiteX13" fmla="*/ 175419 w 482453"/>
              <a:gd name="connsiteY13" fmla="*/ 107950 h 903399"/>
              <a:gd name="connsiteX14" fmla="*/ 152400 w 482453"/>
              <a:gd name="connsiteY14" fmla="*/ 168275 h 903399"/>
              <a:gd name="connsiteX15" fmla="*/ 82550 w 482453"/>
              <a:gd name="connsiteY15" fmla="*/ 225425 h 903399"/>
              <a:gd name="connsiteX16" fmla="*/ 25400 w 482453"/>
              <a:gd name="connsiteY16" fmla="*/ 273050 h 903399"/>
              <a:gd name="connsiteX17" fmla="*/ 41275 w 482453"/>
              <a:gd name="connsiteY17" fmla="*/ 307975 h 903399"/>
              <a:gd name="connsiteX18" fmla="*/ 47625 w 482453"/>
              <a:gd name="connsiteY18" fmla="*/ 323850 h 903399"/>
              <a:gd name="connsiteX19" fmla="*/ 63500 w 482453"/>
              <a:gd name="connsiteY19" fmla="*/ 342900 h 903399"/>
              <a:gd name="connsiteX20" fmla="*/ 69850 w 482453"/>
              <a:gd name="connsiteY20" fmla="*/ 368300 h 903399"/>
              <a:gd name="connsiteX21" fmla="*/ 76200 w 482453"/>
              <a:gd name="connsiteY21" fmla="*/ 381000 h 903399"/>
              <a:gd name="connsiteX22" fmla="*/ 73025 w 482453"/>
              <a:gd name="connsiteY22" fmla="*/ 409575 h 903399"/>
              <a:gd name="connsiteX23" fmla="*/ 63500 w 482453"/>
              <a:gd name="connsiteY23" fmla="*/ 412750 h 903399"/>
              <a:gd name="connsiteX24" fmla="*/ 38100 w 482453"/>
              <a:gd name="connsiteY24" fmla="*/ 409575 h 903399"/>
              <a:gd name="connsiteX25" fmla="*/ 25400 w 482453"/>
              <a:gd name="connsiteY25" fmla="*/ 415925 h 903399"/>
              <a:gd name="connsiteX26" fmla="*/ 22225 w 482453"/>
              <a:gd name="connsiteY26" fmla="*/ 428625 h 903399"/>
              <a:gd name="connsiteX27" fmla="*/ 3175 w 482453"/>
              <a:gd name="connsiteY27" fmla="*/ 441325 h 903399"/>
              <a:gd name="connsiteX28" fmla="*/ 6350 w 482453"/>
              <a:gd name="connsiteY28" fmla="*/ 469900 h 903399"/>
              <a:gd name="connsiteX29" fmla="*/ 19050 w 482453"/>
              <a:gd name="connsiteY29" fmla="*/ 473075 h 903399"/>
              <a:gd name="connsiteX30" fmla="*/ 31750 w 482453"/>
              <a:gd name="connsiteY30" fmla="*/ 482600 h 903399"/>
              <a:gd name="connsiteX31" fmla="*/ 50800 w 482453"/>
              <a:gd name="connsiteY31" fmla="*/ 520700 h 903399"/>
              <a:gd name="connsiteX32" fmla="*/ 57150 w 482453"/>
              <a:gd name="connsiteY32" fmla="*/ 533400 h 903399"/>
              <a:gd name="connsiteX33" fmla="*/ 60325 w 482453"/>
              <a:gd name="connsiteY33" fmla="*/ 552450 h 903399"/>
              <a:gd name="connsiteX34" fmla="*/ 76200 w 482453"/>
              <a:gd name="connsiteY34" fmla="*/ 568325 h 903399"/>
              <a:gd name="connsiteX35" fmla="*/ 111125 w 482453"/>
              <a:gd name="connsiteY35" fmla="*/ 600075 h 903399"/>
              <a:gd name="connsiteX36" fmla="*/ 127000 w 482453"/>
              <a:gd name="connsiteY36" fmla="*/ 609600 h 903399"/>
              <a:gd name="connsiteX37" fmla="*/ 136525 w 482453"/>
              <a:gd name="connsiteY37" fmla="*/ 615950 h 903399"/>
              <a:gd name="connsiteX38" fmla="*/ 152400 w 482453"/>
              <a:gd name="connsiteY38" fmla="*/ 638175 h 903399"/>
              <a:gd name="connsiteX39" fmla="*/ 149225 w 482453"/>
              <a:gd name="connsiteY39" fmla="*/ 682625 h 903399"/>
              <a:gd name="connsiteX40" fmla="*/ 136525 w 482453"/>
              <a:gd name="connsiteY40" fmla="*/ 685800 h 903399"/>
              <a:gd name="connsiteX41" fmla="*/ 111125 w 482453"/>
              <a:gd name="connsiteY41" fmla="*/ 701675 h 903399"/>
              <a:gd name="connsiteX42" fmla="*/ 117475 w 482453"/>
              <a:gd name="connsiteY42" fmla="*/ 746125 h 903399"/>
              <a:gd name="connsiteX43" fmla="*/ 123825 w 482453"/>
              <a:gd name="connsiteY43" fmla="*/ 755650 h 903399"/>
              <a:gd name="connsiteX44" fmla="*/ 139700 w 482453"/>
              <a:gd name="connsiteY44" fmla="*/ 781050 h 903399"/>
              <a:gd name="connsiteX45" fmla="*/ 152400 w 482453"/>
              <a:gd name="connsiteY45" fmla="*/ 790575 h 903399"/>
              <a:gd name="connsiteX46" fmla="*/ 187325 w 482453"/>
              <a:gd name="connsiteY46" fmla="*/ 793750 h 903399"/>
              <a:gd name="connsiteX47" fmla="*/ 190500 w 482453"/>
              <a:gd name="connsiteY47" fmla="*/ 803275 h 903399"/>
              <a:gd name="connsiteX48" fmla="*/ 196850 w 482453"/>
              <a:gd name="connsiteY48" fmla="*/ 812800 h 903399"/>
              <a:gd name="connsiteX49" fmla="*/ 270668 w 482453"/>
              <a:gd name="connsiteY49" fmla="*/ 903288 h 903399"/>
              <a:gd name="connsiteX50" fmla="*/ 311943 w 482453"/>
              <a:gd name="connsiteY50" fmla="*/ 792163 h 903399"/>
              <a:gd name="connsiteX51" fmla="*/ 349250 w 482453"/>
              <a:gd name="connsiteY51" fmla="*/ 739775 h 903399"/>
              <a:gd name="connsiteX52" fmla="*/ 393700 w 482453"/>
              <a:gd name="connsiteY52" fmla="*/ 688975 h 903399"/>
              <a:gd name="connsiteX53" fmla="*/ 425450 w 482453"/>
              <a:gd name="connsiteY53" fmla="*/ 660400 h 903399"/>
              <a:gd name="connsiteX54" fmla="*/ 478632 w 482453"/>
              <a:gd name="connsiteY54" fmla="*/ 660400 h 903399"/>
              <a:gd name="connsiteX0" fmla="*/ 478632 w 482453"/>
              <a:gd name="connsiteY0" fmla="*/ 660400 h 903399"/>
              <a:gd name="connsiteX1" fmla="*/ 476250 w 482453"/>
              <a:gd name="connsiteY1" fmla="*/ 590550 h 903399"/>
              <a:gd name="connsiteX2" fmla="*/ 460375 w 482453"/>
              <a:gd name="connsiteY2" fmla="*/ 498475 h 903399"/>
              <a:gd name="connsiteX3" fmla="*/ 447675 w 482453"/>
              <a:gd name="connsiteY3" fmla="*/ 425450 h 903399"/>
              <a:gd name="connsiteX4" fmla="*/ 422275 w 482453"/>
              <a:gd name="connsiteY4" fmla="*/ 346868 h 903399"/>
              <a:gd name="connsiteX5" fmla="*/ 438150 w 482453"/>
              <a:gd name="connsiteY5" fmla="*/ 292100 h 903399"/>
              <a:gd name="connsiteX6" fmla="*/ 454025 w 482453"/>
              <a:gd name="connsiteY6" fmla="*/ 225425 h 903399"/>
              <a:gd name="connsiteX7" fmla="*/ 446087 w 482453"/>
              <a:gd name="connsiteY7" fmla="*/ 128588 h 903399"/>
              <a:gd name="connsiteX8" fmla="*/ 419100 w 482453"/>
              <a:gd name="connsiteY8" fmla="*/ 25400 h 903399"/>
              <a:gd name="connsiteX9" fmla="*/ 368300 w 482453"/>
              <a:gd name="connsiteY9" fmla="*/ 114300 h 903399"/>
              <a:gd name="connsiteX10" fmla="*/ 330200 w 482453"/>
              <a:gd name="connsiteY10" fmla="*/ 60325 h 903399"/>
              <a:gd name="connsiteX11" fmla="*/ 288925 w 482453"/>
              <a:gd name="connsiteY11" fmla="*/ 0 h 903399"/>
              <a:gd name="connsiteX12" fmla="*/ 221457 w 482453"/>
              <a:gd name="connsiteY12" fmla="*/ 44450 h 903399"/>
              <a:gd name="connsiteX13" fmla="*/ 175419 w 482453"/>
              <a:gd name="connsiteY13" fmla="*/ 107950 h 903399"/>
              <a:gd name="connsiteX14" fmla="*/ 140493 w 482453"/>
              <a:gd name="connsiteY14" fmla="*/ 173038 h 903399"/>
              <a:gd name="connsiteX15" fmla="*/ 82550 w 482453"/>
              <a:gd name="connsiteY15" fmla="*/ 225425 h 903399"/>
              <a:gd name="connsiteX16" fmla="*/ 25400 w 482453"/>
              <a:gd name="connsiteY16" fmla="*/ 273050 h 903399"/>
              <a:gd name="connsiteX17" fmla="*/ 41275 w 482453"/>
              <a:gd name="connsiteY17" fmla="*/ 307975 h 903399"/>
              <a:gd name="connsiteX18" fmla="*/ 47625 w 482453"/>
              <a:gd name="connsiteY18" fmla="*/ 323850 h 903399"/>
              <a:gd name="connsiteX19" fmla="*/ 63500 w 482453"/>
              <a:gd name="connsiteY19" fmla="*/ 342900 h 903399"/>
              <a:gd name="connsiteX20" fmla="*/ 69850 w 482453"/>
              <a:gd name="connsiteY20" fmla="*/ 368300 h 903399"/>
              <a:gd name="connsiteX21" fmla="*/ 76200 w 482453"/>
              <a:gd name="connsiteY21" fmla="*/ 381000 h 903399"/>
              <a:gd name="connsiteX22" fmla="*/ 73025 w 482453"/>
              <a:gd name="connsiteY22" fmla="*/ 409575 h 903399"/>
              <a:gd name="connsiteX23" fmla="*/ 63500 w 482453"/>
              <a:gd name="connsiteY23" fmla="*/ 412750 h 903399"/>
              <a:gd name="connsiteX24" fmla="*/ 38100 w 482453"/>
              <a:gd name="connsiteY24" fmla="*/ 409575 h 903399"/>
              <a:gd name="connsiteX25" fmla="*/ 25400 w 482453"/>
              <a:gd name="connsiteY25" fmla="*/ 415925 h 903399"/>
              <a:gd name="connsiteX26" fmla="*/ 22225 w 482453"/>
              <a:gd name="connsiteY26" fmla="*/ 428625 h 903399"/>
              <a:gd name="connsiteX27" fmla="*/ 3175 w 482453"/>
              <a:gd name="connsiteY27" fmla="*/ 441325 h 903399"/>
              <a:gd name="connsiteX28" fmla="*/ 6350 w 482453"/>
              <a:gd name="connsiteY28" fmla="*/ 469900 h 903399"/>
              <a:gd name="connsiteX29" fmla="*/ 19050 w 482453"/>
              <a:gd name="connsiteY29" fmla="*/ 473075 h 903399"/>
              <a:gd name="connsiteX30" fmla="*/ 31750 w 482453"/>
              <a:gd name="connsiteY30" fmla="*/ 482600 h 903399"/>
              <a:gd name="connsiteX31" fmla="*/ 50800 w 482453"/>
              <a:gd name="connsiteY31" fmla="*/ 520700 h 903399"/>
              <a:gd name="connsiteX32" fmla="*/ 57150 w 482453"/>
              <a:gd name="connsiteY32" fmla="*/ 533400 h 903399"/>
              <a:gd name="connsiteX33" fmla="*/ 60325 w 482453"/>
              <a:gd name="connsiteY33" fmla="*/ 552450 h 903399"/>
              <a:gd name="connsiteX34" fmla="*/ 76200 w 482453"/>
              <a:gd name="connsiteY34" fmla="*/ 568325 h 903399"/>
              <a:gd name="connsiteX35" fmla="*/ 111125 w 482453"/>
              <a:gd name="connsiteY35" fmla="*/ 600075 h 903399"/>
              <a:gd name="connsiteX36" fmla="*/ 127000 w 482453"/>
              <a:gd name="connsiteY36" fmla="*/ 609600 h 903399"/>
              <a:gd name="connsiteX37" fmla="*/ 136525 w 482453"/>
              <a:gd name="connsiteY37" fmla="*/ 615950 h 903399"/>
              <a:gd name="connsiteX38" fmla="*/ 152400 w 482453"/>
              <a:gd name="connsiteY38" fmla="*/ 638175 h 903399"/>
              <a:gd name="connsiteX39" fmla="*/ 149225 w 482453"/>
              <a:gd name="connsiteY39" fmla="*/ 682625 h 903399"/>
              <a:gd name="connsiteX40" fmla="*/ 136525 w 482453"/>
              <a:gd name="connsiteY40" fmla="*/ 685800 h 903399"/>
              <a:gd name="connsiteX41" fmla="*/ 111125 w 482453"/>
              <a:gd name="connsiteY41" fmla="*/ 701675 h 903399"/>
              <a:gd name="connsiteX42" fmla="*/ 117475 w 482453"/>
              <a:gd name="connsiteY42" fmla="*/ 746125 h 903399"/>
              <a:gd name="connsiteX43" fmla="*/ 123825 w 482453"/>
              <a:gd name="connsiteY43" fmla="*/ 755650 h 903399"/>
              <a:gd name="connsiteX44" fmla="*/ 139700 w 482453"/>
              <a:gd name="connsiteY44" fmla="*/ 781050 h 903399"/>
              <a:gd name="connsiteX45" fmla="*/ 152400 w 482453"/>
              <a:gd name="connsiteY45" fmla="*/ 790575 h 903399"/>
              <a:gd name="connsiteX46" fmla="*/ 187325 w 482453"/>
              <a:gd name="connsiteY46" fmla="*/ 793750 h 903399"/>
              <a:gd name="connsiteX47" fmla="*/ 190500 w 482453"/>
              <a:gd name="connsiteY47" fmla="*/ 803275 h 903399"/>
              <a:gd name="connsiteX48" fmla="*/ 196850 w 482453"/>
              <a:gd name="connsiteY48" fmla="*/ 812800 h 903399"/>
              <a:gd name="connsiteX49" fmla="*/ 270668 w 482453"/>
              <a:gd name="connsiteY49" fmla="*/ 903288 h 903399"/>
              <a:gd name="connsiteX50" fmla="*/ 311943 w 482453"/>
              <a:gd name="connsiteY50" fmla="*/ 792163 h 903399"/>
              <a:gd name="connsiteX51" fmla="*/ 349250 w 482453"/>
              <a:gd name="connsiteY51" fmla="*/ 739775 h 903399"/>
              <a:gd name="connsiteX52" fmla="*/ 393700 w 482453"/>
              <a:gd name="connsiteY52" fmla="*/ 688975 h 903399"/>
              <a:gd name="connsiteX53" fmla="*/ 425450 w 482453"/>
              <a:gd name="connsiteY53" fmla="*/ 660400 h 903399"/>
              <a:gd name="connsiteX54" fmla="*/ 478632 w 482453"/>
              <a:gd name="connsiteY54" fmla="*/ 660400 h 903399"/>
              <a:gd name="connsiteX0" fmla="*/ 478632 w 482453"/>
              <a:gd name="connsiteY0" fmla="*/ 660400 h 903399"/>
              <a:gd name="connsiteX1" fmla="*/ 476250 w 482453"/>
              <a:gd name="connsiteY1" fmla="*/ 590550 h 903399"/>
              <a:gd name="connsiteX2" fmla="*/ 460375 w 482453"/>
              <a:gd name="connsiteY2" fmla="*/ 498475 h 903399"/>
              <a:gd name="connsiteX3" fmla="*/ 447675 w 482453"/>
              <a:gd name="connsiteY3" fmla="*/ 425450 h 903399"/>
              <a:gd name="connsiteX4" fmla="*/ 422275 w 482453"/>
              <a:gd name="connsiteY4" fmla="*/ 346868 h 903399"/>
              <a:gd name="connsiteX5" fmla="*/ 438150 w 482453"/>
              <a:gd name="connsiteY5" fmla="*/ 292100 h 903399"/>
              <a:gd name="connsiteX6" fmla="*/ 454025 w 482453"/>
              <a:gd name="connsiteY6" fmla="*/ 225425 h 903399"/>
              <a:gd name="connsiteX7" fmla="*/ 446087 w 482453"/>
              <a:gd name="connsiteY7" fmla="*/ 128588 h 903399"/>
              <a:gd name="connsiteX8" fmla="*/ 419100 w 482453"/>
              <a:gd name="connsiteY8" fmla="*/ 25400 h 903399"/>
              <a:gd name="connsiteX9" fmla="*/ 368300 w 482453"/>
              <a:gd name="connsiteY9" fmla="*/ 114300 h 903399"/>
              <a:gd name="connsiteX10" fmla="*/ 330200 w 482453"/>
              <a:gd name="connsiteY10" fmla="*/ 60325 h 903399"/>
              <a:gd name="connsiteX11" fmla="*/ 288925 w 482453"/>
              <a:gd name="connsiteY11" fmla="*/ 0 h 903399"/>
              <a:gd name="connsiteX12" fmla="*/ 221457 w 482453"/>
              <a:gd name="connsiteY12" fmla="*/ 44450 h 903399"/>
              <a:gd name="connsiteX13" fmla="*/ 175419 w 482453"/>
              <a:gd name="connsiteY13" fmla="*/ 107950 h 903399"/>
              <a:gd name="connsiteX14" fmla="*/ 140493 w 482453"/>
              <a:gd name="connsiteY14" fmla="*/ 173038 h 903399"/>
              <a:gd name="connsiteX15" fmla="*/ 82550 w 482453"/>
              <a:gd name="connsiteY15" fmla="*/ 225425 h 903399"/>
              <a:gd name="connsiteX16" fmla="*/ 51594 w 482453"/>
              <a:gd name="connsiteY16" fmla="*/ 277812 h 903399"/>
              <a:gd name="connsiteX17" fmla="*/ 41275 w 482453"/>
              <a:gd name="connsiteY17" fmla="*/ 307975 h 903399"/>
              <a:gd name="connsiteX18" fmla="*/ 47625 w 482453"/>
              <a:gd name="connsiteY18" fmla="*/ 323850 h 903399"/>
              <a:gd name="connsiteX19" fmla="*/ 63500 w 482453"/>
              <a:gd name="connsiteY19" fmla="*/ 342900 h 903399"/>
              <a:gd name="connsiteX20" fmla="*/ 69850 w 482453"/>
              <a:gd name="connsiteY20" fmla="*/ 368300 h 903399"/>
              <a:gd name="connsiteX21" fmla="*/ 76200 w 482453"/>
              <a:gd name="connsiteY21" fmla="*/ 381000 h 903399"/>
              <a:gd name="connsiteX22" fmla="*/ 73025 w 482453"/>
              <a:gd name="connsiteY22" fmla="*/ 409575 h 903399"/>
              <a:gd name="connsiteX23" fmla="*/ 63500 w 482453"/>
              <a:gd name="connsiteY23" fmla="*/ 412750 h 903399"/>
              <a:gd name="connsiteX24" fmla="*/ 38100 w 482453"/>
              <a:gd name="connsiteY24" fmla="*/ 409575 h 903399"/>
              <a:gd name="connsiteX25" fmla="*/ 25400 w 482453"/>
              <a:gd name="connsiteY25" fmla="*/ 415925 h 903399"/>
              <a:gd name="connsiteX26" fmla="*/ 22225 w 482453"/>
              <a:gd name="connsiteY26" fmla="*/ 428625 h 903399"/>
              <a:gd name="connsiteX27" fmla="*/ 3175 w 482453"/>
              <a:gd name="connsiteY27" fmla="*/ 441325 h 903399"/>
              <a:gd name="connsiteX28" fmla="*/ 6350 w 482453"/>
              <a:gd name="connsiteY28" fmla="*/ 469900 h 903399"/>
              <a:gd name="connsiteX29" fmla="*/ 19050 w 482453"/>
              <a:gd name="connsiteY29" fmla="*/ 473075 h 903399"/>
              <a:gd name="connsiteX30" fmla="*/ 31750 w 482453"/>
              <a:gd name="connsiteY30" fmla="*/ 482600 h 903399"/>
              <a:gd name="connsiteX31" fmla="*/ 50800 w 482453"/>
              <a:gd name="connsiteY31" fmla="*/ 520700 h 903399"/>
              <a:gd name="connsiteX32" fmla="*/ 57150 w 482453"/>
              <a:gd name="connsiteY32" fmla="*/ 533400 h 903399"/>
              <a:gd name="connsiteX33" fmla="*/ 60325 w 482453"/>
              <a:gd name="connsiteY33" fmla="*/ 552450 h 903399"/>
              <a:gd name="connsiteX34" fmla="*/ 76200 w 482453"/>
              <a:gd name="connsiteY34" fmla="*/ 568325 h 903399"/>
              <a:gd name="connsiteX35" fmla="*/ 111125 w 482453"/>
              <a:gd name="connsiteY35" fmla="*/ 600075 h 903399"/>
              <a:gd name="connsiteX36" fmla="*/ 127000 w 482453"/>
              <a:gd name="connsiteY36" fmla="*/ 609600 h 903399"/>
              <a:gd name="connsiteX37" fmla="*/ 136525 w 482453"/>
              <a:gd name="connsiteY37" fmla="*/ 615950 h 903399"/>
              <a:gd name="connsiteX38" fmla="*/ 152400 w 482453"/>
              <a:gd name="connsiteY38" fmla="*/ 638175 h 903399"/>
              <a:gd name="connsiteX39" fmla="*/ 149225 w 482453"/>
              <a:gd name="connsiteY39" fmla="*/ 682625 h 903399"/>
              <a:gd name="connsiteX40" fmla="*/ 136525 w 482453"/>
              <a:gd name="connsiteY40" fmla="*/ 685800 h 903399"/>
              <a:gd name="connsiteX41" fmla="*/ 111125 w 482453"/>
              <a:gd name="connsiteY41" fmla="*/ 701675 h 903399"/>
              <a:gd name="connsiteX42" fmla="*/ 117475 w 482453"/>
              <a:gd name="connsiteY42" fmla="*/ 746125 h 903399"/>
              <a:gd name="connsiteX43" fmla="*/ 123825 w 482453"/>
              <a:gd name="connsiteY43" fmla="*/ 755650 h 903399"/>
              <a:gd name="connsiteX44" fmla="*/ 139700 w 482453"/>
              <a:gd name="connsiteY44" fmla="*/ 781050 h 903399"/>
              <a:gd name="connsiteX45" fmla="*/ 152400 w 482453"/>
              <a:gd name="connsiteY45" fmla="*/ 790575 h 903399"/>
              <a:gd name="connsiteX46" fmla="*/ 187325 w 482453"/>
              <a:gd name="connsiteY46" fmla="*/ 793750 h 903399"/>
              <a:gd name="connsiteX47" fmla="*/ 190500 w 482453"/>
              <a:gd name="connsiteY47" fmla="*/ 803275 h 903399"/>
              <a:gd name="connsiteX48" fmla="*/ 196850 w 482453"/>
              <a:gd name="connsiteY48" fmla="*/ 812800 h 903399"/>
              <a:gd name="connsiteX49" fmla="*/ 270668 w 482453"/>
              <a:gd name="connsiteY49" fmla="*/ 903288 h 903399"/>
              <a:gd name="connsiteX50" fmla="*/ 311943 w 482453"/>
              <a:gd name="connsiteY50" fmla="*/ 792163 h 903399"/>
              <a:gd name="connsiteX51" fmla="*/ 349250 w 482453"/>
              <a:gd name="connsiteY51" fmla="*/ 739775 h 903399"/>
              <a:gd name="connsiteX52" fmla="*/ 393700 w 482453"/>
              <a:gd name="connsiteY52" fmla="*/ 688975 h 903399"/>
              <a:gd name="connsiteX53" fmla="*/ 425450 w 482453"/>
              <a:gd name="connsiteY53" fmla="*/ 660400 h 903399"/>
              <a:gd name="connsiteX54" fmla="*/ 478632 w 482453"/>
              <a:gd name="connsiteY54" fmla="*/ 660400 h 903399"/>
              <a:gd name="connsiteX0" fmla="*/ 478632 w 482453"/>
              <a:gd name="connsiteY0" fmla="*/ 660400 h 903399"/>
              <a:gd name="connsiteX1" fmla="*/ 476250 w 482453"/>
              <a:gd name="connsiteY1" fmla="*/ 590550 h 903399"/>
              <a:gd name="connsiteX2" fmla="*/ 460375 w 482453"/>
              <a:gd name="connsiteY2" fmla="*/ 498475 h 903399"/>
              <a:gd name="connsiteX3" fmla="*/ 447675 w 482453"/>
              <a:gd name="connsiteY3" fmla="*/ 425450 h 903399"/>
              <a:gd name="connsiteX4" fmla="*/ 422275 w 482453"/>
              <a:gd name="connsiteY4" fmla="*/ 346868 h 903399"/>
              <a:gd name="connsiteX5" fmla="*/ 438150 w 482453"/>
              <a:gd name="connsiteY5" fmla="*/ 292100 h 903399"/>
              <a:gd name="connsiteX6" fmla="*/ 454025 w 482453"/>
              <a:gd name="connsiteY6" fmla="*/ 225425 h 903399"/>
              <a:gd name="connsiteX7" fmla="*/ 446087 w 482453"/>
              <a:gd name="connsiteY7" fmla="*/ 128588 h 903399"/>
              <a:gd name="connsiteX8" fmla="*/ 419100 w 482453"/>
              <a:gd name="connsiteY8" fmla="*/ 25400 h 903399"/>
              <a:gd name="connsiteX9" fmla="*/ 368300 w 482453"/>
              <a:gd name="connsiteY9" fmla="*/ 114300 h 903399"/>
              <a:gd name="connsiteX10" fmla="*/ 330200 w 482453"/>
              <a:gd name="connsiteY10" fmla="*/ 60325 h 903399"/>
              <a:gd name="connsiteX11" fmla="*/ 288925 w 482453"/>
              <a:gd name="connsiteY11" fmla="*/ 0 h 903399"/>
              <a:gd name="connsiteX12" fmla="*/ 221457 w 482453"/>
              <a:gd name="connsiteY12" fmla="*/ 44450 h 903399"/>
              <a:gd name="connsiteX13" fmla="*/ 175419 w 482453"/>
              <a:gd name="connsiteY13" fmla="*/ 107950 h 903399"/>
              <a:gd name="connsiteX14" fmla="*/ 140493 w 482453"/>
              <a:gd name="connsiteY14" fmla="*/ 173038 h 903399"/>
              <a:gd name="connsiteX15" fmla="*/ 82550 w 482453"/>
              <a:gd name="connsiteY15" fmla="*/ 225425 h 903399"/>
              <a:gd name="connsiteX16" fmla="*/ 51594 w 482453"/>
              <a:gd name="connsiteY16" fmla="*/ 277812 h 903399"/>
              <a:gd name="connsiteX17" fmla="*/ 41275 w 482453"/>
              <a:gd name="connsiteY17" fmla="*/ 307975 h 903399"/>
              <a:gd name="connsiteX18" fmla="*/ 63500 w 482453"/>
              <a:gd name="connsiteY18" fmla="*/ 342900 h 903399"/>
              <a:gd name="connsiteX19" fmla="*/ 69850 w 482453"/>
              <a:gd name="connsiteY19" fmla="*/ 368300 h 903399"/>
              <a:gd name="connsiteX20" fmla="*/ 76200 w 482453"/>
              <a:gd name="connsiteY20" fmla="*/ 381000 h 903399"/>
              <a:gd name="connsiteX21" fmla="*/ 73025 w 482453"/>
              <a:gd name="connsiteY21" fmla="*/ 409575 h 903399"/>
              <a:gd name="connsiteX22" fmla="*/ 63500 w 482453"/>
              <a:gd name="connsiteY22" fmla="*/ 412750 h 903399"/>
              <a:gd name="connsiteX23" fmla="*/ 38100 w 482453"/>
              <a:gd name="connsiteY23" fmla="*/ 409575 h 903399"/>
              <a:gd name="connsiteX24" fmla="*/ 25400 w 482453"/>
              <a:gd name="connsiteY24" fmla="*/ 415925 h 903399"/>
              <a:gd name="connsiteX25" fmla="*/ 22225 w 482453"/>
              <a:gd name="connsiteY25" fmla="*/ 428625 h 903399"/>
              <a:gd name="connsiteX26" fmla="*/ 3175 w 482453"/>
              <a:gd name="connsiteY26" fmla="*/ 441325 h 903399"/>
              <a:gd name="connsiteX27" fmla="*/ 6350 w 482453"/>
              <a:gd name="connsiteY27" fmla="*/ 469900 h 903399"/>
              <a:gd name="connsiteX28" fmla="*/ 19050 w 482453"/>
              <a:gd name="connsiteY28" fmla="*/ 473075 h 903399"/>
              <a:gd name="connsiteX29" fmla="*/ 31750 w 482453"/>
              <a:gd name="connsiteY29" fmla="*/ 482600 h 903399"/>
              <a:gd name="connsiteX30" fmla="*/ 50800 w 482453"/>
              <a:gd name="connsiteY30" fmla="*/ 520700 h 903399"/>
              <a:gd name="connsiteX31" fmla="*/ 57150 w 482453"/>
              <a:gd name="connsiteY31" fmla="*/ 533400 h 903399"/>
              <a:gd name="connsiteX32" fmla="*/ 60325 w 482453"/>
              <a:gd name="connsiteY32" fmla="*/ 552450 h 903399"/>
              <a:gd name="connsiteX33" fmla="*/ 76200 w 482453"/>
              <a:gd name="connsiteY33" fmla="*/ 568325 h 903399"/>
              <a:gd name="connsiteX34" fmla="*/ 111125 w 482453"/>
              <a:gd name="connsiteY34" fmla="*/ 600075 h 903399"/>
              <a:gd name="connsiteX35" fmla="*/ 127000 w 482453"/>
              <a:gd name="connsiteY35" fmla="*/ 609600 h 903399"/>
              <a:gd name="connsiteX36" fmla="*/ 136525 w 482453"/>
              <a:gd name="connsiteY36" fmla="*/ 615950 h 903399"/>
              <a:gd name="connsiteX37" fmla="*/ 152400 w 482453"/>
              <a:gd name="connsiteY37" fmla="*/ 638175 h 903399"/>
              <a:gd name="connsiteX38" fmla="*/ 149225 w 482453"/>
              <a:gd name="connsiteY38" fmla="*/ 682625 h 903399"/>
              <a:gd name="connsiteX39" fmla="*/ 136525 w 482453"/>
              <a:gd name="connsiteY39" fmla="*/ 685800 h 903399"/>
              <a:gd name="connsiteX40" fmla="*/ 111125 w 482453"/>
              <a:gd name="connsiteY40" fmla="*/ 701675 h 903399"/>
              <a:gd name="connsiteX41" fmla="*/ 117475 w 482453"/>
              <a:gd name="connsiteY41" fmla="*/ 746125 h 903399"/>
              <a:gd name="connsiteX42" fmla="*/ 123825 w 482453"/>
              <a:gd name="connsiteY42" fmla="*/ 755650 h 903399"/>
              <a:gd name="connsiteX43" fmla="*/ 139700 w 482453"/>
              <a:gd name="connsiteY43" fmla="*/ 781050 h 903399"/>
              <a:gd name="connsiteX44" fmla="*/ 152400 w 482453"/>
              <a:gd name="connsiteY44" fmla="*/ 790575 h 903399"/>
              <a:gd name="connsiteX45" fmla="*/ 187325 w 482453"/>
              <a:gd name="connsiteY45" fmla="*/ 793750 h 903399"/>
              <a:gd name="connsiteX46" fmla="*/ 190500 w 482453"/>
              <a:gd name="connsiteY46" fmla="*/ 803275 h 903399"/>
              <a:gd name="connsiteX47" fmla="*/ 196850 w 482453"/>
              <a:gd name="connsiteY47" fmla="*/ 812800 h 903399"/>
              <a:gd name="connsiteX48" fmla="*/ 270668 w 482453"/>
              <a:gd name="connsiteY48" fmla="*/ 903288 h 903399"/>
              <a:gd name="connsiteX49" fmla="*/ 311943 w 482453"/>
              <a:gd name="connsiteY49" fmla="*/ 792163 h 903399"/>
              <a:gd name="connsiteX50" fmla="*/ 349250 w 482453"/>
              <a:gd name="connsiteY50" fmla="*/ 739775 h 903399"/>
              <a:gd name="connsiteX51" fmla="*/ 393700 w 482453"/>
              <a:gd name="connsiteY51" fmla="*/ 688975 h 903399"/>
              <a:gd name="connsiteX52" fmla="*/ 425450 w 482453"/>
              <a:gd name="connsiteY52" fmla="*/ 660400 h 903399"/>
              <a:gd name="connsiteX53" fmla="*/ 478632 w 482453"/>
              <a:gd name="connsiteY53" fmla="*/ 660400 h 903399"/>
              <a:gd name="connsiteX0" fmla="*/ 478632 w 482453"/>
              <a:gd name="connsiteY0" fmla="*/ 660400 h 903399"/>
              <a:gd name="connsiteX1" fmla="*/ 476250 w 482453"/>
              <a:gd name="connsiteY1" fmla="*/ 590550 h 903399"/>
              <a:gd name="connsiteX2" fmla="*/ 460375 w 482453"/>
              <a:gd name="connsiteY2" fmla="*/ 498475 h 903399"/>
              <a:gd name="connsiteX3" fmla="*/ 447675 w 482453"/>
              <a:gd name="connsiteY3" fmla="*/ 425450 h 903399"/>
              <a:gd name="connsiteX4" fmla="*/ 422275 w 482453"/>
              <a:gd name="connsiteY4" fmla="*/ 346868 h 903399"/>
              <a:gd name="connsiteX5" fmla="*/ 438150 w 482453"/>
              <a:gd name="connsiteY5" fmla="*/ 292100 h 903399"/>
              <a:gd name="connsiteX6" fmla="*/ 454025 w 482453"/>
              <a:gd name="connsiteY6" fmla="*/ 225425 h 903399"/>
              <a:gd name="connsiteX7" fmla="*/ 446087 w 482453"/>
              <a:gd name="connsiteY7" fmla="*/ 128588 h 903399"/>
              <a:gd name="connsiteX8" fmla="*/ 419100 w 482453"/>
              <a:gd name="connsiteY8" fmla="*/ 25400 h 903399"/>
              <a:gd name="connsiteX9" fmla="*/ 368300 w 482453"/>
              <a:gd name="connsiteY9" fmla="*/ 114300 h 903399"/>
              <a:gd name="connsiteX10" fmla="*/ 330200 w 482453"/>
              <a:gd name="connsiteY10" fmla="*/ 60325 h 903399"/>
              <a:gd name="connsiteX11" fmla="*/ 288925 w 482453"/>
              <a:gd name="connsiteY11" fmla="*/ 0 h 903399"/>
              <a:gd name="connsiteX12" fmla="*/ 221457 w 482453"/>
              <a:gd name="connsiteY12" fmla="*/ 44450 h 903399"/>
              <a:gd name="connsiteX13" fmla="*/ 175419 w 482453"/>
              <a:gd name="connsiteY13" fmla="*/ 107950 h 903399"/>
              <a:gd name="connsiteX14" fmla="*/ 140493 w 482453"/>
              <a:gd name="connsiteY14" fmla="*/ 173038 h 903399"/>
              <a:gd name="connsiteX15" fmla="*/ 82550 w 482453"/>
              <a:gd name="connsiteY15" fmla="*/ 225425 h 903399"/>
              <a:gd name="connsiteX16" fmla="*/ 51594 w 482453"/>
              <a:gd name="connsiteY16" fmla="*/ 277812 h 903399"/>
              <a:gd name="connsiteX17" fmla="*/ 63500 w 482453"/>
              <a:gd name="connsiteY17" fmla="*/ 342900 h 903399"/>
              <a:gd name="connsiteX18" fmla="*/ 69850 w 482453"/>
              <a:gd name="connsiteY18" fmla="*/ 368300 h 903399"/>
              <a:gd name="connsiteX19" fmla="*/ 76200 w 482453"/>
              <a:gd name="connsiteY19" fmla="*/ 381000 h 903399"/>
              <a:gd name="connsiteX20" fmla="*/ 73025 w 482453"/>
              <a:gd name="connsiteY20" fmla="*/ 409575 h 903399"/>
              <a:gd name="connsiteX21" fmla="*/ 63500 w 482453"/>
              <a:gd name="connsiteY21" fmla="*/ 412750 h 903399"/>
              <a:gd name="connsiteX22" fmla="*/ 38100 w 482453"/>
              <a:gd name="connsiteY22" fmla="*/ 409575 h 903399"/>
              <a:gd name="connsiteX23" fmla="*/ 25400 w 482453"/>
              <a:gd name="connsiteY23" fmla="*/ 415925 h 903399"/>
              <a:gd name="connsiteX24" fmla="*/ 22225 w 482453"/>
              <a:gd name="connsiteY24" fmla="*/ 428625 h 903399"/>
              <a:gd name="connsiteX25" fmla="*/ 3175 w 482453"/>
              <a:gd name="connsiteY25" fmla="*/ 441325 h 903399"/>
              <a:gd name="connsiteX26" fmla="*/ 6350 w 482453"/>
              <a:gd name="connsiteY26" fmla="*/ 469900 h 903399"/>
              <a:gd name="connsiteX27" fmla="*/ 19050 w 482453"/>
              <a:gd name="connsiteY27" fmla="*/ 473075 h 903399"/>
              <a:gd name="connsiteX28" fmla="*/ 31750 w 482453"/>
              <a:gd name="connsiteY28" fmla="*/ 482600 h 903399"/>
              <a:gd name="connsiteX29" fmla="*/ 50800 w 482453"/>
              <a:gd name="connsiteY29" fmla="*/ 520700 h 903399"/>
              <a:gd name="connsiteX30" fmla="*/ 57150 w 482453"/>
              <a:gd name="connsiteY30" fmla="*/ 533400 h 903399"/>
              <a:gd name="connsiteX31" fmla="*/ 60325 w 482453"/>
              <a:gd name="connsiteY31" fmla="*/ 552450 h 903399"/>
              <a:gd name="connsiteX32" fmla="*/ 76200 w 482453"/>
              <a:gd name="connsiteY32" fmla="*/ 568325 h 903399"/>
              <a:gd name="connsiteX33" fmla="*/ 111125 w 482453"/>
              <a:gd name="connsiteY33" fmla="*/ 600075 h 903399"/>
              <a:gd name="connsiteX34" fmla="*/ 127000 w 482453"/>
              <a:gd name="connsiteY34" fmla="*/ 609600 h 903399"/>
              <a:gd name="connsiteX35" fmla="*/ 136525 w 482453"/>
              <a:gd name="connsiteY35" fmla="*/ 615950 h 903399"/>
              <a:gd name="connsiteX36" fmla="*/ 152400 w 482453"/>
              <a:gd name="connsiteY36" fmla="*/ 638175 h 903399"/>
              <a:gd name="connsiteX37" fmla="*/ 149225 w 482453"/>
              <a:gd name="connsiteY37" fmla="*/ 682625 h 903399"/>
              <a:gd name="connsiteX38" fmla="*/ 136525 w 482453"/>
              <a:gd name="connsiteY38" fmla="*/ 685800 h 903399"/>
              <a:gd name="connsiteX39" fmla="*/ 111125 w 482453"/>
              <a:gd name="connsiteY39" fmla="*/ 701675 h 903399"/>
              <a:gd name="connsiteX40" fmla="*/ 117475 w 482453"/>
              <a:gd name="connsiteY40" fmla="*/ 746125 h 903399"/>
              <a:gd name="connsiteX41" fmla="*/ 123825 w 482453"/>
              <a:gd name="connsiteY41" fmla="*/ 755650 h 903399"/>
              <a:gd name="connsiteX42" fmla="*/ 139700 w 482453"/>
              <a:gd name="connsiteY42" fmla="*/ 781050 h 903399"/>
              <a:gd name="connsiteX43" fmla="*/ 152400 w 482453"/>
              <a:gd name="connsiteY43" fmla="*/ 790575 h 903399"/>
              <a:gd name="connsiteX44" fmla="*/ 187325 w 482453"/>
              <a:gd name="connsiteY44" fmla="*/ 793750 h 903399"/>
              <a:gd name="connsiteX45" fmla="*/ 190500 w 482453"/>
              <a:gd name="connsiteY45" fmla="*/ 803275 h 903399"/>
              <a:gd name="connsiteX46" fmla="*/ 196850 w 482453"/>
              <a:gd name="connsiteY46" fmla="*/ 812800 h 903399"/>
              <a:gd name="connsiteX47" fmla="*/ 270668 w 482453"/>
              <a:gd name="connsiteY47" fmla="*/ 903288 h 903399"/>
              <a:gd name="connsiteX48" fmla="*/ 311943 w 482453"/>
              <a:gd name="connsiteY48" fmla="*/ 792163 h 903399"/>
              <a:gd name="connsiteX49" fmla="*/ 349250 w 482453"/>
              <a:gd name="connsiteY49" fmla="*/ 739775 h 903399"/>
              <a:gd name="connsiteX50" fmla="*/ 393700 w 482453"/>
              <a:gd name="connsiteY50" fmla="*/ 688975 h 903399"/>
              <a:gd name="connsiteX51" fmla="*/ 425450 w 482453"/>
              <a:gd name="connsiteY51" fmla="*/ 660400 h 903399"/>
              <a:gd name="connsiteX52" fmla="*/ 478632 w 482453"/>
              <a:gd name="connsiteY52" fmla="*/ 660400 h 903399"/>
              <a:gd name="connsiteX0" fmla="*/ 478632 w 482453"/>
              <a:gd name="connsiteY0" fmla="*/ 660400 h 903399"/>
              <a:gd name="connsiteX1" fmla="*/ 476250 w 482453"/>
              <a:gd name="connsiteY1" fmla="*/ 590550 h 903399"/>
              <a:gd name="connsiteX2" fmla="*/ 460375 w 482453"/>
              <a:gd name="connsiteY2" fmla="*/ 498475 h 903399"/>
              <a:gd name="connsiteX3" fmla="*/ 447675 w 482453"/>
              <a:gd name="connsiteY3" fmla="*/ 425450 h 903399"/>
              <a:gd name="connsiteX4" fmla="*/ 422275 w 482453"/>
              <a:gd name="connsiteY4" fmla="*/ 346868 h 903399"/>
              <a:gd name="connsiteX5" fmla="*/ 438150 w 482453"/>
              <a:gd name="connsiteY5" fmla="*/ 292100 h 903399"/>
              <a:gd name="connsiteX6" fmla="*/ 454025 w 482453"/>
              <a:gd name="connsiteY6" fmla="*/ 225425 h 903399"/>
              <a:gd name="connsiteX7" fmla="*/ 446087 w 482453"/>
              <a:gd name="connsiteY7" fmla="*/ 128588 h 903399"/>
              <a:gd name="connsiteX8" fmla="*/ 419100 w 482453"/>
              <a:gd name="connsiteY8" fmla="*/ 25400 h 903399"/>
              <a:gd name="connsiteX9" fmla="*/ 368300 w 482453"/>
              <a:gd name="connsiteY9" fmla="*/ 114300 h 903399"/>
              <a:gd name="connsiteX10" fmla="*/ 330200 w 482453"/>
              <a:gd name="connsiteY10" fmla="*/ 60325 h 903399"/>
              <a:gd name="connsiteX11" fmla="*/ 288925 w 482453"/>
              <a:gd name="connsiteY11" fmla="*/ 0 h 903399"/>
              <a:gd name="connsiteX12" fmla="*/ 221457 w 482453"/>
              <a:gd name="connsiteY12" fmla="*/ 44450 h 903399"/>
              <a:gd name="connsiteX13" fmla="*/ 175419 w 482453"/>
              <a:gd name="connsiteY13" fmla="*/ 107950 h 903399"/>
              <a:gd name="connsiteX14" fmla="*/ 140493 w 482453"/>
              <a:gd name="connsiteY14" fmla="*/ 173038 h 903399"/>
              <a:gd name="connsiteX15" fmla="*/ 82550 w 482453"/>
              <a:gd name="connsiteY15" fmla="*/ 225425 h 903399"/>
              <a:gd name="connsiteX16" fmla="*/ 51594 w 482453"/>
              <a:gd name="connsiteY16" fmla="*/ 277812 h 903399"/>
              <a:gd name="connsiteX17" fmla="*/ 63500 w 482453"/>
              <a:gd name="connsiteY17" fmla="*/ 342900 h 903399"/>
              <a:gd name="connsiteX18" fmla="*/ 69850 w 482453"/>
              <a:gd name="connsiteY18" fmla="*/ 368300 h 903399"/>
              <a:gd name="connsiteX19" fmla="*/ 73025 w 482453"/>
              <a:gd name="connsiteY19" fmla="*/ 409575 h 903399"/>
              <a:gd name="connsiteX20" fmla="*/ 63500 w 482453"/>
              <a:gd name="connsiteY20" fmla="*/ 412750 h 903399"/>
              <a:gd name="connsiteX21" fmla="*/ 38100 w 482453"/>
              <a:gd name="connsiteY21" fmla="*/ 409575 h 903399"/>
              <a:gd name="connsiteX22" fmla="*/ 25400 w 482453"/>
              <a:gd name="connsiteY22" fmla="*/ 415925 h 903399"/>
              <a:gd name="connsiteX23" fmla="*/ 22225 w 482453"/>
              <a:gd name="connsiteY23" fmla="*/ 428625 h 903399"/>
              <a:gd name="connsiteX24" fmla="*/ 3175 w 482453"/>
              <a:gd name="connsiteY24" fmla="*/ 441325 h 903399"/>
              <a:gd name="connsiteX25" fmla="*/ 6350 w 482453"/>
              <a:gd name="connsiteY25" fmla="*/ 469900 h 903399"/>
              <a:gd name="connsiteX26" fmla="*/ 19050 w 482453"/>
              <a:gd name="connsiteY26" fmla="*/ 473075 h 903399"/>
              <a:gd name="connsiteX27" fmla="*/ 31750 w 482453"/>
              <a:gd name="connsiteY27" fmla="*/ 482600 h 903399"/>
              <a:gd name="connsiteX28" fmla="*/ 50800 w 482453"/>
              <a:gd name="connsiteY28" fmla="*/ 520700 h 903399"/>
              <a:gd name="connsiteX29" fmla="*/ 57150 w 482453"/>
              <a:gd name="connsiteY29" fmla="*/ 533400 h 903399"/>
              <a:gd name="connsiteX30" fmla="*/ 60325 w 482453"/>
              <a:gd name="connsiteY30" fmla="*/ 552450 h 903399"/>
              <a:gd name="connsiteX31" fmla="*/ 76200 w 482453"/>
              <a:gd name="connsiteY31" fmla="*/ 568325 h 903399"/>
              <a:gd name="connsiteX32" fmla="*/ 111125 w 482453"/>
              <a:gd name="connsiteY32" fmla="*/ 600075 h 903399"/>
              <a:gd name="connsiteX33" fmla="*/ 127000 w 482453"/>
              <a:gd name="connsiteY33" fmla="*/ 609600 h 903399"/>
              <a:gd name="connsiteX34" fmla="*/ 136525 w 482453"/>
              <a:gd name="connsiteY34" fmla="*/ 615950 h 903399"/>
              <a:gd name="connsiteX35" fmla="*/ 152400 w 482453"/>
              <a:gd name="connsiteY35" fmla="*/ 638175 h 903399"/>
              <a:gd name="connsiteX36" fmla="*/ 149225 w 482453"/>
              <a:gd name="connsiteY36" fmla="*/ 682625 h 903399"/>
              <a:gd name="connsiteX37" fmla="*/ 136525 w 482453"/>
              <a:gd name="connsiteY37" fmla="*/ 685800 h 903399"/>
              <a:gd name="connsiteX38" fmla="*/ 111125 w 482453"/>
              <a:gd name="connsiteY38" fmla="*/ 701675 h 903399"/>
              <a:gd name="connsiteX39" fmla="*/ 117475 w 482453"/>
              <a:gd name="connsiteY39" fmla="*/ 746125 h 903399"/>
              <a:gd name="connsiteX40" fmla="*/ 123825 w 482453"/>
              <a:gd name="connsiteY40" fmla="*/ 755650 h 903399"/>
              <a:gd name="connsiteX41" fmla="*/ 139700 w 482453"/>
              <a:gd name="connsiteY41" fmla="*/ 781050 h 903399"/>
              <a:gd name="connsiteX42" fmla="*/ 152400 w 482453"/>
              <a:gd name="connsiteY42" fmla="*/ 790575 h 903399"/>
              <a:gd name="connsiteX43" fmla="*/ 187325 w 482453"/>
              <a:gd name="connsiteY43" fmla="*/ 793750 h 903399"/>
              <a:gd name="connsiteX44" fmla="*/ 190500 w 482453"/>
              <a:gd name="connsiteY44" fmla="*/ 803275 h 903399"/>
              <a:gd name="connsiteX45" fmla="*/ 196850 w 482453"/>
              <a:gd name="connsiteY45" fmla="*/ 812800 h 903399"/>
              <a:gd name="connsiteX46" fmla="*/ 270668 w 482453"/>
              <a:gd name="connsiteY46" fmla="*/ 903288 h 903399"/>
              <a:gd name="connsiteX47" fmla="*/ 311943 w 482453"/>
              <a:gd name="connsiteY47" fmla="*/ 792163 h 903399"/>
              <a:gd name="connsiteX48" fmla="*/ 349250 w 482453"/>
              <a:gd name="connsiteY48" fmla="*/ 739775 h 903399"/>
              <a:gd name="connsiteX49" fmla="*/ 393700 w 482453"/>
              <a:gd name="connsiteY49" fmla="*/ 688975 h 903399"/>
              <a:gd name="connsiteX50" fmla="*/ 425450 w 482453"/>
              <a:gd name="connsiteY50" fmla="*/ 660400 h 903399"/>
              <a:gd name="connsiteX51" fmla="*/ 478632 w 482453"/>
              <a:gd name="connsiteY51" fmla="*/ 660400 h 903399"/>
              <a:gd name="connsiteX0" fmla="*/ 478632 w 482453"/>
              <a:gd name="connsiteY0" fmla="*/ 660400 h 903399"/>
              <a:gd name="connsiteX1" fmla="*/ 476250 w 482453"/>
              <a:gd name="connsiteY1" fmla="*/ 590550 h 903399"/>
              <a:gd name="connsiteX2" fmla="*/ 460375 w 482453"/>
              <a:gd name="connsiteY2" fmla="*/ 498475 h 903399"/>
              <a:gd name="connsiteX3" fmla="*/ 447675 w 482453"/>
              <a:gd name="connsiteY3" fmla="*/ 425450 h 903399"/>
              <a:gd name="connsiteX4" fmla="*/ 422275 w 482453"/>
              <a:gd name="connsiteY4" fmla="*/ 346868 h 903399"/>
              <a:gd name="connsiteX5" fmla="*/ 438150 w 482453"/>
              <a:gd name="connsiteY5" fmla="*/ 292100 h 903399"/>
              <a:gd name="connsiteX6" fmla="*/ 454025 w 482453"/>
              <a:gd name="connsiteY6" fmla="*/ 225425 h 903399"/>
              <a:gd name="connsiteX7" fmla="*/ 446087 w 482453"/>
              <a:gd name="connsiteY7" fmla="*/ 128588 h 903399"/>
              <a:gd name="connsiteX8" fmla="*/ 419100 w 482453"/>
              <a:gd name="connsiteY8" fmla="*/ 25400 h 903399"/>
              <a:gd name="connsiteX9" fmla="*/ 368300 w 482453"/>
              <a:gd name="connsiteY9" fmla="*/ 114300 h 903399"/>
              <a:gd name="connsiteX10" fmla="*/ 330200 w 482453"/>
              <a:gd name="connsiteY10" fmla="*/ 60325 h 903399"/>
              <a:gd name="connsiteX11" fmla="*/ 288925 w 482453"/>
              <a:gd name="connsiteY11" fmla="*/ 0 h 903399"/>
              <a:gd name="connsiteX12" fmla="*/ 221457 w 482453"/>
              <a:gd name="connsiteY12" fmla="*/ 44450 h 903399"/>
              <a:gd name="connsiteX13" fmla="*/ 175419 w 482453"/>
              <a:gd name="connsiteY13" fmla="*/ 107950 h 903399"/>
              <a:gd name="connsiteX14" fmla="*/ 140493 w 482453"/>
              <a:gd name="connsiteY14" fmla="*/ 173038 h 903399"/>
              <a:gd name="connsiteX15" fmla="*/ 82550 w 482453"/>
              <a:gd name="connsiteY15" fmla="*/ 225425 h 903399"/>
              <a:gd name="connsiteX16" fmla="*/ 51594 w 482453"/>
              <a:gd name="connsiteY16" fmla="*/ 277812 h 903399"/>
              <a:gd name="connsiteX17" fmla="*/ 63500 w 482453"/>
              <a:gd name="connsiteY17" fmla="*/ 342900 h 903399"/>
              <a:gd name="connsiteX18" fmla="*/ 73025 w 482453"/>
              <a:gd name="connsiteY18" fmla="*/ 409575 h 903399"/>
              <a:gd name="connsiteX19" fmla="*/ 63500 w 482453"/>
              <a:gd name="connsiteY19" fmla="*/ 412750 h 903399"/>
              <a:gd name="connsiteX20" fmla="*/ 38100 w 482453"/>
              <a:gd name="connsiteY20" fmla="*/ 409575 h 903399"/>
              <a:gd name="connsiteX21" fmla="*/ 25400 w 482453"/>
              <a:gd name="connsiteY21" fmla="*/ 415925 h 903399"/>
              <a:gd name="connsiteX22" fmla="*/ 22225 w 482453"/>
              <a:gd name="connsiteY22" fmla="*/ 428625 h 903399"/>
              <a:gd name="connsiteX23" fmla="*/ 3175 w 482453"/>
              <a:gd name="connsiteY23" fmla="*/ 441325 h 903399"/>
              <a:gd name="connsiteX24" fmla="*/ 6350 w 482453"/>
              <a:gd name="connsiteY24" fmla="*/ 469900 h 903399"/>
              <a:gd name="connsiteX25" fmla="*/ 19050 w 482453"/>
              <a:gd name="connsiteY25" fmla="*/ 473075 h 903399"/>
              <a:gd name="connsiteX26" fmla="*/ 31750 w 482453"/>
              <a:gd name="connsiteY26" fmla="*/ 482600 h 903399"/>
              <a:gd name="connsiteX27" fmla="*/ 50800 w 482453"/>
              <a:gd name="connsiteY27" fmla="*/ 520700 h 903399"/>
              <a:gd name="connsiteX28" fmla="*/ 57150 w 482453"/>
              <a:gd name="connsiteY28" fmla="*/ 533400 h 903399"/>
              <a:gd name="connsiteX29" fmla="*/ 60325 w 482453"/>
              <a:gd name="connsiteY29" fmla="*/ 552450 h 903399"/>
              <a:gd name="connsiteX30" fmla="*/ 76200 w 482453"/>
              <a:gd name="connsiteY30" fmla="*/ 568325 h 903399"/>
              <a:gd name="connsiteX31" fmla="*/ 111125 w 482453"/>
              <a:gd name="connsiteY31" fmla="*/ 600075 h 903399"/>
              <a:gd name="connsiteX32" fmla="*/ 127000 w 482453"/>
              <a:gd name="connsiteY32" fmla="*/ 609600 h 903399"/>
              <a:gd name="connsiteX33" fmla="*/ 136525 w 482453"/>
              <a:gd name="connsiteY33" fmla="*/ 615950 h 903399"/>
              <a:gd name="connsiteX34" fmla="*/ 152400 w 482453"/>
              <a:gd name="connsiteY34" fmla="*/ 638175 h 903399"/>
              <a:gd name="connsiteX35" fmla="*/ 149225 w 482453"/>
              <a:gd name="connsiteY35" fmla="*/ 682625 h 903399"/>
              <a:gd name="connsiteX36" fmla="*/ 136525 w 482453"/>
              <a:gd name="connsiteY36" fmla="*/ 685800 h 903399"/>
              <a:gd name="connsiteX37" fmla="*/ 111125 w 482453"/>
              <a:gd name="connsiteY37" fmla="*/ 701675 h 903399"/>
              <a:gd name="connsiteX38" fmla="*/ 117475 w 482453"/>
              <a:gd name="connsiteY38" fmla="*/ 746125 h 903399"/>
              <a:gd name="connsiteX39" fmla="*/ 123825 w 482453"/>
              <a:gd name="connsiteY39" fmla="*/ 755650 h 903399"/>
              <a:gd name="connsiteX40" fmla="*/ 139700 w 482453"/>
              <a:gd name="connsiteY40" fmla="*/ 781050 h 903399"/>
              <a:gd name="connsiteX41" fmla="*/ 152400 w 482453"/>
              <a:gd name="connsiteY41" fmla="*/ 790575 h 903399"/>
              <a:gd name="connsiteX42" fmla="*/ 187325 w 482453"/>
              <a:gd name="connsiteY42" fmla="*/ 793750 h 903399"/>
              <a:gd name="connsiteX43" fmla="*/ 190500 w 482453"/>
              <a:gd name="connsiteY43" fmla="*/ 803275 h 903399"/>
              <a:gd name="connsiteX44" fmla="*/ 196850 w 482453"/>
              <a:gd name="connsiteY44" fmla="*/ 812800 h 903399"/>
              <a:gd name="connsiteX45" fmla="*/ 270668 w 482453"/>
              <a:gd name="connsiteY45" fmla="*/ 903288 h 903399"/>
              <a:gd name="connsiteX46" fmla="*/ 311943 w 482453"/>
              <a:gd name="connsiteY46" fmla="*/ 792163 h 903399"/>
              <a:gd name="connsiteX47" fmla="*/ 349250 w 482453"/>
              <a:gd name="connsiteY47" fmla="*/ 739775 h 903399"/>
              <a:gd name="connsiteX48" fmla="*/ 393700 w 482453"/>
              <a:gd name="connsiteY48" fmla="*/ 688975 h 903399"/>
              <a:gd name="connsiteX49" fmla="*/ 425450 w 482453"/>
              <a:gd name="connsiteY49" fmla="*/ 660400 h 903399"/>
              <a:gd name="connsiteX50" fmla="*/ 478632 w 482453"/>
              <a:gd name="connsiteY50" fmla="*/ 660400 h 903399"/>
              <a:gd name="connsiteX0" fmla="*/ 478632 w 482453"/>
              <a:gd name="connsiteY0" fmla="*/ 660400 h 903399"/>
              <a:gd name="connsiteX1" fmla="*/ 476250 w 482453"/>
              <a:gd name="connsiteY1" fmla="*/ 590550 h 903399"/>
              <a:gd name="connsiteX2" fmla="*/ 460375 w 482453"/>
              <a:gd name="connsiteY2" fmla="*/ 498475 h 903399"/>
              <a:gd name="connsiteX3" fmla="*/ 447675 w 482453"/>
              <a:gd name="connsiteY3" fmla="*/ 425450 h 903399"/>
              <a:gd name="connsiteX4" fmla="*/ 422275 w 482453"/>
              <a:gd name="connsiteY4" fmla="*/ 346868 h 903399"/>
              <a:gd name="connsiteX5" fmla="*/ 438150 w 482453"/>
              <a:gd name="connsiteY5" fmla="*/ 292100 h 903399"/>
              <a:gd name="connsiteX6" fmla="*/ 454025 w 482453"/>
              <a:gd name="connsiteY6" fmla="*/ 225425 h 903399"/>
              <a:gd name="connsiteX7" fmla="*/ 446087 w 482453"/>
              <a:gd name="connsiteY7" fmla="*/ 128588 h 903399"/>
              <a:gd name="connsiteX8" fmla="*/ 419100 w 482453"/>
              <a:gd name="connsiteY8" fmla="*/ 25400 h 903399"/>
              <a:gd name="connsiteX9" fmla="*/ 368300 w 482453"/>
              <a:gd name="connsiteY9" fmla="*/ 114300 h 903399"/>
              <a:gd name="connsiteX10" fmla="*/ 330200 w 482453"/>
              <a:gd name="connsiteY10" fmla="*/ 60325 h 903399"/>
              <a:gd name="connsiteX11" fmla="*/ 288925 w 482453"/>
              <a:gd name="connsiteY11" fmla="*/ 0 h 903399"/>
              <a:gd name="connsiteX12" fmla="*/ 221457 w 482453"/>
              <a:gd name="connsiteY12" fmla="*/ 44450 h 903399"/>
              <a:gd name="connsiteX13" fmla="*/ 175419 w 482453"/>
              <a:gd name="connsiteY13" fmla="*/ 107950 h 903399"/>
              <a:gd name="connsiteX14" fmla="*/ 140493 w 482453"/>
              <a:gd name="connsiteY14" fmla="*/ 173038 h 903399"/>
              <a:gd name="connsiteX15" fmla="*/ 82550 w 482453"/>
              <a:gd name="connsiteY15" fmla="*/ 225425 h 903399"/>
              <a:gd name="connsiteX16" fmla="*/ 51594 w 482453"/>
              <a:gd name="connsiteY16" fmla="*/ 277812 h 903399"/>
              <a:gd name="connsiteX17" fmla="*/ 73025 w 482453"/>
              <a:gd name="connsiteY17" fmla="*/ 409575 h 903399"/>
              <a:gd name="connsiteX18" fmla="*/ 63500 w 482453"/>
              <a:gd name="connsiteY18" fmla="*/ 412750 h 903399"/>
              <a:gd name="connsiteX19" fmla="*/ 38100 w 482453"/>
              <a:gd name="connsiteY19" fmla="*/ 409575 h 903399"/>
              <a:gd name="connsiteX20" fmla="*/ 25400 w 482453"/>
              <a:gd name="connsiteY20" fmla="*/ 415925 h 903399"/>
              <a:gd name="connsiteX21" fmla="*/ 22225 w 482453"/>
              <a:gd name="connsiteY21" fmla="*/ 428625 h 903399"/>
              <a:gd name="connsiteX22" fmla="*/ 3175 w 482453"/>
              <a:gd name="connsiteY22" fmla="*/ 441325 h 903399"/>
              <a:gd name="connsiteX23" fmla="*/ 6350 w 482453"/>
              <a:gd name="connsiteY23" fmla="*/ 469900 h 903399"/>
              <a:gd name="connsiteX24" fmla="*/ 19050 w 482453"/>
              <a:gd name="connsiteY24" fmla="*/ 473075 h 903399"/>
              <a:gd name="connsiteX25" fmla="*/ 31750 w 482453"/>
              <a:gd name="connsiteY25" fmla="*/ 482600 h 903399"/>
              <a:gd name="connsiteX26" fmla="*/ 50800 w 482453"/>
              <a:gd name="connsiteY26" fmla="*/ 520700 h 903399"/>
              <a:gd name="connsiteX27" fmla="*/ 57150 w 482453"/>
              <a:gd name="connsiteY27" fmla="*/ 533400 h 903399"/>
              <a:gd name="connsiteX28" fmla="*/ 60325 w 482453"/>
              <a:gd name="connsiteY28" fmla="*/ 552450 h 903399"/>
              <a:gd name="connsiteX29" fmla="*/ 76200 w 482453"/>
              <a:gd name="connsiteY29" fmla="*/ 568325 h 903399"/>
              <a:gd name="connsiteX30" fmla="*/ 111125 w 482453"/>
              <a:gd name="connsiteY30" fmla="*/ 600075 h 903399"/>
              <a:gd name="connsiteX31" fmla="*/ 127000 w 482453"/>
              <a:gd name="connsiteY31" fmla="*/ 609600 h 903399"/>
              <a:gd name="connsiteX32" fmla="*/ 136525 w 482453"/>
              <a:gd name="connsiteY32" fmla="*/ 615950 h 903399"/>
              <a:gd name="connsiteX33" fmla="*/ 152400 w 482453"/>
              <a:gd name="connsiteY33" fmla="*/ 638175 h 903399"/>
              <a:gd name="connsiteX34" fmla="*/ 149225 w 482453"/>
              <a:gd name="connsiteY34" fmla="*/ 682625 h 903399"/>
              <a:gd name="connsiteX35" fmla="*/ 136525 w 482453"/>
              <a:gd name="connsiteY35" fmla="*/ 685800 h 903399"/>
              <a:gd name="connsiteX36" fmla="*/ 111125 w 482453"/>
              <a:gd name="connsiteY36" fmla="*/ 701675 h 903399"/>
              <a:gd name="connsiteX37" fmla="*/ 117475 w 482453"/>
              <a:gd name="connsiteY37" fmla="*/ 746125 h 903399"/>
              <a:gd name="connsiteX38" fmla="*/ 123825 w 482453"/>
              <a:gd name="connsiteY38" fmla="*/ 755650 h 903399"/>
              <a:gd name="connsiteX39" fmla="*/ 139700 w 482453"/>
              <a:gd name="connsiteY39" fmla="*/ 781050 h 903399"/>
              <a:gd name="connsiteX40" fmla="*/ 152400 w 482453"/>
              <a:gd name="connsiteY40" fmla="*/ 790575 h 903399"/>
              <a:gd name="connsiteX41" fmla="*/ 187325 w 482453"/>
              <a:gd name="connsiteY41" fmla="*/ 793750 h 903399"/>
              <a:gd name="connsiteX42" fmla="*/ 190500 w 482453"/>
              <a:gd name="connsiteY42" fmla="*/ 803275 h 903399"/>
              <a:gd name="connsiteX43" fmla="*/ 196850 w 482453"/>
              <a:gd name="connsiteY43" fmla="*/ 812800 h 903399"/>
              <a:gd name="connsiteX44" fmla="*/ 270668 w 482453"/>
              <a:gd name="connsiteY44" fmla="*/ 903288 h 903399"/>
              <a:gd name="connsiteX45" fmla="*/ 311943 w 482453"/>
              <a:gd name="connsiteY45" fmla="*/ 792163 h 903399"/>
              <a:gd name="connsiteX46" fmla="*/ 349250 w 482453"/>
              <a:gd name="connsiteY46" fmla="*/ 739775 h 903399"/>
              <a:gd name="connsiteX47" fmla="*/ 393700 w 482453"/>
              <a:gd name="connsiteY47" fmla="*/ 688975 h 903399"/>
              <a:gd name="connsiteX48" fmla="*/ 425450 w 482453"/>
              <a:gd name="connsiteY48" fmla="*/ 660400 h 903399"/>
              <a:gd name="connsiteX49" fmla="*/ 478632 w 482453"/>
              <a:gd name="connsiteY49" fmla="*/ 660400 h 903399"/>
              <a:gd name="connsiteX0" fmla="*/ 478632 w 482453"/>
              <a:gd name="connsiteY0" fmla="*/ 660400 h 903399"/>
              <a:gd name="connsiteX1" fmla="*/ 476250 w 482453"/>
              <a:gd name="connsiteY1" fmla="*/ 590550 h 903399"/>
              <a:gd name="connsiteX2" fmla="*/ 460375 w 482453"/>
              <a:gd name="connsiteY2" fmla="*/ 498475 h 903399"/>
              <a:gd name="connsiteX3" fmla="*/ 447675 w 482453"/>
              <a:gd name="connsiteY3" fmla="*/ 425450 h 903399"/>
              <a:gd name="connsiteX4" fmla="*/ 422275 w 482453"/>
              <a:gd name="connsiteY4" fmla="*/ 346868 h 903399"/>
              <a:gd name="connsiteX5" fmla="*/ 438150 w 482453"/>
              <a:gd name="connsiteY5" fmla="*/ 292100 h 903399"/>
              <a:gd name="connsiteX6" fmla="*/ 454025 w 482453"/>
              <a:gd name="connsiteY6" fmla="*/ 225425 h 903399"/>
              <a:gd name="connsiteX7" fmla="*/ 446087 w 482453"/>
              <a:gd name="connsiteY7" fmla="*/ 128588 h 903399"/>
              <a:gd name="connsiteX8" fmla="*/ 419100 w 482453"/>
              <a:gd name="connsiteY8" fmla="*/ 25400 h 903399"/>
              <a:gd name="connsiteX9" fmla="*/ 368300 w 482453"/>
              <a:gd name="connsiteY9" fmla="*/ 114300 h 903399"/>
              <a:gd name="connsiteX10" fmla="*/ 330200 w 482453"/>
              <a:gd name="connsiteY10" fmla="*/ 60325 h 903399"/>
              <a:gd name="connsiteX11" fmla="*/ 288925 w 482453"/>
              <a:gd name="connsiteY11" fmla="*/ 0 h 903399"/>
              <a:gd name="connsiteX12" fmla="*/ 221457 w 482453"/>
              <a:gd name="connsiteY12" fmla="*/ 44450 h 903399"/>
              <a:gd name="connsiteX13" fmla="*/ 175419 w 482453"/>
              <a:gd name="connsiteY13" fmla="*/ 107950 h 903399"/>
              <a:gd name="connsiteX14" fmla="*/ 140493 w 482453"/>
              <a:gd name="connsiteY14" fmla="*/ 173038 h 903399"/>
              <a:gd name="connsiteX15" fmla="*/ 82550 w 482453"/>
              <a:gd name="connsiteY15" fmla="*/ 225425 h 903399"/>
              <a:gd name="connsiteX16" fmla="*/ 27781 w 482453"/>
              <a:gd name="connsiteY16" fmla="*/ 270668 h 903399"/>
              <a:gd name="connsiteX17" fmla="*/ 73025 w 482453"/>
              <a:gd name="connsiteY17" fmla="*/ 409575 h 903399"/>
              <a:gd name="connsiteX18" fmla="*/ 63500 w 482453"/>
              <a:gd name="connsiteY18" fmla="*/ 412750 h 903399"/>
              <a:gd name="connsiteX19" fmla="*/ 38100 w 482453"/>
              <a:gd name="connsiteY19" fmla="*/ 409575 h 903399"/>
              <a:gd name="connsiteX20" fmla="*/ 25400 w 482453"/>
              <a:gd name="connsiteY20" fmla="*/ 415925 h 903399"/>
              <a:gd name="connsiteX21" fmla="*/ 22225 w 482453"/>
              <a:gd name="connsiteY21" fmla="*/ 428625 h 903399"/>
              <a:gd name="connsiteX22" fmla="*/ 3175 w 482453"/>
              <a:gd name="connsiteY22" fmla="*/ 441325 h 903399"/>
              <a:gd name="connsiteX23" fmla="*/ 6350 w 482453"/>
              <a:gd name="connsiteY23" fmla="*/ 469900 h 903399"/>
              <a:gd name="connsiteX24" fmla="*/ 19050 w 482453"/>
              <a:gd name="connsiteY24" fmla="*/ 473075 h 903399"/>
              <a:gd name="connsiteX25" fmla="*/ 31750 w 482453"/>
              <a:gd name="connsiteY25" fmla="*/ 482600 h 903399"/>
              <a:gd name="connsiteX26" fmla="*/ 50800 w 482453"/>
              <a:gd name="connsiteY26" fmla="*/ 520700 h 903399"/>
              <a:gd name="connsiteX27" fmla="*/ 57150 w 482453"/>
              <a:gd name="connsiteY27" fmla="*/ 533400 h 903399"/>
              <a:gd name="connsiteX28" fmla="*/ 60325 w 482453"/>
              <a:gd name="connsiteY28" fmla="*/ 552450 h 903399"/>
              <a:gd name="connsiteX29" fmla="*/ 76200 w 482453"/>
              <a:gd name="connsiteY29" fmla="*/ 568325 h 903399"/>
              <a:gd name="connsiteX30" fmla="*/ 111125 w 482453"/>
              <a:gd name="connsiteY30" fmla="*/ 600075 h 903399"/>
              <a:gd name="connsiteX31" fmla="*/ 127000 w 482453"/>
              <a:gd name="connsiteY31" fmla="*/ 609600 h 903399"/>
              <a:gd name="connsiteX32" fmla="*/ 136525 w 482453"/>
              <a:gd name="connsiteY32" fmla="*/ 615950 h 903399"/>
              <a:gd name="connsiteX33" fmla="*/ 152400 w 482453"/>
              <a:gd name="connsiteY33" fmla="*/ 638175 h 903399"/>
              <a:gd name="connsiteX34" fmla="*/ 149225 w 482453"/>
              <a:gd name="connsiteY34" fmla="*/ 682625 h 903399"/>
              <a:gd name="connsiteX35" fmla="*/ 136525 w 482453"/>
              <a:gd name="connsiteY35" fmla="*/ 685800 h 903399"/>
              <a:gd name="connsiteX36" fmla="*/ 111125 w 482453"/>
              <a:gd name="connsiteY36" fmla="*/ 701675 h 903399"/>
              <a:gd name="connsiteX37" fmla="*/ 117475 w 482453"/>
              <a:gd name="connsiteY37" fmla="*/ 746125 h 903399"/>
              <a:gd name="connsiteX38" fmla="*/ 123825 w 482453"/>
              <a:gd name="connsiteY38" fmla="*/ 755650 h 903399"/>
              <a:gd name="connsiteX39" fmla="*/ 139700 w 482453"/>
              <a:gd name="connsiteY39" fmla="*/ 781050 h 903399"/>
              <a:gd name="connsiteX40" fmla="*/ 152400 w 482453"/>
              <a:gd name="connsiteY40" fmla="*/ 790575 h 903399"/>
              <a:gd name="connsiteX41" fmla="*/ 187325 w 482453"/>
              <a:gd name="connsiteY41" fmla="*/ 793750 h 903399"/>
              <a:gd name="connsiteX42" fmla="*/ 190500 w 482453"/>
              <a:gd name="connsiteY42" fmla="*/ 803275 h 903399"/>
              <a:gd name="connsiteX43" fmla="*/ 196850 w 482453"/>
              <a:gd name="connsiteY43" fmla="*/ 812800 h 903399"/>
              <a:gd name="connsiteX44" fmla="*/ 270668 w 482453"/>
              <a:gd name="connsiteY44" fmla="*/ 903288 h 903399"/>
              <a:gd name="connsiteX45" fmla="*/ 311943 w 482453"/>
              <a:gd name="connsiteY45" fmla="*/ 792163 h 903399"/>
              <a:gd name="connsiteX46" fmla="*/ 349250 w 482453"/>
              <a:gd name="connsiteY46" fmla="*/ 739775 h 903399"/>
              <a:gd name="connsiteX47" fmla="*/ 393700 w 482453"/>
              <a:gd name="connsiteY47" fmla="*/ 688975 h 903399"/>
              <a:gd name="connsiteX48" fmla="*/ 425450 w 482453"/>
              <a:gd name="connsiteY48" fmla="*/ 660400 h 903399"/>
              <a:gd name="connsiteX49" fmla="*/ 478632 w 482453"/>
              <a:gd name="connsiteY49" fmla="*/ 660400 h 903399"/>
              <a:gd name="connsiteX0" fmla="*/ 478632 w 482453"/>
              <a:gd name="connsiteY0" fmla="*/ 660400 h 903399"/>
              <a:gd name="connsiteX1" fmla="*/ 476250 w 482453"/>
              <a:gd name="connsiteY1" fmla="*/ 590550 h 903399"/>
              <a:gd name="connsiteX2" fmla="*/ 460375 w 482453"/>
              <a:gd name="connsiteY2" fmla="*/ 498475 h 903399"/>
              <a:gd name="connsiteX3" fmla="*/ 447675 w 482453"/>
              <a:gd name="connsiteY3" fmla="*/ 425450 h 903399"/>
              <a:gd name="connsiteX4" fmla="*/ 422275 w 482453"/>
              <a:gd name="connsiteY4" fmla="*/ 346868 h 903399"/>
              <a:gd name="connsiteX5" fmla="*/ 438150 w 482453"/>
              <a:gd name="connsiteY5" fmla="*/ 292100 h 903399"/>
              <a:gd name="connsiteX6" fmla="*/ 454025 w 482453"/>
              <a:gd name="connsiteY6" fmla="*/ 225425 h 903399"/>
              <a:gd name="connsiteX7" fmla="*/ 446087 w 482453"/>
              <a:gd name="connsiteY7" fmla="*/ 128588 h 903399"/>
              <a:gd name="connsiteX8" fmla="*/ 419100 w 482453"/>
              <a:gd name="connsiteY8" fmla="*/ 25400 h 903399"/>
              <a:gd name="connsiteX9" fmla="*/ 368300 w 482453"/>
              <a:gd name="connsiteY9" fmla="*/ 114300 h 903399"/>
              <a:gd name="connsiteX10" fmla="*/ 330200 w 482453"/>
              <a:gd name="connsiteY10" fmla="*/ 60325 h 903399"/>
              <a:gd name="connsiteX11" fmla="*/ 288925 w 482453"/>
              <a:gd name="connsiteY11" fmla="*/ 0 h 903399"/>
              <a:gd name="connsiteX12" fmla="*/ 221457 w 482453"/>
              <a:gd name="connsiteY12" fmla="*/ 44450 h 903399"/>
              <a:gd name="connsiteX13" fmla="*/ 175419 w 482453"/>
              <a:gd name="connsiteY13" fmla="*/ 107950 h 903399"/>
              <a:gd name="connsiteX14" fmla="*/ 140493 w 482453"/>
              <a:gd name="connsiteY14" fmla="*/ 173038 h 903399"/>
              <a:gd name="connsiteX15" fmla="*/ 82550 w 482453"/>
              <a:gd name="connsiteY15" fmla="*/ 225425 h 903399"/>
              <a:gd name="connsiteX16" fmla="*/ 27781 w 482453"/>
              <a:gd name="connsiteY16" fmla="*/ 270668 h 903399"/>
              <a:gd name="connsiteX17" fmla="*/ 56356 w 482453"/>
              <a:gd name="connsiteY17" fmla="*/ 370680 h 903399"/>
              <a:gd name="connsiteX18" fmla="*/ 73025 w 482453"/>
              <a:gd name="connsiteY18" fmla="*/ 409575 h 903399"/>
              <a:gd name="connsiteX19" fmla="*/ 63500 w 482453"/>
              <a:gd name="connsiteY19" fmla="*/ 412750 h 903399"/>
              <a:gd name="connsiteX20" fmla="*/ 38100 w 482453"/>
              <a:gd name="connsiteY20" fmla="*/ 409575 h 903399"/>
              <a:gd name="connsiteX21" fmla="*/ 25400 w 482453"/>
              <a:gd name="connsiteY21" fmla="*/ 415925 h 903399"/>
              <a:gd name="connsiteX22" fmla="*/ 22225 w 482453"/>
              <a:gd name="connsiteY22" fmla="*/ 428625 h 903399"/>
              <a:gd name="connsiteX23" fmla="*/ 3175 w 482453"/>
              <a:gd name="connsiteY23" fmla="*/ 441325 h 903399"/>
              <a:gd name="connsiteX24" fmla="*/ 6350 w 482453"/>
              <a:gd name="connsiteY24" fmla="*/ 469900 h 903399"/>
              <a:gd name="connsiteX25" fmla="*/ 19050 w 482453"/>
              <a:gd name="connsiteY25" fmla="*/ 473075 h 903399"/>
              <a:gd name="connsiteX26" fmla="*/ 31750 w 482453"/>
              <a:gd name="connsiteY26" fmla="*/ 482600 h 903399"/>
              <a:gd name="connsiteX27" fmla="*/ 50800 w 482453"/>
              <a:gd name="connsiteY27" fmla="*/ 520700 h 903399"/>
              <a:gd name="connsiteX28" fmla="*/ 57150 w 482453"/>
              <a:gd name="connsiteY28" fmla="*/ 533400 h 903399"/>
              <a:gd name="connsiteX29" fmla="*/ 60325 w 482453"/>
              <a:gd name="connsiteY29" fmla="*/ 552450 h 903399"/>
              <a:gd name="connsiteX30" fmla="*/ 76200 w 482453"/>
              <a:gd name="connsiteY30" fmla="*/ 568325 h 903399"/>
              <a:gd name="connsiteX31" fmla="*/ 111125 w 482453"/>
              <a:gd name="connsiteY31" fmla="*/ 600075 h 903399"/>
              <a:gd name="connsiteX32" fmla="*/ 127000 w 482453"/>
              <a:gd name="connsiteY32" fmla="*/ 609600 h 903399"/>
              <a:gd name="connsiteX33" fmla="*/ 136525 w 482453"/>
              <a:gd name="connsiteY33" fmla="*/ 615950 h 903399"/>
              <a:gd name="connsiteX34" fmla="*/ 152400 w 482453"/>
              <a:gd name="connsiteY34" fmla="*/ 638175 h 903399"/>
              <a:gd name="connsiteX35" fmla="*/ 149225 w 482453"/>
              <a:gd name="connsiteY35" fmla="*/ 682625 h 903399"/>
              <a:gd name="connsiteX36" fmla="*/ 136525 w 482453"/>
              <a:gd name="connsiteY36" fmla="*/ 685800 h 903399"/>
              <a:gd name="connsiteX37" fmla="*/ 111125 w 482453"/>
              <a:gd name="connsiteY37" fmla="*/ 701675 h 903399"/>
              <a:gd name="connsiteX38" fmla="*/ 117475 w 482453"/>
              <a:gd name="connsiteY38" fmla="*/ 746125 h 903399"/>
              <a:gd name="connsiteX39" fmla="*/ 123825 w 482453"/>
              <a:gd name="connsiteY39" fmla="*/ 755650 h 903399"/>
              <a:gd name="connsiteX40" fmla="*/ 139700 w 482453"/>
              <a:gd name="connsiteY40" fmla="*/ 781050 h 903399"/>
              <a:gd name="connsiteX41" fmla="*/ 152400 w 482453"/>
              <a:gd name="connsiteY41" fmla="*/ 790575 h 903399"/>
              <a:gd name="connsiteX42" fmla="*/ 187325 w 482453"/>
              <a:gd name="connsiteY42" fmla="*/ 793750 h 903399"/>
              <a:gd name="connsiteX43" fmla="*/ 190500 w 482453"/>
              <a:gd name="connsiteY43" fmla="*/ 803275 h 903399"/>
              <a:gd name="connsiteX44" fmla="*/ 196850 w 482453"/>
              <a:gd name="connsiteY44" fmla="*/ 812800 h 903399"/>
              <a:gd name="connsiteX45" fmla="*/ 270668 w 482453"/>
              <a:gd name="connsiteY45" fmla="*/ 903288 h 903399"/>
              <a:gd name="connsiteX46" fmla="*/ 311943 w 482453"/>
              <a:gd name="connsiteY46" fmla="*/ 792163 h 903399"/>
              <a:gd name="connsiteX47" fmla="*/ 349250 w 482453"/>
              <a:gd name="connsiteY47" fmla="*/ 739775 h 903399"/>
              <a:gd name="connsiteX48" fmla="*/ 393700 w 482453"/>
              <a:gd name="connsiteY48" fmla="*/ 688975 h 903399"/>
              <a:gd name="connsiteX49" fmla="*/ 425450 w 482453"/>
              <a:gd name="connsiteY49" fmla="*/ 660400 h 903399"/>
              <a:gd name="connsiteX50" fmla="*/ 478632 w 482453"/>
              <a:gd name="connsiteY50" fmla="*/ 660400 h 903399"/>
              <a:gd name="connsiteX0" fmla="*/ 478632 w 482453"/>
              <a:gd name="connsiteY0" fmla="*/ 660400 h 903399"/>
              <a:gd name="connsiteX1" fmla="*/ 476250 w 482453"/>
              <a:gd name="connsiteY1" fmla="*/ 590550 h 903399"/>
              <a:gd name="connsiteX2" fmla="*/ 460375 w 482453"/>
              <a:gd name="connsiteY2" fmla="*/ 498475 h 903399"/>
              <a:gd name="connsiteX3" fmla="*/ 447675 w 482453"/>
              <a:gd name="connsiteY3" fmla="*/ 425450 h 903399"/>
              <a:gd name="connsiteX4" fmla="*/ 422275 w 482453"/>
              <a:gd name="connsiteY4" fmla="*/ 346868 h 903399"/>
              <a:gd name="connsiteX5" fmla="*/ 438150 w 482453"/>
              <a:gd name="connsiteY5" fmla="*/ 292100 h 903399"/>
              <a:gd name="connsiteX6" fmla="*/ 454025 w 482453"/>
              <a:gd name="connsiteY6" fmla="*/ 225425 h 903399"/>
              <a:gd name="connsiteX7" fmla="*/ 446087 w 482453"/>
              <a:gd name="connsiteY7" fmla="*/ 128588 h 903399"/>
              <a:gd name="connsiteX8" fmla="*/ 419100 w 482453"/>
              <a:gd name="connsiteY8" fmla="*/ 25400 h 903399"/>
              <a:gd name="connsiteX9" fmla="*/ 368300 w 482453"/>
              <a:gd name="connsiteY9" fmla="*/ 114300 h 903399"/>
              <a:gd name="connsiteX10" fmla="*/ 330200 w 482453"/>
              <a:gd name="connsiteY10" fmla="*/ 60325 h 903399"/>
              <a:gd name="connsiteX11" fmla="*/ 288925 w 482453"/>
              <a:gd name="connsiteY11" fmla="*/ 0 h 903399"/>
              <a:gd name="connsiteX12" fmla="*/ 221457 w 482453"/>
              <a:gd name="connsiteY12" fmla="*/ 44450 h 903399"/>
              <a:gd name="connsiteX13" fmla="*/ 175419 w 482453"/>
              <a:gd name="connsiteY13" fmla="*/ 107950 h 903399"/>
              <a:gd name="connsiteX14" fmla="*/ 140493 w 482453"/>
              <a:gd name="connsiteY14" fmla="*/ 173038 h 903399"/>
              <a:gd name="connsiteX15" fmla="*/ 82550 w 482453"/>
              <a:gd name="connsiteY15" fmla="*/ 225425 h 903399"/>
              <a:gd name="connsiteX16" fmla="*/ 27781 w 482453"/>
              <a:gd name="connsiteY16" fmla="*/ 270668 h 903399"/>
              <a:gd name="connsiteX17" fmla="*/ 65881 w 482453"/>
              <a:gd name="connsiteY17" fmla="*/ 375443 h 903399"/>
              <a:gd name="connsiteX18" fmla="*/ 73025 w 482453"/>
              <a:gd name="connsiteY18" fmla="*/ 409575 h 903399"/>
              <a:gd name="connsiteX19" fmla="*/ 63500 w 482453"/>
              <a:gd name="connsiteY19" fmla="*/ 412750 h 903399"/>
              <a:gd name="connsiteX20" fmla="*/ 38100 w 482453"/>
              <a:gd name="connsiteY20" fmla="*/ 409575 h 903399"/>
              <a:gd name="connsiteX21" fmla="*/ 25400 w 482453"/>
              <a:gd name="connsiteY21" fmla="*/ 415925 h 903399"/>
              <a:gd name="connsiteX22" fmla="*/ 22225 w 482453"/>
              <a:gd name="connsiteY22" fmla="*/ 428625 h 903399"/>
              <a:gd name="connsiteX23" fmla="*/ 3175 w 482453"/>
              <a:gd name="connsiteY23" fmla="*/ 441325 h 903399"/>
              <a:gd name="connsiteX24" fmla="*/ 6350 w 482453"/>
              <a:gd name="connsiteY24" fmla="*/ 469900 h 903399"/>
              <a:gd name="connsiteX25" fmla="*/ 19050 w 482453"/>
              <a:gd name="connsiteY25" fmla="*/ 473075 h 903399"/>
              <a:gd name="connsiteX26" fmla="*/ 31750 w 482453"/>
              <a:gd name="connsiteY26" fmla="*/ 482600 h 903399"/>
              <a:gd name="connsiteX27" fmla="*/ 50800 w 482453"/>
              <a:gd name="connsiteY27" fmla="*/ 520700 h 903399"/>
              <a:gd name="connsiteX28" fmla="*/ 57150 w 482453"/>
              <a:gd name="connsiteY28" fmla="*/ 533400 h 903399"/>
              <a:gd name="connsiteX29" fmla="*/ 60325 w 482453"/>
              <a:gd name="connsiteY29" fmla="*/ 552450 h 903399"/>
              <a:gd name="connsiteX30" fmla="*/ 76200 w 482453"/>
              <a:gd name="connsiteY30" fmla="*/ 568325 h 903399"/>
              <a:gd name="connsiteX31" fmla="*/ 111125 w 482453"/>
              <a:gd name="connsiteY31" fmla="*/ 600075 h 903399"/>
              <a:gd name="connsiteX32" fmla="*/ 127000 w 482453"/>
              <a:gd name="connsiteY32" fmla="*/ 609600 h 903399"/>
              <a:gd name="connsiteX33" fmla="*/ 136525 w 482453"/>
              <a:gd name="connsiteY33" fmla="*/ 615950 h 903399"/>
              <a:gd name="connsiteX34" fmla="*/ 152400 w 482453"/>
              <a:gd name="connsiteY34" fmla="*/ 638175 h 903399"/>
              <a:gd name="connsiteX35" fmla="*/ 149225 w 482453"/>
              <a:gd name="connsiteY35" fmla="*/ 682625 h 903399"/>
              <a:gd name="connsiteX36" fmla="*/ 136525 w 482453"/>
              <a:gd name="connsiteY36" fmla="*/ 685800 h 903399"/>
              <a:gd name="connsiteX37" fmla="*/ 111125 w 482453"/>
              <a:gd name="connsiteY37" fmla="*/ 701675 h 903399"/>
              <a:gd name="connsiteX38" fmla="*/ 117475 w 482453"/>
              <a:gd name="connsiteY38" fmla="*/ 746125 h 903399"/>
              <a:gd name="connsiteX39" fmla="*/ 123825 w 482453"/>
              <a:gd name="connsiteY39" fmla="*/ 755650 h 903399"/>
              <a:gd name="connsiteX40" fmla="*/ 139700 w 482453"/>
              <a:gd name="connsiteY40" fmla="*/ 781050 h 903399"/>
              <a:gd name="connsiteX41" fmla="*/ 152400 w 482453"/>
              <a:gd name="connsiteY41" fmla="*/ 790575 h 903399"/>
              <a:gd name="connsiteX42" fmla="*/ 187325 w 482453"/>
              <a:gd name="connsiteY42" fmla="*/ 793750 h 903399"/>
              <a:gd name="connsiteX43" fmla="*/ 190500 w 482453"/>
              <a:gd name="connsiteY43" fmla="*/ 803275 h 903399"/>
              <a:gd name="connsiteX44" fmla="*/ 196850 w 482453"/>
              <a:gd name="connsiteY44" fmla="*/ 812800 h 903399"/>
              <a:gd name="connsiteX45" fmla="*/ 270668 w 482453"/>
              <a:gd name="connsiteY45" fmla="*/ 903288 h 903399"/>
              <a:gd name="connsiteX46" fmla="*/ 311943 w 482453"/>
              <a:gd name="connsiteY46" fmla="*/ 792163 h 903399"/>
              <a:gd name="connsiteX47" fmla="*/ 349250 w 482453"/>
              <a:gd name="connsiteY47" fmla="*/ 739775 h 903399"/>
              <a:gd name="connsiteX48" fmla="*/ 393700 w 482453"/>
              <a:gd name="connsiteY48" fmla="*/ 688975 h 903399"/>
              <a:gd name="connsiteX49" fmla="*/ 425450 w 482453"/>
              <a:gd name="connsiteY49" fmla="*/ 660400 h 903399"/>
              <a:gd name="connsiteX50" fmla="*/ 478632 w 482453"/>
              <a:gd name="connsiteY50" fmla="*/ 660400 h 903399"/>
              <a:gd name="connsiteX0" fmla="*/ 478632 w 482453"/>
              <a:gd name="connsiteY0" fmla="*/ 660400 h 903399"/>
              <a:gd name="connsiteX1" fmla="*/ 476250 w 482453"/>
              <a:gd name="connsiteY1" fmla="*/ 590550 h 903399"/>
              <a:gd name="connsiteX2" fmla="*/ 460375 w 482453"/>
              <a:gd name="connsiteY2" fmla="*/ 498475 h 903399"/>
              <a:gd name="connsiteX3" fmla="*/ 447675 w 482453"/>
              <a:gd name="connsiteY3" fmla="*/ 425450 h 903399"/>
              <a:gd name="connsiteX4" fmla="*/ 422275 w 482453"/>
              <a:gd name="connsiteY4" fmla="*/ 346868 h 903399"/>
              <a:gd name="connsiteX5" fmla="*/ 438150 w 482453"/>
              <a:gd name="connsiteY5" fmla="*/ 292100 h 903399"/>
              <a:gd name="connsiteX6" fmla="*/ 454025 w 482453"/>
              <a:gd name="connsiteY6" fmla="*/ 225425 h 903399"/>
              <a:gd name="connsiteX7" fmla="*/ 446087 w 482453"/>
              <a:gd name="connsiteY7" fmla="*/ 128588 h 903399"/>
              <a:gd name="connsiteX8" fmla="*/ 419100 w 482453"/>
              <a:gd name="connsiteY8" fmla="*/ 25400 h 903399"/>
              <a:gd name="connsiteX9" fmla="*/ 368300 w 482453"/>
              <a:gd name="connsiteY9" fmla="*/ 114300 h 903399"/>
              <a:gd name="connsiteX10" fmla="*/ 330200 w 482453"/>
              <a:gd name="connsiteY10" fmla="*/ 60325 h 903399"/>
              <a:gd name="connsiteX11" fmla="*/ 288925 w 482453"/>
              <a:gd name="connsiteY11" fmla="*/ 0 h 903399"/>
              <a:gd name="connsiteX12" fmla="*/ 221457 w 482453"/>
              <a:gd name="connsiteY12" fmla="*/ 44450 h 903399"/>
              <a:gd name="connsiteX13" fmla="*/ 175419 w 482453"/>
              <a:gd name="connsiteY13" fmla="*/ 107950 h 903399"/>
              <a:gd name="connsiteX14" fmla="*/ 140493 w 482453"/>
              <a:gd name="connsiteY14" fmla="*/ 173038 h 903399"/>
              <a:gd name="connsiteX15" fmla="*/ 82550 w 482453"/>
              <a:gd name="connsiteY15" fmla="*/ 225425 h 903399"/>
              <a:gd name="connsiteX16" fmla="*/ 27781 w 482453"/>
              <a:gd name="connsiteY16" fmla="*/ 270668 h 903399"/>
              <a:gd name="connsiteX17" fmla="*/ 65881 w 482453"/>
              <a:gd name="connsiteY17" fmla="*/ 375443 h 903399"/>
              <a:gd name="connsiteX18" fmla="*/ 73025 w 482453"/>
              <a:gd name="connsiteY18" fmla="*/ 409575 h 903399"/>
              <a:gd name="connsiteX19" fmla="*/ 38100 w 482453"/>
              <a:gd name="connsiteY19" fmla="*/ 409575 h 903399"/>
              <a:gd name="connsiteX20" fmla="*/ 25400 w 482453"/>
              <a:gd name="connsiteY20" fmla="*/ 415925 h 903399"/>
              <a:gd name="connsiteX21" fmla="*/ 22225 w 482453"/>
              <a:gd name="connsiteY21" fmla="*/ 428625 h 903399"/>
              <a:gd name="connsiteX22" fmla="*/ 3175 w 482453"/>
              <a:gd name="connsiteY22" fmla="*/ 441325 h 903399"/>
              <a:gd name="connsiteX23" fmla="*/ 6350 w 482453"/>
              <a:gd name="connsiteY23" fmla="*/ 469900 h 903399"/>
              <a:gd name="connsiteX24" fmla="*/ 19050 w 482453"/>
              <a:gd name="connsiteY24" fmla="*/ 473075 h 903399"/>
              <a:gd name="connsiteX25" fmla="*/ 31750 w 482453"/>
              <a:gd name="connsiteY25" fmla="*/ 482600 h 903399"/>
              <a:gd name="connsiteX26" fmla="*/ 50800 w 482453"/>
              <a:gd name="connsiteY26" fmla="*/ 520700 h 903399"/>
              <a:gd name="connsiteX27" fmla="*/ 57150 w 482453"/>
              <a:gd name="connsiteY27" fmla="*/ 533400 h 903399"/>
              <a:gd name="connsiteX28" fmla="*/ 60325 w 482453"/>
              <a:gd name="connsiteY28" fmla="*/ 552450 h 903399"/>
              <a:gd name="connsiteX29" fmla="*/ 76200 w 482453"/>
              <a:gd name="connsiteY29" fmla="*/ 568325 h 903399"/>
              <a:gd name="connsiteX30" fmla="*/ 111125 w 482453"/>
              <a:gd name="connsiteY30" fmla="*/ 600075 h 903399"/>
              <a:gd name="connsiteX31" fmla="*/ 127000 w 482453"/>
              <a:gd name="connsiteY31" fmla="*/ 609600 h 903399"/>
              <a:gd name="connsiteX32" fmla="*/ 136525 w 482453"/>
              <a:gd name="connsiteY32" fmla="*/ 615950 h 903399"/>
              <a:gd name="connsiteX33" fmla="*/ 152400 w 482453"/>
              <a:gd name="connsiteY33" fmla="*/ 638175 h 903399"/>
              <a:gd name="connsiteX34" fmla="*/ 149225 w 482453"/>
              <a:gd name="connsiteY34" fmla="*/ 682625 h 903399"/>
              <a:gd name="connsiteX35" fmla="*/ 136525 w 482453"/>
              <a:gd name="connsiteY35" fmla="*/ 685800 h 903399"/>
              <a:gd name="connsiteX36" fmla="*/ 111125 w 482453"/>
              <a:gd name="connsiteY36" fmla="*/ 701675 h 903399"/>
              <a:gd name="connsiteX37" fmla="*/ 117475 w 482453"/>
              <a:gd name="connsiteY37" fmla="*/ 746125 h 903399"/>
              <a:gd name="connsiteX38" fmla="*/ 123825 w 482453"/>
              <a:gd name="connsiteY38" fmla="*/ 755650 h 903399"/>
              <a:gd name="connsiteX39" fmla="*/ 139700 w 482453"/>
              <a:gd name="connsiteY39" fmla="*/ 781050 h 903399"/>
              <a:gd name="connsiteX40" fmla="*/ 152400 w 482453"/>
              <a:gd name="connsiteY40" fmla="*/ 790575 h 903399"/>
              <a:gd name="connsiteX41" fmla="*/ 187325 w 482453"/>
              <a:gd name="connsiteY41" fmla="*/ 793750 h 903399"/>
              <a:gd name="connsiteX42" fmla="*/ 190500 w 482453"/>
              <a:gd name="connsiteY42" fmla="*/ 803275 h 903399"/>
              <a:gd name="connsiteX43" fmla="*/ 196850 w 482453"/>
              <a:gd name="connsiteY43" fmla="*/ 812800 h 903399"/>
              <a:gd name="connsiteX44" fmla="*/ 270668 w 482453"/>
              <a:gd name="connsiteY44" fmla="*/ 903288 h 903399"/>
              <a:gd name="connsiteX45" fmla="*/ 311943 w 482453"/>
              <a:gd name="connsiteY45" fmla="*/ 792163 h 903399"/>
              <a:gd name="connsiteX46" fmla="*/ 349250 w 482453"/>
              <a:gd name="connsiteY46" fmla="*/ 739775 h 903399"/>
              <a:gd name="connsiteX47" fmla="*/ 393700 w 482453"/>
              <a:gd name="connsiteY47" fmla="*/ 688975 h 903399"/>
              <a:gd name="connsiteX48" fmla="*/ 425450 w 482453"/>
              <a:gd name="connsiteY48" fmla="*/ 660400 h 903399"/>
              <a:gd name="connsiteX49" fmla="*/ 478632 w 482453"/>
              <a:gd name="connsiteY49" fmla="*/ 660400 h 903399"/>
              <a:gd name="connsiteX0" fmla="*/ 478632 w 482453"/>
              <a:gd name="connsiteY0" fmla="*/ 660400 h 903399"/>
              <a:gd name="connsiteX1" fmla="*/ 476250 w 482453"/>
              <a:gd name="connsiteY1" fmla="*/ 590550 h 903399"/>
              <a:gd name="connsiteX2" fmla="*/ 460375 w 482453"/>
              <a:gd name="connsiteY2" fmla="*/ 498475 h 903399"/>
              <a:gd name="connsiteX3" fmla="*/ 447675 w 482453"/>
              <a:gd name="connsiteY3" fmla="*/ 425450 h 903399"/>
              <a:gd name="connsiteX4" fmla="*/ 422275 w 482453"/>
              <a:gd name="connsiteY4" fmla="*/ 346868 h 903399"/>
              <a:gd name="connsiteX5" fmla="*/ 438150 w 482453"/>
              <a:gd name="connsiteY5" fmla="*/ 292100 h 903399"/>
              <a:gd name="connsiteX6" fmla="*/ 454025 w 482453"/>
              <a:gd name="connsiteY6" fmla="*/ 225425 h 903399"/>
              <a:gd name="connsiteX7" fmla="*/ 446087 w 482453"/>
              <a:gd name="connsiteY7" fmla="*/ 128588 h 903399"/>
              <a:gd name="connsiteX8" fmla="*/ 419100 w 482453"/>
              <a:gd name="connsiteY8" fmla="*/ 25400 h 903399"/>
              <a:gd name="connsiteX9" fmla="*/ 368300 w 482453"/>
              <a:gd name="connsiteY9" fmla="*/ 114300 h 903399"/>
              <a:gd name="connsiteX10" fmla="*/ 330200 w 482453"/>
              <a:gd name="connsiteY10" fmla="*/ 60325 h 903399"/>
              <a:gd name="connsiteX11" fmla="*/ 288925 w 482453"/>
              <a:gd name="connsiteY11" fmla="*/ 0 h 903399"/>
              <a:gd name="connsiteX12" fmla="*/ 221457 w 482453"/>
              <a:gd name="connsiteY12" fmla="*/ 44450 h 903399"/>
              <a:gd name="connsiteX13" fmla="*/ 175419 w 482453"/>
              <a:gd name="connsiteY13" fmla="*/ 107950 h 903399"/>
              <a:gd name="connsiteX14" fmla="*/ 140493 w 482453"/>
              <a:gd name="connsiteY14" fmla="*/ 173038 h 903399"/>
              <a:gd name="connsiteX15" fmla="*/ 82550 w 482453"/>
              <a:gd name="connsiteY15" fmla="*/ 225425 h 903399"/>
              <a:gd name="connsiteX16" fmla="*/ 27781 w 482453"/>
              <a:gd name="connsiteY16" fmla="*/ 270668 h 903399"/>
              <a:gd name="connsiteX17" fmla="*/ 65881 w 482453"/>
              <a:gd name="connsiteY17" fmla="*/ 375443 h 903399"/>
              <a:gd name="connsiteX18" fmla="*/ 38100 w 482453"/>
              <a:gd name="connsiteY18" fmla="*/ 409575 h 903399"/>
              <a:gd name="connsiteX19" fmla="*/ 25400 w 482453"/>
              <a:gd name="connsiteY19" fmla="*/ 415925 h 903399"/>
              <a:gd name="connsiteX20" fmla="*/ 22225 w 482453"/>
              <a:gd name="connsiteY20" fmla="*/ 428625 h 903399"/>
              <a:gd name="connsiteX21" fmla="*/ 3175 w 482453"/>
              <a:gd name="connsiteY21" fmla="*/ 441325 h 903399"/>
              <a:gd name="connsiteX22" fmla="*/ 6350 w 482453"/>
              <a:gd name="connsiteY22" fmla="*/ 469900 h 903399"/>
              <a:gd name="connsiteX23" fmla="*/ 19050 w 482453"/>
              <a:gd name="connsiteY23" fmla="*/ 473075 h 903399"/>
              <a:gd name="connsiteX24" fmla="*/ 31750 w 482453"/>
              <a:gd name="connsiteY24" fmla="*/ 482600 h 903399"/>
              <a:gd name="connsiteX25" fmla="*/ 50800 w 482453"/>
              <a:gd name="connsiteY25" fmla="*/ 520700 h 903399"/>
              <a:gd name="connsiteX26" fmla="*/ 57150 w 482453"/>
              <a:gd name="connsiteY26" fmla="*/ 533400 h 903399"/>
              <a:gd name="connsiteX27" fmla="*/ 60325 w 482453"/>
              <a:gd name="connsiteY27" fmla="*/ 552450 h 903399"/>
              <a:gd name="connsiteX28" fmla="*/ 76200 w 482453"/>
              <a:gd name="connsiteY28" fmla="*/ 568325 h 903399"/>
              <a:gd name="connsiteX29" fmla="*/ 111125 w 482453"/>
              <a:gd name="connsiteY29" fmla="*/ 600075 h 903399"/>
              <a:gd name="connsiteX30" fmla="*/ 127000 w 482453"/>
              <a:gd name="connsiteY30" fmla="*/ 609600 h 903399"/>
              <a:gd name="connsiteX31" fmla="*/ 136525 w 482453"/>
              <a:gd name="connsiteY31" fmla="*/ 615950 h 903399"/>
              <a:gd name="connsiteX32" fmla="*/ 152400 w 482453"/>
              <a:gd name="connsiteY32" fmla="*/ 638175 h 903399"/>
              <a:gd name="connsiteX33" fmla="*/ 149225 w 482453"/>
              <a:gd name="connsiteY33" fmla="*/ 682625 h 903399"/>
              <a:gd name="connsiteX34" fmla="*/ 136525 w 482453"/>
              <a:gd name="connsiteY34" fmla="*/ 685800 h 903399"/>
              <a:gd name="connsiteX35" fmla="*/ 111125 w 482453"/>
              <a:gd name="connsiteY35" fmla="*/ 701675 h 903399"/>
              <a:gd name="connsiteX36" fmla="*/ 117475 w 482453"/>
              <a:gd name="connsiteY36" fmla="*/ 746125 h 903399"/>
              <a:gd name="connsiteX37" fmla="*/ 123825 w 482453"/>
              <a:gd name="connsiteY37" fmla="*/ 755650 h 903399"/>
              <a:gd name="connsiteX38" fmla="*/ 139700 w 482453"/>
              <a:gd name="connsiteY38" fmla="*/ 781050 h 903399"/>
              <a:gd name="connsiteX39" fmla="*/ 152400 w 482453"/>
              <a:gd name="connsiteY39" fmla="*/ 790575 h 903399"/>
              <a:gd name="connsiteX40" fmla="*/ 187325 w 482453"/>
              <a:gd name="connsiteY40" fmla="*/ 793750 h 903399"/>
              <a:gd name="connsiteX41" fmla="*/ 190500 w 482453"/>
              <a:gd name="connsiteY41" fmla="*/ 803275 h 903399"/>
              <a:gd name="connsiteX42" fmla="*/ 196850 w 482453"/>
              <a:gd name="connsiteY42" fmla="*/ 812800 h 903399"/>
              <a:gd name="connsiteX43" fmla="*/ 270668 w 482453"/>
              <a:gd name="connsiteY43" fmla="*/ 903288 h 903399"/>
              <a:gd name="connsiteX44" fmla="*/ 311943 w 482453"/>
              <a:gd name="connsiteY44" fmla="*/ 792163 h 903399"/>
              <a:gd name="connsiteX45" fmla="*/ 349250 w 482453"/>
              <a:gd name="connsiteY45" fmla="*/ 739775 h 903399"/>
              <a:gd name="connsiteX46" fmla="*/ 393700 w 482453"/>
              <a:gd name="connsiteY46" fmla="*/ 688975 h 903399"/>
              <a:gd name="connsiteX47" fmla="*/ 425450 w 482453"/>
              <a:gd name="connsiteY47" fmla="*/ 660400 h 903399"/>
              <a:gd name="connsiteX48" fmla="*/ 478632 w 482453"/>
              <a:gd name="connsiteY48" fmla="*/ 660400 h 903399"/>
              <a:gd name="connsiteX0" fmla="*/ 478632 w 482453"/>
              <a:gd name="connsiteY0" fmla="*/ 660400 h 903399"/>
              <a:gd name="connsiteX1" fmla="*/ 476250 w 482453"/>
              <a:gd name="connsiteY1" fmla="*/ 590550 h 903399"/>
              <a:gd name="connsiteX2" fmla="*/ 460375 w 482453"/>
              <a:gd name="connsiteY2" fmla="*/ 498475 h 903399"/>
              <a:gd name="connsiteX3" fmla="*/ 447675 w 482453"/>
              <a:gd name="connsiteY3" fmla="*/ 425450 h 903399"/>
              <a:gd name="connsiteX4" fmla="*/ 422275 w 482453"/>
              <a:gd name="connsiteY4" fmla="*/ 346868 h 903399"/>
              <a:gd name="connsiteX5" fmla="*/ 438150 w 482453"/>
              <a:gd name="connsiteY5" fmla="*/ 292100 h 903399"/>
              <a:gd name="connsiteX6" fmla="*/ 454025 w 482453"/>
              <a:gd name="connsiteY6" fmla="*/ 225425 h 903399"/>
              <a:gd name="connsiteX7" fmla="*/ 446087 w 482453"/>
              <a:gd name="connsiteY7" fmla="*/ 128588 h 903399"/>
              <a:gd name="connsiteX8" fmla="*/ 419100 w 482453"/>
              <a:gd name="connsiteY8" fmla="*/ 25400 h 903399"/>
              <a:gd name="connsiteX9" fmla="*/ 368300 w 482453"/>
              <a:gd name="connsiteY9" fmla="*/ 114300 h 903399"/>
              <a:gd name="connsiteX10" fmla="*/ 330200 w 482453"/>
              <a:gd name="connsiteY10" fmla="*/ 60325 h 903399"/>
              <a:gd name="connsiteX11" fmla="*/ 288925 w 482453"/>
              <a:gd name="connsiteY11" fmla="*/ 0 h 903399"/>
              <a:gd name="connsiteX12" fmla="*/ 221457 w 482453"/>
              <a:gd name="connsiteY12" fmla="*/ 44450 h 903399"/>
              <a:gd name="connsiteX13" fmla="*/ 175419 w 482453"/>
              <a:gd name="connsiteY13" fmla="*/ 107950 h 903399"/>
              <a:gd name="connsiteX14" fmla="*/ 140493 w 482453"/>
              <a:gd name="connsiteY14" fmla="*/ 173038 h 903399"/>
              <a:gd name="connsiteX15" fmla="*/ 82550 w 482453"/>
              <a:gd name="connsiteY15" fmla="*/ 225425 h 903399"/>
              <a:gd name="connsiteX16" fmla="*/ 27781 w 482453"/>
              <a:gd name="connsiteY16" fmla="*/ 270668 h 903399"/>
              <a:gd name="connsiteX17" fmla="*/ 75406 w 482453"/>
              <a:gd name="connsiteY17" fmla="*/ 384968 h 903399"/>
              <a:gd name="connsiteX18" fmla="*/ 38100 w 482453"/>
              <a:gd name="connsiteY18" fmla="*/ 409575 h 903399"/>
              <a:gd name="connsiteX19" fmla="*/ 25400 w 482453"/>
              <a:gd name="connsiteY19" fmla="*/ 415925 h 903399"/>
              <a:gd name="connsiteX20" fmla="*/ 22225 w 482453"/>
              <a:gd name="connsiteY20" fmla="*/ 428625 h 903399"/>
              <a:gd name="connsiteX21" fmla="*/ 3175 w 482453"/>
              <a:gd name="connsiteY21" fmla="*/ 441325 h 903399"/>
              <a:gd name="connsiteX22" fmla="*/ 6350 w 482453"/>
              <a:gd name="connsiteY22" fmla="*/ 469900 h 903399"/>
              <a:gd name="connsiteX23" fmla="*/ 19050 w 482453"/>
              <a:gd name="connsiteY23" fmla="*/ 473075 h 903399"/>
              <a:gd name="connsiteX24" fmla="*/ 31750 w 482453"/>
              <a:gd name="connsiteY24" fmla="*/ 482600 h 903399"/>
              <a:gd name="connsiteX25" fmla="*/ 50800 w 482453"/>
              <a:gd name="connsiteY25" fmla="*/ 520700 h 903399"/>
              <a:gd name="connsiteX26" fmla="*/ 57150 w 482453"/>
              <a:gd name="connsiteY26" fmla="*/ 533400 h 903399"/>
              <a:gd name="connsiteX27" fmla="*/ 60325 w 482453"/>
              <a:gd name="connsiteY27" fmla="*/ 552450 h 903399"/>
              <a:gd name="connsiteX28" fmla="*/ 76200 w 482453"/>
              <a:gd name="connsiteY28" fmla="*/ 568325 h 903399"/>
              <a:gd name="connsiteX29" fmla="*/ 111125 w 482453"/>
              <a:gd name="connsiteY29" fmla="*/ 600075 h 903399"/>
              <a:gd name="connsiteX30" fmla="*/ 127000 w 482453"/>
              <a:gd name="connsiteY30" fmla="*/ 609600 h 903399"/>
              <a:gd name="connsiteX31" fmla="*/ 136525 w 482453"/>
              <a:gd name="connsiteY31" fmla="*/ 615950 h 903399"/>
              <a:gd name="connsiteX32" fmla="*/ 152400 w 482453"/>
              <a:gd name="connsiteY32" fmla="*/ 638175 h 903399"/>
              <a:gd name="connsiteX33" fmla="*/ 149225 w 482453"/>
              <a:gd name="connsiteY33" fmla="*/ 682625 h 903399"/>
              <a:gd name="connsiteX34" fmla="*/ 136525 w 482453"/>
              <a:gd name="connsiteY34" fmla="*/ 685800 h 903399"/>
              <a:gd name="connsiteX35" fmla="*/ 111125 w 482453"/>
              <a:gd name="connsiteY35" fmla="*/ 701675 h 903399"/>
              <a:gd name="connsiteX36" fmla="*/ 117475 w 482453"/>
              <a:gd name="connsiteY36" fmla="*/ 746125 h 903399"/>
              <a:gd name="connsiteX37" fmla="*/ 123825 w 482453"/>
              <a:gd name="connsiteY37" fmla="*/ 755650 h 903399"/>
              <a:gd name="connsiteX38" fmla="*/ 139700 w 482453"/>
              <a:gd name="connsiteY38" fmla="*/ 781050 h 903399"/>
              <a:gd name="connsiteX39" fmla="*/ 152400 w 482453"/>
              <a:gd name="connsiteY39" fmla="*/ 790575 h 903399"/>
              <a:gd name="connsiteX40" fmla="*/ 187325 w 482453"/>
              <a:gd name="connsiteY40" fmla="*/ 793750 h 903399"/>
              <a:gd name="connsiteX41" fmla="*/ 190500 w 482453"/>
              <a:gd name="connsiteY41" fmla="*/ 803275 h 903399"/>
              <a:gd name="connsiteX42" fmla="*/ 196850 w 482453"/>
              <a:gd name="connsiteY42" fmla="*/ 812800 h 903399"/>
              <a:gd name="connsiteX43" fmla="*/ 270668 w 482453"/>
              <a:gd name="connsiteY43" fmla="*/ 903288 h 903399"/>
              <a:gd name="connsiteX44" fmla="*/ 311943 w 482453"/>
              <a:gd name="connsiteY44" fmla="*/ 792163 h 903399"/>
              <a:gd name="connsiteX45" fmla="*/ 349250 w 482453"/>
              <a:gd name="connsiteY45" fmla="*/ 739775 h 903399"/>
              <a:gd name="connsiteX46" fmla="*/ 393700 w 482453"/>
              <a:gd name="connsiteY46" fmla="*/ 688975 h 903399"/>
              <a:gd name="connsiteX47" fmla="*/ 425450 w 482453"/>
              <a:gd name="connsiteY47" fmla="*/ 660400 h 903399"/>
              <a:gd name="connsiteX48" fmla="*/ 478632 w 482453"/>
              <a:gd name="connsiteY48" fmla="*/ 660400 h 903399"/>
              <a:gd name="connsiteX0" fmla="*/ 479010 w 482831"/>
              <a:gd name="connsiteY0" fmla="*/ 660400 h 903399"/>
              <a:gd name="connsiteX1" fmla="*/ 476628 w 482831"/>
              <a:gd name="connsiteY1" fmla="*/ 590550 h 903399"/>
              <a:gd name="connsiteX2" fmla="*/ 460753 w 482831"/>
              <a:gd name="connsiteY2" fmla="*/ 498475 h 903399"/>
              <a:gd name="connsiteX3" fmla="*/ 448053 w 482831"/>
              <a:gd name="connsiteY3" fmla="*/ 425450 h 903399"/>
              <a:gd name="connsiteX4" fmla="*/ 422653 w 482831"/>
              <a:gd name="connsiteY4" fmla="*/ 346868 h 903399"/>
              <a:gd name="connsiteX5" fmla="*/ 438528 w 482831"/>
              <a:gd name="connsiteY5" fmla="*/ 292100 h 903399"/>
              <a:gd name="connsiteX6" fmla="*/ 454403 w 482831"/>
              <a:gd name="connsiteY6" fmla="*/ 225425 h 903399"/>
              <a:gd name="connsiteX7" fmla="*/ 446465 w 482831"/>
              <a:gd name="connsiteY7" fmla="*/ 128588 h 903399"/>
              <a:gd name="connsiteX8" fmla="*/ 419478 w 482831"/>
              <a:gd name="connsiteY8" fmla="*/ 25400 h 903399"/>
              <a:gd name="connsiteX9" fmla="*/ 368678 w 482831"/>
              <a:gd name="connsiteY9" fmla="*/ 114300 h 903399"/>
              <a:gd name="connsiteX10" fmla="*/ 330578 w 482831"/>
              <a:gd name="connsiteY10" fmla="*/ 60325 h 903399"/>
              <a:gd name="connsiteX11" fmla="*/ 289303 w 482831"/>
              <a:gd name="connsiteY11" fmla="*/ 0 h 903399"/>
              <a:gd name="connsiteX12" fmla="*/ 221835 w 482831"/>
              <a:gd name="connsiteY12" fmla="*/ 44450 h 903399"/>
              <a:gd name="connsiteX13" fmla="*/ 175797 w 482831"/>
              <a:gd name="connsiteY13" fmla="*/ 107950 h 903399"/>
              <a:gd name="connsiteX14" fmla="*/ 140871 w 482831"/>
              <a:gd name="connsiteY14" fmla="*/ 173038 h 903399"/>
              <a:gd name="connsiteX15" fmla="*/ 82928 w 482831"/>
              <a:gd name="connsiteY15" fmla="*/ 225425 h 903399"/>
              <a:gd name="connsiteX16" fmla="*/ 28159 w 482831"/>
              <a:gd name="connsiteY16" fmla="*/ 270668 h 903399"/>
              <a:gd name="connsiteX17" fmla="*/ 75784 w 482831"/>
              <a:gd name="connsiteY17" fmla="*/ 384968 h 903399"/>
              <a:gd name="connsiteX18" fmla="*/ 38478 w 482831"/>
              <a:gd name="connsiteY18" fmla="*/ 409575 h 903399"/>
              <a:gd name="connsiteX19" fmla="*/ 25778 w 482831"/>
              <a:gd name="connsiteY19" fmla="*/ 415925 h 903399"/>
              <a:gd name="connsiteX20" fmla="*/ 3553 w 482831"/>
              <a:gd name="connsiteY20" fmla="*/ 441325 h 903399"/>
              <a:gd name="connsiteX21" fmla="*/ 6728 w 482831"/>
              <a:gd name="connsiteY21" fmla="*/ 469900 h 903399"/>
              <a:gd name="connsiteX22" fmla="*/ 19428 w 482831"/>
              <a:gd name="connsiteY22" fmla="*/ 473075 h 903399"/>
              <a:gd name="connsiteX23" fmla="*/ 32128 w 482831"/>
              <a:gd name="connsiteY23" fmla="*/ 482600 h 903399"/>
              <a:gd name="connsiteX24" fmla="*/ 51178 w 482831"/>
              <a:gd name="connsiteY24" fmla="*/ 520700 h 903399"/>
              <a:gd name="connsiteX25" fmla="*/ 57528 w 482831"/>
              <a:gd name="connsiteY25" fmla="*/ 533400 h 903399"/>
              <a:gd name="connsiteX26" fmla="*/ 60703 w 482831"/>
              <a:gd name="connsiteY26" fmla="*/ 552450 h 903399"/>
              <a:gd name="connsiteX27" fmla="*/ 76578 w 482831"/>
              <a:gd name="connsiteY27" fmla="*/ 568325 h 903399"/>
              <a:gd name="connsiteX28" fmla="*/ 111503 w 482831"/>
              <a:gd name="connsiteY28" fmla="*/ 600075 h 903399"/>
              <a:gd name="connsiteX29" fmla="*/ 127378 w 482831"/>
              <a:gd name="connsiteY29" fmla="*/ 609600 h 903399"/>
              <a:gd name="connsiteX30" fmla="*/ 136903 w 482831"/>
              <a:gd name="connsiteY30" fmla="*/ 615950 h 903399"/>
              <a:gd name="connsiteX31" fmla="*/ 152778 w 482831"/>
              <a:gd name="connsiteY31" fmla="*/ 638175 h 903399"/>
              <a:gd name="connsiteX32" fmla="*/ 149603 w 482831"/>
              <a:gd name="connsiteY32" fmla="*/ 682625 h 903399"/>
              <a:gd name="connsiteX33" fmla="*/ 136903 w 482831"/>
              <a:gd name="connsiteY33" fmla="*/ 685800 h 903399"/>
              <a:gd name="connsiteX34" fmla="*/ 111503 w 482831"/>
              <a:gd name="connsiteY34" fmla="*/ 701675 h 903399"/>
              <a:gd name="connsiteX35" fmla="*/ 117853 w 482831"/>
              <a:gd name="connsiteY35" fmla="*/ 746125 h 903399"/>
              <a:gd name="connsiteX36" fmla="*/ 124203 w 482831"/>
              <a:gd name="connsiteY36" fmla="*/ 755650 h 903399"/>
              <a:gd name="connsiteX37" fmla="*/ 140078 w 482831"/>
              <a:gd name="connsiteY37" fmla="*/ 781050 h 903399"/>
              <a:gd name="connsiteX38" fmla="*/ 152778 w 482831"/>
              <a:gd name="connsiteY38" fmla="*/ 790575 h 903399"/>
              <a:gd name="connsiteX39" fmla="*/ 187703 w 482831"/>
              <a:gd name="connsiteY39" fmla="*/ 793750 h 903399"/>
              <a:gd name="connsiteX40" fmla="*/ 190878 w 482831"/>
              <a:gd name="connsiteY40" fmla="*/ 803275 h 903399"/>
              <a:gd name="connsiteX41" fmla="*/ 197228 w 482831"/>
              <a:gd name="connsiteY41" fmla="*/ 812800 h 903399"/>
              <a:gd name="connsiteX42" fmla="*/ 271046 w 482831"/>
              <a:gd name="connsiteY42" fmla="*/ 903288 h 903399"/>
              <a:gd name="connsiteX43" fmla="*/ 312321 w 482831"/>
              <a:gd name="connsiteY43" fmla="*/ 792163 h 903399"/>
              <a:gd name="connsiteX44" fmla="*/ 349628 w 482831"/>
              <a:gd name="connsiteY44" fmla="*/ 739775 h 903399"/>
              <a:gd name="connsiteX45" fmla="*/ 394078 w 482831"/>
              <a:gd name="connsiteY45" fmla="*/ 688975 h 903399"/>
              <a:gd name="connsiteX46" fmla="*/ 425828 w 482831"/>
              <a:gd name="connsiteY46" fmla="*/ 660400 h 903399"/>
              <a:gd name="connsiteX47" fmla="*/ 479010 w 482831"/>
              <a:gd name="connsiteY47" fmla="*/ 660400 h 903399"/>
              <a:gd name="connsiteX0" fmla="*/ 479805 w 483626"/>
              <a:gd name="connsiteY0" fmla="*/ 660400 h 903399"/>
              <a:gd name="connsiteX1" fmla="*/ 477423 w 483626"/>
              <a:gd name="connsiteY1" fmla="*/ 590550 h 903399"/>
              <a:gd name="connsiteX2" fmla="*/ 461548 w 483626"/>
              <a:gd name="connsiteY2" fmla="*/ 498475 h 903399"/>
              <a:gd name="connsiteX3" fmla="*/ 448848 w 483626"/>
              <a:gd name="connsiteY3" fmla="*/ 425450 h 903399"/>
              <a:gd name="connsiteX4" fmla="*/ 423448 w 483626"/>
              <a:gd name="connsiteY4" fmla="*/ 346868 h 903399"/>
              <a:gd name="connsiteX5" fmla="*/ 439323 w 483626"/>
              <a:gd name="connsiteY5" fmla="*/ 292100 h 903399"/>
              <a:gd name="connsiteX6" fmla="*/ 455198 w 483626"/>
              <a:gd name="connsiteY6" fmla="*/ 225425 h 903399"/>
              <a:gd name="connsiteX7" fmla="*/ 447260 w 483626"/>
              <a:gd name="connsiteY7" fmla="*/ 128588 h 903399"/>
              <a:gd name="connsiteX8" fmla="*/ 420273 w 483626"/>
              <a:gd name="connsiteY8" fmla="*/ 25400 h 903399"/>
              <a:gd name="connsiteX9" fmla="*/ 369473 w 483626"/>
              <a:gd name="connsiteY9" fmla="*/ 114300 h 903399"/>
              <a:gd name="connsiteX10" fmla="*/ 331373 w 483626"/>
              <a:gd name="connsiteY10" fmla="*/ 60325 h 903399"/>
              <a:gd name="connsiteX11" fmla="*/ 290098 w 483626"/>
              <a:gd name="connsiteY11" fmla="*/ 0 h 903399"/>
              <a:gd name="connsiteX12" fmla="*/ 222630 w 483626"/>
              <a:gd name="connsiteY12" fmla="*/ 44450 h 903399"/>
              <a:gd name="connsiteX13" fmla="*/ 176592 w 483626"/>
              <a:gd name="connsiteY13" fmla="*/ 107950 h 903399"/>
              <a:gd name="connsiteX14" fmla="*/ 141666 w 483626"/>
              <a:gd name="connsiteY14" fmla="*/ 173038 h 903399"/>
              <a:gd name="connsiteX15" fmla="*/ 83723 w 483626"/>
              <a:gd name="connsiteY15" fmla="*/ 225425 h 903399"/>
              <a:gd name="connsiteX16" fmla="*/ 28954 w 483626"/>
              <a:gd name="connsiteY16" fmla="*/ 270668 h 903399"/>
              <a:gd name="connsiteX17" fmla="*/ 76579 w 483626"/>
              <a:gd name="connsiteY17" fmla="*/ 384968 h 903399"/>
              <a:gd name="connsiteX18" fmla="*/ 39273 w 483626"/>
              <a:gd name="connsiteY18" fmla="*/ 409575 h 903399"/>
              <a:gd name="connsiteX19" fmla="*/ 4348 w 483626"/>
              <a:gd name="connsiteY19" fmla="*/ 441325 h 903399"/>
              <a:gd name="connsiteX20" fmla="*/ 7523 w 483626"/>
              <a:gd name="connsiteY20" fmla="*/ 469900 h 903399"/>
              <a:gd name="connsiteX21" fmla="*/ 20223 w 483626"/>
              <a:gd name="connsiteY21" fmla="*/ 473075 h 903399"/>
              <a:gd name="connsiteX22" fmla="*/ 32923 w 483626"/>
              <a:gd name="connsiteY22" fmla="*/ 482600 h 903399"/>
              <a:gd name="connsiteX23" fmla="*/ 51973 w 483626"/>
              <a:gd name="connsiteY23" fmla="*/ 520700 h 903399"/>
              <a:gd name="connsiteX24" fmla="*/ 58323 w 483626"/>
              <a:gd name="connsiteY24" fmla="*/ 533400 h 903399"/>
              <a:gd name="connsiteX25" fmla="*/ 61498 w 483626"/>
              <a:gd name="connsiteY25" fmla="*/ 552450 h 903399"/>
              <a:gd name="connsiteX26" fmla="*/ 77373 w 483626"/>
              <a:gd name="connsiteY26" fmla="*/ 568325 h 903399"/>
              <a:gd name="connsiteX27" fmla="*/ 112298 w 483626"/>
              <a:gd name="connsiteY27" fmla="*/ 600075 h 903399"/>
              <a:gd name="connsiteX28" fmla="*/ 128173 w 483626"/>
              <a:gd name="connsiteY28" fmla="*/ 609600 h 903399"/>
              <a:gd name="connsiteX29" fmla="*/ 137698 w 483626"/>
              <a:gd name="connsiteY29" fmla="*/ 615950 h 903399"/>
              <a:gd name="connsiteX30" fmla="*/ 153573 w 483626"/>
              <a:gd name="connsiteY30" fmla="*/ 638175 h 903399"/>
              <a:gd name="connsiteX31" fmla="*/ 150398 w 483626"/>
              <a:gd name="connsiteY31" fmla="*/ 682625 h 903399"/>
              <a:gd name="connsiteX32" fmla="*/ 137698 w 483626"/>
              <a:gd name="connsiteY32" fmla="*/ 685800 h 903399"/>
              <a:gd name="connsiteX33" fmla="*/ 112298 w 483626"/>
              <a:gd name="connsiteY33" fmla="*/ 701675 h 903399"/>
              <a:gd name="connsiteX34" fmla="*/ 118648 w 483626"/>
              <a:gd name="connsiteY34" fmla="*/ 746125 h 903399"/>
              <a:gd name="connsiteX35" fmla="*/ 124998 w 483626"/>
              <a:gd name="connsiteY35" fmla="*/ 755650 h 903399"/>
              <a:gd name="connsiteX36" fmla="*/ 140873 w 483626"/>
              <a:gd name="connsiteY36" fmla="*/ 781050 h 903399"/>
              <a:gd name="connsiteX37" fmla="*/ 153573 w 483626"/>
              <a:gd name="connsiteY37" fmla="*/ 790575 h 903399"/>
              <a:gd name="connsiteX38" fmla="*/ 188498 w 483626"/>
              <a:gd name="connsiteY38" fmla="*/ 793750 h 903399"/>
              <a:gd name="connsiteX39" fmla="*/ 191673 w 483626"/>
              <a:gd name="connsiteY39" fmla="*/ 803275 h 903399"/>
              <a:gd name="connsiteX40" fmla="*/ 198023 w 483626"/>
              <a:gd name="connsiteY40" fmla="*/ 812800 h 903399"/>
              <a:gd name="connsiteX41" fmla="*/ 271841 w 483626"/>
              <a:gd name="connsiteY41" fmla="*/ 903288 h 903399"/>
              <a:gd name="connsiteX42" fmla="*/ 313116 w 483626"/>
              <a:gd name="connsiteY42" fmla="*/ 792163 h 903399"/>
              <a:gd name="connsiteX43" fmla="*/ 350423 w 483626"/>
              <a:gd name="connsiteY43" fmla="*/ 739775 h 903399"/>
              <a:gd name="connsiteX44" fmla="*/ 394873 w 483626"/>
              <a:gd name="connsiteY44" fmla="*/ 688975 h 903399"/>
              <a:gd name="connsiteX45" fmla="*/ 426623 w 483626"/>
              <a:gd name="connsiteY45" fmla="*/ 660400 h 903399"/>
              <a:gd name="connsiteX46" fmla="*/ 479805 w 483626"/>
              <a:gd name="connsiteY46" fmla="*/ 660400 h 903399"/>
              <a:gd name="connsiteX0" fmla="*/ 482353 w 486174"/>
              <a:gd name="connsiteY0" fmla="*/ 660400 h 903399"/>
              <a:gd name="connsiteX1" fmla="*/ 479971 w 486174"/>
              <a:gd name="connsiteY1" fmla="*/ 590550 h 903399"/>
              <a:gd name="connsiteX2" fmla="*/ 464096 w 486174"/>
              <a:gd name="connsiteY2" fmla="*/ 498475 h 903399"/>
              <a:gd name="connsiteX3" fmla="*/ 451396 w 486174"/>
              <a:gd name="connsiteY3" fmla="*/ 425450 h 903399"/>
              <a:gd name="connsiteX4" fmla="*/ 425996 w 486174"/>
              <a:gd name="connsiteY4" fmla="*/ 346868 h 903399"/>
              <a:gd name="connsiteX5" fmla="*/ 441871 w 486174"/>
              <a:gd name="connsiteY5" fmla="*/ 292100 h 903399"/>
              <a:gd name="connsiteX6" fmla="*/ 457746 w 486174"/>
              <a:gd name="connsiteY6" fmla="*/ 225425 h 903399"/>
              <a:gd name="connsiteX7" fmla="*/ 449808 w 486174"/>
              <a:gd name="connsiteY7" fmla="*/ 128588 h 903399"/>
              <a:gd name="connsiteX8" fmla="*/ 422821 w 486174"/>
              <a:gd name="connsiteY8" fmla="*/ 25400 h 903399"/>
              <a:gd name="connsiteX9" fmla="*/ 372021 w 486174"/>
              <a:gd name="connsiteY9" fmla="*/ 114300 h 903399"/>
              <a:gd name="connsiteX10" fmla="*/ 333921 w 486174"/>
              <a:gd name="connsiteY10" fmla="*/ 60325 h 903399"/>
              <a:gd name="connsiteX11" fmla="*/ 292646 w 486174"/>
              <a:gd name="connsiteY11" fmla="*/ 0 h 903399"/>
              <a:gd name="connsiteX12" fmla="*/ 225178 w 486174"/>
              <a:gd name="connsiteY12" fmla="*/ 44450 h 903399"/>
              <a:gd name="connsiteX13" fmla="*/ 179140 w 486174"/>
              <a:gd name="connsiteY13" fmla="*/ 107950 h 903399"/>
              <a:gd name="connsiteX14" fmla="*/ 144214 w 486174"/>
              <a:gd name="connsiteY14" fmla="*/ 173038 h 903399"/>
              <a:gd name="connsiteX15" fmla="*/ 86271 w 486174"/>
              <a:gd name="connsiteY15" fmla="*/ 225425 h 903399"/>
              <a:gd name="connsiteX16" fmla="*/ 31502 w 486174"/>
              <a:gd name="connsiteY16" fmla="*/ 270668 h 903399"/>
              <a:gd name="connsiteX17" fmla="*/ 79127 w 486174"/>
              <a:gd name="connsiteY17" fmla="*/ 384968 h 903399"/>
              <a:gd name="connsiteX18" fmla="*/ 6896 w 486174"/>
              <a:gd name="connsiteY18" fmla="*/ 441325 h 903399"/>
              <a:gd name="connsiteX19" fmla="*/ 10071 w 486174"/>
              <a:gd name="connsiteY19" fmla="*/ 469900 h 903399"/>
              <a:gd name="connsiteX20" fmla="*/ 22771 w 486174"/>
              <a:gd name="connsiteY20" fmla="*/ 473075 h 903399"/>
              <a:gd name="connsiteX21" fmla="*/ 35471 w 486174"/>
              <a:gd name="connsiteY21" fmla="*/ 482600 h 903399"/>
              <a:gd name="connsiteX22" fmla="*/ 54521 w 486174"/>
              <a:gd name="connsiteY22" fmla="*/ 520700 h 903399"/>
              <a:gd name="connsiteX23" fmla="*/ 60871 w 486174"/>
              <a:gd name="connsiteY23" fmla="*/ 533400 h 903399"/>
              <a:gd name="connsiteX24" fmla="*/ 64046 w 486174"/>
              <a:gd name="connsiteY24" fmla="*/ 552450 h 903399"/>
              <a:gd name="connsiteX25" fmla="*/ 79921 w 486174"/>
              <a:gd name="connsiteY25" fmla="*/ 568325 h 903399"/>
              <a:gd name="connsiteX26" fmla="*/ 114846 w 486174"/>
              <a:gd name="connsiteY26" fmla="*/ 600075 h 903399"/>
              <a:gd name="connsiteX27" fmla="*/ 130721 w 486174"/>
              <a:gd name="connsiteY27" fmla="*/ 609600 h 903399"/>
              <a:gd name="connsiteX28" fmla="*/ 140246 w 486174"/>
              <a:gd name="connsiteY28" fmla="*/ 615950 h 903399"/>
              <a:gd name="connsiteX29" fmla="*/ 156121 w 486174"/>
              <a:gd name="connsiteY29" fmla="*/ 638175 h 903399"/>
              <a:gd name="connsiteX30" fmla="*/ 152946 w 486174"/>
              <a:gd name="connsiteY30" fmla="*/ 682625 h 903399"/>
              <a:gd name="connsiteX31" fmla="*/ 140246 w 486174"/>
              <a:gd name="connsiteY31" fmla="*/ 685800 h 903399"/>
              <a:gd name="connsiteX32" fmla="*/ 114846 w 486174"/>
              <a:gd name="connsiteY32" fmla="*/ 701675 h 903399"/>
              <a:gd name="connsiteX33" fmla="*/ 121196 w 486174"/>
              <a:gd name="connsiteY33" fmla="*/ 746125 h 903399"/>
              <a:gd name="connsiteX34" fmla="*/ 127546 w 486174"/>
              <a:gd name="connsiteY34" fmla="*/ 755650 h 903399"/>
              <a:gd name="connsiteX35" fmla="*/ 143421 w 486174"/>
              <a:gd name="connsiteY35" fmla="*/ 781050 h 903399"/>
              <a:gd name="connsiteX36" fmla="*/ 156121 w 486174"/>
              <a:gd name="connsiteY36" fmla="*/ 790575 h 903399"/>
              <a:gd name="connsiteX37" fmla="*/ 191046 w 486174"/>
              <a:gd name="connsiteY37" fmla="*/ 793750 h 903399"/>
              <a:gd name="connsiteX38" fmla="*/ 194221 w 486174"/>
              <a:gd name="connsiteY38" fmla="*/ 803275 h 903399"/>
              <a:gd name="connsiteX39" fmla="*/ 200571 w 486174"/>
              <a:gd name="connsiteY39" fmla="*/ 812800 h 903399"/>
              <a:gd name="connsiteX40" fmla="*/ 274389 w 486174"/>
              <a:gd name="connsiteY40" fmla="*/ 903288 h 903399"/>
              <a:gd name="connsiteX41" fmla="*/ 315664 w 486174"/>
              <a:gd name="connsiteY41" fmla="*/ 792163 h 903399"/>
              <a:gd name="connsiteX42" fmla="*/ 352971 w 486174"/>
              <a:gd name="connsiteY42" fmla="*/ 739775 h 903399"/>
              <a:gd name="connsiteX43" fmla="*/ 397421 w 486174"/>
              <a:gd name="connsiteY43" fmla="*/ 688975 h 903399"/>
              <a:gd name="connsiteX44" fmla="*/ 429171 w 486174"/>
              <a:gd name="connsiteY44" fmla="*/ 660400 h 903399"/>
              <a:gd name="connsiteX45" fmla="*/ 482353 w 486174"/>
              <a:gd name="connsiteY45" fmla="*/ 660400 h 903399"/>
              <a:gd name="connsiteX0" fmla="*/ 480380 w 484201"/>
              <a:gd name="connsiteY0" fmla="*/ 660400 h 903399"/>
              <a:gd name="connsiteX1" fmla="*/ 477998 w 484201"/>
              <a:gd name="connsiteY1" fmla="*/ 590550 h 903399"/>
              <a:gd name="connsiteX2" fmla="*/ 462123 w 484201"/>
              <a:gd name="connsiteY2" fmla="*/ 498475 h 903399"/>
              <a:gd name="connsiteX3" fmla="*/ 449423 w 484201"/>
              <a:gd name="connsiteY3" fmla="*/ 425450 h 903399"/>
              <a:gd name="connsiteX4" fmla="*/ 424023 w 484201"/>
              <a:gd name="connsiteY4" fmla="*/ 346868 h 903399"/>
              <a:gd name="connsiteX5" fmla="*/ 439898 w 484201"/>
              <a:gd name="connsiteY5" fmla="*/ 292100 h 903399"/>
              <a:gd name="connsiteX6" fmla="*/ 455773 w 484201"/>
              <a:gd name="connsiteY6" fmla="*/ 225425 h 903399"/>
              <a:gd name="connsiteX7" fmla="*/ 447835 w 484201"/>
              <a:gd name="connsiteY7" fmla="*/ 128588 h 903399"/>
              <a:gd name="connsiteX8" fmla="*/ 420848 w 484201"/>
              <a:gd name="connsiteY8" fmla="*/ 25400 h 903399"/>
              <a:gd name="connsiteX9" fmla="*/ 370048 w 484201"/>
              <a:gd name="connsiteY9" fmla="*/ 114300 h 903399"/>
              <a:gd name="connsiteX10" fmla="*/ 331948 w 484201"/>
              <a:gd name="connsiteY10" fmla="*/ 60325 h 903399"/>
              <a:gd name="connsiteX11" fmla="*/ 290673 w 484201"/>
              <a:gd name="connsiteY11" fmla="*/ 0 h 903399"/>
              <a:gd name="connsiteX12" fmla="*/ 223205 w 484201"/>
              <a:gd name="connsiteY12" fmla="*/ 44450 h 903399"/>
              <a:gd name="connsiteX13" fmla="*/ 177167 w 484201"/>
              <a:gd name="connsiteY13" fmla="*/ 107950 h 903399"/>
              <a:gd name="connsiteX14" fmla="*/ 142241 w 484201"/>
              <a:gd name="connsiteY14" fmla="*/ 173038 h 903399"/>
              <a:gd name="connsiteX15" fmla="*/ 84298 w 484201"/>
              <a:gd name="connsiteY15" fmla="*/ 225425 h 903399"/>
              <a:gd name="connsiteX16" fmla="*/ 29529 w 484201"/>
              <a:gd name="connsiteY16" fmla="*/ 270668 h 903399"/>
              <a:gd name="connsiteX17" fmla="*/ 77154 w 484201"/>
              <a:gd name="connsiteY17" fmla="*/ 384968 h 903399"/>
              <a:gd name="connsiteX18" fmla="*/ 48579 w 484201"/>
              <a:gd name="connsiteY18" fmla="*/ 415924 h 903399"/>
              <a:gd name="connsiteX19" fmla="*/ 4923 w 484201"/>
              <a:gd name="connsiteY19" fmla="*/ 441325 h 903399"/>
              <a:gd name="connsiteX20" fmla="*/ 8098 w 484201"/>
              <a:gd name="connsiteY20" fmla="*/ 469900 h 903399"/>
              <a:gd name="connsiteX21" fmla="*/ 20798 w 484201"/>
              <a:gd name="connsiteY21" fmla="*/ 473075 h 903399"/>
              <a:gd name="connsiteX22" fmla="*/ 33498 w 484201"/>
              <a:gd name="connsiteY22" fmla="*/ 482600 h 903399"/>
              <a:gd name="connsiteX23" fmla="*/ 52548 w 484201"/>
              <a:gd name="connsiteY23" fmla="*/ 520700 h 903399"/>
              <a:gd name="connsiteX24" fmla="*/ 58898 w 484201"/>
              <a:gd name="connsiteY24" fmla="*/ 533400 h 903399"/>
              <a:gd name="connsiteX25" fmla="*/ 62073 w 484201"/>
              <a:gd name="connsiteY25" fmla="*/ 552450 h 903399"/>
              <a:gd name="connsiteX26" fmla="*/ 77948 w 484201"/>
              <a:gd name="connsiteY26" fmla="*/ 568325 h 903399"/>
              <a:gd name="connsiteX27" fmla="*/ 112873 w 484201"/>
              <a:gd name="connsiteY27" fmla="*/ 600075 h 903399"/>
              <a:gd name="connsiteX28" fmla="*/ 128748 w 484201"/>
              <a:gd name="connsiteY28" fmla="*/ 609600 h 903399"/>
              <a:gd name="connsiteX29" fmla="*/ 138273 w 484201"/>
              <a:gd name="connsiteY29" fmla="*/ 615950 h 903399"/>
              <a:gd name="connsiteX30" fmla="*/ 154148 w 484201"/>
              <a:gd name="connsiteY30" fmla="*/ 638175 h 903399"/>
              <a:gd name="connsiteX31" fmla="*/ 150973 w 484201"/>
              <a:gd name="connsiteY31" fmla="*/ 682625 h 903399"/>
              <a:gd name="connsiteX32" fmla="*/ 138273 w 484201"/>
              <a:gd name="connsiteY32" fmla="*/ 685800 h 903399"/>
              <a:gd name="connsiteX33" fmla="*/ 112873 w 484201"/>
              <a:gd name="connsiteY33" fmla="*/ 701675 h 903399"/>
              <a:gd name="connsiteX34" fmla="*/ 119223 w 484201"/>
              <a:gd name="connsiteY34" fmla="*/ 746125 h 903399"/>
              <a:gd name="connsiteX35" fmla="*/ 125573 w 484201"/>
              <a:gd name="connsiteY35" fmla="*/ 755650 h 903399"/>
              <a:gd name="connsiteX36" fmla="*/ 141448 w 484201"/>
              <a:gd name="connsiteY36" fmla="*/ 781050 h 903399"/>
              <a:gd name="connsiteX37" fmla="*/ 154148 w 484201"/>
              <a:gd name="connsiteY37" fmla="*/ 790575 h 903399"/>
              <a:gd name="connsiteX38" fmla="*/ 189073 w 484201"/>
              <a:gd name="connsiteY38" fmla="*/ 793750 h 903399"/>
              <a:gd name="connsiteX39" fmla="*/ 192248 w 484201"/>
              <a:gd name="connsiteY39" fmla="*/ 803275 h 903399"/>
              <a:gd name="connsiteX40" fmla="*/ 198598 w 484201"/>
              <a:gd name="connsiteY40" fmla="*/ 812800 h 903399"/>
              <a:gd name="connsiteX41" fmla="*/ 272416 w 484201"/>
              <a:gd name="connsiteY41" fmla="*/ 903288 h 903399"/>
              <a:gd name="connsiteX42" fmla="*/ 313691 w 484201"/>
              <a:gd name="connsiteY42" fmla="*/ 792163 h 903399"/>
              <a:gd name="connsiteX43" fmla="*/ 350998 w 484201"/>
              <a:gd name="connsiteY43" fmla="*/ 739775 h 903399"/>
              <a:gd name="connsiteX44" fmla="*/ 395448 w 484201"/>
              <a:gd name="connsiteY44" fmla="*/ 688975 h 903399"/>
              <a:gd name="connsiteX45" fmla="*/ 427198 w 484201"/>
              <a:gd name="connsiteY45" fmla="*/ 660400 h 903399"/>
              <a:gd name="connsiteX46" fmla="*/ 480380 w 484201"/>
              <a:gd name="connsiteY46" fmla="*/ 660400 h 903399"/>
              <a:gd name="connsiteX0" fmla="*/ 478592 w 482413"/>
              <a:gd name="connsiteY0" fmla="*/ 660400 h 903399"/>
              <a:gd name="connsiteX1" fmla="*/ 476210 w 482413"/>
              <a:gd name="connsiteY1" fmla="*/ 590550 h 903399"/>
              <a:gd name="connsiteX2" fmla="*/ 460335 w 482413"/>
              <a:gd name="connsiteY2" fmla="*/ 498475 h 903399"/>
              <a:gd name="connsiteX3" fmla="*/ 447635 w 482413"/>
              <a:gd name="connsiteY3" fmla="*/ 425450 h 903399"/>
              <a:gd name="connsiteX4" fmla="*/ 422235 w 482413"/>
              <a:gd name="connsiteY4" fmla="*/ 346868 h 903399"/>
              <a:gd name="connsiteX5" fmla="*/ 438110 w 482413"/>
              <a:gd name="connsiteY5" fmla="*/ 292100 h 903399"/>
              <a:gd name="connsiteX6" fmla="*/ 453985 w 482413"/>
              <a:gd name="connsiteY6" fmla="*/ 225425 h 903399"/>
              <a:gd name="connsiteX7" fmla="*/ 446047 w 482413"/>
              <a:gd name="connsiteY7" fmla="*/ 128588 h 903399"/>
              <a:gd name="connsiteX8" fmla="*/ 419060 w 482413"/>
              <a:gd name="connsiteY8" fmla="*/ 25400 h 903399"/>
              <a:gd name="connsiteX9" fmla="*/ 368260 w 482413"/>
              <a:gd name="connsiteY9" fmla="*/ 114300 h 903399"/>
              <a:gd name="connsiteX10" fmla="*/ 330160 w 482413"/>
              <a:gd name="connsiteY10" fmla="*/ 60325 h 903399"/>
              <a:gd name="connsiteX11" fmla="*/ 288885 w 482413"/>
              <a:gd name="connsiteY11" fmla="*/ 0 h 903399"/>
              <a:gd name="connsiteX12" fmla="*/ 221417 w 482413"/>
              <a:gd name="connsiteY12" fmla="*/ 44450 h 903399"/>
              <a:gd name="connsiteX13" fmla="*/ 175379 w 482413"/>
              <a:gd name="connsiteY13" fmla="*/ 107950 h 903399"/>
              <a:gd name="connsiteX14" fmla="*/ 140453 w 482413"/>
              <a:gd name="connsiteY14" fmla="*/ 173038 h 903399"/>
              <a:gd name="connsiteX15" fmla="*/ 82510 w 482413"/>
              <a:gd name="connsiteY15" fmla="*/ 225425 h 903399"/>
              <a:gd name="connsiteX16" fmla="*/ 27741 w 482413"/>
              <a:gd name="connsiteY16" fmla="*/ 270668 h 903399"/>
              <a:gd name="connsiteX17" fmla="*/ 75366 w 482413"/>
              <a:gd name="connsiteY17" fmla="*/ 384968 h 903399"/>
              <a:gd name="connsiteX18" fmla="*/ 18216 w 482413"/>
              <a:gd name="connsiteY18" fmla="*/ 406399 h 903399"/>
              <a:gd name="connsiteX19" fmla="*/ 3135 w 482413"/>
              <a:gd name="connsiteY19" fmla="*/ 441325 h 903399"/>
              <a:gd name="connsiteX20" fmla="*/ 6310 w 482413"/>
              <a:gd name="connsiteY20" fmla="*/ 469900 h 903399"/>
              <a:gd name="connsiteX21" fmla="*/ 19010 w 482413"/>
              <a:gd name="connsiteY21" fmla="*/ 473075 h 903399"/>
              <a:gd name="connsiteX22" fmla="*/ 31710 w 482413"/>
              <a:gd name="connsiteY22" fmla="*/ 482600 h 903399"/>
              <a:gd name="connsiteX23" fmla="*/ 50760 w 482413"/>
              <a:gd name="connsiteY23" fmla="*/ 520700 h 903399"/>
              <a:gd name="connsiteX24" fmla="*/ 57110 w 482413"/>
              <a:gd name="connsiteY24" fmla="*/ 533400 h 903399"/>
              <a:gd name="connsiteX25" fmla="*/ 60285 w 482413"/>
              <a:gd name="connsiteY25" fmla="*/ 552450 h 903399"/>
              <a:gd name="connsiteX26" fmla="*/ 76160 w 482413"/>
              <a:gd name="connsiteY26" fmla="*/ 568325 h 903399"/>
              <a:gd name="connsiteX27" fmla="*/ 111085 w 482413"/>
              <a:gd name="connsiteY27" fmla="*/ 600075 h 903399"/>
              <a:gd name="connsiteX28" fmla="*/ 126960 w 482413"/>
              <a:gd name="connsiteY28" fmla="*/ 609600 h 903399"/>
              <a:gd name="connsiteX29" fmla="*/ 136485 w 482413"/>
              <a:gd name="connsiteY29" fmla="*/ 615950 h 903399"/>
              <a:gd name="connsiteX30" fmla="*/ 152360 w 482413"/>
              <a:gd name="connsiteY30" fmla="*/ 638175 h 903399"/>
              <a:gd name="connsiteX31" fmla="*/ 149185 w 482413"/>
              <a:gd name="connsiteY31" fmla="*/ 682625 h 903399"/>
              <a:gd name="connsiteX32" fmla="*/ 136485 w 482413"/>
              <a:gd name="connsiteY32" fmla="*/ 685800 h 903399"/>
              <a:gd name="connsiteX33" fmla="*/ 111085 w 482413"/>
              <a:gd name="connsiteY33" fmla="*/ 701675 h 903399"/>
              <a:gd name="connsiteX34" fmla="*/ 117435 w 482413"/>
              <a:gd name="connsiteY34" fmla="*/ 746125 h 903399"/>
              <a:gd name="connsiteX35" fmla="*/ 123785 w 482413"/>
              <a:gd name="connsiteY35" fmla="*/ 755650 h 903399"/>
              <a:gd name="connsiteX36" fmla="*/ 139660 w 482413"/>
              <a:gd name="connsiteY36" fmla="*/ 781050 h 903399"/>
              <a:gd name="connsiteX37" fmla="*/ 152360 w 482413"/>
              <a:gd name="connsiteY37" fmla="*/ 790575 h 903399"/>
              <a:gd name="connsiteX38" fmla="*/ 187285 w 482413"/>
              <a:gd name="connsiteY38" fmla="*/ 793750 h 903399"/>
              <a:gd name="connsiteX39" fmla="*/ 190460 w 482413"/>
              <a:gd name="connsiteY39" fmla="*/ 803275 h 903399"/>
              <a:gd name="connsiteX40" fmla="*/ 196810 w 482413"/>
              <a:gd name="connsiteY40" fmla="*/ 812800 h 903399"/>
              <a:gd name="connsiteX41" fmla="*/ 270628 w 482413"/>
              <a:gd name="connsiteY41" fmla="*/ 903288 h 903399"/>
              <a:gd name="connsiteX42" fmla="*/ 311903 w 482413"/>
              <a:gd name="connsiteY42" fmla="*/ 792163 h 903399"/>
              <a:gd name="connsiteX43" fmla="*/ 349210 w 482413"/>
              <a:gd name="connsiteY43" fmla="*/ 739775 h 903399"/>
              <a:gd name="connsiteX44" fmla="*/ 393660 w 482413"/>
              <a:gd name="connsiteY44" fmla="*/ 688975 h 903399"/>
              <a:gd name="connsiteX45" fmla="*/ 425410 w 482413"/>
              <a:gd name="connsiteY45" fmla="*/ 660400 h 903399"/>
              <a:gd name="connsiteX46" fmla="*/ 478592 w 482413"/>
              <a:gd name="connsiteY46" fmla="*/ 660400 h 903399"/>
              <a:gd name="connsiteX0" fmla="*/ 472297 w 476118"/>
              <a:gd name="connsiteY0" fmla="*/ 660400 h 903399"/>
              <a:gd name="connsiteX1" fmla="*/ 469915 w 476118"/>
              <a:gd name="connsiteY1" fmla="*/ 590550 h 903399"/>
              <a:gd name="connsiteX2" fmla="*/ 454040 w 476118"/>
              <a:gd name="connsiteY2" fmla="*/ 498475 h 903399"/>
              <a:gd name="connsiteX3" fmla="*/ 441340 w 476118"/>
              <a:gd name="connsiteY3" fmla="*/ 425450 h 903399"/>
              <a:gd name="connsiteX4" fmla="*/ 415940 w 476118"/>
              <a:gd name="connsiteY4" fmla="*/ 346868 h 903399"/>
              <a:gd name="connsiteX5" fmla="*/ 431815 w 476118"/>
              <a:gd name="connsiteY5" fmla="*/ 292100 h 903399"/>
              <a:gd name="connsiteX6" fmla="*/ 447690 w 476118"/>
              <a:gd name="connsiteY6" fmla="*/ 225425 h 903399"/>
              <a:gd name="connsiteX7" fmla="*/ 439752 w 476118"/>
              <a:gd name="connsiteY7" fmla="*/ 128588 h 903399"/>
              <a:gd name="connsiteX8" fmla="*/ 412765 w 476118"/>
              <a:gd name="connsiteY8" fmla="*/ 25400 h 903399"/>
              <a:gd name="connsiteX9" fmla="*/ 361965 w 476118"/>
              <a:gd name="connsiteY9" fmla="*/ 114300 h 903399"/>
              <a:gd name="connsiteX10" fmla="*/ 323865 w 476118"/>
              <a:gd name="connsiteY10" fmla="*/ 60325 h 903399"/>
              <a:gd name="connsiteX11" fmla="*/ 282590 w 476118"/>
              <a:gd name="connsiteY11" fmla="*/ 0 h 903399"/>
              <a:gd name="connsiteX12" fmla="*/ 215122 w 476118"/>
              <a:gd name="connsiteY12" fmla="*/ 44450 h 903399"/>
              <a:gd name="connsiteX13" fmla="*/ 169084 w 476118"/>
              <a:gd name="connsiteY13" fmla="*/ 107950 h 903399"/>
              <a:gd name="connsiteX14" fmla="*/ 134158 w 476118"/>
              <a:gd name="connsiteY14" fmla="*/ 173038 h 903399"/>
              <a:gd name="connsiteX15" fmla="*/ 76215 w 476118"/>
              <a:gd name="connsiteY15" fmla="*/ 225425 h 903399"/>
              <a:gd name="connsiteX16" fmla="*/ 21446 w 476118"/>
              <a:gd name="connsiteY16" fmla="*/ 270668 h 903399"/>
              <a:gd name="connsiteX17" fmla="*/ 69071 w 476118"/>
              <a:gd name="connsiteY17" fmla="*/ 384968 h 903399"/>
              <a:gd name="connsiteX18" fmla="*/ 11921 w 476118"/>
              <a:gd name="connsiteY18" fmla="*/ 406399 h 903399"/>
              <a:gd name="connsiteX19" fmla="*/ 15 w 476118"/>
              <a:gd name="connsiteY19" fmla="*/ 469900 h 903399"/>
              <a:gd name="connsiteX20" fmla="*/ 12715 w 476118"/>
              <a:gd name="connsiteY20" fmla="*/ 473075 h 903399"/>
              <a:gd name="connsiteX21" fmla="*/ 25415 w 476118"/>
              <a:gd name="connsiteY21" fmla="*/ 482600 h 903399"/>
              <a:gd name="connsiteX22" fmla="*/ 44465 w 476118"/>
              <a:gd name="connsiteY22" fmla="*/ 520700 h 903399"/>
              <a:gd name="connsiteX23" fmla="*/ 50815 w 476118"/>
              <a:gd name="connsiteY23" fmla="*/ 533400 h 903399"/>
              <a:gd name="connsiteX24" fmla="*/ 53990 w 476118"/>
              <a:gd name="connsiteY24" fmla="*/ 552450 h 903399"/>
              <a:gd name="connsiteX25" fmla="*/ 69865 w 476118"/>
              <a:gd name="connsiteY25" fmla="*/ 568325 h 903399"/>
              <a:gd name="connsiteX26" fmla="*/ 104790 w 476118"/>
              <a:gd name="connsiteY26" fmla="*/ 600075 h 903399"/>
              <a:gd name="connsiteX27" fmla="*/ 120665 w 476118"/>
              <a:gd name="connsiteY27" fmla="*/ 609600 h 903399"/>
              <a:gd name="connsiteX28" fmla="*/ 130190 w 476118"/>
              <a:gd name="connsiteY28" fmla="*/ 615950 h 903399"/>
              <a:gd name="connsiteX29" fmla="*/ 146065 w 476118"/>
              <a:gd name="connsiteY29" fmla="*/ 638175 h 903399"/>
              <a:gd name="connsiteX30" fmla="*/ 142890 w 476118"/>
              <a:gd name="connsiteY30" fmla="*/ 682625 h 903399"/>
              <a:gd name="connsiteX31" fmla="*/ 130190 w 476118"/>
              <a:gd name="connsiteY31" fmla="*/ 685800 h 903399"/>
              <a:gd name="connsiteX32" fmla="*/ 104790 w 476118"/>
              <a:gd name="connsiteY32" fmla="*/ 701675 h 903399"/>
              <a:gd name="connsiteX33" fmla="*/ 111140 w 476118"/>
              <a:gd name="connsiteY33" fmla="*/ 746125 h 903399"/>
              <a:gd name="connsiteX34" fmla="*/ 117490 w 476118"/>
              <a:gd name="connsiteY34" fmla="*/ 755650 h 903399"/>
              <a:gd name="connsiteX35" fmla="*/ 133365 w 476118"/>
              <a:gd name="connsiteY35" fmla="*/ 781050 h 903399"/>
              <a:gd name="connsiteX36" fmla="*/ 146065 w 476118"/>
              <a:gd name="connsiteY36" fmla="*/ 790575 h 903399"/>
              <a:gd name="connsiteX37" fmla="*/ 180990 w 476118"/>
              <a:gd name="connsiteY37" fmla="*/ 793750 h 903399"/>
              <a:gd name="connsiteX38" fmla="*/ 184165 w 476118"/>
              <a:gd name="connsiteY38" fmla="*/ 803275 h 903399"/>
              <a:gd name="connsiteX39" fmla="*/ 190515 w 476118"/>
              <a:gd name="connsiteY39" fmla="*/ 812800 h 903399"/>
              <a:gd name="connsiteX40" fmla="*/ 264333 w 476118"/>
              <a:gd name="connsiteY40" fmla="*/ 903288 h 903399"/>
              <a:gd name="connsiteX41" fmla="*/ 305608 w 476118"/>
              <a:gd name="connsiteY41" fmla="*/ 792163 h 903399"/>
              <a:gd name="connsiteX42" fmla="*/ 342915 w 476118"/>
              <a:gd name="connsiteY42" fmla="*/ 739775 h 903399"/>
              <a:gd name="connsiteX43" fmla="*/ 387365 w 476118"/>
              <a:gd name="connsiteY43" fmla="*/ 688975 h 903399"/>
              <a:gd name="connsiteX44" fmla="*/ 419115 w 476118"/>
              <a:gd name="connsiteY44" fmla="*/ 660400 h 903399"/>
              <a:gd name="connsiteX45" fmla="*/ 472297 w 476118"/>
              <a:gd name="connsiteY45" fmla="*/ 660400 h 903399"/>
              <a:gd name="connsiteX0" fmla="*/ 472915 w 476736"/>
              <a:gd name="connsiteY0" fmla="*/ 660400 h 903399"/>
              <a:gd name="connsiteX1" fmla="*/ 470533 w 476736"/>
              <a:gd name="connsiteY1" fmla="*/ 590550 h 903399"/>
              <a:gd name="connsiteX2" fmla="*/ 454658 w 476736"/>
              <a:gd name="connsiteY2" fmla="*/ 498475 h 903399"/>
              <a:gd name="connsiteX3" fmla="*/ 441958 w 476736"/>
              <a:gd name="connsiteY3" fmla="*/ 425450 h 903399"/>
              <a:gd name="connsiteX4" fmla="*/ 416558 w 476736"/>
              <a:gd name="connsiteY4" fmla="*/ 346868 h 903399"/>
              <a:gd name="connsiteX5" fmla="*/ 432433 w 476736"/>
              <a:gd name="connsiteY5" fmla="*/ 292100 h 903399"/>
              <a:gd name="connsiteX6" fmla="*/ 448308 w 476736"/>
              <a:gd name="connsiteY6" fmla="*/ 225425 h 903399"/>
              <a:gd name="connsiteX7" fmla="*/ 440370 w 476736"/>
              <a:gd name="connsiteY7" fmla="*/ 128588 h 903399"/>
              <a:gd name="connsiteX8" fmla="*/ 413383 w 476736"/>
              <a:gd name="connsiteY8" fmla="*/ 25400 h 903399"/>
              <a:gd name="connsiteX9" fmla="*/ 362583 w 476736"/>
              <a:gd name="connsiteY9" fmla="*/ 114300 h 903399"/>
              <a:gd name="connsiteX10" fmla="*/ 324483 w 476736"/>
              <a:gd name="connsiteY10" fmla="*/ 60325 h 903399"/>
              <a:gd name="connsiteX11" fmla="*/ 283208 w 476736"/>
              <a:gd name="connsiteY11" fmla="*/ 0 h 903399"/>
              <a:gd name="connsiteX12" fmla="*/ 215740 w 476736"/>
              <a:gd name="connsiteY12" fmla="*/ 44450 h 903399"/>
              <a:gd name="connsiteX13" fmla="*/ 169702 w 476736"/>
              <a:gd name="connsiteY13" fmla="*/ 107950 h 903399"/>
              <a:gd name="connsiteX14" fmla="*/ 134776 w 476736"/>
              <a:gd name="connsiteY14" fmla="*/ 173038 h 903399"/>
              <a:gd name="connsiteX15" fmla="*/ 76833 w 476736"/>
              <a:gd name="connsiteY15" fmla="*/ 225425 h 903399"/>
              <a:gd name="connsiteX16" fmla="*/ 22064 w 476736"/>
              <a:gd name="connsiteY16" fmla="*/ 270668 h 903399"/>
              <a:gd name="connsiteX17" fmla="*/ 69689 w 476736"/>
              <a:gd name="connsiteY17" fmla="*/ 384968 h 903399"/>
              <a:gd name="connsiteX18" fmla="*/ 12539 w 476736"/>
              <a:gd name="connsiteY18" fmla="*/ 406399 h 903399"/>
              <a:gd name="connsiteX19" fmla="*/ 3013 w 476736"/>
              <a:gd name="connsiteY19" fmla="*/ 432593 h 903399"/>
              <a:gd name="connsiteX20" fmla="*/ 633 w 476736"/>
              <a:gd name="connsiteY20" fmla="*/ 469900 h 903399"/>
              <a:gd name="connsiteX21" fmla="*/ 13333 w 476736"/>
              <a:gd name="connsiteY21" fmla="*/ 473075 h 903399"/>
              <a:gd name="connsiteX22" fmla="*/ 26033 w 476736"/>
              <a:gd name="connsiteY22" fmla="*/ 482600 h 903399"/>
              <a:gd name="connsiteX23" fmla="*/ 45083 w 476736"/>
              <a:gd name="connsiteY23" fmla="*/ 520700 h 903399"/>
              <a:gd name="connsiteX24" fmla="*/ 51433 w 476736"/>
              <a:gd name="connsiteY24" fmla="*/ 533400 h 903399"/>
              <a:gd name="connsiteX25" fmla="*/ 54608 w 476736"/>
              <a:gd name="connsiteY25" fmla="*/ 552450 h 903399"/>
              <a:gd name="connsiteX26" fmla="*/ 70483 w 476736"/>
              <a:gd name="connsiteY26" fmla="*/ 568325 h 903399"/>
              <a:gd name="connsiteX27" fmla="*/ 105408 w 476736"/>
              <a:gd name="connsiteY27" fmla="*/ 600075 h 903399"/>
              <a:gd name="connsiteX28" fmla="*/ 121283 w 476736"/>
              <a:gd name="connsiteY28" fmla="*/ 609600 h 903399"/>
              <a:gd name="connsiteX29" fmla="*/ 130808 w 476736"/>
              <a:gd name="connsiteY29" fmla="*/ 615950 h 903399"/>
              <a:gd name="connsiteX30" fmla="*/ 146683 w 476736"/>
              <a:gd name="connsiteY30" fmla="*/ 638175 h 903399"/>
              <a:gd name="connsiteX31" fmla="*/ 143508 w 476736"/>
              <a:gd name="connsiteY31" fmla="*/ 682625 h 903399"/>
              <a:gd name="connsiteX32" fmla="*/ 130808 w 476736"/>
              <a:gd name="connsiteY32" fmla="*/ 685800 h 903399"/>
              <a:gd name="connsiteX33" fmla="*/ 105408 w 476736"/>
              <a:gd name="connsiteY33" fmla="*/ 701675 h 903399"/>
              <a:gd name="connsiteX34" fmla="*/ 111758 w 476736"/>
              <a:gd name="connsiteY34" fmla="*/ 746125 h 903399"/>
              <a:gd name="connsiteX35" fmla="*/ 118108 w 476736"/>
              <a:gd name="connsiteY35" fmla="*/ 755650 h 903399"/>
              <a:gd name="connsiteX36" fmla="*/ 133983 w 476736"/>
              <a:gd name="connsiteY36" fmla="*/ 781050 h 903399"/>
              <a:gd name="connsiteX37" fmla="*/ 146683 w 476736"/>
              <a:gd name="connsiteY37" fmla="*/ 790575 h 903399"/>
              <a:gd name="connsiteX38" fmla="*/ 181608 w 476736"/>
              <a:gd name="connsiteY38" fmla="*/ 793750 h 903399"/>
              <a:gd name="connsiteX39" fmla="*/ 184783 w 476736"/>
              <a:gd name="connsiteY39" fmla="*/ 803275 h 903399"/>
              <a:gd name="connsiteX40" fmla="*/ 191133 w 476736"/>
              <a:gd name="connsiteY40" fmla="*/ 812800 h 903399"/>
              <a:gd name="connsiteX41" fmla="*/ 264951 w 476736"/>
              <a:gd name="connsiteY41" fmla="*/ 903288 h 903399"/>
              <a:gd name="connsiteX42" fmla="*/ 306226 w 476736"/>
              <a:gd name="connsiteY42" fmla="*/ 792163 h 903399"/>
              <a:gd name="connsiteX43" fmla="*/ 343533 w 476736"/>
              <a:gd name="connsiteY43" fmla="*/ 739775 h 903399"/>
              <a:gd name="connsiteX44" fmla="*/ 387983 w 476736"/>
              <a:gd name="connsiteY44" fmla="*/ 688975 h 903399"/>
              <a:gd name="connsiteX45" fmla="*/ 419733 w 476736"/>
              <a:gd name="connsiteY45" fmla="*/ 660400 h 903399"/>
              <a:gd name="connsiteX46" fmla="*/ 472915 w 476736"/>
              <a:gd name="connsiteY46" fmla="*/ 660400 h 903399"/>
              <a:gd name="connsiteX0" fmla="*/ 472427 w 476248"/>
              <a:gd name="connsiteY0" fmla="*/ 660400 h 903399"/>
              <a:gd name="connsiteX1" fmla="*/ 470045 w 476248"/>
              <a:gd name="connsiteY1" fmla="*/ 590550 h 903399"/>
              <a:gd name="connsiteX2" fmla="*/ 454170 w 476248"/>
              <a:gd name="connsiteY2" fmla="*/ 498475 h 903399"/>
              <a:gd name="connsiteX3" fmla="*/ 441470 w 476248"/>
              <a:gd name="connsiteY3" fmla="*/ 425450 h 903399"/>
              <a:gd name="connsiteX4" fmla="*/ 416070 w 476248"/>
              <a:gd name="connsiteY4" fmla="*/ 346868 h 903399"/>
              <a:gd name="connsiteX5" fmla="*/ 431945 w 476248"/>
              <a:gd name="connsiteY5" fmla="*/ 292100 h 903399"/>
              <a:gd name="connsiteX6" fmla="*/ 447820 w 476248"/>
              <a:gd name="connsiteY6" fmla="*/ 225425 h 903399"/>
              <a:gd name="connsiteX7" fmla="*/ 439882 w 476248"/>
              <a:gd name="connsiteY7" fmla="*/ 128588 h 903399"/>
              <a:gd name="connsiteX8" fmla="*/ 412895 w 476248"/>
              <a:gd name="connsiteY8" fmla="*/ 25400 h 903399"/>
              <a:gd name="connsiteX9" fmla="*/ 362095 w 476248"/>
              <a:gd name="connsiteY9" fmla="*/ 114300 h 903399"/>
              <a:gd name="connsiteX10" fmla="*/ 323995 w 476248"/>
              <a:gd name="connsiteY10" fmla="*/ 60325 h 903399"/>
              <a:gd name="connsiteX11" fmla="*/ 282720 w 476248"/>
              <a:gd name="connsiteY11" fmla="*/ 0 h 903399"/>
              <a:gd name="connsiteX12" fmla="*/ 215252 w 476248"/>
              <a:gd name="connsiteY12" fmla="*/ 44450 h 903399"/>
              <a:gd name="connsiteX13" fmla="*/ 169214 w 476248"/>
              <a:gd name="connsiteY13" fmla="*/ 107950 h 903399"/>
              <a:gd name="connsiteX14" fmla="*/ 134288 w 476248"/>
              <a:gd name="connsiteY14" fmla="*/ 173038 h 903399"/>
              <a:gd name="connsiteX15" fmla="*/ 76345 w 476248"/>
              <a:gd name="connsiteY15" fmla="*/ 225425 h 903399"/>
              <a:gd name="connsiteX16" fmla="*/ 21576 w 476248"/>
              <a:gd name="connsiteY16" fmla="*/ 270668 h 903399"/>
              <a:gd name="connsiteX17" fmla="*/ 69201 w 476248"/>
              <a:gd name="connsiteY17" fmla="*/ 384968 h 903399"/>
              <a:gd name="connsiteX18" fmla="*/ 12051 w 476248"/>
              <a:gd name="connsiteY18" fmla="*/ 406399 h 903399"/>
              <a:gd name="connsiteX19" fmla="*/ 21575 w 476248"/>
              <a:gd name="connsiteY19" fmla="*/ 427830 h 903399"/>
              <a:gd name="connsiteX20" fmla="*/ 145 w 476248"/>
              <a:gd name="connsiteY20" fmla="*/ 469900 h 903399"/>
              <a:gd name="connsiteX21" fmla="*/ 12845 w 476248"/>
              <a:gd name="connsiteY21" fmla="*/ 473075 h 903399"/>
              <a:gd name="connsiteX22" fmla="*/ 25545 w 476248"/>
              <a:gd name="connsiteY22" fmla="*/ 482600 h 903399"/>
              <a:gd name="connsiteX23" fmla="*/ 44595 w 476248"/>
              <a:gd name="connsiteY23" fmla="*/ 520700 h 903399"/>
              <a:gd name="connsiteX24" fmla="*/ 50945 w 476248"/>
              <a:gd name="connsiteY24" fmla="*/ 533400 h 903399"/>
              <a:gd name="connsiteX25" fmla="*/ 54120 w 476248"/>
              <a:gd name="connsiteY25" fmla="*/ 552450 h 903399"/>
              <a:gd name="connsiteX26" fmla="*/ 69995 w 476248"/>
              <a:gd name="connsiteY26" fmla="*/ 568325 h 903399"/>
              <a:gd name="connsiteX27" fmla="*/ 104920 w 476248"/>
              <a:gd name="connsiteY27" fmla="*/ 600075 h 903399"/>
              <a:gd name="connsiteX28" fmla="*/ 120795 w 476248"/>
              <a:gd name="connsiteY28" fmla="*/ 609600 h 903399"/>
              <a:gd name="connsiteX29" fmla="*/ 130320 w 476248"/>
              <a:gd name="connsiteY29" fmla="*/ 615950 h 903399"/>
              <a:gd name="connsiteX30" fmla="*/ 146195 w 476248"/>
              <a:gd name="connsiteY30" fmla="*/ 638175 h 903399"/>
              <a:gd name="connsiteX31" fmla="*/ 143020 w 476248"/>
              <a:gd name="connsiteY31" fmla="*/ 682625 h 903399"/>
              <a:gd name="connsiteX32" fmla="*/ 130320 w 476248"/>
              <a:gd name="connsiteY32" fmla="*/ 685800 h 903399"/>
              <a:gd name="connsiteX33" fmla="*/ 104920 w 476248"/>
              <a:gd name="connsiteY33" fmla="*/ 701675 h 903399"/>
              <a:gd name="connsiteX34" fmla="*/ 111270 w 476248"/>
              <a:gd name="connsiteY34" fmla="*/ 746125 h 903399"/>
              <a:gd name="connsiteX35" fmla="*/ 117620 w 476248"/>
              <a:gd name="connsiteY35" fmla="*/ 755650 h 903399"/>
              <a:gd name="connsiteX36" fmla="*/ 133495 w 476248"/>
              <a:gd name="connsiteY36" fmla="*/ 781050 h 903399"/>
              <a:gd name="connsiteX37" fmla="*/ 146195 w 476248"/>
              <a:gd name="connsiteY37" fmla="*/ 790575 h 903399"/>
              <a:gd name="connsiteX38" fmla="*/ 181120 w 476248"/>
              <a:gd name="connsiteY38" fmla="*/ 793750 h 903399"/>
              <a:gd name="connsiteX39" fmla="*/ 184295 w 476248"/>
              <a:gd name="connsiteY39" fmla="*/ 803275 h 903399"/>
              <a:gd name="connsiteX40" fmla="*/ 190645 w 476248"/>
              <a:gd name="connsiteY40" fmla="*/ 812800 h 903399"/>
              <a:gd name="connsiteX41" fmla="*/ 264463 w 476248"/>
              <a:gd name="connsiteY41" fmla="*/ 903288 h 903399"/>
              <a:gd name="connsiteX42" fmla="*/ 305738 w 476248"/>
              <a:gd name="connsiteY42" fmla="*/ 792163 h 903399"/>
              <a:gd name="connsiteX43" fmla="*/ 343045 w 476248"/>
              <a:gd name="connsiteY43" fmla="*/ 739775 h 903399"/>
              <a:gd name="connsiteX44" fmla="*/ 387495 w 476248"/>
              <a:gd name="connsiteY44" fmla="*/ 688975 h 903399"/>
              <a:gd name="connsiteX45" fmla="*/ 419245 w 476248"/>
              <a:gd name="connsiteY45" fmla="*/ 660400 h 903399"/>
              <a:gd name="connsiteX46" fmla="*/ 472427 w 476248"/>
              <a:gd name="connsiteY46" fmla="*/ 660400 h 903399"/>
              <a:gd name="connsiteX0" fmla="*/ 472427 w 476248"/>
              <a:gd name="connsiteY0" fmla="*/ 660400 h 903399"/>
              <a:gd name="connsiteX1" fmla="*/ 470045 w 476248"/>
              <a:gd name="connsiteY1" fmla="*/ 590550 h 903399"/>
              <a:gd name="connsiteX2" fmla="*/ 454170 w 476248"/>
              <a:gd name="connsiteY2" fmla="*/ 498475 h 903399"/>
              <a:gd name="connsiteX3" fmla="*/ 441470 w 476248"/>
              <a:gd name="connsiteY3" fmla="*/ 425450 h 903399"/>
              <a:gd name="connsiteX4" fmla="*/ 416070 w 476248"/>
              <a:gd name="connsiteY4" fmla="*/ 346868 h 903399"/>
              <a:gd name="connsiteX5" fmla="*/ 431945 w 476248"/>
              <a:gd name="connsiteY5" fmla="*/ 292100 h 903399"/>
              <a:gd name="connsiteX6" fmla="*/ 447820 w 476248"/>
              <a:gd name="connsiteY6" fmla="*/ 225425 h 903399"/>
              <a:gd name="connsiteX7" fmla="*/ 439882 w 476248"/>
              <a:gd name="connsiteY7" fmla="*/ 128588 h 903399"/>
              <a:gd name="connsiteX8" fmla="*/ 412895 w 476248"/>
              <a:gd name="connsiteY8" fmla="*/ 25400 h 903399"/>
              <a:gd name="connsiteX9" fmla="*/ 362095 w 476248"/>
              <a:gd name="connsiteY9" fmla="*/ 114300 h 903399"/>
              <a:gd name="connsiteX10" fmla="*/ 323995 w 476248"/>
              <a:gd name="connsiteY10" fmla="*/ 60325 h 903399"/>
              <a:gd name="connsiteX11" fmla="*/ 282720 w 476248"/>
              <a:gd name="connsiteY11" fmla="*/ 0 h 903399"/>
              <a:gd name="connsiteX12" fmla="*/ 215252 w 476248"/>
              <a:gd name="connsiteY12" fmla="*/ 44450 h 903399"/>
              <a:gd name="connsiteX13" fmla="*/ 169214 w 476248"/>
              <a:gd name="connsiteY13" fmla="*/ 107950 h 903399"/>
              <a:gd name="connsiteX14" fmla="*/ 134288 w 476248"/>
              <a:gd name="connsiteY14" fmla="*/ 173038 h 903399"/>
              <a:gd name="connsiteX15" fmla="*/ 76345 w 476248"/>
              <a:gd name="connsiteY15" fmla="*/ 225425 h 903399"/>
              <a:gd name="connsiteX16" fmla="*/ 21576 w 476248"/>
              <a:gd name="connsiteY16" fmla="*/ 270668 h 903399"/>
              <a:gd name="connsiteX17" fmla="*/ 69201 w 476248"/>
              <a:gd name="connsiteY17" fmla="*/ 384968 h 903399"/>
              <a:gd name="connsiteX18" fmla="*/ 12051 w 476248"/>
              <a:gd name="connsiteY18" fmla="*/ 406399 h 903399"/>
              <a:gd name="connsiteX19" fmla="*/ 21575 w 476248"/>
              <a:gd name="connsiteY19" fmla="*/ 427830 h 903399"/>
              <a:gd name="connsiteX20" fmla="*/ 145 w 476248"/>
              <a:gd name="connsiteY20" fmla="*/ 469900 h 903399"/>
              <a:gd name="connsiteX21" fmla="*/ 12845 w 476248"/>
              <a:gd name="connsiteY21" fmla="*/ 473075 h 903399"/>
              <a:gd name="connsiteX22" fmla="*/ 44595 w 476248"/>
              <a:gd name="connsiteY22" fmla="*/ 520700 h 903399"/>
              <a:gd name="connsiteX23" fmla="*/ 50945 w 476248"/>
              <a:gd name="connsiteY23" fmla="*/ 533400 h 903399"/>
              <a:gd name="connsiteX24" fmla="*/ 54120 w 476248"/>
              <a:gd name="connsiteY24" fmla="*/ 552450 h 903399"/>
              <a:gd name="connsiteX25" fmla="*/ 69995 w 476248"/>
              <a:gd name="connsiteY25" fmla="*/ 568325 h 903399"/>
              <a:gd name="connsiteX26" fmla="*/ 104920 w 476248"/>
              <a:gd name="connsiteY26" fmla="*/ 600075 h 903399"/>
              <a:gd name="connsiteX27" fmla="*/ 120795 w 476248"/>
              <a:gd name="connsiteY27" fmla="*/ 609600 h 903399"/>
              <a:gd name="connsiteX28" fmla="*/ 130320 w 476248"/>
              <a:gd name="connsiteY28" fmla="*/ 615950 h 903399"/>
              <a:gd name="connsiteX29" fmla="*/ 146195 w 476248"/>
              <a:gd name="connsiteY29" fmla="*/ 638175 h 903399"/>
              <a:gd name="connsiteX30" fmla="*/ 143020 w 476248"/>
              <a:gd name="connsiteY30" fmla="*/ 682625 h 903399"/>
              <a:gd name="connsiteX31" fmla="*/ 130320 w 476248"/>
              <a:gd name="connsiteY31" fmla="*/ 685800 h 903399"/>
              <a:gd name="connsiteX32" fmla="*/ 104920 w 476248"/>
              <a:gd name="connsiteY32" fmla="*/ 701675 h 903399"/>
              <a:gd name="connsiteX33" fmla="*/ 111270 w 476248"/>
              <a:gd name="connsiteY33" fmla="*/ 746125 h 903399"/>
              <a:gd name="connsiteX34" fmla="*/ 117620 w 476248"/>
              <a:gd name="connsiteY34" fmla="*/ 755650 h 903399"/>
              <a:gd name="connsiteX35" fmla="*/ 133495 w 476248"/>
              <a:gd name="connsiteY35" fmla="*/ 781050 h 903399"/>
              <a:gd name="connsiteX36" fmla="*/ 146195 w 476248"/>
              <a:gd name="connsiteY36" fmla="*/ 790575 h 903399"/>
              <a:gd name="connsiteX37" fmla="*/ 181120 w 476248"/>
              <a:gd name="connsiteY37" fmla="*/ 793750 h 903399"/>
              <a:gd name="connsiteX38" fmla="*/ 184295 w 476248"/>
              <a:gd name="connsiteY38" fmla="*/ 803275 h 903399"/>
              <a:gd name="connsiteX39" fmla="*/ 190645 w 476248"/>
              <a:gd name="connsiteY39" fmla="*/ 812800 h 903399"/>
              <a:gd name="connsiteX40" fmla="*/ 264463 w 476248"/>
              <a:gd name="connsiteY40" fmla="*/ 903288 h 903399"/>
              <a:gd name="connsiteX41" fmla="*/ 305738 w 476248"/>
              <a:gd name="connsiteY41" fmla="*/ 792163 h 903399"/>
              <a:gd name="connsiteX42" fmla="*/ 343045 w 476248"/>
              <a:gd name="connsiteY42" fmla="*/ 739775 h 903399"/>
              <a:gd name="connsiteX43" fmla="*/ 387495 w 476248"/>
              <a:gd name="connsiteY43" fmla="*/ 688975 h 903399"/>
              <a:gd name="connsiteX44" fmla="*/ 419245 w 476248"/>
              <a:gd name="connsiteY44" fmla="*/ 660400 h 903399"/>
              <a:gd name="connsiteX45" fmla="*/ 472427 w 476248"/>
              <a:gd name="connsiteY45" fmla="*/ 660400 h 903399"/>
              <a:gd name="connsiteX0" fmla="*/ 472708 w 476529"/>
              <a:gd name="connsiteY0" fmla="*/ 660400 h 903399"/>
              <a:gd name="connsiteX1" fmla="*/ 470326 w 476529"/>
              <a:gd name="connsiteY1" fmla="*/ 590550 h 903399"/>
              <a:gd name="connsiteX2" fmla="*/ 454451 w 476529"/>
              <a:gd name="connsiteY2" fmla="*/ 498475 h 903399"/>
              <a:gd name="connsiteX3" fmla="*/ 441751 w 476529"/>
              <a:gd name="connsiteY3" fmla="*/ 425450 h 903399"/>
              <a:gd name="connsiteX4" fmla="*/ 416351 w 476529"/>
              <a:gd name="connsiteY4" fmla="*/ 346868 h 903399"/>
              <a:gd name="connsiteX5" fmla="*/ 432226 w 476529"/>
              <a:gd name="connsiteY5" fmla="*/ 292100 h 903399"/>
              <a:gd name="connsiteX6" fmla="*/ 448101 w 476529"/>
              <a:gd name="connsiteY6" fmla="*/ 225425 h 903399"/>
              <a:gd name="connsiteX7" fmla="*/ 440163 w 476529"/>
              <a:gd name="connsiteY7" fmla="*/ 128588 h 903399"/>
              <a:gd name="connsiteX8" fmla="*/ 413176 w 476529"/>
              <a:gd name="connsiteY8" fmla="*/ 25400 h 903399"/>
              <a:gd name="connsiteX9" fmla="*/ 362376 w 476529"/>
              <a:gd name="connsiteY9" fmla="*/ 114300 h 903399"/>
              <a:gd name="connsiteX10" fmla="*/ 324276 w 476529"/>
              <a:gd name="connsiteY10" fmla="*/ 60325 h 903399"/>
              <a:gd name="connsiteX11" fmla="*/ 283001 w 476529"/>
              <a:gd name="connsiteY11" fmla="*/ 0 h 903399"/>
              <a:gd name="connsiteX12" fmla="*/ 215533 w 476529"/>
              <a:gd name="connsiteY12" fmla="*/ 44450 h 903399"/>
              <a:gd name="connsiteX13" fmla="*/ 169495 w 476529"/>
              <a:gd name="connsiteY13" fmla="*/ 107950 h 903399"/>
              <a:gd name="connsiteX14" fmla="*/ 134569 w 476529"/>
              <a:gd name="connsiteY14" fmla="*/ 173038 h 903399"/>
              <a:gd name="connsiteX15" fmla="*/ 76626 w 476529"/>
              <a:gd name="connsiteY15" fmla="*/ 225425 h 903399"/>
              <a:gd name="connsiteX16" fmla="*/ 21857 w 476529"/>
              <a:gd name="connsiteY16" fmla="*/ 270668 h 903399"/>
              <a:gd name="connsiteX17" fmla="*/ 69482 w 476529"/>
              <a:gd name="connsiteY17" fmla="*/ 384968 h 903399"/>
              <a:gd name="connsiteX18" fmla="*/ 12332 w 476529"/>
              <a:gd name="connsiteY18" fmla="*/ 406399 h 903399"/>
              <a:gd name="connsiteX19" fmla="*/ 21856 w 476529"/>
              <a:gd name="connsiteY19" fmla="*/ 427830 h 903399"/>
              <a:gd name="connsiteX20" fmla="*/ 426 w 476529"/>
              <a:gd name="connsiteY20" fmla="*/ 469900 h 903399"/>
              <a:gd name="connsiteX21" fmla="*/ 44876 w 476529"/>
              <a:gd name="connsiteY21" fmla="*/ 520700 h 903399"/>
              <a:gd name="connsiteX22" fmla="*/ 51226 w 476529"/>
              <a:gd name="connsiteY22" fmla="*/ 533400 h 903399"/>
              <a:gd name="connsiteX23" fmla="*/ 54401 w 476529"/>
              <a:gd name="connsiteY23" fmla="*/ 552450 h 903399"/>
              <a:gd name="connsiteX24" fmla="*/ 70276 w 476529"/>
              <a:gd name="connsiteY24" fmla="*/ 568325 h 903399"/>
              <a:gd name="connsiteX25" fmla="*/ 105201 w 476529"/>
              <a:gd name="connsiteY25" fmla="*/ 600075 h 903399"/>
              <a:gd name="connsiteX26" fmla="*/ 121076 w 476529"/>
              <a:gd name="connsiteY26" fmla="*/ 609600 h 903399"/>
              <a:gd name="connsiteX27" fmla="*/ 130601 w 476529"/>
              <a:gd name="connsiteY27" fmla="*/ 615950 h 903399"/>
              <a:gd name="connsiteX28" fmla="*/ 146476 w 476529"/>
              <a:gd name="connsiteY28" fmla="*/ 638175 h 903399"/>
              <a:gd name="connsiteX29" fmla="*/ 143301 w 476529"/>
              <a:gd name="connsiteY29" fmla="*/ 682625 h 903399"/>
              <a:gd name="connsiteX30" fmla="*/ 130601 w 476529"/>
              <a:gd name="connsiteY30" fmla="*/ 685800 h 903399"/>
              <a:gd name="connsiteX31" fmla="*/ 105201 w 476529"/>
              <a:gd name="connsiteY31" fmla="*/ 701675 h 903399"/>
              <a:gd name="connsiteX32" fmla="*/ 111551 w 476529"/>
              <a:gd name="connsiteY32" fmla="*/ 746125 h 903399"/>
              <a:gd name="connsiteX33" fmla="*/ 117901 w 476529"/>
              <a:gd name="connsiteY33" fmla="*/ 755650 h 903399"/>
              <a:gd name="connsiteX34" fmla="*/ 133776 w 476529"/>
              <a:gd name="connsiteY34" fmla="*/ 781050 h 903399"/>
              <a:gd name="connsiteX35" fmla="*/ 146476 w 476529"/>
              <a:gd name="connsiteY35" fmla="*/ 790575 h 903399"/>
              <a:gd name="connsiteX36" fmla="*/ 181401 w 476529"/>
              <a:gd name="connsiteY36" fmla="*/ 793750 h 903399"/>
              <a:gd name="connsiteX37" fmla="*/ 184576 w 476529"/>
              <a:gd name="connsiteY37" fmla="*/ 803275 h 903399"/>
              <a:gd name="connsiteX38" fmla="*/ 190926 w 476529"/>
              <a:gd name="connsiteY38" fmla="*/ 812800 h 903399"/>
              <a:gd name="connsiteX39" fmla="*/ 264744 w 476529"/>
              <a:gd name="connsiteY39" fmla="*/ 903288 h 903399"/>
              <a:gd name="connsiteX40" fmla="*/ 306019 w 476529"/>
              <a:gd name="connsiteY40" fmla="*/ 792163 h 903399"/>
              <a:gd name="connsiteX41" fmla="*/ 343326 w 476529"/>
              <a:gd name="connsiteY41" fmla="*/ 739775 h 903399"/>
              <a:gd name="connsiteX42" fmla="*/ 387776 w 476529"/>
              <a:gd name="connsiteY42" fmla="*/ 688975 h 903399"/>
              <a:gd name="connsiteX43" fmla="*/ 419526 w 476529"/>
              <a:gd name="connsiteY43" fmla="*/ 660400 h 903399"/>
              <a:gd name="connsiteX44" fmla="*/ 472708 w 476529"/>
              <a:gd name="connsiteY44" fmla="*/ 660400 h 903399"/>
              <a:gd name="connsiteX0" fmla="*/ 464341 w 468162"/>
              <a:gd name="connsiteY0" fmla="*/ 660400 h 903399"/>
              <a:gd name="connsiteX1" fmla="*/ 461959 w 468162"/>
              <a:gd name="connsiteY1" fmla="*/ 590550 h 903399"/>
              <a:gd name="connsiteX2" fmla="*/ 446084 w 468162"/>
              <a:gd name="connsiteY2" fmla="*/ 498475 h 903399"/>
              <a:gd name="connsiteX3" fmla="*/ 433384 w 468162"/>
              <a:gd name="connsiteY3" fmla="*/ 425450 h 903399"/>
              <a:gd name="connsiteX4" fmla="*/ 407984 w 468162"/>
              <a:gd name="connsiteY4" fmla="*/ 346868 h 903399"/>
              <a:gd name="connsiteX5" fmla="*/ 423859 w 468162"/>
              <a:gd name="connsiteY5" fmla="*/ 292100 h 903399"/>
              <a:gd name="connsiteX6" fmla="*/ 439734 w 468162"/>
              <a:gd name="connsiteY6" fmla="*/ 225425 h 903399"/>
              <a:gd name="connsiteX7" fmla="*/ 431796 w 468162"/>
              <a:gd name="connsiteY7" fmla="*/ 128588 h 903399"/>
              <a:gd name="connsiteX8" fmla="*/ 404809 w 468162"/>
              <a:gd name="connsiteY8" fmla="*/ 25400 h 903399"/>
              <a:gd name="connsiteX9" fmla="*/ 354009 w 468162"/>
              <a:gd name="connsiteY9" fmla="*/ 114300 h 903399"/>
              <a:gd name="connsiteX10" fmla="*/ 315909 w 468162"/>
              <a:gd name="connsiteY10" fmla="*/ 60325 h 903399"/>
              <a:gd name="connsiteX11" fmla="*/ 274634 w 468162"/>
              <a:gd name="connsiteY11" fmla="*/ 0 h 903399"/>
              <a:gd name="connsiteX12" fmla="*/ 207166 w 468162"/>
              <a:gd name="connsiteY12" fmla="*/ 44450 h 903399"/>
              <a:gd name="connsiteX13" fmla="*/ 161128 w 468162"/>
              <a:gd name="connsiteY13" fmla="*/ 107950 h 903399"/>
              <a:gd name="connsiteX14" fmla="*/ 126202 w 468162"/>
              <a:gd name="connsiteY14" fmla="*/ 173038 h 903399"/>
              <a:gd name="connsiteX15" fmla="*/ 68259 w 468162"/>
              <a:gd name="connsiteY15" fmla="*/ 225425 h 903399"/>
              <a:gd name="connsiteX16" fmla="*/ 13490 w 468162"/>
              <a:gd name="connsiteY16" fmla="*/ 270668 h 903399"/>
              <a:gd name="connsiteX17" fmla="*/ 61115 w 468162"/>
              <a:gd name="connsiteY17" fmla="*/ 384968 h 903399"/>
              <a:gd name="connsiteX18" fmla="*/ 3965 w 468162"/>
              <a:gd name="connsiteY18" fmla="*/ 406399 h 903399"/>
              <a:gd name="connsiteX19" fmla="*/ 13489 w 468162"/>
              <a:gd name="connsiteY19" fmla="*/ 427830 h 903399"/>
              <a:gd name="connsiteX20" fmla="*/ 36509 w 468162"/>
              <a:gd name="connsiteY20" fmla="*/ 520700 h 903399"/>
              <a:gd name="connsiteX21" fmla="*/ 42859 w 468162"/>
              <a:gd name="connsiteY21" fmla="*/ 533400 h 903399"/>
              <a:gd name="connsiteX22" fmla="*/ 46034 w 468162"/>
              <a:gd name="connsiteY22" fmla="*/ 552450 h 903399"/>
              <a:gd name="connsiteX23" fmla="*/ 61909 w 468162"/>
              <a:gd name="connsiteY23" fmla="*/ 568325 h 903399"/>
              <a:gd name="connsiteX24" fmla="*/ 96834 w 468162"/>
              <a:gd name="connsiteY24" fmla="*/ 600075 h 903399"/>
              <a:gd name="connsiteX25" fmla="*/ 112709 w 468162"/>
              <a:gd name="connsiteY25" fmla="*/ 609600 h 903399"/>
              <a:gd name="connsiteX26" fmla="*/ 122234 w 468162"/>
              <a:gd name="connsiteY26" fmla="*/ 615950 h 903399"/>
              <a:gd name="connsiteX27" fmla="*/ 138109 w 468162"/>
              <a:gd name="connsiteY27" fmla="*/ 638175 h 903399"/>
              <a:gd name="connsiteX28" fmla="*/ 134934 w 468162"/>
              <a:gd name="connsiteY28" fmla="*/ 682625 h 903399"/>
              <a:gd name="connsiteX29" fmla="*/ 122234 w 468162"/>
              <a:gd name="connsiteY29" fmla="*/ 685800 h 903399"/>
              <a:gd name="connsiteX30" fmla="*/ 96834 w 468162"/>
              <a:gd name="connsiteY30" fmla="*/ 701675 h 903399"/>
              <a:gd name="connsiteX31" fmla="*/ 103184 w 468162"/>
              <a:gd name="connsiteY31" fmla="*/ 746125 h 903399"/>
              <a:gd name="connsiteX32" fmla="*/ 109534 w 468162"/>
              <a:gd name="connsiteY32" fmla="*/ 755650 h 903399"/>
              <a:gd name="connsiteX33" fmla="*/ 125409 w 468162"/>
              <a:gd name="connsiteY33" fmla="*/ 781050 h 903399"/>
              <a:gd name="connsiteX34" fmla="*/ 138109 w 468162"/>
              <a:gd name="connsiteY34" fmla="*/ 790575 h 903399"/>
              <a:gd name="connsiteX35" fmla="*/ 173034 w 468162"/>
              <a:gd name="connsiteY35" fmla="*/ 793750 h 903399"/>
              <a:gd name="connsiteX36" fmla="*/ 176209 w 468162"/>
              <a:gd name="connsiteY36" fmla="*/ 803275 h 903399"/>
              <a:gd name="connsiteX37" fmla="*/ 182559 w 468162"/>
              <a:gd name="connsiteY37" fmla="*/ 812800 h 903399"/>
              <a:gd name="connsiteX38" fmla="*/ 256377 w 468162"/>
              <a:gd name="connsiteY38" fmla="*/ 903288 h 903399"/>
              <a:gd name="connsiteX39" fmla="*/ 297652 w 468162"/>
              <a:gd name="connsiteY39" fmla="*/ 792163 h 903399"/>
              <a:gd name="connsiteX40" fmla="*/ 334959 w 468162"/>
              <a:gd name="connsiteY40" fmla="*/ 739775 h 903399"/>
              <a:gd name="connsiteX41" fmla="*/ 379409 w 468162"/>
              <a:gd name="connsiteY41" fmla="*/ 688975 h 903399"/>
              <a:gd name="connsiteX42" fmla="*/ 411159 w 468162"/>
              <a:gd name="connsiteY42" fmla="*/ 660400 h 903399"/>
              <a:gd name="connsiteX43" fmla="*/ 464341 w 468162"/>
              <a:gd name="connsiteY43" fmla="*/ 660400 h 903399"/>
              <a:gd name="connsiteX0" fmla="*/ 463934 w 467755"/>
              <a:gd name="connsiteY0" fmla="*/ 660400 h 903399"/>
              <a:gd name="connsiteX1" fmla="*/ 461552 w 467755"/>
              <a:gd name="connsiteY1" fmla="*/ 590550 h 903399"/>
              <a:gd name="connsiteX2" fmla="*/ 445677 w 467755"/>
              <a:gd name="connsiteY2" fmla="*/ 498475 h 903399"/>
              <a:gd name="connsiteX3" fmla="*/ 432977 w 467755"/>
              <a:gd name="connsiteY3" fmla="*/ 425450 h 903399"/>
              <a:gd name="connsiteX4" fmla="*/ 407577 w 467755"/>
              <a:gd name="connsiteY4" fmla="*/ 346868 h 903399"/>
              <a:gd name="connsiteX5" fmla="*/ 423452 w 467755"/>
              <a:gd name="connsiteY5" fmla="*/ 292100 h 903399"/>
              <a:gd name="connsiteX6" fmla="*/ 439327 w 467755"/>
              <a:gd name="connsiteY6" fmla="*/ 225425 h 903399"/>
              <a:gd name="connsiteX7" fmla="*/ 431389 w 467755"/>
              <a:gd name="connsiteY7" fmla="*/ 128588 h 903399"/>
              <a:gd name="connsiteX8" fmla="*/ 404402 w 467755"/>
              <a:gd name="connsiteY8" fmla="*/ 25400 h 903399"/>
              <a:gd name="connsiteX9" fmla="*/ 353602 w 467755"/>
              <a:gd name="connsiteY9" fmla="*/ 114300 h 903399"/>
              <a:gd name="connsiteX10" fmla="*/ 315502 w 467755"/>
              <a:gd name="connsiteY10" fmla="*/ 60325 h 903399"/>
              <a:gd name="connsiteX11" fmla="*/ 274227 w 467755"/>
              <a:gd name="connsiteY11" fmla="*/ 0 h 903399"/>
              <a:gd name="connsiteX12" fmla="*/ 206759 w 467755"/>
              <a:gd name="connsiteY12" fmla="*/ 44450 h 903399"/>
              <a:gd name="connsiteX13" fmla="*/ 160721 w 467755"/>
              <a:gd name="connsiteY13" fmla="*/ 107950 h 903399"/>
              <a:gd name="connsiteX14" fmla="*/ 125795 w 467755"/>
              <a:gd name="connsiteY14" fmla="*/ 173038 h 903399"/>
              <a:gd name="connsiteX15" fmla="*/ 67852 w 467755"/>
              <a:gd name="connsiteY15" fmla="*/ 225425 h 903399"/>
              <a:gd name="connsiteX16" fmla="*/ 13083 w 467755"/>
              <a:gd name="connsiteY16" fmla="*/ 270668 h 903399"/>
              <a:gd name="connsiteX17" fmla="*/ 60708 w 467755"/>
              <a:gd name="connsiteY17" fmla="*/ 384968 h 903399"/>
              <a:gd name="connsiteX18" fmla="*/ 3558 w 467755"/>
              <a:gd name="connsiteY18" fmla="*/ 406399 h 903399"/>
              <a:gd name="connsiteX19" fmla="*/ 13082 w 467755"/>
              <a:gd name="connsiteY19" fmla="*/ 427830 h 903399"/>
              <a:gd name="connsiteX20" fmla="*/ 17845 w 467755"/>
              <a:gd name="connsiteY20" fmla="*/ 465930 h 903399"/>
              <a:gd name="connsiteX21" fmla="*/ 36102 w 467755"/>
              <a:gd name="connsiteY21" fmla="*/ 520700 h 903399"/>
              <a:gd name="connsiteX22" fmla="*/ 42452 w 467755"/>
              <a:gd name="connsiteY22" fmla="*/ 533400 h 903399"/>
              <a:gd name="connsiteX23" fmla="*/ 45627 w 467755"/>
              <a:gd name="connsiteY23" fmla="*/ 552450 h 903399"/>
              <a:gd name="connsiteX24" fmla="*/ 61502 w 467755"/>
              <a:gd name="connsiteY24" fmla="*/ 568325 h 903399"/>
              <a:gd name="connsiteX25" fmla="*/ 96427 w 467755"/>
              <a:gd name="connsiteY25" fmla="*/ 600075 h 903399"/>
              <a:gd name="connsiteX26" fmla="*/ 112302 w 467755"/>
              <a:gd name="connsiteY26" fmla="*/ 609600 h 903399"/>
              <a:gd name="connsiteX27" fmla="*/ 121827 w 467755"/>
              <a:gd name="connsiteY27" fmla="*/ 615950 h 903399"/>
              <a:gd name="connsiteX28" fmla="*/ 137702 w 467755"/>
              <a:gd name="connsiteY28" fmla="*/ 638175 h 903399"/>
              <a:gd name="connsiteX29" fmla="*/ 134527 w 467755"/>
              <a:gd name="connsiteY29" fmla="*/ 682625 h 903399"/>
              <a:gd name="connsiteX30" fmla="*/ 121827 w 467755"/>
              <a:gd name="connsiteY30" fmla="*/ 685800 h 903399"/>
              <a:gd name="connsiteX31" fmla="*/ 96427 w 467755"/>
              <a:gd name="connsiteY31" fmla="*/ 701675 h 903399"/>
              <a:gd name="connsiteX32" fmla="*/ 102777 w 467755"/>
              <a:gd name="connsiteY32" fmla="*/ 746125 h 903399"/>
              <a:gd name="connsiteX33" fmla="*/ 109127 w 467755"/>
              <a:gd name="connsiteY33" fmla="*/ 755650 h 903399"/>
              <a:gd name="connsiteX34" fmla="*/ 125002 w 467755"/>
              <a:gd name="connsiteY34" fmla="*/ 781050 h 903399"/>
              <a:gd name="connsiteX35" fmla="*/ 137702 w 467755"/>
              <a:gd name="connsiteY35" fmla="*/ 790575 h 903399"/>
              <a:gd name="connsiteX36" fmla="*/ 172627 w 467755"/>
              <a:gd name="connsiteY36" fmla="*/ 793750 h 903399"/>
              <a:gd name="connsiteX37" fmla="*/ 175802 w 467755"/>
              <a:gd name="connsiteY37" fmla="*/ 803275 h 903399"/>
              <a:gd name="connsiteX38" fmla="*/ 182152 w 467755"/>
              <a:gd name="connsiteY38" fmla="*/ 812800 h 903399"/>
              <a:gd name="connsiteX39" fmla="*/ 255970 w 467755"/>
              <a:gd name="connsiteY39" fmla="*/ 903288 h 903399"/>
              <a:gd name="connsiteX40" fmla="*/ 297245 w 467755"/>
              <a:gd name="connsiteY40" fmla="*/ 792163 h 903399"/>
              <a:gd name="connsiteX41" fmla="*/ 334552 w 467755"/>
              <a:gd name="connsiteY41" fmla="*/ 739775 h 903399"/>
              <a:gd name="connsiteX42" fmla="*/ 379002 w 467755"/>
              <a:gd name="connsiteY42" fmla="*/ 688975 h 903399"/>
              <a:gd name="connsiteX43" fmla="*/ 410752 w 467755"/>
              <a:gd name="connsiteY43" fmla="*/ 660400 h 903399"/>
              <a:gd name="connsiteX44" fmla="*/ 463934 w 467755"/>
              <a:gd name="connsiteY44" fmla="*/ 660400 h 903399"/>
              <a:gd name="connsiteX0" fmla="*/ 477361 w 481182"/>
              <a:gd name="connsiteY0" fmla="*/ 660400 h 903399"/>
              <a:gd name="connsiteX1" fmla="*/ 474979 w 481182"/>
              <a:gd name="connsiteY1" fmla="*/ 590550 h 903399"/>
              <a:gd name="connsiteX2" fmla="*/ 459104 w 481182"/>
              <a:gd name="connsiteY2" fmla="*/ 498475 h 903399"/>
              <a:gd name="connsiteX3" fmla="*/ 446404 w 481182"/>
              <a:gd name="connsiteY3" fmla="*/ 425450 h 903399"/>
              <a:gd name="connsiteX4" fmla="*/ 421004 w 481182"/>
              <a:gd name="connsiteY4" fmla="*/ 346868 h 903399"/>
              <a:gd name="connsiteX5" fmla="*/ 436879 w 481182"/>
              <a:gd name="connsiteY5" fmla="*/ 292100 h 903399"/>
              <a:gd name="connsiteX6" fmla="*/ 452754 w 481182"/>
              <a:gd name="connsiteY6" fmla="*/ 225425 h 903399"/>
              <a:gd name="connsiteX7" fmla="*/ 444816 w 481182"/>
              <a:gd name="connsiteY7" fmla="*/ 128588 h 903399"/>
              <a:gd name="connsiteX8" fmla="*/ 417829 w 481182"/>
              <a:gd name="connsiteY8" fmla="*/ 25400 h 903399"/>
              <a:gd name="connsiteX9" fmla="*/ 367029 w 481182"/>
              <a:gd name="connsiteY9" fmla="*/ 114300 h 903399"/>
              <a:gd name="connsiteX10" fmla="*/ 328929 w 481182"/>
              <a:gd name="connsiteY10" fmla="*/ 60325 h 903399"/>
              <a:gd name="connsiteX11" fmla="*/ 287654 w 481182"/>
              <a:gd name="connsiteY11" fmla="*/ 0 h 903399"/>
              <a:gd name="connsiteX12" fmla="*/ 220186 w 481182"/>
              <a:gd name="connsiteY12" fmla="*/ 44450 h 903399"/>
              <a:gd name="connsiteX13" fmla="*/ 174148 w 481182"/>
              <a:gd name="connsiteY13" fmla="*/ 107950 h 903399"/>
              <a:gd name="connsiteX14" fmla="*/ 139222 w 481182"/>
              <a:gd name="connsiteY14" fmla="*/ 173038 h 903399"/>
              <a:gd name="connsiteX15" fmla="*/ 81279 w 481182"/>
              <a:gd name="connsiteY15" fmla="*/ 225425 h 903399"/>
              <a:gd name="connsiteX16" fmla="*/ 26510 w 481182"/>
              <a:gd name="connsiteY16" fmla="*/ 270668 h 903399"/>
              <a:gd name="connsiteX17" fmla="*/ 74135 w 481182"/>
              <a:gd name="connsiteY17" fmla="*/ 384968 h 903399"/>
              <a:gd name="connsiteX18" fmla="*/ 16985 w 481182"/>
              <a:gd name="connsiteY18" fmla="*/ 406399 h 903399"/>
              <a:gd name="connsiteX19" fmla="*/ 26509 w 481182"/>
              <a:gd name="connsiteY19" fmla="*/ 427830 h 903399"/>
              <a:gd name="connsiteX20" fmla="*/ 316 w 481182"/>
              <a:gd name="connsiteY20" fmla="*/ 451643 h 903399"/>
              <a:gd name="connsiteX21" fmla="*/ 49529 w 481182"/>
              <a:gd name="connsiteY21" fmla="*/ 520700 h 903399"/>
              <a:gd name="connsiteX22" fmla="*/ 55879 w 481182"/>
              <a:gd name="connsiteY22" fmla="*/ 533400 h 903399"/>
              <a:gd name="connsiteX23" fmla="*/ 59054 w 481182"/>
              <a:gd name="connsiteY23" fmla="*/ 552450 h 903399"/>
              <a:gd name="connsiteX24" fmla="*/ 74929 w 481182"/>
              <a:gd name="connsiteY24" fmla="*/ 568325 h 903399"/>
              <a:gd name="connsiteX25" fmla="*/ 109854 w 481182"/>
              <a:gd name="connsiteY25" fmla="*/ 600075 h 903399"/>
              <a:gd name="connsiteX26" fmla="*/ 125729 w 481182"/>
              <a:gd name="connsiteY26" fmla="*/ 609600 h 903399"/>
              <a:gd name="connsiteX27" fmla="*/ 135254 w 481182"/>
              <a:gd name="connsiteY27" fmla="*/ 615950 h 903399"/>
              <a:gd name="connsiteX28" fmla="*/ 151129 w 481182"/>
              <a:gd name="connsiteY28" fmla="*/ 638175 h 903399"/>
              <a:gd name="connsiteX29" fmla="*/ 147954 w 481182"/>
              <a:gd name="connsiteY29" fmla="*/ 682625 h 903399"/>
              <a:gd name="connsiteX30" fmla="*/ 135254 w 481182"/>
              <a:gd name="connsiteY30" fmla="*/ 685800 h 903399"/>
              <a:gd name="connsiteX31" fmla="*/ 109854 w 481182"/>
              <a:gd name="connsiteY31" fmla="*/ 701675 h 903399"/>
              <a:gd name="connsiteX32" fmla="*/ 116204 w 481182"/>
              <a:gd name="connsiteY32" fmla="*/ 746125 h 903399"/>
              <a:gd name="connsiteX33" fmla="*/ 122554 w 481182"/>
              <a:gd name="connsiteY33" fmla="*/ 755650 h 903399"/>
              <a:gd name="connsiteX34" fmla="*/ 138429 w 481182"/>
              <a:gd name="connsiteY34" fmla="*/ 781050 h 903399"/>
              <a:gd name="connsiteX35" fmla="*/ 151129 w 481182"/>
              <a:gd name="connsiteY35" fmla="*/ 790575 h 903399"/>
              <a:gd name="connsiteX36" fmla="*/ 186054 w 481182"/>
              <a:gd name="connsiteY36" fmla="*/ 793750 h 903399"/>
              <a:gd name="connsiteX37" fmla="*/ 189229 w 481182"/>
              <a:gd name="connsiteY37" fmla="*/ 803275 h 903399"/>
              <a:gd name="connsiteX38" fmla="*/ 195579 w 481182"/>
              <a:gd name="connsiteY38" fmla="*/ 812800 h 903399"/>
              <a:gd name="connsiteX39" fmla="*/ 269397 w 481182"/>
              <a:gd name="connsiteY39" fmla="*/ 903288 h 903399"/>
              <a:gd name="connsiteX40" fmla="*/ 310672 w 481182"/>
              <a:gd name="connsiteY40" fmla="*/ 792163 h 903399"/>
              <a:gd name="connsiteX41" fmla="*/ 347979 w 481182"/>
              <a:gd name="connsiteY41" fmla="*/ 739775 h 903399"/>
              <a:gd name="connsiteX42" fmla="*/ 392429 w 481182"/>
              <a:gd name="connsiteY42" fmla="*/ 688975 h 903399"/>
              <a:gd name="connsiteX43" fmla="*/ 424179 w 481182"/>
              <a:gd name="connsiteY43" fmla="*/ 660400 h 903399"/>
              <a:gd name="connsiteX44" fmla="*/ 477361 w 481182"/>
              <a:gd name="connsiteY44" fmla="*/ 660400 h 903399"/>
              <a:gd name="connsiteX0" fmla="*/ 477361 w 481182"/>
              <a:gd name="connsiteY0" fmla="*/ 660400 h 903399"/>
              <a:gd name="connsiteX1" fmla="*/ 474979 w 481182"/>
              <a:gd name="connsiteY1" fmla="*/ 590550 h 903399"/>
              <a:gd name="connsiteX2" fmla="*/ 459104 w 481182"/>
              <a:gd name="connsiteY2" fmla="*/ 498475 h 903399"/>
              <a:gd name="connsiteX3" fmla="*/ 446404 w 481182"/>
              <a:gd name="connsiteY3" fmla="*/ 425450 h 903399"/>
              <a:gd name="connsiteX4" fmla="*/ 421004 w 481182"/>
              <a:gd name="connsiteY4" fmla="*/ 346868 h 903399"/>
              <a:gd name="connsiteX5" fmla="*/ 436879 w 481182"/>
              <a:gd name="connsiteY5" fmla="*/ 292100 h 903399"/>
              <a:gd name="connsiteX6" fmla="*/ 452754 w 481182"/>
              <a:gd name="connsiteY6" fmla="*/ 225425 h 903399"/>
              <a:gd name="connsiteX7" fmla="*/ 444816 w 481182"/>
              <a:gd name="connsiteY7" fmla="*/ 128588 h 903399"/>
              <a:gd name="connsiteX8" fmla="*/ 417829 w 481182"/>
              <a:gd name="connsiteY8" fmla="*/ 25400 h 903399"/>
              <a:gd name="connsiteX9" fmla="*/ 367029 w 481182"/>
              <a:gd name="connsiteY9" fmla="*/ 114300 h 903399"/>
              <a:gd name="connsiteX10" fmla="*/ 328929 w 481182"/>
              <a:gd name="connsiteY10" fmla="*/ 60325 h 903399"/>
              <a:gd name="connsiteX11" fmla="*/ 287654 w 481182"/>
              <a:gd name="connsiteY11" fmla="*/ 0 h 903399"/>
              <a:gd name="connsiteX12" fmla="*/ 220186 w 481182"/>
              <a:gd name="connsiteY12" fmla="*/ 44450 h 903399"/>
              <a:gd name="connsiteX13" fmla="*/ 174148 w 481182"/>
              <a:gd name="connsiteY13" fmla="*/ 107950 h 903399"/>
              <a:gd name="connsiteX14" fmla="*/ 139222 w 481182"/>
              <a:gd name="connsiteY14" fmla="*/ 173038 h 903399"/>
              <a:gd name="connsiteX15" fmla="*/ 81279 w 481182"/>
              <a:gd name="connsiteY15" fmla="*/ 225425 h 903399"/>
              <a:gd name="connsiteX16" fmla="*/ 26510 w 481182"/>
              <a:gd name="connsiteY16" fmla="*/ 270668 h 903399"/>
              <a:gd name="connsiteX17" fmla="*/ 74135 w 481182"/>
              <a:gd name="connsiteY17" fmla="*/ 384968 h 903399"/>
              <a:gd name="connsiteX18" fmla="*/ 16985 w 481182"/>
              <a:gd name="connsiteY18" fmla="*/ 406399 h 903399"/>
              <a:gd name="connsiteX19" fmla="*/ 26509 w 481182"/>
              <a:gd name="connsiteY19" fmla="*/ 427830 h 903399"/>
              <a:gd name="connsiteX20" fmla="*/ 316 w 481182"/>
              <a:gd name="connsiteY20" fmla="*/ 451643 h 903399"/>
              <a:gd name="connsiteX21" fmla="*/ 49529 w 481182"/>
              <a:gd name="connsiteY21" fmla="*/ 520700 h 903399"/>
              <a:gd name="connsiteX22" fmla="*/ 55879 w 481182"/>
              <a:gd name="connsiteY22" fmla="*/ 533400 h 903399"/>
              <a:gd name="connsiteX23" fmla="*/ 74929 w 481182"/>
              <a:gd name="connsiteY23" fmla="*/ 568325 h 903399"/>
              <a:gd name="connsiteX24" fmla="*/ 109854 w 481182"/>
              <a:gd name="connsiteY24" fmla="*/ 600075 h 903399"/>
              <a:gd name="connsiteX25" fmla="*/ 125729 w 481182"/>
              <a:gd name="connsiteY25" fmla="*/ 609600 h 903399"/>
              <a:gd name="connsiteX26" fmla="*/ 135254 w 481182"/>
              <a:gd name="connsiteY26" fmla="*/ 615950 h 903399"/>
              <a:gd name="connsiteX27" fmla="*/ 151129 w 481182"/>
              <a:gd name="connsiteY27" fmla="*/ 638175 h 903399"/>
              <a:gd name="connsiteX28" fmla="*/ 147954 w 481182"/>
              <a:gd name="connsiteY28" fmla="*/ 682625 h 903399"/>
              <a:gd name="connsiteX29" fmla="*/ 135254 w 481182"/>
              <a:gd name="connsiteY29" fmla="*/ 685800 h 903399"/>
              <a:gd name="connsiteX30" fmla="*/ 109854 w 481182"/>
              <a:gd name="connsiteY30" fmla="*/ 701675 h 903399"/>
              <a:gd name="connsiteX31" fmla="*/ 116204 w 481182"/>
              <a:gd name="connsiteY31" fmla="*/ 746125 h 903399"/>
              <a:gd name="connsiteX32" fmla="*/ 122554 w 481182"/>
              <a:gd name="connsiteY32" fmla="*/ 755650 h 903399"/>
              <a:gd name="connsiteX33" fmla="*/ 138429 w 481182"/>
              <a:gd name="connsiteY33" fmla="*/ 781050 h 903399"/>
              <a:gd name="connsiteX34" fmla="*/ 151129 w 481182"/>
              <a:gd name="connsiteY34" fmla="*/ 790575 h 903399"/>
              <a:gd name="connsiteX35" fmla="*/ 186054 w 481182"/>
              <a:gd name="connsiteY35" fmla="*/ 793750 h 903399"/>
              <a:gd name="connsiteX36" fmla="*/ 189229 w 481182"/>
              <a:gd name="connsiteY36" fmla="*/ 803275 h 903399"/>
              <a:gd name="connsiteX37" fmla="*/ 195579 w 481182"/>
              <a:gd name="connsiteY37" fmla="*/ 812800 h 903399"/>
              <a:gd name="connsiteX38" fmla="*/ 269397 w 481182"/>
              <a:gd name="connsiteY38" fmla="*/ 903288 h 903399"/>
              <a:gd name="connsiteX39" fmla="*/ 310672 w 481182"/>
              <a:gd name="connsiteY39" fmla="*/ 792163 h 903399"/>
              <a:gd name="connsiteX40" fmla="*/ 347979 w 481182"/>
              <a:gd name="connsiteY40" fmla="*/ 739775 h 903399"/>
              <a:gd name="connsiteX41" fmla="*/ 392429 w 481182"/>
              <a:gd name="connsiteY41" fmla="*/ 688975 h 903399"/>
              <a:gd name="connsiteX42" fmla="*/ 424179 w 481182"/>
              <a:gd name="connsiteY42" fmla="*/ 660400 h 903399"/>
              <a:gd name="connsiteX43" fmla="*/ 477361 w 481182"/>
              <a:gd name="connsiteY43" fmla="*/ 660400 h 903399"/>
              <a:gd name="connsiteX0" fmla="*/ 477361 w 481182"/>
              <a:gd name="connsiteY0" fmla="*/ 660400 h 903399"/>
              <a:gd name="connsiteX1" fmla="*/ 474979 w 481182"/>
              <a:gd name="connsiteY1" fmla="*/ 590550 h 903399"/>
              <a:gd name="connsiteX2" fmla="*/ 459104 w 481182"/>
              <a:gd name="connsiteY2" fmla="*/ 498475 h 903399"/>
              <a:gd name="connsiteX3" fmla="*/ 446404 w 481182"/>
              <a:gd name="connsiteY3" fmla="*/ 425450 h 903399"/>
              <a:gd name="connsiteX4" fmla="*/ 421004 w 481182"/>
              <a:gd name="connsiteY4" fmla="*/ 346868 h 903399"/>
              <a:gd name="connsiteX5" fmla="*/ 436879 w 481182"/>
              <a:gd name="connsiteY5" fmla="*/ 292100 h 903399"/>
              <a:gd name="connsiteX6" fmla="*/ 452754 w 481182"/>
              <a:gd name="connsiteY6" fmla="*/ 225425 h 903399"/>
              <a:gd name="connsiteX7" fmla="*/ 444816 w 481182"/>
              <a:gd name="connsiteY7" fmla="*/ 128588 h 903399"/>
              <a:gd name="connsiteX8" fmla="*/ 417829 w 481182"/>
              <a:gd name="connsiteY8" fmla="*/ 25400 h 903399"/>
              <a:gd name="connsiteX9" fmla="*/ 367029 w 481182"/>
              <a:gd name="connsiteY9" fmla="*/ 114300 h 903399"/>
              <a:gd name="connsiteX10" fmla="*/ 328929 w 481182"/>
              <a:gd name="connsiteY10" fmla="*/ 60325 h 903399"/>
              <a:gd name="connsiteX11" fmla="*/ 287654 w 481182"/>
              <a:gd name="connsiteY11" fmla="*/ 0 h 903399"/>
              <a:gd name="connsiteX12" fmla="*/ 220186 w 481182"/>
              <a:gd name="connsiteY12" fmla="*/ 44450 h 903399"/>
              <a:gd name="connsiteX13" fmla="*/ 174148 w 481182"/>
              <a:gd name="connsiteY13" fmla="*/ 107950 h 903399"/>
              <a:gd name="connsiteX14" fmla="*/ 139222 w 481182"/>
              <a:gd name="connsiteY14" fmla="*/ 173038 h 903399"/>
              <a:gd name="connsiteX15" fmla="*/ 81279 w 481182"/>
              <a:gd name="connsiteY15" fmla="*/ 225425 h 903399"/>
              <a:gd name="connsiteX16" fmla="*/ 26510 w 481182"/>
              <a:gd name="connsiteY16" fmla="*/ 270668 h 903399"/>
              <a:gd name="connsiteX17" fmla="*/ 74135 w 481182"/>
              <a:gd name="connsiteY17" fmla="*/ 384968 h 903399"/>
              <a:gd name="connsiteX18" fmla="*/ 16985 w 481182"/>
              <a:gd name="connsiteY18" fmla="*/ 406399 h 903399"/>
              <a:gd name="connsiteX19" fmla="*/ 26509 w 481182"/>
              <a:gd name="connsiteY19" fmla="*/ 427830 h 903399"/>
              <a:gd name="connsiteX20" fmla="*/ 316 w 481182"/>
              <a:gd name="connsiteY20" fmla="*/ 451643 h 903399"/>
              <a:gd name="connsiteX21" fmla="*/ 49529 w 481182"/>
              <a:gd name="connsiteY21" fmla="*/ 520700 h 903399"/>
              <a:gd name="connsiteX22" fmla="*/ 74929 w 481182"/>
              <a:gd name="connsiteY22" fmla="*/ 568325 h 903399"/>
              <a:gd name="connsiteX23" fmla="*/ 109854 w 481182"/>
              <a:gd name="connsiteY23" fmla="*/ 600075 h 903399"/>
              <a:gd name="connsiteX24" fmla="*/ 125729 w 481182"/>
              <a:gd name="connsiteY24" fmla="*/ 609600 h 903399"/>
              <a:gd name="connsiteX25" fmla="*/ 135254 w 481182"/>
              <a:gd name="connsiteY25" fmla="*/ 615950 h 903399"/>
              <a:gd name="connsiteX26" fmla="*/ 151129 w 481182"/>
              <a:gd name="connsiteY26" fmla="*/ 638175 h 903399"/>
              <a:gd name="connsiteX27" fmla="*/ 147954 w 481182"/>
              <a:gd name="connsiteY27" fmla="*/ 682625 h 903399"/>
              <a:gd name="connsiteX28" fmla="*/ 135254 w 481182"/>
              <a:gd name="connsiteY28" fmla="*/ 685800 h 903399"/>
              <a:gd name="connsiteX29" fmla="*/ 109854 w 481182"/>
              <a:gd name="connsiteY29" fmla="*/ 701675 h 903399"/>
              <a:gd name="connsiteX30" fmla="*/ 116204 w 481182"/>
              <a:gd name="connsiteY30" fmla="*/ 746125 h 903399"/>
              <a:gd name="connsiteX31" fmla="*/ 122554 w 481182"/>
              <a:gd name="connsiteY31" fmla="*/ 755650 h 903399"/>
              <a:gd name="connsiteX32" fmla="*/ 138429 w 481182"/>
              <a:gd name="connsiteY32" fmla="*/ 781050 h 903399"/>
              <a:gd name="connsiteX33" fmla="*/ 151129 w 481182"/>
              <a:gd name="connsiteY33" fmla="*/ 790575 h 903399"/>
              <a:gd name="connsiteX34" fmla="*/ 186054 w 481182"/>
              <a:gd name="connsiteY34" fmla="*/ 793750 h 903399"/>
              <a:gd name="connsiteX35" fmla="*/ 189229 w 481182"/>
              <a:gd name="connsiteY35" fmla="*/ 803275 h 903399"/>
              <a:gd name="connsiteX36" fmla="*/ 195579 w 481182"/>
              <a:gd name="connsiteY36" fmla="*/ 812800 h 903399"/>
              <a:gd name="connsiteX37" fmla="*/ 269397 w 481182"/>
              <a:gd name="connsiteY37" fmla="*/ 903288 h 903399"/>
              <a:gd name="connsiteX38" fmla="*/ 310672 w 481182"/>
              <a:gd name="connsiteY38" fmla="*/ 792163 h 903399"/>
              <a:gd name="connsiteX39" fmla="*/ 347979 w 481182"/>
              <a:gd name="connsiteY39" fmla="*/ 739775 h 903399"/>
              <a:gd name="connsiteX40" fmla="*/ 392429 w 481182"/>
              <a:gd name="connsiteY40" fmla="*/ 688975 h 903399"/>
              <a:gd name="connsiteX41" fmla="*/ 424179 w 481182"/>
              <a:gd name="connsiteY41" fmla="*/ 660400 h 903399"/>
              <a:gd name="connsiteX42" fmla="*/ 477361 w 481182"/>
              <a:gd name="connsiteY42" fmla="*/ 660400 h 903399"/>
              <a:gd name="connsiteX0" fmla="*/ 477361 w 481182"/>
              <a:gd name="connsiteY0" fmla="*/ 660400 h 903399"/>
              <a:gd name="connsiteX1" fmla="*/ 474979 w 481182"/>
              <a:gd name="connsiteY1" fmla="*/ 590550 h 903399"/>
              <a:gd name="connsiteX2" fmla="*/ 459104 w 481182"/>
              <a:gd name="connsiteY2" fmla="*/ 498475 h 903399"/>
              <a:gd name="connsiteX3" fmla="*/ 446404 w 481182"/>
              <a:gd name="connsiteY3" fmla="*/ 425450 h 903399"/>
              <a:gd name="connsiteX4" fmla="*/ 421004 w 481182"/>
              <a:gd name="connsiteY4" fmla="*/ 346868 h 903399"/>
              <a:gd name="connsiteX5" fmla="*/ 436879 w 481182"/>
              <a:gd name="connsiteY5" fmla="*/ 292100 h 903399"/>
              <a:gd name="connsiteX6" fmla="*/ 452754 w 481182"/>
              <a:gd name="connsiteY6" fmla="*/ 225425 h 903399"/>
              <a:gd name="connsiteX7" fmla="*/ 444816 w 481182"/>
              <a:gd name="connsiteY7" fmla="*/ 128588 h 903399"/>
              <a:gd name="connsiteX8" fmla="*/ 417829 w 481182"/>
              <a:gd name="connsiteY8" fmla="*/ 25400 h 903399"/>
              <a:gd name="connsiteX9" fmla="*/ 367029 w 481182"/>
              <a:gd name="connsiteY9" fmla="*/ 114300 h 903399"/>
              <a:gd name="connsiteX10" fmla="*/ 328929 w 481182"/>
              <a:gd name="connsiteY10" fmla="*/ 60325 h 903399"/>
              <a:gd name="connsiteX11" fmla="*/ 287654 w 481182"/>
              <a:gd name="connsiteY11" fmla="*/ 0 h 903399"/>
              <a:gd name="connsiteX12" fmla="*/ 220186 w 481182"/>
              <a:gd name="connsiteY12" fmla="*/ 44450 h 903399"/>
              <a:gd name="connsiteX13" fmla="*/ 174148 w 481182"/>
              <a:gd name="connsiteY13" fmla="*/ 107950 h 903399"/>
              <a:gd name="connsiteX14" fmla="*/ 139222 w 481182"/>
              <a:gd name="connsiteY14" fmla="*/ 173038 h 903399"/>
              <a:gd name="connsiteX15" fmla="*/ 81279 w 481182"/>
              <a:gd name="connsiteY15" fmla="*/ 225425 h 903399"/>
              <a:gd name="connsiteX16" fmla="*/ 26510 w 481182"/>
              <a:gd name="connsiteY16" fmla="*/ 270668 h 903399"/>
              <a:gd name="connsiteX17" fmla="*/ 74135 w 481182"/>
              <a:gd name="connsiteY17" fmla="*/ 384968 h 903399"/>
              <a:gd name="connsiteX18" fmla="*/ 16985 w 481182"/>
              <a:gd name="connsiteY18" fmla="*/ 406399 h 903399"/>
              <a:gd name="connsiteX19" fmla="*/ 26509 w 481182"/>
              <a:gd name="connsiteY19" fmla="*/ 427830 h 903399"/>
              <a:gd name="connsiteX20" fmla="*/ 316 w 481182"/>
              <a:gd name="connsiteY20" fmla="*/ 451643 h 903399"/>
              <a:gd name="connsiteX21" fmla="*/ 49529 w 481182"/>
              <a:gd name="connsiteY21" fmla="*/ 511175 h 903399"/>
              <a:gd name="connsiteX22" fmla="*/ 74929 w 481182"/>
              <a:gd name="connsiteY22" fmla="*/ 568325 h 903399"/>
              <a:gd name="connsiteX23" fmla="*/ 109854 w 481182"/>
              <a:gd name="connsiteY23" fmla="*/ 600075 h 903399"/>
              <a:gd name="connsiteX24" fmla="*/ 125729 w 481182"/>
              <a:gd name="connsiteY24" fmla="*/ 609600 h 903399"/>
              <a:gd name="connsiteX25" fmla="*/ 135254 w 481182"/>
              <a:gd name="connsiteY25" fmla="*/ 615950 h 903399"/>
              <a:gd name="connsiteX26" fmla="*/ 151129 w 481182"/>
              <a:gd name="connsiteY26" fmla="*/ 638175 h 903399"/>
              <a:gd name="connsiteX27" fmla="*/ 147954 w 481182"/>
              <a:gd name="connsiteY27" fmla="*/ 682625 h 903399"/>
              <a:gd name="connsiteX28" fmla="*/ 135254 w 481182"/>
              <a:gd name="connsiteY28" fmla="*/ 685800 h 903399"/>
              <a:gd name="connsiteX29" fmla="*/ 109854 w 481182"/>
              <a:gd name="connsiteY29" fmla="*/ 701675 h 903399"/>
              <a:gd name="connsiteX30" fmla="*/ 116204 w 481182"/>
              <a:gd name="connsiteY30" fmla="*/ 746125 h 903399"/>
              <a:gd name="connsiteX31" fmla="*/ 122554 w 481182"/>
              <a:gd name="connsiteY31" fmla="*/ 755650 h 903399"/>
              <a:gd name="connsiteX32" fmla="*/ 138429 w 481182"/>
              <a:gd name="connsiteY32" fmla="*/ 781050 h 903399"/>
              <a:gd name="connsiteX33" fmla="*/ 151129 w 481182"/>
              <a:gd name="connsiteY33" fmla="*/ 790575 h 903399"/>
              <a:gd name="connsiteX34" fmla="*/ 186054 w 481182"/>
              <a:gd name="connsiteY34" fmla="*/ 793750 h 903399"/>
              <a:gd name="connsiteX35" fmla="*/ 189229 w 481182"/>
              <a:gd name="connsiteY35" fmla="*/ 803275 h 903399"/>
              <a:gd name="connsiteX36" fmla="*/ 195579 w 481182"/>
              <a:gd name="connsiteY36" fmla="*/ 812800 h 903399"/>
              <a:gd name="connsiteX37" fmla="*/ 269397 w 481182"/>
              <a:gd name="connsiteY37" fmla="*/ 903288 h 903399"/>
              <a:gd name="connsiteX38" fmla="*/ 310672 w 481182"/>
              <a:gd name="connsiteY38" fmla="*/ 792163 h 903399"/>
              <a:gd name="connsiteX39" fmla="*/ 347979 w 481182"/>
              <a:gd name="connsiteY39" fmla="*/ 739775 h 903399"/>
              <a:gd name="connsiteX40" fmla="*/ 392429 w 481182"/>
              <a:gd name="connsiteY40" fmla="*/ 688975 h 903399"/>
              <a:gd name="connsiteX41" fmla="*/ 424179 w 481182"/>
              <a:gd name="connsiteY41" fmla="*/ 660400 h 903399"/>
              <a:gd name="connsiteX42" fmla="*/ 477361 w 481182"/>
              <a:gd name="connsiteY42" fmla="*/ 660400 h 903399"/>
              <a:gd name="connsiteX0" fmla="*/ 477361 w 481182"/>
              <a:gd name="connsiteY0" fmla="*/ 660400 h 903399"/>
              <a:gd name="connsiteX1" fmla="*/ 474979 w 481182"/>
              <a:gd name="connsiteY1" fmla="*/ 590550 h 903399"/>
              <a:gd name="connsiteX2" fmla="*/ 459104 w 481182"/>
              <a:gd name="connsiteY2" fmla="*/ 498475 h 903399"/>
              <a:gd name="connsiteX3" fmla="*/ 446404 w 481182"/>
              <a:gd name="connsiteY3" fmla="*/ 425450 h 903399"/>
              <a:gd name="connsiteX4" fmla="*/ 421004 w 481182"/>
              <a:gd name="connsiteY4" fmla="*/ 346868 h 903399"/>
              <a:gd name="connsiteX5" fmla="*/ 436879 w 481182"/>
              <a:gd name="connsiteY5" fmla="*/ 292100 h 903399"/>
              <a:gd name="connsiteX6" fmla="*/ 452754 w 481182"/>
              <a:gd name="connsiteY6" fmla="*/ 225425 h 903399"/>
              <a:gd name="connsiteX7" fmla="*/ 444816 w 481182"/>
              <a:gd name="connsiteY7" fmla="*/ 128588 h 903399"/>
              <a:gd name="connsiteX8" fmla="*/ 417829 w 481182"/>
              <a:gd name="connsiteY8" fmla="*/ 25400 h 903399"/>
              <a:gd name="connsiteX9" fmla="*/ 367029 w 481182"/>
              <a:gd name="connsiteY9" fmla="*/ 114300 h 903399"/>
              <a:gd name="connsiteX10" fmla="*/ 328929 w 481182"/>
              <a:gd name="connsiteY10" fmla="*/ 60325 h 903399"/>
              <a:gd name="connsiteX11" fmla="*/ 287654 w 481182"/>
              <a:gd name="connsiteY11" fmla="*/ 0 h 903399"/>
              <a:gd name="connsiteX12" fmla="*/ 220186 w 481182"/>
              <a:gd name="connsiteY12" fmla="*/ 44450 h 903399"/>
              <a:gd name="connsiteX13" fmla="*/ 174148 w 481182"/>
              <a:gd name="connsiteY13" fmla="*/ 107950 h 903399"/>
              <a:gd name="connsiteX14" fmla="*/ 139222 w 481182"/>
              <a:gd name="connsiteY14" fmla="*/ 173038 h 903399"/>
              <a:gd name="connsiteX15" fmla="*/ 81279 w 481182"/>
              <a:gd name="connsiteY15" fmla="*/ 225425 h 903399"/>
              <a:gd name="connsiteX16" fmla="*/ 26510 w 481182"/>
              <a:gd name="connsiteY16" fmla="*/ 270668 h 903399"/>
              <a:gd name="connsiteX17" fmla="*/ 74135 w 481182"/>
              <a:gd name="connsiteY17" fmla="*/ 384968 h 903399"/>
              <a:gd name="connsiteX18" fmla="*/ 16985 w 481182"/>
              <a:gd name="connsiteY18" fmla="*/ 406399 h 903399"/>
              <a:gd name="connsiteX19" fmla="*/ 26509 w 481182"/>
              <a:gd name="connsiteY19" fmla="*/ 427830 h 903399"/>
              <a:gd name="connsiteX20" fmla="*/ 316 w 481182"/>
              <a:gd name="connsiteY20" fmla="*/ 451643 h 903399"/>
              <a:gd name="connsiteX21" fmla="*/ 49529 w 481182"/>
              <a:gd name="connsiteY21" fmla="*/ 511175 h 903399"/>
              <a:gd name="connsiteX22" fmla="*/ 74929 w 481182"/>
              <a:gd name="connsiteY22" fmla="*/ 568325 h 903399"/>
              <a:gd name="connsiteX23" fmla="*/ 109854 w 481182"/>
              <a:gd name="connsiteY23" fmla="*/ 600075 h 903399"/>
              <a:gd name="connsiteX24" fmla="*/ 125729 w 481182"/>
              <a:gd name="connsiteY24" fmla="*/ 609600 h 903399"/>
              <a:gd name="connsiteX25" fmla="*/ 151129 w 481182"/>
              <a:gd name="connsiteY25" fmla="*/ 638175 h 903399"/>
              <a:gd name="connsiteX26" fmla="*/ 147954 w 481182"/>
              <a:gd name="connsiteY26" fmla="*/ 682625 h 903399"/>
              <a:gd name="connsiteX27" fmla="*/ 135254 w 481182"/>
              <a:gd name="connsiteY27" fmla="*/ 685800 h 903399"/>
              <a:gd name="connsiteX28" fmla="*/ 109854 w 481182"/>
              <a:gd name="connsiteY28" fmla="*/ 701675 h 903399"/>
              <a:gd name="connsiteX29" fmla="*/ 116204 w 481182"/>
              <a:gd name="connsiteY29" fmla="*/ 746125 h 903399"/>
              <a:gd name="connsiteX30" fmla="*/ 122554 w 481182"/>
              <a:gd name="connsiteY30" fmla="*/ 755650 h 903399"/>
              <a:gd name="connsiteX31" fmla="*/ 138429 w 481182"/>
              <a:gd name="connsiteY31" fmla="*/ 781050 h 903399"/>
              <a:gd name="connsiteX32" fmla="*/ 151129 w 481182"/>
              <a:gd name="connsiteY32" fmla="*/ 790575 h 903399"/>
              <a:gd name="connsiteX33" fmla="*/ 186054 w 481182"/>
              <a:gd name="connsiteY33" fmla="*/ 793750 h 903399"/>
              <a:gd name="connsiteX34" fmla="*/ 189229 w 481182"/>
              <a:gd name="connsiteY34" fmla="*/ 803275 h 903399"/>
              <a:gd name="connsiteX35" fmla="*/ 195579 w 481182"/>
              <a:gd name="connsiteY35" fmla="*/ 812800 h 903399"/>
              <a:gd name="connsiteX36" fmla="*/ 269397 w 481182"/>
              <a:gd name="connsiteY36" fmla="*/ 903288 h 903399"/>
              <a:gd name="connsiteX37" fmla="*/ 310672 w 481182"/>
              <a:gd name="connsiteY37" fmla="*/ 792163 h 903399"/>
              <a:gd name="connsiteX38" fmla="*/ 347979 w 481182"/>
              <a:gd name="connsiteY38" fmla="*/ 739775 h 903399"/>
              <a:gd name="connsiteX39" fmla="*/ 392429 w 481182"/>
              <a:gd name="connsiteY39" fmla="*/ 688975 h 903399"/>
              <a:gd name="connsiteX40" fmla="*/ 424179 w 481182"/>
              <a:gd name="connsiteY40" fmla="*/ 660400 h 903399"/>
              <a:gd name="connsiteX41" fmla="*/ 477361 w 481182"/>
              <a:gd name="connsiteY41" fmla="*/ 660400 h 903399"/>
              <a:gd name="connsiteX0" fmla="*/ 477361 w 481182"/>
              <a:gd name="connsiteY0" fmla="*/ 660400 h 903399"/>
              <a:gd name="connsiteX1" fmla="*/ 474979 w 481182"/>
              <a:gd name="connsiteY1" fmla="*/ 590550 h 903399"/>
              <a:gd name="connsiteX2" fmla="*/ 459104 w 481182"/>
              <a:gd name="connsiteY2" fmla="*/ 498475 h 903399"/>
              <a:gd name="connsiteX3" fmla="*/ 446404 w 481182"/>
              <a:gd name="connsiteY3" fmla="*/ 425450 h 903399"/>
              <a:gd name="connsiteX4" fmla="*/ 421004 w 481182"/>
              <a:gd name="connsiteY4" fmla="*/ 346868 h 903399"/>
              <a:gd name="connsiteX5" fmla="*/ 436879 w 481182"/>
              <a:gd name="connsiteY5" fmla="*/ 292100 h 903399"/>
              <a:gd name="connsiteX6" fmla="*/ 452754 w 481182"/>
              <a:gd name="connsiteY6" fmla="*/ 225425 h 903399"/>
              <a:gd name="connsiteX7" fmla="*/ 444816 w 481182"/>
              <a:gd name="connsiteY7" fmla="*/ 128588 h 903399"/>
              <a:gd name="connsiteX8" fmla="*/ 417829 w 481182"/>
              <a:gd name="connsiteY8" fmla="*/ 25400 h 903399"/>
              <a:gd name="connsiteX9" fmla="*/ 367029 w 481182"/>
              <a:gd name="connsiteY9" fmla="*/ 114300 h 903399"/>
              <a:gd name="connsiteX10" fmla="*/ 328929 w 481182"/>
              <a:gd name="connsiteY10" fmla="*/ 60325 h 903399"/>
              <a:gd name="connsiteX11" fmla="*/ 287654 w 481182"/>
              <a:gd name="connsiteY11" fmla="*/ 0 h 903399"/>
              <a:gd name="connsiteX12" fmla="*/ 220186 w 481182"/>
              <a:gd name="connsiteY12" fmla="*/ 44450 h 903399"/>
              <a:gd name="connsiteX13" fmla="*/ 174148 w 481182"/>
              <a:gd name="connsiteY13" fmla="*/ 107950 h 903399"/>
              <a:gd name="connsiteX14" fmla="*/ 139222 w 481182"/>
              <a:gd name="connsiteY14" fmla="*/ 173038 h 903399"/>
              <a:gd name="connsiteX15" fmla="*/ 81279 w 481182"/>
              <a:gd name="connsiteY15" fmla="*/ 225425 h 903399"/>
              <a:gd name="connsiteX16" fmla="*/ 26510 w 481182"/>
              <a:gd name="connsiteY16" fmla="*/ 270668 h 903399"/>
              <a:gd name="connsiteX17" fmla="*/ 74135 w 481182"/>
              <a:gd name="connsiteY17" fmla="*/ 384968 h 903399"/>
              <a:gd name="connsiteX18" fmla="*/ 16985 w 481182"/>
              <a:gd name="connsiteY18" fmla="*/ 406399 h 903399"/>
              <a:gd name="connsiteX19" fmla="*/ 26509 w 481182"/>
              <a:gd name="connsiteY19" fmla="*/ 427830 h 903399"/>
              <a:gd name="connsiteX20" fmla="*/ 316 w 481182"/>
              <a:gd name="connsiteY20" fmla="*/ 451643 h 903399"/>
              <a:gd name="connsiteX21" fmla="*/ 49529 w 481182"/>
              <a:gd name="connsiteY21" fmla="*/ 511175 h 903399"/>
              <a:gd name="connsiteX22" fmla="*/ 74929 w 481182"/>
              <a:gd name="connsiteY22" fmla="*/ 568325 h 903399"/>
              <a:gd name="connsiteX23" fmla="*/ 109854 w 481182"/>
              <a:gd name="connsiteY23" fmla="*/ 600075 h 903399"/>
              <a:gd name="connsiteX24" fmla="*/ 151129 w 481182"/>
              <a:gd name="connsiteY24" fmla="*/ 638175 h 903399"/>
              <a:gd name="connsiteX25" fmla="*/ 147954 w 481182"/>
              <a:gd name="connsiteY25" fmla="*/ 682625 h 903399"/>
              <a:gd name="connsiteX26" fmla="*/ 135254 w 481182"/>
              <a:gd name="connsiteY26" fmla="*/ 685800 h 903399"/>
              <a:gd name="connsiteX27" fmla="*/ 109854 w 481182"/>
              <a:gd name="connsiteY27" fmla="*/ 701675 h 903399"/>
              <a:gd name="connsiteX28" fmla="*/ 116204 w 481182"/>
              <a:gd name="connsiteY28" fmla="*/ 746125 h 903399"/>
              <a:gd name="connsiteX29" fmla="*/ 122554 w 481182"/>
              <a:gd name="connsiteY29" fmla="*/ 755650 h 903399"/>
              <a:gd name="connsiteX30" fmla="*/ 138429 w 481182"/>
              <a:gd name="connsiteY30" fmla="*/ 781050 h 903399"/>
              <a:gd name="connsiteX31" fmla="*/ 151129 w 481182"/>
              <a:gd name="connsiteY31" fmla="*/ 790575 h 903399"/>
              <a:gd name="connsiteX32" fmla="*/ 186054 w 481182"/>
              <a:gd name="connsiteY32" fmla="*/ 793750 h 903399"/>
              <a:gd name="connsiteX33" fmla="*/ 189229 w 481182"/>
              <a:gd name="connsiteY33" fmla="*/ 803275 h 903399"/>
              <a:gd name="connsiteX34" fmla="*/ 195579 w 481182"/>
              <a:gd name="connsiteY34" fmla="*/ 812800 h 903399"/>
              <a:gd name="connsiteX35" fmla="*/ 269397 w 481182"/>
              <a:gd name="connsiteY35" fmla="*/ 903288 h 903399"/>
              <a:gd name="connsiteX36" fmla="*/ 310672 w 481182"/>
              <a:gd name="connsiteY36" fmla="*/ 792163 h 903399"/>
              <a:gd name="connsiteX37" fmla="*/ 347979 w 481182"/>
              <a:gd name="connsiteY37" fmla="*/ 739775 h 903399"/>
              <a:gd name="connsiteX38" fmla="*/ 392429 w 481182"/>
              <a:gd name="connsiteY38" fmla="*/ 688975 h 903399"/>
              <a:gd name="connsiteX39" fmla="*/ 424179 w 481182"/>
              <a:gd name="connsiteY39" fmla="*/ 660400 h 903399"/>
              <a:gd name="connsiteX40" fmla="*/ 477361 w 481182"/>
              <a:gd name="connsiteY40" fmla="*/ 660400 h 903399"/>
              <a:gd name="connsiteX0" fmla="*/ 477361 w 481182"/>
              <a:gd name="connsiteY0" fmla="*/ 660400 h 903399"/>
              <a:gd name="connsiteX1" fmla="*/ 474979 w 481182"/>
              <a:gd name="connsiteY1" fmla="*/ 590550 h 903399"/>
              <a:gd name="connsiteX2" fmla="*/ 459104 w 481182"/>
              <a:gd name="connsiteY2" fmla="*/ 498475 h 903399"/>
              <a:gd name="connsiteX3" fmla="*/ 446404 w 481182"/>
              <a:gd name="connsiteY3" fmla="*/ 425450 h 903399"/>
              <a:gd name="connsiteX4" fmla="*/ 421004 w 481182"/>
              <a:gd name="connsiteY4" fmla="*/ 346868 h 903399"/>
              <a:gd name="connsiteX5" fmla="*/ 436879 w 481182"/>
              <a:gd name="connsiteY5" fmla="*/ 292100 h 903399"/>
              <a:gd name="connsiteX6" fmla="*/ 452754 w 481182"/>
              <a:gd name="connsiteY6" fmla="*/ 225425 h 903399"/>
              <a:gd name="connsiteX7" fmla="*/ 444816 w 481182"/>
              <a:gd name="connsiteY7" fmla="*/ 128588 h 903399"/>
              <a:gd name="connsiteX8" fmla="*/ 417829 w 481182"/>
              <a:gd name="connsiteY8" fmla="*/ 25400 h 903399"/>
              <a:gd name="connsiteX9" fmla="*/ 367029 w 481182"/>
              <a:gd name="connsiteY9" fmla="*/ 114300 h 903399"/>
              <a:gd name="connsiteX10" fmla="*/ 328929 w 481182"/>
              <a:gd name="connsiteY10" fmla="*/ 60325 h 903399"/>
              <a:gd name="connsiteX11" fmla="*/ 287654 w 481182"/>
              <a:gd name="connsiteY11" fmla="*/ 0 h 903399"/>
              <a:gd name="connsiteX12" fmla="*/ 220186 w 481182"/>
              <a:gd name="connsiteY12" fmla="*/ 44450 h 903399"/>
              <a:gd name="connsiteX13" fmla="*/ 174148 w 481182"/>
              <a:gd name="connsiteY13" fmla="*/ 107950 h 903399"/>
              <a:gd name="connsiteX14" fmla="*/ 139222 w 481182"/>
              <a:gd name="connsiteY14" fmla="*/ 173038 h 903399"/>
              <a:gd name="connsiteX15" fmla="*/ 81279 w 481182"/>
              <a:gd name="connsiteY15" fmla="*/ 225425 h 903399"/>
              <a:gd name="connsiteX16" fmla="*/ 26510 w 481182"/>
              <a:gd name="connsiteY16" fmla="*/ 270668 h 903399"/>
              <a:gd name="connsiteX17" fmla="*/ 74135 w 481182"/>
              <a:gd name="connsiteY17" fmla="*/ 384968 h 903399"/>
              <a:gd name="connsiteX18" fmla="*/ 16985 w 481182"/>
              <a:gd name="connsiteY18" fmla="*/ 406399 h 903399"/>
              <a:gd name="connsiteX19" fmla="*/ 26509 w 481182"/>
              <a:gd name="connsiteY19" fmla="*/ 427830 h 903399"/>
              <a:gd name="connsiteX20" fmla="*/ 316 w 481182"/>
              <a:gd name="connsiteY20" fmla="*/ 451643 h 903399"/>
              <a:gd name="connsiteX21" fmla="*/ 49529 w 481182"/>
              <a:gd name="connsiteY21" fmla="*/ 511175 h 903399"/>
              <a:gd name="connsiteX22" fmla="*/ 74929 w 481182"/>
              <a:gd name="connsiteY22" fmla="*/ 568325 h 903399"/>
              <a:gd name="connsiteX23" fmla="*/ 109854 w 481182"/>
              <a:gd name="connsiteY23" fmla="*/ 600075 h 903399"/>
              <a:gd name="connsiteX24" fmla="*/ 151129 w 481182"/>
              <a:gd name="connsiteY24" fmla="*/ 638175 h 903399"/>
              <a:gd name="connsiteX25" fmla="*/ 147954 w 481182"/>
              <a:gd name="connsiteY25" fmla="*/ 682625 h 903399"/>
              <a:gd name="connsiteX26" fmla="*/ 109854 w 481182"/>
              <a:gd name="connsiteY26" fmla="*/ 701675 h 903399"/>
              <a:gd name="connsiteX27" fmla="*/ 116204 w 481182"/>
              <a:gd name="connsiteY27" fmla="*/ 746125 h 903399"/>
              <a:gd name="connsiteX28" fmla="*/ 122554 w 481182"/>
              <a:gd name="connsiteY28" fmla="*/ 755650 h 903399"/>
              <a:gd name="connsiteX29" fmla="*/ 138429 w 481182"/>
              <a:gd name="connsiteY29" fmla="*/ 781050 h 903399"/>
              <a:gd name="connsiteX30" fmla="*/ 151129 w 481182"/>
              <a:gd name="connsiteY30" fmla="*/ 790575 h 903399"/>
              <a:gd name="connsiteX31" fmla="*/ 186054 w 481182"/>
              <a:gd name="connsiteY31" fmla="*/ 793750 h 903399"/>
              <a:gd name="connsiteX32" fmla="*/ 189229 w 481182"/>
              <a:gd name="connsiteY32" fmla="*/ 803275 h 903399"/>
              <a:gd name="connsiteX33" fmla="*/ 195579 w 481182"/>
              <a:gd name="connsiteY33" fmla="*/ 812800 h 903399"/>
              <a:gd name="connsiteX34" fmla="*/ 269397 w 481182"/>
              <a:gd name="connsiteY34" fmla="*/ 903288 h 903399"/>
              <a:gd name="connsiteX35" fmla="*/ 310672 w 481182"/>
              <a:gd name="connsiteY35" fmla="*/ 792163 h 903399"/>
              <a:gd name="connsiteX36" fmla="*/ 347979 w 481182"/>
              <a:gd name="connsiteY36" fmla="*/ 739775 h 903399"/>
              <a:gd name="connsiteX37" fmla="*/ 392429 w 481182"/>
              <a:gd name="connsiteY37" fmla="*/ 688975 h 903399"/>
              <a:gd name="connsiteX38" fmla="*/ 424179 w 481182"/>
              <a:gd name="connsiteY38" fmla="*/ 660400 h 903399"/>
              <a:gd name="connsiteX39" fmla="*/ 477361 w 481182"/>
              <a:gd name="connsiteY39" fmla="*/ 660400 h 903399"/>
              <a:gd name="connsiteX0" fmla="*/ 477361 w 481182"/>
              <a:gd name="connsiteY0" fmla="*/ 660400 h 903399"/>
              <a:gd name="connsiteX1" fmla="*/ 474979 w 481182"/>
              <a:gd name="connsiteY1" fmla="*/ 590550 h 903399"/>
              <a:gd name="connsiteX2" fmla="*/ 459104 w 481182"/>
              <a:gd name="connsiteY2" fmla="*/ 498475 h 903399"/>
              <a:gd name="connsiteX3" fmla="*/ 446404 w 481182"/>
              <a:gd name="connsiteY3" fmla="*/ 425450 h 903399"/>
              <a:gd name="connsiteX4" fmla="*/ 421004 w 481182"/>
              <a:gd name="connsiteY4" fmla="*/ 346868 h 903399"/>
              <a:gd name="connsiteX5" fmla="*/ 436879 w 481182"/>
              <a:gd name="connsiteY5" fmla="*/ 292100 h 903399"/>
              <a:gd name="connsiteX6" fmla="*/ 452754 w 481182"/>
              <a:gd name="connsiteY6" fmla="*/ 225425 h 903399"/>
              <a:gd name="connsiteX7" fmla="*/ 444816 w 481182"/>
              <a:gd name="connsiteY7" fmla="*/ 128588 h 903399"/>
              <a:gd name="connsiteX8" fmla="*/ 417829 w 481182"/>
              <a:gd name="connsiteY8" fmla="*/ 25400 h 903399"/>
              <a:gd name="connsiteX9" fmla="*/ 367029 w 481182"/>
              <a:gd name="connsiteY9" fmla="*/ 114300 h 903399"/>
              <a:gd name="connsiteX10" fmla="*/ 328929 w 481182"/>
              <a:gd name="connsiteY10" fmla="*/ 60325 h 903399"/>
              <a:gd name="connsiteX11" fmla="*/ 287654 w 481182"/>
              <a:gd name="connsiteY11" fmla="*/ 0 h 903399"/>
              <a:gd name="connsiteX12" fmla="*/ 220186 w 481182"/>
              <a:gd name="connsiteY12" fmla="*/ 44450 h 903399"/>
              <a:gd name="connsiteX13" fmla="*/ 174148 w 481182"/>
              <a:gd name="connsiteY13" fmla="*/ 107950 h 903399"/>
              <a:gd name="connsiteX14" fmla="*/ 139222 w 481182"/>
              <a:gd name="connsiteY14" fmla="*/ 173038 h 903399"/>
              <a:gd name="connsiteX15" fmla="*/ 81279 w 481182"/>
              <a:gd name="connsiteY15" fmla="*/ 225425 h 903399"/>
              <a:gd name="connsiteX16" fmla="*/ 26510 w 481182"/>
              <a:gd name="connsiteY16" fmla="*/ 270668 h 903399"/>
              <a:gd name="connsiteX17" fmla="*/ 74135 w 481182"/>
              <a:gd name="connsiteY17" fmla="*/ 384968 h 903399"/>
              <a:gd name="connsiteX18" fmla="*/ 16985 w 481182"/>
              <a:gd name="connsiteY18" fmla="*/ 406399 h 903399"/>
              <a:gd name="connsiteX19" fmla="*/ 26509 w 481182"/>
              <a:gd name="connsiteY19" fmla="*/ 427830 h 903399"/>
              <a:gd name="connsiteX20" fmla="*/ 316 w 481182"/>
              <a:gd name="connsiteY20" fmla="*/ 451643 h 903399"/>
              <a:gd name="connsiteX21" fmla="*/ 49529 w 481182"/>
              <a:gd name="connsiteY21" fmla="*/ 511175 h 903399"/>
              <a:gd name="connsiteX22" fmla="*/ 74929 w 481182"/>
              <a:gd name="connsiteY22" fmla="*/ 568325 h 903399"/>
              <a:gd name="connsiteX23" fmla="*/ 109854 w 481182"/>
              <a:gd name="connsiteY23" fmla="*/ 600075 h 903399"/>
              <a:gd name="connsiteX24" fmla="*/ 151129 w 481182"/>
              <a:gd name="connsiteY24" fmla="*/ 638175 h 903399"/>
              <a:gd name="connsiteX25" fmla="*/ 109854 w 481182"/>
              <a:gd name="connsiteY25" fmla="*/ 701675 h 903399"/>
              <a:gd name="connsiteX26" fmla="*/ 116204 w 481182"/>
              <a:gd name="connsiteY26" fmla="*/ 746125 h 903399"/>
              <a:gd name="connsiteX27" fmla="*/ 122554 w 481182"/>
              <a:gd name="connsiteY27" fmla="*/ 755650 h 903399"/>
              <a:gd name="connsiteX28" fmla="*/ 138429 w 481182"/>
              <a:gd name="connsiteY28" fmla="*/ 781050 h 903399"/>
              <a:gd name="connsiteX29" fmla="*/ 151129 w 481182"/>
              <a:gd name="connsiteY29" fmla="*/ 790575 h 903399"/>
              <a:gd name="connsiteX30" fmla="*/ 186054 w 481182"/>
              <a:gd name="connsiteY30" fmla="*/ 793750 h 903399"/>
              <a:gd name="connsiteX31" fmla="*/ 189229 w 481182"/>
              <a:gd name="connsiteY31" fmla="*/ 803275 h 903399"/>
              <a:gd name="connsiteX32" fmla="*/ 195579 w 481182"/>
              <a:gd name="connsiteY32" fmla="*/ 812800 h 903399"/>
              <a:gd name="connsiteX33" fmla="*/ 269397 w 481182"/>
              <a:gd name="connsiteY33" fmla="*/ 903288 h 903399"/>
              <a:gd name="connsiteX34" fmla="*/ 310672 w 481182"/>
              <a:gd name="connsiteY34" fmla="*/ 792163 h 903399"/>
              <a:gd name="connsiteX35" fmla="*/ 347979 w 481182"/>
              <a:gd name="connsiteY35" fmla="*/ 739775 h 903399"/>
              <a:gd name="connsiteX36" fmla="*/ 392429 w 481182"/>
              <a:gd name="connsiteY36" fmla="*/ 688975 h 903399"/>
              <a:gd name="connsiteX37" fmla="*/ 424179 w 481182"/>
              <a:gd name="connsiteY37" fmla="*/ 660400 h 903399"/>
              <a:gd name="connsiteX38" fmla="*/ 477361 w 481182"/>
              <a:gd name="connsiteY38" fmla="*/ 660400 h 903399"/>
              <a:gd name="connsiteX0" fmla="*/ 477361 w 481182"/>
              <a:gd name="connsiteY0" fmla="*/ 660400 h 903399"/>
              <a:gd name="connsiteX1" fmla="*/ 474979 w 481182"/>
              <a:gd name="connsiteY1" fmla="*/ 590550 h 903399"/>
              <a:gd name="connsiteX2" fmla="*/ 459104 w 481182"/>
              <a:gd name="connsiteY2" fmla="*/ 498475 h 903399"/>
              <a:gd name="connsiteX3" fmla="*/ 446404 w 481182"/>
              <a:gd name="connsiteY3" fmla="*/ 425450 h 903399"/>
              <a:gd name="connsiteX4" fmla="*/ 421004 w 481182"/>
              <a:gd name="connsiteY4" fmla="*/ 346868 h 903399"/>
              <a:gd name="connsiteX5" fmla="*/ 436879 w 481182"/>
              <a:gd name="connsiteY5" fmla="*/ 292100 h 903399"/>
              <a:gd name="connsiteX6" fmla="*/ 452754 w 481182"/>
              <a:gd name="connsiteY6" fmla="*/ 225425 h 903399"/>
              <a:gd name="connsiteX7" fmla="*/ 444816 w 481182"/>
              <a:gd name="connsiteY7" fmla="*/ 128588 h 903399"/>
              <a:gd name="connsiteX8" fmla="*/ 417829 w 481182"/>
              <a:gd name="connsiteY8" fmla="*/ 25400 h 903399"/>
              <a:gd name="connsiteX9" fmla="*/ 367029 w 481182"/>
              <a:gd name="connsiteY9" fmla="*/ 114300 h 903399"/>
              <a:gd name="connsiteX10" fmla="*/ 328929 w 481182"/>
              <a:gd name="connsiteY10" fmla="*/ 60325 h 903399"/>
              <a:gd name="connsiteX11" fmla="*/ 287654 w 481182"/>
              <a:gd name="connsiteY11" fmla="*/ 0 h 903399"/>
              <a:gd name="connsiteX12" fmla="*/ 220186 w 481182"/>
              <a:gd name="connsiteY12" fmla="*/ 44450 h 903399"/>
              <a:gd name="connsiteX13" fmla="*/ 174148 w 481182"/>
              <a:gd name="connsiteY13" fmla="*/ 107950 h 903399"/>
              <a:gd name="connsiteX14" fmla="*/ 139222 w 481182"/>
              <a:gd name="connsiteY14" fmla="*/ 173038 h 903399"/>
              <a:gd name="connsiteX15" fmla="*/ 81279 w 481182"/>
              <a:gd name="connsiteY15" fmla="*/ 225425 h 903399"/>
              <a:gd name="connsiteX16" fmla="*/ 26510 w 481182"/>
              <a:gd name="connsiteY16" fmla="*/ 270668 h 903399"/>
              <a:gd name="connsiteX17" fmla="*/ 74135 w 481182"/>
              <a:gd name="connsiteY17" fmla="*/ 384968 h 903399"/>
              <a:gd name="connsiteX18" fmla="*/ 16985 w 481182"/>
              <a:gd name="connsiteY18" fmla="*/ 406399 h 903399"/>
              <a:gd name="connsiteX19" fmla="*/ 26509 w 481182"/>
              <a:gd name="connsiteY19" fmla="*/ 427830 h 903399"/>
              <a:gd name="connsiteX20" fmla="*/ 316 w 481182"/>
              <a:gd name="connsiteY20" fmla="*/ 451643 h 903399"/>
              <a:gd name="connsiteX21" fmla="*/ 49529 w 481182"/>
              <a:gd name="connsiteY21" fmla="*/ 511175 h 903399"/>
              <a:gd name="connsiteX22" fmla="*/ 74929 w 481182"/>
              <a:gd name="connsiteY22" fmla="*/ 568325 h 903399"/>
              <a:gd name="connsiteX23" fmla="*/ 109854 w 481182"/>
              <a:gd name="connsiteY23" fmla="*/ 600075 h 903399"/>
              <a:gd name="connsiteX24" fmla="*/ 151129 w 481182"/>
              <a:gd name="connsiteY24" fmla="*/ 638175 h 903399"/>
              <a:gd name="connsiteX25" fmla="*/ 109854 w 481182"/>
              <a:gd name="connsiteY25" fmla="*/ 682625 h 903399"/>
              <a:gd name="connsiteX26" fmla="*/ 116204 w 481182"/>
              <a:gd name="connsiteY26" fmla="*/ 746125 h 903399"/>
              <a:gd name="connsiteX27" fmla="*/ 122554 w 481182"/>
              <a:gd name="connsiteY27" fmla="*/ 755650 h 903399"/>
              <a:gd name="connsiteX28" fmla="*/ 138429 w 481182"/>
              <a:gd name="connsiteY28" fmla="*/ 781050 h 903399"/>
              <a:gd name="connsiteX29" fmla="*/ 151129 w 481182"/>
              <a:gd name="connsiteY29" fmla="*/ 790575 h 903399"/>
              <a:gd name="connsiteX30" fmla="*/ 186054 w 481182"/>
              <a:gd name="connsiteY30" fmla="*/ 793750 h 903399"/>
              <a:gd name="connsiteX31" fmla="*/ 189229 w 481182"/>
              <a:gd name="connsiteY31" fmla="*/ 803275 h 903399"/>
              <a:gd name="connsiteX32" fmla="*/ 195579 w 481182"/>
              <a:gd name="connsiteY32" fmla="*/ 812800 h 903399"/>
              <a:gd name="connsiteX33" fmla="*/ 269397 w 481182"/>
              <a:gd name="connsiteY33" fmla="*/ 903288 h 903399"/>
              <a:gd name="connsiteX34" fmla="*/ 310672 w 481182"/>
              <a:gd name="connsiteY34" fmla="*/ 792163 h 903399"/>
              <a:gd name="connsiteX35" fmla="*/ 347979 w 481182"/>
              <a:gd name="connsiteY35" fmla="*/ 739775 h 903399"/>
              <a:gd name="connsiteX36" fmla="*/ 392429 w 481182"/>
              <a:gd name="connsiteY36" fmla="*/ 688975 h 903399"/>
              <a:gd name="connsiteX37" fmla="*/ 424179 w 481182"/>
              <a:gd name="connsiteY37" fmla="*/ 660400 h 903399"/>
              <a:gd name="connsiteX38" fmla="*/ 477361 w 481182"/>
              <a:gd name="connsiteY38" fmla="*/ 660400 h 903399"/>
              <a:gd name="connsiteX0" fmla="*/ 477361 w 481182"/>
              <a:gd name="connsiteY0" fmla="*/ 660400 h 903399"/>
              <a:gd name="connsiteX1" fmla="*/ 474979 w 481182"/>
              <a:gd name="connsiteY1" fmla="*/ 590550 h 903399"/>
              <a:gd name="connsiteX2" fmla="*/ 459104 w 481182"/>
              <a:gd name="connsiteY2" fmla="*/ 498475 h 903399"/>
              <a:gd name="connsiteX3" fmla="*/ 446404 w 481182"/>
              <a:gd name="connsiteY3" fmla="*/ 425450 h 903399"/>
              <a:gd name="connsiteX4" fmla="*/ 421004 w 481182"/>
              <a:gd name="connsiteY4" fmla="*/ 346868 h 903399"/>
              <a:gd name="connsiteX5" fmla="*/ 436879 w 481182"/>
              <a:gd name="connsiteY5" fmla="*/ 292100 h 903399"/>
              <a:gd name="connsiteX6" fmla="*/ 452754 w 481182"/>
              <a:gd name="connsiteY6" fmla="*/ 225425 h 903399"/>
              <a:gd name="connsiteX7" fmla="*/ 444816 w 481182"/>
              <a:gd name="connsiteY7" fmla="*/ 128588 h 903399"/>
              <a:gd name="connsiteX8" fmla="*/ 417829 w 481182"/>
              <a:gd name="connsiteY8" fmla="*/ 25400 h 903399"/>
              <a:gd name="connsiteX9" fmla="*/ 367029 w 481182"/>
              <a:gd name="connsiteY9" fmla="*/ 114300 h 903399"/>
              <a:gd name="connsiteX10" fmla="*/ 328929 w 481182"/>
              <a:gd name="connsiteY10" fmla="*/ 60325 h 903399"/>
              <a:gd name="connsiteX11" fmla="*/ 287654 w 481182"/>
              <a:gd name="connsiteY11" fmla="*/ 0 h 903399"/>
              <a:gd name="connsiteX12" fmla="*/ 220186 w 481182"/>
              <a:gd name="connsiteY12" fmla="*/ 44450 h 903399"/>
              <a:gd name="connsiteX13" fmla="*/ 174148 w 481182"/>
              <a:gd name="connsiteY13" fmla="*/ 107950 h 903399"/>
              <a:gd name="connsiteX14" fmla="*/ 139222 w 481182"/>
              <a:gd name="connsiteY14" fmla="*/ 173038 h 903399"/>
              <a:gd name="connsiteX15" fmla="*/ 81279 w 481182"/>
              <a:gd name="connsiteY15" fmla="*/ 225425 h 903399"/>
              <a:gd name="connsiteX16" fmla="*/ 26510 w 481182"/>
              <a:gd name="connsiteY16" fmla="*/ 270668 h 903399"/>
              <a:gd name="connsiteX17" fmla="*/ 74135 w 481182"/>
              <a:gd name="connsiteY17" fmla="*/ 384968 h 903399"/>
              <a:gd name="connsiteX18" fmla="*/ 16985 w 481182"/>
              <a:gd name="connsiteY18" fmla="*/ 406399 h 903399"/>
              <a:gd name="connsiteX19" fmla="*/ 26509 w 481182"/>
              <a:gd name="connsiteY19" fmla="*/ 427830 h 903399"/>
              <a:gd name="connsiteX20" fmla="*/ 316 w 481182"/>
              <a:gd name="connsiteY20" fmla="*/ 451643 h 903399"/>
              <a:gd name="connsiteX21" fmla="*/ 49529 w 481182"/>
              <a:gd name="connsiteY21" fmla="*/ 511175 h 903399"/>
              <a:gd name="connsiteX22" fmla="*/ 74929 w 481182"/>
              <a:gd name="connsiteY22" fmla="*/ 568325 h 903399"/>
              <a:gd name="connsiteX23" fmla="*/ 109854 w 481182"/>
              <a:gd name="connsiteY23" fmla="*/ 600075 h 903399"/>
              <a:gd name="connsiteX24" fmla="*/ 151129 w 481182"/>
              <a:gd name="connsiteY24" fmla="*/ 638175 h 903399"/>
              <a:gd name="connsiteX25" fmla="*/ 109854 w 481182"/>
              <a:gd name="connsiteY25" fmla="*/ 682625 h 903399"/>
              <a:gd name="connsiteX26" fmla="*/ 116204 w 481182"/>
              <a:gd name="connsiteY26" fmla="*/ 746125 h 903399"/>
              <a:gd name="connsiteX27" fmla="*/ 138429 w 481182"/>
              <a:gd name="connsiteY27" fmla="*/ 781050 h 903399"/>
              <a:gd name="connsiteX28" fmla="*/ 151129 w 481182"/>
              <a:gd name="connsiteY28" fmla="*/ 790575 h 903399"/>
              <a:gd name="connsiteX29" fmla="*/ 186054 w 481182"/>
              <a:gd name="connsiteY29" fmla="*/ 793750 h 903399"/>
              <a:gd name="connsiteX30" fmla="*/ 189229 w 481182"/>
              <a:gd name="connsiteY30" fmla="*/ 803275 h 903399"/>
              <a:gd name="connsiteX31" fmla="*/ 195579 w 481182"/>
              <a:gd name="connsiteY31" fmla="*/ 812800 h 903399"/>
              <a:gd name="connsiteX32" fmla="*/ 269397 w 481182"/>
              <a:gd name="connsiteY32" fmla="*/ 903288 h 903399"/>
              <a:gd name="connsiteX33" fmla="*/ 310672 w 481182"/>
              <a:gd name="connsiteY33" fmla="*/ 792163 h 903399"/>
              <a:gd name="connsiteX34" fmla="*/ 347979 w 481182"/>
              <a:gd name="connsiteY34" fmla="*/ 739775 h 903399"/>
              <a:gd name="connsiteX35" fmla="*/ 392429 w 481182"/>
              <a:gd name="connsiteY35" fmla="*/ 688975 h 903399"/>
              <a:gd name="connsiteX36" fmla="*/ 424179 w 481182"/>
              <a:gd name="connsiteY36" fmla="*/ 660400 h 903399"/>
              <a:gd name="connsiteX37" fmla="*/ 477361 w 481182"/>
              <a:gd name="connsiteY37" fmla="*/ 660400 h 903399"/>
              <a:gd name="connsiteX0" fmla="*/ 477361 w 481182"/>
              <a:gd name="connsiteY0" fmla="*/ 660400 h 903399"/>
              <a:gd name="connsiteX1" fmla="*/ 474979 w 481182"/>
              <a:gd name="connsiteY1" fmla="*/ 590550 h 903399"/>
              <a:gd name="connsiteX2" fmla="*/ 459104 w 481182"/>
              <a:gd name="connsiteY2" fmla="*/ 498475 h 903399"/>
              <a:gd name="connsiteX3" fmla="*/ 446404 w 481182"/>
              <a:gd name="connsiteY3" fmla="*/ 425450 h 903399"/>
              <a:gd name="connsiteX4" fmla="*/ 421004 w 481182"/>
              <a:gd name="connsiteY4" fmla="*/ 346868 h 903399"/>
              <a:gd name="connsiteX5" fmla="*/ 436879 w 481182"/>
              <a:gd name="connsiteY5" fmla="*/ 292100 h 903399"/>
              <a:gd name="connsiteX6" fmla="*/ 452754 w 481182"/>
              <a:gd name="connsiteY6" fmla="*/ 225425 h 903399"/>
              <a:gd name="connsiteX7" fmla="*/ 444816 w 481182"/>
              <a:gd name="connsiteY7" fmla="*/ 128588 h 903399"/>
              <a:gd name="connsiteX8" fmla="*/ 417829 w 481182"/>
              <a:gd name="connsiteY8" fmla="*/ 25400 h 903399"/>
              <a:gd name="connsiteX9" fmla="*/ 367029 w 481182"/>
              <a:gd name="connsiteY9" fmla="*/ 114300 h 903399"/>
              <a:gd name="connsiteX10" fmla="*/ 328929 w 481182"/>
              <a:gd name="connsiteY10" fmla="*/ 60325 h 903399"/>
              <a:gd name="connsiteX11" fmla="*/ 287654 w 481182"/>
              <a:gd name="connsiteY11" fmla="*/ 0 h 903399"/>
              <a:gd name="connsiteX12" fmla="*/ 220186 w 481182"/>
              <a:gd name="connsiteY12" fmla="*/ 44450 h 903399"/>
              <a:gd name="connsiteX13" fmla="*/ 174148 w 481182"/>
              <a:gd name="connsiteY13" fmla="*/ 107950 h 903399"/>
              <a:gd name="connsiteX14" fmla="*/ 139222 w 481182"/>
              <a:gd name="connsiteY14" fmla="*/ 173038 h 903399"/>
              <a:gd name="connsiteX15" fmla="*/ 81279 w 481182"/>
              <a:gd name="connsiteY15" fmla="*/ 225425 h 903399"/>
              <a:gd name="connsiteX16" fmla="*/ 26510 w 481182"/>
              <a:gd name="connsiteY16" fmla="*/ 270668 h 903399"/>
              <a:gd name="connsiteX17" fmla="*/ 74135 w 481182"/>
              <a:gd name="connsiteY17" fmla="*/ 384968 h 903399"/>
              <a:gd name="connsiteX18" fmla="*/ 16985 w 481182"/>
              <a:gd name="connsiteY18" fmla="*/ 406399 h 903399"/>
              <a:gd name="connsiteX19" fmla="*/ 26509 w 481182"/>
              <a:gd name="connsiteY19" fmla="*/ 427830 h 903399"/>
              <a:gd name="connsiteX20" fmla="*/ 316 w 481182"/>
              <a:gd name="connsiteY20" fmla="*/ 451643 h 903399"/>
              <a:gd name="connsiteX21" fmla="*/ 49529 w 481182"/>
              <a:gd name="connsiteY21" fmla="*/ 511175 h 903399"/>
              <a:gd name="connsiteX22" fmla="*/ 74929 w 481182"/>
              <a:gd name="connsiteY22" fmla="*/ 568325 h 903399"/>
              <a:gd name="connsiteX23" fmla="*/ 109854 w 481182"/>
              <a:gd name="connsiteY23" fmla="*/ 600075 h 903399"/>
              <a:gd name="connsiteX24" fmla="*/ 151129 w 481182"/>
              <a:gd name="connsiteY24" fmla="*/ 638175 h 903399"/>
              <a:gd name="connsiteX25" fmla="*/ 109854 w 481182"/>
              <a:gd name="connsiteY25" fmla="*/ 682625 h 903399"/>
              <a:gd name="connsiteX26" fmla="*/ 118585 w 481182"/>
              <a:gd name="connsiteY26" fmla="*/ 746125 h 903399"/>
              <a:gd name="connsiteX27" fmla="*/ 138429 w 481182"/>
              <a:gd name="connsiteY27" fmla="*/ 781050 h 903399"/>
              <a:gd name="connsiteX28" fmla="*/ 151129 w 481182"/>
              <a:gd name="connsiteY28" fmla="*/ 790575 h 903399"/>
              <a:gd name="connsiteX29" fmla="*/ 186054 w 481182"/>
              <a:gd name="connsiteY29" fmla="*/ 793750 h 903399"/>
              <a:gd name="connsiteX30" fmla="*/ 189229 w 481182"/>
              <a:gd name="connsiteY30" fmla="*/ 803275 h 903399"/>
              <a:gd name="connsiteX31" fmla="*/ 195579 w 481182"/>
              <a:gd name="connsiteY31" fmla="*/ 812800 h 903399"/>
              <a:gd name="connsiteX32" fmla="*/ 269397 w 481182"/>
              <a:gd name="connsiteY32" fmla="*/ 903288 h 903399"/>
              <a:gd name="connsiteX33" fmla="*/ 310672 w 481182"/>
              <a:gd name="connsiteY33" fmla="*/ 792163 h 903399"/>
              <a:gd name="connsiteX34" fmla="*/ 347979 w 481182"/>
              <a:gd name="connsiteY34" fmla="*/ 739775 h 903399"/>
              <a:gd name="connsiteX35" fmla="*/ 392429 w 481182"/>
              <a:gd name="connsiteY35" fmla="*/ 688975 h 903399"/>
              <a:gd name="connsiteX36" fmla="*/ 424179 w 481182"/>
              <a:gd name="connsiteY36" fmla="*/ 660400 h 903399"/>
              <a:gd name="connsiteX37" fmla="*/ 477361 w 481182"/>
              <a:gd name="connsiteY37" fmla="*/ 660400 h 903399"/>
              <a:gd name="connsiteX0" fmla="*/ 477361 w 481182"/>
              <a:gd name="connsiteY0" fmla="*/ 660400 h 903399"/>
              <a:gd name="connsiteX1" fmla="*/ 474979 w 481182"/>
              <a:gd name="connsiteY1" fmla="*/ 590550 h 903399"/>
              <a:gd name="connsiteX2" fmla="*/ 459104 w 481182"/>
              <a:gd name="connsiteY2" fmla="*/ 498475 h 903399"/>
              <a:gd name="connsiteX3" fmla="*/ 446404 w 481182"/>
              <a:gd name="connsiteY3" fmla="*/ 425450 h 903399"/>
              <a:gd name="connsiteX4" fmla="*/ 421004 w 481182"/>
              <a:gd name="connsiteY4" fmla="*/ 346868 h 903399"/>
              <a:gd name="connsiteX5" fmla="*/ 436879 w 481182"/>
              <a:gd name="connsiteY5" fmla="*/ 292100 h 903399"/>
              <a:gd name="connsiteX6" fmla="*/ 452754 w 481182"/>
              <a:gd name="connsiteY6" fmla="*/ 225425 h 903399"/>
              <a:gd name="connsiteX7" fmla="*/ 444816 w 481182"/>
              <a:gd name="connsiteY7" fmla="*/ 128588 h 903399"/>
              <a:gd name="connsiteX8" fmla="*/ 417829 w 481182"/>
              <a:gd name="connsiteY8" fmla="*/ 25400 h 903399"/>
              <a:gd name="connsiteX9" fmla="*/ 367029 w 481182"/>
              <a:gd name="connsiteY9" fmla="*/ 114300 h 903399"/>
              <a:gd name="connsiteX10" fmla="*/ 328929 w 481182"/>
              <a:gd name="connsiteY10" fmla="*/ 60325 h 903399"/>
              <a:gd name="connsiteX11" fmla="*/ 287654 w 481182"/>
              <a:gd name="connsiteY11" fmla="*/ 0 h 903399"/>
              <a:gd name="connsiteX12" fmla="*/ 220186 w 481182"/>
              <a:gd name="connsiteY12" fmla="*/ 44450 h 903399"/>
              <a:gd name="connsiteX13" fmla="*/ 174148 w 481182"/>
              <a:gd name="connsiteY13" fmla="*/ 107950 h 903399"/>
              <a:gd name="connsiteX14" fmla="*/ 139222 w 481182"/>
              <a:gd name="connsiteY14" fmla="*/ 173038 h 903399"/>
              <a:gd name="connsiteX15" fmla="*/ 81279 w 481182"/>
              <a:gd name="connsiteY15" fmla="*/ 225425 h 903399"/>
              <a:gd name="connsiteX16" fmla="*/ 26510 w 481182"/>
              <a:gd name="connsiteY16" fmla="*/ 270668 h 903399"/>
              <a:gd name="connsiteX17" fmla="*/ 74135 w 481182"/>
              <a:gd name="connsiteY17" fmla="*/ 384968 h 903399"/>
              <a:gd name="connsiteX18" fmla="*/ 16985 w 481182"/>
              <a:gd name="connsiteY18" fmla="*/ 406399 h 903399"/>
              <a:gd name="connsiteX19" fmla="*/ 26509 w 481182"/>
              <a:gd name="connsiteY19" fmla="*/ 427830 h 903399"/>
              <a:gd name="connsiteX20" fmla="*/ 316 w 481182"/>
              <a:gd name="connsiteY20" fmla="*/ 451643 h 903399"/>
              <a:gd name="connsiteX21" fmla="*/ 49529 w 481182"/>
              <a:gd name="connsiteY21" fmla="*/ 511175 h 903399"/>
              <a:gd name="connsiteX22" fmla="*/ 74929 w 481182"/>
              <a:gd name="connsiteY22" fmla="*/ 568325 h 903399"/>
              <a:gd name="connsiteX23" fmla="*/ 109854 w 481182"/>
              <a:gd name="connsiteY23" fmla="*/ 600075 h 903399"/>
              <a:gd name="connsiteX24" fmla="*/ 151129 w 481182"/>
              <a:gd name="connsiteY24" fmla="*/ 638175 h 903399"/>
              <a:gd name="connsiteX25" fmla="*/ 109854 w 481182"/>
              <a:gd name="connsiteY25" fmla="*/ 682625 h 903399"/>
              <a:gd name="connsiteX26" fmla="*/ 118585 w 481182"/>
              <a:gd name="connsiteY26" fmla="*/ 746125 h 903399"/>
              <a:gd name="connsiteX27" fmla="*/ 138429 w 481182"/>
              <a:gd name="connsiteY27" fmla="*/ 781050 h 903399"/>
              <a:gd name="connsiteX28" fmla="*/ 186054 w 481182"/>
              <a:gd name="connsiteY28" fmla="*/ 793750 h 903399"/>
              <a:gd name="connsiteX29" fmla="*/ 189229 w 481182"/>
              <a:gd name="connsiteY29" fmla="*/ 803275 h 903399"/>
              <a:gd name="connsiteX30" fmla="*/ 195579 w 481182"/>
              <a:gd name="connsiteY30" fmla="*/ 812800 h 903399"/>
              <a:gd name="connsiteX31" fmla="*/ 269397 w 481182"/>
              <a:gd name="connsiteY31" fmla="*/ 903288 h 903399"/>
              <a:gd name="connsiteX32" fmla="*/ 310672 w 481182"/>
              <a:gd name="connsiteY32" fmla="*/ 792163 h 903399"/>
              <a:gd name="connsiteX33" fmla="*/ 347979 w 481182"/>
              <a:gd name="connsiteY33" fmla="*/ 739775 h 903399"/>
              <a:gd name="connsiteX34" fmla="*/ 392429 w 481182"/>
              <a:gd name="connsiteY34" fmla="*/ 688975 h 903399"/>
              <a:gd name="connsiteX35" fmla="*/ 424179 w 481182"/>
              <a:gd name="connsiteY35" fmla="*/ 660400 h 903399"/>
              <a:gd name="connsiteX36" fmla="*/ 477361 w 481182"/>
              <a:gd name="connsiteY36" fmla="*/ 660400 h 903399"/>
              <a:gd name="connsiteX0" fmla="*/ 477361 w 481182"/>
              <a:gd name="connsiteY0" fmla="*/ 660400 h 903318"/>
              <a:gd name="connsiteX1" fmla="*/ 474979 w 481182"/>
              <a:gd name="connsiteY1" fmla="*/ 590550 h 903318"/>
              <a:gd name="connsiteX2" fmla="*/ 459104 w 481182"/>
              <a:gd name="connsiteY2" fmla="*/ 498475 h 903318"/>
              <a:gd name="connsiteX3" fmla="*/ 446404 w 481182"/>
              <a:gd name="connsiteY3" fmla="*/ 425450 h 903318"/>
              <a:gd name="connsiteX4" fmla="*/ 421004 w 481182"/>
              <a:gd name="connsiteY4" fmla="*/ 346868 h 903318"/>
              <a:gd name="connsiteX5" fmla="*/ 436879 w 481182"/>
              <a:gd name="connsiteY5" fmla="*/ 292100 h 903318"/>
              <a:gd name="connsiteX6" fmla="*/ 452754 w 481182"/>
              <a:gd name="connsiteY6" fmla="*/ 225425 h 903318"/>
              <a:gd name="connsiteX7" fmla="*/ 444816 w 481182"/>
              <a:gd name="connsiteY7" fmla="*/ 128588 h 903318"/>
              <a:gd name="connsiteX8" fmla="*/ 417829 w 481182"/>
              <a:gd name="connsiteY8" fmla="*/ 25400 h 903318"/>
              <a:gd name="connsiteX9" fmla="*/ 367029 w 481182"/>
              <a:gd name="connsiteY9" fmla="*/ 114300 h 903318"/>
              <a:gd name="connsiteX10" fmla="*/ 328929 w 481182"/>
              <a:gd name="connsiteY10" fmla="*/ 60325 h 903318"/>
              <a:gd name="connsiteX11" fmla="*/ 287654 w 481182"/>
              <a:gd name="connsiteY11" fmla="*/ 0 h 903318"/>
              <a:gd name="connsiteX12" fmla="*/ 220186 w 481182"/>
              <a:gd name="connsiteY12" fmla="*/ 44450 h 903318"/>
              <a:gd name="connsiteX13" fmla="*/ 174148 w 481182"/>
              <a:gd name="connsiteY13" fmla="*/ 107950 h 903318"/>
              <a:gd name="connsiteX14" fmla="*/ 139222 w 481182"/>
              <a:gd name="connsiteY14" fmla="*/ 173038 h 903318"/>
              <a:gd name="connsiteX15" fmla="*/ 81279 w 481182"/>
              <a:gd name="connsiteY15" fmla="*/ 225425 h 903318"/>
              <a:gd name="connsiteX16" fmla="*/ 26510 w 481182"/>
              <a:gd name="connsiteY16" fmla="*/ 270668 h 903318"/>
              <a:gd name="connsiteX17" fmla="*/ 74135 w 481182"/>
              <a:gd name="connsiteY17" fmla="*/ 384968 h 903318"/>
              <a:gd name="connsiteX18" fmla="*/ 16985 w 481182"/>
              <a:gd name="connsiteY18" fmla="*/ 406399 h 903318"/>
              <a:gd name="connsiteX19" fmla="*/ 26509 w 481182"/>
              <a:gd name="connsiteY19" fmla="*/ 427830 h 903318"/>
              <a:gd name="connsiteX20" fmla="*/ 316 w 481182"/>
              <a:gd name="connsiteY20" fmla="*/ 451643 h 903318"/>
              <a:gd name="connsiteX21" fmla="*/ 49529 w 481182"/>
              <a:gd name="connsiteY21" fmla="*/ 511175 h 903318"/>
              <a:gd name="connsiteX22" fmla="*/ 74929 w 481182"/>
              <a:gd name="connsiteY22" fmla="*/ 568325 h 903318"/>
              <a:gd name="connsiteX23" fmla="*/ 109854 w 481182"/>
              <a:gd name="connsiteY23" fmla="*/ 600075 h 903318"/>
              <a:gd name="connsiteX24" fmla="*/ 151129 w 481182"/>
              <a:gd name="connsiteY24" fmla="*/ 638175 h 903318"/>
              <a:gd name="connsiteX25" fmla="*/ 109854 w 481182"/>
              <a:gd name="connsiteY25" fmla="*/ 682625 h 903318"/>
              <a:gd name="connsiteX26" fmla="*/ 118585 w 481182"/>
              <a:gd name="connsiteY26" fmla="*/ 746125 h 903318"/>
              <a:gd name="connsiteX27" fmla="*/ 138429 w 481182"/>
              <a:gd name="connsiteY27" fmla="*/ 781050 h 903318"/>
              <a:gd name="connsiteX28" fmla="*/ 186054 w 481182"/>
              <a:gd name="connsiteY28" fmla="*/ 793750 h 903318"/>
              <a:gd name="connsiteX29" fmla="*/ 189229 w 481182"/>
              <a:gd name="connsiteY29" fmla="*/ 803275 h 903318"/>
              <a:gd name="connsiteX30" fmla="*/ 269397 w 481182"/>
              <a:gd name="connsiteY30" fmla="*/ 903288 h 903318"/>
              <a:gd name="connsiteX31" fmla="*/ 310672 w 481182"/>
              <a:gd name="connsiteY31" fmla="*/ 792163 h 903318"/>
              <a:gd name="connsiteX32" fmla="*/ 347979 w 481182"/>
              <a:gd name="connsiteY32" fmla="*/ 739775 h 903318"/>
              <a:gd name="connsiteX33" fmla="*/ 392429 w 481182"/>
              <a:gd name="connsiteY33" fmla="*/ 688975 h 903318"/>
              <a:gd name="connsiteX34" fmla="*/ 424179 w 481182"/>
              <a:gd name="connsiteY34" fmla="*/ 660400 h 903318"/>
              <a:gd name="connsiteX35" fmla="*/ 477361 w 481182"/>
              <a:gd name="connsiteY35" fmla="*/ 660400 h 903318"/>
              <a:gd name="connsiteX0" fmla="*/ 477361 w 481182"/>
              <a:gd name="connsiteY0" fmla="*/ 660400 h 903288"/>
              <a:gd name="connsiteX1" fmla="*/ 474979 w 481182"/>
              <a:gd name="connsiteY1" fmla="*/ 590550 h 903288"/>
              <a:gd name="connsiteX2" fmla="*/ 459104 w 481182"/>
              <a:gd name="connsiteY2" fmla="*/ 498475 h 903288"/>
              <a:gd name="connsiteX3" fmla="*/ 446404 w 481182"/>
              <a:gd name="connsiteY3" fmla="*/ 425450 h 903288"/>
              <a:gd name="connsiteX4" fmla="*/ 421004 w 481182"/>
              <a:gd name="connsiteY4" fmla="*/ 346868 h 903288"/>
              <a:gd name="connsiteX5" fmla="*/ 436879 w 481182"/>
              <a:gd name="connsiteY5" fmla="*/ 292100 h 903288"/>
              <a:gd name="connsiteX6" fmla="*/ 452754 w 481182"/>
              <a:gd name="connsiteY6" fmla="*/ 225425 h 903288"/>
              <a:gd name="connsiteX7" fmla="*/ 444816 w 481182"/>
              <a:gd name="connsiteY7" fmla="*/ 128588 h 903288"/>
              <a:gd name="connsiteX8" fmla="*/ 417829 w 481182"/>
              <a:gd name="connsiteY8" fmla="*/ 25400 h 903288"/>
              <a:gd name="connsiteX9" fmla="*/ 367029 w 481182"/>
              <a:gd name="connsiteY9" fmla="*/ 114300 h 903288"/>
              <a:gd name="connsiteX10" fmla="*/ 328929 w 481182"/>
              <a:gd name="connsiteY10" fmla="*/ 60325 h 903288"/>
              <a:gd name="connsiteX11" fmla="*/ 287654 w 481182"/>
              <a:gd name="connsiteY11" fmla="*/ 0 h 903288"/>
              <a:gd name="connsiteX12" fmla="*/ 220186 w 481182"/>
              <a:gd name="connsiteY12" fmla="*/ 44450 h 903288"/>
              <a:gd name="connsiteX13" fmla="*/ 174148 w 481182"/>
              <a:gd name="connsiteY13" fmla="*/ 107950 h 903288"/>
              <a:gd name="connsiteX14" fmla="*/ 139222 w 481182"/>
              <a:gd name="connsiteY14" fmla="*/ 173038 h 903288"/>
              <a:gd name="connsiteX15" fmla="*/ 81279 w 481182"/>
              <a:gd name="connsiteY15" fmla="*/ 225425 h 903288"/>
              <a:gd name="connsiteX16" fmla="*/ 26510 w 481182"/>
              <a:gd name="connsiteY16" fmla="*/ 270668 h 903288"/>
              <a:gd name="connsiteX17" fmla="*/ 74135 w 481182"/>
              <a:gd name="connsiteY17" fmla="*/ 384968 h 903288"/>
              <a:gd name="connsiteX18" fmla="*/ 16985 w 481182"/>
              <a:gd name="connsiteY18" fmla="*/ 406399 h 903288"/>
              <a:gd name="connsiteX19" fmla="*/ 26509 w 481182"/>
              <a:gd name="connsiteY19" fmla="*/ 427830 h 903288"/>
              <a:gd name="connsiteX20" fmla="*/ 316 w 481182"/>
              <a:gd name="connsiteY20" fmla="*/ 451643 h 903288"/>
              <a:gd name="connsiteX21" fmla="*/ 49529 w 481182"/>
              <a:gd name="connsiteY21" fmla="*/ 511175 h 903288"/>
              <a:gd name="connsiteX22" fmla="*/ 74929 w 481182"/>
              <a:gd name="connsiteY22" fmla="*/ 568325 h 903288"/>
              <a:gd name="connsiteX23" fmla="*/ 109854 w 481182"/>
              <a:gd name="connsiteY23" fmla="*/ 600075 h 903288"/>
              <a:gd name="connsiteX24" fmla="*/ 151129 w 481182"/>
              <a:gd name="connsiteY24" fmla="*/ 638175 h 903288"/>
              <a:gd name="connsiteX25" fmla="*/ 109854 w 481182"/>
              <a:gd name="connsiteY25" fmla="*/ 682625 h 903288"/>
              <a:gd name="connsiteX26" fmla="*/ 118585 w 481182"/>
              <a:gd name="connsiteY26" fmla="*/ 746125 h 903288"/>
              <a:gd name="connsiteX27" fmla="*/ 138429 w 481182"/>
              <a:gd name="connsiteY27" fmla="*/ 781050 h 903288"/>
              <a:gd name="connsiteX28" fmla="*/ 186054 w 481182"/>
              <a:gd name="connsiteY28" fmla="*/ 793750 h 903288"/>
              <a:gd name="connsiteX29" fmla="*/ 269397 w 481182"/>
              <a:gd name="connsiteY29" fmla="*/ 903288 h 903288"/>
              <a:gd name="connsiteX30" fmla="*/ 310672 w 481182"/>
              <a:gd name="connsiteY30" fmla="*/ 792163 h 903288"/>
              <a:gd name="connsiteX31" fmla="*/ 347979 w 481182"/>
              <a:gd name="connsiteY31" fmla="*/ 739775 h 903288"/>
              <a:gd name="connsiteX32" fmla="*/ 392429 w 481182"/>
              <a:gd name="connsiteY32" fmla="*/ 688975 h 903288"/>
              <a:gd name="connsiteX33" fmla="*/ 424179 w 481182"/>
              <a:gd name="connsiteY33" fmla="*/ 660400 h 903288"/>
              <a:gd name="connsiteX34" fmla="*/ 477361 w 481182"/>
              <a:gd name="connsiteY34" fmla="*/ 660400 h 903288"/>
              <a:gd name="connsiteX0" fmla="*/ 477361 w 481182"/>
              <a:gd name="connsiteY0" fmla="*/ 660400 h 903821"/>
              <a:gd name="connsiteX1" fmla="*/ 474979 w 481182"/>
              <a:gd name="connsiteY1" fmla="*/ 590550 h 903821"/>
              <a:gd name="connsiteX2" fmla="*/ 459104 w 481182"/>
              <a:gd name="connsiteY2" fmla="*/ 498475 h 903821"/>
              <a:gd name="connsiteX3" fmla="*/ 446404 w 481182"/>
              <a:gd name="connsiteY3" fmla="*/ 425450 h 903821"/>
              <a:gd name="connsiteX4" fmla="*/ 421004 w 481182"/>
              <a:gd name="connsiteY4" fmla="*/ 346868 h 903821"/>
              <a:gd name="connsiteX5" fmla="*/ 436879 w 481182"/>
              <a:gd name="connsiteY5" fmla="*/ 292100 h 903821"/>
              <a:gd name="connsiteX6" fmla="*/ 452754 w 481182"/>
              <a:gd name="connsiteY6" fmla="*/ 225425 h 903821"/>
              <a:gd name="connsiteX7" fmla="*/ 444816 w 481182"/>
              <a:gd name="connsiteY7" fmla="*/ 128588 h 903821"/>
              <a:gd name="connsiteX8" fmla="*/ 417829 w 481182"/>
              <a:gd name="connsiteY8" fmla="*/ 25400 h 903821"/>
              <a:gd name="connsiteX9" fmla="*/ 367029 w 481182"/>
              <a:gd name="connsiteY9" fmla="*/ 114300 h 903821"/>
              <a:gd name="connsiteX10" fmla="*/ 328929 w 481182"/>
              <a:gd name="connsiteY10" fmla="*/ 60325 h 903821"/>
              <a:gd name="connsiteX11" fmla="*/ 287654 w 481182"/>
              <a:gd name="connsiteY11" fmla="*/ 0 h 903821"/>
              <a:gd name="connsiteX12" fmla="*/ 220186 w 481182"/>
              <a:gd name="connsiteY12" fmla="*/ 44450 h 903821"/>
              <a:gd name="connsiteX13" fmla="*/ 174148 w 481182"/>
              <a:gd name="connsiteY13" fmla="*/ 107950 h 903821"/>
              <a:gd name="connsiteX14" fmla="*/ 139222 w 481182"/>
              <a:gd name="connsiteY14" fmla="*/ 173038 h 903821"/>
              <a:gd name="connsiteX15" fmla="*/ 81279 w 481182"/>
              <a:gd name="connsiteY15" fmla="*/ 225425 h 903821"/>
              <a:gd name="connsiteX16" fmla="*/ 26510 w 481182"/>
              <a:gd name="connsiteY16" fmla="*/ 270668 h 903821"/>
              <a:gd name="connsiteX17" fmla="*/ 74135 w 481182"/>
              <a:gd name="connsiteY17" fmla="*/ 384968 h 903821"/>
              <a:gd name="connsiteX18" fmla="*/ 16985 w 481182"/>
              <a:gd name="connsiteY18" fmla="*/ 406399 h 903821"/>
              <a:gd name="connsiteX19" fmla="*/ 26509 w 481182"/>
              <a:gd name="connsiteY19" fmla="*/ 427830 h 903821"/>
              <a:gd name="connsiteX20" fmla="*/ 316 w 481182"/>
              <a:gd name="connsiteY20" fmla="*/ 451643 h 903821"/>
              <a:gd name="connsiteX21" fmla="*/ 49529 w 481182"/>
              <a:gd name="connsiteY21" fmla="*/ 511175 h 903821"/>
              <a:gd name="connsiteX22" fmla="*/ 74929 w 481182"/>
              <a:gd name="connsiteY22" fmla="*/ 568325 h 903821"/>
              <a:gd name="connsiteX23" fmla="*/ 109854 w 481182"/>
              <a:gd name="connsiteY23" fmla="*/ 600075 h 903821"/>
              <a:gd name="connsiteX24" fmla="*/ 151129 w 481182"/>
              <a:gd name="connsiteY24" fmla="*/ 638175 h 903821"/>
              <a:gd name="connsiteX25" fmla="*/ 109854 w 481182"/>
              <a:gd name="connsiteY25" fmla="*/ 682625 h 903821"/>
              <a:gd name="connsiteX26" fmla="*/ 118585 w 481182"/>
              <a:gd name="connsiteY26" fmla="*/ 746125 h 903821"/>
              <a:gd name="connsiteX27" fmla="*/ 138429 w 481182"/>
              <a:gd name="connsiteY27" fmla="*/ 781050 h 903821"/>
              <a:gd name="connsiteX28" fmla="*/ 186054 w 481182"/>
              <a:gd name="connsiteY28" fmla="*/ 793750 h 903821"/>
              <a:gd name="connsiteX29" fmla="*/ 217009 w 481182"/>
              <a:gd name="connsiteY29" fmla="*/ 832643 h 903821"/>
              <a:gd name="connsiteX30" fmla="*/ 269397 w 481182"/>
              <a:gd name="connsiteY30" fmla="*/ 903288 h 903821"/>
              <a:gd name="connsiteX31" fmla="*/ 310672 w 481182"/>
              <a:gd name="connsiteY31" fmla="*/ 792163 h 903821"/>
              <a:gd name="connsiteX32" fmla="*/ 347979 w 481182"/>
              <a:gd name="connsiteY32" fmla="*/ 739775 h 903821"/>
              <a:gd name="connsiteX33" fmla="*/ 392429 w 481182"/>
              <a:gd name="connsiteY33" fmla="*/ 688975 h 903821"/>
              <a:gd name="connsiteX34" fmla="*/ 424179 w 481182"/>
              <a:gd name="connsiteY34" fmla="*/ 660400 h 903821"/>
              <a:gd name="connsiteX35" fmla="*/ 477361 w 481182"/>
              <a:gd name="connsiteY35" fmla="*/ 660400 h 903821"/>
              <a:gd name="connsiteX0" fmla="*/ 477361 w 481182"/>
              <a:gd name="connsiteY0" fmla="*/ 660400 h 907950"/>
              <a:gd name="connsiteX1" fmla="*/ 474979 w 481182"/>
              <a:gd name="connsiteY1" fmla="*/ 590550 h 907950"/>
              <a:gd name="connsiteX2" fmla="*/ 459104 w 481182"/>
              <a:gd name="connsiteY2" fmla="*/ 498475 h 907950"/>
              <a:gd name="connsiteX3" fmla="*/ 446404 w 481182"/>
              <a:gd name="connsiteY3" fmla="*/ 425450 h 907950"/>
              <a:gd name="connsiteX4" fmla="*/ 421004 w 481182"/>
              <a:gd name="connsiteY4" fmla="*/ 346868 h 907950"/>
              <a:gd name="connsiteX5" fmla="*/ 436879 w 481182"/>
              <a:gd name="connsiteY5" fmla="*/ 292100 h 907950"/>
              <a:gd name="connsiteX6" fmla="*/ 452754 w 481182"/>
              <a:gd name="connsiteY6" fmla="*/ 225425 h 907950"/>
              <a:gd name="connsiteX7" fmla="*/ 444816 w 481182"/>
              <a:gd name="connsiteY7" fmla="*/ 128588 h 907950"/>
              <a:gd name="connsiteX8" fmla="*/ 417829 w 481182"/>
              <a:gd name="connsiteY8" fmla="*/ 25400 h 907950"/>
              <a:gd name="connsiteX9" fmla="*/ 367029 w 481182"/>
              <a:gd name="connsiteY9" fmla="*/ 114300 h 907950"/>
              <a:gd name="connsiteX10" fmla="*/ 328929 w 481182"/>
              <a:gd name="connsiteY10" fmla="*/ 60325 h 907950"/>
              <a:gd name="connsiteX11" fmla="*/ 287654 w 481182"/>
              <a:gd name="connsiteY11" fmla="*/ 0 h 907950"/>
              <a:gd name="connsiteX12" fmla="*/ 220186 w 481182"/>
              <a:gd name="connsiteY12" fmla="*/ 44450 h 907950"/>
              <a:gd name="connsiteX13" fmla="*/ 174148 w 481182"/>
              <a:gd name="connsiteY13" fmla="*/ 107950 h 907950"/>
              <a:gd name="connsiteX14" fmla="*/ 139222 w 481182"/>
              <a:gd name="connsiteY14" fmla="*/ 173038 h 907950"/>
              <a:gd name="connsiteX15" fmla="*/ 81279 w 481182"/>
              <a:gd name="connsiteY15" fmla="*/ 225425 h 907950"/>
              <a:gd name="connsiteX16" fmla="*/ 26510 w 481182"/>
              <a:gd name="connsiteY16" fmla="*/ 270668 h 907950"/>
              <a:gd name="connsiteX17" fmla="*/ 74135 w 481182"/>
              <a:gd name="connsiteY17" fmla="*/ 384968 h 907950"/>
              <a:gd name="connsiteX18" fmla="*/ 16985 w 481182"/>
              <a:gd name="connsiteY18" fmla="*/ 406399 h 907950"/>
              <a:gd name="connsiteX19" fmla="*/ 26509 w 481182"/>
              <a:gd name="connsiteY19" fmla="*/ 427830 h 907950"/>
              <a:gd name="connsiteX20" fmla="*/ 316 w 481182"/>
              <a:gd name="connsiteY20" fmla="*/ 451643 h 907950"/>
              <a:gd name="connsiteX21" fmla="*/ 49529 w 481182"/>
              <a:gd name="connsiteY21" fmla="*/ 511175 h 907950"/>
              <a:gd name="connsiteX22" fmla="*/ 74929 w 481182"/>
              <a:gd name="connsiteY22" fmla="*/ 568325 h 907950"/>
              <a:gd name="connsiteX23" fmla="*/ 109854 w 481182"/>
              <a:gd name="connsiteY23" fmla="*/ 600075 h 907950"/>
              <a:gd name="connsiteX24" fmla="*/ 151129 w 481182"/>
              <a:gd name="connsiteY24" fmla="*/ 638175 h 907950"/>
              <a:gd name="connsiteX25" fmla="*/ 109854 w 481182"/>
              <a:gd name="connsiteY25" fmla="*/ 682625 h 907950"/>
              <a:gd name="connsiteX26" fmla="*/ 118585 w 481182"/>
              <a:gd name="connsiteY26" fmla="*/ 746125 h 907950"/>
              <a:gd name="connsiteX27" fmla="*/ 138429 w 481182"/>
              <a:gd name="connsiteY27" fmla="*/ 781050 h 907950"/>
              <a:gd name="connsiteX28" fmla="*/ 186054 w 481182"/>
              <a:gd name="connsiteY28" fmla="*/ 793750 h 907950"/>
              <a:gd name="connsiteX29" fmla="*/ 202722 w 481182"/>
              <a:gd name="connsiteY29" fmla="*/ 877887 h 907950"/>
              <a:gd name="connsiteX30" fmla="*/ 269397 w 481182"/>
              <a:gd name="connsiteY30" fmla="*/ 903288 h 907950"/>
              <a:gd name="connsiteX31" fmla="*/ 310672 w 481182"/>
              <a:gd name="connsiteY31" fmla="*/ 792163 h 907950"/>
              <a:gd name="connsiteX32" fmla="*/ 347979 w 481182"/>
              <a:gd name="connsiteY32" fmla="*/ 739775 h 907950"/>
              <a:gd name="connsiteX33" fmla="*/ 392429 w 481182"/>
              <a:gd name="connsiteY33" fmla="*/ 688975 h 907950"/>
              <a:gd name="connsiteX34" fmla="*/ 424179 w 481182"/>
              <a:gd name="connsiteY34" fmla="*/ 660400 h 907950"/>
              <a:gd name="connsiteX35" fmla="*/ 477361 w 481182"/>
              <a:gd name="connsiteY35" fmla="*/ 660400 h 907950"/>
              <a:gd name="connsiteX0" fmla="*/ 477361 w 481182"/>
              <a:gd name="connsiteY0" fmla="*/ 660400 h 877887"/>
              <a:gd name="connsiteX1" fmla="*/ 474979 w 481182"/>
              <a:gd name="connsiteY1" fmla="*/ 590550 h 877887"/>
              <a:gd name="connsiteX2" fmla="*/ 459104 w 481182"/>
              <a:gd name="connsiteY2" fmla="*/ 498475 h 877887"/>
              <a:gd name="connsiteX3" fmla="*/ 446404 w 481182"/>
              <a:gd name="connsiteY3" fmla="*/ 425450 h 877887"/>
              <a:gd name="connsiteX4" fmla="*/ 421004 w 481182"/>
              <a:gd name="connsiteY4" fmla="*/ 346868 h 877887"/>
              <a:gd name="connsiteX5" fmla="*/ 436879 w 481182"/>
              <a:gd name="connsiteY5" fmla="*/ 292100 h 877887"/>
              <a:gd name="connsiteX6" fmla="*/ 452754 w 481182"/>
              <a:gd name="connsiteY6" fmla="*/ 225425 h 877887"/>
              <a:gd name="connsiteX7" fmla="*/ 444816 w 481182"/>
              <a:gd name="connsiteY7" fmla="*/ 128588 h 877887"/>
              <a:gd name="connsiteX8" fmla="*/ 417829 w 481182"/>
              <a:gd name="connsiteY8" fmla="*/ 25400 h 877887"/>
              <a:gd name="connsiteX9" fmla="*/ 367029 w 481182"/>
              <a:gd name="connsiteY9" fmla="*/ 114300 h 877887"/>
              <a:gd name="connsiteX10" fmla="*/ 328929 w 481182"/>
              <a:gd name="connsiteY10" fmla="*/ 60325 h 877887"/>
              <a:gd name="connsiteX11" fmla="*/ 287654 w 481182"/>
              <a:gd name="connsiteY11" fmla="*/ 0 h 877887"/>
              <a:gd name="connsiteX12" fmla="*/ 220186 w 481182"/>
              <a:gd name="connsiteY12" fmla="*/ 44450 h 877887"/>
              <a:gd name="connsiteX13" fmla="*/ 174148 w 481182"/>
              <a:gd name="connsiteY13" fmla="*/ 107950 h 877887"/>
              <a:gd name="connsiteX14" fmla="*/ 139222 w 481182"/>
              <a:gd name="connsiteY14" fmla="*/ 173038 h 877887"/>
              <a:gd name="connsiteX15" fmla="*/ 81279 w 481182"/>
              <a:gd name="connsiteY15" fmla="*/ 225425 h 877887"/>
              <a:gd name="connsiteX16" fmla="*/ 26510 w 481182"/>
              <a:gd name="connsiteY16" fmla="*/ 270668 h 877887"/>
              <a:gd name="connsiteX17" fmla="*/ 74135 w 481182"/>
              <a:gd name="connsiteY17" fmla="*/ 384968 h 877887"/>
              <a:gd name="connsiteX18" fmla="*/ 16985 w 481182"/>
              <a:gd name="connsiteY18" fmla="*/ 406399 h 877887"/>
              <a:gd name="connsiteX19" fmla="*/ 26509 w 481182"/>
              <a:gd name="connsiteY19" fmla="*/ 427830 h 877887"/>
              <a:gd name="connsiteX20" fmla="*/ 316 w 481182"/>
              <a:gd name="connsiteY20" fmla="*/ 451643 h 877887"/>
              <a:gd name="connsiteX21" fmla="*/ 49529 w 481182"/>
              <a:gd name="connsiteY21" fmla="*/ 511175 h 877887"/>
              <a:gd name="connsiteX22" fmla="*/ 74929 w 481182"/>
              <a:gd name="connsiteY22" fmla="*/ 568325 h 877887"/>
              <a:gd name="connsiteX23" fmla="*/ 109854 w 481182"/>
              <a:gd name="connsiteY23" fmla="*/ 600075 h 877887"/>
              <a:gd name="connsiteX24" fmla="*/ 151129 w 481182"/>
              <a:gd name="connsiteY24" fmla="*/ 638175 h 877887"/>
              <a:gd name="connsiteX25" fmla="*/ 109854 w 481182"/>
              <a:gd name="connsiteY25" fmla="*/ 682625 h 877887"/>
              <a:gd name="connsiteX26" fmla="*/ 118585 w 481182"/>
              <a:gd name="connsiteY26" fmla="*/ 746125 h 877887"/>
              <a:gd name="connsiteX27" fmla="*/ 138429 w 481182"/>
              <a:gd name="connsiteY27" fmla="*/ 781050 h 877887"/>
              <a:gd name="connsiteX28" fmla="*/ 186054 w 481182"/>
              <a:gd name="connsiteY28" fmla="*/ 793750 h 877887"/>
              <a:gd name="connsiteX29" fmla="*/ 202722 w 481182"/>
              <a:gd name="connsiteY29" fmla="*/ 877887 h 877887"/>
              <a:gd name="connsiteX30" fmla="*/ 310672 w 481182"/>
              <a:gd name="connsiteY30" fmla="*/ 792163 h 877887"/>
              <a:gd name="connsiteX31" fmla="*/ 347979 w 481182"/>
              <a:gd name="connsiteY31" fmla="*/ 739775 h 877887"/>
              <a:gd name="connsiteX32" fmla="*/ 392429 w 481182"/>
              <a:gd name="connsiteY32" fmla="*/ 688975 h 877887"/>
              <a:gd name="connsiteX33" fmla="*/ 424179 w 481182"/>
              <a:gd name="connsiteY33" fmla="*/ 660400 h 877887"/>
              <a:gd name="connsiteX34" fmla="*/ 477361 w 481182"/>
              <a:gd name="connsiteY34" fmla="*/ 660400 h 877887"/>
              <a:gd name="connsiteX0" fmla="*/ 477361 w 481182"/>
              <a:gd name="connsiteY0" fmla="*/ 660400 h 878908"/>
              <a:gd name="connsiteX1" fmla="*/ 474979 w 481182"/>
              <a:gd name="connsiteY1" fmla="*/ 590550 h 878908"/>
              <a:gd name="connsiteX2" fmla="*/ 459104 w 481182"/>
              <a:gd name="connsiteY2" fmla="*/ 498475 h 878908"/>
              <a:gd name="connsiteX3" fmla="*/ 446404 w 481182"/>
              <a:gd name="connsiteY3" fmla="*/ 425450 h 878908"/>
              <a:gd name="connsiteX4" fmla="*/ 421004 w 481182"/>
              <a:gd name="connsiteY4" fmla="*/ 346868 h 878908"/>
              <a:gd name="connsiteX5" fmla="*/ 436879 w 481182"/>
              <a:gd name="connsiteY5" fmla="*/ 292100 h 878908"/>
              <a:gd name="connsiteX6" fmla="*/ 452754 w 481182"/>
              <a:gd name="connsiteY6" fmla="*/ 225425 h 878908"/>
              <a:gd name="connsiteX7" fmla="*/ 444816 w 481182"/>
              <a:gd name="connsiteY7" fmla="*/ 128588 h 878908"/>
              <a:gd name="connsiteX8" fmla="*/ 417829 w 481182"/>
              <a:gd name="connsiteY8" fmla="*/ 25400 h 878908"/>
              <a:gd name="connsiteX9" fmla="*/ 367029 w 481182"/>
              <a:gd name="connsiteY9" fmla="*/ 114300 h 878908"/>
              <a:gd name="connsiteX10" fmla="*/ 328929 w 481182"/>
              <a:gd name="connsiteY10" fmla="*/ 60325 h 878908"/>
              <a:gd name="connsiteX11" fmla="*/ 287654 w 481182"/>
              <a:gd name="connsiteY11" fmla="*/ 0 h 878908"/>
              <a:gd name="connsiteX12" fmla="*/ 220186 w 481182"/>
              <a:gd name="connsiteY12" fmla="*/ 44450 h 878908"/>
              <a:gd name="connsiteX13" fmla="*/ 174148 w 481182"/>
              <a:gd name="connsiteY13" fmla="*/ 107950 h 878908"/>
              <a:gd name="connsiteX14" fmla="*/ 139222 w 481182"/>
              <a:gd name="connsiteY14" fmla="*/ 173038 h 878908"/>
              <a:gd name="connsiteX15" fmla="*/ 81279 w 481182"/>
              <a:gd name="connsiteY15" fmla="*/ 225425 h 878908"/>
              <a:gd name="connsiteX16" fmla="*/ 26510 w 481182"/>
              <a:gd name="connsiteY16" fmla="*/ 270668 h 878908"/>
              <a:gd name="connsiteX17" fmla="*/ 74135 w 481182"/>
              <a:gd name="connsiteY17" fmla="*/ 384968 h 878908"/>
              <a:gd name="connsiteX18" fmla="*/ 16985 w 481182"/>
              <a:gd name="connsiteY18" fmla="*/ 406399 h 878908"/>
              <a:gd name="connsiteX19" fmla="*/ 26509 w 481182"/>
              <a:gd name="connsiteY19" fmla="*/ 427830 h 878908"/>
              <a:gd name="connsiteX20" fmla="*/ 316 w 481182"/>
              <a:gd name="connsiteY20" fmla="*/ 451643 h 878908"/>
              <a:gd name="connsiteX21" fmla="*/ 49529 w 481182"/>
              <a:gd name="connsiteY21" fmla="*/ 511175 h 878908"/>
              <a:gd name="connsiteX22" fmla="*/ 74929 w 481182"/>
              <a:gd name="connsiteY22" fmla="*/ 568325 h 878908"/>
              <a:gd name="connsiteX23" fmla="*/ 109854 w 481182"/>
              <a:gd name="connsiteY23" fmla="*/ 600075 h 878908"/>
              <a:gd name="connsiteX24" fmla="*/ 151129 w 481182"/>
              <a:gd name="connsiteY24" fmla="*/ 638175 h 878908"/>
              <a:gd name="connsiteX25" fmla="*/ 109854 w 481182"/>
              <a:gd name="connsiteY25" fmla="*/ 682625 h 878908"/>
              <a:gd name="connsiteX26" fmla="*/ 118585 w 481182"/>
              <a:gd name="connsiteY26" fmla="*/ 746125 h 878908"/>
              <a:gd name="connsiteX27" fmla="*/ 138429 w 481182"/>
              <a:gd name="connsiteY27" fmla="*/ 781050 h 878908"/>
              <a:gd name="connsiteX28" fmla="*/ 186054 w 481182"/>
              <a:gd name="connsiteY28" fmla="*/ 793750 h 878908"/>
              <a:gd name="connsiteX29" fmla="*/ 202722 w 481182"/>
              <a:gd name="connsiteY29" fmla="*/ 877887 h 878908"/>
              <a:gd name="connsiteX30" fmla="*/ 262253 w 481182"/>
              <a:gd name="connsiteY30" fmla="*/ 837405 h 878908"/>
              <a:gd name="connsiteX31" fmla="*/ 310672 w 481182"/>
              <a:gd name="connsiteY31" fmla="*/ 792163 h 878908"/>
              <a:gd name="connsiteX32" fmla="*/ 347979 w 481182"/>
              <a:gd name="connsiteY32" fmla="*/ 739775 h 878908"/>
              <a:gd name="connsiteX33" fmla="*/ 392429 w 481182"/>
              <a:gd name="connsiteY33" fmla="*/ 688975 h 878908"/>
              <a:gd name="connsiteX34" fmla="*/ 424179 w 481182"/>
              <a:gd name="connsiteY34" fmla="*/ 660400 h 878908"/>
              <a:gd name="connsiteX35" fmla="*/ 477361 w 481182"/>
              <a:gd name="connsiteY35" fmla="*/ 660400 h 878908"/>
              <a:gd name="connsiteX0" fmla="*/ 477361 w 481182"/>
              <a:gd name="connsiteY0" fmla="*/ 660400 h 896997"/>
              <a:gd name="connsiteX1" fmla="*/ 474979 w 481182"/>
              <a:gd name="connsiteY1" fmla="*/ 590550 h 896997"/>
              <a:gd name="connsiteX2" fmla="*/ 459104 w 481182"/>
              <a:gd name="connsiteY2" fmla="*/ 498475 h 896997"/>
              <a:gd name="connsiteX3" fmla="*/ 446404 w 481182"/>
              <a:gd name="connsiteY3" fmla="*/ 425450 h 896997"/>
              <a:gd name="connsiteX4" fmla="*/ 421004 w 481182"/>
              <a:gd name="connsiteY4" fmla="*/ 346868 h 896997"/>
              <a:gd name="connsiteX5" fmla="*/ 436879 w 481182"/>
              <a:gd name="connsiteY5" fmla="*/ 292100 h 896997"/>
              <a:gd name="connsiteX6" fmla="*/ 452754 w 481182"/>
              <a:gd name="connsiteY6" fmla="*/ 225425 h 896997"/>
              <a:gd name="connsiteX7" fmla="*/ 444816 w 481182"/>
              <a:gd name="connsiteY7" fmla="*/ 128588 h 896997"/>
              <a:gd name="connsiteX8" fmla="*/ 417829 w 481182"/>
              <a:gd name="connsiteY8" fmla="*/ 25400 h 896997"/>
              <a:gd name="connsiteX9" fmla="*/ 367029 w 481182"/>
              <a:gd name="connsiteY9" fmla="*/ 114300 h 896997"/>
              <a:gd name="connsiteX10" fmla="*/ 328929 w 481182"/>
              <a:gd name="connsiteY10" fmla="*/ 60325 h 896997"/>
              <a:gd name="connsiteX11" fmla="*/ 287654 w 481182"/>
              <a:gd name="connsiteY11" fmla="*/ 0 h 896997"/>
              <a:gd name="connsiteX12" fmla="*/ 220186 w 481182"/>
              <a:gd name="connsiteY12" fmla="*/ 44450 h 896997"/>
              <a:gd name="connsiteX13" fmla="*/ 174148 w 481182"/>
              <a:gd name="connsiteY13" fmla="*/ 107950 h 896997"/>
              <a:gd name="connsiteX14" fmla="*/ 139222 w 481182"/>
              <a:gd name="connsiteY14" fmla="*/ 173038 h 896997"/>
              <a:gd name="connsiteX15" fmla="*/ 81279 w 481182"/>
              <a:gd name="connsiteY15" fmla="*/ 225425 h 896997"/>
              <a:gd name="connsiteX16" fmla="*/ 26510 w 481182"/>
              <a:gd name="connsiteY16" fmla="*/ 270668 h 896997"/>
              <a:gd name="connsiteX17" fmla="*/ 74135 w 481182"/>
              <a:gd name="connsiteY17" fmla="*/ 384968 h 896997"/>
              <a:gd name="connsiteX18" fmla="*/ 16985 w 481182"/>
              <a:gd name="connsiteY18" fmla="*/ 406399 h 896997"/>
              <a:gd name="connsiteX19" fmla="*/ 26509 w 481182"/>
              <a:gd name="connsiteY19" fmla="*/ 427830 h 896997"/>
              <a:gd name="connsiteX20" fmla="*/ 316 w 481182"/>
              <a:gd name="connsiteY20" fmla="*/ 451643 h 896997"/>
              <a:gd name="connsiteX21" fmla="*/ 49529 w 481182"/>
              <a:gd name="connsiteY21" fmla="*/ 511175 h 896997"/>
              <a:gd name="connsiteX22" fmla="*/ 74929 w 481182"/>
              <a:gd name="connsiteY22" fmla="*/ 568325 h 896997"/>
              <a:gd name="connsiteX23" fmla="*/ 109854 w 481182"/>
              <a:gd name="connsiteY23" fmla="*/ 600075 h 896997"/>
              <a:gd name="connsiteX24" fmla="*/ 151129 w 481182"/>
              <a:gd name="connsiteY24" fmla="*/ 638175 h 896997"/>
              <a:gd name="connsiteX25" fmla="*/ 109854 w 481182"/>
              <a:gd name="connsiteY25" fmla="*/ 682625 h 896997"/>
              <a:gd name="connsiteX26" fmla="*/ 118585 w 481182"/>
              <a:gd name="connsiteY26" fmla="*/ 746125 h 896997"/>
              <a:gd name="connsiteX27" fmla="*/ 138429 w 481182"/>
              <a:gd name="connsiteY27" fmla="*/ 781050 h 896997"/>
              <a:gd name="connsiteX28" fmla="*/ 186054 w 481182"/>
              <a:gd name="connsiteY28" fmla="*/ 793750 h 896997"/>
              <a:gd name="connsiteX29" fmla="*/ 202722 w 481182"/>
              <a:gd name="connsiteY29" fmla="*/ 877887 h 896997"/>
              <a:gd name="connsiteX30" fmla="*/ 274159 w 481182"/>
              <a:gd name="connsiteY30" fmla="*/ 892174 h 896997"/>
              <a:gd name="connsiteX31" fmla="*/ 310672 w 481182"/>
              <a:gd name="connsiteY31" fmla="*/ 792163 h 896997"/>
              <a:gd name="connsiteX32" fmla="*/ 347979 w 481182"/>
              <a:gd name="connsiteY32" fmla="*/ 739775 h 896997"/>
              <a:gd name="connsiteX33" fmla="*/ 392429 w 481182"/>
              <a:gd name="connsiteY33" fmla="*/ 688975 h 896997"/>
              <a:gd name="connsiteX34" fmla="*/ 424179 w 481182"/>
              <a:gd name="connsiteY34" fmla="*/ 660400 h 896997"/>
              <a:gd name="connsiteX35" fmla="*/ 477361 w 481182"/>
              <a:gd name="connsiteY35" fmla="*/ 660400 h 896997"/>
              <a:gd name="connsiteX0" fmla="*/ 477361 w 481182"/>
              <a:gd name="connsiteY0" fmla="*/ 660400 h 896997"/>
              <a:gd name="connsiteX1" fmla="*/ 474979 w 481182"/>
              <a:gd name="connsiteY1" fmla="*/ 590550 h 896997"/>
              <a:gd name="connsiteX2" fmla="*/ 459104 w 481182"/>
              <a:gd name="connsiteY2" fmla="*/ 498475 h 896997"/>
              <a:gd name="connsiteX3" fmla="*/ 446404 w 481182"/>
              <a:gd name="connsiteY3" fmla="*/ 425450 h 896997"/>
              <a:gd name="connsiteX4" fmla="*/ 421004 w 481182"/>
              <a:gd name="connsiteY4" fmla="*/ 346868 h 896997"/>
              <a:gd name="connsiteX5" fmla="*/ 436879 w 481182"/>
              <a:gd name="connsiteY5" fmla="*/ 292100 h 896997"/>
              <a:gd name="connsiteX6" fmla="*/ 452754 w 481182"/>
              <a:gd name="connsiteY6" fmla="*/ 225425 h 896997"/>
              <a:gd name="connsiteX7" fmla="*/ 444816 w 481182"/>
              <a:gd name="connsiteY7" fmla="*/ 128588 h 896997"/>
              <a:gd name="connsiteX8" fmla="*/ 417829 w 481182"/>
              <a:gd name="connsiteY8" fmla="*/ 25400 h 896997"/>
              <a:gd name="connsiteX9" fmla="*/ 367029 w 481182"/>
              <a:gd name="connsiteY9" fmla="*/ 114300 h 896997"/>
              <a:gd name="connsiteX10" fmla="*/ 328929 w 481182"/>
              <a:gd name="connsiteY10" fmla="*/ 60325 h 896997"/>
              <a:gd name="connsiteX11" fmla="*/ 287654 w 481182"/>
              <a:gd name="connsiteY11" fmla="*/ 0 h 896997"/>
              <a:gd name="connsiteX12" fmla="*/ 220186 w 481182"/>
              <a:gd name="connsiteY12" fmla="*/ 46831 h 896997"/>
              <a:gd name="connsiteX13" fmla="*/ 174148 w 481182"/>
              <a:gd name="connsiteY13" fmla="*/ 107950 h 896997"/>
              <a:gd name="connsiteX14" fmla="*/ 139222 w 481182"/>
              <a:gd name="connsiteY14" fmla="*/ 173038 h 896997"/>
              <a:gd name="connsiteX15" fmla="*/ 81279 w 481182"/>
              <a:gd name="connsiteY15" fmla="*/ 225425 h 896997"/>
              <a:gd name="connsiteX16" fmla="*/ 26510 w 481182"/>
              <a:gd name="connsiteY16" fmla="*/ 270668 h 896997"/>
              <a:gd name="connsiteX17" fmla="*/ 74135 w 481182"/>
              <a:gd name="connsiteY17" fmla="*/ 384968 h 896997"/>
              <a:gd name="connsiteX18" fmla="*/ 16985 w 481182"/>
              <a:gd name="connsiteY18" fmla="*/ 406399 h 896997"/>
              <a:gd name="connsiteX19" fmla="*/ 26509 w 481182"/>
              <a:gd name="connsiteY19" fmla="*/ 427830 h 896997"/>
              <a:gd name="connsiteX20" fmla="*/ 316 w 481182"/>
              <a:gd name="connsiteY20" fmla="*/ 451643 h 896997"/>
              <a:gd name="connsiteX21" fmla="*/ 49529 w 481182"/>
              <a:gd name="connsiteY21" fmla="*/ 511175 h 896997"/>
              <a:gd name="connsiteX22" fmla="*/ 74929 w 481182"/>
              <a:gd name="connsiteY22" fmla="*/ 568325 h 896997"/>
              <a:gd name="connsiteX23" fmla="*/ 109854 w 481182"/>
              <a:gd name="connsiteY23" fmla="*/ 600075 h 896997"/>
              <a:gd name="connsiteX24" fmla="*/ 151129 w 481182"/>
              <a:gd name="connsiteY24" fmla="*/ 638175 h 896997"/>
              <a:gd name="connsiteX25" fmla="*/ 109854 w 481182"/>
              <a:gd name="connsiteY25" fmla="*/ 682625 h 896997"/>
              <a:gd name="connsiteX26" fmla="*/ 118585 w 481182"/>
              <a:gd name="connsiteY26" fmla="*/ 746125 h 896997"/>
              <a:gd name="connsiteX27" fmla="*/ 138429 w 481182"/>
              <a:gd name="connsiteY27" fmla="*/ 781050 h 896997"/>
              <a:gd name="connsiteX28" fmla="*/ 186054 w 481182"/>
              <a:gd name="connsiteY28" fmla="*/ 793750 h 896997"/>
              <a:gd name="connsiteX29" fmla="*/ 202722 w 481182"/>
              <a:gd name="connsiteY29" fmla="*/ 877887 h 896997"/>
              <a:gd name="connsiteX30" fmla="*/ 274159 w 481182"/>
              <a:gd name="connsiteY30" fmla="*/ 892174 h 896997"/>
              <a:gd name="connsiteX31" fmla="*/ 310672 w 481182"/>
              <a:gd name="connsiteY31" fmla="*/ 792163 h 896997"/>
              <a:gd name="connsiteX32" fmla="*/ 347979 w 481182"/>
              <a:gd name="connsiteY32" fmla="*/ 739775 h 896997"/>
              <a:gd name="connsiteX33" fmla="*/ 392429 w 481182"/>
              <a:gd name="connsiteY33" fmla="*/ 688975 h 896997"/>
              <a:gd name="connsiteX34" fmla="*/ 424179 w 481182"/>
              <a:gd name="connsiteY34" fmla="*/ 660400 h 896997"/>
              <a:gd name="connsiteX35" fmla="*/ 477361 w 481182"/>
              <a:gd name="connsiteY35" fmla="*/ 660400 h 896997"/>
              <a:gd name="connsiteX0" fmla="*/ 477361 w 481182"/>
              <a:gd name="connsiteY0" fmla="*/ 660400 h 896997"/>
              <a:gd name="connsiteX1" fmla="*/ 474979 w 481182"/>
              <a:gd name="connsiteY1" fmla="*/ 590550 h 896997"/>
              <a:gd name="connsiteX2" fmla="*/ 459104 w 481182"/>
              <a:gd name="connsiteY2" fmla="*/ 498475 h 896997"/>
              <a:gd name="connsiteX3" fmla="*/ 446404 w 481182"/>
              <a:gd name="connsiteY3" fmla="*/ 425450 h 896997"/>
              <a:gd name="connsiteX4" fmla="*/ 421004 w 481182"/>
              <a:gd name="connsiteY4" fmla="*/ 346868 h 896997"/>
              <a:gd name="connsiteX5" fmla="*/ 436879 w 481182"/>
              <a:gd name="connsiteY5" fmla="*/ 292100 h 896997"/>
              <a:gd name="connsiteX6" fmla="*/ 452754 w 481182"/>
              <a:gd name="connsiteY6" fmla="*/ 225425 h 896997"/>
              <a:gd name="connsiteX7" fmla="*/ 444816 w 481182"/>
              <a:gd name="connsiteY7" fmla="*/ 128588 h 896997"/>
              <a:gd name="connsiteX8" fmla="*/ 417829 w 481182"/>
              <a:gd name="connsiteY8" fmla="*/ 25400 h 896997"/>
              <a:gd name="connsiteX9" fmla="*/ 367029 w 481182"/>
              <a:gd name="connsiteY9" fmla="*/ 114300 h 896997"/>
              <a:gd name="connsiteX10" fmla="*/ 328929 w 481182"/>
              <a:gd name="connsiteY10" fmla="*/ 60325 h 896997"/>
              <a:gd name="connsiteX11" fmla="*/ 287654 w 481182"/>
              <a:gd name="connsiteY11" fmla="*/ 0 h 896997"/>
              <a:gd name="connsiteX12" fmla="*/ 220186 w 481182"/>
              <a:gd name="connsiteY12" fmla="*/ 46831 h 896997"/>
              <a:gd name="connsiteX13" fmla="*/ 174148 w 481182"/>
              <a:gd name="connsiteY13" fmla="*/ 107950 h 896997"/>
              <a:gd name="connsiteX14" fmla="*/ 139222 w 481182"/>
              <a:gd name="connsiteY14" fmla="*/ 173038 h 896997"/>
              <a:gd name="connsiteX15" fmla="*/ 78898 w 481182"/>
              <a:gd name="connsiteY15" fmla="*/ 234950 h 896997"/>
              <a:gd name="connsiteX16" fmla="*/ 26510 w 481182"/>
              <a:gd name="connsiteY16" fmla="*/ 270668 h 896997"/>
              <a:gd name="connsiteX17" fmla="*/ 74135 w 481182"/>
              <a:gd name="connsiteY17" fmla="*/ 384968 h 896997"/>
              <a:gd name="connsiteX18" fmla="*/ 16985 w 481182"/>
              <a:gd name="connsiteY18" fmla="*/ 406399 h 896997"/>
              <a:gd name="connsiteX19" fmla="*/ 26509 w 481182"/>
              <a:gd name="connsiteY19" fmla="*/ 427830 h 896997"/>
              <a:gd name="connsiteX20" fmla="*/ 316 w 481182"/>
              <a:gd name="connsiteY20" fmla="*/ 451643 h 896997"/>
              <a:gd name="connsiteX21" fmla="*/ 49529 w 481182"/>
              <a:gd name="connsiteY21" fmla="*/ 511175 h 896997"/>
              <a:gd name="connsiteX22" fmla="*/ 74929 w 481182"/>
              <a:gd name="connsiteY22" fmla="*/ 568325 h 896997"/>
              <a:gd name="connsiteX23" fmla="*/ 109854 w 481182"/>
              <a:gd name="connsiteY23" fmla="*/ 600075 h 896997"/>
              <a:gd name="connsiteX24" fmla="*/ 151129 w 481182"/>
              <a:gd name="connsiteY24" fmla="*/ 638175 h 896997"/>
              <a:gd name="connsiteX25" fmla="*/ 109854 w 481182"/>
              <a:gd name="connsiteY25" fmla="*/ 682625 h 896997"/>
              <a:gd name="connsiteX26" fmla="*/ 118585 w 481182"/>
              <a:gd name="connsiteY26" fmla="*/ 746125 h 896997"/>
              <a:gd name="connsiteX27" fmla="*/ 138429 w 481182"/>
              <a:gd name="connsiteY27" fmla="*/ 781050 h 896997"/>
              <a:gd name="connsiteX28" fmla="*/ 186054 w 481182"/>
              <a:gd name="connsiteY28" fmla="*/ 793750 h 896997"/>
              <a:gd name="connsiteX29" fmla="*/ 202722 w 481182"/>
              <a:gd name="connsiteY29" fmla="*/ 877887 h 896997"/>
              <a:gd name="connsiteX30" fmla="*/ 274159 w 481182"/>
              <a:gd name="connsiteY30" fmla="*/ 892174 h 896997"/>
              <a:gd name="connsiteX31" fmla="*/ 310672 w 481182"/>
              <a:gd name="connsiteY31" fmla="*/ 792163 h 896997"/>
              <a:gd name="connsiteX32" fmla="*/ 347979 w 481182"/>
              <a:gd name="connsiteY32" fmla="*/ 739775 h 896997"/>
              <a:gd name="connsiteX33" fmla="*/ 392429 w 481182"/>
              <a:gd name="connsiteY33" fmla="*/ 688975 h 896997"/>
              <a:gd name="connsiteX34" fmla="*/ 424179 w 481182"/>
              <a:gd name="connsiteY34" fmla="*/ 660400 h 896997"/>
              <a:gd name="connsiteX35" fmla="*/ 477361 w 481182"/>
              <a:gd name="connsiteY35" fmla="*/ 660400 h 8969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481182" h="896997">
                <a:moveTo>
                  <a:pt x="477361" y="660400"/>
                </a:moveTo>
                <a:cubicBezTo>
                  <a:pt x="485828" y="648758"/>
                  <a:pt x="478022" y="617537"/>
                  <a:pt x="474979" y="590550"/>
                </a:cubicBezTo>
                <a:cubicBezTo>
                  <a:pt x="471936" y="563563"/>
                  <a:pt x="463866" y="525992"/>
                  <a:pt x="459104" y="498475"/>
                </a:cubicBezTo>
                <a:cubicBezTo>
                  <a:pt x="454342" y="470958"/>
                  <a:pt x="452754" y="450718"/>
                  <a:pt x="446404" y="425450"/>
                </a:cubicBezTo>
                <a:cubicBezTo>
                  <a:pt x="440054" y="400182"/>
                  <a:pt x="426296" y="364860"/>
                  <a:pt x="421004" y="346868"/>
                </a:cubicBezTo>
                <a:cubicBezTo>
                  <a:pt x="419417" y="324643"/>
                  <a:pt x="432117" y="303742"/>
                  <a:pt x="436879" y="292100"/>
                </a:cubicBezTo>
                <a:cubicBezTo>
                  <a:pt x="442171" y="271860"/>
                  <a:pt x="450637" y="253471"/>
                  <a:pt x="452754" y="225425"/>
                </a:cubicBezTo>
                <a:cubicBezTo>
                  <a:pt x="451696" y="191558"/>
                  <a:pt x="450637" y="161925"/>
                  <a:pt x="444816" y="128588"/>
                </a:cubicBezTo>
                <a:cubicBezTo>
                  <a:pt x="438995" y="95251"/>
                  <a:pt x="430793" y="27781"/>
                  <a:pt x="417829" y="25400"/>
                </a:cubicBezTo>
                <a:cubicBezTo>
                  <a:pt x="404865" y="23019"/>
                  <a:pt x="381846" y="108479"/>
                  <a:pt x="367029" y="114300"/>
                </a:cubicBezTo>
                <a:cubicBezTo>
                  <a:pt x="352212" y="120121"/>
                  <a:pt x="342158" y="79375"/>
                  <a:pt x="328929" y="60325"/>
                </a:cubicBezTo>
                <a:cubicBezTo>
                  <a:pt x="315700" y="41275"/>
                  <a:pt x="307762" y="2646"/>
                  <a:pt x="287654" y="0"/>
                </a:cubicBezTo>
                <a:cubicBezTo>
                  <a:pt x="271779" y="5292"/>
                  <a:pt x="234474" y="35719"/>
                  <a:pt x="220186" y="46831"/>
                </a:cubicBezTo>
                <a:cubicBezTo>
                  <a:pt x="200078" y="63235"/>
                  <a:pt x="182085" y="94721"/>
                  <a:pt x="174148" y="107950"/>
                </a:cubicBezTo>
                <a:cubicBezTo>
                  <a:pt x="162639" y="127000"/>
                  <a:pt x="155097" y="151871"/>
                  <a:pt x="139222" y="173038"/>
                </a:cubicBezTo>
                <a:cubicBezTo>
                  <a:pt x="123347" y="194205"/>
                  <a:pt x="97683" y="218678"/>
                  <a:pt x="78898" y="234950"/>
                </a:cubicBezTo>
                <a:cubicBezTo>
                  <a:pt x="60113" y="251222"/>
                  <a:pt x="30876" y="246459"/>
                  <a:pt x="26510" y="270668"/>
                </a:cubicBezTo>
                <a:cubicBezTo>
                  <a:pt x="22144" y="294877"/>
                  <a:pt x="70960" y="360759"/>
                  <a:pt x="74135" y="384968"/>
                </a:cubicBezTo>
                <a:cubicBezTo>
                  <a:pt x="77310" y="409177"/>
                  <a:pt x="28098" y="398461"/>
                  <a:pt x="16985" y="406399"/>
                </a:cubicBezTo>
                <a:cubicBezTo>
                  <a:pt x="5872" y="414337"/>
                  <a:pt x="24128" y="417908"/>
                  <a:pt x="26509" y="427830"/>
                </a:cubicBezTo>
                <a:cubicBezTo>
                  <a:pt x="28890" y="437752"/>
                  <a:pt x="-3521" y="436165"/>
                  <a:pt x="316" y="451643"/>
                </a:cubicBezTo>
                <a:cubicBezTo>
                  <a:pt x="4153" y="467121"/>
                  <a:pt x="45428" y="499930"/>
                  <a:pt x="49529" y="511175"/>
                </a:cubicBezTo>
                <a:cubicBezTo>
                  <a:pt x="57996" y="530225"/>
                  <a:pt x="64875" y="553508"/>
                  <a:pt x="74929" y="568325"/>
                </a:cubicBezTo>
                <a:cubicBezTo>
                  <a:pt x="84983" y="583142"/>
                  <a:pt x="97154" y="588433"/>
                  <a:pt x="109854" y="600075"/>
                </a:cubicBezTo>
                <a:cubicBezTo>
                  <a:pt x="122554" y="611717"/>
                  <a:pt x="144779" y="624417"/>
                  <a:pt x="151129" y="638175"/>
                </a:cubicBezTo>
                <a:cubicBezTo>
                  <a:pt x="151129" y="655108"/>
                  <a:pt x="115278" y="664633"/>
                  <a:pt x="109854" y="682625"/>
                </a:cubicBezTo>
                <a:cubicBezTo>
                  <a:pt x="104430" y="700617"/>
                  <a:pt x="113822" y="729721"/>
                  <a:pt x="118585" y="746125"/>
                </a:cubicBezTo>
                <a:cubicBezTo>
                  <a:pt x="123348" y="762529"/>
                  <a:pt x="127184" y="773113"/>
                  <a:pt x="138429" y="781050"/>
                </a:cubicBezTo>
                <a:cubicBezTo>
                  <a:pt x="149674" y="788987"/>
                  <a:pt x="172957" y="785151"/>
                  <a:pt x="186054" y="793750"/>
                </a:cubicBezTo>
                <a:cubicBezTo>
                  <a:pt x="199151" y="802349"/>
                  <a:pt x="190022" y="870611"/>
                  <a:pt x="202722" y="877887"/>
                </a:cubicBezTo>
                <a:cubicBezTo>
                  <a:pt x="215422" y="885163"/>
                  <a:pt x="256167" y="906461"/>
                  <a:pt x="274159" y="892174"/>
                </a:cubicBezTo>
                <a:cubicBezTo>
                  <a:pt x="292151" y="877887"/>
                  <a:pt x="298369" y="817563"/>
                  <a:pt x="310672" y="792163"/>
                </a:cubicBezTo>
                <a:cubicBezTo>
                  <a:pt x="322975" y="766763"/>
                  <a:pt x="334353" y="756973"/>
                  <a:pt x="347979" y="739775"/>
                </a:cubicBezTo>
                <a:cubicBezTo>
                  <a:pt x="361605" y="722577"/>
                  <a:pt x="379729" y="702204"/>
                  <a:pt x="392429" y="688975"/>
                </a:cubicBezTo>
                <a:cubicBezTo>
                  <a:pt x="405129" y="675746"/>
                  <a:pt x="410024" y="665162"/>
                  <a:pt x="424179" y="660400"/>
                </a:cubicBezTo>
                <a:cubicBezTo>
                  <a:pt x="438334" y="655638"/>
                  <a:pt x="467836" y="667808"/>
                  <a:pt x="477361" y="660400"/>
                </a:cubicBezTo>
                <a:close/>
              </a:path>
            </a:pathLst>
          </a:custGeom>
          <a:solidFill>
            <a:srgbClr val="FFFF00">
              <a:alpha val="29804"/>
            </a:srgb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9" name="フリーフォーム: 図形 18">
            <a:extLst>
              <a:ext uri="{FF2B5EF4-FFF2-40B4-BE49-F238E27FC236}">
                <a16:creationId xmlns:a16="http://schemas.microsoft.com/office/drawing/2014/main" id="{7207E891-6418-B490-F4B3-D0E2D3826C91}"/>
              </a:ext>
            </a:extLst>
          </p:cNvPr>
          <p:cNvSpPr/>
          <p:nvPr/>
        </p:nvSpPr>
        <p:spPr>
          <a:xfrm>
            <a:off x="5559093" y="4274342"/>
            <a:ext cx="819144" cy="1128597"/>
          </a:xfrm>
          <a:custGeom>
            <a:avLst/>
            <a:gdLst>
              <a:gd name="connsiteX0" fmla="*/ 335760 w 824428"/>
              <a:gd name="connsiteY0" fmla="*/ 907256 h 1123950"/>
              <a:gd name="connsiteX1" fmla="*/ 350047 w 824428"/>
              <a:gd name="connsiteY1" fmla="*/ 885825 h 1123950"/>
              <a:gd name="connsiteX2" fmla="*/ 364335 w 824428"/>
              <a:gd name="connsiteY2" fmla="*/ 871538 h 1123950"/>
              <a:gd name="connsiteX3" fmla="*/ 371479 w 824428"/>
              <a:gd name="connsiteY3" fmla="*/ 864394 h 1123950"/>
              <a:gd name="connsiteX4" fmla="*/ 381004 w 824428"/>
              <a:gd name="connsiteY4" fmla="*/ 828675 h 1123950"/>
              <a:gd name="connsiteX5" fmla="*/ 390529 w 824428"/>
              <a:gd name="connsiteY5" fmla="*/ 804863 h 1123950"/>
              <a:gd name="connsiteX6" fmla="*/ 392910 w 824428"/>
              <a:gd name="connsiteY6" fmla="*/ 792956 h 1123950"/>
              <a:gd name="connsiteX7" fmla="*/ 397672 w 824428"/>
              <a:gd name="connsiteY7" fmla="*/ 781050 h 1123950"/>
              <a:gd name="connsiteX8" fmla="*/ 400054 w 824428"/>
              <a:gd name="connsiteY8" fmla="*/ 773906 h 1123950"/>
              <a:gd name="connsiteX9" fmla="*/ 407197 w 824428"/>
              <a:gd name="connsiteY9" fmla="*/ 750094 h 1123950"/>
              <a:gd name="connsiteX10" fmla="*/ 411960 w 824428"/>
              <a:gd name="connsiteY10" fmla="*/ 738188 h 1123950"/>
              <a:gd name="connsiteX11" fmla="*/ 414341 w 824428"/>
              <a:gd name="connsiteY11" fmla="*/ 728663 h 1123950"/>
              <a:gd name="connsiteX12" fmla="*/ 421485 w 824428"/>
              <a:gd name="connsiteY12" fmla="*/ 721519 h 1123950"/>
              <a:gd name="connsiteX13" fmla="*/ 440535 w 824428"/>
              <a:gd name="connsiteY13" fmla="*/ 678656 h 1123950"/>
              <a:gd name="connsiteX14" fmla="*/ 457204 w 824428"/>
              <a:gd name="connsiteY14" fmla="*/ 659606 h 1123950"/>
              <a:gd name="connsiteX15" fmla="*/ 473872 w 824428"/>
              <a:gd name="connsiteY15" fmla="*/ 638175 h 1123950"/>
              <a:gd name="connsiteX16" fmla="*/ 483397 w 824428"/>
              <a:gd name="connsiteY16" fmla="*/ 621506 h 1123950"/>
              <a:gd name="connsiteX17" fmla="*/ 488160 w 824428"/>
              <a:gd name="connsiteY17" fmla="*/ 611981 h 1123950"/>
              <a:gd name="connsiteX18" fmla="*/ 504829 w 824428"/>
              <a:gd name="connsiteY18" fmla="*/ 590550 h 1123950"/>
              <a:gd name="connsiteX19" fmla="*/ 526260 w 824428"/>
              <a:gd name="connsiteY19" fmla="*/ 564356 h 1123950"/>
              <a:gd name="connsiteX20" fmla="*/ 538166 w 824428"/>
              <a:gd name="connsiteY20" fmla="*/ 545306 h 1123950"/>
              <a:gd name="connsiteX21" fmla="*/ 542929 w 824428"/>
              <a:gd name="connsiteY21" fmla="*/ 535781 h 1123950"/>
              <a:gd name="connsiteX22" fmla="*/ 550072 w 824428"/>
              <a:gd name="connsiteY22" fmla="*/ 526256 h 1123950"/>
              <a:gd name="connsiteX23" fmla="*/ 554835 w 824428"/>
              <a:gd name="connsiteY23" fmla="*/ 516731 h 1123950"/>
              <a:gd name="connsiteX24" fmla="*/ 564360 w 824428"/>
              <a:gd name="connsiteY24" fmla="*/ 507206 h 1123950"/>
              <a:gd name="connsiteX25" fmla="*/ 583410 w 824428"/>
              <a:gd name="connsiteY25" fmla="*/ 483394 h 1123950"/>
              <a:gd name="connsiteX26" fmla="*/ 592935 w 824428"/>
              <a:gd name="connsiteY26" fmla="*/ 471488 h 1123950"/>
              <a:gd name="connsiteX27" fmla="*/ 607222 w 824428"/>
              <a:gd name="connsiteY27" fmla="*/ 447675 h 1123950"/>
              <a:gd name="connsiteX28" fmla="*/ 616747 w 824428"/>
              <a:gd name="connsiteY28" fmla="*/ 431006 h 1123950"/>
              <a:gd name="connsiteX29" fmla="*/ 623891 w 824428"/>
              <a:gd name="connsiteY29" fmla="*/ 426244 h 1123950"/>
              <a:gd name="connsiteX30" fmla="*/ 628654 w 824428"/>
              <a:gd name="connsiteY30" fmla="*/ 419100 h 1123950"/>
              <a:gd name="connsiteX31" fmla="*/ 647704 w 824428"/>
              <a:gd name="connsiteY31" fmla="*/ 404813 h 1123950"/>
              <a:gd name="connsiteX32" fmla="*/ 664372 w 824428"/>
              <a:gd name="connsiteY32" fmla="*/ 383381 h 1123950"/>
              <a:gd name="connsiteX33" fmla="*/ 678660 w 824428"/>
              <a:gd name="connsiteY33" fmla="*/ 376238 h 1123950"/>
              <a:gd name="connsiteX34" fmla="*/ 683422 w 824428"/>
              <a:gd name="connsiteY34" fmla="*/ 369094 h 1123950"/>
              <a:gd name="connsiteX35" fmla="*/ 695329 w 824428"/>
              <a:gd name="connsiteY35" fmla="*/ 366713 h 1123950"/>
              <a:gd name="connsiteX36" fmla="*/ 750097 w 824428"/>
              <a:gd name="connsiteY36" fmla="*/ 364331 h 1123950"/>
              <a:gd name="connsiteX37" fmla="*/ 762004 w 824428"/>
              <a:gd name="connsiteY37" fmla="*/ 359569 h 1123950"/>
              <a:gd name="connsiteX38" fmla="*/ 771529 w 824428"/>
              <a:gd name="connsiteY38" fmla="*/ 350044 h 1123950"/>
              <a:gd name="connsiteX39" fmla="*/ 785816 w 824428"/>
              <a:gd name="connsiteY39" fmla="*/ 338138 h 1123950"/>
              <a:gd name="connsiteX40" fmla="*/ 816772 w 824428"/>
              <a:gd name="connsiteY40" fmla="*/ 326231 h 1123950"/>
              <a:gd name="connsiteX41" fmla="*/ 823916 w 824428"/>
              <a:gd name="connsiteY41" fmla="*/ 316706 h 1123950"/>
              <a:gd name="connsiteX42" fmla="*/ 821535 w 824428"/>
              <a:gd name="connsiteY42" fmla="*/ 283369 h 1123950"/>
              <a:gd name="connsiteX43" fmla="*/ 814391 w 824428"/>
              <a:gd name="connsiteY43" fmla="*/ 276225 h 1123950"/>
              <a:gd name="connsiteX44" fmla="*/ 797722 w 824428"/>
              <a:gd name="connsiteY44" fmla="*/ 259556 h 1123950"/>
              <a:gd name="connsiteX45" fmla="*/ 788197 w 824428"/>
              <a:gd name="connsiteY45" fmla="*/ 257175 h 1123950"/>
              <a:gd name="connsiteX46" fmla="*/ 745335 w 824428"/>
              <a:gd name="connsiteY46" fmla="*/ 247650 h 1123950"/>
              <a:gd name="connsiteX47" fmla="*/ 731047 w 824428"/>
              <a:gd name="connsiteY47" fmla="*/ 240506 h 1123950"/>
              <a:gd name="connsiteX48" fmla="*/ 719141 w 824428"/>
              <a:gd name="connsiteY48" fmla="*/ 235744 h 1123950"/>
              <a:gd name="connsiteX49" fmla="*/ 685804 w 824428"/>
              <a:gd name="connsiteY49" fmla="*/ 216694 h 1123950"/>
              <a:gd name="connsiteX50" fmla="*/ 678660 w 824428"/>
              <a:gd name="connsiteY50" fmla="*/ 214313 h 1123950"/>
              <a:gd name="connsiteX51" fmla="*/ 676279 w 824428"/>
              <a:gd name="connsiteY51" fmla="*/ 207169 h 1123950"/>
              <a:gd name="connsiteX52" fmla="*/ 681041 w 824428"/>
              <a:gd name="connsiteY52" fmla="*/ 173831 h 1123950"/>
              <a:gd name="connsiteX53" fmla="*/ 676279 w 824428"/>
              <a:gd name="connsiteY53" fmla="*/ 138113 h 1123950"/>
              <a:gd name="connsiteX54" fmla="*/ 673897 w 824428"/>
              <a:gd name="connsiteY54" fmla="*/ 50006 h 1123950"/>
              <a:gd name="connsiteX55" fmla="*/ 671516 w 824428"/>
              <a:gd name="connsiteY55" fmla="*/ 40481 h 1123950"/>
              <a:gd name="connsiteX56" fmla="*/ 669135 w 824428"/>
              <a:gd name="connsiteY56" fmla="*/ 26194 h 1123950"/>
              <a:gd name="connsiteX57" fmla="*/ 659610 w 824428"/>
              <a:gd name="connsiteY57" fmla="*/ 9525 h 1123950"/>
              <a:gd name="connsiteX58" fmla="*/ 654847 w 824428"/>
              <a:gd name="connsiteY58" fmla="*/ 0 h 1123950"/>
              <a:gd name="connsiteX59" fmla="*/ 647704 w 824428"/>
              <a:gd name="connsiteY59" fmla="*/ 4763 h 1123950"/>
              <a:gd name="connsiteX60" fmla="*/ 645322 w 824428"/>
              <a:gd name="connsiteY60" fmla="*/ 14288 h 1123950"/>
              <a:gd name="connsiteX61" fmla="*/ 642941 w 824428"/>
              <a:gd name="connsiteY61" fmla="*/ 21431 h 1123950"/>
              <a:gd name="connsiteX62" fmla="*/ 640560 w 824428"/>
              <a:gd name="connsiteY62" fmla="*/ 30956 h 1123950"/>
              <a:gd name="connsiteX63" fmla="*/ 633416 w 824428"/>
              <a:gd name="connsiteY63" fmla="*/ 42863 h 1123950"/>
              <a:gd name="connsiteX64" fmla="*/ 631035 w 824428"/>
              <a:gd name="connsiteY64" fmla="*/ 50006 h 1123950"/>
              <a:gd name="connsiteX65" fmla="*/ 616747 w 824428"/>
              <a:gd name="connsiteY65" fmla="*/ 64294 h 1123950"/>
              <a:gd name="connsiteX66" fmla="*/ 609604 w 824428"/>
              <a:gd name="connsiteY66" fmla="*/ 66675 h 1123950"/>
              <a:gd name="connsiteX67" fmla="*/ 597697 w 824428"/>
              <a:gd name="connsiteY67" fmla="*/ 57150 h 1123950"/>
              <a:gd name="connsiteX68" fmla="*/ 561979 w 824428"/>
              <a:gd name="connsiteY68" fmla="*/ 71438 h 1123950"/>
              <a:gd name="connsiteX69" fmla="*/ 514354 w 824428"/>
              <a:gd name="connsiteY69" fmla="*/ 88106 h 1123950"/>
              <a:gd name="connsiteX70" fmla="*/ 519116 w 824428"/>
              <a:gd name="connsiteY70" fmla="*/ 97631 h 1123950"/>
              <a:gd name="connsiteX71" fmla="*/ 516735 w 824428"/>
              <a:gd name="connsiteY71" fmla="*/ 107156 h 1123950"/>
              <a:gd name="connsiteX72" fmla="*/ 502447 w 824428"/>
              <a:gd name="connsiteY72" fmla="*/ 114300 h 1123950"/>
              <a:gd name="connsiteX73" fmla="*/ 457204 w 824428"/>
              <a:gd name="connsiteY73" fmla="*/ 119063 h 1123950"/>
              <a:gd name="connsiteX74" fmla="*/ 447679 w 824428"/>
              <a:gd name="connsiteY74" fmla="*/ 126206 h 1123950"/>
              <a:gd name="connsiteX75" fmla="*/ 438154 w 824428"/>
              <a:gd name="connsiteY75" fmla="*/ 138113 h 1123950"/>
              <a:gd name="connsiteX76" fmla="*/ 431010 w 824428"/>
              <a:gd name="connsiteY76" fmla="*/ 145256 h 1123950"/>
              <a:gd name="connsiteX77" fmla="*/ 421485 w 824428"/>
              <a:gd name="connsiteY77" fmla="*/ 171450 h 1123950"/>
              <a:gd name="connsiteX78" fmla="*/ 404816 w 824428"/>
              <a:gd name="connsiteY78" fmla="*/ 176213 h 1123950"/>
              <a:gd name="connsiteX79" fmla="*/ 309566 w 824428"/>
              <a:gd name="connsiteY79" fmla="*/ 190500 h 1123950"/>
              <a:gd name="connsiteX80" fmla="*/ 290516 w 824428"/>
              <a:gd name="connsiteY80" fmla="*/ 202406 h 1123950"/>
              <a:gd name="connsiteX81" fmla="*/ 276229 w 824428"/>
              <a:gd name="connsiteY81" fmla="*/ 216694 h 1123950"/>
              <a:gd name="connsiteX82" fmla="*/ 259560 w 824428"/>
              <a:gd name="connsiteY82" fmla="*/ 238125 h 1123950"/>
              <a:gd name="connsiteX83" fmla="*/ 250035 w 824428"/>
              <a:gd name="connsiteY83" fmla="*/ 250031 h 1123950"/>
              <a:gd name="connsiteX84" fmla="*/ 235747 w 824428"/>
              <a:gd name="connsiteY84" fmla="*/ 261938 h 1123950"/>
              <a:gd name="connsiteX85" fmla="*/ 228604 w 824428"/>
              <a:gd name="connsiteY85" fmla="*/ 271463 h 1123950"/>
              <a:gd name="connsiteX86" fmla="*/ 207172 w 824428"/>
              <a:gd name="connsiteY86" fmla="*/ 285750 h 1123950"/>
              <a:gd name="connsiteX87" fmla="*/ 197647 w 824428"/>
              <a:gd name="connsiteY87" fmla="*/ 295275 h 1123950"/>
              <a:gd name="connsiteX88" fmla="*/ 183360 w 824428"/>
              <a:gd name="connsiteY88" fmla="*/ 304800 h 1123950"/>
              <a:gd name="connsiteX89" fmla="*/ 176216 w 824428"/>
              <a:gd name="connsiteY89" fmla="*/ 311944 h 1123950"/>
              <a:gd name="connsiteX90" fmla="*/ 164310 w 824428"/>
              <a:gd name="connsiteY90" fmla="*/ 316706 h 1123950"/>
              <a:gd name="connsiteX91" fmla="*/ 157166 w 824428"/>
              <a:gd name="connsiteY91" fmla="*/ 371475 h 1123950"/>
              <a:gd name="connsiteX92" fmla="*/ 166691 w 824428"/>
              <a:gd name="connsiteY92" fmla="*/ 385763 h 1123950"/>
              <a:gd name="connsiteX93" fmla="*/ 183360 w 824428"/>
              <a:gd name="connsiteY93" fmla="*/ 407194 h 1123950"/>
              <a:gd name="connsiteX94" fmla="*/ 190504 w 824428"/>
              <a:gd name="connsiteY94" fmla="*/ 416719 h 1123950"/>
              <a:gd name="connsiteX95" fmla="*/ 197647 w 824428"/>
              <a:gd name="connsiteY95" fmla="*/ 428625 h 1123950"/>
              <a:gd name="connsiteX96" fmla="*/ 204791 w 824428"/>
              <a:gd name="connsiteY96" fmla="*/ 442913 h 1123950"/>
              <a:gd name="connsiteX97" fmla="*/ 216697 w 824428"/>
              <a:gd name="connsiteY97" fmla="*/ 459581 h 1123950"/>
              <a:gd name="connsiteX98" fmla="*/ 221460 w 824428"/>
              <a:gd name="connsiteY98" fmla="*/ 471488 h 1123950"/>
              <a:gd name="connsiteX99" fmla="*/ 228604 w 824428"/>
              <a:gd name="connsiteY99" fmla="*/ 481013 h 1123950"/>
              <a:gd name="connsiteX100" fmla="*/ 233366 w 824428"/>
              <a:gd name="connsiteY100" fmla="*/ 490538 h 1123950"/>
              <a:gd name="connsiteX101" fmla="*/ 230985 w 824428"/>
              <a:gd name="connsiteY101" fmla="*/ 507206 h 1123950"/>
              <a:gd name="connsiteX102" fmla="*/ 185741 w 824428"/>
              <a:gd name="connsiteY102" fmla="*/ 511969 h 1123950"/>
              <a:gd name="connsiteX103" fmla="*/ 176216 w 824428"/>
              <a:gd name="connsiteY103" fmla="*/ 516731 h 1123950"/>
              <a:gd name="connsiteX104" fmla="*/ 171454 w 824428"/>
              <a:gd name="connsiteY104" fmla="*/ 531019 h 1123950"/>
              <a:gd name="connsiteX105" fmla="*/ 164310 w 824428"/>
              <a:gd name="connsiteY105" fmla="*/ 581025 h 1123950"/>
              <a:gd name="connsiteX106" fmla="*/ 135735 w 824428"/>
              <a:gd name="connsiteY106" fmla="*/ 607219 h 1123950"/>
              <a:gd name="connsiteX107" fmla="*/ 128591 w 824428"/>
              <a:gd name="connsiteY107" fmla="*/ 611981 h 1123950"/>
              <a:gd name="connsiteX108" fmla="*/ 111922 w 824428"/>
              <a:gd name="connsiteY108" fmla="*/ 628650 h 1123950"/>
              <a:gd name="connsiteX109" fmla="*/ 100016 w 824428"/>
              <a:gd name="connsiteY109" fmla="*/ 638175 h 1123950"/>
              <a:gd name="connsiteX110" fmla="*/ 88110 w 824428"/>
              <a:gd name="connsiteY110" fmla="*/ 650081 h 1123950"/>
              <a:gd name="connsiteX111" fmla="*/ 80966 w 824428"/>
              <a:gd name="connsiteY111" fmla="*/ 661988 h 1123950"/>
              <a:gd name="connsiteX112" fmla="*/ 76204 w 824428"/>
              <a:gd name="connsiteY112" fmla="*/ 669131 h 1123950"/>
              <a:gd name="connsiteX113" fmla="*/ 69060 w 824428"/>
              <a:gd name="connsiteY113" fmla="*/ 678656 h 1123950"/>
              <a:gd name="connsiteX114" fmla="*/ 64297 w 824428"/>
              <a:gd name="connsiteY114" fmla="*/ 685800 h 1123950"/>
              <a:gd name="connsiteX115" fmla="*/ 57154 w 824428"/>
              <a:gd name="connsiteY115" fmla="*/ 692944 h 1123950"/>
              <a:gd name="connsiteX116" fmla="*/ 52391 w 824428"/>
              <a:gd name="connsiteY116" fmla="*/ 702469 h 1123950"/>
              <a:gd name="connsiteX117" fmla="*/ 47629 w 824428"/>
              <a:gd name="connsiteY117" fmla="*/ 709613 h 1123950"/>
              <a:gd name="connsiteX118" fmla="*/ 40485 w 824428"/>
              <a:gd name="connsiteY118" fmla="*/ 721519 h 1123950"/>
              <a:gd name="connsiteX119" fmla="*/ 33341 w 824428"/>
              <a:gd name="connsiteY119" fmla="*/ 735806 h 1123950"/>
              <a:gd name="connsiteX120" fmla="*/ 38104 w 824428"/>
              <a:gd name="connsiteY120" fmla="*/ 754856 h 1123950"/>
              <a:gd name="connsiteX121" fmla="*/ 47629 w 824428"/>
              <a:gd name="connsiteY121" fmla="*/ 778669 h 1123950"/>
              <a:gd name="connsiteX122" fmla="*/ 30960 w 824428"/>
              <a:gd name="connsiteY122" fmla="*/ 821531 h 1123950"/>
              <a:gd name="connsiteX123" fmla="*/ 11910 w 824428"/>
              <a:gd name="connsiteY123" fmla="*/ 835819 h 1123950"/>
              <a:gd name="connsiteX124" fmla="*/ 2385 w 824428"/>
              <a:gd name="connsiteY124" fmla="*/ 852488 h 1123950"/>
              <a:gd name="connsiteX125" fmla="*/ 4 w 824428"/>
              <a:gd name="connsiteY125" fmla="*/ 859631 h 1123950"/>
              <a:gd name="connsiteX126" fmla="*/ 4766 w 824428"/>
              <a:gd name="connsiteY126" fmla="*/ 919163 h 1123950"/>
              <a:gd name="connsiteX127" fmla="*/ 7147 w 824428"/>
              <a:gd name="connsiteY127" fmla="*/ 928688 h 1123950"/>
              <a:gd name="connsiteX128" fmla="*/ 21435 w 824428"/>
              <a:gd name="connsiteY128" fmla="*/ 945356 h 1123950"/>
              <a:gd name="connsiteX129" fmla="*/ 33341 w 824428"/>
              <a:gd name="connsiteY129" fmla="*/ 952500 h 1123950"/>
              <a:gd name="connsiteX130" fmla="*/ 42866 w 824428"/>
              <a:gd name="connsiteY130" fmla="*/ 954881 h 1123950"/>
              <a:gd name="connsiteX131" fmla="*/ 50010 w 824428"/>
              <a:gd name="connsiteY131" fmla="*/ 959644 h 1123950"/>
              <a:gd name="connsiteX132" fmla="*/ 76204 w 824428"/>
              <a:gd name="connsiteY132" fmla="*/ 973931 h 1123950"/>
              <a:gd name="connsiteX133" fmla="*/ 80966 w 824428"/>
              <a:gd name="connsiteY133" fmla="*/ 981075 h 1123950"/>
              <a:gd name="connsiteX134" fmla="*/ 76204 w 824428"/>
              <a:gd name="connsiteY134" fmla="*/ 1038225 h 1123950"/>
              <a:gd name="connsiteX135" fmla="*/ 71441 w 824428"/>
              <a:gd name="connsiteY135" fmla="*/ 1050131 h 1123950"/>
              <a:gd name="connsiteX136" fmla="*/ 76204 w 824428"/>
              <a:gd name="connsiteY136" fmla="*/ 1114425 h 1123950"/>
              <a:gd name="connsiteX137" fmla="*/ 80966 w 824428"/>
              <a:gd name="connsiteY137" fmla="*/ 1123950 h 1123950"/>
              <a:gd name="connsiteX138" fmla="*/ 114304 w 824428"/>
              <a:gd name="connsiteY138" fmla="*/ 1116806 h 1123950"/>
              <a:gd name="connsiteX139" fmla="*/ 116685 w 824428"/>
              <a:gd name="connsiteY139" fmla="*/ 1109663 h 1123950"/>
              <a:gd name="connsiteX140" fmla="*/ 123829 w 824428"/>
              <a:gd name="connsiteY140" fmla="*/ 1102519 h 1123950"/>
              <a:gd name="connsiteX141" fmla="*/ 138116 w 824428"/>
              <a:gd name="connsiteY141" fmla="*/ 1081088 h 1123950"/>
              <a:gd name="connsiteX142" fmla="*/ 142879 w 824428"/>
              <a:gd name="connsiteY142" fmla="*/ 1073944 h 1123950"/>
              <a:gd name="connsiteX143" fmla="*/ 161929 w 824428"/>
              <a:gd name="connsiteY143" fmla="*/ 1064419 h 1123950"/>
              <a:gd name="connsiteX144" fmla="*/ 211935 w 824428"/>
              <a:gd name="connsiteY144" fmla="*/ 1064419 h 1123950"/>
              <a:gd name="connsiteX145" fmla="*/ 219079 w 824428"/>
              <a:gd name="connsiteY145" fmla="*/ 1057275 h 1123950"/>
              <a:gd name="connsiteX146" fmla="*/ 228604 w 824428"/>
              <a:gd name="connsiteY146" fmla="*/ 1042988 h 1123950"/>
              <a:gd name="connsiteX147" fmla="*/ 235747 w 824428"/>
              <a:gd name="connsiteY147" fmla="*/ 1033463 h 1123950"/>
              <a:gd name="connsiteX148" fmla="*/ 240510 w 824428"/>
              <a:gd name="connsiteY148" fmla="*/ 1019175 h 1123950"/>
              <a:gd name="connsiteX149" fmla="*/ 250035 w 824428"/>
              <a:gd name="connsiteY149" fmla="*/ 1000125 h 1123950"/>
              <a:gd name="connsiteX150" fmla="*/ 254797 w 824428"/>
              <a:gd name="connsiteY150" fmla="*/ 990600 h 1123950"/>
              <a:gd name="connsiteX151" fmla="*/ 259560 w 824428"/>
              <a:gd name="connsiteY151" fmla="*/ 978694 h 1123950"/>
              <a:gd name="connsiteX152" fmla="*/ 278610 w 824428"/>
              <a:gd name="connsiteY152" fmla="*/ 959644 h 1123950"/>
              <a:gd name="connsiteX153" fmla="*/ 285754 w 824428"/>
              <a:gd name="connsiteY153" fmla="*/ 952500 h 1123950"/>
              <a:gd name="connsiteX154" fmla="*/ 292897 w 824428"/>
              <a:gd name="connsiteY154" fmla="*/ 945356 h 1123950"/>
              <a:gd name="connsiteX155" fmla="*/ 304804 w 824428"/>
              <a:gd name="connsiteY155" fmla="*/ 935831 h 1123950"/>
              <a:gd name="connsiteX156" fmla="*/ 314329 w 824428"/>
              <a:gd name="connsiteY156" fmla="*/ 923925 h 1123950"/>
              <a:gd name="connsiteX157" fmla="*/ 321472 w 824428"/>
              <a:gd name="connsiteY157" fmla="*/ 919163 h 1123950"/>
              <a:gd name="connsiteX158" fmla="*/ 330997 w 824428"/>
              <a:gd name="connsiteY158" fmla="*/ 912019 h 1123950"/>
              <a:gd name="connsiteX159" fmla="*/ 338141 w 824428"/>
              <a:gd name="connsiteY159" fmla="*/ 909638 h 1123950"/>
              <a:gd name="connsiteX160" fmla="*/ 335760 w 824428"/>
              <a:gd name="connsiteY160" fmla="*/ 907256 h 1123950"/>
              <a:gd name="connsiteX0" fmla="*/ 335760 w 824428"/>
              <a:gd name="connsiteY0" fmla="*/ 907256 h 1123950"/>
              <a:gd name="connsiteX1" fmla="*/ 350047 w 824428"/>
              <a:gd name="connsiteY1" fmla="*/ 885825 h 1123950"/>
              <a:gd name="connsiteX2" fmla="*/ 364335 w 824428"/>
              <a:gd name="connsiteY2" fmla="*/ 871538 h 1123950"/>
              <a:gd name="connsiteX3" fmla="*/ 371479 w 824428"/>
              <a:gd name="connsiteY3" fmla="*/ 864394 h 1123950"/>
              <a:gd name="connsiteX4" fmla="*/ 381004 w 824428"/>
              <a:gd name="connsiteY4" fmla="*/ 828675 h 1123950"/>
              <a:gd name="connsiteX5" fmla="*/ 392910 w 824428"/>
              <a:gd name="connsiteY5" fmla="*/ 792956 h 1123950"/>
              <a:gd name="connsiteX6" fmla="*/ 397672 w 824428"/>
              <a:gd name="connsiteY6" fmla="*/ 781050 h 1123950"/>
              <a:gd name="connsiteX7" fmla="*/ 400054 w 824428"/>
              <a:gd name="connsiteY7" fmla="*/ 773906 h 1123950"/>
              <a:gd name="connsiteX8" fmla="*/ 407197 w 824428"/>
              <a:gd name="connsiteY8" fmla="*/ 750094 h 1123950"/>
              <a:gd name="connsiteX9" fmla="*/ 411960 w 824428"/>
              <a:gd name="connsiteY9" fmla="*/ 738188 h 1123950"/>
              <a:gd name="connsiteX10" fmla="*/ 414341 w 824428"/>
              <a:gd name="connsiteY10" fmla="*/ 728663 h 1123950"/>
              <a:gd name="connsiteX11" fmla="*/ 421485 w 824428"/>
              <a:gd name="connsiteY11" fmla="*/ 721519 h 1123950"/>
              <a:gd name="connsiteX12" fmla="*/ 440535 w 824428"/>
              <a:gd name="connsiteY12" fmla="*/ 678656 h 1123950"/>
              <a:gd name="connsiteX13" fmla="*/ 457204 w 824428"/>
              <a:gd name="connsiteY13" fmla="*/ 659606 h 1123950"/>
              <a:gd name="connsiteX14" fmla="*/ 473872 w 824428"/>
              <a:gd name="connsiteY14" fmla="*/ 638175 h 1123950"/>
              <a:gd name="connsiteX15" fmla="*/ 483397 w 824428"/>
              <a:gd name="connsiteY15" fmla="*/ 621506 h 1123950"/>
              <a:gd name="connsiteX16" fmla="*/ 488160 w 824428"/>
              <a:gd name="connsiteY16" fmla="*/ 611981 h 1123950"/>
              <a:gd name="connsiteX17" fmla="*/ 504829 w 824428"/>
              <a:gd name="connsiteY17" fmla="*/ 590550 h 1123950"/>
              <a:gd name="connsiteX18" fmla="*/ 526260 w 824428"/>
              <a:gd name="connsiteY18" fmla="*/ 564356 h 1123950"/>
              <a:gd name="connsiteX19" fmla="*/ 538166 w 824428"/>
              <a:gd name="connsiteY19" fmla="*/ 545306 h 1123950"/>
              <a:gd name="connsiteX20" fmla="*/ 542929 w 824428"/>
              <a:gd name="connsiteY20" fmla="*/ 535781 h 1123950"/>
              <a:gd name="connsiteX21" fmla="*/ 550072 w 824428"/>
              <a:gd name="connsiteY21" fmla="*/ 526256 h 1123950"/>
              <a:gd name="connsiteX22" fmla="*/ 554835 w 824428"/>
              <a:gd name="connsiteY22" fmla="*/ 516731 h 1123950"/>
              <a:gd name="connsiteX23" fmla="*/ 564360 w 824428"/>
              <a:gd name="connsiteY23" fmla="*/ 507206 h 1123950"/>
              <a:gd name="connsiteX24" fmla="*/ 583410 w 824428"/>
              <a:gd name="connsiteY24" fmla="*/ 483394 h 1123950"/>
              <a:gd name="connsiteX25" fmla="*/ 592935 w 824428"/>
              <a:gd name="connsiteY25" fmla="*/ 471488 h 1123950"/>
              <a:gd name="connsiteX26" fmla="*/ 607222 w 824428"/>
              <a:gd name="connsiteY26" fmla="*/ 447675 h 1123950"/>
              <a:gd name="connsiteX27" fmla="*/ 616747 w 824428"/>
              <a:gd name="connsiteY27" fmla="*/ 431006 h 1123950"/>
              <a:gd name="connsiteX28" fmla="*/ 623891 w 824428"/>
              <a:gd name="connsiteY28" fmla="*/ 426244 h 1123950"/>
              <a:gd name="connsiteX29" fmla="*/ 628654 w 824428"/>
              <a:gd name="connsiteY29" fmla="*/ 419100 h 1123950"/>
              <a:gd name="connsiteX30" fmla="*/ 647704 w 824428"/>
              <a:gd name="connsiteY30" fmla="*/ 404813 h 1123950"/>
              <a:gd name="connsiteX31" fmla="*/ 664372 w 824428"/>
              <a:gd name="connsiteY31" fmla="*/ 383381 h 1123950"/>
              <a:gd name="connsiteX32" fmla="*/ 678660 w 824428"/>
              <a:gd name="connsiteY32" fmla="*/ 376238 h 1123950"/>
              <a:gd name="connsiteX33" fmla="*/ 683422 w 824428"/>
              <a:gd name="connsiteY33" fmla="*/ 369094 h 1123950"/>
              <a:gd name="connsiteX34" fmla="*/ 695329 w 824428"/>
              <a:gd name="connsiteY34" fmla="*/ 366713 h 1123950"/>
              <a:gd name="connsiteX35" fmla="*/ 750097 w 824428"/>
              <a:gd name="connsiteY35" fmla="*/ 364331 h 1123950"/>
              <a:gd name="connsiteX36" fmla="*/ 762004 w 824428"/>
              <a:gd name="connsiteY36" fmla="*/ 359569 h 1123950"/>
              <a:gd name="connsiteX37" fmla="*/ 771529 w 824428"/>
              <a:gd name="connsiteY37" fmla="*/ 350044 h 1123950"/>
              <a:gd name="connsiteX38" fmla="*/ 785816 w 824428"/>
              <a:gd name="connsiteY38" fmla="*/ 338138 h 1123950"/>
              <a:gd name="connsiteX39" fmla="*/ 816772 w 824428"/>
              <a:gd name="connsiteY39" fmla="*/ 326231 h 1123950"/>
              <a:gd name="connsiteX40" fmla="*/ 823916 w 824428"/>
              <a:gd name="connsiteY40" fmla="*/ 316706 h 1123950"/>
              <a:gd name="connsiteX41" fmla="*/ 821535 w 824428"/>
              <a:gd name="connsiteY41" fmla="*/ 283369 h 1123950"/>
              <a:gd name="connsiteX42" fmla="*/ 814391 w 824428"/>
              <a:gd name="connsiteY42" fmla="*/ 276225 h 1123950"/>
              <a:gd name="connsiteX43" fmla="*/ 797722 w 824428"/>
              <a:gd name="connsiteY43" fmla="*/ 259556 h 1123950"/>
              <a:gd name="connsiteX44" fmla="*/ 788197 w 824428"/>
              <a:gd name="connsiteY44" fmla="*/ 257175 h 1123950"/>
              <a:gd name="connsiteX45" fmla="*/ 745335 w 824428"/>
              <a:gd name="connsiteY45" fmla="*/ 247650 h 1123950"/>
              <a:gd name="connsiteX46" fmla="*/ 731047 w 824428"/>
              <a:gd name="connsiteY46" fmla="*/ 240506 h 1123950"/>
              <a:gd name="connsiteX47" fmla="*/ 719141 w 824428"/>
              <a:gd name="connsiteY47" fmla="*/ 235744 h 1123950"/>
              <a:gd name="connsiteX48" fmla="*/ 685804 w 824428"/>
              <a:gd name="connsiteY48" fmla="*/ 216694 h 1123950"/>
              <a:gd name="connsiteX49" fmla="*/ 678660 w 824428"/>
              <a:gd name="connsiteY49" fmla="*/ 214313 h 1123950"/>
              <a:gd name="connsiteX50" fmla="*/ 676279 w 824428"/>
              <a:gd name="connsiteY50" fmla="*/ 207169 h 1123950"/>
              <a:gd name="connsiteX51" fmla="*/ 681041 w 824428"/>
              <a:gd name="connsiteY51" fmla="*/ 173831 h 1123950"/>
              <a:gd name="connsiteX52" fmla="*/ 676279 w 824428"/>
              <a:gd name="connsiteY52" fmla="*/ 138113 h 1123950"/>
              <a:gd name="connsiteX53" fmla="*/ 673897 w 824428"/>
              <a:gd name="connsiteY53" fmla="*/ 50006 h 1123950"/>
              <a:gd name="connsiteX54" fmla="*/ 671516 w 824428"/>
              <a:gd name="connsiteY54" fmla="*/ 40481 h 1123950"/>
              <a:gd name="connsiteX55" fmla="*/ 669135 w 824428"/>
              <a:gd name="connsiteY55" fmla="*/ 26194 h 1123950"/>
              <a:gd name="connsiteX56" fmla="*/ 659610 w 824428"/>
              <a:gd name="connsiteY56" fmla="*/ 9525 h 1123950"/>
              <a:gd name="connsiteX57" fmla="*/ 654847 w 824428"/>
              <a:gd name="connsiteY57" fmla="*/ 0 h 1123950"/>
              <a:gd name="connsiteX58" fmla="*/ 647704 w 824428"/>
              <a:gd name="connsiteY58" fmla="*/ 4763 h 1123950"/>
              <a:gd name="connsiteX59" fmla="*/ 645322 w 824428"/>
              <a:gd name="connsiteY59" fmla="*/ 14288 h 1123950"/>
              <a:gd name="connsiteX60" fmla="*/ 642941 w 824428"/>
              <a:gd name="connsiteY60" fmla="*/ 21431 h 1123950"/>
              <a:gd name="connsiteX61" fmla="*/ 640560 w 824428"/>
              <a:gd name="connsiteY61" fmla="*/ 30956 h 1123950"/>
              <a:gd name="connsiteX62" fmla="*/ 633416 w 824428"/>
              <a:gd name="connsiteY62" fmla="*/ 42863 h 1123950"/>
              <a:gd name="connsiteX63" fmla="*/ 631035 w 824428"/>
              <a:gd name="connsiteY63" fmla="*/ 50006 h 1123950"/>
              <a:gd name="connsiteX64" fmla="*/ 616747 w 824428"/>
              <a:gd name="connsiteY64" fmla="*/ 64294 h 1123950"/>
              <a:gd name="connsiteX65" fmla="*/ 609604 w 824428"/>
              <a:gd name="connsiteY65" fmla="*/ 66675 h 1123950"/>
              <a:gd name="connsiteX66" fmla="*/ 597697 w 824428"/>
              <a:gd name="connsiteY66" fmla="*/ 57150 h 1123950"/>
              <a:gd name="connsiteX67" fmla="*/ 561979 w 824428"/>
              <a:gd name="connsiteY67" fmla="*/ 71438 h 1123950"/>
              <a:gd name="connsiteX68" fmla="*/ 514354 w 824428"/>
              <a:gd name="connsiteY68" fmla="*/ 88106 h 1123950"/>
              <a:gd name="connsiteX69" fmla="*/ 519116 w 824428"/>
              <a:gd name="connsiteY69" fmla="*/ 97631 h 1123950"/>
              <a:gd name="connsiteX70" fmla="*/ 516735 w 824428"/>
              <a:gd name="connsiteY70" fmla="*/ 107156 h 1123950"/>
              <a:gd name="connsiteX71" fmla="*/ 502447 w 824428"/>
              <a:gd name="connsiteY71" fmla="*/ 114300 h 1123950"/>
              <a:gd name="connsiteX72" fmla="*/ 457204 w 824428"/>
              <a:gd name="connsiteY72" fmla="*/ 119063 h 1123950"/>
              <a:gd name="connsiteX73" fmla="*/ 447679 w 824428"/>
              <a:gd name="connsiteY73" fmla="*/ 126206 h 1123950"/>
              <a:gd name="connsiteX74" fmla="*/ 438154 w 824428"/>
              <a:gd name="connsiteY74" fmla="*/ 138113 h 1123950"/>
              <a:gd name="connsiteX75" fmla="*/ 431010 w 824428"/>
              <a:gd name="connsiteY75" fmla="*/ 145256 h 1123950"/>
              <a:gd name="connsiteX76" fmla="*/ 421485 w 824428"/>
              <a:gd name="connsiteY76" fmla="*/ 171450 h 1123950"/>
              <a:gd name="connsiteX77" fmla="*/ 404816 w 824428"/>
              <a:gd name="connsiteY77" fmla="*/ 176213 h 1123950"/>
              <a:gd name="connsiteX78" fmla="*/ 309566 w 824428"/>
              <a:gd name="connsiteY78" fmla="*/ 190500 h 1123950"/>
              <a:gd name="connsiteX79" fmla="*/ 290516 w 824428"/>
              <a:gd name="connsiteY79" fmla="*/ 202406 h 1123950"/>
              <a:gd name="connsiteX80" fmla="*/ 276229 w 824428"/>
              <a:gd name="connsiteY80" fmla="*/ 216694 h 1123950"/>
              <a:gd name="connsiteX81" fmla="*/ 259560 w 824428"/>
              <a:gd name="connsiteY81" fmla="*/ 238125 h 1123950"/>
              <a:gd name="connsiteX82" fmla="*/ 250035 w 824428"/>
              <a:gd name="connsiteY82" fmla="*/ 250031 h 1123950"/>
              <a:gd name="connsiteX83" fmla="*/ 235747 w 824428"/>
              <a:gd name="connsiteY83" fmla="*/ 261938 h 1123950"/>
              <a:gd name="connsiteX84" fmla="*/ 228604 w 824428"/>
              <a:gd name="connsiteY84" fmla="*/ 271463 h 1123950"/>
              <a:gd name="connsiteX85" fmla="*/ 207172 w 824428"/>
              <a:gd name="connsiteY85" fmla="*/ 285750 h 1123950"/>
              <a:gd name="connsiteX86" fmla="*/ 197647 w 824428"/>
              <a:gd name="connsiteY86" fmla="*/ 295275 h 1123950"/>
              <a:gd name="connsiteX87" fmla="*/ 183360 w 824428"/>
              <a:gd name="connsiteY87" fmla="*/ 304800 h 1123950"/>
              <a:gd name="connsiteX88" fmla="*/ 176216 w 824428"/>
              <a:gd name="connsiteY88" fmla="*/ 311944 h 1123950"/>
              <a:gd name="connsiteX89" fmla="*/ 164310 w 824428"/>
              <a:gd name="connsiteY89" fmla="*/ 316706 h 1123950"/>
              <a:gd name="connsiteX90" fmla="*/ 157166 w 824428"/>
              <a:gd name="connsiteY90" fmla="*/ 371475 h 1123950"/>
              <a:gd name="connsiteX91" fmla="*/ 166691 w 824428"/>
              <a:gd name="connsiteY91" fmla="*/ 385763 h 1123950"/>
              <a:gd name="connsiteX92" fmla="*/ 183360 w 824428"/>
              <a:gd name="connsiteY92" fmla="*/ 407194 h 1123950"/>
              <a:gd name="connsiteX93" fmla="*/ 190504 w 824428"/>
              <a:gd name="connsiteY93" fmla="*/ 416719 h 1123950"/>
              <a:gd name="connsiteX94" fmla="*/ 197647 w 824428"/>
              <a:gd name="connsiteY94" fmla="*/ 428625 h 1123950"/>
              <a:gd name="connsiteX95" fmla="*/ 204791 w 824428"/>
              <a:gd name="connsiteY95" fmla="*/ 442913 h 1123950"/>
              <a:gd name="connsiteX96" fmla="*/ 216697 w 824428"/>
              <a:gd name="connsiteY96" fmla="*/ 459581 h 1123950"/>
              <a:gd name="connsiteX97" fmla="*/ 221460 w 824428"/>
              <a:gd name="connsiteY97" fmla="*/ 471488 h 1123950"/>
              <a:gd name="connsiteX98" fmla="*/ 228604 w 824428"/>
              <a:gd name="connsiteY98" fmla="*/ 481013 h 1123950"/>
              <a:gd name="connsiteX99" fmla="*/ 233366 w 824428"/>
              <a:gd name="connsiteY99" fmla="*/ 490538 h 1123950"/>
              <a:gd name="connsiteX100" fmla="*/ 230985 w 824428"/>
              <a:gd name="connsiteY100" fmla="*/ 507206 h 1123950"/>
              <a:gd name="connsiteX101" fmla="*/ 185741 w 824428"/>
              <a:gd name="connsiteY101" fmla="*/ 511969 h 1123950"/>
              <a:gd name="connsiteX102" fmla="*/ 176216 w 824428"/>
              <a:gd name="connsiteY102" fmla="*/ 516731 h 1123950"/>
              <a:gd name="connsiteX103" fmla="*/ 171454 w 824428"/>
              <a:gd name="connsiteY103" fmla="*/ 531019 h 1123950"/>
              <a:gd name="connsiteX104" fmla="*/ 164310 w 824428"/>
              <a:gd name="connsiteY104" fmla="*/ 581025 h 1123950"/>
              <a:gd name="connsiteX105" fmla="*/ 135735 w 824428"/>
              <a:gd name="connsiteY105" fmla="*/ 607219 h 1123950"/>
              <a:gd name="connsiteX106" fmla="*/ 128591 w 824428"/>
              <a:gd name="connsiteY106" fmla="*/ 611981 h 1123950"/>
              <a:gd name="connsiteX107" fmla="*/ 111922 w 824428"/>
              <a:gd name="connsiteY107" fmla="*/ 628650 h 1123950"/>
              <a:gd name="connsiteX108" fmla="*/ 100016 w 824428"/>
              <a:gd name="connsiteY108" fmla="*/ 638175 h 1123950"/>
              <a:gd name="connsiteX109" fmla="*/ 88110 w 824428"/>
              <a:gd name="connsiteY109" fmla="*/ 650081 h 1123950"/>
              <a:gd name="connsiteX110" fmla="*/ 80966 w 824428"/>
              <a:gd name="connsiteY110" fmla="*/ 661988 h 1123950"/>
              <a:gd name="connsiteX111" fmla="*/ 76204 w 824428"/>
              <a:gd name="connsiteY111" fmla="*/ 669131 h 1123950"/>
              <a:gd name="connsiteX112" fmla="*/ 69060 w 824428"/>
              <a:gd name="connsiteY112" fmla="*/ 678656 h 1123950"/>
              <a:gd name="connsiteX113" fmla="*/ 64297 w 824428"/>
              <a:gd name="connsiteY113" fmla="*/ 685800 h 1123950"/>
              <a:gd name="connsiteX114" fmla="*/ 57154 w 824428"/>
              <a:gd name="connsiteY114" fmla="*/ 692944 h 1123950"/>
              <a:gd name="connsiteX115" fmla="*/ 52391 w 824428"/>
              <a:gd name="connsiteY115" fmla="*/ 702469 h 1123950"/>
              <a:gd name="connsiteX116" fmla="*/ 47629 w 824428"/>
              <a:gd name="connsiteY116" fmla="*/ 709613 h 1123950"/>
              <a:gd name="connsiteX117" fmla="*/ 40485 w 824428"/>
              <a:gd name="connsiteY117" fmla="*/ 721519 h 1123950"/>
              <a:gd name="connsiteX118" fmla="*/ 33341 w 824428"/>
              <a:gd name="connsiteY118" fmla="*/ 735806 h 1123950"/>
              <a:gd name="connsiteX119" fmla="*/ 38104 w 824428"/>
              <a:gd name="connsiteY119" fmla="*/ 754856 h 1123950"/>
              <a:gd name="connsiteX120" fmla="*/ 47629 w 824428"/>
              <a:gd name="connsiteY120" fmla="*/ 778669 h 1123950"/>
              <a:gd name="connsiteX121" fmla="*/ 30960 w 824428"/>
              <a:gd name="connsiteY121" fmla="*/ 821531 h 1123950"/>
              <a:gd name="connsiteX122" fmla="*/ 11910 w 824428"/>
              <a:gd name="connsiteY122" fmla="*/ 835819 h 1123950"/>
              <a:gd name="connsiteX123" fmla="*/ 2385 w 824428"/>
              <a:gd name="connsiteY123" fmla="*/ 852488 h 1123950"/>
              <a:gd name="connsiteX124" fmla="*/ 4 w 824428"/>
              <a:gd name="connsiteY124" fmla="*/ 859631 h 1123950"/>
              <a:gd name="connsiteX125" fmla="*/ 4766 w 824428"/>
              <a:gd name="connsiteY125" fmla="*/ 919163 h 1123950"/>
              <a:gd name="connsiteX126" fmla="*/ 7147 w 824428"/>
              <a:gd name="connsiteY126" fmla="*/ 928688 h 1123950"/>
              <a:gd name="connsiteX127" fmla="*/ 21435 w 824428"/>
              <a:gd name="connsiteY127" fmla="*/ 945356 h 1123950"/>
              <a:gd name="connsiteX128" fmla="*/ 33341 w 824428"/>
              <a:gd name="connsiteY128" fmla="*/ 952500 h 1123950"/>
              <a:gd name="connsiteX129" fmla="*/ 42866 w 824428"/>
              <a:gd name="connsiteY129" fmla="*/ 954881 h 1123950"/>
              <a:gd name="connsiteX130" fmla="*/ 50010 w 824428"/>
              <a:gd name="connsiteY130" fmla="*/ 959644 h 1123950"/>
              <a:gd name="connsiteX131" fmla="*/ 76204 w 824428"/>
              <a:gd name="connsiteY131" fmla="*/ 973931 h 1123950"/>
              <a:gd name="connsiteX132" fmla="*/ 80966 w 824428"/>
              <a:gd name="connsiteY132" fmla="*/ 981075 h 1123950"/>
              <a:gd name="connsiteX133" fmla="*/ 76204 w 824428"/>
              <a:gd name="connsiteY133" fmla="*/ 1038225 h 1123950"/>
              <a:gd name="connsiteX134" fmla="*/ 71441 w 824428"/>
              <a:gd name="connsiteY134" fmla="*/ 1050131 h 1123950"/>
              <a:gd name="connsiteX135" fmla="*/ 76204 w 824428"/>
              <a:gd name="connsiteY135" fmla="*/ 1114425 h 1123950"/>
              <a:gd name="connsiteX136" fmla="*/ 80966 w 824428"/>
              <a:gd name="connsiteY136" fmla="*/ 1123950 h 1123950"/>
              <a:gd name="connsiteX137" fmla="*/ 114304 w 824428"/>
              <a:gd name="connsiteY137" fmla="*/ 1116806 h 1123950"/>
              <a:gd name="connsiteX138" fmla="*/ 116685 w 824428"/>
              <a:gd name="connsiteY138" fmla="*/ 1109663 h 1123950"/>
              <a:gd name="connsiteX139" fmla="*/ 123829 w 824428"/>
              <a:gd name="connsiteY139" fmla="*/ 1102519 h 1123950"/>
              <a:gd name="connsiteX140" fmla="*/ 138116 w 824428"/>
              <a:gd name="connsiteY140" fmla="*/ 1081088 h 1123950"/>
              <a:gd name="connsiteX141" fmla="*/ 142879 w 824428"/>
              <a:gd name="connsiteY141" fmla="*/ 1073944 h 1123950"/>
              <a:gd name="connsiteX142" fmla="*/ 161929 w 824428"/>
              <a:gd name="connsiteY142" fmla="*/ 1064419 h 1123950"/>
              <a:gd name="connsiteX143" fmla="*/ 211935 w 824428"/>
              <a:gd name="connsiteY143" fmla="*/ 1064419 h 1123950"/>
              <a:gd name="connsiteX144" fmla="*/ 219079 w 824428"/>
              <a:gd name="connsiteY144" fmla="*/ 1057275 h 1123950"/>
              <a:gd name="connsiteX145" fmla="*/ 228604 w 824428"/>
              <a:gd name="connsiteY145" fmla="*/ 1042988 h 1123950"/>
              <a:gd name="connsiteX146" fmla="*/ 235747 w 824428"/>
              <a:gd name="connsiteY146" fmla="*/ 1033463 h 1123950"/>
              <a:gd name="connsiteX147" fmla="*/ 240510 w 824428"/>
              <a:gd name="connsiteY147" fmla="*/ 1019175 h 1123950"/>
              <a:gd name="connsiteX148" fmla="*/ 250035 w 824428"/>
              <a:gd name="connsiteY148" fmla="*/ 1000125 h 1123950"/>
              <a:gd name="connsiteX149" fmla="*/ 254797 w 824428"/>
              <a:gd name="connsiteY149" fmla="*/ 990600 h 1123950"/>
              <a:gd name="connsiteX150" fmla="*/ 259560 w 824428"/>
              <a:gd name="connsiteY150" fmla="*/ 978694 h 1123950"/>
              <a:gd name="connsiteX151" fmla="*/ 278610 w 824428"/>
              <a:gd name="connsiteY151" fmla="*/ 959644 h 1123950"/>
              <a:gd name="connsiteX152" fmla="*/ 285754 w 824428"/>
              <a:gd name="connsiteY152" fmla="*/ 952500 h 1123950"/>
              <a:gd name="connsiteX153" fmla="*/ 292897 w 824428"/>
              <a:gd name="connsiteY153" fmla="*/ 945356 h 1123950"/>
              <a:gd name="connsiteX154" fmla="*/ 304804 w 824428"/>
              <a:gd name="connsiteY154" fmla="*/ 935831 h 1123950"/>
              <a:gd name="connsiteX155" fmla="*/ 314329 w 824428"/>
              <a:gd name="connsiteY155" fmla="*/ 923925 h 1123950"/>
              <a:gd name="connsiteX156" fmla="*/ 321472 w 824428"/>
              <a:gd name="connsiteY156" fmla="*/ 919163 h 1123950"/>
              <a:gd name="connsiteX157" fmla="*/ 330997 w 824428"/>
              <a:gd name="connsiteY157" fmla="*/ 912019 h 1123950"/>
              <a:gd name="connsiteX158" fmla="*/ 338141 w 824428"/>
              <a:gd name="connsiteY158" fmla="*/ 909638 h 1123950"/>
              <a:gd name="connsiteX159" fmla="*/ 335760 w 824428"/>
              <a:gd name="connsiteY159" fmla="*/ 907256 h 1123950"/>
              <a:gd name="connsiteX0" fmla="*/ 335760 w 824428"/>
              <a:gd name="connsiteY0" fmla="*/ 907256 h 1123950"/>
              <a:gd name="connsiteX1" fmla="*/ 350047 w 824428"/>
              <a:gd name="connsiteY1" fmla="*/ 885825 h 1123950"/>
              <a:gd name="connsiteX2" fmla="*/ 364335 w 824428"/>
              <a:gd name="connsiteY2" fmla="*/ 871538 h 1123950"/>
              <a:gd name="connsiteX3" fmla="*/ 371479 w 824428"/>
              <a:gd name="connsiteY3" fmla="*/ 864394 h 1123950"/>
              <a:gd name="connsiteX4" fmla="*/ 381004 w 824428"/>
              <a:gd name="connsiteY4" fmla="*/ 828675 h 1123950"/>
              <a:gd name="connsiteX5" fmla="*/ 397672 w 824428"/>
              <a:gd name="connsiteY5" fmla="*/ 781050 h 1123950"/>
              <a:gd name="connsiteX6" fmla="*/ 400054 w 824428"/>
              <a:gd name="connsiteY6" fmla="*/ 773906 h 1123950"/>
              <a:gd name="connsiteX7" fmla="*/ 407197 w 824428"/>
              <a:gd name="connsiteY7" fmla="*/ 750094 h 1123950"/>
              <a:gd name="connsiteX8" fmla="*/ 411960 w 824428"/>
              <a:gd name="connsiteY8" fmla="*/ 738188 h 1123950"/>
              <a:gd name="connsiteX9" fmla="*/ 414341 w 824428"/>
              <a:gd name="connsiteY9" fmla="*/ 728663 h 1123950"/>
              <a:gd name="connsiteX10" fmla="*/ 421485 w 824428"/>
              <a:gd name="connsiteY10" fmla="*/ 721519 h 1123950"/>
              <a:gd name="connsiteX11" fmla="*/ 440535 w 824428"/>
              <a:gd name="connsiteY11" fmla="*/ 678656 h 1123950"/>
              <a:gd name="connsiteX12" fmla="*/ 457204 w 824428"/>
              <a:gd name="connsiteY12" fmla="*/ 659606 h 1123950"/>
              <a:gd name="connsiteX13" fmla="*/ 473872 w 824428"/>
              <a:gd name="connsiteY13" fmla="*/ 638175 h 1123950"/>
              <a:gd name="connsiteX14" fmla="*/ 483397 w 824428"/>
              <a:gd name="connsiteY14" fmla="*/ 621506 h 1123950"/>
              <a:gd name="connsiteX15" fmla="*/ 488160 w 824428"/>
              <a:gd name="connsiteY15" fmla="*/ 611981 h 1123950"/>
              <a:gd name="connsiteX16" fmla="*/ 504829 w 824428"/>
              <a:gd name="connsiteY16" fmla="*/ 590550 h 1123950"/>
              <a:gd name="connsiteX17" fmla="*/ 526260 w 824428"/>
              <a:gd name="connsiteY17" fmla="*/ 564356 h 1123950"/>
              <a:gd name="connsiteX18" fmla="*/ 538166 w 824428"/>
              <a:gd name="connsiteY18" fmla="*/ 545306 h 1123950"/>
              <a:gd name="connsiteX19" fmla="*/ 542929 w 824428"/>
              <a:gd name="connsiteY19" fmla="*/ 535781 h 1123950"/>
              <a:gd name="connsiteX20" fmla="*/ 550072 w 824428"/>
              <a:gd name="connsiteY20" fmla="*/ 526256 h 1123950"/>
              <a:gd name="connsiteX21" fmla="*/ 554835 w 824428"/>
              <a:gd name="connsiteY21" fmla="*/ 516731 h 1123950"/>
              <a:gd name="connsiteX22" fmla="*/ 564360 w 824428"/>
              <a:gd name="connsiteY22" fmla="*/ 507206 h 1123950"/>
              <a:gd name="connsiteX23" fmla="*/ 583410 w 824428"/>
              <a:gd name="connsiteY23" fmla="*/ 483394 h 1123950"/>
              <a:gd name="connsiteX24" fmla="*/ 592935 w 824428"/>
              <a:gd name="connsiteY24" fmla="*/ 471488 h 1123950"/>
              <a:gd name="connsiteX25" fmla="*/ 607222 w 824428"/>
              <a:gd name="connsiteY25" fmla="*/ 447675 h 1123950"/>
              <a:gd name="connsiteX26" fmla="*/ 616747 w 824428"/>
              <a:gd name="connsiteY26" fmla="*/ 431006 h 1123950"/>
              <a:gd name="connsiteX27" fmla="*/ 623891 w 824428"/>
              <a:gd name="connsiteY27" fmla="*/ 426244 h 1123950"/>
              <a:gd name="connsiteX28" fmla="*/ 628654 w 824428"/>
              <a:gd name="connsiteY28" fmla="*/ 419100 h 1123950"/>
              <a:gd name="connsiteX29" fmla="*/ 647704 w 824428"/>
              <a:gd name="connsiteY29" fmla="*/ 404813 h 1123950"/>
              <a:gd name="connsiteX30" fmla="*/ 664372 w 824428"/>
              <a:gd name="connsiteY30" fmla="*/ 383381 h 1123950"/>
              <a:gd name="connsiteX31" fmla="*/ 678660 w 824428"/>
              <a:gd name="connsiteY31" fmla="*/ 376238 h 1123950"/>
              <a:gd name="connsiteX32" fmla="*/ 683422 w 824428"/>
              <a:gd name="connsiteY32" fmla="*/ 369094 h 1123950"/>
              <a:gd name="connsiteX33" fmla="*/ 695329 w 824428"/>
              <a:gd name="connsiteY33" fmla="*/ 366713 h 1123950"/>
              <a:gd name="connsiteX34" fmla="*/ 750097 w 824428"/>
              <a:gd name="connsiteY34" fmla="*/ 364331 h 1123950"/>
              <a:gd name="connsiteX35" fmla="*/ 762004 w 824428"/>
              <a:gd name="connsiteY35" fmla="*/ 359569 h 1123950"/>
              <a:gd name="connsiteX36" fmla="*/ 771529 w 824428"/>
              <a:gd name="connsiteY36" fmla="*/ 350044 h 1123950"/>
              <a:gd name="connsiteX37" fmla="*/ 785816 w 824428"/>
              <a:gd name="connsiteY37" fmla="*/ 338138 h 1123950"/>
              <a:gd name="connsiteX38" fmla="*/ 816772 w 824428"/>
              <a:gd name="connsiteY38" fmla="*/ 326231 h 1123950"/>
              <a:gd name="connsiteX39" fmla="*/ 823916 w 824428"/>
              <a:gd name="connsiteY39" fmla="*/ 316706 h 1123950"/>
              <a:gd name="connsiteX40" fmla="*/ 821535 w 824428"/>
              <a:gd name="connsiteY40" fmla="*/ 283369 h 1123950"/>
              <a:gd name="connsiteX41" fmla="*/ 814391 w 824428"/>
              <a:gd name="connsiteY41" fmla="*/ 276225 h 1123950"/>
              <a:gd name="connsiteX42" fmla="*/ 797722 w 824428"/>
              <a:gd name="connsiteY42" fmla="*/ 259556 h 1123950"/>
              <a:gd name="connsiteX43" fmla="*/ 788197 w 824428"/>
              <a:gd name="connsiteY43" fmla="*/ 257175 h 1123950"/>
              <a:gd name="connsiteX44" fmla="*/ 745335 w 824428"/>
              <a:gd name="connsiteY44" fmla="*/ 247650 h 1123950"/>
              <a:gd name="connsiteX45" fmla="*/ 731047 w 824428"/>
              <a:gd name="connsiteY45" fmla="*/ 240506 h 1123950"/>
              <a:gd name="connsiteX46" fmla="*/ 719141 w 824428"/>
              <a:gd name="connsiteY46" fmla="*/ 235744 h 1123950"/>
              <a:gd name="connsiteX47" fmla="*/ 685804 w 824428"/>
              <a:gd name="connsiteY47" fmla="*/ 216694 h 1123950"/>
              <a:gd name="connsiteX48" fmla="*/ 678660 w 824428"/>
              <a:gd name="connsiteY48" fmla="*/ 214313 h 1123950"/>
              <a:gd name="connsiteX49" fmla="*/ 676279 w 824428"/>
              <a:gd name="connsiteY49" fmla="*/ 207169 h 1123950"/>
              <a:gd name="connsiteX50" fmla="*/ 681041 w 824428"/>
              <a:gd name="connsiteY50" fmla="*/ 173831 h 1123950"/>
              <a:gd name="connsiteX51" fmla="*/ 676279 w 824428"/>
              <a:gd name="connsiteY51" fmla="*/ 138113 h 1123950"/>
              <a:gd name="connsiteX52" fmla="*/ 673897 w 824428"/>
              <a:gd name="connsiteY52" fmla="*/ 50006 h 1123950"/>
              <a:gd name="connsiteX53" fmla="*/ 671516 w 824428"/>
              <a:gd name="connsiteY53" fmla="*/ 40481 h 1123950"/>
              <a:gd name="connsiteX54" fmla="*/ 669135 w 824428"/>
              <a:gd name="connsiteY54" fmla="*/ 26194 h 1123950"/>
              <a:gd name="connsiteX55" fmla="*/ 659610 w 824428"/>
              <a:gd name="connsiteY55" fmla="*/ 9525 h 1123950"/>
              <a:gd name="connsiteX56" fmla="*/ 654847 w 824428"/>
              <a:gd name="connsiteY56" fmla="*/ 0 h 1123950"/>
              <a:gd name="connsiteX57" fmla="*/ 647704 w 824428"/>
              <a:gd name="connsiteY57" fmla="*/ 4763 h 1123950"/>
              <a:gd name="connsiteX58" fmla="*/ 645322 w 824428"/>
              <a:gd name="connsiteY58" fmla="*/ 14288 h 1123950"/>
              <a:gd name="connsiteX59" fmla="*/ 642941 w 824428"/>
              <a:gd name="connsiteY59" fmla="*/ 21431 h 1123950"/>
              <a:gd name="connsiteX60" fmla="*/ 640560 w 824428"/>
              <a:gd name="connsiteY60" fmla="*/ 30956 h 1123950"/>
              <a:gd name="connsiteX61" fmla="*/ 633416 w 824428"/>
              <a:gd name="connsiteY61" fmla="*/ 42863 h 1123950"/>
              <a:gd name="connsiteX62" fmla="*/ 631035 w 824428"/>
              <a:gd name="connsiteY62" fmla="*/ 50006 h 1123950"/>
              <a:gd name="connsiteX63" fmla="*/ 616747 w 824428"/>
              <a:gd name="connsiteY63" fmla="*/ 64294 h 1123950"/>
              <a:gd name="connsiteX64" fmla="*/ 609604 w 824428"/>
              <a:gd name="connsiteY64" fmla="*/ 66675 h 1123950"/>
              <a:gd name="connsiteX65" fmla="*/ 597697 w 824428"/>
              <a:gd name="connsiteY65" fmla="*/ 57150 h 1123950"/>
              <a:gd name="connsiteX66" fmla="*/ 561979 w 824428"/>
              <a:gd name="connsiteY66" fmla="*/ 71438 h 1123950"/>
              <a:gd name="connsiteX67" fmla="*/ 514354 w 824428"/>
              <a:gd name="connsiteY67" fmla="*/ 88106 h 1123950"/>
              <a:gd name="connsiteX68" fmla="*/ 519116 w 824428"/>
              <a:gd name="connsiteY68" fmla="*/ 97631 h 1123950"/>
              <a:gd name="connsiteX69" fmla="*/ 516735 w 824428"/>
              <a:gd name="connsiteY69" fmla="*/ 107156 h 1123950"/>
              <a:gd name="connsiteX70" fmla="*/ 502447 w 824428"/>
              <a:gd name="connsiteY70" fmla="*/ 114300 h 1123950"/>
              <a:gd name="connsiteX71" fmla="*/ 457204 w 824428"/>
              <a:gd name="connsiteY71" fmla="*/ 119063 h 1123950"/>
              <a:gd name="connsiteX72" fmla="*/ 447679 w 824428"/>
              <a:gd name="connsiteY72" fmla="*/ 126206 h 1123950"/>
              <a:gd name="connsiteX73" fmla="*/ 438154 w 824428"/>
              <a:gd name="connsiteY73" fmla="*/ 138113 h 1123950"/>
              <a:gd name="connsiteX74" fmla="*/ 431010 w 824428"/>
              <a:gd name="connsiteY74" fmla="*/ 145256 h 1123950"/>
              <a:gd name="connsiteX75" fmla="*/ 421485 w 824428"/>
              <a:gd name="connsiteY75" fmla="*/ 171450 h 1123950"/>
              <a:gd name="connsiteX76" fmla="*/ 404816 w 824428"/>
              <a:gd name="connsiteY76" fmla="*/ 176213 h 1123950"/>
              <a:gd name="connsiteX77" fmla="*/ 309566 w 824428"/>
              <a:gd name="connsiteY77" fmla="*/ 190500 h 1123950"/>
              <a:gd name="connsiteX78" fmla="*/ 290516 w 824428"/>
              <a:gd name="connsiteY78" fmla="*/ 202406 h 1123950"/>
              <a:gd name="connsiteX79" fmla="*/ 276229 w 824428"/>
              <a:gd name="connsiteY79" fmla="*/ 216694 h 1123950"/>
              <a:gd name="connsiteX80" fmla="*/ 259560 w 824428"/>
              <a:gd name="connsiteY80" fmla="*/ 238125 h 1123950"/>
              <a:gd name="connsiteX81" fmla="*/ 250035 w 824428"/>
              <a:gd name="connsiteY81" fmla="*/ 250031 h 1123950"/>
              <a:gd name="connsiteX82" fmla="*/ 235747 w 824428"/>
              <a:gd name="connsiteY82" fmla="*/ 261938 h 1123950"/>
              <a:gd name="connsiteX83" fmla="*/ 228604 w 824428"/>
              <a:gd name="connsiteY83" fmla="*/ 271463 h 1123950"/>
              <a:gd name="connsiteX84" fmla="*/ 207172 w 824428"/>
              <a:gd name="connsiteY84" fmla="*/ 285750 h 1123950"/>
              <a:gd name="connsiteX85" fmla="*/ 197647 w 824428"/>
              <a:gd name="connsiteY85" fmla="*/ 295275 h 1123950"/>
              <a:gd name="connsiteX86" fmla="*/ 183360 w 824428"/>
              <a:gd name="connsiteY86" fmla="*/ 304800 h 1123950"/>
              <a:gd name="connsiteX87" fmla="*/ 176216 w 824428"/>
              <a:gd name="connsiteY87" fmla="*/ 311944 h 1123950"/>
              <a:gd name="connsiteX88" fmla="*/ 164310 w 824428"/>
              <a:gd name="connsiteY88" fmla="*/ 316706 h 1123950"/>
              <a:gd name="connsiteX89" fmla="*/ 157166 w 824428"/>
              <a:gd name="connsiteY89" fmla="*/ 371475 h 1123950"/>
              <a:gd name="connsiteX90" fmla="*/ 166691 w 824428"/>
              <a:gd name="connsiteY90" fmla="*/ 385763 h 1123950"/>
              <a:gd name="connsiteX91" fmla="*/ 183360 w 824428"/>
              <a:gd name="connsiteY91" fmla="*/ 407194 h 1123950"/>
              <a:gd name="connsiteX92" fmla="*/ 190504 w 824428"/>
              <a:gd name="connsiteY92" fmla="*/ 416719 h 1123950"/>
              <a:gd name="connsiteX93" fmla="*/ 197647 w 824428"/>
              <a:gd name="connsiteY93" fmla="*/ 428625 h 1123950"/>
              <a:gd name="connsiteX94" fmla="*/ 204791 w 824428"/>
              <a:gd name="connsiteY94" fmla="*/ 442913 h 1123950"/>
              <a:gd name="connsiteX95" fmla="*/ 216697 w 824428"/>
              <a:gd name="connsiteY95" fmla="*/ 459581 h 1123950"/>
              <a:gd name="connsiteX96" fmla="*/ 221460 w 824428"/>
              <a:gd name="connsiteY96" fmla="*/ 471488 h 1123950"/>
              <a:gd name="connsiteX97" fmla="*/ 228604 w 824428"/>
              <a:gd name="connsiteY97" fmla="*/ 481013 h 1123950"/>
              <a:gd name="connsiteX98" fmla="*/ 233366 w 824428"/>
              <a:gd name="connsiteY98" fmla="*/ 490538 h 1123950"/>
              <a:gd name="connsiteX99" fmla="*/ 230985 w 824428"/>
              <a:gd name="connsiteY99" fmla="*/ 507206 h 1123950"/>
              <a:gd name="connsiteX100" fmla="*/ 185741 w 824428"/>
              <a:gd name="connsiteY100" fmla="*/ 511969 h 1123950"/>
              <a:gd name="connsiteX101" fmla="*/ 176216 w 824428"/>
              <a:gd name="connsiteY101" fmla="*/ 516731 h 1123950"/>
              <a:gd name="connsiteX102" fmla="*/ 171454 w 824428"/>
              <a:gd name="connsiteY102" fmla="*/ 531019 h 1123950"/>
              <a:gd name="connsiteX103" fmla="*/ 164310 w 824428"/>
              <a:gd name="connsiteY103" fmla="*/ 581025 h 1123950"/>
              <a:gd name="connsiteX104" fmla="*/ 135735 w 824428"/>
              <a:gd name="connsiteY104" fmla="*/ 607219 h 1123950"/>
              <a:gd name="connsiteX105" fmla="*/ 128591 w 824428"/>
              <a:gd name="connsiteY105" fmla="*/ 611981 h 1123950"/>
              <a:gd name="connsiteX106" fmla="*/ 111922 w 824428"/>
              <a:gd name="connsiteY106" fmla="*/ 628650 h 1123950"/>
              <a:gd name="connsiteX107" fmla="*/ 100016 w 824428"/>
              <a:gd name="connsiteY107" fmla="*/ 638175 h 1123950"/>
              <a:gd name="connsiteX108" fmla="*/ 88110 w 824428"/>
              <a:gd name="connsiteY108" fmla="*/ 650081 h 1123950"/>
              <a:gd name="connsiteX109" fmla="*/ 80966 w 824428"/>
              <a:gd name="connsiteY109" fmla="*/ 661988 h 1123950"/>
              <a:gd name="connsiteX110" fmla="*/ 76204 w 824428"/>
              <a:gd name="connsiteY110" fmla="*/ 669131 h 1123950"/>
              <a:gd name="connsiteX111" fmla="*/ 69060 w 824428"/>
              <a:gd name="connsiteY111" fmla="*/ 678656 h 1123950"/>
              <a:gd name="connsiteX112" fmla="*/ 64297 w 824428"/>
              <a:gd name="connsiteY112" fmla="*/ 685800 h 1123950"/>
              <a:gd name="connsiteX113" fmla="*/ 57154 w 824428"/>
              <a:gd name="connsiteY113" fmla="*/ 692944 h 1123950"/>
              <a:gd name="connsiteX114" fmla="*/ 52391 w 824428"/>
              <a:gd name="connsiteY114" fmla="*/ 702469 h 1123950"/>
              <a:gd name="connsiteX115" fmla="*/ 47629 w 824428"/>
              <a:gd name="connsiteY115" fmla="*/ 709613 h 1123950"/>
              <a:gd name="connsiteX116" fmla="*/ 40485 w 824428"/>
              <a:gd name="connsiteY116" fmla="*/ 721519 h 1123950"/>
              <a:gd name="connsiteX117" fmla="*/ 33341 w 824428"/>
              <a:gd name="connsiteY117" fmla="*/ 735806 h 1123950"/>
              <a:gd name="connsiteX118" fmla="*/ 38104 w 824428"/>
              <a:gd name="connsiteY118" fmla="*/ 754856 h 1123950"/>
              <a:gd name="connsiteX119" fmla="*/ 47629 w 824428"/>
              <a:gd name="connsiteY119" fmla="*/ 778669 h 1123950"/>
              <a:gd name="connsiteX120" fmla="*/ 30960 w 824428"/>
              <a:gd name="connsiteY120" fmla="*/ 821531 h 1123950"/>
              <a:gd name="connsiteX121" fmla="*/ 11910 w 824428"/>
              <a:gd name="connsiteY121" fmla="*/ 835819 h 1123950"/>
              <a:gd name="connsiteX122" fmla="*/ 2385 w 824428"/>
              <a:gd name="connsiteY122" fmla="*/ 852488 h 1123950"/>
              <a:gd name="connsiteX123" fmla="*/ 4 w 824428"/>
              <a:gd name="connsiteY123" fmla="*/ 859631 h 1123950"/>
              <a:gd name="connsiteX124" fmla="*/ 4766 w 824428"/>
              <a:gd name="connsiteY124" fmla="*/ 919163 h 1123950"/>
              <a:gd name="connsiteX125" fmla="*/ 7147 w 824428"/>
              <a:gd name="connsiteY125" fmla="*/ 928688 h 1123950"/>
              <a:gd name="connsiteX126" fmla="*/ 21435 w 824428"/>
              <a:gd name="connsiteY126" fmla="*/ 945356 h 1123950"/>
              <a:gd name="connsiteX127" fmla="*/ 33341 w 824428"/>
              <a:gd name="connsiteY127" fmla="*/ 952500 h 1123950"/>
              <a:gd name="connsiteX128" fmla="*/ 42866 w 824428"/>
              <a:gd name="connsiteY128" fmla="*/ 954881 h 1123950"/>
              <a:gd name="connsiteX129" fmla="*/ 50010 w 824428"/>
              <a:gd name="connsiteY129" fmla="*/ 959644 h 1123950"/>
              <a:gd name="connsiteX130" fmla="*/ 76204 w 824428"/>
              <a:gd name="connsiteY130" fmla="*/ 973931 h 1123950"/>
              <a:gd name="connsiteX131" fmla="*/ 80966 w 824428"/>
              <a:gd name="connsiteY131" fmla="*/ 981075 h 1123950"/>
              <a:gd name="connsiteX132" fmla="*/ 76204 w 824428"/>
              <a:gd name="connsiteY132" fmla="*/ 1038225 h 1123950"/>
              <a:gd name="connsiteX133" fmla="*/ 71441 w 824428"/>
              <a:gd name="connsiteY133" fmla="*/ 1050131 h 1123950"/>
              <a:gd name="connsiteX134" fmla="*/ 76204 w 824428"/>
              <a:gd name="connsiteY134" fmla="*/ 1114425 h 1123950"/>
              <a:gd name="connsiteX135" fmla="*/ 80966 w 824428"/>
              <a:gd name="connsiteY135" fmla="*/ 1123950 h 1123950"/>
              <a:gd name="connsiteX136" fmla="*/ 114304 w 824428"/>
              <a:gd name="connsiteY136" fmla="*/ 1116806 h 1123950"/>
              <a:gd name="connsiteX137" fmla="*/ 116685 w 824428"/>
              <a:gd name="connsiteY137" fmla="*/ 1109663 h 1123950"/>
              <a:gd name="connsiteX138" fmla="*/ 123829 w 824428"/>
              <a:gd name="connsiteY138" fmla="*/ 1102519 h 1123950"/>
              <a:gd name="connsiteX139" fmla="*/ 138116 w 824428"/>
              <a:gd name="connsiteY139" fmla="*/ 1081088 h 1123950"/>
              <a:gd name="connsiteX140" fmla="*/ 142879 w 824428"/>
              <a:gd name="connsiteY140" fmla="*/ 1073944 h 1123950"/>
              <a:gd name="connsiteX141" fmla="*/ 161929 w 824428"/>
              <a:gd name="connsiteY141" fmla="*/ 1064419 h 1123950"/>
              <a:gd name="connsiteX142" fmla="*/ 211935 w 824428"/>
              <a:gd name="connsiteY142" fmla="*/ 1064419 h 1123950"/>
              <a:gd name="connsiteX143" fmla="*/ 219079 w 824428"/>
              <a:gd name="connsiteY143" fmla="*/ 1057275 h 1123950"/>
              <a:gd name="connsiteX144" fmla="*/ 228604 w 824428"/>
              <a:gd name="connsiteY144" fmla="*/ 1042988 h 1123950"/>
              <a:gd name="connsiteX145" fmla="*/ 235747 w 824428"/>
              <a:gd name="connsiteY145" fmla="*/ 1033463 h 1123950"/>
              <a:gd name="connsiteX146" fmla="*/ 240510 w 824428"/>
              <a:gd name="connsiteY146" fmla="*/ 1019175 h 1123950"/>
              <a:gd name="connsiteX147" fmla="*/ 250035 w 824428"/>
              <a:gd name="connsiteY147" fmla="*/ 1000125 h 1123950"/>
              <a:gd name="connsiteX148" fmla="*/ 254797 w 824428"/>
              <a:gd name="connsiteY148" fmla="*/ 990600 h 1123950"/>
              <a:gd name="connsiteX149" fmla="*/ 259560 w 824428"/>
              <a:gd name="connsiteY149" fmla="*/ 978694 h 1123950"/>
              <a:gd name="connsiteX150" fmla="*/ 278610 w 824428"/>
              <a:gd name="connsiteY150" fmla="*/ 959644 h 1123950"/>
              <a:gd name="connsiteX151" fmla="*/ 285754 w 824428"/>
              <a:gd name="connsiteY151" fmla="*/ 952500 h 1123950"/>
              <a:gd name="connsiteX152" fmla="*/ 292897 w 824428"/>
              <a:gd name="connsiteY152" fmla="*/ 945356 h 1123950"/>
              <a:gd name="connsiteX153" fmla="*/ 304804 w 824428"/>
              <a:gd name="connsiteY153" fmla="*/ 935831 h 1123950"/>
              <a:gd name="connsiteX154" fmla="*/ 314329 w 824428"/>
              <a:gd name="connsiteY154" fmla="*/ 923925 h 1123950"/>
              <a:gd name="connsiteX155" fmla="*/ 321472 w 824428"/>
              <a:gd name="connsiteY155" fmla="*/ 919163 h 1123950"/>
              <a:gd name="connsiteX156" fmla="*/ 330997 w 824428"/>
              <a:gd name="connsiteY156" fmla="*/ 912019 h 1123950"/>
              <a:gd name="connsiteX157" fmla="*/ 338141 w 824428"/>
              <a:gd name="connsiteY157" fmla="*/ 909638 h 1123950"/>
              <a:gd name="connsiteX158" fmla="*/ 335760 w 824428"/>
              <a:gd name="connsiteY158" fmla="*/ 907256 h 1123950"/>
              <a:gd name="connsiteX0" fmla="*/ 335760 w 824428"/>
              <a:gd name="connsiteY0" fmla="*/ 907256 h 1123950"/>
              <a:gd name="connsiteX1" fmla="*/ 350047 w 824428"/>
              <a:gd name="connsiteY1" fmla="*/ 885825 h 1123950"/>
              <a:gd name="connsiteX2" fmla="*/ 364335 w 824428"/>
              <a:gd name="connsiteY2" fmla="*/ 871538 h 1123950"/>
              <a:gd name="connsiteX3" fmla="*/ 371479 w 824428"/>
              <a:gd name="connsiteY3" fmla="*/ 864394 h 1123950"/>
              <a:gd name="connsiteX4" fmla="*/ 381004 w 824428"/>
              <a:gd name="connsiteY4" fmla="*/ 828675 h 1123950"/>
              <a:gd name="connsiteX5" fmla="*/ 400054 w 824428"/>
              <a:gd name="connsiteY5" fmla="*/ 773906 h 1123950"/>
              <a:gd name="connsiteX6" fmla="*/ 407197 w 824428"/>
              <a:gd name="connsiteY6" fmla="*/ 750094 h 1123950"/>
              <a:gd name="connsiteX7" fmla="*/ 411960 w 824428"/>
              <a:gd name="connsiteY7" fmla="*/ 738188 h 1123950"/>
              <a:gd name="connsiteX8" fmla="*/ 414341 w 824428"/>
              <a:gd name="connsiteY8" fmla="*/ 728663 h 1123950"/>
              <a:gd name="connsiteX9" fmla="*/ 421485 w 824428"/>
              <a:gd name="connsiteY9" fmla="*/ 721519 h 1123950"/>
              <a:gd name="connsiteX10" fmla="*/ 440535 w 824428"/>
              <a:gd name="connsiteY10" fmla="*/ 678656 h 1123950"/>
              <a:gd name="connsiteX11" fmla="*/ 457204 w 824428"/>
              <a:gd name="connsiteY11" fmla="*/ 659606 h 1123950"/>
              <a:gd name="connsiteX12" fmla="*/ 473872 w 824428"/>
              <a:gd name="connsiteY12" fmla="*/ 638175 h 1123950"/>
              <a:gd name="connsiteX13" fmla="*/ 483397 w 824428"/>
              <a:gd name="connsiteY13" fmla="*/ 621506 h 1123950"/>
              <a:gd name="connsiteX14" fmla="*/ 488160 w 824428"/>
              <a:gd name="connsiteY14" fmla="*/ 611981 h 1123950"/>
              <a:gd name="connsiteX15" fmla="*/ 504829 w 824428"/>
              <a:gd name="connsiteY15" fmla="*/ 590550 h 1123950"/>
              <a:gd name="connsiteX16" fmla="*/ 526260 w 824428"/>
              <a:gd name="connsiteY16" fmla="*/ 564356 h 1123950"/>
              <a:gd name="connsiteX17" fmla="*/ 538166 w 824428"/>
              <a:gd name="connsiteY17" fmla="*/ 545306 h 1123950"/>
              <a:gd name="connsiteX18" fmla="*/ 542929 w 824428"/>
              <a:gd name="connsiteY18" fmla="*/ 535781 h 1123950"/>
              <a:gd name="connsiteX19" fmla="*/ 550072 w 824428"/>
              <a:gd name="connsiteY19" fmla="*/ 526256 h 1123950"/>
              <a:gd name="connsiteX20" fmla="*/ 554835 w 824428"/>
              <a:gd name="connsiteY20" fmla="*/ 516731 h 1123950"/>
              <a:gd name="connsiteX21" fmla="*/ 564360 w 824428"/>
              <a:gd name="connsiteY21" fmla="*/ 507206 h 1123950"/>
              <a:gd name="connsiteX22" fmla="*/ 583410 w 824428"/>
              <a:gd name="connsiteY22" fmla="*/ 483394 h 1123950"/>
              <a:gd name="connsiteX23" fmla="*/ 592935 w 824428"/>
              <a:gd name="connsiteY23" fmla="*/ 471488 h 1123950"/>
              <a:gd name="connsiteX24" fmla="*/ 607222 w 824428"/>
              <a:gd name="connsiteY24" fmla="*/ 447675 h 1123950"/>
              <a:gd name="connsiteX25" fmla="*/ 616747 w 824428"/>
              <a:gd name="connsiteY25" fmla="*/ 431006 h 1123950"/>
              <a:gd name="connsiteX26" fmla="*/ 623891 w 824428"/>
              <a:gd name="connsiteY26" fmla="*/ 426244 h 1123950"/>
              <a:gd name="connsiteX27" fmla="*/ 628654 w 824428"/>
              <a:gd name="connsiteY27" fmla="*/ 419100 h 1123950"/>
              <a:gd name="connsiteX28" fmla="*/ 647704 w 824428"/>
              <a:gd name="connsiteY28" fmla="*/ 404813 h 1123950"/>
              <a:gd name="connsiteX29" fmla="*/ 664372 w 824428"/>
              <a:gd name="connsiteY29" fmla="*/ 383381 h 1123950"/>
              <a:gd name="connsiteX30" fmla="*/ 678660 w 824428"/>
              <a:gd name="connsiteY30" fmla="*/ 376238 h 1123950"/>
              <a:gd name="connsiteX31" fmla="*/ 683422 w 824428"/>
              <a:gd name="connsiteY31" fmla="*/ 369094 h 1123950"/>
              <a:gd name="connsiteX32" fmla="*/ 695329 w 824428"/>
              <a:gd name="connsiteY32" fmla="*/ 366713 h 1123950"/>
              <a:gd name="connsiteX33" fmla="*/ 750097 w 824428"/>
              <a:gd name="connsiteY33" fmla="*/ 364331 h 1123950"/>
              <a:gd name="connsiteX34" fmla="*/ 762004 w 824428"/>
              <a:gd name="connsiteY34" fmla="*/ 359569 h 1123950"/>
              <a:gd name="connsiteX35" fmla="*/ 771529 w 824428"/>
              <a:gd name="connsiteY35" fmla="*/ 350044 h 1123950"/>
              <a:gd name="connsiteX36" fmla="*/ 785816 w 824428"/>
              <a:gd name="connsiteY36" fmla="*/ 338138 h 1123950"/>
              <a:gd name="connsiteX37" fmla="*/ 816772 w 824428"/>
              <a:gd name="connsiteY37" fmla="*/ 326231 h 1123950"/>
              <a:gd name="connsiteX38" fmla="*/ 823916 w 824428"/>
              <a:gd name="connsiteY38" fmla="*/ 316706 h 1123950"/>
              <a:gd name="connsiteX39" fmla="*/ 821535 w 824428"/>
              <a:gd name="connsiteY39" fmla="*/ 283369 h 1123950"/>
              <a:gd name="connsiteX40" fmla="*/ 814391 w 824428"/>
              <a:gd name="connsiteY40" fmla="*/ 276225 h 1123950"/>
              <a:gd name="connsiteX41" fmla="*/ 797722 w 824428"/>
              <a:gd name="connsiteY41" fmla="*/ 259556 h 1123950"/>
              <a:gd name="connsiteX42" fmla="*/ 788197 w 824428"/>
              <a:gd name="connsiteY42" fmla="*/ 257175 h 1123950"/>
              <a:gd name="connsiteX43" fmla="*/ 745335 w 824428"/>
              <a:gd name="connsiteY43" fmla="*/ 247650 h 1123950"/>
              <a:gd name="connsiteX44" fmla="*/ 731047 w 824428"/>
              <a:gd name="connsiteY44" fmla="*/ 240506 h 1123950"/>
              <a:gd name="connsiteX45" fmla="*/ 719141 w 824428"/>
              <a:gd name="connsiteY45" fmla="*/ 235744 h 1123950"/>
              <a:gd name="connsiteX46" fmla="*/ 685804 w 824428"/>
              <a:gd name="connsiteY46" fmla="*/ 216694 h 1123950"/>
              <a:gd name="connsiteX47" fmla="*/ 678660 w 824428"/>
              <a:gd name="connsiteY47" fmla="*/ 214313 h 1123950"/>
              <a:gd name="connsiteX48" fmla="*/ 676279 w 824428"/>
              <a:gd name="connsiteY48" fmla="*/ 207169 h 1123950"/>
              <a:gd name="connsiteX49" fmla="*/ 681041 w 824428"/>
              <a:gd name="connsiteY49" fmla="*/ 173831 h 1123950"/>
              <a:gd name="connsiteX50" fmla="*/ 676279 w 824428"/>
              <a:gd name="connsiteY50" fmla="*/ 138113 h 1123950"/>
              <a:gd name="connsiteX51" fmla="*/ 673897 w 824428"/>
              <a:gd name="connsiteY51" fmla="*/ 50006 h 1123950"/>
              <a:gd name="connsiteX52" fmla="*/ 671516 w 824428"/>
              <a:gd name="connsiteY52" fmla="*/ 40481 h 1123950"/>
              <a:gd name="connsiteX53" fmla="*/ 669135 w 824428"/>
              <a:gd name="connsiteY53" fmla="*/ 26194 h 1123950"/>
              <a:gd name="connsiteX54" fmla="*/ 659610 w 824428"/>
              <a:gd name="connsiteY54" fmla="*/ 9525 h 1123950"/>
              <a:gd name="connsiteX55" fmla="*/ 654847 w 824428"/>
              <a:gd name="connsiteY55" fmla="*/ 0 h 1123950"/>
              <a:gd name="connsiteX56" fmla="*/ 647704 w 824428"/>
              <a:gd name="connsiteY56" fmla="*/ 4763 h 1123950"/>
              <a:gd name="connsiteX57" fmla="*/ 645322 w 824428"/>
              <a:gd name="connsiteY57" fmla="*/ 14288 h 1123950"/>
              <a:gd name="connsiteX58" fmla="*/ 642941 w 824428"/>
              <a:gd name="connsiteY58" fmla="*/ 21431 h 1123950"/>
              <a:gd name="connsiteX59" fmla="*/ 640560 w 824428"/>
              <a:gd name="connsiteY59" fmla="*/ 30956 h 1123950"/>
              <a:gd name="connsiteX60" fmla="*/ 633416 w 824428"/>
              <a:gd name="connsiteY60" fmla="*/ 42863 h 1123950"/>
              <a:gd name="connsiteX61" fmla="*/ 631035 w 824428"/>
              <a:gd name="connsiteY61" fmla="*/ 50006 h 1123950"/>
              <a:gd name="connsiteX62" fmla="*/ 616747 w 824428"/>
              <a:gd name="connsiteY62" fmla="*/ 64294 h 1123950"/>
              <a:gd name="connsiteX63" fmla="*/ 609604 w 824428"/>
              <a:gd name="connsiteY63" fmla="*/ 66675 h 1123950"/>
              <a:gd name="connsiteX64" fmla="*/ 597697 w 824428"/>
              <a:gd name="connsiteY64" fmla="*/ 57150 h 1123950"/>
              <a:gd name="connsiteX65" fmla="*/ 561979 w 824428"/>
              <a:gd name="connsiteY65" fmla="*/ 71438 h 1123950"/>
              <a:gd name="connsiteX66" fmla="*/ 514354 w 824428"/>
              <a:gd name="connsiteY66" fmla="*/ 88106 h 1123950"/>
              <a:gd name="connsiteX67" fmla="*/ 519116 w 824428"/>
              <a:gd name="connsiteY67" fmla="*/ 97631 h 1123950"/>
              <a:gd name="connsiteX68" fmla="*/ 516735 w 824428"/>
              <a:gd name="connsiteY68" fmla="*/ 107156 h 1123950"/>
              <a:gd name="connsiteX69" fmla="*/ 502447 w 824428"/>
              <a:gd name="connsiteY69" fmla="*/ 114300 h 1123950"/>
              <a:gd name="connsiteX70" fmla="*/ 457204 w 824428"/>
              <a:gd name="connsiteY70" fmla="*/ 119063 h 1123950"/>
              <a:gd name="connsiteX71" fmla="*/ 447679 w 824428"/>
              <a:gd name="connsiteY71" fmla="*/ 126206 h 1123950"/>
              <a:gd name="connsiteX72" fmla="*/ 438154 w 824428"/>
              <a:gd name="connsiteY72" fmla="*/ 138113 h 1123950"/>
              <a:gd name="connsiteX73" fmla="*/ 431010 w 824428"/>
              <a:gd name="connsiteY73" fmla="*/ 145256 h 1123950"/>
              <a:gd name="connsiteX74" fmla="*/ 421485 w 824428"/>
              <a:gd name="connsiteY74" fmla="*/ 171450 h 1123950"/>
              <a:gd name="connsiteX75" fmla="*/ 404816 w 824428"/>
              <a:gd name="connsiteY75" fmla="*/ 176213 h 1123950"/>
              <a:gd name="connsiteX76" fmla="*/ 309566 w 824428"/>
              <a:gd name="connsiteY76" fmla="*/ 190500 h 1123950"/>
              <a:gd name="connsiteX77" fmla="*/ 290516 w 824428"/>
              <a:gd name="connsiteY77" fmla="*/ 202406 h 1123950"/>
              <a:gd name="connsiteX78" fmla="*/ 276229 w 824428"/>
              <a:gd name="connsiteY78" fmla="*/ 216694 h 1123950"/>
              <a:gd name="connsiteX79" fmla="*/ 259560 w 824428"/>
              <a:gd name="connsiteY79" fmla="*/ 238125 h 1123950"/>
              <a:gd name="connsiteX80" fmla="*/ 250035 w 824428"/>
              <a:gd name="connsiteY80" fmla="*/ 250031 h 1123950"/>
              <a:gd name="connsiteX81" fmla="*/ 235747 w 824428"/>
              <a:gd name="connsiteY81" fmla="*/ 261938 h 1123950"/>
              <a:gd name="connsiteX82" fmla="*/ 228604 w 824428"/>
              <a:gd name="connsiteY82" fmla="*/ 271463 h 1123950"/>
              <a:gd name="connsiteX83" fmla="*/ 207172 w 824428"/>
              <a:gd name="connsiteY83" fmla="*/ 285750 h 1123950"/>
              <a:gd name="connsiteX84" fmla="*/ 197647 w 824428"/>
              <a:gd name="connsiteY84" fmla="*/ 295275 h 1123950"/>
              <a:gd name="connsiteX85" fmla="*/ 183360 w 824428"/>
              <a:gd name="connsiteY85" fmla="*/ 304800 h 1123950"/>
              <a:gd name="connsiteX86" fmla="*/ 176216 w 824428"/>
              <a:gd name="connsiteY86" fmla="*/ 311944 h 1123950"/>
              <a:gd name="connsiteX87" fmla="*/ 164310 w 824428"/>
              <a:gd name="connsiteY87" fmla="*/ 316706 h 1123950"/>
              <a:gd name="connsiteX88" fmla="*/ 157166 w 824428"/>
              <a:gd name="connsiteY88" fmla="*/ 371475 h 1123950"/>
              <a:gd name="connsiteX89" fmla="*/ 166691 w 824428"/>
              <a:gd name="connsiteY89" fmla="*/ 385763 h 1123950"/>
              <a:gd name="connsiteX90" fmla="*/ 183360 w 824428"/>
              <a:gd name="connsiteY90" fmla="*/ 407194 h 1123950"/>
              <a:gd name="connsiteX91" fmla="*/ 190504 w 824428"/>
              <a:gd name="connsiteY91" fmla="*/ 416719 h 1123950"/>
              <a:gd name="connsiteX92" fmla="*/ 197647 w 824428"/>
              <a:gd name="connsiteY92" fmla="*/ 428625 h 1123950"/>
              <a:gd name="connsiteX93" fmla="*/ 204791 w 824428"/>
              <a:gd name="connsiteY93" fmla="*/ 442913 h 1123950"/>
              <a:gd name="connsiteX94" fmla="*/ 216697 w 824428"/>
              <a:gd name="connsiteY94" fmla="*/ 459581 h 1123950"/>
              <a:gd name="connsiteX95" fmla="*/ 221460 w 824428"/>
              <a:gd name="connsiteY95" fmla="*/ 471488 h 1123950"/>
              <a:gd name="connsiteX96" fmla="*/ 228604 w 824428"/>
              <a:gd name="connsiteY96" fmla="*/ 481013 h 1123950"/>
              <a:gd name="connsiteX97" fmla="*/ 233366 w 824428"/>
              <a:gd name="connsiteY97" fmla="*/ 490538 h 1123950"/>
              <a:gd name="connsiteX98" fmla="*/ 230985 w 824428"/>
              <a:gd name="connsiteY98" fmla="*/ 507206 h 1123950"/>
              <a:gd name="connsiteX99" fmla="*/ 185741 w 824428"/>
              <a:gd name="connsiteY99" fmla="*/ 511969 h 1123950"/>
              <a:gd name="connsiteX100" fmla="*/ 176216 w 824428"/>
              <a:gd name="connsiteY100" fmla="*/ 516731 h 1123950"/>
              <a:gd name="connsiteX101" fmla="*/ 171454 w 824428"/>
              <a:gd name="connsiteY101" fmla="*/ 531019 h 1123950"/>
              <a:gd name="connsiteX102" fmla="*/ 164310 w 824428"/>
              <a:gd name="connsiteY102" fmla="*/ 581025 h 1123950"/>
              <a:gd name="connsiteX103" fmla="*/ 135735 w 824428"/>
              <a:gd name="connsiteY103" fmla="*/ 607219 h 1123950"/>
              <a:gd name="connsiteX104" fmla="*/ 128591 w 824428"/>
              <a:gd name="connsiteY104" fmla="*/ 611981 h 1123950"/>
              <a:gd name="connsiteX105" fmla="*/ 111922 w 824428"/>
              <a:gd name="connsiteY105" fmla="*/ 628650 h 1123950"/>
              <a:gd name="connsiteX106" fmla="*/ 100016 w 824428"/>
              <a:gd name="connsiteY106" fmla="*/ 638175 h 1123950"/>
              <a:gd name="connsiteX107" fmla="*/ 88110 w 824428"/>
              <a:gd name="connsiteY107" fmla="*/ 650081 h 1123950"/>
              <a:gd name="connsiteX108" fmla="*/ 80966 w 824428"/>
              <a:gd name="connsiteY108" fmla="*/ 661988 h 1123950"/>
              <a:gd name="connsiteX109" fmla="*/ 76204 w 824428"/>
              <a:gd name="connsiteY109" fmla="*/ 669131 h 1123950"/>
              <a:gd name="connsiteX110" fmla="*/ 69060 w 824428"/>
              <a:gd name="connsiteY110" fmla="*/ 678656 h 1123950"/>
              <a:gd name="connsiteX111" fmla="*/ 64297 w 824428"/>
              <a:gd name="connsiteY111" fmla="*/ 685800 h 1123950"/>
              <a:gd name="connsiteX112" fmla="*/ 57154 w 824428"/>
              <a:gd name="connsiteY112" fmla="*/ 692944 h 1123950"/>
              <a:gd name="connsiteX113" fmla="*/ 52391 w 824428"/>
              <a:gd name="connsiteY113" fmla="*/ 702469 h 1123950"/>
              <a:gd name="connsiteX114" fmla="*/ 47629 w 824428"/>
              <a:gd name="connsiteY114" fmla="*/ 709613 h 1123950"/>
              <a:gd name="connsiteX115" fmla="*/ 40485 w 824428"/>
              <a:gd name="connsiteY115" fmla="*/ 721519 h 1123950"/>
              <a:gd name="connsiteX116" fmla="*/ 33341 w 824428"/>
              <a:gd name="connsiteY116" fmla="*/ 735806 h 1123950"/>
              <a:gd name="connsiteX117" fmla="*/ 38104 w 824428"/>
              <a:gd name="connsiteY117" fmla="*/ 754856 h 1123950"/>
              <a:gd name="connsiteX118" fmla="*/ 47629 w 824428"/>
              <a:gd name="connsiteY118" fmla="*/ 778669 h 1123950"/>
              <a:gd name="connsiteX119" fmla="*/ 30960 w 824428"/>
              <a:gd name="connsiteY119" fmla="*/ 821531 h 1123950"/>
              <a:gd name="connsiteX120" fmla="*/ 11910 w 824428"/>
              <a:gd name="connsiteY120" fmla="*/ 835819 h 1123950"/>
              <a:gd name="connsiteX121" fmla="*/ 2385 w 824428"/>
              <a:gd name="connsiteY121" fmla="*/ 852488 h 1123950"/>
              <a:gd name="connsiteX122" fmla="*/ 4 w 824428"/>
              <a:gd name="connsiteY122" fmla="*/ 859631 h 1123950"/>
              <a:gd name="connsiteX123" fmla="*/ 4766 w 824428"/>
              <a:gd name="connsiteY123" fmla="*/ 919163 h 1123950"/>
              <a:gd name="connsiteX124" fmla="*/ 7147 w 824428"/>
              <a:gd name="connsiteY124" fmla="*/ 928688 h 1123950"/>
              <a:gd name="connsiteX125" fmla="*/ 21435 w 824428"/>
              <a:gd name="connsiteY125" fmla="*/ 945356 h 1123950"/>
              <a:gd name="connsiteX126" fmla="*/ 33341 w 824428"/>
              <a:gd name="connsiteY126" fmla="*/ 952500 h 1123950"/>
              <a:gd name="connsiteX127" fmla="*/ 42866 w 824428"/>
              <a:gd name="connsiteY127" fmla="*/ 954881 h 1123950"/>
              <a:gd name="connsiteX128" fmla="*/ 50010 w 824428"/>
              <a:gd name="connsiteY128" fmla="*/ 959644 h 1123950"/>
              <a:gd name="connsiteX129" fmla="*/ 76204 w 824428"/>
              <a:gd name="connsiteY129" fmla="*/ 973931 h 1123950"/>
              <a:gd name="connsiteX130" fmla="*/ 80966 w 824428"/>
              <a:gd name="connsiteY130" fmla="*/ 981075 h 1123950"/>
              <a:gd name="connsiteX131" fmla="*/ 76204 w 824428"/>
              <a:gd name="connsiteY131" fmla="*/ 1038225 h 1123950"/>
              <a:gd name="connsiteX132" fmla="*/ 71441 w 824428"/>
              <a:gd name="connsiteY132" fmla="*/ 1050131 h 1123950"/>
              <a:gd name="connsiteX133" fmla="*/ 76204 w 824428"/>
              <a:gd name="connsiteY133" fmla="*/ 1114425 h 1123950"/>
              <a:gd name="connsiteX134" fmla="*/ 80966 w 824428"/>
              <a:gd name="connsiteY134" fmla="*/ 1123950 h 1123950"/>
              <a:gd name="connsiteX135" fmla="*/ 114304 w 824428"/>
              <a:gd name="connsiteY135" fmla="*/ 1116806 h 1123950"/>
              <a:gd name="connsiteX136" fmla="*/ 116685 w 824428"/>
              <a:gd name="connsiteY136" fmla="*/ 1109663 h 1123950"/>
              <a:gd name="connsiteX137" fmla="*/ 123829 w 824428"/>
              <a:gd name="connsiteY137" fmla="*/ 1102519 h 1123950"/>
              <a:gd name="connsiteX138" fmla="*/ 138116 w 824428"/>
              <a:gd name="connsiteY138" fmla="*/ 1081088 h 1123950"/>
              <a:gd name="connsiteX139" fmla="*/ 142879 w 824428"/>
              <a:gd name="connsiteY139" fmla="*/ 1073944 h 1123950"/>
              <a:gd name="connsiteX140" fmla="*/ 161929 w 824428"/>
              <a:gd name="connsiteY140" fmla="*/ 1064419 h 1123950"/>
              <a:gd name="connsiteX141" fmla="*/ 211935 w 824428"/>
              <a:gd name="connsiteY141" fmla="*/ 1064419 h 1123950"/>
              <a:gd name="connsiteX142" fmla="*/ 219079 w 824428"/>
              <a:gd name="connsiteY142" fmla="*/ 1057275 h 1123950"/>
              <a:gd name="connsiteX143" fmla="*/ 228604 w 824428"/>
              <a:gd name="connsiteY143" fmla="*/ 1042988 h 1123950"/>
              <a:gd name="connsiteX144" fmla="*/ 235747 w 824428"/>
              <a:gd name="connsiteY144" fmla="*/ 1033463 h 1123950"/>
              <a:gd name="connsiteX145" fmla="*/ 240510 w 824428"/>
              <a:gd name="connsiteY145" fmla="*/ 1019175 h 1123950"/>
              <a:gd name="connsiteX146" fmla="*/ 250035 w 824428"/>
              <a:gd name="connsiteY146" fmla="*/ 1000125 h 1123950"/>
              <a:gd name="connsiteX147" fmla="*/ 254797 w 824428"/>
              <a:gd name="connsiteY147" fmla="*/ 990600 h 1123950"/>
              <a:gd name="connsiteX148" fmla="*/ 259560 w 824428"/>
              <a:gd name="connsiteY148" fmla="*/ 978694 h 1123950"/>
              <a:gd name="connsiteX149" fmla="*/ 278610 w 824428"/>
              <a:gd name="connsiteY149" fmla="*/ 959644 h 1123950"/>
              <a:gd name="connsiteX150" fmla="*/ 285754 w 824428"/>
              <a:gd name="connsiteY150" fmla="*/ 952500 h 1123950"/>
              <a:gd name="connsiteX151" fmla="*/ 292897 w 824428"/>
              <a:gd name="connsiteY151" fmla="*/ 945356 h 1123950"/>
              <a:gd name="connsiteX152" fmla="*/ 304804 w 824428"/>
              <a:gd name="connsiteY152" fmla="*/ 935831 h 1123950"/>
              <a:gd name="connsiteX153" fmla="*/ 314329 w 824428"/>
              <a:gd name="connsiteY153" fmla="*/ 923925 h 1123950"/>
              <a:gd name="connsiteX154" fmla="*/ 321472 w 824428"/>
              <a:gd name="connsiteY154" fmla="*/ 919163 h 1123950"/>
              <a:gd name="connsiteX155" fmla="*/ 330997 w 824428"/>
              <a:gd name="connsiteY155" fmla="*/ 912019 h 1123950"/>
              <a:gd name="connsiteX156" fmla="*/ 338141 w 824428"/>
              <a:gd name="connsiteY156" fmla="*/ 909638 h 1123950"/>
              <a:gd name="connsiteX157" fmla="*/ 335760 w 824428"/>
              <a:gd name="connsiteY157" fmla="*/ 907256 h 1123950"/>
              <a:gd name="connsiteX0" fmla="*/ 335760 w 824428"/>
              <a:gd name="connsiteY0" fmla="*/ 907256 h 1123950"/>
              <a:gd name="connsiteX1" fmla="*/ 350047 w 824428"/>
              <a:gd name="connsiteY1" fmla="*/ 885825 h 1123950"/>
              <a:gd name="connsiteX2" fmla="*/ 364335 w 824428"/>
              <a:gd name="connsiteY2" fmla="*/ 871538 h 1123950"/>
              <a:gd name="connsiteX3" fmla="*/ 371479 w 824428"/>
              <a:gd name="connsiteY3" fmla="*/ 864394 h 1123950"/>
              <a:gd name="connsiteX4" fmla="*/ 381004 w 824428"/>
              <a:gd name="connsiteY4" fmla="*/ 828675 h 1123950"/>
              <a:gd name="connsiteX5" fmla="*/ 400054 w 824428"/>
              <a:gd name="connsiteY5" fmla="*/ 773906 h 1123950"/>
              <a:gd name="connsiteX6" fmla="*/ 411960 w 824428"/>
              <a:gd name="connsiteY6" fmla="*/ 738188 h 1123950"/>
              <a:gd name="connsiteX7" fmla="*/ 414341 w 824428"/>
              <a:gd name="connsiteY7" fmla="*/ 728663 h 1123950"/>
              <a:gd name="connsiteX8" fmla="*/ 421485 w 824428"/>
              <a:gd name="connsiteY8" fmla="*/ 721519 h 1123950"/>
              <a:gd name="connsiteX9" fmla="*/ 440535 w 824428"/>
              <a:gd name="connsiteY9" fmla="*/ 678656 h 1123950"/>
              <a:gd name="connsiteX10" fmla="*/ 457204 w 824428"/>
              <a:gd name="connsiteY10" fmla="*/ 659606 h 1123950"/>
              <a:gd name="connsiteX11" fmla="*/ 473872 w 824428"/>
              <a:gd name="connsiteY11" fmla="*/ 638175 h 1123950"/>
              <a:gd name="connsiteX12" fmla="*/ 483397 w 824428"/>
              <a:gd name="connsiteY12" fmla="*/ 621506 h 1123950"/>
              <a:gd name="connsiteX13" fmla="*/ 488160 w 824428"/>
              <a:gd name="connsiteY13" fmla="*/ 611981 h 1123950"/>
              <a:gd name="connsiteX14" fmla="*/ 504829 w 824428"/>
              <a:gd name="connsiteY14" fmla="*/ 590550 h 1123950"/>
              <a:gd name="connsiteX15" fmla="*/ 526260 w 824428"/>
              <a:gd name="connsiteY15" fmla="*/ 564356 h 1123950"/>
              <a:gd name="connsiteX16" fmla="*/ 538166 w 824428"/>
              <a:gd name="connsiteY16" fmla="*/ 545306 h 1123950"/>
              <a:gd name="connsiteX17" fmla="*/ 542929 w 824428"/>
              <a:gd name="connsiteY17" fmla="*/ 535781 h 1123950"/>
              <a:gd name="connsiteX18" fmla="*/ 550072 w 824428"/>
              <a:gd name="connsiteY18" fmla="*/ 526256 h 1123950"/>
              <a:gd name="connsiteX19" fmla="*/ 554835 w 824428"/>
              <a:gd name="connsiteY19" fmla="*/ 516731 h 1123950"/>
              <a:gd name="connsiteX20" fmla="*/ 564360 w 824428"/>
              <a:gd name="connsiteY20" fmla="*/ 507206 h 1123950"/>
              <a:gd name="connsiteX21" fmla="*/ 583410 w 824428"/>
              <a:gd name="connsiteY21" fmla="*/ 483394 h 1123950"/>
              <a:gd name="connsiteX22" fmla="*/ 592935 w 824428"/>
              <a:gd name="connsiteY22" fmla="*/ 471488 h 1123950"/>
              <a:gd name="connsiteX23" fmla="*/ 607222 w 824428"/>
              <a:gd name="connsiteY23" fmla="*/ 447675 h 1123950"/>
              <a:gd name="connsiteX24" fmla="*/ 616747 w 824428"/>
              <a:gd name="connsiteY24" fmla="*/ 431006 h 1123950"/>
              <a:gd name="connsiteX25" fmla="*/ 623891 w 824428"/>
              <a:gd name="connsiteY25" fmla="*/ 426244 h 1123950"/>
              <a:gd name="connsiteX26" fmla="*/ 628654 w 824428"/>
              <a:gd name="connsiteY26" fmla="*/ 419100 h 1123950"/>
              <a:gd name="connsiteX27" fmla="*/ 647704 w 824428"/>
              <a:gd name="connsiteY27" fmla="*/ 404813 h 1123950"/>
              <a:gd name="connsiteX28" fmla="*/ 664372 w 824428"/>
              <a:gd name="connsiteY28" fmla="*/ 383381 h 1123950"/>
              <a:gd name="connsiteX29" fmla="*/ 678660 w 824428"/>
              <a:gd name="connsiteY29" fmla="*/ 376238 h 1123950"/>
              <a:gd name="connsiteX30" fmla="*/ 683422 w 824428"/>
              <a:gd name="connsiteY30" fmla="*/ 369094 h 1123950"/>
              <a:gd name="connsiteX31" fmla="*/ 695329 w 824428"/>
              <a:gd name="connsiteY31" fmla="*/ 366713 h 1123950"/>
              <a:gd name="connsiteX32" fmla="*/ 750097 w 824428"/>
              <a:gd name="connsiteY32" fmla="*/ 364331 h 1123950"/>
              <a:gd name="connsiteX33" fmla="*/ 762004 w 824428"/>
              <a:gd name="connsiteY33" fmla="*/ 359569 h 1123950"/>
              <a:gd name="connsiteX34" fmla="*/ 771529 w 824428"/>
              <a:gd name="connsiteY34" fmla="*/ 350044 h 1123950"/>
              <a:gd name="connsiteX35" fmla="*/ 785816 w 824428"/>
              <a:gd name="connsiteY35" fmla="*/ 338138 h 1123950"/>
              <a:gd name="connsiteX36" fmla="*/ 816772 w 824428"/>
              <a:gd name="connsiteY36" fmla="*/ 326231 h 1123950"/>
              <a:gd name="connsiteX37" fmla="*/ 823916 w 824428"/>
              <a:gd name="connsiteY37" fmla="*/ 316706 h 1123950"/>
              <a:gd name="connsiteX38" fmla="*/ 821535 w 824428"/>
              <a:gd name="connsiteY38" fmla="*/ 283369 h 1123950"/>
              <a:gd name="connsiteX39" fmla="*/ 814391 w 824428"/>
              <a:gd name="connsiteY39" fmla="*/ 276225 h 1123950"/>
              <a:gd name="connsiteX40" fmla="*/ 797722 w 824428"/>
              <a:gd name="connsiteY40" fmla="*/ 259556 h 1123950"/>
              <a:gd name="connsiteX41" fmla="*/ 788197 w 824428"/>
              <a:gd name="connsiteY41" fmla="*/ 257175 h 1123950"/>
              <a:gd name="connsiteX42" fmla="*/ 745335 w 824428"/>
              <a:gd name="connsiteY42" fmla="*/ 247650 h 1123950"/>
              <a:gd name="connsiteX43" fmla="*/ 731047 w 824428"/>
              <a:gd name="connsiteY43" fmla="*/ 240506 h 1123950"/>
              <a:gd name="connsiteX44" fmla="*/ 719141 w 824428"/>
              <a:gd name="connsiteY44" fmla="*/ 235744 h 1123950"/>
              <a:gd name="connsiteX45" fmla="*/ 685804 w 824428"/>
              <a:gd name="connsiteY45" fmla="*/ 216694 h 1123950"/>
              <a:gd name="connsiteX46" fmla="*/ 678660 w 824428"/>
              <a:gd name="connsiteY46" fmla="*/ 214313 h 1123950"/>
              <a:gd name="connsiteX47" fmla="*/ 676279 w 824428"/>
              <a:gd name="connsiteY47" fmla="*/ 207169 h 1123950"/>
              <a:gd name="connsiteX48" fmla="*/ 681041 w 824428"/>
              <a:gd name="connsiteY48" fmla="*/ 173831 h 1123950"/>
              <a:gd name="connsiteX49" fmla="*/ 676279 w 824428"/>
              <a:gd name="connsiteY49" fmla="*/ 138113 h 1123950"/>
              <a:gd name="connsiteX50" fmla="*/ 673897 w 824428"/>
              <a:gd name="connsiteY50" fmla="*/ 50006 h 1123950"/>
              <a:gd name="connsiteX51" fmla="*/ 671516 w 824428"/>
              <a:gd name="connsiteY51" fmla="*/ 40481 h 1123950"/>
              <a:gd name="connsiteX52" fmla="*/ 669135 w 824428"/>
              <a:gd name="connsiteY52" fmla="*/ 26194 h 1123950"/>
              <a:gd name="connsiteX53" fmla="*/ 659610 w 824428"/>
              <a:gd name="connsiteY53" fmla="*/ 9525 h 1123950"/>
              <a:gd name="connsiteX54" fmla="*/ 654847 w 824428"/>
              <a:gd name="connsiteY54" fmla="*/ 0 h 1123950"/>
              <a:gd name="connsiteX55" fmla="*/ 647704 w 824428"/>
              <a:gd name="connsiteY55" fmla="*/ 4763 h 1123950"/>
              <a:gd name="connsiteX56" fmla="*/ 645322 w 824428"/>
              <a:gd name="connsiteY56" fmla="*/ 14288 h 1123950"/>
              <a:gd name="connsiteX57" fmla="*/ 642941 w 824428"/>
              <a:gd name="connsiteY57" fmla="*/ 21431 h 1123950"/>
              <a:gd name="connsiteX58" fmla="*/ 640560 w 824428"/>
              <a:gd name="connsiteY58" fmla="*/ 30956 h 1123950"/>
              <a:gd name="connsiteX59" fmla="*/ 633416 w 824428"/>
              <a:gd name="connsiteY59" fmla="*/ 42863 h 1123950"/>
              <a:gd name="connsiteX60" fmla="*/ 631035 w 824428"/>
              <a:gd name="connsiteY60" fmla="*/ 50006 h 1123950"/>
              <a:gd name="connsiteX61" fmla="*/ 616747 w 824428"/>
              <a:gd name="connsiteY61" fmla="*/ 64294 h 1123950"/>
              <a:gd name="connsiteX62" fmla="*/ 609604 w 824428"/>
              <a:gd name="connsiteY62" fmla="*/ 66675 h 1123950"/>
              <a:gd name="connsiteX63" fmla="*/ 597697 w 824428"/>
              <a:gd name="connsiteY63" fmla="*/ 57150 h 1123950"/>
              <a:gd name="connsiteX64" fmla="*/ 561979 w 824428"/>
              <a:gd name="connsiteY64" fmla="*/ 71438 h 1123950"/>
              <a:gd name="connsiteX65" fmla="*/ 514354 w 824428"/>
              <a:gd name="connsiteY65" fmla="*/ 88106 h 1123950"/>
              <a:gd name="connsiteX66" fmla="*/ 519116 w 824428"/>
              <a:gd name="connsiteY66" fmla="*/ 97631 h 1123950"/>
              <a:gd name="connsiteX67" fmla="*/ 516735 w 824428"/>
              <a:gd name="connsiteY67" fmla="*/ 107156 h 1123950"/>
              <a:gd name="connsiteX68" fmla="*/ 502447 w 824428"/>
              <a:gd name="connsiteY68" fmla="*/ 114300 h 1123950"/>
              <a:gd name="connsiteX69" fmla="*/ 457204 w 824428"/>
              <a:gd name="connsiteY69" fmla="*/ 119063 h 1123950"/>
              <a:gd name="connsiteX70" fmla="*/ 447679 w 824428"/>
              <a:gd name="connsiteY70" fmla="*/ 126206 h 1123950"/>
              <a:gd name="connsiteX71" fmla="*/ 438154 w 824428"/>
              <a:gd name="connsiteY71" fmla="*/ 138113 h 1123950"/>
              <a:gd name="connsiteX72" fmla="*/ 431010 w 824428"/>
              <a:gd name="connsiteY72" fmla="*/ 145256 h 1123950"/>
              <a:gd name="connsiteX73" fmla="*/ 421485 w 824428"/>
              <a:gd name="connsiteY73" fmla="*/ 171450 h 1123950"/>
              <a:gd name="connsiteX74" fmla="*/ 404816 w 824428"/>
              <a:gd name="connsiteY74" fmla="*/ 176213 h 1123950"/>
              <a:gd name="connsiteX75" fmla="*/ 309566 w 824428"/>
              <a:gd name="connsiteY75" fmla="*/ 190500 h 1123950"/>
              <a:gd name="connsiteX76" fmla="*/ 290516 w 824428"/>
              <a:gd name="connsiteY76" fmla="*/ 202406 h 1123950"/>
              <a:gd name="connsiteX77" fmla="*/ 276229 w 824428"/>
              <a:gd name="connsiteY77" fmla="*/ 216694 h 1123950"/>
              <a:gd name="connsiteX78" fmla="*/ 259560 w 824428"/>
              <a:gd name="connsiteY78" fmla="*/ 238125 h 1123950"/>
              <a:gd name="connsiteX79" fmla="*/ 250035 w 824428"/>
              <a:gd name="connsiteY79" fmla="*/ 250031 h 1123950"/>
              <a:gd name="connsiteX80" fmla="*/ 235747 w 824428"/>
              <a:gd name="connsiteY80" fmla="*/ 261938 h 1123950"/>
              <a:gd name="connsiteX81" fmla="*/ 228604 w 824428"/>
              <a:gd name="connsiteY81" fmla="*/ 271463 h 1123950"/>
              <a:gd name="connsiteX82" fmla="*/ 207172 w 824428"/>
              <a:gd name="connsiteY82" fmla="*/ 285750 h 1123950"/>
              <a:gd name="connsiteX83" fmla="*/ 197647 w 824428"/>
              <a:gd name="connsiteY83" fmla="*/ 295275 h 1123950"/>
              <a:gd name="connsiteX84" fmla="*/ 183360 w 824428"/>
              <a:gd name="connsiteY84" fmla="*/ 304800 h 1123950"/>
              <a:gd name="connsiteX85" fmla="*/ 176216 w 824428"/>
              <a:gd name="connsiteY85" fmla="*/ 311944 h 1123950"/>
              <a:gd name="connsiteX86" fmla="*/ 164310 w 824428"/>
              <a:gd name="connsiteY86" fmla="*/ 316706 h 1123950"/>
              <a:gd name="connsiteX87" fmla="*/ 157166 w 824428"/>
              <a:gd name="connsiteY87" fmla="*/ 371475 h 1123950"/>
              <a:gd name="connsiteX88" fmla="*/ 166691 w 824428"/>
              <a:gd name="connsiteY88" fmla="*/ 385763 h 1123950"/>
              <a:gd name="connsiteX89" fmla="*/ 183360 w 824428"/>
              <a:gd name="connsiteY89" fmla="*/ 407194 h 1123950"/>
              <a:gd name="connsiteX90" fmla="*/ 190504 w 824428"/>
              <a:gd name="connsiteY90" fmla="*/ 416719 h 1123950"/>
              <a:gd name="connsiteX91" fmla="*/ 197647 w 824428"/>
              <a:gd name="connsiteY91" fmla="*/ 428625 h 1123950"/>
              <a:gd name="connsiteX92" fmla="*/ 204791 w 824428"/>
              <a:gd name="connsiteY92" fmla="*/ 442913 h 1123950"/>
              <a:gd name="connsiteX93" fmla="*/ 216697 w 824428"/>
              <a:gd name="connsiteY93" fmla="*/ 459581 h 1123950"/>
              <a:gd name="connsiteX94" fmla="*/ 221460 w 824428"/>
              <a:gd name="connsiteY94" fmla="*/ 471488 h 1123950"/>
              <a:gd name="connsiteX95" fmla="*/ 228604 w 824428"/>
              <a:gd name="connsiteY95" fmla="*/ 481013 h 1123950"/>
              <a:gd name="connsiteX96" fmla="*/ 233366 w 824428"/>
              <a:gd name="connsiteY96" fmla="*/ 490538 h 1123950"/>
              <a:gd name="connsiteX97" fmla="*/ 230985 w 824428"/>
              <a:gd name="connsiteY97" fmla="*/ 507206 h 1123950"/>
              <a:gd name="connsiteX98" fmla="*/ 185741 w 824428"/>
              <a:gd name="connsiteY98" fmla="*/ 511969 h 1123950"/>
              <a:gd name="connsiteX99" fmla="*/ 176216 w 824428"/>
              <a:gd name="connsiteY99" fmla="*/ 516731 h 1123950"/>
              <a:gd name="connsiteX100" fmla="*/ 171454 w 824428"/>
              <a:gd name="connsiteY100" fmla="*/ 531019 h 1123950"/>
              <a:gd name="connsiteX101" fmla="*/ 164310 w 824428"/>
              <a:gd name="connsiteY101" fmla="*/ 581025 h 1123950"/>
              <a:gd name="connsiteX102" fmla="*/ 135735 w 824428"/>
              <a:gd name="connsiteY102" fmla="*/ 607219 h 1123950"/>
              <a:gd name="connsiteX103" fmla="*/ 128591 w 824428"/>
              <a:gd name="connsiteY103" fmla="*/ 611981 h 1123950"/>
              <a:gd name="connsiteX104" fmla="*/ 111922 w 824428"/>
              <a:gd name="connsiteY104" fmla="*/ 628650 h 1123950"/>
              <a:gd name="connsiteX105" fmla="*/ 100016 w 824428"/>
              <a:gd name="connsiteY105" fmla="*/ 638175 h 1123950"/>
              <a:gd name="connsiteX106" fmla="*/ 88110 w 824428"/>
              <a:gd name="connsiteY106" fmla="*/ 650081 h 1123950"/>
              <a:gd name="connsiteX107" fmla="*/ 80966 w 824428"/>
              <a:gd name="connsiteY107" fmla="*/ 661988 h 1123950"/>
              <a:gd name="connsiteX108" fmla="*/ 76204 w 824428"/>
              <a:gd name="connsiteY108" fmla="*/ 669131 h 1123950"/>
              <a:gd name="connsiteX109" fmla="*/ 69060 w 824428"/>
              <a:gd name="connsiteY109" fmla="*/ 678656 h 1123950"/>
              <a:gd name="connsiteX110" fmla="*/ 64297 w 824428"/>
              <a:gd name="connsiteY110" fmla="*/ 685800 h 1123950"/>
              <a:gd name="connsiteX111" fmla="*/ 57154 w 824428"/>
              <a:gd name="connsiteY111" fmla="*/ 692944 h 1123950"/>
              <a:gd name="connsiteX112" fmla="*/ 52391 w 824428"/>
              <a:gd name="connsiteY112" fmla="*/ 702469 h 1123950"/>
              <a:gd name="connsiteX113" fmla="*/ 47629 w 824428"/>
              <a:gd name="connsiteY113" fmla="*/ 709613 h 1123950"/>
              <a:gd name="connsiteX114" fmla="*/ 40485 w 824428"/>
              <a:gd name="connsiteY114" fmla="*/ 721519 h 1123950"/>
              <a:gd name="connsiteX115" fmla="*/ 33341 w 824428"/>
              <a:gd name="connsiteY115" fmla="*/ 735806 h 1123950"/>
              <a:gd name="connsiteX116" fmla="*/ 38104 w 824428"/>
              <a:gd name="connsiteY116" fmla="*/ 754856 h 1123950"/>
              <a:gd name="connsiteX117" fmla="*/ 47629 w 824428"/>
              <a:gd name="connsiteY117" fmla="*/ 778669 h 1123950"/>
              <a:gd name="connsiteX118" fmla="*/ 30960 w 824428"/>
              <a:gd name="connsiteY118" fmla="*/ 821531 h 1123950"/>
              <a:gd name="connsiteX119" fmla="*/ 11910 w 824428"/>
              <a:gd name="connsiteY119" fmla="*/ 835819 h 1123950"/>
              <a:gd name="connsiteX120" fmla="*/ 2385 w 824428"/>
              <a:gd name="connsiteY120" fmla="*/ 852488 h 1123950"/>
              <a:gd name="connsiteX121" fmla="*/ 4 w 824428"/>
              <a:gd name="connsiteY121" fmla="*/ 859631 h 1123950"/>
              <a:gd name="connsiteX122" fmla="*/ 4766 w 824428"/>
              <a:gd name="connsiteY122" fmla="*/ 919163 h 1123950"/>
              <a:gd name="connsiteX123" fmla="*/ 7147 w 824428"/>
              <a:gd name="connsiteY123" fmla="*/ 928688 h 1123950"/>
              <a:gd name="connsiteX124" fmla="*/ 21435 w 824428"/>
              <a:gd name="connsiteY124" fmla="*/ 945356 h 1123950"/>
              <a:gd name="connsiteX125" fmla="*/ 33341 w 824428"/>
              <a:gd name="connsiteY125" fmla="*/ 952500 h 1123950"/>
              <a:gd name="connsiteX126" fmla="*/ 42866 w 824428"/>
              <a:gd name="connsiteY126" fmla="*/ 954881 h 1123950"/>
              <a:gd name="connsiteX127" fmla="*/ 50010 w 824428"/>
              <a:gd name="connsiteY127" fmla="*/ 959644 h 1123950"/>
              <a:gd name="connsiteX128" fmla="*/ 76204 w 824428"/>
              <a:gd name="connsiteY128" fmla="*/ 973931 h 1123950"/>
              <a:gd name="connsiteX129" fmla="*/ 80966 w 824428"/>
              <a:gd name="connsiteY129" fmla="*/ 981075 h 1123950"/>
              <a:gd name="connsiteX130" fmla="*/ 76204 w 824428"/>
              <a:gd name="connsiteY130" fmla="*/ 1038225 h 1123950"/>
              <a:gd name="connsiteX131" fmla="*/ 71441 w 824428"/>
              <a:gd name="connsiteY131" fmla="*/ 1050131 h 1123950"/>
              <a:gd name="connsiteX132" fmla="*/ 76204 w 824428"/>
              <a:gd name="connsiteY132" fmla="*/ 1114425 h 1123950"/>
              <a:gd name="connsiteX133" fmla="*/ 80966 w 824428"/>
              <a:gd name="connsiteY133" fmla="*/ 1123950 h 1123950"/>
              <a:gd name="connsiteX134" fmla="*/ 114304 w 824428"/>
              <a:gd name="connsiteY134" fmla="*/ 1116806 h 1123950"/>
              <a:gd name="connsiteX135" fmla="*/ 116685 w 824428"/>
              <a:gd name="connsiteY135" fmla="*/ 1109663 h 1123950"/>
              <a:gd name="connsiteX136" fmla="*/ 123829 w 824428"/>
              <a:gd name="connsiteY136" fmla="*/ 1102519 h 1123950"/>
              <a:gd name="connsiteX137" fmla="*/ 138116 w 824428"/>
              <a:gd name="connsiteY137" fmla="*/ 1081088 h 1123950"/>
              <a:gd name="connsiteX138" fmla="*/ 142879 w 824428"/>
              <a:gd name="connsiteY138" fmla="*/ 1073944 h 1123950"/>
              <a:gd name="connsiteX139" fmla="*/ 161929 w 824428"/>
              <a:gd name="connsiteY139" fmla="*/ 1064419 h 1123950"/>
              <a:gd name="connsiteX140" fmla="*/ 211935 w 824428"/>
              <a:gd name="connsiteY140" fmla="*/ 1064419 h 1123950"/>
              <a:gd name="connsiteX141" fmla="*/ 219079 w 824428"/>
              <a:gd name="connsiteY141" fmla="*/ 1057275 h 1123950"/>
              <a:gd name="connsiteX142" fmla="*/ 228604 w 824428"/>
              <a:gd name="connsiteY142" fmla="*/ 1042988 h 1123950"/>
              <a:gd name="connsiteX143" fmla="*/ 235747 w 824428"/>
              <a:gd name="connsiteY143" fmla="*/ 1033463 h 1123950"/>
              <a:gd name="connsiteX144" fmla="*/ 240510 w 824428"/>
              <a:gd name="connsiteY144" fmla="*/ 1019175 h 1123950"/>
              <a:gd name="connsiteX145" fmla="*/ 250035 w 824428"/>
              <a:gd name="connsiteY145" fmla="*/ 1000125 h 1123950"/>
              <a:gd name="connsiteX146" fmla="*/ 254797 w 824428"/>
              <a:gd name="connsiteY146" fmla="*/ 990600 h 1123950"/>
              <a:gd name="connsiteX147" fmla="*/ 259560 w 824428"/>
              <a:gd name="connsiteY147" fmla="*/ 978694 h 1123950"/>
              <a:gd name="connsiteX148" fmla="*/ 278610 w 824428"/>
              <a:gd name="connsiteY148" fmla="*/ 959644 h 1123950"/>
              <a:gd name="connsiteX149" fmla="*/ 285754 w 824428"/>
              <a:gd name="connsiteY149" fmla="*/ 952500 h 1123950"/>
              <a:gd name="connsiteX150" fmla="*/ 292897 w 824428"/>
              <a:gd name="connsiteY150" fmla="*/ 945356 h 1123950"/>
              <a:gd name="connsiteX151" fmla="*/ 304804 w 824428"/>
              <a:gd name="connsiteY151" fmla="*/ 935831 h 1123950"/>
              <a:gd name="connsiteX152" fmla="*/ 314329 w 824428"/>
              <a:gd name="connsiteY152" fmla="*/ 923925 h 1123950"/>
              <a:gd name="connsiteX153" fmla="*/ 321472 w 824428"/>
              <a:gd name="connsiteY153" fmla="*/ 919163 h 1123950"/>
              <a:gd name="connsiteX154" fmla="*/ 330997 w 824428"/>
              <a:gd name="connsiteY154" fmla="*/ 912019 h 1123950"/>
              <a:gd name="connsiteX155" fmla="*/ 338141 w 824428"/>
              <a:gd name="connsiteY155" fmla="*/ 909638 h 1123950"/>
              <a:gd name="connsiteX156" fmla="*/ 335760 w 824428"/>
              <a:gd name="connsiteY156" fmla="*/ 907256 h 1123950"/>
              <a:gd name="connsiteX0" fmla="*/ 335760 w 824428"/>
              <a:gd name="connsiteY0" fmla="*/ 907256 h 1123950"/>
              <a:gd name="connsiteX1" fmla="*/ 350047 w 824428"/>
              <a:gd name="connsiteY1" fmla="*/ 885825 h 1123950"/>
              <a:gd name="connsiteX2" fmla="*/ 364335 w 824428"/>
              <a:gd name="connsiteY2" fmla="*/ 871538 h 1123950"/>
              <a:gd name="connsiteX3" fmla="*/ 371479 w 824428"/>
              <a:gd name="connsiteY3" fmla="*/ 864394 h 1123950"/>
              <a:gd name="connsiteX4" fmla="*/ 381004 w 824428"/>
              <a:gd name="connsiteY4" fmla="*/ 828675 h 1123950"/>
              <a:gd name="connsiteX5" fmla="*/ 400054 w 824428"/>
              <a:gd name="connsiteY5" fmla="*/ 773906 h 1123950"/>
              <a:gd name="connsiteX6" fmla="*/ 411960 w 824428"/>
              <a:gd name="connsiteY6" fmla="*/ 738188 h 1123950"/>
              <a:gd name="connsiteX7" fmla="*/ 421485 w 824428"/>
              <a:gd name="connsiteY7" fmla="*/ 721519 h 1123950"/>
              <a:gd name="connsiteX8" fmla="*/ 440535 w 824428"/>
              <a:gd name="connsiteY8" fmla="*/ 678656 h 1123950"/>
              <a:gd name="connsiteX9" fmla="*/ 457204 w 824428"/>
              <a:gd name="connsiteY9" fmla="*/ 659606 h 1123950"/>
              <a:gd name="connsiteX10" fmla="*/ 473872 w 824428"/>
              <a:gd name="connsiteY10" fmla="*/ 638175 h 1123950"/>
              <a:gd name="connsiteX11" fmla="*/ 483397 w 824428"/>
              <a:gd name="connsiteY11" fmla="*/ 621506 h 1123950"/>
              <a:gd name="connsiteX12" fmla="*/ 488160 w 824428"/>
              <a:gd name="connsiteY12" fmla="*/ 611981 h 1123950"/>
              <a:gd name="connsiteX13" fmla="*/ 504829 w 824428"/>
              <a:gd name="connsiteY13" fmla="*/ 590550 h 1123950"/>
              <a:gd name="connsiteX14" fmla="*/ 526260 w 824428"/>
              <a:gd name="connsiteY14" fmla="*/ 564356 h 1123950"/>
              <a:gd name="connsiteX15" fmla="*/ 538166 w 824428"/>
              <a:gd name="connsiteY15" fmla="*/ 545306 h 1123950"/>
              <a:gd name="connsiteX16" fmla="*/ 542929 w 824428"/>
              <a:gd name="connsiteY16" fmla="*/ 535781 h 1123950"/>
              <a:gd name="connsiteX17" fmla="*/ 550072 w 824428"/>
              <a:gd name="connsiteY17" fmla="*/ 526256 h 1123950"/>
              <a:gd name="connsiteX18" fmla="*/ 554835 w 824428"/>
              <a:gd name="connsiteY18" fmla="*/ 516731 h 1123950"/>
              <a:gd name="connsiteX19" fmla="*/ 564360 w 824428"/>
              <a:gd name="connsiteY19" fmla="*/ 507206 h 1123950"/>
              <a:gd name="connsiteX20" fmla="*/ 583410 w 824428"/>
              <a:gd name="connsiteY20" fmla="*/ 483394 h 1123950"/>
              <a:gd name="connsiteX21" fmla="*/ 592935 w 824428"/>
              <a:gd name="connsiteY21" fmla="*/ 471488 h 1123950"/>
              <a:gd name="connsiteX22" fmla="*/ 607222 w 824428"/>
              <a:gd name="connsiteY22" fmla="*/ 447675 h 1123950"/>
              <a:gd name="connsiteX23" fmla="*/ 616747 w 824428"/>
              <a:gd name="connsiteY23" fmla="*/ 431006 h 1123950"/>
              <a:gd name="connsiteX24" fmla="*/ 623891 w 824428"/>
              <a:gd name="connsiteY24" fmla="*/ 426244 h 1123950"/>
              <a:gd name="connsiteX25" fmla="*/ 628654 w 824428"/>
              <a:gd name="connsiteY25" fmla="*/ 419100 h 1123950"/>
              <a:gd name="connsiteX26" fmla="*/ 647704 w 824428"/>
              <a:gd name="connsiteY26" fmla="*/ 404813 h 1123950"/>
              <a:gd name="connsiteX27" fmla="*/ 664372 w 824428"/>
              <a:gd name="connsiteY27" fmla="*/ 383381 h 1123950"/>
              <a:gd name="connsiteX28" fmla="*/ 678660 w 824428"/>
              <a:gd name="connsiteY28" fmla="*/ 376238 h 1123950"/>
              <a:gd name="connsiteX29" fmla="*/ 683422 w 824428"/>
              <a:gd name="connsiteY29" fmla="*/ 369094 h 1123950"/>
              <a:gd name="connsiteX30" fmla="*/ 695329 w 824428"/>
              <a:gd name="connsiteY30" fmla="*/ 366713 h 1123950"/>
              <a:gd name="connsiteX31" fmla="*/ 750097 w 824428"/>
              <a:gd name="connsiteY31" fmla="*/ 364331 h 1123950"/>
              <a:gd name="connsiteX32" fmla="*/ 762004 w 824428"/>
              <a:gd name="connsiteY32" fmla="*/ 359569 h 1123950"/>
              <a:gd name="connsiteX33" fmla="*/ 771529 w 824428"/>
              <a:gd name="connsiteY33" fmla="*/ 350044 h 1123950"/>
              <a:gd name="connsiteX34" fmla="*/ 785816 w 824428"/>
              <a:gd name="connsiteY34" fmla="*/ 338138 h 1123950"/>
              <a:gd name="connsiteX35" fmla="*/ 816772 w 824428"/>
              <a:gd name="connsiteY35" fmla="*/ 326231 h 1123950"/>
              <a:gd name="connsiteX36" fmla="*/ 823916 w 824428"/>
              <a:gd name="connsiteY36" fmla="*/ 316706 h 1123950"/>
              <a:gd name="connsiteX37" fmla="*/ 821535 w 824428"/>
              <a:gd name="connsiteY37" fmla="*/ 283369 h 1123950"/>
              <a:gd name="connsiteX38" fmla="*/ 814391 w 824428"/>
              <a:gd name="connsiteY38" fmla="*/ 276225 h 1123950"/>
              <a:gd name="connsiteX39" fmla="*/ 797722 w 824428"/>
              <a:gd name="connsiteY39" fmla="*/ 259556 h 1123950"/>
              <a:gd name="connsiteX40" fmla="*/ 788197 w 824428"/>
              <a:gd name="connsiteY40" fmla="*/ 257175 h 1123950"/>
              <a:gd name="connsiteX41" fmla="*/ 745335 w 824428"/>
              <a:gd name="connsiteY41" fmla="*/ 247650 h 1123950"/>
              <a:gd name="connsiteX42" fmla="*/ 731047 w 824428"/>
              <a:gd name="connsiteY42" fmla="*/ 240506 h 1123950"/>
              <a:gd name="connsiteX43" fmla="*/ 719141 w 824428"/>
              <a:gd name="connsiteY43" fmla="*/ 235744 h 1123950"/>
              <a:gd name="connsiteX44" fmla="*/ 685804 w 824428"/>
              <a:gd name="connsiteY44" fmla="*/ 216694 h 1123950"/>
              <a:gd name="connsiteX45" fmla="*/ 678660 w 824428"/>
              <a:gd name="connsiteY45" fmla="*/ 214313 h 1123950"/>
              <a:gd name="connsiteX46" fmla="*/ 676279 w 824428"/>
              <a:gd name="connsiteY46" fmla="*/ 207169 h 1123950"/>
              <a:gd name="connsiteX47" fmla="*/ 681041 w 824428"/>
              <a:gd name="connsiteY47" fmla="*/ 173831 h 1123950"/>
              <a:gd name="connsiteX48" fmla="*/ 676279 w 824428"/>
              <a:gd name="connsiteY48" fmla="*/ 138113 h 1123950"/>
              <a:gd name="connsiteX49" fmla="*/ 673897 w 824428"/>
              <a:gd name="connsiteY49" fmla="*/ 50006 h 1123950"/>
              <a:gd name="connsiteX50" fmla="*/ 671516 w 824428"/>
              <a:gd name="connsiteY50" fmla="*/ 40481 h 1123950"/>
              <a:gd name="connsiteX51" fmla="*/ 669135 w 824428"/>
              <a:gd name="connsiteY51" fmla="*/ 26194 h 1123950"/>
              <a:gd name="connsiteX52" fmla="*/ 659610 w 824428"/>
              <a:gd name="connsiteY52" fmla="*/ 9525 h 1123950"/>
              <a:gd name="connsiteX53" fmla="*/ 654847 w 824428"/>
              <a:gd name="connsiteY53" fmla="*/ 0 h 1123950"/>
              <a:gd name="connsiteX54" fmla="*/ 647704 w 824428"/>
              <a:gd name="connsiteY54" fmla="*/ 4763 h 1123950"/>
              <a:gd name="connsiteX55" fmla="*/ 645322 w 824428"/>
              <a:gd name="connsiteY55" fmla="*/ 14288 h 1123950"/>
              <a:gd name="connsiteX56" fmla="*/ 642941 w 824428"/>
              <a:gd name="connsiteY56" fmla="*/ 21431 h 1123950"/>
              <a:gd name="connsiteX57" fmla="*/ 640560 w 824428"/>
              <a:gd name="connsiteY57" fmla="*/ 30956 h 1123950"/>
              <a:gd name="connsiteX58" fmla="*/ 633416 w 824428"/>
              <a:gd name="connsiteY58" fmla="*/ 42863 h 1123950"/>
              <a:gd name="connsiteX59" fmla="*/ 631035 w 824428"/>
              <a:gd name="connsiteY59" fmla="*/ 50006 h 1123950"/>
              <a:gd name="connsiteX60" fmla="*/ 616747 w 824428"/>
              <a:gd name="connsiteY60" fmla="*/ 64294 h 1123950"/>
              <a:gd name="connsiteX61" fmla="*/ 609604 w 824428"/>
              <a:gd name="connsiteY61" fmla="*/ 66675 h 1123950"/>
              <a:gd name="connsiteX62" fmla="*/ 597697 w 824428"/>
              <a:gd name="connsiteY62" fmla="*/ 57150 h 1123950"/>
              <a:gd name="connsiteX63" fmla="*/ 561979 w 824428"/>
              <a:gd name="connsiteY63" fmla="*/ 71438 h 1123950"/>
              <a:gd name="connsiteX64" fmla="*/ 514354 w 824428"/>
              <a:gd name="connsiteY64" fmla="*/ 88106 h 1123950"/>
              <a:gd name="connsiteX65" fmla="*/ 519116 w 824428"/>
              <a:gd name="connsiteY65" fmla="*/ 97631 h 1123950"/>
              <a:gd name="connsiteX66" fmla="*/ 516735 w 824428"/>
              <a:gd name="connsiteY66" fmla="*/ 107156 h 1123950"/>
              <a:gd name="connsiteX67" fmla="*/ 502447 w 824428"/>
              <a:gd name="connsiteY67" fmla="*/ 114300 h 1123950"/>
              <a:gd name="connsiteX68" fmla="*/ 457204 w 824428"/>
              <a:gd name="connsiteY68" fmla="*/ 119063 h 1123950"/>
              <a:gd name="connsiteX69" fmla="*/ 447679 w 824428"/>
              <a:gd name="connsiteY69" fmla="*/ 126206 h 1123950"/>
              <a:gd name="connsiteX70" fmla="*/ 438154 w 824428"/>
              <a:gd name="connsiteY70" fmla="*/ 138113 h 1123950"/>
              <a:gd name="connsiteX71" fmla="*/ 431010 w 824428"/>
              <a:gd name="connsiteY71" fmla="*/ 145256 h 1123950"/>
              <a:gd name="connsiteX72" fmla="*/ 421485 w 824428"/>
              <a:gd name="connsiteY72" fmla="*/ 171450 h 1123950"/>
              <a:gd name="connsiteX73" fmla="*/ 404816 w 824428"/>
              <a:gd name="connsiteY73" fmla="*/ 176213 h 1123950"/>
              <a:gd name="connsiteX74" fmla="*/ 309566 w 824428"/>
              <a:gd name="connsiteY74" fmla="*/ 190500 h 1123950"/>
              <a:gd name="connsiteX75" fmla="*/ 290516 w 824428"/>
              <a:gd name="connsiteY75" fmla="*/ 202406 h 1123950"/>
              <a:gd name="connsiteX76" fmla="*/ 276229 w 824428"/>
              <a:gd name="connsiteY76" fmla="*/ 216694 h 1123950"/>
              <a:gd name="connsiteX77" fmla="*/ 259560 w 824428"/>
              <a:gd name="connsiteY77" fmla="*/ 238125 h 1123950"/>
              <a:gd name="connsiteX78" fmla="*/ 250035 w 824428"/>
              <a:gd name="connsiteY78" fmla="*/ 250031 h 1123950"/>
              <a:gd name="connsiteX79" fmla="*/ 235747 w 824428"/>
              <a:gd name="connsiteY79" fmla="*/ 261938 h 1123950"/>
              <a:gd name="connsiteX80" fmla="*/ 228604 w 824428"/>
              <a:gd name="connsiteY80" fmla="*/ 271463 h 1123950"/>
              <a:gd name="connsiteX81" fmla="*/ 207172 w 824428"/>
              <a:gd name="connsiteY81" fmla="*/ 285750 h 1123950"/>
              <a:gd name="connsiteX82" fmla="*/ 197647 w 824428"/>
              <a:gd name="connsiteY82" fmla="*/ 295275 h 1123950"/>
              <a:gd name="connsiteX83" fmla="*/ 183360 w 824428"/>
              <a:gd name="connsiteY83" fmla="*/ 304800 h 1123950"/>
              <a:gd name="connsiteX84" fmla="*/ 176216 w 824428"/>
              <a:gd name="connsiteY84" fmla="*/ 311944 h 1123950"/>
              <a:gd name="connsiteX85" fmla="*/ 164310 w 824428"/>
              <a:gd name="connsiteY85" fmla="*/ 316706 h 1123950"/>
              <a:gd name="connsiteX86" fmla="*/ 157166 w 824428"/>
              <a:gd name="connsiteY86" fmla="*/ 371475 h 1123950"/>
              <a:gd name="connsiteX87" fmla="*/ 166691 w 824428"/>
              <a:gd name="connsiteY87" fmla="*/ 385763 h 1123950"/>
              <a:gd name="connsiteX88" fmla="*/ 183360 w 824428"/>
              <a:gd name="connsiteY88" fmla="*/ 407194 h 1123950"/>
              <a:gd name="connsiteX89" fmla="*/ 190504 w 824428"/>
              <a:gd name="connsiteY89" fmla="*/ 416719 h 1123950"/>
              <a:gd name="connsiteX90" fmla="*/ 197647 w 824428"/>
              <a:gd name="connsiteY90" fmla="*/ 428625 h 1123950"/>
              <a:gd name="connsiteX91" fmla="*/ 204791 w 824428"/>
              <a:gd name="connsiteY91" fmla="*/ 442913 h 1123950"/>
              <a:gd name="connsiteX92" fmla="*/ 216697 w 824428"/>
              <a:gd name="connsiteY92" fmla="*/ 459581 h 1123950"/>
              <a:gd name="connsiteX93" fmla="*/ 221460 w 824428"/>
              <a:gd name="connsiteY93" fmla="*/ 471488 h 1123950"/>
              <a:gd name="connsiteX94" fmla="*/ 228604 w 824428"/>
              <a:gd name="connsiteY94" fmla="*/ 481013 h 1123950"/>
              <a:gd name="connsiteX95" fmla="*/ 233366 w 824428"/>
              <a:gd name="connsiteY95" fmla="*/ 490538 h 1123950"/>
              <a:gd name="connsiteX96" fmla="*/ 230985 w 824428"/>
              <a:gd name="connsiteY96" fmla="*/ 507206 h 1123950"/>
              <a:gd name="connsiteX97" fmla="*/ 185741 w 824428"/>
              <a:gd name="connsiteY97" fmla="*/ 511969 h 1123950"/>
              <a:gd name="connsiteX98" fmla="*/ 176216 w 824428"/>
              <a:gd name="connsiteY98" fmla="*/ 516731 h 1123950"/>
              <a:gd name="connsiteX99" fmla="*/ 171454 w 824428"/>
              <a:gd name="connsiteY99" fmla="*/ 531019 h 1123950"/>
              <a:gd name="connsiteX100" fmla="*/ 164310 w 824428"/>
              <a:gd name="connsiteY100" fmla="*/ 581025 h 1123950"/>
              <a:gd name="connsiteX101" fmla="*/ 135735 w 824428"/>
              <a:gd name="connsiteY101" fmla="*/ 607219 h 1123950"/>
              <a:gd name="connsiteX102" fmla="*/ 128591 w 824428"/>
              <a:gd name="connsiteY102" fmla="*/ 611981 h 1123950"/>
              <a:gd name="connsiteX103" fmla="*/ 111922 w 824428"/>
              <a:gd name="connsiteY103" fmla="*/ 628650 h 1123950"/>
              <a:gd name="connsiteX104" fmla="*/ 100016 w 824428"/>
              <a:gd name="connsiteY104" fmla="*/ 638175 h 1123950"/>
              <a:gd name="connsiteX105" fmla="*/ 88110 w 824428"/>
              <a:gd name="connsiteY105" fmla="*/ 650081 h 1123950"/>
              <a:gd name="connsiteX106" fmla="*/ 80966 w 824428"/>
              <a:gd name="connsiteY106" fmla="*/ 661988 h 1123950"/>
              <a:gd name="connsiteX107" fmla="*/ 76204 w 824428"/>
              <a:gd name="connsiteY107" fmla="*/ 669131 h 1123950"/>
              <a:gd name="connsiteX108" fmla="*/ 69060 w 824428"/>
              <a:gd name="connsiteY108" fmla="*/ 678656 h 1123950"/>
              <a:gd name="connsiteX109" fmla="*/ 64297 w 824428"/>
              <a:gd name="connsiteY109" fmla="*/ 685800 h 1123950"/>
              <a:gd name="connsiteX110" fmla="*/ 57154 w 824428"/>
              <a:gd name="connsiteY110" fmla="*/ 692944 h 1123950"/>
              <a:gd name="connsiteX111" fmla="*/ 52391 w 824428"/>
              <a:gd name="connsiteY111" fmla="*/ 702469 h 1123950"/>
              <a:gd name="connsiteX112" fmla="*/ 47629 w 824428"/>
              <a:gd name="connsiteY112" fmla="*/ 709613 h 1123950"/>
              <a:gd name="connsiteX113" fmla="*/ 40485 w 824428"/>
              <a:gd name="connsiteY113" fmla="*/ 721519 h 1123950"/>
              <a:gd name="connsiteX114" fmla="*/ 33341 w 824428"/>
              <a:gd name="connsiteY114" fmla="*/ 735806 h 1123950"/>
              <a:gd name="connsiteX115" fmla="*/ 38104 w 824428"/>
              <a:gd name="connsiteY115" fmla="*/ 754856 h 1123950"/>
              <a:gd name="connsiteX116" fmla="*/ 47629 w 824428"/>
              <a:gd name="connsiteY116" fmla="*/ 778669 h 1123950"/>
              <a:gd name="connsiteX117" fmla="*/ 30960 w 824428"/>
              <a:gd name="connsiteY117" fmla="*/ 821531 h 1123950"/>
              <a:gd name="connsiteX118" fmla="*/ 11910 w 824428"/>
              <a:gd name="connsiteY118" fmla="*/ 835819 h 1123950"/>
              <a:gd name="connsiteX119" fmla="*/ 2385 w 824428"/>
              <a:gd name="connsiteY119" fmla="*/ 852488 h 1123950"/>
              <a:gd name="connsiteX120" fmla="*/ 4 w 824428"/>
              <a:gd name="connsiteY120" fmla="*/ 859631 h 1123950"/>
              <a:gd name="connsiteX121" fmla="*/ 4766 w 824428"/>
              <a:gd name="connsiteY121" fmla="*/ 919163 h 1123950"/>
              <a:gd name="connsiteX122" fmla="*/ 7147 w 824428"/>
              <a:gd name="connsiteY122" fmla="*/ 928688 h 1123950"/>
              <a:gd name="connsiteX123" fmla="*/ 21435 w 824428"/>
              <a:gd name="connsiteY123" fmla="*/ 945356 h 1123950"/>
              <a:gd name="connsiteX124" fmla="*/ 33341 w 824428"/>
              <a:gd name="connsiteY124" fmla="*/ 952500 h 1123950"/>
              <a:gd name="connsiteX125" fmla="*/ 42866 w 824428"/>
              <a:gd name="connsiteY125" fmla="*/ 954881 h 1123950"/>
              <a:gd name="connsiteX126" fmla="*/ 50010 w 824428"/>
              <a:gd name="connsiteY126" fmla="*/ 959644 h 1123950"/>
              <a:gd name="connsiteX127" fmla="*/ 76204 w 824428"/>
              <a:gd name="connsiteY127" fmla="*/ 973931 h 1123950"/>
              <a:gd name="connsiteX128" fmla="*/ 80966 w 824428"/>
              <a:gd name="connsiteY128" fmla="*/ 981075 h 1123950"/>
              <a:gd name="connsiteX129" fmla="*/ 76204 w 824428"/>
              <a:gd name="connsiteY129" fmla="*/ 1038225 h 1123950"/>
              <a:gd name="connsiteX130" fmla="*/ 71441 w 824428"/>
              <a:gd name="connsiteY130" fmla="*/ 1050131 h 1123950"/>
              <a:gd name="connsiteX131" fmla="*/ 76204 w 824428"/>
              <a:gd name="connsiteY131" fmla="*/ 1114425 h 1123950"/>
              <a:gd name="connsiteX132" fmla="*/ 80966 w 824428"/>
              <a:gd name="connsiteY132" fmla="*/ 1123950 h 1123950"/>
              <a:gd name="connsiteX133" fmla="*/ 114304 w 824428"/>
              <a:gd name="connsiteY133" fmla="*/ 1116806 h 1123950"/>
              <a:gd name="connsiteX134" fmla="*/ 116685 w 824428"/>
              <a:gd name="connsiteY134" fmla="*/ 1109663 h 1123950"/>
              <a:gd name="connsiteX135" fmla="*/ 123829 w 824428"/>
              <a:gd name="connsiteY135" fmla="*/ 1102519 h 1123950"/>
              <a:gd name="connsiteX136" fmla="*/ 138116 w 824428"/>
              <a:gd name="connsiteY136" fmla="*/ 1081088 h 1123950"/>
              <a:gd name="connsiteX137" fmla="*/ 142879 w 824428"/>
              <a:gd name="connsiteY137" fmla="*/ 1073944 h 1123950"/>
              <a:gd name="connsiteX138" fmla="*/ 161929 w 824428"/>
              <a:gd name="connsiteY138" fmla="*/ 1064419 h 1123950"/>
              <a:gd name="connsiteX139" fmla="*/ 211935 w 824428"/>
              <a:gd name="connsiteY139" fmla="*/ 1064419 h 1123950"/>
              <a:gd name="connsiteX140" fmla="*/ 219079 w 824428"/>
              <a:gd name="connsiteY140" fmla="*/ 1057275 h 1123950"/>
              <a:gd name="connsiteX141" fmla="*/ 228604 w 824428"/>
              <a:gd name="connsiteY141" fmla="*/ 1042988 h 1123950"/>
              <a:gd name="connsiteX142" fmla="*/ 235747 w 824428"/>
              <a:gd name="connsiteY142" fmla="*/ 1033463 h 1123950"/>
              <a:gd name="connsiteX143" fmla="*/ 240510 w 824428"/>
              <a:gd name="connsiteY143" fmla="*/ 1019175 h 1123950"/>
              <a:gd name="connsiteX144" fmla="*/ 250035 w 824428"/>
              <a:gd name="connsiteY144" fmla="*/ 1000125 h 1123950"/>
              <a:gd name="connsiteX145" fmla="*/ 254797 w 824428"/>
              <a:gd name="connsiteY145" fmla="*/ 990600 h 1123950"/>
              <a:gd name="connsiteX146" fmla="*/ 259560 w 824428"/>
              <a:gd name="connsiteY146" fmla="*/ 978694 h 1123950"/>
              <a:gd name="connsiteX147" fmla="*/ 278610 w 824428"/>
              <a:gd name="connsiteY147" fmla="*/ 959644 h 1123950"/>
              <a:gd name="connsiteX148" fmla="*/ 285754 w 824428"/>
              <a:gd name="connsiteY148" fmla="*/ 952500 h 1123950"/>
              <a:gd name="connsiteX149" fmla="*/ 292897 w 824428"/>
              <a:gd name="connsiteY149" fmla="*/ 945356 h 1123950"/>
              <a:gd name="connsiteX150" fmla="*/ 304804 w 824428"/>
              <a:gd name="connsiteY150" fmla="*/ 935831 h 1123950"/>
              <a:gd name="connsiteX151" fmla="*/ 314329 w 824428"/>
              <a:gd name="connsiteY151" fmla="*/ 923925 h 1123950"/>
              <a:gd name="connsiteX152" fmla="*/ 321472 w 824428"/>
              <a:gd name="connsiteY152" fmla="*/ 919163 h 1123950"/>
              <a:gd name="connsiteX153" fmla="*/ 330997 w 824428"/>
              <a:gd name="connsiteY153" fmla="*/ 912019 h 1123950"/>
              <a:gd name="connsiteX154" fmla="*/ 338141 w 824428"/>
              <a:gd name="connsiteY154" fmla="*/ 909638 h 1123950"/>
              <a:gd name="connsiteX155" fmla="*/ 335760 w 824428"/>
              <a:gd name="connsiteY155" fmla="*/ 907256 h 1123950"/>
              <a:gd name="connsiteX0" fmla="*/ 335760 w 824428"/>
              <a:gd name="connsiteY0" fmla="*/ 907256 h 1123950"/>
              <a:gd name="connsiteX1" fmla="*/ 350047 w 824428"/>
              <a:gd name="connsiteY1" fmla="*/ 885825 h 1123950"/>
              <a:gd name="connsiteX2" fmla="*/ 364335 w 824428"/>
              <a:gd name="connsiteY2" fmla="*/ 871538 h 1123950"/>
              <a:gd name="connsiteX3" fmla="*/ 371479 w 824428"/>
              <a:gd name="connsiteY3" fmla="*/ 864394 h 1123950"/>
              <a:gd name="connsiteX4" fmla="*/ 381004 w 824428"/>
              <a:gd name="connsiteY4" fmla="*/ 828675 h 1123950"/>
              <a:gd name="connsiteX5" fmla="*/ 400054 w 824428"/>
              <a:gd name="connsiteY5" fmla="*/ 773906 h 1123950"/>
              <a:gd name="connsiteX6" fmla="*/ 421485 w 824428"/>
              <a:gd name="connsiteY6" fmla="*/ 721519 h 1123950"/>
              <a:gd name="connsiteX7" fmla="*/ 440535 w 824428"/>
              <a:gd name="connsiteY7" fmla="*/ 678656 h 1123950"/>
              <a:gd name="connsiteX8" fmla="*/ 457204 w 824428"/>
              <a:gd name="connsiteY8" fmla="*/ 659606 h 1123950"/>
              <a:gd name="connsiteX9" fmla="*/ 473872 w 824428"/>
              <a:gd name="connsiteY9" fmla="*/ 638175 h 1123950"/>
              <a:gd name="connsiteX10" fmla="*/ 483397 w 824428"/>
              <a:gd name="connsiteY10" fmla="*/ 621506 h 1123950"/>
              <a:gd name="connsiteX11" fmla="*/ 488160 w 824428"/>
              <a:gd name="connsiteY11" fmla="*/ 611981 h 1123950"/>
              <a:gd name="connsiteX12" fmla="*/ 504829 w 824428"/>
              <a:gd name="connsiteY12" fmla="*/ 590550 h 1123950"/>
              <a:gd name="connsiteX13" fmla="*/ 526260 w 824428"/>
              <a:gd name="connsiteY13" fmla="*/ 564356 h 1123950"/>
              <a:gd name="connsiteX14" fmla="*/ 538166 w 824428"/>
              <a:gd name="connsiteY14" fmla="*/ 545306 h 1123950"/>
              <a:gd name="connsiteX15" fmla="*/ 542929 w 824428"/>
              <a:gd name="connsiteY15" fmla="*/ 535781 h 1123950"/>
              <a:gd name="connsiteX16" fmla="*/ 550072 w 824428"/>
              <a:gd name="connsiteY16" fmla="*/ 526256 h 1123950"/>
              <a:gd name="connsiteX17" fmla="*/ 554835 w 824428"/>
              <a:gd name="connsiteY17" fmla="*/ 516731 h 1123950"/>
              <a:gd name="connsiteX18" fmla="*/ 564360 w 824428"/>
              <a:gd name="connsiteY18" fmla="*/ 507206 h 1123950"/>
              <a:gd name="connsiteX19" fmla="*/ 583410 w 824428"/>
              <a:gd name="connsiteY19" fmla="*/ 483394 h 1123950"/>
              <a:gd name="connsiteX20" fmla="*/ 592935 w 824428"/>
              <a:gd name="connsiteY20" fmla="*/ 471488 h 1123950"/>
              <a:gd name="connsiteX21" fmla="*/ 607222 w 824428"/>
              <a:gd name="connsiteY21" fmla="*/ 447675 h 1123950"/>
              <a:gd name="connsiteX22" fmla="*/ 616747 w 824428"/>
              <a:gd name="connsiteY22" fmla="*/ 431006 h 1123950"/>
              <a:gd name="connsiteX23" fmla="*/ 623891 w 824428"/>
              <a:gd name="connsiteY23" fmla="*/ 426244 h 1123950"/>
              <a:gd name="connsiteX24" fmla="*/ 628654 w 824428"/>
              <a:gd name="connsiteY24" fmla="*/ 419100 h 1123950"/>
              <a:gd name="connsiteX25" fmla="*/ 647704 w 824428"/>
              <a:gd name="connsiteY25" fmla="*/ 404813 h 1123950"/>
              <a:gd name="connsiteX26" fmla="*/ 664372 w 824428"/>
              <a:gd name="connsiteY26" fmla="*/ 383381 h 1123950"/>
              <a:gd name="connsiteX27" fmla="*/ 678660 w 824428"/>
              <a:gd name="connsiteY27" fmla="*/ 376238 h 1123950"/>
              <a:gd name="connsiteX28" fmla="*/ 683422 w 824428"/>
              <a:gd name="connsiteY28" fmla="*/ 369094 h 1123950"/>
              <a:gd name="connsiteX29" fmla="*/ 695329 w 824428"/>
              <a:gd name="connsiteY29" fmla="*/ 366713 h 1123950"/>
              <a:gd name="connsiteX30" fmla="*/ 750097 w 824428"/>
              <a:gd name="connsiteY30" fmla="*/ 364331 h 1123950"/>
              <a:gd name="connsiteX31" fmla="*/ 762004 w 824428"/>
              <a:gd name="connsiteY31" fmla="*/ 359569 h 1123950"/>
              <a:gd name="connsiteX32" fmla="*/ 771529 w 824428"/>
              <a:gd name="connsiteY32" fmla="*/ 350044 h 1123950"/>
              <a:gd name="connsiteX33" fmla="*/ 785816 w 824428"/>
              <a:gd name="connsiteY33" fmla="*/ 338138 h 1123950"/>
              <a:gd name="connsiteX34" fmla="*/ 816772 w 824428"/>
              <a:gd name="connsiteY34" fmla="*/ 326231 h 1123950"/>
              <a:gd name="connsiteX35" fmla="*/ 823916 w 824428"/>
              <a:gd name="connsiteY35" fmla="*/ 316706 h 1123950"/>
              <a:gd name="connsiteX36" fmla="*/ 821535 w 824428"/>
              <a:gd name="connsiteY36" fmla="*/ 283369 h 1123950"/>
              <a:gd name="connsiteX37" fmla="*/ 814391 w 824428"/>
              <a:gd name="connsiteY37" fmla="*/ 276225 h 1123950"/>
              <a:gd name="connsiteX38" fmla="*/ 797722 w 824428"/>
              <a:gd name="connsiteY38" fmla="*/ 259556 h 1123950"/>
              <a:gd name="connsiteX39" fmla="*/ 788197 w 824428"/>
              <a:gd name="connsiteY39" fmla="*/ 257175 h 1123950"/>
              <a:gd name="connsiteX40" fmla="*/ 745335 w 824428"/>
              <a:gd name="connsiteY40" fmla="*/ 247650 h 1123950"/>
              <a:gd name="connsiteX41" fmla="*/ 731047 w 824428"/>
              <a:gd name="connsiteY41" fmla="*/ 240506 h 1123950"/>
              <a:gd name="connsiteX42" fmla="*/ 719141 w 824428"/>
              <a:gd name="connsiteY42" fmla="*/ 235744 h 1123950"/>
              <a:gd name="connsiteX43" fmla="*/ 685804 w 824428"/>
              <a:gd name="connsiteY43" fmla="*/ 216694 h 1123950"/>
              <a:gd name="connsiteX44" fmla="*/ 678660 w 824428"/>
              <a:gd name="connsiteY44" fmla="*/ 214313 h 1123950"/>
              <a:gd name="connsiteX45" fmla="*/ 676279 w 824428"/>
              <a:gd name="connsiteY45" fmla="*/ 207169 h 1123950"/>
              <a:gd name="connsiteX46" fmla="*/ 681041 w 824428"/>
              <a:gd name="connsiteY46" fmla="*/ 173831 h 1123950"/>
              <a:gd name="connsiteX47" fmla="*/ 676279 w 824428"/>
              <a:gd name="connsiteY47" fmla="*/ 138113 h 1123950"/>
              <a:gd name="connsiteX48" fmla="*/ 673897 w 824428"/>
              <a:gd name="connsiteY48" fmla="*/ 50006 h 1123950"/>
              <a:gd name="connsiteX49" fmla="*/ 671516 w 824428"/>
              <a:gd name="connsiteY49" fmla="*/ 40481 h 1123950"/>
              <a:gd name="connsiteX50" fmla="*/ 669135 w 824428"/>
              <a:gd name="connsiteY50" fmla="*/ 26194 h 1123950"/>
              <a:gd name="connsiteX51" fmla="*/ 659610 w 824428"/>
              <a:gd name="connsiteY51" fmla="*/ 9525 h 1123950"/>
              <a:gd name="connsiteX52" fmla="*/ 654847 w 824428"/>
              <a:gd name="connsiteY52" fmla="*/ 0 h 1123950"/>
              <a:gd name="connsiteX53" fmla="*/ 647704 w 824428"/>
              <a:gd name="connsiteY53" fmla="*/ 4763 h 1123950"/>
              <a:gd name="connsiteX54" fmla="*/ 645322 w 824428"/>
              <a:gd name="connsiteY54" fmla="*/ 14288 h 1123950"/>
              <a:gd name="connsiteX55" fmla="*/ 642941 w 824428"/>
              <a:gd name="connsiteY55" fmla="*/ 21431 h 1123950"/>
              <a:gd name="connsiteX56" fmla="*/ 640560 w 824428"/>
              <a:gd name="connsiteY56" fmla="*/ 30956 h 1123950"/>
              <a:gd name="connsiteX57" fmla="*/ 633416 w 824428"/>
              <a:gd name="connsiteY57" fmla="*/ 42863 h 1123950"/>
              <a:gd name="connsiteX58" fmla="*/ 631035 w 824428"/>
              <a:gd name="connsiteY58" fmla="*/ 50006 h 1123950"/>
              <a:gd name="connsiteX59" fmla="*/ 616747 w 824428"/>
              <a:gd name="connsiteY59" fmla="*/ 64294 h 1123950"/>
              <a:gd name="connsiteX60" fmla="*/ 609604 w 824428"/>
              <a:gd name="connsiteY60" fmla="*/ 66675 h 1123950"/>
              <a:gd name="connsiteX61" fmla="*/ 597697 w 824428"/>
              <a:gd name="connsiteY61" fmla="*/ 57150 h 1123950"/>
              <a:gd name="connsiteX62" fmla="*/ 561979 w 824428"/>
              <a:gd name="connsiteY62" fmla="*/ 71438 h 1123950"/>
              <a:gd name="connsiteX63" fmla="*/ 514354 w 824428"/>
              <a:gd name="connsiteY63" fmla="*/ 88106 h 1123950"/>
              <a:gd name="connsiteX64" fmla="*/ 519116 w 824428"/>
              <a:gd name="connsiteY64" fmla="*/ 97631 h 1123950"/>
              <a:gd name="connsiteX65" fmla="*/ 516735 w 824428"/>
              <a:gd name="connsiteY65" fmla="*/ 107156 h 1123950"/>
              <a:gd name="connsiteX66" fmla="*/ 502447 w 824428"/>
              <a:gd name="connsiteY66" fmla="*/ 114300 h 1123950"/>
              <a:gd name="connsiteX67" fmla="*/ 457204 w 824428"/>
              <a:gd name="connsiteY67" fmla="*/ 119063 h 1123950"/>
              <a:gd name="connsiteX68" fmla="*/ 447679 w 824428"/>
              <a:gd name="connsiteY68" fmla="*/ 126206 h 1123950"/>
              <a:gd name="connsiteX69" fmla="*/ 438154 w 824428"/>
              <a:gd name="connsiteY69" fmla="*/ 138113 h 1123950"/>
              <a:gd name="connsiteX70" fmla="*/ 431010 w 824428"/>
              <a:gd name="connsiteY70" fmla="*/ 145256 h 1123950"/>
              <a:gd name="connsiteX71" fmla="*/ 421485 w 824428"/>
              <a:gd name="connsiteY71" fmla="*/ 171450 h 1123950"/>
              <a:gd name="connsiteX72" fmla="*/ 404816 w 824428"/>
              <a:gd name="connsiteY72" fmla="*/ 176213 h 1123950"/>
              <a:gd name="connsiteX73" fmla="*/ 309566 w 824428"/>
              <a:gd name="connsiteY73" fmla="*/ 190500 h 1123950"/>
              <a:gd name="connsiteX74" fmla="*/ 290516 w 824428"/>
              <a:gd name="connsiteY74" fmla="*/ 202406 h 1123950"/>
              <a:gd name="connsiteX75" fmla="*/ 276229 w 824428"/>
              <a:gd name="connsiteY75" fmla="*/ 216694 h 1123950"/>
              <a:gd name="connsiteX76" fmla="*/ 259560 w 824428"/>
              <a:gd name="connsiteY76" fmla="*/ 238125 h 1123950"/>
              <a:gd name="connsiteX77" fmla="*/ 250035 w 824428"/>
              <a:gd name="connsiteY77" fmla="*/ 250031 h 1123950"/>
              <a:gd name="connsiteX78" fmla="*/ 235747 w 824428"/>
              <a:gd name="connsiteY78" fmla="*/ 261938 h 1123950"/>
              <a:gd name="connsiteX79" fmla="*/ 228604 w 824428"/>
              <a:gd name="connsiteY79" fmla="*/ 271463 h 1123950"/>
              <a:gd name="connsiteX80" fmla="*/ 207172 w 824428"/>
              <a:gd name="connsiteY80" fmla="*/ 285750 h 1123950"/>
              <a:gd name="connsiteX81" fmla="*/ 197647 w 824428"/>
              <a:gd name="connsiteY81" fmla="*/ 295275 h 1123950"/>
              <a:gd name="connsiteX82" fmla="*/ 183360 w 824428"/>
              <a:gd name="connsiteY82" fmla="*/ 304800 h 1123950"/>
              <a:gd name="connsiteX83" fmla="*/ 176216 w 824428"/>
              <a:gd name="connsiteY83" fmla="*/ 311944 h 1123950"/>
              <a:gd name="connsiteX84" fmla="*/ 164310 w 824428"/>
              <a:gd name="connsiteY84" fmla="*/ 316706 h 1123950"/>
              <a:gd name="connsiteX85" fmla="*/ 157166 w 824428"/>
              <a:gd name="connsiteY85" fmla="*/ 371475 h 1123950"/>
              <a:gd name="connsiteX86" fmla="*/ 166691 w 824428"/>
              <a:gd name="connsiteY86" fmla="*/ 385763 h 1123950"/>
              <a:gd name="connsiteX87" fmla="*/ 183360 w 824428"/>
              <a:gd name="connsiteY87" fmla="*/ 407194 h 1123950"/>
              <a:gd name="connsiteX88" fmla="*/ 190504 w 824428"/>
              <a:gd name="connsiteY88" fmla="*/ 416719 h 1123950"/>
              <a:gd name="connsiteX89" fmla="*/ 197647 w 824428"/>
              <a:gd name="connsiteY89" fmla="*/ 428625 h 1123950"/>
              <a:gd name="connsiteX90" fmla="*/ 204791 w 824428"/>
              <a:gd name="connsiteY90" fmla="*/ 442913 h 1123950"/>
              <a:gd name="connsiteX91" fmla="*/ 216697 w 824428"/>
              <a:gd name="connsiteY91" fmla="*/ 459581 h 1123950"/>
              <a:gd name="connsiteX92" fmla="*/ 221460 w 824428"/>
              <a:gd name="connsiteY92" fmla="*/ 471488 h 1123950"/>
              <a:gd name="connsiteX93" fmla="*/ 228604 w 824428"/>
              <a:gd name="connsiteY93" fmla="*/ 481013 h 1123950"/>
              <a:gd name="connsiteX94" fmla="*/ 233366 w 824428"/>
              <a:gd name="connsiteY94" fmla="*/ 490538 h 1123950"/>
              <a:gd name="connsiteX95" fmla="*/ 230985 w 824428"/>
              <a:gd name="connsiteY95" fmla="*/ 507206 h 1123950"/>
              <a:gd name="connsiteX96" fmla="*/ 185741 w 824428"/>
              <a:gd name="connsiteY96" fmla="*/ 511969 h 1123950"/>
              <a:gd name="connsiteX97" fmla="*/ 176216 w 824428"/>
              <a:gd name="connsiteY97" fmla="*/ 516731 h 1123950"/>
              <a:gd name="connsiteX98" fmla="*/ 171454 w 824428"/>
              <a:gd name="connsiteY98" fmla="*/ 531019 h 1123950"/>
              <a:gd name="connsiteX99" fmla="*/ 164310 w 824428"/>
              <a:gd name="connsiteY99" fmla="*/ 581025 h 1123950"/>
              <a:gd name="connsiteX100" fmla="*/ 135735 w 824428"/>
              <a:gd name="connsiteY100" fmla="*/ 607219 h 1123950"/>
              <a:gd name="connsiteX101" fmla="*/ 128591 w 824428"/>
              <a:gd name="connsiteY101" fmla="*/ 611981 h 1123950"/>
              <a:gd name="connsiteX102" fmla="*/ 111922 w 824428"/>
              <a:gd name="connsiteY102" fmla="*/ 628650 h 1123950"/>
              <a:gd name="connsiteX103" fmla="*/ 100016 w 824428"/>
              <a:gd name="connsiteY103" fmla="*/ 638175 h 1123950"/>
              <a:gd name="connsiteX104" fmla="*/ 88110 w 824428"/>
              <a:gd name="connsiteY104" fmla="*/ 650081 h 1123950"/>
              <a:gd name="connsiteX105" fmla="*/ 80966 w 824428"/>
              <a:gd name="connsiteY105" fmla="*/ 661988 h 1123950"/>
              <a:gd name="connsiteX106" fmla="*/ 76204 w 824428"/>
              <a:gd name="connsiteY106" fmla="*/ 669131 h 1123950"/>
              <a:gd name="connsiteX107" fmla="*/ 69060 w 824428"/>
              <a:gd name="connsiteY107" fmla="*/ 678656 h 1123950"/>
              <a:gd name="connsiteX108" fmla="*/ 64297 w 824428"/>
              <a:gd name="connsiteY108" fmla="*/ 685800 h 1123950"/>
              <a:gd name="connsiteX109" fmla="*/ 57154 w 824428"/>
              <a:gd name="connsiteY109" fmla="*/ 692944 h 1123950"/>
              <a:gd name="connsiteX110" fmla="*/ 52391 w 824428"/>
              <a:gd name="connsiteY110" fmla="*/ 702469 h 1123950"/>
              <a:gd name="connsiteX111" fmla="*/ 47629 w 824428"/>
              <a:gd name="connsiteY111" fmla="*/ 709613 h 1123950"/>
              <a:gd name="connsiteX112" fmla="*/ 40485 w 824428"/>
              <a:gd name="connsiteY112" fmla="*/ 721519 h 1123950"/>
              <a:gd name="connsiteX113" fmla="*/ 33341 w 824428"/>
              <a:gd name="connsiteY113" fmla="*/ 735806 h 1123950"/>
              <a:gd name="connsiteX114" fmla="*/ 38104 w 824428"/>
              <a:gd name="connsiteY114" fmla="*/ 754856 h 1123950"/>
              <a:gd name="connsiteX115" fmla="*/ 47629 w 824428"/>
              <a:gd name="connsiteY115" fmla="*/ 778669 h 1123950"/>
              <a:gd name="connsiteX116" fmla="*/ 30960 w 824428"/>
              <a:gd name="connsiteY116" fmla="*/ 821531 h 1123950"/>
              <a:gd name="connsiteX117" fmla="*/ 11910 w 824428"/>
              <a:gd name="connsiteY117" fmla="*/ 835819 h 1123950"/>
              <a:gd name="connsiteX118" fmla="*/ 2385 w 824428"/>
              <a:gd name="connsiteY118" fmla="*/ 852488 h 1123950"/>
              <a:gd name="connsiteX119" fmla="*/ 4 w 824428"/>
              <a:gd name="connsiteY119" fmla="*/ 859631 h 1123950"/>
              <a:gd name="connsiteX120" fmla="*/ 4766 w 824428"/>
              <a:gd name="connsiteY120" fmla="*/ 919163 h 1123950"/>
              <a:gd name="connsiteX121" fmla="*/ 7147 w 824428"/>
              <a:gd name="connsiteY121" fmla="*/ 928688 h 1123950"/>
              <a:gd name="connsiteX122" fmla="*/ 21435 w 824428"/>
              <a:gd name="connsiteY122" fmla="*/ 945356 h 1123950"/>
              <a:gd name="connsiteX123" fmla="*/ 33341 w 824428"/>
              <a:gd name="connsiteY123" fmla="*/ 952500 h 1123950"/>
              <a:gd name="connsiteX124" fmla="*/ 42866 w 824428"/>
              <a:gd name="connsiteY124" fmla="*/ 954881 h 1123950"/>
              <a:gd name="connsiteX125" fmla="*/ 50010 w 824428"/>
              <a:gd name="connsiteY125" fmla="*/ 959644 h 1123950"/>
              <a:gd name="connsiteX126" fmla="*/ 76204 w 824428"/>
              <a:gd name="connsiteY126" fmla="*/ 973931 h 1123950"/>
              <a:gd name="connsiteX127" fmla="*/ 80966 w 824428"/>
              <a:gd name="connsiteY127" fmla="*/ 981075 h 1123950"/>
              <a:gd name="connsiteX128" fmla="*/ 76204 w 824428"/>
              <a:gd name="connsiteY128" fmla="*/ 1038225 h 1123950"/>
              <a:gd name="connsiteX129" fmla="*/ 71441 w 824428"/>
              <a:gd name="connsiteY129" fmla="*/ 1050131 h 1123950"/>
              <a:gd name="connsiteX130" fmla="*/ 76204 w 824428"/>
              <a:gd name="connsiteY130" fmla="*/ 1114425 h 1123950"/>
              <a:gd name="connsiteX131" fmla="*/ 80966 w 824428"/>
              <a:gd name="connsiteY131" fmla="*/ 1123950 h 1123950"/>
              <a:gd name="connsiteX132" fmla="*/ 114304 w 824428"/>
              <a:gd name="connsiteY132" fmla="*/ 1116806 h 1123950"/>
              <a:gd name="connsiteX133" fmla="*/ 116685 w 824428"/>
              <a:gd name="connsiteY133" fmla="*/ 1109663 h 1123950"/>
              <a:gd name="connsiteX134" fmla="*/ 123829 w 824428"/>
              <a:gd name="connsiteY134" fmla="*/ 1102519 h 1123950"/>
              <a:gd name="connsiteX135" fmla="*/ 138116 w 824428"/>
              <a:gd name="connsiteY135" fmla="*/ 1081088 h 1123950"/>
              <a:gd name="connsiteX136" fmla="*/ 142879 w 824428"/>
              <a:gd name="connsiteY136" fmla="*/ 1073944 h 1123950"/>
              <a:gd name="connsiteX137" fmla="*/ 161929 w 824428"/>
              <a:gd name="connsiteY137" fmla="*/ 1064419 h 1123950"/>
              <a:gd name="connsiteX138" fmla="*/ 211935 w 824428"/>
              <a:gd name="connsiteY138" fmla="*/ 1064419 h 1123950"/>
              <a:gd name="connsiteX139" fmla="*/ 219079 w 824428"/>
              <a:gd name="connsiteY139" fmla="*/ 1057275 h 1123950"/>
              <a:gd name="connsiteX140" fmla="*/ 228604 w 824428"/>
              <a:gd name="connsiteY140" fmla="*/ 1042988 h 1123950"/>
              <a:gd name="connsiteX141" fmla="*/ 235747 w 824428"/>
              <a:gd name="connsiteY141" fmla="*/ 1033463 h 1123950"/>
              <a:gd name="connsiteX142" fmla="*/ 240510 w 824428"/>
              <a:gd name="connsiteY142" fmla="*/ 1019175 h 1123950"/>
              <a:gd name="connsiteX143" fmla="*/ 250035 w 824428"/>
              <a:gd name="connsiteY143" fmla="*/ 1000125 h 1123950"/>
              <a:gd name="connsiteX144" fmla="*/ 254797 w 824428"/>
              <a:gd name="connsiteY144" fmla="*/ 990600 h 1123950"/>
              <a:gd name="connsiteX145" fmla="*/ 259560 w 824428"/>
              <a:gd name="connsiteY145" fmla="*/ 978694 h 1123950"/>
              <a:gd name="connsiteX146" fmla="*/ 278610 w 824428"/>
              <a:gd name="connsiteY146" fmla="*/ 959644 h 1123950"/>
              <a:gd name="connsiteX147" fmla="*/ 285754 w 824428"/>
              <a:gd name="connsiteY147" fmla="*/ 952500 h 1123950"/>
              <a:gd name="connsiteX148" fmla="*/ 292897 w 824428"/>
              <a:gd name="connsiteY148" fmla="*/ 945356 h 1123950"/>
              <a:gd name="connsiteX149" fmla="*/ 304804 w 824428"/>
              <a:gd name="connsiteY149" fmla="*/ 935831 h 1123950"/>
              <a:gd name="connsiteX150" fmla="*/ 314329 w 824428"/>
              <a:gd name="connsiteY150" fmla="*/ 923925 h 1123950"/>
              <a:gd name="connsiteX151" fmla="*/ 321472 w 824428"/>
              <a:gd name="connsiteY151" fmla="*/ 919163 h 1123950"/>
              <a:gd name="connsiteX152" fmla="*/ 330997 w 824428"/>
              <a:gd name="connsiteY152" fmla="*/ 912019 h 1123950"/>
              <a:gd name="connsiteX153" fmla="*/ 338141 w 824428"/>
              <a:gd name="connsiteY153" fmla="*/ 909638 h 1123950"/>
              <a:gd name="connsiteX154" fmla="*/ 335760 w 824428"/>
              <a:gd name="connsiteY154" fmla="*/ 907256 h 1123950"/>
              <a:gd name="connsiteX0" fmla="*/ 335760 w 824428"/>
              <a:gd name="connsiteY0" fmla="*/ 907256 h 1123950"/>
              <a:gd name="connsiteX1" fmla="*/ 350047 w 824428"/>
              <a:gd name="connsiteY1" fmla="*/ 885825 h 1123950"/>
              <a:gd name="connsiteX2" fmla="*/ 364335 w 824428"/>
              <a:gd name="connsiteY2" fmla="*/ 871538 h 1123950"/>
              <a:gd name="connsiteX3" fmla="*/ 371479 w 824428"/>
              <a:gd name="connsiteY3" fmla="*/ 864394 h 1123950"/>
              <a:gd name="connsiteX4" fmla="*/ 381004 w 824428"/>
              <a:gd name="connsiteY4" fmla="*/ 828675 h 1123950"/>
              <a:gd name="connsiteX5" fmla="*/ 400054 w 824428"/>
              <a:gd name="connsiteY5" fmla="*/ 773906 h 1123950"/>
              <a:gd name="connsiteX6" fmla="*/ 421485 w 824428"/>
              <a:gd name="connsiteY6" fmla="*/ 721519 h 1123950"/>
              <a:gd name="connsiteX7" fmla="*/ 440535 w 824428"/>
              <a:gd name="connsiteY7" fmla="*/ 678656 h 1123950"/>
              <a:gd name="connsiteX8" fmla="*/ 473872 w 824428"/>
              <a:gd name="connsiteY8" fmla="*/ 638175 h 1123950"/>
              <a:gd name="connsiteX9" fmla="*/ 483397 w 824428"/>
              <a:gd name="connsiteY9" fmla="*/ 621506 h 1123950"/>
              <a:gd name="connsiteX10" fmla="*/ 488160 w 824428"/>
              <a:gd name="connsiteY10" fmla="*/ 611981 h 1123950"/>
              <a:gd name="connsiteX11" fmla="*/ 504829 w 824428"/>
              <a:gd name="connsiteY11" fmla="*/ 590550 h 1123950"/>
              <a:gd name="connsiteX12" fmla="*/ 526260 w 824428"/>
              <a:gd name="connsiteY12" fmla="*/ 564356 h 1123950"/>
              <a:gd name="connsiteX13" fmla="*/ 538166 w 824428"/>
              <a:gd name="connsiteY13" fmla="*/ 545306 h 1123950"/>
              <a:gd name="connsiteX14" fmla="*/ 542929 w 824428"/>
              <a:gd name="connsiteY14" fmla="*/ 535781 h 1123950"/>
              <a:gd name="connsiteX15" fmla="*/ 550072 w 824428"/>
              <a:gd name="connsiteY15" fmla="*/ 526256 h 1123950"/>
              <a:gd name="connsiteX16" fmla="*/ 554835 w 824428"/>
              <a:gd name="connsiteY16" fmla="*/ 516731 h 1123950"/>
              <a:gd name="connsiteX17" fmla="*/ 564360 w 824428"/>
              <a:gd name="connsiteY17" fmla="*/ 507206 h 1123950"/>
              <a:gd name="connsiteX18" fmla="*/ 583410 w 824428"/>
              <a:gd name="connsiteY18" fmla="*/ 483394 h 1123950"/>
              <a:gd name="connsiteX19" fmla="*/ 592935 w 824428"/>
              <a:gd name="connsiteY19" fmla="*/ 471488 h 1123950"/>
              <a:gd name="connsiteX20" fmla="*/ 607222 w 824428"/>
              <a:gd name="connsiteY20" fmla="*/ 447675 h 1123950"/>
              <a:gd name="connsiteX21" fmla="*/ 616747 w 824428"/>
              <a:gd name="connsiteY21" fmla="*/ 431006 h 1123950"/>
              <a:gd name="connsiteX22" fmla="*/ 623891 w 824428"/>
              <a:gd name="connsiteY22" fmla="*/ 426244 h 1123950"/>
              <a:gd name="connsiteX23" fmla="*/ 628654 w 824428"/>
              <a:gd name="connsiteY23" fmla="*/ 419100 h 1123950"/>
              <a:gd name="connsiteX24" fmla="*/ 647704 w 824428"/>
              <a:gd name="connsiteY24" fmla="*/ 404813 h 1123950"/>
              <a:gd name="connsiteX25" fmla="*/ 664372 w 824428"/>
              <a:gd name="connsiteY25" fmla="*/ 383381 h 1123950"/>
              <a:gd name="connsiteX26" fmla="*/ 678660 w 824428"/>
              <a:gd name="connsiteY26" fmla="*/ 376238 h 1123950"/>
              <a:gd name="connsiteX27" fmla="*/ 683422 w 824428"/>
              <a:gd name="connsiteY27" fmla="*/ 369094 h 1123950"/>
              <a:gd name="connsiteX28" fmla="*/ 695329 w 824428"/>
              <a:gd name="connsiteY28" fmla="*/ 366713 h 1123950"/>
              <a:gd name="connsiteX29" fmla="*/ 750097 w 824428"/>
              <a:gd name="connsiteY29" fmla="*/ 364331 h 1123950"/>
              <a:gd name="connsiteX30" fmla="*/ 762004 w 824428"/>
              <a:gd name="connsiteY30" fmla="*/ 359569 h 1123950"/>
              <a:gd name="connsiteX31" fmla="*/ 771529 w 824428"/>
              <a:gd name="connsiteY31" fmla="*/ 350044 h 1123950"/>
              <a:gd name="connsiteX32" fmla="*/ 785816 w 824428"/>
              <a:gd name="connsiteY32" fmla="*/ 338138 h 1123950"/>
              <a:gd name="connsiteX33" fmla="*/ 816772 w 824428"/>
              <a:gd name="connsiteY33" fmla="*/ 326231 h 1123950"/>
              <a:gd name="connsiteX34" fmla="*/ 823916 w 824428"/>
              <a:gd name="connsiteY34" fmla="*/ 316706 h 1123950"/>
              <a:gd name="connsiteX35" fmla="*/ 821535 w 824428"/>
              <a:gd name="connsiteY35" fmla="*/ 283369 h 1123950"/>
              <a:gd name="connsiteX36" fmla="*/ 814391 w 824428"/>
              <a:gd name="connsiteY36" fmla="*/ 276225 h 1123950"/>
              <a:gd name="connsiteX37" fmla="*/ 797722 w 824428"/>
              <a:gd name="connsiteY37" fmla="*/ 259556 h 1123950"/>
              <a:gd name="connsiteX38" fmla="*/ 788197 w 824428"/>
              <a:gd name="connsiteY38" fmla="*/ 257175 h 1123950"/>
              <a:gd name="connsiteX39" fmla="*/ 745335 w 824428"/>
              <a:gd name="connsiteY39" fmla="*/ 247650 h 1123950"/>
              <a:gd name="connsiteX40" fmla="*/ 731047 w 824428"/>
              <a:gd name="connsiteY40" fmla="*/ 240506 h 1123950"/>
              <a:gd name="connsiteX41" fmla="*/ 719141 w 824428"/>
              <a:gd name="connsiteY41" fmla="*/ 235744 h 1123950"/>
              <a:gd name="connsiteX42" fmla="*/ 685804 w 824428"/>
              <a:gd name="connsiteY42" fmla="*/ 216694 h 1123950"/>
              <a:gd name="connsiteX43" fmla="*/ 678660 w 824428"/>
              <a:gd name="connsiteY43" fmla="*/ 214313 h 1123950"/>
              <a:gd name="connsiteX44" fmla="*/ 676279 w 824428"/>
              <a:gd name="connsiteY44" fmla="*/ 207169 h 1123950"/>
              <a:gd name="connsiteX45" fmla="*/ 681041 w 824428"/>
              <a:gd name="connsiteY45" fmla="*/ 173831 h 1123950"/>
              <a:gd name="connsiteX46" fmla="*/ 676279 w 824428"/>
              <a:gd name="connsiteY46" fmla="*/ 138113 h 1123950"/>
              <a:gd name="connsiteX47" fmla="*/ 673897 w 824428"/>
              <a:gd name="connsiteY47" fmla="*/ 50006 h 1123950"/>
              <a:gd name="connsiteX48" fmla="*/ 671516 w 824428"/>
              <a:gd name="connsiteY48" fmla="*/ 40481 h 1123950"/>
              <a:gd name="connsiteX49" fmla="*/ 669135 w 824428"/>
              <a:gd name="connsiteY49" fmla="*/ 26194 h 1123950"/>
              <a:gd name="connsiteX50" fmla="*/ 659610 w 824428"/>
              <a:gd name="connsiteY50" fmla="*/ 9525 h 1123950"/>
              <a:gd name="connsiteX51" fmla="*/ 654847 w 824428"/>
              <a:gd name="connsiteY51" fmla="*/ 0 h 1123950"/>
              <a:gd name="connsiteX52" fmla="*/ 647704 w 824428"/>
              <a:gd name="connsiteY52" fmla="*/ 4763 h 1123950"/>
              <a:gd name="connsiteX53" fmla="*/ 645322 w 824428"/>
              <a:gd name="connsiteY53" fmla="*/ 14288 h 1123950"/>
              <a:gd name="connsiteX54" fmla="*/ 642941 w 824428"/>
              <a:gd name="connsiteY54" fmla="*/ 21431 h 1123950"/>
              <a:gd name="connsiteX55" fmla="*/ 640560 w 824428"/>
              <a:gd name="connsiteY55" fmla="*/ 30956 h 1123950"/>
              <a:gd name="connsiteX56" fmla="*/ 633416 w 824428"/>
              <a:gd name="connsiteY56" fmla="*/ 42863 h 1123950"/>
              <a:gd name="connsiteX57" fmla="*/ 631035 w 824428"/>
              <a:gd name="connsiteY57" fmla="*/ 50006 h 1123950"/>
              <a:gd name="connsiteX58" fmla="*/ 616747 w 824428"/>
              <a:gd name="connsiteY58" fmla="*/ 64294 h 1123950"/>
              <a:gd name="connsiteX59" fmla="*/ 609604 w 824428"/>
              <a:gd name="connsiteY59" fmla="*/ 66675 h 1123950"/>
              <a:gd name="connsiteX60" fmla="*/ 597697 w 824428"/>
              <a:gd name="connsiteY60" fmla="*/ 57150 h 1123950"/>
              <a:gd name="connsiteX61" fmla="*/ 561979 w 824428"/>
              <a:gd name="connsiteY61" fmla="*/ 71438 h 1123950"/>
              <a:gd name="connsiteX62" fmla="*/ 514354 w 824428"/>
              <a:gd name="connsiteY62" fmla="*/ 88106 h 1123950"/>
              <a:gd name="connsiteX63" fmla="*/ 519116 w 824428"/>
              <a:gd name="connsiteY63" fmla="*/ 97631 h 1123950"/>
              <a:gd name="connsiteX64" fmla="*/ 516735 w 824428"/>
              <a:gd name="connsiteY64" fmla="*/ 107156 h 1123950"/>
              <a:gd name="connsiteX65" fmla="*/ 502447 w 824428"/>
              <a:gd name="connsiteY65" fmla="*/ 114300 h 1123950"/>
              <a:gd name="connsiteX66" fmla="*/ 457204 w 824428"/>
              <a:gd name="connsiteY66" fmla="*/ 119063 h 1123950"/>
              <a:gd name="connsiteX67" fmla="*/ 447679 w 824428"/>
              <a:gd name="connsiteY67" fmla="*/ 126206 h 1123950"/>
              <a:gd name="connsiteX68" fmla="*/ 438154 w 824428"/>
              <a:gd name="connsiteY68" fmla="*/ 138113 h 1123950"/>
              <a:gd name="connsiteX69" fmla="*/ 431010 w 824428"/>
              <a:gd name="connsiteY69" fmla="*/ 145256 h 1123950"/>
              <a:gd name="connsiteX70" fmla="*/ 421485 w 824428"/>
              <a:gd name="connsiteY70" fmla="*/ 171450 h 1123950"/>
              <a:gd name="connsiteX71" fmla="*/ 404816 w 824428"/>
              <a:gd name="connsiteY71" fmla="*/ 176213 h 1123950"/>
              <a:gd name="connsiteX72" fmla="*/ 309566 w 824428"/>
              <a:gd name="connsiteY72" fmla="*/ 190500 h 1123950"/>
              <a:gd name="connsiteX73" fmla="*/ 290516 w 824428"/>
              <a:gd name="connsiteY73" fmla="*/ 202406 h 1123950"/>
              <a:gd name="connsiteX74" fmla="*/ 276229 w 824428"/>
              <a:gd name="connsiteY74" fmla="*/ 216694 h 1123950"/>
              <a:gd name="connsiteX75" fmla="*/ 259560 w 824428"/>
              <a:gd name="connsiteY75" fmla="*/ 238125 h 1123950"/>
              <a:gd name="connsiteX76" fmla="*/ 250035 w 824428"/>
              <a:gd name="connsiteY76" fmla="*/ 250031 h 1123950"/>
              <a:gd name="connsiteX77" fmla="*/ 235747 w 824428"/>
              <a:gd name="connsiteY77" fmla="*/ 261938 h 1123950"/>
              <a:gd name="connsiteX78" fmla="*/ 228604 w 824428"/>
              <a:gd name="connsiteY78" fmla="*/ 271463 h 1123950"/>
              <a:gd name="connsiteX79" fmla="*/ 207172 w 824428"/>
              <a:gd name="connsiteY79" fmla="*/ 285750 h 1123950"/>
              <a:gd name="connsiteX80" fmla="*/ 197647 w 824428"/>
              <a:gd name="connsiteY80" fmla="*/ 295275 h 1123950"/>
              <a:gd name="connsiteX81" fmla="*/ 183360 w 824428"/>
              <a:gd name="connsiteY81" fmla="*/ 304800 h 1123950"/>
              <a:gd name="connsiteX82" fmla="*/ 176216 w 824428"/>
              <a:gd name="connsiteY82" fmla="*/ 311944 h 1123950"/>
              <a:gd name="connsiteX83" fmla="*/ 164310 w 824428"/>
              <a:gd name="connsiteY83" fmla="*/ 316706 h 1123950"/>
              <a:gd name="connsiteX84" fmla="*/ 157166 w 824428"/>
              <a:gd name="connsiteY84" fmla="*/ 371475 h 1123950"/>
              <a:gd name="connsiteX85" fmla="*/ 166691 w 824428"/>
              <a:gd name="connsiteY85" fmla="*/ 385763 h 1123950"/>
              <a:gd name="connsiteX86" fmla="*/ 183360 w 824428"/>
              <a:gd name="connsiteY86" fmla="*/ 407194 h 1123950"/>
              <a:gd name="connsiteX87" fmla="*/ 190504 w 824428"/>
              <a:gd name="connsiteY87" fmla="*/ 416719 h 1123950"/>
              <a:gd name="connsiteX88" fmla="*/ 197647 w 824428"/>
              <a:gd name="connsiteY88" fmla="*/ 428625 h 1123950"/>
              <a:gd name="connsiteX89" fmla="*/ 204791 w 824428"/>
              <a:gd name="connsiteY89" fmla="*/ 442913 h 1123950"/>
              <a:gd name="connsiteX90" fmla="*/ 216697 w 824428"/>
              <a:gd name="connsiteY90" fmla="*/ 459581 h 1123950"/>
              <a:gd name="connsiteX91" fmla="*/ 221460 w 824428"/>
              <a:gd name="connsiteY91" fmla="*/ 471488 h 1123950"/>
              <a:gd name="connsiteX92" fmla="*/ 228604 w 824428"/>
              <a:gd name="connsiteY92" fmla="*/ 481013 h 1123950"/>
              <a:gd name="connsiteX93" fmla="*/ 233366 w 824428"/>
              <a:gd name="connsiteY93" fmla="*/ 490538 h 1123950"/>
              <a:gd name="connsiteX94" fmla="*/ 230985 w 824428"/>
              <a:gd name="connsiteY94" fmla="*/ 507206 h 1123950"/>
              <a:gd name="connsiteX95" fmla="*/ 185741 w 824428"/>
              <a:gd name="connsiteY95" fmla="*/ 511969 h 1123950"/>
              <a:gd name="connsiteX96" fmla="*/ 176216 w 824428"/>
              <a:gd name="connsiteY96" fmla="*/ 516731 h 1123950"/>
              <a:gd name="connsiteX97" fmla="*/ 171454 w 824428"/>
              <a:gd name="connsiteY97" fmla="*/ 531019 h 1123950"/>
              <a:gd name="connsiteX98" fmla="*/ 164310 w 824428"/>
              <a:gd name="connsiteY98" fmla="*/ 581025 h 1123950"/>
              <a:gd name="connsiteX99" fmla="*/ 135735 w 824428"/>
              <a:gd name="connsiteY99" fmla="*/ 607219 h 1123950"/>
              <a:gd name="connsiteX100" fmla="*/ 128591 w 824428"/>
              <a:gd name="connsiteY100" fmla="*/ 611981 h 1123950"/>
              <a:gd name="connsiteX101" fmla="*/ 111922 w 824428"/>
              <a:gd name="connsiteY101" fmla="*/ 628650 h 1123950"/>
              <a:gd name="connsiteX102" fmla="*/ 100016 w 824428"/>
              <a:gd name="connsiteY102" fmla="*/ 638175 h 1123950"/>
              <a:gd name="connsiteX103" fmla="*/ 88110 w 824428"/>
              <a:gd name="connsiteY103" fmla="*/ 650081 h 1123950"/>
              <a:gd name="connsiteX104" fmla="*/ 80966 w 824428"/>
              <a:gd name="connsiteY104" fmla="*/ 661988 h 1123950"/>
              <a:gd name="connsiteX105" fmla="*/ 76204 w 824428"/>
              <a:gd name="connsiteY105" fmla="*/ 669131 h 1123950"/>
              <a:gd name="connsiteX106" fmla="*/ 69060 w 824428"/>
              <a:gd name="connsiteY106" fmla="*/ 678656 h 1123950"/>
              <a:gd name="connsiteX107" fmla="*/ 64297 w 824428"/>
              <a:gd name="connsiteY107" fmla="*/ 685800 h 1123950"/>
              <a:gd name="connsiteX108" fmla="*/ 57154 w 824428"/>
              <a:gd name="connsiteY108" fmla="*/ 692944 h 1123950"/>
              <a:gd name="connsiteX109" fmla="*/ 52391 w 824428"/>
              <a:gd name="connsiteY109" fmla="*/ 702469 h 1123950"/>
              <a:gd name="connsiteX110" fmla="*/ 47629 w 824428"/>
              <a:gd name="connsiteY110" fmla="*/ 709613 h 1123950"/>
              <a:gd name="connsiteX111" fmla="*/ 40485 w 824428"/>
              <a:gd name="connsiteY111" fmla="*/ 721519 h 1123950"/>
              <a:gd name="connsiteX112" fmla="*/ 33341 w 824428"/>
              <a:gd name="connsiteY112" fmla="*/ 735806 h 1123950"/>
              <a:gd name="connsiteX113" fmla="*/ 38104 w 824428"/>
              <a:gd name="connsiteY113" fmla="*/ 754856 h 1123950"/>
              <a:gd name="connsiteX114" fmla="*/ 47629 w 824428"/>
              <a:gd name="connsiteY114" fmla="*/ 778669 h 1123950"/>
              <a:gd name="connsiteX115" fmla="*/ 30960 w 824428"/>
              <a:gd name="connsiteY115" fmla="*/ 821531 h 1123950"/>
              <a:gd name="connsiteX116" fmla="*/ 11910 w 824428"/>
              <a:gd name="connsiteY116" fmla="*/ 835819 h 1123950"/>
              <a:gd name="connsiteX117" fmla="*/ 2385 w 824428"/>
              <a:gd name="connsiteY117" fmla="*/ 852488 h 1123950"/>
              <a:gd name="connsiteX118" fmla="*/ 4 w 824428"/>
              <a:gd name="connsiteY118" fmla="*/ 859631 h 1123950"/>
              <a:gd name="connsiteX119" fmla="*/ 4766 w 824428"/>
              <a:gd name="connsiteY119" fmla="*/ 919163 h 1123950"/>
              <a:gd name="connsiteX120" fmla="*/ 7147 w 824428"/>
              <a:gd name="connsiteY120" fmla="*/ 928688 h 1123950"/>
              <a:gd name="connsiteX121" fmla="*/ 21435 w 824428"/>
              <a:gd name="connsiteY121" fmla="*/ 945356 h 1123950"/>
              <a:gd name="connsiteX122" fmla="*/ 33341 w 824428"/>
              <a:gd name="connsiteY122" fmla="*/ 952500 h 1123950"/>
              <a:gd name="connsiteX123" fmla="*/ 42866 w 824428"/>
              <a:gd name="connsiteY123" fmla="*/ 954881 h 1123950"/>
              <a:gd name="connsiteX124" fmla="*/ 50010 w 824428"/>
              <a:gd name="connsiteY124" fmla="*/ 959644 h 1123950"/>
              <a:gd name="connsiteX125" fmla="*/ 76204 w 824428"/>
              <a:gd name="connsiteY125" fmla="*/ 973931 h 1123950"/>
              <a:gd name="connsiteX126" fmla="*/ 80966 w 824428"/>
              <a:gd name="connsiteY126" fmla="*/ 981075 h 1123950"/>
              <a:gd name="connsiteX127" fmla="*/ 76204 w 824428"/>
              <a:gd name="connsiteY127" fmla="*/ 1038225 h 1123950"/>
              <a:gd name="connsiteX128" fmla="*/ 71441 w 824428"/>
              <a:gd name="connsiteY128" fmla="*/ 1050131 h 1123950"/>
              <a:gd name="connsiteX129" fmla="*/ 76204 w 824428"/>
              <a:gd name="connsiteY129" fmla="*/ 1114425 h 1123950"/>
              <a:gd name="connsiteX130" fmla="*/ 80966 w 824428"/>
              <a:gd name="connsiteY130" fmla="*/ 1123950 h 1123950"/>
              <a:gd name="connsiteX131" fmla="*/ 114304 w 824428"/>
              <a:gd name="connsiteY131" fmla="*/ 1116806 h 1123950"/>
              <a:gd name="connsiteX132" fmla="*/ 116685 w 824428"/>
              <a:gd name="connsiteY132" fmla="*/ 1109663 h 1123950"/>
              <a:gd name="connsiteX133" fmla="*/ 123829 w 824428"/>
              <a:gd name="connsiteY133" fmla="*/ 1102519 h 1123950"/>
              <a:gd name="connsiteX134" fmla="*/ 138116 w 824428"/>
              <a:gd name="connsiteY134" fmla="*/ 1081088 h 1123950"/>
              <a:gd name="connsiteX135" fmla="*/ 142879 w 824428"/>
              <a:gd name="connsiteY135" fmla="*/ 1073944 h 1123950"/>
              <a:gd name="connsiteX136" fmla="*/ 161929 w 824428"/>
              <a:gd name="connsiteY136" fmla="*/ 1064419 h 1123950"/>
              <a:gd name="connsiteX137" fmla="*/ 211935 w 824428"/>
              <a:gd name="connsiteY137" fmla="*/ 1064419 h 1123950"/>
              <a:gd name="connsiteX138" fmla="*/ 219079 w 824428"/>
              <a:gd name="connsiteY138" fmla="*/ 1057275 h 1123950"/>
              <a:gd name="connsiteX139" fmla="*/ 228604 w 824428"/>
              <a:gd name="connsiteY139" fmla="*/ 1042988 h 1123950"/>
              <a:gd name="connsiteX140" fmla="*/ 235747 w 824428"/>
              <a:gd name="connsiteY140" fmla="*/ 1033463 h 1123950"/>
              <a:gd name="connsiteX141" fmla="*/ 240510 w 824428"/>
              <a:gd name="connsiteY141" fmla="*/ 1019175 h 1123950"/>
              <a:gd name="connsiteX142" fmla="*/ 250035 w 824428"/>
              <a:gd name="connsiteY142" fmla="*/ 1000125 h 1123950"/>
              <a:gd name="connsiteX143" fmla="*/ 254797 w 824428"/>
              <a:gd name="connsiteY143" fmla="*/ 990600 h 1123950"/>
              <a:gd name="connsiteX144" fmla="*/ 259560 w 824428"/>
              <a:gd name="connsiteY144" fmla="*/ 978694 h 1123950"/>
              <a:gd name="connsiteX145" fmla="*/ 278610 w 824428"/>
              <a:gd name="connsiteY145" fmla="*/ 959644 h 1123950"/>
              <a:gd name="connsiteX146" fmla="*/ 285754 w 824428"/>
              <a:gd name="connsiteY146" fmla="*/ 952500 h 1123950"/>
              <a:gd name="connsiteX147" fmla="*/ 292897 w 824428"/>
              <a:gd name="connsiteY147" fmla="*/ 945356 h 1123950"/>
              <a:gd name="connsiteX148" fmla="*/ 304804 w 824428"/>
              <a:gd name="connsiteY148" fmla="*/ 935831 h 1123950"/>
              <a:gd name="connsiteX149" fmla="*/ 314329 w 824428"/>
              <a:gd name="connsiteY149" fmla="*/ 923925 h 1123950"/>
              <a:gd name="connsiteX150" fmla="*/ 321472 w 824428"/>
              <a:gd name="connsiteY150" fmla="*/ 919163 h 1123950"/>
              <a:gd name="connsiteX151" fmla="*/ 330997 w 824428"/>
              <a:gd name="connsiteY151" fmla="*/ 912019 h 1123950"/>
              <a:gd name="connsiteX152" fmla="*/ 338141 w 824428"/>
              <a:gd name="connsiteY152" fmla="*/ 909638 h 1123950"/>
              <a:gd name="connsiteX153" fmla="*/ 335760 w 824428"/>
              <a:gd name="connsiteY153" fmla="*/ 907256 h 1123950"/>
              <a:gd name="connsiteX0" fmla="*/ 335760 w 824428"/>
              <a:gd name="connsiteY0" fmla="*/ 907256 h 1123950"/>
              <a:gd name="connsiteX1" fmla="*/ 350047 w 824428"/>
              <a:gd name="connsiteY1" fmla="*/ 885825 h 1123950"/>
              <a:gd name="connsiteX2" fmla="*/ 364335 w 824428"/>
              <a:gd name="connsiteY2" fmla="*/ 871538 h 1123950"/>
              <a:gd name="connsiteX3" fmla="*/ 371479 w 824428"/>
              <a:gd name="connsiteY3" fmla="*/ 864394 h 1123950"/>
              <a:gd name="connsiteX4" fmla="*/ 381004 w 824428"/>
              <a:gd name="connsiteY4" fmla="*/ 828675 h 1123950"/>
              <a:gd name="connsiteX5" fmla="*/ 400054 w 824428"/>
              <a:gd name="connsiteY5" fmla="*/ 773906 h 1123950"/>
              <a:gd name="connsiteX6" fmla="*/ 421485 w 824428"/>
              <a:gd name="connsiteY6" fmla="*/ 721519 h 1123950"/>
              <a:gd name="connsiteX7" fmla="*/ 440535 w 824428"/>
              <a:gd name="connsiteY7" fmla="*/ 678656 h 1123950"/>
              <a:gd name="connsiteX8" fmla="*/ 473872 w 824428"/>
              <a:gd name="connsiteY8" fmla="*/ 638175 h 1123950"/>
              <a:gd name="connsiteX9" fmla="*/ 483397 w 824428"/>
              <a:gd name="connsiteY9" fmla="*/ 621506 h 1123950"/>
              <a:gd name="connsiteX10" fmla="*/ 488160 w 824428"/>
              <a:gd name="connsiteY10" fmla="*/ 611981 h 1123950"/>
              <a:gd name="connsiteX11" fmla="*/ 526260 w 824428"/>
              <a:gd name="connsiteY11" fmla="*/ 564356 h 1123950"/>
              <a:gd name="connsiteX12" fmla="*/ 538166 w 824428"/>
              <a:gd name="connsiteY12" fmla="*/ 545306 h 1123950"/>
              <a:gd name="connsiteX13" fmla="*/ 542929 w 824428"/>
              <a:gd name="connsiteY13" fmla="*/ 535781 h 1123950"/>
              <a:gd name="connsiteX14" fmla="*/ 550072 w 824428"/>
              <a:gd name="connsiteY14" fmla="*/ 526256 h 1123950"/>
              <a:gd name="connsiteX15" fmla="*/ 554835 w 824428"/>
              <a:gd name="connsiteY15" fmla="*/ 516731 h 1123950"/>
              <a:gd name="connsiteX16" fmla="*/ 564360 w 824428"/>
              <a:gd name="connsiteY16" fmla="*/ 507206 h 1123950"/>
              <a:gd name="connsiteX17" fmla="*/ 583410 w 824428"/>
              <a:gd name="connsiteY17" fmla="*/ 483394 h 1123950"/>
              <a:gd name="connsiteX18" fmla="*/ 592935 w 824428"/>
              <a:gd name="connsiteY18" fmla="*/ 471488 h 1123950"/>
              <a:gd name="connsiteX19" fmla="*/ 607222 w 824428"/>
              <a:gd name="connsiteY19" fmla="*/ 447675 h 1123950"/>
              <a:gd name="connsiteX20" fmla="*/ 616747 w 824428"/>
              <a:gd name="connsiteY20" fmla="*/ 431006 h 1123950"/>
              <a:gd name="connsiteX21" fmla="*/ 623891 w 824428"/>
              <a:gd name="connsiteY21" fmla="*/ 426244 h 1123950"/>
              <a:gd name="connsiteX22" fmla="*/ 628654 w 824428"/>
              <a:gd name="connsiteY22" fmla="*/ 419100 h 1123950"/>
              <a:gd name="connsiteX23" fmla="*/ 647704 w 824428"/>
              <a:gd name="connsiteY23" fmla="*/ 404813 h 1123950"/>
              <a:gd name="connsiteX24" fmla="*/ 664372 w 824428"/>
              <a:gd name="connsiteY24" fmla="*/ 383381 h 1123950"/>
              <a:gd name="connsiteX25" fmla="*/ 678660 w 824428"/>
              <a:gd name="connsiteY25" fmla="*/ 376238 h 1123950"/>
              <a:gd name="connsiteX26" fmla="*/ 683422 w 824428"/>
              <a:gd name="connsiteY26" fmla="*/ 369094 h 1123950"/>
              <a:gd name="connsiteX27" fmla="*/ 695329 w 824428"/>
              <a:gd name="connsiteY27" fmla="*/ 366713 h 1123950"/>
              <a:gd name="connsiteX28" fmla="*/ 750097 w 824428"/>
              <a:gd name="connsiteY28" fmla="*/ 364331 h 1123950"/>
              <a:gd name="connsiteX29" fmla="*/ 762004 w 824428"/>
              <a:gd name="connsiteY29" fmla="*/ 359569 h 1123950"/>
              <a:gd name="connsiteX30" fmla="*/ 771529 w 824428"/>
              <a:gd name="connsiteY30" fmla="*/ 350044 h 1123950"/>
              <a:gd name="connsiteX31" fmla="*/ 785816 w 824428"/>
              <a:gd name="connsiteY31" fmla="*/ 338138 h 1123950"/>
              <a:gd name="connsiteX32" fmla="*/ 816772 w 824428"/>
              <a:gd name="connsiteY32" fmla="*/ 326231 h 1123950"/>
              <a:gd name="connsiteX33" fmla="*/ 823916 w 824428"/>
              <a:gd name="connsiteY33" fmla="*/ 316706 h 1123950"/>
              <a:gd name="connsiteX34" fmla="*/ 821535 w 824428"/>
              <a:gd name="connsiteY34" fmla="*/ 283369 h 1123950"/>
              <a:gd name="connsiteX35" fmla="*/ 814391 w 824428"/>
              <a:gd name="connsiteY35" fmla="*/ 276225 h 1123950"/>
              <a:gd name="connsiteX36" fmla="*/ 797722 w 824428"/>
              <a:gd name="connsiteY36" fmla="*/ 259556 h 1123950"/>
              <a:gd name="connsiteX37" fmla="*/ 788197 w 824428"/>
              <a:gd name="connsiteY37" fmla="*/ 257175 h 1123950"/>
              <a:gd name="connsiteX38" fmla="*/ 745335 w 824428"/>
              <a:gd name="connsiteY38" fmla="*/ 247650 h 1123950"/>
              <a:gd name="connsiteX39" fmla="*/ 731047 w 824428"/>
              <a:gd name="connsiteY39" fmla="*/ 240506 h 1123950"/>
              <a:gd name="connsiteX40" fmla="*/ 719141 w 824428"/>
              <a:gd name="connsiteY40" fmla="*/ 235744 h 1123950"/>
              <a:gd name="connsiteX41" fmla="*/ 685804 w 824428"/>
              <a:gd name="connsiteY41" fmla="*/ 216694 h 1123950"/>
              <a:gd name="connsiteX42" fmla="*/ 678660 w 824428"/>
              <a:gd name="connsiteY42" fmla="*/ 214313 h 1123950"/>
              <a:gd name="connsiteX43" fmla="*/ 676279 w 824428"/>
              <a:gd name="connsiteY43" fmla="*/ 207169 h 1123950"/>
              <a:gd name="connsiteX44" fmla="*/ 681041 w 824428"/>
              <a:gd name="connsiteY44" fmla="*/ 173831 h 1123950"/>
              <a:gd name="connsiteX45" fmla="*/ 676279 w 824428"/>
              <a:gd name="connsiteY45" fmla="*/ 138113 h 1123950"/>
              <a:gd name="connsiteX46" fmla="*/ 673897 w 824428"/>
              <a:gd name="connsiteY46" fmla="*/ 50006 h 1123950"/>
              <a:gd name="connsiteX47" fmla="*/ 671516 w 824428"/>
              <a:gd name="connsiteY47" fmla="*/ 40481 h 1123950"/>
              <a:gd name="connsiteX48" fmla="*/ 669135 w 824428"/>
              <a:gd name="connsiteY48" fmla="*/ 26194 h 1123950"/>
              <a:gd name="connsiteX49" fmla="*/ 659610 w 824428"/>
              <a:gd name="connsiteY49" fmla="*/ 9525 h 1123950"/>
              <a:gd name="connsiteX50" fmla="*/ 654847 w 824428"/>
              <a:gd name="connsiteY50" fmla="*/ 0 h 1123950"/>
              <a:gd name="connsiteX51" fmla="*/ 647704 w 824428"/>
              <a:gd name="connsiteY51" fmla="*/ 4763 h 1123950"/>
              <a:gd name="connsiteX52" fmla="*/ 645322 w 824428"/>
              <a:gd name="connsiteY52" fmla="*/ 14288 h 1123950"/>
              <a:gd name="connsiteX53" fmla="*/ 642941 w 824428"/>
              <a:gd name="connsiteY53" fmla="*/ 21431 h 1123950"/>
              <a:gd name="connsiteX54" fmla="*/ 640560 w 824428"/>
              <a:gd name="connsiteY54" fmla="*/ 30956 h 1123950"/>
              <a:gd name="connsiteX55" fmla="*/ 633416 w 824428"/>
              <a:gd name="connsiteY55" fmla="*/ 42863 h 1123950"/>
              <a:gd name="connsiteX56" fmla="*/ 631035 w 824428"/>
              <a:gd name="connsiteY56" fmla="*/ 50006 h 1123950"/>
              <a:gd name="connsiteX57" fmla="*/ 616747 w 824428"/>
              <a:gd name="connsiteY57" fmla="*/ 64294 h 1123950"/>
              <a:gd name="connsiteX58" fmla="*/ 609604 w 824428"/>
              <a:gd name="connsiteY58" fmla="*/ 66675 h 1123950"/>
              <a:gd name="connsiteX59" fmla="*/ 597697 w 824428"/>
              <a:gd name="connsiteY59" fmla="*/ 57150 h 1123950"/>
              <a:gd name="connsiteX60" fmla="*/ 561979 w 824428"/>
              <a:gd name="connsiteY60" fmla="*/ 71438 h 1123950"/>
              <a:gd name="connsiteX61" fmla="*/ 514354 w 824428"/>
              <a:gd name="connsiteY61" fmla="*/ 88106 h 1123950"/>
              <a:gd name="connsiteX62" fmla="*/ 519116 w 824428"/>
              <a:gd name="connsiteY62" fmla="*/ 97631 h 1123950"/>
              <a:gd name="connsiteX63" fmla="*/ 516735 w 824428"/>
              <a:gd name="connsiteY63" fmla="*/ 107156 h 1123950"/>
              <a:gd name="connsiteX64" fmla="*/ 502447 w 824428"/>
              <a:gd name="connsiteY64" fmla="*/ 114300 h 1123950"/>
              <a:gd name="connsiteX65" fmla="*/ 457204 w 824428"/>
              <a:gd name="connsiteY65" fmla="*/ 119063 h 1123950"/>
              <a:gd name="connsiteX66" fmla="*/ 447679 w 824428"/>
              <a:gd name="connsiteY66" fmla="*/ 126206 h 1123950"/>
              <a:gd name="connsiteX67" fmla="*/ 438154 w 824428"/>
              <a:gd name="connsiteY67" fmla="*/ 138113 h 1123950"/>
              <a:gd name="connsiteX68" fmla="*/ 431010 w 824428"/>
              <a:gd name="connsiteY68" fmla="*/ 145256 h 1123950"/>
              <a:gd name="connsiteX69" fmla="*/ 421485 w 824428"/>
              <a:gd name="connsiteY69" fmla="*/ 171450 h 1123950"/>
              <a:gd name="connsiteX70" fmla="*/ 404816 w 824428"/>
              <a:gd name="connsiteY70" fmla="*/ 176213 h 1123950"/>
              <a:gd name="connsiteX71" fmla="*/ 309566 w 824428"/>
              <a:gd name="connsiteY71" fmla="*/ 190500 h 1123950"/>
              <a:gd name="connsiteX72" fmla="*/ 290516 w 824428"/>
              <a:gd name="connsiteY72" fmla="*/ 202406 h 1123950"/>
              <a:gd name="connsiteX73" fmla="*/ 276229 w 824428"/>
              <a:gd name="connsiteY73" fmla="*/ 216694 h 1123950"/>
              <a:gd name="connsiteX74" fmla="*/ 259560 w 824428"/>
              <a:gd name="connsiteY74" fmla="*/ 238125 h 1123950"/>
              <a:gd name="connsiteX75" fmla="*/ 250035 w 824428"/>
              <a:gd name="connsiteY75" fmla="*/ 250031 h 1123950"/>
              <a:gd name="connsiteX76" fmla="*/ 235747 w 824428"/>
              <a:gd name="connsiteY76" fmla="*/ 261938 h 1123950"/>
              <a:gd name="connsiteX77" fmla="*/ 228604 w 824428"/>
              <a:gd name="connsiteY77" fmla="*/ 271463 h 1123950"/>
              <a:gd name="connsiteX78" fmla="*/ 207172 w 824428"/>
              <a:gd name="connsiteY78" fmla="*/ 285750 h 1123950"/>
              <a:gd name="connsiteX79" fmla="*/ 197647 w 824428"/>
              <a:gd name="connsiteY79" fmla="*/ 295275 h 1123950"/>
              <a:gd name="connsiteX80" fmla="*/ 183360 w 824428"/>
              <a:gd name="connsiteY80" fmla="*/ 304800 h 1123950"/>
              <a:gd name="connsiteX81" fmla="*/ 176216 w 824428"/>
              <a:gd name="connsiteY81" fmla="*/ 311944 h 1123950"/>
              <a:gd name="connsiteX82" fmla="*/ 164310 w 824428"/>
              <a:gd name="connsiteY82" fmla="*/ 316706 h 1123950"/>
              <a:gd name="connsiteX83" fmla="*/ 157166 w 824428"/>
              <a:gd name="connsiteY83" fmla="*/ 371475 h 1123950"/>
              <a:gd name="connsiteX84" fmla="*/ 166691 w 824428"/>
              <a:gd name="connsiteY84" fmla="*/ 385763 h 1123950"/>
              <a:gd name="connsiteX85" fmla="*/ 183360 w 824428"/>
              <a:gd name="connsiteY85" fmla="*/ 407194 h 1123950"/>
              <a:gd name="connsiteX86" fmla="*/ 190504 w 824428"/>
              <a:gd name="connsiteY86" fmla="*/ 416719 h 1123950"/>
              <a:gd name="connsiteX87" fmla="*/ 197647 w 824428"/>
              <a:gd name="connsiteY87" fmla="*/ 428625 h 1123950"/>
              <a:gd name="connsiteX88" fmla="*/ 204791 w 824428"/>
              <a:gd name="connsiteY88" fmla="*/ 442913 h 1123950"/>
              <a:gd name="connsiteX89" fmla="*/ 216697 w 824428"/>
              <a:gd name="connsiteY89" fmla="*/ 459581 h 1123950"/>
              <a:gd name="connsiteX90" fmla="*/ 221460 w 824428"/>
              <a:gd name="connsiteY90" fmla="*/ 471488 h 1123950"/>
              <a:gd name="connsiteX91" fmla="*/ 228604 w 824428"/>
              <a:gd name="connsiteY91" fmla="*/ 481013 h 1123950"/>
              <a:gd name="connsiteX92" fmla="*/ 233366 w 824428"/>
              <a:gd name="connsiteY92" fmla="*/ 490538 h 1123950"/>
              <a:gd name="connsiteX93" fmla="*/ 230985 w 824428"/>
              <a:gd name="connsiteY93" fmla="*/ 507206 h 1123950"/>
              <a:gd name="connsiteX94" fmla="*/ 185741 w 824428"/>
              <a:gd name="connsiteY94" fmla="*/ 511969 h 1123950"/>
              <a:gd name="connsiteX95" fmla="*/ 176216 w 824428"/>
              <a:gd name="connsiteY95" fmla="*/ 516731 h 1123950"/>
              <a:gd name="connsiteX96" fmla="*/ 171454 w 824428"/>
              <a:gd name="connsiteY96" fmla="*/ 531019 h 1123950"/>
              <a:gd name="connsiteX97" fmla="*/ 164310 w 824428"/>
              <a:gd name="connsiteY97" fmla="*/ 581025 h 1123950"/>
              <a:gd name="connsiteX98" fmla="*/ 135735 w 824428"/>
              <a:gd name="connsiteY98" fmla="*/ 607219 h 1123950"/>
              <a:gd name="connsiteX99" fmla="*/ 128591 w 824428"/>
              <a:gd name="connsiteY99" fmla="*/ 611981 h 1123950"/>
              <a:gd name="connsiteX100" fmla="*/ 111922 w 824428"/>
              <a:gd name="connsiteY100" fmla="*/ 628650 h 1123950"/>
              <a:gd name="connsiteX101" fmla="*/ 100016 w 824428"/>
              <a:gd name="connsiteY101" fmla="*/ 638175 h 1123950"/>
              <a:gd name="connsiteX102" fmla="*/ 88110 w 824428"/>
              <a:gd name="connsiteY102" fmla="*/ 650081 h 1123950"/>
              <a:gd name="connsiteX103" fmla="*/ 80966 w 824428"/>
              <a:gd name="connsiteY103" fmla="*/ 661988 h 1123950"/>
              <a:gd name="connsiteX104" fmla="*/ 76204 w 824428"/>
              <a:gd name="connsiteY104" fmla="*/ 669131 h 1123950"/>
              <a:gd name="connsiteX105" fmla="*/ 69060 w 824428"/>
              <a:gd name="connsiteY105" fmla="*/ 678656 h 1123950"/>
              <a:gd name="connsiteX106" fmla="*/ 64297 w 824428"/>
              <a:gd name="connsiteY106" fmla="*/ 685800 h 1123950"/>
              <a:gd name="connsiteX107" fmla="*/ 57154 w 824428"/>
              <a:gd name="connsiteY107" fmla="*/ 692944 h 1123950"/>
              <a:gd name="connsiteX108" fmla="*/ 52391 w 824428"/>
              <a:gd name="connsiteY108" fmla="*/ 702469 h 1123950"/>
              <a:gd name="connsiteX109" fmla="*/ 47629 w 824428"/>
              <a:gd name="connsiteY109" fmla="*/ 709613 h 1123950"/>
              <a:gd name="connsiteX110" fmla="*/ 40485 w 824428"/>
              <a:gd name="connsiteY110" fmla="*/ 721519 h 1123950"/>
              <a:gd name="connsiteX111" fmla="*/ 33341 w 824428"/>
              <a:gd name="connsiteY111" fmla="*/ 735806 h 1123950"/>
              <a:gd name="connsiteX112" fmla="*/ 38104 w 824428"/>
              <a:gd name="connsiteY112" fmla="*/ 754856 h 1123950"/>
              <a:gd name="connsiteX113" fmla="*/ 47629 w 824428"/>
              <a:gd name="connsiteY113" fmla="*/ 778669 h 1123950"/>
              <a:gd name="connsiteX114" fmla="*/ 30960 w 824428"/>
              <a:gd name="connsiteY114" fmla="*/ 821531 h 1123950"/>
              <a:gd name="connsiteX115" fmla="*/ 11910 w 824428"/>
              <a:gd name="connsiteY115" fmla="*/ 835819 h 1123950"/>
              <a:gd name="connsiteX116" fmla="*/ 2385 w 824428"/>
              <a:gd name="connsiteY116" fmla="*/ 852488 h 1123950"/>
              <a:gd name="connsiteX117" fmla="*/ 4 w 824428"/>
              <a:gd name="connsiteY117" fmla="*/ 859631 h 1123950"/>
              <a:gd name="connsiteX118" fmla="*/ 4766 w 824428"/>
              <a:gd name="connsiteY118" fmla="*/ 919163 h 1123950"/>
              <a:gd name="connsiteX119" fmla="*/ 7147 w 824428"/>
              <a:gd name="connsiteY119" fmla="*/ 928688 h 1123950"/>
              <a:gd name="connsiteX120" fmla="*/ 21435 w 824428"/>
              <a:gd name="connsiteY120" fmla="*/ 945356 h 1123950"/>
              <a:gd name="connsiteX121" fmla="*/ 33341 w 824428"/>
              <a:gd name="connsiteY121" fmla="*/ 952500 h 1123950"/>
              <a:gd name="connsiteX122" fmla="*/ 42866 w 824428"/>
              <a:gd name="connsiteY122" fmla="*/ 954881 h 1123950"/>
              <a:gd name="connsiteX123" fmla="*/ 50010 w 824428"/>
              <a:gd name="connsiteY123" fmla="*/ 959644 h 1123950"/>
              <a:gd name="connsiteX124" fmla="*/ 76204 w 824428"/>
              <a:gd name="connsiteY124" fmla="*/ 973931 h 1123950"/>
              <a:gd name="connsiteX125" fmla="*/ 80966 w 824428"/>
              <a:gd name="connsiteY125" fmla="*/ 981075 h 1123950"/>
              <a:gd name="connsiteX126" fmla="*/ 76204 w 824428"/>
              <a:gd name="connsiteY126" fmla="*/ 1038225 h 1123950"/>
              <a:gd name="connsiteX127" fmla="*/ 71441 w 824428"/>
              <a:gd name="connsiteY127" fmla="*/ 1050131 h 1123950"/>
              <a:gd name="connsiteX128" fmla="*/ 76204 w 824428"/>
              <a:gd name="connsiteY128" fmla="*/ 1114425 h 1123950"/>
              <a:gd name="connsiteX129" fmla="*/ 80966 w 824428"/>
              <a:gd name="connsiteY129" fmla="*/ 1123950 h 1123950"/>
              <a:gd name="connsiteX130" fmla="*/ 114304 w 824428"/>
              <a:gd name="connsiteY130" fmla="*/ 1116806 h 1123950"/>
              <a:gd name="connsiteX131" fmla="*/ 116685 w 824428"/>
              <a:gd name="connsiteY131" fmla="*/ 1109663 h 1123950"/>
              <a:gd name="connsiteX132" fmla="*/ 123829 w 824428"/>
              <a:gd name="connsiteY132" fmla="*/ 1102519 h 1123950"/>
              <a:gd name="connsiteX133" fmla="*/ 138116 w 824428"/>
              <a:gd name="connsiteY133" fmla="*/ 1081088 h 1123950"/>
              <a:gd name="connsiteX134" fmla="*/ 142879 w 824428"/>
              <a:gd name="connsiteY134" fmla="*/ 1073944 h 1123950"/>
              <a:gd name="connsiteX135" fmla="*/ 161929 w 824428"/>
              <a:gd name="connsiteY135" fmla="*/ 1064419 h 1123950"/>
              <a:gd name="connsiteX136" fmla="*/ 211935 w 824428"/>
              <a:gd name="connsiteY136" fmla="*/ 1064419 h 1123950"/>
              <a:gd name="connsiteX137" fmla="*/ 219079 w 824428"/>
              <a:gd name="connsiteY137" fmla="*/ 1057275 h 1123950"/>
              <a:gd name="connsiteX138" fmla="*/ 228604 w 824428"/>
              <a:gd name="connsiteY138" fmla="*/ 1042988 h 1123950"/>
              <a:gd name="connsiteX139" fmla="*/ 235747 w 824428"/>
              <a:gd name="connsiteY139" fmla="*/ 1033463 h 1123950"/>
              <a:gd name="connsiteX140" fmla="*/ 240510 w 824428"/>
              <a:gd name="connsiteY140" fmla="*/ 1019175 h 1123950"/>
              <a:gd name="connsiteX141" fmla="*/ 250035 w 824428"/>
              <a:gd name="connsiteY141" fmla="*/ 1000125 h 1123950"/>
              <a:gd name="connsiteX142" fmla="*/ 254797 w 824428"/>
              <a:gd name="connsiteY142" fmla="*/ 990600 h 1123950"/>
              <a:gd name="connsiteX143" fmla="*/ 259560 w 824428"/>
              <a:gd name="connsiteY143" fmla="*/ 978694 h 1123950"/>
              <a:gd name="connsiteX144" fmla="*/ 278610 w 824428"/>
              <a:gd name="connsiteY144" fmla="*/ 959644 h 1123950"/>
              <a:gd name="connsiteX145" fmla="*/ 285754 w 824428"/>
              <a:gd name="connsiteY145" fmla="*/ 952500 h 1123950"/>
              <a:gd name="connsiteX146" fmla="*/ 292897 w 824428"/>
              <a:gd name="connsiteY146" fmla="*/ 945356 h 1123950"/>
              <a:gd name="connsiteX147" fmla="*/ 304804 w 824428"/>
              <a:gd name="connsiteY147" fmla="*/ 935831 h 1123950"/>
              <a:gd name="connsiteX148" fmla="*/ 314329 w 824428"/>
              <a:gd name="connsiteY148" fmla="*/ 923925 h 1123950"/>
              <a:gd name="connsiteX149" fmla="*/ 321472 w 824428"/>
              <a:gd name="connsiteY149" fmla="*/ 919163 h 1123950"/>
              <a:gd name="connsiteX150" fmla="*/ 330997 w 824428"/>
              <a:gd name="connsiteY150" fmla="*/ 912019 h 1123950"/>
              <a:gd name="connsiteX151" fmla="*/ 338141 w 824428"/>
              <a:gd name="connsiteY151" fmla="*/ 909638 h 1123950"/>
              <a:gd name="connsiteX152" fmla="*/ 335760 w 824428"/>
              <a:gd name="connsiteY152" fmla="*/ 907256 h 1123950"/>
              <a:gd name="connsiteX0" fmla="*/ 335760 w 824428"/>
              <a:gd name="connsiteY0" fmla="*/ 907256 h 1123950"/>
              <a:gd name="connsiteX1" fmla="*/ 350047 w 824428"/>
              <a:gd name="connsiteY1" fmla="*/ 885825 h 1123950"/>
              <a:gd name="connsiteX2" fmla="*/ 364335 w 824428"/>
              <a:gd name="connsiteY2" fmla="*/ 871538 h 1123950"/>
              <a:gd name="connsiteX3" fmla="*/ 371479 w 824428"/>
              <a:gd name="connsiteY3" fmla="*/ 864394 h 1123950"/>
              <a:gd name="connsiteX4" fmla="*/ 381004 w 824428"/>
              <a:gd name="connsiteY4" fmla="*/ 828675 h 1123950"/>
              <a:gd name="connsiteX5" fmla="*/ 400054 w 824428"/>
              <a:gd name="connsiteY5" fmla="*/ 773906 h 1123950"/>
              <a:gd name="connsiteX6" fmla="*/ 421485 w 824428"/>
              <a:gd name="connsiteY6" fmla="*/ 721519 h 1123950"/>
              <a:gd name="connsiteX7" fmla="*/ 440535 w 824428"/>
              <a:gd name="connsiteY7" fmla="*/ 678656 h 1123950"/>
              <a:gd name="connsiteX8" fmla="*/ 473872 w 824428"/>
              <a:gd name="connsiteY8" fmla="*/ 638175 h 1123950"/>
              <a:gd name="connsiteX9" fmla="*/ 483397 w 824428"/>
              <a:gd name="connsiteY9" fmla="*/ 621506 h 1123950"/>
              <a:gd name="connsiteX10" fmla="*/ 526260 w 824428"/>
              <a:gd name="connsiteY10" fmla="*/ 564356 h 1123950"/>
              <a:gd name="connsiteX11" fmla="*/ 538166 w 824428"/>
              <a:gd name="connsiteY11" fmla="*/ 545306 h 1123950"/>
              <a:gd name="connsiteX12" fmla="*/ 542929 w 824428"/>
              <a:gd name="connsiteY12" fmla="*/ 535781 h 1123950"/>
              <a:gd name="connsiteX13" fmla="*/ 550072 w 824428"/>
              <a:gd name="connsiteY13" fmla="*/ 526256 h 1123950"/>
              <a:gd name="connsiteX14" fmla="*/ 554835 w 824428"/>
              <a:gd name="connsiteY14" fmla="*/ 516731 h 1123950"/>
              <a:gd name="connsiteX15" fmla="*/ 564360 w 824428"/>
              <a:gd name="connsiteY15" fmla="*/ 507206 h 1123950"/>
              <a:gd name="connsiteX16" fmla="*/ 583410 w 824428"/>
              <a:gd name="connsiteY16" fmla="*/ 483394 h 1123950"/>
              <a:gd name="connsiteX17" fmla="*/ 592935 w 824428"/>
              <a:gd name="connsiteY17" fmla="*/ 471488 h 1123950"/>
              <a:gd name="connsiteX18" fmla="*/ 607222 w 824428"/>
              <a:gd name="connsiteY18" fmla="*/ 447675 h 1123950"/>
              <a:gd name="connsiteX19" fmla="*/ 616747 w 824428"/>
              <a:gd name="connsiteY19" fmla="*/ 431006 h 1123950"/>
              <a:gd name="connsiteX20" fmla="*/ 623891 w 824428"/>
              <a:gd name="connsiteY20" fmla="*/ 426244 h 1123950"/>
              <a:gd name="connsiteX21" fmla="*/ 628654 w 824428"/>
              <a:gd name="connsiteY21" fmla="*/ 419100 h 1123950"/>
              <a:gd name="connsiteX22" fmla="*/ 647704 w 824428"/>
              <a:gd name="connsiteY22" fmla="*/ 404813 h 1123950"/>
              <a:gd name="connsiteX23" fmla="*/ 664372 w 824428"/>
              <a:gd name="connsiteY23" fmla="*/ 383381 h 1123950"/>
              <a:gd name="connsiteX24" fmla="*/ 678660 w 824428"/>
              <a:gd name="connsiteY24" fmla="*/ 376238 h 1123950"/>
              <a:gd name="connsiteX25" fmla="*/ 683422 w 824428"/>
              <a:gd name="connsiteY25" fmla="*/ 369094 h 1123950"/>
              <a:gd name="connsiteX26" fmla="*/ 695329 w 824428"/>
              <a:gd name="connsiteY26" fmla="*/ 366713 h 1123950"/>
              <a:gd name="connsiteX27" fmla="*/ 750097 w 824428"/>
              <a:gd name="connsiteY27" fmla="*/ 364331 h 1123950"/>
              <a:gd name="connsiteX28" fmla="*/ 762004 w 824428"/>
              <a:gd name="connsiteY28" fmla="*/ 359569 h 1123950"/>
              <a:gd name="connsiteX29" fmla="*/ 771529 w 824428"/>
              <a:gd name="connsiteY29" fmla="*/ 350044 h 1123950"/>
              <a:gd name="connsiteX30" fmla="*/ 785816 w 824428"/>
              <a:gd name="connsiteY30" fmla="*/ 338138 h 1123950"/>
              <a:gd name="connsiteX31" fmla="*/ 816772 w 824428"/>
              <a:gd name="connsiteY31" fmla="*/ 326231 h 1123950"/>
              <a:gd name="connsiteX32" fmla="*/ 823916 w 824428"/>
              <a:gd name="connsiteY32" fmla="*/ 316706 h 1123950"/>
              <a:gd name="connsiteX33" fmla="*/ 821535 w 824428"/>
              <a:gd name="connsiteY33" fmla="*/ 283369 h 1123950"/>
              <a:gd name="connsiteX34" fmla="*/ 814391 w 824428"/>
              <a:gd name="connsiteY34" fmla="*/ 276225 h 1123950"/>
              <a:gd name="connsiteX35" fmla="*/ 797722 w 824428"/>
              <a:gd name="connsiteY35" fmla="*/ 259556 h 1123950"/>
              <a:gd name="connsiteX36" fmla="*/ 788197 w 824428"/>
              <a:gd name="connsiteY36" fmla="*/ 257175 h 1123950"/>
              <a:gd name="connsiteX37" fmla="*/ 745335 w 824428"/>
              <a:gd name="connsiteY37" fmla="*/ 247650 h 1123950"/>
              <a:gd name="connsiteX38" fmla="*/ 731047 w 824428"/>
              <a:gd name="connsiteY38" fmla="*/ 240506 h 1123950"/>
              <a:gd name="connsiteX39" fmla="*/ 719141 w 824428"/>
              <a:gd name="connsiteY39" fmla="*/ 235744 h 1123950"/>
              <a:gd name="connsiteX40" fmla="*/ 685804 w 824428"/>
              <a:gd name="connsiteY40" fmla="*/ 216694 h 1123950"/>
              <a:gd name="connsiteX41" fmla="*/ 678660 w 824428"/>
              <a:gd name="connsiteY41" fmla="*/ 214313 h 1123950"/>
              <a:gd name="connsiteX42" fmla="*/ 676279 w 824428"/>
              <a:gd name="connsiteY42" fmla="*/ 207169 h 1123950"/>
              <a:gd name="connsiteX43" fmla="*/ 681041 w 824428"/>
              <a:gd name="connsiteY43" fmla="*/ 173831 h 1123950"/>
              <a:gd name="connsiteX44" fmla="*/ 676279 w 824428"/>
              <a:gd name="connsiteY44" fmla="*/ 138113 h 1123950"/>
              <a:gd name="connsiteX45" fmla="*/ 673897 w 824428"/>
              <a:gd name="connsiteY45" fmla="*/ 50006 h 1123950"/>
              <a:gd name="connsiteX46" fmla="*/ 671516 w 824428"/>
              <a:gd name="connsiteY46" fmla="*/ 40481 h 1123950"/>
              <a:gd name="connsiteX47" fmla="*/ 669135 w 824428"/>
              <a:gd name="connsiteY47" fmla="*/ 26194 h 1123950"/>
              <a:gd name="connsiteX48" fmla="*/ 659610 w 824428"/>
              <a:gd name="connsiteY48" fmla="*/ 9525 h 1123950"/>
              <a:gd name="connsiteX49" fmla="*/ 654847 w 824428"/>
              <a:gd name="connsiteY49" fmla="*/ 0 h 1123950"/>
              <a:gd name="connsiteX50" fmla="*/ 647704 w 824428"/>
              <a:gd name="connsiteY50" fmla="*/ 4763 h 1123950"/>
              <a:gd name="connsiteX51" fmla="*/ 645322 w 824428"/>
              <a:gd name="connsiteY51" fmla="*/ 14288 h 1123950"/>
              <a:gd name="connsiteX52" fmla="*/ 642941 w 824428"/>
              <a:gd name="connsiteY52" fmla="*/ 21431 h 1123950"/>
              <a:gd name="connsiteX53" fmla="*/ 640560 w 824428"/>
              <a:gd name="connsiteY53" fmla="*/ 30956 h 1123950"/>
              <a:gd name="connsiteX54" fmla="*/ 633416 w 824428"/>
              <a:gd name="connsiteY54" fmla="*/ 42863 h 1123950"/>
              <a:gd name="connsiteX55" fmla="*/ 631035 w 824428"/>
              <a:gd name="connsiteY55" fmla="*/ 50006 h 1123950"/>
              <a:gd name="connsiteX56" fmla="*/ 616747 w 824428"/>
              <a:gd name="connsiteY56" fmla="*/ 64294 h 1123950"/>
              <a:gd name="connsiteX57" fmla="*/ 609604 w 824428"/>
              <a:gd name="connsiteY57" fmla="*/ 66675 h 1123950"/>
              <a:gd name="connsiteX58" fmla="*/ 597697 w 824428"/>
              <a:gd name="connsiteY58" fmla="*/ 57150 h 1123950"/>
              <a:gd name="connsiteX59" fmla="*/ 561979 w 824428"/>
              <a:gd name="connsiteY59" fmla="*/ 71438 h 1123950"/>
              <a:gd name="connsiteX60" fmla="*/ 514354 w 824428"/>
              <a:gd name="connsiteY60" fmla="*/ 88106 h 1123950"/>
              <a:gd name="connsiteX61" fmla="*/ 519116 w 824428"/>
              <a:gd name="connsiteY61" fmla="*/ 97631 h 1123950"/>
              <a:gd name="connsiteX62" fmla="*/ 516735 w 824428"/>
              <a:gd name="connsiteY62" fmla="*/ 107156 h 1123950"/>
              <a:gd name="connsiteX63" fmla="*/ 502447 w 824428"/>
              <a:gd name="connsiteY63" fmla="*/ 114300 h 1123950"/>
              <a:gd name="connsiteX64" fmla="*/ 457204 w 824428"/>
              <a:gd name="connsiteY64" fmla="*/ 119063 h 1123950"/>
              <a:gd name="connsiteX65" fmla="*/ 447679 w 824428"/>
              <a:gd name="connsiteY65" fmla="*/ 126206 h 1123950"/>
              <a:gd name="connsiteX66" fmla="*/ 438154 w 824428"/>
              <a:gd name="connsiteY66" fmla="*/ 138113 h 1123950"/>
              <a:gd name="connsiteX67" fmla="*/ 431010 w 824428"/>
              <a:gd name="connsiteY67" fmla="*/ 145256 h 1123950"/>
              <a:gd name="connsiteX68" fmla="*/ 421485 w 824428"/>
              <a:gd name="connsiteY68" fmla="*/ 171450 h 1123950"/>
              <a:gd name="connsiteX69" fmla="*/ 404816 w 824428"/>
              <a:gd name="connsiteY69" fmla="*/ 176213 h 1123950"/>
              <a:gd name="connsiteX70" fmla="*/ 309566 w 824428"/>
              <a:gd name="connsiteY70" fmla="*/ 190500 h 1123950"/>
              <a:gd name="connsiteX71" fmla="*/ 290516 w 824428"/>
              <a:gd name="connsiteY71" fmla="*/ 202406 h 1123950"/>
              <a:gd name="connsiteX72" fmla="*/ 276229 w 824428"/>
              <a:gd name="connsiteY72" fmla="*/ 216694 h 1123950"/>
              <a:gd name="connsiteX73" fmla="*/ 259560 w 824428"/>
              <a:gd name="connsiteY73" fmla="*/ 238125 h 1123950"/>
              <a:gd name="connsiteX74" fmla="*/ 250035 w 824428"/>
              <a:gd name="connsiteY74" fmla="*/ 250031 h 1123950"/>
              <a:gd name="connsiteX75" fmla="*/ 235747 w 824428"/>
              <a:gd name="connsiteY75" fmla="*/ 261938 h 1123950"/>
              <a:gd name="connsiteX76" fmla="*/ 228604 w 824428"/>
              <a:gd name="connsiteY76" fmla="*/ 271463 h 1123950"/>
              <a:gd name="connsiteX77" fmla="*/ 207172 w 824428"/>
              <a:gd name="connsiteY77" fmla="*/ 285750 h 1123950"/>
              <a:gd name="connsiteX78" fmla="*/ 197647 w 824428"/>
              <a:gd name="connsiteY78" fmla="*/ 295275 h 1123950"/>
              <a:gd name="connsiteX79" fmla="*/ 183360 w 824428"/>
              <a:gd name="connsiteY79" fmla="*/ 304800 h 1123950"/>
              <a:gd name="connsiteX80" fmla="*/ 176216 w 824428"/>
              <a:gd name="connsiteY80" fmla="*/ 311944 h 1123950"/>
              <a:gd name="connsiteX81" fmla="*/ 164310 w 824428"/>
              <a:gd name="connsiteY81" fmla="*/ 316706 h 1123950"/>
              <a:gd name="connsiteX82" fmla="*/ 157166 w 824428"/>
              <a:gd name="connsiteY82" fmla="*/ 371475 h 1123950"/>
              <a:gd name="connsiteX83" fmla="*/ 166691 w 824428"/>
              <a:gd name="connsiteY83" fmla="*/ 385763 h 1123950"/>
              <a:gd name="connsiteX84" fmla="*/ 183360 w 824428"/>
              <a:gd name="connsiteY84" fmla="*/ 407194 h 1123950"/>
              <a:gd name="connsiteX85" fmla="*/ 190504 w 824428"/>
              <a:gd name="connsiteY85" fmla="*/ 416719 h 1123950"/>
              <a:gd name="connsiteX86" fmla="*/ 197647 w 824428"/>
              <a:gd name="connsiteY86" fmla="*/ 428625 h 1123950"/>
              <a:gd name="connsiteX87" fmla="*/ 204791 w 824428"/>
              <a:gd name="connsiteY87" fmla="*/ 442913 h 1123950"/>
              <a:gd name="connsiteX88" fmla="*/ 216697 w 824428"/>
              <a:gd name="connsiteY88" fmla="*/ 459581 h 1123950"/>
              <a:gd name="connsiteX89" fmla="*/ 221460 w 824428"/>
              <a:gd name="connsiteY89" fmla="*/ 471488 h 1123950"/>
              <a:gd name="connsiteX90" fmla="*/ 228604 w 824428"/>
              <a:gd name="connsiteY90" fmla="*/ 481013 h 1123950"/>
              <a:gd name="connsiteX91" fmla="*/ 233366 w 824428"/>
              <a:gd name="connsiteY91" fmla="*/ 490538 h 1123950"/>
              <a:gd name="connsiteX92" fmla="*/ 230985 w 824428"/>
              <a:gd name="connsiteY92" fmla="*/ 507206 h 1123950"/>
              <a:gd name="connsiteX93" fmla="*/ 185741 w 824428"/>
              <a:gd name="connsiteY93" fmla="*/ 511969 h 1123950"/>
              <a:gd name="connsiteX94" fmla="*/ 176216 w 824428"/>
              <a:gd name="connsiteY94" fmla="*/ 516731 h 1123950"/>
              <a:gd name="connsiteX95" fmla="*/ 171454 w 824428"/>
              <a:gd name="connsiteY95" fmla="*/ 531019 h 1123950"/>
              <a:gd name="connsiteX96" fmla="*/ 164310 w 824428"/>
              <a:gd name="connsiteY96" fmla="*/ 581025 h 1123950"/>
              <a:gd name="connsiteX97" fmla="*/ 135735 w 824428"/>
              <a:gd name="connsiteY97" fmla="*/ 607219 h 1123950"/>
              <a:gd name="connsiteX98" fmla="*/ 128591 w 824428"/>
              <a:gd name="connsiteY98" fmla="*/ 611981 h 1123950"/>
              <a:gd name="connsiteX99" fmla="*/ 111922 w 824428"/>
              <a:gd name="connsiteY99" fmla="*/ 628650 h 1123950"/>
              <a:gd name="connsiteX100" fmla="*/ 100016 w 824428"/>
              <a:gd name="connsiteY100" fmla="*/ 638175 h 1123950"/>
              <a:gd name="connsiteX101" fmla="*/ 88110 w 824428"/>
              <a:gd name="connsiteY101" fmla="*/ 650081 h 1123950"/>
              <a:gd name="connsiteX102" fmla="*/ 80966 w 824428"/>
              <a:gd name="connsiteY102" fmla="*/ 661988 h 1123950"/>
              <a:gd name="connsiteX103" fmla="*/ 76204 w 824428"/>
              <a:gd name="connsiteY103" fmla="*/ 669131 h 1123950"/>
              <a:gd name="connsiteX104" fmla="*/ 69060 w 824428"/>
              <a:gd name="connsiteY104" fmla="*/ 678656 h 1123950"/>
              <a:gd name="connsiteX105" fmla="*/ 64297 w 824428"/>
              <a:gd name="connsiteY105" fmla="*/ 685800 h 1123950"/>
              <a:gd name="connsiteX106" fmla="*/ 57154 w 824428"/>
              <a:gd name="connsiteY106" fmla="*/ 692944 h 1123950"/>
              <a:gd name="connsiteX107" fmla="*/ 52391 w 824428"/>
              <a:gd name="connsiteY107" fmla="*/ 702469 h 1123950"/>
              <a:gd name="connsiteX108" fmla="*/ 47629 w 824428"/>
              <a:gd name="connsiteY108" fmla="*/ 709613 h 1123950"/>
              <a:gd name="connsiteX109" fmla="*/ 40485 w 824428"/>
              <a:gd name="connsiteY109" fmla="*/ 721519 h 1123950"/>
              <a:gd name="connsiteX110" fmla="*/ 33341 w 824428"/>
              <a:gd name="connsiteY110" fmla="*/ 735806 h 1123950"/>
              <a:gd name="connsiteX111" fmla="*/ 38104 w 824428"/>
              <a:gd name="connsiteY111" fmla="*/ 754856 h 1123950"/>
              <a:gd name="connsiteX112" fmla="*/ 47629 w 824428"/>
              <a:gd name="connsiteY112" fmla="*/ 778669 h 1123950"/>
              <a:gd name="connsiteX113" fmla="*/ 30960 w 824428"/>
              <a:gd name="connsiteY113" fmla="*/ 821531 h 1123950"/>
              <a:gd name="connsiteX114" fmla="*/ 11910 w 824428"/>
              <a:gd name="connsiteY114" fmla="*/ 835819 h 1123950"/>
              <a:gd name="connsiteX115" fmla="*/ 2385 w 824428"/>
              <a:gd name="connsiteY115" fmla="*/ 852488 h 1123950"/>
              <a:gd name="connsiteX116" fmla="*/ 4 w 824428"/>
              <a:gd name="connsiteY116" fmla="*/ 859631 h 1123950"/>
              <a:gd name="connsiteX117" fmla="*/ 4766 w 824428"/>
              <a:gd name="connsiteY117" fmla="*/ 919163 h 1123950"/>
              <a:gd name="connsiteX118" fmla="*/ 7147 w 824428"/>
              <a:gd name="connsiteY118" fmla="*/ 928688 h 1123950"/>
              <a:gd name="connsiteX119" fmla="*/ 21435 w 824428"/>
              <a:gd name="connsiteY119" fmla="*/ 945356 h 1123950"/>
              <a:gd name="connsiteX120" fmla="*/ 33341 w 824428"/>
              <a:gd name="connsiteY120" fmla="*/ 952500 h 1123950"/>
              <a:gd name="connsiteX121" fmla="*/ 42866 w 824428"/>
              <a:gd name="connsiteY121" fmla="*/ 954881 h 1123950"/>
              <a:gd name="connsiteX122" fmla="*/ 50010 w 824428"/>
              <a:gd name="connsiteY122" fmla="*/ 959644 h 1123950"/>
              <a:gd name="connsiteX123" fmla="*/ 76204 w 824428"/>
              <a:gd name="connsiteY123" fmla="*/ 973931 h 1123950"/>
              <a:gd name="connsiteX124" fmla="*/ 80966 w 824428"/>
              <a:gd name="connsiteY124" fmla="*/ 981075 h 1123950"/>
              <a:gd name="connsiteX125" fmla="*/ 76204 w 824428"/>
              <a:gd name="connsiteY125" fmla="*/ 1038225 h 1123950"/>
              <a:gd name="connsiteX126" fmla="*/ 71441 w 824428"/>
              <a:gd name="connsiteY126" fmla="*/ 1050131 h 1123950"/>
              <a:gd name="connsiteX127" fmla="*/ 76204 w 824428"/>
              <a:gd name="connsiteY127" fmla="*/ 1114425 h 1123950"/>
              <a:gd name="connsiteX128" fmla="*/ 80966 w 824428"/>
              <a:gd name="connsiteY128" fmla="*/ 1123950 h 1123950"/>
              <a:gd name="connsiteX129" fmla="*/ 114304 w 824428"/>
              <a:gd name="connsiteY129" fmla="*/ 1116806 h 1123950"/>
              <a:gd name="connsiteX130" fmla="*/ 116685 w 824428"/>
              <a:gd name="connsiteY130" fmla="*/ 1109663 h 1123950"/>
              <a:gd name="connsiteX131" fmla="*/ 123829 w 824428"/>
              <a:gd name="connsiteY131" fmla="*/ 1102519 h 1123950"/>
              <a:gd name="connsiteX132" fmla="*/ 138116 w 824428"/>
              <a:gd name="connsiteY132" fmla="*/ 1081088 h 1123950"/>
              <a:gd name="connsiteX133" fmla="*/ 142879 w 824428"/>
              <a:gd name="connsiteY133" fmla="*/ 1073944 h 1123950"/>
              <a:gd name="connsiteX134" fmla="*/ 161929 w 824428"/>
              <a:gd name="connsiteY134" fmla="*/ 1064419 h 1123950"/>
              <a:gd name="connsiteX135" fmla="*/ 211935 w 824428"/>
              <a:gd name="connsiteY135" fmla="*/ 1064419 h 1123950"/>
              <a:gd name="connsiteX136" fmla="*/ 219079 w 824428"/>
              <a:gd name="connsiteY136" fmla="*/ 1057275 h 1123950"/>
              <a:gd name="connsiteX137" fmla="*/ 228604 w 824428"/>
              <a:gd name="connsiteY137" fmla="*/ 1042988 h 1123950"/>
              <a:gd name="connsiteX138" fmla="*/ 235747 w 824428"/>
              <a:gd name="connsiteY138" fmla="*/ 1033463 h 1123950"/>
              <a:gd name="connsiteX139" fmla="*/ 240510 w 824428"/>
              <a:gd name="connsiteY139" fmla="*/ 1019175 h 1123950"/>
              <a:gd name="connsiteX140" fmla="*/ 250035 w 824428"/>
              <a:gd name="connsiteY140" fmla="*/ 1000125 h 1123950"/>
              <a:gd name="connsiteX141" fmla="*/ 254797 w 824428"/>
              <a:gd name="connsiteY141" fmla="*/ 990600 h 1123950"/>
              <a:gd name="connsiteX142" fmla="*/ 259560 w 824428"/>
              <a:gd name="connsiteY142" fmla="*/ 978694 h 1123950"/>
              <a:gd name="connsiteX143" fmla="*/ 278610 w 824428"/>
              <a:gd name="connsiteY143" fmla="*/ 959644 h 1123950"/>
              <a:gd name="connsiteX144" fmla="*/ 285754 w 824428"/>
              <a:gd name="connsiteY144" fmla="*/ 952500 h 1123950"/>
              <a:gd name="connsiteX145" fmla="*/ 292897 w 824428"/>
              <a:gd name="connsiteY145" fmla="*/ 945356 h 1123950"/>
              <a:gd name="connsiteX146" fmla="*/ 304804 w 824428"/>
              <a:gd name="connsiteY146" fmla="*/ 935831 h 1123950"/>
              <a:gd name="connsiteX147" fmla="*/ 314329 w 824428"/>
              <a:gd name="connsiteY147" fmla="*/ 923925 h 1123950"/>
              <a:gd name="connsiteX148" fmla="*/ 321472 w 824428"/>
              <a:gd name="connsiteY148" fmla="*/ 919163 h 1123950"/>
              <a:gd name="connsiteX149" fmla="*/ 330997 w 824428"/>
              <a:gd name="connsiteY149" fmla="*/ 912019 h 1123950"/>
              <a:gd name="connsiteX150" fmla="*/ 338141 w 824428"/>
              <a:gd name="connsiteY150" fmla="*/ 909638 h 1123950"/>
              <a:gd name="connsiteX151" fmla="*/ 335760 w 824428"/>
              <a:gd name="connsiteY151" fmla="*/ 907256 h 1123950"/>
              <a:gd name="connsiteX0" fmla="*/ 335760 w 824428"/>
              <a:gd name="connsiteY0" fmla="*/ 907256 h 1123950"/>
              <a:gd name="connsiteX1" fmla="*/ 350047 w 824428"/>
              <a:gd name="connsiteY1" fmla="*/ 885825 h 1123950"/>
              <a:gd name="connsiteX2" fmla="*/ 364335 w 824428"/>
              <a:gd name="connsiteY2" fmla="*/ 871538 h 1123950"/>
              <a:gd name="connsiteX3" fmla="*/ 371479 w 824428"/>
              <a:gd name="connsiteY3" fmla="*/ 864394 h 1123950"/>
              <a:gd name="connsiteX4" fmla="*/ 381004 w 824428"/>
              <a:gd name="connsiteY4" fmla="*/ 828675 h 1123950"/>
              <a:gd name="connsiteX5" fmla="*/ 400054 w 824428"/>
              <a:gd name="connsiteY5" fmla="*/ 773906 h 1123950"/>
              <a:gd name="connsiteX6" fmla="*/ 421485 w 824428"/>
              <a:gd name="connsiteY6" fmla="*/ 721519 h 1123950"/>
              <a:gd name="connsiteX7" fmla="*/ 440535 w 824428"/>
              <a:gd name="connsiteY7" fmla="*/ 678656 h 1123950"/>
              <a:gd name="connsiteX8" fmla="*/ 473872 w 824428"/>
              <a:gd name="connsiteY8" fmla="*/ 638175 h 1123950"/>
              <a:gd name="connsiteX9" fmla="*/ 526260 w 824428"/>
              <a:gd name="connsiteY9" fmla="*/ 564356 h 1123950"/>
              <a:gd name="connsiteX10" fmla="*/ 538166 w 824428"/>
              <a:gd name="connsiteY10" fmla="*/ 545306 h 1123950"/>
              <a:gd name="connsiteX11" fmla="*/ 542929 w 824428"/>
              <a:gd name="connsiteY11" fmla="*/ 535781 h 1123950"/>
              <a:gd name="connsiteX12" fmla="*/ 550072 w 824428"/>
              <a:gd name="connsiteY12" fmla="*/ 526256 h 1123950"/>
              <a:gd name="connsiteX13" fmla="*/ 554835 w 824428"/>
              <a:gd name="connsiteY13" fmla="*/ 516731 h 1123950"/>
              <a:gd name="connsiteX14" fmla="*/ 564360 w 824428"/>
              <a:gd name="connsiteY14" fmla="*/ 507206 h 1123950"/>
              <a:gd name="connsiteX15" fmla="*/ 583410 w 824428"/>
              <a:gd name="connsiteY15" fmla="*/ 483394 h 1123950"/>
              <a:gd name="connsiteX16" fmla="*/ 592935 w 824428"/>
              <a:gd name="connsiteY16" fmla="*/ 471488 h 1123950"/>
              <a:gd name="connsiteX17" fmla="*/ 607222 w 824428"/>
              <a:gd name="connsiteY17" fmla="*/ 447675 h 1123950"/>
              <a:gd name="connsiteX18" fmla="*/ 616747 w 824428"/>
              <a:gd name="connsiteY18" fmla="*/ 431006 h 1123950"/>
              <a:gd name="connsiteX19" fmla="*/ 623891 w 824428"/>
              <a:gd name="connsiteY19" fmla="*/ 426244 h 1123950"/>
              <a:gd name="connsiteX20" fmla="*/ 628654 w 824428"/>
              <a:gd name="connsiteY20" fmla="*/ 419100 h 1123950"/>
              <a:gd name="connsiteX21" fmla="*/ 647704 w 824428"/>
              <a:gd name="connsiteY21" fmla="*/ 404813 h 1123950"/>
              <a:gd name="connsiteX22" fmla="*/ 664372 w 824428"/>
              <a:gd name="connsiteY22" fmla="*/ 383381 h 1123950"/>
              <a:gd name="connsiteX23" fmla="*/ 678660 w 824428"/>
              <a:gd name="connsiteY23" fmla="*/ 376238 h 1123950"/>
              <a:gd name="connsiteX24" fmla="*/ 683422 w 824428"/>
              <a:gd name="connsiteY24" fmla="*/ 369094 h 1123950"/>
              <a:gd name="connsiteX25" fmla="*/ 695329 w 824428"/>
              <a:gd name="connsiteY25" fmla="*/ 366713 h 1123950"/>
              <a:gd name="connsiteX26" fmla="*/ 750097 w 824428"/>
              <a:gd name="connsiteY26" fmla="*/ 364331 h 1123950"/>
              <a:gd name="connsiteX27" fmla="*/ 762004 w 824428"/>
              <a:gd name="connsiteY27" fmla="*/ 359569 h 1123950"/>
              <a:gd name="connsiteX28" fmla="*/ 771529 w 824428"/>
              <a:gd name="connsiteY28" fmla="*/ 350044 h 1123950"/>
              <a:gd name="connsiteX29" fmla="*/ 785816 w 824428"/>
              <a:gd name="connsiteY29" fmla="*/ 338138 h 1123950"/>
              <a:gd name="connsiteX30" fmla="*/ 816772 w 824428"/>
              <a:gd name="connsiteY30" fmla="*/ 326231 h 1123950"/>
              <a:gd name="connsiteX31" fmla="*/ 823916 w 824428"/>
              <a:gd name="connsiteY31" fmla="*/ 316706 h 1123950"/>
              <a:gd name="connsiteX32" fmla="*/ 821535 w 824428"/>
              <a:gd name="connsiteY32" fmla="*/ 283369 h 1123950"/>
              <a:gd name="connsiteX33" fmla="*/ 814391 w 824428"/>
              <a:gd name="connsiteY33" fmla="*/ 276225 h 1123950"/>
              <a:gd name="connsiteX34" fmla="*/ 797722 w 824428"/>
              <a:gd name="connsiteY34" fmla="*/ 259556 h 1123950"/>
              <a:gd name="connsiteX35" fmla="*/ 788197 w 824428"/>
              <a:gd name="connsiteY35" fmla="*/ 257175 h 1123950"/>
              <a:gd name="connsiteX36" fmla="*/ 745335 w 824428"/>
              <a:gd name="connsiteY36" fmla="*/ 247650 h 1123950"/>
              <a:gd name="connsiteX37" fmla="*/ 731047 w 824428"/>
              <a:gd name="connsiteY37" fmla="*/ 240506 h 1123950"/>
              <a:gd name="connsiteX38" fmla="*/ 719141 w 824428"/>
              <a:gd name="connsiteY38" fmla="*/ 235744 h 1123950"/>
              <a:gd name="connsiteX39" fmla="*/ 685804 w 824428"/>
              <a:gd name="connsiteY39" fmla="*/ 216694 h 1123950"/>
              <a:gd name="connsiteX40" fmla="*/ 678660 w 824428"/>
              <a:gd name="connsiteY40" fmla="*/ 214313 h 1123950"/>
              <a:gd name="connsiteX41" fmla="*/ 676279 w 824428"/>
              <a:gd name="connsiteY41" fmla="*/ 207169 h 1123950"/>
              <a:gd name="connsiteX42" fmla="*/ 681041 w 824428"/>
              <a:gd name="connsiteY42" fmla="*/ 173831 h 1123950"/>
              <a:gd name="connsiteX43" fmla="*/ 676279 w 824428"/>
              <a:gd name="connsiteY43" fmla="*/ 138113 h 1123950"/>
              <a:gd name="connsiteX44" fmla="*/ 673897 w 824428"/>
              <a:gd name="connsiteY44" fmla="*/ 50006 h 1123950"/>
              <a:gd name="connsiteX45" fmla="*/ 671516 w 824428"/>
              <a:gd name="connsiteY45" fmla="*/ 40481 h 1123950"/>
              <a:gd name="connsiteX46" fmla="*/ 669135 w 824428"/>
              <a:gd name="connsiteY46" fmla="*/ 26194 h 1123950"/>
              <a:gd name="connsiteX47" fmla="*/ 659610 w 824428"/>
              <a:gd name="connsiteY47" fmla="*/ 9525 h 1123950"/>
              <a:gd name="connsiteX48" fmla="*/ 654847 w 824428"/>
              <a:gd name="connsiteY48" fmla="*/ 0 h 1123950"/>
              <a:gd name="connsiteX49" fmla="*/ 647704 w 824428"/>
              <a:gd name="connsiteY49" fmla="*/ 4763 h 1123950"/>
              <a:gd name="connsiteX50" fmla="*/ 645322 w 824428"/>
              <a:gd name="connsiteY50" fmla="*/ 14288 h 1123950"/>
              <a:gd name="connsiteX51" fmla="*/ 642941 w 824428"/>
              <a:gd name="connsiteY51" fmla="*/ 21431 h 1123950"/>
              <a:gd name="connsiteX52" fmla="*/ 640560 w 824428"/>
              <a:gd name="connsiteY52" fmla="*/ 30956 h 1123950"/>
              <a:gd name="connsiteX53" fmla="*/ 633416 w 824428"/>
              <a:gd name="connsiteY53" fmla="*/ 42863 h 1123950"/>
              <a:gd name="connsiteX54" fmla="*/ 631035 w 824428"/>
              <a:gd name="connsiteY54" fmla="*/ 50006 h 1123950"/>
              <a:gd name="connsiteX55" fmla="*/ 616747 w 824428"/>
              <a:gd name="connsiteY55" fmla="*/ 64294 h 1123950"/>
              <a:gd name="connsiteX56" fmla="*/ 609604 w 824428"/>
              <a:gd name="connsiteY56" fmla="*/ 66675 h 1123950"/>
              <a:gd name="connsiteX57" fmla="*/ 597697 w 824428"/>
              <a:gd name="connsiteY57" fmla="*/ 57150 h 1123950"/>
              <a:gd name="connsiteX58" fmla="*/ 561979 w 824428"/>
              <a:gd name="connsiteY58" fmla="*/ 71438 h 1123950"/>
              <a:gd name="connsiteX59" fmla="*/ 514354 w 824428"/>
              <a:gd name="connsiteY59" fmla="*/ 88106 h 1123950"/>
              <a:gd name="connsiteX60" fmla="*/ 519116 w 824428"/>
              <a:gd name="connsiteY60" fmla="*/ 97631 h 1123950"/>
              <a:gd name="connsiteX61" fmla="*/ 516735 w 824428"/>
              <a:gd name="connsiteY61" fmla="*/ 107156 h 1123950"/>
              <a:gd name="connsiteX62" fmla="*/ 502447 w 824428"/>
              <a:gd name="connsiteY62" fmla="*/ 114300 h 1123950"/>
              <a:gd name="connsiteX63" fmla="*/ 457204 w 824428"/>
              <a:gd name="connsiteY63" fmla="*/ 119063 h 1123950"/>
              <a:gd name="connsiteX64" fmla="*/ 447679 w 824428"/>
              <a:gd name="connsiteY64" fmla="*/ 126206 h 1123950"/>
              <a:gd name="connsiteX65" fmla="*/ 438154 w 824428"/>
              <a:gd name="connsiteY65" fmla="*/ 138113 h 1123950"/>
              <a:gd name="connsiteX66" fmla="*/ 431010 w 824428"/>
              <a:gd name="connsiteY66" fmla="*/ 145256 h 1123950"/>
              <a:gd name="connsiteX67" fmla="*/ 421485 w 824428"/>
              <a:gd name="connsiteY67" fmla="*/ 171450 h 1123950"/>
              <a:gd name="connsiteX68" fmla="*/ 404816 w 824428"/>
              <a:gd name="connsiteY68" fmla="*/ 176213 h 1123950"/>
              <a:gd name="connsiteX69" fmla="*/ 309566 w 824428"/>
              <a:gd name="connsiteY69" fmla="*/ 190500 h 1123950"/>
              <a:gd name="connsiteX70" fmla="*/ 290516 w 824428"/>
              <a:gd name="connsiteY70" fmla="*/ 202406 h 1123950"/>
              <a:gd name="connsiteX71" fmla="*/ 276229 w 824428"/>
              <a:gd name="connsiteY71" fmla="*/ 216694 h 1123950"/>
              <a:gd name="connsiteX72" fmla="*/ 259560 w 824428"/>
              <a:gd name="connsiteY72" fmla="*/ 238125 h 1123950"/>
              <a:gd name="connsiteX73" fmla="*/ 250035 w 824428"/>
              <a:gd name="connsiteY73" fmla="*/ 250031 h 1123950"/>
              <a:gd name="connsiteX74" fmla="*/ 235747 w 824428"/>
              <a:gd name="connsiteY74" fmla="*/ 261938 h 1123950"/>
              <a:gd name="connsiteX75" fmla="*/ 228604 w 824428"/>
              <a:gd name="connsiteY75" fmla="*/ 271463 h 1123950"/>
              <a:gd name="connsiteX76" fmla="*/ 207172 w 824428"/>
              <a:gd name="connsiteY76" fmla="*/ 285750 h 1123950"/>
              <a:gd name="connsiteX77" fmla="*/ 197647 w 824428"/>
              <a:gd name="connsiteY77" fmla="*/ 295275 h 1123950"/>
              <a:gd name="connsiteX78" fmla="*/ 183360 w 824428"/>
              <a:gd name="connsiteY78" fmla="*/ 304800 h 1123950"/>
              <a:gd name="connsiteX79" fmla="*/ 176216 w 824428"/>
              <a:gd name="connsiteY79" fmla="*/ 311944 h 1123950"/>
              <a:gd name="connsiteX80" fmla="*/ 164310 w 824428"/>
              <a:gd name="connsiteY80" fmla="*/ 316706 h 1123950"/>
              <a:gd name="connsiteX81" fmla="*/ 157166 w 824428"/>
              <a:gd name="connsiteY81" fmla="*/ 371475 h 1123950"/>
              <a:gd name="connsiteX82" fmla="*/ 166691 w 824428"/>
              <a:gd name="connsiteY82" fmla="*/ 385763 h 1123950"/>
              <a:gd name="connsiteX83" fmla="*/ 183360 w 824428"/>
              <a:gd name="connsiteY83" fmla="*/ 407194 h 1123950"/>
              <a:gd name="connsiteX84" fmla="*/ 190504 w 824428"/>
              <a:gd name="connsiteY84" fmla="*/ 416719 h 1123950"/>
              <a:gd name="connsiteX85" fmla="*/ 197647 w 824428"/>
              <a:gd name="connsiteY85" fmla="*/ 428625 h 1123950"/>
              <a:gd name="connsiteX86" fmla="*/ 204791 w 824428"/>
              <a:gd name="connsiteY86" fmla="*/ 442913 h 1123950"/>
              <a:gd name="connsiteX87" fmla="*/ 216697 w 824428"/>
              <a:gd name="connsiteY87" fmla="*/ 459581 h 1123950"/>
              <a:gd name="connsiteX88" fmla="*/ 221460 w 824428"/>
              <a:gd name="connsiteY88" fmla="*/ 471488 h 1123950"/>
              <a:gd name="connsiteX89" fmla="*/ 228604 w 824428"/>
              <a:gd name="connsiteY89" fmla="*/ 481013 h 1123950"/>
              <a:gd name="connsiteX90" fmla="*/ 233366 w 824428"/>
              <a:gd name="connsiteY90" fmla="*/ 490538 h 1123950"/>
              <a:gd name="connsiteX91" fmla="*/ 230985 w 824428"/>
              <a:gd name="connsiteY91" fmla="*/ 507206 h 1123950"/>
              <a:gd name="connsiteX92" fmla="*/ 185741 w 824428"/>
              <a:gd name="connsiteY92" fmla="*/ 511969 h 1123950"/>
              <a:gd name="connsiteX93" fmla="*/ 176216 w 824428"/>
              <a:gd name="connsiteY93" fmla="*/ 516731 h 1123950"/>
              <a:gd name="connsiteX94" fmla="*/ 171454 w 824428"/>
              <a:gd name="connsiteY94" fmla="*/ 531019 h 1123950"/>
              <a:gd name="connsiteX95" fmla="*/ 164310 w 824428"/>
              <a:gd name="connsiteY95" fmla="*/ 581025 h 1123950"/>
              <a:gd name="connsiteX96" fmla="*/ 135735 w 824428"/>
              <a:gd name="connsiteY96" fmla="*/ 607219 h 1123950"/>
              <a:gd name="connsiteX97" fmla="*/ 128591 w 824428"/>
              <a:gd name="connsiteY97" fmla="*/ 611981 h 1123950"/>
              <a:gd name="connsiteX98" fmla="*/ 111922 w 824428"/>
              <a:gd name="connsiteY98" fmla="*/ 628650 h 1123950"/>
              <a:gd name="connsiteX99" fmla="*/ 100016 w 824428"/>
              <a:gd name="connsiteY99" fmla="*/ 638175 h 1123950"/>
              <a:gd name="connsiteX100" fmla="*/ 88110 w 824428"/>
              <a:gd name="connsiteY100" fmla="*/ 650081 h 1123950"/>
              <a:gd name="connsiteX101" fmla="*/ 80966 w 824428"/>
              <a:gd name="connsiteY101" fmla="*/ 661988 h 1123950"/>
              <a:gd name="connsiteX102" fmla="*/ 76204 w 824428"/>
              <a:gd name="connsiteY102" fmla="*/ 669131 h 1123950"/>
              <a:gd name="connsiteX103" fmla="*/ 69060 w 824428"/>
              <a:gd name="connsiteY103" fmla="*/ 678656 h 1123950"/>
              <a:gd name="connsiteX104" fmla="*/ 64297 w 824428"/>
              <a:gd name="connsiteY104" fmla="*/ 685800 h 1123950"/>
              <a:gd name="connsiteX105" fmla="*/ 57154 w 824428"/>
              <a:gd name="connsiteY105" fmla="*/ 692944 h 1123950"/>
              <a:gd name="connsiteX106" fmla="*/ 52391 w 824428"/>
              <a:gd name="connsiteY106" fmla="*/ 702469 h 1123950"/>
              <a:gd name="connsiteX107" fmla="*/ 47629 w 824428"/>
              <a:gd name="connsiteY107" fmla="*/ 709613 h 1123950"/>
              <a:gd name="connsiteX108" fmla="*/ 40485 w 824428"/>
              <a:gd name="connsiteY108" fmla="*/ 721519 h 1123950"/>
              <a:gd name="connsiteX109" fmla="*/ 33341 w 824428"/>
              <a:gd name="connsiteY109" fmla="*/ 735806 h 1123950"/>
              <a:gd name="connsiteX110" fmla="*/ 38104 w 824428"/>
              <a:gd name="connsiteY110" fmla="*/ 754856 h 1123950"/>
              <a:gd name="connsiteX111" fmla="*/ 47629 w 824428"/>
              <a:gd name="connsiteY111" fmla="*/ 778669 h 1123950"/>
              <a:gd name="connsiteX112" fmla="*/ 30960 w 824428"/>
              <a:gd name="connsiteY112" fmla="*/ 821531 h 1123950"/>
              <a:gd name="connsiteX113" fmla="*/ 11910 w 824428"/>
              <a:gd name="connsiteY113" fmla="*/ 835819 h 1123950"/>
              <a:gd name="connsiteX114" fmla="*/ 2385 w 824428"/>
              <a:gd name="connsiteY114" fmla="*/ 852488 h 1123950"/>
              <a:gd name="connsiteX115" fmla="*/ 4 w 824428"/>
              <a:gd name="connsiteY115" fmla="*/ 859631 h 1123950"/>
              <a:gd name="connsiteX116" fmla="*/ 4766 w 824428"/>
              <a:gd name="connsiteY116" fmla="*/ 919163 h 1123950"/>
              <a:gd name="connsiteX117" fmla="*/ 7147 w 824428"/>
              <a:gd name="connsiteY117" fmla="*/ 928688 h 1123950"/>
              <a:gd name="connsiteX118" fmla="*/ 21435 w 824428"/>
              <a:gd name="connsiteY118" fmla="*/ 945356 h 1123950"/>
              <a:gd name="connsiteX119" fmla="*/ 33341 w 824428"/>
              <a:gd name="connsiteY119" fmla="*/ 952500 h 1123950"/>
              <a:gd name="connsiteX120" fmla="*/ 42866 w 824428"/>
              <a:gd name="connsiteY120" fmla="*/ 954881 h 1123950"/>
              <a:gd name="connsiteX121" fmla="*/ 50010 w 824428"/>
              <a:gd name="connsiteY121" fmla="*/ 959644 h 1123950"/>
              <a:gd name="connsiteX122" fmla="*/ 76204 w 824428"/>
              <a:gd name="connsiteY122" fmla="*/ 973931 h 1123950"/>
              <a:gd name="connsiteX123" fmla="*/ 80966 w 824428"/>
              <a:gd name="connsiteY123" fmla="*/ 981075 h 1123950"/>
              <a:gd name="connsiteX124" fmla="*/ 76204 w 824428"/>
              <a:gd name="connsiteY124" fmla="*/ 1038225 h 1123950"/>
              <a:gd name="connsiteX125" fmla="*/ 71441 w 824428"/>
              <a:gd name="connsiteY125" fmla="*/ 1050131 h 1123950"/>
              <a:gd name="connsiteX126" fmla="*/ 76204 w 824428"/>
              <a:gd name="connsiteY126" fmla="*/ 1114425 h 1123950"/>
              <a:gd name="connsiteX127" fmla="*/ 80966 w 824428"/>
              <a:gd name="connsiteY127" fmla="*/ 1123950 h 1123950"/>
              <a:gd name="connsiteX128" fmla="*/ 114304 w 824428"/>
              <a:gd name="connsiteY128" fmla="*/ 1116806 h 1123950"/>
              <a:gd name="connsiteX129" fmla="*/ 116685 w 824428"/>
              <a:gd name="connsiteY129" fmla="*/ 1109663 h 1123950"/>
              <a:gd name="connsiteX130" fmla="*/ 123829 w 824428"/>
              <a:gd name="connsiteY130" fmla="*/ 1102519 h 1123950"/>
              <a:gd name="connsiteX131" fmla="*/ 138116 w 824428"/>
              <a:gd name="connsiteY131" fmla="*/ 1081088 h 1123950"/>
              <a:gd name="connsiteX132" fmla="*/ 142879 w 824428"/>
              <a:gd name="connsiteY132" fmla="*/ 1073944 h 1123950"/>
              <a:gd name="connsiteX133" fmla="*/ 161929 w 824428"/>
              <a:gd name="connsiteY133" fmla="*/ 1064419 h 1123950"/>
              <a:gd name="connsiteX134" fmla="*/ 211935 w 824428"/>
              <a:gd name="connsiteY134" fmla="*/ 1064419 h 1123950"/>
              <a:gd name="connsiteX135" fmla="*/ 219079 w 824428"/>
              <a:gd name="connsiteY135" fmla="*/ 1057275 h 1123950"/>
              <a:gd name="connsiteX136" fmla="*/ 228604 w 824428"/>
              <a:gd name="connsiteY136" fmla="*/ 1042988 h 1123950"/>
              <a:gd name="connsiteX137" fmla="*/ 235747 w 824428"/>
              <a:gd name="connsiteY137" fmla="*/ 1033463 h 1123950"/>
              <a:gd name="connsiteX138" fmla="*/ 240510 w 824428"/>
              <a:gd name="connsiteY138" fmla="*/ 1019175 h 1123950"/>
              <a:gd name="connsiteX139" fmla="*/ 250035 w 824428"/>
              <a:gd name="connsiteY139" fmla="*/ 1000125 h 1123950"/>
              <a:gd name="connsiteX140" fmla="*/ 254797 w 824428"/>
              <a:gd name="connsiteY140" fmla="*/ 990600 h 1123950"/>
              <a:gd name="connsiteX141" fmla="*/ 259560 w 824428"/>
              <a:gd name="connsiteY141" fmla="*/ 978694 h 1123950"/>
              <a:gd name="connsiteX142" fmla="*/ 278610 w 824428"/>
              <a:gd name="connsiteY142" fmla="*/ 959644 h 1123950"/>
              <a:gd name="connsiteX143" fmla="*/ 285754 w 824428"/>
              <a:gd name="connsiteY143" fmla="*/ 952500 h 1123950"/>
              <a:gd name="connsiteX144" fmla="*/ 292897 w 824428"/>
              <a:gd name="connsiteY144" fmla="*/ 945356 h 1123950"/>
              <a:gd name="connsiteX145" fmla="*/ 304804 w 824428"/>
              <a:gd name="connsiteY145" fmla="*/ 935831 h 1123950"/>
              <a:gd name="connsiteX146" fmla="*/ 314329 w 824428"/>
              <a:gd name="connsiteY146" fmla="*/ 923925 h 1123950"/>
              <a:gd name="connsiteX147" fmla="*/ 321472 w 824428"/>
              <a:gd name="connsiteY147" fmla="*/ 919163 h 1123950"/>
              <a:gd name="connsiteX148" fmla="*/ 330997 w 824428"/>
              <a:gd name="connsiteY148" fmla="*/ 912019 h 1123950"/>
              <a:gd name="connsiteX149" fmla="*/ 338141 w 824428"/>
              <a:gd name="connsiteY149" fmla="*/ 909638 h 1123950"/>
              <a:gd name="connsiteX150" fmla="*/ 335760 w 824428"/>
              <a:gd name="connsiteY150" fmla="*/ 907256 h 1123950"/>
              <a:gd name="connsiteX0" fmla="*/ 335760 w 824428"/>
              <a:gd name="connsiteY0" fmla="*/ 907256 h 1123950"/>
              <a:gd name="connsiteX1" fmla="*/ 350047 w 824428"/>
              <a:gd name="connsiteY1" fmla="*/ 885825 h 1123950"/>
              <a:gd name="connsiteX2" fmla="*/ 364335 w 824428"/>
              <a:gd name="connsiteY2" fmla="*/ 871538 h 1123950"/>
              <a:gd name="connsiteX3" fmla="*/ 371479 w 824428"/>
              <a:gd name="connsiteY3" fmla="*/ 864394 h 1123950"/>
              <a:gd name="connsiteX4" fmla="*/ 381004 w 824428"/>
              <a:gd name="connsiteY4" fmla="*/ 828675 h 1123950"/>
              <a:gd name="connsiteX5" fmla="*/ 400054 w 824428"/>
              <a:gd name="connsiteY5" fmla="*/ 773906 h 1123950"/>
              <a:gd name="connsiteX6" fmla="*/ 421485 w 824428"/>
              <a:gd name="connsiteY6" fmla="*/ 721519 h 1123950"/>
              <a:gd name="connsiteX7" fmla="*/ 440535 w 824428"/>
              <a:gd name="connsiteY7" fmla="*/ 678656 h 1123950"/>
              <a:gd name="connsiteX8" fmla="*/ 473872 w 824428"/>
              <a:gd name="connsiteY8" fmla="*/ 638175 h 1123950"/>
              <a:gd name="connsiteX9" fmla="*/ 526260 w 824428"/>
              <a:gd name="connsiteY9" fmla="*/ 564356 h 1123950"/>
              <a:gd name="connsiteX10" fmla="*/ 538166 w 824428"/>
              <a:gd name="connsiteY10" fmla="*/ 545306 h 1123950"/>
              <a:gd name="connsiteX11" fmla="*/ 550072 w 824428"/>
              <a:gd name="connsiteY11" fmla="*/ 526256 h 1123950"/>
              <a:gd name="connsiteX12" fmla="*/ 554835 w 824428"/>
              <a:gd name="connsiteY12" fmla="*/ 516731 h 1123950"/>
              <a:gd name="connsiteX13" fmla="*/ 564360 w 824428"/>
              <a:gd name="connsiteY13" fmla="*/ 507206 h 1123950"/>
              <a:gd name="connsiteX14" fmla="*/ 583410 w 824428"/>
              <a:gd name="connsiteY14" fmla="*/ 483394 h 1123950"/>
              <a:gd name="connsiteX15" fmla="*/ 592935 w 824428"/>
              <a:gd name="connsiteY15" fmla="*/ 471488 h 1123950"/>
              <a:gd name="connsiteX16" fmla="*/ 607222 w 824428"/>
              <a:gd name="connsiteY16" fmla="*/ 447675 h 1123950"/>
              <a:gd name="connsiteX17" fmla="*/ 616747 w 824428"/>
              <a:gd name="connsiteY17" fmla="*/ 431006 h 1123950"/>
              <a:gd name="connsiteX18" fmla="*/ 623891 w 824428"/>
              <a:gd name="connsiteY18" fmla="*/ 426244 h 1123950"/>
              <a:gd name="connsiteX19" fmla="*/ 628654 w 824428"/>
              <a:gd name="connsiteY19" fmla="*/ 419100 h 1123950"/>
              <a:gd name="connsiteX20" fmla="*/ 647704 w 824428"/>
              <a:gd name="connsiteY20" fmla="*/ 404813 h 1123950"/>
              <a:gd name="connsiteX21" fmla="*/ 664372 w 824428"/>
              <a:gd name="connsiteY21" fmla="*/ 383381 h 1123950"/>
              <a:gd name="connsiteX22" fmla="*/ 678660 w 824428"/>
              <a:gd name="connsiteY22" fmla="*/ 376238 h 1123950"/>
              <a:gd name="connsiteX23" fmla="*/ 683422 w 824428"/>
              <a:gd name="connsiteY23" fmla="*/ 369094 h 1123950"/>
              <a:gd name="connsiteX24" fmla="*/ 695329 w 824428"/>
              <a:gd name="connsiteY24" fmla="*/ 366713 h 1123950"/>
              <a:gd name="connsiteX25" fmla="*/ 750097 w 824428"/>
              <a:gd name="connsiteY25" fmla="*/ 364331 h 1123950"/>
              <a:gd name="connsiteX26" fmla="*/ 762004 w 824428"/>
              <a:gd name="connsiteY26" fmla="*/ 359569 h 1123950"/>
              <a:gd name="connsiteX27" fmla="*/ 771529 w 824428"/>
              <a:gd name="connsiteY27" fmla="*/ 350044 h 1123950"/>
              <a:gd name="connsiteX28" fmla="*/ 785816 w 824428"/>
              <a:gd name="connsiteY28" fmla="*/ 338138 h 1123950"/>
              <a:gd name="connsiteX29" fmla="*/ 816772 w 824428"/>
              <a:gd name="connsiteY29" fmla="*/ 326231 h 1123950"/>
              <a:gd name="connsiteX30" fmla="*/ 823916 w 824428"/>
              <a:gd name="connsiteY30" fmla="*/ 316706 h 1123950"/>
              <a:gd name="connsiteX31" fmla="*/ 821535 w 824428"/>
              <a:gd name="connsiteY31" fmla="*/ 283369 h 1123950"/>
              <a:gd name="connsiteX32" fmla="*/ 814391 w 824428"/>
              <a:gd name="connsiteY32" fmla="*/ 276225 h 1123950"/>
              <a:gd name="connsiteX33" fmla="*/ 797722 w 824428"/>
              <a:gd name="connsiteY33" fmla="*/ 259556 h 1123950"/>
              <a:gd name="connsiteX34" fmla="*/ 788197 w 824428"/>
              <a:gd name="connsiteY34" fmla="*/ 257175 h 1123950"/>
              <a:gd name="connsiteX35" fmla="*/ 745335 w 824428"/>
              <a:gd name="connsiteY35" fmla="*/ 247650 h 1123950"/>
              <a:gd name="connsiteX36" fmla="*/ 731047 w 824428"/>
              <a:gd name="connsiteY36" fmla="*/ 240506 h 1123950"/>
              <a:gd name="connsiteX37" fmla="*/ 719141 w 824428"/>
              <a:gd name="connsiteY37" fmla="*/ 235744 h 1123950"/>
              <a:gd name="connsiteX38" fmla="*/ 685804 w 824428"/>
              <a:gd name="connsiteY38" fmla="*/ 216694 h 1123950"/>
              <a:gd name="connsiteX39" fmla="*/ 678660 w 824428"/>
              <a:gd name="connsiteY39" fmla="*/ 214313 h 1123950"/>
              <a:gd name="connsiteX40" fmla="*/ 676279 w 824428"/>
              <a:gd name="connsiteY40" fmla="*/ 207169 h 1123950"/>
              <a:gd name="connsiteX41" fmla="*/ 681041 w 824428"/>
              <a:gd name="connsiteY41" fmla="*/ 173831 h 1123950"/>
              <a:gd name="connsiteX42" fmla="*/ 676279 w 824428"/>
              <a:gd name="connsiteY42" fmla="*/ 138113 h 1123950"/>
              <a:gd name="connsiteX43" fmla="*/ 673897 w 824428"/>
              <a:gd name="connsiteY43" fmla="*/ 50006 h 1123950"/>
              <a:gd name="connsiteX44" fmla="*/ 671516 w 824428"/>
              <a:gd name="connsiteY44" fmla="*/ 40481 h 1123950"/>
              <a:gd name="connsiteX45" fmla="*/ 669135 w 824428"/>
              <a:gd name="connsiteY45" fmla="*/ 26194 h 1123950"/>
              <a:gd name="connsiteX46" fmla="*/ 659610 w 824428"/>
              <a:gd name="connsiteY46" fmla="*/ 9525 h 1123950"/>
              <a:gd name="connsiteX47" fmla="*/ 654847 w 824428"/>
              <a:gd name="connsiteY47" fmla="*/ 0 h 1123950"/>
              <a:gd name="connsiteX48" fmla="*/ 647704 w 824428"/>
              <a:gd name="connsiteY48" fmla="*/ 4763 h 1123950"/>
              <a:gd name="connsiteX49" fmla="*/ 645322 w 824428"/>
              <a:gd name="connsiteY49" fmla="*/ 14288 h 1123950"/>
              <a:gd name="connsiteX50" fmla="*/ 642941 w 824428"/>
              <a:gd name="connsiteY50" fmla="*/ 21431 h 1123950"/>
              <a:gd name="connsiteX51" fmla="*/ 640560 w 824428"/>
              <a:gd name="connsiteY51" fmla="*/ 30956 h 1123950"/>
              <a:gd name="connsiteX52" fmla="*/ 633416 w 824428"/>
              <a:gd name="connsiteY52" fmla="*/ 42863 h 1123950"/>
              <a:gd name="connsiteX53" fmla="*/ 631035 w 824428"/>
              <a:gd name="connsiteY53" fmla="*/ 50006 h 1123950"/>
              <a:gd name="connsiteX54" fmla="*/ 616747 w 824428"/>
              <a:gd name="connsiteY54" fmla="*/ 64294 h 1123950"/>
              <a:gd name="connsiteX55" fmla="*/ 609604 w 824428"/>
              <a:gd name="connsiteY55" fmla="*/ 66675 h 1123950"/>
              <a:gd name="connsiteX56" fmla="*/ 597697 w 824428"/>
              <a:gd name="connsiteY56" fmla="*/ 57150 h 1123950"/>
              <a:gd name="connsiteX57" fmla="*/ 561979 w 824428"/>
              <a:gd name="connsiteY57" fmla="*/ 71438 h 1123950"/>
              <a:gd name="connsiteX58" fmla="*/ 514354 w 824428"/>
              <a:gd name="connsiteY58" fmla="*/ 88106 h 1123950"/>
              <a:gd name="connsiteX59" fmla="*/ 519116 w 824428"/>
              <a:gd name="connsiteY59" fmla="*/ 97631 h 1123950"/>
              <a:gd name="connsiteX60" fmla="*/ 516735 w 824428"/>
              <a:gd name="connsiteY60" fmla="*/ 107156 h 1123950"/>
              <a:gd name="connsiteX61" fmla="*/ 502447 w 824428"/>
              <a:gd name="connsiteY61" fmla="*/ 114300 h 1123950"/>
              <a:gd name="connsiteX62" fmla="*/ 457204 w 824428"/>
              <a:gd name="connsiteY62" fmla="*/ 119063 h 1123950"/>
              <a:gd name="connsiteX63" fmla="*/ 447679 w 824428"/>
              <a:gd name="connsiteY63" fmla="*/ 126206 h 1123950"/>
              <a:gd name="connsiteX64" fmla="*/ 438154 w 824428"/>
              <a:gd name="connsiteY64" fmla="*/ 138113 h 1123950"/>
              <a:gd name="connsiteX65" fmla="*/ 431010 w 824428"/>
              <a:gd name="connsiteY65" fmla="*/ 145256 h 1123950"/>
              <a:gd name="connsiteX66" fmla="*/ 421485 w 824428"/>
              <a:gd name="connsiteY66" fmla="*/ 171450 h 1123950"/>
              <a:gd name="connsiteX67" fmla="*/ 404816 w 824428"/>
              <a:gd name="connsiteY67" fmla="*/ 176213 h 1123950"/>
              <a:gd name="connsiteX68" fmla="*/ 309566 w 824428"/>
              <a:gd name="connsiteY68" fmla="*/ 190500 h 1123950"/>
              <a:gd name="connsiteX69" fmla="*/ 290516 w 824428"/>
              <a:gd name="connsiteY69" fmla="*/ 202406 h 1123950"/>
              <a:gd name="connsiteX70" fmla="*/ 276229 w 824428"/>
              <a:gd name="connsiteY70" fmla="*/ 216694 h 1123950"/>
              <a:gd name="connsiteX71" fmla="*/ 259560 w 824428"/>
              <a:gd name="connsiteY71" fmla="*/ 238125 h 1123950"/>
              <a:gd name="connsiteX72" fmla="*/ 250035 w 824428"/>
              <a:gd name="connsiteY72" fmla="*/ 250031 h 1123950"/>
              <a:gd name="connsiteX73" fmla="*/ 235747 w 824428"/>
              <a:gd name="connsiteY73" fmla="*/ 261938 h 1123950"/>
              <a:gd name="connsiteX74" fmla="*/ 228604 w 824428"/>
              <a:gd name="connsiteY74" fmla="*/ 271463 h 1123950"/>
              <a:gd name="connsiteX75" fmla="*/ 207172 w 824428"/>
              <a:gd name="connsiteY75" fmla="*/ 285750 h 1123950"/>
              <a:gd name="connsiteX76" fmla="*/ 197647 w 824428"/>
              <a:gd name="connsiteY76" fmla="*/ 295275 h 1123950"/>
              <a:gd name="connsiteX77" fmla="*/ 183360 w 824428"/>
              <a:gd name="connsiteY77" fmla="*/ 304800 h 1123950"/>
              <a:gd name="connsiteX78" fmla="*/ 176216 w 824428"/>
              <a:gd name="connsiteY78" fmla="*/ 311944 h 1123950"/>
              <a:gd name="connsiteX79" fmla="*/ 164310 w 824428"/>
              <a:gd name="connsiteY79" fmla="*/ 316706 h 1123950"/>
              <a:gd name="connsiteX80" fmla="*/ 157166 w 824428"/>
              <a:gd name="connsiteY80" fmla="*/ 371475 h 1123950"/>
              <a:gd name="connsiteX81" fmla="*/ 166691 w 824428"/>
              <a:gd name="connsiteY81" fmla="*/ 385763 h 1123950"/>
              <a:gd name="connsiteX82" fmla="*/ 183360 w 824428"/>
              <a:gd name="connsiteY82" fmla="*/ 407194 h 1123950"/>
              <a:gd name="connsiteX83" fmla="*/ 190504 w 824428"/>
              <a:gd name="connsiteY83" fmla="*/ 416719 h 1123950"/>
              <a:gd name="connsiteX84" fmla="*/ 197647 w 824428"/>
              <a:gd name="connsiteY84" fmla="*/ 428625 h 1123950"/>
              <a:gd name="connsiteX85" fmla="*/ 204791 w 824428"/>
              <a:gd name="connsiteY85" fmla="*/ 442913 h 1123950"/>
              <a:gd name="connsiteX86" fmla="*/ 216697 w 824428"/>
              <a:gd name="connsiteY86" fmla="*/ 459581 h 1123950"/>
              <a:gd name="connsiteX87" fmla="*/ 221460 w 824428"/>
              <a:gd name="connsiteY87" fmla="*/ 471488 h 1123950"/>
              <a:gd name="connsiteX88" fmla="*/ 228604 w 824428"/>
              <a:gd name="connsiteY88" fmla="*/ 481013 h 1123950"/>
              <a:gd name="connsiteX89" fmla="*/ 233366 w 824428"/>
              <a:gd name="connsiteY89" fmla="*/ 490538 h 1123950"/>
              <a:gd name="connsiteX90" fmla="*/ 230985 w 824428"/>
              <a:gd name="connsiteY90" fmla="*/ 507206 h 1123950"/>
              <a:gd name="connsiteX91" fmla="*/ 185741 w 824428"/>
              <a:gd name="connsiteY91" fmla="*/ 511969 h 1123950"/>
              <a:gd name="connsiteX92" fmla="*/ 176216 w 824428"/>
              <a:gd name="connsiteY92" fmla="*/ 516731 h 1123950"/>
              <a:gd name="connsiteX93" fmla="*/ 171454 w 824428"/>
              <a:gd name="connsiteY93" fmla="*/ 531019 h 1123950"/>
              <a:gd name="connsiteX94" fmla="*/ 164310 w 824428"/>
              <a:gd name="connsiteY94" fmla="*/ 581025 h 1123950"/>
              <a:gd name="connsiteX95" fmla="*/ 135735 w 824428"/>
              <a:gd name="connsiteY95" fmla="*/ 607219 h 1123950"/>
              <a:gd name="connsiteX96" fmla="*/ 128591 w 824428"/>
              <a:gd name="connsiteY96" fmla="*/ 611981 h 1123950"/>
              <a:gd name="connsiteX97" fmla="*/ 111922 w 824428"/>
              <a:gd name="connsiteY97" fmla="*/ 628650 h 1123950"/>
              <a:gd name="connsiteX98" fmla="*/ 100016 w 824428"/>
              <a:gd name="connsiteY98" fmla="*/ 638175 h 1123950"/>
              <a:gd name="connsiteX99" fmla="*/ 88110 w 824428"/>
              <a:gd name="connsiteY99" fmla="*/ 650081 h 1123950"/>
              <a:gd name="connsiteX100" fmla="*/ 80966 w 824428"/>
              <a:gd name="connsiteY100" fmla="*/ 661988 h 1123950"/>
              <a:gd name="connsiteX101" fmla="*/ 76204 w 824428"/>
              <a:gd name="connsiteY101" fmla="*/ 669131 h 1123950"/>
              <a:gd name="connsiteX102" fmla="*/ 69060 w 824428"/>
              <a:gd name="connsiteY102" fmla="*/ 678656 h 1123950"/>
              <a:gd name="connsiteX103" fmla="*/ 64297 w 824428"/>
              <a:gd name="connsiteY103" fmla="*/ 685800 h 1123950"/>
              <a:gd name="connsiteX104" fmla="*/ 57154 w 824428"/>
              <a:gd name="connsiteY104" fmla="*/ 692944 h 1123950"/>
              <a:gd name="connsiteX105" fmla="*/ 52391 w 824428"/>
              <a:gd name="connsiteY105" fmla="*/ 702469 h 1123950"/>
              <a:gd name="connsiteX106" fmla="*/ 47629 w 824428"/>
              <a:gd name="connsiteY106" fmla="*/ 709613 h 1123950"/>
              <a:gd name="connsiteX107" fmla="*/ 40485 w 824428"/>
              <a:gd name="connsiteY107" fmla="*/ 721519 h 1123950"/>
              <a:gd name="connsiteX108" fmla="*/ 33341 w 824428"/>
              <a:gd name="connsiteY108" fmla="*/ 735806 h 1123950"/>
              <a:gd name="connsiteX109" fmla="*/ 38104 w 824428"/>
              <a:gd name="connsiteY109" fmla="*/ 754856 h 1123950"/>
              <a:gd name="connsiteX110" fmla="*/ 47629 w 824428"/>
              <a:gd name="connsiteY110" fmla="*/ 778669 h 1123950"/>
              <a:gd name="connsiteX111" fmla="*/ 30960 w 824428"/>
              <a:gd name="connsiteY111" fmla="*/ 821531 h 1123950"/>
              <a:gd name="connsiteX112" fmla="*/ 11910 w 824428"/>
              <a:gd name="connsiteY112" fmla="*/ 835819 h 1123950"/>
              <a:gd name="connsiteX113" fmla="*/ 2385 w 824428"/>
              <a:gd name="connsiteY113" fmla="*/ 852488 h 1123950"/>
              <a:gd name="connsiteX114" fmla="*/ 4 w 824428"/>
              <a:gd name="connsiteY114" fmla="*/ 859631 h 1123950"/>
              <a:gd name="connsiteX115" fmla="*/ 4766 w 824428"/>
              <a:gd name="connsiteY115" fmla="*/ 919163 h 1123950"/>
              <a:gd name="connsiteX116" fmla="*/ 7147 w 824428"/>
              <a:gd name="connsiteY116" fmla="*/ 928688 h 1123950"/>
              <a:gd name="connsiteX117" fmla="*/ 21435 w 824428"/>
              <a:gd name="connsiteY117" fmla="*/ 945356 h 1123950"/>
              <a:gd name="connsiteX118" fmla="*/ 33341 w 824428"/>
              <a:gd name="connsiteY118" fmla="*/ 952500 h 1123950"/>
              <a:gd name="connsiteX119" fmla="*/ 42866 w 824428"/>
              <a:gd name="connsiteY119" fmla="*/ 954881 h 1123950"/>
              <a:gd name="connsiteX120" fmla="*/ 50010 w 824428"/>
              <a:gd name="connsiteY120" fmla="*/ 959644 h 1123950"/>
              <a:gd name="connsiteX121" fmla="*/ 76204 w 824428"/>
              <a:gd name="connsiteY121" fmla="*/ 973931 h 1123950"/>
              <a:gd name="connsiteX122" fmla="*/ 80966 w 824428"/>
              <a:gd name="connsiteY122" fmla="*/ 981075 h 1123950"/>
              <a:gd name="connsiteX123" fmla="*/ 76204 w 824428"/>
              <a:gd name="connsiteY123" fmla="*/ 1038225 h 1123950"/>
              <a:gd name="connsiteX124" fmla="*/ 71441 w 824428"/>
              <a:gd name="connsiteY124" fmla="*/ 1050131 h 1123950"/>
              <a:gd name="connsiteX125" fmla="*/ 76204 w 824428"/>
              <a:gd name="connsiteY125" fmla="*/ 1114425 h 1123950"/>
              <a:gd name="connsiteX126" fmla="*/ 80966 w 824428"/>
              <a:gd name="connsiteY126" fmla="*/ 1123950 h 1123950"/>
              <a:gd name="connsiteX127" fmla="*/ 114304 w 824428"/>
              <a:gd name="connsiteY127" fmla="*/ 1116806 h 1123950"/>
              <a:gd name="connsiteX128" fmla="*/ 116685 w 824428"/>
              <a:gd name="connsiteY128" fmla="*/ 1109663 h 1123950"/>
              <a:gd name="connsiteX129" fmla="*/ 123829 w 824428"/>
              <a:gd name="connsiteY129" fmla="*/ 1102519 h 1123950"/>
              <a:gd name="connsiteX130" fmla="*/ 138116 w 824428"/>
              <a:gd name="connsiteY130" fmla="*/ 1081088 h 1123950"/>
              <a:gd name="connsiteX131" fmla="*/ 142879 w 824428"/>
              <a:gd name="connsiteY131" fmla="*/ 1073944 h 1123950"/>
              <a:gd name="connsiteX132" fmla="*/ 161929 w 824428"/>
              <a:gd name="connsiteY132" fmla="*/ 1064419 h 1123950"/>
              <a:gd name="connsiteX133" fmla="*/ 211935 w 824428"/>
              <a:gd name="connsiteY133" fmla="*/ 1064419 h 1123950"/>
              <a:gd name="connsiteX134" fmla="*/ 219079 w 824428"/>
              <a:gd name="connsiteY134" fmla="*/ 1057275 h 1123950"/>
              <a:gd name="connsiteX135" fmla="*/ 228604 w 824428"/>
              <a:gd name="connsiteY135" fmla="*/ 1042988 h 1123950"/>
              <a:gd name="connsiteX136" fmla="*/ 235747 w 824428"/>
              <a:gd name="connsiteY136" fmla="*/ 1033463 h 1123950"/>
              <a:gd name="connsiteX137" fmla="*/ 240510 w 824428"/>
              <a:gd name="connsiteY137" fmla="*/ 1019175 h 1123950"/>
              <a:gd name="connsiteX138" fmla="*/ 250035 w 824428"/>
              <a:gd name="connsiteY138" fmla="*/ 1000125 h 1123950"/>
              <a:gd name="connsiteX139" fmla="*/ 254797 w 824428"/>
              <a:gd name="connsiteY139" fmla="*/ 990600 h 1123950"/>
              <a:gd name="connsiteX140" fmla="*/ 259560 w 824428"/>
              <a:gd name="connsiteY140" fmla="*/ 978694 h 1123950"/>
              <a:gd name="connsiteX141" fmla="*/ 278610 w 824428"/>
              <a:gd name="connsiteY141" fmla="*/ 959644 h 1123950"/>
              <a:gd name="connsiteX142" fmla="*/ 285754 w 824428"/>
              <a:gd name="connsiteY142" fmla="*/ 952500 h 1123950"/>
              <a:gd name="connsiteX143" fmla="*/ 292897 w 824428"/>
              <a:gd name="connsiteY143" fmla="*/ 945356 h 1123950"/>
              <a:gd name="connsiteX144" fmla="*/ 304804 w 824428"/>
              <a:gd name="connsiteY144" fmla="*/ 935831 h 1123950"/>
              <a:gd name="connsiteX145" fmla="*/ 314329 w 824428"/>
              <a:gd name="connsiteY145" fmla="*/ 923925 h 1123950"/>
              <a:gd name="connsiteX146" fmla="*/ 321472 w 824428"/>
              <a:gd name="connsiteY146" fmla="*/ 919163 h 1123950"/>
              <a:gd name="connsiteX147" fmla="*/ 330997 w 824428"/>
              <a:gd name="connsiteY147" fmla="*/ 912019 h 1123950"/>
              <a:gd name="connsiteX148" fmla="*/ 338141 w 824428"/>
              <a:gd name="connsiteY148" fmla="*/ 909638 h 1123950"/>
              <a:gd name="connsiteX149" fmla="*/ 335760 w 824428"/>
              <a:gd name="connsiteY149" fmla="*/ 907256 h 1123950"/>
              <a:gd name="connsiteX0" fmla="*/ 335760 w 824428"/>
              <a:gd name="connsiteY0" fmla="*/ 907256 h 1123950"/>
              <a:gd name="connsiteX1" fmla="*/ 350047 w 824428"/>
              <a:gd name="connsiteY1" fmla="*/ 885825 h 1123950"/>
              <a:gd name="connsiteX2" fmla="*/ 364335 w 824428"/>
              <a:gd name="connsiteY2" fmla="*/ 871538 h 1123950"/>
              <a:gd name="connsiteX3" fmla="*/ 371479 w 824428"/>
              <a:gd name="connsiteY3" fmla="*/ 864394 h 1123950"/>
              <a:gd name="connsiteX4" fmla="*/ 381004 w 824428"/>
              <a:gd name="connsiteY4" fmla="*/ 828675 h 1123950"/>
              <a:gd name="connsiteX5" fmla="*/ 400054 w 824428"/>
              <a:gd name="connsiteY5" fmla="*/ 773906 h 1123950"/>
              <a:gd name="connsiteX6" fmla="*/ 421485 w 824428"/>
              <a:gd name="connsiteY6" fmla="*/ 721519 h 1123950"/>
              <a:gd name="connsiteX7" fmla="*/ 440535 w 824428"/>
              <a:gd name="connsiteY7" fmla="*/ 678656 h 1123950"/>
              <a:gd name="connsiteX8" fmla="*/ 473872 w 824428"/>
              <a:gd name="connsiteY8" fmla="*/ 638175 h 1123950"/>
              <a:gd name="connsiteX9" fmla="*/ 526260 w 824428"/>
              <a:gd name="connsiteY9" fmla="*/ 564356 h 1123950"/>
              <a:gd name="connsiteX10" fmla="*/ 538166 w 824428"/>
              <a:gd name="connsiteY10" fmla="*/ 545306 h 1123950"/>
              <a:gd name="connsiteX11" fmla="*/ 554835 w 824428"/>
              <a:gd name="connsiteY11" fmla="*/ 516731 h 1123950"/>
              <a:gd name="connsiteX12" fmla="*/ 564360 w 824428"/>
              <a:gd name="connsiteY12" fmla="*/ 507206 h 1123950"/>
              <a:gd name="connsiteX13" fmla="*/ 583410 w 824428"/>
              <a:gd name="connsiteY13" fmla="*/ 483394 h 1123950"/>
              <a:gd name="connsiteX14" fmla="*/ 592935 w 824428"/>
              <a:gd name="connsiteY14" fmla="*/ 471488 h 1123950"/>
              <a:gd name="connsiteX15" fmla="*/ 607222 w 824428"/>
              <a:gd name="connsiteY15" fmla="*/ 447675 h 1123950"/>
              <a:gd name="connsiteX16" fmla="*/ 616747 w 824428"/>
              <a:gd name="connsiteY16" fmla="*/ 431006 h 1123950"/>
              <a:gd name="connsiteX17" fmla="*/ 623891 w 824428"/>
              <a:gd name="connsiteY17" fmla="*/ 426244 h 1123950"/>
              <a:gd name="connsiteX18" fmla="*/ 628654 w 824428"/>
              <a:gd name="connsiteY18" fmla="*/ 419100 h 1123950"/>
              <a:gd name="connsiteX19" fmla="*/ 647704 w 824428"/>
              <a:gd name="connsiteY19" fmla="*/ 404813 h 1123950"/>
              <a:gd name="connsiteX20" fmla="*/ 664372 w 824428"/>
              <a:gd name="connsiteY20" fmla="*/ 383381 h 1123950"/>
              <a:gd name="connsiteX21" fmla="*/ 678660 w 824428"/>
              <a:gd name="connsiteY21" fmla="*/ 376238 h 1123950"/>
              <a:gd name="connsiteX22" fmla="*/ 683422 w 824428"/>
              <a:gd name="connsiteY22" fmla="*/ 369094 h 1123950"/>
              <a:gd name="connsiteX23" fmla="*/ 695329 w 824428"/>
              <a:gd name="connsiteY23" fmla="*/ 366713 h 1123950"/>
              <a:gd name="connsiteX24" fmla="*/ 750097 w 824428"/>
              <a:gd name="connsiteY24" fmla="*/ 364331 h 1123950"/>
              <a:gd name="connsiteX25" fmla="*/ 762004 w 824428"/>
              <a:gd name="connsiteY25" fmla="*/ 359569 h 1123950"/>
              <a:gd name="connsiteX26" fmla="*/ 771529 w 824428"/>
              <a:gd name="connsiteY26" fmla="*/ 350044 h 1123950"/>
              <a:gd name="connsiteX27" fmla="*/ 785816 w 824428"/>
              <a:gd name="connsiteY27" fmla="*/ 338138 h 1123950"/>
              <a:gd name="connsiteX28" fmla="*/ 816772 w 824428"/>
              <a:gd name="connsiteY28" fmla="*/ 326231 h 1123950"/>
              <a:gd name="connsiteX29" fmla="*/ 823916 w 824428"/>
              <a:gd name="connsiteY29" fmla="*/ 316706 h 1123950"/>
              <a:gd name="connsiteX30" fmla="*/ 821535 w 824428"/>
              <a:gd name="connsiteY30" fmla="*/ 283369 h 1123950"/>
              <a:gd name="connsiteX31" fmla="*/ 814391 w 824428"/>
              <a:gd name="connsiteY31" fmla="*/ 276225 h 1123950"/>
              <a:gd name="connsiteX32" fmla="*/ 797722 w 824428"/>
              <a:gd name="connsiteY32" fmla="*/ 259556 h 1123950"/>
              <a:gd name="connsiteX33" fmla="*/ 788197 w 824428"/>
              <a:gd name="connsiteY33" fmla="*/ 257175 h 1123950"/>
              <a:gd name="connsiteX34" fmla="*/ 745335 w 824428"/>
              <a:gd name="connsiteY34" fmla="*/ 247650 h 1123950"/>
              <a:gd name="connsiteX35" fmla="*/ 731047 w 824428"/>
              <a:gd name="connsiteY35" fmla="*/ 240506 h 1123950"/>
              <a:gd name="connsiteX36" fmla="*/ 719141 w 824428"/>
              <a:gd name="connsiteY36" fmla="*/ 235744 h 1123950"/>
              <a:gd name="connsiteX37" fmla="*/ 685804 w 824428"/>
              <a:gd name="connsiteY37" fmla="*/ 216694 h 1123950"/>
              <a:gd name="connsiteX38" fmla="*/ 678660 w 824428"/>
              <a:gd name="connsiteY38" fmla="*/ 214313 h 1123950"/>
              <a:gd name="connsiteX39" fmla="*/ 676279 w 824428"/>
              <a:gd name="connsiteY39" fmla="*/ 207169 h 1123950"/>
              <a:gd name="connsiteX40" fmla="*/ 681041 w 824428"/>
              <a:gd name="connsiteY40" fmla="*/ 173831 h 1123950"/>
              <a:gd name="connsiteX41" fmla="*/ 676279 w 824428"/>
              <a:gd name="connsiteY41" fmla="*/ 138113 h 1123950"/>
              <a:gd name="connsiteX42" fmla="*/ 673897 w 824428"/>
              <a:gd name="connsiteY42" fmla="*/ 50006 h 1123950"/>
              <a:gd name="connsiteX43" fmla="*/ 671516 w 824428"/>
              <a:gd name="connsiteY43" fmla="*/ 40481 h 1123950"/>
              <a:gd name="connsiteX44" fmla="*/ 669135 w 824428"/>
              <a:gd name="connsiteY44" fmla="*/ 26194 h 1123950"/>
              <a:gd name="connsiteX45" fmla="*/ 659610 w 824428"/>
              <a:gd name="connsiteY45" fmla="*/ 9525 h 1123950"/>
              <a:gd name="connsiteX46" fmla="*/ 654847 w 824428"/>
              <a:gd name="connsiteY46" fmla="*/ 0 h 1123950"/>
              <a:gd name="connsiteX47" fmla="*/ 647704 w 824428"/>
              <a:gd name="connsiteY47" fmla="*/ 4763 h 1123950"/>
              <a:gd name="connsiteX48" fmla="*/ 645322 w 824428"/>
              <a:gd name="connsiteY48" fmla="*/ 14288 h 1123950"/>
              <a:gd name="connsiteX49" fmla="*/ 642941 w 824428"/>
              <a:gd name="connsiteY49" fmla="*/ 21431 h 1123950"/>
              <a:gd name="connsiteX50" fmla="*/ 640560 w 824428"/>
              <a:gd name="connsiteY50" fmla="*/ 30956 h 1123950"/>
              <a:gd name="connsiteX51" fmla="*/ 633416 w 824428"/>
              <a:gd name="connsiteY51" fmla="*/ 42863 h 1123950"/>
              <a:gd name="connsiteX52" fmla="*/ 631035 w 824428"/>
              <a:gd name="connsiteY52" fmla="*/ 50006 h 1123950"/>
              <a:gd name="connsiteX53" fmla="*/ 616747 w 824428"/>
              <a:gd name="connsiteY53" fmla="*/ 64294 h 1123950"/>
              <a:gd name="connsiteX54" fmla="*/ 609604 w 824428"/>
              <a:gd name="connsiteY54" fmla="*/ 66675 h 1123950"/>
              <a:gd name="connsiteX55" fmla="*/ 597697 w 824428"/>
              <a:gd name="connsiteY55" fmla="*/ 57150 h 1123950"/>
              <a:gd name="connsiteX56" fmla="*/ 561979 w 824428"/>
              <a:gd name="connsiteY56" fmla="*/ 71438 h 1123950"/>
              <a:gd name="connsiteX57" fmla="*/ 514354 w 824428"/>
              <a:gd name="connsiteY57" fmla="*/ 88106 h 1123950"/>
              <a:gd name="connsiteX58" fmla="*/ 519116 w 824428"/>
              <a:gd name="connsiteY58" fmla="*/ 97631 h 1123950"/>
              <a:gd name="connsiteX59" fmla="*/ 516735 w 824428"/>
              <a:gd name="connsiteY59" fmla="*/ 107156 h 1123950"/>
              <a:gd name="connsiteX60" fmla="*/ 502447 w 824428"/>
              <a:gd name="connsiteY60" fmla="*/ 114300 h 1123950"/>
              <a:gd name="connsiteX61" fmla="*/ 457204 w 824428"/>
              <a:gd name="connsiteY61" fmla="*/ 119063 h 1123950"/>
              <a:gd name="connsiteX62" fmla="*/ 447679 w 824428"/>
              <a:gd name="connsiteY62" fmla="*/ 126206 h 1123950"/>
              <a:gd name="connsiteX63" fmla="*/ 438154 w 824428"/>
              <a:gd name="connsiteY63" fmla="*/ 138113 h 1123950"/>
              <a:gd name="connsiteX64" fmla="*/ 431010 w 824428"/>
              <a:gd name="connsiteY64" fmla="*/ 145256 h 1123950"/>
              <a:gd name="connsiteX65" fmla="*/ 421485 w 824428"/>
              <a:gd name="connsiteY65" fmla="*/ 171450 h 1123950"/>
              <a:gd name="connsiteX66" fmla="*/ 404816 w 824428"/>
              <a:gd name="connsiteY66" fmla="*/ 176213 h 1123950"/>
              <a:gd name="connsiteX67" fmla="*/ 309566 w 824428"/>
              <a:gd name="connsiteY67" fmla="*/ 190500 h 1123950"/>
              <a:gd name="connsiteX68" fmla="*/ 290516 w 824428"/>
              <a:gd name="connsiteY68" fmla="*/ 202406 h 1123950"/>
              <a:gd name="connsiteX69" fmla="*/ 276229 w 824428"/>
              <a:gd name="connsiteY69" fmla="*/ 216694 h 1123950"/>
              <a:gd name="connsiteX70" fmla="*/ 259560 w 824428"/>
              <a:gd name="connsiteY70" fmla="*/ 238125 h 1123950"/>
              <a:gd name="connsiteX71" fmla="*/ 250035 w 824428"/>
              <a:gd name="connsiteY71" fmla="*/ 250031 h 1123950"/>
              <a:gd name="connsiteX72" fmla="*/ 235747 w 824428"/>
              <a:gd name="connsiteY72" fmla="*/ 261938 h 1123950"/>
              <a:gd name="connsiteX73" fmla="*/ 228604 w 824428"/>
              <a:gd name="connsiteY73" fmla="*/ 271463 h 1123950"/>
              <a:gd name="connsiteX74" fmla="*/ 207172 w 824428"/>
              <a:gd name="connsiteY74" fmla="*/ 285750 h 1123950"/>
              <a:gd name="connsiteX75" fmla="*/ 197647 w 824428"/>
              <a:gd name="connsiteY75" fmla="*/ 295275 h 1123950"/>
              <a:gd name="connsiteX76" fmla="*/ 183360 w 824428"/>
              <a:gd name="connsiteY76" fmla="*/ 304800 h 1123950"/>
              <a:gd name="connsiteX77" fmla="*/ 176216 w 824428"/>
              <a:gd name="connsiteY77" fmla="*/ 311944 h 1123950"/>
              <a:gd name="connsiteX78" fmla="*/ 164310 w 824428"/>
              <a:gd name="connsiteY78" fmla="*/ 316706 h 1123950"/>
              <a:gd name="connsiteX79" fmla="*/ 157166 w 824428"/>
              <a:gd name="connsiteY79" fmla="*/ 371475 h 1123950"/>
              <a:gd name="connsiteX80" fmla="*/ 166691 w 824428"/>
              <a:gd name="connsiteY80" fmla="*/ 385763 h 1123950"/>
              <a:gd name="connsiteX81" fmla="*/ 183360 w 824428"/>
              <a:gd name="connsiteY81" fmla="*/ 407194 h 1123950"/>
              <a:gd name="connsiteX82" fmla="*/ 190504 w 824428"/>
              <a:gd name="connsiteY82" fmla="*/ 416719 h 1123950"/>
              <a:gd name="connsiteX83" fmla="*/ 197647 w 824428"/>
              <a:gd name="connsiteY83" fmla="*/ 428625 h 1123950"/>
              <a:gd name="connsiteX84" fmla="*/ 204791 w 824428"/>
              <a:gd name="connsiteY84" fmla="*/ 442913 h 1123950"/>
              <a:gd name="connsiteX85" fmla="*/ 216697 w 824428"/>
              <a:gd name="connsiteY85" fmla="*/ 459581 h 1123950"/>
              <a:gd name="connsiteX86" fmla="*/ 221460 w 824428"/>
              <a:gd name="connsiteY86" fmla="*/ 471488 h 1123950"/>
              <a:gd name="connsiteX87" fmla="*/ 228604 w 824428"/>
              <a:gd name="connsiteY87" fmla="*/ 481013 h 1123950"/>
              <a:gd name="connsiteX88" fmla="*/ 233366 w 824428"/>
              <a:gd name="connsiteY88" fmla="*/ 490538 h 1123950"/>
              <a:gd name="connsiteX89" fmla="*/ 230985 w 824428"/>
              <a:gd name="connsiteY89" fmla="*/ 507206 h 1123950"/>
              <a:gd name="connsiteX90" fmla="*/ 185741 w 824428"/>
              <a:gd name="connsiteY90" fmla="*/ 511969 h 1123950"/>
              <a:gd name="connsiteX91" fmla="*/ 176216 w 824428"/>
              <a:gd name="connsiteY91" fmla="*/ 516731 h 1123950"/>
              <a:gd name="connsiteX92" fmla="*/ 171454 w 824428"/>
              <a:gd name="connsiteY92" fmla="*/ 531019 h 1123950"/>
              <a:gd name="connsiteX93" fmla="*/ 164310 w 824428"/>
              <a:gd name="connsiteY93" fmla="*/ 581025 h 1123950"/>
              <a:gd name="connsiteX94" fmla="*/ 135735 w 824428"/>
              <a:gd name="connsiteY94" fmla="*/ 607219 h 1123950"/>
              <a:gd name="connsiteX95" fmla="*/ 128591 w 824428"/>
              <a:gd name="connsiteY95" fmla="*/ 611981 h 1123950"/>
              <a:gd name="connsiteX96" fmla="*/ 111922 w 824428"/>
              <a:gd name="connsiteY96" fmla="*/ 628650 h 1123950"/>
              <a:gd name="connsiteX97" fmla="*/ 100016 w 824428"/>
              <a:gd name="connsiteY97" fmla="*/ 638175 h 1123950"/>
              <a:gd name="connsiteX98" fmla="*/ 88110 w 824428"/>
              <a:gd name="connsiteY98" fmla="*/ 650081 h 1123950"/>
              <a:gd name="connsiteX99" fmla="*/ 80966 w 824428"/>
              <a:gd name="connsiteY99" fmla="*/ 661988 h 1123950"/>
              <a:gd name="connsiteX100" fmla="*/ 76204 w 824428"/>
              <a:gd name="connsiteY100" fmla="*/ 669131 h 1123950"/>
              <a:gd name="connsiteX101" fmla="*/ 69060 w 824428"/>
              <a:gd name="connsiteY101" fmla="*/ 678656 h 1123950"/>
              <a:gd name="connsiteX102" fmla="*/ 64297 w 824428"/>
              <a:gd name="connsiteY102" fmla="*/ 685800 h 1123950"/>
              <a:gd name="connsiteX103" fmla="*/ 57154 w 824428"/>
              <a:gd name="connsiteY103" fmla="*/ 692944 h 1123950"/>
              <a:gd name="connsiteX104" fmla="*/ 52391 w 824428"/>
              <a:gd name="connsiteY104" fmla="*/ 702469 h 1123950"/>
              <a:gd name="connsiteX105" fmla="*/ 47629 w 824428"/>
              <a:gd name="connsiteY105" fmla="*/ 709613 h 1123950"/>
              <a:gd name="connsiteX106" fmla="*/ 40485 w 824428"/>
              <a:gd name="connsiteY106" fmla="*/ 721519 h 1123950"/>
              <a:gd name="connsiteX107" fmla="*/ 33341 w 824428"/>
              <a:gd name="connsiteY107" fmla="*/ 735806 h 1123950"/>
              <a:gd name="connsiteX108" fmla="*/ 38104 w 824428"/>
              <a:gd name="connsiteY108" fmla="*/ 754856 h 1123950"/>
              <a:gd name="connsiteX109" fmla="*/ 47629 w 824428"/>
              <a:gd name="connsiteY109" fmla="*/ 778669 h 1123950"/>
              <a:gd name="connsiteX110" fmla="*/ 30960 w 824428"/>
              <a:gd name="connsiteY110" fmla="*/ 821531 h 1123950"/>
              <a:gd name="connsiteX111" fmla="*/ 11910 w 824428"/>
              <a:gd name="connsiteY111" fmla="*/ 835819 h 1123950"/>
              <a:gd name="connsiteX112" fmla="*/ 2385 w 824428"/>
              <a:gd name="connsiteY112" fmla="*/ 852488 h 1123950"/>
              <a:gd name="connsiteX113" fmla="*/ 4 w 824428"/>
              <a:gd name="connsiteY113" fmla="*/ 859631 h 1123950"/>
              <a:gd name="connsiteX114" fmla="*/ 4766 w 824428"/>
              <a:gd name="connsiteY114" fmla="*/ 919163 h 1123950"/>
              <a:gd name="connsiteX115" fmla="*/ 7147 w 824428"/>
              <a:gd name="connsiteY115" fmla="*/ 928688 h 1123950"/>
              <a:gd name="connsiteX116" fmla="*/ 21435 w 824428"/>
              <a:gd name="connsiteY116" fmla="*/ 945356 h 1123950"/>
              <a:gd name="connsiteX117" fmla="*/ 33341 w 824428"/>
              <a:gd name="connsiteY117" fmla="*/ 952500 h 1123950"/>
              <a:gd name="connsiteX118" fmla="*/ 42866 w 824428"/>
              <a:gd name="connsiteY118" fmla="*/ 954881 h 1123950"/>
              <a:gd name="connsiteX119" fmla="*/ 50010 w 824428"/>
              <a:gd name="connsiteY119" fmla="*/ 959644 h 1123950"/>
              <a:gd name="connsiteX120" fmla="*/ 76204 w 824428"/>
              <a:gd name="connsiteY120" fmla="*/ 973931 h 1123950"/>
              <a:gd name="connsiteX121" fmla="*/ 80966 w 824428"/>
              <a:gd name="connsiteY121" fmla="*/ 981075 h 1123950"/>
              <a:gd name="connsiteX122" fmla="*/ 76204 w 824428"/>
              <a:gd name="connsiteY122" fmla="*/ 1038225 h 1123950"/>
              <a:gd name="connsiteX123" fmla="*/ 71441 w 824428"/>
              <a:gd name="connsiteY123" fmla="*/ 1050131 h 1123950"/>
              <a:gd name="connsiteX124" fmla="*/ 76204 w 824428"/>
              <a:gd name="connsiteY124" fmla="*/ 1114425 h 1123950"/>
              <a:gd name="connsiteX125" fmla="*/ 80966 w 824428"/>
              <a:gd name="connsiteY125" fmla="*/ 1123950 h 1123950"/>
              <a:gd name="connsiteX126" fmla="*/ 114304 w 824428"/>
              <a:gd name="connsiteY126" fmla="*/ 1116806 h 1123950"/>
              <a:gd name="connsiteX127" fmla="*/ 116685 w 824428"/>
              <a:gd name="connsiteY127" fmla="*/ 1109663 h 1123950"/>
              <a:gd name="connsiteX128" fmla="*/ 123829 w 824428"/>
              <a:gd name="connsiteY128" fmla="*/ 1102519 h 1123950"/>
              <a:gd name="connsiteX129" fmla="*/ 138116 w 824428"/>
              <a:gd name="connsiteY129" fmla="*/ 1081088 h 1123950"/>
              <a:gd name="connsiteX130" fmla="*/ 142879 w 824428"/>
              <a:gd name="connsiteY130" fmla="*/ 1073944 h 1123950"/>
              <a:gd name="connsiteX131" fmla="*/ 161929 w 824428"/>
              <a:gd name="connsiteY131" fmla="*/ 1064419 h 1123950"/>
              <a:gd name="connsiteX132" fmla="*/ 211935 w 824428"/>
              <a:gd name="connsiteY132" fmla="*/ 1064419 h 1123950"/>
              <a:gd name="connsiteX133" fmla="*/ 219079 w 824428"/>
              <a:gd name="connsiteY133" fmla="*/ 1057275 h 1123950"/>
              <a:gd name="connsiteX134" fmla="*/ 228604 w 824428"/>
              <a:gd name="connsiteY134" fmla="*/ 1042988 h 1123950"/>
              <a:gd name="connsiteX135" fmla="*/ 235747 w 824428"/>
              <a:gd name="connsiteY135" fmla="*/ 1033463 h 1123950"/>
              <a:gd name="connsiteX136" fmla="*/ 240510 w 824428"/>
              <a:gd name="connsiteY136" fmla="*/ 1019175 h 1123950"/>
              <a:gd name="connsiteX137" fmla="*/ 250035 w 824428"/>
              <a:gd name="connsiteY137" fmla="*/ 1000125 h 1123950"/>
              <a:gd name="connsiteX138" fmla="*/ 254797 w 824428"/>
              <a:gd name="connsiteY138" fmla="*/ 990600 h 1123950"/>
              <a:gd name="connsiteX139" fmla="*/ 259560 w 824428"/>
              <a:gd name="connsiteY139" fmla="*/ 978694 h 1123950"/>
              <a:gd name="connsiteX140" fmla="*/ 278610 w 824428"/>
              <a:gd name="connsiteY140" fmla="*/ 959644 h 1123950"/>
              <a:gd name="connsiteX141" fmla="*/ 285754 w 824428"/>
              <a:gd name="connsiteY141" fmla="*/ 952500 h 1123950"/>
              <a:gd name="connsiteX142" fmla="*/ 292897 w 824428"/>
              <a:gd name="connsiteY142" fmla="*/ 945356 h 1123950"/>
              <a:gd name="connsiteX143" fmla="*/ 304804 w 824428"/>
              <a:gd name="connsiteY143" fmla="*/ 935831 h 1123950"/>
              <a:gd name="connsiteX144" fmla="*/ 314329 w 824428"/>
              <a:gd name="connsiteY144" fmla="*/ 923925 h 1123950"/>
              <a:gd name="connsiteX145" fmla="*/ 321472 w 824428"/>
              <a:gd name="connsiteY145" fmla="*/ 919163 h 1123950"/>
              <a:gd name="connsiteX146" fmla="*/ 330997 w 824428"/>
              <a:gd name="connsiteY146" fmla="*/ 912019 h 1123950"/>
              <a:gd name="connsiteX147" fmla="*/ 338141 w 824428"/>
              <a:gd name="connsiteY147" fmla="*/ 909638 h 1123950"/>
              <a:gd name="connsiteX148" fmla="*/ 335760 w 824428"/>
              <a:gd name="connsiteY148" fmla="*/ 907256 h 1123950"/>
              <a:gd name="connsiteX0" fmla="*/ 335760 w 824428"/>
              <a:gd name="connsiteY0" fmla="*/ 907256 h 1123950"/>
              <a:gd name="connsiteX1" fmla="*/ 350047 w 824428"/>
              <a:gd name="connsiteY1" fmla="*/ 885825 h 1123950"/>
              <a:gd name="connsiteX2" fmla="*/ 364335 w 824428"/>
              <a:gd name="connsiteY2" fmla="*/ 871538 h 1123950"/>
              <a:gd name="connsiteX3" fmla="*/ 371479 w 824428"/>
              <a:gd name="connsiteY3" fmla="*/ 864394 h 1123950"/>
              <a:gd name="connsiteX4" fmla="*/ 381004 w 824428"/>
              <a:gd name="connsiteY4" fmla="*/ 828675 h 1123950"/>
              <a:gd name="connsiteX5" fmla="*/ 400054 w 824428"/>
              <a:gd name="connsiteY5" fmla="*/ 773906 h 1123950"/>
              <a:gd name="connsiteX6" fmla="*/ 421485 w 824428"/>
              <a:gd name="connsiteY6" fmla="*/ 721519 h 1123950"/>
              <a:gd name="connsiteX7" fmla="*/ 440535 w 824428"/>
              <a:gd name="connsiteY7" fmla="*/ 678656 h 1123950"/>
              <a:gd name="connsiteX8" fmla="*/ 473872 w 824428"/>
              <a:gd name="connsiteY8" fmla="*/ 638175 h 1123950"/>
              <a:gd name="connsiteX9" fmla="*/ 526260 w 824428"/>
              <a:gd name="connsiteY9" fmla="*/ 564356 h 1123950"/>
              <a:gd name="connsiteX10" fmla="*/ 554835 w 824428"/>
              <a:gd name="connsiteY10" fmla="*/ 516731 h 1123950"/>
              <a:gd name="connsiteX11" fmla="*/ 564360 w 824428"/>
              <a:gd name="connsiteY11" fmla="*/ 507206 h 1123950"/>
              <a:gd name="connsiteX12" fmla="*/ 583410 w 824428"/>
              <a:gd name="connsiteY12" fmla="*/ 483394 h 1123950"/>
              <a:gd name="connsiteX13" fmla="*/ 592935 w 824428"/>
              <a:gd name="connsiteY13" fmla="*/ 471488 h 1123950"/>
              <a:gd name="connsiteX14" fmla="*/ 607222 w 824428"/>
              <a:gd name="connsiteY14" fmla="*/ 447675 h 1123950"/>
              <a:gd name="connsiteX15" fmla="*/ 616747 w 824428"/>
              <a:gd name="connsiteY15" fmla="*/ 431006 h 1123950"/>
              <a:gd name="connsiteX16" fmla="*/ 623891 w 824428"/>
              <a:gd name="connsiteY16" fmla="*/ 426244 h 1123950"/>
              <a:gd name="connsiteX17" fmla="*/ 628654 w 824428"/>
              <a:gd name="connsiteY17" fmla="*/ 419100 h 1123950"/>
              <a:gd name="connsiteX18" fmla="*/ 647704 w 824428"/>
              <a:gd name="connsiteY18" fmla="*/ 404813 h 1123950"/>
              <a:gd name="connsiteX19" fmla="*/ 664372 w 824428"/>
              <a:gd name="connsiteY19" fmla="*/ 383381 h 1123950"/>
              <a:gd name="connsiteX20" fmla="*/ 678660 w 824428"/>
              <a:gd name="connsiteY20" fmla="*/ 376238 h 1123950"/>
              <a:gd name="connsiteX21" fmla="*/ 683422 w 824428"/>
              <a:gd name="connsiteY21" fmla="*/ 369094 h 1123950"/>
              <a:gd name="connsiteX22" fmla="*/ 695329 w 824428"/>
              <a:gd name="connsiteY22" fmla="*/ 366713 h 1123950"/>
              <a:gd name="connsiteX23" fmla="*/ 750097 w 824428"/>
              <a:gd name="connsiteY23" fmla="*/ 364331 h 1123950"/>
              <a:gd name="connsiteX24" fmla="*/ 762004 w 824428"/>
              <a:gd name="connsiteY24" fmla="*/ 359569 h 1123950"/>
              <a:gd name="connsiteX25" fmla="*/ 771529 w 824428"/>
              <a:gd name="connsiteY25" fmla="*/ 350044 h 1123950"/>
              <a:gd name="connsiteX26" fmla="*/ 785816 w 824428"/>
              <a:gd name="connsiteY26" fmla="*/ 338138 h 1123950"/>
              <a:gd name="connsiteX27" fmla="*/ 816772 w 824428"/>
              <a:gd name="connsiteY27" fmla="*/ 326231 h 1123950"/>
              <a:gd name="connsiteX28" fmla="*/ 823916 w 824428"/>
              <a:gd name="connsiteY28" fmla="*/ 316706 h 1123950"/>
              <a:gd name="connsiteX29" fmla="*/ 821535 w 824428"/>
              <a:gd name="connsiteY29" fmla="*/ 283369 h 1123950"/>
              <a:gd name="connsiteX30" fmla="*/ 814391 w 824428"/>
              <a:gd name="connsiteY30" fmla="*/ 276225 h 1123950"/>
              <a:gd name="connsiteX31" fmla="*/ 797722 w 824428"/>
              <a:gd name="connsiteY31" fmla="*/ 259556 h 1123950"/>
              <a:gd name="connsiteX32" fmla="*/ 788197 w 824428"/>
              <a:gd name="connsiteY32" fmla="*/ 257175 h 1123950"/>
              <a:gd name="connsiteX33" fmla="*/ 745335 w 824428"/>
              <a:gd name="connsiteY33" fmla="*/ 247650 h 1123950"/>
              <a:gd name="connsiteX34" fmla="*/ 731047 w 824428"/>
              <a:gd name="connsiteY34" fmla="*/ 240506 h 1123950"/>
              <a:gd name="connsiteX35" fmla="*/ 719141 w 824428"/>
              <a:gd name="connsiteY35" fmla="*/ 235744 h 1123950"/>
              <a:gd name="connsiteX36" fmla="*/ 685804 w 824428"/>
              <a:gd name="connsiteY36" fmla="*/ 216694 h 1123950"/>
              <a:gd name="connsiteX37" fmla="*/ 678660 w 824428"/>
              <a:gd name="connsiteY37" fmla="*/ 214313 h 1123950"/>
              <a:gd name="connsiteX38" fmla="*/ 676279 w 824428"/>
              <a:gd name="connsiteY38" fmla="*/ 207169 h 1123950"/>
              <a:gd name="connsiteX39" fmla="*/ 681041 w 824428"/>
              <a:gd name="connsiteY39" fmla="*/ 173831 h 1123950"/>
              <a:gd name="connsiteX40" fmla="*/ 676279 w 824428"/>
              <a:gd name="connsiteY40" fmla="*/ 138113 h 1123950"/>
              <a:gd name="connsiteX41" fmla="*/ 673897 w 824428"/>
              <a:gd name="connsiteY41" fmla="*/ 50006 h 1123950"/>
              <a:gd name="connsiteX42" fmla="*/ 671516 w 824428"/>
              <a:gd name="connsiteY42" fmla="*/ 40481 h 1123950"/>
              <a:gd name="connsiteX43" fmla="*/ 669135 w 824428"/>
              <a:gd name="connsiteY43" fmla="*/ 26194 h 1123950"/>
              <a:gd name="connsiteX44" fmla="*/ 659610 w 824428"/>
              <a:gd name="connsiteY44" fmla="*/ 9525 h 1123950"/>
              <a:gd name="connsiteX45" fmla="*/ 654847 w 824428"/>
              <a:gd name="connsiteY45" fmla="*/ 0 h 1123950"/>
              <a:gd name="connsiteX46" fmla="*/ 647704 w 824428"/>
              <a:gd name="connsiteY46" fmla="*/ 4763 h 1123950"/>
              <a:gd name="connsiteX47" fmla="*/ 645322 w 824428"/>
              <a:gd name="connsiteY47" fmla="*/ 14288 h 1123950"/>
              <a:gd name="connsiteX48" fmla="*/ 642941 w 824428"/>
              <a:gd name="connsiteY48" fmla="*/ 21431 h 1123950"/>
              <a:gd name="connsiteX49" fmla="*/ 640560 w 824428"/>
              <a:gd name="connsiteY49" fmla="*/ 30956 h 1123950"/>
              <a:gd name="connsiteX50" fmla="*/ 633416 w 824428"/>
              <a:gd name="connsiteY50" fmla="*/ 42863 h 1123950"/>
              <a:gd name="connsiteX51" fmla="*/ 631035 w 824428"/>
              <a:gd name="connsiteY51" fmla="*/ 50006 h 1123950"/>
              <a:gd name="connsiteX52" fmla="*/ 616747 w 824428"/>
              <a:gd name="connsiteY52" fmla="*/ 64294 h 1123950"/>
              <a:gd name="connsiteX53" fmla="*/ 609604 w 824428"/>
              <a:gd name="connsiteY53" fmla="*/ 66675 h 1123950"/>
              <a:gd name="connsiteX54" fmla="*/ 597697 w 824428"/>
              <a:gd name="connsiteY54" fmla="*/ 57150 h 1123950"/>
              <a:gd name="connsiteX55" fmla="*/ 561979 w 824428"/>
              <a:gd name="connsiteY55" fmla="*/ 71438 h 1123950"/>
              <a:gd name="connsiteX56" fmla="*/ 514354 w 824428"/>
              <a:gd name="connsiteY56" fmla="*/ 88106 h 1123950"/>
              <a:gd name="connsiteX57" fmla="*/ 519116 w 824428"/>
              <a:gd name="connsiteY57" fmla="*/ 97631 h 1123950"/>
              <a:gd name="connsiteX58" fmla="*/ 516735 w 824428"/>
              <a:gd name="connsiteY58" fmla="*/ 107156 h 1123950"/>
              <a:gd name="connsiteX59" fmla="*/ 502447 w 824428"/>
              <a:gd name="connsiteY59" fmla="*/ 114300 h 1123950"/>
              <a:gd name="connsiteX60" fmla="*/ 457204 w 824428"/>
              <a:gd name="connsiteY60" fmla="*/ 119063 h 1123950"/>
              <a:gd name="connsiteX61" fmla="*/ 447679 w 824428"/>
              <a:gd name="connsiteY61" fmla="*/ 126206 h 1123950"/>
              <a:gd name="connsiteX62" fmla="*/ 438154 w 824428"/>
              <a:gd name="connsiteY62" fmla="*/ 138113 h 1123950"/>
              <a:gd name="connsiteX63" fmla="*/ 431010 w 824428"/>
              <a:gd name="connsiteY63" fmla="*/ 145256 h 1123950"/>
              <a:gd name="connsiteX64" fmla="*/ 421485 w 824428"/>
              <a:gd name="connsiteY64" fmla="*/ 171450 h 1123950"/>
              <a:gd name="connsiteX65" fmla="*/ 404816 w 824428"/>
              <a:gd name="connsiteY65" fmla="*/ 176213 h 1123950"/>
              <a:gd name="connsiteX66" fmla="*/ 309566 w 824428"/>
              <a:gd name="connsiteY66" fmla="*/ 190500 h 1123950"/>
              <a:gd name="connsiteX67" fmla="*/ 290516 w 824428"/>
              <a:gd name="connsiteY67" fmla="*/ 202406 h 1123950"/>
              <a:gd name="connsiteX68" fmla="*/ 276229 w 824428"/>
              <a:gd name="connsiteY68" fmla="*/ 216694 h 1123950"/>
              <a:gd name="connsiteX69" fmla="*/ 259560 w 824428"/>
              <a:gd name="connsiteY69" fmla="*/ 238125 h 1123950"/>
              <a:gd name="connsiteX70" fmla="*/ 250035 w 824428"/>
              <a:gd name="connsiteY70" fmla="*/ 250031 h 1123950"/>
              <a:gd name="connsiteX71" fmla="*/ 235747 w 824428"/>
              <a:gd name="connsiteY71" fmla="*/ 261938 h 1123950"/>
              <a:gd name="connsiteX72" fmla="*/ 228604 w 824428"/>
              <a:gd name="connsiteY72" fmla="*/ 271463 h 1123950"/>
              <a:gd name="connsiteX73" fmla="*/ 207172 w 824428"/>
              <a:gd name="connsiteY73" fmla="*/ 285750 h 1123950"/>
              <a:gd name="connsiteX74" fmla="*/ 197647 w 824428"/>
              <a:gd name="connsiteY74" fmla="*/ 295275 h 1123950"/>
              <a:gd name="connsiteX75" fmla="*/ 183360 w 824428"/>
              <a:gd name="connsiteY75" fmla="*/ 304800 h 1123950"/>
              <a:gd name="connsiteX76" fmla="*/ 176216 w 824428"/>
              <a:gd name="connsiteY76" fmla="*/ 311944 h 1123950"/>
              <a:gd name="connsiteX77" fmla="*/ 164310 w 824428"/>
              <a:gd name="connsiteY77" fmla="*/ 316706 h 1123950"/>
              <a:gd name="connsiteX78" fmla="*/ 157166 w 824428"/>
              <a:gd name="connsiteY78" fmla="*/ 371475 h 1123950"/>
              <a:gd name="connsiteX79" fmla="*/ 166691 w 824428"/>
              <a:gd name="connsiteY79" fmla="*/ 385763 h 1123950"/>
              <a:gd name="connsiteX80" fmla="*/ 183360 w 824428"/>
              <a:gd name="connsiteY80" fmla="*/ 407194 h 1123950"/>
              <a:gd name="connsiteX81" fmla="*/ 190504 w 824428"/>
              <a:gd name="connsiteY81" fmla="*/ 416719 h 1123950"/>
              <a:gd name="connsiteX82" fmla="*/ 197647 w 824428"/>
              <a:gd name="connsiteY82" fmla="*/ 428625 h 1123950"/>
              <a:gd name="connsiteX83" fmla="*/ 204791 w 824428"/>
              <a:gd name="connsiteY83" fmla="*/ 442913 h 1123950"/>
              <a:gd name="connsiteX84" fmla="*/ 216697 w 824428"/>
              <a:gd name="connsiteY84" fmla="*/ 459581 h 1123950"/>
              <a:gd name="connsiteX85" fmla="*/ 221460 w 824428"/>
              <a:gd name="connsiteY85" fmla="*/ 471488 h 1123950"/>
              <a:gd name="connsiteX86" fmla="*/ 228604 w 824428"/>
              <a:gd name="connsiteY86" fmla="*/ 481013 h 1123950"/>
              <a:gd name="connsiteX87" fmla="*/ 233366 w 824428"/>
              <a:gd name="connsiteY87" fmla="*/ 490538 h 1123950"/>
              <a:gd name="connsiteX88" fmla="*/ 230985 w 824428"/>
              <a:gd name="connsiteY88" fmla="*/ 507206 h 1123950"/>
              <a:gd name="connsiteX89" fmla="*/ 185741 w 824428"/>
              <a:gd name="connsiteY89" fmla="*/ 511969 h 1123950"/>
              <a:gd name="connsiteX90" fmla="*/ 176216 w 824428"/>
              <a:gd name="connsiteY90" fmla="*/ 516731 h 1123950"/>
              <a:gd name="connsiteX91" fmla="*/ 171454 w 824428"/>
              <a:gd name="connsiteY91" fmla="*/ 531019 h 1123950"/>
              <a:gd name="connsiteX92" fmla="*/ 164310 w 824428"/>
              <a:gd name="connsiteY92" fmla="*/ 581025 h 1123950"/>
              <a:gd name="connsiteX93" fmla="*/ 135735 w 824428"/>
              <a:gd name="connsiteY93" fmla="*/ 607219 h 1123950"/>
              <a:gd name="connsiteX94" fmla="*/ 128591 w 824428"/>
              <a:gd name="connsiteY94" fmla="*/ 611981 h 1123950"/>
              <a:gd name="connsiteX95" fmla="*/ 111922 w 824428"/>
              <a:gd name="connsiteY95" fmla="*/ 628650 h 1123950"/>
              <a:gd name="connsiteX96" fmla="*/ 100016 w 824428"/>
              <a:gd name="connsiteY96" fmla="*/ 638175 h 1123950"/>
              <a:gd name="connsiteX97" fmla="*/ 88110 w 824428"/>
              <a:gd name="connsiteY97" fmla="*/ 650081 h 1123950"/>
              <a:gd name="connsiteX98" fmla="*/ 80966 w 824428"/>
              <a:gd name="connsiteY98" fmla="*/ 661988 h 1123950"/>
              <a:gd name="connsiteX99" fmla="*/ 76204 w 824428"/>
              <a:gd name="connsiteY99" fmla="*/ 669131 h 1123950"/>
              <a:gd name="connsiteX100" fmla="*/ 69060 w 824428"/>
              <a:gd name="connsiteY100" fmla="*/ 678656 h 1123950"/>
              <a:gd name="connsiteX101" fmla="*/ 64297 w 824428"/>
              <a:gd name="connsiteY101" fmla="*/ 685800 h 1123950"/>
              <a:gd name="connsiteX102" fmla="*/ 57154 w 824428"/>
              <a:gd name="connsiteY102" fmla="*/ 692944 h 1123950"/>
              <a:gd name="connsiteX103" fmla="*/ 52391 w 824428"/>
              <a:gd name="connsiteY103" fmla="*/ 702469 h 1123950"/>
              <a:gd name="connsiteX104" fmla="*/ 47629 w 824428"/>
              <a:gd name="connsiteY104" fmla="*/ 709613 h 1123950"/>
              <a:gd name="connsiteX105" fmla="*/ 40485 w 824428"/>
              <a:gd name="connsiteY105" fmla="*/ 721519 h 1123950"/>
              <a:gd name="connsiteX106" fmla="*/ 33341 w 824428"/>
              <a:gd name="connsiteY106" fmla="*/ 735806 h 1123950"/>
              <a:gd name="connsiteX107" fmla="*/ 38104 w 824428"/>
              <a:gd name="connsiteY107" fmla="*/ 754856 h 1123950"/>
              <a:gd name="connsiteX108" fmla="*/ 47629 w 824428"/>
              <a:gd name="connsiteY108" fmla="*/ 778669 h 1123950"/>
              <a:gd name="connsiteX109" fmla="*/ 30960 w 824428"/>
              <a:gd name="connsiteY109" fmla="*/ 821531 h 1123950"/>
              <a:gd name="connsiteX110" fmla="*/ 11910 w 824428"/>
              <a:gd name="connsiteY110" fmla="*/ 835819 h 1123950"/>
              <a:gd name="connsiteX111" fmla="*/ 2385 w 824428"/>
              <a:gd name="connsiteY111" fmla="*/ 852488 h 1123950"/>
              <a:gd name="connsiteX112" fmla="*/ 4 w 824428"/>
              <a:gd name="connsiteY112" fmla="*/ 859631 h 1123950"/>
              <a:gd name="connsiteX113" fmla="*/ 4766 w 824428"/>
              <a:gd name="connsiteY113" fmla="*/ 919163 h 1123950"/>
              <a:gd name="connsiteX114" fmla="*/ 7147 w 824428"/>
              <a:gd name="connsiteY114" fmla="*/ 928688 h 1123950"/>
              <a:gd name="connsiteX115" fmla="*/ 21435 w 824428"/>
              <a:gd name="connsiteY115" fmla="*/ 945356 h 1123950"/>
              <a:gd name="connsiteX116" fmla="*/ 33341 w 824428"/>
              <a:gd name="connsiteY116" fmla="*/ 952500 h 1123950"/>
              <a:gd name="connsiteX117" fmla="*/ 42866 w 824428"/>
              <a:gd name="connsiteY117" fmla="*/ 954881 h 1123950"/>
              <a:gd name="connsiteX118" fmla="*/ 50010 w 824428"/>
              <a:gd name="connsiteY118" fmla="*/ 959644 h 1123950"/>
              <a:gd name="connsiteX119" fmla="*/ 76204 w 824428"/>
              <a:gd name="connsiteY119" fmla="*/ 973931 h 1123950"/>
              <a:gd name="connsiteX120" fmla="*/ 80966 w 824428"/>
              <a:gd name="connsiteY120" fmla="*/ 981075 h 1123950"/>
              <a:gd name="connsiteX121" fmla="*/ 76204 w 824428"/>
              <a:gd name="connsiteY121" fmla="*/ 1038225 h 1123950"/>
              <a:gd name="connsiteX122" fmla="*/ 71441 w 824428"/>
              <a:gd name="connsiteY122" fmla="*/ 1050131 h 1123950"/>
              <a:gd name="connsiteX123" fmla="*/ 76204 w 824428"/>
              <a:gd name="connsiteY123" fmla="*/ 1114425 h 1123950"/>
              <a:gd name="connsiteX124" fmla="*/ 80966 w 824428"/>
              <a:gd name="connsiteY124" fmla="*/ 1123950 h 1123950"/>
              <a:gd name="connsiteX125" fmla="*/ 114304 w 824428"/>
              <a:gd name="connsiteY125" fmla="*/ 1116806 h 1123950"/>
              <a:gd name="connsiteX126" fmla="*/ 116685 w 824428"/>
              <a:gd name="connsiteY126" fmla="*/ 1109663 h 1123950"/>
              <a:gd name="connsiteX127" fmla="*/ 123829 w 824428"/>
              <a:gd name="connsiteY127" fmla="*/ 1102519 h 1123950"/>
              <a:gd name="connsiteX128" fmla="*/ 138116 w 824428"/>
              <a:gd name="connsiteY128" fmla="*/ 1081088 h 1123950"/>
              <a:gd name="connsiteX129" fmla="*/ 142879 w 824428"/>
              <a:gd name="connsiteY129" fmla="*/ 1073944 h 1123950"/>
              <a:gd name="connsiteX130" fmla="*/ 161929 w 824428"/>
              <a:gd name="connsiteY130" fmla="*/ 1064419 h 1123950"/>
              <a:gd name="connsiteX131" fmla="*/ 211935 w 824428"/>
              <a:gd name="connsiteY131" fmla="*/ 1064419 h 1123950"/>
              <a:gd name="connsiteX132" fmla="*/ 219079 w 824428"/>
              <a:gd name="connsiteY132" fmla="*/ 1057275 h 1123950"/>
              <a:gd name="connsiteX133" fmla="*/ 228604 w 824428"/>
              <a:gd name="connsiteY133" fmla="*/ 1042988 h 1123950"/>
              <a:gd name="connsiteX134" fmla="*/ 235747 w 824428"/>
              <a:gd name="connsiteY134" fmla="*/ 1033463 h 1123950"/>
              <a:gd name="connsiteX135" fmla="*/ 240510 w 824428"/>
              <a:gd name="connsiteY135" fmla="*/ 1019175 h 1123950"/>
              <a:gd name="connsiteX136" fmla="*/ 250035 w 824428"/>
              <a:gd name="connsiteY136" fmla="*/ 1000125 h 1123950"/>
              <a:gd name="connsiteX137" fmla="*/ 254797 w 824428"/>
              <a:gd name="connsiteY137" fmla="*/ 990600 h 1123950"/>
              <a:gd name="connsiteX138" fmla="*/ 259560 w 824428"/>
              <a:gd name="connsiteY138" fmla="*/ 978694 h 1123950"/>
              <a:gd name="connsiteX139" fmla="*/ 278610 w 824428"/>
              <a:gd name="connsiteY139" fmla="*/ 959644 h 1123950"/>
              <a:gd name="connsiteX140" fmla="*/ 285754 w 824428"/>
              <a:gd name="connsiteY140" fmla="*/ 952500 h 1123950"/>
              <a:gd name="connsiteX141" fmla="*/ 292897 w 824428"/>
              <a:gd name="connsiteY141" fmla="*/ 945356 h 1123950"/>
              <a:gd name="connsiteX142" fmla="*/ 304804 w 824428"/>
              <a:gd name="connsiteY142" fmla="*/ 935831 h 1123950"/>
              <a:gd name="connsiteX143" fmla="*/ 314329 w 824428"/>
              <a:gd name="connsiteY143" fmla="*/ 923925 h 1123950"/>
              <a:gd name="connsiteX144" fmla="*/ 321472 w 824428"/>
              <a:gd name="connsiteY144" fmla="*/ 919163 h 1123950"/>
              <a:gd name="connsiteX145" fmla="*/ 330997 w 824428"/>
              <a:gd name="connsiteY145" fmla="*/ 912019 h 1123950"/>
              <a:gd name="connsiteX146" fmla="*/ 338141 w 824428"/>
              <a:gd name="connsiteY146" fmla="*/ 909638 h 1123950"/>
              <a:gd name="connsiteX147" fmla="*/ 335760 w 824428"/>
              <a:gd name="connsiteY147" fmla="*/ 907256 h 1123950"/>
              <a:gd name="connsiteX0" fmla="*/ 335760 w 824428"/>
              <a:gd name="connsiteY0" fmla="*/ 907256 h 1123950"/>
              <a:gd name="connsiteX1" fmla="*/ 350047 w 824428"/>
              <a:gd name="connsiteY1" fmla="*/ 885825 h 1123950"/>
              <a:gd name="connsiteX2" fmla="*/ 364335 w 824428"/>
              <a:gd name="connsiteY2" fmla="*/ 871538 h 1123950"/>
              <a:gd name="connsiteX3" fmla="*/ 371479 w 824428"/>
              <a:gd name="connsiteY3" fmla="*/ 864394 h 1123950"/>
              <a:gd name="connsiteX4" fmla="*/ 381004 w 824428"/>
              <a:gd name="connsiteY4" fmla="*/ 828675 h 1123950"/>
              <a:gd name="connsiteX5" fmla="*/ 400054 w 824428"/>
              <a:gd name="connsiteY5" fmla="*/ 773906 h 1123950"/>
              <a:gd name="connsiteX6" fmla="*/ 421485 w 824428"/>
              <a:gd name="connsiteY6" fmla="*/ 721519 h 1123950"/>
              <a:gd name="connsiteX7" fmla="*/ 440535 w 824428"/>
              <a:gd name="connsiteY7" fmla="*/ 678656 h 1123950"/>
              <a:gd name="connsiteX8" fmla="*/ 473872 w 824428"/>
              <a:gd name="connsiteY8" fmla="*/ 638175 h 1123950"/>
              <a:gd name="connsiteX9" fmla="*/ 526260 w 824428"/>
              <a:gd name="connsiteY9" fmla="*/ 564356 h 1123950"/>
              <a:gd name="connsiteX10" fmla="*/ 564360 w 824428"/>
              <a:gd name="connsiteY10" fmla="*/ 507206 h 1123950"/>
              <a:gd name="connsiteX11" fmla="*/ 583410 w 824428"/>
              <a:gd name="connsiteY11" fmla="*/ 483394 h 1123950"/>
              <a:gd name="connsiteX12" fmla="*/ 592935 w 824428"/>
              <a:gd name="connsiteY12" fmla="*/ 471488 h 1123950"/>
              <a:gd name="connsiteX13" fmla="*/ 607222 w 824428"/>
              <a:gd name="connsiteY13" fmla="*/ 447675 h 1123950"/>
              <a:gd name="connsiteX14" fmla="*/ 616747 w 824428"/>
              <a:gd name="connsiteY14" fmla="*/ 431006 h 1123950"/>
              <a:gd name="connsiteX15" fmla="*/ 623891 w 824428"/>
              <a:gd name="connsiteY15" fmla="*/ 426244 h 1123950"/>
              <a:gd name="connsiteX16" fmla="*/ 628654 w 824428"/>
              <a:gd name="connsiteY16" fmla="*/ 419100 h 1123950"/>
              <a:gd name="connsiteX17" fmla="*/ 647704 w 824428"/>
              <a:gd name="connsiteY17" fmla="*/ 404813 h 1123950"/>
              <a:gd name="connsiteX18" fmla="*/ 664372 w 824428"/>
              <a:gd name="connsiteY18" fmla="*/ 383381 h 1123950"/>
              <a:gd name="connsiteX19" fmla="*/ 678660 w 824428"/>
              <a:gd name="connsiteY19" fmla="*/ 376238 h 1123950"/>
              <a:gd name="connsiteX20" fmla="*/ 683422 w 824428"/>
              <a:gd name="connsiteY20" fmla="*/ 369094 h 1123950"/>
              <a:gd name="connsiteX21" fmla="*/ 695329 w 824428"/>
              <a:gd name="connsiteY21" fmla="*/ 366713 h 1123950"/>
              <a:gd name="connsiteX22" fmla="*/ 750097 w 824428"/>
              <a:gd name="connsiteY22" fmla="*/ 364331 h 1123950"/>
              <a:gd name="connsiteX23" fmla="*/ 762004 w 824428"/>
              <a:gd name="connsiteY23" fmla="*/ 359569 h 1123950"/>
              <a:gd name="connsiteX24" fmla="*/ 771529 w 824428"/>
              <a:gd name="connsiteY24" fmla="*/ 350044 h 1123950"/>
              <a:gd name="connsiteX25" fmla="*/ 785816 w 824428"/>
              <a:gd name="connsiteY25" fmla="*/ 338138 h 1123950"/>
              <a:gd name="connsiteX26" fmla="*/ 816772 w 824428"/>
              <a:gd name="connsiteY26" fmla="*/ 326231 h 1123950"/>
              <a:gd name="connsiteX27" fmla="*/ 823916 w 824428"/>
              <a:gd name="connsiteY27" fmla="*/ 316706 h 1123950"/>
              <a:gd name="connsiteX28" fmla="*/ 821535 w 824428"/>
              <a:gd name="connsiteY28" fmla="*/ 283369 h 1123950"/>
              <a:gd name="connsiteX29" fmla="*/ 814391 w 824428"/>
              <a:gd name="connsiteY29" fmla="*/ 276225 h 1123950"/>
              <a:gd name="connsiteX30" fmla="*/ 797722 w 824428"/>
              <a:gd name="connsiteY30" fmla="*/ 259556 h 1123950"/>
              <a:gd name="connsiteX31" fmla="*/ 788197 w 824428"/>
              <a:gd name="connsiteY31" fmla="*/ 257175 h 1123950"/>
              <a:gd name="connsiteX32" fmla="*/ 745335 w 824428"/>
              <a:gd name="connsiteY32" fmla="*/ 247650 h 1123950"/>
              <a:gd name="connsiteX33" fmla="*/ 731047 w 824428"/>
              <a:gd name="connsiteY33" fmla="*/ 240506 h 1123950"/>
              <a:gd name="connsiteX34" fmla="*/ 719141 w 824428"/>
              <a:gd name="connsiteY34" fmla="*/ 235744 h 1123950"/>
              <a:gd name="connsiteX35" fmla="*/ 685804 w 824428"/>
              <a:gd name="connsiteY35" fmla="*/ 216694 h 1123950"/>
              <a:gd name="connsiteX36" fmla="*/ 678660 w 824428"/>
              <a:gd name="connsiteY36" fmla="*/ 214313 h 1123950"/>
              <a:gd name="connsiteX37" fmla="*/ 676279 w 824428"/>
              <a:gd name="connsiteY37" fmla="*/ 207169 h 1123950"/>
              <a:gd name="connsiteX38" fmla="*/ 681041 w 824428"/>
              <a:gd name="connsiteY38" fmla="*/ 173831 h 1123950"/>
              <a:gd name="connsiteX39" fmla="*/ 676279 w 824428"/>
              <a:gd name="connsiteY39" fmla="*/ 138113 h 1123950"/>
              <a:gd name="connsiteX40" fmla="*/ 673897 w 824428"/>
              <a:gd name="connsiteY40" fmla="*/ 50006 h 1123950"/>
              <a:gd name="connsiteX41" fmla="*/ 671516 w 824428"/>
              <a:gd name="connsiteY41" fmla="*/ 40481 h 1123950"/>
              <a:gd name="connsiteX42" fmla="*/ 669135 w 824428"/>
              <a:gd name="connsiteY42" fmla="*/ 26194 h 1123950"/>
              <a:gd name="connsiteX43" fmla="*/ 659610 w 824428"/>
              <a:gd name="connsiteY43" fmla="*/ 9525 h 1123950"/>
              <a:gd name="connsiteX44" fmla="*/ 654847 w 824428"/>
              <a:gd name="connsiteY44" fmla="*/ 0 h 1123950"/>
              <a:gd name="connsiteX45" fmla="*/ 647704 w 824428"/>
              <a:gd name="connsiteY45" fmla="*/ 4763 h 1123950"/>
              <a:gd name="connsiteX46" fmla="*/ 645322 w 824428"/>
              <a:gd name="connsiteY46" fmla="*/ 14288 h 1123950"/>
              <a:gd name="connsiteX47" fmla="*/ 642941 w 824428"/>
              <a:gd name="connsiteY47" fmla="*/ 21431 h 1123950"/>
              <a:gd name="connsiteX48" fmla="*/ 640560 w 824428"/>
              <a:gd name="connsiteY48" fmla="*/ 30956 h 1123950"/>
              <a:gd name="connsiteX49" fmla="*/ 633416 w 824428"/>
              <a:gd name="connsiteY49" fmla="*/ 42863 h 1123950"/>
              <a:gd name="connsiteX50" fmla="*/ 631035 w 824428"/>
              <a:gd name="connsiteY50" fmla="*/ 50006 h 1123950"/>
              <a:gd name="connsiteX51" fmla="*/ 616747 w 824428"/>
              <a:gd name="connsiteY51" fmla="*/ 64294 h 1123950"/>
              <a:gd name="connsiteX52" fmla="*/ 609604 w 824428"/>
              <a:gd name="connsiteY52" fmla="*/ 66675 h 1123950"/>
              <a:gd name="connsiteX53" fmla="*/ 597697 w 824428"/>
              <a:gd name="connsiteY53" fmla="*/ 57150 h 1123950"/>
              <a:gd name="connsiteX54" fmla="*/ 561979 w 824428"/>
              <a:gd name="connsiteY54" fmla="*/ 71438 h 1123950"/>
              <a:gd name="connsiteX55" fmla="*/ 514354 w 824428"/>
              <a:gd name="connsiteY55" fmla="*/ 88106 h 1123950"/>
              <a:gd name="connsiteX56" fmla="*/ 519116 w 824428"/>
              <a:gd name="connsiteY56" fmla="*/ 97631 h 1123950"/>
              <a:gd name="connsiteX57" fmla="*/ 516735 w 824428"/>
              <a:gd name="connsiteY57" fmla="*/ 107156 h 1123950"/>
              <a:gd name="connsiteX58" fmla="*/ 502447 w 824428"/>
              <a:gd name="connsiteY58" fmla="*/ 114300 h 1123950"/>
              <a:gd name="connsiteX59" fmla="*/ 457204 w 824428"/>
              <a:gd name="connsiteY59" fmla="*/ 119063 h 1123950"/>
              <a:gd name="connsiteX60" fmla="*/ 447679 w 824428"/>
              <a:gd name="connsiteY60" fmla="*/ 126206 h 1123950"/>
              <a:gd name="connsiteX61" fmla="*/ 438154 w 824428"/>
              <a:gd name="connsiteY61" fmla="*/ 138113 h 1123950"/>
              <a:gd name="connsiteX62" fmla="*/ 431010 w 824428"/>
              <a:gd name="connsiteY62" fmla="*/ 145256 h 1123950"/>
              <a:gd name="connsiteX63" fmla="*/ 421485 w 824428"/>
              <a:gd name="connsiteY63" fmla="*/ 171450 h 1123950"/>
              <a:gd name="connsiteX64" fmla="*/ 404816 w 824428"/>
              <a:gd name="connsiteY64" fmla="*/ 176213 h 1123950"/>
              <a:gd name="connsiteX65" fmla="*/ 309566 w 824428"/>
              <a:gd name="connsiteY65" fmla="*/ 190500 h 1123950"/>
              <a:gd name="connsiteX66" fmla="*/ 290516 w 824428"/>
              <a:gd name="connsiteY66" fmla="*/ 202406 h 1123950"/>
              <a:gd name="connsiteX67" fmla="*/ 276229 w 824428"/>
              <a:gd name="connsiteY67" fmla="*/ 216694 h 1123950"/>
              <a:gd name="connsiteX68" fmla="*/ 259560 w 824428"/>
              <a:gd name="connsiteY68" fmla="*/ 238125 h 1123950"/>
              <a:gd name="connsiteX69" fmla="*/ 250035 w 824428"/>
              <a:gd name="connsiteY69" fmla="*/ 250031 h 1123950"/>
              <a:gd name="connsiteX70" fmla="*/ 235747 w 824428"/>
              <a:gd name="connsiteY70" fmla="*/ 261938 h 1123950"/>
              <a:gd name="connsiteX71" fmla="*/ 228604 w 824428"/>
              <a:gd name="connsiteY71" fmla="*/ 271463 h 1123950"/>
              <a:gd name="connsiteX72" fmla="*/ 207172 w 824428"/>
              <a:gd name="connsiteY72" fmla="*/ 285750 h 1123950"/>
              <a:gd name="connsiteX73" fmla="*/ 197647 w 824428"/>
              <a:gd name="connsiteY73" fmla="*/ 295275 h 1123950"/>
              <a:gd name="connsiteX74" fmla="*/ 183360 w 824428"/>
              <a:gd name="connsiteY74" fmla="*/ 304800 h 1123950"/>
              <a:gd name="connsiteX75" fmla="*/ 176216 w 824428"/>
              <a:gd name="connsiteY75" fmla="*/ 311944 h 1123950"/>
              <a:gd name="connsiteX76" fmla="*/ 164310 w 824428"/>
              <a:gd name="connsiteY76" fmla="*/ 316706 h 1123950"/>
              <a:gd name="connsiteX77" fmla="*/ 157166 w 824428"/>
              <a:gd name="connsiteY77" fmla="*/ 371475 h 1123950"/>
              <a:gd name="connsiteX78" fmla="*/ 166691 w 824428"/>
              <a:gd name="connsiteY78" fmla="*/ 385763 h 1123950"/>
              <a:gd name="connsiteX79" fmla="*/ 183360 w 824428"/>
              <a:gd name="connsiteY79" fmla="*/ 407194 h 1123950"/>
              <a:gd name="connsiteX80" fmla="*/ 190504 w 824428"/>
              <a:gd name="connsiteY80" fmla="*/ 416719 h 1123950"/>
              <a:gd name="connsiteX81" fmla="*/ 197647 w 824428"/>
              <a:gd name="connsiteY81" fmla="*/ 428625 h 1123950"/>
              <a:gd name="connsiteX82" fmla="*/ 204791 w 824428"/>
              <a:gd name="connsiteY82" fmla="*/ 442913 h 1123950"/>
              <a:gd name="connsiteX83" fmla="*/ 216697 w 824428"/>
              <a:gd name="connsiteY83" fmla="*/ 459581 h 1123950"/>
              <a:gd name="connsiteX84" fmla="*/ 221460 w 824428"/>
              <a:gd name="connsiteY84" fmla="*/ 471488 h 1123950"/>
              <a:gd name="connsiteX85" fmla="*/ 228604 w 824428"/>
              <a:gd name="connsiteY85" fmla="*/ 481013 h 1123950"/>
              <a:gd name="connsiteX86" fmla="*/ 233366 w 824428"/>
              <a:gd name="connsiteY86" fmla="*/ 490538 h 1123950"/>
              <a:gd name="connsiteX87" fmla="*/ 230985 w 824428"/>
              <a:gd name="connsiteY87" fmla="*/ 507206 h 1123950"/>
              <a:gd name="connsiteX88" fmla="*/ 185741 w 824428"/>
              <a:gd name="connsiteY88" fmla="*/ 511969 h 1123950"/>
              <a:gd name="connsiteX89" fmla="*/ 176216 w 824428"/>
              <a:gd name="connsiteY89" fmla="*/ 516731 h 1123950"/>
              <a:gd name="connsiteX90" fmla="*/ 171454 w 824428"/>
              <a:gd name="connsiteY90" fmla="*/ 531019 h 1123950"/>
              <a:gd name="connsiteX91" fmla="*/ 164310 w 824428"/>
              <a:gd name="connsiteY91" fmla="*/ 581025 h 1123950"/>
              <a:gd name="connsiteX92" fmla="*/ 135735 w 824428"/>
              <a:gd name="connsiteY92" fmla="*/ 607219 h 1123950"/>
              <a:gd name="connsiteX93" fmla="*/ 128591 w 824428"/>
              <a:gd name="connsiteY93" fmla="*/ 611981 h 1123950"/>
              <a:gd name="connsiteX94" fmla="*/ 111922 w 824428"/>
              <a:gd name="connsiteY94" fmla="*/ 628650 h 1123950"/>
              <a:gd name="connsiteX95" fmla="*/ 100016 w 824428"/>
              <a:gd name="connsiteY95" fmla="*/ 638175 h 1123950"/>
              <a:gd name="connsiteX96" fmla="*/ 88110 w 824428"/>
              <a:gd name="connsiteY96" fmla="*/ 650081 h 1123950"/>
              <a:gd name="connsiteX97" fmla="*/ 80966 w 824428"/>
              <a:gd name="connsiteY97" fmla="*/ 661988 h 1123950"/>
              <a:gd name="connsiteX98" fmla="*/ 76204 w 824428"/>
              <a:gd name="connsiteY98" fmla="*/ 669131 h 1123950"/>
              <a:gd name="connsiteX99" fmla="*/ 69060 w 824428"/>
              <a:gd name="connsiteY99" fmla="*/ 678656 h 1123950"/>
              <a:gd name="connsiteX100" fmla="*/ 64297 w 824428"/>
              <a:gd name="connsiteY100" fmla="*/ 685800 h 1123950"/>
              <a:gd name="connsiteX101" fmla="*/ 57154 w 824428"/>
              <a:gd name="connsiteY101" fmla="*/ 692944 h 1123950"/>
              <a:gd name="connsiteX102" fmla="*/ 52391 w 824428"/>
              <a:gd name="connsiteY102" fmla="*/ 702469 h 1123950"/>
              <a:gd name="connsiteX103" fmla="*/ 47629 w 824428"/>
              <a:gd name="connsiteY103" fmla="*/ 709613 h 1123950"/>
              <a:gd name="connsiteX104" fmla="*/ 40485 w 824428"/>
              <a:gd name="connsiteY104" fmla="*/ 721519 h 1123950"/>
              <a:gd name="connsiteX105" fmla="*/ 33341 w 824428"/>
              <a:gd name="connsiteY105" fmla="*/ 735806 h 1123950"/>
              <a:gd name="connsiteX106" fmla="*/ 38104 w 824428"/>
              <a:gd name="connsiteY106" fmla="*/ 754856 h 1123950"/>
              <a:gd name="connsiteX107" fmla="*/ 47629 w 824428"/>
              <a:gd name="connsiteY107" fmla="*/ 778669 h 1123950"/>
              <a:gd name="connsiteX108" fmla="*/ 30960 w 824428"/>
              <a:gd name="connsiteY108" fmla="*/ 821531 h 1123950"/>
              <a:gd name="connsiteX109" fmla="*/ 11910 w 824428"/>
              <a:gd name="connsiteY109" fmla="*/ 835819 h 1123950"/>
              <a:gd name="connsiteX110" fmla="*/ 2385 w 824428"/>
              <a:gd name="connsiteY110" fmla="*/ 852488 h 1123950"/>
              <a:gd name="connsiteX111" fmla="*/ 4 w 824428"/>
              <a:gd name="connsiteY111" fmla="*/ 859631 h 1123950"/>
              <a:gd name="connsiteX112" fmla="*/ 4766 w 824428"/>
              <a:gd name="connsiteY112" fmla="*/ 919163 h 1123950"/>
              <a:gd name="connsiteX113" fmla="*/ 7147 w 824428"/>
              <a:gd name="connsiteY113" fmla="*/ 928688 h 1123950"/>
              <a:gd name="connsiteX114" fmla="*/ 21435 w 824428"/>
              <a:gd name="connsiteY114" fmla="*/ 945356 h 1123950"/>
              <a:gd name="connsiteX115" fmla="*/ 33341 w 824428"/>
              <a:gd name="connsiteY115" fmla="*/ 952500 h 1123950"/>
              <a:gd name="connsiteX116" fmla="*/ 42866 w 824428"/>
              <a:gd name="connsiteY116" fmla="*/ 954881 h 1123950"/>
              <a:gd name="connsiteX117" fmla="*/ 50010 w 824428"/>
              <a:gd name="connsiteY117" fmla="*/ 959644 h 1123950"/>
              <a:gd name="connsiteX118" fmla="*/ 76204 w 824428"/>
              <a:gd name="connsiteY118" fmla="*/ 973931 h 1123950"/>
              <a:gd name="connsiteX119" fmla="*/ 80966 w 824428"/>
              <a:gd name="connsiteY119" fmla="*/ 981075 h 1123950"/>
              <a:gd name="connsiteX120" fmla="*/ 76204 w 824428"/>
              <a:gd name="connsiteY120" fmla="*/ 1038225 h 1123950"/>
              <a:gd name="connsiteX121" fmla="*/ 71441 w 824428"/>
              <a:gd name="connsiteY121" fmla="*/ 1050131 h 1123950"/>
              <a:gd name="connsiteX122" fmla="*/ 76204 w 824428"/>
              <a:gd name="connsiteY122" fmla="*/ 1114425 h 1123950"/>
              <a:gd name="connsiteX123" fmla="*/ 80966 w 824428"/>
              <a:gd name="connsiteY123" fmla="*/ 1123950 h 1123950"/>
              <a:gd name="connsiteX124" fmla="*/ 114304 w 824428"/>
              <a:gd name="connsiteY124" fmla="*/ 1116806 h 1123950"/>
              <a:gd name="connsiteX125" fmla="*/ 116685 w 824428"/>
              <a:gd name="connsiteY125" fmla="*/ 1109663 h 1123950"/>
              <a:gd name="connsiteX126" fmla="*/ 123829 w 824428"/>
              <a:gd name="connsiteY126" fmla="*/ 1102519 h 1123950"/>
              <a:gd name="connsiteX127" fmla="*/ 138116 w 824428"/>
              <a:gd name="connsiteY127" fmla="*/ 1081088 h 1123950"/>
              <a:gd name="connsiteX128" fmla="*/ 142879 w 824428"/>
              <a:gd name="connsiteY128" fmla="*/ 1073944 h 1123950"/>
              <a:gd name="connsiteX129" fmla="*/ 161929 w 824428"/>
              <a:gd name="connsiteY129" fmla="*/ 1064419 h 1123950"/>
              <a:gd name="connsiteX130" fmla="*/ 211935 w 824428"/>
              <a:gd name="connsiteY130" fmla="*/ 1064419 h 1123950"/>
              <a:gd name="connsiteX131" fmla="*/ 219079 w 824428"/>
              <a:gd name="connsiteY131" fmla="*/ 1057275 h 1123950"/>
              <a:gd name="connsiteX132" fmla="*/ 228604 w 824428"/>
              <a:gd name="connsiteY132" fmla="*/ 1042988 h 1123950"/>
              <a:gd name="connsiteX133" fmla="*/ 235747 w 824428"/>
              <a:gd name="connsiteY133" fmla="*/ 1033463 h 1123950"/>
              <a:gd name="connsiteX134" fmla="*/ 240510 w 824428"/>
              <a:gd name="connsiteY134" fmla="*/ 1019175 h 1123950"/>
              <a:gd name="connsiteX135" fmla="*/ 250035 w 824428"/>
              <a:gd name="connsiteY135" fmla="*/ 1000125 h 1123950"/>
              <a:gd name="connsiteX136" fmla="*/ 254797 w 824428"/>
              <a:gd name="connsiteY136" fmla="*/ 990600 h 1123950"/>
              <a:gd name="connsiteX137" fmla="*/ 259560 w 824428"/>
              <a:gd name="connsiteY137" fmla="*/ 978694 h 1123950"/>
              <a:gd name="connsiteX138" fmla="*/ 278610 w 824428"/>
              <a:gd name="connsiteY138" fmla="*/ 959644 h 1123950"/>
              <a:gd name="connsiteX139" fmla="*/ 285754 w 824428"/>
              <a:gd name="connsiteY139" fmla="*/ 952500 h 1123950"/>
              <a:gd name="connsiteX140" fmla="*/ 292897 w 824428"/>
              <a:gd name="connsiteY140" fmla="*/ 945356 h 1123950"/>
              <a:gd name="connsiteX141" fmla="*/ 304804 w 824428"/>
              <a:gd name="connsiteY141" fmla="*/ 935831 h 1123950"/>
              <a:gd name="connsiteX142" fmla="*/ 314329 w 824428"/>
              <a:gd name="connsiteY142" fmla="*/ 923925 h 1123950"/>
              <a:gd name="connsiteX143" fmla="*/ 321472 w 824428"/>
              <a:gd name="connsiteY143" fmla="*/ 919163 h 1123950"/>
              <a:gd name="connsiteX144" fmla="*/ 330997 w 824428"/>
              <a:gd name="connsiteY144" fmla="*/ 912019 h 1123950"/>
              <a:gd name="connsiteX145" fmla="*/ 338141 w 824428"/>
              <a:gd name="connsiteY145" fmla="*/ 909638 h 1123950"/>
              <a:gd name="connsiteX146" fmla="*/ 335760 w 824428"/>
              <a:gd name="connsiteY146" fmla="*/ 907256 h 1123950"/>
              <a:gd name="connsiteX0" fmla="*/ 335760 w 824428"/>
              <a:gd name="connsiteY0" fmla="*/ 907256 h 1123950"/>
              <a:gd name="connsiteX1" fmla="*/ 350047 w 824428"/>
              <a:gd name="connsiteY1" fmla="*/ 885825 h 1123950"/>
              <a:gd name="connsiteX2" fmla="*/ 364335 w 824428"/>
              <a:gd name="connsiteY2" fmla="*/ 871538 h 1123950"/>
              <a:gd name="connsiteX3" fmla="*/ 371479 w 824428"/>
              <a:gd name="connsiteY3" fmla="*/ 864394 h 1123950"/>
              <a:gd name="connsiteX4" fmla="*/ 381004 w 824428"/>
              <a:gd name="connsiteY4" fmla="*/ 828675 h 1123950"/>
              <a:gd name="connsiteX5" fmla="*/ 400054 w 824428"/>
              <a:gd name="connsiteY5" fmla="*/ 773906 h 1123950"/>
              <a:gd name="connsiteX6" fmla="*/ 421485 w 824428"/>
              <a:gd name="connsiteY6" fmla="*/ 721519 h 1123950"/>
              <a:gd name="connsiteX7" fmla="*/ 440535 w 824428"/>
              <a:gd name="connsiteY7" fmla="*/ 678656 h 1123950"/>
              <a:gd name="connsiteX8" fmla="*/ 473872 w 824428"/>
              <a:gd name="connsiteY8" fmla="*/ 638175 h 1123950"/>
              <a:gd name="connsiteX9" fmla="*/ 526260 w 824428"/>
              <a:gd name="connsiteY9" fmla="*/ 564356 h 1123950"/>
              <a:gd name="connsiteX10" fmla="*/ 564360 w 824428"/>
              <a:gd name="connsiteY10" fmla="*/ 507206 h 1123950"/>
              <a:gd name="connsiteX11" fmla="*/ 592935 w 824428"/>
              <a:gd name="connsiteY11" fmla="*/ 471488 h 1123950"/>
              <a:gd name="connsiteX12" fmla="*/ 607222 w 824428"/>
              <a:gd name="connsiteY12" fmla="*/ 447675 h 1123950"/>
              <a:gd name="connsiteX13" fmla="*/ 616747 w 824428"/>
              <a:gd name="connsiteY13" fmla="*/ 431006 h 1123950"/>
              <a:gd name="connsiteX14" fmla="*/ 623891 w 824428"/>
              <a:gd name="connsiteY14" fmla="*/ 426244 h 1123950"/>
              <a:gd name="connsiteX15" fmla="*/ 628654 w 824428"/>
              <a:gd name="connsiteY15" fmla="*/ 419100 h 1123950"/>
              <a:gd name="connsiteX16" fmla="*/ 647704 w 824428"/>
              <a:gd name="connsiteY16" fmla="*/ 404813 h 1123950"/>
              <a:gd name="connsiteX17" fmla="*/ 664372 w 824428"/>
              <a:gd name="connsiteY17" fmla="*/ 383381 h 1123950"/>
              <a:gd name="connsiteX18" fmla="*/ 678660 w 824428"/>
              <a:gd name="connsiteY18" fmla="*/ 376238 h 1123950"/>
              <a:gd name="connsiteX19" fmla="*/ 683422 w 824428"/>
              <a:gd name="connsiteY19" fmla="*/ 369094 h 1123950"/>
              <a:gd name="connsiteX20" fmla="*/ 695329 w 824428"/>
              <a:gd name="connsiteY20" fmla="*/ 366713 h 1123950"/>
              <a:gd name="connsiteX21" fmla="*/ 750097 w 824428"/>
              <a:gd name="connsiteY21" fmla="*/ 364331 h 1123950"/>
              <a:gd name="connsiteX22" fmla="*/ 762004 w 824428"/>
              <a:gd name="connsiteY22" fmla="*/ 359569 h 1123950"/>
              <a:gd name="connsiteX23" fmla="*/ 771529 w 824428"/>
              <a:gd name="connsiteY23" fmla="*/ 350044 h 1123950"/>
              <a:gd name="connsiteX24" fmla="*/ 785816 w 824428"/>
              <a:gd name="connsiteY24" fmla="*/ 338138 h 1123950"/>
              <a:gd name="connsiteX25" fmla="*/ 816772 w 824428"/>
              <a:gd name="connsiteY25" fmla="*/ 326231 h 1123950"/>
              <a:gd name="connsiteX26" fmla="*/ 823916 w 824428"/>
              <a:gd name="connsiteY26" fmla="*/ 316706 h 1123950"/>
              <a:gd name="connsiteX27" fmla="*/ 821535 w 824428"/>
              <a:gd name="connsiteY27" fmla="*/ 283369 h 1123950"/>
              <a:gd name="connsiteX28" fmla="*/ 814391 w 824428"/>
              <a:gd name="connsiteY28" fmla="*/ 276225 h 1123950"/>
              <a:gd name="connsiteX29" fmla="*/ 797722 w 824428"/>
              <a:gd name="connsiteY29" fmla="*/ 259556 h 1123950"/>
              <a:gd name="connsiteX30" fmla="*/ 788197 w 824428"/>
              <a:gd name="connsiteY30" fmla="*/ 257175 h 1123950"/>
              <a:gd name="connsiteX31" fmla="*/ 745335 w 824428"/>
              <a:gd name="connsiteY31" fmla="*/ 247650 h 1123950"/>
              <a:gd name="connsiteX32" fmla="*/ 731047 w 824428"/>
              <a:gd name="connsiteY32" fmla="*/ 240506 h 1123950"/>
              <a:gd name="connsiteX33" fmla="*/ 719141 w 824428"/>
              <a:gd name="connsiteY33" fmla="*/ 235744 h 1123950"/>
              <a:gd name="connsiteX34" fmla="*/ 685804 w 824428"/>
              <a:gd name="connsiteY34" fmla="*/ 216694 h 1123950"/>
              <a:gd name="connsiteX35" fmla="*/ 678660 w 824428"/>
              <a:gd name="connsiteY35" fmla="*/ 214313 h 1123950"/>
              <a:gd name="connsiteX36" fmla="*/ 676279 w 824428"/>
              <a:gd name="connsiteY36" fmla="*/ 207169 h 1123950"/>
              <a:gd name="connsiteX37" fmla="*/ 681041 w 824428"/>
              <a:gd name="connsiteY37" fmla="*/ 173831 h 1123950"/>
              <a:gd name="connsiteX38" fmla="*/ 676279 w 824428"/>
              <a:gd name="connsiteY38" fmla="*/ 138113 h 1123950"/>
              <a:gd name="connsiteX39" fmla="*/ 673897 w 824428"/>
              <a:gd name="connsiteY39" fmla="*/ 50006 h 1123950"/>
              <a:gd name="connsiteX40" fmla="*/ 671516 w 824428"/>
              <a:gd name="connsiteY40" fmla="*/ 40481 h 1123950"/>
              <a:gd name="connsiteX41" fmla="*/ 669135 w 824428"/>
              <a:gd name="connsiteY41" fmla="*/ 26194 h 1123950"/>
              <a:gd name="connsiteX42" fmla="*/ 659610 w 824428"/>
              <a:gd name="connsiteY42" fmla="*/ 9525 h 1123950"/>
              <a:gd name="connsiteX43" fmla="*/ 654847 w 824428"/>
              <a:gd name="connsiteY43" fmla="*/ 0 h 1123950"/>
              <a:gd name="connsiteX44" fmla="*/ 647704 w 824428"/>
              <a:gd name="connsiteY44" fmla="*/ 4763 h 1123950"/>
              <a:gd name="connsiteX45" fmla="*/ 645322 w 824428"/>
              <a:gd name="connsiteY45" fmla="*/ 14288 h 1123950"/>
              <a:gd name="connsiteX46" fmla="*/ 642941 w 824428"/>
              <a:gd name="connsiteY46" fmla="*/ 21431 h 1123950"/>
              <a:gd name="connsiteX47" fmla="*/ 640560 w 824428"/>
              <a:gd name="connsiteY47" fmla="*/ 30956 h 1123950"/>
              <a:gd name="connsiteX48" fmla="*/ 633416 w 824428"/>
              <a:gd name="connsiteY48" fmla="*/ 42863 h 1123950"/>
              <a:gd name="connsiteX49" fmla="*/ 631035 w 824428"/>
              <a:gd name="connsiteY49" fmla="*/ 50006 h 1123950"/>
              <a:gd name="connsiteX50" fmla="*/ 616747 w 824428"/>
              <a:gd name="connsiteY50" fmla="*/ 64294 h 1123950"/>
              <a:gd name="connsiteX51" fmla="*/ 609604 w 824428"/>
              <a:gd name="connsiteY51" fmla="*/ 66675 h 1123950"/>
              <a:gd name="connsiteX52" fmla="*/ 597697 w 824428"/>
              <a:gd name="connsiteY52" fmla="*/ 57150 h 1123950"/>
              <a:gd name="connsiteX53" fmla="*/ 561979 w 824428"/>
              <a:gd name="connsiteY53" fmla="*/ 71438 h 1123950"/>
              <a:gd name="connsiteX54" fmla="*/ 514354 w 824428"/>
              <a:gd name="connsiteY54" fmla="*/ 88106 h 1123950"/>
              <a:gd name="connsiteX55" fmla="*/ 519116 w 824428"/>
              <a:gd name="connsiteY55" fmla="*/ 97631 h 1123950"/>
              <a:gd name="connsiteX56" fmla="*/ 516735 w 824428"/>
              <a:gd name="connsiteY56" fmla="*/ 107156 h 1123950"/>
              <a:gd name="connsiteX57" fmla="*/ 502447 w 824428"/>
              <a:gd name="connsiteY57" fmla="*/ 114300 h 1123950"/>
              <a:gd name="connsiteX58" fmla="*/ 457204 w 824428"/>
              <a:gd name="connsiteY58" fmla="*/ 119063 h 1123950"/>
              <a:gd name="connsiteX59" fmla="*/ 447679 w 824428"/>
              <a:gd name="connsiteY59" fmla="*/ 126206 h 1123950"/>
              <a:gd name="connsiteX60" fmla="*/ 438154 w 824428"/>
              <a:gd name="connsiteY60" fmla="*/ 138113 h 1123950"/>
              <a:gd name="connsiteX61" fmla="*/ 431010 w 824428"/>
              <a:gd name="connsiteY61" fmla="*/ 145256 h 1123950"/>
              <a:gd name="connsiteX62" fmla="*/ 421485 w 824428"/>
              <a:gd name="connsiteY62" fmla="*/ 171450 h 1123950"/>
              <a:gd name="connsiteX63" fmla="*/ 404816 w 824428"/>
              <a:gd name="connsiteY63" fmla="*/ 176213 h 1123950"/>
              <a:gd name="connsiteX64" fmla="*/ 309566 w 824428"/>
              <a:gd name="connsiteY64" fmla="*/ 190500 h 1123950"/>
              <a:gd name="connsiteX65" fmla="*/ 290516 w 824428"/>
              <a:gd name="connsiteY65" fmla="*/ 202406 h 1123950"/>
              <a:gd name="connsiteX66" fmla="*/ 276229 w 824428"/>
              <a:gd name="connsiteY66" fmla="*/ 216694 h 1123950"/>
              <a:gd name="connsiteX67" fmla="*/ 259560 w 824428"/>
              <a:gd name="connsiteY67" fmla="*/ 238125 h 1123950"/>
              <a:gd name="connsiteX68" fmla="*/ 250035 w 824428"/>
              <a:gd name="connsiteY68" fmla="*/ 250031 h 1123950"/>
              <a:gd name="connsiteX69" fmla="*/ 235747 w 824428"/>
              <a:gd name="connsiteY69" fmla="*/ 261938 h 1123950"/>
              <a:gd name="connsiteX70" fmla="*/ 228604 w 824428"/>
              <a:gd name="connsiteY70" fmla="*/ 271463 h 1123950"/>
              <a:gd name="connsiteX71" fmla="*/ 207172 w 824428"/>
              <a:gd name="connsiteY71" fmla="*/ 285750 h 1123950"/>
              <a:gd name="connsiteX72" fmla="*/ 197647 w 824428"/>
              <a:gd name="connsiteY72" fmla="*/ 295275 h 1123950"/>
              <a:gd name="connsiteX73" fmla="*/ 183360 w 824428"/>
              <a:gd name="connsiteY73" fmla="*/ 304800 h 1123950"/>
              <a:gd name="connsiteX74" fmla="*/ 176216 w 824428"/>
              <a:gd name="connsiteY74" fmla="*/ 311944 h 1123950"/>
              <a:gd name="connsiteX75" fmla="*/ 164310 w 824428"/>
              <a:gd name="connsiteY75" fmla="*/ 316706 h 1123950"/>
              <a:gd name="connsiteX76" fmla="*/ 157166 w 824428"/>
              <a:gd name="connsiteY76" fmla="*/ 371475 h 1123950"/>
              <a:gd name="connsiteX77" fmla="*/ 166691 w 824428"/>
              <a:gd name="connsiteY77" fmla="*/ 385763 h 1123950"/>
              <a:gd name="connsiteX78" fmla="*/ 183360 w 824428"/>
              <a:gd name="connsiteY78" fmla="*/ 407194 h 1123950"/>
              <a:gd name="connsiteX79" fmla="*/ 190504 w 824428"/>
              <a:gd name="connsiteY79" fmla="*/ 416719 h 1123950"/>
              <a:gd name="connsiteX80" fmla="*/ 197647 w 824428"/>
              <a:gd name="connsiteY80" fmla="*/ 428625 h 1123950"/>
              <a:gd name="connsiteX81" fmla="*/ 204791 w 824428"/>
              <a:gd name="connsiteY81" fmla="*/ 442913 h 1123950"/>
              <a:gd name="connsiteX82" fmla="*/ 216697 w 824428"/>
              <a:gd name="connsiteY82" fmla="*/ 459581 h 1123950"/>
              <a:gd name="connsiteX83" fmla="*/ 221460 w 824428"/>
              <a:gd name="connsiteY83" fmla="*/ 471488 h 1123950"/>
              <a:gd name="connsiteX84" fmla="*/ 228604 w 824428"/>
              <a:gd name="connsiteY84" fmla="*/ 481013 h 1123950"/>
              <a:gd name="connsiteX85" fmla="*/ 233366 w 824428"/>
              <a:gd name="connsiteY85" fmla="*/ 490538 h 1123950"/>
              <a:gd name="connsiteX86" fmla="*/ 230985 w 824428"/>
              <a:gd name="connsiteY86" fmla="*/ 507206 h 1123950"/>
              <a:gd name="connsiteX87" fmla="*/ 185741 w 824428"/>
              <a:gd name="connsiteY87" fmla="*/ 511969 h 1123950"/>
              <a:gd name="connsiteX88" fmla="*/ 176216 w 824428"/>
              <a:gd name="connsiteY88" fmla="*/ 516731 h 1123950"/>
              <a:gd name="connsiteX89" fmla="*/ 171454 w 824428"/>
              <a:gd name="connsiteY89" fmla="*/ 531019 h 1123950"/>
              <a:gd name="connsiteX90" fmla="*/ 164310 w 824428"/>
              <a:gd name="connsiteY90" fmla="*/ 581025 h 1123950"/>
              <a:gd name="connsiteX91" fmla="*/ 135735 w 824428"/>
              <a:gd name="connsiteY91" fmla="*/ 607219 h 1123950"/>
              <a:gd name="connsiteX92" fmla="*/ 128591 w 824428"/>
              <a:gd name="connsiteY92" fmla="*/ 611981 h 1123950"/>
              <a:gd name="connsiteX93" fmla="*/ 111922 w 824428"/>
              <a:gd name="connsiteY93" fmla="*/ 628650 h 1123950"/>
              <a:gd name="connsiteX94" fmla="*/ 100016 w 824428"/>
              <a:gd name="connsiteY94" fmla="*/ 638175 h 1123950"/>
              <a:gd name="connsiteX95" fmla="*/ 88110 w 824428"/>
              <a:gd name="connsiteY95" fmla="*/ 650081 h 1123950"/>
              <a:gd name="connsiteX96" fmla="*/ 80966 w 824428"/>
              <a:gd name="connsiteY96" fmla="*/ 661988 h 1123950"/>
              <a:gd name="connsiteX97" fmla="*/ 76204 w 824428"/>
              <a:gd name="connsiteY97" fmla="*/ 669131 h 1123950"/>
              <a:gd name="connsiteX98" fmla="*/ 69060 w 824428"/>
              <a:gd name="connsiteY98" fmla="*/ 678656 h 1123950"/>
              <a:gd name="connsiteX99" fmla="*/ 64297 w 824428"/>
              <a:gd name="connsiteY99" fmla="*/ 685800 h 1123950"/>
              <a:gd name="connsiteX100" fmla="*/ 57154 w 824428"/>
              <a:gd name="connsiteY100" fmla="*/ 692944 h 1123950"/>
              <a:gd name="connsiteX101" fmla="*/ 52391 w 824428"/>
              <a:gd name="connsiteY101" fmla="*/ 702469 h 1123950"/>
              <a:gd name="connsiteX102" fmla="*/ 47629 w 824428"/>
              <a:gd name="connsiteY102" fmla="*/ 709613 h 1123950"/>
              <a:gd name="connsiteX103" fmla="*/ 40485 w 824428"/>
              <a:gd name="connsiteY103" fmla="*/ 721519 h 1123950"/>
              <a:gd name="connsiteX104" fmla="*/ 33341 w 824428"/>
              <a:gd name="connsiteY104" fmla="*/ 735806 h 1123950"/>
              <a:gd name="connsiteX105" fmla="*/ 38104 w 824428"/>
              <a:gd name="connsiteY105" fmla="*/ 754856 h 1123950"/>
              <a:gd name="connsiteX106" fmla="*/ 47629 w 824428"/>
              <a:gd name="connsiteY106" fmla="*/ 778669 h 1123950"/>
              <a:gd name="connsiteX107" fmla="*/ 30960 w 824428"/>
              <a:gd name="connsiteY107" fmla="*/ 821531 h 1123950"/>
              <a:gd name="connsiteX108" fmla="*/ 11910 w 824428"/>
              <a:gd name="connsiteY108" fmla="*/ 835819 h 1123950"/>
              <a:gd name="connsiteX109" fmla="*/ 2385 w 824428"/>
              <a:gd name="connsiteY109" fmla="*/ 852488 h 1123950"/>
              <a:gd name="connsiteX110" fmla="*/ 4 w 824428"/>
              <a:gd name="connsiteY110" fmla="*/ 859631 h 1123950"/>
              <a:gd name="connsiteX111" fmla="*/ 4766 w 824428"/>
              <a:gd name="connsiteY111" fmla="*/ 919163 h 1123950"/>
              <a:gd name="connsiteX112" fmla="*/ 7147 w 824428"/>
              <a:gd name="connsiteY112" fmla="*/ 928688 h 1123950"/>
              <a:gd name="connsiteX113" fmla="*/ 21435 w 824428"/>
              <a:gd name="connsiteY113" fmla="*/ 945356 h 1123950"/>
              <a:gd name="connsiteX114" fmla="*/ 33341 w 824428"/>
              <a:gd name="connsiteY114" fmla="*/ 952500 h 1123950"/>
              <a:gd name="connsiteX115" fmla="*/ 42866 w 824428"/>
              <a:gd name="connsiteY115" fmla="*/ 954881 h 1123950"/>
              <a:gd name="connsiteX116" fmla="*/ 50010 w 824428"/>
              <a:gd name="connsiteY116" fmla="*/ 959644 h 1123950"/>
              <a:gd name="connsiteX117" fmla="*/ 76204 w 824428"/>
              <a:gd name="connsiteY117" fmla="*/ 973931 h 1123950"/>
              <a:gd name="connsiteX118" fmla="*/ 80966 w 824428"/>
              <a:gd name="connsiteY118" fmla="*/ 981075 h 1123950"/>
              <a:gd name="connsiteX119" fmla="*/ 76204 w 824428"/>
              <a:gd name="connsiteY119" fmla="*/ 1038225 h 1123950"/>
              <a:gd name="connsiteX120" fmla="*/ 71441 w 824428"/>
              <a:gd name="connsiteY120" fmla="*/ 1050131 h 1123950"/>
              <a:gd name="connsiteX121" fmla="*/ 76204 w 824428"/>
              <a:gd name="connsiteY121" fmla="*/ 1114425 h 1123950"/>
              <a:gd name="connsiteX122" fmla="*/ 80966 w 824428"/>
              <a:gd name="connsiteY122" fmla="*/ 1123950 h 1123950"/>
              <a:gd name="connsiteX123" fmla="*/ 114304 w 824428"/>
              <a:gd name="connsiteY123" fmla="*/ 1116806 h 1123950"/>
              <a:gd name="connsiteX124" fmla="*/ 116685 w 824428"/>
              <a:gd name="connsiteY124" fmla="*/ 1109663 h 1123950"/>
              <a:gd name="connsiteX125" fmla="*/ 123829 w 824428"/>
              <a:gd name="connsiteY125" fmla="*/ 1102519 h 1123950"/>
              <a:gd name="connsiteX126" fmla="*/ 138116 w 824428"/>
              <a:gd name="connsiteY126" fmla="*/ 1081088 h 1123950"/>
              <a:gd name="connsiteX127" fmla="*/ 142879 w 824428"/>
              <a:gd name="connsiteY127" fmla="*/ 1073944 h 1123950"/>
              <a:gd name="connsiteX128" fmla="*/ 161929 w 824428"/>
              <a:gd name="connsiteY128" fmla="*/ 1064419 h 1123950"/>
              <a:gd name="connsiteX129" fmla="*/ 211935 w 824428"/>
              <a:gd name="connsiteY129" fmla="*/ 1064419 h 1123950"/>
              <a:gd name="connsiteX130" fmla="*/ 219079 w 824428"/>
              <a:gd name="connsiteY130" fmla="*/ 1057275 h 1123950"/>
              <a:gd name="connsiteX131" fmla="*/ 228604 w 824428"/>
              <a:gd name="connsiteY131" fmla="*/ 1042988 h 1123950"/>
              <a:gd name="connsiteX132" fmla="*/ 235747 w 824428"/>
              <a:gd name="connsiteY132" fmla="*/ 1033463 h 1123950"/>
              <a:gd name="connsiteX133" fmla="*/ 240510 w 824428"/>
              <a:gd name="connsiteY133" fmla="*/ 1019175 h 1123950"/>
              <a:gd name="connsiteX134" fmla="*/ 250035 w 824428"/>
              <a:gd name="connsiteY134" fmla="*/ 1000125 h 1123950"/>
              <a:gd name="connsiteX135" fmla="*/ 254797 w 824428"/>
              <a:gd name="connsiteY135" fmla="*/ 990600 h 1123950"/>
              <a:gd name="connsiteX136" fmla="*/ 259560 w 824428"/>
              <a:gd name="connsiteY136" fmla="*/ 978694 h 1123950"/>
              <a:gd name="connsiteX137" fmla="*/ 278610 w 824428"/>
              <a:gd name="connsiteY137" fmla="*/ 959644 h 1123950"/>
              <a:gd name="connsiteX138" fmla="*/ 285754 w 824428"/>
              <a:gd name="connsiteY138" fmla="*/ 952500 h 1123950"/>
              <a:gd name="connsiteX139" fmla="*/ 292897 w 824428"/>
              <a:gd name="connsiteY139" fmla="*/ 945356 h 1123950"/>
              <a:gd name="connsiteX140" fmla="*/ 304804 w 824428"/>
              <a:gd name="connsiteY140" fmla="*/ 935831 h 1123950"/>
              <a:gd name="connsiteX141" fmla="*/ 314329 w 824428"/>
              <a:gd name="connsiteY141" fmla="*/ 923925 h 1123950"/>
              <a:gd name="connsiteX142" fmla="*/ 321472 w 824428"/>
              <a:gd name="connsiteY142" fmla="*/ 919163 h 1123950"/>
              <a:gd name="connsiteX143" fmla="*/ 330997 w 824428"/>
              <a:gd name="connsiteY143" fmla="*/ 912019 h 1123950"/>
              <a:gd name="connsiteX144" fmla="*/ 338141 w 824428"/>
              <a:gd name="connsiteY144" fmla="*/ 909638 h 1123950"/>
              <a:gd name="connsiteX145" fmla="*/ 335760 w 824428"/>
              <a:gd name="connsiteY145" fmla="*/ 907256 h 1123950"/>
              <a:gd name="connsiteX0" fmla="*/ 335760 w 824428"/>
              <a:gd name="connsiteY0" fmla="*/ 907256 h 1123950"/>
              <a:gd name="connsiteX1" fmla="*/ 350047 w 824428"/>
              <a:gd name="connsiteY1" fmla="*/ 885825 h 1123950"/>
              <a:gd name="connsiteX2" fmla="*/ 364335 w 824428"/>
              <a:gd name="connsiteY2" fmla="*/ 871538 h 1123950"/>
              <a:gd name="connsiteX3" fmla="*/ 371479 w 824428"/>
              <a:gd name="connsiteY3" fmla="*/ 864394 h 1123950"/>
              <a:gd name="connsiteX4" fmla="*/ 381004 w 824428"/>
              <a:gd name="connsiteY4" fmla="*/ 828675 h 1123950"/>
              <a:gd name="connsiteX5" fmla="*/ 400054 w 824428"/>
              <a:gd name="connsiteY5" fmla="*/ 773906 h 1123950"/>
              <a:gd name="connsiteX6" fmla="*/ 421485 w 824428"/>
              <a:gd name="connsiteY6" fmla="*/ 721519 h 1123950"/>
              <a:gd name="connsiteX7" fmla="*/ 440535 w 824428"/>
              <a:gd name="connsiteY7" fmla="*/ 678656 h 1123950"/>
              <a:gd name="connsiteX8" fmla="*/ 473872 w 824428"/>
              <a:gd name="connsiteY8" fmla="*/ 638175 h 1123950"/>
              <a:gd name="connsiteX9" fmla="*/ 526260 w 824428"/>
              <a:gd name="connsiteY9" fmla="*/ 564356 h 1123950"/>
              <a:gd name="connsiteX10" fmla="*/ 564360 w 824428"/>
              <a:gd name="connsiteY10" fmla="*/ 507206 h 1123950"/>
              <a:gd name="connsiteX11" fmla="*/ 607222 w 824428"/>
              <a:gd name="connsiteY11" fmla="*/ 447675 h 1123950"/>
              <a:gd name="connsiteX12" fmla="*/ 616747 w 824428"/>
              <a:gd name="connsiteY12" fmla="*/ 431006 h 1123950"/>
              <a:gd name="connsiteX13" fmla="*/ 623891 w 824428"/>
              <a:gd name="connsiteY13" fmla="*/ 426244 h 1123950"/>
              <a:gd name="connsiteX14" fmla="*/ 628654 w 824428"/>
              <a:gd name="connsiteY14" fmla="*/ 419100 h 1123950"/>
              <a:gd name="connsiteX15" fmla="*/ 647704 w 824428"/>
              <a:gd name="connsiteY15" fmla="*/ 404813 h 1123950"/>
              <a:gd name="connsiteX16" fmla="*/ 664372 w 824428"/>
              <a:gd name="connsiteY16" fmla="*/ 383381 h 1123950"/>
              <a:gd name="connsiteX17" fmla="*/ 678660 w 824428"/>
              <a:gd name="connsiteY17" fmla="*/ 376238 h 1123950"/>
              <a:gd name="connsiteX18" fmla="*/ 683422 w 824428"/>
              <a:gd name="connsiteY18" fmla="*/ 369094 h 1123950"/>
              <a:gd name="connsiteX19" fmla="*/ 695329 w 824428"/>
              <a:gd name="connsiteY19" fmla="*/ 366713 h 1123950"/>
              <a:gd name="connsiteX20" fmla="*/ 750097 w 824428"/>
              <a:gd name="connsiteY20" fmla="*/ 364331 h 1123950"/>
              <a:gd name="connsiteX21" fmla="*/ 762004 w 824428"/>
              <a:gd name="connsiteY21" fmla="*/ 359569 h 1123950"/>
              <a:gd name="connsiteX22" fmla="*/ 771529 w 824428"/>
              <a:gd name="connsiteY22" fmla="*/ 350044 h 1123950"/>
              <a:gd name="connsiteX23" fmla="*/ 785816 w 824428"/>
              <a:gd name="connsiteY23" fmla="*/ 338138 h 1123950"/>
              <a:gd name="connsiteX24" fmla="*/ 816772 w 824428"/>
              <a:gd name="connsiteY24" fmla="*/ 326231 h 1123950"/>
              <a:gd name="connsiteX25" fmla="*/ 823916 w 824428"/>
              <a:gd name="connsiteY25" fmla="*/ 316706 h 1123950"/>
              <a:gd name="connsiteX26" fmla="*/ 821535 w 824428"/>
              <a:gd name="connsiteY26" fmla="*/ 283369 h 1123950"/>
              <a:gd name="connsiteX27" fmla="*/ 814391 w 824428"/>
              <a:gd name="connsiteY27" fmla="*/ 276225 h 1123950"/>
              <a:gd name="connsiteX28" fmla="*/ 797722 w 824428"/>
              <a:gd name="connsiteY28" fmla="*/ 259556 h 1123950"/>
              <a:gd name="connsiteX29" fmla="*/ 788197 w 824428"/>
              <a:gd name="connsiteY29" fmla="*/ 257175 h 1123950"/>
              <a:gd name="connsiteX30" fmla="*/ 745335 w 824428"/>
              <a:gd name="connsiteY30" fmla="*/ 247650 h 1123950"/>
              <a:gd name="connsiteX31" fmla="*/ 731047 w 824428"/>
              <a:gd name="connsiteY31" fmla="*/ 240506 h 1123950"/>
              <a:gd name="connsiteX32" fmla="*/ 719141 w 824428"/>
              <a:gd name="connsiteY32" fmla="*/ 235744 h 1123950"/>
              <a:gd name="connsiteX33" fmla="*/ 685804 w 824428"/>
              <a:gd name="connsiteY33" fmla="*/ 216694 h 1123950"/>
              <a:gd name="connsiteX34" fmla="*/ 678660 w 824428"/>
              <a:gd name="connsiteY34" fmla="*/ 214313 h 1123950"/>
              <a:gd name="connsiteX35" fmla="*/ 676279 w 824428"/>
              <a:gd name="connsiteY35" fmla="*/ 207169 h 1123950"/>
              <a:gd name="connsiteX36" fmla="*/ 681041 w 824428"/>
              <a:gd name="connsiteY36" fmla="*/ 173831 h 1123950"/>
              <a:gd name="connsiteX37" fmla="*/ 676279 w 824428"/>
              <a:gd name="connsiteY37" fmla="*/ 138113 h 1123950"/>
              <a:gd name="connsiteX38" fmla="*/ 673897 w 824428"/>
              <a:gd name="connsiteY38" fmla="*/ 50006 h 1123950"/>
              <a:gd name="connsiteX39" fmla="*/ 671516 w 824428"/>
              <a:gd name="connsiteY39" fmla="*/ 40481 h 1123950"/>
              <a:gd name="connsiteX40" fmla="*/ 669135 w 824428"/>
              <a:gd name="connsiteY40" fmla="*/ 26194 h 1123950"/>
              <a:gd name="connsiteX41" fmla="*/ 659610 w 824428"/>
              <a:gd name="connsiteY41" fmla="*/ 9525 h 1123950"/>
              <a:gd name="connsiteX42" fmla="*/ 654847 w 824428"/>
              <a:gd name="connsiteY42" fmla="*/ 0 h 1123950"/>
              <a:gd name="connsiteX43" fmla="*/ 647704 w 824428"/>
              <a:gd name="connsiteY43" fmla="*/ 4763 h 1123950"/>
              <a:gd name="connsiteX44" fmla="*/ 645322 w 824428"/>
              <a:gd name="connsiteY44" fmla="*/ 14288 h 1123950"/>
              <a:gd name="connsiteX45" fmla="*/ 642941 w 824428"/>
              <a:gd name="connsiteY45" fmla="*/ 21431 h 1123950"/>
              <a:gd name="connsiteX46" fmla="*/ 640560 w 824428"/>
              <a:gd name="connsiteY46" fmla="*/ 30956 h 1123950"/>
              <a:gd name="connsiteX47" fmla="*/ 633416 w 824428"/>
              <a:gd name="connsiteY47" fmla="*/ 42863 h 1123950"/>
              <a:gd name="connsiteX48" fmla="*/ 631035 w 824428"/>
              <a:gd name="connsiteY48" fmla="*/ 50006 h 1123950"/>
              <a:gd name="connsiteX49" fmla="*/ 616747 w 824428"/>
              <a:gd name="connsiteY49" fmla="*/ 64294 h 1123950"/>
              <a:gd name="connsiteX50" fmla="*/ 609604 w 824428"/>
              <a:gd name="connsiteY50" fmla="*/ 66675 h 1123950"/>
              <a:gd name="connsiteX51" fmla="*/ 597697 w 824428"/>
              <a:gd name="connsiteY51" fmla="*/ 57150 h 1123950"/>
              <a:gd name="connsiteX52" fmla="*/ 561979 w 824428"/>
              <a:gd name="connsiteY52" fmla="*/ 71438 h 1123950"/>
              <a:gd name="connsiteX53" fmla="*/ 514354 w 824428"/>
              <a:gd name="connsiteY53" fmla="*/ 88106 h 1123950"/>
              <a:gd name="connsiteX54" fmla="*/ 519116 w 824428"/>
              <a:gd name="connsiteY54" fmla="*/ 97631 h 1123950"/>
              <a:gd name="connsiteX55" fmla="*/ 516735 w 824428"/>
              <a:gd name="connsiteY55" fmla="*/ 107156 h 1123950"/>
              <a:gd name="connsiteX56" fmla="*/ 502447 w 824428"/>
              <a:gd name="connsiteY56" fmla="*/ 114300 h 1123950"/>
              <a:gd name="connsiteX57" fmla="*/ 457204 w 824428"/>
              <a:gd name="connsiteY57" fmla="*/ 119063 h 1123950"/>
              <a:gd name="connsiteX58" fmla="*/ 447679 w 824428"/>
              <a:gd name="connsiteY58" fmla="*/ 126206 h 1123950"/>
              <a:gd name="connsiteX59" fmla="*/ 438154 w 824428"/>
              <a:gd name="connsiteY59" fmla="*/ 138113 h 1123950"/>
              <a:gd name="connsiteX60" fmla="*/ 431010 w 824428"/>
              <a:gd name="connsiteY60" fmla="*/ 145256 h 1123950"/>
              <a:gd name="connsiteX61" fmla="*/ 421485 w 824428"/>
              <a:gd name="connsiteY61" fmla="*/ 171450 h 1123950"/>
              <a:gd name="connsiteX62" fmla="*/ 404816 w 824428"/>
              <a:gd name="connsiteY62" fmla="*/ 176213 h 1123950"/>
              <a:gd name="connsiteX63" fmla="*/ 309566 w 824428"/>
              <a:gd name="connsiteY63" fmla="*/ 190500 h 1123950"/>
              <a:gd name="connsiteX64" fmla="*/ 290516 w 824428"/>
              <a:gd name="connsiteY64" fmla="*/ 202406 h 1123950"/>
              <a:gd name="connsiteX65" fmla="*/ 276229 w 824428"/>
              <a:gd name="connsiteY65" fmla="*/ 216694 h 1123950"/>
              <a:gd name="connsiteX66" fmla="*/ 259560 w 824428"/>
              <a:gd name="connsiteY66" fmla="*/ 238125 h 1123950"/>
              <a:gd name="connsiteX67" fmla="*/ 250035 w 824428"/>
              <a:gd name="connsiteY67" fmla="*/ 250031 h 1123950"/>
              <a:gd name="connsiteX68" fmla="*/ 235747 w 824428"/>
              <a:gd name="connsiteY68" fmla="*/ 261938 h 1123950"/>
              <a:gd name="connsiteX69" fmla="*/ 228604 w 824428"/>
              <a:gd name="connsiteY69" fmla="*/ 271463 h 1123950"/>
              <a:gd name="connsiteX70" fmla="*/ 207172 w 824428"/>
              <a:gd name="connsiteY70" fmla="*/ 285750 h 1123950"/>
              <a:gd name="connsiteX71" fmla="*/ 197647 w 824428"/>
              <a:gd name="connsiteY71" fmla="*/ 295275 h 1123950"/>
              <a:gd name="connsiteX72" fmla="*/ 183360 w 824428"/>
              <a:gd name="connsiteY72" fmla="*/ 304800 h 1123950"/>
              <a:gd name="connsiteX73" fmla="*/ 176216 w 824428"/>
              <a:gd name="connsiteY73" fmla="*/ 311944 h 1123950"/>
              <a:gd name="connsiteX74" fmla="*/ 164310 w 824428"/>
              <a:gd name="connsiteY74" fmla="*/ 316706 h 1123950"/>
              <a:gd name="connsiteX75" fmla="*/ 157166 w 824428"/>
              <a:gd name="connsiteY75" fmla="*/ 371475 h 1123950"/>
              <a:gd name="connsiteX76" fmla="*/ 166691 w 824428"/>
              <a:gd name="connsiteY76" fmla="*/ 385763 h 1123950"/>
              <a:gd name="connsiteX77" fmla="*/ 183360 w 824428"/>
              <a:gd name="connsiteY77" fmla="*/ 407194 h 1123950"/>
              <a:gd name="connsiteX78" fmla="*/ 190504 w 824428"/>
              <a:gd name="connsiteY78" fmla="*/ 416719 h 1123950"/>
              <a:gd name="connsiteX79" fmla="*/ 197647 w 824428"/>
              <a:gd name="connsiteY79" fmla="*/ 428625 h 1123950"/>
              <a:gd name="connsiteX80" fmla="*/ 204791 w 824428"/>
              <a:gd name="connsiteY80" fmla="*/ 442913 h 1123950"/>
              <a:gd name="connsiteX81" fmla="*/ 216697 w 824428"/>
              <a:gd name="connsiteY81" fmla="*/ 459581 h 1123950"/>
              <a:gd name="connsiteX82" fmla="*/ 221460 w 824428"/>
              <a:gd name="connsiteY82" fmla="*/ 471488 h 1123950"/>
              <a:gd name="connsiteX83" fmla="*/ 228604 w 824428"/>
              <a:gd name="connsiteY83" fmla="*/ 481013 h 1123950"/>
              <a:gd name="connsiteX84" fmla="*/ 233366 w 824428"/>
              <a:gd name="connsiteY84" fmla="*/ 490538 h 1123950"/>
              <a:gd name="connsiteX85" fmla="*/ 230985 w 824428"/>
              <a:gd name="connsiteY85" fmla="*/ 507206 h 1123950"/>
              <a:gd name="connsiteX86" fmla="*/ 185741 w 824428"/>
              <a:gd name="connsiteY86" fmla="*/ 511969 h 1123950"/>
              <a:gd name="connsiteX87" fmla="*/ 176216 w 824428"/>
              <a:gd name="connsiteY87" fmla="*/ 516731 h 1123950"/>
              <a:gd name="connsiteX88" fmla="*/ 171454 w 824428"/>
              <a:gd name="connsiteY88" fmla="*/ 531019 h 1123950"/>
              <a:gd name="connsiteX89" fmla="*/ 164310 w 824428"/>
              <a:gd name="connsiteY89" fmla="*/ 581025 h 1123950"/>
              <a:gd name="connsiteX90" fmla="*/ 135735 w 824428"/>
              <a:gd name="connsiteY90" fmla="*/ 607219 h 1123950"/>
              <a:gd name="connsiteX91" fmla="*/ 128591 w 824428"/>
              <a:gd name="connsiteY91" fmla="*/ 611981 h 1123950"/>
              <a:gd name="connsiteX92" fmla="*/ 111922 w 824428"/>
              <a:gd name="connsiteY92" fmla="*/ 628650 h 1123950"/>
              <a:gd name="connsiteX93" fmla="*/ 100016 w 824428"/>
              <a:gd name="connsiteY93" fmla="*/ 638175 h 1123950"/>
              <a:gd name="connsiteX94" fmla="*/ 88110 w 824428"/>
              <a:gd name="connsiteY94" fmla="*/ 650081 h 1123950"/>
              <a:gd name="connsiteX95" fmla="*/ 80966 w 824428"/>
              <a:gd name="connsiteY95" fmla="*/ 661988 h 1123950"/>
              <a:gd name="connsiteX96" fmla="*/ 76204 w 824428"/>
              <a:gd name="connsiteY96" fmla="*/ 669131 h 1123950"/>
              <a:gd name="connsiteX97" fmla="*/ 69060 w 824428"/>
              <a:gd name="connsiteY97" fmla="*/ 678656 h 1123950"/>
              <a:gd name="connsiteX98" fmla="*/ 64297 w 824428"/>
              <a:gd name="connsiteY98" fmla="*/ 685800 h 1123950"/>
              <a:gd name="connsiteX99" fmla="*/ 57154 w 824428"/>
              <a:gd name="connsiteY99" fmla="*/ 692944 h 1123950"/>
              <a:gd name="connsiteX100" fmla="*/ 52391 w 824428"/>
              <a:gd name="connsiteY100" fmla="*/ 702469 h 1123950"/>
              <a:gd name="connsiteX101" fmla="*/ 47629 w 824428"/>
              <a:gd name="connsiteY101" fmla="*/ 709613 h 1123950"/>
              <a:gd name="connsiteX102" fmla="*/ 40485 w 824428"/>
              <a:gd name="connsiteY102" fmla="*/ 721519 h 1123950"/>
              <a:gd name="connsiteX103" fmla="*/ 33341 w 824428"/>
              <a:gd name="connsiteY103" fmla="*/ 735806 h 1123950"/>
              <a:gd name="connsiteX104" fmla="*/ 38104 w 824428"/>
              <a:gd name="connsiteY104" fmla="*/ 754856 h 1123950"/>
              <a:gd name="connsiteX105" fmla="*/ 47629 w 824428"/>
              <a:gd name="connsiteY105" fmla="*/ 778669 h 1123950"/>
              <a:gd name="connsiteX106" fmla="*/ 30960 w 824428"/>
              <a:gd name="connsiteY106" fmla="*/ 821531 h 1123950"/>
              <a:gd name="connsiteX107" fmla="*/ 11910 w 824428"/>
              <a:gd name="connsiteY107" fmla="*/ 835819 h 1123950"/>
              <a:gd name="connsiteX108" fmla="*/ 2385 w 824428"/>
              <a:gd name="connsiteY108" fmla="*/ 852488 h 1123950"/>
              <a:gd name="connsiteX109" fmla="*/ 4 w 824428"/>
              <a:gd name="connsiteY109" fmla="*/ 859631 h 1123950"/>
              <a:gd name="connsiteX110" fmla="*/ 4766 w 824428"/>
              <a:gd name="connsiteY110" fmla="*/ 919163 h 1123950"/>
              <a:gd name="connsiteX111" fmla="*/ 7147 w 824428"/>
              <a:gd name="connsiteY111" fmla="*/ 928688 h 1123950"/>
              <a:gd name="connsiteX112" fmla="*/ 21435 w 824428"/>
              <a:gd name="connsiteY112" fmla="*/ 945356 h 1123950"/>
              <a:gd name="connsiteX113" fmla="*/ 33341 w 824428"/>
              <a:gd name="connsiteY113" fmla="*/ 952500 h 1123950"/>
              <a:gd name="connsiteX114" fmla="*/ 42866 w 824428"/>
              <a:gd name="connsiteY114" fmla="*/ 954881 h 1123950"/>
              <a:gd name="connsiteX115" fmla="*/ 50010 w 824428"/>
              <a:gd name="connsiteY115" fmla="*/ 959644 h 1123950"/>
              <a:gd name="connsiteX116" fmla="*/ 76204 w 824428"/>
              <a:gd name="connsiteY116" fmla="*/ 973931 h 1123950"/>
              <a:gd name="connsiteX117" fmla="*/ 80966 w 824428"/>
              <a:gd name="connsiteY117" fmla="*/ 981075 h 1123950"/>
              <a:gd name="connsiteX118" fmla="*/ 76204 w 824428"/>
              <a:gd name="connsiteY118" fmla="*/ 1038225 h 1123950"/>
              <a:gd name="connsiteX119" fmla="*/ 71441 w 824428"/>
              <a:gd name="connsiteY119" fmla="*/ 1050131 h 1123950"/>
              <a:gd name="connsiteX120" fmla="*/ 76204 w 824428"/>
              <a:gd name="connsiteY120" fmla="*/ 1114425 h 1123950"/>
              <a:gd name="connsiteX121" fmla="*/ 80966 w 824428"/>
              <a:gd name="connsiteY121" fmla="*/ 1123950 h 1123950"/>
              <a:gd name="connsiteX122" fmla="*/ 114304 w 824428"/>
              <a:gd name="connsiteY122" fmla="*/ 1116806 h 1123950"/>
              <a:gd name="connsiteX123" fmla="*/ 116685 w 824428"/>
              <a:gd name="connsiteY123" fmla="*/ 1109663 h 1123950"/>
              <a:gd name="connsiteX124" fmla="*/ 123829 w 824428"/>
              <a:gd name="connsiteY124" fmla="*/ 1102519 h 1123950"/>
              <a:gd name="connsiteX125" fmla="*/ 138116 w 824428"/>
              <a:gd name="connsiteY125" fmla="*/ 1081088 h 1123950"/>
              <a:gd name="connsiteX126" fmla="*/ 142879 w 824428"/>
              <a:gd name="connsiteY126" fmla="*/ 1073944 h 1123950"/>
              <a:gd name="connsiteX127" fmla="*/ 161929 w 824428"/>
              <a:gd name="connsiteY127" fmla="*/ 1064419 h 1123950"/>
              <a:gd name="connsiteX128" fmla="*/ 211935 w 824428"/>
              <a:gd name="connsiteY128" fmla="*/ 1064419 h 1123950"/>
              <a:gd name="connsiteX129" fmla="*/ 219079 w 824428"/>
              <a:gd name="connsiteY129" fmla="*/ 1057275 h 1123950"/>
              <a:gd name="connsiteX130" fmla="*/ 228604 w 824428"/>
              <a:gd name="connsiteY130" fmla="*/ 1042988 h 1123950"/>
              <a:gd name="connsiteX131" fmla="*/ 235747 w 824428"/>
              <a:gd name="connsiteY131" fmla="*/ 1033463 h 1123950"/>
              <a:gd name="connsiteX132" fmla="*/ 240510 w 824428"/>
              <a:gd name="connsiteY132" fmla="*/ 1019175 h 1123950"/>
              <a:gd name="connsiteX133" fmla="*/ 250035 w 824428"/>
              <a:gd name="connsiteY133" fmla="*/ 1000125 h 1123950"/>
              <a:gd name="connsiteX134" fmla="*/ 254797 w 824428"/>
              <a:gd name="connsiteY134" fmla="*/ 990600 h 1123950"/>
              <a:gd name="connsiteX135" fmla="*/ 259560 w 824428"/>
              <a:gd name="connsiteY135" fmla="*/ 978694 h 1123950"/>
              <a:gd name="connsiteX136" fmla="*/ 278610 w 824428"/>
              <a:gd name="connsiteY136" fmla="*/ 959644 h 1123950"/>
              <a:gd name="connsiteX137" fmla="*/ 285754 w 824428"/>
              <a:gd name="connsiteY137" fmla="*/ 952500 h 1123950"/>
              <a:gd name="connsiteX138" fmla="*/ 292897 w 824428"/>
              <a:gd name="connsiteY138" fmla="*/ 945356 h 1123950"/>
              <a:gd name="connsiteX139" fmla="*/ 304804 w 824428"/>
              <a:gd name="connsiteY139" fmla="*/ 935831 h 1123950"/>
              <a:gd name="connsiteX140" fmla="*/ 314329 w 824428"/>
              <a:gd name="connsiteY140" fmla="*/ 923925 h 1123950"/>
              <a:gd name="connsiteX141" fmla="*/ 321472 w 824428"/>
              <a:gd name="connsiteY141" fmla="*/ 919163 h 1123950"/>
              <a:gd name="connsiteX142" fmla="*/ 330997 w 824428"/>
              <a:gd name="connsiteY142" fmla="*/ 912019 h 1123950"/>
              <a:gd name="connsiteX143" fmla="*/ 338141 w 824428"/>
              <a:gd name="connsiteY143" fmla="*/ 909638 h 1123950"/>
              <a:gd name="connsiteX144" fmla="*/ 335760 w 824428"/>
              <a:gd name="connsiteY144" fmla="*/ 907256 h 1123950"/>
              <a:gd name="connsiteX0" fmla="*/ 335760 w 824428"/>
              <a:gd name="connsiteY0" fmla="*/ 907256 h 1123950"/>
              <a:gd name="connsiteX1" fmla="*/ 350047 w 824428"/>
              <a:gd name="connsiteY1" fmla="*/ 885825 h 1123950"/>
              <a:gd name="connsiteX2" fmla="*/ 364335 w 824428"/>
              <a:gd name="connsiteY2" fmla="*/ 871538 h 1123950"/>
              <a:gd name="connsiteX3" fmla="*/ 371479 w 824428"/>
              <a:gd name="connsiteY3" fmla="*/ 864394 h 1123950"/>
              <a:gd name="connsiteX4" fmla="*/ 381004 w 824428"/>
              <a:gd name="connsiteY4" fmla="*/ 828675 h 1123950"/>
              <a:gd name="connsiteX5" fmla="*/ 400054 w 824428"/>
              <a:gd name="connsiteY5" fmla="*/ 773906 h 1123950"/>
              <a:gd name="connsiteX6" fmla="*/ 421485 w 824428"/>
              <a:gd name="connsiteY6" fmla="*/ 721519 h 1123950"/>
              <a:gd name="connsiteX7" fmla="*/ 440535 w 824428"/>
              <a:gd name="connsiteY7" fmla="*/ 678656 h 1123950"/>
              <a:gd name="connsiteX8" fmla="*/ 473872 w 824428"/>
              <a:gd name="connsiteY8" fmla="*/ 638175 h 1123950"/>
              <a:gd name="connsiteX9" fmla="*/ 526260 w 824428"/>
              <a:gd name="connsiteY9" fmla="*/ 564356 h 1123950"/>
              <a:gd name="connsiteX10" fmla="*/ 564360 w 824428"/>
              <a:gd name="connsiteY10" fmla="*/ 507206 h 1123950"/>
              <a:gd name="connsiteX11" fmla="*/ 607222 w 824428"/>
              <a:gd name="connsiteY11" fmla="*/ 447675 h 1123950"/>
              <a:gd name="connsiteX12" fmla="*/ 616747 w 824428"/>
              <a:gd name="connsiteY12" fmla="*/ 431006 h 1123950"/>
              <a:gd name="connsiteX13" fmla="*/ 623891 w 824428"/>
              <a:gd name="connsiteY13" fmla="*/ 426244 h 1123950"/>
              <a:gd name="connsiteX14" fmla="*/ 647704 w 824428"/>
              <a:gd name="connsiteY14" fmla="*/ 404813 h 1123950"/>
              <a:gd name="connsiteX15" fmla="*/ 664372 w 824428"/>
              <a:gd name="connsiteY15" fmla="*/ 383381 h 1123950"/>
              <a:gd name="connsiteX16" fmla="*/ 678660 w 824428"/>
              <a:gd name="connsiteY16" fmla="*/ 376238 h 1123950"/>
              <a:gd name="connsiteX17" fmla="*/ 683422 w 824428"/>
              <a:gd name="connsiteY17" fmla="*/ 369094 h 1123950"/>
              <a:gd name="connsiteX18" fmla="*/ 695329 w 824428"/>
              <a:gd name="connsiteY18" fmla="*/ 366713 h 1123950"/>
              <a:gd name="connsiteX19" fmla="*/ 750097 w 824428"/>
              <a:gd name="connsiteY19" fmla="*/ 364331 h 1123950"/>
              <a:gd name="connsiteX20" fmla="*/ 762004 w 824428"/>
              <a:gd name="connsiteY20" fmla="*/ 359569 h 1123950"/>
              <a:gd name="connsiteX21" fmla="*/ 771529 w 824428"/>
              <a:gd name="connsiteY21" fmla="*/ 350044 h 1123950"/>
              <a:gd name="connsiteX22" fmla="*/ 785816 w 824428"/>
              <a:gd name="connsiteY22" fmla="*/ 338138 h 1123950"/>
              <a:gd name="connsiteX23" fmla="*/ 816772 w 824428"/>
              <a:gd name="connsiteY23" fmla="*/ 326231 h 1123950"/>
              <a:gd name="connsiteX24" fmla="*/ 823916 w 824428"/>
              <a:gd name="connsiteY24" fmla="*/ 316706 h 1123950"/>
              <a:gd name="connsiteX25" fmla="*/ 821535 w 824428"/>
              <a:gd name="connsiteY25" fmla="*/ 283369 h 1123950"/>
              <a:gd name="connsiteX26" fmla="*/ 814391 w 824428"/>
              <a:gd name="connsiteY26" fmla="*/ 276225 h 1123950"/>
              <a:gd name="connsiteX27" fmla="*/ 797722 w 824428"/>
              <a:gd name="connsiteY27" fmla="*/ 259556 h 1123950"/>
              <a:gd name="connsiteX28" fmla="*/ 788197 w 824428"/>
              <a:gd name="connsiteY28" fmla="*/ 257175 h 1123950"/>
              <a:gd name="connsiteX29" fmla="*/ 745335 w 824428"/>
              <a:gd name="connsiteY29" fmla="*/ 247650 h 1123950"/>
              <a:gd name="connsiteX30" fmla="*/ 731047 w 824428"/>
              <a:gd name="connsiteY30" fmla="*/ 240506 h 1123950"/>
              <a:gd name="connsiteX31" fmla="*/ 719141 w 824428"/>
              <a:gd name="connsiteY31" fmla="*/ 235744 h 1123950"/>
              <a:gd name="connsiteX32" fmla="*/ 685804 w 824428"/>
              <a:gd name="connsiteY32" fmla="*/ 216694 h 1123950"/>
              <a:gd name="connsiteX33" fmla="*/ 678660 w 824428"/>
              <a:gd name="connsiteY33" fmla="*/ 214313 h 1123950"/>
              <a:gd name="connsiteX34" fmla="*/ 676279 w 824428"/>
              <a:gd name="connsiteY34" fmla="*/ 207169 h 1123950"/>
              <a:gd name="connsiteX35" fmla="*/ 681041 w 824428"/>
              <a:gd name="connsiteY35" fmla="*/ 173831 h 1123950"/>
              <a:gd name="connsiteX36" fmla="*/ 676279 w 824428"/>
              <a:gd name="connsiteY36" fmla="*/ 138113 h 1123950"/>
              <a:gd name="connsiteX37" fmla="*/ 673897 w 824428"/>
              <a:gd name="connsiteY37" fmla="*/ 50006 h 1123950"/>
              <a:gd name="connsiteX38" fmla="*/ 671516 w 824428"/>
              <a:gd name="connsiteY38" fmla="*/ 40481 h 1123950"/>
              <a:gd name="connsiteX39" fmla="*/ 669135 w 824428"/>
              <a:gd name="connsiteY39" fmla="*/ 26194 h 1123950"/>
              <a:gd name="connsiteX40" fmla="*/ 659610 w 824428"/>
              <a:gd name="connsiteY40" fmla="*/ 9525 h 1123950"/>
              <a:gd name="connsiteX41" fmla="*/ 654847 w 824428"/>
              <a:gd name="connsiteY41" fmla="*/ 0 h 1123950"/>
              <a:gd name="connsiteX42" fmla="*/ 647704 w 824428"/>
              <a:gd name="connsiteY42" fmla="*/ 4763 h 1123950"/>
              <a:gd name="connsiteX43" fmla="*/ 645322 w 824428"/>
              <a:gd name="connsiteY43" fmla="*/ 14288 h 1123950"/>
              <a:gd name="connsiteX44" fmla="*/ 642941 w 824428"/>
              <a:gd name="connsiteY44" fmla="*/ 21431 h 1123950"/>
              <a:gd name="connsiteX45" fmla="*/ 640560 w 824428"/>
              <a:gd name="connsiteY45" fmla="*/ 30956 h 1123950"/>
              <a:gd name="connsiteX46" fmla="*/ 633416 w 824428"/>
              <a:gd name="connsiteY46" fmla="*/ 42863 h 1123950"/>
              <a:gd name="connsiteX47" fmla="*/ 631035 w 824428"/>
              <a:gd name="connsiteY47" fmla="*/ 50006 h 1123950"/>
              <a:gd name="connsiteX48" fmla="*/ 616747 w 824428"/>
              <a:gd name="connsiteY48" fmla="*/ 64294 h 1123950"/>
              <a:gd name="connsiteX49" fmla="*/ 609604 w 824428"/>
              <a:gd name="connsiteY49" fmla="*/ 66675 h 1123950"/>
              <a:gd name="connsiteX50" fmla="*/ 597697 w 824428"/>
              <a:gd name="connsiteY50" fmla="*/ 57150 h 1123950"/>
              <a:gd name="connsiteX51" fmla="*/ 561979 w 824428"/>
              <a:gd name="connsiteY51" fmla="*/ 71438 h 1123950"/>
              <a:gd name="connsiteX52" fmla="*/ 514354 w 824428"/>
              <a:gd name="connsiteY52" fmla="*/ 88106 h 1123950"/>
              <a:gd name="connsiteX53" fmla="*/ 519116 w 824428"/>
              <a:gd name="connsiteY53" fmla="*/ 97631 h 1123950"/>
              <a:gd name="connsiteX54" fmla="*/ 516735 w 824428"/>
              <a:gd name="connsiteY54" fmla="*/ 107156 h 1123950"/>
              <a:gd name="connsiteX55" fmla="*/ 502447 w 824428"/>
              <a:gd name="connsiteY55" fmla="*/ 114300 h 1123950"/>
              <a:gd name="connsiteX56" fmla="*/ 457204 w 824428"/>
              <a:gd name="connsiteY56" fmla="*/ 119063 h 1123950"/>
              <a:gd name="connsiteX57" fmla="*/ 447679 w 824428"/>
              <a:gd name="connsiteY57" fmla="*/ 126206 h 1123950"/>
              <a:gd name="connsiteX58" fmla="*/ 438154 w 824428"/>
              <a:gd name="connsiteY58" fmla="*/ 138113 h 1123950"/>
              <a:gd name="connsiteX59" fmla="*/ 431010 w 824428"/>
              <a:gd name="connsiteY59" fmla="*/ 145256 h 1123950"/>
              <a:gd name="connsiteX60" fmla="*/ 421485 w 824428"/>
              <a:gd name="connsiteY60" fmla="*/ 171450 h 1123950"/>
              <a:gd name="connsiteX61" fmla="*/ 404816 w 824428"/>
              <a:gd name="connsiteY61" fmla="*/ 176213 h 1123950"/>
              <a:gd name="connsiteX62" fmla="*/ 309566 w 824428"/>
              <a:gd name="connsiteY62" fmla="*/ 190500 h 1123950"/>
              <a:gd name="connsiteX63" fmla="*/ 290516 w 824428"/>
              <a:gd name="connsiteY63" fmla="*/ 202406 h 1123950"/>
              <a:gd name="connsiteX64" fmla="*/ 276229 w 824428"/>
              <a:gd name="connsiteY64" fmla="*/ 216694 h 1123950"/>
              <a:gd name="connsiteX65" fmla="*/ 259560 w 824428"/>
              <a:gd name="connsiteY65" fmla="*/ 238125 h 1123950"/>
              <a:gd name="connsiteX66" fmla="*/ 250035 w 824428"/>
              <a:gd name="connsiteY66" fmla="*/ 250031 h 1123950"/>
              <a:gd name="connsiteX67" fmla="*/ 235747 w 824428"/>
              <a:gd name="connsiteY67" fmla="*/ 261938 h 1123950"/>
              <a:gd name="connsiteX68" fmla="*/ 228604 w 824428"/>
              <a:gd name="connsiteY68" fmla="*/ 271463 h 1123950"/>
              <a:gd name="connsiteX69" fmla="*/ 207172 w 824428"/>
              <a:gd name="connsiteY69" fmla="*/ 285750 h 1123950"/>
              <a:gd name="connsiteX70" fmla="*/ 197647 w 824428"/>
              <a:gd name="connsiteY70" fmla="*/ 295275 h 1123950"/>
              <a:gd name="connsiteX71" fmla="*/ 183360 w 824428"/>
              <a:gd name="connsiteY71" fmla="*/ 304800 h 1123950"/>
              <a:gd name="connsiteX72" fmla="*/ 176216 w 824428"/>
              <a:gd name="connsiteY72" fmla="*/ 311944 h 1123950"/>
              <a:gd name="connsiteX73" fmla="*/ 164310 w 824428"/>
              <a:gd name="connsiteY73" fmla="*/ 316706 h 1123950"/>
              <a:gd name="connsiteX74" fmla="*/ 157166 w 824428"/>
              <a:gd name="connsiteY74" fmla="*/ 371475 h 1123950"/>
              <a:gd name="connsiteX75" fmla="*/ 166691 w 824428"/>
              <a:gd name="connsiteY75" fmla="*/ 385763 h 1123950"/>
              <a:gd name="connsiteX76" fmla="*/ 183360 w 824428"/>
              <a:gd name="connsiteY76" fmla="*/ 407194 h 1123950"/>
              <a:gd name="connsiteX77" fmla="*/ 190504 w 824428"/>
              <a:gd name="connsiteY77" fmla="*/ 416719 h 1123950"/>
              <a:gd name="connsiteX78" fmla="*/ 197647 w 824428"/>
              <a:gd name="connsiteY78" fmla="*/ 428625 h 1123950"/>
              <a:gd name="connsiteX79" fmla="*/ 204791 w 824428"/>
              <a:gd name="connsiteY79" fmla="*/ 442913 h 1123950"/>
              <a:gd name="connsiteX80" fmla="*/ 216697 w 824428"/>
              <a:gd name="connsiteY80" fmla="*/ 459581 h 1123950"/>
              <a:gd name="connsiteX81" fmla="*/ 221460 w 824428"/>
              <a:gd name="connsiteY81" fmla="*/ 471488 h 1123950"/>
              <a:gd name="connsiteX82" fmla="*/ 228604 w 824428"/>
              <a:gd name="connsiteY82" fmla="*/ 481013 h 1123950"/>
              <a:gd name="connsiteX83" fmla="*/ 233366 w 824428"/>
              <a:gd name="connsiteY83" fmla="*/ 490538 h 1123950"/>
              <a:gd name="connsiteX84" fmla="*/ 230985 w 824428"/>
              <a:gd name="connsiteY84" fmla="*/ 507206 h 1123950"/>
              <a:gd name="connsiteX85" fmla="*/ 185741 w 824428"/>
              <a:gd name="connsiteY85" fmla="*/ 511969 h 1123950"/>
              <a:gd name="connsiteX86" fmla="*/ 176216 w 824428"/>
              <a:gd name="connsiteY86" fmla="*/ 516731 h 1123950"/>
              <a:gd name="connsiteX87" fmla="*/ 171454 w 824428"/>
              <a:gd name="connsiteY87" fmla="*/ 531019 h 1123950"/>
              <a:gd name="connsiteX88" fmla="*/ 164310 w 824428"/>
              <a:gd name="connsiteY88" fmla="*/ 581025 h 1123950"/>
              <a:gd name="connsiteX89" fmla="*/ 135735 w 824428"/>
              <a:gd name="connsiteY89" fmla="*/ 607219 h 1123950"/>
              <a:gd name="connsiteX90" fmla="*/ 128591 w 824428"/>
              <a:gd name="connsiteY90" fmla="*/ 611981 h 1123950"/>
              <a:gd name="connsiteX91" fmla="*/ 111922 w 824428"/>
              <a:gd name="connsiteY91" fmla="*/ 628650 h 1123950"/>
              <a:gd name="connsiteX92" fmla="*/ 100016 w 824428"/>
              <a:gd name="connsiteY92" fmla="*/ 638175 h 1123950"/>
              <a:gd name="connsiteX93" fmla="*/ 88110 w 824428"/>
              <a:gd name="connsiteY93" fmla="*/ 650081 h 1123950"/>
              <a:gd name="connsiteX94" fmla="*/ 80966 w 824428"/>
              <a:gd name="connsiteY94" fmla="*/ 661988 h 1123950"/>
              <a:gd name="connsiteX95" fmla="*/ 76204 w 824428"/>
              <a:gd name="connsiteY95" fmla="*/ 669131 h 1123950"/>
              <a:gd name="connsiteX96" fmla="*/ 69060 w 824428"/>
              <a:gd name="connsiteY96" fmla="*/ 678656 h 1123950"/>
              <a:gd name="connsiteX97" fmla="*/ 64297 w 824428"/>
              <a:gd name="connsiteY97" fmla="*/ 685800 h 1123950"/>
              <a:gd name="connsiteX98" fmla="*/ 57154 w 824428"/>
              <a:gd name="connsiteY98" fmla="*/ 692944 h 1123950"/>
              <a:gd name="connsiteX99" fmla="*/ 52391 w 824428"/>
              <a:gd name="connsiteY99" fmla="*/ 702469 h 1123950"/>
              <a:gd name="connsiteX100" fmla="*/ 47629 w 824428"/>
              <a:gd name="connsiteY100" fmla="*/ 709613 h 1123950"/>
              <a:gd name="connsiteX101" fmla="*/ 40485 w 824428"/>
              <a:gd name="connsiteY101" fmla="*/ 721519 h 1123950"/>
              <a:gd name="connsiteX102" fmla="*/ 33341 w 824428"/>
              <a:gd name="connsiteY102" fmla="*/ 735806 h 1123950"/>
              <a:gd name="connsiteX103" fmla="*/ 38104 w 824428"/>
              <a:gd name="connsiteY103" fmla="*/ 754856 h 1123950"/>
              <a:gd name="connsiteX104" fmla="*/ 47629 w 824428"/>
              <a:gd name="connsiteY104" fmla="*/ 778669 h 1123950"/>
              <a:gd name="connsiteX105" fmla="*/ 30960 w 824428"/>
              <a:gd name="connsiteY105" fmla="*/ 821531 h 1123950"/>
              <a:gd name="connsiteX106" fmla="*/ 11910 w 824428"/>
              <a:gd name="connsiteY106" fmla="*/ 835819 h 1123950"/>
              <a:gd name="connsiteX107" fmla="*/ 2385 w 824428"/>
              <a:gd name="connsiteY107" fmla="*/ 852488 h 1123950"/>
              <a:gd name="connsiteX108" fmla="*/ 4 w 824428"/>
              <a:gd name="connsiteY108" fmla="*/ 859631 h 1123950"/>
              <a:gd name="connsiteX109" fmla="*/ 4766 w 824428"/>
              <a:gd name="connsiteY109" fmla="*/ 919163 h 1123950"/>
              <a:gd name="connsiteX110" fmla="*/ 7147 w 824428"/>
              <a:gd name="connsiteY110" fmla="*/ 928688 h 1123950"/>
              <a:gd name="connsiteX111" fmla="*/ 21435 w 824428"/>
              <a:gd name="connsiteY111" fmla="*/ 945356 h 1123950"/>
              <a:gd name="connsiteX112" fmla="*/ 33341 w 824428"/>
              <a:gd name="connsiteY112" fmla="*/ 952500 h 1123950"/>
              <a:gd name="connsiteX113" fmla="*/ 42866 w 824428"/>
              <a:gd name="connsiteY113" fmla="*/ 954881 h 1123950"/>
              <a:gd name="connsiteX114" fmla="*/ 50010 w 824428"/>
              <a:gd name="connsiteY114" fmla="*/ 959644 h 1123950"/>
              <a:gd name="connsiteX115" fmla="*/ 76204 w 824428"/>
              <a:gd name="connsiteY115" fmla="*/ 973931 h 1123950"/>
              <a:gd name="connsiteX116" fmla="*/ 80966 w 824428"/>
              <a:gd name="connsiteY116" fmla="*/ 981075 h 1123950"/>
              <a:gd name="connsiteX117" fmla="*/ 76204 w 824428"/>
              <a:gd name="connsiteY117" fmla="*/ 1038225 h 1123950"/>
              <a:gd name="connsiteX118" fmla="*/ 71441 w 824428"/>
              <a:gd name="connsiteY118" fmla="*/ 1050131 h 1123950"/>
              <a:gd name="connsiteX119" fmla="*/ 76204 w 824428"/>
              <a:gd name="connsiteY119" fmla="*/ 1114425 h 1123950"/>
              <a:gd name="connsiteX120" fmla="*/ 80966 w 824428"/>
              <a:gd name="connsiteY120" fmla="*/ 1123950 h 1123950"/>
              <a:gd name="connsiteX121" fmla="*/ 114304 w 824428"/>
              <a:gd name="connsiteY121" fmla="*/ 1116806 h 1123950"/>
              <a:gd name="connsiteX122" fmla="*/ 116685 w 824428"/>
              <a:gd name="connsiteY122" fmla="*/ 1109663 h 1123950"/>
              <a:gd name="connsiteX123" fmla="*/ 123829 w 824428"/>
              <a:gd name="connsiteY123" fmla="*/ 1102519 h 1123950"/>
              <a:gd name="connsiteX124" fmla="*/ 138116 w 824428"/>
              <a:gd name="connsiteY124" fmla="*/ 1081088 h 1123950"/>
              <a:gd name="connsiteX125" fmla="*/ 142879 w 824428"/>
              <a:gd name="connsiteY125" fmla="*/ 1073944 h 1123950"/>
              <a:gd name="connsiteX126" fmla="*/ 161929 w 824428"/>
              <a:gd name="connsiteY126" fmla="*/ 1064419 h 1123950"/>
              <a:gd name="connsiteX127" fmla="*/ 211935 w 824428"/>
              <a:gd name="connsiteY127" fmla="*/ 1064419 h 1123950"/>
              <a:gd name="connsiteX128" fmla="*/ 219079 w 824428"/>
              <a:gd name="connsiteY128" fmla="*/ 1057275 h 1123950"/>
              <a:gd name="connsiteX129" fmla="*/ 228604 w 824428"/>
              <a:gd name="connsiteY129" fmla="*/ 1042988 h 1123950"/>
              <a:gd name="connsiteX130" fmla="*/ 235747 w 824428"/>
              <a:gd name="connsiteY130" fmla="*/ 1033463 h 1123950"/>
              <a:gd name="connsiteX131" fmla="*/ 240510 w 824428"/>
              <a:gd name="connsiteY131" fmla="*/ 1019175 h 1123950"/>
              <a:gd name="connsiteX132" fmla="*/ 250035 w 824428"/>
              <a:gd name="connsiteY132" fmla="*/ 1000125 h 1123950"/>
              <a:gd name="connsiteX133" fmla="*/ 254797 w 824428"/>
              <a:gd name="connsiteY133" fmla="*/ 990600 h 1123950"/>
              <a:gd name="connsiteX134" fmla="*/ 259560 w 824428"/>
              <a:gd name="connsiteY134" fmla="*/ 978694 h 1123950"/>
              <a:gd name="connsiteX135" fmla="*/ 278610 w 824428"/>
              <a:gd name="connsiteY135" fmla="*/ 959644 h 1123950"/>
              <a:gd name="connsiteX136" fmla="*/ 285754 w 824428"/>
              <a:gd name="connsiteY136" fmla="*/ 952500 h 1123950"/>
              <a:gd name="connsiteX137" fmla="*/ 292897 w 824428"/>
              <a:gd name="connsiteY137" fmla="*/ 945356 h 1123950"/>
              <a:gd name="connsiteX138" fmla="*/ 304804 w 824428"/>
              <a:gd name="connsiteY138" fmla="*/ 935831 h 1123950"/>
              <a:gd name="connsiteX139" fmla="*/ 314329 w 824428"/>
              <a:gd name="connsiteY139" fmla="*/ 923925 h 1123950"/>
              <a:gd name="connsiteX140" fmla="*/ 321472 w 824428"/>
              <a:gd name="connsiteY140" fmla="*/ 919163 h 1123950"/>
              <a:gd name="connsiteX141" fmla="*/ 330997 w 824428"/>
              <a:gd name="connsiteY141" fmla="*/ 912019 h 1123950"/>
              <a:gd name="connsiteX142" fmla="*/ 338141 w 824428"/>
              <a:gd name="connsiteY142" fmla="*/ 909638 h 1123950"/>
              <a:gd name="connsiteX143" fmla="*/ 335760 w 824428"/>
              <a:gd name="connsiteY143" fmla="*/ 907256 h 1123950"/>
              <a:gd name="connsiteX0" fmla="*/ 335760 w 824428"/>
              <a:gd name="connsiteY0" fmla="*/ 907256 h 1123950"/>
              <a:gd name="connsiteX1" fmla="*/ 350047 w 824428"/>
              <a:gd name="connsiteY1" fmla="*/ 885825 h 1123950"/>
              <a:gd name="connsiteX2" fmla="*/ 364335 w 824428"/>
              <a:gd name="connsiteY2" fmla="*/ 871538 h 1123950"/>
              <a:gd name="connsiteX3" fmla="*/ 371479 w 824428"/>
              <a:gd name="connsiteY3" fmla="*/ 864394 h 1123950"/>
              <a:gd name="connsiteX4" fmla="*/ 381004 w 824428"/>
              <a:gd name="connsiteY4" fmla="*/ 828675 h 1123950"/>
              <a:gd name="connsiteX5" fmla="*/ 400054 w 824428"/>
              <a:gd name="connsiteY5" fmla="*/ 773906 h 1123950"/>
              <a:gd name="connsiteX6" fmla="*/ 421485 w 824428"/>
              <a:gd name="connsiteY6" fmla="*/ 721519 h 1123950"/>
              <a:gd name="connsiteX7" fmla="*/ 440535 w 824428"/>
              <a:gd name="connsiteY7" fmla="*/ 678656 h 1123950"/>
              <a:gd name="connsiteX8" fmla="*/ 473872 w 824428"/>
              <a:gd name="connsiteY8" fmla="*/ 638175 h 1123950"/>
              <a:gd name="connsiteX9" fmla="*/ 526260 w 824428"/>
              <a:gd name="connsiteY9" fmla="*/ 564356 h 1123950"/>
              <a:gd name="connsiteX10" fmla="*/ 564360 w 824428"/>
              <a:gd name="connsiteY10" fmla="*/ 507206 h 1123950"/>
              <a:gd name="connsiteX11" fmla="*/ 607222 w 824428"/>
              <a:gd name="connsiteY11" fmla="*/ 447675 h 1123950"/>
              <a:gd name="connsiteX12" fmla="*/ 616747 w 824428"/>
              <a:gd name="connsiteY12" fmla="*/ 431006 h 1123950"/>
              <a:gd name="connsiteX13" fmla="*/ 647704 w 824428"/>
              <a:gd name="connsiteY13" fmla="*/ 404813 h 1123950"/>
              <a:gd name="connsiteX14" fmla="*/ 664372 w 824428"/>
              <a:gd name="connsiteY14" fmla="*/ 383381 h 1123950"/>
              <a:gd name="connsiteX15" fmla="*/ 678660 w 824428"/>
              <a:gd name="connsiteY15" fmla="*/ 376238 h 1123950"/>
              <a:gd name="connsiteX16" fmla="*/ 683422 w 824428"/>
              <a:gd name="connsiteY16" fmla="*/ 369094 h 1123950"/>
              <a:gd name="connsiteX17" fmla="*/ 695329 w 824428"/>
              <a:gd name="connsiteY17" fmla="*/ 366713 h 1123950"/>
              <a:gd name="connsiteX18" fmla="*/ 750097 w 824428"/>
              <a:gd name="connsiteY18" fmla="*/ 364331 h 1123950"/>
              <a:gd name="connsiteX19" fmla="*/ 762004 w 824428"/>
              <a:gd name="connsiteY19" fmla="*/ 359569 h 1123950"/>
              <a:gd name="connsiteX20" fmla="*/ 771529 w 824428"/>
              <a:gd name="connsiteY20" fmla="*/ 350044 h 1123950"/>
              <a:gd name="connsiteX21" fmla="*/ 785816 w 824428"/>
              <a:gd name="connsiteY21" fmla="*/ 338138 h 1123950"/>
              <a:gd name="connsiteX22" fmla="*/ 816772 w 824428"/>
              <a:gd name="connsiteY22" fmla="*/ 326231 h 1123950"/>
              <a:gd name="connsiteX23" fmla="*/ 823916 w 824428"/>
              <a:gd name="connsiteY23" fmla="*/ 316706 h 1123950"/>
              <a:gd name="connsiteX24" fmla="*/ 821535 w 824428"/>
              <a:gd name="connsiteY24" fmla="*/ 283369 h 1123950"/>
              <a:gd name="connsiteX25" fmla="*/ 814391 w 824428"/>
              <a:gd name="connsiteY25" fmla="*/ 276225 h 1123950"/>
              <a:gd name="connsiteX26" fmla="*/ 797722 w 824428"/>
              <a:gd name="connsiteY26" fmla="*/ 259556 h 1123950"/>
              <a:gd name="connsiteX27" fmla="*/ 788197 w 824428"/>
              <a:gd name="connsiteY27" fmla="*/ 257175 h 1123950"/>
              <a:gd name="connsiteX28" fmla="*/ 745335 w 824428"/>
              <a:gd name="connsiteY28" fmla="*/ 247650 h 1123950"/>
              <a:gd name="connsiteX29" fmla="*/ 731047 w 824428"/>
              <a:gd name="connsiteY29" fmla="*/ 240506 h 1123950"/>
              <a:gd name="connsiteX30" fmla="*/ 719141 w 824428"/>
              <a:gd name="connsiteY30" fmla="*/ 235744 h 1123950"/>
              <a:gd name="connsiteX31" fmla="*/ 685804 w 824428"/>
              <a:gd name="connsiteY31" fmla="*/ 216694 h 1123950"/>
              <a:gd name="connsiteX32" fmla="*/ 678660 w 824428"/>
              <a:gd name="connsiteY32" fmla="*/ 214313 h 1123950"/>
              <a:gd name="connsiteX33" fmla="*/ 676279 w 824428"/>
              <a:gd name="connsiteY33" fmla="*/ 207169 h 1123950"/>
              <a:gd name="connsiteX34" fmla="*/ 681041 w 824428"/>
              <a:gd name="connsiteY34" fmla="*/ 173831 h 1123950"/>
              <a:gd name="connsiteX35" fmla="*/ 676279 w 824428"/>
              <a:gd name="connsiteY35" fmla="*/ 138113 h 1123950"/>
              <a:gd name="connsiteX36" fmla="*/ 673897 w 824428"/>
              <a:gd name="connsiteY36" fmla="*/ 50006 h 1123950"/>
              <a:gd name="connsiteX37" fmla="*/ 671516 w 824428"/>
              <a:gd name="connsiteY37" fmla="*/ 40481 h 1123950"/>
              <a:gd name="connsiteX38" fmla="*/ 669135 w 824428"/>
              <a:gd name="connsiteY38" fmla="*/ 26194 h 1123950"/>
              <a:gd name="connsiteX39" fmla="*/ 659610 w 824428"/>
              <a:gd name="connsiteY39" fmla="*/ 9525 h 1123950"/>
              <a:gd name="connsiteX40" fmla="*/ 654847 w 824428"/>
              <a:gd name="connsiteY40" fmla="*/ 0 h 1123950"/>
              <a:gd name="connsiteX41" fmla="*/ 647704 w 824428"/>
              <a:gd name="connsiteY41" fmla="*/ 4763 h 1123950"/>
              <a:gd name="connsiteX42" fmla="*/ 645322 w 824428"/>
              <a:gd name="connsiteY42" fmla="*/ 14288 h 1123950"/>
              <a:gd name="connsiteX43" fmla="*/ 642941 w 824428"/>
              <a:gd name="connsiteY43" fmla="*/ 21431 h 1123950"/>
              <a:gd name="connsiteX44" fmla="*/ 640560 w 824428"/>
              <a:gd name="connsiteY44" fmla="*/ 30956 h 1123950"/>
              <a:gd name="connsiteX45" fmla="*/ 633416 w 824428"/>
              <a:gd name="connsiteY45" fmla="*/ 42863 h 1123950"/>
              <a:gd name="connsiteX46" fmla="*/ 631035 w 824428"/>
              <a:gd name="connsiteY46" fmla="*/ 50006 h 1123950"/>
              <a:gd name="connsiteX47" fmla="*/ 616747 w 824428"/>
              <a:gd name="connsiteY47" fmla="*/ 64294 h 1123950"/>
              <a:gd name="connsiteX48" fmla="*/ 609604 w 824428"/>
              <a:gd name="connsiteY48" fmla="*/ 66675 h 1123950"/>
              <a:gd name="connsiteX49" fmla="*/ 597697 w 824428"/>
              <a:gd name="connsiteY49" fmla="*/ 57150 h 1123950"/>
              <a:gd name="connsiteX50" fmla="*/ 561979 w 824428"/>
              <a:gd name="connsiteY50" fmla="*/ 71438 h 1123950"/>
              <a:gd name="connsiteX51" fmla="*/ 514354 w 824428"/>
              <a:gd name="connsiteY51" fmla="*/ 88106 h 1123950"/>
              <a:gd name="connsiteX52" fmla="*/ 519116 w 824428"/>
              <a:gd name="connsiteY52" fmla="*/ 97631 h 1123950"/>
              <a:gd name="connsiteX53" fmla="*/ 516735 w 824428"/>
              <a:gd name="connsiteY53" fmla="*/ 107156 h 1123950"/>
              <a:gd name="connsiteX54" fmla="*/ 502447 w 824428"/>
              <a:gd name="connsiteY54" fmla="*/ 114300 h 1123950"/>
              <a:gd name="connsiteX55" fmla="*/ 457204 w 824428"/>
              <a:gd name="connsiteY55" fmla="*/ 119063 h 1123950"/>
              <a:gd name="connsiteX56" fmla="*/ 447679 w 824428"/>
              <a:gd name="connsiteY56" fmla="*/ 126206 h 1123950"/>
              <a:gd name="connsiteX57" fmla="*/ 438154 w 824428"/>
              <a:gd name="connsiteY57" fmla="*/ 138113 h 1123950"/>
              <a:gd name="connsiteX58" fmla="*/ 431010 w 824428"/>
              <a:gd name="connsiteY58" fmla="*/ 145256 h 1123950"/>
              <a:gd name="connsiteX59" fmla="*/ 421485 w 824428"/>
              <a:gd name="connsiteY59" fmla="*/ 171450 h 1123950"/>
              <a:gd name="connsiteX60" fmla="*/ 404816 w 824428"/>
              <a:gd name="connsiteY60" fmla="*/ 176213 h 1123950"/>
              <a:gd name="connsiteX61" fmla="*/ 309566 w 824428"/>
              <a:gd name="connsiteY61" fmla="*/ 190500 h 1123950"/>
              <a:gd name="connsiteX62" fmla="*/ 290516 w 824428"/>
              <a:gd name="connsiteY62" fmla="*/ 202406 h 1123950"/>
              <a:gd name="connsiteX63" fmla="*/ 276229 w 824428"/>
              <a:gd name="connsiteY63" fmla="*/ 216694 h 1123950"/>
              <a:gd name="connsiteX64" fmla="*/ 259560 w 824428"/>
              <a:gd name="connsiteY64" fmla="*/ 238125 h 1123950"/>
              <a:gd name="connsiteX65" fmla="*/ 250035 w 824428"/>
              <a:gd name="connsiteY65" fmla="*/ 250031 h 1123950"/>
              <a:gd name="connsiteX66" fmla="*/ 235747 w 824428"/>
              <a:gd name="connsiteY66" fmla="*/ 261938 h 1123950"/>
              <a:gd name="connsiteX67" fmla="*/ 228604 w 824428"/>
              <a:gd name="connsiteY67" fmla="*/ 271463 h 1123950"/>
              <a:gd name="connsiteX68" fmla="*/ 207172 w 824428"/>
              <a:gd name="connsiteY68" fmla="*/ 285750 h 1123950"/>
              <a:gd name="connsiteX69" fmla="*/ 197647 w 824428"/>
              <a:gd name="connsiteY69" fmla="*/ 295275 h 1123950"/>
              <a:gd name="connsiteX70" fmla="*/ 183360 w 824428"/>
              <a:gd name="connsiteY70" fmla="*/ 304800 h 1123950"/>
              <a:gd name="connsiteX71" fmla="*/ 176216 w 824428"/>
              <a:gd name="connsiteY71" fmla="*/ 311944 h 1123950"/>
              <a:gd name="connsiteX72" fmla="*/ 164310 w 824428"/>
              <a:gd name="connsiteY72" fmla="*/ 316706 h 1123950"/>
              <a:gd name="connsiteX73" fmla="*/ 157166 w 824428"/>
              <a:gd name="connsiteY73" fmla="*/ 371475 h 1123950"/>
              <a:gd name="connsiteX74" fmla="*/ 166691 w 824428"/>
              <a:gd name="connsiteY74" fmla="*/ 385763 h 1123950"/>
              <a:gd name="connsiteX75" fmla="*/ 183360 w 824428"/>
              <a:gd name="connsiteY75" fmla="*/ 407194 h 1123950"/>
              <a:gd name="connsiteX76" fmla="*/ 190504 w 824428"/>
              <a:gd name="connsiteY76" fmla="*/ 416719 h 1123950"/>
              <a:gd name="connsiteX77" fmla="*/ 197647 w 824428"/>
              <a:gd name="connsiteY77" fmla="*/ 428625 h 1123950"/>
              <a:gd name="connsiteX78" fmla="*/ 204791 w 824428"/>
              <a:gd name="connsiteY78" fmla="*/ 442913 h 1123950"/>
              <a:gd name="connsiteX79" fmla="*/ 216697 w 824428"/>
              <a:gd name="connsiteY79" fmla="*/ 459581 h 1123950"/>
              <a:gd name="connsiteX80" fmla="*/ 221460 w 824428"/>
              <a:gd name="connsiteY80" fmla="*/ 471488 h 1123950"/>
              <a:gd name="connsiteX81" fmla="*/ 228604 w 824428"/>
              <a:gd name="connsiteY81" fmla="*/ 481013 h 1123950"/>
              <a:gd name="connsiteX82" fmla="*/ 233366 w 824428"/>
              <a:gd name="connsiteY82" fmla="*/ 490538 h 1123950"/>
              <a:gd name="connsiteX83" fmla="*/ 230985 w 824428"/>
              <a:gd name="connsiteY83" fmla="*/ 507206 h 1123950"/>
              <a:gd name="connsiteX84" fmla="*/ 185741 w 824428"/>
              <a:gd name="connsiteY84" fmla="*/ 511969 h 1123950"/>
              <a:gd name="connsiteX85" fmla="*/ 176216 w 824428"/>
              <a:gd name="connsiteY85" fmla="*/ 516731 h 1123950"/>
              <a:gd name="connsiteX86" fmla="*/ 171454 w 824428"/>
              <a:gd name="connsiteY86" fmla="*/ 531019 h 1123950"/>
              <a:gd name="connsiteX87" fmla="*/ 164310 w 824428"/>
              <a:gd name="connsiteY87" fmla="*/ 581025 h 1123950"/>
              <a:gd name="connsiteX88" fmla="*/ 135735 w 824428"/>
              <a:gd name="connsiteY88" fmla="*/ 607219 h 1123950"/>
              <a:gd name="connsiteX89" fmla="*/ 128591 w 824428"/>
              <a:gd name="connsiteY89" fmla="*/ 611981 h 1123950"/>
              <a:gd name="connsiteX90" fmla="*/ 111922 w 824428"/>
              <a:gd name="connsiteY90" fmla="*/ 628650 h 1123950"/>
              <a:gd name="connsiteX91" fmla="*/ 100016 w 824428"/>
              <a:gd name="connsiteY91" fmla="*/ 638175 h 1123950"/>
              <a:gd name="connsiteX92" fmla="*/ 88110 w 824428"/>
              <a:gd name="connsiteY92" fmla="*/ 650081 h 1123950"/>
              <a:gd name="connsiteX93" fmla="*/ 80966 w 824428"/>
              <a:gd name="connsiteY93" fmla="*/ 661988 h 1123950"/>
              <a:gd name="connsiteX94" fmla="*/ 76204 w 824428"/>
              <a:gd name="connsiteY94" fmla="*/ 669131 h 1123950"/>
              <a:gd name="connsiteX95" fmla="*/ 69060 w 824428"/>
              <a:gd name="connsiteY95" fmla="*/ 678656 h 1123950"/>
              <a:gd name="connsiteX96" fmla="*/ 64297 w 824428"/>
              <a:gd name="connsiteY96" fmla="*/ 685800 h 1123950"/>
              <a:gd name="connsiteX97" fmla="*/ 57154 w 824428"/>
              <a:gd name="connsiteY97" fmla="*/ 692944 h 1123950"/>
              <a:gd name="connsiteX98" fmla="*/ 52391 w 824428"/>
              <a:gd name="connsiteY98" fmla="*/ 702469 h 1123950"/>
              <a:gd name="connsiteX99" fmla="*/ 47629 w 824428"/>
              <a:gd name="connsiteY99" fmla="*/ 709613 h 1123950"/>
              <a:gd name="connsiteX100" fmla="*/ 40485 w 824428"/>
              <a:gd name="connsiteY100" fmla="*/ 721519 h 1123950"/>
              <a:gd name="connsiteX101" fmla="*/ 33341 w 824428"/>
              <a:gd name="connsiteY101" fmla="*/ 735806 h 1123950"/>
              <a:gd name="connsiteX102" fmla="*/ 38104 w 824428"/>
              <a:gd name="connsiteY102" fmla="*/ 754856 h 1123950"/>
              <a:gd name="connsiteX103" fmla="*/ 47629 w 824428"/>
              <a:gd name="connsiteY103" fmla="*/ 778669 h 1123950"/>
              <a:gd name="connsiteX104" fmla="*/ 30960 w 824428"/>
              <a:gd name="connsiteY104" fmla="*/ 821531 h 1123950"/>
              <a:gd name="connsiteX105" fmla="*/ 11910 w 824428"/>
              <a:gd name="connsiteY105" fmla="*/ 835819 h 1123950"/>
              <a:gd name="connsiteX106" fmla="*/ 2385 w 824428"/>
              <a:gd name="connsiteY106" fmla="*/ 852488 h 1123950"/>
              <a:gd name="connsiteX107" fmla="*/ 4 w 824428"/>
              <a:gd name="connsiteY107" fmla="*/ 859631 h 1123950"/>
              <a:gd name="connsiteX108" fmla="*/ 4766 w 824428"/>
              <a:gd name="connsiteY108" fmla="*/ 919163 h 1123950"/>
              <a:gd name="connsiteX109" fmla="*/ 7147 w 824428"/>
              <a:gd name="connsiteY109" fmla="*/ 928688 h 1123950"/>
              <a:gd name="connsiteX110" fmla="*/ 21435 w 824428"/>
              <a:gd name="connsiteY110" fmla="*/ 945356 h 1123950"/>
              <a:gd name="connsiteX111" fmla="*/ 33341 w 824428"/>
              <a:gd name="connsiteY111" fmla="*/ 952500 h 1123950"/>
              <a:gd name="connsiteX112" fmla="*/ 42866 w 824428"/>
              <a:gd name="connsiteY112" fmla="*/ 954881 h 1123950"/>
              <a:gd name="connsiteX113" fmla="*/ 50010 w 824428"/>
              <a:gd name="connsiteY113" fmla="*/ 959644 h 1123950"/>
              <a:gd name="connsiteX114" fmla="*/ 76204 w 824428"/>
              <a:gd name="connsiteY114" fmla="*/ 973931 h 1123950"/>
              <a:gd name="connsiteX115" fmla="*/ 80966 w 824428"/>
              <a:gd name="connsiteY115" fmla="*/ 981075 h 1123950"/>
              <a:gd name="connsiteX116" fmla="*/ 76204 w 824428"/>
              <a:gd name="connsiteY116" fmla="*/ 1038225 h 1123950"/>
              <a:gd name="connsiteX117" fmla="*/ 71441 w 824428"/>
              <a:gd name="connsiteY117" fmla="*/ 1050131 h 1123950"/>
              <a:gd name="connsiteX118" fmla="*/ 76204 w 824428"/>
              <a:gd name="connsiteY118" fmla="*/ 1114425 h 1123950"/>
              <a:gd name="connsiteX119" fmla="*/ 80966 w 824428"/>
              <a:gd name="connsiteY119" fmla="*/ 1123950 h 1123950"/>
              <a:gd name="connsiteX120" fmla="*/ 114304 w 824428"/>
              <a:gd name="connsiteY120" fmla="*/ 1116806 h 1123950"/>
              <a:gd name="connsiteX121" fmla="*/ 116685 w 824428"/>
              <a:gd name="connsiteY121" fmla="*/ 1109663 h 1123950"/>
              <a:gd name="connsiteX122" fmla="*/ 123829 w 824428"/>
              <a:gd name="connsiteY122" fmla="*/ 1102519 h 1123950"/>
              <a:gd name="connsiteX123" fmla="*/ 138116 w 824428"/>
              <a:gd name="connsiteY123" fmla="*/ 1081088 h 1123950"/>
              <a:gd name="connsiteX124" fmla="*/ 142879 w 824428"/>
              <a:gd name="connsiteY124" fmla="*/ 1073944 h 1123950"/>
              <a:gd name="connsiteX125" fmla="*/ 161929 w 824428"/>
              <a:gd name="connsiteY125" fmla="*/ 1064419 h 1123950"/>
              <a:gd name="connsiteX126" fmla="*/ 211935 w 824428"/>
              <a:gd name="connsiteY126" fmla="*/ 1064419 h 1123950"/>
              <a:gd name="connsiteX127" fmla="*/ 219079 w 824428"/>
              <a:gd name="connsiteY127" fmla="*/ 1057275 h 1123950"/>
              <a:gd name="connsiteX128" fmla="*/ 228604 w 824428"/>
              <a:gd name="connsiteY128" fmla="*/ 1042988 h 1123950"/>
              <a:gd name="connsiteX129" fmla="*/ 235747 w 824428"/>
              <a:gd name="connsiteY129" fmla="*/ 1033463 h 1123950"/>
              <a:gd name="connsiteX130" fmla="*/ 240510 w 824428"/>
              <a:gd name="connsiteY130" fmla="*/ 1019175 h 1123950"/>
              <a:gd name="connsiteX131" fmla="*/ 250035 w 824428"/>
              <a:gd name="connsiteY131" fmla="*/ 1000125 h 1123950"/>
              <a:gd name="connsiteX132" fmla="*/ 254797 w 824428"/>
              <a:gd name="connsiteY132" fmla="*/ 990600 h 1123950"/>
              <a:gd name="connsiteX133" fmla="*/ 259560 w 824428"/>
              <a:gd name="connsiteY133" fmla="*/ 978694 h 1123950"/>
              <a:gd name="connsiteX134" fmla="*/ 278610 w 824428"/>
              <a:gd name="connsiteY134" fmla="*/ 959644 h 1123950"/>
              <a:gd name="connsiteX135" fmla="*/ 285754 w 824428"/>
              <a:gd name="connsiteY135" fmla="*/ 952500 h 1123950"/>
              <a:gd name="connsiteX136" fmla="*/ 292897 w 824428"/>
              <a:gd name="connsiteY136" fmla="*/ 945356 h 1123950"/>
              <a:gd name="connsiteX137" fmla="*/ 304804 w 824428"/>
              <a:gd name="connsiteY137" fmla="*/ 935831 h 1123950"/>
              <a:gd name="connsiteX138" fmla="*/ 314329 w 824428"/>
              <a:gd name="connsiteY138" fmla="*/ 923925 h 1123950"/>
              <a:gd name="connsiteX139" fmla="*/ 321472 w 824428"/>
              <a:gd name="connsiteY139" fmla="*/ 919163 h 1123950"/>
              <a:gd name="connsiteX140" fmla="*/ 330997 w 824428"/>
              <a:gd name="connsiteY140" fmla="*/ 912019 h 1123950"/>
              <a:gd name="connsiteX141" fmla="*/ 338141 w 824428"/>
              <a:gd name="connsiteY141" fmla="*/ 909638 h 1123950"/>
              <a:gd name="connsiteX142" fmla="*/ 335760 w 824428"/>
              <a:gd name="connsiteY142" fmla="*/ 907256 h 1123950"/>
              <a:gd name="connsiteX0" fmla="*/ 335760 w 824428"/>
              <a:gd name="connsiteY0" fmla="*/ 907256 h 1123950"/>
              <a:gd name="connsiteX1" fmla="*/ 350047 w 824428"/>
              <a:gd name="connsiteY1" fmla="*/ 885825 h 1123950"/>
              <a:gd name="connsiteX2" fmla="*/ 364335 w 824428"/>
              <a:gd name="connsiteY2" fmla="*/ 871538 h 1123950"/>
              <a:gd name="connsiteX3" fmla="*/ 371479 w 824428"/>
              <a:gd name="connsiteY3" fmla="*/ 864394 h 1123950"/>
              <a:gd name="connsiteX4" fmla="*/ 381004 w 824428"/>
              <a:gd name="connsiteY4" fmla="*/ 828675 h 1123950"/>
              <a:gd name="connsiteX5" fmla="*/ 400054 w 824428"/>
              <a:gd name="connsiteY5" fmla="*/ 773906 h 1123950"/>
              <a:gd name="connsiteX6" fmla="*/ 421485 w 824428"/>
              <a:gd name="connsiteY6" fmla="*/ 721519 h 1123950"/>
              <a:gd name="connsiteX7" fmla="*/ 440535 w 824428"/>
              <a:gd name="connsiteY7" fmla="*/ 678656 h 1123950"/>
              <a:gd name="connsiteX8" fmla="*/ 473872 w 824428"/>
              <a:gd name="connsiteY8" fmla="*/ 638175 h 1123950"/>
              <a:gd name="connsiteX9" fmla="*/ 526260 w 824428"/>
              <a:gd name="connsiteY9" fmla="*/ 564356 h 1123950"/>
              <a:gd name="connsiteX10" fmla="*/ 564360 w 824428"/>
              <a:gd name="connsiteY10" fmla="*/ 507206 h 1123950"/>
              <a:gd name="connsiteX11" fmla="*/ 607222 w 824428"/>
              <a:gd name="connsiteY11" fmla="*/ 447675 h 1123950"/>
              <a:gd name="connsiteX12" fmla="*/ 647704 w 824428"/>
              <a:gd name="connsiteY12" fmla="*/ 404813 h 1123950"/>
              <a:gd name="connsiteX13" fmla="*/ 664372 w 824428"/>
              <a:gd name="connsiteY13" fmla="*/ 383381 h 1123950"/>
              <a:gd name="connsiteX14" fmla="*/ 678660 w 824428"/>
              <a:gd name="connsiteY14" fmla="*/ 376238 h 1123950"/>
              <a:gd name="connsiteX15" fmla="*/ 683422 w 824428"/>
              <a:gd name="connsiteY15" fmla="*/ 369094 h 1123950"/>
              <a:gd name="connsiteX16" fmla="*/ 695329 w 824428"/>
              <a:gd name="connsiteY16" fmla="*/ 366713 h 1123950"/>
              <a:gd name="connsiteX17" fmla="*/ 750097 w 824428"/>
              <a:gd name="connsiteY17" fmla="*/ 364331 h 1123950"/>
              <a:gd name="connsiteX18" fmla="*/ 762004 w 824428"/>
              <a:gd name="connsiteY18" fmla="*/ 359569 h 1123950"/>
              <a:gd name="connsiteX19" fmla="*/ 771529 w 824428"/>
              <a:gd name="connsiteY19" fmla="*/ 350044 h 1123950"/>
              <a:gd name="connsiteX20" fmla="*/ 785816 w 824428"/>
              <a:gd name="connsiteY20" fmla="*/ 338138 h 1123950"/>
              <a:gd name="connsiteX21" fmla="*/ 816772 w 824428"/>
              <a:gd name="connsiteY21" fmla="*/ 326231 h 1123950"/>
              <a:gd name="connsiteX22" fmla="*/ 823916 w 824428"/>
              <a:gd name="connsiteY22" fmla="*/ 316706 h 1123950"/>
              <a:gd name="connsiteX23" fmla="*/ 821535 w 824428"/>
              <a:gd name="connsiteY23" fmla="*/ 283369 h 1123950"/>
              <a:gd name="connsiteX24" fmla="*/ 814391 w 824428"/>
              <a:gd name="connsiteY24" fmla="*/ 276225 h 1123950"/>
              <a:gd name="connsiteX25" fmla="*/ 797722 w 824428"/>
              <a:gd name="connsiteY25" fmla="*/ 259556 h 1123950"/>
              <a:gd name="connsiteX26" fmla="*/ 788197 w 824428"/>
              <a:gd name="connsiteY26" fmla="*/ 257175 h 1123950"/>
              <a:gd name="connsiteX27" fmla="*/ 745335 w 824428"/>
              <a:gd name="connsiteY27" fmla="*/ 247650 h 1123950"/>
              <a:gd name="connsiteX28" fmla="*/ 731047 w 824428"/>
              <a:gd name="connsiteY28" fmla="*/ 240506 h 1123950"/>
              <a:gd name="connsiteX29" fmla="*/ 719141 w 824428"/>
              <a:gd name="connsiteY29" fmla="*/ 235744 h 1123950"/>
              <a:gd name="connsiteX30" fmla="*/ 685804 w 824428"/>
              <a:gd name="connsiteY30" fmla="*/ 216694 h 1123950"/>
              <a:gd name="connsiteX31" fmla="*/ 678660 w 824428"/>
              <a:gd name="connsiteY31" fmla="*/ 214313 h 1123950"/>
              <a:gd name="connsiteX32" fmla="*/ 676279 w 824428"/>
              <a:gd name="connsiteY32" fmla="*/ 207169 h 1123950"/>
              <a:gd name="connsiteX33" fmla="*/ 681041 w 824428"/>
              <a:gd name="connsiteY33" fmla="*/ 173831 h 1123950"/>
              <a:gd name="connsiteX34" fmla="*/ 676279 w 824428"/>
              <a:gd name="connsiteY34" fmla="*/ 138113 h 1123950"/>
              <a:gd name="connsiteX35" fmla="*/ 673897 w 824428"/>
              <a:gd name="connsiteY35" fmla="*/ 50006 h 1123950"/>
              <a:gd name="connsiteX36" fmla="*/ 671516 w 824428"/>
              <a:gd name="connsiteY36" fmla="*/ 40481 h 1123950"/>
              <a:gd name="connsiteX37" fmla="*/ 669135 w 824428"/>
              <a:gd name="connsiteY37" fmla="*/ 26194 h 1123950"/>
              <a:gd name="connsiteX38" fmla="*/ 659610 w 824428"/>
              <a:gd name="connsiteY38" fmla="*/ 9525 h 1123950"/>
              <a:gd name="connsiteX39" fmla="*/ 654847 w 824428"/>
              <a:gd name="connsiteY39" fmla="*/ 0 h 1123950"/>
              <a:gd name="connsiteX40" fmla="*/ 647704 w 824428"/>
              <a:gd name="connsiteY40" fmla="*/ 4763 h 1123950"/>
              <a:gd name="connsiteX41" fmla="*/ 645322 w 824428"/>
              <a:gd name="connsiteY41" fmla="*/ 14288 h 1123950"/>
              <a:gd name="connsiteX42" fmla="*/ 642941 w 824428"/>
              <a:gd name="connsiteY42" fmla="*/ 21431 h 1123950"/>
              <a:gd name="connsiteX43" fmla="*/ 640560 w 824428"/>
              <a:gd name="connsiteY43" fmla="*/ 30956 h 1123950"/>
              <a:gd name="connsiteX44" fmla="*/ 633416 w 824428"/>
              <a:gd name="connsiteY44" fmla="*/ 42863 h 1123950"/>
              <a:gd name="connsiteX45" fmla="*/ 631035 w 824428"/>
              <a:gd name="connsiteY45" fmla="*/ 50006 h 1123950"/>
              <a:gd name="connsiteX46" fmla="*/ 616747 w 824428"/>
              <a:gd name="connsiteY46" fmla="*/ 64294 h 1123950"/>
              <a:gd name="connsiteX47" fmla="*/ 609604 w 824428"/>
              <a:gd name="connsiteY47" fmla="*/ 66675 h 1123950"/>
              <a:gd name="connsiteX48" fmla="*/ 597697 w 824428"/>
              <a:gd name="connsiteY48" fmla="*/ 57150 h 1123950"/>
              <a:gd name="connsiteX49" fmla="*/ 561979 w 824428"/>
              <a:gd name="connsiteY49" fmla="*/ 71438 h 1123950"/>
              <a:gd name="connsiteX50" fmla="*/ 514354 w 824428"/>
              <a:gd name="connsiteY50" fmla="*/ 88106 h 1123950"/>
              <a:gd name="connsiteX51" fmla="*/ 519116 w 824428"/>
              <a:gd name="connsiteY51" fmla="*/ 97631 h 1123950"/>
              <a:gd name="connsiteX52" fmla="*/ 516735 w 824428"/>
              <a:gd name="connsiteY52" fmla="*/ 107156 h 1123950"/>
              <a:gd name="connsiteX53" fmla="*/ 502447 w 824428"/>
              <a:gd name="connsiteY53" fmla="*/ 114300 h 1123950"/>
              <a:gd name="connsiteX54" fmla="*/ 457204 w 824428"/>
              <a:gd name="connsiteY54" fmla="*/ 119063 h 1123950"/>
              <a:gd name="connsiteX55" fmla="*/ 447679 w 824428"/>
              <a:gd name="connsiteY55" fmla="*/ 126206 h 1123950"/>
              <a:gd name="connsiteX56" fmla="*/ 438154 w 824428"/>
              <a:gd name="connsiteY56" fmla="*/ 138113 h 1123950"/>
              <a:gd name="connsiteX57" fmla="*/ 431010 w 824428"/>
              <a:gd name="connsiteY57" fmla="*/ 145256 h 1123950"/>
              <a:gd name="connsiteX58" fmla="*/ 421485 w 824428"/>
              <a:gd name="connsiteY58" fmla="*/ 171450 h 1123950"/>
              <a:gd name="connsiteX59" fmla="*/ 404816 w 824428"/>
              <a:gd name="connsiteY59" fmla="*/ 176213 h 1123950"/>
              <a:gd name="connsiteX60" fmla="*/ 309566 w 824428"/>
              <a:gd name="connsiteY60" fmla="*/ 190500 h 1123950"/>
              <a:gd name="connsiteX61" fmla="*/ 290516 w 824428"/>
              <a:gd name="connsiteY61" fmla="*/ 202406 h 1123950"/>
              <a:gd name="connsiteX62" fmla="*/ 276229 w 824428"/>
              <a:gd name="connsiteY62" fmla="*/ 216694 h 1123950"/>
              <a:gd name="connsiteX63" fmla="*/ 259560 w 824428"/>
              <a:gd name="connsiteY63" fmla="*/ 238125 h 1123950"/>
              <a:gd name="connsiteX64" fmla="*/ 250035 w 824428"/>
              <a:gd name="connsiteY64" fmla="*/ 250031 h 1123950"/>
              <a:gd name="connsiteX65" fmla="*/ 235747 w 824428"/>
              <a:gd name="connsiteY65" fmla="*/ 261938 h 1123950"/>
              <a:gd name="connsiteX66" fmla="*/ 228604 w 824428"/>
              <a:gd name="connsiteY66" fmla="*/ 271463 h 1123950"/>
              <a:gd name="connsiteX67" fmla="*/ 207172 w 824428"/>
              <a:gd name="connsiteY67" fmla="*/ 285750 h 1123950"/>
              <a:gd name="connsiteX68" fmla="*/ 197647 w 824428"/>
              <a:gd name="connsiteY68" fmla="*/ 295275 h 1123950"/>
              <a:gd name="connsiteX69" fmla="*/ 183360 w 824428"/>
              <a:gd name="connsiteY69" fmla="*/ 304800 h 1123950"/>
              <a:gd name="connsiteX70" fmla="*/ 176216 w 824428"/>
              <a:gd name="connsiteY70" fmla="*/ 311944 h 1123950"/>
              <a:gd name="connsiteX71" fmla="*/ 164310 w 824428"/>
              <a:gd name="connsiteY71" fmla="*/ 316706 h 1123950"/>
              <a:gd name="connsiteX72" fmla="*/ 157166 w 824428"/>
              <a:gd name="connsiteY72" fmla="*/ 371475 h 1123950"/>
              <a:gd name="connsiteX73" fmla="*/ 166691 w 824428"/>
              <a:gd name="connsiteY73" fmla="*/ 385763 h 1123950"/>
              <a:gd name="connsiteX74" fmla="*/ 183360 w 824428"/>
              <a:gd name="connsiteY74" fmla="*/ 407194 h 1123950"/>
              <a:gd name="connsiteX75" fmla="*/ 190504 w 824428"/>
              <a:gd name="connsiteY75" fmla="*/ 416719 h 1123950"/>
              <a:gd name="connsiteX76" fmla="*/ 197647 w 824428"/>
              <a:gd name="connsiteY76" fmla="*/ 428625 h 1123950"/>
              <a:gd name="connsiteX77" fmla="*/ 204791 w 824428"/>
              <a:gd name="connsiteY77" fmla="*/ 442913 h 1123950"/>
              <a:gd name="connsiteX78" fmla="*/ 216697 w 824428"/>
              <a:gd name="connsiteY78" fmla="*/ 459581 h 1123950"/>
              <a:gd name="connsiteX79" fmla="*/ 221460 w 824428"/>
              <a:gd name="connsiteY79" fmla="*/ 471488 h 1123950"/>
              <a:gd name="connsiteX80" fmla="*/ 228604 w 824428"/>
              <a:gd name="connsiteY80" fmla="*/ 481013 h 1123950"/>
              <a:gd name="connsiteX81" fmla="*/ 233366 w 824428"/>
              <a:gd name="connsiteY81" fmla="*/ 490538 h 1123950"/>
              <a:gd name="connsiteX82" fmla="*/ 230985 w 824428"/>
              <a:gd name="connsiteY82" fmla="*/ 507206 h 1123950"/>
              <a:gd name="connsiteX83" fmla="*/ 185741 w 824428"/>
              <a:gd name="connsiteY83" fmla="*/ 511969 h 1123950"/>
              <a:gd name="connsiteX84" fmla="*/ 176216 w 824428"/>
              <a:gd name="connsiteY84" fmla="*/ 516731 h 1123950"/>
              <a:gd name="connsiteX85" fmla="*/ 171454 w 824428"/>
              <a:gd name="connsiteY85" fmla="*/ 531019 h 1123950"/>
              <a:gd name="connsiteX86" fmla="*/ 164310 w 824428"/>
              <a:gd name="connsiteY86" fmla="*/ 581025 h 1123950"/>
              <a:gd name="connsiteX87" fmla="*/ 135735 w 824428"/>
              <a:gd name="connsiteY87" fmla="*/ 607219 h 1123950"/>
              <a:gd name="connsiteX88" fmla="*/ 128591 w 824428"/>
              <a:gd name="connsiteY88" fmla="*/ 611981 h 1123950"/>
              <a:gd name="connsiteX89" fmla="*/ 111922 w 824428"/>
              <a:gd name="connsiteY89" fmla="*/ 628650 h 1123950"/>
              <a:gd name="connsiteX90" fmla="*/ 100016 w 824428"/>
              <a:gd name="connsiteY90" fmla="*/ 638175 h 1123950"/>
              <a:gd name="connsiteX91" fmla="*/ 88110 w 824428"/>
              <a:gd name="connsiteY91" fmla="*/ 650081 h 1123950"/>
              <a:gd name="connsiteX92" fmla="*/ 80966 w 824428"/>
              <a:gd name="connsiteY92" fmla="*/ 661988 h 1123950"/>
              <a:gd name="connsiteX93" fmla="*/ 76204 w 824428"/>
              <a:gd name="connsiteY93" fmla="*/ 669131 h 1123950"/>
              <a:gd name="connsiteX94" fmla="*/ 69060 w 824428"/>
              <a:gd name="connsiteY94" fmla="*/ 678656 h 1123950"/>
              <a:gd name="connsiteX95" fmla="*/ 64297 w 824428"/>
              <a:gd name="connsiteY95" fmla="*/ 685800 h 1123950"/>
              <a:gd name="connsiteX96" fmla="*/ 57154 w 824428"/>
              <a:gd name="connsiteY96" fmla="*/ 692944 h 1123950"/>
              <a:gd name="connsiteX97" fmla="*/ 52391 w 824428"/>
              <a:gd name="connsiteY97" fmla="*/ 702469 h 1123950"/>
              <a:gd name="connsiteX98" fmla="*/ 47629 w 824428"/>
              <a:gd name="connsiteY98" fmla="*/ 709613 h 1123950"/>
              <a:gd name="connsiteX99" fmla="*/ 40485 w 824428"/>
              <a:gd name="connsiteY99" fmla="*/ 721519 h 1123950"/>
              <a:gd name="connsiteX100" fmla="*/ 33341 w 824428"/>
              <a:gd name="connsiteY100" fmla="*/ 735806 h 1123950"/>
              <a:gd name="connsiteX101" fmla="*/ 38104 w 824428"/>
              <a:gd name="connsiteY101" fmla="*/ 754856 h 1123950"/>
              <a:gd name="connsiteX102" fmla="*/ 47629 w 824428"/>
              <a:gd name="connsiteY102" fmla="*/ 778669 h 1123950"/>
              <a:gd name="connsiteX103" fmla="*/ 30960 w 824428"/>
              <a:gd name="connsiteY103" fmla="*/ 821531 h 1123950"/>
              <a:gd name="connsiteX104" fmla="*/ 11910 w 824428"/>
              <a:gd name="connsiteY104" fmla="*/ 835819 h 1123950"/>
              <a:gd name="connsiteX105" fmla="*/ 2385 w 824428"/>
              <a:gd name="connsiteY105" fmla="*/ 852488 h 1123950"/>
              <a:gd name="connsiteX106" fmla="*/ 4 w 824428"/>
              <a:gd name="connsiteY106" fmla="*/ 859631 h 1123950"/>
              <a:gd name="connsiteX107" fmla="*/ 4766 w 824428"/>
              <a:gd name="connsiteY107" fmla="*/ 919163 h 1123950"/>
              <a:gd name="connsiteX108" fmla="*/ 7147 w 824428"/>
              <a:gd name="connsiteY108" fmla="*/ 928688 h 1123950"/>
              <a:gd name="connsiteX109" fmla="*/ 21435 w 824428"/>
              <a:gd name="connsiteY109" fmla="*/ 945356 h 1123950"/>
              <a:gd name="connsiteX110" fmla="*/ 33341 w 824428"/>
              <a:gd name="connsiteY110" fmla="*/ 952500 h 1123950"/>
              <a:gd name="connsiteX111" fmla="*/ 42866 w 824428"/>
              <a:gd name="connsiteY111" fmla="*/ 954881 h 1123950"/>
              <a:gd name="connsiteX112" fmla="*/ 50010 w 824428"/>
              <a:gd name="connsiteY112" fmla="*/ 959644 h 1123950"/>
              <a:gd name="connsiteX113" fmla="*/ 76204 w 824428"/>
              <a:gd name="connsiteY113" fmla="*/ 973931 h 1123950"/>
              <a:gd name="connsiteX114" fmla="*/ 80966 w 824428"/>
              <a:gd name="connsiteY114" fmla="*/ 981075 h 1123950"/>
              <a:gd name="connsiteX115" fmla="*/ 76204 w 824428"/>
              <a:gd name="connsiteY115" fmla="*/ 1038225 h 1123950"/>
              <a:gd name="connsiteX116" fmla="*/ 71441 w 824428"/>
              <a:gd name="connsiteY116" fmla="*/ 1050131 h 1123950"/>
              <a:gd name="connsiteX117" fmla="*/ 76204 w 824428"/>
              <a:gd name="connsiteY117" fmla="*/ 1114425 h 1123950"/>
              <a:gd name="connsiteX118" fmla="*/ 80966 w 824428"/>
              <a:gd name="connsiteY118" fmla="*/ 1123950 h 1123950"/>
              <a:gd name="connsiteX119" fmla="*/ 114304 w 824428"/>
              <a:gd name="connsiteY119" fmla="*/ 1116806 h 1123950"/>
              <a:gd name="connsiteX120" fmla="*/ 116685 w 824428"/>
              <a:gd name="connsiteY120" fmla="*/ 1109663 h 1123950"/>
              <a:gd name="connsiteX121" fmla="*/ 123829 w 824428"/>
              <a:gd name="connsiteY121" fmla="*/ 1102519 h 1123950"/>
              <a:gd name="connsiteX122" fmla="*/ 138116 w 824428"/>
              <a:gd name="connsiteY122" fmla="*/ 1081088 h 1123950"/>
              <a:gd name="connsiteX123" fmla="*/ 142879 w 824428"/>
              <a:gd name="connsiteY123" fmla="*/ 1073944 h 1123950"/>
              <a:gd name="connsiteX124" fmla="*/ 161929 w 824428"/>
              <a:gd name="connsiteY124" fmla="*/ 1064419 h 1123950"/>
              <a:gd name="connsiteX125" fmla="*/ 211935 w 824428"/>
              <a:gd name="connsiteY125" fmla="*/ 1064419 h 1123950"/>
              <a:gd name="connsiteX126" fmla="*/ 219079 w 824428"/>
              <a:gd name="connsiteY126" fmla="*/ 1057275 h 1123950"/>
              <a:gd name="connsiteX127" fmla="*/ 228604 w 824428"/>
              <a:gd name="connsiteY127" fmla="*/ 1042988 h 1123950"/>
              <a:gd name="connsiteX128" fmla="*/ 235747 w 824428"/>
              <a:gd name="connsiteY128" fmla="*/ 1033463 h 1123950"/>
              <a:gd name="connsiteX129" fmla="*/ 240510 w 824428"/>
              <a:gd name="connsiteY129" fmla="*/ 1019175 h 1123950"/>
              <a:gd name="connsiteX130" fmla="*/ 250035 w 824428"/>
              <a:gd name="connsiteY130" fmla="*/ 1000125 h 1123950"/>
              <a:gd name="connsiteX131" fmla="*/ 254797 w 824428"/>
              <a:gd name="connsiteY131" fmla="*/ 990600 h 1123950"/>
              <a:gd name="connsiteX132" fmla="*/ 259560 w 824428"/>
              <a:gd name="connsiteY132" fmla="*/ 978694 h 1123950"/>
              <a:gd name="connsiteX133" fmla="*/ 278610 w 824428"/>
              <a:gd name="connsiteY133" fmla="*/ 959644 h 1123950"/>
              <a:gd name="connsiteX134" fmla="*/ 285754 w 824428"/>
              <a:gd name="connsiteY134" fmla="*/ 952500 h 1123950"/>
              <a:gd name="connsiteX135" fmla="*/ 292897 w 824428"/>
              <a:gd name="connsiteY135" fmla="*/ 945356 h 1123950"/>
              <a:gd name="connsiteX136" fmla="*/ 304804 w 824428"/>
              <a:gd name="connsiteY136" fmla="*/ 935831 h 1123950"/>
              <a:gd name="connsiteX137" fmla="*/ 314329 w 824428"/>
              <a:gd name="connsiteY137" fmla="*/ 923925 h 1123950"/>
              <a:gd name="connsiteX138" fmla="*/ 321472 w 824428"/>
              <a:gd name="connsiteY138" fmla="*/ 919163 h 1123950"/>
              <a:gd name="connsiteX139" fmla="*/ 330997 w 824428"/>
              <a:gd name="connsiteY139" fmla="*/ 912019 h 1123950"/>
              <a:gd name="connsiteX140" fmla="*/ 338141 w 824428"/>
              <a:gd name="connsiteY140" fmla="*/ 909638 h 1123950"/>
              <a:gd name="connsiteX141" fmla="*/ 335760 w 824428"/>
              <a:gd name="connsiteY141" fmla="*/ 907256 h 1123950"/>
              <a:gd name="connsiteX0" fmla="*/ 335760 w 824428"/>
              <a:gd name="connsiteY0" fmla="*/ 907256 h 1123950"/>
              <a:gd name="connsiteX1" fmla="*/ 350047 w 824428"/>
              <a:gd name="connsiteY1" fmla="*/ 885825 h 1123950"/>
              <a:gd name="connsiteX2" fmla="*/ 364335 w 824428"/>
              <a:gd name="connsiteY2" fmla="*/ 871538 h 1123950"/>
              <a:gd name="connsiteX3" fmla="*/ 371479 w 824428"/>
              <a:gd name="connsiteY3" fmla="*/ 864394 h 1123950"/>
              <a:gd name="connsiteX4" fmla="*/ 381004 w 824428"/>
              <a:gd name="connsiteY4" fmla="*/ 828675 h 1123950"/>
              <a:gd name="connsiteX5" fmla="*/ 400054 w 824428"/>
              <a:gd name="connsiteY5" fmla="*/ 773906 h 1123950"/>
              <a:gd name="connsiteX6" fmla="*/ 421485 w 824428"/>
              <a:gd name="connsiteY6" fmla="*/ 721519 h 1123950"/>
              <a:gd name="connsiteX7" fmla="*/ 440535 w 824428"/>
              <a:gd name="connsiteY7" fmla="*/ 678656 h 1123950"/>
              <a:gd name="connsiteX8" fmla="*/ 473872 w 824428"/>
              <a:gd name="connsiteY8" fmla="*/ 638175 h 1123950"/>
              <a:gd name="connsiteX9" fmla="*/ 526260 w 824428"/>
              <a:gd name="connsiteY9" fmla="*/ 564356 h 1123950"/>
              <a:gd name="connsiteX10" fmla="*/ 564360 w 824428"/>
              <a:gd name="connsiteY10" fmla="*/ 507206 h 1123950"/>
              <a:gd name="connsiteX11" fmla="*/ 607222 w 824428"/>
              <a:gd name="connsiteY11" fmla="*/ 447675 h 1123950"/>
              <a:gd name="connsiteX12" fmla="*/ 647704 w 824428"/>
              <a:gd name="connsiteY12" fmla="*/ 404813 h 1123950"/>
              <a:gd name="connsiteX13" fmla="*/ 664372 w 824428"/>
              <a:gd name="connsiteY13" fmla="*/ 383381 h 1123950"/>
              <a:gd name="connsiteX14" fmla="*/ 683422 w 824428"/>
              <a:gd name="connsiteY14" fmla="*/ 369094 h 1123950"/>
              <a:gd name="connsiteX15" fmla="*/ 695329 w 824428"/>
              <a:gd name="connsiteY15" fmla="*/ 366713 h 1123950"/>
              <a:gd name="connsiteX16" fmla="*/ 750097 w 824428"/>
              <a:gd name="connsiteY16" fmla="*/ 364331 h 1123950"/>
              <a:gd name="connsiteX17" fmla="*/ 762004 w 824428"/>
              <a:gd name="connsiteY17" fmla="*/ 359569 h 1123950"/>
              <a:gd name="connsiteX18" fmla="*/ 771529 w 824428"/>
              <a:gd name="connsiteY18" fmla="*/ 350044 h 1123950"/>
              <a:gd name="connsiteX19" fmla="*/ 785816 w 824428"/>
              <a:gd name="connsiteY19" fmla="*/ 338138 h 1123950"/>
              <a:gd name="connsiteX20" fmla="*/ 816772 w 824428"/>
              <a:gd name="connsiteY20" fmla="*/ 326231 h 1123950"/>
              <a:gd name="connsiteX21" fmla="*/ 823916 w 824428"/>
              <a:gd name="connsiteY21" fmla="*/ 316706 h 1123950"/>
              <a:gd name="connsiteX22" fmla="*/ 821535 w 824428"/>
              <a:gd name="connsiteY22" fmla="*/ 283369 h 1123950"/>
              <a:gd name="connsiteX23" fmla="*/ 814391 w 824428"/>
              <a:gd name="connsiteY23" fmla="*/ 276225 h 1123950"/>
              <a:gd name="connsiteX24" fmla="*/ 797722 w 824428"/>
              <a:gd name="connsiteY24" fmla="*/ 259556 h 1123950"/>
              <a:gd name="connsiteX25" fmla="*/ 788197 w 824428"/>
              <a:gd name="connsiteY25" fmla="*/ 257175 h 1123950"/>
              <a:gd name="connsiteX26" fmla="*/ 745335 w 824428"/>
              <a:gd name="connsiteY26" fmla="*/ 247650 h 1123950"/>
              <a:gd name="connsiteX27" fmla="*/ 731047 w 824428"/>
              <a:gd name="connsiteY27" fmla="*/ 240506 h 1123950"/>
              <a:gd name="connsiteX28" fmla="*/ 719141 w 824428"/>
              <a:gd name="connsiteY28" fmla="*/ 235744 h 1123950"/>
              <a:gd name="connsiteX29" fmla="*/ 685804 w 824428"/>
              <a:gd name="connsiteY29" fmla="*/ 216694 h 1123950"/>
              <a:gd name="connsiteX30" fmla="*/ 678660 w 824428"/>
              <a:gd name="connsiteY30" fmla="*/ 214313 h 1123950"/>
              <a:gd name="connsiteX31" fmla="*/ 676279 w 824428"/>
              <a:gd name="connsiteY31" fmla="*/ 207169 h 1123950"/>
              <a:gd name="connsiteX32" fmla="*/ 681041 w 824428"/>
              <a:gd name="connsiteY32" fmla="*/ 173831 h 1123950"/>
              <a:gd name="connsiteX33" fmla="*/ 676279 w 824428"/>
              <a:gd name="connsiteY33" fmla="*/ 138113 h 1123950"/>
              <a:gd name="connsiteX34" fmla="*/ 673897 w 824428"/>
              <a:gd name="connsiteY34" fmla="*/ 50006 h 1123950"/>
              <a:gd name="connsiteX35" fmla="*/ 671516 w 824428"/>
              <a:gd name="connsiteY35" fmla="*/ 40481 h 1123950"/>
              <a:gd name="connsiteX36" fmla="*/ 669135 w 824428"/>
              <a:gd name="connsiteY36" fmla="*/ 26194 h 1123950"/>
              <a:gd name="connsiteX37" fmla="*/ 659610 w 824428"/>
              <a:gd name="connsiteY37" fmla="*/ 9525 h 1123950"/>
              <a:gd name="connsiteX38" fmla="*/ 654847 w 824428"/>
              <a:gd name="connsiteY38" fmla="*/ 0 h 1123950"/>
              <a:gd name="connsiteX39" fmla="*/ 647704 w 824428"/>
              <a:gd name="connsiteY39" fmla="*/ 4763 h 1123950"/>
              <a:gd name="connsiteX40" fmla="*/ 645322 w 824428"/>
              <a:gd name="connsiteY40" fmla="*/ 14288 h 1123950"/>
              <a:gd name="connsiteX41" fmla="*/ 642941 w 824428"/>
              <a:gd name="connsiteY41" fmla="*/ 21431 h 1123950"/>
              <a:gd name="connsiteX42" fmla="*/ 640560 w 824428"/>
              <a:gd name="connsiteY42" fmla="*/ 30956 h 1123950"/>
              <a:gd name="connsiteX43" fmla="*/ 633416 w 824428"/>
              <a:gd name="connsiteY43" fmla="*/ 42863 h 1123950"/>
              <a:gd name="connsiteX44" fmla="*/ 631035 w 824428"/>
              <a:gd name="connsiteY44" fmla="*/ 50006 h 1123950"/>
              <a:gd name="connsiteX45" fmla="*/ 616747 w 824428"/>
              <a:gd name="connsiteY45" fmla="*/ 64294 h 1123950"/>
              <a:gd name="connsiteX46" fmla="*/ 609604 w 824428"/>
              <a:gd name="connsiteY46" fmla="*/ 66675 h 1123950"/>
              <a:gd name="connsiteX47" fmla="*/ 597697 w 824428"/>
              <a:gd name="connsiteY47" fmla="*/ 57150 h 1123950"/>
              <a:gd name="connsiteX48" fmla="*/ 561979 w 824428"/>
              <a:gd name="connsiteY48" fmla="*/ 71438 h 1123950"/>
              <a:gd name="connsiteX49" fmla="*/ 514354 w 824428"/>
              <a:gd name="connsiteY49" fmla="*/ 88106 h 1123950"/>
              <a:gd name="connsiteX50" fmla="*/ 519116 w 824428"/>
              <a:gd name="connsiteY50" fmla="*/ 97631 h 1123950"/>
              <a:gd name="connsiteX51" fmla="*/ 516735 w 824428"/>
              <a:gd name="connsiteY51" fmla="*/ 107156 h 1123950"/>
              <a:gd name="connsiteX52" fmla="*/ 502447 w 824428"/>
              <a:gd name="connsiteY52" fmla="*/ 114300 h 1123950"/>
              <a:gd name="connsiteX53" fmla="*/ 457204 w 824428"/>
              <a:gd name="connsiteY53" fmla="*/ 119063 h 1123950"/>
              <a:gd name="connsiteX54" fmla="*/ 447679 w 824428"/>
              <a:gd name="connsiteY54" fmla="*/ 126206 h 1123950"/>
              <a:gd name="connsiteX55" fmla="*/ 438154 w 824428"/>
              <a:gd name="connsiteY55" fmla="*/ 138113 h 1123950"/>
              <a:gd name="connsiteX56" fmla="*/ 431010 w 824428"/>
              <a:gd name="connsiteY56" fmla="*/ 145256 h 1123950"/>
              <a:gd name="connsiteX57" fmla="*/ 421485 w 824428"/>
              <a:gd name="connsiteY57" fmla="*/ 171450 h 1123950"/>
              <a:gd name="connsiteX58" fmla="*/ 404816 w 824428"/>
              <a:gd name="connsiteY58" fmla="*/ 176213 h 1123950"/>
              <a:gd name="connsiteX59" fmla="*/ 309566 w 824428"/>
              <a:gd name="connsiteY59" fmla="*/ 190500 h 1123950"/>
              <a:gd name="connsiteX60" fmla="*/ 290516 w 824428"/>
              <a:gd name="connsiteY60" fmla="*/ 202406 h 1123950"/>
              <a:gd name="connsiteX61" fmla="*/ 276229 w 824428"/>
              <a:gd name="connsiteY61" fmla="*/ 216694 h 1123950"/>
              <a:gd name="connsiteX62" fmla="*/ 259560 w 824428"/>
              <a:gd name="connsiteY62" fmla="*/ 238125 h 1123950"/>
              <a:gd name="connsiteX63" fmla="*/ 250035 w 824428"/>
              <a:gd name="connsiteY63" fmla="*/ 250031 h 1123950"/>
              <a:gd name="connsiteX64" fmla="*/ 235747 w 824428"/>
              <a:gd name="connsiteY64" fmla="*/ 261938 h 1123950"/>
              <a:gd name="connsiteX65" fmla="*/ 228604 w 824428"/>
              <a:gd name="connsiteY65" fmla="*/ 271463 h 1123950"/>
              <a:gd name="connsiteX66" fmla="*/ 207172 w 824428"/>
              <a:gd name="connsiteY66" fmla="*/ 285750 h 1123950"/>
              <a:gd name="connsiteX67" fmla="*/ 197647 w 824428"/>
              <a:gd name="connsiteY67" fmla="*/ 295275 h 1123950"/>
              <a:gd name="connsiteX68" fmla="*/ 183360 w 824428"/>
              <a:gd name="connsiteY68" fmla="*/ 304800 h 1123950"/>
              <a:gd name="connsiteX69" fmla="*/ 176216 w 824428"/>
              <a:gd name="connsiteY69" fmla="*/ 311944 h 1123950"/>
              <a:gd name="connsiteX70" fmla="*/ 164310 w 824428"/>
              <a:gd name="connsiteY70" fmla="*/ 316706 h 1123950"/>
              <a:gd name="connsiteX71" fmla="*/ 157166 w 824428"/>
              <a:gd name="connsiteY71" fmla="*/ 371475 h 1123950"/>
              <a:gd name="connsiteX72" fmla="*/ 166691 w 824428"/>
              <a:gd name="connsiteY72" fmla="*/ 385763 h 1123950"/>
              <a:gd name="connsiteX73" fmla="*/ 183360 w 824428"/>
              <a:gd name="connsiteY73" fmla="*/ 407194 h 1123950"/>
              <a:gd name="connsiteX74" fmla="*/ 190504 w 824428"/>
              <a:gd name="connsiteY74" fmla="*/ 416719 h 1123950"/>
              <a:gd name="connsiteX75" fmla="*/ 197647 w 824428"/>
              <a:gd name="connsiteY75" fmla="*/ 428625 h 1123950"/>
              <a:gd name="connsiteX76" fmla="*/ 204791 w 824428"/>
              <a:gd name="connsiteY76" fmla="*/ 442913 h 1123950"/>
              <a:gd name="connsiteX77" fmla="*/ 216697 w 824428"/>
              <a:gd name="connsiteY77" fmla="*/ 459581 h 1123950"/>
              <a:gd name="connsiteX78" fmla="*/ 221460 w 824428"/>
              <a:gd name="connsiteY78" fmla="*/ 471488 h 1123950"/>
              <a:gd name="connsiteX79" fmla="*/ 228604 w 824428"/>
              <a:gd name="connsiteY79" fmla="*/ 481013 h 1123950"/>
              <a:gd name="connsiteX80" fmla="*/ 233366 w 824428"/>
              <a:gd name="connsiteY80" fmla="*/ 490538 h 1123950"/>
              <a:gd name="connsiteX81" fmla="*/ 230985 w 824428"/>
              <a:gd name="connsiteY81" fmla="*/ 507206 h 1123950"/>
              <a:gd name="connsiteX82" fmla="*/ 185741 w 824428"/>
              <a:gd name="connsiteY82" fmla="*/ 511969 h 1123950"/>
              <a:gd name="connsiteX83" fmla="*/ 176216 w 824428"/>
              <a:gd name="connsiteY83" fmla="*/ 516731 h 1123950"/>
              <a:gd name="connsiteX84" fmla="*/ 171454 w 824428"/>
              <a:gd name="connsiteY84" fmla="*/ 531019 h 1123950"/>
              <a:gd name="connsiteX85" fmla="*/ 164310 w 824428"/>
              <a:gd name="connsiteY85" fmla="*/ 581025 h 1123950"/>
              <a:gd name="connsiteX86" fmla="*/ 135735 w 824428"/>
              <a:gd name="connsiteY86" fmla="*/ 607219 h 1123950"/>
              <a:gd name="connsiteX87" fmla="*/ 128591 w 824428"/>
              <a:gd name="connsiteY87" fmla="*/ 611981 h 1123950"/>
              <a:gd name="connsiteX88" fmla="*/ 111922 w 824428"/>
              <a:gd name="connsiteY88" fmla="*/ 628650 h 1123950"/>
              <a:gd name="connsiteX89" fmla="*/ 100016 w 824428"/>
              <a:gd name="connsiteY89" fmla="*/ 638175 h 1123950"/>
              <a:gd name="connsiteX90" fmla="*/ 88110 w 824428"/>
              <a:gd name="connsiteY90" fmla="*/ 650081 h 1123950"/>
              <a:gd name="connsiteX91" fmla="*/ 80966 w 824428"/>
              <a:gd name="connsiteY91" fmla="*/ 661988 h 1123950"/>
              <a:gd name="connsiteX92" fmla="*/ 76204 w 824428"/>
              <a:gd name="connsiteY92" fmla="*/ 669131 h 1123950"/>
              <a:gd name="connsiteX93" fmla="*/ 69060 w 824428"/>
              <a:gd name="connsiteY93" fmla="*/ 678656 h 1123950"/>
              <a:gd name="connsiteX94" fmla="*/ 64297 w 824428"/>
              <a:gd name="connsiteY94" fmla="*/ 685800 h 1123950"/>
              <a:gd name="connsiteX95" fmla="*/ 57154 w 824428"/>
              <a:gd name="connsiteY95" fmla="*/ 692944 h 1123950"/>
              <a:gd name="connsiteX96" fmla="*/ 52391 w 824428"/>
              <a:gd name="connsiteY96" fmla="*/ 702469 h 1123950"/>
              <a:gd name="connsiteX97" fmla="*/ 47629 w 824428"/>
              <a:gd name="connsiteY97" fmla="*/ 709613 h 1123950"/>
              <a:gd name="connsiteX98" fmla="*/ 40485 w 824428"/>
              <a:gd name="connsiteY98" fmla="*/ 721519 h 1123950"/>
              <a:gd name="connsiteX99" fmla="*/ 33341 w 824428"/>
              <a:gd name="connsiteY99" fmla="*/ 735806 h 1123950"/>
              <a:gd name="connsiteX100" fmla="*/ 38104 w 824428"/>
              <a:gd name="connsiteY100" fmla="*/ 754856 h 1123950"/>
              <a:gd name="connsiteX101" fmla="*/ 47629 w 824428"/>
              <a:gd name="connsiteY101" fmla="*/ 778669 h 1123950"/>
              <a:gd name="connsiteX102" fmla="*/ 30960 w 824428"/>
              <a:gd name="connsiteY102" fmla="*/ 821531 h 1123950"/>
              <a:gd name="connsiteX103" fmla="*/ 11910 w 824428"/>
              <a:gd name="connsiteY103" fmla="*/ 835819 h 1123950"/>
              <a:gd name="connsiteX104" fmla="*/ 2385 w 824428"/>
              <a:gd name="connsiteY104" fmla="*/ 852488 h 1123950"/>
              <a:gd name="connsiteX105" fmla="*/ 4 w 824428"/>
              <a:gd name="connsiteY105" fmla="*/ 859631 h 1123950"/>
              <a:gd name="connsiteX106" fmla="*/ 4766 w 824428"/>
              <a:gd name="connsiteY106" fmla="*/ 919163 h 1123950"/>
              <a:gd name="connsiteX107" fmla="*/ 7147 w 824428"/>
              <a:gd name="connsiteY107" fmla="*/ 928688 h 1123950"/>
              <a:gd name="connsiteX108" fmla="*/ 21435 w 824428"/>
              <a:gd name="connsiteY108" fmla="*/ 945356 h 1123950"/>
              <a:gd name="connsiteX109" fmla="*/ 33341 w 824428"/>
              <a:gd name="connsiteY109" fmla="*/ 952500 h 1123950"/>
              <a:gd name="connsiteX110" fmla="*/ 42866 w 824428"/>
              <a:gd name="connsiteY110" fmla="*/ 954881 h 1123950"/>
              <a:gd name="connsiteX111" fmla="*/ 50010 w 824428"/>
              <a:gd name="connsiteY111" fmla="*/ 959644 h 1123950"/>
              <a:gd name="connsiteX112" fmla="*/ 76204 w 824428"/>
              <a:gd name="connsiteY112" fmla="*/ 973931 h 1123950"/>
              <a:gd name="connsiteX113" fmla="*/ 80966 w 824428"/>
              <a:gd name="connsiteY113" fmla="*/ 981075 h 1123950"/>
              <a:gd name="connsiteX114" fmla="*/ 76204 w 824428"/>
              <a:gd name="connsiteY114" fmla="*/ 1038225 h 1123950"/>
              <a:gd name="connsiteX115" fmla="*/ 71441 w 824428"/>
              <a:gd name="connsiteY115" fmla="*/ 1050131 h 1123950"/>
              <a:gd name="connsiteX116" fmla="*/ 76204 w 824428"/>
              <a:gd name="connsiteY116" fmla="*/ 1114425 h 1123950"/>
              <a:gd name="connsiteX117" fmla="*/ 80966 w 824428"/>
              <a:gd name="connsiteY117" fmla="*/ 1123950 h 1123950"/>
              <a:gd name="connsiteX118" fmla="*/ 114304 w 824428"/>
              <a:gd name="connsiteY118" fmla="*/ 1116806 h 1123950"/>
              <a:gd name="connsiteX119" fmla="*/ 116685 w 824428"/>
              <a:gd name="connsiteY119" fmla="*/ 1109663 h 1123950"/>
              <a:gd name="connsiteX120" fmla="*/ 123829 w 824428"/>
              <a:gd name="connsiteY120" fmla="*/ 1102519 h 1123950"/>
              <a:gd name="connsiteX121" fmla="*/ 138116 w 824428"/>
              <a:gd name="connsiteY121" fmla="*/ 1081088 h 1123950"/>
              <a:gd name="connsiteX122" fmla="*/ 142879 w 824428"/>
              <a:gd name="connsiteY122" fmla="*/ 1073944 h 1123950"/>
              <a:gd name="connsiteX123" fmla="*/ 161929 w 824428"/>
              <a:gd name="connsiteY123" fmla="*/ 1064419 h 1123950"/>
              <a:gd name="connsiteX124" fmla="*/ 211935 w 824428"/>
              <a:gd name="connsiteY124" fmla="*/ 1064419 h 1123950"/>
              <a:gd name="connsiteX125" fmla="*/ 219079 w 824428"/>
              <a:gd name="connsiteY125" fmla="*/ 1057275 h 1123950"/>
              <a:gd name="connsiteX126" fmla="*/ 228604 w 824428"/>
              <a:gd name="connsiteY126" fmla="*/ 1042988 h 1123950"/>
              <a:gd name="connsiteX127" fmla="*/ 235747 w 824428"/>
              <a:gd name="connsiteY127" fmla="*/ 1033463 h 1123950"/>
              <a:gd name="connsiteX128" fmla="*/ 240510 w 824428"/>
              <a:gd name="connsiteY128" fmla="*/ 1019175 h 1123950"/>
              <a:gd name="connsiteX129" fmla="*/ 250035 w 824428"/>
              <a:gd name="connsiteY129" fmla="*/ 1000125 h 1123950"/>
              <a:gd name="connsiteX130" fmla="*/ 254797 w 824428"/>
              <a:gd name="connsiteY130" fmla="*/ 990600 h 1123950"/>
              <a:gd name="connsiteX131" fmla="*/ 259560 w 824428"/>
              <a:gd name="connsiteY131" fmla="*/ 978694 h 1123950"/>
              <a:gd name="connsiteX132" fmla="*/ 278610 w 824428"/>
              <a:gd name="connsiteY132" fmla="*/ 959644 h 1123950"/>
              <a:gd name="connsiteX133" fmla="*/ 285754 w 824428"/>
              <a:gd name="connsiteY133" fmla="*/ 952500 h 1123950"/>
              <a:gd name="connsiteX134" fmla="*/ 292897 w 824428"/>
              <a:gd name="connsiteY134" fmla="*/ 945356 h 1123950"/>
              <a:gd name="connsiteX135" fmla="*/ 304804 w 824428"/>
              <a:gd name="connsiteY135" fmla="*/ 935831 h 1123950"/>
              <a:gd name="connsiteX136" fmla="*/ 314329 w 824428"/>
              <a:gd name="connsiteY136" fmla="*/ 923925 h 1123950"/>
              <a:gd name="connsiteX137" fmla="*/ 321472 w 824428"/>
              <a:gd name="connsiteY137" fmla="*/ 919163 h 1123950"/>
              <a:gd name="connsiteX138" fmla="*/ 330997 w 824428"/>
              <a:gd name="connsiteY138" fmla="*/ 912019 h 1123950"/>
              <a:gd name="connsiteX139" fmla="*/ 338141 w 824428"/>
              <a:gd name="connsiteY139" fmla="*/ 909638 h 1123950"/>
              <a:gd name="connsiteX140" fmla="*/ 335760 w 824428"/>
              <a:gd name="connsiteY140" fmla="*/ 907256 h 1123950"/>
              <a:gd name="connsiteX0" fmla="*/ 335760 w 824428"/>
              <a:gd name="connsiteY0" fmla="*/ 907256 h 1123950"/>
              <a:gd name="connsiteX1" fmla="*/ 350047 w 824428"/>
              <a:gd name="connsiteY1" fmla="*/ 885825 h 1123950"/>
              <a:gd name="connsiteX2" fmla="*/ 364335 w 824428"/>
              <a:gd name="connsiteY2" fmla="*/ 871538 h 1123950"/>
              <a:gd name="connsiteX3" fmla="*/ 371479 w 824428"/>
              <a:gd name="connsiteY3" fmla="*/ 864394 h 1123950"/>
              <a:gd name="connsiteX4" fmla="*/ 381004 w 824428"/>
              <a:gd name="connsiteY4" fmla="*/ 828675 h 1123950"/>
              <a:gd name="connsiteX5" fmla="*/ 400054 w 824428"/>
              <a:gd name="connsiteY5" fmla="*/ 773906 h 1123950"/>
              <a:gd name="connsiteX6" fmla="*/ 421485 w 824428"/>
              <a:gd name="connsiteY6" fmla="*/ 721519 h 1123950"/>
              <a:gd name="connsiteX7" fmla="*/ 440535 w 824428"/>
              <a:gd name="connsiteY7" fmla="*/ 678656 h 1123950"/>
              <a:gd name="connsiteX8" fmla="*/ 473872 w 824428"/>
              <a:gd name="connsiteY8" fmla="*/ 638175 h 1123950"/>
              <a:gd name="connsiteX9" fmla="*/ 526260 w 824428"/>
              <a:gd name="connsiteY9" fmla="*/ 564356 h 1123950"/>
              <a:gd name="connsiteX10" fmla="*/ 564360 w 824428"/>
              <a:gd name="connsiteY10" fmla="*/ 507206 h 1123950"/>
              <a:gd name="connsiteX11" fmla="*/ 607222 w 824428"/>
              <a:gd name="connsiteY11" fmla="*/ 447675 h 1123950"/>
              <a:gd name="connsiteX12" fmla="*/ 647704 w 824428"/>
              <a:gd name="connsiteY12" fmla="*/ 404813 h 1123950"/>
              <a:gd name="connsiteX13" fmla="*/ 683422 w 824428"/>
              <a:gd name="connsiteY13" fmla="*/ 369094 h 1123950"/>
              <a:gd name="connsiteX14" fmla="*/ 695329 w 824428"/>
              <a:gd name="connsiteY14" fmla="*/ 366713 h 1123950"/>
              <a:gd name="connsiteX15" fmla="*/ 750097 w 824428"/>
              <a:gd name="connsiteY15" fmla="*/ 364331 h 1123950"/>
              <a:gd name="connsiteX16" fmla="*/ 762004 w 824428"/>
              <a:gd name="connsiteY16" fmla="*/ 359569 h 1123950"/>
              <a:gd name="connsiteX17" fmla="*/ 771529 w 824428"/>
              <a:gd name="connsiteY17" fmla="*/ 350044 h 1123950"/>
              <a:gd name="connsiteX18" fmla="*/ 785816 w 824428"/>
              <a:gd name="connsiteY18" fmla="*/ 338138 h 1123950"/>
              <a:gd name="connsiteX19" fmla="*/ 816772 w 824428"/>
              <a:gd name="connsiteY19" fmla="*/ 326231 h 1123950"/>
              <a:gd name="connsiteX20" fmla="*/ 823916 w 824428"/>
              <a:gd name="connsiteY20" fmla="*/ 316706 h 1123950"/>
              <a:gd name="connsiteX21" fmla="*/ 821535 w 824428"/>
              <a:gd name="connsiteY21" fmla="*/ 283369 h 1123950"/>
              <a:gd name="connsiteX22" fmla="*/ 814391 w 824428"/>
              <a:gd name="connsiteY22" fmla="*/ 276225 h 1123950"/>
              <a:gd name="connsiteX23" fmla="*/ 797722 w 824428"/>
              <a:gd name="connsiteY23" fmla="*/ 259556 h 1123950"/>
              <a:gd name="connsiteX24" fmla="*/ 788197 w 824428"/>
              <a:gd name="connsiteY24" fmla="*/ 257175 h 1123950"/>
              <a:gd name="connsiteX25" fmla="*/ 745335 w 824428"/>
              <a:gd name="connsiteY25" fmla="*/ 247650 h 1123950"/>
              <a:gd name="connsiteX26" fmla="*/ 731047 w 824428"/>
              <a:gd name="connsiteY26" fmla="*/ 240506 h 1123950"/>
              <a:gd name="connsiteX27" fmla="*/ 719141 w 824428"/>
              <a:gd name="connsiteY27" fmla="*/ 235744 h 1123950"/>
              <a:gd name="connsiteX28" fmla="*/ 685804 w 824428"/>
              <a:gd name="connsiteY28" fmla="*/ 216694 h 1123950"/>
              <a:gd name="connsiteX29" fmla="*/ 678660 w 824428"/>
              <a:gd name="connsiteY29" fmla="*/ 214313 h 1123950"/>
              <a:gd name="connsiteX30" fmla="*/ 676279 w 824428"/>
              <a:gd name="connsiteY30" fmla="*/ 207169 h 1123950"/>
              <a:gd name="connsiteX31" fmla="*/ 681041 w 824428"/>
              <a:gd name="connsiteY31" fmla="*/ 173831 h 1123950"/>
              <a:gd name="connsiteX32" fmla="*/ 676279 w 824428"/>
              <a:gd name="connsiteY32" fmla="*/ 138113 h 1123950"/>
              <a:gd name="connsiteX33" fmla="*/ 673897 w 824428"/>
              <a:gd name="connsiteY33" fmla="*/ 50006 h 1123950"/>
              <a:gd name="connsiteX34" fmla="*/ 671516 w 824428"/>
              <a:gd name="connsiteY34" fmla="*/ 40481 h 1123950"/>
              <a:gd name="connsiteX35" fmla="*/ 669135 w 824428"/>
              <a:gd name="connsiteY35" fmla="*/ 26194 h 1123950"/>
              <a:gd name="connsiteX36" fmla="*/ 659610 w 824428"/>
              <a:gd name="connsiteY36" fmla="*/ 9525 h 1123950"/>
              <a:gd name="connsiteX37" fmla="*/ 654847 w 824428"/>
              <a:gd name="connsiteY37" fmla="*/ 0 h 1123950"/>
              <a:gd name="connsiteX38" fmla="*/ 647704 w 824428"/>
              <a:gd name="connsiteY38" fmla="*/ 4763 h 1123950"/>
              <a:gd name="connsiteX39" fmla="*/ 645322 w 824428"/>
              <a:gd name="connsiteY39" fmla="*/ 14288 h 1123950"/>
              <a:gd name="connsiteX40" fmla="*/ 642941 w 824428"/>
              <a:gd name="connsiteY40" fmla="*/ 21431 h 1123950"/>
              <a:gd name="connsiteX41" fmla="*/ 640560 w 824428"/>
              <a:gd name="connsiteY41" fmla="*/ 30956 h 1123950"/>
              <a:gd name="connsiteX42" fmla="*/ 633416 w 824428"/>
              <a:gd name="connsiteY42" fmla="*/ 42863 h 1123950"/>
              <a:gd name="connsiteX43" fmla="*/ 631035 w 824428"/>
              <a:gd name="connsiteY43" fmla="*/ 50006 h 1123950"/>
              <a:gd name="connsiteX44" fmla="*/ 616747 w 824428"/>
              <a:gd name="connsiteY44" fmla="*/ 64294 h 1123950"/>
              <a:gd name="connsiteX45" fmla="*/ 609604 w 824428"/>
              <a:gd name="connsiteY45" fmla="*/ 66675 h 1123950"/>
              <a:gd name="connsiteX46" fmla="*/ 597697 w 824428"/>
              <a:gd name="connsiteY46" fmla="*/ 57150 h 1123950"/>
              <a:gd name="connsiteX47" fmla="*/ 561979 w 824428"/>
              <a:gd name="connsiteY47" fmla="*/ 71438 h 1123950"/>
              <a:gd name="connsiteX48" fmla="*/ 514354 w 824428"/>
              <a:gd name="connsiteY48" fmla="*/ 88106 h 1123950"/>
              <a:gd name="connsiteX49" fmla="*/ 519116 w 824428"/>
              <a:gd name="connsiteY49" fmla="*/ 97631 h 1123950"/>
              <a:gd name="connsiteX50" fmla="*/ 516735 w 824428"/>
              <a:gd name="connsiteY50" fmla="*/ 107156 h 1123950"/>
              <a:gd name="connsiteX51" fmla="*/ 502447 w 824428"/>
              <a:gd name="connsiteY51" fmla="*/ 114300 h 1123950"/>
              <a:gd name="connsiteX52" fmla="*/ 457204 w 824428"/>
              <a:gd name="connsiteY52" fmla="*/ 119063 h 1123950"/>
              <a:gd name="connsiteX53" fmla="*/ 447679 w 824428"/>
              <a:gd name="connsiteY53" fmla="*/ 126206 h 1123950"/>
              <a:gd name="connsiteX54" fmla="*/ 438154 w 824428"/>
              <a:gd name="connsiteY54" fmla="*/ 138113 h 1123950"/>
              <a:gd name="connsiteX55" fmla="*/ 431010 w 824428"/>
              <a:gd name="connsiteY55" fmla="*/ 145256 h 1123950"/>
              <a:gd name="connsiteX56" fmla="*/ 421485 w 824428"/>
              <a:gd name="connsiteY56" fmla="*/ 171450 h 1123950"/>
              <a:gd name="connsiteX57" fmla="*/ 404816 w 824428"/>
              <a:gd name="connsiteY57" fmla="*/ 176213 h 1123950"/>
              <a:gd name="connsiteX58" fmla="*/ 309566 w 824428"/>
              <a:gd name="connsiteY58" fmla="*/ 190500 h 1123950"/>
              <a:gd name="connsiteX59" fmla="*/ 290516 w 824428"/>
              <a:gd name="connsiteY59" fmla="*/ 202406 h 1123950"/>
              <a:gd name="connsiteX60" fmla="*/ 276229 w 824428"/>
              <a:gd name="connsiteY60" fmla="*/ 216694 h 1123950"/>
              <a:gd name="connsiteX61" fmla="*/ 259560 w 824428"/>
              <a:gd name="connsiteY61" fmla="*/ 238125 h 1123950"/>
              <a:gd name="connsiteX62" fmla="*/ 250035 w 824428"/>
              <a:gd name="connsiteY62" fmla="*/ 250031 h 1123950"/>
              <a:gd name="connsiteX63" fmla="*/ 235747 w 824428"/>
              <a:gd name="connsiteY63" fmla="*/ 261938 h 1123950"/>
              <a:gd name="connsiteX64" fmla="*/ 228604 w 824428"/>
              <a:gd name="connsiteY64" fmla="*/ 271463 h 1123950"/>
              <a:gd name="connsiteX65" fmla="*/ 207172 w 824428"/>
              <a:gd name="connsiteY65" fmla="*/ 285750 h 1123950"/>
              <a:gd name="connsiteX66" fmla="*/ 197647 w 824428"/>
              <a:gd name="connsiteY66" fmla="*/ 295275 h 1123950"/>
              <a:gd name="connsiteX67" fmla="*/ 183360 w 824428"/>
              <a:gd name="connsiteY67" fmla="*/ 304800 h 1123950"/>
              <a:gd name="connsiteX68" fmla="*/ 176216 w 824428"/>
              <a:gd name="connsiteY68" fmla="*/ 311944 h 1123950"/>
              <a:gd name="connsiteX69" fmla="*/ 164310 w 824428"/>
              <a:gd name="connsiteY69" fmla="*/ 316706 h 1123950"/>
              <a:gd name="connsiteX70" fmla="*/ 157166 w 824428"/>
              <a:gd name="connsiteY70" fmla="*/ 371475 h 1123950"/>
              <a:gd name="connsiteX71" fmla="*/ 166691 w 824428"/>
              <a:gd name="connsiteY71" fmla="*/ 385763 h 1123950"/>
              <a:gd name="connsiteX72" fmla="*/ 183360 w 824428"/>
              <a:gd name="connsiteY72" fmla="*/ 407194 h 1123950"/>
              <a:gd name="connsiteX73" fmla="*/ 190504 w 824428"/>
              <a:gd name="connsiteY73" fmla="*/ 416719 h 1123950"/>
              <a:gd name="connsiteX74" fmla="*/ 197647 w 824428"/>
              <a:gd name="connsiteY74" fmla="*/ 428625 h 1123950"/>
              <a:gd name="connsiteX75" fmla="*/ 204791 w 824428"/>
              <a:gd name="connsiteY75" fmla="*/ 442913 h 1123950"/>
              <a:gd name="connsiteX76" fmla="*/ 216697 w 824428"/>
              <a:gd name="connsiteY76" fmla="*/ 459581 h 1123950"/>
              <a:gd name="connsiteX77" fmla="*/ 221460 w 824428"/>
              <a:gd name="connsiteY77" fmla="*/ 471488 h 1123950"/>
              <a:gd name="connsiteX78" fmla="*/ 228604 w 824428"/>
              <a:gd name="connsiteY78" fmla="*/ 481013 h 1123950"/>
              <a:gd name="connsiteX79" fmla="*/ 233366 w 824428"/>
              <a:gd name="connsiteY79" fmla="*/ 490538 h 1123950"/>
              <a:gd name="connsiteX80" fmla="*/ 230985 w 824428"/>
              <a:gd name="connsiteY80" fmla="*/ 507206 h 1123950"/>
              <a:gd name="connsiteX81" fmla="*/ 185741 w 824428"/>
              <a:gd name="connsiteY81" fmla="*/ 511969 h 1123950"/>
              <a:gd name="connsiteX82" fmla="*/ 176216 w 824428"/>
              <a:gd name="connsiteY82" fmla="*/ 516731 h 1123950"/>
              <a:gd name="connsiteX83" fmla="*/ 171454 w 824428"/>
              <a:gd name="connsiteY83" fmla="*/ 531019 h 1123950"/>
              <a:gd name="connsiteX84" fmla="*/ 164310 w 824428"/>
              <a:gd name="connsiteY84" fmla="*/ 581025 h 1123950"/>
              <a:gd name="connsiteX85" fmla="*/ 135735 w 824428"/>
              <a:gd name="connsiteY85" fmla="*/ 607219 h 1123950"/>
              <a:gd name="connsiteX86" fmla="*/ 128591 w 824428"/>
              <a:gd name="connsiteY86" fmla="*/ 611981 h 1123950"/>
              <a:gd name="connsiteX87" fmla="*/ 111922 w 824428"/>
              <a:gd name="connsiteY87" fmla="*/ 628650 h 1123950"/>
              <a:gd name="connsiteX88" fmla="*/ 100016 w 824428"/>
              <a:gd name="connsiteY88" fmla="*/ 638175 h 1123950"/>
              <a:gd name="connsiteX89" fmla="*/ 88110 w 824428"/>
              <a:gd name="connsiteY89" fmla="*/ 650081 h 1123950"/>
              <a:gd name="connsiteX90" fmla="*/ 80966 w 824428"/>
              <a:gd name="connsiteY90" fmla="*/ 661988 h 1123950"/>
              <a:gd name="connsiteX91" fmla="*/ 76204 w 824428"/>
              <a:gd name="connsiteY91" fmla="*/ 669131 h 1123950"/>
              <a:gd name="connsiteX92" fmla="*/ 69060 w 824428"/>
              <a:gd name="connsiteY92" fmla="*/ 678656 h 1123950"/>
              <a:gd name="connsiteX93" fmla="*/ 64297 w 824428"/>
              <a:gd name="connsiteY93" fmla="*/ 685800 h 1123950"/>
              <a:gd name="connsiteX94" fmla="*/ 57154 w 824428"/>
              <a:gd name="connsiteY94" fmla="*/ 692944 h 1123950"/>
              <a:gd name="connsiteX95" fmla="*/ 52391 w 824428"/>
              <a:gd name="connsiteY95" fmla="*/ 702469 h 1123950"/>
              <a:gd name="connsiteX96" fmla="*/ 47629 w 824428"/>
              <a:gd name="connsiteY96" fmla="*/ 709613 h 1123950"/>
              <a:gd name="connsiteX97" fmla="*/ 40485 w 824428"/>
              <a:gd name="connsiteY97" fmla="*/ 721519 h 1123950"/>
              <a:gd name="connsiteX98" fmla="*/ 33341 w 824428"/>
              <a:gd name="connsiteY98" fmla="*/ 735806 h 1123950"/>
              <a:gd name="connsiteX99" fmla="*/ 38104 w 824428"/>
              <a:gd name="connsiteY99" fmla="*/ 754856 h 1123950"/>
              <a:gd name="connsiteX100" fmla="*/ 47629 w 824428"/>
              <a:gd name="connsiteY100" fmla="*/ 778669 h 1123950"/>
              <a:gd name="connsiteX101" fmla="*/ 30960 w 824428"/>
              <a:gd name="connsiteY101" fmla="*/ 821531 h 1123950"/>
              <a:gd name="connsiteX102" fmla="*/ 11910 w 824428"/>
              <a:gd name="connsiteY102" fmla="*/ 835819 h 1123950"/>
              <a:gd name="connsiteX103" fmla="*/ 2385 w 824428"/>
              <a:gd name="connsiteY103" fmla="*/ 852488 h 1123950"/>
              <a:gd name="connsiteX104" fmla="*/ 4 w 824428"/>
              <a:gd name="connsiteY104" fmla="*/ 859631 h 1123950"/>
              <a:gd name="connsiteX105" fmla="*/ 4766 w 824428"/>
              <a:gd name="connsiteY105" fmla="*/ 919163 h 1123950"/>
              <a:gd name="connsiteX106" fmla="*/ 7147 w 824428"/>
              <a:gd name="connsiteY106" fmla="*/ 928688 h 1123950"/>
              <a:gd name="connsiteX107" fmla="*/ 21435 w 824428"/>
              <a:gd name="connsiteY107" fmla="*/ 945356 h 1123950"/>
              <a:gd name="connsiteX108" fmla="*/ 33341 w 824428"/>
              <a:gd name="connsiteY108" fmla="*/ 952500 h 1123950"/>
              <a:gd name="connsiteX109" fmla="*/ 42866 w 824428"/>
              <a:gd name="connsiteY109" fmla="*/ 954881 h 1123950"/>
              <a:gd name="connsiteX110" fmla="*/ 50010 w 824428"/>
              <a:gd name="connsiteY110" fmla="*/ 959644 h 1123950"/>
              <a:gd name="connsiteX111" fmla="*/ 76204 w 824428"/>
              <a:gd name="connsiteY111" fmla="*/ 973931 h 1123950"/>
              <a:gd name="connsiteX112" fmla="*/ 80966 w 824428"/>
              <a:gd name="connsiteY112" fmla="*/ 981075 h 1123950"/>
              <a:gd name="connsiteX113" fmla="*/ 76204 w 824428"/>
              <a:gd name="connsiteY113" fmla="*/ 1038225 h 1123950"/>
              <a:gd name="connsiteX114" fmla="*/ 71441 w 824428"/>
              <a:gd name="connsiteY114" fmla="*/ 1050131 h 1123950"/>
              <a:gd name="connsiteX115" fmla="*/ 76204 w 824428"/>
              <a:gd name="connsiteY115" fmla="*/ 1114425 h 1123950"/>
              <a:gd name="connsiteX116" fmla="*/ 80966 w 824428"/>
              <a:gd name="connsiteY116" fmla="*/ 1123950 h 1123950"/>
              <a:gd name="connsiteX117" fmla="*/ 114304 w 824428"/>
              <a:gd name="connsiteY117" fmla="*/ 1116806 h 1123950"/>
              <a:gd name="connsiteX118" fmla="*/ 116685 w 824428"/>
              <a:gd name="connsiteY118" fmla="*/ 1109663 h 1123950"/>
              <a:gd name="connsiteX119" fmla="*/ 123829 w 824428"/>
              <a:gd name="connsiteY119" fmla="*/ 1102519 h 1123950"/>
              <a:gd name="connsiteX120" fmla="*/ 138116 w 824428"/>
              <a:gd name="connsiteY120" fmla="*/ 1081088 h 1123950"/>
              <a:gd name="connsiteX121" fmla="*/ 142879 w 824428"/>
              <a:gd name="connsiteY121" fmla="*/ 1073944 h 1123950"/>
              <a:gd name="connsiteX122" fmla="*/ 161929 w 824428"/>
              <a:gd name="connsiteY122" fmla="*/ 1064419 h 1123950"/>
              <a:gd name="connsiteX123" fmla="*/ 211935 w 824428"/>
              <a:gd name="connsiteY123" fmla="*/ 1064419 h 1123950"/>
              <a:gd name="connsiteX124" fmla="*/ 219079 w 824428"/>
              <a:gd name="connsiteY124" fmla="*/ 1057275 h 1123950"/>
              <a:gd name="connsiteX125" fmla="*/ 228604 w 824428"/>
              <a:gd name="connsiteY125" fmla="*/ 1042988 h 1123950"/>
              <a:gd name="connsiteX126" fmla="*/ 235747 w 824428"/>
              <a:gd name="connsiteY126" fmla="*/ 1033463 h 1123950"/>
              <a:gd name="connsiteX127" fmla="*/ 240510 w 824428"/>
              <a:gd name="connsiteY127" fmla="*/ 1019175 h 1123950"/>
              <a:gd name="connsiteX128" fmla="*/ 250035 w 824428"/>
              <a:gd name="connsiteY128" fmla="*/ 1000125 h 1123950"/>
              <a:gd name="connsiteX129" fmla="*/ 254797 w 824428"/>
              <a:gd name="connsiteY129" fmla="*/ 990600 h 1123950"/>
              <a:gd name="connsiteX130" fmla="*/ 259560 w 824428"/>
              <a:gd name="connsiteY130" fmla="*/ 978694 h 1123950"/>
              <a:gd name="connsiteX131" fmla="*/ 278610 w 824428"/>
              <a:gd name="connsiteY131" fmla="*/ 959644 h 1123950"/>
              <a:gd name="connsiteX132" fmla="*/ 285754 w 824428"/>
              <a:gd name="connsiteY132" fmla="*/ 952500 h 1123950"/>
              <a:gd name="connsiteX133" fmla="*/ 292897 w 824428"/>
              <a:gd name="connsiteY133" fmla="*/ 945356 h 1123950"/>
              <a:gd name="connsiteX134" fmla="*/ 304804 w 824428"/>
              <a:gd name="connsiteY134" fmla="*/ 935831 h 1123950"/>
              <a:gd name="connsiteX135" fmla="*/ 314329 w 824428"/>
              <a:gd name="connsiteY135" fmla="*/ 923925 h 1123950"/>
              <a:gd name="connsiteX136" fmla="*/ 321472 w 824428"/>
              <a:gd name="connsiteY136" fmla="*/ 919163 h 1123950"/>
              <a:gd name="connsiteX137" fmla="*/ 330997 w 824428"/>
              <a:gd name="connsiteY137" fmla="*/ 912019 h 1123950"/>
              <a:gd name="connsiteX138" fmla="*/ 338141 w 824428"/>
              <a:gd name="connsiteY138" fmla="*/ 909638 h 1123950"/>
              <a:gd name="connsiteX139" fmla="*/ 335760 w 824428"/>
              <a:gd name="connsiteY139" fmla="*/ 907256 h 1123950"/>
              <a:gd name="connsiteX0" fmla="*/ 335760 w 824428"/>
              <a:gd name="connsiteY0" fmla="*/ 907256 h 1123950"/>
              <a:gd name="connsiteX1" fmla="*/ 350047 w 824428"/>
              <a:gd name="connsiteY1" fmla="*/ 885825 h 1123950"/>
              <a:gd name="connsiteX2" fmla="*/ 364335 w 824428"/>
              <a:gd name="connsiteY2" fmla="*/ 871538 h 1123950"/>
              <a:gd name="connsiteX3" fmla="*/ 371479 w 824428"/>
              <a:gd name="connsiteY3" fmla="*/ 864394 h 1123950"/>
              <a:gd name="connsiteX4" fmla="*/ 381004 w 824428"/>
              <a:gd name="connsiteY4" fmla="*/ 828675 h 1123950"/>
              <a:gd name="connsiteX5" fmla="*/ 400054 w 824428"/>
              <a:gd name="connsiteY5" fmla="*/ 773906 h 1123950"/>
              <a:gd name="connsiteX6" fmla="*/ 421485 w 824428"/>
              <a:gd name="connsiteY6" fmla="*/ 721519 h 1123950"/>
              <a:gd name="connsiteX7" fmla="*/ 440535 w 824428"/>
              <a:gd name="connsiteY7" fmla="*/ 678656 h 1123950"/>
              <a:gd name="connsiteX8" fmla="*/ 473872 w 824428"/>
              <a:gd name="connsiteY8" fmla="*/ 638175 h 1123950"/>
              <a:gd name="connsiteX9" fmla="*/ 526260 w 824428"/>
              <a:gd name="connsiteY9" fmla="*/ 564356 h 1123950"/>
              <a:gd name="connsiteX10" fmla="*/ 571504 w 824428"/>
              <a:gd name="connsiteY10" fmla="*/ 507206 h 1123950"/>
              <a:gd name="connsiteX11" fmla="*/ 607222 w 824428"/>
              <a:gd name="connsiteY11" fmla="*/ 447675 h 1123950"/>
              <a:gd name="connsiteX12" fmla="*/ 647704 w 824428"/>
              <a:gd name="connsiteY12" fmla="*/ 404813 h 1123950"/>
              <a:gd name="connsiteX13" fmla="*/ 683422 w 824428"/>
              <a:gd name="connsiteY13" fmla="*/ 369094 h 1123950"/>
              <a:gd name="connsiteX14" fmla="*/ 695329 w 824428"/>
              <a:gd name="connsiteY14" fmla="*/ 366713 h 1123950"/>
              <a:gd name="connsiteX15" fmla="*/ 750097 w 824428"/>
              <a:gd name="connsiteY15" fmla="*/ 364331 h 1123950"/>
              <a:gd name="connsiteX16" fmla="*/ 762004 w 824428"/>
              <a:gd name="connsiteY16" fmla="*/ 359569 h 1123950"/>
              <a:gd name="connsiteX17" fmla="*/ 771529 w 824428"/>
              <a:gd name="connsiteY17" fmla="*/ 350044 h 1123950"/>
              <a:gd name="connsiteX18" fmla="*/ 785816 w 824428"/>
              <a:gd name="connsiteY18" fmla="*/ 338138 h 1123950"/>
              <a:gd name="connsiteX19" fmla="*/ 816772 w 824428"/>
              <a:gd name="connsiteY19" fmla="*/ 326231 h 1123950"/>
              <a:gd name="connsiteX20" fmla="*/ 823916 w 824428"/>
              <a:gd name="connsiteY20" fmla="*/ 316706 h 1123950"/>
              <a:gd name="connsiteX21" fmla="*/ 821535 w 824428"/>
              <a:gd name="connsiteY21" fmla="*/ 283369 h 1123950"/>
              <a:gd name="connsiteX22" fmla="*/ 814391 w 824428"/>
              <a:gd name="connsiteY22" fmla="*/ 276225 h 1123950"/>
              <a:gd name="connsiteX23" fmla="*/ 797722 w 824428"/>
              <a:gd name="connsiteY23" fmla="*/ 259556 h 1123950"/>
              <a:gd name="connsiteX24" fmla="*/ 788197 w 824428"/>
              <a:gd name="connsiteY24" fmla="*/ 257175 h 1123950"/>
              <a:gd name="connsiteX25" fmla="*/ 745335 w 824428"/>
              <a:gd name="connsiteY25" fmla="*/ 247650 h 1123950"/>
              <a:gd name="connsiteX26" fmla="*/ 731047 w 824428"/>
              <a:gd name="connsiteY26" fmla="*/ 240506 h 1123950"/>
              <a:gd name="connsiteX27" fmla="*/ 719141 w 824428"/>
              <a:gd name="connsiteY27" fmla="*/ 235744 h 1123950"/>
              <a:gd name="connsiteX28" fmla="*/ 685804 w 824428"/>
              <a:gd name="connsiteY28" fmla="*/ 216694 h 1123950"/>
              <a:gd name="connsiteX29" fmla="*/ 678660 w 824428"/>
              <a:gd name="connsiteY29" fmla="*/ 214313 h 1123950"/>
              <a:gd name="connsiteX30" fmla="*/ 676279 w 824428"/>
              <a:gd name="connsiteY30" fmla="*/ 207169 h 1123950"/>
              <a:gd name="connsiteX31" fmla="*/ 681041 w 824428"/>
              <a:gd name="connsiteY31" fmla="*/ 173831 h 1123950"/>
              <a:gd name="connsiteX32" fmla="*/ 676279 w 824428"/>
              <a:gd name="connsiteY32" fmla="*/ 138113 h 1123950"/>
              <a:gd name="connsiteX33" fmla="*/ 673897 w 824428"/>
              <a:gd name="connsiteY33" fmla="*/ 50006 h 1123950"/>
              <a:gd name="connsiteX34" fmla="*/ 671516 w 824428"/>
              <a:gd name="connsiteY34" fmla="*/ 40481 h 1123950"/>
              <a:gd name="connsiteX35" fmla="*/ 669135 w 824428"/>
              <a:gd name="connsiteY35" fmla="*/ 26194 h 1123950"/>
              <a:gd name="connsiteX36" fmla="*/ 659610 w 824428"/>
              <a:gd name="connsiteY36" fmla="*/ 9525 h 1123950"/>
              <a:gd name="connsiteX37" fmla="*/ 654847 w 824428"/>
              <a:gd name="connsiteY37" fmla="*/ 0 h 1123950"/>
              <a:gd name="connsiteX38" fmla="*/ 647704 w 824428"/>
              <a:gd name="connsiteY38" fmla="*/ 4763 h 1123950"/>
              <a:gd name="connsiteX39" fmla="*/ 645322 w 824428"/>
              <a:gd name="connsiteY39" fmla="*/ 14288 h 1123950"/>
              <a:gd name="connsiteX40" fmla="*/ 642941 w 824428"/>
              <a:gd name="connsiteY40" fmla="*/ 21431 h 1123950"/>
              <a:gd name="connsiteX41" fmla="*/ 640560 w 824428"/>
              <a:gd name="connsiteY41" fmla="*/ 30956 h 1123950"/>
              <a:gd name="connsiteX42" fmla="*/ 633416 w 824428"/>
              <a:gd name="connsiteY42" fmla="*/ 42863 h 1123950"/>
              <a:gd name="connsiteX43" fmla="*/ 631035 w 824428"/>
              <a:gd name="connsiteY43" fmla="*/ 50006 h 1123950"/>
              <a:gd name="connsiteX44" fmla="*/ 616747 w 824428"/>
              <a:gd name="connsiteY44" fmla="*/ 64294 h 1123950"/>
              <a:gd name="connsiteX45" fmla="*/ 609604 w 824428"/>
              <a:gd name="connsiteY45" fmla="*/ 66675 h 1123950"/>
              <a:gd name="connsiteX46" fmla="*/ 597697 w 824428"/>
              <a:gd name="connsiteY46" fmla="*/ 57150 h 1123950"/>
              <a:gd name="connsiteX47" fmla="*/ 561979 w 824428"/>
              <a:gd name="connsiteY47" fmla="*/ 71438 h 1123950"/>
              <a:gd name="connsiteX48" fmla="*/ 514354 w 824428"/>
              <a:gd name="connsiteY48" fmla="*/ 88106 h 1123950"/>
              <a:gd name="connsiteX49" fmla="*/ 519116 w 824428"/>
              <a:gd name="connsiteY49" fmla="*/ 97631 h 1123950"/>
              <a:gd name="connsiteX50" fmla="*/ 516735 w 824428"/>
              <a:gd name="connsiteY50" fmla="*/ 107156 h 1123950"/>
              <a:gd name="connsiteX51" fmla="*/ 502447 w 824428"/>
              <a:gd name="connsiteY51" fmla="*/ 114300 h 1123950"/>
              <a:gd name="connsiteX52" fmla="*/ 457204 w 824428"/>
              <a:gd name="connsiteY52" fmla="*/ 119063 h 1123950"/>
              <a:gd name="connsiteX53" fmla="*/ 447679 w 824428"/>
              <a:gd name="connsiteY53" fmla="*/ 126206 h 1123950"/>
              <a:gd name="connsiteX54" fmla="*/ 438154 w 824428"/>
              <a:gd name="connsiteY54" fmla="*/ 138113 h 1123950"/>
              <a:gd name="connsiteX55" fmla="*/ 431010 w 824428"/>
              <a:gd name="connsiteY55" fmla="*/ 145256 h 1123950"/>
              <a:gd name="connsiteX56" fmla="*/ 421485 w 824428"/>
              <a:gd name="connsiteY56" fmla="*/ 171450 h 1123950"/>
              <a:gd name="connsiteX57" fmla="*/ 404816 w 824428"/>
              <a:gd name="connsiteY57" fmla="*/ 176213 h 1123950"/>
              <a:gd name="connsiteX58" fmla="*/ 309566 w 824428"/>
              <a:gd name="connsiteY58" fmla="*/ 190500 h 1123950"/>
              <a:gd name="connsiteX59" fmla="*/ 290516 w 824428"/>
              <a:gd name="connsiteY59" fmla="*/ 202406 h 1123950"/>
              <a:gd name="connsiteX60" fmla="*/ 276229 w 824428"/>
              <a:gd name="connsiteY60" fmla="*/ 216694 h 1123950"/>
              <a:gd name="connsiteX61" fmla="*/ 259560 w 824428"/>
              <a:gd name="connsiteY61" fmla="*/ 238125 h 1123950"/>
              <a:gd name="connsiteX62" fmla="*/ 250035 w 824428"/>
              <a:gd name="connsiteY62" fmla="*/ 250031 h 1123950"/>
              <a:gd name="connsiteX63" fmla="*/ 235747 w 824428"/>
              <a:gd name="connsiteY63" fmla="*/ 261938 h 1123950"/>
              <a:gd name="connsiteX64" fmla="*/ 228604 w 824428"/>
              <a:gd name="connsiteY64" fmla="*/ 271463 h 1123950"/>
              <a:gd name="connsiteX65" fmla="*/ 207172 w 824428"/>
              <a:gd name="connsiteY65" fmla="*/ 285750 h 1123950"/>
              <a:gd name="connsiteX66" fmla="*/ 197647 w 824428"/>
              <a:gd name="connsiteY66" fmla="*/ 295275 h 1123950"/>
              <a:gd name="connsiteX67" fmla="*/ 183360 w 824428"/>
              <a:gd name="connsiteY67" fmla="*/ 304800 h 1123950"/>
              <a:gd name="connsiteX68" fmla="*/ 176216 w 824428"/>
              <a:gd name="connsiteY68" fmla="*/ 311944 h 1123950"/>
              <a:gd name="connsiteX69" fmla="*/ 164310 w 824428"/>
              <a:gd name="connsiteY69" fmla="*/ 316706 h 1123950"/>
              <a:gd name="connsiteX70" fmla="*/ 157166 w 824428"/>
              <a:gd name="connsiteY70" fmla="*/ 371475 h 1123950"/>
              <a:gd name="connsiteX71" fmla="*/ 166691 w 824428"/>
              <a:gd name="connsiteY71" fmla="*/ 385763 h 1123950"/>
              <a:gd name="connsiteX72" fmla="*/ 183360 w 824428"/>
              <a:gd name="connsiteY72" fmla="*/ 407194 h 1123950"/>
              <a:gd name="connsiteX73" fmla="*/ 190504 w 824428"/>
              <a:gd name="connsiteY73" fmla="*/ 416719 h 1123950"/>
              <a:gd name="connsiteX74" fmla="*/ 197647 w 824428"/>
              <a:gd name="connsiteY74" fmla="*/ 428625 h 1123950"/>
              <a:gd name="connsiteX75" fmla="*/ 204791 w 824428"/>
              <a:gd name="connsiteY75" fmla="*/ 442913 h 1123950"/>
              <a:gd name="connsiteX76" fmla="*/ 216697 w 824428"/>
              <a:gd name="connsiteY76" fmla="*/ 459581 h 1123950"/>
              <a:gd name="connsiteX77" fmla="*/ 221460 w 824428"/>
              <a:gd name="connsiteY77" fmla="*/ 471488 h 1123950"/>
              <a:gd name="connsiteX78" fmla="*/ 228604 w 824428"/>
              <a:gd name="connsiteY78" fmla="*/ 481013 h 1123950"/>
              <a:gd name="connsiteX79" fmla="*/ 233366 w 824428"/>
              <a:gd name="connsiteY79" fmla="*/ 490538 h 1123950"/>
              <a:gd name="connsiteX80" fmla="*/ 230985 w 824428"/>
              <a:gd name="connsiteY80" fmla="*/ 507206 h 1123950"/>
              <a:gd name="connsiteX81" fmla="*/ 185741 w 824428"/>
              <a:gd name="connsiteY81" fmla="*/ 511969 h 1123950"/>
              <a:gd name="connsiteX82" fmla="*/ 176216 w 824428"/>
              <a:gd name="connsiteY82" fmla="*/ 516731 h 1123950"/>
              <a:gd name="connsiteX83" fmla="*/ 171454 w 824428"/>
              <a:gd name="connsiteY83" fmla="*/ 531019 h 1123950"/>
              <a:gd name="connsiteX84" fmla="*/ 164310 w 824428"/>
              <a:gd name="connsiteY84" fmla="*/ 581025 h 1123950"/>
              <a:gd name="connsiteX85" fmla="*/ 135735 w 824428"/>
              <a:gd name="connsiteY85" fmla="*/ 607219 h 1123950"/>
              <a:gd name="connsiteX86" fmla="*/ 128591 w 824428"/>
              <a:gd name="connsiteY86" fmla="*/ 611981 h 1123950"/>
              <a:gd name="connsiteX87" fmla="*/ 111922 w 824428"/>
              <a:gd name="connsiteY87" fmla="*/ 628650 h 1123950"/>
              <a:gd name="connsiteX88" fmla="*/ 100016 w 824428"/>
              <a:gd name="connsiteY88" fmla="*/ 638175 h 1123950"/>
              <a:gd name="connsiteX89" fmla="*/ 88110 w 824428"/>
              <a:gd name="connsiteY89" fmla="*/ 650081 h 1123950"/>
              <a:gd name="connsiteX90" fmla="*/ 80966 w 824428"/>
              <a:gd name="connsiteY90" fmla="*/ 661988 h 1123950"/>
              <a:gd name="connsiteX91" fmla="*/ 76204 w 824428"/>
              <a:gd name="connsiteY91" fmla="*/ 669131 h 1123950"/>
              <a:gd name="connsiteX92" fmla="*/ 69060 w 824428"/>
              <a:gd name="connsiteY92" fmla="*/ 678656 h 1123950"/>
              <a:gd name="connsiteX93" fmla="*/ 64297 w 824428"/>
              <a:gd name="connsiteY93" fmla="*/ 685800 h 1123950"/>
              <a:gd name="connsiteX94" fmla="*/ 57154 w 824428"/>
              <a:gd name="connsiteY94" fmla="*/ 692944 h 1123950"/>
              <a:gd name="connsiteX95" fmla="*/ 52391 w 824428"/>
              <a:gd name="connsiteY95" fmla="*/ 702469 h 1123950"/>
              <a:gd name="connsiteX96" fmla="*/ 47629 w 824428"/>
              <a:gd name="connsiteY96" fmla="*/ 709613 h 1123950"/>
              <a:gd name="connsiteX97" fmla="*/ 40485 w 824428"/>
              <a:gd name="connsiteY97" fmla="*/ 721519 h 1123950"/>
              <a:gd name="connsiteX98" fmla="*/ 33341 w 824428"/>
              <a:gd name="connsiteY98" fmla="*/ 735806 h 1123950"/>
              <a:gd name="connsiteX99" fmla="*/ 38104 w 824428"/>
              <a:gd name="connsiteY99" fmla="*/ 754856 h 1123950"/>
              <a:gd name="connsiteX100" fmla="*/ 47629 w 824428"/>
              <a:gd name="connsiteY100" fmla="*/ 778669 h 1123950"/>
              <a:gd name="connsiteX101" fmla="*/ 30960 w 824428"/>
              <a:gd name="connsiteY101" fmla="*/ 821531 h 1123950"/>
              <a:gd name="connsiteX102" fmla="*/ 11910 w 824428"/>
              <a:gd name="connsiteY102" fmla="*/ 835819 h 1123950"/>
              <a:gd name="connsiteX103" fmla="*/ 2385 w 824428"/>
              <a:gd name="connsiteY103" fmla="*/ 852488 h 1123950"/>
              <a:gd name="connsiteX104" fmla="*/ 4 w 824428"/>
              <a:gd name="connsiteY104" fmla="*/ 859631 h 1123950"/>
              <a:gd name="connsiteX105" fmla="*/ 4766 w 824428"/>
              <a:gd name="connsiteY105" fmla="*/ 919163 h 1123950"/>
              <a:gd name="connsiteX106" fmla="*/ 7147 w 824428"/>
              <a:gd name="connsiteY106" fmla="*/ 928688 h 1123950"/>
              <a:gd name="connsiteX107" fmla="*/ 21435 w 824428"/>
              <a:gd name="connsiteY107" fmla="*/ 945356 h 1123950"/>
              <a:gd name="connsiteX108" fmla="*/ 33341 w 824428"/>
              <a:gd name="connsiteY108" fmla="*/ 952500 h 1123950"/>
              <a:gd name="connsiteX109" fmla="*/ 42866 w 824428"/>
              <a:gd name="connsiteY109" fmla="*/ 954881 h 1123950"/>
              <a:gd name="connsiteX110" fmla="*/ 50010 w 824428"/>
              <a:gd name="connsiteY110" fmla="*/ 959644 h 1123950"/>
              <a:gd name="connsiteX111" fmla="*/ 76204 w 824428"/>
              <a:gd name="connsiteY111" fmla="*/ 973931 h 1123950"/>
              <a:gd name="connsiteX112" fmla="*/ 80966 w 824428"/>
              <a:gd name="connsiteY112" fmla="*/ 981075 h 1123950"/>
              <a:gd name="connsiteX113" fmla="*/ 76204 w 824428"/>
              <a:gd name="connsiteY113" fmla="*/ 1038225 h 1123950"/>
              <a:gd name="connsiteX114" fmla="*/ 71441 w 824428"/>
              <a:gd name="connsiteY114" fmla="*/ 1050131 h 1123950"/>
              <a:gd name="connsiteX115" fmla="*/ 76204 w 824428"/>
              <a:gd name="connsiteY115" fmla="*/ 1114425 h 1123950"/>
              <a:gd name="connsiteX116" fmla="*/ 80966 w 824428"/>
              <a:gd name="connsiteY116" fmla="*/ 1123950 h 1123950"/>
              <a:gd name="connsiteX117" fmla="*/ 114304 w 824428"/>
              <a:gd name="connsiteY117" fmla="*/ 1116806 h 1123950"/>
              <a:gd name="connsiteX118" fmla="*/ 116685 w 824428"/>
              <a:gd name="connsiteY118" fmla="*/ 1109663 h 1123950"/>
              <a:gd name="connsiteX119" fmla="*/ 123829 w 824428"/>
              <a:gd name="connsiteY119" fmla="*/ 1102519 h 1123950"/>
              <a:gd name="connsiteX120" fmla="*/ 138116 w 824428"/>
              <a:gd name="connsiteY120" fmla="*/ 1081088 h 1123950"/>
              <a:gd name="connsiteX121" fmla="*/ 142879 w 824428"/>
              <a:gd name="connsiteY121" fmla="*/ 1073944 h 1123950"/>
              <a:gd name="connsiteX122" fmla="*/ 161929 w 824428"/>
              <a:gd name="connsiteY122" fmla="*/ 1064419 h 1123950"/>
              <a:gd name="connsiteX123" fmla="*/ 211935 w 824428"/>
              <a:gd name="connsiteY123" fmla="*/ 1064419 h 1123950"/>
              <a:gd name="connsiteX124" fmla="*/ 219079 w 824428"/>
              <a:gd name="connsiteY124" fmla="*/ 1057275 h 1123950"/>
              <a:gd name="connsiteX125" fmla="*/ 228604 w 824428"/>
              <a:gd name="connsiteY125" fmla="*/ 1042988 h 1123950"/>
              <a:gd name="connsiteX126" fmla="*/ 235747 w 824428"/>
              <a:gd name="connsiteY126" fmla="*/ 1033463 h 1123950"/>
              <a:gd name="connsiteX127" fmla="*/ 240510 w 824428"/>
              <a:gd name="connsiteY127" fmla="*/ 1019175 h 1123950"/>
              <a:gd name="connsiteX128" fmla="*/ 250035 w 824428"/>
              <a:gd name="connsiteY128" fmla="*/ 1000125 h 1123950"/>
              <a:gd name="connsiteX129" fmla="*/ 254797 w 824428"/>
              <a:gd name="connsiteY129" fmla="*/ 990600 h 1123950"/>
              <a:gd name="connsiteX130" fmla="*/ 259560 w 824428"/>
              <a:gd name="connsiteY130" fmla="*/ 978694 h 1123950"/>
              <a:gd name="connsiteX131" fmla="*/ 278610 w 824428"/>
              <a:gd name="connsiteY131" fmla="*/ 959644 h 1123950"/>
              <a:gd name="connsiteX132" fmla="*/ 285754 w 824428"/>
              <a:gd name="connsiteY132" fmla="*/ 952500 h 1123950"/>
              <a:gd name="connsiteX133" fmla="*/ 292897 w 824428"/>
              <a:gd name="connsiteY133" fmla="*/ 945356 h 1123950"/>
              <a:gd name="connsiteX134" fmla="*/ 304804 w 824428"/>
              <a:gd name="connsiteY134" fmla="*/ 935831 h 1123950"/>
              <a:gd name="connsiteX135" fmla="*/ 314329 w 824428"/>
              <a:gd name="connsiteY135" fmla="*/ 923925 h 1123950"/>
              <a:gd name="connsiteX136" fmla="*/ 321472 w 824428"/>
              <a:gd name="connsiteY136" fmla="*/ 919163 h 1123950"/>
              <a:gd name="connsiteX137" fmla="*/ 330997 w 824428"/>
              <a:gd name="connsiteY137" fmla="*/ 912019 h 1123950"/>
              <a:gd name="connsiteX138" fmla="*/ 338141 w 824428"/>
              <a:gd name="connsiteY138" fmla="*/ 909638 h 1123950"/>
              <a:gd name="connsiteX139" fmla="*/ 335760 w 824428"/>
              <a:gd name="connsiteY139" fmla="*/ 907256 h 1123950"/>
              <a:gd name="connsiteX0" fmla="*/ 335760 w 824428"/>
              <a:gd name="connsiteY0" fmla="*/ 907256 h 1123950"/>
              <a:gd name="connsiteX1" fmla="*/ 350047 w 824428"/>
              <a:gd name="connsiteY1" fmla="*/ 885825 h 1123950"/>
              <a:gd name="connsiteX2" fmla="*/ 364335 w 824428"/>
              <a:gd name="connsiteY2" fmla="*/ 871538 h 1123950"/>
              <a:gd name="connsiteX3" fmla="*/ 371479 w 824428"/>
              <a:gd name="connsiteY3" fmla="*/ 864394 h 1123950"/>
              <a:gd name="connsiteX4" fmla="*/ 381004 w 824428"/>
              <a:gd name="connsiteY4" fmla="*/ 828675 h 1123950"/>
              <a:gd name="connsiteX5" fmla="*/ 400054 w 824428"/>
              <a:gd name="connsiteY5" fmla="*/ 773906 h 1123950"/>
              <a:gd name="connsiteX6" fmla="*/ 421485 w 824428"/>
              <a:gd name="connsiteY6" fmla="*/ 721519 h 1123950"/>
              <a:gd name="connsiteX7" fmla="*/ 440535 w 824428"/>
              <a:gd name="connsiteY7" fmla="*/ 678656 h 1123950"/>
              <a:gd name="connsiteX8" fmla="*/ 473872 w 824428"/>
              <a:gd name="connsiteY8" fmla="*/ 638175 h 1123950"/>
              <a:gd name="connsiteX9" fmla="*/ 526260 w 824428"/>
              <a:gd name="connsiteY9" fmla="*/ 564356 h 1123950"/>
              <a:gd name="connsiteX10" fmla="*/ 571504 w 824428"/>
              <a:gd name="connsiteY10" fmla="*/ 514350 h 1123950"/>
              <a:gd name="connsiteX11" fmla="*/ 607222 w 824428"/>
              <a:gd name="connsiteY11" fmla="*/ 447675 h 1123950"/>
              <a:gd name="connsiteX12" fmla="*/ 647704 w 824428"/>
              <a:gd name="connsiteY12" fmla="*/ 404813 h 1123950"/>
              <a:gd name="connsiteX13" fmla="*/ 683422 w 824428"/>
              <a:gd name="connsiteY13" fmla="*/ 369094 h 1123950"/>
              <a:gd name="connsiteX14" fmla="*/ 695329 w 824428"/>
              <a:gd name="connsiteY14" fmla="*/ 366713 h 1123950"/>
              <a:gd name="connsiteX15" fmla="*/ 750097 w 824428"/>
              <a:gd name="connsiteY15" fmla="*/ 364331 h 1123950"/>
              <a:gd name="connsiteX16" fmla="*/ 762004 w 824428"/>
              <a:gd name="connsiteY16" fmla="*/ 359569 h 1123950"/>
              <a:gd name="connsiteX17" fmla="*/ 771529 w 824428"/>
              <a:gd name="connsiteY17" fmla="*/ 350044 h 1123950"/>
              <a:gd name="connsiteX18" fmla="*/ 785816 w 824428"/>
              <a:gd name="connsiteY18" fmla="*/ 338138 h 1123950"/>
              <a:gd name="connsiteX19" fmla="*/ 816772 w 824428"/>
              <a:gd name="connsiteY19" fmla="*/ 326231 h 1123950"/>
              <a:gd name="connsiteX20" fmla="*/ 823916 w 824428"/>
              <a:gd name="connsiteY20" fmla="*/ 316706 h 1123950"/>
              <a:gd name="connsiteX21" fmla="*/ 821535 w 824428"/>
              <a:gd name="connsiteY21" fmla="*/ 283369 h 1123950"/>
              <a:gd name="connsiteX22" fmla="*/ 814391 w 824428"/>
              <a:gd name="connsiteY22" fmla="*/ 276225 h 1123950"/>
              <a:gd name="connsiteX23" fmla="*/ 797722 w 824428"/>
              <a:gd name="connsiteY23" fmla="*/ 259556 h 1123950"/>
              <a:gd name="connsiteX24" fmla="*/ 788197 w 824428"/>
              <a:gd name="connsiteY24" fmla="*/ 257175 h 1123950"/>
              <a:gd name="connsiteX25" fmla="*/ 745335 w 824428"/>
              <a:gd name="connsiteY25" fmla="*/ 247650 h 1123950"/>
              <a:gd name="connsiteX26" fmla="*/ 731047 w 824428"/>
              <a:gd name="connsiteY26" fmla="*/ 240506 h 1123950"/>
              <a:gd name="connsiteX27" fmla="*/ 719141 w 824428"/>
              <a:gd name="connsiteY27" fmla="*/ 235744 h 1123950"/>
              <a:gd name="connsiteX28" fmla="*/ 685804 w 824428"/>
              <a:gd name="connsiteY28" fmla="*/ 216694 h 1123950"/>
              <a:gd name="connsiteX29" fmla="*/ 678660 w 824428"/>
              <a:gd name="connsiteY29" fmla="*/ 214313 h 1123950"/>
              <a:gd name="connsiteX30" fmla="*/ 676279 w 824428"/>
              <a:gd name="connsiteY30" fmla="*/ 207169 h 1123950"/>
              <a:gd name="connsiteX31" fmla="*/ 681041 w 824428"/>
              <a:gd name="connsiteY31" fmla="*/ 173831 h 1123950"/>
              <a:gd name="connsiteX32" fmla="*/ 676279 w 824428"/>
              <a:gd name="connsiteY32" fmla="*/ 138113 h 1123950"/>
              <a:gd name="connsiteX33" fmla="*/ 673897 w 824428"/>
              <a:gd name="connsiteY33" fmla="*/ 50006 h 1123950"/>
              <a:gd name="connsiteX34" fmla="*/ 671516 w 824428"/>
              <a:gd name="connsiteY34" fmla="*/ 40481 h 1123950"/>
              <a:gd name="connsiteX35" fmla="*/ 669135 w 824428"/>
              <a:gd name="connsiteY35" fmla="*/ 26194 h 1123950"/>
              <a:gd name="connsiteX36" fmla="*/ 659610 w 824428"/>
              <a:gd name="connsiteY36" fmla="*/ 9525 h 1123950"/>
              <a:gd name="connsiteX37" fmla="*/ 654847 w 824428"/>
              <a:gd name="connsiteY37" fmla="*/ 0 h 1123950"/>
              <a:gd name="connsiteX38" fmla="*/ 647704 w 824428"/>
              <a:gd name="connsiteY38" fmla="*/ 4763 h 1123950"/>
              <a:gd name="connsiteX39" fmla="*/ 645322 w 824428"/>
              <a:gd name="connsiteY39" fmla="*/ 14288 h 1123950"/>
              <a:gd name="connsiteX40" fmla="*/ 642941 w 824428"/>
              <a:gd name="connsiteY40" fmla="*/ 21431 h 1123950"/>
              <a:gd name="connsiteX41" fmla="*/ 640560 w 824428"/>
              <a:gd name="connsiteY41" fmla="*/ 30956 h 1123950"/>
              <a:gd name="connsiteX42" fmla="*/ 633416 w 824428"/>
              <a:gd name="connsiteY42" fmla="*/ 42863 h 1123950"/>
              <a:gd name="connsiteX43" fmla="*/ 631035 w 824428"/>
              <a:gd name="connsiteY43" fmla="*/ 50006 h 1123950"/>
              <a:gd name="connsiteX44" fmla="*/ 616747 w 824428"/>
              <a:gd name="connsiteY44" fmla="*/ 64294 h 1123950"/>
              <a:gd name="connsiteX45" fmla="*/ 609604 w 824428"/>
              <a:gd name="connsiteY45" fmla="*/ 66675 h 1123950"/>
              <a:gd name="connsiteX46" fmla="*/ 597697 w 824428"/>
              <a:gd name="connsiteY46" fmla="*/ 57150 h 1123950"/>
              <a:gd name="connsiteX47" fmla="*/ 561979 w 824428"/>
              <a:gd name="connsiteY47" fmla="*/ 71438 h 1123950"/>
              <a:gd name="connsiteX48" fmla="*/ 514354 w 824428"/>
              <a:gd name="connsiteY48" fmla="*/ 88106 h 1123950"/>
              <a:gd name="connsiteX49" fmla="*/ 519116 w 824428"/>
              <a:gd name="connsiteY49" fmla="*/ 97631 h 1123950"/>
              <a:gd name="connsiteX50" fmla="*/ 516735 w 824428"/>
              <a:gd name="connsiteY50" fmla="*/ 107156 h 1123950"/>
              <a:gd name="connsiteX51" fmla="*/ 502447 w 824428"/>
              <a:gd name="connsiteY51" fmla="*/ 114300 h 1123950"/>
              <a:gd name="connsiteX52" fmla="*/ 457204 w 824428"/>
              <a:gd name="connsiteY52" fmla="*/ 119063 h 1123950"/>
              <a:gd name="connsiteX53" fmla="*/ 447679 w 824428"/>
              <a:gd name="connsiteY53" fmla="*/ 126206 h 1123950"/>
              <a:gd name="connsiteX54" fmla="*/ 438154 w 824428"/>
              <a:gd name="connsiteY54" fmla="*/ 138113 h 1123950"/>
              <a:gd name="connsiteX55" fmla="*/ 431010 w 824428"/>
              <a:gd name="connsiteY55" fmla="*/ 145256 h 1123950"/>
              <a:gd name="connsiteX56" fmla="*/ 421485 w 824428"/>
              <a:gd name="connsiteY56" fmla="*/ 171450 h 1123950"/>
              <a:gd name="connsiteX57" fmla="*/ 404816 w 824428"/>
              <a:gd name="connsiteY57" fmla="*/ 176213 h 1123950"/>
              <a:gd name="connsiteX58" fmla="*/ 309566 w 824428"/>
              <a:gd name="connsiteY58" fmla="*/ 190500 h 1123950"/>
              <a:gd name="connsiteX59" fmla="*/ 290516 w 824428"/>
              <a:gd name="connsiteY59" fmla="*/ 202406 h 1123950"/>
              <a:gd name="connsiteX60" fmla="*/ 276229 w 824428"/>
              <a:gd name="connsiteY60" fmla="*/ 216694 h 1123950"/>
              <a:gd name="connsiteX61" fmla="*/ 259560 w 824428"/>
              <a:gd name="connsiteY61" fmla="*/ 238125 h 1123950"/>
              <a:gd name="connsiteX62" fmla="*/ 250035 w 824428"/>
              <a:gd name="connsiteY62" fmla="*/ 250031 h 1123950"/>
              <a:gd name="connsiteX63" fmla="*/ 235747 w 824428"/>
              <a:gd name="connsiteY63" fmla="*/ 261938 h 1123950"/>
              <a:gd name="connsiteX64" fmla="*/ 228604 w 824428"/>
              <a:gd name="connsiteY64" fmla="*/ 271463 h 1123950"/>
              <a:gd name="connsiteX65" fmla="*/ 207172 w 824428"/>
              <a:gd name="connsiteY65" fmla="*/ 285750 h 1123950"/>
              <a:gd name="connsiteX66" fmla="*/ 197647 w 824428"/>
              <a:gd name="connsiteY66" fmla="*/ 295275 h 1123950"/>
              <a:gd name="connsiteX67" fmla="*/ 183360 w 824428"/>
              <a:gd name="connsiteY67" fmla="*/ 304800 h 1123950"/>
              <a:gd name="connsiteX68" fmla="*/ 176216 w 824428"/>
              <a:gd name="connsiteY68" fmla="*/ 311944 h 1123950"/>
              <a:gd name="connsiteX69" fmla="*/ 164310 w 824428"/>
              <a:gd name="connsiteY69" fmla="*/ 316706 h 1123950"/>
              <a:gd name="connsiteX70" fmla="*/ 157166 w 824428"/>
              <a:gd name="connsiteY70" fmla="*/ 371475 h 1123950"/>
              <a:gd name="connsiteX71" fmla="*/ 166691 w 824428"/>
              <a:gd name="connsiteY71" fmla="*/ 385763 h 1123950"/>
              <a:gd name="connsiteX72" fmla="*/ 183360 w 824428"/>
              <a:gd name="connsiteY72" fmla="*/ 407194 h 1123950"/>
              <a:gd name="connsiteX73" fmla="*/ 190504 w 824428"/>
              <a:gd name="connsiteY73" fmla="*/ 416719 h 1123950"/>
              <a:gd name="connsiteX74" fmla="*/ 197647 w 824428"/>
              <a:gd name="connsiteY74" fmla="*/ 428625 h 1123950"/>
              <a:gd name="connsiteX75" fmla="*/ 204791 w 824428"/>
              <a:gd name="connsiteY75" fmla="*/ 442913 h 1123950"/>
              <a:gd name="connsiteX76" fmla="*/ 216697 w 824428"/>
              <a:gd name="connsiteY76" fmla="*/ 459581 h 1123950"/>
              <a:gd name="connsiteX77" fmla="*/ 221460 w 824428"/>
              <a:gd name="connsiteY77" fmla="*/ 471488 h 1123950"/>
              <a:gd name="connsiteX78" fmla="*/ 228604 w 824428"/>
              <a:gd name="connsiteY78" fmla="*/ 481013 h 1123950"/>
              <a:gd name="connsiteX79" fmla="*/ 233366 w 824428"/>
              <a:gd name="connsiteY79" fmla="*/ 490538 h 1123950"/>
              <a:gd name="connsiteX80" fmla="*/ 230985 w 824428"/>
              <a:gd name="connsiteY80" fmla="*/ 507206 h 1123950"/>
              <a:gd name="connsiteX81" fmla="*/ 185741 w 824428"/>
              <a:gd name="connsiteY81" fmla="*/ 511969 h 1123950"/>
              <a:gd name="connsiteX82" fmla="*/ 176216 w 824428"/>
              <a:gd name="connsiteY82" fmla="*/ 516731 h 1123950"/>
              <a:gd name="connsiteX83" fmla="*/ 171454 w 824428"/>
              <a:gd name="connsiteY83" fmla="*/ 531019 h 1123950"/>
              <a:gd name="connsiteX84" fmla="*/ 164310 w 824428"/>
              <a:gd name="connsiteY84" fmla="*/ 581025 h 1123950"/>
              <a:gd name="connsiteX85" fmla="*/ 135735 w 824428"/>
              <a:gd name="connsiteY85" fmla="*/ 607219 h 1123950"/>
              <a:gd name="connsiteX86" fmla="*/ 128591 w 824428"/>
              <a:gd name="connsiteY86" fmla="*/ 611981 h 1123950"/>
              <a:gd name="connsiteX87" fmla="*/ 111922 w 824428"/>
              <a:gd name="connsiteY87" fmla="*/ 628650 h 1123950"/>
              <a:gd name="connsiteX88" fmla="*/ 100016 w 824428"/>
              <a:gd name="connsiteY88" fmla="*/ 638175 h 1123950"/>
              <a:gd name="connsiteX89" fmla="*/ 88110 w 824428"/>
              <a:gd name="connsiteY89" fmla="*/ 650081 h 1123950"/>
              <a:gd name="connsiteX90" fmla="*/ 80966 w 824428"/>
              <a:gd name="connsiteY90" fmla="*/ 661988 h 1123950"/>
              <a:gd name="connsiteX91" fmla="*/ 76204 w 824428"/>
              <a:gd name="connsiteY91" fmla="*/ 669131 h 1123950"/>
              <a:gd name="connsiteX92" fmla="*/ 69060 w 824428"/>
              <a:gd name="connsiteY92" fmla="*/ 678656 h 1123950"/>
              <a:gd name="connsiteX93" fmla="*/ 64297 w 824428"/>
              <a:gd name="connsiteY93" fmla="*/ 685800 h 1123950"/>
              <a:gd name="connsiteX94" fmla="*/ 57154 w 824428"/>
              <a:gd name="connsiteY94" fmla="*/ 692944 h 1123950"/>
              <a:gd name="connsiteX95" fmla="*/ 52391 w 824428"/>
              <a:gd name="connsiteY95" fmla="*/ 702469 h 1123950"/>
              <a:gd name="connsiteX96" fmla="*/ 47629 w 824428"/>
              <a:gd name="connsiteY96" fmla="*/ 709613 h 1123950"/>
              <a:gd name="connsiteX97" fmla="*/ 40485 w 824428"/>
              <a:gd name="connsiteY97" fmla="*/ 721519 h 1123950"/>
              <a:gd name="connsiteX98" fmla="*/ 33341 w 824428"/>
              <a:gd name="connsiteY98" fmla="*/ 735806 h 1123950"/>
              <a:gd name="connsiteX99" fmla="*/ 38104 w 824428"/>
              <a:gd name="connsiteY99" fmla="*/ 754856 h 1123950"/>
              <a:gd name="connsiteX100" fmla="*/ 47629 w 824428"/>
              <a:gd name="connsiteY100" fmla="*/ 778669 h 1123950"/>
              <a:gd name="connsiteX101" fmla="*/ 30960 w 824428"/>
              <a:gd name="connsiteY101" fmla="*/ 821531 h 1123950"/>
              <a:gd name="connsiteX102" fmla="*/ 11910 w 824428"/>
              <a:gd name="connsiteY102" fmla="*/ 835819 h 1123950"/>
              <a:gd name="connsiteX103" fmla="*/ 2385 w 824428"/>
              <a:gd name="connsiteY103" fmla="*/ 852488 h 1123950"/>
              <a:gd name="connsiteX104" fmla="*/ 4 w 824428"/>
              <a:gd name="connsiteY104" fmla="*/ 859631 h 1123950"/>
              <a:gd name="connsiteX105" fmla="*/ 4766 w 824428"/>
              <a:gd name="connsiteY105" fmla="*/ 919163 h 1123950"/>
              <a:gd name="connsiteX106" fmla="*/ 7147 w 824428"/>
              <a:gd name="connsiteY106" fmla="*/ 928688 h 1123950"/>
              <a:gd name="connsiteX107" fmla="*/ 21435 w 824428"/>
              <a:gd name="connsiteY107" fmla="*/ 945356 h 1123950"/>
              <a:gd name="connsiteX108" fmla="*/ 33341 w 824428"/>
              <a:gd name="connsiteY108" fmla="*/ 952500 h 1123950"/>
              <a:gd name="connsiteX109" fmla="*/ 42866 w 824428"/>
              <a:gd name="connsiteY109" fmla="*/ 954881 h 1123950"/>
              <a:gd name="connsiteX110" fmla="*/ 50010 w 824428"/>
              <a:gd name="connsiteY110" fmla="*/ 959644 h 1123950"/>
              <a:gd name="connsiteX111" fmla="*/ 76204 w 824428"/>
              <a:gd name="connsiteY111" fmla="*/ 973931 h 1123950"/>
              <a:gd name="connsiteX112" fmla="*/ 80966 w 824428"/>
              <a:gd name="connsiteY112" fmla="*/ 981075 h 1123950"/>
              <a:gd name="connsiteX113" fmla="*/ 76204 w 824428"/>
              <a:gd name="connsiteY113" fmla="*/ 1038225 h 1123950"/>
              <a:gd name="connsiteX114" fmla="*/ 71441 w 824428"/>
              <a:gd name="connsiteY114" fmla="*/ 1050131 h 1123950"/>
              <a:gd name="connsiteX115" fmla="*/ 76204 w 824428"/>
              <a:gd name="connsiteY115" fmla="*/ 1114425 h 1123950"/>
              <a:gd name="connsiteX116" fmla="*/ 80966 w 824428"/>
              <a:gd name="connsiteY116" fmla="*/ 1123950 h 1123950"/>
              <a:gd name="connsiteX117" fmla="*/ 114304 w 824428"/>
              <a:gd name="connsiteY117" fmla="*/ 1116806 h 1123950"/>
              <a:gd name="connsiteX118" fmla="*/ 116685 w 824428"/>
              <a:gd name="connsiteY118" fmla="*/ 1109663 h 1123950"/>
              <a:gd name="connsiteX119" fmla="*/ 123829 w 824428"/>
              <a:gd name="connsiteY119" fmla="*/ 1102519 h 1123950"/>
              <a:gd name="connsiteX120" fmla="*/ 138116 w 824428"/>
              <a:gd name="connsiteY120" fmla="*/ 1081088 h 1123950"/>
              <a:gd name="connsiteX121" fmla="*/ 142879 w 824428"/>
              <a:gd name="connsiteY121" fmla="*/ 1073944 h 1123950"/>
              <a:gd name="connsiteX122" fmla="*/ 161929 w 824428"/>
              <a:gd name="connsiteY122" fmla="*/ 1064419 h 1123950"/>
              <a:gd name="connsiteX123" fmla="*/ 211935 w 824428"/>
              <a:gd name="connsiteY123" fmla="*/ 1064419 h 1123950"/>
              <a:gd name="connsiteX124" fmla="*/ 219079 w 824428"/>
              <a:gd name="connsiteY124" fmla="*/ 1057275 h 1123950"/>
              <a:gd name="connsiteX125" fmla="*/ 228604 w 824428"/>
              <a:gd name="connsiteY125" fmla="*/ 1042988 h 1123950"/>
              <a:gd name="connsiteX126" fmla="*/ 235747 w 824428"/>
              <a:gd name="connsiteY126" fmla="*/ 1033463 h 1123950"/>
              <a:gd name="connsiteX127" fmla="*/ 240510 w 824428"/>
              <a:gd name="connsiteY127" fmla="*/ 1019175 h 1123950"/>
              <a:gd name="connsiteX128" fmla="*/ 250035 w 824428"/>
              <a:gd name="connsiteY128" fmla="*/ 1000125 h 1123950"/>
              <a:gd name="connsiteX129" fmla="*/ 254797 w 824428"/>
              <a:gd name="connsiteY129" fmla="*/ 990600 h 1123950"/>
              <a:gd name="connsiteX130" fmla="*/ 259560 w 824428"/>
              <a:gd name="connsiteY130" fmla="*/ 978694 h 1123950"/>
              <a:gd name="connsiteX131" fmla="*/ 278610 w 824428"/>
              <a:gd name="connsiteY131" fmla="*/ 959644 h 1123950"/>
              <a:gd name="connsiteX132" fmla="*/ 285754 w 824428"/>
              <a:gd name="connsiteY132" fmla="*/ 952500 h 1123950"/>
              <a:gd name="connsiteX133" fmla="*/ 292897 w 824428"/>
              <a:gd name="connsiteY133" fmla="*/ 945356 h 1123950"/>
              <a:gd name="connsiteX134" fmla="*/ 304804 w 824428"/>
              <a:gd name="connsiteY134" fmla="*/ 935831 h 1123950"/>
              <a:gd name="connsiteX135" fmla="*/ 314329 w 824428"/>
              <a:gd name="connsiteY135" fmla="*/ 923925 h 1123950"/>
              <a:gd name="connsiteX136" fmla="*/ 321472 w 824428"/>
              <a:gd name="connsiteY136" fmla="*/ 919163 h 1123950"/>
              <a:gd name="connsiteX137" fmla="*/ 330997 w 824428"/>
              <a:gd name="connsiteY137" fmla="*/ 912019 h 1123950"/>
              <a:gd name="connsiteX138" fmla="*/ 338141 w 824428"/>
              <a:gd name="connsiteY138" fmla="*/ 909638 h 1123950"/>
              <a:gd name="connsiteX139" fmla="*/ 335760 w 824428"/>
              <a:gd name="connsiteY139" fmla="*/ 907256 h 1123950"/>
              <a:gd name="connsiteX0" fmla="*/ 335760 w 824428"/>
              <a:gd name="connsiteY0" fmla="*/ 907256 h 1123950"/>
              <a:gd name="connsiteX1" fmla="*/ 350047 w 824428"/>
              <a:gd name="connsiteY1" fmla="*/ 885825 h 1123950"/>
              <a:gd name="connsiteX2" fmla="*/ 364335 w 824428"/>
              <a:gd name="connsiteY2" fmla="*/ 871538 h 1123950"/>
              <a:gd name="connsiteX3" fmla="*/ 371479 w 824428"/>
              <a:gd name="connsiteY3" fmla="*/ 864394 h 1123950"/>
              <a:gd name="connsiteX4" fmla="*/ 381004 w 824428"/>
              <a:gd name="connsiteY4" fmla="*/ 828675 h 1123950"/>
              <a:gd name="connsiteX5" fmla="*/ 409579 w 824428"/>
              <a:gd name="connsiteY5" fmla="*/ 785812 h 1123950"/>
              <a:gd name="connsiteX6" fmla="*/ 421485 w 824428"/>
              <a:gd name="connsiteY6" fmla="*/ 721519 h 1123950"/>
              <a:gd name="connsiteX7" fmla="*/ 440535 w 824428"/>
              <a:gd name="connsiteY7" fmla="*/ 678656 h 1123950"/>
              <a:gd name="connsiteX8" fmla="*/ 473872 w 824428"/>
              <a:gd name="connsiteY8" fmla="*/ 638175 h 1123950"/>
              <a:gd name="connsiteX9" fmla="*/ 526260 w 824428"/>
              <a:gd name="connsiteY9" fmla="*/ 564356 h 1123950"/>
              <a:gd name="connsiteX10" fmla="*/ 571504 w 824428"/>
              <a:gd name="connsiteY10" fmla="*/ 514350 h 1123950"/>
              <a:gd name="connsiteX11" fmla="*/ 607222 w 824428"/>
              <a:gd name="connsiteY11" fmla="*/ 447675 h 1123950"/>
              <a:gd name="connsiteX12" fmla="*/ 647704 w 824428"/>
              <a:gd name="connsiteY12" fmla="*/ 404813 h 1123950"/>
              <a:gd name="connsiteX13" fmla="*/ 683422 w 824428"/>
              <a:gd name="connsiteY13" fmla="*/ 369094 h 1123950"/>
              <a:gd name="connsiteX14" fmla="*/ 695329 w 824428"/>
              <a:gd name="connsiteY14" fmla="*/ 366713 h 1123950"/>
              <a:gd name="connsiteX15" fmla="*/ 750097 w 824428"/>
              <a:gd name="connsiteY15" fmla="*/ 364331 h 1123950"/>
              <a:gd name="connsiteX16" fmla="*/ 762004 w 824428"/>
              <a:gd name="connsiteY16" fmla="*/ 359569 h 1123950"/>
              <a:gd name="connsiteX17" fmla="*/ 771529 w 824428"/>
              <a:gd name="connsiteY17" fmla="*/ 350044 h 1123950"/>
              <a:gd name="connsiteX18" fmla="*/ 785816 w 824428"/>
              <a:gd name="connsiteY18" fmla="*/ 338138 h 1123950"/>
              <a:gd name="connsiteX19" fmla="*/ 816772 w 824428"/>
              <a:gd name="connsiteY19" fmla="*/ 326231 h 1123950"/>
              <a:gd name="connsiteX20" fmla="*/ 823916 w 824428"/>
              <a:gd name="connsiteY20" fmla="*/ 316706 h 1123950"/>
              <a:gd name="connsiteX21" fmla="*/ 821535 w 824428"/>
              <a:gd name="connsiteY21" fmla="*/ 283369 h 1123950"/>
              <a:gd name="connsiteX22" fmla="*/ 814391 w 824428"/>
              <a:gd name="connsiteY22" fmla="*/ 276225 h 1123950"/>
              <a:gd name="connsiteX23" fmla="*/ 797722 w 824428"/>
              <a:gd name="connsiteY23" fmla="*/ 259556 h 1123950"/>
              <a:gd name="connsiteX24" fmla="*/ 788197 w 824428"/>
              <a:gd name="connsiteY24" fmla="*/ 257175 h 1123950"/>
              <a:gd name="connsiteX25" fmla="*/ 745335 w 824428"/>
              <a:gd name="connsiteY25" fmla="*/ 247650 h 1123950"/>
              <a:gd name="connsiteX26" fmla="*/ 731047 w 824428"/>
              <a:gd name="connsiteY26" fmla="*/ 240506 h 1123950"/>
              <a:gd name="connsiteX27" fmla="*/ 719141 w 824428"/>
              <a:gd name="connsiteY27" fmla="*/ 235744 h 1123950"/>
              <a:gd name="connsiteX28" fmla="*/ 685804 w 824428"/>
              <a:gd name="connsiteY28" fmla="*/ 216694 h 1123950"/>
              <a:gd name="connsiteX29" fmla="*/ 678660 w 824428"/>
              <a:gd name="connsiteY29" fmla="*/ 214313 h 1123950"/>
              <a:gd name="connsiteX30" fmla="*/ 676279 w 824428"/>
              <a:gd name="connsiteY30" fmla="*/ 207169 h 1123950"/>
              <a:gd name="connsiteX31" fmla="*/ 681041 w 824428"/>
              <a:gd name="connsiteY31" fmla="*/ 173831 h 1123950"/>
              <a:gd name="connsiteX32" fmla="*/ 676279 w 824428"/>
              <a:gd name="connsiteY32" fmla="*/ 138113 h 1123950"/>
              <a:gd name="connsiteX33" fmla="*/ 673897 w 824428"/>
              <a:gd name="connsiteY33" fmla="*/ 50006 h 1123950"/>
              <a:gd name="connsiteX34" fmla="*/ 671516 w 824428"/>
              <a:gd name="connsiteY34" fmla="*/ 40481 h 1123950"/>
              <a:gd name="connsiteX35" fmla="*/ 669135 w 824428"/>
              <a:gd name="connsiteY35" fmla="*/ 26194 h 1123950"/>
              <a:gd name="connsiteX36" fmla="*/ 659610 w 824428"/>
              <a:gd name="connsiteY36" fmla="*/ 9525 h 1123950"/>
              <a:gd name="connsiteX37" fmla="*/ 654847 w 824428"/>
              <a:gd name="connsiteY37" fmla="*/ 0 h 1123950"/>
              <a:gd name="connsiteX38" fmla="*/ 647704 w 824428"/>
              <a:gd name="connsiteY38" fmla="*/ 4763 h 1123950"/>
              <a:gd name="connsiteX39" fmla="*/ 645322 w 824428"/>
              <a:gd name="connsiteY39" fmla="*/ 14288 h 1123950"/>
              <a:gd name="connsiteX40" fmla="*/ 642941 w 824428"/>
              <a:gd name="connsiteY40" fmla="*/ 21431 h 1123950"/>
              <a:gd name="connsiteX41" fmla="*/ 640560 w 824428"/>
              <a:gd name="connsiteY41" fmla="*/ 30956 h 1123950"/>
              <a:gd name="connsiteX42" fmla="*/ 633416 w 824428"/>
              <a:gd name="connsiteY42" fmla="*/ 42863 h 1123950"/>
              <a:gd name="connsiteX43" fmla="*/ 631035 w 824428"/>
              <a:gd name="connsiteY43" fmla="*/ 50006 h 1123950"/>
              <a:gd name="connsiteX44" fmla="*/ 616747 w 824428"/>
              <a:gd name="connsiteY44" fmla="*/ 64294 h 1123950"/>
              <a:gd name="connsiteX45" fmla="*/ 609604 w 824428"/>
              <a:gd name="connsiteY45" fmla="*/ 66675 h 1123950"/>
              <a:gd name="connsiteX46" fmla="*/ 597697 w 824428"/>
              <a:gd name="connsiteY46" fmla="*/ 57150 h 1123950"/>
              <a:gd name="connsiteX47" fmla="*/ 561979 w 824428"/>
              <a:gd name="connsiteY47" fmla="*/ 71438 h 1123950"/>
              <a:gd name="connsiteX48" fmla="*/ 514354 w 824428"/>
              <a:gd name="connsiteY48" fmla="*/ 88106 h 1123950"/>
              <a:gd name="connsiteX49" fmla="*/ 519116 w 824428"/>
              <a:gd name="connsiteY49" fmla="*/ 97631 h 1123950"/>
              <a:gd name="connsiteX50" fmla="*/ 516735 w 824428"/>
              <a:gd name="connsiteY50" fmla="*/ 107156 h 1123950"/>
              <a:gd name="connsiteX51" fmla="*/ 502447 w 824428"/>
              <a:gd name="connsiteY51" fmla="*/ 114300 h 1123950"/>
              <a:gd name="connsiteX52" fmla="*/ 457204 w 824428"/>
              <a:gd name="connsiteY52" fmla="*/ 119063 h 1123950"/>
              <a:gd name="connsiteX53" fmla="*/ 447679 w 824428"/>
              <a:gd name="connsiteY53" fmla="*/ 126206 h 1123950"/>
              <a:gd name="connsiteX54" fmla="*/ 438154 w 824428"/>
              <a:gd name="connsiteY54" fmla="*/ 138113 h 1123950"/>
              <a:gd name="connsiteX55" fmla="*/ 431010 w 824428"/>
              <a:gd name="connsiteY55" fmla="*/ 145256 h 1123950"/>
              <a:gd name="connsiteX56" fmla="*/ 421485 w 824428"/>
              <a:gd name="connsiteY56" fmla="*/ 171450 h 1123950"/>
              <a:gd name="connsiteX57" fmla="*/ 404816 w 824428"/>
              <a:gd name="connsiteY57" fmla="*/ 176213 h 1123950"/>
              <a:gd name="connsiteX58" fmla="*/ 309566 w 824428"/>
              <a:gd name="connsiteY58" fmla="*/ 190500 h 1123950"/>
              <a:gd name="connsiteX59" fmla="*/ 290516 w 824428"/>
              <a:gd name="connsiteY59" fmla="*/ 202406 h 1123950"/>
              <a:gd name="connsiteX60" fmla="*/ 276229 w 824428"/>
              <a:gd name="connsiteY60" fmla="*/ 216694 h 1123950"/>
              <a:gd name="connsiteX61" fmla="*/ 259560 w 824428"/>
              <a:gd name="connsiteY61" fmla="*/ 238125 h 1123950"/>
              <a:gd name="connsiteX62" fmla="*/ 250035 w 824428"/>
              <a:gd name="connsiteY62" fmla="*/ 250031 h 1123950"/>
              <a:gd name="connsiteX63" fmla="*/ 235747 w 824428"/>
              <a:gd name="connsiteY63" fmla="*/ 261938 h 1123950"/>
              <a:gd name="connsiteX64" fmla="*/ 228604 w 824428"/>
              <a:gd name="connsiteY64" fmla="*/ 271463 h 1123950"/>
              <a:gd name="connsiteX65" fmla="*/ 207172 w 824428"/>
              <a:gd name="connsiteY65" fmla="*/ 285750 h 1123950"/>
              <a:gd name="connsiteX66" fmla="*/ 197647 w 824428"/>
              <a:gd name="connsiteY66" fmla="*/ 295275 h 1123950"/>
              <a:gd name="connsiteX67" fmla="*/ 183360 w 824428"/>
              <a:gd name="connsiteY67" fmla="*/ 304800 h 1123950"/>
              <a:gd name="connsiteX68" fmla="*/ 176216 w 824428"/>
              <a:gd name="connsiteY68" fmla="*/ 311944 h 1123950"/>
              <a:gd name="connsiteX69" fmla="*/ 164310 w 824428"/>
              <a:gd name="connsiteY69" fmla="*/ 316706 h 1123950"/>
              <a:gd name="connsiteX70" fmla="*/ 157166 w 824428"/>
              <a:gd name="connsiteY70" fmla="*/ 371475 h 1123950"/>
              <a:gd name="connsiteX71" fmla="*/ 166691 w 824428"/>
              <a:gd name="connsiteY71" fmla="*/ 385763 h 1123950"/>
              <a:gd name="connsiteX72" fmla="*/ 183360 w 824428"/>
              <a:gd name="connsiteY72" fmla="*/ 407194 h 1123950"/>
              <a:gd name="connsiteX73" fmla="*/ 190504 w 824428"/>
              <a:gd name="connsiteY73" fmla="*/ 416719 h 1123950"/>
              <a:gd name="connsiteX74" fmla="*/ 197647 w 824428"/>
              <a:gd name="connsiteY74" fmla="*/ 428625 h 1123950"/>
              <a:gd name="connsiteX75" fmla="*/ 204791 w 824428"/>
              <a:gd name="connsiteY75" fmla="*/ 442913 h 1123950"/>
              <a:gd name="connsiteX76" fmla="*/ 216697 w 824428"/>
              <a:gd name="connsiteY76" fmla="*/ 459581 h 1123950"/>
              <a:gd name="connsiteX77" fmla="*/ 221460 w 824428"/>
              <a:gd name="connsiteY77" fmla="*/ 471488 h 1123950"/>
              <a:gd name="connsiteX78" fmla="*/ 228604 w 824428"/>
              <a:gd name="connsiteY78" fmla="*/ 481013 h 1123950"/>
              <a:gd name="connsiteX79" fmla="*/ 233366 w 824428"/>
              <a:gd name="connsiteY79" fmla="*/ 490538 h 1123950"/>
              <a:gd name="connsiteX80" fmla="*/ 230985 w 824428"/>
              <a:gd name="connsiteY80" fmla="*/ 507206 h 1123950"/>
              <a:gd name="connsiteX81" fmla="*/ 185741 w 824428"/>
              <a:gd name="connsiteY81" fmla="*/ 511969 h 1123950"/>
              <a:gd name="connsiteX82" fmla="*/ 176216 w 824428"/>
              <a:gd name="connsiteY82" fmla="*/ 516731 h 1123950"/>
              <a:gd name="connsiteX83" fmla="*/ 171454 w 824428"/>
              <a:gd name="connsiteY83" fmla="*/ 531019 h 1123950"/>
              <a:gd name="connsiteX84" fmla="*/ 164310 w 824428"/>
              <a:gd name="connsiteY84" fmla="*/ 581025 h 1123950"/>
              <a:gd name="connsiteX85" fmla="*/ 135735 w 824428"/>
              <a:gd name="connsiteY85" fmla="*/ 607219 h 1123950"/>
              <a:gd name="connsiteX86" fmla="*/ 128591 w 824428"/>
              <a:gd name="connsiteY86" fmla="*/ 611981 h 1123950"/>
              <a:gd name="connsiteX87" fmla="*/ 111922 w 824428"/>
              <a:gd name="connsiteY87" fmla="*/ 628650 h 1123950"/>
              <a:gd name="connsiteX88" fmla="*/ 100016 w 824428"/>
              <a:gd name="connsiteY88" fmla="*/ 638175 h 1123950"/>
              <a:gd name="connsiteX89" fmla="*/ 88110 w 824428"/>
              <a:gd name="connsiteY89" fmla="*/ 650081 h 1123950"/>
              <a:gd name="connsiteX90" fmla="*/ 80966 w 824428"/>
              <a:gd name="connsiteY90" fmla="*/ 661988 h 1123950"/>
              <a:gd name="connsiteX91" fmla="*/ 76204 w 824428"/>
              <a:gd name="connsiteY91" fmla="*/ 669131 h 1123950"/>
              <a:gd name="connsiteX92" fmla="*/ 69060 w 824428"/>
              <a:gd name="connsiteY92" fmla="*/ 678656 h 1123950"/>
              <a:gd name="connsiteX93" fmla="*/ 64297 w 824428"/>
              <a:gd name="connsiteY93" fmla="*/ 685800 h 1123950"/>
              <a:gd name="connsiteX94" fmla="*/ 57154 w 824428"/>
              <a:gd name="connsiteY94" fmla="*/ 692944 h 1123950"/>
              <a:gd name="connsiteX95" fmla="*/ 52391 w 824428"/>
              <a:gd name="connsiteY95" fmla="*/ 702469 h 1123950"/>
              <a:gd name="connsiteX96" fmla="*/ 47629 w 824428"/>
              <a:gd name="connsiteY96" fmla="*/ 709613 h 1123950"/>
              <a:gd name="connsiteX97" fmla="*/ 40485 w 824428"/>
              <a:gd name="connsiteY97" fmla="*/ 721519 h 1123950"/>
              <a:gd name="connsiteX98" fmla="*/ 33341 w 824428"/>
              <a:gd name="connsiteY98" fmla="*/ 735806 h 1123950"/>
              <a:gd name="connsiteX99" fmla="*/ 38104 w 824428"/>
              <a:gd name="connsiteY99" fmla="*/ 754856 h 1123950"/>
              <a:gd name="connsiteX100" fmla="*/ 47629 w 824428"/>
              <a:gd name="connsiteY100" fmla="*/ 778669 h 1123950"/>
              <a:gd name="connsiteX101" fmla="*/ 30960 w 824428"/>
              <a:gd name="connsiteY101" fmla="*/ 821531 h 1123950"/>
              <a:gd name="connsiteX102" fmla="*/ 11910 w 824428"/>
              <a:gd name="connsiteY102" fmla="*/ 835819 h 1123950"/>
              <a:gd name="connsiteX103" fmla="*/ 2385 w 824428"/>
              <a:gd name="connsiteY103" fmla="*/ 852488 h 1123950"/>
              <a:gd name="connsiteX104" fmla="*/ 4 w 824428"/>
              <a:gd name="connsiteY104" fmla="*/ 859631 h 1123950"/>
              <a:gd name="connsiteX105" fmla="*/ 4766 w 824428"/>
              <a:gd name="connsiteY105" fmla="*/ 919163 h 1123950"/>
              <a:gd name="connsiteX106" fmla="*/ 7147 w 824428"/>
              <a:gd name="connsiteY106" fmla="*/ 928688 h 1123950"/>
              <a:gd name="connsiteX107" fmla="*/ 21435 w 824428"/>
              <a:gd name="connsiteY107" fmla="*/ 945356 h 1123950"/>
              <a:gd name="connsiteX108" fmla="*/ 33341 w 824428"/>
              <a:gd name="connsiteY108" fmla="*/ 952500 h 1123950"/>
              <a:gd name="connsiteX109" fmla="*/ 42866 w 824428"/>
              <a:gd name="connsiteY109" fmla="*/ 954881 h 1123950"/>
              <a:gd name="connsiteX110" fmla="*/ 50010 w 824428"/>
              <a:gd name="connsiteY110" fmla="*/ 959644 h 1123950"/>
              <a:gd name="connsiteX111" fmla="*/ 76204 w 824428"/>
              <a:gd name="connsiteY111" fmla="*/ 973931 h 1123950"/>
              <a:gd name="connsiteX112" fmla="*/ 80966 w 824428"/>
              <a:gd name="connsiteY112" fmla="*/ 981075 h 1123950"/>
              <a:gd name="connsiteX113" fmla="*/ 76204 w 824428"/>
              <a:gd name="connsiteY113" fmla="*/ 1038225 h 1123950"/>
              <a:gd name="connsiteX114" fmla="*/ 71441 w 824428"/>
              <a:gd name="connsiteY114" fmla="*/ 1050131 h 1123950"/>
              <a:gd name="connsiteX115" fmla="*/ 76204 w 824428"/>
              <a:gd name="connsiteY115" fmla="*/ 1114425 h 1123950"/>
              <a:gd name="connsiteX116" fmla="*/ 80966 w 824428"/>
              <a:gd name="connsiteY116" fmla="*/ 1123950 h 1123950"/>
              <a:gd name="connsiteX117" fmla="*/ 114304 w 824428"/>
              <a:gd name="connsiteY117" fmla="*/ 1116806 h 1123950"/>
              <a:gd name="connsiteX118" fmla="*/ 116685 w 824428"/>
              <a:gd name="connsiteY118" fmla="*/ 1109663 h 1123950"/>
              <a:gd name="connsiteX119" fmla="*/ 123829 w 824428"/>
              <a:gd name="connsiteY119" fmla="*/ 1102519 h 1123950"/>
              <a:gd name="connsiteX120" fmla="*/ 138116 w 824428"/>
              <a:gd name="connsiteY120" fmla="*/ 1081088 h 1123950"/>
              <a:gd name="connsiteX121" fmla="*/ 142879 w 824428"/>
              <a:gd name="connsiteY121" fmla="*/ 1073944 h 1123950"/>
              <a:gd name="connsiteX122" fmla="*/ 161929 w 824428"/>
              <a:gd name="connsiteY122" fmla="*/ 1064419 h 1123950"/>
              <a:gd name="connsiteX123" fmla="*/ 211935 w 824428"/>
              <a:gd name="connsiteY123" fmla="*/ 1064419 h 1123950"/>
              <a:gd name="connsiteX124" fmla="*/ 219079 w 824428"/>
              <a:gd name="connsiteY124" fmla="*/ 1057275 h 1123950"/>
              <a:gd name="connsiteX125" fmla="*/ 228604 w 824428"/>
              <a:gd name="connsiteY125" fmla="*/ 1042988 h 1123950"/>
              <a:gd name="connsiteX126" fmla="*/ 235747 w 824428"/>
              <a:gd name="connsiteY126" fmla="*/ 1033463 h 1123950"/>
              <a:gd name="connsiteX127" fmla="*/ 240510 w 824428"/>
              <a:gd name="connsiteY127" fmla="*/ 1019175 h 1123950"/>
              <a:gd name="connsiteX128" fmla="*/ 250035 w 824428"/>
              <a:gd name="connsiteY128" fmla="*/ 1000125 h 1123950"/>
              <a:gd name="connsiteX129" fmla="*/ 254797 w 824428"/>
              <a:gd name="connsiteY129" fmla="*/ 990600 h 1123950"/>
              <a:gd name="connsiteX130" fmla="*/ 259560 w 824428"/>
              <a:gd name="connsiteY130" fmla="*/ 978694 h 1123950"/>
              <a:gd name="connsiteX131" fmla="*/ 278610 w 824428"/>
              <a:gd name="connsiteY131" fmla="*/ 959644 h 1123950"/>
              <a:gd name="connsiteX132" fmla="*/ 285754 w 824428"/>
              <a:gd name="connsiteY132" fmla="*/ 952500 h 1123950"/>
              <a:gd name="connsiteX133" fmla="*/ 292897 w 824428"/>
              <a:gd name="connsiteY133" fmla="*/ 945356 h 1123950"/>
              <a:gd name="connsiteX134" fmla="*/ 304804 w 824428"/>
              <a:gd name="connsiteY134" fmla="*/ 935831 h 1123950"/>
              <a:gd name="connsiteX135" fmla="*/ 314329 w 824428"/>
              <a:gd name="connsiteY135" fmla="*/ 923925 h 1123950"/>
              <a:gd name="connsiteX136" fmla="*/ 321472 w 824428"/>
              <a:gd name="connsiteY136" fmla="*/ 919163 h 1123950"/>
              <a:gd name="connsiteX137" fmla="*/ 330997 w 824428"/>
              <a:gd name="connsiteY137" fmla="*/ 912019 h 1123950"/>
              <a:gd name="connsiteX138" fmla="*/ 338141 w 824428"/>
              <a:gd name="connsiteY138" fmla="*/ 909638 h 1123950"/>
              <a:gd name="connsiteX139" fmla="*/ 335760 w 824428"/>
              <a:gd name="connsiteY139" fmla="*/ 907256 h 1123950"/>
              <a:gd name="connsiteX0" fmla="*/ 335760 w 824428"/>
              <a:gd name="connsiteY0" fmla="*/ 907256 h 1123950"/>
              <a:gd name="connsiteX1" fmla="*/ 350047 w 824428"/>
              <a:gd name="connsiteY1" fmla="*/ 885825 h 1123950"/>
              <a:gd name="connsiteX2" fmla="*/ 364335 w 824428"/>
              <a:gd name="connsiteY2" fmla="*/ 871538 h 1123950"/>
              <a:gd name="connsiteX3" fmla="*/ 371479 w 824428"/>
              <a:gd name="connsiteY3" fmla="*/ 864394 h 1123950"/>
              <a:gd name="connsiteX4" fmla="*/ 390529 w 824428"/>
              <a:gd name="connsiteY4" fmla="*/ 831057 h 1123950"/>
              <a:gd name="connsiteX5" fmla="*/ 409579 w 824428"/>
              <a:gd name="connsiteY5" fmla="*/ 785812 h 1123950"/>
              <a:gd name="connsiteX6" fmla="*/ 421485 w 824428"/>
              <a:gd name="connsiteY6" fmla="*/ 721519 h 1123950"/>
              <a:gd name="connsiteX7" fmla="*/ 440535 w 824428"/>
              <a:gd name="connsiteY7" fmla="*/ 678656 h 1123950"/>
              <a:gd name="connsiteX8" fmla="*/ 473872 w 824428"/>
              <a:gd name="connsiteY8" fmla="*/ 638175 h 1123950"/>
              <a:gd name="connsiteX9" fmla="*/ 526260 w 824428"/>
              <a:gd name="connsiteY9" fmla="*/ 564356 h 1123950"/>
              <a:gd name="connsiteX10" fmla="*/ 571504 w 824428"/>
              <a:gd name="connsiteY10" fmla="*/ 514350 h 1123950"/>
              <a:gd name="connsiteX11" fmla="*/ 607222 w 824428"/>
              <a:gd name="connsiteY11" fmla="*/ 447675 h 1123950"/>
              <a:gd name="connsiteX12" fmla="*/ 647704 w 824428"/>
              <a:gd name="connsiteY12" fmla="*/ 404813 h 1123950"/>
              <a:gd name="connsiteX13" fmla="*/ 683422 w 824428"/>
              <a:gd name="connsiteY13" fmla="*/ 369094 h 1123950"/>
              <a:gd name="connsiteX14" fmla="*/ 695329 w 824428"/>
              <a:gd name="connsiteY14" fmla="*/ 366713 h 1123950"/>
              <a:gd name="connsiteX15" fmla="*/ 750097 w 824428"/>
              <a:gd name="connsiteY15" fmla="*/ 364331 h 1123950"/>
              <a:gd name="connsiteX16" fmla="*/ 762004 w 824428"/>
              <a:gd name="connsiteY16" fmla="*/ 359569 h 1123950"/>
              <a:gd name="connsiteX17" fmla="*/ 771529 w 824428"/>
              <a:gd name="connsiteY17" fmla="*/ 350044 h 1123950"/>
              <a:gd name="connsiteX18" fmla="*/ 785816 w 824428"/>
              <a:gd name="connsiteY18" fmla="*/ 338138 h 1123950"/>
              <a:gd name="connsiteX19" fmla="*/ 816772 w 824428"/>
              <a:gd name="connsiteY19" fmla="*/ 326231 h 1123950"/>
              <a:gd name="connsiteX20" fmla="*/ 823916 w 824428"/>
              <a:gd name="connsiteY20" fmla="*/ 316706 h 1123950"/>
              <a:gd name="connsiteX21" fmla="*/ 821535 w 824428"/>
              <a:gd name="connsiteY21" fmla="*/ 283369 h 1123950"/>
              <a:gd name="connsiteX22" fmla="*/ 814391 w 824428"/>
              <a:gd name="connsiteY22" fmla="*/ 276225 h 1123950"/>
              <a:gd name="connsiteX23" fmla="*/ 797722 w 824428"/>
              <a:gd name="connsiteY23" fmla="*/ 259556 h 1123950"/>
              <a:gd name="connsiteX24" fmla="*/ 788197 w 824428"/>
              <a:gd name="connsiteY24" fmla="*/ 257175 h 1123950"/>
              <a:gd name="connsiteX25" fmla="*/ 745335 w 824428"/>
              <a:gd name="connsiteY25" fmla="*/ 247650 h 1123950"/>
              <a:gd name="connsiteX26" fmla="*/ 731047 w 824428"/>
              <a:gd name="connsiteY26" fmla="*/ 240506 h 1123950"/>
              <a:gd name="connsiteX27" fmla="*/ 719141 w 824428"/>
              <a:gd name="connsiteY27" fmla="*/ 235744 h 1123950"/>
              <a:gd name="connsiteX28" fmla="*/ 685804 w 824428"/>
              <a:gd name="connsiteY28" fmla="*/ 216694 h 1123950"/>
              <a:gd name="connsiteX29" fmla="*/ 678660 w 824428"/>
              <a:gd name="connsiteY29" fmla="*/ 214313 h 1123950"/>
              <a:gd name="connsiteX30" fmla="*/ 676279 w 824428"/>
              <a:gd name="connsiteY30" fmla="*/ 207169 h 1123950"/>
              <a:gd name="connsiteX31" fmla="*/ 681041 w 824428"/>
              <a:gd name="connsiteY31" fmla="*/ 173831 h 1123950"/>
              <a:gd name="connsiteX32" fmla="*/ 676279 w 824428"/>
              <a:gd name="connsiteY32" fmla="*/ 138113 h 1123950"/>
              <a:gd name="connsiteX33" fmla="*/ 673897 w 824428"/>
              <a:gd name="connsiteY33" fmla="*/ 50006 h 1123950"/>
              <a:gd name="connsiteX34" fmla="*/ 671516 w 824428"/>
              <a:gd name="connsiteY34" fmla="*/ 40481 h 1123950"/>
              <a:gd name="connsiteX35" fmla="*/ 669135 w 824428"/>
              <a:gd name="connsiteY35" fmla="*/ 26194 h 1123950"/>
              <a:gd name="connsiteX36" fmla="*/ 659610 w 824428"/>
              <a:gd name="connsiteY36" fmla="*/ 9525 h 1123950"/>
              <a:gd name="connsiteX37" fmla="*/ 654847 w 824428"/>
              <a:gd name="connsiteY37" fmla="*/ 0 h 1123950"/>
              <a:gd name="connsiteX38" fmla="*/ 647704 w 824428"/>
              <a:gd name="connsiteY38" fmla="*/ 4763 h 1123950"/>
              <a:gd name="connsiteX39" fmla="*/ 645322 w 824428"/>
              <a:gd name="connsiteY39" fmla="*/ 14288 h 1123950"/>
              <a:gd name="connsiteX40" fmla="*/ 642941 w 824428"/>
              <a:gd name="connsiteY40" fmla="*/ 21431 h 1123950"/>
              <a:gd name="connsiteX41" fmla="*/ 640560 w 824428"/>
              <a:gd name="connsiteY41" fmla="*/ 30956 h 1123950"/>
              <a:gd name="connsiteX42" fmla="*/ 633416 w 824428"/>
              <a:gd name="connsiteY42" fmla="*/ 42863 h 1123950"/>
              <a:gd name="connsiteX43" fmla="*/ 631035 w 824428"/>
              <a:gd name="connsiteY43" fmla="*/ 50006 h 1123950"/>
              <a:gd name="connsiteX44" fmla="*/ 616747 w 824428"/>
              <a:gd name="connsiteY44" fmla="*/ 64294 h 1123950"/>
              <a:gd name="connsiteX45" fmla="*/ 609604 w 824428"/>
              <a:gd name="connsiteY45" fmla="*/ 66675 h 1123950"/>
              <a:gd name="connsiteX46" fmla="*/ 597697 w 824428"/>
              <a:gd name="connsiteY46" fmla="*/ 57150 h 1123950"/>
              <a:gd name="connsiteX47" fmla="*/ 561979 w 824428"/>
              <a:gd name="connsiteY47" fmla="*/ 71438 h 1123950"/>
              <a:gd name="connsiteX48" fmla="*/ 514354 w 824428"/>
              <a:gd name="connsiteY48" fmla="*/ 88106 h 1123950"/>
              <a:gd name="connsiteX49" fmla="*/ 519116 w 824428"/>
              <a:gd name="connsiteY49" fmla="*/ 97631 h 1123950"/>
              <a:gd name="connsiteX50" fmla="*/ 516735 w 824428"/>
              <a:gd name="connsiteY50" fmla="*/ 107156 h 1123950"/>
              <a:gd name="connsiteX51" fmla="*/ 502447 w 824428"/>
              <a:gd name="connsiteY51" fmla="*/ 114300 h 1123950"/>
              <a:gd name="connsiteX52" fmla="*/ 457204 w 824428"/>
              <a:gd name="connsiteY52" fmla="*/ 119063 h 1123950"/>
              <a:gd name="connsiteX53" fmla="*/ 447679 w 824428"/>
              <a:gd name="connsiteY53" fmla="*/ 126206 h 1123950"/>
              <a:gd name="connsiteX54" fmla="*/ 438154 w 824428"/>
              <a:gd name="connsiteY54" fmla="*/ 138113 h 1123950"/>
              <a:gd name="connsiteX55" fmla="*/ 431010 w 824428"/>
              <a:gd name="connsiteY55" fmla="*/ 145256 h 1123950"/>
              <a:gd name="connsiteX56" fmla="*/ 421485 w 824428"/>
              <a:gd name="connsiteY56" fmla="*/ 171450 h 1123950"/>
              <a:gd name="connsiteX57" fmla="*/ 404816 w 824428"/>
              <a:gd name="connsiteY57" fmla="*/ 176213 h 1123950"/>
              <a:gd name="connsiteX58" fmla="*/ 309566 w 824428"/>
              <a:gd name="connsiteY58" fmla="*/ 190500 h 1123950"/>
              <a:gd name="connsiteX59" fmla="*/ 290516 w 824428"/>
              <a:gd name="connsiteY59" fmla="*/ 202406 h 1123950"/>
              <a:gd name="connsiteX60" fmla="*/ 276229 w 824428"/>
              <a:gd name="connsiteY60" fmla="*/ 216694 h 1123950"/>
              <a:gd name="connsiteX61" fmla="*/ 259560 w 824428"/>
              <a:gd name="connsiteY61" fmla="*/ 238125 h 1123950"/>
              <a:gd name="connsiteX62" fmla="*/ 250035 w 824428"/>
              <a:gd name="connsiteY62" fmla="*/ 250031 h 1123950"/>
              <a:gd name="connsiteX63" fmla="*/ 235747 w 824428"/>
              <a:gd name="connsiteY63" fmla="*/ 261938 h 1123950"/>
              <a:gd name="connsiteX64" fmla="*/ 228604 w 824428"/>
              <a:gd name="connsiteY64" fmla="*/ 271463 h 1123950"/>
              <a:gd name="connsiteX65" fmla="*/ 207172 w 824428"/>
              <a:gd name="connsiteY65" fmla="*/ 285750 h 1123950"/>
              <a:gd name="connsiteX66" fmla="*/ 197647 w 824428"/>
              <a:gd name="connsiteY66" fmla="*/ 295275 h 1123950"/>
              <a:gd name="connsiteX67" fmla="*/ 183360 w 824428"/>
              <a:gd name="connsiteY67" fmla="*/ 304800 h 1123950"/>
              <a:gd name="connsiteX68" fmla="*/ 176216 w 824428"/>
              <a:gd name="connsiteY68" fmla="*/ 311944 h 1123950"/>
              <a:gd name="connsiteX69" fmla="*/ 164310 w 824428"/>
              <a:gd name="connsiteY69" fmla="*/ 316706 h 1123950"/>
              <a:gd name="connsiteX70" fmla="*/ 157166 w 824428"/>
              <a:gd name="connsiteY70" fmla="*/ 371475 h 1123950"/>
              <a:gd name="connsiteX71" fmla="*/ 166691 w 824428"/>
              <a:gd name="connsiteY71" fmla="*/ 385763 h 1123950"/>
              <a:gd name="connsiteX72" fmla="*/ 183360 w 824428"/>
              <a:gd name="connsiteY72" fmla="*/ 407194 h 1123950"/>
              <a:gd name="connsiteX73" fmla="*/ 190504 w 824428"/>
              <a:gd name="connsiteY73" fmla="*/ 416719 h 1123950"/>
              <a:gd name="connsiteX74" fmla="*/ 197647 w 824428"/>
              <a:gd name="connsiteY74" fmla="*/ 428625 h 1123950"/>
              <a:gd name="connsiteX75" fmla="*/ 204791 w 824428"/>
              <a:gd name="connsiteY75" fmla="*/ 442913 h 1123950"/>
              <a:gd name="connsiteX76" fmla="*/ 216697 w 824428"/>
              <a:gd name="connsiteY76" fmla="*/ 459581 h 1123950"/>
              <a:gd name="connsiteX77" fmla="*/ 221460 w 824428"/>
              <a:gd name="connsiteY77" fmla="*/ 471488 h 1123950"/>
              <a:gd name="connsiteX78" fmla="*/ 228604 w 824428"/>
              <a:gd name="connsiteY78" fmla="*/ 481013 h 1123950"/>
              <a:gd name="connsiteX79" fmla="*/ 233366 w 824428"/>
              <a:gd name="connsiteY79" fmla="*/ 490538 h 1123950"/>
              <a:gd name="connsiteX80" fmla="*/ 230985 w 824428"/>
              <a:gd name="connsiteY80" fmla="*/ 507206 h 1123950"/>
              <a:gd name="connsiteX81" fmla="*/ 185741 w 824428"/>
              <a:gd name="connsiteY81" fmla="*/ 511969 h 1123950"/>
              <a:gd name="connsiteX82" fmla="*/ 176216 w 824428"/>
              <a:gd name="connsiteY82" fmla="*/ 516731 h 1123950"/>
              <a:gd name="connsiteX83" fmla="*/ 171454 w 824428"/>
              <a:gd name="connsiteY83" fmla="*/ 531019 h 1123950"/>
              <a:gd name="connsiteX84" fmla="*/ 164310 w 824428"/>
              <a:gd name="connsiteY84" fmla="*/ 581025 h 1123950"/>
              <a:gd name="connsiteX85" fmla="*/ 135735 w 824428"/>
              <a:gd name="connsiteY85" fmla="*/ 607219 h 1123950"/>
              <a:gd name="connsiteX86" fmla="*/ 128591 w 824428"/>
              <a:gd name="connsiteY86" fmla="*/ 611981 h 1123950"/>
              <a:gd name="connsiteX87" fmla="*/ 111922 w 824428"/>
              <a:gd name="connsiteY87" fmla="*/ 628650 h 1123950"/>
              <a:gd name="connsiteX88" fmla="*/ 100016 w 824428"/>
              <a:gd name="connsiteY88" fmla="*/ 638175 h 1123950"/>
              <a:gd name="connsiteX89" fmla="*/ 88110 w 824428"/>
              <a:gd name="connsiteY89" fmla="*/ 650081 h 1123950"/>
              <a:gd name="connsiteX90" fmla="*/ 80966 w 824428"/>
              <a:gd name="connsiteY90" fmla="*/ 661988 h 1123950"/>
              <a:gd name="connsiteX91" fmla="*/ 76204 w 824428"/>
              <a:gd name="connsiteY91" fmla="*/ 669131 h 1123950"/>
              <a:gd name="connsiteX92" fmla="*/ 69060 w 824428"/>
              <a:gd name="connsiteY92" fmla="*/ 678656 h 1123950"/>
              <a:gd name="connsiteX93" fmla="*/ 64297 w 824428"/>
              <a:gd name="connsiteY93" fmla="*/ 685800 h 1123950"/>
              <a:gd name="connsiteX94" fmla="*/ 57154 w 824428"/>
              <a:gd name="connsiteY94" fmla="*/ 692944 h 1123950"/>
              <a:gd name="connsiteX95" fmla="*/ 52391 w 824428"/>
              <a:gd name="connsiteY95" fmla="*/ 702469 h 1123950"/>
              <a:gd name="connsiteX96" fmla="*/ 47629 w 824428"/>
              <a:gd name="connsiteY96" fmla="*/ 709613 h 1123950"/>
              <a:gd name="connsiteX97" fmla="*/ 40485 w 824428"/>
              <a:gd name="connsiteY97" fmla="*/ 721519 h 1123950"/>
              <a:gd name="connsiteX98" fmla="*/ 33341 w 824428"/>
              <a:gd name="connsiteY98" fmla="*/ 735806 h 1123950"/>
              <a:gd name="connsiteX99" fmla="*/ 38104 w 824428"/>
              <a:gd name="connsiteY99" fmla="*/ 754856 h 1123950"/>
              <a:gd name="connsiteX100" fmla="*/ 47629 w 824428"/>
              <a:gd name="connsiteY100" fmla="*/ 778669 h 1123950"/>
              <a:gd name="connsiteX101" fmla="*/ 30960 w 824428"/>
              <a:gd name="connsiteY101" fmla="*/ 821531 h 1123950"/>
              <a:gd name="connsiteX102" fmla="*/ 11910 w 824428"/>
              <a:gd name="connsiteY102" fmla="*/ 835819 h 1123950"/>
              <a:gd name="connsiteX103" fmla="*/ 2385 w 824428"/>
              <a:gd name="connsiteY103" fmla="*/ 852488 h 1123950"/>
              <a:gd name="connsiteX104" fmla="*/ 4 w 824428"/>
              <a:gd name="connsiteY104" fmla="*/ 859631 h 1123950"/>
              <a:gd name="connsiteX105" fmla="*/ 4766 w 824428"/>
              <a:gd name="connsiteY105" fmla="*/ 919163 h 1123950"/>
              <a:gd name="connsiteX106" fmla="*/ 7147 w 824428"/>
              <a:gd name="connsiteY106" fmla="*/ 928688 h 1123950"/>
              <a:gd name="connsiteX107" fmla="*/ 21435 w 824428"/>
              <a:gd name="connsiteY107" fmla="*/ 945356 h 1123950"/>
              <a:gd name="connsiteX108" fmla="*/ 33341 w 824428"/>
              <a:gd name="connsiteY108" fmla="*/ 952500 h 1123950"/>
              <a:gd name="connsiteX109" fmla="*/ 42866 w 824428"/>
              <a:gd name="connsiteY109" fmla="*/ 954881 h 1123950"/>
              <a:gd name="connsiteX110" fmla="*/ 50010 w 824428"/>
              <a:gd name="connsiteY110" fmla="*/ 959644 h 1123950"/>
              <a:gd name="connsiteX111" fmla="*/ 76204 w 824428"/>
              <a:gd name="connsiteY111" fmla="*/ 973931 h 1123950"/>
              <a:gd name="connsiteX112" fmla="*/ 80966 w 824428"/>
              <a:gd name="connsiteY112" fmla="*/ 981075 h 1123950"/>
              <a:gd name="connsiteX113" fmla="*/ 76204 w 824428"/>
              <a:gd name="connsiteY113" fmla="*/ 1038225 h 1123950"/>
              <a:gd name="connsiteX114" fmla="*/ 71441 w 824428"/>
              <a:gd name="connsiteY114" fmla="*/ 1050131 h 1123950"/>
              <a:gd name="connsiteX115" fmla="*/ 76204 w 824428"/>
              <a:gd name="connsiteY115" fmla="*/ 1114425 h 1123950"/>
              <a:gd name="connsiteX116" fmla="*/ 80966 w 824428"/>
              <a:gd name="connsiteY116" fmla="*/ 1123950 h 1123950"/>
              <a:gd name="connsiteX117" fmla="*/ 114304 w 824428"/>
              <a:gd name="connsiteY117" fmla="*/ 1116806 h 1123950"/>
              <a:gd name="connsiteX118" fmla="*/ 116685 w 824428"/>
              <a:gd name="connsiteY118" fmla="*/ 1109663 h 1123950"/>
              <a:gd name="connsiteX119" fmla="*/ 123829 w 824428"/>
              <a:gd name="connsiteY119" fmla="*/ 1102519 h 1123950"/>
              <a:gd name="connsiteX120" fmla="*/ 138116 w 824428"/>
              <a:gd name="connsiteY120" fmla="*/ 1081088 h 1123950"/>
              <a:gd name="connsiteX121" fmla="*/ 142879 w 824428"/>
              <a:gd name="connsiteY121" fmla="*/ 1073944 h 1123950"/>
              <a:gd name="connsiteX122" fmla="*/ 161929 w 824428"/>
              <a:gd name="connsiteY122" fmla="*/ 1064419 h 1123950"/>
              <a:gd name="connsiteX123" fmla="*/ 211935 w 824428"/>
              <a:gd name="connsiteY123" fmla="*/ 1064419 h 1123950"/>
              <a:gd name="connsiteX124" fmla="*/ 219079 w 824428"/>
              <a:gd name="connsiteY124" fmla="*/ 1057275 h 1123950"/>
              <a:gd name="connsiteX125" fmla="*/ 228604 w 824428"/>
              <a:gd name="connsiteY125" fmla="*/ 1042988 h 1123950"/>
              <a:gd name="connsiteX126" fmla="*/ 235747 w 824428"/>
              <a:gd name="connsiteY126" fmla="*/ 1033463 h 1123950"/>
              <a:gd name="connsiteX127" fmla="*/ 240510 w 824428"/>
              <a:gd name="connsiteY127" fmla="*/ 1019175 h 1123950"/>
              <a:gd name="connsiteX128" fmla="*/ 250035 w 824428"/>
              <a:gd name="connsiteY128" fmla="*/ 1000125 h 1123950"/>
              <a:gd name="connsiteX129" fmla="*/ 254797 w 824428"/>
              <a:gd name="connsiteY129" fmla="*/ 990600 h 1123950"/>
              <a:gd name="connsiteX130" fmla="*/ 259560 w 824428"/>
              <a:gd name="connsiteY130" fmla="*/ 978694 h 1123950"/>
              <a:gd name="connsiteX131" fmla="*/ 278610 w 824428"/>
              <a:gd name="connsiteY131" fmla="*/ 959644 h 1123950"/>
              <a:gd name="connsiteX132" fmla="*/ 285754 w 824428"/>
              <a:gd name="connsiteY132" fmla="*/ 952500 h 1123950"/>
              <a:gd name="connsiteX133" fmla="*/ 292897 w 824428"/>
              <a:gd name="connsiteY133" fmla="*/ 945356 h 1123950"/>
              <a:gd name="connsiteX134" fmla="*/ 304804 w 824428"/>
              <a:gd name="connsiteY134" fmla="*/ 935831 h 1123950"/>
              <a:gd name="connsiteX135" fmla="*/ 314329 w 824428"/>
              <a:gd name="connsiteY135" fmla="*/ 923925 h 1123950"/>
              <a:gd name="connsiteX136" fmla="*/ 321472 w 824428"/>
              <a:gd name="connsiteY136" fmla="*/ 919163 h 1123950"/>
              <a:gd name="connsiteX137" fmla="*/ 330997 w 824428"/>
              <a:gd name="connsiteY137" fmla="*/ 912019 h 1123950"/>
              <a:gd name="connsiteX138" fmla="*/ 338141 w 824428"/>
              <a:gd name="connsiteY138" fmla="*/ 909638 h 1123950"/>
              <a:gd name="connsiteX139" fmla="*/ 335760 w 824428"/>
              <a:gd name="connsiteY139" fmla="*/ 907256 h 1123950"/>
              <a:gd name="connsiteX0" fmla="*/ 335760 w 824428"/>
              <a:gd name="connsiteY0" fmla="*/ 907256 h 1123950"/>
              <a:gd name="connsiteX1" fmla="*/ 350047 w 824428"/>
              <a:gd name="connsiteY1" fmla="*/ 885825 h 1123950"/>
              <a:gd name="connsiteX2" fmla="*/ 364335 w 824428"/>
              <a:gd name="connsiteY2" fmla="*/ 871538 h 1123950"/>
              <a:gd name="connsiteX3" fmla="*/ 390529 w 824428"/>
              <a:gd name="connsiteY3" fmla="*/ 831057 h 1123950"/>
              <a:gd name="connsiteX4" fmla="*/ 409579 w 824428"/>
              <a:gd name="connsiteY4" fmla="*/ 785812 h 1123950"/>
              <a:gd name="connsiteX5" fmla="*/ 421485 w 824428"/>
              <a:gd name="connsiteY5" fmla="*/ 721519 h 1123950"/>
              <a:gd name="connsiteX6" fmla="*/ 440535 w 824428"/>
              <a:gd name="connsiteY6" fmla="*/ 678656 h 1123950"/>
              <a:gd name="connsiteX7" fmla="*/ 473872 w 824428"/>
              <a:gd name="connsiteY7" fmla="*/ 638175 h 1123950"/>
              <a:gd name="connsiteX8" fmla="*/ 526260 w 824428"/>
              <a:gd name="connsiteY8" fmla="*/ 564356 h 1123950"/>
              <a:gd name="connsiteX9" fmla="*/ 571504 w 824428"/>
              <a:gd name="connsiteY9" fmla="*/ 514350 h 1123950"/>
              <a:gd name="connsiteX10" fmla="*/ 607222 w 824428"/>
              <a:gd name="connsiteY10" fmla="*/ 447675 h 1123950"/>
              <a:gd name="connsiteX11" fmla="*/ 647704 w 824428"/>
              <a:gd name="connsiteY11" fmla="*/ 404813 h 1123950"/>
              <a:gd name="connsiteX12" fmla="*/ 683422 w 824428"/>
              <a:gd name="connsiteY12" fmla="*/ 369094 h 1123950"/>
              <a:gd name="connsiteX13" fmla="*/ 695329 w 824428"/>
              <a:gd name="connsiteY13" fmla="*/ 366713 h 1123950"/>
              <a:gd name="connsiteX14" fmla="*/ 750097 w 824428"/>
              <a:gd name="connsiteY14" fmla="*/ 364331 h 1123950"/>
              <a:gd name="connsiteX15" fmla="*/ 762004 w 824428"/>
              <a:gd name="connsiteY15" fmla="*/ 359569 h 1123950"/>
              <a:gd name="connsiteX16" fmla="*/ 771529 w 824428"/>
              <a:gd name="connsiteY16" fmla="*/ 350044 h 1123950"/>
              <a:gd name="connsiteX17" fmla="*/ 785816 w 824428"/>
              <a:gd name="connsiteY17" fmla="*/ 338138 h 1123950"/>
              <a:gd name="connsiteX18" fmla="*/ 816772 w 824428"/>
              <a:gd name="connsiteY18" fmla="*/ 326231 h 1123950"/>
              <a:gd name="connsiteX19" fmla="*/ 823916 w 824428"/>
              <a:gd name="connsiteY19" fmla="*/ 316706 h 1123950"/>
              <a:gd name="connsiteX20" fmla="*/ 821535 w 824428"/>
              <a:gd name="connsiteY20" fmla="*/ 283369 h 1123950"/>
              <a:gd name="connsiteX21" fmla="*/ 814391 w 824428"/>
              <a:gd name="connsiteY21" fmla="*/ 276225 h 1123950"/>
              <a:gd name="connsiteX22" fmla="*/ 797722 w 824428"/>
              <a:gd name="connsiteY22" fmla="*/ 259556 h 1123950"/>
              <a:gd name="connsiteX23" fmla="*/ 788197 w 824428"/>
              <a:gd name="connsiteY23" fmla="*/ 257175 h 1123950"/>
              <a:gd name="connsiteX24" fmla="*/ 745335 w 824428"/>
              <a:gd name="connsiteY24" fmla="*/ 247650 h 1123950"/>
              <a:gd name="connsiteX25" fmla="*/ 731047 w 824428"/>
              <a:gd name="connsiteY25" fmla="*/ 240506 h 1123950"/>
              <a:gd name="connsiteX26" fmla="*/ 719141 w 824428"/>
              <a:gd name="connsiteY26" fmla="*/ 235744 h 1123950"/>
              <a:gd name="connsiteX27" fmla="*/ 685804 w 824428"/>
              <a:gd name="connsiteY27" fmla="*/ 216694 h 1123950"/>
              <a:gd name="connsiteX28" fmla="*/ 678660 w 824428"/>
              <a:gd name="connsiteY28" fmla="*/ 214313 h 1123950"/>
              <a:gd name="connsiteX29" fmla="*/ 676279 w 824428"/>
              <a:gd name="connsiteY29" fmla="*/ 207169 h 1123950"/>
              <a:gd name="connsiteX30" fmla="*/ 681041 w 824428"/>
              <a:gd name="connsiteY30" fmla="*/ 173831 h 1123950"/>
              <a:gd name="connsiteX31" fmla="*/ 676279 w 824428"/>
              <a:gd name="connsiteY31" fmla="*/ 138113 h 1123950"/>
              <a:gd name="connsiteX32" fmla="*/ 673897 w 824428"/>
              <a:gd name="connsiteY32" fmla="*/ 50006 h 1123950"/>
              <a:gd name="connsiteX33" fmla="*/ 671516 w 824428"/>
              <a:gd name="connsiteY33" fmla="*/ 40481 h 1123950"/>
              <a:gd name="connsiteX34" fmla="*/ 669135 w 824428"/>
              <a:gd name="connsiteY34" fmla="*/ 26194 h 1123950"/>
              <a:gd name="connsiteX35" fmla="*/ 659610 w 824428"/>
              <a:gd name="connsiteY35" fmla="*/ 9525 h 1123950"/>
              <a:gd name="connsiteX36" fmla="*/ 654847 w 824428"/>
              <a:gd name="connsiteY36" fmla="*/ 0 h 1123950"/>
              <a:gd name="connsiteX37" fmla="*/ 647704 w 824428"/>
              <a:gd name="connsiteY37" fmla="*/ 4763 h 1123950"/>
              <a:gd name="connsiteX38" fmla="*/ 645322 w 824428"/>
              <a:gd name="connsiteY38" fmla="*/ 14288 h 1123950"/>
              <a:gd name="connsiteX39" fmla="*/ 642941 w 824428"/>
              <a:gd name="connsiteY39" fmla="*/ 21431 h 1123950"/>
              <a:gd name="connsiteX40" fmla="*/ 640560 w 824428"/>
              <a:gd name="connsiteY40" fmla="*/ 30956 h 1123950"/>
              <a:gd name="connsiteX41" fmla="*/ 633416 w 824428"/>
              <a:gd name="connsiteY41" fmla="*/ 42863 h 1123950"/>
              <a:gd name="connsiteX42" fmla="*/ 631035 w 824428"/>
              <a:gd name="connsiteY42" fmla="*/ 50006 h 1123950"/>
              <a:gd name="connsiteX43" fmla="*/ 616747 w 824428"/>
              <a:gd name="connsiteY43" fmla="*/ 64294 h 1123950"/>
              <a:gd name="connsiteX44" fmla="*/ 609604 w 824428"/>
              <a:gd name="connsiteY44" fmla="*/ 66675 h 1123950"/>
              <a:gd name="connsiteX45" fmla="*/ 597697 w 824428"/>
              <a:gd name="connsiteY45" fmla="*/ 57150 h 1123950"/>
              <a:gd name="connsiteX46" fmla="*/ 561979 w 824428"/>
              <a:gd name="connsiteY46" fmla="*/ 71438 h 1123950"/>
              <a:gd name="connsiteX47" fmla="*/ 514354 w 824428"/>
              <a:gd name="connsiteY47" fmla="*/ 88106 h 1123950"/>
              <a:gd name="connsiteX48" fmla="*/ 519116 w 824428"/>
              <a:gd name="connsiteY48" fmla="*/ 97631 h 1123950"/>
              <a:gd name="connsiteX49" fmla="*/ 516735 w 824428"/>
              <a:gd name="connsiteY49" fmla="*/ 107156 h 1123950"/>
              <a:gd name="connsiteX50" fmla="*/ 502447 w 824428"/>
              <a:gd name="connsiteY50" fmla="*/ 114300 h 1123950"/>
              <a:gd name="connsiteX51" fmla="*/ 457204 w 824428"/>
              <a:gd name="connsiteY51" fmla="*/ 119063 h 1123950"/>
              <a:gd name="connsiteX52" fmla="*/ 447679 w 824428"/>
              <a:gd name="connsiteY52" fmla="*/ 126206 h 1123950"/>
              <a:gd name="connsiteX53" fmla="*/ 438154 w 824428"/>
              <a:gd name="connsiteY53" fmla="*/ 138113 h 1123950"/>
              <a:gd name="connsiteX54" fmla="*/ 431010 w 824428"/>
              <a:gd name="connsiteY54" fmla="*/ 145256 h 1123950"/>
              <a:gd name="connsiteX55" fmla="*/ 421485 w 824428"/>
              <a:gd name="connsiteY55" fmla="*/ 171450 h 1123950"/>
              <a:gd name="connsiteX56" fmla="*/ 404816 w 824428"/>
              <a:gd name="connsiteY56" fmla="*/ 176213 h 1123950"/>
              <a:gd name="connsiteX57" fmla="*/ 309566 w 824428"/>
              <a:gd name="connsiteY57" fmla="*/ 190500 h 1123950"/>
              <a:gd name="connsiteX58" fmla="*/ 290516 w 824428"/>
              <a:gd name="connsiteY58" fmla="*/ 202406 h 1123950"/>
              <a:gd name="connsiteX59" fmla="*/ 276229 w 824428"/>
              <a:gd name="connsiteY59" fmla="*/ 216694 h 1123950"/>
              <a:gd name="connsiteX60" fmla="*/ 259560 w 824428"/>
              <a:gd name="connsiteY60" fmla="*/ 238125 h 1123950"/>
              <a:gd name="connsiteX61" fmla="*/ 250035 w 824428"/>
              <a:gd name="connsiteY61" fmla="*/ 250031 h 1123950"/>
              <a:gd name="connsiteX62" fmla="*/ 235747 w 824428"/>
              <a:gd name="connsiteY62" fmla="*/ 261938 h 1123950"/>
              <a:gd name="connsiteX63" fmla="*/ 228604 w 824428"/>
              <a:gd name="connsiteY63" fmla="*/ 271463 h 1123950"/>
              <a:gd name="connsiteX64" fmla="*/ 207172 w 824428"/>
              <a:gd name="connsiteY64" fmla="*/ 285750 h 1123950"/>
              <a:gd name="connsiteX65" fmla="*/ 197647 w 824428"/>
              <a:gd name="connsiteY65" fmla="*/ 295275 h 1123950"/>
              <a:gd name="connsiteX66" fmla="*/ 183360 w 824428"/>
              <a:gd name="connsiteY66" fmla="*/ 304800 h 1123950"/>
              <a:gd name="connsiteX67" fmla="*/ 176216 w 824428"/>
              <a:gd name="connsiteY67" fmla="*/ 311944 h 1123950"/>
              <a:gd name="connsiteX68" fmla="*/ 164310 w 824428"/>
              <a:gd name="connsiteY68" fmla="*/ 316706 h 1123950"/>
              <a:gd name="connsiteX69" fmla="*/ 157166 w 824428"/>
              <a:gd name="connsiteY69" fmla="*/ 371475 h 1123950"/>
              <a:gd name="connsiteX70" fmla="*/ 166691 w 824428"/>
              <a:gd name="connsiteY70" fmla="*/ 385763 h 1123950"/>
              <a:gd name="connsiteX71" fmla="*/ 183360 w 824428"/>
              <a:gd name="connsiteY71" fmla="*/ 407194 h 1123950"/>
              <a:gd name="connsiteX72" fmla="*/ 190504 w 824428"/>
              <a:gd name="connsiteY72" fmla="*/ 416719 h 1123950"/>
              <a:gd name="connsiteX73" fmla="*/ 197647 w 824428"/>
              <a:gd name="connsiteY73" fmla="*/ 428625 h 1123950"/>
              <a:gd name="connsiteX74" fmla="*/ 204791 w 824428"/>
              <a:gd name="connsiteY74" fmla="*/ 442913 h 1123950"/>
              <a:gd name="connsiteX75" fmla="*/ 216697 w 824428"/>
              <a:gd name="connsiteY75" fmla="*/ 459581 h 1123950"/>
              <a:gd name="connsiteX76" fmla="*/ 221460 w 824428"/>
              <a:gd name="connsiteY76" fmla="*/ 471488 h 1123950"/>
              <a:gd name="connsiteX77" fmla="*/ 228604 w 824428"/>
              <a:gd name="connsiteY77" fmla="*/ 481013 h 1123950"/>
              <a:gd name="connsiteX78" fmla="*/ 233366 w 824428"/>
              <a:gd name="connsiteY78" fmla="*/ 490538 h 1123950"/>
              <a:gd name="connsiteX79" fmla="*/ 230985 w 824428"/>
              <a:gd name="connsiteY79" fmla="*/ 507206 h 1123950"/>
              <a:gd name="connsiteX80" fmla="*/ 185741 w 824428"/>
              <a:gd name="connsiteY80" fmla="*/ 511969 h 1123950"/>
              <a:gd name="connsiteX81" fmla="*/ 176216 w 824428"/>
              <a:gd name="connsiteY81" fmla="*/ 516731 h 1123950"/>
              <a:gd name="connsiteX82" fmla="*/ 171454 w 824428"/>
              <a:gd name="connsiteY82" fmla="*/ 531019 h 1123950"/>
              <a:gd name="connsiteX83" fmla="*/ 164310 w 824428"/>
              <a:gd name="connsiteY83" fmla="*/ 581025 h 1123950"/>
              <a:gd name="connsiteX84" fmla="*/ 135735 w 824428"/>
              <a:gd name="connsiteY84" fmla="*/ 607219 h 1123950"/>
              <a:gd name="connsiteX85" fmla="*/ 128591 w 824428"/>
              <a:gd name="connsiteY85" fmla="*/ 611981 h 1123950"/>
              <a:gd name="connsiteX86" fmla="*/ 111922 w 824428"/>
              <a:gd name="connsiteY86" fmla="*/ 628650 h 1123950"/>
              <a:gd name="connsiteX87" fmla="*/ 100016 w 824428"/>
              <a:gd name="connsiteY87" fmla="*/ 638175 h 1123950"/>
              <a:gd name="connsiteX88" fmla="*/ 88110 w 824428"/>
              <a:gd name="connsiteY88" fmla="*/ 650081 h 1123950"/>
              <a:gd name="connsiteX89" fmla="*/ 80966 w 824428"/>
              <a:gd name="connsiteY89" fmla="*/ 661988 h 1123950"/>
              <a:gd name="connsiteX90" fmla="*/ 76204 w 824428"/>
              <a:gd name="connsiteY90" fmla="*/ 669131 h 1123950"/>
              <a:gd name="connsiteX91" fmla="*/ 69060 w 824428"/>
              <a:gd name="connsiteY91" fmla="*/ 678656 h 1123950"/>
              <a:gd name="connsiteX92" fmla="*/ 64297 w 824428"/>
              <a:gd name="connsiteY92" fmla="*/ 685800 h 1123950"/>
              <a:gd name="connsiteX93" fmla="*/ 57154 w 824428"/>
              <a:gd name="connsiteY93" fmla="*/ 692944 h 1123950"/>
              <a:gd name="connsiteX94" fmla="*/ 52391 w 824428"/>
              <a:gd name="connsiteY94" fmla="*/ 702469 h 1123950"/>
              <a:gd name="connsiteX95" fmla="*/ 47629 w 824428"/>
              <a:gd name="connsiteY95" fmla="*/ 709613 h 1123950"/>
              <a:gd name="connsiteX96" fmla="*/ 40485 w 824428"/>
              <a:gd name="connsiteY96" fmla="*/ 721519 h 1123950"/>
              <a:gd name="connsiteX97" fmla="*/ 33341 w 824428"/>
              <a:gd name="connsiteY97" fmla="*/ 735806 h 1123950"/>
              <a:gd name="connsiteX98" fmla="*/ 38104 w 824428"/>
              <a:gd name="connsiteY98" fmla="*/ 754856 h 1123950"/>
              <a:gd name="connsiteX99" fmla="*/ 47629 w 824428"/>
              <a:gd name="connsiteY99" fmla="*/ 778669 h 1123950"/>
              <a:gd name="connsiteX100" fmla="*/ 30960 w 824428"/>
              <a:gd name="connsiteY100" fmla="*/ 821531 h 1123950"/>
              <a:gd name="connsiteX101" fmla="*/ 11910 w 824428"/>
              <a:gd name="connsiteY101" fmla="*/ 835819 h 1123950"/>
              <a:gd name="connsiteX102" fmla="*/ 2385 w 824428"/>
              <a:gd name="connsiteY102" fmla="*/ 852488 h 1123950"/>
              <a:gd name="connsiteX103" fmla="*/ 4 w 824428"/>
              <a:gd name="connsiteY103" fmla="*/ 859631 h 1123950"/>
              <a:gd name="connsiteX104" fmla="*/ 4766 w 824428"/>
              <a:gd name="connsiteY104" fmla="*/ 919163 h 1123950"/>
              <a:gd name="connsiteX105" fmla="*/ 7147 w 824428"/>
              <a:gd name="connsiteY105" fmla="*/ 928688 h 1123950"/>
              <a:gd name="connsiteX106" fmla="*/ 21435 w 824428"/>
              <a:gd name="connsiteY106" fmla="*/ 945356 h 1123950"/>
              <a:gd name="connsiteX107" fmla="*/ 33341 w 824428"/>
              <a:gd name="connsiteY107" fmla="*/ 952500 h 1123950"/>
              <a:gd name="connsiteX108" fmla="*/ 42866 w 824428"/>
              <a:gd name="connsiteY108" fmla="*/ 954881 h 1123950"/>
              <a:gd name="connsiteX109" fmla="*/ 50010 w 824428"/>
              <a:gd name="connsiteY109" fmla="*/ 959644 h 1123950"/>
              <a:gd name="connsiteX110" fmla="*/ 76204 w 824428"/>
              <a:gd name="connsiteY110" fmla="*/ 973931 h 1123950"/>
              <a:gd name="connsiteX111" fmla="*/ 80966 w 824428"/>
              <a:gd name="connsiteY111" fmla="*/ 981075 h 1123950"/>
              <a:gd name="connsiteX112" fmla="*/ 76204 w 824428"/>
              <a:gd name="connsiteY112" fmla="*/ 1038225 h 1123950"/>
              <a:gd name="connsiteX113" fmla="*/ 71441 w 824428"/>
              <a:gd name="connsiteY113" fmla="*/ 1050131 h 1123950"/>
              <a:gd name="connsiteX114" fmla="*/ 76204 w 824428"/>
              <a:gd name="connsiteY114" fmla="*/ 1114425 h 1123950"/>
              <a:gd name="connsiteX115" fmla="*/ 80966 w 824428"/>
              <a:gd name="connsiteY115" fmla="*/ 1123950 h 1123950"/>
              <a:gd name="connsiteX116" fmla="*/ 114304 w 824428"/>
              <a:gd name="connsiteY116" fmla="*/ 1116806 h 1123950"/>
              <a:gd name="connsiteX117" fmla="*/ 116685 w 824428"/>
              <a:gd name="connsiteY117" fmla="*/ 1109663 h 1123950"/>
              <a:gd name="connsiteX118" fmla="*/ 123829 w 824428"/>
              <a:gd name="connsiteY118" fmla="*/ 1102519 h 1123950"/>
              <a:gd name="connsiteX119" fmla="*/ 138116 w 824428"/>
              <a:gd name="connsiteY119" fmla="*/ 1081088 h 1123950"/>
              <a:gd name="connsiteX120" fmla="*/ 142879 w 824428"/>
              <a:gd name="connsiteY120" fmla="*/ 1073944 h 1123950"/>
              <a:gd name="connsiteX121" fmla="*/ 161929 w 824428"/>
              <a:gd name="connsiteY121" fmla="*/ 1064419 h 1123950"/>
              <a:gd name="connsiteX122" fmla="*/ 211935 w 824428"/>
              <a:gd name="connsiteY122" fmla="*/ 1064419 h 1123950"/>
              <a:gd name="connsiteX123" fmla="*/ 219079 w 824428"/>
              <a:gd name="connsiteY123" fmla="*/ 1057275 h 1123950"/>
              <a:gd name="connsiteX124" fmla="*/ 228604 w 824428"/>
              <a:gd name="connsiteY124" fmla="*/ 1042988 h 1123950"/>
              <a:gd name="connsiteX125" fmla="*/ 235747 w 824428"/>
              <a:gd name="connsiteY125" fmla="*/ 1033463 h 1123950"/>
              <a:gd name="connsiteX126" fmla="*/ 240510 w 824428"/>
              <a:gd name="connsiteY126" fmla="*/ 1019175 h 1123950"/>
              <a:gd name="connsiteX127" fmla="*/ 250035 w 824428"/>
              <a:gd name="connsiteY127" fmla="*/ 1000125 h 1123950"/>
              <a:gd name="connsiteX128" fmla="*/ 254797 w 824428"/>
              <a:gd name="connsiteY128" fmla="*/ 990600 h 1123950"/>
              <a:gd name="connsiteX129" fmla="*/ 259560 w 824428"/>
              <a:gd name="connsiteY129" fmla="*/ 978694 h 1123950"/>
              <a:gd name="connsiteX130" fmla="*/ 278610 w 824428"/>
              <a:gd name="connsiteY130" fmla="*/ 959644 h 1123950"/>
              <a:gd name="connsiteX131" fmla="*/ 285754 w 824428"/>
              <a:gd name="connsiteY131" fmla="*/ 952500 h 1123950"/>
              <a:gd name="connsiteX132" fmla="*/ 292897 w 824428"/>
              <a:gd name="connsiteY132" fmla="*/ 945356 h 1123950"/>
              <a:gd name="connsiteX133" fmla="*/ 304804 w 824428"/>
              <a:gd name="connsiteY133" fmla="*/ 935831 h 1123950"/>
              <a:gd name="connsiteX134" fmla="*/ 314329 w 824428"/>
              <a:gd name="connsiteY134" fmla="*/ 923925 h 1123950"/>
              <a:gd name="connsiteX135" fmla="*/ 321472 w 824428"/>
              <a:gd name="connsiteY135" fmla="*/ 919163 h 1123950"/>
              <a:gd name="connsiteX136" fmla="*/ 330997 w 824428"/>
              <a:gd name="connsiteY136" fmla="*/ 912019 h 1123950"/>
              <a:gd name="connsiteX137" fmla="*/ 338141 w 824428"/>
              <a:gd name="connsiteY137" fmla="*/ 909638 h 1123950"/>
              <a:gd name="connsiteX138" fmla="*/ 335760 w 824428"/>
              <a:gd name="connsiteY138" fmla="*/ 907256 h 1123950"/>
              <a:gd name="connsiteX0" fmla="*/ 335760 w 824428"/>
              <a:gd name="connsiteY0" fmla="*/ 907256 h 1123950"/>
              <a:gd name="connsiteX1" fmla="*/ 350047 w 824428"/>
              <a:gd name="connsiteY1" fmla="*/ 885825 h 1123950"/>
              <a:gd name="connsiteX2" fmla="*/ 390529 w 824428"/>
              <a:gd name="connsiteY2" fmla="*/ 831057 h 1123950"/>
              <a:gd name="connsiteX3" fmla="*/ 409579 w 824428"/>
              <a:gd name="connsiteY3" fmla="*/ 785812 h 1123950"/>
              <a:gd name="connsiteX4" fmla="*/ 421485 w 824428"/>
              <a:gd name="connsiteY4" fmla="*/ 721519 h 1123950"/>
              <a:gd name="connsiteX5" fmla="*/ 440535 w 824428"/>
              <a:gd name="connsiteY5" fmla="*/ 678656 h 1123950"/>
              <a:gd name="connsiteX6" fmla="*/ 473872 w 824428"/>
              <a:gd name="connsiteY6" fmla="*/ 638175 h 1123950"/>
              <a:gd name="connsiteX7" fmla="*/ 526260 w 824428"/>
              <a:gd name="connsiteY7" fmla="*/ 564356 h 1123950"/>
              <a:gd name="connsiteX8" fmla="*/ 571504 w 824428"/>
              <a:gd name="connsiteY8" fmla="*/ 514350 h 1123950"/>
              <a:gd name="connsiteX9" fmla="*/ 607222 w 824428"/>
              <a:gd name="connsiteY9" fmla="*/ 447675 h 1123950"/>
              <a:gd name="connsiteX10" fmla="*/ 647704 w 824428"/>
              <a:gd name="connsiteY10" fmla="*/ 404813 h 1123950"/>
              <a:gd name="connsiteX11" fmla="*/ 683422 w 824428"/>
              <a:gd name="connsiteY11" fmla="*/ 369094 h 1123950"/>
              <a:gd name="connsiteX12" fmla="*/ 695329 w 824428"/>
              <a:gd name="connsiteY12" fmla="*/ 366713 h 1123950"/>
              <a:gd name="connsiteX13" fmla="*/ 750097 w 824428"/>
              <a:gd name="connsiteY13" fmla="*/ 364331 h 1123950"/>
              <a:gd name="connsiteX14" fmla="*/ 762004 w 824428"/>
              <a:gd name="connsiteY14" fmla="*/ 359569 h 1123950"/>
              <a:gd name="connsiteX15" fmla="*/ 771529 w 824428"/>
              <a:gd name="connsiteY15" fmla="*/ 350044 h 1123950"/>
              <a:gd name="connsiteX16" fmla="*/ 785816 w 824428"/>
              <a:gd name="connsiteY16" fmla="*/ 338138 h 1123950"/>
              <a:gd name="connsiteX17" fmla="*/ 816772 w 824428"/>
              <a:gd name="connsiteY17" fmla="*/ 326231 h 1123950"/>
              <a:gd name="connsiteX18" fmla="*/ 823916 w 824428"/>
              <a:gd name="connsiteY18" fmla="*/ 316706 h 1123950"/>
              <a:gd name="connsiteX19" fmla="*/ 821535 w 824428"/>
              <a:gd name="connsiteY19" fmla="*/ 283369 h 1123950"/>
              <a:gd name="connsiteX20" fmla="*/ 814391 w 824428"/>
              <a:gd name="connsiteY20" fmla="*/ 276225 h 1123950"/>
              <a:gd name="connsiteX21" fmla="*/ 797722 w 824428"/>
              <a:gd name="connsiteY21" fmla="*/ 259556 h 1123950"/>
              <a:gd name="connsiteX22" fmla="*/ 788197 w 824428"/>
              <a:gd name="connsiteY22" fmla="*/ 257175 h 1123950"/>
              <a:gd name="connsiteX23" fmla="*/ 745335 w 824428"/>
              <a:gd name="connsiteY23" fmla="*/ 247650 h 1123950"/>
              <a:gd name="connsiteX24" fmla="*/ 731047 w 824428"/>
              <a:gd name="connsiteY24" fmla="*/ 240506 h 1123950"/>
              <a:gd name="connsiteX25" fmla="*/ 719141 w 824428"/>
              <a:gd name="connsiteY25" fmla="*/ 235744 h 1123950"/>
              <a:gd name="connsiteX26" fmla="*/ 685804 w 824428"/>
              <a:gd name="connsiteY26" fmla="*/ 216694 h 1123950"/>
              <a:gd name="connsiteX27" fmla="*/ 678660 w 824428"/>
              <a:gd name="connsiteY27" fmla="*/ 214313 h 1123950"/>
              <a:gd name="connsiteX28" fmla="*/ 676279 w 824428"/>
              <a:gd name="connsiteY28" fmla="*/ 207169 h 1123950"/>
              <a:gd name="connsiteX29" fmla="*/ 681041 w 824428"/>
              <a:gd name="connsiteY29" fmla="*/ 173831 h 1123950"/>
              <a:gd name="connsiteX30" fmla="*/ 676279 w 824428"/>
              <a:gd name="connsiteY30" fmla="*/ 138113 h 1123950"/>
              <a:gd name="connsiteX31" fmla="*/ 673897 w 824428"/>
              <a:gd name="connsiteY31" fmla="*/ 50006 h 1123950"/>
              <a:gd name="connsiteX32" fmla="*/ 671516 w 824428"/>
              <a:gd name="connsiteY32" fmla="*/ 40481 h 1123950"/>
              <a:gd name="connsiteX33" fmla="*/ 669135 w 824428"/>
              <a:gd name="connsiteY33" fmla="*/ 26194 h 1123950"/>
              <a:gd name="connsiteX34" fmla="*/ 659610 w 824428"/>
              <a:gd name="connsiteY34" fmla="*/ 9525 h 1123950"/>
              <a:gd name="connsiteX35" fmla="*/ 654847 w 824428"/>
              <a:gd name="connsiteY35" fmla="*/ 0 h 1123950"/>
              <a:gd name="connsiteX36" fmla="*/ 647704 w 824428"/>
              <a:gd name="connsiteY36" fmla="*/ 4763 h 1123950"/>
              <a:gd name="connsiteX37" fmla="*/ 645322 w 824428"/>
              <a:gd name="connsiteY37" fmla="*/ 14288 h 1123950"/>
              <a:gd name="connsiteX38" fmla="*/ 642941 w 824428"/>
              <a:gd name="connsiteY38" fmla="*/ 21431 h 1123950"/>
              <a:gd name="connsiteX39" fmla="*/ 640560 w 824428"/>
              <a:gd name="connsiteY39" fmla="*/ 30956 h 1123950"/>
              <a:gd name="connsiteX40" fmla="*/ 633416 w 824428"/>
              <a:gd name="connsiteY40" fmla="*/ 42863 h 1123950"/>
              <a:gd name="connsiteX41" fmla="*/ 631035 w 824428"/>
              <a:gd name="connsiteY41" fmla="*/ 50006 h 1123950"/>
              <a:gd name="connsiteX42" fmla="*/ 616747 w 824428"/>
              <a:gd name="connsiteY42" fmla="*/ 64294 h 1123950"/>
              <a:gd name="connsiteX43" fmla="*/ 609604 w 824428"/>
              <a:gd name="connsiteY43" fmla="*/ 66675 h 1123950"/>
              <a:gd name="connsiteX44" fmla="*/ 597697 w 824428"/>
              <a:gd name="connsiteY44" fmla="*/ 57150 h 1123950"/>
              <a:gd name="connsiteX45" fmla="*/ 561979 w 824428"/>
              <a:gd name="connsiteY45" fmla="*/ 71438 h 1123950"/>
              <a:gd name="connsiteX46" fmla="*/ 514354 w 824428"/>
              <a:gd name="connsiteY46" fmla="*/ 88106 h 1123950"/>
              <a:gd name="connsiteX47" fmla="*/ 519116 w 824428"/>
              <a:gd name="connsiteY47" fmla="*/ 97631 h 1123950"/>
              <a:gd name="connsiteX48" fmla="*/ 516735 w 824428"/>
              <a:gd name="connsiteY48" fmla="*/ 107156 h 1123950"/>
              <a:gd name="connsiteX49" fmla="*/ 502447 w 824428"/>
              <a:gd name="connsiteY49" fmla="*/ 114300 h 1123950"/>
              <a:gd name="connsiteX50" fmla="*/ 457204 w 824428"/>
              <a:gd name="connsiteY50" fmla="*/ 119063 h 1123950"/>
              <a:gd name="connsiteX51" fmla="*/ 447679 w 824428"/>
              <a:gd name="connsiteY51" fmla="*/ 126206 h 1123950"/>
              <a:gd name="connsiteX52" fmla="*/ 438154 w 824428"/>
              <a:gd name="connsiteY52" fmla="*/ 138113 h 1123950"/>
              <a:gd name="connsiteX53" fmla="*/ 431010 w 824428"/>
              <a:gd name="connsiteY53" fmla="*/ 145256 h 1123950"/>
              <a:gd name="connsiteX54" fmla="*/ 421485 w 824428"/>
              <a:gd name="connsiteY54" fmla="*/ 171450 h 1123950"/>
              <a:gd name="connsiteX55" fmla="*/ 404816 w 824428"/>
              <a:gd name="connsiteY55" fmla="*/ 176213 h 1123950"/>
              <a:gd name="connsiteX56" fmla="*/ 309566 w 824428"/>
              <a:gd name="connsiteY56" fmla="*/ 190500 h 1123950"/>
              <a:gd name="connsiteX57" fmla="*/ 290516 w 824428"/>
              <a:gd name="connsiteY57" fmla="*/ 202406 h 1123950"/>
              <a:gd name="connsiteX58" fmla="*/ 276229 w 824428"/>
              <a:gd name="connsiteY58" fmla="*/ 216694 h 1123950"/>
              <a:gd name="connsiteX59" fmla="*/ 259560 w 824428"/>
              <a:gd name="connsiteY59" fmla="*/ 238125 h 1123950"/>
              <a:gd name="connsiteX60" fmla="*/ 250035 w 824428"/>
              <a:gd name="connsiteY60" fmla="*/ 250031 h 1123950"/>
              <a:gd name="connsiteX61" fmla="*/ 235747 w 824428"/>
              <a:gd name="connsiteY61" fmla="*/ 261938 h 1123950"/>
              <a:gd name="connsiteX62" fmla="*/ 228604 w 824428"/>
              <a:gd name="connsiteY62" fmla="*/ 271463 h 1123950"/>
              <a:gd name="connsiteX63" fmla="*/ 207172 w 824428"/>
              <a:gd name="connsiteY63" fmla="*/ 285750 h 1123950"/>
              <a:gd name="connsiteX64" fmla="*/ 197647 w 824428"/>
              <a:gd name="connsiteY64" fmla="*/ 295275 h 1123950"/>
              <a:gd name="connsiteX65" fmla="*/ 183360 w 824428"/>
              <a:gd name="connsiteY65" fmla="*/ 304800 h 1123950"/>
              <a:gd name="connsiteX66" fmla="*/ 176216 w 824428"/>
              <a:gd name="connsiteY66" fmla="*/ 311944 h 1123950"/>
              <a:gd name="connsiteX67" fmla="*/ 164310 w 824428"/>
              <a:gd name="connsiteY67" fmla="*/ 316706 h 1123950"/>
              <a:gd name="connsiteX68" fmla="*/ 157166 w 824428"/>
              <a:gd name="connsiteY68" fmla="*/ 371475 h 1123950"/>
              <a:gd name="connsiteX69" fmla="*/ 166691 w 824428"/>
              <a:gd name="connsiteY69" fmla="*/ 385763 h 1123950"/>
              <a:gd name="connsiteX70" fmla="*/ 183360 w 824428"/>
              <a:gd name="connsiteY70" fmla="*/ 407194 h 1123950"/>
              <a:gd name="connsiteX71" fmla="*/ 190504 w 824428"/>
              <a:gd name="connsiteY71" fmla="*/ 416719 h 1123950"/>
              <a:gd name="connsiteX72" fmla="*/ 197647 w 824428"/>
              <a:gd name="connsiteY72" fmla="*/ 428625 h 1123950"/>
              <a:gd name="connsiteX73" fmla="*/ 204791 w 824428"/>
              <a:gd name="connsiteY73" fmla="*/ 442913 h 1123950"/>
              <a:gd name="connsiteX74" fmla="*/ 216697 w 824428"/>
              <a:gd name="connsiteY74" fmla="*/ 459581 h 1123950"/>
              <a:gd name="connsiteX75" fmla="*/ 221460 w 824428"/>
              <a:gd name="connsiteY75" fmla="*/ 471488 h 1123950"/>
              <a:gd name="connsiteX76" fmla="*/ 228604 w 824428"/>
              <a:gd name="connsiteY76" fmla="*/ 481013 h 1123950"/>
              <a:gd name="connsiteX77" fmla="*/ 233366 w 824428"/>
              <a:gd name="connsiteY77" fmla="*/ 490538 h 1123950"/>
              <a:gd name="connsiteX78" fmla="*/ 230985 w 824428"/>
              <a:gd name="connsiteY78" fmla="*/ 507206 h 1123950"/>
              <a:gd name="connsiteX79" fmla="*/ 185741 w 824428"/>
              <a:gd name="connsiteY79" fmla="*/ 511969 h 1123950"/>
              <a:gd name="connsiteX80" fmla="*/ 176216 w 824428"/>
              <a:gd name="connsiteY80" fmla="*/ 516731 h 1123950"/>
              <a:gd name="connsiteX81" fmla="*/ 171454 w 824428"/>
              <a:gd name="connsiteY81" fmla="*/ 531019 h 1123950"/>
              <a:gd name="connsiteX82" fmla="*/ 164310 w 824428"/>
              <a:gd name="connsiteY82" fmla="*/ 581025 h 1123950"/>
              <a:gd name="connsiteX83" fmla="*/ 135735 w 824428"/>
              <a:gd name="connsiteY83" fmla="*/ 607219 h 1123950"/>
              <a:gd name="connsiteX84" fmla="*/ 128591 w 824428"/>
              <a:gd name="connsiteY84" fmla="*/ 611981 h 1123950"/>
              <a:gd name="connsiteX85" fmla="*/ 111922 w 824428"/>
              <a:gd name="connsiteY85" fmla="*/ 628650 h 1123950"/>
              <a:gd name="connsiteX86" fmla="*/ 100016 w 824428"/>
              <a:gd name="connsiteY86" fmla="*/ 638175 h 1123950"/>
              <a:gd name="connsiteX87" fmla="*/ 88110 w 824428"/>
              <a:gd name="connsiteY87" fmla="*/ 650081 h 1123950"/>
              <a:gd name="connsiteX88" fmla="*/ 80966 w 824428"/>
              <a:gd name="connsiteY88" fmla="*/ 661988 h 1123950"/>
              <a:gd name="connsiteX89" fmla="*/ 76204 w 824428"/>
              <a:gd name="connsiteY89" fmla="*/ 669131 h 1123950"/>
              <a:gd name="connsiteX90" fmla="*/ 69060 w 824428"/>
              <a:gd name="connsiteY90" fmla="*/ 678656 h 1123950"/>
              <a:gd name="connsiteX91" fmla="*/ 64297 w 824428"/>
              <a:gd name="connsiteY91" fmla="*/ 685800 h 1123950"/>
              <a:gd name="connsiteX92" fmla="*/ 57154 w 824428"/>
              <a:gd name="connsiteY92" fmla="*/ 692944 h 1123950"/>
              <a:gd name="connsiteX93" fmla="*/ 52391 w 824428"/>
              <a:gd name="connsiteY93" fmla="*/ 702469 h 1123950"/>
              <a:gd name="connsiteX94" fmla="*/ 47629 w 824428"/>
              <a:gd name="connsiteY94" fmla="*/ 709613 h 1123950"/>
              <a:gd name="connsiteX95" fmla="*/ 40485 w 824428"/>
              <a:gd name="connsiteY95" fmla="*/ 721519 h 1123950"/>
              <a:gd name="connsiteX96" fmla="*/ 33341 w 824428"/>
              <a:gd name="connsiteY96" fmla="*/ 735806 h 1123950"/>
              <a:gd name="connsiteX97" fmla="*/ 38104 w 824428"/>
              <a:gd name="connsiteY97" fmla="*/ 754856 h 1123950"/>
              <a:gd name="connsiteX98" fmla="*/ 47629 w 824428"/>
              <a:gd name="connsiteY98" fmla="*/ 778669 h 1123950"/>
              <a:gd name="connsiteX99" fmla="*/ 30960 w 824428"/>
              <a:gd name="connsiteY99" fmla="*/ 821531 h 1123950"/>
              <a:gd name="connsiteX100" fmla="*/ 11910 w 824428"/>
              <a:gd name="connsiteY100" fmla="*/ 835819 h 1123950"/>
              <a:gd name="connsiteX101" fmla="*/ 2385 w 824428"/>
              <a:gd name="connsiteY101" fmla="*/ 852488 h 1123950"/>
              <a:gd name="connsiteX102" fmla="*/ 4 w 824428"/>
              <a:gd name="connsiteY102" fmla="*/ 859631 h 1123950"/>
              <a:gd name="connsiteX103" fmla="*/ 4766 w 824428"/>
              <a:gd name="connsiteY103" fmla="*/ 919163 h 1123950"/>
              <a:gd name="connsiteX104" fmla="*/ 7147 w 824428"/>
              <a:gd name="connsiteY104" fmla="*/ 928688 h 1123950"/>
              <a:gd name="connsiteX105" fmla="*/ 21435 w 824428"/>
              <a:gd name="connsiteY105" fmla="*/ 945356 h 1123950"/>
              <a:gd name="connsiteX106" fmla="*/ 33341 w 824428"/>
              <a:gd name="connsiteY106" fmla="*/ 952500 h 1123950"/>
              <a:gd name="connsiteX107" fmla="*/ 42866 w 824428"/>
              <a:gd name="connsiteY107" fmla="*/ 954881 h 1123950"/>
              <a:gd name="connsiteX108" fmla="*/ 50010 w 824428"/>
              <a:gd name="connsiteY108" fmla="*/ 959644 h 1123950"/>
              <a:gd name="connsiteX109" fmla="*/ 76204 w 824428"/>
              <a:gd name="connsiteY109" fmla="*/ 973931 h 1123950"/>
              <a:gd name="connsiteX110" fmla="*/ 80966 w 824428"/>
              <a:gd name="connsiteY110" fmla="*/ 981075 h 1123950"/>
              <a:gd name="connsiteX111" fmla="*/ 76204 w 824428"/>
              <a:gd name="connsiteY111" fmla="*/ 1038225 h 1123950"/>
              <a:gd name="connsiteX112" fmla="*/ 71441 w 824428"/>
              <a:gd name="connsiteY112" fmla="*/ 1050131 h 1123950"/>
              <a:gd name="connsiteX113" fmla="*/ 76204 w 824428"/>
              <a:gd name="connsiteY113" fmla="*/ 1114425 h 1123950"/>
              <a:gd name="connsiteX114" fmla="*/ 80966 w 824428"/>
              <a:gd name="connsiteY114" fmla="*/ 1123950 h 1123950"/>
              <a:gd name="connsiteX115" fmla="*/ 114304 w 824428"/>
              <a:gd name="connsiteY115" fmla="*/ 1116806 h 1123950"/>
              <a:gd name="connsiteX116" fmla="*/ 116685 w 824428"/>
              <a:gd name="connsiteY116" fmla="*/ 1109663 h 1123950"/>
              <a:gd name="connsiteX117" fmla="*/ 123829 w 824428"/>
              <a:gd name="connsiteY117" fmla="*/ 1102519 h 1123950"/>
              <a:gd name="connsiteX118" fmla="*/ 138116 w 824428"/>
              <a:gd name="connsiteY118" fmla="*/ 1081088 h 1123950"/>
              <a:gd name="connsiteX119" fmla="*/ 142879 w 824428"/>
              <a:gd name="connsiteY119" fmla="*/ 1073944 h 1123950"/>
              <a:gd name="connsiteX120" fmla="*/ 161929 w 824428"/>
              <a:gd name="connsiteY120" fmla="*/ 1064419 h 1123950"/>
              <a:gd name="connsiteX121" fmla="*/ 211935 w 824428"/>
              <a:gd name="connsiteY121" fmla="*/ 1064419 h 1123950"/>
              <a:gd name="connsiteX122" fmla="*/ 219079 w 824428"/>
              <a:gd name="connsiteY122" fmla="*/ 1057275 h 1123950"/>
              <a:gd name="connsiteX123" fmla="*/ 228604 w 824428"/>
              <a:gd name="connsiteY123" fmla="*/ 1042988 h 1123950"/>
              <a:gd name="connsiteX124" fmla="*/ 235747 w 824428"/>
              <a:gd name="connsiteY124" fmla="*/ 1033463 h 1123950"/>
              <a:gd name="connsiteX125" fmla="*/ 240510 w 824428"/>
              <a:gd name="connsiteY125" fmla="*/ 1019175 h 1123950"/>
              <a:gd name="connsiteX126" fmla="*/ 250035 w 824428"/>
              <a:gd name="connsiteY126" fmla="*/ 1000125 h 1123950"/>
              <a:gd name="connsiteX127" fmla="*/ 254797 w 824428"/>
              <a:gd name="connsiteY127" fmla="*/ 990600 h 1123950"/>
              <a:gd name="connsiteX128" fmla="*/ 259560 w 824428"/>
              <a:gd name="connsiteY128" fmla="*/ 978694 h 1123950"/>
              <a:gd name="connsiteX129" fmla="*/ 278610 w 824428"/>
              <a:gd name="connsiteY129" fmla="*/ 959644 h 1123950"/>
              <a:gd name="connsiteX130" fmla="*/ 285754 w 824428"/>
              <a:gd name="connsiteY130" fmla="*/ 952500 h 1123950"/>
              <a:gd name="connsiteX131" fmla="*/ 292897 w 824428"/>
              <a:gd name="connsiteY131" fmla="*/ 945356 h 1123950"/>
              <a:gd name="connsiteX132" fmla="*/ 304804 w 824428"/>
              <a:gd name="connsiteY132" fmla="*/ 935831 h 1123950"/>
              <a:gd name="connsiteX133" fmla="*/ 314329 w 824428"/>
              <a:gd name="connsiteY133" fmla="*/ 923925 h 1123950"/>
              <a:gd name="connsiteX134" fmla="*/ 321472 w 824428"/>
              <a:gd name="connsiteY134" fmla="*/ 919163 h 1123950"/>
              <a:gd name="connsiteX135" fmla="*/ 330997 w 824428"/>
              <a:gd name="connsiteY135" fmla="*/ 912019 h 1123950"/>
              <a:gd name="connsiteX136" fmla="*/ 338141 w 824428"/>
              <a:gd name="connsiteY136" fmla="*/ 909638 h 1123950"/>
              <a:gd name="connsiteX137" fmla="*/ 335760 w 824428"/>
              <a:gd name="connsiteY137" fmla="*/ 907256 h 1123950"/>
              <a:gd name="connsiteX0" fmla="*/ 335760 w 824428"/>
              <a:gd name="connsiteY0" fmla="*/ 907256 h 1123950"/>
              <a:gd name="connsiteX1" fmla="*/ 350047 w 824428"/>
              <a:gd name="connsiteY1" fmla="*/ 885825 h 1123950"/>
              <a:gd name="connsiteX2" fmla="*/ 390529 w 824428"/>
              <a:gd name="connsiteY2" fmla="*/ 831057 h 1123950"/>
              <a:gd name="connsiteX3" fmla="*/ 409579 w 824428"/>
              <a:gd name="connsiteY3" fmla="*/ 785812 h 1123950"/>
              <a:gd name="connsiteX4" fmla="*/ 421485 w 824428"/>
              <a:gd name="connsiteY4" fmla="*/ 721519 h 1123950"/>
              <a:gd name="connsiteX5" fmla="*/ 440535 w 824428"/>
              <a:gd name="connsiteY5" fmla="*/ 678656 h 1123950"/>
              <a:gd name="connsiteX6" fmla="*/ 473872 w 824428"/>
              <a:gd name="connsiteY6" fmla="*/ 638175 h 1123950"/>
              <a:gd name="connsiteX7" fmla="*/ 526260 w 824428"/>
              <a:gd name="connsiteY7" fmla="*/ 564356 h 1123950"/>
              <a:gd name="connsiteX8" fmla="*/ 571504 w 824428"/>
              <a:gd name="connsiteY8" fmla="*/ 514350 h 1123950"/>
              <a:gd name="connsiteX9" fmla="*/ 607222 w 824428"/>
              <a:gd name="connsiteY9" fmla="*/ 447675 h 1123950"/>
              <a:gd name="connsiteX10" fmla="*/ 647704 w 824428"/>
              <a:gd name="connsiteY10" fmla="*/ 404813 h 1123950"/>
              <a:gd name="connsiteX11" fmla="*/ 683422 w 824428"/>
              <a:gd name="connsiteY11" fmla="*/ 369094 h 1123950"/>
              <a:gd name="connsiteX12" fmla="*/ 695329 w 824428"/>
              <a:gd name="connsiteY12" fmla="*/ 366713 h 1123950"/>
              <a:gd name="connsiteX13" fmla="*/ 750097 w 824428"/>
              <a:gd name="connsiteY13" fmla="*/ 364331 h 1123950"/>
              <a:gd name="connsiteX14" fmla="*/ 762004 w 824428"/>
              <a:gd name="connsiteY14" fmla="*/ 359569 h 1123950"/>
              <a:gd name="connsiteX15" fmla="*/ 771529 w 824428"/>
              <a:gd name="connsiteY15" fmla="*/ 350044 h 1123950"/>
              <a:gd name="connsiteX16" fmla="*/ 785816 w 824428"/>
              <a:gd name="connsiteY16" fmla="*/ 338138 h 1123950"/>
              <a:gd name="connsiteX17" fmla="*/ 816772 w 824428"/>
              <a:gd name="connsiteY17" fmla="*/ 326231 h 1123950"/>
              <a:gd name="connsiteX18" fmla="*/ 823916 w 824428"/>
              <a:gd name="connsiteY18" fmla="*/ 316706 h 1123950"/>
              <a:gd name="connsiteX19" fmla="*/ 821535 w 824428"/>
              <a:gd name="connsiteY19" fmla="*/ 283369 h 1123950"/>
              <a:gd name="connsiteX20" fmla="*/ 814391 w 824428"/>
              <a:gd name="connsiteY20" fmla="*/ 276225 h 1123950"/>
              <a:gd name="connsiteX21" fmla="*/ 797722 w 824428"/>
              <a:gd name="connsiteY21" fmla="*/ 259556 h 1123950"/>
              <a:gd name="connsiteX22" fmla="*/ 788197 w 824428"/>
              <a:gd name="connsiteY22" fmla="*/ 257175 h 1123950"/>
              <a:gd name="connsiteX23" fmla="*/ 745335 w 824428"/>
              <a:gd name="connsiteY23" fmla="*/ 247650 h 1123950"/>
              <a:gd name="connsiteX24" fmla="*/ 731047 w 824428"/>
              <a:gd name="connsiteY24" fmla="*/ 240506 h 1123950"/>
              <a:gd name="connsiteX25" fmla="*/ 719141 w 824428"/>
              <a:gd name="connsiteY25" fmla="*/ 235744 h 1123950"/>
              <a:gd name="connsiteX26" fmla="*/ 685804 w 824428"/>
              <a:gd name="connsiteY26" fmla="*/ 216694 h 1123950"/>
              <a:gd name="connsiteX27" fmla="*/ 678660 w 824428"/>
              <a:gd name="connsiteY27" fmla="*/ 214313 h 1123950"/>
              <a:gd name="connsiteX28" fmla="*/ 676279 w 824428"/>
              <a:gd name="connsiteY28" fmla="*/ 207169 h 1123950"/>
              <a:gd name="connsiteX29" fmla="*/ 681041 w 824428"/>
              <a:gd name="connsiteY29" fmla="*/ 173831 h 1123950"/>
              <a:gd name="connsiteX30" fmla="*/ 676279 w 824428"/>
              <a:gd name="connsiteY30" fmla="*/ 138113 h 1123950"/>
              <a:gd name="connsiteX31" fmla="*/ 673897 w 824428"/>
              <a:gd name="connsiteY31" fmla="*/ 50006 h 1123950"/>
              <a:gd name="connsiteX32" fmla="*/ 671516 w 824428"/>
              <a:gd name="connsiteY32" fmla="*/ 40481 h 1123950"/>
              <a:gd name="connsiteX33" fmla="*/ 669135 w 824428"/>
              <a:gd name="connsiteY33" fmla="*/ 26194 h 1123950"/>
              <a:gd name="connsiteX34" fmla="*/ 659610 w 824428"/>
              <a:gd name="connsiteY34" fmla="*/ 9525 h 1123950"/>
              <a:gd name="connsiteX35" fmla="*/ 654847 w 824428"/>
              <a:gd name="connsiteY35" fmla="*/ 0 h 1123950"/>
              <a:gd name="connsiteX36" fmla="*/ 647704 w 824428"/>
              <a:gd name="connsiteY36" fmla="*/ 4763 h 1123950"/>
              <a:gd name="connsiteX37" fmla="*/ 645322 w 824428"/>
              <a:gd name="connsiteY37" fmla="*/ 14288 h 1123950"/>
              <a:gd name="connsiteX38" fmla="*/ 642941 w 824428"/>
              <a:gd name="connsiteY38" fmla="*/ 21431 h 1123950"/>
              <a:gd name="connsiteX39" fmla="*/ 640560 w 824428"/>
              <a:gd name="connsiteY39" fmla="*/ 30956 h 1123950"/>
              <a:gd name="connsiteX40" fmla="*/ 633416 w 824428"/>
              <a:gd name="connsiteY40" fmla="*/ 42863 h 1123950"/>
              <a:gd name="connsiteX41" fmla="*/ 631035 w 824428"/>
              <a:gd name="connsiteY41" fmla="*/ 50006 h 1123950"/>
              <a:gd name="connsiteX42" fmla="*/ 616747 w 824428"/>
              <a:gd name="connsiteY42" fmla="*/ 64294 h 1123950"/>
              <a:gd name="connsiteX43" fmla="*/ 609604 w 824428"/>
              <a:gd name="connsiteY43" fmla="*/ 66675 h 1123950"/>
              <a:gd name="connsiteX44" fmla="*/ 597697 w 824428"/>
              <a:gd name="connsiteY44" fmla="*/ 57150 h 1123950"/>
              <a:gd name="connsiteX45" fmla="*/ 561979 w 824428"/>
              <a:gd name="connsiteY45" fmla="*/ 71438 h 1123950"/>
              <a:gd name="connsiteX46" fmla="*/ 514354 w 824428"/>
              <a:gd name="connsiteY46" fmla="*/ 88106 h 1123950"/>
              <a:gd name="connsiteX47" fmla="*/ 519116 w 824428"/>
              <a:gd name="connsiteY47" fmla="*/ 97631 h 1123950"/>
              <a:gd name="connsiteX48" fmla="*/ 516735 w 824428"/>
              <a:gd name="connsiteY48" fmla="*/ 107156 h 1123950"/>
              <a:gd name="connsiteX49" fmla="*/ 502447 w 824428"/>
              <a:gd name="connsiteY49" fmla="*/ 114300 h 1123950"/>
              <a:gd name="connsiteX50" fmla="*/ 457204 w 824428"/>
              <a:gd name="connsiteY50" fmla="*/ 119063 h 1123950"/>
              <a:gd name="connsiteX51" fmla="*/ 447679 w 824428"/>
              <a:gd name="connsiteY51" fmla="*/ 126206 h 1123950"/>
              <a:gd name="connsiteX52" fmla="*/ 438154 w 824428"/>
              <a:gd name="connsiteY52" fmla="*/ 138113 h 1123950"/>
              <a:gd name="connsiteX53" fmla="*/ 431010 w 824428"/>
              <a:gd name="connsiteY53" fmla="*/ 145256 h 1123950"/>
              <a:gd name="connsiteX54" fmla="*/ 421485 w 824428"/>
              <a:gd name="connsiteY54" fmla="*/ 171450 h 1123950"/>
              <a:gd name="connsiteX55" fmla="*/ 404816 w 824428"/>
              <a:gd name="connsiteY55" fmla="*/ 176213 h 1123950"/>
              <a:gd name="connsiteX56" fmla="*/ 309566 w 824428"/>
              <a:gd name="connsiteY56" fmla="*/ 190500 h 1123950"/>
              <a:gd name="connsiteX57" fmla="*/ 290516 w 824428"/>
              <a:gd name="connsiteY57" fmla="*/ 202406 h 1123950"/>
              <a:gd name="connsiteX58" fmla="*/ 276229 w 824428"/>
              <a:gd name="connsiteY58" fmla="*/ 216694 h 1123950"/>
              <a:gd name="connsiteX59" fmla="*/ 259560 w 824428"/>
              <a:gd name="connsiteY59" fmla="*/ 238125 h 1123950"/>
              <a:gd name="connsiteX60" fmla="*/ 250035 w 824428"/>
              <a:gd name="connsiteY60" fmla="*/ 250031 h 1123950"/>
              <a:gd name="connsiteX61" fmla="*/ 235747 w 824428"/>
              <a:gd name="connsiteY61" fmla="*/ 261938 h 1123950"/>
              <a:gd name="connsiteX62" fmla="*/ 228604 w 824428"/>
              <a:gd name="connsiteY62" fmla="*/ 271463 h 1123950"/>
              <a:gd name="connsiteX63" fmla="*/ 207172 w 824428"/>
              <a:gd name="connsiteY63" fmla="*/ 285750 h 1123950"/>
              <a:gd name="connsiteX64" fmla="*/ 197647 w 824428"/>
              <a:gd name="connsiteY64" fmla="*/ 295275 h 1123950"/>
              <a:gd name="connsiteX65" fmla="*/ 183360 w 824428"/>
              <a:gd name="connsiteY65" fmla="*/ 304800 h 1123950"/>
              <a:gd name="connsiteX66" fmla="*/ 176216 w 824428"/>
              <a:gd name="connsiteY66" fmla="*/ 311944 h 1123950"/>
              <a:gd name="connsiteX67" fmla="*/ 164310 w 824428"/>
              <a:gd name="connsiteY67" fmla="*/ 316706 h 1123950"/>
              <a:gd name="connsiteX68" fmla="*/ 157166 w 824428"/>
              <a:gd name="connsiteY68" fmla="*/ 371475 h 1123950"/>
              <a:gd name="connsiteX69" fmla="*/ 166691 w 824428"/>
              <a:gd name="connsiteY69" fmla="*/ 385763 h 1123950"/>
              <a:gd name="connsiteX70" fmla="*/ 183360 w 824428"/>
              <a:gd name="connsiteY70" fmla="*/ 407194 h 1123950"/>
              <a:gd name="connsiteX71" fmla="*/ 190504 w 824428"/>
              <a:gd name="connsiteY71" fmla="*/ 416719 h 1123950"/>
              <a:gd name="connsiteX72" fmla="*/ 197647 w 824428"/>
              <a:gd name="connsiteY72" fmla="*/ 428625 h 1123950"/>
              <a:gd name="connsiteX73" fmla="*/ 204791 w 824428"/>
              <a:gd name="connsiteY73" fmla="*/ 442913 h 1123950"/>
              <a:gd name="connsiteX74" fmla="*/ 216697 w 824428"/>
              <a:gd name="connsiteY74" fmla="*/ 459581 h 1123950"/>
              <a:gd name="connsiteX75" fmla="*/ 221460 w 824428"/>
              <a:gd name="connsiteY75" fmla="*/ 471488 h 1123950"/>
              <a:gd name="connsiteX76" fmla="*/ 228604 w 824428"/>
              <a:gd name="connsiteY76" fmla="*/ 481013 h 1123950"/>
              <a:gd name="connsiteX77" fmla="*/ 233366 w 824428"/>
              <a:gd name="connsiteY77" fmla="*/ 490538 h 1123950"/>
              <a:gd name="connsiteX78" fmla="*/ 230985 w 824428"/>
              <a:gd name="connsiteY78" fmla="*/ 507206 h 1123950"/>
              <a:gd name="connsiteX79" fmla="*/ 185741 w 824428"/>
              <a:gd name="connsiteY79" fmla="*/ 511969 h 1123950"/>
              <a:gd name="connsiteX80" fmla="*/ 176216 w 824428"/>
              <a:gd name="connsiteY80" fmla="*/ 516731 h 1123950"/>
              <a:gd name="connsiteX81" fmla="*/ 171454 w 824428"/>
              <a:gd name="connsiteY81" fmla="*/ 531019 h 1123950"/>
              <a:gd name="connsiteX82" fmla="*/ 164310 w 824428"/>
              <a:gd name="connsiteY82" fmla="*/ 581025 h 1123950"/>
              <a:gd name="connsiteX83" fmla="*/ 135735 w 824428"/>
              <a:gd name="connsiteY83" fmla="*/ 607219 h 1123950"/>
              <a:gd name="connsiteX84" fmla="*/ 128591 w 824428"/>
              <a:gd name="connsiteY84" fmla="*/ 611981 h 1123950"/>
              <a:gd name="connsiteX85" fmla="*/ 111922 w 824428"/>
              <a:gd name="connsiteY85" fmla="*/ 628650 h 1123950"/>
              <a:gd name="connsiteX86" fmla="*/ 100016 w 824428"/>
              <a:gd name="connsiteY86" fmla="*/ 638175 h 1123950"/>
              <a:gd name="connsiteX87" fmla="*/ 88110 w 824428"/>
              <a:gd name="connsiteY87" fmla="*/ 650081 h 1123950"/>
              <a:gd name="connsiteX88" fmla="*/ 80966 w 824428"/>
              <a:gd name="connsiteY88" fmla="*/ 661988 h 1123950"/>
              <a:gd name="connsiteX89" fmla="*/ 76204 w 824428"/>
              <a:gd name="connsiteY89" fmla="*/ 669131 h 1123950"/>
              <a:gd name="connsiteX90" fmla="*/ 69060 w 824428"/>
              <a:gd name="connsiteY90" fmla="*/ 678656 h 1123950"/>
              <a:gd name="connsiteX91" fmla="*/ 64297 w 824428"/>
              <a:gd name="connsiteY91" fmla="*/ 685800 h 1123950"/>
              <a:gd name="connsiteX92" fmla="*/ 57154 w 824428"/>
              <a:gd name="connsiteY92" fmla="*/ 692944 h 1123950"/>
              <a:gd name="connsiteX93" fmla="*/ 52391 w 824428"/>
              <a:gd name="connsiteY93" fmla="*/ 702469 h 1123950"/>
              <a:gd name="connsiteX94" fmla="*/ 47629 w 824428"/>
              <a:gd name="connsiteY94" fmla="*/ 709613 h 1123950"/>
              <a:gd name="connsiteX95" fmla="*/ 40485 w 824428"/>
              <a:gd name="connsiteY95" fmla="*/ 721519 h 1123950"/>
              <a:gd name="connsiteX96" fmla="*/ 33341 w 824428"/>
              <a:gd name="connsiteY96" fmla="*/ 735806 h 1123950"/>
              <a:gd name="connsiteX97" fmla="*/ 38104 w 824428"/>
              <a:gd name="connsiteY97" fmla="*/ 754856 h 1123950"/>
              <a:gd name="connsiteX98" fmla="*/ 47629 w 824428"/>
              <a:gd name="connsiteY98" fmla="*/ 778669 h 1123950"/>
              <a:gd name="connsiteX99" fmla="*/ 30960 w 824428"/>
              <a:gd name="connsiteY99" fmla="*/ 821531 h 1123950"/>
              <a:gd name="connsiteX100" fmla="*/ 11910 w 824428"/>
              <a:gd name="connsiteY100" fmla="*/ 835819 h 1123950"/>
              <a:gd name="connsiteX101" fmla="*/ 2385 w 824428"/>
              <a:gd name="connsiteY101" fmla="*/ 852488 h 1123950"/>
              <a:gd name="connsiteX102" fmla="*/ 4 w 824428"/>
              <a:gd name="connsiteY102" fmla="*/ 859631 h 1123950"/>
              <a:gd name="connsiteX103" fmla="*/ 4766 w 824428"/>
              <a:gd name="connsiteY103" fmla="*/ 919163 h 1123950"/>
              <a:gd name="connsiteX104" fmla="*/ 7147 w 824428"/>
              <a:gd name="connsiteY104" fmla="*/ 928688 h 1123950"/>
              <a:gd name="connsiteX105" fmla="*/ 21435 w 824428"/>
              <a:gd name="connsiteY105" fmla="*/ 945356 h 1123950"/>
              <a:gd name="connsiteX106" fmla="*/ 33341 w 824428"/>
              <a:gd name="connsiteY106" fmla="*/ 952500 h 1123950"/>
              <a:gd name="connsiteX107" fmla="*/ 42866 w 824428"/>
              <a:gd name="connsiteY107" fmla="*/ 954881 h 1123950"/>
              <a:gd name="connsiteX108" fmla="*/ 50010 w 824428"/>
              <a:gd name="connsiteY108" fmla="*/ 959644 h 1123950"/>
              <a:gd name="connsiteX109" fmla="*/ 76204 w 824428"/>
              <a:gd name="connsiteY109" fmla="*/ 973931 h 1123950"/>
              <a:gd name="connsiteX110" fmla="*/ 80966 w 824428"/>
              <a:gd name="connsiteY110" fmla="*/ 981075 h 1123950"/>
              <a:gd name="connsiteX111" fmla="*/ 76204 w 824428"/>
              <a:gd name="connsiteY111" fmla="*/ 1038225 h 1123950"/>
              <a:gd name="connsiteX112" fmla="*/ 71441 w 824428"/>
              <a:gd name="connsiteY112" fmla="*/ 1050131 h 1123950"/>
              <a:gd name="connsiteX113" fmla="*/ 76204 w 824428"/>
              <a:gd name="connsiteY113" fmla="*/ 1114425 h 1123950"/>
              <a:gd name="connsiteX114" fmla="*/ 80966 w 824428"/>
              <a:gd name="connsiteY114" fmla="*/ 1123950 h 1123950"/>
              <a:gd name="connsiteX115" fmla="*/ 114304 w 824428"/>
              <a:gd name="connsiteY115" fmla="*/ 1116806 h 1123950"/>
              <a:gd name="connsiteX116" fmla="*/ 116685 w 824428"/>
              <a:gd name="connsiteY116" fmla="*/ 1109663 h 1123950"/>
              <a:gd name="connsiteX117" fmla="*/ 123829 w 824428"/>
              <a:gd name="connsiteY117" fmla="*/ 1102519 h 1123950"/>
              <a:gd name="connsiteX118" fmla="*/ 138116 w 824428"/>
              <a:gd name="connsiteY118" fmla="*/ 1081088 h 1123950"/>
              <a:gd name="connsiteX119" fmla="*/ 142879 w 824428"/>
              <a:gd name="connsiteY119" fmla="*/ 1073944 h 1123950"/>
              <a:gd name="connsiteX120" fmla="*/ 161929 w 824428"/>
              <a:gd name="connsiteY120" fmla="*/ 1064419 h 1123950"/>
              <a:gd name="connsiteX121" fmla="*/ 211935 w 824428"/>
              <a:gd name="connsiteY121" fmla="*/ 1064419 h 1123950"/>
              <a:gd name="connsiteX122" fmla="*/ 219079 w 824428"/>
              <a:gd name="connsiteY122" fmla="*/ 1057275 h 1123950"/>
              <a:gd name="connsiteX123" fmla="*/ 228604 w 824428"/>
              <a:gd name="connsiteY123" fmla="*/ 1042988 h 1123950"/>
              <a:gd name="connsiteX124" fmla="*/ 235747 w 824428"/>
              <a:gd name="connsiteY124" fmla="*/ 1033463 h 1123950"/>
              <a:gd name="connsiteX125" fmla="*/ 240510 w 824428"/>
              <a:gd name="connsiteY125" fmla="*/ 1019175 h 1123950"/>
              <a:gd name="connsiteX126" fmla="*/ 250035 w 824428"/>
              <a:gd name="connsiteY126" fmla="*/ 1000125 h 1123950"/>
              <a:gd name="connsiteX127" fmla="*/ 254797 w 824428"/>
              <a:gd name="connsiteY127" fmla="*/ 990600 h 1123950"/>
              <a:gd name="connsiteX128" fmla="*/ 259560 w 824428"/>
              <a:gd name="connsiteY128" fmla="*/ 978694 h 1123950"/>
              <a:gd name="connsiteX129" fmla="*/ 278610 w 824428"/>
              <a:gd name="connsiteY129" fmla="*/ 959644 h 1123950"/>
              <a:gd name="connsiteX130" fmla="*/ 285754 w 824428"/>
              <a:gd name="connsiteY130" fmla="*/ 952500 h 1123950"/>
              <a:gd name="connsiteX131" fmla="*/ 292897 w 824428"/>
              <a:gd name="connsiteY131" fmla="*/ 945356 h 1123950"/>
              <a:gd name="connsiteX132" fmla="*/ 304804 w 824428"/>
              <a:gd name="connsiteY132" fmla="*/ 935831 h 1123950"/>
              <a:gd name="connsiteX133" fmla="*/ 314329 w 824428"/>
              <a:gd name="connsiteY133" fmla="*/ 923925 h 1123950"/>
              <a:gd name="connsiteX134" fmla="*/ 321472 w 824428"/>
              <a:gd name="connsiteY134" fmla="*/ 919163 h 1123950"/>
              <a:gd name="connsiteX135" fmla="*/ 338141 w 824428"/>
              <a:gd name="connsiteY135" fmla="*/ 909638 h 1123950"/>
              <a:gd name="connsiteX136" fmla="*/ 335760 w 824428"/>
              <a:gd name="connsiteY136" fmla="*/ 907256 h 1123950"/>
              <a:gd name="connsiteX0" fmla="*/ 338141 w 824428"/>
              <a:gd name="connsiteY0" fmla="*/ 909638 h 1123950"/>
              <a:gd name="connsiteX1" fmla="*/ 350047 w 824428"/>
              <a:gd name="connsiteY1" fmla="*/ 885825 h 1123950"/>
              <a:gd name="connsiteX2" fmla="*/ 390529 w 824428"/>
              <a:gd name="connsiteY2" fmla="*/ 831057 h 1123950"/>
              <a:gd name="connsiteX3" fmla="*/ 409579 w 824428"/>
              <a:gd name="connsiteY3" fmla="*/ 785812 h 1123950"/>
              <a:gd name="connsiteX4" fmla="*/ 421485 w 824428"/>
              <a:gd name="connsiteY4" fmla="*/ 721519 h 1123950"/>
              <a:gd name="connsiteX5" fmla="*/ 440535 w 824428"/>
              <a:gd name="connsiteY5" fmla="*/ 678656 h 1123950"/>
              <a:gd name="connsiteX6" fmla="*/ 473872 w 824428"/>
              <a:gd name="connsiteY6" fmla="*/ 638175 h 1123950"/>
              <a:gd name="connsiteX7" fmla="*/ 526260 w 824428"/>
              <a:gd name="connsiteY7" fmla="*/ 564356 h 1123950"/>
              <a:gd name="connsiteX8" fmla="*/ 571504 w 824428"/>
              <a:gd name="connsiteY8" fmla="*/ 514350 h 1123950"/>
              <a:gd name="connsiteX9" fmla="*/ 607222 w 824428"/>
              <a:gd name="connsiteY9" fmla="*/ 447675 h 1123950"/>
              <a:gd name="connsiteX10" fmla="*/ 647704 w 824428"/>
              <a:gd name="connsiteY10" fmla="*/ 404813 h 1123950"/>
              <a:gd name="connsiteX11" fmla="*/ 683422 w 824428"/>
              <a:gd name="connsiteY11" fmla="*/ 369094 h 1123950"/>
              <a:gd name="connsiteX12" fmla="*/ 695329 w 824428"/>
              <a:gd name="connsiteY12" fmla="*/ 366713 h 1123950"/>
              <a:gd name="connsiteX13" fmla="*/ 750097 w 824428"/>
              <a:gd name="connsiteY13" fmla="*/ 364331 h 1123950"/>
              <a:gd name="connsiteX14" fmla="*/ 762004 w 824428"/>
              <a:gd name="connsiteY14" fmla="*/ 359569 h 1123950"/>
              <a:gd name="connsiteX15" fmla="*/ 771529 w 824428"/>
              <a:gd name="connsiteY15" fmla="*/ 350044 h 1123950"/>
              <a:gd name="connsiteX16" fmla="*/ 785816 w 824428"/>
              <a:gd name="connsiteY16" fmla="*/ 338138 h 1123950"/>
              <a:gd name="connsiteX17" fmla="*/ 816772 w 824428"/>
              <a:gd name="connsiteY17" fmla="*/ 326231 h 1123950"/>
              <a:gd name="connsiteX18" fmla="*/ 823916 w 824428"/>
              <a:gd name="connsiteY18" fmla="*/ 316706 h 1123950"/>
              <a:gd name="connsiteX19" fmla="*/ 821535 w 824428"/>
              <a:gd name="connsiteY19" fmla="*/ 283369 h 1123950"/>
              <a:gd name="connsiteX20" fmla="*/ 814391 w 824428"/>
              <a:gd name="connsiteY20" fmla="*/ 276225 h 1123950"/>
              <a:gd name="connsiteX21" fmla="*/ 797722 w 824428"/>
              <a:gd name="connsiteY21" fmla="*/ 259556 h 1123950"/>
              <a:gd name="connsiteX22" fmla="*/ 788197 w 824428"/>
              <a:gd name="connsiteY22" fmla="*/ 257175 h 1123950"/>
              <a:gd name="connsiteX23" fmla="*/ 745335 w 824428"/>
              <a:gd name="connsiteY23" fmla="*/ 247650 h 1123950"/>
              <a:gd name="connsiteX24" fmla="*/ 731047 w 824428"/>
              <a:gd name="connsiteY24" fmla="*/ 240506 h 1123950"/>
              <a:gd name="connsiteX25" fmla="*/ 719141 w 824428"/>
              <a:gd name="connsiteY25" fmla="*/ 235744 h 1123950"/>
              <a:gd name="connsiteX26" fmla="*/ 685804 w 824428"/>
              <a:gd name="connsiteY26" fmla="*/ 216694 h 1123950"/>
              <a:gd name="connsiteX27" fmla="*/ 678660 w 824428"/>
              <a:gd name="connsiteY27" fmla="*/ 214313 h 1123950"/>
              <a:gd name="connsiteX28" fmla="*/ 676279 w 824428"/>
              <a:gd name="connsiteY28" fmla="*/ 207169 h 1123950"/>
              <a:gd name="connsiteX29" fmla="*/ 681041 w 824428"/>
              <a:gd name="connsiteY29" fmla="*/ 173831 h 1123950"/>
              <a:gd name="connsiteX30" fmla="*/ 676279 w 824428"/>
              <a:gd name="connsiteY30" fmla="*/ 138113 h 1123950"/>
              <a:gd name="connsiteX31" fmla="*/ 673897 w 824428"/>
              <a:gd name="connsiteY31" fmla="*/ 50006 h 1123950"/>
              <a:gd name="connsiteX32" fmla="*/ 671516 w 824428"/>
              <a:gd name="connsiteY32" fmla="*/ 40481 h 1123950"/>
              <a:gd name="connsiteX33" fmla="*/ 669135 w 824428"/>
              <a:gd name="connsiteY33" fmla="*/ 26194 h 1123950"/>
              <a:gd name="connsiteX34" fmla="*/ 659610 w 824428"/>
              <a:gd name="connsiteY34" fmla="*/ 9525 h 1123950"/>
              <a:gd name="connsiteX35" fmla="*/ 654847 w 824428"/>
              <a:gd name="connsiteY35" fmla="*/ 0 h 1123950"/>
              <a:gd name="connsiteX36" fmla="*/ 647704 w 824428"/>
              <a:gd name="connsiteY36" fmla="*/ 4763 h 1123950"/>
              <a:gd name="connsiteX37" fmla="*/ 645322 w 824428"/>
              <a:gd name="connsiteY37" fmla="*/ 14288 h 1123950"/>
              <a:gd name="connsiteX38" fmla="*/ 642941 w 824428"/>
              <a:gd name="connsiteY38" fmla="*/ 21431 h 1123950"/>
              <a:gd name="connsiteX39" fmla="*/ 640560 w 824428"/>
              <a:gd name="connsiteY39" fmla="*/ 30956 h 1123950"/>
              <a:gd name="connsiteX40" fmla="*/ 633416 w 824428"/>
              <a:gd name="connsiteY40" fmla="*/ 42863 h 1123950"/>
              <a:gd name="connsiteX41" fmla="*/ 631035 w 824428"/>
              <a:gd name="connsiteY41" fmla="*/ 50006 h 1123950"/>
              <a:gd name="connsiteX42" fmla="*/ 616747 w 824428"/>
              <a:gd name="connsiteY42" fmla="*/ 64294 h 1123950"/>
              <a:gd name="connsiteX43" fmla="*/ 609604 w 824428"/>
              <a:gd name="connsiteY43" fmla="*/ 66675 h 1123950"/>
              <a:gd name="connsiteX44" fmla="*/ 597697 w 824428"/>
              <a:gd name="connsiteY44" fmla="*/ 57150 h 1123950"/>
              <a:gd name="connsiteX45" fmla="*/ 561979 w 824428"/>
              <a:gd name="connsiteY45" fmla="*/ 71438 h 1123950"/>
              <a:gd name="connsiteX46" fmla="*/ 514354 w 824428"/>
              <a:gd name="connsiteY46" fmla="*/ 88106 h 1123950"/>
              <a:gd name="connsiteX47" fmla="*/ 519116 w 824428"/>
              <a:gd name="connsiteY47" fmla="*/ 97631 h 1123950"/>
              <a:gd name="connsiteX48" fmla="*/ 516735 w 824428"/>
              <a:gd name="connsiteY48" fmla="*/ 107156 h 1123950"/>
              <a:gd name="connsiteX49" fmla="*/ 502447 w 824428"/>
              <a:gd name="connsiteY49" fmla="*/ 114300 h 1123950"/>
              <a:gd name="connsiteX50" fmla="*/ 457204 w 824428"/>
              <a:gd name="connsiteY50" fmla="*/ 119063 h 1123950"/>
              <a:gd name="connsiteX51" fmla="*/ 447679 w 824428"/>
              <a:gd name="connsiteY51" fmla="*/ 126206 h 1123950"/>
              <a:gd name="connsiteX52" fmla="*/ 438154 w 824428"/>
              <a:gd name="connsiteY52" fmla="*/ 138113 h 1123950"/>
              <a:gd name="connsiteX53" fmla="*/ 431010 w 824428"/>
              <a:gd name="connsiteY53" fmla="*/ 145256 h 1123950"/>
              <a:gd name="connsiteX54" fmla="*/ 421485 w 824428"/>
              <a:gd name="connsiteY54" fmla="*/ 171450 h 1123950"/>
              <a:gd name="connsiteX55" fmla="*/ 404816 w 824428"/>
              <a:gd name="connsiteY55" fmla="*/ 176213 h 1123950"/>
              <a:gd name="connsiteX56" fmla="*/ 309566 w 824428"/>
              <a:gd name="connsiteY56" fmla="*/ 190500 h 1123950"/>
              <a:gd name="connsiteX57" fmla="*/ 290516 w 824428"/>
              <a:gd name="connsiteY57" fmla="*/ 202406 h 1123950"/>
              <a:gd name="connsiteX58" fmla="*/ 276229 w 824428"/>
              <a:gd name="connsiteY58" fmla="*/ 216694 h 1123950"/>
              <a:gd name="connsiteX59" fmla="*/ 259560 w 824428"/>
              <a:gd name="connsiteY59" fmla="*/ 238125 h 1123950"/>
              <a:gd name="connsiteX60" fmla="*/ 250035 w 824428"/>
              <a:gd name="connsiteY60" fmla="*/ 250031 h 1123950"/>
              <a:gd name="connsiteX61" fmla="*/ 235747 w 824428"/>
              <a:gd name="connsiteY61" fmla="*/ 261938 h 1123950"/>
              <a:gd name="connsiteX62" fmla="*/ 228604 w 824428"/>
              <a:gd name="connsiteY62" fmla="*/ 271463 h 1123950"/>
              <a:gd name="connsiteX63" fmla="*/ 207172 w 824428"/>
              <a:gd name="connsiteY63" fmla="*/ 285750 h 1123950"/>
              <a:gd name="connsiteX64" fmla="*/ 197647 w 824428"/>
              <a:gd name="connsiteY64" fmla="*/ 295275 h 1123950"/>
              <a:gd name="connsiteX65" fmla="*/ 183360 w 824428"/>
              <a:gd name="connsiteY65" fmla="*/ 304800 h 1123950"/>
              <a:gd name="connsiteX66" fmla="*/ 176216 w 824428"/>
              <a:gd name="connsiteY66" fmla="*/ 311944 h 1123950"/>
              <a:gd name="connsiteX67" fmla="*/ 164310 w 824428"/>
              <a:gd name="connsiteY67" fmla="*/ 316706 h 1123950"/>
              <a:gd name="connsiteX68" fmla="*/ 157166 w 824428"/>
              <a:gd name="connsiteY68" fmla="*/ 371475 h 1123950"/>
              <a:gd name="connsiteX69" fmla="*/ 166691 w 824428"/>
              <a:gd name="connsiteY69" fmla="*/ 385763 h 1123950"/>
              <a:gd name="connsiteX70" fmla="*/ 183360 w 824428"/>
              <a:gd name="connsiteY70" fmla="*/ 407194 h 1123950"/>
              <a:gd name="connsiteX71" fmla="*/ 190504 w 824428"/>
              <a:gd name="connsiteY71" fmla="*/ 416719 h 1123950"/>
              <a:gd name="connsiteX72" fmla="*/ 197647 w 824428"/>
              <a:gd name="connsiteY72" fmla="*/ 428625 h 1123950"/>
              <a:gd name="connsiteX73" fmla="*/ 204791 w 824428"/>
              <a:gd name="connsiteY73" fmla="*/ 442913 h 1123950"/>
              <a:gd name="connsiteX74" fmla="*/ 216697 w 824428"/>
              <a:gd name="connsiteY74" fmla="*/ 459581 h 1123950"/>
              <a:gd name="connsiteX75" fmla="*/ 221460 w 824428"/>
              <a:gd name="connsiteY75" fmla="*/ 471488 h 1123950"/>
              <a:gd name="connsiteX76" fmla="*/ 228604 w 824428"/>
              <a:gd name="connsiteY76" fmla="*/ 481013 h 1123950"/>
              <a:gd name="connsiteX77" fmla="*/ 233366 w 824428"/>
              <a:gd name="connsiteY77" fmla="*/ 490538 h 1123950"/>
              <a:gd name="connsiteX78" fmla="*/ 230985 w 824428"/>
              <a:gd name="connsiteY78" fmla="*/ 507206 h 1123950"/>
              <a:gd name="connsiteX79" fmla="*/ 185741 w 824428"/>
              <a:gd name="connsiteY79" fmla="*/ 511969 h 1123950"/>
              <a:gd name="connsiteX80" fmla="*/ 176216 w 824428"/>
              <a:gd name="connsiteY80" fmla="*/ 516731 h 1123950"/>
              <a:gd name="connsiteX81" fmla="*/ 171454 w 824428"/>
              <a:gd name="connsiteY81" fmla="*/ 531019 h 1123950"/>
              <a:gd name="connsiteX82" fmla="*/ 164310 w 824428"/>
              <a:gd name="connsiteY82" fmla="*/ 581025 h 1123950"/>
              <a:gd name="connsiteX83" fmla="*/ 135735 w 824428"/>
              <a:gd name="connsiteY83" fmla="*/ 607219 h 1123950"/>
              <a:gd name="connsiteX84" fmla="*/ 128591 w 824428"/>
              <a:gd name="connsiteY84" fmla="*/ 611981 h 1123950"/>
              <a:gd name="connsiteX85" fmla="*/ 111922 w 824428"/>
              <a:gd name="connsiteY85" fmla="*/ 628650 h 1123950"/>
              <a:gd name="connsiteX86" fmla="*/ 100016 w 824428"/>
              <a:gd name="connsiteY86" fmla="*/ 638175 h 1123950"/>
              <a:gd name="connsiteX87" fmla="*/ 88110 w 824428"/>
              <a:gd name="connsiteY87" fmla="*/ 650081 h 1123950"/>
              <a:gd name="connsiteX88" fmla="*/ 80966 w 824428"/>
              <a:gd name="connsiteY88" fmla="*/ 661988 h 1123950"/>
              <a:gd name="connsiteX89" fmla="*/ 76204 w 824428"/>
              <a:gd name="connsiteY89" fmla="*/ 669131 h 1123950"/>
              <a:gd name="connsiteX90" fmla="*/ 69060 w 824428"/>
              <a:gd name="connsiteY90" fmla="*/ 678656 h 1123950"/>
              <a:gd name="connsiteX91" fmla="*/ 64297 w 824428"/>
              <a:gd name="connsiteY91" fmla="*/ 685800 h 1123950"/>
              <a:gd name="connsiteX92" fmla="*/ 57154 w 824428"/>
              <a:gd name="connsiteY92" fmla="*/ 692944 h 1123950"/>
              <a:gd name="connsiteX93" fmla="*/ 52391 w 824428"/>
              <a:gd name="connsiteY93" fmla="*/ 702469 h 1123950"/>
              <a:gd name="connsiteX94" fmla="*/ 47629 w 824428"/>
              <a:gd name="connsiteY94" fmla="*/ 709613 h 1123950"/>
              <a:gd name="connsiteX95" fmla="*/ 40485 w 824428"/>
              <a:gd name="connsiteY95" fmla="*/ 721519 h 1123950"/>
              <a:gd name="connsiteX96" fmla="*/ 33341 w 824428"/>
              <a:gd name="connsiteY96" fmla="*/ 735806 h 1123950"/>
              <a:gd name="connsiteX97" fmla="*/ 38104 w 824428"/>
              <a:gd name="connsiteY97" fmla="*/ 754856 h 1123950"/>
              <a:gd name="connsiteX98" fmla="*/ 47629 w 824428"/>
              <a:gd name="connsiteY98" fmla="*/ 778669 h 1123950"/>
              <a:gd name="connsiteX99" fmla="*/ 30960 w 824428"/>
              <a:gd name="connsiteY99" fmla="*/ 821531 h 1123950"/>
              <a:gd name="connsiteX100" fmla="*/ 11910 w 824428"/>
              <a:gd name="connsiteY100" fmla="*/ 835819 h 1123950"/>
              <a:gd name="connsiteX101" fmla="*/ 2385 w 824428"/>
              <a:gd name="connsiteY101" fmla="*/ 852488 h 1123950"/>
              <a:gd name="connsiteX102" fmla="*/ 4 w 824428"/>
              <a:gd name="connsiteY102" fmla="*/ 859631 h 1123950"/>
              <a:gd name="connsiteX103" fmla="*/ 4766 w 824428"/>
              <a:gd name="connsiteY103" fmla="*/ 919163 h 1123950"/>
              <a:gd name="connsiteX104" fmla="*/ 7147 w 824428"/>
              <a:gd name="connsiteY104" fmla="*/ 928688 h 1123950"/>
              <a:gd name="connsiteX105" fmla="*/ 21435 w 824428"/>
              <a:gd name="connsiteY105" fmla="*/ 945356 h 1123950"/>
              <a:gd name="connsiteX106" fmla="*/ 33341 w 824428"/>
              <a:gd name="connsiteY106" fmla="*/ 952500 h 1123950"/>
              <a:gd name="connsiteX107" fmla="*/ 42866 w 824428"/>
              <a:gd name="connsiteY107" fmla="*/ 954881 h 1123950"/>
              <a:gd name="connsiteX108" fmla="*/ 50010 w 824428"/>
              <a:gd name="connsiteY108" fmla="*/ 959644 h 1123950"/>
              <a:gd name="connsiteX109" fmla="*/ 76204 w 824428"/>
              <a:gd name="connsiteY109" fmla="*/ 973931 h 1123950"/>
              <a:gd name="connsiteX110" fmla="*/ 80966 w 824428"/>
              <a:gd name="connsiteY110" fmla="*/ 981075 h 1123950"/>
              <a:gd name="connsiteX111" fmla="*/ 76204 w 824428"/>
              <a:gd name="connsiteY111" fmla="*/ 1038225 h 1123950"/>
              <a:gd name="connsiteX112" fmla="*/ 71441 w 824428"/>
              <a:gd name="connsiteY112" fmla="*/ 1050131 h 1123950"/>
              <a:gd name="connsiteX113" fmla="*/ 76204 w 824428"/>
              <a:gd name="connsiteY113" fmla="*/ 1114425 h 1123950"/>
              <a:gd name="connsiteX114" fmla="*/ 80966 w 824428"/>
              <a:gd name="connsiteY114" fmla="*/ 1123950 h 1123950"/>
              <a:gd name="connsiteX115" fmla="*/ 114304 w 824428"/>
              <a:gd name="connsiteY115" fmla="*/ 1116806 h 1123950"/>
              <a:gd name="connsiteX116" fmla="*/ 116685 w 824428"/>
              <a:gd name="connsiteY116" fmla="*/ 1109663 h 1123950"/>
              <a:gd name="connsiteX117" fmla="*/ 123829 w 824428"/>
              <a:gd name="connsiteY117" fmla="*/ 1102519 h 1123950"/>
              <a:gd name="connsiteX118" fmla="*/ 138116 w 824428"/>
              <a:gd name="connsiteY118" fmla="*/ 1081088 h 1123950"/>
              <a:gd name="connsiteX119" fmla="*/ 142879 w 824428"/>
              <a:gd name="connsiteY119" fmla="*/ 1073944 h 1123950"/>
              <a:gd name="connsiteX120" fmla="*/ 161929 w 824428"/>
              <a:gd name="connsiteY120" fmla="*/ 1064419 h 1123950"/>
              <a:gd name="connsiteX121" fmla="*/ 211935 w 824428"/>
              <a:gd name="connsiteY121" fmla="*/ 1064419 h 1123950"/>
              <a:gd name="connsiteX122" fmla="*/ 219079 w 824428"/>
              <a:gd name="connsiteY122" fmla="*/ 1057275 h 1123950"/>
              <a:gd name="connsiteX123" fmla="*/ 228604 w 824428"/>
              <a:gd name="connsiteY123" fmla="*/ 1042988 h 1123950"/>
              <a:gd name="connsiteX124" fmla="*/ 235747 w 824428"/>
              <a:gd name="connsiteY124" fmla="*/ 1033463 h 1123950"/>
              <a:gd name="connsiteX125" fmla="*/ 240510 w 824428"/>
              <a:gd name="connsiteY125" fmla="*/ 1019175 h 1123950"/>
              <a:gd name="connsiteX126" fmla="*/ 250035 w 824428"/>
              <a:gd name="connsiteY126" fmla="*/ 1000125 h 1123950"/>
              <a:gd name="connsiteX127" fmla="*/ 254797 w 824428"/>
              <a:gd name="connsiteY127" fmla="*/ 990600 h 1123950"/>
              <a:gd name="connsiteX128" fmla="*/ 259560 w 824428"/>
              <a:gd name="connsiteY128" fmla="*/ 978694 h 1123950"/>
              <a:gd name="connsiteX129" fmla="*/ 278610 w 824428"/>
              <a:gd name="connsiteY129" fmla="*/ 959644 h 1123950"/>
              <a:gd name="connsiteX130" fmla="*/ 285754 w 824428"/>
              <a:gd name="connsiteY130" fmla="*/ 952500 h 1123950"/>
              <a:gd name="connsiteX131" fmla="*/ 292897 w 824428"/>
              <a:gd name="connsiteY131" fmla="*/ 945356 h 1123950"/>
              <a:gd name="connsiteX132" fmla="*/ 304804 w 824428"/>
              <a:gd name="connsiteY132" fmla="*/ 935831 h 1123950"/>
              <a:gd name="connsiteX133" fmla="*/ 314329 w 824428"/>
              <a:gd name="connsiteY133" fmla="*/ 923925 h 1123950"/>
              <a:gd name="connsiteX134" fmla="*/ 321472 w 824428"/>
              <a:gd name="connsiteY134" fmla="*/ 919163 h 1123950"/>
              <a:gd name="connsiteX135" fmla="*/ 338141 w 824428"/>
              <a:gd name="connsiteY135" fmla="*/ 909638 h 1123950"/>
              <a:gd name="connsiteX0" fmla="*/ 338141 w 824428"/>
              <a:gd name="connsiteY0" fmla="*/ 909638 h 1123950"/>
              <a:gd name="connsiteX1" fmla="*/ 350047 w 824428"/>
              <a:gd name="connsiteY1" fmla="*/ 885825 h 1123950"/>
              <a:gd name="connsiteX2" fmla="*/ 390529 w 824428"/>
              <a:gd name="connsiteY2" fmla="*/ 831057 h 1123950"/>
              <a:gd name="connsiteX3" fmla="*/ 409579 w 824428"/>
              <a:gd name="connsiteY3" fmla="*/ 785812 h 1123950"/>
              <a:gd name="connsiteX4" fmla="*/ 421485 w 824428"/>
              <a:gd name="connsiteY4" fmla="*/ 721519 h 1123950"/>
              <a:gd name="connsiteX5" fmla="*/ 440535 w 824428"/>
              <a:gd name="connsiteY5" fmla="*/ 678656 h 1123950"/>
              <a:gd name="connsiteX6" fmla="*/ 473872 w 824428"/>
              <a:gd name="connsiteY6" fmla="*/ 638175 h 1123950"/>
              <a:gd name="connsiteX7" fmla="*/ 526260 w 824428"/>
              <a:gd name="connsiteY7" fmla="*/ 564356 h 1123950"/>
              <a:gd name="connsiteX8" fmla="*/ 571504 w 824428"/>
              <a:gd name="connsiteY8" fmla="*/ 514350 h 1123950"/>
              <a:gd name="connsiteX9" fmla="*/ 607222 w 824428"/>
              <a:gd name="connsiteY9" fmla="*/ 447675 h 1123950"/>
              <a:gd name="connsiteX10" fmla="*/ 647704 w 824428"/>
              <a:gd name="connsiteY10" fmla="*/ 404813 h 1123950"/>
              <a:gd name="connsiteX11" fmla="*/ 683422 w 824428"/>
              <a:gd name="connsiteY11" fmla="*/ 369094 h 1123950"/>
              <a:gd name="connsiteX12" fmla="*/ 695329 w 824428"/>
              <a:gd name="connsiteY12" fmla="*/ 366713 h 1123950"/>
              <a:gd name="connsiteX13" fmla="*/ 750097 w 824428"/>
              <a:gd name="connsiteY13" fmla="*/ 364331 h 1123950"/>
              <a:gd name="connsiteX14" fmla="*/ 762004 w 824428"/>
              <a:gd name="connsiteY14" fmla="*/ 359569 h 1123950"/>
              <a:gd name="connsiteX15" fmla="*/ 771529 w 824428"/>
              <a:gd name="connsiteY15" fmla="*/ 350044 h 1123950"/>
              <a:gd name="connsiteX16" fmla="*/ 785816 w 824428"/>
              <a:gd name="connsiteY16" fmla="*/ 338138 h 1123950"/>
              <a:gd name="connsiteX17" fmla="*/ 816772 w 824428"/>
              <a:gd name="connsiteY17" fmla="*/ 326231 h 1123950"/>
              <a:gd name="connsiteX18" fmla="*/ 823916 w 824428"/>
              <a:gd name="connsiteY18" fmla="*/ 316706 h 1123950"/>
              <a:gd name="connsiteX19" fmla="*/ 821535 w 824428"/>
              <a:gd name="connsiteY19" fmla="*/ 283369 h 1123950"/>
              <a:gd name="connsiteX20" fmla="*/ 814391 w 824428"/>
              <a:gd name="connsiteY20" fmla="*/ 276225 h 1123950"/>
              <a:gd name="connsiteX21" fmla="*/ 797722 w 824428"/>
              <a:gd name="connsiteY21" fmla="*/ 259556 h 1123950"/>
              <a:gd name="connsiteX22" fmla="*/ 788197 w 824428"/>
              <a:gd name="connsiteY22" fmla="*/ 257175 h 1123950"/>
              <a:gd name="connsiteX23" fmla="*/ 745335 w 824428"/>
              <a:gd name="connsiteY23" fmla="*/ 247650 h 1123950"/>
              <a:gd name="connsiteX24" fmla="*/ 731047 w 824428"/>
              <a:gd name="connsiteY24" fmla="*/ 240506 h 1123950"/>
              <a:gd name="connsiteX25" fmla="*/ 719141 w 824428"/>
              <a:gd name="connsiteY25" fmla="*/ 235744 h 1123950"/>
              <a:gd name="connsiteX26" fmla="*/ 685804 w 824428"/>
              <a:gd name="connsiteY26" fmla="*/ 216694 h 1123950"/>
              <a:gd name="connsiteX27" fmla="*/ 678660 w 824428"/>
              <a:gd name="connsiteY27" fmla="*/ 214313 h 1123950"/>
              <a:gd name="connsiteX28" fmla="*/ 676279 w 824428"/>
              <a:gd name="connsiteY28" fmla="*/ 207169 h 1123950"/>
              <a:gd name="connsiteX29" fmla="*/ 681041 w 824428"/>
              <a:gd name="connsiteY29" fmla="*/ 173831 h 1123950"/>
              <a:gd name="connsiteX30" fmla="*/ 676279 w 824428"/>
              <a:gd name="connsiteY30" fmla="*/ 138113 h 1123950"/>
              <a:gd name="connsiteX31" fmla="*/ 673897 w 824428"/>
              <a:gd name="connsiteY31" fmla="*/ 50006 h 1123950"/>
              <a:gd name="connsiteX32" fmla="*/ 671516 w 824428"/>
              <a:gd name="connsiteY32" fmla="*/ 40481 h 1123950"/>
              <a:gd name="connsiteX33" fmla="*/ 669135 w 824428"/>
              <a:gd name="connsiteY33" fmla="*/ 26194 h 1123950"/>
              <a:gd name="connsiteX34" fmla="*/ 659610 w 824428"/>
              <a:gd name="connsiteY34" fmla="*/ 9525 h 1123950"/>
              <a:gd name="connsiteX35" fmla="*/ 654847 w 824428"/>
              <a:gd name="connsiteY35" fmla="*/ 0 h 1123950"/>
              <a:gd name="connsiteX36" fmla="*/ 647704 w 824428"/>
              <a:gd name="connsiteY36" fmla="*/ 4763 h 1123950"/>
              <a:gd name="connsiteX37" fmla="*/ 645322 w 824428"/>
              <a:gd name="connsiteY37" fmla="*/ 14288 h 1123950"/>
              <a:gd name="connsiteX38" fmla="*/ 642941 w 824428"/>
              <a:gd name="connsiteY38" fmla="*/ 21431 h 1123950"/>
              <a:gd name="connsiteX39" fmla="*/ 640560 w 824428"/>
              <a:gd name="connsiteY39" fmla="*/ 30956 h 1123950"/>
              <a:gd name="connsiteX40" fmla="*/ 633416 w 824428"/>
              <a:gd name="connsiteY40" fmla="*/ 42863 h 1123950"/>
              <a:gd name="connsiteX41" fmla="*/ 631035 w 824428"/>
              <a:gd name="connsiteY41" fmla="*/ 50006 h 1123950"/>
              <a:gd name="connsiteX42" fmla="*/ 616747 w 824428"/>
              <a:gd name="connsiteY42" fmla="*/ 64294 h 1123950"/>
              <a:gd name="connsiteX43" fmla="*/ 609604 w 824428"/>
              <a:gd name="connsiteY43" fmla="*/ 66675 h 1123950"/>
              <a:gd name="connsiteX44" fmla="*/ 597697 w 824428"/>
              <a:gd name="connsiteY44" fmla="*/ 57150 h 1123950"/>
              <a:gd name="connsiteX45" fmla="*/ 561979 w 824428"/>
              <a:gd name="connsiteY45" fmla="*/ 71438 h 1123950"/>
              <a:gd name="connsiteX46" fmla="*/ 514354 w 824428"/>
              <a:gd name="connsiteY46" fmla="*/ 88106 h 1123950"/>
              <a:gd name="connsiteX47" fmla="*/ 519116 w 824428"/>
              <a:gd name="connsiteY47" fmla="*/ 97631 h 1123950"/>
              <a:gd name="connsiteX48" fmla="*/ 516735 w 824428"/>
              <a:gd name="connsiteY48" fmla="*/ 107156 h 1123950"/>
              <a:gd name="connsiteX49" fmla="*/ 502447 w 824428"/>
              <a:gd name="connsiteY49" fmla="*/ 114300 h 1123950"/>
              <a:gd name="connsiteX50" fmla="*/ 457204 w 824428"/>
              <a:gd name="connsiteY50" fmla="*/ 119063 h 1123950"/>
              <a:gd name="connsiteX51" fmla="*/ 447679 w 824428"/>
              <a:gd name="connsiteY51" fmla="*/ 126206 h 1123950"/>
              <a:gd name="connsiteX52" fmla="*/ 438154 w 824428"/>
              <a:gd name="connsiteY52" fmla="*/ 138113 h 1123950"/>
              <a:gd name="connsiteX53" fmla="*/ 431010 w 824428"/>
              <a:gd name="connsiteY53" fmla="*/ 145256 h 1123950"/>
              <a:gd name="connsiteX54" fmla="*/ 421485 w 824428"/>
              <a:gd name="connsiteY54" fmla="*/ 171450 h 1123950"/>
              <a:gd name="connsiteX55" fmla="*/ 404816 w 824428"/>
              <a:gd name="connsiteY55" fmla="*/ 176213 h 1123950"/>
              <a:gd name="connsiteX56" fmla="*/ 309566 w 824428"/>
              <a:gd name="connsiteY56" fmla="*/ 190500 h 1123950"/>
              <a:gd name="connsiteX57" fmla="*/ 290516 w 824428"/>
              <a:gd name="connsiteY57" fmla="*/ 202406 h 1123950"/>
              <a:gd name="connsiteX58" fmla="*/ 276229 w 824428"/>
              <a:gd name="connsiteY58" fmla="*/ 216694 h 1123950"/>
              <a:gd name="connsiteX59" fmla="*/ 259560 w 824428"/>
              <a:gd name="connsiteY59" fmla="*/ 238125 h 1123950"/>
              <a:gd name="connsiteX60" fmla="*/ 250035 w 824428"/>
              <a:gd name="connsiteY60" fmla="*/ 250031 h 1123950"/>
              <a:gd name="connsiteX61" fmla="*/ 235747 w 824428"/>
              <a:gd name="connsiteY61" fmla="*/ 261938 h 1123950"/>
              <a:gd name="connsiteX62" fmla="*/ 228604 w 824428"/>
              <a:gd name="connsiteY62" fmla="*/ 271463 h 1123950"/>
              <a:gd name="connsiteX63" fmla="*/ 207172 w 824428"/>
              <a:gd name="connsiteY63" fmla="*/ 285750 h 1123950"/>
              <a:gd name="connsiteX64" fmla="*/ 197647 w 824428"/>
              <a:gd name="connsiteY64" fmla="*/ 295275 h 1123950"/>
              <a:gd name="connsiteX65" fmla="*/ 183360 w 824428"/>
              <a:gd name="connsiteY65" fmla="*/ 304800 h 1123950"/>
              <a:gd name="connsiteX66" fmla="*/ 176216 w 824428"/>
              <a:gd name="connsiteY66" fmla="*/ 311944 h 1123950"/>
              <a:gd name="connsiteX67" fmla="*/ 164310 w 824428"/>
              <a:gd name="connsiteY67" fmla="*/ 316706 h 1123950"/>
              <a:gd name="connsiteX68" fmla="*/ 157166 w 824428"/>
              <a:gd name="connsiteY68" fmla="*/ 371475 h 1123950"/>
              <a:gd name="connsiteX69" fmla="*/ 166691 w 824428"/>
              <a:gd name="connsiteY69" fmla="*/ 385763 h 1123950"/>
              <a:gd name="connsiteX70" fmla="*/ 183360 w 824428"/>
              <a:gd name="connsiteY70" fmla="*/ 407194 h 1123950"/>
              <a:gd name="connsiteX71" fmla="*/ 190504 w 824428"/>
              <a:gd name="connsiteY71" fmla="*/ 416719 h 1123950"/>
              <a:gd name="connsiteX72" fmla="*/ 197647 w 824428"/>
              <a:gd name="connsiteY72" fmla="*/ 428625 h 1123950"/>
              <a:gd name="connsiteX73" fmla="*/ 204791 w 824428"/>
              <a:gd name="connsiteY73" fmla="*/ 442913 h 1123950"/>
              <a:gd name="connsiteX74" fmla="*/ 216697 w 824428"/>
              <a:gd name="connsiteY74" fmla="*/ 459581 h 1123950"/>
              <a:gd name="connsiteX75" fmla="*/ 221460 w 824428"/>
              <a:gd name="connsiteY75" fmla="*/ 471488 h 1123950"/>
              <a:gd name="connsiteX76" fmla="*/ 228604 w 824428"/>
              <a:gd name="connsiteY76" fmla="*/ 481013 h 1123950"/>
              <a:gd name="connsiteX77" fmla="*/ 233366 w 824428"/>
              <a:gd name="connsiteY77" fmla="*/ 490538 h 1123950"/>
              <a:gd name="connsiteX78" fmla="*/ 230985 w 824428"/>
              <a:gd name="connsiteY78" fmla="*/ 507206 h 1123950"/>
              <a:gd name="connsiteX79" fmla="*/ 185741 w 824428"/>
              <a:gd name="connsiteY79" fmla="*/ 511969 h 1123950"/>
              <a:gd name="connsiteX80" fmla="*/ 176216 w 824428"/>
              <a:gd name="connsiteY80" fmla="*/ 516731 h 1123950"/>
              <a:gd name="connsiteX81" fmla="*/ 171454 w 824428"/>
              <a:gd name="connsiteY81" fmla="*/ 531019 h 1123950"/>
              <a:gd name="connsiteX82" fmla="*/ 164310 w 824428"/>
              <a:gd name="connsiteY82" fmla="*/ 581025 h 1123950"/>
              <a:gd name="connsiteX83" fmla="*/ 135735 w 824428"/>
              <a:gd name="connsiteY83" fmla="*/ 607219 h 1123950"/>
              <a:gd name="connsiteX84" fmla="*/ 128591 w 824428"/>
              <a:gd name="connsiteY84" fmla="*/ 611981 h 1123950"/>
              <a:gd name="connsiteX85" fmla="*/ 111922 w 824428"/>
              <a:gd name="connsiteY85" fmla="*/ 628650 h 1123950"/>
              <a:gd name="connsiteX86" fmla="*/ 100016 w 824428"/>
              <a:gd name="connsiteY86" fmla="*/ 638175 h 1123950"/>
              <a:gd name="connsiteX87" fmla="*/ 88110 w 824428"/>
              <a:gd name="connsiteY87" fmla="*/ 650081 h 1123950"/>
              <a:gd name="connsiteX88" fmla="*/ 80966 w 824428"/>
              <a:gd name="connsiteY88" fmla="*/ 661988 h 1123950"/>
              <a:gd name="connsiteX89" fmla="*/ 76204 w 824428"/>
              <a:gd name="connsiteY89" fmla="*/ 669131 h 1123950"/>
              <a:gd name="connsiteX90" fmla="*/ 69060 w 824428"/>
              <a:gd name="connsiteY90" fmla="*/ 678656 h 1123950"/>
              <a:gd name="connsiteX91" fmla="*/ 64297 w 824428"/>
              <a:gd name="connsiteY91" fmla="*/ 685800 h 1123950"/>
              <a:gd name="connsiteX92" fmla="*/ 57154 w 824428"/>
              <a:gd name="connsiteY92" fmla="*/ 692944 h 1123950"/>
              <a:gd name="connsiteX93" fmla="*/ 52391 w 824428"/>
              <a:gd name="connsiteY93" fmla="*/ 702469 h 1123950"/>
              <a:gd name="connsiteX94" fmla="*/ 47629 w 824428"/>
              <a:gd name="connsiteY94" fmla="*/ 709613 h 1123950"/>
              <a:gd name="connsiteX95" fmla="*/ 40485 w 824428"/>
              <a:gd name="connsiteY95" fmla="*/ 721519 h 1123950"/>
              <a:gd name="connsiteX96" fmla="*/ 33341 w 824428"/>
              <a:gd name="connsiteY96" fmla="*/ 735806 h 1123950"/>
              <a:gd name="connsiteX97" fmla="*/ 38104 w 824428"/>
              <a:gd name="connsiteY97" fmla="*/ 754856 h 1123950"/>
              <a:gd name="connsiteX98" fmla="*/ 47629 w 824428"/>
              <a:gd name="connsiteY98" fmla="*/ 778669 h 1123950"/>
              <a:gd name="connsiteX99" fmla="*/ 30960 w 824428"/>
              <a:gd name="connsiteY99" fmla="*/ 821531 h 1123950"/>
              <a:gd name="connsiteX100" fmla="*/ 11910 w 824428"/>
              <a:gd name="connsiteY100" fmla="*/ 835819 h 1123950"/>
              <a:gd name="connsiteX101" fmla="*/ 2385 w 824428"/>
              <a:gd name="connsiteY101" fmla="*/ 852488 h 1123950"/>
              <a:gd name="connsiteX102" fmla="*/ 4 w 824428"/>
              <a:gd name="connsiteY102" fmla="*/ 859631 h 1123950"/>
              <a:gd name="connsiteX103" fmla="*/ 4766 w 824428"/>
              <a:gd name="connsiteY103" fmla="*/ 919163 h 1123950"/>
              <a:gd name="connsiteX104" fmla="*/ 7147 w 824428"/>
              <a:gd name="connsiteY104" fmla="*/ 928688 h 1123950"/>
              <a:gd name="connsiteX105" fmla="*/ 21435 w 824428"/>
              <a:gd name="connsiteY105" fmla="*/ 945356 h 1123950"/>
              <a:gd name="connsiteX106" fmla="*/ 33341 w 824428"/>
              <a:gd name="connsiteY106" fmla="*/ 952500 h 1123950"/>
              <a:gd name="connsiteX107" fmla="*/ 42866 w 824428"/>
              <a:gd name="connsiteY107" fmla="*/ 954881 h 1123950"/>
              <a:gd name="connsiteX108" fmla="*/ 50010 w 824428"/>
              <a:gd name="connsiteY108" fmla="*/ 959644 h 1123950"/>
              <a:gd name="connsiteX109" fmla="*/ 76204 w 824428"/>
              <a:gd name="connsiteY109" fmla="*/ 973931 h 1123950"/>
              <a:gd name="connsiteX110" fmla="*/ 80966 w 824428"/>
              <a:gd name="connsiteY110" fmla="*/ 981075 h 1123950"/>
              <a:gd name="connsiteX111" fmla="*/ 76204 w 824428"/>
              <a:gd name="connsiteY111" fmla="*/ 1038225 h 1123950"/>
              <a:gd name="connsiteX112" fmla="*/ 71441 w 824428"/>
              <a:gd name="connsiteY112" fmla="*/ 1050131 h 1123950"/>
              <a:gd name="connsiteX113" fmla="*/ 76204 w 824428"/>
              <a:gd name="connsiteY113" fmla="*/ 1114425 h 1123950"/>
              <a:gd name="connsiteX114" fmla="*/ 80966 w 824428"/>
              <a:gd name="connsiteY114" fmla="*/ 1123950 h 1123950"/>
              <a:gd name="connsiteX115" fmla="*/ 114304 w 824428"/>
              <a:gd name="connsiteY115" fmla="*/ 1116806 h 1123950"/>
              <a:gd name="connsiteX116" fmla="*/ 116685 w 824428"/>
              <a:gd name="connsiteY116" fmla="*/ 1109663 h 1123950"/>
              <a:gd name="connsiteX117" fmla="*/ 123829 w 824428"/>
              <a:gd name="connsiteY117" fmla="*/ 1102519 h 1123950"/>
              <a:gd name="connsiteX118" fmla="*/ 138116 w 824428"/>
              <a:gd name="connsiteY118" fmla="*/ 1081088 h 1123950"/>
              <a:gd name="connsiteX119" fmla="*/ 142879 w 824428"/>
              <a:gd name="connsiteY119" fmla="*/ 1073944 h 1123950"/>
              <a:gd name="connsiteX120" fmla="*/ 161929 w 824428"/>
              <a:gd name="connsiteY120" fmla="*/ 1064419 h 1123950"/>
              <a:gd name="connsiteX121" fmla="*/ 211935 w 824428"/>
              <a:gd name="connsiteY121" fmla="*/ 1064419 h 1123950"/>
              <a:gd name="connsiteX122" fmla="*/ 219079 w 824428"/>
              <a:gd name="connsiteY122" fmla="*/ 1057275 h 1123950"/>
              <a:gd name="connsiteX123" fmla="*/ 228604 w 824428"/>
              <a:gd name="connsiteY123" fmla="*/ 1042988 h 1123950"/>
              <a:gd name="connsiteX124" fmla="*/ 235747 w 824428"/>
              <a:gd name="connsiteY124" fmla="*/ 1033463 h 1123950"/>
              <a:gd name="connsiteX125" fmla="*/ 240510 w 824428"/>
              <a:gd name="connsiteY125" fmla="*/ 1019175 h 1123950"/>
              <a:gd name="connsiteX126" fmla="*/ 250035 w 824428"/>
              <a:gd name="connsiteY126" fmla="*/ 1000125 h 1123950"/>
              <a:gd name="connsiteX127" fmla="*/ 254797 w 824428"/>
              <a:gd name="connsiteY127" fmla="*/ 990600 h 1123950"/>
              <a:gd name="connsiteX128" fmla="*/ 259560 w 824428"/>
              <a:gd name="connsiteY128" fmla="*/ 978694 h 1123950"/>
              <a:gd name="connsiteX129" fmla="*/ 278610 w 824428"/>
              <a:gd name="connsiteY129" fmla="*/ 959644 h 1123950"/>
              <a:gd name="connsiteX130" fmla="*/ 285754 w 824428"/>
              <a:gd name="connsiteY130" fmla="*/ 952500 h 1123950"/>
              <a:gd name="connsiteX131" fmla="*/ 292897 w 824428"/>
              <a:gd name="connsiteY131" fmla="*/ 945356 h 1123950"/>
              <a:gd name="connsiteX132" fmla="*/ 304804 w 824428"/>
              <a:gd name="connsiteY132" fmla="*/ 935831 h 1123950"/>
              <a:gd name="connsiteX133" fmla="*/ 314329 w 824428"/>
              <a:gd name="connsiteY133" fmla="*/ 923925 h 1123950"/>
              <a:gd name="connsiteX134" fmla="*/ 338141 w 824428"/>
              <a:gd name="connsiteY134" fmla="*/ 909638 h 1123950"/>
              <a:gd name="connsiteX0" fmla="*/ 338141 w 824428"/>
              <a:gd name="connsiteY0" fmla="*/ 909638 h 1123950"/>
              <a:gd name="connsiteX1" fmla="*/ 350047 w 824428"/>
              <a:gd name="connsiteY1" fmla="*/ 885825 h 1123950"/>
              <a:gd name="connsiteX2" fmla="*/ 390529 w 824428"/>
              <a:gd name="connsiteY2" fmla="*/ 831057 h 1123950"/>
              <a:gd name="connsiteX3" fmla="*/ 409579 w 824428"/>
              <a:gd name="connsiteY3" fmla="*/ 785812 h 1123950"/>
              <a:gd name="connsiteX4" fmla="*/ 421485 w 824428"/>
              <a:gd name="connsiteY4" fmla="*/ 721519 h 1123950"/>
              <a:gd name="connsiteX5" fmla="*/ 440535 w 824428"/>
              <a:gd name="connsiteY5" fmla="*/ 678656 h 1123950"/>
              <a:gd name="connsiteX6" fmla="*/ 473872 w 824428"/>
              <a:gd name="connsiteY6" fmla="*/ 638175 h 1123950"/>
              <a:gd name="connsiteX7" fmla="*/ 526260 w 824428"/>
              <a:gd name="connsiteY7" fmla="*/ 564356 h 1123950"/>
              <a:gd name="connsiteX8" fmla="*/ 571504 w 824428"/>
              <a:gd name="connsiteY8" fmla="*/ 514350 h 1123950"/>
              <a:gd name="connsiteX9" fmla="*/ 607222 w 824428"/>
              <a:gd name="connsiteY9" fmla="*/ 447675 h 1123950"/>
              <a:gd name="connsiteX10" fmla="*/ 647704 w 824428"/>
              <a:gd name="connsiteY10" fmla="*/ 404813 h 1123950"/>
              <a:gd name="connsiteX11" fmla="*/ 683422 w 824428"/>
              <a:gd name="connsiteY11" fmla="*/ 369094 h 1123950"/>
              <a:gd name="connsiteX12" fmla="*/ 695329 w 824428"/>
              <a:gd name="connsiteY12" fmla="*/ 366713 h 1123950"/>
              <a:gd name="connsiteX13" fmla="*/ 750097 w 824428"/>
              <a:gd name="connsiteY13" fmla="*/ 364331 h 1123950"/>
              <a:gd name="connsiteX14" fmla="*/ 762004 w 824428"/>
              <a:gd name="connsiteY14" fmla="*/ 359569 h 1123950"/>
              <a:gd name="connsiteX15" fmla="*/ 771529 w 824428"/>
              <a:gd name="connsiteY15" fmla="*/ 350044 h 1123950"/>
              <a:gd name="connsiteX16" fmla="*/ 785816 w 824428"/>
              <a:gd name="connsiteY16" fmla="*/ 338138 h 1123950"/>
              <a:gd name="connsiteX17" fmla="*/ 816772 w 824428"/>
              <a:gd name="connsiteY17" fmla="*/ 326231 h 1123950"/>
              <a:gd name="connsiteX18" fmla="*/ 823916 w 824428"/>
              <a:gd name="connsiteY18" fmla="*/ 316706 h 1123950"/>
              <a:gd name="connsiteX19" fmla="*/ 821535 w 824428"/>
              <a:gd name="connsiteY19" fmla="*/ 283369 h 1123950"/>
              <a:gd name="connsiteX20" fmla="*/ 814391 w 824428"/>
              <a:gd name="connsiteY20" fmla="*/ 276225 h 1123950"/>
              <a:gd name="connsiteX21" fmla="*/ 797722 w 824428"/>
              <a:gd name="connsiteY21" fmla="*/ 259556 h 1123950"/>
              <a:gd name="connsiteX22" fmla="*/ 788197 w 824428"/>
              <a:gd name="connsiteY22" fmla="*/ 257175 h 1123950"/>
              <a:gd name="connsiteX23" fmla="*/ 745335 w 824428"/>
              <a:gd name="connsiteY23" fmla="*/ 247650 h 1123950"/>
              <a:gd name="connsiteX24" fmla="*/ 731047 w 824428"/>
              <a:gd name="connsiteY24" fmla="*/ 240506 h 1123950"/>
              <a:gd name="connsiteX25" fmla="*/ 719141 w 824428"/>
              <a:gd name="connsiteY25" fmla="*/ 235744 h 1123950"/>
              <a:gd name="connsiteX26" fmla="*/ 685804 w 824428"/>
              <a:gd name="connsiteY26" fmla="*/ 216694 h 1123950"/>
              <a:gd name="connsiteX27" fmla="*/ 678660 w 824428"/>
              <a:gd name="connsiteY27" fmla="*/ 214313 h 1123950"/>
              <a:gd name="connsiteX28" fmla="*/ 676279 w 824428"/>
              <a:gd name="connsiteY28" fmla="*/ 207169 h 1123950"/>
              <a:gd name="connsiteX29" fmla="*/ 681041 w 824428"/>
              <a:gd name="connsiteY29" fmla="*/ 173831 h 1123950"/>
              <a:gd name="connsiteX30" fmla="*/ 676279 w 824428"/>
              <a:gd name="connsiteY30" fmla="*/ 138113 h 1123950"/>
              <a:gd name="connsiteX31" fmla="*/ 673897 w 824428"/>
              <a:gd name="connsiteY31" fmla="*/ 50006 h 1123950"/>
              <a:gd name="connsiteX32" fmla="*/ 671516 w 824428"/>
              <a:gd name="connsiteY32" fmla="*/ 40481 h 1123950"/>
              <a:gd name="connsiteX33" fmla="*/ 669135 w 824428"/>
              <a:gd name="connsiteY33" fmla="*/ 26194 h 1123950"/>
              <a:gd name="connsiteX34" fmla="*/ 659610 w 824428"/>
              <a:gd name="connsiteY34" fmla="*/ 9525 h 1123950"/>
              <a:gd name="connsiteX35" fmla="*/ 654847 w 824428"/>
              <a:gd name="connsiteY35" fmla="*/ 0 h 1123950"/>
              <a:gd name="connsiteX36" fmla="*/ 647704 w 824428"/>
              <a:gd name="connsiteY36" fmla="*/ 4763 h 1123950"/>
              <a:gd name="connsiteX37" fmla="*/ 645322 w 824428"/>
              <a:gd name="connsiteY37" fmla="*/ 14288 h 1123950"/>
              <a:gd name="connsiteX38" fmla="*/ 642941 w 824428"/>
              <a:gd name="connsiteY38" fmla="*/ 21431 h 1123950"/>
              <a:gd name="connsiteX39" fmla="*/ 640560 w 824428"/>
              <a:gd name="connsiteY39" fmla="*/ 30956 h 1123950"/>
              <a:gd name="connsiteX40" fmla="*/ 633416 w 824428"/>
              <a:gd name="connsiteY40" fmla="*/ 42863 h 1123950"/>
              <a:gd name="connsiteX41" fmla="*/ 631035 w 824428"/>
              <a:gd name="connsiteY41" fmla="*/ 50006 h 1123950"/>
              <a:gd name="connsiteX42" fmla="*/ 616747 w 824428"/>
              <a:gd name="connsiteY42" fmla="*/ 64294 h 1123950"/>
              <a:gd name="connsiteX43" fmla="*/ 609604 w 824428"/>
              <a:gd name="connsiteY43" fmla="*/ 66675 h 1123950"/>
              <a:gd name="connsiteX44" fmla="*/ 597697 w 824428"/>
              <a:gd name="connsiteY44" fmla="*/ 57150 h 1123950"/>
              <a:gd name="connsiteX45" fmla="*/ 561979 w 824428"/>
              <a:gd name="connsiteY45" fmla="*/ 71438 h 1123950"/>
              <a:gd name="connsiteX46" fmla="*/ 514354 w 824428"/>
              <a:gd name="connsiteY46" fmla="*/ 88106 h 1123950"/>
              <a:gd name="connsiteX47" fmla="*/ 519116 w 824428"/>
              <a:gd name="connsiteY47" fmla="*/ 97631 h 1123950"/>
              <a:gd name="connsiteX48" fmla="*/ 516735 w 824428"/>
              <a:gd name="connsiteY48" fmla="*/ 107156 h 1123950"/>
              <a:gd name="connsiteX49" fmla="*/ 502447 w 824428"/>
              <a:gd name="connsiteY49" fmla="*/ 114300 h 1123950"/>
              <a:gd name="connsiteX50" fmla="*/ 457204 w 824428"/>
              <a:gd name="connsiteY50" fmla="*/ 119063 h 1123950"/>
              <a:gd name="connsiteX51" fmla="*/ 447679 w 824428"/>
              <a:gd name="connsiteY51" fmla="*/ 126206 h 1123950"/>
              <a:gd name="connsiteX52" fmla="*/ 438154 w 824428"/>
              <a:gd name="connsiteY52" fmla="*/ 138113 h 1123950"/>
              <a:gd name="connsiteX53" fmla="*/ 431010 w 824428"/>
              <a:gd name="connsiteY53" fmla="*/ 145256 h 1123950"/>
              <a:gd name="connsiteX54" fmla="*/ 421485 w 824428"/>
              <a:gd name="connsiteY54" fmla="*/ 171450 h 1123950"/>
              <a:gd name="connsiteX55" fmla="*/ 404816 w 824428"/>
              <a:gd name="connsiteY55" fmla="*/ 176213 h 1123950"/>
              <a:gd name="connsiteX56" fmla="*/ 309566 w 824428"/>
              <a:gd name="connsiteY56" fmla="*/ 190500 h 1123950"/>
              <a:gd name="connsiteX57" fmla="*/ 290516 w 824428"/>
              <a:gd name="connsiteY57" fmla="*/ 202406 h 1123950"/>
              <a:gd name="connsiteX58" fmla="*/ 276229 w 824428"/>
              <a:gd name="connsiteY58" fmla="*/ 216694 h 1123950"/>
              <a:gd name="connsiteX59" fmla="*/ 259560 w 824428"/>
              <a:gd name="connsiteY59" fmla="*/ 238125 h 1123950"/>
              <a:gd name="connsiteX60" fmla="*/ 250035 w 824428"/>
              <a:gd name="connsiteY60" fmla="*/ 250031 h 1123950"/>
              <a:gd name="connsiteX61" fmla="*/ 235747 w 824428"/>
              <a:gd name="connsiteY61" fmla="*/ 261938 h 1123950"/>
              <a:gd name="connsiteX62" fmla="*/ 228604 w 824428"/>
              <a:gd name="connsiteY62" fmla="*/ 271463 h 1123950"/>
              <a:gd name="connsiteX63" fmla="*/ 207172 w 824428"/>
              <a:gd name="connsiteY63" fmla="*/ 285750 h 1123950"/>
              <a:gd name="connsiteX64" fmla="*/ 197647 w 824428"/>
              <a:gd name="connsiteY64" fmla="*/ 295275 h 1123950"/>
              <a:gd name="connsiteX65" fmla="*/ 183360 w 824428"/>
              <a:gd name="connsiteY65" fmla="*/ 304800 h 1123950"/>
              <a:gd name="connsiteX66" fmla="*/ 176216 w 824428"/>
              <a:gd name="connsiteY66" fmla="*/ 311944 h 1123950"/>
              <a:gd name="connsiteX67" fmla="*/ 164310 w 824428"/>
              <a:gd name="connsiteY67" fmla="*/ 316706 h 1123950"/>
              <a:gd name="connsiteX68" fmla="*/ 157166 w 824428"/>
              <a:gd name="connsiteY68" fmla="*/ 371475 h 1123950"/>
              <a:gd name="connsiteX69" fmla="*/ 166691 w 824428"/>
              <a:gd name="connsiteY69" fmla="*/ 385763 h 1123950"/>
              <a:gd name="connsiteX70" fmla="*/ 183360 w 824428"/>
              <a:gd name="connsiteY70" fmla="*/ 407194 h 1123950"/>
              <a:gd name="connsiteX71" fmla="*/ 190504 w 824428"/>
              <a:gd name="connsiteY71" fmla="*/ 416719 h 1123950"/>
              <a:gd name="connsiteX72" fmla="*/ 197647 w 824428"/>
              <a:gd name="connsiteY72" fmla="*/ 428625 h 1123950"/>
              <a:gd name="connsiteX73" fmla="*/ 204791 w 824428"/>
              <a:gd name="connsiteY73" fmla="*/ 442913 h 1123950"/>
              <a:gd name="connsiteX74" fmla="*/ 216697 w 824428"/>
              <a:gd name="connsiteY74" fmla="*/ 459581 h 1123950"/>
              <a:gd name="connsiteX75" fmla="*/ 221460 w 824428"/>
              <a:gd name="connsiteY75" fmla="*/ 471488 h 1123950"/>
              <a:gd name="connsiteX76" fmla="*/ 228604 w 824428"/>
              <a:gd name="connsiteY76" fmla="*/ 481013 h 1123950"/>
              <a:gd name="connsiteX77" fmla="*/ 233366 w 824428"/>
              <a:gd name="connsiteY77" fmla="*/ 490538 h 1123950"/>
              <a:gd name="connsiteX78" fmla="*/ 230985 w 824428"/>
              <a:gd name="connsiteY78" fmla="*/ 507206 h 1123950"/>
              <a:gd name="connsiteX79" fmla="*/ 185741 w 824428"/>
              <a:gd name="connsiteY79" fmla="*/ 511969 h 1123950"/>
              <a:gd name="connsiteX80" fmla="*/ 176216 w 824428"/>
              <a:gd name="connsiteY80" fmla="*/ 516731 h 1123950"/>
              <a:gd name="connsiteX81" fmla="*/ 171454 w 824428"/>
              <a:gd name="connsiteY81" fmla="*/ 531019 h 1123950"/>
              <a:gd name="connsiteX82" fmla="*/ 164310 w 824428"/>
              <a:gd name="connsiteY82" fmla="*/ 581025 h 1123950"/>
              <a:gd name="connsiteX83" fmla="*/ 135735 w 824428"/>
              <a:gd name="connsiteY83" fmla="*/ 607219 h 1123950"/>
              <a:gd name="connsiteX84" fmla="*/ 128591 w 824428"/>
              <a:gd name="connsiteY84" fmla="*/ 611981 h 1123950"/>
              <a:gd name="connsiteX85" fmla="*/ 111922 w 824428"/>
              <a:gd name="connsiteY85" fmla="*/ 628650 h 1123950"/>
              <a:gd name="connsiteX86" fmla="*/ 100016 w 824428"/>
              <a:gd name="connsiteY86" fmla="*/ 638175 h 1123950"/>
              <a:gd name="connsiteX87" fmla="*/ 88110 w 824428"/>
              <a:gd name="connsiteY87" fmla="*/ 650081 h 1123950"/>
              <a:gd name="connsiteX88" fmla="*/ 80966 w 824428"/>
              <a:gd name="connsiteY88" fmla="*/ 661988 h 1123950"/>
              <a:gd name="connsiteX89" fmla="*/ 76204 w 824428"/>
              <a:gd name="connsiteY89" fmla="*/ 669131 h 1123950"/>
              <a:gd name="connsiteX90" fmla="*/ 69060 w 824428"/>
              <a:gd name="connsiteY90" fmla="*/ 678656 h 1123950"/>
              <a:gd name="connsiteX91" fmla="*/ 64297 w 824428"/>
              <a:gd name="connsiteY91" fmla="*/ 685800 h 1123950"/>
              <a:gd name="connsiteX92" fmla="*/ 57154 w 824428"/>
              <a:gd name="connsiteY92" fmla="*/ 692944 h 1123950"/>
              <a:gd name="connsiteX93" fmla="*/ 52391 w 824428"/>
              <a:gd name="connsiteY93" fmla="*/ 702469 h 1123950"/>
              <a:gd name="connsiteX94" fmla="*/ 47629 w 824428"/>
              <a:gd name="connsiteY94" fmla="*/ 709613 h 1123950"/>
              <a:gd name="connsiteX95" fmla="*/ 40485 w 824428"/>
              <a:gd name="connsiteY95" fmla="*/ 721519 h 1123950"/>
              <a:gd name="connsiteX96" fmla="*/ 33341 w 824428"/>
              <a:gd name="connsiteY96" fmla="*/ 735806 h 1123950"/>
              <a:gd name="connsiteX97" fmla="*/ 38104 w 824428"/>
              <a:gd name="connsiteY97" fmla="*/ 754856 h 1123950"/>
              <a:gd name="connsiteX98" fmla="*/ 47629 w 824428"/>
              <a:gd name="connsiteY98" fmla="*/ 778669 h 1123950"/>
              <a:gd name="connsiteX99" fmla="*/ 30960 w 824428"/>
              <a:gd name="connsiteY99" fmla="*/ 821531 h 1123950"/>
              <a:gd name="connsiteX100" fmla="*/ 11910 w 824428"/>
              <a:gd name="connsiteY100" fmla="*/ 835819 h 1123950"/>
              <a:gd name="connsiteX101" fmla="*/ 2385 w 824428"/>
              <a:gd name="connsiteY101" fmla="*/ 852488 h 1123950"/>
              <a:gd name="connsiteX102" fmla="*/ 4 w 824428"/>
              <a:gd name="connsiteY102" fmla="*/ 859631 h 1123950"/>
              <a:gd name="connsiteX103" fmla="*/ 4766 w 824428"/>
              <a:gd name="connsiteY103" fmla="*/ 919163 h 1123950"/>
              <a:gd name="connsiteX104" fmla="*/ 7147 w 824428"/>
              <a:gd name="connsiteY104" fmla="*/ 928688 h 1123950"/>
              <a:gd name="connsiteX105" fmla="*/ 21435 w 824428"/>
              <a:gd name="connsiteY105" fmla="*/ 945356 h 1123950"/>
              <a:gd name="connsiteX106" fmla="*/ 33341 w 824428"/>
              <a:gd name="connsiteY106" fmla="*/ 952500 h 1123950"/>
              <a:gd name="connsiteX107" fmla="*/ 42866 w 824428"/>
              <a:gd name="connsiteY107" fmla="*/ 954881 h 1123950"/>
              <a:gd name="connsiteX108" fmla="*/ 50010 w 824428"/>
              <a:gd name="connsiteY108" fmla="*/ 959644 h 1123950"/>
              <a:gd name="connsiteX109" fmla="*/ 76204 w 824428"/>
              <a:gd name="connsiteY109" fmla="*/ 973931 h 1123950"/>
              <a:gd name="connsiteX110" fmla="*/ 80966 w 824428"/>
              <a:gd name="connsiteY110" fmla="*/ 981075 h 1123950"/>
              <a:gd name="connsiteX111" fmla="*/ 76204 w 824428"/>
              <a:gd name="connsiteY111" fmla="*/ 1038225 h 1123950"/>
              <a:gd name="connsiteX112" fmla="*/ 71441 w 824428"/>
              <a:gd name="connsiteY112" fmla="*/ 1050131 h 1123950"/>
              <a:gd name="connsiteX113" fmla="*/ 76204 w 824428"/>
              <a:gd name="connsiteY113" fmla="*/ 1114425 h 1123950"/>
              <a:gd name="connsiteX114" fmla="*/ 80966 w 824428"/>
              <a:gd name="connsiteY114" fmla="*/ 1123950 h 1123950"/>
              <a:gd name="connsiteX115" fmla="*/ 114304 w 824428"/>
              <a:gd name="connsiteY115" fmla="*/ 1116806 h 1123950"/>
              <a:gd name="connsiteX116" fmla="*/ 116685 w 824428"/>
              <a:gd name="connsiteY116" fmla="*/ 1109663 h 1123950"/>
              <a:gd name="connsiteX117" fmla="*/ 123829 w 824428"/>
              <a:gd name="connsiteY117" fmla="*/ 1102519 h 1123950"/>
              <a:gd name="connsiteX118" fmla="*/ 138116 w 824428"/>
              <a:gd name="connsiteY118" fmla="*/ 1081088 h 1123950"/>
              <a:gd name="connsiteX119" fmla="*/ 142879 w 824428"/>
              <a:gd name="connsiteY119" fmla="*/ 1073944 h 1123950"/>
              <a:gd name="connsiteX120" fmla="*/ 161929 w 824428"/>
              <a:gd name="connsiteY120" fmla="*/ 1064419 h 1123950"/>
              <a:gd name="connsiteX121" fmla="*/ 211935 w 824428"/>
              <a:gd name="connsiteY121" fmla="*/ 1064419 h 1123950"/>
              <a:gd name="connsiteX122" fmla="*/ 219079 w 824428"/>
              <a:gd name="connsiteY122" fmla="*/ 1057275 h 1123950"/>
              <a:gd name="connsiteX123" fmla="*/ 228604 w 824428"/>
              <a:gd name="connsiteY123" fmla="*/ 1042988 h 1123950"/>
              <a:gd name="connsiteX124" fmla="*/ 235747 w 824428"/>
              <a:gd name="connsiteY124" fmla="*/ 1033463 h 1123950"/>
              <a:gd name="connsiteX125" fmla="*/ 240510 w 824428"/>
              <a:gd name="connsiteY125" fmla="*/ 1019175 h 1123950"/>
              <a:gd name="connsiteX126" fmla="*/ 250035 w 824428"/>
              <a:gd name="connsiteY126" fmla="*/ 1000125 h 1123950"/>
              <a:gd name="connsiteX127" fmla="*/ 254797 w 824428"/>
              <a:gd name="connsiteY127" fmla="*/ 990600 h 1123950"/>
              <a:gd name="connsiteX128" fmla="*/ 259560 w 824428"/>
              <a:gd name="connsiteY128" fmla="*/ 978694 h 1123950"/>
              <a:gd name="connsiteX129" fmla="*/ 278610 w 824428"/>
              <a:gd name="connsiteY129" fmla="*/ 959644 h 1123950"/>
              <a:gd name="connsiteX130" fmla="*/ 285754 w 824428"/>
              <a:gd name="connsiteY130" fmla="*/ 952500 h 1123950"/>
              <a:gd name="connsiteX131" fmla="*/ 292897 w 824428"/>
              <a:gd name="connsiteY131" fmla="*/ 945356 h 1123950"/>
              <a:gd name="connsiteX132" fmla="*/ 304804 w 824428"/>
              <a:gd name="connsiteY132" fmla="*/ 935831 h 1123950"/>
              <a:gd name="connsiteX133" fmla="*/ 338141 w 824428"/>
              <a:gd name="connsiteY133" fmla="*/ 909638 h 1123950"/>
              <a:gd name="connsiteX0" fmla="*/ 338141 w 824428"/>
              <a:gd name="connsiteY0" fmla="*/ 909638 h 1123950"/>
              <a:gd name="connsiteX1" fmla="*/ 350047 w 824428"/>
              <a:gd name="connsiteY1" fmla="*/ 885825 h 1123950"/>
              <a:gd name="connsiteX2" fmla="*/ 390529 w 824428"/>
              <a:gd name="connsiteY2" fmla="*/ 831057 h 1123950"/>
              <a:gd name="connsiteX3" fmla="*/ 409579 w 824428"/>
              <a:gd name="connsiteY3" fmla="*/ 785812 h 1123950"/>
              <a:gd name="connsiteX4" fmla="*/ 421485 w 824428"/>
              <a:gd name="connsiteY4" fmla="*/ 721519 h 1123950"/>
              <a:gd name="connsiteX5" fmla="*/ 440535 w 824428"/>
              <a:gd name="connsiteY5" fmla="*/ 678656 h 1123950"/>
              <a:gd name="connsiteX6" fmla="*/ 473872 w 824428"/>
              <a:gd name="connsiteY6" fmla="*/ 638175 h 1123950"/>
              <a:gd name="connsiteX7" fmla="*/ 526260 w 824428"/>
              <a:gd name="connsiteY7" fmla="*/ 564356 h 1123950"/>
              <a:gd name="connsiteX8" fmla="*/ 571504 w 824428"/>
              <a:gd name="connsiteY8" fmla="*/ 514350 h 1123950"/>
              <a:gd name="connsiteX9" fmla="*/ 607222 w 824428"/>
              <a:gd name="connsiteY9" fmla="*/ 447675 h 1123950"/>
              <a:gd name="connsiteX10" fmla="*/ 647704 w 824428"/>
              <a:gd name="connsiteY10" fmla="*/ 404813 h 1123950"/>
              <a:gd name="connsiteX11" fmla="*/ 683422 w 824428"/>
              <a:gd name="connsiteY11" fmla="*/ 369094 h 1123950"/>
              <a:gd name="connsiteX12" fmla="*/ 695329 w 824428"/>
              <a:gd name="connsiteY12" fmla="*/ 366713 h 1123950"/>
              <a:gd name="connsiteX13" fmla="*/ 750097 w 824428"/>
              <a:gd name="connsiteY13" fmla="*/ 364331 h 1123950"/>
              <a:gd name="connsiteX14" fmla="*/ 762004 w 824428"/>
              <a:gd name="connsiteY14" fmla="*/ 359569 h 1123950"/>
              <a:gd name="connsiteX15" fmla="*/ 771529 w 824428"/>
              <a:gd name="connsiteY15" fmla="*/ 350044 h 1123950"/>
              <a:gd name="connsiteX16" fmla="*/ 785816 w 824428"/>
              <a:gd name="connsiteY16" fmla="*/ 338138 h 1123950"/>
              <a:gd name="connsiteX17" fmla="*/ 816772 w 824428"/>
              <a:gd name="connsiteY17" fmla="*/ 326231 h 1123950"/>
              <a:gd name="connsiteX18" fmla="*/ 823916 w 824428"/>
              <a:gd name="connsiteY18" fmla="*/ 316706 h 1123950"/>
              <a:gd name="connsiteX19" fmla="*/ 821535 w 824428"/>
              <a:gd name="connsiteY19" fmla="*/ 283369 h 1123950"/>
              <a:gd name="connsiteX20" fmla="*/ 814391 w 824428"/>
              <a:gd name="connsiteY20" fmla="*/ 276225 h 1123950"/>
              <a:gd name="connsiteX21" fmla="*/ 797722 w 824428"/>
              <a:gd name="connsiteY21" fmla="*/ 259556 h 1123950"/>
              <a:gd name="connsiteX22" fmla="*/ 788197 w 824428"/>
              <a:gd name="connsiteY22" fmla="*/ 257175 h 1123950"/>
              <a:gd name="connsiteX23" fmla="*/ 745335 w 824428"/>
              <a:gd name="connsiteY23" fmla="*/ 247650 h 1123950"/>
              <a:gd name="connsiteX24" fmla="*/ 731047 w 824428"/>
              <a:gd name="connsiteY24" fmla="*/ 240506 h 1123950"/>
              <a:gd name="connsiteX25" fmla="*/ 719141 w 824428"/>
              <a:gd name="connsiteY25" fmla="*/ 235744 h 1123950"/>
              <a:gd name="connsiteX26" fmla="*/ 685804 w 824428"/>
              <a:gd name="connsiteY26" fmla="*/ 216694 h 1123950"/>
              <a:gd name="connsiteX27" fmla="*/ 678660 w 824428"/>
              <a:gd name="connsiteY27" fmla="*/ 214313 h 1123950"/>
              <a:gd name="connsiteX28" fmla="*/ 676279 w 824428"/>
              <a:gd name="connsiteY28" fmla="*/ 207169 h 1123950"/>
              <a:gd name="connsiteX29" fmla="*/ 681041 w 824428"/>
              <a:gd name="connsiteY29" fmla="*/ 173831 h 1123950"/>
              <a:gd name="connsiteX30" fmla="*/ 676279 w 824428"/>
              <a:gd name="connsiteY30" fmla="*/ 138113 h 1123950"/>
              <a:gd name="connsiteX31" fmla="*/ 673897 w 824428"/>
              <a:gd name="connsiteY31" fmla="*/ 50006 h 1123950"/>
              <a:gd name="connsiteX32" fmla="*/ 671516 w 824428"/>
              <a:gd name="connsiteY32" fmla="*/ 40481 h 1123950"/>
              <a:gd name="connsiteX33" fmla="*/ 669135 w 824428"/>
              <a:gd name="connsiteY33" fmla="*/ 26194 h 1123950"/>
              <a:gd name="connsiteX34" fmla="*/ 659610 w 824428"/>
              <a:gd name="connsiteY34" fmla="*/ 9525 h 1123950"/>
              <a:gd name="connsiteX35" fmla="*/ 654847 w 824428"/>
              <a:gd name="connsiteY35" fmla="*/ 0 h 1123950"/>
              <a:gd name="connsiteX36" fmla="*/ 647704 w 824428"/>
              <a:gd name="connsiteY36" fmla="*/ 4763 h 1123950"/>
              <a:gd name="connsiteX37" fmla="*/ 645322 w 824428"/>
              <a:gd name="connsiteY37" fmla="*/ 14288 h 1123950"/>
              <a:gd name="connsiteX38" fmla="*/ 642941 w 824428"/>
              <a:gd name="connsiteY38" fmla="*/ 21431 h 1123950"/>
              <a:gd name="connsiteX39" fmla="*/ 640560 w 824428"/>
              <a:gd name="connsiteY39" fmla="*/ 30956 h 1123950"/>
              <a:gd name="connsiteX40" fmla="*/ 633416 w 824428"/>
              <a:gd name="connsiteY40" fmla="*/ 42863 h 1123950"/>
              <a:gd name="connsiteX41" fmla="*/ 631035 w 824428"/>
              <a:gd name="connsiteY41" fmla="*/ 50006 h 1123950"/>
              <a:gd name="connsiteX42" fmla="*/ 616747 w 824428"/>
              <a:gd name="connsiteY42" fmla="*/ 64294 h 1123950"/>
              <a:gd name="connsiteX43" fmla="*/ 609604 w 824428"/>
              <a:gd name="connsiteY43" fmla="*/ 66675 h 1123950"/>
              <a:gd name="connsiteX44" fmla="*/ 597697 w 824428"/>
              <a:gd name="connsiteY44" fmla="*/ 57150 h 1123950"/>
              <a:gd name="connsiteX45" fmla="*/ 561979 w 824428"/>
              <a:gd name="connsiteY45" fmla="*/ 71438 h 1123950"/>
              <a:gd name="connsiteX46" fmla="*/ 514354 w 824428"/>
              <a:gd name="connsiteY46" fmla="*/ 88106 h 1123950"/>
              <a:gd name="connsiteX47" fmla="*/ 519116 w 824428"/>
              <a:gd name="connsiteY47" fmla="*/ 97631 h 1123950"/>
              <a:gd name="connsiteX48" fmla="*/ 516735 w 824428"/>
              <a:gd name="connsiteY48" fmla="*/ 107156 h 1123950"/>
              <a:gd name="connsiteX49" fmla="*/ 502447 w 824428"/>
              <a:gd name="connsiteY49" fmla="*/ 114300 h 1123950"/>
              <a:gd name="connsiteX50" fmla="*/ 457204 w 824428"/>
              <a:gd name="connsiteY50" fmla="*/ 119063 h 1123950"/>
              <a:gd name="connsiteX51" fmla="*/ 447679 w 824428"/>
              <a:gd name="connsiteY51" fmla="*/ 126206 h 1123950"/>
              <a:gd name="connsiteX52" fmla="*/ 438154 w 824428"/>
              <a:gd name="connsiteY52" fmla="*/ 138113 h 1123950"/>
              <a:gd name="connsiteX53" fmla="*/ 431010 w 824428"/>
              <a:gd name="connsiteY53" fmla="*/ 145256 h 1123950"/>
              <a:gd name="connsiteX54" fmla="*/ 421485 w 824428"/>
              <a:gd name="connsiteY54" fmla="*/ 171450 h 1123950"/>
              <a:gd name="connsiteX55" fmla="*/ 404816 w 824428"/>
              <a:gd name="connsiteY55" fmla="*/ 176213 h 1123950"/>
              <a:gd name="connsiteX56" fmla="*/ 309566 w 824428"/>
              <a:gd name="connsiteY56" fmla="*/ 190500 h 1123950"/>
              <a:gd name="connsiteX57" fmla="*/ 290516 w 824428"/>
              <a:gd name="connsiteY57" fmla="*/ 202406 h 1123950"/>
              <a:gd name="connsiteX58" fmla="*/ 276229 w 824428"/>
              <a:gd name="connsiteY58" fmla="*/ 216694 h 1123950"/>
              <a:gd name="connsiteX59" fmla="*/ 259560 w 824428"/>
              <a:gd name="connsiteY59" fmla="*/ 238125 h 1123950"/>
              <a:gd name="connsiteX60" fmla="*/ 250035 w 824428"/>
              <a:gd name="connsiteY60" fmla="*/ 250031 h 1123950"/>
              <a:gd name="connsiteX61" fmla="*/ 235747 w 824428"/>
              <a:gd name="connsiteY61" fmla="*/ 261938 h 1123950"/>
              <a:gd name="connsiteX62" fmla="*/ 228604 w 824428"/>
              <a:gd name="connsiteY62" fmla="*/ 271463 h 1123950"/>
              <a:gd name="connsiteX63" fmla="*/ 207172 w 824428"/>
              <a:gd name="connsiteY63" fmla="*/ 285750 h 1123950"/>
              <a:gd name="connsiteX64" fmla="*/ 197647 w 824428"/>
              <a:gd name="connsiteY64" fmla="*/ 295275 h 1123950"/>
              <a:gd name="connsiteX65" fmla="*/ 183360 w 824428"/>
              <a:gd name="connsiteY65" fmla="*/ 304800 h 1123950"/>
              <a:gd name="connsiteX66" fmla="*/ 176216 w 824428"/>
              <a:gd name="connsiteY66" fmla="*/ 311944 h 1123950"/>
              <a:gd name="connsiteX67" fmla="*/ 164310 w 824428"/>
              <a:gd name="connsiteY67" fmla="*/ 316706 h 1123950"/>
              <a:gd name="connsiteX68" fmla="*/ 157166 w 824428"/>
              <a:gd name="connsiteY68" fmla="*/ 371475 h 1123950"/>
              <a:gd name="connsiteX69" fmla="*/ 166691 w 824428"/>
              <a:gd name="connsiteY69" fmla="*/ 385763 h 1123950"/>
              <a:gd name="connsiteX70" fmla="*/ 183360 w 824428"/>
              <a:gd name="connsiteY70" fmla="*/ 407194 h 1123950"/>
              <a:gd name="connsiteX71" fmla="*/ 190504 w 824428"/>
              <a:gd name="connsiteY71" fmla="*/ 416719 h 1123950"/>
              <a:gd name="connsiteX72" fmla="*/ 197647 w 824428"/>
              <a:gd name="connsiteY72" fmla="*/ 428625 h 1123950"/>
              <a:gd name="connsiteX73" fmla="*/ 204791 w 824428"/>
              <a:gd name="connsiteY73" fmla="*/ 442913 h 1123950"/>
              <a:gd name="connsiteX74" fmla="*/ 216697 w 824428"/>
              <a:gd name="connsiteY74" fmla="*/ 459581 h 1123950"/>
              <a:gd name="connsiteX75" fmla="*/ 221460 w 824428"/>
              <a:gd name="connsiteY75" fmla="*/ 471488 h 1123950"/>
              <a:gd name="connsiteX76" fmla="*/ 228604 w 824428"/>
              <a:gd name="connsiteY76" fmla="*/ 481013 h 1123950"/>
              <a:gd name="connsiteX77" fmla="*/ 233366 w 824428"/>
              <a:gd name="connsiteY77" fmla="*/ 490538 h 1123950"/>
              <a:gd name="connsiteX78" fmla="*/ 230985 w 824428"/>
              <a:gd name="connsiteY78" fmla="*/ 507206 h 1123950"/>
              <a:gd name="connsiteX79" fmla="*/ 185741 w 824428"/>
              <a:gd name="connsiteY79" fmla="*/ 511969 h 1123950"/>
              <a:gd name="connsiteX80" fmla="*/ 176216 w 824428"/>
              <a:gd name="connsiteY80" fmla="*/ 516731 h 1123950"/>
              <a:gd name="connsiteX81" fmla="*/ 171454 w 824428"/>
              <a:gd name="connsiteY81" fmla="*/ 531019 h 1123950"/>
              <a:gd name="connsiteX82" fmla="*/ 164310 w 824428"/>
              <a:gd name="connsiteY82" fmla="*/ 581025 h 1123950"/>
              <a:gd name="connsiteX83" fmla="*/ 135735 w 824428"/>
              <a:gd name="connsiteY83" fmla="*/ 607219 h 1123950"/>
              <a:gd name="connsiteX84" fmla="*/ 128591 w 824428"/>
              <a:gd name="connsiteY84" fmla="*/ 611981 h 1123950"/>
              <a:gd name="connsiteX85" fmla="*/ 111922 w 824428"/>
              <a:gd name="connsiteY85" fmla="*/ 628650 h 1123950"/>
              <a:gd name="connsiteX86" fmla="*/ 100016 w 824428"/>
              <a:gd name="connsiteY86" fmla="*/ 638175 h 1123950"/>
              <a:gd name="connsiteX87" fmla="*/ 88110 w 824428"/>
              <a:gd name="connsiteY87" fmla="*/ 650081 h 1123950"/>
              <a:gd name="connsiteX88" fmla="*/ 80966 w 824428"/>
              <a:gd name="connsiteY88" fmla="*/ 661988 h 1123950"/>
              <a:gd name="connsiteX89" fmla="*/ 76204 w 824428"/>
              <a:gd name="connsiteY89" fmla="*/ 669131 h 1123950"/>
              <a:gd name="connsiteX90" fmla="*/ 69060 w 824428"/>
              <a:gd name="connsiteY90" fmla="*/ 678656 h 1123950"/>
              <a:gd name="connsiteX91" fmla="*/ 64297 w 824428"/>
              <a:gd name="connsiteY91" fmla="*/ 685800 h 1123950"/>
              <a:gd name="connsiteX92" fmla="*/ 57154 w 824428"/>
              <a:gd name="connsiteY92" fmla="*/ 692944 h 1123950"/>
              <a:gd name="connsiteX93" fmla="*/ 52391 w 824428"/>
              <a:gd name="connsiteY93" fmla="*/ 702469 h 1123950"/>
              <a:gd name="connsiteX94" fmla="*/ 47629 w 824428"/>
              <a:gd name="connsiteY94" fmla="*/ 709613 h 1123950"/>
              <a:gd name="connsiteX95" fmla="*/ 40485 w 824428"/>
              <a:gd name="connsiteY95" fmla="*/ 721519 h 1123950"/>
              <a:gd name="connsiteX96" fmla="*/ 33341 w 824428"/>
              <a:gd name="connsiteY96" fmla="*/ 735806 h 1123950"/>
              <a:gd name="connsiteX97" fmla="*/ 38104 w 824428"/>
              <a:gd name="connsiteY97" fmla="*/ 754856 h 1123950"/>
              <a:gd name="connsiteX98" fmla="*/ 47629 w 824428"/>
              <a:gd name="connsiteY98" fmla="*/ 778669 h 1123950"/>
              <a:gd name="connsiteX99" fmla="*/ 30960 w 824428"/>
              <a:gd name="connsiteY99" fmla="*/ 821531 h 1123950"/>
              <a:gd name="connsiteX100" fmla="*/ 11910 w 824428"/>
              <a:gd name="connsiteY100" fmla="*/ 835819 h 1123950"/>
              <a:gd name="connsiteX101" fmla="*/ 2385 w 824428"/>
              <a:gd name="connsiteY101" fmla="*/ 852488 h 1123950"/>
              <a:gd name="connsiteX102" fmla="*/ 4 w 824428"/>
              <a:gd name="connsiteY102" fmla="*/ 859631 h 1123950"/>
              <a:gd name="connsiteX103" fmla="*/ 4766 w 824428"/>
              <a:gd name="connsiteY103" fmla="*/ 919163 h 1123950"/>
              <a:gd name="connsiteX104" fmla="*/ 7147 w 824428"/>
              <a:gd name="connsiteY104" fmla="*/ 928688 h 1123950"/>
              <a:gd name="connsiteX105" fmla="*/ 21435 w 824428"/>
              <a:gd name="connsiteY105" fmla="*/ 945356 h 1123950"/>
              <a:gd name="connsiteX106" fmla="*/ 33341 w 824428"/>
              <a:gd name="connsiteY106" fmla="*/ 952500 h 1123950"/>
              <a:gd name="connsiteX107" fmla="*/ 42866 w 824428"/>
              <a:gd name="connsiteY107" fmla="*/ 954881 h 1123950"/>
              <a:gd name="connsiteX108" fmla="*/ 50010 w 824428"/>
              <a:gd name="connsiteY108" fmla="*/ 959644 h 1123950"/>
              <a:gd name="connsiteX109" fmla="*/ 76204 w 824428"/>
              <a:gd name="connsiteY109" fmla="*/ 973931 h 1123950"/>
              <a:gd name="connsiteX110" fmla="*/ 80966 w 824428"/>
              <a:gd name="connsiteY110" fmla="*/ 981075 h 1123950"/>
              <a:gd name="connsiteX111" fmla="*/ 76204 w 824428"/>
              <a:gd name="connsiteY111" fmla="*/ 1038225 h 1123950"/>
              <a:gd name="connsiteX112" fmla="*/ 71441 w 824428"/>
              <a:gd name="connsiteY112" fmla="*/ 1050131 h 1123950"/>
              <a:gd name="connsiteX113" fmla="*/ 76204 w 824428"/>
              <a:gd name="connsiteY113" fmla="*/ 1114425 h 1123950"/>
              <a:gd name="connsiteX114" fmla="*/ 80966 w 824428"/>
              <a:gd name="connsiteY114" fmla="*/ 1123950 h 1123950"/>
              <a:gd name="connsiteX115" fmla="*/ 114304 w 824428"/>
              <a:gd name="connsiteY115" fmla="*/ 1116806 h 1123950"/>
              <a:gd name="connsiteX116" fmla="*/ 116685 w 824428"/>
              <a:gd name="connsiteY116" fmla="*/ 1109663 h 1123950"/>
              <a:gd name="connsiteX117" fmla="*/ 123829 w 824428"/>
              <a:gd name="connsiteY117" fmla="*/ 1102519 h 1123950"/>
              <a:gd name="connsiteX118" fmla="*/ 138116 w 824428"/>
              <a:gd name="connsiteY118" fmla="*/ 1081088 h 1123950"/>
              <a:gd name="connsiteX119" fmla="*/ 142879 w 824428"/>
              <a:gd name="connsiteY119" fmla="*/ 1073944 h 1123950"/>
              <a:gd name="connsiteX120" fmla="*/ 161929 w 824428"/>
              <a:gd name="connsiteY120" fmla="*/ 1064419 h 1123950"/>
              <a:gd name="connsiteX121" fmla="*/ 211935 w 824428"/>
              <a:gd name="connsiteY121" fmla="*/ 1064419 h 1123950"/>
              <a:gd name="connsiteX122" fmla="*/ 219079 w 824428"/>
              <a:gd name="connsiteY122" fmla="*/ 1057275 h 1123950"/>
              <a:gd name="connsiteX123" fmla="*/ 228604 w 824428"/>
              <a:gd name="connsiteY123" fmla="*/ 1042988 h 1123950"/>
              <a:gd name="connsiteX124" fmla="*/ 235747 w 824428"/>
              <a:gd name="connsiteY124" fmla="*/ 1033463 h 1123950"/>
              <a:gd name="connsiteX125" fmla="*/ 240510 w 824428"/>
              <a:gd name="connsiteY125" fmla="*/ 1019175 h 1123950"/>
              <a:gd name="connsiteX126" fmla="*/ 250035 w 824428"/>
              <a:gd name="connsiteY126" fmla="*/ 1000125 h 1123950"/>
              <a:gd name="connsiteX127" fmla="*/ 254797 w 824428"/>
              <a:gd name="connsiteY127" fmla="*/ 990600 h 1123950"/>
              <a:gd name="connsiteX128" fmla="*/ 259560 w 824428"/>
              <a:gd name="connsiteY128" fmla="*/ 978694 h 1123950"/>
              <a:gd name="connsiteX129" fmla="*/ 278610 w 824428"/>
              <a:gd name="connsiteY129" fmla="*/ 959644 h 1123950"/>
              <a:gd name="connsiteX130" fmla="*/ 285754 w 824428"/>
              <a:gd name="connsiteY130" fmla="*/ 952500 h 1123950"/>
              <a:gd name="connsiteX131" fmla="*/ 292897 w 824428"/>
              <a:gd name="connsiteY131" fmla="*/ 945356 h 1123950"/>
              <a:gd name="connsiteX132" fmla="*/ 338141 w 824428"/>
              <a:gd name="connsiteY132" fmla="*/ 909638 h 1123950"/>
              <a:gd name="connsiteX0" fmla="*/ 338141 w 824428"/>
              <a:gd name="connsiteY0" fmla="*/ 909638 h 1123950"/>
              <a:gd name="connsiteX1" fmla="*/ 350047 w 824428"/>
              <a:gd name="connsiteY1" fmla="*/ 885825 h 1123950"/>
              <a:gd name="connsiteX2" fmla="*/ 390529 w 824428"/>
              <a:gd name="connsiteY2" fmla="*/ 831057 h 1123950"/>
              <a:gd name="connsiteX3" fmla="*/ 409579 w 824428"/>
              <a:gd name="connsiteY3" fmla="*/ 785812 h 1123950"/>
              <a:gd name="connsiteX4" fmla="*/ 421485 w 824428"/>
              <a:gd name="connsiteY4" fmla="*/ 721519 h 1123950"/>
              <a:gd name="connsiteX5" fmla="*/ 440535 w 824428"/>
              <a:gd name="connsiteY5" fmla="*/ 678656 h 1123950"/>
              <a:gd name="connsiteX6" fmla="*/ 473872 w 824428"/>
              <a:gd name="connsiteY6" fmla="*/ 638175 h 1123950"/>
              <a:gd name="connsiteX7" fmla="*/ 526260 w 824428"/>
              <a:gd name="connsiteY7" fmla="*/ 564356 h 1123950"/>
              <a:gd name="connsiteX8" fmla="*/ 571504 w 824428"/>
              <a:gd name="connsiteY8" fmla="*/ 514350 h 1123950"/>
              <a:gd name="connsiteX9" fmla="*/ 607222 w 824428"/>
              <a:gd name="connsiteY9" fmla="*/ 447675 h 1123950"/>
              <a:gd name="connsiteX10" fmla="*/ 647704 w 824428"/>
              <a:gd name="connsiteY10" fmla="*/ 404813 h 1123950"/>
              <a:gd name="connsiteX11" fmla="*/ 683422 w 824428"/>
              <a:gd name="connsiteY11" fmla="*/ 369094 h 1123950"/>
              <a:gd name="connsiteX12" fmla="*/ 695329 w 824428"/>
              <a:gd name="connsiteY12" fmla="*/ 366713 h 1123950"/>
              <a:gd name="connsiteX13" fmla="*/ 750097 w 824428"/>
              <a:gd name="connsiteY13" fmla="*/ 364331 h 1123950"/>
              <a:gd name="connsiteX14" fmla="*/ 762004 w 824428"/>
              <a:gd name="connsiteY14" fmla="*/ 359569 h 1123950"/>
              <a:gd name="connsiteX15" fmla="*/ 771529 w 824428"/>
              <a:gd name="connsiteY15" fmla="*/ 350044 h 1123950"/>
              <a:gd name="connsiteX16" fmla="*/ 785816 w 824428"/>
              <a:gd name="connsiteY16" fmla="*/ 338138 h 1123950"/>
              <a:gd name="connsiteX17" fmla="*/ 816772 w 824428"/>
              <a:gd name="connsiteY17" fmla="*/ 326231 h 1123950"/>
              <a:gd name="connsiteX18" fmla="*/ 823916 w 824428"/>
              <a:gd name="connsiteY18" fmla="*/ 316706 h 1123950"/>
              <a:gd name="connsiteX19" fmla="*/ 821535 w 824428"/>
              <a:gd name="connsiteY19" fmla="*/ 283369 h 1123950"/>
              <a:gd name="connsiteX20" fmla="*/ 814391 w 824428"/>
              <a:gd name="connsiteY20" fmla="*/ 276225 h 1123950"/>
              <a:gd name="connsiteX21" fmla="*/ 797722 w 824428"/>
              <a:gd name="connsiteY21" fmla="*/ 259556 h 1123950"/>
              <a:gd name="connsiteX22" fmla="*/ 788197 w 824428"/>
              <a:gd name="connsiteY22" fmla="*/ 257175 h 1123950"/>
              <a:gd name="connsiteX23" fmla="*/ 745335 w 824428"/>
              <a:gd name="connsiteY23" fmla="*/ 247650 h 1123950"/>
              <a:gd name="connsiteX24" fmla="*/ 731047 w 824428"/>
              <a:gd name="connsiteY24" fmla="*/ 240506 h 1123950"/>
              <a:gd name="connsiteX25" fmla="*/ 719141 w 824428"/>
              <a:gd name="connsiteY25" fmla="*/ 235744 h 1123950"/>
              <a:gd name="connsiteX26" fmla="*/ 685804 w 824428"/>
              <a:gd name="connsiteY26" fmla="*/ 216694 h 1123950"/>
              <a:gd name="connsiteX27" fmla="*/ 678660 w 824428"/>
              <a:gd name="connsiteY27" fmla="*/ 214313 h 1123950"/>
              <a:gd name="connsiteX28" fmla="*/ 676279 w 824428"/>
              <a:gd name="connsiteY28" fmla="*/ 207169 h 1123950"/>
              <a:gd name="connsiteX29" fmla="*/ 681041 w 824428"/>
              <a:gd name="connsiteY29" fmla="*/ 173831 h 1123950"/>
              <a:gd name="connsiteX30" fmla="*/ 676279 w 824428"/>
              <a:gd name="connsiteY30" fmla="*/ 138113 h 1123950"/>
              <a:gd name="connsiteX31" fmla="*/ 673897 w 824428"/>
              <a:gd name="connsiteY31" fmla="*/ 50006 h 1123950"/>
              <a:gd name="connsiteX32" fmla="*/ 671516 w 824428"/>
              <a:gd name="connsiteY32" fmla="*/ 40481 h 1123950"/>
              <a:gd name="connsiteX33" fmla="*/ 669135 w 824428"/>
              <a:gd name="connsiteY33" fmla="*/ 26194 h 1123950"/>
              <a:gd name="connsiteX34" fmla="*/ 659610 w 824428"/>
              <a:gd name="connsiteY34" fmla="*/ 9525 h 1123950"/>
              <a:gd name="connsiteX35" fmla="*/ 654847 w 824428"/>
              <a:gd name="connsiteY35" fmla="*/ 0 h 1123950"/>
              <a:gd name="connsiteX36" fmla="*/ 647704 w 824428"/>
              <a:gd name="connsiteY36" fmla="*/ 4763 h 1123950"/>
              <a:gd name="connsiteX37" fmla="*/ 645322 w 824428"/>
              <a:gd name="connsiteY37" fmla="*/ 14288 h 1123950"/>
              <a:gd name="connsiteX38" fmla="*/ 642941 w 824428"/>
              <a:gd name="connsiteY38" fmla="*/ 21431 h 1123950"/>
              <a:gd name="connsiteX39" fmla="*/ 640560 w 824428"/>
              <a:gd name="connsiteY39" fmla="*/ 30956 h 1123950"/>
              <a:gd name="connsiteX40" fmla="*/ 633416 w 824428"/>
              <a:gd name="connsiteY40" fmla="*/ 42863 h 1123950"/>
              <a:gd name="connsiteX41" fmla="*/ 631035 w 824428"/>
              <a:gd name="connsiteY41" fmla="*/ 50006 h 1123950"/>
              <a:gd name="connsiteX42" fmla="*/ 616747 w 824428"/>
              <a:gd name="connsiteY42" fmla="*/ 64294 h 1123950"/>
              <a:gd name="connsiteX43" fmla="*/ 609604 w 824428"/>
              <a:gd name="connsiteY43" fmla="*/ 66675 h 1123950"/>
              <a:gd name="connsiteX44" fmla="*/ 597697 w 824428"/>
              <a:gd name="connsiteY44" fmla="*/ 57150 h 1123950"/>
              <a:gd name="connsiteX45" fmla="*/ 561979 w 824428"/>
              <a:gd name="connsiteY45" fmla="*/ 71438 h 1123950"/>
              <a:gd name="connsiteX46" fmla="*/ 514354 w 824428"/>
              <a:gd name="connsiteY46" fmla="*/ 88106 h 1123950"/>
              <a:gd name="connsiteX47" fmla="*/ 519116 w 824428"/>
              <a:gd name="connsiteY47" fmla="*/ 97631 h 1123950"/>
              <a:gd name="connsiteX48" fmla="*/ 516735 w 824428"/>
              <a:gd name="connsiteY48" fmla="*/ 107156 h 1123950"/>
              <a:gd name="connsiteX49" fmla="*/ 502447 w 824428"/>
              <a:gd name="connsiteY49" fmla="*/ 114300 h 1123950"/>
              <a:gd name="connsiteX50" fmla="*/ 457204 w 824428"/>
              <a:gd name="connsiteY50" fmla="*/ 119063 h 1123950"/>
              <a:gd name="connsiteX51" fmla="*/ 447679 w 824428"/>
              <a:gd name="connsiteY51" fmla="*/ 126206 h 1123950"/>
              <a:gd name="connsiteX52" fmla="*/ 438154 w 824428"/>
              <a:gd name="connsiteY52" fmla="*/ 138113 h 1123950"/>
              <a:gd name="connsiteX53" fmla="*/ 431010 w 824428"/>
              <a:gd name="connsiteY53" fmla="*/ 145256 h 1123950"/>
              <a:gd name="connsiteX54" fmla="*/ 421485 w 824428"/>
              <a:gd name="connsiteY54" fmla="*/ 171450 h 1123950"/>
              <a:gd name="connsiteX55" fmla="*/ 404816 w 824428"/>
              <a:gd name="connsiteY55" fmla="*/ 176213 h 1123950"/>
              <a:gd name="connsiteX56" fmla="*/ 309566 w 824428"/>
              <a:gd name="connsiteY56" fmla="*/ 190500 h 1123950"/>
              <a:gd name="connsiteX57" fmla="*/ 290516 w 824428"/>
              <a:gd name="connsiteY57" fmla="*/ 202406 h 1123950"/>
              <a:gd name="connsiteX58" fmla="*/ 276229 w 824428"/>
              <a:gd name="connsiteY58" fmla="*/ 216694 h 1123950"/>
              <a:gd name="connsiteX59" fmla="*/ 259560 w 824428"/>
              <a:gd name="connsiteY59" fmla="*/ 238125 h 1123950"/>
              <a:gd name="connsiteX60" fmla="*/ 250035 w 824428"/>
              <a:gd name="connsiteY60" fmla="*/ 250031 h 1123950"/>
              <a:gd name="connsiteX61" fmla="*/ 235747 w 824428"/>
              <a:gd name="connsiteY61" fmla="*/ 261938 h 1123950"/>
              <a:gd name="connsiteX62" fmla="*/ 228604 w 824428"/>
              <a:gd name="connsiteY62" fmla="*/ 271463 h 1123950"/>
              <a:gd name="connsiteX63" fmla="*/ 207172 w 824428"/>
              <a:gd name="connsiteY63" fmla="*/ 285750 h 1123950"/>
              <a:gd name="connsiteX64" fmla="*/ 197647 w 824428"/>
              <a:gd name="connsiteY64" fmla="*/ 295275 h 1123950"/>
              <a:gd name="connsiteX65" fmla="*/ 183360 w 824428"/>
              <a:gd name="connsiteY65" fmla="*/ 304800 h 1123950"/>
              <a:gd name="connsiteX66" fmla="*/ 176216 w 824428"/>
              <a:gd name="connsiteY66" fmla="*/ 311944 h 1123950"/>
              <a:gd name="connsiteX67" fmla="*/ 164310 w 824428"/>
              <a:gd name="connsiteY67" fmla="*/ 316706 h 1123950"/>
              <a:gd name="connsiteX68" fmla="*/ 157166 w 824428"/>
              <a:gd name="connsiteY68" fmla="*/ 371475 h 1123950"/>
              <a:gd name="connsiteX69" fmla="*/ 166691 w 824428"/>
              <a:gd name="connsiteY69" fmla="*/ 385763 h 1123950"/>
              <a:gd name="connsiteX70" fmla="*/ 183360 w 824428"/>
              <a:gd name="connsiteY70" fmla="*/ 407194 h 1123950"/>
              <a:gd name="connsiteX71" fmla="*/ 190504 w 824428"/>
              <a:gd name="connsiteY71" fmla="*/ 416719 h 1123950"/>
              <a:gd name="connsiteX72" fmla="*/ 197647 w 824428"/>
              <a:gd name="connsiteY72" fmla="*/ 428625 h 1123950"/>
              <a:gd name="connsiteX73" fmla="*/ 204791 w 824428"/>
              <a:gd name="connsiteY73" fmla="*/ 442913 h 1123950"/>
              <a:gd name="connsiteX74" fmla="*/ 216697 w 824428"/>
              <a:gd name="connsiteY74" fmla="*/ 459581 h 1123950"/>
              <a:gd name="connsiteX75" fmla="*/ 221460 w 824428"/>
              <a:gd name="connsiteY75" fmla="*/ 471488 h 1123950"/>
              <a:gd name="connsiteX76" fmla="*/ 228604 w 824428"/>
              <a:gd name="connsiteY76" fmla="*/ 481013 h 1123950"/>
              <a:gd name="connsiteX77" fmla="*/ 233366 w 824428"/>
              <a:gd name="connsiteY77" fmla="*/ 490538 h 1123950"/>
              <a:gd name="connsiteX78" fmla="*/ 230985 w 824428"/>
              <a:gd name="connsiteY78" fmla="*/ 507206 h 1123950"/>
              <a:gd name="connsiteX79" fmla="*/ 185741 w 824428"/>
              <a:gd name="connsiteY79" fmla="*/ 511969 h 1123950"/>
              <a:gd name="connsiteX80" fmla="*/ 176216 w 824428"/>
              <a:gd name="connsiteY80" fmla="*/ 516731 h 1123950"/>
              <a:gd name="connsiteX81" fmla="*/ 171454 w 824428"/>
              <a:gd name="connsiteY81" fmla="*/ 531019 h 1123950"/>
              <a:gd name="connsiteX82" fmla="*/ 164310 w 824428"/>
              <a:gd name="connsiteY82" fmla="*/ 581025 h 1123950"/>
              <a:gd name="connsiteX83" fmla="*/ 135735 w 824428"/>
              <a:gd name="connsiteY83" fmla="*/ 607219 h 1123950"/>
              <a:gd name="connsiteX84" fmla="*/ 128591 w 824428"/>
              <a:gd name="connsiteY84" fmla="*/ 611981 h 1123950"/>
              <a:gd name="connsiteX85" fmla="*/ 111922 w 824428"/>
              <a:gd name="connsiteY85" fmla="*/ 628650 h 1123950"/>
              <a:gd name="connsiteX86" fmla="*/ 100016 w 824428"/>
              <a:gd name="connsiteY86" fmla="*/ 638175 h 1123950"/>
              <a:gd name="connsiteX87" fmla="*/ 88110 w 824428"/>
              <a:gd name="connsiteY87" fmla="*/ 650081 h 1123950"/>
              <a:gd name="connsiteX88" fmla="*/ 80966 w 824428"/>
              <a:gd name="connsiteY88" fmla="*/ 661988 h 1123950"/>
              <a:gd name="connsiteX89" fmla="*/ 76204 w 824428"/>
              <a:gd name="connsiteY89" fmla="*/ 669131 h 1123950"/>
              <a:gd name="connsiteX90" fmla="*/ 69060 w 824428"/>
              <a:gd name="connsiteY90" fmla="*/ 678656 h 1123950"/>
              <a:gd name="connsiteX91" fmla="*/ 64297 w 824428"/>
              <a:gd name="connsiteY91" fmla="*/ 685800 h 1123950"/>
              <a:gd name="connsiteX92" fmla="*/ 57154 w 824428"/>
              <a:gd name="connsiteY92" fmla="*/ 692944 h 1123950"/>
              <a:gd name="connsiteX93" fmla="*/ 52391 w 824428"/>
              <a:gd name="connsiteY93" fmla="*/ 702469 h 1123950"/>
              <a:gd name="connsiteX94" fmla="*/ 47629 w 824428"/>
              <a:gd name="connsiteY94" fmla="*/ 709613 h 1123950"/>
              <a:gd name="connsiteX95" fmla="*/ 40485 w 824428"/>
              <a:gd name="connsiteY95" fmla="*/ 721519 h 1123950"/>
              <a:gd name="connsiteX96" fmla="*/ 33341 w 824428"/>
              <a:gd name="connsiteY96" fmla="*/ 735806 h 1123950"/>
              <a:gd name="connsiteX97" fmla="*/ 38104 w 824428"/>
              <a:gd name="connsiteY97" fmla="*/ 754856 h 1123950"/>
              <a:gd name="connsiteX98" fmla="*/ 47629 w 824428"/>
              <a:gd name="connsiteY98" fmla="*/ 778669 h 1123950"/>
              <a:gd name="connsiteX99" fmla="*/ 30960 w 824428"/>
              <a:gd name="connsiteY99" fmla="*/ 821531 h 1123950"/>
              <a:gd name="connsiteX100" fmla="*/ 11910 w 824428"/>
              <a:gd name="connsiteY100" fmla="*/ 835819 h 1123950"/>
              <a:gd name="connsiteX101" fmla="*/ 2385 w 824428"/>
              <a:gd name="connsiteY101" fmla="*/ 852488 h 1123950"/>
              <a:gd name="connsiteX102" fmla="*/ 4 w 824428"/>
              <a:gd name="connsiteY102" fmla="*/ 859631 h 1123950"/>
              <a:gd name="connsiteX103" fmla="*/ 4766 w 824428"/>
              <a:gd name="connsiteY103" fmla="*/ 919163 h 1123950"/>
              <a:gd name="connsiteX104" fmla="*/ 7147 w 824428"/>
              <a:gd name="connsiteY104" fmla="*/ 928688 h 1123950"/>
              <a:gd name="connsiteX105" fmla="*/ 21435 w 824428"/>
              <a:gd name="connsiteY105" fmla="*/ 945356 h 1123950"/>
              <a:gd name="connsiteX106" fmla="*/ 33341 w 824428"/>
              <a:gd name="connsiteY106" fmla="*/ 952500 h 1123950"/>
              <a:gd name="connsiteX107" fmla="*/ 42866 w 824428"/>
              <a:gd name="connsiteY107" fmla="*/ 954881 h 1123950"/>
              <a:gd name="connsiteX108" fmla="*/ 50010 w 824428"/>
              <a:gd name="connsiteY108" fmla="*/ 959644 h 1123950"/>
              <a:gd name="connsiteX109" fmla="*/ 76204 w 824428"/>
              <a:gd name="connsiteY109" fmla="*/ 973931 h 1123950"/>
              <a:gd name="connsiteX110" fmla="*/ 80966 w 824428"/>
              <a:gd name="connsiteY110" fmla="*/ 981075 h 1123950"/>
              <a:gd name="connsiteX111" fmla="*/ 76204 w 824428"/>
              <a:gd name="connsiteY111" fmla="*/ 1038225 h 1123950"/>
              <a:gd name="connsiteX112" fmla="*/ 71441 w 824428"/>
              <a:gd name="connsiteY112" fmla="*/ 1050131 h 1123950"/>
              <a:gd name="connsiteX113" fmla="*/ 76204 w 824428"/>
              <a:gd name="connsiteY113" fmla="*/ 1114425 h 1123950"/>
              <a:gd name="connsiteX114" fmla="*/ 80966 w 824428"/>
              <a:gd name="connsiteY114" fmla="*/ 1123950 h 1123950"/>
              <a:gd name="connsiteX115" fmla="*/ 114304 w 824428"/>
              <a:gd name="connsiteY115" fmla="*/ 1116806 h 1123950"/>
              <a:gd name="connsiteX116" fmla="*/ 116685 w 824428"/>
              <a:gd name="connsiteY116" fmla="*/ 1109663 h 1123950"/>
              <a:gd name="connsiteX117" fmla="*/ 123829 w 824428"/>
              <a:gd name="connsiteY117" fmla="*/ 1102519 h 1123950"/>
              <a:gd name="connsiteX118" fmla="*/ 138116 w 824428"/>
              <a:gd name="connsiteY118" fmla="*/ 1081088 h 1123950"/>
              <a:gd name="connsiteX119" fmla="*/ 142879 w 824428"/>
              <a:gd name="connsiteY119" fmla="*/ 1073944 h 1123950"/>
              <a:gd name="connsiteX120" fmla="*/ 161929 w 824428"/>
              <a:gd name="connsiteY120" fmla="*/ 1064419 h 1123950"/>
              <a:gd name="connsiteX121" fmla="*/ 211935 w 824428"/>
              <a:gd name="connsiteY121" fmla="*/ 1064419 h 1123950"/>
              <a:gd name="connsiteX122" fmla="*/ 219079 w 824428"/>
              <a:gd name="connsiteY122" fmla="*/ 1057275 h 1123950"/>
              <a:gd name="connsiteX123" fmla="*/ 228604 w 824428"/>
              <a:gd name="connsiteY123" fmla="*/ 1042988 h 1123950"/>
              <a:gd name="connsiteX124" fmla="*/ 235747 w 824428"/>
              <a:gd name="connsiteY124" fmla="*/ 1033463 h 1123950"/>
              <a:gd name="connsiteX125" fmla="*/ 240510 w 824428"/>
              <a:gd name="connsiteY125" fmla="*/ 1019175 h 1123950"/>
              <a:gd name="connsiteX126" fmla="*/ 250035 w 824428"/>
              <a:gd name="connsiteY126" fmla="*/ 1000125 h 1123950"/>
              <a:gd name="connsiteX127" fmla="*/ 254797 w 824428"/>
              <a:gd name="connsiteY127" fmla="*/ 990600 h 1123950"/>
              <a:gd name="connsiteX128" fmla="*/ 259560 w 824428"/>
              <a:gd name="connsiteY128" fmla="*/ 978694 h 1123950"/>
              <a:gd name="connsiteX129" fmla="*/ 278610 w 824428"/>
              <a:gd name="connsiteY129" fmla="*/ 959644 h 1123950"/>
              <a:gd name="connsiteX130" fmla="*/ 292897 w 824428"/>
              <a:gd name="connsiteY130" fmla="*/ 945356 h 1123950"/>
              <a:gd name="connsiteX131" fmla="*/ 338141 w 824428"/>
              <a:gd name="connsiteY131" fmla="*/ 909638 h 1123950"/>
              <a:gd name="connsiteX0" fmla="*/ 338141 w 824428"/>
              <a:gd name="connsiteY0" fmla="*/ 909638 h 1123950"/>
              <a:gd name="connsiteX1" fmla="*/ 350047 w 824428"/>
              <a:gd name="connsiteY1" fmla="*/ 885825 h 1123950"/>
              <a:gd name="connsiteX2" fmla="*/ 390529 w 824428"/>
              <a:gd name="connsiteY2" fmla="*/ 831057 h 1123950"/>
              <a:gd name="connsiteX3" fmla="*/ 409579 w 824428"/>
              <a:gd name="connsiteY3" fmla="*/ 785812 h 1123950"/>
              <a:gd name="connsiteX4" fmla="*/ 421485 w 824428"/>
              <a:gd name="connsiteY4" fmla="*/ 721519 h 1123950"/>
              <a:gd name="connsiteX5" fmla="*/ 440535 w 824428"/>
              <a:gd name="connsiteY5" fmla="*/ 678656 h 1123950"/>
              <a:gd name="connsiteX6" fmla="*/ 473872 w 824428"/>
              <a:gd name="connsiteY6" fmla="*/ 638175 h 1123950"/>
              <a:gd name="connsiteX7" fmla="*/ 526260 w 824428"/>
              <a:gd name="connsiteY7" fmla="*/ 564356 h 1123950"/>
              <a:gd name="connsiteX8" fmla="*/ 571504 w 824428"/>
              <a:gd name="connsiteY8" fmla="*/ 514350 h 1123950"/>
              <a:gd name="connsiteX9" fmla="*/ 607222 w 824428"/>
              <a:gd name="connsiteY9" fmla="*/ 447675 h 1123950"/>
              <a:gd name="connsiteX10" fmla="*/ 647704 w 824428"/>
              <a:gd name="connsiteY10" fmla="*/ 404813 h 1123950"/>
              <a:gd name="connsiteX11" fmla="*/ 683422 w 824428"/>
              <a:gd name="connsiteY11" fmla="*/ 369094 h 1123950"/>
              <a:gd name="connsiteX12" fmla="*/ 695329 w 824428"/>
              <a:gd name="connsiteY12" fmla="*/ 366713 h 1123950"/>
              <a:gd name="connsiteX13" fmla="*/ 750097 w 824428"/>
              <a:gd name="connsiteY13" fmla="*/ 364331 h 1123950"/>
              <a:gd name="connsiteX14" fmla="*/ 762004 w 824428"/>
              <a:gd name="connsiteY14" fmla="*/ 359569 h 1123950"/>
              <a:gd name="connsiteX15" fmla="*/ 771529 w 824428"/>
              <a:gd name="connsiteY15" fmla="*/ 350044 h 1123950"/>
              <a:gd name="connsiteX16" fmla="*/ 785816 w 824428"/>
              <a:gd name="connsiteY16" fmla="*/ 338138 h 1123950"/>
              <a:gd name="connsiteX17" fmla="*/ 816772 w 824428"/>
              <a:gd name="connsiteY17" fmla="*/ 326231 h 1123950"/>
              <a:gd name="connsiteX18" fmla="*/ 823916 w 824428"/>
              <a:gd name="connsiteY18" fmla="*/ 316706 h 1123950"/>
              <a:gd name="connsiteX19" fmla="*/ 821535 w 824428"/>
              <a:gd name="connsiteY19" fmla="*/ 283369 h 1123950"/>
              <a:gd name="connsiteX20" fmla="*/ 814391 w 824428"/>
              <a:gd name="connsiteY20" fmla="*/ 276225 h 1123950"/>
              <a:gd name="connsiteX21" fmla="*/ 797722 w 824428"/>
              <a:gd name="connsiteY21" fmla="*/ 259556 h 1123950"/>
              <a:gd name="connsiteX22" fmla="*/ 788197 w 824428"/>
              <a:gd name="connsiteY22" fmla="*/ 257175 h 1123950"/>
              <a:gd name="connsiteX23" fmla="*/ 745335 w 824428"/>
              <a:gd name="connsiteY23" fmla="*/ 247650 h 1123950"/>
              <a:gd name="connsiteX24" fmla="*/ 731047 w 824428"/>
              <a:gd name="connsiteY24" fmla="*/ 240506 h 1123950"/>
              <a:gd name="connsiteX25" fmla="*/ 719141 w 824428"/>
              <a:gd name="connsiteY25" fmla="*/ 235744 h 1123950"/>
              <a:gd name="connsiteX26" fmla="*/ 685804 w 824428"/>
              <a:gd name="connsiteY26" fmla="*/ 216694 h 1123950"/>
              <a:gd name="connsiteX27" fmla="*/ 678660 w 824428"/>
              <a:gd name="connsiteY27" fmla="*/ 214313 h 1123950"/>
              <a:gd name="connsiteX28" fmla="*/ 676279 w 824428"/>
              <a:gd name="connsiteY28" fmla="*/ 207169 h 1123950"/>
              <a:gd name="connsiteX29" fmla="*/ 681041 w 824428"/>
              <a:gd name="connsiteY29" fmla="*/ 173831 h 1123950"/>
              <a:gd name="connsiteX30" fmla="*/ 676279 w 824428"/>
              <a:gd name="connsiteY30" fmla="*/ 138113 h 1123950"/>
              <a:gd name="connsiteX31" fmla="*/ 673897 w 824428"/>
              <a:gd name="connsiteY31" fmla="*/ 50006 h 1123950"/>
              <a:gd name="connsiteX32" fmla="*/ 671516 w 824428"/>
              <a:gd name="connsiteY32" fmla="*/ 40481 h 1123950"/>
              <a:gd name="connsiteX33" fmla="*/ 669135 w 824428"/>
              <a:gd name="connsiteY33" fmla="*/ 26194 h 1123950"/>
              <a:gd name="connsiteX34" fmla="*/ 659610 w 824428"/>
              <a:gd name="connsiteY34" fmla="*/ 9525 h 1123950"/>
              <a:gd name="connsiteX35" fmla="*/ 654847 w 824428"/>
              <a:gd name="connsiteY35" fmla="*/ 0 h 1123950"/>
              <a:gd name="connsiteX36" fmla="*/ 647704 w 824428"/>
              <a:gd name="connsiteY36" fmla="*/ 4763 h 1123950"/>
              <a:gd name="connsiteX37" fmla="*/ 645322 w 824428"/>
              <a:gd name="connsiteY37" fmla="*/ 14288 h 1123950"/>
              <a:gd name="connsiteX38" fmla="*/ 642941 w 824428"/>
              <a:gd name="connsiteY38" fmla="*/ 21431 h 1123950"/>
              <a:gd name="connsiteX39" fmla="*/ 640560 w 824428"/>
              <a:gd name="connsiteY39" fmla="*/ 30956 h 1123950"/>
              <a:gd name="connsiteX40" fmla="*/ 633416 w 824428"/>
              <a:gd name="connsiteY40" fmla="*/ 42863 h 1123950"/>
              <a:gd name="connsiteX41" fmla="*/ 631035 w 824428"/>
              <a:gd name="connsiteY41" fmla="*/ 50006 h 1123950"/>
              <a:gd name="connsiteX42" fmla="*/ 616747 w 824428"/>
              <a:gd name="connsiteY42" fmla="*/ 64294 h 1123950"/>
              <a:gd name="connsiteX43" fmla="*/ 609604 w 824428"/>
              <a:gd name="connsiteY43" fmla="*/ 66675 h 1123950"/>
              <a:gd name="connsiteX44" fmla="*/ 597697 w 824428"/>
              <a:gd name="connsiteY44" fmla="*/ 57150 h 1123950"/>
              <a:gd name="connsiteX45" fmla="*/ 561979 w 824428"/>
              <a:gd name="connsiteY45" fmla="*/ 71438 h 1123950"/>
              <a:gd name="connsiteX46" fmla="*/ 514354 w 824428"/>
              <a:gd name="connsiteY46" fmla="*/ 88106 h 1123950"/>
              <a:gd name="connsiteX47" fmla="*/ 519116 w 824428"/>
              <a:gd name="connsiteY47" fmla="*/ 97631 h 1123950"/>
              <a:gd name="connsiteX48" fmla="*/ 516735 w 824428"/>
              <a:gd name="connsiteY48" fmla="*/ 107156 h 1123950"/>
              <a:gd name="connsiteX49" fmla="*/ 502447 w 824428"/>
              <a:gd name="connsiteY49" fmla="*/ 114300 h 1123950"/>
              <a:gd name="connsiteX50" fmla="*/ 457204 w 824428"/>
              <a:gd name="connsiteY50" fmla="*/ 119063 h 1123950"/>
              <a:gd name="connsiteX51" fmla="*/ 447679 w 824428"/>
              <a:gd name="connsiteY51" fmla="*/ 126206 h 1123950"/>
              <a:gd name="connsiteX52" fmla="*/ 438154 w 824428"/>
              <a:gd name="connsiteY52" fmla="*/ 138113 h 1123950"/>
              <a:gd name="connsiteX53" fmla="*/ 431010 w 824428"/>
              <a:gd name="connsiteY53" fmla="*/ 145256 h 1123950"/>
              <a:gd name="connsiteX54" fmla="*/ 421485 w 824428"/>
              <a:gd name="connsiteY54" fmla="*/ 171450 h 1123950"/>
              <a:gd name="connsiteX55" fmla="*/ 404816 w 824428"/>
              <a:gd name="connsiteY55" fmla="*/ 176213 h 1123950"/>
              <a:gd name="connsiteX56" fmla="*/ 309566 w 824428"/>
              <a:gd name="connsiteY56" fmla="*/ 190500 h 1123950"/>
              <a:gd name="connsiteX57" fmla="*/ 290516 w 824428"/>
              <a:gd name="connsiteY57" fmla="*/ 202406 h 1123950"/>
              <a:gd name="connsiteX58" fmla="*/ 276229 w 824428"/>
              <a:gd name="connsiteY58" fmla="*/ 216694 h 1123950"/>
              <a:gd name="connsiteX59" fmla="*/ 259560 w 824428"/>
              <a:gd name="connsiteY59" fmla="*/ 238125 h 1123950"/>
              <a:gd name="connsiteX60" fmla="*/ 250035 w 824428"/>
              <a:gd name="connsiteY60" fmla="*/ 250031 h 1123950"/>
              <a:gd name="connsiteX61" fmla="*/ 235747 w 824428"/>
              <a:gd name="connsiteY61" fmla="*/ 261938 h 1123950"/>
              <a:gd name="connsiteX62" fmla="*/ 228604 w 824428"/>
              <a:gd name="connsiteY62" fmla="*/ 271463 h 1123950"/>
              <a:gd name="connsiteX63" fmla="*/ 207172 w 824428"/>
              <a:gd name="connsiteY63" fmla="*/ 285750 h 1123950"/>
              <a:gd name="connsiteX64" fmla="*/ 197647 w 824428"/>
              <a:gd name="connsiteY64" fmla="*/ 295275 h 1123950"/>
              <a:gd name="connsiteX65" fmla="*/ 183360 w 824428"/>
              <a:gd name="connsiteY65" fmla="*/ 304800 h 1123950"/>
              <a:gd name="connsiteX66" fmla="*/ 176216 w 824428"/>
              <a:gd name="connsiteY66" fmla="*/ 311944 h 1123950"/>
              <a:gd name="connsiteX67" fmla="*/ 164310 w 824428"/>
              <a:gd name="connsiteY67" fmla="*/ 316706 h 1123950"/>
              <a:gd name="connsiteX68" fmla="*/ 157166 w 824428"/>
              <a:gd name="connsiteY68" fmla="*/ 371475 h 1123950"/>
              <a:gd name="connsiteX69" fmla="*/ 166691 w 824428"/>
              <a:gd name="connsiteY69" fmla="*/ 385763 h 1123950"/>
              <a:gd name="connsiteX70" fmla="*/ 183360 w 824428"/>
              <a:gd name="connsiteY70" fmla="*/ 407194 h 1123950"/>
              <a:gd name="connsiteX71" fmla="*/ 190504 w 824428"/>
              <a:gd name="connsiteY71" fmla="*/ 416719 h 1123950"/>
              <a:gd name="connsiteX72" fmla="*/ 197647 w 824428"/>
              <a:gd name="connsiteY72" fmla="*/ 428625 h 1123950"/>
              <a:gd name="connsiteX73" fmla="*/ 204791 w 824428"/>
              <a:gd name="connsiteY73" fmla="*/ 442913 h 1123950"/>
              <a:gd name="connsiteX74" fmla="*/ 216697 w 824428"/>
              <a:gd name="connsiteY74" fmla="*/ 459581 h 1123950"/>
              <a:gd name="connsiteX75" fmla="*/ 221460 w 824428"/>
              <a:gd name="connsiteY75" fmla="*/ 471488 h 1123950"/>
              <a:gd name="connsiteX76" fmla="*/ 228604 w 824428"/>
              <a:gd name="connsiteY76" fmla="*/ 481013 h 1123950"/>
              <a:gd name="connsiteX77" fmla="*/ 233366 w 824428"/>
              <a:gd name="connsiteY77" fmla="*/ 490538 h 1123950"/>
              <a:gd name="connsiteX78" fmla="*/ 230985 w 824428"/>
              <a:gd name="connsiteY78" fmla="*/ 507206 h 1123950"/>
              <a:gd name="connsiteX79" fmla="*/ 185741 w 824428"/>
              <a:gd name="connsiteY79" fmla="*/ 511969 h 1123950"/>
              <a:gd name="connsiteX80" fmla="*/ 176216 w 824428"/>
              <a:gd name="connsiteY80" fmla="*/ 516731 h 1123950"/>
              <a:gd name="connsiteX81" fmla="*/ 171454 w 824428"/>
              <a:gd name="connsiteY81" fmla="*/ 531019 h 1123950"/>
              <a:gd name="connsiteX82" fmla="*/ 164310 w 824428"/>
              <a:gd name="connsiteY82" fmla="*/ 581025 h 1123950"/>
              <a:gd name="connsiteX83" fmla="*/ 135735 w 824428"/>
              <a:gd name="connsiteY83" fmla="*/ 607219 h 1123950"/>
              <a:gd name="connsiteX84" fmla="*/ 128591 w 824428"/>
              <a:gd name="connsiteY84" fmla="*/ 611981 h 1123950"/>
              <a:gd name="connsiteX85" fmla="*/ 111922 w 824428"/>
              <a:gd name="connsiteY85" fmla="*/ 628650 h 1123950"/>
              <a:gd name="connsiteX86" fmla="*/ 100016 w 824428"/>
              <a:gd name="connsiteY86" fmla="*/ 638175 h 1123950"/>
              <a:gd name="connsiteX87" fmla="*/ 88110 w 824428"/>
              <a:gd name="connsiteY87" fmla="*/ 650081 h 1123950"/>
              <a:gd name="connsiteX88" fmla="*/ 80966 w 824428"/>
              <a:gd name="connsiteY88" fmla="*/ 661988 h 1123950"/>
              <a:gd name="connsiteX89" fmla="*/ 76204 w 824428"/>
              <a:gd name="connsiteY89" fmla="*/ 669131 h 1123950"/>
              <a:gd name="connsiteX90" fmla="*/ 69060 w 824428"/>
              <a:gd name="connsiteY90" fmla="*/ 678656 h 1123950"/>
              <a:gd name="connsiteX91" fmla="*/ 64297 w 824428"/>
              <a:gd name="connsiteY91" fmla="*/ 685800 h 1123950"/>
              <a:gd name="connsiteX92" fmla="*/ 57154 w 824428"/>
              <a:gd name="connsiteY92" fmla="*/ 692944 h 1123950"/>
              <a:gd name="connsiteX93" fmla="*/ 52391 w 824428"/>
              <a:gd name="connsiteY93" fmla="*/ 702469 h 1123950"/>
              <a:gd name="connsiteX94" fmla="*/ 47629 w 824428"/>
              <a:gd name="connsiteY94" fmla="*/ 709613 h 1123950"/>
              <a:gd name="connsiteX95" fmla="*/ 40485 w 824428"/>
              <a:gd name="connsiteY95" fmla="*/ 721519 h 1123950"/>
              <a:gd name="connsiteX96" fmla="*/ 33341 w 824428"/>
              <a:gd name="connsiteY96" fmla="*/ 735806 h 1123950"/>
              <a:gd name="connsiteX97" fmla="*/ 38104 w 824428"/>
              <a:gd name="connsiteY97" fmla="*/ 754856 h 1123950"/>
              <a:gd name="connsiteX98" fmla="*/ 47629 w 824428"/>
              <a:gd name="connsiteY98" fmla="*/ 778669 h 1123950"/>
              <a:gd name="connsiteX99" fmla="*/ 30960 w 824428"/>
              <a:gd name="connsiteY99" fmla="*/ 821531 h 1123950"/>
              <a:gd name="connsiteX100" fmla="*/ 11910 w 824428"/>
              <a:gd name="connsiteY100" fmla="*/ 835819 h 1123950"/>
              <a:gd name="connsiteX101" fmla="*/ 2385 w 824428"/>
              <a:gd name="connsiteY101" fmla="*/ 852488 h 1123950"/>
              <a:gd name="connsiteX102" fmla="*/ 4 w 824428"/>
              <a:gd name="connsiteY102" fmla="*/ 859631 h 1123950"/>
              <a:gd name="connsiteX103" fmla="*/ 4766 w 824428"/>
              <a:gd name="connsiteY103" fmla="*/ 919163 h 1123950"/>
              <a:gd name="connsiteX104" fmla="*/ 7147 w 824428"/>
              <a:gd name="connsiteY104" fmla="*/ 928688 h 1123950"/>
              <a:gd name="connsiteX105" fmla="*/ 21435 w 824428"/>
              <a:gd name="connsiteY105" fmla="*/ 945356 h 1123950"/>
              <a:gd name="connsiteX106" fmla="*/ 33341 w 824428"/>
              <a:gd name="connsiteY106" fmla="*/ 952500 h 1123950"/>
              <a:gd name="connsiteX107" fmla="*/ 42866 w 824428"/>
              <a:gd name="connsiteY107" fmla="*/ 954881 h 1123950"/>
              <a:gd name="connsiteX108" fmla="*/ 50010 w 824428"/>
              <a:gd name="connsiteY108" fmla="*/ 959644 h 1123950"/>
              <a:gd name="connsiteX109" fmla="*/ 76204 w 824428"/>
              <a:gd name="connsiteY109" fmla="*/ 973931 h 1123950"/>
              <a:gd name="connsiteX110" fmla="*/ 80966 w 824428"/>
              <a:gd name="connsiteY110" fmla="*/ 981075 h 1123950"/>
              <a:gd name="connsiteX111" fmla="*/ 76204 w 824428"/>
              <a:gd name="connsiteY111" fmla="*/ 1038225 h 1123950"/>
              <a:gd name="connsiteX112" fmla="*/ 71441 w 824428"/>
              <a:gd name="connsiteY112" fmla="*/ 1050131 h 1123950"/>
              <a:gd name="connsiteX113" fmla="*/ 76204 w 824428"/>
              <a:gd name="connsiteY113" fmla="*/ 1114425 h 1123950"/>
              <a:gd name="connsiteX114" fmla="*/ 80966 w 824428"/>
              <a:gd name="connsiteY114" fmla="*/ 1123950 h 1123950"/>
              <a:gd name="connsiteX115" fmla="*/ 114304 w 824428"/>
              <a:gd name="connsiteY115" fmla="*/ 1116806 h 1123950"/>
              <a:gd name="connsiteX116" fmla="*/ 116685 w 824428"/>
              <a:gd name="connsiteY116" fmla="*/ 1109663 h 1123950"/>
              <a:gd name="connsiteX117" fmla="*/ 123829 w 824428"/>
              <a:gd name="connsiteY117" fmla="*/ 1102519 h 1123950"/>
              <a:gd name="connsiteX118" fmla="*/ 138116 w 824428"/>
              <a:gd name="connsiteY118" fmla="*/ 1081088 h 1123950"/>
              <a:gd name="connsiteX119" fmla="*/ 142879 w 824428"/>
              <a:gd name="connsiteY119" fmla="*/ 1073944 h 1123950"/>
              <a:gd name="connsiteX120" fmla="*/ 161929 w 824428"/>
              <a:gd name="connsiteY120" fmla="*/ 1064419 h 1123950"/>
              <a:gd name="connsiteX121" fmla="*/ 211935 w 824428"/>
              <a:gd name="connsiteY121" fmla="*/ 1064419 h 1123950"/>
              <a:gd name="connsiteX122" fmla="*/ 219079 w 824428"/>
              <a:gd name="connsiteY122" fmla="*/ 1057275 h 1123950"/>
              <a:gd name="connsiteX123" fmla="*/ 228604 w 824428"/>
              <a:gd name="connsiteY123" fmla="*/ 1042988 h 1123950"/>
              <a:gd name="connsiteX124" fmla="*/ 235747 w 824428"/>
              <a:gd name="connsiteY124" fmla="*/ 1033463 h 1123950"/>
              <a:gd name="connsiteX125" fmla="*/ 240510 w 824428"/>
              <a:gd name="connsiteY125" fmla="*/ 1019175 h 1123950"/>
              <a:gd name="connsiteX126" fmla="*/ 250035 w 824428"/>
              <a:gd name="connsiteY126" fmla="*/ 1000125 h 1123950"/>
              <a:gd name="connsiteX127" fmla="*/ 254797 w 824428"/>
              <a:gd name="connsiteY127" fmla="*/ 990600 h 1123950"/>
              <a:gd name="connsiteX128" fmla="*/ 259560 w 824428"/>
              <a:gd name="connsiteY128" fmla="*/ 978694 h 1123950"/>
              <a:gd name="connsiteX129" fmla="*/ 278610 w 824428"/>
              <a:gd name="connsiteY129" fmla="*/ 959644 h 1123950"/>
              <a:gd name="connsiteX130" fmla="*/ 338141 w 824428"/>
              <a:gd name="connsiteY130" fmla="*/ 909638 h 1123950"/>
              <a:gd name="connsiteX0" fmla="*/ 338141 w 824428"/>
              <a:gd name="connsiteY0" fmla="*/ 909638 h 1123950"/>
              <a:gd name="connsiteX1" fmla="*/ 350047 w 824428"/>
              <a:gd name="connsiteY1" fmla="*/ 885825 h 1123950"/>
              <a:gd name="connsiteX2" fmla="*/ 390529 w 824428"/>
              <a:gd name="connsiteY2" fmla="*/ 831057 h 1123950"/>
              <a:gd name="connsiteX3" fmla="*/ 409579 w 824428"/>
              <a:gd name="connsiteY3" fmla="*/ 785812 h 1123950"/>
              <a:gd name="connsiteX4" fmla="*/ 421485 w 824428"/>
              <a:gd name="connsiteY4" fmla="*/ 721519 h 1123950"/>
              <a:gd name="connsiteX5" fmla="*/ 440535 w 824428"/>
              <a:gd name="connsiteY5" fmla="*/ 678656 h 1123950"/>
              <a:gd name="connsiteX6" fmla="*/ 473872 w 824428"/>
              <a:gd name="connsiteY6" fmla="*/ 638175 h 1123950"/>
              <a:gd name="connsiteX7" fmla="*/ 526260 w 824428"/>
              <a:gd name="connsiteY7" fmla="*/ 564356 h 1123950"/>
              <a:gd name="connsiteX8" fmla="*/ 571504 w 824428"/>
              <a:gd name="connsiteY8" fmla="*/ 514350 h 1123950"/>
              <a:gd name="connsiteX9" fmla="*/ 607222 w 824428"/>
              <a:gd name="connsiteY9" fmla="*/ 447675 h 1123950"/>
              <a:gd name="connsiteX10" fmla="*/ 647704 w 824428"/>
              <a:gd name="connsiteY10" fmla="*/ 404813 h 1123950"/>
              <a:gd name="connsiteX11" fmla="*/ 683422 w 824428"/>
              <a:gd name="connsiteY11" fmla="*/ 369094 h 1123950"/>
              <a:gd name="connsiteX12" fmla="*/ 695329 w 824428"/>
              <a:gd name="connsiteY12" fmla="*/ 366713 h 1123950"/>
              <a:gd name="connsiteX13" fmla="*/ 750097 w 824428"/>
              <a:gd name="connsiteY13" fmla="*/ 364331 h 1123950"/>
              <a:gd name="connsiteX14" fmla="*/ 762004 w 824428"/>
              <a:gd name="connsiteY14" fmla="*/ 359569 h 1123950"/>
              <a:gd name="connsiteX15" fmla="*/ 771529 w 824428"/>
              <a:gd name="connsiteY15" fmla="*/ 350044 h 1123950"/>
              <a:gd name="connsiteX16" fmla="*/ 785816 w 824428"/>
              <a:gd name="connsiteY16" fmla="*/ 338138 h 1123950"/>
              <a:gd name="connsiteX17" fmla="*/ 816772 w 824428"/>
              <a:gd name="connsiteY17" fmla="*/ 326231 h 1123950"/>
              <a:gd name="connsiteX18" fmla="*/ 823916 w 824428"/>
              <a:gd name="connsiteY18" fmla="*/ 316706 h 1123950"/>
              <a:gd name="connsiteX19" fmla="*/ 821535 w 824428"/>
              <a:gd name="connsiteY19" fmla="*/ 283369 h 1123950"/>
              <a:gd name="connsiteX20" fmla="*/ 814391 w 824428"/>
              <a:gd name="connsiteY20" fmla="*/ 276225 h 1123950"/>
              <a:gd name="connsiteX21" fmla="*/ 797722 w 824428"/>
              <a:gd name="connsiteY21" fmla="*/ 259556 h 1123950"/>
              <a:gd name="connsiteX22" fmla="*/ 788197 w 824428"/>
              <a:gd name="connsiteY22" fmla="*/ 257175 h 1123950"/>
              <a:gd name="connsiteX23" fmla="*/ 745335 w 824428"/>
              <a:gd name="connsiteY23" fmla="*/ 247650 h 1123950"/>
              <a:gd name="connsiteX24" fmla="*/ 731047 w 824428"/>
              <a:gd name="connsiteY24" fmla="*/ 240506 h 1123950"/>
              <a:gd name="connsiteX25" fmla="*/ 719141 w 824428"/>
              <a:gd name="connsiteY25" fmla="*/ 235744 h 1123950"/>
              <a:gd name="connsiteX26" fmla="*/ 685804 w 824428"/>
              <a:gd name="connsiteY26" fmla="*/ 216694 h 1123950"/>
              <a:gd name="connsiteX27" fmla="*/ 678660 w 824428"/>
              <a:gd name="connsiteY27" fmla="*/ 214313 h 1123950"/>
              <a:gd name="connsiteX28" fmla="*/ 676279 w 824428"/>
              <a:gd name="connsiteY28" fmla="*/ 207169 h 1123950"/>
              <a:gd name="connsiteX29" fmla="*/ 681041 w 824428"/>
              <a:gd name="connsiteY29" fmla="*/ 173831 h 1123950"/>
              <a:gd name="connsiteX30" fmla="*/ 676279 w 824428"/>
              <a:gd name="connsiteY30" fmla="*/ 138113 h 1123950"/>
              <a:gd name="connsiteX31" fmla="*/ 673897 w 824428"/>
              <a:gd name="connsiteY31" fmla="*/ 50006 h 1123950"/>
              <a:gd name="connsiteX32" fmla="*/ 671516 w 824428"/>
              <a:gd name="connsiteY32" fmla="*/ 40481 h 1123950"/>
              <a:gd name="connsiteX33" fmla="*/ 669135 w 824428"/>
              <a:gd name="connsiteY33" fmla="*/ 26194 h 1123950"/>
              <a:gd name="connsiteX34" fmla="*/ 659610 w 824428"/>
              <a:gd name="connsiteY34" fmla="*/ 9525 h 1123950"/>
              <a:gd name="connsiteX35" fmla="*/ 654847 w 824428"/>
              <a:gd name="connsiteY35" fmla="*/ 0 h 1123950"/>
              <a:gd name="connsiteX36" fmla="*/ 647704 w 824428"/>
              <a:gd name="connsiteY36" fmla="*/ 4763 h 1123950"/>
              <a:gd name="connsiteX37" fmla="*/ 645322 w 824428"/>
              <a:gd name="connsiteY37" fmla="*/ 14288 h 1123950"/>
              <a:gd name="connsiteX38" fmla="*/ 642941 w 824428"/>
              <a:gd name="connsiteY38" fmla="*/ 21431 h 1123950"/>
              <a:gd name="connsiteX39" fmla="*/ 640560 w 824428"/>
              <a:gd name="connsiteY39" fmla="*/ 30956 h 1123950"/>
              <a:gd name="connsiteX40" fmla="*/ 633416 w 824428"/>
              <a:gd name="connsiteY40" fmla="*/ 42863 h 1123950"/>
              <a:gd name="connsiteX41" fmla="*/ 631035 w 824428"/>
              <a:gd name="connsiteY41" fmla="*/ 50006 h 1123950"/>
              <a:gd name="connsiteX42" fmla="*/ 616747 w 824428"/>
              <a:gd name="connsiteY42" fmla="*/ 64294 h 1123950"/>
              <a:gd name="connsiteX43" fmla="*/ 609604 w 824428"/>
              <a:gd name="connsiteY43" fmla="*/ 66675 h 1123950"/>
              <a:gd name="connsiteX44" fmla="*/ 597697 w 824428"/>
              <a:gd name="connsiteY44" fmla="*/ 57150 h 1123950"/>
              <a:gd name="connsiteX45" fmla="*/ 561979 w 824428"/>
              <a:gd name="connsiteY45" fmla="*/ 71438 h 1123950"/>
              <a:gd name="connsiteX46" fmla="*/ 514354 w 824428"/>
              <a:gd name="connsiteY46" fmla="*/ 88106 h 1123950"/>
              <a:gd name="connsiteX47" fmla="*/ 519116 w 824428"/>
              <a:gd name="connsiteY47" fmla="*/ 97631 h 1123950"/>
              <a:gd name="connsiteX48" fmla="*/ 516735 w 824428"/>
              <a:gd name="connsiteY48" fmla="*/ 107156 h 1123950"/>
              <a:gd name="connsiteX49" fmla="*/ 502447 w 824428"/>
              <a:gd name="connsiteY49" fmla="*/ 114300 h 1123950"/>
              <a:gd name="connsiteX50" fmla="*/ 457204 w 824428"/>
              <a:gd name="connsiteY50" fmla="*/ 119063 h 1123950"/>
              <a:gd name="connsiteX51" fmla="*/ 447679 w 824428"/>
              <a:gd name="connsiteY51" fmla="*/ 126206 h 1123950"/>
              <a:gd name="connsiteX52" fmla="*/ 438154 w 824428"/>
              <a:gd name="connsiteY52" fmla="*/ 138113 h 1123950"/>
              <a:gd name="connsiteX53" fmla="*/ 431010 w 824428"/>
              <a:gd name="connsiteY53" fmla="*/ 145256 h 1123950"/>
              <a:gd name="connsiteX54" fmla="*/ 421485 w 824428"/>
              <a:gd name="connsiteY54" fmla="*/ 171450 h 1123950"/>
              <a:gd name="connsiteX55" fmla="*/ 404816 w 824428"/>
              <a:gd name="connsiteY55" fmla="*/ 176213 h 1123950"/>
              <a:gd name="connsiteX56" fmla="*/ 309566 w 824428"/>
              <a:gd name="connsiteY56" fmla="*/ 190500 h 1123950"/>
              <a:gd name="connsiteX57" fmla="*/ 290516 w 824428"/>
              <a:gd name="connsiteY57" fmla="*/ 202406 h 1123950"/>
              <a:gd name="connsiteX58" fmla="*/ 276229 w 824428"/>
              <a:gd name="connsiteY58" fmla="*/ 216694 h 1123950"/>
              <a:gd name="connsiteX59" fmla="*/ 259560 w 824428"/>
              <a:gd name="connsiteY59" fmla="*/ 238125 h 1123950"/>
              <a:gd name="connsiteX60" fmla="*/ 250035 w 824428"/>
              <a:gd name="connsiteY60" fmla="*/ 250031 h 1123950"/>
              <a:gd name="connsiteX61" fmla="*/ 235747 w 824428"/>
              <a:gd name="connsiteY61" fmla="*/ 261938 h 1123950"/>
              <a:gd name="connsiteX62" fmla="*/ 228604 w 824428"/>
              <a:gd name="connsiteY62" fmla="*/ 271463 h 1123950"/>
              <a:gd name="connsiteX63" fmla="*/ 207172 w 824428"/>
              <a:gd name="connsiteY63" fmla="*/ 285750 h 1123950"/>
              <a:gd name="connsiteX64" fmla="*/ 197647 w 824428"/>
              <a:gd name="connsiteY64" fmla="*/ 295275 h 1123950"/>
              <a:gd name="connsiteX65" fmla="*/ 183360 w 824428"/>
              <a:gd name="connsiteY65" fmla="*/ 304800 h 1123950"/>
              <a:gd name="connsiteX66" fmla="*/ 176216 w 824428"/>
              <a:gd name="connsiteY66" fmla="*/ 311944 h 1123950"/>
              <a:gd name="connsiteX67" fmla="*/ 164310 w 824428"/>
              <a:gd name="connsiteY67" fmla="*/ 316706 h 1123950"/>
              <a:gd name="connsiteX68" fmla="*/ 157166 w 824428"/>
              <a:gd name="connsiteY68" fmla="*/ 371475 h 1123950"/>
              <a:gd name="connsiteX69" fmla="*/ 166691 w 824428"/>
              <a:gd name="connsiteY69" fmla="*/ 385763 h 1123950"/>
              <a:gd name="connsiteX70" fmla="*/ 183360 w 824428"/>
              <a:gd name="connsiteY70" fmla="*/ 407194 h 1123950"/>
              <a:gd name="connsiteX71" fmla="*/ 190504 w 824428"/>
              <a:gd name="connsiteY71" fmla="*/ 416719 h 1123950"/>
              <a:gd name="connsiteX72" fmla="*/ 197647 w 824428"/>
              <a:gd name="connsiteY72" fmla="*/ 428625 h 1123950"/>
              <a:gd name="connsiteX73" fmla="*/ 204791 w 824428"/>
              <a:gd name="connsiteY73" fmla="*/ 442913 h 1123950"/>
              <a:gd name="connsiteX74" fmla="*/ 216697 w 824428"/>
              <a:gd name="connsiteY74" fmla="*/ 459581 h 1123950"/>
              <a:gd name="connsiteX75" fmla="*/ 221460 w 824428"/>
              <a:gd name="connsiteY75" fmla="*/ 471488 h 1123950"/>
              <a:gd name="connsiteX76" fmla="*/ 228604 w 824428"/>
              <a:gd name="connsiteY76" fmla="*/ 481013 h 1123950"/>
              <a:gd name="connsiteX77" fmla="*/ 233366 w 824428"/>
              <a:gd name="connsiteY77" fmla="*/ 490538 h 1123950"/>
              <a:gd name="connsiteX78" fmla="*/ 230985 w 824428"/>
              <a:gd name="connsiteY78" fmla="*/ 507206 h 1123950"/>
              <a:gd name="connsiteX79" fmla="*/ 185741 w 824428"/>
              <a:gd name="connsiteY79" fmla="*/ 511969 h 1123950"/>
              <a:gd name="connsiteX80" fmla="*/ 176216 w 824428"/>
              <a:gd name="connsiteY80" fmla="*/ 516731 h 1123950"/>
              <a:gd name="connsiteX81" fmla="*/ 171454 w 824428"/>
              <a:gd name="connsiteY81" fmla="*/ 531019 h 1123950"/>
              <a:gd name="connsiteX82" fmla="*/ 164310 w 824428"/>
              <a:gd name="connsiteY82" fmla="*/ 581025 h 1123950"/>
              <a:gd name="connsiteX83" fmla="*/ 135735 w 824428"/>
              <a:gd name="connsiteY83" fmla="*/ 607219 h 1123950"/>
              <a:gd name="connsiteX84" fmla="*/ 128591 w 824428"/>
              <a:gd name="connsiteY84" fmla="*/ 611981 h 1123950"/>
              <a:gd name="connsiteX85" fmla="*/ 111922 w 824428"/>
              <a:gd name="connsiteY85" fmla="*/ 628650 h 1123950"/>
              <a:gd name="connsiteX86" fmla="*/ 100016 w 824428"/>
              <a:gd name="connsiteY86" fmla="*/ 638175 h 1123950"/>
              <a:gd name="connsiteX87" fmla="*/ 88110 w 824428"/>
              <a:gd name="connsiteY87" fmla="*/ 650081 h 1123950"/>
              <a:gd name="connsiteX88" fmla="*/ 80966 w 824428"/>
              <a:gd name="connsiteY88" fmla="*/ 661988 h 1123950"/>
              <a:gd name="connsiteX89" fmla="*/ 76204 w 824428"/>
              <a:gd name="connsiteY89" fmla="*/ 669131 h 1123950"/>
              <a:gd name="connsiteX90" fmla="*/ 69060 w 824428"/>
              <a:gd name="connsiteY90" fmla="*/ 678656 h 1123950"/>
              <a:gd name="connsiteX91" fmla="*/ 64297 w 824428"/>
              <a:gd name="connsiteY91" fmla="*/ 685800 h 1123950"/>
              <a:gd name="connsiteX92" fmla="*/ 57154 w 824428"/>
              <a:gd name="connsiteY92" fmla="*/ 692944 h 1123950"/>
              <a:gd name="connsiteX93" fmla="*/ 52391 w 824428"/>
              <a:gd name="connsiteY93" fmla="*/ 702469 h 1123950"/>
              <a:gd name="connsiteX94" fmla="*/ 47629 w 824428"/>
              <a:gd name="connsiteY94" fmla="*/ 709613 h 1123950"/>
              <a:gd name="connsiteX95" fmla="*/ 40485 w 824428"/>
              <a:gd name="connsiteY95" fmla="*/ 721519 h 1123950"/>
              <a:gd name="connsiteX96" fmla="*/ 33341 w 824428"/>
              <a:gd name="connsiteY96" fmla="*/ 735806 h 1123950"/>
              <a:gd name="connsiteX97" fmla="*/ 38104 w 824428"/>
              <a:gd name="connsiteY97" fmla="*/ 754856 h 1123950"/>
              <a:gd name="connsiteX98" fmla="*/ 47629 w 824428"/>
              <a:gd name="connsiteY98" fmla="*/ 778669 h 1123950"/>
              <a:gd name="connsiteX99" fmla="*/ 30960 w 824428"/>
              <a:gd name="connsiteY99" fmla="*/ 821531 h 1123950"/>
              <a:gd name="connsiteX100" fmla="*/ 11910 w 824428"/>
              <a:gd name="connsiteY100" fmla="*/ 835819 h 1123950"/>
              <a:gd name="connsiteX101" fmla="*/ 2385 w 824428"/>
              <a:gd name="connsiteY101" fmla="*/ 852488 h 1123950"/>
              <a:gd name="connsiteX102" fmla="*/ 4 w 824428"/>
              <a:gd name="connsiteY102" fmla="*/ 859631 h 1123950"/>
              <a:gd name="connsiteX103" fmla="*/ 4766 w 824428"/>
              <a:gd name="connsiteY103" fmla="*/ 919163 h 1123950"/>
              <a:gd name="connsiteX104" fmla="*/ 7147 w 824428"/>
              <a:gd name="connsiteY104" fmla="*/ 928688 h 1123950"/>
              <a:gd name="connsiteX105" fmla="*/ 21435 w 824428"/>
              <a:gd name="connsiteY105" fmla="*/ 945356 h 1123950"/>
              <a:gd name="connsiteX106" fmla="*/ 33341 w 824428"/>
              <a:gd name="connsiteY106" fmla="*/ 952500 h 1123950"/>
              <a:gd name="connsiteX107" fmla="*/ 42866 w 824428"/>
              <a:gd name="connsiteY107" fmla="*/ 954881 h 1123950"/>
              <a:gd name="connsiteX108" fmla="*/ 50010 w 824428"/>
              <a:gd name="connsiteY108" fmla="*/ 959644 h 1123950"/>
              <a:gd name="connsiteX109" fmla="*/ 76204 w 824428"/>
              <a:gd name="connsiteY109" fmla="*/ 973931 h 1123950"/>
              <a:gd name="connsiteX110" fmla="*/ 80966 w 824428"/>
              <a:gd name="connsiteY110" fmla="*/ 981075 h 1123950"/>
              <a:gd name="connsiteX111" fmla="*/ 76204 w 824428"/>
              <a:gd name="connsiteY111" fmla="*/ 1038225 h 1123950"/>
              <a:gd name="connsiteX112" fmla="*/ 71441 w 824428"/>
              <a:gd name="connsiteY112" fmla="*/ 1050131 h 1123950"/>
              <a:gd name="connsiteX113" fmla="*/ 76204 w 824428"/>
              <a:gd name="connsiteY113" fmla="*/ 1114425 h 1123950"/>
              <a:gd name="connsiteX114" fmla="*/ 80966 w 824428"/>
              <a:gd name="connsiteY114" fmla="*/ 1123950 h 1123950"/>
              <a:gd name="connsiteX115" fmla="*/ 114304 w 824428"/>
              <a:gd name="connsiteY115" fmla="*/ 1116806 h 1123950"/>
              <a:gd name="connsiteX116" fmla="*/ 116685 w 824428"/>
              <a:gd name="connsiteY116" fmla="*/ 1109663 h 1123950"/>
              <a:gd name="connsiteX117" fmla="*/ 123829 w 824428"/>
              <a:gd name="connsiteY117" fmla="*/ 1102519 h 1123950"/>
              <a:gd name="connsiteX118" fmla="*/ 138116 w 824428"/>
              <a:gd name="connsiteY118" fmla="*/ 1081088 h 1123950"/>
              <a:gd name="connsiteX119" fmla="*/ 142879 w 824428"/>
              <a:gd name="connsiteY119" fmla="*/ 1073944 h 1123950"/>
              <a:gd name="connsiteX120" fmla="*/ 161929 w 824428"/>
              <a:gd name="connsiteY120" fmla="*/ 1064419 h 1123950"/>
              <a:gd name="connsiteX121" fmla="*/ 211935 w 824428"/>
              <a:gd name="connsiteY121" fmla="*/ 1064419 h 1123950"/>
              <a:gd name="connsiteX122" fmla="*/ 219079 w 824428"/>
              <a:gd name="connsiteY122" fmla="*/ 1057275 h 1123950"/>
              <a:gd name="connsiteX123" fmla="*/ 228604 w 824428"/>
              <a:gd name="connsiteY123" fmla="*/ 1042988 h 1123950"/>
              <a:gd name="connsiteX124" fmla="*/ 235747 w 824428"/>
              <a:gd name="connsiteY124" fmla="*/ 1033463 h 1123950"/>
              <a:gd name="connsiteX125" fmla="*/ 240510 w 824428"/>
              <a:gd name="connsiteY125" fmla="*/ 1019175 h 1123950"/>
              <a:gd name="connsiteX126" fmla="*/ 254797 w 824428"/>
              <a:gd name="connsiteY126" fmla="*/ 990600 h 1123950"/>
              <a:gd name="connsiteX127" fmla="*/ 259560 w 824428"/>
              <a:gd name="connsiteY127" fmla="*/ 978694 h 1123950"/>
              <a:gd name="connsiteX128" fmla="*/ 278610 w 824428"/>
              <a:gd name="connsiteY128" fmla="*/ 959644 h 1123950"/>
              <a:gd name="connsiteX129" fmla="*/ 338141 w 824428"/>
              <a:gd name="connsiteY129" fmla="*/ 909638 h 1123950"/>
              <a:gd name="connsiteX0" fmla="*/ 338141 w 824428"/>
              <a:gd name="connsiteY0" fmla="*/ 909638 h 1123950"/>
              <a:gd name="connsiteX1" fmla="*/ 350047 w 824428"/>
              <a:gd name="connsiteY1" fmla="*/ 885825 h 1123950"/>
              <a:gd name="connsiteX2" fmla="*/ 390529 w 824428"/>
              <a:gd name="connsiteY2" fmla="*/ 831057 h 1123950"/>
              <a:gd name="connsiteX3" fmla="*/ 409579 w 824428"/>
              <a:gd name="connsiteY3" fmla="*/ 785812 h 1123950"/>
              <a:gd name="connsiteX4" fmla="*/ 421485 w 824428"/>
              <a:gd name="connsiteY4" fmla="*/ 721519 h 1123950"/>
              <a:gd name="connsiteX5" fmla="*/ 440535 w 824428"/>
              <a:gd name="connsiteY5" fmla="*/ 678656 h 1123950"/>
              <a:gd name="connsiteX6" fmla="*/ 473872 w 824428"/>
              <a:gd name="connsiteY6" fmla="*/ 638175 h 1123950"/>
              <a:gd name="connsiteX7" fmla="*/ 526260 w 824428"/>
              <a:gd name="connsiteY7" fmla="*/ 564356 h 1123950"/>
              <a:gd name="connsiteX8" fmla="*/ 571504 w 824428"/>
              <a:gd name="connsiteY8" fmla="*/ 514350 h 1123950"/>
              <a:gd name="connsiteX9" fmla="*/ 607222 w 824428"/>
              <a:gd name="connsiteY9" fmla="*/ 447675 h 1123950"/>
              <a:gd name="connsiteX10" fmla="*/ 647704 w 824428"/>
              <a:gd name="connsiteY10" fmla="*/ 404813 h 1123950"/>
              <a:gd name="connsiteX11" fmla="*/ 683422 w 824428"/>
              <a:gd name="connsiteY11" fmla="*/ 369094 h 1123950"/>
              <a:gd name="connsiteX12" fmla="*/ 695329 w 824428"/>
              <a:gd name="connsiteY12" fmla="*/ 366713 h 1123950"/>
              <a:gd name="connsiteX13" fmla="*/ 750097 w 824428"/>
              <a:gd name="connsiteY13" fmla="*/ 364331 h 1123950"/>
              <a:gd name="connsiteX14" fmla="*/ 762004 w 824428"/>
              <a:gd name="connsiteY14" fmla="*/ 359569 h 1123950"/>
              <a:gd name="connsiteX15" fmla="*/ 771529 w 824428"/>
              <a:gd name="connsiteY15" fmla="*/ 350044 h 1123950"/>
              <a:gd name="connsiteX16" fmla="*/ 785816 w 824428"/>
              <a:gd name="connsiteY16" fmla="*/ 338138 h 1123950"/>
              <a:gd name="connsiteX17" fmla="*/ 816772 w 824428"/>
              <a:gd name="connsiteY17" fmla="*/ 326231 h 1123950"/>
              <a:gd name="connsiteX18" fmla="*/ 823916 w 824428"/>
              <a:gd name="connsiteY18" fmla="*/ 316706 h 1123950"/>
              <a:gd name="connsiteX19" fmla="*/ 821535 w 824428"/>
              <a:gd name="connsiteY19" fmla="*/ 283369 h 1123950"/>
              <a:gd name="connsiteX20" fmla="*/ 814391 w 824428"/>
              <a:gd name="connsiteY20" fmla="*/ 276225 h 1123950"/>
              <a:gd name="connsiteX21" fmla="*/ 797722 w 824428"/>
              <a:gd name="connsiteY21" fmla="*/ 259556 h 1123950"/>
              <a:gd name="connsiteX22" fmla="*/ 788197 w 824428"/>
              <a:gd name="connsiteY22" fmla="*/ 257175 h 1123950"/>
              <a:gd name="connsiteX23" fmla="*/ 745335 w 824428"/>
              <a:gd name="connsiteY23" fmla="*/ 247650 h 1123950"/>
              <a:gd name="connsiteX24" fmla="*/ 731047 w 824428"/>
              <a:gd name="connsiteY24" fmla="*/ 240506 h 1123950"/>
              <a:gd name="connsiteX25" fmla="*/ 719141 w 824428"/>
              <a:gd name="connsiteY25" fmla="*/ 235744 h 1123950"/>
              <a:gd name="connsiteX26" fmla="*/ 685804 w 824428"/>
              <a:gd name="connsiteY26" fmla="*/ 216694 h 1123950"/>
              <a:gd name="connsiteX27" fmla="*/ 678660 w 824428"/>
              <a:gd name="connsiteY27" fmla="*/ 214313 h 1123950"/>
              <a:gd name="connsiteX28" fmla="*/ 676279 w 824428"/>
              <a:gd name="connsiteY28" fmla="*/ 207169 h 1123950"/>
              <a:gd name="connsiteX29" fmla="*/ 681041 w 824428"/>
              <a:gd name="connsiteY29" fmla="*/ 173831 h 1123950"/>
              <a:gd name="connsiteX30" fmla="*/ 676279 w 824428"/>
              <a:gd name="connsiteY30" fmla="*/ 138113 h 1123950"/>
              <a:gd name="connsiteX31" fmla="*/ 673897 w 824428"/>
              <a:gd name="connsiteY31" fmla="*/ 50006 h 1123950"/>
              <a:gd name="connsiteX32" fmla="*/ 671516 w 824428"/>
              <a:gd name="connsiteY32" fmla="*/ 40481 h 1123950"/>
              <a:gd name="connsiteX33" fmla="*/ 669135 w 824428"/>
              <a:gd name="connsiteY33" fmla="*/ 26194 h 1123950"/>
              <a:gd name="connsiteX34" fmla="*/ 659610 w 824428"/>
              <a:gd name="connsiteY34" fmla="*/ 9525 h 1123950"/>
              <a:gd name="connsiteX35" fmla="*/ 654847 w 824428"/>
              <a:gd name="connsiteY35" fmla="*/ 0 h 1123950"/>
              <a:gd name="connsiteX36" fmla="*/ 647704 w 824428"/>
              <a:gd name="connsiteY36" fmla="*/ 4763 h 1123950"/>
              <a:gd name="connsiteX37" fmla="*/ 645322 w 824428"/>
              <a:gd name="connsiteY37" fmla="*/ 14288 h 1123950"/>
              <a:gd name="connsiteX38" fmla="*/ 642941 w 824428"/>
              <a:gd name="connsiteY38" fmla="*/ 21431 h 1123950"/>
              <a:gd name="connsiteX39" fmla="*/ 640560 w 824428"/>
              <a:gd name="connsiteY39" fmla="*/ 30956 h 1123950"/>
              <a:gd name="connsiteX40" fmla="*/ 633416 w 824428"/>
              <a:gd name="connsiteY40" fmla="*/ 42863 h 1123950"/>
              <a:gd name="connsiteX41" fmla="*/ 631035 w 824428"/>
              <a:gd name="connsiteY41" fmla="*/ 50006 h 1123950"/>
              <a:gd name="connsiteX42" fmla="*/ 616747 w 824428"/>
              <a:gd name="connsiteY42" fmla="*/ 64294 h 1123950"/>
              <a:gd name="connsiteX43" fmla="*/ 609604 w 824428"/>
              <a:gd name="connsiteY43" fmla="*/ 66675 h 1123950"/>
              <a:gd name="connsiteX44" fmla="*/ 597697 w 824428"/>
              <a:gd name="connsiteY44" fmla="*/ 57150 h 1123950"/>
              <a:gd name="connsiteX45" fmla="*/ 561979 w 824428"/>
              <a:gd name="connsiteY45" fmla="*/ 71438 h 1123950"/>
              <a:gd name="connsiteX46" fmla="*/ 514354 w 824428"/>
              <a:gd name="connsiteY46" fmla="*/ 88106 h 1123950"/>
              <a:gd name="connsiteX47" fmla="*/ 519116 w 824428"/>
              <a:gd name="connsiteY47" fmla="*/ 97631 h 1123950"/>
              <a:gd name="connsiteX48" fmla="*/ 516735 w 824428"/>
              <a:gd name="connsiteY48" fmla="*/ 107156 h 1123950"/>
              <a:gd name="connsiteX49" fmla="*/ 502447 w 824428"/>
              <a:gd name="connsiteY49" fmla="*/ 114300 h 1123950"/>
              <a:gd name="connsiteX50" fmla="*/ 457204 w 824428"/>
              <a:gd name="connsiteY50" fmla="*/ 119063 h 1123950"/>
              <a:gd name="connsiteX51" fmla="*/ 447679 w 824428"/>
              <a:gd name="connsiteY51" fmla="*/ 126206 h 1123950"/>
              <a:gd name="connsiteX52" fmla="*/ 438154 w 824428"/>
              <a:gd name="connsiteY52" fmla="*/ 138113 h 1123950"/>
              <a:gd name="connsiteX53" fmla="*/ 431010 w 824428"/>
              <a:gd name="connsiteY53" fmla="*/ 145256 h 1123950"/>
              <a:gd name="connsiteX54" fmla="*/ 421485 w 824428"/>
              <a:gd name="connsiteY54" fmla="*/ 171450 h 1123950"/>
              <a:gd name="connsiteX55" fmla="*/ 404816 w 824428"/>
              <a:gd name="connsiteY55" fmla="*/ 176213 h 1123950"/>
              <a:gd name="connsiteX56" fmla="*/ 309566 w 824428"/>
              <a:gd name="connsiteY56" fmla="*/ 190500 h 1123950"/>
              <a:gd name="connsiteX57" fmla="*/ 290516 w 824428"/>
              <a:gd name="connsiteY57" fmla="*/ 202406 h 1123950"/>
              <a:gd name="connsiteX58" fmla="*/ 276229 w 824428"/>
              <a:gd name="connsiteY58" fmla="*/ 216694 h 1123950"/>
              <a:gd name="connsiteX59" fmla="*/ 259560 w 824428"/>
              <a:gd name="connsiteY59" fmla="*/ 238125 h 1123950"/>
              <a:gd name="connsiteX60" fmla="*/ 250035 w 824428"/>
              <a:gd name="connsiteY60" fmla="*/ 250031 h 1123950"/>
              <a:gd name="connsiteX61" fmla="*/ 235747 w 824428"/>
              <a:gd name="connsiteY61" fmla="*/ 261938 h 1123950"/>
              <a:gd name="connsiteX62" fmla="*/ 228604 w 824428"/>
              <a:gd name="connsiteY62" fmla="*/ 271463 h 1123950"/>
              <a:gd name="connsiteX63" fmla="*/ 207172 w 824428"/>
              <a:gd name="connsiteY63" fmla="*/ 285750 h 1123950"/>
              <a:gd name="connsiteX64" fmla="*/ 197647 w 824428"/>
              <a:gd name="connsiteY64" fmla="*/ 295275 h 1123950"/>
              <a:gd name="connsiteX65" fmla="*/ 183360 w 824428"/>
              <a:gd name="connsiteY65" fmla="*/ 304800 h 1123950"/>
              <a:gd name="connsiteX66" fmla="*/ 176216 w 824428"/>
              <a:gd name="connsiteY66" fmla="*/ 311944 h 1123950"/>
              <a:gd name="connsiteX67" fmla="*/ 164310 w 824428"/>
              <a:gd name="connsiteY67" fmla="*/ 316706 h 1123950"/>
              <a:gd name="connsiteX68" fmla="*/ 157166 w 824428"/>
              <a:gd name="connsiteY68" fmla="*/ 371475 h 1123950"/>
              <a:gd name="connsiteX69" fmla="*/ 166691 w 824428"/>
              <a:gd name="connsiteY69" fmla="*/ 385763 h 1123950"/>
              <a:gd name="connsiteX70" fmla="*/ 183360 w 824428"/>
              <a:gd name="connsiteY70" fmla="*/ 407194 h 1123950"/>
              <a:gd name="connsiteX71" fmla="*/ 190504 w 824428"/>
              <a:gd name="connsiteY71" fmla="*/ 416719 h 1123950"/>
              <a:gd name="connsiteX72" fmla="*/ 197647 w 824428"/>
              <a:gd name="connsiteY72" fmla="*/ 428625 h 1123950"/>
              <a:gd name="connsiteX73" fmla="*/ 204791 w 824428"/>
              <a:gd name="connsiteY73" fmla="*/ 442913 h 1123950"/>
              <a:gd name="connsiteX74" fmla="*/ 216697 w 824428"/>
              <a:gd name="connsiteY74" fmla="*/ 459581 h 1123950"/>
              <a:gd name="connsiteX75" fmla="*/ 221460 w 824428"/>
              <a:gd name="connsiteY75" fmla="*/ 471488 h 1123950"/>
              <a:gd name="connsiteX76" fmla="*/ 228604 w 824428"/>
              <a:gd name="connsiteY76" fmla="*/ 481013 h 1123950"/>
              <a:gd name="connsiteX77" fmla="*/ 233366 w 824428"/>
              <a:gd name="connsiteY77" fmla="*/ 490538 h 1123950"/>
              <a:gd name="connsiteX78" fmla="*/ 230985 w 824428"/>
              <a:gd name="connsiteY78" fmla="*/ 507206 h 1123950"/>
              <a:gd name="connsiteX79" fmla="*/ 185741 w 824428"/>
              <a:gd name="connsiteY79" fmla="*/ 511969 h 1123950"/>
              <a:gd name="connsiteX80" fmla="*/ 176216 w 824428"/>
              <a:gd name="connsiteY80" fmla="*/ 516731 h 1123950"/>
              <a:gd name="connsiteX81" fmla="*/ 171454 w 824428"/>
              <a:gd name="connsiteY81" fmla="*/ 531019 h 1123950"/>
              <a:gd name="connsiteX82" fmla="*/ 164310 w 824428"/>
              <a:gd name="connsiteY82" fmla="*/ 581025 h 1123950"/>
              <a:gd name="connsiteX83" fmla="*/ 135735 w 824428"/>
              <a:gd name="connsiteY83" fmla="*/ 607219 h 1123950"/>
              <a:gd name="connsiteX84" fmla="*/ 128591 w 824428"/>
              <a:gd name="connsiteY84" fmla="*/ 611981 h 1123950"/>
              <a:gd name="connsiteX85" fmla="*/ 111922 w 824428"/>
              <a:gd name="connsiteY85" fmla="*/ 628650 h 1123950"/>
              <a:gd name="connsiteX86" fmla="*/ 100016 w 824428"/>
              <a:gd name="connsiteY86" fmla="*/ 638175 h 1123950"/>
              <a:gd name="connsiteX87" fmla="*/ 88110 w 824428"/>
              <a:gd name="connsiteY87" fmla="*/ 650081 h 1123950"/>
              <a:gd name="connsiteX88" fmla="*/ 80966 w 824428"/>
              <a:gd name="connsiteY88" fmla="*/ 661988 h 1123950"/>
              <a:gd name="connsiteX89" fmla="*/ 76204 w 824428"/>
              <a:gd name="connsiteY89" fmla="*/ 669131 h 1123950"/>
              <a:gd name="connsiteX90" fmla="*/ 69060 w 824428"/>
              <a:gd name="connsiteY90" fmla="*/ 678656 h 1123950"/>
              <a:gd name="connsiteX91" fmla="*/ 64297 w 824428"/>
              <a:gd name="connsiteY91" fmla="*/ 685800 h 1123950"/>
              <a:gd name="connsiteX92" fmla="*/ 57154 w 824428"/>
              <a:gd name="connsiteY92" fmla="*/ 692944 h 1123950"/>
              <a:gd name="connsiteX93" fmla="*/ 52391 w 824428"/>
              <a:gd name="connsiteY93" fmla="*/ 702469 h 1123950"/>
              <a:gd name="connsiteX94" fmla="*/ 47629 w 824428"/>
              <a:gd name="connsiteY94" fmla="*/ 709613 h 1123950"/>
              <a:gd name="connsiteX95" fmla="*/ 40485 w 824428"/>
              <a:gd name="connsiteY95" fmla="*/ 721519 h 1123950"/>
              <a:gd name="connsiteX96" fmla="*/ 33341 w 824428"/>
              <a:gd name="connsiteY96" fmla="*/ 735806 h 1123950"/>
              <a:gd name="connsiteX97" fmla="*/ 38104 w 824428"/>
              <a:gd name="connsiteY97" fmla="*/ 754856 h 1123950"/>
              <a:gd name="connsiteX98" fmla="*/ 47629 w 824428"/>
              <a:gd name="connsiteY98" fmla="*/ 778669 h 1123950"/>
              <a:gd name="connsiteX99" fmla="*/ 30960 w 824428"/>
              <a:gd name="connsiteY99" fmla="*/ 821531 h 1123950"/>
              <a:gd name="connsiteX100" fmla="*/ 11910 w 824428"/>
              <a:gd name="connsiteY100" fmla="*/ 835819 h 1123950"/>
              <a:gd name="connsiteX101" fmla="*/ 2385 w 824428"/>
              <a:gd name="connsiteY101" fmla="*/ 852488 h 1123950"/>
              <a:gd name="connsiteX102" fmla="*/ 4 w 824428"/>
              <a:gd name="connsiteY102" fmla="*/ 859631 h 1123950"/>
              <a:gd name="connsiteX103" fmla="*/ 4766 w 824428"/>
              <a:gd name="connsiteY103" fmla="*/ 919163 h 1123950"/>
              <a:gd name="connsiteX104" fmla="*/ 7147 w 824428"/>
              <a:gd name="connsiteY104" fmla="*/ 928688 h 1123950"/>
              <a:gd name="connsiteX105" fmla="*/ 21435 w 824428"/>
              <a:gd name="connsiteY105" fmla="*/ 945356 h 1123950"/>
              <a:gd name="connsiteX106" fmla="*/ 33341 w 824428"/>
              <a:gd name="connsiteY106" fmla="*/ 952500 h 1123950"/>
              <a:gd name="connsiteX107" fmla="*/ 42866 w 824428"/>
              <a:gd name="connsiteY107" fmla="*/ 954881 h 1123950"/>
              <a:gd name="connsiteX108" fmla="*/ 50010 w 824428"/>
              <a:gd name="connsiteY108" fmla="*/ 959644 h 1123950"/>
              <a:gd name="connsiteX109" fmla="*/ 76204 w 824428"/>
              <a:gd name="connsiteY109" fmla="*/ 973931 h 1123950"/>
              <a:gd name="connsiteX110" fmla="*/ 80966 w 824428"/>
              <a:gd name="connsiteY110" fmla="*/ 981075 h 1123950"/>
              <a:gd name="connsiteX111" fmla="*/ 76204 w 824428"/>
              <a:gd name="connsiteY111" fmla="*/ 1038225 h 1123950"/>
              <a:gd name="connsiteX112" fmla="*/ 71441 w 824428"/>
              <a:gd name="connsiteY112" fmla="*/ 1050131 h 1123950"/>
              <a:gd name="connsiteX113" fmla="*/ 76204 w 824428"/>
              <a:gd name="connsiteY113" fmla="*/ 1114425 h 1123950"/>
              <a:gd name="connsiteX114" fmla="*/ 80966 w 824428"/>
              <a:gd name="connsiteY114" fmla="*/ 1123950 h 1123950"/>
              <a:gd name="connsiteX115" fmla="*/ 114304 w 824428"/>
              <a:gd name="connsiteY115" fmla="*/ 1116806 h 1123950"/>
              <a:gd name="connsiteX116" fmla="*/ 116685 w 824428"/>
              <a:gd name="connsiteY116" fmla="*/ 1109663 h 1123950"/>
              <a:gd name="connsiteX117" fmla="*/ 123829 w 824428"/>
              <a:gd name="connsiteY117" fmla="*/ 1102519 h 1123950"/>
              <a:gd name="connsiteX118" fmla="*/ 138116 w 824428"/>
              <a:gd name="connsiteY118" fmla="*/ 1081088 h 1123950"/>
              <a:gd name="connsiteX119" fmla="*/ 142879 w 824428"/>
              <a:gd name="connsiteY119" fmla="*/ 1073944 h 1123950"/>
              <a:gd name="connsiteX120" fmla="*/ 161929 w 824428"/>
              <a:gd name="connsiteY120" fmla="*/ 1064419 h 1123950"/>
              <a:gd name="connsiteX121" fmla="*/ 211935 w 824428"/>
              <a:gd name="connsiteY121" fmla="*/ 1064419 h 1123950"/>
              <a:gd name="connsiteX122" fmla="*/ 219079 w 824428"/>
              <a:gd name="connsiteY122" fmla="*/ 1057275 h 1123950"/>
              <a:gd name="connsiteX123" fmla="*/ 228604 w 824428"/>
              <a:gd name="connsiteY123" fmla="*/ 1042988 h 1123950"/>
              <a:gd name="connsiteX124" fmla="*/ 235747 w 824428"/>
              <a:gd name="connsiteY124" fmla="*/ 1033463 h 1123950"/>
              <a:gd name="connsiteX125" fmla="*/ 240510 w 824428"/>
              <a:gd name="connsiteY125" fmla="*/ 1019175 h 1123950"/>
              <a:gd name="connsiteX126" fmla="*/ 254797 w 824428"/>
              <a:gd name="connsiteY126" fmla="*/ 990600 h 1123950"/>
              <a:gd name="connsiteX127" fmla="*/ 259560 w 824428"/>
              <a:gd name="connsiteY127" fmla="*/ 978694 h 1123950"/>
              <a:gd name="connsiteX128" fmla="*/ 278610 w 824428"/>
              <a:gd name="connsiteY128" fmla="*/ 959644 h 1123950"/>
              <a:gd name="connsiteX129" fmla="*/ 316710 w 824428"/>
              <a:gd name="connsiteY129" fmla="*/ 926306 h 1123950"/>
              <a:gd name="connsiteX130" fmla="*/ 338141 w 824428"/>
              <a:gd name="connsiteY130" fmla="*/ 909638 h 1123950"/>
              <a:gd name="connsiteX0" fmla="*/ 338141 w 824428"/>
              <a:gd name="connsiteY0" fmla="*/ 909638 h 1123950"/>
              <a:gd name="connsiteX1" fmla="*/ 350047 w 824428"/>
              <a:gd name="connsiteY1" fmla="*/ 885825 h 1123950"/>
              <a:gd name="connsiteX2" fmla="*/ 390529 w 824428"/>
              <a:gd name="connsiteY2" fmla="*/ 831057 h 1123950"/>
              <a:gd name="connsiteX3" fmla="*/ 409579 w 824428"/>
              <a:gd name="connsiteY3" fmla="*/ 785812 h 1123950"/>
              <a:gd name="connsiteX4" fmla="*/ 421485 w 824428"/>
              <a:gd name="connsiteY4" fmla="*/ 721519 h 1123950"/>
              <a:gd name="connsiteX5" fmla="*/ 440535 w 824428"/>
              <a:gd name="connsiteY5" fmla="*/ 678656 h 1123950"/>
              <a:gd name="connsiteX6" fmla="*/ 473872 w 824428"/>
              <a:gd name="connsiteY6" fmla="*/ 638175 h 1123950"/>
              <a:gd name="connsiteX7" fmla="*/ 526260 w 824428"/>
              <a:gd name="connsiteY7" fmla="*/ 564356 h 1123950"/>
              <a:gd name="connsiteX8" fmla="*/ 571504 w 824428"/>
              <a:gd name="connsiteY8" fmla="*/ 514350 h 1123950"/>
              <a:gd name="connsiteX9" fmla="*/ 607222 w 824428"/>
              <a:gd name="connsiteY9" fmla="*/ 447675 h 1123950"/>
              <a:gd name="connsiteX10" fmla="*/ 647704 w 824428"/>
              <a:gd name="connsiteY10" fmla="*/ 404813 h 1123950"/>
              <a:gd name="connsiteX11" fmla="*/ 683422 w 824428"/>
              <a:gd name="connsiteY11" fmla="*/ 369094 h 1123950"/>
              <a:gd name="connsiteX12" fmla="*/ 695329 w 824428"/>
              <a:gd name="connsiteY12" fmla="*/ 366713 h 1123950"/>
              <a:gd name="connsiteX13" fmla="*/ 750097 w 824428"/>
              <a:gd name="connsiteY13" fmla="*/ 364331 h 1123950"/>
              <a:gd name="connsiteX14" fmla="*/ 762004 w 824428"/>
              <a:gd name="connsiteY14" fmla="*/ 359569 h 1123950"/>
              <a:gd name="connsiteX15" fmla="*/ 771529 w 824428"/>
              <a:gd name="connsiteY15" fmla="*/ 350044 h 1123950"/>
              <a:gd name="connsiteX16" fmla="*/ 785816 w 824428"/>
              <a:gd name="connsiteY16" fmla="*/ 338138 h 1123950"/>
              <a:gd name="connsiteX17" fmla="*/ 816772 w 824428"/>
              <a:gd name="connsiteY17" fmla="*/ 326231 h 1123950"/>
              <a:gd name="connsiteX18" fmla="*/ 823916 w 824428"/>
              <a:gd name="connsiteY18" fmla="*/ 316706 h 1123950"/>
              <a:gd name="connsiteX19" fmla="*/ 821535 w 824428"/>
              <a:gd name="connsiteY19" fmla="*/ 283369 h 1123950"/>
              <a:gd name="connsiteX20" fmla="*/ 814391 w 824428"/>
              <a:gd name="connsiteY20" fmla="*/ 276225 h 1123950"/>
              <a:gd name="connsiteX21" fmla="*/ 797722 w 824428"/>
              <a:gd name="connsiteY21" fmla="*/ 259556 h 1123950"/>
              <a:gd name="connsiteX22" fmla="*/ 788197 w 824428"/>
              <a:gd name="connsiteY22" fmla="*/ 257175 h 1123950"/>
              <a:gd name="connsiteX23" fmla="*/ 745335 w 824428"/>
              <a:gd name="connsiteY23" fmla="*/ 247650 h 1123950"/>
              <a:gd name="connsiteX24" fmla="*/ 731047 w 824428"/>
              <a:gd name="connsiteY24" fmla="*/ 240506 h 1123950"/>
              <a:gd name="connsiteX25" fmla="*/ 719141 w 824428"/>
              <a:gd name="connsiteY25" fmla="*/ 235744 h 1123950"/>
              <a:gd name="connsiteX26" fmla="*/ 685804 w 824428"/>
              <a:gd name="connsiteY26" fmla="*/ 216694 h 1123950"/>
              <a:gd name="connsiteX27" fmla="*/ 678660 w 824428"/>
              <a:gd name="connsiteY27" fmla="*/ 214313 h 1123950"/>
              <a:gd name="connsiteX28" fmla="*/ 676279 w 824428"/>
              <a:gd name="connsiteY28" fmla="*/ 207169 h 1123950"/>
              <a:gd name="connsiteX29" fmla="*/ 681041 w 824428"/>
              <a:gd name="connsiteY29" fmla="*/ 173831 h 1123950"/>
              <a:gd name="connsiteX30" fmla="*/ 676279 w 824428"/>
              <a:gd name="connsiteY30" fmla="*/ 138113 h 1123950"/>
              <a:gd name="connsiteX31" fmla="*/ 673897 w 824428"/>
              <a:gd name="connsiteY31" fmla="*/ 50006 h 1123950"/>
              <a:gd name="connsiteX32" fmla="*/ 671516 w 824428"/>
              <a:gd name="connsiteY32" fmla="*/ 40481 h 1123950"/>
              <a:gd name="connsiteX33" fmla="*/ 669135 w 824428"/>
              <a:gd name="connsiteY33" fmla="*/ 26194 h 1123950"/>
              <a:gd name="connsiteX34" fmla="*/ 659610 w 824428"/>
              <a:gd name="connsiteY34" fmla="*/ 9525 h 1123950"/>
              <a:gd name="connsiteX35" fmla="*/ 654847 w 824428"/>
              <a:gd name="connsiteY35" fmla="*/ 0 h 1123950"/>
              <a:gd name="connsiteX36" fmla="*/ 647704 w 824428"/>
              <a:gd name="connsiteY36" fmla="*/ 4763 h 1123950"/>
              <a:gd name="connsiteX37" fmla="*/ 645322 w 824428"/>
              <a:gd name="connsiteY37" fmla="*/ 14288 h 1123950"/>
              <a:gd name="connsiteX38" fmla="*/ 642941 w 824428"/>
              <a:gd name="connsiteY38" fmla="*/ 21431 h 1123950"/>
              <a:gd name="connsiteX39" fmla="*/ 640560 w 824428"/>
              <a:gd name="connsiteY39" fmla="*/ 30956 h 1123950"/>
              <a:gd name="connsiteX40" fmla="*/ 633416 w 824428"/>
              <a:gd name="connsiteY40" fmla="*/ 42863 h 1123950"/>
              <a:gd name="connsiteX41" fmla="*/ 631035 w 824428"/>
              <a:gd name="connsiteY41" fmla="*/ 50006 h 1123950"/>
              <a:gd name="connsiteX42" fmla="*/ 616747 w 824428"/>
              <a:gd name="connsiteY42" fmla="*/ 64294 h 1123950"/>
              <a:gd name="connsiteX43" fmla="*/ 609604 w 824428"/>
              <a:gd name="connsiteY43" fmla="*/ 66675 h 1123950"/>
              <a:gd name="connsiteX44" fmla="*/ 597697 w 824428"/>
              <a:gd name="connsiteY44" fmla="*/ 57150 h 1123950"/>
              <a:gd name="connsiteX45" fmla="*/ 561979 w 824428"/>
              <a:gd name="connsiteY45" fmla="*/ 71438 h 1123950"/>
              <a:gd name="connsiteX46" fmla="*/ 514354 w 824428"/>
              <a:gd name="connsiteY46" fmla="*/ 88106 h 1123950"/>
              <a:gd name="connsiteX47" fmla="*/ 519116 w 824428"/>
              <a:gd name="connsiteY47" fmla="*/ 97631 h 1123950"/>
              <a:gd name="connsiteX48" fmla="*/ 516735 w 824428"/>
              <a:gd name="connsiteY48" fmla="*/ 107156 h 1123950"/>
              <a:gd name="connsiteX49" fmla="*/ 502447 w 824428"/>
              <a:gd name="connsiteY49" fmla="*/ 114300 h 1123950"/>
              <a:gd name="connsiteX50" fmla="*/ 457204 w 824428"/>
              <a:gd name="connsiteY50" fmla="*/ 119063 h 1123950"/>
              <a:gd name="connsiteX51" fmla="*/ 447679 w 824428"/>
              <a:gd name="connsiteY51" fmla="*/ 126206 h 1123950"/>
              <a:gd name="connsiteX52" fmla="*/ 438154 w 824428"/>
              <a:gd name="connsiteY52" fmla="*/ 138113 h 1123950"/>
              <a:gd name="connsiteX53" fmla="*/ 431010 w 824428"/>
              <a:gd name="connsiteY53" fmla="*/ 145256 h 1123950"/>
              <a:gd name="connsiteX54" fmla="*/ 421485 w 824428"/>
              <a:gd name="connsiteY54" fmla="*/ 171450 h 1123950"/>
              <a:gd name="connsiteX55" fmla="*/ 404816 w 824428"/>
              <a:gd name="connsiteY55" fmla="*/ 176213 h 1123950"/>
              <a:gd name="connsiteX56" fmla="*/ 309566 w 824428"/>
              <a:gd name="connsiteY56" fmla="*/ 190500 h 1123950"/>
              <a:gd name="connsiteX57" fmla="*/ 290516 w 824428"/>
              <a:gd name="connsiteY57" fmla="*/ 202406 h 1123950"/>
              <a:gd name="connsiteX58" fmla="*/ 276229 w 824428"/>
              <a:gd name="connsiteY58" fmla="*/ 216694 h 1123950"/>
              <a:gd name="connsiteX59" fmla="*/ 259560 w 824428"/>
              <a:gd name="connsiteY59" fmla="*/ 238125 h 1123950"/>
              <a:gd name="connsiteX60" fmla="*/ 250035 w 824428"/>
              <a:gd name="connsiteY60" fmla="*/ 250031 h 1123950"/>
              <a:gd name="connsiteX61" fmla="*/ 235747 w 824428"/>
              <a:gd name="connsiteY61" fmla="*/ 261938 h 1123950"/>
              <a:gd name="connsiteX62" fmla="*/ 228604 w 824428"/>
              <a:gd name="connsiteY62" fmla="*/ 271463 h 1123950"/>
              <a:gd name="connsiteX63" fmla="*/ 207172 w 824428"/>
              <a:gd name="connsiteY63" fmla="*/ 285750 h 1123950"/>
              <a:gd name="connsiteX64" fmla="*/ 197647 w 824428"/>
              <a:gd name="connsiteY64" fmla="*/ 295275 h 1123950"/>
              <a:gd name="connsiteX65" fmla="*/ 183360 w 824428"/>
              <a:gd name="connsiteY65" fmla="*/ 304800 h 1123950"/>
              <a:gd name="connsiteX66" fmla="*/ 176216 w 824428"/>
              <a:gd name="connsiteY66" fmla="*/ 311944 h 1123950"/>
              <a:gd name="connsiteX67" fmla="*/ 164310 w 824428"/>
              <a:gd name="connsiteY67" fmla="*/ 316706 h 1123950"/>
              <a:gd name="connsiteX68" fmla="*/ 157166 w 824428"/>
              <a:gd name="connsiteY68" fmla="*/ 371475 h 1123950"/>
              <a:gd name="connsiteX69" fmla="*/ 166691 w 824428"/>
              <a:gd name="connsiteY69" fmla="*/ 385763 h 1123950"/>
              <a:gd name="connsiteX70" fmla="*/ 183360 w 824428"/>
              <a:gd name="connsiteY70" fmla="*/ 407194 h 1123950"/>
              <a:gd name="connsiteX71" fmla="*/ 190504 w 824428"/>
              <a:gd name="connsiteY71" fmla="*/ 416719 h 1123950"/>
              <a:gd name="connsiteX72" fmla="*/ 197647 w 824428"/>
              <a:gd name="connsiteY72" fmla="*/ 428625 h 1123950"/>
              <a:gd name="connsiteX73" fmla="*/ 204791 w 824428"/>
              <a:gd name="connsiteY73" fmla="*/ 442913 h 1123950"/>
              <a:gd name="connsiteX74" fmla="*/ 216697 w 824428"/>
              <a:gd name="connsiteY74" fmla="*/ 459581 h 1123950"/>
              <a:gd name="connsiteX75" fmla="*/ 221460 w 824428"/>
              <a:gd name="connsiteY75" fmla="*/ 471488 h 1123950"/>
              <a:gd name="connsiteX76" fmla="*/ 228604 w 824428"/>
              <a:gd name="connsiteY76" fmla="*/ 481013 h 1123950"/>
              <a:gd name="connsiteX77" fmla="*/ 233366 w 824428"/>
              <a:gd name="connsiteY77" fmla="*/ 490538 h 1123950"/>
              <a:gd name="connsiteX78" fmla="*/ 230985 w 824428"/>
              <a:gd name="connsiteY78" fmla="*/ 507206 h 1123950"/>
              <a:gd name="connsiteX79" fmla="*/ 185741 w 824428"/>
              <a:gd name="connsiteY79" fmla="*/ 511969 h 1123950"/>
              <a:gd name="connsiteX80" fmla="*/ 176216 w 824428"/>
              <a:gd name="connsiteY80" fmla="*/ 516731 h 1123950"/>
              <a:gd name="connsiteX81" fmla="*/ 171454 w 824428"/>
              <a:gd name="connsiteY81" fmla="*/ 531019 h 1123950"/>
              <a:gd name="connsiteX82" fmla="*/ 164310 w 824428"/>
              <a:gd name="connsiteY82" fmla="*/ 581025 h 1123950"/>
              <a:gd name="connsiteX83" fmla="*/ 135735 w 824428"/>
              <a:gd name="connsiteY83" fmla="*/ 607219 h 1123950"/>
              <a:gd name="connsiteX84" fmla="*/ 128591 w 824428"/>
              <a:gd name="connsiteY84" fmla="*/ 611981 h 1123950"/>
              <a:gd name="connsiteX85" fmla="*/ 111922 w 824428"/>
              <a:gd name="connsiteY85" fmla="*/ 628650 h 1123950"/>
              <a:gd name="connsiteX86" fmla="*/ 100016 w 824428"/>
              <a:gd name="connsiteY86" fmla="*/ 638175 h 1123950"/>
              <a:gd name="connsiteX87" fmla="*/ 88110 w 824428"/>
              <a:gd name="connsiteY87" fmla="*/ 650081 h 1123950"/>
              <a:gd name="connsiteX88" fmla="*/ 80966 w 824428"/>
              <a:gd name="connsiteY88" fmla="*/ 661988 h 1123950"/>
              <a:gd name="connsiteX89" fmla="*/ 76204 w 824428"/>
              <a:gd name="connsiteY89" fmla="*/ 669131 h 1123950"/>
              <a:gd name="connsiteX90" fmla="*/ 69060 w 824428"/>
              <a:gd name="connsiteY90" fmla="*/ 678656 h 1123950"/>
              <a:gd name="connsiteX91" fmla="*/ 64297 w 824428"/>
              <a:gd name="connsiteY91" fmla="*/ 685800 h 1123950"/>
              <a:gd name="connsiteX92" fmla="*/ 57154 w 824428"/>
              <a:gd name="connsiteY92" fmla="*/ 692944 h 1123950"/>
              <a:gd name="connsiteX93" fmla="*/ 52391 w 824428"/>
              <a:gd name="connsiteY93" fmla="*/ 702469 h 1123950"/>
              <a:gd name="connsiteX94" fmla="*/ 47629 w 824428"/>
              <a:gd name="connsiteY94" fmla="*/ 709613 h 1123950"/>
              <a:gd name="connsiteX95" fmla="*/ 40485 w 824428"/>
              <a:gd name="connsiteY95" fmla="*/ 721519 h 1123950"/>
              <a:gd name="connsiteX96" fmla="*/ 33341 w 824428"/>
              <a:gd name="connsiteY96" fmla="*/ 735806 h 1123950"/>
              <a:gd name="connsiteX97" fmla="*/ 38104 w 824428"/>
              <a:gd name="connsiteY97" fmla="*/ 754856 h 1123950"/>
              <a:gd name="connsiteX98" fmla="*/ 47629 w 824428"/>
              <a:gd name="connsiteY98" fmla="*/ 778669 h 1123950"/>
              <a:gd name="connsiteX99" fmla="*/ 30960 w 824428"/>
              <a:gd name="connsiteY99" fmla="*/ 821531 h 1123950"/>
              <a:gd name="connsiteX100" fmla="*/ 11910 w 824428"/>
              <a:gd name="connsiteY100" fmla="*/ 835819 h 1123950"/>
              <a:gd name="connsiteX101" fmla="*/ 2385 w 824428"/>
              <a:gd name="connsiteY101" fmla="*/ 852488 h 1123950"/>
              <a:gd name="connsiteX102" fmla="*/ 4 w 824428"/>
              <a:gd name="connsiteY102" fmla="*/ 859631 h 1123950"/>
              <a:gd name="connsiteX103" fmla="*/ 4766 w 824428"/>
              <a:gd name="connsiteY103" fmla="*/ 919163 h 1123950"/>
              <a:gd name="connsiteX104" fmla="*/ 7147 w 824428"/>
              <a:gd name="connsiteY104" fmla="*/ 928688 h 1123950"/>
              <a:gd name="connsiteX105" fmla="*/ 21435 w 824428"/>
              <a:gd name="connsiteY105" fmla="*/ 945356 h 1123950"/>
              <a:gd name="connsiteX106" fmla="*/ 33341 w 824428"/>
              <a:gd name="connsiteY106" fmla="*/ 952500 h 1123950"/>
              <a:gd name="connsiteX107" fmla="*/ 42866 w 824428"/>
              <a:gd name="connsiteY107" fmla="*/ 954881 h 1123950"/>
              <a:gd name="connsiteX108" fmla="*/ 50010 w 824428"/>
              <a:gd name="connsiteY108" fmla="*/ 959644 h 1123950"/>
              <a:gd name="connsiteX109" fmla="*/ 76204 w 824428"/>
              <a:gd name="connsiteY109" fmla="*/ 973931 h 1123950"/>
              <a:gd name="connsiteX110" fmla="*/ 80966 w 824428"/>
              <a:gd name="connsiteY110" fmla="*/ 981075 h 1123950"/>
              <a:gd name="connsiteX111" fmla="*/ 76204 w 824428"/>
              <a:gd name="connsiteY111" fmla="*/ 1038225 h 1123950"/>
              <a:gd name="connsiteX112" fmla="*/ 71441 w 824428"/>
              <a:gd name="connsiteY112" fmla="*/ 1050131 h 1123950"/>
              <a:gd name="connsiteX113" fmla="*/ 76204 w 824428"/>
              <a:gd name="connsiteY113" fmla="*/ 1114425 h 1123950"/>
              <a:gd name="connsiteX114" fmla="*/ 80966 w 824428"/>
              <a:gd name="connsiteY114" fmla="*/ 1123950 h 1123950"/>
              <a:gd name="connsiteX115" fmla="*/ 114304 w 824428"/>
              <a:gd name="connsiteY115" fmla="*/ 1116806 h 1123950"/>
              <a:gd name="connsiteX116" fmla="*/ 116685 w 824428"/>
              <a:gd name="connsiteY116" fmla="*/ 1109663 h 1123950"/>
              <a:gd name="connsiteX117" fmla="*/ 123829 w 824428"/>
              <a:gd name="connsiteY117" fmla="*/ 1102519 h 1123950"/>
              <a:gd name="connsiteX118" fmla="*/ 138116 w 824428"/>
              <a:gd name="connsiteY118" fmla="*/ 1081088 h 1123950"/>
              <a:gd name="connsiteX119" fmla="*/ 142879 w 824428"/>
              <a:gd name="connsiteY119" fmla="*/ 1073944 h 1123950"/>
              <a:gd name="connsiteX120" fmla="*/ 161929 w 824428"/>
              <a:gd name="connsiteY120" fmla="*/ 1064419 h 1123950"/>
              <a:gd name="connsiteX121" fmla="*/ 211935 w 824428"/>
              <a:gd name="connsiteY121" fmla="*/ 1064419 h 1123950"/>
              <a:gd name="connsiteX122" fmla="*/ 219079 w 824428"/>
              <a:gd name="connsiteY122" fmla="*/ 1057275 h 1123950"/>
              <a:gd name="connsiteX123" fmla="*/ 228604 w 824428"/>
              <a:gd name="connsiteY123" fmla="*/ 1042988 h 1123950"/>
              <a:gd name="connsiteX124" fmla="*/ 235747 w 824428"/>
              <a:gd name="connsiteY124" fmla="*/ 1033463 h 1123950"/>
              <a:gd name="connsiteX125" fmla="*/ 240510 w 824428"/>
              <a:gd name="connsiteY125" fmla="*/ 1019175 h 1123950"/>
              <a:gd name="connsiteX126" fmla="*/ 254797 w 824428"/>
              <a:gd name="connsiteY126" fmla="*/ 990600 h 1123950"/>
              <a:gd name="connsiteX127" fmla="*/ 259560 w 824428"/>
              <a:gd name="connsiteY127" fmla="*/ 978694 h 1123950"/>
              <a:gd name="connsiteX128" fmla="*/ 278610 w 824428"/>
              <a:gd name="connsiteY128" fmla="*/ 959644 h 1123950"/>
              <a:gd name="connsiteX129" fmla="*/ 316710 w 824428"/>
              <a:gd name="connsiteY129" fmla="*/ 912019 h 1123950"/>
              <a:gd name="connsiteX130" fmla="*/ 338141 w 824428"/>
              <a:gd name="connsiteY130" fmla="*/ 909638 h 1123950"/>
              <a:gd name="connsiteX0" fmla="*/ 338141 w 824428"/>
              <a:gd name="connsiteY0" fmla="*/ 909638 h 1123950"/>
              <a:gd name="connsiteX1" fmla="*/ 350047 w 824428"/>
              <a:gd name="connsiteY1" fmla="*/ 885825 h 1123950"/>
              <a:gd name="connsiteX2" fmla="*/ 390529 w 824428"/>
              <a:gd name="connsiteY2" fmla="*/ 831057 h 1123950"/>
              <a:gd name="connsiteX3" fmla="*/ 409579 w 824428"/>
              <a:gd name="connsiteY3" fmla="*/ 785812 h 1123950"/>
              <a:gd name="connsiteX4" fmla="*/ 421485 w 824428"/>
              <a:gd name="connsiteY4" fmla="*/ 721519 h 1123950"/>
              <a:gd name="connsiteX5" fmla="*/ 440535 w 824428"/>
              <a:gd name="connsiteY5" fmla="*/ 678656 h 1123950"/>
              <a:gd name="connsiteX6" fmla="*/ 473872 w 824428"/>
              <a:gd name="connsiteY6" fmla="*/ 638175 h 1123950"/>
              <a:gd name="connsiteX7" fmla="*/ 526260 w 824428"/>
              <a:gd name="connsiteY7" fmla="*/ 564356 h 1123950"/>
              <a:gd name="connsiteX8" fmla="*/ 571504 w 824428"/>
              <a:gd name="connsiteY8" fmla="*/ 514350 h 1123950"/>
              <a:gd name="connsiteX9" fmla="*/ 607222 w 824428"/>
              <a:gd name="connsiteY9" fmla="*/ 447675 h 1123950"/>
              <a:gd name="connsiteX10" fmla="*/ 647704 w 824428"/>
              <a:gd name="connsiteY10" fmla="*/ 404813 h 1123950"/>
              <a:gd name="connsiteX11" fmla="*/ 683422 w 824428"/>
              <a:gd name="connsiteY11" fmla="*/ 369094 h 1123950"/>
              <a:gd name="connsiteX12" fmla="*/ 695329 w 824428"/>
              <a:gd name="connsiteY12" fmla="*/ 366713 h 1123950"/>
              <a:gd name="connsiteX13" fmla="*/ 750097 w 824428"/>
              <a:gd name="connsiteY13" fmla="*/ 364331 h 1123950"/>
              <a:gd name="connsiteX14" fmla="*/ 762004 w 824428"/>
              <a:gd name="connsiteY14" fmla="*/ 359569 h 1123950"/>
              <a:gd name="connsiteX15" fmla="*/ 771529 w 824428"/>
              <a:gd name="connsiteY15" fmla="*/ 350044 h 1123950"/>
              <a:gd name="connsiteX16" fmla="*/ 785816 w 824428"/>
              <a:gd name="connsiteY16" fmla="*/ 338138 h 1123950"/>
              <a:gd name="connsiteX17" fmla="*/ 816772 w 824428"/>
              <a:gd name="connsiteY17" fmla="*/ 326231 h 1123950"/>
              <a:gd name="connsiteX18" fmla="*/ 823916 w 824428"/>
              <a:gd name="connsiteY18" fmla="*/ 316706 h 1123950"/>
              <a:gd name="connsiteX19" fmla="*/ 821535 w 824428"/>
              <a:gd name="connsiteY19" fmla="*/ 283369 h 1123950"/>
              <a:gd name="connsiteX20" fmla="*/ 814391 w 824428"/>
              <a:gd name="connsiteY20" fmla="*/ 276225 h 1123950"/>
              <a:gd name="connsiteX21" fmla="*/ 797722 w 824428"/>
              <a:gd name="connsiteY21" fmla="*/ 259556 h 1123950"/>
              <a:gd name="connsiteX22" fmla="*/ 788197 w 824428"/>
              <a:gd name="connsiteY22" fmla="*/ 257175 h 1123950"/>
              <a:gd name="connsiteX23" fmla="*/ 745335 w 824428"/>
              <a:gd name="connsiteY23" fmla="*/ 247650 h 1123950"/>
              <a:gd name="connsiteX24" fmla="*/ 731047 w 824428"/>
              <a:gd name="connsiteY24" fmla="*/ 240506 h 1123950"/>
              <a:gd name="connsiteX25" fmla="*/ 719141 w 824428"/>
              <a:gd name="connsiteY25" fmla="*/ 235744 h 1123950"/>
              <a:gd name="connsiteX26" fmla="*/ 685804 w 824428"/>
              <a:gd name="connsiteY26" fmla="*/ 216694 h 1123950"/>
              <a:gd name="connsiteX27" fmla="*/ 678660 w 824428"/>
              <a:gd name="connsiteY27" fmla="*/ 214313 h 1123950"/>
              <a:gd name="connsiteX28" fmla="*/ 676279 w 824428"/>
              <a:gd name="connsiteY28" fmla="*/ 207169 h 1123950"/>
              <a:gd name="connsiteX29" fmla="*/ 681041 w 824428"/>
              <a:gd name="connsiteY29" fmla="*/ 173831 h 1123950"/>
              <a:gd name="connsiteX30" fmla="*/ 676279 w 824428"/>
              <a:gd name="connsiteY30" fmla="*/ 138113 h 1123950"/>
              <a:gd name="connsiteX31" fmla="*/ 673897 w 824428"/>
              <a:gd name="connsiteY31" fmla="*/ 50006 h 1123950"/>
              <a:gd name="connsiteX32" fmla="*/ 671516 w 824428"/>
              <a:gd name="connsiteY32" fmla="*/ 40481 h 1123950"/>
              <a:gd name="connsiteX33" fmla="*/ 669135 w 824428"/>
              <a:gd name="connsiteY33" fmla="*/ 26194 h 1123950"/>
              <a:gd name="connsiteX34" fmla="*/ 659610 w 824428"/>
              <a:gd name="connsiteY34" fmla="*/ 9525 h 1123950"/>
              <a:gd name="connsiteX35" fmla="*/ 654847 w 824428"/>
              <a:gd name="connsiteY35" fmla="*/ 0 h 1123950"/>
              <a:gd name="connsiteX36" fmla="*/ 647704 w 824428"/>
              <a:gd name="connsiteY36" fmla="*/ 4763 h 1123950"/>
              <a:gd name="connsiteX37" fmla="*/ 645322 w 824428"/>
              <a:gd name="connsiteY37" fmla="*/ 14288 h 1123950"/>
              <a:gd name="connsiteX38" fmla="*/ 642941 w 824428"/>
              <a:gd name="connsiteY38" fmla="*/ 21431 h 1123950"/>
              <a:gd name="connsiteX39" fmla="*/ 640560 w 824428"/>
              <a:gd name="connsiteY39" fmla="*/ 30956 h 1123950"/>
              <a:gd name="connsiteX40" fmla="*/ 633416 w 824428"/>
              <a:gd name="connsiteY40" fmla="*/ 42863 h 1123950"/>
              <a:gd name="connsiteX41" fmla="*/ 631035 w 824428"/>
              <a:gd name="connsiteY41" fmla="*/ 50006 h 1123950"/>
              <a:gd name="connsiteX42" fmla="*/ 616747 w 824428"/>
              <a:gd name="connsiteY42" fmla="*/ 64294 h 1123950"/>
              <a:gd name="connsiteX43" fmla="*/ 609604 w 824428"/>
              <a:gd name="connsiteY43" fmla="*/ 66675 h 1123950"/>
              <a:gd name="connsiteX44" fmla="*/ 597697 w 824428"/>
              <a:gd name="connsiteY44" fmla="*/ 57150 h 1123950"/>
              <a:gd name="connsiteX45" fmla="*/ 561979 w 824428"/>
              <a:gd name="connsiteY45" fmla="*/ 71438 h 1123950"/>
              <a:gd name="connsiteX46" fmla="*/ 514354 w 824428"/>
              <a:gd name="connsiteY46" fmla="*/ 88106 h 1123950"/>
              <a:gd name="connsiteX47" fmla="*/ 519116 w 824428"/>
              <a:gd name="connsiteY47" fmla="*/ 97631 h 1123950"/>
              <a:gd name="connsiteX48" fmla="*/ 516735 w 824428"/>
              <a:gd name="connsiteY48" fmla="*/ 107156 h 1123950"/>
              <a:gd name="connsiteX49" fmla="*/ 502447 w 824428"/>
              <a:gd name="connsiteY49" fmla="*/ 114300 h 1123950"/>
              <a:gd name="connsiteX50" fmla="*/ 457204 w 824428"/>
              <a:gd name="connsiteY50" fmla="*/ 119063 h 1123950"/>
              <a:gd name="connsiteX51" fmla="*/ 447679 w 824428"/>
              <a:gd name="connsiteY51" fmla="*/ 126206 h 1123950"/>
              <a:gd name="connsiteX52" fmla="*/ 438154 w 824428"/>
              <a:gd name="connsiteY52" fmla="*/ 138113 h 1123950"/>
              <a:gd name="connsiteX53" fmla="*/ 431010 w 824428"/>
              <a:gd name="connsiteY53" fmla="*/ 145256 h 1123950"/>
              <a:gd name="connsiteX54" fmla="*/ 421485 w 824428"/>
              <a:gd name="connsiteY54" fmla="*/ 171450 h 1123950"/>
              <a:gd name="connsiteX55" fmla="*/ 404816 w 824428"/>
              <a:gd name="connsiteY55" fmla="*/ 176213 h 1123950"/>
              <a:gd name="connsiteX56" fmla="*/ 309566 w 824428"/>
              <a:gd name="connsiteY56" fmla="*/ 190500 h 1123950"/>
              <a:gd name="connsiteX57" fmla="*/ 290516 w 824428"/>
              <a:gd name="connsiteY57" fmla="*/ 202406 h 1123950"/>
              <a:gd name="connsiteX58" fmla="*/ 276229 w 824428"/>
              <a:gd name="connsiteY58" fmla="*/ 216694 h 1123950"/>
              <a:gd name="connsiteX59" fmla="*/ 259560 w 824428"/>
              <a:gd name="connsiteY59" fmla="*/ 238125 h 1123950"/>
              <a:gd name="connsiteX60" fmla="*/ 250035 w 824428"/>
              <a:gd name="connsiteY60" fmla="*/ 250031 h 1123950"/>
              <a:gd name="connsiteX61" fmla="*/ 235747 w 824428"/>
              <a:gd name="connsiteY61" fmla="*/ 261938 h 1123950"/>
              <a:gd name="connsiteX62" fmla="*/ 228604 w 824428"/>
              <a:gd name="connsiteY62" fmla="*/ 271463 h 1123950"/>
              <a:gd name="connsiteX63" fmla="*/ 207172 w 824428"/>
              <a:gd name="connsiteY63" fmla="*/ 285750 h 1123950"/>
              <a:gd name="connsiteX64" fmla="*/ 197647 w 824428"/>
              <a:gd name="connsiteY64" fmla="*/ 295275 h 1123950"/>
              <a:gd name="connsiteX65" fmla="*/ 183360 w 824428"/>
              <a:gd name="connsiteY65" fmla="*/ 304800 h 1123950"/>
              <a:gd name="connsiteX66" fmla="*/ 176216 w 824428"/>
              <a:gd name="connsiteY66" fmla="*/ 311944 h 1123950"/>
              <a:gd name="connsiteX67" fmla="*/ 164310 w 824428"/>
              <a:gd name="connsiteY67" fmla="*/ 316706 h 1123950"/>
              <a:gd name="connsiteX68" fmla="*/ 157166 w 824428"/>
              <a:gd name="connsiteY68" fmla="*/ 371475 h 1123950"/>
              <a:gd name="connsiteX69" fmla="*/ 166691 w 824428"/>
              <a:gd name="connsiteY69" fmla="*/ 385763 h 1123950"/>
              <a:gd name="connsiteX70" fmla="*/ 183360 w 824428"/>
              <a:gd name="connsiteY70" fmla="*/ 407194 h 1123950"/>
              <a:gd name="connsiteX71" fmla="*/ 190504 w 824428"/>
              <a:gd name="connsiteY71" fmla="*/ 416719 h 1123950"/>
              <a:gd name="connsiteX72" fmla="*/ 197647 w 824428"/>
              <a:gd name="connsiteY72" fmla="*/ 428625 h 1123950"/>
              <a:gd name="connsiteX73" fmla="*/ 204791 w 824428"/>
              <a:gd name="connsiteY73" fmla="*/ 442913 h 1123950"/>
              <a:gd name="connsiteX74" fmla="*/ 216697 w 824428"/>
              <a:gd name="connsiteY74" fmla="*/ 459581 h 1123950"/>
              <a:gd name="connsiteX75" fmla="*/ 221460 w 824428"/>
              <a:gd name="connsiteY75" fmla="*/ 471488 h 1123950"/>
              <a:gd name="connsiteX76" fmla="*/ 228604 w 824428"/>
              <a:gd name="connsiteY76" fmla="*/ 481013 h 1123950"/>
              <a:gd name="connsiteX77" fmla="*/ 233366 w 824428"/>
              <a:gd name="connsiteY77" fmla="*/ 490538 h 1123950"/>
              <a:gd name="connsiteX78" fmla="*/ 230985 w 824428"/>
              <a:gd name="connsiteY78" fmla="*/ 507206 h 1123950"/>
              <a:gd name="connsiteX79" fmla="*/ 185741 w 824428"/>
              <a:gd name="connsiteY79" fmla="*/ 511969 h 1123950"/>
              <a:gd name="connsiteX80" fmla="*/ 176216 w 824428"/>
              <a:gd name="connsiteY80" fmla="*/ 516731 h 1123950"/>
              <a:gd name="connsiteX81" fmla="*/ 171454 w 824428"/>
              <a:gd name="connsiteY81" fmla="*/ 531019 h 1123950"/>
              <a:gd name="connsiteX82" fmla="*/ 164310 w 824428"/>
              <a:gd name="connsiteY82" fmla="*/ 581025 h 1123950"/>
              <a:gd name="connsiteX83" fmla="*/ 135735 w 824428"/>
              <a:gd name="connsiteY83" fmla="*/ 607219 h 1123950"/>
              <a:gd name="connsiteX84" fmla="*/ 128591 w 824428"/>
              <a:gd name="connsiteY84" fmla="*/ 611981 h 1123950"/>
              <a:gd name="connsiteX85" fmla="*/ 111922 w 824428"/>
              <a:gd name="connsiteY85" fmla="*/ 628650 h 1123950"/>
              <a:gd name="connsiteX86" fmla="*/ 100016 w 824428"/>
              <a:gd name="connsiteY86" fmla="*/ 638175 h 1123950"/>
              <a:gd name="connsiteX87" fmla="*/ 88110 w 824428"/>
              <a:gd name="connsiteY87" fmla="*/ 650081 h 1123950"/>
              <a:gd name="connsiteX88" fmla="*/ 80966 w 824428"/>
              <a:gd name="connsiteY88" fmla="*/ 661988 h 1123950"/>
              <a:gd name="connsiteX89" fmla="*/ 76204 w 824428"/>
              <a:gd name="connsiteY89" fmla="*/ 669131 h 1123950"/>
              <a:gd name="connsiteX90" fmla="*/ 69060 w 824428"/>
              <a:gd name="connsiteY90" fmla="*/ 678656 h 1123950"/>
              <a:gd name="connsiteX91" fmla="*/ 64297 w 824428"/>
              <a:gd name="connsiteY91" fmla="*/ 685800 h 1123950"/>
              <a:gd name="connsiteX92" fmla="*/ 57154 w 824428"/>
              <a:gd name="connsiteY92" fmla="*/ 692944 h 1123950"/>
              <a:gd name="connsiteX93" fmla="*/ 52391 w 824428"/>
              <a:gd name="connsiteY93" fmla="*/ 702469 h 1123950"/>
              <a:gd name="connsiteX94" fmla="*/ 47629 w 824428"/>
              <a:gd name="connsiteY94" fmla="*/ 709613 h 1123950"/>
              <a:gd name="connsiteX95" fmla="*/ 40485 w 824428"/>
              <a:gd name="connsiteY95" fmla="*/ 721519 h 1123950"/>
              <a:gd name="connsiteX96" fmla="*/ 33341 w 824428"/>
              <a:gd name="connsiteY96" fmla="*/ 735806 h 1123950"/>
              <a:gd name="connsiteX97" fmla="*/ 38104 w 824428"/>
              <a:gd name="connsiteY97" fmla="*/ 754856 h 1123950"/>
              <a:gd name="connsiteX98" fmla="*/ 47629 w 824428"/>
              <a:gd name="connsiteY98" fmla="*/ 778669 h 1123950"/>
              <a:gd name="connsiteX99" fmla="*/ 30960 w 824428"/>
              <a:gd name="connsiteY99" fmla="*/ 821531 h 1123950"/>
              <a:gd name="connsiteX100" fmla="*/ 11910 w 824428"/>
              <a:gd name="connsiteY100" fmla="*/ 835819 h 1123950"/>
              <a:gd name="connsiteX101" fmla="*/ 2385 w 824428"/>
              <a:gd name="connsiteY101" fmla="*/ 852488 h 1123950"/>
              <a:gd name="connsiteX102" fmla="*/ 4 w 824428"/>
              <a:gd name="connsiteY102" fmla="*/ 859631 h 1123950"/>
              <a:gd name="connsiteX103" fmla="*/ 4766 w 824428"/>
              <a:gd name="connsiteY103" fmla="*/ 919163 h 1123950"/>
              <a:gd name="connsiteX104" fmla="*/ 7147 w 824428"/>
              <a:gd name="connsiteY104" fmla="*/ 928688 h 1123950"/>
              <a:gd name="connsiteX105" fmla="*/ 21435 w 824428"/>
              <a:gd name="connsiteY105" fmla="*/ 945356 h 1123950"/>
              <a:gd name="connsiteX106" fmla="*/ 33341 w 824428"/>
              <a:gd name="connsiteY106" fmla="*/ 952500 h 1123950"/>
              <a:gd name="connsiteX107" fmla="*/ 42866 w 824428"/>
              <a:gd name="connsiteY107" fmla="*/ 954881 h 1123950"/>
              <a:gd name="connsiteX108" fmla="*/ 50010 w 824428"/>
              <a:gd name="connsiteY108" fmla="*/ 959644 h 1123950"/>
              <a:gd name="connsiteX109" fmla="*/ 76204 w 824428"/>
              <a:gd name="connsiteY109" fmla="*/ 973931 h 1123950"/>
              <a:gd name="connsiteX110" fmla="*/ 80966 w 824428"/>
              <a:gd name="connsiteY110" fmla="*/ 981075 h 1123950"/>
              <a:gd name="connsiteX111" fmla="*/ 76204 w 824428"/>
              <a:gd name="connsiteY111" fmla="*/ 1038225 h 1123950"/>
              <a:gd name="connsiteX112" fmla="*/ 71441 w 824428"/>
              <a:gd name="connsiteY112" fmla="*/ 1050131 h 1123950"/>
              <a:gd name="connsiteX113" fmla="*/ 76204 w 824428"/>
              <a:gd name="connsiteY113" fmla="*/ 1114425 h 1123950"/>
              <a:gd name="connsiteX114" fmla="*/ 80966 w 824428"/>
              <a:gd name="connsiteY114" fmla="*/ 1123950 h 1123950"/>
              <a:gd name="connsiteX115" fmla="*/ 114304 w 824428"/>
              <a:gd name="connsiteY115" fmla="*/ 1116806 h 1123950"/>
              <a:gd name="connsiteX116" fmla="*/ 116685 w 824428"/>
              <a:gd name="connsiteY116" fmla="*/ 1109663 h 1123950"/>
              <a:gd name="connsiteX117" fmla="*/ 123829 w 824428"/>
              <a:gd name="connsiteY117" fmla="*/ 1102519 h 1123950"/>
              <a:gd name="connsiteX118" fmla="*/ 138116 w 824428"/>
              <a:gd name="connsiteY118" fmla="*/ 1081088 h 1123950"/>
              <a:gd name="connsiteX119" fmla="*/ 142879 w 824428"/>
              <a:gd name="connsiteY119" fmla="*/ 1073944 h 1123950"/>
              <a:gd name="connsiteX120" fmla="*/ 161929 w 824428"/>
              <a:gd name="connsiteY120" fmla="*/ 1064419 h 1123950"/>
              <a:gd name="connsiteX121" fmla="*/ 211935 w 824428"/>
              <a:gd name="connsiteY121" fmla="*/ 1064419 h 1123950"/>
              <a:gd name="connsiteX122" fmla="*/ 219079 w 824428"/>
              <a:gd name="connsiteY122" fmla="*/ 1057275 h 1123950"/>
              <a:gd name="connsiteX123" fmla="*/ 228604 w 824428"/>
              <a:gd name="connsiteY123" fmla="*/ 1042988 h 1123950"/>
              <a:gd name="connsiteX124" fmla="*/ 235747 w 824428"/>
              <a:gd name="connsiteY124" fmla="*/ 1033463 h 1123950"/>
              <a:gd name="connsiteX125" fmla="*/ 240510 w 824428"/>
              <a:gd name="connsiteY125" fmla="*/ 1019175 h 1123950"/>
              <a:gd name="connsiteX126" fmla="*/ 254797 w 824428"/>
              <a:gd name="connsiteY126" fmla="*/ 990600 h 1123950"/>
              <a:gd name="connsiteX127" fmla="*/ 278610 w 824428"/>
              <a:gd name="connsiteY127" fmla="*/ 959644 h 1123950"/>
              <a:gd name="connsiteX128" fmla="*/ 316710 w 824428"/>
              <a:gd name="connsiteY128" fmla="*/ 912019 h 1123950"/>
              <a:gd name="connsiteX129" fmla="*/ 338141 w 824428"/>
              <a:gd name="connsiteY129" fmla="*/ 909638 h 1123950"/>
              <a:gd name="connsiteX0" fmla="*/ 338141 w 824428"/>
              <a:gd name="connsiteY0" fmla="*/ 909638 h 1123950"/>
              <a:gd name="connsiteX1" fmla="*/ 350047 w 824428"/>
              <a:gd name="connsiteY1" fmla="*/ 885825 h 1123950"/>
              <a:gd name="connsiteX2" fmla="*/ 390529 w 824428"/>
              <a:gd name="connsiteY2" fmla="*/ 831057 h 1123950"/>
              <a:gd name="connsiteX3" fmla="*/ 409579 w 824428"/>
              <a:gd name="connsiteY3" fmla="*/ 785812 h 1123950"/>
              <a:gd name="connsiteX4" fmla="*/ 421485 w 824428"/>
              <a:gd name="connsiteY4" fmla="*/ 721519 h 1123950"/>
              <a:gd name="connsiteX5" fmla="*/ 440535 w 824428"/>
              <a:gd name="connsiteY5" fmla="*/ 678656 h 1123950"/>
              <a:gd name="connsiteX6" fmla="*/ 473872 w 824428"/>
              <a:gd name="connsiteY6" fmla="*/ 638175 h 1123950"/>
              <a:gd name="connsiteX7" fmla="*/ 526260 w 824428"/>
              <a:gd name="connsiteY7" fmla="*/ 564356 h 1123950"/>
              <a:gd name="connsiteX8" fmla="*/ 571504 w 824428"/>
              <a:gd name="connsiteY8" fmla="*/ 514350 h 1123950"/>
              <a:gd name="connsiteX9" fmla="*/ 607222 w 824428"/>
              <a:gd name="connsiteY9" fmla="*/ 447675 h 1123950"/>
              <a:gd name="connsiteX10" fmla="*/ 647704 w 824428"/>
              <a:gd name="connsiteY10" fmla="*/ 404813 h 1123950"/>
              <a:gd name="connsiteX11" fmla="*/ 683422 w 824428"/>
              <a:gd name="connsiteY11" fmla="*/ 369094 h 1123950"/>
              <a:gd name="connsiteX12" fmla="*/ 695329 w 824428"/>
              <a:gd name="connsiteY12" fmla="*/ 366713 h 1123950"/>
              <a:gd name="connsiteX13" fmla="*/ 750097 w 824428"/>
              <a:gd name="connsiteY13" fmla="*/ 364331 h 1123950"/>
              <a:gd name="connsiteX14" fmla="*/ 762004 w 824428"/>
              <a:gd name="connsiteY14" fmla="*/ 359569 h 1123950"/>
              <a:gd name="connsiteX15" fmla="*/ 771529 w 824428"/>
              <a:gd name="connsiteY15" fmla="*/ 350044 h 1123950"/>
              <a:gd name="connsiteX16" fmla="*/ 785816 w 824428"/>
              <a:gd name="connsiteY16" fmla="*/ 338138 h 1123950"/>
              <a:gd name="connsiteX17" fmla="*/ 816772 w 824428"/>
              <a:gd name="connsiteY17" fmla="*/ 326231 h 1123950"/>
              <a:gd name="connsiteX18" fmla="*/ 823916 w 824428"/>
              <a:gd name="connsiteY18" fmla="*/ 316706 h 1123950"/>
              <a:gd name="connsiteX19" fmla="*/ 821535 w 824428"/>
              <a:gd name="connsiteY19" fmla="*/ 283369 h 1123950"/>
              <a:gd name="connsiteX20" fmla="*/ 814391 w 824428"/>
              <a:gd name="connsiteY20" fmla="*/ 276225 h 1123950"/>
              <a:gd name="connsiteX21" fmla="*/ 797722 w 824428"/>
              <a:gd name="connsiteY21" fmla="*/ 259556 h 1123950"/>
              <a:gd name="connsiteX22" fmla="*/ 788197 w 824428"/>
              <a:gd name="connsiteY22" fmla="*/ 257175 h 1123950"/>
              <a:gd name="connsiteX23" fmla="*/ 745335 w 824428"/>
              <a:gd name="connsiteY23" fmla="*/ 247650 h 1123950"/>
              <a:gd name="connsiteX24" fmla="*/ 731047 w 824428"/>
              <a:gd name="connsiteY24" fmla="*/ 240506 h 1123950"/>
              <a:gd name="connsiteX25" fmla="*/ 719141 w 824428"/>
              <a:gd name="connsiteY25" fmla="*/ 235744 h 1123950"/>
              <a:gd name="connsiteX26" fmla="*/ 685804 w 824428"/>
              <a:gd name="connsiteY26" fmla="*/ 216694 h 1123950"/>
              <a:gd name="connsiteX27" fmla="*/ 678660 w 824428"/>
              <a:gd name="connsiteY27" fmla="*/ 214313 h 1123950"/>
              <a:gd name="connsiteX28" fmla="*/ 676279 w 824428"/>
              <a:gd name="connsiteY28" fmla="*/ 207169 h 1123950"/>
              <a:gd name="connsiteX29" fmla="*/ 681041 w 824428"/>
              <a:gd name="connsiteY29" fmla="*/ 173831 h 1123950"/>
              <a:gd name="connsiteX30" fmla="*/ 676279 w 824428"/>
              <a:gd name="connsiteY30" fmla="*/ 138113 h 1123950"/>
              <a:gd name="connsiteX31" fmla="*/ 673897 w 824428"/>
              <a:gd name="connsiteY31" fmla="*/ 50006 h 1123950"/>
              <a:gd name="connsiteX32" fmla="*/ 671516 w 824428"/>
              <a:gd name="connsiteY32" fmla="*/ 40481 h 1123950"/>
              <a:gd name="connsiteX33" fmla="*/ 669135 w 824428"/>
              <a:gd name="connsiteY33" fmla="*/ 26194 h 1123950"/>
              <a:gd name="connsiteX34" fmla="*/ 659610 w 824428"/>
              <a:gd name="connsiteY34" fmla="*/ 9525 h 1123950"/>
              <a:gd name="connsiteX35" fmla="*/ 654847 w 824428"/>
              <a:gd name="connsiteY35" fmla="*/ 0 h 1123950"/>
              <a:gd name="connsiteX36" fmla="*/ 647704 w 824428"/>
              <a:gd name="connsiteY36" fmla="*/ 4763 h 1123950"/>
              <a:gd name="connsiteX37" fmla="*/ 645322 w 824428"/>
              <a:gd name="connsiteY37" fmla="*/ 14288 h 1123950"/>
              <a:gd name="connsiteX38" fmla="*/ 642941 w 824428"/>
              <a:gd name="connsiteY38" fmla="*/ 21431 h 1123950"/>
              <a:gd name="connsiteX39" fmla="*/ 640560 w 824428"/>
              <a:gd name="connsiteY39" fmla="*/ 30956 h 1123950"/>
              <a:gd name="connsiteX40" fmla="*/ 633416 w 824428"/>
              <a:gd name="connsiteY40" fmla="*/ 42863 h 1123950"/>
              <a:gd name="connsiteX41" fmla="*/ 631035 w 824428"/>
              <a:gd name="connsiteY41" fmla="*/ 50006 h 1123950"/>
              <a:gd name="connsiteX42" fmla="*/ 616747 w 824428"/>
              <a:gd name="connsiteY42" fmla="*/ 64294 h 1123950"/>
              <a:gd name="connsiteX43" fmla="*/ 609604 w 824428"/>
              <a:gd name="connsiteY43" fmla="*/ 66675 h 1123950"/>
              <a:gd name="connsiteX44" fmla="*/ 597697 w 824428"/>
              <a:gd name="connsiteY44" fmla="*/ 57150 h 1123950"/>
              <a:gd name="connsiteX45" fmla="*/ 561979 w 824428"/>
              <a:gd name="connsiteY45" fmla="*/ 71438 h 1123950"/>
              <a:gd name="connsiteX46" fmla="*/ 514354 w 824428"/>
              <a:gd name="connsiteY46" fmla="*/ 88106 h 1123950"/>
              <a:gd name="connsiteX47" fmla="*/ 519116 w 824428"/>
              <a:gd name="connsiteY47" fmla="*/ 97631 h 1123950"/>
              <a:gd name="connsiteX48" fmla="*/ 516735 w 824428"/>
              <a:gd name="connsiteY48" fmla="*/ 107156 h 1123950"/>
              <a:gd name="connsiteX49" fmla="*/ 502447 w 824428"/>
              <a:gd name="connsiteY49" fmla="*/ 114300 h 1123950"/>
              <a:gd name="connsiteX50" fmla="*/ 457204 w 824428"/>
              <a:gd name="connsiteY50" fmla="*/ 119063 h 1123950"/>
              <a:gd name="connsiteX51" fmla="*/ 447679 w 824428"/>
              <a:gd name="connsiteY51" fmla="*/ 126206 h 1123950"/>
              <a:gd name="connsiteX52" fmla="*/ 438154 w 824428"/>
              <a:gd name="connsiteY52" fmla="*/ 138113 h 1123950"/>
              <a:gd name="connsiteX53" fmla="*/ 431010 w 824428"/>
              <a:gd name="connsiteY53" fmla="*/ 145256 h 1123950"/>
              <a:gd name="connsiteX54" fmla="*/ 421485 w 824428"/>
              <a:gd name="connsiteY54" fmla="*/ 171450 h 1123950"/>
              <a:gd name="connsiteX55" fmla="*/ 404816 w 824428"/>
              <a:gd name="connsiteY55" fmla="*/ 176213 h 1123950"/>
              <a:gd name="connsiteX56" fmla="*/ 309566 w 824428"/>
              <a:gd name="connsiteY56" fmla="*/ 190500 h 1123950"/>
              <a:gd name="connsiteX57" fmla="*/ 290516 w 824428"/>
              <a:gd name="connsiteY57" fmla="*/ 202406 h 1123950"/>
              <a:gd name="connsiteX58" fmla="*/ 276229 w 824428"/>
              <a:gd name="connsiteY58" fmla="*/ 216694 h 1123950"/>
              <a:gd name="connsiteX59" fmla="*/ 259560 w 824428"/>
              <a:gd name="connsiteY59" fmla="*/ 238125 h 1123950"/>
              <a:gd name="connsiteX60" fmla="*/ 250035 w 824428"/>
              <a:gd name="connsiteY60" fmla="*/ 250031 h 1123950"/>
              <a:gd name="connsiteX61" fmla="*/ 235747 w 824428"/>
              <a:gd name="connsiteY61" fmla="*/ 261938 h 1123950"/>
              <a:gd name="connsiteX62" fmla="*/ 228604 w 824428"/>
              <a:gd name="connsiteY62" fmla="*/ 271463 h 1123950"/>
              <a:gd name="connsiteX63" fmla="*/ 207172 w 824428"/>
              <a:gd name="connsiteY63" fmla="*/ 285750 h 1123950"/>
              <a:gd name="connsiteX64" fmla="*/ 197647 w 824428"/>
              <a:gd name="connsiteY64" fmla="*/ 295275 h 1123950"/>
              <a:gd name="connsiteX65" fmla="*/ 183360 w 824428"/>
              <a:gd name="connsiteY65" fmla="*/ 304800 h 1123950"/>
              <a:gd name="connsiteX66" fmla="*/ 176216 w 824428"/>
              <a:gd name="connsiteY66" fmla="*/ 311944 h 1123950"/>
              <a:gd name="connsiteX67" fmla="*/ 164310 w 824428"/>
              <a:gd name="connsiteY67" fmla="*/ 316706 h 1123950"/>
              <a:gd name="connsiteX68" fmla="*/ 157166 w 824428"/>
              <a:gd name="connsiteY68" fmla="*/ 371475 h 1123950"/>
              <a:gd name="connsiteX69" fmla="*/ 166691 w 824428"/>
              <a:gd name="connsiteY69" fmla="*/ 385763 h 1123950"/>
              <a:gd name="connsiteX70" fmla="*/ 183360 w 824428"/>
              <a:gd name="connsiteY70" fmla="*/ 407194 h 1123950"/>
              <a:gd name="connsiteX71" fmla="*/ 190504 w 824428"/>
              <a:gd name="connsiteY71" fmla="*/ 416719 h 1123950"/>
              <a:gd name="connsiteX72" fmla="*/ 197647 w 824428"/>
              <a:gd name="connsiteY72" fmla="*/ 428625 h 1123950"/>
              <a:gd name="connsiteX73" fmla="*/ 204791 w 824428"/>
              <a:gd name="connsiteY73" fmla="*/ 442913 h 1123950"/>
              <a:gd name="connsiteX74" fmla="*/ 216697 w 824428"/>
              <a:gd name="connsiteY74" fmla="*/ 459581 h 1123950"/>
              <a:gd name="connsiteX75" fmla="*/ 221460 w 824428"/>
              <a:gd name="connsiteY75" fmla="*/ 471488 h 1123950"/>
              <a:gd name="connsiteX76" fmla="*/ 228604 w 824428"/>
              <a:gd name="connsiteY76" fmla="*/ 481013 h 1123950"/>
              <a:gd name="connsiteX77" fmla="*/ 233366 w 824428"/>
              <a:gd name="connsiteY77" fmla="*/ 490538 h 1123950"/>
              <a:gd name="connsiteX78" fmla="*/ 230985 w 824428"/>
              <a:gd name="connsiteY78" fmla="*/ 507206 h 1123950"/>
              <a:gd name="connsiteX79" fmla="*/ 185741 w 824428"/>
              <a:gd name="connsiteY79" fmla="*/ 511969 h 1123950"/>
              <a:gd name="connsiteX80" fmla="*/ 176216 w 824428"/>
              <a:gd name="connsiteY80" fmla="*/ 516731 h 1123950"/>
              <a:gd name="connsiteX81" fmla="*/ 171454 w 824428"/>
              <a:gd name="connsiteY81" fmla="*/ 531019 h 1123950"/>
              <a:gd name="connsiteX82" fmla="*/ 164310 w 824428"/>
              <a:gd name="connsiteY82" fmla="*/ 581025 h 1123950"/>
              <a:gd name="connsiteX83" fmla="*/ 135735 w 824428"/>
              <a:gd name="connsiteY83" fmla="*/ 607219 h 1123950"/>
              <a:gd name="connsiteX84" fmla="*/ 128591 w 824428"/>
              <a:gd name="connsiteY84" fmla="*/ 611981 h 1123950"/>
              <a:gd name="connsiteX85" fmla="*/ 111922 w 824428"/>
              <a:gd name="connsiteY85" fmla="*/ 628650 h 1123950"/>
              <a:gd name="connsiteX86" fmla="*/ 100016 w 824428"/>
              <a:gd name="connsiteY86" fmla="*/ 638175 h 1123950"/>
              <a:gd name="connsiteX87" fmla="*/ 88110 w 824428"/>
              <a:gd name="connsiteY87" fmla="*/ 650081 h 1123950"/>
              <a:gd name="connsiteX88" fmla="*/ 80966 w 824428"/>
              <a:gd name="connsiteY88" fmla="*/ 661988 h 1123950"/>
              <a:gd name="connsiteX89" fmla="*/ 76204 w 824428"/>
              <a:gd name="connsiteY89" fmla="*/ 669131 h 1123950"/>
              <a:gd name="connsiteX90" fmla="*/ 69060 w 824428"/>
              <a:gd name="connsiteY90" fmla="*/ 678656 h 1123950"/>
              <a:gd name="connsiteX91" fmla="*/ 64297 w 824428"/>
              <a:gd name="connsiteY91" fmla="*/ 685800 h 1123950"/>
              <a:gd name="connsiteX92" fmla="*/ 57154 w 824428"/>
              <a:gd name="connsiteY92" fmla="*/ 692944 h 1123950"/>
              <a:gd name="connsiteX93" fmla="*/ 52391 w 824428"/>
              <a:gd name="connsiteY93" fmla="*/ 702469 h 1123950"/>
              <a:gd name="connsiteX94" fmla="*/ 47629 w 824428"/>
              <a:gd name="connsiteY94" fmla="*/ 709613 h 1123950"/>
              <a:gd name="connsiteX95" fmla="*/ 40485 w 824428"/>
              <a:gd name="connsiteY95" fmla="*/ 721519 h 1123950"/>
              <a:gd name="connsiteX96" fmla="*/ 33341 w 824428"/>
              <a:gd name="connsiteY96" fmla="*/ 735806 h 1123950"/>
              <a:gd name="connsiteX97" fmla="*/ 38104 w 824428"/>
              <a:gd name="connsiteY97" fmla="*/ 754856 h 1123950"/>
              <a:gd name="connsiteX98" fmla="*/ 47629 w 824428"/>
              <a:gd name="connsiteY98" fmla="*/ 778669 h 1123950"/>
              <a:gd name="connsiteX99" fmla="*/ 30960 w 824428"/>
              <a:gd name="connsiteY99" fmla="*/ 821531 h 1123950"/>
              <a:gd name="connsiteX100" fmla="*/ 11910 w 824428"/>
              <a:gd name="connsiteY100" fmla="*/ 835819 h 1123950"/>
              <a:gd name="connsiteX101" fmla="*/ 2385 w 824428"/>
              <a:gd name="connsiteY101" fmla="*/ 852488 h 1123950"/>
              <a:gd name="connsiteX102" fmla="*/ 4 w 824428"/>
              <a:gd name="connsiteY102" fmla="*/ 859631 h 1123950"/>
              <a:gd name="connsiteX103" fmla="*/ 4766 w 824428"/>
              <a:gd name="connsiteY103" fmla="*/ 919163 h 1123950"/>
              <a:gd name="connsiteX104" fmla="*/ 7147 w 824428"/>
              <a:gd name="connsiteY104" fmla="*/ 928688 h 1123950"/>
              <a:gd name="connsiteX105" fmla="*/ 21435 w 824428"/>
              <a:gd name="connsiteY105" fmla="*/ 945356 h 1123950"/>
              <a:gd name="connsiteX106" fmla="*/ 33341 w 824428"/>
              <a:gd name="connsiteY106" fmla="*/ 952500 h 1123950"/>
              <a:gd name="connsiteX107" fmla="*/ 42866 w 824428"/>
              <a:gd name="connsiteY107" fmla="*/ 954881 h 1123950"/>
              <a:gd name="connsiteX108" fmla="*/ 50010 w 824428"/>
              <a:gd name="connsiteY108" fmla="*/ 959644 h 1123950"/>
              <a:gd name="connsiteX109" fmla="*/ 76204 w 824428"/>
              <a:gd name="connsiteY109" fmla="*/ 973931 h 1123950"/>
              <a:gd name="connsiteX110" fmla="*/ 80966 w 824428"/>
              <a:gd name="connsiteY110" fmla="*/ 981075 h 1123950"/>
              <a:gd name="connsiteX111" fmla="*/ 76204 w 824428"/>
              <a:gd name="connsiteY111" fmla="*/ 1038225 h 1123950"/>
              <a:gd name="connsiteX112" fmla="*/ 71441 w 824428"/>
              <a:gd name="connsiteY112" fmla="*/ 1050131 h 1123950"/>
              <a:gd name="connsiteX113" fmla="*/ 76204 w 824428"/>
              <a:gd name="connsiteY113" fmla="*/ 1114425 h 1123950"/>
              <a:gd name="connsiteX114" fmla="*/ 80966 w 824428"/>
              <a:gd name="connsiteY114" fmla="*/ 1123950 h 1123950"/>
              <a:gd name="connsiteX115" fmla="*/ 114304 w 824428"/>
              <a:gd name="connsiteY115" fmla="*/ 1116806 h 1123950"/>
              <a:gd name="connsiteX116" fmla="*/ 116685 w 824428"/>
              <a:gd name="connsiteY116" fmla="*/ 1109663 h 1123950"/>
              <a:gd name="connsiteX117" fmla="*/ 123829 w 824428"/>
              <a:gd name="connsiteY117" fmla="*/ 1102519 h 1123950"/>
              <a:gd name="connsiteX118" fmla="*/ 138116 w 824428"/>
              <a:gd name="connsiteY118" fmla="*/ 1081088 h 1123950"/>
              <a:gd name="connsiteX119" fmla="*/ 142879 w 824428"/>
              <a:gd name="connsiteY119" fmla="*/ 1073944 h 1123950"/>
              <a:gd name="connsiteX120" fmla="*/ 161929 w 824428"/>
              <a:gd name="connsiteY120" fmla="*/ 1064419 h 1123950"/>
              <a:gd name="connsiteX121" fmla="*/ 211935 w 824428"/>
              <a:gd name="connsiteY121" fmla="*/ 1064419 h 1123950"/>
              <a:gd name="connsiteX122" fmla="*/ 219079 w 824428"/>
              <a:gd name="connsiteY122" fmla="*/ 1057275 h 1123950"/>
              <a:gd name="connsiteX123" fmla="*/ 228604 w 824428"/>
              <a:gd name="connsiteY123" fmla="*/ 1042988 h 1123950"/>
              <a:gd name="connsiteX124" fmla="*/ 235747 w 824428"/>
              <a:gd name="connsiteY124" fmla="*/ 1033463 h 1123950"/>
              <a:gd name="connsiteX125" fmla="*/ 240510 w 824428"/>
              <a:gd name="connsiteY125" fmla="*/ 1019175 h 1123950"/>
              <a:gd name="connsiteX126" fmla="*/ 278610 w 824428"/>
              <a:gd name="connsiteY126" fmla="*/ 959644 h 1123950"/>
              <a:gd name="connsiteX127" fmla="*/ 316710 w 824428"/>
              <a:gd name="connsiteY127" fmla="*/ 912019 h 1123950"/>
              <a:gd name="connsiteX128" fmla="*/ 338141 w 824428"/>
              <a:gd name="connsiteY128" fmla="*/ 909638 h 1123950"/>
              <a:gd name="connsiteX0" fmla="*/ 338141 w 824428"/>
              <a:gd name="connsiteY0" fmla="*/ 909638 h 1123950"/>
              <a:gd name="connsiteX1" fmla="*/ 350047 w 824428"/>
              <a:gd name="connsiteY1" fmla="*/ 885825 h 1123950"/>
              <a:gd name="connsiteX2" fmla="*/ 390529 w 824428"/>
              <a:gd name="connsiteY2" fmla="*/ 831057 h 1123950"/>
              <a:gd name="connsiteX3" fmla="*/ 409579 w 824428"/>
              <a:gd name="connsiteY3" fmla="*/ 785812 h 1123950"/>
              <a:gd name="connsiteX4" fmla="*/ 421485 w 824428"/>
              <a:gd name="connsiteY4" fmla="*/ 721519 h 1123950"/>
              <a:gd name="connsiteX5" fmla="*/ 440535 w 824428"/>
              <a:gd name="connsiteY5" fmla="*/ 678656 h 1123950"/>
              <a:gd name="connsiteX6" fmla="*/ 473872 w 824428"/>
              <a:gd name="connsiteY6" fmla="*/ 638175 h 1123950"/>
              <a:gd name="connsiteX7" fmla="*/ 526260 w 824428"/>
              <a:gd name="connsiteY7" fmla="*/ 564356 h 1123950"/>
              <a:gd name="connsiteX8" fmla="*/ 571504 w 824428"/>
              <a:gd name="connsiteY8" fmla="*/ 514350 h 1123950"/>
              <a:gd name="connsiteX9" fmla="*/ 607222 w 824428"/>
              <a:gd name="connsiteY9" fmla="*/ 447675 h 1123950"/>
              <a:gd name="connsiteX10" fmla="*/ 647704 w 824428"/>
              <a:gd name="connsiteY10" fmla="*/ 404813 h 1123950"/>
              <a:gd name="connsiteX11" fmla="*/ 683422 w 824428"/>
              <a:gd name="connsiteY11" fmla="*/ 369094 h 1123950"/>
              <a:gd name="connsiteX12" fmla="*/ 695329 w 824428"/>
              <a:gd name="connsiteY12" fmla="*/ 366713 h 1123950"/>
              <a:gd name="connsiteX13" fmla="*/ 750097 w 824428"/>
              <a:gd name="connsiteY13" fmla="*/ 364331 h 1123950"/>
              <a:gd name="connsiteX14" fmla="*/ 762004 w 824428"/>
              <a:gd name="connsiteY14" fmla="*/ 359569 h 1123950"/>
              <a:gd name="connsiteX15" fmla="*/ 771529 w 824428"/>
              <a:gd name="connsiteY15" fmla="*/ 350044 h 1123950"/>
              <a:gd name="connsiteX16" fmla="*/ 785816 w 824428"/>
              <a:gd name="connsiteY16" fmla="*/ 338138 h 1123950"/>
              <a:gd name="connsiteX17" fmla="*/ 816772 w 824428"/>
              <a:gd name="connsiteY17" fmla="*/ 326231 h 1123950"/>
              <a:gd name="connsiteX18" fmla="*/ 823916 w 824428"/>
              <a:gd name="connsiteY18" fmla="*/ 316706 h 1123950"/>
              <a:gd name="connsiteX19" fmla="*/ 821535 w 824428"/>
              <a:gd name="connsiteY19" fmla="*/ 283369 h 1123950"/>
              <a:gd name="connsiteX20" fmla="*/ 814391 w 824428"/>
              <a:gd name="connsiteY20" fmla="*/ 276225 h 1123950"/>
              <a:gd name="connsiteX21" fmla="*/ 797722 w 824428"/>
              <a:gd name="connsiteY21" fmla="*/ 259556 h 1123950"/>
              <a:gd name="connsiteX22" fmla="*/ 788197 w 824428"/>
              <a:gd name="connsiteY22" fmla="*/ 257175 h 1123950"/>
              <a:gd name="connsiteX23" fmla="*/ 745335 w 824428"/>
              <a:gd name="connsiteY23" fmla="*/ 247650 h 1123950"/>
              <a:gd name="connsiteX24" fmla="*/ 731047 w 824428"/>
              <a:gd name="connsiteY24" fmla="*/ 240506 h 1123950"/>
              <a:gd name="connsiteX25" fmla="*/ 719141 w 824428"/>
              <a:gd name="connsiteY25" fmla="*/ 235744 h 1123950"/>
              <a:gd name="connsiteX26" fmla="*/ 685804 w 824428"/>
              <a:gd name="connsiteY26" fmla="*/ 216694 h 1123950"/>
              <a:gd name="connsiteX27" fmla="*/ 678660 w 824428"/>
              <a:gd name="connsiteY27" fmla="*/ 214313 h 1123950"/>
              <a:gd name="connsiteX28" fmla="*/ 676279 w 824428"/>
              <a:gd name="connsiteY28" fmla="*/ 207169 h 1123950"/>
              <a:gd name="connsiteX29" fmla="*/ 681041 w 824428"/>
              <a:gd name="connsiteY29" fmla="*/ 173831 h 1123950"/>
              <a:gd name="connsiteX30" fmla="*/ 676279 w 824428"/>
              <a:gd name="connsiteY30" fmla="*/ 138113 h 1123950"/>
              <a:gd name="connsiteX31" fmla="*/ 673897 w 824428"/>
              <a:gd name="connsiteY31" fmla="*/ 50006 h 1123950"/>
              <a:gd name="connsiteX32" fmla="*/ 671516 w 824428"/>
              <a:gd name="connsiteY32" fmla="*/ 40481 h 1123950"/>
              <a:gd name="connsiteX33" fmla="*/ 669135 w 824428"/>
              <a:gd name="connsiteY33" fmla="*/ 26194 h 1123950"/>
              <a:gd name="connsiteX34" fmla="*/ 659610 w 824428"/>
              <a:gd name="connsiteY34" fmla="*/ 9525 h 1123950"/>
              <a:gd name="connsiteX35" fmla="*/ 654847 w 824428"/>
              <a:gd name="connsiteY35" fmla="*/ 0 h 1123950"/>
              <a:gd name="connsiteX36" fmla="*/ 647704 w 824428"/>
              <a:gd name="connsiteY36" fmla="*/ 4763 h 1123950"/>
              <a:gd name="connsiteX37" fmla="*/ 645322 w 824428"/>
              <a:gd name="connsiteY37" fmla="*/ 14288 h 1123950"/>
              <a:gd name="connsiteX38" fmla="*/ 642941 w 824428"/>
              <a:gd name="connsiteY38" fmla="*/ 21431 h 1123950"/>
              <a:gd name="connsiteX39" fmla="*/ 640560 w 824428"/>
              <a:gd name="connsiteY39" fmla="*/ 30956 h 1123950"/>
              <a:gd name="connsiteX40" fmla="*/ 633416 w 824428"/>
              <a:gd name="connsiteY40" fmla="*/ 42863 h 1123950"/>
              <a:gd name="connsiteX41" fmla="*/ 631035 w 824428"/>
              <a:gd name="connsiteY41" fmla="*/ 50006 h 1123950"/>
              <a:gd name="connsiteX42" fmla="*/ 616747 w 824428"/>
              <a:gd name="connsiteY42" fmla="*/ 64294 h 1123950"/>
              <a:gd name="connsiteX43" fmla="*/ 609604 w 824428"/>
              <a:gd name="connsiteY43" fmla="*/ 66675 h 1123950"/>
              <a:gd name="connsiteX44" fmla="*/ 597697 w 824428"/>
              <a:gd name="connsiteY44" fmla="*/ 57150 h 1123950"/>
              <a:gd name="connsiteX45" fmla="*/ 561979 w 824428"/>
              <a:gd name="connsiteY45" fmla="*/ 71438 h 1123950"/>
              <a:gd name="connsiteX46" fmla="*/ 514354 w 824428"/>
              <a:gd name="connsiteY46" fmla="*/ 88106 h 1123950"/>
              <a:gd name="connsiteX47" fmla="*/ 519116 w 824428"/>
              <a:gd name="connsiteY47" fmla="*/ 97631 h 1123950"/>
              <a:gd name="connsiteX48" fmla="*/ 516735 w 824428"/>
              <a:gd name="connsiteY48" fmla="*/ 107156 h 1123950"/>
              <a:gd name="connsiteX49" fmla="*/ 502447 w 824428"/>
              <a:gd name="connsiteY49" fmla="*/ 114300 h 1123950"/>
              <a:gd name="connsiteX50" fmla="*/ 457204 w 824428"/>
              <a:gd name="connsiteY50" fmla="*/ 119063 h 1123950"/>
              <a:gd name="connsiteX51" fmla="*/ 447679 w 824428"/>
              <a:gd name="connsiteY51" fmla="*/ 126206 h 1123950"/>
              <a:gd name="connsiteX52" fmla="*/ 438154 w 824428"/>
              <a:gd name="connsiteY52" fmla="*/ 138113 h 1123950"/>
              <a:gd name="connsiteX53" fmla="*/ 431010 w 824428"/>
              <a:gd name="connsiteY53" fmla="*/ 145256 h 1123950"/>
              <a:gd name="connsiteX54" fmla="*/ 421485 w 824428"/>
              <a:gd name="connsiteY54" fmla="*/ 171450 h 1123950"/>
              <a:gd name="connsiteX55" fmla="*/ 404816 w 824428"/>
              <a:gd name="connsiteY55" fmla="*/ 176213 h 1123950"/>
              <a:gd name="connsiteX56" fmla="*/ 309566 w 824428"/>
              <a:gd name="connsiteY56" fmla="*/ 190500 h 1123950"/>
              <a:gd name="connsiteX57" fmla="*/ 290516 w 824428"/>
              <a:gd name="connsiteY57" fmla="*/ 202406 h 1123950"/>
              <a:gd name="connsiteX58" fmla="*/ 276229 w 824428"/>
              <a:gd name="connsiteY58" fmla="*/ 216694 h 1123950"/>
              <a:gd name="connsiteX59" fmla="*/ 259560 w 824428"/>
              <a:gd name="connsiteY59" fmla="*/ 238125 h 1123950"/>
              <a:gd name="connsiteX60" fmla="*/ 250035 w 824428"/>
              <a:gd name="connsiteY60" fmla="*/ 250031 h 1123950"/>
              <a:gd name="connsiteX61" fmla="*/ 235747 w 824428"/>
              <a:gd name="connsiteY61" fmla="*/ 261938 h 1123950"/>
              <a:gd name="connsiteX62" fmla="*/ 228604 w 824428"/>
              <a:gd name="connsiteY62" fmla="*/ 271463 h 1123950"/>
              <a:gd name="connsiteX63" fmla="*/ 207172 w 824428"/>
              <a:gd name="connsiteY63" fmla="*/ 285750 h 1123950"/>
              <a:gd name="connsiteX64" fmla="*/ 197647 w 824428"/>
              <a:gd name="connsiteY64" fmla="*/ 295275 h 1123950"/>
              <a:gd name="connsiteX65" fmla="*/ 183360 w 824428"/>
              <a:gd name="connsiteY65" fmla="*/ 304800 h 1123950"/>
              <a:gd name="connsiteX66" fmla="*/ 176216 w 824428"/>
              <a:gd name="connsiteY66" fmla="*/ 311944 h 1123950"/>
              <a:gd name="connsiteX67" fmla="*/ 164310 w 824428"/>
              <a:gd name="connsiteY67" fmla="*/ 316706 h 1123950"/>
              <a:gd name="connsiteX68" fmla="*/ 157166 w 824428"/>
              <a:gd name="connsiteY68" fmla="*/ 371475 h 1123950"/>
              <a:gd name="connsiteX69" fmla="*/ 166691 w 824428"/>
              <a:gd name="connsiteY69" fmla="*/ 385763 h 1123950"/>
              <a:gd name="connsiteX70" fmla="*/ 183360 w 824428"/>
              <a:gd name="connsiteY70" fmla="*/ 407194 h 1123950"/>
              <a:gd name="connsiteX71" fmla="*/ 190504 w 824428"/>
              <a:gd name="connsiteY71" fmla="*/ 416719 h 1123950"/>
              <a:gd name="connsiteX72" fmla="*/ 197647 w 824428"/>
              <a:gd name="connsiteY72" fmla="*/ 428625 h 1123950"/>
              <a:gd name="connsiteX73" fmla="*/ 204791 w 824428"/>
              <a:gd name="connsiteY73" fmla="*/ 442913 h 1123950"/>
              <a:gd name="connsiteX74" fmla="*/ 216697 w 824428"/>
              <a:gd name="connsiteY74" fmla="*/ 459581 h 1123950"/>
              <a:gd name="connsiteX75" fmla="*/ 221460 w 824428"/>
              <a:gd name="connsiteY75" fmla="*/ 471488 h 1123950"/>
              <a:gd name="connsiteX76" fmla="*/ 228604 w 824428"/>
              <a:gd name="connsiteY76" fmla="*/ 481013 h 1123950"/>
              <a:gd name="connsiteX77" fmla="*/ 233366 w 824428"/>
              <a:gd name="connsiteY77" fmla="*/ 490538 h 1123950"/>
              <a:gd name="connsiteX78" fmla="*/ 230985 w 824428"/>
              <a:gd name="connsiteY78" fmla="*/ 507206 h 1123950"/>
              <a:gd name="connsiteX79" fmla="*/ 185741 w 824428"/>
              <a:gd name="connsiteY79" fmla="*/ 511969 h 1123950"/>
              <a:gd name="connsiteX80" fmla="*/ 176216 w 824428"/>
              <a:gd name="connsiteY80" fmla="*/ 516731 h 1123950"/>
              <a:gd name="connsiteX81" fmla="*/ 171454 w 824428"/>
              <a:gd name="connsiteY81" fmla="*/ 531019 h 1123950"/>
              <a:gd name="connsiteX82" fmla="*/ 164310 w 824428"/>
              <a:gd name="connsiteY82" fmla="*/ 581025 h 1123950"/>
              <a:gd name="connsiteX83" fmla="*/ 135735 w 824428"/>
              <a:gd name="connsiteY83" fmla="*/ 607219 h 1123950"/>
              <a:gd name="connsiteX84" fmla="*/ 128591 w 824428"/>
              <a:gd name="connsiteY84" fmla="*/ 611981 h 1123950"/>
              <a:gd name="connsiteX85" fmla="*/ 111922 w 824428"/>
              <a:gd name="connsiteY85" fmla="*/ 628650 h 1123950"/>
              <a:gd name="connsiteX86" fmla="*/ 100016 w 824428"/>
              <a:gd name="connsiteY86" fmla="*/ 638175 h 1123950"/>
              <a:gd name="connsiteX87" fmla="*/ 88110 w 824428"/>
              <a:gd name="connsiteY87" fmla="*/ 650081 h 1123950"/>
              <a:gd name="connsiteX88" fmla="*/ 80966 w 824428"/>
              <a:gd name="connsiteY88" fmla="*/ 661988 h 1123950"/>
              <a:gd name="connsiteX89" fmla="*/ 76204 w 824428"/>
              <a:gd name="connsiteY89" fmla="*/ 669131 h 1123950"/>
              <a:gd name="connsiteX90" fmla="*/ 69060 w 824428"/>
              <a:gd name="connsiteY90" fmla="*/ 678656 h 1123950"/>
              <a:gd name="connsiteX91" fmla="*/ 64297 w 824428"/>
              <a:gd name="connsiteY91" fmla="*/ 685800 h 1123950"/>
              <a:gd name="connsiteX92" fmla="*/ 57154 w 824428"/>
              <a:gd name="connsiteY92" fmla="*/ 692944 h 1123950"/>
              <a:gd name="connsiteX93" fmla="*/ 52391 w 824428"/>
              <a:gd name="connsiteY93" fmla="*/ 702469 h 1123950"/>
              <a:gd name="connsiteX94" fmla="*/ 47629 w 824428"/>
              <a:gd name="connsiteY94" fmla="*/ 709613 h 1123950"/>
              <a:gd name="connsiteX95" fmla="*/ 40485 w 824428"/>
              <a:gd name="connsiteY95" fmla="*/ 721519 h 1123950"/>
              <a:gd name="connsiteX96" fmla="*/ 33341 w 824428"/>
              <a:gd name="connsiteY96" fmla="*/ 735806 h 1123950"/>
              <a:gd name="connsiteX97" fmla="*/ 38104 w 824428"/>
              <a:gd name="connsiteY97" fmla="*/ 754856 h 1123950"/>
              <a:gd name="connsiteX98" fmla="*/ 47629 w 824428"/>
              <a:gd name="connsiteY98" fmla="*/ 778669 h 1123950"/>
              <a:gd name="connsiteX99" fmla="*/ 30960 w 824428"/>
              <a:gd name="connsiteY99" fmla="*/ 821531 h 1123950"/>
              <a:gd name="connsiteX100" fmla="*/ 11910 w 824428"/>
              <a:gd name="connsiteY100" fmla="*/ 835819 h 1123950"/>
              <a:gd name="connsiteX101" fmla="*/ 2385 w 824428"/>
              <a:gd name="connsiteY101" fmla="*/ 852488 h 1123950"/>
              <a:gd name="connsiteX102" fmla="*/ 4 w 824428"/>
              <a:gd name="connsiteY102" fmla="*/ 859631 h 1123950"/>
              <a:gd name="connsiteX103" fmla="*/ 4766 w 824428"/>
              <a:gd name="connsiteY103" fmla="*/ 919163 h 1123950"/>
              <a:gd name="connsiteX104" fmla="*/ 7147 w 824428"/>
              <a:gd name="connsiteY104" fmla="*/ 928688 h 1123950"/>
              <a:gd name="connsiteX105" fmla="*/ 21435 w 824428"/>
              <a:gd name="connsiteY105" fmla="*/ 945356 h 1123950"/>
              <a:gd name="connsiteX106" fmla="*/ 33341 w 824428"/>
              <a:gd name="connsiteY106" fmla="*/ 952500 h 1123950"/>
              <a:gd name="connsiteX107" fmla="*/ 42866 w 824428"/>
              <a:gd name="connsiteY107" fmla="*/ 954881 h 1123950"/>
              <a:gd name="connsiteX108" fmla="*/ 50010 w 824428"/>
              <a:gd name="connsiteY108" fmla="*/ 959644 h 1123950"/>
              <a:gd name="connsiteX109" fmla="*/ 76204 w 824428"/>
              <a:gd name="connsiteY109" fmla="*/ 973931 h 1123950"/>
              <a:gd name="connsiteX110" fmla="*/ 80966 w 824428"/>
              <a:gd name="connsiteY110" fmla="*/ 981075 h 1123950"/>
              <a:gd name="connsiteX111" fmla="*/ 76204 w 824428"/>
              <a:gd name="connsiteY111" fmla="*/ 1038225 h 1123950"/>
              <a:gd name="connsiteX112" fmla="*/ 71441 w 824428"/>
              <a:gd name="connsiteY112" fmla="*/ 1050131 h 1123950"/>
              <a:gd name="connsiteX113" fmla="*/ 76204 w 824428"/>
              <a:gd name="connsiteY113" fmla="*/ 1114425 h 1123950"/>
              <a:gd name="connsiteX114" fmla="*/ 80966 w 824428"/>
              <a:gd name="connsiteY114" fmla="*/ 1123950 h 1123950"/>
              <a:gd name="connsiteX115" fmla="*/ 114304 w 824428"/>
              <a:gd name="connsiteY115" fmla="*/ 1116806 h 1123950"/>
              <a:gd name="connsiteX116" fmla="*/ 116685 w 824428"/>
              <a:gd name="connsiteY116" fmla="*/ 1109663 h 1123950"/>
              <a:gd name="connsiteX117" fmla="*/ 123829 w 824428"/>
              <a:gd name="connsiteY117" fmla="*/ 1102519 h 1123950"/>
              <a:gd name="connsiteX118" fmla="*/ 138116 w 824428"/>
              <a:gd name="connsiteY118" fmla="*/ 1081088 h 1123950"/>
              <a:gd name="connsiteX119" fmla="*/ 142879 w 824428"/>
              <a:gd name="connsiteY119" fmla="*/ 1073944 h 1123950"/>
              <a:gd name="connsiteX120" fmla="*/ 161929 w 824428"/>
              <a:gd name="connsiteY120" fmla="*/ 1064419 h 1123950"/>
              <a:gd name="connsiteX121" fmla="*/ 211935 w 824428"/>
              <a:gd name="connsiteY121" fmla="*/ 1064419 h 1123950"/>
              <a:gd name="connsiteX122" fmla="*/ 219079 w 824428"/>
              <a:gd name="connsiteY122" fmla="*/ 1057275 h 1123950"/>
              <a:gd name="connsiteX123" fmla="*/ 228604 w 824428"/>
              <a:gd name="connsiteY123" fmla="*/ 1042988 h 1123950"/>
              <a:gd name="connsiteX124" fmla="*/ 235747 w 824428"/>
              <a:gd name="connsiteY124" fmla="*/ 1033463 h 1123950"/>
              <a:gd name="connsiteX125" fmla="*/ 240510 w 824428"/>
              <a:gd name="connsiteY125" fmla="*/ 1019175 h 1123950"/>
              <a:gd name="connsiteX126" fmla="*/ 276229 w 824428"/>
              <a:gd name="connsiteY126" fmla="*/ 985838 h 1123950"/>
              <a:gd name="connsiteX127" fmla="*/ 278610 w 824428"/>
              <a:gd name="connsiteY127" fmla="*/ 959644 h 1123950"/>
              <a:gd name="connsiteX128" fmla="*/ 316710 w 824428"/>
              <a:gd name="connsiteY128" fmla="*/ 912019 h 1123950"/>
              <a:gd name="connsiteX129" fmla="*/ 338141 w 824428"/>
              <a:gd name="connsiteY129" fmla="*/ 909638 h 1123950"/>
              <a:gd name="connsiteX0" fmla="*/ 338141 w 824428"/>
              <a:gd name="connsiteY0" fmla="*/ 909638 h 1123950"/>
              <a:gd name="connsiteX1" fmla="*/ 350047 w 824428"/>
              <a:gd name="connsiteY1" fmla="*/ 885825 h 1123950"/>
              <a:gd name="connsiteX2" fmla="*/ 390529 w 824428"/>
              <a:gd name="connsiteY2" fmla="*/ 831057 h 1123950"/>
              <a:gd name="connsiteX3" fmla="*/ 409579 w 824428"/>
              <a:gd name="connsiteY3" fmla="*/ 785812 h 1123950"/>
              <a:gd name="connsiteX4" fmla="*/ 421485 w 824428"/>
              <a:gd name="connsiteY4" fmla="*/ 721519 h 1123950"/>
              <a:gd name="connsiteX5" fmla="*/ 440535 w 824428"/>
              <a:gd name="connsiteY5" fmla="*/ 678656 h 1123950"/>
              <a:gd name="connsiteX6" fmla="*/ 473872 w 824428"/>
              <a:gd name="connsiteY6" fmla="*/ 638175 h 1123950"/>
              <a:gd name="connsiteX7" fmla="*/ 526260 w 824428"/>
              <a:gd name="connsiteY7" fmla="*/ 564356 h 1123950"/>
              <a:gd name="connsiteX8" fmla="*/ 571504 w 824428"/>
              <a:gd name="connsiteY8" fmla="*/ 514350 h 1123950"/>
              <a:gd name="connsiteX9" fmla="*/ 607222 w 824428"/>
              <a:gd name="connsiteY9" fmla="*/ 447675 h 1123950"/>
              <a:gd name="connsiteX10" fmla="*/ 647704 w 824428"/>
              <a:gd name="connsiteY10" fmla="*/ 404813 h 1123950"/>
              <a:gd name="connsiteX11" fmla="*/ 683422 w 824428"/>
              <a:gd name="connsiteY11" fmla="*/ 369094 h 1123950"/>
              <a:gd name="connsiteX12" fmla="*/ 695329 w 824428"/>
              <a:gd name="connsiteY12" fmla="*/ 366713 h 1123950"/>
              <a:gd name="connsiteX13" fmla="*/ 750097 w 824428"/>
              <a:gd name="connsiteY13" fmla="*/ 364331 h 1123950"/>
              <a:gd name="connsiteX14" fmla="*/ 762004 w 824428"/>
              <a:gd name="connsiteY14" fmla="*/ 359569 h 1123950"/>
              <a:gd name="connsiteX15" fmla="*/ 771529 w 824428"/>
              <a:gd name="connsiteY15" fmla="*/ 350044 h 1123950"/>
              <a:gd name="connsiteX16" fmla="*/ 785816 w 824428"/>
              <a:gd name="connsiteY16" fmla="*/ 338138 h 1123950"/>
              <a:gd name="connsiteX17" fmla="*/ 816772 w 824428"/>
              <a:gd name="connsiteY17" fmla="*/ 326231 h 1123950"/>
              <a:gd name="connsiteX18" fmla="*/ 823916 w 824428"/>
              <a:gd name="connsiteY18" fmla="*/ 316706 h 1123950"/>
              <a:gd name="connsiteX19" fmla="*/ 821535 w 824428"/>
              <a:gd name="connsiteY19" fmla="*/ 283369 h 1123950"/>
              <a:gd name="connsiteX20" fmla="*/ 814391 w 824428"/>
              <a:gd name="connsiteY20" fmla="*/ 276225 h 1123950"/>
              <a:gd name="connsiteX21" fmla="*/ 797722 w 824428"/>
              <a:gd name="connsiteY21" fmla="*/ 259556 h 1123950"/>
              <a:gd name="connsiteX22" fmla="*/ 788197 w 824428"/>
              <a:gd name="connsiteY22" fmla="*/ 257175 h 1123950"/>
              <a:gd name="connsiteX23" fmla="*/ 745335 w 824428"/>
              <a:gd name="connsiteY23" fmla="*/ 247650 h 1123950"/>
              <a:gd name="connsiteX24" fmla="*/ 731047 w 824428"/>
              <a:gd name="connsiteY24" fmla="*/ 240506 h 1123950"/>
              <a:gd name="connsiteX25" fmla="*/ 719141 w 824428"/>
              <a:gd name="connsiteY25" fmla="*/ 235744 h 1123950"/>
              <a:gd name="connsiteX26" fmla="*/ 685804 w 824428"/>
              <a:gd name="connsiteY26" fmla="*/ 216694 h 1123950"/>
              <a:gd name="connsiteX27" fmla="*/ 678660 w 824428"/>
              <a:gd name="connsiteY27" fmla="*/ 214313 h 1123950"/>
              <a:gd name="connsiteX28" fmla="*/ 676279 w 824428"/>
              <a:gd name="connsiteY28" fmla="*/ 207169 h 1123950"/>
              <a:gd name="connsiteX29" fmla="*/ 681041 w 824428"/>
              <a:gd name="connsiteY29" fmla="*/ 173831 h 1123950"/>
              <a:gd name="connsiteX30" fmla="*/ 676279 w 824428"/>
              <a:gd name="connsiteY30" fmla="*/ 138113 h 1123950"/>
              <a:gd name="connsiteX31" fmla="*/ 673897 w 824428"/>
              <a:gd name="connsiteY31" fmla="*/ 50006 h 1123950"/>
              <a:gd name="connsiteX32" fmla="*/ 671516 w 824428"/>
              <a:gd name="connsiteY32" fmla="*/ 40481 h 1123950"/>
              <a:gd name="connsiteX33" fmla="*/ 669135 w 824428"/>
              <a:gd name="connsiteY33" fmla="*/ 26194 h 1123950"/>
              <a:gd name="connsiteX34" fmla="*/ 659610 w 824428"/>
              <a:gd name="connsiteY34" fmla="*/ 9525 h 1123950"/>
              <a:gd name="connsiteX35" fmla="*/ 654847 w 824428"/>
              <a:gd name="connsiteY35" fmla="*/ 0 h 1123950"/>
              <a:gd name="connsiteX36" fmla="*/ 647704 w 824428"/>
              <a:gd name="connsiteY36" fmla="*/ 4763 h 1123950"/>
              <a:gd name="connsiteX37" fmla="*/ 645322 w 824428"/>
              <a:gd name="connsiteY37" fmla="*/ 14288 h 1123950"/>
              <a:gd name="connsiteX38" fmla="*/ 642941 w 824428"/>
              <a:gd name="connsiteY38" fmla="*/ 21431 h 1123950"/>
              <a:gd name="connsiteX39" fmla="*/ 640560 w 824428"/>
              <a:gd name="connsiteY39" fmla="*/ 30956 h 1123950"/>
              <a:gd name="connsiteX40" fmla="*/ 633416 w 824428"/>
              <a:gd name="connsiteY40" fmla="*/ 42863 h 1123950"/>
              <a:gd name="connsiteX41" fmla="*/ 631035 w 824428"/>
              <a:gd name="connsiteY41" fmla="*/ 50006 h 1123950"/>
              <a:gd name="connsiteX42" fmla="*/ 616747 w 824428"/>
              <a:gd name="connsiteY42" fmla="*/ 64294 h 1123950"/>
              <a:gd name="connsiteX43" fmla="*/ 609604 w 824428"/>
              <a:gd name="connsiteY43" fmla="*/ 66675 h 1123950"/>
              <a:gd name="connsiteX44" fmla="*/ 597697 w 824428"/>
              <a:gd name="connsiteY44" fmla="*/ 57150 h 1123950"/>
              <a:gd name="connsiteX45" fmla="*/ 561979 w 824428"/>
              <a:gd name="connsiteY45" fmla="*/ 71438 h 1123950"/>
              <a:gd name="connsiteX46" fmla="*/ 514354 w 824428"/>
              <a:gd name="connsiteY46" fmla="*/ 88106 h 1123950"/>
              <a:gd name="connsiteX47" fmla="*/ 519116 w 824428"/>
              <a:gd name="connsiteY47" fmla="*/ 97631 h 1123950"/>
              <a:gd name="connsiteX48" fmla="*/ 516735 w 824428"/>
              <a:gd name="connsiteY48" fmla="*/ 107156 h 1123950"/>
              <a:gd name="connsiteX49" fmla="*/ 502447 w 824428"/>
              <a:gd name="connsiteY49" fmla="*/ 114300 h 1123950"/>
              <a:gd name="connsiteX50" fmla="*/ 457204 w 824428"/>
              <a:gd name="connsiteY50" fmla="*/ 119063 h 1123950"/>
              <a:gd name="connsiteX51" fmla="*/ 447679 w 824428"/>
              <a:gd name="connsiteY51" fmla="*/ 126206 h 1123950"/>
              <a:gd name="connsiteX52" fmla="*/ 438154 w 824428"/>
              <a:gd name="connsiteY52" fmla="*/ 138113 h 1123950"/>
              <a:gd name="connsiteX53" fmla="*/ 431010 w 824428"/>
              <a:gd name="connsiteY53" fmla="*/ 145256 h 1123950"/>
              <a:gd name="connsiteX54" fmla="*/ 421485 w 824428"/>
              <a:gd name="connsiteY54" fmla="*/ 171450 h 1123950"/>
              <a:gd name="connsiteX55" fmla="*/ 404816 w 824428"/>
              <a:gd name="connsiteY55" fmla="*/ 176213 h 1123950"/>
              <a:gd name="connsiteX56" fmla="*/ 309566 w 824428"/>
              <a:gd name="connsiteY56" fmla="*/ 190500 h 1123950"/>
              <a:gd name="connsiteX57" fmla="*/ 290516 w 824428"/>
              <a:gd name="connsiteY57" fmla="*/ 202406 h 1123950"/>
              <a:gd name="connsiteX58" fmla="*/ 276229 w 824428"/>
              <a:gd name="connsiteY58" fmla="*/ 216694 h 1123950"/>
              <a:gd name="connsiteX59" fmla="*/ 259560 w 824428"/>
              <a:gd name="connsiteY59" fmla="*/ 238125 h 1123950"/>
              <a:gd name="connsiteX60" fmla="*/ 250035 w 824428"/>
              <a:gd name="connsiteY60" fmla="*/ 250031 h 1123950"/>
              <a:gd name="connsiteX61" fmla="*/ 235747 w 824428"/>
              <a:gd name="connsiteY61" fmla="*/ 261938 h 1123950"/>
              <a:gd name="connsiteX62" fmla="*/ 228604 w 824428"/>
              <a:gd name="connsiteY62" fmla="*/ 271463 h 1123950"/>
              <a:gd name="connsiteX63" fmla="*/ 207172 w 824428"/>
              <a:gd name="connsiteY63" fmla="*/ 285750 h 1123950"/>
              <a:gd name="connsiteX64" fmla="*/ 197647 w 824428"/>
              <a:gd name="connsiteY64" fmla="*/ 295275 h 1123950"/>
              <a:gd name="connsiteX65" fmla="*/ 183360 w 824428"/>
              <a:gd name="connsiteY65" fmla="*/ 304800 h 1123950"/>
              <a:gd name="connsiteX66" fmla="*/ 176216 w 824428"/>
              <a:gd name="connsiteY66" fmla="*/ 311944 h 1123950"/>
              <a:gd name="connsiteX67" fmla="*/ 164310 w 824428"/>
              <a:gd name="connsiteY67" fmla="*/ 316706 h 1123950"/>
              <a:gd name="connsiteX68" fmla="*/ 157166 w 824428"/>
              <a:gd name="connsiteY68" fmla="*/ 371475 h 1123950"/>
              <a:gd name="connsiteX69" fmla="*/ 166691 w 824428"/>
              <a:gd name="connsiteY69" fmla="*/ 385763 h 1123950"/>
              <a:gd name="connsiteX70" fmla="*/ 183360 w 824428"/>
              <a:gd name="connsiteY70" fmla="*/ 407194 h 1123950"/>
              <a:gd name="connsiteX71" fmla="*/ 190504 w 824428"/>
              <a:gd name="connsiteY71" fmla="*/ 416719 h 1123950"/>
              <a:gd name="connsiteX72" fmla="*/ 197647 w 824428"/>
              <a:gd name="connsiteY72" fmla="*/ 428625 h 1123950"/>
              <a:gd name="connsiteX73" fmla="*/ 204791 w 824428"/>
              <a:gd name="connsiteY73" fmla="*/ 442913 h 1123950"/>
              <a:gd name="connsiteX74" fmla="*/ 216697 w 824428"/>
              <a:gd name="connsiteY74" fmla="*/ 459581 h 1123950"/>
              <a:gd name="connsiteX75" fmla="*/ 221460 w 824428"/>
              <a:gd name="connsiteY75" fmla="*/ 471488 h 1123950"/>
              <a:gd name="connsiteX76" fmla="*/ 228604 w 824428"/>
              <a:gd name="connsiteY76" fmla="*/ 481013 h 1123950"/>
              <a:gd name="connsiteX77" fmla="*/ 233366 w 824428"/>
              <a:gd name="connsiteY77" fmla="*/ 490538 h 1123950"/>
              <a:gd name="connsiteX78" fmla="*/ 230985 w 824428"/>
              <a:gd name="connsiteY78" fmla="*/ 507206 h 1123950"/>
              <a:gd name="connsiteX79" fmla="*/ 185741 w 824428"/>
              <a:gd name="connsiteY79" fmla="*/ 511969 h 1123950"/>
              <a:gd name="connsiteX80" fmla="*/ 176216 w 824428"/>
              <a:gd name="connsiteY80" fmla="*/ 516731 h 1123950"/>
              <a:gd name="connsiteX81" fmla="*/ 171454 w 824428"/>
              <a:gd name="connsiteY81" fmla="*/ 531019 h 1123950"/>
              <a:gd name="connsiteX82" fmla="*/ 164310 w 824428"/>
              <a:gd name="connsiteY82" fmla="*/ 581025 h 1123950"/>
              <a:gd name="connsiteX83" fmla="*/ 135735 w 824428"/>
              <a:gd name="connsiteY83" fmla="*/ 607219 h 1123950"/>
              <a:gd name="connsiteX84" fmla="*/ 128591 w 824428"/>
              <a:gd name="connsiteY84" fmla="*/ 611981 h 1123950"/>
              <a:gd name="connsiteX85" fmla="*/ 111922 w 824428"/>
              <a:gd name="connsiteY85" fmla="*/ 628650 h 1123950"/>
              <a:gd name="connsiteX86" fmla="*/ 100016 w 824428"/>
              <a:gd name="connsiteY86" fmla="*/ 638175 h 1123950"/>
              <a:gd name="connsiteX87" fmla="*/ 88110 w 824428"/>
              <a:gd name="connsiteY87" fmla="*/ 650081 h 1123950"/>
              <a:gd name="connsiteX88" fmla="*/ 80966 w 824428"/>
              <a:gd name="connsiteY88" fmla="*/ 661988 h 1123950"/>
              <a:gd name="connsiteX89" fmla="*/ 76204 w 824428"/>
              <a:gd name="connsiteY89" fmla="*/ 669131 h 1123950"/>
              <a:gd name="connsiteX90" fmla="*/ 69060 w 824428"/>
              <a:gd name="connsiteY90" fmla="*/ 678656 h 1123950"/>
              <a:gd name="connsiteX91" fmla="*/ 64297 w 824428"/>
              <a:gd name="connsiteY91" fmla="*/ 685800 h 1123950"/>
              <a:gd name="connsiteX92" fmla="*/ 57154 w 824428"/>
              <a:gd name="connsiteY92" fmla="*/ 692944 h 1123950"/>
              <a:gd name="connsiteX93" fmla="*/ 52391 w 824428"/>
              <a:gd name="connsiteY93" fmla="*/ 702469 h 1123950"/>
              <a:gd name="connsiteX94" fmla="*/ 47629 w 824428"/>
              <a:gd name="connsiteY94" fmla="*/ 709613 h 1123950"/>
              <a:gd name="connsiteX95" fmla="*/ 40485 w 824428"/>
              <a:gd name="connsiteY95" fmla="*/ 721519 h 1123950"/>
              <a:gd name="connsiteX96" fmla="*/ 33341 w 824428"/>
              <a:gd name="connsiteY96" fmla="*/ 735806 h 1123950"/>
              <a:gd name="connsiteX97" fmla="*/ 38104 w 824428"/>
              <a:gd name="connsiteY97" fmla="*/ 754856 h 1123950"/>
              <a:gd name="connsiteX98" fmla="*/ 47629 w 824428"/>
              <a:gd name="connsiteY98" fmla="*/ 778669 h 1123950"/>
              <a:gd name="connsiteX99" fmla="*/ 30960 w 824428"/>
              <a:gd name="connsiteY99" fmla="*/ 821531 h 1123950"/>
              <a:gd name="connsiteX100" fmla="*/ 11910 w 824428"/>
              <a:gd name="connsiteY100" fmla="*/ 835819 h 1123950"/>
              <a:gd name="connsiteX101" fmla="*/ 2385 w 824428"/>
              <a:gd name="connsiteY101" fmla="*/ 852488 h 1123950"/>
              <a:gd name="connsiteX102" fmla="*/ 4 w 824428"/>
              <a:gd name="connsiteY102" fmla="*/ 859631 h 1123950"/>
              <a:gd name="connsiteX103" fmla="*/ 4766 w 824428"/>
              <a:gd name="connsiteY103" fmla="*/ 919163 h 1123950"/>
              <a:gd name="connsiteX104" fmla="*/ 7147 w 824428"/>
              <a:gd name="connsiteY104" fmla="*/ 928688 h 1123950"/>
              <a:gd name="connsiteX105" fmla="*/ 21435 w 824428"/>
              <a:gd name="connsiteY105" fmla="*/ 945356 h 1123950"/>
              <a:gd name="connsiteX106" fmla="*/ 33341 w 824428"/>
              <a:gd name="connsiteY106" fmla="*/ 952500 h 1123950"/>
              <a:gd name="connsiteX107" fmla="*/ 42866 w 824428"/>
              <a:gd name="connsiteY107" fmla="*/ 954881 h 1123950"/>
              <a:gd name="connsiteX108" fmla="*/ 50010 w 824428"/>
              <a:gd name="connsiteY108" fmla="*/ 959644 h 1123950"/>
              <a:gd name="connsiteX109" fmla="*/ 76204 w 824428"/>
              <a:gd name="connsiteY109" fmla="*/ 973931 h 1123950"/>
              <a:gd name="connsiteX110" fmla="*/ 80966 w 824428"/>
              <a:gd name="connsiteY110" fmla="*/ 981075 h 1123950"/>
              <a:gd name="connsiteX111" fmla="*/ 76204 w 824428"/>
              <a:gd name="connsiteY111" fmla="*/ 1038225 h 1123950"/>
              <a:gd name="connsiteX112" fmla="*/ 71441 w 824428"/>
              <a:gd name="connsiteY112" fmla="*/ 1050131 h 1123950"/>
              <a:gd name="connsiteX113" fmla="*/ 76204 w 824428"/>
              <a:gd name="connsiteY113" fmla="*/ 1114425 h 1123950"/>
              <a:gd name="connsiteX114" fmla="*/ 80966 w 824428"/>
              <a:gd name="connsiteY114" fmla="*/ 1123950 h 1123950"/>
              <a:gd name="connsiteX115" fmla="*/ 114304 w 824428"/>
              <a:gd name="connsiteY115" fmla="*/ 1116806 h 1123950"/>
              <a:gd name="connsiteX116" fmla="*/ 116685 w 824428"/>
              <a:gd name="connsiteY116" fmla="*/ 1109663 h 1123950"/>
              <a:gd name="connsiteX117" fmla="*/ 123829 w 824428"/>
              <a:gd name="connsiteY117" fmla="*/ 1102519 h 1123950"/>
              <a:gd name="connsiteX118" fmla="*/ 138116 w 824428"/>
              <a:gd name="connsiteY118" fmla="*/ 1081088 h 1123950"/>
              <a:gd name="connsiteX119" fmla="*/ 142879 w 824428"/>
              <a:gd name="connsiteY119" fmla="*/ 1073944 h 1123950"/>
              <a:gd name="connsiteX120" fmla="*/ 161929 w 824428"/>
              <a:gd name="connsiteY120" fmla="*/ 1064419 h 1123950"/>
              <a:gd name="connsiteX121" fmla="*/ 211935 w 824428"/>
              <a:gd name="connsiteY121" fmla="*/ 1064419 h 1123950"/>
              <a:gd name="connsiteX122" fmla="*/ 219079 w 824428"/>
              <a:gd name="connsiteY122" fmla="*/ 1057275 h 1123950"/>
              <a:gd name="connsiteX123" fmla="*/ 228604 w 824428"/>
              <a:gd name="connsiteY123" fmla="*/ 1042988 h 1123950"/>
              <a:gd name="connsiteX124" fmla="*/ 235747 w 824428"/>
              <a:gd name="connsiteY124" fmla="*/ 1033463 h 1123950"/>
              <a:gd name="connsiteX125" fmla="*/ 240510 w 824428"/>
              <a:gd name="connsiteY125" fmla="*/ 1019175 h 1123950"/>
              <a:gd name="connsiteX126" fmla="*/ 276229 w 824428"/>
              <a:gd name="connsiteY126" fmla="*/ 985838 h 1123950"/>
              <a:gd name="connsiteX127" fmla="*/ 278610 w 824428"/>
              <a:gd name="connsiteY127" fmla="*/ 962026 h 1123950"/>
              <a:gd name="connsiteX128" fmla="*/ 316710 w 824428"/>
              <a:gd name="connsiteY128" fmla="*/ 912019 h 1123950"/>
              <a:gd name="connsiteX129" fmla="*/ 338141 w 824428"/>
              <a:gd name="connsiteY129" fmla="*/ 909638 h 1123950"/>
              <a:gd name="connsiteX0" fmla="*/ 338141 w 824428"/>
              <a:gd name="connsiteY0" fmla="*/ 909638 h 1123950"/>
              <a:gd name="connsiteX1" fmla="*/ 350047 w 824428"/>
              <a:gd name="connsiteY1" fmla="*/ 885825 h 1123950"/>
              <a:gd name="connsiteX2" fmla="*/ 390529 w 824428"/>
              <a:gd name="connsiteY2" fmla="*/ 831057 h 1123950"/>
              <a:gd name="connsiteX3" fmla="*/ 409579 w 824428"/>
              <a:gd name="connsiteY3" fmla="*/ 785812 h 1123950"/>
              <a:gd name="connsiteX4" fmla="*/ 421485 w 824428"/>
              <a:gd name="connsiteY4" fmla="*/ 721519 h 1123950"/>
              <a:gd name="connsiteX5" fmla="*/ 440535 w 824428"/>
              <a:gd name="connsiteY5" fmla="*/ 678656 h 1123950"/>
              <a:gd name="connsiteX6" fmla="*/ 473872 w 824428"/>
              <a:gd name="connsiteY6" fmla="*/ 638175 h 1123950"/>
              <a:gd name="connsiteX7" fmla="*/ 526260 w 824428"/>
              <a:gd name="connsiteY7" fmla="*/ 564356 h 1123950"/>
              <a:gd name="connsiteX8" fmla="*/ 571504 w 824428"/>
              <a:gd name="connsiteY8" fmla="*/ 514350 h 1123950"/>
              <a:gd name="connsiteX9" fmla="*/ 607222 w 824428"/>
              <a:gd name="connsiteY9" fmla="*/ 447675 h 1123950"/>
              <a:gd name="connsiteX10" fmla="*/ 647704 w 824428"/>
              <a:gd name="connsiteY10" fmla="*/ 404813 h 1123950"/>
              <a:gd name="connsiteX11" fmla="*/ 683422 w 824428"/>
              <a:gd name="connsiteY11" fmla="*/ 369094 h 1123950"/>
              <a:gd name="connsiteX12" fmla="*/ 695329 w 824428"/>
              <a:gd name="connsiteY12" fmla="*/ 366713 h 1123950"/>
              <a:gd name="connsiteX13" fmla="*/ 750097 w 824428"/>
              <a:gd name="connsiteY13" fmla="*/ 364331 h 1123950"/>
              <a:gd name="connsiteX14" fmla="*/ 762004 w 824428"/>
              <a:gd name="connsiteY14" fmla="*/ 359569 h 1123950"/>
              <a:gd name="connsiteX15" fmla="*/ 771529 w 824428"/>
              <a:gd name="connsiteY15" fmla="*/ 350044 h 1123950"/>
              <a:gd name="connsiteX16" fmla="*/ 785816 w 824428"/>
              <a:gd name="connsiteY16" fmla="*/ 338138 h 1123950"/>
              <a:gd name="connsiteX17" fmla="*/ 816772 w 824428"/>
              <a:gd name="connsiteY17" fmla="*/ 326231 h 1123950"/>
              <a:gd name="connsiteX18" fmla="*/ 823916 w 824428"/>
              <a:gd name="connsiteY18" fmla="*/ 316706 h 1123950"/>
              <a:gd name="connsiteX19" fmla="*/ 821535 w 824428"/>
              <a:gd name="connsiteY19" fmla="*/ 283369 h 1123950"/>
              <a:gd name="connsiteX20" fmla="*/ 814391 w 824428"/>
              <a:gd name="connsiteY20" fmla="*/ 276225 h 1123950"/>
              <a:gd name="connsiteX21" fmla="*/ 797722 w 824428"/>
              <a:gd name="connsiteY21" fmla="*/ 259556 h 1123950"/>
              <a:gd name="connsiteX22" fmla="*/ 788197 w 824428"/>
              <a:gd name="connsiteY22" fmla="*/ 257175 h 1123950"/>
              <a:gd name="connsiteX23" fmla="*/ 745335 w 824428"/>
              <a:gd name="connsiteY23" fmla="*/ 247650 h 1123950"/>
              <a:gd name="connsiteX24" fmla="*/ 731047 w 824428"/>
              <a:gd name="connsiteY24" fmla="*/ 240506 h 1123950"/>
              <a:gd name="connsiteX25" fmla="*/ 719141 w 824428"/>
              <a:gd name="connsiteY25" fmla="*/ 235744 h 1123950"/>
              <a:gd name="connsiteX26" fmla="*/ 685804 w 824428"/>
              <a:gd name="connsiteY26" fmla="*/ 216694 h 1123950"/>
              <a:gd name="connsiteX27" fmla="*/ 678660 w 824428"/>
              <a:gd name="connsiteY27" fmla="*/ 214313 h 1123950"/>
              <a:gd name="connsiteX28" fmla="*/ 676279 w 824428"/>
              <a:gd name="connsiteY28" fmla="*/ 207169 h 1123950"/>
              <a:gd name="connsiteX29" fmla="*/ 681041 w 824428"/>
              <a:gd name="connsiteY29" fmla="*/ 173831 h 1123950"/>
              <a:gd name="connsiteX30" fmla="*/ 676279 w 824428"/>
              <a:gd name="connsiteY30" fmla="*/ 138113 h 1123950"/>
              <a:gd name="connsiteX31" fmla="*/ 673897 w 824428"/>
              <a:gd name="connsiteY31" fmla="*/ 50006 h 1123950"/>
              <a:gd name="connsiteX32" fmla="*/ 671516 w 824428"/>
              <a:gd name="connsiteY32" fmla="*/ 40481 h 1123950"/>
              <a:gd name="connsiteX33" fmla="*/ 669135 w 824428"/>
              <a:gd name="connsiteY33" fmla="*/ 26194 h 1123950"/>
              <a:gd name="connsiteX34" fmla="*/ 659610 w 824428"/>
              <a:gd name="connsiteY34" fmla="*/ 9525 h 1123950"/>
              <a:gd name="connsiteX35" fmla="*/ 654847 w 824428"/>
              <a:gd name="connsiteY35" fmla="*/ 0 h 1123950"/>
              <a:gd name="connsiteX36" fmla="*/ 647704 w 824428"/>
              <a:gd name="connsiteY36" fmla="*/ 4763 h 1123950"/>
              <a:gd name="connsiteX37" fmla="*/ 645322 w 824428"/>
              <a:gd name="connsiteY37" fmla="*/ 14288 h 1123950"/>
              <a:gd name="connsiteX38" fmla="*/ 642941 w 824428"/>
              <a:gd name="connsiteY38" fmla="*/ 21431 h 1123950"/>
              <a:gd name="connsiteX39" fmla="*/ 640560 w 824428"/>
              <a:gd name="connsiteY39" fmla="*/ 30956 h 1123950"/>
              <a:gd name="connsiteX40" fmla="*/ 633416 w 824428"/>
              <a:gd name="connsiteY40" fmla="*/ 42863 h 1123950"/>
              <a:gd name="connsiteX41" fmla="*/ 631035 w 824428"/>
              <a:gd name="connsiteY41" fmla="*/ 50006 h 1123950"/>
              <a:gd name="connsiteX42" fmla="*/ 616747 w 824428"/>
              <a:gd name="connsiteY42" fmla="*/ 64294 h 1123950"/>
              <a:gd name="connsiteX43" fmla="*/ 609604 w 824428"/>
              <a:gd name="connsiteY43" fmla="*/ 66675 h 1123950"/>
              <a:gd name="connsiteX44" fmla="*/ 597697 w 824428"/>
              <a:gd name="connsiteY44" fmla="*/ 57150 h 1123950"/>
              <a:gd name="connsiteX45" fmla="*/ 561979 w 824428"/>
              <a:gd name="connsiteY45" fmla="*/ 71438 h 1123950"/>
              <a:gd name="connsiteX46" fmla="*/ 514354 w 824428"/>
              <a:gd name="connsiteY46" fmla="*/ 88106 h 1123950"/>
              <a:gd name="connsiteX47" fmla="*/ 519116 w 824428"/>
              <a:gd name="connsiteY47" fmla="*/ 97631 h 1123950"/>
              <a:gd name="connsiteX48" fmla="*/ 516735 w 824428"/>
              <a:gd name="connsiteY48" fmla="*/ 107156 h 1123950"/>
              <a:gd name="connsiteX49" fmla="*/ 502447 w 824428"/>
              <a:gd name="connsiteY49" fmla="*/ 114300 h 1123950"/>
              <a:gd name="connsiteX50" fmla="*/ 457204 w 824428"/>
              <a:gd name="connsiteY50" fmla="*/ 119063 h 1123950"/>
              <a:gd name="connsiteX51" fmla="*/ 447679 w 824428"/>
              <a:gd name="connsiteY51" fmla="*/ 126206 h 1123950"/>
              <a:gd name="connsiteX52" fmla="*/ 438154 w 824428"/>
              <a:gd name="connsiteY52" fmla="*/ 138113 h 1123950"/>
              <a:gd name="connsiteX53" fmla="*/ 431010 w 824428"/>
              <a:gd name="connsiteY53" fmla="*/ 145256 h 1123950"/>
              <a:gd name="connsiteX54" fmla="*/ 421485 w 824428"/>
              <a:gd name="connsiteY54" fmla="*/ 171450 h 1123950"/>
              <a:gd name="connsiteX55" fmla="*/ 404816 w 824428"/>
              <a:gd name="connsiteY55" fmla="*/ 176213 h 1123950"/>
              <a:gd name="connsiteX56" fmla="*/ 309566 w 824428"/>
              <a:gd name="connsiteY56" fmla="*/ 190500 h 1123950"/>
              <a:gd name="connsiteX57" fmla="*/ 290516 w 824428"/>
              <a:gd name="connsiteY57" fmla="*/ 202406 h 1123950"/>
              <a:gd name="connsiteX58" fmla="*/ 276229 w 824428"/>
              <a:gd name="connsiteY58" fmla="*/ 216694 h 1123950"/>
              <a:gd name="connsiteX59" fmla="*/ 259560 w 824428"/>
              <a:gd name="connsiteY59" fmla="*/ 238125 h 1123950"/>
              <a:gd name="connsiteX60" fmla="*/ 250035 w 824428"/>
              <a:gd name="connsiteY60" fmla="*/ 250031 h 1123950"/>
              <a:gd name="connsiteX61" fmla="*/ 235747 w 824428"/>
              <a:gd name="connsiteY61" fmla="*/ 261938 h 1123950"/>
              <a:gd name="connsiteX62" fmla="*/ 228604 w 824428"/>
              <a:gd name="connsiteY62" fmla="*/ 271463 h 1123950"/>
              <a:gd name="connsiteX63" fmla="*/ 207172 w 824428"/>
              <a:gd name="connsiteY63" fmla="*/ 285750 h 1123950"/>
              <a:gd name="connsiteX64" fmla="*/ 197647 w 824428"/>
              <a:gd name="connsiteY64" fmla="*/ 295275 h 1123950"/>
              <a:gd name="connsiteX65" fmla="*/ 183360 w 824428"/>
              <a:gd name="connsiteY65" fmla="*/ 304800 h 1123950"/>
              <a:gd name="connsiteX66" fmla="*/ 176216 w 824428"/>
              <a:gd name="connsiteY66" fmla="*/ 311944 h 1123950"/>
              <a:gd name="connsiteX67" fmla="*/ 164310 w 824428"/>
              <a:gd name="connsiteY67" fmla="*/ 316706 h 1123950"/>
              <a:gd name="connsiteX68" fmla="*/ 157166 w 824428"/>
              <a:gd name="connsiteY68" fmla="*/ 371475 h 1123950"/>
              <a:gd name="connsiteX69" fmla="*/ 166691 w 824428"/>
              <a:gd name="connsiteY69" fmla="*/ 385763 h 1123950"/>
              <a:gd name="connsiteX70" fmla="*/ 183360 w 824428"/>
              <a:gd name="connsiteY70" fmla="*/ 407194 h 1123950"/>
              <a:gd name="connsiteX71" fmla="*/ 190504 w 824428"/>
              <a:gd name="connsiteY71" fmla="*/ 416719 h 1123950"/>
              <a:gd name="connsiteX72" fmla="*/ 197647 w 824428"/>
              <a:gd name="connsiteY72" fmla="*/ 428625 h 1123950"/>
              <a:gd name="connsiteX73" fmla="*/ 204791 w 824428"/>
              <a:gd name="connsiteY73" fmla="*/ 442913 h 1123950"/>
              <a:gd name="connsiteX74" fmla="*/ 216697 w 824428"/>
              <a:gd name="connsiteY74" fmla="*/ 459581 h 1123950"/>
              <a:gd name="connsiteX75" fmla="*/ 221460 w 824428"/>
              <a:gd name="connsiteY75" fmla="*/ 471488 h 1123950"/>
              <a:gd name="connsiteX76" fmla="*/ 228604 w 824428"/>
              <a:gd name="connsiteY76" fmla="*/ 481013 h 1123950"/>
              <a:gd name="connsiteX77" fmla="*/ 233366 w 824428"/>
              <a:gd name="connsiteY77" fmla="*/ 490538 h 1123950"/>
              <a:gd name="connsiteX78" fmla="*/ 230985 w 824428"/>
              <a:gd name="connsiteY78" fmla="*/ 507206 h 1123950"/>
              <a:gd name="connsiteX79" fmla="*/ 185741 w 824428"/>
              <a:gd name="connsiteY79" fmla="*/ 511969 h 1123950"/>
              <a:gd name="connsiteX80" fmla="*/ 176216 w 824428"/>
              <a:gd name="connsiteY80" fmla="*/ 516731 h 1123950"/>
              <a:gd name="connsiteX81" fmla="*/ 171454 w 824428"/>
              <a:gd name="connsiteY81" fmla="*/ 531019 h 1123950"/>
              <a:gd name="connsiteX82" fmla="*/ 164310 w 824428"/>
              <a:gd name="connsiteY82" fmla="*/ 581025 h 1123950"/>
              <a:gd name="connsiteX83" fmla="*/ 135735 w 824428"/>
              <a:gd name="connsiteY83" fmla="*/ 607219 h 1123950"/>
              <a:gd name="connsiteX84" fmla="*/ 128591 w 824428"/>
              <a:gd name="connsiteY84" fmla="*/ 611981 h 1123950"/>
              <a:gd name="connsiteX85" fmla="*/ 111922 w 824428"/>
              <a:gd name="connsiteY85" fmla="*/ 628650 h 1123950"/>
              <a:gd name="connsiteX86" fmla="*/ 100016 w 824428"/>
              <a:gd name="connsiteY86" fmla="*/ 638175 h 1123950"/>
              <a:gd name="connsiteX87" fmla="*/ 88110 w 824428"/>
              <a:gd name="connsiteY87" fmla="*/ 650081 h 1123950"/>
              <a:gd name="connsiteX88" fmla="*/ 80966 w 824428"/>
              <a:gd name="connsiteY88" fmla="*/ 661988 h 1123950"/>
              <a:gd name="connsiteX89" fmla="*/ 76204 w 824428"/>
              <a:gd name="connsiteY89" fmla="*/ 669131 h 1123950"/>
              <a:gd name="connsiteX90" fmla="*/ 69060 w 824428"/>
              <a:gd name="connsiteY90" fmla="*/ 678656 h 1123950"/>
              <a:gd name="connsiteX91" fmla="*/ 64297 w 824428"/>
              <a:gd name="connsiteY91" fmla="*/ 685800 h 1123950"/>
              <a:gd name="connsiteX92" fmla="*/ 57154 w 824428"/>
              <a:gd name="connsiteY92" fmla="*/ 692944 h 1123950"/>
              <a:gd name="connsiteX93" fmla="*/ 52391 w 824428"/>
              <a:gd name="connsiteY93" fmla="*/ 702469 h 1123950"/>
              <a:gd name="connsiteX94" fmla="*/ 47629 w 824428"/>
              <a:gd name="connsiteY94" fmla="*/ 709613 h 1123950"/>
              <a:gd name="connsiteX95" fmla="*/ 40485 w 824428"/>
              <a:gd name="connsiteY95" fmla="*/ 721519 h 1123950"/>
              <a:gd name="connsiteX96" fmla="*/ 33341 w 824428"/>
              <a:gd name="connsiteY96" fmla="*/ 735806 h 1123950"/>
              <a:gd name="connsiteX97" fmla="*/ 38104 w 824428"/>
              <a:gd name="connsiteY97" fmla="*/ 754856 h 1123950"/>
              <a:gd name="connsiteX98" fmla="*/ 47629 w 824428"/>
              <a:gd name="connsiteY98" fmla="*/ 778669 h 1123950"/>
              <a:gd name="connsiteX99" fmla="*/ 30960 w 824428"/>
              <a:gd name="connsiteY99" fmla="*/ 821531 h 1123950"/>
              <a:gd name="connsiteX100" fmla="*/ 11910 w 824428"/>
              <a:gd name="connsiteY100" fmla="*/ 835819 h 1123950"/>
              <a:gd name="connsiteX101" fmla="*/ 2385 w 824428"/>
              <a:gd name="connsiteY101" fmla="*/ 852488 h 1123950"/>
              <a:gd name="connsiteX102" fmla="*/ 4 w 824428"/>
              <a:gd name="connsiteY102" fmla="*/ 859631 h 1123950"/>
              <a:gd name="connsiteX103" fmla="*/ 4766 w 824428"/>
              <a:gd name="connsiteY103" fmla="*/ 919163 h 1123950"/>
              <a:gd name="connsiteX104" fmla="*/ 7147 w 824428"/>
              <a:gd name="connsiteY104" fmla="*/ 928688 h 1123950"/>
              <a:gd name="connsiteX105" fmla="*/ 21435 w 824428"/>
              <a:gd name="connsiteY105" fmla="*/ 945356 h 1123950"/>
              <a:gd name="connsiteX106" fmla="*/ 33341 w 824428"/>
              <a:gd name="connsiteY106" fmla="*/ 952500 h 1123950"/>
              <a:gd name="connsiteX107" fmla="*/ 42866 w 824428"/>
              <a:gd name="connsiteY107" fmla="*/ 954881 h 1123950"/>
              <a:gd name="connsiteX108" fmla="*/ 50010 w 824428"/>
              <a:gd name="connsiteY108" fmla="*/ 959644 h 1123950"/>
              <a:gd name="connsiteX109" fmla="*/ 76204 w 824428"/>
              <a:gd name="connsiteY109" fmla="*/ 973931 h 1123950"/>
              <a:gd name="connsiteX110" fmla="*/ 80966 w 824428"/>
              <a:gd name="connsiteY110" fmla="*/ 981075 h 1123950"/>
              <a:gd name="connsiteX111" fmla="*/ 76204 w 824428"/>
              <a:gd name="connsiteY111" fmla="*/ 1038225 h 1123950"/>
              <a:gd name="connsiteX112" fmla="*/ 71441 w 824428"/>
              <a:gd name="connsiteY112" fmla="*/ 1050131 h 1123950"/>
              <a:gd name="connsiteX113" fmla="*/ 76204 w 824428"/>
              <a:gd name="connsiteY113" fmla="*/ 1114425 h 1123950"/>
              <a:gd name="connsiteX114" fmla="*/ 80966 w 824428"/>
              <a:gd name="connsiteY114" fmla="*/ 1123950 h 1123950"/>
              <a:gd name="connsiteX115" fmla="*/ 114304 w 824428"/>
              <a:gd name="connsiteY115" fmla="*/ 1116806 h 1123950"/>
              <a:gd name="connsiteX116" fmla="*/ 116685 w 824428"/>
              <a:gd name="connsiteY116" fmla="*/ 1109663 h 1123950"/>
              <a:gd name="connsiteX117" fmla="*/ 123829 w 824428"/>
              <a:gd name="connsiteY117" fmla="*/ 1102519 h 1123950"/>
              <a:gd name="connsiteX118" fmla="*/ 138116 w 824428"/>
              <a:gd name="connsiteY118" fmla="*/ 1081088 h 1123950"/>
              <a:gd name="connsiteX119" fmla="*/ 142879 w 824428"/>
              <a:gd name="connsiteY119" fmla="*/ 1073944 h 1123950"/>
              <a:gd name="connsiteX120" fmla="*/ 161929 w 824428"/>
              <a:gd name="connsiteY120" fmla="*/ 1064419 h 1123950"/>
              <a:gd name="connsiteX121" fmla="*/ 211935 w 824428"/>
              <a:gd name="connsiteY121" fmla="*/ 1064419 h 1123950"/>
              <a:gd name="connsiteX122" fmla="*/ 219079 w 824428"/>
              <a:gd name="connsiteY122" fmla="*/ 1057275 h 1123950"/>
              <a:gd name="connsiteX123" fmla="*/ 228604 w 824428"/>
              <a:gd name="connsiteY123" fmla="*/ 1042988 h 1123950"/>
              <a:gd name="connsiteX124" fmla="*/ 235747 w 824428"/>
              <a:gd name="connsiteY124" fmla="*/ 1033463 h 1123950"/>
              <a:gd name="connsiteX125" fmla="*/ 240510 w 824428"/>
              <a:gd name="connsiteY125" fmla="*/ 1019175 h 1123950"/>
              <a:gd name="connsiteX126" fmla="*/ 278610 w 824428"/>
              <a:gd name="connsiteY126" fmla="*/ 962026 h 1123950"/>
              <a:gd name="connsiteX127" fmla="*/ 316710 w 824428"/>
              <a:gd name="connsiteY127" fmla="*/ 912019 h 1123950"/>
              <a:gd name="connsiteX128" fmla="*/ 338141 w 824428"/>
              <a:gd name="connsiteY128" fmla="*/ 909638 h 1123950"/>
              <a:gd name="connsiteX0" fmla="*/ 338141 w 824428"/>
              <a:gd name="connsiteY0" fmla="*/ 909638 h 1123950"/>
              <a:gd name="connsiteX1" fmla="*/ 350047 w 824428"/>
              <a:gd name="connsiteY1" fmla="*/ 885825 h 1123950"/>
              <a:gd name="connsiteX2" fmla="*/ 390529 w 824428"/>
              <a:gd name="connsiteY2" fmla="*/ 831057 h 1123950"/>
              <a:gd name="connsiteX3" fmla="*/ 409579 w 824428"/>
              <a:gd name="connsiteY3" fmla="*/ 785812 h 1123950"/>
              <a:gd name="connsiteX4" fmla="*/ 421485 w 824428"/>
              <a:gd name="connsiteY4" fmla="*/ 721519 h 1123950"/>
              <a:gd name="connsiteX5" fmla="*/ 440535 w 824428"/>
              <a:gd name="connsiteY5" fmla="*/ 678656 h 1123950"/>
              <a:gd name="connsiteX6" fmla="*/ 473872 w 824428"/>
              <a:gd name="connsiteY6" fmla="*/ 638175 h 1123950"/>
              <a:gd name="connsiteX7" fmla="*/ 526260 w 824428"/>
              <a:gd name="connsiteY7" fmla="*/ 564356 h 1123950"/>
              <a:gd name="connsiteX8" fmla="*/ 571504 w 824428"/>
              <a:gd name="connsiteY8" fmla="*/ 514350 h 1123950"/>
              <a:gd name="connsiteX9" fmla="*/ 607222 w 824428"/>
              <a:gd name="connsiteY9" fmla="*/ 447675 h 1123950"/>
              <a:gd name="connsiteX10" fmla="*/ 647704 w 824428"/>
              <a:gd name="connsiteY10" fmla="*/ 404813 h 1123950"/>
              <a:gd name="connsiteX11" fmla="*/ 683422 w 824428"/>
              <a:gd name="connsiteY11" fmla="*/ 369094 h 1123950"/>
              <a:gd name="connsiteX12" fmla="*/ 695329 w 824428"/>
              <a:gd name="connsiteY12" fmla="*/ 366713 h 1123950"/>
              <a:gd name="connsiteX13" fmla="*/ 750097 w 824428"/>
              <a:gd name="connsiteY13" fmla="*/ 364331 h 1123950"/>
              <a:gd name="connsiteX14" fmla="*/ 762004 w 824428"/>
              <a:gd name="connsiteY14" fmla="*/ 359569 h 1123950"/>
              <a:gd name="connsiteX15" fmla="*/ 771529 w 824428"/>
              <a:gd name="connsiteY15" fmla="*/ 350044 h 1123950"/>
              <a:gd name="connsiteX16" fmla="*/ 785816 w 824428"/>
              <a:gd name="connsiteY16" fmla="*/ 338138 h 1123950"/>
              <a:gd name="connsiteX17" fmla="*/ 816772 w 824428"/>
              <a:gd name="connsiteY17" fmla="*/ 326231 h 1123950"/>
              <a:gd name="connsiteX18" fmla="*/ 823916 w 824428"/>
              <a:gd name="connsiteY18" fmla="*/ 316706 h 1123950"/>
              <a:gd name="connsiteX19" fmla="*/ 821535 w 824428"/>
              <a:gd name="connsiteY19" fmla="*/ 283369 h 1123950"/>
              <a:gd name="connsiteX20" fmla="*/ 814391 w 824428"/>
              <a:gd name="connsiteY20" fmla="*/ 276225 h 1123950"/>
              <a:gd name="connsiteX21" fmla="*/ 797722 w 824428"/>
              <a:gd name="connsiteY21" fmla="*/ 259556 h 1123950"/>
              <a:gd name="connsiteX22" fmla="*/ 788197 w 824428"/>
              <a:gd name="connsiteY22" fmla="*/ 257175 h 1123950"/>
              <a:gd name="connsiteX23" fmla="*/ 745335 w 824428"/>
              <a:gd name="connsiteY23" fmla="*/ 247650 h 1123950"/>
              <a:gd name="connsiteX24" fmla="*/ 731047 w 824428"/>
              <a:gd name="connsiteY24" fmla="*/ 240506 h 1123950"/>
              <a:gd name="connsiteX25" fmla="*/ 719141 w 824428"/>
              <a:gd name="connsiteY25" fmla="*/ 235744 h 1123950"/>
              <a:gd name="connsiteX26" fmla="*/ 685804 w 824428"/>
              <a:gd name="connsiteY26" fmla="*/ 216694 h 1123950"/>
              <a:gd name="connsiteX27" fmla="*/ 678660 w 824428"/>
              <a:gd name="connsiteY27" fmla="*/ 214313 h 1123950"/>
              <a:gd name="connsiteX28" fmla="*/ 676279 w 824428"/>
              <a:gd name="connsiteY28" fmla="*/ 207169 h 1123950"/>
              <a:gd name="connsiteX29" fmla="*/ 681041 w 824428"/>
              <a:gd name="connsiteY29" fmla="*/ 173831 h 1123950"/>
              <a:gd name="connsiteX30" fmla="*/ 676279 w 824428"/>
              <a:gd name="connsiteY30" fmla="*/ 138113 h 1123950"/>
              <a:gd name="connsiteX31" fmla="*/ 673897 w 824428"/>
              <a:gd name="connsiteY31" fmla="*/ 50006 h 1123950"/>
              <a:gd name="connsiteX32" fmla="*/ 671516 w 824428"/>
              <a:gd name="connsiteY32" fmla="*/ 40481 h 1123950"/>
              <a:gd name="connsiteX33" fmla="*/ 669135 w 824428"/>
              <a:gd name="connsiteY33" fmla="*/ 26194 h 1123950"/>
              <a:gd name="connsiteX34" fmla="*/ 659610 w 824428"/>
              <a:gd name="connsiteY34" fmla="*/ 9525 h 1123950"/>
              <a:gd name="connsiteX35" fmla="*/ 654847 w 824428"/>
              <a:gd name="connsiteY35" fmla="*/ 0 h 1123950"/>
              <a:gd name="connsiteX36" fmla="*/ 647704 w 824428"/>
              <a:gd name="connsiteY36" fmla="*/ 4763 h 1123950"/>
              <a:gd name="connsiteX37" fmla="*/ 645322 w 824428"/>
              <a:gd name="connsiteY37" fmla="*/ 14288 h 1123950"/>
              <a:gd name="connsiteX38" fmla="*/ 642941 w 824428"/>
              <a:gd name="connsiteY38" fmla="*/ 21431 h 1123950"/>
              <a:gd name="connsiteX39" fmla="*/ 640560 w 824428"/>
              <a:gd name="connsiteY39" fmla="*/ 30956 h 1123950"/>
              <a:gd name="connsiteX40" fmla="*/ 633416 w 824428"/>
              <a:gd name="connsiteY40" fmla="*/ 42863 h 1123950"/>
              <a:gd name="connsiteX41" fmla="*/ 631035 w 824428"/>
              <a:gd name="connsiteY41" fmla="*/ 50006 h 1123950"/>
              <a:gd name="connsiteX42" fmla="*/ 616747 w 824428"/>
              <a:gd name="connsiteY42" fmla="*/ 64294 h 1123950"/>
              <a:gd name="connsiteX43" fmla="*/ 609604 w 824428"/>
              <a:gd name="connsiteY43" fmla="*/ 66675 h 1123950"/>
              <a:gd name="connsiteX44" fmla="*/ 597697 w 824428"/>
              <a:gd name="connsiteY44" fmla="*/ 57150 h 1123950"/>
              <a:gd name="connsiteX45" fmla="*/ 561979 w 824428"/>
              <a:gd name="connsiteY45" fmla="*/ 71438 h 1123950"/>
              <a:gd name="connsiteX46" fmla="*/ 514354 w 824428"/>
              <a:gd name="connsiteY46" fmla="*/ 88106 h 1123950"/>
              <a:gd name="connsiteX47" fmla="*/ 519116 w 824428"/>
              <a:gd name="connsiteY47" fmla="*/ 97631 h 1123950"/>
              <a:gd name="connsiteX48" fmla="*/ 516735 w 824428"/>
              <a:gd name="connsiteY48" fmla="*/ 107156 h 1123950"/>
              <a:gd name="connsiteX49" fmla="*/ 502447 w 824428"/>
              <a:gd name="connsiteY49" fmla="*/ 114300 h 1123950"/>
              <a:gd name="connsiteX50" fmla="*/ 457204 w 824428"/>
              <a:gd name="connsiteY50" fmla="*/ 119063 h 1123950"/>
              <a:gd name="connsiteX51" fmla="*/ 447679 w 824428"/>
              <a:gd name="connsiteY51" fmla="*/ 126206 h 1123950"/>
              <a:gd name="connsiteX52" fmla="*/ 438154 w 824428"/>
              <a:gd name="connsiteY52" fmla="*/ 138113 h 1123950"/>
              <a:gd name="connsiteX53" fmla="*/ 431010 w 824428"/>
              <a:gd name="connsiteY53" fmla="*/ 145256 h 1123950"/>
              <a:gd name="connsiteX54" fmla="*/ 421485 w 824428"/>
              <a:gd name="connsiteY54" fmla="*/ 171450 h 1123950"/>
              <a:gd name="connsiteX55" fmla="*/ 404816 w 824428"/>
              <a:gd name="connsiteY55" fmla="*/ 176213 h 1123950"/>
              <a:gd name="connsiteX56" fmla="*/ 309566 w 824428"/>
              <a:gd name="connsiteY56" fmla="*/ 190500 h 1123950"/>
              <a:gd name="connsiteX57" fmla="*/ 290516 w 824428"/>
              <a:gd name="connsiteY57" fmla="*/ 202406 h 1123950"/>
              <a:gd name="connsiteX58" fmla="*/ 276229 w 824428"/>
              <a:gd name="connsiteY58" fmla="*/ 216694 h 1123950"/>
              <a:gd name="connsiteX59" fmla="*/ 259560 w 824428"/>
              <a:gd name="connsiteY59" fmla="*/ 238125 h 1123950"/>
              <a:gd name="connsiteX60" fmla="*/ 250035 w 824428"/>
              <a:gd name="connsiteY60" fmla="*/ 250031 h 1123950"/>
              <a:gd name="connsiteX61" fmla="*/ 235747 w 824428"/>
              <a:gd name="connsiteY61" fmla="*/ 261938 h 1123950"/>
              <a:gd name="connsiteX62" fmla="*/ 228604 w 824428"/>
              <a:gd name="connsiteY62" fmla="*/ 271463 h 1123950"/>
              <a:gd name="connsiteX63" fmla="*/ 207172 w 824428"/>
              <a:gd name="connsiteY63" fmla="*/ 285750 h 1123950"/>
              <a:gd name="connsiteX64" fmla="*/ 197647 w 824428"/>
              <a:gd name="connsiteY64" fmla="*/ 295275 h 1123950"/>
              <a:gd name="connsiteX65" fmla="*/ 183360 w 824428"/>
              <a:gd name="connsiteY65" fmla="*/ 304800 h 1123950"/>
              <a:gd name="connsiteX66" fmla="*/ 176216 w 824428"/>
              <a:gd name="connsiteY66" fmla="*/ 311944 h 1123950"/>
              <a:gd name="connsiteX67" fmla="*/ 164310 w 824428"/>
              <a:gd name="connsiteY67" fmla="*/ 316706 h 1123950"/>
              <a:gd name="connsiteX68" fmla="*/ 157166 w 824428"/>
              <a:gd name="connsiteY68" fmla="*/ 371475 h 1123950"/>
              <a:gd name="connsiteX69" fmla="*/ 166691 w 824428"/>
              <a:gd name="connsiteY69" fmla="*/ 385763 h 1123950"/>
              <a:gd name="connsiteX70" fmla="*/ 183360 w 824428"/>
              <a:gd name="connsiteY70" fmla="*/ 407194 h 1123950"/>
              <a:gd name="connsiteX71" fmla="*/ 190504 w 824428"/>
              <a:gd name="connsiteY71" fmla="*/ 416719 h 1123950"/>
              <a:gd name="connsiteX72" fmla="*/ 197647 w 824428"/>
              <a:gd name="connsiteY72" fmla="*/ 428625 h 1123950"/>
              <a:gd name="connsiteX73" fmla="*/ 204791 w 824428"/>
              <a:gd name="connsiteY73" fmla="*/ 442913 h 1123950"/>
              <a:gd name="connsiteX74" fmla="*/ 216697 w 824428"/>
              <a:gd name="connsiteY74" fmla="*/ 459581 h 1123950"/>
              <a:gd name="connsiteX75" fmla="*/ 221460 w 824428"/>
              <a:gd name="connsiteY75" fmla="*/ 471488 h 1123950"/>
              <a:gd name="connsiteX76" fmla="*/ 228604 w 824428"/>
              <a:gd name="connsiteY76" fmla="*/ 481013 h 1123950"/>
              <a:gd name="connsiteX77" fmla="*/ 233366 w 824428"/>
              <a:gd name="connsiteY77" fmla="*/ 490538 h 1123950"/>
              <a:gd name="connsiteX78" fmla="*/ 230985 w 824428"/>
              <a:gd name="connsiteY78" fmla="*/ 507206 h 1123950"/>
              <a:gd name="connsiteX79" fmla="*/ 185741 w 824428"/>
              <a:gd name="connsiteY79" fmla="*/ 511969 h 1123950"/>
              <a:gd name="connsiteX80" fmla="*/ 176216 w 824428"/>
              <a:gd name="connsiteY80" fmla="*/ 516731 h 1123950"/>
              <a:gd name="connsiteX81" fmla="*/ 171454 w 824428"/>
              <a:gd name="connsiteY81" fmla="*/ 531019 h 1123950"/>
              <a:gd name="connsiteX82" fmla="*/ 164310 w 824428"/>
              <a:gd name="connsiteY82" fmla="*/ 581025 h 1123950"/>
              <a:gd name="connsiteX83" fmla="*/ 135735 w 824428"/>
              <a:gd name="connsiteY83" fmla="*/ 607219 h 1123950"/>
              <a:gd name="connsiteX84" fmla="*/ 128591 w 824428"/>
              <a:gd name="connsiteY84" fmla="*/ 611981 h 1123950"/>
              <a:gd name="connsiteX85" fmla="*/ 111922 w 824428"/>
              <a:gd name="connsiteY85" fmla="*/ 628650 h 1123950"/>
              <a:gd name="connsiteX86" fmla="*/ 100016 w 824428"/>
              <a:gd name="connsiteY86" fmla="*/ 638175 h 1123950"/>
              <a:gd name="connsiteX87" fmla="*/ 88110 w 824428"/>
              <a:gd name="connsiteY87" fmla="*/ 650081 h 1123950"/>
              <a:gd name="connsiteX88" fmla="*/ 80966 w 824428"/>
              <a:gd name="connsiteY88" fmla="*/ 661988 h 1123950"/>
              <a:gd name="connsiteX89" fmla="*/ 76204 w 824428"/>
              <a:gd name="connsiteY89" fmla="*/ 669131 h 1123950"/>
              <a:gd name="connsiteX90" fmla="*/ 69060 w 824428"/>
              <a:gd name="connsiteY90" fmla="*/ 678656 h 1123950"/>
              <a:gd name="connsiteX91" fmla="*/ 64297 w 824428"/>
              <a:gd name="connsiteY91" fmla="*/ 685800 h 1123950"/>
              <a:gd name="connsiteX92" fmla="*/ 57154 w 824428"/>
              <a:gd name="connsiteY92" fmla="*/ 692944 h 1123950"/>
              <a:gd name="connsiteX93" fmla="*/ 52391 w 824428"/>
              <a:gd name="connsiteY93" fmla="*/ 702469 h 1123950"/>
              <a:gd name="connsiteX94" fmla="*/ 47629 w 824428"/>
              <a:gd name="connsiteY94" fmla="*/ 709613 h 1123950"/>
              <a:gd name="connsiteX95" fmla="*/ 40485 w 824428"/>
              <a:gd name="connsiteY95" fmla="*/ 721519 h 1123950"/>
              <a:gd name="connsiteX96" fmla="*/ 33341 w 824428"/>
              <a:gd name="connsiteY96" fmla="*/ 735806 h 1123950"/>
              <a:gd name="connsiteX97" fmla="*/ 38104 w 824428"/>
              <a:gd name="connsiteY97" fmla="*/ 754856 h 1123950"/>
              <a:gd name="connsiteX98" fmla="*/ 47629 w 824428"/>
              <a:gd name="connsiteY98" fmla="*/ 778669 h 1123950"/>
              <a:gd name="connsiteX99" fmla="*/ 30960 w 824428"/>
              <a:gd name="connsiteY99" fmla="*/ 821531 h 1123950"/>
              <a:gd name="connsiteX100" fmla="*/ 11910 w 824428"/>
              <a:gd name="connsiteY100" fmla="*/ 835819 h 1123950"/>
              <a:gd name="connsiteX101" fmla="*/ 2385 w 824428"/>
              <a:gd name="connsiteY101" fmla="*/ 852488 h 1123950"/>
              <a:gd name="connsiteX102" fmla="*/ 4 w 824428"/>
              <a:gd name="connsiteY102" fmla="*/ 859631 h 1123950"/>
              <a:gd name="connsiteX103" fmla="*/ 4766 w 824428"/>
              <a:gd name="connsiteY103" fmla="*/ 919163 h 1123950"/>
              <a:gd name="connsiteX104" fmla="*/ 7147 w 824428"/>
              <a:gd name="connsiteY104" fmla="*/ 928688 h 1123950"/>
              <a:gd name="connsiteX105" fmla="*/ 21435 w 824428"/>
              <a:gd name="connsiteY105" fmla="*/ 945356 h 1123950"/>
              <a:gd name="connsiteX106" fmla="*/ 33341 w 824428"/>
              <a:gd name="connsiteY106" fmla="*/ 952500 h 1123950"/>
              <a:gd name="connsiteX107" fmla="*/ 42866 w 824428"/>
              <a:gd name="connsiteY107" fmla="*/ 954881 h 1123950"/>
              <a:gd name="connsiteX108" fmla="*/ 50010 w 824428"/>
              <a:gd name="connsiteY108" fmla="*/ 959644 h 1123950"/>
              <a:gd name="connsiteX109" fmla="*/ 76204 w 824428"/>
              <a:gd name="connsiteY109" fmla="*/ 973931 h 1123950"/>
              <a:gd name="connsiteX110" fmla="*/ 80966 w 824428"/>
              <a:gd name="connsiteY110" fmla="*/ 981075 h 1123950"/>
              <a:gd name="connsiteX111" fmla="*/ 76204 w 824428"/>
              <a:gd name="connsiteY111" fmla="*/ 1038225 h 1123950"/>
              <a:gd name="connsiteX112" fmla="*/ 71441 w 824428"/>
              <a:gd name="connsiteY112" fmla="*/ 1050131 h 1123950"/>
              <a:gd name="connsiteX113" fmla="*/ 76204 w 824428"/>
              <a:gd name="connsiteY113" fmla="*/ 1114425 h 1123950"/>
              <a:gd name="connsiteX114" fmla="*/ 80966 w 824428"/>
              <a:gd name="connsiteY114" fmla="*/ 1123950 h 1123950"/>
              <a:gd name="connsiteX115" fmla="*/ 114304 w 824428"/>
              <a:gd name="connsiteY115" fmla="*/ 1116806 h 1123950"/>
              <a:gd name="connsiteX116" fmla="*/ 116685 w 824428"/>
              <a:gd name="connsiteY116" fmla="*/ 1109663 h 1123950"/>
              <a:gd name="connsiteX117" fmla="*/ 123829 w 824428"/>
              <a:gd name="connsiteY117" fmla="*/ 1102519 h 1123950"/>
              <a:gd name="connsiteX118" fmla="*/ 138116 w 824428"/>
              <a:gd name="connsiteY118" fmla="*/ 1081088 h 1123950"/>
              <a:gd name="connsiteX119" fmla="*/ 142879 w 824428"/>
              <a:gd name="connsiteY119" fmla="*/ 1073944 h 1123950"/>
              <a:gd name="connsiteX120" fmla="*/ 161929 w 824428"/>
              <a:gd name="connsiteY120" fmla="*/ 1064419 h 1123950"/>
              <a:gd name="connsiteX121" fmla="*/ 211935 w 824428"/>
              <a:gd name="connsiteY121" fmla="*/ 1064419 h 1123950"/>
              <a:gd name="connsiteX122" fmla="*/ 219079 w 824428"/>
              <a:gd name="connsiteY122" fmla="*/ 1057275 h 1123950"/>
              <a:gd name="connsiteX123" fmla="*/ 228604 w 824428"/>
              <a:gd name="connsiteY123" fmla="*/ 1042988 h 1123950"/>
              <a:gd name="connsiteX124" fmla="*/ 240510 w 824428"/>
              <a:gd name="connsiteY124" fmla="*/ 1019175 h 1123950"/>
              <a:gd name="connsiteX125" fmla="*/ 278610 w 824428"/>
              <a:gd name="connsiteY125" fmla="*/ 962026 h 1123950"/>
              <a:gd name="connsiteX126" fmla="*/ 316710 w 824428"/>
              <a:gd name="connsiteY126" fmla="*/ 912019 h 1123950"/>
              <a:gd name="connsiteX127" fmla="*/ 338141 w 824428"/>
              <a:gd name="connsiteY127" fmla="*/ 909638 h 1123950"/>
              <a:gd name="connsiteX0" fmla="*/ 338141 w 824428"/>
              <a:gd name="connsiteY0" fmla="*/ 909638 h 1123950"/>
              <a:gd name="connsiteX1" fmla="*/ 350047 w 824428"/>
              <a:gd name="connsiteY1" fmla="*/ 885825 h 1123950"/>
              <a:gd name="connsiteX2" fmla="*/ 390529 w 824428"/>
              <a:gd name="connsiteY2" fmla="*/ 831057 h 1123950"/>
              <a:gd name="connsiteX3" fmla="*/ 409579 w 824428"/>
              <a:gd name="connsiteY3" fmla="*/ 785812 h 1123950"/>
              <a:gd name="connsiteX4" fmla="*/ 421485 w 824428"/>
              <a:gd name="connsiteY4" fmla="*/ 721519 h 1123950"/>
              <a:gd name="connsiteX5" fmla="*/ 440535 w 824428"/>
              <a:gd name="connsiteY5" fmla="*/ 678656 h 1123950"/>
              <a:gd name="connsiteX6" fmla="*/ 473872 w 824428"/>
              <a:gd name="connsiteY6" fmla="*/ 638175 h 1123950"/>
              <a:gd name="connsiteX7" fmla="*/ 526260 w 824428"/>
              <a:gd name="connsiteY7" fmla="*/ 564356 h 1123950"/>
              <a:gd name="connsiteX8" fmla="*/ 571504 w 824428"/>
              <a:gd name="connsiteY8" fmla="*/ 514350 h 1123950"/>
              <a:gd name="connsiteX9" fmla="*/ 607222 w 824428"/>
              <a:gd name="connsiteY9" fmla="*/ 447675 h 1123950"/>
              <a:gd name="connsiteX10" fmla="*/ 647704 w 824428"/>
              <a:gd name="connsiteY10" fmla="*/ 404813 h 1123950"/>
              <a:gd name="connsiteX11" fmla="*/ 683422 w 824428"/>
              <a:gd name="connsiteY11" fmla="*/ 369094 h 1123950"/>
              <a:gd name="connsiteX12" fmla="*/ 695329 w 824428"/>
              <a:gd name="connsiteY12" fmla="*/ 366713 h 1123950"/>
              <a:gd name="connsiteX13" fmla="*/ 750097 w 824428"/>
              <a:gd name="connsiteY13" fmla="*/ 364331 h 1123950"/>
              <a:gd name="connsiteX14" fmla="*/ 762004 w 824428"/>
              <a:gd name="connsiteY14" fmla="*/ 359569 h 1123950"/>
              <a:gd name="connsiteX15" fmla="*/ 771529 w 824428"/>
              <a:gd name="connsiteY15" fmla="*/ 350044 h 1123950"/>
              <a:gd name="connsiteX16" fmla="*/ 785816 w 824428"/>
              <a:gd name="connsiteY16" fmla="*/ 338138 h 1123950"/>
              <a:gd name="connsiteX17" fmla="*/ 816772 w 824428"/>
              <a:gd name="connsiteY17" fmla="*/ 326231 h 1123950"/>
              <a:gd name="connsiteX18" fmla="*/ 823916 w 824428"/>
              <a:gd name="connsiteY18" fmla="*/ 316706 h 1123950"/>
              <a:gd name="connsiteX19" fmla="*/ 821535 w 824428"/>
              <a:gd name="connsiteY19" fmla="*/ 283369 h 1123950"/>
              <a:gd name="connsiteX20" fmla="*/ 814391 w 824428"/>
              <a:gd name="connsiteY20" fmla="*/ 276225 h 1123950"/>
              <a:gd name="connsiteX21" fmla="*/ 797722 w 824428"/>
              <a:gd name="connsiteY21" fmla="*/ 259556 h 1123950"/>
              <a:gd name="connsiteX22" fmla="*/ 788197 w 824428"/>
              <a:gd name="connsiteY22" fmla="*/ 257175 h 1123950"/>
              <a:gd name="connsiteX23" fmla="*/ 745335 w 824428"/>
              <a:gd name="connsiteY23" fmla="*/ 247650 h 1123950"/>
              <a:gd name="connsiteX24" fmla="*/ 731047 w 824428"/>
              <a:gd name="connsiteY24" fmla="*/ 240506 h 1123950"/>
              <a:gd name="connsiteX25" fmla="*/ 719141 w 824428"/>
              <a:gd name="connsiteY25" fmla="*/ 235744 h 1123950"/>
              <a:gd name="connsiteX26" fmla="*/ 685804 w 824428"/>
              <a:gd name="connsiteY26" fmla="*/ 216694 h 1123950"/>
              <a:gd name="connsiteX27" fmla="*/ 678660 w 824428"/>
              <a:gd name="connsiteY27" fmla="*/ 214313 h 1123950"/>
              <a:gd name="connsiteX28" fmla="*/ 676279 w 824428"/>
              <a:gd name="connsiteY28" fmla="*/ 207169 h 1123950"/>
              <a:gd name="connsiteX29" fmla="*/ 681041 w 824428"/>
              <a:gd name="connsiteY29" fmla="*/ 173831 h 1123950"/>
              <a:gd name="connsiteX30" fmla="*/ 676279 w 824428"/>
              <a:gd name="connsiteY30" fmla="*/ 138113 h 1123950"/>
              <a:gd name="connsiteX31" fmla="*/ 673897 w 824428"/>
              <a:gd name="connsiteY31" fmla="*/ 50006 h 1123950"/>
              <a:gd name="connsiteX32" fmla="*/ 671516 w 824428"/>
              <a:gd name="connsiteY32" fmla="*/ 40481 h 1123950"/>
              <a:gd name="connsiteX33" fmla="*/ 669135 w 824428"/>
              <a:gd name="connsiteY33" fmla="*/ 26194 h 1123950"/>
              <a:gd name="connsiteX34" fmla="*/ 659610 w 824428"/>
              <a:gd name="connsiteY34" fmla="*/ 9525 h 1123950"/>
              <a:gd name="connsiteX35" fmla="*/ 654847 w 824428"/>
              <a:gd name="connsiteY35" fmla="*/ 0 h 1123950"/>
              <a:gd name="connsiteX36" fmla="*/ 647704 w 824428"/>
              <a:gd name="connsiteY36" fmla="*/ 4763 h 1123950"/>
              <a:gd name="connsiteX37" fmla="*/ 645322 w 824428"/>
              <a:gd name="connsiteY37" fmla="*/ 14288 h 1123950"/>
              <a:gd name="connsiteX38" fmla="*/ 642941 w 824428"/>
              <a:gd name="connsiteY38" fmla="*/ 21431 h 1123950"/>
              <a:gd name="connsiteX39" fmla="*/ 640560 w 824428"/>
              <a:gd name="connsiteY39" fmla="*/ 30956 h 1123950"/>
              <a:gd name="connsiteX40" fmla="*/ 633416 w 824428"/>
              <a:gd name="connsiteY40" fmla="*/ 42863 h 1123950"/>
              <a:gd name="connsiteX41" fmla="*/ 631035 w 824428"/>
              <a:gd name="connsiteY41" fmla="*/ 50006 h 1123950"/>
              <a:gd name="connsiteX42" fmla="*/ 616747 w 824428"/>
              <a:gd name="connsiteY42" fmla="*/ 64294 h 1123950"/>
              <a:gd name="connsiteX43" fmla="*/ 609604 w 824428"/>
              <a:gd name="connsiteY43" fmla="*/ 66675 h 1123950"/>
              <a:gd name="connsiteX44" fmla="*/ 597697 w 824428"/>
              <a:gd name="connsiteY44" fmla="*/ 57150 h 1123950"/>
              <a:gd name="connsiteX45" fmla="*/ 561979 w 824428"/>
              <a:gd name="connsiteY45" fmla="*/ 71438 h 1123950"/>
              <a:gd name="connsiteX46" fmla="*/ 514354 w 824428"/>
              <a:gd name="connsiteY46" fmla="*/ 88106 h 1123950"/>
              <a:gd name="connsiteX47" fmla="*/ 519116 w 824428"/>
              <a:gd name="connsiteY47" fmla="*/ 97631 h 1123950"/>
              <a:gd name="connsiteX48" fmla="*/ 516735 w 824428"/>
              <a:gd name="connsiteY48" fmla="*/ 107156 h 1123950"/>
              <a:gd name="connsiteX49" fmla="*/ 502447 w 824428"/>
              <a:gd name="connsiteY49" fmla="*/ 114300 h 1123950"/>
              <a:gd name="connsiteX50" fmla="*/ 457204 w 824428"/>
              <a:gd name="connsiteY50" fmla="*/ 119063 h 1123950"/>
              <a:gd name="connsiteX51" fmla="*/ 447679 w 824428"/>
              <a:gd name="connsiteY51" fmla="*/ 126206 h 1123950"/>
              <a:gd name="connsiteX52" fmla="*/ 438154 w 824428"/>
              <a:gd name="connsiteY52" fmla="*/ 138113 h 1123950"/>
              <a:gd name="connsiteX53" fmla="*/ 431010 w 824428"/>
              <a:gd name="connsiteY53" fmla="*/ 145256 h 1123950"/>
              <a:gd name="connsiteX54" fmla="*/ 421485 w 824428"/>
              <a:gd name="connsiteY54" fmla="*/ 171450 h 1123950"/>
              <a:gd name="connsiteX55" fmla="*/ 404816 w 824428"/>
              <a:gd name="connsiteY55" fmla="*/ 176213 h 1123950"/>
              <a:gd name="connsiteX56" fmla="*/ 309566 w 824428"/>
              <a:gd name="connsiteY56" fmla="*/ 190500 h 1123950"/>
              <a:gd name="connsiteX57" fmla="*/ 290516 w 824428"/>
              <a:gd name="connsiteY57" fmla="*/ 202406 h 1123950"/>
              <a:gd name="connsiteX58" fmla="*/ 276229 w 824428"/>
              <a:gd name="connsiteY58" fmla="*/ 216694 h 1123950"/>
              <a:gd name="connsiteX59" fmla="*/ 259560 w 824428"/>
              <a:gd name="connsiteY59" fmla="*/ 238125 h 1123950"/>
              <a:gd name="connsiteX60" fmla="*/ 250035 w 824428"/>
              <a:gd name="connsiteY60" fmla="*/ 250031 h 1123950"/>
              <a:gd name="connsiteX61" fmla="*/ 235747 w 824428"/>
              <a:gd name="connsiteY61" fmla="*/ 261938 h 1123950"/>
              <a:gd name="connsiteX62" fmla="*/ 228604 w 824428"/>
              <a:gd name="connsiteY62" fmla="*/ 271463 h 1123950"/>
              <a:gd name="connsiteX63" fmla="*/ 207172 w 824428"/>
              <a:gd name="connsiteY63" fmla="*/ 285750 h 1123950"/>
              <a:gd name="connsiteX64" fmla="*/ 197647 w 824428"/>
              <a:gd name="connsiteY64" fmla="*/ 295275 h 1123950"/>
              <a:gd name="connsiteX65" fmla="*/ 183360 w 824428"/>
              <a:gd name="connsiteY65" fmla="*/ 304800 h 1123950"/>
              <a:gd name="connsiteX66" fmla="*/ 176216 w 824428"/>
              <a:gd name="connsiteY66" fmla="*/ 311944 h 1123950"/>
              <a:gd name="connsiteX67" fmla="*/ 164310 w 824428"/>
              <a:gd name="connsiteY67" fmla="*/ 316706 h 1123950"/>
              <a:gd name="connsiteX68" fmla="*/ 157166 w 824428"/>
              <a:gd name="connsiteY68" fmla="*/ 371475 h 1123950"/>
              <a:gd name="connsiteX69" fmla="*/ 166691 w 824428"/>
              <a:gd name="connsiteY69" fmla="*/ 385763 h 1123950"/>
              <a:gd name="connsiteX70" fmla="*/ 183360 w 824428"/>
              <a:gd name="connsiteY70" fmla="*/ 407194 h 1123950"/>
              <a:gd name="connsiteX71" fmla="*/ 190504 w 824428"/>
              <a:gd name="connsiteY71" fmla="*/ 416719 h 1123950"/>
              <a:gd name="connsiteX72" fmla="*/ 197647 w 824428"/>
              <a:gd name="connsiteY72" fmla="*/ 428625 h 1123950"/>
              <a:gd name="connsiteX73" fmla="*/ 204791 w 824428"/>
              <a:gd name="connsiteY73" fmla="*/ 442913 h 1123950"/>
              <a:gd name="connsiteX74" fmla="*/ 216697 w 824428"/>
              <a:gd name="connsiteY74" fmla="*/ 459581 h 1123950"/>
              <a:gd name="connsiteX75" fmla="*/ 221460 w 824428"/>
              <a:gd name="connsiteY75" fmla="*/ 471488 h 1123950"/>
              <a:gd name="connsiteX76" fmla="*/ 228604 w 824428"/>
              <a:gd name="connsiteY76" fmla="*/ 481013 h 1123950"/>
              <a:gd name="connsiteX77" fmla="*/ 233366 w 824428"/>
              <a:gd name="connsiteY77" fmla="*/ 490538 h 1123950"/>
              <a:gd name="connsiteX78" fmla="*/ 230985 w 824428"/>
              <a:gd name="connsiteY78" fmla="*/ 507206 h 1123950"/>
              <a:gd name="connsiteX79" fmla="*/ 185741 w 824428"/>
              <a:gd name="connsiteY79" fmla="*/ 511969 h 1123950"/>
              <a:gd name="connsiteX80" fmla="*/ 176216 w 824428"/>
              <a:gd name="connsiteY80" fmla="*/ 516731 h 1123950"/>
              <a:gd name="connsiteX81" fmla="*/ 171454 w 824428"/>
              <a:gd name="connsiteY81" fmla="*/ 531019 h 1123950"/>
              <a:gd name="connsiteX82" fmla="*/ 164310 w 824428"/>
              <a:gd name="connsiteY82" fmla="*/ 581025 h 1123950"/>
              <a:gd name="connsiteX83" fmla="*/ 135735 w 824428"/>
              <a:gd name="connsiteY83" fmla="*/ 607219 h 1123950"/>
              <a:gd name="connsiteX84" fmla="*/ 128591 w 824428"/>
              <a:gd name="connsiteY84" fmla="*/ 611981 h 1123950"/>
              <a:gd name="connsiteX85" fmla="*/ 111922 w 824428"/>
              <a:gd name="connsiteY85" fmla="*/ 628650 h 1123950"/>
              <a:gd name="connsiteX86" fmla="*/ 100016 w 824428"/>
              <a:gd name="connsiteY86" fmla="*/ 638175 h 1123950"/>
              <a:gd name="connsiteX87" fmla="*/ 88110 w 824428"/>
              <a:gd name="connsiteY87" fmla="*/ 650081 h 1123950"/>
              <a:gd name="connsiteX88" fmla="*/ 80966 w 824428"/>
              <a:gd name="connsiteY88" fmla="*/ 661988 h 1123950"/>
              <a:gd name="connsiteX89" fmla="*/ 76204 w 824428"/>
              <a:gd name="connsiteY89" fmla="*/ 669131 h 1123950"/>
              <a:gd name="connsiteX90" fmla="*/ 69060 w 824428"/>
              <a:gd name="connsiteY90" fmla="*/ 678656 h 1123950"/>
              <a:gd name="connsiteX91" fmla="*/ 64297 w 824428"/>
              <a:gd name="connsiteY91" fmla="*/ 685800 h 1123950"/>
              <a:gd name="connsiteX92" fmla="*/ 57154 w 824428"/>
              <a:gd name="connsiteY92" fmla="*/ 692944 h 1123950"/>
              <a:gd name="connsiteX93" fmla="*/ 52391 w 824428"/>
              <a:gd name="connsiteY93" fmla="*/ 702469 h 1123950"/>
              <a:gd name="connsiteX94" fmla="*/ 47629 w 824428"/>
              <a:gd name="connsiteY94" fmla="*/ 709613 h 1123950"/>
              <a:gd name="connsiteX95" fmla="*/ 40485 w 824428"/>
              <a:gd name="connsiteY95" fmla="*/ 721519 h 1123950"/>
              <a:gd name="connsiteX96" fmla="*/ 33341 w 824428"/>
              <a:gd name="connsiteY96" fmla="*/ 735806 h 1123950"/>
              <a:gd name="connsiteX97" fmla="*/ 38104 w 824428"/>
              <a:gd name="connsiteY97" fmla="*/ 754856 h 1123950"/>
              <a:gd name="connsiteX98" fmla="*/ 47629 w 824428"/>
              <a:gd name="connsiteY98" fmla="*/ 778669 h 1123950"/>
              <a:gd name="connsiteX99" fmla="*/ 30960 w 824428"/>
              <a:gd name="connsiteY99" fmla="*/ 821531 h 1123950"/>
              <a:gd name="connsiteX100" fmla="*/ 11910 w 824428"/>
              <a:gd name="connsiteY100" fmla="*/ 835819 h 1123950"/>
              <a:gd name="connsiteX101" fmla="*/ 2385 w 824428"/>
              <a:gd name="connsiteY101" fmla="*/ 852488 h 1123950"/>
              <a:gd name="connsiteX102" fmla="*/ 4 w 824428"/>
              <a:gd name="connsiteY102" fmla="*/ 859631 h 1123950"/>
              <a:gd name="connsiteX103" fmla="*/ 4766 w 824428"/>
              <a:gd name="connsiteY103" fmla="*/ 919163 h 1123950"/>
              <a:gd name="connsiteX104" fmla="*/ 7147 w 824428"/>
              <a:gd name="connsiteY104" fmla="*/ 928688 h 1123950"/>
              <a:gd name="connsiteX105" fmla="*/ 21435 w 824428"/>
              <a:gd name="connsiteY105" fmla="*/ 945356 h 1123950"/>
              <a:gd name="connsiteX106" fmla="*/ 33341 w 824428"/>
              <a:gd name="connsiteY106" fmla="*/ 952500 h 1123950"/>
              <a:gd name="connsiteX107" fmla="*/ 42866 w 824428"/>
              <a:gd name="connsiteY107" fmla="*/ 954881 h 1123950"/>
              <a:gd name="connsiteX108" fmla="*/ 50010 w 824428"/>
              <a:gd name="connsiteY108" fmla="*/ 959644 h 1123950"/>
              <a:gd name="connsiteX109" fmla="*/ 76204 w 824428"/>
              <a:gd name="connsiteY109" fmla="*/ 973931 h 1123950"/>
              <a:gd name="connsiteX110" fmla="*/ 80966 w 824428"/>
              <a:gd name="connsiteY110" fmla="*/ 981075 h 1123950"/>
              <a:gd name="connsiteX111" fmla="*/ 76204 w 824428"/>
              <a:gd name="connsiteY111" fmla="*/ 1038225 h 1123950"/>
              <a:gd name="connsiteX112" fmla="*/ 71441 w 824428"/>
              <a:gd name="connsiteY112" fmla="*/ 1050131 h 1123950"/>
              <a:gd name="connsiteX113" fmla="*/ 76204 w 824428"/>
              <a:gd name="connsiteY113" fmla="*/ 1114425 h 1123950"/>
              <a:gd name="connsiteX114" fmla="*/ 80966 w 824428"/>
              <a:gd name="connsiteY114" fmla="*/ 1123950 h 1123950"/>
              <a:gd name="connsiteX115" fmla="*/ 114304 w 824428"/>
              <a:gd name="connsiteY115" fmla="*/ 1116806 h 1123950"/>
              <a:gd name="connsiteX116" fmla="*/ 116685 w 824428"/>
              <a:gd name="connsiteY116" fmla="*/ 1109663 h 1123950"/>
              <a:gd name="connsiteX117" fmla="*/ 123829 w 824428"/>
              <a:gd name="connsiteY117" fmla="*/ 1102519 h 1123950"/>
              <a:gd name="connsiteX118" fmla="*/ 138116 w 824428"/>
              <a:gd name="connsiteY118" fmla="*/ 1081088 h 1123950"/>
              <a:gd name="connsiteX119" fmla="*/ 142879 w 824428"/>
              <a:gd name="connsiteY119" fmla="*/ 1073944 h 1123950"/>
              <a:gd name="connsiteX120" fmla="*/ 161929 w 824428"/>
              <a:gd name="connsiteY120" fmla="*/ 1064419 h 1123950"/>
              <a:gd name="connsiteX121" fmla="*/ 211935 w 824428"/>
              <a:gd name="connsiteY121" fmla="*/ 1064419 h 1123950"/>
              <a:gd name="connsiteX122" fmla="*/ 219079 w 824428"/>
              <a:gd name="connsiteY122" fmla="*/ 1057275 h 1123950"/>
              <a:gd name="connsiteX123" fmla="*/ 240510 w 824428"/>
              <a:gd name="connsiteY123" fmla="*/ 1019175 h 1123950"/>
              <a:gd name="connsiteX124" fmla="*/ 278610 w 824428"/>
              <a:gd name="connsiteY124" fmla="*/ 962026 h 1123950"/>
              <a:gd name="connsiteX125" fmla="*/ 316710 w 824428"/>
              <a:gd name="connsiteY125" fmla="*/ 912019 h 1123950"/>
              <a:gd name="connsiteX126" fmla="*/ 338141 w 824428"/>
              <a:gd name="connsiteY126" fmla="*/ 909638 h 1123950"/>
              <a:gd name="connsiteX0" fmla="*/ 338141 w 824428"/>
              <a:gd name="connsiteY0" fmla="*/ 909638 h 1123950"/>
              <a:gd name="connsiteX1" fmla="*/ 350047 w 824428"/>
              <a:gd name="connsiteY1" fmla="*/ 885825 h 1123950"/>
              <a:gd name="connsiteX2" fmla="*/ 390529 w 824428"/>
              <a:gd name="connsiteY2" fmla="*/ 831057 h 1123950"/>
              <a:gd name="connsiteX3" fmla="*/ 409579 w 824428"/>
              <a:gd name="connsiteY3" fmla="*/ 785812 h 1123950"/>
              <a:gd name="connsiteX4" fmla="*/ 421485 w 824428"/>
              <a:gd name="connsiteY4" fmla="*/ 721519 h 1123950"/>
              <a:gd name="connsiteX5" fmla="*/ 440535 w 824428"/>
              <a:gd name="connsiteY5" fmla="*/ 678656 h 1123950"/>
              <a:gd name="connsiteX6" fmla="*/ 473872 w 824428"/>
              <a:gd name="connsiteY6" fmla="*/ 638175 h 1123950"/>
              <a:gd name="connsiteX7" fmla="*/ 526260 w 824428"/>
              <a:gd name="connsiteY7" fmla="*/ 564356 h 1123950"/>
              <a:gd name="connsiteX8" fmla="*/ 571504 w 824428"/>
              <a:gd name="connsiteY8" fmla="*/ 514350 h 1123950"/>
              <a:gd name="connsiteX9" fmla="*/ 607222 w 824428"/>
              <a:gd name="connsiteY9" fmla="*/ 447675 h 1123950"/>
              <a:gd name="connsiteX10" fmla="*/ 647704 w 824428"/>
              <a:gd name="connsiteY10" fmla="*/ 404813 h 1123950"/>
              <a:gd name="connsiteX11" fmla="*/ 683422 w 824428"/>
              <a:gd name="connsiteY11" fmla="*/ 369094 h 1123950"/>
              <a:gd name="connsiteX12" fmla="*/ 695329 w 824428"/>
              <a:gd name="connsiteY12" fmla="*/ 366713 h 1123950"/>
              <a:gd name="connsiteX13" fmla="*/ 750097 w 824428"/>
              <a:gd name="connsiteY13" fmla="*/ 364331 h 1123950"/>
              <a:gd name="connsiteX14" fmla="*/ 762004 w 824428"/>
              <a:gd name="connsiteY14" fmla="*/ 359569 h 1123950"/>
              <a:gd name="connsiteX15" fmla="*/ 771529 w 824428"/>
              <a:gd name="connsiteY15" fmla="*/ 350044 h 1123950"/>
              <a:gd name="connsiteX16" fmla="*/ 785816 w 824428"/>
              <a:gd name="connsiteY16" fmla="*/ 338138 h 1123950"/>
              <a:gd name="connsiteX17" fmla="*/ 816772 w 824428"/>
              <a:gd name="connsiteY17" fmla="*/ 326231 h 1123950"/>
              <a:gd name="connsiteX18" fmla="*/ 823916 w 824428"/>
              <a:gd name="connsiteY18" fmla="*/ 316706 h 1123950"/>
              <a:gd name="connsiteX19" fmla="*/ 821535 w 824428"/>
              <a:gd name="connsiteY19" fmla="*/ 283369 h 1123950"/>
              <a:gd name="connsiteX20" fmla="*/ 814391 w 824428"/>
              <a:gd name="connsiteY20" fmla="*/ 276225 h 1123950"/>
              <a:gd name="connsiteX21" fmla="*/ 797722 w 824428"/>
              <a:gd name="connsiteY21" fmla="*/ 259556 h 1123950"/>
              <a:gd name="connsiteX22" fmla="*/ 788197 w 824428"/>
              <a:gd name="connsiteY22" fmla="*/ 257175 h 1123950"/>
              <a:gd name="connsiteX23" fmla="*/ 745335 w 824428"/>
              <a:gd name="connsiteY23" fmla="*/ 247650 h 1123950"/>
              <a:gd name="connsiteX24" fmla="*/ 731047 w 824428"/>
              <a:gd name="connsiteY24" fmla="*/ 240506 h 1123950"/>
              <a:gd name="connsiteX25" fmla="*/ 719141 w 824428"/>
              <a:gd name="connsiteY25" fmla="*/ 235744 h 1123950"/>
              <a:gd name="connsiteX26" fmla="*/ 685804 w 824428"/>
              <a:gd name="connsiteY26" fmla="*/ 216694 h 1123950"/>
              <a:gd name="connsiteX27" fmla="*/ 678660 w 824428"/>
              <a:gd name="connsiteY27" fmla="*/ 214313 h 1123950"/>
              <a:gd name="connsiteX28" fmla="*/ 676279 w 824428"/>
              <a:gd name="connsiteY28" fmla="*/ 207169 h 1123950"/>
              <a:gd name="connsiteX29" fmla="*/ 681041 w 824428"/>
              <a:gd name="connsiteY29" fmla="*/ 173831 h 1123950"/>
              <a:gd name="connsiteX30" fmla="*/ 676279 w 824428"/>
              <a:gd name="connsiteY30" fmla="*/ 138113 h 1123950"/>
              <a:gd name="connsiteX31" fmla="*/ 673897 w 824428"/>
              <a:gd name="connsiteY31" fmla="*/ 50006 h 1123950"/>
              <a:gd name="connsiteX32" fmla="*/ 671516 w 824428"/>
              <a:gd name="connsiteY32" fmla="*/ 40481 h 1123950"/>
              <a:gd name="connsiteX33" fmla="*/ 669135 w 824428"/>
              <a:gd name="connsiteY33" fmla="*/ 26194 h 1123950"/>
              <a:gd name="connsiteX34" fmla="*/ 659610 w 824428"/>
              <a:gd name="connsiteY34" fmla="*/ 9525 h 1123950"/>
              <a:gd name="connsiteX35" fmla="*/ 654847 w 824428"/>
              <a:gd name="connsiteY35" fmla="*/ 0 h 1123950"/>
              <a:gd name="connsiteX36" fmla="*/ 647704 w 824428"/>
              <a:gd name="connsiteY36" fmla="*/ 4763 h 1123950"/>
              <a:gd name="connsiteX37" fmla="*/ 645322 w 824428"/>
              <a:gd name="connsiteY37" fmla="*/ 14288 h 1123950"/>
              <a:gd name="connsiteX38" fmla="*/ 642941 w 824428"/>
              <a:gd name="connsiteY38" fmla="*/ 21431 h 1123950"/>
              <a:gd name="connsiteX39" fmla="*/ 640560 w 824428"/>
              <a:gd name="connsiteY39" fmla="*/ 30956 h 1123950"/>
              <a:gd name="connsiteX40" fmla="*/ 633416 w 824428"/>
              <a:gd name="connsiteY40" fmla="*/ 42863 h 1123950"/>
              <a:gd name="connsiteX41" fmla="*/ 631035 w 824428"/>
              <a:gd name="connsiteY41" fmla="*/ 50006 h 1123950"/>
              <a:gd name="connsiteX42" fmla="*/ 616747 w 824428"/>
              <a:gd name="connsiteY42" fmla="*/ 64294 h 1123950"/>
              <a:gd name="connsiteX43" fmla="*/ 609604 w 824428"/>
              <a:gd name="connsiteY43" fmla="*/ 66675 h 1123950"/>
              <a:gd name="connsiteX44" fmla="*/ 597697 w 824428"/>
              <a:gd name="connsiteY44" fmla="*/ 57150 h 1123950"/>
              <a:gd name="connsiteX45" fmla="*/ 561979 w 824428"/>
              <a:gd name="connsiteY45" fmla="*/ 71438 h 1123950"/>
              <a:gd name="connsiteX46" fmla="*/ 514354 w 824428"/>
              <a:gd name="connsiteY46" fmla="*/ 88106 h 1123950"/>
              <a:gd name="connsiteX47" fmla="*/ 519116 w 824428"/>
              <a:gd name="connsiteY47" fmla="*/ 97631 h 1123950"/>
              <a:gd name="connsiteX48" fmla="*/ 516735 w 824428"/>
              <a:gd name="connsiteY48" fmla="*/ 107156 h 1123950"/>
              <a:gd name="connsiteX49" fmla="*/ 502447 w 824428"/>
              <a:gd name="connsiteY49" fmla="*/ 114300 h 1123950"/>
              <a:gd name="connsiteX50" fmla="*/ 457204 w 824428"/>
              <a:gd name="connsiteY50" fmla="*/ 119063 h 1123950"/>
              <a:gd name="connsiteX51" fmla="*/ 447679 w 824428"/>
              <a:gd name="connsiteY51" fmla="*/ 126206 h 1123950"/>
              <a:gd name="connsiteX52" fmla="*/ 438154 w 824428"/>
              <a:gd name="connsiteY52" fmla="*/ 138113 h 1123950"/>
              <a:gd name="connsiteX53" fmla="*/ 431010 w 824428"/>
              <a:gd name="connsiteY53" fmla="*/ 145256 h 1123950"/>
              <a:gd name="connsiteX54" fmla="*/ 421485 w 824428"/>
              <a:gd name="connsiteY54" fmla="*/ 171450 h 1123950"/>
              <a:gd name="connsiteX55" fmla="*/ 404816 w 824428"/>
              <a:gd name="connsiteY55" fmla="*/ 176213 h 1123950"/>
              <a:gd name="connsiteX56" fmla="*/ 309566 w 824428"/>
              <a:gd name="connsiteY56" fmla="*/ 190500 h 1123950"/>
              <a:gd name="connsiteX57" fmla="*/ 290516 w 824428"/>
              <a:gd name="connsiteY57" fmla="*/ 202406 h 1123950"/>
              <a:gd name="connsiteX58" fmla="*/ 276229 w 824428"/>
              <a:gd name="connsiteY58" fmla="*/ 216694 h 1123950"/>
              <a:gd name="connsiteX59" fmla="*/ 259560 w 824428"/>
              <a:gd name="connsiteY59" fmla="*/ 238125 h 1123950"/>
              <a:gd name="connsiteX60" fmla="*/ 250035 w 824428"/>
              <a:gd name="connsiteY60" fmla="*/ 250031 h 1123950"/>
              <a:gd name="connsiteX61" fmla="*/ 235747 w 824428"/>
              <a:gd name="connsiteY61" fmla="*/ 261938 h 1123950"/>
              <a:gd name="connsiteX62" fmla="*/ 228604 w 824428"/>
              <a:gd name="connsiteY62" fmla="*/ 271463 h 1123950"/>
              <a:gd name="connsiteX63" fmla="*/ 207172 w 824428"/>
              <a:gd name="connsiteY63" fmla="*/ 285750 h 1123950"/>
              <a:gd name="connsiteX64" fmla="*/ 197647 w 824428"/>
              <a:gd name="connsiteY64" fmla="*/ 295275 h 1123950"/>
              <a:gd name="connsiteX65" fmla="*/ 183360 w 824428"/>
              <a:gd name="connsiteY65" fmla="*/ 304800 h 1123950"/>
              <a:gd name="connsiteX66" fmla="*/ 176216 w 824428"/>
              <a:gd name="connsiteY66" fmla="*/ 311944 h 1123950"/>
              <a:gd name="connsiteX67" fmla="*/ 164310 w 824428"/>
              <a:gd name="connsiteY67" fmla="*/ 316706 h 1123950"/>
              <a:gd name="connsiteX68" fmla="*/ 157166 w 824428"/>
              <a:gd name="connsiteY68" fmla="*/ 371475 h 1123950"/>
              <a:gd name="connsiteX69" fmla="*/ 166691 w 824428"/>
              <a:gd name="connsiteY69" fmla="*/ 385763 h 1123950"/>
              <a:gd name="connsiteX70" fmla="*/ 183360 w 824428"/>
              <a:gd name="connsiteY70" fmla="*/ 407194 h 1123950"/>
              <a:gd name="connsiteX71" fmla="*/ 190504 w 824428"/>
              <a:gd name="connsiteY71" fmla="*/ 416719 h 1123950"/>
              <a:gd name="connsiteX72" fmla="*/ 197647 w 824428"/>
              <a:gd name="connsiteY72" fmla="*/ 428625 h 1123950"/>
              <a:gd name="connsiteX73" fmla="*/ 204791 w 824428"/>
              <a:gd name="connsiteY73" fmla="*/ 442913 h 1123950"/>
              <a:gd name="connsiteX74" fmla="*/ 216697 w 824428"/>
              <a:gd name="connsiteY74" fmla="*/ 459581 h 1123950"/>
              <a:gd name="connsiteX75" fmla="*/ 221460 w 824428"/>
              <a:gd name="connsiteY75" fmla="*/ 471488 h 1123950"/>
              <a:gd name="connsiteX76" fmla="*/ 228604 w 824428"/>
              <a:gd name="connsiteY76" fmla="*/ 481013 h 1123950"/>
              <a:gd name="connsiteX77" fmla="*/ 233366 w 824428"/>
              <a:gd name="connsiteY77" fmla="*/ 490538 h 1123950"/>
              <a:gd name="connsiteX78" fmla="*/ 230985 w 824428"/>
              <a:gd name="connsiteY78" fmla="*/ 507206 h 1123950"/>
              <a:gd name="connsiteX79" fmla="*/ 185741 w 824428"/>
              <a:gd name="connsiteY79" fmla="*/ 511969 h 1123950"/>
              <a:gd name="connsiteX80" fmla="*/ 176216 w 824428"/>
              <a:gd name="connsiteY80" fmla="*/ 516731 h 1123950"/>
              <a:gd name="connsiteX81" fmla="*/ 171454 w 824428"/>
              <a:gd name="connsiteY81" fmla="*/ 531019 h 1123950"/>
              <a:gd name="connsiteX82" fmla="*/ 164310 w 824428"/>
              <a:gd name="connsiteY82" fmla="*/ 581025 h 1123950"/>
              <a:gd name="connsiteX83" fmla="*/ 135735 w 824428"/>
              <a:gd name="connsiteY83" fmla="*/ 607219 h 1123950"/>
              <a:gd name="connsiteX84" fmla="*/ 128591 w 824428"/>
              <a:gd name="connsiteY84" fmla="*/ 611981 h 1123950"/>
              <a:gd name="connsiteX85" fmla="*/ 111922 w 824428"/>
              <a:gd name="connsiteY85" fmla="*/ 628650 h 1123950"/>
              <a:gd name="connsiteX86" fmla="*/ 100016 w 824428"/>
              <a:gd name="connsiteY86" fmla="*/ 638175 h 1123950"/>
              <a:gd name="connsiteX87" fmla="*/ 88110 w 824428"/>
              <a:gd name="connsiteY87" fmla="*/ 650081 h 1123950"/>
              <a:gd name="connsiteX88" fmla="*/ 80966 w 824428"/>
              <a:gd name="connsiteY88" fmla="*/ 661988 h 1123950"/>
              <a:gd name="connsiteX89" fmla="*/ 76204 w 824428"/>
              <a:gd name="connsiteY89" fmla="*/ 669131 h 1123950"/>
              <a:gd name="connsiteX90" fmla="*/ 69060 w 824428"/>
              <a:gd name="connsiteY90" fmla="*/ 678656 h 1123950"/>
              <a:gd name="connsiteX91" fmla="*/ 64297 w 824428"/>
              <a:gd name="connsiteY91" fmla="*/ 685800 h 1123950"/>
              <a:gd name="connsiteX92" fmla="*/ 57154 w 824428"/>
              <a:gd name="connsiteY92" fmla="*/ 692944 h 1123950"/>
              <a:gd name="connsiteX93" fmla="*/ 52391 w 824428"/>
              <a:gd name="connsiteY93" fmla="*/ 702469 h 1123950"/>
              <a:gd name="connsiteX94" fmla="*/ 47629 w 824428"/>
              <a:gd name="connsiteY94" fmla="*/ 709613 h 1123950"/>
              <a:gd name="connsiteX95" fmla="*/ 40485 w 824428"/>
              <a:gd name="connsiteY95" fmla="*/ 721519 h 1123950"/>
              <a:gd name="connsiteX96" fmla="*/ 33341 w 824428"/>
              <a:gd name="connsiteY96" fmla="*/ 735806 h 1123950"/>
              <a:gd name="connsiteX97" fmla="*/ 38104 w 824428"/>
              <a:gd name="connsiteY97" fmla="*/ 754856 h 1123950"/>
              <a:gd name="connsiteX98" fmla="*/ 47629 w 824428"/>
              <a:gd name="connsiteY98" fmla="*/ 778669 h 1123950"/>
              <a:gd name="connsiteX99" fmla="*/ 30960 w 824428"/>
              <a:gd name="connsiteY99" fmla="*/ 821531 h 1123950"/>
              <a:gd name="connsiteX100" fmla="*/ 11910 w 824428"/>
              <a:gd name="connsiteY100" fmla="*/ 835819 h 1123950"/>
              <a:gd name="connsiteX101" fmla="*/ 2385 w 824428"/>
              <a:gd name="connsiteY101" fmla="*/ 852488 h 1123950"/>
              <a:gd name="connsiteX102" fmla="*/ 4 w 824428"/>
              <a:gd name="connsiteY102" fmla="*/ 859631 h 1123950"/>
              <a:gd name="connsiteX103" fmla="*/ 4766 w 824428"/>
              <a:gd name="connsiteY103" fmla="*/ 919163 h 1123950"/>
              <a:gd name="connsiteX104" fmla="*/ 7147 w 824428"/>
              <a:gd name="connsiteY104" fmla="*/ 928688 h 1123950"/>
              <a:gd name="connsiteX105" fmla="*/ 21435 w 824428"/>
              <a:gd name="connsiteY105" fmla="*/ 945356 h 1123950"/>
              <a:gd name="connsiteX106" fmla="*/ 33341 w 824428"/>
              <a:gd name="connsiteY106" fmla="*/ 952500 h 1123950"/>
              <a:gd name="connsiteX107" fmla="*/ 42866 w 824428"/>
              <a:gd name="connsiteY107" fmla="*/ 954881 h 1123950"/>
              <a:gd name="connsiteX108" fmla="*/ 50010 w 824428"/>
              <a:gd name="connsiteY108" fmla="*/ 959644 h 1123950"/>
              <a:gd name="connsiteX109" fmla="*/ 76204 w 824428"/>
              <a:gd name="connsiteY109" fmla="*/ 973931 h 1123950"/>
              <a:gd name="connsiteX110" fmla="*/ 80966 w 824428"/>
              <a:gd name="connsiteY110" fmla="*/ 981075 h 1123950"/>
              <a:gd name="connsiteX111" fmla="*/ 76204 w 824428"/>
              <a:gd name="connsiteY111" fmla="*/ 1038225 h 1123950"/>
              <a:gd name="connsiteX112" fmla="*/ 71441 w 824428"/>
              <a:gd name="connsiteY112" fmla="*/ 1050131 h 1123950"/>
              <a:gd name="connsiteX113" fmla="*/ 76204 w 824428"/>
              <a:gd name="connsiteY113" fmla="*/ 1114425 h 1123950"/>
              <a:gd name="connsiteX114" fmla="*/ 80966 w 824428"/>
              <a:gd name="connsiteY114" fmla="*/ 1123950 h 1123950"/>
              <a:gd name="connsiteX115" fmla="*/ 114304 w 824428"/>
              <a:gd name="connsiteY115" fmla="*/ 1116806 h 1123950"/>
              <a:gd name="connsiteX116" fmla="*/ 116685 w 824428"/>
              <a:gd name="connsiteY116" fmla="*/ 1109663 h 1123950"/>
              <a:gd name="connsiteX117" fmla="*/ 123829 w 824428"/>
              <a:gd name="connsiteY117" fmla="*/ 1102519 h 1123950"/>
              <a:gd name="connsiteX118" fmla="*/ 138116 w 824428"/>
              <a:gd name="connsiteY118" fmla="*/ 1081088 h 1123950"/>
              <a:gd name="connsiteX119" fmla="*/ 142879 w 824428"/>
              <a:gd name="connsiteY119" fmla="*/ 1073944 h 1123950"/>
              <a:gd name="connsiteX120" fmla="*/ 161929 w 824428"/>
              <a:gd name="connsiteY120" fmla="*/ 1064419 h 1123950"/>
              <a:gd name="connsiteX121" fmla="*/ 211935 w 824428"/>
              <a:gd name="connsiteY121" fmla="*/ 1064419 h 1123950"/>
              <a:gd name="connsiteX122" fmla="*/ 240510 w 824428"/>
              <a:gd name="connsiteY122" fmla="*/ 1019175 h 1123950"/>
              <a:gd name="connsiteX123" fmla="*/ 278610 w 824428"/>
              <a:gd name="connsiteY123" fmla="*/ 962026 h 1123950"/>
              <a:gd name="connsiteX124" fmla="*/ 316710 w 824428"/>
              <a:gd name="connsiteY124" fmla="*/ 912019 h 1123950"/>
              <a:gd name="connsiteX125" fmla="*/ 338141 w 824428"/>
              <a:gd name="connsiteY125" fmla="*/ 909638 h 1123950"/>
              <a:gd name="connsiteX0" fmla="*/ 338141 w 824428"/>
              <a:gd name="connsiteY0" fmla="*/ 909638 h 1123950"/>
              <a:gd name="connsiteX1" fmla="*/ 350047 w 824428"/>
              <a:gd name="connsiteY1" fmla="*/ 885825 h 1123950"/>
              <a:gd name="connsiteX2" fmla="*/ 390529 w 824428"/>
              <a:gd name="connsiteY2" fmla="*/ 831057 h 1123950"/>
              <a:gd name="connsiteX3" fmla="*/ 409579 w 824428"/>
              <a:gd name="connsiteY3" fmla="*/ 785812 h 1123950"/>
              <a:gd name="connsiteX4" fmla="*/ 421485 w 824428"/>
              <a:gd name="connsiteY4" fmla="*/ 721519 h 1123950"/>
              <a:gd name="connsiteX5" fmla="*/ 440535 w 824428"/>
              <a:gd name="connsiteY5" fmla="*/ 678656 h 1123950"/>
              <a:gd name="connsiteX6" fmla="*/ 473872 w 824428"/>
              <a:gd name="connsiteY6" fmla="*/ 638175 h 1123950"/>
              <a:gd name="connsiteX7" fmla="*/ 526260 w 824428"/>
              <a:gd name="connsiteY7" fmla="*/ 564356 h 1123950"/>
              <a:gd name="connsiteX8" fmla="*/ 571504 w 824428"/>
              <a:gd name="connsiteY8" fmla="*/ 514350 h 1123950"/>
              <a:gd name="connsiteX9" fmla="*/ 607222 w 824428"/>
              <a:gd name="connsiteY9" fmla="*/ 447675 h 1123950"/>
              <a:gd name="connsiteX10" fmla="*/ 647704 w 824428"/>
              <a:gd name="connsiteY10" fmla="*/ 404813 h 1123950"/>
              <a:gd name="connsiteX11" fmla="*/ 683422 w 824428"/>
              <a:gd name="connsiteY11" fmla="*/ 369094 h 1123950"/>
              <a:gd name="connsiteX12" fmla="*/ 695329 w 824428"/>
              <a:gd name="connsiteY12" fmla="*/ 366713 h 1123950"/>
              <a:gd name="connsiteX13" fmla="*/ 750097 w 824428"/>
              <a:gd name="connsiteY13" fmla="*/ 364331 h 1123950"/>
              <a:gd name="connsiteX14" fmla="*/ 762004 w 824428"/>
              <a:gd name="connsiteY14" fmla="*/ 359569 h 1123950"/>
              <a:gd name="connsiteX15" fmla="*/ 771529 w 824428"/>
              <a:gd name="connsiteY15" fmla="*/ 350044 h 1123950"/>
              <a:gd name="connsiteX16" fmla="*/ 785816 w 824428"/>
              <a:gd name="connsiteY16" fmla="*/ 338138 h 1123950"/>
              <a:gd name="connsiteX17" fmla="*/ 816772 w 824428"/>
              <a:gd name="connsiteY17" fmla="*/ 326231 h 1123950"/>
              <a:gd name="connsiteX18" fmla="*/ 823916 w 824428"/>
              <a:gd name="connsiteY18" fmla="*/ 316706 h 1123950"/>
              <a:gd name="connsiteX19" fmla="*/ 821535 w 824428"/>
              <a:gd name="connsiteY19" fmla="*/ 283369 h 1123950"/>
              <a:gd name="connsiteX20" fmla="*/ 814391 w 824428"/>
              <a:gd name="connsiteY20" fmla="*/ 276225 h 1123950"/>
              <a:gd name="connsiteX21" fmla="*/ 797722 w 824428"/>
              <a:gd name="connsiteY21" fmla="*/ 259556 h 1123950"/>
              <a:gd name="connsiteX22" fmla="*/ 788197 w 824428"/>
              <a:gd name="connsiteY22" fmla="*/ 257175 h 1123950"/>
              <a:gd name="connsiteX23" fmla="*/ 745335 w 824428"/>
              <a:gd name="connsiteY23" fmla="*/ 247650 h 1123950"/>
              <a:gd name="connsiteX24" fmla="*/ 731047 w 824428"/>
              <a:gd name="connsiteY24" fmla="*/ 240506 h 1123950"/>
              <a:gd name="connsiteX25" fmla="*/ 719141 w 824428"/>
              <a:gd name="connsiteY25" fmla="*/ 235744 h 1123950"/>
              <a:gd name="connsiteX26" fmla="*/ 685804 w 824428"/>
              <a:gd name="connsiteY26" fmla="*/ 216694 h 1123950"/>
              <a:gd name="connsiteX27" fmla="*/ 678660 w 824428"/>
              <a:gd name="connsiteY27" fmla="*/ 214313 h 1123950"/>
              <a:gd name="connsiteX28" fmla="*/ 676279 w 824428"/>
              <a:gd name="connsiteY28" fmla="*/ 207169 h 1123950"/>
              <a:gd name="connsiteX29" fmla="*/ 681041 w 824428"/>
              <a:gd name="connsiteY29" fmla="*/ 173831 h 1123950"/>
              <a:gd name="connsiteX30" fmla="*/ 676279 w 824428"/>
              <a:gd name="connsiteY30" fmla="*/ 138113 h 1123950"/>
              <a:gd name="connsiteX31" fmla="*/ 673897 w 824428"/>
              <a:gd name="connsiteY31" fmla="*/ 50006 h 1123950"/>
              <a:gd name="connsiteX32" fmla="*/ 671516 w 824428"/>
              <a:gd name="connsiteY32" fmla="*/ 40481 h 1123950"/>
              <a:gd name="connsiteX33" fmla="*/ 669135 w 824428"/>
              <a:gd name="connsiteY33" fmla="*/ 26194 h 1123950"/>
              <a:gd name="connsiteX34" fmla="*/ 659610 w 824428"/>
              <a:gd name="connsiteY34" fmla="*/ 9525 h 1123950"/>
              <a:gd name="connsiteX35" fmla="*/ 654847 w 824428"/>
              <a:gd name="connsiteY35" fmla="*/ 0 h 1123950"/>
              <a:gd name="connsiteX36" fmla="*/ 647704 w 824428"/>
              <a:gd name="connsiteY36" fmla="*/ 4763 h 1123950"/>
              <a:gd name="connsiteX37" fmla="*/ 645322 w 824428"/>
              <a:gd name="connsiteY37" fmla="*/ 14288 h 1123950"/>
              <a:gd name="connsiteX38" fmla="*/ 642941 w 824428"/>
              <a:gd name="connsiteY38" fmla="*/ 21431 h 1123950"/>
              <a:gd name="connsiteX39" fmla="*/ 640560 w 824428"/>
              <a:gd name="connsiteY39" fmla="*/ 30956 h 1123950"/>
              <a:gd name="connsiteX40" fmla="*/ 633416 w 824428"/>
              <a:gd name="connsiteY40" fmla="*/ 42863 h 1123950"/>
              <a:gd name="connsiteX41" fmla="*/ 631035 w 824428"/>
              <a:gd name="connsiteY41" fmla="*/ 50006 h 1123950"/>
              <a:gd name="connsiteX42" fmla="*/ 616747 w 824428"/>
              <a:gd name="connsiteY42" fmla="*/ 64294 h 1123950"/>
              <a:gd name="connsiteX43" fmla="*/ 609604 w 824428"/>
              <a:gd name="connsiteY43" fmla="*/ 66675 h 1123950"/>
              <a:gd name="connsiteX44" fmla="*/ 597697 w 824428"/>
              <a:gd name="connsiteY44" fmla="*/ 57150 h 1123950"/>
              <a:gd name="connsiteX45" fmla="*/ 561979 w 824428"/>
              <a:gd name="connsiteY45" fmla="*/ 71438 h 1123950"/>
              <a:gd name="connsiteX46" fmla="*/ 514354 w 824428"/>
              <a:gd name="connsiteY46" fmla="*/ 88106 h 1123950"/>
              <a:gd name="connsiteX47" fmla="*/ 519116 w 824428"/>
              <a:gd name="connsiteY47" fmla="*/ 97631 h 1123950"/>
              <a:gd name="connsiteX48" fmla="*/ 516735 w 824428"/>
              <a:gd name="connsiteY48" fmla="*/ 107156 h 1123950"/>
              <a:gd name="connsiteX49" fmla="*/ 502447 w 824428"/>
              <a:gd name="connsiteY49" fmla="*/ 114300 h 1123950"/>
              <a:gd name="connsiteX50" fmla="*/ 457204 w 824428"/>
              <a:gd name="connsiteY50" fmla="*/ 119063 h 1123950"/>
              <a:gd name="connsiteX51" fmla="*/ 447679 w 824428"/>
              <a:gd name="connsiteY51" fmla="*/ 126206 h 1123950"/>
              <a:gd name="connsiteX52" fmla="*/ 438154 w 824428"/>
              <a:gd name="connsiteY52" fmla="*/ 138113 h 1123950"/>
              <a:gd name="connsiteX53" fmla="*/ 431010 w 824428"/>
              <a:gd name="connsiteY53" fmla="*/ 145256 h 1123950"/>
              <a:gd name="connsiteX54" fmla="*/ 421485 w 824428"/>
              <a:gd name="connsiteY54" fmla="*/ 171450 h 1123950"/>
              <a:gd name="connsiteX55" fmla="*/ 404816 w 824428"/>
              <a:gd name="connsiteY55" fmla="*/ 176213 h 1123950"/>
              <a:gd name="connsiteX56" fmla="*/ 309566 w 824428"/>
              <a:gd name="connsiteY56" fmla="*/ 190500 h 1123950"/>
              <a:gd name="connsiteX57" fmla="*/ 290516 w 824428"/>
              <a:gd name="connsiteY57" fmla="*/ 202406 h 1123950"/>
              <a:gd name="connsiteX58" fmla="*/ 276229 w 824428"/>
              <a:gd name="connsiteY58" fmla="*/ 216694 h 1123950"/>
              <a:gd name="connsiteX59" fmla="*/ 259560 w 824428"/>
              <a:gd name="connsiteY59" fmla="*/ 238125 h 1123950"/>
              <a:gd name="connsiteX60" fmla="*/ 250035 w 824428"/>
              <a:gd name="connsiteY60" fmla="*/ 250031 h 1123950"/>
              <a:gd name="connsiteX61" fmla="*/ 235747 w 824428"/>
              <a:gd name="connsiteY61" fmla="*/ 261938 h 1123950"/>
              <a:gd name="connsiteX62" fmla="*/ 228604 w 824428"/>
              <a:gd name="connsiteY62" fmla="*/ 271463 h 1123950"/>
              <a:gd name="connsiteX63" fmla="*/ 207172 w 824428"/>
              <a:gd name="connsiteY63" fmla="*/ 285750 h 1123950"/>
              <a:gd name="connsiteX64" fmla="*/ 197647 w 824428"/>
              <a:gd name="connsiteY64" fmla="*/ 295275 h 1123950"/>
              <a:gd name="connsiteX65" fmla="*/ 183360 w 824428"/>
              <a:gd name="connsiteY65" fmla="*/ 304800 h 1123950"/>
              <a:gd name="connsiteX66" fmla="*/ 176216 w 824428"/>
              <a:gd name="connsiteY66" fmla="*/ 311944 h 1123950"/>
              <a:gd name="connsiteX67" fmla="*/ 164310 w 824428"/>
              <a:gd name="connsiteY67" fmla="*/ 316706 h 1123950"/>
              <a:gd name="connsiteX68" fmla="*/ 157166 w 824428"/>
              <a:gd name="connsiteY68" fmla="*/ 371475 h 1123950"/>
              <a:gd name="connsiteX69" fmla="*/ 166691 w 824428"/>
              <a:gd name="connsiteY69" fmla="*/ 385763 h 1123950"/>
              <a:gd name="connsiteX70" fmla="*/ 183360 w 824428"/>
              <a:gd name="connsiteY70" fmla="*/ 407194 h 1123950"/>
              <a:gd name="connsiteX71" fmla="*/ 190504 w 824428"/>
              <a:gd name="connsiteY71" fmla="*/ 416719 h 1123950"/>
              <a:gd name="connsiteX72" fmla="*/ 197647 w 824428"/>
              <a:gd name="connsiteY72" fmla="*/ 428625 h 1123950"/>
              <a:gd name="connsiteX73" fmla="*/ 204791 w 824428"/>
              <a:gd name="connsiteY73" fmla="*/ 442913 h 1123950"/>
              <a:gd name="connsiteX74" fmla="*/ 216697 w 824428"/>
              <a:gd name="connsiteY74" fmla="*/ 459581 h 1123950"/>
              <a:gd name="connsiteX75" fmla="*/ 221460 w 824428"/>
              <a:gd name="connsiteY75" fmla="*/ 471488 h 1123950"/>
              <a:gd name="connsiteX76" fmla="*/ 228604 w 824428"/>
              <a:gd name="connsiteY76" fmla="*/ 481013 h 1123950"/>
              <a:gd name="connsiteX77" fmla="*/ 233366 w 824428"/>
              <a:gd name="connsiteY77" fmla="*/ 490538 h 1123950"/>
              <a:gd name="connsiteX78" fmla="*/ 230985 w 824428"/>
              <a:gd name="connsiteY78" fmla="*/ 507206 h 1123950"/>
              <a:gd name="connsiteX79" fmla="*/ 185741 w 824428"/>
              <a:gd name="connsiteY79" fmla="*/ 511969 h 1123950"/>
              <a:gd name="connsiteX80" fmla="*/ 176216 w 824428"/>
              <a:gd name="connsiteY80" fmla="*/ 516731 h 1123950"/>
              <a:gd name="connsiteX81" fmla="*/ 171454 w 824428"/>
              <a:gd name="connsiteY81" fmla="*/ 531019 h 1123950"/>
              <a:gd name="connsiteX82" fmla="*/ 164310 w 824428"/>
              <a:gd name="connsiteY82" fmla="*/ 581025 h 1123950"/>
              <a:gd name="connsiteX83" fmla="*/ 135735 w 824428"/>
              <a:gd name="connsiteY83" fmla="*/ 607219 h 1123950"/>
              <a:gd name="connsiteX84" fmla="*/ 128591 w 824428"/>
              <a:gd name="connsiteY84" fmla="*/ 611981 h 1123950"/>
              <a:gd name="connsiteX85" fmla="*/ 111922 w 824428"/>
              <a:gd name="connsiteY85" fmla="*/ 628650 h 1123950"/>
              <a:gd name="connsiteX86" fmla="*/ 100016 w 824428"/>
              <a:gd name="connsiteY86" fmla="*/ 638175 h 1123950"/>
              <a:gd name="connsiteX87" fmla="*/ 88110 w 824428"/>
              <a:gd name="connsiteY87" fmla="*/ 650081 h 1123950"/>
              <a:gd name="connsiteX88" fmla="*/ 80966 w 824428"/>
              <a:gd name="connsiteY88" fmla="*/ 661988 h 1123950"/>
              <a:gd name="connsiteX89" fmla="*/ 76204 w 824428"/>
              <a:gd name="connsiteY89" fmla="*/ 669131 h 1123950"/>
              <a:gd name="connsiteX90" fmla="*/ 69060 w 824428"/>
              <a:gd name="connsiteY90" fmla="*/ 678656 h 1123950"/>
              <a:gd name="connsiteX91" fmla="*/ 64297 w 824428"/>
              <a:gd name="connsiteY91" fmla="*/ 685800 h 1123950"/>
              <a:gd name="connsiteX92" fmla="*/ 57154 w 824428"/>
              <a:gd name="connsiteY92" fmla="*/ 692944 h 1123950"/>
              <a:gd name="connsiteX93" fmla="*/ 52391 w 824428"/>
              <a:gd name="connsiteY93" fmla="*/ 702469 h 1123950"/>
              <a:gd name="connsiteX94" fmla="*/ 47629 w 824428"/>
              <a:gd name="connsiteY94" fmla="*/ 709613 h 1123950"/>
              <a:gd name="connsiteX95" fmla="*/ 40485 w 824428"/>
              <a:gd name="connsiteY95" fmla="*/ 721519 h 1123950"/>
              <a:gd name="connsiteX96" fmla="*/ 33341 w 824428"/>
              <a:gd name="connsiteY96" fmla="*/ 735806 h 1123950"/>
              <a:gd name="connsiteX97" fmla="*/ 38104 w 824428"/>
              <a:gd name="connsiteY97" fmla="*/ 754856 h 1123950"/>
              <a:gd name="connsiteX98" fmla="*/ 47629 w 824428"/>
              <a:gd name="connsiteY98" fmla="*/ 778669 h 1123950"/>
              <a:gd name="connsiteX99" fmla="*/ 30960 w 824428"/>
              <a:gd name="connsiteY99" fmla="*/ 821531 h 1123950"/>
              <a:gd name="connsiteX100" fmla="*/ 11910 w 824428"/>
              <a:gd name="connsiteY100" fmla="*/ 835819 h 1123950"/>
              <a:gd name="connsiteX101" fmla="*/ 2385 w 824428"/>
              <a:gd name="connsiteY101" fmla="*/ 852488 h 1123950"/>
              <a:gd name="connsiteX102" fmla="*/ 4 w 824428"/>
              <a:gd name="connsiteY102" fmla="*/ 859631 h 1123950"/>
              <a:gd name="connsiteX103" fmla="*/ 4766 w 824428"/>
              <a:gd name="connsiteY103" fmla="*/ 919163 h 1123950"/>
              <a:gd name="connsiteX104" fmla="*/ 7147 w 824428"/>
              <a:gd name="connsiteY104" fmla="*/ 928688 h 1123950"/>
              <a:gd name="connsiteX105" fmla="*/ 21435 w 824428"/>
              <a:gd name="connsiteY105" fmla="*/ 945356 h 1123950"/>
              <a:gd name="connsiteX106" fmla="*/ 33341 w 824428"/>
              <a:gd name="connsiteY106" fmla="*/ 952500 h 1123950"/>
              <a:gd name="connsiteX107" fmla="*/ 42866 w 824428"/>
              <a:gd name="connsiteY107" fmla="*/ 954881 h 1123950"/>
              <a:gd name="connsiteX108" fmla="*/ 50010 w 824428"/>
              <a:gd name="connsiteY108" fmla="*/ 959644 h 1123950"/>
              <a:gd name="connsiteX109" fmla="*/ 76204 w 824428"/>
              <a:gd name="connsiteY109" fmla="*/ 973931 h 1123950"/>
              <a:gd name="connsiteX110" fmla="*/ 80966 w 824428"/>
              <a:gd name="connsiteY110" fmla="*/ 981075 h 1123950"/>
              <a:gd name="connsiteX111" fmla="*/ 76204 w 824428"/>
              <a:gd name="connsiteY111" fmla="*/ 1038225 h 1123950"/>
              <a:gd name="connsiteX112" fmla="*/ 71441 w 824428"/>
              <a:gd name="connsiteY112" fmla="*/ 1050131 h 1123950"/>
              <a:gd name="connsiteX113" fmla="*/ 76204 w 824428"/>
              <a:gd name="connsiteY113" fmla="*/ 1114425 h 1123950"/>
              <a:gd name="connsiteX114" fmla="*/ 80966 w 824428"/>
              <a:gd name="connsiteY114" fmla="*/ 1123950 h 1123950"/>
              <a:gd name="connsiteX115" fmla="*/ 114304 w 824428"/>
              <a:gd name="connsiteY115" fmla="*/ 1116806 h 1123950"/>
              <a:gd name="connsiteX116" fmla="*/ 116685 w 824428"/>
              <a:gd name="connsiteY116" fmla="*/ 1109663 h 1123950"/>
              <a:gd name="connsiteX117" fmla="*/ 123829 w 824428"/>
              <a:gd name="connsiteY117" fmla="*/ 1102519 h 1123950"/>
              <a:gd name="connsiteX118" fmla="*/ 138116 w 824428"/>
              <a:gd name="connsiteY118" fmla="*/ 1081088 h 1123950"/>
              <a:gd name="connsiteX119" fmla="*/ 142879 w 824428"/>
              <a:gd name="connsiteY119" fmla="*/ 1073944 h 1123950"/>
              <a:gd name="connsiteX120" fmla="*/ 161929 w 824428"/>
              <a:gd name="connsiteY120" fmla="*/ 1064419 h 1123950"/>
              <a:gd name="connsiteX121" fmla="*/ 211935 w 824428"/>
              <a:gd name="connsiteY121" fmla="*/ 1064419 h 1123950"/>
              <a:gd name="connsiteX122" fmla="*/ 257179 w 824428"/>
              <a:gd name="connsiteY122" fmla="*/ 1004887 h 1123950"/>
              <a:gd name="connsiteX123" fmla="*/ 278610 w 824428"/>
              <a:gd name="connsiteY123" fmla="*/ 962026 h 1123950"/>
              <a:gd name="connsiteX124" fmla="*/ 316710 w 824428"/>
              <a:gd name="connsiteY124" fmla="*/ 912019 h 1123950"/>
              <a:gd name="connsiteX125" fmla="*/ 338141 w 824428"/>
              <a:gd name="connsiteY125" fmla="*/ 909638 h 1123950"/>
              <a:gd name="connsiteX0" fmla="*/ 338141 w 824428"/>
              <a:gd name="connsiteY0" fmla="*/ 909638 h 1123950"/>
              <a:gd name="connsiteX1" fmla="*/ 350047 w 824428"/>
              <a:gd name="connsiteY1" fmla="*/ 885825 h 1123950"/>
              <a:gd name="connsiteX2" fmla="*/ 390529 w 824428"/>
              <a:gd name="connsiteY2" fmla="*/ 831057 h 1123950"/>
              <a:gd name="connsiteX3" fmla="*/ 409579 w 824428"/>
              <a:gd name="connsiteY3" fmla="*/ 785812 h 1123950"/>
              <a:gd name="connsiteX4" fmla="*/ 421485 w 824428"/>
              <a:gd name="connsiteY4" fmla="*/ 721519 h 1123950"/>
              <a:gd name="connsiteX5" fmla="*/ 440535 w 824428"/>
              <a:gd name="connsiteY5" fmla="*/ 678656 h 1123950"/>
              <a:gd name="connsiteX6" fmla="*/ 473872 w 824428"/>
              <a:gd name="connsiteY6" fmla="*/ 638175 h 1123950"/>
              <a:gd name="connsiteX7" fmla="*/ 526260 w 824428"/>
              <a:gd name="connsiteY7" fmla="*/ 564356 h 1123950"/>
              <a:gd name="connsiteX8" fmla="*/ 571504 w 824428"/>
              <a:gd name="connsiteY8" fmla="*/ 514350 h 1123950"/>
              <a:gd name="connsiteX9" fmla="*/ 607222 w 824428"/>
              <a:gd name="connsiteY9" fmla="*/ 447675 h 1123950"/>
              <a:gd name="connsiteX10" fmla="*/ 647704 w 824428"/>
              <a:gd name="connsiteY10" fmla="*/ 404813 h 1123950"/>
              <a:gd name="connsiteX11" fmla="*/ 683422 w 824428"/>
              <a:gd name="connsiteY11" fmla="*/ 369094 h 1123950"/>
              <a:gd name="connsiteX12" fmla="*/ 695329 w 824428"/>
              <a:gd name="connsiteY12" fmla="*/ 366713 h 1123950"/>
              <a:gd name="connsiteX13" fmla="*/ 750097 w 824428"/>
              <a:gd name="connsiteY13" fmla="*/ 364331 h 1123950"/>
              <a:gd name="connsiteX14" fmla="*/ 762004 w 824428"/>
              <a:gd name="connsiteY14" fmla="*/ 359569 h 1123950"/>
              <a:gd name="connsiteX15" fmla="*/ 771529 w 824428"/>
              <a:gd name="connsiteY15" fmla="*/ 350044 h 1123950"/>
              <a:gd name="connsiteX16" fmla="*/ 785816 w 824428"/>
              <a:gd name="connsiteY16" fmla="*/ 338138 h 1123950"/>
              <a:gd name="connsiteX17" fmla="*/ 816772 w 824428"/>
              <a:gd name="connsiteY17" fmla="*/ 326231 h 1123950"/>
              <a:gd name="connsiteX18" fmla="*/ 823916 w 824428"/>
              <a:gd name="connsiteY18" fmla="*/ 316706 h 1123950"/>
              <a:gd name="connsiteX19" fmla="*/ 821535 w 824428"/>
              <a:gd name="connsiteY19" fmla="*/ 283369 h 1123950"/>
              <a:gd name="connsiteX20" fmla="*/ 814391 w 824428"/>
              <a:gd name="connsiteY20" fmla="*/ 276225 h 1123950"/>
              <a:gd name="connsiteX21" fmla="*/ 797722 w 824428"/>
              <a:gd name="connsiteY21" fmla="*/ 259556 h 1123950"/>
              <a:gd name="connsiteX22" fmla="*/ 788197 w 824428"/>
              <a:gd name="connsiteY22" fmla="*/ 257175 h 1123950"/>
              <a:gd name="connsiteX23" fmla="*/ 745335 w 824428"/>
              <a:gd name="connsiteY23" fmla="*/ 247650 h 1123950"/>
              <a:gd name="connsiteX24" fmla="*/ 731047 w 824428"/>
              <a:gd name="connsiteY24" fmla="*/ 240506 h 1123950"/>
              <a:gd name="connsiteX25" fmla="*/ 719141 w 824428"/>
              <a:gd name="connsiteY25" fmla="*/ 235744 h 1123950"/>
              <a:gd name="connsiteX26" fmla="*/ 685804 w 824428"/>
              <a:gd name="connsiteY26" fmla="*/ 216694 h 1123950"/>
              <a:gd name="connsiteX27" fmla="*/ 678660 w 824428"/>
              <a:gd name="connsiteY27" fmla="*/ 214313 h 1123950"/>
              <a:gd name="connsiteX28" fmla="*/ 676279 w 824428"/>
              <a:gd name="connsiteY28" fmla="*/ 207169 h 1123950"/>
              <a:gd name="connsiteX29" fmla="*/ 681041 w 824428"/>
              <a:gd name="connsiteY29" fmla="*/ 173831 h 1123950"/>
              <a:gd name="connsiteX30" fmla="*/ 676279 w 824428"/>
              <a:gd name="connsiteY30" fmla="*/ 138113 h 1123950"/>
              <a:gd name="connsiteX31" fmla="*/ 673897 w 824428"/>
              <a:gd name="connsiteY31" fmla="*/ 50006 h 1123950"/>
              <a:gd name="connsiteX32" fmla="*/ 671516 w 824428"/>
              <a:gd name="connsiteY32" fmla="*/ 40481 h 1123950"/>
              <a:gd name="connsiteX33" fmla="*/ 669135 w 824428"/>
              <a:gd name="connsiteY33" fmla="*/ 26194 h 1123950"/>
              <a:gd name="connsiteX34" fmla="*/ 659610 w 824428"/>
              <a:gd name="connsiteY34" fmla="*/ 9525 h 1123950"/>
              <a:gd name="connsiteX35" fmla="*/ 654847 w 824428"/>
              <a:gd name="connsiteY35" fmla="*/ 0 h 1123950"/>
              <a:gd name="connsiteX36" fmla="*/ 647704 w 824428"/>
              <a:gd name="connsiteY36" fmla="*/ 4763 h 1123950"/>
              <a:gd name="connsiteX37" fmla="*/ 645322 w 824428"/>
              <a:gd name="connsiteY37" fmla="*/ 14288 h 1123950"/>
              <a:gd name="connsiteX38" fmla="*/ 642941 w 824428"/>
              <a:gd name="connsiteY38" fmla="*/ 21431 h 1123950"/>
              <a:gd name="connsiteX39" fmla="*/ 640560 w 824428"/>
              <a:gd name="connsiteY39" fmla="*/ 30956 h 1123950"/>
              <a:gd name="connsiteX40" fmla="*/ 633416 w 824428"/>
              <a:gd name="connsiteY40" fmla="*/ 42863 h 1123950"/>
              <a:gd name="connsiteX41" fmla="*/ 631035 w 824428"/>
              <a:gd name="connsiteY41" fmla="*/ 50006 h 1123950"/>
              <a:gd name="connsiteX42" fmla="*/ 616747 w 824428"/>
              <a:gd name="connsiteY42" fmla="*/ 64294 h 1123950"/>
              <a:gd name="connsiteX43" fmla="*/ 609604 w 824428"/>
              <a:gd name="connsiteY43" fmla="*/ 66675 h 1123950"/>
              <a:gd name="connsiteX44" fmla="*/ 597697 w 824428"/>
              <a:gd name="connsiteY44" fmla="*/ 57150 h 1123950"/>
              <a:gd name="connsiteX45" fmla="*/ 561979 w 824428"/>
              <a:gd name="connsiteY45" fmla="*/ 71438 h 1123950"/>
              <a:gd name="connsiteX46" fmla="*/ 514354 w 824428"/>
              <a:gd name="connsiteY46" fmla="*/ 88106 h 1123950"/>
              <a:gd name="connsiteX47" fmla="*/ 519116 w 824428"/>
              <a:gd name="connsiteY47" fmla="*/ 97631 h 1123950"/>
              <a:gd name="connsiteX48" fmla="*/ 516735 w 824428"/>
              <a:gd name="connsiteY48" fmla="*/ 107156 h 1123950"/>
              <a:gd name="connsiteX49" fmla="*/ 502447 w 824428"/>
              <a:gd name="connsiteY49" fmla="*/ 114300 h 1123950"/>
              <a:gd name="connsiteX50" fmla="*/ 457204 w 824428"/>
              <a:gd name="connsiteY50" fmla="*/ 119063 h 1123950"/>
              <a:gd name="connsiteX51" fmla="*/ 447679 w 824428"/>
              <a:gd name="connsiteY51" fmla="*/ 126206 h 1123950"/>
              <a:gd name="connsiteX52" fmla="*/ 438154 w 824428"/>
              <a:gd name="connsiteY52" fmla="*/ 138113 h 1123950"/>
              <a:gd name="connsiteX53" fmla="*/ 431010 w 824428"/>
              <a:gd name="connsiteY53" fmla="*/ 145256 h 1123950"/>
              <a:gd name="connsiteX54" fmla="*/ 421485 w 824428"/>
              <a:gd name="connsiteY54" fmla="*/ 171450 h 1123950"/>
              <a:gd name="connsiteX55" fmla="*/ 404816 w 824428"/>
              <a:gd name="connsiteY55" fmla="*/ 176213 h 1123950"/>
              <a:gd name="connsiteX56" fmla="*/ 309566 w 824428"/>
              <a:gd name="connsiteY56" fmla="*/ 190500 h 1123950"/>
              <a:gd name="connsiteX57" fmla="*/ 290516 w 824428"/>
              <a:gd name="connsiteY57" fmla="*/ 202406 h 1123950"/>
              <a:gd name="connsiteX58" fmla="*/ 276229 w 824428"/>
              <a:gd name="connsiteY58" fmla="*/ 216694 h 1123950"/>
              <a:gd name="connsiteX59" fmla="*/ 259560 w 824428"/>
              <a:gd name="connsiteY59" fmla="*/ 238125 h 1123950"/>
              <a:gd name="connsiteX60" fmla="*/ 250035 w 824428"/>
              <a:gd name="connsiteY60" fmla="*/ 250031 h 1123950"/>
              <a:gd name="connsiteX61" fmla="*/ 235747 w 824428"/>
              <a:gd name="connsiteY61" fmla="*/ 261938 h 1123950"/>
              <a:gd name="connsiteX62" fmla="*/ 228604 w 824428"/>
              <a:gd name="connsiteY62" fmla="*/ 271463 h 1123950"/>
              <a:gd name="connsiteX63" fmla="*/ 207172 w 824428"/>
              <a:gd name="connsiteY63" fmla="*/ 285750 h 1123950"/>
              <a:gd name="connsiteX64" fmla="*/ 197647 w 824428"/>
              <a:gd name="connsiteY64" fmla="*/ 295275 h 1123950"/>
              <a:gd name="connsiteX65" fmla="*/ 183360 w 824428"/>
              <a:gd name="connsiteY65" fmla="*/ 304800 h 1123950"/>
              <a:gd name="connsiteX66" fmla="*/ 176216 w 824428"/>
              <a:gd name="connsiteY66" fmla="*/ 311944 h 1123950"/>
              <a:gd name="connsiteX67" fmla="*/ 164310 w 824428"/>
              <a:gd name="connsiteY67" fmla="*/ 316706 h 1123950"/>
              <a:gd name="connsiteX68" fmla="*/ 157166 w 824428"/>
              <a:gd name="connsiteY68" fmla="*/ 371475 h 1123950"/>
              <a:gd name="connsiteX69" fmla="*/ 166691 w 824428"/>
              <a:gd name="connsiteY69" fmla="*/ 385763 h 1123950"/>
              <a:gd name="connsiteX70" fmla="*/ 183360 w 824428"/>
              <a:gd name="connsiteY70" fmla="*/ 407194 h 1123950"/>
              <a:gd name="connsiteX71" fmla="*/ 190504 w 824428"/>
              <a:gd name="connsiteY71" fmla="*/ 416719 h 1123950"/>
              <a:gd name="connsiteX72" fmla="*/ 197647 w 824428"/>
              <a:gd name="connsiteY72" fmla="*/ 428625 h 1123950"/>
              <a:gd name="connsiteX73" fmla="*/ 204791 w 824428"/>
              <a:gd name="connsiteY73" fmla="*/ 442913 h 1123950"/>
              <a:gd name="connsiteX74" fmla="*/ 216697 w 824428"/>
              <a:gd name="connsiteY74" fmla="*/ 459581 h 1123950"/>
              <a:gd name="connsiteX75" fmla="*/ 221460 w 824428"/>
              <a:gd name="connsiteY75" fmla="*/ 471488 h 1123950"/>
              <a:gd name="connsiteX76" fmla="*/ 228604 w 824428"/>
              <a:gd name="connsiteY76" fmla="*/ 481013 h 1123950"/>
              <a:gd name="connsiteX77" fmla="*/ 233366 w 824428"/>
              <a:gd name="connsiteY77" fmla="*/ 490538 h 1123950"/>
              <a:gd name="connsiteX78" fmla="*/ 230985 w 824428"/>
              <a:gd name="connsiteY78" fmla="*/ 507206 h 1123950"/>
              <a:gd name="connsiteX79" fmla="*/ 185741 w 824428"/>
              <a:gd name="connsiteY79" fmla="*/ 511969 h 1123950"/>
              <a:gd name="connsiteX80" fmla="*/ 176216 w 824428"/>
              <a:gd name="connsiteY80" fmla="*/ 516731 h 1123950"/>
              <a:gd name="connsiteX81" fmla="*/ 171454 w 824428"/>
              <a:gd name="connsiteY81" fmla="*/ 531019 h 1123950"/>
              <a:gd name="connsiteX82" fmla="*/ 164310 w 824428"/>
              <a:gd name="connsiteY82" fmla="*/ 581025 h 1123950"/>
              <a:gd name="connsiteX83" fmla="*/ 135735 w 824428"/>
              <a:gd name="connsiteY83" fmla="*/ 607219 h 1123950"/>
              <a:gd name="connsiteX84" fmla="*/ 128591 w 824428"/>
              <a:gd name="connsiteY84" fmla="*/ 611981 h 1123950"/>
              <a:gd name="connsiteX85" fmla="*/ 111922 w 824428"/>
              <a:gd name="connsiteY85" fmla="*/ 628650 h 1123950"/>
              <a:gd name="connsiteX86" fmla="*/ 100016 w 824428"/>
              <a:gd name="connsiteY86" fmla="*/ 638175 h 1123950"/>
              <a:gd name="connsiteX87" fmla="*/ 88110 w 824428"/>
              <a:gd name="connsiteY87" fmla="*/ 650081 h 1123950"/>
              <a:gd name="connsiteX88" fmla="*/ 80966 w 824428"/>
              <a:gd name="connsiteY88" fmla="*/ 661988 h 1123950"/>
              <a:gd name="connsiteX89" fmla="*/ 76204 w 824428"/>
              <a:gd name="connsiteY89" fmla="*/ 669131 h 1123950"/>
              <a:gd name="connsiteX90" fmla="*/ 69060 w 824428"/>
              <a:gd name="connsiteY90" fmla="*/ 678656 h 1123950"/>
              <a:gd name="connsiteX91" fmla="*/ 64297 w 824428"/>
              <a:gd name="connsiteY91" fmla="*/ 685800 h 1123950"/>
              <a:gd name="connsiteX92" fmla="*/ 57154 w 824428"/>
              <a:gd name="connsiteY92" fmla="*/ 692944 h 1123950"/>
              <a:gd name="connsiteX93" fmla="*/ 52391 w 824428"/>
              <a:gd name="connsiteY93" fmla="*/ 702469 h 1123950"/>
              <a:gd name="connsiteX94" fmla="*/ 47629 w 824428"/>
              <a:gd name="connsiteY94" fmla="*/ 709613 h 1123950"/>
              <a:gd name="connsiteX95" fmla="*/ 40485 w 824428"/>
              <a:gd name="connsiteY95" fmla="*/ 721519 h 1123950"/>
              <a:gd name="connsiteX96" fmla="*/ 33341 w 824428"/>
              <a:gd name="connsiteY96" fmla="*/ 735806 h 1123950"/>
              <a:gd name="connsiteX97" fmla="*/ 38104 w 824428"/>
              <a:gd name="connsiteY97" fmla="*/ 754856 h 1123950"/>
              <a:gd name="connsiteX98" fmla="*/ 47629 w 824428"/>
              <a:gd name="connsiteY98" fmla="*/ 778669 h 1123950"/>
              <a:gd name="connsiteX99" fmla="*/ 30960 w 824428"/>
              <a:gd name="connsiteY99" fmla="*/ 821531 h 1123950"/>
              <a:gd name="connsiteX100" fmla="*/ 11910 w 824428"/>
              <a:gd name="connsiteY100" fmla="*/ 835819 h 1123950"/>
              <a:gd name="connsiteX101" fmla="*/ 2385 w 824428"/>
              <a:gd name="connsiteY101" fmla="*/ 852488 h 1123950"/>
              <a:gd name="connsiteX102" fmla="*/ 4 w 824428"/>
              <a:gd name="connsiteY102" fmla="*/ 859631 h 1123950"/>
              <a:gd name="connsiteX103" fmla="*/ 4766 w 824428"/>
              <a:gd name="connsiteY103" fmla="*/ 919163 h 1123950"/>
              <a:gd name="connsiteX104" fmla="*/ 7147 w 824428"/>
              <a:gd name="connsiteY104" fmla="*/ 928688 h 1123950"/>
              <a:gd name="connsiteX105" fmla="*/ 21435 w 824428"/>
              <a:gd name="connsiteY105" fmla="*/ 945356 h 1123950"/>
              <a:gd name="connsiteX106" fmla="*/ 33341 w 824428"/>
              <a:gd name="connsiteY106" fmla="*/ 952500 h 1123950"/>
              <a:gd name="connsiteX107" fmla="*/ 42866 w 824428"/>
              <a:gd name="connsiteY107" fmla="*/ 954881 h 1123950"/>
              <a:gd name="connsiteX108" fmla="*/ 50010 w 824428"/>
              <a:gd name="connsiteY108" fmla="*/ 959644 h 1123950"/>
              <a:gd name="connsiteX109" fmla="*/ 76204 w 824428"/>
              <a:gd name="connsiteY109" fmla="*/ 973931 h 1123950"/>
              <a:gd name="connsiteX110" fmla="*/ 80966 w 824428"/>
              <a:gd name="connsiteY110" fmla="*/ 981075 h 1123950"/>
              <a:gd name="connsiteX111" fmla="*/ 76204 w 824428"/>
              <a:gd name="connsiteY111" fmla="*/ 1038225 h 1123950"/>
              <a:gd name="connsiteX112" fmla="*/ 71441 w 824428"/>
              <a:gd name="connsiteY112" fmla="*/ 1050131 h 1123950"/>
              <a:gd name="connsiteX113" fmla="*/ 76204 w 824428"/>
              <a:gd name="connsiteY113" fmla="*/ 1114425 h 1123950"/>
              <a:gd name="connsiteX114" fmla="*/ 80966 w 824428"/>
              <a:gd name="connsiteY114" fmla="*/ 1123950 h 1123950"/>
              <a:gd name="connsiteX115" fmla="*/ 114304 w 824428"/>
              <a:gd name="connsiteY115" fmla="*/ 1116806 h 1123950"/>
              <a:gd name="connsiteX116" fmla="*/ 116685 w 824428"/>
              <a:gd name="connsiteY116" fmla="*/ 1109663 h 1123950"/>
              <a:gd name="connsiteX117" fmla="*/ 123829 w 824428"/>
              <a:gd name="connsiteY117" fmla="*/ 1102519 h 1123950"/>
              <a:gd name="connsiteX118" fmla="*/ 138116 w 824428"/>
              <a:gd name="connsiteY118" fmla="*/ 1081088 h 1123950"/>
              <a:gd name="connsiteX119" fmla="*/ 142879 w 824428"/>
              <a:gd name="connsiteY119" fmla="*/ 1073944 h 1123950"/>
              <a:gd name="connsiteX120" fmla="*/ 161929 w 824428"/>
              <a:gd name="connsiteY120" fmla="*/ 1064419 h 1123950"/>
              <a:gd name="connsiteX121" fmla="*/ 257179 w 824428"/>
              <a:gd name="connsiteY121" fmla="*/ 1004887 h 1123950"/>
              <a:gd name="connsiteX122" fmla="*/ 278610 w 824428"/>
              <a:gd name="connsiteY122" fmla="*/ 962026 h 1123950"/>
              <a:gd name="connsiteX123" fmla="*/ 316710 w 824428"/>
              <a:gd name="connsiteY123" fmla="*/ 912019 h 1123950"/>
              <a:gd name="connsiteX124" fmla="*/ 338141 w 824428"/>
              <a:gd name="connsiteY124" fmla="*/ 909638 h 1123950"/>
              <a:gd name="connsiteX0" fmla="*/ 338141 w 824428"/>
              <a:gd name="connsiteY0" fmla="*/ 909638 h 1123950"/>
              <a:gd name="connsiteX1" fmla="*/ 350047 w 824428"/>
              <a:gd name="connsiteY1" fmla="*/ 885825 h 1123950"/>
              <a:gd name="connsiteX2" fmla="*/ 390529 w 824428"/>
              <a:gd name="connsiteY2" fmla="*/ 831057 h 1123950"/>
              <a:gd name="connsiteX3" fmla="*/ 409579 w 824428"/>
              <a:gd name="connsiteY3" fmla="*/ 785812 h 1123950"/>
              <a:gd name="connsiteX4" fmla="*/ 421485 w 824428"/>
              <a:gd name="connsiteY4" fmla="*/ 721519 h 1123950"/>
              <a:gd name="connsiteX5" fmla="*/ 440535 w 824428"/>
              <a:gd name="connsiteY5" fmla="*/ 678656 h 1123950"/>
              <a:gd name="connsiteX6" fmla="*/ 473872 w 824428"/>
              <a:gd name="connsiteY6" fmla="*/ 638175 h 1123950"/>
              <a:gd name="connsiteX7" fmla="*/ 526260 w 824428"/>
              <a:gd name="connsiteY7" fmla="*/ 564356 h 1123950"/>
              <a:gd name="connsiteX8" fmla="*/ 571504 w 824428"/>
              <a:gd name="connsiteY8" fmla="*/ 514350 h 1123950"/>
              <a:gd name="connsiteX9" fmla="*/ 607222 w 824428"/>
              <a:gd name="connsiteY9" fmla="*/ 447675 h 1123950"/>
              <a:gd name="connsiteX10" fmla="*/ 647704 w 824428"/>
              <a:gd name="connsiteY10" fmla="*/ 404813 h 1123950"/>
              <a:gd name="connsiteX11" fmla="*/ 683422 w 824428"/>
              <a:gd name="connsiteY11" fmla="*/ 369094 h 1123950"/>
              <a:gd name="connsiteX12" fmla="*/ 695329 w 824428"/>
              <a:gd name="connsiteY12" fmla="*/ 366713 h 1123950"/>
              <a:gd name="connsiteX13" fmla="*/ 750097 w 824428"/>
              <a:gd name="connsiteY13" fmla="*/ 364331 h 1123950"/>
              <a:gd name="connsiteX14" fmla="*/ 762004 w 824428"/>
              <a:gd name="connsiteY14" fmla="*/ 359569 h 1123950"/>
              <a:gd name="connsiteX15" fmla="*/ 771529 w 824428"/>
              <a:gd name="connsiteY15" fmla="*/ 350044 h 1123950"/>
              <a:gd name="connsiteX16" fmla="*/ 785816 w 824428"/>
              <a:gd name="connsiteY16" fmla="*/ 338138 h 1123950"/>
              <a:gd name="connsiteX17" fmla="*/ 816772 w 824428"/>
              <a:gd name="connsiteY17" fmla="*/ 326231 h 1123950"/>
              <a:gd name="connsiteX18" fmla="*/ 823916 w 824428"/>
              <a:gd name="connsiteY18" fmla="*/ 316706 h 1123950"/>
              <a:gd name="connsiteX19" fmla="*/ 821535 w 824428"/>
              <a:gd name="connsiteY19" fmla="*/ 283369 h 1123950"/>
              <a:gd name="connsiteX20" fmla="*/ 814391 w 824428"/>
              <a:gd name="connsiteY20" fmla="*/ 276225 h 1123950"/>
              <a:gd name="connsiteX21" fmla="*/ 797722 w 824428"/>
              <a:gd name="connsiteY21" fmla="*/ 259556 h 1123950"/>
              <a:gd name="connsiteX22" fmla="*/ 788197 w 824428"/>
              <a:gd name="connsiteY22" fmla="*/ 257175 h 1123950"/>
              <a:gd name="connsiteX23" fmla="*/ 745335 w 824428"/>
              <a:gd name="connsiteY23" fmla="*/ 247650 h 1123950"/>
              <a:gd name="connsiteX24" fmla="*/ 731047 w 824428"/>
              <a:gd name="connsiteY24" fmla="*/ 240506 h 1123950"/>
              <a:gd name="connsiteX25" fmla="*/ 719141 w 824428"/>
              <a:gd name="connsiteY25" fmla="*/ 235744 h 1123950"/>
              <a:gd name="connsiteX26" fmla="*/ 685804 w 824428"/>
              <a:gd name="connsiteY26" fmla="*/ 216694 h 1123950"/>
              <a:gd name="connsiteX27" fmla="*/ 678660 w 824428"/>
              <a:gd name="connsiteY27" fmla="*/ 214313 h 1123950"/>
              <a:gd name="connsiteX28" fmla="*/ 676279 w 824428"/>
              <a:gd name="connsiteY28" fmla="*/ 207169 h 1123950"/>
              <a:gd name="connsiteX29" fmla="*/ 681041 w 824428"/>
              <a:gd name="connsiteY29" fmla="*/ 173831 h 1123950"/>
              <a:gd name="connsiteX30" fmla="*/ 676279 w 824428"/>
              <a:gd name="connsiteY30" fmla="*/ 138113 h 1123950"/>
              <a:gd name="connsiteX31" fmla="*/ 673897 w 824428"/>
              <a:gd name="connsiteY31" fmla="*/ 50006 h 1123950"/>
              <a:gd name="connsiteX32" fmla="*/ 671516 w 824428"/>
              <a:gd name="connsiteY32" fmla="*/ 40481 h 1123950"/>
              <a:gd name="connsiteX33" fmla="*/ 669135 w 824428"/>
              <a:gd name="connsiteY33" fmla="*/ 26194 h 1123950"/>
              <a:gd name="connsiteX34" fmla="*/ 659610 w 824428"/>
              <a:gd name="connsiteY34" fmla="*/ 9525 h 1123950"/>
              <a:gd name="connsiteX35" fmla="*/ 654847 w 824428"/>
              <a:gd name="connsiteY35" fmla="*/ 0 h 1123950"/>
              <a:gd name="connsiteX36" fmla="*/ 647704 w 824428"/>
              <a:gd name="connsiteY36" fmla="*/ 4763 h 1123950"/>
              <a:gd name="connsiteX37" fmla="*/ 645322 w 824428"/>
              <a:gd name="connsiteY37" fmla="*/ 14288 h 1123950"/>
              <a:gd name="connsiteX38" fmla="*/ 642941 w 824428"/>
              <a:gd name="connsiteY38" fmla="*/ 21431 h 1123950"/>
              <a:gd name="connsiteX39" fmla="*/ 640560 w 824428"/>
              <a:gd name="connsiteY39" fmla="*/ 30956 h 1123950"/>
              <a:gd name="connsiteX40" fmla="*/ 633416 w 824428"/>
              <a:gd name="connsiteY40" fmla="*/ 42863 h 1123950"/>
              <a:gd name="connsiteX41" fmla="*/ 631035 w 824428"/>
              <a:gd name="connsiteY41" fmla="*/ 50006 h 1123950"/>
              <a:gd name="connsiteX42" fmla="*/ 616747 w 824428"/>
              <a:gd name="connsiteY42" fmla="*/ 64294 h 1123950"/>
              <a:gd name="connsiteX43" fmla="*/ 609604 w 824428"/>
              <a:gd name="connsiteY43" fmla="*/ 66675 h 1123950"/>
              <a:gd name="connsiteX44" fmla="*/ 597697 w 824428"/>
              <a:gd name="connsiteY44" fmla="*/ 57150 h 1123950"/>
              <a:gd name="connsiteX45" fmla="*/ 561979 w 824428"/>
              <a:gd name="connsiteY45" fmla="*/ 71438 h 1123950"/>
              <a:gd name="connsiteX46" fmla="*/ 514354 w 824428"/>
              <a:gd name="connsiteY46" fmla="*/ 88106 h 1123950"/>
              <a:gd name="connsiteX47" fmla="*/ 519116 w 824428"/>
              <a:gd name="connsiteY47" fmla="*/ 97631 h 1123950"/>
              <a:gd name="connsiteX48" fmla="*/ 516735 w 824428"/>
              <a:gd name="connsiteY48" fmla="*/ 107156 h 1123950"/>
              <a:gd name="connsiteX49" fmla="*/ 502447 w 824428"/>
              <a:gd name="connsiteY49" fmla="*/ 114300 h 1123950"/>
              <a:gd name="connsiteX50" fmla="*/ 457204 w 824428"/>
              <a:gd name="connsiteY50" fmla="*/ 119063 h 1123950"/>
              <a:gd name="connsiteX51" fmla="*/ 447679 w 824428"/>
              <a:gd name="connsiteY51" fmla="*/ 126206 h 1123950"/>
              <a:gd name="connsiteX52" fmla="*/ 438154 w 824428"/>
              <a:gd name="connsiteY52" fmla="*/ 138113 h 1123950"/>
              <a:gd name="connsiteX53" fmla="*/ 431010 w 824428"/>
              <a:gd name="connsiteY53" fmla="*/ 145256 h 1123950"/>
              <a:gd name="connsiteX54" fmla="*/ 421485 w 824428"/>
              <a:gd name="connsiteY54" fmla="*/ 171450 h 1123950"/>
              <a:gd name="connsiteX55" fmla="*/ 404816 w 824428"/>
              <a:gd name="connsiteY55" fmla="*/ 176213 h 1123950"/>
              <a:gd name="connsiteX56" fmla="*/ 309566 w 824428"/>
              <a:gd name="connsiteY56" fmla="*/ 190500 h 1123950"/>
              <a:gd name="connsiteX57" fmla="*/ 290516 w 824428"/>
              <a:gd name="connsiteY57" fmla="*/ 202406 h 1123950"/>
              <a:gd name="connsiteX58" fmla="*/ 276229 w 824428"/>
              <a:gd name="connsiteY58" fmla="*/ 216694 h 1123950"/>
              <a:gd name="connsiteX59" fmla="*/ 259560 w 824428"/>
              <a:gd name="connsiteY59" fmla="*/ 238125 h 1123950"/>
              <a:gd name="connsiteX60" fmla="*/ 250035 w 824428"/>
              <a:gd name="connsiteY60" fmla="*/ 250031 h 1123950"/>
              <a:gd name="connsiteX61" fmla="*/ 235747 w 824428"/>
              <a:gd name="connsiteY61" fmla="*/ 261938 h 1123950"/>
              <a:gd name="connsiteX62" fmla="*/ 228604 w 824428"/>
              <a:gd name="connsiteY62" fmla="*/ 271463 h 1123950"/>
              <a:gd name="connsiteX63" fmla="*/ 207172 w 824428"/>
              <a:gd name="connsiteY63" fmla="*/ 285750 h 1123950"/>
              <a:gd name="connsiteX64" fmla="*/ 197647 w 824428"/>
              <a:gd name="connsiteY64" fmla="*/ 295275 h 1123950"/>
              <a:gd name="connsiteX65" fmla="*/ 183360 w 824428"/>
              <a:gd name="connsiteY65" fmla="*/ 304800 h 1123950"/>
              <a:gd name="connsiteX66" fmla="*/ 176216 w 824428"/>
              <a:gd name="connsiteY66" fmla="*/ 311944 h 1123950"/>
              <a:gd name="connsiteX67" fmla="*/ 164310 w 824428"/>
              <a:gd name="connsiteY67" fmla="*/ 316706 h 1123950"/>
              <a:gd name="connsiteX68" fmla="*/ 157166 w 824428"/>
              <a:gd name="connsiteY68" fmla="*/ 371475 h 1123950"/>
              <a:gd name="connsiteX69" fmla="*/ 166691 w 824428"/>
              <a:gd name="connsiteY69" fmla="*/ 385763 h 1123950"/>
              <a:gd name="connsiteX70" fmla="*/ 183360 w 824428"/>
              <a:gd name="connsiteY70" fmla="*/ 407194 h 1123950"/>
              <a:gd name="connsiteX71" fmla="*/ 190504 w 824428"/>
              <a:gd name="connsiteY71" fmla="*/ 416719 h 1123950"/>
              <a:gd name="connsiteX72" fmla="*/ 197647 w 824428"/>
              <a:gd name="connsiteY72" fmla="*/ 428625 h 1123950"/>
              <a:gd name="connsiteX73" fmla="*/ 204791 w 824428"/>
              <a:gd name="connsiteY73" fmla="*/ 442913 h 1123950"/>
              <a:gd name="connsiteX74" fmla="*/ 216697 w 824428"/>
              <a:gd name="connsiteY74" fmla="*/ 459581 h 1123950"/>
              <a:gd name="connsiteX75" fmla="*/ 221460 w 824428"/>
              <a:gd name="connsiteY75" fmla="*/ 471488 h 1123950"/>
              <a:gd name="connsiteX76" fmla="*/ 228604 w 824428"/>
              <a:gd name="connsiteY76" fmla="*/ 481013 h 1123950"/>
              <a:gd name="connsiteX77" fmla="*/ 233366 w 824428"/>
              <a:gd name="connsiteY77" fmla="*/ 490538 h 1123950"/>
              <a:gd name="connsiteX78" fmla="*/ 230985 w 824428"/>
              <a:gd name="connsiteY78" fmla="*/ 507206 h 1123950"/>
              <a:gd name="connsiteX79" fmla="*/ 185741 w 824428"/>
              <a:gd name="connsiteY79" fmla="*/ 511969 h 1123950"/>
              <a:gd name="connsiteX80" fmla="*/ 176216 w 824428"/>
              <a:gd name="connsiteY80" fmla="*/ 516731 h 1123950"/>
              <a:gd name="connsiteX81" fmla="*/ 171454 w 824428"/>
              <a:gd name="connsiteY81" fmla="*/ 531019 h 1123950"/>
              <a:gd name="connsiteX82" fmla="*/ 164310 w 824428"/>
              <a:gd name="connsiteY82" fmla="*/ 581025 h 1123950"/>
              <a:gd name="connsiteX83" fmla="*/ 135735 w 824428"/>
              <a:gd name="connsiteY83" fmla="*/ 607219 h 1123950"/>
              <a:gd name="connsiteX84" fmla="*/ 128591 w 824428"/>
              <a:gd name="connsiteY84" fmla="*/ 611981 h 1123950"/>
              <a:gd name="connsiteX85" fmla="*/ 111922 w 824428"/>
              <a:gd name="connsiteY85" fmla="*/ 628650 h 1123950"/>
              <a:gd name="connsiteX86" fmla="*/ 100016 w 824428"/>
              <a:gd name="connsiteY86" fmla="*/ 638175 h 1123950"/>
              <a:gd name="connsiteX87" fmla="*/ 88110 w 824428"/>
              <a:gd name="connsiteY87" fmla="*/ 650081 h 1123950"/>
              <a:gd name="connsiteX88" fmla="*/ 80966 w 824428"/>
              <a:gd name="connsiteY88" fmla="*/ 661988 h 1123950"/>
              <a:gd name="connsiteX89" fmla="*/ 76204 w 824428"/>
              <a:gd name="connsiteY89" fmla="*/ 669131 h 1123950"/>
              <a:gd name="connsiteX90" fmla="*/ 69060 w 824428"/>
              <a:gd name="connsiteY90" fmla="*/ 678656 h 1123950"/>
              <a:gd name="connsiteX91" fmla="*/ 64297 w 824428"/>
              <a:gd name="connsiteY91" fmla="*/ 685800 h 1123950"/>
              <a:gd name="connsiteX92" fmla="*/ 57154 w 824428"/>
              <a:gd name="connsiteY92" fmla="*/ 692944 h 1123950"/>
              <a:gd name="connsiteX93" fmla="*/ 52391 w 824428"/>
              <a:gd name="connsiteY93" fmla="*/ 702469 h 1123950"/>
              <a:gd name="connsiteX94" fmla="*/ 47629 w 824428"/>
              <a:gd name="connsiteY94" fmla="*/ 709613 h 1123950"/>
              <a:gd name="connsiteX95" fmla="*/ 40485 w 824428"/>
              <a:gd name="connsiteY95" fmla="*/ 721519 h 1123950"/>
              <a:gd name="connsiteX96" fmla="*/ 33341 w 824428"/>
              <a:gd name="connsiteY96" fmla="*/ 735806 h 1123950"/>
              <a:gd name="connsiteX97" fmla="*/ 38104 w 824428"/>
              <a:gd name="connsiteY97" fmla="*/ 754856 h 1123950"/>
              <a:gd name="connsiteX98" fmla="*/ 47629 w 824428"/>
              <a:gd name="connsiteY98" fmla="*/ 778669 h 1123950"/>
              <a:gd name="connsiteX99" fmla="*/ 30960 w 824428"/>
              <a:gd name="connsiteY99" fmla="*/ 821531 h 1123950"/>
              <a:gd name="connsiteX100" fmla="*/ 11910 w 824428"/>
              <a:gd name="connsiteY100" fmla="*/ 835819 h 1123950"/>
              <a:gd name="connsiteX101" fmla="*/ 2385 w 824428"/>
              <a:gd name="connsiteY101" fmla="*/ 852488 h 1123950"/>
              <a:gd name="connsiteX102" fmla="*/ 4 w 824428"/>
              <a:gd name="connsiteY102" fmla="*/ 859631 h 1123950"/>
              <a:gd name="connsiteX103" fmla="*/ 4766 w 824428"/>
              <a:gd name="connsiteY103" fmla="*/ 919163 h 1123950"/>
              <a:gd name="connsiteX104" fmla="*/ 7147 w 824428"/>
              <a:gd name="connsiteY104" fmla="*/ 928688 h 1123950"/>
              <a:gd name="connsiteX105" fmla="*/ 21435 w 824428"/>
              <a:gd name="connsiteY105" fmla="*/ 945356 h 1123950"/>
              <a:gd name="connsiteX106" fmla="*/ 33341 w 824428"/>
              <a:gd name="connsiteY106" fmla="*/ 952500 h 1123950"/>
              <a:gd name="connsiteX107" fmla="*/ 42866 w 824428"/>
              <a:gd name="connsiteY107" fmla="*/ 954881 h 1123950"/>
              <a:gd name="connsiteX108" fmla="*/ 50010 w 824428"/>
              <a:gd name="connsiteY108" fmla="*/ 959644 h 1123950"/>
              <a:gd name="connsiteX109" fmla="*/ 76204 w 824428"/>
              <a:gd name="connsiteY109" fmla="*/ 973931 h 1123950"/>
              <a:gd name="connsiteX110" fmla="*/ 80966 w 824428"/>
              <a:gd name="connsiteY110" fmla="*/ 981075 h 1123950"/>
              <a:gd name="connsiteX111" fmla="*/ 76204 w 824428"/>
              <a:gd name="connsiteY111" fmla="*/ 1038225 h 1123950"/>
              <a:gd name="connsiteX112" fmla="*/ 71441 w 824428"/>
              <a:gd name="connsiteY112" fmla="*/ 1050131 h 1123950"/>
              <a:gd name="connsiteX113" fmla="*/ 76204 w 824428"/>
              <a:gd name="connsiteY113" fmla="*/ 1114425 h 1123950"/>
              <a:gd name="connsiteX114" fmla="*/ 80966 w 824428"/>
              <a:gd name="connsiteY114" fmla="*/ 1123950 h 1123950"/>
              <a:gd name="connsiteX115" fmla="*/ 114304 w 824428"/>
              <a:gd name="connsiteY115" fmla="*/ 1116806 h 1123950"/>
              <a:gd name="connsiteX116" fmla="*/ 116685 w 824428"/>
              <a:gd name="connsiteY116" fmla="*/ 1109663 h 1123950"/>
              <a:gd name="connsiteX117" fmla="*/ 123829 w 824428"/>
              <a:gd name="connsiteY117" fmla="*/ 1102519 h 1123950"/>
              <a:gd name="connsiteX118" fmla="*/ 138116 w 824428"/>
              <a:gd name="connsiteY118" fmla="*/ 1081088 h 1123950"/>
              <a:gd name="connsiteX119" fmla="*/ 142879 w 824428"/>
              <a:gd name="connsiteY119" fmla="*/ 1073944 h 1123950"/>
              <a:gd name="connsiteX120" fmla="*/ 257179 w 824428"/>
              <a:gd name="connsiteY120" fmla="*/ 1004887 h 1123950"/>
              <a:gd name="connsiteX121" fmla="*/ 278610 w 824428"/>
              <a:gd name="connsiteY121" fmla="*/ 962026 h 1123950"/>
              <a:gd name="connsiteX122" fmla="*/ 316710 w 824428"/>
              <a:gd name="connsiteY122" fmla="*/ 912019 h 1123950"/>
              <a:gd name="connsiteX123" fmla="*/ 338141 w 824428"/>
              <a:gd name="connsiteY123" fmla="*/ 909638 h 1123950"/>
              <a:gd name="connsiteX0" fmla="*/ 338141 w 824428"/>
              <a:gd name="connsiteY0" fmla="*/ 909638 h 1123950"/>
              <a:gd name="connsiteX1" fmla="*/ 350047 w 824428"/>
              <a:gd name="connsiteY1" fmla="*/ 885825 h 1123950"/>
              <a:gd name="connsiteX2" fmla="*/ 390529 w 824428"/>
              <a:gd name="connsiteY2" fmla="*/ 831057 h 1123950"/>
              <a:gd name="connsiteX3" fmla="*/ 409579 w 824428"/>
              <a:gd name="connsiteY3" fmla="*/ 785812 h 1123950"/>
              <a:gd name="connsiteX4" fmla="*/ 421485 w 824428"/>
              <a:gd name="connsiteY4" fmla="*/ 721519 h 1123950"/>
              <a:gd name="connsiteX5" fmla="*/ 440535 w 824428"/>
              <a:gd name="connsiteY5" fmla="*/ 678656 h 1123950"/>
              <a:gd name="connsiteX6" fmla="*/ 473872 w 824428"/>
              <a:gd name="connsiteY6" fmla="*/ 638175 h 1123950"/>
              <a:gd name="connsiteX7" fmla="*/ 526260 w 824428"/>
              <a:gd name="connsiteY7" fmla="*/ 564356 h 1123950"/>
              <a:gd name="connsiteX8" fmla="*/ 571504 w 824428"/>
              <a:gd name="connsiteY8" fmla="*/ 514350 h 1123950"/>
              <a:gd name="connsiteX9" fmla="*/ 607222 w 824428"/>
              <a:gd name="connsiteY9" fmla="*/ 447675 h 1123950"/>
              <a:gd name="connsiteX10" fmla="*/ 647704 w 824428"/>
              <a:gd name="connsiteY10" fmla="*/ 404813 h 1123950"/>
              <a:gd name="connsiteX11" fmla="*/ 683422 w 824428"/>
              <a:gd name="connsiteY11" fmla="*/ 369094 h 1123950"/>
              <a:gd name="connsiteX12" fmla="*/ 695329 w 824428"/>
              <a:gd name="connsiteY12" fmla="*/ 366713 h 1123950"/>
              <a:gd name="connsiteX13" fmla="*/ 750097 w 824428"/>
              <a:gd name="connsiteY13" fmla="*/ 364331 h 1123950"/>
              <a:gd name="connsiteX14" fmla="*/ 762004 w 824428"/>
              <a:gd name="connsiteY14" fmla="*/ 359569 h 1123950"/>
              <a:gd name="connsiteX15" fmla="*/ 771529 w 824428"/>
              <a:gd name="connsiteY15" fmla="*/ 350044 h 1123950"/>
              <a:gd name="connsiteX16" fmla="*/ 785816 w 824428"/>
              <a:gd name="connsiteY16" fmla="*/ 338138 h 1123950"/>
              <a:gd name="connsiteX17" fmla="*/ 816772 w 824428"/>
              <a:gd name="connsiteY17" fmla="*/ 326231 h 1123950"/>
              <a:gd name="connsiteX18" fmla="*/ 823916 w 824428"/>
              <a:gd name="connsiteY18" fmla="*/ 316706 h 1123950"/>
              <a:gd name="connsiteX19" fmla="*/ 821535 w 824428"/>
              <a:gd name="connsiteY19" fmla="*/ 283369 h 1123950"/>
              <a:gd name="connsiteX20" fmla="*/ 814391 w 824428"/>
              <a:gd name="connsiteY20" fmla="*/ 276225 h 1123950"/>
              <a:gd name="connsiteX21" fmla="*/ 797722 w 824428"/>
              <a:gd name="connsiteY21" fmla="*/ 259556 h 1123950"/>
              <a:gd name="connsiteX22" fmla="*/ 788197 w 824428"/>
              <a:gd name="connsiteY22" fmla="*/ 257175 h 1123950"/>
              <a:gd name="connsiteX23" fmla="*/ 745335 w 824428"/>
              <a:gd name="connsiteY23" fmla="*/ 247650 h 1123950"/>
              <a:gd name="connsiteX24" fmla="*/ 731047 w 824428"/>
              <a:gd name="connsiteY24" fmla="*/ 240506 h 1123950"/>
              <a:gd name="connsiteX25" fmla="*/ 719141 w 824428"/>
              <a:gd name="connsiteY25" fmla="*/ 235744 h 1123950"/>
              <a:gd name="connsiteX26" fmla="*/ 685804 w 824428"/>
              <a:gd name="connsiteY26" fmla="*/ 216694 h 1123950"/>
              <a:gd name="connsiteX27" fmla="*/ 678660 w 824428"/>
              <a:gd name="connsiteY27" fmla="*/ 214313 h 1123950"/>
              <a:gd name="connsiteX28" fmla="*/ 676279 w 824428"/>
              <a:gd name="connsiteY28" fmla="*/ 207169 h 1123950"/>
              <a:gd name="connsiteX29" fmla="*/ 681041 w 824428"/>
              <a:gd name="connsiteY29" fmla="*/ 173831 h 1123950"/>
              <a:gd name="connsiteX30" fmla="*/ 676279 w 824428"/>
              <a:gd name="connsiteY30" fmla="*/ 138113 h 1123950"/>
              <a:gd name="connsiteX31" fmla="*/ 673897 w 824428"/>
              <a:gd name="connsiteY31" fmla="*/ 50006 h 1123950"/>
              <a:gd name="connsiteX32" fmla="*/ 671516 w 824428"/>
              <a:gd name="connsiteY32" fmla="*/ 40481 h 1123950"/>
              <a:gd name="connsiteX33" fmla="*/ 669135 w 824428"/>
              <a:gd name="connsiteY33" fmla="*/ 26194 h 1123950"/>
              <a:gd name="connsiteX34" fmla="*/ 659610 w 824428"/>
              <a:gd name="connsiteY34" fmla="*/ 9525 h 1123950"/>
              <a:gd name="connsiteX35" fmla="*/ 654847 w 824428"/>
              <a:gd name="connsiteY35" fmla="*/ 0 h 1123950"/>
              <a:gd name="connsiteX36" fmla="*/ 647704 w 824428"/>
              <a:gd name="connsiteY36" fmla="*/ 4763 h 1123950"/>
              <a:gd name="connsiteX37" fmla="*/ 645322 w 824428"/>
              <a:gd name="connsiteY37" fmla="*/ 14288 h 1123950"/>
              <a:gd name="connsiteX38" fmla="*/ 642941 w 824428"/>
              <a:gd name="connsiteY38" fmla="*/ 21431 h 1123950"/>
              <a:gd name="connsiteX39" fmla="*/ 640560 w 824428"/>
              <a:gd name="connsiteY39" fmla="*/ 30956 h 1123950"/>
              <a:gd name="connsiteX40" fmla="*/ 633416 w 824428"/>
              <a:gd name="connsiteY40" fmla="*/ 42863 h 1123950"/>
              <a:gd name="connsiteX41" fmla="*/ 631035 w 824428"/>
              <a:gd name="connsiteY41" fmla="*/ 50006 h 1123950"/>
              <a:gd name="connsiteX42" fmla="*/ 616747 w 824428"/>
              <a:gd name="connsiteY42" fmla="*/ 64294 h 1123950"/>
              <a:gd name="connsiteX43" fmla="*/ 609604 w 824428"/>
              <a:gd name="connsiteY43" fmla="*/ 66675 h 1123950"/>
              <a:gd name="connsiteX44" fmla="*/ 597697 w 824428"/>
              <a:gd name="connsiteY44" fmla="*/ 57150 h 1123950"/>
              <a:gd name="connsiteX45" fmla="*/ 561979 w 824428"/>
              <a:gd name="connsiteY45" fmla="*/ 71438 h 1123950"/>
              <a:gd name="connsiteX46" fmla="*/ 514354 w 824428"/>
              <a:gd name="connsiteY46" fmla="*/ 88106 h 1123950"/>
              <a:gd name="connsiteX47" fmla="*/ 519116 w 824428"/>
              <a:gd name="connsiteY47" fmla="*/ 97631 h 1123950"/>
              <a:gd name="connsiteX48" fmla="*/ 516735 w 824428"/>
              <a:gd name="connsiteY48" fmla="*/ 107156 h 1123950"/>
              <a:gd name="connsiteX49" fmla="*/ 502447 w 824428"/>
              <a:gd name="connsiteY49" fmla="*/ 114300 h 1123950"/>
              <a:gd name="connsiteX50" fmla="*/ 457204 w 824428"/>
              <a:gd name="connsiteY50" fmla="*/ 119063 h 1123950"/>
              <a:gd name="connsiteX51" fmla="*/ 447679 w 824428"/>
              <a:gd name="connsiteY51" fmla="*/ 126206 h 1123950"/>
              <a:gd name="connsiteX52" fmla="*/ 438154 w 824428"/>
              <a:gd name="connsiteY52" fmla="*/ 138113 h 1123950"/>
              <a:gd name="connsiteX53" fmla="*/ 431010 w 824428"/>
              <a:gd name="connsiteY53" fmla="*/ 145256 h 1123950"/>
              <a:gd name="connsiteX54" fmla="*/ 421485 w 824428"/>
              <a:gd name="connsiteY54" fmla="*/ 171450 h 1123950"/>
              <a:gd name="connsiteX55" fmla="*/ 404816 w 824428"/>
              <a:gd name="connsiteY55" fmla="*/ 176213 h 1123950"/>
              <a:gd name="connsiteX56" fmla="*/ 309566 w 824428"/>
              <a:gd name="connsiteY56" fmla="*/ 190500 h 1123950"/>
              <a:gd name="connsiteX57" fmla="*/ 290516 w 824428"/>
              <a:gd name="connsiteY57" fmla="*/ 202406 h 1123950"/>
              <a:gd name="connsiteX58" fmla="*/ 276229 w 824428"/>
              <a:gd name="connsiteY58" fmla="*/ 216694 h 1123950"/>
              <a:gd name="connsiteX59" fmla="*/ 259560 w 824428"/>
              <a:gd name="connsiteY59" fmla="*/ 238125 h 1123950"/>
              <a:gd name="connsiteX60" fmla="*/ 250035 w 824428"/>
              <a:gd name="connsiteY60" fmla="*/ 250031 h 1123950"/>
              <a:gd name="connsiteX61" fmla="*/ 235747 w 824428"/>
              <a:gd name="connsiteY61" fmla="*/ 261938 h 1123950"/>
              <a:gd name="connsiteX62" fmla="*/ 228604 w 824428"/>
              <a:gd name="connsiteY62" fmla="*/ 271463 h 1123950"/>
              <a:gd name="connsiteX63" fmla="*/ 207172 w 824428"/>
              <a:gd name="connsiteY63" fmla="*/ 285750 h 1123950"/>
              <a:gd name="connsiteX64" fmla="*/ 197647 w 824428"/>
              <a:gd name="connsiteY64" fmla="*/ 295275 h 1123950"/>
              <a:gd name="connsiteX65" fmla="*/ 183360 w 824428"/>
              <a:gd name="connsiteY65" fmla="*/ 304800 h 1123950"/>
              <a:gd name="connsiteX66" fmla="*/ 176216 w 824428"/>
              <a:gd name="connsiteY66" fmla="*/ 311944 h 1123950"/>
              <a:gd name="connsiteX67" fmla="*/ 164310 w 824428"/>
              <a:gd name="connsiteY67" fmla="*/ 316706 h 1123950"/>
              <a:gd name="connsiteX68" fmla="*/ 157166 w 824428"/>
              <a:gd name="connsiteY68" fmla="*/ 371475 h 1123950"/>
              <a:gd name="connsiteX69" fmla="*/ 166691 w 824428"/>
              <a:gd name="connsiteY69" fmla="*/ 385763 h 1123950"/>
              <a:gd name="connsiteX70" fmla="*/ 183360 w 824428"/>
              <a:gd name="connsiteY70" fmla="*/ 407194 h 1123950"/>
              <a:gd name="connsiteX71" fmla="*/ 190504 w 824428"/>
              <a:gd name="connsiteY71" fmla="*/ 416719 h 1123950"/>
              <a:gd name="connsiteX72" fmla="*/ 197647 w 824428"/>
              <a:gd name="connsiteY72" fmla="*/ 428625 h 1123950"/>
              <a:gd name="connsiteX73" fmla="*/ 204791 w 824428"/>
              <a:gd name="connsiteY73" fmla="*/ 442913 h 1123950"/>
              <a:gd name="connsiteX74" fmla="*/ 216697 w 824428"/>
              <a:gd name="connsiteY74" fmla="*/ 459581 h 1123950"/>
              <a:gd name="connsiteX75" fmla="*/ 221460 w 824428"/>
              <a:gd name="connsiteY75" fmla="*/ 471488 h 1123950"/>
              <a:gd name="connsiteX76" fmla="*/ 228604 w 824428"/>
              <a:gd name="connsiteY76" fmla="*/ 481013 h 1123950"/>
              <a:gd name="connsiteX77" fmla="*/ 233366 w 824428"/>
              <a:gd name="connsiteY77" fmla="*/ 490538 h 1123950"/>
              <a:gd name="connsiteX78" fmla="*/ 230985 w 824428"/>
              <a:gd name="connsiteY78" fmla="*/ 507206 h 1123950"/>
              <a:gd name="connsiteX79" fmla="*/ 185741 w 824428"/>
              <a:gd name="connsiteY79" fmla="*/ 511969 h 1123950"/>
              <a:gd name="connsiteX80" fmla="*/ 176216 w 824428"/>
              <a:gd name="connsiteY80" fmla="*/ 516731 h 1123950"/>
              <a:gd name="connsiteX81" fmla="*/ 171454 w 824428"/>
              <a:gd name="connsiteY81" fmla="*/ 531019 h 1123950"/>
              <a:gd name="connsiteX82" fmla="*/ 164310 w 824428"/>
              <a:gd name="connsiteY82" fmla="*/ 581025 h 1123950"/>
              <a:gd name="connsiteX83" fmla="*/ 135735 w 824428"/>
              <a:gd name="connsiteY83" fmla="*/ 607219 h 1123950"/>
              <a:gd name="connsiteX84" fmla="*/ 128591 w 824428"/>
              <a:gd name="connsiteY84" fmla="*/ 611981 h 1123950"/>
              <a:gd name="connsiteX85" fmla="*/ 111922 w 824428"/>
              <a:gd name="connsiteY85" fmla="*/ 628650 h 1123950"/>
              <a:gd name="connsiteX86" fmla="*/ 100016 w 824428"/>
              <a:gd name="connsiteY86" fmla="*/ 638175 h 1123950"/>
              <a:gd name="connsiteX87" fmla="*/ 88110 w 824428"/>
              <a:gd name="connsiteY87" fmla="*/ 650081 h 1123950"/>
              <a:gd name="connsiteX88" fmla="*/ 80966 w 824428"/>
              <a:gd name="connsiteY88" fmla="*/ 661988 h 1123950"/>
              <a:gd name="connsiteX89" fmla="*/ 76204 w 824428"/>
              <a:gd name="connsiteY89" fmla="*/ 669131 h 1123950"/>
              <a:gd name="connsiteX90" fmla="*/ 69060 w 824428"/>
              <a:gd name="connsiteY90" fmla="*/ 678656 h 1123950"/>
              <a:gd name="connsiteX91" fmla="*/ 64297 w 824428"/>
              <a:gd name="connsiteY91" fmla="*/ 685800 h 1123950"/>
              <a:gd name="connsiteX92" fmla="*/ 57154 w 824428"/>
              <a:gd name="connsiteY92" fmla="*/ 692944 h 1123950"/>
              <a:gd name="connsiteX93" fmla="*/ 52391 w 824428"/>
              <a:gd name="connsiteY93" fmla="*/ 702469 h 1123950"/>
              <a:gd name="connsiteX94" fmla="*/ 47629 w 824428"/>
              <a:gd name="connsiteY94" fmla="*/ 709613 h 1123950"/>
              <a:gd name="connsiteX95" fmla="*/ 40485 w 824428"/>
              <a:gd name="connsiteY95" fmla="*/ 721519 h 1123950"/>
              <a:gd name="connsiteX96" fmla="*/ 33341 w 824428"/>
              <a:gd name="connsiteY96" fmla="*/ 735806 h 1123950"/>
              <a:gd name="connsiteX97" fmla="*/ 38104 w 824428"/>
              <a:gd name="connsiteY97" fmla="*/ 754856 h 1123950"/>
              <a:gd name="connsiteX98" fmla="*/ 47629 w 824428"/>
              <a:gd name="connsiteY98" fmla="*/ 778669 h 1123950"/>
              <a:gd name="connsiteX99" fmla="*/ 30960 w 824428"/>
              <a:gd name="connsiteY99" fmla="*/ 821531 h 1123950"/>
              <a:gd name="connsiteX100" fmla="*/ 11910 w 824428"/>
              <a:gd name="connsiteY100" fmla="*/ 835819 h 1123950"/>
              <a:gd name="connsiteX101" fmla="*/ 2385 w 824428"/>
              <a:gd name="connsiteY101" fmla="*/ 852488 h 1123950"/>
              <a:gd name="connsiteX102" fmla="*/ 4 w 824428"/>
              <a:gd name="connsiteY102" fmla="*/ 859631 h 1123950"/>
              <a:gd name="connsiteX103" fmla="*/ 4766 w 824428"/>
              <a:gd name="connsiteY103" fmla="*/ 919163 h 1123950"/>
              <a:gd name="connsiteX104" fmla="*/ 7147 w 824428"/>
              <a:gd name="connsiteY104" fmla="*/ 928688 h 1123950"/>
              <a:gd name="connsiteX105" fmla="*/ 21435 w 824428"/>
              <a:gd name="connsiteY105" fmla="*/ 945356 h 1123950"/>
              <a:gd name="connsiteX106" fmla="*/ 33341 w 824428"/>
              <a:gd name="connsiteY106" fmla="*/ 952500 h 1123950"/>
              <a:gd name="connsiteX107" fmla="*/ 42866 w 824428"/>
              <a:gd name="connsiteY107" fmla="*/ 954881 h 1123950"/>
              <a:gd name="connsiteX108" fmla="*/ 50010 w 824428"/>
              <a:gd name="connsiteY108" fmla="*/ 959644 h 1123950"/>
              <a:gd name="connsiteX109" fmla="*/ 76204 w 824428"/>
              <a:gd name="connsiteY109" fmla="*/ 973931 h 1123950"/>
              <a:gd name="connsiteX110" fmla="*/ 80966 w 824428"/>
              <a:gd name="connsiteY110" fmla="*/ 981075 h 1123950"/>
              <a:gd name="connsiteX111" fmla="*/ 76204 w 824428"/>
              <a:gd name="connsiteY111" fmla="*/ 1038225 h 1123950"/>
              <a:gd name="connsiteX112" fmla="*/ 71441 w 824428"/>
              <a:gd name="connsiteY112" fmla="*/ 1050131 h 1123950"/>
              <a:gd name="connsiteX113" fmla="*/ 76204 w 824428"/>
              <a:gd name="connsiteY113" fmla="*/ 1114425 h 1123950"/>
              <a:gd name="connsiteX114" fmla="*/ 80966 w 824428"/>
              <a:gd name="connsiteY114" fmla="*/ 1123950 h 1123950"/>
              <a:gd name="connsiteX115" fmla="*/ 114304 w 824428"/>
              <a:gd name="connsiteY115" fmla="*/ 1116806 h 1123950"/>
              <a:gd name="connsiteX116" fmla="*/ 116685 w 824428"/>
              <a:gd name="connsiteY116" fmla="*/ 1109663 h 1123950"/>
              <a:gd name="connsiteX117" fmla="*/ 123829 w 824428"/>
              <a:gd name="connsiteY117" fmla="*/ 1102519 h 1123950"/>
              <a:gd name="connsiteX118" fmla="*/ 138116 w 824428"/>
              <a:gd name="connsiteY118" fmla="*/ 1081088 h 1123950"/>
              <a:gd name="connsiteX119" fmla="*/ 142879 w 824428"/>
              <a:gd name="connsiteY119" fmla="*/ 1073944 h 1123950"/>
              <a:gd name="connsiteX120" fmla="*/ 278610 w 824428"/>
              <a:gd name="connsiteY120" fmla="*/ 962026 h 1123950"/>
              <a:gd name="connsiteX121" fmla="*/ 316710 w 824428"/>
              <a:gd name="connsiteY121" fmla="*/ 912019 h 1123950"/>
              <a:gd name="connsiteX122" fmla="*/ 338141 w 824428"/>
              <a:gd name="connsiteY122" fmla="*/ 909638 h 1123950"/>
              <a:gd name="connsiteX0" fmla="*/ 338141 w 824428"/>
              <a:gd name="connsiteY0" fmla="*/ 909638 h 1123950"/>
              <a:gd name="connsiteX1" fmla="*/ 350047 w 824428"/>
              <a:gd name="connsiteY1" fmla="*/ 885825 h 1123950"/>
              <a:gd name="connsiteX2" fmla="*/ 390529 w 824428"/>
              <a:gd name="connsiteY2" fmla="*/ 831057 h 1123950"/>
              <a:gd name="connsiteX3" fmla="*/ 409579 w 824428"/>
              <a:gd name="connsiteY3" fmla="*/ 785812 h 1123950"/>
              <a:gd name="connsiteX4" fmla="*/ 421485 w 824428"/>
              <a:gd name="connsiteY4" fmla="*/ 721519 h 1123950"/>
              <a:gd name="connsiteX5" fmla="*/ 440535 w 824428"/>
              <a:gd name="connsiteY5" fmla="*/ 678656 h 1123950"/>
              <a:gd name="connsiteX6" fmla="*/ 473872 w 824428"/>
              <a:gd name="connsiteY6" fmla="*/ 638175 h 1123950"/>
              <a:gd name="connsiteX7" fmla="*/ 526260 w 824428"/>
              <a:gd name="connsiteY7" fmla="*/ 564356 h 1123950"/>
              <a:gd name="connsiteX8" fmla="*/ 571504 w 824428"/>
              <a:gd name="connsiteY8" fmla="*/ 514350 h 1123950"/>
              <a:gd name="connsiteX9" fmla="*/ 607222 w 824428"/>
              <a:gd name="connsiteY9" fmla="*/ 447675 h 1123950"/>
              <a:gd name="connsiteX10" fmla="*/ 647704 w 824428"/>
              <a:gd name="connsiteY10" fmla="*/ 404813 h 1123950"/>
              <a:gd name="connsiteX11" fmla="*/ 683422 w 824428"/>
              <a:gd name="connsiteY11" fmla="*/ 369094 h 1123950"/>
              <a:gd name="connsiteX12" fmla="*/ 695329 w 824428"/>
              <a:gd name="connsiteY12" fmla="*/ 366713 h 1123950"/>
              <a:gd name="connsiteX13" fmla="*/ 750097 w 824428"/>
              <a:gd name="connsiteY13" fmla="*/ 364331 h 1123950"/>
              <a:gd name="connsiteX14" fmla="*/ 762004 w 824428"/>
              <a:gd name="connsiteY14" fmla="*/ 359569 h 1123950"/>
              <a:gd name="connsiteX15" fmla="*/ 771529 w 824428"/>
              <a:gd name="connsiteY15" fmla="*/ 350044 h 1123950"/>
              <a:gd name="connsiteX16" fmla="*/ 785816 w 824428"/>
              <a:gd name="connsiteY16" fmla="*/ 338138 h 1123950"/>
              <a:gd name="connsiteX17" fmla="*/ 816772 w 824428"/>
              <a:gd name="connsiteY17" fmla="*/ 326231 h 1123950"/>
              <a:gd name="connsiteX18" fmla="*/ 823916 w 824428"/>
              <a:gd name="connsiteY18" fmla="*/ 316706 h 1123950"/>
              <a:gd name="connsiteX19" fmla="*/ 821535 w 824428"/>
              <a:gd name="connsiteY19" fmla="*/ 283369 h 1123950"/>
              <a:gd name="connsiteX20" fmla="*/ 814391 w 824428"/>
              <a:gd name="connsiteY20" fmla="*/ 276225 h 1123950"/>
              <a:gd name="connsiteX21" fmla="*/ 797722 w 824428"/>
              <a:gd name="connsiteY21" fmla="*/ 259556 h 1123950"/>
              <a:gd name="connsiteX22" fmla="*/ 788197 w 824428"/>
              <a:gd name="connsiteY22" fmla="*/ 257175 h 1123950"/>
              <a:gd name="connsiteX23" fmla="*/ 745335 w 824428"/>
              <a:gd name="connsiteY23" fmla="*/ 247650 h 1123950"/>
              <a:gd name="connsiteX24" fmla="*/ 731047 w 824428"/>
              <a:gd name="connsiteY24" fmla="*/ 240506 h 1123950"/>
              <a:gd name="connsiteX25" fmla="*/ 719141 w 824428"/>
              <a:gd name="connsiteY25" fmla="*/ 235744 h 1123950"/>
              <a:gd name="connsiteX26" fmla="*/ 685804 w 824428"/>
              <a:gd name="connsiteY26" fmla="*/ 216694 h 1123950"/>
              <a:gd name="connsiteX27" fmla="*/ 678660 w 824428"/>
              <a:gd name="connsiteY27" fmla="*/ 214313 h 1123950"/>
              <a:gd name="connsiteX28" fmla="*/ 676279 w 824428"/>
              <a:gd name="connsiteY28" fmla="*/ 207169 h 1123950"/>
              <a:gd name="connsiteX29" fmla="*/ 681041 w 824428"/>
              <a:gd name="connsiteY29" fmla="*/ 173831 h 1123950"/>
              <a:gd name="connsiteX30" fmla="*/ 676279 w 824428"/>
              <a:gd name="connsiteY30" fmla="*/ 138113 h 1123950"/>
              <a:gd name="connsiteX31" fmla="*/ 673897 w 824428"/>
              <a:gd name="connsiteY31" fmla="*/ 50006 h 1123950"/>
              <a:gd name="connsiteX32" fmla="*/ 671516 w 824428"/>
              <a:gd name="connsiteY32" fmla="*/ 40481 h 1123950"/>
              <a:gd name="connsiteX33" fmla="*/ 669135 w 824428"/>
              <a:gd name="connsiteY33" fmla="*/ 26194 h 1123950"/>
              <a:gd name="connsiteX34" fmla="*/ 659610 w 824428"/>
              <a:gd name="connsiteY34" fmla="*/ 9525 h 1123950"/>
              <a:gd name="connsiteX35" fmla="*/ 654847 w 824428"/>
              <a:gd name="connsiteY35" fmla="*/ 0 h 1123950"/>
              <a:gd name="connsiteX36" fmla="*/ 647704 w 824428"/>
              <a:gd name="connsiteY36" fmla="*/ 4763 h 1123950"/>
              <a:gd name="connsiteX37" fmla="*/ 645322 w 824428"/>
              <a:gd name="connsiteY37" fmla="*/ 14288 h 1123950"/>
              <a:gd name="connsiteX38" fmla="*/ 642941 w 824428"/>
              <a:gd name="connsiteY38" fmla="*/ 21431 h 1123950"/>
              <a:gd name="connsiteX39" fmla="*/ 640560 w 824428"/>
              <a:gd name="connsiteY39" fmla="*/ 30956 h 1123950"/>
              <a:gd name="connsiteX40" fmla="*/ 633416 w 824428"/>
              <a:gd name="connsiteY40" fmla="*/ 42863 h 1123950"/>
              <a:gd name="connsiteX41" fmla="*/ 631035 w 824428"/>
              <a:gd name="connsiteY41" fmla="*/ 50006 h 1123950"/>
              <a:gd name="connsiteX42" fmla="*/ 616747 w 824428"/>
              <a:gd name="connsiteY42" fmla="*/ 64294 h 1123950"/>
              <a:gd name="connsiteX43" fmla="*/ 609604 w 824428"/>
              <a:gd name="connsiteY43" fmla="*/ 66675 h 1123950"/>
              <a:gd name="connsiteX44" fmla="*/ 597697 w 824428"/>
              <a:gd name="connsiteY44" fmla="*/ 57150 h 1123950"/>
              <a:gd name="connsiteX45" fmla="*/ 561979 w 824428"/>
              <a:gd name="connsiteY45" fmla="*/ 71438 h 1123950"/>
              <a:gd name="connsiteX46" fmla="*/ 514354 w 824428"/>
              <a:gd name="connsiteY46" fmla="*/ 88106 h 1123950"/>
              <a:gd name="connsiteX47" fmla="*/ 519116 w 824428"/>
              <a:gd name="connsiteY47" fmla="*/ 97631 h 1123950"/>
              <a:gd name="connsiteX48" fmla="*/ 516735 w 824428"/>
              <a:gd name="connsiteY48" fmla="*/ 107156 h 1123950"/>
              <a:gd name="connsiteX49" fmla="*/ 502447 w 824428"/>
              <a:gd name="connsiteY49" fmla="*/ 114300 h 1123950"/>
              <a:gd name="connsiteX50" fmla="*/ 457204 w 824428"/>
              <a:gd name="connsiteY50" fmla="*/ 119063 h 1123950"/>
              <a:gd name="connsiteX51" fmla="*/ 447679 w 824428"/>
              <a:gd name="connsiteY51" fmla="*/ 126206 h 1123950"/>
              <a:gd name="connsiteX52" fmla="*/ 438154 w 824428"/>
              <a:gd name="connsiteY52" fmla="*/ 138113 h 1123950"/>
              <a:gd name="connsiteX53" fmla="*/ 431010 w 824428"/>
              <a:gd name="connsiteY53" fmla="*/ 145256 h 1123950"/>
              <a:gd name="connsiteX54" fmla="*/ 421485 w 824428"/>
              <a:gd name="connsiteY54" fmla="*/ 171450 h 1123950"/>
              <a:gd name="connsiteX55" fmla="*/ 404816 w 824428"/>
              <a:gd name="connsiteY55" fmla="*/ 176213 h 1123950"/>
              <a:gd name="connsiteX56" fmla="*/ 309566 w 824428"/>
              <a:gd name="connsiteY56" fmla="*/ 190500 h 1123950"/>
              <a:gd name="connsiteX57" fmla="*/ 290516 w 824428"/>
              <a:gd name="connsiteY57" fmla="*/ 202406 h 1123950"/>
              <a:gd name="connsiteX58" fmla="*/ 276229 w 824428"/>
              <a:gd name="connsiteY58" fmla="*/ 216694 h 1123950"/>
              <a:gd name="connsiteX59" fmla="*/ 259560 w 824428"/>
              <a:gd name="connsiteY59" fmla="*/ 238125 h 1123950"/>
              <a:gd name="connsiteX60" fmla="*/ 250035 w 824428"/>
              <a:gd name="connsiteY60" fmla="*/ 250031 h 1123950"/>
              <a:gd name="connsiteX61" fmla="*/ 235747 w 824428"/>
              <a:gd name="connsiteY61" fmla="*/ 261938 h 1123950"/>
              <a:gd name="connsiteX62" fmla="*/ 228604 w 824428"/>
              <a:gd name="connsiteY62" fmla="*/ 271463 h 1123950"/>
              <a:gd name="connsiteX63" fmla="*/ 207172 w 824428"/>
              <a:gd name="connsiteY63" fmla="*/ 285750 h 1123950"/>
              <a:gd name="connsiteX64" fmla="*/ 197647 w 824428"/>
              <a:gd name="connsiteY64" fmla="*/ 295275 h 1123950"/>
              <a:gd name="connsiteX65" fmla="*/ 183360 w 824428"/>
              <a:gd name="connsiteY65" fmla="*/ 304800 h 1123950"/>
              <a:gd name="connsiteX66" fmla="*/ 176216 w 824428"/>
              <a:gd name="connsiteY66" fmla="*/ 311944 h 1123950"/>
              <a:gd name="connsiteX67" fmla="*/ 164310 w 824428"/>
              <a:gd name="connsiteY67" fmla="*/ 316706 h 1123950"/>
              <a:gd name="connsiteX68" fmla="*/ 157166 w 824428"/>
              <a:gd name="connsiteY68" fmla="*/ 371475 h 1123950"/>
              <a:gd name="connsiteX69" fmla="*/ 166691 w 824428"/>
              <a:gd name="connsiteY69" fmla="*/ 385763 h 1123950"/>
              <a:gd name="connsiteX70" fmla="*/ 183360 w 824428"/>
              <a:gd name="connsiteY70" fmla="*/ 407194 h 1123950"/>
              <a:gd name="connsiteX71" fmla="*/ 190504 w 824428"/>
              <a:gd name="connsiteY71" fmla="*/ 416719 h 1123950"/>
              <a:gd name="connsiteX72" fmla="*/ 197647 w 824428"/>
              <a:gd name="connsiteY72" fmla="*/ 428625 h 1123950"/>
              <a:gd name="connsiteX73" fmla="*/ 204791 w 824428"/>
              <a:gd name="connsiteY73" fmla="*/ 442913 h 1123950"/>
              <a:gd name="connsiteX74" fmla="*/ 216697 w 824428"/>
              <a:gd name="connsiteY74" fmla="*/ 459581 h 1123950"/>
              <a:gd name="connsiteX75" fmla="*/ 221460 w 824428"/>
              <a:gd name="connsiteY75" fmla="*/ 471488 h 1123950"/>
              <a:gd name="connsiteX76" fmla="*/ 228604 w 824428"/>
              <a:gd name="connsiteY76" fmla="*/ 481013 h 1123950"/>
              <a:gd name="connsiteX77" fmla="*/ 233366 w 824428"/>
              <a:gd name="connsiteY77" fmla="*/ 490538 h 1123950"/>
              <a:gd name="connsiteX78" fmla="*/ 230985 w 824428"/>
              <a:gd name="connsiteY78" fmla="*/ 507206 h 1123950"/>
              <a:gd name="connsiteX79" fmla="*/ 185741 w 824428"/>
              <a:gd name="connsiteY79" fmla="*/ 511969 h 1123950"/>
              <a:gd name="connsiteX80" fmla="*/ 176216 w 824428"/>
              <a:gd name="connsiteY80" fmla="*/ 516731 h 1123950"/>
              <a:gd name="connsiteX81" fmla="*/ 171454 w 824428"/>
              <a:gd name="connsiteY81" fmla="*/ 531019 h 1123950"/>
              <a:gd name="connsiteX82" fmla="*/ 164310 w 824428"/>
              <a:gd name="connsiteY82" fmla="*/ 581025 h 1123950"/>
              <a:gd name="connsiteX83" fmla="*/ 135735 w 824428"/>
              <a:gd name="connsiteY83" fmla="*/ 607219 h 1123950"/>
              <a:gd name="connsiteX84" fmla="*/ 128591 w 824428"/>
              <a:gd name="connsiteY84" fmla="*/ 611981 h 1123950"/>
              <a:gd name="connsiteX85" fmla="*/ 111922 w 824428"/>
              <a:gd name="connsiteY85" fmla="*/ 628650 h 1123950"/>
              <a:gd name="connsiteX86" fmla="*/ 100016 w 824428"/>
              <a:gd name="connsiteY86" fmla="*/ 638175 h 1123950"/>
              <a:gd name="connsiteX87" fmla="*/ 88110 w 824428"/>
              <a:gd name="connsiteY87" fmla="*/ 650081 h 1123950"/>
              <a:gd name="connsiteX88" fmla="*/ 80966 w 824428"/>
              <a:gd name="connsiteY88" fmla="*/ 661988 h 1123950"/>
              <a:gd name="connsiteX89" fmla="*/ 76204 w 824428"/>
              <a:gd name="connsiteY89" fmla="*/ 669131 h 1123950"/>
              <a:gd name="connsiteX90" fmla="*/ 69060 w 824428"/>
              <a:gd name="connsiteY90" fmla="*/ 678656 h 1123950"/>
              <a:gd name="connsiteX91" fmla="*/ 64297 w 824428"/>
              <a:gd name="connsiteY91" fmla="*/ 685800 h 1123950"/>
              <a:gd name="connsiteX92" fmla="*/ 57154 w 824428"/>
              <a:gd name="connsiteY92" fmla="*/ 692944 h 1123950"/>
              <a:gd name="connsiteX93" fmla="*/ 52391 w 824428"/>
              <a:gd name="connsiteY93" fmla="*/ 702469 h 1123950"/>
              <a:gd name="connsiteX94" fmla="*/ 47629 w 824428"/>
              <a:gd name="connsiteY94" fmla="*/ 709613 h 1123950"/>
              <a:gd name="connsiteX95" fmla="*/ 40485 w 824428"/>
              <a:gd name="connsiteY95" fmla="*/ 721519 h 1123950"/>
              <a:gd name="connsiteX96" fmla="*/ 33341 w 824428"/>
              <a:gd name="connsiteY96" fmla="*/ 735806 h 1123950"/>
              <a:gd name="connsiteX97" fmla="*/ 38104 w 824428"/>
              <a:gd name="connsiteY97" fmla="*/ 754856 h 1123950"/>
              <a:gd name="connsiteX98" fmla="*/ 47629 w 824428"/>
              <a:gd name="connsiteY98" fmla="*/ 778669 h 1123950"/>
              <a:gd name="connsiteX99" fmla="*/ 30960 w 824428"/>
              <a:gd name="connsiteY99" fmla="*/ 821531 h 1123950"/>
              <a:gd name="connsiteX100" fmla="*/ 11910 w 824428"/>
              <a:gd name="connsiteY100" fmla="*/ 835819 h 1123950"/>
              <a:gd name="connsiteX101" fmla="*/ 2385 w 824428"/>
              <a:gd name="connsiteY101" fmla="*/ 852488 h 1123950"/>
              <a:gd name="connsiteX102" fmla="*/ 4 w 824428"/>
              <a:gd name="connsiteY102" fmla="*/ 859631 h 1123950"/>
              <a:gd name="connsiteX103" fmla="*/ 4766 w 824428"/>
              <a:gd name="connsiteY103" fmla="*/ 919163 h 1123950"/>
              <a:gd name="connsiteX104" fmla="*/ 7147 w 824428"/>
              <a:gd name="connsiteY104" fmla="*/ 928688 h 1123950"/>
              <a:gd name="connsiteX105" fmla="*/ 21435 w 824428"/>
              <a:gd name="connsiteY105" fmla="*/ 945356 h 1123950"/>
              <a:gd name="connsiteX106" fmla="*/ 33341 w 824428"/>
              <a:gd name="connsiteY106" fmla="*/ 952500 h 1123950"/>
              <a:gd name="connsiteX107" fmla="*/ 42866 w 824428"/>
              <a:gd name="connsiteY107" fmla="*/ 954881 h 1123950"/>
              <a:gd name="connsiteX108" fmla="*/ 50010 w 824428"/>
              <a:gd name="connsiteY108" fmla="*/ 959644 h 1123950"/>
              <a:gd name="connsiteX109" fmla="*/ 76204 w 824428"/>
              <a:gd name="connsiteY109" fmla="*/ 973931 h 1123950"/>
              <a:gd name="connsiteX110" fmla="*/ 80966 w 824428"/>
              <a:gd name="connsiteY110" fmla="*/ 981075 h 1123950"/>
              <a:gd name="connsiteX111" fmla="*/ 76204 w 824428"/>
              <a:gd name="connsiteY111" fmla="*/ 1038225 h 1123950"/>
              <a:gd name="connsiteX112" fmla="*/ 71441 w 824428"/>
              <a:gd name="connsiteY112" fmla="*/ 1050131 h 1123950"/>
              <a:gd name="connsiteX113" fmla="*/ 76204 w 824428"/>
              <a:gd name="connsiteY113" fmla="*/ 1114425 h 1123950"/>
              <a:gd name="connsiteX114" fmla="*/ 80966 w 824428"/>
              <a:gd name="connsiteY114" fmla="*/ 1123950 h 1123950"/>
              <a:gd name="connsiteX115" fmla="*/ 114304 w 824428"/>
              <a:gd name="connsiteY115" fmla="*/ 1116806 h 1123950"/>
              <a:gd name="connsiteX116" fmla="*/ 116685 w 824428"/>
              <a:gd name="connsiteY116" fmla="*/ 1109663 h 1123950"/>
              <a:gd name="connsiteX117" fmla="*/ 123829 w 824428"/>
              <a:gd name="connsiteY117" fmla="*/ 1102519 h 1123950"/>
              <a:gd name="connsiteX118" fmla="*/ 138116 w 824428"/>
              <a:gd name="connsiteY118" fmla="*/ 1081088 h 1123950"/>
              <a:gd name="connsiteX119" fmla="*/ 142879 w 824428"/>
              <a:gd name="connsiteY119" fmla="*/ 1073944 h 1123950"/>
              <a:gd name="connsiteX120" fmla="*/ 230985 w 824428"/>
              <a:gd name="connsiteY120" fmla="*/ 1000125 h 1123950"/>
              <a:gd name="connsiteX121" fmla="*/ 278610 w 824428"/>
              <a:gd name="connsiteY121" fmla="*/ 962026 h 1123950"/>
              <a:gd name="connsiteX122" fmla="*/ 316710 w 824428"/>
              <a:gd name="connsiteY122" fmla="*/ 912019 h 1123950"/>
              <a:gd name="connsiteX123" fmla="*/ 338141 w 824428"/>
              <a:gd name="connsiteY123" fmla="*/ 909638 h 1123950"/>
              <a:gd name="connsiteX0" fmla="*/ 338141 w 824428"/>
              <a:gd name="connsiteY0" fmla="*/ 909638 h 1123950"/>
              <a:gd name="connsiteX1" fmla="*/ 350047 w 824428"/>
              <a:gd name="connsiteY1" fmla="*/ 885825 h 1123950"/>
              <a:gd name="connsiteX2" fmla="*/ 390529 w 824428"/>
              <a:gd name="connsiteY2" fmla="*/ 831057 h 1123950"/>
              <a:gd name="connsiteX3" fmla="*/ 409579 w 824428"/>
              <a:gd name="connsiteY3" fmla="*/ 785812 h 1123950"/>
              <a:gd name="connsiteX4" fmla="*/ 421485 w 824428"/>
              <a:gd name="connsiteY4" fmla="*/ 721519 h 1123950"/>
              <a:gd name="connsiteX5" fmla="*/ 440535 w 824428"/>
              <a:gd name="connsiteY5" fmla="*/ 678656 h 1123950"/>
              <a:gd name="connsiteX6" fmla="*/ 473872 w 824428"/>
              <a:gd name="connsiteY6" fmla="*/ 638175 h 1123950"/>
              <a:gd name="connsiteX7" fmla="*/ 526260 w 824428"/>
              <a:gd name="connsiteY7" fmla="*/ 564356 h 1123950"/>
              <a:gd name="connsiteX8" fmla="*/ 571504 w 824428"/>
              <a:gd name="connsiteY8" fmla="*/ 514350 h 1123950"/>
              <a:gd name="connsiteX9" fmla="*/ 607222 w 824428"/>
              <a:gd name="connsiteY9" fmla="*/ 447675 h 1123950"/>
              <a:gd name="connsiteX10" fmla="*/ 647704 w 824428"/>
              <a:gd name="connsiteY10" fmla="*/ 404813 h 1123950"/>
              <a:gd name="connsiteX11" fmla="*/ 683422 w 824428"/>
              <a:gd name="connsiteY11" fmla="*/ 369094 h 1123950"/>
              <a:gd name="connsiteX12" fmla="*/ 695329 w 824428"/>
              <a:gd name="connsiteY12" fmla="*/ 366713 h 1123950"/>
              <a:gd name="connsiteX13" fmla="*/ 750097 w 824428"/>
              <a:gd name="connsiteY13" fmla="*/ 364331 h 1123950"/>
              <a:gd name="connsiteX14" fmla="*/ 762004 w 824428"/>
              <a:gd name="connsiteY14" fmla="*/ 359569 h 1123950"/>
              <a:gd name="connsiteX15" fmla="*/ 771529 w 824428"/>
              <a:gd name="connsiteY15" fmla="*/ 350044 h 1123950"/>
              <a:gd name="connsiteX16" fmla="*/ 785816 w 824428"/>
              <a:gd name="connsiteY16" fmla="*/ 338138 h 1123950"/>
              <a:gd name="connsiteX17" fmla="*/ 816772 w 824428"/>
              <a:gd name="connsiteY17" fmla="*/ 326231 h 1123950"/>
              <a:gd name="connsiteX18" fmla="*/ 823916 w 824428"/>
              <a:gd name="connsiteY18" fmla="*/ 316706 h 1123950"/>
              <a:gd name="connsiteX19" fmla="*/ 821535 w 824428"/>
              <a:gd name="connsiteY19" fmla="*/ 283369 h 1123950"/>
              <a:gd name="connsiteX20" fmla="*/ 814391 w 824428"/>
              <a:gd name="connsiteY20" fmla="*/ 276225 h 1123950"/>
              <a:gd name="connsiteX21" fmla="*/ 797722 w 824428"/>
              <a:gd name="connsiteY21" fmla="*/ 259556 h 1123950"/>
              <a:gd name="connsiteX22" fmla="*/ 788197 w 824428"/>
              <a:gd name="connsiteY22" fmla="*/ 257175 h 1123950"/>
              <a:gd name="connsiteX23" fmla="*/ 745335 w 824428"/>
              <a:gd name="connsiteY23" fmla="*/ 247650 h 1123950"/>
              <a:gd name="connsiteX24" fmla="*/ 731047 w 824428"/>
              <a:gd name="connsiteY24" fmla="*/ 240506 h 1123950"/>
              <a:gd name="connsiteX25" fmla="*/ 719141 w 824428"/>
              <a:gd name="connsiteY25" fmla="*/ 235744 h 1123950"/>
              <a:gd name="connsiteX26" fmla="*/ 685804 w 824428"/>
              <a:gd name="connsiteY26" fmla="*/ 216694 h 1123950"/>
              <a:gd name="connsiteX27" fmla="*/ 678660 w 824428"/>
              <a:gd name="connsiteY27" fmla="*/ 214313 h 1123950"/>
              <a:gd name="connsiteX28" fmla="*/ 676279 w 824428"/>
              <a:gd name="connsiteY28" fmla="*/ 207169 h 1123950"/>
              <a:gd name="connsiteX29" fmla="*/ 681041 w 824428"/>
              <a:gd name="connsiteY29" fmla="*/ 173831 h 1123950"/>
              <a:gd name="connsiteX30" fmla="*/ 676279 w 824428"/>
              <a:gd name="connsiteY30" fmla="*/ 138113 h 1123950"/>
              <a:gd name="connsiteX31" fmla="*/ 673897 w 824428"/>
              <a:gd name="connsiteY31" fmla="*/ 50006 h 1123950"/>
              <a:gd name="connsiteX32" fmla="*/ 671516 w 824428"/>
              <a:gd name="connsiteY32" fmla="*/ 40481 h 1123950"/>
              <a:gd name="connsiteX33" fmla="*/ 669135 w 824428"/>
              <a:gd name="connsiteY33" fmla="*/ 26194 h 1123950"/>
              <a:gd name="connsiteX34" fmla="*/ 659610 w 824428"/>
              <a:gd name="connsiteY34" fmla="*/ 9525 h 1123950"/>
              <a:gd name="connsiteX35" fmla="*/ 654847 w 824428"/>
              <a:gd name="connsiteY35" fmla="*/ 0 h 1123950"/>
              <a:gd name="connsiteX36" fmla="*/ 647704 w 824428"/>
              <a:gd name="connsiteY36" fmla="*/ 4763 h 1123950"/>
              <a:gd name="connsiteX37" fmla="*/ 645322 w 824428"/>
              <a:gd name="connsiteY37" fmla="*/ 14288 h 1123950"/>
              <a:gd name="connsiteX38" fmla="*/ 642941 w 824428"/>
              <a:gd name="connsiteY38" fmla="*/ 21431 h 1123950"/>
              <a:gd name="connsiteX39" fmla="*/ 640560 w 824428"/>
              <a:gd name="connsiteY39" fmla="*/ 30956 h 1123950"/>
              <a:gd name="connsiteX40" fmla="*/ 633416 w 824428"/>
              <a:gd name="connsiteY40" fmla="*/ 42863 h 1123950"/>
              <a:gd name="connsiteX41" fmla="*/ 631035 w 824428"/>
              <a:gd name="connsiteY41" fmla="*/ 50006 h 1123950"/>
              <a:gd name="connsiteX42" fmla="*/ 616747 w 824428"/>
              <a:gd name="connsiteY42" fmla="*/ 64294 h 1123950"/>
              <a:gd name="connsiteX43" fmla="*/ 609604 w 824428"/>
              <a:gd name="connsiteY43" fmla="*/ 66675 h 1123950"/>
              <a:gd name="connsiteX44" fmla="*/ 597697 w 824428"/>
              <a:gd name="connsiteY44" fmla="*/ 57150 h 1123950"/>
              <a:gd name="connsiteX45" fmla="*/ 561979 w 824428"/>
              <a:gd name="connsiteY45" fmla="*/ 71438 h 1123950"/>
              <a:gd name="connsiteX46" fmla="*/ 514354 w 824428"/>
              <a:gd name="connsiteY46" fmla="*/ 88106 h 1123950"/>
              <a:gd name="connsiteX47" fmla="*/ 519116 w 824428"/>
              <a:gd name="connsiteY47" fmla="*/ 97631 h 1123950"/>
              <a:gd name="connsiteX48" fmla="*/ 516735 w 824428"/>
              <a:gd name="connsiteY48" fmla="*/ 107156 h 1123950"/>
              <a:gd name="connsiteX49" fmla="*/ 502447 w 824428"/>
              <a:gd name="connsiteY49" fmla="*/ 114300 h 1123950"/>
              <a:gd name="connsiteX50" fmla="*/ 457204 w 824428"/>
              <a:gd name="connsiteY50" fmla="*/ 119063 h 1123950"/>
              <a:gd name="connsiteX51" fmla="*/ 447679 w 824428"/>
              <a:gd name="connsiteY51" fmla="*/ 126206 h 1123950"/>
              <a:gd name="connsiteX52" fmla="*/ 438154 w 824428"/>
              <a:gd name="connsiteY52" fmla="*/ 138113 h 1123950"/>
              <a:gd name="connsiteX53" fmla="*/ 431010 w 824428"/>
              <a:gd name="connsiteY53" fmla="*/ 145256 h 1123950"/>
              <a:gd name="connsiteX54" fmla="*/ 421485 w 824428"/>
              <a:gd name="connsiteY54" fmla="*/ 171450 h 1123950"/>
              <a:gd name="connsiteX55" fmla="*/ 404816 w 824428"/>
              <a:gd name="connsiteY55" fmla="*/ 176213 h 1123950"/>
              <a:gd name="connsiteX56" fmla="*/ 309566 w 824428"/>
              <a:gd name="connsiteY56" fmla="*/ 190500 h 1123950"/>
              <a:gd name="connsiteX57" fmla="*/ 290516 w 824428"/>
              <a:gd name="connsiteY57" fmla="*/ 202406 h 1123950"/>
              <a:gd name="connsiteX58" fmla="*/ 276229 w 824428"/>
              <a:gd name="connsiteY58" fmla="*/ 216694 h 1123950"/>
              <a:gd name="connsiteX59" fmla="*/ 259560 w 824428"/>
              <a:gd name="connsiteY59" fmla="*/ 238125 h 1123950"/>
              <a:gd name="connsiteX60" fmla="*/ 250035 w 824428"/>
              <a:gd name="connsiteY60" fmla="*/ 250031 h 1123950"/>
              <a:gd name="connsiteX61" fmla="*/ 235747 w 824428"/>
              <a:gd name="connsiteY61" fmla="*/ 261938 h 1123950"/>
              <a:gd name="connsiteX62" fmla="*/ 228604 w 824428"/>
              <a:gd name="connsiteY62" fmla="*/ 271463 h 1123950"/>
              <a:gd name="connsiteX63" fmla="*/ 207172 w 824428"/>
              <a:gd name="connsiteY63" fmla="*/ 285750 h 1123950"/>
              <a:gd name="connsiteX64" fmla="*/ 197647 w 824428"/>
              <a:gd name="connsiteY64" fmla="*/ 295275 h 1123950"/>
              <a:gd name="connsiteX65" fmla="*/ 183360 w 824428"/>
              <a:gd name="connsiteY65" fmla="*/ 304800 h 1123950"/>
              <a:gd name="connsiteX66" fmla="*/ 176216 w 824428"/>
              <a:gd name="connsiteY66" fmla="*/ 311944 h 1123950"/>
              <a:gd name="connsiteX67" fmla="*/ 164310 w 824428"/>
              <a:gd name="connsiteY67" fmla="*/ 316706 h 1123950"/>
              <a:gd name="connsiteX68" fmla="*/ 157166 w 824428"/>
              <a:gd name="connsiteY68" fmla="*/ 371475 h 1123950"/>
              <a:gd name="connsiteX69" fmla="*/ 166691 w 824428"/>
              <a:gd name="connsiteY69" fmla="*/ 385763 h 1123950"/>
              <a:gd name="connsiteX70" fmla="*/ 183360 w 824428"/>
              <a:gd name="connsiteY70" fmla="*/ 407194 h 1123950"/>
              <a:gd name="connsiteX71" fmla="*/ 190504 w 824428"/>
              <a:gd name="connsiteY71" fmla="*/ 416719 h 1123950"/>
              <a:gd name="connsiteX72" fmla="*/ 197647 w 824428"/>
              <a:gd name="connsiteY72" fmla="*/ 428625 h 1123950"/>
              <a:gd name="connsiteX73" fmla="*/ 204791 w 824428"/>
              <a:gd name="connsiteY73" fmla="*/ 442913 h 1123950"/>
              <a:gd name="connsiteX74" fmla="*/ 216697 w 824428"/>
              <a:gd name="connsiteY74" fmla="*/ 459581 h 1123950"/>
              <a:gd name="connsiteX75" fmla="*/ 221460 w 824428"/>
              <a:gd name="connsiteY75" fmla="*/ 471488 h 1123950"/>
              <a:gd name="connsiteX76" fmla="*/ 228604 w 824428"/>
              <a:gd name="connsiteY76" fmla="*/ 481013 h 1123950"/>
              <a:gd name="connsiteX77" fmla="*/ 233366 w 824428"/>
              <a:gd name="connsiteY77" fmla="*/ 490538 h 1123950"/>
              <a:gd name="connsiteX78" fmla="*/ 230985 w 824428"/>
              <a:gd name="connsiteY78" fmla="*/ 507206 h 1123950"/>
              <a:gd name="connsiteX79" fmla="*/ 185741 w 824428"/>
              <a:gd name="connsiteY79" fmla="*/ 511969 h 1123950"/>
              <a:gd name="connsiteX80" fmla="*/ 176216 w 824428"/>
              <a:gd name="connsiteY80" fmla="*/ 516731 h 1123950"/>
              <a:gd name="connsiteX81" fmla="*/ 171454 w 824428"/>
              <a:gd name="connsiteY81" fmla="*/ 531019 h 1123950"/>
              <a:gd name="connsiteX82" fmla="*/ 164310 w 824428"/>
              <a:gd name="connsiteY82" fmla="*/ 581025 h 1123950"/>
              <a:gd name="connsiteX83" fmla="*/ 135735 w 824428"/>
              <a:gd name="connsiteY83" fmla="*/ 607219 h 1123950"/>
              <a:gd name="connsiteX84" fmla="*/ 128591 w 824428"/>
              <a:gd name="connsiteY84" fmla="*/ 611981 h 1123950"/>
              <a:gd name="connsiteX85" fmla="*/ 111922 w 824428"/>
              <a:gd name="connsiteY85" fmla="*/ 628650 h 1123950"/>
              <a:gd name="connsiteX86" fmla="*/ 100016 w 824428"/>
              <a:gd name="connsiteY86" fmla="*/ 638175 h 1123950"/>
              <a:gd name="connsiteX87" fmla="*/ 88110 w 824428"/>
              <a:gd name="connsiteY87" fmla="*/ 650081 h 1123950"/>
              <a:gd name="connsiteX88" fmla="*/ 80966 w 824428"/>
              <a:gd name="connsiteY88" fmla="*/ 661988 h 1123950"/>
              <a:gd name="connsiteX89" fmla="*/ 76204 w 824428"/>
              <a:gd name="connsiteY89" fmla="*/ 669131 h 1123950"/>
              <a:gd name="connsiteX90" fmla="*/ 69060 w 824428"/>
              <a:gd name="connsiteY90" fmla="*/ 678656 h 1123950"/>
              <a:gd name="connsiteX91" fmla="*/ 64297 w 824428"/>
              <a:gd name="connsiteY91" fmla="*/ 685800 h 1123950"/>
              <a:gd name="connsiteX92" fmla="*/ 57154 w 824428"/>
              <a:gd name="connsiteY92" fmla="*/ 692944 h 1123950"/>
              <a:gd name="connsiteX93" fmla="*/ 52391 w 824428"/>
              <a:gd name="connsiteY93" fmla="*/ 702469 h 1123950"/>
              <a:gd name="connsiteX94" fmla="*/ 47629 w 824428"/>
              <a:gd name="connsiteY94" fmla="*/ 709613 h 1123950"/>
              <a:gd name="connsiteX95" fmla="*/ 40485 w 824428"/>
              <a:gd name="connsiteY95" fmla="*/ 721519 h 1123950"/>
              <a:gd name="connsiteX96" fmla="*/ 33341 w 824428"/>
              <a:gd name="connsiteY96" fmla="*/ 735806 h 1123950"/>
              <a:gd name="connsiteX97" fmla="*/ 38104 w 824428"/>
              <a:gd name="connsiteY97" fmla="*/ 754856 h 1123950"/>
              <a:gd name="connsiteX98" fmla="*/ 47629 w 824428"/>
              <a:gd name="connsiteY98" fmla="*/ 778669 h 1123950"/>
              <a:gd name="connsiteX99" fmla="*/ 30960 w 824428"/>
              <a:gd name="connsiteY99" fmla="*/ 821531 h 1123950"/>
              <a:gd name="connsiteX100" fmla="*/ 11910 w 824428"/>
              <a:gd name="connsiteY100" fmla="*/ 835819 h 1123950"/>
              <a:gd name="connsiteX101" fmla="*/ 2385 w 824428"/>
              <a:gd name="connsiteY101" fmla="*/ 852488 h 1123950"/>
              <a:gd name="connsiteX102" fmla="*/ 4 w 824428"/>
              <a:gd name="connsiteY102" fmla="*/ 859631 h 1123950"/>
              <a:gd name="connsiteX103" fmla="*/ 4766 w 824428"/>
              <a:gd name="connsiteY103" fmla="*/ 919163 h 1123950"/>
              <a:gd name="connsiteX104" fmla="*/ 7147 w 824428"/>
              <a:gd name="connsiteY104" fmla="*/ 928688 h 1123950"/>
              <a:gd name="connsiteX105" fmla="*/ 21435 w 824428"/>
              <a:gd name="connsiteY105" fmla="*/ 945356 h 1123950"/>
              <a:gd name="connsiteX106" fmla="*/ 33341 w 824428"/>
              <a:gd name="connsiteY106" fmla="*/ 952500 h 1123950"/>
              <a:gd name="connsiteX107" fmla="*/ 42866 w 824428"/>
              <a:gd name="connsiteY107" fmla="*/ 954881 h 1123950"/>
              <a:gd name="connsiteX108" fmla="*/ 50010 w 824428"/>
              <a:gd name="connsiteY108" fmla="*/ 959644 h 1123950"/>
              <a:gd name="connsiteX109" fmla="*/ 76204 w 824428"/>
              <a:gd name="connsiteY109" fmla="*/ 973931 h 1123950"/>
              <a:gd name="connsiteX110" fmla="*/ 80966 w 824428"/>
              <a:gd name="connsiteY110" fmla="*/ 981075 h 1123950"/>
              <a:gd name="connsiteX111" fmla="*/ 76204 w 824428"/>
              <a:gd name="connsiteY111" fmla="*/ 1038225 h 1123950"/>
              <a:gd name="connsiteX112" fmla="*/ 71441 w 824428"/>
              <a:gd name="connsiteY112" fmla="*/ 1050131 h 1123950"/>
              <a:gd name="connsiteX113" fmla="*/ 76204 w 824428"/>
              <a:gd name="connsiteY113" fmla="*/ 1114425 h 1123950"/>
              <a:gd name="connsiteX114" fmla="*/ 80966 w 824428"/>
              <a:gd name="connsiteY114" fmla="*/ 1123950 h 1123950"/>
              <a:gd name="connsiteX115" fmla="*/ 114304 w 824428"/>
              <a:gd name="connsiteY115" fmla="*/ 1116806 h 1123950"/>
              <a:gd name="connsiteX116" fmla="*/ 116685 w 824428"/>
              <a:gd name="connsiteY116" fmla="*/ 1109663 h 1123950"/>
              <a:gd name="connsiteX117" fmla="*/ 123829 w 824428"/>
              <a:gd name="connsiteY117" fmla="*/ 1102519 h 1123950"/>
              <a:gd name="connsiteX118" fmla="*/ 138116 w 824428"/>
              <a:gd name="connsiteY118" fmla="*/ 1081088 h 1123950"/>
              <a:gd name="connsiteX119" fmla="*/ 142879 w 824428"/>
              <a:gd name="connsiteY119" fmla="*/ 1073944 h 1123950"/>
              <a:gd name="connsiteX120" fmla="*/ 230985 w 824428"/>
              <a:gd name="connsiteY120" fmla="*/ 1040606 h 1123950"/>
              <a:gd name="connsiteX121" fmla="*/ 278610 w 824428"/>
              <a:gd name="connsiteY121" fmla="*/ 962026 h 1123950"/>
              <a:gd name="connsiteX122" fmla="*/ 316710 w 824428"/>
              <a:gd name="connsiteY122" fmla="*/ 912019 h 1123950"/>
              <a:gd name="connsiteX123" fmla="*/ 338141 w 824428"/>
              <a:gd name="connsiteY123" fmla="*/ 909638 h 1123950"/>
              <a:gd name="connsiteX0" fmla="*/ 338141 w 824428"/>
              <a:gd name="connsiteY0" fmla="*/ 909638 h 1123950"/>
              <a:gd name="connsiteX1" fmla="*/ 350047 w 824428"/>
              <a:gd name="connsiteY1" fmla="*/ 885825 h 1123950"/>
              <a:gd name="connsiteX2" fmla="*/ 390529 w 824428"/>
              <a:gd name="connsiteY2" fmla="*/ 831057 h 1123950"/>
              <a:gd name="connsiteX3" fmla="*/ 409579 w 824428"/>
              <a:gd name="connsiteY3" fmla="*/ 785812 h 1123950"/>
              <a:gd name="connsiteX4" fmla="*/ 421485 w 824428"/>
              <a:gd name="connsiteY4" fmla="*/ 721519 h 1123950"/>
              <a:gd name="connsiteX5" fmla="*/ 440535 w 824428"/>
              <a:gd name="connsiteY5" fmla="*/ 678656 h 1123950"/>
              <a:gd name="connsiteX6" fmla="*/ 473872 w 824428"/>
              <a:gd name="connsiteY6" fmla="*/ 638175 h 1123950"/>
              <a:gd name="connsiteX7" fmla="*/ 526260 w 824428"/>
              <a:gd name="connsiteY7" fmla="*/ 564356 h 1123950"/>
              <a:gd name="connsiteX8" fmla="*/ 571504 w 824428"/>
              <a:gd name="connsiteY8" fmla="*/ 514350 h 1123950"/>
              <a:gd name="connsiteX9" fmla="*/ 607222 w 824428"/>
              <a:gd name="connsiteY9" fmla="*/ 447675 h 1123950"/>
              <a:gd name="connsiteX10" fmla="*/ 647704 w 824428"/>
              <a:gd name="connsiteY10" fmla="*/ 404813 h 1123950"/>
              <a:gd name="connsiteX11" fmla="*/ 683422 w 824428"/>
              <a:gd name="connsiteY11" fmla="*/ 369094 h 1123950"/>
              <a:gd name="connsiteX12" fmla="*/ 695329 w 824428"/>
              <a:gd name="connsiteY12" fmla="*/ 366713 h 1123950"/>
              <a:gd name="connsiteX13" fmla="*/ 750097 w 824428"/>
              <a:gd name="connsiteY13" fmla="*/ 364331 h 1123950"/>
              <a:gd name="connsiteX14" fmla="*/ 762004 w 824428"/>
              <a:gd name="connsiteY14" fmla="*/ 359569 h 1123950"/>
              <a:gd name="connsiteX15" fmla="*/ 771529 w 824428"/>
              <a:gd name="connsiteY15" fmla="*/ 350044 h 1123950"/>
              <a:gd name="connsiteX16" fmla="*/ 785816 w 824428"/>
              <a:gd name="connsiteY16" fmla="*/ 338138 h 1123950"/>
              <a:gd name="connsiteX17" fmla="*/ 816772 w 824428"/>
              <a:gd name="connsiteY17" fmla="*/ 326231 h 1123950"/>
              <a:gd name="connsiteX18" fmla="*/ 823916 w 824428"/>
              <a:gd name="connsiteY18" fmla="*/ 316706 h 1123950"/>
              <a:gd name="connsiteX19" fmla="*/ 821535 w 824428"/>
              <a:gd name="connsiteY19" fmla="*/ 283369 h 1123950"/>
              <a:gd name="connsiteX20" fmla="*/ 814391 w 824428"/>
              <a:gd name="connsiteY20" fmla="*/ 276225 h 1123950"/>
              <a:gd name="connsiteX21" fmla="*/ 797722 w 824428"/>
              <a:gd name="connsiteY21" fmla="*/ 259556 h 1123950"/>
              <a:gd name="connsiteX22" fmla="*/ 788197 w 824428"/>
              <a:gd name="connsiteY22" fmla="*/ 257175 h 1123950"/>
              <a:gd name="connsiteX23" fmla="*/ 745335 w 824428"/>
              <a:gd name="connsiteY23" fmla="*/ 247650 h 1123950"/>
              <a:gd name="connsiteX24" fmla="*/ 731047 w 824428"/>
              <a:gd name="connsiteY24" fmla="*/ 240506 h 1123950"/>
              <a:gd name="connsiteX25" fmla="*/ 719141 w 824428"/>
              <a:gd name="connsiteY25" fmla="*/ 235744 h 1123950"/>
              <a:gd name="connsiteX26" fmla="*/ 685804 w 824428"/>
              <a:gd name="connsiteY26" fmla="*/ 216694 h 1123950"/>
              <a:gd name="connsiteX27" fmla="*/ 678660 w 824428"/>
              <a:gd name="connsiteY27" fmla="*/ 214313 h 1123950"/>
              <a:gd name="connsiteX28" fmla="*/ 676279 w 824428"/>
              <a:gd name="connsiteY28" fmla="*/ 207169 h 1123950"/>
              <a:gd name="connsiteX29" fmla="*/ 681041 w 824428"/>
              <a:gd name="connsiteY29" fmla="*/ 173831 h 1123950"/>
              <a:gd name="connsiteX30" fmla="*/ 676279 w 824428"/>
              <a:gd name="connsiteY30" fmla="*/ 138113 h 1123950"/>
              <a:gd name="connsiteX31" fmla="*/ 673897 w 824428"/>
              <a:gd name="connsiteY31" fmla="*/ 50006 h 1123950"/>
              <a:gd name="connsiteX32" fmla="*/ 671516 w 824428"/>
              <a:gd name="connsiteY32" fmla="*/ 40481 h 1123950"/>
              <a:gd name="connsiteX33" fmla="*/ 669135 w 824428"/>
              <a:gd name="connsiteY33" fmla="*/ 26194 h 1123950"/>
              <a:gd name="connsiteX34" fmla="*/ 659610 w 824428"/>
              <a:gd name="connsiteY34" fmla="*/ 9525 h 1123950"/>
              <a:gd name="connsiteX35" fmla="*/ 654847 w 824428"/>
              <a:gd name="connsiteY35" fmla="*/ 0 h 1123950"/>
              <a:gd name="connsiteX36" fmla="*/ 647704 w 824428"/>
              <a:gd name="connsiteY36" fmla="*/ 4763 h 1123950"/>
              <a:gd name="connsiteX37" fmla="*/ 645322 w 824428"/>
              <a:gd name="connsiteY37" fmla="*/ 14288 h 1123950"/>
              <a:gd name="connsiteX38" fmla="*/ 642941 w 824428"/>
              <a:gd name="connsiteY38" fmla="*/ 21431 h 1123950"/>
              <a:gd name="connsiteX39" fmla="*/ 640560 w 824428"/>
              <a:gd name="connsiteY39" fmla="*/ 30956 h 1123950"/>
              <a:gd name="connsiteX40" fmla="*/ 633416 w 824428"/>
              <a:gd name="connsiteY40" fmla="*/ 42863 h 1123950"/>
              <a:gd name="connsiteX41" fmla="*/ 631035 w 824428"/>
              <a:gd name="connsiteY41" fmla="*/ 50006 h 1123950"/>
              <a:gd name="connsiteX42" fmla="*/ 616747 w 824428"/>
              <a:gd name="connsiteY42" fmla="*/ 64294 h 1123950"/>
              <a:gd name="connsiteX43" fmla="*/ 609604 w 824428"/>
              <a:gd name="connsiteY43" fmla="*/ 66675 h 1123950"/>
              <a:gd name="connsiteX44" fmla="*/ 597697 w 824428"/>
              <a:gd name="connsiteY44" fmla="*/ 57150 h 1123950"/>
              <a:gd name="connsiteX45" fmla="*/ 561979 w 824428"/>
              <a:gd name="connsiteY45" fmla="*/ 71438 h 1123950"/>
              <a:gd name="connsiteX46" fmla="*/ 514354 w 824428"/>
              <a:gd name="connsiteY46" fmla="*/ 88106 h 1123950"/>
              <a:gd name="connsiteX47" fmla="*/ 519116 w 824428"/>
              <a:gd name="connsiteY47" fmla="*/ 97631 h 1123950"/>
              <a:gd name="connsiteX48" fmla="*/ 516735 w 824428"/>
              <a:gd name="connsiteY48" fmla="*/ 107156 h 1123950"/>
              <a:gd name="connsiteX49" fmla="*/ 502447 w 824428"/>
              <a:gd name="connsiteY49" fmla="*/ 114300 h 1123950"/>
              <a:gd name="connsiteX50" fmla="*/ 457204 w 824428"/>
              <a:gd name="connsiteY50" fmla="*/ 119063 h 1123950"/>
              <a:gd name="connsiteX51" fmla="*/ 447679 w 824428"/>
              <a:gd name="connsiteY51" fmla="*/ 126206 h 1123950"/>
              <a:gd name="connsiteX52" fmla="*/ 438154 w 824428"/>
              <a:gd name="connsiteY52" fmla="*/ 138113 h 1123950"/>
              <a:gd name="connsiteX53" fmla="*/ 431010 w 824428"/>
              <a:gd name="connsiteY53" fmla="*/ 145256 h 1123950"/>
              <a:gd name="connsiteX54" fmla="*/ 421485 w 824428"/>
              <a:gd name="connsiteY54" fmla="*/ 171450 h 1123950"/>
              <a:gd name="connsiteX55" fmla="*/ 404816 w 824428"/>
              <a:gd name="connsiteY55" fmla="*/ 176213 h 1123950"/>
              <a:gd name="connsiteX56" fmla="*/ 309566 w 824428"/>
              <a:gd name="connsiteY56" fmla="*/ 190500 h 1123950"/>
              <a:gd name="connsiteX57" fmla="*/ 290516 w 824428"/>
              <a:gd name="connsiteY57" fmla="*/ 202406 h 1123950"/>
              <a:gd name="connsiteX58" fmla="*/ 276229 w 824428"/>
              <a:gd name="connsiteY58" fmla="*/ 216694 h 1123950"/>
              <a:gd name="connsiteX59" fmla="*/ 259560 w 824428"/>
              <a:gd name="connsiteY59" fmla="*/ 238125 h 1123950"/>
              <a:gd name="connsiteX60" fmla="*/ 250035 w 824428"/>
              <a:gd name="connsiteY60" fmla="*/ 250031 h 1123950"/>
              <a:gd name="connsiteX61" fmla="*/ 235747 w 824428"/>
              <a:gd name="connsiteY61" fmla="*/ 261938 h 1123950"/>
              <a:gd name="connsiteX62" fmla="*/ 228604 w 824428"/>
              <a:gd name="connsiteY62" fmla="*/ 271463 h 1123950"/>
              <a:gd name="connsiteX63" fmla="*/ 207172 w 824428"/>
              <a:gd name="connsiteY63" fmla="*/ 285750 h 1123950"/>
              <a:gd name="connsiteX64" fmla="*/ 197647 w 824428"/>
              <a:gd name="connsiteY64" fmla="*/ 295275 h 1123950"/>
              <a:gd name="connsiteX65" fmla="*/ 183360 w 824428"/>
              <a:gd name="connsiteY65" fmla="*/ 304800 h 1123950"/>
              <a:gd name="connsiteX66" fmla="*/ 176216 w 824428"/>
              <a:gd name="connsiteY66" fmla="*/ 311944 h 1123950"/>
              <a:gd name="connsiteX67" fmla="*/ 164310 w 824428"/>
              <a:gd name="connsiteY67" fmla="*/ 316706 h 1123950"/>
              <a:gd name="connsiteX68" fmla="*/ 157166 w 824428"/>
              <a:gd name="connsiteY68" fmla="*/ 371475 h 1123950"/>
              <a:gd name="connsiteX69" fmla="*/ 166691 w 824428"/>
              <a:gd name="connsiteY69" fmla="*/ 385763 h 1123950"/>
              <a:gd name="connsiteX70" fmla="*/ 183360 w 824428"/>
              <a:gd name="connsiteY70" fmla="*/ 407194 h 1123950"/>
              <a:gd name="connsiteX71" fmla="*/ 190504 w 824428"/>
              <a:gd name="connsiteY71" fmla="*/ 416719 h 1123950"/>
              <a:gd name="connsiteX72" fmla="*/ 197647 w 824428"/>
              <a:gd name="connsiteY72" fmla="*/ 428625 h 1123950"/>
              <a:gd name="connsiteX73" fmla="*/ 204791 w 824428"/>
              <a:gd name="connsiteY73" fmla="*/ 442913 h 1123950"/>
              <a:gd name="connsiteX74" fmla="*/ 216697 w 824428"/>
              <a:gd name="connsiteY74" fmla="*/ 459581 h 1123950"/>
              <a:gd name="connsiteX75" fmla="*/ 221460 w 824428"/>
              <a:gd name="connsiteY75" fmla="*/ 471488 h 1123950"/>
              <a:gd name="connsiteX76" fmla="*/ 228604 w 824428"/>
              <a:gd name="connsiteY76" fmla="*/ 481013 h 1123950"/>
              <a:gd name="connsiteX77" fmla="*/ 233366 w 824428"/>
              <a:gd name="connsiteY77" fmla="*/ 490538 h 1123950"/>
              <a:gd name="connsiteX78" fmla="*/ 230985 w 824428"/>
              <a:gd name="connsiteY78" fmla="*/ 507206 h 1123950"/>
              <a:gd name="connsiteX79" fmla="*/ 185741 w 824428"/>
              <a:gd name="connsiteY79" fmla="*/ 511969 h 1123950"/>
              <a:gd name="connsiteX80" fmla="*/ 176216 w 824428"/>
              <a:gd name="connsiteY80" fmla="*/ 516731 h 1123950"/>
              <a:gd name="connsiteX81" fmla="*/ 171454 w 824428"/>
              <a:gd name="connsiteY81" fmla="*/ 531019 h 1123950"/>
              <a:gd name="connsiteX82" fmla="*/ 164310 w 824428"/>
              <a:gd name="connsiteY82" fmla="*/ 581025 h 1123950"/>
              <a:gd name="connsiteX83" fmla="*/ 135735 w 824428"/>
              <a:gd name="connsiteY83" fmla="*/ 607219 h 1123950"/>
              <a:gd name="connsiteX84" fmla="*/ 128591 w 824428"/>
              <a:gd name="connsiteY84" fmla="*/ 611981 h 1123950"/>
              <a:gd name="connsiteX85" fmla="*/ 111922 w 824428"/>
              <a:gd name="connsiteY85" fmla="*/ 628650 h 1123950"/>
              <a:gd name="connsiteX86" fmla="*/ 100016 w 824428"/>
              <a:gd name="connsiteY86" fmla="*/ 638175 h 1123950"/>
              <a:gd name="connsiteX87" fmla="*/ 88110 w 824428"/>
              <a:gd name="connsiteY87" fmla="*/ 650081 h 1123950"/>
              <a:gd name="connsiteX88" fmla="*/ 80966 w 824428"/>
              <a:gd name="connsiteY88" fmla="*/ 661988 h 1123950"/>
              <a:gd name="connsiteX89" fmla="*/ 76204 w 824428"/>
              <a:gd name="connsiteY89" fmla="*/ 669131 h 1123950"/>
              <a:gd name="connsiteX90" fmla="*/ 69060 w 824428"/>
              <a:gd name="connsiteY90" fmla="*/ 678656 h 1123950"/>
              <a:gd name="connsiteX91" fmla="*/ 64297 w 824428"/>
              <a:gd name="connsiteY91" fmla="*/ 685800 h 1123950"/>
              <a:gd name="connsiteX92" fmla="*/ 57154 w 824428"/>
              <a:gd name="connsiteY92" fmla="*/ 692944 h 1123950"/>
              <a:gd name="connsiteX93" fmla="*/ 52391 w 824428"/>
              <a:gd name="connsiteY93" fmla="*/ 702469 h 1123950"/>
              <a:gd name="connsiteX94" fmla="*/ 47629 w 824428"/>
              <a:gd name="connsiteY94" fmla="*/ 709613 h 1123950"/>
              <a:gd name="connsiteX95" fmla="*/ 40485 w 824428"/>
              <a:gd name="connsiteY95" fmla="*/ 721519 h 1123950"/>
              <a:gd name="connsiteX96" fmla="*/ 33341 w 824428"/>
              <a:gd name="connsiteY96" fmla="*/ 735806 h 1123950"/>
              <a:gd name="connsiteX97" fmla="*/ 38104 w 824428"/>
              <a:gd name="connsiteY97" fmla="*/ 754856 h 1123950"/>
              <a:gd name="connsiteX98" fmla="*/ 47629 w 824428"/>
              <a:gd name="connsiteY98" fmla="*/ 778669 h 1123950"/>
              <a:gd name="connsiteX99" fmla="*/ 30960 w 824428"/>
              <a:gd name="connsiteY99" fmla="*/ 821531 h 1123950"/>
              <a:gd name="connsiteX100" fmla="*/ 11910 w 824428"/>
              <a:gd name="connsiteY100" fmla="*/ 835819 h 1123950"/>
              <a:gd name="connsiteX101" fmla="*/ 2385 w 824428"/>
              <a:gd name="connsiteY101" fmla="*/ 852488 h 1123950"/>
              <a:gd name="connsiteX102" fmla="*/ 4 w 824428"/>
              <a:gd name="connsiteY102" fmla="*/ 859631 h 1123950"/>
              <a:gd name="connsiteX103" fmla="*/ 4766 w 824428"/>
              <a:gd name="connsiteY103" fmla="*/ 919163 h 1123950"/>
              <a:gd name="connsiteX104" fmla="*/ 7147 w 824428"/>
              <a:gd name="connsiteY104" fmla="*/ 928688 h 1123950"/>
              <a:gd name="connsiteX105" fmla="*/ 21435 w 824428"/>
              <a:gd name="connsiteY105" fmla="*/ 945356 h 1123950"/>
              <a:gd name="connsiteX106" fmla="*/ 33341 w 824428"/>
              <a:gd name="connsiteY106" fmla="*/ 952500 h 1123950"/>
              <a:gd name="connsiteX107" fmla="*/ 42866 w 824428"/>
              <a:gd name="connsiteY107" fmla="*/ 954881 h 1123950"/>
              <a:gd name="connsiteX108" fmla="*/ 50010 w 824428"/>
              <a:gd name="connsiteY108" fmla="*/ 959644 h 1123950"/>
              <a:gd name="connsiteX109" fmla="*/ 76204 w 824428"/>
              <a:gd name="connsiteY109" fmla="*/ 973931 h 1123950"/>
              <a:gd name="connsiteX110" fmla="*/ 80966 w 824428"/>
              <a:gd name="connsiteY110" fmla="*/ 981075 h 1123950"/>
              <a:gd name="connsiteX111" fmla="*/ 76204 w 824428"/>
              <a:gd name="connsiteY111" fmla="*/ 1038225 h 1123950"/>
              <a:gd name="connsiteX112" fmla="*/ 71441 w 824428"/>
              <a:gd name="connsiteY112" fmla="*/ 1050131 h 1123950"/>
              <a:gd name="connsiteX113" fmla="*/ 76204 w 824428"/>
              <a:gd name="connsiteY113" fmla="*/ 1114425 h 1123950"/>
              <a:gd name="connsiteX114" fmla="*/ 80966 w 824428"/>
              <a:gd name="connsiteY114" fmla="*/ 1123950 h 1123950"/>
              <a:gd name="connsiteX115" fmla="*/ 114304 w 824428"/>
              <a:gd name="connsiteY115" fmla="*/ 1116806 h 1123950"/>
              <a:gd name="connsiteX116" fmla="*/ 116685 w 824428"/>
              <a:gd name="connsiteY116" fmla="*/ 1109663 h 1123950"/>
              <a:gd name="connsiteX117" fmla="*/ 123829 w 824428"/>
              <a:gd name="connsiteY117" fmla="*/ 1102519 h 1123950"/>
              <a:gd name="connsiteX118" fmla="*/ 138116 w 824428"/>
              <a:gd name="connsiteY118" fmla="*/ 1081088 h 1123950"/>
              <a:gd name="connsiteX119" fmla="*/ 142879 w 824428"/>
              <a:gd name="connsiteY119" fmla="*/ 1073944 h 1123950"/>
              <a:gd name="connsiteX120" fmla="*/ 185741 w 824428"/>
              <a:gd name="connsiteY120" fmla="*/ 1062038 h 1123950"/>
              <a:gd name="connsiteX121" fmla="*/ 230985 w 824428"/>
              <a:gd name="connsiteY121" fmla="*/ 1040606 h 1123950"/>
              <a:gd name="connsiteX122" fmla="*/ 278610 w 824428"/>
              <a:gd name="connsiteY122" fmla="*/ 962026 h 1123950"/>
              <a:gd name="connsiteX123" fmla="*/ 316710 w 824428"/>
              <a:gd name="connsiteY123" fmla="*/ 912019 h 1123950"/>
              <a:gd name="connsiteX124" fmla="*/ 338141 w 824428"/>
              <a:gd name="connsiteY124" fmla="*/ 909638 h 1123950"/>
              <a:gd name="connsiteX0" fmla="*/ 338141 w 824428"/>
              <a:gd name="connsiteY0" fmla="*/ 909638 h 1123950"/>
              <a:gd name="connsiteX1" fmla="*/ 350047 w 824428"/>
              <a:gd name="connsiteY1" fmla="*/ 885825 h 1123950"/>
              <a:gd name="connsiteX2" fmla="*/ 390529 w 824428"/>
              <a:gd name="connsiteY2" fmla="*/ 831057 h 1123950"/>
              <a:gd name="connsiteX3" fmla="*/ 409579 w 824428"/>
              <a:gd name="connsiteY3" fmla="*/ 785812 h 1123950"/>
              <a:gd name="connsiteX4" fmla="*/ 421485 w 824428"/>
              <a:gd name="connsiteY4" fmla="*/ 721519 h 1123950"/>
              <a:gd name="connsiteX5" fmla="*/ 440535 w 824428"/>
              <a:gd name="connsiteY5" fmla="*/ 678656 h 1123950"/>
              <a:gd name="connsiteX6" fmla="*/ 473872 w 824428"/>
              <a:gd name="connsiteY6" fmla="*/ 638175 h 1123950"/>
              <a:gd name="connsiteX7" fmla="*/ 526260 w 824428"/>
              <a:gd name="connsiteY7" fmla="*/ 564356 h 1123950"/>
              <a:gd name="connsiteX8" fmla="*/ 571504 w 824428"/>
              <a:gd name="connsiteY8" fmla="*/ 514350 h 1123950"/>
              <a:gd name="connsiteX9" fmla="*/ 607222 w 824428"/>
              <a:gd name="connsiteY9" fmla="*/ 447675 h 1123950"/>
              <a:gd name="connsiteX10" fmla="*/ 647704 w 824428"/>
              <a:gd name="connsiteY10" fmla="*/ 404813 h 1123950"/>
              <a:gd name="connsiteX11" fmla="*/ 683422 w 824428"/>
              <a:gd name="connsiteY11" fmla="*/ 369094 h 1123950"/>
              <a:gd name="connsiteX12" fmla="*/ 695329 w 824428"/>
              <a:gd name="connsiteY12" fmla="*/ 366713 h 1123950"/>
              <a:gd name="connsiteX13" fmla="*/ 750097 w 824428"/>
              <a:gd name="connsiteY13" fmla="*/ 364331 h 1123950"/>
              <a:gd name="connsiteX14" fmla="*/ 762004 w 824428"/>
              <a:gd name="connsiteY14" fmla="*/ 359569 h 1123950"/>
              <a:gd name="connsiteX15" fmla="*/ 771529 w 824428"/>
              <a:gd name="connsiteY15" fmla="*/ 350044 h 1123950"/>
              <a:gd name="connsiteX16" fmla="*/ 785816 w 824428"/>
              <a:gd name="connsiteY16" fmla="*/ 338138 h 1123950"/>
              <a:gd name="connsiteX17" fmla="*/ 816772 w 824428"/>
              <a:gd name="connsiteY17" fmla="*/ 326231 h 1123950"/>
              <a:gd name="connsiteX18" fmla="*/ 823916 w 824428"/>
              <a:gd name="connsiteY18" fmla="*/ 316706 h 1123950"/>
              <a:gd name="connsiteX19" fmla="*/ 821535 w 824428"/>
              <a:gd name="connsiteY19" fmla="*/ 283369 h 1123950"/>
              <a:gd name="connsiteX20" fmla="*/ 814391 w 824428"/>
              <a:gd name="connsiteY20" fmla="*/ 276225 h 1123950"/>
              <a:gd name="connsiteX21" fmla="*/ 797722 w 824428"/>
              <a:gd name="connsiteY21" fmla="*/ 259556 h 1123950"/>
              <a:gd name="connsiteX22" fmla="*/ 788197 w 824428"/>
              <a:gd name="connsiteY22" fmla="*/ 257175 h 1123950"/>
              <a:gd name="connsiteX23" fmla="*/ 745335 w 824428"/>
              <a:gd name="connsiteY23" fmla="*/ 247650 h 1123950"/>
              <a:gd name="connsiteX24" fmla="*/ 731047 w 824428"/>
              <a:gd name="connsiteY24" fmla="*/ 240506 h 1123950"/>
              <a:gd name="connsiteX25" fmla="*/ 719141 w 824428"/>
              <a:gd name="connsiteY25" fmla="*/ 235744 h 1123950"/>
              <a:gd name="connsiteX26" fmla="*/ 685804 w 824428"/>
              <a:gd name="connsiteY26" fmla="*/ 216694 h 1123950"/>
              <a:gd name="connsiteX27" fmla="*/ 678660 w 824428"/>
              <a:gd name="connsiteY27" fmla="*/ 214313 h 1123950"/>
              <a:gd name="connsiteX28" fmla="*/ 676279 w 824428"/>
              <a:gd name="connsiteY28" fmla="*/ 207169 h 1123950"/>
              <a:gd name="connsiteX29" fmla="*/ 681041 w 824428"/>
              <a:gd name="connsiteY29" fmla="*/ 173831 h 1123950"/>
              <a:gd name="connsiteX30" fmla="*/ 676279 w 824428"/>
              <a:gd name="connsiteY30" fmla="*/ 138113 h 1123950"/>
              <a:gd name="connsiteX31" fmla="*/ 673897 w 824428"/>
              <a:gd name="connsiteY31" fmla="*/ 50006 h 1123950"/>
              <a:gd name="connsiteX32" fmla="*/ 671516 w 824428"/>
              <a:gd name="connsiteY32" fmla="*/ 40481 h 1123950"/>
              <a:gd name="connsiteX33" fmla="*/ 669135 w 824428"/>
              <a:gd name="connsiteY33" fmla="*/ 26194 h 1123950"/>
              <a:gd name="connsiteX34" fmla="*/ 659610 w 824428"/>
              <a:gd name="connsiteY34" fmla="*/ 9525 h 1123950"/>
              <a:gd name="connsiteX35" fmla="*/ 654847 w 824428"/>
              <a:gd name="connsiteY35" fmla="*/ 0 h 1123950"/>
              <a:gd name="connsiteX36" fmla="*/ 647704 w 824428"/>
              <a:gd name="connsiteY36" fmla="*/ 4763 h 1123950"/>
              <a:gd name="connsiteX37" fmla="*/ 645322 w 824428"/>
              <a:gd name="connsiteY37" fmla="*/ 14288 h 1123950"/>
              <a:gd name="connsiteX38" fmla="*/ 642941 w 824428"/>
              <a:gd name="connsiteY38" fmla="*/ 21431 h 1123950"/>
              <a:gd name="connsiteX39" fmla="*/ 640560 w 824428"/>
              <a:gd name="connsiteY39" fmla="*/ 30956 h 1123950"/>
              <a:gd name="connsiteX40" fmla="*/ 633416 w 824428"/>
              <a:gd name="connsiteY40" fmla="*/ 42863 h 1123950"/>
              <a:gd name="connsiteX41" fmla="*/ 631035 w 824428"/>
              <a:gd name="connsiteY41" fmla="*/ 50006 h 1123950"/>
              <a:gd name="connsiteX42" fmla="*/ 616747 w 824428"/>
              <a:gd name="connsiteY42" fmla="*/ 64294 h 1123950"/>
              <a:gd name="connsiteX43" fmla="*/ 609604 w 824428"/>
              <a:gd name="connsiteY43" fmla="*/ 66675 h 1123950"/>
              <a:gd name="connsiteX44" fmla="*/ 597697 w 824428"/>
              <a:gd name="connsiteY44" fmla="*/ 57150 h 1123950"/>
              <a:gd name="connsiteX45" fmla="*/ 561979 w 824428"/>
              <a:gd name="connsiteY45" fmla="*/ 71438 h 1123950"/>
              <a:gd name="connsiteX46" fmla="*/ 514354 w 824428"/>
              <a:gd name="connsiteY46" fmla="*/ 88106 h 1123950"/>
              <a:gd name="connsiteX47" fmla="*/ 519116 w 824428"/>
              <a:gd name="connsiteY47" fmla="*/ 97631 h 1123950"/>
              <a:gd name="connsiteX48" fmla="*/ 516735 w 824428"/>
              <a:gd name="connsiteY48" fmla="*/ 107156 h 1123950"/>
              <a:gd name="connsiteX49" fmla="*/ 502447 w 824428"/>
              <a:gd name="connsiteY49" fmla="*/ 114300 h 1123950"/>
              <a:gd name="connsiteX50" fmla="*/ 457204 w 824428"/>
              <a:gd name="connsiteY50" fmla="*/ 119063 h 1123950"/>
              <a:gd name="connsiteX51" fmla="*/ 447679 w 824428"/>
              <a:gd name="connsiteY51" fmla="*/ 126206 h 1123950"/>
              <a:gd name="connsiteX52" fmla="*/ 438154 w 824428"/>
              <a:gd name="connsiteY52" fmla="*/ 138113 h 1123950"/>
              <a:gd name="connsiteX53" fmla="*/ 431010 w 824428"/>
              <a:gd name="connsiteY53" fmla="*/ 145256 h 1123950"/>
              <a:gd name="connsiteX54" fmla="*/ 421485 w 824428"/>
              <a:gd name="connsiteY54" fmla="*/ 171450 h 1123950"/>
              <a:gd name="connsiteX55" fmla="*/ 404816 w 824428"/>
              <a:gd name="connsiteY55" fmla="*/ 176213 h 1123950"/>
              <a:gd name="connsiteX56" fmla="*/ 309566 w 824428"/>
              <a:gd name="connsiteY56" fmla="*/ 190500 h 1123950"/>
              <a:gd name="connsiteX57" fmla="*/ 290516 w 824428"/>
              <a:gd name="connsiteY57" fmla="*/ 202406 h 1123950"/>
              <a:gd name="connsiteX58" fmla="*/ 276229 w 824428"/>
              <a:gd name="connsiteY58" fmla="*/ 216694 h 1123950"/>
              <a:gd name="connsiteX59" fmla="*/ 259560 w 824428"/>
              <a:gd name="connsiteY59" fmla="*/ 238125 h 1123950"/>
              <a:gd name="connsiteX60" fmla="*/ 250035 w 824428"/>
              <a:gd name="connsiteY60" fmla="*/ 250031 h 1123950"/>
              <a:gd name="connsiteX61" fmla="*/ 235747 w 824428"/>
              <a:gd name="connsiteY61" fmla="*/ 261938 h 1123950"/>
              <a:gd name="connsiteX62" fmla="*/ 228604 w 824428"/>
              <a:gd name="connsiteY62" fmla="*/ 271463 h 1123950"/>
              <a:gd name="connsiteX63" fmla="*/ 207172 w 824428"/>
              <a:gd name="connsiteY63" fmla="*/ 285750 h 1123950"/>
              <a:gd name="connsiteX64" fmla="*/ 197647 w 824428"/>
              <a:gd name="connsiteY64" fmla="*/ 295275 h 1123950"/>
              <a:gd name="connsiteX65" fmla="*/ 183360 w 824428"/>
              <a:gd name="connsiteY65" fmla="*/ 304800 h 1123950"/>
              <a:gd name="connsiteX66" fmla="*/ 176216 w 824428"/>
              <a:gd name="connsiteY66" fmla="*/ 311944 h 1123950"/>
              <a:gd name="connsiteX67" fmla="*/ 164310 w 824428"/>
              <a:gd name="connsiteY67" fmla="*/ 316706 h 1123950"/>
              <a:gd name="connsiteX68" fmla="*/ 157166 w 824428"/>
              <a:gd name="connsiteY68" fmla="*/ 371475 h 1123950"/>
              <a:gd name="connsiteX69" fmla="*/ 166691 w 824428"/>
              <a:gd name="connsiteY69" fmla="*/ 385763 h 1123950"/>
              <a:gd name="connsiteX70" fmla="*/ 183360 w 824428"/>
              <a:gd name="connsiteY70" fmla="*/ 407194 h 1123950"/>
              <a:gd name="connsiteX71" fmla="*/ 190504 w 824428"/>
              <a:gd name="connsiteY71" fmla="*/ 416719 h 1123950"/>
              <a:gd name="connsiteX72" fmla="*/ 197647 w 824428"/>
              <a:gd name="connsiteY72" fmla="*/ 428625 h 1123950"/>
              <a:gd name="connsiteX73" fmla="*/ 204791 w 824428"/>
              <a:gd name="connsiteY73" fmla="*/ 442913 h 1123950"/>
              <a:gd name="connsiteX74" fmla="*/ 216697 w 824428"/>
              <a:gd name="connsiteY74" fmla="*/ 459581 h 1123950"/>
              <a:gd name="connsiteX75" fmla="*/ 221460 w 824428"/>
              <a:gd name="connsiteY75" fmla="*/ 471488 h 1123950"/>
              <a:gd name="connsiteX76" fmla="*/ 228604 w 824428"/>
              <a:gd name="connsiteY76" fmla="*/ 481013 h 1123950"/>
              <a:gd name="connsiteX77" fmla="*/ 233366 w 824428"/>
              <a:gd name="connsiteY77" fmla="*/ 490538 h 1123950"/>
              <a:gd name="connsiteX78" fmla="*/ 230985 w 824428"/>
              <a:gd name="connsiteY78" fmla="*/ 507206 h 1123950"/>
              <a:gd name="connsiteX79" fmla="*/ 185741 w 824428"/>
              <a:gd name="connsiteY79" fmla="*/ 511969 h 1123950"/>
              <a:gd name="connsiteX80" fmla="*/ 176216 w 824428"/>
              <a:gd name="connsiteY80" fmla="*/ 516731 h 1123950"/>
              <a:gd name="connsiteX81" fmla="*/ 171454 w 824428"/>
              <a:gd name="connsiteY81" fmla="*/ 531019 h 1123950"/>
              <a:gd name="connsiteX82" fmla="*/ 164310 w 824428"/>
              <a:gd name="connsiteY82" fmla="*/ 581025 h 1123950"/>
              <a:gd name="connsiteX83" fmla="*/ 135735 w 824428"/>
              <a:gd name="connsiteY83" fmla="*/ 607219 h 1123950"/>
              <a:gd name="connsiteX84" fmla="*/ 128591 w 824428"/>
              <a:gd name="connsiteY84" fmla="*/ 611981 h 1123950"/>
              <a:gd name="connsiteX85" fmla="*/ 111922 w 824428"/>
              <a:gd name="connsiteY85" fmla="*/ 628650 h 1123950"/>
              <a:gd name="connsiteX86" fmla="*/ 100016 w 824428"/>
              <a:gd name="connsiteY86" fmla="*/ 638175 h 1123950"/>
              <a:gd name="connsiteX87" fmla="*/ 88110 w 824428"/>
              <a:gd name="connsiteY87" fmla="*/ 650081 h 1123950"/>
              <a:gd name="connsiteX88" fmla="*/ 80966 w 824428"/>
              <a:gd name="connsiteY88" fmla="*/ 661988 h 1123950"/>
              <a:gd name="connsiteX89" fmla="*/ 76204 w 824428"/>
              <a:gd name="connsiteY89" fmla="*/ 669131 h 1123950"/>
              <a:gd name="connsiteX90" fmla="*/ 69060 w 824428"/>
              <a:gd name="connsiteY90" fmla="*/ 678656 h 1123950"/>
              <a:gd name="connsiteX91" fmla="*/ 64297 w 824428"/>
              <a:gd name="connsiteY91" fmla="*/ 685800 h 1123950"/>
              <a:gd name="connsiteX92" fmla="*/ 57154 w 824428"/>
              <a:gd name="connsiteY92" fmla="*/ 692944 h 1123950"/>
              <a:gd name="connsiteX93" fmla="*/ 52391 w 824428"/>
              <a:gd name="connsiteY93" fmla="*/ 702469 h 1123950"/>
              <a:gd name="connsiteX94" fmla="*/ 47629 w 824428"/>
              <a:gd name="connsiteY94" fmla="*/ 709613 h 1123950"/>
              <a:gd name="connsiteX95" fmla="*/ 40485 w 824428"/>
              <a:gd name="connsiteY95" fmla="*/ 721519 h 1123950"/>
              <a:gd name="connsiteX96" fmla="*/ 33341 w 824428"/>
              <a:gd name="connsiteY96" fmla="*/ 735806 h 1123950"/>
              <a:gd name="connsiteX97" fmla="*/ 38104 w 824428"/>
              <a:gd name="connsiteY97" fmla="*/ 754856 h 1123950"/>
              <a:gd name="connsiteX98" fmla="*/ 47629 w 824428"/>
              <a:gd name="connsiteY98" fmla="*/ 778669 h 1123950"/>
              <a:gd name="connsiteX99" fmla="*/ 30960 w 824428"/>
              <a:gd name="connsiteY99" fmla="*/ 821531 h 1123950"/>
              <a:gd name="connsiteX100" fmla="*/ 11910 w 824428"/>
              <a:gd name="connsiteY100" fmla="*/ 835819 h 1123950"/>
              <a:gd name="connsiteX101" fmla="*/ 2385 w 824428"/>
              <a:gd name="connsiteY101" fmla="*/ 852488 h 1123950"/>
              <a:gd name="connsiteX102" fmla="*/ 4 w 824428"/>
              <a:gd name="connsiteY102" fmla="*/ 859631 h 1123950"/>
              <a:gd name="connsiteX103" fmla="*/ 4766 w 824428"/>
              <a:gd name="connsiteY103" fmla="*/ 919163 h 1123950"/>
              <a:gd name="connsiteX104" fmla="*/ 7147 w 824428"/>
              <a:gd name="connsiteY104" fmla="*/ 928688 h 1123950"/>
              <a:gd name="connsiteX105" fmla="*/ 21435 w 824428"/>
              <a:gd name="connsiteY105" fmla="*/ 945356 h 1123950"/>
              <a:gd name="connsiteX106" fmla="*/ 33341 w 824428"/>
              <a:gd name="connsiteY106" fmla="*/ 952500 h 1123950"/>
              <a:gd name="connsiteX107" fmla="*/ 42866 w 824428"/>
              <a:gd name="connsiteY107" fmla="*/ 954881 h 1123950"/>
              <a:gd name="connsiteX108" fmla="*/ 50010 w 824428"/>
              <a:gd name="connsiteY108" fmla="*/ 959644 h 1123950"/>
              <a:gd name="connsiteX109" fmla="*/ 76204 w 824428"/>
              <a:gd name="connsiteY109" fmla="*/ 973931 h 1123950"/>
              <a:gd name="connsiteX110" fmla="*/ 80966 w 824428"/>
              <a:gd name="connsiteY110" fmla="*/ 981075 h 1123950"/>
              <a:gd name="connsiteX111" fmla="*/ 76204 w 824428"/>
              <a:gd name="connsiteY111" fmla="*/ 1038225 h 1123950"/>
              <a:gd name="connsiteX112" fmla="*/ 71441 w 824428"/>
              <a:gd name="connsiteY112" fmla="*/ 1050131 h 1123950"/>
              <a:gd name="connsiteX113" fmla="*/ 76204 w 824428"/>
              <a:gd name="connsiteY113" fmla="*/ 1114425 h 1123950"/>
              <a:gd name="connsiteX114" fmla="*/ 80966 w 824428"/>
              <a:gd name="connsiteY114" fmla="*/ 1123950 h 1123950"/>
              <a:gd name="connsiteX115" fmla="*/ 114304 w 824428"/>
              <a:gd name="connsiteY115" fmla="*/ 1116806 h 1123950"/>
              <a:gd name="connsiteX116" fmla="*/ 116685 w 824428"/>
              <a:gd name="connsiteY116" fmla="*/ 1109663 h 1123950"/>
              <a:gd name="connsiteX117" fmla="*/ 123829 w 824428"/>
              <a:gd name="connsiteY117" fmla="*/ 1102519 h 1123950"/>
              <a:gd name="connsiteX118" fmla="*/ 138116 w 824428"/>
              <a:gd name="connsiteY118" fmla="*/ 1081088 h 1123950"/>
              <a:gd name="connsiteX119" fmla="*/ 142879 w 824428"/>
              <a:gd name="connsiteY119" fmla="*/ 1073944 h 1123950"/>
              <a:gd name="connsiteX120" fmla="*/ 195266 w 824428"/>
              <a:gd name="connsiteY120" fmla="*/ 1069181 h 1123950"/>
              <a:gd name="connsiteX121" fmla="*/ 230985 w 824428"/>
              <a:gd name="connsiteY121" fmla="*/ 1040606 h 1123950"/>
              <a:gd name="connsiteX122" fmla="*/ 278610 w 824428"/>
              <a:gd name="connsiteY122" fmla="*/ 962026 h 1123950"/>
              <a:gd name="connsiteX123" fmla="*/ 316710 w 824428"/>
              <a:gd name="connsiteY123" fmla="*/ 912019 h 1123950"/>
              <a:gd name="connsiteX124" fmla="*/ 338141 w 824428"/>
              <a:gd name="connsiteY124" fmla="*/ 909638 h 1123950"/>
              <a:gd name="connsiteX0" fmla="*/ 338141 w 824428"/>
              <a:gd name="connsiteY0" fmla="*/ 909638 h 1123950"/>
              <a:gd name="connsiteX1" fmla="*/ 350047 w 824428"/>
              <a:gd name="connsiteY1" fmla="*/ 885825 h 1123950"/>
              <a:gd name="connsiteX2" fmla="*/ 390529 w 824428"/>
              <a:gd name="connsiteY2" fmla="*/ 831057 h 1123950"/>
              <a:gd name="connsiteX3" fmla="*/ 409579 w 824428"/>
              <a:gd name="connsiteY3" fmla="*/ 785812 h 1123950"/>
              <a:gd name="connsiteX4" fmla="*/ 421485 w 824428"/>
              <a:gd name="connsiteY4" fmla="*/ 721519 h 1123950"/>
              <a:gd name="connsiteX5" fmla="*/ 440535 w 824428"/>
              <a:gd name="connsiteY5" fmla="*/ 678656 h 1123950"/>
              <a:gd name="connsiteX6" fmla="*/ 473872 w 824428"/>
              <a:gd name="connsiteY6" fmla="*/ 638175 h 1123950"/>
              <a:gd name="connsiteX7" fmla="*/ 526260 w 824428"/>
              <a:gd name="connsiteY7" fmla="*/ 564356 h 1123950"/>
              <a:gd name="connsiteX8" fmla="*/ 571504 w 824428"/>
              <a:gd name="connsiteY8" fmla="*/ 514350 h 1123950"/>
              <a:gd name="connsiteX9" fmla="*/ 607222 w 824428"/>
              <a:gd name="connsiteY9" fmla="*/ 447675 h 1123950"/>
              <a:gd name="connsiteX10" fmla="*/ 647704 w 824428"/>
              <a:gd name="connsiteY10" fmla="*/ 404813 h 1123950"/>
              <a:gd name="connsiteX11" fmla="*/ 683422 w 824428"/>
              <a:gd name="connsiteY11" fmla="*/ 369094 h 1123950"/>
              <a:gd name="connsiteX12" fmla="*/ 695329 w 824428"/>
              <a:gd name="connsiteY12" fmla="*/ 366713 h 1123950"/>
              <a:gd name="connsiteX13" fmla="*/ 750097 w 824428"/>
              <a:gd name="connsiteY13" fmla="*/ 364331 h 1123950"/>
              <a:gd name="connsiteX14" fmla="*/ 762004 w 824428"/>
              <a:gd name="connsiteY14" fmla="*/ 359569 h 1123950"/>
              <a:gd name="connsiteX15" fmla="*/ 771529 w 824428"/>
              <a:gd name="connsiteY15" fmla="*/ 350044 h 1123950"/>
              <a:gd name="connsiteX16" fmla="*/ 785816 w 824428"/>
              <a:gd name="connsiteY16" fmla="*/ 338138 h 1123950"/>
              <a:gd name="connsiteX17" fmla="*/ 816772 w 824428"/>
              <a:gd name="connsiteY17" fmla="*/ 326231 h 1123950"/>
              <a:gd name="connsiteX18" fmla="*/ 823916 w 824428"/>
              <a:gd name="connsiteY18" fmla="*/ 316706 h 1123950"/>
              <a:gd name="connsiteX19" fmla="*/ 821535 w 824428"/>
              <a:gd name="connsiteY19" fmla="*/ 283369 h 1123950"/>
              <a:gd name="connsiteX20" fmla="*/ 814391 w 824428"/>
              <a:gd name="connsiteY20" fmla="*/ 276225 h 1123950"/>
              <a:gd name="connsiteX21" fmla="*/ 797722 w 824428"/>
              <a:gd name="connsiteY21" fmla="*/ 259556 h 1123950"/>
              <a:gd name="connsiteX22" fmla="*/ 788197 w 824428"/>
              <a:gd name="connsiteY22" fmla="*/ 257175 h 1123950"/>
              <a:gd name="connsiteX23" fmla="*/ 745335 w 824428"/>
              <a:gd name="connsiteY23" fmla="*/ 247650 h 1123950"/>
              <a:gd name="connsiteX24" fmla="*/ 731047 w 824428"/>
              <a:gd name="connsiteY24" fmla="*/ 240506 h 1123950"/>
              <a:gd name="connsiteX25" fmla="*/ 719141 w 824428"/>
              <a:gd name="connsiteY25" fmla="*/ 235744 h 1123950"/>
              <a:gd name="connsiteX26" fmla="*/ 685804 w 824428"/>
              <a:gd name="connsiteY26" fmla="*/ 216694 h 1123950"/>
              <a:gd name="connsiteX27" fmla="*/ 678660 w 824428"/>
              <a:gd name="connsiteY27" fmla="*/ 214313 h 1123950"/>
              <a:gd name="connsiteX28" fmla="*/ 676279 w 824428"/>
              <a:gd name="connsiteY28" fmla="*/ 207169 h 1123950"/>
              <a:gd name="connsiteX29" fmla="*/ 681041 w 824428"/>
              <a:gd name="connsiteY29" fmla="*/ 173831 h 1123950"/>
              <a:gd name="connsiteX30" fmla="*/ 676279 w 824428"/>
              <a:gd name="connsiteY30" fmla="*/ 138113 h 1123950"/>
              <a:gd name="connsiteX31" fmla="*/ 673897 w 824428"/>
              <a:gd name="connsiteY31" fmla="*/ 50006 h 1123950"/>
              <a:gd name="connsiteX32" fmla="*/ 671516 w 824428"/>
              <a:gd name="connsiteY32" fmla="*/ 40481 h 1123950"/>
              <a:gd name="connsiteX33" fmla="*/ 669135 w 824428"/>
              <a:gd name="connsiteY33" fmla="*/ 26194 h 1123950"/>
              <a:gd name="connsiteX34" fmla="*/ 659610 w 824428"/>
              <a:gd name="connsiteY34" fmla="*/ 9525 h 1123950"/>
              <a:gd name="connsiteX35" fmla="*/ 654847 w 824428"/>
              <a:gd name="connsiteY35" fmla="*/ 0 h 1123950"/>
              <a:gd name="connsiteX36" fmla="*/ 647704 w 824428"/>
              <a:gd name="connsiteY36" fmla="*/ 4763 h 1123950"/>
              <a:gd name="connsiteX37" fmla="*/ 645322 w 824428"/>
              <a:gd name="connsiteY37" fmla="*/ 14288 h 1123950"/>
              <a:gd name="connsiteX38" fmla="*/ 642941 w 824428"/>
              <a:gd name="connsiteY38" fmla="*/ 21431 h 1123950"/>
              <a:gd name="connsiteX39" fmla="*/ 640560 w 824428"/>
              <a:gd name="connsiteY39" fmla="*/ 30956 h 1123950"/>
              <a:gd name="connsiteX40" fmla="*/ 633416 w 824428"/>
              <a:gd name="connsiteY40" fmla="*/ 42863 h 1123950"/>
              <a:gd name="connsiteX41" fmla="*/ 631035 w 824428"/>
              <a:gd name="connsiteY41" fmla="*/ 50006 h 1123950"/>
              <a:gd name="connsiteX42" fmla="*/ 616747 w 824428"/>
              <a:gd name="connsiteY42" fmla="*/ 64294 h 1123950"/>
              <a:gd name="connsiteX43" fmla="*/ 609604 w 824428"/>
              <a:gd name="connsiteY43" fmla="*/ 66675 h 1123950"/>
              <a:gd name="connsiteX44" fmla="*/ 597697 w 824428"/>
              <a:gd name="connsiteY44" fmla="*/ 57150 h 1123950"/>
              <a:gd name="connsiteX45" fmla="*/ 561979 w 824428"/>
              <a:gd name="connsiteY45" fmla="*/ 71438 h 1123950"/>
              <a:gd name="connsiteX46" fmla="*/ 514354 w 824428"/>
              <a:gd name="connsiteY46" fmla="*/ 88106 h 1123950"/>
              <a:gd name="connsiteX47" fmla="*/ 519116 w 824428"/>
              <a:gd name="connsiteY47" fmla="*/ 97631 h 1123950"/>
              <a:gd name="connsiteX48" fmla="*/ 516735 w 824428"/>
              <a:gd name="connsiteY48" fmla="*/ 107156 h 1123950"/>
              <a:gd name="connsiteX49" fmla="*/ 502447 w 824428"/>
              <a:gd name="connsiteY49" fmla="*/ 114300 h 1123950"/>
              <a:gd name="connsiteX50" fmla="*/ 457204 w 824428"/>
              <a:gd name="connsiteY50" fmla="*/ 119063 h 1123950"/>
              <a:gd name="connsiteX51" fmla="*/ 447679 w 824428"/>
              <a:gd name="connsiteY51" fmla="*/ 126206 h 1123950"/>
              <a:gd name="connsiteX52" fmla="*/ 438154 w 824428"/>
              <a:gd name="connsiteY52" fmla="*/ 138113 h 1123950"/>
              <a:gd name="connsiteX53" fmla="*/ 431010 w 824428"/>
              <a:gd name="connsiteY53" fmla="*/ 145256 h 1123950"/>
              <a:gd name="connsiteX54" fmla="*/ 421485 w 824428"/>
              <a:gd name="connsiteY54" fmla="*/ 171450 h 1123950"/>
              <a:gd name="connsiteX55" fmla="*/ 404816 w 824428"/>
              <a:gd name="connsiteY55" fmla="*/ 176213 h 1123950"/>
              <a:gd name="connsiteX56" fmla="*/ 309566 w 824428"/>
              <a:gd name="connsiteY56" fmla="*/ 190500 h 1123950"/>
              <a:gd name="connsiteX57" fmla="*/ 290516 w 824428"/>
              <a:gd name="connsiteY57" fmla="*/ 202406 h 1123950"/>
              <a:gd name="connsiteX58" fmla="*/ 276229 w 824428"/>
              <a:gd name="connsiteY58" fmla="*/ 216694 h 1123950"/>
              <a:gd name="connsiteX59" fmla="*/ 259560 w 824428"/>
              <a:gd name="connsiteY59" fmla="*/ 238125 h 1123950"/>
              <a:gd name="connsiteX60" fmla="*/ 250035 w 824428"/>
              <a:gd name="connsiteY60" fmla="*/ 250031 h 1123950"/>
              <a:gd name="connsiteX61" fmla="*/ 235747 w 824428"/>
              <a:gd name="connsiteY61" fmla="*/ 261938 h 1123950"/>
              <a:gd name="connsiteX62" fmla="*/ 228604 w 824428"/>
              <a:gd name="connsiteY62" fmla="*/ 271463 h 1123950"/>
              <a:gd name="connsiteX63" fmla="*/ 207172 w 824428"/>
              <a:gd name="connsiteY63" fmla="*/ 285750 h 1123950"/>
              <a:gd name="connsiteX64" fmla="*/ 197647 w 824428"/>
              <a:gd name="connsiteY64" fmla="*/ 295275 h 1123950"/>
              <a:gd name="connsiteX65" fmla="*/ 183360 w 824428"/>
              <a:gd name="connsiteY65" fmla="*/ 304800 h 1123950"/>
              <a:gd name="connsiteX66" fmla="*/ 176216 w 824428"/>
              <a:gd name="connsiteY66" fmla="*/ 311944 h 1123950"/>
              <a:gd name="connsiteX67" fmla="*/ 164310 w 824428"/>
              <a:gd name="connsiteY67" fmla="*/ 316706 h 1123950"/>
              <a:gd name="connsiteX68" fmla="*/ 157166 w 824428"/>
              <a:gd name="connsiteY68" fmla="*/ 371475 h 1123950"/>
              <a:gd name="connsiteX69" fmla="*/ 166691 w 824428"/>
              <a:gd name="connsiteY69" fmla="*/ 385763 h 1123950"/>
              <a:gd name="connsiteX70" fmla="*/ 183360 w 824428"/>
              <a:gd name="connsiteY70" fmla="*/ 407194 h 1123950"/>
              <a:gd name="connsiteX71" fmla="*/ 190504 w 824428"/>
              <a:gd name="connsiteY71" fmla="*/ 416719 h 1123950"/>
              <a:gd name="connsiteX72" fmla="*/ 197647 w 824428"/>
              <a:gd name="connsiteY72" fmla="*/ 428625 h 1123950"/>
              <a:gd name="connsiteX73" fmla="*/ 204791 w 824428"/>
              <a:gd name="connsiteY73" fmla="*/ 442913 h 1123950"/>
              <a:gd name="connsiteX74" fmla="*/ 216697 w 824428"/>
              <a:gd name="connsiteY74" fmla="*/ 459581 h 1123950"/>
              <a:gd name="connsiteX75" fmla="*/ 221460 w 824428"/>
              <a:gd name="connsiteY75" fmla="*/ 471488 h 1123950"/>
              <a:gd name="connsiteX76" fmla="*/ 228604 w 824428"/>
              <a:gd name="connsiteY76" fmla="*/ 481013 h 1123950"/>
              <a:gd name="connsiteX77" fmla="*/ 233366 w 824428"/>
              <a:gd name="connsiteY77" fmla="*/ 490538 h 1123950"/>
              <a:gd name="connsiteX78" fmla="*/ 230985 w 824428"/>
              <a:gd name="connsiteY78" fmla="*/ 507206 h 1123950"/>
              <a:gd name="connsiteX79" fmla="*/ 185741 w 824428"/>
              <a:gd name="connsiteY79" fmla="*/ 511969 h 1123950"/>
              <a:gd name="connsiteX80" fmla="*/ 176216 w 824428"/>
              <a:gd name="connsiteY80" fmla="*/ 516731 h 1123950"/>
              <a:gd name="connsiteX81" fmla="*/ 171454 w 824428"/>
              <a:gd name="connsiteY81" fmla="*/ 531019 h 1123950"/>
              <a:gd name="connsiteX82" fmla="*/ 164310 w 824428"/>
              <a:gd name="connsiteY82" fmla="*/ 581025 h 1123950"/>
              <a:gd name="connsiteX83" fmla="*/ 135735 w 824428"/>
              <a:gd name="connsiteY83" fmla="*/ 607219 h 1123950"/>
              <a:gd name="connsiteX84" fmla="*/ 128591 w 824428"/>
              <a:gd name="connsiteY84" fmla="*/ 611981 h 1123950"/>
              <a:gd name="connsiteX85" fmla="*/ 111922 w 824428"/>
              <a:gd name="connsiteY85" fmla="*/ 628650 h 1123950"/>
              <a:gd name="connsiteX86" fmla="*/ 100016 w 824428"/>
              <a:gd name="connsiteY86" fmla="*/ 638175 h 1123950"/>
              <a:gd name="connsiteX87" fmla="*/ 88110 w 824428"/>
              <a:gd name="connsiteY87" fmla="*/ 650081 h 1123950"/>
              <a:gd name="connsiteX88" fmla="*/ 80966 w 824428"/>
              <a:gd name="connsiteY88" fmla="*/ 661988 h 1123950"/>
              <a:gd name="connsiteX89" fmla="*/ 76204 w 824428"/>
              <a:gd name="connsiteY89" fmla="*/ 669131 h 1123950"/>
              <a:gd name="connsiteX90" fmla="*/ 69060 w 824428"/>
              <a:gd name="connsiteY90" fmla="*/ 678656 h 1123950"/>
              <a:gd name="connsiteX91" fmla="*/ 64297 w 824428"/>
              <a:gd name="connsiteY91" fmla="*/ 685800 h 1123950"/>
              <a:gd name="connsiteX92" fmla="*/ 57154 w 824428"/>
              <a:gd name="connsiteY92" fmla="*/ 692944 h 1123950"/>
              <a:gd name="connsiteX93" fmla="*/ 52391 w 824428"/>
              <a:gd name="connsiteY93" fmla="*/ 702469 h 1123950"/>
              <a:gd name="connsiteX94" fmla="*/ 47629 w 824428"/>
              <a:gd name="connsiteY94" fmla="*/ 709613 h 1123950"/>
              <a:gd name="connsiteX95" fmla="*/ 40485 w 824428"/>
              <a:gd name="connsiteY95" fmla="*/ 721519 h 1123950"/>
              <a:gd name="connsiteX96" fmla="*/ 33341 w 824428"/>
              <a:gd name="connsiteY96" fmla="*/ 735806 h 1123950"/>
              <a:gd name="connsiteX97" fmla="*/ 38104 w 824428"/>
              <a:gd name="connsiteY97" fmla="*/ 754856 h 1123950"/>
              <a:gd name="connsiteX98" fmla="*/ 47629 w 824428"/>
              <a:gd name="connsiteY98" fmla="*/ 778669 h 1123950"/>
              <a:gd name="connsiteX99" fmla="*/ 30960 w 824428"/>
              <a:gd name="connsiteY99" fmla="*/ 821531 h 1123950"/>
              <a:gd name="connsiteX100" fmla="*/ 11910 w 824428"/>
              <a:gd name="connsiteY100" fmla="*/ 835819 h 1123950"/>
              <a:gd name="connsiteX101" fmla="*/ 2385 w 824428"/>
              <a:gd name="connsiteY101" fmla="*/ 852488 h 1123950"/>
              <a:gd name="connsiteX102" fmla="*/ 4 w 824428"/>
              <a:gd name="connsiteY102" fmla="*/ 859631 h 1123950"/>
              <a:gd name="connsiteX103" fmla="*/ 4766 w 824428"/>
              <a:gd name="connsiteY103" fmla="*/ 919163 h 1123950"/>
              <a:gd name="connsiteX104" fmla="*/ 7147 w 824428"/>
              <a:gd name="connsiteY104" fmla="*/ 928688 h 1123950"/>
              <a:gd name="connsiteX105" fmla="*/ 21435 w 824428"/>
              <a:gd name="connsiteY105" fmla="*/ 945356 h 1123950"/>
              <a:gd name="connsiteX106" fmla="*/ 33341 w 824428"/>
              <a:gd name="connsiteY106" fmla="*/ 952500 h 1123950"/>
              <a:gd name="connsiteX107" fmla="*/ 42866 w 824428"/>
              <a:gd name="connsiteY107" fmla="*/ 954881 h 1123950"/>
              <a:gd name="connsiteX108" fmla="*/ 50010 w 824428"/>
              <a:gd name="connsiteY108" fmla="*/ 959644 h 1123950"/>
              <a:gd name="connsiteX109" fmla="*/ 76204 w 824428"/>
              <a:gd name="connsiteY109" fmla="*/ 973931 h 1123950"/>
              <a:gd name="connsiteX110" fmla="*/ 80966 w 824428"/>
              <a:gd name="connsiteY110" fmla="*/ 981075 h 1123950"/>
              <a:gd name="connsiteX111" fmla="*/ 76204 w 824428"/>
              <a:gd name="connsiteY111" fmla="*/ 1038225 h 1123950"/>
              <a:gd name="connsiteX112" fmla="*/ 71441 w 824428"/>
              <a:gd name="connsiteY112" fmla="*/ 1050131 h 1123950"/>
              <a:gd name="connsiteX113" fmla="*/ 76204 w 824428"/>
              <a:gd name="connsiteY113" fmla="*/ 1114425 h 1123950"/>
              <a:gd name="connsiteX114" fmla="*/ 80966 w 824428"/>
              <a:gd name="connsiteY114" fmla="*/ 1123950 h 1123950"/>
              <a:gd name="connsiteX115" fmla="*/ 114304 w 824428"/>
              <a:gd name="connsiteY115" fmla="*/ 1116806 h 1123950"/>
              <a:gd name="connsiteX116" fmla="*/ 116685 w 824428"/>
              <a:gd name="connsiteY116" fmla="*/ 1109663 h 1123950"/>
              <a:gd name="connsiteX117" fmla="*/ 123829 w 824428"/>
              <a:gd name="connsiteY117" fmla="*/ 1102519 h 1123950"/>
              <a:gd name="connsiteX118" fmla="*/ 138116 w 824428"/>
              <a:gd name="connsiteY118" fmla="*/ 1081088 h 1123950"/>
              <a:gd name="connsiteX119" fmla="*/ 195266 w 824428"/>
              <a:gd name="connsiteY119" fmla="*/ 1069181 h 1123950"/>
              <a:gd name="connsiteX120" fmla="*/ 230985 w 824428"/>
              <a:gd name="connsiteY120" fmla="*/ 1040606 h 1123950"/>
              <a:gd name="connsiteX121" fmla="*/ 278610 w 824428"/>
              <a:gd name="connsiteY121" fmla="*/ 962026 h 1123950"/>
              <a:gd name="connsiteX122" fmla="*/ 316710 w 824428"/>
              <a:gd name="connsiteY122" fmla="*/ 912019 h 1123950"/>
              <a:gd name="connsiteX123" fmla="*/ 338141 w 824428"/>
              <a:gd name="connsiteY123" fmla="*/ 909638 h 1123950"/>
              <a:gd name="connsiteX0" fmla="*/ 338141 w 824428"/>
              <a:gd name="connsiteY0" fmla="*/ 909638 h 1123950"/>
              <a:gd name="connsiteX1" fmla="*/ 350047 w 824428"/>
              <a:gd name="connsiteY1" fmla="*/ 885825 h 1123950"/>
              <a:gd name="connsiteX2" fmla="*/ 390529 w 824428"/>
              <a:gd name="connsiteY2" fmla="*/ 831057 h 1123950"/>
              <a:gd name="connsiteX3" fmla="*/ 409579 w 824428"/>
              <a:gd name="connsiteY3" fmla="*/ 785812 h 1123950"/>
              <a:gd name="connsiteX4" fmla="*/ 421485 w 824428"/>
              <a:gd name="connsiteY4" fmla="*/ 721519 h 1123950"/>
              <a:gd name="connsiteX5" fmla="*/ 440535 w 824428"/>
              <a:gd name="connsiteY5" fmla="*/ 678656 h 1123950"/>
              <a:gd name="connsiteX6" fmla="*/ 473872 w 824428"/>
              <a:gd name="connsiteY6" fmla="*/ 638175 h 1123950"/>
              <a:gd name="connsiteX7" fmla="*/ 526260 w 824428"/>
              <a:gd name="connsiteY7" fmla="*/ 564356 h 1123950"/>
              <a:gd name="connsiteX8" fmla="*/ 571504 w 824428"/>
              <a:gd name="connsiteY8" fmla="*/ 514350 h 1123950"/>
              <a:gd name="connsiteX9" fmla="*/ 607222 w 824428"/>
              <a:gd name="connsiteY9" fmla="*/ 447675 h 1123950"/>
              <a:gd name="connsiteX10" fmla="*/ 647704 w 824428"/>
              <a:gd name="connsiteY10" fmla="*/ 404813 h 1123950"/>
              <a:gd name="connsiteX11" fmla="*/ 683422 w 824428"/>
              <a:gd name="connsiteY11" fmla="*/ 369094 h 1123950"/>
              <a:gd name="connsiteX12" fmla="*/ 695329 w 824428"/>
              <a:gd name="connsiteY12" fmla="*/ 366713 h 1123950"/>
              <a:gd name="connsiteX13" fmla="*/ 750097 w 824428"/>
              <a:gd name="connsiteY13" fmla="*/ 364331 h 1123950"/>
              <a:gd name="connsiteX14" fmla="*/ 762004 w 824428"/>
              <a:gd name="connsiteY14" fmla="*/ 359569 h 1123950"/>
              <a:gd name="connsiteX15" fmla="*/ 771529 w 824428"/>
              <a:gd name="connsiteY15" fmla="*/ 350044 h 1123950"/>
              <a:gd name="connsiteX16" fmla="*/ 785816 w 824428"/>
              <a:gd name="connsiteY16" fmla="*/ 338138 h 1123950"/>
              <a:gd name="connsiteX17" fmla="*/ 816772 w 824428"/>
              <a:gd name="connsiteY17" fmla="*/ 326231 h 1123950"/>
              <a:gd name="connsiteX18" fmla="*/ 823916 w 824428"/>
              <a:gd name="connsiteY18" fmla="*/ 316706 h 1123950"/>
              <a:gd name="connsiteX19" fmla="*/ 821535 w 824428"/>
              <a:gd name="connsiteY19" fmla="*/ 283369 h 1123950"/>
              <a:gd name="connsiteX20" fmla="*/ 814391 w 824428"/>
              <a:gd name="connsiteY20" fmla="*/ 276225 h 1123950"/>
              <a:gd name="connsiteX21" fmla="*/ 797722 w 824428"/>
              <a:gd name="connsiteY21" fmla="*/ 259556 h 1123950"/>
              <a:gd name="connsiteX22" fmla="*/ 788197 w 824428"/>
              <a:gd name="connsiteY22" fmla="*/ 257175 h 1123950"/>
              <a:gd name="connsiteX23" fmla="*/ 745335 w 824428"/>
              <a:gd name="connsiteY23" fmla="*/ 247650 h 1123950"/>
              <a:gd name="connsiteX24" fmla="*/ 731047 w 824428"/>
              <a:gd name="connsiteY24" fmla="*/ 240506 h 1123950"/>
              <a:gd name="connsiteX25" fmla="*/ 719141 w 824428"/>
              <a:gd name="connsiteY25" fmla="*/ 235744 h 1123950"/>
              <a:gd name="connsiteX26" fmla="*/ 685804 w 824428"/>
              <a:gd name="connsiteY26" fmla="*/ 216694 h 1123950"/>
              <a:gd name="connsiteX27" fmla="*/ 678660 w 824428"/>
              <a:gd name="connsiteY27" fmla="*/ 214313 h 1123950"/>
              <a:gd name="connsiteX28" fmla="*/ 676279 w 824428"/>
              <a:gd name="connsiteY28" fmla="*/ 207169 h 1123950"/>
              <a:gd name="connsiteX29" fmla="*/ 681041 w 824428"/>
              <a:gd name="connsiteY29" fmla="*/ 173831 h 1123950"/>
              <a:gd name="connsiteX30" fmla="*/ 676279 w 824428"/>
              <a:gd name="connsiteY30" fmla="*/ 138113 h 1123950"/>
              <a:gd name="connsiteX31" fmla="*/ 673897 w 824428"/>
              <a:gd name="connsiteY31" fmla="*/ 50006 h 1123950"/>
              <a:gd name="connsiteX32" fmla="*/ 671516 w 824428"/>
              <a:gd name="connsiteY32" fmla="*/ 40481 h 1123950"/>
              <a:gd name="connsiteX33" fmla="*/ 669135 w 824428"/>
              <a:gd name="connsiteY33" fmla="*/ 26194 h 1123950"/>
              <a:gd name="connsiteX34" fmla="*/ 659610 w 824428"/>
              <a:gd name="connsiteY34" fmla="*/ 9525 h 1123950"/>
              <a:gd name="connsiteX35" fmla="*/ 654847 w 824428"/>
              <a:gd name="connsiteY35" fmla="*/ 0 h 1123950"/>
              <a:gd name="connsiteX36" fmla="*/ 647704 w 824428"/>
              <a:gd name="connsiteY36" fmla="*/ 4763 h 1123950"/>
              <a:gd name="connsiteX37" fmla="*/ 645322 w 824428"/>
              <a:gd name="connsiteY37" fmla="*/ 14288 h 1123950"/>
              <a:gd name="connsiteX38" fmla="*/ 642941 w 824428"/>
              <a:gd name="connsiteY38" fmla="*/ 21431 h 1123950"/>
              <a:gd name="connsiteX39" fmla="*/ 640560 w 824428"/>
              <a:gd name="connsiteY39" fmla="*/ 30956 h 1123950"/>
              <a:gd name="connsiteX40" fmla="*/ 633416 w 824428"/>
              <a:gd name="connsiteY40" fmla="*/ 42863 h 1123950"/>
              <a:gd name="connsiteX41" fmla="*/ 631035 w 824428"/>
              <a:gd name="connsiteY41" fmla="*/ 50006 h 1123950"/>
              <a:gd name="connsiteX42" fmla="*/ 616747 w 824428"/>
              <a:gd name="connsiteY42" fmla="*/ 64294 h 1123950"/>
              <a:gd name="connsiteX43" fmla="*/ 609604 w 824428"/>
              <a:gd name="connsiteY43" fmla="*/ 66675 h 1123950"/>
              <a:gd name="connsiteX44" fmla="*/ 597697 w 824428"/>
              <a:gd name="connsiteY44" fmla="*/ 57150 h 1123950"/>
              <a:gd name="connsiteX45" fmla="*/ 561979 w 824428"/>
              <a:gd name="connsiteY45" fmla="*/ 71438 h 1123950"/>
              <a:gd name="connsiteX46" fmla="*/ 514354 w 824428"/>
              <a:gd name="connsiteY46" fmla="*/ 88106 h 1123950"/>
              <a:gd name="connsiteX47" fmla="*/ 519116 w 824428"/>
              <a:gd name="connsiteY47" fmla="*/ 97631 h 1123950"/>
              <a:gd name="connsiteX48" fmla="*/ 516735 w 824428"/>
              <a:gd name="connsiteY48" fmla="*/ 107156 h 1123950"/>
              <a:gd name="connsiteX49" fmla="*/ 502447 w 824428"/>
              <a:gd name="connsiteY49" fmla="*/ 114300 h 1123950"/>
              <a:gd name="connsiteX50" fmla="*/ 457204 w 824428"/>
              <a:gd name="connsiteY50" fmla="*/ 119063 h 1123950"/>
              <a:gd name="connsiteX51" fmla="*/ 447679 w 824428"/>
              <a:gd name="connsiteY51" fmla="*/ 126206 h 1123950"/>
              <a:gd name="connsiteX52" fmla="*/ 438154 w 824428"/>
              <a:gd name="connsiteY52" fmla="*/ 138113 h 1123950"/>
              <a:gd name="connsiteX53" fmla="*/ 431010 w 824428"/>
              <a:gd name="connsiteY53" fmla="*/ 145256 h 1123950"/>
              <a:gd name="connsiteX54" fmla="*/ 421485 w 824428"/>
              <a:gd name="connsiteY54" fmla="*/ 171450 h 1123950"/>
              <a:gd name="connsiteX55" fmla="*/ 404816 w 824428"/>
              <a:gd name="connsiteY55" fmla="*/ 176213 h 1123950"/>
              <a:gd name="connsiteX56" fmla="*/ 309566 w 824428"/>
              <a:gd name="connsiteY56" fmla="*/ 190500 h 1123950"/>
              <a:gd name="connsiteX57" fmla="*/ 290516 w 824428"/>
              <a:gd name="connsiteY57" fmla="*/ 202406 h 1123950"/>
              <a:gd name="connsiteX58" fmla="*/ 276229 w 824428"/>
              <a:gd name="connsiteY58" fmla="*/ 216694 h 1123950"/>
              <a:gd name="connsiteX59" fmla="*/ 259560 w 824428"/>
              <a:gd name="connsiteY59" fmla="*/ 238125 h 1123950"/>
              <a:gd name="connsiteX60" fmla="*/ 250035 w 824428"/>
              <a:gd name="connsiteY60" fmla="*/ 250031 h 1123950"/>
              <a:gd name="connsiteX61" fmla="*/ 235747 w 824428"/>
              <a:gd name="connsiteY61" fmla="*/ 261938 h 1123950"/>
              <a:gd name="connsiteX62" fmla="*/ 228604 w 824428"/>
              <a:gd name="connsiteY62" fmla="*/ 271463 h 1123950"/>
              <a:gd name="connsiteX63" fmla="*/ 207172 w 824428"/>
              <a:gd name="connsiteY63" fmla="*/ 285750 h 1123950"/>
              <a:gd name="connsiteX64" fmla="*/ 197647 w 824428"/>
              <a:gd name="connsiteY64" fmla="*/ 295275 h 1123950"/>
              <a:gd name="connsiteX65" fmla="*/ 183360 w 824428"/>
              <a:gd name="connsiteY65" fmla="*/ 304800 h 1123950"/>
              <a:gd name="connsiteX66" fmla="*/ 176216 w 824428"/>
              <a:gd name="connsiteY66" fmla="*/ 311944 h 1123950"/>
              <a:gd name="connsiteX67" fmla="*/ 164310 w 824428"/>
              <a:gd name="connsiteY67" fmla="*/ 316706 h 1123950"/>
              <a:gd name="connsiteX68" fmla="*/ 157166 w 824428"/>
              <a:gd name="connsiteY68" fmla="*/ 371475 h 1123950"/>
              <a:gd name="connsiteX69" fmla="*/ 166691 w 824428"/>
              <a:gd name="connsiteY69" fmla="*/ 385763 h 1123950"/>
              <a:gd name="connsiteX70" fmla="*/ 183360 w 824428"/>
              <a:gd name="connsiteY70" fmla="*/ 407194 h 1123950"/>
              <a:gd name="connsiteX71" fmla="*/ 190504 w 824428"/>
              <a:gd name="connsiteY71" fmla="*/ 416719 h 1123950"/>
              <a:gd name="connsiteX72" fmla="*/ 197647 w 824428"/>
              <a:gd name="connsiteY72" fmla="*/ 428625 h 1123950"/>
              <a:gd name="connsiteX73" fmla="*/ 204791 w 824428"/>
              <a:gd name="connsiteY73" fmla="*/ 442913 h 1123950"/>
              <a:gd name="connsiteX74" fmla="*/ 216697 w 824428"/>
              <a:gd name="connsiteY74" fmla="*/ 459581 h 1123950"/>
              <a:gd name="connsiteX75" fmla="*/ 221460 w 824428"/>
              <a:gd name="connsiteY75" fmla="*/ 471488 h 1123950"/>
              <a:gd name="connsiteX76" fmla="*/ 228604 w 824428"/>
              <a:gd name="connsiteY76" fmla="*/ 481013 h 1123950"/>
              <a:gd name="connsiteX77" fmla="*/ 233366 w 824428"/>
              <a:gd name="connsiteY77" fmla="*/ 490538 h 1123950"/>
              <a:gd name="connsiteX78" fmla="*/ 230985 w 824428"/>
              <a:gd name="connsiteY78" fmla="*/ 507206 h 1123950"/>
              <a:gd name="connsiteX79" fmla="*/ 185741 w 824428"/>
              <a:gd name="connsiteY79" fmla="*/ 511969 h 1123950"/>
              <a:gd name="connsiteX80" fmla="*/ 176216 w 824428"/>
              <a:gd name="connsiteY80" fmla="*/ 516731 h 1123950"/>
              <a:gd name="connsiteX81" fmla="*/ 171454 w 824428"/>
              <a:gd name="connsiteY81" fmla="*/ 531019 h 1123950"/>
              <a:gd name="connsiteX82" fmla="*/ 164310 w 824428"/>
              <a:gd name="connsiteY82" fmla="*/ 581025 h 1123950"/>
              <a:gd name="connsiteX83" fmla="*/ 135735 w 824428"/>
              <a:gd name="connsiteY83" fmla="*/ 607219 h 1123950"/>
              <a:gd name="connsiteX84" fmla="*/ 128591 w 824428"/>
              <a:gd name="connsiteY84" fmla="*/ 611981 h 1123950"/>
              <a:gd name="connsiteX85" fmla="*/ 111922 w 824428"/>
              <a:gd name="connsiteY85" fmla="*/ 628650 h 1123950"/>
              <a:gd name="connsiteX86" fmla="*/ 100016 w 824428"/>
              <a:gd name="connsiteY86" fmla="*/ 638175 h 1123950"/>
              <a:gd name="connsiteX87" fmla="*/ 88110 w 824428"/>
              <a:gd name="connsiteY87" fmla="*/ 650081 h 1123950"/>
              <a:gd name="connsiteX88" fmla="*/ 80966 w 824428"/>
              <a:gd name="connsiteY88" fmla="*/ 661988 h 1123950"/>
              <a:gd name="connsiteX89" fmla="*/ 76204 w 824428"/>
              <a:gd name="connsiteY89" fmla="*/ 669131 h 1123950"/>
              <a:gd name="connsiteX90" fmla="*/ 69060 w 824428"/>
              <a:gd name="connsiteY90" fmla="*/ 678656 h 1123950"/>
              <a:gd name="connsiteX91" fmla="*/ 64297 w 824428"/>
              <a:gd name="connsiteY91" fmla="*/ 685800 h 1123950"/>
              <a:gd name="connsiteX92" fmla="*/ 57154 w 824428"/>
              <a:gd name="connsiteY92" fmla="*/ 692944 h 1123950"/>
              <a:gd name="connsiteX93" fmla="*/ 52391 w 824428"/>
              <a:gd name="connsiteY93" fmla="*/ 702469 h 1123950"/>
              <a:gd name="connsiteX94" fmla="*/ 47629 w 824428"/>
              <a:gd name="connsiteY94" fmla="*/ 709613 h 1123950"/>
              <a:gd name="connsiteX95" fmla="*/ 40485 w 824428"/>
              <a:gd name="connsiteY95" fmla="*/ 721519 h 1123950"/>
              <a:gd name="connsiteX96" fmla="*/ 33341 w 824428"/>
              <a:gd name="connsiteY96" fmla="*/ 735806 h 1123950"/>
              <a:gd name="connsiteX97" fmla="*/ 38104 w 824428"/>
              <a:gd name="connsiteY97" fmla="*/ 754856 h 1123950"/>
              <a:gd name="connsiteX98" fmla="*/ 47629 w 824428"/>
              <a:gd name="connsiteY98" fmla="*/ 778669 h 1123950"/>
              <a:gd name="connsiteX99" fmla="*/ 30960 w 824428"/>
              <a:gd name="connsiteY99" fmla="*/ 821531 h 1123950"/>
              <a:gd name="connsiteX100" fmla="*/ 11910 w 824428"/>
              <a:gd name="connsiteY100" fmla="*/ 835819 h 1123950"/>
              <a:gd name="connsiteX101" fmla="*/ 2385 w 824428"/>
              <a:gd name="connsiteY101" fmla="*/ 852488 h 1123950"/>
              <a:gd name="connsiteX102" fmla="*/ 4 w 824428"/>
              <a:gd name="connsiteY102" fmla="*/ 859631 h 1123950"/>
              <a:gd name="connsiteX103" fmla="*/ 4766 w 824428"/>
              <a:gd name="connsiteY103" fmla="*/ 919163 h 1123950"/>
              <a:gd name="connsiteX104" fmla="*/ 7147 w 824428"/>
              <a:gd name="connsiteY104" fmla="*/ 928688 h 1123950"/>
              <a:gd name="connsiteX105" fmla="*/ 21435 w 824428"/>
              <a:gd name="connsiteY105" fmla="*/ 945356 h 1123950"/>
              <a:gd name="connsiteX106" fmla="*/ 33341 w 824428"/>
              <a:gd name="connsiteY106" fmla="*/ 952500 h 1123950"/>
              <a:gd name="connsiteX107" fmla="*/ 42866 w 824428"/>
              <a:gd name="connsiteY107" fmla="*/ 954881 h 1123950"/>
              <a:gd name="connsiteX108" fmla="*/ 50010 w 824428"/>
              <a:gd name="connsiteY108" fmla="*/ 959644 h 1123950"/>
              <a:gd name="connsiteX109" fmla="*/ 76204 w 824428"/>
              <a:gd name="connsiteY109" fmla="*/ 973931 h 1123950"/>
              <a:gd name="connsiteX110" fmla="*/ 80966 w 824428"/>
              <a:gd name="connsiteY110" fmla="*/ 981075 h 1123950"/>
              <a:gd name="connsiteX111" fmla="*/ 76204 w 824428"/>
              <a:gd name="connsiteY111" fmla="*/ 1038225 h 1123950"/>
              <a:gd name="connsiteX112" fmla="*/ 71441 w 824428"/>
              <a:gd name="connsiteY112" fmla="*/ 1050131 h 1123950"/>
              <a:gd name="connsiteX113" fmla="*/ 76204 w 824428"/>
              <a:gd name="connsiteY113" fmla="*/ 1114425 h 1123950"/>
              <a:gd name="connsiteX114" fmla="*/ 80966 w 824428"/>
              <a:gd name="connsiteY114" fmla="*/ 1123950 h 1123950"/>
              <a:gd name="connsiteX115" fmla="*/ 114304 w 824428"/>
              <a:gd name="connsiteY115" fmla="*/ 1116806 h 1123950"/>
              <a:gd name="connsiteX116" fmla="*/ 116685 w 824428"/>
              <a:gd name="connsiteY116" fmla="*/ 1109663 h 1123950"/>
              <a:gd name="connsiteX117" fmla="*/ 123829 w 824428"/>
              <a:gd name="connsiteY117" fmla="*/ 1102519 h 1123950"/>
              <a:gd name="connsiteX118" fmla="*/ 166691 w 824428"/>
              <a:gd name="connsiteY118" fmla="*/ 1057276 h 1123950"/>
              <a:gd name="connsiteX119" fmla="*/ 195266 w 824428"/>
              <a:gd name="connsiteY119" fmla="*/ 1069181 h 1123950"/>
              <a:gd name="connsiteX120" fmla="*/ 230985 w 824428"/>
              <a:gd name="connsiteY120" fmla="*/ 1040606 h 1123950"/>
              <a:gd name="connsiteX121" fmla="*/ 278610 w 824428"/>
              <a:gd name="connsiteY121" fmla="*/ 962026 h 1123950"/>
              <a:gd name="connsiteX122" fmla="*/ 316710 w 824428"/>
              <a:gd name="connsiteY122" fmla="*/ 912019 h 1123950"/>
              <a:gd name="connsiteX123" fmla="*/ 338141 w 824428"/>
              <a:gd name="connsiteY123" fmla="*/ 909638 h 1123950"/>
              <a:gd name="connsiteX0" fmla="*/ 338141 w 824428"/>
              <a:gd name="connsiteY0" fmla="*/ 909638 h 1123950"/>
              <a:gd name="connsiteX1" fmla="*/ 350047 w 824428"/>
              <a:gd name="connsiteY1" fmla="*/ 885825 h 1123950"/>
              <a:gd name="connsiteX2" fmla="*/ 390529 w 824428"/>
              <a:gd name="connsiteY2" fmla="*/ 831057 h 1123950"/>
              <a:gd name="connsiteX3" fmla="*/ 409579 w 824428"/>
              <a:gd name="connsiteY3" fmla="*/ 785812 h 1123950"/>
              <a:gd name="connsiteX4" fmla="*/ 421485 w 824428"/>
              <a:gd name="connsiteY4" fmla="*/ 721519 h 1123950"/>
              <a:gd name="connsiteX5" fmla="*/ 440535 w 824428"/>
              <a:gd name="connsiteY5" fmla="*/ 678656 h 1123950"/>
              <a:gd name="connsiteX6" fmla="*/ 473872 w 824428"/>
              <a:gd name="connsiteY6" fmla="*/ 638175 h 1123950"/>
              <a:gd name="connsiteX7" fmla="*/ 526260 w 824428"/>
              <a:gd name="connsiteY7" fmla="*/ 564356 h 1123950"/>
              <a:gd name="connsiteX8" fmla="*/ 571504 w 824428"/>
              <a:gd name="connsiteY8" fmla="*/ 514350 h 1123950"/>
              <a:gd name="connsiteX9" fmla="*/ 607222 w 824428"/>
              <a:gd name="connsiteY9" fmla="*/ 447675 h 1123950"/>
              <a:gd name="connsiteX10" fmla="*/ 647704 w 824428"/>
              <a:gd name="connsiteY10" fmla="*/ 404813 h 1123950"/>
              <a:gd name="connsiteX11" fmla="*/ 683422 w 824428"/>
              <a:gd name="connsiteY11" fmla="*/ 369094 h 1123950"/>
              <a:gd name="connsiteX12" fmla="*/ 695329 w 824428"/>
              <a:gd name="connsiteY12" fmla="*/ 366713 h 1123950"/>
              <a:gd name="connsiteX13" fmla="*/ 750097 w 824428"/>
              <a:gd name="connsiteY13" fmla="*/ 364331 h 1123950"/>
              <a:gd name="connsiteX14" fmla="*/ 762004 w 824428"/>
              <a:gd name="connsiteY14" fmla="*/ 359569 h 1123950"/>
              <a:gd name="connsiteX15" fmla="*/ 771529 w 824428"/>
              <a:gd name="connsiteY15" fmla="*/ 350044 h 1123950"/>
              <a:gd name="connsiteX16" fmla="*/ 785816 w 824428"/>
              <a:gd name="connsiteY16" fmla="*/ 338138 h 1123950"/>
              <a:gd name="connsiteX17" fmla="*/ 816772 w 824428"/>
              <a:gd name="connsiteY17" fmla="*/ 326231 h 1123950"/>
              <a:gd name="connsiteX18" fmla="*/ 823916 w 824428"/>
              <a:gd name="connsiteY18" fmla="*/ 316706 h 1123950"/>
              <a:gd name="connsiteX19" fmla="*/ 821535 w 824428"/>
              <a:gd name="connsiteY19" fmla="*/ 283369 h 1123950"/>
              <a:gd name="connsiteX20" fmla="*/ 814391 w 824428"/>
              <a:gd name="connsiteY20" fmla="*/ 276225 h 1123950"/>
              <a:gd name="connsiteX21" fmla="*/ 797722 w 824428"/>
              <a:gd name="connsiteY21" fmla="*/ 259556 h 1123950"/>
              <a:gd name="connsiteX22" fmla="*/ 788197 w 824428"/>
              <a:gd name="connsiteY22" fmla="*/ 257175 h 1123950"/>
              <a:gd name="connsiteX23" fmla="*/ 745335 w 824428"/>
              <a:gd name="connsiteY23" fmla="*/ 247650 h 1123950"/>
              <a:gd name="connsiteX24" fmla="*/ 731047 w 824428"/>
              <a:gd name="connsiteY24" fmla="*/ 240506 h 1123950"/>
              <a:gd name="connsiteX25" fmla="*/ 719141 w 824428"/>
              <a:gd name="connsiteY25" fmla="*/ 235744 h 1123950"/>
              <a:gd name="connsiteX26" fmla="*/ 685804 w 824428"/>
              <a:gd name="connsiteY26" fmla="*/ 216694 h 1123950"/>
              <a:gd name="connsiteX27" fmla="*/ 678660 w 824428"/>
              <a:gd name="connsiteY27" fmla="*/ 214313 h 1123950"/>
              <a:gd name="connsiteX28" fmla="*/ 676279 w 824428"/>
              <a:gd name="connsiteY28" fmla="*/ 207169 h 1123950"/>
              <a:gd name="connsiteX29" fmla="*/ 681041 w 824428"/>
              <a:gd name="connsiteY29" fmla="*/ 173831 h 1123950"/>
              <a:gd name="connsiteX30" fmla="*/ 676279 w 824428"/>
              <a:gd name="connsiteY30" fmla="*/ 138113 h 1123950"/>
              <a:gd name="connsiteX31" fmla="*/ 673897 w 824428"/>
              <a:gd name="connsiteY31" fmla="*/ 50006 h 1123950"/>
              <a:gd name="connsiteX32" fmla="*/ 671516 w 824428"/>
              <a:gd name="connsiteY32" fmla="*/ 40481 h 1123950"/>
              <a:gd name="connsiteX33" fmla="*/ 669135 w 824428"/>
              <a:gd name="connsiteY33" fmla="*/ 26194 h 1123950"/>
              <a:gd name="connsiteX34" fmla="*/ 659610 w 824428"/>
              <a:gd name="connsiteY34" fmla="*/ 9525 h 1123950"/>
              <a:gd name="connsiteX35" fmla="*/ 654847 w 824428"/>
              <a:gd name="connsiteY35" fmla="*/ 0 h 1123950"/>
              <a:gd name="connsiteX36" fmla="*/ 647704 w 824428"/>
              <a:gd name="connsiteY36" fmla="*/ 4763 h 1123950"/>
              <a:gd name="connsiteX37" fmla="*/ 645322 w 824428"/>
              <a:gd name="connsiteY37" fmla="*/ 14288 h 1123950"/>
              <a:gd name="connsiteX38" fmla="*/ 642941 w 824428"/>
              <a:gd name="connsiteY38" fmla="*/ 21431 h 1123950"/>
              <a:gd name="connsiteX39" fmla="*/ 640560 w 824428"/>
              <a:gd name="connsiteY39" fmla="*/ 30956 h 1123950"/>
              <a:gd name="connsiteX40" fmla="*/ 633416 w 824428"/>
              <a:gd name="connsiteY40" fmla="*/ 42863 h 1123950"/>
              <a:gd name="connsiteX41" fmla="*/ 631035 w 824428"/>
              <a:gd name="connsiteY41" fmla="*/ 50006 h 1123950"/>
              <a:gd name="connsiteX42" fmla="*/ 616747 w 824428"/>
              <a:gd name="connsiteY42" fmla="*/ 64294 h 1123950"/>
              <a:gd name="connsiteX43" fmla="*/ 609604 w 824428"/>
              <a:gd name="connsiteY43" fmla="*/ 66675 h 1123950"/>
              <a:gd name="connsiteX44" fmla="*/ 597697 w 824428"/>
              <a:gd name="connsiteY44" fmla="*/ 57150 h 1123950"/>
              <a:gd name="connsiteX45" fmla="*/ 561979 w 824428"/>
              <a:gd name="connsiteY45" fmla="*/ 71438 h 1123950"/>
              <a:gd name="connsiteX46" fmla="*/ 514354 w 824428"/>
              <a:gd name="connsiteY46" fmla="*/ 88106 h 1123950"/>
              <a:gd name="connsiteX47" fmla="*/ 519116 w 824428"/>
              <a:gd name="connsiteY47" fmla="*/ 97631 h 1123950"/>
              <a:gd name="connsiteX48" fmla="*/ 516735 w 824428"/>
              <a:gd name="connsiteY48" fmla="*/ 107156 h 1123950"/>
              <a:gd name="connsiteX49" fmla="*/ 502447 w 824428"/>
              <a:gd name="connsiteY49" fmla="*/ 114300 h 1123950"/>
              <a:gd name="connsiteX50" fmla="*/ 457204 w 824428"/>
              <a:gd name="connsiteY50" fmla="*/ 119063 h 1123950"/>
              <a:gd name="connsiteX51" fmla="*/ 447679 w 824428"/>
              <a:gd name="connsiteY51" fmla="*/ 126206 h 1123950"/>
              <a:gd name="connsiteX52" fmla="*/ 438154 w 824428"/>
              <a:gd name="connsiteY52" fmla="*/ 138113 h 1123950"/>
              <a:gd name="connsiteX53" fmla="*/ 431010 w 824428"/>
              <a:gd name="connsiteY53" fmla="*/ 145256 h 1123950"/>
              <a:gd name="connsiteX54" fmla="*/ 421485 w 824428"/>
              <a:gd name="connsiteY54" fmla="*/ 171450 h 1123950"/>
              <a:gd name="connsiteX55" fmla="*/ 404816 w 824428"/>
              <a:gd name="connsiteY55" fmla="*/ 176213 h 1123950"/>
              <a:gd name="connsiteX56" fmla="*/ 309566 w 824428"/>
              <a:gd name="connsiteY56" fmla="*/ 190500 h 1123950"/>
              <a:gd name="connsiteX57" fmla="*/ 290516 w 824428"/>
              <a:gd name="connsiteY57" fmla="*/ 202406 h 1123950"/>
              <a:gd name="connsiteX58" fmla="*/ 276229 w 824428"/>
              <a:gd name="connsiteY58" fmla="*/ 216694 h 1123950"/>
              <a:gd name="connsiteX59" fmla="*/ 259560 w 824428"/>
              <a:gd name="connsiteY59" fmla="*/ 238125 h 1123950"/>
              <a:gd name="connsiteX60" fmla="*/ 250035 w 824428"/>
              <a:gd name="connsiteY60" fmla="*/ 250031 h 1123950"/>
              <a:gd name="connsiteX61" fmla="*/ 235747 w 824428"/>
              <a:gd name="connsiteY61" fmla="*/ 261938 h 1123950"/>
              <a:gd name="connsiteX62" fmla="*/ 228604 w 824428"/>
              <a:gd name="connsiteY62" fmla="*/ 271463 h 1123950"/>
              <a:gd name="connsiteX63" fmla="*/ 207172 w 824428"/>
              <a:gd name="connsiteY63" fmla="*/ 285750 h 1123950"/>
              <a:gd name="connsiteX64" fmla="*/ 197647 w 824428"/>
              <a:gd name="connsiteY64" fmla="*/ 295275 h 1123950"/>
              <a:gd name="connsiteX65" fmla="*/ 183360 w 824428"/>
              <a:gd name="connsiteY65" fmla="*/ 304800 h 1123950"/>
              <a:gd name="connsiteX66" fmla="*/ 176216 w 824428"/>
              <a:gd name="connsiteY66" fmla="*/ 311944 h 1123950"/>
              <a:gd name="connsiteX67" fmla="*/ 164310 w 824428"/>
              <a:gd name="connsiteY67" fmla="*/ 316706 h 1123950"/>
              <a:gd name="connsiteX68" fmla="*/ 157166 w 824428"/>
              <a:gd name="connsiteY68" fmla="*/ 371475 h 1123950"/>
              <a:gd name="connsiteX69" fmla="*/ 166691 w 824428"/>
              <a:gd name="connsiteY69" fmla="*/ 385763 h 1123950"/>
              <a:gd name="connsiteX70" fmla="*/ 183360 w 824428"/>
              <a:gd name="connsiteY70" fmla="*/ 407194 h 1123950"/>
              <a:gd name="connsiteX71" fmla="*/ 190504 w 824428"/>
              <a:gd name="connsiteY71" fmla="*/ 416719 h 1123950"/>
              <a:gd name="connsiteX72" fmla="*/ 197647 w 824428"/>
              <a:gd name="connsiteY72" fmla="*/ 428625 h 1123950"/>
              <a:gd name="connsiteX73" fmla="*/ 204791 w 824428"/>
              <a:gd name="connsiteY73" fmla="*/ 442913 h 1123950"/>
              <a:gd name="connsiteX74" fmla="*/ 216697 w 824428"/>
              <a:gd name="connsiteY74" fmla="*/ 459581 h 1123950"/>
              <a:gd name="connsiteX75" fmla="*/ 221460 w 824428"/>
              <a:gd name="connsiteY75" fmla="*/ 471488 h 1123950"/>
              <a:gd name="connsiteX76" fmla="*/ 228604 w 824428"/>
              <a:gd name="connsiteY76" fmla="*/ 481013 h 1123950"/>
              <a:gd name="connsiteX77" fmla="*/ 233366 w 824428"/>
              <a:gd name="connsiteY77" fmla="*/ 490538 h 1123950"/>
              <a:gd name="connsiteX78" fmla="*/ 230985 w 824428"/>
              <a:gd name="connsiteY78" fmla="*/ 507206 h 1123950"/>
              <a:gd name="connsiteX79" fmla="*/ 185741 w 824428"/>
              <a:gd name="connsiteY79" fmla="*/ 511969 h 1123950"/>
              <a:gd name="connsiteX80" fmla="*/ 176216 w 824428"/>
              <a:gd name="connsiteY80" fmla="*/ 516731 h 1123950"/>
              <a:gd name="connsiteX81" fmla="*/ 171454 w 824428"/>
              <a:gd name="connsiteY81" fmla="*/ 531019 h 1123950"/>
              <a:gd name="connsiteX82" fmla="*/ 164310 w 824428"/>
              <a:gd name="connsiteY82" fmla="*/ 581025 h 1123950"/>
              <a:gd name="connsiteX83" fmla="*/ 135735 w 824428"/>
              <a:gd name="connsiteY83" fmla="*/ 607219 h 1123950"/>
              <a:gd name="connsiteX84" fmla="*/ 128591 w 824428"/>
              <a:gd name="connsiteY84" fmla="*/ 611981 h 1123950"/>
              <a:gd name="connsiteX85" fmla="*/ 111922 w 824428"/>
              <a:gd name="connsiteY85" fmla="*/ 628650 h 1123950"/>
              <a:gd name="connsiteX86" fmla="*/ 100016 w 824428"/>
              <a:gd name="connsiteY86" fmla="*/ 638175 h 1123950"/>
              <a:gd name="connsiteX87" fmla="*/ 88110 w 824428"/>
              <a:gd name="connsiteY87" fmla="*/ 650081 h 1123950"/>
              <a:gd name="connsiteX88" fmla="*/ 80966 w 824428"/>
              <a:gd name="connsiteY88" fmla="*/ 661988 h 1123950"/>
              <a:gd name="connsiteX89" fmla="*/ 76204 w 824428"/>
              <a:gd name="connsiteY89" fmla="*/ 669131 h 1123950"/>
              <a:gd name="connsiteX90" fmla="*/ 69060 w 824428"/>
              <a:gd name="connsiteY90" fmla="*/ 678656 h 1123950"/>
              <a:gd name="connsiteX91" fmla="*/ 64297 w 824428"/>
              <a:gd name="connsiteY91" fmla="*/ 685800 h 1123950"/>
              <a:gd name="connsiteX92" fmla="*/ 57154 w 824428"/>
              <a:gd name="connsiteY92" fmla="*/ 692944 h 1123950"/>
              <a:gd name="connsiteX93" fmla="*/ 52391 w 824428"/>
              <a:gd name="connsiteY93" fmla="*/ 702469 h 1123950"/>
              <a:gd name="connsiteX94" fmla="*/ 47629 w 824428"/>
              <a:gd name="connsiteY94" fmla="*/ 709613 h 1123950"/>
              <a:gd name="connsiteX95" fmla="*/ 40485 w 824428"/>
              <a:gd name="connsiteY95" fmla="*/ 721519 h 1123950"/>
              <a:gd name="connsiteX96" fmla="*/ 33341 w 824428"/>
              <a:gd name="connsiteY96" fmla="*/ 735806 h 1123950"/>
              <a:gd name="connsiteX97" fmla="*/ 38104 w 824428"/>
              <a:gd name="connsiteY97" fmla="*/ 754856 h 1123950"/>
              <a:gd name="connsiteX98" fmla="*/ 47629 w 824428"/>
              <a:gd name="connsiteY98" fmla="*/ 778669 h 1123950"/>
              <a:gd name="connsiteX99" fmla="*/ 30960 w 824428"/>
              <a:gd name="connsiteY99" fmla="*/ 821531 h 1123950"/>
              <a:gd name="connsiteX100" fmla="*/ 11910 w 824428"/>
              <a:gd name="connsiteY100" fmla="*/ 835819 h 1123950"/>
              <a:gd name="connsiteX101" fmla="*/ 2385 w 824428"/>
              <a:gd name="connsiteY101" fmla="*/ 852488 h 1123950"/>
              <a:gd name="connsiteX102" fmla="*/ 4 w 824428"/>
              <a:gd name="connsiteY102" fmla="*/ 859631 h 1123950"/>
              <a:gd name="connsiteX103" fmla="*/ 4766 w 824428"/>
              <a:gd name="connsiteY103" fmla="*/ 919163 h 1123950"/>
              <a:gd name="connsiteX104" fmla="*/ 7147 w 824428"/>
              <a:gd name="connsiteY104" fmla="*/ 928688 h 1123950"/>
              <a:gd name="connsiteX105" fmla="*/ 21435 w 824428"/>
              <a:gd name="connsiteY105" fmla="*/ 945356 h 1123950"/>
              <a:gd name="connsiteX106" fmla="*/ 33341 w 824428"/>
              <a:gd name="connsiteY106" fmla="*/ 952500 h 1123950"/>
              <a:gd name="connsiteX107" fmla="*/ 42866 w 824428"/>
              <a:gd name="connsiteY107" fmla="*/ 954881 h 1123950"/>
              <a:gd name="connsiteX108" fmla="*/ 50010 w 824428"/>
              <a:gd name="connsiteY108" fmla="*/ 959644 h 1123950"/>
              <a:gd name="connsiteX109" fmla="*/ 76204 w 824428"/>
              <a:gd name="connsiteY109" fmla="*/ 973931 h 1123950"/>
              <a:gd name="connsiteX110" fmla="*/ 80966 w 824428"/>
              <a:gd name="connsiteY110" fmla="*/ 981075 h 1123950"/>
              <a:gd name="connsiteX111" fmla="*/ 76204 w 824428"/>
              <a:gd name="connsiteY111" fmla="*/ 1038225 h 1123950"/>
              <a:gd name="connsiteX112" fmla="*/ 71441 w 824428"/>
              <a:gd name="connsiteY112" fmla="*/ 1050131 h 1123950"/>
              <a:gd name="connsiteX113" fmla="*/ 76204 w 824428"/>
              <a:gd name="connsiteY113" fmla="*/ 1114425 h 1123950"/>
              <a:gd name="connsiteX114" fmla="*/ 80966 w 824428"/>
              <a:gd name="connsiteY114" fmla="*/ 1123950 h 1123950"/>
              <a:gd name="connsiteX115" fmla="*/ 114304 w 824428"/>
              <a:gd name="connsiteY115" fmla="*/ 1116806 h 1123950"/>
              <a:gd name="connsiteX116" fmla="*/ 116685 w 824428"/>
              <a:gd name="connsiteY116" fmla="*/ 1109663 h 1123950"/>
              <a:gd name="connsiteX117" fmla="*/ 123829 w 824428"/>
              <a:gd name="connsiteY117" fmla="*/ 1102519 h 1123950"/>
              <a:gd name="connsiteX118" fmla="*/ 161928 w 824428"/>
              <a:gd name="connsiteY118" fmla="*/ 1066801 h 1123950"/>
              <a:gd name="connsiteX119" fmla="*/ 195266 w 824428"/>
              <a:gd name="connsiteY119" fmla="*/ 1069181 h 1123950"/>
              <a:gd name="connsiteX120" fmla="*/ 230985 w 824428"/>
              <a:gd name="connsiteY120" fmla="*/ 1040606 h 1123950"/>
              <a:gd name="connsiteX121" fmla="*/ 278610 w 824428"/>
              <a:gd name="connsiteY121" fmla="*/ 962026 h 1123950"/>
              <a:gd name="connsiteX122" fmla="*/ 316710 w 824428"/>
              <a:gd name="connsiteY122" fmla="*/ 912019 h 1123950"/>
              <a:gd name="connsiteX123" fmla="*/ 338141 w 824428"/>
              <a:gd name="connsiteY123" fmla="*/ 909638 h 1123950"/>
              <a:gd name="connsiteX0" fmla="*/ 338141 w 824428"/>
              <a:gd name="connsiteY0" fmla="*/ 909638 h 1123950"/>
              <a:gd name="connsiteX1" fmla="*/ 350047 w 824428"/>
              <a:gd name="connsiteY1" fmla="*/ 885825 h 1123950"/>
              <a:gd name="connsiteX2" fmla="*/ 390529 w 824428"/>
              <a:gd name="connsiteY2" fmla="*/ 831057 h 1123950"/>
              <a:gd name="connsiteX3" fmla="*/ 409579 w 824428"/>
              <a:gd name="connsiteY3" fmla="*/ 785812 h 1123950"/>
              <a:gd name="connsiteX4" fmla="*/ 421485 w 824428"/>
              <a:gd name="connsiteY4" fmla="*/ 721519 h 1123950"/>
              <a:gd name="connsiteX5" fmla="*/ 440535 w 824428"/>
              <a:gd name="connsiteY5" fmla="*/ 678656 h 1123950"/>
              <a:gd name="connsiteX6" fmla="*/ 473872 w 824428"/>
              <a:gd name="connsiteY6" fmla="*/ 638175 h 1123950"/>
              <a:gd name="connsiteX7" fmla="*/ 526260 w 824428"/>
              <a:gd name="connsiteY7" fmla="*/ 564356 h 1123950"/>
              <a:gd name="connsiteX8" fmla="*/ 571504 w 824428"/>
              <a:gd name="connsiteY8" fmla="*/ 514350 h 1123950"/>
              <a:gd name="connsiteX9" fmla="*/ 607222 w 824428"/>
              <a:gd name="connsiteY9" fmla="*/ 447675 h 1123950"/>
              <a:gd name="connsiteX10" fmla="*/ 647704 w 824428"/>
              <a:gd name="connsiteY10" fmla="*/ 404813 h 1123950"/>
              <a:gd name="connsiteX11" fmla="*/ 683422 w 824428"/>
              <a:gd name="connsiteY11" fmla="*/ 369094 h 1123950"/>
              <a:gd name="connsiteX12" fmla="*/ 695329 w 824428"/>
              <a:gd name="connsiteY12" fmla="*/ 366713 h 1123950"/>
              <a:gd name="connsiteX13" fmla="*/ 750097 w 824428"/>
              <a:gd name="connsiteY13" fmla="*/ 364331 h 1123950"/>
              <a:gd name="connsiteX14" fmla="*/ 762004 w 824428"/>
              <a:gd name="connsiteY14" fmla="*/ 359569 h 1123950"/>
              <a:gd name="connsiteX15" fmla="*/ 771529 w 824428"/>
              <a:gd name="connsiteY15" fmla="*/ 350044 h 1123950"/>
              <a:gd name="connsiteX16" fmla="*/ 785816 w 824428"/>
              <a:gd name="connsiteY16" fmla="*/ 338138 h 1123950"/>
              <a:gd name="connsiteX17" fmla="*/ 816772 w 824428"/>
              <a:gd name="connsiteY17" fmla="*/ 326231 h 1123950"/>
              <a:gd name="connsiteX18" fmla="*/ 823916 w 824428"/>
              <a:gd name="connsiteY18" fmla="*/ 316706 h 1123950"/>
              <a:gd name="connsiteX19" fmla="*/ 821535 w 824428"/>
              <a:gd name="connsiteY19" fmla="*/ 283369 h 1123950"/>
              <a:gd name="connsiteX20" fmla="*/ 814391 w 824428"/>
              <a:gd name="connsiteY20" fmla="*/ 276225 h 1123950"/>
              <a:gd name="connsiteX21" fmla="*/ 797722 w 824428"/>
              <a:gd name="connsiteY21" fmla="*/ 259556 h 1123950"/>
              <a:gd name="connsiteX22" fmla="*/ 788197 w 824428"/>
              <a:gd name="connsiteY22" fmla="*/ 257175 h 1123950"/>
              <a:gd name="connsiteX23" fmla="*/ 745335 w 824428"/>
              <a:gd name="connsiteY23" fmla="*/ 247650 h 1123950"/>
              <a:gd name="connsiteX24" fmla="*/ 731047 w 824428"/>
              <a:gd name="connsiteY24" fmla="*/ 240506 h 1123950"/>
              <a:gd name="connsiteX25" fmla="*/ 719141 w 824428"/>
              <a:gd name="connsiteY25" fmla="*/ 235744 h 1123950"/>
              <a:gd name="connsiteX26" fmla="*/ 685804 w 824428"/>
              <a:gd name="connsiteY26" fmla="*/ 216694 h 1123950"/>
              <a:gd name="connsiteX27" fmla="*/ 678660 w 824428"/>
              <a:gd name="connsiteY27" fmla="*/ 214313 h 1123950"/>
              <a:gd name="connsiteX28" fmla="*/ 676279 w 824428"/>
              <a:gd name="connsiteY28" fmla="*/ 207169 h 1123950"/>
              <a:gd name="connsiteX29" fmla="*/ 681041 w 824428"/>
              <a:gd name="connsiteY29" fmla="*/ 173831 h 1123950"/>
              <a:gd name="connsiteX30" fmla="*/ 676279 w 824428"/>
              <a:gd name="connsiteY30" fmla="*/ 138113 h 1123950"/>
              <a:gd name="connsiteX31" fmla="*/ 673897 w 824428"/>
              <a:gd name="connsiteY31" fmla="*/ 50006 h 1123950"/>
              <a:gd name="connsiteX32" fmla="*/ 671516 w 824428"/>
              <a:gd name="connsiteY32" fmla="*/ 40481 h 1123950"/>
              <a:gd name="connsiteX33" fmla="*/ 669135 w 824428"/>
              <a:gd name="connsiteY33" fmla="*/ 26194 h 1123950"/>
              <a:gd name="connsiteX34" fmla="*/ 659610 w 824428"/>
              <a:gd name="connsiteY34" fmla="*/ 9525 h 1123950"/>
              <a:gd name="connsiteX35" fmla="*/ 654847 w 824428"/>
              <a:gd name="connsiteY35" fmla="*/ 0 h 1123950"/>
              <a:gd name="connsiteX36" fmla="*/ 647704 w 824428"/>
              <a:gd name="connsiteY36" fmla="*/ 4763 h 1123950"/>
              <a:gd name="connsiteX37" fmla="*/ 645322 w 824428"/>
              <a:gd name="connsiteY37" fmla="*/ 14288 h 1123950"/>
              <a:gd name="connsiteX38" fmla="*/ 642941 w 824428"/>
              <a:gd name="connsiteY38" fmla="*/ 21431 h 1123950"/>
              <a:gd name="connsiteX39" fmla="*/ 640560 w 824428"/>
              <a:gd name="connsiteY39" fmla="*/ 30956 h 1123950"/>
              <a:gd name="connsiteX40" fmla="*/ 633416 w 824428"/>
              <a:gd name="connsiteY40" fmla="*/ 42863 h 1123950"/>
              <a:gd name="connsiteX41" fmla="*/ 631035 w 824428"/>
              <a:gd name="connsiteY41" fmla="*/ 50006 h 1123950"/>
              <a:gd name="connsiteX42" fmla="*/ 616747 w 824428"/>
              <a:gd name="connsiteY42" fmla="*/ 64294 h 1123950"/>
              <a:gd name="connsiteX43" fmla="*/ 609604 w 824428"/>
              <a:gd name="connsiteY43" fmla="*/ 66675 h 1123950"/>
              <a:gd name="connsiteX44" fmla="*/ 597697 w 824428"/>
              <a:gd name="connsiteY44" fmla="*/ 57150 h 1123950"/>
              <a:gd name="connsiteX45" fmla="*/ 561979 w 824428"/>
              <a:gd name="connsiteY45" fmla="*/ 71438 h 1123950"/>
              <a:gd name="connsiteX46" fmla="*/ 514354 w 824428"/>
              <a:gd name="connsiteY46" fmla="*/ 88106 h 1123950"/>
              <a:gd name="connsiteX47" fmla="*/ 519116 w 824428"/>
              <a:gd name="connsiteY47" fmla="*/ 97631 h 1123950"/>
              <a:gd name="connsiteX48" fmla="*/ 516735 w 824428"/>
              <a:gd name="connsiteY48" fmla="*/ 107156 h 1123950"/>
              <a:gd name="connsiteX49" fmla="*/ 502447 w 824428"/>
              <a:gd name="connsiteY49" fmla="*/ 114300 h 1123950"/>
              <a:gd name="connsiteX50" fmla="*/ 457204 w 824428"/>
              <a:gd name="connsiteY50" fmla="*/ 119063 h 1123950"/>
              <a:gd name="connsiteX51" fmla="*/ 447679 w 824428"/>
              <a:gd name="connsiteY51" fmla="*/ 126206 h 1123950"/>
              <a:gd name="connsiteX52" fmla="*/ 438154 w 824428"/>
              <a:gd name="connsiteY52" fmla="*/ 138113 h 1123950"/>
              <a:gd name="connsiteX53" fmla="*/ 431010 w 824428"/>
              <a:gd name="connsiteY53" fmla="*/ 145256 h 1123950"/>
              <a:gd name="connsiteX54" fmla="*/ 421485 w 824428"/>
              <a:gd name="connsiteY54" fmla="*/ 171450 h 1123950"/>
              <a:gd name="connsiteX55" fmla="*/ 404816 w 824428"/>
              <a:gd name="connsiteY55" fmla="*/ 176213 h 1123950"/>
              <a:gd name="connsiteX56" fmla="*/ 309566 w 824428"/>
              <a:gd name="connsiteY56" fmla="*/ 190500 h 1123950"/>
              <a:gd name="connsiteX57" fmla="*/ 290516 w 824428"/>
              <a:gd name="connsiteY57" fmla="*/ 202406 h 1123950"/>
              <a:gd name="connsiteX58" fmla="*/ 276229 w 824428"/>
              <a:gd name="connsiteY58" fmla="*/ 216694 h 1123950"/>
              <a:gd name="connsiteX59" fmla="*/ 259560 w 824428"/>
              <a:gd name="connsiteY59" fmla="*/ 238125 h 1123950"/>
              <a:gd name="connsiteX60" fmla="*/ 250035 w 824428"/>
              <a:gd name="connsiteY60" fmla="*/ 250031 h 1123950"/>
              <a:gd name="connsiteX61" fmla="*/ 235747 w 824428"/>
              <a:gd name="connsiteY61" fmla="*/ 261938 h 1123950"/>
              <a:gd name="connsiteX62" fmla="*/ 228604 w 824428"/>
              <a:gd name="connsiteY62" fmla="*/ 271463 h 1123950"/>
              <a:gd name="connsiteX63" fmla="*/ 207172 w 824428"/>
              <a:gd name="connsiteY63" fmla="*/ 285750 h 1123950"/>
              <a:gd name="connsiteX64" fmla="*/ 197647 w 824428"/>
              <a:gd name="connsiteY64" fmla="*/ 295275 h 1123950"/>
              <a:gd name="connsiteX65" fmla="*/ 183360 w 824428"/>
              <a:gd name="connsiteY65" fmla="*/ 304800 h 1123950"/>
              <a:gd name="connsiteX66" fmla="*/ 176216 w 824428"/>
              <a:gd name="connsiteY66" fmla="*/ 311944 h 1123950"/>
              <a:gd name="connsiteX67" fmla="*/ 164310 w 824428"/>
              <a:gd name="connsiteY67" fmla="*/ 316706 h 1123950"/>
              <a:gd name="connsiteX68" fmla="*/ 157166 w 824428"/>
              <a:gd name="connsiteY68" fmla="*/ 371475 h 1123950"/>
              <a:gd name="connsiteX69" fmla="*/ 166691 w 824428"/>
              <a:gd name="connsiteY69" fmla="*/ 385763 h 1123950"/>
              <a:gd name="connsiteX70" fmla="*/ 183360 w 824428"/>
              <a:gd name="connsiteY70" fmla="*/ 407194 h 1123950"/>
              <a:gd name="connsiteX71" fmla="*/ 190504 w 824428"/>
              <a:gd name="connsiteY71" fmla="*/ 416719 h 1123950"/>
              <a:gd name="connsiteX72" fmla="*/ 197647 w 824428"/>
              <a:gd name="connsiteY72" fmla="*/ 428625 h 1123950"/>
              <a:gd name="connsiteX73" fmla="*/ 204791 w 824428"/>
              <a:gd name="connsiteY73" fmla="*/ 442913 h 1123950"/>
              <a:gd name="connsiteX74" fmla="*/ 216697 w 824428"/>
              <a:gd name="connsiteY74" fmla="*/ 459581 h 1123950"/>
              <a:gd name="connsiteX75" fmla="*/ 221460 w 824428"/>
              <a:gd name="connsiteY75" fmla="*/ 471488 h 1123950"/>
              <a:gd name="connsiteX76" fmla="*/ 228604 w 824428"/>
              <a:gd name="connsiteY76" fmla="*/ 481013 h 1123950"/>
              <a:gd name="connsiteX77" fmla="*/ 233366 w 824428"/>
              <a:gd name="connsiteY77" fmla="*/ 490538 h 1123950"/>
              <a:gd name="connsiteX78" fmla="*/ 230985 w 824428"/>
              <a:gd name="connsiteY78" fmla="*/ 507206 h 1123950"/>
              <a:gd name="connsiteX79" fmla="*/ 185741 w 824428"/>
              <a:gd name="connsiteY79" fmla="*/ 511969 h 1123950"/>
              <a:gd name="connsiteX80" fmla="*/ 176216 w 824428"/>
              <a:gd name="connsiteY80" fmla="*/ 516731 h 1123950"/>
              <a:gd name="connsiteX81" fmla="*/ 171454 w 824428"/>
              <a:gd name="connsiteY81" fmla="*/ 531019 h 1123950"/>
              <a:gd name="connsiteX82" fmla="*/ 164310 w 824428"/>
              <a:gd name="connsiteY82" fmla="*/ 581025 h 1123950"/>
              <a:gd name="connsiteX83" fmla="*/ 135735 w 824428"/>
              <a:gd name="connsiteY83" fmla="*/ 607219 h 1123950"/>
              <a:gd name="connsiteX84" fmla="*/ 128591 w 824428"/>
              <a:gd name="connsiteY84" fmla="*/ 611981 h 1123950"/>
              <a:gd name="connsiteX85" fmla="*/ 111922 w 824428"/>
              <a:gd name="connsiteY85" fmla="*/ 628650 h 1123950"/>
              <a:gd name="connsiteX86" fmla="*/ 100016 w 824428"/>
              <a:gd name="connsiteY86" fmla="*/ 638175 h 1123950"/>
              <a:gd name="connsiteX87" fmla="*/ 88110 w 824428"/>
              <a:gd name="connsiteY87" fmla="*/ 650081 h 1123950"/>
              <a:gd name="connsiteX88" fmla="*/ 80966 w 824428"/>
              <a:gd name="connsiteY88" fmla="*/ 661988 h 1123950"/>
              <a:gd name="connsiteX89" fmla="*/ 76204 w 824428"/>
              <a:gd name="connsiteY89" fmla="*/ 669131 h 1123950"/>
              <a:gd name="connsiteX90" fmla="*/ 69060 w 824428"/>
              <a:gd name="connsiteY90" fmla="*/ 678656 h 1123950"/>
              <a:gd name="connsiteX91" fmla="*/ 64297 w 824428"/>
              <a:gd name="connsiteY91" fmla="*/ 685800 h 1123950"/>
              <a:gd name="connsiteX92" fmla="*/ 57154 w 824428"/>
              <a:gd name="connsiteY92" fmla="*/ 692944 h 1123950"/>
              <a:gd name="connsiteX93" fmla="*/ 52391 w 824428"/>
              <a:gd name="connsiteY93" fmla="*/ 702469 h 1123950"/>
              <a:gd name="connsiteX94" fmla="*/ 47629 w 824428"/>
              <a:gd name="connsiteY94" fmla="*/ 709613 h 1123950"/>
              <a:gd name="connsiteX95" fmla="*/ 40485 w 824428"/>
              <a:gd name="connsiteY95" fmla="*/ 721519 h 1123950"/>
              <a:gd name="connsiteX96" fmla="*/ 33341 w 824428"/>
              <a:gd name="connsiteY96" fmla="*/ 735806 h 1123950"/>
              <a:gd name="connsiteX97" fmla="*/ 38104 w 824428"/>
              <a:gd name="connsiteY97" fmla="*/ 754856 h 1123950"/>
              <a:gd name="connsiteX98" fmla="*/ 47629 w 824428"/>
              <a:gd name="connsiteY98" fmla="*/ 778669 h 1123950"/>
              <a:gd name="connsiteX99" fmla="*/ 30960 w 824428"/>
              <a:gd name="connsiteY99" fmla="*/ 821531 h 1123950"/>
              <a:gd name="connsiteX100" fmla="*/ 11910 w 824428"/>
              <a:gd name="connsiteY100" fmla="*/ 835819 h 1123950"/>
              <a:gd name="connsiteX101" fmla="*/ 2385 w 824428"/>
              <a:gd name="connsiteY101" fmla="*/ 852488 h 1123950"/>
              <a:gd name="connsiteX102" fmla="*/ 4 w 824428"/>
              <a:gd name="connsiteY102" fmla="*/ 859631 h 1123950"/>
              <a:gd name="connsiteX103" fmla="*/ 4766 w 824428"/>
              <a:gd name="connsiteY103" fmla="*/ 919163 h 1123950"/>
              <a:gd name="connsiteX104" fmla="*/ 7147 w 824428"/>
              <a:gd name="connsiteY104" fmla="*/ 928688 h 1123950"/>
              <a:gd name="connsiteX105" fmla="*/ 21435 w 824428"/>
              <a:gd name="connsiteY105" fmla="*/ 945356 h 1123950"/>
              <a:gd name="connsiteX106" fmla="*/ 33341 w 824428"/>
              <a:gd name="connsiteY106" fmla="*/ 952500 h 1123950"/>
              <a:gd name="connsiteX107" fmla="*/ 42866 w 824428"/>
              <a:gd name="connsiteY107" fmla="*/ 954881 h 1123950"/>
              <a:gd name="connsiteX108" fmla="*/ 50010 w 824428"/>
              <a:gd name="connsiteY108" fmla="*/ 959644 h 1123950"/>
              <a:gd name="connsiteX109" fmla="*/ 76204 w 824428"/>
              <a:gd name="connsiteY109" fmla="*/ 973931 h 1123950"/>
              <a:gd name="connsiteX110" fmla="*/ 80966 w 824428"/>
              <a:gd name="connsiteY110" fmla="*/ 981075 h 1123950"/>
              <a:gd name="connsiteX111" fmla="*/ 76204 w 824428"/>
              <a:gd name="connsiteY111" fmla="*/ 1038225 h 1123950"/>
              <a:gd name="connsiteX112" fmla="*/ 71441 w 824428"/>
              <a:gd name="connsiteY112" fmla="*/ 1050131 h 1123950"/>
              <a:gd name="connsiteX113" fmla="*/ 76204 w 824428"/>
              <a:gd name="connsiteY113" fmla="*/ 1114425 h 1123950"/>
              <a:gd name="connsiteX114" fmla="*/ 80966 w 824428"/>
              <a:gd name="connsiteY114" fmla="*/ 1123950 h 1123950"/>
              <a:gd name="connsiteX115" fmla="*/ 114304 w 824428"/>
              <a:gd name="connsiteY115" fmla="*/ 1116806 h 1123950"/>
              <a:gd name="connsiteX116" fmla="*/ 123829 w 824428"/>
              <a:gd name="connsiteY116" fmla="*/ 1102519 h 1123950"/>
              <a:gd name="connsiteX117" fmla="*/ 161928 w 824428"/>
              <a:gd name="connsiteY117" fmla="*/ 1066801 h 1123950"/>
              <a:gd name="connsiteX118" fmla="*/ 195266 w 824428"/>
              <a:gd name="connsiteY118" fmla="*/ 1069181 h 1123950"/>
              <a:gd name="connsiteX119" fmla="*/ 230985 w 824428"/>
              <a:gd name="connsiteY119" fmla="*/ 1040606 h 1123950"/>
              <a:gd name="connsiteX120" fmla="*/ 278610 w 824428"/>
              <a:gd name="connsiteY120" fmla="*/ 962026 h 1123950"/>
              <a:gd name="connsiteX121" fmla="*/ 316710 w 824428"/>
              <a:gd name="connsiteY121" fmla="*/ 912019 h 1123950"/>
              <a:gd name="connsiteX122" fmla="*/ 338141 w 824428"/>
              <a:gd name="connsiteY122" fmla="*/ 909638 h 1123950"/>
              <a:gd name="connsiteX0" fmla="*/ 338141 w 824428"/>
              <a:gd name="connsiteY0" fmla="*/ 909638 h 1123950"/>
              <a:gd name="connsiteX1" fmla="*/ 350047 w 824428"/>
              <a:gd name="connsiteY1" fmla="*/ 885825 h 1123950"/>
              <a:gd name="connsiteX2" fmla="*/ 390529 w 824428"/>
              <a:gd name="connsiteY2" fmla="*/ 831057 h 1123950"/>
              <a:gd name="connsiteX3" fmla="*/ 409579 w 824428"/>
              <a:gd name="connsiteY3" fmla="*/ 785812 h 1123950"/>
              <a:gd name="connsiteX4" fmla="*/ 421485 w 824428"/>
              <a:gd name="connsiteY4" fmla="*/ 721519 h 1123950"/>
              <a:gd name="connsiteX5" fmla="*/ 440535 w 824428"/>
              <a:gd name="connsiteY5" fmla="*/ 678656 h 1123950"/>
              <a:gd name="connsiteX6" fmla="*/ 473872 w 824428"/>
              <a:gd name="connsiteY6" fmla="*/ 638175 h 1123950"/>
              <a:gd name="connsiteX7" fmla="*/ 526260 w 824428"/>
              <a:gd name="connsiteY7" fmla="*/ 564356 h 1123950"/>
              <a:gd name="connsiteX8" fmla="*/ 571504 w 824428"/>
              <a:gd name="connsiteY8" fmla="*/ 514350 h 1123950"/>
              <a:gd name="connsiteX9" fmla="*/ 607222 w 824428"/>
              <a:gd name="connsiteY9" fmla="*/ 447675 h 1123950"/>
              <a:gd name="connsiteX10" fmla="*/ 647704 w 824428"/>
              <a:gd name="connsiteY10" fmla="*/ 404813 h 1123950"/>
              <a:gd name="connsiteX11" fmla="*/ 683422 w 824428"/>
              <a:gd name="connsiteY11" fmla="*/ 369094 h 1123950"/>
              <a:gd name="connsiteX12" fmla="*/ 695329 w 824428"/>
              <a:gd name="connsiteY12" fmla="*/ 366713 h 1123950"/>
              <a:gd name="connsiteX13" fmla="*/ 750097 w 824428"/>
              <a:gd name="connsiteY13" fmla="*/ 364331 h 1123950"/>
              <a:gd name="connsiteX14" fmla="*/ 762004 w 824428"/>
              <a:gd name="connsiteY14" fmla="*/ 359569 h 1123950"/>
              <a:gd name="connsiteX15" fmla="*/ 771529 w 824428"/>
              <a:gd name="connsiteY15" fmla="*/ 350044 h 1123950"/>
              <a:gd name="connsiteX16" fmla="*/ 816772 w 824428"/>
              <a:gd name="connsiteY16" fmla="*/ 326231 h 1123950"/>
              <a:gd name="connsiteX17" fmla="*/ 823916 w 824428"/>
              <a:gd name="connsiteY17" fmla="*/ 316706 h 1123950"/>
              <a:gd name="connsiteX18" fmla="*/ 821535 w 824428"/>
              <a:gd name="connsiteY18" fmla="*/ 283369 h 1123950"/>
              <a:gd name="connsiteX19" fmla="*/ 814391 w 824428"/>
              <a:gd name="connsiteY19" fmla="*/ 276225 h 1123950"/>
              <a:gd name="connsiteX20" fmla="*/ 797722 w 824428"/>
              <a:gd name="connsiteY20" fmla="*/ 259556 h 1123950"/>
              <a:gd name="connsiteX21" fmla="*/ 788197 w 824428"/>
              <a:gd name="connsiteY21" fmla="*/ 257175 h 1123950"/>
              <a:gd name="connsiteX22" fmla="*/ 745335 w 824428"/>
              <a:gd name="connsiteY22" fmla="*/ 247650 h 1123950"/>
              <a:gd name="connsiteX23" fmla="*/ 731047 w 824428"/>
              <a:gd name="connsiteY23" fmla="*/ 240506 h 1123950"/>
              <a:gd name="connsiteX24" fmla="*/ 719141 w 824428"/>
              <a:gd name="connsiteY24" fmla="*/ 235744 h 1123950"/>
              <a:gd name="connsiteX25" fmla="*/ 685804 w 824428"/>
              <a:gd name="connsiteY25" fmla="*/ 216694 h 1123950"/>
              <a:gd name="connsiteX26" fmla="*/ 678660 w 824428"/>
              <a:gd name="connsiteY26" fmla="*/ 214313 h 1123950"/>
              <a:gd name="connsiteX27" fmla="*/ 676279 w 824428"/>
              <a:gd name="connsiteY27" fmla="*/ 207169 h 1123950"/>
              <a:gd name="connsiteX28" fmla="*/ 681041 w 824428"/>
              <a:gd name="connsiteY28" fmla="*/ 173831 h 1123950"/>
              <a:gd name="connsiteX29" fmla="*/ 676279 w 824428"/>
              <a:gd name="connsiteY29" fmla="*/ 138113 h 1123950"/>
              <a:gd name="connsiteX30" fmla="*/ 673897 w 824428"/>
              <a:gd name="connsiteY30" fmla="*/ 50006 h 1123950"/>
              <a:gd name="connsiteX31" fmla="*/ 671516 w 824428"/>
              <a:gd name="connsiteY31" fmla="*/ 40481 h 1123950"/>
              <a:gd name="connsiteX32" fmla="*/ 669135 w 824428"/>
              <a:gd name="connsiteY32" fmla="*/ 26194 h 1123950"/>
              <a:gd name="connsiteX33" fmla="*/ 659610 w 824428"/>
              <a:gd name="connsiteY33" fmla="*/ 9525 h 1123950"/>
              <a:gd name="connsiteX34" fmla="*/ 654847 w 824428"/>
              <a:gd name="connsiteY34" fmla="*/ 0 h 1123950"/>
              <a:gd name="connsiteX35" fmla="*/ 647704 w 824428"/>
              <a:gd name="connsiteY35" fmla="*/ 4763 h 1123950"/>
              <a:gd name="connsiteX36" fmla="*/ 645322 w 824428"/>
              <a:gd name="connsiteY36" fmla="*/ 14288 h 1123950"/>
              <a:gd name="connsiteX37" fmla="*/ 642941 w 824428"/>
              <a:gd name="connsiteY37" fmla="*/ 21431 h 1123950"/>
              <a:gd name="connsiteX38" fmla="*/ 640560 w 824428"/>
              <a:gd name="connsiteY38" fmla="*/ 30956 h 1123950"/>
              <a:gd name="connsiteX39" fmla="*/ 633416 w 824428"/>
              <a:gd name="connsiteY39" fmla="*/ 42863 h 1123950"/>
              <a:gd name="connsiteX40" fmla="*/ 631035 w 824428"/>
              <a:gd name="connsiteY40" fmla="*/ 50006 h 1123950"/>
              <a:gd name="connsiteX41" fmla="*/ 616747 w 824428"/>
              <a:gd name="connsiteY41" fmla="*/ 64294 h 1123950"/>
              <a:gd name="connsiteX42" fmla="*/ 609604 w 824428"/>
              <a:gd name="connsiteY42" fmla="*/ 66675 h 1123950"/>
              <a:gd name="connsiteX43" fmla="*/ 597697 w 824428"/>
              <a:gd name="connsiteY43" fmla="*/ 57150 h 1123950"/>
              <a:gd name="connsiteX44" fmla="*/ 561979 w 824428"/>
              <a:gd name="connsiteY44" fmla="*/ 71438 h 1123950"/>
              <a:gd name="connsiteX45" fmla="*/ 514354 w 824428"/>
              <a:gd name="connsiteY45" fmla="*/ 88106 h 1123950"/>
              <a:gd name="connsiteX46" fmla="*/ 519116 w 824428"/>
              <a:gd name="connsiteY46" fmla="*/ 97631 h 1123950"/>
              <a:gd name="connsiteX47" fmla="*/ 516735 w 824428"/>
              <a:gd name="connsiteY47" fmla="*/ 107156 h 1123950"/>
              <a:gd name="connsiteX48" fmla="*/ 502447 w 824428"/>
              <a:gd name="connsiteY48" fmla="*/ 114300 h 1123950"/>
              <a:gd name="connsiteX49" fmla="*/ 457204 w 824428"/>
              <a:gd name="connsiteY49" fmla="*/ 119063 h 1123950"/>
              <a:gd name="connsiteX50" fmla="*/ 447679 w 824428"/>
              <a:gd name="connsiteY50" fmla="*/ 126206 h 1123950"/>
              <a:gd name="connsiteX51" fmla="*/ 438154 w 824428"/>
              <a:gd name="connsiteY51" fmla="*/ 138113 h 1123950"/>
              <a:gd name="connsiteX52" fmla="*/ 431010 w 824428"/>
              <a:gd name="connsiteY52" fmla="*/ 145256 h 1123950"/>
              <a:gd name="connsiteX53" fmla="*/ 421485 w 824428"/>
              <a:gd name="connsiteY53" fmla="*/ 171450 h 1123950"/>
              <a:gd name="connsiteX54" fmla="*/ 404816 w 824428"/>
              <a:gd name="connsiteY54" fmla="*/ 176213 h 1123950"/>
              <a:gd name="connsiteX55" fmla="*/ 309566 w 824428"/>
              <a:gd name="connsiteY55" fmla="*/ 190500 h 1123950"/>
              <a:gd name="connsiteX56" fmla="*/ 290516 w 824428"/>
              <a:gd name="connsiteY56" fmla="*/ 202406 h 1123950"/>
              <a:gd name="connsiteX57" fmla="*/ 276229 w 824428"/>
              <a:gd name="connsiteY57" fmla="*/ 216694 h 1123950"/>
              <a:gd name="connsiteX58" fmla="*/ 259560 w 824428"/>
              <a:gd name="connsiteY58" fmla="*/ 238125 h 1123950"/>
              <a:gd name="connsiteX59" fmla="*/ 250035 w 824428"/>
              <a:gd name="connsiteY59" fmla="*/ 250031 h 1123950"/>
              <a:gd name="connsiteX60" fmla="*/ 235747 w 824428"/>
              <a:gd name="connsiteY60" fmla="*/ 261938 h 1123950"/>
              <a:gd name="connsiteX61" fmla="*/ 228604 w 824428"/>
              <a:gd name="connsiteY61" fmla="*/ 271463 h 1123950"/>
              <a:gd name="connsiteX62" fmla="*/ 207172 w 824428"/>
              <a:gd name="connsiteY62" fmla="*/ 285750 h 1123950"/>
              <a:gd name="connsiteX63" fmla="*/ 197647 w 824428"/>
              <a:gd name="connsiteY63" fmla="*/ 295275 h 1123950"/>
              <a:gd name="connsiteX64" fmla="*/ 183360 w 824428"/>
              <a:gd name="connsiteY64" fmla="*/ 304800 h 1123950"/>
              <a:gd name="connsiteX65" fmla="*/ 176216 w 824428"/>
              <a:gd name="connsiteY65" fmla="*/ 311944 h 1123950"/>
              <a:gd name="connsiteX66" fmla="*/ 164310 w 824428"/>
              <a:gd name="connsiteY66" fmla="*/ 316706 h 1123950"/>
              <a:gd name="connsiteX67" fmla="*/ 157166 w 824428"/>
              <a:gd name="connsiteY67" fmla="*/ 371475 h 1123950"/>
              <a:gd name="connsiteX68" fmla="*/ 166691 w 824428"/>
              <a:gd name="connsiteY68" fmla="*/ 385763 h 1123950"/>
              <a:gd name="connsiteX69" fmla="*/ 183360 w 824428"/>
              <a:gd name="connsiteY69" fmla="*/ 407194 h 1123950"/>
              <a:gd name="connsiteX70" fmla="*/ 190504 w 824428"/>
              <a:gd name="connsiteY70" fmla="*/ 416719 h 1123950"/>
              <a:gd name="connsiteX71" fmla="*/ 197647 w 824428"/>
              <a:gd name="connsiteY71" fmla="*/ 428625 h 1123950"/>
              <a:gd name="connsiteX72" fmla="*/ 204791 w 824428"/>
              <a:gd name="connsiteY72" fmla="*/ 442913 h 1123950"/>
              <a:gd name="connsiteX73" fmla="*/ 216697 w 824428"/>
              <a:gd name="connsiteY73" fmla="*/ 459581 h 1123950"/>
              <a:gd name="connsiteX74" fmla="*/ 221460 w 824428"/>
              <a:gd name="connsiteY74" fmla="*/ 471488 h 1123950"/>
              <a:gd name="connsiteX75" fmla="*/ 228604 w 824428"/>
              <a:gd name="connsiteY75" fmla="*/ 481013 h 1123950"/>
              <a:gd name="connsiteX76" fmla="*/ 233366 w 824428"/>
              <a:gd name="connsiteY76" fmla="*/ 490538 h 1123950"/>
              <a:gd name="connsiteX77" fmla="*/ 230985 w 824428"/>
              <a:gd name="connsiteY77" fmla="*/ 507206 h 1123950"/>
              <a:gd name="connsiteX78" fmla="*/ 185741 w 824428"/>
              <a:gd name="connsiteY78" fmla="*/ 511969 h 1123950"/>
              <a:gd name="connsiteX79" fmla="*/ 176216 w 824428"/>
              <a:gd name="connsiteY79" fmla="*/ 516731 h 1123950"/>
              <a:gd name="connsiteX80" fmla="*/ 171454 w 824428"/>
              <a:gd name="connsiteY80" fmla="*/ 531019 h 1123950"/>
              <a:gd name="connsiteX81" fmla="*/ 164310 w 824428"/>
              <a:gd name="connsiteY81" fmla="*/ 581025 h 1123950"/>
              <a:gd name="connsiteX82" fmla="*/ 135735 w 824428"/>
              <a:gd name="connsiteY82" fmla="*/ 607219 h 1123950"/>
              <a:gd name="connsiteX83" fmla="*/ 128591 w 824428"/>
              <a:gd name="connsiteY83" fmla="*/ 611981 h 1123950"/>
              <a:gd name="connsiteX84" fmla="*/ 111922 w 824428"/>
              <a:gd name="connsiteY84" fmla="*/ 628650 h 1123950"/>
              <a:gd name="connsiteX85" fmla="*/ 100016 w 824428"/>
              <a:gd name="connsiteY85" fmla="*/ 638175 h 1123950"/>
              <a:gd name="connsiteX86" fmla="*/ 88110 w 824428"/>
              <a:gd name="connsiteY86" fmla="*/ 650081 h 1123950"/>
              <a:gd name="connsiteX87" fmla="*/ 80966 w 824428"/>
              <a:gd name="connsiteY87" fmla="*/ 661988 h 1123950"/>
              <a:gd name="connsiteX88" fmla="*/ 76204 w 824428"/>
              <a:gd name="connsiteY88" fmla="*/ 669131 h 1123950"/>
              <a:gd name="connsiteX89" fmla="*/ 69060 w 824428"/>
              <a:gd name="connsiteY89" fmla="*/ 678656 h 1123950"/>
              <a:gd name="connsiteX90" fmla="*/ 64297 w 824428"/>
              <a:gd name="connsiteY90" fmla="*/ 685800 h 1123950"/>
              <a:gd name="connsiteX91" fmla="*/ 57154 w 824428"/>
              <a:gd name="connsiteY91" fmla="*/ 692944 h 1123950"/>
              <a:gd name="connsiteX92" fmla="*/ 52391 w 824428"/>
              <a:gd name="connsiteY92" fmla="*/ 702469 h 1123950"/>
              <a:gd name="connsiteX93" fmla="*/ 47629 w 824428"/>
              <a:gd name="connsiteY93" fmla="*/ 709613 h 1123950"/>
              <a:gd name="connsiteX94" fmla="*/ 40485 w 824428"/>
              <a:gd name="connsiteY94" fmla="*/ 721519 h 1123950"/>
              <a:gd name="connsiteX95" fmla="*/ 33341 w 824428"/>
              <a:gd name="connsiteY95" fmla="*/ 735806 h 1123950"/>
              <a:gd name="connsiteX96" fmla="*/ 38104 w 824428"/>
              <a:gd name="connsiteY96" fmla="*/ 754856 h 1123950"/>
              <a:gd name="connsiteX97" fmla="*/ 47629 w 824428"/>
              <a:gd name="connsiteY97" fmla="*/ 778669 h 1123950"/>
              <a:gd name="connsiteX98" fmla="*/ 30960 w 824428"/>
              <a:gd name="connsiteY98" fmla="*/ 821531 h 1123950"/>
              <a:gd name="connsiteX99" fmla="*/ 11910 w 824428"/>
              <a:gd name="connsiteY99" fmla="*/ 835819 h 1123950"/>
              <a:gd name="connsiteX100" fmla="*/ 2385 w 824428"/>
              <a:gd name="connsiteY100" fmla="*/ 852488 h 1123950"/>
              <a:gd name="connsiteX101" fmla="*/ 4 w 824428"/>
              <a:gd name="connsiteY101" fmla="*/ 859631 h 1123950"/>
              <a:gd name="connsiteX102" fmla="*/ 4766 w 824428"/>
              <a:gd name="connsiteY102" fmla="*/ 919163 h 1123950"/>
              <a:gd name="connsiteX103" fmla="*/ 7147 w 824428"/>
              <a:gd name="connsiteY103" fmla="*/ 928688 h 1123950"/>
              <a:gd name="connsiteX104" fmla="*/ 21435 w 824428"/>
              <a:gd name="connsiteY104" fmla="*/ 945356 h 1123950"/>
              <a:gd name="connsiteX105" fmla="*/ 33341 w 824428"/>
              <a:gd name="connsiteY105" fmla="*/ 952500 h 1123950"/>
              <a:gd name="connsiteX106" fmla="*/ 42866 w 824428"/>
              <a:gd name="connsiteY106" fmla="*/ 954881 h 1123950"/>
              <a:gd name="connsiteX107" fmla="*/ 50010 w 824428"/>
              <a:gd name="connsiteY107" fmla="*/ 959644 h 1123950"/>
              <a:gd name="connsiteX108" fmla="*/ 76204 w 824428"/>
              <a:gd name="connsiteY108" fmla="*/ 973931 h 1123950"/>
              <a:gd name="connsiteX109" fmla="*/ 80966 w 824428"/>
              <a:gd name="connsiteY109" fmla="*/ 981075 h 1123950"/>
              <a:gd name="connsiteX110" fmla="*/ 76204 w 824428"/>
              <a:gd name="connsiteY110" fmla="*/ 1038225 h 1123950"/>
              <a:gd name="connsiteX111" fmla="*/ 71441 w 824428"/>
              <a:gd name="connsiteY111" fmla="*/ 1050131 h 1123950"/>
              <a:gd name="connsiteX112" fmla="*/ 76204 w 824428"/>
              <a:gd name="connsiteY112" fmla="*/ 1114425 h 1123950"/>
              <a:gd name="connsiteX113" fmla="*/ 80966 w 824428"/>
              <a:gd name="connsiteY113" fmla="*/ 1123950 h 1123950"/>
              <a:gd name="connsiteX114" fmla="*/ 114304 w 824428"/>
              <a:gd name="connsiteY114" fmla="*/ 1116806 h 1123950"/>
              <a:gd name="connsiteX115" fmla="*/ 123829 w 824428"/>
              <a:gd name="connsiteY115" fmla="*/ 1102519 h 1123950"/>
              <a:gd name="connsiteX116" fmla="*/ 161928 w 824428"/>
              <a:gd name="connsiteY116" fmla="*/ 1066801 h 1123950"/>
              <a:gd name="connsiteX117" fmla="*/ 195266 w 824428"/>
              <a:gd name="connsiteY117" fmla="*/ 1069181 h 1123950"/>
              <a:gd name="connsiteX118" fmla="*/ 230985 w 824428"/>
              <a:gd name="connsiteY118" fmla="*/ 1040606 h 1123950"/>
              <a:gd name="connsiteX119" fmla="*/ 278610 w 824428"/>
              <a:gd name="connsiteY119" fmla="*/ 962026 h 1123950"/>
              <a:gd name="connsiteX120" fmla="*/ 316710 w 824428"/>
              <a:gd name="connsiteY120" fmla="*/ 912019 h 1123950"/>
              <a:gd name="connsiteX121" fmla="*/ 338141 w 824428"/>
              <a:gd name="connsiteY121" fmla="*/ 909638 h 1123950"/>
              <a:gd name="connsiteX0" fmla="*/ 338141 w 824428"/>
              <a:gd name="connsiteY0" fmla="*/ 909638 h 1123950"/>
              <a:gd name="connsiteX1" fmla="*/ 350047 w 824428"/>
              <a:gd name="connsiteY1" fmla="*/ 885825 h 1123950"/>
              <a:gd name="connsiteX2" fmla="*/ 390529 w 824428"/>
              <a:gd name="connsiteY2" fmla="*/ 831057 h 1123950"/>
              <a:gd name="connsiteX3" fmla="*/ 409579 w 824428"/>
              <a:gd name="connsiteY3" fmla="*/ 785812 h 1123950"/>
              <a:gd name="connsiteX4" fmla="*/ 421485 w 824428"/>
              <a:gd name="connsiteY4" fmla="*/ 721519 h 1123950"/>
              <a:gd name="connsiteX5" fmla="*/ 440535 w 824428"/>
              <a:gd name="connsiteY5" fmla="*/ 678656 h 1123950"/>
              <a:gd name="connsiteX6" fmla="*/ 473872 w 824428"/>
              <a:gd name="connsiteY6" fmla="*/ 638175 h 1123950"/>
              <a:gd name="connsiteX7" fmla="*/ 526260 w 824428"/>
              <a:gd name="connsiteY7" fmla="*/ 564356 h 1123950"/>
              <a:gd name="connsiteX8" fmla="*/ 571504 w 824428"/>
              <a:gd name="connsiteY8" fmla="*/ 514350 h 1123950"/>
              <a:gd name="connsiteX9" fmla="*/ 607222 w 824428"/>
              <a:gd name="connsiteY9" fmla="*/ 447675 h 1123950"/>
              <a:gd name="connsiteX10" fmla="*/ 647704 w 824428"/>
              <a:gd name="connsiteY10" fmla="*/ 404813 h 1123950"/>
              <a:gd name="connsiteX11" fmla="*/ 683422 w 824428"/>
              <a:gd name="connsiteY11" fmla="*/ 369094 h 1123950"/>
              <a:gd name="connsiteX12" fmla="*/ 695329 w 824428"/>
              <a:gd name="connsiteY12" fmla="*/ 366713 h 1123950"/>
              <a:gd name="connsiteX13" fmla="*/ 750097 w 824428"/>
              <a:gd name="connsiteY13" fmla="*/ 364331 h 1123950"/>
              <a:gd name="connsiteX14" fmla="*/ 762004 w 824428"/>
              <a:gd name="connsiteY14" fmla="*/ 359569 h 1123950"/>
              <a:gd name="connsiteX15" fmla="*/ 816772 w 824428"/>
              <a:gd name="connsiteY15" fmla="*/ 326231 h 1123950"/>
              <a:gd name="connsiteX16" fmla="*/ 823916 w 824428"/>
              <a:gd name="connsiteY16" fmla="*/ 316706 h 1123950"/>
              <a:gd name="connsiteX17" fmla="*/ 821535 w 824428"/>
              <a:gd name="connsiteY17" fmla="*/ 283369 h 1123950"/>
              <a:gd name="connsiteX18" fmla="*/ 814391 w 824428"/>
              <a:gd name="connsiteY18" fmla="*/ 276225 h 1123950"/>
              <a:gd name="connsiteX19" fmla="*/ 797722 w 824428"/>
              <a:gd name="connsiteY19" fmla="*/ 259556 h 1123950"/>
              <a:gd name="connsiteX20" fmla="*/ 788197 w 824428"/>
              <a:gd name="connsiteY20" fmla="*/ 257175 h 1123950"/>
              <a:gd name="connsiteX21" fmla="*/ 745335 w 824428"/>
              <a:gd name="connsiteY21" fmla="*/ 247650 h 1123950"/>
              <a:gd name="connsiteX22" fmla="*/ 731047 w 824428"/>
              <a:gd name="connsiteY22" fmla="*/ 240506 h 1123950"/>
              <a:gd name="connsiteX23" fmla="*/ 719141 w 824428"/>
              <a:gd name="connsiteY23" fmla="*/ 235744 h 1123950"/>
              <a:gd name="connsiteX24" fmla="*/ 685804 w 824428"/>
              <a:gd name="connsiteY24" fmla="*/ 216694 h 1123950"/>
              <a:gd name="connsiteX25" fmla="*/ 678660 w 824428"/>
              <a:gd name="connsiteY25" fmla="*/ 214313 h 1123950"/>
              <a:gd name="connsiteX26" fmla="*/ 676279 w 824428"/>
              <a:gd name="connsiteY26" fmla="*/ 207169 h 1123950"/>
              <a:gd name="connsiteX27" fmla="*/ 681041 w 824428"/>
              <a:gd name="connsiteY27" fmla="*/ 173831 h 1123950"/>
              <a:gd name="connsiteX28" fmla="*/ 676279 w 824428"/>
              <a:gd name="connsiteY28" fmla="*/ 138113 h 1123950"/>
              <a:gd name="connsiteX29" fmla="*/ 673897 w 824428"/>
              <a:gd name="connsiteY29" fmla="*/ 50006 h 1123950"/>
              <a:gd name="connsiteX30" fmla="*/ 671516 w 824428"/>
              <a:gd name="connsiteY30" fmla="*/ 40481 h 1123950"/>
              <a:gd name="connsiteX31" fmla="*/ 669135 w 824428"/>
              <a:gd name="connsiteY31" fmla="*/ 26194 h 1123950"/>
              <a:gd name="connsiteX32" fmla="*/ 659610 w 824428"/>
              <a:gd name="connsiteY32" fmla="*/ 9525 h 1123950"/>
              <a:gd name="connsiteX33" fmla="*/ 654847 w 824428"/>
              <a:gd name="connsiteY33" fmla="*/ 0 h 1123950"/>
              <a:gd name="connsiteX34" fmla="*/ 647704 w 824428"/>
              <a:gd name="connsiteY34" fmla="*/ 4763 h 1123950"/>
              <a:gd name="connsiteX35" fmla="*/ 645322 w 824428"/>
              <a:gd name="connsiteY35" fmla="*/ 14288 h 1123950"/>
              <a:gd name="connsiteX36" fmla="*/ 642941 w 824428"/>
              <a:gd name="connsiteY36" fmla="*/ 21431 h 1123950"/>
              <a:gd name="connsiteX37" fmla="*/ 640560 w 824428"/>
              <a:gd name="connsiteY37" fmla="*/ 30956 h 1123950"/>
              <a:gd name="connsiteX38" fmla="*/ 633416 w 824428"/>
              <a:gd name="connsiteY38" fmla="*/ 42863 h 1123950"/>
              <a:gd name="connsiteX39" fmla="*/ 631035 w 824428"/>
              <a:gd name="connsiteY39" fmla="*/ 50006 h 1123950"/>
              <a:gd name="connsiteX40" fmla="*/ 616747 w 824428"/>
              <a:gd name="connsiteY40" fmla="*/ 64294 h 1123950"/>
              <a:gd name="connsiteX41" fmla="*/ 609604 w 824428"/>
              <a:gd name="connsiteY41" fmla="*/ 66675 h 1123950"/>
              <a:gd name="connsiteX42" fmla="*/ 597697 w 824428"/>
              <a:gd name="connsiteY42" fmla="*/ 57150 h 1123950"/>
              <a:gd name="connsiteX43" fmla="*/ 561979 w 824428"/>
              <a:gd name="connsiteY43" fmla="*/ 71438 h 1123950"/>
              <a:gd name="connsiteX44" fmla="*/ 514354 w 824428"/>
              <a:gd name="connsiteY44" fmla="*/ 88106 h 1123950"/>
              <a:gd name="connsiteX45" fmla="*/ 519116 w 824428"/>
              <a:gd name="connsiteY45" fmla="*/ 97631 h 1123950"/>
              <a:gd name="connsiteX46" fmla="*/ 516735 w 824428"/>
              <a:gd name="connsiteY46" fmla="*/ 107156 h 1123950"/>
              <a:gd name="connsiteX47" fmla="*/ 502447 w 824428"/>
              <a:gd name="connsiteY47" fmla="*/ 114300 h 1123950"/>
              <a:gd name="connsiteX48" fmla="*/ 457204 w 824428"/>
              <a:gd name="connsiteY48" fmla="*/ 119063 h 1123950"/>
              <a:gd name="connsiteX49" fmla="*/ 447679 w 824428"/>
              <a:gd name="connsiteY49" fmla="*/ 126206 h 1123950"/>
              <a:gd name="connsiteX50" fmla="*/ 438154 w 824428"/>
              <a:gd name="connsiteY50" fmla="*/ 138113 h 1123950"/>
              <a:gd name="connsiteX51" fmla="*/ 431010 w 824428"/>
              <a:gd name="connsiteY51" fmla="*/ 145256 h 1123950"/>
              <a:gd name="connsiteX52" fmla="*/ 421485 w 824428"/>
              <a:gd name="connsiteY52" fmla="*/ 171450 h 1123950"/>
              <a:gd name="connsiteX53" fmla="*/ 404816 w 824428"/>
              <a:gd name="connsiteY53" fmla="*/ 176213 h 1123950"/>
              <a:gd name="connsiteX54" fmla="*/ 309566 w 824428"/>
              <a:gd name="connsiteY54" fmla="*/ 190500 h 1123950"/>
              <a:gd name="connsiteX55" fmla="*/ 290516 w 824428"/>
              <a:gd name="connsiteY55" fmla="*/ 202406 h 1123950"/>
              <a:gd name="connsiteX56" fmla="*/ 276229 w 824428"/>
              <a:gd name="connsiteY56" fmla="*/ 216694 h 1123950"/>
              <a:gd name="connsiteX57" fmla="*/ 259560 w 824428"/>
              <a:gd name="connsiteY57" fmla="*/ 238125 h 1123950"/>
              <a:gd name="connsiteX58" fmla="*/ 250035 w 824428"/>
              <a:gd name="connsiteY58" fmla="*/ 250031 h 1123950"/>
              <a:gd name="connsiteX59" fmla="*/ 235747 w 824428"/>
              <a:gd name="connsiteY59" fmla="*/ 261938 h 1123950"/>
              <a:gd name="connsiteX60" fmla="*/ 228604 w 824428"/>
              <a:gd name="connsiteY60" fmla="*/ 271463 h 1123950"/>
              <a:gd name="connsiteX61" fmla="*/ 207172 w 824428"/>
              <a:gd name="connsiteY61" fmla="*/ 285750 h 1123950"/>
              <a:gd name="connsiteX62" fmla="*/ 197647 w 824428"/>
              <a:gd name="connsiteY62" fmla="*/ 295275 h 1123950"/>
              <a:gd name="connsiteX63" fmla="*/ 183360 w 824428"/>
              <a:gd name="connsiteY63" fmla="*/ 304800 h 1123950"/>
              <a:gd name="connsiteX64" fmla="*/ 176216 w 824428"/>
              <a:gd name="connsiteY64" fmla="*/ 311944 h 1123950"/>
              <a:gd name="connsiteX65" fmla="*/ 164310 w 824428"/>
              <a:gd name="connsiteY65" fmla="*/ 316706 h 1123950"/>
              <a:gd name="connsiteX66" fmla="*/ 157166 w 824428"/>
              <a:gd name="connsiteY66" fmla="*/ 371475 h 1123950"/>
              <a:gd name="connsiteX67" fmla="*/ 166691 w 824428"/>
              <a:gd name="connsiteY67" fmla="*/ 385763 h 1123950"/>
              <a:gd name="connsiteX68" fmla="*/ 183360 w 824428"/>
              <a:gd name="connsiteY68" fmla="*/ 407194 h 1123950"/>
              <a:gd name="connsiteX69" fmla="*/ 190504 w 824428"/>
              <a:gd name="connsiteY69" fmla="*/ 416719 h 1123950"/>
              <a:gd name="connsiteX70" fmla="*/ 197647 w 824428"/>
              <a:gd name="connsiteY70" fmla="*/ 428625 h 1123950"/>
              <a:gd name="connsiteX71" fmla="*/ 204791 w 824428"/>
              <a:gd name="connsiteY71" fmla="*/ 442913 h 1123950"/>
              <a:gd name="connsiteX72" fmla="*/ 216697 w 824428"/>
              <a:gd name="connsiteY72" fmla="*/ 459581 h 1123950"/>
              <a:gd name="connsiteX73" fmla="*/ 221460 w 824428"/>
              <a:gd name="connsiteY73" fmla="*/ 471488 h 1123950"/>
              <a:gd name="connsiteX74" fmla="*/ 228604 w 824428"/>
              <a:gd name="connsiteY74" fmla="*/ 481013 h 1123950"/>
              <a:gd name="connsiteX75" fmla="*/ 233366 w 824428"/>
              <a:gd name="connsiteY75" fmla="*/ 490538 h 1123950"/>
              <a:gd name="connsiteX76" fmla="*/ 230985 w 824428"/>
              <a:gd name="connsiteY76" fmla="*/ 507206 h 1123950"/>
              <a:gd name="connsiteX77" fmla="*/ 185741 w 824428"/>
              <a:gd name="connsiteY77" fmla="*/ 511969 h 1123950"/>
              <a:gd name="connsiteX78" fmla="*/ 176216 w 824428"/>
              <a:gd name="connsiteY78" fmla="*/ 516731 h 1123950"/>
              <a:gd name="connsiteX79" fmla="*/ 171454 w 824428"/>
              <a:gd name="connsiteY79" fmla="*/ 531019 h 1123950"/>
              <a:gd name="connsiteX80" fmla="*/ 164310 w 824428"/>
              <a:gd name="connsiteY80" fmla="*/ 581025 h 1123950"/>
              <a:gd name="connsiteX81" fmla="*/ 135735 w 824428"/>
              <a:gd name="connsiteY81" fmla="*/ 607219 h 1123950"/>
              <a:gd name="connsiteX82" fmla="*/ 128591 w 824428"/>
              <a:gd name="connsiteY82" fmla="*/ 611981 h 1123950"/>
              <a:gd name="connsiteX83" fmla="*/ 111922 w 824428"/>
              <a:gd name="connsiteY83" fmla="*/ 628650 h 1123950"/>
              <a:gd name="connsiteX84" fmla="*/ 100016 w 824428"/>
              <a:gd name="connsiteY84" fmla="*/ 638175 h 1123950"/>
              <a:gd name="connsiteX85" fmla="*/ 88110 w 824428"/>
              <a:gd name="connsiteY85" fmla="*/ 650081 h 1123950"/>
              <a:gd name="connsiteX86" fmla="*/ 80966 w 824428"/>
              <a:gd name="connsiteY86" fmla="*/ 661988 h 1123950"/>
              <a:gd name="connsiteX87" fmla="*/ 76204 w 824428"/>
              <a:gd name="connsiteY87" fmla="*/ 669131 h 1123950"/>
              <a:gd name="connsiteX88" fmla="*/ 69060 w 824428"/>
              <a:gd name="connsiteY88" fmla="*/ 678656 h 1123950"/>
              <a:gd name="connsiteX89" fmla="*/ 64297 w 824428"/>
              <a:gd name="connsiteY89" fmla="*/ 685800 h 1123950"/>
              <a:gd name="connsiteX90" fmla="*/ 57154 w 824428"/>
              <a:gd name="connsiteY90" fmla="*/ 692944 h 1123950"/>
              <a:gd name="connsiteX91" fmla="*/ 52391 w 824428"/>
              <a:gd name="connsiteY91" fmla="*/ 702469 h 1123950"/>
              <a:gd name="connsiteX92" fmla="*/ 47629 w 824428"/>
              <a:gd name="connsiteY92" fmla="*/ 709613 h 1123950"/>
              <a:gd name="connsiteX93" fmla="*/ 40485 w 824428"/>
              <a:gd name="connsiteY93" fmla="*/ 721519 h 1123950"/>
              <a:gd name="connsiteX94" fmla="*/ 33341 w 824428"/>
              <a:gd name="connsiteY94" fmla="*/ 735806 h 1123950"/>
              <a:gd name="connsiteX95" fmla="*/ 38104 w 824428"/>
              <a:gd name="connsiteY95" fmla="*/ 754856 h 1123950"/>
              <a:gd name="connsiteX96" fmla="*/ 47629 w 824428"/>
              <a:gd name="connsiteY96" fmla="*/ 778669 h 1123950"/>
              <a:gd name="connsiteX97" fmla="*/ 30960 w 824428"/>
              <a:gd name="connsiteY97" fmla="*/ 821531 h 1123950"/>
              <a:gd name="connsiteX98" fmla="*/ 11910 w 824428"/>
              <a:gd name="connsiteY98" fmla="*/ 835819 h 1123950"/>
              <a:gd name="connsiteX99" fmla="*/ 2385 w 824428"/>
              <a:gd name="connsiteY99" fmla="*/ 852488 h 1123950"/>
              <a:gd name="connsiteX100" fmla="*/ 4 w 824428"/>
              <a:gd name="connsiteY100" fmla="*/ 859631 h 1123950"/>
              <a:gd name="connsiteX101" fmla="*/ 4766 w 824428"/>
              <a:gd name="connsiteY101" fmla="*/ 919163 h 1123950"/>
              <a:gd name="connsiteX102" fmla="*/ 7147 w 824428"/>
              <a:gd name="connsiteY102" fmla="*/ 928688 h 1123950"/>
              <a:gd name="connsiteX103" fmla="*/ 21435 w 824428"/>
              <a:gd name="connsiteY103" fmla="*/ 945356 h 1123950"/>
              <a:gd name="connsiteX104" fmla="*/ 33341 w 824428"/>
              <a:gd name="connsiteY104" fmla="*/ 952500 h 1123950"/>
              <a:gd name="connsiteX105" fmla="*/ 42866 w 824428"/>
              <a:gd name="connsiteY105" fmla="*/ 954881 h 1123950"/>
              <a:gd name="connsiteX106" fmla="*/ 50010 w 824428"/>
              <a:gd name="connsiteY106" fmla="*/ 959644 h 1123950"/>
              <a:gd name="connsiteX107" fmla="*/ 76204 w 824428"/>
              <a:gd name="connsiteY107" fmla="*/ 973931 h 1123950"/>
              <a:gd name="connsiteX108" fmla="*/ 80966 w 824428"/>
              <a:gd name="connsiteY108" fmla="*/ 981075 h 1123950"/>
              <a:gd name="connsiteX109" fmla="*/ 76204 w 824428"/>
              <a:gd name="connsiteY109" fmla="*/ 1038225 h 1123950"/>
              <a:gd name="connsiteX110" fmla="*/ 71441 w 824428"/>
              <a:gd name="connsiteY110" fmla="*/ 1050131 h 1123950"/>
              <a:gd name="connsiteX111" fmla="*/ 76204 w 824428"/>
              <a:gd name="connsiteY111" fmla="*/ 1114425 h 1123950"/>
              <a:gd name="connsiteX112" fmla="*/ 80966 w 824428"/>
              <a:gd name="connsiteY112" fmla="*/ 1123950 h 1123950"/>
              <a:gd name="connsiteX113" fmla="*/ 114304 w 824428"/>
              <a:gd name="connsiteY113" fmla="*/ 1116806 h 1123950"/>
              <a:gd name="connsiteX114" fmla="*/ 123829 w 824428"/>
              <a:gd name="connsiteY114" fmla="*/ 1102519 h 1123950"/>
              <a:gd name="connsiteX115" fmla="*/ 161928 w 824428"/>
              <a:gd name="connsiteY115" fmla="*/ 1066801 h 1123950"/>
              <a:gd name="connsiteX116" fmla="*/ 195266 w 824428"/>
              <a:gd name="connsiteY116" fmla="*/ 1069181 h 1123950"/>
              <a:gd name="connsiteX117" fmla="*/ 230985 w 824428"/>
              <a:gd name="connsiteY117" fmla="*/ 1040606 h 1123950"/>
              <a:gd name="connsiteX118" fmla="*/ 278610 w 824428"/>
              <a:gd name="connsiteY118" fmla="*/ 962026 h 1123950"/>
              <a:gd name="connsiteX119" fmla="*/ 316710 w 824428"/>
              <a:gd name="connsiteY119" fmla="*/ 912019 h 1123950"/>
              <a:gd name="connsiteX120" fmla="*/ 338141 w 824428"/>
              <a:gd name="connsiteY120" fmla="*/ 909638 h 1123950"/>
              <a:gd name="connsiteX0" fmla="*/ 338141 w 824428"/>
              <a:gd name="connsiteY0" fmla="*/ 909638 h 1123950"/>
              <a:gd name="connsiteX1" fmla="*/ 350047 w 824428"/>
              <a:gd name="connsiteY1" fmla="*/ 885825 h 1123950"/>
              <a:gd name="connsiteX2" fmla="*/ 390529 w 824428"/>
              <a:gd name="connsiteY2" fmla="*/ 831057 h 1123950"/>
              <a:gd name="connsiteX3" fmla="*/ 409579 w 824428"/>
              <a:gd name="connsiteY3" fmla="*/ 785812 h 1123950"/>
              <a:gd name="connsiteX4" fmla="*/ 421485 w 824428"/>
              <a:gd name="connsiteY4" fmla="*/ 721519 h 1123950"/>
              <a:gd name="connsiteX5" fmla="*/ 440535 w 824428"/>
              <a:gd name="connsiteY5" fmla="*/ 678656 h 1123950"/>
              <a:gd name="connsiteX6" fmla="*/ 473872 w 824428"/>
              <a:gd name="connsiteY6" fmla="*/ 638175 h 1123950"/>
              <a:gd name="connsiteX7" fmla="*/ 526260 w 824428"/>
              <a:gd name="connsiteY7" fmla="*/ 564356 h 1123950"/>
              <a:gd name="connsiteX8" fmla="*/ 571504 w 824428"/>
              <a:gd name="connsiteY8" fmla="*/ 514350 h 1123950"/>
              <a:gd name="connsiteX9" fmla="*/ 607222 w 824428"/>
              <a:gd name="connsiteY9" fmla="*/ 447675 h 1123950"/>
              <a:gd name="connsiteX10" fmla="*/ 647704 w 824428"/>
              <a:gd name="connsiteY10" fmla="*/ 404813 h 1123950"/>
              <a:gd name="connsiteX11" fmla="*/ 683422 w 824428"/>
              <a:gd name="connsiteY11" fmla="*/ 369094 h 1123950"/>
              <a:gd name="connsiteX12" fmla="*/ 695329 w 824428"/>
              <a:gd name="connsiteY12" fmla="*/ 366713 h 1123950"/>
              <a:gd name="connsiteX13" fmla="*/ 750097 w 824428"/>
              <a:gd name="connsiteY13" fmla="*/ 364331 h 1123950"/>
              <a:gd name="connsiteX14" fmla="*/ 816772 w 824428"/>
              <a:gd name="connsiteY14" fmla="*/ 326231 h 1123950"/>
              <a:gd name="connsiteX15" fmla="*/ 823916 w 824428"/>
              <a:gd name="connsiteY15" fmla="*/ 316706 h 1123950"/>
              <a:gd name="connsiteX16" fmla="*/ 821535 w 824428"/>
              <a:gd name="connsiteY16" fmla="*/ 283369 h 1123950"/>
              <a:gd name="connsiteX17" fmla="*/ 814391 w 824428"/>
              <a:gd name="connsiteY17" fmla="*/ 276225 h 1123950"/>
              <a:gd name="connsiteX18" fmla="*/ 797722 w 824428"/>
              <a:gd name="connsiteY18" fmla="*/ 259556 h 1123950"/>
              <a:gd name="connsiteX19" fmla="*/ 788197 w 824428"/>
              <a:gd name="connsiteY19" fmla="*/ 257175 h 1123950"/>
              <a:gd name="connsiteX20" fmla="*/ 745335 w 824428"/>
              <a:gd name="connsiteY20" fmla="*/ 247650 h 1123950"/>
              <a:gd name="connsiteX21" fmla="*/ 731047 w 824428"/>
              <a:gd name="connsiteY21" fmla="*/ 240506 h 1123950"/>
              <a:gd name="connsiteX22" fmla="*/ 719141 w 824428"/>
              <a:gd name="connsiteY22" fmla="*/ 235744 h 1123950"/>
              <a:gd name="connsiteX23" fmla="*/ 685804 w 824428"/>
              <a:gd name="connsiteY23" fmla="*/ 216694 h 1123950"/>
              <a:gd name="connsiteX24" fmla="*/ 678660 w 824428"/>
              <a:gd name="connsiteY24" fmla="*/ 214313 h 1123950"/>
              <a:gd name="connsiteX25" fmla="*/ 676279 w 824428"/>
              <a:gd name="connsiteY25" fmla="*/ 207169 h 1123950"/>
              <a:gd name="connsiteX26" fmla="*/ 681041 w 824428"/>
              <a:gd name="connsiteY26" fmla="*/ 173831 h 1123950"/>
              <a:gd name="connsiteX27" fmla="*/ 676279 w 824428"/>
              <a:gd name="connsiteY27" fmla="*/ 138113 h 1123950"/>
              <a:gd name="connsiteX28" fmla="*/ 673897 w 824428"/>
              <a:gd name="connsiteY28" fmla="*/ 50006 h 1123950"/>
              <a:gd name="connsiteX29" fmla="*/ 671516 w 824428"/>
              <a:gd name="connsiteY29" fmla="*/ 40481 h 1123950"/>
              <a:gd name="connsiteX30" fmla="*/ 669135 w 824428"/>
              <a:gd name="connsiteY30" fmla="*/ 26194 h 1123950"/>
              <a:gd name="connsiteX31" fmla="*/ 659610 w 824428"/>
              <a:gd name="connsiteY31" fmla="*/ 9525 h 1123950"/>
              <a:gd name="connsiteX32" fmla="*/ 654847 w 824428"/>
              <a:gd name="connsiteY32" fmla="*/ 0 h 1123950"/>
              <a:gd name="connsiteX33" fmla="*/ 647704 w 824428"/>
              <a:gd name="connsiteY33" fmla="*/ 4763 h 1123950"/>
              <a:gd name="connsiteX34" fmla="*/ 645322 w 824428"/>
              <a:gd name="connsiteY34" fmla="*/ 14288 h 1123950"/>
              <a:gd name="connsiteX35" fmla="*/ 642941 w 824428"/>
              <a:gd name="connsiteY35" fmla="*/ 21431 h 1123950"/>
              <a:gd name="connsiteX36" fmla="*/ 640560 w 824428"/>
              <a:gd name="connsiteY36" fmla="*/ 30956 h 1123950"/>
              <a:gd name="connsiteX37" fmla="*/ 633416 w 824428"/>
              <a:gd name="connsiteY37" fmla="*/ 42863 h 1123950"/>
              <a:gd name="connsiteX38" fmla="*/ 631035 w 824428"/>
              <a:gd name="connsiteY38" fmla="*/ 50006 h 1123950"/>
              <a:gd name="connsiteX39" fmla="*/ 616747 w 824428"/>
              <a:gd name="connsiteY39" fmla="*/ 64294 h 1123950"/>
              <a:gd name="connsiteX40" fmla="*/ 609604 w 824428"/>
              <a:gd name="connsiteY40" fmla="*/ 66675 h 1123950"/>
              <a:gd name="connsiteX41" fmla="*/ 597697 w 824428"/>
              <a:gd name="connsiteY41" fmla="*/ 57150 h 1123950"/>
              <a:gd name="connsiteX42" fmla="*/ 561979 w 824428"/>
              <a:gd name="connsiteY42" fmla="*/ 71438 h 1123950"/>
              <a:gd name="connsiteX43" fmla="*/ 514354 w 824428"/>
              <a:gd name="connsiteY43" fmla="*/ 88106 h 1123950"/>
              <a:gd name="connsiteX44" fmla="*/ 519116 w 824428"/>
              <a:gd name="connsiteY44" fmla="*/ 97631 h 1123950"/>
              <a:gd name="connsiteX45" fmla="*/ 516735 w 824428"/>
              <a:gd name="connsiteY45" fmla="*/ 107156 h 1123950"/>
              <a:gd name="connsiteX46" fmla="*/ 502447 w 824428"/>
              <a:gd name="connsiteY46" fmla="*/ 114300 h 1123950"/>
              <a:gd name="connsiteX47" fmla="*/ 457204 w 824428"/>
              <a:gd name="connsiteY47" fmla="*/ 119063 h 1123950"/>
              <a:gd name="connsiteX48" fmla="*/ 447679 w 824428"/>
              <a:gd name="connsiteY48" fmla="*/ 126206 h 1123950"/>
              <a:gd name="connsiteX49" fmla="*/ 438154 w 824428"/>
              <a:gd name="connsiteY49" fmla="*/ 138113 h 1123950"/>
              <a:gd name="connsiteX50" fmla="*/ 431010 w 824428"/>
              <a:gd name="connsiteY50" fmla="*/ 145256 h 1123950"/>
              <a:gd name="connsiteX51" fmla="*/ 421485 w 824428"/>
              <a:gd name="connsiteY51" fmla="*/ 171450 h 1123950"/>
              <a:gd name="connsiteX52" fmla="*/ 404816 w 824428"/>
              <a:gd name="connsiteY52" fmla="*/ 176213 h 1123950"/>
              <a:gd name="connsiteX53" fmla="*/ 309566 w 824428"/>
              <a:gd name="connsiteY53" fmla="*/ 190500 h 1123950"/>
              <a:gd name="connsiteX54" fmla="*/ 290516 w 824428"/>
              <a:gd name="connsiteY54" fmla="*/ 202406 h 1123950"/>
              <a:gd name="connsiteX55" fmla="*/ 276229 w 824428"/>
              <a:gd name="connsiteY55" fmla="*/ 216694 h 1123950"/>
              <a:gd name="connsiteX56" fmla="*/ 259560 w 824428"/>
              <a:gd name="connsiteY56" fmla="*/ 238125 h 1123950"/>
              <a:gd name="connsiteX57" fmla="*/ 250035 w 824428"/>
              <a:gd name="connsiteY57" fmla="*/ 250031 h 1123950"/>
              <a:gd name="connsiteX58" fmla="*/ 235747 w 824428"/>
              <a:gd name="connsiteY58" fmla="*/ 261938 h 1123950"/>
              <a:gd name="connsiteX59" fmla="*/ 228604 w 824428"/>
              <a:gd name="connsiteY59" fmla="*/ 271463 h 1123950"/>
              <a:gd name="connsiteX60" fmla="*/ 207172 w 824428"/>
              <a:gd name="connsiteY60" fmla="*/ 285750 h 1123950"/>
              <a:gd name="connsiteX61" fmla="*/ 197647 w 824428"/>
              <a:gd name="connsiteY61" fmla="*/ 295275 h 1123950"/>
              <a:gd name="connsiteX62" fmla="*/ 183360 w 824428"/>
              <a:gd name="connsiteY62" fmla="*/ 304800 h 1123950"/>
              <a:gd name="connsiteX63" fmla="*/ 176216 w 824428"/>
              <a:gd name="connsiteY63" fmla="*/ 311944 h 1123950"/>
              <a:gd name="connsiteX64" fmla="*/ 164310 w 824428"/>
              <a:gd name="connsiteY64" fmla="*/ 316706 h 1123950"/>
              <a:gd name="connsiteX65" fmla="*/ 157166 w 824428"/>
              <a:gd name="connsiteY65" fmla="*/ 371475 h 1123950"/>
              <a:gd name="connsiteX66" fmla="*/ 166691 w 824428"/>
              <a:gd name="connsiteY66" fmla="*/ 385763 h 1123950"/>
              <a:gd name="connsiteX67" fmla="*/ 183360 w 824428"/>
              <a:gd name="connsiteY67" fmla="*/ 407194 h 1123950"/>
              <a:gd name="connsiteX68" fmla="*/ 190504 w 824428"/>
              <a:gd name="connsiteY68" fmla="*/ 416719 h 1123950"/>
              <a:gd name="connsiteX69" fmla="*/ 197647 w 824428"/>
              <a:gd name="connsiteY69" fmla="*/ 428625 h 1123950"/>
              <a:gd name="connsiteX70" fmla="*/ 204791 w 824428"/>
              <a:gd name="connsiteY70" fmla="*/ 442913 h 1123950"/>
              <a:gd name="connsiteX71" fmla="*/ 216697 w 824428"/>
              <a:gd name="connsiteY71" fmla="*/ 459581 h 1123950"/>
              <a:gd name="connsiteX72" fmla="*/ 221460 w 824428"/>
              <a:gd name="connsiteY72" fmla="*/ 471488 h 1123950"/>
              <a:gd name="connsiteX73" fmla="*/ 228604 w 824428"/>
              <a:gd name="connsiteY73" fmla="*/ 481013 h 1123950"/>
              <a:gd name="connsiteX74" fmla="*/ 233366 w 824428"/>
              <a:gd name="connsiteY74" fmla="*/ 490538 h 1123950"/>
              <a:gd name="connsiteX75" fmla="*/ 230985 w 824428"/>
              <a:gd name="connsiteY75" fmla="*/ 507206 h 1123950"/>
              <a:gd name="connsiteX76" fmla="*/ 185741 w 824428"/>
              <a:gd name="connsiteY76" fmla="*/ 511969 h 1123950"/>
              <a:gd name="connsiteX77" fmla="*/ 176216 w 824428"/>
              <a:gd name="connsiteY77" fmla="*/ 516731 h 1123950"/>
              <a:gd name="connsiteX78" fmla="*/ 171454 w 824428"/>
              <a:gd name="connsiteY78" fmla="*/ 531019 h 1123950"/>
              <a:gd name="connsiteX79" fmla="*/ 164310 w 824428"/>
              <a:gd name="connsiteY79" fmla="*/ 581025 h 1123950"/>
              <a:gd name="connsiteX80" fmla="*/ 135735 w 824428"/>
              <a:gd name="connsiteY80" fmla="*/ 607219 h 1123950"/>
              <a:gd name="connsiteX81" fmla="*/ 128591 w 824428"/>
              <a:gd name="connsiteY81" fmla="*/ 611981 h 1123950"/>
              <a:gd name="connsiteX82" fmla="*/ 111922 w 824428"/>
              <a:gd name="connsiteY82" fmla="*/ 628650 h 1123950"/>
              <a:gd name="connsiteX83" fmla="*/ 100016 w 824428"/>
              <a:gd name="connsiteY83" fmla="*/ 638175 h 1123950"/>
              <a:gd name="connsiteX84" fmla="*/ 88110 w 824428"/>
              <a:gd name="connsiteY84" fmla="*/ 650081 h 1123950"/>
              <a:gd name="connsiteX85" fmla="*/ 80966 w 824428"/>
              <a:gd name="connsiteY85" fmla="*/ 661988 h 1123950"/>
              <a:gd name="connsiteX86" fmla="*/ 76204 w 824428"/>
              <a:gd name="connsiteY86" fmla="*/ 669131 h 1123950"/>
              <a:gd name="connsiteX87" fmla="*/ 69060 w 824428"/>
              <a:gd name="connsiteY87" fmla="*/ 678656 h 1123950"/>
              <a:gd name="connsiteX88" fmla="*/ 64297 w 824428"/>
              <a:gd name="connsiteY88" fmla="*/ 685800 h 1123950"/>
              <a:gd name="connsiteX89" fmla="*/ 57154 w 824428"/>
              <a:gd name="connsiteY89" fmla="*/ 692944 h 1123950"/>
              <a:gd name="connsiteX90" fmla="*/ 52391 w 824428"/>
              <a:gd name="connsiteY90" fmla="*/ 702469 h 1123950"/>
              <a:gd name="connsiteX91" fmla="*/ 47629 w 824428"/>
              <a:gd name="connsiteY91" fmla="*/ 709613 h 1123950"/>
              <a:gd name="connsiteX92" fmla="*/ 40485 w 824428"/>
              <a:gd name="connsiteY92" fmla="*/ 721519 h 1123950"/>
              <a:gd name="connsiteX93" fmla="*/ 33341 w 824428"/>
              <a:gd name="connsiteY93" fmla="*/ 735806 h 1123950"/>
              <a:gd name="connsiteX94" fmla="*/ 38104 w 824428"/>
              <a:gd name="connsiteY94" fmla="*/ 754856 h 1123950"/>
              <a:gd name="connsiteX95" fmla="*/ 47629 w 824428"/>
              <a:gd name="connsiteY95" fmla="*/ 778669 h 1123950"/>
              <a:gd name="connsiteX96" fmla="*/ 30960 w 824428"/>
              <a:gd name="connsiteY96" fmla="*/ 821531 h 1123950"/>
              <a:gd name="connsiteX97" fmla="*/ 11910 w 824428"/>
              <a:gd name="connsiteY97" fmla="*/ 835819 h 1123950"/>
              <a:gd name="connsiteX98" fmla="*/ 2385 w 824428"/>
              <a:gd name="connsiteY98" fmla="*/ 852488 h 1123950"/>
              <a:gd name="connsiteX99" fmla="*/ 4 w 824428"/>
              <a:gd name="connsiteY99" fmla="*/ 859631 h 1123950"/>
              <a:gd name="connsiteX100" fmla="*/ 4766 w 824428"/>
              <a:gd name="connsiteY100" fmla="*/ 919163 h 1123950"/>
              <a:gd name="connsiteX101" fmla="*/ 7147 w 824428"/>
              <a:gd name="connsiteY101" fmla="*/ 928688 h 1123950"/>
              <a:gd name="connsiteX102" fmla="*/ 21435 w 824428"/>
              <a:gd name="connsiteY102" fmla="*/ 945356 h 1123950"/>
              <a:gd name="connsiteX103" fmla="*/ 33341 w 824428"/>
              <a:gd name="connsiteY103" fmla="*/ 952500 h 1123950"/>
              <a:gd name="connsiteX104" fmla="*/ 42866 w 824428"/>
              <a:gd name="connsiteY104" fmla="*/ 954881 h 1123950"/>
              <a:gd name="connsiteX105" fmla="*/ 50010 w 824428"/>
              <a:gd name="connsiteY105" fmla="*/ 959644 h 1123950"/>
              <a:gd name="connsiteX106" fmla="*/ 76204 w 824428"/>
              <a:gd name="connsiteY106" fmla="*/ 973931 h 1123950"/>
              <a:gd name="connsiteX107" fmla="*/ 80966 w 824428"/>
              <a:gd name="connsiteY107" fmla="*/ 981075 h 1123950"/>
              <a:gd name="connsiteX108" fmla="*/ 76204 w 824428"/>
              <a:gd name="connsiteY108" fmla="*/ 1038225 h 1123950"/>
              <a:gd name="connsiteX109" fmla="*/ 71441 w 824428"/>
              <a:gd name="connsiteY109" fmla="*/ 1050131 h 1123950"/>
              <a:gd name="connsiteX110" fmla="*/ 76204 w 824428"/>
              <a:gd name="connsiteY110" fmla="*/ 1114425 h 1123950"/>
              <a:gd name="connsiteX111" fmla="*/ 80966 w 824428"/>
              <a:gd name="connsiteY111" fmla="*/ 1123950 h 1123950"/>
              <a:gd name="connsiteX112" fmla="*/ 114304 w 824428"/>
              <a:gd name="connsiteY112" fmla="*/ 1116806 h 1123950"/>
              <a:gd name="connsiteX113" fmla="*/ 123829 w 824428"/>
              <a:gd name="connsiteY113" fmla="*/ 1102519 h 1123950"/>
              <a:gd name="connsiteX114" fmla="*/ 161928 w 824428"/>
              <a:gd name="connsiteY114" fmla="*/ 1066801 h 1123950"/>
              <a:gd name="connsiteX115" fmla="*/ 195266 w 824428"/>
              <a:gd name="connsiteY115" fmla="*/ 1069181 h 1123950"/>
              <a:gd name="connsiteX116" fmla="*/ 230985 w 824428"/>
              <a:gd name="connsiteY116" fmla="*/ 1040606 h 1123950"/>
              <a:gd name="connsiteX117" fmla="*/ 278610 w 824428"/>
              <a:gd name="connsiteY117" fmla="*/ 962026 h 1123950"/>
              <a:gd name="connsiteX118" fmla="*/ 316710 w 824428"/>
              <a:gd name="connsiteY118" fmla="*/ 912019 h 1123950"/>
              <a:gd name="connsiteX119" fmla="*/ 338141 w 824428"/>
              <a:gd name="connsiteY119" fmla="*/ 909638 h 1123950"/>
              <a:gd name="connsiteX0" fmla="*/ 338141 w 823795"/>
              <a:gd name="connsiteY0" fmla="*/ 909638 h 1123950"/>
              <a:gd name="connsiteX1" fmla="*/ 350047 w 823795"/>
              <a:gd name="connsiteY1" fmla="*/ 885825 h 1123950"/>
              <a:gd name="connsiteX2" fmla="*/ 390529 w 823795"/>
              <a:gd name="connsiteY2" fmla="*/ 831057 h 1123950"/>
              <a:gd name="connsiteX3" fmla="*/ 409579 w 823795"/>
              <a:gd name="connsiteY3" fmla="*/ 785812 h 1123950"/>
              <a:gd name="connsiteX4" fmla="*/ 421485 w 823795"/>
              <a:gd name="connsiteY4" fmla="*/ 721519 h 1123950"/>
              <a:gd name="connsiteX5" fmla="*/ 440535 w 823795"/>
              <a:gd name="connsiteY5" fmla="*/ 678656 h 1123950"/>
              <a:gd name="connsiteX6" fmla="*/ 473872 w 823795"/>
              <a:gd name="connsiteY6" fmla="*/ 638175 h 1123950"/>
              <a:gd name="connsiteX7" fmla="*/ 526260 w 823795"/>
              <a:gd name="connsiteY7" fmla="*/ 564356 h 1123950"/>
              <a:gd name="connsiteX8" fmla="*/ 571504 w 823795"/>
              <a:gd name="connsiteY8" fmla="*/ 514350 h 1123950"/>
              <a:gd name="connsiteX9" fmla="*/ 607222 w 823795"/>
              <a:gd name="connsiteY9" fmla="*/ 447675 h 1123950"/>
              <a:gd name="connsiteX10" fmla="*/ 647704 w 823795"/>
              <a:gd name="connsiteY10" fmla="*/ 404813 h 1123950"/>
              <a:gd name="connsiteX11" fmla="*/ 683422 w 823795"/>
              <a:gd name="connsiteY11" fmla="*/ 369094 h 1123950"/>
              <a:gd name="connsiteX12" fmla="*/ 695329 w 823795"/>
              <a:gd name="connsiteY12" fmla="*/ 366713 h 1123950"/>
              <a:gd name="connsiteX13" fmla="*/ 750097 w 823795"/>
              <a:gd name="connsiteY13" fmla="*/ 364331 h 1123950"/>
              <a:gd name="connsiteX14" fmla="*/ 816772 w 823795"/>
              <a:gd name="connsiteY14" fmla="*/ 326231 h 1123950"/>
              <a:gd name="connsiteX15" fmla="*/ 821535 w 823795"/>
              <a:gd name="connsiteY15" fmla="*/ 283369 h 1123950"/>
              <a:gd name="connsiteX16" fmla="*/ 814391 w 823795"/>
              <a:gd name="connsiteY16" fmla="*/ 276225 h 1123950"/>
              <a:gd name="connsiteX17" fmla="*/ 797722 w 823795"/>
              <a:gd name="connsiteY17" fmla="*/ 259556 h 1123950"/>
              <a:gd name="connsiteX18" fmla="*/ 788197 w 823795"/>
              <a:gd name="connsiteY18" fmla="*/ 257175 h 1123950"/>
              <a:gd name="connsiteX19" fmla="*/ 745335 w 823795"/>
              <a:gd name="connsiteY19" fmla="*/ 247650 h 1123950"/>
              <a:gd name="connsiteX20" fmla="*/ 731047 w 823795"/>
              <a:gd name="connsiteY20" fmla="*/ 240506 h 1123950"/>
              <a:gd name="connsiteX21" fmla="*/ 719141 w 823795"/>
              <a:gd name="connsiteY21" fmla="*/ 235744 h 1123950"/>
              <a:gd name="connsiteX22" fmla="*/ 685804 w 823795"/>
              <a:gd name="connsiteY22" fmla="*/ 216694 h 1123950"/>
              <a:gd name="connsiteX23" fmla="*/ 678660 w 823795"/>
              <a:gd name="connsiteY23" fmla="*/ 214313 h 1123950"/>
              <a:gd name="connsiteX24" fmla="*/ 676279 w 823795"/>
              <a:gd name="connsiteY24" fmla="*/ 207169 h 1123950"/>
              <a:gd name="connsiteX25" fmla="*/ 681041 w 823795"/>
              <a:gd name="connsiteY25" fmla="*/ 173831 h 1123950"/>
              <a:gd name="connsiteX26" fmla="*/ 676279 w 823795"/>
              <a:gd name="connsiteY26" fmla="*/ 138113 h 1123950"/>
              <a:gd name="connsiteX27" fmla="*/ 673897 w 823795"/>
              <a:gd name="connsiteY27" fmla="*/ 50006 h 1123950"/>
              <a:gd name="connsiteX28" fmla="*/ 671516 w 823795"/>
              <a:gd name="connsiteY28" fmla="*/ 40481 h 1123950"/>
              <a:gd name="connsiteX29" fmla="*/ 669135 w 823795"/>
              <a:gd name="connsiteY29" fmla="*/ 26194 h 1123950"/>
              <a:gd name="connsiteX30" fmla="*/ 659610 w 823795"/>
              <a:gd name="connsiteY30" fmla="*/ 9525 h 1123950"/>
              <a:gd name="connsiteX31" fmla="*/ 654847 w 823795"/>
              <a:gd name="connsiteY31" fmla="*/ 0 h 1123950"/>
              <a:gd name="connsiteX32" fmla="*/ 647704 w 823795"/>
              <a:gd name="connsiteY32" fmla="*/ 4763 h 1123950"/>
              <a:gd name="connsiteX33" fmla="*/ 645322 w 823795"/>
              <a:gd name="connsiteY33" fmla="*/ 14288 h 1123950"/>
              <a:gd name="connsiteX34" fmla="*/ 642941 w 823795"/>
              <a:gd name="connsiteY34" fmla="*/ 21431 h 1123950"/>
              <a:gd name="connsiteX35" fmla="*/ 640560 w 823795"/>
              <a:gd name="connsiteY35" fmla="*/ 30956 h 1123950"/>
              <a:gd name="connsiteX36" fmla="*/ 633416 w 823795"/>
              <a:gd name="connsiteY36" fmla="*/ 42863 h 1123950"/>
              <a:gd name="connsiteX37" fmla="*/ 631035 w 823795"/>
              <a:gd name="connsiteY37" fmla="*/ 50006 h 1123950"/>
              <a:gd name="connsiteX38" fmla="*/ 616747 w 823795"/>
              <a:gd name="connsiteY38" fmla="*/ 64294 h 1123950"/>
              <a:gd name="connsiteX39" fmla="*/ 609604 w 823795"/>
              <a:gd name="connsiteY39" fmla="*/ 66675 h 1123950"/>
              <a:gd name="connsiteX40" fmla="*/ 597697 w 823795"/>
              <a:gd name="connsiteY40" fmla="*/ 57150 h 1123950"/>
              <a:gd name="connsiteX41" fmla="*/ 561979 w 823795"/>
              <a:gd name="connsiteY41" fmla="*/ 71438 h 1123950"/>
              <a:gd name="connsiteX42" fmla="*/ 514354 w 823795"/>
              <a:gd name="connsiteY42" fmla="*/ 88106 h 1123950"/>
              <a:gd name="connsiteX43" fmla="*/ 519116 w 823795"/>
              <a:gd name="connsiteY43" fmla="*/ 97631 h 1123950"/>
              <a:gd name="connsiteX44" fmla="*/ 516735 w 823795"/>
              <a:gd name="connsiteY44" fmla="*/ 107156 h 1123950"/>
              <a:gd name="connsiteX45" fmla="*/ 502447 w 823795"/>
              <a:gd name="connsiteY45" fmla="*/ 114300 h 1123950"/>
              <a:gd name="connsiteX46" fmla="*/ 457204 w 823795"/>
              <a:gd name="connsiteY46" fmla="*/ 119063 h 1123950"/>
              <a:gd name="connsiteX47" fmla="*/ 447679 w 823795"/>
              <a:gd name="connsiteY47" fmla="*/ 126206 h 1123950"/>
              <a:gd name="connsiteX48" fmla="*/ 438154 w 823795"/>
              <a:gd name="connsiteY48" fmla="*/ 138113 h 1123950"/>
              <a:gd name="connsiteX49" fmla="*/ 431010 w 823795"/>
              <a:gd name="connsiteY49" fmla="*/ 145256 h 1123950"/>
              <a:gd name="connsiteX50" fmla="*/ 421485 w 823795"/>
              <a:gd name="connsiteY50" fmla="*/ 171450 h 1123950"/>
              <a:gd name="connsiteX51" fmla="*/ 404816 w 823795"/>
              <a:gd name="connsiteY51" fmla="*/ 176213 h 1123950"/>
              <a:gd name="connsiteX52" fmla="*/ 309566 w 823795"/>
              <a:gd name="connsiteY52" fmla="*/ 190500 h 1123950"/>
              <a:gd name="connsiteX53" fmla="*/ 290516 w 823795"/>
              <a:gd name="connsiteY53" fmla="*/ 202406 h 1123950"/>
              <a:gd name="connsiteX54" fmla="*/ 276229 w 823795"/>
              <a:gd name="connsiteY54" fmla="*/ 216694 h 1123950"/>
              <a:gd name="connsiteX55" fmla="*/ 259560 w 823795"/>
              <a:gd name="connsiteY55" fmla="*/ 238125 h 1123950"/>
              <a:gd name="connsiteX56" fmla="*/ 250035 w 823795"/>
              <a:gd name="connsiteY56" fmla="*/ 250031 h 1123950"/>
              <a:gd name="connsiteX57" fmla="*/ 235747 w 823795"/>
              <a:gd name="connsiteY57" fmla="*/ 261938 h 1123950"/>
              <a:gd name="connsiteX58" fmla="*/ 228604 w 823795"/>
              <a:gd name="connsiteY58" fmla="*/ 271463 h 1123950"/>
              <a:gd name="connsiteX59" fmla="*/ 207172 w 823795"/>
              <a:gd name="connsiteY59" fmla="*/ 285750 h 1123950"/>
              <a:gd name="connsiteX60" fmla="*/ 197647 w 823795"/>
              <a:gd name="connsiteY60" fmla="*/ 295275 h 1123950"/>
              <a:gd name="connsiteX61" fmla="*/ 183360 w 823795"/>
              <a:gd name="connsiteY61" fmla="*/ 304800 h 1123950"/>
              <a:gd name="connsiteX62" fmla="*/ 176216 w 823795"/>
              <a:gd name="connsiteY62" fmla="*/ 311944 h 1123950"/>
              <a:gd name="connsiteX63" fmla="*/ 164310 w 823795"/>
              <a:gd name="connsiteY63" fmla="*/ 316706 h 1123950"/>
              <a:gd name="connsiteX64" fmla="*/ 157166 w 823795"/>
              <a:gd name="connsiteY64" fmla="*/ 371475 h 1123950"/>
              <a:gd name="connsiteX65" fmla="*/ 166691 w 823795"/>
              <a:gd name="connsiteY65" fmla="*/ 385763 h 1123950"/>
              <a:gd name="connsiteX66" fmla="*/ 183360 w 823795"/>
              <a:gd name="connsiteY66" fmla="*/ 407194 h 1123950"/>
              <a:gd name="connsiteX67" fmla="*/ 190504 w 823795"/>
              <a:gd name="connsiteY67" fmla="*/ 416719 h 1123950"/>
              <a:gd name="connsiteX68" fmla="*/ 197647 w 823795"/>
              <a:gd name="connsiteY68" fmla="*/ 428625 h 1123950"/>
              <a:gd name="connsiteX69" fmla="*/ 204791 w 823795"/>
              <a:gd name="connsiteY69" fmla="*/ 442913 h 1123950"/>
              <a:gd name="connsiteX70" fmla="*/ 216697 w 823795"/>
              <a:gd name="connsiteY70" fmla="*/ 459581 h 1123950"/>
              <a:gd name="connsiteX71" fmla="*/ 221460 w 823795"/>
              <a:gd name="connsiteY71" fmla="*/ 471488 h 1123950"/>
              <a:gd name="connsiteX72" fmla="*/ 228604 w 823795"/>
              <a:gd name="connsiteY72" fmla="*/ 481013 h 1123950"/>
              <a:gd name="connsiteX73" fmla="*/ 233366 w 823795"/>
              <a:gd name="connsiteY73" fmla="*/ 490538 h 1123950"/>
              <a:gd name="connsiteX74" fmla="*/ 230985 w 823795"/>
              <a:gd name="connsiteY74" fmla="*/ 507206 h 1123950"/>
              <a:gd name="connsiteX75" fmla="*/ 185741 w 823795"/>
              <a:gd name="connsiteY75" fmla="*/ 511969 h 1123950"/>
              <a:gd name="connsiteX76" fmla="*/ 176216 w 823795"/>
              <a:gd name="connsiteY76" fmla="*/ 516731 h 1123950"/>
              <a:gd name="connsiteX77" fmla="*/ 171454 w 823795"/>
              <a:gd name="connsiteY77" fmla="*/ 531019 h 1123950"/>
              <a:gd name="connsiteX78" fmla="*/ 164310 w 823795"/>
              <a:gd name="connsiteY78" fmla="*/ 581025 h 1123950"/>
              <a:gd name="connsiteX79" fmla="*/ 135735 w 823795"/>
              <a:gd name="connsiteY79" fmla="*/ 607219 h 1123950"/>
              <a:gd name="connsiteX80" fmla="*/ 128591 w 823795"/>
              <a:gd name="connsiteY80" fmla="*/ 611981 h 1123950"/>
              <a:gd name="connsiteX81" fmla="*/ 111922 w 823795"/>
              <a:gd name="connsiteY81" fmla="*/ 628650 h 1123950"/>
              <a:gd name="connsiteX82" fmla="*/ 100016 w 823795"/>
              <a:gd name="connsiteY82" fmla="*/ 638175 h 1123950"/>
              <a:gd name="connsiteX83" fmla="*/ 88110 w 823795"/>
              <a:gd name="connsiteY83" fmla="*/ 650081 h 1123950"/>
              <a:gd name="connsiteX84" fmla="*/ 80966 w 823795"/>
              <a:gd name="connsiteY84" fmla="*/ 661988 h 1123950"/>
              <a:gd name="connsiteX85" fmla="*/ 76204 w 823795"/>
              <a:gd name="connsiteY85" fmla="*/ 669131 h 1123950"/>
              <a:gd name="connsiteX86" fmla="*/ 69060 w 823795"/>
              <a:gd name="connsiteY86" fmla="*/ 678656 h 1123950"/>
              <a:gd name="connsiteX87" fmla="*/ 64297 w 823795"/>
              <a:gd name="connsiteY87" fmla="*/ 685800 h 1123950"/>
              <a:gd name="connsiteX88" fmla="*/ 57154 w 823795"/>
              <a:gd name="connsiteY88" fmla="*/ 692944 h 1123950"/>
              <a:gd name="connsiteX89" fmla="*/ 52391 w 823795"/>
              <a:gd name="connsiteY89" fmla="*/ 702469 h 1123950"/>
              <a:gd name="connsiteX90" fmla="*/ 47629 w 823795"/>
              <a:gd name="connsiteY90" fmla="*/ 709613 h 1123950"/>
              <a:gd name="connsiteX91" fmla="*/ 40485 w 823795"/>
              <a:gd name="connsiteY91" fmla="*/ 721519 h 1123950"/>
              <a:gd name="connsiteX92" fmla="*/ 33341 w 823795"/>
              <a:gd name="connsiteY92" fmla="*/ 735806 h 1123950"/>
              <a:gd name="connsiteX93" fmla="*/ 38104 w 823795"/>
              <a:gd name="connsiteY93" fmla="*/ 754856 h 1123950"/>
              <a:gd name="connsiteX94" fmla="*/ 47629 w 823795"/>
              <a:gd name="connsiteY94" fmla="*/ 778669 h 1123950"/>
              <a:gd name="connsiteX95" fmla="*/ 30960 w 823795"/>
              <a:gd name="connsiteY95" fmla="*/ 821531 h 1123950"/>
              <a:gd name="connsiteX96" fmla="*/ 11910 w 823795"/>
              <a:gd name="connsiteY96" fmla="*/ 835819 h 1123950"/>
              <a:gd name="connsiteX97" fmla="*/ 2385 w 823795"/>
              <a:gd name="connsiteY97" fmla="*/ 852488 h 1123950"/>
              <a:gd name="connsiteX98" fmla="*/ 4 w 823795"/>
              <a:gd name="connsiteY98" fmla="*/ 859631 h 1123950"/>
              <a:gd name="connsiteX99" fmla="*/ 4766 w 823795"/>
              <a:gd name="connsiteY99" fmla="*/ 919163 h 1123950"/>
              <a:gd name="connsiteX100" fmla="*/ 7147 w 823795"/>
              <a:gd name="connsiteY100" fmla="*/ 928688 h 1123950"/>
              <a:gd name="connsiteX101" fmla="*/ 21435 w 823795"/>
              <a:gd name="connsiteY101" fmla="*/ 945356 h 1123950"/>
              <a:gd name="connsiteX102" fmla="*/ 33341 w 823795"/>
              <a:gd name="connsiteY102" fmla="*/ 952500 h 1123950"/>
              <a:gd name="connsiteX103" fmla="*/ 42866 w 823795"/>
              <a:gd name="connsiteY103" fmla="*/ 954881 h 1123950"/>
              <a:gd name="connsiteX104" fmla="*/ 50010 w 823795"/>
              <a:gd name="connsiteY104" fmla="*/ 959644 h 1123950"/>
              <a:gd name="connsiteX105" fmla="*/ 76204 w 823795"/>
              <a:gd name="connsiteY105" fmla="*/ 973931 h 1123950"/>
              <a:gd name="connsiteX106" fmla="*/ 80966 w 823795"/>
              <a:gd name="connsiteY106" fmla="*/ 981075 h 1123950"/>
              <a:gd name="connsiteX107" fmla="*/ 76204 w 823795"/>
              <a:gd name="connsiteY107" fmla="*/ 1038225 h 1123950"/>
              <a:gd name="connsiteX108" fmla="*/ 71441 w 823795"/>
              <a:gd name="connsiteY108" fmla="*/ 1050131 h 1123950"/>
              <a:gd name="connsiteX109" fmla="*/ 76204 w 823795"/>
              <a:gd name="connsiteY109" fmla="*/ 1114425 h 1123950"/>
              <a:gd name="connsiteX110" fmla="*/ 80966 w 823795"/>
              <a:gd name="connsiteY110" fmla="*/ 1123950 h 1123950"/>
              <a:gd name="connsiteX111" fmla="*/ 114304 w 823795"/>
              <a:gd name="connsiteY111" fmla="*/ 1116806 h 1123950"/>
              <a:gd name="connsiteX112" fmla="*/ 123829 w 823795"/>
              <a:gd name="connsiteY112" fmla="*/ 1102519 h 1123950"/>
              <a:gd name="connsiteX113" fmla="*/ 161928 w 823795"/>
              <a:gd name="connsiteY113" fmla="*/ 1066801 h 1123950"/>
              <a:gd name="connsiteX114" fmla="*/ 195266 w 823795"/>
              <a:gd name="connsiteY114" fmla="*/ 1069181 h 1123950"/>
              <a:gd name="connsiteX115" fmla="*/ 230985 w 823795"/>
              <a:gd name="connsiteY115" fmla="*/ 1040606 h 1123950"/>
              <a:gd name="connsiteX116" fmla="*/ 278610 w 823795"/>
              <a:gd name="connsiteY116" fmla="*/ 962026 h 1123950"/>
              <a:gd name="connsiteX117" fmla="*/ 316710 w 823795"/>
              <a:gd name="connsiteY117" fmla="*/ 912019 h 1123950"/>
              <a:gd name="connsiteX118" fmla="*/ 338141 w 823795"/>
              <a:gd name="connsiteY118" fmla="*/ 909638 h 1123950"/>
              <a:gd name="connsiteX0" fmla="*/ 338141 w 824672"/>
              <a:gd name="connsiteY0" fmla="*/ 909638 h 1123950"/>
              <a:gd name="connsiteX1" fmla="*/ 350047 w 824672"/>
              <a:gd name="connsiteY1" fmla="*/ 885825 h 1123950"/>
              <a:gd name="connsiteX2" fmla="*/ 390529 w 824672"/>
              <a:gd name="connsiteY2" fmla="*/ 831057 h 1123950"/>
              <a:gd name="connsiteX3" fmla="*/ 409579 w 824672"/>
              <a:gd name="connsiteY3" fmla="*/ 785812 h 1123950"/>
              <a:gd name="connsiteX4" fmla="*/ 421485 w 824672"/>
              <a:gd name="connsiteY4" fmla="*/ 721519 h 1123950"/>
              <a:gd name="connsiteX5" fmla="*/ 440535 w 824672"/>
              <a:gd name="connsiteY5" fmla="*/ 678656 h 1123950"/>
              <a:gd name="connsiteX6" fmla="*/ 473872 w 824672"/>
              <a:gd name="connsiteY6" fmla="*/ 638175 h 1123950"/>
              <a:gd name="connsiteX7" fmla="*/ 526260 w 824672"/>
              <a:gd name="connsiteY7" fmla="*/ 564356 h 1123950"/>
              <a:gd name="connsiteX8" fmla="*/ 571504 w 824672"/>
              <a:gd name="connsiteY8" fmla="*/ 514350 h 1123950"/>
              <a:gd name="connsiteX9" fmla="*/ 607222 w 824672"/>
              <a:gd name="connsiteY9" fmla="*/ 447675 h 1123950"/>
              <a:gd name="connsiteX10" fmla="*/ 647704 w 824672"/>
              <a:gd name="connsiteY10" fmla="*/ 404813 h 1123950"/>
              <a:gd name="connsiteX11" fmla="*/ 683422 w 824672"/>
              <a:gd name="connsiteY11" fmla="*/ 369094 h 1123950"/>
              <a:gd name="connsiteX12" fmla="*/ 695329 w 824672"/>
              <a:gd name="connsiteY12" fmla="*/ 366713 h 1123950"/>
              <a:gd name="connsiteX13" fmla="*/ 750097 w 824672"/>
              <a:gd name="connsiteY13" fmla="*/ 364331 h 1123950"/>
              <a:gd name="connsiteX14" fmla="*/ 816772 w 824672"/>
              <a:gd name="connsiteY14" fmla="*/ 326231 h 1123950"/>
              <a:gd name="connsiteX15" fmla="*/ 823917 w 824672"/>
              <a:gd name="connsiteY15" fmla="*/ 300038 h 1123950"/>
              <a:gd name="connsiteX16" fmla="*/ 821535 w 824672"/>
              <a:gd name="connsiteY16" fmla="*/ 283369 h 1123950"/>
              <a:gd name="connsiteX17" fmla="*/ 814391 w 824672"/>
              <a:gd name="connsiteY17" fmla="*/ 276225 h 1123950"/>
              <a:gd name="connsiteX18" fmla="*/ 797722 w 824672"/>
              <a:gd name="connsiteY18" fmla="*/ 259556 h 1123950"/>
              <a:gd name="connsiteX19" fmla="*/ 788197 w 824672"/>
              <a:gd name="connsiteY19" fmla="*/ 257175 h 1123950"/>
              <a:gd name="connsiteX20" fmla="*/ 745335 w 824672"/>
              <a:gd name="connsiteY20" fmla="*/ 247650 h 1123950"/>
              <a:gd name="connsiteX21" fmla="*/ 731047 w 824672"/>
              <a:gd name="connsiteY21" fmla="*/ 240506 h 1123950"/>
              <a:gd name="connsiteX22" fmla="*/ 719141 w 824672"/>
              <a:gd name="connsiteY22" fmla="*/ 235744 h 1123950"/>
              <a:gd name="connsiteX23" fmla="*/ 685804 w 824672"/>
              <a:gd name="connsiteY23" fmla="*/ 216694 h 1123950"/>
              <a:gd name="connsiteX24" fmla="*/ 678660 w 824672"/>
              <a:gd name="connsiteY24" fmla="*/ 214313 h 1123950"/>
              <a:gd name="connsiteX25" fmla="*/ 676279 w 824672"/>
              <a:gd name="connsiteY25" fmla="*/ 207169 h 1123950"/>
              <a:gd name="connsiteX26" fmla="*/ 681041 w 824672"/>
              <a:gd name="connsiteY26" fmla="*/ 173831 h 1123950"/>
              <a:gd name="connsiteX27" fmla="*/ 676279 w 824672"/>
              <a:gd name="connsiteY27" fmla="*/ 138113 h 1123950"/>
              <a:gd name="connsiteX28" fmla="*/ 673897 w 824672"/>
              <a:gd name="connsiteY28" fmla="*/ 50006 h 1123950"/>
              <a:gd name="connsiteX29" fmla="*/ 671516 w 824672"/>
              <a:gd name="connsiteY29" fmla="*/ 40481 h 1123950"/>
              <a:gd name="connsiteX30" fmla="*/ 669135 w 824672"/>
              <a:gd name="connsiteY30" fmla="*/ 26194 h 1123950"/>
              <a:gd name="connsiteX31" fmla="*/ 659610 w 824672"/>
              <a:gd name="connsiteY31" fmla="*/ 9525 h 1123950"/>
              <a:gd name="connsiteX32" fmla="*/ 654847 w 824672"/>
              <a:gd name="connsiteY32" fmla="*/ 0 h 1123950"/>
              <a:gd name="connsiteX33" fmla="*/ 647704 w 824672"/>
              <a:gd name="connsiteY33" fmla="*/ 4763 h 1123950"/>
              <a:gd name="connsiteX34" fmla="*/ 645322 w 824672"/>
              <a:gd name="connsiteY34" fmla="*/ 14288 h 1123950"/>
              <a:gd name="connsiteX35" fmla="*/ 642941 w 824672"/>
              <a:gd name="connsiteY35" fmla="*/ 21431 h 1123950"/>
              <a:gd name="connsiteX36" fmla="*/ 640560 w 824672"/>
              <a:gd name="connsiteY36" fmla="*/ 30956 h 1123950"/>
              <a:gd name="connsiteX37" fmla="*/ 633416 w 824672"/>
              <a:gd name="connsiteY37" fmla="*/ 42863 h 1123950"/>
              <a:gd name="connsiteX38" fmla="*/ 631035 w 824672"/>
              <a:gd name="connsiteY38" fmla="*/ 50006 h 1123950"/>
              <a:gd name="connsiteX39" fmla="*/ 616747 w 824672"/>
              <a:gd name="connsiteY39" fmla="*/ 64294 h 1123950"/>
              <a:gd name="connsiteX40" fmla="*/ 609604 w 824672"/>
              <a:gd name="connsiteY40" fmla="*/ 66675 h 1123950"/>
              <a:gd name="connsiteX41" fmla="*/ 597697 w 824672"/>
              <a:gd name="connsiteY41" fmla="*/ 57150 h 1123950"/>
              <a:gd name="connsiteX42" fmla="*/ 561979 w 824672"/>
              <a:gd name="connsiteY42" fmla="*/ 71438 h 1123950"/>
              <a:gd name="connsiteX43" fmla="*/ 514354 w 824672"/>
              <a:gd name="connsiteY43" fmla="*/ 88106 h 1123950"/>
              <a:gd name="connsiteX44" fmla="*/ 519116 w 824672"/>
              <a:gd name="connsiteY44" fmla="*/ 97631 h 1123950"/>
              <a:gd name="connsiteX45" fmla="*/ 516735 w 824672"/>
              <a:gd name="connsiteY45" fmla="*/ 107156 h 1123950"/>
              <a:gd name="connsiteX46" fmla="*/ 502447 w 824672"/>
              <a:gd name="connsiteY46" fmla="*/ 114300 h 1123950"/>
              <a:gd name="connsiteX47" fmla="*/ 457204 w 824672"/>
              <a:gd name="connsiteY47" fmla="*/ 119063 h 1123950"/>
              <a:gd name="connsiteX48" fmla="*/ 447679 w 824672"/>
              <a:gd name="connsiteY48" fmla="*/ 126206 h 1123950"/>
              <a:gd name="connsiteX49" fmla="*/ 438154 w 824672"/>
              <a:gd name="connsiteY49" fmla="*/ 138113 h 1123950"/>
              <a:gd name="connsiteX50" fmla="*/ 431010 w 824672"/>
              <a:gd name="connsiteY50" fmla="*/ 145256 h 1123950"/>
              <a:gd name="connsiteX51" fmla="*/ 421485 w 824672"/>
              <a:gd name="connsiteY51" fmla="*/ 171450 h 1123950"/>
              <a:gd name="connsiteX52" fmla="*/ 404816 w 824672"/>
              <a:gd name="connsiteY52" fmla="*/ 176213 h 1123950"/>
              <a:gd name="connsiteX53" fmla="*/ 309566 w 824672"/>
              <a:gd name="connsiteY53" fmla="*/ 190500 h 1123950"/>
              <a:gd name="connsiteX54" fmla="*/ 290516 w 824672"/>
              <a:gd name="connsiteY54" fmla="*/ 202406 h 1123950"/>
              <a:gd name="connsiteX55" fmla="*/ 276229 w 824672"/>
              <a:gd name="connsiteY55" fmla="*/ 216694 h 1123950"/>
              <a:gd name="connsiteX56" fmla="*/ 259560 w 824672"/>
              <a:gd name="connsiteY56" fmla="*/ 238125 h 1123950"/>
              <a:gd name="connsiteX57" fmla="*/ 250035 w 824672"/>
              <a:gd name="connsiteY57" fmla="*/ 250031 h 1123950"/>
              <a:gd name="connsiteX58" fmla="*/ 235747 w 824672"/>
              <a:gd name="connsiteY58" fmla="*/ 261938 h 1123950"/>
              <a:gd name="connsiteX59" fmla="*/ 228604 w 824672"/>
              <a:gd name="connsiteY59" fmla="*/ 271463 h 1123950"/>
              <a:gd name="connsiteX60" fmla="*/ 207172 w 824672"/>
              <a:gd name="connsiteY60" fmla="*/ 285750 h 1123950"/>
              <a:gd name="connsiteX61" fmla="*/ 197647 w 824672"/>
              <a:gd name="connsiteY61" fmla="*/ 295275 h 1123950"/>
              <a:gd name="connsiteX62" fmla="*/ 183360 w 824672"/>
              <a:gd name="connsiteY62" fmla="*/ 304800 h 1123950"/>
              <a:gd name="connsiteX63" fmla="*/ 176216 w 824672"/>
              <a:gd name="connsiteY63" fmla="*/ 311944 h 1123950"/>
              <a:gd name="connsiteX64" fmla="*/ 164310 w 824672"/>
              <a:gd name="connsiteY64" fmla="*/ 316706 h 1123950"/>
              <a:gd name="connsiteX65" fmla="*/ 157166 w 824672"/>
              <a:gd name="connsiteY65" fmla="*/ 371475 h 1123950"/>
              <a:gd name="connsiteX66" fmla="*/ 166691 w 824672"/>
              <a:gd name="connsiteY66" fmla="*/ 385763 h 1123950"/>
              <a:gd name="connsiteX67" fmla="*/ 183360 w 824672"/>
              <a:gd name="connsiteY67" fmla="*/ 407194 h 1123950"/>
              <a:gd name="connsiteX68" fmla="*/ 190504 w 824672"/>
              <a:gd name="connsiteY68" fmla="*/ 416719 h 1123950"/>
              <a:gd name="connsiteX69" fmla="*/ 197647 w 824672"/>
              <a:gd name="connsiteY69" fmla="*/ 428625 h 1123950"/>
              <a:gd name="connsiteX70" fmla="*/ 204791 w 824672"/>
              <a:gd name="connsiteY70" fmla="*/ 442913 h 1123950"/>
              <a:gd name="connsiteX71" fmla="*/ 216697 w 824672"/>
              <a:gd name="connsiteY71" fmla="*/ 459581 h 1123950"/>
              <a:gd name="connsiteX72" fmla="*/ 221460 w 824672"/>
              <a:gd name="connsiteY72" fmla="*/ 471488 h 1123950"/>
              <a:gd name="connsiteX73" fmla="*/ 228604 w 824672"/>
              <a:gd name="connsiteY73" fmla="*/ 481013 h 1123950"/>
              <a:gd name="connsiteX74" fmla="*/ 233366 w 824672"/>
              <a:gd name="connsiteY74" fmla="*/ 490538 h 1123950"/>
              <a:gd name="connsiteX75" fmla="*/ 230985 w 824672"/>
              <a:gd name="connsiteY75" fmla="*/ 507206 h 1123950"/>
              <a:gd name="connsiteX76" fmla="*/ 185741 w 824672"/>
              <a:gd name="connsiteY76" fmla="*/ 511969 h 1123950"/>
              <a:gd name="connsiteX77" fmla="*/ 176216 w 824672"/>
              <a:gd name="connsiteY77" fmla="*/ 516731 h 1123950"/>
              <a:gd name="connsiteX78" fmla="*/ 171454 w 824672"/>
              <a:gd name="connsiteY78" fmla="*/ 531019 h 1123950"/>
              <a:gd name="connsiteX79" fmla="*/ 164310 w 824672"/>
              <a:gd name="connsiteY79" fmla="*/ 581025 h 1123950"/>
              <a:gd name="connsiteX80" fmla="*/ 135735 w 824672"/>
              <a:gd name="connsiteY80" fmla="*/ 607219 h 1123950"/>
              <a:gd name="connsiteX81" fmla="*/ 128591 w 824672"/>
              <a:gd name="connsiteY81" fmla="*/ 611981 h 1123950"/>
              <a:gd name="connsiteX82" fmla="*/ 111922 w 824672"/>
              <a:gd name="connsiteY82" fmla="*/ 628650 h 1123950"/>
              <a:gd name="connsiteX83" fmla="*/ 100016 w 824672"/>
              <a:gd name="connsiteY83" fmla="*/ 638175 h 1123950"/>
              <a:gd name="connsiteX84" fmla="*/ 88110 w 824672"/>
              <a:gd name="connsiteY84" fmla="*/ 650081 h 1123950"/>
              <a:gd name="connsiteX85" fmla="*/ 80966 w 824672"/>
              <a:gd name="connsiteY85" fmla="*/ 661988 h 1123950"/>
              <a:gd name="connsiteX86" fmla="*/ 76204 w 824672"/>
              <a:gd name="connsiteY86" fmla="*/ 669131 h 1123950"/>
              <a:gd name="connsiteX87" fmla="*/ 69060 w 824672"/>
              <a:gd name="connsiteY87" fmla="*/ 678656 h 1123950"/>
              <a:gd name="connsiteX88" fmla="*/ 64297 w 824672"/>
              <a:gd name="connsiteY88" fmla="*/ 685800 h 1123950"/>
              <a:gd name="connsiteX89" fmla="*/ 57154 w 824672"/>
              <a:gd name="connsiteY89" fmla="*/ 692944 h 1123950"/>
              <a:gd name="connsiteX90" fmla="*/ 52391 w 824672"/>
              <a:gd name="connsiteY90" fmla="*/ 702469 h 1123950"/>
              <a:gd name="connsiteX91" fmla="*/ 47629 w 824672"/>
              <a:gd name="connsiteY91" fmla="*/ 709613 h 1123950"/>
              <a:gd name="connsiteX92" fmla="*/ 40485 w 824672"/>
              <a:gd name="connsiteY92" fmla="*/ 721519 h 1123950"/>
              <a:gd name="connsiteX93" fmla="*/ 33341 w 824672"/>
              <a:gd name="connsiteY93" fmla="*/ 735806 h 1123950"/>
              <a:gd name="connsiteX94" fmla="*/ 38104 w 824672"/>
              <a:gd name="connsiteY94" fmla="*/ 754856 h 1123950"/>
              <a:gd name="connsiteX95" fmla="*/ 47629 w 824672"/>
              <a:gd name="connsiteY95" fmla="*/ 778669 h 1123950"/>
              <a:gd name="connsiteX96" fmla="*/ 30960 w 824672"/>
              <a:gd name="connsiteY96" fmla="*/ 821531 h 1123950"/>
              <a:gd name="connsiteX97" fmla="*/ 11910 w 824672"/>
              <a:gd name="connsiteY97" fmla="*/ 835819 h 1123950"/>
              <a:gd name="connsiteX98" fmla="*/ 2385 w 824672"/>
              <a:gd name="connsiteY98" fmla="*/ 852488 h 1123950"/>
              <a:gd name="connsiteX99" fmla="*/ 4 w 824672"/>
              <a:gd name="connsiteY99" fmla="*/ 859631 h 1123950"/>
              <a:gd name="connsiteX100" fmla="*/ 4766 w 824672"/>
              <a:gd name="connsiteY100" fmla="*/ 919163 h 1123950"/>
              <a:gd name="connsiteX101" fmla="*/ 7147 w 824672"/>
              <a:gd name="connsiteY101" fmla="*/ 928688 h 1123950"/>
              <a:gd name="connsiteX102" fmla="*/ 21435 w 824672"/>
              <a:gd name="connsiteY102" fmla="*/ 945356 h 1123950"/>
              <a:gd name="connsiteX103" fmla="*/ 33341 w 824672"/>
              <a:gd name="connsiteY103" fmla="*/ 952500 h 1123950"/>
              <a:gd name="connsiteX104" fmla="*/ 42866 w 824672"/>
              <a:gd name="connsiteY104" fmla="*/ 954881 h 1123950"/>
              <a:gd name="connsiteX105" fmla="*/ 50010 w 824672"/>
              <a:gd name="connsiteY105" fmla="*/ 959644 h 1123950"/>
              <a:gd name="connsiteX106" fmla="*/ 76204 w 824672"/>
              <a:gd name="connsiteY106" fmla="*/ 973931 h 1123950"/>
              <a:gd name="connsiteX107" fmla="*/ 80966 w 824672"/>
              <a:gd name="connsiteY107" fmla="*/ 981075 h 1123950"/>
              <a:gd name="connsiteX108" fmla="*/ 76204 w 824672"/>
              <a:gd name="connsiteY108" fmla="*/ 1038225 h 1123950"/>
              <a:gd name="connsiteX109" fmla="*/ 71441 w 824672"/>
              <a:gd name="connsiteY109" fmla="*/ 1050131 h 1123950"/>
              <a:gd name="connsiteX110" fmla="*/ 76204 w 824672"/>
              <a:gd name="connsiteY110" fmla="*/ 1114425 h 1123950"/>
              <a:gd name="connsiteX111" fmla="*/ 80966 w 824672"/>
              <a:gd name="connsiteY111" fmla="*/ 1123950 h 1123950"/>
              <a:gd name="connsiteX112" fmla="*/ 114304 w 824672"/>
              <a:gd name="connsiteY112" fmla="*/ 1116806 h 1123950"/>
              <a:gd name="connsiteX113" fmla="*/ 123829 w 824672"/>
              <a:gd name="connsiteY113" fmla="*/ 1102519 h 1123950"/>
              <a:gd name="connsiteX114" fmla="*/ 161928 w 824672"/>
              <a:gd name="connsiteY114" fmla="*/ 1066801 h 1123950"/>
              <a:gd name="connsiteX115" fmla="*/ 195266 w 824672"/>
              <a:gd name="connsiteY115" fmla="*/ 1069181 h 1123950"/>
              <a:gd name="connsiteX116" fmla="*/ 230985 w 824672"/>
              <a:gd name="connsiteY116" fmla="*/ 1040606 h 1123950"/>
              <a:gd name="connsiteX117" fmla="*/ 278610 w 824672"/>
              <a:gd name="connsiteY117" fmla="*/ 962026 h 1123950"/>
              <a:gd name="connsiteX118" fmla="*/ 316710 w 824672"/>
              <a:gd name="connsiteY118" fmla="*/ 912019 h 1123950"/>
              <a:gd name="connsiteX119" fmla="*/ 338141 w 824672"/>
              <a:gd name="connsiteY119" fmla="*/ 909638 h 1123950"/>
              <a:gd name="connsiteX0" fmla="*/ 338141 w 824688"/>
              <a:gd name="connsiteY0" fmla="*/ 909638 h 1123950"/>
              <a:gd name="connsiteX1" fmla="*/ 350047 w 824688"/>
              <a:gd name="connsiteY1" fmla="*/ 885825 h 1123950"/>
              <a:gd name="connsiteX2" fmla="*/ 390529 w 824688"/>
              <a:gd name="connsiteY2" fmla="*/ 831057 h 1123950"/>
              <a:gd name="connsiteX3" fmla="*/ 409579 w 824688"/>
              <a:gd name="connsiteY3" fmla="*/ 785812 h 1123950"/>
              <a:gd name="connsiteX4" fmla="*/ 421485 w 824688"/>
              <a:gd name="connsiteY4" fmla="*/ 721519 h 1123950"/>
              <a:gd name="connsiteX5" fmla="*/ 440535 w 824688"/>
              <a:gd name="connsiteY5" fmla="*/ 678656 h 1123950"/>
              <a:gd name="connsiteX6" fmla="*/ 473872 w 824688"/>
              <a:gd name="connsiteY6" fmla="*/ 638175 h 1123950"/>
              <a:gd name="connsiteX7" fmla="*/ 526260 w 824688"/>
              <a:gd name="connsiteY7" fmla="*/ 564356 h 1123950"/>
              <a:gd name="connsiteX8" fmla="*/ 571504 w 824688"/>
              <a:gd name="connsiteY8" fmla="*/ 514350 h 1123950"/>
              <a:gd name="connsiteX9" fmla="*/ 607222 w 824688"/>
              <a:gd name="connsiteY9" fmla="*/ 447675 h 1123950"/>
              <a:gd name="connsiteX10" fmla="*/ 647704 w 824688"/>
              <a:gd name="connsiteY10" fmla="*/ 404813 h 1123950"/>
              <a:gd name="connsiteX11" fmla="*/ 683422 w 824688"/>
              <a:gd name="connsiteY11" fmla="*/ 369094 h 1123950"/>
              <a:gd name="connsiteX12" fmla="*/ 695329 w 824688"/>
              <a:gd name="connsiteY12" fmla="*/ 366713 h 1123950"/>
              <a:gd name="connsiteX13" fmla="*/ 750097 w 824688"/>
              <a:gd name="connsiteY13" fmla="*/ 364331 h 1123950"/>
              <a:gd name="connsiteX14" fmla="*/ 816772 w 824688"/>
              <a:gd name="connsiteY14" fmla="*/ 326231 h 1123950"/>
              <a:gd name="connsiteX15" fmla="*/ 823917 w 824688"/>
              <a:gd name="connsiteY15" fmla="*/ 300038 h 1123950"/>
              <a:gd name="connsiteX16" fmla="*/ 821535 w 824688"/>
              <a:gd name="connsiteY16" fmla="*/ 283369 h 1123950"/>
              <a:gd name="connsiteX17" fmla="*/ 797722 w 824688"/>
              <a:gd name="connsiteY17" fmla="*/ 259556 h 1123950"/>
              <a:gd name="connsiteX18" fmla="*/ 788197 w 824688"/>
              <a:gd name="connsiteY18" fmla="*/ 257175 h 1123950"/>
              <a:gd name="connsiteX19" fmla="*/ 745335 w 824688"/>
              <a:gd name="connsiteY19" fmla="*/ 247650 h 1123950"/>
              <a:gd name="connsiteX20" fmla="*/ 731047 w 824688"/>
              <a:gd name="connsiteY20" fmla="*/ 240506 h 1123950"/>
              <a:gd name="connsiteX21" fmla="*/ 719141 w 824688"/>
              <a:gd name="connsiteY21" fmla="*/ 235744 h 1123950"/>
              <a:gd name="connsiteX22" fmla="*/ 685804 w 824688"/>
              <a:gd name="connsiteY22" fmla="*/ 216694 h 1123950"/>
              <a:gd name="connsiteX23" fmla="*/ 678660 w 824688"/>
              <a:gd name="connsiteY23" fmla="*/ 214313 h 1123950"/>
              <a:gd name="connsiteX24" fmla="*/ 676279 w 824688"/>
              <a:gd name="connsiteY24" fmla="*/ 207169 h 1123950"/>
              <a:gd name="connsiteX25" fmla="*/ 681041 w 824688"/>
              <a:gd name="connsiteY25" fmla="*/ 173831 h 1123950"/>
              <a:gd name="connsiteX26" fmla="*/ 676279 w 824688"/>
              <a:gd name="connsiteY26" fmla="*/ 138113 h 1123950"/>
              <a:gd name="connsiteX27" fmla="*/ 673897 w 824688"/>
              <a:gd name="connsiteY27" fmla="*/ 50006 h 1123950"/>
              <a:gd name="connsiteX28" fmla="*/ 671516 w 824688"/>
              <a:gd name="connsiteY28" fmla="*/ 40481 h 1123950"/>
              <a:gd name="connsiteX29" fmla="*/ 669135 w 824688"/>
              <a:gd name="connsiteY29" fmla="*/ 26194 h 1123950"/>
              <a:gd name="connsiteX30" fmla="*/ 659610 w 824688"/>
              <a:gd name="connsiteY30" fmla="*/ 9525 h 1123950"/>
              <a:gd name="connsiteX31" fmla="*/ 654847 w 824688"/>
              <a:gd name="connsiteY31" fmla="*/ 0 h 1123950"/>
              <a:gd name="connsiteX32" fmla="*/ 647704 w 824688"/>
              <a:gd name="connsiteY32" fmla="*/ 4763 h 1123950"/>
              <a:gd name="connsiteX33" fmla="*/ 645322 w 824688"/>
              <a:gd name="connsiteY33" fmla="*/ 14288 h 1123950"/>
              <a:gd name="connsiteX34" fmla="*/ 642941 w 824688"/>
              <a:gd name="connsiteY34" fmla="*/ 21431 h 1123950"/>
              <a:gd name="connsiteX35" fmla="*/ 640560 w 824688"/>
              <a:gd name="connsiteY35" fmla="*/ 30956 h 1123950"/>
              <a:gd name="connsiteX36" fmla="*/ 633416 w 824688"/>
              <a:gd name="connsiteY36" fmla="*/ 42863 h 1123950"/>
              <a:gd name="connsiteX37" fmla="*/ 631035 w 824688"/>
              <a:gd name="connsiteY37" fmla="*/ 50006 h 1123950"/>
              <a:gd name="connsiteX38" fmla="*/ 616747 w 824688"/>
              <a:gd name="connsiteY38" fmla="*/ 64294 h 1123950"/>
              <a:gd name="connsiteX39" fmla="*/ 609604 w 824688"/>
              <a:gd name="connsiteY39" fmla="*/ 66675 h 1123950"/>
              <a:gd name="connsiteX40" fmla="*/ 597697 w 824688"/>
              <a:gd name="connsiteY40" fmla="*/ 57150 h 1123950"/>
              <a:gd name="connsiteX41" fmla="*/ 561979 w 824688"/>
              <a:gd name="connsiteY41" fmla="*/ 71438 h 1123950"/>
              <a:gd name="connsiteX42" fmla="*/ 514354 w 824688"/>
              <a:gd name="connsiteY42" fmla="*/ 88106 h 1123950"/>
              <a:gd name="connsiteX43" fmla="*/ 519116 w 824688"/>
              <a:gd name="connsiteY43" fmla="*/ 97631 h 1123950"/>
              <a:gd name="connsiteX44" fmla="*/ 516735 w 824688"/>
              <a:gd name="connsiteY44" fmla="*/ 107156 h 1123950"/>
              <a:gd name="connsiteX45" fmla="*/ 502447 w 824688"/>
              <a:gd name="connsiteY45" fmla="*/ 114300 h 1123950"/>
              <a:gd name="connsiteX46" fmla="*/ 457204 w 824688"/>
              <a:gd name="connsiteY46" fmla="*/ 119063 h 1123950"/>
              <a:gd name="connsiteX47" fmla="*/ 447679 w 824688"/>
              <a:gd name="connsiteY47" fmla="*/ 126206 h 1123950"/>
              <a:gd name="connsiteX48" fmla="*/ 438154 w 824688"/>
              <a:gd name="connsiteY48" fmla="*/ 138113 h 1123950"/>
              <a:gd name="connsiteX49" fmla="*/ 431010 w 824688"/>
              <a:gd name="connsiteY49" fmla="*/ 145256 h 1123950"/>
              <a:gd name="connsiteX50" fmla="*/ 421485 w 824688"/>
              <a:gd name="connsiteY50" fmla="*/ 171450 h 1123950"/>
              <a:gd name="connsiteX51" fmla="*/ 404816 w 824688"/>
              <a:gd name="connsiteY51" fmla="*/ 176213 h 1123950"/>
              <a:gd name="connsiteX52" fmla="*/ 309566 w 824688"/>
              <a:gd name="connsiteY52" fmla="*/ 190500 h 1123950"/>
              <a:gd name="connsiteX53" fmla="*/ 290516 w 824688"/>
              <a:gd name="connsiteY53" fmla="*/ 202406 h 1123950"/>
              <a:gd name="connsiteX54" fmla="*/ 276229 w 824688"/>
              <a:gd name="connsiteY54" fmla="*/ 216694 h 1123950"/>
              <a:gd name="connsiteX55" fmla="*/ 259560 w 824688"/>
              <a:gd name="connsiteY55" fmla="*/ 238125 h 1123950"/>
              <a:gd name="connsiteX56" fmla="*/ 250035 w 824688"/>
              <a:gd name="connsiteY56" fmla="*/ 250031 h 1123950"/>
              <a:gd name="connsiteX57" fmla="*/ 235747 w 824688"/>
              <a:gd name="connsiteY57" fmla="*/ 261938 h 1123950"/>
              <a:gd name="connsiteX58" fmla="*/ 228604 w 824688"/>
              <a:gd name="connsiteY58" fmla="*/ 271463 h 1123950"/>
              <a:gd name="connsiteX59" fmla="*/ 207172 w 824688"/>
              <a:gd name="connsiteY59" fmla="*/ 285750 h 1123950"/>
              <a:gd name="connsiteX60" fmla="*/ 197647 w 824688"/>
              <a:gd name="connsiteY60" fmla="*/ 295275 h 1123950"/>
              <a:gd name="connsiteX61" fmla="*/ 183360 w 824688"/>
              <a:gd name="connsiteY61" fmla="*/ 304800 h 1123950"/>
              <a:gd name="connsiteX62" fmla="*/ 176216 w 824688"/>
              <a:gd name="connsiteY62" fmla="*/ 311944 h 1123950"/>
              <a:gd name="connsiteX63" fmla="*/ 164310 w 824688"/>
              <a:gd name="connsiteY63" fmla="*/ 316706 h 1123950"/>
              <a:gd name="connsiteX64" fmla="*/ 157166 w 824688"/>
              <a:gd name="connsiteY64" fmla="*/ 371475 h 1123950"/>
              <a:gd name="connsiteX65" fmla="*/ 166691 w 824688"/>
              <a:gd name="connsiteY65" fmla="*/ 385763 h 1123950"/>
              <a:gd name="connsiteX66" fmla="*/ 183360 w 824688"/>
              <a:gd name="connsiteY66" fmla="*/ 407194 h 1123950"/>
              <a:gd name="connsiteX67" fmla="*/ 190504 w 824688"/>
              <a:gd name="connsiteY67" fmla="*/ 416719 h 1123950"/>
              <a:gd name="connsiteX68" fmla="*/ 197647 w 824688"/>
              <a:gd name="connsiteY68" fmla="*/ 428625 h 1123950"/>
              <a:gd name="connsiteX69" fmla="*/ 204791 w 824688"/>
              <a:gd name="connsiteY69" fmla="*/ 442913 h 1123950"/>
              <a:gd name="connsiteX70" fmla="*/ 216697 w 824688"/>
              <a:gd name="connsiteY70" fmla="*/ 459581 h 1123950"/>
              <a:gd name="connsiteX71" fmla="*/ 221460 w 824688"/>
              <a:gd name="connsiteY71" fmla="*/ 471488 h 1123950"/>
              <a:gd name="connsiteX72" fmla="*/ 228604 w 824688"/>
              <a:gd name="connsiteY72" fmla="*/ 481013 h 1123950"/>
              <a:gd name="connsiteX73" fmla="*/ 233366 w 824688"/>
              <a:gd name="connsiteY73" fmla="*/ 490538 h 1123950"/>
              <a:gd name="connsiteX74" fmla="*/ 230985 w 824688"/>
              <a:gd name="connsiteY74" fmla="*/ 507206 h 1123950"/>
              <a:gd name="connsiteX75" fmla="*/ 185741 w 824688"/>
              <a:gd name="connsiteY75" fmla="*/ 511969 h 1123950"/>
              <a:gd name="connsiteX76" fmla="*/ 176216 w 824688"/>
              <a:gd name="connsiteY76" fmla="*/ 516731 h 1123950"/>
              <a:gd name="connsiteX77" fmla="*/ 171454 w 824688"/>
              <a:gd name="connsiteY77" fmla="*/ 531019 h 1123950"/>
              <a:gd name="connsiteX78" fmla="*/ 164310 w 824688"/>
              <a:gd name="connsiteY78" fmla="*/ 581025 h 1123950"/>
              <a:gd name="connsiteX79" fmla="*/ 135735 w 824688"/>
              <a:gd name="connsiteY79" fmla="*/ 607219 h 1123950"/>
              <a:gd name="connsiteX80" fmla="*/ 128591 w 824688"/>
              <a:gd name="connsiteY80" fmla="*/ 611981 h 1123950"/>
              <a:gd name="connsiteX81" fmla="*/ 111922 w 824688"/>
              <a:gd name="connsiteY81" fmla="*/ 628650 h 1123950"/>
              <a:gd name="connsiteX82" fmla="*/ 100016 w 824688"/>
              <a:gd name="connsiteY82" fmla="*/ 638175 h 1123950"/>
              <a:gd name="connsiteX83" fmla="*/ 88110 w 824688"/>
              <a:gd name="connsiteY83" fmla="*/ 650081 h 1123950"/>
              <a:gd name="connsiteX84" fmla="*/ 80966 w 824688"/>
              <a:gd name="connsiteY84" fmla="*/ 661988 h 1123950"/>
              <a:gd name="connsiteX85" fmla="*/ 76204 w 824688"/>
              <a:gd name="connsiteY85" fmla="*/ 669131 h 1123950"/>
              <a:gd name="connsiteX86" fmla="*/ 69060 w 824688"/>
              <a:gd name="connsiteY86" fmla="*/ 678656 h 1123950"/>
              <a:gd name="connsiteX87" fmla="*/ 64297 w 824688"/>
              <a:gd name="connsiteY87" fmla="*/ 685800 h 1123950"/>
              <a:gd name="connsiteX88" fmla="*/ 57154 w 824688"/>
              <a:gd name="connsiteY88" fmla="*/ 692944 h 1123950"/>
              <a:gd name="connsiteX89" fmla="*/ 52391 w 824688"/>
              <a:gd name="connsiteY89" fmla="*/ 702469 h 1123950"/>
              <a:gd name="connsiteX90" fmla="*/ 47629 w 824688"/>
              <a:gd name="connsiteY90" fmla="*/ 709613 h 1123950"/>
              <a:gd name="connsiteX91" fmla="*/ 40485 w 824688"/>
              <a:gd name="connsiteY91" fmla="*/ 721519 h 1123950"/>
              <a:gd name="connsiteX92" fmla="*/ 33341 w 824688"/>
              <a:gd name="connsiteY92" fmla="*/ 735806 h 1123950"/>
              <a:gd name="connsiteX93" fmla="*/ 38104 w 824688"/>
              <a:gd name="connsiteY93" fmla="*/ 754856 h 1123950"/>
              <a:gd name="connsiteX94" fmla="*/ 47629 w 824688"/>
              <a:gd name="connsiteY94" fmla="*/ 778669 h 1123950"/>
              <a:gd name="connsiteX95" fmla="*/ 30960 w 824688"/>
              <a:gd name="connsiteY95" fmla="*/ 821531 h 1123950"/>
              <a:gd name="connsiteX96" fmla="*/ 11910 w 824688"/>
              <a:gd name="connsiteY96" fmla="*/ 835819 h 1123950"/>
              <a:gd name="connsiteX97" fmla="*/ 2385 w 824688"/>
              <a:gd name="connsiteY97" fmla="*/ 852488 h 1123950"/>
              <a:gd name="connsiteX98" fmla="*/ 4 w 824688"/>
              <a:gd name="connsiteY98" fmla="*/ 859631 h 1123950"/>
              <a:gd name="connsiteX99" fmla="*/ 4766 w 824688"/>
              <a:gd name="connsiteY99" fmla="*/ 919163 h 1123950"/>
              <a:gd name="connsiteX100" fmla="*/ 7147 w 824688"/>
              <a:gd name="connsiteY100" fmla="*/ 928688 h 1123950"/>
              <a:gd name="connsiteX101" fmla="*/ 21435 w 824688"/>
              <a:gd name="connsiteY101" fmla="*/ 945356 h 1123950"/>
              <a:gd name="connsiteX102" fmla="*/ 33341 w 824688"/>
              <a:gd name="connsiteY102" fmla="*/ 952500 h 1123950"/>
              <a:gd name="connsiteX103" fmla="*/ 42866 w 824688"/>
              <a:gd name="connsiteY103" fmla="*/ 954881 h 1123950"/>
              <a:gd name="connsiteX104" fmla="*/ 50010 w 824688"/>
              <a:gd name="connsiteY104" fmla="*/ 959644 h 1123950"/>
              <a:gd name="connsiteX105" fmla="*/ 76204 w 824688"/>
              <a:gd name="connsiteY105" fmla="*/ 973931 h 1123950"/>
              <a:gd name="connsiteX106" fmla="*/ 80966 w 824688"/>
              <a:gd name="connsiteY106" fmla="*/ 981075 h 1123950"/>
              <a:gd name="connsiteX107" fmla="*/ 76204 w 824688"/>
              <a:gd name="connsiteY107" fmla="*/ 1038225 h 1123950"/>
              <a:gd name="connsiteX108" fmla="*/ 71441 w 824688"/>
              <a:gd name="connsiteY108" fmla="*/ 1050131 h 1123950"/>
              <a:gd name="connsiteX109" fmla="*/ 76204 w 824688"/>
              <a:gd name="connsiteY109" fmla="*/ 1114425 h 1123950"/>
              <a:gd name="connsiteX110" fmla="*/ 80966 w 824688"/>
              <a:gd name="connsiteY110" fmla="*/ 1123950 h 1123950"/>
              <a:gd name="connsiteX111" fmla="*/ 114304 w 824688"/>
              <a:gd name="connsiteY111" fmla="*/ 1116806 h 1123950"/>
              <a:gd name="connsiteX112" fmla="*/ 123829 w 824688"/>
              <a:gd name="connsiteY112" fmla="*/ 1102519 h 1123950"/>
              <a:gd name="connsiteX113" fmla="*/ 161928 w 824688"/>
              <a:gd name="connsiteY113" fmla="*/ 1066801 h 1123950"/>
              <a:gd name="connsiteX114" fmla="*/ 195266 w 824688"/>
              <a:gd name="connsiteY114" fmla="*/ 1069181 h 1123950"/>
              <a:gd name="connsiteX115" fmla="*/ 230985 w 824688"/>
              <a:gd name="connsiteY115" fmla="*/ 1040606 h 1123950"/>
              <a:gd name="connsiteX116" fmla="*/ 278610 w 824688"/>
              <a:gd name="connsiteY116" fmla="*/ 962026 h 1123950"/>
              <a:gd name="connsiteX117" fmla="*/ 316710 w 824688"/>
              <a:gd name="connsiteY117" fmla="*/ 912019 h 1123950"/>
              <a:gd name="connsiteX118" fmla="*/ 338141 w 824688"/>
              <a:gd name="connsiteY118" fmla="*/ 909638 h 1123950"/>
              <a:gd name="connsiteX0" fmla="*/ 338141 w 824812"/>
              <a:gd name="connsiteY0" fmla="*/ 909638 h 1123950"/>
              <a:gd name="connsiteX1" fmla="*/ 350047 w 824812"/>
              <a:gd name="connsiteY1" fmla="*/ 885825 h 1123950"/>
              <a:gd name="connsiteX2" fmla="*/ 390529 w 824812"/>
              <a:gd name="connsiteY2" fmla="*/ 831057 h 1123950"/>
              <a:gd name="connsiteX3" fmla="*/ 409579 w 824812"/>
              <a:gd name="connsiteY3" fmla="*/ 785812 h 1123950"/>
              <a:gd name="connsiteX4" fmla="*/ 421485 w 824812"/>
              <a:gd name="connsiteY4" fmla="*/ 721519 h 1123950"/>
              <a:gd name="connsiteX5" fmla="*/ 440535 w 824812"/>
              <a:gd name="connsiteY5" fmla="*/ 678656 h 1123950"/>
              <a:gd name="connsiteX6" fmla="*/ 473872 w 824812"/>
              <a:gd name="connsiteY6" fmla="*/ 638175 h 1123950"/>
              <a:gd name="connsiteX7" fmla="*/ 526260 w 824812"/>
              <a:gd name="connsiteY7" fmla="*/ 564356 h 1123950"/>
              <a:gd name="connsiteX8" fmla="*/ 571504 w 824812"/>
              <a:gd name="connsiteY8" fmla="*/ 514350 h 1123950"/>
              <a:gd name="connsiteX9" fmla="*/ 607222 w 824812"/>
              <a:gd name="connsiteY9" fmla="*/ 447675 h 1123950"/>
              <a:gd name="connsiteX10" fmla="*/ 647704 w 824812"/>
              <a:gd name="connsiteY10" fmla="*/ 404813 h 1123950"/>
              <a:gd name="connsiteX11" fmla="*/ 683422 w 824812"/>
              <a:gd name="connsiteY11" fmla="*/ 369094 h 1123950"/>
              <a:gd name="connsiteX12" fmla="*/ 695329 w 824812"/>
              <a:gd name="connsiteY12" fmla="*/ 366713 h 1123950"/>
              <a:gd name="connsiteX13" fmla="*/ 750097 w 824812"/>
              <a:gd name="connsiteY13" fmla="*/ 364331 h 1123950"/>
              <a:gd name="connsiteX14" fmla="*/ 816772 w 824812"/>
              <a:gd name="connsiteY14" fmla="*/ 326231 h 1123950"/>
              <a:gd name="connsiteX15" fmla="*/ 821535 w 824812"/>
              <a:gd name="connsiteY15" fmla="*/ 283369 h 1123950"/>
              <a:gd name="connsiteX16" fmla="*/ 797722 w 824812"/>
              <a:gd name="connsiteY16" fmla="*/ 259556 h 1123950"/>
              <a:gd name="connsiteX17" fmla="*/ 788197 w 824812"/>
              <a:gd name="connsiteY17" fmla="*/ 257175 h 1123950"/>
              <a:gd name="connsiteX18" fmla="*/ 745335 w 824812"/>
              <a:gd name="connsiteY18" fmla="*/ 247650 h 1123950"/>
              <a:gd name="connsiteX19" fmla="*/ 731047 w 824812"/>
              <a:gd name="connsiteY19" fmla="*/ 240506 h 1123950"/>
              <a:gd name="connsiteX20" fmla="*/ 719141 w 824812"/>
              <a:gd name="connsiteY20" fmla="*/ 235744 h 1123950"/>
              <a:gd name="connsiteX21" fmla="*/ 685804 w 824812"/>
              <a:gd name="connsiteY21" fmla="*/ 216694 h 1123950"/>
              <a:gd name="connsiteX22" fmla="*/ 678660 w 824812"/>
              <a:gd name="connsiteY22" fmla="*/ 214313 h 1123950"/>
              <a:gd name="connsiteX23" fmla="*/ 676279 w 824812"/>
              <a:gd name="connsiteY23" fmla="*/ 207169 h 1123950"/>
              <a:gd name="connsiteX24" fmla="*/ 681041 w 824812"/>
              <a:gd name="connsiteY24" fmla="*/ 173831 h 1123950"/>
              <a:gd name="connsiteX25" fmla="*/ 676279 w 824812"/>
              <a:gd name="connsiteY25" fmla="*/ 138113 h 1123950"/>
              <a:gd name="connsiteX26" fmla="*/ 673897 w 824812"/>
              <a:gd name="connsiteY26" fmla="*/ 50006 h 1123950"/>
              <a:gd name="connsiteX27" fmla="*/ 671516 w 824812"/>
              <a:gd name="connsiteY27" fmla="*/ 40481 h 1123950"/>
              <a:gd name="connsiteX28" fmla="*/ 669135 w 824812"/>
              <a:gd name="connsiteY28" fmla="*/ 26194 h 1123950"/>
              <a:gd name="connsiteX29" fmla="*/ 659610 w 824812"/>
              <a:gd name="connsiteY29" fmla="*/ 9525 h 1123950"/>
              <a:gd name="connsiteX30" fmla="*/ 654847 w 824812"/>
              <a:gd name="connsiteY30" fmla="*/ 0 h 1123950"/>
              <a:gd name="connsiteX31" fmla="*/ 647704 w 824812"/>
              <a:gd name="connsiteY31" fmla="*/ 4763 h 1123950"/>
              <a:gd name="connsiteX32" fmla="*/ 645322 w 824812"/>
              <a:gd name="connsiteY32" fmla="*/ 14288 h 1123950"/>
              <a:gd name="connsiteX33" fmla="*/ 642941 w 824812"/>
              <a:gd name="connsiteY33" fmla="*/ 21431 h 1123950"/>
              <a:gd name="connsiteX34" fmla="*/ 640560 w 824812"/>
              <a:gd name="connsiteY34" fmla="*/ 30956 h 1123950"/>
              <a:gd name="connsiteX35" fmla="*/ 633416 w 824812"/>
              <a:gd name="connsiteY35" fmla="*/ 42863 h 1123950"/>
              <a:gd name="connsiteX36" fmla="*/ 631035 w 824812"/>
              <a:gd name="connsiteY36" fmla="*/ 50006 h 1123950"/>
              <a:gd name="connsiteX37" fmla="*/ 616747 w 824812"/>
              <a:gd name="connsiteY37" fmla="*/ 64294 h 1123950"/>
              <a:gd name="connsiteX38" fmla="*/ 609604 w 824812"/>
              <a:gd name="connsiteY38" fmla="*/ 66675 h 1123950"/>
              <a:gd name="connsiteX39" fmla="*/ 597697 w 824812"/>
              <a:gd name="connsiteY39" fmla="*/ 57150 h 1123950"/>
              <a:gd name="connsiteX40" fmla="*/ 561979 w 824812"/>
              <a:gd name="connsiteY40" fmla="*/ 71438 h 1123950"/>
              <a:gd name="connsiteX41" fmla="*/ 514354 w 824812"/>
              <a:gd name="connsiteY41" fmla="*/ 88106 h 1123950"/>
              <a:gd name="connsiteX42" fmla="*/ 519116 w 824812"/>
              <a:gd name="connsiteY42" fmla="*/ 97631 h 1123950"/>
              <a:gd name="connsiteX43" fmla="*/ 516735 w 824812"/>
              <a:gd name="connsiteY43" fmla="*/ 107156 h 1123950"/>
              <a:gd name="connsiteX44" fmla="*/ 502447 w 824812"/>
              <a:gd name="connsiteY44" fmla="*/ 114300 h 1123950"/>
              <a:gd name="connsiteX45" fmla="*/ 457204 w 824812"/>
              <a:gd name="connsiteY45" fmla="*/ 119063 h 1123950"/>
              <a:gd name="connsiteX46" fmla="*/ 447679 w 824812"/>
              <a:gd name="connsiteY46" fmla="*/ 126206 h 1123950"/>
              <a:gd name="connsiteX47" fmla="*/ 438154 w 824812"/>
              <a:gd name="connsiteY47" fmla="*/ 138113 h 1123950"/>
              <a:gd name="connsiteX48" fmla="*/ 431010 w 824812"/>
              <a:gd name="connsiteY48" fmla="*/ 145256 h 1123950"/>
              <a:gd name="connsiteX49" fmla="*/ 421485 w 824812"/>
              <a:gd name="connsiteY49" fmla="*/ 171450 h 1123950"/>
              <a:gd name="connsiteX50" fmla="*/ 404816 w 824812"/>
              <a:gd name="connsiteY50" fmla="*/ 176213 h 1123950"/>
              <a:gd name="connsiteX51" fmla="*/ 309566 w 824812"/>
              <a:gd name="connsiteY51" fmla="*/ 190500 h 1123950"/>
              <a:gd name="connsiteX52" fmla="*/ 290516 w 824812"/>
              <a:gd name="connsiteY52" fmla="*/ 202406 h 1123950"/>
              <a:gd name="connsiteX53" fmla="*/ 276229 w 824812"/>
              <a:gd name="connsiteY53" fmla="*/ 216694 h 1123950"/>
              <a:gd name="connsiteX54" fmla="*/ 259560 w 824812"/>
              <a:gd name="connsiteY54" fmla="*/ 238125 h 1123950"/>
              <a:gd name="connsiteX55" fmla="*/ 250035 w 824812"/>
              <a:gd name="connsiteY55" fmla="*/ 250031 h 1123950"/>
              <a:gd name="connsiteX56" fmla="*/ 235747 w 824812"/>
              <a:gd name="connsiteY56" fmla="*/ 261938 h 1123950"/>
              <a:gd name="connsiteX57" fmla="*/ 228604 w 824812"/>
              <a:gd name="connsiteY57" fmla="*/ 271463 h 1123950"/>
              <a:gd name="connsiteX58" fmla="*/ 207172 w 824812"/>
              <a:gd name="connsiteY58" fmla="*/ 285750 h 1123950"/>
              <a:gd name="connsiteX59" fmla="*/ 197647 w 824812"/>
              <a:gd name="connsiteY59" fmla="*/ 295275 h 1123950"/>
              <a:gd name="connsiteX60" fmla="*/ 183360 w 824812"/>
              <a:gd name="connsiteY60" fmla="*/ 304800 h 1123950"/>
              <a:gd name="connsiteX61" fmla="*/ 176216 w 824812"/>
              <a:gd name="connsiteY61" fmla="*/ 311944 h 1123950"/>
              <a:gd name="connsiteX62" fmla="*/ 164310 w 824812"/>
              <a:gd name="connsiteY62" fmla="*/ 316706 h 1123950"/>
              <a:gd name="connsiteX63" fmla="*/ 157166 w 824812"/>
              <a:gd name="connsiteY63" fmla="*/ 371475 h 1123950"/>
              <a:gd name="connsiteX64" fmla="*/ 166691 w 824812"/>
              <a:gd name="connsiteY64" fmla="*/ 385763 h 1123950"/>
              <a:gd name="connsiteX65" fmla="*/ 183360 w 824812"/>
              <a:gd name="connsiteY65" fmla="*/ 407194 h 1123950"/>
              <a:gd name="connsiteX66" fmla="*/ 190504 w 824812"/>
              <a:gd name="connsiteY66" fmla="*/ 416719 h 1123950"/>
              <a:gd name="connsiteX67" fmla="*/ 197647 w 824812"/>
              <a:gd name="connsiteY67" fmla="*/ 428625 h 1123950"/>
              <a:gd name="connsiteX68" fmla="*/ 204791 w 824812"/>
              <a:gd name="connsiteY68" fmla="*/ 442913 h 1123950"/>
              <a:gd name="connsiteX69" fmla="*/ 216697 w 824812"/>
              <a:gd name="connsiteY69" fmla="*/ 459581 h 1123950"/>
              <a:gd name="connsiteX70" fmla="*/ 221460 w 824812"/>
              <a:gd name="connsiteY70" fmla="*/ 471488 h 1123950"/>
              <a:gd name="connsiteX71" fmla="*/ 228604 w 824812"/>
              <a:gd name="connsiteY71" fmla="*/ 481013 h 1123950"/>
              <a:gd name="connsiteX72" fmla="*/ 233366 w 824812"/>
              <a:gd name="connsiteY72" fmla="*/ 490538 h 1123950"/>
              <a:gd name="connsiteX73" fmla="*/ 230985 w 824812"/>
              <a:gd name="connsiteY73" fmla="*/ 507206 h 1123950"/>
              <a:gd name="connsiteX74" fmla="*/ 185741 w 824812"/>
              <a:gd name="connsiteY74" fmla="*/ 511969 h 1123950"/>
              <a:gd name="connsiteX75" fmla="*/ 176216 w 824812"/>
              <a:gd name="connsiteY75" fmla="*/ 516731 h 1123950"/>
              <a:gd name="connsiteX76" fmla="*/ 171454 w 824812"/>
              <a:gd name="connsiteY76" fmla="*/ 531019 h 1123950"/>
              <a:gd name="connsiteX77" fmla="*/ 164310 w 824812"/>
              <a:gd name="connsiteY77" fmla="*/ 581025 h 1123950"/>
              <a:gd name="connsiteX78" fmla="*/ 135735 w 824812"/>
              <a:gd name="connsiteY78" fmla="*/ 607219 h 1123950"/>
              <a:gd name="connsiteX79" fmla="*/ 128591 w 824812"/>
              <a:gd name="connsiteY79" fmla="*/ 611981 h 1123950"/>
              <a:gd name="connsiteX80" fmla="*/ 111922 w 824812"/>
              <a:gd name="connsiteY80" fmla="*/ 628650 h 1123950"/>
              <a:gd name="connsiteX81" fmla="*/ 100016 w 824812"/>
              <a:gd name="connsiteY81" fmla="*/ 638175 h 1123950"/>
              <a:gd name="connsiteX82" fmla="*/ 88110 w 824812"/>
              <a:gd name="connsiteY82" fmla="*/ 650081 h 1123950"/>
              <a:gd name="connsiteX83" fmla="*/ 80966 w 824812"/>
              <a:gd name="connsiteY83" fmla="*/ 661988 h 1123950"/>
              <a:gd name="connsiteX84" fmla="*/ 76204 w 824812"/>
              <a:gd name="connsiteY84" fmla="*/ 669131 h 1123950"/>
              <a:gd name="connsiteX85" fmla="*/ 69060 w 824812"/>
              <a:gd name="connsiteY85" fmla="*/ 678656 h 1123950"/>
              <a:gd name="connsiteX86" fmla="*/ 64297 w 824812"/>
              <a:gd name="connsiteY86" fmla="*/ 685800 h 1123950"/>
              <a:gd name="connsiteX87" fmla="*/ 57154 w 824812"/>
              <a:gd name="connsiteY87" fmla="*/ 692944 h 1123950"/>
              <a:gd name="connsiteX88" fmla="*/ 52391 w 824812"/>
              <a:gd name="connsiteY88" fmla="*/ 702469 h 1123950"/>
              <a:gd name="connsiteX89" fmla="*/ 47629 w 824812"/>
              <a:gd name="connsiteY89" fmla="*/ 709613 h 1123950"/>
              <a:gd name="connsiteX90" fmla="*/ 40485 w 824812"/>
              <a:gd name="connsiteY90" fmla="*/ 721519 h 1123950"/>
              <a:gd name="connsiteX91" fmla="*/ 33341 w 824812"/>
              <a:gd name="connsiteY91" fmla="*/ 735806 h 1123950"/>
              <a:gd name="connsiteX92" fmla="*/ 38104 w 824812"/>
              <a:gd name="connsiteY92" fmla="*/ 754856 h 1123950"/>
              <a:gd name="connsiteX93" fmla="*/ 47629 w 824812"/>
              <a:gd name="connsiteY93" fmla="*/ 778669 h 1123950"/>
              <a:gd name="connsiteX94" fmla="*/ 30960 w 824812"/>
              <a:gd name="connsiteY94" fmla="*/ 821531 h 1123950"/>
              <a:gd name="connsiteX95" fmla="*/ 11910 w 824812"/>
              <a:gd name="connsiteY95" fmla="*/ 835819 h 1123950"/>
              <a:gd name="connsiteX96" fmla="*/ 2385 w 824812"/>
              <a:gd name="connsiteY96" fmla="*/ 852488 h 1123950"/>
              <a:gd name="connsiteX97" fmla="*/ 4 w 824812"/>
              <a:gd name="connsiteY97" fmla="*/ 859631 h 1123950"/>
              <a:gd name="connsiteX98" fmla="*/ 4766 w 824812"/>
              <a:gd name="connsiteY98" fmla="*/ 919163 h 1123950"/>
              <a:gd name="connsiteX99" fmla="*/ 7147 w 824812"/>
              <a:gd name="connsiteY99" fmla="*/ 928688 h 1123950"/>
              <a:gd name="connsiteX100" fmla="*/ 21435 w 824812"/>
              <a:gd name="connsiteY100" fmla="*/ 945356 h 1123950"/>
              <a:gd name="connsiteX101" fmla="*/ 33341 w 824812"/>
              <a:gd name="connsiteY101" fmla="*/ 952500 h 1123950"/>
              <a:gd name="connsiteX102" fmla="*/ 42866 w 824812"/>
              <a:gd name="connsiteY102" fmla="*/ 954881 h 1123950"/>
              <a:gd name="connsiteX103" fmla="*/ 50010 w 824812"/>
              <a:gd name="connsiteY103" fmla="*/ 959644 h 1123950"/>
              <a:gd name="connsiteX104" fmla="*/ 76204 w 824812"/>
              <a:gd name="connsiteY104" fmla="*/ 973931 h 1123950"/>
              <a:gd name="connsiteX105" fmla="*/ 80966 w 824812"/>
              <a:gd name="connsiteY105" fmla="*/ 981075 h 1123950"/>
              <a:gd name="connsiteX106" fmla="*/ 76204 w 824812"/>
              <a:gd name="connsiteY106" fmla="*/ 1038225 h 1123950"/>
              <a:gd name="connsiteX107" fmla="*/ 71441 w 824812"/>
              <a:gd name="connsiteY107" fmla="*/ 1050131 h 1123950"/>
              <a:gd name="connsiteX108" fmla="*/ 76204 w 824812"/>
              <a:gd name="connsiteY108" fmla="*/ 1114425 h 1123950"/>
              <a:gd name="connsiteX109" fmla="*/ 80966 w 824812"/>
              <a:gd name="connsiteY109" fmla="*/ 1123950 h 1123950"/>
              <a:gd name="connsiteX110" fmla="*/ 114304 w 824812"/>
              <a:gd name="connsiteY110" fmla="*/ 1116806 h 1123950"/>
              <a:gd name="connsiteX111" fmla="*/ 123829 w 824812"/>
              <a:gd name="connsiteY111" fmla="*/ 1102519 h 1123950"/>
              <a:gd name="connsiteX112" fmla="*/ 161928 w 824812"/>
              <a:gd name="connsiteY112" fmla="*/ 1066801 h 1123950"/>
              <a:gd name="connsiteX113" fmla="*/ 195266 w 824812"/>
              <a:gd name="connsiteY113" fmla="*/ 1069181 h 1123950"/>
              <a:gd name="connsiteX114" fmla="*/ 230985 w 824812"/>
              <a:gd name="connsiteY114" fmla="*/ 1040606 h 1123950"/>
              <a:gd name="connsiteX115" fmla="*/ 278610 w 824812"/>
              <a:gd name="connsiteY115" fmla="*/ 962026 h 1123950"/>
              <a:gd name="connsiteX116" fmla="*/ 316710 w 824812"/>
              <a:gd name="connsiteY116" fmla="*/ 912019 h 1123950"/>
              <a:gd name="connsiteX117" fmla="*/ 338141 w 824812"/>
              <a:gd name="connsiteY117" fmla="*/ 909638 h 1123950"/>
              <a:gd name="connsiteX0" fmla="*/ 338141 w 818468"/>
              <a:gd name="connsiteY0" fmla="*/ 909638 h 1123950"/>
              <a:gd name="connsiteX1" fmla="*/ 350047 w 818468"/>
              <a:gd name="connsiteY1" fmla="*/ 885825 h 1123950"/>
              <a:gd name="connsiteX2" fmla="*/ 390529 w 818468"/>
              <a:gd name="connsiteY2" fmla="*/ 831057 h 1123950"/>
              <a:gd name="connsiteX3" fmla="*/ 409579 w 818468"/>
              <a:gd name="connsiteY3" fmla="*/ 785812 h 1123950"/>
              <a:gd name="connsiteX4" fmla="*/ 421485 w 818468"/>
              <a:gd name="connsiteY4" fmla="*/ 721519 h 1123950"/>
              <a:gd name="connsiteX5" fmla="*/ 440535 w 818468"/>
              <a:gd name="connsiteY5" fmla="*/ 678656 h 1123950"/>
              <a:gd name="connsiteX6" fmla="*/ 473872 w 818468"/>
              <a:gd name="connsiteY6" fmla="*/ 638175 h 1123950"/>
              <a:gd name="connsiteX7" fmla="*/ 526260 w 818468"/>
              <a:gd name="connsiteY7" fmla="*/ 564356 h 1123950"/>
              <a:gd name="connsiteX8" fmla="*/ 571504 w 818468"/>
              <a:gd name="connsiteY8" fmla="*/ 514350 h 1123950"/>
              <a:gd name="connsiteX9" fmla="*/ 607222 w 818468"/>
              <a:gd name="connsiteY9" fmla="*/ 447675 h 1123950"/>
              <a:gd name="connsiteX10" fmla="*/ 647704 w 818468"/>
              <a:gd name="connsiteY10" fmla="*/ 404813 h 1123950"/>
              <a:gd name="connsiteX11" fmla="*/ 683422 w 818468"/>
              <a:gd name="connsiteY11" fmla="*/ 369094 h 1123950"/>
              <a:gd name="connsiteX12" fmla="*/ 695329 w 818468"/>
              <a:gd name="connsiteY12" fmla="*/ 366713 h 1123950"/>
              <a:gd name="connsiteX13" fmla="*/ 750097 w 818468"/>
              <a:gd name="connsiteY13" fmla="*/ 364331 h 1123950"/>
              <a:gd name="connsiteX14" fmla="*/ 816772 w 818468"/>
              <a:gd name="connsiteY14" fmla="*/ 326231 h 1123950"/>
              <a:gd name="connsiteX15" fmla="*/ 797722 w 818468"/>
              <a:gd name="connsiteY15" fmla="*/ 259556 h 1123950"/>
              <a:gd name="connsiteX16" fmla="*/ 788197 w 818468"/>
              <a:gd name="connsiteY16" fmla="*/ 257175 h 1123950"/>
              <a:gd name="connsiteX17" fmla="*/ 745335 w 818468"/>
              <a:gd name="connsiteY17" fmla="*/ 247650 h 1123950"/>
              <a:gd name="connsiteX18" fmla="*/ 731047 w 818468"/>
              <a:gd name="connsiteY18" fmla="*/ 240506 h 1123950"/>
              <a:gd name="connsiteX19" fmla="*/ 719141 w 818468"/>
              <a:gd name="connsiteY19" fmla="*/ 235744 h 1123950"/>
              <a:gd name="connsiteX20" fmla="*/ 685804 w 818468"/>
              <a:gd name="connsiteY20" fmla="*/ 216694 h 1123950"/>
              <a:gd name="connsiteX21" fmla="*/ 678660 w 818468"/>
              <a:gd name="connsiteY21" fmla="*/ 214313 h 1123950"/>
              <a:gd name="connsiteX22" fmla="*/ 676279 w 818468"/>
              <a:gd name="connsiteY22" fmla="*/ 207169 h 1123950"/>
              <a:gd name="connsiteX23" fmla="*/ 681041 w 818468"/>
              <a:gd name="connsiteY23" fmla="*/ 173831 h 1123950"/>
              <a:gd name="connsiteX24" fmla="*/ 676279 w 818468"/>
              <a:gd name="connsiteY24" fmla="*/ 138113 h 1123950"/>
              <a:gd name="connsiteX25" fmla="*/ 673897 w 818468"/>
              <a:gd name="connsiteY25" fmla="*/ 50006 h 1123950"/>
              <a:gd name="connsiteX26" fmla="*/ 671516 w 818468"/>
              <a:gd name="connsiteY26" fmla="*/ 40481 h 1123950"/>
              <a:gd name="connsiteX27" fmla="*/ 669135 w 818468"/>
              <a:gd name="connsiteY27" fmla="*/ 26194 h 1123950"/>
              <a:gd name="connsiteX28" fmla="*/ 659610 w 818468"/>
              <a:gd name="connsiteY28" fmla="*/ 9525 h 1123950"/>
              <a:gd name="connsiteX29" fmla="*/ 654847 w 818468"/>
              <a:gd name="connsiteY29" fmla="*/ 0 h 1123950"/>
              <a:gd name="connsiteX30" fmla="*/ 647704 w 818468"/>
              <a:gd name="connsiteY30" fmla="*/ 4763 h 1123950"/>
              <a:gd name="connsiteX31" fmla="*/ 645322 w 818468"/>
              <a:gd name="connsiteY31" fmla="*/ 14288 h 1123950"/>
              <a:gd name="connsiteX32" fmla="*/ 642941 w 818468"/>
              <a:gd name="connsiteY32" fmla="*/ 21431 h 1123950"/>
              <a:gd name="connsiteX33" fmla="*/ 640560 w 818468"/>
              <a:gd name="connsiteY33" fmla="*/ 30956 h 1123950"/>
              <a:gd name="connsiteX34" fmla="*/ 633416 w 818468"/>
              <a:gd name="connsiteY34" fmla="*/ 42863 h 1123950"/>
              <a:gd name="connsiteX35" fmla="*/ 631035 w 818468"/>
              <a:gd name="connsiteY35" fmla="*/ 50006 h 1123950"/>
              <a:gd name="connsiteX36" fmla="*/ 616747 w 818468"/>
              <a:gd name="connsiteY36" fmla="*/ 64294 h 1123950"/>
              <a:gd name="connsiteX37" fmla="*/ 609604 w 818468"/>
              <a:gd name="connsiteY37" fmla="*/ 66675 h 1123950"/>
              <a:gd name="connsiteX38" fmla="*/ 597697 w 818468"/>
              <a:gd name="connsiteY38" fmla="*/ 57150 h 1123950"/>
              <a:gd name="connsiteX39" fmla="*/ 561979 w 818468"/>
              <a:gd name="connsiteY39" fmla="*/ 71438 h 1123950"/>
              <a:gd name="connsiteX40" fmla="*/ 514354 w 818468"/>
              <a:gd name="connsiteY40" fmla="*/ 88106 h 1123950"/>
              <a:gd name="connsiteX41" fmla="*/ 519116 w 818468"/>
              <a:gd name="connsiteY41" fmla="*/ 97631 h 1123950"/>
              <a:gd name="connsiteX42" fmla="*/ 516735 w 818468"/>
              <a:gd name="connsiteY42" fmla="*/ 107156 h 1123950"/>
              <a:gd name="connsiteX43" fmla="*/ 502447 w 818468"/>
              <a:gd name="connsiteY43" fmla="*/ 114300 h 1123950"/>
              <a:gd name="connsiteX44" fmla="*/ 457204 w 818468"/>
              <a:gd name="connsiteY44" fmla="*/ 119063 h 1123950"/>
              <a:gd name="connsiteX45" fmla="*/ 447679 w 818468"/>
              <a:gd name="connsiteY45" fmla="*/ 126206 h 1123950"/>
              <a:gd name="connsiteX46" fmla="*/ 438154 w 818468"/>
              <a:gd name="connsiteY46" fmla="*/ 138113 h 1123950"/>
              <a:gd name="connsiteX47" fmla="*/ 431010 w 818468"/>
              <a:gd name="connsiteY47" fmla="*/ 145256 h 1123950"/>
              <a:gd name="connsiteX48" fmla="*/ 421485 w 818468"/>
              <a:gd name="connsiteY48" fmla="*/ 171450 h 1123950"/>
              <a:gd name="connsiteX49" fmla="*/ 404816 w 818468"/>
              <a:gd name="connsiteY49" fmla="*/ 176213 h 1123950"/>
              <a:gd name="connsiteX50" fmla="*/ 309566 w 818468"/>
              <a:gd name="connsiteY50" fmla="*/ 190500 h 1123950"/>
              <a:gd name="connsiteX51" fmla="*/ 290516 w 818468"/>
              <a:gd name="connsiteY51" fmla="*/ 202406 h 1123950"/>
              <a:gd name="connsiteX52" fmla="*/ 276229 w 818468"/>
              <a:gd name="connsiteY52" fmla="*/ 216694 h 1123950"/>
              <a:gd name="connsiteX53" fmla="*/ 259560 w 818468"/>
              <a:gd name="connsiteY53" fmla="*/ 238125 h 1123950"/>
              <a:gd name="connsiteX54" fmla="*/ 250035 w 818468"/>
              <a:gd name="connsiteY54" fmla="*/ 250031 h 1123950"/>
              <a:gd name="connsiteX55" fmla="*/ 235747 w 818468"/>
              <a:gd name="connsiteY55" fmla="*/ 261938 h 1123950"/>
              <a:gd name="connsiteX56" fmla="*/ 228604 w 818468"/>
              <a:gd name="connsiteY56" fmla="*/ 271463 h 1123950"/>
              <a:gd name="connsiteX57" fmla="*/ 207172 w 818468"/>
              <a:gd name="connsiteY57" fmla="*/ 285750 h 1123950"/>
              <a:gd name="connsiteX58" fmla="*/ 197647 w 818468"/>
              <a:gd name="connsiteY58" fmla="*/ 295275 h 1123950"/>
              <a:gd name="connsiteX59" fmla="*/ 183360 w 818468"/>
              <a:gd name="connsiteY59" fmla="*/ 304800 h 1123950"/>
              <a:gd name="connsiteX60" fmla="*/ 176216 w 818468"/>
              <a:gd name="connsiteY60" fmla="*/ 311944 h 1123950"/>
              <a:gd name="connsiteX61" fmla="*/ 164310 w 818468"/>
              <a:gd name="connsiteY61" fmla="*/ 316706 h 1123950"/>
              <a:gd name="connsiteX62" fmla="*/ 157166 w 818468"/>
              <a:gd name="connsiteY62" fmla="*/ 371475 h 1123950"/>
              <a:gd name="connsiteX63" fmla="*/ 166691 w 818468"/>
              <a:gd name="connsiteY63" fmla="*/ 385763 h 1123950"/>
              <a:gd name="connsiteX64" fmla="*/ 183360 w 818468"/>
              <a:gd name="connsiteY64" fmla="*/ 407194 h 1123950"/>
              <a:gd name="connsiteX65" fmla="*/ 190504 w 818468"/>
              <a:gd name="connsiteY65" fmla="*/ 416719 h 1123950"/>
              <a:gd name="connsiteX66" fmla="*/ 197647 w 818468"/>
              <a:gd name="connsiteY66" fmla="*/ 428625 h 1123950"/>
              <a:gd name="connsiteX67" fmla="*/ 204791 w 818468"/>
              <a:gd name="connsiteY67" fmla="*/ 442913 h 1123950"/>
              <a:gd name="connsiteX68" fmla="*/ 216697 w 818468"/>
              <a:gd name="connsiteY68" fmla="*/ 459581 h 1123950"/>
              <a:gd name="connsiteX69" fmla="*/ 221460 w 818468"/>
              <a:gd name="connsiteY69" fmla="*/ 471488 h 1123950"/>
              <a:gd name="connsiteX70" fmla="*/ 228604 w 818468"/>
              <a:gd name="connsiteY70" fmla="*/ 481013 h 1123950"/>
              <a:gd name="connsiteX71" fmla="*/ 233366 w 818468"/>
              <a:gd name="connsiteY71" fmla="*/ 490538 h 1123950"/>
              <a:gd name="connsiteX72" fmla="*/ 230985 w 818468"/>
              <a:gd name="connsiteY72" fmla="*/ 507206 h 1123950"/>
              <a:gd name="connsiteX73" fmla="*/ 185741 w 818468"/>
              <a:gd name="connsiteY73" fmla="*/ 511969 h 1123950"/>
              <a:gd name="connsiteX74" fmla="*/ 176216 w 818468"/>
              <a:gd name="connsiteY74" fmla="*/ 516731 h 1123950"/>
              <a:gd name="connsiteX75" fmla="*/ 171454 w 818468"/>
              <a:gd name="connsiteY75" fmla="*/ 531019 h 1123950"/>
              <a:gd name="connsiteX76" fmla="*/ 164310 w 818468"/>
              <a:gd name="connsiteY76" fmla="*/ 581025 h 1123950"/>
              <a:gd name="connsiteX77" fmla="*/ 135735 w 818468"/>
              <a:gd name="connsiteY77" fmla="*/ 607219 h 1123950"/>
              <a:gd name="connsiteX78" fmla="*/ 128591 w 818468"/>
              <a:gd name="connsiteY78" fmla="*/ 611981 h 1123950"/>
              <a:gd name="connsiteX79" fmla="*/ 111922 w 818468"/>
              <a:gd name="connsiteY79" fmla="*/ 628650 h 1123950"/>
              <a:gd name="connsiteX80" fmla="*/ 100016 w 818468"/>
              <a:gd name="connsiteY80" fmla="*/ 638175 h 1123950"/>
              <a:gd name="connsiteX81" fmla="*/ 88110 w 818468"/>
              <a:gd name="connsiteY81" fmla="*/ 650081 h 1123950"/>
              <a:gd name="connsiteX82" fmla="*/ 80966 w 818468"/>
              <a:gd name="connsiteY82" fmla="*/ 661988 h 1123950"/>
              <a:gd name="connsiteX83" fmla="*/ 76204 w 818468"/>
              <a:gd name="connsiteY83" fmla="*/ 669131 h 1123950"/>
              <a:gd name="connsiteX84" fmla="*/ 69060 w 818468"/>
              <a:gd name="connsiteY84" fmla="*/ 678656 h 1123950"/>
              <a:gd name="connsiteX85" fmla="*/ 64297 w 818468"/>
              <a:gd name="connsiteY85" fmla="*/ 685800 h 1123950"/>
              <a:gd name="connsiteX86" fmla="*/ 57154 w 818468"/>
              <a:gd name="connsiteY86" fmla="*/ 692944 h 1123950"/>
              <a:gd name="connsiteX87" fmla="*/ 52391 w 818468"/>
              <a:gd name="connsiteY87" fmla="*/ 702469 h 1123950"/>
              <a:gd name="connsiteX88" fmla="*/ 47629 w 818468"/>
              <a:gd name="connsiteY88" fmla="*/ 709613 h 1123950"/>
              <a:gd name="connsiteX89" fmla="*/ 40485 w 818468"/>
              <a:gd name="connsiteY89" fmla="*/ 721519 h 1123950"/>
              <a:gd name="connsiteX90" fmla="*/ 33341 w 818468"/>
              <a:gd name="connsiteY90" fmla="*/ 735806 h 1123950"/>
              <a:gd name="connsiteX91" fmla="*/ 38104 w 818468"/>
              <a:gd name="connsiteY91" fmla="*/ 754856 h 1123950"/>
              <a:gd name="connsiteX92" fmla="*/ 47629 w 818468"/>
              <a:gd name="connsiteY92" fmla="*/ 778669 h 1123950"/>
              <a:gd name="connsiteX93" fmla="*/ 30960 w 818468"/>
              <a:gd name="connsiteY93" fmla="*/ 821531 h 1123950"/>
              <a:gd name="connsiteX94" fmla="*/ 11910 w 818468"/>
              <a:gd name="connsiteY94" fmla="*/ 835819 h 1123950"/>
              <a:gd name="connsiteX95" fmla="*/ 2385 w 818468"/>
              <a:gd name="connsiteY95" fmla="*/ 852488 h 1123950"/>
              <a:gd name="connsiteX96" fmla="*/ 4 w 818468"/>
              <a:gd name="connsiteY96" fmla="*/ 859631 h 1123950"/>
              <a:gd name="connsiteX97" fmla="*/ 4766 w 818468"/>
              <a:gd name="connsiteY97" fmla="*/ 919163 h 1123950"/>
              <a:gd name="connsiteX98" fmla="*/ 7147 w 818468"/>
              <a:gd name="connsiteY98" fmla="*/ 928688 h 1123950"/>
              <a:gd name="connsiteX99" fmla="*/ 21435 w 818468"/>
              <a:gd name="connsiteY99" fmla="*/ 945356 h 1123950"/>
              <a:gd name="connsiteX100" fmla="*/ 33341 w 818468"/>
              <a:gd name="connsiteY100" fmla="*/ 952500 h 1123950"/>
              <a:gd name="connsiteX101" fmla="*/ 42866 w 818468"/>
              <a:gd name="connsiteY101" fmla="*/ 954881 h 1123950"/>
              <a:gd name="connsiteX102" fmla="*/ 50010 w 818468"/>
              <a:gd name="connsiteY102" fmla="*/ 959644 h 1123950"/>
              <a:gd name="connsiteX103" fmla="*/ 76204 w 818468"/>
              <a:gd name="connsiteY103" fmla="*/ 973931 h 1123950"/>
              <a:gd name="connsiteX104" fmla="*/ 80966 w 818468"/>
              <a:gd name="connsiteY104" fmla="*/ 981075 h 1123950"/>
              <a:gd name="connsiteX105" fmla="*/ 76204 w 818468"/>
              <a:gd name="connsiteY105" fmla="*/ 1038225 h 1123950"/>
              <a:gd name="connsiteX106" fmla="*/ 71441 w 818468"/>
              <a:gd name="connsiteY106" fmla="*/ 1050131 h 1123950"/>
              <a:gd name="connsiteX107" fmla="*/ 76204 w 818468"/>
              <a:gd name="connsiteY107" fmla="*/ 1114425 h 1123950"/>
              <a:gd name="connsiteX108" fmla="*/ 80966 w 818468"/>
              <a:gd name="connsiteY108" fmla="*/ 1123950 h 1123950"/>
              <a:gd name="connsiteX109" fmla="*/ 114304 w 818468"/>
              <a:gd name="connsiteY109" fmla="*/ 1116806 h 1123950"/>
              <a:gd name="connsiteX110" fmla="*/ 123829 w 818468"/>
              <a:gd name="connsiteY110" fmla="*/ 1102519 h 1123950"/>
              <a:gd name="connsiteX111" fmla="*/ 161928 w 818468"/>
              <a:gd name="connsiteY111" fmla="*/ 1066801 h 1123950"/>
              <a:gd name="connsiteX112" fmla="*/ 195266 w 818468"/>
              <a:gd name="connsiteY112" fmla="*/ 1069181 h 1123950"/>
              <a:gd name="connsiteX113" fmla="*/ 230985 w 818468"/>
              <a:gd name="connsiteY113" fmla="*/ 1040606 h 1123950"/>
              <a:gd name="connsiteX114" fmla="*/ 278610 w 818468"/>
              <a:gd name="connsiteY114" fmla="*/ 962026 h 1123950"/>
              <a:gd name="connsiteX115" fmla="*/ 316710 w 818468"/>
              <a:gd name="connsiteY115" fmla="*/ 912019 h 1123950"/>
              <a:gd name="connsiteX116" fmla="*/ 338141 w 818468"/>
              <a:gd name="connsiteY116" fmla="*/ 909638 h 1123950"/>
              <a:gd name="connsiteX0" fmla="*/ 338141 w 818468"/>
              <a:gd name="connsiteY0" fmla="*/ 909638 h 1123950"/>
              <a:gd name="connsiteX1" fmla="*/ 350047 w 818468"/>
              <a:gd name="connsiteY1" fmla="*/ 885825 h 1123950"/>
              <a:gd name="connsiteX2" fmla="*/ 390529 w 818468"/>
              <a:gd name="connsiteY2" fmla="*/ 831057 h 1123950"/>
              <a:gd name="connsiteX3" fmla="*/ 409579 w 818468"/>
              <a:gd name="connsiteY3" fmla="*/ 785812 h 1123950"/>
              <a:gd name="connsiteX4" fmla="*/ 421485 w 818468"/>
              <a:gd name="connsiteY4" fmla="*/ 721519 h 1123950"/>
              <a:gd name="connsiteX5" fmla="*/ 440535 w 818468"/>
              <a:gd name="connsiteY5" fmla="*/ 678656 h 1123950"/>
              <a:gd name="connsiteX6" fmla="*/ 473872 w 818468"/>
              <a:gd name="connsiteY6" fmla="*/ 638175 h 1123950"/>
              <a:gd name="connsiteX7" fmla="*/ 526260 w 818468"/>
              <a:gd name="connsiteY7" fmla="*/ 564356 h 1123950"/>
              <a:gd name="connsiteX8" fmla="*/ 571504 w 818468"/>
              <a:gd name="connsiteY8" fmla="*/ 514350 h 1123950"/>
              <a:gd name="connsiteX9" fmla="*/ 607222 w 818468"/>
              <a:gd name="connsiteY9" fmla="*/ 447675 h 1123950"/>
              <a:gd name="connsiteX10" fmla="*/ 647704 w 818468"/>
              <a:gd name="connsiteY10" fmla="*/ 404813 h 1123950"/>
              <a:gd name="connsiteX11" fmla="*/ 683422 w 818468"/>
              <a:gd name="connsiteY11" fmla="*/ 369094 h 1123950"/>
              <a:gd name="connsiteX12" fmla="*/ 695329 w 818468"/>
              <a:gd name="connsiteY12" fmla="*/ 366713 h 1123950"/>
              <a:gd name="connsiteX13" fmla="*/ 750097 w 818468"/>
              <a:gd name="connsiteY13" fmla="*/ 364331 h 1123950"/>
              <a:gd name="connsiteX14" fmla="*/ 816772 w 818468"/>
              <a:gd name="connsiteY14" fmla="*/ 326231 h 1123950"/>
              <a:gd name="connsiteX15" fmla="*/ 797722 w 818468"/>
              <a:gd name="connsiteY15" fmla="*/ 259556 h 1123950"/>
              <a:gd name="connsiteX16" fmla="*/ 788197 w 818468"/>
              <a:gd name="connsiteY16" fmla="*/ 257175 h 1123950"/>
              <a:gd name="connsiteX17" fmla="*/ 731047 w 818468"/>
              <a:gd name="connsiteY17" fmla="*/ 240506 h 1123950"/>
              <a:gd name="connsiteX18" fmla="*/ 719141 w 818468"/>
              <a:gd name="connsiteY18" fmla="*/ 235744 h 1123950"/>
              <a:gd name="connsiteX19" fmla="*/ 685804 w 818468"/>
              <a:gd name="connsiteY19" fmla="*/ 216694 h 1123950"/>
              <a:gd name="connsiteX20" fmla="*/ 678660 w 818468"/>
              <a:gd name="connsiteY20" fmla="*/ 214313 h 1123950"/>
              <a:gd name="connsiteX21" fmla="*/ 676279 w 818468"/>
              <a:gd name="connsiteY21" fmla="*/ 207169 h 1123950"/>
              <a:gd name="connsiteX22" fmla="*/ 681041 w 818468"/>
              <a:gd name="connsiteY22" fmla="*/ 173831 h 1123950"/>
              <a:gd name="connsiteX23" fmla="*/ 676279 w 818468"/>
              <a:gd name="connsiteY23" fmla="*/ 138113 h 1123950"/>
              <a:gd name="connsiteX24" fmla="*/ 673897 w 818468"/>
              <a:gd name="connsiteY24" fmla="*/ 50006 h 1123950"/>
              <a:gd name="connsiteX25" fmla="*/ 671516 w 818468"/>
              <a:gd name="connsiteY25" fmla="*/ 40481 h 1123950"/>
              <a:gd name="connsiteX26" fmla="*/ 669135 w 818468"/>
              <a:gd name="connsiteY26" fmla="*/ 26194 h 1123950"/>
              <a:gd name="connsiteX27" fmla="*/ 659610 w 818468"/>
              <a:gd name="connsiteY27" fmla="*/ 9525 h 1123950"/>
              <a:gd name="connsiteX28" fmla="*/ 654847 w 818468"/>
              <a:gd name="connsiteY28" fmla="*/ 0 h 1123950"/>
              <a:gd name="connsiteX29" fmla="*/ 647704 w 818468"/>
              <a:gd name="connsiteY29" fmla="*/ 4763 h 1123950"/>
              <a:gd name="connsiteX30" fmla="*/ 645322 w 818468"/>
              <a:gd name="connsiteY30" fmla="*/ 14288 h 1123950"/>
              <a:gd name="connsiteX31" fmla="*/ 642941 w 818468"/>
              <a:gd name="connsiteY31" fmla="*/ 21431 h 1123950"/>
              <a:gd name="connsiteX32" fmla="*/ 640560 w 818468"/>
              <a:gd name="connsiteY32" fmla="*/ 30956 h 1123950"/>
              <a:gd name="connsiteX33" fmla="*/ 633416 w 818468"/>
              <a:gd name="connsiteY33" fmla="*/ 42863 h 1123950"/>
              <a:gd name="connsiteX34" fmla="*/ 631035 w 818468"/>
              <a:gd name="connsiteY34" fmla="*/ 50006 h 1123950"/>
              <a:gd name="connsiteX35" fmla="*/ 616747 w 818468"/>
              <a:gd name="connsiteY35" fmla="*/ 64294 h 1123950"/>
              <a:gd name="connsiteX36" fmla="*/ 609604 w 818468"/>
              <a:gd name="connsiteY36" fmla="*/ 66675 h 1123950"/>
              <a:gd name="connsiteX37" fmla="*/ 597697 w 818468"/>
              <a:gd name="connsiteY37" fmla="*/ 57150 h 1123950"/>
              <a:gd name="connsiteX38" fmla="*/ 561979 w 818468"/>
              <a:gd name="connsiteY38" fmla="*/ 71438 h 1123950"/>
              <a:gd name="connsiteX39" fmla="*/ 514354 w 818468"/>
              <a:gd name="connsiteY39" fmla="*/ 88106 h 1123950"/>
              <a:gd name="connsiteX40" fmla="*/ 519116 w 818468"/>
              <a:gd name="connsiteY40" fmla="*/ 97631 h 1123950"/>
              <a:gd name="connsiteX41" fmla="*/ 516735 w 818468"/>
              <a:gd name="connsiteY41" fmla="*/ 107156 h 1123950"/>
              <a:gd name="connsiteX42" fmla="*/ 502447 w 818468"/>
              <a:gd name="connsiteY42" fmla="*/ 114300 h 1123950"/>
              <a:gd name="connsiteX43" fmla="*/ 457204 w 818468"/>
              <a:gd name="connsiteY43" fmla="*/ 119063 h 1123950"/>
              <a:gd name="connsiteX44" fmla="*/ 447679 w 818468"/>
              <a:gd name="connsiteY44" fmla="*/ 126206 h 1123950"/>
              <a:gd name="connsiteX45" fmla="*/ 438154 w 818468"/>
              <a:gd name="connsiteY45" fmla="*/ 138113 h 1123950"/>
              <a:gd name="connsiteX46" fmla="*/ 431010 w 818468"/>
              <a:gd name="connsiteY46" fmla="*/ 145256 h 1123950"/>
              <a:gd name="connsiteX47" fmla="*/ 421485 w 818468"/>
              <a:gd name="connsiteY47" fmla="*/ 171450 h 1123950"/>
              <a:gd name="connsiteX48" fmla="*/ 404816 w 818468"/>
              <a:gd name="connsiteY48" fmla="*/ 176213 h 1123950"/>
              <a:gd name="connsiteX49" fmla="*/ 309566 w 818468"/>
              <a:gd name="connsiteY49" fmla="*/ 190500 h 1123950"/>
              <a:gd name="connsiteX50" fmla="*/ 290516 w 818468"/>
              <a:gd name="connsiteY50" fmla="*/ 202406 h 1123950"/>
              <a:gd name="connsiteX51" fmla="*/ 276229 w 818468"/>
              <a:gd name="connsiteY51" fmla="*/ 216694 h 1123950"/>
              <a:gd name="connsiteX52" fmla="*/ 259560 w 818468"/>
              <a:gd name="connsiteY52" fmla="*/ 238125 h 1123950"/>
              <a:gd name="connsiteX53" fmla="*/ 250035 w 818468"/>
              <a:gd name="connsiteY53" fmla="*/ 250031 h 1123950"/>
              <a:gd name="connsiteX54" fmla="*/ 235747 w 818468"/>
              <a:gd name="connsiteY54" fmla="*/ 261938 h 1123950"/>
              <a:gd name="connsiteX55" fmla="*/ 228604 w 818468"/>
              <a:gd name="connsiteY55" fmla="*/ 271463 h 1123950"/>
              <a:gd name="connsiteX56" fmla="*/ 207172 w 818468"/>
              <a:gd name="connsiteY56" fmla="*/ 285750 h 1123950"/>
              <a:gd name="connsiteX57" fmla="*/ 197647 w 818468"/>
              <a:gd name="connsiteY57" fmla="*/ 295275 h 1123950"/>
              <a:gd name="connsiteX58" fmla="*/ 183360 w 818468"/>
              <a:gd name="connsiteY58" fmla="*/ 304800 h 1123950"/>
              <a:gd name="connsiteX59" fmla="*/ 176216 w 818468"/>
              <a:gd name="connsiteY59" fmla="*/ 311944 h 1123950"/>
              <a:gd name="connsiteX60" fmla="*/ 164310 w 818468"/>
              <a:gd name="connsiteY60" fmla="*/ 316706 h 1123950"/>
              <a:gd name="connsiteX61" fmla="*/ 157166 w 818468"/>
              <a:gd name="connsiteY61" fmla="*/ 371475 h 1123950"/>
              <a:gd name="connsiteX62" fmla="*/ 166691 w 818468"/>
              <a:gd name="connsiteY62" fmla="*/ 385763 h 1123950"/>
              <a:gd name="connsiteX63" fmla="*/ 183360 w 818468"/>
              <a:gd name="connsiteY63" fmla="*/ 407194 h 1123950"/>
              <a:gd name="connsiteX64" fmla="*/ 190504 w 818468"/>
              <a:gd name="connsiteY64" fmla="*/ 416719 h 1123950"/>
              <a:gd name="connsiteX65" fmla="*/ 197647 w 818468"/>
              <a:gd name="connsiteY65" fmla="*/ 428625 h 1123950"/>
              <a:gd name="connsiteX66" fmla="*/ 204791 w 818468"/>
              <a:gd name="connsiteY66" fmla="*/ 442913 h 1123950"/>
              <a:gd name="connsiteX67" fmla="*/ 216697 w 818468"/>
              <a:gd name="connsiteY67" fmla="*/ 459581 h 1123950"/>
              <a:gd name="connsiteX68" fmla="*/ 221460 w 818468"/>
              <a:gd name="connsiteY68" fmla="*/ 471488 h 1123950"/>
              <a:gd name="connsiteX69" fmla="*/ 228604 w 818468"/>
              <a:gd name="connsiteY69" fmla="*/ 481013 h 1123950"/>
              <a:gd name="connsiteX70" fmla="*/ 233366 w 818468"/>
              <a:gd name="connsiteY70" fmla="*/ 490538 h 1123950"/>
              <a:gd name="connsiteX71" fmla="*/ 230985 w 818468"/>
              <a:gd name="connsiteY71" fmla="*/ 507206 h 1123950"/>
              <a:gd name="connsiteX72" fmla="*/ 185741 w 818468"/>
              <a:gd name="connsiteY72" fmla="*/ 511969 h 1123950"/>
              <a:gd name="connsiteX73" fmla="*/ 176216 w 818468"/>
              <a:gd name="connsiteY73" fmla="*/ 516731 h 1123950"/>
              <a:gd name="connsiteX74" fmla="*/ 171454 w 818468"/>
              <a:gd name="connsiteY74" fmla="*/ 531019 h 1123950"/>
              <a:gd name="connsiteX75" fmla="*/ 164310 w 818468"/>
              <a:gd name="connsiteY75" fmla="*/ 581025 h 1123950"/>
              <a:gd name="connsiteX76" fmla="*/ 135735 w 818468"/>
              <a:gd name="connsiteY76" fmla="*/ 607219 h 1123950"/>
              <a:gd name="connsiteX77" fmla="*/ 128591 w 818468"/>
              <a:gd name="connsiteY77" fmla="*/ 611981 h 1123950"/>
              <a:gd name="connsiteX78" fmla="*/ 111922 w 818468"/>
              <a:gd name="connsiteY78" fmla="*/ 628650 h 1123950"/>
              <a:gd name="connsiteX79" fmla="*/ 100016 w 818468"/>
              <a:gd name="connsiteY79" fmla="*/ 638175 h 1123950"/>
              <a:gd name="connsiteX80" fmla="*/ 88110 w 818468"/>
              <a:gd name="connsiteY80" fmla="*/ 650081 h 1123950"/>
              <a:gd name="connsiteX81" fmla="*/ 80966 w 818468"/>
              <a:gd name="connsiteY81" fmla="*/ 661988 h 1123950"/>
              <a:gd name="connsiteX82" fmla="*/ 76204 w 818468"/>
              <a:gd name="connsiteY82" fmla="*/ 669131 h 1123950"/>
              <a:gd name="connsiteX83" fmla="*/ 69060 w 818468"/>
              <a:gd name="connsiteY83" fmla="*/ 678656 h 1123950"/>
              <a:gd name="connsiteX84" fmla="*/ 64297 w 818468"/>
              <a:gd name="connsiteY84" fmla="*/ 685800 h 1123950"/>
              <a:gd name="connsiteX85" fmla="*/ 57154 w 818468"/>
              <a:gd name="connsiteY85" fmla="*/ 692944 h 1123950"/>
              <a:gd name="connsiteX86" fmla="*/ 52391 w 818468"/>
              <a:gd name="connsiteY86" fmla="*/ 702469 h 1123950"/>
              <a:gd name="connsiteX87" fmla="*/ 47629 w 818468"/>
              <a:gd name="connsiteY87" fmla="*/ 709613 h 1123950"/>
              <a:gd name="connsiteX88" fmla="*/ 40485 w 818468"/>
              <a:gd name="connsiteY88" fmla="*/ 721519 h 1123950"/>
              <a:gd name="connsiteX89" fmla="*/ 33341 w 818468"/>
              <a:gd name="connsiteY89" fmla="*/ 735806 h 1123950"/>
              <a:gd name="connsiteX90" fmla="*/ 38104 w 818468"/>
              <a:gd name="connsiteY90" fmla="*/ 754856 h 1123950"/>
              <a:gd name="connsiteX91" fmla="*/ 47629 w 818468"/>
              <a:gd name="connsiteY91" fmla="*/ 778669 h 1123950"/>
              <a:gd name="connsiteX92" fmla="*/ 30960 w 818468"/>
              <a:gd name="connsiteY92" fmla="*/ 821531 h 1123950"/>
              <a:gd name="connsiteX93" fmla="*/ 11910 w 818468"/>
              <a:gd name="connsiteY93" fmla="*/ 835819 h 1123950"/>
              <a:gd name="connsiteX94" fmla="*/ 2385 w 818468"/>
              <a:gd name="connsiteY94" fmla="*/ 852488 h 1123950"/>
              <a:gd name="connsiteX95" fmla="*/ 4 w 818468"/>
              <a:gd name="connsiteY95" fmla="*/ 859631 h 1123950"/>
              <a:gd name="connsiteX96" fmla="*/ 4766 w 818468"/>
              <a:gd name="connsiteY96" fmla="*/ 919163 h 1123950"/>
              <a:gd name="connsiteX97" fmla="*/ 7147 w 818468"/>
              <a:gd name="connsiteY97" fmla="*/ 928688 h 1123950"/>
              <a:gd name="connsiteX98" fmla="*/ 21435 w 818468"/>
              <a:gd name="connsiteY98" fmla="*/ 945356 h 1123950"/>
              <a:gd name="connsiteX99" fmla="*/ 33341 w 818468"/>
              <a:gd name="connsiteY99" fmla="*/ 952500 h 1123950"/>
              <a:gd name="connsiteX100" fmla="*/ 42866 w 818468"/>
              <a:gd name="connsiteY100" fmla="*/ 954881 h 1123950"/>
              <a:gd name="connsiteX101" fmla="*/ 50010 w 818468"/>
              <a:gd name="connsiteY101" fmla="*/ 959644 h 1123950"/>
              <a:gd name="connsiteX102" fmla="*/ 76204 w 818468"/>
              <a:gd name="connsiteY102" fmla="*/ 973931 h 1123950"/>
              <a:gd name="connsiteX103" fmla="*/ 80966 w 818468"/>
              <a:gd name="connsiteY103" fmla="*/ 981075 h 1123950"/>
              <a:gd name="connsiteX104" fmla="*/ 76204 w 818468"/>
              <a:gd name="connsiteY104" fmla="*/ 1038225 h 1123950"/>
              <a:gd name="connsiteX105" fmla="*/ 71441 w 818468"/>
              <a:gd name="connsiteY105" fmla="*/ 1050131 h 1123950"/>
              <a:gd name="connsiteX106" fmla="*/ 76204 w 818468"/>
              <a:gd name="connsiteY106" fmla="*/ 1114425 h 1123950"/>
              <a:gd name="connsiteX107" fmla="*/ 80966 w 818468"/>
              <a:gd name="connsiteY107" fmla="*/ 1123950 h 1123950"/>
              <a:gd name="connsiteX108" fmla="*/ 114304 w 818468"/>
              <a:gd name="connsiteY108" fmla="*/ 1116806 h 1123950"/>
              <a:gd name="connsiteX109" fmla="*/ 123829 w 818468"/>
              <a:gd name="connsiteY109" fmla="*/ 1102519 h 1123950"/>
              <a:gd name="connsiteX110" fmla="*/ 161928 w 818468"/>
              <a:gd name="connsiteY110" fmla="*/ 1066801 h 1123950"/>
              <a:gd name="connsiteX111" fmla="*/ 195266 w 818468"/>
              <a:gd name="connsiteY111" fmla="*/ 1069181 h 1123950"/>
              <a:gd name="connsiteX112" fmla="*/ 230985 w 818468"/>
              <a:gd name="connsiteY112" fmla="*/ 1040606 h 1123950"/>
              <a:gd name="connsiteX113" fmla="*/ 278610 w 818468"/>
              <a:gd name="connsiteY113" fmla="*/ 962026 h 1123950"/>
              <a:gd name="connsiteX114" fmla="*/ 316710 w 818468"/>
              <a:gd name="connsiteY114" fmla="*/ 912019 h 1123950"/>
              <a:gd name="connsiteX115" fmla="*/ 338141 w 818468"/>
              <a:gd name="connsiteY115" fmla="*/ 909638 h 1123950"/>
              <a:gd name="connsiteX0" fmla="*/ 338141 w 819218"/>
              <a:gd name="connsiteY0" fmla="*/ 909638 h 1123950"/>
              <a:gd name="connsiteX1" fmla="*/ 350047 w 819218"/>
              <a:gd name="connsiteY1" fmla="*/ 885825 h 1123950"/>
              <a:gd name="connsiteX2" fmla="*/ 390529 w 819218"/>
              <a:gd name="connsiteY2" fmla="*/ 831057 h 1123950"/>
              <a:gd name="connsiteX3" fmla="*/ 409579 w 819218"/>
              <a:gd name="connsiteY3" fmla="*/ 785812 h 1123950"/>
              <a:gd name="connsiteX4" fmla="*/ 421485 w 819218"/>
              <a:gd name="connsiteY4" fmla="*/ 721519 h 1123950"/>
              <a:gd name="connsiteX5" fmla="*/ 440535 w 819218"/>
              <a:gd name="connsiteY5" fmla="*/ 678656 h 1123950"/>
              <a:gd name="connsiteX6" fmla="*/ 473872 w 819218"/>
              <a:gd name="connsiteY6" fmla="*/ 638175 h 1123950"/>
              <a:gd name="connsiteX7" fmla="*/ 526260 w 819218"/>
              <a:gd name="connsiteY7" fmla="*/ 564356 h 1123950"/>
              <a:gd name="connsiteX8" fmla="*/ 571504 w 819218"/>
              <a:gd name="connsiteY8" fmla="*/ 514350 h 1123950"/>
              <a:gd name="connsiteX9" fmla="*/ 607222 w 819218"/>
              <a:gd name="connsiteY9" fmla="*/ 447675 h 1123950"/>
              <a:gd name="connsiteX10" fmla="*/ 647704 w 819218"/>
              <a:gd name="connsiteY10" fmla="*/ 404813 h 1123950"/>
              <a:gd name="connsiteX11" fmla="*/ 683422 w 819218"/>
              <a:gd name="connsiteY11" fmla="*/ 369094 h 1123950"/>
              <a:gd name="connsiteX12" fmla="*/ 695329 w 819218"/>
              <a:gd name="connsiteY12" fmla="*/ 366713 h 1123950"/>
              <a:gd name="connsiteX13" fmla="*/ 750097 w 819218"/>
              <a:gd name="connsiteY13" fmla="*/ 364331 h 1123950"/>
              <a:gd name="connsiteX14" fmla="*/ 816772 w 819218"/>
              <a:gd name="connsiteY14" fmla="*/ 326231 h 1123950"/>
              <a:gd name="connsiteX15" fmla="*/ 797722 w 819218"/>
              <a:gd name="connsiteY15" fmla="*/ 259556 h 1123950"/>
              <a:gd name="connsiteX16" fmla="*/ 731047 w 819218"/>
              <a:gd name="connsiteY16" fmla="*/ 240506 h 1123950"/>
              <a:gd name="connsiteX17" fmla="*/ 719141 w 819218"/>
              <a:gd name="connsiteY17" fmla="*/ 235744 h 1123950"/>
              <a:gd name="connsiteX18" fmla="*/ 685804 w 819218"/>
              <a:gd name="connsiteY18" fmla="*/ 216694 h 1123950"/>
              <a:gd name="connsiteX19" fmla="*/ 678660 w 819218"/>
              <a:gd name="connsiteY19" fmla="*/ 214313 h 1123950"/>
              <a:gd name="connsiteX20" fmla="*/ 676279 w 819218"/>
              <a:gd name="connsiteY20" fmla="*/ 207169 h 1123950"/>
              <a:gd name="connsiteX21" fmla="*/ 681041 w 819218"/>
              <a:gd name="connsiteY21" fmla="*/ 173831 h 1123950"/>
              <a:gd name="connsiteX22" fmla="*/ 676279 w 819218"/>
              <a:gd name="connsiteY22" fmla="*/ 138113 h 1123950"/>
              <a:gd name="connsiteX23" fmla="*/ 673897 w 819218"/>
              <a:gd name="connsiteY23" fmla="*/ 50006 h 1123950"/>
              <a:gd name="connsiteX24" fmla="*/ 671516 w 819218"/>
              <a:gd name="connsiteY24" fmla="*/ 40481 h 1123950"/>
              <a:gd name="connsiteX25" fmla="*/ 669135 w 819218"/>
              <a:gd name="connsiteY25" fmla="*/ 26194 h 1123950"/>
              <a:gd name="connsiteX26" fmla="*/ 659610 w 819218"/>
              <a:gd name="connsiteY26" fmla="*/ 9525 h 1123950"/>
              <a:gd name="connsiteX27" fmla="*/ 654847 w 819218"/>
              <a:gd name="connsiteY27" fmla="*/ 0 h 1123950"/>
              <a:gd name="connsiteX28" fmla="*/ 647704 w 819218"/>
              <a:gd name="connsiteY28" fmla="*/ 4763 h 1123950"/>
              <a:gd name="connsiteX29" fmla="*/ 645322 w 819218"/>
              <a:gd name="connsiteY29" fmla="*/ 14288 h 1123950"/>
              <a:gd name="connsiteX30" fmla="*/ 642941 w 819218"/>
              <a:gd name="connsiteY30" fmla="*/ 21431 h 1123950"/>
              <a:gd name="connsiteX31" fmla="*/ 640560 w 819218"/>
              <a:gd name="connsiteY31" fmla="*/ 30956 h 1123950"/>
              <a:gd name="connsiteX32" fmla="*/ 633416 w 819218"/>
              <a:gd name="connsiteY32" fmla="*/ 42863 h 1123950"/>
              <a:gd name="connsiteX33" fmla="*/ 631035 w 819218"/>
              <a:gd name="connsiteY33" fmla="*/ 50006 h 1123950"/>
              <a:gd name="connsiteX34" fmla="*/ 616747 w 819218"/>
              <a:gd name="connsiteY34" fmla="*/ 64294 h 1123950"/>
              <a:gd name="connsiteX35" fmla="*/ 609604 w 819218"/>
              <a:gd name="connsiteY35" fmla="*/ 66675 h 1123950"/>
              <a:gd name="connsiteX36" fmla="*/ 597697 w 819218"/>
              <a:gd name="connsiteY36" fmla="*/ 57150 h 1123950"/>
              <a:gd name="connsiteX37" fmla="*/ 561979 w 819218"/>
              <a:gd name="connsiteY37" fmla="*/ 71438 h 1123950"/>
              <a:gd name="connsiteX38" fmla="*/ 514354 w 819218"/>
              <a:gd name="connsiteY38" fmla="*/ 88106 h 1123950"/>
              <a:gd name="connsiteX39" fmla="*/ 519116 w 819218"/>
              <a:gd name="connsiteY39" fmla="*/ 97631 h 1123950"/>
              <a:gd name="connsiteX40" fmla="*/ 516735 w 819218"/>
              <a:gd name="connsiteY40" fmla="*/ 107156 h 1123950"/>
              <a:gd name="connsiteX41" fmla="*/ 502447 w 819218"/>
              <a:gd name="connsiteY41" fmla="*/ 114300 h 1123950"/>
              <a:gd name="connsiteX42" fmla="*/ 457204 w 819218"/>
              <a:gd name="connsiteY42" fmla="*/ 119063 h 1123950"/>
              <a:gd name="connsiteX43" fmla="*/ 447679 w 819218"/>
              <a:gd name="connsiteY43" fmla="*/ 126206 h 1123950"/>
              <a:gd name="connsiteX44" fmla="*/ 438154 w 819218"/>
              <a:gd name="connsiteY44" fmla="*/ 138113 h 1123950"/>
              <a:gd name="connsiteX45" fmla="*/ 431010 w 819218"/>
              <a:gd name="connsiteY45" fmla="*/ 145256 h 1123950"/>
              <a:gd name="connsiteX46" fmla="*/ 421485 w 819218"/>
              <a:gd name="connsiteY46" fmla="*/ 171450 h 1123950"/>
              <a:gd name="connsiteX47" fmla="*/ 404816 w 819218"/>
              <a:gd name="connsiteY47" fmla="*/ 176213 h 1123950"/>
              <a:gd name="connsiteX48" fmla="*/ 309566 w 819218"/>
              <a:gd name="connsiteY48" fmla="*/ 190500 h 1123950"/>
              <a:gd name="connsiteX49" fmla="*/ 290516 w 819218"/>
              <a:gd name="connsiteY49" fmla="*/ 202406 h 1123950"/>
              <a:gd name="connsiteX50" fmla="*/ 276229 w 819218"/>
              <a:gd name="connsiteY50" fmla="*/ 216694 h 1123950"/>
              <a:gd name="connsiteX51" fmla="*/ 259560 w 819218"/>
              <a:gd name="connsiteY51" fmla="*/ 238125 h 1123950"/>
              <a:gd name="connsiteX52" fmla="*/ 250035 w 819218"/>
              <a:gd name="connsiteY52" fmla="*/ 250031 h 1123950"/>
              <a:gd name="connsiteX53" fmla="*/ 235747 w 819218"/>
              <a:gd name="connsiteY53" fmla="*/ 261938 h 1123950"/>
              <a:gd name="connsiteX54" fmla="*/ 228604 w 819218"/>
              <a:gd name="connsiteY54" fmla="*/ 271463 h 1123950"/>
              <a:gd name="connsiteX55" fmla="*/ 207172 w 819218"/>
              <a:gd name="connsiteY55" fmla="*/ 285750 h 1123950"/>
              <a:gd name="connsiteX56" fmla="*/ 197647 w 819218"/>
              <a:gd name="connsiteY56" fmla="*/ 295275 h 1123950"/>
              <a:gd name="connsiteX57" fmla="*/ 183360 w 819218"/>
              <a:gd name="connsiteY57" fmla="*/ 304800 h 1123950"/>
              <a:gd name="connsiteX58" fmla="*/ 176216 w 819218"/>
              <a:gd name="connsiteY58" fmla="*/ 311944 h 1123950"/>
              <a:gd name="connsiteX59" fmla="*/ 164310 w 819218"/>
              <a:gd name="connsiteY59" fmla="*/ 316706 h 1123950"/>
              <a:gd name="connsiteX60" fmla="*/ 157166 w 819218"/>
              <a:gd name="connsiteY60" fmla="*/ 371475 h 1123950"/>
              <a:gd name="connsiteX61" fmla="*/ 166691 w 819218"/>
              <a:gd name="connsiteY61" fmla="*/ 385763 h 1123950"/>
              <a:gd name="connsiteX62" fmla="*/ 183360 w 819218"/>
              <a:gd name="connsiteY62" fmla="*/ 407194 h 1123950"/>
              <a:gd name="connsiteX63" fmla="*/ 190504 w 819218"/>
              <a:gd name="connsiteY63" fmla="*/ 416719 h 1123950"/>
              <a:gd name="connsiteX64" fmla="*/ 197647 w 819218"/>
              <a:gd name="connsiteY64" fmla="*/ 428625 h 1123950"/>
              <a:gd name="connsiteX65" fmla="*/ 204791 w 819218"/>
              <a:gd name="connsiteY65" fmla="*/ 442913 h 1123950"/>
              <a:gd name="connsiteX66" fmla="*/ 216697 w 819218"/>
              <a:gd name="connsiteY66" fmla="*/ 459581 h 1123950"/>
              <a:gd name="connsiteX67" fmla="*/ 221460 w 819218"/>
              <a:gd name="connsiteY67" fmla="*/ 471488 h 1123950"/>
              <a:gd name="connsiteX68" fmla="*/ 228604 w 819218"/>
              <a:gd name="connsiteY68" fmla="*/ 481013 h 1123950"/>
              <a:gd name="connsiteX69" fmla="*/ 233366 w 819218"/>
              <a:gd name="connsiteY69" fmla="*/ 490538 h 1123950"/>
              <a:gd name="connsiteX70" fmla="*/ 230985 w 819218"/>
              <a:gd name="connsiteY70" fmla="*/ 507206 h 1123950"/>
              <a:gd name="connsiteX71" fmla="*/ 185741 w 819218"/>
              <a:gd name="connsiteY71" fmla="*/ 511969 h 1123950"/>
              <a:gd name="connsiteX72" fmla="*/ 176216 w 819218"/>
              <a:gd name="connsiteY72" fmla="*/ 516731 h 1123950"/>
              <a:gd name="connsiteX73" fmla="*/ 171454 w 819218"/>
              <a:gd name="connsiteY73" fmla="*/ 531019 h 1123950"/>
              <a:gd name="connsiteX74" fmla="*/ 164310 w 819218"/>
              <a:gd name="connsiteY74" fmla="*/ 581025 h 1123950"/>
              <a:gd name="connsiteX75" fmla="*/ 135735 w 819218"/>
              <a:gd name="connsiteY75" fmla="*/ 607219 h 1123950"/>
              <a:gd name="connsiteX76" fmla="*/ 128591 w 819218"/>
              <a:gd name="connsiteY76" fmla="*/ 611981 h 1123950"/>
              <a:gd name="connsiteX77" fmla="*/ 111922 w 819218"/>
              <a:gd name="connsiteY77" fmla="*/ 628650 h 1123950"/>
              <a:gd name="connsiteX78" fmla="*/ 100016 w 819218"/>
              <a:gd name="connsiteY78" fmla="*/ 638175 h 1123950"/>
              <a:gd name="connsiteX79" fmla="*/ 88110 w 819218"/>
              <a:gd name="connsiteY79" fmla="*/ 650081 h 1123950"/>
              <a:gd name="connsiteX80" fmla="*/ 80966 w 819218"/>
              <a:gd name="connsiteY80" fmla="*/ 661988 h 1123950"/>
              <a:gd name="connsiteX81" fmla="*/ 76204 w 819218"/>
              <a:gd name="connsiteY81" fmla="*/ 669131 h 1123950"/>
              <a:gd name="connsiteX82" fmla="*/ 69060 w 819218"/>
              <a:gd name="connsiteY82" fmla="*/ 678656 h 1123950"/>
              <a:gd name="connsiteX83" fmla="*/ 64297 w 819218"/>
              <a:gd name="connsiteY83" fmla="*/ 685800 h 1123950"/>
              <a:gd name="connsiteX84" fmla="*/ 57154 w 819218"/>
              <a:gd name="connsiteY84" fmla="*/ 692944 h 1123950"/>
              <a:gd name="connsiteX85" fmla="*/ 52391 w 819218"/>
              <a:gd name="connsiteY85" fmla="*/ 702469 h 1123950"/>
              <a:gd name="connsiteX86" fmla="*/ 47629 w 819218"/>
              <a:gd name="connsiteY86" fmla="*/ 709613 h 1123950"/>
              <a:gd name="connsiteX87" fmla="*/ 40485 w 819218"/>
              <a:gd name="connsiteY87" fmla="*/ 721519 h 1123950"/>
              <a:gd name="connsiteX88" fmla="*/ 33341 w 819218"/>
              <a:gd name="connsiteY88" fmla="*/ 735806 h 1123950"/>
              <a:gd name="connsiteX89" fmla="*/ 38104 w 819218"/>
              <a:gd name="connsiteY89" fmla="*/ 754856 h 1123950"/>
              <a:gd name="connsiteX90" fmla="*/ 47629 w 819218"/>
              <a:gd name="connsiteY90" fmla="*/ 778669 h 1123950"/>
              <a:gd name="connsiteX91" fmla="*/ 30960 w 819218"/>
              <a:gd name="connsiteY91" fmla="*/ 821531 h 1123950"/>
              <a:gd name="connsiteX92" fmla="*/ 11910 w 819218"/>
              <a:gd name="connsiteY92" fmla="*/ 835819 h 1123950"/>
              <a:gd name="connsiteX93" fmla="*/ 2385 w 819218"/>
              <a:gd name="connsiteY93" fmla="*/ 852488 h 1123950"/>
              <a:gd name="connsiteX94" fmla="*/ 4 w 819218"/>
              <a:gd name="connsiteY94" fmla="*/ 859631 h 1123950"/>
              <a:gd name="connsiteX95" fmla="*/ 4766 w 819218"/>
              <a:gd name="connsiteY95" fmla="*/ 919163 h 1123950"/>
              <a:gd name="connsiteX96" fmla="*/ 7147 w 819218"/>
              <a:gd name="connsiteY96" fmla="*/ 928688 h 1123950"/>
              <a:gd name="connsiteX97" fmla="*/ 21435 w 819218"/>
              <a:gd name="connsiteY97" fmla="*/ 945356 h 1123950"/>
              <a:gd name="connsiteX98" fmla="*/ 33341 w 819218"/>
              <a:gd name="connsiteY98" fmla="*/ 952500 h 1123950"/>
              <a:gd name="connsiteX99" fmla="*/ 42866 w 819218"/>
              <a:gd name="connsiteY99" fmla="*/ 954881 h 1123950"/>
              <a:gd name="connsiteX100" fmla="*/ 50010 w 819218"/>
              <a:gd name="connsiteY100" fmla="*/ 959644 h 1123950"/>
              <a:gd name="connsiteX101" fmla="*/ 76204 w 819218"/>
              <a:gd name="connsiteY101" fmla="*/ 973931 h 1123950"/>
              <a:gd name="connsiteX102" fmla="*/ 80966 w 819218"/>
              <a:gd name="connsiteY102" fmla="*/ 981075 h 1123950"/>
              <a:gd name="connsiteX103" fmla="*/ 76204 w 819218"/>
              <a:gd name="connsiteY103" fmla="*/ 1038225 h 1123950"/>
              <a:gd name="connsiteX104" fmla="*/ 71441 w 819218"/>
              <a:gd name="connsiteY104" fmla="*/ 1050131 h 1123950"/>
              <a:gd name="connsiteX105" fmla="*/ 76204 w 819218"/>
              <a:gd name="connsiteY105" fmla="*/ 1114425 h 1123950"/>
              <a:gd name="connsiteX106" fmla="*/ 80966 w 819218"/>
              <a:gd name="connsiteY106" fmla="*/ 1123950 h 1123950"/>
              <a:gd name="connsiteX107" fmla="*/ 114304 w 819218"/>
              <a:gd name="connsiteY107" fmla="*/ 1116806 h 1123950"/>
              <a:gd name="connsiteX108" fmla="*/ 123829 w 819218"/>
              <a:gd name="connsiteY108" fmla="*/ 1102519 h 1123950"/>
              <a:gd name="connsiteX109" fmla="*/ 161928 w 819218"/>
              <a:gd name="connsiteY109" fmla="*/ 1066801 h 1123950"/>
              <a:gd name="connsiteX110" fmla="*/ 195266 w 819218"/>
              <a:gd name="connsiteY110" fmla="*/ 1069181 h 1123950"/>
              <a:gd name="connsiteX111" fmla="*/ 230985 w 819218"/>
              <a:gd name="connsiteY111" fmla="*/ 1040606 h 1123950"/>
              <a:gd name="connsiteX112" fmla="*/ 278610 w 819218"/>
              <a:gd name="connsiteY112" fmla="*/ 962026 h 1123950"/>
              <a:gd name="connsiteX113" fmla="*/ 316710 w 819218"/>
              <a:gd name="connsiteY113" fmla="*/ 912019 h 1123950"/>
              <a:gd name="connsiteX114" fmla="*/ 338141 w 819218"/>
              <a:gd name="connsiteY114" fmla="*/ 909638 h 1123950"/>
              <a:gd name="connsiteX0" fmla="*/ 338141 w 819447"/>
              <a:gd name="connsiteY0" fmla="*/ 909638 h 1123950"/>
              <a:gd name="connsiteX1" fmla="*/ 350047 w 819447"/>
              <a:gd name="connsiteY1" fmla="*/ 885825 h 1123950"/>
              <a:gd name="connsiteX2" fmla="*/ 390529 w 819447"/>
              <a:gd name="connsiteY2" fmla="*/ 831057 h 1123950"/>
              <a:gd name="connsiteX3" fmla="*/ 409579 w 819447"/>
              <a:gd name="connsiteY3" fmla="*/ 785812 h 1123950"/>
              <a:gd name="connsiteX4" fmla="*/ 421485 w 819447"/>
              <a:gd name="connsiteY4" fmla="*/ 721519 h 1123950"/>
              <a:gd name="connsiteX5" fmla="*/ 440535 w 819447"/>
              <a:gd name="connsiteY5" fmla="*/ 678656 h 1123950"/>
              <a:gd name="connsiteX6" fmla="*/ 473872 w 819447"/>
              <a:gd name="connsiteY6" fmla="*/ 638175 h 1123950"/>
              <a:gd name="connsiteX7" fmla="*/ 526260 w 819447"/>
              <a:gd name="connsiteY7" fmla="*/ 564356 h 1123950"/>
              <a:gd name="connsiteX8" fmla="*/ 571504 w 819447"/>
              <a:gd name="connsiteY8" fmla="*/ 514350 h 1123950"/>
              <a:gd name="connsiteX9" fmla="*/ 607222 w 819447"/>
              <a:gd name="connsiteY9" fmla="*/ 447675 h 1123950"/>
              <a:gd name="connsiteX10" fmla="*/ 647704 w 819447"/>
              <a:gd name="connsiteY10" fmla="*/ 404813 h 1123950"/>
              <a:gd name="connsiteX11" fmla="*/ 683422 w 819447"/>
              <a:gd name="connsiteY11" fmla="*/ 369094 h 1123950"/>
              <a:gd name="connsiteX12" fmla="*/ 695329 w 819447"/>
              <a:gd name="connsiteY12" fmla="*/ 366713 h 1123950"/>
              <a:gd name="connsiteX13" fmla="*/ 750097 w 819447"/>
              <a:gd name="connsiteY13" fmla="*/ 364331 h 1123950"/>
              <a:gd name="connsiteX14" fmla="*/ 816772 w 819447"/>
              <a:gd name="connsiteY14" fmla="*/ 326231 h 1123950"/>
              <a:gd name="connsiteX15" fmla="*/ 797722 w 819447"/>
              <a:gd name="connsiteY15" fmla="*/ 259556 h 1123950"/>
              <a:gd name="connsiteX16" fmla="*/ 719141 w 819447"/>
              <a:gd name="connsiteY16" fmla="*/ 235744 h 1123950"/>
              <a:gd name="connsiteX17" fmla="*/ 685804 w 819447"/>
              <a:gd name="connsiteY17" fmla="*/ 216694 h 1123950"/>
              <a:gd name="connsiteX18" fmla="*/ 678660 w 819447"/>
              <a:gd name="connsiteY18" fmla="*/ 214313 h 1123950"/>
              <a:gd name="connsiteX19" fmla="*/ 676279 w 819447"/>
              <a:gd name="connsiteY19" fmla="*/ 207169 h 1123950"/>
              <a:gd name="connsiteX20" fmla="*/ 681041 w 819447"/>
              <a:gd name="connsiteY20" fmla="*/ 173831 h 1123950"/>
              <a:gd name="connsiteX21" fmla="*/ 676279 w 819447"/>
              <a:gd name="connsiteY21" fmla="*/ 138113 h 1123950"/>
              <a:gd name="connsiteX22" fmla="*/ 673897 w 819447"/>
              <a:gd name="connsiteY22" fmla="*/ 50006 h 1123950"/>
              <a:gd name="connsiteX23" fmla="*/ 671516 w 819447"/>
              <a:gd name="connsiteY23" fmla="*/ 40481 h 1123950"/>
              <a:gd name="connsiteX24" fmla="*/ 669135 w 819447"/>
              <a:gd name="connsiteY24" fmla="*/ 26194 h 1123950"/>
              <a:gd name="connsiteX25" fmla="*/ 659610 w 819447"/>
              <a:gd name="connsiteY25" fmla="*/ 9525 h 1123950"/>
              <a:gd name="connsiteX26" fmla="*/ 654847 w 819447"/>
              <a:gd name="connsiteY26" fmla="*/ 0 h 1123950"/>
              <a:gd name="connsiteX27" fmla="*/ 647704 w 819447"/>
              <a:gd name="connsiteY27" fmla="*/ 4763 h 1123950"/>
              <a:gd name="connsiteX28" fmla="*/ 645322 w 819447"/>
              <a:gd name="connsiteY28" fmla="*/ 14288 h 1123950"/>
              <a:gd name="connsiteX29" fmla="*/ 642941 w 819447"/>
              <a:gd name="connsiteY29" fmla="*/ 21431 h 1123950"/>
              <a:gd name="connsiteX30" fmla="*/ 640560 w 819447"/>
              <a:gd name="connsiteY30" fmla="*/ 30956 h 1123950"/>
              <a:gd name="connsiteX31" fmla="*/ 633416 w 819447"/>
              <a:gd name="connsiteY31" fmla="*/ 42863 h 1123950"/>
              <a:gd name="connsiteX32" fmla="*/ 631035 w 819447"/>
              <a:gd name="connsiteY32" fmla="*/ 50006 h 1123950"/>
              <a:gd name="connsiteX33" fmla="*/ 616747 w 819447"/>
              <a:gd name="connsiteY33" fmla="*/ 64294 h 1123950"/>
              <a:gd name="connsiteX34" fmla="*/ 609604 w 819447"/>
              <a:gd name="connsiteY34" fmla="*/ 66675 h 1123950"/>
              <a:gd name="connsiteX35" fmla="*/ 597697 w 819447"/>
              <a:gd name="connsiteY35" fmla="*/ 57150 h 1123950"/>
              <a:gd name="connsiteX36" fmla="*/ 561979 w 819447"/>
              <a:gd name="connsiteY36" fmla="*/ 71438 h 1123950"/>
              <a:gd name="connsiteX37" fmla="*/ 514354 w 819447"/>
              <a:gd name="connsiteY37" fmla="*/ 88106 h 1123950"/>
              <a:gd name="connsiteX38" fmla="*/ 519116 w 819447"/>
              <a:gd name="connsiteY38" fmla="*/ 97631 h 1123950"/>
              <a:gd name="connsiteX39" fmla="*/ 516735 w 819447"/>
              <a:gd name="connsiteY39" fmla="*/ 107156 h 1123950"/>
              <a:gd name="connsiteX40" fmla="*/ 502447 w 819447"/>
              <a:gd name="connsiteY40" fmla="*/ 114300 h 1123950"/>
              <a:gd name="connsiteX41" fmla="*/ 457204 w 819447"/>
              <a:gd name="connsiteY41" fmla="*/ 119063 h 1123950"/>
              <a:gd name="connsiteX42" fmla="*/ 447679 w 819447"/>
              <a:gd name="connsiteY42" fmla="*/ 126206 h 1123950"/>
              <a:gd name="connsiteX43" fmla="*/ 438154 w 819447"/>
              <a:gd name="connsiteY43" fmla="*/ 138113 h 1123950"/>
              <a:gd name="connsiteX44" fmla="*/ 431010 w 819447"/>
              <a:gd name="connsiteY44" fmla="*/ 145256 h 1123950"/>
              <a:gd name="connsiteX45" fmla="*/ 421485 w 819447"/>
              <a:gd name="connsiteY45" fmla="*/ 171450 h 1123950"/>
              <a:gd name="connsiteX46" fmla="*/ 404816 w 819447"/>
              <a:gd name="connsiteY46" fmla="*/ 176213 h 1123950"/>
              <a:gd name="connsiteX47" fmla="*/ 309566 w 819447"/>
              <a:gd name="connsiteY47" fmla="*/ 190500 h 1123950"/>
              <a:gd name="connsiteX48" fmla="*/ 290516 w 819447"/>
              <a:gd name="connsiteY48" fmla="*/ 202406 h 1123950"/>
              <a:gd name="connsiteX49" fmla="*/ 276229 w 819447"/>
              <a:gd name="connsiteY49" fmla="*/ 216694 h 1123950"/>
              <a:gd name="connsiteX50" fmla="*/ 259560 w 819447"/>
              <a:gd name="connsiteY50" fmla="*/ 238125 h 1123950"/>
              <a:gd name="connsiteX51" fmla="*/ 250035 w 819447"/>
              <a:gd name="connsiteY51" fmla="*/ 250031 h 1123950"/>
              <a:gd name="connsiteX52" fmla="*/ 235747 w 819447"/>
              <a:gd name="connsiteY52" fmla="*/ 261938 h 1123950"/>
              <a:gd name="connsiteX53" fmla="*/ 228604 w 819447"/>
              <a:gd name="connsiteY53" fmla="*/ 271463 h 1123950"/>
              <a:gd name="connsiteX54" fmla="*/ 207172 w 819447"/>
              <a:gd name="connsiteY54" fmla="*/ 285750 h 1123950"/>
              <a:gd name="connsiteX55" fmla="*/ 197647 w 819447"/>
              <a:gd name="connsiteY55" fmla="*/ 295275 h 1123950"/>
              <a:gd name="connsiteX56" fmla="*/ 183360 w 819447"/>
              <a:gd name="connsiteY56" fmla="*/ 304800 h 1123950"/>
              <a:gd name="connsiteX57" fmla="*/ 176216 w 819447"/>
              <a:gd name="connsiteY57" fmla="*/ 311944 h 1123950"/>
              <a:gd name="connsiteX58" fmla="*/ 164310 w 819447"/>
              <a:gd name="connsiteY58" fmla="*/ 316706 h 1123950"/>
              <a:gd name="connsiteX59" fmla="*/ 157166 w 819447"/>
              <a:gd name="connsiteY59" fmla="*/ 371475 h 1123950"/>
              <a:gd name="connsiteX60" fmla="*/ 166691 w 819447"/>
              <a:gd name="connsiteY60" fmla="*/ 385763 h 1123950"/>
              <a:gd name="connsiteX61" fmla="*/ 183360 w 819447"/>
              <a:gd name="connsiteY61" fmla="*/ 407194 h 1123950"/>
              <a:gd name="connsiteX62" fmla="*/ 190504 w 819447"/>
              <a:gd name="connsiteY62" fmla="*/ 416719 h 1123950"/>
              <a:gd name="connsiteX63" fmla="*/ 197647 w 819447"/>
              <a:gd name="connsiteY63" fmla="*/ 428625 h 1123950"/>
              <a:gd name="connsiteX64" fmla="*/ 204791 w 819447"/>
              <a:gd name="connsiteY64" fmla="*/ 442913 h 1123950"/>
              <a:gd name="connsiteX65" fmla="*/ 216697 w 819447"/>
              <a:gd name="connsiteY65" fmla="*/ 459581 h 1123950"/>
              <a:gd name="connsiteX66" fmla="*/ 221460 w 819447"/>
              <a:gd name="connsiteY66" fmla="*/ 471488 h 1123950"/>
              <a:gd name="connsiteX67" fmla="*/ 228604 w 819447"/>
              <a:gd name="connsiteY67" fmla="*/ 481013 h 1123950"/>
              <a:gd name="connsiteX68" fmla="*/ 233366 w 819447"/>
              <a:gd name="connsiteY68" fmla="*/ 490538 h 1123950"/>
              <a:gd name="connsiteX69" fmla="*/ 230985 w 819447"/>
              <a:gd name="connsiteY69" fmla="*/ 507206 h 1123950"/>
              <a:gd name="connsiteX70" fmla="*/ 185741 w 819447"/>
              <a:gd name="connsiteY70" fmla="*/ 511969 h 1123950"/>
              <a:gd name="connsiteX71" fmla="*/ 176216 w 819447"/>
              <a:gd name="connsiteY71" fmla="*/ 516731 h 1123950"/>
              <a:gd name="connsiteX72" fmla="*/ 171454 w 819447"/>
              <a:gd name="connsiteY72" fmla="*/ 531019 h 1123950"/>
              <a:gd name="connsiteX73" fmla="*/ 164310 w 819447"/>
              <a:gd name="connsiteY73" fmla="*/ 581025 h 1123950"/>
              <a:gd name="connsiteX74" fmla="*/ 135735 w 819447"/>
              <a:gd name="connsiteY74" fmla="*/ 607219 h 1123950"/>
              <a:gd name="connsiteX75" fmla="*/ 128591 w 819447"/>
              <a:gd name="connsiteY75" fmla="*/ 611981 h 1123950"/>
              <a:gd name="connsiteX76" fmla="*/ 111922 w 819447"/>
              <a:gd name="connsiteY76" fmla="*/ 628650 h 1123950"/>
              <a:gd name="connsiteX77" fmla="*/ 100016 w 819447"/>
              <a:gd name="connsiteY77" fmla="*/ 638175 h 1123950"/>
              <a:gd name="connsiteX78" fmla="*/ 88110 w 819447"/>
              <a:gd name="connsiteY78" fmla="*/ 650081 h 1123950"/>
              <a:gd name="connsiteX79" fmla="*/ 80966 w 819447"/>
              <a:gd name="connsiteY79" fmla="*/ 661988 h 1123950"/>
              <a:gd name="connsiteX80" fmla="*/ 76204 w 819447"/>
              <a:gd name="connsiteY80" fmla="*/ 669131 h 1123950"/>
              <a:gd name="connsiteX81" fmla="*/ 69060 w 819447"/>
              <a:gd name="connsiteY81" fmla="*/ 678656 h 1123950"/>
              <a:gd name="connsiteX82" fmla="*/ 64297 w 819447"/>
              <a:gd name="connsiteY82" fmla="*/ 685800 h 1123950"/>
              <a:gd name="connsiteX83" fmla="*/ 57154 w 819447"/>
              <a:gd name="connsiteY83" fmla="*/ 692944 h 1123950"/>
              <a:gd name="connsiteX84" fmla="*/ 52391 w 819447"/>
              <a:gd name="connsiteY84" fmla="*/ 702469 h 1123950"/>
              <a:gd name="connsiteX85" fmla="*/ 47629 w 819447"/>
              <a:gd name="connsiteY85" fmla="*/ 709613 h 1123950"/>
              <a:gd name="connsiteX86" fmla="*/ 40485 w 819447"/>
              <a:gd name="connsiteY86" fmla="*/ 721519 h 1123950"/>
              <a:gd name="connsiteX87" fmla="*/ 33341 w 819447"/>
              <a:gd name="connsiteY87" fmla="*/ 735806 h 1123950"/>
              <a:gd name="connsiteX88" fmla="*/ 38104 w 819447"/>
              <a:gd name="connsiteY88" fmla="*/ 754856 h 1123950"/>
              <a:gd name="connsiteX89" fmla="*/ 47629 w 819447"/>
              <a:gd name="connsiteY89" fmla="*/ 778669 h 1123950"/>
              <a:gd name="connsiteX90" fmla="*/ 30960 w 819447"/>
              <a:gd name="connsiteY90" fmla="*/ 821531 h 1123950"/>
              <a:gd name="connsiteX91" fmla="*/ 11910 w 819447"/>
              <a:gd name="connsiteY91" fmla="*/ 835819 h 1123950"/>
              <a:gd name="connsiteX92" fmla="*/ 2385 w 819447"/>
              <a:gd name="connsiteY92" fmla="*/ 852488 h 1123950"/>
              <a:gd name="connsiteX93" fmla="*/ 4 w 819447"/>
              <a:gd name="connsiteY93" fmla="*/ 859631 h 1123950"/>
              <a:gd name="connsiteX94" fmla="*/ 4766 w 819447"/>
              <a:gd name="connsiteY94" fmla="*/ 919163 h 1123950"/>
              <a:gd name="connsiteX95" fmla="*/ 7147 w 819447"/>
              <a:gd name="connsiteY95" fmla="*/ 928688 h 1123950"/>
              <a:gd name="connsiteX96" fmla="*/ 21435 w 819447"/>
              <a:gd name="connsiteY96" fmla="*/ 945356 h 1123950"/>
              <a:gd name="connsiteX97" fmla="*/ 33341 w 819447"/>
              <a:gd name="connsiteY97" fmla="*/ 952500 h 1123950"/>
              <a:gd name="connsiteX98" fmla="*/ 42866 w 819447"/>
              <a:gd name="connsiteY98" fmla="*/ 954881 h 1123950"/>
              <a:gd name="connsiteX99" fmla="*/ 50010 w 819447"/>
              <a:gd name="connsiteY99" fmla="*/ 959644 h 1123950"/>
              <a:gd name="connsiteX100" fmla="*/ 76204 w 819447"/>
              <a:gd name="connsiteY100" fmla="*/ 973931 h 1123950"/>
              <a:gd name="connsiteX101" fmla="*/ 80966 w 819447"/>
              <a:gd name="connsiteY101" fmla="*/ 981075 h 1123950"/>
              <a:gd name="connsiteX102" fmla="*/ 76204 w 819447"/>
              <a:gd name="connsiteY102" fmla="*/ 1038225 h 1123950"/>
              <a:gd name="connsiteX103" fmla="*/ 71441 w 819447"/>
              <a:gd name="connsiteY103" fmla="*/ 1050131 h 1123950"/>
              <a:gd name="connsiteX104" fmla="*/ 76204 w 819447"/>
              <a:gd name="connsiteY104" fmla="*/ 1114425 h 1123950"/>
              <a:gd name="connsiteX105" fmla="*/ 80966 w 819447"/>
              <a:gd name="connsiteY105" fmla="*/ 1123950 h 1123950"/>
              <a:gd name="connsiteX106" fmla="*/ 114304 w 819447"/>
              <a:gd name="connsiteY106" fmla="*/ 1116806 h 1123950"/>
              <a:gd name="connsiteX107" fmla="*/ 123829 w 819447"/>
              <a:gd name="connsiteY107" fmla="*/ 1102519 h 1123950"/>
              <a:gd name="connsiteX108" fmla="*/ 161928 w 819447"/>
              <a:gd name="connsiteY108" fmla="*/ 1066801 h 1123950"/>
              <a:gd name="connsiteX109" fmla="*/ 195266 w 819447"/>
              <a:gd name="connsiteY109" fmla="*/ 1069181 h 1123950"/>
              <a:gd name="connsiteX110" fmla="*/ 230985 w 819447"/>
              <a:gd name="connsiteY110" fmla="*/ 1040606 h 1123950"/>
              <a:gd name="connsiteX111" fmla="*/ 278610 w 819447"/>
              <a:gd name="connsiteY111" fmla="*/ 962026 h 1123950"/>
              <a:gd name="connsiteX112" fmla="*/ 316710 w 819447"/>
              <a:gd name="connsiteY112" fmla="*/ 912019 h 1123950"/>
              <a:gd name="connsiteX113" fmla="*/ 338141 w 819447"/>
              <a:gd name="connsiteY113" fmla="*/ 909638 h 1123950"/>
              <a:gd name="connsiteX0" fmla="*/ 338141 w 819447"/>
              <a:gd name="connsiteY0" fmla="*/ 909638 h 1123950"/>
              <a:gd name="connsiteX1" fmla="*/ 350047 w 819447"/>
              <a:gd name="connsiteY1" fmla="*/ 885825 h 1123950"/>
              <a:gd name="connsiteX2" fmla="*/ 390529 w 819447"/>
              <a:gd name="connsiteY2" fmla="*/ 831057 h 1123950"/>
              <a:gd name="connsiteX3" fmla="*/ 409579 w 819447"/>
              <a:gd name="connsiteY3" fmla="*/ 785812 h 1123950"/>
              <a:gd name="connsiteX4" fmla="*/ 421485 w 819447"/>
              <a:gd name="connsiteY4" fmla="*/ 721519 h 1123950"/>
              <a:gd name="connsiteX5" fmla="*/ 440535 w 819447"/>
              <a:gd name="connsiteY5" fmla="*/ 678656 h 1123950"/>
              <a:gd name="connsiteX6" fmla="*/ 473872 w 819447"/>
              <a:gd name="connsiteY6" fmla="*/ 638175 h 1123950"/>
              <a:gd name="connsiteX7" fmla="*/ 526260 w 819447"/>
              <a:gd name="connsiteY7" fmla="*/ 564356 h 1123950"/>
              <a:gd name="connsiteX8" fmla="*/ 571504 w 819447"/>
              <a:gd name="connsiteY8" fmla="*/ 514350 h 1123950"/>
              <a:gd name="connsiteX9" fmla="*/ 607222 w 819447"/>
              <a:gd name="connsiteY9" fmla="*/ 447675 h 1123950"/>
              <a:gd name="connsiteX10" fmla="*/ 647704 w 819447"/>
              <a:gd name="connsiteY10" fmla="*/ 404813 h 1123950"/>
              <a:gd name="connsiteX11" fmla="*/ 683422 w 819447"/>
              <a:gd name="connsiteY11" fmla="*/ 369094 h 1123950"/>
              <a:gd name="connsiteX12" fmla="*/ 695329 w 819447"/>
              <a:gd name="connsiteY12" fmla="*/ 366713 h 1123950"/>
              <a:gd name="connsiteX13" fmla="*/ 750097 w 819447"/>
              <a:gd name="connsiteY13" fmla="*/ 364331 h 1123950"/>
              <a:gd name="connsiteX14" fmla="*/ 816772 w 819447"/>
              <a:gd name="connsiteY14" fmla="*/ 326231 h 1123950"/>
              <a:gd name="connsiteX15" fmla="*/ 797722 w 819447"/>
              <a:gd name="connsiteY15" fmla="*/ 259556 h 1123950"/>
              <a:gd name="connsiteX16" fmla="*/ 754860 w 819447"/>
              <a:gd name="connsiteY16" fmla="*/ 247650 h 1123950"/>
              <a:gd name="connsiteX17" fmla="*/ 719141 w 819447"/>
              <a:gd name="connsiteY17" fmla="*/ 235744 h 1123950"/>
              <a:gd name="connsiteX18" fmla="*/ 685804 w 819447"/>
              <a:gd name="connsiteY18" fmla="*/ 216694 h 1123950"/>
              <a:gd name="connsiteX19" fmla="*/ 678660 w 819447"/>
              <a:gd name="connsiteY19" fmla="*/ 214313 h 1123950"/>
              <a:gd name="connsiteX20" fmla="*/ 676279 w 819447"/>
              <a:gd name="connsiteY20" fmla="*/ 207169 h 1123950"/>
              <a:gd name="connsiteX21" fmla="*/ 681041 w 819447"/>
              <a:gd name="connsiteY21" fmla="*/ 173831 h 1123950"/>
              <a:gd name="connsiteX22" fmla="*/ 676279 w 819447"/>
              <a:gd name="connsiteY22" fmla="*/ 138113 h 1123950"/>
              <a:gd name="connsiteX23" fmla="*/ 673897 w 819447"/>
              <a:gd name="connsiteY23" fmla="*/ 50006 h 1123950"/>
              <a:gd name="connsiteX24" fmla="*/ 671516 w 819447"/>
              <a:gd name="connsiteY24" fmla="*/ 40481 h 1123950"/>
              <a:gd name="connsiteX25" fmla="*/ 669135 w 819447"/>
              <a:gd name="connsiteY25" fmla="*/ 26194 h 1123950"/>
              <a:gd name="connsiteX26" fmla="*/ 659610 w 819447"/>
              <a:gd name="connsiteY26" fmla="*/ 9525 h 1123950"/>
              <a:gd name="connsiteX27" fmla="*/ 654847 w 819447"/>
              <a:gd name="connsiteY27" fmla="*/ 0 h 1123950"/>
              <a:gd name="connsiteX28" fmla="*/ 647704 w 819447"/>
              <a:gd name="connsiteY28" fmla="*/ 4763 h 1123950"/>
              <a:gd name="connsiteX29" fmla="*/ 645322 w 819447"/>
              <a:gd name="connsiteY29" fmla="*/ 14288 h 1123950"/>
              <a:gd name="connsiteX30" fmla="*/ 642941 w 819447"/>
              <a:gd name="connsiteY30" fmla="*/ 21431 h 1123950"/>
              <a:gd name="connsiteX31" fmla="*/ 640560 w 819447"/>
              <a:gd name="connsiteY31" fmla="*/ 30956 h 1123950"/>
              <a:gd name="connsiteX32" fmla="*/ 633416 w 819447"/>
              <a:gd name="connsiteY32" fmla="*/ 42863 h 1123950"/>
              <a:gd name="connsiteX33" fmla="*/ 631035 w 819447"/>
              <a:gd name="connsiteY33" fmla="*/ 50006 h 1123950"/>
              <a:gd name="connsiteX34" fmla="*/ 616747 w 819447"/>
              <a:gd name="connsiteY34" fmla="*/ 64294 h 1123950"/>
              <a:gd name="connsiteX35" fmla="*/ 609604 w 819447"/>
              <a:gd name="connsiteY35" fmla="*/ 66675 h 1123950"/>
              <a:gd name="connsiteX36" fmla="*/ 597697 w 819447"/>
              <a:gd name="connsiteY36" fmla="*/ 57150 h 1123950"/>
              <a:gd name="connsiteX37" fmla="*/ 561979 w 819447"/>
              <a:gd name="connsiteY37" fmla="*/ 71438 h 1123950"/>
              <a:gd name="connsiteX38" fmla="*/ 514354 w 819447"/>
              <a:gd name="connsiteY38" fmla="*/ 88106 h 1123950"/>
              <a:gd name="connsiteX39" fmla="*/ 519116 w 819447"/>
              <a:gd name="connsiteY39" fmla="*/ 97631 h 1123950"/>
              <a:gd name="connsiteX40" fmla="*/ 516735 w 819447"/>
              <a:gd name="connsiteY40" fmla="*/ 107156 h 1123950"/>
              <a:gd name="connsiteX41" fmla="*/ 502447 w 819447"/>
              <a:gd name="connsiteY41" fmla="*/ 114300 h 1123950"/>
              <a:gd name="connsiteX42" fmla="*/ 457204 w 819447"/>
              <a:gd name="connsiteY42" fmla="*/ 119063 h 1123950"/>
              <a:gd name="connsiteX43" fmla="*/ 447679 w 819447"/>
              <a:gd name="connsiteY43" fmla="*/ 126206 h 1123950"/>
              <a:gd name="connsiteX44" fmla="*/ 438154 w 819447"/>
              <a:gd name="connsiteY44" fmla="*/ 138113 h 1123950"/>
              <a:gd name="connsiteX45" fmla="*/ 431010 w 819447"/>
              <a:gd name="connsiteY45" fmla="*/ 145256 h 1123950"/>
              <a:gd name="connsiteX46" fmla="*/ 421485 w 819447"/>
              <a:gd name="connsiteY46" fmla="*/ 171450 h 1123950"/>
              <a:gd name="connsiteX47" fmla="*/ 404816 w 819447"/>
              <a:gd name="connsiteY47" fmla="*/ 176213 h 1123950"/>
              <a:gd name="connsiteX48" fmla="*/ 309566 w 819447"/>
              <a:gd name="connsiteY48" fmla="*/ 190500 h 1123950"/>
              <a:gd name="connsiteX49" fmla="*/ 290516 w 819447"/>
              <a:gd name="connsiteY49" fmla="*/ 202406 h 1123950"/>
              <a:gd name="connsiteX50" fmla="*/ 276229 w 819447"/>
              <a:gd name="connsiteY50" fmla="*/ 216694 h 1123950"/>
              <a:gd name="connsiteX51" fmla="*/ 259560 w 819447"/>
              <a:gd name="connsiteY51" fmla="*/ 238125 h 1123950"/>
              <a:gd name="connsiteX52" fmla="*/ 250035 w 819447"/>
              <a:gd name="connsiteY52" fmla="*/ 250031 h 1123950"/>
              <a:gd name="connsiteX53" fmla="*/ 235747 w 819447"/>
              <a:gd name="connsiteY53" fmla="*/ 261938 h 1123950"/>
              <a:gd name="connsiteX54" fmla="*/ 228604 w 819447"/>
              <a:gd name="connsiteY54" fmla="*/ 271463 h 1123950"/>
              <a:gd name="connsiteX55" fmla="*/ 207172 w 819447"/>
              <a:gd name="connsiteY55" fmla="*/ 285750 h 1123950"/>
              <a:gd name="connsiteX56" fmla="*/ 197647 w 819447"/>
              <a:gd name="connsiteY56" fmla="*/ 295275 h 1123950"/>
              <a:gd name="connsiteX57" fmla="*/ 183360 w 819447"/>
              <a:gd name="connsiteY57" fmla="*/ 304800 h 1123950"/>
              <a:gd name="connsiteX58" fmla="*/ 176216 w 819447"/>
              <a:gd name="connsiteY58" fmla="*/ 311944 h 1123950"/>
              <a:gd name="connsiteX59" fmla="*/ 164310 w 819447"/>
              <a:gd name="connsiteY59" fmla="*/ 316706 h 1123950"/>
              <a:gd name="connsiteX60" fmla="*/ 157166 w 819447"/>
              <a:gd name="connsiteY60" fmla="*/ 371475 h 1123950"/>
              <a:gd name="connsiteX61" fmla="*/ 166691 w 819447"/>
              <a:gd name="connsiteY61" fmla="*/ 385763 h 1123950"/>
              <a:gd name="connsiteX62" fmla="*/ 183360 w 819447"/>
              <a:gd name="connsiteY62" fmla="*/ 407194 h 1123950"/>
              <a:gd name="connsiteX63" fmla="*/ 190504 w 819447"/>
              <a:gd name="connsiteY63" fmla="*/ 416719 h 1123950"/>
              <a:gd name="connsiteX64" fmla="*/ 197647 w 819447"/>
              <a:gd name="connsiteY64" fmla="*/ 428625 h 1123950"/>
              <a:gd name="connsiteX65" fmla="*/ 204791 w 819447"/>
              <a:gd name="connsiteY65" fmla="*/ 442913 h 1123950"/>
              <a:gd name="connsiteX66" fmla="*/ 216697 w 819447"/>
              <a:gd name="connsiteY66" fmla="*/ 459581 h 1123950"/>
              <a:gd name="connsiteX67" fmla="*/ 221460 w 819447"/>
              <a:gd name="connsiteY67" fmla="*/ 471488 h 1123950"/>
              <a:gd name="connsiteX68" fmla="*/ 228604 w 819447"/>
              <a:gd name="connsiteY68" fmla="*/ 481013 h 1123950"/>
              <a:gd name="connsiteX69" fmla="*/ 233366 w 819447"/>
              <a:gd name="connsiteY69" fmla="*/ 490538 h 1123950"/>
              <a:gd name="connsiteX70" fmla="*/ 230985 w 819447"/>
              <a:gd name="connsiteY70" fmla="*/ 507206 h 1123950"/>
              <a:gd name="connsiteX71" fmla="*/ 185741 w 819447"/>
              <a:gd name="connsiteY71" fmla="*/ 511969 h 1123950"/>
              <a:gd name="connsiteX72" fmla="*/ 176216 w 819447"/>
              <a:gd name="connsiteY72" fmla="*/ 516731 h 1123950"/>
              <a:gd name="connsiteX73" fmla="*/ 171454 w 819447"/>
              <a:gd name="connsiteY73" fmla="*/ 531019 h 1123950"/>
              <a:gd name="connsiteX74" fmla="*/ 164310 w 819447"/>
              <a:gd name="connsiteY74" fmla="*/ 581025 h 1123950"/>
              <a:gd name="connsiteX75" fmla="*/ 135735 w 819447"/>
              <a:gd name="connsiteY75" fmla="*/ 607219 h 1123950"/>
              <a:gd name="connsiteX76" fmla="*/ 128591 w 819447"/>
              <a:gd name="connsiteY76" fmla="*/ 611981 h 1123950"/>
              <a:gd name="connsiteX77" fmla="*/ 111922 w 819447"/>
              <a:gd name="connsiteY77" fmla="*/ 628650 h 1123950"/>
              <a:gd name="connsiteX78" fmla="*/ 100016 w 819447"/>
              <a:gd name="connsiteY78" fmla="*/ 638175 h 1123950"/>
              <a:gd name="connsiteX79" fmla="*/ 88110 w 819447"/>
              <a:gd name="connsiteY79" fmla="*/ 650081 h 1123950"/>
              <a:gd name="connsiteX80" fmla="*/ 80966 w 819447"/>
              <a:gd name="connsiteY80" fmla="*/ 661988 h 1123950"/>
              <a:gd name="connsiteX81" fmla="*/ 76204 w 819447"/>
              <a:gd name="connsiteY81" fmla="*/ 669131 h 1123950"/>
              <a:gd name="connsiteX82" fmla="*/ 69060 w 819447"/>
              <a:gd name="connsiteY82" fmla="*/ 678656 h 1123950"/>
              <a:gd name="connsiteX83" fmla="*/ 64297 w 819447"/>
              <a:gd name="connsiteY83" fmla="*/ 685800 h 1123950"/>
              <a:gd name="connsiteX84" fmla="*/ 57154 w 819447"/>
              <a:gd name="connsiteY84" fmla="*/ 692944 h 1123950"/>
              <a:gd name="connsiteX85" fmla="*/ 52391 w 819447"/>
              <a:gd name="connsiteY85" fmla="*/ 702469 h 1123950"/>
              <a:gd name="connsiteX86" fmla="*/ 47629 w 819447"/>
              <a:gd name="connsiteY86" fmla="*/ 709613 h 1123950"/>
              <a:gd name="connsiteX87" fmla="*/ 40485 w 819447"/>
              <a:gd name="connsiteY87" fmla="*/ 721519 h 1123950"/>
              <a:gd name="connsiteX88" fmla="*/ 33341 w 819447"/>
              <a:gd name="connsiteY88" fmla="*/ 735806 h 1123950"/>
              <a:gd name="connsiteX89" fmla="*/ 38104 w 819447"/>
              <a:gd name="connsiteY89" fmla="*/ 754856 h 1123950"/>
              <a:gd name="connsiteX90" fmla="*/ 47629 w 819447"/>
              <a:gd name="connsiteY90" fmla="*/ 778669 h 1123950"/>
              <a:gd name="connsiteX91" fmla="*/ 30960 w 819447"/>
              <a:gd name="connsiteY91" fmla="*/ 821531 h 1123950"/>
              <a:gd name="connsiteX92" fmla="*/ 11910 w 819447"/>
              <a:gd name="connsiteY92" fmla="*/ 835819 h 1123950"/>
              <a:gd name="connsiteX93" fmla="*/ 2385 w 819447"/>
              <a:gd name="connsiteY93" fmla="*/ 852488 h 1123950"/>
              <a:gd name="connsiteX94" fmla="*/ 4 w 819447"/>
              <a:gd name="connsiteY94" fmla="*/ 859631 h 1123950"/>
              <a:gd name="connsiteX95" fmla="*/ 4766 w 819447"/>
              <a:gd name="connsiteY95" fmla="*/ 919163 h 1123950"/>
              <a:gd name="connsiteX96" fmla="*/ 7147 w 819447"/>
              <a:gd name="connsiteY96" fmla="*/ 928688 h 1123950"/>
              <a:gd name="connsiteX97" fmla="*/ 21435 w 819447"/>
              <a:gd name="connsiteY97" fmla="*/ 945356 h 1123950"/>
              <a:gd name="connsiteX98" fmla="*/ 33341 w 819447"/>
              <a:gd name="connsiteY98" fmla="*/ 952500 h 1123950"/>
              <a:gd name="connsiteX99" fmla="*/ 42866 w 819447"/>
              <a:gd name="connsiteY99" fmla="*/ 954881 h 1123950"/>
              <a:gd name="connsiteX100" fmla="*/ 50010 w 819447"/>
              <a:gd name="connsiteY100" fmla="*/ 959644 h 1123950"/>
              <a:gd name="connsiteX101" fmla="*/ 76204 w 819447"/>
              <a:gd name="connsiteY101" fmla="*/ 973931 h 1123950"/>
              <a:gd name="connsiteX102" fmla="*/ 80966 w 819447"/>
              <a:gd name="connsiteY102" fmla="*/ 981075 h 1123950"/>
              <a:gd name="connsiteX103" fmla="*/ 76204 w 819447"/>
              <a:gd name="connsiteY103" fmla="*/ 1038225 h 1123950"/>
              <a:gd name="connsiteX104" fmla="*/ 71441 w 819447"/>
              <a:gd name="connsiteY104" fmla="*/ 1050131 h 1123950"/>
              <a:gd name="connsiteX105" fmla="*/ 76204 w 819447"/>
              <a:gd name="connsiteY105" fmla="*/ 1114425 h 1123950"/>
              <a:gd name="connsiteX106" fmla="*/ 80966 w 819447"/>
              <a:gd name="connsiteY106" fmla="*/ 1123950 h 1123950"/>
              <a:gd name="connsiteX107" fmla="*/ 114304 w 819447"/>
              <a:gd name="connsiteY107" fmla="*/ 1116806 h 1123950"/>
              <a:gd name="connsiteX108" fmla="*/ 123829 w 819447"/>
              <a:gd name="connsiteY108" fmla="*/ 1102519 h 1123950"/>
              <a:gd name="connsiteX109" fmla="*/ 161928 w 819447"/>
              <a:gd name="connsiteY109" fmla="*/ 1066801 h 1123950"/>
              <a:gd name="connsiteX110" fmla="*/ 195266 w 819447"/>
              <a:gd name="connsiteY110" fmla="*/ 1069181 h 1123950"/>
              <a:gd name="connsiteX111" fmla="*/ 230985 w 819447"/>
              <a:gd name="connsiteY111" fmla="*/ 1040606 h 1123950"/>
              <a:gd name="connsiteX112" fmla="*/ 278610 w 819447"/>
              <a:gd name="connsiteY112" fmla="*/ 962026 h 1123950"/>
              <a:gd name="connsiteX113" fmla="*/ 316710 w 819447"/>
              <a:gd name="connsiteY113" fmla="*/ 912019 h 1123950"/>
              <a:gd name="connsiteX114" fmla="*/ 338141 w 819447"/>
              <a:gd name="connsiteY114" fmla="*/ 909638 h 1123950"/>
              <a:gd name="connsiteX0" fmla="*/ 338141 w 818668"/>
              <a:gd name="connsiteY0" fmla="*/ 909638 h 1123950"/>
              <a:gd name="connsiteX1" fmla="*/ 350047 w 818668"/>
              <a:gd name="connsiteY1" fmla="*/ 885825 h 1123950"/>
              <a:gd name="connsiteX2" fmla="*/ 390529 w 818668"/>
              <a:gd name="connsiteY2" fmla="*/ 831057 h 1123950"/>
              <a:gd name="connsiteX3" fmla="*/ 409579 w 818668"/>
              <a:gd name="connsiteY3" fmla="*/ 785812 h 1123950"/>
              <a:gd name="connsiteX4" fmla="*/ 421485 w 818668"/>
              <a:gd name="connsiteY4" fmla="*/ 721519 h 1123950"/>
              <a:gd name="connsiteX5" fmla="*/ 440535 w 818668"/>
              <a:gd name="connsiteY5" fmla="*/ 678656 h 1123950"/>
              <a:gd name="connsiteX6" fmla="*/ 473872 w 818668"/>
              <a:gd name="connsiteY6" fmla="*/ 638175 h 1123950"/>
              <a:gd name="connsiteX7" fmla="*/ 526260 w 818668"/>
              <a:gd name="connsiteY7" fmla="*/ 564356 h 1123950"/>
              <a:gd name="connsiteX8" fmla="*/ 571504 w 818668"/>
              <a:gd name="connsiteY8" fmla="*/ 514350 h 1123950"/>
              <a:gd name="connsiteX9" fmla="*/ 607222 w 818668"/>
              <a:gd name="connsiteY9" fmla="*/ 447675 h 1123950"/>
              <a:gd name="connsiteX10" fmla="*/ 647704 w 818668"/>
              <a:gd name="connsiteY10" fmla="*/ 404813 h 1123950"/>
              <a:gd name="connsiteX11" fmla="*/ 683422 w 818668"/>
              <a:gd name="connsiteY11" fmla="*/ 369094 h 1123950"/>
              <a:gd name="connsiteX12" fmla="*/ 695329 w 818668"/>
              <a:gd name="connsiteY12" fmla="*/ 366713 h 1123950"/>
              <a:gd name="connsiteX13" fmla="*/ 750097 w 818668"/>
              <a:gd name="connsiteY13" fmla="*/ 364331 h 1123950"/>
              <a:gd name="connsiteX14" fmla="*/ 816772 w 818668"/>
              <a:gd name="connsiteY14" fmla="*/ 326231 h 1123950"/>
              <a:gd name="connsiteX15" fmla="*/ 797722 w 818668"/>
              <a:gd name="connsiteY15" fmla="*/ 259556 h 1123950"/>
              <a:gd name="connsiteX16" fmla="*/ 769147 w 818668"/>
              <a:gd name="connsiteY16" fmla="*/ 271463 h 1123950"/>
              <a:gd name="connsiteX17" fmla="*/ 719141 w 818668"/>
              <a:gd name="connsiteY17" fmla="*/ 235744 h 1123950"/>
              <a:gd name="connsiteX18" fmla="*/ 685804 w 818668"/>
              <a:gd name="connsiteY18" fmla="*/ 216694 h 1123950"/>
              <a:gd name="connsiteX19" fmla="*/ 678660 w 818668"/>
              <a:gd name="connsiteY19" fmla="*/ 214313 h 1123950"/>
              <a:gd name="connsiteX20" fmla="*/ 676279 w 818668"/>
              <a:gd name="connsiteY20" fmla="*/ 207169 h 1123950"/>
              <a:gd name="connsiteX21" fmla="*/ 681041 w 818668"/>
              <a:gd name="connsiteY21" fmla="*/ 173831 h 1123950"/>
              <a:gd name="connsiteX22" fmla="*/ 676279 w 818668"/>
              <a:gd name="connsiteY22" fmla="*/ 138113 h 1123950"/>
              <a:gd name="connsiteX23" fmla="*/ 673897 w 818668"/>
              <a:gd name="connsiteY23" fmla="*/ 50006 h 1123950"/>
              <a:gd name="connsiteX24" fmla="*/ 671516 w 818668"/>
              <a:gd name="connsiteY24" fmla="*/ 40481 h 1123950"/>
              <a:gd name="connsiteX25" fmla="*/ 669135 w 818668"/>
              <a:gd name="connsiteY25" fmla="*/ 26194 h 1123950"/>
              <a:gd name="connsiteX26" fmla="*/ 659610 w 818668"/>
              <a:gd name="connsiteY26" fmla="*/ 9525 h 1123950"/>
              <a:gd name="connsiteX27" fmla="*/ 654847 w 818668"/>
              <a:gd name="connsiteY27" fmla="*/ 0 h 1123950"/>
              <a:gd name="connsiteX28" fmla="*/ 647704 w 818668"/>
              <a:gd name="connsiteY28" fmla="*/ 4763 h 1123950"/>
              <a:gd name="connsiteX29" fmla="*/ 645322 w 818668"/>
              <a:gd name="connsiteY29" fmla="*/ 14288 h 1123950"/>
              <a:gd name="connsiteX30" fmla="*/ 642941 w 818668"/>
              <a:gd name="connsiteY30" fmla="*/ 21431 h 1123950"/>
              <a:gd name="connsiteX31" fmla="*/ 640560 w 818668"/>
              <a:gd name="connsiteY31" fmla="*/ 30956 h 1123950"/>
              <a:gd name="connsiteX32" fmla="*/ 633416 w 818668"/>
              <a:gd name="connsiteY32" fmla="*/ 42863 h 1123950"/>
              <a:gd name="connsiteX33" fmla="*/ 631035 w 818668"/>
              <a:gd name="connsiteY33" fmla="*/ 50006 h 1123950"/>
              <a:gd name="connsiteX34" fmla="*/ 616747 w 818668"/>
              <a:gd name="connsiteY34" fmla="*/ 64294 h 1123950"/>
              <a:gd name="connsiteX35" fmla="*/ 609604 w 818668"/>
              <a:gd name="connsiteY35" fmla="*/ 66675 h 1123950"/>
              <a:gd name="connsiteX36" fmla="*/ 597697 w 818668"/>
              <a:gd name="connsiteY36" fmla="*/ 57150 h 1123950"/>
              <a:gd name="connsiteX37" fmla="*/ 561979 w 818668"/>
              <a:gd name="connsiteY37" fmla="*/ 71438 h 1123950"/>
              <a:gd name="connsiteX38" fmla="*/ 514354 w 818668"/>
              <a:gd name="connsiteY38" fmla="*/ 88106 h 1123950"/>
              <a:gd name="connsiteX39" fmla="*/ 519116 w 818668"/>
              <a:gd name="connsiteY39" fmla="*/ 97631 h 1123950"/>
              <a:gd name="connsiteX40" fmla="*/ 516735 w 818668"/>
              <a:gd name="connsiteY40" fmla="*/ 107156 h 1123950"/>
              <a:gd name="connsiteX41" fmla="*/ 502447 w 818668"/>
              <a:gd name="connsiteY41" fmla="*/ 114300 h 1123950"/>
              <a:gd name="connsiteX42" fmla="*/ 457204 w 818668"/>
              <a:gd name="connsiteY42" fmla="*/ 119063 h 1123950"/>
              <a:gd name="connsiteX43" fmla="*/ 447679 w 818668"/>
              <a:gd name="connsiteY43" fmla="*/ 126206 h 1123950"/>
              <a:gd name="connsiteX44" fmla="*/ 438154 w 818668"/>
              <a:gd name="connsiteY44" fmla="*/ 138113 h 1123950"/>
              <a:gd name="connsiteX45" fmla="*/ 431010 w 818668"/>
              <a:gd name="connsiteY45" fmla="*/ 145256 h 1123950"/>
              <a:gd name="connsiteX46" fmla="*/ 421485 w 818668"/>
              <a:gd name="connsiteY46" fmla="*/ 171450 h 1123950"/>
              <a:gd name="connsiteX47" fmla="*/ 404816 w 818668"/>
              <a:gd name="connsiteY47" fmla="*/ 176213 h 1123950"/>
              <a:gd name="connsiteX48" fmla="*/ 309566 w 818668"/>
              <a:gd name="connsiteY48" fmla="*/ 190500 h 1123950"/>
              <a:gd name="connsiteX49" fmla="*/ 290516 w 818668"/>
              <a:gd name="connsiteY49" fmla="*/ 202406 h 1123950"/>
              <a:gd name="connsiteX50" fmla="*/ 276229 w 818668"/>
              <a:gd name="connsiteY50" fmla="*/ 216694 h 1123950"/>
              <a:gd name="connsiteX51" fmla="*/ 259560 w 818668"/>
              <a:gd name="connsiteY51" fmla="*/ 238125 h 1123950"/>
              <a:gd name="connsiteX52" fmla="*/ 250035 w 818668"/>
              <a:gd name="connsiteY52" fmla="*/ 250031 h 1123950"/>
              <a:gd name="connsiteX53" fmla="*/ 235747 w 818668"/>
              <a:gd name="connsiteY53" fmla="*/ 261938 h 1123950"/>
              <a:gd name="connsiteX54" fmla="*/ 228604 w 818668"/>
              <a:gd name="connsiteY54" fmla="*/ 271463 h 1123950"/>
              <a:gd name="connsiteX55" fmla="*/ 207172 w 818668"/>
              <a:gd name="connsiteY55" fmla="*/ 285750 h 1123950"/>
              <a:gd name="connsiteX56" fmla="*/ 197647 w 818668"/>
              <a:gd name="connsiteY56" fmla="*/ 295275 h 1123950"/>
              <a:gd name="connsiteX57" fmla="*/ 183360 w 818668"/>
              <a:gd name="connsiteY57" fmla="*/ 304800 h 1123950"/>
              <a:gd name="connsiteX58" fmla="*/ 176216 w 818668"/>
              <a:gd name="connsiteY58" fmla="*/ 311944 h 1123950"/>
              <a:gd name="connsiteX59" fmla="*/ 164310 w 818668"/>
              <a:gd name="connsiteY59" fmla="*/ 316706 h 1123950"/>
              <a:gd name="connsiteX60" fmla="*/ 157166 w 818668"/>
              <a:gd name="connsiteY60" fmla="*/ 371475 h 1123950"/>
              <a:gd name="connsiteX61" fmla="*/ 166691 w 818668"/>
              <a:gd name="connsiteY61" fmla="*/ 385763 h 1123950"/>
              <a:gd name="connsiteX62" fmla="*/ 183360 w 818668"/>
              <a:gd name="connsiteY62" fmla="*/ 407194 h 1123950"/>
              <a:gd name="connsiteX63" fmla="*/ 190504 w 818668"/>
              <a:gd name="connsiteY63" fmla="*/ 416719 h 1123950"/>
              <a:gd name="connsiteX64" fmla="*/ 197647 w 818668"/>
              <a:gd name="connsiteY64" fmla="*/ 428625 h 1123950"/>
              <a:gd name="connsiteX65" fmla="*/ 204791 w 818668"/>
              <a:gd name="connsiteY65" fmla="*/ 442913 h 1123950"/>
              <a:gd name="connsiteX66" fmla="*/ 216697 w 818668"/>
              <a:gd name="connsiteY66" fmla="*/ 459581 h 1123950"/>
              <a:gd name="connsiteX67" fmla="*/ 221460 w 818668"/>
              <a:gd name="connsiteY67" fmla="*/ 471488 h 1123950"/>
              <a:gd name="connsiteX68" fmla="*/ 228604 w 818668"/>
              <a:gd name="connsiteY68" fmla="*/ 481013 h 1123950"/>
              <a:gd name="connsiteX69" fmla="*/ 233366 w 818668"/>
              <a:gd name="connsiteY69" fmla="*/ 490538 h 1123950"/>
              <a:gd name="connsiteX70" fmla="*/ 230985 w 818668"/>
              <a:gd name="connsiteY70" fmla="*/ 507206 h 1123950"/>
              <a:gd name="connsiteX71" fmla="*/ 185741 w 818668"/>
              <a:gd name="connsiteY71" fmla="*/ 511969 h 1123950"/>
              <a:gd name="connsiteX72" fmla="*/ 176216 w 818668"/>
              <a:gd name="connsiteY72" fmla="*/ 516731 h 1123950"/>
              <a:gd name="connsiteX73" fmla="*/ 171454 w 818668"/>
              <a:gd name="connsiteY73" fmla="*/ 531019 h 1123950"/>
              <a:gd name="connsiteX74" fmla="*/ 164310 w 818668"/>
              <a:gd name="connsiteY74" fmla="*/ 581025 h 1123950"/>
              <a:gd name="connsiteX75" fmla="*/ 135735 w 818668"/>
              <a:gd name="connsiteY75" fmla="*/ 607219 h 1123950"/>
              <a:gd name="connsiteX76" fmla="*/ 128591 w 818668"/>
              <a:gd name="connsiteY76" fmla="*/ 611981 h 1123950"/>
              <a:gd name="connsiteX77" fmla="*/ 111922 w 818668"/>
              <a:gd name="connsiteY77" fmla="*/ 628650 h 1123950"/>
              <a:gd name="connsiteX78" fmla="*/ 100016 w 818668"/>
              <a:gd name="connsiteY78" fmla="*/ 638175 h 1123950"/>
              <a:gd name="connsiteX79" fmla="*/ 88110 w 818668"/>
              <a:gd name="connsiteY79" fmla="*/ 650081 h 1123950"/>
              <a:gd name="connsiteX80" fmla="*/ 80966 w 818668"/>
              <a:gd name="connsiteY80" fmla="*/ 661988 h 1123950"/>
              <a:gd name="connsiteX81" fmla="*/ 76204 w 818668"/>
              <a:gd name="connsiteY81" fmla="*/ 669131 h 1123950"/>
              <a:gd name="connsiteX82" fmla="*/ 69060 w 818668"/>
              <a:gd name="connsiteY82" fmla="*/ 678656 h 1123950"/>
              <a:gd name="connsiteX83" fmla="*/ 64297 w 818668"/>
              <a:gd name="connsiteY83" fmla="*/ 685800 h 1123950"/>
              <a:gd name="connsiteX84" fmla="*/ 57154 w 818668"/>
              <a:gd name="connsiteY84" fmla="*/ 692944 h 1123950"/>
              <a:gd name="connsiteX85" fmla="*/ 52391 w 818668"/>
              <a:gd name="connsiteY85" fmla="*/ 702469 h 1123950"/>
              <a:gd name="connsiteX86" fmla="*/ 47629 w 818668"/>
              <a:gd name="connsiteY86" fmla="*/ 709613 h 1123950"/>
              <a:gd name="connsiteX87" fmla="*/ 40485 w 818668"/>
              <a:gd name="connsiteY87" fmla="*/ 721519 h 1123950"/>
              <a:gd name="connsiteX88" fmla="*/ 33341 w 818668"/>
              <a:gd name="connsiteY88" fmla="*/ 735806 h 1123950"/>
              <a:gd name="connsiteX89" fmla="*/ 38104 w 818668"/>
              <a:gd name="connsiteY89" fmla="*/ 754856 h 1123950"/>
              <a:gd name="connsiteX90" fmla="*/ 47629 w 818668"/>
              <a:gd name="connsiteY90" fmla="*/ 778669 h 1123950"/>
              <a:gd name="connsiteX91" fmla="*/ 30960 w 818668"/>
              <a:gd name="connsiteY91" fmla="*/ 821531 h 1123950"/>
              <a:gd name="connsiteX92" fmla="*/ 11910 w 818668"/>
              <a:gd name="connsiteY92" fmla="*/ 835819 h 1123950"/>
              <a:gd name="connsiteX93" fmla="*/ 2385 w 818668"/>
              <a:gd name="connsiteY93" fmla="*/ 852488 h 1123950"/>
              <a:gd name="connsiteX94" fmla="*/ 4 w 818668"/>
              <a:gd name="connsiteY94" fmla="*/ 859631 h 1123950"/>
              <a:gd name="connsiteX95" fmla="*/ 4766 w 818668"/>
              <a:gd name="connsiteY95" fmla="*/ 919163 h 1123950"/>
              <a:gd name="connsiteX96" fmla="*/ 7147 w 818668"/>
              <a:gd name="connsiteY96" fmla="*/ 928688 h 1123950"/>
              <a:gd name="connsiteX97" fmla="*/ 21435 w 818668"/>
              <a:gd name="connsiteY97" fmla="*/ 945356 h 1123950"/>
              <a:gd name="connsiteX98" fmla="*/ 33341 w 818668"/>
              <a:gd name="connsiteY98" fmla="*/ 952500 h 1123950"/>
              <a:gd name="connsiteX99" fmla="*/ 42866 w 818668"/>
              <a:gd name="connsiteY99" fmla="*/ 954881 h 1123950"/>
              <a:gd name="connsiteX100" fmla="*/ 50010 w 818668"/>
              <a:gd name="connsiteY100" fmla="*/ 959644 h 1123950"/>
              <a:gd name="connsiteX101" fmla="*/ 76204 w 818668"/>
              <a:gd name="connsiteY101" fmla="*/ 973931 h 1123950"/>
              <a:gd name="connsiteX102" fmla="*/ 80966 w 818668"/>
              <a:gd name="connsiteY102" fmla="*/ 981075 h 1123950"/>
              <a:gd name="connsiteX103" fmla="*/ 76204 w 818668"/>
              <a:gd name="connsiteY103" fmla="*/ 1038225 h 1123950"/>
              <a:gd name="connsiteX104" fmla="*/ 71441 w 818668"/>
              <a:gd name="connsiteY104" fmla="*/ 1050131 h 1123950"/>
              <a:gd name="connsiteX105" fmla="*/ 76204 w 818668"/>
              <a:gd name="connsiteY105" fmla="*/ 1114425 h 1123950"/>
              <a:gd name="connsiteX106" fmla="*/ 80966 w 818668"/>
              <a:gd name="connsiteY106" fmla="*/ 1123950 h 1123950"/>
              <a:gd name="connsiteX107" fmla="*/ 114304 w 818668"/>
              <a:gd name="connsiteY107" fmla="*/ 1116806 h 1123950"/>
              <a:gd name="connsiteX108" fmla="*/ 123829 w 818668"/>
              <a:gd name="connsiteY108" fmla="*/ 1102519 h 1123950"/>
              <a:gd name="connsiteX109" fmla="*/ 161928 w 818668"/>
              <a:gd name="connsiteY109" fmla="*/ 1066801 h 1123950"/>
              <a:gd name="connsiteX110" fmla="*/ 195266 w 818668"/>
              <a:gd name="connsiteY110" fmla="*/ 1069181 h 1123950"/>
              <a:gd name="connsiteX111" fmla="*/ 230985 w 818668"/>
              <a:gd name="connsiteY111" fmla="*/ 1040606 h 1123950"/>
              <a:gd name="connsiteX112" fmla="*/ 278610 w 818668"/>
              <a:gd name="connsiteY112" fmla="*/ 962026 h 1123950"/>
              <a:gd name="connsiteX113" fmla="*/ 316710 w 818668"/>
              <a:gd name="connsiteY113" fmla="*/ 912019 h 1123950"/>
              <a:gd name="connsiteX114" fmla="*/ 338141 w 818668"/>
              <a:gd name="connsiteY114" fmla="*/ 909638 h 1123950"/>
              <a:gd name="connsiteX0" fmla="*/ 338141 w 818668"/>
              <a:gd name="connsiteY0" fmla="*/ 909638 h 1123950"/>
              <a:gd name="connsiteX1" fmla="*/ 350047 w 818668"/>
              <a:gd name="connsiteY1" fmla="*/ 885825 h 1123950"/>
              <a:gd name="connsiteX2" fmla="*/ 390529 w 818668"/>
              <a:gd name="connsiteY2" fmla="*/ 831057 h 1123950"/>
              <a:gd name="connsiteX3" fmla="*/ 409579 w 818668"/>
              <a:gd name="connsiteY3" fmla="*/ 785812 h 1123950"/>
              <a:gd name="connsiteX4" fmla="*/ 421485 w 818668"/>
              <a:gd name="connsiteY4" fmla="*/ 721519 h 1123950"/>
              <a:gd name="connsiteX5" fmla="*/ 440535 w 818668"/>
              <a:gd name="connsiteY5" fmla="*/ 678656 h 1123950"/>
              <a:gd name="connsiteX6" fmla="*/ 473872 w 818668"/>
              <a:gd name="connsiteY6" fmla="*/ 638175 h 1123950"/>
              <a:gd name="connsiteX7" fmla="*/ 526260 w 818668"/>
              <a:gd name="connsiteY7" fmla="*/ 564356 h 1123950"/>
              <a:gd name="connsiteX8" fmla="*/ 571504 w 818668"/>
              <a:gd name="connsiteY8" fmla="*/ 514350 h 1123950"/>
              <a:gd name="connsiteX9" fmla="*/ 607222 w 818668"/>
              <a:gd name="connsiteY9" fmla="*/ 447675 h 1123950"/>
              <a:gd name="connsiteX10" fmla="*/ 647704 w 818668"/>
              <a:gd name="connsiteY10" fmla="*/ 404813 h 1123950"/>
              <a:gd name="connsiteX11" fmla="*/ 683422 w 818668"/>
              <a:gd name="connsiteY11" fmla="*/ 369094 h 1123950"/>
              <a:gd name="connsiteX12" fmla="*/ 695329 w 818668"/>
              <a:gd name="connsiteY12" fmla="*/ 366713 h 1123950"/>
              <a:gd name="connsiteX13" fmla="*/ 750097 w 818668"/>
              <a:gd name="connsiteY13" fmla="*/ 364331 h 1123950"/>
              <a:gd name="connsiteX14" fmla="*/ 816772 w 818668"/>
              <a:gd name="connsiteY14" fmla="*/ 326231 h 1123950"/>
              <a:gd name="connsiteX15" fmla="*/ 797722 w 818668"/>
              <a:gd name="connsiteY15" fmla="*/ 259556 h 1123950"/>
              <a:gd name="connsiteX16" fmla="*/ 769147 w 818668"/>
              <a:gd name="connsiteY16" fmla="*/ 271463 h 1123950"/>
              <a:gd name="connsiteX17" fmla="*/ 719141 w 818668"/>
              <a:gd name="connsiteY17" fmla="*/ 235744 h 1123950"/>
              <a:gd name="connsiteX18" fmla="*/ 685804 w 818668"/>
              <a:gd name="connsiteY18" fmla="*/ 216694 h 1123950"/>
              <a:gd name="connsiteX19" fmla="*/ 676279 w 818668"/>
              <a:gd name="connsiteY19" fmla="*/ 207169 h 1123950"/>
              <a:gd name="connsiteX20" fmla="*/ 681041 w 818668"/>
              <a:gd name="connsiteY20" fmla="*/ 173831 h 1123950"/>
              <a:gd name="connsiteX21" fmla="*/ 676279 w 818668"/>
              <a:gd name="connsiteY21" fmla="*/ 138113 h 1123950"/>
              <a:gd name="connsiteX22" fmla="*/ 673897 w 818668"/>
              <a:gd name="connsiteY22" fmla="*/ 50006 h 1123950"/>
              <a:gd name="connsiteX23" fmla="*/ 671516 w 818668"/>
              <a:gd name="connsiteY23" fmla="*/ 40481 h 1123950"/>
              <a:gd name="connsiteX24" fmla="*/ 669135 w 818668"/>
              <a:gd name="connsiteY24" fmla="*/ 26194 h 1123950"/>
              <a:gd name="connsiteX25" fmla="*/ 659610 w 818668"/>
              <a:gd name="connsiteY25" fmla="*/ 9525 h 1123950"/>
              <a:gd name="connsiteX26" fmla="*/ 654847 w 818668"/>
              <a:gd name="connsiteY26" fmla="*/ 0 h 1123950"/>
              <a:gd name="connsiteX27" fmla="*/ 647704 w 818668"/>
              <a:gd name="connsiteY27" fmla="*/ 4763 h 1123950"/>
              <a:gd name="connsiteX28" fmla="*/ 645322 w 818668"/>
              <a:gd name="connsiteY28" fmla="*/ 14288 h 1123950"/>
              <a:gd name="connsiteX29" fmla="*/ 642941 w 818668"/>
              <a:gd name="connsiteY29" fmla="*/ 21431 h 1123950"/>
              <a:gd name="connsiteX30" fmla="*/ 640560 w 818668"/>
              <a:gd name="connsiteY30" fmla="*/ 30956 h 1123950"/>
              <a:gd name="connsiteX31" fmla="*/ 633416 w 818668"/>
              <a:gd name="connsiteY31" fmla="*/ 42863 h 1123950"/>
              <a:gd name="connsiteX32" fmla="*/ 631035 w 818668"/>
              <a:gd name="connsiteY32" fmla="*/ 50006 h 1123950"/>
              <a:gd name="connsiteX33" fmla="*/ 616747 w 818668"/>
              <a:gd name="connsiteY33" fmla="*/ 64294 h 1123950"/>
              <a:gd name="connsiteX34" fmla="*/ 609604 w 818668"/>
              <a:gd name="connsiteY34" fmla="*/ 66675 h 1123950"/>
              <a:gd name="connsiteX35" fmla="*/ 597697 w 818668"/>
              <a:gd name="connsiteY35" fmla="*/ 57150 h 1123950"/>
              <a:gd name="connsiteX36" fmla="*/ 561979 w 818668"/>
              <a:gd name="connsiteY36" fmla="*/ 71438 h 1123950"/>
              <a:gd name="connsiteX37" fmla="*/ 514354 w 818668"/>
              <a:gd name="connsiteY37" fmla="*/ 88106 h 1123950"/>
              <a:gd name="connsiteX38" fmla="*/ 519116 w 818668"/>
              <a:gd name="connsiteY38" fmla="*/ 97631 h 1123950"/>
              <a:gd name="connsiteX39" fmla="*/ 516735 w 818668"/>
              <a:gd name="connsiteY39" fmla="*/ 107156 h 1123950"/>
              <a:gd name="connsiteX40" fmla="*/ 502447 w 818668"/>
              <a:gd name="connsiteY40" fmla="*/ 114300 h 1123950"/>
              <a:gd name="connsiteX41" fmla="*/ 457204 w 818668"/>
              <a:gd name="connsiteY41" fmla="*/ 119063 h 1123950"/>
              <a:gd name="connsiteX42" fmla="*/ 447679 w 818668"/>
              <a:gd name="connsiteY42" fmla="*/ 126206 h 1123950"/>
              <a:gd name="connsiteX43" fmla="*/ 438154 w 818668"/>
              <a:gd name="connsiteY43" fmla="*/ 138113 h 1123950"/>
              <a:gd name="connsiteX44" fmla="*/ 431010 w 818668"/>
              <a:gd name="connsiteY44" fmla="*/ 145256 h 1123950"/>
              <a:gd name="connsiteX45" fmla="*/ 421485 w 818668"/>
              <a:gd name="connsiteY45" fmla="*/ 171450 h 1123950"/>
              <a:gd name="connsiteX46" fmla="*/ 404816 w 818668"/>
              <a:gd name="connsiteY46" fmla="*/ 176213 h 1123950"/>
              <a:gd name="connsiteX47" fmla="*/ 309566 w 818668"/>
              <a:gd name="connsiteY47" fmla="*/ 190500 h 1123950"/>
              <a:gd name="connsiteX48" fmla="*/ 290516 w 818668"/>
              <a:gd name="connsiteY48" fmla="*/ 202406 h 1123950"/>
              <a:gd name="connsiteX49" fmla="*/ 276229 w 818668"/>
              <a:gd name="connsiteY49" fmla="*/ 216694 h 1123950"/>
              <a:gd name="connsiteX50" fmla="*/ 259560 w 818668"/>
              <a:gd name="connsiteY50" fmla="*/ 238125 h 1123950"/>
              <a:gd name="connsiteX51" fmla="*/ 250035 w 818668"/>
              <a:gd name="connsiteY51" fmla="*/ 250031 h 1123950"/>
              <a:gd name="connsiteX52" fmla="*/ 235747 w 818668"/>
              <a:gd name="connsiteY52" fmla="*/ 261938 h 1123950"/>
              <a:gd name="connsiteX53" fmla="*/ 228604 w 818668"/>
              <a:gd name="connsiteY53" fmla="*/ 271463 h 1123950"/>
              <a:gd name="connsiteX54" fmla="*/ 207172 w 818668"/>
              <a:gd name="connsiteY54" fmla="*/ 285750 h 1123950"/>
              <a:gd name="connsiteX55" fmla="*/ 197647 w 818668"/>
              <a:gd name="connsiteY55" fmla="*/ 295275 h 1123950"/>
              <a:gd name="connsiteX56" fmla="*/ 183360 w 818668"/>
              <a:gd name="connsiteY56" fmla="*/ 304800 h 1123950"/>
              <a:gd name="connsiteX57" fmla="*/ 176216 w 818668"/>
              <a:gd name="connsiteY57" fmla="*/ 311944 h 1123950"/>
              <a:gd name="connsiteX58" fmla="*/ 164310 w 818668"/>
              <a:gd name="connsiteY58" fmla="*/ 316706 h 1123950"/>
              <a:gd name="connsiteX59" fmla="*/ 157166 w 818668"/>
              <a:gd name="connsiteY59" fmla="*/ 371475 h 1123950"/>
              <a:gd name="connsiteX60" fmla="*/ 166691 w 818668"/>
              <a:gd name="connsiteY60" fmla="*/ 385763 h 1123950"/>
              <a:gd name="connsiteX61" fmla="*/ 183360 w 818668"/>
              <a:gd name="connsiteY61" fmla="*/ 407194 h 1123950"/>
              <a:gd name="connsiteX62" fmla="*/ 190504 w 818668"/>
              <a:gd name="connsiteY62" fmla="*/ 416719 h 1123950"/>
              <a:gd name="connsiteX63" fmla="*/ 197647 w 818668"/>
              <a:gd name="connsiteY63" fmla="*/ 428625 h 1123950"/>
              <a:gd name="connsiteX64" fmla="*/ 204791 w 818668"/>
              <a:gd name="connsiteY64" fmla="*/ 442913 h 1123950"/>
              <a:gd name="connsiteX65" fmla="*/ 216697 w 818668"/>
              <a:gd name="connsiteY65" fmla="*/ 459581 h 1123950"/>
              <a:gd name="connsiteX66" fmla="*/ 221460 w 818668"/>
              <a:gd name="connsiteY66" fmla="*/ 471488 h 1123950"/>
              <a:gd name="connsiteX67" fmla="*/ 228604 w 818668"/>
              <a:gd name="connsiteY67" fmla="*/ 481013 h 1123950"/>
              <a:gd name="connsiteX68" fmla="*/ 233366 w 818668"/>
              <a:gd name="connsiteY68" fmla="*/ 490538 h 1123950"/>
              <a:gd name="connsiteX69" fmla="*/ 230985 w 818668"/>
              <a:gd name="connsiteY69" fmla="*/ 507206 h 1123950"/>
              <a:gd name="connsiteX70" fmla="*/ 185741 w 818668"/>
              <a:gd name="connsiteY70" fmla="*/ 511969 h 1123950"/>
              <a:gd name="connsiteX71" fmla="*/ 176216 w 818668"/>
              <a:gd name="connsiteY71" fmla="*/ 516731 h 1123950"/>
              <a:gd name="connsiteX72" fmla="*/ 171454 w 818668"/>
              <a:gd name="connsiteY72" fmla="*/ 531019 h 1123950"/>
              <a:gd name="connsiteX73" fmla="*/ 164310 w 818668"/>
              <a:gd name="connsiteY73" fmla="*/ 581025 h 1123950"/>
              <a:gd name="connsiteX74" fmla="*/ 135735 w 818668"/>
              <a:gd name="connsiteY74" fmla="*/ 607219 h 1123950"/>
              <a:gd name="connsiteX75" fmla="*/ 128591 w 818668"/>
              <a:gd name="connsiteY75" fmla="*/ 611981 h 1123950"/>
              <a:gd name="connsiteX76" fmla="*/ 111922 w 818668"/>
              <a:gd name="connsiteY76" fmla="*/ 628650 h 1123950"/>
              <a:gd name="connsiteX77" fmla="*/ 100016 w 818668"/>
              <a:gd name="connsiteY77" fmla="*/ 638175 h 1123950"/>
              <a:gd name="connsiteX78" fmla="*/ 88110 w 818668"/>
              <a:gd name="connsiteY78" fmla="*/ 650081 h 1123950"/>
              <a:gd name="connsiteX79" fmla="*/ 80966 w 818668"/>
              <a:gd name="connsiteY79" fmla="*/ 661988 h 1123950"/>
              <a:gd name="connsiteX80" fmla="*/ 76204 w 818668"/>
              <a:gd name="connsiteY80" fmla="*/ 669131 h 1123950"/>
              <a:gd name="connsiteX81" fmla="*/ 69060 w 818668"/>
              <a:gd name="connsiteY81" fmla="*/ 678656 h 1123950"/>
              <a:gd name="connsiteX82" fmla="*/ 64297 w 818668"/>
              <a:gd name="connsiteY82" fmla="*/ 685800 h 1123950"/>
              <a:gd name="connsiteX83" fmla="*/ 57154 w 818668"/>
              <a:gd name="connsiteY83" fmla="*/ 692944 h 1123950"/>
              <a:gd name="connsiteX84" fmla="*/ 52391 w 818668"/>
              <a:gd name="connsiteY84" fmla="*/ 702469 h 1123950"/>
              <a:gd name="connsiteX85" fmla="*/ 47629 w 818668"/>
              <a:gd name="connsiteY85" fmla="*/ 709613 h 1123950"/>
              <a:gd name="connsiteX86" fmla="*/ 40485 w 818668"/>
              <a:gd name="connsiteY86" fmla="*/ 721519 h 1123950"/>
              <a:gd name="connsiteX87" fmla="*/ 33341 w 818668"/>
              <a:gd name="connsiteY87" fmla="*/ 735806 h 1123950"/>
              <a:gd name="connsiteX88" fmla="*/ 38104 w 818668"/>
              <a:gd name="connsiteY88" fmla="*/ 754856 h 1123950"/>
              <a:gd name="connsiteX89" fmla="*/ 47629 w 818668"/>
              <a:gd name="connsiteY89" fmla="*/ 778669 h 1123950"/>
              <a:gd name="connsiteX90" fmla="*/ 30960 w 818668"/>
              <a:gd name="connsiteY90" fmla="*/ 821531 h 1123950"/>
              <a:gd name="connsiteX91" fmla="*/ 11910 w 818668"/>
              <a:gd name="connsiteY91" fmla="*/ 835819 h 1123950"/>
              <a:gd name="connsiteX92" fmla="*/ 2385 w 818668"/>
              <a:gd name="connsiteY92" fmla="*/ 852488 h 1123950"/>
              <a:gd name="connsiteX93" fmla="*/ 4 w 818668"/>
              <a:gd name="connsiteY93" fmla="*/ 859631 h 1123950"/>
              <a:gd name="connsiteX94" fmla="*/ 4766 w 818668"/>
              <a:gd name="connsiteY94" fmla="*/ 919163 h 1123950"/>
              <a:gd name="connsiteX95" fmla="*/ 7147 w 818668"/>
              <a:gd name="connsiteY95" fmla="*/ 928688 h 1123950"/>
              <a:gd name="connsiteX96" fmla="*/ 21435 w 818668"/>
              <a:gd name="connsiteY96" fmla="*/ 945356 h 1123950"/>
              <a:gd name="connsiteX97" fmla="*/ 33341 w 818668"/>
              <a:gd name="connsiteY97" fmla="*/ 952500 h 1123950"/>
              <a:gd name="connsiteX98" fmla="*/ 42866 w 818668"/>
              <a:gd name="connsiteY98" fmla="*/ 954881 h 1123950"/>
              <a:gd name="connsiteX99" fmla="*/ 50010 w 818668"/>
              <a:gd name="connsiteY99" fmla="*/ 959644 h 1123950"/>
              <a:gd name="connsiteX100" fmla="*/ 76204 w 818668"/>
              <a:gd name="connsiteY100" fmla="*/ 973931 h 1123950"/>
              <a:gd name="connsiteX101" fmla="*/ 80966 w 818668"/>
              <a:gd name="connsiteY101" fmla="*/ 981075 h 1123950"/>
              <a:gd name="connsiteX102" fmla="*/ 76204 w 818668"/>
              <a:gd name="connsiteY102" fmla="*/ 1038225 h 1123950"/>
              <a:gd name="connsiteX103" fmla="*/ 71441 w 818668"/>
              <a:gd name="connsiteY103" fmla="*/ 1050131 h 1123950"/>
              <a:gd name="connsiteX104" fmla="*/ 76204 w 818668"/>
              <a:gd name="connsiteY104" fmla="*/ 1114425 h 1123950"/>
              <a:gd name="connsiteX105" fmla="*/ 80966 w 818668"/>
              <a:gd name="connsiteY105" fmla="*/ 1123950 h 1123950"/>
              <a:gd name="connsiteX106" fmla="*/ 114304 w 818668"/>
              <a:gd name="connsiteY106" fmla="*/ 1116806 h 1123950"/>
              <a:gd name="connsiteX107" fmla="*/ 123829 w 818668"/>
              <a:gd name="connsiteY107" fmla="*/ 1102519 h 1123950"/>
              <a:gd name="connsiteX108" fmla="*/ 161928 w 818668"/>
              <a:gd name="connsiteY108" fmla="*/ 1066801 h 1123950"/>
              <a:gd name="connsiteX109" fmla="*/ 195266 w 818668"/>
              <a:gd name="connsiteY109" fmla="*/ 1069181 h 1123950"/>
              <a:gd name="connsiteX110" fmla="*/ 230985 w 818668"/>
              <a:gd name="connsiteY110" fmla="*/ 1040606 h 1123950"/>
              <a:gd name="connsiteX111" fmla="*/ 278610 w 818668"/>
              <a:gd name="connsiteY111" fmla="*/ 962026 h 1123950"/>
              <a:gd name="connsiteX112" fmla="*/ 316710 w 818668"/>
              <a:gd name="connsiteY112" fmla="*/ 912019 h 1123950"/>
              <a:gd name="connsiteX113" fmla="*/ 338141 w 818668"/>
              <a:gd name="connsiteY113" fmla="*/ 909638 h 1123950"/>
              <a:gd name="connsiteX0" fmla="*/ 338141 w 818668"/>
              <a:gd name="connsiteY0" fmla="*/ 909638 h 1123950"/>
              <a:gd name="connsiteX1" fmla="*/ 350047 w 818668"/>
              <a:gd name="connsiteY1" fmla="*/ 885825 h 1123950"/>
              <a:gd name="connsiteX2" fmla="*/ 390529 w 818668"/>
              <a:gd name="connsiteY2" fmla="*/ 831057 h 1123950"/>
              <a:gd name="connsiteX3" fmla="*/ 409579 w 818668"/>
              <a:gd name="connsiteY3" fmla="*/ 785812 h 1123950"/>
              <a:gd name="connsiteX4" fmla="*/ 421485 w 818668"/>
              <a:gd name="connsiteY4" fmla="*/ 721519 h 1123950"/>
              <a:gd name="connsiteX5" fmla="*/ 440535 w 818668"/>
              <a:gd name="connsiteY5" fmla="*/ 678656 h 1123950"/>
              <a:gd name="connsiteX6" fmla="*/ 473872 w 818668"/>
              <a:gd name="connsiteY6" fmla="*/ 638175 h 1123950"/>
              <a:gd name="connsiteX7" fmla="*/ 526260 w 818668"/>
              <a:gd name="connsiteY7" fmla="*/ 564356 h 1123950"/>
              <a:gd name="connsiteX8" fmla="*/ 571504 w 818668"/>
              <a:gd name="connsiteY8" fmla="*/ 514350 h 1123950"/>
              <a:gd name="connsiteX9" fmla="*/ 607222 w 818668"/>
              <a:gd name="connsiteY9" fmla="*/ 447675 h 1123950"/>
              <a:gd name="connsiteX10" fmla="*/ 647704 w 818668"/>
              <a:gd name="connsiteY10" fmla="*/ 404813 h 1123950"/>
              <a:gd name="connsiteX11" fmla="*/ 683422 w 818668"/>
              <a:gd name="connsiteY11" fmla="*/ 369094 h 1123950"/>
              <a:gd name="connsiteX12" fmla="*/ 695329 w 818668"/>
              <a:gd name="connsiteY12" fmla="*/ 366713 h 1123950"/>
              <a:gd name="connsiteX13" fmla="*/ 750097 w 818668"/>
              <a:gd name="connsiteY13" fmla="*/ 364331 h 1123950"/>
              <a:gd name="connsiteX14" fmla="*/ 816772 w 818668"/>
              <a:gd name="connsiteY14" fmla="*/ 326231 h 1123950"/>
              <a:gd name="connsiteX15" fmla="*/ 797722 w 818668"/>
              <a:gd name="connsiteY15" fmla="*/ 259556 h 1123950"/>
              <a:gd name="connsiteX16" fmla="*/ 769147 w 818668"/>
              <a:gd name="connsiteY16" fmla="*/ 271463 h 1123950"/>
              <a:gd name="connsiteX17" fmla="*/ 719141 w 818668"/>
              <a:gd name="connsiteY17" fmla="*/ 235744 h 1123950"/>
              <a:gd name="connsiteX18" fmla="*/ 685804 w 818668"/>
              <a:gd name="connsiteY18" fmla="*/ 216694 h 1123950"/>
              <a:gd name="connsiteX19" fmla="*/ 681041 w 818668"/>
              <a:gd name="connsiteY19" fmla="*/ 173831 h 1123950"/>
              <a:gd name="connsiteX20" fmla="*/ 676279 w 818668"/>
              <a:gd name="connsiteY20" fmla="*/ 138113 h 1123950"/>
              <a:gd name="connsiteX21" fmla="*/ 673897 w 818668"/>
              <a:gd name="connsiteY21" fmla="*/ 50006 h 1123950"/>
              <a:gd name="connsiteX22" fmla="*/ 671516 w 818668"/>
              <a:gd name="connsiteY22" fmla="*/ 40481 h 1123950"/>
              <a:gd name="connsiteX23" fmla="*/ 669135 w 818668"/>
              <a:gd name="connsiteY23" fmla="*/ 26194 h 1123950"/>
              <a:gd name="connsiteX24" fmla="*/ 659610 w 818668"/>
              <a:gd name="connsiteY24" fmla="*/ 9525 h 1123950"/>
              <a:gd name="connsiteX25" fmla="*/ 654847 w 818668"/>
              <a:gd name="connsiteY25" fmla="*/ 0 h 1123950"/>
              <a:gd name="connsiteX26" fmla="*/ 647704 w 818668"/>
              <a:gd name="connsiteY26" fmla="*/ 4763 h 1123950"/>
              <a:gd name="connsiteX27" fmla="*/ 645322 w 818668"/>
              <a:gd name="connsiteY27" fmla="*/ 14288 h 1123950"/>
              <a:gd name="connsiteX28" fmla="*/ 642941 w 818668"/>
              <a:gd name="connsiteY28" fmla="*/ 21431 h 1123950"/>
              <a:gd name="connsiteX29" fmla="*/ 640560 w 818668"/>
              <a:gd name="connsiteY29" fmla="*/ 30956 h 1123950"/>
              <a:gd name="connsiteX30" fmla="*/ 633416 w 818668"/>
              <a:gd name="connsiteY30" fmla="*/ 42863 h 1123950"/>
              <a:gd name="connsiteX31" fmla="*/ 631035 w 818668"/>
              <a:gd name="connsiteY31" fmla="*/ 50006 h 1123950"/>
              <a:gd name="connsiteX32" fmla="*/ 616747 w 818668"/>
              <a:gd name="connsiteY32" fmla="*/ 64294 h 1123950"/>
              <a:gd name="connsiteX33" fmla="*/ 609604 w 818668"/>
              <a:gd name="connsiteY33" fmla="*/ 66675 h 1123950"/>
              <a:gd name="connsiteX34" fmla="*/ 597697 w 818668"/>
              <a:gd name="connsiteY34" fmla="*/ 57150 h 1123950"/>
              <a:gd name="connsiteX35" fmla="*/ 561979 w 818668"/>
              <a:gd name="connsiteY35" fmla="*/ 71438 h 1123950"/>
              <a:gd name="connsiteX36" fmla="*/ 514354 w 818668"/>
              <a:gd name="connsiteY36" fmla="*/ 88106 h 1123950"/>
              <a:gd name="connsiteX37" fmla="*/ 519116 w 818668"/>
              <a:gd name="connsiteY37" fmla="*/ 97631 h 1123950"/>
              <a:gd name="connsiteX38" fmla="*/ 516735 w 818668"/>
              <a:gd name="connsiteY38" fmla="*/ 107156 h 1123950"/>
              <a:gd name="connsiteX39" fmla="*/ 502447 w 818668"/>
              <a:gd name="connsiteY39" fmla="*/ 114300 h 1123950"/>
              <a:gd name="connsiteX40" fmla="*/ 457204 w 818668"/>
              <a:gd name="connsiteY40" fmla="*/ 119063 h 1123950"/>
              <a:gd name="connsiteX41" fmla="*/ 447679 w 818668"/>
              <a:gd name="connsiteY41" fmla="*/ 126206 h 1123950"/>
              <a:gd name="connsiteX42" fmla="*/ 438154 w 818668"/>
              <a:gd name="connsiteY42" fmla="*/ 138113 h 1123950"/>
              <a:gd name="connsiteX43" fmla="*/ 431010 w 818668"/>
              <a:gd name="connsiteY43" fmla="*/ 145256 h 1123950"/>
              <a:gd name="connsiteX44" fmla="*/ 421485 w 818668"/>
              <a:gd name="connsiteY44" fmla="*/ 171450 h 1123950"/>
              <a:gd name="connsiteX45" fmla="*/ 404816 w 818668"/>
              <a:gd name="connsiteY45" fmla="*/ 176213 h 1123950"/>
              <a:gd name="connsiteX46" fmla="*/ 309566 w 818668"/>
              <a:gd name="connsiteY46" fmla="*/ 190500 h 1123950"/>
              <a:gd name="connsiteX47" fmla="*/ 290516 w 818668"/>
              <a:gd name="connsiteY47" fmla="*/ 202406 h 1123950"/>
              <a:gd name="connsiteX48" fmla="*/ 276229 w 818668"/>
              <a:gd name="connsiteY48" fmla="*/ 216694 h 1123950"/>
              <a:gd name="connsiteX49" fmla="*/ 259560 w 818668"/>
              <a:gd name="connsiteY49" fmla="*/ 238125 h 1123950"/>
              <a:gd name="connsiteX50" fmla="*/ 250035 w 818668"/>
              <a:gd name="connsiteY50" fmla="*/ 250031 h 1123950"/>
              <a:gd name="connsiteX51" fmla="*/ 235747 w 818668"/>
              <a:gd name="connsiteY51" fmla="*/ 261938 h 1123950"/>
              <a:gd name="connsiteX52" fmla="*/ 228604 w 818668"/>
              <a:gd name="connsiteY52" fmla="*/ 271463 h 1123950"/>
              <a:gd name="connsiteX53" fmla="*/ 207172 w 818668"/>
              <a:gd name="connsiteY53" fmla="*/ 285750 h 1123950"/>
              <a:gd name="connsiteX54" fmla="*/ 197647 w 818668"/>
              <a:gd name="connsiteY54" fmla="*/ 295275 h 1123950"/>
              <a:gd name="connsiteX55" fmla="*/ 183360 w 818668"/>
              <a:gd name="connsiteY55" fmla="*/ 304800 h 1123950"/>
              <a:gd name="connsiteX56" fmla="*/ 176216 w 818668"/>
              <a:gd name="connsiteY56" fmla="*/ 311944 h 1123950"/>
              <a:gd name="connsiteX57" fmla="*/ 164310 w 818668"/>
              <a:gd name="connsiteY57" fmla="*/ 316706 h 1123950"/>
              <a:gd name="connsiteX58" fmla="*/ 157166 w 818668"/>
              <a:gd name="connsiteY58" fmla="*/ 371475 h 1123950"/>
              <a:gd name="connsiteX59" fmla="*/ 166691 w 818668"/>
              <a:gd name="connsiteY59" fmla="*/ 385763 h 1123950"/>
              <a:gd name="connsiteX60" fmla="*/ 183360 w 818668"/>
              <a:gd name="connsiteY60" fmla="*/ 407194 h 1123950"/>
              <a:gd name="connsiteX61" fmla="*/ 190504 w 818668"/>
              <a:gd name="connsiteY61" fmla="*/ 416719 h 1123950"/>
              <a:gd name="connsiteX62" fmla="*/ 197647 w 818668"/>
              <a:gd name="connsiteY62" fmla="*/ 428625 h 1123950"/>
              <a:gd name="connsiteX63" fmla="*/ 204791 w 818668"/>
              <a:gd name="connsiteY63" fmla="*/ 442913 h 1123950"/>
              <a:gd name="connsiteX64" fmla="*/ 216697 w 818668"/>
              <a:gd name="connsiteY64" fmla="*/ 459581 h 1123950"/>
              <a:gd name="connsiteX65" fmla="*/ 221460 w 818668"/>
              <a:gd name="connsiteY65" fmla="*/ 471488 h 1123950"/>
              <a:gd name="connsiteX66" fmla="*/ 228604 w 818668"/>
              <a:gd name="connsiteY66" fmla="*/ 481013 h 1123950"/>
              <a:gd name="connsiteX67" fmla="*/ 233366 w 818668"/>
              <a:gd name="connsiteY67" fmla="*/ 490538 h 1123950"/>
              <a:gd name="connsiteX68" fmla="*/ 230985 w 818668"/>
              <a:gd name="connsiteY68" fmla="*/ 507206 h 1123950"/>
              <a:gd name="connsiteX69" fmla="*/ 185741 w 818668"/>
              <a:gd name="connsiteY69" fmla="*/ 511969 h 1123950"/>
              <a:gd name="connsiteX70" fmla="*/ 176216 w 818668"/>
              <a:gd name="connsiteY70" fmla="*/ 516731 h 1123950"/>
              <a:gd name="connsiteX71" fmla="*/ 171454 w 818668"/>
              <a:gd name="connsiteY71" fmla="*/ 531019 h 1123950"/>
              <a:gd name="connsiteX72" fmla="*/ 164310 w 818668"/>
              <a:gd name="connsiteY72" fmla="*/ 581025 h 1123950"/>
              <a:gd name="connsiteX73" fmla="*/ 135735 w 818668"/>
              <a:gd name="connsiteY73" fmla="*/ 607219 h 1123950"/>
              <a:gd name="connsiteX74" fmla="*/ 128591 w 818668"/>
              <a:gd name="connsiteY74" fmla="*/ 611981 h 1123950"/>
              <a:gd name="connsiteX75" fmla="*/ 111922 w 818668"/>
              <a:gd name="connsiteY75" fmla="*/ 628650 h 1123950"/>
              <a:gd name="connsiteX76" fmla="*/ 100016 w 818668"/>
              <a:gd name="connsiteY76" fmla="*/ 638175 h 1123950"/>
              <a:gd name="connsiteX77" fmla="*/ 88110 w 818668"/>
              <a:gd name="connsiteY77" fmla="*/ 650081 h 1123950"/>
              <a:gd name="connsiteX78" fmla="*/ 80966 w 818668"/>
              <a:gd name="connsiteY78" fmla="*/ 661988 h 1123950"/>
              <a:gd name="connsiteX79" fmla="*/ 76204 w 818668"/>
              <a:gd name="connsiteY79" fmla="*/ 669131 h 1123950"/>
              <a:gd name="connsiteX80" fmla="*/ 69060 w 818668"/>
              <a:gd name="connsiteY80" fmla="*/ 678656 h 1123950"/>
              <a:gd name="connsiteX81" fmla="*/ 64297 w 818668"/>
              <a:gd name="connsiteY81" fmla="*/ 685800 h 1123950"/>
              <a:gd name="connsiteX82" fmla="*/ 57154 w 818668"/>
              <a:gd name="connsiteY82" fmla="*/ 692944 h 1123950"/>
              <a:gd name="connsiteX83" fmla="*/ 52391 w 818668"/>
              <a:gd name="connsiteY83" fmla="*/ 702469 h 1123950"/>
              <a:gd name="connsiteX84" fmla="*/ 47629 w 818668"/>
              <a:gd name="connsiteY84" fmla="*/ 709613 h 1123950"/>
              <a:gd name="connsiteX85" fmla="*/ 40485 w 818668"/>
              <a:gd name="connsiteY85" fmla="*/ 721519 h 1123950"/>
              <a:gd name="connsiteX86" fmla="*/ 33341 w 818668"/>
              <a:gd name="connsiteY86" fmla="*/ 735806 h 1123950"/>
              <a:gd name="connsiteX87" fmla="*/ 38104 w 818668"/>
              <a:gd name="connsiteY87" fmla="*/ 754856 h 1123950"/>
              <a:gd name="connsiteX88" fmla="*/ 47629 w 818668"/>
              <a:gd name="connsiteY88" fmla="*/ 778669 h 1123950"/>
              <a:gd name="connsiteX89" fmla="*/ 30960 w 818668"/>
              <a:gd name="connsiteY89" fmla="*/ 821531 h 1123950"/>
              <a:gd name="connsiteX90" fmla="*/ 11910 w 818668"/>
              <a:gd name="connsiteY90" fmla="*/ 835819 h 1123950"/>
              <a:gd name="connsiteX91" fmla="*/ 2385 w 818668"/>
              <a:gd name="connsiteY91" fmla="*/ 852488 h 1123950"/>
              <a:gd name="connsiteX92" fmla="*/ 4 w 818668"/>
              <a:gd name="connsiteY92" fmla="*/ 859631 h 1123950"/>
              <a:gd name="connsiteX93" fmla="*/ 4766 w 818668"/>
              <a:gd name="connsiteY93" fmla="*/ 919163 h 1123950"/>
              <a:gd name="connsiteX94" fmla="*/ 7147 w 818668"/>
              <a:gd name="connsiteY94" fmla="*/ 928688 h 1123950"/>
              <a:gd name="connsiteX95" fmla="*/ 21435 w 818668"/>
              <a:gd name="connsiteY95" fmla="*/ 945356 h 1123950"/>
              <a:gd name="connsiteX96" fmla="*/ 33341 w 818668"/>
              <a:gd name="connsiteY96" fmla="*/ 952500 h 1123950"/>
              <a:gd name="connsiteX97" fmla="*/ 42866 w 818668"/>
              <a:gd name="connsiteY97" fmla="*/ 954881 h 1123950"/>
              <a:gd name="connsiteX98" fmla="*/ 50010 w 818668"/>
              <a:gd name="connsiteY98" fmla="*/ 959644 h 1123950"/>
              <a:gd name="connsiteX99" fmla="*/ 76204 w 818668"/>
              <a:gd name="connsiteY99" fmla="*/ 973931 h 1123950"/>
              <a:gd name="connsiteX100" fmla="*/ 80966 w 818668"/>
              <a:gd name="connsiteY100" fmla="*/ 981075 h 1123950"/>
              <a:gd name="connsiteX101" fmla="*/ 76204 w 818668"/>
              <a:gd name="connsiteY101" fmla="*/ 1038225 h 1123950"/>
              <a:gd name="connsiteX102" fmla="*/ 71441 w 818668"/>
              <a:gd name="connsiteY102" fmla="*/ 1050131 h 1123950"/>
              <a:gd name="connsiteX103" fmla="*/ 76204 w 818668"/>
              <a:gd name="connsiteY103" fmla="*/ 1114425 h 1123950"/>
              <a:gd name="connsiteX104" fmla="*/ 80966 w 818668"/>
              <a:gd name="connsiteY104" fmla="*/ 1123950 h 1123950"/>
              <a:gd name="connsiteX105" fmla="*/ 114304 w 818668"/>
              <a:gd name="connsiteY105" fmla="*/ 1116806 h 1123950"/>
              <a:gd name="connsiteX106" fmla="*/ 123829 w 818668"/>
              <a:gd name="connsiteY106" fmla="*/ 1102519 h 1123950"/>
              <a:gd name="connsiteX107" fmla="*/ 161928 w 818668"/>
              <a:gd name="connsiteY107" fmla="*/ 1066801 h 1123950"/>
              <a:gd name="connsiteX108" fmla="*/ 195266 w 818668"/>
              <a:gd name="connsiteY108" fmla="*/ 1069181 h 1123950"/>
              <a:gd name="connsiteX109" fmla="*/ 230985 w 818668"/>
              <a:gd name="connsiteY109" fmla="*/ 1040606 h 1123950"/>
              <a:gd name="connsiteX110" fmla="*/ 278610 w 818668"/>
              <a:gd name="connsiteY110" fmla="*/ 962026 h 1123950"/>
              <a:gd name="connsiteX111" fmla="*/ 316710 w 818668"/>
              <a:gd name="connsiteY111" fmla="*/ 912019 h 1123950"/>
              <a:gd name="connsiteX112" fmla="*/ 338141 w 818668"/>
              <a:gd name="connsiteY112" fmla="*/ 909638 h 1123950"/>
              <a:gd name="connsiteX0" fmla="*/ 338141 w 818668"/>
              <a:gd name="connsiteY0" fmla="*/ 909638 h 1123950"/>
              <a:gd name="connsiteX1" fmla="*/ 350047 w 818668"/>
              <a:gd name="connsiteY1" fmla="*/ 885825 h 1123950"/>
              <a:gd name="connsiteX2" fmla="*/ 390529 w 818668"/>
              <a:gd name="connsiteY2" fmla="*/ 831057 h 1123950"/>
              <a:gd name="connsiteX3" fmla="*/ 409579 w 818668"/>
              <a:gd name="connsiteY3" fmla="*/ 785812 h 1123950"/>
              <a:gd name="connsiteX4" fmla="*/ 421485 w 818668"/>
              <a:gd name="connsiteY4" fmla="*/ 721519 h 1123950"/>
              <a:gd name="connsiteX5" fmla="*/ 440535 w 818668"/>
              <a:gd name="connsiteY5" fmla="*/ 678656 h 1123950"/>
              <a:gd name="connsiteX6" fmla="*/ 473872 w 818668"/>
              <a:gd name="connsiteY6" fmla="*/ 638175 h 1123950"/>
              <a:gd name="connsiteX7" fmla="*/ 526260 w 818668"/>
              <a:gd name="connsiteY7" fmla="*/ 564356 h 1123950"/>
              <a:gd name="connsiteX8" fmla="*/ 571504 w 818668"/>
              <a:gd name="connsiteY8" fmla="*/ 514350 h 1123950"/>
              <a:gd name="connsiteX9" fmla="*/ 607222 w 818668"/>
              <a:gd name="connsiteY9" fmla="*/ 447675 h 1123950"/>
              <a:gd name="connsiteX10" fmla="*/ 647704 w 818668"/>
              <a:gd name="connsiteY10" fmla="*/ 404813 h 1123950"/>
              <a:gd name="connsiteX11" fmla="*/ 683422 w 818668"/>
              <a:gd name="connsiteY11" fmla="*/ 369094 h 1123950"/>
              <a:gd name="connsiteX12" fmla="*/ 695329 w 818668"/>
              <a:gd name="connsiteY12" fmla="*/ 366713 h 1123950"/>
              <a:gd name="connsiteX13" fmla="*/ 750097 w 818668"/>
              <a:gd name="connsiteY13" fmla="*/ 364331 h 1123950"/>
              <a:gd name="connsiteX14" fmla="*/ 816772 w 818668"/>
              <a:gd name="connsiteY14" fmla="*/ 326231 h 1123950"/>
              <a:gd name="connsiteX15" fmla="*/ 797722 w 818668"/>
              <a:gd name="connsiteY15" fmla="*/ 259556 h 1123950"/>
              <a:gd name="connsiteX16" fmla="*/ 769147 w 818668"/>
              <a:gd name="connsiteY16" fmla="*/ 271463 h 1123950"/>
              <a:gd name="connsiteX17" fmla="*/ 719141 w 818668"/>
              <a:gd name="connsiteY17" fmla="*/ 235744 h 1123950"/>
              <a:gd name="connsiteX18" fmla="*/ 676279 w 818668"/>
              <a:gd name="connsiteY18" fmla="*/ 207169 h 1123950"/>
              <a:gd name="connsiteX19" fmla="*/ 681041 w 818668"/>
              <a:gd name="connsiteY19" fmla="*/ 173831 h 1123950"/>
              <a:gd name="connsiteX20" fmla="*/ 676279 w 818668"/>
              <a:gd name="connsiteY20" fmla="*/ 138113 h 1123950"/>
              <a:gd name="connsiteX21" fmla="*/ 673897 w 818668"/>
              <a:gd name="connsiteY21" fmla="*/ 50006 h 1123950"/>
              <a:gd name="connsiteX22" fmla="*/ 671516 w 818668"/>
              <a:gd name="connsiteY22" fmla="*/ 40481 h 1123950"/>
              <a:gd name="connsiteX23" fmla="*/ 669135 w 818668"/>
              <a:gd name="connsiteY23" fmla="*/ 26194 h 1123950"/>
              <a:gd name="connsiteX24" fmla="*/ 659610 w 818668"/>
              <a:gd name="connsiteY24" fmla="*/ 9525 h 1123950"/>
              <a:gd name="connsiteX25" fmla="*/ 654847 w 818668"/>
              <a:gd name="connsiteY25" fmla="*/ 0 h 1123950"/>
              <a:gd name="connsiteX26" fmla="*/ 647704 w 818668"/>
              <a:gd name="connsiteY26" fmla="*/ 4763 h 1123950"/>
              <a:gd name="connsiteX27" fmla="*/ 645322 w 818668"/>
              <a:gd name="connsiteY27" fmla="*/ 14288 h 1123950"/>
              <a:gd name="connsiteX28" fmla="*/ 642941 w 818668"/>
              <a:gd name="connsiteY28" fmla="*/ 21431 h 1123950"/>
              <a:gd name="connsiteX29" fmla="*/ 640560 w 818668"/>
              <a:gd name="connsiteY29" fmla="*/ 30956 h 1123950"/>
              <a:gd name="connsiteX30" fmla="*/ 633416 w 818668"/>
              <a:gd name="connsiteY30" fmla="*/ 42863 h 1123950"/>
              <a:gd name="connsiteX31" fmla="*/ 631035 w 818668"/>
              <a:gd name="connsiteY31" fmla="*/ 50006 h 1123950"/>
              <a:gd name="connsiteX32" fmla="*/ 616747 w 818668"/>
              <a:gd name="connsiteY32" fmla="*/ 64294 h 1123950"/>
              <a:gd name="connsiteX33" fmla="*/ 609604 w 818668"/>
              <a:gd name="connsiteY33" fmla="*/ 66675 h 1123950"/>
              <a:gd name="connsiteX34" fmla="*/ 597697 w 818668"/>
              <a:gd name="connsiteY34" fmla="*/ 57150 h 1123950"/>
              <a:gd name="connsiteX35" fmla="*/ 561979 w 818668"/>
              <a:gd name="connsiteY35" fmla="*/ 71438 h 1123950"/>
              <a:gd name="connsiteX36" fmla="*/ 514354 w 818668"/>
              <a:gd name="connsiteY36" fmla="*/ 88106 h 1123950"/>
              <a:gd name="connsiteX37" fmla="*/ 519116 w 818668"/>
              <a:gd name="connsiteY37" fmla="*/ 97631 h 1123950"/>
              <a:gd name="connsiteX38" fmla="*/ 516735 w 818668"/>
              <a:gd name="connsiteY38" fmla="*/ 107156 h 1123950"/>
              <a:gd name="connsiteX39" fmla="*/ 502447 w 818668"/>
              <a:gd name="connsiteY39" fmla="*/ 114300 h 1123950"/>
              <a:gd name="connsiteX40" fmla="*/ 457204 w 818668"/>
              <a:gd name="connsiteY40" fmla="*/ 119063 h 1123950"/>
              <a:gd name="connsiteX41" fmla="*/ 447679 w 818668"/>
              <a:gd name="connsiteY41" fmla="*/ 126206 h 1123950"/>
              <a:gd name="connsiteX42" fmla="*/ 438154 w 818668"/>
              <a:gd name="connsiteY42" fmla="*/ 138113 h 1123950"/>
              <a:gd name="connsiteX43" fmla="*/ 431010 w 818668"/>
              <a:gd name="connsiteY43" fmla="*/ 145256 h 1123950"/>
              <a:gd name="connsiteX44" fmla="*/ 421485 w 818668"/>
              <a:gd name="connsiteY44" fmla="*/ 171450 h 1123950"/>
              <a:gd name="connsiteX45" fmla="*/ 404816 w 818668"/>
              <a:gd name="connsiteY45" fmla="*/ 176213 h 1123950"/>
              <a:gd name="connsiteX46" fmla="*/ 309566 w 818668"/>
              <a:gd name="connsiteY46" fmla="*/ 190500 h 1123950"/>
              <a:gd name="connsiteX47" fmla="*/ 290516 w 818668"/>
              <a:gd name="connsiteY47" fmla="*/ 202406 h 1123950"/>
              <a:gd name="connsiteX48" fmla="*/ 276229 w 818668"/>
              <a:gd name="connsiteY48" fmla="*/ 216694 h 1123950"/>
              <a:gd name="connsiteX49" fmla="*/ 259560 w 818668"/>
              <a:gd name="connsiteY49" fmla="*/ 238125 h 1123950"/>
              <a:gd name="connsiteX50" fmla="*/ 250035 w 818668"/>
              <a:gd name="connsiteY50" fmla="*/ 250031 h 1123950"/>
              <a:gd name="connsiteX51" fmla="*/ 235747 w 818668"/>
              <a:gd name="connsiteY51" fmla="*/ 261938 h 1123950"/>
              <a:gd name="connsiteX52" fmla="*/ 228604 w 818668"/>
              <a:gd name="connsiteY52" fmla="*/ 271463 h 1123950"/>
              <a:gd name="connsiteX53" fmla="*/ 207172 w 818668"/>
              <a:gd name="connsiteY53" fmla="*/ 285750 h 1123950"/>
              <a:gd name="connsiteX54" fmla="*/ 197647 w 818668"/>
              <a:gd name="connsiteY54" fmla="*/ 295275 h 1123950"/>
              <a:gd name="connsiteX55" fmla="*/ 183360 w 818668"/>
              <a:gd name="connsiteY55" fmla="*/ 304800 h 1123950"/>
              <a:gd name="connsiteX56" fmla="*/ 176216 w 818668"/>
              <a:gd name="connsiteY56" fmla="*/ 311944 h 1123950"/>
              <a:gd name="connsiteX57" fmla="*/ 164310 w 818668"/>
              <a:gd name="connsiteY57" fmla="*/ 316706 h 1123950"/>
              <a:gd name="connsiteX58" fmla="*/ 157166 w 818668"/>
              <a:gd name="connsiteY58" fmla="*/ 371475 h 1123950"/>
              <a:gd name="connsiteX59" fmla="*/ 166691 w 818668"/>
              <a:gd name="connsiteY59" fmla="*/ 385763 h 1123950"/>
              <a:gd name="connsiteX60" fmla="*/ 183360 w 818668"/>
              <a:gd name="connsiteY60" fmla="*/ 407194 h 1123950"/>
              <a:gd name="connsiteX61" fmla="*/ 190504 w 818668"/>
              <a:gd name="connsiteY61" fmla="*/ 416719 h 1123950"/>
              <a:gd name="connsiteX62" fmla="*/ 197647 w 818668"/>
              <a:gd name="connsiteY62" fmla="*/ 428625 h 1123950"/>
              <a:gd name="connsiteX63" fmla="*/ 204791 w 818668"/>
              <a:gd name="connsiteY63" fmla="*/ 442913 h 1123950"/>
              <a:gd name="connsiteX64" fmla="*/ 216697 w 818668"/>
              <a:gd name="connsiteY64" fmla="*/ 459581 h 1123950"/>
              <a:gd name="connsiteX65" fmla="*/ 221460 w 818668"/>
              <a:gd name="connsiteY65" fmla="*/ 471488 h 1123950"/>
              <a:gd name="connsiteX66" fmla="*/ 228604 w 818668"/>
              <a:gd name="connsiteY66" fmla="*/ 481013 h 1123950"/>
              <a:gd name="connsiteX67" fmla="*/ 233366 w 818668"/>
              <a:gd name="connsiteY67" fmla="*/ 490538 h 1123950"/>
              <a:gd name="connsiteX68" fmla="*/ 230985 w 818668"/>
              <a:gd name="connsiteY68" fmla="*/ 507206 h 1123950"/>
              <a:gd name="connsiteX69" fmla="*/ 185741 w 818668"/>
              <a:gd name="connsiteY69" fmla="*/ 511969 h 1123950"/>
              <a:gd name="connsiteX70" fmla="*/ 176216 w 818668"/>
              <a:gd name="connsiteY70" fmla="*/ 516731 h 1123950"/>
              <a:gd name="connsiteX71" fmla="*/ 171454 w 818668"/>
              <a:gd name="connsiteY71" fmla="*/ 531019 h 1123950"/>
              <a:gd name="connsiteX72" fmla="*/ 164310 w 818668"/>
              <a:gd name="connsiteY72" fmla="*/ 581025 h 1123950"/>
              <a:gd name="connsiteX73" fmla="*/ 135735 w 818668"/>
              <a:gd name="connsiteY73" fmla="*/ 607219 h 1123950"/>
              <a:gd name="connsiteX74" fmla="*/ 128591 w 818668"/>
              <a:gd name="connsiteY74" fmla="*/ 611981 h 1123950"/>
              <a:gd name="connsiteX75" fmla="*/ 111922 w 818668"/>
              <a:gd name="connsiteY75" fmla="*/ 628650 h 1123950"/>
              <a:gd name="connsiteX76" fmla="*/ 100016 w 818668"/>
              <a:gd name="connsiteY76" fmla="*/ 638175 h 1123950"/>
              <a:gd name="connsiteX77" fmla="*/ 88110 w 818668"/>
              <a:gd name="connsiteY77" fmla="*/ 650081 h 1123950"/>
              <a:gd name="connsiteX78" fmla="*/ 80966 w 818668"/>
              <a:gd name="connsiteY78" fmla="*/ 661988 h 1123950"/>
              <a:gd name="connsiteX79" fmla="*/ 76204 w 818668"/>
              <a:gd name="connsiteY79" fmla="*/ 669131 h 1123950"/>
              <a:gd name="connsiteX80" fmla="*/ 69060 w 818668"/>
              <a:gd name="connsiteY80" fmla="*/ 678656 h 1123950"/>
              <a:gd name="connsiteX81" fmla="*/ 64297 w 818668"/>
              <a:gd name="connsiteY81" fmla="*/ 685800 h 1123950"/>
              <a:gd name="connsiteX82" fmla="*/ 57154 w 818668"/>
              <a:gd name="connsiteY82" fmla="*/ 692944 h 1123950"/>
              <a:gd name="connsiteX83" fmla="*/ 52391 w 818668"/>
              <a:gd name="connsiteY83" fmla="*/ 702469 h 1123950"/>
              <a:gd name="connsiteX84" fmla="*/ 47629 w 818668"/>
              <a:gd name="connsiteY84" fmla="*/ 709613 h 1123950"/>
              <a:gd name="connsiteX85" fmla="*/ 40485 w 818668"/>
              <a:gd name="connsiteY85" fmla="*/ 721519 h 1123950"/>
              <a:gd name="connsiteX86" fmla="*/ 33341 w 818668"/>
              <a:gd name="connsiteY86" fmla="*/ 735806 h 1123950"/>
              <a:gd name="connsiteX87" fmla="*/ 38104 w 818668"/>
              <a:gd name="connsiteY87" fmla="*/ 754856 h 1123950"/>
              <a:gd name="connsiteX88" fmla="*/ 47629 w 818668"/>
              <a:gd name="connsiteY88" fmla="*/ 778669 h 1123950"/>
              <a:gd name="connsiteX89" fmla="*/ 30960 w 818668"/>
              <a:gd name="connsiteY89" fmla="*/ 821531 h 1123950"/>
              <a:gd name="connsiteX90" fmla="*/ 11910 w 818668"/>
              <a:gd name="connsiteY90" fmla="*/ 835819 h 1123950"/>
              <a:gd name="connsiteX91" fmla="*/ 2385 w 818668"/>
              <a:gd name="connsiteY91" fmla="*/ 852488 h 1123950"/>
              <a:gd name="connsiteX92" fmla="*/ 4 w 818668"/>
              <a:gd name="connsiteY92" fmla="*/ 859631 h 1123950"/>
              <a:gd name="connsiteX93" fmla="*/ 4766 w 818668"/>
              <a:gd name="connsiteY93" fmla="*/ 919163 h 1123950"/>
              <a:gd name="connsiteX94" fmla="*/ 7147 w 818668"/>
              <a:gd name="connsiteY94" fmla="*/ 928688 h 1123950"/>
              <a:gd name="connsiteX95" fmla="*/ 21435 w 818668"/>
              <a:gd name="connsiteY95" fmla="*/ 945356 h 1123950"/>
              <a:gd name="connsiteX96" fmla="*/ 33341 w 818668"/>
              <a:gd name="connsiteY96" fmla="*/ 952500 h 1123950"/>
              <a:gd name="connsiteX97" fmla="*/ 42866 w 818668"/>
              <a:gd name="connsiteY97" fmla="*/ 954881 h 1123950"/>
              <a:gd name="connsiteX98" fmla="*/ 50010 w 818668"/>
              <a:gd name="connsiteY98" fmla="*/ 959644 h 1123950"/>
              <a:gd name="connsiteX99" fmla="*/ 76204 w 818668"/>
              <a:gd name="connsiteY99" fmla="*/ 973931 h 1123950"/>
              <a:gd name="connsiteX100" fmla="*/ 80966 w 818668"/>
              <a:gd name="connsiteY100" fmla="*/ 981075 h 1123950"/>
              <a:gd name="connsiteX101" fmla="*/ 76204 w 818668"/>
              <a:gd name="connsiteY101" fmla="*/ 1038225 h 1123950"/>
              <a:gd name="connsiteX102" fmla="*/ 71441 w 818668"/>
              <a:gd name="connsiteY102" fmla="*/ 1050131 h 1123950"/>
              <a:gd name="connsiteX103" fmla="*/ 76204 w 818668"/>
              <a:gd name="connsiteY103" fmla="*/ 1114425 h 1123950"/>
              <a:gd name="connsiteX104" fmla="*/ 80966 w 818668"/>
              <a:gd name="connsiteY104" fmla="*/ 1123950 h 1123950"/>
              <a:gd name="connsiteX105" fmla="*/ 114304 w 818668"/>
              <a:gd name="connsiteY105" fmla="*/ 1116806 h 1123950"/>
              <a:gd name="connsiteX106" fmla="*/ 123829 w 818668"/>
              <a:gd name="connsiteY106" fmla="*/ 1102519 h 1123950"/>
              <a:gd name="connsiteX107" fmla="*/ 161928 w 818668"/>
              <a:gd name="connsiteY107" fmla="*/ 1066801 h 1123950"/>
              <a:gd name="connsiteX108" fmla="*/ 195266 w 818668"/>
              <a:gd name="connsiteY108" fmla="*/ 1069181 h 1123950"/>
              <a:gd name="connsiteX109" fmla="*/ 230985 w 818668"/>
              <a:gd name="connsiteY109" fmla="*/ 1040606 h 1123950"/>
              <a:gd name="connsiteX110" fmla="*/ 278610 w 818668"/>
              <a:gd name="connsiteY110" fmla="*/ 962026 h 1123950"/>
              <a:gd name="connsiteX111" fmla="*/ 316710 w 818668"/>
              <a:gd name="connsiteY111" fmla="*/ 912019 h 1123950"/>
              <a:gd name="connsiteX112" fmla="*/ 338141 w 818668"/>
              <a:gd name="connsiteY112" fmla="*/ 909638 h 1123950"/>
              <a:gd name="connsiteX0" fmla="*/ 338141 w 818668"/>
              <a:gd name="connsiteY0" fmla="*/ 909638 h 1123950"/>
              <a:gd name="connsiteX1" fmla="*/ 350047 w 818668"/>
              <a:gd name="connsiteY1" fmla="*/ 885825 h 1123950"/>
              <a:gd name="connsiteX2" fmla="*/ 390529 w 818668"/>
              <a:gd name="connsiteY2" fmla="*/ 831057 h 1123950"/>
              <a:gd name="connsiteX3" fmla="*/ 409579 w 818668"/>
              <a:gd name="connsiteY3" fmla="*/ 785812 h 1123950"/>
              <a:gd name="connsiteX4" fmla="*/ 421485 w 818668"/>
              <a:gd name="connsiteY4" fmla="*/ 721519 h 1123950"/>
              <a:gd name="connsiteX5" fmla="*/ 440535 w 818668"/>
              <a:gd name="connsiteY5" fmla="*/ 678656 h 1123950"/>
              <a:gd name="connsiteX6" fmla="*/ 473872 w 818668"/>
              <a:gd name="connsiteY6" fmla="*/ 638175 h 1123950"/>
              <a:gd name="connsiteX7" fmla="*/ 526260 w 818668"/>
              <a:gd name="connsiteY7" fmla="*/ 564356 h 1123950"/>
              <a:gd name="connsiteX8" fmla="*/ 571504 w 818668"/>
              <a:gd name="connsiteY8" fmla="*/ 514350 h 1123950"/>
              <a:gd name="connsiteX9" fmla="*/ 607222 w 818668"/>
              <a:gd name="connsiteY9" fmla="*/ 447675 h 1123950"/>
              <a:gd name="connsiteX10" fmla="*/ 647704 w 818668"/>
              <a:gd name="connsiteY10" fmla="*/ 404813 h 1123950"/>
              <a:gd name="connsiteX11" fmla="*/ 683422 w 818668"/>
              <a:gd name="connsiteY11" fmla="*/ 369094 h 1123950"/>
              <a:gd name="connsiteX12" fmla="*/ 695329 w 818668"/>
              <a:gd name="connsiteY12" fmla="*/ 366713 h 1123950"/>
              <a:gd name="connsiteX13" fmla="*/ 750097 w 818668"/>
              <a:gd name="connsiteY13" fmla="*/ 364331 h 1123950"/>
              <a:gd name="connsiteX14" fmla="*/ 816772 w 818668"/>
              <a:gd name="connsiteY14" fmla="*/ 326231 h 1123950"/>
              <a:gd name="connsiteX15" fmla="*/ 797722 w 818668"/>
              <a:gd name="connsiteY15" fmla="*/ 259556 h 1123950"/>
              <a:gd name="connsiteX16" fmla="*/ 769147 w 818668"/>
              <a:gd name="connsiteY16" fmla="*/ 271463 h 1123950"/>
              <a:gd name="connsiteX17" fmla="*/ 719141 w 818668"/>
              <a:gd name="connsiteY17" fmla="*/ 235744 h 1123950"/>
              <a:gd name="connsiteX18" fmla="*/ 676279 w 818668"/>
              <a:gd name="connsiteY18" fmla="*/ 207169 h 1123950"/>
              <a:gd name="connsiteX19" fmla="*/ 681041 w 818668"/>
              <a:gd name="connsiteY19" fmla="*/ 173831 h 1123950"/>
              <a:gd name="connsiteX20" fmla="*/ 676279 w 818668"/>
              <a:gd name="connsiteY20" fmla="*/ 138113 h 1123950"/>
              <a:gd name="connsiteX21" fmla="*/ 673897 w 818668"/>
              <a:gd name="connsiteY21" fmla="*/ 50006 h 1123950"/>
              <a:gd name="connsiteX22" fmla="*/ 669135 w 818668"/>
              <a:gd name="connsiteY22" fmla="*/ 26194 h 1123950"/>
              <a:gd name="connsiteX23" fmla="*/ 659610 w 818668"/>
              <a:gd name="connsiteY23" fmla="*/ 9525 h 1123950"/>
              <a:gd name="connsiteX24" fmla="*/ 654847 w 818668"/>
              <a:gd name="connsiteY24" fmla="*/ 0 h 1123950"/>
              <a:gd name="connsiteX25" fmla="*/ 647704 w 818668"/>
              <a:gd name="connsiteY25" fmla="*/ 4763 h 1123950"/>
              <a:gd name="connsiteX26" fmla="*/ 645322 w 818668"/>
              <a:gd name="connsiteY26" fmla="*/ 14288 h 1123950"/>
              <a:gd name="connsiteX27" fmla="*/ 642941 w 818668"/>
              <a:gd name="connsiteY27" fmla="*/ 21431 h 1123950"/>
              <a:gd name="connsiteX28" fmla="*/ 640560 w 818668"/>
              <a:gd name="connsiteY28" fmla="*/ 30956 h 1123950"/>
              <a:gd name="connsiteX29" fmla="*/ 633416 w 818668"/>
              <a:gd name="connsiteY29" fmla="*/ 42863 h 1123950"/>
              <a:gd name="connsiteX30" fmla="*/ 631035 w 818668"/>
              <a:gd name="connsiteY30" fmla="*/ 50006 h 1123950"/>
              <a:gd name="connsiteX31" fmla="*/ 616747 w 818668"/>
              <a:gd name="connsiteY31" fmla="*/ 64294 h 1123950"/>
              <a:gd name="connsiteX32" fmla="*/ 609604 w 818668"/>
              <a:gd name="connsiteY32" fmla="*/ 66675 h 1123950"/>
              <a:gd name="connsiteX33" fmla="*/ 597697 w 818668"/>
              <a:gd name="connsiteY33" fmla="*/ 57150 h 1123950"/>
              <a:gd name="connsiteX34" fmla="*/ 561979 w 818668"/>
              <a:gd name="connsiteY34" fmla="*/ 71438 h 1123950"/>
              <a:gd name="connsiteX35" fmla="*/ 514354 w 818668"/>
              <a:gd name="connsiteY35" fmla="*/ 88106 h 1123950"/>
              <a:gd name="connsiteX36" fmla="*/ 519116 w 818668"/>
              <a:gd name="connsiteY36" fmla="*/ 97631 h 1123950"/>
              <a:gd name="connsiteX37" fmla="*/ 516735 w 818668"/>
              <a:gd name="connsiteY37" fmla="*/ 107156 h 1123950"/>
              <a:gd name="connsiteX38" fmla="*/ 502447 w 818668"/>
              <a:gd name="connsiteY38" fmla="*/ 114300 h 1123950"/>
              <a:gd name="connsiteX39" fmla="*/ 457204 w 818668"/>
              <a:gd name="connsiteY39" fmla="*/ 119063 h 1123950"/>
              <a:gd name="connsiteX40" fmla="*/ 447679 w 818668"/>
              <a:gd name="connsiteY40" fmla="*/ 126206 h 1123950"/>
              <a:gd name="connsiteX41" fmla="*/ 438154 w 818668"/>
              <a:gd name="connsiteY41" fmla="*/ 138113 h 1123950"/>
              <a:gd name="connsiteX42" fmla="*/ 431010 w 818668"/>
              <a:gd name="connsiteY42" fmla="*/ 145256 h 1123950"/>
              <a:gd name="connsiteX43" fmla="*/ 421485 w 818668"/>
              <a:gd name="connsiteY43" fmla="*/ 171450 h 1123950"/>
              <a:gd name="connsiteX44" fmla="*/ 404816 w 818668"/>
              <a:gd name="connsiteY44" fmla="*/ 176213 h 1123950"/>
              <a:gd name="connsiteX45" fmla="*/ 309566 w 818668"/>
              <a:gd name="connsiteY45" fmla="*/ 190500 h 1123950"/>
              <a:gd name="connsiteX46" fmla="*/ 290516 w 818668"/>
              <a:gd name="connsiteY46" fmla="*/ 202406 h 1123950"/>
              <a:gd name="connsiteX47" fmla="*/ 276229 w 818668"/>
              <a:gd name="connsiteY47" fmla="*/ 216694 h 1123950"/>
              <a:gd name="connsiteX48" fmla="*/ 259560 w 818668"/>
              <a:gd name="connsiteY48" fmla="*/ 238125 h 1123950"/>
              <a:gd name="connsiteX49" fmla="*/ 250035 w 818668"/>
              <a:gd name="connsiteY49" fmla="*/ 250031 h 1123950"/>
              <a:gd name="connsiteX50" fmla="*/ 235747 w 818668"/>
              <a:gd name="connsiteY50" fmla="*/ 261938 h 1123950"/>
              <a:gd name="connsiteX51" fmla="*/ 228604 w 818668"/>
              <a:gd name="connsiteY51" fmla="*/ 271463 h 1123950"/>
              <a:gd name="connsiteX52" fmla="*/ 207172 w 818668"/>
              <a:gd name="connsiteY52" fmla="*/ 285750 h 1123950"/>
              <a:gd name="connsiteX53" fmla="*/ 197647 w 818668"/>
              <a:gd name="connsiteY53" fmla="*/ 295275 h 1123950"/>
              <a:gd name="connsiteX54" fmla="*/ 183360 w 818668"/>
              <a:gd name="connsiteY54" fmla="*/ 304800 h 1123950"/>
              <a:gd name="connsiteX55" fmla="*/ 176216 w 818668"/>
              <a:gd name="connsiteY55" fmla="*/ 311944 h 1123950"/>
              <a:gd name="connsiteX56" fmla="*/ 164310 w 818668"/>
              <a:gd name="connsiteY56" fmla="*/ 316706 h 1123950"/>
              <a:gd name="connsiteX57" fmla="*/ 157166 w 818668"/>
              <a:gd name="connsiteY57" fmla="*/ 371475 h 1123950"/>
              <a:gd name="connsiteX58" fmla="*/ 166691 w 818668"/>
              <a:gd name="connsiteY58" fmla="*/ 385763 h 1123950"/>
              <a:gd name="connsiteX59" fmla="*/ 183360 w 818668"/>
              <a:gd name="connsiteY59" fmla="*/ 407194 h 1123950"/>
              <a:gd name="connsiteX60" fmla="*/ 190504 w 818668"/>
              <a:gd name="connsiteY60" fmla="*/ 416719 h 1123950"/>
              <a:gd name="connsiteX61" fmla="*/ 197647 w 818668"/>
              <a:gd name="connsiteY61" fmla="*/ 428625 h 1123950"/>
              <a:gd name="connsiteX62" fmla="*/ 204791 w 818668"/>
              <a:gd name="connsiteY62" fmla="*/ 442913 h 1123950"/>
              <a:gd name="connsiteX63" fmla="*/ 216697 w 818668"/>
              <a:gd name="connsiteY63" fmla="*/ 459581 h 1123950"/>
              <a:gd name="connsiteX64" fmla="*/ 221460 w 818668"/>
              <a:gd name="connsiteY64" fmla="*/ 471488 h 1123950"/>
              <a:gd name="connsiteX65" fmla="*/ 228604 w 818668"/>
              <a:gd name="connsiteY65" fmla="*/ 481013 h 1123950"/>
              <a:gd name="connsiteX66" fmla="*/ 233366 w 818668"/>
              <a:gd name="connsiteY66" fmla="*/ 490538 h 1123950"/>
              <a:gd name="connsiteX67" fmla="*/ 230985 w 818668"/>
              <a:gd name="connsiteY67" fmla="*/ 507206 h 1123950"/>
              <a:gd name="connsiteX68" fmla="*/ 185741 w 818668"/>
              <a:gd name="connsiteY68" fmla="*/ 511969 h 1123950"/>
              <a:gd name="connsiteX69" fmla="*/ 176216 w 818668"/>
              <a:gd name="connsiteY69" fmla="*/ 516731 h 1123950"/>
              <a:gd name="connsiteX70" fmla="*/ 171454 w 818668"/>
              <a:gd name="connsiteY70" fmla="*/ 531019 h 1123950"/>
              <a:gd name="connsiteX71" fmla="*/ 164310 w 818668"/>
              <a:gd name="connsiteY71" fmla="*/ 581025 h 1123950"/>
              <a:gd name="connsiteX72" fmla="*/ 135735 w 818668"/>
              <a:gd name="connsiteY72" fmla="*/ 607219 h 1123950"/>
              <a:gd name="connsiteX73" fmla="*/ 128591 w 818668"/>
              <a:gd name="connsiteY73" fmla="*/ 611981 h 1123950"/>
              <a:gd name="connsiteX74" fmla="*/ 111922 w 818668"/>
              <a:gd name="connsiteY74" fmla="*/ 628650 h 1123950"/>
              <a:gd name="connsiteX75" fmla="*/ 100016 w 818668"/>
              <a:gd name="connsiteY75" fmla="*/ 638175 h 1123950"/>
              <a:gd name="connsiteX76" fmla="*/ 88110 w 818668"/>
              <a:gd name="connsiteY76" fmla="*/ 650081 h 1123950"/>
              <a:gd name="connsiteX77" fmla="*/ 80966 w 818668"/>
              <a:gd name="connsiteY77" fmla="*/ 661988 h 1123950"/>
              <a:gd name="connsiteX78" fmla="*/ 76204 w 818668"/>
              <a:gd name="connsiteY78" fmla="*/ 669131 h 1123950"/>
              <a:gd name="connsiteX79" fmla="*/ 69060 w 818668"/>
              <a:gd name="connsiteY79" fmla="*/ 678656 h 1123950"/>
              <a:gd name="connsiteX80" fmla="*/ 64297 w 818668"/>
              <a:gd name="connsiteY80" fmla="*/ 685800 h 1123950"/>
              <a:gd name="connsiteX81" fmla="*/ 57154 w 818668"/>
              <a:gd name="connsiteY81" fmla="*/ 692944 h 1123950"/>
              <a:gd name="connsiteX82" fmla="*/ 52391 w 818668"/>
              <a:gd name="connsiteY82" fmla="*/ 702469 h 1123950"/>
              <a:gd name="connsiteX83" fmla="*/ 47629 w 818668"/>
              <a:gd name="connsiteY83" fmla="*/ 709613 h 1123950"/>
              <a:gd name="connsiteX84" fmla="*/ 40485 w 818668"/>
              <a:gd name="connsiteY84" fmla="*/ 721519 h 1123950"/>
              <a:gd name="connsiteX85" fmla="*/ 33341 w 818668"/>
              <a:gd name="connsiteY85" fmla="*/ 735806 h 1123950"/>
              <a:gd name="connsiteX86" fmla="*/ 38104 w 818668"/>
              <a:gd name="connsiteY86" fmla="*/ 754856 h 1123950"/>
              <a:gd name="connsiteX87" fmla="*/ 47629 w 818668"/>
              <a:gd name="connsiteY87" fmla="*/ 778669 h 1123950"/>
              <a:gd name="connsiteX88" fmla="*/ 30960 w 818668"/>
              <a:gd name="connsiteY88" fmla="*/ 821531 h 1123950"/>
              <a:gd name="connsiteX89" fmla="*/ 11910 w 818668"/>
              <a:gd name="connsiteY89" fmla="*/ 835819 h 1123950"/>
              <a:gd name="connsiteX90" fmla="*/ 2385 w 818668"/>
              <a:gd name="connsiteY90" fmla="*/ 852488 h 1123950"/>
              <a:gd name="connsiteX91" fmla="*/ 4 w 818668"/>
              <a:gd name="connsiteY91" fmla="*/ 859631 h 1123950"/>
              <a:gd name="connsiteX92" fmla="*/ 4766 w 818668"/>
              <a:gd name="connsiteY92" fmla="*/ 919163 h 1123950"/>
              <a:gd name="connsiteX93" fmla="*/ 7147 w 818668"/>
              <a:gd name="connsiteY93" fmla="*/ 928688 h 1123950"/>
              <a:gd name="connsiteX94" fmla="*/ 21435 w 818668"/>
              <a:gd name="connsiteY94" fmla="*/ 945356 h 1123950"/>
              <a:gd name="connsiteX95" fmla="*/ 33341 w 818668"/>
              <a:gd name="connsiteY95" fmla="*/ 952500 h 1123950"/>
              <a:gd name="connsiteX96" fmla="*/ 42866 w 818668"/>
              <a:gd name="connsiteY96" fmla="*/ 954881 h 1123950"/>
              <a:gd name="connsiteX97" fmla="*/ 50010 w 818668"/>
              <a:gd name="connsiteY97" fmla="*/ 959644 h 1123950"/>
              <a:gd name="connsiteX98" fmla="*/ 76204 w 818668"/>
              <a:gd name="connsiteY98" fmla="*/ 973931 h 1123950"/>
              <a:gd name="connsiteX99" fmla="*/ 80966 w 818668"/>
              <a:gd name="connsiteY99" fmla="*/ 981075 h 1123950"/>
              <a:gd name="connsiteX100" fmla="*/ 76204 w 818668"/>
              <a:gd name="connsiteY100" fmla="*/ 1038225 h 1123950"/>
              <a:gd name="connsiteX101" fmla="*/ 71441 w 818668"/>
              <a:gd name="connsiteY101" fmla="*/ 1050131 h 1123950"/>
              <a:gd name="connsiteX102" fmla="*/ 76204 w 818668"/>
              <a:gd name="connsiteY102" fmla="*/ 1114425 h 1123950"/>
              <a:gd name="connsiteX103" fmla="*/ 80966 w 818668"/>
              <a:gd name="connsiteY103" fmla="*/ 1123950 h 1123950"/>
              <a:gd name="connsiteX104" fmla="*/ 114304 w 818668"/>
              <a:gd name="connsiteY104" fmla="*/ 1116806 h 1123950"/>
              <a:gd name="connsiteX105" fmla="*/ 123829 w 818668"/>
              <a:gd name="connsiteY105" fmla="*/ 1102519 h 1123950"/>
              <a:gd name="connsiteX106" fmla="*/ 161928 w 818668"/>
              <a:gd name="connsiteY106" fmla="*/ 1066801 h 1123950"/>
              <a:gd name="connsiteX107" fmla="*/ 195266 w 818668"/>
              <a:gd name="connsiteY107" fmla="*/ 1069181 h 1123950"/>
              <a:gd name="connsiteX108" fmla="*/ 230985 w 818668"/>
              <a:gd name="connsiteY108" fmla="*/ 1040606 h 1123950"/>
              <a:gd name="connsiteX109" fmla="*/ 278610 w 818668"/>
              <a:gd name="connsiteY109" fmla="*/ 962026 h 1123950"/>
              <a:gd name="connsiteX110" fmla="*/ 316710 w 818668"/>
              <a:gd name="connsiteY110" fmla="*/ 912019 h 1123950"/>
              <a:gd name="connsiteX111" fmla="*/ 338141 w 818668"/>
              <a:gd name="connsiteY111" fmla="*/ 909638 h 1123950"/>
              <a:gd name="connsiteX0" fmla="*/ 338141 w 818668"/>
              <a:gd name="connsiteY0" fmla="*/ 909638 h 1123950"/>
              <a:gd name="connsiteX1" fmla="*/ 350047 w 818668"/>
              <a:gd name="connsiteY1" fmla="*/ 885825 h 1123950"/>
              <a:gd name="connsiteX2" fmla="*/ 390529 w 818668"/>
              <a:gd name="connsiteY2" fmla="*/ 831057 h 1123950"/>
              <a:gd name="connsiteX3" fmla="*/ 409579 w 818668"/>
              <a:gd name="connsiteY3" fmla="*/ 785812 h 1123950"/>
              <a:gd name="connsiteX4" fmla="*/ 421485 w 818668"/>
              <a:gd name="connsiteY4" fmla="*/ 721519 h 1123950"/>
              <a:gd name="connsiteX5" fmla="*/ 440535 w 818668"/>
              <a:gd name="connsiteY5" fmla="*/ 678656 h 1123950"/>
              <a:gd name="connsiteX6" fmla="*/ 473872 w 818668"/>
              <a:gd name="connsiteY6" fmla="*/ 638175 h 1123950"/>
              <a:gd name="connsiteX7" fmla="*/ 526260 w 818668"/>
              <a:gd name="connsiteY7" fmla="*/ 564356 h 1123950"/>
              <a:gd name="connsiteX8" fmla="*/ 571504 w 818668"/>
              <a:gd name="connsiteY8" fmla="*/ 514350 h 1123950"/>
              <a:gd name="connsiteX9" fmla="*/ 607222 w 818668"/>
              <a:gd name="connsiteY9" fmla="*/ 447675 h 1123950"/>
              <a:gd name="connsiteX10" fmla="*/ 647704 w 818668"/>
              <a:gd name="connsiteY10" fmla="*/ 404813 h 1123950"/>
              <a:gd name="connsiteX11" fmla="*/ 683422 w 818668"/>
              <a:gd name="connsiteY11" fmla="*/ 369094 h 1123950"/>
              <a:gd name="connsiteX12" fmla="*/ 695329 w 818668"/>
              <a:gd name="connsiteY12" fmla="*/ 366713 h 1123950"/>
              <a:gd name="connsiteX13" fmla="*/ 750097 w 818668"/>
              <a:gd name="connsiteY13" fmla="*/ 364331 h 1123950"/>
              <a:gd name="connsiteX14" fmla="*/ 816772 w 818668"/>
              <a:gd name="connsiteY14" fmla="*/ 326231 h 1123950"/>
              <a:gd name="connsiteX15" fmla="*/ 797722 w 818668"/>
              <a:gd name="connsiteY15" fmla="*/ 259556 h 1123950"/>
              <a:gd name="connsiteX16" fmla="*/ 769147 w 818668"/>
              <a:gd name="connsiteY16" fmla="*/ 271463 h 1123950"/>
              <a:gd name="connsiteX17" fmla="*/ 719141 w 818668"/>
              <a:gd name="connsiteY17" fmla="*/ 235744 h 1123950"/>
              <a:gd name="connsiteX18" fmla="*/ 676279 w 818668"/>
              <a:gd name="connsiteY18" fmla="*/ 207169 h 1123950"/>
              <a:gd name="connsiteX19" fmla="*/ 681041 w 818668"/>
              <a:gd name="connsiteY19" fmla="*/ 173831 h 1123950"/>
              <a:gd name="connsiteX20" fmla="*/ 676279 w 818668"/>
              <a:gd name="connsiteY20" fmla="*/ 138113 h 1123950"/>
              <a:gd name="connsiteX21" fmla="*/ 673897 w 818668"/>
              <a:gd name="connsiteY21" fmla="*/ 50006 h 1123950"/>
              <a:gd name="connsiteX22" fmla="*/ 659610 w 818668"/>
              <a:gd name="connsiteY22" fmla="*/ 9525 h 1123950"/>
              <a:gd name="connsiteX23" fmla="*/ 654847 w 818668"/>
              <a:gd name="connsiteY23" fmla="*/ 0 h 1123950"/>
              <a:gd name="connsiteX24" fmla="*/ 647704 w 818668"/>
              <a:gd name="connsiteY24" fmla="*/ 4763 h 1123950"/>
              <a:gd name="connsiteX25" fmla="*/ 645322 w 818668"/>
              <a:gd name="connsiteY25" fmla="*/ 14288 h 1123950"/>
              <a:gd name="connsiteX26" fmla="*/ 642941 w 818668"/>
              <a:gd name="connsiteY26" fmla="*/ 21431 h 1123950"/>
              <a:gd name="connsiteX27" fmla="*/ 640560 w 818668"/>
              <a:gd name="connsiteY27" fmla="*/ 30956 h 1123950"/>
              <a:gd name="connsiteX28" fmla="*/ 633416 w 818668"/>
              <a:gd name="connsiteY28" fmla="*/ 42863 h 1123950"/>
              <a:gd name="connsiteX29" fmla="*/ 631035 w 818668"/>
              <a:gd name="connsiteY29" fmla="*/ 50006 h 1123950"/>
              <a:gd name="connsiteX30" fmla="*/ 616747 w 818668"/>
              <a:gd name="connsiteY30" fmla="*/ 64294 h 1123950"/>
              <a:gd name="connsiteX31" fmla="*/ 609604 w 818668"/>
              <a:gd name="connsiteY31" fmla="*/ 66675 h 1123950"/>
              <a:gd name="connsiteX32" fmla="*/ 597697 w 818668"/>
              <a:gd name="connsiteY32" fmla="*/ 57150 h 1123950"/>
              <a:gd name="connsiteX33" fmla="*/ 561979 w 818668"/>
              <a:gd name="connsiteY33" fmla="*/ 71438 h 1123950"/>
              <a:gd name="connsiteX34" fmla="*/ 514354 w 818668"/>
              <a:gd name="connsiteY34" fmla="*/ 88106 h 1123950"/>
              <a:gd name="connsiteX35" fmla="*/ 519116 w 818668"/>
              <a:gd name="connsiteY35" fmla="*/ 97631 h 1123950"/>
              <a:gd name="connsiteX36" fmla="*/ 516735 w 818668"/>
              <a:gd name="connsiteY36" fmla="*/ 107156 h 1123950"/>
              <a:gd name="connsiteX37" fmla="*/ 502447 w 818668"/>
              <a:gd name="connsiteY37" fmla="*/ 114300 h 1123950"/>
              <a:gd name="connsiteX38" fmla="*/ 457204 w 818668"/>
              <a:gd name="connsiteY38" fmla="*/ 119063 h 1123950"/>
              <a:gd name="connsiteX39" fmla="*/ 447679 w 818668"/>
              <a:gd name="connsiteY39" fmla="*/ 126206 h 1123950"/>
              <a:gd name="connsiteX40" fmla="*/ 438154 w 818668"/>
              <a:gd name="connsiteY40" fmla="*/ 138113 h 1123950"/>
              <a:gd name="connsiteX41" fmla="*/ 431010 w 818668"/>
              <a:gd name="connsiteY41" fmla="*/ 145256 h 1123950"/>
              <a:gd name="connsiteX42" fmla="*/ 421485 w 818668"/>
              <a:gd name="connsiteY42" fmla="*/ 171450 h 1123950"/>
              <a:gd name="connsiteX43" fmla="*/ 404816 w 818668"/>
              <a:gd name="connsiteY43" fmla="*/ 176213 h 1123950"/>
              <a:gd name="connsiteX44" fmla="*/ 309566 w 818668"/>
              <a:gd name="connsiteY44" fmla="*/ 190500 h 1123950"/>
              <a:gd name="connsiteX45" fmla="*/ 290516 w 818668"/>
              <a:gd name="connsiteY45" fmla="*/ 202406 h 1123950"/>
              <a:gd name="connsiteX46" fmla="*/ 276229 w 818668"/>
              <a:gd name="connsiteY46" fmla="*/ 216694 h 1123950"/>
              <a:gd name="connsiteX47" fmla="*/ 259560 w 818668"/>
              <a:gd name="connsiteY47" fmla="*/ 238125 h 1123950"/>
              <a:gd name="connsiteX48" fmla="*/ 250035 w 818668"/>
              <a:gd name="connsiteY48" fmla="*/ 250031 h 1123950"/>
              <a:gd name="connsiteX49" fmla="*/ 235747 w 818668"/>
              <a:gd name="connsiteY49" fmla="*/ 261938 h 1123950"/>
              <a:gd name="connsiteX50" fmla="*/ 228604 w 818668"/>
              <a:gd name="connsiteY50" fmla="*/ 271463 h 1123950"/>
              <a:gd name="connsiteX51" fmla="*/ 207172 w 818668"/>
              <a:gd name="connsiteY51" fmla="*/ 285750 h 1123950"/>
              <a:gd name="connsiteX52" fmla="*/ 197647 w 818668"/>
              <a:gd name="connsiteY52" fmla="*/ 295275 h 1123950"/>
              <a:gd name="connsiteX53" fmla="*/ 183360 w 818668"/>
              <a:gd name="connsiteY53" fmla="*/ 304800 h 1123950"/>
              <a:gd name="connsiteX54" fmla="*/ 176216 w 818668"/>
              <a:gd name="connsiteY54" fmla="*/ 311944 h 1123950"/>
              <a:gd name="connsiteX55" fmla="*/ 164310 w 818668"/>
              <a:gd name="connsiteY55" fmla="*/ 316706 h 1123950"/>
              <a:gd name="connsiteX56" fmla="*/ 157166 w 818668"/>
              <a:gd name="connsiteY56" fmla="*/ 371475 h 1123950"/>
              <a:gd name="connsiteX57" fmla="*/ 166691 w 818668"/>
              <a:gd name="connsiteY57" fmla="*/ 385763 h 1123950"/>
              <a:gd name="connsiteX58" fmla="*/ 183360 w 818668"/>
              <a:gd name="connsiteY58" fmla="*/ 407194 h 1123950"/>
              <a:gd name="connsiteX59" fmla="*/ 190504 w 818668"/>
              <a:gd name="connsiteY59" fmla="*/ 416719 h 1123950"/>
              <a:gd name="connsiteX60" fmla="*/ 197647 w 818668"/>
              <a:gd name="connsiteY60" fmla="*/ 428625 h 1123950"/>
              <a:gd name="connsiteX61" fmla="*/ 204791 w 818668"/>
              <a:gd name="connsiteY61" fmla="*/ 442913 h 1123950"/>
              <a:gd name="connsiteX62" fmla="*/ 216697 w 818668"/>
              <a:gd name="connsiteY62" fmla="*/ 459581 h 1123950"/>
              <a:gd name="connsiteX63" fmla="*/ 221460 w 818668"/>
              <a:gd name="connsiteY63" fmla="*/ 471488 h 1123950"/>
              <a:gd name="connsiteX64" fmla="*/ 228604 w 818668"/>
              <a:gd name="connsiteY64" fmla="*/ 481013 h 1123950"/>
              <a:gd name="connsiteX65" fmla="*/ 233366 w 818668"/>
              <a:gd name="connsiteY65" fmla="*/ 490538 h 1123950"/>
              <a:gd name="connsiteX66" fmla="*/ 230985 w 818668"/>
              <a:gd name="connsiteY66" fmla="*/ 507206 h 1123950"/>
              <a:gd name="connsiteX67" fmla="*/ 185741 w 818668"/>
              <a:gd name="connsiteY67" fmla="*/ 511969 h 1123950"/>
              <a:gd name="connsiteX68" fmla="*/ 176216 w 818668"/>
              <a:gd name="connsiteY68" fmla="*/ 516731 h 1123950"/>
              <a:gd name="connsiteX69" fmla="*/ 171454 w 818668"/>
              <a:gd name="connsiteY69" fmla="*/ 531019 h 1123950"/>
              <a:gd name="connsiteX70" fmla="*/ 164310 w 818668"/>
              <a:gd name="connsiteY70" fmla="*/ 581025 h 1123950"/>
              <a:gd name="connsiteX71" fmla="*/ 135735 w 818668"/>
              <a:gd name="connsiteY71" fmla="*/ 607219 h 1123950"/>
              <a:gd name="connsiteX72" fmla="*/ 128591 w 818668"/>
              <a:gd name="connsiteY72" fmla="*/ 611981 h 1123950"/>
              <a:gd name="connsiteX73" fmla="*/ 111922 w 818668"/>
              <a:gd name="connsiteY73" fmla="*/ 628650 h 1123950"/>
              <a:gd name="connsiteX74" fmla="*/ 100016 w 818668"/>
              <a:gd name="connsiteY74" fmla="*/ 638175 h 1123950"/>
              <a:gd name="connsiteX75" fmla="*/ 88110 w 818668"/>
              <a:gd name="connsiteY75" fmla="*/ 650081 h 1123950"/>
              <a:gd name="connsiteX76" fmla="*/ 80966 w 818668"/>
              <a:gd name="connsiteY76" fmla="*/ 661988 h 1123950"/>
              <a:gd name="connsiteX77" fmla="*/ 76204 w 818668"/>
              <a:gd name="connsiteY77" fmla="*/ 669131 h 1123950"/>
              <a:gd name="connsiteX78" fmla="*/ 69060 w 818668"/>
              <a:gd name="connsiteY78" fmla="*/ 678656 h 1123950"/>
              <a:gd name="connsiteX79" fmla="*/ 64297 w 818668"/>
              <a:gd name="connsiteY79" fmla="*/ 685800 h 1123950"/>
              <a:gd name="connsiteX80" fmla="*/ 57154 w 818668"/>
              <a:gd name="connsiteY80" fmla="*/ 692944 h 1123950"/>
              <a:gd name="connsiteX81" fmla="*/ 52391 w 818668"/>
              <a:gd name="connsiteY81" fmla="*/ 702469 h 1123950"/>
              <a:gd name="connsiteX82" fmla="*/ 47629 w 818668"/>
              <a:gd name="connsiteY82" fmla="*/ 709613 h 1123950"/>
              <a:gd name="connsiteX83" fmla="*/ 40485 w 818668"/>
              <a:gd name="connsiteY83" fmla="*/ 721519 h 1123950"/>
              <a:gd name="connsiteX84" fmla="*/ 33341 w 818668"/>
              <a:gd name="connsiteY84" fmla="*/ 735806 h 1123950"/>
              <a:gd name="connsiteX85" fmla="*/ 38104 w 818668"/>
              <a:gd name="connsiteY85" fmla="*/ 754856 h 1123950"/>
              <a:gd name="connsiteX86" fmla="*/ 47629 w 818668"/>
              <a:gd name="connsiteY86" fmla="*/ 778669 h 1123950"/>
              <a:gd name="connsiteX87" fmla="*/ 30960 w 818668"/>
              <a:gd name="connsiteY87" fmla="*/ 821531 h 1123950"/>
              <a:gd name="connsiteX88" fmla="*/ 11910 w 818668"/>
              <a:gd name="connsiteY88" fmla="*/ 835819 h 1123950"/>
              <a:gd name="connsiteX89" fmla="*/ 2385 w 818668"/>
              <a:gd name="connsiteY89" fmla="*/ 852488 h 1123950"/>
              <a:gd name="connsiteX90" fmla="*/ 4 w 818668"/>
              <a:gd name="connsiteY90" fmla="*/ 859631 h 1123950"/>
              <a:gd name="connsiteX91" fmla="*/ 4766 w 818668"/>
              <a:gd name="connsiteY91" fmla="*/ 919163 h 1123950"/>
              <a:gd name="connsiteX92" fmla="*/ 7147 w 818668"/>
              <a:gd name="connsiteY92" fmla="*/ 928688 h 1123950"/>
              <a:gd name="connsiteX93" fmla="*/ 21435 w 818668"/>
              <a:gd name="connsiteY93" fmla="*/ 945356 h 1123950"/>
              <a:gd name="connsiteX94" fmla="*/ 33341 w 818668"/>
              <a:gd name="connsiteY94" fmla="*/ 952500 h 1123950"/>
              <a:gd name="connsiteX95" fmla="*/ 42866 w 818668"/>
              <a:gd name="connsiteY95" fmla="*/ 954881 h 1123950"/>
              <a:gd name="connsiteX96" fmla="*/ 50010 w 818668"/>
              <a:gd name="connsiteY96" fmla="*/ 959644 h 1123950"/>
              <a:gd name="connsiteX97" fmla="*/ 76204 w 818668"/>
              <a:gd name="connsiteY97" fmla="*/ 973931 h 1123950"/>
              <a:gd name="connsiteX98" fmla="*/ 80966 w 818668"/>
              <a:gd name="connsiteY98" fmla="*/ 981075 h 1123950"/>
              <a:gd name="connsiteX99" fmla="*/ 76204 w 818668"/>
              <a:gd name="connsiteY99" fmla="*/ 1038225 h 1123950"/>
              <a:gd name="connsiteX100" fmla="*/ 71441 w 818668"/>
              <a:gd name="connsiteY100" fmla="*/ 1050131 h 1123950"/>
              <a:gd name="connsiteX101" fmla="*/ 76204 w 818668"/>
              <a:gd name="connsiteY101" fmla="*/ 1114425 h 1123950"/>
              <a:gd name="connsiteX102" fmla="*/ 80966 w 818668"/>
              <a:gd name="connsiteY102" fmla="*/ 1123950 h 1123950"/>
              <a:gd name="connsiteX103" fmla="*/ 114304 w 818668"/>
              <a:gd name="connsiteY103" fmla="*/ 1116806 h 1123950"/>
              <a:gd name="connsiteX104" fmla="*/ 123829 w 818668"/>
              <a:gd name="connsiteY104" fmla="*/ 1102519 h 1123950"/>
              <a:gd name="connsiteX105" fmla="*/ 161928 w 818668"/>
              <a:gd name="connsiteY105" fmla="*/ 1066801 h 1123950"/>
              <a:gd name="connsiteX106" fmla="*/ 195266 w 818668"/>
              <a:gd name="connsiteY106" fmla="*/ 1069181 h 1123950"/>
              <a:gd name="connsiteX107" fmla="*/ 230985 w 818668"/>
              <a:gd name="connsiteY107" fmla="*/ 1040606 h 1123950"/>
              <a:gd name="connsiteX108" fmla="*/ 278610 w 818668"/>
              <a:gd name="connsiteY108" fmla="*/ 962026 h 1123950"/>
              <a:gd name="connsiteX109" fmla="*/ 316710 w 818668"/>
              <a:gd name="connsiteY109" fmla="*/ 912019 h 1123950"/>
              <a:gd name="connsiteX110" fmla="*/ 338141 w 818668"/>
              <a:gd name="connsiteY110" fmla="*/ 909638 h 1123950"/>
              <a:gd name="connsiteX0" fmla="*/ 338141 w 818668"/>
              <a:gd name="connsiteY0" fmla="*/ 905714 h 1120026"/>
              <a:gd name="connsiteX1" fmla="*/ 350047 w 818668"/>
              <a:gd name="connsiteY1" fmla="*/ 881901 h 1120026"/>
              <a:gd name="connsiteX2" fmla="*/ 390529 w 818668"/>
              <a:gd name="connsiteY2" fmla="*/ 827133 h 1120026"/>
              <a:gd name="connsiteX3" fmla="*/ 409579 w 818668"/>
              <a:gd name="connsiteY3" fmla="*/ 781888 h 1120026"/>
              <a:gd name="connsiteX4" fmla="*/ 421485 w 818668"/>
              <a:gd name="connsiteY4" fmla="*/ 717595 h 1120026"/>
              <a:gd name="connsiteX5" fmla="*/ 440535 w 818668"/>
              <a:gd name="connsiteY5" fmla="*/ 674732 h 1120026"/>
              <a:gd name="connsiteX6" fmla="*/ 473872 w 818668"/>
              <a:gd name="connsiteY6" fmla="*/ 634251 h 1120026"/>
              <a:gd name="connsiteX7" fmla="*/ 526260 w 818668"/>
              <a:gd name="connsiteY7" fmla="*/ 560432 h 1120026"/>
              <a:gd name="connsiteX8" fmla="*/ 571504 w 818668"/>
              <a:gd name="connsiteY8" fmla="*/ 510426 h 1120026"/>
              <a:gd name="connsiteX9" fmla="*/ 607222 w 818668"/>
              <a:gd name="connsiteY9" fmla="*/ 443751 h 1120026"/>
              <a:gd name="connsiteX10" fmla="*/ 647704 w 818668"/>
              <a:gd name="connsiteY10" fmla="*/ 400889 h 1120026"/>
              <a:gd name="connsiteX11" fmla="*/ 683422 w 818668"/>
              <a:gd name="connsiteY11" fmla="*/ 365170 h 1120026"/>
              <a:gd name="connsiteX12" fmla="*/ 695329 w 818668"/>
              <a:gd name="connsiteY12" fmla="*/ 362789 h 1120026"/>
              <a:gd name="connsiteX13" fmla="*/ 750097 w 818668"/>
              <a:gd name="connsiteY13" fmla="*/ 360407 h 1120026"/>
              <a:gd name="connsiteX14" fmla="*/ 816772 w 818668"/>
              <a:gd name="connsiteY14" fmla="*/ 322307 h 1120026"/>
              <a:gd name="connsiteX15" fmla="*/ 797722 w 818668"/>
              <a:gd name="connsiteY15" fmla="*/ 255632 h 1120026"/>
              <a:gd name="connsiteX16" fmla="*/ 769147 w 818668"/>
              <a:gd name="connsiteY16" fmla="*/ 267539 h 1120026"/>
              <a:gd name="connsiteX17" fmla="*/ 719141 w 818668"/>
              <a:gd name="connsiteY17" fmla="*/ 231820 h 1120026"/>
              <a:gd name="connsiteX18" fmla="*/ 676279 w 818668"/>
              <a:gd name="connsiteY18" fmla="*/ 203245 h 1120026"/>
              <a:gd name="connsiteX19" fmla="*/ 681041 w 818668"/>
              <a:gd name="connsiteY19" fmla="*/ 169907 h 1120026"/>
              <a:gd name="connsiteX20" fmla="*/ 676279 w 818668"/>
              <a:gd name="connsiteY20" fmla="*/ 134189 h 1120026"/>
              <a:gd name="connsiteX21" fmla="*/ 673897 w 818668"/>
              <a:gd name="connsiteY21" fmla="*/ 46082 h 1120026"/>
              <a:gd name="connsiteX22" fmla="*/ 659610 w 818668"/>
              <a:gd name="connsiteY22" fmla="*/ 5601 h 1120026"/>
              <a:gd name="connsiteX23" fmla="*/ 647704 w 818668"/>
              <a:gd name="connsiteY23" fmla="*/ 839 h 1120026"/>
              <a:gd name="connsiteX24" fmla="*/ 645322 w 818668"/>
              <a:gd name="connsiteY24" fmla="*/ 10364 h 1120026"/>
              <a:gd name="connsiteX25" fmla="*/ 642941 w 818668"/>
              <a:gd name="connsiteY25" fmla="*/ 17507 h 1120026"/>
              <a:gd name="connsiteX26" fmla="*/ 640560 w 818668"/>
              <a:gd name="connsiteY26" fmla="*/ 27032 h 1120026"/>
              <a:gd name="connsiteX27" fmla="*/ 633416 w 818668"/>
              <a:gd name="connsiteY27" fmla="*/ 38939 h 1120026"/>
              <a:gd name="connsiteX28" fmla="*/ 631035 w 818668"/>
              <a:gd name="connsiteY28" fmla="*/ 46082 h 1120026"/>
              <a:gd name="connsiteX29" fmla="*/ 616747 w 818668"/>
              <a:gd name="connsiteY29" fmla="*/ 60370 h 1120026"/>
              <a:gd name="connsiteX30" fmla="*/ 609604 w 818668"/>
              <a:gd name="connsiteY30" fmla="*/ 62751 h 1120026"/>
              <a:gd name="connsiteX31" fmla="*/ 597697 w 818668"/>
              <a:gd name="connsiteY31" fmla="*/ 53226 h 1120026"/>
              <a:gd name="connsiteX32" fmla="*/ 561979 w 818668"/>
              <a:gd name="connsiteY32" fmla="*/ 67514 h 1120026"/>
              <a:gd name="connsiteX33" fmla="*/ 514354 w 818668"/>
              <a:gd name="connsiteY33" fmla="*/ 84182 h 1120026"/>
              <a:gd name="connsiteX34" fmla="*/ 519116 w 818668"/>
              <a:gd name="connsiteY34" fmla="*/ 93707 h 1120026"/>
              <a:gd name="connsiteX35" fmla="*/ 516735 w 818668"/>
              <a:gd name="connsiteY35" fmla="*/ 103232 h 1120026"/>
              <a:gd name="connsiteX36" fmla="*/ 502447 w 818668"/>
              <a:gd name="connsiteY36" fmla="*/ 110376 h 1120026"/>
              <a:gd name="connsiteX37" fmla="*/ 457204 w 818668"/>
              <a:gd name="connsiteY37" fmla="*/ 115139 h 1120026"/>
              <a:gd name="connsiteX38" fmla="*/ 447679 w 818668"/>
              <a:gd name="connsiteY38" fmla="*/ 122282 h 1120026"/>
              <a:gd name="connsiteX39" fmla="*/ 438154 w 818668"/>
              <a:gd name="connsiteY39" fmla="*/ 134189 h 1120026"/>
              <a:gd name="connsiteX40" fmla="*/ 431010 w 818668"/>
              <a:gd name="connsiteY40" fmla="*/ 141332 h 1120026"/>
              <a:gd name="connsiteX41" fmla="*/ 421485 w 818668"/>
              <a:gd name="connsiteY41" fmla="*/ 167526 h 1120026"/>
              <a:gd name="connsiteX42" fmla="*/ 404816 w 818668"/>
              <a:gd name="connsiteY42" fmla="*/ 172289 h 1120026"/>
              <a:gd name="connsiteX43" fmla="*/ 309566 w 818668"/>
              <a:gd name="connsiteY43" fmla="*/ 186576 h 1120026"/>
              <a:gd name="connsiteX44" fmla="*/ 290516 w 818668"/>
              <a:gd name="connsiteY44" fmla="*/ 198482 h 1120026"/>
              <a:gd name="connsiteX45" fmla="*/ 276229 w 818668"/>
              <a:gd name="connsiteY45" fmla="*/ 212770 h 1120026"/>
              <a:gd name="connsiteX46" fmla="*/ 259560 w 818668"/>
              <a:gd name="connsiteY46" fmla="*/ 234201 h 1120026"/>
              <a:gd name="connsiteX47" fmla="*/ 250035 w 818668"/>
              <a:gd name="connsiteY47" fmla="*/ 246107 h 1120026"/>
              <a:gd name="connsiteX48" fmla="*/ 235747 w 818668"/>
              <a:gd name="connsiteY48" fmla="*/ 258014 h 1120026"/>
              <a:gd name="connsiteX49" fmla="*/ 228604 w 818668"/>
              <a:gd name="connsiteY49" fmla="*/ 267539 h 1120026"/>
              <a:gd name="connsiteX50" fmla="*/ 207172 w 818668"/>
              <a:gd name="connsiteY50" fmla="*/ 281826 h 1120026"/>
              <a:gd name="connsiteX51" fmla="*/ 197647 w 818668"/>
              <a:gd name="connsiteY51" fmla="*/ 291351 h 1120026"/>
              <a:gd name="connsiteX52" fmla="*/ 183360 w 818668"/>
              <a:gd name="connsiteY52" fmla="*/ 300876 h 1120026"/>
              <a:gd name="connsiteX53" fmla="*/ 176216 w 818668"/>
              <a:gd name="connsiteY53" fmla="*/ 308020 h 1120026"/>
              <a:gd name="connsiteX54" fmla="*/ 164310 w 818668"/>
              <a:gd name="connsiteY54" fmla="*/ 312782 h 1120026"/>
              <a:gd name="connsiteX55" fmla="*/ 157166 w 818668"/>
              <a:gd name="connsiteY55" fmla="*/ 367551 h 1120026"/>
              <a:gd name="connsiteX56" fmla="*/ 166691 w 818668"/>
              <a:gd name="connsiteY56" fmla="*/ 381839 h 1120026"/>
              <a:gd name="connsiteX57" fmla="*/ 183360 w 818668"/>
              <a:gd name="connsiteY57" fmla="*/ 403270 h 1120026"/>
              <a:gd name="connsiteX58" fmla="*/ 190504 w 818668"/>
              <a:gd name="connsiteY58" fmla="*/ 412795 h 1120026"/>
              <a:gd name="connsiteX59" fmla="*/ 197647 w 818668"/>
              <a:gd name="connsiteY59" fmla="*/ 424701 h 1120026"/>
              <a:gd name="connsiteX60" fmla="*/ 204791 w 818668"/>
              <a:gd name="connsiteY60" fmla="*/ 438989 h 1120026"/>
              <a:gd name="connsiteX61" fmla="*/ 216697 w 818668"/>
              <a:gd name="connsiteY61" fmla="*/ 455657 h 1120026"/>
              <a:gd name="connsiteX62" fmla="*/ 221460 w 818668"/>
              <a:gd name="connsiteY62" fmla="*/ 467564 h 1120026"/>
              <a:gd name="connsiteX63" fmla="*/ 228604 w 818668"/>
              <a:gd name="connsiteY63" fmla="*/ 477089 h 1120026"/>
              <a:gd name="connsiteX64" fmla="*/ 233366 w 818668"/>
              <a:gd name="connsiteY64" fmla="*/ 486614 h 1120026"/>
              <a:gd name="connsiteX65" fmla="*/ 230985 w 818668"/>
              <a:gd name="connsiteY65" fmla="*/ 503282 h 1120026"/>
              <a:gd name="connsiteX66" fmla="*/ 185741 w 818668"/>
              <a:gd name="connsiteY66" fmla="*/ 508045 h 1120026"/>
              <a:gd name="connsiteX67" fmla="*/ 176216 w 818668"/>
              <a:gd name="connsiteY67" fmla="*/ 512807 h 1120026"/>
              <a:gd name="connsiteX68" fmla="*/ 171454 w 818668"/>
              <a:gd name="connsiteY68" fmla="*/ 527095 h 1120026"/>
              <a:gd name="connsiteX69" fmla="*/ 164310 w 818668"/>
              <a:gd name="connsiteY69" fmla="*/ 577101 h 1120026"/>
              <a:gd name="connsiteX70" fmla="*/ 135735 w 818668"/>
              <a:gd name="connsiteY70" fmla="*/ 603295 h 1120026"/>
              <a:gd name="connsiteX71" fmla="*/ 128591 w 818668"/>
              <a:gd name="connsiteY71" fmla="*/ 608057 h 1120026"/>
              <a:gd name="connsiteX72" fmla="*/ 111922 w 818668"/>
              <a:gd name="connsiteY72" fmla="*/ 624726 h 1120026"/>
              <a:gd name="connsiteX73" fmla="*/ 100016 w 818668"/>
              <a:gd name="connsiteY73" fmla="*/ 634251 h 1120026"/>
              <a:gd name="connsiteX74" fmla="*/ 88110 w 818668"/>
              <a:gd name="connsiteY74" fmla="*/ 646157 h 1120026"/>
              <a:gd name="connsiteX75" fmla="*/ 80966 w 818668"/>
              <a:gd name="connsiteY75" fmla="*/ 658064 h 1120026"/>
              <a:gd name="connsiteX76" fmla="*/ 76204 w 818668"/>
              <a:gd name="connsiteY76" fmla="*/ 665207 h 1120026"/>
              <a:gd name="connsiteX77" fmla="*/ 69060 w 818668"/>
              <a:gd name="connsiteY77" fmla="*/ 674732 h 1120026"/>
              <a:gd name="connsiteX78" fmla="*/ 64297 w 818668"/>
              <a:gd name="connsiteY78" fmla="*/ 681876 h 1120026"/>
              <a:gd name="connsiteX79" fmla="*/ 57154 w 818668"/>
              <a:gd name="connsiteY79" fmla="*/ 689020 h 1120026"/>
              <a:gd name="connsiteX80" fmla="*/ 52391 w 818668"/>
              <a:gd name="connsiteY80" fmla="*/ 698545 h 1120026"/>
              <a:gd name="connsiteX81" fmla="*/ 47629 w 818668"/>
              <a:gd name="connsiteY81" fmla="*/ 705689 h 1120026"/>
              <a:gd name="connsiteX82" fmla="*/ 40485 w 818668"/>
              <a:gd name="connsiteY82" fmla="*/ 717595 h 1120026"/>
              <a:gd name="connsiteX83" fmla="*/ 33341 w 818668"/>
              <a:gd name="connsiteY83" fmla="*/ 731882 h 1120026"/>
              <a:gd name="connsiteX84" fmla="*/ 38104 w 818668"/>
              <a:gd name="connsiteY84" fmla="*/ 750932 h 1120026"/>
              <a:gd name="connsiteX85" fmla="*/ 47629 w 818668"/>
              <a:gd name="connsiteY85" fmla="*/ 774745 h 1120026"/>
              <a:gd name="connsiteX86" fmla="*/ 30960 w 818668"/>
              <a:gd name="connsiteY86" fmla="*/ 817607 h 1120026"/>
              <a:gd name="connsiteX87" fmla="*/ 11910 w 818668"/>
              <a:gd name="connsiteY87" fmla="*/ 831895 h 1120026"/>
              <a:gd name="connsiteX88" fmla="*/ 2385 w 818668"/>
              <a:gd name="connsiteY88" fmla="*/ 848564 h 1120026"/>
              <a:gd name="connsiteX89" fmla="*/ 4 w 818668"/>
              <a:gd name="connsiteY89" fmla="*/ 855707 h 1120026"/>
              <a:gd name="connsiteX90" fmla="*/ 4766 w 818668"/>
              <a:gd name="connsiteY90" fmla="*/ 915239 h 1120026"/>
              <a:gd name="connsiteX91" fmla="*/ 7147 w 818668"/>
              <a:gd name="connsiteY91" fmla="*/ 924764 h 1120026"/>
              <a:gd name="connsiteX92" fmla="*/ 21435 w 818668"/>
              <a:gd name="connsiteY92" fmla="*/ 941432 h 1120026"/>
              <a:gd name="connsiteX93" fmla="*/ 33341 w 818668"/>
              <a:gd name="connsiteY93" fmla="*/ 948576 h 1120026"/>
              <a:gd name="connsiteX94" fmla="*/ 42866 w 818668"/>
              <a:gd name="connsiteY94" fmla="*/ 950957 h 1120026"/>
              <a:gd name="connsiteX95" fmla="*/ 50010 w 818668"/>
              <a:gd name="connsiteY95" fmla="*/ 955720 h 1120026"/>
              <a:gd name="connsiteX96" fmla="*/ 76204 w 818668"/>
              <a:gd name="connsiteY96" fmla="*/ 970007 h 1120026"/>
              <a:gd name="connsiteX97" fmla="*/ 80966 w 818668"/>
              <a:gd name="connsiteY97" fmla="*/ 977151 h 1120026"/>
              <a:gd name="connsiteX98" fmla="*/ 76204 w 818668"/>
              <a:gd name="connsiteY98" fmla="*/ 1034301 h 1120026"/>
              <a:gd name="connsiteX99" fmla="*/ 71441 w 818668"/>
              <a:gd name="connsiteY99" fmla="*/ 1046207 h 1120026"/>
              <a:gd name="connsiteX100" fmla="*/ 76204 w 818668"/>
              <a:gd name="connsiteY100" fmla="*/ 1110501 h 1120026"/>
              <a:gd name="connsiteX101" fmla="*/ 80966 w 818668"/>
              <a:gd name="connsiteY101" fmla="*/ 1120026 h 1120026"/>
              <a:gd name="connsiteX102" fmla="*/ 114304 w 818668"/>
              <a:gd name="connsiteY102" fmla="*/ 1112882 h 1120026"/>
              <a:gd name="connsiteX103" fmla="*/ 123829 w 818668"/>
              <a:gd name="connsiteY103" fmla="*/ 1098595 h 1120026"/>
              <a:gd name="connsiteX104" fmla="*/ 161928 w 818668"/>
              <a:gd name="connsiteY104" fmla="*/ 1062877 h 1120026"/>
              <a:gd name="connsiteX105" fmla="*/ 195266 w 818668"/>
              <a:gd name="connsiteY105" fmla="*/ 1065257 h 1120026"/>
              <a:gd name="connsiteX106" fmla="*/ 230985 w 818668"/>
              <a:gd name="connsiteY106" fmla="*/ 1036682 h 1120026"/>
              <a:gd name="connsiteX107" fmla="*/ 278610 w 818668"/>
              <a:gd name="connsiteY107" fmla="*/ 958102 h 1120026"/>
              <a:gd name="connsiteX108" fmla="*/ 316710 w 818668"/>
              <a:gd name="connsiteY108" fmla="*/ 908095 h 1120026"/>
              <a:gd name="connsiteX109" fmla="*/ 338141 w 818668"/>
              <a:gd name="connsiteY109" fmla="*/ 905714 h 1120026"/>
              <a:gd name="connsiteX0" fmla="*/ 338141 w 818668"/>
              <a:gd name="connsiteY0" fmla="*/ 905714 h 1120026"/>
              <a:gd name="connsiteX1" fmla="*/ 350047 w 818668"/>
              <a:gd name="connsiteY1" fmla="*/ 881901 h 1120026"/>
              <a:gd name="connsiteX2" fmla="*/ 390529 w 818668"/>
              <a:gd name="connsiteY2" fmla="*/ 827133 h 1120026"/>
              <a:gd name="connsiteX3" fmla="*/ 409579 w 818668"/>
              <a:gd name="connsiteY3" fmla="*/ 781888 h 1120026"/>
              <a:gd name="connsiteX4" fmla="*/ 421485 w 818668"/>
              <a:gd name="connsiteY4" fmla="*/ 717595 h 1120026"/>
              <a:gd name="connsiteX5" fmla="*/ 440535 w 818668"/>
              <a:gd name="connsiteY5" fmla="*/ 674732 h 1120026"/>
              <a:gd name="connsiteX6" fmla="*/ 473872 w 818668"/>
              <a:gd name="connsiteY6" fmla="*/ 634251 h 1120026"/>
              <a:gd name="connsiteX7" fmla="*/ 526260 w 818668"/>
              <a:gd name="connsiteY7" fmla="*/ 560432 h 1120026"/>
              <a:gd name="connsiteX8" fmla="*/ 571504 w 818668"/>
              <a:gd name="connsiteY8" fmla="*/ 510426 h 1120026"/>
              <a:gd name="connsiteX9" fmla="*/ 607222 w 818668"/>
              <a:gd name="connsiteY9" fmla="*/ 443751 h 1120026"/>
              <a:gd name="connsiteX10" fmla="*/ 647704 w 818668"/>
              <a:gd name="connsiteY10" fmla="*/ 400889 h 1120026"/>
              <a:gd name="connsiteX11" fmla="*/ 683422 w 818668"/>
              <a:gd name="connsiteY11" fmla="*/ 365170 h 1120026"/>
              <a:gd name="connsiteX12" fmla="*/ 695329 w 818668"/>
              <a:gd name="connsiteY12" fmla="*/ 362789 h 1120026"/>
              <a:gd name="connsiteX13" fmla="*/ 750097 w 818668"/>
              <a:gd name="connsiteY13" fmla="*/ 360407 h 1120026"/>
              <a:gd name="connsiteX14" fmla="*/ 816772 w 818668"/>
              <a:gd name="connsiteY14" fmla="*/ 322307 h 1120026"/>
              <a:gd name="connsiteX15" fmla="*/ 797722 w 818668"/>
              <a:gd name="connsiteY15" fmla="*/ 255632 h 1120026"/>
              <a:gd name="connsiteX16" fmla="*/ 769147 w 818668"/>
              <a:gd name="connsiteY16" fmla="*/ 267539 h 1120026"/>
              <a:gd name="connsiteX17" fmla="*/ 719141 w 818668"/>
              <a:gd name="connsiteY17" fmla="*/ 231820 h 1120026"/>
              <a:gd name="connsiteX18" fmla="*/ 676279 w 818668"/>
              <a:gd name="connsiteY18" fmla="*/ 203245 h 1120026"/>
              <a:gd name="connsiteX19" fmla="*/ 681041 w 818668"/>
              <a:gd name="connsiteY19" fmla="*/ 169907 h 1120026"/>
              <a:gd name="connsiteX20" fmla="*/ 676279 w 818668"/>
              <a:gd name="connsiteY20" fmla="*/ 134189 h 1120026"/>
              <a:gd name="connsiteX21" fmla="*/ 673897 w 818668"/>
              <a:gd name="connsiteY21" fmla="*/ 46082 h 1120026"/>
              <a:gd name="connsiteX22" fmla="*/ 659610 w 818668"/>
              <a:gd name="connsiteY22" fmla="*/ 5601 h 1120026"/>
              <a:gd name="connsiteX23" fmla="*/ 647704 w 818668"/>
              <a:gd name="connsiteY23" fmla="*/ 839 h 1120026"/>
              <a:gd name="connsiteX24" fmla="*/ 645322 w 818668"/>
              <a:gd name="connsiteY24" fmla="*/ 10364 h 1120026"/>
              <a:gd name="connsiteX25" fmla="*/ 642941 w 818668"/>
              <a:gd name="connsiteY25" fmla="*/ 17507 h 1120026"/>
              <a:gd name="connsiteX26" fmla="*/ 640560 w 818668"/>
              <a:gd name="connsiteY26" fmla="*/ 27032 h 1120026"/>
              <a:gd name="connsiteX27" fmla="*/ 631035 w 818668"/>
              <a:gd name="connsiteY27" fmla="*/ 46082 h 1120026"/>
              <a:gd name="connsiteX28" fmla="*/ 616747 w 818668"/>
              <a:gd name="connsiteY28" fmla="*/ 60370 h 1120026"/>
              <a:gd name="connsiteX29" fmla="*/ 609604 w 818668"/>
              <a:gd name="connsiteY29" fmla="*/ 62751 h 1120026"/>
              <a:gd name="connsiteX30" fmla="*/ 597697 w 818668"/>
              <a:gd name="connsiteY30" fmla="*/ 53226 h 1120026"/>
              <a:gd name="connsiteX31" fmla="*/ 561979 w 818668"/>
              <a:gd name="connsiteY31" fmla="*/ 67514 h 1120026"/>
              <a:gd name="connsiteX32" fmla="*/ 514354 w 818668"/>
              <a:gd name="connsiteY32" fmla="*/ 84182 h 1120026"/>
              <a:gd name="connsiteX33" fmla="*/ 519116 w 818668"/>
              <a:gd name="connsiteY33" fmla="*/ 93707 h 1120026"/>
              <a:gd name="connsiteX34" fmla="*/ 516735 w 818668"/>
              <a:gd name="connsiteY34" fmla="*/ 103232 h 1120026"/>
              <a:gd name="connsiteX35" fmla="*/ 502447 w 818668"/>
              <a:gd name="connsiteY35" fmla="*/ 110376 h 1120026"/>
              <a:gd name="connsiteX36" fmla="*/ 457204 w 818668"/>
              <a:gd name="connsiteY36" fmla="*/ 115139 h 1120026"/>
              <a:gd name="connsiteX37" fmla="*/ 447679 w 818668"/>
              <a:gd name="connsiteY37" fmla="*/ 122282 h 1120026"/>
              <a:gd name="connsiteX38" fmla="*/ 438154 w 818668"/>
              <a:gd name="connsiteY38" fmla="*/ 134189 h 1120026"/>
              <a:gd name="connsiteX39" fmla="*/ 431010 w 818668"/>
              <a:gd name="connsiteY39" fmla="*/ 141332 h 1120026"/>
              <a:gd name="connsiteX40" fmla="*/ 421485 w 818668"/>
              <a:gd name="connsiteY40" fmla="*/ 167526 h 1120026"/>
              <a:gd name="connsiteX41" fmla="*/ 404816 w 818668"/>
              <a:gd name="connsiteY41" fmla="*/ 172289 h 1120026"/>
              <a:gd name="connsiteX42" fmla="*/ 309566 w 818668"/>
              <a:gd name="connsiteY42" fmla="*/ 186576 h 1120026"/>
              <a:gd name="connsiteX43" fmla="*/ 290516 w 818668"/>
              <a:gd name="connsiteY43" fmla="*/ 198482 h 1120026"/>
              <a:gd name="connsiteX44" fmla="*/ 276229 w 818668"/>
              <a:gd name="connsiteY44" fmla="*/ 212770 h 1120026"/>
              <a:gd name="connsiteX45" fmla="*/ 259560 w 818668"/>
              <a:gd name="connsiteY45" fmla="*/ 234201 h 1120026"/>
              <a:gd name="connsiteX46" fmla="*/ 250035 w 818668"/>
              <a:gd name="connsiteY46" fmla="*/ 246107 h 1120026"/>
              <a:gd name="connsiteX47" fmla="*/ 235747 w 818668"/>
              <a:gd name="connsiteY47" fmla="*/ 258014 h 1120026"/>
              <a:gd name="connsiteX48" fmla="*/ 228604 w 818668"/>
              <a:gd name="connsiteY48" fmla="*/ 267539 h 1120026"/>
              <a:gd name="connsiteX49" fmla="*/ 207172 w 818668"/>
              <a:gd name="connsiteY49" fmla="*/ 281826 h 1120026"/>
              <a:gd name="connsiteX50" fmla="*/ 197647 w 818668"/>
              <a:gd name="connsiteY50" fmla="*/ 291351 h 1120026"/>
              <a:gd name="connsiteX51" fmla="*/ 183360 w 818668"/>
              <a:gd name="connsiteY51" fmla="*/ 300876 h 1120026"/>
              <a:gd name="connsiteX52" fmla="*/ 176216 w 818668"/>
              <a:gd name="connsiteY52" fmla="*/ 308020 h 1120026"/>
              <a:gd name="connsiteX53" fmla="*/ 164310 w 818668"/>
              <a:gd name="connsiteY53" fmla="*/ 312782 h 1120026"/>
              <a:gd name="connsiteX54" fmla="*/ 157166 w 818668"/>
              <a:gd name="connsiteY54" fmla="*/ 367551 h 1120026"/>
              <a:gd name="connsiteX55" fmla="*/ 166691 w 818668"/>
              <a:gd name="connsiteY55" fmla="*/ 381839 h 1120026"/>
              <a:gd name="connsiteX56" fmla="*/ 183360 w 818668"/>
              <a:gd name="connsiteY56" fmla="*/ 403270 h 1120026"/>
              <a:gd name="connsiteX57" fmla="*/ 190504 w 818668"/>
              <a:gd name="connsiteY57" fmla="*/ 412795 h 1120026"/>
              <a:gd name="connsiteX58" fmla="*/ 197647 w 818668"/>
              <a:gd name="connsiteY58" fmla="*/ 424701 h 1120026"/>
              <a:gd name="connsiteX59" fmla="*/ 204791 w 818668"/>
              <a:gd name="connsiteY59" fmla="*/ 438989 h 1120026"/>
              <a:gd name="connsiteX60" fmla="*/ 216697 w 818668"/>
              <a:gd name="connsiteY60" fmla="*/ 455657 h 1120026"/>
              <a:gd name="connsiteX61" fmla="*/ 221460 w 818668"/>
              <a:gd name="connsiteY61" fmla="*/ 467564 h 1120026"/>
              <a:gd name="connsiteX62" fmla="*/ 228604 w 818668"/>
              <a:gd name="connsiteY62" fmla="*/ 477089 h 1120026"/>
              <a:gd name="connsiteX63" fmla="*/ 233366 w 818668"/>
              <a:gd name="connsiteY63" fmla="*/ 486614 h 1120026"/>
              <a:gd name="connsiteX64" fmla="*/ 230985 w 818668"/>
              <a:gd name="connsiteY64" fmla="*/ 503282 h 1120026"/>
              <a:gd name="connsiteX65" fmla="*/ 185741 w 818668"/>
              <a:gd name="connsiteY65" fmla="*/ 508045 h 1120026"/>
              <a:gd name="connsiteX66" fmla="*/ 176216 w 818668"/>
              <a:gd name="connsiteY66" fmla="*/ 512807 h 1120026"/>
              <a:gd name="connsiteX67" fmla="*/ 171454 w 818668"/>
              <a:gd name="connsiteY67" fmla="*/ 527095 h 1120026"/>
              <a:gd name="connsiteX68" fmla="*/ 164310 w 818668"/>
              <a:gd name="connsiteY68" fmla="*/ 577101 h 1120026"/>
              <a:gd name="connsiteX69" fmla="*/ 135735 w 818668"/>
              <a:gd name="connsiteY69" fmla="*/ 603295 h 1120026"/>
              <a:gd name="connsiteX70" fmla="*/ 128591 w 818668"/>
              <a:gd name="connsiteY70" fmla="*/ 608057 h 1120026"/>
              <a:gd name="connsiteX71" fmla="*/ 111922 w 818668"/>
              <a:gd name="connsiteY71" fmla="*/ 624726 h 1120026"/>
              <a:gd name="connsiteX72" fmla="*/ 100016 w 818668"/>
              <a:gd name="connsiteY72" fmla="*/ 634251 h 1120026"/>
              <a:gd name="connsiteX73" fmla="*/ 88110 w 818668"/>
              <a:gd name="connsiteY73" fmla="*/ 646157 h 1120026"/>
              <a:gd name="connsiteX74" fmla="*/ 80966 w 818668"/>
              <a:gd name="connsiteY74" fmla="*/ 658064 h 1120026"/>
              <a:gd name="connsiteX75" fmla="*/ 76204 w 818668"/>
              <a:gd name="connsiteY75" fmla="*/ 665207 h 1120026"/>
              <a:gd name="connsiteX76" fmla="*/ 69060 w 818668"/>
              <a:gd name="connsiteY76" fmla="*/ 674732 h 1120026"/>
              <a:gd name="connsiteX77" fmla="*/ 64297 w 818668"/>
              <a:gd name="connsiteY77" fmla="*/ 681876 h 1120026"/>
              <a:gd name="connsiteX78" fmla="*/ 57154 w 818668"/>
              <a:gd name="connsiteY78" fmla="*/ 689020 h 1120026"/>
              <a:gd name="connsiteX79" fmla="*/ 52391 w 818668"/>
              <a:gd name="connsiteY79" fmla="*/ 698545 h 1120026"/>
              <a:gd name="connsiteX80" fmla="*/ 47629 w 818668"/>
              <a:gd name="connsiteY80" fmla="*/ 705689 h 1120026"/>
              <a:gd name="connsiteX81" fmla="*/ 40485 w 818668"/>
              <a:gd name="connsiteY81" fmla="*/ 717595 h 1120026"/>
              <a:gd name="connsiteX82" fmla="*/ 33341 w 818668"/>
              <a:gd name="connsiteY82" fmla="*/ 731882 h 1120026"/>
              <a:gd name="connsiteX83" fmla="*/ 38104 w 818668"/>
              <a:gd name="connsiteY83" fmla="*/ 750932 h 1120026"/>
              <a:gd name="connsiteX84" fmla="*/ 47629 w 818668"/>
              <a:gd name="connsiteY84" fmla="*/ 774745 h 1120026"/>
              <a:gd name="connsiteX85" fmla="*/ 30960 w 818668"/>
              <a:gd name="connsiteY85" fmla="*/ 817607 h 1120026"/>
              <a:gd name="connsiteX86" fmla="*/ 11910 w 818668"/>
              <a:gd name="connsiteY86" fmla="*/ 831895 h 1120026"/>
              <a:gd name="connsiteX87" fmla="*/ 2385 w 818668"/>
              <a:gd name="connsiteY87" fmla="*/ 848564 h 1120026"/>
              <a:gd name="connsiteX88" fmla="*/ 4 w 818668"/>
              <a:gd name="connsiteY88" fmla="*/ 855707 h 1120026"/>
              <a:gd name="connsiteX89" fmla="*/ 4766 w 818668"/>
              <a:gd name="connsiteY89" fmla="*/ 915239 h 1120026"/>
              <a:gd name="connsiteX90" fmla="*/ 7147 w 818668"/>
              <a:gd name="connsiteY90" fmla="*/ 924764 h 1120026"/>
              <a:gd name="connsiteX91" fmla="*/ 21435 w 818668"/>
              <a:gd name="connsiteY91" fmla="*/ 941432 h 1120026"/>
              <a:gd name="connsiteX92" fmla="*/ 33341 w 818668"/>
              <a:gd name="connsiteY92" fmla="*/ 948576 h 1120026"/>
              <a:gd name="connsiteX93" fmla="*/ 42866 w 818668"/>
              <a:gd name="connsiteY93" fmla="*/ 950957 h 1120026"/>
              <a:gd name="connsiteX94" fmla="*/ 50010 w 818668"/>
              <a:gd name="connsiteY94" fmla="*/ 955720 h 1120026"/>
              <a:gd name="connsiteX95" fmla="*/ 76204 w 818668"/>
              <a:gd name="connsiteY95" fmla="*/ 970007 h 1120026"/>
              <a:gd name="connsiteX96" fmla="*/ 80966 w 818668"/>
              <a:gd name="connsiteY96" fmla="*/ 977151 h 1120026"/>
              <a:gd name="connsiteX97" fmla="*/ 76204 w 818668"/>
              <a:gd name="connsiteY97" fmla="*/ 1034301 h 1120026"/>
              <a:gd name="connsiteX98" fmla="*/ 71441 w 818668"/>
              <a:gd name="connsiteY98" fmla="*/ 1046207 h 1120026"/>
              <a:gd name="connsiteX99" fmla="*/ 76204 w 818668"/>
              <a:gd name="connsiteY99" fmla="*/ 1110501 h 1120026"/>
              <a:gd name="connsiteX100" fmla="*/ 80966 w 818668"/>
              <a:gd name="connsiteY100" fmla="*/ 1120026 h 1120026"/>
              <a:gd name="connsiteX101" fmla="*/ 114304 w 818668"/>
              <a:gd name="connsiteY101" fmla="*/ 1112882 h 1120026"/>
              <a:gd name="connsiteX102" fmla="*/ 123829 w 818668"/>
              <a:gd name="connsiteY102" fmla="*/ 1098595 h 1120026"/>
              <a:gd name="connsiteX103" fmla="*/ 161928 w 818668"/>
              <a:gd name="connsiteY103" fmla="*/ 1062877 h 1120026"/>
              <a:gd name="connsiteX104" fmla="*/ 195266 w 818668"/>
              <a:gd name="connsiteY104" fmla="*/ 1065257 h 1120026"/>
              <a:gd name="connsiteX105" fmla="*/ 230985 w 818668"/>
              <a:gd name="connsiteY105" fmla="*/ 1036682 h 1120026"/>
              <a:gd name="connsiteX106" fmla="*/ 278610 w 818668"/>
              <a:gd name="connsiteY106" fmla="*/ 958102 h 1120026"/>
              <a:gd name="connsiteX107" fmla="*/ 316710 w 818668"/>
              <a:gd name="connsiteY107" fmla="*/ 908095 h 1120026"/>
              <a:gd name="connsiteX108" fmla="*/ 338141 w 818668"/>
              <a:gd name="connsiteY108" fmla="*/ 905714 h 1120026"/>
              <a:gd name="connsiteX0" fmla="*/ 338141 w 818668"/>
              <a:gd name="connsiteY0" fmla="*/ 905714 h 1120026"/>
              <a:gd name="connsiteX1" fmla="*/ 350047 w 818668"/>
              <a:gd name="connsiteY1" fmla="*/ 881901 h 1120026"/>
              <a:gd name="connsiteX2" fmla="*/ 390529 w 818668"/>
              <a:gd name="connsiteY2" fmla="*/ 827133 h 1120026"/>
              <a:gd name="connsiteX3" fmla="*/ 409579 w 818668"/>
              <a:gd name="connsiteY3" fmla="*/ 781888 h 1120026"/>
              <a:gd name="connsiteX4" fmla="*/ 421485 w 818668"/>
              <a:gd name="connsiteY4" fmla="*/ 717595 h 1120026"/>
              <a:gd name="connsiteX5" fmla="*/ 440535 w 818668"/>
              <a:gd name="connsiteY5" fmla="*/ 674732 h 1120026"/>
              <a:gd name="connsiteX6" fmla="*/ 473872 w 818668"/>
              <a:gd name="connsiteY6" fmla="*/ 634251 h 1120026"/>
              <a:gd name="connsiteX7" fmla="*/ 526260 w 818668"/>
              <a:gd name="connsiteY7" fmla="*/ 560432 h 1120026"/>
              <a:gd name="connsiteX8" fmla="*/ 571504 w 818668"/>
              <a:gd name="connsiteY8" fmla="*/ 510426 h 1120026"/>
              <a:gd name="connsiteX9" fmla="*/ 607222 w 818668"/>
              <a:gd name="connsiteY9" fmla="*/ 443751 h 1120026"/>
              <a:gd name="connsiteX10" fmla="*/ 647704 w 818668"/>
              <a:gd name="connsiteY10" fmla="*/ 400889 h 1120026"/>
              <a:gd name="connsiteX11" fmla="*/ 683422 w 818668"/>
              <a:gd name="connsiteY11" fmla="*/ 365170 h 1120026"/>
              <a:gd name="connsiteX12" fmla="*/ 695329 w 818668"/>
              <a:gd name="connsiteY12" fmla="*/ 362789 h 1120026"/>
              <a:gd name="connsiteX13" fmla="*/ 750097 w 818668"/>
              <a:gd name="connsiteY13" fmla="*/ 360407 h 1120026"/>
              <a:gd name="connsiteX14" fmla="*/ 816772 w 818668"/>
              <a:gd name="connsiteY14" fmla="*/ 322307 h 1120026"/>
              <a:gd name="connsiteX15" fmla="*/ 797722 w 818668"/>
              <a:gd name="connsiteY15" fmla="*/ 255632 h 1120026"/>
              <a:gd name="connsiteX16" fmla="*/ 769147 w 818668"/>
              <a:gd name="connsiteY16" fmla="*/ 267539 h 1120026"/>
              <a:gd name="connsiteX17" fmla="*/ 719141 w 818668"/>
              <a:gd name="connsiteY17" fmla="*/ 231820 h 1120026"/>
              <a:gd name="connsiteX18" fmla="*/ 676279 w 818668"/>
              <a:gd name="connsiteY18" fmla="*/ 203245 h 1120026"/>
              <a:gd name="connsiteX19" fmla="*/ 681041 w 818668"/>
              <a:gd name="connsiteY19" fmla="*/ 169907 h 1120026"/>
              <a:gd name="connsiteX20" fmla="*/ 676279 w 818668"/>
              <a:gd name="connsiteY20" fmla="*/ 134189 h 1120026"/>
              <a:gd name="connsiteX21" fmla="*/ 673897 w 818668"/>
              <a:gd name="connsiteY21" fmla="*/ 46082 h 1120026"/>
              <a:gd name="connsiteX22" fmla="*/ 659610 w 818668"/>
              <a:gd name="connsiteY22" fmla="*/ 5601 h 1120026"/>
              <a:gd name="connsiteX23" fmla="*/ 647704 w 818668"/>
              <a:gd name="connsiteY23" fmla="*/ 839 h 1120026"/>
              <a:gd name="connsiteX24" fmla="*/ 645322 w 818668"/>
              <a:gd name="connsiteY24" fmla="*/ 10364 h 1120026"/>
              <a:gd name="connsiteX25" fmla="*/ 642941 w 818668"/>
              <a:gd name="connsiteY25" fmla="*/ 17507 h 1120026"/>
              <a:gd name="connsiteX26" fmla="*/ 631035 w 818668"/>
              <a:gd name="connsiteY26" fmla="*/ 46082 h 1120026"/>
              <a:gd name="connsiteX27" fmla="*/ 616747 w 818668"/>
              <a:gd name="connsiteY27" fmla="*/ 60370 h 1120026"/>
              <a:gd name="connsiteX28" fmla="*/ 609604 w 818668"/>
              <a:gd name="connsiteY28" fmla="*/ 62751 h 1120026"/>
              <a:gd name="connsiteX29" fmla="*/ 597697 w 818668"/>
              <a:gd name="connsiteY29" fmla="*/ 53226 h 1120026"/>
              <a:gd name="connsiteX30" fmla="*/ 561979 w 818668"/>
              <a:gd name="connsiteY30" fmla="*/ 67514 h 1120026"/>
              <a:gd name="connsiteX31" fmla="*/ 514354 w 818668"/>
              <a:gd name="connsiteY31" fmla="*/ 84182 h 1120026"/>
              <a:gd name="connsiteX32" fmla="*/ 519116 w 818668"/>
              <a:gd name="connsiteY32" fmla="*/ 93707 h 1120026"/>
              <a:gd name="connsiteX33" fmla="*/ 516735 w 818668"/>
              <a:gd name="connsiteY33" fmla="*/ 103232 h 1120026"/>
              <a:gd name="connsiteX34" fmla="*/ 502447 w 818668"/>
              <a:gd name="connsiteY34" fmla="*/ 110376 h 1120026"/>
              <a:gd name="connsiteX35" fmla="*/ 457204 w 818668"/>
              <a:gd name="connsiteY35" fmla="*/ 115139 h 1120026"/>
              <a:gd name="connsiteX36" fmla="*/ 447679 w 818668"/>
              <a:gd name="connsiteY36" fmla="*/ 122282 h 1120026"/>
              <a:gd name="connsiteX37" fmla="*/ 438154 w 818668"/>
              <a:gd name="connsiteY37" fmla="*/ 134189 h 1120026"/>
              <a:gd name="connsiteX38" fmla="*/ 431010 w 818668"/>
              <a:gd name="connsiteY38" fmla="*/ 141332 h 1120026"/>
              <a:gd name="connsiteX39" fmla="*/ 421485 w 818668"/>
              <a:gd name="connsiteY39" fmla="*/ 167526 h 1120026"/>
              <a:gd name="connsiteX40" fmla="*/ 404816 w 818668"/>
              <a:gd name="connsiteY40" fmla="*/ 172289 h 1120026"/>
              <a:gd name="connsiteX41" fmla="*/ 309566 w 818668"/>
              <a:gd name="connsiteY41" fmla="*/ 186576 h 1120026"/>
              <a:gd name="connsiteX42" fmla="*/ 290516 w 818668"/>
              <a:gd name="connsiteY42" fmla="*/ 198482 h 1120026"/>
              <a:gd name="connsiteX43" fmla="*/ 276229 w 818668"/>
              <a:gd name="connsiteY43" fmla="*/ 212770 h 1120026"/>
              <a:gd name="connsiteX44" fmla="*/ 259560 w 818668"/>
              <a:gd name="connsiteY44" fmla="*/ 234201 h 1120026"/>
              <a:gd name="connsiteX45" fmla="*/ 250035 w 818668"/>
              <a:gd name="connsiteY45" fmla="*/ 246107 h 1120026"/>
              <a:gd name="connsiteX46" fmla="*/ 235747 w 818668"/>
              <a:gd name="connsiteY46" fmla="*/ 258014 h 1120026"/>
              <a:gd name="connsiteX47" fmla="*/ 228604 w 818668"/>
              <a:gd name="connsiteY47" fmla="*/ 267539 h 1120026"/>
              <a:gd name="connsiteX48" fmla="*/ 207172 w 818668"/>
              <a:gd name="connsiteY48" fmla="*/ 281826 h 1120026"/>
              <a:gd name="connsiteX49" fmla="*/ 197647 w 818668"/>
              <a:gd name="connsiteY49" fmla="*/ 291351 h 1120026"/>
              <a:gd name="connsiteX50" fmla="*/ 183360 w 818668"/>
              <a:gd name="connsiteY50" fmla="*/ 300876 h 1120026"/>
              <a:gd name="connsiteX51" fmla="*/ 176216 w 818668"/>
              <a:gd name="connsiteY51" fmla="*/ 308020 h 1120026"/>
              <a:gd name="connsiteX52" fmla="*/ 164310 w 818668"/>
              <a:gd name="connsiteY52" fmla="*/ 312782 h 1120026"/>
              <a:gd name="connsiteX53" fmla="*/ 157166 w 818668"/>
              <a:gd name="connsiteY53" fmla="*/ 367551 h 1120026"/>
              <a:gd name="connsiteX54" fmla="*/ 166691 w 818668"/>
              <a:gd name="connsiteY54" fmla="*/ 381839 h 1120026"/>
              <a:gd name="connsiteX55" fmla="*/ 183360 w 818668"/>
              <a:gd name="connsiteY55" fmla="*/ 403270 h 1120026"/>
              <a:gd name="connsiteX56" fmla="*/ 190504 w 818668"/>
              <a:gd name="connsiteY56" fmla="*/ 412795 h 1120026"/>
              <a:gd name="connsiteX57" fmla="*/ 197647 w 818668"/>
              <a:gd name="connsiteY57" fmla="*/ 424701 h 1120026"/>
              <a:gd name="connsiteX58" fmla="*/ 204791 w 818668"/>
              <a:gd name="connsiteY58" fmla="*/ 438989 h 1120026"/>
              <a:gd name="connsiteX59" fmla="*/ 216697 w 818668"/>
              <a:gd name="connsiteY59" fmla="*/ 455657 h 1120026"/>
              <a:gd name="connsiteX60" fmla="*/ 221460 w 818668"/>
              <a:gd name="connsiteY60" fmla="*/ 467564 h 1120026"/>
              <a:gd name="connsiteX61" fmla="*/ 228604 w 818668"/>
              <a:gd name="connsiteY61" fmla="*/ 477089 h 1120026"/>
              <a:gd name="connsiteX62" fmla="*/ 233366 w 818668"/>
              <a:gd name="connsiteY62" fmla="*/ 486614 h 1120026"/>
              <a:gd name="connsiteX63" fmla="*/ 230985 w 818668"/>
              <a:gd name="connsiteY63" fmla="*/ 503282 h 1120026"/>
              <a:gd name="connsiteX64" fmla="*/ 185741 w 818668"/>
              <a:gd name="connsiteY64" fmla="*/ 508045 h 1120026"/>
              <a:gd name="connsiteX65" fmla="*/ 176216 w 818668"/>
              <a:gd name="connsiteY65" fmla="*/ 512807 h 1120026"/>
              <a:gd name="connsiteX66" fmla="*/ 171454 w 818668"/>
              <a:gd name="connsiteY66" fmla="*/ 527095 h 1120026"/>
              <a:gd name="connsiteX67" fmla="*/ 164310 w 818668"/>
              <a:gd name="connsiteY67" fmla="*/ 577101 h 1120026"/>
              <a:gd name="connsiteX68" fmla="*/ 135735 w 818668"/>
              <a:gd name="connsiteY68" fmla="*/ 603295 h 1120026"/>
              <a:gd name="connsiteX69" fmla="*/ 128591 w 818668"/>
              <a:gd name="connsiteY69" fmla="*/ 608057 h 1120026"/>
              <a:gd name="connsiteX70" fmla="*/ 111922 w 818668"/>
              <a:gd name="connsiteY70" fmla="*/ 624726 h 1120026"/>
              <a:gd name="connsiteX71" fmla="*/ 100016 w 818668"/>
              <a:gd name="connsiteY71" fmla="*/ 634251 h 1120026"/>
              <a:gd name="connsiteX72" fmla="*/ 88110 w 818668"/>
              <a:gd name="connsiteY72" fmla="*/ 646157 h 1120026"/>
              <a:gd name="connsiteX73" fmla="*/ 80966 w 818668"/>
              <a:gd name="connsiteY73" fmla="*/ 658064 h 1120026"/>
              <a:gd name="connsiteX74" fmla="*/ 76204 w 818668"/>
              <a:gd name="connsiteY74" fmla="*/ 665207 h 1120026"/>
              <a:gd name="connsiteX75" fmla="*/ 69060 w 818668"/>
              <a:gd name="connsiteY75" fmla="*/ 674732 h 1120026"/>
              <a:gd name="connsiteX76" fmla="*/ 64297 w 818668"/>
              <a:gd name="connsiteY76" fmla="*/ 681876 h 1120026"/>
              <a:gd name="connsiteX77" fmla="*/ 57154 w 818668"/>
              <a:gd name="connsiteY77" fmla="*/ 689020 h 1120026"/>
              <a:gd name="connsiteX78" fmla="*/ 52391 w 818668"/>
              <a:gd name="connsiteY78" fmla="*/ 698545 h 1120026"/>
              <a:gd name="connsiteX79" fmla="*/ 47629 w 818668"/>
              <a:gd name="connsiteY79" fmla="*/ 705689 h 1120026"/>
              <a:gd name="connsiteX80" fmla="*/ 40485 w 818668"/>
              <a:gd name="connsiteY80" fmla="*/ 717595 h 1120026"/>
              <a:gd name="connsiteX81" fmla="*/ 33341 w 818668"/>
              <a:gd name="connsiteY81" fmla="*/ 731882 h 1120026"/>
              <a:gd name="connsiteX82" fmla="*/ 38104 w 818668"/>
              <a:gd name="connsiteY82" fmla="*/ 750932 h 1120026"/>
              <a:gd name="connsiteX83" fmla="*/ 47629 w 818668"/>
              <a:gd name="connsiteY83" fmla="*/ 774745 h 1120026"/>
              <a:gd name="connsiteX84" fmla="*/ 30960 w 818668"/>
              <a:gd name="connsiteY84" fmla="*/ 817607 h 1120026"/>
              <a:gd name="connsiteX85" fmla="*/ 11910 w 818668"/>
              <a:gd name="connsiteY85" fmla="*/ 831895 h 1120026"/>
              <a:gd name="connsiteX86" fmla="*/ 2385 w 818668"/>
              <a:gd name="connsiteY86" fmla="*/ 848564 h 1120026"/>
              <a:gd name="connsiteX87" fmla="*/ 4 w 818668"/>
              <a:gd name="connsiteY87" fmla="*/ 855707 h 1120026"/>
              <a:gd name="connsiteX88" fmla="*/ 4766 w 818668"/>
              <a:gd name="connsiteY88" fmla="*/ 915239 h 1120026"/>
              <a:gd name="connsiteX89" fmla="*/ 7147 w 818668"/>
              <a:gd name="connsiteY89" fmla="*/ 924764 h 1120026"/>
              <a:gd name="connsiteX90" fmla="*/ 21435 w 818668"/>
              <a:gd name="connsiteY90" fmla="*/ 941432 h 1120026"/>
              <a:gd name="connsiteX91" fmla="*/ 33341 w 818668"/>
              <a:gd name="connsiteY91" fmla="*/ 948576 h 1120026"/>
              <a:gd name="connsiteX92" fmla="*/ 42866 w 818668"/>
              <a:gd name="connsiteY92" fmla="*/ 950957 h 1120026"/>
              <a:gd name="connsiteX93" fmla="*/ 50010 w 818668"/>
              <a:gd name="connsiteY93" fmla="*/ 955720 h 1120026"/>
              <a:gd name="connsiteX94" fmla="*/ 76204 w 818668"/>
              <a:gd name="connsiteY94" fmla="*/ 970007 h 1120026"/>
              <a:gd name="connsiteX95" fmla="*/ 80966 w 818668"/>
              <a:gd name="connsiteY95" fmla="*/ 977151 h 1120026"/>
              <a:gd name="connsiteX96" fmla="*/ 76204 w 818668"/>
              <a:gd name="connsiteY96" fmla="*/ 1034301 h 1120026"/>
              <a:gd name="connsiteX97" fmla="*/ 71441 w 818668"/>
              <a:gd name="connsiteY97" fmla="*/ 1046207 h 1120026"/>
              <a:gd name="connsiteX98" fmla="*/ 76204 w 818668"/>
              <a:gd name="connsiteY98" fmla="*/ 1110501 h 1120026"/>
              <a:gd name="connsiteX99" fmla="*/ 80966 w 818668"/>
              <a:gd name="connsiteY99" fmla="*/ 1120026 h 1120026"/>
              <a:gd name="connsiteX100" fmla="*/ 114304 w 818668"/>
              <a:gd name="connsiteY100" fmla="*/ 1112882 h 1120026"/>
              <a:gd name="connsiteX101" fmla="*/ 123829 w 818668"/>
              <a:gd name="connsiteY101" fmla="*/ 1098595 h 1120026"/>
              <a:gd name="connsiteX102" fmla="*/ 161928 w 818668"/>
              <a:gd name="connsiteY102" fmla="*/ 1062877 h 1120026"/>
              <a:gd name="connsiteX103" fmla="*/ 195266 w 818668"/>
              <a:gd name="connsiteY103" fmla="*/ 1065257 h 1120026"/>
              <a:gd name="connsiteX104" fmla="*/ 230985 w 818668"/>
              <a:gd name="connsiteY104" fmla="*/ 1036682 h 1120026"/>
              <a:gd name="connsiteX105" fmla="*/ 278610 w 818668"/>
              <a:gd name="connsiteY105" fmla="*/ 958102 h 1120026"/>
              <a:gd name="connsiteX106" fmla="*/ 316710 w 818668"/>
              <a:gd name="connsiteY106" fmla="*/ 908095 h 1120026"/>
              <a:gd name="connsiteX107" fmla="*/ 338141 w 818668"/>
              <a:gd name="connsiteY107" fmla="*/ 905714 h 1120026"/>
              <a:gd name="connsiteX0" fmla="*/ 338141 w 818668"/>
              <a:gd name="connsiteY0" fmla="*/ 905714 h 1120026"/>
              <a:gd name="connsiteX1" fmla="*/ 350047 w 818668"/>
              <a:gd name="connsiteY1" fmla="*/ 881901 h 1120026"/>
              <a:gd name="connsiteX2" fmla="*/ 390529 w 818668"/>
              <a:gd name="connsiteY2" fmla="*/ 827133 h 1120026"/>
              <a:gd name="connsiteX3" fmla="*/ 409579 w 818668"/>
              <a:gd name="connsiteY3" fmla="*/ 781888 h 1120026"/>
              <a:gd name="connsiteX4" fmla="*/ 421485 w 818668"/>
              <a:gd name="connsiteY4" fmla="*/ 717595 h 1120026"/>
              <a:gd name="connsiteX5" fmla="*/ 440535 w 818668"/>
              <a:gd name="connsiteY5" fmla="*/ 674732 h 1120026"/>
              <a:gd name="connsiteX6" fmla="*/ 473872 w 818668"/>
              <a:gd name="connsiteY6" fmla="*/ 634251 h 1120026"/>
              <a:gd name="connsiteX7" fmla="*/ 526260 w 818668"/>
              <a:gd name="connsiteY7" fmla="*/ 560432 h 1120026"/>
              <a:gd name="connsiteX8" fmla="*/ 571504 w 818668"/>
              <a:gd name="connsiteY8" fmla="*/ 510426 h 1120026"/>
              <a:gd name="connsiteX9" fmla="*/ 607222 w 818668"/>
              <a:gd name="connsiteY9" fmla="*/ 443751 h 1120026"/>
              <a:gd name="connsiteX10" fmla="*/ 647704 w 818668"/>
              <a:gd name="connsiteY10" fmla="*/ 400889 h 1120026"/>
              <a:gd name="connsiteX11" fmla="*/ 683422 w 818668"/>
              <a:gd name="connsiteY11" fmla="*/ 365170 h 1120026"/>
              <a:gd name="connsiteX12" fmla="*/ 695329 w 818668"/>
              <a:gd name="connsiteY12" fmla="*/ 362789 h 1120026"/>
              <a:gd name="connsiteX13" fmla="*/ 750097 w 818668"/>
              <a:gd name="connsiteY13" fmla="*/ 360407 h 1120026"/>
              <a:gd name="connsiteX14" fmla="*/ 816772 w 818668"/>
              <a:gd name="connsiteY14" fmla="*/ 322307 h 1120026"/>
              <a:gd name="connsiteX15" fmla="*/ 797722 w 818668"/>
              <a:gd name="connsiteY15" fmla="*/ 255632 h 1120026"/>
              <a:gd name="connsiteX16" fmla="*/ 769147 w 818668"/>
              <a:gd name="connsiteY16" fmla="*/ 267539 h 1120026"/>
              <a:gd name="connsiteX17" fmla="*/ 719141 w 818668"/>
              <a:gd name="connsiteY17" fmla="*/ 231820 h 1120026"/>
              <a:gd name="connsiteX18" fmla="*/ 676279 w 818668"/>
              <a:gd name="connsiteY18" fmla="*/ 203245 h 1120026"/>
              <a:gd name="connsiteX19" fmla="*/ 681041 w 818668"/>
              <a:gd name="connsiteY19" fmla="*/ 169907 h 1120026"/>
              <a:gd name="connsiteX20" fmla="*/ 676279 w 818668"/>
              <a:gd name="connsiteY20" fmla="*/ 134189 h 1120026"/>
              <a:gd name="connsiteX21" fmla="*/ 673897 w 818668"/>
              <a:gd name="connsiteY21" fmla="*/ 46082 h 1120026"/>
              <a:gd name="connsiteX22" fmla="*/ 659610 w 818668"/>
              <a:gd name="connsiteY22" fmla="*/ 5601 h 1120026"/>
              <a:gd name="connsiteX23" fmla="*/ 647704 w 818668"/>
              <a:gd name="connsiteY23" fmla="*/ 839 h 1120026"/>
              <a:gd name="connsiteX24" fmla="*/ 645322 w 818668"/>
              <a:gd name="connsiteY24" fmla="*/ 10364 h 1120026"/>
              <a:gd name="connsiteX25" fmla="*/ 631035 w 818668"/>
              <a:gd name="connsiteY25" fmla="*/ 46082 h 1120026"/>
              <a:gd name="connsiteX26" fmla="*/ 616747 w 818668"/>
              <a:gd name="connsiteY26" fmla="*/ 60370 h 1120026"/>
              <a:gd name="connsiteX27" fmla="*/ 609604 w 818668"/>
              <a:gd name="connsiteY27" fmla="*/ 62751 h 1120026"/>
              <a:gd name="connsiteX28" fmla="*/ 597697 w 818668"/>
              <a:gd name="connsiteY28" fmla="*/ 53226 h 1120026"/>
              <a:gd name="connsiteX29" fmla="*/ 561979 w 818668"/>
              <a:gd name="connsiteY29" fmla="*/ 67514 h 1120026"/>
              <a:gd name="connsiteX30" fmla="*/ 514354 w 818668"/>
              <a:gd name="connsiteY30" fmla="*/ 84182 h 1120026"/>
              <a:gd name="connsiteX31" fmla="*/ 519116 w 818668"/>
              <a:gd name="connsiteY31" fmla="*/ 93707 h 1120026"/>
              <a:gd name="connsiteX32" fmla="*/ 516735 w 818668"/>
              <a:gd name="connsiteY32" fmla="*/ 103232 h 1120026"/>
              <a:gd name="connsiteX33" fmla="*/ 502447 w 818668"/>
              <a:gd name="connsiteY33" fmla="*/ 110376 h 1120026"/>
              <a:gd name="connsiteX34" fmla="*/ 457204 w 818668"/>
              <a:gd name="connsiteY34" fmla="*/ 115139 h 1120026"/>
              <a:gd name="connsiteX35" fmla="*/ 447679 w 818668"/>
              <a:gd name="connsiteY35" fmla="*/ 122282 h 1120026"/>
              <a:gd name="connsiteX36" fmla="*/ 438154 w 818668"/>
              <a:gd name="connsiteY36" fmla="*/ 134189 h 1120026"/>
              <a:gd name="connsiteX37" fmla="*/ 431010 w 818668"/>
              <a:gd name="connsiteY37" fmla="*/ 141332 h 1120026"/>
              <a:gd name="connsiteX38" fmla="*/ 421485 w 818668"/>
              <a:gd name="connsiteY38" fmla="*/ 167526 h 1120026"/>
              <a:gd name="connsiteX39" fmla="*/ 404816 w 818668"/>
              <a:gd name="connsiteY39" fmla="*/ 172289 h 1120026"/>
              <a:gd name="connsiteX40" fmla="*/ 309566 w 818668"/>
              <a:gd name="connsiteY40" fmla="*/ 186576 h 1120026"/>
              <a:gd name="connsiteX41" fmla="*/ 290516 w 818668"/>
              <a:gd name="connsiteY41" fmla="*/ 198482 h 1120026"/>
              <a:gd name="connsiteX42" fmla="*/ 276229 w 818668"/>
              <a:gd name="connsiteY42" fmla="*/ 212770 h 1120026"/>
              <a:gd name="connsiteX43" fmla="*/ 259560 w 818668"/>
              <a:gd name="connsiteY43" fmla="*/ 234201 h 1120026"/>
              <a:gd name="connsiteX44" fmla="*/ 250035 w 818668"/>
              <a:gd name="connsiteY44" fmla="*/ 246107 h 1120026"/>
              <a:gd name="connsiteX45" fmla="*/ 235747 w 818668"/>
              <a:gd name="connsiteY45" fmla="*/ 258014 h 1120026"/>
              <a:gd name="connsiteX46" fmla="*/ 228604 w 818668"/>
              <a:gd name="connsiteY46" fmla="*/ 267539 h 1120026"/>
              <a:gd name="connsiteX47" fmla="*/ 207172 w 818668"/>
              <a:gd name="connsiteY47" fmla="*/ 281826 h 1120026"/>
              <a:gd name="connsiteX48" fmla="*/ 197647 w 818668"/>
              <a:gd name="connsiteY48" fmla="*/ 291351 h 1120026"/>
              <a:gd name="connsiteX49" fmla="*/ 183360 w 818668"/>
              <a:gd name="connsiteY49" fmla="*/ 300876 h 1120026"/>
              <a:gd name="connsiteX50" fmla="*/ 176216 w 818668"/>
              <a:gd name="connsiteY50" fmla="*/ 308020 h 1120026"/>
              <a:gd name="connsiteX51" fmla="*/ 164310 w 818668"/>
              <a:gd name="connsiteY51" fmla="*/ 312782 h 1120026"/>
              <a:gd name="connsiteX52" fmla="*/ 157166 w 818668"/>
              <a:gd name="connsiteY52" fmla="*/ 367551 h 1120026"/>
              <a:gd name="connsiteX53" fmla="*/ 166691 w 818668"/>
              <a:gd name="connsiteY53" fmla="*/ 381839 h 1120026"/>
              <a:gd name="connsiteX54" fmla="*/ 183360 w 818668"/>
              <a:gd name="connsiteY54" fmla="*/ 403270 h 1120026"/>
              <a:gd name="connsiteX55" fmla="*/ 190504 w 818668"/>
              <a:gd name="connsiteY55" fmla="*/ 412795 h 1120026"/>
              <a:gd name="connsiteX56" fmla="*/ 197647 w 818668"/>
              <a:gd name="connsiteY56" fmla="*/ 424701 h 1120026"/>
              <a:gd name="connsiteX57" fmla="*/ 204791 w 818668"/>
              <a:gd name="connsiteY57" fmla="*/ 438989 h 1120026"/>
              <a:gd name="connsiteX58" fmla="*/ 216697 w 818668"/>
              <a:gd name="connsiteY58" fmla="*/ 455657 h 1120026"/>
              <a:gd name="connsiteX59" fmla="*/ 221460 w 818668"/>
              <a:gd name="connsiteY59" fmla="*/ 467564 h 1120026"/>
              <a:gd name="connsiteX60" fmla="*/ 228604 w 818668"/>
              <a:gd name="connsiteY60" fmla="*/ 477089 h 1120026"/>
              <a:gd name="connsiteX61" fmla="*/ 233366 w 818668"/>
              <a:gd name="connsiteY61" fmla="*/ 486614 h 1120026"/>
              <a:gd name="connsiteX62" fmla="*/ 230985 w 818668"/>
              <a:gd name="connsiteY62" fmla="*/ 503282 h 1120026"/>
              <a:gd name="connsiteX63" fmla="*/ 185741 w 818668"/>
              <a:gd name="connsiteY63" fmla="*/ 508045 h 1120026"/>
              <a:gd name="connsiteX64" fmla="*/ 176216 w 818668"/>
              <a:gd name="connsiteY64" fmla="*/ 512807 h 1120026"/>
              <a:gd name="connsiteX65" fmla="*/ 171454 w 818668"/>
              <a:gd name="connsiteY65" fmla="*/ 527095 h 1120026"/>
              <a:gd name="connsiteX66" fmla="*/ 164310 w 818668"/>
              <a:gd name="connsiteY66" fmla="*/ 577101 h 1120026"/>
              <a:gd name="connsiteX67" fmla="*/ 135735 w 818668"/>
              <a:gd name="connsiteY67" fmla="*/ 603295 h 1120026"/>
              <a:gd name="connsiteX68" fmla="*/ 128591 w 818668"/>
              <a:gd name="connsiteY68" fmla="*/ 608057 h 1120026"/>
              <a:gd name="connsiteX69" fmla="*/ 111922 w 818668"/>
              <a:gd name="connsiteY69" fmla="*/ 624726 h 1120026"/>
              <a:gd name="connsiteX70" fmla="*/ 100016 w 818668"/>
              <a:gd name="connsiteY70" fmla="*/ 634251 h 1120026"/>
              <a:gd name="connsiteX71" fmla="*/ 88110 w 818668"/>
              <a:gd name="connsiteY71" fmla="*/ 646157 h 1120026"/>
              <a:gd name="connsiteX72" fmla="*/ 80966 w 818668"/>
              <a:gd name="connsiteY72" fmla="*/ 658064 h 1120026"/>
              <a:gd name="connsiteX73" fmla="*/ 76204 w 818668"/>
              <a:gd name="connsiteY73" fmla="*/ 665207 h 1120026"/>
              <a:gd name="connsiteX74" fmla="*/ 69060 w 818668"/>
              <a:gd name="connsiteY74" fmla="*/ 674732 h 1120026"/>
              <a:gd name="connsiteX75" fmla="*/ 64297 w 818668"/>
              <a:gd name="connsiteY75" fmla="*/ 681876 h 1120026"/>
              <a:gd name="connsiteX76" fmla="*/ 57154 w 818668"/>
              <a:gd name="connsiteY76" fmla="*/ 689020 h 1120026"/>
              <a:gd name="connsiteX77" fmla="*/ 52391 w 818668"/>
              <a:gd name="connsiteY77" fmla="*/ 698545 h 1120026"/>
              <a:gd name="connsiteX78" fmla="*/ 47629 w 818668"/>
              <a:gd name="connsiteY78" fmla="*/ 705689 h 1120026"/>
              <a:gd name="connsiteX79" fmla="*/ 40485 w 818668"/>
              <a:gd name="connsiteY79" fmla="*/ 717595 h 1120026"/>
              <a:gd name="connsiteX80" fmla="*/ 33341 w 818668"/>
              <a:gd name="connsiteY80" fmla="*/ 731882 h 1120026"/>
              <a:gd name="connsiteX81" fmla="*/ 38104 w 818668"/>
              <a:gd name="connsiteY81" fmla="*/ 750932 h 1120026"/>
              <a:gd name="connsiteX82" fmla="*/ 47629 w 818668"/>
              <a:gd name="connsiteY82" fmla="*/ 774745 h 1120026"/>
              <a:gd name="connsiteX83" fmla="*/ 30960 w 818668"/>
              <a:gd name="connsiteY83" fmla="*/ 817607 h 1120026"/>
              <a:gd name="connsiteX84" fmla="*/ 11910 w 818668"/>
              <a:gd name="connsiteY84" fmla="*/ 831895 h 1120026"/>
              <a:gd name="connsiteX85" fmla="*/ 2385 w 818668"/>
              <a:gd name="connsiteY85" fmla="*/ 848564 h 1120026"/>
              <a:gd name="connsiteX86" fmla="*/ 4 w 818668"/>
              <a:gd name="connsiteY86" fmla="*/ 855707 h 1120026"/>
              <a:gd name="connsiteX87" fmla="*/ 4766 w 818668"/>
              <a:gd name="connsiteY87" fmla="*/ 915239 h 1120026"/>
              <a:gd name="connsiteX88" fmla="*/ 7147 w 818668"/>
              <a:gd name="connsiteY88" fmla="*/ 924764 h 1120026"/>
              <a:gd name="connsiteX89" fmla="*/ 21435 w 818668"/>
              <a:gd name="connsiteY89" fmla="*/ 941432 h 1120026"/>
              <a:gd name="connsiteX90" fmla="*/ 33341 w 818668"/>
              <a:gd name="connsiteY90" fmla="*/ 948576 h 1120026"/>
              <a:gd name="connsiteX91" fmla="*/ 42866 w 818668"/>
              <a:gd name="connsiteY91" fmla="*/ 950957 h 1120026"/>
              <a:gd name="connsiteX92" fmla="*/ 50010 w 818668"/>
              <a:gd name="connsiteY92" fmla="*/ 955720 h 1120026"/>
              <a:gd name="connsiteX93" fmla="*/ 76204 w 818668"/>
              <a:gd name="connsiteY93" fmla="*/ 970007 h 1120026"/>
              <a:gd name="connsiteX94" fmla="*/ 80966 w 818668"/>
              <a:gd name="connsiteY94" fmla="*/ 977151 h 1120026"/>
              <a:gd name="connsiteX95" fmla="*/ 76204 w 818668"/>
              <a:gd name="connsiteY95" fmla="*/ 1034301 h 1120026"/>
              <a:gd name="connsiteX96" fmla="*/ 71441 w 818668"/>
              <a:gd name="connsiteY96" fmla="*/ 1046207 h 1120026"/>
              <a:gd name="connsiteX97" fmla="*/ 76204 w 818668"/>
              <a:gd name="connsiteY97" fmla="*/ 1110501 h 1120026"/>
              <a:gd name="connsiteX98" fmla="*/ 80966 w 818668"/>
              <a:gd name="connsiteY98" fmla="*/ 1120026 h 1120026"/>
              <a:gd name="connsiteX99" fmla="*/ 114304 w 818668"/>
              <a:gd name="connsiteY99" fmla="*/ 1112882 h 1120026"/>
              <a:gd name="connsiteX100" fmla="*/ 123829 w 818668"/>
              <a:gd name="connsiteY100" fmla="*/ 1098595 h 1120026"/>
              <a:gd name="connsiteX101" fmla="*/ 161928 w 818668"/>
              <a:gd name="connsiteY101" fmla="*/ 1062877 h 1120026"/>
              <a:gd name="connsiteX102" fmla="*/ 195266 w 818668"/>
              <a:gd name="connsiteY102" fmla="*/ 1065257 h 1120026"/>
              <a:gd name="connsiteX103" fmla="*/ 230985 w 818668"/>
              <a:gd name="connsiteY103" fmla="*/ 1036682 h 1120026"/>
              <a:gd name="connsiteX104" fmla="*/ 278610 w 818668"/>
              <a:gd name="connsiteY104" fmla="*/ 958102 h 1120026"/>
              <a:gd name="connsiteX105" fmla="*/ 316710 w 818668"/>
              <a:gd name="connsiteY105" fmla="*/ 908095 h 1120026"/>
              <a:gd name="connsiteX106" fmla="*/ 338141 w 818668"/>
              <a:gd name="connsiteY106" fmla="*/ 905714 h 1120026"/>
              <a:gd name="connsiteX0" fmla="*/ 338141 w 818668"/>
              <a:gd name="connsiteY0" fmla="*/ 903026 h 1117338"/>
              <a:gd name="connsiteX1" fmla="*/ 350047 w 818668"/>
              <a:gd name="connsiteY1" fmla="*/ 879213 h 1117338"/>
              <a:gd name="connsiteX2" fmla="*/ 390529 w 818668"/>
              <a:gd name="connsiteY2" fmla="*/ 824445 h 1117338"/>
              <a:gd name="connsiteX3" fmla="*/ 409579 w 818668"/>
              <a:gd name="connsiteY3" fmla="*/ 779200 h 1117338"/>
              <a:gd name="connsiteX4" fmla="*/ 421485 w 818668"/>
              <a:gd name="connsiteY4" fmla="*/ 714907 h 1117338"/>
              <a:gd name="connsiteX5" fmla="*/ 440535 w 818668"/>
              <a:gd name="connsiteY5" fmla="*/ 672044 h 1117338"/>
              <a:gd name="connsiteX6" fmla="*/ 473872 w 818668"/>
              <a:gd name="connsiteY6" fmla="*/ 631563 h 1117338"/>
              <a:gd name="connsiteX7" fmla="*/ 526260 w 818668"/>
              <a:gd name="connsiteY7" fmla="*/ 557744 h 1117338"/>
              <a:gd name="connsiteX8" fmla="*/ 571504 w 818668"/>
              <a:gd name="connsiteY8" fmla="*/ 507738 h 1117338"/>
              <a:gd name="connsiteX9" fmla="*/ 607222 w 818668"/>
              <a:gd name="connsiteY9" fmla="*/ 441063 h 1117338"/>
              <a:gd name="connsiteX10" fmla="*/ 647704 w 818668"/>
              <a:gd name="connsiteY10" fmla="*/ 398201 h 1117338"/>
              <a:gd name="connsiteX11" fmla="*/ 683422 w 818668"/>
              <a:gd name="connsiteY11" fmla="*/ 362482 h 1117338"/>
              <a:gd name="connsiteX12" fmla="*/ 695329 w 818668"/>
              <a:gd name="connsiteY12" fmla="*/ 360101 h 1117338"/>
              <a:gd name="connsiteX13" fmla="*/ 750097 w 818668"/>
              <a:gd name="connsiteY13" fmla="*/ 357719 h 1117338"/>
              <a:gd name="connsiteX14" fmla="*/ 816772 w 818668"/>
              <a:gd name="connsiteY14" fmla="*/ 319619 h 1117338"/>
              <a:gd name="connsiteX15" fmla="*/ 797722 w 818668"/>
              <a:gd name="connsiteY15" fmla="*/ 252944 h 1117338"/>
              <a:gd name="connsiteX16" fmla="*/ 769147 w 818668"/>
              <a:gd name="connsiteY16" fmla="*/ 264851 h 1117338"/>
              <a:gd name="connsiteX17" fmla="*/ 719141 w 818668"/>
              <a:gd name="connsiteY17" fmla="*/ 229132 h 1117338"/>
              <a:gd name="connsiteX18" fmla="*/ 676279 w 818668"/>
              <a:gd name="connsiteY18" fmla="*/ 200557 h 1117338"/>
              <a:gd name="connsiteX19" fmla="*/ 681041 w 818668"/>
              <a:gd name="connsiteY19" fmla="*/ 167219 h 1117338"/>
              <a:gd name="connsiteX20" fmla="*/ 676279 w 818668"/>
              <a:gd name="connsiteY20" fmla="*/ 131501 h 1117338"/>
              <a:gd name="connsiteX21" fmla="*/ 673897 w 818668"/>
              <a:gd name="connsiteY21" fmla="*/ 43394 h 1117338"/>
              <a:gd name="connsiteX22" fmla="*/ 659610 w 818668"/>
              <a:gd name="connsiteY22" fmla="*/ 2913 h 1117338"/>
              <a:gd name="connsiteX23" fmla="*/ 645322 w 818668"/>
              <a:gd name="connsiteY23" fmla="*/ 7676 h 1117338"/>
              <a:gd name="connsiteX24" fmla="*/ 631035 w 818668"/>
              <a:gd name="connsiteY24" fmla="*/ 43394 h 1117338"/>
              <a:gd name="connsiteX25" fmla="*/ 616747 w 818668"/>
              <a:gd name="connsiteY25" fmla="*/ 57682 h 1117338"/>
              <a:gd name="connsiteX26" fmla="*/ 609604 w 818668"/>
              <a:gd name="connsiteY26" fmla="*/ 60063 h 1117338"/>
              <a:gd name="connsiteX27" fmla="*/ 597697 w 818668"/>
              <a:gd name="connsiteY27" fmla="*/ 50538 h 1117338"/>
              <a:gd name="connsiteX28" fmla="*/ 561979 w 818668"/>
              <a:gd name="connsiteY28" fmla="*/ 64826 h 1117338"/>
              <a:gd name="connsiteX29" fmla="*/ 514354 w 818668"/>
              <a:gd name="connsiteY29" fmla="*/ 81494 h 1117338"/>
              <a:gd name="connsiteX30" fmla="*/ 519116 w 818668"/>
              <a:gd name="connsiteY30" fmla="*/ 91019 h 1117338"/>
              <a:gd name="connsiteX31" fmla="*/ 516735 w 818668"/>
              <a:gd name="connsiteY31" fmla="*/ 100544 h 1117338"/>
              <a:gd name="connsiteX32" fmla="*/ 502447 w 818668"/>
              <a:gd name="connsiteY32" fmla="*/ 107688 h 1117338"/>
              <a:gd name="connsiteX33" fmla="*/ 457204 w 818668"/>
              <a:gd name="connsiteY33" fmla="*/ 112451 h 1117338"/>
              <a:gd name="connsiteX34" fmla="*/ 447679 w 818668"/>
              <a:gd name="connsiteY34" fmla="*/ 119594 h 1117338"/>
              <a:gd name="connsiteX35" fmla="*/ 438154 w 818668"/>
              <a:gd name="connsiteY35" fmla="*/ 131501 h 1117338"/>
              <a:gd name="connsiteX36" fmla="*/ 431010 w 818668"/>
              <a:gd name="connsiteY36" fmla="*/ 138644 h 1117338"/>
              <a:gd name="connsiteX37" fmla="*/ 421485 w 818668"/>
              <a:gd name="connsiteY37" fmla="*/ 164838 h 1117338"/>
              <a:gd name="connsiteX38" fmla="*/ 404816 w 818668"/>
              <a:gd name="connsiteY38" fmla="*/ 169601 h 1117338"/>
              <a:gd name="connsiteX39" fmla="*/ 309566 w 818668"/>
              <a:gd name="connsiteY39" fmla="*/ 183888 h 1117338"/>
              <a:gd name="connsiteX40" fmla="*/ 290516 w 818668"/>
              <a:gd name="connsiteY40" fmla="*/ 195794 h 1117338"/>
              <a:gd name="connsiteX41" fmla="*/ 276229 w 818668"/>
              <a:gd name="connsiteY41" fmla="*/ 210082 h 1117338"/>
              <a:gd name="connsiteX42" fmla="*/ 259560 w 818668"/>
              <a:gd name="connsiteY42" fmla="*/ 231513 h 1117338"/>
              <a:gd name="connsiteX43" fmla="*/ 250035 w 818668"/>
              <a:gd name="connsiteY43" fmla="*/ 243419 h 1117338"/>
              <a:gd name="connsiteX44" fmla="*/ 235747 w 818668"/>
              <a:gd name="connsiteY44" fmla="*/ 255326 h 1117338"/>
              <a:gd name="connsiteX45" fmla="*/ 228604 w 818668"/>
              <a:gd name="connsiteY45" fmla="*/ 264851 h 1117338"/>
              <a:gd name="connsiteX46" fmla="*/ 207172 w 818668"/>
              <a:gd name="connsiteY46" fmla="*/ 279138 h 1117338"/>
              <a:gd name="connsiteX47" fmla="*/ 197647 w 818668"/>
              <a:gd name="connsiteY47" fmla="*/ 288663 h 1117338"/>
              <a:gd name="connsiteX48" fmla="*/ 183360 w 818668"/>
              <a:gd name="connsiteY48" fmla="*/ 298188 h 1117338"/>
              <a:gd name="connsiteX49" fmla="*/ 176216 w 818668"/>
              <a:gd name="connsiteY49" fmla="*/ 305332 h 1117338"/>
              <a:gd name="connsiteX50" fmla="*/ 164310 w 818668"/>
              <a:gd name="connsiteY50" fmla="*/ 310094 h 1117338"/>
              <a:gd name="connsiteX51" fmla="*/ 157166 w 818668"/>
              <a:gd name="connsiteY51" fmla="*/ 364863 h 1117338"/>
              <a:gd name="connsiteX52" fmla="*/ 166691 w 818668"/>
              <a:gd name="connsiteY52" fmla="*/ 379151 h 1117338"/>
              <a:gd name="connsiteX53" fmla="*/ 183360 w 818668"/>
              <a:gd name="connsiteY53" fmla="*/ 400582 h 1117338"/>
              <a:gd name="connsiteX54" fmla="*/ 190504 w 818668"/>
              <a:gd name="connsiteY54" fmla="*/ 410107 h 1117338"/>
              <a:gd name="connsiteX55" fmla="*/ 197647 w 818668"/>
              <a:gd name="connsiteY55" fmla="*/ 422013 h 1117338"/>
              <a:gd name="connsiteX56" fmla="*/ 204791 w 818668"/>
              <a:gd name="connsiteY56" fmla="*/ 436301 h 1117338"/>
              <a:gd name="connsiteX57" fmla="*/ 216697 w 818668"/>
              <a:gd name="connsiteY57" fmla="*/ 452969 h 1117338"/>
              <a:gd name="connsiteX58" fmla="*/ 221460 w 818668"/>
              <a:gd name="connsiteY58" fmla="*/ 464876 h 1117338"/>
              <a:gd name="connsiteX59" fmla="*/ 228604 w 818668"/>
              <a:gd name="connsiteY59" fmla="*/ 474401 h 1117338"/>
              <a:gd name="connsiteX60" fmla="*/ 233366 w 818668"/>
              <a:gd name="connsiteY60" fmla="*/ 483926 h 1117338"/>
              <a:gd name="connsiteX61" fmla="*/ 230985 w 818668"/>
              <a:gd name="connsiteY61" fmla="*/ 500594 h 1117338"/>
              <a:gd name="connsiteX62" fmla="*/ 185741 w 818668"/>
              <a:gd name="connsiteY62" fmla="*/ 505357 h 1117338"/>
              <a:gd name="connsiteX63" fmla="*/ 176216 w 818668"/>
              <a:gd name="connsiteY63" fmla="*/ 510119 h 1117338"/>
              <a:gd name="connsiteX64" fmla="*/ 171454 w 818668"/>
              <a:gd name="connsiteY64" fmla="*/ 524407 h 1117338"/>
              <a:gd name="connsiteX65" fmla="*/ 164310 w 818668"/>
              <a:gd name="connsiteY65" fmla="*/ 574413 h 1117338"/>
              <a:gd name="connsiteX66" fmla="*/ 135735 w 818668"/>
              <a:gd name="connsiteY66" fmla="*/ 600607 h 1117338"/>
              <a:gd name="connsiteX67" fmla="*/ 128591 w 818668"/>
              <a:gd name="connsiteY67" fmla="*/ 605369 h 1117338"/>
              <a:gd name="connsiteX68" fmla="*/ 111922 w 818668"/>
              <a:gd name="connsiteY68" fmla="*/ 622038 h 1117338"/>
              <a:gd name="connsiteX69" fmla="*/ 100016 w 818668"/>
              <a:gd name="connsiteY69" fmla="*/ 631563 h 1117338"/>
              <a:gd name="connsiteX70" fmla="*/ 88110 w 818668"/>
              <a:gd name="connsiteY70" fmla="*/ 643469 h 1117338"/>
              <a:gd name="connsiteX71" fmla="*/ 80966 w 818668"/>
              <a:gd name="connsiteY71" fmla="*/ 655376 h 1117338"/>
              <a:gd name="connsiteX72" fmla="*/ 76204 w 818668"/>
              <a:gd name="connsiteY72" fmla="*/ 662519 h 1117338"/>
              <a:gd name="connsiteX73" fmla="*/ 69060 w 818668"/>
              <a:gd name="connsiteY73" fmla="*/ 672044 h 1117338"/>
              <a:gd name="connsiteX74" fmla="*/ 64297 w 818668"/>
              <a:gd name="connsiteY74" fmla="*/ 679188 h 1117338"/>
              <a:gd name="connsiteX75" fmla="*/ 57154 w 818668"/>
              <a:gd name="connsiteY75" fmla="*/ 686332 h 1117338"/>
              <a:gd name="connsiteX76" fmla="*/ 52391 w 818668"/>
              <a:gd name="connsiteY76" fmla="*/ 695857 h 1117338"/>
              <a:gd name="connsiteX77" fmla="*/ 47629 w 818668"/>
              <a:gd name="connsiteY77" fmla="*/ 703001 h 1117338"/>
              <a:gd name="connsiteX78" fmla="*/ 40485 w 818668"/>
              <a:gd name="connsiteY78" fmla="*/ 714907 h 1117338"/>
              <a:gd name="connsiteX79" fmla="*/ 33341 w 818668"/>
              <a:gd name="connsiteY79" fmla="*/ 729194 h 1117338"/>
              <a:gd name="connsiteX80" fmla="*/ 38104 w 818668"/>
              <a:gd name="connsiteY80" fmla="*/ 748244 h 1117338"/>
              <a:gd name="connsiteX81" fmla="*/ 47629 w 818668"/>
              <a:gd name="connsiteY81" fmla="*/ 772057 h 1117338"/>
              <a:gd name="connsiteX82" fmla="*/ 30960 w 818668"/>
              <a:gd name="connsiteY82" fmla="*/ 814919 h 1117338"/>
              <a:gd name="connsiteX83" fmla="*/ 11910 w 818668"/>
              <a:gd name="connsiteY83" fmla="*/ 829207 h 1117338"/>
              <a:gd name="connsiteX84" fmla="*/ 2385 w 818668"/>
              <a:gd name="connsiteY84" fmla="*/ 845876 h 1117338"/>
              <a:gd name="connsiteX85" fmla="*/ 4 w 818668"/>
              <a:gd name="connsiteY85" fmla="*/ 853019 h 1117338"/>
              <a:gd name="connsiteX86" fmla="*/ 4766 w 818668"/>
              <a:gd name="connsiteY86" fmla="*/ 912551 h 1117338"/>
              <a:gd name="connsiteX87" fmla="*/ 7147 w 818668"/>
              <a:gd name="connsiteY87" fmla="*/ 922076 h 1117338"/>
              <a:gd name="connsiteX88" fmla="*/ 21435 w 818668"/>
              <a:gd name="connsiteY88" fmla="*/ 938744 h 1117338"/>
              <a:gd name="connsiteX89" fmla="*/ 33341 w 818668"/>
              <a:gd name="connsiteY89" fmla="*/ 945888 h 1117338"/>
              <a:gd name="connsiteX90" fmla="*/ 42866 w 818668"/>
              <a:gd name="connsiteY90" fmla="*/ 948269 h 1117338"/>
              <a:gd name="connsiteX91" fmla="*/ 50010 w 818668"/>
              <a:gd name="connsiteY91" fmla="*/ 953032 h 1117338"/>
              <a:gd name="connsiteX92" fmla="*/ 76204 w 818668"/>
              <a:gd name="connsiteY92" fmla="*/ 967319 h 1117338"/>
              <a:gd name="connsiteX93" fmla="*/ 80966 w 818668"/>
              <a:gd name="connsiteY93" fmla="*/ 974463 h 1117338"/>
              <a:gd name="connsiteX94" fmla="*/ 76204 w 818668"/>
              <a:gd name="connsiteY94" fmla="*/ 1031613 h 1117338"/>
              <a:gd name="connsiteX95" fmla="*/ 71441 w 818668"/>
              <a:gd name="connsiteY95" fmla="*/ 1043519 h 1117338"/>
              <a:gd name="connsiteX96" fmla="*/ 76204 w 818668"/>
              <a:gd name="connsiteY96" fmla="*/ 1107813 h 1117338"/>
              <a:gd name="connsiteX97" fmla="*/ 80966 w 818668"/>
              <a:gd name="connsiteY97" fmla="*/ 1117338 h 1117338"/>
              <a:gd name="connsiteX98" fmla="*/ 114304 w 818668"/>
              <a:gd name="connsiteY98" fmla="*/ 1110194 h 1117338"/>
              <a:gd name="connsiteX99" fmla="*/ 123829 w 818668"/>
              <a:gd name="connsiteY99" fmla="*/ 1095907 h 1117338"/>
              <a:gd name="connsiteX100" fmla="*/ 161928 w 818668"/>
              <a:gd name="connsiteY100" fmla="*/ 1060189 h 1117338"/>
              <a:gd name="connsiteX101" fmla="*/ 195266 w 818668"/>
              <a:gd name="connsiteY101" fmla="*/ 1062569 h 1117338"/>
              <a:gd name="connsiteX102" fmla="*/ 230985 w 818668"/>
              <a:gd name="connsiteY102" fmla="*/ 1033994 h 1117338"/>
              <a:gd name="connsiteX103" fmla="*/ 278610 w 818668"/>
              <a:gd name="connsiteY103" fmla="*/ 955414 h 1117338"/>
              <a:gd name="connsiteX104" fmla="*/ 316710 w 818668"/>
              <a:gd name="connsiteY104" fmla="*/ 905407 h 1117338"/>
              <a:gd name="connsiteX105" fmla="*/ 338141 w 818668"/>
              <a:gd name="connsiteY105" fmla="*/ 903026 h 1117338"/>
              <a:gd name="connsiteX0" fmla="*/ 338141 w 818668"/>
              <a:gd name="connsiteY0" fmla="*/ 900113 h 1114425"/>
              <a:gd name="connsiteX1" fmla="*/ 350047 w 818668"/>
              <a:gd name="connsiteY1" fmla="*/ 876300 h 1114425"/>
              <a:gd name="connsiteX2" fmla="*/ 390529 w 818668"/>
              <a:gd name="connsiteY2" fmla="*/ 821532 h 1114425"/>
              <a:gd name="connsiteX3" fmla="*/ 409579 w 818668"/>
              <a:gd name="connsiteY3" fmla="*/ 776287 h 1114425"/>
              <a:gd name="connsiteX4" fmla="*/ 421485 w 818668"/>
              <a:gd name="connsiteY4" fmla="*/ 711994 h 1114425"/>
              <a:gd name="connsiteX5" fmla="*/ 440535 w 818668"/>
              <a:gd name="connsiteY5" fmla="*/ 669131 h 1114425"/>
              <a:gd name="connsiteX6" fmla="*/ 473872 w 818668"/>
              <a:gd name="connsiteY6" fmla="*/ 628650 h 1114425"/>
              <a:gd name="connsiteX7" fmla="*/ 526260 w 818668"/>
              <a:gd name="connsiteY7" fmla="*/ 554831 h 1114425"/>
              <a:gd name="connsiteX8" fmla="*/ 571504 w 818668"/>
              <a:gd name="connsiteY8" fmla="*/ 504825 h 1114425"/>
              <a:gd name="connsiteX9" fmla="*/ 607222 w 818668"/>
              <a:gd name="connsiteY9" fmla="*/ 438150 h 1114425"/>
              <a:gd name="connsiteX10" fmla="*/ 647704 w 818668"/>
              <a:gd name="connsiteY10" fmla="*/ 395288 h 1114425"/>
              <a:gd name="connsiteX11" fmla="*/ 683422 w 818668"/>
              <a:gd name="connsiteY11" fmla="*/ 359569 h 1114425"/>
              <a:gd name="connsiteX12" fmla="*/ 695329 w 818668"/>
              <a:gd name="connsiteY12" fmla="*/ 357188 h 1114425"/>
              <a:gd name="connsiteX13" fmla="*/ 750097 w 818668"/>
              <a:gd name="connsiteY13" fmla="*/ 354806 h 1114425"/>
              <a:gd name="connsiteX14" fmla="*/ 816772 w 818668"/>
              <a:gd name="connsiteY14" fmla="*/ 316706 h 1114425"/>
              <a:gd name="connsiteX15" fmla="*/ 797722 w 818668"/>
              <a:gd name="connsiteY15" fmla="*/ 250031 h 1114425"/>
              <a:gd name="connsiteX16" fmla="*/ 769147 w 818668"/>
              <a:gd name="connsiteY16" fmla="*/ 261938 h 1114425"/>
              <a:gd name="connsiteX17" fmla="*/ 719141 w 818668"/>
              <a:gd name="connsiteY17" fmla="*/ 226219 h 1114425"/>
              <a:gd name="connsiteX18" fmla="*/ 676279 w 818668"/>
              <a:gd name="connsiteY18" fmla="*/ 197644 h 1114425"/>
              <a:gd name="connsiteX19" fmla="*/ 681041 w 818668"/>
              <a:gd name="connsiteY19" fmla="*/ 164306 h 1114425"/>
              <a:gd name="connsiteX20" fmla="*/ 676279 w 818668"/>
              <a:gd name="connsiteY20" fmla="*/ 128588 h 1114425"/>
              <a:gd name="connsiteX21" fmla="*/ 673897 w 818668"/>
              <a:gd name="connsiteY21" fmla="*/ 40481 h 1114425"/>
              <a:gd name="connsiteX22" fmla="*/ 659610 w 818668"/>
              <a:gd name="connsiteY22" fmla="*/ 0 h 1114425"/>
              <a:gd name="connsiteX23" fmla="*/ 631035 w 818668"/>
              <a:gd name="connsiteY23" fmla="*/ 40481 h 1114425"/>
              <a:gd name="connsiteX24" fmla="*/ 616747 w 818668"/>
              <a:gd name="connsiteY24" fmla="*/ 54769 h 1114425"/>
              <a:gd name="connsiteX25" fmla="*/ 609604 w 818668"/>
              <a:gd name="connsiteY25" fmla="*/ 57150 h 1114425"/>
              <a:gd name="connsiteX26" fmla="*/ 597697 w 818668"/>
              <a:gd name="connsiteY26" fmla="*/ 47625 h 1114425"/>
              <a:gd name="connsiteX27" fmla="*/ 561979 w 818668"/>
              <a:gd name="connsiteY27" fmla="*/ 61913 h 1114425"/>
              <a:gd name="connsiteX28" fmla="*/ 514354 w 818668"/>
              <a:gd name="connsiteY28" fmla="*/ 78581 h 1114425"/>
              <a:gd name="connsiteX29" fmla="*/ 519116 w 818668"/>
              <a:gd name="connsiteY29" fmla="*/ 88106 h 1114425"/>
              <a:gd name="connsiteX30" fmla="*/ 516735 w 818668"/>
              <a:gd name="connsiteY30" fmla="*/ 97631 h 1114425"/>
              <a:gd name="connsiteX31" fmla="*/ 502447 w 818668"/>
              <a:gd name="connsiteY31" fmla="*/ 104775 h 1114425"/>
              <a:gd name="connsiteX32" fmla="*/ 457204 w 818668"/>
              <a:gd name="connsiteY32" fmla="*/ 109538 h 1114425"/>
              <a:gd name="connsiteX33" fmla="*/ 447679 w 818668"/>
              <a:gd name="connsiteY33" fmla="*/ 116681 h 1114425"/>
              <a:gd name="connsiteX34" fmla="*/ 438154 w 818668"/>
              <a:gd name="connsiteY34" fmla="*/ 128588 h 1114425"/>
              <a:gd name="connsiteX35" fmla="*/ 431010 w 818668"/>
              <a:gd name="connsiteY35" fmla="*/ 135731 h 1114425"/>
              <a:gd name="connsiteX36" fmla="*/ 421485 w 818668"/>
              <a:gd name="connsiteY36" fmla="*/ 161925 h 1114425"/>
              <a:gd name="connsiteX37" fmla="*/ 404816 w 818668"/>
              <a:gd name="connsiteY37" fmla="*/ 166688 h 1114425"/>
              <a:gd name="connsiteX38" fmla="*/ 309566 w 818668"/>
              <a:gd name="connsiteY38" fmla="*/ 180975 h 1114425"/>
              <a:gd name="connsiteX39" fmla="*/ 290516 w 818668"/>
              <a:gd name="connsiteY39" fmla="*/ 192881 h 1114425"/>
              <a:gd name="connsiteX40" fmla="*/ 276229 w 818668"/>
              <a:gd name="connsiteY40" fmla="*/ 207169 h 1114425"/>
              <a:gd name="connsiteX41" fmla="*/ 259560 w 818668"/>
              <a:gd name="connsiteY41" fmla="*/ 228600 h 1114425"/>
              <a:gd name="connsiteX42" fmla="*/ 250035 w 818668"/>
              <a:gd name="connsiteY42" fmla="*/ 240506 h 1114425"/>
              <a:gd name="connsiteX43" fmla="*/ 235747 w 818668"/>
              <a:gd name="connsiteY43" fmla="*/ 252413 h 1114425"/>
              <a:gd name="connsiteX44" fmla="*/ 228604 w 818668"/>
              <a:gd name="connsiteY44" fmla="*/ 261938 h 1114425"/>
              <a:gd name="connsiteX45" fmla="*/ 207172 w 818668"/>
              <a:gd name="connsiteY45" fmla="*/ 276225 h 1114425"/>
              <a:gd name="connsiteX46" fmla="*/ 197647 w 818668"/>
              <a:gd name="connsiteY46" fmla="*/ 285750 h 1114425"/>
              <a:gd name="connsiteX47" fmla="*/ 183360 w 818668"/>
              <a:gd name="connsiteY47" fmla="*/ 295275 h 1114425"/>
              <a:gd name="connsiteX48" fmla="*/ 176216 w 818668"/>
              <a:gd name="connsiteY48" fmla="*/ 302419 h 1114425"/>
              <a:gd name="connsiteX49" fmla="*/ 164310 w 818668"/>
              <a:gd name="connsiteY49" fmla="*/ 307181 h 1114425"/>
              <a:gd name="connsiteX50" fmla="*/ 157166 w 818668"/>
              <a:gd name="connsiteY50" fmla="*/ 361950 h 1114425"/>
              <a:gd name="connsiteX51" fmla="*/ 166691 w 818668"/>
              <a:gd name="connsiteY51" fmla="*/ 376238 h 1114425"/>
              <a:gd name="connsiteX52" fmla="*/ 183360 w 818668"/>
              <a:gd name="connsiteY52" fmla="*/ 397669 h 1114425"/>
              <a:gd name="connsiteX53" fmla="*/ 190504 w 818668"/>
              <a:gd name="connsiteY53" fmla="*/ 407194 h 1114425"/>
              <a:gd name="connsiteX54" fmla="*/ 197647 w 818668"/>
              <a:gd name="connsiteY54" fmla="*/ 419100 h 1114425"/>
              <a:gd name="connsiteX55" fmla="*/ 204791 w 818668"/>
              <a:gd name="connsiteY55" fmla="*/ 433388 h 1114425"/>
              <a:gd name="connsiteX56" fmla="*/ 216697 w 818668"/>
              <a:gd name="connsiteY56" fmla="*/ 450056 h 1114425"/>
              <a:gd name="connsiteX57" fmla="*/ 221460 w 818668"/>
              <a:gd name="connsiteY57" fmla="*/ 461963 h 1114425"/>
              <a:gd name="connsiteX58" fmla="*/ 228604 w 818668"/>
              <a:gd name="connsiteY58" fmla="*/ 471488 h 1114425"/>
              <a:gd name="connsiteX59" fmla="*/ 233366 w 818668"/>
              <a:gd name="connsiteY59" fmla="*/ 481013 h 1114425"/>
              <a:gd name="connsiteX60" fmla="*/ 230985 w 818668"/>
              <a:gd name="connsiteY60" fmla="*/ 497681 h 1114425"/>
              <a:gd name="connsiteX61" fmla="*/ 185741 w 818668"/>
              <a:gd name="connsiteY61" fmla="*/ 502444 h 1114425"/>
              <a:gd name="connsiteX62" fmla="*/ 176216 w 818668"/>
              <a:gd name="connsiteY62" fmla="*/ 507206 h 1114425"/>
              <a:gd name="connsiteX63" fmla="*/ 171454 w 818668"/>
              <a:gd name="connsiteY63" fmla="*/ 521494 h 1114425"/>
              <a:gd name="connsiteX64" fmla="*/ 164310 w 818668"/>
              <a:gd name="connsiteY64" fmla="*/ 571500 h 1114425"/>
              <a:gd name="connsiteX65" fmla="*/ 135735 w 818668"/>
              <a:gd name="connsiteY65" fmla="*/ 597694 h 1114425"/>
              <a:gd name="connsiteX66" fmla="*/ 128591 w 818668"/>
              <a:gd name="connsiteY66" fmla="*/ 602456 h 1114425"/>
              <a:gd name="connsiteX67" fmla="*/ 111922 w 818668"/>
              <a:gd name="connsiteY67" fmla="*/ 619125 h 1114425"/>
              <a:gd name="connsiteX68" fmla="*/ 100016 w 818668"/>
              <a:gd name="connsiteY68" fmla="*/ 628650 h 1114425"/>
              <a:gd name="connsiteX69" fmla="*/ 88110 w 818668"/>
              <a:gd name="connsiteY69" fmla="*/ 640556 h 1114425"/>
              <a:gd name="connsiteX70" fmla="*/ 80966 w 818668"/>
              <a:gd name="connsiteY70" fmla="*/ 652463 h 1114425"/>
              <a:gd name="connsiteX71" fmla="*/ 76204 w 818668"/>
              <a:gd name="connsiteY71" fmla="*/ 659606 h 1114425"/>
              <a:gd name="connsiteX72" fmla="*/ 69060 w 818668"/>
              <a:gd name="connsiteY72" fmla="*/ 669131 h 1114425"/>
              <a:gd name="connsiteX73" fmla="*/ 64297 w 818668"/>
              <a:gd name="connsiteY73" fmla="*/ 676275 h 1114425"/>
              <a:gd name="connsiteX74" fmla="*/ 57154 w 818668"/>
              <a:gd name="connsiteY74" fmla="*/ 683419 h 1114425"/>
              <a:gd name="connsiteX75" fmla="*/ 52391 w 818668"/>
              <a:gd name="connsiteY75" fmla="*/ 692944 h 1114425"/>
              <a:gd name="connsiteX76" fmla="*/ 47629 w 818668"/>
              <a:gd name="connsiteY76" fmla="*/ 700088 h 1114425"/>
              <a:gd name="connsiteX77" fmla="*/ 40485 w 818668"/>
              <a:gd name="connsiteY77" fmla="*/ 711994 h 1114425"/>
              <a:gd name="connsiteX78" fmla="*/ 33341 w 818668"/>
              <a:gd name="connsiteY78" fmla="*/ 726281 h 1114425"/>
              <a:gd name="connsiteX79" fmla="*/ 38104 w 818668"/>
              <a:gd name="connsiteY79" fmla="*/ 745331 h 1114425"/>
              <a:gd name="connsiteX80" fmla="*/ 47629 w 818668"/>
              <a:gd name="connsiteY80" fmla="*/ 769144 h 1114425"/>
              <a:gd name="connsiteX81" fmla="*/ 30960 w 818668"/>
              <a:gd name="connsiteY81" fmla="*/ 812006 h 1114425"/>
              <a:gd name="connsiteX82" fmla="*/ 11910 w 818668"/>
              <a:gd name="connsiteY82" fmla="*/ 826294 h 1114425"/>
              <a:gd name="connsiteX83" fmla="*/ 2385 w 818668"/>
              <a:gd name="connsiteY83" fmla="*/ 842963 h 1114425"/>
              <a:gd name="connsiteX84" fmla="*/ 4 w 818668"/>
              <a:gd name="connsiteY84" fmla="*/ 850106 h 1114425"/>
              <a:gd name="connsiteX85" fmla="*/ 4766 w 818668"/>
              <a:gd name="connsiteY85" fmla="*/ 909638 h 1114425"/>
              <a:gd name="connsiteX86" fmla="*/ 7147 w 818668"/>
              <a:gd name="connsiteY86" fmla="*/ 919163 h 1114425"/>
              <a:gd name="connsiteX87" fmla="*/ 21435 w 818668"/>
              <a:gd name="connsiteY87" fmla="*/ 935831 h 1114425"/>
              <a:gd name="connsiteX88" fmla="*/ 33341 w 818668"/>
              <a:gd name="connsiteY88" fmla="*/ 942975 h 1114425"/>
              <a:gd name="connsiteX89" fmla="*/ 42866 w 818668"/>
              <a:gd name="connsiteY89" fmla="*/ 945356 h 1114425"/>
              <a:gd name="connsiteX90" fmla="*/ 50010 w 818668"/>
              <a:gd name="connsiteY90" fmla="*/ 950119 h 1114425"/>
              <a:gd name="connsiteX91" fmla="*/ 76204 w 818668"/>
              <a:gd name="connsiteY91" fmla="*/ 964406 h 1114425"/>
              <a:gd name="connsiteX92" fmla="*/ 80966 w 818668"/>
              <a:gd name="connsiteY92" fmla="*/ 971550 h 1114425"/>
              <a:gd name="connsiteX93" fmla="*/ 76204 w 818668"/>
              <a:gd name="connsiteY93" fmla="*/ 1028700 h 1114425"/>
              <a:gd name="connsiteX94" fmla="*/ 71441 w 818668"/>
              <a:gd name="connsiteY94" fmla="*/ 1040606 h 1114425"/>
              <a:gd name="connsiteX95" fmla="*/ 76204 w 818668"/>
              <a:gd name="connsiteY95" fmla="*/ 1104900 h 1114425"/>
              <a:gd name="connsiteX96" fmla="*/ 80966 w 818668"/>
              <a:gd name="connsiteY96" fmla="*/ 1114425 h 1114425"/>
              <a:gd name="connsiteX97" fmla="*/ 114304 w 818668"/>
              <a:gd name="connsiteY97" fmla="*/ 1107281 h 1114425"/>
              <a:gd name="connsiteX98" fmla="*/ 123829 w 818668"/>
              <a:gd name="connsiteY98" fmla="*/ 1092994 h 1114425"/>
              <a:gd name="connsiteX99" fmla="*/ 161928 w 818668"/>
              <a:gd name="connsiteY99" fmla="*/ 1057276 h 1114425"/>
              <a:gd name="connsiteX100" fmla="*/ 195266 w 818668"/>
              <a:gd name="connsiteY100" fmla="*/ 1059656 h 1114425"/>
              <a:gd name="connsiteX101" fmla="*/ 230985 w 818668"/>
              <a:gd name="connsiteY101" fmla="*/ 1031081 h 1114425"/>
              <a:gd name="connsiteX102" fmla="*/ 278610 w 818668"/>
              <a:gd name="connsiteY102" fmla="*/ 952501 h 1114425"/>
              <a:gd name="connsiteX103" fmla="*/ 316710 w 818668"/>
              <a:gd name="connsiteY103" fmla="*/ 902494 h 1114425"/>
              <a:gd name="connsiteX104" fmla="*/ 338141 w 818668"/>
              <a:gd name="connsiteY104" fmla="*/ 900113 h 1114425"/>
              <a:gd name="connsiteX0" fmla="*/ 338141 w 818668"/>
              <a:gd name="connsiteY0" fmla="*/ 912020 h 1126332"/>
              <a:gd name="connsiteX1" fmla="*/ 350047 w 818668"/>
              <a:gd name="connsiteY1" fmla="*/ 888207 h 1126332"/>
              <a:gd name="connsiteX2" fmla="*/ 390529 w 818668"/>
              <a:gd name="connsiteY2" fmla="*/ 833439 h 1126332"/>
              <a:gd name="connsiteX3" fmla="*/ 409579 w 818668"/>
              <a:gd name="connsiteY3" fmla="*/ 788194 h 1126332"/>
              <a:gd name="connsiteX4" fmla="*/ 421485 w 818668"/>
              <a:gd name="connsiteY4" fmla="*/ 723901 h 1126332"/>
              <a:gd name="connsiteX5" fmla="*/ 440535 w 818668"/>
              <a:gd name="connsiteY5" fmla="*/ 681038 h 1126332"/>
              <a:gd name="connsiteX6" fmla="*/ 473872 w 818668"/>
              <a:gd name="connsiteY6" fmla="*/ 640557 h 1126332"/>
              <a:gd name="connsiteX7" fmla="*/ 526260 w 818668"/>
              <a:gd name="connsiteY7" fmla="*/ 566738 h 1126332"/>
              <a:gd name="connsiteX8" fmla="*/ 571504 w 818668"/>
              <a:gd name="connsiteY8" fmla="*/ 516732 h 1126332"/>
              <a:gd name="connsiteX9" fmla="*/ 607222 w 818668"/>
              <a:gd name="connsiteY9" fmla="*/ 450057 h 1126332"/>
              <a:gd name="connsiteX10" fmla="*/ 647704 w 818668"/>
              <a:gd name="connsiteY10" fmla="*/ 407195 h 1126332"/>
              <a:gd name="connsiteX11" fmla="*/ 683422 w 818668"/>
              <a:gd name="connsiteY11" fmla="*/ 371476 h 1126332"/>
              <a:gd name="connsiteX12" fmla="*/ 695329 w 818668"/>
              <a:gd name="connsiteY12" fmla="*/ 369095 h 1126332"/>
              <a:gd name="connsiteX13" fmla="*/ 750097 w 818668"/>
              <a:gd name="connsiteY13" fmla="*/ 366713 h 1126332"/>
              <a:gd name="connsiteX14" fmla="*/ 816772 w 818668"/>
              <a:gd name="connsiteY14" fmla="*/ 328613 h 1126332"/>
              <a:gd name="connsiteX15" fmla="*/ 797722 w 818668"/>
              <a:gd name="connsiteY15" fmla="*/ 261938 h 1126332"/>
              <a:gd name="connsiteX16" fmla="*/ 769147 w 818668"/>
              <a:gd name="connsiteY16" fmla="*/ 273845 h 1126332"/>
              <a:gd name="connsiteX17" fmla="*/ 719141 w 818668"/>
              <a:gd name="connsiteY17" fmla="*/ 238126 h 1126332"/>
              <a:gd name="connsiteX18" fmla="*/ 676279 w 818668"/>
              <a:gd name="connsiteY18" fmla="*/ 209551 h 1126332"/>
              <a:gd name="connsiteX19" fmla="*/ 681041 w 818668"/>
              <a:gd name="connsiteY19" fmla="*/ 176213 h 1126332"/>
              <a:gd name="connsiteX20" fmla="*/ 676279 w 818668"/>
              <a:gd name="connsiteY20" fmla="*/ 140495 h 1126332"/>
              <a:gd name="connsiteX21" fmla="*/ 673897 w 818668"/>
              <a:gd name="connsiteY21" fmla="*/ 52388 h 1126332"/>
              <a:gd name="connsiteX22" fmla="*/ 654848 w 818668"/>
              <a:gd name="connsiteY22" fmla="*/ 0 h 1126332"/>
              <a:gd name="connsiteX23" fmla="*/ 631035 w 818668"/>
              <a:gd name="connsiteY23" fmla="*/ 52388 h 1126332"/>
              <a:gd name="connsiteX24" fmla="*/ 616747 w 818668"/>
              <a:gd name="connsiteY24" fmla="*/ 66676 h 1126332"/>
              <a:gd name="connsiteX25" fmla="*/ 609604 w 818668"/>
              <a:gd name="connsiteY25" fmla="*/ 69057 h 1126332"/>
              <a:gd name="connsiteX26" fmla="*/ 597697 w 818668"/>
              <a:gd name="connsiteY26" fmla="*/ 59532 h 1126332"/>
              <a:gd name="connsiteX27" fmla="*/ 561979 w 818668"/>
              <a:gd name="connsiteY27" fmla="*/ 73820 h 1126332"/>
              <a:gd name="connsiteX28" fmla="*/ 514354 w 818668"/>
              <a:gd name="connsiteY28" fmla="*/ 90488 h 1126332"/>
              <a:gd name="connsiteX29" fmla="*/ 519116 w 818668"/>
              <a:gd name="connsiteY29" fmla="*/ 100013 h 1126332"/>
              <a:gd name="connsiteX30" fmla="*/ 516735 w 818668"/>
              <a:gd name="connsiteY30" fmla="*/ 109538 h 1126332"/>
              <a:gd name="connsiteX31" fmla="*/ 502447 w 818668"/>
              <a:gd name="connsiteY31" fmla="*/ 116682 h 1126332"/>
              <a:gd name="connsiteX32" fmla="*/ 457204 w 818668"/>
              <a:gd name="connsiteY32" fmla="*/ 121445 h 1126332"/>
              <a:gd name="connsiteX33" fmla="*/ 447679 w 818668"/>
              <a:gd name="connsiteY33" fmla="*/ 128588 h 1126332"/>
              <a:gd name="connsiteX34" fmla="*/ 438154 w 818668"/>
              <a:gd name="connsiteY34" fmla="*/ 140495 h 1126332"/>
              <a:gd name="connsiteX35" fmla="*/ 431010 w 818668"/>
              <a:gd name="connsiteY35" fmla="*/ 147638 h 1126332"/>
              <a:gd name="connsiteX36" fmla="*/ 421485 w 818668"/>
              <a:gd name="connsiteY36" fmla="*/ 173832 h 1126332"/>
              <a:gd name="connsiteX37" fmla="*/ 404816 w 818668"/>
              <a:gd name="connsiteY37" fmla="*/ 178595 h 1126332"/>
              <a:gd name="connsiteX38" fmla="*/ 309566 w 818668"/>
              <a:gd name="connsiteY38" fmla="*/ 192882 h 1126332"/>
              <a:gd name="connsiteX39" fmla="*/ 290516 w 818668"/>
              <a:gd name="connsiteY39" fmla="*/ 204788 h 1126332"/>
              <a:gd name="connsiteX40" fmla="*/ 276229 w 818668"/>
              <a:gd name="connsiteY40" fmla="*/ 219076 h 1126332"/>
              <a:gd name="connsiteX41" fmla="*/ 259560 w 818668"/>
              <a:gd name="connsiteY41" fmla="*/ 240507 h 1126332"/>
              <a:gd name="connsiteX42" fmla="*/ 250035 w 818668"/>
              <a:gd name="connsiteY42" fmla="*/ 252413 h 1126332"/>
              <a:gd name="connsiteX43" fmla="*/ 235747 w 818668"/>
              <a:gd name="connsiteY43" fmla="*/ 264320 h 1126332"/>
              <a:gd name="connsiteX44" fmla="*/ 228604 w 818668"/>
              <a:gd name="connsiteY44" fmla="*/ 273845 h 1126332"/>
              <a:gd name="connsiteX45" fmla="*/ 207172 w 818668"/>
              <a:gd name="connsiteY45" fmla="*/ 288132 h 1126332"/>
              <a:gd name="connsiteX46" fmla="*/ 197647 w 818668"/>
              <a:gd name="connsiteY46" fmla="*/ 297657 h 1126332"/>
              <a:gd name="connsiteX47" fmla="*/ 183360 w 818668"/>
              <a:gd name="connsiteY47" fmla="*/ 307182 h 1126332"/>
              <a:gd name="connsiteX48" fmla="*/ 176216 w 818668"/>
              <a:gd name="connsiteY48" fmla="*/ 314326 h 1126332"/>
              <a:gd name="connsiteX49" fmla="*/ 164310 w 818668"/>
              <a:gd name="connsiteY49" fmla="*/ 319088 h 1126332"/>
              <a:gd name="connsiteX50" fmla="*/ 157166 w 818668"/>
              <a:gd name="connsiteY50" fmla="*/ 373857 h 1126332"/>
              <a:gd name="connsiteX51" fmla="*/ 166691 w 818668"/>
              <a:gd name="connsiteY51" fmla="*/ 388145 h 1126332"/>
              <a:gd name="connsiteX52" fmla="*/ 183360 w 818668"/>
              <a:gd name="connsiteY52" fmla="*/ 409576 h 1126332"/>
              <a:gd name="connsiteX53" fmla="*/ 190504 w 818668"/>
              <a:gd name="connsiteY53" fmla="*/ 419101 h 1126332"/>
              <a:gd name="connsiteX54" fmla="*/ 197647 w 818668"/>
              <a:gd name="connsiteY54" fmla="*/ 431007 h 1126332"/>
              <a:gd name="connsiteX55" fmla="*/ 204791 w 818668"/>
              <a:gd name="connsiteY55" fmla="*/ 445295 h 1126332"/>
              <a:gd name="connsiteX56" fmla="*/ 216697 w 818668"/>
              <a:gd name="connsiteY56" fmla="*/ 461963 h 1126332"/>
              <a:gd name="connsiteX57" fmla="*/ 221460 w 818668"/>
              <a:gd name="connsiteY57" fmla="*/ 473870 h 1126332"/>
              <a:gd name="connsiteX58" fmla="*/ 228604 w 818668"/>
              <a:gd name="connsiteY58" fmla="*/ 483395 h 1126332"/>
              <a:gd name="connsiteX59" fmla="*/ 233366 w 818668"/>
              <a:gd name="connsiteY59" fmla="*/ 492920 h 1126332"/>
              <a:gd name="connsiteX60" fmla="*/ 230985 w 818668"/>
              <a:gd name="connsiteY60" fmla="*/ 509588 h 1126332"/>
              <a:gd name="connsiteX61" fmla="*/ 185741 w 818668"/>
              <a:gd name="connsiteY61" fmla="*/ 514351 h 1126332"/>
              <a:gd name="connsiteX62" fmla="*/ 176216 w 818668"/>
              <a:gd name="connsiteY62" fmla="*/ 519113 h 1126332"/>
              <a:gd name="connsiteX63" fmla="*/ 171454 w 818668"/>
              <a:gd name="connsiteY63" fmla="*/ 533401 h 1126332"/>
              <a:gd name="connsiteX64" fmla="*/ 164310 w 818668"/>
              <a:gd name="connsiteY64" fmla="*/ 583407 h 1126332"/>
              <a:gd name="connsiteX65" fmla="*/ 135735 w 818668"/>
              <a:gd name="connsiteY65" fmla="*/ 609601 h 1126332"/>
              <a:gd name="connsiteX66" fmla="*/ 128591 w 818668"/>
              <a:gd name="connsiteY66" fmla="*/ 614363 h 1126332"/>
              <a:gd name="connsiteX67" fmla="*/ 111922 w 818668"/>
              <a:gd name="connsiteY67" fmla="*/ 631032 h 1126332"/>
              <a:gd name="connsiteX68" fmla="*/ 100016 w 818668"/>
              <a:gd name="connsiteY68" fmla="*/ 640557 h 1126332"/>
              <a:gd name="connsiteX69" fmla="*/ 88110 w 818668"/>
              <a:gd name="connsiteY69" fmla="*/ 652463 h 1126332"/>
              <a:gd name="connsiteX70" fmla="*/ 80966 w 818668"/>
              <a:gd name="connsiteY70" fmla="*/ 664370 h 1126332"/>
              <a:gd name="connsiteX71" fmla="*/ 76204 w 818668"/>
              <a:gd name="connsiteY71" fmla="*/ 671513 h 1126332"/>
              <a:gd name="connsiteX72" fmla="*/ 69060 w 818668"/>
              <a:gd name="connsiteY72" fmla="*/ 681038 h 1126332"/>
              <a:gd name="connsiteX73" fmla="*/ 64297 w 818668"/>
              <a:gd name="connsiteY73" fmla="*/ 688182 h 1126332"/>
              <a:gd name="connsiteX74" fmla="*/ 57154 w 818668"/>
              <a:gd name="connsiteY74" fmla="*/ 695326 h 1126332"/>
              <a:gd name="connsiteX75" fmla="*/ 52391 w 818668"/>
              <a:gd name="connsiteY75" fmla="*/ 704851 h 1126332"/>
              <a:gd name="connsiteX76" fmla="*/ 47629 w 818668"/>
              <a:gd name="connsiteY76" fmla="*/ 711995 h 1126332"/>
              <a:gd name="connsiteX77" fmla="*/ 40485 w 818668"/>
              <a:gd name="connsiteY77" fmla="*/ 723901 h 1126332"/>
              <a:gd name="connsiteX78" fmla="*/ 33341 w 818668"/>
              <a:gd name="connsiteY78" fmla="*/ 738188 h 1126332"/>
              <a:gd name="connsiteX79" fmla="*/ 38104 w 818668"/>
              <a:gd name="connsiteY79" fmla="*/ 757238 h 1126332"/>
              <a:gd name="connsiteX80" fmla="*/ 47629 w 818668"/>
              <a:gd name="connsiteY80" fmla="*/ 781051 h 1126332"/>
              <a:gd name="connsiteX81" fmla="*/ 30960 w 818668"/>
              <a:gd name="connsiteY81" fmla="*/ 823913 h 1126332"/>
              <a:gd name="connsiteX82" fmla="*/ 11910 w 818668"/>
              <a:gd name="connsiteY82" fmla="*/ 838201 h 1126332"/>
              <a:gd name="connsiteX83" fmla="*/ 2385 w 818668"/>
              <a:gd name="connsiteY83" fmla="*/ 854870 h 1126332"/>
              <a:gd name="connsiteX84" fmla="*/ 4 w 818668"/>
              <a:gd name="connsiteY84" fmla="*/ 862013 h 1126332"/>
              <a:gd name="connsiteX85" fmla="*/ 4766 w 818668"/>
              <a:gd name="connsiteY85" fmla="*/ 921545 h 1126332"/>
              <a:gd name="connsiteX86" fmla="*/ 7147 w 818668"/>
              <a:gd name="connsiteY86" fmla="*/ 931070 h 1126332"/>
              <a:gd name="connsiteX87" fmla="*/ 21435 w 818668"/>
              <a:gd name="connsiteY87" fmla="*/ 947738 h 1126332"/>
              <a:gd name="connsiteX88" fmla="*/ 33341 w 818668"/>
              <a:gd name="connsiteY88" fmla="*/ 954882 h 1126332"/>
              <a:gd name="connsiteX89" fmla="*/ 42866 w 818668"/>
              <a:gd name="connsiteY89" fmla="*/ 957263 h 1126332"/>
              <a:gd name="connsiteX90" fmla="*/ 50010 w 818668"/>
              <a:gd name="connsiteY90" fmla="*/ 962026 h 1126332"/>
              <a:gd name="connsiteX91" fmla="*/ 76204 w 818668"/>
              <a:gd name="connsiteY91" fmla="*/ 976313 h 1126332"/>
              <a:gd name="connsiteX92" fmla="*/ 80966 w 818668"/>
              <a:gd name="connsiteY92" fmla="*/ 983457 h 1126332"/>
              <a:gd name="connsiteX93" fmla="*/ 76204 w 818668"/>
              <a:gd name="connsiteY93" fmla="*/ 1040607 h 1126332"/>
              <a:gd name="connsiteX94" fmla="*/ 71441 w 818668"/>
              <a:gd name="connsiteY94" fmla="*/ 1052513 h 1126332"/>
              <a:gd name="connsiteX95" fmla="*/ 76204 w 818668"/>
              <a:gd name="connsiteY95" fmla="*/ 1116807 h 1126332"/>
              <a:gd name="connsiteX96" fmla="*/ 80966 w 818668"/>
              <a:gd name="connsiteY96" fmla="*/ 1126332 h 1126332"/>
              <a:gd name="connsiteX97" fmla="*/ 114304 w 818668"/>
              <a:gd name="connsiteY97" fmla="*/ 1119188 h 1126332"/>
              <a:gd name="connsiteX98" fmla="*/ 123829 w 818668"/>
              <a:gd name="connsiteY98" fmla="*/ 1104901 h 1126332"/>
              <a:gd name="connsiteX99" fmla="*/ 161928 w 818668"/>
              <a:gd name="connsiteY99" fmla="*/ 1069183 h 1126332"/>
              <a:gd name="connsiteX100" fmla="*/ 195266 w 818668"/>
              <a:gd name="connsiteY100" fmla="*/ 1071563 h 1126332"/>
              <a:gd name="connsiteX101" fmla="*/ 230985 w 818668"/>
              <a:gd name="connsiteY101" fmla="*/ 1042988 h 1126332"/>
              <a:gd name="connsiteX102" fmla="*/ 278610 w 818668"/>
              <a:gd name="connsiteY102" fmla="*/ 964408 h 1126332"/>
              <a:gd name="connsiteX103" fmla="*/ 316710 w 818668"/>
              <a:gd name="connsiteY103" fmla="*/ 914401 h 1126332"/>
              <a:gd name="connsiteX104" fmla="*/ 338141 w 818668"/>
              <a:gd name="connsiteY104" fmla="*/ 912020 h 1126332"/>
              <a:gd name="connsiteX0" fmla="*/ 338141 w 818668"/>
              <a:gd name="connsiteY0" fmla="*/ 912020 h 1126332"/>
              <a:gd name="connsiteX1" fmla="*/ 350047 w 818668"/>
              <a:gd name="connsiteY1" fmla="*/ 888207 h 1126332"/>
              <a:gd name="connsiteX2" fmla="*/ 390529 w 818668"/>
              <a:gd name="connsiteY2" fmla="*/ 833439 h 1126332"/>
              <a:gd name="connsiteX3" fmla="*/ 409579 w 818668"/>
              <a:gd name="connsiteY3" fmla="*/ 788194 h 1126332"/>
              <a:gd name="connsiteX4" fmla="*/ 421485 w 818668"/>
              <a:gd name="connsiteY4" fmla="*/ 723901 h 1126332"/>
              <a:gd name="connsiteX5" fmla="*/ 440535 w 818668"/>
              <a:gd name="connsiteY5" fmla="*/ 681038 h 1126332"/>
              <a:gd name="connsiteX6" fmla="*/ 473872 w 818668"/>
              <a:gd name="connsiteY6" fmla="*/ 640557 h 1126332"/>
              <a:gd name="connsiteX7" fmla="*/ 526260 w 818668"/>
              <a:gd name="connsiteY7" fmla="*/ 566738 h 1126332"/>
              <a:gd name="connsiteX8" fmla="*/ 571504 w 818668"/>
              <a:gd name="connsiteY8" fmla="*/ 516732 h 1126332"/>
              <a:gd name="connsiteX9" fmla="*/ 607222 w 818668"/>
              <a:gd name="connsiteY9" fmla="*/ 450057 h 1126332"/>
              <a:gd name="connsiteX10" fmla="*/ 647704 w 818668"/>
              <a:gd name="connsiteY10" fmla="*/ 407195 h 1126332"/>
              <a:gd name="connsiteX11" fmla="*/ 683422 w 818668"/>
              <a:gd name="connsiteY11" fmla="*/ 371476 h 1126332"/>
              <a:gd name="connsiteX12" fmla="*/ 695329 w 818668"/>
              <a:gd name="connsiteY12" fmla="*/ 369095 h 1126332"/>
              <a:gd name="connsiteX13" fmla="*/ 750097 w 818668"/>
              <a:gd name="connsiteY13" fmla="*/ 366713 h 1126332"/>
              <a:gd name="connsiteX14" fmla="*/ 816772 w 818668"/>
              <a:gd name="connsiteY14" fmla="*/ 328613 h 1126332"/>
              <a:gd name="connsiteX15" fmla="*/ 797722 w 818668"/>
              <a:gd name="connsiteY15" fmla="*/ 261938 h 1126332"/>
              <a:gd name="connsiteX16" fmla="*/ 769147 w 818668"/>
              <a:gd name="connsiteY16" fmla="*/ 273845 h 1126332"/>
              <a:gd name="connsiteX17" fmla="*/ 719141 w 818668"/>
              <a:gd name="connsiteY17" fmla="*/ 238126 h 1126332"/>
              <a:gd name="connsiteX18" fmla="*/ 676279 w 818668"/>
              <a:gd name="connsiteY18" fmla="*/ 209551 h 1126332"/>
              <a:gd name="connsiteX19" fmla="*/ 681041 w 818668"/>
              <a:gd name="connsiteY19" fmla="*/ 176213 h 1126332"/>
              <a:gd name="connsiteX20" fmla="*/ 676279 w 818668"/>
              <a:gd name="connsiteY20" fmla="*/ 140495 h 1126332"/>
              <a:gd name="connsiteX21" fmla="*/ 673897 w 818668"/>
              <a:gd name="connsiteY21" fmla="*/ 52388 h 1126332"/>
              <a:gd name="connsiteX22" fmla="*/ 654848 w 818668"/>
              <a:gd name="connsiteY22" fmla="*/ 0 h 1126332"/>
              <a:gd name="connsiteX23" fmla="*/ 631035 w 818668"/>
              <a:gd name="connsiteY23" fmla="*/ 52388 h 1126332"/>
              <a:gd name="connsiteX24" fmla="*/ 616747 w 818668"/>
              <a:gd name="connsiteY24" fmla="*/ 66676 h 1126332"/>
              <a:gd name="connsiteX25" fmla="*/ 597697 w 818668"/>
              <a:gd name="connsiteY25" fmla="*/ 59532 h 1126332"/>
              <a:gd name="connsiteX26" fmla="*/ 561979 w 818668"/>
              <a:gd name="connsiteY26" fmla="*/ 73820 h 1126332"/>
              <a:gd name="connsiteX27" fmla="*/ 514354 w 818668"/>
              <a:gd name="connsiteY27" fmla="*/ 90488 h 1126332"/>
              <a:gd name="connsiteX28" fmla="*/ 519116 w 818668"/>
              <a:gd name="connsiteY28" fmla="*/ 100013 h 1126332"/>
              <a:gd name="connsiteX29" fmla="*/ 516735 w 818668"/>
              <a:gd name="connsiteY29" fmla="*/ 109538 h 1126332"/>
              <a:gd name="connsiteX30" fmla="*/ 502447 w 818668"/>
              <a:gd name="connsiteY30" fmla="*/ 116682 h 1126332"/>
              <a:gd name="connsiteX31" fmla="*/ 457204 w 818668"/>
              <a:gd name="connsiteY31" fmla="*/ 121445 h 1126332"/>
              <a:gd name="connsiteX32" fmla="*/ 447679 w 818668"/>
              <a:gd name="connsiteY32" fmla="*/ 128588 h 1126332"/>
              <a:gd name="connsiteX33" fmla="*/ 438154 w 818668"/>
              <a:gd name="connsiteY33" fmla="*/ 140495 h 1126332"/>
              <a:gd name="connsiteX34" fmla="*/ 431010 w 818668"/>
              <a:gd name="connsiteY34" fmla="*/ 147638 h 1126332"/>
              <a:gd name="connsiteX35" fmla="*/ 421485 w 818668"/>
              <a:gd name="connsiteY35" fmla="*/ 173832 h 1126332"/>
              <a:gd name="connsiteX36" fmla="*/ 404816 w 818668"/>
              <a:gd name="connsiteY36" fmla="*/ 178595 h 1126332"/>
              <a:gd name="connsiteX37" fmla="*/ 309566 w 818668"/>
              <a:gd name="connsiteY37" fmla="*/ 192882 h 1126332"/>
              <a:gd name="connsiteX38" fmla="*/ 290516 w 818668"/>
              <a:gd name="connsiteY38" fmla="*/ 204788 h 1126332"/>
              <a:gd name="connsiteX39" fmla="*/ 276229 w 818668"/>
              <a:gd name="connsiteY39" fmla="*/ 219076 h 1126332"/>
              <a:gd name="connsiteX40" fmla="*/ 259560 w 818668"/>
              <a:gd name="connsiteY40" fmla="*/ 240507 h 1126332"/>
              <a:gd name="connsiteX41" fmla="*/ 250035 w 818668"/>
              <a:gd name="connsiteY41" fmla="*/ 252413 h 1126332"/>
              <a:gd name="connsiteX42" fmla="*/ 235747 w 818668"/>
              <a:gd name="connsiteY42" fmla="*/ 264320 h 1126332"/>
              <a:gd name="connsiteX43" fmla="*/ 228604 w 818668"/>
              <a:gd name="connsiteY43" fmla="*/ 273845 h 1126332"/>
              <a:gd name="connsiteX44" fmla="*/ 207172 w 818668"/>
              <a:gd name="connsiteY44" fmla="*/ 288132 h 1126332"/>
              <a:gd name="connsiteX45" fmla="*/ 197647 w 818668"/>
              <a:gd name="connsiteY45" fmla="*/ 297657 h 1126332"/>
              <a:gd name="connsiteX46" fmla="*/ 183360 w 818668"/>
              <a:gd name="connsiteY46" fmla="*/ 307182 h 1126332"/>
              <a:gd name="connsiteX47" fmla="*/ 176216 w 818668"/>
              <a:gd name="connsiteY47" fmla="*/ 314326 h 1126332"/>
              <a:gd name="connsiteX48" fmla="*/ 164310 w 818668"/>
              <a:gd name="connsiteY48" fmla="*/ 319088 h 1126332"/>
              <a:gd name="connsiteX49" fmla="*/ 157166 w 818668"/>
              <a:gd name="connsiteY49" fmla="*/ 373857 h 1126332"/>
              <a:gd name="connsiteX50" fmla="*/ 166691 w 818668"/>
              <a:gd name="connsiteY50" fmla="*/ 388145 h 1126332"/>
              <a:gd name="connsiteX51" fmla="*/ 183360 w 818668"/>
              <a:gd name="connsiteY51" fmla="*/ 409576 h 1126332"/>
              <a:gd name="connsiteX52" fmla="*/ 190504 w 818668"/>
              <a:gd name="connsiteY52" fmla="*/ 419101 h 1126332"/>
              <a:gd name="connsiteX53" fmla="*/ 197647 w 818668"/>
              <a:gd name="connsiteY53" fmla="*/ 431007 h 1126332"/>
              <a:gd name="connsiteX54" fmla="*/ 204791 w 818668"/>
              <a:gd name="connsiteY54" fmla="*/ 445295 h 1126332"/>
              <a:gd name="connsiteX55" fmla="*/ 216697 w 818668"/>
              <a:gd name="connsiteY55" fmla="*/ 461963 h 1126332"/>
              <a:gd name="connsiteX56" fmla="*/ 221460 w 818668"/>
              <a:gd name="connsiteY56" fmla="*/ 473870 h 1126332"/>
              <a:gd name="connsiteX57" fmla="*/ 228604 w 818668"/>
              <a:gd name="connsiteY57" fmla="*/ 483395 h 1126332"/>
              <a:gd name="connsiteX58" fmla="*/ 233366 w 818668"/>
              <a:gd name="connsiteY58" fmla="*/ 492920 h 1126332"/>
              <a:gd name="connsiteX59" fmla="*/ 230985 w 818668"/>
              <a:gd name="connsiteY59" fmla="*/ 509588 h 1126332"/>
              <a:gd name="connsiteX60" fmla="*/ 185741 w 818668"/>
              <a:gd name="connsiteY60" fmla="*/ 514351 h 1126332"/>
              <a:gd name="connsiteX61" fmla="*/ 176216 w 818668"/>
              <a:gd name="connsiteY61" fmla="*/ 519113 h 1126332"/>
              <a:gd name="connsiteX62" fmla="*/ 171454 w 818668"/>
              <a:gd name="connsiteY62" fmla="*/ 533401 h 1126332"/>
              <a:gd name="connsiteX63" fmla="*/ 164310 w 818668"/>
              <a:gd name="connsiteY63" fmla="*/ 583407 h 1126332"/>
              <a:gd name="connsiteX64" fmla="*/ 135735 w 818668"/>
              <a:gd name="connsiteY64" fmla="*/ 609601 h 1126332"/>
              <a:gd name="connsiteX65" fmla="*/ 128591 w 818668"/>
              <a:gd name="connsiteY65" fmla="*/ 614363 h 1126332"/>
              <a:gd name="connsiteX66" fmla="*/ 111922 w 818668"/>
              <a:gd name="connsiteY66" fmla="*/ 631032 h 1126332"/>
              <a:gd name="connsiteX67" fmla="*/ 100016 w 818668"/>
              <a:gd name="connsiteY67" fmla="*/ 640557 h 1126332"/>
              <a:gd name="connsiteX68" fmla="*/ 88110 w 818668"/>
              <a:gd name="connsiteY68" fmla="*/ 652463 h 1126332"/>
              <a:gd name="connsiteX69" fmla="*/ 80966 w 818668"/>
              <a:gd name="connsiteY69" fmla="*/ 664370 h 1126332"/>
              <a:gd name="connsiteX70" fmla="*/ 76204 w 818668"/>
              <a:gd name="connsiteY70" fmla="*/ 671513 h 1126332"/>
              <a:gd name="connsiteX71" fmla="*/ 69060 w 818668"/>
              <a:gd name="connsiteY71" fmla="*/ 681038 h 1126332"/>
              <a:gd name="connsiteX72" fmla="*/ 64297 w 818668"/>
              <a:gd name="connsiteY72" fmla="*/ 688182 h 1126332"/>
              <a:gd name="connsiteX73" fmla="*/ 57154 w 818668"/>
              <a:gd name="connsiteY73" fmla="*/ 695326 h 1126332"/>
              <a:gd name="connsiteX74" fmla="*/ 52391 w 818668"/>
              <a:gd name="connsiteY74" fmla="*/ 704851 h 1126332"/>
              <a:gd name="connsiteX75" fmla="*/ 47629 w 818668"/>
              <a:gd name="connsiteY75" fmla="*/ 711995 h 1126332"/>
              <a:gd name="connsiteX76" fmla="*/ 40485 w 818668"/>
              <a:gd name="connsiteY76" fmla="*/ 723901 h 1126332"/>
              <a:gd name="connsiteX77" fmla="*/ 33341 w 818668"/>
              <a:gd name="connsiteY77" fmla="*/ 738188 h 1126332"/>
              <a:gd name="connsiteX78" fmla="*/ 38104 w 818668"/>
              <a:gd name="connsiteY78" fmla="*/ 757238 h 1126332"/>
              <a:gd name="connsiteX79" fmla="*/ 47629 w 818668"/>
              <a:gd name="connsiteY79" fmla="*/ 781051 h 1126332"/>
              <a:gd name="connsiteX80" fmla="*/ 30960 w 818668"/>
              <a:gd name="connsiteY80" fmla="*/ 823913 h 1126332"/>
              <a:gd name="connsiteX81" fmla="*/ 11910 w 818668"/>
              <a:gd name="connsiteY81" fmla="*/ 838201 h 1126332"/>
              <a:gd name="connsiteX82" fmla="*/ 2385 w 818668"/>
              <a:gd name="connsiteY82" fmla="*/ 854870 h 1126332"/>
              <a:gd name="connsiteX83" fmla="*/ 4 w 818668"/>
              <a:gd name="connsiteY83" fmla="*/ 862013 h 1126332"/>
              <a:gd name="connsiteX84" fmla="*/ 4766 w 818668"/>
              <a:gd name="connsiteY84" fmla="*/ 921545 h 1126332"/>
              <a:gd name="connsiteX85" fmla="*/ 7147 w 818668"/>
              <a:gd name="connsiteY85" fmla="*/ 931070 h 1126332"/>
              <a:gd name="connsiteX86" fmla="*/ 21435 w 818668"/>
              <a:gd name="connsiteY86" fmla="*/ 947738 h 1126332"/>
              <a:gd name="connsiteX87" fmla="*/ 33341 w 818668"/>
              <a:gd name="connsiteY87" fmla="*/ 954882 h 1126332"/>
              <a:gd name="connsiteX88" fmla="*/ 42866 w 818668"/>
              <a:gd name="connsiteY88" fmla="*/ 957263 h 1126332"/>
              <a:gd name="connsiteX89" fmla="*/ 50010 w 818668"/>
              <a:gd name="connsiteY89" fmla="*/ 962026 h 1126332"/>
              <a:gd name="connsiteX90" fmla="*/ 76204 w 818668"/>
              <a:gd name="connsiteY90" fmla="*/ 976313 h 1126332"/>
              <a:gd name="connsiteX91" fmla="*/ 80966 w 818668"/>
              <a:gd name="connsiteY91" fmla="*/ 983457 h 1126332"/>
              <a:gd name="connsiteX92" fmla="*/ 76204 w 818668"/>
              <a:gd name="connsiteY92" fmla="*/ 1040607 h 1126332"/>
              <a:gd name="connsiteX93" fmla="*/ 71441 w 818668"/>
              <a:gd name="connsiteY93" fmla="*/ 1052513 h 1126332"/>
              <a:gd name="connsiteX94" fmla="*/ 76204 w 818668"/>
              <a:gd name="connsiteY94" fmla="*/ 1116807 h 1126332"/>
              <a:gd name="connsiteX95" fmla="*/ 80966 w 818668"/>
              <a:gd name="connsiteY95" fmla="*/ 1126332 h 1126332"/>
              <a:gd name="connsiteX96" fmla="*/ 114304 w 818668"/>
              <a:gd name="connsiteY96" fmla="*/ 1119188 h 1126332"/>
              <a:gd name="connsiteX97" fmla="*/ 123829 w 818668"/>
              <a:gd name="connsiteY97" fmla="*/ 1104901 h 1126332"/>
              <a:gd name="connsiteX98" fmla="*/ 161928 w 818668"/>
              <a:gd name="connsiteY98" fmla="*/ 1069183 h 1126332"/>
              <a:gd name="connsiteX99" fmla="*/ 195266 w 818668"/>
              <a:gd name="connsiteY99" fmla="*/ 1071563 h 1126332"/>
              <a:gd name="connsiteX100" fmla="*/ 230985 w 818668"/>
              <a:gd name="connsiteY100" fmla="*/ 1042988 h 1126332"/>
              <a:gd name="connsiteX101" fmla="*/ 278610 w 818668"/>
              <a:gd name="connsiteY101" fmla="*/ 964408 h 1126332"/>
              <a:gd name="connsiteX102" fmla="*/ 316710 w 818668"/>
              <a:gd name="connsiteY102" fmla="*/ 914401 h 1126332"/>
              <a:gd name="connsiteX103" fmla="*/ 338141 w 818668"/>
              <a:gd name="connsiteY103" fmla="*/ 912020 h 1126332"/>
              <a:gd name="connsiteX0" fmla="*/ 338141 w 818668"/>
              <a:gd name="connsiteY0" fmla="*/ 912020 h 1126332"/>
              <a:gd name="connsiteX1" fmla="*/ 350047 w 818668"/>
              <a:gd name="connsiteY1" fmla="*/ 888207 h 1126332"/>
              <a:gd name="connsiteX2" fmla="*/ 390529 w 818668"/>
              <a:gd name="connsiteY2" fmla="*/ 833439 h 1126332"/>
              <a:gd name="connsiteX3" fmla="*/ 409579 w 818668"/>
              <a:gd name="connsiteY3" fmla="*/ 788194 h 1126332"/>
              <a:gd name="connsiteX4" fmla="*/ 421485 w 818668"/>
              <a:gd name="connsiteY4" fmla="*/ 723901 h 1126332"/>
              <a:gd name="connsiteX5" fmla="*/ 440535 w 818668"/>
              <a:gd name="connsiteY5" fmla="*/ 681038 h 1126332"/>
              <a:gd name="connsiteX6" fmla="*/ 473872 w 818668"/>
              <a:gd name="connsiteY6" fmla="*/ 640557 h 1126332"/>
              <a:gd name="connsiteX7" fmla="*/ 526260 w 818668"/>
              <a:gd name="connsiteY7" fmla="*/ 566738 h 1126332"/>
              <a:gd name="connsiteX8" fmla="*/ 571504 w 818668"/>
              <a:gd name="connsiteY8" fmla="*/ 516732 h 1126332"/>
              <a:gd name="connsiteX9" fmla="*/ 607222 w 818668"/>
              <a:gd name="connsiteY9" fmla="*/ 450057 h 1126332"/>
              <a:gd name="connsiteX10" fmla="*/ 647704 w 818668"/>
              <a:gd name="connsiteY10" fmla="*/ 407195 h 1126332"/>
              <a:gd name="connsiteX11" fmla="*/ 683422 w 818668"/>
              <a:gd name="connsiteY11" fmla="*/ 371476 h 1126332"/>
              <a:gd name="connsiteX12" fmla="*/ 695329 w 818668"/>
              <a:gd name="connsiteY12" fmla="*/ 369095 h 1126332"/>
              <a:gd name="connsiteX13" fmla="*/ 750097 w 818668"/>
              <a:gd name="connsiteY13" fmla="*/ 366713 h 1126332"/>
              <a:gd name="connsiteX14" fmla="*/ 816772 w 818668"/>
              <a:gd name="connsiteY14" fmla="*/ 328613 h 1126332"/>
              <a:gd name="connsiteX15" fmla="*/ 797722 w 818668"/>
              <a:gd name="connsiteY15" fmla="*/ 261938 h 1126332"/>
              <a:gd name="connsiteX16" fmla="*/ 769147 w 818668"/>
              <a:gd name="connsiteY16" fmla="*/ 273845 h 1126332"/>
              <a:gd name="connsiteX17" fmla="*/ 719141 w 818668"/>
              <a:gd name="connsiteY17" fmla="*/ 238126 h 1126332"/>
              <a:gd name="connsiteX18" fmla="*/ 676279 w 818668"/>
              <a:gd name="connsiteY18" fmla="*/ 209551 h 1126332"/>
              <a:gd name="connsiteX19" fmla="*/ 681041 w 818668"/>
              <a:gd name="connsiteY19" fmla="*/ 176213 h 1126332"/>
              <a:gd name="connsiteX20" fmla="*/ 676279 w 818668"/>
              <a:gd name="connsiteY20" fmla="*/ 140495 h 1126332"/>
              <a:gd name="connsiteX21" fmla="*/ 673897 w 818668"/>
              <a:gd name="connsiteY21" fmla="*/ 52388 h 1126332"/>
              <a:gd name="connsiteX22" fmla="*/ 654848 w 818668"/>
              <a:gd name="connsiteY22" fmla="*/ 0 h 1126332"/>
              <a:gd name="connsiteX23" fmla="*/ 631035 w 818668"/>
              <a:gd name="connsiteY23" fmla="*/ 52388 h 1126332"/>
              <a:gd name="connsiteX24" fmla="*/ 597697 w 818668"/>
              <a:gd name="connsiteY24" fmla="*/ 59532 h 1126332"/>
              <a:gd name="connsiteX25" fmla="*/ 561979 w 818668"/>
              <a:gd name="connsiteY25" fmla="*/ 73820 h 1126332"/>
              <a:gd name="connsiteX26" fmla="*/ 514354 w 818668"/>
              <a:gd name="connsiteY26" fmla="*/ 90488 h 1126332"/>
              <a:gd name="connsiteX27" fmla="*/ 519116 w 818668"/>
              <a:gd name="connsiteY27" fmla="*/ 100013 h 1126332"/>
              <a:gd name="connsiteX28" fmla="*/ 516735 w 818668"/>
              <a:gd name="connsiteY28" fmla="*/ 109538 h 1126332"/>
              <a:gd name="connsiteX29" fmla="*/ 502447 w 818668"/>
              <a:gd name="connsiteY29" fmla="*/ 116682 h 1126332"/>
              <a:gd name="connsiteX30" fmla="*/ 457204 w 818668"/>
              <a:gd name="connsiteY30" fmla="*/ 121445 h 1126332"/>
              <a:gd name="connsiteX31" fmla="*/ 447679 w 818668"/>
              <a:gd name="connsiteY31" fmla="*/ 128588 h 1126332"/>
              <a:gd name="connsiteX32" fmla="*/ 438154 w 818668"/>
              <a:gd name="connsiteY32" fmla="*/ 140495 h 1126332"/>
              <a:gd name="connsiteX33" fmla="*/ 431010 w 818668"/>
              <a:gd name="connsiteY33" fmla="*/ 147638 h 1126332"/>
              <a:gd name="connsiteX34" fmla="*/ 421485 w 818668"/>
              <a:gd name="connsiteY34" fmla="*/ 173832 h 1126332"/>
              <a:gd name="connsiteX35" fmla="*/ 404816 w 818668"/>
              <a:gd name="connsiteY35" fmla="*/ 178595 h 1126332"/>
              <a:gd name="connsiteX36" fmla="*/ 309566 w 818668"/>
              <a:gd name="connsiteY36" fmla="*/ 192882 h 1126332"/>
              <a:gd name="connsiteX37" fmla="*/ 290516 w 818668"/>
              <a:gd name="connsiteY37" fmla="*/ 204788 h 1126332"/>
              <a:gd name="connsiteX38" fmla="*/ 276229 w 818668"/>
              <a:gd name="connsiteY38" fmla="*/ 219076 h 1126332"/>
              <a:gd name="connsiteX39" fmla="*/ 259560 w 818668"/>
              <a:gd name="connsiteY39" fmla="*/ 240507 h 1126332"/>
              <a:gd name="connsiteX40" fmla="*/ 250035 w 818668"/>
              <a:gd name="connsiteY40" fmla="*/ 252413 h 1126332"/>
              <a:gd name="connsiteX41" fmla="*/ 235747 w 818668"/>
              <a:gd name="connsiteY41" fmla="*/ 264320 h 1126332"/>
              <a:gd name="connsiteX42" fmla="*/ 228604 w 818668"/>
              <a:gd name="connsiteY42" fmla="*/ 273845 h 1126332"/>
              <a:gd name="connsiteX43" fmla="*/ 207172 w 818668"/>
              <a:gd name="connsiteY43" fmla="*/ 288132 h 1126332"/>
              <a:gd name="connsiteX44" fmla="*/ 197647 w 818668"/>
              <a:gd name="connsiteY44" fmla="*/ 297657 h 1126332"/>
              <a:gd name="connsiteX45" fmla="*/ 183360 w 818668"/>
              <a:gd name="connsiteY45" fmla="*/ 307182 h 1126332"/>
              <a:gd name="connsiteX46" fmla="*/ 176216 w 818668"/>
              <a:gd name="connsiteY46" fmla="*/ 314326 h 1126332"/>
              <a:gd name="connsiteX47" fmla="*/ 164310 w 818668"/>
              <a:gd name="connsiteY47" fmla="*/ 319088 h 1126332"/>
              <a:gd name="connsiteX48" fmla="*/ 157166 w 818668"/>
              <a:gd name="connsiteY48" fmla="*/ 373857 h 1126332"/>
              <a:gd name="connsiteX49" fmla="*/ 166691 w 818668"/>
              <a:gd name="connsiteY49" fmla="*/ 388145 h 1126332"/>
              <a:gd name="connsiteX50" fmla="*/ 183360 w 818668"/>
              <a:gd name="connsiteY50" fmla="*/ 409576 h 1126332"/>
              <a:gd name="connsiteX51" fmla="*/ 190504 w 818668"/>
              <a:gd name="connsiteY51" fmla="*/ 419101 h 1126332"/>
              <a:gd name="connsiteX52" fmla="*/ 197647 w 818668"/>
              <a:gd name="connsiteY52" fmla="*/ 431007 h 1126332"/>
              <a:gd name="connsiteX53" fmla="*/ 204791 w 818668"/>
              <a:gd name="connsiteY53" fmla="*/ 445295 h 1126332"/>
              <a:gd name="connsiteX54" fmla="*/ 216697 w 818668"/>
              <a:gd name="connsiteY54" fmla="*/ 461963 h 1126332"/>
              <a:gd name="connsiteX55" fmla="*/ 221460 w 818668"/>
              <a:gd name="connsiteY55" fmla="*/ 473870 h 1126332"/>
              <a:gd name="connsiteX56" fmla="*/ 228604 w 818668"/>
              <a:gd name="connsiteY56" fmla="*/ 483395 h 1126332"/>
              <a:gd name="connsiteX57" fmla="*/ 233366 w 818668"/>
              <a:gd name="connsiteY57" fmla="*/ 492920 h 1126332"/>
              <a:gd name="connsiteX58" fmla="*/ 230985 w 818668"/>
              <a:gd name="connsiteY58" fmla="*/ 509588 h 1126332"/>
              <a:gd name="connsiteX59" fmla="*/ 185741 w 818668"/>
              <a:gd name="connsiteY59" fmla="*/ 514351 h 1126332"/>
              <a:gd name="connsiteX60" fmla="*/ 176216 w 818668"/>
              <a:gd name="connsiteY60" fmla="*/ 519113 h 1126332"/>
              <a:gd name="connsiteX61" fmla="*/ 171454 w 818668"/>
              <a:gd name="connsiteY61" fmla="*/ 533401 h 1126332"/>
              <a:gd name="connsiteX62" fmla="*/ 164310 w 818668"/>
              <a:gd name="connsiteY62" fmla="*/ 583407 h 1126332"/>
              <a:gd name="connsiteX63" fmla="*/ 135735 w 818668"/>
              <a:gd name="connsiteY63" fmla="*/ 609601 h 1126332"/>
              <a:gd name="connsiteX64" fmla="*/ 128591 w 818668"/>
              <a:gd name="connsiteY64" fmla="*/ 614363 h 1126332"/>
              <a:gd name="connsiteX65" fmla="*/ 111922 w 818668"/>
              <a:gd name="connsiteY65" fmla="*/ 631032 h 1126332"/>
              <a:gd name="connsiteX66" fmla="*/ 100016 w 818668"/>
              <a:gd name="connsiteY66" fmla="*/ 640557 h 1126332"/>
              <a:gd name="connsiteX67" fmla="*/ 88110 w 818668"/>
              <a:gd name="connsiteY67" fmla="*/ 652463 h 1126332"/>
              <a:gd name="connsiteX68" fmla="*/ 80966 w 818668"/>
              <a:gd name="connsiteY68" fmla="*/ 664370 h 1126332"/>
              <a:gd name="connsiteX69" fmla="*/ 76204 w 818668"/>
              <a:gd name="connsiteY69" fmla="*/ 671513 h 1126332"/>
              <a:gd name="connsiteX70" fmla="*/ 69060 w 818668"/>
              <a:gd name="connsiteY70" fmla="*/ 681038 h 1126332"/>
              <a:gd name="connsiteX71" fmla="*/ 64297 w 818668"/>
              <a:gd name="connsiteY71" fmla="*/ 688182 h 1126332"/>
              <a:gd name="connsiteX72" fmla="*/ 57154 w 818668"/>
              <a:gd name="connsiteY72" fmla="*/ 695326 h 1126332"/>
              <a:gd name="connsiteX73" fmla="*/ 52391 w 818668"/>
              <a:gd name="connsiteY73" fmla="*/ 704851 h 1126332"/>
              <a:gd name="connsiteX74" fmla="*/ 47629 w 818668"/>
              <a:gd name="connsiteY74" fmla="*/ 711995 h 1126332"/>
              <a:gd name="connsiteX75" fmla="*/ 40485 w 818668"/>
              <a:gd name="connsiteY75" fmla="*/ 723901 h 1126332"/>
              <a:gd name="connsiteX76" fmla="*/ 33341 w 818668"/>
              <a:gd name="connsiteY76" fmla="*/ 738188 h 1126332"/>
              <a:gd name="connsiteX77" fmla="*/ 38104 w 818668"/>
              <a:gd name="connsiteY77" fmla="*/ 757238 h 1126332"/>
              <a:gd name="connsiteX78" fmla="*/ 47629 w 818668"/>
              <a:gd name="connsiteY78" fmla="*/ 781051 h 1126332"/>
              <a:gd name="connsiteX79" fmla="*/ 30960 w 818668"/>
              <a:gd name="connsiteY79" fmla="*/ 823913 h 1126332"/>
              <a:gd name="connsiteX80" fmla="*/ 11910 w 818668"/>
              <a:gd name="connsiteY80" fmla="*/ 838201 h 1126332"/>
              <a:gd name="connsiteX81" fmla="*/ 2385 w 818668"/>
              <a:gd name="connsiteY81" fmla="*/ 854870 h 1126332"/>
              <a:gd name="connsiteX82" fmla="*/ 4 w 818668"/>
              <a:gd name="connsiteY82" fmla="*/ 862013 h 1126332"/>
              <a:gd name="connsiteX83" fmla="*/ 4766 w 818668"/>
              <a:gd name="connsiteY83" fmla="*/ 921545 h 1126332"/>
              <a:gd name="connsiteX84" fmla="*/ 7147 w 818668"/>
              <a:gd name="connsiteY84" fmla="*/ 931070 h 1126332"/>
              <a:gd name="connsiteX85" fmla="*/ 21435 w 818668"/>
              <a:gd name="connsiteY85" fmla="*/ 947738 h 1126332"/>
              <a:gd name="connsiteX86" fmla="*/ 33341 w 818668"/>
              <a:gd name="connsiteY86" fmla="*/ 954882 h 1126332"/>
              <a:gd name="connsiteX87" fmla="*/ 42866 w 818668"/>
              <a:gd name="connsiteY87" fmla="*/ 957263 h 1126332"/>
              <a:gd name="connsiteX88" fmla="*/ 50010 w 818668"/>
              <a:gd name="connsiteY88" fmla="*/ 962026 h 1126332"/>
              <a:gd name="connsiteX89" fmla="*/ 76204 w 818668"/>
              <a:gd name="connsiteY89" fmla="*/ 976313 h 1126332"/>
              <a:gd name="connsiteX90" fmla="*/ 80966 w 818668"/>
              <a:gd name="connsiteY90" fmla="*/ 983457 h 1126332"/>
              <a:gd name="connsiteX91" fmla="*/ 76204 w 818668"/>
              <a:gd name="connsiteY91" fmla="*/ 1040607 h 1126332"/>
              <a:gd name="connsiteX92" fmla="*/ 71441 w 818668"/>
              <a:gd name="connsiteY92" fmla="*/ 1052513 h 1126332"/>
              <a:gd name="connsiteX93" fmla="*/ 76204 w 818668"/>
              <a:gd name="connsiteY93" fmla="*/ 1116807 h 1126332"/>
              <a:gd name="connsiteX94" fmla="*/ 80966 w 818668"/>
              <a:gd name="connsiteY94" fmla="*/ 1126332 h 1126332"/>
              <a:gd name="connsiteX95" fmla="*/ 114304 w 818668"/>
              <a:gd name="connsiteY95" fmla="*/ 1119188 h 1126332"/>
              <a:gd name="connsiteX96" fmla="*/ 123829 w 818668"/>
              <a:gd name="connsiteY96" fmla="*/ 1104901 h 1126332"/>
              <a:gd name="connsiteX97" fmla="*/ 161928 w 818668"/>
              <a:gd name="connsiteY97" fmla="*/ 1069183 h 1126332"/>
              <a:gd name="connsiteX98" fmla="*/ 195266 w 818668"/>
              <a:gd name="connsiteY98" fmla="*/ 1071563 h 1126332"/>
              <a:gd name="connsiteX99" fmla="*/ 230985 w 818668"/>
              <a:gd name="connsiteY99" fmla="*/ 1042988 h 1126332"/>
              <a:gd name="connsiteX100" fmla="*/ 278610 w 818668"/>
              <a:gd name="connsiteY100" fmla="*/ 964408 h 1126332"/>
              <a:gd name="connsiteX101" fmla="*/ 316710 w 818668"/>
              <a:gd name="connsiteY101" fmla="*/ 914401 h 1126332"/>
              <a:gd name="connsiteX102" fmla="*/ 338141 w 818668"/>
              <a:gd name="connsiteY102" fmla="*/ 912020 h 1126332"/>
              <a:gd name="connsiteX0" fmla="*/ 338141 w 818668"/>
              <a:gd name="connsiteY0" fmla="*/ 912020 h 1126332"/>
              <a:gd name="connsiteX1" fmla="*/ 350047 w 818668"/>
              <a:gd name="connsiteY1" fmla="*/ 888207 h 1126332"/>
              <a:gd name="connsiteX2" fmla="*/ 390529 w 818668"/>
              <a:gd name="connsiteY2" fmla="*/ 833439 h 1126332"/>
              <a:gd name="connsiteX3" fmla="*/ 409579 w 818668"/>
              <a:gd name="connsiteY3" fmla="*/ 788194 h 1126332"/>
              <a:gd name="connsiteX4" fmla="*/ 421485 w 818668"/>
              <a:gd name="connsiteY4" fmla="*/ 723901 h 1126332"/>
              <a:gd name="connsiteX5" fmla="*/ 440535 w 818668"/>
              <a:gd name="connsiteY5" fmla="*/ 681038 h 1126332"/>
              <a:gd name="connsiteX6" fmla="*/ 473872 w 818668"/>
              <a:gd name="connsiteY6" fmla="*/ 640557 h 1126332"/>
              <a:gd name="connsiteX7" fmla="*/ 526260 w 818668"/>
              <a:gd name="connsiteY7" fmla="*/ 566738 h 1126332"/>
              <a:gd name="connsiteX8" fmla="*/ 571504 w 818668"/>
              <a:gd name="connsiteY8" fmla="*/ 516732 h 1126332"/>
              <a:gd name="connsiteX9" fmla="*/ 607222 w 818668"/>
              <a:gd name="connsiteY9" fmla="*/ 450057 h 1126332"/>
              <a:gd name="connsiteX10" fmla="*/ 647704 w 818668"/>
              <a:gd name="connsiteY10" fmla="*/ 407195 h 1126332"/>
              <a:gd name="connsiteX11" fmla="*/ 683422 w 818668"/>
              <a:gd name="connsiteY11" fmla="*/ 371476 h 1126332"/>
              <a:gd name="connsiteX12" fmla="*/ 695329 w 818668"/>
              <a:gd name="connsiteY12" fmla="*/ 369095 h 1126332"/>
              <a:gd name="connsiteX13" fmla="*/ 750097 w 818668"/>
              <a:gd name="connsiteY13" fmla="*/ 366713 h 1126332"/>
              <a:gd name="connsiteX14" fmla="*/ 816772 w 818668"/>
              <a:gd name="connsiteY14" fmla="*/ 328613 h 1126332"/>
              <a:gd name="connsiteX15" fmla="*/ 797722 w 818668"/>
              <a:gd name="connsiteY15" fmla="*/ 261938 h 1126332"/>
              <a:gd name="connsiteX16" fmla="*/ 769147 w 818668"/>
              <a:gd name="connsiteY16" fmla="*/ 273845 h 1126332"/>
              <a:gd name="connsiteX17" fmla="*/ 719141 w 818668"/>
              <a:gd name="connsiteY17" fmla="*/ 238126 h 1126332"/>
              <a:gd name="connsiteX18" fmla="*/ 676279 w 818668"/>
              <a:gd name="connsiteY18" fmla="*/ 209551 h 1126332"/>
              <a:gd name="connsiteX19" fmla="*/ 681041 w 818668"/>
              <a:gd name="connsiteY19" fmla="*/ 176213 h 1126332"/>
              <a:gd name="connsiteX20" fmla="*/ 676279 w 818668"/>
              <a:gd name="connsiteY20" fmla="*/ 140495 h 1126332"/>
              <a:gd name="connsiteX21" fmla="*/ 673897 w 818668"/>
              <a:gd name="connsiteY21" fmla="*/ 52388 h 1126332"/>
              <a:gd name="connsiteX22" fmla="*/ 654848 w 818668"/>
              <a:gd name="connsiteY22" fmla="*/ 0 h 1126332"/>
              <a:gd name="connsiteX23" fmla="*/ 631035 w 818668"/>
              <a:gd name="connsiteY23" fmla="*/ 52388 h 1126332"/>
              <a:gd name="connsiteX24" fmla="*/ 597697 w 818668"/>
              <a:gd name="connsiteY24" fmla="*/ 59532 h 1126332"/>
              <a:gd name="connsiteX25" fmla="*/ 561979 w 818668"/>
              <a:gd name="connsiteY25" fmla="*/ 73820 h 1126332"/>
              <a:gd name="connsiteX26" fmla="*/ 514354 w 818668"/>
              <a:gd name="connsiteY26" fmla="*/ 90488 h 1126332"/>
              <a:gd name="connsiteX27" fmla="*/ 519116 w 818668"/>
              <a:gd name="connsiteY27" fmla="*/ 100013 h 1126332"/>
              <a:gd name="connsiteX28" fmla="*/ 502447 w 818668"/>
              <a:gd name="connsiteY28" fmla="*/ 116682 h 1126332"/>
              <a:gd name="connsiteX29" fmla="*/ 457204 w 818668"/>
              <a:gd name="connsiteY29" fmla="*/ 121445 h 1126332"/>
              <a:gd name="connsiteX30" fmla="*/ 447679 w 818668"/>
              <a:gd name="connsiteY30" fmla="*/ 128588 h 1126332"/>
              <a:gd name="connsiteX31" fmla="*/ 438154 w 818668"/>
              <a:gd name="connsiteY31" fmla="*/ 140495 h 1126332"/>
              <a:gd name="connsiteX32" fmla="*/ 431010 w 818668"/>
              <a:gd name="connsiteY32" fmla="*/ 147638 h 1126332"/>
              <a:gd name="connsiteX33" fmla="*/ 421485 w 818668"/>
              <a:gd name="connsiteY33" fmla="*/ 173832 h 1126332"/>
              <a:gd name="connsiteX34" fmla="*/ 404816 w 818668"/>
              <a:gd name="connsiteY34" fmla="*/ 178595 h 1126332"/>
              <a:gd name="connsiteX35" fmla="*/ 309566 w 818668"/>
              <a:gd name="connsiteY35" fmla="*/ 192882 h 1126332"/>
              <a:gd name="connsiteX36" fmla="*/ 290516 w 818668"/>
              <a:gd name="connsiteY36" fmla="*/ 204788 h 1126332"/>
              <a:gd name="connsiteX37" fmla="*/ 276229 w 818668"/>
              <a:gd name="connsiteY37" fmla="*/ 219076 h 1126332"/>
              <a:gd name="connsiteX38" fmla="*/ 259560 w 818668"/>
              <a:gd name="connsiteY38" fmla="*/ 240507 h 1126332"/>
              <a:gd name="connsiteX39" fmla="*/ 250035 w 818668"/>
              <a:gd name="connsiteY39" fmla="*/ 252413 h 1126332"/>
              <a:gd name="connsiteX40" fmla="*/ 235747 w 818668"/>
              <a:gd name="connsiteY40" fmla="*/ 264320 h 1126332"/>
              <a:gd name="connsiteX41" fmla="*/ 228604 w 818668"/>
              <a:gd name="connsiteY41" fmla="*/ 273845 h 1126332"/>
              <a:gd name="connsiteX42" fmla="*/ 207172 w 818668"/>
              <a:gd name="connsiteY42" fmla="*/ 288132 h 1126332"/>
              <a:gd name="connsiteX43" fmla="*/ 197647 w 818668"/>
              <a:gd name="connsiteY43" fmla="*/ 297657 h 1126332"/>
              <a:gd name="connsiteX44" fmla="*/ 183360 w 818668"/>
              <a:gd name="connsiteY44" fmla="*/ 307182 h 1126332"/>
              <a:gd name="connsiteX45" fmla="*/ 176216 w 818668"/>
              <a:gd name="connsiteY45" fmla="*/ 314326 h 1126332"/>
              <a:gd name="connsiteX46" fmla="*/ 164310 w 818668"/>
              <a:gd name="connsiteY46" fmla="*/ 319088 h 1126332"/>
              <a:gd name="connsiteX47" fmla="*/ 157166 w 818668"/>
              <a:gd name="connsiteY47" fmla="*/ 373857 h 1126332"/>
              <a:gd name="connsiteX48" fmla="*/ 166691 w 818668"/>
              <a:gd name="connsiteY48" fmla="*/ 388145 h 1126332"/>
              <a:gd name="connsiteX49" fmla="*/ 183360 w 818668"/>
              <a:gd name="connsiteY49" fmla="*/ 409576 h 1126332"/>
              <a:gd name="connsiteX50" fmla="*/ 190504 w 818668"/>
              <a:gd name="connsiteY50" fmla="*/ 419101 h 1126332"/>
              <a:gd name="connsiteX51" fmla="*/ 197647 w 818668"/>
              <a:gd name="connsiteY51" fmla="*/ 431007 h 1126332"/>
              <a:gd name="connsiteX52" fmla="*/ 204791 w 818668"/>
              <a:gd name="connsiteY52" fmla="*/ 445295 h 1126332"/>
              <a:gd name="connsiteX53" fmla="*/ 216697 w 818668"/>
              <a:gd name="connsiteY53" fmla="*/ 461963 h 1126332"/>
              <a:gd name="connsiteX54" fmla="*/ 221460 w 818668"/>
              <a:gd name="connsiteY54" fmla="*/ 473870 h 1126332"/>
              <a:gd name="connsiteX55" fmla="*/ 228604 w 818668"/>
              <a:gd name="connsiteY55" fmla="*/ 483395 h 1126332"/>
              <a:gd name="connsiteX56" fmla="*/ 233366 w 818668"/>
              <a:gd name="connsiteY56" fmla="*/ 492920 h 1126332"/>
              <a:gd name="connsiteX57" fmla="*/ 230985 w 818668"/>
              <a:gd name="connsiteY57" fmla="*/ 509588 h 1126332"/>
              <a:gd name="connsiteX58" fmla="*/ 185741 w 818668"/>
              <a:gd name="connsiteY58" fmla="*/ 514351 h 1126332"/>
              <a:gd name="connsiteX59" fmla="*/ 176216 w 818668"/>
              <a:gd name="connsiteY59" fmla="*/ 519113 h 1126332"/>
              <a:gd name="connsiteX60" fmla="*/ 171454 w 818668"/>
              <a:gd name="connsiteY60" fmla="*/ 533401 h 1126332"/>
              <a:gd name="connsiteX61" fmla="*/ 164310 w 818668"/>
              <a:gd name="connsiteY61" fmla="*/ 583407 h 1126332"/>
              <a:gd name="connsiteX62" fmla="*/ 135735 w 818668"/>
              <a:gd name="connsiteY62" fmla="*/ 609601 h 1126332"/>
              <a:gd name="connsiteX63" fmla="*/ 128591 w 818668"/>
              <a:gd name="connsiteY63" fmla="*/ 614363 h 1126332"/>
              <a:gd name="connsiteX64" fmla="*/ 111922 w 818668"/>
              <a:gd name="connsiteY64" fmla="*/ 631032 h 1126332"/>
              <a:gd name="connsiteX65" fmla="*/ 100016 w 818668"/>
              <a:gd name="connsiteY65" fmla="*/ 640557 h 1126332"/>
              <a:gd name="connsiteX66" fmla="*/ 88110 w 818668"/>
              <a:gd name="connsiteY66" fmla="*/ 652463 h 1126332"/>
              <a:gd name="connsiteX67" fmla="*/ 80966 w 818668"/>
              <a:gd name="connsiteY67" fmla="*/ 664370 h 1126332"/>
              <a:gd name="connsiteX68" fmla="*/ 76204 w 818668"/>
              <a:gd name="connsiteY68" fmla="*/ 671513 h 1126332"/>
              <a:gd name="connsiteX69" fmla="*/ 69060 w 818668"/>
              <a:gd name="connsiteY69" fmla="*/ 681038 h 1126332"/>
              <a:gd name="connsiteX70" fmla="*/ 64297 w 818668"/>
              <a:gd name="connsiteY70" fmla="*/ 688182 h 1126332"/>
              <a:gd name="connsiteX71" fmla="*/ 57154 w 818668"/>
              <a:gd name="connsiteY71" fmla="*/ 695326 h 1126332"/>
              <a:gd name="connsiteX72" fmla="*/ 52391 w 818668"/>
              <a:gd name="connsiteY72" fmla="*/ 704851 h 1126332"/>
              <a:gd name="connsiteX73" fmla="*/ 47629 w 818668"/>
              <a:gd name="connsiteY73" fmla="*/ 711995 h 1126332"/>
              <a:gd name="connsiteX74" fmla="*/ 40485 w 818668"/>
              <a:gd name="connsiteY74" fmla="*/ 723901 h 1126332"/>
              <a:gd name="connsiteX75" fmla="*/ 33341 w 818668"/>
              <a:gd name="connsiteY75" fmla="*/ 738188 h 1126332"/>
              <a:gd name="connsiteX76" fmla="*/ 38104 w 818668"/>
              <a:gd name="connsiteY76" fmla="*/ 757238 h 1126332"/>
              <a:gd name="connsiteX77" fmla="*/ 47629 w 818668"/>
              <a:gd name="connsiteY77" fmla="*/ 781051 h 1126332"/>
              <a:gd name="connsiteX78" fmla="*/ 30960 w 818668"/>
              <a:gd name="connsiteY78" fmla="*/ 823913 h 1126332"/>
              <a:gd name="connsiteX79" fmla="*/ 11910 w 818668"/>
              <a:gd name="connsiteY79" fmla="*/ 838201 h 1126332"/>
              <a:gd name="connsiteX80" fmla="*/ 2385 w 818668"/>
              <a:gd name="connsiteY80" fmla="*/ 854870 h 1126332"/>
              <a:gd name="connsiteX81" fmla="*/ 4 w 818668"/>
              <a:gd name="connsiteY81" fmla="*/ 862013 h 1126332"/>
              <a:gd name="connsiteX82" fmla="*/ 4766 w 818668"/>
              <a:gd name="connsiteY82" fmla="*/ 921545 h 1126332"/>
              <a:gd name="connsiteX83" fmla="*/ 7147 w 818668"/>
              <a:gd name="connsiteY83" fmla="*/ 931070 h 1126332"/>
              <a:gd name="connsiteX84" fmla="*/ 21435 w 818668"/>
              <a:gd name="connsiteY84" fmla="*/ 947738 h 1126332"/>
              <a:gd name="connsiteX85" fmla="*/ 33341 w 818668"/>
              <a:gd name="connsiteY85" fmla="*/ 954882 h 1126332"/>
              <a:gd name="connsiteX86" fmla="*/ 42866 w 818668"/>
              <a:gd name="connsiteY86" fmla="*/ 957263 h 1126332"/>
              <a:gd name="connsiteX87" fmla="*/ 50010 w 818668"/>
              <a:gd name="connsiteY87" fmla="*/ 962026 h 1126332"/>
              <a:gd name="connsiteX88" fmla="*/ 76204 w 818668"/>
              <a:gd name="connsiteY88" fmla="*/ 976313 h 1126332"/>
              <a:gd name="connsiteX89" fmla="*/ 80966 w 818668"/>
              <a:gd name="connsiteY89" fmla="*/ 983457 h 1126332"/>
              <a:gd name="connsiteX90" fmla="*/ 76204 w 818668"/>
              <a:gd name="connsiteY90" fmla="*/ 1040607 h 1126332"/>
              <a:gd name="connsiteX91" fmla="*/ 71441 w 818668"/>
              <a:gd name="connsiteY91" fmla="*/ 1052513 h 1126332"/>
              <a:gd name="connsiteX92" fmla="*/ 76204 w 818668"/>
              <a:gd name="connsiteY92" fmla="*/ 1116807 h 1126332"/>
              <a:gd name="connsiteX93" fmla="*/ 80966 w 818668"/>
              <a:gd name="connsiteY93" fmla="*/ 1126332 h 1126332"/>
              <a:gd name="connsiteX94" fmla="*/ 114304 w 818668"/>
              <a:gd name="connsiteY94" fmla="*/ 1119188 h 1126332"/>
              <a:gd name="connsiteX95" fmla="*/ 123829 w 818668"/>
              <a:gd name="connsiteY95" fmla="*/ 1104901 h 1126332"/>
              <a:gd name="connsiteX96" fmla="*/ 161928 w 818668"/>
              <a:gd name="connsiteY96" fmla="*/ 1069183 h 1126332"/>
              <a:gd name="connsiteX97" fmla="*/ 195266 w 818668"/>
              <a:gd name="connsiteY97" fmla="*/ 1071563 h 1126332"/>
              <a:gd name="connsiteX98" fmla="*/ 230985 w 818668"/>
              <a:gd name="connsiteY98" fmla="*/ 1042988 h 1126332"/>
              <a:gd name="connsiteX99" fmla="*/ 278610 w 818668"/>
              <a:gd name="connsiteY99" fmla="*/ 964408 h 1126332"/>
              <a:gd name="connsiteX100" fmla="*/ 316710 w 818668"/>
              <a:gd name="connsiteY100" fmla="*/ 914401 h 1126332"/>
              <a:gd name="connsiteX101" fmla="*/ 338141 w 818668"/>
              <a:gd name="connsiteY101" fmla="*/ 912020 h 1126332"/>
              <a:gd name="connsiteX0" fmla="*/ 338141 w 818668"/>
              <a:gd name="connsiteY0" fmla="*/ 912020 h 1126332"/>
              <a:gd name="connsiteX1" fmla="*/ 350047 w 818668"/>
              <a:gd name="connsiteY1" fmla="*/ 888207 h 1126332"/>
              <a:gd name="connsiteX2" fmla="*/ 390529 w 818668"/>
              <a:gd name="connsiteY2" fmla="*/ 833439 h 1126332"/>
              <a:gd name="connsiteX3" fmla="*/ 409579 w 818668"/>
              <a:gd name="connsiteY3" fmla="*/ 788194 h 1126332"/>
              <a:gd name="connsiteX4" fmla="*/ 421485 w 818668"/>
              <a:gd name="connsiteY4" fmla="*/ 723901 h 1126332"/>
              <a:gd name="connsiteX5" fmla="*/ 440535 w 818668"/>
              <a:gd name="connsiteY5" fmla="*/ 681038 h 1126332"/>
              <a:gd name="connsiteX6" fmla="*/ 473872 w 818668"/>
              <a:gd name="connsiteY6" fmla="*/ 640557 h 1126332"/>
              <a:gd name="connsiteX7" fmla="*/ 526260 w 818668"/>
              <a:gd name="connsiteY7" fmla="*/ 566738 h 1126332"/>
              <a:gd name="connsiteX8" fmla="*/ 571504 w 818668"/>
              <a:gd name="connsiteY8" fmla="*/ 516732 h 1126332"/>
              <a:gd name="connsiteX9" fmla="*/ 607222 w 818668"/>
              <a:gd name="connsiteY9" fmla="*/ 450057 h 1126332"/>
              <a:gd name="connsiteX10" fmla="*/ 647704 w 818668"/>
              <a:gd name="connsiteY10" fmla="*/ 407195 h 1126332"/>
              <a:gd name="connsiteX11" fmla="*/ 683422 w 818668"/>
              <a:gd name="connsiteY11" fmla="*/ 371476 h 1126332"/>
              <a:gd name="connsiteX12" fmla="*/ 695329 w 818668"/>
              <a:gd name="connsiteY12" fmla="*/ 369095 h 1126332"/>
              <a:gd name="connsiteX13" fmla="*/ 750097 w 818668"/>
              <a:gd name="connsiteY13" fmla="*/ 366713 h 1126332"/>
              <a:gd name="connsiteX14" fmla="*/ 816772 w 818668"/>
              <a:gd name="connsiteY14" fmla="*/ 328613 h 1126332"/>
              <a:gd name="connsiteX15" fmla="*/ 797722 w 818668"/>
              <a:gd name="connsiteY15" fmla="*/ 261938 h 1126332"/>
              <a:gd name="connsiteX16" fmla="*/ 769147 w 818668"/>
              <a:gd name="connsiteY16" fmla="*/ 273845 h 1126332"/>
              <a:gd name="connsiteX17" fmla="*/ 719141 w 818668"/>
              <a:gd name="connsiteY17" fmla="*/ 238126 h 1126332"/>
              <a:gd name="connsiteX18" fmla="*/ 676279 w 818668"/>
              <a:gd name="connsiteY18" fmla="*/ 209551 h 1126332"/>
              <a:gd name="connsiteX19" fmla="*/ 681041 w 818668"/>
              <a:gd name="connsiteY19" fmla="*/ 176213 h 1126332"/>
              <a:gd name="connsiteX20" fmla="*/ 676279 w 818668"/>
              <a:gd name="connsiteY20" fmla="*/ 140495 h 1126332"/>
              <a:gd name="connsiteX21" fmla="*/ 673897 w 818668"/>
              <a:gd name="connsiteY21" fmla="*/ 52388 h 1126332"/>
              <a:gd name="connsiteX22" fmla="*/ 654848 w 818668"/>
              <a:gd name="connsiteY22" fmla="*/ 0 h 1126332"/>
              <a:gd name="connsiteX23" fmla="*/ 631035 w 818668"/>
              <a:gd name="connsiteY23" fmla="*/ 52388 h 1126332"/>
              <a:gd name="connsiteX24" fmla="*/ 597697 w 818668"/>
              <a:gd name="connsiteY24" fmla="*/ 59532 h 1126332"/>
              <a:gd name="connsiteX25" fmla="*/ 561979 w 818668"/>
              <a:gd name="connsiteY25" fmla="*/ 73820 h 1126332"/>
              <a:gd name="connsiteX26" fmla="*/ 514354 w 818668"/>
              <a:gd name="connsiteY26" fmla="*/ 90488 h 1126332"/>
              <a:gd name="connsiteX27" fmla="*/ 519116 w 818668"/>
              <a:gd name="connsiteY27" fmla="*/ 100013 h 1126332"/>
              <a:gd name="connsiteX28" fmla="*/ 457204 w 818668"/>
              <a:gd name="connsiteY28" fmla="*/ 121445 h 1126332"/>
              <a:gd name="connsiteX29" fmla="*/ 447679 w 818668"/>
              <a:gd name="connsiteY29" fmla="*/ 128588 h 1126332"/>
              <a:gd name="connsiteX30" fmla="*/ 438154 w 818668"/>
              <a:gd name="connsiteY30" fmla="*/ 140495 h 1126332"/>
              <a:gd name="connsiteX31" fmla="*/ 431010 w 818668"/>
              <a:gd name="connsiteY31" fmla="*/ 147638 h 1126332"/>
              <a:gd name="connsiteX32" fmla="*/ 421485 w 818668"/>
              <a:gd name="connsiteY32" fmla="*/ 173832 h 1126332"/>
              <a:gd name="connsiteX33" fmla="*/ 404816 w 818668"/>
              <a:gd name="connsiteY33" fmla="*/ 178595 h 1126332"/>
              <a:gd name="connsiteX34" fmla="*/ 309566 w 818668"/>
              <a:gd name="connsiteY34" fmla="*/ 192882 h 1126332"/>
              <a:gd name="connsiteX35" fmla="*/ 290516 w 818668"/>
              <a:gd name="connsiteY35" fmla="*/ 204788 h 1126332"/>
              <a:gd name="connsiteX36" fmla="*/ 276229 w 818668"/>
              <a:gd name="connsiteY36" fmla="*/ 219076 h 1126332"/>
              <a:gd name="connsiteX37" fmla="*/ 259560 w 818668"/>
              <a:gd name="connsiteY37" fmla="*/ 240507 h 1126332"/>
              <a:gd name="connsiteX38" fmla="*/ 250035 w 818668"/>
              <a:gd name="connsiteY38" fmla="*/ 252413 h 1126332"/>
              <a:gd name="connsiteX39" fmla="*/ 235747 w 818668"/>
              <a:gd name="connsiteY39" fmla="*/ 264320 h 1126332"/>
              <a:gd name="connsiteX40" fmla="*/ 228604 w 818668"/>
              <a:gd name="connsiteY40" fmla="*/ 273845 h 1126332"/>
              <a:gd name="connsiteX41" fmla="*/ 207172 w 818668"/>
              <a:gd name="connsiteY41" fmla="*/ 288132 h 1126332"/>
              <a:gd name="connsiteX42" fmla="*/ 197647 w 818668"/>
              <a:gd name="connsiteY42" fmla="*/ 297657 h 1126332"/>
              <a:gd name="connsiteX43" fmla="*/ 183360 w 818668"/>
              <a:gd name="connsiteY43" fmla="*/ 307182 h 1126332"/>
              <a:gd name="connsiteX44" fmla="*/ 176216 w 818668"/>
              <a:gd name="connsiteY44" fmla="*/ 314326 h 1126332"/>
              <a:gd name="connsiteX45" fmla="*/ 164310 w 818668"/>
              <a:gd name="connsiteY45" fmla="*/ 319088 h 1126332"/>
              <a:gd name="connsiteX46" fmla="*/ 157166 w 818668"/>
              <a:gd name="connsiteY46" fmla="*/ 373857 h 1126332"/>
              <a:gd name="connsiteX47" fmla="*/ 166691 w 818668"/>
              <a:gd name="connsiteY47" fmla="*/ 388145 h 1126332"/>
              <a:gd name="connsiteX48" fmla="*/ 183360 w 818668"/>
              <a:gd name="connsiteY48" fmla="*/ 409576 h 1126332"/>
              <a:gd name="connsiteX49" fmla="*/ 190504 w 818668"/>
              <a:gd name="connsiteY49" fmla="*/ 419101 h 1126332"/>
              <a:gd name="connsiteX50" fmla="*/ 197647 w 818668"/>
              <a:gd name="connsiteY50" fmla="*/ 431007 h 1126332"/>
              <a:gd name="connsiteX51" fmla="*/ 204791 w 818668"/>
              <a:gd name="connsiteY51" fmla="*/ 445295 h 1126332"/>
              <a:gd name="connsiteX52" fmla="*/ 216697 w 818668"/>
              <a:gd name="connsiteY52" fmla="*/ 461963 h 1126332"/>
              <a:gd name="connsiteX53" fmla="*/ 221460 w 818668"/>
              <a:gd name="connsiteY53" fmla="*/ 473870 h 1126332"/>
              <a:gd name="connsiteX54" fmla="*/ 228604 w 818668"/>
              <a:gd name="connsiteY54" fmla="*/ 483395 h 1126332"/>
              <a:gd name="connsiteX55" fmla="*/ 233366 w 818668"/>
              <a:gd name="connsiteY55" fmla="*/ 492920 h 1126332"/>
              <a:gd name="connsiteX56" fmla="*/ 230985 w 818668"/>
              <a:gd name="connsiteY56" fmla="*/ 509588 h 1126332"/>
              <a:gd name="connsiteX57" fmla="*/ 185741 w 818668"/>
              <a:gd name="connsiteY57" fmla="*/ 514351 h 1126332"/>
              <a:gd name="connsiteX58" fmla="*/ 176216 w 818668"/>
              <a:gd name="connsiteY58" fmla="*/ 519113 h 1126332"/>
              <a:gd name="connsiteX59" fmla="*/ 171454 w 818668"/>
              <a:gd name="connsiteY59" fmla="*/ 533401 h 1126332"/>
              <a:gd name="connsiteX60" fmla="*/ 164310 w 818668"/>
              <a:gd name="connsiteY60" fmla="*/ 583407 h 1126332"/>
              <a:gd name="connsiteX61" fmla="*/ 135735 w 818668"/>
              <a:gd name="connsiteY61" fmla="*/ 609601 h 1126332"/>
              <a:gd name="connsiteX62" fmla="*/ 128591 w 818668"/>
              <a:gd name="connsiteY62" fmla="*/ 614363 h 1126332"/>
              <a:gd name="connsiteX63" fmla="*/ 111922 w 818668"/>
              <a:gd name="connsiteY63" fmla="*/ 631032 h 1126332"/>
              <a:gd name="connsiteX64" fmla="*/ 100016 w 818668"/>
              <a:gd name="connsiteY64" fmla="*/ 640557 h 1126332"/>
              <a:gd name="connsiteX65" fmla="*/ 88110 w 818668"/>
              <a:gd name="connsiteY65" fmla="*/ 652463 h 1126332"/>
              <a:gd name="connsiteX66" fmla="*/ 80966 w 818668"/>
              <a:gd name="connsiteY66" fmla="*/ 664370 h 1126332"/>
              <a:gd name="connsiteX67" fmla="*/ 76204 w 818668"/>
              <a:gd name="connsiteY67" fmla="*/ 671513 h 1126332"/>
              <a:gd name="connsiteX68" fmla="*/ 69060 w 818668"/>
              <a:gd name="connsiteY68" fmla="*/ 681038 h 1126332"/>
              <a:gd name="connsiteX69" fmla="*/ 64297 w 818668"/>
              <a:gd name="connsiteY69" fmla="*/ 688182 h 1126332"/>
              <a:gd name="connsiteX70" fmla="*/ 57154 w 818668"/>
              <a:gd name="connsiteY70" fmla="*/ 695326 h 1126332"/>
              <a:gd name="connsiteX71" fmla="*/ 52391 w 818668"/>
              <a:gd name="connsiteY71" fmla="*/ 704851 h 1126332"/>
              <a:gd name="connsiteX72" fmla="*/ 47629 w 818668"/>
              <a:gd name="connsiteY72" fmla="*/ 711995 h 1126332"/>
              <a:gd name="connsiteX73" fmla="*/ 40485 w 818668"/>
              <a:gd name="connsiteY73" fmla="*/ 723901 h 1126332"/>
              <a:gd name="connsiteX74" fmla="*/ 33341 w 818668"/>
              <a:gd name="connsiteY74" fmla="*/ 738188 h 1126332"/>
              <a:gd name="connsiteX75" fmla="*/ 38104 w 818668"/>
              <a:gd name="connsiteY75" fmla="*/ 757238 h 1126332"/>
              <a:gd name="connsiteX76" fmla="*/ 47629 w 818668"/>
              <a:gd name="connsiteY76" fmla="*/ 781051 h 1126332"/>
              <a:gd name="connsiteX77" fmla="*/ 30960 w 818668"/>
              <a:gd name="connsiteY77" fmla="*/ 823913 h 1126332"/>
              <a:gd name="connsiteX78" fmla="*/ 11910 w 818668"/>
              <a:gd name="connsiteY78" fmla="*/ 838201 h 1126332"/>
              <a:gd name="connsiteX79" fmla="*/ 2385 w 818668"/>
              <a:gd name="connsiteY79" fmla="*/ 854870 h 1126332"/>
              <a:gd name="connsiteX80" fmla="*/ 4 w 818668"/>
              <a:gd name="connsiteY80" fmla="*/ 862013 h 1126332"/>
              <a:gd name="connsiteX81" fmla="*/ 4766 w 818668"/>
              <a:gd name="connsiteY81" fmla="*/ 921545 h 1126332"/>
              <a:gd name="connsiteX82" fmla="*/ 7147 w 818668"/>
              <a:gd name="connsiteY82" fmla="*/ 931070 h 1126332"/>
              <a:gd name="connsiteX83" fmla="*/ 21435 w 818668"/>
              <a:gd name="connsiteY83" fmla="*/ 947738 h 1126332"/>
              <a:gd name="connsiteX84" fmla="*/ 33341 w 818668"/>
              <a:gd name="connsiteY84" fmla="*/ 954882 h 1126332"/>
              <a:gd name="connsiteX85" fmla="*/ 42866 w 818668"/>
              <a:gd name="connsiteY85" fmla="*/ 957263 h 1126332"/>
              <a:gd name="connsiteX86" fmla="*/ 50010 w 818668"/>
              <a:gd name="connsiteY86" fmla="*/ 962026 h 1126332"/>
              <a:gd name="connsiteX87" fmla="*/ 76204 w 818668"/>
              <a:gd name="connsiteY87" fmla="*/ 976313 h 1126332"/>
              <a:gd name="connsiteX88" fmla="*/ 80966 w 818668"/>
              <a:gd name="connsiteY88" fmla="*/ 983457 h 1126332"/>
              <a:gd name="connsiteX89" fmla="*/ 76204 w 818668"/>
              <a:gd name="connsiteY89" fmla="*/ 1040607 h 1126332"/>
              <a:gd name="connsiteX90" fmla="*/ 71441 w 818668"/>
              <a:gd name="connsiteY90" fmla="*/ 1052513 h 1126332"/>
              <a:gd name="connsiteX91" fmla="*/ 76204 w 818668"/>
              <a:gd name="connsiteY91" fmla="*/ 1116807 h 1126332"/>
              <a:gd name="connsiteX92" fmla="*/ 80966 w 818668"/>
              <a:gd name="connsiteY92" fmla="*/ 1126332 h 1126332"/>
              <a:gd name="connsiteX93" fmla="*/ 114304 w 818668"/>
              <a:gd name="connsiteY93" fmla="*/ 1119188 h 1126332"/>
              <a:gd name="connsiteX94" fmla="*/ 123829 w 818668"/>
              <a:gd name="connsiteY94" fmla="*/ 1104901 h 1126332"/>
              <a:gd name="connsiteX95" fmla="*/ 161928 w 818668"/>
              <a:gd name="connsiteY95" fmla="*/ 1069183 h 1126332"/>
              <a:gd name="connsiteX96" fmla="*/ 195266 w 818668"/>
              <a:gd name="connsiteY96" fmla="*/ 1071563 h 1126332"/>
              <a:gd name="connsiteX97" fmla="*/ 230985 w 818668"/>
              <a:gd name="connsiteY97" fmla="*/ 1042988 h 1126332"/>
              <a:gd name="connsiteX98" fmla="*/ 278610 w 818668"/>
              <a:gd name="connsiteY98" fmla="*/ 964408 h 1126332"/>
              <a:gd name="connsiteX99" fmla="*/ 316710 w 818668"/>
              <a:gd name="connsiteY99" fmla="*/ 914401 h 1126332"/>
              <a:gd name="connsiteX100" fmla="*/ 338141 w 818668"/>
              <a:gd name="connsiteY100" fmla="*/ 912020 h 1126332"/>
              <a:gd name="connsiteX0" fmla="*/ 338141 w 818668"/>
              <a:gd name="connsiteY0" fmla="*/ 912020 h 1126332"/>
              <a:gd name="connsiteX1" fmla="*/ 350047 w 818668"/>
              <a:gd name="connsiteY1" fmla="*/ 888207 h 1126332"/>
              <a:gd name="connsiteX2" fmla="*/ 390529 w 818668"/>
              <a:gd name="connsiteY2" fmla="*/ 833439 h 1126332"/>
              <a:gd name="connsiteX3" fmla="*/ 409579 w 818668"/>
              <a:gd name="connsiteY3" fmla="*/ 788194 h 1126332"/>
              <a:gd name="connsiteX4" fmla="*/ 421485 w 818668"/>
              <a:gd name="connsiteY4" fmla="*/ 723901 h 1126332"/>
              <a:gd name="connsiteX5" fmla="*/ 440535 w 818668"/>
              <a:gd name="connsiteY5" fmla="*/ 681038 h 1126332"/>
              <a:gd name="connsiteX6" fmla="*/ 473872 w 818668"/>
              <a:gd name="connsiteY6" fmla="*/ 640557 h 1126332"/>
              <a:gd name="connsiteX7" fmla="*/ 526260 w 818668"/>
              <a:gd name="connsiteY7" fmla="*/ 566738 h 1126332"/>
              <a:gd name="connsiteX8" fmla="*/ 571504 w 818668"/>
              <a:gd name="connsiteY8" fmla="*/ 516732 h 1126332"/>
              <a:gd name="connsiteX9" fmla="*/ 607222 w 818668"/>
              <a:gd name="connsiteY9" fmla="*/ 450057 h 1126332"/>
              <a:gd name="connsiteX10" fmla="*/ 647704 w 818668"/>
              <a:gd name="connsiteY10" fmla="*/ 407195 h 1126332"/>
              <a:gd name="connsiteX11" fmla="*/ 683422 w 818668"/>
              <a:gd name="connsiteY11" fmla="*/ 371476 h 1126332"/>
              <a:gd name="connsiteX12" fmla="*/ 695329 w 818668"/>
              <a:gd name="connsiteY12" fmla="*/ 369095 h 1126332"/>
              <a:gd name="connsiteX13" fmla="*/ 750097 w 818668"/>
              <a:gd name="connsiteY13" fmla="*/ 366713 h 1126332"/>
              <a:gd name="connsiteX14" fmla="*/ 816772 w 818668"/>
              <a:gd name="connsiteY14" fmla="*/ 328613 h 1126332"/>
              <a:gd name="connsiteX15" fmla="*/ 797722 w 818668"/>
              <a:gd name="connsiteY15" fmla="*/ 261938 h 1126332"/>
              <a:gd name="connsiteX16" fmla="*/ 769147 w 818668"/>
              <a:gd name="connsiteY16" fmla="*/ 273845 h 1126332"/>
              <a:gd name="connsiteX17" fmla="*/ 719141 w 818668"/>
              <a:gd name="connsiteY17" fmla="*/ 238126 h 1126332"/>
              <a:gd name="connsiteX18" fmla="*/ 676279 w 818668"/>
              <a:gd name="connsiteY18" fmla="*/ 209551 h 1126332"/>
              <a:gd name="connsiteX19" fmla="*/ 681041 w 818668"/>
              <a:gd name="connsiteY19" fmla="*/ 176213 h 1126332"/>
              <a:gd name="connsiteX20" fmla="*/ 676279 w 818668"/>
              <a:gd name="connsiteY20" fmla="*/ 140495 h 1126332"/>
              <a:gd name="connsiteX21" fmla="*/ 673897 w 818668"/>
              <a:gd name="connsiteY21" fmla="*/ 52388 h 1126332"/>
              <a:gd name="connsiteX22" fmla="*/ 654848 w 818668"/>
              <a:gd name="connsiteY22" fmla="*/ 0 h 1126332"/>
              <a:gd name="connsiteX23" fmla="*/ 631035 w 818668"/>
              <a:gd name="connsiteY23" fmla="*/ 52388 h 1126332"/>
              <a:gd name="connsiteX24" fmla="*/ 597697 w 818668"/>
              <a:gd name="connsiteY24" fmla="*/ 59532 h 1126332"/>
              <a:gd name="connsiteX25" fmla="*/ 561979 w 818668"/>
              <a:gd name="connsiteY25" fmla="*/ 73820 h 1126332"/>
              <a:gd name="connsiteX26" fmla="*/ 514354 w 818668"/>
              <a:gd name="connsiteY26" fmla="*/ 90488 h 1126332"/>
              <a:gd name="connsiteX27" fmla="*/ 457204 w 818668"/>
              <a:gd name="connsiteY27" fmla="*/ 121445 h 1126332"/>
              <a:gd name="connsiteX28" fmla="*/ 447679 w 818668"/>
              <a:gd name="connsiteY28" fmla="*/ 128588 h 1126332"/>
              <a:gd name="connsiteX29" fmla="*/ 438154 w 818668"/>
              <a:gd name="connsiteY29" fmla="*/ 140495 h 1126332"/>
              <a:gd name="connsiteX30" fmla="*/ 431010 w 818668"/>
              <a:gd name="connsiteY30" fmla="*/ 147638 h 1126332"/>
              <a:gd name="connsiteX31" fmla="*/ 421485 w 818668"/>
              <a:gd name="connsiteY31" fmla="*/ 173832 h 1126332"/>
              <a:gd name="connsiteX32" fmla="*/ 404816 w 818668"/>
              <a:gd name="connsiteY32" fmla="*/ 178595 h 1126332"/>
              <a:gd name="connsiteX33" fmla="*/ 309566 w 818668"/>
              <a:gd name="connsiteY33" fmla="*/ 192882 h 1126332"/>
              <a:gd name="connsiteX34" fmla="*/ 290516 w 818668"/>
              <a:gd name="connsiteY34" fmla="*/ 204788 h 1126332"/>
              <a:gd name="connsiteX35" fmla="*/ 276229 w 818668"/>
              <a:gd name="connsiteY35" fmla="*/ 219076 h 1126332"/>
              <a:gd name="connsiteX36" fmla="*/ 259560 w 818668"/>
              <a:gd name="connsiteY36" fmla="*/ 240507 h 1126332"/>
              <a:gd name="connsiteX37" fmla="*/ 250035 w 818668"/>
              <a:gd name="connsiteY37" fmla="*/ 252413 h 1126332"/>
              <a:gd name="connsiteX38" fmla="*/ 235747 w 818668"/>
              <a:gd name="connsiteY38" fmla="*/ 264320 h 1126332"/>
              <a:gd name="connsiteX39" fmla="*/ 228604 w 818668"/>
              <a:gd name="connsiteY39" fmla="*/ 273845 h 1126332"/>
              <a:gd name="connsiteX40" fmla="*/ 207172 w 818668"/>
              <a:gd name="connsiteY40" fmla="*/ 288132 h 1126332"/>
              <a:gd name="connsiteX41" fmla="*/ 197647 w 818668"/>
              <a:gd name="connsiteY41" fmla="*/ 297657 h 1126332"/>
              <a:gd name="connsiteX42" fmla="*/ 183360 w 818668"/>
              <a:gd name="connsiteY42" fmla="*/ 307182 h 1126332"/>
              <a:gd name="connsiteX43" fmla="*/ 176216 w 818668"/>
              <a:gd name="connsiteY43" fmla="*/ 314326 h 1126332"/>
              <a:gd name="connsiteX44" fmla="*/ 164310 w 818668"/>
              <a:gd name="connsiteY44" fmla="*/ 319088 h 1126332"/>
              <a:gd name="connsiteX45" fmla="*/ 157166 w 818668"/>
              <a:gd name="connsiteY45" fmla="*/ 373857 h 1126332"/>
              <a:gd name="connsiteX46" fmla="*/ 166691 w 818668"/>
              <a:gd name="connsiteY46" fmla="*/ 388145 h 1126332"/>
              <a:gd name="connsiteX47" fmla="*/ 183360 w 818668"/>
              <a:gd name="connsiteY47" fmla="*/ 409576 h 1126332"/>
              <a:gd name="connsiteX48" fmla="*/ 190504 w 818668"/>
              <a:gd name="connsiteY48" fmla="*/ 419101 h 1126332"/>
              <a:gd name="connsiteX49" fmla="*/ 197647 w 818668"/>
              <a:gd name="connsiteY49" fmla="*/ 431007 h 1126332"/>
              <a:gd name="connsiteX50" fmla="*/ 204791 w 818668"/>
              <a:gd name="connsiteY50" fmla="*/ 445295 h 1126332"/>
              <a:gd name="connsiteX51" fmla="*/ 216697 w 818668"/>
              <a:gd name="connsiteY51" fmla="*/ 461963 h 1126332"/>
              <a:gd name="connsiteX52" fmla="*/ 221460 w 818668"/>
              <a:gd name="connsiteY52" fmla="*/ 473870 h 1126332"/>
              <a:gd name="connsiteX53" fmla="*/ 228604 w 818668"/>
              <a:gd name="connsiteY53" fmla="*/ 483395 h 1126332"/>
              <a:gd name="connsiteX54" fmla="*/ 233366 w 818668"/>
              <a:gd name="connsiteY54" fmla="*/ 492920 h 1126332"/>
              <a:gd name="connsiteX55" fmla="*/ 230985 w 818668"/>
              <a:gd name="connsiteY55" fmla="*/ 509588 h 1126332"/>
              <a:gd name="connsiteX56" fmla="*/ 185741 w 818668"/>
              <a:gd name="connsiteY56" fmla="*/ 514351 h 1126332"/>
              <a:gd name="connsiteX57" fmla="*/ 176216 w 818668"/>
              <a:gd name="connsiteY57" fmla="*/ 519113 h 1126332"/>
              <a:gd name="connsiteX58" fmla="*/ 171454 w 818668"/>
              <a:gd name="connsiteY58" fmla="*/ 533401 h 1126332"/>
              <a:gd name="connsiteX59" fmla="*/ 164310 w 818668"/>
              <a:gd name="connsiteY59" fmla="*/ 583407 h 1126332"/>
              <a:gd name="connsiteX60" fmla="*/ 135735 w 818668"/>
              <a:gd name="connsiteY60" fmla="*/ 609601 h 1126332"/>
              <a:gd name="connsiteX61" fmla="*/ 128591 w 818668"/>
              <a:gd name="connsiteY61" fmla="*/ 614363 h 1126332"/>
              <a:gd name="connsiteX62" fmla="*/ 111922 w 818668"/>
              <a:gd name="connsiteY62" fmla="*/ 631032 h 1126332"/>
              <a:gd name="connsiteX63" fmla="*/ 100016 w 818668"/>
              <a:gd name="connsiteY63" fmla="*/ 640557 h 1126332"/>
              <a:gd name="connsiteX64" fmla="*/ 88110 w 818668"/>
              <a:gd name="connsiteY64" fmla="*/ 652463 h 1126332"/>
              <a:gd name="connsiteX65" fmla="*/ 80966 w 818668"/>
              <a:gd name="connsiteY65" fmla="*/ 664370 h 1126332"/>
              <a:gd name="connsiteX66" fmla="*/ 76204 w 818668"/>
              <a:gd name="connsiteY66" fmla="*/ 671513 h 1126332"/>
              <a:gd name="connsiteX67" fmla="*/ 69060 w 818668"/>
              <a:gd name="connsiteY67" fmla="*/ 681038 h 1126332"/>
              <a:gd name="connsiteX68" fmla="*/ 64297 w 818668"/>
              <a:gd name="connsiteY68" fmla="*/ 688182 h 1126332"/>
              <a:gd name="connsiteX69" fmla="*/ 57154 w 818668"/>
              <a:gd name="connsiteY69" fmla="*/ 695326 h 1126332"/>
              <a:gd name="connsiteX70" fmla="*/ 52391 w 818668"/>
              <a:gd name="connsiteY70" fmla="*/ 704851 h 1126332"/>
              <a:gd name="connsiteX71" fmla="*/ 47629 w 818668"/>
              <a:gd name="connsiteY71" fmla="*/ 711995 h 1126332"/>
              <a:gd name="connsiteX72" fmla="*/ 40485 w 818668"/>
              <a:gd name="connsiteY72" fmla="*/ 723901 h 1126332"/>
              <a:gd name="connsiteX73" fmla="*/ 33341 w 818668"/>
              <a:gd name="connsiteY73" fmla="*/ 738188 h 1126332"/>
              <a:gd name="connsiteX74" fmla="*/ 38104 w 818668"/>
              <a:gd name="connsiteY74" fmla="*/ 757238 h 1126332"/>
              <a:gd name="connsiteX75" fmla="*/ 47629 w 818668"/>
              <a:gd name="connsiteY75" fmla="*/ 781051 h 1126332"/>
              <a:gd name="connsiteX76" fmla="*/ 30960 w 818668"/>
              <a:gd name="connsiteY76" fmla="*/ 823913 h 1126332"/>
              <a:gd name="connsiteX77" fmla="*/ 11910 w 818668"/>
              <a:gd name="connsiteY77" fmla="*/ 838201 h 1126332"/>
              <a:gd name="connsiteX78" fmla="*/ 2385 w 818668"/>
              <a:gd name="connsiteY78" fmla="*/ 854870 h 1126332"/>
              <a:gd name="connsiteX79" fmla="*/ 4 w 818668"/>
              <a:gd name="connsiteY79" fmla="*/ 862013 h 1126332"/>
              <a:gd name="connsiteX80" fmla="*/ 4766 w 818668"/>
              <a:gd name="connsiteY80" fmla="*/ 921545 h 1126332"/>
              <a:gd name="connsiteX81" fmla="*/ 7147 w 818668"/>
              <a:gd name="connsiteY81" fmla="*/ 931070 h 1126332"/>
              <a:gd name="connsiteX82" fmla="*/ 21435 w 818668"/>
              <a:gd name="connsiteY82" fmla="*/ 947738 h 1126332"/>
              <a:gd name="connsiteX83" fmla="*/ 33341 w 818668"/>
              <a:gd name="connsiteY83" fmla="*/ 954882 h 1126332"/>
              <a:gd name="connsiteX84" fmla="*/ 42866 w 818668"/>
              <a:gd name="connsiteY84" fmla="*/ 957263 h 1126332"/>
              <a:gd name="connsiteX85" fmla="*/ 50010 w 818668"/>
              <a:gd name="connsiteY85" fmla="*/ 962026 h 1126332"/>
              <a:gd name="connsiteX86" fmla="*/ 76204 w 818668"/>
              <a:gd name="connsiteY86" fmla="*/ 976313 h 1126332"/>
              <a:gd name="connsiteX87" fmla="*/ 80966 w 818668"/>
              <a:gd name="connsiteY87" fmla="*/ 983457 h 1126332"/>
              <a:gd name="connsiteX88" fmla="*/ 76204 w 818668"/>
              <a:gd name="connsiteY88" fmla="*/ 1040607 h 1126332"/>
              <a:gd name="connsiteX89" fmla="*/ 71441 w 818668"/>
              <a:gd name="connsiteY89" fmla="*/ 1052513 h 1126332"/>
              <a:gd name="connsiteX90" fmla="*/ 76204 w 818668"/>
              <a:gd name="connsiteY90" fmla="*/ 1116807 h 1126332"/>
              <a:gd name="connsiteX91" fmla="*/ 80966 w 818668"/>
              <a:gd name="connsiteY91" fmla="*/ 1126332 h 1126332"/>
              <a:gd name="connsiteX92" fmla="*/ 114304 w 818668"/>
              <a:gd name="connsiteY92" fmla="*/ 1119188 h 1126332"/>
              <a:gd name="connsiteX93" fmla="*/ 123829 w 818668"/>
              <a:gd name="connsiteY93" fmla="*/ 1104901 h 1126332"/>
              <a:gd name="connsiteX94" fmla="*/ 161928 w 818668"/>
              <a:gd name="connsiteY94" fmla="*/ 1069183 h 1126332"/>
              <a:gd name="connsiteX95" fmla="*/ 195266 w 818668"/>
              <a:gd name="connsiteY95" fmla="*/ 1071563 h 1126332"/>
              <a:gd name="connsiteX96" fmla="*/ 230985 w 818668"/>
              <a:gd name="connsiteY96" fmla="*/ 1042988 h 1126332"/>
              <a:gd name="connsiteX97" fmla="*/ 278610 w 818668"/>
              <a:gd name="connsiteY97" fmla="*/ 964408 h 1126332"/>
              <a:gd name="connsiteX98" fmla="*/ 316710 w 818668"/>
              <a:gd name="connsiteY98" fmla="*/ 914401 h 1126332"/>
              <a:gd name="connsiteX99" fmla="*/ 338141 w 818668"/>
              <a:gd name="connsiteY99" fmla="*/ 912020 h 1126332"/>
              <a:gd name="connsiteX0" fmla="*/ 338141 w 818668"/>
              <a:gd name="connsiteY0" fmla="*/ 912020 h 1126332"/>
              <a:gd name="connsiteX1" fmla="*/ 350047 w 818668"/>
              <a:gd name="connsiteY1" fmla="*/ 888207 h 1126332"/>
              <a:gd name="connsiteX2" fmla="*/ 390529 w 818668"/>
              <a:gd name="connsiteY2" fmla="*/ 833439 h 1126332"/>
              <a:gd name="connsiteX3" fmla="*/ 409579 w 818668"/>
              <a:gd name="connsiteY3" fmla="*/ 788194 h 1126332"/>
              <a:gd name="connsiteX4" fmla="*/ 421485 w 818668"/>
              <a:gd name="connsiteY4" fmla="*/ 723901 h 1126332"/>
              <a:gd name="connsiteX5" fmla="*/ 440535 w 818668"/>
              <a:gd name="connsiteY5" fmla="*/ 681038 h 1126332"/>
              <a:gd name="connsiteX6" fmla="*/ 473872 w 818668"/>
              <a:gd name="connsiteY6" fmla="*/ 640557 h 1126332"/>
              <a:gd name="connsiteX7" fmla="*/ 526260 w 818668"/>
              <a:gd name="connsiteY7" fmla="*/ 566738 h 1126332"/>
              <a:gd name="connsiteX8" fmla="*/ 571504 w 818668"/>
              <a:gd name="connsiteY8" fmla="*/ 516732 h 1126332"/>
              <a:gd name="connsiteX9" fmla="*/ 607222 w 818668"/>
              <a:gd name="connsiteY9" fmla="*/ 450057 h 1126332"/>
              <a:gd name="connsiteX10" fmla="*/ 647704 w 818668"/>
              <a:gd name="connsiteY10" fmla="*/ 407195 h 1126332"/>
              <a:gd name="connsiteX11" fmla="*/ 683422 w 818668"/>
              <a:gd name="connsiteY11" fmla="*/ 371476 h 1126332"/>
              <a:gd name="connsiteX12" fmla="*/ 695329 w 818668"/>
              <a:gd name="connsiteY12" fmla="*/ 369095 h 1126332"/>
              <a:gd name="connsiteX13" fmla="*/ 750097 w 818668"/>
              <a:gd name="connsiteY13" fmla="*/ 366713 h 1126332"/>
              <a:gd name="connsiteX14" fmla="*/ 816772 w 818668"/>
              <a:gd name="connsiteY14" fmla="*/ 328613 h 1126332"/>
              <a:gd name="connsiteX15" fmla="*/ 797722 w 818668"/>
              <a:gd name="connsiteY15" fmla="*/ 261938 h 1126332"/>
              <a:gd name="connsiteX16" fmla="*/ 769147 w 818668"/>
              <a:gd name="connsiteY16" fmla="*/ 273845 h 1126332"/>
              <a:gd name="connsiteX17" fmla="*/ 719141 w 818668"/>
              <a:gd name="connsiteY17" fmla="*/ 238126 h 1126332"/>
              <a:gd name="connsiteX18" fmla="*/ 676279 w 818668"/>
              <a:gd name="connsiteY18" fmla="*/ 209551 h 1126332"/>
              <a:gd name="connsiteX19" fmla="*/ 681041 w 818668"/>
              <a:gd name="connsiteY19" fmla="*/ 176213 h 1126332"/>
              <a:gd name="connsiteX20" fmla="*/ 676279 w 818668"/>
              <a:gd name="connsiteY20" fmla="*/ 140495 h 1126332"/>
              <a:gd name="connsiteX21" fmla="*/ 673897 w 818668"/>
              <a:gd name="connsiteY21" fmla="*/ 52388 h 1126332"/>
              <a:gd name="connsiteX22" fmla="*/ 654848 w 818668"/>
              <a:gd name="connsiteY22" fmla="*/ 0 h 1126332"/>
              <a:gd name="connsiteX23" fmla="*/ 631035 w 818668"/>
              <a:gd name="connsiteY23" fmla="*/ 52388 h 1126332"/>
              <a:gd name="connsiteX24" fmla="*/ 597697 w 818668"/>
              <a:gd name="connsiteY24" fmla="*/ 59532 h 1126332"/>
              <a:gd name="connsiteX25" fmla="*/ 561979 w 818668"/>
              <a:gd name="connsiteY25" fmla="*/ 73820 h 1126332"/>
              <a:gd name="connsiteX26" fmla="*/ 519116 w 818668"/>
              <a:gd name="connsiteY26" fmla="*/ 71438 h 1126332"/>
              <a:gd name="connsiteX27" fmla="*/ 457204 w 818668"/>
              <a:gd name="connsiteY27" fmla="*/ 121445 h 1126332"/>
              <a:gd name="connsiteX28" fmla="*/ 447679 w 818668"/>
              <a:gd name="connsiteY28" fmla="*/ 128588 h 1126332"/>
              <a:gd name="connsiteX29" fmla="*/ 438154 w 818668"/>
              <a:gd name="connsiteY29" fmla="*/ 140495 h 1126332"/>
              <a:gd name="connsiteX30" fmla="*/ 431010 w 818668"/>
              <a:gd name="connsiteY30" fmla="*/ 147638 h 1126332"/>
              <a:gd name="connsiteX31" fmla="*/ 421485 w 818668"/>
              <a:gd name="connsiteY31" fmla="*/ 173832 h 1126332"/>
              <a:gd name="connsiteX32" fmla="*/ 404816 w 818668"/>
              <a:gd name="connsiteY32" fmla="*/ 178595 h 1126332"/>
              <a:gd name="connsiteX33" fmla="*/ 309566 w 818668"/>
              <a:gd name="connsiteY33" fmla="*/ 192882 h 1126332"/>
              <a:gd name="connsiteX34" fmla="*/ 290516 w 818668"/>
              <a:gd name="connsiteY34" fmla="*/ 204788 h 1126332"/>
              <a:gd name="connsiteX35" fmla="*/ 276229 w 818668"/>
              <a:gd name="connsiteY35" fmla="*/ 219076 h 1126332"/>
              <a:gd name="connsiteX36" fmla="*/ 259560 w 818668"/>
              <a:gd name="connsiteY36" fmla="*/ 240507 h 1126332"/>
              <a:gd name="connsiteX37" fmla="*/ 250035 w 818668"/>
              <a:gd name="connsiteY37" fmla="*/ 252413 h 1126332"/>
              <a:gd name="connsiteX38" fmla="*/ 235747 w 818668"/>
              <a:gd name="connsiteY38" fmla="*/ 264320 h 1126332"/>
              <a:gd name="connsiteX39" fmla="*/ 228604 w 818668"/>
              <a:gd name="connsiteY39" fmla="*/ 273845 h 1126332"/>
              <a:gd name="connsiteX40" fmla="*/ 207172 w 818668"/>
              <a:gd name="connsiteY40" fmla="*/ 288132 h 1126332"/>
              <a:gd name="connsiteX41" fmla="*/ 197647 w 818668"/>
              <a:gd name="connsiteY41" fmla="*/ 297657 h 1126332"/>
              <a:gd name="connsiteX42" fmla="*/ 183360 w 818668"/>
              <a:gd name="connsiteY42" fmla="*/ 307182 h 1126332"/>
              <a:gd name="connsiteX43" fmla="*/ 176216 w 818668"/>
              <a:gd name="connsiteY43" fmla="*/ 314326 h 1126332"/>
              <a:gd name="connsiteX44" fmla="*/ 164310 w 818668"/>
              <a:gd name="connsiteY44" fmla="*/ 319088 h 1126332"/>
              <a:gd name="connsiteX45" fmla="*/ 157166 w 818668"/>
              <a:gd name="connsiteY45" fmla="*/ 373857 h 1126332"/>
              <a:gd name="connsiteX46" fmla="*/ 166691 w 818668"/>
              <a:gd name="connsiteY46" fmla="*/ 388145 h 1126332"/>
              <a:gd name="connsiteX47" fmla="*/ 183360 w 818668"/>
              <a:gd name="connsiteY47" fmla="*/ 409576 h 1126332"/>
              <a:gd name="connsiteX48" fmla="*/ 190504 w 818668"/>
              <a:gd name="connsiteY48" fmla="*/ 419101 h 1126332"/>
              <a:gd name="connsiteX49" fmla="*/ 197647 w 818668"/>
              <a:gd name="connsiteY49" fmla="*/ 431007 h 1126332"/>
              <a:gd name="connsiteX50" fmla="*/ 204791 w 818668"/>
              <a:gd name="connsiteY50" fmla="*/ 445295 h 1126332"/>
              <a:gd name="connsiteX51" fmla="*/ 216697 w 818668"/>
              <a:gd name="connsiteY51" fmla="*/ 461963 h 1126332"/>
              <a:gd name="connsiteX52" fmla="*/ 221460 w 818668"/>
              <a:gd name="connsiteY52" fmla="*/ 473870 h 1126332"/>
              <a:gd name="connsiteX53" fmla="*/ 228604 w 818668"/>
              <a:gd name="connsiteY53" fmla="*/ 483395 h 1126332"/>
              <a:gd name="connsiteX54" fmla="*/ 233366 w 818668"/>
              <a:gd name="connsiteY54" fmla="*/ 492920 h 1126332"/>
              <a:gd name="connsiteX55" fmla="*/ 230985 w 818668"/>
              <a:gd name="connsiteY55" fmla="*/ 509588 h 1126332"/>
              <a:gd name="connsiteX56" fmla="*/ 185741 w 818668"/>
              <a:gd name="connsiteY56" fmla="*/ 514351 h 1126332"/>
              <a:gd name="connsiteX57" fmla="*/ 176216 w 818668"/>
              <a:gd name="connsiteY57" fmla="*/ 519113 h 1126332"/>
              <a:gd name="connsiteX58" fmla="*/ 171454 w 818668"/>
              <a:gd name="connsiteY58" fmla="*/ 533401 h 1126332"/>
              <a:gd name="connsiteX59" fmla="*/ 164310 w 818668"/>
              <a:gd name="connsiteY59" fmla="*/ 583407 h 1126332"/>
              <a:gd name="connsiteX60" fmla="*/ 135735 w 818668"/>
              <a:gd name="connsiteY60" fmla="*/ 609601 h 1126332"/>
              <a:gd name="connsiteX61" fmla="*/ 128591 w 818668"/>
              <a:gd name="connsiteY61" fmla="*/ 614363 h 1126332"/>
              <a:gd name="connsiteX62" fmla="*/ 111922 w 818668"/>
              <a:gd name="connsiteY62" fmla="*/ 631032 h 1126332"/>
              <a:gd name="connsiteX63" fmla="*/ 100016 w 818668"/>
              <a:gd name="connsiteY63" fmla="*/ 640557 h 1126332"/>
              <a:gd name="connsiteX64" fmla="*/ 88110 w 818668"/>
              <a:gd name="connsiteY64" fmla="*/ 652463 h 1126332"/>
              <a:gd name="connsiteX65" fmla="*/ 80966 w 818668"/>
              <a:gd name="connsiteY65" fmla="*/ 664370 h 1126332"/>
              <a:gd name="connsiteX66" fmla="*/ 76204 w 818668"/>
              <a:gd name="connsiteY66" fmla="*/ 671513 h 1126332"/>
              <a:gd name="connsiteX67" fmla="*/ 69060 w 818668"/>
              <a:gd name="connsiteY67" fmla="*/ 681038 h 1126332"/>
              <a:gd name="connsiteX68" fmla="*/ 64297 w 818668"/>
              <a:gd name="connsiteY68" fmla="*/ 688182 h 1126332"/>
              <a:gd name="connsiteX69" fmla="*/ 57154 w 818668"/>
              <a:gd name="connsiteY69" fmla="*/ 695326 h 1126332"/>
              <a:gd name="connsiteX70" fmla="*/ 52391 w 818668"/>
              <a:gd name="connsiteY70" fmla="*/ 704851 h 1126332"/>
              <a:gd name="connsiteX71" fmla="*/ 47629 w 818668"/>
              <a:gd name="connsiteY71" fmla="*/ 711995 h 1126332"/>
              <a:gd name="connsiteX72" fmla="*/ 40485 w 818668"/>
              <a:gd name="connsiteY72" fmla="*/ 723901 h 1126332"/>
              <a:gd name="connsiteX73" fmla="*/ 33341 w 818668"/>
              <a:gd name="connsiteY73" fmla="*/ 738188 h 1126332"/>
              <a:gd name="connsiteX74" fmla="*/ 38104 w 818668"/>
              <a:gd name="connsiteY74" fmla="*/ 757238 h 1126332"/>
              <a:gd name="connsiteX75" fmla="*/ 47629 w 818668"/>
              <a:gd name="connsiteY75" fmla="*/ 781051 h 1126332"/>
              <a:gd name="connsiteX76" fmla="*/ 30960 w 818668"/>
              <a:gd name="connsiteY76" fmla="*/ 823913 h 1126332"/>
              <a:gd name="connsiteX77" fmla="*/ 11910 w 818668"/>
              <a:gd name="connsiteY77" fmla="*/ 838201 h 1126332"/>
              <a:gd name="connsiteX78" fmla="*/ 2385 w 818668"/>
              <a:gd name="connsiteY78" fmla="*/ 854870 h 1126332"/>
              <a:gd name="connsiteX79" fmla="*/ 4 w 818668"/>
              <a:gd name="connsiteY79" fmla="*/ 862013 h 1126332"/>
              <a:gd name="connsiteX80" fmla="*/ 4766 w 818668"/>
              <a:gd name="connsiteY80" fmla="*/ 921545 h 1126332"/>
              <a:gd name="connsiteX81" fmla="*/ 7147 w 818668"/>
              <a:gd name="connsiteY81" fmla="*/ 931070 h 1126332"/>
              <a:gd name="connsiteX82" fmla="*/ 21435 w 818668"/>
              <a:gd name="connsiteY82" fmla="*/ 947738 h 1126332"/>
              <a:gd name="connsiteX83" fmla="*/ 33341 w 818668"/>
              <a:gd name="connsiteY83" fmla="*/ 954882 h 1126332"/>
              <a:gd name="connsiteX84" fmla="*/ 42866 w 818668"/>
              <a:gd name="connsiteY84" fmla="*/ 957263 h 1126332"/>
              <a:gd name="connsiteX85" fmla="*/ 50010 w 818668"/>
              <a:gd name="connsiteY85" fmla="*/ 962026 h 1126332"/>
              <a:gd name="connsiteX86" fmla="*/ 76204 w 818668"/>
              <a:gd name="connsiteY86" fmla="*/ 976313 h 1126332"/>
              <a:gd name="connsiteX87" fmla="*/ 80966 w 818668"/>
              <a:gd name="connsiteY87" fmla="*/ 983457 h 1126332"/>
              <a:gd name="connsiteX88" fmla="*/ 76204 w 818668"/>
              <a:gd name="connsiteY88" fmla="*/ 1040607 h 1126332"/>
              <a:gd name="connsiteX89" fmla="*/ 71441 w 818668"/>
              <a:gd name="connsiteY89" fmla="*/ 1052513 h 1126332"/>
              <a:gd name="connsiteX90" fmla="*/ 76204 w 818668"/>
              <a:gd name="connsiteY90" fmla="*/ 1116807 h 1126332"/>
              <a:gd name="connsiteX91" fmla="*/ 80966 w 818668"/>
              <a:gd name="connsiteY91" fmla="*/ 1126332 h 1126332"/>
              <a:gd name="connsiteX92" fmla="*/ 114304 w 818668"/>
              <a:gd name="connsiteY92" fmla="*/ 1119188 h 1126332"/>
              <a:gd name="connsiteX93" fmla="*/ 123829 w 818668"/>
              <a:gd name="connsiteY93" fmla="*/ 1104901 h 1126332"/>
              <a:gd name="connsiteX94" fmla="*/ 161928 w 818668"/>
              <a:gd name="connsiteY94" fmla="*/ 1069183 h 1126332"/>
              <a:gd name="connsiteX95" fmla="*/ 195266 w 818668"/>
              <a:gd name="connsiteY95" fmla="*/ 1071563 h 1126332"/>
              <a:gd name="connsiteX96" fmla="*/ 230985 w 818668"/>
              <a:gd name="connsiteY96" fmla="*/ 1042988 h 1126332"/>
              <a:gd name="connsiteX97" fmla="*/ 278610 w 818668"/>
              <a:gd name="connsiteY97" fmla="*/ 964408 h 1126332"/>
              <a:gd name="connsiteX98" fmla="*/ 316710 w 818668"/>
              <a:gd name="connsiteY98" fmla="*/ 914401 h 1126332"/>
              <a:gd name="connsiteX99" fmla="*/ 338141 w 818668"/>
              <a:gd name="connsiteY99" fmla="*/ 912020 h 1126332"/>
              <a:gd name="connsiteX0" fmla="*/ 338141 w 818668"/>
              <a:gd name="connsiteY0" fmla="*/ 912020 h 1126332"/>
              <a:gd name="connsiteX1" fmla="*/ 350047 w 818668"/>
              <a:gd name="connsiteY1" fmla="*/ 888207 h 1126332"/>
              <a:gd name="connsiteX2" fmla="*/ 390529 w 818668"/>
              <a:gd name="connsiteY2" fmla="*/ 833439 h 1126332"/>
              <a:gd name="connsiteX3" fmla="*/ 409579 w 818668"/>
              <a:gd name="connsiteY3" fmla="*/ 788194 h 1126332"/>
              <a:gd name="connsiteX4" fmla="*/ 421485 w 818668"/>
              <a:gd name="connsiteY4" fmla="*/ 723901 h 1126332"/>
              <a:gd name="connsiteX5" fmla="*/ 440535 w 818668"/>
              <a:gd name="connsiteY5" fmla="*/ 681038 h 1126332"/>
              <a:gd name="connsiteX6" fmla="*/ 473872 w 818668"/>
              <a:gd name="connsiteY6" fmla="*/ 640557 h 1126332"/>
              <a:gd name="connsiteX7" fmla="*/ 526260 w 818668"/>
              <a:gd name="connsiteY7" fmla="*/ 566738 h 1126332"/>
              <a:gd name="connsiteX8" fmla="*/ 571504 w 818668"/>
              <a:gd name="connsiteY8" fmla="*/ 516732 h 1126332"/>
              <a:gd name="connsiteX9" fmla="*/ 607222 w 818668"/>
              <a:gd name="connsiteY9" fmla="*/ 450057 h 1126332"/>
              <a:gd name="connsiteX10" fmla="*/ 647704 w 818668"/>
              <a:gd name="connsiteY10" fmla="*/ 407195 h 1126332"/>
              <a:gd name="connsiteX11" fmla="*/ 683422 w 818668"/>
              <a:gd name="connsiteY11" fmla="*/ 371476 h 1126332"/>
              <a:gd name="connsiteX12" fmla="*/ 695329 w 818668"/>
              <a:gd name="connsiteY12" fmla="*/ 369095 h 1126332"/>
              <a:gd name="connsiteX13" fmla="*/ 750097 w 818668"/>
              <a:gd name="connsiteY13" fmla="*/ 366713 h 1126332"/>
              <a:gd name="connsiteX14" fmla="*/ 816772 w 818668"/>
              <a:gd name="connsiteY14" fmla="*/ 328613 h 1126332"/>
              <a:gd name="connsiteX15" fmla="*/ 797722 w 818668"/>
              <a:gd name="connsiteY15" fmla="*/ 261938 h 1126332"/>
              <a:gd name="connsiteX16" fmla="*/ 769147 w 818668"/>
              <a:gd name="connsiteY16" fmla="*/ 273845 h 1126332"/>
              <a:gd name="connsiteX17" fmla="*/ 719141 w 818668"/>
              <a:gd name="connsiteY17" fmla="*/ 238126 h 1126332"/>
              <a:gd name="connsiteX18" fmla="*/ 676279 w 818668"/>
              <a:gd name="connsiteY18" fmla="*/ 209551 h 1126332"/>
              <a:gd name="connsiteX19" fmla="*/ 681041 w 818668"/>
              <a:gd name="connsiteY19" fmla="*/ 176213 h 1126332"/>
              <a:gd name="connsiteX20" fmla="*/ 676279 w 818668"/>
              <a:gd name="connsiteY20" fmla="*/ 140495 h 1126332"/>
              <a:gd name="connsiteX21" fmla="*/ 673897 w 818668"/>
              <a:gd name="connsiteY21" fmla="*/ 52388 h 1126332"/>
              <a:gd name="connsiteX22" fmla="*/ 654848 w 818668"/>
              <a:gd name="connsiteY22" fmla="*/ 0 h 1126332"/>
              <a:gd name="connsiteX23" fmla="*/ 631035 w 818668"/>
              <a:gd name="connsiteY23" fmla="*/ 52388 h 1126332"/>
              <a:gd name="connsiteX24" fmla="*/ 597697 w 818668"/>
              <a:gd name="connsiteY24" fmla="*/ 59532 h 1126332"/>
              <a:gd name="connsiteX25" fmla="*/ 561979 w 818668"/>
              <a:gd name="connsiteY25" fmla="*/ 73820 h 1126332"/>
              <a:gd name="connsiteX26" fmla="*/ 519116 w 818668"/>
              <a:gd name="connsiteY26" fmla="*/ 71438 h 1126332"/>
              <a:gd name="connsiteX27" fmla="*/ 488160 w 818668"/>
              <a:gd name="connsiteY27" fmla="*/ 97632 h 1126332"/>
              <a:gd name="connsiteX28" fmla="*/ 457204 w 818668"/>
              <a:gd name="connsiteY28" fmla="*/ 121445 h 1126332"/>
              <a:gd name="connsiteX29" fmla="*/ 447679 w 818668"/>
              <a:gd name="connsiteY29" fmla="*/ 128588 h 1126332"/>
              <a:gd name="connsiteX30" fmla="*/ 438154 w 818668"/>
              <a:gd name="connsiteY30" fmla="*/ 140495 h 1126332"/>
              <a:gd name="connsiteX31" fmla="*/ 431010 w 818668"/>
              <a:gd name="connsiteY31" fmla="*/ 147638 h 1126332"/>
              <a:gd name="connsiteX32" fmla="*/ 421485 w 818668"/>
              <a:gd name="connsiteY32" fmla="*/ 173832 h 1126332"/>
              <a:gd name="connsiteX33" fmla="*/ 404816 w 818668"/>
              <a:gd name="connsiteY33" fmla="*/ 178595 h 1126332"/>
              <a:gd name="connsiteX34" fmla="*/ 309566 w 818668"/>
              <a:gd name="connsiteY34" fmla="*/ 192882 h 1126332"/>
              <a:gd name="connsiteX35" fmla="*/ 290516 w 818668"/>
              <a:gd name="connsiteY35" fmla="*/ 204788 h 1126332"/>
              <a:gd name="connsiteX36" fmla="*/ 276229 w 818668"/>
              <a:gd name="connsiteY36" fmla="*/ 219076 h 1126332"/>
              <a:gd name="connsiteX37" fmla="*/ 259560 w 818668"/>
              <a:gd name="connsiteY37" fmla="*/ 240507 h 1126332"/>
              <a:gd name="connsiteX38" fmla="*/ 250035 w 818668"/>
              <a:gd name="connsiteY38" fmla="*/ 252413 h 1126332"/>
              <a:gd name="connsiteX39" fmla="*/ 235747 w 818668"/>
              <a:gd name="connsiteY39" fmla="*/ 264320 h 1126332"/>
              <a:gd name="connsiteX40" fmla="*/ 228604 w 818668"/>
              <a:gd name="connsiteY40" fmla="*/ 273845 h 1126332"/>
              <a:gd name="connsiteX41" fmla="*/ 207172 w 818668"/>
              <a:gd name="connsiteY41" fmla="*/ 288132 h 1126332"/>
              <a:gd name="connsiteX42" fmla="*/ 197647 w 818668"/>
              <a:gd name="connsiteY42" fmla="*/ 297657 h 1126332"/>
              <a:gd name="connsiteX43" fmla="*/ 183360 w 818668"/>
              <a:gd name="connsiteY43" fmla="*/ 307182 h 1126332"/>
              <a:gd name="connsiteX44" fmla="*/ 176216 w 818668"/>
              <a:gd name="connsiteY44" fmla="*/ 314326 h 1126332"/>
              <a:gd name="connsiteX45" fmla="*/ 164310 w 818668"/>
              <a:gd name="connsiteY45" fmla="*/ 319088 h 1126332"/>
              <a:gd name="connsiteX46" fmla="*/ 157166 w 818668"/>
              <a:gd name="connsiteY46" fmla="*/ 373857 h 1126332"/>
              <a:gd name="connsiteX47" fmla="*/ 166691 w 818668"/>
              <a:gd name="connsiteY47" fmla="*/ 388145 h 1126332"/>
              <a:gd name="connsiteX48" fmla="*/ 183360 w 818668"/>
              <a:gd name="connsiteY48" fmla="*/ 409576 h 1126332"/>
              <a:gd name="connsiteX49" fmla="*/ 190504 w 818668"/>
              <a:gd name="connsiteY49" fmla="*/ 419101 h 1126332"/>
              <a:gd name="connsiteX50" fmla="*/ 197647 w 818668"/>
              <a:gd name="connsiteY50" fmla="*/ 431007 h 1126332"/>
              <a:gd name="connsiteX51" fmla="*/ 204791 w 818668"/>
              <a:gd name="connsiteY51" fmla="*/ 445295 h 1126332"/>
              <a:gd name="connsiteX52" fmla="*/ 216697 w 818668"/>
              <a:gd name="connsiteY52" fmla="*/ 461963 h 1126332"/>
              <a:gd name="connsiteX53" fmla="*/ 221460 w 818668"/>
              <a:gd name="connsiteY53" fmla="*/ 473870 h 1126332"/>
              <a:gd name="connsiteX54" fmla="*/ 228604 w 818668"/>
              <a:gd name="connsiteY54" fmla="*/ 483395 h 1126332"/>
              <a:gd name="connsiteX55" fmla="*/ 233366 w 818668"/>
              <a:gd name="connsiteY55" fmla="*/ 492920 h 1126332"/>
              <a:gd name="connsiteX56" fmla="*/ 230985 w 818668"/>
              <a:gd name="connsiteY56" fmla="*/ 509588 h 1126332"/>
              <a:gd name="connsiteX57" fmla="*/ 185741 w 818668"/>
              <a:gd name="connsiteY57" fmla="*/ 514351 h 1126332"/>
              <a:gd name="connsiteX58" fmla="*/ 176216 w 818668"/>
              <a:gd name="connsiteY58" fmla="*/ 519113 h 1126332"/>
              <a:gd name="connsiteX59" fmla="*/ 171454 w 818668"/>
              <a:gd name="connsiteY59" fmla="*/ 533401 h 1126332"/>
              <a:gd name="connsiteX60" fmla="*/ 164310 w 818668"/>
              <a:gd name="connsiteY60" fmla="*/ 583407 h 1126332"/>
              <a:gd name="connsiteX61" fmla="*/ 135735 w 818668"/>
              <a:gd name="connsiteY61" fmla="*/ 609601 h 1126332"/>
              <a:gd name="connsiteX62" fmla="*/ 128591 w 818668"/>
              <a:gd name="connsiteY62" fmla="*/ 614363 h 1126332"/>
              <a:gd name="connsiteX63" fmla="*/ 111922 w 818668"/>
              <a:gd name="connsiteY63" fmla="*/ 631032 h 1126332"/>
              <a:gd name="connsiteX64" fmla="*/ 100016 w 818668"/>
              <a:gd name="connsiteY64" fmla="*/ 640557 h 1126332"/>
              <a:gd name="connsiteX65" fmla="*/ 88110 w 818668"/>
              <a:gd name="connsiteY65" fmla="*/ 652463 h 1126332"/>
              <a:gd name="connsiteX66" fmla="*/ 80966 w 818668"/>
              <a:gd name="connsiteY66" fmla="*/ 664370 h 1126332"/>
              <a:gd name="connsiteX67" fmla="*/ 76204 w 818668"/>
              <a:gd name="connsiteY67" fmla="*/ 671513 h 1126332"/>
              <a:gd name="connsiteX68" fmla="*/ 69060 w 818668"/>
              <a:gd name="connsiteY68" fmla="*/ 681038 h 1126332"/>
              <a:gd name="connsiteX69" fmla="*/ 64297 w 818668"/>
              <a:gd name="connsiteY69" fmla="*/ 688182 h 1126332"/>
              <a:gd name="connsiteX70" fmla="*/ 57154 w 818668"/>
              <a:gd name="connsiteY70" fmla="*/ 695326 h 1126332"/>
              <a:gd name="connsiteX71" fmla="*/ 52391 w 818668"/>
              <a:gd name="connsiteY71" fmla="*/ 704851 h 1126332"/>
              <a:gd name="connsiteX72" fmla="*/ 47629 w 818668"/>
              <a:gd name="connsiteY72" fmla="*/ 711995 h 1126332"/>
              <a:gd name="connsiteX73" fmla="*/ 40485 w 818668"/>
              <a:gd name="connsiteY73" fmla="*/ 723901 h 1126332"/>
              <a:gd name="connsiteX74" fmla="*/ 33341 w 818668"/>
              <a:gd name="connsiteY74" fmla="*/ 738188 h 1126332"/>
              <a:gd name="connsiteX75" fmla="*/ 38104 w 818668"/>
              <a:gd name="connsiteY75" fmla="*/ 757238 h 1126332"/>
              <a:gd name="connsiteX76" fmla="*/ 47629 w 818668"/>
              <a:gd name="connsiteY76" fmla="*/ 781051 h 1126332"/>
              <a:gd name="connsiteX77" fmla="*/ 30960 w 818668"/>
              <a:gd name="connsiteY77" fmla="*/ 823913 h 1126332"/>
              <a:gd name="connsiteX78" fmla="*/ 11910 w 818668"/>
              <a:gd name="connsiteY78" fmla="*/ 838201 h 1126332"/>
              <a:gd name="connsiteX79" fmla="*/ 2385 w 818668"/>
              <a:gd name="connsiteY79" fmla="*/ 854870 h 1126332"/>
              <a:gd name="connsiteX80" fmla="*/ 4 w 818668"/>
              <a:gd name="connsiteY80" fmla="*/ 862013 h 1126332"/>
              <a:gd name="connsiteX81" fmla="*/ 4766 w 818668"/>
              <a:gd name="connsiteY81" fmla="*/ 921545 h 1126332"/>
              <a:gd name="connsiteX82" fmla="*/ 7147 w 818668"/>
              <a:gd name="connsiteY82" fmla="*/ 931070 h 1126332"/>
              <a:gd name="connsiteX83" fmla="*/ 21435 w 818668"/>
              <a:gd name="connsiteY83" fmla="*/ 947738 h 1126332"/>
              <a:gd name="connsiteX84" fmla="*/ 33341 w 818668"/>
              <a:gd name="connsiteY84" fmla="*/ 954882 h 1126332"/>
              <a:gd name="connsiteX85" fmla="*/ 42866 w 818668"/>
              <a:gd name="connsiteY85" fmla="*/ 957263 h 1126332"/>
              <a:gd name="connsiteX86" fmla="*/ 50010 w 818668"/>
              <a:gd name="connsiteY86" fmla="*/ 962026 h 1126332"/>
              <a:gd name="connsiteX87" fmla="*/ 76204 w 818668"/>
              <a:gd name="connsiteY87" fmla="*/ 976313 h 1126332"/>
              <a:gd name="connsiteX88" fmla="*/ 80966 w 818668"/>
              <a:gd name="connsiteY88" fmla="*/ 983457 h 1126332"/>
              <a:gd name="connsiteX89" fmla="*/ 76204 w 818668"/>
              <a:gd name="connsiteY89" fmla="*/ 1040607 h 1126332"/>
              <a:gd name="connsiteX90" fmla="*/ 71441 w 818668"/>
              <a:gd name="connsiteY90" fmla="*/ 1052513 h 1126332"/>
              <a:gd name="connsiteX91" fmla="*/ 76204 w 818668"/>
              <a:gd name="connsiteY91" fmla="*/ 1116807 h 1126332"/>
              <a:gd name="connsiteX92" fmla="*/ 80966 w 818668"/>
              <a:gd name="connsiteY92" fmla="*/ 1126332 h 1126332"/>
              <a:gd name="connsiteX93" fmla="*/ 114304 w 818668"/>
              <a:gd name="connsiteY93" fmla="*/ 1119188 h 1126332"/>
              <a:gd name="connsiteX94" fmla="*/ 123829 w 818668"/>
              <a:gd name="connsiteY94" fmla="*/ 1104901 h 1126332"/>
              <a:gd name="connsiteX95" fmla="*/ 161928 w 818668"/>
              <a:gd name="connsiteY95" fmla="*/ 1069183 h 1126332"/>
              <a:gd name="connsiteX96" fmla="*/ 195266 w 818668"/>
              <a:gd name="connsiteY96" fmla="*/ 1071563 h 1126332"/>
              <a:gd name="connsiteX97" fmla="*/ 230985 w 818668"/>
              <a:gd name="connsiteY97" fmla="*/ 1042988 h 1126332"/>
              <a:gd name="connsiteX98" fmla="*/ 278610 w 818668"/>
              <a:gd name="connsiteY98" fmla="*/ 964408 h 1126332"/>
              <a:gd name="connsiteX99" fmla="*/ 316710 w 818668"/>
              <a:gd name="connsiteY99" fmla="*/ 914401 h 1126332"/>
              <a:gd name="connsiteX100" fmla="*/ 338141 w 818668"/>
              <a:gd name="connsiteY100" fmla="*/ 912020 h 1126332"/>
              <a:gd name="connsiteX0" fmla="*/ 338141 w 818668"/>
              <a:gd name="connsiteY0" fmla="*/ 912020 h 1126332"/>
              <a:gd name="connsiteX1" fmla="*/ 350047 w 818668"/>
              <a:gd name="connsiteY1" fmla="*/ 888207 h 1126332"/>
              <a:gd name="connsiteX2" fmla="*/ 390529 w 818668"/>
              <a:gd name="connsiteY2" fmla="*/ 833439 h 1126332"/>
              <a:gd name="connsiteX3" fmla="*/ 409579 w 818668"/>
              <a:gd name="connsiteY3" fmla="*/ 788194 h 1126332"/>
              <a:gd name="connsiteX4" fmla="*/ 421485 w 818668"/>
              <a:gd name="connsiteY4" fmla="*/ 723901 h 1126332"/>
              <a:gd name="connsiteX5" fmla="*/ 440535 w 818668"/>
              <a:gd name="connsiteY5" fmla="*/ 681038 h 1126332"/>
              <a:gd name="connsiteX6" fmla="*/ 473872 w 818668"/>
              <a:gd name="connsiteY6" fmla="*/ 640557 h 1126332"/>
              <a:gd name="connsiteX7" fmla="*/ 526260 w 818668"/>
              <a:gd name="connsiteY7" fmla="*/ 566738 h 1126332"/>
              <a:gd name="connsiteX8" fmla="*/ 571504 w 818668"/>
              <a:gd name="connsiteY8" fmla="*/ 516732 h 1126332"/>
              <a:gd name="connsiteX9" fmla="*/ 607222 w 818668"/>
              <a:gd name="connsiteY9" fmla="*/ 450057 h 1126332"/>
              <a:gd name="connsiteX10" fmla="*/ 647704 w 818668"/>
              <a:gd name="connsiteY10" fmla="*/ 407195 h 1126332"/>
              <a:gd name="connsiteX11" fmla="*/ 683422 w 818668"/>
              <a:gd name="connsiteY11" fmla="*/ 371476 h 1126332"/>
              <a:gd name="connsiteX12" fmla="*/ 695329 w 818668"/>
              <a:gd name="connsiteY12" fmla="*/ 369095 h 1126332"/>
              <a:gd name="connsiteX13" fmla="*/ 750097 w 818668"/>
              <a:gd name="connsiteY13" fmla="*/ 366713 h 1126332"/>
              <a:gd name="connsiteX14" fmla="*/ 816772 w 818668"/>
              <a:gd name="connsiteY14" fmla="*/ 328613 h 1126332"/>
              <a:gd name="connsiteX15" fmla="*/ 797722 w 818668"/>
              <a:gd name="connsiteY15" fmla="*/ 261938 h 1126332"/>
              <a:gd name="connsiteX16" fmla="*/ 769147 w 818668"/>
              <a:gd name="connsiteY16" fmla="*/ 273845 h 1126332"/>
              <a:gd name="connsiteX17" fmla="*/ 719141 w 818668"/>
              <a:gd name="connsiteY17" fmla="*/ 238126 h 1126332"/>
              <a:gd name="connsiteX18" fmla="*/ 676279 w 818668"/>
              <a:gd name="connsiteY18" fmla="*/ 209551 h 1126332"/>
              <a:gd name="connsiteX19" fmla="*/ 681041 w 818668"/>
              <a:gd name="connsiteY19" fmla="*/ 176213 h 1126332"/>
              <a:gd name="connsiteX20" fmla="*/ 676279 w 818668"/>
              <a:gd name="connsiteY20" fmla="*/ 140495 h 1126332"/>
              <a:gd name="connsiteX21" fmla="*/ 673897 w 818668"/>
              <a:gd name="connsiteY21" fmla="*/ 52388 h 1126332"/>
              <a:gd name="connsiteX22" fmla="*/ 654848 w 818668"/>
              <a:gd name="connsiteY22" fmla="*/ 0 h 1126332"/>
              <a:gd name="connsiteX23" fmla="*/ 631035 w 818668"/>
              <a:gd name="connsiteY23" fmla="*/ 52388 h 1126332"/>
              <a:gd name="connsiteX24" fmla="*/ 597697 w 818668"/>
              <a:gd name="connsiteY24" fmla="*/ 59532 h 1126332"/>
              <a:gd name="connsiteX25" fmla="*/ 561979 w 818668"/>
              <a:gd name="connsiteY25" fmla="*/ 73820 h 1126332"/>
              <a:gd name="connsiteX26" fmla="*/ 519116 w 818668"/>
              <a:gd name="connsiteY26" fmla="*/ 71438 h 1126332"/>
              <a:gd name="connsiteX27" fmla="*/ 531022 w 818668"/>
              <a:gd name="connsiteY27" fmla="*/ 100013 h 1126332"/>
              <a:gd name="connsiteX28" fmla="*/ 457204 w 818668"/>
              <a:gd name="connsiteY28" fmla="*/ 121445 h 1126332"/>
              <a:gd name="connsiteX29" fmla="*/ 447679 w 818668"/>
              <a:gd name="connsiteY29" fmla="*/ 128588 h 1126332"/>
              <a:gd name="connsiteX30" fmla="*/ 438154 w 818668"/>
              <a:gd name="connsiteY30" fmla="*/ 140495 h 1126332"/>
              <a:gd name="connsiteX31" fmla="*/ 431010 w 818668"/>
              <a:gd name="connsiteY31" fmla="*/ 147638 h 1126332"/>
              <a:gd name="connsiteX32" fmla="*/ 421485 w 818668"/>
              <a:gd name="connsiteY32" fmla="*/ 173832 h 1126332"/>
              <a:gd name="connsiteX33" fmla="*/ 404816 w 818668"/>
              <a:gd name="connsiteY33" fmla="*/ 178595 h 1126332"/>
              <a:gd name="connsiteX34" fmla="*/ 309566 w 818668"/>
              <a:gd name="connsiteY34" fmla="*/ 192882 h 1126332"/>
              <a:gd name="connsiteX35" fmla="*/ 290516 w 818668"/>
              <a:gd name="connsiteY35" fmla="*/ 204788 h 1126332"/>
              <a:gd name="connsiteX36" fmla="*/ 276229 w 818668"/>
              <a:gd name="connsiteY36" fmla="*/ 219076 h 1126332"/>
              <a:gd name="connsiteX37" fmla="*/ 259560 w 818668"/>
              <a:gd name="connsiteY37" fmla="*/ 240507 h 1126332"/>
              <a:gd name="connsiteX38" fmla="*/ 250035 w 818668"/>
              <a:gd name="connsiteY38" fmla="*/ 252413 h 1126332"/>
              <a:gd name="connsiteX39" fmla="*/ 235747 w 818668"/>
              <a:gd name="connsiteY39" fmla="*/ 264320 h 1126332"/>
              <a:gd name="connsiteX40" fmla="*/ 228604 w 818668"/>
              <a:gd name="connsiteY40" fmla="*/ 273845 h 1126332"/>
              <a:gd name="connsiteX41" fmla="*/ 207172 w 818668"/>
              <a:gd name="connsiteY41" fmla="*/ 288132 h 1126332"/>
              <a:gd name="connsiteX42" fmla="*/ 197647 w 818668"/>
              <a:gd name="connsiteY42" fmla="*/ 297657 h 1126332"/>
              <a:gd name="connsiteX43" fmla="*/ 183360 w 818668"/>
              <a:gd name="connsiteY43" fmla="*/ 307182 h 1126332"/>
              <a:gd name="connsiteX44" fmla="*/ 176216 w 818668"/>
              <a:gd name="connsiteY44" fmla="*/ 314326 h 1126332"/>
              <a:gd name="connsiteX45" fmla="*/ 164310 w 818668"/>
              <a:gd name="connsiteY45" fmla="*/ 319088 h 1126332"/>
              <a:gd name="connsiteX46" fmla="*/ 157166 w 818668"/>
              <a:gd name="connsiteY46" fmla="*/ 373857 h 1126332"/>
              <a:gd name="connsiteX47" fmla="*/ 166691 w 818668"/>
              <a:gd name="connsiteY47" fmla="*/ 388145 h 1126332"/>
              <a:gd name="connsiteX48" fmla="*/ 183360 w 818668"/>
              <a:gd name="connsiteY48" fmla="*/ 409576 h 1126332"/>
              <a:gd name="connsiteX49" fmla="*/ 190504 w 818668"/>
              <a:gd name="connsiteY49" fmla="*/ 419101 h 1126332"/>
              <a:gd name="connsiteX50" fmla="*/ 197647 w 818668"/>
              <a:gd name="connsiteY50" fmla="*/ 431007 h 1126332"/>
              <a:gd name="connsiteX51" fmla="*/ 204791 w 818668"/>
              <a:gd name="connsiteY51" fmla="*/ 445295 h 1126332"/>
              <a:gd name="connsiteX52" fmla="*/ 216697 w 818668"/>
              <a:gd name="connsiteY52" fmla="*/ 461963 h 1126332"/>
              <a:gd name="connsiteX53" fmla="*/ 221460 w 818668"/>
              <a:gd name="connsiteY53" fmla="*/ 473870 h 1126332"/>
              <a:gd name="connsiteX54" fmla="*/ 228604 w 818668"/>
              <a:gd name="connsiteY54" fmla="*/ 483395 h 1126332"/>
              <a:gd name="connsiteX55" fmla="*/ 233366 w 818668"/>
              <a:gd name="connsiteY55" fmla="*/ 492920 h 1126332"/>
              <a:gd name="connsiteX56" fmla="*/ 230985 w 818668"/>
              <a:gd name="connsiteY56" fmla="*/ 509588 h 1126332"/>
              <a:gd name="connsiteX57" fmla="*/ 185741 w 818668"/>
              <a:gd name="connsiteY57" fmla="*/ 514351 h 1126332"/>
              <a:gd name="connsiteX58" fmla="*/ 176216 w 818668"/>
              <a:gd name="connsiteY58" fmla="*/ 519113 h 1126332"/>
              <a:gd name="connsiteX59" fmla="*/ 171454 w 818668"/>
              <a:gd name="connsiteY59" fmla="*/ 533401 h 1126332"/>
              <a:gd name="connsiteX60" fmla="*/ 164310 w 818668"/>
              <a:gd name="connsiteY60" fmla="*/ 583407 h 1126332"/>
              <a:gd name="connsiteX61" fmla="*/ 135735 w 818668"/>
              <a:gd name="connsiteY61" fmla="*/ 609601 h 1126332"/>
              <a:gd name="connsiteX62" fmla="*/ 128591 w 818668"/>
              <a:gd name="connsiteY62" fmla="*/ 614363 h 1126332"/>
              <a:gd name="connsiteX63" fmla="*/ 111922 w 818668"/>
              <a:gd name="connsiteY63" fmla="*/ 631032 h 1126332"/>
              <a:gd name="connsiteX64" fmla="*/ 100016 w 818668"/>
              <a:gd name="connsiteY64" fmla="*/ 640557 h 1126332"/>
              <a:gd name="connsiteX65" fmla="*/ 88110 w 818668"/>
              <a:gd name="connsiteY65" fmla="*/ 652463 h 1126332"/>
              <a:gd name="connsiteX66" fmla="*/ 80966 w 818668"/>
              <a:gd name="connsiteY66" fmla="*/ 664370 h 1126332"/>
              <a:gd name="connsiteX67" fmla="*/ 76204 w 818668"/>
              <a:gd name="connsiteY67" fmla="*/ 671513 h 1126332"/>
              <a:gd name="connsiteX68" fmla="*/ 69060 w 818668"/>
              <a:gd name="connsiteY68" fmla="*/ 681038 h 1126332"/>
              <a:gd name="connsiteX69" fmla="*/ 64297 w 818668"/>
              <a:gd name="connsiteY69" fmla="*/ 688182 h 1126332"/>
              <a:gd name="connsiteX70" fmla="*/ 57154 w 818668"/>
              <a:gd name="connsiteY70" fmla="*/ 695326 h 1126332"/>
              <a:gd name="connsiteX71" fmla="*/ 52391 w 818668"/>
              <a:gd name="connsiteY71" fmla="*/ 704851 h 1126332"/>
              <a:gd name="connsiteX72" fmla="*/ 47629 w 818668"/>
              <a:gd name="connsiteY72" fmla="*/ 711995 h 1126332"/>
              <a:gd name="connsiteX73" fmla="*/ 40485 w 818668"/>
              <a:gd name="connsiteY73" fmla="*/ 723901 h 1126332"/>
              <a:gd name="connsiteX74" fmla="*/ 33341 w 818668"/>
              <a:gd name="connsiteY74" fmla="*/ 738188 h 1126332"/>
              <a:gd name="connsiteX75" fmla="*/ 38104 w 818668"/>
              <a:gd name="connsiteY75" fmla="*/ 757238 h 1126332"/>
              <a:gd name="connsiteX76" fmla="*/ 47629 w 818668"/>
              <a:gd name="connsiteY76" fmla="*/ 781051 h 1126332"/>
              <a:gd name="connsiteX77" fmla="*/ 30960 w 818668"/>
              <a:gd name="connsiteY77" fmla="*/ 823913 h 1126332"/>
              <a:gd name="connsiteX78" fmla="*/ 11910 w 818668"/>
              <a:gd name="connsiteY78" fmla="*/ 838201 h 1126332"/>
              <a:gd name="connsiteX79" fmla="*/ 2385 w 818668"/>
              <a:gd name="connsiteY79" fmla="*/ 854870 h 1126332"/>
              <a:gd name="connsiteX80" fmla="*/ 4 w 818668"/>
              <a:gd name="connsiteY80" fmla="*/ 862013 h 1126332"/>
              <a:gd name="connsiteX81" fmla="*/ 4766 w 818668"/>
              <a:gd name="connsiteY81" fmla="*/ 921545 h 1126332"/>
              <a:gd name="connsiteX82" fmla="*/ 7147 w 818668"/>
              <a:gd name="connsiteY82" fmla="*/ 931070 h 1126332"/>
              <a:gd name="connsiteX83" fmla="*/ 21435 w 818668"/>
              <a:gd name="connsiteY83" fmla="*/ 947738 h 1126332"/>
              <a:gd name="connsiteX84" fmla="*/ 33341 w 818668"/>
              <a:gd name="connsiteY84" fmla="*/ 954882 h 1126332"/>
              <a:gd name="connsiteX85" fmla="*/ 42866 w 818668"/>
              <a:gd name="connsiteY85" fmla="*/ 957263 h 1126332"/>
              <a:gd name="connsiteX86" fmla="*/ 50010 w 818668"/>
              <a:gd name="connsiteY86" fmla="*/ 962026 h 1126332"/>
              <a:gd name="connsiteX87" fmla="*/ 76204 w 818668"/>
              <a:gd name="connsiteY87" fmla="*/ 976313 h 1126332"/>
              <a:gd name="connsiteX88" fmla="*/ 80966 w 818668"/>
              <a:gd name="connsiteY88" fmla="*/ 983457 h 1126332"/>
              <a:gd name="connsiteX89" fmla="*/ 76204 w 818668"/>
              <a:gd name="connsiteY89" fmla="*/ 1040607 h 1126332"/>
              <a:gd name="connsiteX90" fmla="*/ 71441 w 818668"/>
              <a:gd name="connsiteY90" fmla="*/ 1052513 h 1126332"/>
              <a:gd name="connsiteX91" fmla="*/ 76204 w 818668"/>
              <a:gd name="connsiteY91" fmla="*/ 1116807 h 1126332"/>
              <a:gd name="connsiteX92" fmla="*/ 80966 w 818668"/>
              <a:gd name="connsiteY92" fmla="*/ 1126332 h 1126332"/>
              <a:gd name="connsiteX93" fmla="*/ 114304 w 818668"/>
              <a:gd name="connsiteY93" fmla="*/ 1119188 h 1126332"/>
              <a:gd name="connsiteX94" fmla="*/ 123829 w 818668"/>
              <a:gd name="connsiteY94" fmla="*/ 1104901 h 1126332"/>
              <a:gd name="connsiteX95" fmla="*/ 161928 w 818668"/>
              <a:gd name="connsiteY95" fmla="*/ 1069183 h 1126332"/>
              <a:gd name="connsiteX96" fmla="*/ 195266 w 818668"/>
              <a:gd name="connsiteY96" fmla="*/ 1071563 h 1126332"/>
              <a:gd name="connsiteX97" fmla="*/ 230985 w 818668"/>
              <a:gd name="connsiteY97" fmla="*/ 1042988 h 1126332"/>
              <a:gd name="connsiteX98" fmla="*/ 278610 w 818668"/>
              <a:gd name="connsiteY98" fmla="*/ 964408 h 1126332"/>
              <a:gd name="connsiteX99" fmla="*/ 316710 w 818668"/>
              <a:gd name="connsiteY99" fmla="*/ 914401 h 1126332"/>
              <a:gd name="connsiteX100" fmla="*/ 338141 w 818668"/>
              <a:gd name="connsiteY100" fmla="*/ 912020 h 1126332"/>
              <a:gd name="connsiteX0" fmla="*/ 338141 w 818668"/>
              <a:gd name="connsiteY0" fmla="*/ 912020 h 1126332"/>
              <a:gd name="connsiteX1" fmla="*/ 350047 w 818668"/>
              <a:gd name="connsiteY1" fmla="*/ 888207 h 1126332"/>
              <a:gd name="connsiteX2" fmla="*/ 390529 w 818668"/>
              <a:gd name="connsiteY2" fmla="*/ 833439 h 1126332"/>
              <a:gd name="connsiteX3" fmla="*/ 409579 w 818668"/>
              <a:gd name="connsiteY3" fmla="*/ 788194 h 1126332"/>
              <a:gd name="connsiteX4" fmla="*/ 421485 w 818668"/>
              <a:gd name="connsiteY4" fmla="*/ 723901 h 1126332"/>
              <a:gd name="connsiteX5" fmla="*/ 440535 w 818668"/>
              <a:gd name="connsiteY5" fmla="*/ 681038 h 1126332"/>
              <a:gd name="connsiteX6" fmla="*/ 473872 w 818668"/>
              <a:gd name="connsiteY6" fmla="*/ 640557 h 1126332"/>
              <a:gd name="connsiteX7" fmla="*/ 526260 w 818668"/>
              <a:gd name="connsiteY7" fmla="*/ 566738 h 1126332"/>
              <a:gd name="connsiteX8" fmla="*/ 571504 w 818668"/>
              <a:gd name="connsiteY8" fmla="*/ 516732 h 1126332"/>
              <a:gd name="connsiteX9" fmla="*/ 607222 w 818668"/>
              <a:gd name="connsiteY9" fmla="*/ 450057 h 1126332"/>
              <a:gd name="connsiteX10" fmla="*/ 647704 w 818668"/>
              <a:gd name="connsiteY10" fmla="*/ 407195 h 1126332"/>
              <a:gd name="connsiteX11" fmla="*/ 683422 w 818668"/>
              <a:gd name="connsiteY11" fmla="*/ 371476 h 1126332"/>
              <a:gd name="connsiteX12" fmla="*/ 695329 w 818668"/>
              <a:gd name="connsiteY12" fmla="*/ 369095 h 1126332"/>
              <a:gd name="connsiteX13" fmla="*/ 750097 w 818668"/>
              <a:gd name="connsiteY13" fmla="*/ 366713 h 1126332"/>
              <a:gd name="connsiteX14" fmla="*/ 816772 w 818668"/>
              <a:gd name="connsiteY14" fmla="*/ 328613 h 1126332"/>
              <a:gd name="connsiteX15" fmla="*/ 797722 w 818668"/>
              <a:gd name="connsiteY15" fmla="*/ 261938 h 1126332"/>
              <a:gd name="connsiteX16" fmla="*/ 769147 w 818668"/>
              <a:gd name="connsiteY16" fmla="*/ 273845 h 1126332"/>
              <a:gd name="connsiteX17" fmla="*/ 719141 w 818668"/>
              <a:gd name="connsiteY17" fmla="*/ 238126 h 1126332"/>
              <a:gd name="connsiteX18" fmla="*/ 676279 w 818668"/>
              <a:gd name="connsiteY18" fmla="*/ 209551 h 1126332"/>
              <a:gd name="connsiteX19" fmla="*/ 681041 w 818668"/>
              <a:gd name="connsiteY19" fmla="*/ 176213 h 1126332"/>
              <a:gd name="connsiteX20" fmla="*/ 676279 w 818668"/>
              <a:gd name="connsiteY20" fmla="*/ 140495 h 1126332"/>
              <a:gd name="connsiteX21" fmla="*/ 673897 w 818668"/>
              <a:gd name="connsiteY21" fmla="*/ 52388 h 1126332"/>
              <a:gd name="connsiteX22" fmla="*/ 654848 w 818668"/>
              <a:gd name="connsiteY22" fmla="*/ 0 h 1126332"/>
              <a:gd name="connsiteX23" fmla="*/ 631035 w 818668"/>
              <a:gd name="connsiteY23" fmla="*/ 52388 h 1126332"/>
              <a:gd name="connsiteX24" fmla="*/ 597697 w 818668"/>
              <a:gd name="connsiteY24" fmla="*/ 52388 h 1126332"/>
              <a:gd name="connsiteX25" fmla="*/ 561979 w 818668"/>
              <a:gd name="connsiteY25" fmla="*/ 73820 h 1126332"/>
              <a:gd name="connsiteX26" fmla="*/ 519116 w 818668"/>
              <a:gd name="connsiteY26" fmla="*/ 71438 h 1126332"/>
              <a:gd name="connsiteX27" fmla="*/ 531022 w 818668"/>
              <a:gd name="connsiteY27" fmla="*/ 100013 h 1126332"/>
              <a:gd name="connsiteX28" fmla="*/ 457204 w 818668"/>
              <a:gd name="connsiteY28" fmla="*/ 121445 h 1126332"/>
              <a:gd name="connsiteX29" fmla="*/ 447679 w 818668"/>
              <a:gd name="connsiteY29" fmla="*/ 128588 h 1126332"/>
              <a:gd name="connsiteX30" fmla="*/ 438154 w 818668"/>
              <a:gd name="connsiteY30" fmla="*/ 140495 h 1126332"/>
              <a:gd name="connsiteX31" fmla="*/ 431010 w 818668"/>
              <a:gd name="connsiteY31" fmla="*/ 147638 h 1126332"/>
              <a:gd name="connsiteX32" fmla="*/ 421485 w 818668"/>
              <a:gd name="connsiteY32" fmla="*/ 173832 h 1126332"/>
              <a:gd name="connsiteX33" fmla="*/ 404816 w 818668"/>
              <a:gd name="connsiteY33" fmla="*/ 178595 h 1126332"/>
              <a:gd name="connsiteX34" fmla="*/ 309566 w 818668"/>
              <a:gd name="connsiteY34" fmla="*/ 192882 h 1126332"/>
              <a:gd name="connsiteX35" fmla="*/ 290516 w 818668"/>
              <a:gd name="connsiteY35" fmla="*/ 204788 h 1126332"/>
              <a:gd name="connsiteX36" fmla="*/ 276229 w 818668"/>
              <a:gd name="connsiteY36" fmla="*/ 219076 h 1126332"/>
              <a:gd name="connsiteX37" fmla="*/ 259560 w 818668"/>
              <a:gd name="connsiteY37" fmla="*/ 240507 h 1126332"/>
              <a:gd name="connsiteX38" fmla="*/ 250035 w 818668"/>
              <a:gd name="connsiteY38" fmla="*/ 252413 h 1126332"/>
              <a:gd name="connsiteX39" fmla="*/ 235747 w 818668"/>
              <a:gd name="connsiteY39" fmla="*/ 264320 h 1126332"/>
              <a:gd name="connsiteX40" fmla="*/ 228604 w 818668"/>
              <a:gd name="connsiteY40" fmla="*/ 273845 h 1126332"/>
              <a:gd name="connsiteX41" fmla="*/ 207172 w 818668"/>
              <a:gd name="connsiteY41" fmla="*/ 288132 h 1126332"/>
              <a:gd name="connsiteX42" fmla="*/ 197647 w 818668"/>
              <a:gd name="connsiteY42" fmla="*/ 297657 h 1126332"/>
              <a:gd name="connsiteX43" fmla="*/ 183360 w 818668"/>
              <a:gd name="connsiteY43" fmla="*/ 307182 h 1126332"/>
              <a:gd name="connsiteX44" fmla="*/ 176216 w 818668"/>
              <a:gd name="connsiteY44" fmla="*/ 314326 h 1126332"/>
              <a:gd name="connsiteX45" fmla="*/ 164310 w 818668"/>
              <a:gd name="connsiteY45" fmla="*/ 319088 h 1126332"/>
              <a:gd name="connsiteX46" fmla="*/ 157166 w 818668"/>
              <a:gd name="connsiteY46" fmla="*/ 373857 h 1126332"/>
              <a:gd name="connsiteX47" fmla="*/ 166691 w 818668"/>
              <a:gd name="connsiteY47" fmla="*/ 388145 h 1126332"/>
              <a:gd name="connsiteX48" fmla="*/ 183360 w 818668"/>
              <a:gd name="connsiteY48" fmla="*/ 409576 h 1126332"/>
              <a:gd name="connsiteX49" fmla="*/ 190504 w 818668"/>
              <a:gd name="connsiteY49" fmla="*/ 419101 h 1126332"/>
              <a:gd name="connsiteX50" fmla="*/ 197647 w 818668"/>
              <a:gd name="connsiteY50" fmla="*/ 431007 h 1126332"/>
              <a:gd name="connsiteX51" fmla="*/ 204791 w 818668"/>
              <a:gd name="connsiteY51" fmla="*/ 445295 h 1126332"/>
              <a:gd name="connsiteX52" fmla="*/ 216697 w 818668"/>
              <a:gd name="connsiteY52" fmla="*/ 461963 h 1126332"/>
              <a:gd name="connsiteX53" fmla="*/ 221460 w 818668"/>
              <a:gd name="connsiteY53" fmla="*/ 473870 h 1126332"/>
              <a:gd name="connsiteX54" fmla="*/ 228604 w 818668"/>
              <a:gd name="connsiteY54" fmla="*/ 483395 h 1126332"/>
              <a:gd name="connsiteX55" fmla="*/ 233366 w 818668"/>
              <a:gd name="connsiteY55" fmla="*/ 492920 h 1126332"/>
              <a:gd name="connsiteX56" fmla="*/ 230985 w 818668"/>
              <a:gd name="connsiteY56" fmla="*/ 509588 h 1126332"/>
              <a:gd name="connsiteX57" fmla="*/ 185741 w 818668"/>
              <a:gd name="connsiteY57" fmla="*/ 514351 h 1126332"/>
              <a:gd name="connsiteX58" fmla="*/ 176216 w 818668"/>
              <a:gd name="connsiteY58" fmla="*/ 519113 h 1126332"/>
              <a:gd name="connsiteX59" fmla="*/ 171454 w 818668"/>
              <a:gd name="connsiteY59" fmla="*/ 533401 h 1126332"/>
              <a:gd name="connsiteX60" fmla="*/ 164310 w 818668"/>
              <a:gd name="connsiteY60" fmla="*/ 583407 h 1126332"/>
              <a:gd name="connsiteX61" fmla="*/ 135735 w 818668"/>
              <a:gd name="connsiteY61" fmla="*/ 609601 h 1126332"/>
              <a:gd name="connsiteX62" fmla="*/ 128591 w 818668"/>
              <a:gd name="connsiteY62" fmla="*/ 614363 h 1126332"/>
              <a:gd name="connsiteX63" fmla="*/ 111922 w 818668"/>
              <a:gd name="connsiteY63" fmla="*/ 631032 h 1126332"/>
              <a:gd name="connsiteX64" fmla="*/ 100016 w 818668"/>
              <a:gd name="connsiteY64" fmla="*/ 640557 h 1126332"/>
              <a:gd name="connsiteX65" fmla="*/ 88110 w 818668"/>
              <a:gd name="connsiteY65" fmla="*/ 652463 h 1126332"/>
              <a:gd name="connsiteX66" fmla="*/ 80966 w 818668"/>
              <a:gd name="connsiteY66" fmla="*/ 664370 h 1126332"/>
              <a:gd name="connsiteX67" fmla="*/ 76204 w 818668"/>
              <a:gd name="connsiteY67" fmla="*/ 671513 h 1126332"/>
              <a:gd name="connsiteX68" fmla="*/ 69060 w 818668"/>
              <a:gd name="connsiteY68" fmla="*/ 681038 h 1126332"/>
              <a:gd name="connsiteX69" fmla="*/ 64297 w 818668"/>
              <a:gd name="connsiteY69" fmla="*/ 688182 h 1126332"/>
              <a:gd name="connsiteX70" fmla="*/ 57154 w 818668"/>
              <a:gd name="connsiteY70" fmla="*/ 695326 h 1126332"/>
              <a:gd name="connsiteX71" fmla="*/ 52391 w 818668"/>
              <a:gd name="connsiteY71" fmla="*/ 704851 h 1126332"/>
              <a:gd name="connsiteX72" fmla="*/ 47629 w 818668"/>
              <a:gd name="connsiteY72" fmla="*/ 711995 h 1126332"/>
              <a:gd name="connsiteX73" fmla="*/ 40485 w 818668"/>
              <a:gd name="connsiteY73" fmla="*/ 723901 h 1126332"/>
              <a:gd name="connsiteX74" fmla="*/ 33341 w 818668"/>
              <a:gd name="connsiteY74" fmla="*/ 738188 h 1126332"/>
              <a:gd name="connsiteX75" fmla="*/ 38104 w 818668"/>
              <a:gd name="connsiteY75" fmla="*/ 757238 h 1126332"/>
              <a:gd name="connsiteX76" fmla="*/ 47629 w 818668"/>
              <a:gd name="connsiteY76" fmla="*/ 781051 h 1126332"/>
              <a:gd name="connsiteX77" fmla="*/ 30960 w 818668"/>
              <a:gd name="connsiteY77" fmla="*/ 823913 h 1126332"/>
              <a:gd name="connsiteX78" fmla="*/ 11910 w 818668"/>
              <a:gd name="connsiteY78" fmla="*/ 838201 h 1126332"/>
              <a:gd name="connsiteX79" fmla="*/ 2385 w 818668"/>
              <a:gd name="connsiteY79" fmla="*/ 854870 h 1126332"/>
              <a:gd name="connsiteX80" fmla="*/ 4 w 818668"/>
              <a:gd name="connsiteY80" fmla="*/ 862013 h 1126332"/>
              <a:gd name="connsiteX81" fmla="*/ 4766 w 818668"/>
              <a:gd name="connsiteY81" fmla="*/ 921545 h 1126332"/>
              <a:gd name="connsiteX82" fmla="*/ 7147 w 818668"/>
              <a:gd name="connsiteY82" fmla="*/ 931070 h 1126332"/>
              <a:gd name="connsiteX83" fmla="*/ 21435 w 818668"/>
              <a:gd name="connsiteY83" fmla="*/ 947738 h 1126332"/>
              <a:gd name="connsiteX84" fmla="*/ 33341 w 818668"/>
              <a:gd name="connsiteY84" fmla="*/ 954882 h 1126332"/>
              <a:gd name="connsiteX85" fmla="*/ 42866 w 818668"/>
              <a:gd name="connsiteY85" fmla="*/ 957263 h 1126332"/>
              <a:gd name="connsiteX86" fmla="*/ 50010 w 818668"/>
              <a:gd name="connsiteY86" fmla="*/ 962026 h 1126332"/>
              <a:gd name="connsiteX87" fmla="*/ 76204 w 818668"/>
              <a:gd name="connsiteY87" fmla="*/ 976313 h 1126332"/>
              <a:gd name="connsiteX88" fmla="*/ 80966 w 818668"/>
              <a:gd name="connsiteY88" fmla="*/ 983457 h 1126332"/>
              <a:gd name="connsiteX89" fmla="*/ 76204 w 818668"/>
              <a:gd name="connsiteY89" fmla="*/ 1040607 h 1126332"/>
              <a:gd name="connsiteX90" fmla="*/ 71441 w 818668"/>
              <a:gd name="connsiteY90" fmla="*/ 1052513 h 1126332"/>
              <a:gd name="connsiteX91" fmla="*/ 76204 w 818668"/>
              <a:gd name="connsiteY91" fmla="*/ 1116807 h 1126332"/>
              <a:gd name="connsiteX92" fmla="*/ 80966 w 818668"/>
              <a:gd name="connsiteY92" fmla="*/ 1126332 h 1126332"/>
              <a:gd name="connsiteX93" fmla="*/ 114304 w 818668"/>
              <a:gd name="connsiteY93" fmla="*/ 1119188 h 1126332"/>
              <a:gd name="connsiteX94" fmla="*/ 123829 w 818668"/>
              <a:gd name="connsiteY94" fmla="*/ 1104901 h 1126332"/>
              <a:gd name="connsiteX95" fmla="*/ 161928 w 818668"/>
              <a:gd name="connsiteY95" fmla="*/ 1069183 h 1126332"/>
              <a:gd name="connsiteX96" fmla="*/ 195266 w 818668"/>
              <a:gd name="connsiteY96" fmla="*/ 1071563 h 1126332"/>
              <a:gd name="connsiteX97" fmla="*/ 230985 w 818668"/>
              <a:gd name="connsiteY97" fmla="*/ 1042988 h 1126332"/>
              <a:gd name="connsiteX98" fmla="*/ 278610 w 818668"/>
              <a:gd name="connsiteY98" fmla="*/ 964408 h 1126332"/>
              <a:gd name="connsiteX99" fmla="*/ 316710 w 818668"/>
              <a:gd name="connsiteY99" fmla="*/ 914401 h 1126332"/>
              <a:gd name="connsiteX100" fmla="*/ 338141 w 818668"/>
              <a:gd name="connsiteY100" fmla="*/ 912020 h 1126332"/>
              <a:gd name="connsiteX0" fmla="*/ 338141 w 818668"/>
              <a:gd name="connsiteY0" fmla="*/ 912020 h 1126332"/>
              <a:gd name="connsiteX1" fmla="*/ 350047 w 818668"/>
              <a:gd name="connsiteY1" fmla="*/ 888207 h 1126332"/>
              <a:gd name="connsiteX2" fmla="*/ 390529 w 818668"/>
              <a:gd name="connsiteY2" fmla="*/ 833439 h 1126332"/>
              <a:gd name="connsiteX3" fmla="*/ 409579 w 818668"/>
              <a:gd name="connsiteY3" fmla="*/ 788194 h 1126332"/>
              <a:gd name="connsiteX4" fmla="*/ 421485 w 818668"/>
              <a:gd name="connsiteY4" fmla="*/ 723901 h 1126332"/>
              <a:gd name="connsiteX5" fmla="*/ 440535 w 818668"/>
              <a:gd name="connsiteY5" fmla="*/ 681038 h 1126332"/>
              <a:gd name="connsiteX6" fmla="*/ 473872 w 818668"/>
              <a:gd name="connsiteY6" fmla="*/ 640557 h 1126332"/>
              <a:gd name="connsiteX7" fmla="*/ 526260 w 818668"/>
              <a:gd name="connsiteY7" fmla="*/ 566738 h 1126332"/>
              <a:gd name="connsiteX8" fmla="*/ 571504 w 818668"/>
              <a:gd name="connsiteY8" fmla="*/ 516732 h 1126332"/>
              <a:gd name="connsiteX9" fmla="*/ 607222 w 818668"/>
              <a:gd name="connsiteY9" fmla="*/ 450057 h 1126332"/>
              <a:gd name="connsiteX10" fmla="*/ 647704 w 818668"/>
              <a:gd name="connsiteY10" fmla="*/ 407195 h 1126332"/>
              <a:gd name="connsiteX11" fmla="*/ 683422 w 818668"/>
              <a:gd name="connsiteY11" fmla="*/ 371476 h 1126332"/>
              <a:gd name="connsiteX12" fmla="*/ 695329 w 818668"/>
              <a:gd name="connsiteY12" fmla="*/ 369095 h 1126332"/>
              <a:gd name="connsiteX13" fmla="*/ 750097 w 818668"/>
              <a:gd name="connsiteY13" fmla="*/ 366713 h 1126332"/>
              <a:gd name="connsiteX14" fmla="*/ 816772 w 818668"/>
              <a:gd name="connsiteY14" fmla="*/ 328613 h 1126332"/>
              <a:gd name="connsiteX15" fmla="*/ 797722 w 818668"/>
              <a:gd name="connsiteY15" fmla="*/ 261938 h 1126332"/>
              <a:gd name="connsiteX16" fmla="*/ 769147 w 818668"/>
              <a:gd name="connsiteY16" fmla="*/ 273845 h 1126332"/>
              <a:gd name="connsiteX17" fmla="*/ 719141 w 818668"/>
              <a:gd name="connsiteY17" fmla="*/ 238126 h 1126332"/>
              <a:gd name="connsiteX18" fmla="*/ 676279 w 818668"/>
              <a:gd name="connsiteY18" fmla="*/ 209551 h 1126332"/>
              <a:gd name="connsiteX19" fmla="*/ 681041 w 818668"/>
              <a:gd name="connsiteY19" fmla="*/ 176213 h 1126332"/>
              <a:gd name="connsiteX20" fmla="*/ 676279 w 818668"/>
              <a:gd name="connsiteY20" fmla="*/ 140495 h 1126332"/>
              <a:gd name="connsiteX21" fmla="*/ 673897 w 818668"/>
              <a:gd name="connsiteY21" fmla="*/ 52388 h 1126332"/>
              <a:gd name="connsiteX22" fmla="*/ 654848 w 818668"/>
              <a:gd name="connsiteY22" fmla="*/ 0 h 1126332"/>
              <a:gd name="connsiteX23" fmla="*/ 631035 w 818668"/>
              <a:gd name="connsiteY23" fmla="*/ 52388 h 1126332"/>
              <a:gd name="connsiteX24" fmla="*/ 597697 w 818668"/>
              <a:gd name="connsiteY24" fmla="*/ 52388 h 1126332"/>
              <a:gd name="connsiteX25" fmla="*/ 561979 w 818668"/>
              <a:gd name="connsiteY25" fmla="*/ 73820 h 1126332"/>
              <a:gd name="connsiteX26" fmla="*/ 519116 w 818668"/>
              <a:gd name="connsiteY26" fmla="*/ 71438 h 1126332"/>
              <a:gd name="connsiteX27" fmla="*/ 531022 w 818668"/>
              <a:gd name="connsiteY27" fmla="*/ 100013 h 1126332"/>
              <a:gd name="connsiteX28" fmla="*/ 457204 w 818668"/>
              <a:gd name="connsiteY28" fmla="*/ 121445 h 1126332"/>
              <a:gd name="connsiteX29" fmla="*/ 447679 w 818668"/>
              <a:gd name="connsiteY29" fmla="*/ 128588 h 1126332"/>
              <a:gd name="connsiteX30" fmla="*/ 438154 w 818668"/>
              <a:gd name="connsiteY30" fmla="*/ 140495 h 1126332"/>
              <a:gd name="connsiteX31" fmla="*/ 421485 w 818668"/>
              <a:gd name="connsiteY31" fmla="*/ 173832 h 1126332"/>
              <a:gd name="connsiteX32" fmla="*/ 404816 w 818668"/>
              <a:gd name="connsiteY32" fmla="*/ 178595 h 1126332"/>
              <a:gd name="connsiteX33" fmla="*/ 309566 w 818668"/>
              <a:gd name="connsiteY33" fmla="*/ 192882 h 1126332"/>
              <a:gd name="connsiteX34" fmla="*/ 290516 w 818668"/>
              <a:gd name="connsiteY34" fmla="*/ 204788 h 1126332"/>
              <a:gd name="connsiteX35" fmla="*/ 276229 w 818668"/>
              <a:gd name="connsiteY35" fmla="*/ 219076 h 1126332"/>
              <a:gd name="connsiteX36" fmla="*/ 259560 w 818668"/>
              <a:gd name="connsiteY36" fmla="*/ 240507 h 1126332"/>
              <a:gd name="connsiteX37" fmla="*/ 250035 w 818668"/>
              <a:gd name="connsiteY37" fmla="*/ 252413 h 1126332"/>
              <a:gd name="connsiteX38" fmla="*/ 235747 w 818668"/>
              <a:gd name="connsiteY38" fmla="*/ 264320 h 1126332"/>
              <a:gd name="connsiteX39" fmla="*/ 228604 w 818668"/>
              <a:gd name="connsiteY39" fmla="*/ 273845 h 1126332"/>
              <a:gd name="connsiteX40" fmla="*/ 207172 w 818668"/>
              <a:gd name="connsiteY40" fmla="*/ 288132 h 1126332"/>
              <a:gd name="connsiteX41" fmla="*/ 197647 w 818668"/>
              <a:gd name="connsiteY41" fmla="*/ 297657 h 1126332"/>
              <a:gd name="connsiteX42" fmla="*/ 183360 w 818668"/>
              <a:gd name="connsiteY42" fmla="*/ 307182 h 1126332"/>
              <a:gd name="connsiteX43" fmla="*/ 176216 w 818668"/>
              <a:gd name="connsiteY43" fmla="*/ 314326 h 1126332"/>
              <a:gd name="connsiteX44" fmla="*/ 164310 w 818668"/>
              <a:gd name="connsiteY44" fmla="*/ 319088 h 1126332"/>
              <a:gd name="connsiteX45" fmla="*/ 157166 w 818668"/>
              <a:gd name="connsiteY45" fmla="*/ 373857 h 1126332"/>
              <a:gd name="connsiteX46" fmla="*/ 166691 w 818668"/>
              <a:gd name="connsiteY46" fmla="*/ 388145 h 1126332"/>
              <a:gd name="connsiteX47" fmla="*/ 183360 w 818668"/>
              <a:gd name="connsiteY47" fmla="*/ 409576 h 1126332"/>
              <a:gd name="connsiteX48" fmla="*/ 190504 w 818668"/>
              <a:gd name="connsiteY48" fmla="*/ 419101 h 1126332"/>
              <a:gd name="connsiteX49" fmla="*/ 197647 w 818668"/>
              <a:gd name="connsiteY49" fmla="*/ 431007 h 1126332"/>
              <a:gd name="connsiteX50" fmla="*/ 204791 w 818668"/>
              <a:gd name="connsiteY50" fmla="*/ 445295 h 1126332"/>
              <a:gd name="connsiteX51" fmla="*/ 216697 w 818668"/>
              <a:gd name="connsiteY51" fmla="*/ 461963 h 1126332"/>
              <a:gd name="connsiteX52" fmla="*/ 221460 w 818668"/>
              <a:gd name="connsiteY52" fmla="*/ 473870 h 1126332"/>
              <a:gd name="connsiteX53" fmla="*/ 228604 w 818668"/>
              <a:gd name="connsiteY53" fmla="*/ 483395 h 1126332"/>
              <a:gd name="connsiteX54" fmla="*/ 233366 w 818668"/>
              <a:gd name="connsiteY54" fmla="*/ 492920 h 1126332"/>
              <a:gd name="connsiteX55" fmla="*/ 230985 w 818668"/>
              <a:gd name="connsiteY55" fmla="*/ 509588 h 1126332"/>
              <a:gd name="connsiteX56" fmla="*/ 185741 w 818668"/>
              <a:gd name="connsiteY56" fmla="*/ 514351 h 1126332"/>
              <a:gd name="connsiteX57" fmla="*/ 176216 w 818668"/>
              <a:gd name="connsiteY57" fmla="*/ 519113 h 1126332"/>
              <a:gd name="connsiteX58" fmla="*/ 171454 w 818668"/>
              <a:gd name="connsiteY58" fmla="*/ 533401 h 1126332"/>
              <a:gd name="connsiteX59" fmla="*/ 164310 w 818668"/>
              <a:gd name="connsiteY59" fmla="*/ 583407 h 1126332"/>
              <a:gd name="connsiteX60" fmla="*/ 135735 w 818668"/>
              <a:gd name="connsiteY60" fmla="*/ 609601 h 1126332"/>
              <a:gd name="connsiteX61" fmla="*/ 128591 w 818668"/>
              <a:gd name="connsiteY61" fmla="*/ 614363 h 1126332"/>
              <a:gd name="connsiteX62" fmla="*/ 111922 w 818668"/>
              <a:gd name="connsiteY62" fmla="*/ 631032 h 1126332"/>
              <a:gd name="connsiteX63" fmla="*/ 100016 w 818668"/>
              <a:gd name="connsiteY63" fmla="*/ 640557 h 1126332"/>
              <a:gd name="connsiteX64" fmla="*/ 88110 w 818668"/>
              <a:gd name="connsiteY64" fmla="*/ 652463 h 1126332"/>
              <a:gd name="connsiteX65" fmla="*/ 80966 w 818668"/>
              <a:gd name="connsiteY65" fmla="*/ 664370 h 1126332"/>
              <a:gd name="connsiteX66" fmla="*/ 76204 w 818668"/>
              <a:gd name="connsiteY66" fmla="*/ 671513 h 1126332"/>
              <a:gd name="connsiteX67" fmla="*/ 69060 w 818668"/>
              <a:gd name="connsiteY67" fmla="*/ 681038 h 1126332"/>
              <a:gd name="connsiteX68" fmla="*/ 64297 w 818668"/>
              <a:gd name="connsiteY68" fmla="*/ 688182 h 1126332"/>
              <a:gd name="connsiteX69" fmla="*/ 57154 w 818668"/>
              <a:gd name="connsiteY69" fmla="*/ 695326 h 1126332"/>
              <a:gd name="connsiteX70" fmla="*/ 52391 w 818668"/>
              <a:gd name="connsiteY70" fmla="*/ 704851 h 1126332"/>
              <a:gd name="connsiteX71" fmla="*/ 47629 w 818668"/>
              <a:gd name="connsiteY71" fmla="*/ 711995 h 1126332"/>
              <a:gd name="connsiteX72" fmla="*/ 40485 w 818668"/>
              <a:gd name="connsiteY72" fmla="*/ 723901 h 1126332"/>
              <a:gd name="connsiteX73" fmla="*/ 33341 w 818668"/>
              <a:gd name="connsiteY73" fmla="*/ 738188 h 1126332"/>
              <a:gd name="connsiteX74" fmla="*/ 38104 w 818668"/>
              <a:gd name="connsiteY74" fmla="*/ 757238 h 1126332"/>
              <a:gd name="connsiteX75" fmla="*/ 47629 w 818668"/>
              <a:gd name="connsiteY75" fmla="*/ 781051 h 1126332"/>
              <a:gd name="connsiteX76" fmla="*/ 30960 w 818668"/>
              <a:gd name="connsiteY76" fmla="*/ 823913 h 1126332"/>
              <a:gd name="connsiteX77" fmla="*/ 11910 w 818668"/>
              <a:gd name="connsiteY77" fmla="*/ 838201 h 1126332"/>
              <a:gd name="connsiteX78" fmla="*/ 2385 w 818668"/>
              <a:gd name="connsiteY78" fmla="*/ 854870 h 1126332"/>
              <a:gd name="connsiteX79" fmla="*/ 4 w 818668"/>
              <a:gd name="connsiteY79" fmla="*/ 862013 h 1126332"/>
              <a:gd name="connsiteX80" fmla="*/ 4766 w 818668"/>
              <a:gd name="connsiteY80" fmla="*/ 921545 h 1126332"/>
              <a:gd name="connsiteX81" fmla="*/ 7147 w 818668"/>
              <a:gd name="connsiteY81" fmla="*/ 931070 h 1126332"/>
              <a:gd name="connsiteX82" fmla="*/ 21435 w 818668"/>
              <a:gd name="connsiteY82" fmla="*/ 947738 h 1126332"/>
              <a:gd name="connsiteX83" fmla="*/ 33341 w 818668"/>
              <a:gd name="connsiteY83" fmla="*/ 954882 h 1126332"/>
              <a:gd name="connsiteX84" fmla="*/ 42866 w 818668"/>
              <a:gd name="connsiteY84" fmla="*/ 957263 h 1126332"/>
              <a:gd name="connsiteX85" fmla="*/ 50010 w 818668"/>
              <a:gd name="connsiteY85" fmla="*/ 962026 h 1126332"/>
              <a:gd name="connsiteX86" fmla="*/ 76204 w 818668"/>
              <a:gd name="connsiteY86" fmla="*/ 976313 h 1126332"/>
              <a:gd name="connsiteX87" fmla="*/ 80966 w 818668"/>
              <a:gd name="connsiteY87" fmla="*/ 983457 h 1126332"/>
              <a:gd name="connsiteX88" fmla="*/ 76204 w 818668"/>
              <a:gd name="connsiteY88" fmla="*/ 1040607 h 1126332"/>
              <a:gd name="connsiteX89" fmla="*/ 71441 w 818668"/>
              <a:gd name="connsiteY89" fmla="*/ 1052513 h 1126332"/>
              <a:gd name="connsiteX90" fmla="*/ 76204 w 818668"/>
              <a:gd name="connsiteY90" fmla="*/ 1116807 h 1126332"/>
              <a:gd name="connsiteX91" fmla="*/ 80966 w 818668"/>
              <a:gd name="connsiteY91" fmla="*/ 1126332 h 1126332"/>
              <a:gd name="connsiteX92" fmla="*/ 114304 w 818668"/>
              <a:gd name="connsiteY92" fmla="*/ 1119188 h 1126332"/>
              <a:gd name="connsiteX93" fmla="*/ 123829 w 818668"/>
              <a:gd name="connsiteY93" fmla="*/ 1104901 h 1126332"/>
              <a:gd name="connsiteX94" fmla="*/ 161928 w 818668"/>
              <a:gd name="connsiteY94" fmla="*/ 1069183 h 1126332"/>
              <a:gd name="connsiteX95" fmla="*/ 195266 w 818668"/>
              <a:gd name="connsiteY95" fmla="*/ 1071563 h 1126332"/>
              <a:gd name="connsiteX96" fmla="*/ 230985 w 818668"/>
              <a:gd name="connsiteY96" fmla="*/ 1042988 h 1126332"/>
              <a:gd name="connsiteX97" fmla="*/ 278610 w 818668"/>
              <a:gd name="connsiteY97" fmla="*/ 964408 h 1126332"/>
              <a:gd name="connsiteX98" fmla="*/ 316710 w 818668"/>
              <a:gd name="connsiteY98" fmla="*/ 914401 h 1126332"/>
              <a:gd name="connsiteX99" fmla="*/ 338141 w 818668"/>
              <a:gd name="connsiteY99" fmla="*/ 912020 h 1126332"/>
              <a:gd name="connsiteX0" fmla="*/ 338141 w 818668"/>
              <a:gd name="connsiteY0" fmla="*/ 912020 h 1126332"/>
              <a:gd name="connsiteX1" fmla="*/ 350047 w 818668"/>
              <a:gd name="connsiteY1" fmla="*/ 888207 h 1126332"/>
              <a:gd name="connsiteX2" fmla="*/ 390529 w 818668"/>
              <a:gd name="connsiteY2" fmla="*/ 833439 h 1126332"/>
              <a:gd name="connsiteX3" fmla="*/ 409579 w 818668"/>
              <a:gd name="connsiteY3" fmla="*/ 788194 h 1126332"/>
              <a:gd name="connsiteX4" fmla="*/ 421485 w 818668"/>
              <a:gd name="connsiteY4" fmla="*/ 723901 h 1126332"/>
              <a:gd name="connsiteX5" fmla="*/ 440535 w 818668"/>
              <a:gd name="connsiteY5" fmla="*/ 681038 h 1126332"/>
              <a:gd name="connsiteX6" fmla="*/ 473872 w 818668"/>
              <a:gd name="connsiteY6" fmla="*/ 640557 h 1126332"/>
              <a:gd name="connsiteX7" fmla="*/ 526260 w 818668"/>
              <a:gd name="connsiteY7" fmla="*/ 566738 h 1126332"/>
              <a:gd name="connsiteX8" fmla="*/ 571504 w 818668"/>
              <a:gd name="connsiteY8" fmla="*/ 516732 h 1126332"/>
              <a:gd name="connsiteX9" fmla="*/ 607222 w 818668"/>
              <a:gd name="connsiteY9" fmla="*/ 450057 h 1126332"/>
              <a:gd name="connsiteX10" fmla="*/ 647704 w 818668"/>
              <a:gd name="connsiteY10" fmla="*/ 407195 h 1126332"/>
              <a:gd name="connsiteX11" fmla="*/ 683422 w 818668"/>
              <a:gd name="connsiteY11" fmla="*/ 371476 h 1126332"/>
              <a:gd name="connsiteX12" fmla="*/ 695329 w 818668"/>
              <a:gd name="connsiteY12" fmla="*/ 369095 h 1126332"/>
              <a:gd name="connsiteX13" fmla="*/ 750097 w 818668"/>
              <a:gd name="connsiteY13" fmla="*/ 366713 h 1126332"/>
              <a:gd name="connsiteX14" fmla="*/ 816772 w 818668"/>
              <a:gd name="connsiteY14" fmla="*/ 328613 h 1126332"/>
              <a:gd name="connsiteX15" fmla="*/ 797722 w 818668"/>
              <a:gd name="connsiteY15" fmla="*/ 261938 h 1126332"/>
              <a:gd name="connsiteX16" fmla="*/ 769147 w 818668"/>
              <a:gd name="connsiteY16" fmla="*/ 273845 h 1126332"/>
              <a:gd name="connsiteX17" fmla="*/ 719141 w 818668"/>
              <a:gd name="connsiteY17" fmla="*/ 238126 h 1126332"/>
              <a:gd name="connsiteX18" fmla="*/ 676279 w 818668"/>
              <a:gd name="connsiteY18" fmla="*/ 209551 h 1126332"/>
              <a:gd name="connsiteX19" fmla="*/ 681041 w 818668"/>
              <a:gd name="connsiteY19" fmla="*/ 176213 h 1126332"/>
              <a:gd name="connsiteX20" fmla="*/ 676279 w 818668"/>
              <a:gd name="connsiteY20" fmla="*/ 140495 h 1126332"/>
              <a:gd name="connsiteX21" fmla="*/ 673897 w 818668"/>
              <a:gd name="connsiteY21" fmla="*/ 52388 h 1126332"/>
              <a:gd name="connsiteX22" fmla="*/ 654848 w 818668"/>
              <a:gd name="connsiteY22" fmla="*/ 0 h 1126332"/>
              <a:gd name="connsiteX23" fmla="*/ 631035 w 818668"/>
              <a:gd name="connsiteY23" fmla="*/ 52388 h 1126332"/>
              <a:gd name="connsiteX24" fmla="*/ 597697 w 818668"/>
              <a:gd name="connsiteY24" fmla="*/ 52388 h 1126332"/>
              <a:gd name="connsiteX25" fmla="*/ 561979 w 818668"/>
              <a:gd name="connsiteY25" fmla="*/ 73820 h 1126332"/>
              <a:gd name="connsiteX26" fmla="*/ 519116 w 818668"/>
              <a:gd name="connsiteY26" fmla="*/ 71438 h 1126332"/>
              <a:gd name="connsiteX27" fmla="*/ 531022 w 818668"/>
              <a:gd name="connsiteY27" fmla="*/ 100013 h 1126332"/>
              <a:gd name="connsiteX28" fmla="*/ 457204 w 818668"/>
              <a:gd name="connsiteY28" fmla="*/ 121445 h 1126332"/>
              <a:gd name="connsiteX29" fmla="*/ 447679 w 818668"/>
              <a:gd name="connsiteY29" fmla="*/ 128588 h 1126332"/>
              <a:gd name="connsiteX30" fmla="*/ 421485 w 818668"/>
              <a:gd name="connsiteY30" fmla="*/ 173832 h 1126332"/>
              <a:gd name="connsiteX31" fmla="*/ 404816 w 818668"/>
              <a:gd name="connsiteY31" fmla="*/ 178595 h 1126332"/>
              <a:gd name="connsiteX32" fmla="*/ 309566 w 818668"/>
              <a:gd name="connsiteY32" fmla="*/ 192882 h 1126332"/>
              <a:gd name="connsiteX33" fmla="*/ 290516 w 818668"/>
              <a:gd name="connsiteY33" fmla="*/ 204788 h 1126332"/>
              <a:gd name="connsiteX34" fmla="*/ 276229 w 818668"/>
              <a:gd name="connsiteY34" fmla="*/ 219076 h 1126332"/>
              <a:gd name="connsiteX35" fmla="*/ 259560 w 818668"/>
              <a:gd name="connsiteY35" fmla="*/ 240507 h 1126332"/>
              <a:gd name="connsiteX36" fmla="*/ 250035 w 818668"/>
              <a:gd name="connsiteY36" fmla="*/ 252413 h 1126332"/>
              <a:gd name="connsiteX37" fmla="*/ 235747 w 818668"/>
              <a:gd name="connsiteY37" fmla="*/ 264320 h 1126332"/>
              <a:gd name="connsiteX38" fmla="*/ 228604 w 818668"/>
              <a:gd name="connsiteY38" fmla="*/ 273845 h 1126332"/>
              <a:gd name="connsiteX39" fmla="*/ 207172 w 818668"/>
              <a:gd name="connsiteY39" fmla="*/ 288132 h 1126332"/>
              <a:gd name="connsiteX40" fmla="*/ 197647 w 818668"/>
              <a:gd name="connsiteY40" fmla="*/ 297657 h 1126332"/>
              <a:gd name="connsiteX41" fmla="*/ 183360 w 818668"/>
              <a:gd name="connsiteY41" fmla="*/ 307182 h 1126332"/>
              <a:gd name="connsiteX42" fmla="*/ 176216 w 818668"/>
              <a:gd name="connsiteY42" fmla="*/ 314326 h 1126332"/>
              <a:gd name="connsiteX43" fmla="*/ 164310 w 818668"/>
              <a:gd name="connsiteY43" fmla="*/ 319088 h 1126332"/>
              <a:gd name="connsiteX44" fmla="*/ 157166 w 818668"/>
              <a:gd name="connsiteY44" fmla="*/ 373857 h 1126332"/>
              <a:gd name="connsiteX45" fmla="*/ 166691 w 818668"/>
              <a:gd name="connsiteY45" fmla="*/ 388145 h 1126332"/>
              <a:gd name="connsiteX46" fmla="*/ 183360 w 818668"/>
              <a:gd name="connsiteY46" fmla="*/ 409576 h 1126332"/>
              <a:gd name="connsiteX47" fmla="*/ 190504 w 818668"/>
              <a:gd name="connsiteY47" fmla="*/ 419101 h 1126332"/>
              <a:gd name="connsiteX48" fmla="*/ 197647 w 818668"/>
              <a:gd name="connsiteY48" fmla="*/ 431007 h 1126332"/>
              <a:gd name="connsiteX49" fmla="*/ 204791 w 818668"/>
              <a:gd name="connsiteY49" fmla="*/ 445295 h 1126332"/>
              <a:gd name="connsiteX50" fmla="*/ 216697 w 818668"/>
              <a:gd name="connsiteY50" fmla="*/ 461963 h 1126332"/>
              <a:gd name="connsiteX51" fmla="*/ 221460 w 818668"/>
              <a:gd name="connsiteY51" fmla="*/ 473870 h 1126332"/>
              <a:gd name="connsiteX52" fmla="*/ 228604 w 818668"/>
              <a:gd name="connsiteY52" fmla="*/ 483395 h 1126332"/>
              <a:gd name="connsiteX53" fmla="*/ 233366 w 818668"/>
              <a:gd name="connsiteY53" fmla="*/ 492920 h 1126332"/>
              <a:gd name="connsiteX54" fmla="*/ 230985 w 818668"/>
              <a:gd name="connsiteY54" fmla="*/ 509588 h 1126332"/>
              <a:gd name="connsiteX55" fmla="*/ 185741 w 818668"/>
              <a:gd name="connsiteY55" fmla="*/ 514351 h 1126332"/>
              <a:gd name="connsiteX56" fmla="*/ 176216 w 818668"/>
              <a:gd name="connsiteY56" fmla="*/ 519113 h 1126332"/>
              <a:gd name="connsiteX57" fmla="*/ 171454 w 818668"/>
              <a:gd name="connsiteY57" fmla="*/ 533401 h 1126332"/>
              <a:gd name="connsiteX58" fmla="*/ 164310 w 818668"/>
              <a:gd name="connsiteY58" fmla="*/ 583407 h 1126332"/>
              <a:gd name="connsiteX59" fmla="*/ 135735 w 818668"/>
              <a:gd name="connsiteY59" fmla="*/ 609601 h 1126332"/>
              <a:gd name="connsiteX60" fmla="*/ 128591 w 818668"/>
              <a:gd name="connsiteY60" fmla="*/ 614363 h 1126332"/>
              <a:gd name="connsiteX61" fmla="*/ 111922 w 818668"/>
              <a:gd name="connsiteY61" fmla="*/ 631032 h 1126332"/>
              <a:gd name="connsiteX62" fmla="*/ 100016 w 818668"/>
              <a:gd name="connsiteY62" fmla="*/ 640557 h 1126332"/>
              <a:gd name="connsiteX63" fmla="*/ 88110 w 818668"/>
              <a:gd name="connsiteY63" fmla="*/ 652463 h 1126332"/>
              <a:gd name="connsiteX64" fmla="*/ 80966 w 818668"/>
              <a:gd name="connsiteY64" fmla="*/ 664370 h 1126332"/>
              <a:gd name="connsiteX65" fmla="*/ 76204 w 818668"/>
              <a:gd name="connsiteY65" fmla="*/ 671513 h 1126332"/>
              <a:gd name="connsiteX66" fmla="*/ 69060 w 818668"/>
              <a:gd name="connsiteY66" fmla="*/ 681038 h 1126332"/>
              <a:gd name="connsiteX67" fmla="*/ 64297 w 818668"/>
              <a:gd name="connsiteY67" fmla="*/ 688182 h 1126332"/>
              <a:gd name="connsiteX68" fmla="*/ 57154 w 818668"/>
              <a:gd name="connsiteY68" fmla="*/ 695326 h 1126332"/>
              <a:gd name="connsiteX69" fmla="*/ 52391 w 818668"/>
              <a:gd name="connsiteY69" fmla="*/ 704851 h 1126332"/>
              <a:gd name="connsiteX70" fmla="*/ 47629 w 818668"/>
              <a:gd name="connsiteY70" fmla="*/ 711995 h 1126332"/>
              <a:gd name="connsiteX71" fmla="*/ 40485 w 818668"/>
              <a:gd name="connsiteY71" fmla="*/ 723901 h 1126332"/>
              <a:gd name="connsiteX72" fmla="*/ 33341 w 818668"/>
              <a:gd name="connsiteY72" fmla="*/ 738188 h 1126332"/>
              <a:gd name="connsiteX73" fmla="*/ 38104 w 818668"/>
              <a:gd name="connsiteY73" fmla="*/ 757238 h 1126332"/>
              <a:gd name="connsiteX74" fmla="*/ 47629 w 818668"/>
              <a:gd name="connsiteY74" fmla="*/ 781051 h 1126332"/>
              <a:gd name="connsiteX75" fmla="*/ 30960 w 818668"/>
              <a:gd name="connsiteY75" fmla="*/ 823913 h 1126332"/>
              <a:gd name="connsiteX76" fmla="*/ 11910 w 818668"/>
              <a:gd name="connsiteY76" fmla="*/ 838201 h 1126332"/>
              <a:gd name="connsiteX77" fmla="*/ 2385 w 818668"/>
              <a:gd name="connsiteY77" fmla="*/ 854870 h 1126332"/>
              <a:gd name="connsiteX78" fmla="*/ 4 w 818668"/>
              <a:gd name="connsiteY78" fmla="*/ 862013 h 1126332"/>
              <a:gd name="connsiteX79" fmla="*/ 4766 w 818668"/>
              <a:gd name="connsiteY79" fmla="*/ 921545 h 1126332"/>
              <a:gd name="connsiteX80" fmla="*/ 7147 w 818668"/>
              <a:gd name="connsiteY80" fmla="*/ 931070 h 1126332"/>
              <a:gd name="connsiteX81" fmla="*/ 21435 w 818668"/>
              <a:gd name="connsiteY81" fmla="*/ 947738 h 1126332"/>
              <a:gd name="connsiteX82" fmla="*/ 33341 w 818668"/>
              <a:gd name="connsiteY82" fmla="*/ 954882 h 1126332"/>
              <a:gd name="connsiteX83" fmla="*/ 42866 w 818668"/>
              <a:gd name="connsiteY83" fmla="*/ 957263 h 1126332"/>
              <a:gd name="connsiteX84" fmla="*/ 50010 w 818668"/>
              <a:gd name="connsiteY84" fmla="*/ 962026 h 1126332"/>
              <a:gd name="connsiteX85" fmla="*/ 76204 w 818668"/>
              <a:gd name="connsiteY85" fmla="*/ 976313 h 1126332"/>
              <a:gd name="connsiteX86" fmla="*/ 80966 w 818668"/>
              <a:gd name="connsiteY86" fmla="*/ 983457 h 1126332"/>
              <a:gd name="connsiteX87" fmla="*/ 76204 w 818668"/>
              <a:gd name="connsiteY87" fmla="*/ 1040607 h 1126332"/>
              <a:gd name="connsiteX88" fmla="*/ 71441 w 818668"/>
              <a:gd name="connsiteY88" fmla="*/ 1052513 h 1126332"/>
              <a:gd name="connsiteX89" fmla="*/ 76204 w 818668"/>
              <a:gd name="connsiteY89" fmla="*/ 1116807 h 1126332"/>
              <a:gd name="connsiteX90" fmla="*/ 80966 w 818668"/>
              <a:gd name="connsiteY90" fmla="*/ 1126332 h 1126332"/>
              <a:gd name="connsiteX91" fmla="*/ 114304 w 818668"/>
              <a:gd name="connsiteY91" fmla="*/ 1119188 h 1126332"/>
              <a:gd name="connsiteX92" fmla="*/ 123829 w 818668"/>
              <a:gd name="connsiteY92" fmla="*/ 1104901 h 1126332"/>
              <a:gd name="connsiteX93" fmla="*/ 161928 w 818668"/>
              <a:gd name="connsiteY93" fmla="*/ 1069183 h 1126332"/>
              <a:gd name="connsiteX94" fmla="*/ 195266 w 818668"/>
              <a:gd name="connsiteY94" fmla="*/ 1071563 h 1126332"/>
              <a:gd name="connsiteX95" fmla="*/ 230985 w 818668"/>
              <a:gd name="connsiteY95" fmla="*/ 1042988 h 1126332"/>
              <a:gd name="connsiteX96" fmla="*/ 278610 w 818668"/>
              <a:gd name="connsiteY96" fmla="*/ 964408 h 1126332"/>
              <a:gd name="connsiteX97" fmla="*/ 316710 w 818668"/>
              <a:gd name="connsiteY97" fmla="*/ 914401 h 1126332"/>
              <a:gd name="connsiteX98" fmla="*/ 338141 w 818668"/>
              <a:gd name="connsiteY98" fmla="*/ 912020 h 1126332"/>
              <a:gd name="connsiteX0" fmla="*/ 338141 w 818668"/>
              <a:gd name="connsiteY0" fmla="*/ 912020 h 1126332"/>
              <a:gd name="connsiteX1" fmla="*/ 350047 w 818668"/>
              <a:gd name="connsiteY1" fmla="*/ 888207 h 1126332"/>
              <a:gd name="connsiteX2" fmla="*/ 390529 w 818668"/>
              <a:gd name="connsiteY2" fmla="*/ 833439 h 1126332"/>
              <a:gd name="connsiteX3" fmla="*/ 409579 w 818668"/>
              <a:gd name="connsiteY3" fmla="*/ 788194 h 1126332"/>
              <a:gd name="connsiteX4" fmla="*/ 421485 w 818668"/>
              <a:gd name="connsiteY4" fmla="*/ 723901 h 1126332"/>
              <a:gd name="connsiteX5" fmla="*/ 440535 w 818668"/>
              <a:gd name="connsiteY5" fmla="*/ 681038 h 1126332"/>
              <a:gd name="connsiteX6" fmla="*/ 473872 w 818668"/>
              <a:gd name="connsiteY6" fmla="*/ 640557 h 1126332"/>
              <a:gd name="connsiteX7" fmla="*/ 526260 w 818668"/>
              <a:gd name="connsiteY7" fmla="*/ 566738 h 1126332"/>
              <a:gd name="connsiteX8" fmla="*/ 571504 w 818668"/>
              <a:gd name="connsiteY8" fmla="*/ 516732 h 1126332"/>
              <a:gd name="connsiteX9" fmla="*/ 607222 w 818668"/>
              <a:gd name="connsiteY9" fmla="*/ 450057 h 1126332"/>
              <a:gd name="connsiteX10" fmla="*/ 647704 w 818668"/>
              <a:gd name="connsiteY10" fmla="*/ 407195 h 1126332"/>
              <a:gd name="connsiteX11" fmla="*/ 683422 w 818668"/>
              <a:gd name="connsiteY11" fmla="*/ 371476 h 1126332"/>
              <a:gd name="connsiteX12" fmla="*/ 695329 w 818668"/>
              <a:gd name="connsiteY12" fmla="*/ 369095 h 1126332"/>
              <a:gd name="connsiteX13" fmla="*/ 750097 w 818668"/>
              <a:gd name="connsiteY13" fmla="*/ 366713 h 1126332"/>
              <a:gd name="connsiteX14" fmla="*/ 816772 w 818668"/>
              <a:gd name="connsiteY14" fmla="*/ 328613 h 1126332"/>
              <a:gd name="connsiteX15" fmla="*/ 797722 w 818668"/>
              <a:gd name="connsiteY15" fmla="*/ 261938 h 1126332"/>
              <a:gd name="connsiteX16" fmla="*/ 769147 w 818668"/>
              <a:gd name="connsiteY16" fmla="*/ 273845 h 1126332"/>
              <a:gd name="connsiteX17" fmla="*/ 719141 w 818668"/>
              <a:gd name="connsiteY17" fmla="*/ 238126 h 1126332"/>
              <a:gd name="connsiteX18" fmla="*/ 676279 w 818668"/>
              <a:gd name="connsiteY18" fmla="*/ 209551 h 1126332"/>
              <a:gd name="connsiteX19" fmla="*/ 681041 w 818668"/>
              <a:gd name="connsiteY19" fmla="*/ 176213 h 1126332"/>
              <a:gd name="connsiteX20" fmla="*/ 676279 w 818668"/>
              <a:gd name="connsiteY20" fmla="*/ 140495 h 1126332"/>
              <a:gd name="connsiteX21" fmla="*/ 673897 w 818668"/>
              <a:gd name="connsiteY21" fmla="*/ 52388 h 1126332"/>
              <a:gd name="connsiteX22" fmla="*/ 654848 w 818668"/>
              <a:gd name="connsiteY22" fmla="*/ 0 h 1126332"/>
              <a:gd name="connsiteX23" fmla="*/ 631035 w 818668"/>
              <a:gd name="connsiteY23" fmla="*/ 52388 h 1126332"/>
              <a:gd name="connsiteX24" fmla="*/ 597697 w 818668"/>
              <a:gd name="connsiteY24" fmla="*/ 52388 h 1126332"/>
              <a:gd name="connsiteX25" fmla="*/ 561979 w 818668"/>
              <a:gd name="connsiteY25" fmla="*/ 73820 h 1126332"/>
              <a:gd name="connsiteX26" fmla="*/ 519116 w 818668"/>
              <a:gd name="connsiteY26" fmla="*/ 71438 h 1126332"/>
              <a:gd name="connsiteX27" fmla="*/ 531022 w 818668"/>
              <a:gd name="connsiteY27" fmla="*/ 100013 h 1126332"/>
              <a:gd name="connsiteX28" fmla="*/ 457204 w 818668"/>
              <a:gd name="connsiteY28" fmla="*/ 121445 h 1126332"/>
              <a:gd name="connsiteX29" fmla="*/ 421485 w 818668"/>
              <a:gd name="connsiteY29" fmla="*/ 173832 h 1126332"/>
              <a:gd name="connsiteX30" fmla="*/ 404816 w 818668"/>
              <a:gd name="connsiteY30" fmla="*/ 178595 h 1126332"/>
              <a:gd name="connsiteX31" fmla="*/ 309566 w 818668"/>
              <a:gd name="connsiteY31" fmla="*/ 192882 h 1126332"/>
              <a:gd name="connsiteX32" fmla="*/ 290516 w 818668"/>
              <a:gd name="connsiteY32" fmla="*/ 204788 h 1126332"/>
              <a:gd name="connsiteX33" fmla="*/ 276229 w 818668"/>
              <a:gd name="connsiteY33" fmla="*/ 219076 h 1126332"/>
              <a:gd name="connsiteX34" fmla="*/ 259560 w 818668"/>
              <a:gd name="connsiteY34" fmla="*/ 240507 h 1126332"/>
              <a:gd name="connsiteX35" fmla="*/ 250035 w 818668"/>
              <a:gd name="connsiteY35" fmla="*/ 252413 h 1126332"/>
              <a:gd name="connsiteX36" fmla="*/ 235747 w 818668"/>
              <a:gd name="connsiteY36" fmla="*/ 264320 h 1126332"/>
              <a:gd name="connsiteX37" fmla="*/ 228604 w 818668"/>
              <a:gd name="connsiteY37" fmla="*/ 273845 h 1126332"/>
              <a:gd name="connsiteX38" fmla="*/ 207172 w 818668"/>
              <a:gd name="connsiteY38" fmla="*/ 288132 h 1126332"/>
              <a:gd name="connsiteX39" fmla="*/ 197647 w 818668"/>
              <a:gd name="connsiteY39" fmla="*/ 297657 h 1126332"/>
              <a:gd name="connsiteX40" fmla="*/ 183360 w 818668"/>
              <a:gd name="connsiteY40" fmla="*/ 307182 h 1126332"/>
              <a:gd name="connsiteX41" fmla="*/ 176216 w 818668"/>
              <a:gd name="connsiteY41" fmla="*/ 314326 h 1126332"/>
              <a:gd name="connsiteX42" fmla="*/ 164310 w 818668"/>
              <a:gd name="connsiteY42" fmla="*/ 319088 h 1126332"/>
              <a:gd name="connsiteX43" fmla="*/ 157166 w 818668"/>
              <a:gd name="connsiteY43" fmla="*/ 373857 h 1126332"/>
              <a:gd name="connsiteX44" fmla="*/ 166691 w 818668"/>
              <a:gd name="connsiteY44" fmla="*/ 388145 h 1126332"/>
              <a:gd name="connsiteX45" fmla="*/ 183360 w 818668"/>
              <a:gd name="connsiteY45" fmla="*/ 409576 h 1126332"/>
              <a:gd name="connsiteX46" fmla="*/ 190504 w 818668"/>
              <a:gd name="connsiteY46" fmla="*/ 419101 h 1126332"/>
              <a:gd name="connsiteX47" fmla="*/ 197647 w 818668"/>
              <a:gd name="connsiteY47" fmla="*/ 431007 h 1126332"/>
              <a:gd name="connsiteX48" fmla="*/ 204791 w 818668"/>
              <a:gd name="connsiteY48" fmla="*/ 445295 h 1126332"/>
              <a:gd name="connsiteX49" fmla="*/ 216697 w 818668"/>
              <a:gd name="connsiteY49" fmla="*/ 461963 h 1126332"/>
              <a:gd name="connsiteX50" fmla="*/ 221460 w 818668"/>
              <a:gd name="connsiteY50" fmla="*/ 473870 h 1126332"/>
              <a:gd name="connsiteX51" fmla="*/ 228604 w 818668"/>
              <a:gd name="connsiteY51" fmla="*/ 483395 h 1126332"/>
              <a:gd name="connsiteX52" fmla="*/ 233366 w 818668"/>
              <a:gd name="connsiteY52" fmla="*/ 492920 h 1126332"/>
              <a:gd name="connsiteX53" fmla="*/ 230985 w 818668"/>
              <a:gd name="connsiteY53" fmla="*/ 509588 h 1126332"/>
              <a:gd name="connsiteX54" fmla="*/ 185741 w 818668"/>
              <a:gd name="connsiteY54" fmla="*/ 514351 h 1126332"/>
              <a:gd name="connsiteX55" fmla="*/ 176216 w 818668"/>
              <a:gd name="connsiteY55" fmla="*/ 519113 h 1126332"/>
              <a:gd name="connsiteX56" fmla="*/ 171454 w 818668"/>
              <a:gd name="connsiteY56" fmla="*/ 533401 h 1126332"/>
              <a:gd name="connsiteX57" fmla="*/ 164310 w 818668"/>
              <a:gd name="connsiteY57" fmla="*/ 583407 h 1126332"/>
              <a:gd name="connsiteX58" fmla="*/ 135735 w 818668"/>
              <a:gd name="connsiteY58" fmla="*/ 609601 h 1126332"/>
              <a:gd name="connsiteX59" fmla="*/ 128591 w 818668"/>
              <a:gd name="connsiteY59" fmla="*/ 614363 h 1126332"/>
              <a:gd name="connsiteX60" fmla="*/ 111922 w 818668"/>
              <a:gd name="connsiteY60" fmla="*/ 631032 h 1126332"/>
              <a:gd name="connsiteX61" fmla="*/ 100016 w 818668"/>
              <a:gd name="connsiteY61" fmla="*/ 640557 h 1126332"/>
              <a:gd name="connsiteX62" fmla="*/ 88110 w 818668"/>
              <a:gd name="connsiteY62" fmla="*/ 652463 h 1126332"/>
              <a:gd name="connsiteX63" fmla="*/ 80966 w 818668"/>
              <a:gd name="connsiteY63" fmla="*/ 664370 h 1126332"/>
              <a:gd name="connsiteX64" fmla="*/ 76204 w 818668"/>
              <a:gd name="connsiteY64" fmla="*/ 671513 h 1126332"/>
              <a:gd name="connsiteX65" fmla="*/ 69060 w 818668"/>
              <a:gd name="connsiteY65" fmla="*/ 681038 h 1126332"/>
              <a:gd name="connsiteX66" fmla="*/ 64297 w 818668"/>
              <a:gd name="connsiteY66" fmla="*/ 688182 h 1126332"/>
              <a:gd name="connsiteX67" fmla="*/ 57154 w 818668"/>
              <a:gd name="connsiteY67" fmla="*/ 695326 h 1126332"/>
              <a:gd name="connsiteX68" fmla="*/ 52391 w 818668"/>
              <a:gd name="connsiteY68" fmla="*/ 704851 h 1126332"/>
              <a:gd name="connsiteX69" fmla="*/ 47629 w 818668"/>
              <a:gd name="connsiteY69" fmla="*/ 711995 h 1126332"/>
              <a:gd name="connsiteX70" fmla="*/ 40485 w 818668"/>
              <a:gd name="connsiteY70" fmla="*/ 723901 h 1126332"/>
              <a:gd name="connsiteX71" fmla="*/ 33341 w 818668"/>
              <a:gd name="connsiteY71" fmla="*/ 738188 h 1126332"/>
              <a:gd name="connsiteX72" fmla="*/ 38104 w 818668"/>
              <a:gd name="connsiteY72" fmla="*/ 757238 h 1126332"/>
              <a:gd name="connsiteX73" fmla="*/ 47629 w 818668"/>
              <a:gd name="connsiteY73" fmla="*/ 781051 h 1126332"/>
              <a:gd name="connsiteX74" fmla="*/ 30960 w 818668"/>
              <a:gd name="connsiteY74" fmla="*/ 823913 h 1126332"/>
              <a:gd name="connsiteX75" fmla="*/ 11910 w 818668"/>
              <a:gd name="connsiteY75" fmla="*/ 838201 h 1126332"/>
              <a:gd name="connsiteX76" fmla="*/ 2385 w 818668"/>
              <a:gd name="connsiteY76" fmla="*/ 854870 h 1126332"/>
              <a:gd name="connsiteX77" fmla="*/ 4 w 818668"/>
              <a:gd name="connsiteY77" fmla="*/ 862013 h 1126332"/>
              <a:gd name="connsiteX78" fmla="*/ 4766 w 818668"/>
              <a:gd name="connsiteY78" fmla="*/ 921545 h 1126332"/>
              <a:gd name="connsiteX79" fmla="*/ 7147 w 818668"/>
              <a:gd name="connsiteY79" fmla="*/ 931070 h 1126332"/>
              <a:gd name="connsiteX80" fmla="*/ 21435 w 818668"/>
              <a:gd name="connsiteY80" fmla="*/ 947738 h 1126332"/>
              <a:gd name="connsiteX81" fmla="*/ 33341 w 818668"/>
              <a:gd name="connsiteY81" fmla="*/ 954882 h 1126332"/>
              <a:gd name="connsiteX82" fmla="*/ 42866 w 818668"/>
              <a:gd name="connsiteY82" fmla="*/ 957263 h 1126332"/>
              <a:gd name="connsiteX83" fmla="*/ 50010 w 818668"/>
              <a:gd name="connsiteY83" fmla="*/ 962026 h 1126332"/>
              <a:gd name="connsiteX84" fmla="*/ 76204 w 818668"/>
              <a:gd name="connsiteY84" fmla="*/ 976313 h 1126332"/>
              <a:gd name="connsiteX85" fmla="*/ 80966 w 818668"/>
              <a:gd name="connsiteY85" fmla="*/ 983457 h 1126332"/>
              <a:gd name="connsiteX86" fmla="*/ 76204 w 818668"/>
              <a:gd name="connsiteY86" fmla="*/ 1040607 h 1126332"/>
              <a:gd name="connsiteX87" fmla="*/ 71441 w 818668"/>
              <a:gd name="connsiteY87" fmla="*/ 1052513 h 1126332"/>
              <a:gd name="connsiteX88" fmla="*/ 76204 w 818668"/>
              <a:gd name="connsiteY88" fmla="*/ 1116807 h 1126332"/>
              <a:gd name="connsiteX89" fmla="*/ 80966 w 818668"/>
              <a:gd name="connsiteY89" fmla="*/ 1126332 h 1126332"/>
              <a:gd name="connsiteX90" fmla="*/ 114304 w 818668"/>
              <a:gd name="connsiteY90" fmla="*/ 1119188 h 1126332"/>
              <a:gd name="connsiteX91" fmla="*/ 123829 w 818668"/>
              <a:gd name="connsiteY91" fmla="*/ 1104901 h 1126332"/>
              <a:gd name="connsiteX92" fmla="*/ 161928 w 818668"/>
              <a:gd name="connsiteY92" fmla="*/ 1069183 h 1126332"/>
              <a:gd name="connsiteX93" fmla="*/ 195266 w 818668"/>
              <a:gd name="connsiteY93" fmla="*/ 1071563 h 1126332"/>
              <a:gd name="connsiteX94" fmla="*/ 230985 w 818668"/>
              <a:gd name="connsiteY94" fmla="*/ 1042988 h 1126332"/>
              <a:gd name="connsiteX95" fmla="*/ 278610 w 818668"/>
              <a:gd name="connsiteY95" fmla="*/ 964408 h 1126332"/>
              <a:gd name="connsiteX96" fmla="*/ 316710 w 818668"/>
              <a:gd name="connsiteY96" fmla="*/ 914401 h 1126332"/>
              <a:gd name="connsiteX97" fmla="*/ 338141 w 818668"/>
              <a:gd name="connsiteY97" fmla="*/ 912020 h 1126332"/>
              <a:gd name="connsiteX0" fmla="*/ 338141 w 818668"/>
              <a:gd name="connsiteY0" fmla="*/ 912020 h 1126332"/>
              <a:gd name="connsiteX1" fmla="*/ 350047 w 818668"/>
              <a:gd name="connsiteY1" fmla="*/ 888207 h 1126332"/>
              <a:gd name="connsiteX2" fmla="*/ 390529 w 818668"/>
              <a:gd name="connsiteY2" fmla="*/ 833439 h 1126332"/>
              <a:gd name="connsiteX3" fmla="*/ 409579 w 818668"/>
              <a:gd name="connsiteY3" fmla="*/ 788194 h 1126332"/>
              <a:gd name="connsiteX4" fmla="*/ 421485 w 818668"/>
              <a:gd name="connsiteY4" fmla="*/ 723901 h 1126332"/>
              <a:gd name="connsiteX5" fmla="*/ 440535 w 818668"/>
              <a:gd name="connsiteY5" fmla="*/ 681038 h 1126332"/>
              <a:gd name="connsiteX6" fmla="*/ 473872 w 818668"/>
              <a:gd name="connsiteY6" fmla="*/ 640557 h 1126332"/>
              <a:gd name="connsiteX7" fmla="*/ 526260 w 818668"/>
              <a:gd name="connsiteY7" fmla="*/ 566738 h 1126332"/>
              <a:gd name="connsiteX8" fmla="*/ 571504 w 818668"/>
              <a:gd name="connsiteY8" fmla="*/ 516732 h 1126332"/>
              <a:gd name="connsiteX9" fmla="*/ 607222 w 818668"/>
              <a:gd name="connsiteY9" fmla="*/ 450057 h 1126332"/>
              <a:gd name="connsiteX10" fmla="*/ 647704 w 818668"/>
              <a:gd name="connsiteY10" fmla="*/ 407195 h 1126332"/>
              <a:gd name="connsiteX11" fmla="*/ 683422 w 818668"/>
              <a:gd name="connsiteY11" fmla="*/ 371476 h 1126332"/>
              <a:gd name="connsiteX12" fmla="*/ 695329 w 818668"/>
              <a:gd name="connsiteY12" fmla="*/ 369095 h 1126332"/>
              <a:gd name="connsiteX13" fmla="*/ 750097 w 818668"/>
              <a:gd name="connsiteY13" fmla="*/ 366713 h 1126332"/>
              <a:gd name="connsiteX14" fmla="*/ 816772 w 818668"/>
              <a:gd name="connsiteY14" fmla="*/ 328613 h 1126332"/>
              <a:gd name="connsiteX15" fmla="*/ 797722 w 818668"/>
              <a:gd name="connsiteY15" fmla="*/ 261938 h 1126332"/>
              <a:gd name="connsiteX16" fmla="*/ 769147 w 818668"/>
              <a:gd name="connsiteY16" fmla="*/ 273845 h 1126332"/>
              <a:gd name="connsiteX17" fmla="*/ 719141 w 818668"/>
              <a:gd name="connsiteY17" fmla="*/ 238126 h 1126332"/>
              <a:gd name="connsiteX18" fmla="*/ 676279 w 818668"/>
              <a:gd name="connsiteY18" fmla="*/ 209551 h 1126332"/>
              <a:gd name="connsiteX19" fmla="*/ 681041 w 818668"/>
              <a:gd name="connsiteY19" fmla="*/ 176213 h 1126332"/>
              <a:gd name="connsiteX20" fmla="*/ 676279 w 818668"/>
              <a:gd name="connsiteY20" fmla="*/ 140495 h 1126332"/>
              <a:gd name="connsiteX21" fmla="*/ 673897 w 818668"/>
              <a:gd name="connsiteY21" fmla="*/ 52388 h 1126332"/>
              <a:gd name="connsiteX22" fmla="*/ 654848 w 818668"/>
              <a:gd name="connsiteY22" fmla="*/ 0 h 1126332"/>
              <a:gd name="connsiteX23" fmla="*/ 631035 w 818668"/>
              <a:gd name="connsiteY23" fmla="*/ 52388 h 1126332"/>
              <a:gd name="connsiteX24" fmla="*/ 597697 w 818668"/>
              <a:gd name="connsiteY24" fmla="*/ 52388 h 1126332"/>
              <a:gd name="connsiteX25" fmla="*/ 561979 w 818668"/>
              <a:gd name="connsiteY25" fmla="*/ 73820 h 1126332"/>
              <a:gd name="connsiteX26" fmla="*/ 519116 w 818668"/>
              <a:gd name="connsiteY26" fmla="*/ 71438 h 1126332"/>
              <a:gd name="connsiteX27" fmla="*/ 531022 w 818668"/>
              <a:gd name="connsiteY27" fmla="*/ 100013 h 1126332"/>
              <a:gd name="connsiteX28" fmla="*/ 457204 w 818668"/>
              <a:gd name="connsiteY28" fmla="*/ 121445 h 1126332"/>
              <a:gd name="connsiteX29" fmla="*/ 421485 w 818668"/>
              <a:gd name="connsiteY29" fmla="*/ 173832 h 1126332"/>
              <a:gd name="connsiteX30" fmla="*/ 309566 w 818668"/>
              <a:gd name="connsiteY30" fmla="*/ 192882 h 1126332"/>
              <a:gd name="connsiteX31" fmla="*/ 290516 w 818668"/>
              <a:gd name="connsiteY31" fmla="*/ 204788 h 1126332"/>
              <a:gd name="connsiteX32" fmla="*/ 276229 w 818668"/>
              <a:gd name="connsiteY32" fmla="*/ 219076 h 1126332"/>
              <a:gd name="connsiteX33" fmla="*/ 259560 w 818668"/>
              <a:gd name="connsiteY33" fmla="*/ 240507 h 1126332"/>
              <a:gd name="connsiteX34" fmla="*/ 250035 w 818668"/>
              <a:gd name="connsiteY34" fmla="*/ 252413 h 1126332"/>
              <a:gd name="connsiteX35" fmla="*/ 235747 w 818668"/>
              <a:gd name="connsiteY35" fmla="*/ 264320 h 1126332"/>
              <a:gd name="connsiteX36" fmla="*/ 228604 w 818668"/>
              <a:gd name="connsiteY36" fmla="*/ 273845 h 1126332"/>
              <a:gd name="connsiteX37" fmla="*/ 207172 w 818668"/>
              <a:gd name="connsiteY37" fmla="*/ 288132 h 1126332"/>
              <a:gd name="connsiteX38" fmla="*/ 197647 w 818668"/>
              <a:gd name="connsiteY38" fmla="*/ 297657 h 1126332"/>
              <a:gd name="connsiteX39" fmla="*/ 183360 w 818668"/>
              <a:gd name="connsiteY39" fmla="*/ 307182 h 1126332"/>
              <a:gd name="connsiteX40" fmla="*/ 176216 w 818668"/>
              <a:gd name="connsiteY40" fmla="*/ 314326 h 1126332"/>
              <a:gd name="connsiteX41" fmla="*/ 164310 w 818668"/>
              <a:gd name="connsiteY41" fmla="*/ 319088 h 1126332"/>
              <a:gd name="connsiteX42" fmla="*/ 157166 w 818668"/>
              <a:gd name="connsiteY42" fmla="*/ 373857 h 1126332"/>
              <a:gd name="connsiteX43" fmla="*/ 166691 w 818668"/>
              <a:gd name="connsiteY43" fmla="*/ 388145 h 1126332"/>
              <a:gd name="connsiteX44" fmla="*/ 183360 w 818668"/>
              <a:gd name="connsiteY44" fmla="*/ 409576 h 1126332"/>
              <a:gd name="connsiteX45" fmla="*/ 190504 w 818668"/>
              <a:gd name="connsiteY45" fmla="*/ 419101 h 1126332"/>
              <a:gd name="connsiteX46" fmla="*/ 197647 w 818668"/>
              <a:gd name="connsiteY46" fmla="*/ 431007 h 1126332"/>
              <a:gd name="connsiteX47" fmla="*/ 204791 w 818668"/>
              <a:gd name="connsiteY47" fmla="*/ 445295 h 1126332"/>
              <a:gd name="connsiteX48" fmla="*/ 216697 w 818668"/>
              <a:gd name="connsiteY48" fmla="*/ 461963 h 1126332"/>
              <a:gd name="connsiteX49" fmla="*/ 221460 w 818668"/>
              <a:gd name="connsiteY49" fmla="*/ 473870 h 1126332"/>
              <a:gd name="connsiteX50" fmla="*/ 228604 w 818668"/>
              <a:gd name="connsiteY50" fmla="*/ 483395 h 1126332"/>
              <a:gd name="connsiteX51" fmla="*/ 233366 w 818668"/>
              <a:gd name="connsiteY51" fmla="*/ 492920 h 1126332"/>
              <a:gd name="connsiteX52" fmla="*/ 230985 w 818668"/>
              <a:gd name="connsiteY52" fmla="*/ 509588 h 1126332"/>
              <a:gd name="connsiteX53" fmla="*/ 185741 w 818668"/>
              <a:gd name="connsiteY53" fmla="*/ 514351 h 1126332"/>
              <a:gd name="connsiteX54" fmla="*/ 176216 w 818668"/>
              <a:gd name="connsiteY54" fmla="*/ 519113 h 1126332"/>
              <a:gd name="connsiteX55" fmla="*/ 171454 w 818668"/>
              <a:gd name="connsiteY55" fmla="*/ 533401 h 1126332"/>
              <a:gd name="connsiteX56" fmla="*/ 164310 w 818668"/>
              <a:gd name="connsiteY56" fmla="*/ 583407 h 1126332"/>
              <a:gd name="connsiteX57" fmla="*/ 135735 w 818668"/>
              <a:gd name="connsiteY57" fmla="*/ 609601 h 1126332"/>
              <a:gd name="connsiteX58" fmla="*/ 128591 w 818668"/>
              <a:gd name="connsiteY58" fmla="*/ 614363 h 1126332"/>
              <a:gd name="connsiteX59" fmla="*/ 111922 w 818668"/>
              <a:gd name="connsiteY59" fmla="*/ 631032 h 1126332"/>
              <a:gd name="connsiteX60" fmla="*/ 100016 w 818668"/>
              <a:gd name="connsiteY60" fmla="*/ 640557 h 1126332"/>
              <a:gd name="connsiteX61" fmla="*/ 88110 w 818668"/>
              <a:gd name="connsiteY61" fmla="*/ 652463 h 1126332"/>
              <a:gd name="connsiteX62" fmla="*/ 80966 w 818668"/>
              <a:gd name="connsiteY62" fmla="*/ 664370 h 1126332"/>
              <a:gd name="connsiteX63" fmla="*/ 76204 w 818668"/>
              <a:gd name="connsiteY63" fmla="*/ 671513 h 1126332"/>
              <a:gd name="connsiteX64" fmla="*/ 69060 w 818668"/>
              <a:gd name="connsiteY64" fmla="*/ 681038 h 1126332"/>
              <a:gd name="connsiteX65" fmla="*/ 64297 w 818668"/>
              <a:gd name="connsiteY65" fmla="*/ 688182 h 1126332"/>
              <a:gd name="connsiteX66" fmla="*/ 57154 w 818668"/>
              <a:gd name="connsiteY66" fmla="*/ 695326 h 1126332"/>
              <a:gd name="connsiteX67" fmla="*/ 52391 w 818668"/>
              <a:gd name="connsiteY67" fmla="*/ 704851 h 1126332"/>
              <a:gd name="connsiteX68" fmla="*/ 47629 w 818668"/>
              <a:gd name="connsiteY68" fmla="*/ 711995 h 1126332"/>
              <a:gd name="connsiteX69" fmla="*/ 40485 w 818668"/>
              <a:gd name="connsiteY69" fmla="*/ 723901 h 1126332"/>
              <a:gd name="connsiteX70" fmla="*/ 33341 w 818668"/>
              <a:gd name="connsiteY70" fmla="*/ 738188 h 1126332"/>
              <a:gd name="connsiteX71" fmla="*/ 38104 w 818668"/>
              <a:gd name="connsiteY71" fmla="*/ 757238 h 1126332"/>
              <a:gd name="connsiteX72" fmla="*/ 47629 w 818668"/>
              <a:gd name="connsiteY72" fmla="*/ 781051 h 1126332"/>
              <a:gd name="connsiteX73" fmla="*/ 30960 w 818668"/>
              <a:gd name="connsiteY73" fmla="*/ 823913 h 1126332"/>
              <a:gd name="connsiteX74" fmla="*/ 11910 w 818668"/>
              <a:gd name="connsiteY74" fmla="*/ 838201 h 1126332"/>
              <a:gd name="connsiteX75" fmla="*/ 2385 w 818668"/>
              <a:gd name="connsiteY75" fmla="*/ 854870 h 1126332"/>
              <a:gd name="connsiteX76" fmla="*/ 4 w 818668"/>
              <a:gd name="connsiteY76" fmla="*/ 862013 h 1126332"/>
              <a:gd name="connsiteX77" fmla="*/ 4766 w 818668"/>
              <a:gd name="connsiteY77" fmla="*/ 921545 h 1126332"/>
              <a:gd name="connsiteX78" fmla="*/ 7147 w 818668"/>
              <a:gd name="connsiteY78" fmla="*/ 931070 h 1126332"/>
              <a:gd name="connsiteX79" fmla="*/ 21435 w 818668"/>
              <a:gd name="connsiteY79" fmla="*/ 947738 h 1126332"/>
              <a:gd name="connsiteX80" fmla="*/ 33341 w 818668"/>
              <a:gd name="connsiteY80" fmla="*/ 954882 h 1126332"/>
              <a:gd name="connsiteX81" fmla="*/ 42866 w 818668"/>
              <a:gd name="connsiteY81" fmla="*/ 957263 h 1126332"/>
              <a:gd name="connsiteX82" fmla="*/ 50010 w 818668"/>
              <a:gd name="connsiteY82" fmla="*/ 962026 h 1126332"/>
              <a:gd name="connsiteX83" fmla="*/ 76204 w 818668"/>
              <a:gd name="connsiteY83" fmla="*/ 976313 h 1126332"/>
              <a:gd name="connsiteX84" fmla="*/ 80966 w 818668"/>
              <a:gd name="connsiteY84" fmla="*/ 983457 h 1126332"/>
              <a:gd name="connsiteX85" fmla="*/ 76204 w 818668"/>
              <a:gd name="connsiteY85" fmla="*/ 1040607 h 1126332"/>
              <a:gd name="connsiteX86" fmla="*/ 71441 w 818668"/>
              <a:gd name="connsiteY86" fmla="*/ 1052513 h 1126332"/>
              <a:gd name="connsiteX87" fmla="*/ 76204 w 818668"/>
              <a:gd name="connsiteY87" fmla="*/ 1116807 h 1126332"/>
              <a:gd name="connsiteX88" fmla="*/ 80966 w 818668"/>
              <a:gd name="connsiteY88" fmla="*/ 1126332 h 1126332"/>
              <a:gd name="connsiteX89" fmla="*/ 114304 w 818668"/>
              <a:gd name="connsiteY89" fmla="*/ 1119188 h 1126332"/>
              <a:gd name="connsiteX90" fmla="*/ 123829 w 818668"/>
              <a:gd name="connsiteY90" fmla="*/ 1104901 h 1126332"/>
              <a:gd name="connsiteX91" fmla="*/ 161928 w 818668"/>
              <a:gd name="connsiteY91" fmla="*/ 1069183 h 1126332"/>
              <a:gd name="connsiteX92" fmla="*/ 195266 w 818668"/>
              <a:gd name="connsiteY92" fmla="*/ 1071563 h 1126332"/>
              <a:gd name="connsiteX93" fmla="*/ 230985 w 818668"/>
              <a:gd name="connsiteY93" fmla="*/ 1042988 h 1126332"/>
              <a:gd name="connsiteX94" fmla="*/ 278610 w 818668"/>
              <a:gd name="connsiteY94" fmla="*/ 964408 h 1126332"/>
              <a:gd name="connsiteX95" fmla="*/ 316710 w 818668"/>
              <a:gd name="connsiteY95" fmla="*/ 914401 h 1126332"/>
              <a:gd name="connsiteX96" fmla="*/ 338141 w 818668"/>
              <a:gd name="connsiteY96" fmla="*/ 912020 h 1126332"/>
              <a:gd name="connsiteX0" fmla="*/ 338141 w 818668"/>
              <a:gd name="connsiteY0" fmla="*/ 912020 h 1126332"/>
              <a:gd name="connsiteX1" fmla="*/ 350047 w 818668"/>
              <a:gd name="connsiteY1" fmla="*/ 888207 h 1126332"/>
              <a:gd name="connsiteX2" fmla="*/ 390529 w 818668"/>
              <a:gd name="connsiteY2" fmla="*/ 833439 h 1126332"/>
              <a:gd name="connsiteX3" fmla="*/ 409579 w 818668"/>
              <a:gd name="connsiteY3" fmla="*/ 788194 h 1126332"/>
              <a:gd name="connsiteX4" fmla="*/ 421485 w 818668"/>
              <a:gd name="connsiteY4" fmla="*/ 723901 h 1126332"/>
              <a:gd name="connsiteX5" fmla="*/ 440535 w 818668"/>
              <a:gd name="connsiteY5" fmla="*/ 681038 h 1126332"/>
              <a:gd name="connsiteX6" fmla="*/ 473872 w 818668"/>
              <a:gd name="connsiteY6" fmla="*/ 640557 h 1126332"/>
              <a:gd name="connsiteX7" fmla="*/ 526260 w 818668"/>
              <a:gd name="connsiteY7" fmla="*/ 566738 h 1126332"/>
              <a:gd name="connsiteX8" fmla="*/ 571504 w 818668"/>
              <a:gd name="connsiteY8" fmla="*/ 516732 h 1126332"/>
              <a:gd name="connsiteX9" fmla="*/ 607222 w 818668"/>
              <a:gd name="connsiteY9" fmla="*/ 450057 h 1126332"/>
              <a:gd name="connsiteX10" fmla="*/ 647704 w 818668"/>
              <a:gd name="connsiteY10" fmla="*/ 407195 h 1126332"/>
              <a:gd name="connsiteX11" fmla="*/ 683422 w 818668"/>
              <a:gd name="connsiteY11" fmla="*/ 371476 h 1126332"/>
              <a:gd name="connsiteX12" fmla="*/ 695329 w 818668"/>
              <a:gd name="connsiteY12" fmla="*/ 369095 h 1126332"/>
              <a:gd name="connsiteX13" fmla="*/ 750097 w 818668"/>
              <a:gd name="connsiteY13" fmla="*/ 366713 h 1126332"/>
              <a:gd name="connsiteX14" fmla="*/ 816772 w 818668"/>
              <a:gd name="connsiteY14" fmla="*/ 328613 h 1126332"/>
              <a:gd name="connsiteX15" fmla="*/ 797722 w 818668"/>
              <a:gd name="connsiteY15" fmla="*/ 261938 h 1126332"/>
              <a:gd name="connsiteX16" fmla="*/ 769147 w 818668"/>
              <a:gd name="connsiteY16" fmla="*/ 273845 h 1126332"/>
              <a:gd name="connsiteX17" fmla="*/ 719141 w 818668"/>
              <a:gd name="connsiteY17" fmla="*/ 238126 h 1126332"/>
              <a:gd name="connsiteX18" fmla="*/ 676279 w 818668"/>
              <a:gd name="connsiteY18" fmla="*/ 209551 h 1126332"/>
              <a:gd name="connsiteX19" fmla="*/ 681041 w 818668"/>
              <a:gd name="connsiteY19" fmla="*/ 176213 h 1126332"/>
              <a:gd name="connsiteX20" fmla="*/ 676279 w 818668"/>
              <a:gd name="connsiteY20" fmla="*/ 140495 h 1126332"/>
              <a:gd name="connsiteX21" fmla="*/ 673897 w 818668"/>
              <a:gd name="connsiteY21" fmla="*/ 52388 h 1126332"/>
              <a:gd name="connsiteX22" fmla="*/ 654848 w 818668"/>
              <a:gd name="connsiteY22" fmla="*/ 0 h 1126332"/>
              <a:gd name="connsiteX23" fmla="*/ 631035 w 818668"/>
              <a:gd name="connsiteY23" fmla="*/ 52388 h 1126332"/>
              <a:gd name="connsiteX24" fmla="*/ 597697 w 818668"/>
              <a:gd name="connsiteY24" fmla="*/ 52388 h 1126332"/>
              <a:gd name="connsiteX25" fmla="*/ 561979 w 818668"/>
              <a:gd name="connsiteY25" fmla="*/ 73820 h 1126332"/>
              <a:gd name="connsiteX26" fmla="*/ 519116 w 818668"/>
              <a:gd name="connsiteY26" fmla="*/ 71438 h 1126332"/>
              <a:gd name="connsiteX27" fmla="*/ 531022 w 818668"/>
              <a:gd name="connsiteY27" fmla="*/ 100013 h 1126332"/>
              <a:gd name="connsiteX28" fmla="*/ 457204 w 818668"/>
              <a:gd name="connsiteY28" fmla="*/ 121445 h 1126332"/>
              <a:gd name="connsiteX29" fmla="*/ 421485 w 818668"/>
              <a:gd name="connsiteY29" fmla="*/ 173832 h 1126332"/>
              <a:gd name="connsiteX30" fmla="*/ 309566 w 818668"/>
              <a:gd name="connsiteY30" fmla="*/ 192882 h 1126332"/>
              <a:gd name="connsiteX31" fmla="*/ 290516 w 818668"/>
              <a:gd name="connsiteY31" fmla="*/ 204788 h 1126332"/>
              <a:gd name="connsiteX32" fmla="*/ 259560 w 818668"/>
              <a:gd name="connsiteY32" fmla="*/ 240507 h 1126332"/>
              <a:gd name="connsiteX33" fmla="*/ 250035 w 818668"/>
              <a:gd name="connsiteY33" fmla="*/ 252413 h 1126332"/>
              <a:gd name="connsiteX34" fmla="*/ 235747 w 818668"/>
              <a:gd name="connsiteY34" fmla="*/ 264320 h 1126332"/>
              <a:gd name="connsiteX35" fmla="*/ 228604 w 818668"/>
              <a:gd name="connsiteY35" fmla="*/ 273845 h 1126332"/>
              <a:gd name="connsiteX36" fmla="*/ 207172 w 818668"/>
              <a:gd name="connsiteY36" fmla="*/ 288132 h 1126332"/>
              <a:gd name="connsiteX37" fmla="*/ 197647 w 818668"/>
              <a:gd name="connsiteY37" fmla="*/ 297657 h 1126332"/>
              <a:gd name="connsiteX38" fmla="*/ 183360 w 818668"/>
              <a:gd name="connsiteY38" fmla="*/ 307182 h 1126332"/>
              <a:gd name="connsiteX39" fmla="*/ 176216 w 818668"/>
              <a:gd name="connsiteY39" fmla="*/ 314326 h 1126332"/>
              <a:gd name="connsiteX40" fmla="*/ 164310 w 818668"/>
              <a:gd name="connsiteY40" fmla="*/ 319088 h 1126332"/>
              <a:gd name="connsiteX41" fmla="*/ 157166 w 818668"/>
              <a:gd name="connsiteY41" fmla="*/ 373857 h 1126332"/>
              <a:gd name="connsiteX42" fmla="*/ 166691 w 818668"/>
              <a:gd name="connsiteY42" fmla="*/ 388145 h 1126332"/>
              <a:gd name="connsiteX43" fmla="*/ 183360 w 818668"/>
              <a:gd name="connsiteY43" fmla="*/ 409576 h 1126332"/>
              <a:gd name="connsiteX44" fmla="*/ 190504 w 818668"/>
              <a:gd name="connsiteY44" fmla="*/ 419101 h 1126332"/>
              <a:gd name="connsiteX45" fmla="*/ 197647 w 818668"/>
              <a:gd name="connsiteY45" fmla="*/ 431007 h 1126332"/>
              <a:gd name="connsiteX46" fmla="*/ 204791 w 818668"/>
              <a:gd name="connsiteY46" fmla="*/ 445295 h 1126332"/>
              <a:gd name="connsiteX47" fmla="*/ 216697 w 818668"/>
              <a:gd name="connsiteY47" fmla="*/ 461963 h 1126332"/>
              <a:gd name="connsiteX48" fmla="*/ 221460 w 818668"/>
              <a:gd name="connsiteY48" fmla="*/ 473870 h 1126332"/>
              <a:gd name="connsiteX49" fmla="*/ 228604 w 818668"/>
              <a:gd name="connsiteY49" fmla="*/ 483395 h 1126332"/>
              <a:gd name="connsiteX50" fmla="*/ 233366 w 818668"/>
              <a:gd name="connsiteY50" fmla="*/ 492920 h 1126332"/>
              <a:gd name="connsiteX51" fmla="*/ 230985 w 818668"/>
              <a:gd name="connsiteY51" fmla="*/ 509588 h 1126332"/>
              <a:gd name="connsiteX52" fmla="*/ 185741 w 818668"/>
              <a:gd name="connsiteY52" fmla="*/ 514351 h 1126332"/>
              <a:gd name="connsiteX53" fmla="*/ 176216 w 818668"/>
              <a:gd name="connsiteY53" fmla="*/ 519113 h 1126332"/>
              <a:gd name="connsiteX54" fmla="*/ 171454 w 818668"/>
              <a:gd name="connsiteY54" fmla="*/ 533401 h 1126332"/>
              <a:gd name="connsiteX55" fmla="*/ 164310 w 818668"/>
              <a:gd name="connsiteY55" fmla="*/ 583407 h 1126332"/>
              <a:gd name="connsiteX56" fmla="*/ 135735 w 818668"/>
              <a:gd name="connsiteY56" fmla="*/ 609601 h 1126332"/>
              <a:gd name="connsiteX57" fmla="*/ 128591 w 818668"/>
              <a:gd name="connsiteY57" fmla="*/ 614363 h 1126332"/>
              <a:gd name="connsiteX58" fmla="*/ 111922 w 818668"/>
              <a:gd name="connsiteY58" fmla="*/ 631032 h 1126332"/>
              <a:gd name="connsiteX59" fmla="*/ 100016 w 818668"/>
              <a:gd name="connsiteY59" fmla="*/ 640557 h 1126332"/>
              <a:gd name="connsiteX60" fmla="*/ 88110 w 818668"/>
              <a:gd name="connsiteY60" fmla="*/ 652463 h 1126332"/>
              <a:gd name="connsiteX61" fmla="*/ 80966 w 818668"/>
              <a:gd name="connsiteY61" fmla="*/ 664370 h 1126332"/>
              <a:gd name="connsiteX62" fmla="*/ 76204 w 818668"/>
              <a:gd name="connsiteY62" fmla="*/ 671513 h 1126332"/>
              <a:gd name="connsiteX63" fmla="*/ 69060 w 818668"/>
              <a:gd name="connsiteY63" fmla="*/ 681038 h 1126332"/>
              <a:gd name="connsiteX64" fmla="*/ 64297 w 818668"/>
              <a:gd name="connsiteY64" fmla="*/ 688182 h 1126332"/>
              <a:gd name="connsiteX65" fmla="*/ 57154 w 818668"/>
              <a:gd name="connsiteY65" fmla="*/ 695326 h 1126332"/>
              <a:gd name="connsiteX66" fmla="*/ 52391 w 818668"/>
              <a:gd name="connsiteY66" fmla="*/ 704851 h 1126332"/>
              <a:gd name="connsiteX67" fmla="*/ 47629 w 818668"/>
              <a:gd name="connsiteY67" fmla="*/ 711995 h 1126332"/>
              <a:gd name="connsiteX68" fmla="*/ 40485 w 818668"/>
              <a:gd name="connsiteY68" fmla="*/ 723901 h 1126332"/>
              <a:gd name="connsiteX69" fmla="*/ 33341 w 818668"/>
              <a:gd name="connsiteY69" fmla="*/ 738188 h 1126332"/>
              <a:gd name="connsiteX70" fmla="*/ 38104 w 818668"/>
              <a:gd name="connsiteY70" fmla="*/ 757238 h 1126332"/>
              <a:gd name="connsiteX71" fmla="*/ 47629 w 818668"/>
              <a:gd name="connsiteY71" fmla="*/ 781051 h 1126332"/>
              <a:gd name="connsiteX72" fmla="*/ 30960 w 818668"/>
              <a:gd name="connsiteY72" fmla="*/ 823913 h 1126332"/>
              <a:gd name="connsiteX73" fmla="*/ 11910 w 818668"/>
              <a:gd name="connsiteY73" fmla="*/ 838201 h 1126332"/>
              <a:gd name="connsiteX74" fmla="*/ 2385 w 818668"/>
              <a:gd name="connsiteY74" fmla="*/ 854870 h 1126332"/>
              <a:gd name="connsiteX75" fmla="*/ 4 w 818668"/>
              <a:gd name="connsiteY75" fmla="*/ 862013 h 1126332"/>
              <a:gd name="connsiteX76" fmla="*/ 4766 w 818668"/>
              <a:gd name="connsiteY76" fmla="*/ 921545 h 1126332"/>
              <a:gd name="connsiteX77" fmla="*/ 7147 w 818668"/>
              <a:gd name="connsiteY77" fmla="*/ 931070 h 1126332"/>
              <a:gd name="connsiteX78" fmla="*/ 21435 w 818668"/>
              <a:gd name="connsiteY78" fmla="*/ 947738 h 1126332"/>
              <a:gd name="connsiteX79" fmla="*/ 33341 w 818668"/>
              <a:gd name="connsiteY79" fmla="*/ 954882 h 1126332"/>
              <a:gd name="connsiteX80" fmla="*/ 42866 w 818668"/>
              <a:gd name="connsiteY80" fmla="*/ 957263 h 1126332"/>
              <a:gd name="connsiteX81" fmla="*/ 50010 w 818668"/>
              <a:gd name="connsiteY81" fmla="*/ 962026 h 1126332"/>
              <a:gd name="connsiteX82" fmla="*/ 76204 w 818668"/>
              <a:gd name="connsiteY82" fmla="*/ 976313 h 1126332"/>
              <a:gd name="connsiteX83" fmla="*/ 80966 w 818668"/>
              <a:gd name="connsiteY83" fmla="*/ 983457 h 1126332"/>
              <a:gd name="connsiteX84" fmla="*/ 76204 w 818668"/>
              <a:gd name="connsiteY84" fmla="*/ 1040607 h 1126332"/>
              <a:gd name="connsiteX85" fmla="*/ 71441 w 818668"/>
              <a:gd name="connsiteY85" fmla="*/ 1052513 h 1126332"/>
              <a:gd name="connsiteX86" fmla="*/ 76204 w 818668"/>
              <a:gd name="connsiteY86" fmla="*/ 1116807 h 1126332"/>
              <a:gd name="connsiteX87" fmla="*/ 80966 w 818668"/>
              <a:gd name="connsiteY87" fmla="*/ 1126332 h 1126332"/>
              <a:gd name="connsiteX88" fmla="*/ 114304 w 818668"/>
              <a:gd name="connsiteY88" fmla="*/ 1119188 h 1126332"/>
              <a:gd name="connsiteX89" fmla="*/ 123829 w 818668"/>
              <a:gd name="connsiteY89" fmla="*/ 1104901 h 1126332"/>
              <a:gd name="connsiteX90" fmla="*/ 161928 w 818668"/>
              <a:gd name="connsiteY90" fmla="*/ 1069183 h 1126332"/>
              <a:gd name="connsiteX91" fmla="*/ 195266 w 818668"/>
              <a:gd name="connsiteY91" fmla="*/ 1071563 h 1126332"/>
              <a:gd name="connsiteX92" fmla="*/ 230985 w 818668"/>
              <a:gd name="connsiteY92" fmla="*/ 1042988 h 1126332"/>
              <a:gd name="connsiteX93" fmla="*/ 278610 w 818668"/>
              <a:gd name="connsiteY93" fmla="*/ 964408 h 1126332"/>
              <a:gd name="connsiteX94" fmla="*/ 316710 w 818668"/>
              <a:gd name="connsiteY94" fmla="*/ 914401 h 1126332"/>
              <a:gd name="connsiteX95" fmla="*/ 338141 w 818668"/>
              <a:gd name="connsiteY95" fmla="*/ 912020 h 1126332"/>
              <a:gd name="connsiteX0" fmla="*/ 338141 w 818668"/>
              <a:gd name="connsiteY0" fmla="*/ 912020 h 1126332"/>
              <a:gd name="connsiteX1" fmla="*/ 350047 w 818668"/>
              <a:gd name="connsiteY1" fmla="*/ 888207 h 1126332"/>
              <a:gd name="connsiteX2" fmla="*/ 390529 w 818668"/>
              <a:gd name="connsiteY2" fmla="*/ 833439 h 1126332"/>
              <a:gd name="connsiteX3" fmla="*/ 409579 w 818668"/>
              <a:gd name="connsiteY3" fmla="*/ 788194 h 1126332"/>
              <a:gd name="connsiteX4" fmla="*/ 421485 w 818668"/>
              <a:gd name="connsiteY4" fmla="*/ 723901 h 1126332"/>
              <a:gd name="connsiteX5" fmla="*/ 440535 w 818668"/>
              <a:gd name="connsiteY5" fmla="*/ 681038 h 1126332"/>
              <a:gd name="connsiteX6" fmla="*/ 473872 w 818668"/>
              <a:gd name="connsiteY6" fmla="*/ 640557 h 1126332"/>
              <a:gd name="connsiteX7" fmla="*/ 526260 w 818668"/>
              <a:gd name="connsiteY7" fmla="*/ 566738 h 1126332"/>
              <a:gd name="connsiteX8" fmla="*/ 571504 w 818668"/>
              <a:gd name="connsiteY8" fmla="*/ 516732 h 1126332"/>
              <a:gd name="connsiteX9" fmla="*/ 607222 w 818668"/>
              <a:gd name="connsiteY9" fmla="*/ 450057 h 1126332"/>
              <a:gd name="connsiteX10" fmla="*/ 647704 w 818668"/>
              <a:gd name="connsiteY10" fmla="*/ 407195 h 1126332"/>
              <a:gd name="connsiteX11" fmla="*/ 683422 w 818668"/>
              <a:gd name="connsiteY11" fmla="*/ 371476 h 1126332"/>
              <a:gd name="connsiteX12" fmla="*/ 695329 w 818668"/>
              <a:gd name="connsiteY12" fmla="*/ 369095 h 1126332"/>
              <a:gd name="connsiteX13" fmla="*/ 750097 w 818668"/>
              <a:gd name="connsiteY13" fmla="*/ 366713 h 1126332"/>
              <a:gd name="connsiteX14" fmla="*/ 816772 w 818668"/>
              <a:gd name="connsiteY14" fmla="*/ 328613 h 1126332"/>
              <a:gd name="connsiteX15" fmla="*/ 797722 w 818668"/>
              <a:gd name="connsiteY15" fmla="*/ 261938 h 1126332"/>
              <a:gd name="connsiteX16" fmla="*/ 769147 w 818668"/>
              <a:gd name="connsiteY16" fmla="*/ 273845 h 1126332"/>
              <a:gd name="connsiteX17" fmla="*/ 719141 w 818668"/>
              <a:gd name="connsiteY17" fmla="*/ 238126 h 1126332"/>
              <a:gd name="connsiteX18" fmla="*/ 676279 w 818668"/>
              <a:gd name="connsiteY18" fmla="*/ 209551 h 1126332"/>
              <a:gd name="connsiteX19" fmla="*/ 681041 w 818668"/>
              <a:gd name="connsiteY19" fmla="*/ 176213 h 1126332"/>
              <a:gd name="connsiteX20" fmla="*/ 676279 w 818668"/>
              <a:gd name="connsiteY20" fmla="*/ 140495 h 1126332"/>
              <a:gd name="connsiteX21" fmla="*/ 673897 w 818668"/>
              <a:gd name="connsiteY21" fmla="*/ 52388 h 1126332"/>
              <a:gd name="connsiteX22" fmla="*/ 654848 w 818668"/>
              <a:gd name="connsiteY22" fmla="*/ 0 h 1126332"/>
              <a:gd name="connsiteX23" fmla="*/ 631035 w 818668"/>
              <a:gd name="connsiteY23" fmla="*/ 52388 h 1126332"/>
              <a:gd name="connsiteX24" fmla="*/ 597697 w 818668"/>
              <a:gd name="connsiteY24" fmla="*/ 52388 h 1126332"/>
              <a:gd name="connsiteX25" fmla="*/ 561979 w 818668"/>
              <a:gd name="connsiteY25" fmla="*/ 73820 h 1126332"/>
              <a:gd name="connsiteX26" fmla="*/ 519116 w 818668"/>
              <a:gd name="connsiteY26" fmla="*/ 71438 h 1126332"/>
              <a:gd name="connsiteX27" fmla="*/ 531022 w 818668"/>
              <a:gd name="connsiteY27" fmla="*/ 100013 h 1126332"/>
              <a:gd name="connsiteX28" fmla="*/ 457204 w 818668"/>
              <a:gd name="connsiteY28" fmla="*/ 121445 h 1126332"/>
              <a:gd name="connsiteX29" fmla="*/ 421485 w 818668"/>
              <a:gd name="connsiteY29" fmla="*/ 173832 h 1126332"/>
              <a:gd name="connsiteX30" fmla="*/ 309566 w 818668"/>
              <a:gd name="connsiteY30" fmla="*/ 192882 h 1126332"/>
              <a:gd name="connsiteX31" fmla="*/ 290516 w 818668"/>
              <a:gd name="connsiteY31" fmla="*/ 204788 h 1126332"/>
              <a:gd name="connsiteX32" fmla="*/ 259560 w 818668"/>
              <a:gd name="connsiteY32" fmla="*/ 240507 h 1126332"/>
              <a:gd name="connsiteX33" fmla="*/ 250035 w 818668"/>
              <a:gd name="connsiteY33" fmla="*/ 252413 h 1126332"/>
              <a:gd name="connsiteX34" fmla="*/ 235747 w 818668"/>
              <a:gd name="connsiteY34" fmla="*/ 264320 h 1126332"/>
              <a:gd name="connsiteX35" fmla="*/ 207172 w 818668"/>
              <a:gd name="connsiteY35" fmla="*/ 288132 h 1126332"/>
              <a:gd name="connsiteX36" fmla="*/ 197647 w 818668"/>
              <a:gd name="connsiteY36" fmla="*/ 297657 h 1126332"/>
              <a:gd name="connsiteX37" fmla="*/ 183360 w 818668"/>
              <a:gd name="connsiteY37" fmla="*/ 307182 h 1126332"/>
              <a:gd name="connsiteX38" fmla="*/ 176216 w 818668"/>
              <a:gd name="connsiteY38" fmla="*/ 314326 h 1126332"/>
              <a:gd name="connsiteX39" fmla="*/ 164310 w 818668"/>
              <a:gd name="connsiteY39" fmla="*/ 319088 h 1126332"/>
              <a:gd name="connsiteX40" fmla="*/ 157166 w 818668"/>
              <a:gd name="connsiteY40" fmla="*/ 373857 h 1126332"/>
              <a:gd name="connsiteX41" fmla="*/ 166691 w 818668"/>
              <a:gd name="connsiteY41" fmla="*/ 388145 h 1126332"/>
              <a:gd name="connsiteX42" fmla="*/ 183360 w 818668"/>
              <a:gd name="connsiteY42" fmla="*/ 409576 h 1126332"/>
              <a:gd name="connsiteX43" fmla="*/ 190504 w 818668"/>
              <a:gd name="connsiteY43" fmla="*/ 419101 h 1126332"/>
              <a:gd name="connsiteX44" fmla="*/ 197647 w 818668"/>
              <a:gd name="connsiteY44" fmla="*/ 431007 h 1126332"/>
              <a:gd name="connsiteX45" fmla="*/ 204791 w 818668"/>
              <a:gd name="connsiteY45" fmla="*/ 445295 h 1126332"/>
              <a:gd name="connsiteX46" fmla="*/ 216697 w 818668"/>
              <a:gd name="connsiteY46" fmla="*/ 461963 h 1126332"/>
              <a:gd name="connsiteX47" fmla="*/ 221460 w 818668"/>
              <a:gd name="connsiteY47" fmla="*/ 473870 h 1126332"/>
              <a:gd name="connsiteX48" fmla="*/ 228604 w 818668"/>
              <a:gd name="connsiteY48" fmla="*/ 483395 h 1126332"/>
              <a:gd name="connsiteX49" fmla="*/ 233366 w 818668"/>
              <a:gd name="connsiteY49" fmla="*/ 492920 h 1126332"/>
              <a:gd name="connsiteX50" fmla="*/ 230985 w 818668"/>
              <a:gd name="connsiteY50" fmla="*/ 509588 h 1126332"/>
              <a:gd name="connsiteX51" fmla="*/ 185741 w 818668"/>
              <a:gd name="connsiteY51" fmla="*/ 514351 h 1126332"/>
              <a:gd name="connsiteX52" fmla="*/ 176216 w 818668"/>
              <a:gd name="connsiteY52" fmla="*/ 519113 h 1126332"/>
              <a:gd name="connsiteX53" fmla="*/ 171454 w 818668"/>
              <a:gd name="connsiteY53" fmla="*/ 533401 h 1126332"/>
              <a:gd name="connsiteX54" fmla="*/ 164310 w 818668"/>
              <a:gd name="connsiteY54" fmla="*/ 583407 h 1126332"/>
              <a:gd name="connsiteX55" fmla="*/ 135735 w 818668"/>
              <a:gd name="connsiteY55" fmla="*/ 609601 h 1126332"/>
              <a:gd name="connsiteX56" fmla="*/ 128591 w 818668"/>
              <a:gd name="connsiteY56" fmla="*/ 614363 h 1126332"/>
              <a:gd name="connsiteX57" fmla="*/ 111922 w 818668"/>
              <a:gd name="connsiteY57" fmla="*/ 631032 h 1126332"/>
              <a:gd name="connsiteX58" fmla="*/ 100016 w 818668"/>
              <a:gd name="connsiteY58" fmla="*/ 640557 h 1126332"/>
              <a:gd name="connsiteX59" fmla="*/ 88110 w 818668"/>
              <a:gd name="connsiteY59" fmla="*/ 652463 h 1126332"/>
              <a:gd name="connsiteX60" fmla="*/ 80966 w 818668"/>
              <a:gd name="connsiteY60" fmla="*/ 664370 h 1126332"/>
              <a:gd name="connsiteX61" fmla="*/ 76204 w 818668"/>
              <a:gd name="connsiteY61" fmla="*/ 671513 h 1126332"/>
              <a:gd name="connsiteX62" fmla="*/ 69060 w 818668"/>
              <a:gd name="connsiteY62" fmla="*/ 681038 h 1126332"/>
              <a:gd name="connsiteX63" fmla="*/ 64297 w 818668"/>
              <a:gd name="connsiteY63" fmla="*/ 688182 h 1126332"/>
              <a:gd name="connsiteX64" fmla="*/ 57154 w 818668"/>
              <a:gd name="connsiteY64" fmla="*/ 695326 h 1126332"/>
              <a:gd name="connsiteX65" fmla="*/ 52391 w 818668"/>
              <a:gd name="connsiteY65" fmla="*/ 704851 h 1126332"/>
              <a:gd name="connsiteX66" fmla="*/ 47629 w 818668"/>
              <a:gd name="connsiteY66" fmla="*/ 711995 h 1126332"/>
              <a:gd name="connsiteX67" fmla="*/ 40485 w 818668"/>
              <a:gd name="connsiteY67" fmla="*/ 723901 h 1126332"/>
              <a:gd name="connsiteX68" fmla="*/ 33341 w 818668"/>
              <a:gd name="connsiteY68" fmla="*/ 738188 h 1126332"/>
              <a:gd name="connsiteX69" fmla="*/ 38104 w 818668"/>
              <a:gd name="connsiteY69" fmla="*/ 757238 h 1126332"/>
              <a:gd name="connsiteX70" fmla="*/ 47629 w 818668"/>
              <a:gd name="connsiteY70" fmla="*/ 781051 h 1126332"/>
              <a:gd name="connsiteX71" fmla="*/ 30960 w 818668"/>
              <a:gd name="connsiteY71" fmla="*/ 823913 h 1126332"/>
              <a:gd name="connsiteX72" fmla="*/ 11910 w 818668"/>
              <a:gd name="connsiteY72" fmla="*/ 838201 h 1126332"/>
              <a:gd name="connsiteX73" fmla="*/ 2385 w 818668"/>
              <a:gd name="connsiteY73" fmla="*/ 854870 h 1126332"/>
              <a:gd name="connsiteX74" fmla="*/ 4 w 818668"/>
              <a:gd name="connsiteY74" fmla="*/ 862013 h 1126332"/>
              <a:gd name="connsiteX75" fmla="*/ 4766 w 818668"/>
              <a:gd name="connsiteY75" fmla="*/ 921545 h 1126332"/>
              <a:gd name="connsiteX76" fmla="*/ 7147 w 818668"/>
              <a:gd name="connsiteY76" fmla="*/ 931070 h 1126332"/>
              <a:gd name="connsiteX77" fmla="*/ 21435 w 818668"/>
              <a:gd name="connsiteY77" fmla="*/ 947738 h 1126332"/>
              <a:gd name="connsiteX78" fmla="*/ 33341 w 818668"/>
              <a:gd name="connsiteY78" fmla="*/ 954882 h 1126332"/>
              <a:gd name="connsiteX79" fmla="*/ 42866 w 818668"/>
              <a:gd name="connsiteY79" fmla="*/ 957263 h 1126332"/>
              <a:gd name="connsiteX80" fmla="*/ 50010 w 818668"/>
              <a:gd name="connsiteY80" fmla="*/ 962026 h 1126332"/>
              <a:gd name="connsiteX81" fmla="*/ 76204 w 818668"/>
              <a:gd name="connsiteY81" fmla="*/ 976313 h 1126332"/>
              <a:gd name="connsiteX82" fmla="*/ 80966 w 818668"/>
              <a:gd name="connsiteY82" fmla="*/ 983457 h 1126332"/>
              <a:gd name="connsiteX83" fmla="*/ 76204 w 818668"/>
              <a:gd name="connsiteY83" fmla="*/ 1040607 h 1126332"/>
              <a:gd name="connsiteX84" fmla="*/ 71441 w 818668"/>
              <a:gd name="connsiteY84" fmla="*/ 1052513 h 1126332"/>
              <a:gd name="connsiteX85" fmla="*/ 76204 w 818668"/>
              <a:gd name="connsiteY85" fmla="*/ 1116807 h 1126332"/>
              <a:gd name="connsiteX86" fmla="*/ 80966 w 818668"/>
              <a:gd name="connsiteY86" fmla="*/ 1126332 h 1126332"/>
              <a:gd name="connsiteX87" fmla="*/ 114304 w 818668"/>
              <a:gd name="connsiteY87" fmla="*/ 1119188 h 1126332"/>
              <a:gd name="connsiteX88" fmla="*/ 123829 w 818668"/>
              <a:gd name="connsiteY88" fmla="*/ 1104901 h 1126332"/>
              <a:gd name="connsiteX89" fmla="*/ 161928 w 818668"/>
              <a:gd name="connsiteY89" fmla="*/ 1069183 h 1126332"/>
              <a:gd name="connsiteX90" fmla="*/ 195266 w 818668"/>
              <a:gd name="connsiteY90" fmla="*/ 1071563 h 1126332"/>
              <a:gd name="connsiteX91" fmla="*/ 230985 w 818668"/>
              <a:gd name="connsiteY91" fmla="*/ 1042988 h 1126332"/>
              <a:gd name="connsiteX92" fmla="*/ 278610 w 818668"/>
              <a:gd name="connsiteY92" fmla="*/ 964408 h 1126332"/>
              <a:gd name="connsiteX93" fmla="*/ 316710 w 818668"/>
              <a:gd name="connsiteY93" fmla="*/ 914401 h 1126332"/>
              <a:gd name="connsiteX94" fmla="*/ 338141 w 818668"/>
              <a:gd name="connsiteY94" fmla="*/ 912020 h 1126332"/>
              <a:gd name="connsiteX0" fmla="*/ 338141 w 818668"/>
              <a:gd name="connsiteY0" fmla="*/ 912020 h 1126332"/>
              <a:gd name="connsiteX1" fmla="*/ 350047 w 818668"/>
              <a:gd name="connsiteY1" fmla="*/ 888207 h 1126332"/>
              <a:gd name="connsiteX2" fmla="*/ 390529 w 818668"/>
              <a:gd name="connsiteY2" fmla="*/ 833439 h 1126332"/>
              <a:gd name="connsiteX3" fmla="*/ 409579 w 818668"/>
              <a:gd name="connsiteY3" fmla="*/ 788194 h 1126332"/>
              <a:gd name="connsiteX4" fmla="*/ 421485 w 818668"/>
              <a:gd name="connsiteY4" fmla="*/ 723901 h 1126332"/>
              <a:gd name="connsiteX5" fmla="*/ 440535 w 818668"/>
              <a:gd name="connsiteY5" fmla="*/ 681038 h 1126332"/>
              <a:gd name="connsiteX6" fmla="*/ 473872 w 818668"/>
              <a:gd name="connsiteY6" fmla="*/ 640557 h 1126332"/>
              <a:gd name="connsiteX7" fmla="*/ 526260 w 818668"/>
              <a:gd name="connsiteY7" fmla="*/ 566738 h 1126332"/>
              <a:gd name="connsiteX8" fmla="*/ 571504 w 818668"/>
              <a:gd name="connsiteY8" fmla="*/ 516732 h 1126332"/>
              <a:gd name="connsiteX9" fmla="*/ 607222 w 818668"/>
              <a:gd name="connsiteY9" fmla="*/ 450057 h 1126332"/>
              <a:gd name="connsiteX10" fmla="*/ 647704 w 818668"/>
              <a:gd name="connsiteY10" fmla="*/ 407195 h 1126332"/>
              <a:gd name="connsiteX11" fmla="*/ 683422 w 818668"/>
              <a:gd name="connsiteY11" fmla="*/ 371476 h 1126332"/>
              <a:gd name="connsiteX12" fmla="*/ 695329 w 818668"/>
              <a:gd name="connsiteY12" fmla="*/ 369095 h 1126332"/>
              <a:gd name="connsiteX13" fmla="*/ 750097 w 818668"/>
              <a:gd name="connsiteY13" fmla="*/ 366713 h 1126332"/>
              <a:gd name="connsiteX14" fmla="*/ 816772 w 818668"/>
              <a:gd name="connsiteY14" fmla="*/ 328613 h 1126332"/>
              <a:gd name="connsiteX15" fmla="*/ 797722 w 818668"/>
              <a:gd name="connsiteY15" fmla="*/ 261938 h 1126332"/>
              <a:gd name="connsiteX16" fmla="*/ 769147 w 818668"/>
              <a:gd name="connsiteY16" fmla="*/ 273845 h 1126332"/>
              <a:gd name="connsiteX17" fmla="*/ 719141 w 818668"/>
              <a:gd name="connsiteY17" fmla="*/ 238126 h 1126332"/>
              <a:gd name="connsiteX18" fmla="*/ 676279 w 818668"/>
              <a:gd name="connsiteY18" fmla="*/ 209551 h 1126332"/>
              <a:gd name="connsiteX19" fmla="*/ 681041 w 818668"/>
              <a:gd name="connsiteY19" fmla="*/ 176213 h 1126332"/>
              <a:gd name="connsiteX20" fmla="*/ 676279 w 818668"/>
              <a:gd name="connsiteY20" fmla="*/ 140495 h 1126332"/>
              <a:gd name="connsiteX21" fmla="*/ 673897 w 818668"/>
              <a:gd name="connsiteY21" fmla="*/ 52388 h 1126332"/>
              <a:gd name="connsiteX22" fmla="*/ 654848 w 818668"/>
              <a:gd name="connsiteY22" fmla="*/ 0 h 1126332"/>
              <a:gd name="connsiteX23" fmla="*/ 631035 w 818668"/>
              <a:gd name="connsiteY23" fmla="*/ 52388 h 1126332"/>
              <a:gd name="connsiteX24" fmla="*/ 597697 w 818668"/>
              <a:gd name="connsiteY24" fmla="*/ 52388 h 1126332"/>
              <a:gd name="connsiteX25" fmla="*/ 561979 w 818668"/>
              <a:gd name="connsiteY25" fmla="*/ 73820 h 1126332"/>
              <a:gd name="connsiteX26" fmla="*/ 519116 w 818668"/>
              <a:gd name="connsiteY26" fmla="*/ 71438 h 1126332"/>
              <a:gd name="connsiteX27" fmla="*/ 531022 w 818668"/>
              <a:gd name="connsiteY27" fmla="*/ 100013 h 1126332"/>
              <a:gd name="connsiteX28" fmla="*/ 457204 w 818668"/>
              <a:gd name="connsiteY28" fmla="*/ 121445 h 1126332"/>
              <a:gd name="connsiteX29" fmla="*/ 421485 w 818668"/>
              <a:gd name="connsiteY29" fmla="*/ 173832 h 1126332"/>
              <a:gd name="connsiteX30" fmla="*/ 309566 w 818668"/>
              <a:gd name="connsiteY30" fmla="*/ 192882 h 1126332"/>
              <a:gd name="connsiteX31" fmla="*/ 290516 w 818668"/>
              <a:gd name="connsiteY31" fmla="*/ 204788 h 1126332"/>
              <a:gd name="connsiteX32" fmla="*/ 259560 w 818668"/>
              <a:gd name="connsiteY32" fmla="*/ 240507 h 1126332"/>
              <a:gd name="connsiteX33" fmla="*/ 250035 w 818668"/>
              <a:gd name="connsiteY33" fmla="*/ 252413 h 1126332"/>
              <a:gd name="connsiteX34" fmla="*/ 207172 w 818668"/>
              <a:gd name="connsiteY34" fmla="*/ 288132 h 1126332"/>
              <a:gd name="connsiteX35" fmla="*/ 197647 w 818668"/>
              <a:gd name="connsiteY35" fmla="*/ 297657 h 1126332"/>
              <a:gd name="connsiteX36" fmla="*/ 183360 w 818668"/>
              <a:gd name="connsiteY36" fmla="*/ 307182 h 1126332"/>
              <a:gd name="connsiteX37" fmla="*/ 176216 w 818668"/>
              <a:gd name="connsiteY37" fmla="*/ 314326 h 1126332"/>
              <a:gd name="connsiteX38" fmla="*/ 164310 w 818668"/>
              <a:gd name="connsiteY38" fmla="*/ 319088 h 1126332"/>
              <a:gd name="connsiteX39" fmla="*/ 157166 w 818668"/>
              <a:gd name="connsiteY39" fmla="*/ 373857 h 1126332"/>
              <a:gd name="connsiteX40" fmla="*/ 166691 w 818668"/>
              <a:gd name="connsiteY40" fmla="*/ 388145 h 1126332"/>
              <a:gd name="connsiteX41" fmla="*/ 183360 w 818668"/>
              <a:gd name="connsiteY41" fmla="*/ 409576 h 1126332"/>
              <a:gd name="connsiteX42" fmla="*/ 190504 w 818668"/>
              <a:gd name="connsiteY42" fmla="*/ 419101 h 1126332"/>
              <a:gd name="connsiteX43" fmla="*/ 197647 w 818668"/>
              <a:gd name="connsiteY43" fmla="*/ 431007 h 1126332"/>
              <a:gd name="connsiteX44" fmla="*/ 204791 w 818668"/>
              <a:gd name="connsiteY44" fmla="*/ 445295 h 1126332"/>
              <a:gd name="connsiteX45" fmla="*/ 216697 w 818668"/>
              <a:gd name="connsiteY45" fmla="*/ 461963 h 1126332"/>
              <a:gd name="connsiteX46" fmla="*/ 221460 w 818668"/>
              <a:gd name="connsiteY46" fmla="*/ 473870 h 1126332"/>
              <a:gd name="connsiteX47" fmla="*/ 228604 w 818668"/>
              <a:gd name="connsiteY47" fmla="*/ 483395 h 1126332"/>
              <a:gd name="connsiteX48" fmla="*/ 233366 w 818668"/>
              <a:gd name="connsiteY48" fmla="*/ 492920 h 1126332"/>
              <a:gd name="connsiteX49" fmla="*/ 230985 w 818668"/>
              <a:gd name="connsiteY49" fmla="*/ 509588 h 1126332"/>
              <a:gd name="connsiteX50" fmla="*/ 185741 w 818668"/>
              <a:gd name="connsiteY50" fmla="*/ 514351 h 1126332"/>
              <a:gd name="connsiteX51" fmla="*/ 176216 w 818668"/>
              <a:gd name="connsiteY51" fmla="*/ 519113 h 1126332"/>
              <a:gd name="connsiteX52" fmla="*/ 171454 w 818668"/>
              <a:gd name="connsiteY52" fmla="*/ 533401 h 1126332"/>
              <a:gd name="connsiteX53" fmla="*/ 164310 w 818668"/>
              <a:gd name="connsiteY53" fmla="*/ 583407 h 1126332"/>
              <a:gd name="connsiteX54" fmla="*/ 135735 w 818668"/>
              <a:gd name="connsiteY54" fmla="*/ 609601 h 1126332"/>
              <a:gd name="connsiteX55" fmla="*/ 128591 w 818668"/>
              <a:gd name="connsiteY55" fmla="*/ 614363 h 1126332"/>
              <a:gd name="connsiteX56" fmla="*/ 111922 w 818668"/>
              <a:gd name="connsiteY56" fmla="*/ 631032 h 1126332"/>
              <a:gd name="connsiteX57" fmla="*/ 100016 w 818668"/>
              <a:gd name="connsiteY57" fmla="*/ 640557 h 1126332"/>
              <a:gd name="connsiteX58" fmla="*/ 88110 w 818668"/>
              <a:gd name="connsiteY58" fmla="*/ 652463 h 1126332"/>
              <a:gd name="connsiteX59" fmla="*/ 80966 w 818668"/>
              <a:gd name="connsiteY59" fmla="*/ 664370 h 1126332"/>
              <a:gd name="connsiteX60" fmla="*/ 76204 w 818668"/>
              <a:gd name="connsiteY60" fmla="*/ 671513 h 1126332"/>
              <a:gd name="connsiteX61" fmla="*/ 69060 w 818668"/>
              <a:gd name="connsiteY61" fmla="*/ 681038 h 1126332"/>
              <a:gd name="connsiteX62" fmla="*/ 64297 w 818668"/>
              <a:gd name="connsiteY62" fmla="*/ 688182 h 1126332"/>
              <a:gd name="connsiteX63" fmla="*/ 57154 w 818668"/>
              <a:gd name="connsiteY63" fmla="*/ 695326 h 1126332"/>
              <a:gd name="connsiteX64" fmla="*/ 52391 w 818668"/>
              <a:gd name="connsiteY64" fmla="*/ 704851 h 1126332"/>
              <a:gd name="connsiteX65" fmla="*/ 47629 w 818668"/>
              <a:gd name="connsiteY65" fmla="*/ 711995 h 1126332"/>
              <a:gd name="connsiteX66" fmla="*/ 40485 w 818668"/>
              <a:gd name="connsiteY66" fmla="*/ 723901 h 1126332"/>
              <a:gd name="connsiteX67" fmla="*/ 33341 w 818668"/>
              <a:gd name="connsiteY67" fmla="*/ 738188 h 1126332"/>
              <a:gd name="connsiteX68" fmla="*/ 38104 w 818668"/>
              <a:gd name="connsiteY68" fmla="*/ 757238 h 1126332"/>
              <a:gd name="connsiteX69" fmla="*/ 47629 w 818668"/>
              <a:gd name="connsiteY69" fmla="*/ 781051 h 1126332"/>
              <a:gd name="connsiteX70" fmla="*/ 30960 w 818668"/>
              <a:gd name="connsiteY70" fmla="*/ 823913 h 1126332"/>
              <a:gd name="connsiteX71" fmla="*/ 11910 w 818668"/>
              <a:gd name="connsiteY71" fmla="*/ 838201 h 1126332"/>
              <a:gd name="connsiteX72" fmla="*/ 2385 w 818668"/>
              <a:gd name="connsiteY72" fmla="*/ 854870 h 1126332"/>
              <a:gd name="connsiteX73" fmla="*/ 4 w 818668"/>
              <a:gd name="connsiteY73" fmla="*/ 862013 h 1126332"/>
              <a:gd name="connsiteX74" fmla="*/ 4766 w 818668"/>
              <a:gd name="connsiteY74" fmla="*/ 921545 h 1126332"/>
              <a:gd name="connsiteX75" fmla="*/ 7147 w 818668"/>
              <a:gd name="connsiteY75" fmla="*/ 931070 h 1126332"/>
              <a:gd name="connsiteX76" fmla="*/ 21435 w 818668"/>
              <a:gd name="connsiteY76" fmla="*/ 947738 h 1126332"/>
              <a:gd name="connsiteX77" fmla="*/ 33341 w 818668"/>
              <a:gd name="connsiteY77" fmla="*/ 954882 h 1126332"/>
              <a:gd name="connsiteX78" fmla="*/ 42866 w 818668"/>
              <a:gd name="connsiteY78" fmla="*/ 957263 h 1126332"/>
              <a:gd name="connsiteX79" fmla="*/ 50010 w 818668"/>
              <a:gd name="connsiteY79" fmla="*/ 962026 h 1126332"/>
              <a:gd name="connsiteX80" fmla="*/ 76204 w 818668"/>
              <a:gd name="connsiteY80" fmla="*/ 976313 h 1126332"/>
              <a:gd name="connsiteX81" fmla="*/ 80966 w 818668"/>
              <a:gd name="connsiteY81" fmla="*/ 983457 h 1126332"/>
              <a:gd name="connsiteX82" fmla="*/ 76204 w 818668"/>
              <a:gd name="connsiteY82" fmla="*/ 1040607 h 1126332"/>
              <a:gd name="connsiteX83" fmla="*/ 71441 w 818668"/>
              <a:gd name="connsiteY83" fmla="*/ 1052513 h 1126332"/>
              <a:gd name="connsiteX84" fmla="*/ 76204 w 818668"/>
              <a:gd name="connsiteY84" fmla="*/ 1116807 h 1126332"/>
              <a:gd name="connsiteX85" fmla="*/ 80966 w 818668"/>
              <a:gd name="connsiteY85" fmla="*/ 1126332 h 1126332"/>
              <a:gd name="connsiteX86" fmla="*/ 114304 w 818668"/>
              <a:gd name="connsiteY86" fmla="*/ 1119188 h 1126332"/>
              <a:gd name="connsiteX87" fmla="*/ 123829 w 818668"/>
              <a:gd name="connsiteY87" fmla="*/ 1104901 h 1126332"/>
              <a:gd name="connsiteX88" fmla="*/ 161928 w 818668"/>
              <a:gd name="connsiteY88" fmla="*/ 1069183 h 1126332"/>
              <a:gd name="connsiteX89" fmla="*/ 195266 w 818668"/>
              <a:gd name="connsiteY89" fmla="*/ 1071563 h 1126332"/>
              <a:gd name="connsiteX90" fmla="*/ 230985 w 818668"/>
              <a:gd name="connsiteY90" fmla="*/ 1042988 h 1126332"/>
              <a:gd name="connsiteX91" fmla="*/ 278610 w 818668"/>
              <a:gd name="connsiteY91" fmla="*/ 964408 h 1126332"/>
              <a:gd name="connsiteX92" fmla="*/ 316710 w 818668"/>
              <a:gd name="connsiteY92" fmla="*/ 914401 h 1126332"/>
              <a:gd name="connsiteX93" fmla="*/ 338141 w 818668"/>
              <a:gd name="connsiteY93" fmla="*/ 912020 h 1126332"/>
              <a:gd name="connsiteX0" fmla="*/ 338141 w 818668"/>
              <a:gd name="connsiteY0" fmla="*/ 912020 h 1126332"/>
              <a:gd name="connsiteX1" fmla="*/ 350047 w 818668"/>
              <a:gd name="connsiteY1" fmla="*/ 888207 h 1126332"/>
              <a:gd name="connsiteX2" fmla="*/ 390529 w 818668"/>
              <a:gd name="connsiteY2" fmla="*/ 833439 h 1126332"/>
              <a:gd name="connsiteX3" fmla="*/ 409579 w 818668"/>
              <a:gd name="connsiteY3" fmla="*/ 788194 h 1126332"/>
              <a:gd name="connsiteX4" fmla="*/ 421485 w 818668"/>
              <a:gd name="connsiteY4" fmla="*/ 723901 h 1126332"/>
              <a:gd name="connsiteX5" fmla="*/ 440535 w 818668"/>
              <a:gd name="connsiteY5" fmla="*/ 681038 h 1126332"/>
              <a:gd name="connsiteX6" fmla="*/ 473872 w 818668"/>
              <a:gd name="connsiteY6" fmla="*/ 640557 h 1126332"/>
              <a:gd name="connsiteX7" fmla="*/ 526260 w 818668"/>
              <a:gd name="connsiteY7" fmla="*/ 566738 h 1126332"/>
              <a:gd name="connsiteX8" fmla="*/ 571504 w 818668"/>
              <a:gd name="connsiteY8" fmla="*/ 516732 h 1126332"/>
              <a:gd name="connsiteX9" fmla="*/ 607222 w 818668"/>
              <a:gd name="connsiteY9" fmla="*/ 450057 h 1126332"/>
              <a:gd name="connsiteX10" fmla="*/ 647704 w 818668"/>
              <a:gd name="connsiteY10" fmla="*/ 407195 h 1126332"/>
              <a:gd name="connsiteX11" fmla="*/ 683422 w 818668"/>
              <a:gd name="connsiteY11" fmla="*/ 371476 h 1126332"/>
              <a:gd name="connsiteX12" fmla="*/ 695329 w 818668"/>
              <a:gd name="connsiteY12" fmla="*/ 369095 h 1126332"/>
              <a:gd name="connsiteX13" fmla="*/ 750097 w 818668"/>
              <a:gd name="connsiteY13" fmla="*/ 366713 h 1126332"/>
              <a:gd name="connsiteX14" fmla="*/ 816772 w 818668"/>
              <a:gd name="connsiteY14" fmla="*/ 328613 h 1126332"/>
              <a:gd name="connsiteX15" fmla="*/ 797722 w 818668"/>
              <a:gd name="connsiteY15" fmla="*/ 261938 h 1126332"/>
              <a:gd name="connsiteX16" fmla="*/ 769147 w 818668"/>
              <a:gd name="connsiteY16" fmla="*/ 273845 h 1126332"/>
              <a:gd name="connsiteX17" fmla="*/ 719141 w 818668"/>
              <a:gd name="connsiteY17" fmla="*/ 238126 h 1126332"/>
              <a:gd name="connsiteX18" fmla="*/ 676279 w 818668"/>
              <a:gd name="connsiteY18" fmla="*/ 209551 h 1126332"/>
              <a:gd name="connsiteX19" fmla="*/ 681041 w 818668"/>
              <a:gd name="connsiteY19" fmla="*/ 176213 h 1126332"/>
              <a:gd name="connsiteX20" fmla="*/ 676279 w 818668"/>
              <a:gd name="connsiteY20" fmla="*/ 140495 h 1126332"/>
              <a:gd name="connsiteX21" fmla="*/ 673897 w 818668"/>
              <a:gd name="connsiteY21" fmla="*/ 52388 h 1126332"/>
              <a:gd name="connsiteX22" fmla="*/ 654848 w 818668"/>
              <a:gd name="connsiteY22" fmla="*/ 0 h 1126332"/>
              <a:gd name="connsiteX23" fmla="*/ 631035 w 818668"/>
              <a:gd name="connsiteY23" fmla="*/ 52388 h 1126332"/>
              <a:gd name="connsiteX24" fmla="*/ 597697 w 818668"/>
              <a:gd name="connsiteY24" fmla="*/ 52388 h 1126332"/>
              <a:gd name="connsiteX25" fmla="*/ 561979 w 818668"/>
              <a:gd name="connsiteY25" fmla="*/ 73820 h 1126332"/>
              <a:gd name="connsiteX26" fmla="*/ 519116 w 818668"/>
              <a:gd name="connsiteY26" fmla="*/ 71438 h 1126332"/>
              <a:gd name="connsiteX27" fmla="*/ 531022 w 818668"/>
              <a:gd name="connsiteY27" fmla="*/ 100013 h 1126332"/>
              <a:gd name="connsiteX28" fmla="*/ 457204 w 818668"/>
              <a:gd name="connsiteY28" fmla="*/ 121445 h 1126332"/>
              <a:gd name="connsiteX29" fmla="*/ 421485 w 818668"/>
              <a:gd name="connsiteY29" fmla="*/ 173832 h 1126332"/>
              <a:gd name="connsiteX30" fmla="*/ 309566 w 818668"/>
              <a:gd name="connsiteY30" fmla="*/ 192882 h 1126332"/>
              <a:gd name="connsiteX31" fmla="*/ 290516 w 818668"/>
              <a:gd name="connsiteY31" fmla="*/ 204788 h 1126332"/>
              <a:gd name="connsiteX32" fmla="*/ 259560 w 818668"/>
              <a:gd name="connsiteY32" fmla="*/ 240507 h 1126332"/>
              <a:gd name="connsiteX33" fmla="*/ 207172 w 818668"/>
              <a:gd name="connsiteY33" fmla="*/ 288132 h 1126332"/>
              <a:gd name="connsiteX34" fmla="*/ 197647 w 818668"/>
              <a:gd name="connsiteY34" fmla="*/ 297657 h 1126332"/>
              <a:gd name="connsiteX35" fmla="*/ 183360 w 818668"/>
              <a:gd name="connsiteY35" fmla="*/ 307182 h 1126332"/>
              <a:gd name="connsiteX36" fmla="*/ 176216 w 818668"/>
              <a:gd name="connsiteY36" fmla="*/ 314326 h 1126332"/>
              <a:gd name="connsiteX37" fmla="*/ 164310 w 818668"/>
              <a:gd name="connsiteY37" fmla="*/ 319088 h 1126332"/>
              <a:gd name="connsiteX38" fmla="*/ 157166 w 818668"/>
              <a:gd name="connsiteY38" fmla="*/ 373857 h 1126332"/>
              <a:gd name="connsiteX39" fmla="*/ 166691 w 818668"/>
              <a:gd name="connsiteY39" fmla="*/ 388145 h 1126332"/>
              <a:gd name="connsiteX40" fmla="*/ 183360 w 818668"/>
              <a:gd name="connsiteY40" fmla="*/ 409576 h 1126332"/>
              <a:gd name="connsiteX41" fmla="*/ 190504 w 818668"/>
              <a:gd name="connsiteY41" fmla="*/ 419101 h 1126332"/>
              <a:gd name="connsiteX42" fmla="*/ 197647 w 818668"/>
              <a:gd name="connsiteY42" fmla="*/ 431007 h 1126332"/>
              <a:gd name="connsiteX43" fmla="*/ 204791 w 818668"/>
              <a:gd name="connsiteY43" fmla="*/ 445295 h 1126332"/>
              <a:gd name="connsiteX44" fmla="*/ 216697 w 818668"/>
              <a:gd name="connsiteY44" fmla="*/ 461963 h 1126332"/>
              <a:gd name="connsiteX45" fmla="*/ 221460 w 818668"/>
              <a:gd name="connsiteY45" fmla="*/ 473870 h 1126332"/>
              <a:gd name="connsiteX46" fmla="*/ 228604 w 818668"/>
              <a:gd name="connsiteY46" fmla="*/ 483395 h 1126332"/>
              <a:gd name="connsiteX47" fmla="*/ 233366 w 818668"/>
              <a:gd name="connsiteY47" fmla="*/ 492920 h 1126332"/>
              <a:gd name="connsiteX48" fmla="*/ 230985 w 818668"/>
              <a:gd name="connsiteY48" fmla="*/ 509588 h 1126332"/>
              <a:gd name="connsiteX49" fmla="*/ 185741 w 818668"/>
              <a:gd name="connsiteY49" fmla="*/ 514351 h 1126332"/>
              <a:gd name="connsiteX50" fmla="*/ 176216 w 818668"/>
              <a:gd name="connsiteY50" fmla="*/ 519113 h 1126332"/>
              <a:gd name="connsiteX51" fmla="*/ 171454 w 818668"/>
              <a:gd name="connsiteY51" fmla="*/ 533401 h 1126332"/>
              <a:gd name="connsiteX52" fmla="*/ 164310 w 818668"/>
              <a:gd name="connsiteY52" fmla="*/ 583407 h 1126332"/>
              <a:gd name="connsiteX53" fmla="*/ 135735 w 818668"/>
              <a:gd name="connsiteY53" fmla="*/ 609601 h 1126332"/>
              <a:gd name="connsiteX54" fmla="*/ 128591 w 818668"/>
              <a:gd name="connsiteY54" fmla="*/ 614363 h 1126332"/>
              <a:gd name="connsiteX55" fmla="*/ 111922 w 818668"/>
              <a:gd name="connsiteY55" fmla="*/ 631032 h 1126332"/>
              <a:gd name="connsiteX56" fmla="*/ 100016 w 818668"/>
              <a:gd name="connsiteY56" fmla="*/ 640557 h 1126332"/>
              <a:gd name="connsiteX57" fmla="*/ 88110 w 818668"/>
              <a:gd name="connsiteY57" fmla="*/ 652463 h 1126332"/>
              <a:gd name="connsiteX58" fmla="*/ 80966 w 818668"/>
              <a:gd name="connsiteY58" fmla="*/ 664370 h 1126332"/>
              <a:gd name="connsiteX59" fmla="*/ 76204 w 818668"/>
              <a:gd name="connsiteY59" fmla="*/ 671513 h 1126332"/>
              <a:gd name="connsiteX60" fmla="*/ 69060 w 818668"/>
              <a:gd name="connsiteY60" fmla="*/ 681038 h 1126332"/>
              <a:gd name="connsiteX61" fmla="*/ 64297 w 818668"/>
              <a:gd name="connsiteY61" fmla="*/ 688182 h 1126332"/>
              <a:gd name="connsiteX62" fmla="*/ 57154 w 818668"/>
              <a:gd name="connsiteY62" fmla="*/ 695326 h 1126332"/>
              <a:gd name="connsiteX63" fmla="*/ 52391 w 818668"/>
              <a:gd name="connsiteY63" fmla="*/ 704851 h 1126332"/>
              <a:gd name="connsiteX64" fmla="*/ 47629 w 818668"/>
              <a:gd name="connsiteY64" fmla="*/ 711995 h 1126332"/>
              <a:gd name="connsiteX65" fmla="*/ 40485 w 818668"/>
              <a:gd name="connsiteY65" fmla="*/ 723901 h 1126332"/>
              <a:gd name="connsiteX66" fmla="*/ 33341 w 818668"/>
              <a:gd name="connsiteY66" fmla="*/ 738188 h 1126332"/>
              <a:gd name="connsiteX67" fmla="*/ 38104 w 818668"/>
              <a:gd name="connsiteY67" fmla="*/ 757238 h 1126332"/>
              <a:gd name="connsiteX68" fmla="*/ 47629 w 818668"/>
              <a:gd name="connsiteY68" fmla="*/ 781051 h 1126332"/>
              <a:gd name="connsiteX69" fmla="*/ 30960 w 818668"/>
              <a:gd name="connsiteY69" fmla="*/ 823913 h 1126332"/>
              <a:gd name="connsiteX70" fmla="*/ 11910 w 818668"/>
              <a:gd name="connsiteY70" fmla="*/ 838201 h 1126332"/>
              <a:gd name="connsiteX71" fmla="*/ 2385 w 818668"/>
              <a:gd name="connsiteY71" fmla="*/ 854870 h 1126332"/>
              <a:gd name="connsiteX72" fmla="*/ 4 w 818668"/>
              <a:gd name="connsiteY72" fmla="*/ 862013 h 1126332"/>
              <a:gd name="connsiteX73" fmla="*/ 4766 w 818668"/>
              <a:gd name="connsiteY73" fmla="*/ 921545 h 1126332"/>
              <a:gd name="connsiteX74" fmla="*/ 7147 w 818668"/>
              <a:gd name="connsiteY74" fmla="*/ 931070 h 1126332"/>
              <a:gd name="connsiteX75" fmla="*/ 21435 w 818668"/>
              <a:gd name="connsiteY75" fmla="*/ 947738 h 1126332"/>
              <a:gd name="connsiteX76" fmla="*/ 33341 w 818668"/>
              <a:gd name="connsiteY76" fmla="*/ 954882 h 1126332"/>
              <a:gd name="connsiteX77" fmla="*/ 42866 w 818668"/>
              <a:gd name="connsiteY77" fmla="*/ 957263 h 1126332"/>
              <a:gd name="connsiteX78" fmla="*/ 50010 w 818668"/>
              <a:gd name="connsiteY78" fmla="*/ 962026 h 1126332"/>
              <a:gd name="connsiteX79" fmla="*/ 76204 w 818668"/>
              <a:gd name="connsiteY79" fmla="*/ 976313 h 1126332"/>
              <a:gd name="connsiteX80" fmla="*/ 80966 w 818668"/>
              <a:gd name="connsiteY80" fmla="*/ 983457 h 1126332"/>
              <a:gd name="connsiteX81" fmla="*/ 76204 w 818668"/>
              <a:gd name="connsiteY81" fmla="*/ 1040607 h 1126332"/>
              <a:gd name="connsiteX82" fmla="*/ 71441 w 818668"/>
              <a:gd name="connsiteY82" fmla="*/ 1052513 h 1126332"/>
              <a:gd name="connsiteX83" fmla="*/ 76204 w 818668"/>
              <a:gd name="connsiteY83" fmla="*/ 1116807 h 1126332"/>
              <a:gd name="connsiteX84" fmla="*/ 80966 w 818668"/>
              <a:gd name="connsiteY84" fmla="*/ 1126332 h 1126332"/>
              <a:gd name="connsiteX85" fmla="*/ 114304 w 818668"/>
              <a:gd name="connsiteY85" fmla="*/ 1119188 h 1126332"/>
              <a:gd name="connsiteX86" fmla="*/ 123829 w 818668"/>
              <a:gd name="connsiteY86" fmla="*/ 1104901 h 1126332"/>
              <a:gd name="connsiteX87" fmla="*/ 161928 w 818668"/>
              <a:gd name="connsiteY87" fmla="*/ 1069183 h 1126332"/>
              <a:gd name="connsiteX88" fmla="*/ 195266 w 818668"/>
              <a:gd name="connsiteY88" fmla="*/ 1071563 h 1126332"/>
              <a:gd name="connsiteX89" fmla="*/ 230985 w 818668"/>
              <a:gd name="connsiteY89" fmla="*/ 1042988 h 1126332"/>
              <a:gd name="connsiteX90" fmla="*/ 278610 w 818668"/>
              <a:gd name="connsiteY90" fmla="*/ 964408 h 1126332"/>
              <a:gd name="connsiteX91" fmla="*/ 316710 w 818668"/>
              <a:gd name="connsiteY91" fmla="*/ 914401 h 1126332"/>
              <a:gd name="connsiteX92" fmla="*/ 338141 w 818668"/>
              <a:gd name="connsiteY92" fmla="*/ 912020 h 1126332"/>
              <a:gd name="connsiteX0" fmla="*/ 338141 w 818668"/>
              <a:gd name="connsiteY0" fmla="*/ 912020 h 1126332"/>
              <a:gd name="connsiteX1" fmla="*/ 350047 w 818668"/>
              <a:gd name="connsiteY1" fmla="*/ 888207 h 1126332"/>
              <a:gd name="connsiteX2" fmla="*/ 390529 w 818668"/>
              <a:gd name="connsiteY2" fmla="*/ 833439 h 1126332"/>
              <a:gd name="connsiteX3" fmla="*/ 409579 w 818668"/>
              <a:gd name="connsiteY3" fmla="*/ 788194 h 1126332"/>
              <a:gd name="connsiteX4" fmla="*/ 421485 w 818668"/>
              <a:gd name="connsiteY4" fmla="*/ 723901 h 1126332"/>
              <a:gd name="connsiteX5" fmla="*/ 440535 w 818668"/>
              <a:gd name="connsiteY5" fmla="*/ 681038 h 1126332"/>
              <a:gd name="connsiteX6" fmla="*/ 473872 w 818668"/>
              <a:gd name="connsiteY6" fmla="*/ 640557 h 1126332"/>
              <a:gd name="connsiteX7" fmla="*/ 526260 w 818668"/>
              <a:gd name="connsiteY7" fmla="*/ 566738 h 1126332"/>
              <a:gd name="connsiteX8" fmla="*/ 571504 w 818668"/>
              <a:gd name="connsiteY8" fmla="*/ 516732 h 1126332"/>
              <a:gd name="connsiteX9" fmla="*/ 607222 w 818668"/>
              <a:gd name="connsiteY9" fmla="*/ 450057 h 1126332"/>
              <a:gd name="connsiteX10" fmla="*/ 647704 w 818668"/>
              <a:gd name="connsiteY10" fmla="*/ 407195 h 1126332"/>
              <a:gd name="connsiteX11" fmla="*/ 683422 w 818668"/>
              <a:gd name="connsiteY11" fmla="*/ 371476 h 1126332"/>
              <a:gd name="connsiteX12" fmla="*/ 695329 w 818668"/>
              <a:gd name="connsiteY12" fmla="*/ 369095 h 1126332"/>
              <a:gd name="connsiteX13" fmla="*/ 750097 w 818668"/>
              <a:gd name="connsiteY13" fmla="*/ 366713 h 1126332"/>
              <a:gd name="connsiteX14" fmla="*/ 816772 w 818668"/>
              <a:gd name="connsiteY14" fmla="*/ 328613 h 1126332"/>
              <a:gd name="connsiteX15" fmla="*/ 797722 w 818668"/>
              <a:gd name="connsiteY15" fmla="*/ 261938 h 1126332"/>
              <a:gd name="connsiteX16" fmla="*/ 769147 w 818668"/>
              <a:gd name="connsiteY16" fmla="*/ 273845 h 1126332"/>
              <a:gd name="connsiteX17" fmla="*/ 719141 w 818668"/>
              <a:gd name="connsiteY17" fmla="*/ 238126 h 1126332"/>
              <a:gd name="connsiteX18" fmla="*/ 676279 w 818668"/>
              <a:gd name="connsiteY18" fmla="*/ 209551 h 1126332"/>
              <a:gd name="connsiteX19" fmla="*/ 681041 w 818668"/>
              <a:gd name="connsiteY19" fmla="*/ 176213 h 1126332"/>
              <a:gd name="connsiteX20" fmla="*/ 676279 w 818668"/>
              <a:gd name="connsiteY20" fmla="*/ 140495 h 1126332"/>
              <a:gd name="connsiteX21" fmla="*/ 673897 w 818668"/>
              <a:gd name="connsiteY21" fmla="*/ 52388 h 1126332"/>
              <a:gd name="connsiteX22" fmla="*/ 654848 w 818668"/>
              <a:gd name="connsiteY22" fmla="*/ 0 h 1126332"/>
              <a:gd name="connsiteX23" fmla="*/ 631035 w 818668"/>
              <a:gd name="connsiteY23" fmla="*/ 52388 h 1126332"/>
              <a:gd name="connsiteX24" fmla="*/ 597697 w 818668"/>
              <a:gd name="connsiteY24" fmla="*/ 52388 h 1126332"/>
              <a:gd name="connsiteX25" fmla="*/ 561979 w 818668"/>
              <a:gd name="connsiteY25" fmla="*/ 73820 h 1126332"/>
              <a:gd name="connsiteX26" fmla="*/ 519116 w 818668"/>
              <a:gd name="connsiteY26" fmla="*/ 71438 h 1126332"/>
              <a:gd name="connsiteX27" fmla="*/ 531022 w 818668"/>
              <a:gd name="connsiteY27" fmla="*/ 100013 h 1126332"/>
              <a:gd name="connsiteX28" fmla="*/ 457204 w 818668"/>
              <a:gd name="connsiteY28" fmla="*/ 121445 h 1126332"/>
              <a:gd name="connsiteX29" fmla="*/ 421485 w 818668"/>
              <a:gd name="connsiteY29" fmla="*/ 173832 h 1126332"/>
              <a:gd name="connsiteX30" fmla="*/ 309566 w 818668"/>
              <a:gd name="connsiteY30" fmla="*/ 192882 h 1126332"/>
              <a:gd name="connsiteX31" fmla="*/ 259560 w 818668"/>
              <a:gd name="connsiteY31" fmla="*/ 240507 h 1126332"/>
              <a:gd name="connsiteX32" fmla="*/ 207172 w 818668"/>
              <a:gd name="connsiteY32" fmla="*/ 288132 h 1126332"/>
              <a:gd name="connsiteX33" fmla="*/ 197647 w 818668"/>
              <a:gd name="connsiteY33" fmla="*/ 297657 h 1126332"/>
              <a:gd name="connsiteX34" fmla="*/ 183360 w 818668"/>
              <a:gd name="connsiteY34" fmla="*/ 307182 h 1126332"/>
              <a:gd name="connsiteX35" fmla="*/ 176216 w 818668"/>
              <a:gd name="connsiteY35" fmla="*/ 314326 h 1126332"/>
              <a:gd name="connsiteX36" fmla="*/ 164310 w 818668"/>
              <a:gd name="connsiteY36" fmla="*/ 319088 h 1126332"/>
              <a:gd name="connsiteX37" fmla="*/ 157166 w 818668"/>
              <a:gd name="connsiteY37" fmla="*/ 373857 h 1126332"/>
              <a:gd name="connsiteX38" fmla="*/ 166691 w 818668"/>
              <a:gd name="connsiteY38" fmla="*/ 388145 h 1126332"/>
              <a:gd name="connsiteX39" fmla="*/ 183360 w 818668"/>
              <a:gd name="connsiteY39" fmla="*/ 409576 h 1126332"/>
              <a:gd name="connsiteX40" fmla="*/ 190504 w 818668"/>
              <a:gd name="connsiteY40" fmla="*/ 419101 h 1126332"/>
              <a:gd name="connsiteX41" fmla="*/ 197647 w 818668"/>
              <a:gd name="connsiteY41" fmla="*/ 431007 h 1126332"/>
              <a:gd name="connsiteX42" fmla="*/ 204791 w 818668"/>
              <a:gd name="connsiteY42" fmla="*/ 445295 h 1126332"/>
              <a:gd name="connsiteX43" fmla="*/ 216697 w 818668"/>
              <a:gd name="connsiteY43" fmla="*/ 461963 h 1126332"/>
              <a:gd name="connsiteX44" fmla="*/ 221460 w 818668"/>
              <a:gd name="connsiteY44" fmla="*/ 473870 h 1126332"/>
              <a:gd name="connsiteX45" fmla="*/ 228604 w 818668"/>
              <a:gd name="connsiteY45" fmla="*/ 483395 h 1126332"/>
              <a:gd name="connsiteX46" fmla="*/ 233366 w 818668"/>
              <a:gd name="connsiteY46" fmla="*/ 492920 h 1126332"/>
              <a:gd name="connsiteX47" fmla="*/ 230985 w 818668"/>
              <a:gd name="connsiteY47" fmla="*/ 509588 h 1126332"/>
              <a:gd name="connsiteX48" fmla="*/ 185741 w 818668"/>
              <a:gd name="connsiteY48" fmla="*/ 514351 h 1126332"/>
              <a:gd name="connsiteX49" fmla="*/ 176216 w 818668"/>
              <a:gd name="connsiteY49" fmla="*/ 519113 h 1126332"/>
              <a:gd name="connsiteX50" fmla="*/ 171454 w 818668"/>
              <a:gd name="connsiteY50" fmla="*/ 533401 h 1126332"/>
              <a:gd name="connsiteX51" fmla="*/ 164310 w 818668"/>
              <a:gd name="connsiteY51" fmla="*/ 583407 h 1126332"/>
              <a:gd name="connsiteX52" fmla="*/ 135735 w 818668"/>
              <a:gd name="connsiteY52" fmla="*/ 609601 h 1126332"/>
              <a:gd name="connsiteX53" fmla="*/ 128591 w 818668"/>
              <a:gd name="connsiteY53" fmla="*/ 614363 h 1126332"/>
              <a:gd name="connsiteX54" fmla="*/ 111922 w 818668"/>
              <a:gd name="connsiteY54" fmla="*/ 631032 h 1126332"/>
              <a:gd name="connsiteX55" fmla="*/ 100016 w 818668"/>
              <a:gd name="connsiteY55" fmla="*/ 640557 h 1126332"/>
              <a:gd name="connsiteX56" fmla="*/ 88110 w 818668"/>
              <a:gd name="connsiteY56" fmla="*/ 652463 h 1126332"/>
              <a:gd name="connsiteX57" fmla="*/ 80966 w 818668"/>
              <a:gd name="connsiteY57" fmla="*/ 664370 h 1126332"/>
              <a:gd name="connsiteX58" fmla="*/ 76204 w 818668"/>
              <a:gd name="connsiteY58" fmla="*/ 671513 h 1126332"/>
              <a:gd name="connsiteX59" fmla="*/ 69060 w 818668"/>
              <a:gd name="connsiteY59" fmla="*/ 681038 h 1126332"/>
              <a:gd name="connsiteX60" fmla="*/ 64297 w 818668"/>
              <a:gd name="connsiteY60" fmla="*/ 688182 h 1126332"/>
              <a:gd name="connsiteX61" fmla="*/ 57154 w 818668"/>
              <a:gd name="connsiteY61" fmla="*/ 695326 h 1126332"/>
              <a:gd name="connsiteX62" fmla="*/ 52391 w 818668"/>
              <a:gd name="connsiteY62" fmla="*/ 704851 h 1126332"/>
              <a:gd name="connsiteX63" fmla="*/ 47629 w 818668"/>
              <a:gd name="connsiteY63" fmla="*/ 711995 h 1126332"/>
              <a:gd name="connsiteX64" fmla="*/ 40485 w 818668"/>
              <a:gd name="connsiteY64" fmla="*/ 723901 h 1126332"/>
              <a:gd name="connsiteX65" fmla="*/ 33341 w 818668"/>
              <a:gd name="connsiteY65" fmla="*/ 738188 h 1126332"/>
              <a:gd name="connsiteX66" fmla="*/ 38104 w 818668"/>
              <a:gd name="connsiteY66" fmla="*/ 757238 h 1126332"/>
              <a:gd name="connsiteX67" fmla="*/ 47629 w 818668"/>
              <a:gd name="connsiteY67" fmla="*/ 781051 h 1126332"/>
              <a:gd name="connsiteX68" fmla="*/ 30960 w 818668"/>
              <a:gd name="connsiteY68" fmla="*/ 823913 h 1126332"/>
              <a:gd name="connsiteX69" fmla="*/ 11910 w 818668"/>
              <a:gd name="connsiteY69" fmla="*/ 838201 h 1126332"/>
              <a:gd name="connsiteX70" fmla="*/ 2385 w 818668"/>
              <a:gd name="connsiteY70" fmla="*/ 854870 h 1126332"/>
              <a:gd name="connsiteX71" fmla="*/ 4 w 818668"/>
              <a:gd name="connsiteY71" fmla="*/ 862013 h 1126332"/>
              <a:gd name="connsiteX72" fmla="*/ 4766 w 818668"/>
              <a:gd name="connsiteY72" fmla="*/ 921545 h 1126332"/>
              <a:gd name="connsiteX73" fmla="*/ 7147 w 818668"/>
              <a:gd name="connsiteY73" fmla="*/ 931070 h 1126332"/>
              <a:gd name="connsiteX74" fmla="*/ 21435 w 818668"/>
              <a:gd name="connsiteY74" fmla="*/ 947738 h 1126332"/>
              <a:gd name="connsiteX75" fmla="*/ 33341 w 818668"/>
              <a:gd name="connsiteY75" fmla="*/ 954882 h 1126332"/>
              <a:gd name="connsiteX76" fmla="*/ 42866 w 818668"/>
              <a:gd name="connsiteY76" fmla="*/ 957263 h 1126332"/>
              <a:gd name="connsiteX77" fmla="*/ 50010 w 818668"/>
              <a:gd name="connsiteY77" fmla="*/ 962026 h 1126332"/>
              <a:gd name="connsiteX78" fmla="*/ 76204 w 818668"/>
              <a:gd name="connsiteY78" fmla="*/ 976313 h 1126332"/>
              <a:gd name="connsiteX79" fmla="*/ 80966 w 818668"/>
              <a:gd name="connsiteY79" fmla="*/ 983457 h 1126332"/>
              <a:gd name="connsiteX80" fmla="*/ 76204 w 818668"/>
              <a:gd name="connsiteY80" fmla="*/ 1040607 h 1126332"/>
              <a:gd name="connsiteX81" fmla="*/ 71441 w 818668"/>
              <a:gd name="connsiteY81" fmla="*/ 1052513 h 1126332"/>
              <a:gd name="connsiteX82" fmla="*/ 76204 w 818668"/>
              <a:gd name="connsiteY82" fmla="*/ 1116807 h 1126332"/>
              <a:gd name="connsiteX83" fmla="*/ 80966 w 818668"/>
              <a:gd name="connsiteY83" fmla="*/ 1126332 h 1126332"/>
              <a:gd name="connsiteX84" fmla="*/ 114304 w 818668"/>
              <a:gd name="connsiteY84" fmla="*/ 1119188 h 1126332"/>
              <a:gd name="connsiteX85" fmla="*/ 123829 w 818668"/>
              <a:gd name="connsiteY85" fmla="*/ 1104901 h 1126332"/>
              <a:gd name="connsiteX86" fmla="*/ 161928 w 818668"/>
              <a:gd name="connsiteY86" fmla="*/ 1069183 h 1126332"/>
              <a:gd name="connsiteX87" fmla="*/ 195266 w 818668"/>
              <a:gd name="connsiteY87" fmla="*/ 1071563 h 1126332"/>
              <a:gd name="connsiteX88" fmla="*/ 230985 w 818668"/>
              <a:gd name="connsiteY88" fmla="*/ 1042988 h 1126332"/>
              <a:gd name="connsiteX89" fmla="*/ 278610 w 818668"/>
              <a:gd name="connsiteY89" fmla="*/ 964408 h 1126332"/>
              <a:gd name="connsiteX90" fmla="*/ 316710 w 818668"/>
              <a:gd name="connsiteY90" fmla="*/ 914401 h 1126332"/>
              <a:gd name="connsiteX91" fmla="*/ 338141 w 818668"/>
              <a:gd name="connsiteY91" fmla="*/ 912020 h 1126332"/>
              <a:gd name="connsiteX0" fmla="*/ 338141 w 818668"/>
              <a:gd name="connsiteY0" fmla="*/ 912020 h 1126332"/>
              <a:gd name="connsiteX1" fmla="*/ 350047 w 818668"/>
              <a:gd name="connsiteY1" fmla="*/ 888207 h 1126332"/>
              <a:gd name="connsiteX2" fmla="*/ 390529 w 818668"/>
              <a:gd name="connsiteY2" fmla="*/ 833439 h 1126332"/>
              <a:gd name="connsiteX3" fmla="*/ 409579 w 818668"/>
              <a:gd name="connsiteY3" fmla="*/ 788194 h 1126332"/>
              <a:gd name="connsiteX4" fmla="*/ 421485 w 818668"/>
              <a:gd name="connsiteY4" fmla="*/ 723901 h 1126332"/>
              <a:gd name="connsiteX5" fmla="*/ 440535 w 818668"/>
              <a:gd name="connsiteY5" fmla="*/ 681038 h 1126332"/>
              <a:gd name="connsiteX6" fmla="*/ 473872 w 818668"/>
              <a:gd name="connsiteY6" fmla="*/ 640557 h 1126332"/>
              <a:gd name="connsiteX7" fmla="*/ 526260 w 818668"/>
              <a:gd name="connsiteY7" fmla="*/ 566738 h 1126332"/>
              <a:gd name="connsiteX8" fmla="*/ 571504 w 818668"/>
              <a:gd name="connsiteY8" fmla="*/ 516732 h 1126332"/>
              <a:gd name="connsiteX9" fmla="*/ 607222 w 818668"/>
              <a:gd name="connsiteY9" fmla="*/ 450057 h 1126332"/>
              <a:gd name="connsiteX10" fmla="*/ 647704 w 818668"/>
              <a:gd name="connsiteY10" fmla="*/ 407195 h 1126332"/>
              <a:gd name="connsiteX11" fmla="*/ 683422 w 818668"/>
              <a:gd name="connsiteY11" fmla="*/ 371476 h 1126332"/>
              <a:gd name="connsiteX12" fmla="*/ 695329 w 818668"/>
              <a:gd name="connsiteY12" fmla="*/ 369095 h 1126332"/>
              <a:gd name="connsiteX13" fmla="*/ 750097 w 818668"/>
              <a:gd name="connsiteY13" fmla="*/ 366713 h 1126332"/>
              <a:gd name="connsiteX14" fmla="*/ 816772 w 818668"/>
              <a:gd name="connsiteY14" fmla="*/ 328613 h 1126332"/>
              <a:gd name="connsiteX15" fmla="*/ 797722 w 818668"/>
              <a:gd name="connsiteY15" fmla="*/ 261938 h 1126332"/>
              <a:gd name="connsiteX16" fmla="*/ 769147 w 818668"/>
              <a:gd name="connsiteY16" fmla="*/ 273845 h 1126332"/>
              <a:gd name="connsiteX17" fmla="*/ 719141 w 818668"/>
              <a:gd name="connsiteY17" fmla="*/ 238126 h 1126332"/>
              <a:gd name="connsiteX18" fmla="*/ 676279 w 818668"/>
              <a:gd name="connsiteY18" fmla="*/ 209551 h 1126332"/>
              <a:gd name="connsiteX19" fmla="*/ 681041 w 818668"/>
              <a:gd name="connsiteY19" fmla="*/ 176213 h 1126332"/>
              <a:gd name="connsiteX20" fmla="*/ 676279 w 818668"/>
              <a:gd name="connsiteY20" fmla="*/ 140495 h 1126332"/>
              <a:gd name="connsiteX21" fmla="*/ 673897 w 818668"/>
              <a:gd name="connsiteY21" fmla="*/ 52388 h 1126332"/>
              <a:gd name="connsiteX22" fmla="*/ 654848 w 818668"/>
              <a:gd name="connsiteY22" fmla="*/ 0 h 1126332"/>
              <a:gd name="connsiteX23" fmla="*/ 631035 w 818668"/>
              <a:gd name="connsiteY23" fmla="*/ 52388 h 1126332"/>
              <a:gd name="connsiteX24" fmla="*/ 597697 w 818668"/>
              <a:gd name="connsiteY24" fmla="*/ 52388 h 1126332"/>
              <a:gd name="connsiteX25" fmla="*/ 561979 w 818668"/>
              <a:gd name="connsiteY25" fmla="*/ 73820 h 1126332"/>
              <a:gd name="connsiteX26" fmla="*/ 519116 w 818668"/>
              <a:gd name="connsiteY26" fmla="*/ 71438 h 1126332"/>
              <a:gd name="connsiteX27" fmla="*/ 531022 w 818668"/>
              <a:gd name="connsiteY27" fmla="*/ 100013 h 1126332"/>
              <a:gd name="connsiteX28" fmla="*/ 457204 w 818668"/>
              <a:gd name="connsiteY28" fmla="*/ 121445 h 1126332"/>
              <a:gd name="connsiteX29" fmla="*/ 421485 w 818668"/>
              <a:gd name="connsiteY29" fmla="*/ 173832 h 1126332"/>
              <a:gd name="connsiteX30" fmla="*/ 309566 w 818668"/>
              <a:gd name="connsiteY30" fmla="*/ 192882 h 1126332"/>
              <a:gd name="connsiteX31" fmla="*/ 259560 w 818668"/>
              <a:gd name="connsiteY31" fmla="*/ 240507 h 1126332"/>
              <a:gd name="connsiteX32" fmla="*/ 207172 w 818668"/>
              <a:gd name="connsiteY32" fmla="*/ 288132 h 1126332"/>
              <a:gd name="connsiteX33" fmla="*/ 183360 w 818668"/>
              <a:gd name="connsiteY33" fmla="*/ 307182 h 1126332"/>
              <a:gd name="connsiteX34" fmla="*/ 176216 w 818668"/>
              <a:gd name="connsiteY34" fmla="*/ 314326 h 1126332"/>
              <a:gd name="connsiteX35" fmla="*/ 164310 w 818668"/>
              <a:gd name="connsiteY35" fmla="*/ 319088 h 1126332"/>
              <a:gd name="connsiteX36" fmla="*/ 157166 w 818668"/>
              <a:gd name="connsiteY36" fmla="*/ 373857 h 1126332"/>
              <a:gd name="connsiteX37" fmla="*/ 166691 w 818668"/>
              <a:gd name="connsiteY37" fmla="*/ 388145 h 1126332"/>
              <a:gd name="connsiteX38" fmla="*/ 183360 w 818668"/>
              <a:gd name="connsiteY38" fmla="*/ 409576 h 1126332"/>
              <a:gd name="connsiteX39" fmla="*/ 190504 w 818668"/>
              <a:gd name="connsiteY39" fmla="*/ 419101 h 1126332"/>
              <a:gd name="connsiteX40" fmla="*/ 197647 w 818668"/>
              <a:gd name="connsiteY40" fmla="*/ 431007 h 1126332"/>
              <a:gd name="connsiteX41" fmla="*/ 204791 w 818668"/>
              <a:gd name="connsiteY41" fmla="*/ 445295 h 1126332"/>
              <a:gd name="connsiteX42" fmla="*/ 216697 w 818668"/>
              <a:gd name="connsiteY42" fmla="*/ 461963 h 1126332"/>
              <a:gd name="connsiteX43" fmla="*/ 221460 w 818668"/>
              <a:gd name="connsiteY43" fmla="*/ 473870 h 1126332"/>
              <a:gd name="connsiteX44" fmla="*/ 228604 w 818668"/>
              <a:gd name="connsiteY44" fmla="*/ 483395 h 1126332"/>
              <a:gd name="connsiteX45" fmla="*/ 233366 w 818668"/>
              <a:gd name="connsiteY45" fmla="*/ 492920 h 1126332"/>
              <a:gd name="connsiteX46" fmla="*/ 230985 w 818668"/>
              <a:gd name="connsiteY46" fmla="*/ 509588 h 1126332"/>
              <a:gd name="connsiteX47" fmla="*/ 185741 w 818668"/>
              <a:gd name="connsiteY47" fmla="*/ 514351 h 1126332"/>
              <a:gd name="connsiteX48" fmla="*/ 176216 w 818668"/>
              <a:gd name="connsiteY48" fmla="*/ 519113 h 1126332"/>
              <a:gd name="connsiteX49" fmla="*/ 171454 w 818668"/>
              <a:gd name="connsiteY49" fmla="*/ 533401 h 1126332"/>
              <a:gd name="connsiteX50" fmla="*/ 164310 w 818668"/>
              <a:gd name="connsiteY50" fmla="*/ 583407 h 1126332"/>
              <a:gd name="connsiteX51" fmla="*/ 135735 w 818668"/>
              <a:gd name="connsiteY51" fmla="*/ 609601 h 1126332"/>
              <a:gd name="connsiteX52" fmla="*/ 128591 w 818668"/>
              <a:gd name="connsiteY52" fmla="*/ 614363 h 1126332"/>
              <a:gd name="connsiteX53" fmla="*/ 111922 w 818668"/>
              <a:gd name="connsiteY53" fmla="*/ 631032 h 1126332"/>
              <a:gd name="connsiteX54" fmla="*/ 100016 w 818668"/>
              <a:gd name="connsiteY54" fmla="*/ 640557 h 1126332"/>
              <a:gd name="connsiteX55" fmla="*/ 88110 w 818668"/>
              <a:gd name="connsiteY55" fmla="*/ 652463 h 1126332"/>
              <a:gd name="connsiteX56" fmla="*/ 80966 w 818668"/>
              <a:gd name="connsiteY56" fmla="*/ 664370 h 1126332"/>
              <a:gd name="connsiteX57" fmla="*/ 76204 w 818668"/>
              <a:gd name="connsiteY57" fmla="*/ 671513 h 1126332"/>
              <a:gd name="connsiteX58" fmla="*/ 69060 w 818668"/>
              <a:gd name="connsiteY58" fmla="*/ 681038 h 1126332"/>
              <a:gd name="connsiteX59" fmla="*/ 64297 w 818668"/>
              <a:gd name="connsiteY59" fmla="*/ 688182 h 1126332"/>
              <a:gd name="connsiteX60" fmla="*/ 57154 w 818668"/>
              <a:gd name="connsiteY60" fmla="*/ 695326 h 1126332"/>
              <a:gd name="connsiteX61" fmla="*/ 52391 w 818668"/>
              <a:gd name="connsiteY61" fmla="*/ 704851 h 1126332"/>
              <a:gd name="connsiteX62" fmla="*/ 47629 w 818668"/>
              <a:gd name="connsiteY62" fmla="*/ 711995 h 1126332"/>
              <a:gd name="connsiteX63" fmla="*/ 40485 w 818668"/>
              <a:gd name="connsiteY63" fmla="*/ 723901 h 1126332"/>
              <a:gd name="connsiteX64" fmla="*/ 33341 w 818668"/>
              <a:gd name="connsiteY64" fmla="*/ 738188 h 1126332"/>
              <a:gd name="connsiteX65" fmla="*/ 38104 w 818668"/>
              <a:gd name="connsiteY65" fmla="*/ 757238 h 1126332"/>
              <a:gd name="connsiteX66" fmla="*/ 47629 w 818668"/>
              <a:gd name="connsiteY66" fmla="*/ 781051 h 1126332"/>
              <a:gd name="connsiteX67" fmla="*/ 30960 w 818668"/>
              <a:gd name="connsiteY67" fmla="*/ 823913 h 1126332"/>
              <a:gd name="connsiteX68" fmla="*/ 11910 w 818668"/>
              <a:gd name="connsiteY68" fmla="*/ 838201 h 1126332"/>
              <a:gd name="connsiteX69" fmla="*/ 2385 w 818668"/>
              <a:gd name="connsiteY69" fmla="*/ 854870 h 1126332"/>
              <a:gd name="connsiteX70" fmla="*/ 4 w 818668"/>
              <a:gd name="connsiteY70" fmla="*/ 862013 h 1126332"/>
              <a:gd name="connsiteX71" fmla="*/ 4766 w 818668"/>
              <a:gd name="connsiteY71" fmla="*/ 921545 h 1126332"/>
              <a:gd name="connsiteX72" fmla="*/ 7147 w 818668"/>
              <a:gd name="connsiteY72" fmla="*/ 931070 h 1126332"/>
              <a:gd name="connsiteX73" fmla="*/ 21435 w 818668"/>
              <a:gd name="connsiteY73" fmla="*/ 947738 h 1126332"/>
              <a:gd name="connsiteX74" fmla="*/ 33341 w 818668"/>
              <a:gd name="connsiteY74" fmla="*/ 954882 h 1126332"/>
              <a:gd name="connsiteX75" fmla="*/ 42866 w 818668"/>
              <a:gd name="connsiteY75" fmla="*/ 957263 h 1126332"/>
              <a:gd name="connsiteX76" fmla="*/ 50010 w 818668"/>
              <a:gd name="connsiteY76" fmla="*/ 962026 h 1126332"/>
              <a:gd name="connsiteX77" fmla="*/ 76204 w 818668"/>
              <a:gd name="connsiteY77" fmla="*/ 976313 h 1126332"/>
              <a:gd name="connsiteX78" fmla="*/ 80966 w 818668"/>
              <a:gd name="connsiteY78" fmla="*/ 983457 h 1126332"/>
              <a:gd name="connsiteX79" fmla="*/ 76204 w 818668"/>
              <a:gd name="connsiteY79" fmla="*/ 1040607 h 1126332"/>
              <a:gd name="connsiteX80" fmla="*/ 71441 w 818668"/>
              <a:gd name="connsiteY80" fmla="*/ 1052513 h 1126332"/>
              <a:gd name="connsiteX81" fmla="*/ 76204 w 818668"/>
              <a:gd name="connsiteY81" fmla="*/ 1116807 h 1126332"/>
              <a:gd name="connsiteX82" fmla="*/ 80966 w 818668"/>
              <a:gd name="connsiteY82" fmla="*/ 1126332 h 1126332"/>
              <a:gd name="connsiteX83" fmla="*/ 114304 w 818668"/>
              <a:gd name="connsiteY83" fmla="*/ 1119188 h 1126332"/>
              <a:gd name="connsiteX84" fmla="*/ 123829 w 818668"/>
              <a:gd name="connsiteY84" fmla="*/ 1104901 h 1126332"/>
              <a:gd name="connsiteX85" fmla="*/ 161928 w 818668"/>
              <a:gd name="connsiteY85" fmla="*/ 1069183 h 1126332"/>
              <a:gd name="connsiteX86" fmla="*/ 195266 w 818668"/>
              <a:gd name="connsiteY86" fmla="*/ 1071563 h 1126332"/>
              <a:gd name="connsiteX87" fmla="*/ 230985 w 818668"/>
              <a:gd name="connsiteY87" fmla="*/ 1042988 h 1126332"/>
              <a:gd name="connsiteX88" fmla="*/ 278610 w 818668"/>
              <a:gd name="connsiteY88" fmla="*/ 964408 h 1126332"/>
              <a:gd name="connsiteX89" fmla="*/ 316710 w 818668"/>
              <a:gd name="connsiteY89" fmla="*/ 914401 h 1126332"/>
              <a:gd name="connsiteX90" fmla="*/ 338141 w 818668"/>
              <a:gd name="connsiteY90" fmla="*/ 912020 h 1126332"/>
              <a:gd name="connsiteX0" fmla="*/ 338141 w 818668"/>
              <a:gd name="connsiteY0" fmla="*/ 912020 h 1126332"/>
              <a:gd name="connsiteX1" fmla="*/ 350047 w 818668"/>
              <a:gd name="connsiteY1" fmla="*/ 888207 h 1126332"/>
              <a:gd name="connsiteX2" fmla="*/ 390529 w 818668"/>
              <a:gd name="connsiteY2" fmla="*/ 833439 h 1126332"/>
              <a:gd name="connsiteX3" fmla="*/ 409579 w 818668"/>
              <a:gd name="connsiteY3" fmla="*/ 788194 h 1126332"/>
              <a:gd name="connsiteX4" fmla="*/ 421485 w 818668"/>
              <a:gd name="connsiteY4" fmla="*/ 723901 h 1126332"/>
              <a:gd name="connsiteX5" fmla="*/ 440535 w 818668"/>
              <a:gd name="connsiteY5" fmla="*/ 681038 h 1126332"/>
              <a:gd name="connsiteX6" fmla="*/ 473872 w 818668"/>
              <a:gd name="connsiteY6" fmla="*/ 640557 h 1126332"/>
              <a:gd name="connsiteX7" fmla="*/ 526260 w 818668"/>
              <a:gd name="connsiteY7" fmla="*/ 566738 h 1126332"/>
              <a:gd name="connsiteX8" fmla="*/ 571504 w 818668"/>
              <a:gd name="connsiteY8" fmla="*/ 516732 h 1126332"/>
              <a:gd name="connsiteX9" fmla="*/ 607222 w 818668"/>
              <a:gd name="connsiteY9" fmla="*/ 450057 h 1126332"/>
              <a:gd name="connsiteX10" fmla="*/ 647704 w 818668"/>
              <a:gd name="connsiteY10" fmla="*/ 407195 h 1126332"/>
              <a:gd name="connsiteX11" fmla="*/ 683422 w 818668"/>
              <a:gd name="connsiteY11" fmla="*/ 371476 h 1126332"/>
              <a:gd name="connsiteX12" fmla="*/ 695329 w 818668"/>
              <a:gd name="connsiteY12" fmla="*/ 369095 h 1126332"/>
              <a:gd name="connsiteX13" fmla="*/ 750097 w 818668"/>
              <a:gd name="connsiteY13" fmla="*/ 366713 h 1126332"/>
              <a:gd name="connsiteX14" fmla="*/ 816772 w 818668"/>
              <a:gd name="connsiteY14" fmla="*/ 328613 h 1126332"/>
              <a:gd name="connsiteX15" fmla="*/ 797722 w 818668"/>
              <a:gd name="connsiteY15" fmla="*/ 261938 h 1126332"/>
              <a:gd name="connsiteX16" fmla="*/ 769147 w 818668"/>
              <a:gd name="connsiteY16" fmla="*/ 273845 h 1126332"/>
              <a:gd name="connsiteX17" fmla="*/ 719141 w 818668"/>
              <a:gd name="connsiteY17" fmla="*/ 238126 h 1126332"/>
              <a:gd name="connsiteX18" fmla="*/ 676279 w 818668"/>
              <a:gd name="connsiteY18" fmla="*/ 209551 h 1126332"/>
              <a:gd name="connsiteX19" fmla="*/ 681041 w 818668"/>
              <a:gd name="connsiteY19" fmla="*/ 176213 h 1126332"/>
              <a:gd name="connsiteX20" fmla="*/ 676279 w 818668"/>
              <a:gd name="connsiteY20" fmla="*/ 140495 h 1126332"/>
              <a:gd name="connsiteX21" fmla="*/ 673897 w 818668"/>
              <a:gd name="connsiteY21" fmla="*/ 52388 h 1126332"/>
              <a:gd name="connsiteX22" fmla="*/ 654848 w 818668"/>
              <a:gd name="connsiteY22" fmla="*/ 0 h 1126332"/>
              <a:gd name="connsiteX23" fmla="*/ 631035 w 818668"/>
              <a:gd name="connsiteY23" fmla="*/ 52388 h 1126332"/>
              <a:gd name="connsiteX24" fmla="*/ 597697 w 818668"/>
              <a:gd name="connsiteY24" fmla="*/ 52388 h 1126332"/>
              <a:gd name="connsiteX25" fmla="*/ 561979 w 818668"/>
              <a:gd name="connsiteY25" fmla="*/ 73820 h 1126332"/>
              <a:gd name="connsiteX26" fmla="*/ 519116 w 818668"/>
              <a:gd name="connsiteY26" fmla="*/ 71438 h 1126332"/>
              <a:gd name="connsiteX27" fmla="*/ 531022 w 818668"/>
              <a:gd name="connsiteY27" fmla="*/ 100013 h 1126332"/>
              <a:gd name="connsiteX28" fmla="*/ 457204 w 818668"/>
              <a:gd name="connsiteY28" fmla="*/ 121445 h 1126332"/>
              <a:gd name="connsiteX29" fmla="*/ 421485 w 818668"/>
              <a:gd name="connsiteY29" fmla="*/ 173832 h 1126332"/>
              <a:gd name="connsiteX30" fmla="*/ 309566 w 818668"/>
              <a:gd name="connsiteY30" fmla="*/ 192882 h 1126332"/>
              <a:gd name="connsiteX31" fmla="*/ 259560 w 818668"/>
              <a:gd name="connsiteY31" fmla="*/ 240507 h 1126332"/>
              <a:gd name="connsiteX32" fmla="*/ 207172 w 818668"/>
              <a:gd name="connsiteY32" fmla="*/ 288132 h 1126332"/>
              <a:gd name="connsiteX33" fmla="*/ 183360 w 818668"/>
              <a:gd name="connsiteY33" fmla="*/ 307182 h 1126332"/>
              <a:gd name="connsiteX34" fmla="*/ 164310 w 818668"/>
              <a:gd name="connsiteY34" fmla="*/ 319088 h 1126332"/>
              <a:gd name="connsiteX35" fmla="*/ 157166 w 818668"/>
              <a:gd name="connsiteY35" fmla="*/ 373857 h 1126332"/>
              <a:gd name="connsiteX36" fmla="*/ 166691 w 818668"/>
              <a:gd name="connsiteY36" fmla="*/ 388145 h 1126332"/>
              <a:gd name="connsiteX37" fmla="*/ 183360 w 818668"/>
              <a:gd name="connsiteY37" fmla="*/ 409576 h 1126332"/>
              <a:gd name="connsiteX38" fmla="*/ 190504 w 818668"/>
              <a:gd name="connsiteY38" fmla="*/ 419101 h 1126332"/>
              <a:gd name="connsiteX39" fmla="*/ 197647 w 818668"/>
              <a:gd name="connsiteY39" fmla="*/ 431007 h 1126332"/>
              <a:gd name="connsiteX40" fmla="*/ 204791 w 818668"/>
              <a:gd name="connsiteY40" fmla="*/ 445295 h 1126332"/>
              <a:gd name="connsiteX41" fmla="*/ 216697 w 818668"/>
              <a:gd name="connsiteY41" fmla="*/ 461963 h 1126332"/>
              <a:gd name="connsiteX42" fmla="*/ 221460 w 818668"/>
              <a:gd name="connsiteY42" fmla="*/ 473870 h 1126332"/>
              <a:gd name="connsiteX43" fmla="*/ 228604 w 818668"/>
              <a:gd name="connsiteY43" fmla="*/ 483395 h 1126332"/>
              <a:gd name="connsiteX44" fmla="*/ 233366 w 818668"/>
              <a:gd name="connsiteY44" fmla="*/ 492920 h 1126332"/>
              <a:gd name="connsiteX45" fmla="*/ 230985 w 818668"/>
              <a:gd name="connsiteY45" fmla="*/ 509588 h 1126332"/>
              <a:gd name="connsiteX46" fmla="*/ 185741 w 818668"/>
              <a:gd name="connsiteY46" fmla="*/ 514351 h 1126332"/>
              <a:gd name="connsiteX47" fmla="*/ 176216 w 818668"/>
              <a:gd name="connsiteY47" fmla="*/ 519113 h 1126332"/>
              <a:gd name="connsiteX48" fmla="*/ 171454 w 818668"/>
              <a:gd name="connsiteY48" fmla="*/ 533401 h 1126332"/>
              <a:gd name="connsiteX49" fmla="*/ 164310 w 818668"/>
              <a:gd name="connsiteY49" fmla="*/ 583407 h 1126332"/>
              <a:gd name="connsiteX50" fmla="*/ 135735 w 818668"/>
              <a:gd name="connsiteY50" fmla="*/ 609601 h 1126332"/>
              <a:gd name="connsiteX51" fmla="*/ 128591 w 818668"/>
              <a:gd name="connsiteY51" fmla="*/ 614363 h 1126332"/>
              <a:gd name="connsiteX52" fmla="*/ 111922 w 818668"/>
              <a:gd name="connsiteY52" fmla="*/ 631032 h 1126332"/>
              <a:gd name="connsiteX53" fmla="*/ 100016 w 818668"/>
              <a:gd name="connsiteY53" fmla="*/ 640557 h 1126332"/>
              <a:gd name="connsiteX54" fmla="*/ 88110 w 818668"/>
              <a:gd name="connsiteY54" fmla="*/ 652463 h 1126332"/>
              <a:gd name="connsiteX55" fmla="*/ 80966 w 818668"/>
              <a:gd name="connsiteY55" fmla="*/ 664370 h 1126332"/>
              <a:gd name="connsiteX56" fmla="*/ 76204 w 818668"/>
              <a:gd name="connsiteY56" fmla="*/ 671513 h 1126332"/>
              <a:gd name="connsiteX57" fmla="*/ 69060 w 818668"/>
              <a:gd name="connsiteY57" fmla="*/ 681038 h 1126332"/>
              <a:gd name="connsiteX58" fmla="*/ 64297 w 818668"/>
              <a:gd name="connsiteY58" fmla="*/ 688182 h 1126332"/>
              <a:gd name="connsiteX59" fmla="*/ 57154 w 818668"/>
              <a:gd name="connsiteY59" fmla="*/ 695326 h 1126332"/>
              <a:gd name="connsiteX60" fmla="*/ 52391 w 818668"/>
              <a:gd name="connsiteY60" fmla="*/ 704851 h 1126332"/>
              <a:gd name="connsiteX61" fmla="*/ 47629 w 818668"/>
              <a:gd name="connsiteY61" fmla="*/ 711995 h 1126332"/>
              <a:gd name="connsiteX62" fmla="*/ 40485 w 818668"/>
              <a:gd name="connsiteY62" fmla="*/ 723901 h 1126332"/>
              <a:gd name="connsiteX63" fmla="*/ 33341 w 818668"/>
              <a:gd name="connsiteY63" fmla="*/ 738188 h 1126332"/>
              <a:gd name="connsiteX64" fmla="*/ 38104 w 818668"/>
              <a:gd name="connsiteY64" fmla="*/ 757238 h 1126332"/>
              <a:gd name="connsiteX65" fmla="*/ 47629 w 818668"/>
              <a:gd name="connsiteY65" fmla="*/ 781051 h 1126332"/>
              <a:gd name="connsiteX66" fmla="*/ 30960 w 818668"/>
              <a:gd name="connsiteY66" fmla="*/ 823913 h 1126332"/>
              <a:gd name="connsiteX67" fmla="*/ 11910 w 818668"/>
              <a:gd name="connsiteY67" fmla="*/ 838201 h 1126332"/>
              <a:gd name="connsiteX68" fmla="*/ 2385 w 818668"/>
              <a:gd name="connsiteY68" fmla="*/ 854870 h 1126332"/>
              <a:gd name="connsiteX69" fmla="*/ 4 w 818668"/>
              <a:gd name="connsiteY69" fmla="*/ 862013 h 1126332"/>
              <a:gd name="connsiteX70" fmla="*/ 4766 w 818668"/>
              <a:gd name="connsiteY70" fmla="*/ 921545 h 1126332"/>
              <a:gd name="connsiteX71" fmla="*/ 7147 w 818668"/>
              <a:gd name="connsiteY71" fmla="*/ 931070 h 1126332"/>
              <a:gd name="connsiteX72" fmla="*/ 21435 w 818668"/>
              <a:gd name="connsiteY72" fmla="*/ 947738 h 1126332"/>
              <a:gd name="connsiteX73" fmla="*/ 33341 w 818668"/>
              <a:gd name="connsiteY73" fmla="*/ 954882 h 1126332"/>
              <a:gd name="connsiteX74" fmla="*/ 42866 w 818668"/>
              <a:gd name="connsiteY74" fmla="*/ 957263 h 1126332"/>
              <a:gd name="connsiteX75" fmla="*/ 50010 w 818668"/>
              <a:gd name="connsiteY75" fmla="*/ 962026 h 1126332"/>
              <a:gd name="connsiteX76" fmla="*/ 76204 w 818668"/>
              <a:gd name="connsiteY76" fmla="*/ 976313 h 1126332"/>
              <a:gd name="connsiteX77" fmla="*/ 80966 w 818668"/>
              <a:gd name="connsiteY77" fmla="*/ 983457 h 1126332"/>
              <a:gd name="connsiteX78" fmla="*/ 76204 w 818668"/>
              <a:gd name="connsiteY78" fmla="*/ 1040607 h 1126332"/>
              <a:gd name="connsiteX79" fmla="*/ 71441 w 818668"/>
              <a:gd name="connsiteY79" fmla="*/ 1052513 h 1126332"/>
              <a:gd name="connsiteX80" fmla="*/ 76204 w 818668"/>
              <a:gd name="connsiteY80" fmla="*/ 1116807 h 1126332"/>
              <a:gd name="connsiteX81" fmla="*/ 80966 w 818668"/>
              <a:gd name="connsiteY81" fmla="*/ 1126332 h 1126332"/>
              <a:gd name="connsiteX82" fmla="*/ 114304 w 818668"/>
              <a:gd name="connsiteY82" fmla="*/ 1119188 h 1126332"/>
              <a:gd name="connsiteX83" fmla="*/ 123829 w 818668"/>
              <a:gd name="connsiteY83" fmla="*/ 1104901 h 1126332"/>
              <a:gd name="connsiteX84" fmla="*/ 161928 w 818668"/>
              <a:gd name="connsiteY84" fmla="*/ 1069183 h 1126332"/>
              <a:gd name="connsiteX85" fmla="*/ 195266 w 818668"/>
              <a:gd name="connsiteY85" fmla="*/ 1071563 h 1126332"/>
              <a:gd name="connsiteX86" fmla="*/ 230985 w 818668"/>
              <a:gd name="connsiteY86" fmla="*/ 1042988 h 1126332"/>
              <a:gd name="connsiteX87" fmla="*/ 278610 w 818668"/>
              <a:gd name="connsiteY87" fmla="*/ 964408 h 1126332"/>
              <a:gd name="connsiteX88" fmla="*/ 316710 w 818668"/>
              <a:gd name="connsiteY88" fmla="*/ 914401 h 1126332"/>
              <a:gd name="connsiteX89" fmla="*/ 338141 w 818668"/>
              <a:gd name="connsiteY89" fmla="*/ 912020 h 1126332"/>
              <a:gd name="connsiteX0" fmla="*/ 338141 w 818668"/>
              <a:gd name="connsiteY0" fmla="*/ 912020 h 1126332"/>
              <a:gd name="connsiteX1" fmla="*/ 350047 w 818668"/>
              <a:gd name="connsiteY1" fmla="*/ 888207 h 1126332"/>
              <a:gd name="connsiteX2" fmla="*/ 390529 w 818668"/>
              <a:gd name="connsiteY2" fmla="*/ 833439 h 1126332"/>
              <a:gd name="connsiteX3" fmla="*/ 409579 w 818668"/>
              <a:gd name="connsiteY3" fmla="*/ 788194 h 1126332"/>
              <a:gd name="connsiteX4" fmla="*/ 421485 w 818668"/>
              <a:gd name="connsiteY4" fmla="*/ 723901 h 1126332"/>
              <a:gd name="connsiteX5" fmla="*/ 440535 w 818668"/>
              <a:gd name="connsiteY5" fmla="*/ 681038 h 1126332"/>
              <a:gd name="connsiteX6" fmla="*/ 473872 w 818668"/>
              <a:gd name="connsiteY6" fmla="*/ 640557 h 1126332"/>
              <a:gd name="connsiteX7" fmla="*/ 526260 w 818668"/>
              <a:gd name="connsiteY7" fmla="*/ 566738 h 1126332"/>
              <a:gd name="connsiteX8" fmla="*/ 571504 w 818668"/>
              <a:gd name="connsiteY8" fmla="*/ 516732 h 1126332"/>
              <a:gd name="connsiteX9" fmla="*/ 607222 w 818668"/>
              <a:gd name="connsiteY9" fmla="*/ 450057 h 1126332"/>
              <a:gd name="connsiteX10" fmla="*/ 647704 w 818668"/>
              <a:gd name="connsiteY10" fmla="*/ 407195 h 1126332"/>
              <a:gd name="connsiteX11" fmla="*/ 683422 w 818668"/>
              <a:gd name="connsiteY11" fmla="*/ 371476 h 1126332"/>
              <a:gd name="connsiteX12" fmla="*/ 695329 w 818668"/>
              <a:gd name="connsiteY12" fmla="*/ 369095 h 1126332"/>
              <a:gd name="connsiteX13" fmla="*/ 750097 w 818668"/>
              <a:gd name="connsiteY13" fmla="*/ 366713 h 1126332"/>
              <a:gd name="connsiteX14" fmla="*/ 816772 w 818668"/>
              <a:gd name="connsiteY14" fmla="*/ 328613 h 1126332"/>
              <a:gd name="connsiteX15" fmla="*/ 797722 w 818668"/>
              <a:gd name="connsiteY15" fmla="*/ 261938 h 1126332"/>
              <a:gd name="connsiteX16" fmla="*/ 769147 w 818668"/>
              <a:gd name="connsiteY16" fmla="*/ 273845 h 1126332"/>
              <a:gd name="connsiteX17" fmla="*/ 719141 w 818668"/>
              <a:gd name="connsiteY17" fmla="*/ 238126 h 1126332"/>
              <a:gd name="connsiteX18" fmla="*/ 676279 w 818668"/>
              <a:gd name="connsiteY18" fmla="*/ 209551 h 1126332"/>
              <a:gd name="connsiteX19" fmla="*/ 681041 w 818668"/>
              <a:gd name="connsiteY19" fmla="*/ 176213 h 1126332"/>
              <a:gd name="connsiteX20" fmla="*/ 676279 w 818668"/>
              <a:gd name="connsiteY20" fmla="*/ 140495 h 1126332"/>
              <a:gd name="connsiteX21" fmla="*/ 673897 w 818668"/>
              <a:gd name="connsiteY21" fmla="*/ 52388 h 1126332"/>
              <a:gd name="connsiteX22" fmla="*/ 654848 w 818668"/>
              <a:gd name="connsiteY22" fmla="*/ 0 h 1126332"/>
              <a:gd name="connsiteX23" fmla="*/ 631035 w 818668"/>
              <a:gd name="connsiteY23" fmla="*/ 52388 h 1126332"/>
              <a:gd name="connsiteX24" fmla="*/ 597697 w 818668"/>
              <a:gd name="connsiteY24" fmla="*/ 52388 h 1126332"/>
              <a:gd name="connsiteX25" fmla="*/ 561979 w 818668"/>
              <a:gd name="connsiteY25" fmla="*/ 73820 h 1126332"/>
              <a:gd name="connsiteX26" fmla="*/ 519116 w 818668"/>
              <a:gd name="connsiteY26" fmla="*/ 71438 h 1126332"/>
              <a:gd name="connsiteX27" fmla="*/ 531022 w 818668"/>
              <a:gd name="connsiteY27" fmla="*/ 100013 h 1126332"/>
              <a:gd name="connsiteX28" fmla="*/ 457204 w 818668"/>
              <a:gd name="connsiteY28" fmla="*/ 121445 h 1126332"/>
              <a:gd name="connsiteX29" fmla="*/ 421485 w 818668"/>
              <a:gd name="connsiteY29" fmla="*/ 173832 h 1126332"/>
              <a:gd name="connsiteX30" fmla="*/ 309566 w 818668"/>
              <a:gd name="connsiteY30" fmla="*/ 192882 h 1126332"/>
              <a:gd name="connsiteX31" fmla="*/ 259560 w 818668"/>
              <a:gd name="connsiteY31" fmla="*/ 240507 h 1126332"/>
              <a:gd name="connsiteX32" fmla="*/ 207172 w 818668"/>
              <a:gd name="connsiteY32" fmla="*/ 288132 h 1126332"/>
              <a:gd name="connsiteX33" fmla="*/ 164310 w 818668"/>
              <a:gd name="connsiteY33" fmla="*/ 319088 h 1126332"/>
              <a:gd name="connsiteX34" fmla="*/ 157166 w 818668"/>
              <a:gd name="connsiteY34" fmla="*/ 373857 h 1126332"/>
              <a:gd name="connsiteX35" fmla="*/ 166691 w 818668"/>
              <a:gd name="connsiteY35" fmla="*/ 388145 h 1126332"/>
              <a:gd name="connsiteX36" fmla="*/ 183360 w 818668"/>
              <a:gd name="connsiteY36" fmla="*/ 409576 h 1126332"/>
              <a:gd name="connsiteX37" fmla="*/ 190504 w 818668"/>
              <a:gd name="connsiteY37" fmla="*/ 419101 h 1126332"/>
              <a:gd name="connsiteX38" fmla="*/ 197647 w 818668"/>
              <a:gd name="connsiteY38" fmla="*/ 431007 h 1126332"/>
              <a:gd name="connsiteX39" fmla="*/ 204791 w 818668"/>
              <a:gd name="connsiteY39" fmla="*/ 445295 h 1126332"/>
              <a:gd name="connsiteX40" fmla="*/ 216697 w 818668"/>
              <a:gd name="connsiteY40" fmla="*/ 461963 h 1126332"/>
              <a:gd name="connsiteX41" fmla="*/ 221460 w 818668"/>
              <a:gd name="connsiteY41" fmla="*/ 473870 h 1126332"/>
              <a:gd name="connsiteX42" fmla="*/ 228604 w 818668"/>
              <a:gd name="connsiteY42" fmla="*/ 483395 h 1126332"/>
              <a:gd name="connsiteX43" fmla="*/ 233366 w 818668"/>
              <a:gd name="connsiteY43" fmla="*/ 492920 h 1126332"/>
              <a:gd name="connsiteX44" fmla="*/ 230985 w 818668"/>
              <a:gd name="connsiteY44" fmla="*/ 509588 h 1126332"/>
              <a:gd name="connsiteX45" fmla="*/ 185741 w 818668"/>
              <a:gd name="connsiteY45" fmla="*/ 514351 h 1126332"/>
              <a:gd name="connsiteX46" fmla="*/ 176216 w 818668"/>
              <a:gd name="connsiteY46" fmla="*/ 519113 h 1126332"/>
              <a:gd name="connsiteX47" fmla="*/ 171454 w 818668"/>
              <a:gd name="connsiteY47" fmla="*/ 533401 h 1126332"/>
              <a:gd name="connsiteX48" fmla="*/ 164310 w 818668"/>
              <a:gd name="connsiteY48" fmla="*/ 583407 h 1126332"/>
              <a:gd name="connsiteX49" fmla="*/ 135735 w 818668"/>
              <a:gd name="connsiteY49" fmla="*/ 609601 h 1126332"/>
              <a:gd name="connsiteX50" fmla="*/ 128591 w 818668"/>
              <a:gd name="connsiteY50" fmla="*/ 614363 h 1126332"/>
              <a:gd name="connsiteX51" fmla="*/ 111922 w 818668"/>
              <a:gd name="connsiteY51" fmla="*/ 631032 h 1126332"/>
              <a:gd name="connsiteX52" fmla="*/ 100016 w 818668"/>
              <a:gd name="connsiteY52" fmla="*/ 640557 h 1126332"/>
              <a:gd name="connsiteX53" fmla="*/ 88110 w 818668"/>
              <a:gd name="connsiteY53" fmla="*/ 652463 h 1126332"/>
              <a:gd name="connsiteX54" fmla="*/ 80966 w 818668"/>
              <a:gd name="connsiteY54" fmla="*/ 664370 h 1126332"/>
              <a:gd name="connsiteX55" fmla="*/ 76204 w 818668"/>
              <a:gd name="connsiteY55" fmla="*/ 671513 h 1126332"/>
              <a:gd name="connsiteX56" fmla="*/ 69060 w 818668"/>
              <a:gd name="connsiteY56" fmla="*/ 681038 h 1126332"/>
              <a:gd name="connsiteX57" fmla="*/ 64297 w 818668"/>
              <a:gd name="connsiteY57" fmla="*/ 688182 h 1126332"/>
              <a:gd name="connsiteX58" fmla="*/ 57154 w 818668"/>
              <a:gd name="connsiteY58" fmla="*/ 695326 h 1126332"/>
              <a:gd name="connsiteX59" fmla="*/ 52391 w 818668"/>
              <a:gd name="connsiteY59" fmla="*/ 704851 h 1126332"/>
              <a:gd name="connsiteX60" fmla="*/ 47629 w 818668"/>
              <a:gd name="connsiteY60" fmla="*/ 711995 h 1126332"/>
              <a:gd name="connsiteX61" fmla="*/ 40485 w 818668"/>
              <a:gd name="connsiteY61" fmla="*/ 723901 h 1126332"/>
              <a:gd name="connsiteX62" fmla="*/ 33341 w 818668"/>
              <a:gd name="connsiteY62" fmla="*/ 738188 h 1126332"/>
              <a:gd name="connsiteX63" fmla="*/ 38104 w 818668"/>
              <a:gd name="connsiteY63" fmla="*/ 757238 h 1126332"/>
              <a:gd name="connsiteX64" fmla="*/ 47629 w 818668"/>
              <a:gd name="connsiteY64" fmla="*/ 781051 h 1126332"/>
              <a:gd name="connsiteX65" fmla="*/ 30960 w 818668"/>
              <a:gd name="connsiteY65" fmla="*/ 823913 h 1126332"/>
              <a:gd name="connsiteX66" fmla="*/ 11910 w 818668"/>
              <a:gd name="connsiteY66" fmla="*/ 838201 h 1126332"/>
              <a:gd name="connsiteX67" fmla="*/ 2385 w 818668"/>
              <a:gd name="connsiteY67" fmla="*/ 854870 h 1126332"/>
              <a:gd name="connsiteX68" fmla="*/ 4 w 818668"/>
              <a:gd name="connsiteY68" fmla="*/ 862013 h 1126332"/>
              <a:gd name="connsiteX69" fmla="*/ 4766 w 818668"/>
              <a:gd name="connsiteY69" fmla="*/ 921545 h 1126332"/>
              <a:gd name="connsiteX70" fmla="*/ 7147 w 818668"/>
              <a:gd name="connsiteY70" fmla="*/ 931070 h 1126332"/>
              <a:gd name="connsiteX71" fmla="*/ 21435 w 818668"/>
              <a:gd name="connsiteY71" fmla="*/ 947738 h 1126332"/>
              <a:gd name="connsiteX72" fmla="*/ 33341 w 818668"/>
              <a:gd name="connsiteY72" fmla="*/ 954882 h 1126332"/>
              <a:gd name="connsiteX73" fmla="*/ 42866 w 818668"/>
              <a:gd name="connsiteY73" fmla="*/ 957263 h 1126332"/>
              <a:gd name="connsiteX74" fmla="*/ 50010 w 818668"/>
              <a:gd name="connsiteY74" fmla="*/ 962026 h 1126332"/>
              <a:gd name="connsiteX75" fmla="*/ 76204 w 818668"/>
              <a:gd name="connsiteY75" fmla="*/ 976313 h 1126332"/>
              <a:gd name="connsiteX76" fmla="*/ 80966 w 818668"/>
              <a:gd name="connsiteY76" fmla="*/ 983457 h 1126332"/>
              <a:gd name="connsiteX77" fmla="*/ 76204 w 818668"/>
              <a:gd name="connsiteY77" fmla="*/ 1040607 h 1126332"/>
              <a:gd name="connsiteX78" fmla="*/ 71441 w 818668"/>
              <a:gd name="connsiteY78" fmla="*/ 1052513 h 1126332"/>
              <a:gd name="connsiteX79" fmla="*/ 76204 w 818668"/>
              <a:gd name="connsiteY79" fmla="*/ 1116807 h 1126332"/>
              <a:gd name="connsiteX80" fmla="*/ 80966 w 818668"/>
              <a:gd name="connsiteY80" fmla="*/ 1126332 h 1126332"/>
              <a:gd name="connsiteX81" fmla="*/ 114304 w 818668"/>
              <a:gd name="connsiteY81" fmla="*/ 1119188 h 1126332"/>
              <a:gd name="connsiteX82" fmla="*/ 123829 w 818668"/>
              <a:gd name="connsiteY82" fmla="*/ 1104901 h 1126332"/>
              <a:gd name="connsiteX83" fmla="*/ 161928 w 818668"/>
              <a:gd name="connsiteY83" fmla="*/ 1069183 h 1126332"/>
              <a:gd name="connsiteX84" fmla="*/ 195266 w 818668"/>
              <a:gd name="connsiteY84" fmla="*/ 1071563 h 1126332"/>
              <a:gd name="connsiteX85" fmla="*/ 230985 w 818668"/>
              <a:gd name="connsiteY85" fmla="*/ 1042988 h 1126332"/>
              <a:gd name="connsiteX86" fmla="*/ 278610 w 818668"/>
              <a:gd name="connsiteY86" fmla="*/ 964408 h 1126332"/>
              <a:gd name="connsiteX87" fmla="*/ 316710 w 818668"/>
              <a:gd name="connsiteY87" fmla="*/ 914401 h 1126332"/>
              <a:gd name="connsiteX88" fmla="*/ 338141 w 818668"/>
              <a:gd name="connsiteY88" fmla="*/ 912020 h 1126332"/>
              <a:gd name="connsiteX0" fmla="*/ 338141 w 818668"/>
              <a:gd name="connsiteY0" fmla="*/ 912020 h 1126332"/>
              <a:gd name="connsiteX1" fmla="*/ 350047 w 818668"/>
              <a:gd name="connsiteY1" fmla="*/ 888207 h 1126332"/>
              <a:gd name="connsiteX2" fmla="*/ 390529 w 818668"/>
              <a:gd name="connsiteY2" fmla="*/ 833439 h 1126332"/>
              <a:gd name="connsiteX3" fmla="*/ 409579 w 818668"/>
              <a:gd name="connsiteY3" fmla="*/ 788194 h 1126332"/>
              <a:gd name="connsiteX4" fmla="*/ 421485 w 818668"/>
              <a:gd name="connsiteY4" fmla="*/ 723901 h 1126332"/>
              <a:gd name="connsiteX5" fmla="*/ 440535 w 818668"/>
              <a:gd name="connsiteY5" fmla="*/ 681038 h 1126332"/>
              <a:gd name="connsiteX6" fmla="*/ 473872 w 818668"/>
              <a:gd name="connsiteY6" fmla="*/ 640557 h 1126332"/>
              <a:gd name="connsiteX7" fmla="*/ 526260 w 818668"/>
              <a:gd name="connsiteY7" fmla="*/ 566738 h 1126332"/>
              <a:gd name="connsiteX8" fmla="*/ 571504 w 818668"/>
              <a:gd name="connsiteY8" fmla="*/ 516732 h 1126332"/>
              <a:gd name="connsiteX9" fmla="*/ 607222 w 818668"/>
              <a:gd name="connsiteY9" fmla="*/ 450057 h 1126332"/>
              <a:gd name="connsiteX10" fmla="*/ 647704 w 818668"/>
              <a:gd name="connsiteY10" fmla="*/ 407195 h 1126332"/>
              <a:gd name="connsiteX11" fmla="*/ 683422 w 818668"/>
              <a:gd name="connsiteY11" fmla="*/ 371476 h 1126332"/>
              <a:gd name="connsiteX12" fmla="*/ 695329 w 818668"/>
              <a:gd name="connsiteY12" fmla="*/ 369095 h 1126332"/>
              <a:gd name="connsiteX13" fmla="*/ 750097 w 818668"/>
              <a:gd name="connsiteY13" fmla="*/ 366713 h 1126332"/>
              <a:gd name="connsiteX14" fmla="*/ 816772 w 818668"/>
              <a:gd name="connsiteY14" fmla="*/ 328613 h 1126332"/>
              <a:gd name="connsiteX15" fmla="*/ 797722 w 818668"/>
              <a:gd name="connsiteY15" fmla="*/ 261938 h 1126332"/>
              <a:gd name="connsiteX16" fmla="*/ 769147 w 818668"/>
              <a:gd name="connsiteY16" fmla="*/ 273845 h 1126332"/>
              <a:gd name="connsiteX17" fmla="*/ 719141 w 818668"/>
              <a:gd name="connsiteY17" fmla="*/ 238126 h 1126332"/>
              <a:gd name="connsiteX18" fmla="*/ 676279 w 818668"/>
              <a:gd name="connsiteY18" fmla="*/ 209551 h 1126332"/>
              <a:gd name="connsiteX19" fmla="*/ 681041 w 818668"/>
              <a:gd name="connsiteY19" fmla="*/ 176213 h 1126332"/>
              <a:gd name="connsiteX20" fmla="*/ 676279 w 818668"/>
              <a:gd name="connsiteY20" fmla="*/ 140495 h 1126332"/>
              <a:gd name="connsiteX21" fmla="*/ 673897 w 818668"/>
              <a:gd name="connsiteY21" fmla="*/ 52388 h 1126332"/>
              <a:gd name="connsiteX22" fmla="*/ 654848 w 818668"/>
              <a:gd name="connsiteY22" fmla="*/ 0 h 1126332"/>
              <a:gd name="connsiteX23" fmla="*/ 631035 w 818668"/>
              <a:gd name="connsiteY23" fmla="*/ 52388 h 1126332"/>
              <a:gd name="connsiteX24" fmla="*/ 597697 w 818668"/>
              <a:gd name="connsiteY24" fmla="*/ 52388 h 1126332"/>
              <a:gd name="connsiteX25" fmla="*/ 561979 w 818668"/>
              <a:gd name="connsiteY25" fmla="*/ 73820 h 1126332"/>
              <a:gd name="connsiteX26" fmla="*/ 519116 w 818668"/>
              <a:gd name="connsiteY26" fmla="*/ 71438 h 1126332"/>
              <a:gd name="connsiteX27" fmla="*/ 531022 w 818668"/>
              <a:gd name="connsiteY27" fmla="*/ 100013 h 1126332"/>
              <a:gd name="connsiteX28" fmla="*/ 457204 w 818668"/>
              <a:gd name="connsiteY28" fmla="*/ 121445 h 1126332"/>
              <a:gd name="connsiteX29" fmla="*/ 421485 w 818668"/>
              <a:gd name="connsiteY29" fmla="*/ 173832 h 1126332"/>
              <a:gd name="connsiteX30" fmla="*/ 309566 w 818668"/>
              <a:gd name="connsiteY30" fmla="*/ 192882 h 1126332"/>
              <a:gd name="connsiteX31" fmla="*/ 259560 w 818668"/>
              <a:gd name="connsiteY31" fmla="*/ 240507 h 1126332"/>
              <a:gd name="connsiteX32" fmla="*/ 207172 w 818668"/>
              <a:gd name="connsiteY32" fmla="*/ 288132 h 1126332"/>
              <a:gd name="connsiteX33" fmla="*/ 164310 w 818668"/>
              <a:gd name="connsiteY33" fmla="*/ 319088 h 1126332"/>
              <a:gd name="connsiteX34" fmla="*/ 157166 w 818668"/>
              <a:gd name="connsiteY34" fmla="*/ 373857 h 1126332"/>
              <a:gd name="connsiteX35" fmla="*/ 166691 w 818668"/>
              <a:gd name="connsiteY35" fmla="*/ 388145 h 1126332"/>
              <a:gd name="connsiteX36" fmla="*/ 190504 w 818668"/>
              <a:gd name="connsiteY36" fmla="*/ 419101 h 1126332"/>
              <a:gd name="connsiteX37" fmla="*/ 197647 w 818668"/>
              <a:gd name="connsiteY37" fmla="*/ 431007 h 1126332"/>
              <a:gd name="connsiteX38" fmla="*/ 204791 w 818668"/>
              <a:gd name="connsiteY38" fmla="*/ 445295 h 1126332"/>
              <a:gd name="connsiteX39" fmla="*/ 216697 w 818668"/>
              <a:gd name="connsiteY39" fmla="*/ 461963 h 1126332"/>
              <a:gd name="connsiteX40" fmla="*/ 221460 w 818668"/>
              <a:gd name="connsiteY40" fmla="*/ 473870 h 1126332"/>
              <a:gd name="connsiteX41" fmla="*/ 228604 w 818668"/>
              <a:gd name="connsiteY41" fmla="*/ 483395 h 1126332"/>
              <a:gd name="connsiteX42" fmla="*/ 233366 w 818668"/>
              <a:gd name="connsiteY42" fmla="*/ 492920 h 1126332"/>
              <a:gd name="connsiteX43" fmla="*/ 230985 w 818668"/>
              <a:gd name="connsiteY43" fmla="*/ 509588 h 1126332"/>
              <a:gd name="connsiteX44" fmla="*/ 185741 w 818668"/>
              <a:gd name="connsiteY44" fmla="*/ 514351 h 1126332"/>
              <a:gd name="connsiteX45" fmla="*/ 176216 w 818668"/>
              <a:gd name="connsiteY45" fmla="*/ 519113 h 1126332"/>
              <a:gd name="connsiteX46" fmla="*/ 171454 w 818668"/>
              <a:gd name="connsiteY46" fmla="*/ 533401 h 1126332"/>
              <a:gd name="connsiteX47" fmla="*/ 164310 w 818668"/>
              <a:gd name="connsiteY47" fmla="*/ 583407 h 1126332"/>
              <a:gd name="connsiteX48" fmla="*/ 135735 w 818668"/>
              <a:gd name="connsiteY48" fmla="*/ 609601 h 1126332"/>
              <a:gd name="connsiteX49" fmla="*/ 128591 w 818668"/>
              <a:gd name="connsiteY49" fmla="*/ 614363 h 1126332"/>
              <a:gd name="connsiteX50" fmla="*/ 111922 w 818668"/>
              <a:gd name="connsiteY50" fmla="*/ 631032 h 1126332"/>
              <a:gd name="connsiteX51" fmla="*/ 100016 w 818668"/>
              <a:gd name="connsiteY51" fmla="*/ 640557 h 1126332"/>
              <a:gd name="connsiteX52" fmla="*/ 88110 w 818668"/>
              <a:gd name="connsiteY52" fmla="*/ 652463 h 1126332"/>
              <a:gd name="connsiteX53" fmla="*/ 80966 w 818668"/>
              <a:gd name="connsiteY53" fmla="*/ 664370 h 1126332"/>
              <a:gd name="connsiteX54" fmla="*/ 76204 w 818668"/>
              <a:gd name="connsiteY54" fmla="*/ 671513 h 1126332"/>
              <a:gd name="connsiteX55" fmla="*/ 69060 w 818668"/>
              <a:gd name="connsiteY55" fmla="*/ 681038 h 1126332"/>
              <a:gd name="connsiteX56" fmla="*/ 64297 w 818668"/>
              <a:gd name="connsiteY56" fmla="*/ 688182 h 1126332"/>
              <a:gd name="connsiteX57" fmla="*/ 57154 w 818668"/>
              <a:gd name="connsiteY57" fmla="*/ 695326 h 1126332"/>
              <a:gd name="connsiteX58" fmla="*/ 52391 w 818668"/>
              <a:gd name="connsiteY58" fmla="*/ 704851 h 1126332"/>
              <a:gd name="connsiteX59" fmla="*/ 47629 w 818668"/>
              <a:gd name="connsiteY59" fmla="*/ 711995 h 1126332"/>
              <a:gd name="connsiteX60" fmla="*/ 40485 w 818668"/>
              <a:gd name="connsiteY60" fmla="*/ 723901 h 1126332"/>
              <a:gd name="connsiteX61" fmla="*/ 33341 w 818668"/>
              <a:gd name="connsiteY61" fmla="*/ 738188 h 1126332"/>
              <a:gd name="connsiteX62" fmla="*/ 38104 w 818668"/>
              <a:gd name="connsiteY62" fmla="*/ 757238 h 1126332"/>
              <a:gd name="connsiteX63" fmla="*/ 47629 w 818668"/>
              <a:gd name="connsiteY63" fmla="*/ 781051 h 1126332"/>
              <a:gd name="connsiteX64" fmla="*/ 30960 w 818668"/>
              <a:gd name="connsiteY64" fmla="*/ 823913 h 1126332"/>
              <a:gd name="connsiteX65" fmla="*/ 11910 w 818668"/>
              <a:gd name="connsiteY65" fmla="*/ 838201 h 1126332"/>
              <a:gd name="connsiteX66" fmla="*/ 2385 w 818668"/>
              <a:gd name="connsiteY66" fmla="*/ 854870 h 1126332"/>
              <a:gd name="connsiteX67" fmla="*/ 4 w 818668"/>
              <a:gd name="connsiteY67" fmla="*/ 862013 h 1126332"/>
              <a:gd name="connsiteX68" fmla="*/ 4766 w 818668"/>
              <a:gd name="connsiteY68" fmla="*/ 921545 h 1126332"/>
              <a:gd name="connsiteX69" fmla="*/ 7147 w 818668"/>
              <a:gd name="connsiteY69" fmla="*/ 931070 h 1126332"/>
              <a:gd name="connsiteX70" fmla="*/ 21435 w 818668"/>
              <a:gd name="connsiteY70" fmla="*/ 947738 h 1126332"/>
              <a:gd name="connsiteX71" fmla="*/ 33341 w 818668"/>
              <a:gd name="connsiteY71" fmla="*/ 954882 h 1126332"/>
              <a:gd name="connsiteX72" fmla="*/ 42866 w 818668"/>
              <a:gd name="connsiteY72" fmla="*/ 957263 h 1126332"/>
              <a:gd name="connsiteX73" fmla="*/ 50010 w 818668"/>
              <a:gd name="connsiteY73" fmla="*/ 962026 h 1126332"/>
              <a:gd name="connsiteX74" fmla="*/ 76204 w 818668"/>
              <a:gd name="connsiteY74" fmla="*/ 976313 h 1126332"/>
              <a:gd name="connsiteX75" fmla="*/ 80966 w 818668"/>
              <a:gd name="connsiteY75" fmla="*/ 983457 h 1126332"/>
              <a:gd name="connsiteX76" fmla="*/ 76204 w 818668"/>
              <a:gd name="connsiteY76" fmla="*/ 1040607 h 1126332"/>
              <a:gd name="connsiteX77" fmla="*/ 71441 w 818668"/>
              <a:gd name="connsiteY77" fmla="*/ 1052513 h 1126332"/>
              <a:gd name="connsiteX78" fmla="*/ 76204 w 818668"/>
              <a:gd name="connsiteY78" fmla="*/ 1116807 h 1126332"/>
              <a:gd name="connsiteX79" fmla="*/ 80966 w 818668"/>
              <a:gd name="connsiteY79" fmla="*/ 1126332 h 1126332"/>
              <a:gd name="connsiteX80" fmla="*/ 114304 w 818668"/>
              <a:gd name="connsiteY80" fmla="*/ 1119188 h 1126332"/>
              <a:gd name="connsiteX81" fmla="*/ 123829 w 818668"/>
              <a:gd name="connsiteY81" fmla="*/ 1104901 h 1126332"/>
              <a:gd name="connsiteX82" fmla="*/ 161928 w 818668"/>
              <a:gd name="connsiteY82" fmla="*/ 1069183 h 1126332"/>
              <a:gd name="connsiteX83" fmla="*/ 195266 w 818668"/>
              <a:gd name="connsiteY83" fmla="*/ 1071563 h 1126332"/>
              <a:gd name="connsiteX84" fmla="*/ 230985 w 818668"/>
              <a:gd name="connsiteY84" fmla="*/ 1042988 h 1126332"/>
              <a:gd name="connsiteX85" fmla="*/ 278610 w 818668"/>
              <a:gd name="connsiteY85" fmla="*/ 964408 h 1126332"/>
              <a:gd name="connsiteX86" fmla="*/ 316710 w 818668"/>
              <a:gd name="connsiteY86" fmla="*/ 914401 h 1126332"/>
              <a:gd name="connsiteX87" fmla="*/ 338141 w 818668"/>
              <a:gd name="connsiteY87" fmla="*/ 912020 h 1126332"/>
              <a:gd name="connsiteX0" fmla="*/ 338141 w 818668"/>
              <a:gd name="connsiteY0" fmla="*/ 912020 h 1126332"/>
              <a:gd name="connsiteX1" fmla="*/ 350047 w 818668"/>
              <a:gd name="connsiteY1" fmla="*/ 888207 h 1126332"/>
              <a:gd name="connsiteX2" fmla="*/ 390529 w 818668"/>
              <a:gd name="connsiteY2" fmla="*/ 833439 h 1126332"/>
              <a:gd name="connsiteX3" fmla="*/ 409579 w 818668"/>
              <a:gd name="connsiteY3" fmla="*/ 788194 h 1126332"/>
              <a:gd name="connsiteX4" fmla="*/ 421485 w 818668"/>
              <a:gd name="connsiteY4" fmla="*/ 723901 h 1126332"/>
              <a:gd name="connsiteX5" fmla="*/ 440535 w 818668"/>
              <a:gd name="connsiteY5" fmla="*/ 681038 h 1126332"/>
              <a:gd name="connsiteX6" fmla="*/ 473872 w 818668"/>
              <a:gd name="connsiteY6" fmla="*/ 640557 h 1126332"/>
              <a:gd name="connsiteX7" fmla="*/ 526260 w 818668"/>
              <a:gd name="connsiteY7" fmla="*/ 566738 h 1126332"/>
              <a:gd name="connsiteX8" fmla="*/ 571504 w 818668"/>
              <a:gd name="connsiteY8" fmla="*/ 516732 h 1126332"/>
              <a:gd name="connsiteX9" fmla="*/ 607222 w 818668"/>
              <a:gd name="connsiteY9" fmla="*/ 450057 h 1126332"/>
              <a:gd name="connsiteX10" fmla="*/ 647704 w 818668"/>
              <a:gd name="connsiteY10" fmla="*/ 407195 h 1126332"/>
              <a:gd name="connsiteX11" fmla="*/ 683422 w 818668"/>
              <a:gd name="connsiteY11" fmla="*/ 371476 h 1126332"/>
              <a:gd name="connsiteX12" fmla="*/ 695329 w 818668"/>
              <a:gd name="connsiteY12" fmla="*/ 369095 h 1126332"/>
              <a:gd name="connsiteX13" fmla="*/ 750097 w 818668"/>
              <a:gd name="connsiteY13" fmla="*/ 366713 h 1126332"/>
              <a:gd name="connsiteX14" fmla="*/ 816772 w 818668"/>
              <a:gd name="connsiteY14" fmla="*/ 328613 h 1126332"/>
              <a:gd name="connsiteX15" fmla="*/ 797722 w 818668"/>
              <a:gd name="connsiteY15" fmla="*/ 261938 h 1126332"/>
              <a:gd name="connsiteX16" fmla="*/ 769147 w 818668"/>
              <a:gd name="connsiteY16" fmla="*/ 273845 h 1126332"/>
              <a:gd name="connsiteX17" fmla="*/ 719141 w 818668"/>
              <a:gd name="connsiteY17" fmla="*/ 238126 h 1126332"/>
              <a:gd name="connsiteX18" fmla="*/ 676279 w 818668"/>
              <a:gd name="connsiteY18" fmla="*/ 209551 h 1126332"/>
              <a:gd name="connsiteX19" fmla="*/ 681041 w 818668"/>
              <a:gd name="connsiteY19" fmla="*/ 176213 h 1126332"/>
              <a:gd name="connsiteX20" fmla="*/ 676279 w 818668"/>
              <a:gd name="connsiteY20" fmla="*/ 140495 h 1126332"/>
              <a:gd name="connsiteX21" fmla="*/ 673897 w 818668"/>
              <a:gd name="connsiteY21" fmla="*/ 52388 h 1126332"/>
              <a:gd name="connsiteX22" fmla="*/ 654848 w 818668"/>
              <a:gd name="connsiteY22" fmla="*/ 0 h 1126332"/>
              <a:gd name="connsiteX23" fmla="*/ 631035 w 818668"/>
              <a:gd name="connsiteY23" fmla="*/ 52388 h 1126332"/>
              <a:gd name="connsiteX24" fmla="*/ 597697 w 818668"/>
              <a:gd name="connsiteY24" fmla="*/ 52388 h 1126332"/>
              <a:gd name="connsiteX25" fmla="*/ 561979 w 818668"/>
              <a:gd name="connsiteY25" fmla="*/ 73820 h 1126332"/>
              <a:gd name="connsiteX26" fmla="*/ 519116 w 818668"/>
              <a:gd name="connsiteY26" fmla="*/ 71438 h 1126332"/>
              <a:gd name="connsiteX27" fmla="*/ 531022 w 818668"/>
              <a:gd name="connsiteY27" fmla="*/ 100013 h 1126332"/>
              <a:gd name="connsiteX28" fmla="*/ 457204 w 818668"/>
              <a:gd name="connsiteY28" fmla="*/ 121445 h 1126332"/>
              <a:gd name="connsiteX29" fmla="*/ 421485 w 818668"/>
              <a:gd name="connsiteY29" fmla="*/ 173832 h 1126332"/>
              <a:gd name="connsiteX30" fmla="*/ 309566 w 818668"/>
              <a:gd name="connsiteY30" fmla="*/ 192882 h 1126332"/>
              <a:gd name="connsiteX31" fmla="*/ 259560 w 818668"/>
              <a:gd name="connsiteY31" fmla="*/ 240507 h 1126332"/>
              <a:gd name="connsiteX32" fmla="*/ 207172 w 818668"/>
              <a:gd name="connsiteY32" fmla="*/ 288132 h 1126332"/>
              <a:gd name="connsiteX33" fmla="*/ 164310 w 818668"/>
              <a:gd name="connsiteY33" fmla="*/ 319088 h 1126332"/>
              <a:gd name="connsiteX34" fmla="*/ 157166 w 818668"/>
              <a:gd name="connsiteY34" fmla="*/ 373857 h 1126332"/>
              <a:gd name="connsiteX35" fmla="*/ 190504 w 818668"/>
              <a:gd name="connsiteY35" fmla="*/ 419101 h 1126332"/>
              <a:gd name="connsiteX36" fmla="*/ 197647 w 818668"/>
              <a:gd name="connsiteY36" fmla="*/ 431007 h 1126332"/>
              <a:gd name="connsiteX37" fmla="*/ 204791 w 818668"/>
              <a:gd name="connsiteY37" fmla="*/ 445295 h 1126332"/>
              <a:gd name="connsiteX38" fmla="*/ 216697 w 818668"/>
              <a:gd name="connsiteY38" fmla="*/ 461963 h 1126332"/>
              <a:gd name="connsiteX39" fmla="*/ 221460 w 818668"/>
              <a:gd name="connsiteY39" fmla="*/ 473870 h 1126332"/>
              <a:gd name="connsiteX40" fmla="*/ 228604 w 818668"/>
              <a:gd name="connsiteY40" fmla="*/ 483395 h 1126332"/>
              <a:gd name="connsiteX41" fmla="*/ 233366 w 818668"/>
              <a:gd name="connsiteY41" fmla="*/ 492920 h 1126332"/>
              <a:gd name="connsiteX42" fmla="*/ 230985 w 818668"/>
              <a:gd name="connsiteY42" fmla="*/ 509588 h 1126332"/>
              <a:gd name="connsiteX43" fmla="*/ 185741 w 818668"/>
              <a:gd name="connsiteY43" fmla="*/ 514351 h 1126332"/>
              <a:gd name="connsiteX44" fmla="*/ 176216 w 818668"/>
              <a:gd name="connsiteY44" fmla="*/ 519113 h 1126332"/>
              <a:gd name="connsiteX45" fmla="*/ 171454 w 818668"/>
              <a:gd name="connsiteY45" fmla="*/ 533401 h 1126332"/>
              <a:gd name="connsiteX46" fmla="*/ 164310 w 818668"/>
              <a:gd name="connsiteY46" fmla="*/ 583407 h 1126332"/>
              <a:gd name="connsiteX47" fmla="*/ 135735 w 818668"/>
              <a:gd name="connsiteY47" fmla="*/ 609601 h 1126332"/>
              <a:gd name="connsiteX48" fmla="*/ 128591 w 818668"/>
              <a:gd name="connsiteY48" fmla="*/ 614363 h 1126332"/>
              <a:gd name="connsiteX49" fmla="*/ 111922 w 818668"/>
              <a:gd name="connsiteY49" fmla="*/ 631032 h 1126332"/>
              <a:gd name="connsiteX50" fmla="*/ 100016 w 818668"/>
              <a:gd name="connsiteY50" fmla="*/ 640557 h 1126332"/>
              <a:gd name="connsiteX51" fmla="*/ 88110 w 818668"/>
              <a:gd name="connsiteY51" fmla="*/ 652463 h 1126332"/>
              <a:gd name="connsiteX52" fmla="*/ 80966 w 818668"/>
              <a:gd name="connsiteY52" fmla="*/ 664370 h 1126332"/>
              <a:gd name="connsiteX53" fmla="*/ 76204 w 818668"/>
              <a:gd name="connsiteY53" fmla="*/ 671513 h 1126332"/>
              <a:gd name="connsiteX54" fmla="*/ 69060 w 818668"/>
              <a:gd name="connsiteY54" fmla="*/ 681038 h 1126332"/>
              <a:gd name="connsiteX55" fmla="*/ 64297 w 818668"/>
              <a:gd name="connsiteY55" fmla="*/ 688182 h 1126332"/>
              <a:gd name="connsiteX56" fmla="*/ 57154 w 818668"/>
              <a:gd name="connsiteY56" fmla="*/ 695326 h 1126332"/>
              <a:gd name="connsiteX57" fmla="*/ 52391 w 818668"/>
              <a:gd name="connsiteY57" fmla="*/ 704851 h 1126332"/>
              <a:gd name="connsiteX58" fmla="*/ 47629 w 818668"/>
              <a:gd name="connsiteY58" fmla="*/ 711995 h 1126332"/>
              <a:gd name="connsiteX59" fmla="*/ 40485 w 818668"/>
              <a:gd name="connsiteY59" fmla="*/ 723901 h 1126332"/>
              <a:gd name="connsiteX60" fmla="*/ 33341 w 818668"/>
              <a:gd name="connsiteY60" fmla="*/ 738188 h 1126332"/>
              <a:gd name="connsiteX61" fmla="*/ 38104 w 818668"/>
              <a:gd name="connsiteY61" fmla="*/ 757238 h 1126332"/>
              <a:gd name="connsiteX62" fmla="*/ 47629 w 818668"/>
              <a:gd name="connsiteY62" fmla="*/ 781051 h 1126332"/>
              <a:gd name="connsiteX63" fmla="*/ 30960 w 818668"/>
              <a:gd name="connsiteY63" fmla="*/ 823913 h 1126332"/>
              <a:gd name="connsiteX64" fmla="*/ 11910 w 818668"/>
              <a:gd name="connsiteY64" fmla="*/ 838201 h 1126332"/>
              <a:gd name="connsiteX65" fmla="*/ 2385 w 818668"/>
              <a:gd name="connsiteY65" fmla="*/ 854870 h 1126332"/>
              <a:gd name="connsiteX66" fmla="*/ 4 w 818668"/>
              <a:gd name="connsiteY66" fmla="*/ 862013 h 1126332"/>
              <a:gd name="connsiteX67" fmla="*/ 4766 w 818668"/>
              <a:gd name="connsiteY67" fmla="*/ 921545 h 1126332"/>
              <a:gd name="connsiteX68" fmla="*/ 7147 w 818668"/>
              <a:gd name="connsiteY68" fmla="*/ 931070 h 1126332"/>
              <a:gd name="connsiteX69" fmla="*/ 21435 w 818668"/>
              <a:gd name="connsiteY69" fmla="*/ 947738 h 1126332"/>
              <a:gd name="connsiteX70" fmla="*/ 33341 w 818668"/>
              <a:gd name="connsiteY70" fmla="*/ 954882 h 1126332"/>
              <a:gd name="connsiteX71" fmla="*/ 42866 w 818668"/>
              <a:gd name="connsiteY71" fmla="*/ 957263 h 1126332"/>
              <a:gd name="connsiteX72" fmla="*/ 50010 w 818668"/>
              <a:gd name="connsiteY72" fmla="*/ 962026 h 1126332"/>
              <a:gd name="connsiteX73" fmla="*/ 76204 w 818668"/>
              <a:gd name="connsiteY73" fmla="*/ 976313 h 1126332"/>
              <a:gd name="connsiteX74" fmla="*/ 80966 w 818668"/>
              <a:gd name="connsiteY74" fmla="*/ 983457 h 1126332"/>
              <a:gd name="connsiteX75" fmla="*/ 76204 w 818668"/>
              <a:gd name="connsiteY75" fmla="*/ 1040607 h 1126332"/>
              <a:gd name="connsiteX76" fmla="*/ 71441 w 818668"/>
              <a:gd name="connsiteY76" fmla="*/ 1052513 h 1126332"/>
              <a:gd name="connsiteX77" fmla="*/ 76204 w 818668"/>
              <a:gd name="connsiteY77" fmla="*/ 1116807 h 1126332"/>
              <a:gd name="connsiteX78" fmla="*/ 80966 w 818668"/>
              <a:gd name="connsiteY78" fmla="*/ 1126332 h 1126332"/>
              <a:gd name="connsiteX79" fmla="*/ 114304 w 818668"/>
              <a:gd name="connsiteY79" fmla="*/ 1119188 h 1126332"/>
              <a:gd name="connsiteX80" fmla="*/ 123829 w 818668"/>
              <a:gd name="connsiteY80" fmla="*/ 1104901 h 1126332"/>
              <a:gd name="connsiteX81" fmla="*/ 161928 w 818668"/>
              <a:gd name="connsiteY81" fmla="*/ 1069183 h 1126332"/>
              <a:gd name="connsiteX82" fmla="*/ 195266 w 818668"/>
              <a:gd name="connsiteY82" fmla="*/ 1071563 h 1126332"/>
              <a:gd name="connsiteX83" fmla="*/ 230985 w 818668"/>
              <a:gd name="connsiteY83" fmla="*/ 1042988 h 1126332"/>
              <a:gd name="connsiteX84" fmla="*/ 278610 w 818668"/>
              <a:gd name="connsiteY84" fmla="*/ 964408 h 1126332"/>
              <a:gd name="connsiteX85" fmla="*/ 316710 w 818668"/>
              <a:gd name="connsiteY85" fmla="*/ 914401 h 1126332"/>
              <a:gd name="connsiteX86" fmla="*/ 338141 w 818668"/>
              <a:gd name="connsiteY86" fmla="*/ 912020 h 1126332"/>
              <a:gd name="connsiteX0" fmla="*/ 338141 w 818668"/>
              <a:gd name="connsiteY0" fmla="*/ 912020 h 1126332"/>
              <a:gd name="connsiteX1" fmla="*/ 350047 w 818668"/>
              <a:gd name="connsiteY1" fmla="*/ 888207 h 1126332"/>
              <a:gd name="connsiteX2" fmla="*/ 390529 w 818668"/>
              <a:gd name="connsiteY2" fmla="*/ 833439 h 1126332"/>
              <a:gd name="connsiteX3" fmla="*/ 409579 w 818668"/>
              <a:gd name="connsiteY3" fmla="*/ 788194 h 1126332"/>
              <a:gd name="connsiteX4" fmla="*/ 421485 w 818668"/>
              <a:gd name="connsiteY4" fmla="*/ 723901 h 1126332"/>
              <a:gd name="connsiteX5" fmla="*/ 440535 w 818668"/>
              <a:gd name="connsiteY5" fmla="*/ 681038 h 1126332"/>
              <a:gd name="connsiteX6" fmla="*/ 473872 w 818668"/>
              <a:gd name="connsiteY6" fmla="*/ 640557 h 1126332"/>
              <a:gd name="connsiteX7" fmla="*/ 526260 w 818668"/>
              <a:gd name="connsiteY7" fmla="*/ 566738 h 1126332"/>
              <a:gd name="connsiteX8" fmla="*/ 571504 w 818668"/>
              <a:gd name="connsiteY8" fmla="*/ 516732 h 1126332"/>
              <a:gd name="connsiteX9" fmla="*/ 607222 w 818668"/>
              <a:gd name="connsiteY9" fmla="*/ 450057 h 1126332"/>
              <a:gd name="connsiteX10" fmla="*/ 647704 w 818668"/>
              <a:gd name="connsiteY10" fmla="*/ 407195 h 1126332"/>
              <a:gd name="connsiteX11" fmla="*/ 683422 w 818668"/>
              <a:gd name="connsiteY11" fmla="*/ 371476 h 1126332"/>
              <a:gd name="connsiteX12" fmla="*/ 695329 w 818668"/>
              <a:gd name="connsiteY12" fmla="*/ 369095 h 1126332"/>
              <a:gd name="connsiteX13" fmla="*/ 750097 w 818668"/>
              <a:gd name="connsiteY13" fmla="*/ 366713 h 1126332"/>
              <a:gd name="connsiteX14" fmla="*/ 816772 w 818668"/>
              <a:gd name="connsiteY14" fmla="*/ 328613 h 1126332"/>
              <a:gd name="connsiteX15" fmla="*/ 797722 w 818668"/>
              <a:gd name="connsiteY15" fmla="*/ 261938 h 1126332"/>
              <a:gd name="connsiteX16" fmla="*/ 769147 w 818668"/>
              <a:gd name="connsiteY16" fmla="*/ 273845 h 1126332"/>
              <a:gd name="connsiteX17" fmla="*/ 719141 w 818668"/>
              <a:gd name="connsiteY17" fmla="*/ 238126 h 1126332"/>
              <a:gd name="connsiteX18" fmla="*/ 676279 w 818668"/>
              <a:gd name="connsiteY18" fmla="*/ 209551 h 1126332"/>
              <a:gd name="connsiteX19" fmla="*/ 681041 w 818668"/>
              <a:gd name="connsiteY19" fmla="*/ 176213 h 1126332"/>
              <a:gd name="connsiteX20" fmla="*/ 676279 w 818668"/>
              <a:gd name="connsiteY20" fmla="*/ 140495 h 1126332"/>
              <a:gd name="connsiteX21" fmla="*/ 673897 w 818668"/>
              <a:gd name="connsiteY21" fmla="*/ 52388 h 1126332"/>
              <a:gd name="connsiteX22" fmla="*/ 654848 w 818668"/>
              <a:gd name="connsiteY22" fmla="*/ 0 h 1126332"/>
              <a:gd name="connsiteX23" fmla="*/ 631035 w 818668"/>
              <a:gd name="connsiteY23" fmla="*/ 52388 h 1126332"/>
              <a:gd name="connsiteX24" fmla="*/ 597697 w 818668"/>
              <a:gd name="connsiteY24" fmla="*/ 52388 h 1126332"/>
              <a:gd name="connsiteX25" fmla="*/ 561979 w 818668"/>
              <a:gd name="connsiteY25" fmla="*/ 73820 h 1126332"/>
              <a:gd name="connsiteX26" fmla="*/ 519116 w 818668"/>
              <a:gd name="connsiteY26" fmla="*/ 71438 h 1126332"/>
              <a:gd name="connsiteX27" fmla="*/ 531022 w 818668"/>
              <a:gd name="connsiteY27" fmla="*/ 100013 h 1126332"/>
              <a:gd name="connsiteX28" fmla="*/ 457204 w 818668"/>
              <a:gd name="connsiteY28" fmla="*/ 121445 h 1126332"/>
              <a:gd name="connsiteX29" fmla="*/ 421485 w 818668"/>
              <a:gd name="connsiteY29" fmla="*/ 173832 h 1126332"/>
              <a:gd name="connsiteX30" fmla="*/ 309566 w 818668"/>
              <a:gd name="connsiteY30" fmla="*/ 192882 h 1126332"/>
              <a:gd name="connsiteX31" fmla="*/ 259560 w 818668"/>
              <a:gd name="connsiteY31" fmla="*/ 240507 h 1126332"/>
              <a:gd name="connsiteX32" fmla="*/ 207172 w 818668"/>
              <a:gd name="connsiteY32" fmla="*/ 288132 h 1126332"/>
              <a:gd name="connsiteX33" fmla="*/ 164310 w 818668"/>
              <a:gd name="connsiteY33" fmla="*/ 319088 h 1126332"/>
              <a:gd name="connsiteX34" fmla="*/ 157166 w 818668"/>
              <a:gd name="connsiteY34" fmla="*/ 373857 h 1126332"/>
              <a:gd name="connsiteX35" fmla="*/ 190504 w 818668"/>
              <a:gd name="connsiteY35" fmla="*/ 419101 h 1126332"/>
              <a:gd name="connsiteX36" fmla="*/ 204791 w 818668"/>
              <a:gd name="connsiteY36" fmla="*/ 445295 h 1126332"/>
              <a:gd name="connsiteX37" fmla="*/ 216697 w 818668"/>
              <a:gd name="connsiteY37" fmla="*/ 461963 h 1126332"/>
              <a:gd name="connsiteX38" fmla="*/ 221460 w 818668"/>
              <a:gd name="connsiteY38" fmla="*/ 473870 h 1126332"/>
              <a:gd name="connsiteX39" fmla="*/ 228604 w 818668"/>
              <a:gd name="connsiteY39" fmla="*/ 483395 h 1126332"/>
              <a:gd name="connsiteX40" fmla="*/ 233366 w 818668"/>
              <a:gd name="connsiteY40" fmla="*/ 492920 h 1126332"/>
              <a:gd name="connsiteX41" fmla="*/ 230985 w 818668"/>
              <a:gd name="connsiteY41" fmla="*/ 509588 h 1126332"/>
              <a:gd name="connsiteX42" fmla="*/ 185741 w 818668"/>
              <a:gd name="connsiteY42" fmla="*/ 514351 h 1126332"/>
              <a:gd name="connsiteX43" fmla="*/ 176216 w 818668"/>
              <a:gd name="connsiteY43" fmla="*/ 519113 h 1126332"/>
              <a:gd name="connsiteX44" fmla="*/ 171454 w 818668"/>
              <a:gd name="connsiteY44" fmla="*/ 533401 h 1126332"/>
              <a:gd name="connsiteX45" fmla="*/ 164310 w 818668"/>
              <a:gd name="connsiteY45" fmla="*/ 583407 h 1126332"/>
              <a:gd name="connsiteX46" fmla="*/ 135735 w 818668"/>
              <a:gd name="connsiteY46" fmla="*/ 609601 h 1126332"/>
              <a:gd name="connsiteX47" fmla="*/ 128591 w 818668"/>
              <a:gd name="connsiteY47" fmla="*/ 614363 h 1126332"/>
              <a:gd name="connsiteX48" fmla="*/ 111922 w 818668"/>
              <a:gd name="connsiteY48" fmla="*/ 631032 h 1126332"/>
              <a:gd name="connsiteX49" fmla="*/ 100016 w 818668"/>
              <a:gd name="connsiteY49" fmla="*/ 640557 h 1126332"/>
              <a:gd name="connsiteX50" fmla="*/ 88110 w 818668"/>
              <a:gd name="connsiteY50" fmla="*/ 652463 h 1126332"/>
              <a:gd name="connsiteX51" fmla="*/ 80966 w 818668"/>
              <a:gd name="connsiteY51" fmla="*/ 664370 h 1126332"/>
              <a:gd name="connsiteX52" fmla="*/ 76204 w 818668"/>
              <a:gd name="connsiteY52" fmla="*/ 671513 h 1126332"/>
              <a:gd name="connsiteX53" fmla="*/ 69060 w 818668"/>
              <a:gd name="connsiteY53" fmla="*/ 681038 h 1126332"/>
              <a:gd name="connsiteX54" fmla="*/ 64297 w 818668"/>
              <a:gd name="connsiteY54" fmla="*/ 688182 h 1126332"/>
              <a:gd name="connsiteX55" fmla="*/ 57154 w 818668"/>
              <a:gd name="connsiteY55" fmla="*/ 695326 h 1126332"/>
              <a:gd name="connsiteX56" fmla="*/ 52391 w 818668"/>
              <a:gd name="connsiteY56" fmla="*/ 704851 h 1126332"/>
              <a:gd name="connsiteX57" fmla="*/ 47629 w 818668"/>
              <a:gd name="connsiteY57" fmla="*/ 711995 h 1126332"/>
              <a:gd name="connsiteX58" fmla="*/ 40485 w 818668"/>
              <a:gd name="connsiteY58" fmla="*/ 723901 h 1126332"/>
              <a:gd name="connsiteX59" fmla="*/ 33341 w 818668"/>
              <a:gd name="connsiteY59" fmla="*/ 738188 h 1126332"/>
              <a:gd name="connsiteX60" fmla="*/ 38104 w 818668"/>
              <a:gd name="connsiteY60" fmla="*/ 757238 h 1126332"/>
              <a:gd name="connsiteX61" fmla="*/ 47629 w 818668"/>
              <a:gd name="connsiteY61" fmla="*/ 781051 h 1126332"/>
              <a:gd name="connsiteX62" fmla="*/ 30960 w 818668"/>
              <a:gd name="connsiteY62" fmla="*/ 823913 h 1126332"/>
              <a:gd name="connsiteX63" fmla="*/ 11910 w 818668"/>
              <a:gd name="connsiteY63" fmla="*/ 838201 h 1126332"/>
              <a:gd name="connsiteX64" fmla="*/ 2385 w 818668"/>
              <a:gd name="connsiteY64" fmla="*/ 854870 h 1126332"/>
              <a:gd name="connsiteX65" fmla="*/ 4 w 818668"/>
              <a:gd name="connsiteY65" fmla="*/ 862013 h 1126332"/>
              <a:gd name="connsiteX66" fmla="*/ 4766 w 818668"/>
              <a:gd name="connsiteY66" fmla="*/ 921545 h 1126332"/>
              <a:gd name="connsiteX67" fmla="*/ 7147 w 818668"/>
              <a:gd name="connsiteY67" fmla="*/ 931070 h 1126332"/>
              <a:gd name="connsiteX68" fmla="*/ 21435 w 818668"/>
              <a:gd name="connsiteY68" fmla="*/ 947738 h 1126332"/>
              <a:gd name="connsiteX69" fmla="*/ 33341 w 818668"/>
              <a:gd name="connsiteY69" fmla="*/ 954882 h 1126332"/>
              <a:gd name="connsiteX70" fmla="*/ 42866 w 818668"/>
              <a:gd name="connsiteY70" fmla="*/ 957263 h 1126332"/>
              <a:gd name="connsiteX71" fmla="*/ 50010 w 818668"/>
              <a:gd name="connsiteY71" fmla="*/ 962026 h 1126332"/>
              <a:gd name="connsiteX72" fmla="*/ 76204 w 818668"/>
              <a:gd name="connsiteY72" fmla="*/ 976313 h 1126332"/>
              <a:gd name="connsiteX73" fmla="*/ 80966 w 818668"/>
              <a:gd name="connsiteY73" fmla="*/ 983457 h 1126332"/>
              <a:gd name="connsiteX74" fmla="*/ 76204 w 818668"/>
              <a:gd name="connsiteY74" fmla="*/ 1040607 h 1126332"/>
              <a:gd name="connsiteX75" fmla="*/ 71441 w 818668"/>
              <a:gd name="connsiteY75" fmla="*/ 1052513 h 1126332"/>
              <a:gd name="connsiteX76" fmla="*/ 76204 w 818668"/>
              <a:gd name="connsiteY76" fmla="*/ 1116807 h 1126332"/>
              <a:gd name="connsiteX77" fmla="*/ 80966 w 818668"/>
              <a:gd name="connsiteY77" fmla="*/ 1126332 h 1126332"/>
              <a:gd name="connsiteX78" fmla="*/ 114304 w 818668"/>
              <a:gd name="connsiteY78" fmla="*/ 1119188 h 1126332"/>
              <a:gd name="connsiteX79" fmla="*/ 123829 w 818668"/>
              <a:gd name="connsiteY79" fmla="*/ 1104901 h 1126332"/>
              <a:gd name="connsiteX80" fmla="*/ 161928 w 818668"/>
              <a:gd name="connsiteY80" fmla="*/ 1069183 h 1126332"/>
              <a:gd name="connsiteX81" fmla="*/ 195266 w 818668"/>
              <a:gd name="connsiteY81" fmla="*/ 1071563 h 1126332"/>
              <a:gd name="connsiteX82" fmla="*/ 230985 w 818668"/>
              <a:gd name="connsiteY82" fmla="*/ 1042988 h 1126332"/>
              <a:gd name="connsiteX83" fmla="*/ 278610 w 818668"/>
              <a:gd name="connsiteY83" fmla="*/ 964408 h 1126332"/>
              <a:gd name="connsiteX84" fmla="*/ 316710 w 818668"/>
              <a:gd name="connsiteY84" fmla="*/ 914401 h 1126332"/>
              <a:gd name="connsiteX85" fmla="*/ 338141 w 818668"/>
              <a:gd name="connsiteY85" fmla="*/ 912020 h 1126332"/>
              <a:gd name="connsiteX0" fmla="*/ 338141 w 818668"/>
              <a:gd name="connsiteY0" fmla="*/ 912020 h 1126332"/>
              <a:gd name="connsiteX1" fmla="*/ 350047 w 818668"/>
              <a:gd name="connsiteY1" fmla="*/ 888207 h 1126332"/>
              <a:gd name="connsiteX2" fmla="*/ 390529 w 818668"/>
              <a:gd name="connsiteY2" fmla="*/ 833439 h 1126332"/>
              <a:gd name="connsiteX3" fmla="*/ 409579 w 818668"/>
              <a:gd name="connsiteY3" fmla="*/ 788194 h 1126332"/>
              <a:gd name="connsiteX4" fmla="*/ 421485 w 818668"/>
              <a:gd name="connsiteY4" fmla="*/ 723901 h 1126332"/>
              <a:gd name="connsiteX5" fmla="*/ 440535 w 818668"/>
              <a:gd name="connsiteY5" fmla="*/ 681038 h 1126332"/>
              <a:gd name="connsiteX6" fmla="*/ 473872 w 818668"/>
              <a:gd name="connsiteY6" fmla="*/ 640557 h 1126332"/>
              <a:gd name="connsiteX7" fmla="*/ 526260 w 818668"/>
              <a:gd name="connsiteY7" fmla="*/ 566738 h 1126332"/>
              <a:gd name="connsiteX8" fmla="*/ 571504 w 818668"/>
              <a:gd name="connsiteY8" fmla="*/ 516732 h 1126332"/>
              <a:gd name="connsiteX9" fmla="*/ 607222 w 818668"/>
              <a:gd name="connsiteY9" fmla="*/ 450057 h 1126332"/>
              <a:gd name="connsiteX10" fmla="*/ 647704 w 818668"/>
              <a:gd name="connsiteY10" fmla="*/ 407195 h 1126332"/>
              <a:gd name="connsiteX11" fmla="*/ 683422 w 818668"/>
              <a:gd name="connsiteY11" fmla="*/ 371476 h 1126332"/>
              <a:gd name="connsiteX12" fmla="*/ 695329 w 818668"/>
              <a:gd name="connsiteY12" fmla="*/ 369095 h 1126332"/>
              <a:gd name="connsiteX13" fmla="*/ 750097 w 818668"/>
              <a:gd name="connsiteY13" fmla="*/ 366713 h 1126332"/>
              <a:gd name="connsiteX14" fmla="*/ 816772 w 818668"/>
              <a:gd name="connsiteY14" fmla="*/ 328613 h 1126332"/>
              <a:gd name="connsiteX15" fmla="*/ 797722 w 818668"/>
              <a:gd name="connsiteY15" fmla="*/ 261938 h 1126332"/>
              <a:gd name="connsiteX16" fmla="*/ 769147 w 818668"/>
              <a:gd name="connsiteY16" fmla="*/ 273845 h 1126332"/>
              <a:gd name="connsiteX17" fmla="*/ 719141 w 818668"/>
              <a:gd name="connsiteY17" fmla="*/ 238126 h 1126332"/>
              <a:gd name="connsiteX18" fmla="*/ 676279 w 818668"/>
              <a:gd name="connsiteY18" fmla="*/ 209551 h 1126332"/>
              <a:gd name="connsiteX19" fmla="*/ 681041 w 818668"/>
              <a:gd name="connsiteY19" fmla="*/ 176213 h 1126332"/>
              <a:gd name="connsiteX20" fmla="*/ 676279 w 818668"/>
              <a:gd name="connsiteY20" fmla="*/ 140495 h 1126332"/>
              <a:gd name="connsiteX21" fmla="*/ 673897 w 818668"/>
              <a:gd name="connsiteY21" fmla="*/ 52388 h 1126332"/>
              <a:gd name="connsiteX22" fmla="*/ 654848 w 818668"/>
              <a:gd name="connsiteY22" fmla="*/ 0 h 1126332"/>
              <a:gd name="connsiteX23" fmla="*/ 631035 w 818668"/>
              <a:gd name="connsiteY23" fmla="*/ 52388 h 1126332"/>
              <a:gd name="connsiteX24" fmla="*/ 597697 w 818668"/>
              <a:gd name="connsiteY24" fmla="*/ 52388 h 1126332"/>
              <a:gd name="connsiteX25" fmla="*/ 561979 w 818668"/>
              <a:gd name="connsiteY25" fmla="*/ 73820 h 1126332"/>
              <a:gd name="connsiteX26" fmla="*/ 519116 w 818668"/>
              <a:gd name="connsiteY26" fmla="*/ 71438 h 1126332"/>
              <a:gd name="connsiteX27" fmla="*/ 531022 w 818668"/>
              <a:gd name="connsiteY27" fmla="*/ 100013 h 1126332"/>
              <a:gd name="connsiteX28" fmla="*/ 457204 w 818668"/>
              <a:gd name="connsiteY28" fmla="*/ 121445 h 1126332"/>
              <a:gd name="connsiteX29" fmla="*/ 421485 w 818668"/>
              <a:gd name="connsiteY29" fmla="*/ 173832 h 1126332"/>
              <a:gd name="connsiteX30" fmla="*/ 309566 w 818668"/>
              <a:gd name="connsiteY30" fmla="*/ 192882 h 1126332"/>
              <a:gd name="connsiteX31" fmla="*/ 259560 w 818668"/>
              <a:gd name="connsiteY31" fmla="*/ 240507 h 1126332"/>
              <a:gd name="connsiteX32" fmla="*/ 207172 w 818668"/>
              <a:gd name="connsiteY32" fmla="*/ 288132 h 1126332"/>
              <a:gd name="connsiteX33" fmla="*/ 164310 w 818668"/>
              <a:gd name="connsiteY33" fmla="*/ 319088 h 1126332"/>
              <a:gd name="connsiteX34" fmla="*/ 157166 w 818668"/>
              <a:gd name="connsiteY34" fmla="*/ 373857 h 1126332"/>
              <a:gd name="connsiteX35" fmla="*/ 190504 w 818668"/>
              <a:gd name="connsiteY35" fmla="*/ 419101 h 1126332"/>
              <a:gd name="connsiteX36" fmla="*/ 216697 w 818668"/>
              <a:gd name="connsiteY36" fmla="*/ 461963 h 1126332"/>
              <a:gd name="connsiteX37" fmla="*/ 221460 w 818668"/>
              <a:gd name="connsiteY37" fmla="*/ 473870 h 1126332"/>
              <a:gd name="connsiteX38" fmla="*/ 228604 w 818668"/>
              <a:gd name="connsiteY38" fmla="*/ 483395 h 1126332"/>
              <a:gd name="connsiteX39" fmla="*/ 233366 w 818668"/>
              <a:gd name="connsiteY39" fmla="*/ 492920 h 1126332"/>
              <a:gd name="connsiteX40" fmla="*/ 230985 w 818668"/>
              <a:gd name="connsiteY40" fmla="*/ 509588 h 1126332"/>
              <a:gd name="connsiteX41" fmla="*/ 185741 w 818668"/>
              <a:gd name="connsiteY41" fmla="*/ 514351 h 1126332"/>
              <a:gd name="connsiteX42" fmla="*/ 176216 w 818668"/>
              <a:gd name="connsiteY42" fmla="*/ 519113 h 1126332"/>
              <a:gd name="connsiteX43" fmla="*/ 171454 w 818668"/>
              <a:gd name="connsiteY43" fmla="*/ 533401 h 1126332"/>
              <a:gd name="connsiteX44" fmla="*/ 164310 w 818668"/>
              <a:gd name="connsiteY44" fmla="*/ 583407 h 1126332"/>
              <a:gd name="connsiteX45" fmla="*/ 135735 w 818668"/>
              <a:gd name="connsiteY45" fmla="*/ 609601 h 1126332"/>
              <a:gd name="connsiteX46" fmla="*/ 128591 w 818668"/>
              <a:gd name="connsiteY46" fmla="*/ 614363 h 1126332"/>
              <a:gd name="connsiteX47" fmla="*/ 111922 w 818668"/>
              <a:gd name="connsiteY47" fmla="*/ 631032 h 1126332"/>
              <a:gd name="connsiteX48" fmla="*/ 100016 w 818668"/>
              <a:gd name="connsiteY48" fmla="*/ 640557 h 1126332"/>
              <a:gd name="connsiteX49" fmla="*/ 88110 w 818668"/>
              <a:gd name="connsiteY49" fmla="*/ 652463 h 1126332"/>
              <a:gd name="connsiteX50" fmla="*/ 80966 w 818668"/>
              <a:gd name="connsiteY50" fmla="*/ 664370 h 1126332"/>
              <a:gd name="connsiteX51" fmla="*/ 76204 w 818668"/>
              <a:gd name="connsiteY51" fmla="*/ 671513 h 1126332"/>
              <a:gd name="connsiteX52" fmla="*/ 69060 w 818668"/>
              <a:gd name="connsiteY52" fmla="*/ 681038 h 1126332"/>
              <a:gd name="connsiteX53" fmla="*/ 64297 w 818668"/>
              <a:gd name="connsiteY53" fmla="*/ 688182 h 1126332"/>
              <a:gd name="connsiteX54" fmla="*/ 57154 w 818668"/>
              <a:gd name="connsiteY54" fmla="*/ 695326 h 1126332"/>
              <a:gd name="connsiteX55" fmla="*/ 52391 w 818668"/>
              <a:gd name="connsiteY55" fmla="*/ 704851 h 1126332"/>
              <a:gd name="connsiteX56" fmla="*/ 47629 w 818668"/>
              <a:gd name="connsiteY56" fmla="*/ 711995 h 1126332"/>
              <a:gd name="connsiteX57" fmla="*/ 40485 w 818668"/>
              <a:gd name="connsiteY57" fmla="*/ 723901 h 1126332"/>
              <a:gd name="connsiteX58" fmla="*/ 33341 w 818668"/>
              <a:gd name="connsiteY58" fmla="*/ 738188 h 1126332"/>
              <a:gd name="connsiteX59" fmla="*/ 38104 w 818668"/>
              <a:gd name="connsiteY59" fmla="*/ 757238 h 1126332"/>
              <a:gd name="connsiteX60" fmla="*/ 47629 w 818668"/>
              <a:gd name="connsiteY60" fmla="*/ 781051 h 1126332"/>
              <a:gd name="connsiteX61" fmla="*/ 30960 w 818668"/>
              <a:gd name="connsiteY61" fmla="*/ 823913 h 1126332"/>
              <a:gd name="connsiteX62" fmla="*/ 11910 w 818668"/>
              <a:gd name="connsiteY62" fmla="*/ 838201 h 1126332"/>
              <a:gd name="connsiteX63" fmla="*/ 2385 w 818668"/>
              <a:gd name="connsiteY63" fmla="*/ 854870 h 1126332"/>
              <a:gd name="connsiteX64" fmla="*/ 4 w 818668"/>
              <a:gd name="connsiteY64" fmla="*/ 862013 h 1126332"/>
              <a:gd name="connsiteX65" fmla="*/ 4766 w 818668"/>
              <a:gd name="connsiteY65" fmla="*/ 921545 h 1126332"/>
              <a:gd name="connsiteX66" fmla="*/ 7147 w 818668"/>
              <a:gd name="connsiteY66" fmla="*/ 931070 h 1126332"/>
              <a:gd name="connsiteX67" fmla="*/ 21435 w 818668"/>
              <a:gd name="connsiteY67" fmla="*/ 947738 h 1126332"/>
              <a:gd name="connsiteX68" fmla="*/ 33341 w 818668"/>
              <a:gd name="connsiteY68" fmla="*/ 954882 h 1126332"/>
              <a:gd name="connsiteX69" fmla="*/ 42866 w 818668"/>
              <a:gd name="connsiteY69" fmla="*/ 957263 h 1126332"/>
              <a:gd name="connsiteX70" fmla="*/ 50010 w 818668"/>
              <a:gd name="connsiteY70" fmla="*/ 962026 h 1126332"/>
              <a:gd name="connsiteX71" fmla="*/ 76204 w 818668"/>
              <a:gd name="connsiteY71" fmla="*/ 976313 h 1126332"/>
              <a:gd name="connsiteX72" fmla="*/ 80966 w 818668"/>
              <a:gd name="connsiteY72" fmla="*/ 983457 h 1126332"/>
              <a:gd name="connsiteX73" fmla="*/ 76204 w 818668"/>
              <a:gd name="connsiteY73" fmla="*/ 1040607 h 1126332"/>
              <a:gd name="connsiteX74" fmla="*/ 71441 w 818668"/>
              <a:gd name="connsiteY74" fmla="*/ 1052513 h 1126332"/>
              <a:gd name="connsiteX75" fmla="*/ 76204 w 818668"/>
              <a:gd name="connsiteY75" fmla="*/ 1116807 h 1126332"/>
              <a:gd name="connsiteX76" fmla="*/ 80966 w 818668"/>
              <a:gd name="connsiteY76" fmla="*/ 1126332 h 1126332"/>
              <a:gd name="connsiteX77" fmla="*/ 114304 w 818668"/>
              <a:gd name="connsiteY77" fmla="*/ 1119188 h 1126332"/>
              <a:gd name="connsiteX78" fmla="*/ 123829 w 818668"/>
              <a:gd name="connsiteY78" fmla="*/ 1104901 h 1126332"/>
              <a:gd name="connsiteX79" fmla="*/ 161928 w 818668"/>
              <a:gd name="connsiteY79" fmla="*/ 1069183 h 1126332"/>
              <a:gd name="connsiteX80" fmla="*/ 195266 w 818668"/>
              <a:gd name="connsiteY80" fmla="*/ 1071563 h 1126332"/>
              <a:gd name="connsiteX81" fmla="*/ 230985 w 818668"/>
              <a:gd name="connsiteY81" fmla="*/ 1042988 h 1126332"/>
              <a:gd name="connsiteX82" fmla="*/ 278610 w 818668"/>
              <a:gd name="connsiteY82" fmla="*/ 964408 h 1126332"/>
              <a:gd name="connsiteX83" fmla="*/ 316710 w 818668"/>
              <a:gd name="connsiteY83" fmla="*/ 914401 h 1126332"/>
              <a:gd name="connsiteX84" fmla="*/ 338141 w 818668"/>
              <a:gd name="connsiteY84" fmla="*/ 912020 h 1126332"/>
              <a:gd name="connsiteX0" fmla="*/ 338141 w 818668"/>
              <a:gd name="connsiteY0" fmla="*/ 912020 h 1126332"/>
              <a:gd name="connsiteX1" fmla="*/ 350047 w 818668"/>
              <a:gd name="connsiteY1" fmla="*/ 888207 h 1126332"/>
              <a:gd name="connsiteX2" fmla="*/ 390529 w 818668"/>
              <a:gd name="connsiteY2" fmla="*/ 833439 h 1126332"/>
              <a:gd name="connsiteX3" fmla="*/ 409579 w 818668"/>
              <a:gd name="connsiteY3" fmla="*/ 788194 h 1126332"/>
              <a:gd name="connsiteX4" fmla="*/ 421485 w 818668"/>
              <a:gd name="connsiteY4" fmla="*/ 723901 h 1126332"/>
              <a:gd name="connsiteX5" fmla="*/ 440535 w 818668"/>
              <a:gd name="connsiteY5" fmla="*/ 681038 h 1126332"/>
              <a:gd name="connsiteX6" fmla="*/ 473872 w 818668"/>
              <a:gd name="connsiteY6" fmla="*/ 640557 h 1126332"/>
              <a:gd name="connsiteX7" fmla="*/ 526260 w 818668"/>
              <a:gd name="connsiteY7" fmla="*/ 566738 h 1126332"/>
              <a:gd name="connsiteX8" fmla="*/ 571504 w 818668"/>
              <a:gd name="connsiteY8" fmla="*/ 516732 h 1126332"/>
              <a:gd name="connsiteX9" fmla="*/ 607222 w 818668"/>
              <a:gd name="connsiteY9" fmla="*/ 450057 h 1126332"/>
              <a:gd name="connsiteX10" fmla="*/ 647704 w 818668"/>
              <a:gd name="connsiteY10" fmla="*/ 407195 h 1126332"/>
              <a:gd name="connsiteX11" fmla="*/ 683422 w 818668"/>
              <a:gd name="connsiteY11" fmla="*/ 371476 h 1126332"/>
              <a:gd name="connsiteX12" fmla="*/ 695329 w 818668"/>
              <a:gd name="connsiteY12" fmla="*/ 369095 h 1126332"/>
              <a:gd name="connsiteX13" fmla="*/ 750097 w 818668"/>
              <a:gd name="connsiteY13" fmla="*/ 366713 h 1126332"/>
              <a:gd name="connsiteX14" fmla="*/ 816772 w 818668"/>
              <a:gd name="connsiteY14" fmla="*/ 328613 h 1126332"/>
              <a:gd name="connsiteX15" fmla="*/ 797722 w 818668"/>
              <a:gd name="connsiteY15" fmla="*/ 261938 h 1126332"/>
              <a:gd name="connsiteX16" fmla="*/ 769147 w 818668"/>
              <a:gd name="connsiteY16" fmla="*/ 273845 h 1126332"/>
              <a:gd name="connsiteX17" fmla="*/ 719141 w 818668"/>
              <a:gd name="connsiteY17" fmla="*/ 238126 h 1126332"/>
              <a:gd name="connsiteX18" fmla="*/ 676279 w 818668"/>
              <a:gd name="connsiteY18" fmla="*/ 209551 h 1126332"/>
              <a:gd name="connsiteX19" fmla="*/ 681041 w 818668"/>
              <a:gd name="connsiteY19" fmla="*/ 176213 h 1126332"/>
              <a:gd name="connsiteX20" fmla="*/ 676279 w 818668"/>
              <a:gd name="connsiteY20" fmla="*/ 140495 h 1126332"/>
              <a:gd name="connsiteX21" fmla="*/ 673897 w 818668"/>
              <a:gd name="connsiteY21" fmla="*/ 52388 h 1126332"/>
              <a:gd name="connsiteX22" fmla="*/ 654848 w 818668"/>
              <a:gd name="connsiteY22" fmla="*/ 0 h 1126332"/>
              <a:gd name="connsiteX23" fmla="*/ 631035 w 818668"/>
              <a:gd name="connsiteY23" fmla="*/ 52388 h 1126332"/>
              <a:gd name="connsiteX24" fmla="*/ 597697 w 818668"/>
              <a:gd name="connsiteY24" fmla="*/ 52388 h 1126332"/>
              <a:gd name="connsiteX25" fmla="*/ 561979 w 818668"/>
              <a:gd name="connsiteY25" fmla="*/ 73820 h 1126332"/>
              <a:gd name="connsiteX26" fmla="*/ 519116 w 818668"/>
              <a:gd name="connsiteY26" fmla="*/ 71438 h 1126332"/>
              <a:gd name="connsiteX27" fmla="*/ 531022 w 818668"/>
              <a:gd name="connsiteY27" fmla="*/ 100013 h 1126332"/>
              <a:gd name="connsiteX28" fmla="*/ 457204 w 818668"/>
              <a:gd name="connsiteY28" fmla="*/ 121445 h 1126332"/>
              <a:gd name="connsiteX29" fmla="*/ 421485 w 818668"/>
              <a:gd name="connsiteY29" fmla="*/ 173832 h 1126332"/>
              <a:gd name="connsiteX30" fmla="*/ 309566 w 818668"/>
              <a:gd name="connsiteY30" fmla="*/ 192882 h 1126332"/>
              <a:gd name="connsiteX31" fmla="*/ 259560 w 818668"/>
              <a:gd name="connsiteY31" fmla="*/ 240507 h 1126332"/>
              <a:gd name="connsiteX32" fmla="*/ 207172 w 818668"/>
              <a:gd name="connsiteY32" fmla="*/ 288132 h 1126332"/>
              <a:gd name="connsiteX33" fmla="*/ 164310 w 818668"/>
              <a:gd name="connsiteY33" fmla="*/ 319088 h 1126332"/>
              <a:gd name="connsiteX34" fmla="*/ 157166 w 818668"/>
              <a:gd name="connsiteY34" fmla="*/ 373857 h 1126332"/>
              <a:gd name="connsiteX35" fmla="*/ 216697 w 818668"/>
              <a:gd name="connsiteY35" fmla="*/ 461963 h 1126332"/>
              <a:gd name="connsiteX36" fmla="*/ 221460 w 818668"/>
              <a:gd name="connsiteY36" fmla="*/ 473870 h 1126332"/>
              <a:gd name="connsiteX37" fmla="*/ 228604 w 818668"/>
              <a:gd name="connsiteY37" fmla="*/ 483395 h 1126332"/>
              <a:gd name="connsiteX38" fmla="*/ 233366 w 818668"/>
              <a:gd name="connsiteY38" fmla="*/ 492920 h 1126332"/>
              <a:gd name="connsiteX39" fmla="*/ 230985 w 818668"/>
              <a:gd name="connsiteY39" fmla="*/ 509588 h 1126332"/>
              <a:gd name="connsiteX40" fmla="*/ 185741 w 818668"/>
              <a:gd name="connsiteY40" fmla="*/ 514351 h 1126332"/>
              <a:gd name="connsiteX41" fmla="*/ 176216 w 818668"/>
              <a:gd name="connsiteY41" fmla="*/ 519113 h 1126332"/>
              <a:gd name="connsiteX42" fmla="*/ 171454 w 818668"/>
              <a:gd name="connsiteY42" fmla="*/ 533401 h 1126332"/>
              <a:gd name="connsiteX43" fmla="*/ 164310 w 818668"/>
              <a:gd name="connsiteY43" fmla="*/ 583407 h 1126332"/>
              <a:gd name="connsiteX44" fmla="*/ 135735 w 818668"/>
              <a:gd name="connsiteY44" fmla="*/ 609601 h 1126332"/>
              <a:gd name="connsiteX45" fmla="*/ 128591 w 818668"/>
              <a:gd name="connsiteY45" fmla="*/ 614363 h 1126332"/>
              <a:gd name="connsiteX46" fmla="*/ 111922 w 818668"/>
              <a:gd name="connsiteY46" fmla="*/ 631032 h 1126332"/>
              <a:gd name="connsiteX47" fmla="*/ 100016 w 818668"/>
              <a:gd name="connsiteY47" fmla="*/ 640557 h 1126332"/>
              <a:gd name="connsiteX48" fmla="*/ 88110 w 818668"/>
              <a:gd name="connsiteY48" fmla="*/ 652463 h 1126332"/>
              <a:gd name="connsiteX49" fmla="*/ 80966 w 818668"/>
              <a:gd name="connsiteY49" fmla="*/ 664370 h 1126332"/>
              <a:gd name="connsiteX50" fmla="*/ 76204 w 818668"/>
              <a:gd name="connsiteY50" fmla="*/ 671513 h 1126332"/>
              <a:gd name="connsiteX51" fmla="*/ 69060 w 818668"/>
              <a:gd name="connsiteY51" fmla="*/ 681038 h 1126332"/>
              <a:gd name="connsiteX52" fmla="*/ 64297 w 818668"/>
              <a:gd name="connsiteY52" fmla="*/ 688182 h 1126332"/>
              <a:gd name="connsiteX53" fmla="*/ 57154 w 818668"/>
              <a:gd name="connsiteY53" fmla="*/ 695326 h 1126332"/>
              <a:gd name="connsiteX54" fmla="*/ 52391 w 818668"/>
              <a:gd name="connsiteY54" fmla="*/ 704851 h 1126332"/>
              <a:gd name="connsiteX55" fmla="*/ 47629 w 818668"/>
              <a:gd name="connsiteY55" fmla="*/ 711995 h 1126332"/>
              <a:gd name="connsiteX56" fmla="*/ 40485 w 818668"/>
              <a:gd name="connsiteY56" fmla="*/ 723901 h 1126332"/>
              <a:gd name="connsiteX57" fmla="*/ 33341 w 818668"/>
              <a:gd name="connsiteY57" fmla="*/ 738188 h 1126332"/>
              <a:gd name="connsiteX58" fmla="*/ 38104 w 818668"/>
              <a:gd name="connsiteY58" fmla="*/ 757238 h 1126332"/>
              <a:gd name="connsiteX59" fmla="*/ 47629 w 818668"/>
              <a:gd name="connsiteY59" fmla="*/ 781051 h 1126332"/>
              <a:gd name="connsiteX60" fmla="*/ 30960 w 818668"/>
              <a:gd name="connsiteY60" fmla="*/ 823913 h 1126332"/>
              <a:gd name="connsiteX61" fmla="*/ 11910 w 818668"/>
              <a:gd name="connsiteY61" fmla="*/ 838201 h 1126332"/>
              <a:gd name="connsiteX62" fmla="*/ 2385 w 818668"/>
              <a:gd name="connsiteY62" fmla="*/ 854870 h 1126332"/>
              <a:gd name="connsiteX63" fmla="*/ 4 w 818668"/>
              <a:gd name="connsiteY63" fmla="*/ 862013 h 1126332"/>
              <a:gd name="connsiteX64" fmla="*/ 4766 w 818668"/>
              <a:gd name="connsiteY64" fmla="*/ 921545 h 1126332"/>
              <a:gd name="connsiteX65" fmla="*/ 7147 w 818668"/>
              <a:gd name="connsiteY65" fmla="*/ 931070 h 1126332"/>
              <a:gd name="connsiteX66" fmla="*/ 21435 w 818668"/>
              <a:gd name="connsiteY66" fmla="*/ 947738 h 1126332"/>
              <a:gd name="connsiteX67" fmla="*/ 33341 w 818668"/>
              <a:gd name="connsiteY67" fmla="*/ 954882 h 1126332"/>
              <a:gd name="connsiteX68" fmla="*/ 42866 w 818668"/>
              <a:gd name="connsiteY68" fmla="*/ 957263 h 1126332"/>
              <a:gd name="connsiteX69" fmla="*/ 50010 w 818668"/>
              <a:gd name="connsiteY69" fmla="*/ 962026 h 1126332"/>
              <a:gd name="connsiteX70" fmla="*/ 76204 w 818668"/>
              <a:gd name="connsiteY70" fmla="*/ 976313 h 1126332"/>
              <a:gd name="connsiteX71" fmla="*/ 80966 w 818668"/>
              <a:gd name="connsiteY71" fmla="*/ 983457 h 1126332"/>
              <a:gd name="connsiteX72" fmla="*/ 76204 w 818668"/>
              <a:gd name="connsiteY72" fmla="*/ 1040607 h 1126332"/>
              <a:gd name="connsiteX73" fmla="*/ 71441 w 818668"/>
              <a:gd name="connsiteY73" fmla="*/ 1052513 h 1126332"/>
              <a:gd name="connsiteX74" fmla="*/ 76204 w 818668"/>
              <a:gd name="connsiteY74" fmla="*/ 1116807 h 1126332"/>
              <a:gd name="connsiteX75" fmla="*/ 80966 w 818668"/>
              <a:gd name="connsiteY75" fmla="*/ 1126332 h 1126332"/>
              <a:gd name="connsiteX76" fmla="*/ 114304 w 818668"/>
              <a:gd name="connsiteY76" fmla="*/ 1119188 h 1126332"/>
              <a:gd name="connsiteX77" fmla="*/ 123829 w 818668"/>
              <a:gd name="connsiteY77" fmla="*/ 1104901 h 1126332"/>
              <a:gd name="connsiteX78" fmla="*/ 161928 w 818668"/>
              <a:gd name="connsiteY78" fmla="*/ 1069183 h 1126332"/>
              <a:gd name="connsiteX79" fmla="*/ 195266 w 818668"/>
              <a:gd name="connsiteY79" fmla="*/ 1071563 h 1126332"/>
              <a:gd name="connsiteX80" fmla="*/ 230985 w 818668"/>
              <a:gd name="connsiteY80" fmla="*/ 1042988 h 1126332"/>
              <a:gd name="connsiteX81" fmla="*/ 278610 w 818668"/>
              <a:gd name="connsiteY81" fmla="*/ 964408 h 1126332"/>
              <a:gd name="connsiteX82" fmla="*/ 316710 w 818668"/>
              <a:gd name="connsiteY82" fmla="*/ 914401 h 1126332"/>
              <a:gd name="connsiteX83" fmla="*/ 338141 w 818668"/>
              <a:gd name="connsiteY83" fmla="*/ 912020 h 1126332"/>
              <a:gd name="connsiteX0" fmla="*/ 338141 w 818668"/>
              <a:gd name="connsiteY0" fmla="*/ 912020 h 1126332"/>
              <a:gd name="connsiteX1" fmla="*/ 350047 w 818668"/>
              <a:gd name="connsiteY1" fmla="*/ 888207 h 1126332"/>
              <a:gd name="connsiteX2" fmla="*/ 390529 w 818668"/>
              <a:gd name="connsiteY2" fmla="*/ 833439 h 1126332"/>
              <a:gd name="connsiteX3" fmla="*/ 409579 w 818668"/>
              <a:gd name="connsiteY3" fmla="*/ 788194 h 1126332"/>
              <a:gd name="connsiteX4" fmla="*/ 421485 w 818668"/>
              <a:gd name="connsiteY4" fmla="*/ 723901 h 1126332"/>
              <a:gd name="connsiteX5" fmla="*/ 440535 w 818668"/>
              <a:gd name="connsiteY5" fmla="*/ 681038 h 1126332"/>
              <a:gd name="connsiteX6" fmla="*/ 473872 w 818668"/>
              <a:gd name="connsiteY6" fmla="*/ 640557 h 1126332"/>
              <a:gd name="connsiteX7" fmla="*/ 526260 w 818668"/>
              <a:gd name="connsiteY7" fmla="*/ 566738 h 1126332"/>
              <a:gd name="connsiteX8" fmla="*/ 571504 w 818668"/>
              <a:gd name="connsiteY8" fmla="*/ 516732 h 1126332"/>
              <a:gd name="connsiteX9" fmla="*/ 607222 w 818668"/>
              <a:gd name="connsiteY9" fmla="*/ 450057 h 1126332"/>
              <a:gd name="connsiteX10" fmla="*/ 647704 w 818668"/>
              <a:gd name="connsiteY10" fmla="*/ 407195 h 1126332"/>
              <a:gd name="connsiteX11" fmla="*/ 683422 w 818668"/>
              <a:gd name="connsiteY11" fmla="*/ 371476 h 1126332"/>
              <a:gd name="connsiteX12" fmla="*/ 695329 w 818668"/>
              <a:gd name="connsiteY12" fmla="*/ 369095 h 1126332"/>
              <a:gd name="connsiteX13" fmla="*/ 750097 w 818668"/>
              <a:gd name="connsiteY13" fmla="*/ 366713 h 1126332"/>
              <a:gd name="connsiteX14" fmla="*/ 816772 w 818668"/>
              <a:gd name="connsiteY14" fmla="*/ 328613 h 1126332"/>
              <a:gd name="connsiteX15" fmla="*/ 797722 w 818668"/>
              <a:gd name="connsiteY15" fmla="*/ 261938 h 1126332"/>
              <a:gd name="connsiteX16" fmla="*/ 769147 w 818668"/>
              <a:gd name="connsiteY16" fmla="*/ 273845 h 1126332"/>
              <a:gd name="connsiteX17" fmla="*/ 719141 w 818668"/>
              <a:gd name="connsiteY17" fmla="*/ 238126 h 1126332"/>
              <a:gd name="connsiteX18" fmla="*/ 676279 w 818668"/>
              <a:gd name="connsiteY18" fmla="*/ 209551 h 1126332"/>
              <a:gd name="connsiteX19" fmla="*/ 681041 w 818668"/>
              <a:gd name="connsiteY19" fmla="*/ 176213 h 1126332"/>
              <a:gd name="connsiteX20" fmla="*/ 676279 w 818668"/>
              <a:gd name="connsiteY20" fmla="*/ 140495 h 1126332"/>
              <a:gd name="connsiteX21" fmla="*/ 673897 w 818668"/>
              <a:gd name="connsiteY21" fmla="*/ 52388 h 1126332"/>
              <a:gd name="connsiteX22" fmla="*/ 654848 w 818668"/>
              <a:gd name="connsiteY22" fmla="*/ 0 h 1126332"/>
              <a:gd name="connsiteX23" fmla="*/ 631035 w 818668"/>
              <a:gd name="connsiteY23" fmla="*/ 52388 h 1126332"/>
              <a:gd name="connsiteX24" fmla="*/ 597697 w 818668"/>
              <a:gd name="connsiteY24" fmla="*/ 52388 h 1126332"/>
              <a:gd name="connsiteX25" fmla="*/ 561979 w 818668"/>
              <a:gd name="connsiteY25" fmla="*/ 73820 h 1126332"/>
              <a:gd name="connsiteX26" fmla="*/ 519116 w 818668"/>
              <a:gd name="connsiteY26" fmla="*/ 71438 h 1126332"/>
              <a:gd name="connsiteX27" fmla="*/ 531022 w 818668"/>
              <a:gd name="connsiteY27" fmla="*/ 100013 h 1126332"/>
              <a:gd name="connsiteX28" fmla="*/ 457204 w 818668"/>
              <a:gd name="connsiteY28" fmla="*/ 121445 h 1126332"/>
              <a:gd name="connsiteX29" fmla="*/ 421485 w 818668"/>
              <a:gd name="connsiteY29" fmla="*/ 173832 h 1126332"/>
              <a:gd name="connsiteX30" fmla="*/ 309566 w 818668"/>
              <a:gd name="connsiteY30" fmla="*/ 192882 h 1126332"/>
              <a:gd name="connsiteX31" fmla="*/ 259560 w 818668"/>
              <a:gd name="connsiteY31" fmla="*/ 240507 h 1126332"/>
              <a:gd name="connsiteX32" fmla="*/ 207172 w 818668"/>
              <a:gd name="connsiteY32" fmla="*/ 288132 h 1126332"/>
              <a:gd name="connsiteX33" fmla="*/ 164310 w 818668"/>
              <a:gd name="connsiteY33" fmla="*/ 319088 h 1126332"/>
              <a:gd name="connsiteX34" fmla="*/ 157166 w 818668"/>
              <a:gd name="connsiteY34" fmla="*/ 373857 h 1126332"/>
              <a:gd name="connsiteX35" fmla="*/ 216697 w 818668"/>
              <a:gd name="connsiteY35" fmla="*/ 461963 h 1126332"/>
              <a:gd name="connsiteX36" fmla="*/ 221460 w 818668"/>
              <a:gd name="connsiteY36" fmla="*/ 473870 h 1126332"/>
              <a:gd name="connsiteX37" fmla="*/ 233366 w 818668"/>
              <a:gd name="connsiteY37" fmla="*/ 492920 h 1126332"/>
              <a:gd name="connsiteX38" fmla="*/ 230985 w 818668"/>
              <a:gd name="connsiteY38" fmla="*/ 509588 h 1126332"/>
              <a:gd name="connsiteX39" fmla="*/ 185741 w 818668"/>
              <a:gd name="connsiteY39" fmla="*/ 514351 h 1126332"/>
              <a:gd name="connsiteX40" fmla="*/ 176216 w 818668"/>
              <a:gd name="connsiteY40" fmla="*/ 519113 h 1126332"/>
              <a:gd name="connsiteX41" fmla="*/ 171454 w 818668"/>
              <a:gd name="connsiteY41" fmla="*/ 533401 h 1126332"/>
              <a:gd name="connsiteX42" fmla="*/ 164310 w 818668"/>
              <a:gd name="connsiteY42" fmla="*/ 583407 h 1126332"/>
              <a:gd name="connsiteX43" fmla="*/ 135735 w 818668"/>
              <a:gd name="connsiteY43" fmla="*/ 609601 h 1126332"/>
              <a:gd name="connsiteX44" fmla="*/ 128591 w 818668"/>
              <a:gd name="connsiteY44" fmla="*/ 614363 h 1126332"/>
              <a:gd name="connsiteX45" fmla="*/ 111922 w 818668"/>
              <a:gd name="connsiteY45" fmla="*/ 631032 h 1126332"/>
              <a:gd name="connsiteX46" fmla="*/ 100016 w 818668"/>
              <a:gd name="connsiteY46" fmla="*/ 640557 h 1126332"/>
              <a:gd name="connsiteX47" fmla="*/ 88110 w 818668"/>
              <a:gd name="connsiteY47" fmla="*/ 652463 h 1126332"/>
              <a:gd name="connsiteX48" fmla="*/ 80966 w 818668"/>
              <a:gd name="connsiteY48" fmla="*/ 664370 h 1126332"/>
              <a:gd name="connsiteX49" fmla="*/ 76204 w 818668"/>
              <a:gd name="connsiteY49" fmla="*/ 671513 h 1126332"/>
              <a:gd name="connsiteX50" fmla="*/ 69060 w 818668"/>
              <a:gd name="connsiteY50" fmla="*/ 681038 h 1126332"/>
              <a:gd name="connsiteX51" fmla="*/ 64297 w 818668"/>
              <a:gd name="connsiteY51" fmla="*/ 688182 h 1126332"/>
              <a:gd name="connsiteX52" fmla="*/ 57154 w 818668"/>
              <a:gd name="connsiteY52" fmla="*/ 695326 h 1126332"/>
              <a:gd name="connsiteX53" fmla="*/ 52391 w 818668"/>
              <a:gd name="connsiteY53" fmla="*/ 704851 h 1126332"/>
              <a:gd name="connsiteX54" fmla="*/ 47629 w 818668"/>
              <a:gd name="connsiteY54" fmla="*/ 711995 h 1126332"/>
              <a:gd name="connsiteX55" fmla="*/ 40485 w 818668"/>
              <a:gd name="connsiteY55" fmla="*/ 723901 h 1126332"/>
              <a:gd name="connsiteX56" fmla="*/ 33341 w 818668"/>
              <a:gd name="connsiteY56" fmla="*/ 738188 h 1126332"/>
              <a:gd name="connsiteX57" fmla="*/ 38104 w 818668"/>
              <a:gd name="connsiteY57" fmla="*/ 757238 h 1126332"/>
              <a:gd name="connsiteX58" fmla="*/ 47629 w 818668"/>
              <a:gd name="connsiteY58" fmla="*/ 781051 h 1126332"/>
              <a:gd name="connsiteX59" fmla="*/ 30960 w 818668"/>
              <a:gd name="connsiteY59" fmla="*/ 823913 h 1126332"/>
              <a:gd name="connsiteX60" fmla="*/ 11910 w 818668"/>
              <a:gd name="connsiteY60" fmla="*/ 838201 h 1126332"/>
              <a:gd name="connsiteX61" fmla="*/ 2385 w 818668"/>
              <a:gd name="connsiteY61" fmla="*/ 854870 h 1126332"/>
              <a:gd name="connsiteX62" fmla="*/ 4 w 818668"/>
              <a:gd name="connsiteY62" fmla="*/ 862013 h 1126332"/>
              <a:gd name="connsiteX63" fmla="*/ 4766 w 818668"/>
              <a:gd name="connsiteY63" fmla="*/ 921545 h 1126332"/>
              <a:gd name="connsiteX64" fmla="*/ 7147 w 818668"/>
              <a:gd name="connsiteY64" fmla="*/ 931070 h 1126332"/>
              <a:gd name="connsiteX65" fmla="*/ 21435 w 818668"/>
              <a:gd name="connsiteY65" fmla="*/ 947738 h 1126332"/>
              <a:gd name="connsiteX66" fmla="*/ 33341 w 818668"/>
              <a:gd name="connsiteY66" fmla="*/ 954882 h 1126332"/>
              <a:gd name="connsiteX67" fmla="*/ 42866 w 818668"/>
              <a:gd name="connsiteY67" fmla="*/ 957263 h 1126332"/>
              <a:gd name="connsiteX68" fmla="*/ 50010 w 818668"/>
              <a:gd name="connsiteY68" fmla="*/ 962026 h 1126332"/>
              <a:gd name="connsiteX69" fmla="*/ 76204 w 818668"/>
              <a:gd name="connsiteY69" fmla="*/ 976313 h 1126332"/>
              <a:gd name="connsiteX70" fmla="*/ 80966 w 818668"/>
              <a:gd name="connsiteY70" fmla="*/ 983457 h 1126332"/>
              <a:gd name="connsiteX71" fmla="*/ 76204 w 818668"/>
              <a:gd name="connsiteY71" fmla="*/ 1040607 h 1126332"/>
              <a:gd name="connsiteX72" fmla="*/ 71441 w 818668"/>
              <a:gd name="connsiteY72" fmla="*/ 1052513 h 1126332"/>
              <a:gd name="connsiteX73" fmla="*/ 76204 w 818668"/>
              <a:gd name="connsiteY73" fmla="*/ 1116807 h 1126332"/>
              <a:gd name="connsiteX74" fmla="*/ 80966 w 818668"/>
              <a:gd name="connsiteY74" fmla="*/ 1126332 h 1126332"/>
              <a:gd name="connsiteX75" fmla="*/ 114304 w 818668"/>
              <a:gd name="connsiteY75" fmla="*/ 1119188 h 1126332"/>
              <a:gd name="connsiteX76" fmla="*/ 123829 w 818668"/>
              <a:gd name="connsiteY76" fmla="*/ 1104901 h 1126332"/>
              <a:gd name="connsiteX77" fmla="*/ 161928 w 818668"/>
              <a:gd name="connsiteY77" fmla="*/ 1069183 h 1126332"/>
              <a:gd name="connsiteX78" fmla="*/ 195266 w 818668"/>
              <a:gd name="connsiteY78" fmla="*/ 1071563 h 1126332"/>
              <a:gd name="connsiteX79" fmla="*/ 230985 w 818668"/>
              <a:gd name="connsiteY79" fmla="*/ 1042988 h 1126332"/>
              <a:gd name="connsiteX80" fmla="*/ 278610 w 818668"/>
              <a:gd name="connsiteY80" fmla="*/ 964408 h 1126332"/>
              <a:gd name="connsiteX81" fmla="*/ 316710 w 818668"/>
              <a:gd name="connsiteY81" fmla="*/ 914401 h 1126332"/>
              <a:gd name="connsiteX82" fmla="*/ 338141 w 818668"/>
              <a:gd name="connsiteY82" fmla="*/ 912020 h 1126332"/>
              <a:gd name="connsiteX0" fmla="*/ 338141 w 818668"/>
              <a:gd name="connsiteY0" fmla="*/ 912020 h 1126332"/>
              <a:gd name="connsiteX1" fmla="*/ 350047 w 818668"/>
              <a:gd name="connsiteY1" fmla="*/ 888207 h 1126332"/>
              <a:gd name="connsiteX2" fmla="*/ 390529 w 818668"/>
              <a:gd name="connsiteY2" fmla="*/ 833439 h 1126332"/>
              <a:gd name="connsiteX3" fmla="*/ 409579 w 818668"/>
              <a:gd name="connsiteY3" fmla="*/ 788194 h 1126332"/>
              <a:gd name="connsiteX4" fmla="*/ 421485 w 818668"/>
              <a:gd name="connsiteY4" fmla="*/ 723901 h 1126332"/>
              <a:gd name="connsiteX5" fmla="*/ 440535 w 818668"/>
              <a:gd name="connsiteY5" fmla="*/ 681038 h 1126332"/>
              <a:gd name="connsiteX6" fmla="*/ 473872 w 818668"/>
              <a:gd name="connsiteY6" fmla="*/ 640557 h 1126332"/>
              <a:gd name="connsiteX7" fmla="*/ 526260 w 818668"/>
              <a:gd name="connsiteY7" fmla="*/ 566738 h 1126332"/>
              <a:gd name="connsiteX8" fmla="*/ 571504 w 818668"/>
              <a:gd name="connsiteY8" fmla="*/ 516732 h 1126332"/>
              <a:gd name="connsiteX9" fmla="*/ 607222 w 818668"/>
              <a:gd name="connsiteY9" fmla="*/ 450057 h 1126332"/>
              <a:gd name="connsiteX10" fmla="*/ 647704 w 818668"/>
              <a:gd name="connsiteY10" fmla="*/ 407195 h 1126332"/>
              <a:gd name="connsiteX11" fmla="*/ 683422 w 818668"/>
              <a:gd name="connsiteY11" fmla="*/ 371476 h 1126332"/>
              <a:gd name="connsiteX12" fmla="*/ 695329 w 818668"/>
              <a:gd name="connsiteY12" fmla="*/ 369095 h 1126332"/>
              <a:gd name="connsiteX13" fmla="*/ 750097 w 818668"/>
              <a:gd name="connsiteY13" fmla="*/ 366713 h 1126332"/>
              <a:gd name="connsiteX14" fmla="*/ 816772 w 818668"/>
              <a:gd name="connsiteY14" fmla="*/ 328613 h 1126332"/>
              <a:gd name="connsiteX15" fmla="*/ 797722 w 818668"/>
              <a:gd name="connsiteY15" fmla="*/ 261938 h 1126332"/>
              <a:gd name="connsiteX16" fmla="*/ 769147 w 818668"/>
              <a:gd name="connsiteY16" fmla="*/ 273845 h 1126332"/>
              <a:gd name="connsiteX17" fmla="*/ 719141 w 818668"/>
              <a:gd name="connsiteY17" fmla="*/ 238126 h 1126332"/>
              <a:gd name="connsiteX18" fmla="*/ 676279 w 818668"/>
              <a:gd name="connsiteY18" fmla="*/ 209551 h 1126332"/>
              <a:gd name="connsiteX19" fmla="*/ 681041 w 818668"/>
              <a:gd name="connsiteY19" fmla="*/ 176213 h 1126332"/>
              <a:gd name="connsiteX20" fmla="*/ 676279 w 818668"/>
              <a:gd name="connsiteY20" fmla="*/ 140495 h 1126332"/>
              <a:gd name="connsiteX21" fmla="*/ 673897 w 818668"/>
              <a:gd name="connsiteY21" fmla="*/ 52388 h 1126332"/>
              <a:gd name="connsiteX22" fmla="*/ 654848 w 818668"/>
              <a:gd name="connsiteY22" fmla="*/ 0 h 1126332"/>
              <a:gd name="connsiteX23" fmla="*/ 631035 w 818668"/>
              <a:gd name="connsiteY23" fmla="*/ 52388 h 1126332"/>
              <a:gd name="connsiteX24" fmla="*/ 597697 w 818668"/>
              <a:gd name="connsiteY24" fmla="*/ 52388 h 1126332"/>
              <a:gd name="connsiteX25" fmla="*/ 561979 w 818668"/>
              <a:gd name="connsiteY25" fmla="*/ 73820 h 1126332"/>
              <a:gd name="connsiteX26" fmla="*/ 519116 w 818668"/>
              <a:gd name="connsiteY26" fmla="*/ 71438 h 1126332"/>
              <a:gd name="connsiteX27" fmla="*/ 531022 w 818668"/>
              <a:gd name="connsiteY27" fmla="*/ 100013 h 1126332"/>
              <a:gd name="connsiteX28" fmla="*/ 457204 w 818668"/>
              <a:gd name="connsiteY28" fmla="*/ 121445 h 1126332"/>
              <a:gd name="connsiteX29" fmla="*/ 421485 w 818668"/>
              <a:gd name="connsiteY29" fmla="*/ 173832 h 1126332"/>
              <a:gd name="connsiteX30" fmla="*/ 309566 w 818668"/>
              <a:gd name="connsiteY30" fmla="*/ 192882 h 1126332"/>
              <a:gd name="connsiteX31" fmla="*/ 259560 w 818668"/>
              <a:gd name="connsiteY31" fmla="*/ 240507 h 1126332"/>
              <a:gd name="connsiteX32" fmla="*/ 207172 w 818668"/>
              <a:gd name="connsiteY32" fmla="*/ 288132 h 1126332"/>
              <a:gd name="connsiteX33" fmla="*/ 164310 w 818668"/>
              <a:gd name="connsiteY33" fmla="*/ 319088 h 1126332"/>
              <a:gd name="connsiteX34" fmla="*/ 157166 w 818668"/>
              <a:gd name="connsiteY34" fmla="*/ 373857 h 1126332"/>
              <a:gd name="connsiteX35" fmla="*/ 216697 w 818668"/>
              <a:gd name="connsiteY35" fmla="*/ 461963 h 1126332"/>
              <a:gd name="connsiteX36" fmla="*/ 221460 w 818668"/>
              <a:gd name="connsiteY36" fmla="*/ 473870 h 1126332"/>
              <a:gd name="connsiteX37" fmla="*/ 230985 w 818668"/>
              <a:gd name="connsiteY37" fmla="*/ 509588 h 1126332"/>
              <a:gd name="connsiteX38" fmla="*/ 185741 w 818668"/>
              <a:gd name="connsiteY38" fmla="*/ 514351 h 1126332"/>
              <a:gd name="connsiteX39" fmla="*/ 176216 w 818668"/>
              <a:gd name="connsiteY39" fmla="*/ 519113 h 1126332"/>
              <a:gd name="connsiteX40" fmla="*/ 171454 w 818668"/>
              <a:gd name="connsiteY40" fmla="*/ 533401 h 1126332"/>
              <a:gd name="connsiteX41" fmla="*/ 164310 w 818668"/>
              <a:gd name="connsiteY41" fmla="*/ 583407 h 1126332"/>
              <a:gd name="connsiteX42" fmla="*/ 135735 w 818668"/>
              <a:gd name="connsiteY42" fmla="*/ 609601 h 1126332"/>
              <a:gd name="connsiteX43" fmla="*/ 128591 w 818668"/>
              <a:gd name="connsiteY43" fmla="*/ 614363 h 1126332"/>
              <a:gd name="connsiteX44" fmla="*/ 111922 w 818668"/>
              <a:gd name="connsiteY44" fmla="*/ 631032 h 1126332"/>
              <a:gd name="connsiteX45" fmla="*/ 100016 w 818668"/>
              <a:gd name="connsiteY45" fmla="*/ 640557 h 1126332"/>
              <a:gd name="connsiteX46" fmla="*/ 88110 w 818668"/>
              <a:gd name="connsiteY46" fmla="*/ 652463 h 1126332"/>
              <a:gd name="connsiteX47" fmla="*/ 80966 w 818668"/>
              <a:gd name="connsiteY47" fmla="*/ 664370 h 1126332"/>
              <a:gd name="connsiteX48" fmla="*/ 76204 w 818668"/>
              <a:gd name="connsiteY48" fmla="*/ 671513 h 1126332"/>
              <a:gd name="connsiteX49" fmla="*/ 69060 w 818668"/>
              <a:gd name="connsiteY49" fmla="*/ 681038 h 1126332"/>
              <a:gd name="connsiteX50" fmla="*/ 64297 w 818668"/>
              <a:gd name="connsiteY50" fmla="*/ 688182 h 1126332"/>
              <a:gd name="connsiteX51" fmla="*/ 57154 w 818668"/>
              <a:gd name="connsiteY51" fmla="*/ 695326 h 1126332"/>
              <a:gd name="connsiteX52" fmla="*/ 52391 w 818668"/>
              <a:gd name="connsiteY52" fmla="*/ 704851 h 1126332"/>
              <a:gd name="connsiteX53" fmla="*/ 47629 w 818668"/>
              <a:gd name="connsiteY53" fmla="*/ 711995 h 1126332"/>
              <a:gd name="connsiteX54" fmla="*/ 40485 w 818668"/>
              <a:gd name="connsiteY54" fmla="*/ 723901 h 1126332"/>
              <a:gd name="connsiteX55" fmla="*/ 33341 w 818668"/>
              <a:gd name="connsiteY55" fmla="*/ 738188 h 1126332"/>
              <a:gd name="connsiteX56" fmla="*/ 38104 w 818668"/>
              <a:gd name="connsiteY56" fmla="*/ 757238 h 1126332"/>
              <a:gd name="connsiteX57" fmla="*/ 47629 w 818668"/>
              <a:gd name="connsiteY57" fmla="*/ 781051 h 1126332"/>
              <a:gd name="connsiteX58" fmla="*/ 30960 w 818668"/>
              <a:gd name="connsiteY58" fmla="*/ 823913 h 1126332"/>
              <a:gd name="connsiteX59" fmla="*/ 11910 w 818668"/>
              <a:gd name="connsiteY59" fmla="*/ 838201 h 1126332"/>
              <a:gd name="connsiteX60" fmla="*/ 2385 w 818668"/>
              <a:gd name="connsiteY60" fmla="*/ 854870 h 1126332"/>
              <a:gd name="connsiteX61" fmla="*/ 4 w 818668"/>
              <a:gd name="connsiteY61" fmla="*/ 862013 h 1126332"/>
              <a:gd name="connsiteX62" fmla="*/ 4766 w 818668"/>
              <a:gd name="connsiteY62" fmla="*/ 921545 h 1126332"/>
              <a:gd name="connsiteX63" fmla="*/ 7147 w 818668"/>
              <a:gd name="connsiteY63" fmla="*/ 931070 h 1126332"/>
              <a:gd name="connsiteX64" fmla="*/ 21435 w 818668"/>
              <a:gd name="connsiteY64" fmla="*/ 947738 h 1126332"/>
              <a:gd name="connsiteX65" fmla="*/ 33341 w 818668"/>
              <a:gd name="connsiteY65" fmla="*/ 954882 h 1126332"/>
              <a:gd name="connsiteX66" fmla="*/ 42866 w 818668"/>
              <a:gd name="connsiteY66" fmla="*/ 957263 h 1126332"/>
              <a:gd name="connsiteX67" fmla="*/ 50010 w 818668"/>
              <a:gd name="connsiteY67" fmla="*/ 962026 h 1126332"/>
              <a:gd name="connsiteX68" fmla="*/ 76204 w 818668"/>
              <a:gd name="connsiteY68" fmla="*/ 976313 h 1126332"/>
              <a:gd name="connsiteX69" fmla="*/ 80966 w 818668"/>
              <a:gd name="connsiteY69" fmla="*/ 983457 h 1126332"/>
              <a:gd name="connsiteX70" fmla="*/ 76204 w 818668"/>
              <a:gd name="connsiteY70" fmla="*/ 1040607 h 1126332"/>
              <a:gd name="connsiteX71" fmla="*/ 71441 w 818668"/>
              <a:gd name="connsiteY71" fmla="*/ 1052513 h 1126332"/>
              <a:gd name="connsiteX72" fmla="*/ 76204 w 818668"/>
              <a:gd name="connsiteY72" fmla="*/ 1116807 h 1126332"/>
              <a:gd name="connsiteX73" fmla="*/ 80966 w 818668"/>
              <a:gd name="connsiteY73" fmla="*/ 1126332 h 1126332"/>
              <a:gd name="connsiteX74" fmla="*/ 114304 w 818668"/>
              <a:gd name="connsiteY74" fmla="*/ 1119188 h 1126332"/>
              <a:gd name="connsiteX75" fmla="*/ 123829 w 818668"/>
              <a:gd name="connsiteY75" fmla="*/ 1104901 h 1126332"/>
              <a:gd name="connsiteX76" fmla="*/ 161928 w 818668"/>
              <a:gd name="connsiteY76" fmla="*/ 1069183 h 1126332"/>
              <a:gd name="connsiteX77" fmla="*/ 195266 w 818668"/>
              <a:gd name="connsiteY77" fmla="*/ 1071563 h 1126332"/>
              <a:gd name="connsiteX78" fmla="*/ 230985 w 818668"/>
              <a:gd name="connsiteY78" fmla="*/ 1042988 h 1126332"/>
              <a:gd name="connsiteX79" fmla="*/ 278610 w 818668"/>
              <a:gd name="connsiteY79" fmla="*/ 964408 h 1126332"/>
              <a:gd name="connsiteX80" fmla="*/ 316710 w 818668"/>
              <a:gd name="connsiteY80" fmla="*/ 914401 h 1126332"/>
              <a:gd name="connsiteX81" fmla="*/ 338141 w 818668"/>
              <a:gd name="connsiteY81" fmla="*/ 912020 h 1126332"/>
              <a:gd name="connsiteX0" fmla="*/ 338141 w 818668"/>
              <a:gd name="connsiteY0" fmla="*/ 912020 h 1126332"/>
              <a:gd name="connsiteX1" fmla="*/ 350047 w 818668"/>
              <a:gd name="connsiteY1" fmla="*/ 888207 h 1126332"/>
              <a:gd name="connsiteX2" fmla="*/ 390529 w 818668"/>
              <a:gd name="connsiteY2" fmla="*/ 833439 h 1126332"/>
              <a:gd name="connsiteX3" fmla="*/ 409579 w 818668"/>
              <a:gd name="connsiteY3" fmla="*/ 788194 h 1126332"/>
              <a:gd name="connsiteX4" fmla="*/ 421485 w 818668"/>
              <a:gd name="connsiteY4" fmla="*/ 723901 h 1126332"/>
              <a:gd name="connsiteX5" fmla="*/ 440535 w 818668"/>
              <a:gd name="connsiteY5" fmla="*/ 681038 h 1126332"/>
              <a:gd name="connsiteX6" fmla="*/ 473872 w 818668"/>
              <a:gd name="connsiteY6" fmla="*/ 640557 h 1126332"/>
              <a:gd name="connsiteX7" fmla="*/ 526260 w 818668"/>
              <a:gd name="connsiteY7" fmla="*/ 566738 h 1126332"/>
              <a:gd name="connsiteX8" fmla="*/ 571504 w 818668"/>
              <a:gd name="connsiteY8" fmla="*/ 516732 h 1126332"/>
              <a:gd name="connsiteX9" fmla="*/ 607222 w 818668"/>
              <a:gd name="connsiteY9" fmla="*/ 450057 h 1126332"/>
              <a:gd name="connsiteX10" fmla="*/ 647704 w 818668"/>
              <a:gd name="connsiteY10" fmla="*/ 407195 h 1126332"/>
              <a:gd name="connsiteX11" fmla="*/ 683422 w 818668"/>
              <a:gd name="connsiteY11" fmla="*/ 371476 h 1126332"/>
              <a:gd name="connsiteX12" fmla="*/ 695329 w 818668"/>
              <a:gd name="connsiteY12" fmla="*/ 369095 h 1126332"/>
              <a:gd name="connsiteX13" fmla="*/ 750097 w 818668"/>
              <a:gd name="connsiteY13" fmla="*/ 366713 h 1126332"/>
              <a:gd name="connsiteX14" fmla="*/ 816772 w 818668"/>
              <a:gd name="connsiteY14" fmla="*/ 328613 h 1126332"/>
              <a:gd name="connsiteX15" fmla="*/ 797722 w 818668"/>
              <a:gd name="connsiteY15" fmla="*/ 261938 h 1126332"/>
              <a:gd name="connsiteX16" fmla="*/ 769147 w 818668"/>
              <a:gd name="connsiteY16" fmla="*/ 273845 h 1126332"/>
              <a:gd name="connsiteX17" fmla="*/ 719141 w 818668"/>
              <a:gd name="connsiteY17" fmla="*/ 238126 h 1126332"/>
              <a:gd name="connsiteX18" fmla="*/ 676279 w 818668"/>
              <a:gd name="connsiteY18" fmla="*/ 209551 h 1126332"/>
              <a:gd name="connsiteX19" fmla="*/ 681041 w 818668"/>
              <a:gd name="connsiteY19" fmla="*/ 176213 h 1126332"/>
              <a:gd name="connsiteX20" fmla="*/ 676279 w 818668"/>
              <a:gd name="connsiteY20" fmla="*/ 140495 h 1126332"/>
              <a:gd name="connsiteX21" fmla="*/ 673897 w 818668"/>
              <a:gd name="connsiteY21" fmla="*/ 52388 h 1126332"/>
              <a:gd name="connsiteX22" fmla="*/ 654848 w 818668"/>
              <a:gd name="connsiteY22" fmla="*/ 0 h 1126332"/>
              <a:gd name="connsiteX23" fmla="*/ 631035 w 818668"/>
              <a:gd name="connsiteY23" fmla="*/ 52388 h 1126332"/>
              <a:gd name="connsiteX24" fmla="*/ 597697 w 818668"/>
              <a:gd name="connsiteY24" fmla="*/ 52388 h 1126332"/>
              <a:gd name="connsiteX25" fmla="*/ 561979 w 818668"/>
              <a:gd name="connsiteY25" fmla="*/ 73820 h 1126332"/>
              <a:gd name="connsiteX26" fmla="*/ 519116 w 818668"/>
              <a:gd name="connsiteY26" fmla="*/ 71438 h 1126332"/>
              <a:gd name="connsiteX27" fmla="*/ 531022 w 818668"/>
              <a:gd name="connsiteY27" fmla="*/ 100013 h 1126332"/>
              <a:gd name="connsiteX28" fmla="*/ 457204 w 818668"/>
              <a:gd name="connsiteY28" fmla="*/ 121445 h 1126332"/>
              <a:gd name="connsiteX29" fmla="*/ 421485 w 818668"/>
              <a:gd name="connsiteY29" fmla="*/ 173832 h 1126332"/>
              <a:gd name="connsiteX30" fmla="*/ 309566 w 818668"/>
              <a:gd name="connsiteY30" fmla="*/ 192882 h 1126332"/>
              <a:gd name="connsiteX31" fmla="*/ 259560 w 818668"/>
              <a:gd name="connsiteY31" fmla="*/ 240507 h 1126332"/>
              <a:gd name="connsiteX32" fmla="*/ 207172 w 818668"/>
              <a:gd name="connsiteY32" fmla="*/ 288132 h 1126332"/>
              <a:gd name="connsiteX33" fmla="*/ 164310 w 818668"/>
              <a:gd name="connsiteY33" fmla="*/ 319088 h 1126332"/>
              <a:gd name="connsiteX34" fmla="*/ 157166 w 818668"/>
              <a:gd name="connsiteY34" fmla="*/ 373857 h 1126332"/>
              <a:gd name="connsiteX35" fmla="*/ 216697 w 818668"/>
              <a:gd name="connsiteY35" fmla="*/ 461963 h 1126332"/>
              <a:gd name="connsiteX36" fmla="*/ 230985 w 818668"/>
              <a:gd name="connsiteY36" fmla="*/ 509588 h 1126332"/>
              <a:gd name="connsiteX37" fmla="*/ 185741 w 818668"/>
              <a:gd name="connsiteY37" fmla="*/ 514351 h 1126332"/>
              <a:gd name="connsiteX38" fmla="*/ 176216 w 818668"/>
              <a:gd name="connsiteY38" fmla="*/ 519113 h 1126332"/>
              <a:gd name="connsiteX39" fmla="*/ 171454 w 818668"/>
              <a:gd name="connsiteY39" fmla="*/ 533401 h 1126332"/>
              <a:gd name="connsiteX40" fmla="*/ 164310 w 818668"/>
              <a:gd name="connsiteY40" fmla="*/ 583407 h 1126332"/>
              <a:gd name="connsiteX41" fmla="*/ 135735 w 818668"/>
              <a:gd name="connsiteY41" fmla="*/ 609601 h 1126332"/>
              <a:gd name="connsiteX42" fmla="*/ 128591 w 818668"/>
              <a:gd name="connsiteY42" fmla="*/ 614363 h 1126332"/>
              <a:gd name="connsiteX43" fmla="*/ 111922 w 818668"/>
              <a:gd name="connsiteY43" fmla="*/ 631032 h 1126332"/>
              <a:gd name="connsiteX44" fmla="*/ 100016 w 818668"/>
              <a:gd name="connsiteY44" fmla="*/ 640557 h 1126332"/>
              <a:gd name="connsiteX45" fmla="*/ 88110 w 818668"/>
              <a:gd name="connsiteY45" fmla="*/ 652463 h 1126332"/>
              <a:gd name="connsiteX46" fmla="*/ 80966 w 818668"/>
              <a:gd name="connsiteY46" fmla="*/ 664370 h 1126332"/>
              <a:gd name="connsiteX47" fmla="*/ 76204 w 818668"/>
              <a:gd name="connsiteY47" fmla="*/ 671513 h 1126332"/>
              <a:gd name="connsiteX48" fmla="*/ 69060 w 818668"/>
              <a:gd name="connsiteY48" fmla="*/ 681038 h 1126332"/>
              <a:gd name="connsiteX49" fmla="*/ 64297 w 818668"/>
              <a:gd name="connsiteY49" fmla="*/ 688182 h 1126332"/>
              <a:gd name="connsiteX50" fmla="*/ 57154 w 818668"/>
              <a:gd name="connsiteY50" fmla="*/ 695326 h 1126332"/>
              <a:gd name="connsiteX51" fmla="*/ 52391 w 818668"/>
              <a:gd name="connsiteY51" fmla="*/ 704851 h 1126332"/>
              <a:gd name="connsiteX52" fmla="*/ 47629 w 818668"/>
              <a:gd name="connsiteY52" fmla="*/ 711995 h 1126332"/>
              <a:gd name="connsiteX53" fmla="*/ 40485 w 818668"/>
              <a:gd name="connsiteY53" fmla="*/ 723901 h 1126332"/>
              <a:gd name="connsiteX54" fmla="*/ 33341 w 818668"/>
              <a:gd name="connsiteY54" fmla="*/ 738188 h 1126332"/>
              <a:gd name="connsiteX55" fmla="*/ 38104 w 818668"/>
              <a:gd name="connsiteY55" fmla="*/ 757238 h 1126332"/>
              <a:gd name="connsiteX56" fmla="*/ 47629 w 818668"/>
              <a:gd name="connsiteY56" fmla="*/ 781051 h 1126332"/>
              <a:gd name="connsiteX57" fmla="*/ 30960 w 818668"/>
              <a:gd name="connsiteY57" fmla="*/ 823913 h 1126332"/>
              <a:gd name="connsiteX58" fmla="*/ 11910 w 818668"/>
              <a:gd name="connsiteY58" fmla="*/ 838201 h 1126332"/>
              <a:gd name="connsiteX59" fmla="*/ 2385 w 818668"/>
              <a:gd name="connsiteY59" fmla="*/ 854870 h 1126332"/>
              <a:gd name="connsiteX60" fmla="*/ 4 w 818668"/>
              <a:gd name="connsiteY60" fmla="*/ 862013 h 1126332"/>
              <a:gd name="connsiteX61" fmla="*/ 4766 w 818668"/>
              <a:gd name="connsiteY61" fmla="*/ 921545 h 1126332"/>
              <a:gd name="connsiteX62" fmla="*/ 7147 w 818668"/>
              <a:gd name="connsiteY62" fmla="*/ 931070 h 1126332"/>
              <a:gd name="connsiteX63" fmla="*/ 21435 w 818668"/>
              <a:gd name="connsiteY63" fmla="*/ 947738 h 1126332"/>
              <a:gd name="connsiteX64" fmla="*/ 33341 w 818668"/>
              <a:gd name="connsiteY64" fmla="*/ 954882 h 1126332"/>
              <a:gd name="connsiteX65" fmla="*/ 42866 w 818668"/>
              <a:gd name="connsiteY65" fmla="*/ 957263 h 1126332"/>
              <a:gd name="connsiteX66" fmla="*/ 50010 w 818668"/>
              <a:gd name="connsiteY66" fmla="*/ 962026 h 1126332"/>
              <a:gd name="connsiteX67" fmla="*/ 76204 w 818668"/>
              <a:gd name="connsiteY67" fmla="*/ 976313 h 1126332"/>
              <a:gd name="connsiteX68" fmla="*/ 80966 w 818668"/>
              <a:gd name="connsiteY68" fmla="*/ 983457 h 1126332"/>
              <a:gd name="connsiteX69" fmla="*/ 76204 w 818668"/>
              <a:gd name="connsiteY69" fmla="*/ 1040607 h 1126332"/>
              <a:gd name="connsiteX70" fmla="*/ 71441 w 818668"/>
              <a:gd name="connsiteY70" fmla="*/ 1052513 h 1126332"/>
              <a:gd name="connsiteX71" fmla="*/ 76204 w 818668"/>
              <a:gd name="connsiteY71" fmla="*/ 1116807 h 1126332"/>
              <a:gd name="connsiteX72" fmla="*/ 80966 w 818668"/>
              <a:gd name="connsiteY72" fmla="*/ 1126332 h 1126332"/>
              <a:gd name="connsiteX73" fmla="*/ 114304 w 818668"/>
              <a:gd name="connsiteY73" fmla="*/ 1119188 h 1126332"/>
              <a:gd name="connsiteX74" fmla="*/ 123829 w 818668"/>
              <a:gd name="connsiteY74" fmla="*/ 1104901 h 1126332"/>
              <a:gd name="connsiteX75" fmla="*/ 161928 w 818668"/>
              <a:gd name="connsiteY75" fmla="*/ 1069183 h 1126332"/>
              <a:gd name="connsiteX76" fmla="*/ 195266 w 818668"/>
              <a:gd name="connsiteY76" fmla="*/ 1071563 h 1126332"/>
              <a:gd name="connsiteX77" fmla="*/ 230985 w 818668"/>
              <a:gd name="connsiteY77" fmla="*/ 1042988 h 1126332"/>
              <a:gd name="connsiteX78" fmla="*/ 278610 w 818668"/>
              <a:gd name="connsiteY78" fmla="*/ 964408 h 1126332"/>
              <a:gd name="connsiteX79" fmla="*/ 316710 w 818668"/>
              <a:gd name="connsiteY79" fmla="*/ 914401 h 1126332"/>
              <a:gd name="connsiteX80" fmla="*/ 338141 w 818668"/>
              <a:gd name="connsiteY80" fmla="*/ 912020 h 1126332"/>
              <a:gd name="connsiteX0" fmla="*/ 338141 w 818668"/>
              <a:gd name="connsiteY0" fmla="*/ 912020 h 1126332"/>
              <a:gd name="connsiteX1" fmla="*/ 350047 w 818668"/>
              <a:gd name="connsiteY1" fmla="*/ 888207 h 1126332"/>
              <a:gd name="connsiteX2" fmla="*/ 390529 w 818668"/>
              <a:gd name="connsiteY2" fmla="*/ 833439 h 1126332"/>
              <a:gd name="connsiteX3" fmla="*/ 409579 w 818668"/>
              <a:gd name="connsiteY3" fmla="*/ 788194 h 1126332"/>
              <a:gd name="connsiteX4" fmla="*/ 421485 w 818668"/>
              <a:gd name="connsiteY4" fmla="*/ 723901 h 1126332"/>
              <a:gd name="connsiteX5" fmla="*/ 440535 w 818668"/>
              <a:gd name="connsiteY5" fmla="*/ 681038 h 1126332"/>
              <a:gd name="connsiteX6" fmla="*/ 473872 w 818668"/>
              <a:gd name="connsiteY6" fmla="*/ 640557 h 1126332"/>
              <a:gd name="connsiteX7" fmla="*/ 526260 w 818668"/>
              <a:gd name="connsiteY7" fmla="*/ 566738 h 1126332"/>
              <a:gd name="connsiteX8" fmla="*/ 571504 w 818668"/>
              <a:gd name="connsiteY8" fmla="*/ 516732 h 1126332"/>
              <a:gd name="connsiteX9" fmla="*/ 607222 w 818668"/>
              <a:gd name="connsiteY9" fmla="*/ 450057 h 1126332"/>
              <a:gd name="connsiteX10" fmla="*/ 647704 w 818668"/>
              <a:gd name="connsiteY10" fmla="*/ 407195 h 1126332"/>
              <a:gd name="connsiteX11" fmla="*/ 683422 w 818668"/>
              <a:gd name="connsiteY11" fmla="*/ 371476 h 1126332"/>
              <a:gd name="connsiteX12" fmla="*/ 695329 w 818668"/>
              <a:gd name="connsiteY12" fmla="*/ 369095 h 1126332"/>
              <a:gd name="connsiteX13" fmla="*/ 750097 w 818668"/>
              <a:gd name="connsiteY13" fmla="*/ 366713 h 1126332"/>
              <a:gd name="connsiteX14" fmla="*/ 816772 w 818668"/>
              <a:gd name="connsiteY14" fmla="*/ 328613 h 1126332"/>
              <a:gd name="connsiteX15" fmla="*/ 797722 w 818668"/>
              <a:gd name="connsiteY15" fmla="*/ 261938 h 1126332"/>
              <a:gd name="connsiteX16" fmla="*/ 769147 w 818668"/>
              <a:gd name="connsiteY16" fmla="*/ 273845 h 1126332"/>
              <a:gd name="connsiteX17" fmla="*/ 719141 w 818668"/>
              <a:gd name="connsiteY17" fmla="*/ 238126 h 1126332"/>
              <a:gd name="connsiteX18" fmla="*/ 676279 w 818668"/>
              <a:gd name="connsiteY18" fmla="*/ 209551 h 1126332"/>
              <a:gd name="connsiteX19" fmla="*/ 681041 w 818668"/>
              <a:gd name="connsiteY19" fmla="*/ 176213 h 1126332"/>
              <a:gd name="connsiteX20" fmla="*/ 676279 w 818668"/>
              <a:gd name="connsiteY20" fmla="*/ 140495 h 1126332"/>
              <a:gd name="connsiteX21" fmla="*/ 673897 w 818668"/>
              <a:gd name="connsiteY21" fmla="*/ 52388 h 1126332"/>
              <a:gd name="connsiteX22" fmla="*/ 654848 w 818668"/>
              <a:gd name="connsiteY22" fmla="*/ 0 h 1126332"/>
              <a:gd name="connsiteX23" fmla="*/ 631035 w 818668"/>
              <a:gd name="connsiteY23" fmla="*/ 52388 h 1126332"/>
              <a:gd name="connsiteX24" fmla="*/ 597697 w 818668"/>
              <a:gd name="connsiteY24" fmla="*/ 52388 h 1126332"/>
              <a:gd name="connsiteX25" fmla="*/ 561979 w 818668"/>
              <a:gd name="connsiteY25" fmla="*/ 73820 h 1126332"/>
              <a:gd name="connsiteX26" fmla="*/ 519116 w 818668"/>
              <a:gd name="connsiteY26" fmla="*/ 71438 h 1126332"/>
              <a:gd name="connsiteX27" fmla="*/ 531022 w 818668"/>
              <a:gd name="connsiteY27" fmla="*/ 100013 h 1126332"/>
              <a:gd name="connsiteX28" fmla="*/ 457204 w 818668"/>
              <a:gd name="connsiteY28" fmla="*/ 121445 h 1126332"/>
              <a:gd name="connsiteX29" fmla="*/ 421485 w 818668"/>
              <a:gd name="connsiteY29" fmla="*/ 173832 h 1126332"/>
              <a:gd name="connsiteX30" fmla="*/ 309566 w 818668"/>
              <a:gd name="connsiteY30" fmla="*/ 192882 h 1126332"/>
              <a:gd name="connsiteX31" fmla="*/ 259560 w 818668"/>
              <a:gd name="connsiteY31" fmla="*/ 240507 h 1126332"/>
              <a:gd name="connsiteX32" fmla="*/ 207172 w 818668"/>
              <a:gd name="connsiteY32" fmla="*/ 288132 h 1126332"/>
              <a:gd name="connsiteX33" fmla="*/ 164310 w 818668"/>
              <a:gd name="connsiteY33" fmla="*/ 319088 h 1126332"/>
              <a:gd name="connsiteX34" fmla="*/ 157166 w 818668"/>
              <a:gd name="connsiteY34" fmla="*/ 373857 h 1126332"/>
              <a:gd name="connsiteX35" fmla="*/ 209554 w 818668"/>
              <a:gd name="connsiteY35" fmla="*/ 435769 h 1126332"/>
              <a:gd name="connsiteX36" fmla="*/ 230985 w 818668"/>
              <a:gd name="connsiteY36" fmla="*/ 509588 h 1126332"/>
              <a:gd name="connsiteX37" fmla="*/ 185741 w 818668"/>
              <a:gd name="connsiteY37" fmla="*/ 514351 h 1126332"/>
              <a:gd name="connsiteX38" fmla="*/ 176216 w 818668"/>
              <a:gd name="connsiteY38" fmla="*/ 519113 h 1126332"/>
              <a:gd name="connsiteX39" fmla="*/ 171454 w 818668"/>
              <a:gd name="connsiteY39" fmla="*/ 533401 h 1126332"/>
              <a:gd name="connsiteX40" fmla="*/ 164310 w 818668"/>
              <a:gd name="connsiteY40" fmla="*/ 583407 h 1126332"/>
              <a:gd name="connsiteX41" fmla="*/ 135735 w 818668"/>
              <a:gd name="connsiteY41" fmla="*/ 609601 h 1126332"/>
              <a:gd name="connsiteX42" fmla="*/ 128591 w 818668"/>
              <a:gd name="connsiteY42" fmla="*/ 614363 h 1126332"/>
              <a:gd name="connsiteX43" fmla="*/ 111922 w 818668"/>
              <a:gd name="connsiteY43" fmla="*/ 631032 h 1126332"/>
              <a:gd name="connsiteX44" fmla="*/ 100016 w 818668"/>
              <a:gd name="connsiteY44" fmla="*/ 640557 h 1126332"/>
              <a:gd name="connsiteX45" fmla="*/ 88110 w 818668"/>
              <a:gd name="connsiteY45" fmla="*/ 652463 h 1126332"/>
              <a:gd name="connsiteX46" fmla="*/ 80966 w 818668"/>
              <a:gd name="connsiteY46" fmla="*/ 664370 h 1126332"/>
              <a:gd name="connsiteX47" fmla="*/ 76204 w 818668"/>
              <a:gd name="connsiteY47" fmla="*/ 671513 h 1126332"/>
              <a:gd name="connsiteX48" fmla="*/ 69060 w 818668"/>
              <a:gd name="connsiteY48" fmla="*/ 681038 h 1126332"/>
              <a:gd name="connsiteX49" fmla="*/ 64297 w 818668"/>
              <a:gd name="connsiteY49" fmla="*/ 688182 h 1126332"/>
              <a:gd name="connsiteX50" fmla="*/ 57154 w 818668"/>
              <a:gd name="connsiteY50" fmla="*/ 695326 h 1126332"/>
              <a:gd name="connsiteX51" fmla="*/ 52391 w 818668"/>
              <a:gd name="connsiteY51" fmla="*/ 704851 h 1126332"/>
              <a:gd name="connsiteX52" fmla="*/ 47629 w 818668"/>
              <a:gd name="connsiteY52" fmla="*/ 711995 h 1126332"/>
              <a:gd name="connsiteX53" fmla="*/ 40485 w 818668"/>
              <a:gd name="connsiteY53" fmla="*/ 723901 h 1126332"/>
              <a:gd name="connsiteX54" fmla="*/ 33341 w 818668"/>
              <a:gd name="connsiteY54" fmla="*/ 738188 h 1126332"/>
              <a:gd name="connsiteX55" fmla="*/ 38104 w 818668"/>
              <a:gd name="connsiteY55" fmla="*/ 757238 h 1126332"/>
              <a:gd name="connsiteX56" fmla="*/ 47629 w 818668"/>
              <a:gd name="connsiteY56" fmla="*/ 781051 h 1126332"/>
              <a:gd name="connsiteX57" fmla="*/ 30960 w 818668"/>
              <a:gd name="connsiteY57" fmla="*/ 823913 h 1126332"/>
              <a:gd name="connsiteX58" fmla="*/ 11910 w 818668"/>
              <a:gd name="connsiteY58" fmla="*/ 838201 h 1126332"/>
              <a:gd name="connsiteX59" fmla="*/ 2385 w 818668"/>
              <a:gd name="connsiteY59" fmla="*/ 854870 h 1126332"/>
              <a:gd name="connsiteX60" fmla="*/ 4 w 818668"/>
              <a:gd name="connsiteY60" fmla="*/ 862013 h 1126332"/>
              <a:gd name="connsiteX61" fmla="*/ 4766 w 818668"/>
              <a:gd name="connsiteY61" fmla="*/ 921545 h 1126332"/>
              <a:gd name="connsiteX62" fmla="*/ 7147 w 818668"/>
              <a:gd name="connsiteY62" fmla="*/ 931070 h 1126332"/>
              <a:gd name="connsiteX63" fmla="*/ 21435 w 818668"/>
              <a:gd name="connsiteY63" fmla="*/ 947738 h 1126332"/>
              <a:gd name="connsiteX64" fmla="*/ 33341 w 818668"/>
              <a:gd name="connsiteY64" fmla="*/ 954882 h 1126332"/>
              <a:gd name="connsiteX65" fmla="*/ 42866 w 818668"/>
              <a:gd name="connsiteY65" fmla="*/ 957263 h 1126332"/>
              <a:gd name="connsiteX66" fmla="*/ 50010 w 818668"/>
              <a:gd name="connsiteY66" fmla="*/ 962026 h 1126332"/>
              <a:gd name="connsiteX67" fmla="*/ 76204 w 818668"/>
              <a:gd name="connsiteY67" fmla="*/ 976313 h 1126332"/>
              <a:gd name="connsiteX68" fmla="*/ 80966 w 818668"/>
              <a:gd name="connsiteY68" fmla="*/ 983457 h 1126332"/>
              <a:gd name="connsiteX69" fmla="*/ 76204 w 818668"/>
              <a:gd name="connsiteY69" fmla="*/ 1040607 h 1126332"/>
              <a:gd name="connsiteX70" fmla="*/ 71441 w 818668"/>
              <a:gd name="connsiteY70" fmla="*/ 1052513 h 1126332"/>
              <a:gd name="connsiteX71" fmla="*/ 76204 w 818668"/>
              <a:gd name="connsiteY71" fmla="*/ 1116807 h 1126332"/>
              <a:gd name="connsiteX72" fmla="*/ 80966 w 818668"/>
              <a:gd name="connsiteY72" fmla="*/ 1126332 h 1126332"/>
              <a:gd name="connsiteX73" fmla="*/ 114304 w 818668"/>
              <a:gd name="connsiteY73" fmla="*/ 1119188 h 1126332"/>
              <a:gd name="connsiteX74" fmla="*/ 123829 w 818668"/>
              <a:gd name="connsiteY74" fmla="*/ 1104901 h 1126332"/>
              <a:gd name="connsiteX75" fmla="*/ 161928 w 818668"/>
              <a:gd name="connsiteY75" fmla="*/ 1069183 h 1126332"/>
              <a:gd name="connsiteX76" fmla="*/ 195266 w 818668"/>
              <a:gd name="connsiteY76" fmla="*/ 1071563 h 1126332"/>
              <a:gd name="connsiteX77" fmla="*/ 230985 w 818668"/>
              <a:gd name="connsiteY77" fmla="*/ 1042988 h 1126332"/>
              <a:gd name="connsiteX78" fmla="*/ 278610 w 818668"/>
              <a:gd name="connsiteY78" fmla="*/ 964408 h 1126332"/>
              <a:gd name="connsiteX79" fmla="*/ 316710 w 818668"/>
              <a:gd name="connsiteY79" fmla="*/ 914401 h 1126332"/>
              <a:gd name="connsiteX80" fmla="*/ 338141 w 818668"/>
              <a:gd name="connsiteY80" fmla="*/ 912020 h 1126332"/>
              <a:gd name="connsiteX0" fmla="*/ 338141 w 818668"/>
              <a:gd name="connsiteY0" fmla="*/ 912020 h 1126332"/>
              <a:gd name="connsiteX1" fmla="*/ 350047 w 818668"/>
              <a:gd name="connsiteY1" fmla="*/ 888207 h 1126332"/>
              <a:gd name="connsiteX2" fmla="*/ 390529 w 818668"/>
              <a:gd name="connsiteY2" fmla="*/ 833439 h 1126332"/>
              <a:gd name="connsiteX3" fmla="*/ 409579 w 818668"/>
              <a:gd name="connsiteY3" fmla="*/ 788194 h 1126332"/>
              <a:gd name="connsiteX4" fmla="*/ 421485 w 818668"/>
              <a:gd name="connsiteY4" fmla="*/ 723901 h 1126332"/>
              <a:gd name="connsiteX5" fmla="*/ 440535 w 818668"/>
              <a:gd name="connsiteY5" fmla="*/ 681038 h 1126332"/>
              <a:gd name="connsiteX6" fmla="*/ 473872 w 818668"/>
              <a:gd name="connsiteY6" fmla="*/ 640557 h 1126332"/>
              <a:gd name="connsiteX7" fmla="*/ 526260 w 818668"/>
              <a:gd name="connsiteY7" fmla="*/ 566738 h 1126332"/>
              <a:gd name="connsiteX8" fmla="*/ 571504 w 818668"/>
              <a:gd name="connsiteY8" fmla="*/ 516732 h 1126332"/>
              <a:gd name="connsiteX9" fmla="*/ 607222 w 818668"/>
              <a:gd name="connsiteY9" fmla="*/ 450057 h 1126332"/>
              <a:gd name="connsiteX10" fmla="*/ 647704 w 818668"/>
              <a:gd name="connsiteY10" fmla="*/ 407195 h 1126332"/>
              <a:gd name="connsiteX11" fmla="*/ 683422 w 818668"/>
              <a:gd name="connsiteY11" fmla="*/ 371476 h 1126332"/>
              <a:gd name="connsiteX12" fmla="*/ 695329 w 818668"/>
              <a:gd name="connsiteY12" fmla="*/ 369095 h 1126332"/>
              <a:gd name="connsiteX13" fmla="*/ 750097 w 818668"/>
              <a:gd name="connsiteY13" fmla="*/ 366713 h 1126332"/>
              <a:gd name="connsiteX14" fmla="*/ 816772 w 818668"/>
              <a:gd name="connsiteY14" fmla="*/ 328613 h 1126332"/>
              <a:gd name="connsiteX15" fmla="*/ 797722 w 818668"/>
              <a:gd name="connsiteY15" fmla="*/ 261938 h 1126332"/>
              <a:gd name="connsiteX16" fmla="*/ 769147 w 818668"/>
              <a:gd name="connsiteY16" fmla="*/ 273845 h 1126332"/>
              <a:gd name="connsiteX17" fmla="*/ 719141 w 818668"/>
              <a:gd name="connsiteY17" fmla="*/ 238126 h 1126332"/>
              <a:gd name="connsiteX18" fmla="*/ 676279 w 818668"/>
              <a:gd name="connsiteY18" fmla="*/ 209551 h 1126332"/>
              <a:gd name="connsiteX19" fmla="*/ 681041 w 818668"/>
              <a:gd name="connsiteY19" fmla="*/ 176213 h 1126332"/>
              <a:gd name="connsiteX20" fmla="*/ 676279 w 818668"/>
              <a:gd name="connsiteY20" fmla="*/ 140495 h 1126332"/>
              <a:gd name="connsiteX21" fmla="*/ 673897 w 818668"/>
              <a:gd name="connsiteY21" fmla="*/ 52388 h 1126332"/>
              <a:gd name="connsiteX22" fmla="*/ 654848 w 818668"/>
              <a:gd name="connsiteY22" fmla="*/ 0 h 1126332"/>
              <a:gd name="connsiteX23" fmla="*/ 631035 w 818668"/>
              <a:gd name="connsiteY23" fmla="*/ 52388 h 1126332"/>
              <a:gd name="connsiteX24" fmla="*/ 597697 w 818668"/>
              <a:gd name="connsiteY24" fmla="*/ 52388 h 1126332"/>
              <a:gd name="connsiteX25" fmla="*/ 561979 w 818668"/>
              <a:gd name="connsiteY25" fmla="*/ 73820 h 1126332"/>
              <a:gd name="connsiteX26" fmla="*/ 519116 w 818668"/>
              <a:gd name="connsiteY26" fmla="*/ 71438 h 1126332"/>
              <a:gd name="connsiteX27" fmla="*/ 531022 w 818668"/>
              <a:gd name="connsiteY27" fmla="*/ 100013 h 1126332"/>
              <a:gd name="connsiteX28" fmla="*/ 457204 w 818668"/>
              <a:gd name="connsiteY28" fmla="*/ 121445 h 1126332"/>
              <a:gd name="connsiteX29" fmla="*/ 421485 w 818668"/>
              <a:gd name="connsiteY29" fmla="*/ 173832 h 1126332"/>
              <a:gd name="connsiteX30" fmla="*/ 309566 w 818668"/>
              <a:gd name="connsiteY30" fmla="*/ 192882 h 1126332"/>
              <a:gd name="connsiteX31" fmla="*/ 259560 w 818668"/>
              <a:gd name="connsiteY31" fmla="*/ 240507 h 1126332"/>
              <a:gd name="connsiteX32" fmla="*/ 207172 w 818668"/>
              <a:gd name="connsiteY32" fmla="*/ 288132 h 1126332"/>
              <a:gd name="connsiteX33" fmla="*/ 164310 w 818668"/>
              <a:gd name="connsiteY33" fmla="*/ 319088 h 1126332"/>
              <a:gd name="connsiteX34" fmla="*/ 157166 w 818668"/>
              <a:gd name="connsiteY34" fmla="*/ 373857 h 1126332"/>
              <a:gd name="connsiteX35" fmla="*/ 209554 w 818668"/>
              <a:gd name="connsiteY35" fmla="*/ 435769 h 1126332"/>
              <a:gd name="connsiteX36" fmla="*/ 185741 w 818668"/>
              <a:gd name="connsiteY36" fmla="*/ 514351 h 1126332"/>
              <a:gd name="connsiteX37" fmla="*/ 176216 w 818668"/>
              <a:gd name="connsiteY37" fmla="*/ 519113 h 1126332"/>
              <a:gd name="connsiteX38" fmla="*/ 171454 w 818668"/>
              <a:gd name="connsiteY38" fmla="*/ 533401 h 1126332"/>
              <a:gd name="connsiteX39" fmla="*/ 164310 w 818668"/>
              <a:gd name="connsiteY39" fmla="*/ 583407 h 1126332"/>
              <a:gd name="connsiteX40" fmla="*/ 135735 w 818668"/>
              <a:gd name="connsiteY40" fmla="*/ 609601 h 1126332"/>
              <a:gd name="connsiteX41" fmla="*/ 128591 w 818668"/>
              <a:gd name="connsiteY41" fmla="*/ 614363 h 1126332"/>
              <a:gd name="connsiteX42" fmla="*/ 111922 w 818668"/>
              <a:gd name="connsiteY42" fmla="*/ 631032 h 1126332"/>
              <a:gd name="connsiteX43" fmla="*/ 100016 w 818668"/>
              <a:gd name="connsiteY43" fmla="*/ 640557 h 1126332"/>
              <a:gd name="connsiteX44" fmla="*/ 88110 w 818668"/>
              <a:gd name="connsiteY44" fmla="*/ 652463 h 1126332"/>
              <a:gd name="connsiteX45" fmla="*/ 80966 w 818668"/>
              <a:gd name="connsiteY45" fmla="*/ 664370 h 1126332"/>
              <a:gd name="connsiteX46" fmla="*/ 76204 w 818668"/>
              <a:gd name="connsiteY46" fmla="*/ 671513 h 1126332"/>
              <a:gd name="connsiteX47" fmla="*/ 69060 w 818668"/>
              <a:gd name="connsiteY47" fmla="*/ 681038 h 1126332"/>
              <a:gd name="connsiteX48" fmla="*/ 64297 w 818668"/>
              <a:gd name="connsiteY48" fmla="*/ 688182 h 1126332"/>
              <a:gd name="connsiteX49" fmla="*/ 57154 w 818668"/>
              <a:gd name="connsiteY49" fmla="*/ 695326 h 1126332"/>
              <a:gd name="connsiteX50" fmla="*/ 52391 w 818668"/>
              <a:gd name="connsiteY50" fmla="*/ 704851 h 1126332"/>
              <a:gd name="connsiteX51" fmla="*/ 47629 w 818668"/>
              <a:gd name="connsiteY51" fmla="*/ 711995 h 1126332"/>
              <a:gd name="connsiteX52" fmla="*/ 40485 w 818668"/>
              <a:gd name="connsiteY52" fmla="*/ 723901 h 1126332"/>
              <a:gd name="connsiteX53" fmla="*/ 33341 w 818668"/>
              <a:gd name="connsiteY53" fmla="*/ 738188 h 1126332"/>
              <a:gd name="connsiteX54" fmla="*/ 38104 w 818668"/>
              <a:gd name="connsiteY54" fmla="*/ 757238 h 1126332"/>
              <a:gd name="connsiteX55" fmla="*/ 47629 w 818668"/>
              <a:gd name="connsiteY55" fmla="*/ 781051 h 1126332"/>
              <a:gd name="connsiteX56" fmla="*/ 30960 w 818668"/>
              <a:gd name="connsiteY56" fmla="*/ 823913 h 1126332"/>
              <a:gd name="connsiteX57" fmla="*/ 11910 w 818668"/>
              <a:gd name="connsiteY57" fmla="*/ 838201 h 1126332"/>
              <a:gd name="connsiteX58" fmla="*/ 2385 w 818668"/>
              <a:gd name="connsiteY58" fmla="*/ 854870 h 1126332"/>
              <a:gd name="connsiteX59" fmla="*/ 4 w 818668"/>
              <a:gd name="connsiteY59" fmla="*/ 862013 h 1126332"/>
              <a:gd name="connsiteX60" fmla="*/ 4766 w 818668"/>
              <a:gd name="connsiteY60" fmla="*/ 921545 h 1126332"/>
              <a:gd name="connsiteX61" fmla="*/ 7147 w 818668"/>
              <a:gd name="connsiteY61" fmla="*/ 931070 h 1126332"/>
              <a:gd name="connsiteX62" fmla="*/ 21435 w 818668"/>
              <a:gd name="connsiteY62" fmla="*/ 947738 h 1126332"/>
              <a:gd name="connsiteX63" fmla="*/ 33341 w 818668"/>
              <a:gd name="connsiteY63" fmla="*/ 954882 h 1126332"/>
              <a:gd name="connsiteX64" fmla="*/ 42866 w 818668"/>
              <a:gd name="connsiteY64" fmla="*/ 957263 h 1126332"/>
              <a:gd name="connsiteX65" fmla="*/ 50010 w 818668"/>
              <a:gd name="connsiteY65" fmla="*/ 962026 h 1126332"/>
              <a:gd name="connsiteX66" fmla="*/ 76204 w 818668"/>
              <a:gd name="connsiteY66" fmla="*/ 976313 h 1126332"/>
              <a:gd name="connsiteX67" fmla="*/ 80966 w 818668"/>
              <a:gd name="connsiteY67" fmla="*/ 983457 h 1126332"/>
              <a:gd name="connsiteX68" fmla="*/ 76204 w 818668"/>
              <a:gd name="connsiteY68" fmla="*/ 1040607 h 1126332"/>
              <a:gd name="connsiteX69" fmla="*/ 71441 w 818668"/>
              <a:gd name="connsiteY69" fmla="*/ 1052513 h 1126332"/>
              <a:gd name="connsiteX70" fmla="*/ 76204 w 818668"/>
              <a:gd name="connsiteY70" fmla="*/ 1116807 h 1126332"/>
              <a:gd name="connsiteX71" fmla="*/ 80966 w 818668"/>
              <a:gd name="connsiteY71" fmla="*/ 1126332 h 1126332"/>
              <a:gd name="connsiteX72" fmla="*/ 114304 w 818668"/>
              <a:gd name="connsiteY72" fmla="*/ 1119188 h 1126332"/>
              <a:gd name="connsiteX73" fmla="*/ 123829 w 818668"/>
              <a:gd name="connsiteY73" fmla="*/ 1104901 h 1126332"/>
              <a:gd name="connsiteX74" fmla="*/ 161928 w 818668"/>
              <a:gd name="connsiteY74" fmla="*/ 1069183 h 1126332"/>
              <a:gd name="connsiteX75" fmla="*/ 195266 w 818668"/>
              <a:gd name="connsiteY75" fmla="*/ 1071563 h 1126332"/>
              <a:gd name="connsiteX76" fmla="*/ 230985 w 818668"/>
              <a:gd name="connsiteY76" fmla="*/ 1042988 h 1126332"/>
              <a:gd name="connsiteX77" fmla="*/ 278610 w 818668"/>
              <a:gd name="connsiteY77" fmla="*/ 964408 h 1126332"/>
              <a:gd name="connsiteX78" fmla="*/ 316710 w 818668"/>
              <a:gd name="connsiteY78" fmla="*/ 914401 h 1126332"/>
              <a:gd name="connsiteX79" fmla="*/ 338141 w 818668"/>
              <a:gd name="connsiteY79" fmla="*/ 912020 h 1126332"/>
              <a:gd name="connsiteX0" fmla="*/ 338141 w 818668"/>
              <a:gd name="connsiteY0" fmla="*/ 912020 h 1126332"/>
              <a:gd name="connsiteX1" fmla="*/ 350047 w 818668"/>
              <a:gd name="connsiteY1" fmla="*/ 888207 h 1126332"/>
              <a:gd name="connsiteX2" fmla="*/ 390529 w 818668"/>
              <a:gd name="connsiteY2" fmla="*/ 833439 h 1126332"/>
              <a:gd name="connsiteX3" fmla="*/ 409579 w 818668"/>
              <a:gd name="connsiteY3" fmla="*/ 788194 h 1126332"/>
              <a:gd name="connsiteX4" fmla="*/ 421485 w 818668"/>
              <a:gd name="connsiteY4" fmla="*/ 723901 h 1126332"/>
              <a:gd name="connsiteX5" fmla="*/ 440535 w 818668"/>
              <a:gd name="connsiteY5" fmla="*/ 681038 h 1126332"/>
              <a:gd name="connsiteX6" fmla="*/ 473872 w 818668"/>
              <a:gd name="connsiteY6" fmla="*/ 640557 h 1126332"/>
              <a:gd name="connsiteX7" fmla="*/ 526260 w 818668"/>
              <a:gd name="connsiteY7" fmla="*/ 566738 h 1126332"/>
              <a:gd name="connsiteX8" fmla="*/ 571504 w 818668"/>
              <a:gd name="connsiteY8" fmla="*/ 516732 h 1126332"/>
              <a:gd name="connsiteX9" fmla="*/ 607222 w 818668"/>
              <a:gd name="connsiteY9" fmla="*/ 450057 h 1126332"/>
              <a:gd name="connsiteX10" fmla="*/ 647704 w 818668"/>
              <a:gd name="connsiteY10" fmla="*/ 407195 h 1126332"/>
              <a:gd name="connsiteX11" fmla="*/ 683422 w 818668"/>
              <a:gd name="connsiteY11" fmla="*/ 371476 h 1126332"/>
              <a:gd name="connsiteX12" fmla="*/ 695329 w 818668"/>
              <a:gd name="connsiteY12" fmla="*/ 369095 h 1126332"/>
              <a:gd name="connsiteX13" fmla="*/ 750097 w 818668"/>
              <a:gd name="connsiteY13" fmla="*/ 366713 h 1126332"/>
              <a:gd name="connsiteX14" fmla="*/ 816772 w 818668"/>
              <a:gd name="connsiteY14" fmla="*/ 328613 h 1126332"/>
              <a:gd name="connsiteX15" fmla="*/ 797722 w 818668"/>
              <a:gd name="connsiteY15" fmla="*/ 261938 h 1126332"/>
              <a:gd name="connsiteX16" fmla="*/ 769147 w 818668"/>
              <a:gd name="connsiteY16" fmla="*/ 273845 h 1126332"/>
              <a:gd name="connsiteX17" fmla="*/ 719141 w 818668"/>
              <a:gd name="connsiteY17" fmla="*/ 238126 h 1126332"/>
              <a:gd name="connsiteX18" fmla="*/ 676279 w 818668"/>
              <a:gd name="connsiteY18" fmla="*/ 209551 h 1126332"/>
              <a:gd name="connsiteX19" fmla="*/ 681041 w 818668"/>
              <a:gd name="connsiteY19" fmla="*/ 176213 h 1126332"/>
              <a:gd name="connsiteX20" fmla="*/ 676279 w 818668"/>
              <a:gd name="connsiteY20" fmla="*/ 140495 h 1126332"/>
              <a:gd name="connsiteX21" fmla="*/ 673897 w 818668"/>
              <a:gd name="connsiteY21" fmla="*/ 52388 h 1126332"/>
              <a:gd name="connsiteX22" fmla="*/ 654848 w 818668"/>
              <a:gd name="connsiteY22" fmla="*/ 0 h 1126332"/>
              <a:gd name="connsiteX23" fmla="*/ 631035 w 818668"/>
              <a:gd name="connsiteY23" fmla="*/ 52388 h 1126332"/>
              <a:gd name="connsiteX24" fmla="*/ 597697 w 818668"/>
              <a:gd name="connsiteY24" fmla="*/ 52388 h 1126332"/>
              <a:gd name="connsiteX25" fmla="*/ 561979 w 818668"/>
              <a:gd name="connsiteY25" fmla="*/ 73820 h 1126332"/>
              <a:gd name="connsiteX26" fmla="*/ 519116 w 818668"/>
              <a:gd name="connsiteY26" fmla="*/ 71438 h 1126332"/>
              <a:gd name="connsiteX27" fmla="*/ 531022 w 818668"/>
              <a:gd name="connsiteY27" fmla="*/ 100013 h 1126332"/>
              <a:gd name="connsiteX28" fmla="*/ 457204 w 818668"/>
              <a:gd name="connsiteY28" fmla="*/ 121445 h 1126332"/>
              <a:gd name="connsiteX29" fmla="*/ 421485 w 818668"/>
              <a:gd name="connsiteY29" fmla="*/ 173832 h 1126332"/>
              <a:gd name="connsiteX30" fmla="*/ 309566 w 818668"/>
              <a:gd name="connsiteY30" fmla="*/ 192882 h 1126332"/>
              <a:gd name="connsiteX31" fmla="*/ 259560 w 818668"/>
              <a:gd name="connsiteY31" fmla="*/ 240507 h 1126332"/>
              <a:gd name="connsiteX32" fmla="*/ 207172 w 818668"/>
              <a:gd name="connsiteY32" fmla="*/ 288132 h 1126332"/>
              <a:gd name="connsiteX33" fmla="*/ 164310 w 818668"/>
              <a:gd name="connsiteY33" fmla="*/ 319088 h 1126332"/>
              <a:gd name="connsiteX34" fmla="*/ 157166 w 818668"/>
              <a:gd name="connsiteY34" fmla="*/ 373857 h 1126332"/>
              <a:gd name="connsiteX35" fmla="*/ 209554 w 818668"/>
              <a:gd name="connsiteY35" fmla="*/ 435769 h 1126332"/>
              <a:gd name="connsiteX36" fmla="*/ 185741 w 818668"/>
              <a:gd name="connsiteY36" fmla="*/ 514351 h 1126332"/>
              <a:gd name="connsiteX37" fmla="*/ 176216 w 818668"/>
              <a:gd name="connsiteY37" fmla="*/ 519113 h 1126332"/>
              <a:gd name="connsiteX38" fmla="*/ 164310 w 818668"/>
              <a:gd name="connsiteY38" fmla="*/ 583407 h 1126332"/>
              <a:gd name="connsiteX39" fmla="*/ 135735 w 818668"/>
              <a:gd name="connsiteY39" fmla="*/ 609601 h 1126332"/>
              <a:gd name="connsiteX40" fmla="*/ 128591 w 818668"/>
              <a:gd name="connsiteY40" fmla="*/ 614363 h 1126332"/>
              <a:gd name="connsiteX41" fmla="*/ 111922 w 818668"/>
              <a:gd name="connsiteY41" fmla="*/ 631032 h 1126332"/>
              <a:gd name="connsiteX42" fmla="*/ 100016 w 818668"/>
              <a:gd name="connsiteY42" fmla="*/ 640557 h 1126332"/>
              <a:gd name="connsiteX43" fmla="*/ 88110 w 818668"/>
              <a:gd name="connsiteY43" fmla="*/ 652463 h 1126332"/>
              <a:gd name="connsiteX44" fmla="*/ 80966 w 818668"/>
              <a:gd name="connsiteY44" fmla="*/ 664370 h 1126332"/>
              <a:gd name="connsiteX45" fmla="*/ 76204 w 818668"/>
              <a:gd name="connsiteY45" fmla="*/ 671513 h 1126332"/>
              <a:gd name="connsiteX46" fmla="*/ 69060 w 818668"/>
              <a:gd name="connsiteY46" fmla="*/ 681038 h 1126332"/>
              <a:gd name="connsiteX47" fmla="*/ 64297 w 818668"/>
              <a:gd name="connsiteY47" fmla="*/ 688182 h 1126332"/>
              <a:gd name="connsiteX48" fmla="*/ 57154 w 818668"/>
              <a:gd name="connsiteY48" fmla="*/ 695326 h 1126332"/>
              <a:gd name="connsiteX49" fmla="*/ 52391 w 818668"/>
              <a:gd name="connsiteY49" fmla="*/ 704851 h 1126332"/>
              <a:gd name="connsiteX50" fmla="*/ 47629 w 818668"/>
              <a:gd name="connsiteY50" fmla="*/ 711995 h 1126332"/>
              <a:gd name="connsiteX51" fmla="*/ 40485 w 818668"/>
              <a:gd name="connsiteY51" fmla="*/ 723901 h 1126332"/>
              <a:gd name="connsiteX52" fmla="*/ 33341 w 818668"/>
              <a:gd name="connsiteY52" fmla="*/ 738188 h 1126332"/>
              <a:gd name="connsiteX53" fmla="*/ 38104 w 818668"/>
              <a:gd name="connsiteY53" fmla="*/ 757238 h 1126332"/>
              <a:gd name="connsiteX54" fmla="*/ 47629 w 818668"/>
              <a:gd name="connsiteY54" fmla="*/ 781051 h 1126332"/>
              <a:gd name="connsiteX55" fmla="*/ 30960 w 818668"/>
              <a:gd name="connsiteY55" fmla="*/ 823913 h 1126332"/>
              <a:gd name="connsiteX56" fmla="*/ 11910 w 818668"/>
              <a:gd name="connsiteY56" fmla="*/ 838201 h 1126332"/>
              <a:gd name="connsiteX57" fmla="*/ 2385 w 818668"/>
              <a:gd name="connsiteY57" fmla="*/ 854870 h 1126332"/>
              <a:gd name="connsiteX58" fmla="*/ 4 w 818668"/>
              <a:gd name="connsiteY58" fmla="*/ 862013 h 1126332"/>
              <a:gd name="connsiteX59" fmla="*/ 4766 w 818668"/>
              <a:gd name="connsiteY59" fmla="*/ 921545 h 1126332"/>
              <a:gd name="connsiteX60" fmla="*/ 7147 w 818668"/>
              <a:gd name="connsiteY60" fmla="*/ 931070 h 1126332"/>
              <a:gd name="connsiteX61" fmla="*/ 21435 w 818668"/>
              <a:gd name="connsiteY61" fmla="*/ 947738 h 1126332"/>
              <a:gd name="connsiteX62" fmla="*/ 33341 w 818668"/>
              <a:gd name="connsiteY62" fmla="*/ 954882 h 1126332"/>
              <a:gd name="connsiteX63" fmla="*/ 42866 w 818668"/>
              <a:gd name="connsiteY63" fmla="*/ 957263 h 1126332"/>
              <a:gd name="connsiteX64" fmla="*/ 50010 w 818668"/>
              <a:gd name="connsiteY64" fmla="*/ 962026 h 1126332"/>
              <a:gd name="connsiteX65" fmla="*/ 76204 w 818668"/>
              <a:gd name="connsiteY65" fmla="*/ 976313 h 1126332"/>
              <a:gd name="connsiteX66" fmla="*/ 80966 w 818668"/>
              <a:gd name="connsiteY66" fmla="*/ 983457 h 1126332"/>
              <a:gd name="connsiteX67" fmla="*/ 76204 w 818668"/>
              <a:gd name="connsiteY67" fmla="*/ 1040607 h 1126332"/>
              <a:gd name="connsiteX68" fmla="*/ 71441 w 818668"/>
              <a:gd name="connsiteY68" fmla="*/ 1052513 h 1126332"/>
              <a:gd name="connsiteX69" fmla="*/ 76204 w 818668"/>
              <a:gd name="connsiteY69" fmla="*/ 1116807 h 1126332"/>
              <a:gd name="connsiteX70" fmla="*/ 80966 w 818668"/>
              <a:gd name="connsiteY70" fmla="*/ 1126332 h 1126332"/>
              <a:gd name="connsiteX71" fmla="*/ 114304 w 818668"/>
              <a:gd name="connsiteY71" fmla="*/ 1119188 h 1126332"/>
              <a:gd name="connsiteX72" fmla="*/ 123829 w 818668"/>
              <a:gd name="connsiteY72" fmla="*/ 1104901 h 1126332"/>
              <a:gd name="connsiteX73" fmla="*/ 161928 w 818668"/>
              <a:gd name="connsiteY73" fmla="*/ 1069183 h 1126332"/>
              <a:gd name="connsiteX74" fmla="*/ 195266 w 818668"/>
              <a:gd name="connsiteY74" fmla="*/ 1071563 h 1126332"/>
              <a:gd name="connsiteX75" fmla="*/ 230985 w 818668"/>
              <a:gd name="connsiteY75" fmla="*/ 1042988 h 1126332"/>
              <a:gd name="connsiteX76" fmla="*/ 278610 w 818668"/>
              <a:gd name="connsiteY76" fmla="*/ 964408 h 1126332"/>
              <a:gd name="connsiteX77" fmla="*/ 316710 w 818668"/>
              <a:gd name="connsiteY77" fmla="*/ 914401 h 1126332"/>
              <a:gd name="connsiteX78" fmla="*/ 338141 w 818668"/>
              <a:gd name="connsiteY78" fmla="*/ 912020 h 1126332"/>
              <a:gd name="connsiteX0" fmla="*/ 338141 w 818668"/>
              <a:gd name="connsiteY0" fmla="*/ 912020 h 1126332"/>
              <a:gd name="connsiteX1" fmla="*/ 350047 w 818668"/>
              <a:gd name="connsiteY1" fmla="*/ 888207 h 1126332"/>
              <a:gd name="connsiteX2" fmla="*/ 390529 w 818668"/>
              <a:gd name="connsiteY2" fmla="*/ 833439 h 1126332"/>
              <a:gd name="connsiteX3" fmla="*/ 409579 w 818668"/>
              <a:gd name="connsiteY3" fmla="*/ 788194 h 1126332"/>
              <a:gd name="connsiteX4" fmla="*/ 421485 w 818668"/>
              <a:gd name="connsiteY4" fmla="*/ 723901 h 1126332"/>
              <a:gd name="connsiteX5" fmla="*/ 440535 w 818668"/>
              <a:gd name="connsiteY5" fmla="*/ 681038 h 1126332"/>
              <a:gd name="connsiteX6" fmla="*/ 473872 w 818668"/>
              <a:gd name="connsiteY6" fmla="*/ 640557 h 1126332"/>
              <a:gd name="connsiteX7" fmla="*/ 526260 w 818668"/>
              <a:gd name="connsiteY7" fmla="*/ 566738 h 1126332"/>
              <a:gd name="connsiteX8" fmla="*/ 571504 w 818668"/>
              <a:gd name="connsiteY8" fmla="*/ 516732 h 1126332"/>
              <a:gd name="connsiteX9" fmla="*/ 607222 w 818668"/>
              <a:gd name="connsiteY9" fmla="*/ 450057 h 1126332"/>
              <a:gd name="connsiteX10" fmla="*/ 647704 w 818668"/>
              <a:gd name="connsiteY10" fmla="*/ 407195 h 1126332"/>
              <a:gd name="connsiteX11" fmla="*/ 683422 w 818668"/>
              <a:gd name="connsiteY11" fmla="*/ 371476 h 1126332"/>
              <a:gd name="connsiteX12" fmla="*/ 695329 w 818668"/>
              <a:gd name="connsiteY12" fmla="*/ 369095 h 1126332"/>
              <a:gd name="connsiteX13" fmla="*/ 750097 w 818668"/>
              <a:gd name="connsiteY13" fmla="*/ 366713 h 1126332"/>
              <a:gd name="connsiteX14" fmla="*/ 816772 w 818668"/>
              <a:gd name="connsiteY14" fmla="*/ 328613 h 1126332"/>
              <a:gd name="connsiteX15" fmla="*/ 797722 w 818668"/>
              <a:gd name="connsiteY15" fmla="*/ 261938 h 1126332"/>
              <a:gd name="connsiteX16" fmla="*/ 769147 w 818668"/>
              <a:gd name="connsiteY16" fmla="*/ 273845 h 1126332"/>
              <a:gd name="connsiteX17" fmla="*/ 719141 w 818668"/>
              <a:gd name="connsiteY17" fmla="*/ 238126 h 1126332"/>
              <a:gd name="connsiteX18" fmla="*/ 676279 w 818668"/>
              <a:gd name="connsiteY18" fmla="*/ 209551 h 1126332"/>
              <a:gd name="connsiteX19" fmla="*/ 681041 w 818668"/>
              <a:gd name="connsiteY19" fmla="*/ 176213 h 1126332"/>
              <a:gd name="connsiteX20" fmla="*/ 676279 w 818668"/>
              <a:gd name="connsiteY20" fmla="*/ 140495 h 1126332"/>
              <a:gd name="connsiteX21" fmla="*/ 673897 w 818668"/>
              <a:gd name="connsiteY21" fmla="*/ 52388 h 1126332"/>
              <a:gd name="connsiteX22" fmla="*/ 654848 w 818668"/>
              <a:gd name="connsiteY22" fmla="*/ 0 h 1126332"/>
              <a:gd name="connsiteX23" fmla="*/ 631035 w 818668"/>
              <a:gd name="connsiteY23" fmla="*/ 52388 h 1126332"/>
              <a:gd name="connsiteX24" fmla="*/ 597697 w 818668"/>
              <a:gd name="connsiteY24" fmla="*/ 52388 h 1126332"/>
              <a:gd name="connsiteX25" fmla="*/ 561979 w 818668"/>
              <a:gd name="connsiteY25" fmla="*/ 73820 h 1126332"/>
              <a:gd name="connsiteX26" fmla="*/ 519116 w 818668"/>
              <a:gd name="connsiteY26" fmla="*/ 71438 h 1126332"/>
              <a:gd name="connsiteX27" fmla="*/ 531022 w 818668"/>
              <a:gd name="connsiteY27" fmla="*/ 100013 h 1126332"/>
              <a:gd name="connsiteX28" fmla="*/ 457204 w 818668"/>
              <a:gd name="connsiteY28" fmla="*/ 121445 h 1126332"/>
              <a:gd name="connsiteX29" fmla="*/ 421485 w 818668"/>
              <a:gd name="connsiteY29" fmla="*/ 173832 h 1126332"/>
              <a:gd name="connsiteX30" fmla="*/ 309566 w 818668"/>
              <a:gd name="connsiteY30" fmla="*/ 192882 h 1126332"/>
              <a:gd name="connsiteX31" fmla="*/ 259560 w 818668"/>
              <a:gd name="connsiteY31" fmla="*/ 240507 h 1126332"/>
              <a:gd name="connsiteX32" fmla="*/ 207172 w 818668"/>
              <a:gd name="connsiteY32" fmla="*/ 288132 h 1126332"/>
              <a:gd name="connsiteX33" fmla="*/ 164310 w 818668"/>
              <a:gd name="connsiteY33" fmla="*/ 319088 h 1126332"/>
              <a:gd name="connsiteX34" fmla="*/ 157166 w 818668"/>
              <a:gd name="connsiteY34" fmla="*/ 373857 h 1126332"/>
              <a:gd name="connsiteX35" fmla="*/ 209554 w 818668"/>
              <a:gd name="connsiteY35" fmla="*/ 435769 h 1126332"/>
              <a:gd name="connsiteX36" fmla="*/ 185741 w 818668"/>
              <a:gd name="connsiteY36" fmla="*/ 514351 h 1126332"/>
              <a:gd name="connsiteX37" fmla="*/ 164310 w 818668"/>
              <a:gd name="connsiteY37" fmla="*/ 583407 h 1126332"/>
              <a:gd name="connsiteX38" fmla="*/ 135735 w 818668"/>
              <a:gd name="connsiteY38" fmla="*/ 609601 h 1126332"/>
              <a:gd name="connsiteX39" fmla="*/ 128591 w 818668"/>
              <a:gd name="connsiteY39" fmla="*/ 614363 h 1126332"/>
              <a:gd name="connsiteX40" fmla="*/ 111922 w 818668"/>
              <a:gd name="connsiteY40" fmla="*/ 631032 h 1126332"/>
              <a:gd name="connsiteX41" fmla="*/ 100016 w 818668"/>
              <a:gd name="connsiteY41" fmla="*/ 640557 h 1126332"/>
              <a:gd name="connsiteX42" fmla="*/ 88110 w 818668"/>
              <a:gd name="connsiteY42" fmla="*/ 652463 h 1126332"/>
              <a:gd name="connsiteX43" fmla="*/ 80966 w 818668"/>
              <a:gd name="connsiteY43" fmla="*/ 664370 h 1126332"/>
              <a:gd name="connsiteX44" fmla="*/ 76204 w 818668"/>
              <a:gd name="connsiteY44" fmla="*/ 671513 h 1126332"/>
              <a:gd name="connsiteX45" fmla="*/ 69060 w 818668"/>
              <a:gd name="connsiteY45" fmla="*/ 681038 h 1126332"/>
              <a:gd name="connsiteX46" fmla="*/ 64297 w 818668"/>
              <a:gd name="connsiteY46" fmla="*/ 688182 h 1126332"/>
              <a:gd name="connsiteX47" fmla="*/ 57154 w 818668"/>
              <a:gd name="connsiteY47" fmla="*/ 695326 h 1126332"/>
              <a:gd name="connsiteX48" fmla="*/ 52391 w 818668"/>
              <a:gd name="connsiteY48" fmla="*/ 704851 h 1126332"/>
              <a:gd name="connsiteX49" fmla="*/ 47629 w 818668"/>
              <a:gd name="connsiteY49" fmla="*/ 711995 h 1126332"/>
              <a:gd name="connsiteX50" fmla="*/ 40485 w 818668"/>
              <a:gd name="connsiteY50" fmla="*/ 723901 h 1126332"/>
              <a:gd name="connsiteX51" fmla="*/ 33341 w 818668"/>
              <a:gd name="connsiteY51" fmla="*/ 738188 h 1126332"/>
              <a:gd name="connsiteX52" fmla="*/ 38104 w 818668"/>
              <a:gd name="connsiteY52" fmla="*/ 757238 h 1126332"/>
              <a:gd name="connsiteX53" fmla="*/ 47629 w 818668"/>
              <a:gd name="connsiteY53" fmla="*/ 781051 h 1126332"/>
              <a:gd name="connsiteX54" fmla="*/ 30960 w 818668"/>
              <a:gd name="connsiteY54" fmla="*/ 823913 h 1126332"/>
              <a:gd name="connsiteX55" fmla="*/ 11910 w 818668"/>
              <a:gd name="connsiteY55" fmla="*/ 838201 h 1126332"/>
              <a:gd name="connsiteX56" fmla="*/ 2385 w 818668"/>
              <a:gd name="connsiteY56" fmla="*/ 854870 h 1126332"/>
              <a:gd name="connsiteX57" fmla="*/ 4 w 818668"/>
              <a:gd name="connsiteY57" fmla="*/ 862013 h 1126332"/>
              <a:gd name="connsiteX58" fmla="*/ 4766 w 818668"/>
              <a:gd name="connsiteY58" fmla="*/ 921545 h 1126332"/>
              <a:gd name="connsiteX59" fmla="*/ 7147 w 818668"/>
              <a:gd name="connsiteY59" fmla="*/ 931070 h 1126332"/>
              <a:gd name="connsiteX60" fmla="*/ 21435 w 818668"/>
              <a:gd name="connsiteY60" fmla="*/ 947738 h 1126332"/>
              <a:gd name="connsiteX61" fmla="*/ 33341 w 818668"/>
              <a:gd name="connsiteY61" fmla="*/ 954882 h 1126332"/>
              <a:gd name="connsiteX62" fmla="*/ 42866 w 818668"/>
              <a:gd name="connsiteY62" fmla="*/ 957263 h 1126332"/>
              <a:gd name="connsiteX63" fmla="*/ 50010 w 818668"/>
              <a:gd name="connsiteY63" fmla="*/ 962026 h 1126332"/>
              <a:gd name="connsiteX64" fmla="*/ 76204 w 818668"/>
              <a:gd name="connsiteY64" fmla="*/ 976313 h 1126332"/>
              <a:gd name="connsiteX65" fmla="*/ 80966 w 818668"/>
              <a:gd name="connsiteY65" fmla="*/ 983457 h 1126332"/>
              <a:gd name="connsiteX66" fmla="*/ 76204 w 818668"/>
              <a:gd name="connsiteY66" fmla="*/ 1040607 h 1126332"/>
              <a:gd name="connsiteX67" fmla="*/ 71441 w 818668"/>
              <a:gd name="connsiteY67" fmla="*/ 1052513 h 1126332"/>
              <a:gd name="connsiteX68" fmla="*/ 76204 w 818668"/>
              <a:gd name="connsiteY68" fmla="*/ 1116807 h 1126332"/>
              <a:gd name="connsiteX69" fmla="*/ 80966 w 818668"/>
              <a:gd name="connsiteY69" fmla="*/ 1126332 h 1126332"/>
              <a:gd name="connsiteX70" fmla="*/ 114304 w 818668"/>
              <a:gd name="connsiteY70" fmla="*/ 1119188 h 1126332"/>
              <a:gd name="connsiteX71" fmla="*/ 123829 w 818668"/>
              <a:gd name="connsiteY71" fmla="*/ 1104901 h 1126332"/>
              <a:gd name="connsiteX72" fmla="*/ 161928 w 818668"/>
              <a:gd name="connsiteY72" fmla="*/ 1069183 h 1126332"/>
              <a:gd name="connsiteX73" fmla="*/ 195266 w 818668"/>
              <a:gd name="connsiteY73" fmla="*/ 1071563 h 1126332"/>
              <a:gd name="connsiteX74" fmla="*/ 230985 w 818668"/>
              <a:gd name="connsiteY74" fmla="*/ 1042988 h 1126332"/>
              <a:gd name="connsiteX75" fmla="*/ 278610 w 818668"/>
              <a:gd name="connsiteY75" fmla="*/ 964408 h 1126332"/>
              <a:gd name="connsiteX76" fmla="*/ 316710 w 818668"/>
              <a:gd name="connsiteY76" fmla="*/ 914401 h 1126332"/>
              <a:gd name="connsiteX77" fmla="*/ 338141 w 818668"/>
              <a:gd name="connsiteY77" fmla="*/ 912020 h 1126332"/>
              <a:gd name="connsiteX0" fmla="*/ 338141 w 818668"/>
              <a:gd name="connsiteY0" fmla="*/ 912020 h 1126332"/>
              <a:gd name="connsiteX1" fmla="*/ 350047 w 818668"/>
              <a:gd name="connsiteY1" fmla="*/ 888207 h 1126332"/>
              <a:gd name="connsiteX2" fmla="*/ 390529 w 818668"/>
              <a:gd name="connsiteY2" fmla="*/ 833439 h 1126332"/>
              <a:gd name="connsiteX3" fmla="*/ 409579 w 818668"/>
              <a:gd name="connsiteY3" fmla="*/ 788194 h 1126332"/>
              <a:gd name="connsiteX4" fmla="*/ 421485 w 818668"/>
              <a:gd name="connsiteY4" fmla="*/ 723901 h 1126332"/>
              <a:gd name="connsiteX5" fmla="*/ 440535 w 818668"/>
              <a:gd name="connsiteY5" fmla="*/ 681038 h 1126332"/>
              <a:gd name="connsiteX6" fmla="*/ 473872 w 818668"/>
              <a:gd name="connsiteY6" fmla="*/ 640557 h 1126332"/>
              <a:gd name="connsiteX7" fmla="*/ 526260 w 818668"/>
              <a:gd name="connsiteY7" fmla="*/ 566738 h 1126332"/>
              <a:gd name="connsiteX8" fmla="*/ 571504 w 818668"/>
              <a:gd name="connsiteY8" fmla="*/ 516732 h 1126332"/>
              <a:gd name="connsiteX9" fmla="*/ 607222 w 818668"/>
              <a:gd name="connsiteY9" fmla="*/ 450057 h 1126332"/>
              <a:gd name="connsiteX10" fmla="*/ 647704 w 818668"/>
              <a:gd name="connsiteY10" fmla="*/ 407195 h 1126332"/>
              <a:gd name="connsiteX11" fmla="*/ 683422 w 818668"/>
              <a:gd name="connsiteY11" fmla="*/ 371476 h 1126332"/>
              <a:gd name="connsiteX12" fmla="*/ 695329 w 818668"/>
              <a:gd name="connsiteY12" fmla="*/ 369095 h 1126332"/>
              <a:gd name="connsiteX13" fmla="*/ 750097 w 818668"/>
              <a:gd name="connsiteY13" fmla="*/ 366713 h 1126332"/>
              <a:gd name="connsiteX14" fmla="*/ 816772 w 818668"/>
              <a:gd name="connsiteY14" fmla="*/ 328613 h 1126332"/>
              <a:gd name="connsiteX15" fmla="*/ 797722 w 818668"/>
              <a:gd name="connsiteY15" fmla="*/ 261938 h 1126332"/>
              <a:gd name="connsiteX16" fmla="*/ 769147 w 818668"/>
              <a:gd name="connsiteY16" fmla="*/ 273845 h 1126332"/>
              <a:gd name="connsiteX17" fmla="*/ 719141 w 818668"/>
              <a:gd name="connsiteY17" fmla="*/ 238126 h 1126332"/>
              <a:gd name="connsiteX18" fmla="*/ 676279 w 818668"/>
              <a:gd name="connsiteY18" fmla="*/ 209551 h 1126332"/>
              <a:gd name="connsiteX19" fmla="*/ 681041 w 818668"/>
              <a:gd name="connsiteY19" fmla="*/ 176213 h 1126332"/>
              <a:gd name="connsiteX20" fmla="*/ 676279 w 818668"/>
              <a:gd name="connsiteY20" fmla="*/ 140495 h 1126332"/>
              <a:gd name="connsiteX21" fmla="*/ 673897 w 818668"/>
              <a:gd name="connsiteY21" fmla="*/ 52388 h 1126332"/>
              <a:gd name="connsiteX22" fmla="*/ 654848 w 818668"/>
              <a:gd name="connsiteY22" fmla="*/ 0 h 1126332"/>
              <a:gd name="connsiteX23" fmla="*/ 631035 w 818668"/>
              <a:gd name="connsiteY23" fmla="*/ 52388 h 1126332"/>
              <a:gd name="connsiteX24" fmla="*/ 597697 w 818668"/>
              <a:gd name="connsiteY24" fmla="*/ 52388 h 1126332"/>
              <a:gd name="connsiteX25" fmla="*/ 561979 w 818668"/>
              <a:gd name="connsiteY25" fmla="*/ 73820 h 1126332"/>
              <a:gd name="connsiteX26" fmla="*/ 519116 w 818668"/>
              <a:gd name="connsiteY26" fmla="*/ 71438 h 1126332"/>
              <a:gd name="connsiteX27" fmla="*/ 531022 w 818668"/>
              <a:gd name="connsiteY27" fmla="*/ 100013 h 1126332"/>
              <a:gd name="connsiteX28" fmla="*/ 457204 w 818668"/>
              <a:gd name="connsiteY28" fmla="*/ 121445 h 1126332"/>
              <a:gd name="connsiteX29" fmla="*/ 421485 w 818668"/>
              <a:gd name="connsiteY29" fmla="*/ 173832 h 1126332"/>
              <a:gd name="connsiteX30" fmla="*/ 309566 w 818668"/>
              <a:gd name="connsiteY30" fmla="*/ 192882 h 1126332"/>
              <a:gd name="connsiteX31" fmla="*/ 259560 w 818668"/>
              <a:gd name="connsiteY31" fmla="*/ 240507 h 1126332"/>
              <a:gd name="connsiteX32" fmla="*/ 207172 w 818668"/>
              <a:gd name="connsiteY32" fmla="*/ 288132 h 1126332"/>
              <a:gd name="connsiteX33" fmla="*/ 164310 w 818668"/>
              <a:gd name="connsiteY33" fmla="*/ 319088 h 1126332"/>
              <a:gd name="connsiteX34" fmla="*/ 157166 w 818668"/>
              <a:gd name="connsiteY34" fmla="*/ 373857 h 1126332"/>
              <a:gd name="connsiteX35" fmla="*/ 209554 w 818668"/>
              <a:gd name="connsiteY35" fmla="*/ 435769 h 1126332"/>
              <a:gd name="connsiteX36" fmla="*/ 183359 w 818668"/>
              <a:gd name="connsiteY36" fmla="*/ 514351 h 1126332"/>
              <a:gd name="connsiteX37" fmla="*/ 164310 w 818668"/>
              <a:gd name="connsiteY37" fmla="*/ 583407 h 1126332"/>
              <a:gd name="connsiteX38" fmla="*/ 135735 w 818668"/>
              <a:gd name="connsiteY38" fmla="*/ 609601 h 1126332"/>
              <a:gd name="connsiteX39" fmla="*/ 128591 w 818668"/>
              <a:gd name="connsiteY39" fmla="*/ 614363 h 1126332"/>
              <a:gd name="connsiteX40" fmla="*/ 111922 w 818668"/>
              <a:gd name="connsiteY40" fmla="*/ 631032 h 1126332"/>
              <a:gd name="connsiteX41" fmla="*/ 100016 w 818668"/>
              <a:gd name="connsiteY41" fmla="*/ 640557 h 1126332"/>
              <a:gd name="connsiteX42" fmla="*/ 88110 w 818668"/>
              <a:gd name="connsiteY42" fmla="*/ 652463 h 1126332"/>
              <a:gd name="connsiteX43" fmla="*/ 80966 w 818668"/>
              <a:gd name="connsiteY43" fmla="*/ 664370 h 1126332"/>
              <a:gd name="connsiteX44" fmla="*/ 76204 w 818668"/>
              <a:gd name="connsiteY44" fmla="*/ 671513 h 1126332"/>
              <a:gd name="connsiteX45" fmla="*/ 69060 w 818668"/>
              <a:gd name="connsiteY45" fmla="*/ 681038 h 1126332"/>
              <a:gd name="connsiteX46" fmla="*/ 64297 w 818668"/>
              <a:gd name="connsiteY46" fmla="*/ 688182 h 1126332"/>
              <a:gd name="connsiteX47" fmla="*/ 57154 w 818668"/>
              <a:gd name="connsiteY47" fmla="*/ 695326 h 1126332"/>
              <a:gd name="connsiteX48" fmla="*/ 52391 w 818668"/>
              <a:gd name="connsiteY48" fmla="*/ 704851 h 1126332"/>
              <a:gd name="connsiteX49" fmla="*/ 47629 w 818668"/>
              <a:gd name="connsiteY49" fmla="*/ 711995 h 1126332"/>
              <a:gd name="connsiteX50" fmla="*/ 40485 w 818668"/>
              <a:gd name="connsiteY50" fmla="*/ 723901 h 1126332"/>
              <a:gd name="connsiteX51" fmla="*/ 33341 w 818668"/>
              <a:gd name="connsiteY51" fmla="*/ 738188 h 1126332"/>
              <a:gd name="connsiteX52" fmla="*/ 38104 w 818668"/>
              <a:gd name="connsiteY52" fmla="*/ 757238 h 1126332"/>
              <a:gd name="connsiteX53" fmla="*/ 47629 w 818668"/>
              <a:gd name="connsiteY53" fmla="*/ 781051 h 1126332"/>
              <a:gd name="connsiteX54" fmla="*/ 30960 w 818668"/>
              <a:gd name="connsiteY54" fmla="*/ 823913 h 1126332"/>
              <a:gd name="connsiteX55" fmla="*/ 11910 w 818668"/>
              <a:gd name="connsiteY55" fmla="*/ 838201 h 1126332"/>
              <a:gd name="connsiteX56" fmla="*/ 2385 w 818668"/>
              <a:gd name="connsiteY56" fmla="*/ 854870 h 1126332"/>
              <a:gd name="connsiteX57" fmla="*/ 4 w 818668"/>
              <a:gd name="connsiteY57" fmla="*/ 862013 h 1126332"/>
              <a:gd name="connsiteX58" fmla="*/ 4766 w 818668"/>
              <a:gd name="connsiteY58" fmla="*/ 921545 h 1126332"/>
              <a:gd name="connsiteX59" fmla="*/ 7147 w 818668"/>
              <a:gd name="connsiteY59" fmla="*/ 931070 h 1126332"/>
              <a:gd name="connsiteX60" fmla="*/ 21435 w 818668"/>
              <a:gd name="connsiteY60" fmla="*/ 947738 h 1126332"/>
              <a:gd name="connsiteX61" fmla="*/ 33341 w 818668"/>
              <a:gd name="connsiteY61" fmla="*/ 954882 h 1126332"/>
              <a:gd name="connsiteX62" fmla="*/ 42866 w 818668"/>
              <a:gd name="connsiteY62" fmla="*/ 957263 h 1126332"/>
              <a:gd name="connsiteX63" fmla="*/ 50010 w 818668"/>
              <a:gd name="connsiteY63" fmla="*/ 962026 h 1126332"/>
              <a:gd name="connsiteX64" fmla="*/ 76204 w 818668"/>
              <a:gd name="connsiteY64" fmla="*/ 976313 h 1126332"/>
              <a:gd name="connsiteX65" fmla="*/ 80966 w 818668"/>
              <a:gd name="connsiteY65" fmla="*/ 983457 h 1126332"/>
              <a:gd name="connsiteX66" fmla="*/ 76204 w 818668"/>
              <a:gd name="connsiteY66" fmla="*/ 1040607 h 1126332"/>
              <a:gd name="connsiteX67" fmla="*/ 71441 w 818668"/>
              <a:gd name="connsiteY67" fmla="*/ 1052513 h 1126332"/>
              <a:gd name="connsiteX68" fmla="*/ 76204 w 818668"/>
              <a:gd name="connsiteY68" fmla="*/ 1116807 h 1126332"/>
              <a:gd name="connsiteX69" fmla="*/ 80966 w 818668"/>
              <a:gd name="connsiteY69" fmla="*/ 1126332 h 1126332"/>
              <a:gd name="connsiteX70" fmla="*/ 114304 w 818668"/>
              <a:gd name="connsiteY70" fmla="*/ 1119188 h 1126332"/>
              <a:gd name="connsiteX71" fmla="*/ 123829 w 818668"/>
              <a:gd name="connsiteY71" fmla="*/ 1104901 h 1126332"/>
              <a:gd name="connsiteX72" fmla="*/ 161928 w 818668"/>
              <a:gd name="connsiteY72" fmla="*/ 1069183 h 1126332"/>
              <a:gd name="connsiteX73" fmla="*/ 195266 w 818668"/>
              <a:gd name="connsiteY73" fmla="*/ 1071563 h 1126332"/>
              <a:gd name="connsiteX74" fmla="*/ 230985 w 818668"/>
              <a:gd name="connsiteY74" fmla="*/ 1042988 h 1126332"/>
              <a:gd name="connsiteX75" fmla="*/ 278610 w 818668"/>
              <a:gd name="connsiteY75" fmla="*/ 964408 h 1126332"/>
              <a:gd name="connsiteX76" fmla="*/ 316710 w 818668"/>
              <a:gd name="connsiteY76" fmla="*/ 914401 h 1126332"/>
              <a:gd name="connsiteX77" fmla="*/ 338141 w 818668"/>
              <a:gd name="connsiteY77" fmla="*/ 912020 h 1126332"/>
              <a:gd name="connsiteX0" fmla="*/ 338141 w 818668"/>
              <a:gd name="connsiteY0" fmla="*/ 912020 h 1126332"/>
              <a:gd name="connsiteX1" fmla="*/ 350047 w 818668"/>
              <a:gd name="connsiteY1" fmla="*/ 888207 h 1126332"/>
              <a:gd name="connsiteX2" fmla="*/ 390529 w 818668"/>
              <a:gd name="connsiteY2" fmla="*/ 833439 h 1126332"/>
              <a:gd name="connsiteX3" fmla="*/ 409579 w 818668"/>
              <a:gd name="connsiteY3" fmla="*/ 788194 h 1126332"/>
              <a:gd name="connsiteX4" fmla="*/ 421485 w 818668"/>
              <a:gd name="connsiteY4" fmla="*/ 723901 h 1126332"/>
              <a:gd name="connsiteX5" fmla="*/ 440535 w 818668"/>
              <a:gd name="connsiteY5" fmla="*/ 681038 h 1126332"/>
              <a:gd name="connsiteX6" fmla="*/ 473872 w 818668"/>
              <a:gd name="connsiteY6" fmla="*/ 640557 h 1126332"/>
              <a:gd name="connsiteX7" fmla="*/ 526260 w 818668"/>
              <a:gd name="connsiteY7" fmla="*/ 566738 h 1126332"/>
              <a:gd name="connsiteX8" fmla="*/ 571504 w 818668"/>
              <a:gd name="connsiteY8" fmla="*/ 516732 h 1126332"/>
              <a:gd name="connsiteX9" fmla="*/ 607222 w 818668"/>
              <a:gd name="connsiteY9" fmla="*/ 450057 h 1126332"/>
              <a:gd name="connsiteX10" fmla="*/ 647704 w 818668"/>
              <a:gd name="connsiteY10" fmla="*/ 407195 h 1126332"/>
              <a:gd name="connsiteX11" fmla="*/ 683422 w 818668"/>
              <a:gd name="connsiteY11" fmla="*/ 371476 h 1126332"/>
              <a:gd name="connsiteX12" fmla="*/ 695329 w 818668"/>
              <a:gd name="connsiteY12" fmla="*/ 369095 h 1126332"/>
              <a:gd name="connsiteX13" fmla="*/ 750097 w 818668"/>
              <a:gd name="connsiteY13" fmla="*/ 366713 h 1126332"/>
              <a:gd name="connsiteX14" fmla="*/ 816772 w 818668"/>
              <a:gd name="connsiteY14" fmla="*/ 328613 h 1126332"/>
              <a:gd name="connsiteX15" fmla="*/ 797722 w 818668"/>
              <a:gd name="connsiteY15" fmla="*/ 261938 h 1126332"/>
              <a:gd name="connsiteX16" fmla="*/ 769147 w 818668"/>
              <a:gd name="connsiteY16" fmla="*/ 273845 h 1126332"/>
              <a:gd name="connsiteX17" fmla="*/ 719141 w 818668"/>
              <a:gd name="connsiteY17" fmla="*/ 238126 h 1126332"/>
              <a:gd name="connsiteX18" fmla="*/ 676279 w 818668"/>
              <a:gd name="connsiteY18" fmla="*/ 209551 h 1126332"/>
              <a:gd name="connsiteX19" fmla="*/ 681041 w 818668"/>
              <a:gd name="connsiteY19" fmla="*/ 176213 h 1126332"/>
              <a:gd name="connsiteX20" fmla="*/ 676279 w 818668"/>
              <a:gd name="connsiteY20" fmla="*/ 140495 h 1126332"/>
              <a:gd name="connsiteX21" fmla="*/ 673897 w 818668"/>
              <a:gd name="connsiteY21" fmla="*/ 52388 h 1126332"/>
              <a:gd name="connsiteX22" fmla="*/ 654848 w 818668"/>
              <a:gd name="connsiteY22" fmla="*/ 0 h 1126332"/>
              <a:gd name="connsiteX23" fmla="*/ 631035 w 818668"/>
              <a:gd name="connsiteY23" fmla="*/ 52388 h 1126332"/>
              <a:gd name="connsiteX24" fmla="*/ 597697 w 818668"/>
              <a:gd name="connsiteY24" fmla="*/ 52388 h 1126332"/>
              <a:gd name="connsiteX25" fmla="*/ 561979 w 818668"/>
              <a:gd name="connsiteY25" fmla="*/ 73820 h 1126332"/>
              <a:gd name="connsiteX26" fmla="*/ 519116 w 818668"/>
              <a:gd name="connsiteY26" fmla="*/ 71438 h 1126332"/>
              <a:gd name="connsiteX27" fmla="*/ 531022 w 818668"/>
              <a:gd name="connsiteY27" fmla="*/ 100013 h 1126332"/>
              <a:gd name="connsiteX28" fmla="*/ 457204 w 818668"/>
              <a:gd name="connsiteY28" fmla="*/ 121445 h 1126332"/>
              <a:gd name="connsiteX29" fmla="*/ 421485 w 818668"/>
              <a:gd name="connsiteY29" fmla="*/ 173832 h 1126332"/>
              <a:gd name="connsiteX30" fmla="*/ 309566 w 818668"/>
              <a:gd name="connsiteY30" fmla="*/ 192882 h 1126332"/>
              <a:gd name="connsiteX31" fmla="*/ 259560 w 818668"/>
              <a:gd name="connsiteY31" fmla="*/ 240507 h 1126332"/>
              <a:gd name="connsiteX32" fmla="*/ 207172 w 818668"/>
              <a:gd name="connsiteY32" fmla="*/ 288132 h 1126332"/>
              <a:gd name="connsiteX33" fmla="*/ 164310 w 818668"/>
              <a:gd name="connsiteY33" fmla="*/ 319088 h 1126332"/>
              <a:gd name="connsiteX34" fmla="*/ 157166 w 818668"/>
              <a:gd name="connsiteY34" fmla="*/ 373857 h 1126332"/>
              <a:gd name="connsiteX35" fmla="*/ 209554 w 818668"/>
              <a:gd name="connsiteY35" fmla="*/ 435769 h 1126332"/>
              <a:gd name="connsiteX36" fmla="*/ 202410 w 818668"/>
              <a:gd name="connsiteY36" fmla="*/ 466726 h 1126332"/>
              <a:gd name="connsiteX37" fmla="*/ 183359 w 818668"/>
              <a:gd name="connsiteY37" fmla="*/ 514351 h 1126332"/>
              <a:gd name="connsiteX38" fmla="*/ 164310 w 818668"/>
              <a:gd name="connsiteY38" fmla="*/ 583407 h 1126332"/>
              <a:gd name="connsiteX39" fmla="*/ 135735 w 818668"/>
              <a:gd name="connsiteY39" fmla="*/ 609601 h 1126332"/>
              <a:gd name="connsiteX40" fmla="*/ 128591 w 818668"/>
              <a:gd name="connsiteY40" fmla="*/ 614363 h 1126332"/>
              <a:gd name="connsiteX41" fmla="*/ 111922 w 818668"/>
              <a:gd name="connsiteY41" fmla="*/ 631032 h 1126332"/>
              <a:gd name="connsiteX42" fmla="*/ 100016 w 818668"/>
              <a:gd name="connsiteY42" fmla="*/ 640557 h 1126332"/>
              <a:gd name="connsiteX43" fmla="*/ 88110 w 818668"/>
              <a:gd name="connsiteY43" fmla="*/ 652463 h 1126332"/>
              <a:gd name="connsiteX44" fmla="*/ 80966 w 818668"/>
              <a:gd name="connsiteY44" fmla="*/ 664370 h 1126332"/>
              <a:gd name="connsiteX45" fmla="*/ 76204 w 818668"/>
              <a:gd name="connsiteY45" fmla="*/ 671513 h 1126332"/>
              <a:gd name="connsiteX46" fmla="*/ 69060 w 818668"/>
              <a:gd name="connsiteY46" fmla="*/ 681038 h 1126332"/>
              <a:gd name="connsiteX47" fmla="*/ 64297 w 818668"/>
              <a:gd name="connsiteY47" fmla="*/ 688182 h 1126332"/>
              <a:gd name="connsiteX48" fmla="*/ 57154 w 818668"/>
              <a:gd name="connsiteY48" fmla="*/ 695326 h 1126332"/>
              <a:gd name="connsiteX49" fmla="*/ 52391 w 818668"/>
              <a:gd name="connsiteY49" fmla="*/ 704851 h 1126332"/>
              <a:gd name="connsiteX50" fmla="*/ 47629 w 818668"/>
              <a:gd name="connsiteY50" fmla="*/ 711995 h 1126332"/>
              <a:gd name="connsiteX51" fmla="*/ 40485 w 818668"/>
              <a:gd name="connsiteY51" fmla="*/ 723901 h 1126332"/>
              <a:gd name="connsiteX52" fmla="*/ 33341 w 818668"/>
              <a:gd name="connsiteY52" fmla="*/ 738188 h 1126332"/>
              <a:gd name="connsiteX53" fmla="*/ 38104 w 818668"/>
              <a:gd name="connsiteY53" fmla="*/ 757238 h 1126332"/>
              <a:gd name="connsiteX54" fmla="*/ 47629 w 818668"/>
              <a:gd name="connsiteY54" fmla="*/ 781051 h 1126332"/>
              <a:gd name="connsiteX55" fmla="*/ 30960 w 818668"/>
              <a:gd name="connsiteY55" fmla="*/ 823913 h 1126332"/>
              <a:gd name="connsiteX56" fmla="*/ 11910 w 818668"/>
              <a:gd name="connsiteY56" fmla="*/ 838201 h 1126332"/>
              <a:gd name="connsiteX57" fmla="*/ 2385 w 818668"/>
              <a:gd name="connsiteY57" fmla="*/ 854870 h 1126332"/>
              <a:gd name="connsiteX58" fmla="*/ 4 w 818668"/>
              <a:gd name="connsiteY58" fmla="*/ 862013 h 1126332"/>
              <a:gd name="connsiteX59" fmla="*/ 4766 w 818668"/>
              <a:gd name="connsiteY59" fmla="*/ 921545 h 1126332"/>
              <a:gd name="connsiteX60" fmla="*/ 7147 w 818668"/>
              <a:gd name="connsiteY60" fmla="*/ 931070 h 1126332"/>
              <a:gd name="connsiteX61" fmla="*/ 21435 w 818668"/>
              <a:gd name="connsiteY61" fmla="*/ 947738 h 1126332"/>
              <a:gd name="connsiteX62" fmla="*/ 33341 w 818668"/>
              <a:gd name="connsiteY62" fmla="*/ 954882 h 1126332"/>
              <a:gd name="connsiteX63" fmla="*/ 42866 w 818668"/>
              <a:gd name="connsiteY63" fmla="*/ 957263 h 1126332"/>
              <a:gd name="connsiteX64" fmla="*/ 50010 w 818668"/>
              <a:gd name="connsiteY64" fmla="*/ 962026 h 1126332"/>
              <a:gd name="connsiteX65" fmla="*/ 76204 w 818668"/>
              <a:gd name="connsiteY65" fmla="*/ 976313 h 1126332"/>
              <a:gd name="connsiteX66" fmla="*/ 80966 w 818668"/>
              <a:gd name="connsiteY66" fmla="*/ 983457 h 1126332"/>
              <a:gd name="connsiteX67" fmla="*/ 76204 w 818668"/>
              <a:gd name="connsiteY67" fmla="*/ 1040607 h 1126332"/>
              <a:gd name="connsiteX68" fmla="*/ 71441 w 818668"/>
              <a:gd name="connsiteY68" fmla="*/ 1052513 h 1126332"/>
              <a:gd name="connsiteX69" fmla="*/ 76204 w 818668"/>
              <a:gd name="connsiteY69" fmla="*/ 1116807 h 1126332"/>
              <a:gd name="connsiteX70" fmla="*/ 80966 w 818668"/>
              <a:gd name="connsiteY70" fmla="*/ 1126332 h 1126332"/>
              <a:gd name="connsiteX71" fmla="*/ 114304 w 818668"/>
              <a:gd name="connsiteY71" fmla="*/ 1119188 h 1126332"/>
              <a:gd name="connsiteX72" fmla="*/ 123829 w 818668"/>
              <a:gd name="connsiteY72" fmla="*/ 1104901 h 1126332"/>
              <a:gd name="connsiteX73" fmla="*/ 161928 w 818668"/>
              <a:gd name="connsiteY73" fmla="*/ 1069183 h 1126332"/>
              <a:gd name="connsiteX74" fmla="*/ 195266 w 818668"/>
              <a:gd name="connsiteY74" fmla="*/ 1071563 h 1126332"/>
              <a:gd name="connsiteX75" fmla="*/ 230985 w 818668"/>
              <a:gd name="connsiteY75" fmla="*/ 1042988 h 1126332"/>
              <a:gd name="connsiteX76" fmla="*/ 278610 w 818668"/>
              <a:gd name="connsiteY76" fmla="*/ 964408 h 1126332"/>
              <a:gd name="connsiteX77" fmla="*/ 316710 w 818668"/>
              <a:gd name="connsiteY77" fmla="*/ 914401 h 1126332"/>
              <a:gd name="connsiteX78" fmla="*/ 338141 w 818668"/>
              <a:gd name="connsiteY78" fmla="*/ 912020 h 1126332"/>
              <a:gd name="connsiteX0" fmla="*/ 338141 w 818668"/>
              <a:gd name="connsiteY0" fmla="*/ 912020 h 1126332"/>
              <a:gd name="connsiteX1" fmla="*/ 350047 w 818668"/>
              <a:gd name="connsiteY1" fmla="*/ 888207 h 1126332"/>
              <a:gd name="connsiteX2" fmla="*/ 390529 w 818668"/>
              <a:gd name="connsiteY2" fmla="*/ 833439 h 1126332"/>
              <a:gd name="connsiteX3" fmla="*/ 409579 w 818668"/>
              <a:gd name="connsiteY3" fmla="*/ 788194 h 1126332"/>
              <a:gd name="connsiteX4" fmla="*/ 421485 w 818668"/>
              <a:gd name="connsiteY4" fmla="*/ 723901 h 1126332"/>
              <a:gd name="connsiteX5" fmla="*/ 440535 w 818668"/>
              <a:gd name="connsiteY5" fmla="*/ 681038 h 1126332"/>
              <a:gd name="connsiteX6" fmla="*/ 473872 w 818668"/>
              <a:gd name="connsiteY6" fmla="*/ 640557 h 1126332"/>
              <a:gd name="connsiteX7" fmla="*/ 526260 w 818668"/>
              <a:gd name="connsiteY7" fmla="*/ 566738 h 1126332"/>
              <a:gd name="connsiteX8" fmla="*/ 571504 w 818668"/>
              <a:gd name="connsiteY8" fmla="*/ 516732 h 1126332"/>
              <a:gd name="connsiteX9" fmla="*/ 607222 w 818668"/>
              <a:gd name="connsiteY9" fmla="*/ 450057 h 1126332"/>
              <a:gd name="connsiteX10" fmla="*/ 647704 w 818668"/>
              <a:gd name="connsiteY10" fmla="*/ 407195 h 1126332"/>
              <a:gd name="connsiteX11" fmla="*/ 683422 w 818668"/>
              <a:gd name="connsiteY11" fmla="*/ 371476 h 1126332"/>
              <a:gd name="connsiteX12" fmla="*/ 695329 w 818668"/>
              <a:gd name="connsiteY12" fmla="*/ 369095 h 1126332"/>
              <a:gd name="connsiteX13" fmla="*/ 750097 w 818668"/>
              <a:gd name="connsiteY13" fmla="*/ 366713 h 1126332"/>
              <a:gd name="connsiteX14" fmla="*/ 816772 w 818668"/>
              <a:gd name="connsiteY14" fmla="*/ 328613 h 1126332"/>
              <a:gd name="connsiteX15" fmla="*/ 797722 w 818668"/>
              <a:gd name="connsiteY15" fmla="*/ 261938 h 1126332"/>
              <a:gd name="connsiteX16" fmla="*/ 769147 w 818668"/>
              <a:gd name="connsiteY16" fmla="*/ 273845 h 1126332"/>
              <a:gd name="connsiteX17" fmla="*/ 719141 w 818668"/>
              <a:gd name="connsiteY17" fmla="*/ 238126 h 1126332"/>
              <a:gd name="connsiteX18" fmla="*/ 676279 w 818668"/>
              <a:gd name="connsiteY18" fmla="*/ 209551 h 1126332"/>
              <a:gd name="connsiteX19" fmla="*/ 681041 w 818668"/>
              <a:gd name="connsiteY19" fmla="*/ 176213 h 1126332"/>
              <a:gd name="connsiteX20" fmla="*/ 676279 w 818668"/>
              <a:gd name="connsiteY20" fmla="*/ 140495 h 1126332"/>
              <a:gd name="connsiteX21" fmla="*/ 673897 w 818668"/>
              <a:gd name="connsiteY21" fmla="*/ 52388 h 1126332"/>
              <a:gd name="connsiteX22" fmla="*/ 654848 w 818668"/>
              <a:gd name="connsiteY22" fmla="*/ 0 h 1126332"/>
              <a:gd name="connsiteX23" fmla="*/ 631035 w 818668"/>
              <a:gd name="connsiteY23" fmla="*/ 52388 h 1126332"/>
              <a:gd name="connsiteX24" fmla="*/ 597697 w 818668"/>
              <a:gd name="connsiteY24" fmla="*/ 52388 h 1126332"/>
              <a:gd name="connsiteX25" fmla="*/ 561979 w 818668"/>
              <a:gd name="connsiteY25" fmla="*/ 73820 h 1126332"/>
              <a:gd name="connsiteX26" fmla="*/ 519116 w 818668"/>
              <a:gd name="connsiteY26" fmla="*/ 71438 h 1126332"/>
              <a:gd name="connsiteX27" fmla="*/ 531022 w 818668"/>
              <a:gd name="connsiteY27" fmla="*/ 100013 h 1126332"/>
              <a:gd name="connsiteX28" fmla="*/ 457204 w 818668"/>
              <a:gd name="connsiteY28" fmla="*/ 121445 h 1126332"/>
              <a:gd name="connsiteX29" fmla="*/ 421485 w 818668"/>
              <a:gd name="connsiteY29" fmla="*/ 173832 h 1126332"/>
              <a:gd name="connsiteX30" fmla="*/ 309566 w 818668"/>
              <a:gd name="connsiteY30" fmla="*/ 192882 h 1126332"/>
              <a:gd name="connsiteX31" fmla="*/ 259560 w 818668"/>
              <a:gd name="connsiteY31" fmla="*/ 240507 h 1126332"/>
              <a:gd name="connsiteX32" fmla="*/ 207172 w 818668"/>
              <a:gd name="connsiteY32" fmla="*/ 288132 h 1126332"/>
              <a:gd name="connsiteX33" fmla="*/ 164310 w 818668"/>
              <a:gd name="connsiteY33" fmla="*/ 319088 h 1126332"/>
              <a:gd name="connsiteX34" fmla="*/ 157166 w 818668"/>
              <a:gd name="connsiteY34" fmla="*/ 373857 h 1126332"/>
              <a:gd name="connsiteX35" fmla="*/ 209554 w 818668"/>
              <a:gd name="connsiteY35" fmla="*/ 435769 h 1126332"/>
              <a:gd name="connsiteX36" fmla="*/ 228604 w 818668"/>
              <a:gd name="connsiteY36" fmla="*/ 492920 h 1126332"/>
              <a:gd name="connsiteX37" fmla="*/ 183359 w 818668"/>
              <a:gd name="connsiteY37" fmla="*/ 514351 h 1126332"/>
              <a:gd name="connsiteX38" fmla="*/ 164310 w 818668"/>
              <a:gd name="connsiteY38" fmla="*/ 583407 h 1126332"/>
              <a:gd name="connsiteX39" fmla="*/ 135735 w 818668"/>
              <a:gd name="connsiteY39" fmla="*/ 609601 h 1126332"/>
              <a:gd name="connsiteX40" fmla="*/ 128591 w 818668"/>
              <a:gd name="connsiteY40" fmla="*/ 614363 h 1126332"/>
              <a:gd name="connsiteX41" fmla="*/ 111922 w 818668"/>
              <a:gd name="connsiteY41" fmla="*/ 631032 h 1126332"/>
              <a:gd name="connsiteX42" fmla="*/ 100016 w 818668"/>
              <a:gd name="connsiteY42" fmla="*/ 640557 h 1126332"/>
              <a:gd name="connsiteX43" fmla="*/ 88110 w 818668"/>
              <a:gd name="connsiteY43" fmla="*/ 652463 h 1126332"/>
              <a:gd name="connsiteX44" fmla="*/ 80966 w 818668"/>
              <a:gd name="connsiteY44" fmla="*/ 664370 h 1126332"/>
              <a:gd name="connsiteX45" fmla="*/ 76204 w 818668"/>
              <a:gd name="connsiteY45" fmla="*/ 671513 h 1126332"/>
              <a:gd name="connsiteX46" fmla="*/ 69060 w 818668"/>
              <a:gd name="connsiteY46" fmla="*/ 681038 h 1126332"/>
              <a:gd name="connsiteX47" fmla="*/ 64297 w 818668"/>
              <a:gd name="connsiteY47" fmla="*/ 688182 h 1126332"/>
              <a:gd name="connsiteX48" fmla="*/ 57154 w 818668"/>
              <a:gd name="connsiteY48" fmla="*/ 695326 h 1126332"/>
              <a:gd name="connsiteX49" fmla="*/ 52391 w 818668"/>
              <a:gd name="connsiteY49" fmla="*/ 704851 h 1126332"/>
              <a:gd name="connsiteX50" fmla="*/ 47629 w 818668"/>
              <a:gd name="connsiteY50" fmla="*/ 711995 h 1126332"/>
              <a:gd name="connsiteX51" fmla="*/ 40485 w 818668"/>
              <a:gd name="connsiteY51" fmla="*/ 723901 h 1126332"/>
              <a:gd name="connsiteX52" fmla="*/ 33341 w 818668"/>
              <a:gd name="connsiteY52" fmla="*/ 738188 h 1126332"/>
              <a:gd name="connsiteX53" fmla="*/ 38104 w 818668"/>
              <a:gd name="connsiteY53" fmla="*/ 757238 h 1126332"/>
              <a:gd name="connsiteX54" fmla="*/ 47629 w 818668"/>
              <a:gd name="connsiteY54" fmla="*/ 781051 h 1126332"/>
              <a:gd name="connsiteX55" fmla="*/ 30960 w 818668"/>
              <a:gd name="connsiteY55" fmla="*/ 823913 h 1126332"/>
              <a:gd name="connsiteX56" fmla="*/ 11910 w 818668"/>
              <a:gd name="connsiteY56" fmla="*/ 838201 h 1126332"/>
              <a:gd name="connsiteX57" fmla="*/ 2385 w 818668"/>
              <a:gd name="connsiteY57" fmla="*/ 854870 h 1126332"/>
              <a:gd name="connsiteX58" fmla="*/ 4 w 818668"/>
              <a:gd name="connsiteY58" fmla="*/ 862013 h 1126332"/>
              <a:gd name="connsiteX59" fmla="*/ 4766 w 818668"/>
              <a:gd name="connsiteY59" fmla="*/ 921545 h 1126332"/>
              <a:gd name="connsiteX60" fmla="*/ 7147 w 818668"/>
              <a:gd name="connsiteY60" fmla="*/ 931070 h 1126332"/>
              <a:gd name="connsiteX61" fmla="*/ 21435 w 818668"/>
              <a:gd name="connsiteY61" fmla="*/ 947738 h 1126332"/>
              <a:gd name="connsiteX62" fmla="*/ 33341 w 818668"/>
              <a:gd name="connsiteY62" fmla="*/ 954882 h 1126332"/>
              <a:gd name="connsiteX63" fmla="*/ 42866 w 818668"/>
              <a:gd name="connsiteY63" fmla="*/ 957263 h 1126332"/>
              <a:gd name="connsiteX64" fmla="*/ 50010 w 818668"/>
              <a:gd name="connsiteY64" fmla="*/ 962026 h 1126332"/>
              <a:gd name="connsiteX65" fmla="*/ 76204 w 818668"/>
              <a:gd name="connsiteY65" fmla="*/ 976313 h 1126332"/>
              <a:gd name="connsiteX66" fmla="*/ 80966 w 818668"/>
              <a:gd name="connsiteY66" fmla="*/ 983457 h 1126332"/>
              <a:gd name="connsiteX67" fmla="*/ 76204 w 818668"/>
              <a:gd name="connsiteY67" fmla="*/ 1040607 h 1126332"/>
              <a:gd name="connsiteX68" fmla="*/ 71441 w 818668"/>
              <a:gd name="connsiteY68" fmla="*/ 1052513 h 1126332"/>
              <a:gd name="connsiteX69" fmla="*/ 76204 w 818668"/>
              <a:gd name="connsiteY69" fmla="*/ 1116807 h 1126332"/>
              <a:gd name="connsiteX70" fmla="*/ 80966 w 818668"/>
              <a:gd name="connsiteY70" fmla="*/ 1126332 h 1126332"/>
              <a:gd name="connsiteX71" fmla="*/ 114304 w 818668"/>
              <a:gd name="connsiteY71" fmla="*/ 1119188 h 1126332"/>
              <a:gd name="connsiteX72" fmla="*/ 123829 w 818668"/>
              <a:gd name="connsiteY72" fmla="*/ 1104901 h 1126332"/>
              <a:gd name="connsiteX73" fmla="*/ 161928 w 818668"/>
              <a:gd name="connsiteY73" fmla="*/ 1069183 h 1126332"/>
              <a:gd name="connsiteX74" fmla="*/ 195266 w 818668"/>
              <a:gd name="connsiteY74" fmla="*/ 1071563 h 1126332"/>
              <a:gd name="connsiteX75" fmla="*/ 230985 w 818668"/>
              <a:gd name="connsiteY75" fmla="*/ 1042988 h 1126332"/>
              <a:gd name="connsiteX76" fmla="*/ 278610 w 818668"/>
              <a:gd name="connsiteY76" fmla="*/ 964408 h 1126332"/>
              <a:gd name="connsiteX77" fmla="*/ 316710 w 818668"/>
              <a:gd name="connsiteY77" fmla="*/ 914401 h 1126332"/>
              <a:gd name="connsiteX78" fmla="*/ 338141 w 818668"/>
              <a:gd name="connsiteY78" fmla="*/ 912020 h 1126332"/>
              <a:gd name="connsiteX0" fmla="*/ 338141 w 818668"/>
              <a:gd name="connsiteY0" fmla="*/ 912020 h 1126332"/>
              <a:gd name="connsiteX1" fmla="*/ 350047 w 818668"/>
              <a:gd name="connsiteY1" fmla="*/ 888207 h 1126332"/>
              <a:gd name="connsiteX2" fmla="*/ 390529 w 818668"/>
              <a:gd name="connsiteY2" fmla="*/ 833439 h 1126332"/>
              <a:gd name="connsiteX3" fmla="*/ 409579 w 818668"/>
              <a:gd name="connsiteY3" fmla="*/ 788194 h 1126332"/>
              <a:gd name="connsiteX4" fmla="*/ 421485 w 818668"/>
              <a:gd name="connsiteY4" fmla="*/ 723901 h 1126332"/>
              <a:gd name="connsiteX5" fmla="*/ 440535 w 818668"/>
              <a:gd name="connsiteY5" fmla="*/ 681038 h 1126332"/>
              <a:gd name="connsiteX6" fmla="*/ 473872 w 818668"/>
              <a:gd name="connsiteY6" fmla="*/ 640557 h 1126332"/>
              <a:gd name="connsiteX7" fmla="*/ 526260 w 818668"/>
              <a:gd name="connsiteY7" fmla="*/ 566738 h 1126332"/>
              <a:gd name="connsiteX8" fmla="*/ 571504 w 818668"/>
              <a:gd name="connsiteY8" fmla="*/ 516732 h 1126332"/>
              <a:gd name="connsiteX9" fmla="*/ 607222 w 818668"/>
              <a:gd name="connsiteY9" fmla="*/ 450057 h 1126332"/>
              <a:gd name="connsiteX10" fmla="*/ 647704 w 818668"/>
              <a:gd name="connsiteY10" fmla="*/ 407195 h 1126332"/>
              <a:gd name="connsiteX11" fmla="*/ 683422 w 818668"/>
              <a:gd name="connsiteY11" fmla="*/ 371476 h 1126332"/>
              <a:gd name="connsiteX12" fmla="*/ 695329 w 818668"/>
              <a:gd name="connsiteY12" fmla="*/ 369095 h 1126332"/>
              <a:gd name="connsiteX13" fmla="*/ 750097 w 818668"/>
              <a:gd name="connsiteY13" fmla="*/ 366713 h 1126332"/>
              <a:gd name="connsiteX14" fmla="*/ 816772 w 818668"/>
              <a:gd name="connsiteY14" fmla="*/ 328613 h 1126332"/>
              <a:gd name="connsiteX15" fmla="*/ 797722 w 818668"/>
              <a:gd name="connsiteY15" fmla="*/ 261938 h 1126332"/>
              <a:gd name="connsiteX16" fmla="*/ 769147 w 818668"/>
              <a:gd name="connsiteY16" fmla="*/ 273845 h 1126332"/>
              <a:gd name="connsiteX17" fmla="*/ 719141 w 818668"/>
              <a:gd name="connsiteY17" fmla="*/ 238126 h 1126332"/>
              <a:gd name="connsiteX18" fmla="*/ 676279 w 818668"/>
              <a:gd name="connsiteY18" fmla="*/ 209551 h 1126332"/>
              <a:gd name="connsiteX19" fmla="*/ 681041 w 818668"/>
              <a:gd name="connsiteY19" fmla="*/ 176213 h 1126332"/>
              <a:gd name="connsiteX20" fmla="*/ 676279 w 818668"/>
              <a:gd name="connsiteY20" fmla="*/ 140495 h 1126332"/>
              <a:gd name="connsiteX21" fmla="*/ 673897 w 818668"/>
              <a:gd name="connsiteY21" fmla="*/ 52388 h 1126332"/>
              <a:gd name="connsiteX22" fmla="*/ 654848 w 818668"/>
              <a:gd name="connsiteY22" fmla="*/ 0 h 1126332"/>
              <a:gd name="connsiteX23" fmla="*/ 631035 w 818668"/>
              <a:gd name="connsiteY23" fmla="*/ 52388 h 1126332"/>
              <a:gd name="connsiteX24" fmla="*/ 597697 w 818668"/>
              <a:gd name="connsiteY24" fmla="*/ 52388 h 1126332"/>
              <a:gd name="connsiteX25" fmla="*/ 561979 w 818668"/>
              <a:gd name="connsiteY25" fmla="*/ 73820 h 1126332"/>
              <a:gd name="connsiteX26" fmla="*/ 519116 w 818668"/>
              <a:gd name="connsiteY26" fmla="*/ 71438 h 1126332"/>
              <a:gd name="connsiteX27" fmla="*/ 531022 w 818668"/>
              <a:gd name="connsiteY27" fmla="*/ 100013 h 1126332"/>
              <a:gd name="connsiteX28" fmla="*/ 457204 w 818668"/>
              <a:gd name="connsiteY28" fmla="*/ 121445 h 1126332"/>
              <a:gd name="connsiteX29" fmla="*/ 421485 w 818668"/>
              <a:gd name="connsiteY29" fmla="*/ 173832 h 1126332"/>
              <a:gd name="connsiteX30" fmla="*/ 309566 w 818668"/>
              <a:gd name="connsiteY30" fmla="*/ 192882 h 1126332"/>
              <a:gd name="connsiteX31" fmla="*/ 259560 w 818668"/>
              <a:gd name="connsiteY31" fmla="*/ 240507 h 1126332"/>
              <a:gd name="connsiteX32" fmla="*/ 207172 w 818668"/>
              <a:gd name="connsiteY32" fmla="*/ 288132 h 1126332"/>
              <a:gd name="connsiteX33" fmla="*/ 164310 w 818668"/>
              <a:gd name="connsiteY33" fmla="*/ 319088 h 1126332"/>
              <a:gd name="connsiteX34" fmla="*/ 157166 w 818668"/>
              <a:gd name="connsiteY34" fmla="*/ 373857 h 1126332"/>
              <a:gd name="connsiteX35" fmla="*/ 209554 w 818668"/>
              <a:gd name="connsiteY35" fmla="*/ 435769 h 1126332"/>
              <a:gd name="connsiteX36" fmla="*/ 228604 w 818668"/>
              <a:gd name="connsiteY36" fmla="*/ 492920 h 1126332"/>
              <a:gd name="connsiteX37" fmla="*/ 183359 w 818668"/>
              <a:gd name="connsiteY37" fmla="*/ 514351 h 1126332"/>
              <a:gd name="connsiteX38" fmla="*/ 164310 w 818668"/>
              <a:gd name="connsiteY38" fmla="*/ 581026 h 1126332"/>
              <a:gd name="connsiteX39" fmla="*/ 135735 w 818668"/>
              <a:gd name="connsiteY39" fmla="*/ 609601 h 1126332"/>
              <a:gd name="connsiteX40" fmla="*/ 128591 w 818668"/>
              <a:gd name="connsiteY40" fmla="*/ 614363 h 1126332"/>
              <a:gd name="connsiteX41" fmla="*/ 111922 w 818668"/>
              <a:gd name="connsiteY41" fmla="*/ 631032 h 1126332"/>
              <a:gd name="connsiteX42" fmla="*/ 100016 w 818668"/>
              <a:gd name="connsiteY42" fmla="*/ 640557 h 1126332"/>
              <a:gd name="connsiteX43" fmla="*/ 88110 w 818668"/>
              <a:gd name="connsiteY43" fmla="*/ 652463 h 1126332"/>
              <a:gd name="connsiteX44" fmla="*/ 80966 w 818668"/>
              <a:gd name="connsiteY44" fmla="*/ 664370 h 1126332"/>
              <a:gd name="connsiteX45" fmla="*/ 76204 w 818668"/>
              <a:gd name="connsiteY45" fmla="*/ 671513 h 1126332"/>
              <a:gd name="connsiteX46" fmla="*/ 69060 w 818668"/>
              <a:gd name="connsiteY46" fmla="*/ 681038 h 1126332"/>
              <a:gd name="connsiteX47" fmla="*/ 64297 w 818668"/>
              <a:gd name="connsiteY47" fmla="*/ 688182 h 1126332"/>
              <a:gd name="connsiteX48" fmla="*/ 57154 w 818668"/>
              <a:gd name="connsiteY48" fmla="*/ 695326 h 1126332"/>
              <a:gd name="connsiteX49" fmla="*/ 52391 w 818668"/>
              <a:gd name="connsiteY49" fmla="*/ 704851 h 1126332"/>
              <a:gd name="connsiteX50" fmla="*/ 47629 w 818668"/>
              <a:gd name="connsiteY50" fmla="*/ 711995 h 1126332"/>
              <a:gd name="connsiteX51" fmla="*/ 40485 w 818668"/>
              <a:gd name="connsiteY51" fmla="*/ 723901 h 1126332"/>
              <a:gd name="connsiteX52" fmla="*/ 33341 w 818668"/>
              <a:gd name="connsiteY52" fmla="*/ 738188 h 1126332"/>
              <a:gd name="connsiteX53" fmla="*/ 38104 w 818668"/>
              <a:gd name="connsiteY53" fmla="*/ 757238 h 1126332"/>
              <a:gd name="connsiteX54" fmla="*/ 47629 w 818668"/>
              <a:gd name="connsiteY54" fmla="*/ 781051 h 1126332"/>
              <a:gd name="connsiteX55" fmla="*/ 30960 w 818668"/>
              <a:gd name="connsiteY55" fmla="*/ 823913 h 1126332"/>
              <a:gd name="connsiteX56" fmla="*/ 11910 w 818668"/>
              <a:gd name="connsiteY56" fmla="*/ 838201 h 1126332"/>
              <a:gd name="connsiteX57" fmla="*/ 2385 w 818668"/>
              <a:gd name="connsiteY57" fmla="*/ 854870 h 1126332"/>
              <a:gd name="connsiteX58" fmla="*/ 4 w 818668"/>
              <a:gd name="connsiteY58" fmla="*/ 862013 h 1126332"/>
              <a:gd name="connsiteX59" fmla="*/ 4766 w 818668"/>
              <a:gd name="connsiteY59" fmla="*/ 921545 h 1126332"/>
              <a:gd name="connsiteX60" fmla="*/ 7147 w 818668"/>
              <a:gd name="connsiteY60" fmla="*/ 931070 h 1126332"/>
              <a:gd name="connsiteX61" fmla="*/ 21435 w 818668"/>
              <a:gd name="connsiteY61" fmla="*/ 947738 h 1126332"/>
              <a:gd name="connsiteX62" fmla="*/ 33341 w 818668"/>
              <a:gd name="connsiteY62" fmla="*/ 954882 h 1126332"/>
              <a:gd name="connsiteX63" fmla="*/ 42866 w 818668"/>
              <a:gd name="connsiteY63" fmla="*/ 957263 h 1126332"/>
              <a:gd name="connsiteX64" fmla="*/ 50010 w 818668"/>
              <a:gd name="connsiteY64" fmla="*/ 962026 h 1126332"/>
              <a:gd name="connsiteX65" fmla="*/ 76204 w 818668"/>
              <a:gd name="connsiteY65" fmla="*/ 976313 h 1126332"/>
              <a:gd name="connsiteX66" fmla="*/ 80966 w 818668"/>
              <a:gd name="connsiteY66" fmla="*/ 983457 h 1126332"/>
              <a:gd name="connsiteX67" fmla="*/ 76204 w 818668"/>
              <a:gd name="connsiteY67" fmla="*/ 1040607 h 1126332"/>
              <a:gd name="connsiteX68" fmla="*/ 71441 w 818668"/>
              <a:gd name="connsiteY68" fmla="*/ 1052513 h 1126332"/>
              <a:gd name="connsiteX69" fmla="*/ 76204 w 818668"/>
              <a:gd name="connsiteY69" fmla="*/ 1116807 h 1126332"/>
              <a:gd name="connsiteX70" fmla="*/ 80966 w 818668"/>
              <a:gd name="connsiteY70" fmla="*/ 1126332 h 1126332"/>
              <a:gd name="connsiteX71" fmla="*/ 114304 w 818668"/>
              <a:gd name="connsiteY71" fmla="*/ 1119188 h 1126332"/>
              <a:gd name="connsiteX72" fmla="*/ 123829 w 818668"/>
              <a:gd name="connsiteY72" fmla="*/ 1104901 h 1126332"/>
              <a:gd name="connsiteX73" fmla="*/ 161928 w 818668"/>
              <a:gd name="connsiteY73" fmla="*/ 1069183 h 1126332"/>
              <a:gd name="connsiteX74" fmla="*/ 195266 w 818668"/>
              <a:gd name="connsiteY74" fmla="*/ 1071563 h 1126332"/>
              <a:gd name="connsiteX75" fmla="*/ 230985 w 818668"/>
              <a:gd name="connsiteY75" fmla="*/ 1042988 h 1126332"/>
              <a:gd name="connsiteX76" fmla="*/ 278610 w 818668"/>
              <a:gd name="connsiteY76" fmla="*/ 964408 h 1126332"/>
              <a:gd name="connsiteX77" fmla="*/ 316710 w 818668"/>
              <a:gd name="connsiteY77" fmla="*/ 914401 h 1126332"/>
              <a:gd name="connsiteX78" fmla="*/ 338141 w 818668"/>
              <a:gd name="connsiteY78" fmla="*/ 912020 h 1126332"/>
              <a:gd name="connsiteX0" fmla="*/ 338141 w 818668"/>
              <a:gd name="connsiteY0" fmla="*/ 912020 h 1126332"/>
              <a:gd name="connsiteX1" fmla="*/ 350047 w 818668"/>
              <a:gd name="connsiteY1" fmla="*/ 888207 h 1126332"/>
              <a:gd name="connsiteX2" fmla="*/ 390529 w 818668"/>
              <a:gd name="connsiteY2" fmla="*/ 833439 h 1126332"/>
              <a:gd name="connsiteX3" fmla="*/ 409579 w 818668"/>
              <a:gd name="connsiteY3" fmla="*/ 788194 h 1126332"/>
              <a:gd name="connsiteX4" fmla="*/ 421485 w 818668"/>
              <a:gd name="connsiteY4" fmla="*/ 723901 h 1126332"/>
              <a:gd name="connsiteX5" fmla="*/ 440535 w 818668"/>
              <a:gd name="connsiteY5" fmla="*/ 681038 h 1126332"/>
              <a:gd name="connsiteX6" fmla="*/ 473872 w 818668"/>
              <a:gd name="connsiteY6" fmla="*/ 640557 h 1126332"/>
              <a:gd name="connsiteX7" fmla="*/ 526260 w 818668"/>
              <a:gd name="connsiteY7" fmla="*/ 566738 h 1126332"/>
              <a:gd name="connsiteX8" fmla="*/ 571504 w 818668"/>
              <a:gd name="connsiteY8" fmla="*/ 516732 h 1126332"/>
              <a:gd name="connsiteX9" fmla="*/ 607222 w 818668"/>
              <a:gd name="connsiteY9" fmla="*/ 450057 h 1126332"/>
              <a:gd name="connsiteX10" fmla="*/ 647704 w 818668"/>
              <a:gd name="connsiteY10" fmla="*/ 407195 h 1126332"/>
              <a:gd name="connsiteX11" fmla="*/ 683422 w 818668"/>
              <a:gd name="connsiteY11" fmla="*/ 371476 h 1126332"/>
              <a:gd name="connsiteX12" fmla="*/ 695329 w 818668"/>
              <a:gd name="connsiteY12" fmla="*/ 369095 h 1126332"/>
              <a:gd name="connsiteX13" fmla="*/ 750097 w 818668"/>
              <a:gd name="connsiteY13" fmla="*/ 366713 h 1126332"/>
              <a:gd name="connsiteX14" fmla="*/ 816772 w 818668"/>
              <a:gd name="connsiteY14" fmla="*/ 328613 h 1126332"/>
              <a:gd name="connsiteX15" fmla="*/ 797722 w 818668"/>
              <a:gd name="connsiteY15" fmla="*/ 261938 h 1126332"/>
              <a:gd name="connsiteX16" fmla="*/ 769147 w 818668"/>
              <a:gd name="connsiteY16" fmla="*/ 273845 h 1126332"/>
              <a:gd name="connsiteX17" fmla="*/ 719141 w 818668"/>
              <a:gd name="connsiteY17" fmla="*/ 238126 h 1126332"/>
              <a:gd name="connsiteX18" fmla="*/ 676279 w 818668"/>
              <a:gd name="connsiteY18" fmla="*/ 209551 h 1126332"/>
              <a:gd name="connsiteX19" fmla="*/ 681041 w 818668"/>
              <a:gd name="connsiteY19" fmla="*/ 176213 h 1126332"/>
              <a:gd name="connsiteX20" fmla="*/ 676279 w 818668"/>
              <a:gd name="connsiteY20" fmla="*/ 140495 h 1126332"/>
              <a:gd name="connsiteX21" fmla="*/ 673897 w 818668"/>
              <a:gd name="connsiteY21" fmla="*/ 52388 h 1126332"/>
              <a:gd name="connsiteX22" fmla="*/ 654848 w 818668"/>
              <a:gd name="connsiteY22" fmla="*/ 0 h 1126332"/>
              <a:gd name="connsiteX23" fmla="*/ 631035 w 818668"/>
              <a:gd name="connsiteY23" fmla="*/ 52388 h 1126332"/>
              <a:gd name="connsiteX24" fmla="*/ 597697 w 818668"/>
              <a:gd name="connsiteY24" fmla="*/ 52388 h 1126332"/>
              <a:gd name="connsiteX25" fmla="*/ 561979 w 818668"/>
              <a:gd name="connsiteY25" fmla="*/ 73820 h 1126332"/>
              <a:gd name="connsiteX26" fmla="*/ 519116 w 818668"/>
              <a:gd name="connsiteY26" fmla="*/ 71438 h 1126332"/>
              <a:gd name="connsiteX27" fmla="*/ 531022 w 818668"/>
              <a:gd name="connsiteY27" fmla="*/ 100013 h 1126332"/>
              <a:gd name="connsiteX28" fmla="*/ 457204 w 818668"/>
              <a:gd name="connsiteY28" fmla="*/ 121445 h 1126332"/>
              <a:gd name="connsiteX29" fmla="*/ 421485 w 818668"/>
              <a:gd name="connsiteY29" fmla="*/ 173832 h 1126332"/>
              <a:gd name="connsiteX30" fmla="*/ 309566 w 818668"/>
              <a:gd name="connsiteY30" fmla="*/ 192882 h 1126332"/>
              <a:gd name="connsiteX31" fmla="*/ 259560 w 818668"/>
              <a:gd name="connsiteY31" fmla="*/ 240507 h 1126332"/>
              <a:gd name="connsiteX32" fmla="*/ 207172 w 818668"/>
              <a:gd name="connsiteY32" fmla="*/ 288132 h 1126332"/>
              <a:gd name="connsiteX33" fmla="*/ 164310 w 818668"/>
              <a:gd name="connsiteY33" fmla="*/ 319088 h 1126332"/>
              <a:gd name="connsiteX34" fmla="*/ 157166 w 818668"/>
              <a:gd name="connsiteY34" fmla="*/ 373857 h 1126332"/>
              <a:gd name="connsiteX35" fmla="*/ 209554 w 818668"/>
              <a:gd name="connsiteY35" fmla="*/ 435769 h 1126332"/>
              <a:gd name="connsiteX36" fmla="*/ 228604 w 818668"/>
              <a:gd name="connsiteY36" fmla="*/ 492920 h 1126332"/>
              <a:gd name="connsiteX37" fmla="*/ 183359 w 818668"/>
              <a:gd name="connsiteY37" fmla="*/ 514351 h 1126332"/>
              <a:gd name="connsiteX38" fmla="*/ 164310 w 818668"/>
              <a:gd name="connsiteY38" fmla="*/ 581026 h 1126332"/>
              <a:gd name="connsiteX39" fmla="*/ 135735 w 818668"/>
              <a:gd name="connsiteY39" fmla="*/ 609601 h 1126332"/>
              <a:gd name="connsiteX40" fmla="*/ 111922 w 818668"/>
              <a:gd name="connsiteY40" fmla="*/ 631032 h 1126332"/>
              <a:gd name="connsiteX41" fmla="*/ 100016 w 818668"/>
              <a:gd name="connsiteY41" fmla="*/ 640557 h 1126332"/>
              <a:gd name="connsiteX42" fmla="*/ 88110 w 818668"/>
              <a:gd name="connsiteY42" fmla="*/ 652463 h 1126332"/>
              <a:gd name="connsiteX43" fmla="*/ 80966 w 818668"/>
              <a:gd name="connsiteY43" fmla="*/ 664370 h 1126332"/>
              <a:gd name="connsiteX44" fmla="*/ 76204 w 818668"/>
              <a:gd name="connsiteY44" fmla="*/ 671513 h 1126332"/>
              <a:gd name="connsiteX45" fmla="*/ 69060 w 818668"/>
              <a:gd name="connsiteY45" fmla="*/ 681038 h 1126332"/>
              <a:gd name="connsiteX46" fmla="*/ 64297 w 818668"/>
              <a:gd name="connsiteY46" fmla="*/ 688182 h 1126332"/>
              <a:gd name="connsiteX47" fmla="*/ 57154 w 818668"/>
              <a:gd name="connsiteY47" fmla="*/ 695326 h 1126332"/>
              <a:gd name="connsiteX48" fmla="*/ 52391 w 818668"/>
              <a:gd name="connsiteY48" fmla="*/ 704851 h 1126332"/>
              <a:gd name="connsiteX49" fmla="*/ 47629 w 818668"/>
              <a:gd name="connsiteY49" fmla="*/ 711995 h 1126332"/>
              <a:gd name="connsiteX50" fmla="*/ 40485 w 818668"/>
              <a:gd name="connsiteY50" fmla="*/ 723901 h 1126332"/>
              <a:gd name="connsiteX51" fmla="*/ 33341 w 818668"/>
              <a:gd name="connsiteY51" fmla="*/ 738188 h 1126332"/>
              <a:gd name="connsiteX52" fmla="*/ 38104 w 818668"/>
              <a:gd name="connsiteY52" fmla="*/ 757238 h 1126332"/>
              <a:gd name="connsiteX53" fmla="*/ 47629 w 818668"/>
              <a:gd name="connsiteY53" fmla="*/ 781051 h 1126332"/>
              <a:gd name="connsiteX54" fmla="*/ 30960 w 818668"/>
              <a:gd name="connsiteY54" fmla="*/ 823913 h 1126332"/>
              <a:gd name="connsiteX55" fmla="*/ 11910 w 818668"/>
              <a:gd name="connsiteY55" fmla="*/ 838201 h 1126332"/>
              <a:gd name="connsiteX56" fmla="*/ 2385 w 818668"/>
              <a:gd name="connsiteY56" fmla="*/ 854870 h 1126332"/>
              <a:gd name="connsiteX57" fmla="*/ 4 w 818668"/>
              <a:gd name="connsiteY57" fmla="*/ 862013 h 1126332"/>
              <a:gd name="connsiteX58" fmla="*/ 4766 w 818668"/>
              <a:gd name="connsiteY58" fmla="*/ 921545 h 1126332"/>
              <a:gd name="connsiteX59" fmla="*/ 7147 w 818668"/>
              <a:gd name="connsiteY59" fmla="*/ 931070 h 1126332"/>
              <a:gd name="connsiteX60" fmla="*/ 21435 w 818668"/>
              <a:gd name="connsiteY60" fmla="*/ 947738 h 1126332"/>
              <a:gd name="connsiteX61" fmla="*/ 33341 w 818668"/>
              <a:gd name="connsiteY61" fmla="*/ 954882 h 1126332"/>
              <a:gd name="connsiteX62" fmla="*/ 42866 w 818668"/>
              <a:gd name="connsiteY62" fmla="*/ 957263 h 1126332"/>
              <a:gd name="connsiteX63" fmla="*/ 50010 w 818668"/>
              <a:gd name="connsiteY63" fmla="*/ 962026 h 1126332"/>
              <a:gd name="connsiteX64" fmla="*/ 76204 w 818668"/>
              <a:gd name="connsiteY64" fmla="*/ 976313 h 1126332"/>
              <a:gd name="connsiteX65" fmla="*/ 80966 w 818668"/>
              <a:gd name="connsiteY65" fmla="*/ 983457 h 1126332"/>
              <a:gd name="connsiteX66" fmla="*/ 76204 w 818668"/>
              <a:gd name="connsiteY66" fmla="*/ 1040607 h 1126332"/>
              <a:gd name="connsiteX67" fmla="*/ 71441 w 818668"/>
              <a:gd name="connsiteY67" fmla="*/ 1052513 h 1126332"/>
              <a:gd name="connsiteX68" fmla="*/ 76204 w 818668"/>
              <a:gd name="connsiteY68" fmla="*/ 1116807 h 1126332"/>
              <a:gd name="connsiteX69" fmla="*/ 80966 w 818668"/>
              <a:gd name="connsiteY69" fmla="*/ 1126332 h 1126332"/>
              <a:gd name="connsiteX70" fmla="*/ 114304 w 818668"/>
              <a:gd name="connsiteY70" fmla="*/ 1119188 h 1126332"/>
              <a:gd name="connsiteX71" fmla="*/ 123829 w 818668"/>
              <a:gd name="connsiteY71" fmla="*/ 1104901 h 1126332"/>
              <a:gd name="connsiteX72" fmla="*/ 161928 w 818668"/>
              <a:gd name="connsiteY72" fmla="*/ 1069183 h 1126332"/>
              <a:gd name="connsiteX73" fmla="*/ 195266 w 818668"/>
              <a:gd name="connsiteY73" fmla="*/ 1071563 h 1126332"/>
              <a:gd name="connsiteX74" fmla="*/ 230985 w 818668"/>
              <a:gd name="connsiteY74" fmla="*/ 1042988 h 1126332"/>
              <a:gd name="connsiteX75" fmla="*/ 278610 w 818668"/>
              <a:gd name="connsiteY75" fmla="*/ 964408 h 1126332"/>
              <a:gd name="connsiteX76" fmla="*/ 316710 w 818668"/>
              <a:gd name="connsiteY76" fmla="*/ 914401 h 1126332"/>
              <a:gd name="connsiteX77" fmla="*/ 338141 w 818668"/>
              <a:gd name="connsiteY77" fmla="*/ 912020 h 1126332"/>
              <a:gd name="connsiteX0" fmla="*/ 338141 w 818668"/>
              <a:gd name="connsiteY0" fmla="*/ 912020 h 1126332"/>
              <a:gd name="connsiteX1" fmla="*/ 350047 w 818668"/>
              <a:gd name="connsiteY1" fmla="*/ 888207 h 1126332"/>
              <a:gd name="connsiteX2" fmla="*/ 390529 w 818668"/>
              <a:gd name="connsiteY2" fmla="*/ 833439 h 1126332"/>
              <a:gd name="connsiteX3" fmla="*/ 409579 w 818668"/>
              <a:gd name="connsiteY3" fmla="*/ 788194 h 1126332"/>
              <a:gd name="connsiteX4" fmla="*/ 421485 w 818668"/>
              <a:gd name="connsiteY4" fmla="*/ 723901 h 1126332"/>
              <a:gd name="connsiteX5" fmla="*/ 440535 w 818668"/>
              <a:gd name="connsiteY5" fmla="*/ 681038 h 1126332"/>
              <a:gd name="connsiteX6" fmla="*/ 473872 w 818668"/>
              <a:gd name="connsiteY6" fmla="*/ 640557 h 1126332"/>
              <a:gd name="connsiteX7" fmla="*/ 526260 w 818668"/>
              <a:gd name="connsiteY7" fmla="*/ 566738 h 1126332"/>
              <a:gd name="connsiteX8" fmla="*/ 571504 w 818668"/>
              <a:gd name="connsiteY8" fmla="*/ 516732 h 1126332"/>
              <a:gd name="connsiteX9" fmla="*/ 607222 w 818668"/>
              <a:gd name="connsiteY9" fmla="*/ 450057 h 1126332"/>
              <a:gd name="connsiteX10" fmla="*/ 647704 w 818668"/>
              <a:gd name="connsiteY10" fmla="*/ 407195 h 1126332"/>
              <a:gd name="connsiteX11" fmla="*/ 683422 w 818668"/>
              <a:gd name="connsiteY11" fmla="*/ 371476 h 1126332"/>
              <a:gd name="connsiteX12" fmla="*/ 695329 w 818668"/>
              <a:gd name="connsiteY12" fmla="*/ 369095 h 1126332"/>
              <a:gd name="connsiteX13" fmla="*/ 750097 w 818668"/>
              <a:gd name="connsiteY13" fmla="*/ 366713 h 1126332"/>
              <a:gd name="connsiteX14" fmla="*/ 816772 w 818668"/>
              <a:gd name="connsiteY14" fmla="*/ 328613 h 1126332"/>
              <a:gd name="connsiteX15" fmla="*/ 797722 w 818668"/>
              <a:gd name="connsiteY15" fmla="*/ 261938 h 1126332"/>
              <a:gd name="connsiteX16" fmla="*/ 769147 w 818668"/>
              <a:gd name="connsiteY16" fmla="*/ 273845 h 1126332"/>
              <a:gd name="connsiteX17" fmla="*/ 719141 w 818668"/>
              <a:gd name="connsiteY17" fmla="*/ 238126 h 1126332"/>
              <a:gd name="connsiteX18" fmla="*/ 676279 w 818668"/>
              <a:gd name="connsiteY18" fmla="*/ 209551 h 1126332"/>
              <a:gd name="connsiteX19" fmla="*/ 681041 w 818668"/>
              <a:gd name="connsiteY19" fmla="*/ 176213 h 1126332"/>
              <a:gd name="connsiteX20" fmla="*/ 676279 w 818668"/>
              <a:gd name="connsiteY20" fmla="*/ 140495 h 1126332"/>
              <a:gd name="connsiteX21" fmla="*/ 673897 w 818668"/>
              <a:gd name="connsiteY21" fmla="*/ 52388 h 1126332"/>
              <a:gd name="connsiteX22" fmla="*/ 654848 w 818668"/>
              <a:gd name="connsiteY22" fmla="*/ 0 h 1126332"/>
              <a:gd name="connsiteX23" fmla="*/ 631035 w 818668"/>
              <a:gd name="connsiteY23" fmla="*/ 52388 h 1126332"/>
              <a:gd name="connsiteX24" fmla="*/ 597697 w 818668"/>
              <a:gd name="connsiteY24" fmla="*/ 52388 h 1126332"/>
              <a:gd name="connsiteX25" fmla="*/ 561979 w 818668"/>
              <a:gd name="connsiteY25" fmla="*/ 73820 h 1126332"/>
              <a:gd name="connsiteX26" fmla="*/ 519116 w 818668"/>
              <a:gd name="connsiteY26" fmla="*/ 71438 h 1126332"/>
              <a:gd name="connsiteX27" fmla="*/ 531022 w 818668"/>
              <a:gd name="connsiteY27" fmla="*/ 100013 h 1126332"/>
              <a:gd name="connsiteX28" fmla="*/ 457204 w 818668"/>
              <a:gd name="connsiteY28" fmla="*/ 121445 h 1126332"/>
              <a:gd name="connsiteX29" fmla="*/ 421485 w 818668"/>
              <a:gd name="connsiteY29" fmla="*/ 173832 h 1126332"/>
              <a:gd name="connsiteX30" fmla="*/ 309566 w 818668"/>
              <a:gd name="connsiteY30" fmla="*/ 192882 h 1126332"/>
              <a:gd name="connsiteX31" fmla="*/ 259560 w 818668"/>
              <a:gd name="connsiteY31" fmla="*/ 240507 h 1126332"/>
              <a:gd name="connsiteX32" fmla="*/ 207172 w 818668"/>
              <a:gd name="connsiteY32" fmla="*/ 288132 h 1126332"/>
              <a:gd name="connsiteX33" fmla="*/ 164310 w 818668"/>
              <a:gd name="connsiteY33" fmla="*/ 319088 h 1126332"/>
              <a:gd name="connsiteX34" fmla="*/ 157166 w 818668"/>
              <a:gd name="connsiteY34" fmla="*/ 373857 h 1126332"/>
              <a:gd name="connsiteX35" fmla="*/ 209554 w 818668"/>
              <a:gd name="connsiteY35" fmla="*/ 435769 h 1126332"/>
              <a:gd name="connsiteX36" fmla="*/ 228604 w 818668"/>
              <a:gd name="connsiteY36" fmla="*/ 492920 h 1126332"/>
              <a:gd name="connsiteX37" fmla="*/ 183359 w 818668"/>
              <a:gd name="connsiteY37" fmla="*/ 514351 h 1126332"/>
              <a:gd name="connsiteX38" fmla="*/ 164310 w 818668"/>
              <a:gd name="connsiteY38" fmla="*/ 581026 h 1126332"/>
              <a:gd name="connsiteX39" fmla="*/ 135735 w 818668"/>
              <a:gd name="connsiteY39" fmla="*/ 609601 h 1126332"/>
              <a:gd name="connsiteX40" fmla="*/ 100016 w 818668"/>
              <a:gd name="connsiteY40" fmla="*/ 640557 h 1126332"/>
              <a:gd name="connsiteX41" fmla="*/ 88110 w 818668"/>
              <a:gd name="connsiteY41" fmla="*/ 652463 h 1126332"/>
              <a:gd name="connsiteX42" fmla="*/ 80966 w 818668"/>
              <a:gd name="connsiteY42" fmla="*/ 664370 h 1126332"/>
              <a:gd name="connsiteX43" fmla="*/ 76204 w 818668"/>
              <a:gd name="connsiteY43" fmla="*/ 671513 h 1126332"/>
              <a:gd name="connsiteX44" fmla="*/ 69060 w 818668"/>
              <a:gd name="connsiteY44" fmla="*/ 681038 h 1126332"/>
              <a:gd name="connsiteX45" fmla="*/ 64297 w 818668"/>
              <a:gd name="connsiteY45" fmla="*/ 688182 h 1126332"/>
              <a:gd name="connsiteX46" fmla="*/ 57154 w 818668"/>
              <a:gd name="connsiteY46" fmla="*/ 695326 h 1126332"/>
              <a:gd name="connsiteX47" fmla="*/ 52391 w 818668"/>
              <a:gd name="connsiteY47" fmla="*/ 704851 h 1126332"/>
              <a:gd name="connsiteX48" fmla="*/ 47629 w 818668"/>
              <a:gd name="connsiteY48" fmla="*/ 711995 h 1126332"/>
              <a:gd name="connsiteX49" fmla="*/ 40485 w 818668"/>
              <a:gd name="connsiteY49" fmla="*/ 723901 h 1126332"/>
              <a:gd name="connsiteX50" fmla="*/ 33341 w 818668"/>
              <a:gd name="connsiteY50" fmla="*/ 738188 h 1126332"/>
              <a:gd name="connsiteX51" fmla="*/ 38104 w 818668"/>
              <a:gd name="connsiteY51" fmla="*/ 757238 h 1126332"/>
              <a:gd name="connsiteX52" fmla="*/ 47629 w 818668"/>
              <a:gd name="connsiteY52" fmla="*/ 781051 h 1126332"/>
              <a:gd name="connsiteX53" fmla="*/ 30960 w 818668"/>
              <a:gd name="connsiteY53" fmla="*/ 823913 h 1126332"/>
              <a:gd name="connsiteX54" fmla="*/ 11910 w 818668"/>
              <a:gd name="connsiteY54" fmla="*/ 838201 h 1126332"/>
              <a:gd name="connsiteX55" fmla="*/ 2385 w 818668"/>
              <a:gd name="connsiteY55" fmla="*/ 854870 h 1126332"/>
              <a:gd name="connsiteX56" fmla="*/ 4 w 818668"/>
              <a:gd name="connsiteY56" fmla="*/ 862013 h 1126332"/>
              <a:gd name="connsiteX57" fmla="*/ 4766 w 818668"/>
              <a:gd name="connsiteY57" fmla="*/ 921545 h 1126332"/>
              <a:gd name="connsiteX58" fmla="*/ 7147 w 818668"/>
              <a:gd name="connsiteY58" fmla="*/ 931070 h 1126332"/>
              <a:gd name="connsiteX59" fmla="*/ 21435 w 818668"/>
              <a:gd name="connsiteY59" fmla="*/ 947738 h 1126332"/>
              <a:gd name="connsiteX60" fmla="*/ 33341 w 818668"/>
              <a:gd name="connsiteY60" fmla="*/ 954882 h 1126332"/>
              <a:gd name="connsiteX61" fmla="*/ 42866 w 818668"/>
              <a:gd name="connsiteY61" fmla="*/ 957263 h 1126332"/>
              <a:gd name="connsiteX62" fmla="*/ 50010 w 818668"/>
              <a:gd name="connsiteY62" fmla="*/ 962026 h 1126332"/>
              <a:gd name="connsiteX63" fmla="*/ 76204 w 818668"/>
              <a:gd name="connsiteY63" fmla="*/ 976313 h 1126332"/>
              <a:gd name="connsiteX64" fmla="*/ 80966 w 818668"/>
              <a:gd name="connsiteY64" fmla="*/ 983457 h 1126332"/>
              <a:gd name="connsiteX65" fmla="*/ 76204 w 818668"/>
              <a:gd name="connsiteY65" fmla="*/ 1040607 h 1126332"/>
              <a:gd name="connsiteX66" fmla="*/ 71441 w 818668"/>
              <a:gd name="connsiteY66" fmla="*/ 1052513 h 1126332"/>
              <a:gd name="connsiteX67" fmla="*/ 76204 w 818668"/>
              <a:gd name="connsiteY67" fmla="*/ 1116807 h 1126332"/>
              <a:gd name="connsiteX68" fmla="*/ 80966 w 818668"/>
              <a:gd name="connsiteY68" fmla="*/ 1126332 h 1126332"/>
              <a:gd name="connsiteX69" fmla="*/ 114304 w 818668"/>
              <a:gd name="connsiteY69" fmla="*/ 1119188 h 1126332"/>
              <a:gd name="connsiteX70" fmla="*/ 123829 w 818668"/>
              <a:gd name="connsiteY70" fmla="*/ 1104901 h 1126332"/>
              <a:gd name="connsiteX71" fmla="*/ 161928 w 818668"/>
              <a:gd name="connsiteY71" fmla="*/ 1069183 h 1126332"/>
              <a:gd name="connsiteX72" fmla="*/ 195266 w 818668"/>
              <a:gd name="connsiteY72" fmla="*/ 1071563 h 1126332"/>
              <a:gd name="connsiteX73" fmla="*/ 230985 w 818668"/>
              <a:gd name="connsiteY73" fmla="*/ 1042988 h 1126332"/>
              <a:gd name="connsiteX74" fmla="*/ 278610 w 818668"/>
              <a:gd name="connsiteY74" fmla="*/ 964408 h 1126332"/>
              <a:gd name="connsiteX75" fmla="*/ 316710 w 818668"/>
              <a:gd name="connsiteY75" fmla="*/ 914401 h 1126332"/>
              <a:gd name="connsiteX76" fmla="*/ 338141 w 818668"/>
              <a:gd name="connsiteY76" fmla="*/ 912020 h 1126332"/>
              <a:gd name="connsiteX0" fmla="*/ 338141 w 818668"/>
              <a:gd name="connsiteY0" fmla="*/ 912020 h 1126332"/>
              <a:gd name="connsiteX1" fmla="*/ 350047 w 818668"/>
              <a:gd name="connsiteY1" fmla="*/ 888207 h 1126332"/>
              <a:gd name="connsiteX2" fmla="*/ 390529 w 818668"/>
              <a:gd name="connsiteY2" fmla="*/ 833439 h 1126332"/>
              <a:gd name="connsiteX3" fmla="*/ 409579 w 818668"/>
              <a:gd name="connsiteY3" fmla="*/ 788194 h 1126332"/>
              <a:gd name="connsiteX4" fmla="*/ 421485 w 818668"/>
              <a:gd name="connsiteY4" fmla="*/ 723901 h 1126332"/>
              <a:gd name="connsiteX5" fmla="*/ 440535 w 818668"/>
              <a:gd name="connsiteY5" fmla="*/ 681038 h 1126332"/>
              <a:gd name="connsiteX6" fmla="*/ 473872 w 818668"/>
              <a:gd name="connsiteY6" fmla="*/ 640557 h 1126332"/>
              <a:gd name="connsiteX7" fmla="*/ 526260 w 818668"/>
              <a:gd name="connsiteY7" fmla="*/ 566738 h 1126332"/>
              <a:gd name="connsiteX8" fmla="*/ 571504 w 818668"/>
              <a:gd name="connsiteY8" fmla="*/ 516732 h 1126332"/>
              <a:gd name="connsiteX9" fmla="*/ 607222 w 818668"/>
              <a:gd name="connsiteY9" fmla="*/ 450057 h 1126332"/>
              <a:gd name="connsiteX10" fmla="*/ 647704 w 818668"/>
              <a:gd name="connsiteY10" fmla="*/ 407195 h 1126332"/>
              <a:gd name="connsiteX11" fmla="*/ 683422 w 818668"/>
              <a:gd name="connsiteY11" fmla="*/ 371476 h 1126332"/>
              <a:gd name="connsiteX12" fmla="*/ 695329 w 818668"/>
              <a:gd name="connsiteY12" fmla="*/ 369095 h 1126332"/>
              <a:gd name="connsiteX13" fmla="*/ 750097 w 818668"/>
              <a:gd name="connsiteY13" fmla="*/ 366713 h 1126332"/>
              <a:gd name="connsiteX14" fmla="*/ 816772 w 818668"/>
              <a:gd name="connsiteY14" fmla="*/ 328613 h 1126332"/>
              <a:gd name="connsiteX15" fmla="*/ 797722 w 818668"/>
              <a:gd name="connsiteY15" fmla="*/ 261938 h 1126332"/>
              <a:gd name="connsiteX16" fmla="*/ 769147 w 818668"/>
              <a:gd name="connsiteY16" fmla="*/ 273845 h 1126332"/>
              <a:gd name="connsiteX17" fmla="*/ 719141 w 818668"/>
              <a:gd name="connsiteY17" fmla="*/ 238126 h 1126332"/>
              <a:gd name="connsiteX18" fmla="*/ 676279 w 818668"/>
              <a:gd name="connsiteY18" fmla="*/ 209551 h 1126332"/>
              <a:gd name="connsiteX19" fmla="*/ 681041 w 818668"/>
              <a:gd name="connsiteY19" fmla="*/ 176213 h 1126332"/>
              <a:gd name="connsiteX20" fmla="*/ 676279 w 818668"/>
              <a:gd name="connsiteY20" fmla="*/ 140495 h 1126332"/>
              <a:gd name="connsiteX21" fmla="*/ 673897 w 818668"/>
              <a:gd name="connsiteY21" fmla="*/ 52388 h 1126332"/>
              <a:gd name="connsiteX22" fmla="*/ 654848 w 818668"/>
              <a:gd name="connsiteY22" fmla="*/ 0 h 1126332"/>
              <a:gd name="connsiteX23" fmla="*/ 631035 w 818668"/>
              <a:gd name="connsiteY23" fmla="*/ 52388 h 1126332"/>
              <a:gd name="connsiteX24" fmla="*/ 597697 w 818668"/>
              <a:gd name="connsiteY24" fmla="*/ 52388 h 1126332"/>
              <a:gd name="connsiteX25" fmla="*/ 561979 w 818668"/>
              <a:gd name="connsiteY25" fmla="*/ 73820 h 1126332"/>
              <a:gd name="connsiteX26" fmla="*/ 519116 w 818668"/>
              <a:gd name="connsiteY26" fmla="*/ 71438 h 1126332"/>
              <a:gd name="connsiteX27" fmla="*/ 531022 w 818668"/>
              <a:gd name="connsiteY27" fmla="*/ 100013 h 1126332"/>
              <a:gd name="connsiteX28" fmla="*/ 457204 w 818668"/>
              <a:gd name="connsiteY28" fmla="*/ 121445 h 1126332"/>
              <a:gd name="connsiteX29" fmla="*/ 421485 w 818668"/>
              <a:gd name="connsiteY29" fmla="*/ 173832 h 1126332"/>
              <a:gd name="connsiteX30" fmla="*/ 309566 w 818668"/>
              <a:gd name="connsiteY30" fmla="*/ 192882 h 1126332"/>
              <a:gd name="connsiteX31" fmla="*/ 259560 w 818668"/>
              <a:gd name="connsiteY31" fmla="*/ 240507 h 1126332"/>
              <a:gd name="connsiteX32" fmla="*/ 207172 w 818668"/>
              <a:gd name="connsiteY32" fmla="*/ 288132 h 1126332"/>
              <a:gd name="connsiteX33" fmla="*/ 164310 w 818668"/>
              <a:gd name="connsiteY33" fmla="*/ 319088 h 1126332"/>
              <a:gd name="connsiteX34" fmla="*/ 157166 w 818668"/>
              <a:gd name="connsiteY34" fmla="*/ 373857 h 1126332"/>
              <a:gd name="connsiteX35" fmla="*/ 209554 w 818668"/>
              <a:gd name="connsiteY35" fmla="*/ 435769 h 1126332"/>
              <a:gd name="connsiteX36" fmla="*/ 228604 w 818668"/>
              <a:gd name="connsiteY36" fmla="*/ 492920 h 1126332"/>
              <a:gd name="connsiteX37" fmla="*/ 183359 w 818668"/>
              <a:gd name="connsiteY37" fmla="*/ 514351 h 1126332"/>
              <a:gd name="connsiteX38" fmla="*/ 164310 w 818668"/>
              <a:gd name="connsiteY38" fmla="*/ 581026 h 1126332"/>
              <a:gd name="connsiteX39" fmla="*/ 100016 w 818668"/>
              <a:gd name="connsiteY39" fmla="*/ 640557 h 1126332"/>
              <a:gd name="connsiteX40" fmla="*/ 88110 w 818668"/>
              <a:gd name="connsiteY40" fmla="*/ 652463 h 1126332"/>
              <a:gd name="connsiteX41" fmla="*/ 80966 w 818668"/>
              <a:gd name="connsiteY41" fmla="*/ 664370 h 1126332"/>
              <a:gd name="connsiteX42" fmla="*/ 76204 w 818668"/>
              <a:gd name="connsiteY42" fmla="*/ 671513 h 1126332"/>
              <a:gd name="connsiteX43" fmla="*/ 69060 w 818668"/>
              <a:gd name="connsiteY43" fmla="*/ 681038 h 1126332"/>
              <a:gd name="connsiteX44" fmla="*/ 64297 w 818668"/>
              <a:gd name="connsiteY44" fmla="*/ 688182 h 1126332"/>
              <a:gd name="connsiteX45" fmla="*/ 57154 w 818668"/>
              <a:gd name="connsiteY45" fmla="*/ 695326 h 1126332"/>
              <a:gd name="connsiteX46" fmla="*/ 52391 w 818668"/>
              <a:gd name="connsiteY46" fmla="*/ 704851 h 1126332"/>
              <a:gd name="connsiteX47" fmla="*/ 47629 w 818668"/>
              <a:gd name="connsiteY47" fmla="*/ 711995 h 1126332"/>
              <a:gd name="connsiteX48" fmla="*/ 40485 w 818668"/>
              <a:gd name="connsiteY48" fmla="*/ 723901 h 1126332"/>
              <a:gd name="connsiteX49" fmla="*/ 33341 w 818668"/>
              <a:gd name="connsiteY49" fmla="*/ 738188 h 1126332"/>
              <a:gd name="connsiteX50" fmla="*/ 38104 w 818668"/>
              <a:gd name="connsiteY50" fmla="*/ 757238 h 1126332"/>
              <a:gd name="connsiteX51" fmla="*/ 47629 w 818668"/>
              <a:gd name="connsiteY51" fmla="*/ 781051 h 1126332"/>
              <a:gd name="connsiteX52" fmla="*/ 30960 w 818668"/>
              <a:gd name="connsiteY52" fmla="*/ 823913 h 1126332"/>
              <a:gd name="connsiteX53" fmla="*/ 11910 w 818668"/>
              <a:gd name="connsiteY53" fmla="*/ 838201 h 1126332"/>
              <a:gd name="connsiteX54" fmla="*/ 2385 w 818668"/>
              <a:gd name="connsiteY54" fmla="*/ 854870 h 1126332"/>
              <a:gd name="connsiteX55" fmla="*/ 4 w 818668"/>
              <a:gd name="connsiteY55" fmla="*/ 862013 h 1126332"/>
              <a:gd name="connsiteX56" fmla="*/ 4766 w 818668"/>
              <a:gd name="connsiteY56" fmla="*/ 921545 h 1126332"/>
              <a:gd name="connsiteX57" fmla="*/ 7147 w 818668"/>
              <a:gd name="connsiteY57" fmla="*/ 931070 h 1126332"/>
              <a:gd name="connsiteX58" fmla="*/ 21435 w 818668"/>
              <a:gd name="connsiteY58" fmla="*/ 947738 h 1126332"/>
              <a:gd name="connsiteX59" fmla="*/ 33341 w 818668"/>
              <a:gd name="connsiteY59" fmla="*/ 954882 h 1126332"/>
              <a:gd name="connsiteX60" fmla="*/ 42866 w 818668"/>
              <a:gd name="connsiteY60" fmla="*/ 957263 h 1126332"/>
              <a:gd name="connsiteX61" fmla="*/ 50010 w 818668"/>
              <a:gd name="connsiteY61" fmla="*/ 962026 h 1126332"/>
              <a:gd name="connsiteX62" fmla="*/ 76204 w 818668"/>
              <a:gd name="connsiteY62" fmla="*/ 976313 h 1126332"/>
              <a:gd name="connsiteX63" fmla="*/ 80966 w 818668"/>
              <a:gd name="connsiteY63" fmla="*/ 983457 h 1126332"/>
              <a:gd name="connsiteX64" fmla="*/ 76204 w 818668"/>
              <a:gd name="connsiteY64" fmla="*/ 1040607 h 1126332"/>
              <a:gd name="connsiteX65" fmla="*/ 71441 w 818668"/>
              <a:gd name="connsiteY65" fmla="*/ 1052513 h 1126332"/>
              <a:gd name="connsiteX66" fmla="*/ 76204 w 818668"/>
              <a:gd name="connsiteY66" fmla="*/ 1116807 h 1126332"/>
              <a:gd name="connsiteX67" fmla="*/ 80966 w 818668"/>
              <a:gd name="connsiteY67" fmla="*/ 1126332 h 1126332"/>
              <a:gd name="connsiteX68" fmla="*/ 114304 w 818668"/>
              <a:gd name="connsiteY68" fmla="*/ 1119188 h 1126332"/>
              <a:gd name="connsiteX69" fmla="*/ 123829 w 818668"/>
              <a:gd name="connsiteY69" fmla="*/ 1104901 h 1126332"/>
              <a:gd name="connsiteX70" fmla="*/ 161928 w 818668"/>
              <a:gd name="connsiteY70" fmla="*/ 1069183 h 1126332"/>
              <a:gd name="connsiteX71" fmla="*/ 195266 w 818668"/>
              <a:gd name="connsiteY71" fmla="*/ 1071563 h 1126332"/>
              <a:gd name="connsiteX72" fmla="*/ 230985 w 818668"/>
              <a:gd name="connsiteY72" fmla="*/ 1042988 h 1126332"/>
              <a:gd name="connsiteX73" fmla="*/ 278610 w 818668"/>
              <a:gd name="connsiteY73" fmla="*/ 964408 h 1126332"/>
              <a:gd name="connsiteX74" fmla="*/ 316710 w 818668"/>
              <a:gd name="connsiteY74" fmla="*/ 914401 h 1126332"/>
              <a:gd name="connsiteX75" fmla="*/ 338141 w 818668"/>
              <a:gd name="connsiteY75" fmla="*/ 912020 h 1126332"/>
              <a:gd name="connsiteX0" fmla="*/ 338141 w 818668"/>
              <a:gd name="connsiteY0" fmla="*/ 912020 h 1126332"/>
              <a:gd name="connsiteX1" fmla="*/ 350047 w 818668"/>
              <a:gd name="connsiteY1" fmla="*/ 888207 h 1126332"/>
              <a:gd name="connsiteX2" fmla="*/ 390529 w 818668"/>
              <a:gd name="connsiteY2" fmla="*/ 833439 h 1126332"/>
              <a:gd name="connsiteX3" fmla="*/ 409579 w 818668"/>
              <a:gd name="connsiteY3" fmla="*/ 788194 h 1126332"/>
              <a:gd name="connsiteX4" fmla="*/ 421485 w 818668"/>
              <a:gd name="connsiteY4" fmla="*/ 723901 h 1126332"/>
              <a:gd name="connsiteX5" fmla="*/ 440535 w 818668"/>
              <a:gd name="connsiteY5" fmla="*/ 681038 h 1126332"/>
              <a:gd name="connsiteX6" fmla="*/ 473872 w 818668"/>
              <a:gd name="connsiteY6" fmla="*/ 640557 h 1126332"/>
              <a:gd name="connsiteX7" fmla="*/ 526260 w 818668"/>
              <a:gd name="connsiteY7" fmla="*/ 566738 h 1126332"/>
              <a:gd name="connsiteX8" fmla="*/ 571504 w 818668"/>
              <a:gd name="connsiteY8" fmla="*/ 516732 h 1126332"/>
              <a:gd name="connsiteX9" fmla="*/ 607222 w 818668"/>
              <a:gd name="connsiteY9" fmla="*/ 450057 h 1126332"/>
              <a:gd name="connsiteX10" fmla="*/ 647704 w 818668"/>
              <a:gd name="connsiteY10" fmla="*/ 407195 h 1126332"/>
              <a:gd name="connsiteX11" fmla="*/ 683422 w 818668"/>
              <a:gd name="connsiteY11" fmla="*/ 371476 h 1126332"/>
              <a:gd name="connsiteX12" fmla="*/ 695329 w 818668"/>
              <a:gd name="connsiteY12" fmla="*/ 369095 h 1126332"/>
              <a:gd name="connsiteX13" fmla="*/ 750097 w 818668"/>
              <a:gd name="connsiteY13" fmla="*/ 366713 h 1126332"/>
              <a:gd name="connsiteX14" fmla="*/ 816772 w 818668"/>
              <a:gd name="connsiteY14" fmla="*/ 328613 h 1126332"/>
              <a:gd name="connsiteX15" fmla="*/ 797722 w 818668"/>
              <a:gd name="connsiteY15" fmla="*/ 261938 h 1126332"/>
              <a:gd name="connsiteX16" fmla="*/ 769147 w 818668"/>
              <a:gd name="connsiteY16" fmla="*/ 273845 h 1126332"/>
              <a:gd name="connsiteX17" fmla="*/ 719141 w 818668"/>
              <a:gd name="connsiteY17" fmla="*/ 238126 h 1126332"/>
              <a:gd name="connsiteX18" fmla="*/ 676279 w 818668"/>
              <a:gd name="connsiteY18" fmla="*/ 209551 h 1126332"/>
              <a:gd name="connsiteX19" fmla="*/ 681041 w 818668"/>
              <a:gd name="connsiteY19" fmla="*/ 176213 h 1126332"/>
              <a:gd name="connsiteX20" fmla="*/ 676279 w 818668"/>
              <a:gd name="connsiteY20" fmla="*/ 140495 h 1126332"/>
              <a:gd name="connsiteX21" fmla="*/ 673897 w 818668"/>
              <a:gd name="connsiteY21" fmla="*/ 52388 h 1126332"/>
              <a:gd name="connsiteX22" fmla="*/ 654848 w 818668"/>
              <a:gd name="connsiteY22" fmla="*/ 0 h 1126332"/>
              <a:gd name="connsiteX23" fmla="*/ 631035 w 818668"/>
              <a:gd name="connsiteY23" fmla="*/ 52388 h 1126332"/>
              <a:gd name="connsiteX24" fmla="*/ 597697 w 818668"/>
              <a:gd name="connsiteY24" fmla="*/ 52388 h 1126332"/>
              <a:gd name="connsiteX25" fmla="*/ 561979 w 818668"/>
              <a:gd name="connsiteY25" fmla="*/ 73820 h 1126332"/>
              <a:gd name="connsiteX26" fmla="*/ 519116 w 818668"/>
              <a:gd name="connsiteY26" fmla="*/ 71438 h 1126332"/>
              <a:gd name="connsiteX27" fmla="*/ 531022 w 818668"/>
              <a:gd name="connsiteY27" fmla="*/ 100013 h 1126332"/>
              <a:gd name="connsiteX28" fmla="*/ 457204 w 818668"/>
              <a:gd name="connsiteY28" fmla="*/ 121445 h 1126332"/>
              <a:gd name="connsiteX29" fmla="*/ 421485 w 818668"/>
              <a:gd name="connsiteY29" fmla="*/ 173832 h 1126332"/>
              <a:gd name="connsiteX30" fmla="*/ 309566 w 818668"/>
              <a:gd name="connsiteY30" fmla="*/ 192882 h 1126332"/>
              <a:gd name="connsiteX31" fmla="*/ 259560 w 818668"/>
              <a:gd name="connsiteY31" fmla="*/ 240507 h 1126332"/>
              <a:gd name="connsiteX32" fmla="*/ 207172 w 818668"/>
              <a:gd name="connsiteY32" fmla="*/ 288132 h 1126332"/>
              <a:gd name="connsiteX33" fmla="*/ 164310 w 818668"/>
              <a:gd name="connsiteY33" fmla="*/ 319088 h 1126332"/>
              <a:gd name="connsiteX34" fmla="*/ 157166 w 818668"/>
              <a:gd name="connsiteY34" fmla="*/ 373857 h 1126332"/>
              <a:gd name="connsiteX35" fmla="*/ 209554 w 818668"/>
              <a:gd name="connsiteY35" fmla="*/ 435769 h 1126332"/>
              <a:gd name="connsiteX36" fmla="*/ 228604 w 818668"/>
              <a:gd name="connsiteY36" fmla="*/ 492920 h 1126332"/>
              <a:gd name="connsiteX37" fmla="*/ 183359 w 818668"/>
              <a:gd name="connsiteY37" fmla="*/ 514351 h 1126332"/>
              <a:gd name="connsiteX38" fmla="*/ 164310 w 818668"/>
              <a:gd name="connsiteY38" fmla="*/ 581026 h 1126332"/>
              <a:gd name="connsiteX39" fmla="*/ 100016 w 818668"/>
              <a:gd name="connsiteY39" fmla="*/ 640557 h 1126332"/>
              <a:gd name="connsiteX40" fmla="*/ 88110 w 818668"/>
              <a:gd name="connsiteY40" fmla="*/ 652463 h 1126332"/>
              <a:gd name="connsiteX41" fmla="*/ 76204 w 818668"/>
              <a:gd name="connsiteY41" fmla="*/ 671513 h 1126332"/>
              <a:gd name="connsiteX42" fmla="*/ 69060 w 818668"/>
              <a:gd name="connsiteY42" fmla="*/ 681038 h 1126332"/>
              <a:gd name="connsiteX43" fmla="*/ 64297 w 818668"/>
              <a:gd name="connsiteY43" fmla="*/ 688182 h 1126332"/>
              <a:gd name="connsiteX44" fmla="*/ 57154 w 818668"/>
              <a:gd name="connsiteY44" fmla="*/ 695326 h 1126332"/>
              <a:gd name="connsiteX45" fmla="*/ 52391 w 818668"/>
              <a:gd name="connsiteY45" fmla="*/ 704851 h 1126332"/>
              <a:gd name="connsiteX46" fmla="*/ 47629 w 818668"/>
              <a:gd name="connsiteY46" fmla="*/ 711995 h 1126332"/>
              <a:gd name="connsiteX47" fmla="*/ 40485 w 818668"/>
              <a:gd name="connsiteY47" fmla="*/ 723901 h 1126332"/>
              <a:gd name="connsiteX48" fmla="*/ 33341 w 818668"/>
              <a:gd name="connsiteY48" fmla="*/ 738188 h 1126332"/>
              <a:gd name="connsiteX49" fmla="*/ 38104 w 818668"/>
              <a:gd name="connsiteY49" fmla="*/ 757238 h 1126332"/>
              <a:gd name="connsiteX50" fmla="*/ 47629 w 818668"/>
              <a:gd name="connsiteY50" fmla="*/ 781051 h 1126332"/>
              <a:gd name="connsiteX51" fmla="*/ 30960 w 818668"/>
              <a:gd name="connsiteY51" fmla="*/ 823913 h 1126332"/>
              <a:gd name="connsiteX52" fmla="*/ 11910 w 818668"/>
              <a:gd name="connsiteY52" fmla="*/ 838201 h 1126332"/>
              <a:gd name="connsiteX53" fmla="*/ 2385 w 818668"/>
              <a:gd name="connsiteY53" fmla="*/ 854870 h 1126332"/>
              <a:gd name="connsiteX54" fmla="*/ 4 w 818668"/>
              <a:gd name="connsiteY54" fmla="*/ 862013 h 1126332"/>
              <a:gd name="connsiteX55" fmla="*/ 4766 w 818668"/>
              <a:gd name="connsiteY55" fmla="*/ 921545 h 1126332"/>
              <a:gd name="connsiteX56" fmla="*/ 7147 w 818668"/>
              <a:gd name="connsiteY56" fmla="*/ 931070 h 1126332"/>
              <a:gd name="connsiteX57" fmla="*/ 21435 w 818668"/>
              <a:gd name="connsiteY57" fmla="*/ 947738 h 1126332"/>
              <a:gd name="connsiteX58" fmla="*/ 33341 w 818668"/>
              <a:gd name="connsiteY58" fmla="*/ 954882 h 1126332"/>
              <a:gd name="connsiteX59" fmla="*/ 42866 w 818668"/>
              <a:gd name="connsiteY59" fmla="*/ 957263 h 1126332"/>
              <a:gd name="connsiteX60" fmla="*/ 50010 w 818668"/>
              <a:gd name="connsiteY60" fmla="*/ 962026 h 1126332"/>
              <a:gd name="connsiteX61" fmla="*/ 76204 w 818668"/>
              <a:gd name="connsiteY61" fmla="*/ 976313 h 1126332"/>
              <a:gd name="connsiteX62" fmla="*/ 80966 w 818668"/>
              <a:gd name="connsiteY62" fmla="*/ 983457 h 1126332"/>
              <a:gd name="connsiteX63" fmla="*/ 76204 w 818668"/>
              <a:gd name="connsiteY63" fmla="*/ 1040607 h 1126332"/>
              <a:gd name="connsiteX64" fmla="*/ 71441 w 818668"/>
              <a:gd name="connsiteY64" fmla="*/ 1052513 h 1126332"/>
              <a:gd name="connsiteX65" fmla="*/ 76204 w 818668"/>
              <a:gd name="connsiteY65" fmla="*/ 1116807 h 1126332"/>
              <a:gd name="connsiteX66" fmla="*/ 80966 w 818668"/>
              <a:gd name="connsiteY66" fmla="*/ 1126332 h 1126332"/>
              <a:gd name="connsiteX67" fmla="*/ 114304 w 818668"/>
              <a:gd name="connsiteY67" fmla="*/ 1119188 h 1126332"/>
              <a:gd name="connsiteX68" fmla="*/ 123829 w 818668"/>
              <a:gd name="connsiteY68" fmla="*/ 1104901 h 1126332"/>
              <a:gd name="connsiteX69" fmla="*/ 161928 w 818668"/>
              <a:gd name="connsiteY69" fmla="*/ 1069183 h 1126332"/>
              <a:gd name="connsiteX70" fmla="*/ 195266 w 818668"/>
              <a:gd name="connsiteY70" fmla="*/ 1071563 h 1126332"/>
              <a:gd name="connsiteX71" fmla="*/ 230985 w 818668"/>
              <a:gd name="connsiteY71" fmla="*/ 1042988 h 1126332"/>
              <a:gd name="connsiteX72" fmla="*/ 278610 w 818668"/>
              <a:gd name="connsiteY72" fmla="*/ 964408 h 1126332"/>
              <a:gd name="connsiteX73" fmla="*/ 316710 w 818668"/>
              <a:gd name="connsiteY73" fmla="*/ 914401 h 1126332"/>
              <a:gd name="connsiteX74" fmla="*/ 338141 w 818668"/>
              <a:gd name="connsiteY74" fmla="*/ 912020 h 1126332"/>
              <a:gd name="connsiteX0" fmla="*/ 338141 w 818668"/>
              <a:gd name="connsiteY0" fmla="*/ 912020 h 1126332"/>
              <a:gd name="connsiteX1" fmla="*/ 350047 w 818668"/>
              <a:gd name="connsiteY1" fmla="*/ 888207 h 1126332"/>
              <a:gd name="connsiteX2" fmla="*/ 390529 w 818668"/>
              <a:gd name="connsiteY2" fmla="*/ 833439 h 1126332"/>
              <a:gd name="connsiteX3" fmla="*/ 409579 w 818668"/>
              <a:gd name="connsiteY3" fmla="*/ 788194 h 1126332"/>
              <a:gd name="connsiteX4" fmla="*/ 421485 w 818668"/>
              <a:gd name="connsiteY4" fmla="*/ 723901 h 1126332"/>
              <a:gd name="connsiteX5" fmla="*/ 440535 w 818668"/>
              <a:gd name="connsiteY5" fmla="*/ 681038 h 1126332"/>
              <a:gd name="connsiteX6" fmla="*/ 473872 w 818668"/>
              <a:gd name="connsiteY6" fmla="*/ 640557 h 1126332"/>
              <a:gd name="connsiteX7" fmla="*/ 526260 w 818668"/>
              <a:gd name="connsiteY7" fmla="*/ 566738 h 1126332"/>
              <a:gd name="connsiteX8" fmla="*/ 571504 w 818668"/>
              <a:gd name="connsiteY8" fmla="*/ 516732 h 1126332"/>
              <a:gd name="connsiteX9" fmla="*/ 607222 w 818668"/>
              <a:gd name="connsiteY9" fmla="*/ 450057 h 1126332"/>
              <a:gd name="connsiteX10" fmla="*/ 647704 w 818668"/>
              <a:gd name="connsiteY10" fmla="*/ 407195 h 1126332"/>
              <a:gd name="connsiteX11" fmla="*/ 683422 w 818668"/>
              <a:gd name="connsiteY11" fmla="*/ 371476 h 1126332"/>
              <a:gd name="connsiteX12" fmla="*/ 695329 w 818668"/>
              <a:gd name="connsiteY12" fmla="*/ 369095 h 1126332"/>
              <a:gd name="connsiteX13" fmla="*/ 750097 w 818668"/>
              <a:gd name="connsiteY13" fmla="*/ 366713 h 1126332"/>
              <a:gd name="connsiteX14" fmla="*/ 816772 w 818668"/>
              <a:gd name="connsiteY14" fmla="*/ 328613 h 1126332"/>
              <a:gd name="connsiteX15" fmla="*/ 797722 w 818668"/>
              <a:gd name="connsiteY15" fmla="*/ 261938 h 1126332"/>
              <a:gd name="connsiteX16" fmla="*/ 769147 w 818668"/>
              <a:gd name="connsiteY16" fmla="*/ 273845 h 1126332"/>
              <a:gd name="connsiteX17" fmla="*/ 719141 w 818668"/>
              <a:gd name="connsiteY17" fmla="*/ 238126 h 1126332"/>
              <a:gd name="connsiteX18" fmla="*/ 676279 w 818668"/>
              <a:gd name="connsiteY18" fmla="*/ 209551 h 1126332"/>
              <a:gd name="connsiteX19" fmla="*/ 681041 w 818668"/>
              <a:gd name="connsiteY19" fmla="*/ 176213 h 1126332"/>
              <a:gd name="connsiteX20" fmla="*/ 676279 w 818668"/>
              <a:gd name="connsiteY20" fmla="*/ 140495 h 1126332"/>
              <a:gd name="connsiteX21" fmla="*/ 673897 w 818668"/>
              <a:gd name="connsiteY21" fmla="*/ 52388 h 1126332"/>
              <a:gd name="connsiteX22" fmla="*/ 654848 w 818668"/>
              <a:gd name="connsiteY22" fmla="*/ 0 h 1126332"/>
              <a:gd name="connsiteX23" fmla="*/ 631035 w 818668"/>
              <a:gd name="connsiteY23" fmla="*/ 52388 h 1126332"/>
              <a:gd name="connsiteX24" fmla="*/ 597697 w 818668"/>
              <a:gd name="connsiteY24" fmla="*/ 52388 h 1126332"/>
              <a:gd name="connsiteX25" fmla="*/ 561979 w 818668"/>
              <a:gd name="connsiteY25" fmla="*/ 73820 h 1126332"/>
              <a:gd name="connsiteX26" fmla="*/ 519116 w 818668"/>
              <a:gd name="connsiteY26" fmla="*/ 71438 h 1126332"/>
              <a:gd name="connsiteX27" fmla="*/ 531022 w 818668"/>
              <a:gd name="connsiteY27" fmla="*/ 100013 h 1126332"/>
              <a:gd name="connsiteX28" fmla="*/ 457204 w 818668"/>
              <a:gd name="connsiteY28" fmla="*/ 121445 h 1126332"/>
              <a:gd name="connsiteX29" fmla="*/ 421485 w 818668"/>
              <a:gd name="connsiteY29" fmla="*/ 173832 h 1126332"/>
              <a:gd name="connsiteX30" fmla="*/ 309566 w 818668"/>
              <a:gd name="connsiteY30" fmla="*/ 192882 h 1126332"/>
              <a:gd name="connsiteX31" fmla="*/ 259560 w 818668"/>
              <a:gd name="connsiteY31" fmla="*/ 240507 h 1126332"/>
              <a:gd name="connsiteX32" fmla="*/ 207172 w 818668"/>
              <a:gd name="connsiteY32" fmla="*/ 288132 h 1126332"/>
              <a:gd name="connsiteX33" fmla="*/ 164310 w 818668"/>
              <a:gd name="connsiteY33" fmla="*/ 319088 h 1126332"/>
              <a:gd name="connsiteX34" fmla="*/ 157166 w 818668"/>
              <a:gd name="connsiteY34" fmla="*/ 373857 h 1126332"/>
              <a:gd name="connsiteX35" fmla="*/ 209554 w 818668"/>
              <a:gd name="connsiteY35" fmla="*/ 435769 h 1126332"/>
              <a:gd name="connsiteX36" fmla="*/ 228604 w 818668"/>
              <a:gd name="connsiteY36" fmla="*/ 492920 h 1126332"/>
              <a:gd name="connsiteX37" fmla="*/ 183359 w 818668"/>
              <a:gd name="connsiteY37" fmla="*/ 514351 h 1126332"/>
              <a:gd name="connsiteX38" fmla="*/ 164310 w 818668"/>
              <a:gd name="connsiteY38" fmla="*/ 581026 h 1126332"/>
              <a:gd name="connsiteX39" fmla="*/ 100016 w 818668"/>
              <a:gd name="connsiteY39" fmla="*/ 640557 h 1126332"/>
              <a:gd name="connsiteX40" fmla="*/ 76204 w 818668"/>
              <a:gd name="connsiteY40" fmla="*/ 671513 h 1126332"/>
              <a:gd name="connsiteX41" fmla="*/ 69060 w 818668"/>
              <a:gd name="connsiteY41" fmla="*/ 681038 h 1126332"/>
              <a:gd name="connsiteX42" fmla="*/ 64297 w 818668"/>
              <a:gd name="connsiteY42" fmla="*/ 688182 h 1126332"/>
              <a:gd name="connsiteX43" fmla="*/ 57154 w 818668"/>
              <a:gd name="connsiteY43" fmla="*/ 695326 h 1126332"/>
              <a:gd name="connsiteX44" fmla="*/ 52391 w 818668"/>
              <a:gd name="connsiteY44" fmla="*/ 704851 h 1126332"/>
              <a:gd name="connsiteX45" fmla="*/ 47629 w 818668"/>
              <a:gd name="connsiteY45" fmla="*/ 711995 h 1126332"/>
              <a:gd name="connsiteX46" fmla="*/ 40485 w 818668"/>
              <a:gd name="connsiteY46" fmla="*/ 723901 h 1126332"/>
              <a:gd name="connsiteX47" fmla="*/ 33341 w 818668"/>
              <a:gd name="connsiteY47" fmla="*/ 738188 h 1126332"/>
              <a:gd name="connsiteX48" fmla="*/ 38104 w 818668"/>
              <a:gd name="connsiteY48" fmla="*/ 757238 h 1126332"/>
              <a:gd name="connsiteX49" fmla="*/ 47629 w 818668"/>
              <a:gd name="connsiteY49" fmla="*/ 781051 h 1126332"/>
              <a:gd name="connsiteX50" fmla="*/ 30960 w 818668"/>
              <a:gd name="connsiteY50" fmla="*/ 823913 h 1126332"/>
              <a:gd name="connsiteX51" fmla="*/ 11910 w 818668"/>
              <a:gd name="connsiteY51" fmla="*/ 838201 h 1126332"/>
              <a:gd name="connsiteX52" fmla="*/ 2385 w 818668"/>
              <a:gd name="connsiteY52" fmla="*/ 854870 h 1126332"/>
              <a:gd name="connsiteX53" fmla="*/ 4 w 818668"/>
              <a:gd name="connsiteY53" fmla="*/ 862013 h 1126332"/>
              <a:gd name="connsiteX54" fmla="*/ 4766 w 818668"/>
              <a:gd name="connsiteY54" fmla="*/ 921545 h 1126332"/>
              <a:gd name="connsiteX55" fmla="*/ 7147 w 818668"/>
              <a:gd name="connsiteY55" fmla="*/ 931070 h 1126332"/>
              <a:gd name="connsiteX56" fmla="*/ 21435 w 818668"/>
              <a:gd name="connsiteY56" fmla="*/ 947738 h 1126332"/>
              <a:gd name="connsiteX57" fmla="*/ 33341 w 818668"/>
              <a:gd name="connsiteY57" fmla="*/ 954882 h 1126332"/>
              <a:gd name="connsiteX58" fmla="*/ 42866 w 818668"/>
              <a:gd name="connsiteY58" fmla="*/ 957263 h 1126332"/>
              <a:gd name="connsiteX59" fmla="*/ 50010 w 818668"/>
              <a:gd name="connsiteY59" fmla="*/ 962026 h 1126332"/>
              <a:gd name="connsiteX60" fmla="*/ 76204 w 818668"/>
              <a:gd name="connsiteY60" fmla="*/ 976313 h 1126332"/>
              <a:gd name="connsiteX61" fmla="*/ 80966 w 818668"/>
              <a:gd name="connsiteY61" fmla="*/ 983457 h 1126332"/>
              <a:gd name="connsiteX62" fmla="*/ 76204 w 818668"/>
              <a:gd name="connsiteY62" fmla="*/ 1040607 h 1126332"/>
              <a:gd name="connsiteX63" fmla="*/ 71441 w 818668"/>
              <a:gd name="connsiteY63" fmla="*/ 1052513 h 1126332"/>
              <a:gd name="connsiteX64" fmla="*/ 76204 w 818668"/>
              <a:gd name="connsiteY64" fmla="*/ 1116807 h 1126332"/>
              <a:gd name="connsiteX65" fmla="*/ 80966 w 818668"/>
              <a:gd name="connsiteY65" fmla="*/ 1126332 h 1126332"/>
              <a:gd name="connsiteX66" fmla="*/ 114304 w 818668"/>
              <a:gd name="connsiteY66" fmla="*/ 1119188 h 1126332"/>
              <a:gd name="connsiteX67" fmla="*/ 123829 w 818668"/>
              <a:gd name="connsiteY67" fmla="*/ 1104901 h 1126332"/>
              <a:gd name="connsiteX68" fmla="*/ 161928 w 818668"/>
              <a:gd name="connsiteY68" fmla="*/ 1069183 h 1126332"/>
              <a:gd name="connsiteX69" fmla="*/ 195266 w 818668"/>
              <a:gd name="connsiteY69" fmla="*/ 1071563 h 1126332"/>
              <a:gd name="connsiteX70" fmla="*/ 230985 w 818668"/>
              <a:gd name="connsiteY70" fmla="*/ 1042988 h 1126332"/>
              <a:gd name="connsiteX71" fmla="*/ 278610 w 818668"/>
              <a:gd name="connsiteY71" fmla="*/ 964408 h 1126332"/>
              <a:gd name="connsiteX72" fmla="*/ 316710 w 818668"/>
              <a:gd name="connsiteY72" fmla="*/ 914401 h 1126332"/>
              <a:gd name="connsiteX73" fmla="*/ 338141 w 818668"/>
              <a:gd name="connsiteY73" fmla="*/ 912020 h 1126332"/>
              <a:gd name="connsiteX0" fmla="*/ 338141 w 818668"/>
              <a:gd name="connsiteY0" fmla="*/ 912020 h 1126332"/>
              <a:gd name="connsiteX1" fmla="*/ 350047 w 818668"/>
              <a:gd name="connsiteY1" fmla="*/ 888207 h 1126332"/>
              <a:gd name="connsiteX2" fmla="*/ 390529 w 818668"/>
              <a:gd name="connsiteY2" fmla="*/ 833439 h 1126332"/>
              <a:gd name="connsiteX3" fmla="*/ 409579 w 818668"/>
              <a:gd name="connsiteY3" fmla="*/ 788194 h 1126332"/>
              <a:gd name="connsiteX4" fmla="*/ 421485 w 818668"/>
              <a:gd name="connsiteY4" fmla="*/ 723901 h 1126332"/>
              <a:gd name="connsiteX5" fmla="*/ 440535 w 818668"/>
              <a:gd name="connsiteY5" fmla="*/ 681038 h 1126332"/>
              <a:gd name="connsiteX6" fmla="*/ 473872 w 818668"/>
              <a:gd name="connsiteY6" fmla="*/ 640557 h 1126332"/>
              <a:gd name="connsiteX7" fmla="*/ 526260 w 818668"/>
              <a:gd name="connsiteY7" fmla="*/ 566738 h 1126332"/>
              <a:gd name="connsiteX8" fmla="*/ 571504 w 818668"/>
              <a:gd name="connsiteY8" fmla="*/ 516732 h 1126332"/>
              <a:gd name="connsiteX9" fmla="*/ 607222 w 818668"/>
              <a:gd name="connsiteY9" fmla="*/ 450057 h 1126332"/>
              <a:gd name="connsiteX10" fmla="*/ 647704 w 818668"/>
              <a:gd name="connsiteY10" fmla="*/ 407195 h 1126332"/>
              <a:gd name="connsiteX11" fmla="*/ 683422 w 818668"/>
              <a:gd name="connsiteY11" fmla="*/ 371476 h 1126332"/>
              <a:gd name="connsiteX12" fmla="*/ 695329 w 818668"/>
              <a:gd name="connsiteY12" fmla="*/ 369095 h 1126332"/>
              <a:gd name="connsiteX13" fmla="*/ 750097 w 818668"/>
              <a:gd name="connsiteY13" fmla="*/ 366713 h 1126332"/>
              <a:gd name="connsiteX14" fmla="*/ 816772 w 818668"/>
              <a:gd name="connsiteY14" fmla="*/ 328613 h 1126332"/>
              <a:gd name="connsiteX15" fmla="*/ 797722 w 818668"/>
              <a:gd name="connsiteY15" fmla="*/ 261938 h 1126332"/>
              <a:gd name="connsiteX16" fmla="*/ 769147 w 818668"/>
              <a:gd name="connsiteY16" fmla="*/ 273845 h 1126332"/>
              <a:gd name="connsiteX17" fmla="*/ 719141 w 818668"/>
              <a:gd name="connsiteY17" fmla="*/ 238126 h 1126332"/>
              <a:gd name="connsiteX18" fmla="*/ 676279 w 818668"/>
              <a:gd name="connsiteY18" fmla="*/ 209551 h 1126332"/>
              <a:gd name="connsiteX19" fmla="*/ 681041 w 818668"/>
              <a:gd name="connsiteY19" fmla="*/ 176213 h 1126332"/>
              <a:gd name="connsiteX20" fmla="*/ 676279 w 818668"/>
              <a:gd name="connsiteY20" fmla="*/ 140495 h 1126332"/>
              <a:gd name="connsiteX21" fmla="*/ 673897 w 818668"/>
              <a:gd name="connsiteY21" fmla="*/ 52388 h 1126332"/>
              <a:gd name="connsiteX22" fmla="*/ 654848 w 818668"/>
              <a:gd name="connsiteY22" fmla="*/ 0 h 1126332"/>
              <a:gd name="connsiteX23" fmla="*/ 631035 w 818668"/>
              <a:gd name="connsiteY23" fmla="*/ 52388 h 1126332"/>
              <a:gd name="connsiteX24" fmla="*/ 597697 w 818668"/>
              <a:gd name="connsiteY24" fmla="*/ 52388 h 1126332"/>
              <a:gd name="connsiteX25" fmla="*/ 561979 w 818668"/>
              <a:gd name="connsiteY25" fmla="*/ 73820 h 1126332"/>
              <a:gd name="connsiteX26" fmla="*/ 519116 w 818668"/>
              <a:gd name="connsiteY26" fmla="*/ 71438 h 1126332"/>
              <a:gd name="connsiteX27" fmla="*/ 531022 w 818668"/>
              <a:gd name="connsiteY27" fmla="*/ 100013 h 1126332"/>
              <a:gd name="connsiteX28" fmla="*/ 457204 w 818668"/>
              <a:gd name="connsiteY28" fmla="*/ 121445 h 1126332"/>
              <a:gd name="connsiteX29" fmla="*/ 421485 w 818668"/>
              <a:gd name="connsiteY29" fmla="*/ 173832 h 1126332"/>
              <a:gd name="connsiteX30" fmla="*/ 309566 w 818668"/>
              <a:gd name="connsiteY30" fmla="*/ 192882 h 1126332"/>
              <a:gd name="connsiteX31" fmla="*/ 259560 w 818668"/>
              <a:gd name="connsiteY31" fmla="*/ 240507 h 1126332"/>
              <a:gd name="connsiteX32" fmla="*/ 207172 w 818668"/>
              <a:gd name="connsiteY32" fmla="*/ 288132 h 1126332"/>
              <a:gd name="connsiteX33" fmla="*/ 164310 w 818668"/>
              <a:gd name="connsiteY33" fmla="*/ 319088 h 1126332"/>
              <a:gd name="connsiteX34" fmla="*/ 157166 w 818668"/>
              <a:gd name="connsiteY34" fmla="*/ 373857 h 1126332"/>
              <a:gd name="connsiteX35" fmla="*/ 209554 w 818668"/>
              <a:gd name="connsiteY35" fmla="*/ 435769 h 1126332"/>
              <a:gd name="connsiteX36" fmla="*/ 228604 w 818668"/>
              <a:gd name="connsiteY36" fmla="*/ 492920 h 1126332"/>
              <a:gd name="connsiteX37" fmla="*/ 183359 w 818668"/>
              <a:gd name="connsiteY37" fmla="*/ 514351 h 1126332"/>
              <a:gd name="connsiteX38" fmla="*/ 164310 w 818668"/>
              <a:gd name="connsiteY38" fmla="*/ 581026 h 1126332"/>
              <a:gd name="connsiteX39" fmla="*/ 100016 w 818668"/>
              <a:gd name="connsiteY39" fmla="*/ 640557 h 1126332"/>
              <a:gd name="connsiteX40" fmla="*/ 76204 w 818668"/>
              <a:gd name="connsiteY40" fmla="*/ 671513 h 1126332"/>
              <a:gd name="connsiteX41" fmla="*/ 69060 w 818668"/>
              <a:gd name="connsiteY41" fmla="*/ 681038 h 1126332"/>
              <a:gd name="connsiteX42" fmla="*/ 57154 w 818668"/>
              <a:gd name="connsiteY42" fmla="*/ 695326 h 1126332"/>
              <a:gd name="connsiteX43" fmla="*/ 52391 w 818668"/>
              <a:gd name="connsiteY43" fmla="*/ 704851 h 1126332"/>
              <a:gd name="connsiteX44" fmla="*/ 47629 w 818668"/>
              <a:gd name="connsiteY44" fmla="*/ 711995 h 1126332"/>
              <a:gd name="connsiteX45" fmla="*/ 40485 w 818668"/>
              <a:gd name="connsiteY45" fmla="*/ 723901 h 1126332"/>
              <a:gd name="connsiteX46" fmla="*/ 33341 w 818668"/>
              <a:gd name="connsiteY46" fmla="*/ 738188 h 1126332"/>
              <a:gd name="connsiteX47" fmla="*/ 38104 w 818668"/>
              <a:gd name="connsiteY47" fmla="*/ 757238 h 1126332"/>
              <a:gd name="connsiteX48" fmla="*/ 47629 w 818668"/>
              <a:gd name="connsiteY48" fmla="*/ 781051 h 1126332"/>
              <a:gd name="connsiteX49" fmla="*/ 30960 w 818668"/>
              <a:gd name="connsiteY49" fmla="*/ 823913 h 1126332"/>
              <a:gd name="connsiteX50" fmla="*/ 11910 w 818668"/>
              <a:gd name="connsiteY50" fmla="*/ 838201 h 1126332"/>
              <a:gd name="connsiteX51" fmla="*/ 2385 w 818668"/>
              <a:gd name="connsiteY51" fmla="*/ 854870 h 1126332"/>
              <a:gd name="connsiteX52" fmla="*/ 4 w 818668"/>
              <a:gd name="connsiteY52" fmla="*/ 862013 h 1126332"/>
              <a:gd name="connsiteX53" fmla="*/ 4766 w 818668"/>
              <a:gd name="connsiteY53" fmla="*/ 921545 h 1126332"/>
              <a:gd name="connsiteX54" fmla="*/ 7147 w 818668"/>
              <a:gd name="connsiteY54" fmla="*/ 931070 h 1126332"/>
              <a:gd name="connsiteX55" fmla="*/ 21435 w 818668"/>
              <a:gd name="connsiteY55" fmla="*/ 947738 h 1126332"/>
              <a:gd name="connsiteX56" fmla="*/ 33341 w 818668"/>
              <a:gd name="connsiteY56" fmla="*/ 954882 h 1126332"/>
              <a:gd name="connsiteX57" fmla="*/ 42866 w 818668"/>
              <a:gd name="connsiteY57" fmla="*/ 957263 h 1126332"/>
              <a:gd name="connsiteX58" fmla="*/ 50010 w 818668"/>
              <a:gd name="connsiteY58" fmla="*/ 962026 h 1126332"/>
              <a:gd name="connsiteX59" fmla="*/ 76204 w 818668"/>
              <a:gd name="connsiteY59" fmla="*/ 976313 h 1126332"/>
              <a:gd name="connsiteX60" fmla="*/ 80966 w 818668"/>
              <a:gd name="connsiteY60" fmla="*/ 983457 h 1126332"/>
              <a:gd name="connsiteX61" fmla="*/ 76204 w 818668"/>
              <a:gd name="connsiteY61" fmla="*/ 1040607 h 1126332"/>
              <a:gd name="connsiteX62" fmla="*/ 71441 w 818668"/>
              <a:gd name="connsiteY62" fmla="*/ 1052513 h 1126332"/>
              <a:gd name="connsiteX63" fmla="*/ 76204 w 818668"/>
              <a:gd name="connsiteY63" fmla="*/ 1116807 h 1126332"/>
              <a:gd name="connsiteX64" fmla="*/ 80966 w 818668"/>
              <a:gd name="connsiteY64" fmla="*/ 1126332 h 1126332"/>
              <a:gd name="connsiteX65" fmla="*/ 114304 w 818668"/>
              <a:gd name="connsiteY65" fmla="*/ 1119188 h 1126332"/>
              <a:gd name="connsiteX66" fmla="*/ 123829 w 818668"/>
              <a:gd name="connsiteY66" fmla="*/ 1104901 h 1126332"/>
              <a:gd name="connsiteX67" fmla="*/ 161928 w 818668"/>
              <a:gd name="connsiteY67" fmla="*/ 1069183 h 1126332"/>
              <a:gd name="connsiteX68" fmla="*/ 195266 w 818668"/>
              <a:gd name="connsiteY68" fmla="*/ 1071563 h 1126332"/>
              <a:gd name="connsiteX69" fmla="*/ 230985 w 818668"/>
              <a:gd name="connsiteY69" fmla="*/ 1042988 h 1126332"/>
              <a:gd name="connsiteX70" fmla="*/ 278610 w 818668"/>
              <a:gd name="connsiteY70" fmla="*/ 964408 h 1126332"/>
              <a:gd name="connsiteX71" fmla="*/ 316710 w 818668"/>
              <a:gd name="connsiteY71" fmla="*/ 914401 h 1126332"/>
              <a:gd name="connsiteX72" fmla="*/ 338141 w 818668"/>
              <a:gd name="connsiteY72" fmla="*/ 912020 h 1126332"/>
              <a:gd name="connsiteX0" fmla="*/ 338141 w 818668"/>
              <a:gd name="connsiteY0" fmla="*/ 912020 h 1126332"/>
              <a:gd name="connsiteX1" fmla="*/ 350047 w 818668"/>
              <a:gd name="connsiteY1" fmla="*/ 888207 h 1126332"/>
              <a:gd name="connsiteX2" fmla="*/ 390529 w 818668"/>
              <a:gd name="connsiteY2" fmla="*/ 833439 h 1126332"/>
              <a:gd name="connsiteX3" fmla="*/ 409579 w 818668"/>
              <a:gd name="connsiteY3" fmla="*/ 788194 h 1126332"/>
              <a:gd name="connsiteX4" fmla="*/ 421485 w 818668"/>
              <a:gd name="connsiteY4" fmla="*/ 723901 h 1126332"/>
              <a:gd name="connsiteX5" fmla="*/ 440535 w 818668"/>
              <a:gd name="connsiteY5" fmla="*/ 681038 h 1126332"/>
              <a:gd name="connsiteX6" fmla="*/ 473872 w 818668"/>
              <a:gd name="connsiteY6" fmla="*/ 640557 h 1126332"/>
              <a:gd name="connsiteX7" fmla="*/ 526260 w 818668"/>
              <a:gd name="connsiteY7" fmla="*/ 566738 h 1126332"/>
              <a:gd name="connsiteX8" fmla="*/ 571504 w 818668"/>
              <a:gd name="connsiteY8" fmla="*/ 516732 h 1126332"/>
              <a:gd name="connsiteX9" fmla="*/ 607222 w 818668"/>
              <a:gd name="connsiteY9" fmla="*/ 450057 h 1126332"/>
              <a:gd name="connsiteX10" fmla="*/ 647704 w 818668"/>
              <a:gd name="connsiteY10" fmla="*/ 407195 h 1126332"/>
              <a:gd name="connsiteX11" fmla="*/ 683422 w 818668"/>
              <a:gd name="connsiteY11" fmla="*/ 371476 h 1126332"/>
              <a:gd name="connsiteX12" fmla="*/ 695329 w 818668"/>
              <a:gd name="connsiteY12" fmla="*/ 369095 h 1126332"/>
              <a:gd name="connsiteX13" fmla="*/ 750097 w 818668"/>
              <a:gd name="connsiteY13" fmla="*/ 366713 h 1126332"/>
              <a:gd name="connsiteX14" fmla="*/ 816772 w 818668"/>
              <a:gd name="connsiteY14" fmla="*/ 328613 h 1126332"/>
              <a:gd name="connsiteX15" fmla="*/ 797722 w 818668"/>
              <a:gd name="connsiteY15" fmla="*/ 261938 h 1126332"/>
              <a:gd name="connsiteX16" fmla="*/ 769147 w 818668"/>
              <a:gd name="connsiteY16" fmla="*/ 273845 h 1126332"/>
              <a:gd name="connsiteX17" fmla="*/ 719141 w 818668"/>
              <a:gd name="connsiteY17" fmla="*/ 238126 h 1126332"/>
              <a:gd name="connsiteX18" fmla="*/ 676279 w 818668"/>
              <a:gd name="connsiteY18" fmla="*/ 209551 h 1126332"/>
              <a:gd name="connsiteX19" fmla="*/ 681041 w 818668"/>
              <a:gd name="connsiteY19" fmla="*/ 176213 h 1126332"/>
              <a:gd name="connsiteX20" fmla="*/ 676279 w 818668"/>
              <a:gd name="connsiteY20" fmla="*/ 140495 h 1126332"/>
              <a:gd name="connsiteX21" fmla="*/ 673897 w 818668"/>
              <a:gd name="connsiteY21" fmla="*/ 52388 h 1126332"/>
              <a:gd name="connsiteX22" fmla="*/ 654848 w 818668"/>
              <a:gd name="connsiteY22" fmla="*/ 0 h 1126332"/>
              <a:gd name="connsiteX23" fmla="*/ 631035 w 818668"/>
              <a:gd name="connsiteY23" fmla="*/ 52388 h 1126332"/>
              <a:gd name="connsiteX24" fmla="*/ 597697 w 818668"/>
              <a:gd name="connsiteY24" fmla="*/ 52388 h 1126332"/>
              <a:gd name="connsiteX25" fmla="*/ 561979 w 818668"/>
              <a:gd name="connsiteY25" fmla="*/ 73820 h 1126332"/>
              <a:gd name="connsiteX26" fmla="*/ 519116 w 818668"/>
              <a:gd name="connsiteY26" fmla="*/ 71438 h 1126332"/>
              <a:gd name="connsiteX27" fmla="*/ 531022 w 818668"/>
              <a:gd name="connsiteY27" fmla="*/ 100013 h 1126332"/>
              <a:gd name="connsiteX28" fmla="*/ 457204 w 818668"/>
              <a:gd name="connsiteY28" fmla="*/ 121445 h 1126332"/>
              <a:gd name="connsiteX29" fmla="*/ 421485 w 818668"/>
              <a:gd name="connsiteY29" fmla="*/ 173832 h 1126332"/>
              <a:gd name="connsiteX30" fmla="*/ 309566 w 818668"/>
              <a:gd name="connsiteY30" fmla="*/ 192882 h 1126332"/>
              <a:gd name="connsiteX31" fmla="*/ 259560 w 818668"/>
              <a:gd name="connsiteY31" fmla="*/ 240507 h 1126332"/>
              <a:gd name="connsiteX32" fmla="*/ 207172 w 818668"/>
              <a:gd name="connsiteY32" fmla="*/ 288132 h 1126332"/>
              <a:gd name="connsiteX33" fmla="*/ 164310 w 818668"/>
              <a:gd name="connsiteY33" fmla="*/ 319088 h 1126332"/>
              <a:gd name="connsiteX34" fmla="*/ 157166 w 818668"/>
              <a:gd name="connsiteY34" fmla="*/ 373857 h 1126332"/>
              <a:gd name="connsiteX35" fmla="*/ 209554 w 818668"/>
              <a:gd name="connsiteY35" fmla="*/ 435769 h 1126332"/>
              <a:gd name="connsiteX36" fmla="*/ 228604 w 818668"/>
              <a:gd name="connsiteY36" fmla="*/ 492920 h 1126332"/>
              <a:gd name="connsiteX37" fmla="*/ 183359 w 818668"/>
              <a:gd name="connsiteY37" fmla="*/ 514351 h 1126332"/>
              <a:gd name="connsiteX38" fmla="*/ 164310 w 818668"/>
              <a:gd name="connsiteY38" fmla="*/ 581026 h 1126332"/>
              <a:gd name="connsiteX39" fmla="*/ 100016 w 818668"/>
              <a:gd name="connsiteY39" fmla="*/ 640557 h 1126332"/>
              <a:gd name="connsiteX40" fmla="*/ 76204 w 818668"/>
              <a:gd name="connsiteY40" fmla="*/ 671513 h 1126332"/>
              <a:gd name="connsiteX41" fmla="*/ 69060 w 818668"/>
              <a:gd name="connsiteY41" fmla="*/ 681038 h 1126332"/>
              <a:gd name="connsiteX42" fmla="*/ 52391 w 818668"/>
              <a:gd name="connsiteY42" fmla="*/ 704851 h 1126332"/>
              <a:gd name="connsiteX43" fmla="*/ 47629 w 818668"/>
              <a:gd name="connsiteY43" fmla="*/ 711995 h 1126332"/>
              <a:gd name="connsiteX44" fmla="*/ 40485 w 818668"/>
              <a:gd name="connsiteY44" fmla="*/ 723901 h 1126332"/>
              <a:gd name="connsiteX45" fmla="*/ 33341 w 818668"/>
              <a:gd name="connsiteY45" fmla="*/ 738188 h 1126332"/>
              <a:gd name="connsiteX46" fmla="*/ 38104 w 818668"/>
              <a:gd name="connsiteY46" fmla="*/ 757238 h 1126332"/>
              <a:gd name="connsiteX47" fmla="*/ 47629 w 818668"/>
              <a:gd name="connsiteY47" fmla="*/ 781051 h 1126332"/>
              <a:gd name="connsiteX48" fmla="*/ 30960 w 818668"/>
              <a:gd name="connsiteY48" fmla="*/ 823913 h 1126332"/>
              <a:gd name="connsiteX49" fmla="*/ 11910 w 818668"/>
              <a:gd name="connsiteY49" fmla="*/ 838201 h 1126332"/>
              <a:gd name="connsiteX50" fmla="*/ 2385 w 818668"/>
              <a:gd name="connsiteY50" fmla="*/ 854870 h 1126332"/>
              <a:gd name="connsiteX51" fmla="*/ 4 w 818668"/>
              <a:gd name="connsiteY51" fmla="*/ 862013 h 1126332"/>
              <a:gd name="connsiteX52" fmla="*/ 4766 w 818668"/>
              <a:gd name="connsiteY52" fmla="*/ 921545 h 1126332"/>
              <a:gd name="connsiteX53" fmla="*/ 7147 w 818668"/>
              <a:gd name="connsiteY53" fmla="*/ 931070 h 1126332"/>
              <a:gd name="connsiteX54" fmla="*/ 21435 w 818668"/>
              <a:gd name="connsiteY54" fmla="*/ 947738 h 1126332"/>
              <a:gd name="connsiteX55" fmla="*/ 33341 w 818668"/>
              <a:gd name="connsiteY55" fmla="*/ 954882 h 1126332"/>
              <a:gd name="connsiteX56" fmla="*/ 42866 w 818668"/>
              <a:gd name="connsiteY56" fmla="*/ 957263 h 1126332"/>
              <a:gd name="connsiteX57" fmla="*/ 50010 w 818668"/>
              <a:gd name="connsiteY57" fmla="*/ 962026 h 1126332"/>
              <a:gd name="connsiteX58" fmla="*/ 76204 w 818668"/>
              <a:gd name="connsiteY58" fmla="*/ 976313 h 1126332"/>
              <a:gd name="connsiteX59" fmla="*/ 80966 w 818668"/>
              <a:gd name="connsiteY59" fmla="*/ 983457 h 1126332"/>
              <a:gd name="connsiteX60" fmla="*/ 76204 w 818668"/>
              <a:gd name="connsiteY60" fmla="*/ 1040607 h 1126332"/>
              <a:gd name="connsiteX61" fmla="*/ 71441 w 818668"/>
              <a:gd name="connsiteY61" fmla="*/ 1052513 h 1126332"/>
              <a:gd name="connsiteX62" fmla="*/ 76204 w 818668"/>
              <a:gd name="connsiteY62" fmla="*/ 1116807 h 1126332"/>
              <a:gd name="connsiteX63" fmla="*/ 80966 w 818668"/>
              <a:gd name="connsiteY63" fmla="*/ 1126332 h 1126332"/>
              <a:gd name="connsiteX64" fmla="*/ 114304 w 818668"/>
              <a:gd name="connsiteY64" fmla="*/ 1119188 h 1126332"/>
              <a:gd name="connsiteX65" fmla="*/ 123829 w 818668"/>
              <a:gd name="connsiteY65" fmla="*/ 1104901 h 1126332"/>
              <a:gd name="connsiteX66" fmla="*/ 161928 w 818668"/>
              <a:gd name="connsiteY66" fmla="*/ 1069183 h 1126332"/>
              <a:gd name="connsiteX67" fmla="*/ 195266 w 818668"/>
              <a:gd name="connsiteY67" fmla="*/ 1071563 h 1126332"/>
              <a:gd name="connsiteX68" fmla="*/ 230985 w 818668"/>
              <a:gd name="connsiteY68" fmla="*/ 1042988 h 1126332"/>
              <a:gd name="connsiteX69" fmla="*/ 278610 w 818668"/>
              <a:gd name="connsiteY69" fmla="*/ 964408 h 1126332"/>
              <a:gd name="connsiteX70" fmla="*/ 316710 w 818668"/>
              <a:gd name="connsiteY70" fmla="*/ 914401 h 1126332"/>
              <a:gd name="connsiteX71" fmla="*/ 338141 w 818668"/>
              <a:gd name="connsiteY71" fmla="*/ 912020 h 1126332"/>
              <a:gd name="connsiteX0" fmla="*/ 338141 w 818668"/>
              <a:gd name="connsiteY0" fmla="*/ 912020 h 1126332"/>
              <a:gd name="connsiteX1" fmla="*/ 350047 w 818668"/>
              <a:gd name="connsiteY1" fmla="*/ 888207 h 1126332"/>
              <a:gd name="connsiteX2" fmla="*/ 390529 w 818668"/>
              <a:gd name="connsiteY2" fmla="*/ 833439 h 1126332"/>
              <a:gd name="connsiteX3" fmla="*/ 409579 w 818668"/>
              <a:gd name="connsiteY3" fmla="*/ 788194 h 1126332"/>
              <a:gd name="connsiteX4" fmla="*/ 421485 w 818668"/>
              <a:gd name="connsiteY4" fmla="*/ 723901 h 1126332"/>
              <a:gd name="connsiteX5" fmla="*/ 440535 w 818668"/>
              <a:gd name="connsiteY5" fmla="*/ 681038 h 1126332"/>
              <a:gd name="connsiteX6" fmla="*/ 473872 w 818668"/>
              <a:gd name="connsiteY6" fmla="*/ 640557 h 1126332"/>
              <a:gd name="connsiteX7" fmla="*/ 526260 w 818668"/>
              <a:gd name="connsiteY7" fmla="*/ 566738 h 1126332"/>
              <a:gd name="connsiteX8" fmla="*/ 571504 w 818668"/>
              <a:gd name="connsiteY8" fmla="*/ 516732 h 1126332"/>
              <a:gd name="connsiteX9" fmla="*/ 607222 w 818668"/>
              <a:gd name="connsiteY9" fmla="*/ 450057 h 1126332"/>
              <a:gd name="connsiteX10" fmla="*/ 647704 w 818668"/>
              <a:gd name="connsiteY10" fmla="*/ 407195 h 1126332"/>
              <a:gd name="connsiteX11" fmla="*/ 683422 w 818668"/>
              <a:gd name="connsiteY11" fmla="*/ 371476 h 1126332"/>
              <a:gd name="connsiteX12" fmla="*/ 695329 w 818668"/>
              <a:gd name="connsiteY12" fmla="*/ 369095 h 1126332"/>
              <a:gd name="connsiteX13" fmla="*/ 750097 w 818668"/>
              <a:gd name="connsiteY13" fmla="*/ 366713 h 1126332"/>
              <a:gd name="connsiteX14" fmla="*/ 816772 w 818668"/>
              <a:gd name="connsiteY14" fmla="*/ 328613 h 1126332"/>
              <a:gd name="connsiteX15" fmla="*/ 797722 w 818668"/>
              <a:gd name="connsiteY15" fmla="*/ 261938 h 1126332"/>
              <a:gd name="connsiteX16" fmla="*/ 769147 w 818668"/>
              <a:gd name="connsiteY16" fmla="*/ 273845 h 1126332"/>
              <a:gd name="connsiteX17" fmla="*/ 719141 w 818668"/>
              <a:gd name="connsiteY17" fmla="*/ 238126 h 1126332"/>
              <a:gd name="connsiteX18" fmla="*/ 676279 w 818668"/>
              <a:gd name="connsiteY18" fmla="*/ 209551 h 1126332"/>
              <a:gd name="connsiteX19" fmla="*/ 681041 w 818668"/>
              <a:gd name="connsiteY19" fmla="*/ 176213 h 1126332"/>
              <a:gd name="connsiteX20" fmla="*/ 676279 w 818668"/>
              <a:gd name="connsiteY20" fmla="*/ 140495 h 1126332"/>
              <a:gd name="connsiteX21" fmla="*/ 673897 w 818668"/>
              <a:gd name="connsiteY21" fmla="*/ 52388 h 1126332"/>
              <a:gd name="connsiteX22" fmla="*/ 654848 w 818668"/>
              <a:gd name="connsiteY22" fmla="*/ 0 h 1126332"/>
              <a:gd name="connsiteX23" fmla="*/ 631035 w 818668"/>
              <a:gd name="connsiteY23" fmla="*/ 52388 h 1126332"/>
              <a:gd name="connsiteX24" fmla="*/ 597697 w 818668"/>
              <a:gd name="connsiteY24" fmla="*/ 52388 h 1126332"/>
              <a:gd name="connsiteX25" fmla="*/ 561979 w 818668"/>
              <a:gd name="connsiteY25" fmla="*/ 73820 h 1126332"/>
              <a:gd name="connsiteX26" fmla="*/ 519116 w 818668"/>
              <a:gd name="connsiteY26" fmla="*/ 71438 h 1126332"/>
              <a:gd name="connsiteX27" fmla="*/ 531022 w 818668"/>
              <a:gd name="connsiteY27" fmla="*/ 100013 h 1126332"/>
              <a:gd name="connsiteX28" fmla="*/ 457204 w 818668"/>
              <a:gd name="connsiteY28" fmla="*/ 121445 h 1126332"/>
              <a:gd name="connsiteX29" fmla="*/ 421485 w 818668"/>
              <a:gd name="connsiteY29" fmla="*/ 173832 h 1126332"/>
              <a:gd name="connsiteX30" fmla="*/ 309566 w 818668"/>
              <a:gd name="connsiteY30" fmla="*/ 192882 h 1126332"/>
              <a:gd name="connsiteX31" fmla="*/ 259560 w 818668"/>
              <a:gd name="connsiteY31" fmla="*/ 240507 h 1126332"/>
              <a:gd name="connsiteX32" fmla="*/ 207172 w 818668"/>
              <a:gd name="connsiteY32" fmla="*/ 288132 h 1126332"/>
              <a:gd name="connsiteX33" fmla="*/ 164310 w 818668"/>
              <a:gd name="connsiteY33" fmla="*/ 319088 h 1126332"/>
              <a:gd name="connsiteX34" fmla="*/ 157166 w 818668"/>
              <a:gd name="connsiteY34" fmla="*/ 373857 h 1126332"/>
              <a:gd name="connsiteX35" fmla="*/ 209554 w 818668"/>
              <a:gd name="connsiteY35" fmla="*/ 435769 h 1126332"/>
              <a:gd name="connsiteX36" fmla="*/ 228604 w 818668"/>
              <a:gd name="connsiteY36" fmla="*/ 492920 h 1126332"/>
              <a:gd name="connsiteX37" fmla="*/ 183359 w 818668"/>
              <a:gd name="connsiteY37" fmla="*/ 514351 h 1126332"/>
              <a:gd name="connsiteX38" fmla="*/ 164310 w 818668"/>
              <a:gd name="connsiteY38" fmla="*/ 581026 h 1126332"/>
              <a:gd name="connsiteX39" fmla="*/ 100016 w 818668"/>
              <a:gd name="connsiteY39" fmla="*/ 640557 h 1126332"/>
              <a:gd name="connsiteX40" fmla="*/ 76204 w 818668"/>
              <a:gd name="connsiteY40" fmla="*/ 671513 h 1126332"/>
              <a:gd name="connsiteX41" fmla="*/ 52391 w 818668"/>
              <a:gd name="connsiteY41" fmla="*/ 704851 h 1126332"/>
              <a:gd name="connsiteX42" fmla="*/ 47629 w 818668"/>
              <a:gd name="connsiteY42" fmla="*/ 711995 h 1126332"/>
              <a:gd name="connsiteX43" fmla="*/ 40485 w 818668"/>
              <a:gd name="connsiteY43" fmla="*/ 723901 h 1126332"/>
              <a:gd name="connsiteX44" fmla="*/ 33341 w 818668"/>
              <a:gd name="connsiteY44" fmla="*/ 738188 h 1126332"/>
              <a:gd name="connsiteX45" fmla="*/ 38104 w 818668"/>
              <a:gd name="connsiteY45" fmla="*/ 757238 h 1126332"/>
              <a:gd name="connsiteX46" fmla="*/ 47629 w 818668"/>
              <a:gd name="connsiteY46" fmla="*/ 781051 h 1126332"/>
              <a:gd name="connsiteX47" fmla="*/ 30960 w 818668"/>
              <a:gd name="connsiteY47" fmla="*/ 823913 h 1126332"/>
              <a:gd name="connsiteX48" fmla="*/ 11910 w 818668"/>
              <a:gd name="connsiteY48" fmla="*/ 838201 h 1126332"/>
              <a:gd name="connsiteX49" fmla="*/ 2385 w 818668"/>
              <a:gd name="connsiteY49" fmla="*/ 854870 h 1126332"/>
              <a:gd name="connsiteX50" fmla="*/ 4 w 818668"/>
              <a:gd name="connsiteY50" fmla="*/ 862013 h 1126332"/>
              <a:gd name="connsiteX51" fmla="*/ 4766 w 818668"/>
              <a:gd name="connsiteY51" fmla="*/ 921545 h 1126332"/>
              <a:gd name="connsiteX52" fmla="*/ 7147 w 818668"/>
              <a:gd name="connsiteY52" fmla="*/ 931070 h 1126332"/>
              <a:gd name="connsiteX53" fmla="*/ 21435 w 818668"/>
              <a:gd name="connsiteY53" fmla="*/ 947738 h 1126332"/>
              <a:gd name="connsiteX54" fmla="*/ 33341 w 818668"/>
              <a:gd name="connsiteY54" fmla="*/ 954882 h 1126332"/>
              <a:gd name="connsiteX55" fmla="*/ 42866 w 818668"/>
              <a:gd name="connsiteY55" fmla="*/ 957263 h 1126332"/>
              <a:gd name="connsiteX56" fmla="*/ 50010 w 818668"/>
              <a:gd name="connsiteY56" fmla="*/ 962026 h 1126332"/>
              <a:gd name="connsiteX57" fmla="*/ 76204 w 818668"/>
              <a:gd name="connsiteY57" fmla="*/ 976313 h 1126332"/>
              <a:gd name="connsiteX58" fmla="*/ 80966 w 818668"/>
              <a:gd name="connsiteY58" fmla="*/ 983457 h 1126332"/>
              <a:gd name="connsiteX59" fmla="*/ 76204 w 818668"/>
              <a:gd name="connsiteY59" fmla="*/ 1040607 h 1126332"/>
              <a:gd name="connsiteX60" fmla="*/ 71441 w 818668"/>
              <a:gd name="connsiteY60" fmla="*/ 1052513 h 1126332"/>
              <a:gd name="connsiteX61" fmla="*/ 76204 w 818668"/>
              <a:gd name="connsiteY61" fmla="*/ 1116807 h 1126332"/>
              <a:gd name="connsiteX62" fmla="*/ 80966 w 818668"/>
              <a:gd name="connsiteY62" fmla="*/ 1126332 h 1126332"/>
              <a:gd name="connsiteX63" fmla="*/ 114304 w 818668"/>
              <a:gd name="connsiteY63" fmla="*/ 1119188 h 1126332"/>
              <a:gd name="connsiteX64" fmla="*/ 123829 w 818668"/>
              <a:gd name="connsiteY64" fmla="*/ 1104901 h 1126332"/>
              <a:gd name="connsiteX65" fmla="*/ 161928 w 818668"/>
              <a:gd name="connsiteY65" fmla="*/ 1069183 h 1126332"/>
              <a:gd name="connsiteX66" fmla="*/ 195266 w 818668"/>
              <a:gd name="connsiteY66" fmla="*/ 1071563 h 1126332"/>
              <a:gd name="connsiteX67" fmla="*/ 230985 w 818668"/>
              <a:gd name="connsiteY67" fmla="*/ 1042988 h 1126332"/>
              <a:gd name="connsiteX68" fmla="*/ 278610 w 818668"/>
              <a:gd name="connsiteY68" fmla="*/ 964408 h 1126332"/>
              <a:gd name="connsiteX69" fmla="*/ 316710 w 818668"/>
              <a:gd name="connsiteY69" fmla="*/ 914401 h 1126332"/>
              <a:gd name="connsiteX70" fmla="*/ 338141 w 818668"/>
              <a:gd name="connsiteY70" fmla="*/ 912020 h 1126332"/>
              <a:gd name="connsiteX0" fmla="*/ 338141 w 818668"/>
              <a:gd name="connsiteY0" fmla="*/ 912020 h 1126332"/>
              <a:gd name="connsiteX1" fmla="*/ 350047 w 818668"/>
              <a:gd name="connsiteY1" fmla="*/ 888207 h 1126332"/>
              <a:gd name="connsiteX2" fmla="*/ 390529 w 818668"/>
              <a:gd name="connsiteY2" fmla="*/ 833439 h 1126332"/>
              <a:gd name="connsiteX3" fmla="*/ 409579 w 818668"/>
              <a:gd name="connsiteY3" fmla="*/ 788194 h 1126332"/>
              <a:gd name="connsiteX4" fmla="*/ 421485 w 818668"/>
              <a:gd name="connsiteY4" fmla="*/ 723901 h 1126332"/>
              <a:gd name="connsiteX5" fmla="*/ 440535 w 818668"/>
              <a:gd name="connsiteY5" fmla="*/ 681038 h 1126332"/>
              <a:gd name="connsiteX6" fmla="*/ 473872 w 818668"/>
              <a:gd name="connsiteY6" fmla="*/ 640557 h 1126332"/>
              <a:gd name="connsiteX7" fmla="*/ 526260 w 818668"/>
              <a:gd name="connsiteY7" fmla="*/ 566738 h 1126332"/>
              <a:gd name="connsiteX8" fmla="*/ 571504 w 818668"/>
              <a:gd name="connsiteY8" fmla="*/ 516732 h 1126332"/>
              <a:gd name="connsiteX9" fmla="*/ 607222 w 818668"/>
              <a:gd name="connsiteY9" fmla="*/ 450057 h 1126332"/>
              <a:gd name="connsiteX10" fmla="*/ 647704 w 818668"/>
              <a:gd name="connsiteY10" fmla="*/ 407195 h 1126332"/>
              <a:gd name="connsiteX11" fmla="*/ 683422 w 818668"/>
              <a:gd name="connsiteY11" fmla="*/ 371476 h 1126332"/>
              <a:gd name="connsiteX12" fmla="*/ 695329 w 818668"/>
              <a:gd name="connsiteY12" fmla="*/ 369095 h 1126332"/>
              <a:gd name="connsiteX13" fmla="*/ 750097 w 818668"/>
              <a:gd name="connsiteY13" fmla="*/ 366713 h 1126332"/>
              <a:gd name="connsiteX14" fmla="*/ 816772 w 818668"/>
              <a:gd name="connsiteY14" fmla="*/ 328613 h 1126332"/>
              <a:gd name="connsiteX15" fmla="*/ 797722 w 818668"/>
              <a:gd name="connsiteY15" fmla="*/ 261938 h 1126332"/>
              <a:gd name="connsiteX16" fmla="*/ 769147 w 818668"/>
              <a:gd name="connsiteY16" fmla="*/ 273845 h 1126332"/>
              <a:gd name="connsiteX17" fmla="*/ 719141 w 818668"/>
              <a:gd name="connsiteY17" fmla="*/ 238126 h 1126332"/>
              <a:gd name="connsiteX18" fmla="*/ 676279 w 818668"/>
              <a:gd name="connsiteY18" fmla="*/ 209551 h 1126332"/>
              <a:gd name="connsiteX19" fmla="*/ 681041 w 818668"/>
              <a:gd name="connsiteY19" fmla="*/ 176213 h 1126332"/>
              <a:gd name="connsiteX20" fmla="*/ 676279 w 818668"/>
              <a:gd name="connsiteY20" fmla="*/ 140495 h 1126332"/>
              <a:gd name="connsiteX21" fmla="*/ 673897 w 818668"/>
              <a:gd name="connsiteY21" fmla="*/ 52388 h 1126332"/>
              <a:gd name="connsiteX22" fmla="*/ 654848 w 818668"/>
              <a:gd name="connsiteY22" fmla="*/ 0 h 1126332"/>
              <a:gd name="connsiteX23" fmla="*/ 631035 w 818668"/>
              <a:gd name="connsiteY23" fmla="*/ 52388 h 1126332"/>
              <a:gd name="connsiteX24" fmla="*/ 597697 w 818668"/>
              <a:gd name="connsiteY24" fmla="*/ 52388 h 1126332"/>
              <a:gd name="connsiteX25" fmla="*/ 561979 w 818668"/>
              <a:gd name="connsiteY25" fmla="*/ 73820 h 1126332"/>
              <a:gd name="connsiteX26" fmla="*/ 519116 w 818668"/>
              <a:gd name="connsiteY26" fmla="*/ 71438 h 1126332"/>
              <a:gd name="connsiteX27" fmla="*/ 531022 w 818668"/>
              <a:gd name="connsiteY27" fmla="*/ 100013 h 1126332"/>
              <a:gd name="connsiteX28" fmla="*/ 457204 w 818668"/>
              <a:gd name="connsiteY28" fmla="*/ 121445 h 1126332"/>
              <a:gd name="connsiteX29" fmla="*/ 421485 w 818668"/>
              <a:gd name="connsiteY29" fmla="*/ 173832 h 1126332"/>
              <a:gd name="connsiteX30" fmla="*/ 309566 w 818668"/>
              <a:gd name="connsiteY30" fmla="*/ 192882 h 1126332"/>
              <a:gd name="connsiteX31" fmla="*/ 259560 w 818668"/>
              <a:gd name="connsiteY31" fmla="*/ 240507 h 1126332"/>
              <a:gd name="connsiteX32" fmla="*/ 207172 w 818668"/>
              <a:gd name="connsiteY32" fmla="*/ 288132 h 1126332"/>
              <a:gd name="connsiteX33" fmla="*/ 164310 w 818668"/>
              <a:gd name="connsiteY33" fmla="*/ 319088 h 1126332"/>
              <a:gd name="connsiteX34" fmla="*/ 157166 w 818668"/>
              <a:gd name="connsiteY34" fmla="*/ 373857 h 1126332"/>
              <a:gd name="connsiteX35" fmla="*/ 209554 w 818668"/>
              <a:gd name="connsiteY35" fmla="*/ 435769 h 1126332"/>
              <a:gd name="connsiteX36" fmla="*/ 228604 w 818668"/>
              <a:gd name="connsiteY36" fmla="*/ 492920 h 1126332"/>
              <a:gd name="connsiteX37" fmla="*/ 183359 w 818668"/>
              <a:gd name="connsiteY37" fmla="*/ 514351 h 1126332"/>
              <a:gd name="connsiteX38" fmla="*/ 164310 w 818668"/>
              <a:gd name="connsiteY38" fmla="*/ 581026 h 1126332"/>
              <a:gd name="connsiteX39" fmla="*/ 100016 w 818668"/>
              <a:gd name="connsiteY39" fmla="*/ 640557 h 1126332"/>
              <a:gd name="connsiteX40" fmla="*/ 52391 w 818668"/>
              <a:gd name="connsiteY40" fmla="*/ 704851 h 1126332"/>
              <a:gd name="connsiteX41" fmla="*/ 47629 w 818668"/>
              <a:gd name="connsiteY41" fmla="*/ 711995 h 1126332"/>
              <a:gd name="connsiteX42" fmla="*/ 40485 w 818668"/>
              <a:gd name="connsiteY42" fmla="*/ 723901 h 1126332"/>
              <a:gd name="connsiteX43" fmla="*/ 33341 w 818668"/>
              <a:gd name="connsiteY43" fmla="*/ 738188 h 1126332"/>
              <a:gd name="connsiteX44" fmla="*/ 38104 w 818668"/>
              <a:gd name="connsiteY44" fmla="*/ 757238 h 1126332"/>
              <a:gd name="connsiteX45" fmla="*/ 47629 w 818668"/>
              <a:gd name="connsiteY45" fmla="*/ 781051 h 1126332"/>
              <a:gd name="connsiteX46" fmla="*/ 30960 w 818668"/>
              <a:gd name="connsiteY46" fmla="*/ 823913 h 1126332"/>
              <a:gd name="connsiteX47" fmla="*/ 11910 w 818668"/>
              <a:gd name="connsiteY47" fmla="*/ 838201 h 1126332"/>
              <a:gd name="connsiteX48" fmla="*/ 2385 w 818668"/>
              <a:gd name="connsiteY48" fmla="*/ 854870 h 1126332"/>
              <a:gd name="connsiteX49" fmla="*/ 4 w 818668"/>
              <a:gd name="connsiteY49" fmla="*/ 862013 h 1126332"/>
              <a:gd name="connsiteX50" fmla="*/ 4766 w 818668"/>
              <a:gd name="connsiteY50" fmla="*/ 921545 h 1126332"/>
              <a:gd name="connsiteX51" fmla="*/ 7147 w 818668"/>
              <a:gd name="connsiteY51" fmla="*/ 931070 h 1126332"/>
              <a:gd name="connsiteX52" fmla="*/ 21435 w 818668"/>
              <a:gd name="connsiteY52" fmla="*/ 947738 h 1126332"/>
              <a:gd name="connsiteX53" fmla="*/ 33341 w 818668"/>
              <a:gd name="connsiteY53" fmla="*/ 954882 h 1126332"/>
              <a:gd name="connsiteX54" fmla="*/ 42866 w 818668"/>
              <a:gd name="connsiteY54" fmla="*/ 957263 h 1126332"/>
              <a:gd name="connsiteX55" fmla="*/ 50010 w 818668"/>
              <a:gd name="connsiteY55" fmla="*/ 962026 h 1126332"/>
              <a:gd name="connsiteX56" fmla="*/ 76204 w 818668"/>
              <a:gd name="connsiteY56" fmla="*/ 976313 h 1126332"/>
              <a:gd name="connsiteX57" fmla="*/ 80966 w 818668"/>
              <a:gd name="connsiteY57" fmla="*/ 983457 h 1126332"/>
              <a:gd name="connsiteX58" fmla="*/ 76204 w 818668"/>
              <a:gd name="connsiteY58" fmla="*/ 1040607 h 1126332"/>
              <a:gd name="connsiteX59" fmla="*/ 71441 w 818668"/>
              <a:gd name="connsiteY59" fmla="*/ 1052513 h 1126332"/>
              <a:gd name="connsiteX60" fmla="*/ 76204 w 818668"/>
              <a:gd name="connsiteY60" fmla="*/ 1116807 h 1126332"/>
              <a:gd name="connsiteX61" fmla="*/ 80966 w 818668"/>
              <a:gd name="connsiteY61" fmla="*/ 1126332 h 1126332"/>
              <a:gd name="connsiteX62" fmla="*/ 114304 w 818668"/>
              <a:gd name="connsiteY62" fmla="*/ 1119188 h 1126332"/>
              <a:gd name="connsiteX63" fmla="*/ 123829 w 818668"/>
              <a:gd name="connsiteY63" fmla="*/ 1104901 h 1126332"/>
              <a:gd name="connsiteX64" fmla="*/ 161928 w 818668"/>
              <a:gd name="connsiteY64" fmla="*/ 1069183 h 1126332"/>
              <a:gd name="connsiteX65" fmla="*/ 195266 w 818668"/>
              <a:gd name="connsiteY65" fmla="*/ 1071563 h 1126332"/>
              <a:gd name="connsiteX66" fmla="*/ 230985 w 818668"/>
              <a:gd name="connsiteY66" fmla="*/ 1042988 h 1126332"/>
              <a:gd name="connsiteX67" fmla="*/ 278610 w 818668"/>
              <a:gd name="connsiteY67" fmla="*/ 964408 h 1126332"/>
              <a:gd name="connsiteX68" fmla="*/ 316710 w 818668"/>
              <a:gd name="connsiteY68" fmla="*/ 914401 h 1126332"/>
              <a:gd name="connsiteX69" fmla="*/ 338141 w 818668"/>
              <a:gd name="connsiteY69" fmla="*/ 912020 h 1126332"/>
              <a:gd name="connsiteX0" fmla="*/ 338141 w 818668"/>
              <a:gd name="connsiteY0" fmla="*/ 912020 h 1126332"/>
              <a:gd name="connsiteX1" fmla="*/ 350047 w 818668"/>
              <a:gd name="connsiteY1" fmla="*/ 888207 h 1126332"/>
              <a:gd name="connsiteX2" fmla="*/ 390529 w 818668"/>
              <a:gd name="connsiteY2" fmla="*/ 833439 h 1126332"/>
              <a:gd name="connsiteX3" fmla="*/ 409579 w 818668"/>
              <a:gd name="connsiteY3" fmla="*/ 788194 h 1126332"/>
              <a:gd name="connsiteX4" fmla="*/ 421485 w 818668"/>
              <a:gd name="connsiteY4" fmla="*/ 723901 h 1126332"/>
              <a:gd name="connsiteX5" fmla="*/ 440535 w 818668"/>
              <a:gd name="connsiteY5" fmla="*/ 681038 h 1126332"/>
              <a:gd name="connsiteX6" fmla="*/ 473872 w 818668"/>
              <a:gd name="connsiteY6" fmla="*/ 640557 h 1126332"/>
              <a:gd name="connsiteX7" fmla="*/ 526260 w 818668"/>
              <a:gd name="connsiteY7" fmla="*/ 566738 h 1126332"/>
              <a:gd name="connsiteX8" fmla="*/ 571504 w 818668"/>
              <a:gd name="connsiteY8" fmla="*/ 516732 h 1126332"/>
              <a:gd name="connsiteX9" fmla="*/ 607222 w 818668"/>
              <a:gd name="connsiteY9" fmla="*/ 450057 h 1126332"/>
              <a:gd name="connsiteX10" fmla="*/ 647704 w 818668"/>
              <a:gd name="connsiteY10" fmla="*/ 407195 h 1126332"/>
              <a:gd name="connsiteX11" fmla="*/ 683422 w 818668"/>
              <a:gd name="connsiteY11" fmla="*/ 371476 h 1126332"/>
              <a:gd name="connsiteX12" fmla="*/ 695329 w 818668"/>
              <a:gd name="connsiteY12" fmla="*/ 369095 h 1126332"/>
              <a:gd name="connsiteX13" fmla="*/ 750097 w 818668"/>
              <a:gd name="connsiteY13" fmla="*/ 366713 h 1126332"/>
              <a:gd name="connsiteX14" fmla="*/ 816772 w 818668"/>
              <a:gd name="connsiteY14" fmla="*/ 328613 h 1126332"/>
              <a:gd name="connsiteX15" fmla="*/ 797722 w 818668"/>
              <a:gd name="connsiteY15" fmla="*/ 261938 h 1126332"/>
              <a:gd name="connsiteX16" fmla="*/ 769147 w 818668"/>
              <a:gd name="connsiteY16" fmla="*/ 273845 h 1126332"/>
              <a:gd name="connsiteX17" fmla="*/ 719141 w 818668"/>
              <a:gd name="connsiteY17" fmla="*/ 238126 h 1126332"/>
              <a:gd name="connsiteX18" fmla="*/ 676279 w 818668"/>
              <a:gd name="connsiteY18" fmla="*/ 209551 h 1126332"/>
              <a:gd name="connsiteX19" fmla="*/ 681041 w 818668"/>
              <a:gd name="connsiteY19" fmla="*/ 176213 h 1126332"/>
              <a:gd name="connsiteX20" fmla="*/ 676279 w 818668"/>
              <a:gd name="connsiteY20" fmla="*/ 140495 h 1126332"/>
              <a:gd name="connsiteX21" fmla="*/ 673897 w 818668"/>
              <a:gd name="connsiteY21" fmla="*/ 52388 h 1126332"/>
              <a:gd name="connsiteX22" fmla="*/ 654848 w 818668"/>
              <a:gd name="connsiteY22" fmla="*/ 0 h 1126332"/>
              <a:gd name="connsiteX23" fmla="*/ 631035 w 818668"/>
              <a:gd name="connsiteY23" fmla="*/ 52388 h 1126332"/>
              <a:gd name="connsiteX24" fmla="*/ 597697 w 818668"/>
              <a:gd name="connsiteY24" fmla="*/ 52388 h 1126332"/>
              <a:gd name="connsiteX25" fmla="*/ 561979 w 818668"/>
              <a:gd name="connsiteY25" fmla="*/ 73820 h 1126332"/>
              <a:gd name="connsiteX26" fmla="*/ 519116 w 818668"/>
              <a:gd name="connsiteY26" fmla="*/ 71438 h 1126332"/>
              <a:gd name="connsiteX27" fmla="*/ 531022 w 818668"/>
              <a:gd name="connsiteY27" fmla="*/ 100013 h 1126332"/>
              <a:gd name="connsiteX28" fmla="*/ 457204 w 818668"/>
              <a:gd name="connsiteY28" fmla="*/ 121445 h 1126332"/>
              <a:gd name="connsiteX29" fmla="*/ 421485 w 818668"/>
              <a:gd name="connsiteY29" fmla="*/ 173832 h 1126332"/>
              <a:gd name="connsiteX30" fmla="*/ 309566 w 818668"/>
              <a:gd name="connsiteY30" fmla="*/ 192882 h 1126332"/>
              <a:gd name="connsiteX31" fmla="*/ 259560 w 818668"/>
              <a:gd name="connsiteY31" fmla="*/ 240507 h 1126332"/>
              <a:gd name="connsiteX32" fmla="*/ 207172 w 818668"/>
              <a:gd name="connsiteY32" fmla="*/ 288132 h 1126332"/>
              <a:gd name="connsiteX33" fmla="*/ 164310 w 818668"/>
              <a:gd name="connsiteY33" fmla="*/ 319088 h 1126332"/>
              <a:gd name="connsiteX34" fmla="*/ 157166 w 818668"/>
              <a:gd name="connsiteY34" fmla="*/ 373857 h 1126332"/>
              <a:gd name="connsiteX35" fmla="*/ 209554 w 818668"/>
              <a:gd name="connsiteY35" fmla="*/ 435769 h 1126332"/>
              <a:gd name="connsiteX36" fmla="*/ 228604 w 818668"/>
              <a:gd name="connsiteY36" fmla="*/ 492920 h 1126332"/>
              <a:gd name="connsiteX37" fmla="*/ 183359 w 818668"/>
              <a:gd name="connsiteY37" fmla="*/ 514351 h 1126332"/>
              <a:gd name="connsiteX38" fmla="*/ 164310 w 818668"/>
              <a:gd name="connsiteY38" fmla="*/ 581026 h 1126332"/>
              <a:gd name="connsiteX39" fmla="*/ 100016 w 818668"/>
              <a:gd name="connsiteY39" fmla="*/ 640557 h 1126332"/>
              <a:gd name="connsiteX40" fmla="*/ 52391 w 818668"/>
              <a:gd name="connsiteY40" fmla="*/ 704851 h 1126332"/>
              <a:gd name="connsiteX41" fmla="*/ 47629 w 818668"/>
              <a:gd name="connsiteY41" fmla="*/ 711995 h 1126332"/>
              <a:gd name="connsiteX42" fmla="*/ 33341 w 818668"/>
              <a:gd name="connsiteY42" fmla="*/ 738188 h 1126332"/>
              <a:gd name="connsiteX43" fmla="*/ 38104 w 818668"/>
              <a:gd name="connsiteY43" fmla="*/ 757238 h 1126332"/>
              <a:gd name="connsiteX44" fmla="*/ 47629 w 818668"/>
              <a:gd name="connsiteY44" fmla="*/ 781051 h 1126332"/>
              <a:gd name="connsiteX45" fmla="*/ 30960 w 818668"/>
              <a:gd name="connsiteY45" fmla="*/ 823913 h 1126332"/>
              <a:gd name="connsiteX46" fmla="*/ 11910 w 818668"/>
              <a:gd name="connsiteY46" fmla="*/ 838201 h 1126332"/>
              <a:gd name="connsiteX47" fmla="*/ 2385 w 818668"/>
              <a:gd name="connsiteY47" fmla="*/ 854870 h 1126332"/>
              <a:gd name="connsiteX48" fmla="*/ 4 w 818668"/>
              <a:gd name="connsiteY48" fmla="*/ 862013 h 1126332"/>
              <a:gd name="connsiteX49" fmla="*/ 4766 w 818668"/>
              <a:gd name="connsiteY49" fmla="*/ 921545 h 1126332"/>
              <a:gd name="connsiteX50" fmla="*/ 7147 w 818668"/>
              <a:gd name="connsiteY50" fmla="*/ 931070 h 1126332"/>
              <a:gd name="connsiteX51" fmla="*/ 21435 w 818668"/>
              <a:gd name="connsiteY51" fmla="*/ 947738 h 1126332"/>
              <a:gd name="connsiteX52" fmla="*/ 33341 w 818668"/>
              <a:gd name="connsiteY52" fmla="*/ 954882 h 1126332"/>
              <a:gd name="connsiteX53" fmla="*/ 42866 w 818668"/>
              <a:gd name="connsiteY53" fmla="*/ 957263 h 1126332"/>
              <a:gd name="connsiteX54" fmla="*/ 50010 w 818668"/>
              <a:gd name="connsiteY54" fmla="*/ 962026 h 1126332"/>
              <a:gd name="connsiteX55" fmla="*/ 76204 w 818668"/>
              <a:gd name="connsiteY55" fmla="*/ 976313 h 1126332"/>
              <a:gd name="connsiteX56" fmla="*/ 80966 w 818668"/>
              <a:gd name="connsiteY56" fmla="*/ 983457 h 1126332"/>
              <a:gd name="connsiteX57" fmla="*/ 76204 w 818668"/>
              <a:gd name="connsiteY57" fmla="*/ 1040607 h 1126332"/>
              <a:gd name="connsiteX58" fmla="*/ 71441 w 818668"/>
              <a:gd name="connsiteY58" fmla="*/ 1052513 h 1126332"/>
              <a:gd name="connsiteX59" fmla="*/ 76204 w 818668"/>
              <a:gd name="connsiteY59" fmla="*/ 1116807 h 1126332"/>
              <a:gd name="connsiteX60" fmla="*/ 80966 w 818668"/>
              <a:gd name="connsiteY60" fmla="*/ 1126332 h 1126332"/>
              <a:gd name="connsiteX61" fmla="*/ 114304 w 818668"/>
              <a:gd name="connsiteY61" fmla="*/ 1119188 h 1126332"/>
              <a:gd name="connsiteX62" fmla="*/ 123829 w 818668"/>
              <a:gd name="connsiteY62" fmla="*/ 1104901 h 1126332"/>
              <a:gd name="connsiteX63" fmla="*/ 161928 w 818668"/>
              <a:gd name="connsiteY63" fmla="*/ 1069183 h 1126332"/>
              <a:gd name="connsiteX64" fmla="*/ 195266 w 818668"/>
              <a:gd name="connsiteY64" fmla="*/ 1071563 h 1126332"/>
              <a:gd name="connsiteX65" fmla="*/ 230985 w 818668"/>
              <a:gd name="connsiteY65" fmla="*/ 1042988 h 1126332"/>
              <a:gd name="connsiteX66" fmla="*/ 278610 w 818668"/>
              <a:gd name="connsiteY66" fmla="*/ 964408 h 1126332"/>
              <a:gd name="connsiteX67" fmla="*/ 316710 w 818668"/>
              <a:gd name="connsiteY67" fmla="*/ 914401 h 1126332"/>
              <a:gd name="connsiteX68" fmla="*/ 338141 w 818668"/>
              <a:gd name="connsiteY68" fmla="*/ 912020 h 1126332"/>
              <a:gd name="connsiteX0" fmla="*/ 338141 w 818668"/>
              <a:gd name="connsiteY0" fmla="*/ 912020 h 1126332"/>
              <a:gd name="connsiteX1" fmla="*/ 350047 w 818668"/>
              <a:gd name="connsiteY1" fmla="*/ 888207 h 1126332"/>
              <a:gd name="connsiteX2" fmla="*/ 390529 w 818668"/>
              <a:gd name="connsiteY2" fmla="*/ 833439 h 1126332"/>
              <a:gd name="connsiteX3" fmla="*/ 409579 w 818668"/>
              <a:gd name="connsiteY3" fmla="*/ 788194 h 1126332"/>
              <a:gd name="connsiteX4" fmla="*/ 421485 w 818668"/>
              <a:gd name="connsiteY4" fmla="*/ 723901 h 1126332"/>
              <a:gd name="connsiteX5" fmla="*/ 440535 w 818668"/>
              <a:gd name="connsiteY5" fmla="*/ 681038 h 1126332"/>
              <a:gd name="connsiteX6" fmla="*/ 473872 w 818668"/>
              <a:gd name="connsiteY6" fmla="*/ 640557 h 1126332"/>
              <a:gd name="connsiteX7" fmla="*/ 526260 w 818668"/>
              <a:gd name="connsiteY7" fmla="*/ 566738 h 1126332"/>
              <a:gd name="connsiteX8" fmla="*/ 571504 w 818668"/>
              <a:gd name="connsiteY8" fmla="*/ 516732 h 1126332"/>
              <a:gd name="connsiteX9" fmla="*/ 607222 w 818668"/>
              <a:gd name="connsiteY9" fmla="*/ 450057 h 1126332"/>
              <a:gd name="connsiteX10" fmla="*/ 647704 w 818668"/>
              <a:gd name="connsiteY10" fmla="*/ 407195 h 1126332"/>
              <a:gd name="connsiteX11" fmla="*/ 683422 w 818668"/>
              <a:gd name="connsiteY11" fmla="*/ 371476 h 1126332"/>
              <a:gd name="connsiteX12" fmla="*/ 695329 w 818668"/>
              <a:gd name="connsiteY12" fmla="*/ 369095 h 1126332"/>
              <a:gd name="connsiteX13" fmla="*/ 750097 w 818668"/>
              <a:gd name="connsiteY13" fmla="*/ 366713 h 1126332"/>
              <a:gd name="connsiteX14" fmla="*/ 816772 w 818668"/>
              <a:gd name="connsiteY14" fmla="*/ 328613 h 1126332"/>
              <a:gd name="connsiteX15" fmla="*/ 797722 w 818668"/>
              <a:gd name="connsiteY15" fmla="*/ 261938 h 1126332"/>
              <a:gd name="connsiteX16" fmla="*/ 769147 w 818668"/>
              <a:gd name="connsiteY16" fmla="*/ 273845 h 1126332"/>
              <a:gd name="connsiteX17" fmla="*/ 719141 w 818668"/>
              <a:gd name="connsiteY17" fmla="*/ 238126 h 1126332"/>
              <a:gd name="connsiteX18" fmla="*/ 676279 w 818668"/>
              <a:gd name="connsiteY18" fmla="*/ 209551 h 1126332"/>
              <a:gd name="connsiteX19" fmla="*/ 681041 w 818668"/>
              <a:gd name="connsiteY19" fmla="*/ 176213 h 1126332"/>
              <a:gd name="connsiteX20" fmla="*/ 676279 w 818668"/>
              <a:gd name="connsiteY20" fmla="*/ 140495 h 1126332"/>
              <a:gd name="connsiteX21" fmla="*/ 673897 w 818668"/>
              <a:gd name="connsiteY21" fmla="*/ 52388 h 1126332"/>
              <a:gd name="connsiteX22" fmla="*/ 654848 w 818668"/>
              <a:gd name="connsiteY22" fmla="*/ 0 h 1126332"/>
              <a:gd name="connsiteX23" fmla="*/ 631035 w 818668"/>
              <a:gd name="connsiteY23" fmla="*/ 52388 h 1126332"/>
              <a:gd name="connsiteX24" fmla="*/ 597697 w 818668"/>
              <a:gd name="connsiteY24" fmla="*/ 52388 h 1126332"/>
              <a:gd name="connsiteX25" fmla="*/ 561979 w 818668"/>
              <a:gd name="connsiteY25" fmla="*/ 73820 h 1126332"/>
              <a:gd name="connsiteX26" fmla="*/ 519116 w 818668"/>
              <a:gd name="connsiteY26" fmla="*/ 71438 h 1126332"/>
              <a:gd name="connsiteX27" fmla="*/ 531022 w 818668"/>
              <a:gd name="connsiteY27" fmla="*/ 100013 h 1126332"/>
              <a:gd name="connsiteX28" fmla="*/ 457204 w 818668"/>
              <a:gd name="connsiteY28" fmla="*/ 121445 h 1126332"/>
              <a:gd name="connsiteX29" fmla="*/ 421485 w 818668"/>
              <a:gd name="connsiteY29" fmla="*/ 173832 h 1126332"/>
              <a:gd name="connsiteX30" fmla="*/ 309566 w 818668"/>
              <a:gd name="connsiteY30" fmla="*/ 192882 h 1126332"/>
              <a:gd name="connsiteX31" fmla="*/ 259560 w 818668"/>
              <a:gd name="connsiteY31" fmla="*/ 240507 h 1126332"/>
              <a:gd name="connsiteX32" fmla="*/ 207172 w 818668"/>
              <a:gd name="connsiteY32" fmla="*/ 288132 h 1126332"/>
              <a:gd name="connsiteX33" fmla="*/ 164310 w 818668"/>
              <a:gd name="connsiteY33" fmla="*/ 319088 h 1126332"/>
              <a:gd name="connsiteX34" fmla="*/ 157166 w 818668"/>
              <a:gd name="connsiteY34" fmla="*/ 373857 h 1126332"/>
              <a:gd name="connsiteX35" fmla="*/ 209554 w 818668"/>
              <a:gd name="connsiteY35" fmla="*/ 435769 h 1126332"/>
              <a:gd name="connsiteX36" fmla="*/ 228604 w 818668"/>
              <a:gd name="connsiteY36" fmla="*/ 492920 h 1126332"/>
              <a:gd name="connsiteX37" fmla="*/ 183359 w 818668"/>
              <a:gd name="connsiteY37" fmla="*/ 514351 h 1126332"/>
              <a:gd name="connsiteX38" fmla="*/ 164310 w 818668"/>
              <a:gd name="connsiteY38" fmla="*/ 581026 h 1126332"/>
              <a:gd name="connsiteX39" fmla="*/ 100016 w 818668"/>
              <a:gd name="connsiteY39" fmla="*/ 640557 h 1126332"/>
              <a:gd name="connsiteX40" fmla="*/ 52391 w 818668"/>
              <a:gd name="connsiteY40" fmla="*/ 704851 h 1126332"/>
              <a:gd name="connsiteX41" fmla="*/ 33341 w 818668"/>
              <a:gd name="connsiteY41" fmla="*/ 738188 h 1126332"/>
              <a:gd name="connsiteX42" fmla="*/ 38104 w 818668"/>
              <a:gd name="connsiteY42" fmla="*/ 757238 h 1126332"/>
              <a:gd name="connsiteX43" fmla="*/ 47629 w 818668"/>
              <a:gd name="connsiteY43" fmla="*/ 781051 h 1126332"/>
              <a:gd name="connsiteX44" fmla="*/ 30960 w 818668"/>
              <a:gd name="connsiteY44" fmla="*/ 823913 h 1126332"/>
              <a:gd name="connsiteX45" fmla="*/ 11910 w 818668"/>
              <a:gd name="connsiteY45" fmla="*/ 838201 h 1126332"/>
              <a:gd name="connsiteX46" fmla="*/ 2385 w 818668"/>
              <a:gd name="connsiteY46" fmla="*/ 854870 h 1126332"/>
              <a:gd name="connsiteX47" fmla="*/ 4 w 818668"/>
              <a:gd name="connsiteY47" fmla="*/ 862013 h 1126332"/>
              <a:gd name="connsiteX48" fmla="*/ 4766 w 818668"/>
              <a:gd name="connsiteY48" fmla="*/ 921545 h 1126332"/>
              <a:gd name="connsiteX49" fmla="*/ 7147 w 818668"/>
              <a:gd name="connsiteY49" fmla="*/ 931070 h 1126332"/>
              <a:gd name="connsiteX50" fmla="*/ 21435 w 818668"/>
              <a:gd name="connsiteY50" fmla="*/ 947738 h 1126332"/>
              <a:gd name="connsiteX51" fmla="*/ 33341 w 818668"/>
              <a:gd name="connsiteY51" fmla="*/ 954882 h 1126332"/>
              <a:gd name="connsiteX52" fmla="*/ 42866 w 818668"/>
              <a:gd name="connsiteY52" fmla="*/ 957263 h 1126332"/>
              <a:gd name="connsiteX53" fmla="*/ 50010 w 818668"/>
              <a:gd name="connsiteY53" fmla="*/ 962026 h 1126332"/>
              <a:gd name="connsiteX54" fmla="*/ 76204 w 818668"/>
              <a:gd name="connsiteY54" fmla="*/ 976313 h 1126332"/>
              <a:gd name="connsiteX55" fmla="*/ 80966 w 818668"/>
              <a:gd name="connsiteY55" fmla="*/ 983457 h 1126332"/>
              <a:gd name="connsiteX56" fmla="*/ 76204 w 818668"/>
              <a:gd name="connsiteY56" fmla="*/ 1040607 h 1126332"/>
              <a:gd name="connsiteX57" fmla="*/ 71441 w 818668"/>
              <a:gd name="connsiteY57" fmla="*/ 1052513 h 1126332"/>
              <a:gd name="connsiteX58" fmla="*/ 76204 w 818668"/>
              <a:gd name="connsiteY58" fmla="*/ 1116807 h 1126332"/>
              <a:gd name="connsiteX59" fmla="*/ 80966 w 818668"/>
              <a:gd name="connsiteY59" fmla="*/ 1126332 h 1126332"/>
              <a:gd name="connsiteX60" fmla="*/ 114304 w 818668"/>
              <a:gd name="connsiteY60" fmla="*/ 1119188 h 1126332"/>
              <a:gd name="connsiteX61" fmla="*/ 123829 w 818668"/>
              <a:gd name="connsiteY61" fmla="*/ 1104901 h 1126332"/>
              <a:gd name="connsiteX62" fmla="*/ 161928 w 818668"/>
              <a:gd name="connsiteY62" fmla="*/ 1069183 h 1126332"/>
              <a:gd name="connsiteX63" fmla="*/ 195266 w 818668"/>
              <a:gd name="connsiteY63" fmla="*/ 1071563 h 1126332"/>
              <a:gd name="connsiteX64" fmla="*/ 230985 w 818668"/>
              <a:gd name="connsiteY64" fmla="*/ 1042988 h 1126332"/>
              <a:gd name="connsiteX65" fmla="*/ 278610 w 818668"/>
              <a:gd name="connsiteY65" fmla="*/ 964408 h 1126332"/>
              <a:gd name="connsiteX66" fmla="*/ 316710 w 818668"/>
              <a:gd name="connsiteY66" fmla="*/ 914401 h 1126332"/>
              <a:gd name="connsiteX67" fmla="*/ 338141 w 818668"/>
              <a:gd name="connsiteY67" fmla="*/ 912020 h 1126332"/>
              <a:gd name="connsiteX0" fmla="*/ 338141 w 818668"/>
              <a:gd name="connsiteY0" fmla="*/ 912020 h 1126332"/>
              <a:gd name="connsiteX1" fmla="*/ 350047 w 818668"/>
              <a:gd name="connsiteY1" fmla="*/ 888207 h 1126332"/>
              <a:gd name="connsiteX2" fmla="*/ 390529 w 818668"/>
              <a:gd name="connsiteY2" fmla="*/ 833439 h 1126332"/>
              <a:gd name="connsiteX3" fmla="*/ 409579 w 818668"/>
              <a:gd name="connsiteY3" fmla="*/ 788194 h 1126332"/>
              <a:gd name="connsiteX4" fmla="*/ 421485 w 818668"/>
              <a:gd name="connsiteY4" fmla="*/ 723901 h 1126332"/>
              <a:gd name="connsiteX5" fmla="*/ 440535 w 818668"/>
              <a:gd name="connsiteY5" fmla="*/ 681038 h 1126332"/>
              <a:gd name="connsiteX6" fmla="*/ 473872 w 818668"/>
              <a:gd name="connsiteY6" fmla="*/ 640557 h 1126332"/>
              <a:gd name="connsiteX7" fmla="*/ 526260 w 818668"/>
              <a:gd name="connsiteY7" fmla="*/ 566738 h 1126332"/>
              <a:gd name="connsiteX8" fmla="*/ 571504 w 818668"/>
              <a:gd name="connsiteY8" fmla="*/ 516732 h 1126332"/>
              <a:gd name="connsiteX9" fmla="*/ 607222 w 818668"/>
              <a:gd name="connsiteY9" fmla="*/ 450057 h 1126332"/>
              <a:gd name="connsiteX10" fmla="*/ 647704 w 818668"/>
              <a:gd name="connsiteY10" fmla="*/ 407195 h 1126332"/>
              <a:gd name="connsiteX11" fmla="*/ 683422 w 818668"/>
              <a:gd name="connsiteY11" fmla="*/ 371476 h 1126332"/>
              <a:gd name="connsiteX12" fmla="*/ 695329 w 818668"/>
              <a:gd name="connsiteY12" fmla="*/ 369095 h 1126332"/>
              <a:gd name="connsiteX13" fmla="*/ 750097 w 818668"/>
              <a:gd name="connsiteY13" fmla="*/ 366713 h 1126332"/>
              <a:gd name="connsiteX14" fmla="*/ 816772 w 818668"/>
              <a:gd name="connsiteY14" fmla="*/ 328613 h 1126332"/>
              <a:gd name="connsiteX15" fmla="*/ 797722 w 818668"/>
              <a:gd name="connsiteY15" fmla="*/ 261938 h 1126332"/>
              <a:gd name="connsiteX16" fmla="*/ 769147 w 818668"/>
              <a:gd name="connsiteY16" fmla="*/ 273845 h 1126332"/>
              <a:gd name="connsiteX17" fmla="*/ 719141 w 818668"/>
              <a:gd name="connsiteY17" fmla="*/ 238126 h 1126332"/>
              <a:gd name="connsiteX18" fmla="*/ 676279 w 818668"/>
              <a:gd name="connsiteY18" fmla="*/ 209551 h 1126332"/>
              <a:gd name="connsiteX19" fmla="*/ 681041 w 818668"/>
              <a:gd name="connsiteY19" fmla="*/ 176213 h 1126332"/>
              <a:gd name="connsiteX20" fmla="*/ 676279 w 818668"/>
              <a:gd name="connsiteY20" fmla="*/ 140495 h 1126332"/>
              <a:gd name="connsiteX21" fmla="*/ 673897 w 818668"/>
              <a:gd name="connsiteY21" fmla="*/ 52388 h 1126332"/>
              <a:gd name="connsiteX22" fmla="*/ 654848 w 818668"/>
              <a:gd name="connsiteY22" fmla="*/ 0 h 1126332"/>
              <a:gd name="connsiteX23" fmla="*/ 631035 w 818668"/>
              <a:gd name="connsiteY23" fmla="*/ 52388 h 1126332"/>
              <a:gd name="connsiteX24" fmla="*/ 597697 w 818668"/>
              <a:gd name="connsiteY24" fmla="*/ 52388 h 1126332"/>
              <a:gd name="connsiteX25" fmla="*/ 561979 w 818668"/>
              <a:gd name="connsiteY25" fmla="*/ 73820 h 1126332"/>
              <a:gd name="connsiteX26" fmla="*/ 519116 w 818668"/>
              <a:gd name="connsiteY26" fmla="*/ 71438 h 1126332"/>
              <a:gd name="connsiteX27" fmla="*/ 531022 w 818668"/>
              <a:gd name="connsiteY27" fmla="*/ 100013 h 1126332"/>
              <a:gd name="connsiteX28" fmla="*/ 457204 w 818668"/>
              <a:gd name="connsiteY28" fmla="*/ 121445 h 1126332"/>
              <a:gd name="connsiteX29" fmla="*/ 421485 w 818668"/>
              <a:gd name="connsiteY29" fmla="*/ 173832 h 1126332"/>
              <a:gd name="connsiteX30" fmla="*/ 309566 w 818668"/>
              <a:gd name="connsiteY30" fmla="*/ 192882 h 1126332"/>
              <a:gd name="connsiteX31" fmla="*/ 259560 w 818668"/>
              <a:gd name="connsiteY31" fmla="*/ 240507 h 1126332"/>
              <a:gd name="connsiteX32" fmla="*/ 207172 w 818668"/>
              <a:gd name="connsiteY32" fmla="*/ 288132 h 1126332"/>
              <a:gd name="connsiteX33" fmla="*/ 164310 w 818668"/>
              <a:gd name="connsiteY33" fmla="*/ 319088 h 1126332"/>
              <a:gd name="connsiteX34" fmla="*/ 157166 w 818668"/>
              <a:gd name="connsiteY34" fmla="*/ 373857 h 1126332"/>
              <a:gd name="connsiteX35" fmla="*/ 209554 w 818668"/>
              <a:gd name="connsiteY35" fmla="*/ 435769 h 1126332"/>
              <a:gd name="connsiteX36" fmla="*/ 228604 w 818668"/>
              <a:gd name="connsiteY36" fmla="*/ 492920 h 1126332"/>
              <a:gd name="connsiteX37" fmla="*/ 183359 w 818668"/>
              <a:gd name="connsiteY37" fmla="*/ 514351 h 1126332"/>
              <a:gd name="connsiteX38" fmla="*/ 164310 w 818668"/>
              <a:gd name="connsiteY38" fmla="*/ 581026 h 1126332"/>
              <a:gd name="connsiteX39" fmla="*/ 100016 w 818668"/>
              <a:gd name="connsiteY39" fmla="*/ 640557 h 1126332"/>
              <a:gd name="connsiteX40" fmla="*/ 52391 w 818668"/>
              <a:gd name="connsiteY40" fmla="*/ 704851 h 1126332"/>
              <a:gd name="connsiteX41" fmla="*/ 33341 w 818668"/>
              <a:gd name="connsiteY41" fmla="*/ 738188 h 1126332"/>
              <a:gd name="connsiteX42" fmla="*/ 47629 w 818668"/>
              <a:gd name="connsiteY42" fmla="*/ 781051 h 1126332"/>
              <a:gd name="connsiteX43" fmla="*/ 30960 w 818668"/>
              <a:gd name="connsiteY43" fmla="*/ 823913 h 1126332"/>
              <a:gd name="connsiteX44" fmla="*/ 11910 w 818668"/>
              <a:gd name="connsiteY44" fmla="*/ 838201 h 1126332"/>
              <a:gd name="connsiteX45" fmla="*/ 2385 w 818668"/>
              <a:gd name="connsiteY45" fmla="*/ 854870 h 1126332"/>
              <a:gd name="connsiteX46" fmla="*/ 4 w 818668"/>
              <a:gd name="connsiteY46" fmla="*/ 862013 h 1126332"/>
              <a:gd name="connsiteX47" fmla="*/ 4766 w 818668"/>
              <a:gd name="connsiteY47" fmla="*/ 921545 h 1126332"/>
              <a:gd name="connsiteX48" fmla="*/ 7147 w 818668"/>
              <a:gd name="connsiteY48" fmla="*/ 931070 h 1126332"/>
              <a:gd name="connsiteX49" fmla="*/ 21435 w 818668"/>
              <a:gd name="connsiteY49" fmla="*/ 947738 h 1126332"/>
              <a:gd name="connsiteX50" fmla="*/ 33341 w 818668"/>
              <a:gd name="connsiteY50" fmla="*/ 954882 h 1126332"/>
              <a:gd name="connsiteX51" fmla="*/ 42866 w 818668"/>
              <a:gd name="connsiteY51" fmla="*/ 957263 h 1126332"/>
              <a:gd name="connsiteX52" fmla="*/ 50010 w 818668"/>
              <a:gd name="connsiteY52" fmla="*/ 962026 h 1126332"/>
              <a:gd name="connsiteX53" fmla="*/ 76204 w 818668"/>
              <a:gd name="connsiteY53" fmla="*/ 976313 h 1126332"/>
              <a:gd name="connsiteX54" fmla="*/ 80966 w 818668"/>
              <a:gd name="connsiteY54" fmla="*/ 983457 h 1126332"/>
              <a:gd name="connsiteX55" fmla="*/ 76204 w 818668"/>
              <a:gd name="connsiteY55" fmla="*/ 1040607 h 1126332"/>
              <a:gd name="connsiteX56" fmla="*/ 71441 w 818668"/>
              <a:gd name="connsiteY56" fmla="*/ 1052513 h 1126332"/>
              <a:gd name="connsiteX57" fmla="*/ 76204 w 818668"/>
              <a:gd name="connsiteY57" fmla="*/ 1116807 h 1126332"/>
              <a:gd name="connsiteX58" fmla="*/ 80966 w 818668"/>
              <a:gd name="connsiteY58" fmla="*/ 1126332 h 1126332"/>
              <a:gd name="connsiteX59" fmla="*/ 114304 w 818668"/>
              <a:gd name="connsiteY59" fmla="*/ 1119188 h 1126332"/>
              <a:gd name="connsiteX60" fmla="*/ 123829 w 818668"/>
              <a:gd name="connsiteY60" fmla="*/ 1104901 h 1126332"/>
              <a:gd name="connsiteX61" fmla="*/ 161928 w 818668"/>
              <a:gd name="connsiteY61" fmla="*/ 1069183 h 1126332"/>
              <a:gd name="connsiteX62" fmla="*/ 195266 w 818668"/>
              <a:gd name="connsiteY62" fmla="*/ 1071563 h 1126332"/>
              <a:gd name="connsiteX63" fmla="*/ 230985 w 818668"/>
              <a:gd name="connsiteY63" fmla="*/ 1042988 h 1126332"/>
              <a:gd name="connsiteX64" fmla="*/ 278610 w 818668"/>
              <a:gd name="connsiteY64" fmla="*/ 964408 h 1126332"/>
              <a:gd name="connsiteX65" fmla="*/ 316710 w 818668"/>
              <a:gd name="connsiteY65" fmla="*/ 914401 h 1126332"/>
              <a:gd name="connsiteX66" fmla="*/ 338141 w 818668"/>
              <a:gd name="connsiteY66" fmla="*/ 912020 h 1126332"/>
              <a:gd name="connsiteX0" fmla="*/ 338137 w 818664"/>
              <a:gd name="connsiteY0" fmla="*/ 912020 h 1126332"/>
              <a:gd name="connsiteX1" fmla="*/ 350043 w 818664"/>
              <a:gd name="connsiteY1" fmla="*/ 888207 h 1126332"/>
              <a:gd name="connsiteX2" fmla="*/ 390525 w 818664"/>
              <a:gd name="connsiteY2" fmla="*/ 833439 h 1126332"/>
              <a:gd name="connsiteX3" fmla="*/ 409575 w 818664"/>
              <a:gd name="connsiteY3" fmla="*/ 788194 h 1126332"/>
              <a:gd name="connsiteX4" fmla="*/ 421481 w 818664"/>
              <a:gd name="connsiteY4" fmla="*/ 723901 h 1126332"/>
              <a:gd name="connsiteX5" fmla="*/ 440531 w 818664"/>
              <a:gd name="connsiteY5" fmla="*/ 681038 h 1126332"/>
              <a:gd name="connsiteX6" fmla="*/ 473868 w 818664"/>
              <a:gd name="connsiteY6" fmla="*/ 640557 h 1126332"/>
              <a:gd name="connsiteX7" fmla="*/ 526256 w 818664"/>
              <a:gd name="connsiteY7" fmla="*/ 566738 h 1126332"/>
              <a:gd name="connsiteX8" fmla="*/ 571500 w 818664"/>
              <a:gd name="connsiteY8" fmla="*/ 516732 h 1126332"/>
              <a:gd name="connsiteX9" fmla="*/ 607218 w 818664"/>
              <a:gd name="connsiteY9" fmla="*/ 450057 h 1126332"/>
              <a:gd name="connsiteX10" fmla="*/ 647700 w 818664"/>
              <a:gd name="connsiteY10" fmla="*/ 407195 h 1126332"/>
              <a:gd name="connsiteX11" fmla="*/ 683418 w 818664"/>
              <a:gd name="connsiteY11" fmla="*/ 371476 h 1126332"/>
              <a:gd name="connsiteX12" fmla="*/ 695325 w 818664"/>
              <a:gd name="connsiteY12" fmla="*/ 369095 h 1126332"/>
              <a:gd name="connsiteX13" fmla="*/ 750093 w 818664"/>
              <a:gd name="connsiteY13" fmla="*/ 366713 h 1126332"/>
              <a:gd name="connsiteX14" fmla="*/ 816768 w 818664"/>
              <a:gd name="connsiteY14" fmla="*/ 328613 h 1126332"/>
              <a:gd name="connsiteX15" fmla="*/ 797718 w 818664"/>
              <a:gd name="connsiteY15" fmla="*/ 261938 h 1126332"/>
              <a:gd name="connsiteX16" fmla="*/ 769143 w 818664"/>
              <a:gd name="connsiteY16" fmla="*/ 273845 h 1126332"/>
              <a:gd name="connsiteX17" fmla="*/ 719137 w 818664"/>
              <a:gd name="connsiteY17" fmla="*/ 238126 h 1126332"/>
              <a:gd name="connsiteX18" fmla="*/ 676275 w 818664"/>
              <a:gd name="connsiteY18" fmla="*/ 209551 h 1126332"/>
              <a:gd name="connsiteX19" fmla="*/ 681037 w 818664"/>
              <a:gd name="connsiteY19" fmla="*/ 176213 h 1126332"/>
              <a:gd name="connsiteX20" fmla="*/ 676275 w 818664"/>
              <a:gd name="connsiteY20" fmla="*/ 140495 h 1126332"/>
              <a:gd name="connsiteX21" fmla="*/ 673893 w 818664"/>
              <a:gd name="connsiteY21" fmla="*/ 52388 h 1126332"/>
              <a:gd name="connsiteX22" fmla="*/ 654844 w 818664"/>
              <a:gd name="connsiteY22" fmla="*/ 0 h 1126332"/>
              <a:gd name="connsiteX23" fmla="*/ 631031 w 818664"/>
              <a:gd name="connsiteY23" fmla="*/ 52388 h 1126332"/>
              <a:gd name="connsiteX24" fmla="*/ 597693 w 818664"/>
              <a:gd name="connsiteY24" fmla="*/ 52388 h 1126332"/>
              <a:gd name="connsiteX25" fmla="*/ 561975 w 818664"/>
              <a:gd name="connsiteY25" fmla="*/ 73820 h 1126332"/>
              <a:gd name="connsiteX26" fmla="*/ 519112 w 818664"/>
              <a:gd name="connsiteY26" fmla="*/ 71438 h 1126332"/>
              <a:gd name="connsiteX27" fmla="*/ 531018 w 818664"/>
              <a:gd name="connsiteY27" fmla="*/ 100013 h 1126332"/>
              <a:gd name="connsiteX28" fmla="*/ 457200 w 818664"/>
              <a:gd name="connsiteY28" fmla="*/ 121445 h 1126332"/>
              <a:gd name="connsiteX29" fmla="*/ 421481 w 818664"/>
              <a:gd name="connsiteY29" fmla="*/ 173832 h 1126332"/>
              <a:gd name="connsiteX30" fmla="*/ 309562 w 818664"/>
              <a:gd name="connsiteY30" fmla="*/ 192882 h 1126332"/>
              <a:gd name="connsiteX31" fmla="*/ 259556 w 818664"/>
              <a:gd name="connsiteY31" fmla="*/ 240507 h 1126332"/>
              <a:gd name="connsiteX32" fmla="*/ 207168 w 818664"/>
              <a:gd name="connsiteY32" fmla="*/ 288132 h 1126332"/>
              <a:gd name="connsiteX33" fmla="*/ 164306 w 818664"/>
              <a:gd name="connsiteY33" fmla="*/ 319088 h 1126332"/>
              <a:gd name="connsiteX34" fmla="*/ 157162 w 818664"/>
              <a:gd name="connsiteY34" fmla="*/ 373857 h 1126332"/>
              <a:gd name="connsiteX35" fmla="*/ 209550 w 818664"/>
              <a:gd name="connsiteY35" fmla="*/ 435769 h 1126332"/>
              <a:gd name="connsiteX36" fmla="*/ 228600 w 818664"/>
              <a:gd name="connsiteY36" fmla="*/ 492920 h 1126332"/>
              <a:gd name="connsiteX37" fmla="*/ 183355 w 818664"/>
              <a:gd name="connsiteY37" fmla="*/ 514351 h 1126332"/>
              <a:gd name="connsiteX38" fmla="*/ 164306 w 818664"/>
              <a:gd name="connsiteY38" fmla="*/ 581026 h 1126332"/>
              <a:gd name="connsiteX39" fmla="*/ 100012 w 818664"/>
              <a:gd name="connsiteY39" fmla="*/ 640557 h 1126332"/>
              <a:gd name="connsiteX40" fmla="*/ 52387 w 818664"/>
              <a:gd name="connsiteY40" fmla="*/ 704851 h 1126332"/>
              <a:gd name="connsiteX41" fmla="*/ 33337 w 818664"/>
              <a:gd name="connsiteY41" fmla="*/ 738188 h 1126332"/>
              <a:gd name="connsiteX42" fmla="*/ 47625 w 818664"/>
              <a:gd name="connsiteY42" fmla="*/ 781051 h 1126332"/>
              <a:gd name="connsiteX43" fmla="*/ 30956 w 818664"/>
              <a:gd name="connsiteY43" fmla="*/ 823913 h 1126332"/>
              <a:gd name="connsiteX44" fmla="*/ 11906 w 818664"/>
              <a:gd name="connsiteY44" fmla="*/ 838201 h 1126332"/>
              <a:gd name="connsiteX45" fmla="*/ 0 w 818664"/>
              <a:gd name="connsiteY45" fmla="*/ 862013 h 1126332"/>
              <a:gd name="connsiteX46" fmla="*/ 4762 w 818664"/>
              <a:gd name="connsiteY46" fmla="*/ 921545 h 1126332"/>
              <a:gd name="connsiteX47" fmla="*/ 7143 w 818664"/>
              <a:gd name="connsiteY47" fmla="*/ 931070 h 1126332"/>
              <a:gd name="connsiteX48" fmla="*/ 21431 w 818664"/>
              <a:gd name="connsiteY48" fmla="*/ 947738 h 1126332"/>
              <a:gd name="connsiteX49" fmla="*/ 33337 w 818664"/>
              <a:gd name="connsiteY49" fmla="*/ 954882 h 1126332"/>
              <a:gd name="connsiteX50" fmla="*/ 42862 w 818664"/>
              <a:gd name="connsiteY50" fmla="*/ 957263 h 1126332"/>
              <a:gd name="connsiteX51" fmla="*/ 50006 w 818664"/>
              <a:gd name="connsiteY51" fmla="*/ 962026 h 1126332"/>
              <a:gd name="connsiteX52" fmla="*/ 76200 w 818664"/>
              <a:gd name="connsiteY52" fmla="*/ 976313 h 1126332"/>
              <a:gd name="connsiteX53" fmla="*/ 80962 w 818664"/>
              <a:gd name="connsiteY53" fmla="*/ 983457 h 1126332"/>
              <a:gd name="connsiteX54" fmla="*/ 76200 w 818664"/>
              <a:gd name="connsiteY54" fmla="*/ 1040607 h 1126332"/>
              <a:gd name="connsiteX55" fmla="*/ 71437 w 818664"/>
              <a:gd name="connsiteY55" fmla="*/ 1052513 h 1126332"/>
              <a:gd name="connsiteX56" fmla="*/ 76200 w 818664"/>
              <a:gd name="connsiteY56" fmla="*/ 1116807 h 1126332"/>
              <a:gd name="connsiteX57" fmla="*/ 80962 w 818664"/>
              <a:gd name="connsiteY57" fmla="*/ 1126332 h 1126332"/>
              <a:gd name="connsiteX58" fmla="*/ 114300 w 818664"/>
              <a:gd name="connsiteY58" fmla="*/ 1119188 h 1126332"/>
              <a:gd name="connsiteX59" fmla="*/ 123825 w 818664"/>
              <a:gd name="connsiteY59" fmla="*/ 1104901 h 1126332"/>
              <a:gd name="connsiteX60" fmla="*/ 161924 w 818664"/>
              <a:gd name="connsiteY60" fmla="*/ 1069183 h 1126332"/>
              <a:gd name="connsiteX61" fmla="*/ 195262 w 818664"/>
              <a:gd name="connsiteY61" fmla="*/ 1071563 h 1126332"/>
              <a:gd name="connsiteX62" fmla="*/ 230981 w 818664"/>
              <a:gd name="connsiteY62" fmla="*/ 1042988 h 1126332"/>
              <a:gd name="connsiteX63" fmla="*/ 278606 w 818664"/>
              <a:gd name="connsiteY63" fmla="*/ 964408 h 1126332"/>
              <a:gd name="connsiteX64" fmla="*/ 316706 w 818664"/>
              <a:gd name="connsiteY64" fmla="*/ 914401 h 1126332"/>
              <a:gd name="connsiteX65" fmla="*/ 338137 w 818664"/>
              <a:gd name="connsiteY65" fmla="*/ 912020 h 1126332"/>
              <a:gd name="connsiteX0" fmla="*/ 338137 w 818664"/>
              <a:gd name="connsiteY0" fmla="*/ 912020 h 1126332"/>
              <a:gd name="connsiteX1" fmla="*/ 350043 w 818664"/>
              <a:gd name="connsiteY1" fmla="*/ 888207 h 1126332"/>
              <a:gd name="connsiteX2" fmla="*/ 390525 w 818664"/>
              <a:gd name="connsiteY2" fmla="*/ 833439 h 1126332"/>
              <a:gd name="connsiteX3" fmla="*/ 409575 w 818664"/>
              <a:gd name="connsiteY3" fmla="*/ 788194 h 1126332"/>
              <a:gd name="connsiteX4" fmla="*/ 421481 w 818664"/>
              <a:gd name="connsiteY4" fmla="*/ 723901 h 1126332"/>
              <a:gd name="connsiteX5" fmla="*/ 440531 w 818664"/>
              <a:gd name="connsiteY5" fmla="*/ 681038 h 1126332"/>
              <a:gd name="connsiteX6" fmla="*/ 473868 w 818664"/>
              <a:gd name="connsiteY6" fmla="*/ 640557 h 1126332"/>
              <a:gd name="connsiteX7" fmla="*/ 526256 w 818664"/>
              <a:gd name="connsiteY7" fmla="*/ 566738 h 1126332"/>
              <a:gd name="connsiteX8" fmla="*/ 571500 w 818664"/>
              <a:gd name="connsiteY8" fmla="*/ 516732 h 1126332"/>
              <a:gd name="connsiteX9" fmla="*/ 607218 w 818664"/>
              <a:gd name="connsiteY9" fmla="*/ 450057 h 1126332"/>
              <a:gd name="connsiteX10" fmla="*/ 647700 w 818664"/>
              <a:gd name="connsiteY10" fmla="*/ 407195 h 1126332"/>
              <a:gd name="connsiteX11" fmla="*/ 683418 w 818664"/>
              <a:gd name="connsiteY11" fmla="*/ 371476 h 1126332"/>
              <a:gd name="connsiteX12" fmla="*/ 695325 w 818664"/>
              <a:gd name="connsiteY12" fmla="*/ 369095 h 1126332"/>
              <a:gd name="connsiteX13" fmla="*/ 750093 w 818664"/>
              <a:gd name="connsiteY13" fmla="*/ 366713 h 1126332"/>
              <a:gd name="connsiteX14" fmla="*/ 816768 w 818664"/>
              <a:gd name="connsiteY14" fmla="*/ 328613 h 1126332"/>
              <a:gd name="connsiteX15" fmla="*/ 797718 w 818664"/>
              <a:gd name="connsiteY15" fmla="*/ 261938 h 1126332"/>
              <a:gd name="connsiteX16" fmla="*/ 769143 w 818664"/>
              <a:gd name="connsiteY16" fmla="*/ 273845 h 1126332"/>
              <a:gd name="connsiteX17" fmla="*/ 719137 w 818664"/>
              <a:gd name="connsiteY17" fmla="*/ 238126 h 1126332"/>
              <a:gd name="connsiteX18" fmla="*/ 676275 w 818664"/>
              <a:gd name="connsiteY18" fmla="*/ 209551 h 1126332"/>
              <a:gd name="connsiteX19" fmla="*/ 681037 w 818664"/>
              <a:gd name="connsiteY19" fmla="*/ 176213 h 1126332"/>
              <a:gd name="connsiteX20" fmla="*/ 676275 w 818664"/>
              <a:gd name="connsiteY20" fmla="*/ 140495 h 1126332"/>
              <a:gd name="connsiteX21" fmla="*/ 673893 w 818664"/>
              <a:gd name="connsiteY21" fmla="*/ 52388 h 1126332"/>
              <a:gd name="connsiteX22" fmla="*/ 654844 w 818664"/>
              <a:gd name="connsiteY22" fmla="*/ 0 h 1126332"/>
              <a:gd name="connsiteX23" fmla="*/ 631031 w 818664"/>
              <a:gd name="connsiteY23" fmla="*/ 52388 h 1126332"/>
              <a:gd name="connsiteX24" fmla="*/ 597693 w 818664"/>
              <a:gd name="connsiteY24" fmla="*/ 52388 h 1126332"/>
              <a:gd name="connsiteX25" fmla="*/ 561975 w 818664"/>
              <a:gd name="connsiteY25" fmla="*/ 73820 h 1126332"/>
              <a:gd name="connsiteX26" fmla="*/ 519112 w 818664"/>
              <a:gd name="connsiteY26" fmla="*/ 71438 h 1126332"/>
              <a:gd name="connsiteX27" fmla="*/ 531018 w 818664"/>
              <a:gd name="connsiteY27" fmla="*/ 100013 h 1126332"/>
              <a:gd name="connsiteX28" fmla="*/ 457200 w 818664"/>
              <a:gd name="connsiteY28" fmla="*/ 121445 h 1126332"/>
              <a:gd name="connsiteX29" fmla="*/ 421481 w 818664"/>
              <a:gd name="connsiteY29" fmla="*/ 173832 h 1126332"/>
              <a:gd name="connsiteX30" fmla="*/ 309562 w 818664"/>
              <a:gd name="connsiteY30" fmla="*/ 192882 h 1126332"/>
              <a:gd name="connsiteX31" fmla="*/ 259556 w 818664"/>
              <a:gd name="connsiteY31" fmla="*/ 240507 h 1126332"/>
              <a:gd name="connsiteX32" fmla="*/ 207168 w 818664"/>
              <a:gd name="connsiteY32" fmla="*/ 288132 h 1126332"/>
              <a:gd name="connsiteX33" fmla="*/ 164306 w 818664"/>
              <a:gd name="connsiteY33" fmla="*/ 319088 h 1126332"/>
              <a:gd name="connsiteX34" fmla="*/ 157162 w 818664"/>
              <a:gd name="connsiteY34" fmla="*/ 373857 h 1126332"/>
              <a:gd name="connsiteX35" fmla="*/ 209550 w 818664"/>
              <a:gd name="connsiteY35" fmla="*/ 435769 h 1126332"/>
              <a:gd name="connsiteX36" fmla="*/ 228600 w 818664"/>
              <a:gd name="connsiteY36" fmla="*/ 492920 h 1126332"/>
              <a:gd name="connsiteX37" fmla="*/ 183355 w 818664"/>
              <a:gd name="connsiteY37" fmla="*/ 514351 h 1126332"/>
              <a:gd name="connsiteX38" fmla="*/ 164306 w 818664"/>
              <a:gd name="connsiteY38" fmla="*/ 581026 h 1126332"/>
              <a:gd name="connsiteX39" fmla="*/ 100012 w 818664"/>
              <a:gd name="connsiteY39" fmla="*/ 640557 h 1126332"/>
              <a:gd name="connsiteX40" fmla="*/ 52387 w 818664"/>
              <a:gd name="connsiteY40" fmla="*/ 704851 h 1126332"/>
              <a:gd name="connsiteX41" fmla="*/ 33337 w 818664"/>
              <a:gd name="connsiteY41" fmla="*/ 738188 h 1126332"/>
              <a:gd name="connsiteX42" fmla="*/ 47625 w 818664"/>
              <a:gd name="connsiteY42" fmla="*/ 781051 h 1126332"/>
              <a:gd name="connsiteX43" fmla="*/ 30956 w 818664"/>
              <a:gd name="connsiteY43" fmla="*/ 823913 h 1126332"/>
              <a:gd name="connsiteX44" fmla="*/ 0 w 818664"/>
              <a:gd name="connsiteY44" fmla="*/ 862013 h 1126332"/>
              <a:gd name="connsiteX45" fmla="*/ 4762 w 818664"/>
              <a:gd name="connsiteY45" fmla="*/ 921545 h 1126332"/>
              <a:gd name="connsiteX46" fmla="*/ 7143 w 818664"/>
              <a:gd name="connsiteY46" fmla="*/ 931070 h 1126332"/>
              <a:gd name="connsiteX47" fmla="*/ 21431 w 818664"/>
              <a:gd name="connsiteY47" fmla="*/ 947738 h 1126332"/>
              <a:gd name="connsiteX48" fmla="*/ 33337 w 818664"/>
              <a:gd name="connsiteY48" fmla="*/ 954882 h 1126332"/>
              <a:gd name="connsiteX49" fmla="*/ 42862 w 818664"/>
              <a:gd name="connsiteY49" fmla="*/ 957263 h 1126332"/>
              <a:gd name="connsiteX50" fmla="*/ 50006 w 818664"/>
              <a:gd name="connsiteY50" fmla="*/ 962026 h 1126332"/>
              <a:gd name="connsiteX51" fmla="*/ 76200 w 818664"/>
              <a:gd name="connsiteY51" fmla="*/ 976313 h 1126332"/>
              <a:gd name="connsiteX52" fmla="*/ 80962 w 818664"/>
              <a:gd name="connsiteY52" fmla="*/ 983457 h 1126332"/>
              <a:gd name="connsiteX53" fmla="*/ 76200 w 818664"/>
              <a:gd name="connsiteY53" fmla="*/ 1040607 h 1126332"/>
              <a:gd name="connsiteX54" fmla="*/ 71437 w 818664"/>
              <a:gd name="connsiteY54" fmla="*/ 1052513 h 1126332"/>
              <a:gd name="connsiteX55" fmla="*/ 76200 w 818664"/>
              <a:gd name="connsiteY55" fmla="*/ 1116807 h 1126332"/>
              <a:gd name="connsiteX56" fmla="*/ 80962 w 818664"/>
              <a:gd name="connsiteY56" fmla="*/ 1126332 h 1126332"/>
              <a:gd name="connsiteX57" fmla="*/ 114300 w 818664"/>
              <a:gd name="connsiteY57" fmla="*/ 1119188 h 1126332"/>
              <a:gd name="connsiteX58" fmla="*/ 123825 w 818664"/>
              <a:gd name="connsiteY58" fmla="*/ 1104901 h 1126332"/>
              <a:gd name="connsiteX59" fmla="*/ 161924 w 818664"/>
              <a:gd name="connsiteY59" fmla="*/ 1069183 h 1126332"/>
              <a:gd name="connsiteX60" fmla="*/ 195262 w 818664"/>
              <a:gd name="connsiteY60" fmla="*/ 1071563 h 1126332"/>
              <a:gd name="connsiteX61" fmla="*/ 230981 w 818664"/>
              <a:gd name="connsiteY61" fmla="*/ 1042988 h 1126332"/>
              <a:gd name="connsiteX62" fmla="*/ 278606 w 818664"/>
              <a:gd name="connsiteY62" fmla="*/ 964408 h 1126332"/>
              <a:gd name="connsiteX63" fmla="*/ 316706 w 818664"/>
              <a:gd name="connsiteY63" fmla="*/ 914401 h 1126332"/>
              <a:gd name="connsiteX64" fmla="*/ 338137 w 818664"/>
              <a:gd name="connsiteY64" fmla="*/ 912020 h 1126332"/>
              <a:gd name="connsiteX0" fmla="*/ 338137 w 818664"/>
              <a:gd name="connsiteY0" fmla="*/ 912020 h 1126332"/>
              <a:gd name="connsiteX1" fmla="*/ 350043 w 818664"/>
              <a:gd name="connsiteY1" fmla="*/ 888207 h 1126332"/>
              <a:gd name="connsiteX2" fmla="*/ 390525 w 818664"/>
              <a:gd name="connsiteY2" fmla="*/ 833439 h 1126332"/>
              <a:gd name="connsiteX3" fmla="*/ 409575 w 818664"/>
              <a:gd name="connsiteY3" fmla="*/ 788194 h 1126332"/>
              <a:gd name="connsiteX4" fmla="*/ 421481 w 818664"/>
              <a:gd name="connsiteY4" fmla="*/ 723901 h 1126332"/>
              <a:gd name="connsiteX5" fmla="*/ 440531 w 818664"/>
              <a:gd name="connsiteY5" fmla="*/ 681038 h 1126332"/>
              <a:gd name="connsiteX6" fmla="*/ 473868 w 818664"/>
              <a:gd name="connsiteY6" fmla="*/ 640557 h 1126332"/>
              <a:gd name="connsiteX7" fmla="*/ 526256 w 818664"/>
              <a:gd name="connsiteY7" fmla="*/ 566738 h 1126332"/>
              <a:gd name="connsiteX8" fmla="*/ 571500 w 818664"/>
              <a:gd name="connsiteY8" fmla="*/ 516732 h 1126332"/>
              <a:gd name="connsiteX9" fmla="*/ 607218 w 818664"/>
              <a:gd name="connsiteY9" fmla="*/ 450057 h 1126332"/>
              <a:gd name="connsiteX10" fmla="*/ 647700 w 818664"/>
              <a:gd name="connsiteY10" fmla="*/ 407195 h 1126332"/>
              <a:gd name="connsiteX11" fmla="*/ 683418 w 818664"/>
              <a:gd name="connsiteY11" fmla="*/ 371476 h 1126332"/>
              <a:gd name="connsiteX12" fmla="*/ 695325 w 818664"/>
              <a:gd name="connsiteY12" fmla="*/ 369095 h 1126332"/>
              <a:gd name="connsiteX13" fmla="*/ 750093 w 818664"/>
              <a:gd name="connsiteY13" fmla="*/ 366713 h 1126332"/>
              <a:gd name="connsiteX14" fmla="*/ 816768 w 818664"/>
              <a:gd name="connsiteY14" fmla="*/ 328613 h 1126332"/>
              <a:gd name="connsiteX15" fmla="*/ 797718 w 818664"/>
              <a:gd name="connsiteY15" fmla="*/ 261938 h 1126332"/>
              <a:gd name="connsiteX16" fmla="*/ 769143 w 818664"/>
              <a:gd name="connsiteY16" fmla="*/ 273845 h 1126332"/>
              <a:gd name="connsiteX17" fmla="*/ 719137 w 818664"/>
              <a:gd name="connsiteY17" fmla="*/ 238126 h 1126332"/>
              <a:gd name="connsiteX18" fmla="*/ 676275 w 818664"/>
              <a:gd name="connsiteY18" fmla="*/ 209551 h 1126332"/>
              <a:gd name="connsiteX19" fmla="*/ 681037 w 818664"/>
              <a:gd name="connsiteY19" fmla="*/ 176213 h 1126332"/>
              <a:gd name="connsiteX20" fmla="*/ 676275 w 818664"/>
              <a:gd name="connsiteY20" fmla="*/ 140495 h 1126332"/>
              <a:gd name="connsiteX21" fmla="*/ 673893 w 818664"/>
              <a:gd name="connsiteY21" fmla="*/ 52388 h 1126332"/>
              <a:gd name="connsiteX22" fmla="*/ 654844 w 818664"/>
              <a:gd name="connsiteY22" fmla="*/ 0 h 1126332"/>
              <a:gd name="connsiteX23" fmla="*/ 631031 w 818664"/>
              <a:gd name="connsiteY23" fmla="*/ 52388 h 1126332"/>
              <a:gd name="connsiteX24" fmla="*/ 597693 w 818664"/>
              <a:gd name="connsiteY24" fmla="*/ 52388 h 1126332"/>
              <a:gd name="connsiteX25" fmla="*/ 561975 w 818664"/>
              <a:gd name="connsiteY25" fmla="*/ 73820 h 1126332"/>
              <a:gd name="connsiteX26" fmla="*/ 519112 w 818664"/>
              <a:gd name="connsiteY26" fmla="*/ 71438 h 1126332"/>
              <a:gd name="connsiteX27" fmla="*/ 531018 w 818664"/>
              <a:gd name="connsiteY27" fmla="*/ 100013 h 1126332"/>
              <a:gd name="connsiteX28" fmla="*/ 457200 w 818664"/>
              <a:gd name="connsiteY28" fmla="*/ 121445 h 1126332"/>
              <a:gd name="connsiteX29" fmla="*/ 421481 w 818664"/>
              <a:gd name="connsiteY29" fmla="*/ 173832 h 1126332"/>
              <a:gd name="connsiteX30" fmla="*/ 309562 w 818664"/>
              <a:gd name="connsiteY30" fmla="*/ 192882 h 1126332"/>
              <a:gd name="connsiteX31" fmla="*/ 259556 w 818664"/>
              <a:gd name="connsiteY31" fmla="*/ 240507 h 1126332"/>
              <a:gd name="connsiteX32" fmla="*/ 207168 w 818664"/>
              <a:gd name="connsiteY32" fmla="*/ 288132 h 1126332"/>
              <a:gd name="connsiteX33" fmla="*/ 164306 w 818664"/>
              <a:gd name="connsiteY33" fmla="*/ 319088 h 1126332"/>
              <a:gd name="connsiteX34" fmla="*/ 157162 w 818664"/>
              <a:gd name="connsiteY34" fmla="*/ 373857 h 1126332"/>
              <a:gd name="connsiteX35" fmla="*/ 209550 w 818664"/>
              <a:gd name="connsiteY35" fmla="*/ 435769 h 1126332"/>
              <a:gd name="connsiteX36" fmla="*/ 228600 w 818664"/>
              <a:gd name="connsiteY36" fmla="*/ 492920 h 1126332"/>
              <a:gd name="connsiteX37" fmla="*/ 183355 w 818664"/>
              <a:gd name="connsiteY37" fmla="*/ 514351 h 1126332"/>
              <a:gd name="connsiteX38" fmla="*/ 164306 w 818664"/>
              <a:gd name="connsiteY38" fmla="*/ 581026 h 1126332"/>
              <a:gd name="connsiteX39" fmla="*/ 102393 w 818664"/>
              <a:gd name="connsiteY39" fmla="*/ 647700 h 1126332"/>
              <a:gd name="connsiteX40" fmla="*/ 52387 w 818664"/>
              <a:gd name="connsiteY40" fmla="*/ 704851 h 1126332"/>
              <a:gd name="connsiteX41" fmla="*/ 33337 w 818664"/>
              <a:gd name="connsiteY41" fmla="*/ 738188 h 1126332"/>
              <a:gd name="connsiteX42" fmla="*/ 47625 w 818664"/>
              <a:gd name="connsiteY42" fmla="*/ 781051 h 1126332"/>
              <a:gd name="connsiteX43" fmla="*/ 30956 w 818664"/>
              <a:gd name="connsiteY43" fmla="*/ 823913 h 1126332"/>
              <a:gd name="connsiteX44" fmla="*/ 0 w 818664"/>
              <a:gd name="connsiteY44" fmla="*/ 862013 h 1126332"/>
              <a:gd name="connsiteX45" fmla="*/ 4762 w 818664"/>
              <a:gd name="connsiteY45" fmla="*/ 921545 h 1126332"/>
              <a:gd name="connsiteX46" fmla="*/ 7143 w 818664"/>
              <a:gd name="connsiteY46" fmla="*/ 931070 h 1126332"/>
              <a:gd name="connsiteX47" fmla="*/ 21431 w 818664"/>
              <a:gd name="connsiteY47" fmla="*/ 947738 h 1126332"/>
              <a:gd name="connsiteX48" fmla="*/ 33337 w 818664"/>
              <a:gd name="connsiteY48" fmla="*/ 954882 h 1126332"/>
              <a:gd name="connsiteX49" fmla="*/ 42862 w 818664"/>
              <a:gd name="connsiteY49" fmla="*/ 957263 h 1126332"/>
              <a:gd name="connsiteX50" fmla="*/ 50006 w 818664"/>
              <a:gd name="connsiteY50" fmla="*/ 962026 h 1126332"/>
              <a:gd name="connsiteX51" fmla="*/ 76200 w 818664"/>
              <a:gd name="connsiteY51" fmla="*/ 976313 h 1126332"/>
              <a:gd name="connsiteX52" fmla="*/ 80962 w 818664"/>
              <a:gd name="connsiteY52" fmla="*/ 983457 h 1126332"/>
              <a:gd name="connsiteX53" fmla="*/ 76200 w 818664"/>
              <a:gd name="connsiteY53" fmla="*/ 1040607 h 1126332"/>
              <a:gd name="connsiteX54" fmla="*/ 71437 w 818664"/>
              <a:gd name="connsiteY54" fmla="*/ 1052513 h 1126332"/>
              <a:gd name="connsiteX55" fmla="*/ 76200 w 818664"/>
              <a:gd name="connsiteY55" fmla="*/ 1116807 h 1126332"/>
              <a:gd name="connsiteX56" fmla="*/ 80962 w 818664"/>
              <a:gd name="connsiteY56" fmla="*/ 1126332 h 1126332"/>
              <a:gd name="connsiteX57" fmla="*/ 114300 w 818664"/>
              <a:gd name="connsiteY57" fmla="*/ 1119188 h 1126332"/>
              <a:gd name="connsiteX58" fmla="*/ 123825 w 818664"/>
              <a:gd name="connsiteY58" fmla="*/ 1104901 h 1126332"/>
              <a:gd name="connsiteX59" fmla="*/ 161924 w 818664"/>
              <a:gd name="connsiteY59" fmla="*/ 1069183 h 1126332"/>
              <a:gd name="connsiteX60" fmla="*/ 195262 w 818664"/>
              <a:gd name="connsiteY60" fmla="*/ 1071563 h 1126332"/>
              <a:gd name="connsiteX61" fmla="*/ 230981 w 818664"/>
              <a:gd name="connsiteY61" fmla="*/ 1042988 h 1126332"/>
              <a:gd name="connsiteX62" fmla="*/ 278606 w 818664"/>
              <a:gd name="connsiteY62" fmla="*/ 964408 h 1126332"/>
              <a:gd name="connsiteX63" fmla="*/ 316706 w 818664"/>
              <a:gd name="connsiteY63" fmla="*/ 914401 h 1126332"/>
              <a:gd name="connsiteX64" fmla="*/ 338137 w 818664"/>
              <a:gd name="connsiteY64" fmla="*/ 912020 h 1126332"/>
              <a:gd name="connsiteX0" fmla="*/ 338137 w 818664"/>
              <a:gd name="connsiteY0" fmla="*/ 912020 h 1126332"/>
              <a:gd name="connsiteX1" fmla="*/ 350043 w 818664"/>
              <a:gd name="connsiteY1" fmla="*/ 888207 h 1126332"/>
              <a:gd name="connsiteX2" fmla="*/ 390525 w 818664"/>
              <a:gd name="connsiteY2" fmla="*/ 833439 h 1126332"/>
              <a:gd name="connsiteX3" fmla="*/ 409575 w 818664"/>
              <a:gd name="connsiteY3" fmla="*/ 788194 h 1126332"/>
              <a:gd name="connsiteX4" fmla="*/ 421481 w 818664"/>
              <a:gd name="connsiteY4" fmla="*/ 723901 h 1126332"/>
              <a:gd name="connsiteX5" fmla="*/ 440531 w 818664"/>
              <a:gd name="connsiteY5" fmla="*/ 681038 h 1126332"/>
              <a:gd name="connsiteX6" fmla="*/ 473868 w 818664"/>
              <a:gd name="connsiteY6" fmla="*/ 640557 h 1126332"/>
              <a:gd name="connsiteX7" fmla="*/ 526256 w 818664"/>
              <a:gd name="connsiteY7" fmla="*/ 566738 h 1126332"/>
              <a:gd name="connsiteX8" fmla="*/ 571500 w 818664"/>
              <a:gd name="connsiteY8" fmla="*/ 516732 h 1126332"/>
              <a:gd name="connsiteX9" fmla="*/ 607218 w 818664"/>
              <a:gd name="connsiteY9" fmla="*/ 450057 h 1126332"/>
              <a:gd name="connsiteX10" fmla="*/ 647700 w 818664"/>
              <a:gd name="connsiteY10" fmla="*/ 407195 h 1126332"/>
              <a:gd name="connsiteX11" fmla="*/ 683418 w 818664"/>
              <a:gd name="connsiteY11" fmla="*/ 371476 h 1126332"/>
              <a:gd name="connsiteX12" fmla="*/ 695325 w 818664"/>
              <a:gd name="connsiteY12" fmla="*/ 369095 h 1126332"/>
              <a:gd name="connsiteX13" fmla="*/ 750093 w 818664"/>
              <a:gd name="connsiteY13" fmla="*/ 366713 h 1126332"/>
              <a:gd name="connsiteX14" fmla="*/ 816768 w 818664"/>
              <a:gd name="connsiteY14" fmla="*/ 328613 h 1126332"/>
              <a:gd name="connsiteX15" fmla="*/ 797718 w 818664"/>
              <a:gd name="connsiteY15" fmla="*/ 261938 h 1126332"/>
              <a:gd name="connsiteX16" fmla="*/ 769143 w 818664"/>
              <a:gd name="connsiteY16" fmla="*/ 273845 h 1126332"/>
              <a:gd name="connsiteX17" fmla="*/ 719137 w 818664"/>
              <a:gd name="connsiteY17" fmla="*/ 238126 h 1126332"/>
              <a:gd name="connsiteX18" fmla="*/ 676275 w 818664"/>
              <a:gd name="connsiteY18" fmla="*/ 209551 h 1126332"/>
              <a:gd name="connsiteX19" fmla="*/ 681037 w 818664"/>
              <a:gd name="connsiteY19" fmla="*/ 176213 h 1126332"/>
              <a:gd name="connsiteX20" fmla="*/ 676275 w 818664"/>
              <a:gd name="connsiteY20" fmla="*/ 140495 h 1126332"/>
              <a:gd name="connsiteX21" fmla="*/ 673893 w 818664"/>
              <a:gd name="connsiteY21" fmla="*/ 52388 h 1126332"/>
              <a:gd name="connsiteX22" fmla="*/ 654844 w 818664"/>
              <a:gd name="connsiteY22" fmla="*/ 0 h 1126332"/>
              <a:gd name="connsiteX23" fmla="*/ 631031 w 818664"/>
              <a:gd name="connsiteY23" fmla="*/ 52388 h 1126332"/>
              <a:gd name="connsiteX24" fmla="*/ 597693 w 818664"/>
              <a:gd name="connsiteY24" fmla="*/ 52388 h 1126332"/>
              <a:gd name="connsiteX25" fmla="*/ 561975 w 818664"/>
              <a:gd name="connsiteY25" fmla="*/ 73820 h 1126332"/>
              <a:gd name="connsiteX26" fmla="*/ 519112 w 818664"/>
              <a:gd name="connsiteY26" fmla="*/ 71438 h 1126332"/>
              <a:gd name="connsiteX27" fmla="*/ 531018 w 818664"/>
              <a:gd name="connsiteY27" fmla="*/ 100013 h 1126332"/>
              <a:gd name="connsiteX28" fmla="*/ 457200 w 818664"/>
              <a:gd name="connsiteY28" fmla="*/ 121445 h 1126332"/>
              <a:gd name="connsiteX29" fmla="*/ 421481 w 818664"/>
              <a:gd name="connsiteY29" fmla="*/ 173832 h 1126332"/>
              <a:gd name="connsiteX30" fmla="*/ 309562 w 818664"/>
              <a:gd name="connsiteY30" fmla="*/ 192882 h 1126332"/>
              <a:gd name="connsiteX31" fmla="*/ 259556 w 818664"/>
              <a:gd name="connsiteY31" fmla="*/ 240507 h 1126332"/>
              <a:gd name="connsiteX32" fmla="*/ 207168 w 818664"/>
              <a:gd name="connsiteY32" fmla="*/ 288132 h 1126332"/>
              <a:gd name="connsiteX33" fmla="*/ 164306 w 818664"/>
              <a:gd name="connsiteY33" fmla="*/ 319088 h 1126332"/>
              <a:gd name="connsiteX34" fmla="*/ 157162 w 818664"/>
              <a:gd name="connsiteY34" fmla="*/ 373857 h 1126332"/>
              <a:gd name="connsiteX35" fmla="*/ 209550 w 818664"/>
              <a:gd name="connsiteY35" fmla="*/ 435769 h 1126332"/>
              <a:gd name="connsiteX36" fmla="*/ 228600 w 818664"/>
              <a:gd name="connsiteY36" fmla="*/ 492920 h 1126332"/>
              <a:gd name="connsiteX37" fmla="*/ 183355 w 818664"/>
              <a:gd name="connsiteY37" fmla="*/ 514351 h 1126332"/>
              <a:gd name="connsiteX38" fmla="*/ 164306 w 818664"/>
              <a:gd name="connsiteY38" fmla="*/ 581026 h 1126332"/>
              <a:gd name="connsiteX39" fmla="*/ 102393 w 818664"/>
              <a:gd name="connsiteY39" fmla="*/ 647700 h 1126332"/>
              <a:gd name="connsiteX40" fmla="*/ 52387 w 818664"/>
              <a:gd name="connsiteY40" fmla="*/ 704851 h 1126332"/>
              <a:gd name="connsiteX41" fmla="*/ 33337 w 818664"/>
              <a:gd name="connsiteY41" fmla="*/ 738188 h 1126332"/>
              <a:gd name="connsiteX42" fmla="*/ 47625 w 818664"/>
              <a:gd name="connsiteY42" fmla="*/ 781051 h 1126332"/>
              <a:gd name="connsiteX43" fmla="*/ 21431 w 818664"/>
              <a:gd name="connsiteY43" fmla="*/ 816769 h 1126332"/>
              <a:gd name="connsiteX44" fmla="*/ 0 w 818664"/>
              <a:gd name="connsiteY44" fmla="*/ 862013 h 1126332"/>
              <a:gd name="connsiteX45" fmla="*/ 4762 w 818664"/>
              <a:gd name="connsiteY45" fmla="*/ 921545 h 1126332"/>
              <a:gd name="connsiteX46" fmla="*/ 7143 w 818664"/>
              <a:gd name="connsiteY46" fmla="*/ 931070 h 1126332"/>
              <a:gd name="connsiteX47" fmla="*/ 21431 w 818664"/>
              <a:gd name="connsiteY47" fmla="*/ 947738 h 1126332"/>
              <a:gd name="connsiteX48" fmla="*/ 33337 w 818664"/>
              <a:gd name="connsiteY48" fmla="*/ 954882 h 1126332"/>
              <a:gd name="connsiteX49" fmla="*/ 42862 w 818664"/>
              <a:gd name="connsiteY49" fmla="*/ 957263 h 1126332"/>
              <a:gd name="connsiteX50" fmla="*/ 50006 w 818664"/>
              <a:gd name="connsiteY50" fmla="*/ 962026 h 1126332"/>
              <a:gd name="connsiteX51" fmla="*/ 76200 w 818664"/>
              <a:gd name="connsiteY51" fmla="*/ 976313 h 1126332"/>
              <a:gd name="connsiteX52" fmla="*/ 80962 w 818664"/>
              <a:gd name="connsiteY52" fmla="*/ 983457 h 1126332"/>
              <a:gd name="connsiteX53" fmla="*/ 76200 w 818664"/>
              <a:gd name="connsiteY53" fmla="*/ 1040607 h 1126332"/>
              <a:gd name="connsiteX54" fmla="*/ 71437 w 818664"/>
              <a:gd name="connsiteY54" fmla="*/ 1052513 h 1126332"/>
              <a:gd name="connsiteX55" fmla="*/ 76200 w 818664"/>
              <a:gd name="connsiteY55" fmla="*/ 1116807 h 1126332"/>
              <a:gd name="connsiteX56" fmla="*/ 80962 w 818664"/>
              <a:gd name="connsiteY56" fmla="*/ 1126332 h 1126332"/>
              <a:gd name="connsiteX57" fmla="*/ 114300 w 818664"/>
              <a:gd name="connsiteY57" fmla="*/ 1119188 h 1126332"/>
              <a:gd name="connsiteX58" fmla="*/ 123825 w 818664"/>
              <a:gd name="connsiteY58" fmla="*/ 1104901 h 1126332"/>
              <a:gd name="connsiteX59" fmla="*/ 161924 w 818664"/>
              <a:gd name="connsiteY59" fmla="*/ 1069183 h 1126332"/>
              <a:gd name="connsiteX60" fmla="*/ 195262 w 818664"/>
              <a:gd name="connsiteY60" fmla="*/ 1071563 h 1126332"/>
              <a:gd name="connsiteX61" fmla="*/ 230981 w 818664"/>
              <a:gd name="connsiteY61" fmla="*/ 1042988 h 1126332"/>
              <a:gd name="connsiteX62" fmla="*/ 278606 w 818664"/>
              <a:gd name="connsiteY62" fmla="*/ 964408 h 1126332"/>
              <a:gd name="connsiteX63" fmla="*/ 316706 w 818664"/>
              <a:gd name="connsiteY63" fmla="*/ 914401 h 1126332"/>
              <a:gd name="connsiteX64" fmla="*/ 338137 w 818664"/>
              <a:gd name="connsiteY64" fmla="*/ 912020 h 1126332"/>
              <a:gd name="connsiteX0" fmla="*/ 338137 w 818664"/>
              <a:gd name="connsiteY0" fmla="*/ 912020 h 1126332"/>
              <a:gd name="connsiteX1" fmla="*/ 350043 w 818664"/>
              <a:gd name="connsiteY1" fmla="*/ 888207 h 1126332"/>
              <a:gd name="connsiteX2" fmla="*/ 390525 w 818664"/>
              <a:gd name="connsiteY2" fmla="*/ 833439 h 1126332"/>
              <a:gd name="connsiteX3" fmla="*/ 409575 w 818664"/>
              <a:gd name="connsiteY3" fmla="*/ 788194 h 1126332"/>
              <a:gd name="connsiteX4" fmla="*/ 421481 w 818664"/>
              <a:gd name="connsiteY4" fmla="*/ 723901 h 1126332"/>
              <a:gd name="connsiteX5" fmla="*/ 440531 w 818664"/>
              <a:gd name="connsiteY5" fmla="*/ 681038 h 1126332"/>
              <a:gd name="connsiteX6" fmla="*/ 473868 w 818664"/>
              <a:gd name="connsiteY6" fmla="*/ 640557 h 1126332"/>
              <a:gd name="connsiteX7" fmla="*/ 526256 w 818664"/>
              <a:gd name="connsiteY7" fmla="*/ 566738 h 1126332"/>
              <a:gd name="connsiteX8" fmla="*/ 571500 w 818664"/>
              <a:gd name="connsiteY8" fmla="*/ 516732 h 1126332"/>
              <a:gd name="connsiteX9" fmla="*/ 607218 w 818664"/>
              <a:gd name="connsiteY9" fmla="*/ 450057 h 1126332"/>
              <a:gd name="connsiteX10" fmla="*/ 647700 w 818664"/>
              <a:gd name="connsiteY10" fmla="*/ 407195 h 1126332"/>
              <a:gd name="connsiteX11" fmla="*/ 683418 w 818664"/>
              <a:gd name="connsiteY11" fmla="*/ 371476 h 1126332"/>
              <a:gd name="connsiteX12" fmla="*/ 695325 w 818664"/>
              <a:gd name="connsiteY12" fmla="*/ 369095 h 1126332"/>
              <a:gd name="connsiteX13" fmla="*/ 750093 w 818664"/>
              <a:gd name="connsiteY13" fmla="*/ 366713 h 1126332"/>
              <a:gd name="connsiteX14" fmla="*/ 816768 w 818664"/>
              <a:gd name="connsiteY14" fmla="*/ 328613 h 1126332"/>
              <a:gd name="connsiteX15" fmla="*/ 797718 w 818664"/>
              <a:gd name="connsiteY15" fmla="*/ 261938 h 1126332"/>
              <a:gd name="connsiteX16" fmla="*/ 769143 w 818664"/>
              <a:gd name="connsiteY16" fmla="*/ 273845 h 1126332"/>
              <a:gd name="connsiteX17" fmla="*/ 719137 w 818664"/>
              <a:gd name="connsiteY17" fmla="*/ 238126 h 1126332"/>
              <a:gd name="connsiteX18" fmla="*/ 676275 w 818664"/>
              <a:gd name="connsiteY18" fmla="*/ 209551 h 1126332"/>
              <a:gd name="connsiteX19" fmla="*/ 681037 w 818664"/>
              <a:gd name="connsiteY19" fmla="*/ 176213 h 1126332"/>
              <a:gd name="connsiteX20" fmla="*/ 676275 w 818664"/>
              <a:gd name="connsiteY20" fmla="*/ 140495 h 1126332"/>
              <a:gd name="connsiteX21" fmla="*/ 673893 w 818664"/>
              <a:gd name="connsiteY21" fmla="*/ 52388 h 1126332"/>
              <a:gd name="connsiteX22" fmla="*/ 654844 w 818664"/>
              <a:gd name="connsiteY22" fmla="*/ 0 h 1126332"/>
              <a:gd name="connsiteX23" fmla="*/ 631031 w 818664"/>
              <a:gd name="connsiteY23" fmla="*/ 52388 h 1126332"/>
              <a:gd name="connsiteX24" fmla="*/ 597693 w 818664"/>
              <a:gd name="connsiteY24" fmla="*/ 52388 h 1126332"/>
              <a:gd name="connsiteX25" fmla="*/ 561975 w 818664"/>
              <a:gd name="connsiteY25" fmla="*/ 73820 h 1126332"/>
              <a:gd name="connsiteX26" fmla="*/ 519112 w 818664"/>
              <a:gd name="connsiteY26" fmla="*/ 71438 h 1126332"/>
              <a:gd name="connsiteX27" fmla="*/ 531018 w 818664"/>
              <a:gd name="connsiteY27" fmla="*/ 100013 h 1126332"/>
              <a:gd name="connsiteX28" fmla="*/ 457200 w 818664"/>
              <a:gd name="connsiteY28" fmla="*/ 121445 h 1126332"/>
              <a:gd name="connsiteX29" fmla="*/ 421481 w 818664"/>
              <a:gd name="connsiteY29" fmla="*/ 173832 h 1126332"/>
              <a:gd name="connsiteX30" fmla="*/ 309562 w 818664"/>
              <a:gd name="connsiteY30" fmla="*/ 192882 h 1126332"/>
              <a:gd name="connsiteX31" fmla="*/ 259556 w 818664"/>
              <a:gd name="connsiteY31" fmla="*/ 240507 h 1126332"/>
              <a:gd name="connsiteX32" fmla="*/ 207168 w 818664"/>
              <a:gd name="connsiteY32" fmla="*/ 288132 h 1126332"/>
              <a:gd name="connsiteX33" fmla="*/ 164306 w 818664"/>
              <a:gd name="connsiteY33" fmla="*/ 319088 h 1126332"/>
              <a:gd name="connsiteX34" fmla="*/ 157162 w 818664"/>
              <a:gd name="connsiteY34" fmla="*/ 373857 h 1126332"/>
              <a:gd name="connsiteX35" fmla="*/ 209550 w 818664"/>
              <a:gd name="connsiteY35" fmla="*/ 435769 h 1126332"/>
              <a:gd name="connsiteX36" fmla="*/ 228600 w 818664"/>
              <a:gd name="connsiteY36" fmla="*/ 492920 h 1126332"/>
              <a:gd name="connsiteX37" fmla="*/ 183355 w 818664"/>
              <a:gd name="connsiteY37" fmla="*/ 514351 h 1126332"/>
              <a:gd name="connsiteX38" fmla="*/ 164306 w 818664"/>
              <a:gd name="connsiteY38" fmla="*/ 581026 h 1126332"/>
              <a:gd name="connsiteX39" fmla="*/ 102393 w 818664"/>
              <a:gd name="connsiteY39" fmla="*/ 647700 h 1126332"/>
              <a:gd name="connsiteX40" fmla="*/ 52387 w 818664"/>
              <a:gd name="connsiteY40" fmla="*/ 704851 h 1126332"/>
              <a:gd name="connsiteX41" fmla="*/ 33337 w 818664"/>
              <a:gd name="connsiteY41" fmla="*/ 738188 h 1126332"/>
              <a:gd name="connsiteX42" fmla="*/ 47625 w 818664"/>
              <a:gd name="connsiteY42" fmla="*/ 781051 h 1126332"/>
              <a:gd name="connsiteX43" fmla="*/ 21431 w 818664"/>
              <a:gd name="connsiteY43" fmla="*/ 816769 h 1126332"/>
              <a:gd name="connsiteX44" fmla="*/ 0 w 818664"/>
              <a:gd name="connsiteY44" fmla="*/ 862013 h 1126332"/>
              <a:gd name="connsiteX45" fmla="*/ 4762 w 818664"/>
              <a:gd name="connsiteY45" fmla="*/ 921545 h 1126332"/>
              <a:gd name="connsiteX46" fmla="*/ 7143 w 818664"/>
              <a:gd name="connsiteY46" fmla="*/ 931070 h 1126332"/>
              <a:gd name="connsiteX47" fmla="*/ 33337 w 818664"/>
              <a:gd name="connsiteY47" fmla="*/ 954882 h 1126332"/>
              <a:gd name="connsiteX48" fmla="*/ 42862 w 818664"/>
              <a:gd name="connsiteY48" fmla="*/ 957263 h 1126332"/>
              <a:gd name="connsiteX49" fmla="*/ 50006 w 818664"/>
              <a:gd name="connsiteY49" fmla="*/ 962026 h 1126332"/>
              <a:gd name="connsiteX50" fmla="*/ 76200 w 818664"/>
              <a:gd name="connsiteY50" fmla="*/ 976313 h 1126332"/>
              <a:gd name="connsiteX51" fmla="*/ 80962 w 818664"/>
              <a:gd name="connsiteY51" fmla="*/ 983457 h 1126332"/>
              <a:gd name="connsiteX52" fmla="*/ 76200 w 818664"/>
              <a:gd name="connsiteY52" fmla="*/ 1040607 h 1126332"/>
              <a:gd name="connsiteX53" fmla="*/ 71437 w 818664"/>
              <a:gd name="connsiteY53" fmla="*/ 1052513 h 1126332"/>
              <a:gd name="connsiteX54" fmla="*/ 76200 w 818664"/>
              <a:gd name="connsiteY54" fmla="*/ 1116807 h 1126332"/>
              <a:gd name="connsiteX55" fmla="*/ 80962 w 818664"/>
              <a:gd name="connsiteY55" fmla="*/ 1126332 h 1126332"/>
              <a:gd name="connsiteX56" fmla="*/ 114300 w 818664"/>
              <a:gd name="connsiteY56" fmla="*/ 1119188 h 1126332"/>
              <a:gd name="connsiteX57" fmla="*/ 123825 w 818664"/>
              <a:gd name="connsiteY57" fmla="*/ 1104901 h 1126332"/>
              <a:gd name="connsiteX58" fmla="*/ 161924 w 818664"/>
              <a:gd name="connsiteY58" fmla="*/ 1069183 h 1126332"/>
              <a:gd name="connsiteX59" fmla="*/ 195262 w 818664"/>
              <a:gd name="connsiteY59" fmla="*/ 1071563 h 1126332"/>
              <a:gd name="connsiteX60" fmla="*/ 230981 w 818664"/>
              <a:gd name="connsiteY60" fmla="*/ 1042988 h 1126332"/>
              <a:gd name="connsiteX61" fmla="*/ 278606 w 818664"/>
              <a:gd name="connsiteY61" fmla="*/ 964408 h 1126332"/>
              <a:gd name="connsiteX62" fmla="*/ 316706 w 818664"/>
              <a:gd name="connsiteY62" fmla="*/ 914401 h 1126332"/>
              <a:gd name="connsiteX63" fmla="*/ 338137 w 818664"/>
              <a:gd name="connsiteY63" fmla="*/ 912020 h 1126332"/>
              <a:gd name="connsiteX0" fmla="*/ 338137 w 818664"/>
              <a:gd name="connsiteY0" fmla="*/ 912020 h 1126332"/>
              <a:gd name="connsiteX1" fmla="*/ 350043 w 818664"/>
              <a:gd name="connsiteY1" fmla="*/ 888207 h 1126332"/>
              <a:gd name="connsiteX2" fmla="*/ 390525 w 818664"/>
              <a:gd name="connsiteY2" fmla="*/ 833439 h 1126332"/>
              <a:gd name="connsiteX3" fmla="*/ 409575 w 818664"/>
              <a:gd name="connsiteY3" fmla="*/ 788194 h 1126332"/>
              <a:gd name="connsiteX4" fmla="*/ 421481 w 818664"/>
              <a:gd name="connsiteY4" fmla="*/ 723901 h 1126332"/>
              <a:gd name="connsiteX5" fmla="*/ 440531 w 818664"/>
              <a:gd name="connsiteY5" fmla="*/ 681038 h 1126332"/>
              <a:gd name="connsiteX6" fmla="*/ 473868 w 818664"/>
              <a:gd name="connsiteY6" fmla="*/ 640557 h 1126332"/>
              <a:gd name="connsiteX7" fmla="*/ 526256 w 818664"/>
              <a:gd name="connsiteY7" fmla="*/ 566738 h 1126332"/>
              <a:gd name="connsiteX8" fmla="*/ 571500 w 818664"/>
              <a:gd name="connsiteY8" fmla="*/ 516732 h 1126332"/>
              <a:gd name="connsiteX9" fmla="*/ 607218 w 818664"/>
              <a:gd name="connsiteY9" fmla="*/ 450057 h 1126332"/>
              <a:gd name="connsiteX10" fmla="*/ 647700 w 818664"/>
              <a:gd name="connsiteY10" fmla="*/ 407195 h 1126332"/>
              <a:gd name="connsiteX11" fmla="*/ 683418 w 818664"/>
              <a:gd name="connsiteY11" fmla="*/ 371476 h 1126332"/>
              <a:gd name="connsiteX12" fmla="*/ 695325 w 818664"/>
              <a:gd name="connsiteY12" fmla="*/ 369095 h 1126332"/>
              <a:gd name="connsiteX13" fmla="*/ 750093 w 818664"/>
              <a:gd name="connsiteY13" fmla="*/ 366713 h 1126332"/>
              <a:gd name="connsiteX14" fmla="*/ 816768 w 818664"/>
              <a:gd name="connsiteY14" fmla="*/ 328613 h 1126332"/>
              <a:gd name="connsiteX15" fmla="*/ 797718 w 818664"/>
              <a:gd name="connsiteY15" fmla="*/ 261938 h 1126332"/>
              <a:gd name="connsiteX16" fmla="*/ 769143 w 818664"/>
              <a:gd name="connsiteY16" fmla="*/ 273845 h 1126332"/>
              <a:gd name="connsiteX17" fmla="*/ 719137 w 818664"/>
              <a:gd name="connsiteY17" fmla="*/ 238126 h 1126332"/>
              <a:gd name="connsiteX18" fmla="*/ 676275 w 818664"/>
              <a:gd name="connsiteY18" fmla="*/ 209551 h 1126332"/>
              <a:gd name="connsiteX19" fmla="*/ 681037 w 818664"/>
              <a:gd name="connsiteY19" fmla="*/ 176213 h 1126332"/>
              <a:gd name="connsiteX20" fmla="*/ 676275 w 818664"/>
              <a:gd name="connsiteY20" fmla="*/ 140495 h 1126332"/>
              <a:gd name="connsiteX21" fmla="*/ 673893 w 818664"/>
              <a:gd name="connsiteY21" fmla="*/ 52388 h 1126332"/>
              <a:gd name="connsiteX22" fmla="*/ 654844 w 818664"/>
              <a:gd name="connsiteY22" fmla="*/ 0 h 1126332"/>
              <a:gd name="connsiteX23" fmla="*/ 631031 w 818664"/>
              <a:gd name="connsiteY23" fmla="*/ 52388 h 1126332"/>
              <a:gd name="connsiteX24" fmla="*/ 597693 w 818664"/>
              <a:gd name="connsiteY24" fmla="*/ 52388 h 1126332"/>
              <a:gd name="connsiteX25" fmla="*/ 561975 w 818664"/>
              <a:gd name="connsiteY25" fmla="*/ 73820 h 1126332"/>
              <a:gd name="connsiteX26" fmla="*/ 519112 w 818664"/>
              <a:gd name="connsiteY26" fmla="*/ 71438 h 1126332"/>
              <a:gd name="connsiteX27" fmla="*/ 531018 w 818664"/>
              <a:gd name="connsiteY27" fmla="*/ 100013 h 1126332"/>
              <a:gd name="connsiteX28" fmla="*/ 457200 w 818664"/>
              <a:gd name="connsiteY28" fmla="*/ 121445 h 1126332"/>
              <a:gd name="connsiteX29" fmla="*/ 421481 w 818664"/>
              <a:gd name="connsiteY29" fmla="*/ 173832 h 1126332"/>
              <a:gd name="connsiteX30" fmla="*/ 309562 w 818664"/>
              <a:gd name="connsiteY30" fmla="*/ 192882 h 1126332"/>
              <a:gd name="connsiteX31" fmla="*/ 259556 w 818664"/>
              <a:gd name="connsiteY31" fmla="*/ 240507 h 1126332"/>
              <a:gd name="connsiteX32" fmla="*/ 207168 w 818664"/>
              <a:gd name="connsiteY32" fmla="*/ 288132 h 1126332"/>
              <a:gd name="connsiteX33" fmla="*/ 164306 w 818664"/>
              <a:gd name="connsiteY33" fmla="*/ 319088 h 1126332"/>
              <a:gd name="connsiteX34" fmla="*/ 157162 w 818664"/>
              <a:gd name="connsiteY34" fmla="*/ 373857 h 1126332"/>
              <a:gd name="connsiteX35" fmla="*/ 209550 w 818664"/>
              <a:gd name="connsiteY35" fmla="*/ 435769 h 1126332"/>
              <a:gd name="connsiteX36" fmla="*/ 228600 w 818664"/>
              <a:gd name="connsiteY36" fmla="*/ 492920 h 1126332"/>
              <a:gd name="connsiteX37" fmla="*/ 183355 w 818664"/>
              <a:gd name="connsiteY37" fmla="*/ 514351 h 1126332"/>
              <a:gd name="connsiteX38" fmla="*/ 164306 w 818664"/>
              <a:gd name="connsiteY38" fmla="*/ 581026 h 1126332"/>
              <a:gd name="connsiteX39" fmla="*/ 102393 w 818664"/>
              <a:gd name="connsiteY39" fmla="*/ 647700 h 1126332"/>
              <a:gd name="connsiteX40" fmla="*/ 52387 w 818664"/>
              <a:gd name="connsiteY40" fmla="*/ 704851 h 1126332"/>
              <a:gd name="connsiteX41" fmla="*/ 33337 w 818664"/>
              <a:gd name="connsiteY41" fmla="*/ 738188 h 1126332"/>
              <a:gd name="connsiteX42" fmla="*/ 47625 w 818664"/>
              <a:gd name="connsiteY42" fmla="*/ 781051 h 1126332"/>
              <a:gd name="connsiteX43" fmla="*/ 21431 w 818664"/>
              <a:gd name="connsiteY43" fmla="*/ 816769 h 1126332"/>
              <a:gd name="connsiteX44" fmla="*/ 0 w 818664"/>
              <a:gd name="connsiteY44" fmla="*/ 862013 h 1126332"/>
              <a:gd name="connsiteX45" fmla="*/ 4762 w 818664"/>
              <a:gd name="connsiteY45" fmla="*/ 921545 h 1126332"/>
              <a:gd name="connsiteX46" fmla="*/ 7143 w 818664"/>
              <a:gd name="connsiteY46" fmla="*/ 931070 h 1126332"/>
              <a:gd name="connsiteX47" fmla="*/ 33337 w 818664"/>
              <a:gd name="connsiteY47" fmla="*/ 954882 h 1126332"/>
              <a:gd name="connsiteX48" fmla="*/ 50006 w 818664"/>
              <a:gd name="connsiteY48" fmla="*/ 962026 h 1126332"/>
              <a:gd name="connsiteX49" fmla="*/ 76200 w 818664"/>
              <a:gd name="connsiteY49" fmla="*/ 976313 h 1126332"/>
              <a:gd name="connsiteX50" fmla="*/ 80962 w 818664"/>
              <a:gd name="connsiteY50" fmla="*/ 983457 h 1126332"/>
              <a:gd name="connsiteX51" fmla="*/ 76200 w 818664"/>
              <a:gd name="connsiteY51" fmla="*/ 1040607 h 1126332"/>
              <a:gd name="connsiteX52" fmla="*/ 71437 w 818664"/>
              <a:gd name="connsiteY52" fmla="*/ 1052513 h 1126332"/>
              <a:gd name="connsiteX53" fmla="*/ 76200 w 818664"/>
              <a:gd name="connsiteY53" fmla="*/ 1116807 h 1126332"/>
              <a:gd name="connsiteX54" fmla="*/ 80962 w 818664"/>
              <a:gd name="connsiteY54" fmla="*/ 1126332 h 1126332"/>
              <a:gd name="connsiteX55" fmla="*/ 114300 w 818664"/>
              <a:gd name="connsiteY55" fmla="*/ 1119188 h 1126332"/>
              <a:gd name="connsiteX56" fmla="*/ 123825 w 818664"/>
              <a:gd name="connsiteY56" fmla="*/ 1104901 h 1126332"/>
              <a:gd name="connsiteX57" fmla="*/ 161924 w 818664"/>
              <a:gd name="connsiteY57" fmla="*/ 1069183 h 1126332"/>
              <a:gd name="connsiteX58" fmla="*/ 195262 w 818664"/>
              <a:gd name="connsiteY58" fmla="*/ 1071563 h 1126332"/>
              <a:gd name="connsiteX59" fmla="*/ 230981 w 818664"/>
              <a:gd name="connsiteY59" fmla="*/ 1042988 h 1126332"/>
              <a:gd name="connsiteX60" fmla="*/ 278606 w 818664"/>
              <a:gd name="connsiteY60" fmla="*/ 964408 h 1126332"/>
              <a:gd name="connsiteX61" fmla="*/ 316706 w 818664"/>
              <a:gd name="connsiteY61" fmla="*/ 914401 h 1126332"/>
              <a:gd name="connsiteX62" fmla="*/ 338137 w 818664"/>
              <a:gd name="connsiteY62" fmla="*/ 912020 h 1126332"/>
              <a:gd name="connsiteX0" fmla="*/ 338137 w 818664"/>
              <a:gd name="connsiteY0" fmla="*/ 912020 h 1126332"/>
              <a:gd name="connsiteX1" fmla="*/ 350043 w 818664"/>
              <a:gd name="connsiteY1" fmla="*/ 888207 h 1126332"/>
              <a:gd name="connsiteX2" fmla="*/ 390525 w 818664"/>
              <a:gd name="connsiteY2" fmla="*/ 833439 h 1126332"/>
              <a:gd name="connsiteX3" fmla="*/ 409575 w 818664"/>
              <a:gd name="connsiteY3" fmla="*/ 788194 h 1126332"/>
              <a:gd name="connsiteX4" fmla="*/ 421481 w 818664"/>
              <a:gd name="connsiteY4" fmla="*/ 723901 h 1126332"/>
              <a:gd name="connsiteX5" fmla="*/ 440531 w 818664"/>
              <a:gd name="connsiteY5" fmla="*/ 681038 h 1126332"/>
              <a:gd name="connsiteX6" fmla="*/ 473868 w 818664"/>
              <a:gd name="connsiteY6" fmla="*/ 640557 h 1126332"/>
              <a:gd name="connsiteX7" fmla="*/ 526256 w 818664"/>
              <a:gd name="connsiteY7" fmla="*/ 566738 h 1126332"/>
              <a:gd name="connsiteX8" fmla="*/ 571500 w 818664"/>
              <a:gd name="connsiteY8" fmla="*/ 516732 h 1126332"/>
              <a:gd name="connsiteX9" fmla="*/ 607218 w 818664"/>
              <a:gd name="connsiteY9" fmla="*/ 450057 h 1126332"/>
              <a:gd name="connsiteX10" fmla="*/ 647700 w 818664"/>
              <a:gd name="connsiteY10" fmla="*/ 407195 h 1126332"/>
              <a:gd name="connsiteX11" fmla="*/ 683418 w 818664"/>
              <a:gd name="connsiteY11" fmla="*/ 371476 h 1126332"/>
              <a:gd name="connsiteX12" fmla="*/ 695325 w 818664"/>
              <a:gd name="connsiteY12" fmla="*/ 369095 h 1126332"/>
              <a:gd name="connsiteX13" fmla="*/ 750093 w 818664"/>
              <a:gd name="connsiteY13" fmla="*/ 366713 h 1126332"/>
              <a:gd name="connsiteX14" fmla="*/ 816768 w 818664"/>
              <a:gd name="connsiteY14" fmla="*/ 328613 h 1126332"/>
              <a:gd name="connsiteX15" fmla="*/ 797718 w 818664"/>
              <a:gd name="connsiteY15" fmla="*/ 261938 h 1126332"/>
              <a:gd name="connsiteX16" fmla="*/ 769143 w 818664"/>
              <a:gd name="connsiteY16" fmla="*/ 273845 h 1126332"/>
              <a:gd name="connsiteX17" fmla="*/ 719137 w 818664"/>
              <a:gd name="connsiteY17" fmla="*/ 238126 h 1126332"/>
              <a:gd name="connsiteX18" fmla="*/ 676275 w 818664"/>
              <a:gd name="connsiteY18" fmla="*/ 209551 h 1126332"/>
              <a:gd name="connsiteX19" fmla="*/ 681037 w 818664"/>
              <a:gd name="connsiteY19" fmla="*/ 176213 h 1126332"/>
              <a:gd name="connsiteX20" fmla="*/ 676275 w 818664"/>
              <a:gd name="connsiteY20" fmla="*/ 140495 h 1126332"/>
              <a:gd name="connsiteX21" fmla="*/ 673893 w 818664"/>
              <a:gd name="connsiteY21" fmla="*/ 52388 h 1126332"/>
              <a:gd name="connsiteX22" fmla="*/ 654844 w 818664"/>
              <a:gd name="connsiteY22" fmla="*/ 0 h 1126332"/>
              <a:gd name="connsiteX23" fmla="*/ 631031 w 818664"/>
              <a:gd name="connsiteY23" fmla="*/ 52388 h 1126332"/>
              <a:gd name="connsiteX24" fmla="*/ 597693 w 818664"/>
              <a:gd name="connsiteY24" fmla="*/ 52388 h 1126332"/>
              <a:gd name="connsiteX25" fmla="*/ 561975 w 818664"/>
              <a:gd name="connsiteY25" fmla="*/ 73820 h 1126332"/>
              <a:gd name="connsiteX26" fmla="*/ 519112 w 818664"/>
              <a:gd name="connsiteY26" fmla="*/ 71438 h 1126332"/>
              <a:gd name="connsiteX27" fmla="*/ 531018 w 818664"/>
              <a:gd name="connsiteY27" fmla="*/ 100013 h 1126332"/>
              <a:gd name="connsiteX28" fmla="*/ 457200 w 818664"/>
              <a:gd name="connsiteY28" fmla="*/ 121445 h 1126332"/>
              <a:gd name="connsiteX29" fmla="*/ 421481 w 818664"/>
              <a:gd name="connsiteY29" fmla="*/ 173832 h 1126332"/>
              <a:gd name="connsiteX30" fmla="*/ 309562 w 818664"/>
              <a:gd name="connsiteY30" fmla="*/ 192882 h 1126332"/>
              <a:gd name="connsiteX31" fmla="*/ 259556 w 818664"/>
              <a:gd name="connsiteY31" fmla="*/ 240507 h 1126332"/>
              <a:gd name="connsiteX32" fmla="*/ 207168 w 818664"/>
              <a:gd name="connsiteY32" fmla="*/ 288132 h 1126332"/>
              <a:gd name="connsiteX33" fmla="*/ 164306 w 818664"/>
              <a:gd name="connsiteY33" fmla="*/ 319088 h 1126332"/>
              <a:gd name="connsiteX34" fmla="*/ 157162 w 818664"/>
              <a:gd name="connsiteY34" fmla="*/ 373857 h 1126332"/>
              <a:gd name="connsiteX35" fmla="*/ 209550 w 818664"/>
              <a:gd name="connsiteY35" fmla="*/ 435769 h 1126332"/>
              <a:gd name="connsiteX36" fmla="*/ 228600 w 818664"/>
              <a:gd name="connsiteY36" fmla="*/ 492920 h 1126332"/>
              <a:gd name="connsiteX37" fmla="*/ 183355 w 818664"/>
              <a:gd name="connsiteY37" fmla="*/ 514351 h 1126332"/>
              <a:gd name="connsiteX38" fmla="*/ 164306 w 818664"/>
              <a:gd name="connsiteY38" fmla="*/ 581026 h 1126332"/>
              <a:gd name="connsiteX39" fmla="*/ 102393 w 818664"/>
              <a:gd name="connsiteY39" fmla="*/ 647700 h 1126332"/>
              <a:gd name="connsiteX40" fmla="*/ 52387 w 818664"/>
              <a:gd name="connsiteY40" fmla="*/ 704851 h 1126332"/>
              <a:gd name="connsiteX41" fmla="*/ 33337 w 818664"/>
              <a:gd name="connsiteY41" fmla="*/ 738188 h 1126332"/>
              <a:gd name="connsiteX42" fmla="*/ 47625 w 818664"/>
              <a:gd name="connsiteY42" fmla="*/ 781051 h 1126332"/>
              <a:gd name="connsiteX43" fmla="*/ 21431 w 818664"/>
              <a:gd name="connsiteY43" fmla="*/ 816769 h 1126332"/>
              <a:gd name="connsiteX44" fmla="*/ 0 w 818664"/>
              <a:gd name="connsiteY44" fmla="*/ 862013 h 1126332"/>
              <a:gd name="connsiteX45" fmla="*/ 4762 w 818664"/>
              <a:gd name="connsiteY45" fmla="*/ 921545 h 1126332"/>
              <a:gd name="connsiteX46" fmla="*/ 7143 w 818664"/>
              <a:gd name="connsiteY46" fmla="*/ 931070 h 1126332"/>
              <a:gd name="connsiteX47" fmla="*/ 33337 w 818664"/>
              <a:gd name="connsiteY47" fmla="*/ 954882 h 1126332"/>
              <a:gd name="connsiteX48" fmla="*/ 76200 w 818664"/>
              <a:gd name="connsiteY48" fmla="*/ 976313 h 1126332"/>
              <a:gd name="connsiteX49" fmla="*/ 80962 w 818664"/>
              <a:gd name="connsiteY49" fmla="*/ 983457 h 1126332"/>
              <a:gd name="connsiteX50" fmla="*/ 76200 w 818664"/>
              <a:gd name="connsiteY50" fmla="*/ 1040607 h 1126332"/>
              <a:gd name="connsiteX51" fmla="*/ 71437 w 818664"/>
              <a:gd name="connsiteY51" fmla="*/ 1052513 h 1126332"/>
              <a:gd name="connsiteX52" fmla="*/ 76200 w 818664"/>
              <a:gd name="connsiteY52" fmla="*/ 1116807 h 1126332"/>
              <a:gd name="connsiteX53" fmla="*/ 80962 w 818664"/>
              <a:gd name="connsiteY53" fmla="*/ 1126332 h 1126332"/>
              <a:gd name="connsiteX54" fmla="*/ 114300 w 818664"/>
              <a:gd name="connsiteY54" fmla="*/ 1119188 h 1126332"/>
              <a:gd name="connsiteX55" fmla="*/ 123825 w 818664"/>
              <a:gd name="connsiteY55" fmla="*/ 1104901 h 1126332"/>
              <a:gd name="connsiteX56" fmla="*/ 161924 w 818664"/>
              <a:gd name="connsiteY56" fmla="*/ 1069183 h 1126332"/>
              <a:gd name="connsiteX57" fmla="*/ 195262 w 818664"/>
              <a:gd name="connsiteY57" fmla="*/ 1071563 h 1126332"/>
              <a:gd name="connsiteX58" fmla="*/ 230981 w 818664"/>
              <a:gd name="connsiteY58" fmla="*/ 1042988 h 1126332"/>
              <a:gd name="connsiteX59" fmla="*/ 278606 w 818664"/>
              <a:gd name="connsiteY59" fmla="*/ 964408 h 1126332"/>
              <a:gd name="connsiteX60" fmla="*/ 316706 w 818664"/>
              <a:gd name="connsiteY60" fmla="*/ 914401 h 1126332"/>
              <a:gd name="connsiteX61" fmla="*/ 338137 w 818664"/>
              <a:gd name="connsiteY61" fmla="*/ 912020 h 1126332"/>
              <a:gd name="connsiteX0" fmla="*/ 338137 w 818664"/>
              <a:gd name="connsiteY0" fmla="*/ 912020 h 1126332"/>
              <a:gd name="connsiteX1" fmla="*/ 350043 w 818664"/>
              <a:gd name="connsiteY1" fmla="*/ 888207 h 1126332"/>
              <a:gd name="connsiteX2" fmla="*/ 390525 w 818664"/>
              <a:gd name="connsiteY2" fmla="*/ 833439 h 1126332"/>
              <a:gd name="connsiteX3" fmla="*/ 409575 w 818664"/>
              <a:gd name="connsiteY3" fmla="*/ 788194 h 1126332"/>
              <a:gd name="connsiteX4" fmla="*/ 421481 w 818664"/>
              <a:gd name="connsiteY4" fmla="*/ 723901 h 1126332"/>
              <a:gd name="connsiteX5" fmla="*/ 440531 w 818664"/>
              <a:gd name="connsiteY5" fmla="*/ 681038 h 1126332"/>
              <a:gd name="connsiteX6" fmla="*/ 473868 w 818664"/>
              <a:gd name="connsiteY6" fmla="*/ 640557 h 1126332"/>
              <a:gd name="connsiteX7" fmla="*/ 526256 w 818664"/>
              <a:gd name="connsiteY7" fmla="*/ 566738 h 1126332"/>
              <a:gd name="connsiteX8" fmla="*/ 571500 w 818664"/>
              <a:gd name="connsiteY8" fmla="*/ 516732 h 1126332"/>
              <a:gd name="connsiteX9" fmla="*/ 607218 w 818664"/>
              <a:gd name="connsiteY9" fmla="*/ 450057 h 1126332"/>
              <a:gd name="connsiteX10" fmla="*/ 647700 w 818664"/>
              <a:gd name="connsiteY10" fmla="*/ 407195 h 1126332"/>
              <a:gd name="connsiteX11" fmla="*/ 683418 w 818664"/>
              <a:gd name="connsiteY11" fmla="*/ 371476 h 1126332"/>
              <a:gd name="connsiteX12" fmla="*/ 695325 w 818664"/>
              <a:gd name="connsiteY12" fmla="*/ 369095 h 1126332"/>
              <a:gd name="connsiteX13" fmla="*/ 750093 w 818664"/>
              <a:gd name="connsiteY13" fmla="*/ 366713 h 1126332"/>
              <a:gd name="connsiteX14" fmla="*/ 816768 w 818664"/>
              <a:gd name="connsiteY14" fmla="*/ 328613 h 1126332"/>
              <a:gd name="connsiteX15" fmla="*/ 797718 w 818664"/>
              <a:gd name="connsiteY15" fmla="*/ 261938 h 1126332"/>
              <a:gd name="connsiteX16" fmla="*/ 769143 w 818664"/>
              <a:gd name="connsiteY16" fmla="*/ 273845 h 1126332"/>
              <a:gd name="connsiteX17" fmla="*/ 719137 w 818664"/>
              <a:gd name="connsiteY17" fmla="*/ 238126 h 1126332"/>
              <a:gd name="connsiteX18" fmla="*/ 676275 w 818664"/>
              <a:gd name="connsiteY18" fmla="*/ 209551 h 1126332"/>
              <a:gd name="connsiteX19" fmla="*/ 681037 w 818664"/>
              <a:gd name="connsiteY19" fmla="*/ 176213 h 1126332"/>
              <a:gd name="connsiteX20" fmla="*/ 676275 w 818664"/>
              <a:gd name="connsiteY20" fmla="*/ 140495 h 1126332"/>
              <a:gd name="connsiteX21" fmla="*/ 673893 w 818664"/>
              <a:gd name="connsiteY21" fmla="*/ 52388 h 1126332"/>
              <a:gd name="connsiteX22" fmla="*/ 654844 w 818664"/>
              <a:gd name="connsiteY22" fmla="*/ 0 h 1126332"/>
              <a:gd name="connsiteX23" fmla="*/ 631031 w 818664"/>
              <a:gd name="connsiteY23" fmla="*/ 52388 h 1126332"/>
              <a:gd name="connsiteX24" fmla="*/ 597693 w 818664"/>
              <a:gd name="connsiteY24" fmla="*/ 52388 h 1126332"/>
              <a:gd name="connsiteX25" fmla="*/ 561975 w 818664"/>
              <a:gd name="connsiteY25" fmla="*/ 73820 h 1126332"/>
              <a:gd name="connsiteX26" fmla="*/ 519112 w 818664"/>
              <a:gd name="connsiteY26" fmla="*/ 71438 h 1126332"/>
              <a:gd name="connsiteX27" fmla="*/ 531018 w 818664"/>
              <a:gd name="connsiteY27" fmla="*/ 100013 h 1126332"/>
              <a:gd name="connsiteX28" fmla="*/ 457200 w 818664"/>
              <a:gd name="connsiteY28" fmla="*/ 121445 h 1126332"/>
              <a:gd name="connsiteX29" fmla="*/ 421481 w 818664"/>
              <a:gd name="connsiteY29" fmla="*/ 173832 h 1126332"/>
              <a:gd name="connsiteX30" fmla="*/ 309562 w 818664"/>
              <a:gd name="connsiteY30" fmla="*/ 192882 h 1126332"/>
              <a:gd name="connsiteX31" fmla="*/ 259556 w 818664"/>
              <a:gd name="connsiteY31" fmla="*/ 240507 h 1126332"/>
              <a:gd name="connsiteX32" fmla="*/ 207168 w 818664"/>
              <a:gd name="connsiteY32" fmla="*/ 288132 h 1126332"/>
              <a:gd name="connsiteX33" fmla="*/ 164306 w 818664"/>
              <a:gd name="connsiteY33" fmla="*/ 319088 h 1126332"/>
              <a:gd name="connsiteX34" fmla="*/ 157162 w 818664"/>
              <a:gd name="connsiteY34" fmla="*/ 373857 h 1126332"/>
              <a:gd name="connsiteX35" fmla="*/ 209550 w 818664"/>
              <a:gd name="connsiteY35" fmla="*/ 435769 h 1126332"/>
              <a:gd name="connsiteX36" fmla="*/ 228600 w 818664"/>
              <a:gd name="connsiteY36" fmla="*/ 492920 h 1126332"/>
              <a:gd name="connsiteX37" fmla="*/ 183355 w 818664"/>
              <a:gd name="connsiteY37" fmla="*/ 514351 h 1126332"/>
              <a:gd name="connsiteX38" fmla="*/ 164306 w 818664"/>
              <a:gd name="connsiteY38" fmla="*/ 581026 h 1126332"/>
              <a:gd name="connsiteX39" fmla="*/ 102393 w 818664"/>
              <a:gd name="connsiteY39" fmla="*/ 647700 h 1126332"/>
              <a:gd name="connsiteX40" fmla="*/ 52387 w 818664"/>
              <a:gd name="connsiteY40" fmla="*/ 704851 h 1126332"/>
              <a:gd name="connsiteX41" fmla="*/ 33337 w 818664"/>
              <a:gd name="connsiteY41" fmla="*/ 738188 h 1126332"/>
              <a:gd name="connsiteX42" fmla="*/ 47625 w 818664"/>
              <a:gd name="connsiteY42" fmla="*/ 781051 h 1126332"/>
              <a:gd name="connsiteX43" fmla="*/ 21431 w 818664"/>
              <a:gd name="connsiteY43" fmla="*/ 816769 h 1126332"/>
              <a:gd name="connsiteX44" fmla="*/ 0 w 818664"/>
              <a:gd name="connsiteY44" fmla="*/ 862013 h 1126332"/>
              <a:gd name="connsiteX45" fmla="*/ 4762 w 818664"/>
              <a:gd name="connsiteY45" fmla="*/ 921545 h 1126332"/>
              <a:gd name="connsiteX46" fmla="*/ 7143 w 818664"/>
              <a:gd name="connsiteY46" fmla="*/ 931070 h 1126332"/>
              <a:gd name="connsiteX47" fmla="*/ 33337 w 818664"/>
              <a:gd name="connsiteY47" fmla="*/ 954882 h 1126332"/>
              <a:gd name="connsiteX48" fmla="*/ 76200 w 818664"/>
              <a:gd name="connsiteY48" fmla="*/ 976313 h 1126332"/>
              <a:gd name="connsiteX49" fmla="*/ 76200 w 818664"/>
              <a:gd name="connsiteY49" fmla="*/ 1040607 h 1126332"/>
              <a:gd name="connsiteX50" fmla="*/ 71437 w 818664"/>
              <a:gd name="connsiteY50" fmla="*/ 1052513 h 1126332"/>
              <a:gd name="connsiteX51" fmla="*/ 76200 w 818664"/>
              <a:gd name="connsiteY51" fmla="*/ 1116807 h 1126332"/>
              <a:gd name="connsiteX52" fmla="*/ 80962 w 818664"/>
              <a:gd name="connsiteY52" fmla="*/ 1126332 h 1126332"/>
              <a:gd name="connsiteX53" fmla="*/ 114300 w 818664"/>
              <a:gd name="connsiteY53" fmla="*/ 1119188 h 1126332"/>
              <a:gd name="connsiteX54" fmla="*/ 123825 w 818664"/>
              <a:gd name="connsiteY54" fmla="*/ 1104901 h 1126332"/>
              <a:gd name="connsiteX55" fmla="*/ 161924 w 818664"/>
              <a:gd name="connsiteY55" fmla="*/ 1069183 h 1126332"/>
              <a:gd name="connsiteX56" fmla="*/ 195262 w 818664"/>
              <a:gd name="connsiteY56" fmla="*/ 1071563 h 1126332"/>
              <a:gd name="connsiteX57" fmla="*/ 230981 w 818664"/>
              <a:gd name="connsiteY57" fmla="*/ 1042988 h 1126332"/>
              <a:gd name="connsiteX58" fmla="*/ 278606 w 818664"/>
              <a:gd name="connsiteY58" fmla="*/ 964408 h 1126332"/>
              <a:gd name="connsiteX59" fmla="*/ 316706 w 818664"/>
              <a:gd name="connsiteY59" fmla="*/ 914401 h 1126332"/>
              <a:gd name="connsiteX60" fmla="*/ 338137 w 818664"/>
              <a:gd name="connsiteY60" fmla="*/ 912020 h 1126332"/>
              <a:gd name="connsiteX0" fmla="*/ 338137 w 818664"/>
              <a:gd name="connsiteY0" fmla="*/ 912020 h 1126332"/>
              <a:gd name="connsiteX1" fmla="*/ 350043 w 818664"/>
              <a:gd name="connsiteY1" fmla="*/ 888207 h 1126332"/>
              <a:gd name="connsiteX2" fmla="*/ 390525 w 818664"/>
              <a:gd name="connsiteY2" fmla="*/ 833439 h 1126332"/>
              <a:gd name="connsiteX3" fmla="*/ 409575 w 818664"/>
              <a:gd name="connsiteY3" fmla="*/ 788194 h 1126332"/>
              <a:gd name="connsiteX4" fmla="*/ 421481 w 818664"/>
              <a:gd name="connsiteY4" fmla="*/ 723901 h 1126332"/>
              <a:gd name="connsiteX5" fmla="*/ 440531 w 818664"/>
              <a:gd name="connsiteY5" fmla="*/ 681038 h 1126332"/>
              <a:gd name="connsiteX6" fmla="*/ 473868 w 818664"/>
              <a:gd name="connsiteY6" fmla="*/ 640557 h 1126332"/>
              <a:gd name="connsiteX7" fmla="*/ 526256 w 818664"/>
              <a:gd name="connsiteY7" fmla="*/ 566738 h 1126332"/>
              <a:gd name="connsiteX8" fmla="*/ 571500 w 818664"/>
              <a:gd name="connsiteY8" fmla="*/ 516732 h 1126332"/>
              <a:gd name="connsiteX9" fmla="*/ 607218 w 818664"/>
              <a:gd name="connsiteY9" fmla="*/ 450057 h 1126332"/>
              <a:gd name="connsiteX10" fmla="*/ 647700 w 818664"/>
              <a:gd name="connsiteY10" fmla="*/ 407195 h 1126332"/>
              <a:gd name="connsiteX11" fmla="*/ 683418 w 818664"/>
              <a:gd name="connsiteY11" fmla="*/ 371476 h 1126332"/>
              <a:gd name="connsiteX12" fmla="*/ 695325 w 818664"/>
              <a:gd name="connsiteY12" fmla="*/ 369095 h 1126332"/>
              <a:gd name="connsiteX13" fmla="*/ 750093 w 818664"/>
              <a:gd name="connsiteY13" fmla="*/ 366713 h 1126332"/>
              <a:gd name="connsiteX14" fmla="*/ 816768 w 818664"/>
              <a:gd name="connsiteY14" fmla="*/ 328613 h 1126332"/>
              <a:gd name="connsiteX15" fmla="*/ 797718 w 818664"/>
              <a:gd name="connsiteY15" fmla="*/ 261938 h 1126332"/>
              <a:gd name="connsiteX16" fmla="*/ 769143 w 818664"/>
              <a:gd name="connsiteY16" fmla="*/ 273845 h 1126332"/>
              <a:gd name="connsiteX17" fmla="*/ 719137 w 818664"/>
              <a:gd name="connsiteY17" fmla="*/ 238126 h 1126332"/>
              <a:gd name="connsiteX18" fmla="*/ 676275 w 818664"/>
              <a:gd name="connsiteY18" fmla="*/ 209551 h 1126332"/>
              <a:gd name="connsiteX19" fmla="*/ 681037 w 818664"/>
              <a:gd name="connsiteY19" fmla="*/ 176213 h 1126332"/>
              <a:gd name="connsiteX20" fmla="*/ 676275 w 818664"/>
              <a:gd name="connsiteY20" fmla="*/ 140495 h 1126332"/>
              <a:gd name="connsiteX21" fmla="*/ 673893 w 818664"/>
              <a:gd name="connsiteY21" fmla="*/ 52388 h 1126332"/>
              <a:gd name="connsiteX22" fmla="*/ 654844 w 818664"/>
              <a:gd name="connsiteY22" fmla="*/ 0 h 1126332"/>
              <a:gd name="connsiteX23" fmla="*/ 631031 w 818664"/>
              <a:gd name="connsiteY23" fmla="*/ 52388 h 1126332"/>
              <a:gd name="connsiteX24" fmla="*/ 597693 w 818664"/>
              <a:gd name="connsiteY24" fmla="*/ 52388 h 1126332"/>
              <a:gd name="connsiteX25" fmla="*/ 561975 w 818664"/>
              <a:gd name="connsiteY25" fmla="*/ 73820 h 1126332"/>
              <a:gd name="connsiteX26" fmla="*/ 519112 w 818664"/>
              <a:gd name="connsiteY26" fmla="*/ 71438 h 1126332"/>
              <a:gd name="connsiteX27" fmla="*/ 531018 w 818664"/>
              <a:gd name="connsiteY27" fmla="*/ 100013 h 1126332"/>
              <a:gd name="connsiteX28" fmla="*/ 457200 w 818664"/>
              <a:gd name="connsiteY28" fmla="*/ 121445 h 1126332"/>
              <a:gd name="connsiteX29" fmla="*/ 421481 w 818664"/>
              <a:gd name="connsiteY29" fmla="*/ 173832 h 1126332"/>
              <a:gd name="connsiteX30" fmla="*/ 309562 w 818664"/>
              <a:gd name="connsiteY30" fmla="*/ 192882 h 1126332"/>
              <a:gd name="connsiteX31" fmla="*/ 259556 w 818664"/>
              <a:gd name="connsiteY31" fmla="*/ 240507 h 1126332"/>
              <a:gd name="connsiteX32" fmla="*/ 207168 w 818664"/>
              <a:gd name="connsiteY32" fmla="*/ 288132 h 1126332"/>
              <a:gd name="connsiteX33" fmla="*/ 164306 w 818664"/>
              <a:gd name="connsiteY33" fmla="*/ 319088 h 1126332"/>
              <a:gd name="connsiteX34" fmla="*/ 157162 w 818664"/>
              <a:gd name="connsiteY34" fmla="*/ 373857 h 1126332"/>
              <a:gd name="connsiteX35" fmla="*/ 209550 w 818664"/>
              <a:gd name="connsiteY35" fmla="*/ 435769 h 1126332"/>
              <a:gd name="connsiteX36" fmla="*/ 228600 w 818664"/>
              <a:gd name="connsiteY36" fmla="*/ 492920 h 1126332"/>
              <a:gd name="connsiteX37" fmla="*/ 183355 w 818664"/>
              <a:gd name="connsiteY37" fmla="*/ 514351 h 1126332"/>
              <a:gd name="connsiteX38" fmla="*/ 164306 w 818664"/>
              <a:gd name="connsiteY38" fmla="*/ 581026 h 1126332"/>
              <a:gd name="connsiteX39" fmla="*/ 102393 w 818664"/>
              <a:gd name="connsiteY39" fmla="*/ 647700 h 1126332"/>
              <a:gd name="connsiteX40" fmla="*/ 52387 w 818664"/>
              <a:gd name="connsiteY40" fmla="*/ 704851 h 1126332"/>
              <a:gd name="connsiteX41" fmla="*/ 33337 w 818664"/>
              <a:gd name="connsiteY41" fmla="*/ 738188 h 1126332"/>
              <a:gd name="connsiteX42" fmla="*/ 47625 w 818664"/>
              <a:gd name="connsiteY42" fmla="*/ 781051 h 1126332"/>
              <a:gd name="connsiteX43" fmla="*/ 21431 w 818664"/>
              <a:gd name="connsiteY43" fmla="*/ 816769 h 1126332"/>
              <a:gd name="connsiteX44" fmla="*/ 0 w 818664"/>
              <a:gd name="connsiteY44" fmla="*/ 862013 h 1126332"/>
              <a:gd name="connsiteX45" fmla="*/ 4762 w 818664"/>
              <a:gd name="connsiteY45" fmla="*/ 921545 h 1126332"/>
              <a:gd name="connsiteX46" fmla="*/ 7143 w 818664"/>
              <a:gd name="connsiteY46" fmla="*/ 931070 h 1126332"/>
              <a:gd name="connsiteX47" fmla="*/ 33337 w 818664"/>
              <a:gd name="connsiteY47" fmla="*/ 954882 h 1126332"/>
              <a:gd name="connsiteX48" fmla="*/ 97631 w 818664"/>
              <a:gd name="connsiteY48" fmla="*/ 969169 h 1126332"/>
              <a:gd name="connsiteX49" fmla="*/ 76200 w 818664"/>
              <a:gd name="connsiteY49" fmla="*/ 1040607 h 1126332"/>
              <a:gd name="connsiteX50" fmla="*/ 71437 w 818664"/>
              <a:gd name="connsiteY50" fmla="*/ 1052513 h 1126332"/>
              <a:gd name="connsiteX51" fmla="*/ 76200 w 818664"/>
              <a:gd name="connsiteY51" fmla="*/ 1116807 h 1126332"/>
              <a:gd name="connsiteX52" fmla="*/ 80962 w 818664"/>
              <a:gd name="connsiteY52" fmla="*/ 1126332 h 1126332"/>
              <a:gd name="connsiteX53" fmla="*/ 114300 w 818664"/>
              <a:gd name="connsiteY53" fmla="*/ 1119188 h 1126332"/>
              <a:gd name="connsiteX54" fmla="*/ 123825 w 818664"/>
              <a:gd name="connsiteY54" fmla="*/ 1104901 h 1126332"/>
              <a:gd name="connsiteX55" fmla="*/ 161924 w 818664"/>
              <a:gd name="connsiteY55" fmla="*/ 1069183 h 1126332"/>
              <a:gd name="connsiteX56" fmla="*/ 195262 w 818664"/>
              <a:gd name="connsiteY56" fmla="*/ 1071563 h 1126332"/>
              <a:gd name="connsiteX57" fmla="*/ 230981 w 818664"/>
              <a:gd name="connsiteY57" fmla="*/ 1042988 h 1126332"/>
              <a:gd name="connsiteX58" fmla="*/ 278606 w 818664"/>
              <a:gd name="connsiteY58" fmla="*/ 964408 h 1126332"/>
              <a:gd name="connsiteX59" fmla="*/ 316706 w 818664"/>
              <a:gd name="connsiteY59" fmla="*/ 914401 h 1126332"/>
              <a:gd name="connsiteX60" fmla="*/ 338137 w 818664"/>
              <a:gd name="connsiteY60" fmla="*/ 912020 h 1126332"/>
              <a:gd name="connsiteX0" fmla="*/ 338137 w 818664"/>
              <a:gd name="connsiteY0" fmla="*/ 912020 h 1126332"/>
              <a:gd name="connsiteX1" fmla="*/ 350043 w 818664"/>
              <a:gd name="connsiteY1" fmla="*/ 888207 h 1126332"/>
              <a:gd name="connsiteX2" fmla="*/ 390525 w 818664"/>
              <a:gd name="connsiteY2" fmla="*/ 833439 h 1126332"/>
              <a:gd name="connsiteX3" fmla="*/ 409575 w 818664"/>
              <a:gd name="connsiteY3" fmla="*/ 788194 h 1126332"/>
              <a:gd name="connsiteX4" fmla="*/ 421481 w 818664"/>
              <a:gd name="connsiteY4" fmla="*/ 723901 h 1126332"/>
              <a:gd name="connsiteX5" fmla="*/ 440531 w 818664"/>
              <a:gd name="connsiteY5" fmla="*/ 681038 h 1126332"/>
              <a:gd name="connsiteX6" fmla="*/ 473868 w 818664"/>
              <a:gd name="connsiteY6" fmla="*/ 640557 h 1126332"/>
              <a:gd name="connsiteX7" fmla="*/ 526256 w 818664"/>
              <a:gd name="connsiteY7" fmla="*/ 566738 h 1126332"/>
              <a:gd name="connsiteX8" fmla="*/ 571500 w 818664"/>
              <a:gd name="connsiteY8" fmla="*/ 516732 h 1126332"/>
              <a:gd name="connsiteX9" fmla="*/ 607218 w 818664"/>
              <a:gd name="connsiteY9" fmla="*/ 450057 h 1126332"/>
              <a:gd name="connsiteX10" fmla="*/ 647700 w 818664"/>
              <a:gd name="connsiteY10" fmla="*/ 407195 h 1126332"/>
              <a:gd name="connsiteX11" fmla="*/ 683418 w 818664"/>
              <a:gd name="connsiteY11" fmla="*/ 371476 h 1126332"/>
              <a:gd name="connsiteX12" fmla="*/ 695325 w 818664"/>
              <a:gd name="connsiteY12" fmla="*/ 369095 h 1126332"/>
              <a:gd name="connsiteX13" fmla="*/ 750093 w 818664"/>
              <a:gd name="connsiteY13" fmla="*/ 366713 h 1126332"/>
              <a:gd name="connsiteX14" fmla="*/ 816768 w 818664"/>
              <a:gd name="connsiteY14" fmla="*/ 328613 h 1126332"/>
              <a:gd name="connsiteX15" fmla="*/ 797718 w 818664"/>
              <a:gd name="connsiteY15" fmla="*/ 261938 h 1126332"/>
              <a:gd name="connsiteX16" fmla="*/ 769143 w 818664"/>
              <a:gd name="connsiteY16" fmla="*/ 273845 h 1126332"/>
              <a:gd name="connsiteX17" fmla="*/ 719137 w 818664"/>
              <a:gd name="connsiteY17" fmla="*/ 238126 h 1126332"/>
              <a:gd name="connsiteX18" fmla="*/ 676275 w 818664"/>
              <a:gd name="connsiteY18" fmla="*/ 209551 h 1126332"/>
              <a:gd name="connsiteX19" fmla="*/ 681037 w 818664"/>
              <a:gd name="connsiteY19" fmla="*/ 176213 h 1126332"/>
              <a:gd name="connsiteX20" fmla="*/ 676275 w 818664"/>
              <a:gd name="connsiteY20" fmla="*/ 140495 h 1126332"/>
              <a:gd name="connsiteX21" fmla="*/ 673893 w 818664"/>
              <a:gd name="connsiteY21" fmla="*/ 52388 h 1126332"/>
              <a:gd name="connsiteX22" fmla="*/ 654844 w 818664"/>
              <a:gd name="connsiteY22" fmla="*/ 0 h 1126332"/>
              <a:gd name="connsiteX23" fmla="*/ 631031 w 818664"/>
              <a:gd name="connsiteY23" fmla="*/ 52388 h 1126332"/>
              <a:gd name="connsiteX24" fmla="*/ 597693 w 818664"/>
              <a:gd name="connsiteY24" fmla="*/ 52388 h 1126332"/>
              <a:gd name="connsiteX25" fmla="*/ 561975 w 818664"/>
              <a:gd name="connsiteY25" fmla="*/ 73820 h 1126332"/>
              <a:gd name="connsiteX26" fmla="*/ 519112 w 818664"/>
              <a:gd name="connsiteY26" fmla="*/ 71438 h 1126332"/>
              <a:gd name="connsiteX27" fmla="*/ 531018 w 818664"/>
              <a:gd name="connsiteY27" fmla="*/ 100013 h 1126332"/>
              <a:gd name="connsiteX28" fmla="*/ 457200 w 818664"/>
              <a:gd name="connsiteY28" fmla="*/ 121445 h 1126332"/>
              <a:gd name="connsiteX29" fmla="*/ 421481 w 818664"/>
              <a:gd name="connsiteY29" fmla="*/ 173832 h 1126332"/>
              <a:gd name="connsiteX30" fmla="*/ 309562 w 818664"/>
              <a:gd name="connsiteY30" fmla="*/ 192882 h 1126332"/>
              <a:gd name="connsiteX31" fmla="*/ 259556 w 818664"/>
              <a:gd name="connsiteY31" fmla="*/ 240507 h 1126332"/>
              <a:gd name="connsiteX32" fmla="*/ 207168 w 818664"/>
              <a:gd name="connsiteY32" fmla="*/ 288132 h 1126332"/>
              <a:gd name="connsiteX33" fmla="*/ 164306 w 818664"/>
              <a:gd name="connsiteY33" fmla="*/ 319088 h 1126332"/>
              <a:gd name="connsiteX34" fmla="*/ 157162 w 818664"/>
              <a:gd name="connsiteY34" fmla="*/ 373857 h 1126332"/>
              <a:gd name="connsiteX35" fmla="*/ 209550 w 818664"/>
              <a:gd name="connsiteY35" fmla="*/ 435769 h 1126332"/>
              <a:gd name="connsiteX36" fmla="*/ 228600 w 818664"/>
              <a:gd name="connsiteY36" fmla="*/ 492920 h 1126332"/>
              <a:gd name="connsiteX37" fmla="*/ 183355 w 818664"/>
              <a:gd name="connsiteY37" fmla="*/ 514351 h 1126332"/>
              <a:gd name="connsiteX38" fmla="*/ 164306 w 818664"/>
              <a:gd name="connsiteY38" fmla="*/ 581026 h 1126332"/>
              <a:gd name="connsiteX39" fmla="*/ 102393 w 818664"/>
              <a:gd name="connsiteY39" fmla="*/ 647700 h 1126332"/>
              <a:gd name="connsiteX40" fmla="*/ 52387 w 818664"/>
              <a:gd name="connsiteY40" fmla="*/ 704851 h 1126332"/>
              <a:gd name="connsiteX41" fmla="*/ 33337 w 818664"/>
              <a:gd name="connsiteY41" fmla="*/ 738188 h 1126332"/>
              <a:gd name="connsiteX42" fmla="*/ 47625 w 818664"/>
              <a:gd name="connsiteY42" fmla="*/ 781051 h 1126332"/>
              <a:gd name="connsiteX43" fmla="*/ 21431 w 818664"/>
              <a:gd name="connsiteY43" fmla="*/ 816769 h 1126332"/>
              <a:gd name="connsiteX44" fmla="*/ 0 w 818664"/>
              <a:gd name="connsiteY44" fmla="*/ 862013 h 1126332"/>
              <a:gd name="connsiteX45" fmla="*/ 4762 w 818664"/>
              <a:gd name="connsiteY45" fmla="*/ 921545 h 1126332"/>
              <a:gd name="connsiteX46" fmla="*/ 7143 w 818664"/>
              <a:gd name="connsiteY46" fmla="*/ 931070 h 1126332"/>
              <a:gd name="connsiteX47" fmla="*/ 50005 w 818664"/>
              <a:gd name="connsiteY47" fmla="*/ 950120 h 1126332"/>
              <a:gd name="connsiteX48" fmla="*/ 97631 w 818664"/>
              <a:gd name="connsiteY48" fmla="*/ 969169 h 1126332"/>
              <a:gd name="connsiteX49" fmla="*/ 76200 w 818664"/>
              <a:gd name="connsiteY49" fmla="*/ 1040607 h 1126332"/>
              <a:gd name="connsiteX50" fmla="*/ 71437 w 818664"/>
              <a:gd name="connsiteY50" fmla="*/ 1052513 h 1126332"/>
              <a:gd name="connsiteX51" fmla="*/ 76200 w 818664"/>
              <a:gd name="connsiteY51" fmla="*/ 1116807 h 1126332"/>
              <a:gd name="connsiteX52" fmla="*/ 80962 w 818664"/>
              <a:gd name="connsiteY52" fmla="*/ 1126332 h 1126332"/>
              <a:gd name="connsiteX53" fmla="*/ 114300 w 818664"/>
              <a:gd name="connsiteY53" fmla="*/ 1119188 h 1126332"/>
              <a:gd name="connsiteX54" fmla="*/ 123825 w 818664"/>
              <a:gd name="connsiteY54" fmla="*/ 1104901 h 1126332"/>
              <a:gd name="connsiteX55" fmla="*/ 161924 w 818664"/>
              <a:gd name="connsiteY55" fmla="*/ 1069183 h 1126332"/>
              <a:gd name="connsiteX56" fmla="*/ 195262 w 818664"/>
              <a:gd name="connsiteY56" fmla="*/ 1071563 h 1126332"/>
              <a:gd name="connsiteX57" fmla="*/ 230981 w 818664"/>
              <a:gd name="connsiteY57" fmla="*/ 1042988 h 1126332"/>
              <a:gd name="connsiteX58" fmla="*/ 278606 w 818664"/>
              <a:gd name="connsiteY58" fmla="*/ 964408 h 1126332"/>
              <a:gd name="connsiteX59" fmla="*/ 316706 w 818664"/>
              <a:gd name="connsiteY59" fmla="*/ 914401 h 1126332"/>
              <a:gd name="connsiteX60" fmla="*/ 338137 w 818664"/>
              <a:gd name="connsiteY60" fmla="*/ 912020 h 1126332"/>
              <a:gd name="connsiteX0" fmla="*/ 338617 w 819144"/>
              <a:gd name="connsiteY0" fmla="*/ 912020 h 1126332"/>
              <a:gd name="connsiteX1" fmla="*/ 350523 w 819144"/>
              <a:gd name="connsiteY1" fmla="*/ 888207 h 1126332"/>
              <a:gd name="connsiteX2" fmla="*/ 391005 w 819144"/>
              <a:gd name="connsiteY2" fmla="*/ 833439 h 1126332"/>
              <a:gd name="connsiteX3" fmla="*/ 410055 w 819144"/>
              <a:gd name="connsiteY3" fmla="*/ 788194 h 1126332"/>
              <a:gd name="connsiteX4" fmla="*/ 421961 w 819144"/>
              <a:gd name="connsiteY4" fmla="*/ 723901 h 1126332"/>
              <a:gd name="connsiteX5" fmla="*/ 441011 w 819144"/>
              <a:gd name="connsiteY5" fmla="*/ 681038 h 1126332"/>
              <a:gd name="connsiteX6" fmla="*/ 474348 w 819144"/>
              <a:gd name="connsiteY6" fmla="*/ 640557 h 1126332"/>
              <a:gd name="connsiteX7" fmla="*/ 526736 w 819144"/>
              <a:gd name="connsiteY7" fmla="*/ 566738 h 1126332"/>
              <a:gd name="connsiteX8" fmla="*/ 571980 w 819144"/>
              <a:gd name="connsiteY8" fmla="*/ 516732 h 1126332"/>
              <a:gd name="connsiteX9" fmla="*/ 607698 w 819144"/>
              <a:gd name="connsiteY9" fmla="*/ 450057 h 1126332"/>
              <a:gd name="connsiteX10" fmla="*/ 648180 w 819144"/>
              <a:gd name="connsiteY10" fmla="*/ 407195 h 1126332"/>
              <a:gd name="connsiteX11" fmla="*/ 683898 w 819144"/>
              <a:gd name="connsiteY11" fmla="*/ 371476 h 1126332"/>
              <a:gd name="connsiteX12" fmla="*/ 695805 w 819144"/>
              <a:gd name="connsiteY12" fmla="*/ 369095 h 1126332"/>
              <a:gd name="connsiteX13" fmla="*/ 750573 w 819144"/>
              <a:gd name="connsiteY13" fmla="*/ 366713 h 1126332"/>
              <a:gd name="connsiteX14" fmla="*/ 817248 w 819144"/>
              <a:gd name="connsiteY14" fmla="*/ 328613 h 1126332"/>
              <a:gd name="connsiteX15" fmla="*/ 798198 w 819144"/>
              <a:gd name="connsiteY15" fmla="*/ 261938 h 1126332"/>
              <a:gd name="connsiteX16" fmla="*/ 769623 w 819144"/>
              <a:gd name="connsiteY16" fmla="*/ 273845 h 1126332"/>
              <a:gd name="connsiteX17" fmla="*/ 719617 w 819144"/>
              <a:gd name="connsiteY17" fmla="*/ 238126 h 1126332"/>
              <a:gd name="connsiteX18" fmla="*/ 676755 w 819144"/>
              <a:gd name="connsiteY18" fmla="*/ 209551 h 1126332"/>
              <a:gd name="connsiteX19" fmla="*/ 681517 w 819144"/>
              <a:gd name="connsiteY19" fmla="*/ 176213 h 1126332"/>
              <a:gd name="connsiteX20" fmla="*/ 676755 w 819144"/>
              <a:gd name="connsiteY20" fmla="*/ 140495 h 1126332"/>
              <a:gd name="connsiteX21" fmla="*/ 674373 w 819144"/>
              <a:gd name="connsiteY21" fmla="*/ 52388 h 1126332"/>
              <a:gd name="connsiteX22" fmla="*/ 655324 w 819144"/>
              <a:gd name="connsiteY22" fmla="*/ 0 h 1126332"/>
              <a:gd name="connsiteX23" fmla="*/ 631511 w 819144"/>
              <a:gd name="connsiteY23" fmla="*/ 52388 h 1126332"/>
              <a:gd name="connsiteX24" fmla="*/ 598173 w 819144"/>
              <a:gd name="connsiteY24" fmla="*/ 52388 h 1126332"/>
              <a:gd name="connsiteX25" fmla="*/ 562455 w 819144"/>
              <a:gd name="connsiteY25" fmla="*/ 73820 h 1126332"/>
              <a:gd name="connsiteX26" fmla="*/ 519592 w 819144"/>
              <a:gd name="connsiteY26" fmla="*/ 71438 h 1126332"/>
              <a:gd name="connsiteX27" fmla="*/ 531498 w 819144"/>
              <a:gd name="connsiteY27" fmla="*/ 100013 h 1126332"/>
              <a:gd name="connsiteX28" fmla="*/ 457680 w 819144"/>
              <a:gd name="connsiteY28" fmla="*/ 121445 h 1126332"/>
              <a:gd name="connsiteX29" fmla="*/ 421961 w 819144"/>
              <a:gd name="connsiteY29" fmla="*/ 173832 h 1126332"/>
              <a:gd name="connsiteX30" fmla="*/ 310042 w 819144"/>
              <a:gd name="connsiteY30" fmla="*/ 192882 h 1126332"/>
              <a:gd name="connsiteX31" fmla="*/ 260036 w 819144"/>
              <a:gd name="connsiteY31" fmla="*/ 240507 h 1126332"/>
              <a:gd name="connsiteX32" fmla="*/ 207648 w 819144"/>
              <a:gd name="connsiteY32" fmla="*/ 288132 h 1126332"/>
              <a:gd name="connsiteX33" fmla="*/ 164786 w 819144"/>
              <a:gd name="connsiteY33" fmla="*/ 319088 h 1126332"/>
              <a:gd name="connsiteX34" fmla="*/ 157642 w 819144"/>
              <a:gd name="connsiteY34" fmla="*/ 373857 h 1126332"/>
              <a:gd name="connsiteX35" fmla="*/ 210030 w 819144"/>
              <a:gd name="connsiteY35" fmla="*/ 435769 h 1126332"/>
              <a:gd name="connsiteX36" fmla="*/ 229080 w 819144"/>
              <a:gd name="connsiteY36" fmla="*/ 492920 h 1126332"/>
              <a:gd name="connsiteX37" fmla="*/ 183835 w 819144"/>
              <a:gd name="connsiteY37" fmla="*/ 514351 h 1126332"/>
              <a:gd name="connsiteX38" fmla="*/ 164786 w 819144"/>
              <a:gd name="connsiteY38" fmla="*/ 581026 h 1126332"/>
              <a:gd name="connsiteX39" fmla="*/ 102873 w 819144"/>
              <a:gd name="connsiteY39" fmla="*/ 647700 h 1126332"/>
              <a:gd name="connsiteX40" fmla="*/ 52867 w 819144"/>
              <a:gd name="connsiteY40" fmla="*/ 704851 h 1126332"/>
              <a:gd name="connsiteX41" fmla="*/ 33817 w 819144"/>
              <a:gd name="connsiteY41" fmla="*/ 738188 h 1126332"/>
              <a:gd name="connsiteX42" fmla="*/ 48105 w 819144"/>
              <a:gd name="connsiteY42" fmla="*/ 781051 h 1126332"/>
              <a:gd name="connsiteX43" fmla="*/ 21911 w 819144"/>
              <a:gd name="connsiteY43" fmla="*/ 816769 h 1126332"/>
              <a:gd name="connsiteX44" fmla="*/ 480 w 819144"/>
              <a:gd name="connsiteY44" fmla="*/ 862013 h 1126332"/>
              <a:gd name="connsiteX45" fmla="*/ 5242 w 819144"/>
              <a:gd name="connsiteY45" fmla="*/ 921545 h 1126332"/>
              <a:gd name="connsiteX46" fmla="*/ 50485 w 819144"/>
              <a:gd name="connsiteY46" fmla="*/ 950120 h 1126332"/>
              <a:gd name="connsiteX47" fmla="*/ 98111 w 819144"/>
              <a:gd name="connsiteY47" fmla="*/ 969169 h 1126332"/>
              <a:gd name="connsiteX48" fmla="*/ 76680 w 819144"/>
              <a:gd name="connsiteY48" fmla="*/ 1040607 h 1126332"/>
              <a:gd name="connsiteX49" fmla="*/ 71917 w 819144"/>
              <a:gd name="connsiteY49" fmla="*/ 1052513 h 1126332"/>
              <a:gd name="connsiteX50" fmla="*/ 76680 w 819144"/>
              <a:gd name="connsiteY50" fmla="*/ 1116807 h 1126332"/>
              <a:gd name="connsiteX51" fmla="*/ 81442 w 819144"/>
              <a:gd name="connsiteY51" fmla="*/ 1126332 h 1126332"/>
              <a:gd name="connsiteX52" fmla="*/ 114780 w 819144"/>
              <a:gd name="connsiteY52" fmla="*/ 1119188 h 1126332"/>
              <a:gd name="connsiteX53" fmla="*/ 124305 w 819144"/>
              <a:gd name="connsiteY53" fmla="*/ 1104901 h 1126332"/>
              <a:gd name="connsiteX54" fmla="*/ 162404 w 819144"/>
              <a:gd name="connsiteY54" fmla="*/ 1069183 h 1126332"/>
              <a:gd name="connsiteX55" fmla="*/ 195742 w 819144"/>
              <a:gd name="connsiteY55" fmla="*/ 1071563 h 1126332"/>
              <a:gd name="connsiteX56" fmla="*/ 231461 w 819144"/>
              <a:gd name="connsiteY56" fmla="*/ 1042988 h 1126332"/>
              <a:gd name="connsiteX57" fmla="*/ 279086 w 819144"/>
              <a:gd name="connsiteY57" fmla="*/ 964408 h 1126332"/>
              <a:gd name="connsiteX58" fmla="*/ 317186 w 819144"/>
              <a:gd name="connsiteY58" fmla="*/ 914401 h 1126332"/>
              <a:gd name="connsiteX59" fmla="*/ 338617 w 819144"/>
              <a:gd name="connsiteY59" fmla="*/ 912020 h 1126332"/>
              <a:gd name="connsiteX0" fmla="*/ 338617 w 819144"/>
              <a:gd name="connsiteY0" fmla="*/ 912020 h 1126332"/>
              <a:gd name="connsiteX1" fmla="*/ 350523 w 819144"/>
              <a:gd name="connsiteY1" fmla="*/ 888207 h 1126332"/>
              <a:gd name="connsiteX2" fmla="*/ 391005 w 819144"/>
              <a:gd name="connsiteY2" fmla="*/ 833439 h 1126332"/>
              <a:gd name="connsiteX3" fmla="*/ 410055 w 819144"/>
              <a:gd name="connsiteY3" fmla="*/ 788194 h 1126332"/>
              <a:gd name="connsiteX4" fmla="*/ 421961 w 819144"/>
              <a:gd name="connsiteY4" fmla="*/ 723901 h 1126332"/>
              <a:gd name="connsiteX5" fmla="*/ 441011 w 819144"/>
              <a:gd name="connsiteY5" fmla="*/ 681038 h 1126332"/>
              <a:gd name="connsiteX6" fmla="*/ 474348 w 819144"/>
              <a:gd name="connsiteY6" fmla="*/ 640557 h 1126332"/>
              <a:gd name="connsiteX7" fmla="*/ 526736 w 819144"/>
              <a:gd name="connsiteY7" fmla="*/ 566738 h 1126332"/>
              <a:gd name="connsiteX8" fmla="*/ 571980 w 819144"/>
              <a:gd name="connsiteY8" fmla="*/ 516732 h 1126332"/>
              <a:gd name="connsiteX9" fmla="*/ 607698 w 819144"/>
              <a:gd name="connsiteY9" fmla="*/ 450057 h 1126332"/>
              <a:gd name="connsiteX10" fmla="*/ 648180 w 819144"/>
              <a:gd name="connsiteY10" fmla="*/ 407195 h 1126332"/>
              <a:gd name="connsiteX11" fmla="*/ 683898 w 819144"/>
              <a:gd name="connsiteY11" fmla="*/ 371476 h 1126332"/>
              <a:gd name="connsiteX12" fmla="*/ 695805 w 819144"/>
              <a:gd name="connsiteY12" fmla="*/ 369095 h 1126332"/>
              <a:gd name="connsiteX13" fmla="*/ 750573 w 819144"/>
              <a:gd name="connsiteY13" fmla="*/ 366713 h 1126332"/>
              <a:gd name="connsiteX14" fmla="*/ 817248 w 819144"/>
              <a:gd name="connsiteY14" fmla="*/ 328613 h 1126332"/>
              <a:gd name="connsiteX15" fmla="*/ 798198 w 819144"/>
              <a:gd name="connsiteY15" fmla="*/ 261938 h 1126332"/>
              <a:gd name="connsiteX16" fmla="*/ 769623 w 819144"/>
              <a:gd name="connsiteY16" fmla="*/ 273845 h 1126332"/>
              <a:gd name="connsiteX17" fmla="*/ 719617 w 819144"/>
              <a:gd name="connsiteY17" fmla="*/ 238126 h 1126332"/>
              <a:gd name="connsiteX18" fmla="*/ 676755 w 819144"/>
              <a:gd name="connsiteY18" fmla="*/ 209551 h 1126332"/>
              <a:gd name="connsiteX19" fmla="*/ 681517 w 819144"/>
              <a:gd name="connsiteY19" fmla="*/ 176213 h 1126332"/>
              <a:gd name="connsiteX20" fmla="*/ 676755 w 819144"/>
              <a:gd name="connsiteY20" fmla="*/ 140495 h 1126332"/>
              <a:gd name="connsiteX21" fmla="*/ 674373 w 819144"/>
              <a:gd name="connsiteY21" fmla="*/ 52388 h 1126332"/>
              <a:gd name="connsiteX22" fmla="*/ 655324 w 819144"/>
              <a:gd name="connsiteY22" fmla="*/ 0 h 1126332"/>
              <a:gd name="connsiteX23" fmla="*/ 631511 w 819144"/>
              <a:gd name="connsiteY23" fmla="*/ 52388 h 1126332"/>
              <a:gd name="connsiteX24" fmla="*/ 598173 w 819144"/>
              <a:gd name="connsiteY24" fmla="*/ 52388 h 1126332"/>
              <a:gd name="connsiteX25" fmla="*/ 562455 w 819144"/>
              <a:gd name="connsiteY25" fmla="*/ 73820 h 1126332"/>
              <a:gd name="connsiteX26" fmla="*/ 519592 w 819144"/>
              <a:gd name="connsiteY26" fmla="*/ 71438 h 1126332"/>
              <a:gd name="connsiteX27" fmla="*/ 531498 w 819144"/>
              <a:gd name="connsiteY27" fmla="*/ 100013 h 1126332"/>
              <a:gd name="connsiteX28" fmla="*/ 457680 w 819144"/>
              <a:gd name="connsiteY28" fmla="*/ 121445 h 1126332"/>
              <a:gd name="connsiteX29" fmla="*/ 421961 w 819144"/>
              <a:gd name="connsiteY29" fmla="*/ 173832 h 1126332"/>
              <a:gd name="connsiteX30" fmla="*/ 310042 w 819144"/>
              <a:gd name="connsiteY30" fmla="*/ 192882 h 1126332"/>
              <a:gd name="connsiteX31" fmla="*/ 260036 w 819144"/>
              <a:gd name="connsiteY31" fmla="*/ 240507 h 1126332"/>
              <a:gd name="connsiteX32" fmla="*/ 207648 w 819144"/>
              <a:gd name="connsiteY32" fmla="*/ 288132 h 1126332"/>
              <a:gd name="connsiteX33" fmla="*/ 164786 w 819144"/>
              <a:gd name="connsiteY33" fmla="*/ 319088 h 1126332"/>
              <a:gd name="connsiteX34" fmla="*/ 157642 w 819144"/>
              <a:gd name="connsiteY34" fmla="*/ 373857 h 1126332"/>
              <a:gd name="connsiteX35" fmla="*/ 210030 w 819144"/>
              <a:gd name="connsiteY35" fmla="*/ 435769 h 1126332"/>
              <a:gd name="connsiteX36" fmla="*/ 229080 w 819144"/>
              <a:gd name="connsiteY36" fmla="*/ 492920 h 1126332"/>
              <a:gd name="connsiteX37" fmla="*/ 183835 w 819144"/>
              <a:gd name="connsiteY37" fmla="*/ 514351 h 1126332"/>
              <a:gd name="connsiteX38" fmla="*/ 164786 w 819144"/>
              <a:gd name="connsiteY38" fmla="*/ 581026 h 1126332"/>
              <a:gd name="connsiteX39" fmla="*/ 102873 w 819144"/>
              <a:gd name="connsiteY39" fmla="*/ 647700 h 1126332"/>
              <a:gd name="connsiteX40" fmla="*/ 52867 w 819144"/>
              <a:gd name="connsiteY40" fmla="*/ 704851 h 1126332"/>
              <a:gd name="connsiteX41" fmla="*/ 33817 w 819144"/>
              <a:gd name="connsiteY41" fmla="*/ 738188 h 1126332"/>
              <a:gd name="connsiteX42" fmla="*/ 48105 w 819144"/>
              <a:gd name="connsiteY42" fmla="*/ 781051 h 1126332"/>
              <a:gd name="connsiteX43" fmla="*/ 21911 w 819144"/>
              <a:gd name="connsiteY43" fmla="*/ 816769 h 1126332"/>
              <a:gd name="connsiteX44" fmla="*/ 480 w 819144"/>
              <a:gd name="connsiteY44" fmla="*/ 862013 h 1126332"/>
              <a:gd name="connsiteX45" fmla="*/ 5242 w 819144"/>
              <a:gd name="connsiteY45" fmla="*/ 921545 h 1126332"/>
              <a:gd name="connsiteX46" fmla="*/ 50485 w 819144"/>
              <a:gd name="connsiteY46" fmla="*/ 950120 h 1126332"/>
              <a:gd name="connsiteX47" fmla="*/ 98111 w 819144"/>
              <a:gd name="connsiteY47" fmla="*/ 969169 h 1126332"/>
              <a:gd name="connsiteX48" fmla="*/ 76680 w 819144"/>
              <a:gd name="connsiteY48" fmla="*/ 1040607 h 1126332"/>
              <a:gd name="connsiteX49" fmla="*/ 76680 w 819144"/>
              <a:gd name="connsiteY49" fmla="*/ 1116807 h 1126332"/>
              <a:gd name="connsiteX50" fmla="*/ 81442 w 819144"/>
              <a:gd name="connsiteY50" fmla="*/ 1126332 h 1126332"/>
              <a:gd name="connsiteX51" fmla="*/ 114780 w 819144"/>
              <a:gd name="connsiteY51" fmla="*/ 1119188 h 1126332"/>
              <a:gd name="connsiteX52" fmla="*/ 124305 w 819144"/>
              <a:gd name="connsiteY52" fmla="*/ 1104901 h 1126332"/>
              <a:gd name="connsiteX53" fmla="*/ 162404 w 819144"/>
              <a:gd name="connsiteY53" fmla="*/ 1069183 h 1126332"/>
              <a:gd name="connsiteX54" fmla="*/ 195742 w 819144"/>
              <a:gd name="connsiteY54" fmla="*/ 1071563 h 1126332"/>
              <a:gd name="connsiteX55" fmla="*/ 231461 w 819144"/>
              <a:gd name="connsiteY55" fmla="*/ 1042988 h 1126332"/>
              <a:gd name="connsiteX56" fmla="*/ 279086 w 819144"/>
              <a:gd name="connsiteY56" fmla="*/ 964408 h 1126332"/>
              <a:gd name="connsiteX57" fmla="*/ 317186 w 819144"/>
              <a:gd name="connsiteY57" fmla="*/ 914401 h 1126332"/>
              <a:gd name="connsiteX58" fmla="*/ 338617 w 819144"/>
              <a:gd name="connsiteY58" fmla="*/ 912020 h 1126332"/>
              <a:gd name="connsiteX0" fmla="*/ 338617 w 819144"/>
              <a:gd name="connsiteY0" fmla="*/ 912020 h 1130568"/>
              <a:gd name="connsiteX1" fmla="*/ 350523 w 819144"/>
              <a:gd name="connsiteY1" fmla="*/ 888207 h 1130568"/>
              <a:gd name="connsiteX2" fmla="*/ 391005 w 819144"/>
              <a:gd name="connsiteY2" fmla="*/ 833439 h 1130568"/>
              <a:gd name="connsiteX3" fmla="*/ 410055 w 819144"/>
              <a:gd name="connsiteY3" fmla="*/ 788194 h 1130568"/>
              <a:gd name="connsiteX4" fmla="*/ 421961 w 819144"/>
              <a:gd name="connsiteY4" fmla="*/ 723901 h 1130568"/>
              <a:gd name="connsiteX5" fmla="*/ 441011 w 819144"/>
              <a:gd name="connsiteY5" fmla="*/ 681038 h 1130568"/>
              <a:gd name="connsiteX6" fmla="*/ 474348 w 819144"/>
              <a:gd name="connsiteY6" fmla="*/ 640557 h 1130568"/>
              <a:gd name="connsiteX7" fmla="*/ 526736 w 819144"/>
              <a:gd name="connsiteY7" fmla="*/ 566738 h 1130568"/>
              <a:gd name="connsiteX8" fmla="*/ 571980 w 819144"/>
              <a:gd name="connsiteY8" fmla="*/ 516732 h 1130568"/>
              <a:gd name="connsiteX9" fmla="*/ 607698 w 819144"/>
              <a:gd name="connsiteY9" fmla="*/ 450057 h 1130568"/>
              <a:gd name="connsiteX10" fmla="*/ 648180 w 819144"/>
              <a:gd name="connsiteY10" fmla="*/ 407195 h 1130568"/>
              <a:gd name="connsiteX11" fmla="*/ 683898 w 819144"/>
              <a:gd name="connsiteY11" fmla="*/ 371476 h 1130568"/>
              <a:gd name="connsiteX12" fmla="*/ 695805 w 819144"/>
              <a:gd name="connsiteY12" fmla="*/ 369095 h 1130568"/>
              <a:gd name="connsiteX13" fmla="*/ 750573 w 819144"/>
              <a:gd name="connsiteY13" fmla="*/ 366713 h 1130568"/>
              <a:gd name="connsiteX14" fmla="*/ 817248 w 819144"/>
              <a:gd name="connsiteY14" fmla="*/ 328613 h 1130568"/>
              <a:gd name="connsiteX15" fmla="*/ 798198 w 819144"/>
              <a:gd name="connsiteY15" fmla="*/ 261938 h 1130568"/>
              <a:gd name="connsiteX16" fmla="*/ 769623 w 819144"/>
              <a:gd name="connsiteY16" fmla="*/ 273845 h 1130568"/>
              <a:gd name="connsiteX17" fmla="*/ 719617 w 819144"/>
              <a:gd name="connsiteY17" fmla="*/ 238126 h 1130568"/>
              <a:gd name="connsiteX18" fmla="*/ 676755 w 819144"/>
              <a:gd name="connsiteY18" fmla="*/ 209551 h 1130568"/>
              <a:gd name="connsiteX19" fmla="*/ 681517 w 819144"/>
              <a:gd name="connsiteY19" fmla="*/ 176213 h 1130568"/>
              <a:gd name="connsiteX20" fmla="*/ 676755 w 819144"/>
              <a:gd name="connsiteY20" fmla="*/ 140495 h 1130568"/>
              <a:gd name="connsiteX21" fmla="*/ 674373 w 819144"/>
              <a:gd name="connsiteY21" fmla="*/ 52388 h 1130568"/>
              <a:gd name="connsiteX22" fmla="*/ 655324 w 819144"/>
              <a:gd name="connsiteY22" fmla="*/ 0 h 1130568"/>
              <a:gd name="connsiteX23" fmla="*/ 631511 w 819144"/>
              <a:gd name="connsiteY23" fmla="*/ 52388 h 1130568"/>
              <a:gd name="connsiteX24" fmla="*/ 598173 w 819144"/>
              <a:gd name="connsiteY24" fmla="*/ 52388 h 1130568"/>
              <a:gd name="connsiteX25" fmla="*/ 562455 w 819144"/>
              <a:gd name="connsiteY25" fmla="*/ 73820 h 1130568"/>
              <a:gd name="connsiteX26" fmla="*/ 519592 w 819144"/>
              <a:gd name="connsiteY26" fmla="*/ 71438 h 1130568"/>
              <a:gd name="connsiteX27" fmla="*/ 531498 w 819144"/>
              <a:gd name="connsiteY27" fmla="*/ 100013 h 1130568"/>
              <a:gd name="connsiteX28" fmla="*/ 457680 w 819144"/>
              <a:gd name="connsiteY28" fmla="*/ 121445 h 1130568"/>
              <a:gd name="connsiteX29" fmla="*/ 421961 w 819144"/>
              <a:gd name="connsiteY29" fmla="*/ 173832 h 1130568"/>
              <a:gd name="connsiteX30" fmla="*/ 310042 w 819144"/>
              <a:gd name="connsiteY30" fmla="*/ 192882 h 1130568"/>
              <a:gd name="connsiteX31" fmla="*/ 260036 w 819144"/>
              <a:gd name="connsiteY31" fmla="*/ 240507 h 1130568"/>
              <a:gd name="connsiteX32" fmla="*/ 207648 w 819144"/>
              <a:gd name="connsiteY32" fmla="*/ 288132 h 1130568"/>
              <a:gd name="connsiteX33" fmla="*/ 164786 w 819144"/>
              <a:gd name="connsiteY33" fmla="*/ 319088 h 1130568"/>
              <a:gd name="connsiteX34" fmla="*/ 157642 w 819144"/>
              <a:gd name="connsiteY34" fmla="*/ 373857 h 1130568"/>
              <a:gd name="connsiteX35" fmla="*/ 210030 w 819144"/>
              <a:gd name="connsiteY35" fmla="*/ 435769 h 1130568"/>
              <a:gd name="connsiteX36" fmla="*/ 229080 w 819144"/>
              <a:gd name="connsiteY36" fmla="*/ 492920 h 1130568"/>
              <a:gd name="connsiteX37" fmla="*/ 183835 w 819144"/>
              <a:gd name="connsiteY37" fmla="*/ 514351 h 1130568"/>
              <a:gd name="connsiteX38" fmla="*/ 164786 w 819144"/>
              <a:gd name="connsiteY38" fmla="*/ 581026 h 1130568"/>
              <a:gd name="connsiteX39" fmla="*/ 102873 w 819144"/>
              <a:gd name="connsiteY39" fmla="*/ 647700 h 1130568"/>
              <a:gd name="connsiteX40" fmla="*/ 52867 w 819144"/>
              <a:gd name="connsiteY40" fmla="*/ 704851 h 1130568"/>
              <a:gd name="connsiteX41" fmla="*/ 33817 w 819144"/>
              <a:gd name="connsiteY41" fmla="*/ 738188 h 1130568"/>
              <a:gd name="connsiteX42" fmla="*/ 48105 w 819144"/>
              <a:gd name="connsiteY42" fmla="*/ 781051 h 1130568"/>
              <a:gd name="connsiteX43" fmla="*/ 21911 w 819144"/>
              <a:gd name="connsiteY43" fmla="*/ 816769 h 1130568"/>
              <a:gd name="connsiteX44" fmla="*/ 480 w 819144"/>
              <a:gd name="connsiteY44" fmla="*/ 862013 h 1130568"/>
              <a:gd name="connsiteX45" fmla="*/ 5242 w 819144"/>
              <a:gd name="connsiteY45" fmla="*/ 921545 h 1130568"/>
              <a:gd name="connsiteX46" fmla="*/ 50485 w 819144"/>
              <a:gd name="connsiteY46" fmla="*/ 950120 h 1130568"/>
              <a:gd name="connsiteX47" fmla="*/ 98111 w 819144"/>
              <a:gd name="connsiteY47" fmla="*/ 969169 h 1130568"/>
              <a:gd name="connsiteX48" fmla="*/ 76680 w 819144"/>
              <a:gd name="connsiteY48" fmla="*/ 1116807 h 1130568"/>
              <a:gd name="connsiteX49" fmla="*/ 81442 w 819144"/>
              <a:gd name="connsiteY49" fmla="*/ 1126332 h 1130568"/>
              <a:gd name="connsiteX50" fmla="*/ 114780 w 819144"/>
              <a:gd name="connsiteY50" fmla="*/ 1119188 h 1130568"/>
              <a:gd name="connsiteX51" fmla="*/ 124305 w 819144"/>
              <a:gd name="connsiteY51" fmla="*/ 1104901 h 1130568"/>
              <a:gd name="connsiteX52" fmla="*/ 162404 w 819144"/>
              <a:gd name="connsiteY52" fmla="*/ 1069183 h 1130568"/>
              <a:gd name="connsiteX53" fmla="*/ 195742 w 819144"/>
              <a:gd name="connsiteY53" fmla="*/ 1071563 h 1130568"/>
              <a:gd name="connsiteX54" fmla="*/ 231461 w 819144"/>
              <a:gd name="connsiteY54" fmla="*/ 1042988 h 1130568"/>
              <a:gd name="connsiteX55" fmla="*/ 279086 w 819144"/>
              <a:gd name="connsiteY55" fmla="*/ 964408 h 1130568"/>
              <a:gd name="connsiteX56" fmla="*/ 317186 w 819144"/>
              <a:gd name="connsiteY56" fmla="*/ 914401 h 1130568"/>
              <a:gd name="connsiteX57" fmla="*/ 338617 w 819144"/>
              <a:gd name="connsiteY57" fmla="*/ 912020 h 1130568"/>
              <a:gd name="connsiteX0" fmla="*/ 338617 w 819144"/>
              <a:gd name="connsiteY0" fmla="*/ 912020 h 1130568"/>
              <a:gd name="connsiteX1" fmla="*/ 350523 w 819144"/>
              <a:gd name="connsiteY1" fmla="*/ 888207 h 1130568"/>
              <a:gd name="connsiteX2" fmla="*/ 391005 w 819144"/>
              <a:gd name="connsiteY2" fmla="*/ 833439 h 1130568"/>
              <a:gd name="connsiteX3" fmla="*/ 410055 w 819144"/>
              <a:gd name="connsiteY3" fmla="*/ 788194 h 1130568"/>
              <a:gd name="connsiteX4" fmla="*/ 421961 w 819144"/>
              <a:gd name="connsiteY4" fmla="*/ 723901 h 1130568"/>
              <a:gd name="connsiteX5" fmla="*/ 441011 w 819144"/>
              <a:gd name="connsiteY5" fmla="*/ 681038 h 1130568"/>
              <a:gd name="connsiteX6" fmla="*/ 474348 w 819144"/>
              <a:gd name="connsiteY6" fmla="*/ 640557 h 1130568"/>
              <a:gd name="connsiteX7" fmla="*/ 526736 w 819144"/>
              <a:gd name="connsiteY7" fmla="*/ 566738 h 1130568"/>
              <a:gd name="connsiteX8" fmla="*/ 571980 w 819144"/>
              <a:gd name="connsiteY8" fmla="*/ 516732 h 1130568"/>
              <a:gd name="connsiteX9" fmla="*/ 607698 w 819144"/>
              <a:gd name="connsiteY9" fmla="*/ 450057 h 1130568"/>
              <a:gd name="connsiteX10" fmla="*/ 648180 w 819144"/>
              <a:gd name="connsiteY10" fmla="*/ 407195 h 1130568"/>
              <a:gd name="connsiteX11" fmla="*/ 683898 w 819144"/>
              <a:gd name="connsiteY11" fmla="*/ 371476 h 1130568"/>
              <a:gd name="connsiteX12" fmla="*/ 695805 w 819144"/>
              <a:gd name="connsiteY12" fmla="*/ 369095 h 1130568"/>
              <a:gd name="connsiteX13" fmla="*/ 750573 w 819144"/>
              <a:gd name="connsiteY13" fmla="*/ 366713 h 1130568"/>
              <a:gd name="connsiteX14" fmla="*/ 817248 w 819144"/>
              <a:gd name="connsiteY14" fmla="*/ 328613 h 1130568"/>
              <a:gd name="connsiteX15" fmla="*/ 798198 w 819144"/>
              <a:gd name="connsiteY15" fmla="*/ 261938 h 1130568"/>
              <a:gd name="connsiteX16" fmla="*/ 769623 w 819144"/>
              <a:gd name="connsiteY16" fmla="*/ 273845 h 1130568"/>
              <a:gd name="connsiteX17" fmla="*/ 719617 w 819144"/>
              <a:gd name="connsiteY17" fmla="*/ 238126 h 1130568"/>
              <a:gd name="connsiteX18" fmla="*/ 676755 w 819144"/>
              <a:gd name="connsiteY18" fmla="*/ 209551 h 1130568"/>
              <a:gd name="connsiteX19" fmla="*/ 681517 w 819144"/>
              <a:gd name="connsiteY19" fmla="*/ 176213 h 1130568"/>
              <a:gd name="connsiteX20" fmla="*/ 676755 w 819144"/>
              <a:gd name="connsiteY20" fmla="*/ 140495 h 1130568"/>
              <a:gd name="connsiteX21" fmla="*/ 674373 w 819144"/>
              <a:gd name="connsiteY21" fmla="*/ 52388 h 1130568"/>
              <a:gd name="connsiteX22" fmla="*/ 655324 w 819144"/>
              <a:gd name="connsiteY22" fmla="*/ 0 h 1130568"/>
              <a:gd name="connsiteX23" fmla="*/ 631511 w 819144"/>
              <a:gd name="connsiteY23" fmla="*/ 52388 h 1130568"/>
              <a:gd name="connsiteX24" fmla="*/ 598173 w 819144"/>
              <a:gd name="connsiteY24" fmla="*/ 52388 h 1130568"/>
              <a:gd name="connsiteX25" fmla="*/ 562455 w 819144"/>
              <a:gd name="connsiteY25" fmla="*/ 73820 h 1130568"/>
              <a:gd name="connsiteX26" fmla="*/ 519592 w 819144"/>
              <a:gd name="connsiteY26" fmla="*/ 71438 h 1130568"/>
              <a:gd name="connsiteX27" fmla="*/ 531498 w 819144"/>
              <a:gd name="connsiteY27" fmla="*/ 100013 h 1130568"/>
              <a:gd name="connsiteX28" fmla="*/ 457680 w 819144"/>
              <a:gd name="connsiteY28" fmla="*/ 121445 h 1130568"/>
              <a:gd name="connsiteX29" fmla="*/ 421961 w 819144"/>
              <a:gd name="connsiteY29" fmla="*/ 173832 h 1130568"/>
              <a:gd name="connsiteX30" fmla="*/ 310042 w 819144"/>
              <a:gd name="connsiteY30" fmla="*/ 192882 h 1130568"/>
              <a:gd name="connsiteX31" fmla="*/ 260036 w 819144"/>
              <a:gd name="connsiteY31" fmla="*/ 240507 h 1130568"/>
              <a:gd name="connsiteX32" fmla="*/ 207648 w 819144"/>
              <a:gd name="connsiteY32" fmla="*/ 288132 h 1130568"/>
              <a:gd name="connsiteX33" fmla="*/ 164786 w 819144"/>
              <a:gd name="connsiteY33" fmla="*/ 319088 h 1130568"/>
              <a:gd name="connsiteX34" fmla="*/ 157642 w 819144"/>
              <a:gd name="connsiteY34" fmla="*/ 373857 h 1130568"/>
              <a:gd name="connsiteX35" fmla="*/ 210030 w 819144"/>
              <a:gd name="connsiteY35" fmla="*/ 435769 h 1130568"/>
              <a:gd name="connsiteX36" fmla="*/ 229080 w 819144"/>
              <a:gd name="connsiteY36" fmla="*/ 492920 h 1130568"/>
              <a:gd name="connsiteX37" fmla="*/ 183835 w 819144"/>
              <a:gd name="connsiteY37" fmla="*/ 514351 h 1130568"/>
              <a:gd name="connsiteX38" fmla="*/ 164786 w 819144"/>
              <a:gd name="connsiteY38" fmla="*/ 581026 h 1130568"/>
              <a:gd name="connsiteX39" fmla="*/ 102873 w 819144"/>
              <a:gd name="connsiteY39" fmla="*/ 647700 h 1130568"/>
              <a:gd name="connsiteX40" fmla="*/ 52867 w 819144"/>
              <a:gd name="connsiteY40" fmla="*/ 704851 h 1130568"/>
              <a:gd name="connsiteX41" fmla="*/ 33817 w 819144"/>
              <a:gd name="connsiteY41" fmla="*/ 738188 h 1130568"/>
              <a:gd name="connsiteX42" fmla="*/ 48105 w 819144"/>
              <a:gd name="connsiteY42" fmla="*/ 781051 h 1130568"/>
              <a:gd name="connsiteX43" fmla="*/ 21911 w 819144"/>
              <a:gd name="connsiteY43" fmla="*/ 816769 h 1130568"/>
              <a:gd name="connsiteX44" fmla="*/ 480 w 819144"/>
              <a:gd name="connsiteY44" fmla="*/ 862013 h 1130568"/>
              <a:gd name="connsiteX45" fmla="*/ 5242 w 819144"/>
              <a:gd name="connsiteY45" fmla="*/ 921545 h 1130568"/>
              <a:gd name="connsiteX46" fmla="*/ 50485 w 819144"/>
              <a:gd name="connsiteY46" fmla="*/ 950120 h 1130568"/>
              <a:gd name="connsiteX47" fmla="*/ 90968 w 819144"/>
              <a:gd name="connsiteY47" fmla="*/ 969169 h 1130568"/>
              <a:gd name="connsiteX48" fmla="*/ 76680 w 819144"/>
              <a:gd name="connsiteY48" fmla="*/ 1116807 h 1130568"/>
              <a:gd name="connsiteX49" fmla="*/ 81442 w 819144"/>
              <a:gd name="connsiteY49" fmla="*/ 1126332 h 1130568"/>
              <a:gd name="connsiteX50" fmla="*/ 114780 w 819144"/>
              <a:gd name="connsiteY50" fmla="*/ 1119188 h 1130568"/>
              <a:gd name="connsiteX51" fmla="*/ 124305 w 819144"/>
              <a:gd name="connsiteY51" fmla="*/ 1104901 h 1130568"/>
              <a:gd name="connsiteX52" fmla="*/ 162404 w 819144"/>
              <a:gd name="connsiteY52" fmla="*/ 1069183 h 1130568"/>
              <a:gd name="connsiteX53" fmla="*/ 195742 w 819144"/>
              <a:gd name="connsiteY53" fmla="*/ 1071563 h 1130568"/>
              <a:gd name="connsiteX54" fmla="*/ 231461 w 819144"/>
              <a:gd name="connsiteY54" fmla="*/ 1042988 h 1130568"/>
              <a:gd name="connsiteX55" fmla="*/ 279086 w 819144"/>
              <a:gd name="connsiteY55" fmla="*/ 964408 h 1130568"/>
              <a:gd name="connsiteX56" fmla="*/ 317186 w 819144"/>
              <a:gd name="connsiteY56" fmla="*/ 914401 h 1130568"/>
              <a:gd name="connsiteX57" fmla="*/ 338617 w 819144"/>
              <a:gd name="connsiteY57" fmla="*/ 912020 h 1130568"/>
              <a:gd name="connsiteX0" fmla="*/ 338617 w 819144"/>
              <a:gd name="connsiteY0" fmla="*/ 912020 h 1126332"/>
              <a:gd name="connsiteX1" fmla="*/ 350523 w 819144"/>
              <a:gd name="connsiteY1" fmla="*/ 888207 h 1126332"/>
              <a:gd name="connsiteX2" fmla="*/ 391005 w 819144"/>
              <a:gd name="connsiteY2" fmla="*/ 833439 h 1126332"/>
              <a:gd name="connsiteX3" fmla="*/ 410055 w 819144"/>
              <a:gd name="connsiteY3" fmla="*/ 788194 h 1126332"/>
              <a:gd name="connsiteX4" fmla="*/ 421961 w 819144"/>
              <a:gd name="connsiteY4" fmla="*/ 723901 h 1126332"/>
              <a:gd name="connsiteX5" fmla="*/ 441011 w 819144"/>
              <a:gd name="connsiteY5" fmla="*/ 681038 h 1126332"/>
              <a:gd name="connsiteX6" fmla="*/ 474348 w 819144"/>
              <a:gd name="connsiteY6" fmla="*/ 640557 h 1126332"/>
              <a:gd name="connsiteX7" fmla="*/ 526736 w 819144"/>
              <a:gd name="connsiteY7" fmla="*/ 566738 h 1126332"/>
              <a:gd name="connsiteX8" fmla="*/ 571980 w 819144"/>
              <a:gd name="connsiteY8" fmla="*/ 516732 h 1126332"/>
              <a:gd name="connsiteX9" fmla="*/ 607698 w 819144"/>
              <a:gd name="connsiteY9" fmla="*/ 450057 h 1126332"/>
              <a:gd name="connsiteX10" fmla="*/ 648180 w 819144"/>
              <a:gd name="connsiteY10" fmla="*/ 407195 h 1126332"/>
              <a:gd name="connsiteX11" fmla="*/ 683898 w 819144"/>
              <a:gd name="connsiteY11" fmla="*/ 371476 h 1126332"/>
              <a:gd name="connsiteX12" fmla="*/ 695805 w 819144"/>
              <a:gd name="connsiteY12" fmla="*/ 369095 h 1126332"/>
              <a:gd name="connsiteX13" fmla="*/ 750573 w 819144"/>
              <a:gd name="connsiteY13" fmla="*/ 366713 h 1126332"/>
              <a:gd name="connsiteX14" fmla="*/ 817248 w 819144"/>
              <a:gd name="connsiteY14" fmla="*/ 328613 h 1126332"/>
              <a:gd name="connsiteX15" fmla="*/ 798198 w 819144"/>
              <a:gd name="connsiteY15" fmla="*/ 261938 h 1126332"/>
              <a:gd name="connsiteX16" fmla="*/ 769623 w 819144"/>
              <a:gd name="connsiteY16" fmla="*/ 273845 h 1126332"/>
              <a:gd name="connsiteX17" fmla="*/ 719617 w 819144"/>
              <a:gd name="connsiteY17" fmla="*/ 238126 h 1126332"/>
              <a:gd name="connsiteX18" fmla="*/ 676755 w 819144"/>
              <a:gd name="connsiteY18" fmla="*/ 209551 h 1126332"/>
              <a:gd name="connsiteX19" fmla="*/ 681517 w 819144"/>
              <a:gd name="connsiteY19" fmla="*/ 176213 h 1126332"/>
              <a:gd name="connsiteX20" fmla="*/ 676755 w 819144"/>
              <a:gd name="connsiteY20" fmla="*/ 140495 h 1126332"/>
              <a:gd name="connsiteX21" fmla="*/ 674373 w 819144"/>
              <a:gd name="connsiteY21" fmla="*/ 52388 h 1126332"/>
              <a:gd name="connsiteX22" fmla="*/ 655324 w 819144"/>
              <a:gd name="connsiteY22" fmla="*/ 0 h 1126332"/>
              <a:gd name="connsiteX23" fmla="*/ 631511 w 819144"/>
              <a:gd name="connsiteY23" fmla="*/ 52388 h 1126332"/>
              <a:gd name="connsiteX24" fmla="*/ 598173 w 819144"/>
              <a:gd name="connsiteY24" fmla="*/ 52388 h 1126332"/>
              <a:gd name="connsiteX25" fmla="*/ 562455 w 819144"/>
              <a:gd name="connsiteY25" fmla="*/ 73820 h 1126332"/>
              <a:gd name="connsiteX26" fmla="*/ 519592 w 819144"/>
              <a:gd name="connsiteY26" fmla="*/ 71438 h 1126332"/>
              <a:gd name="connsiteX27" fmla="*/ 531498 w 819144"/>
              <a:gd name="connsiteY27" fmla="*/ 100013 h 1126332"/>
              <a:gd name="connsiteX28" fmla="*/ 457680 w 819144"/>
              <a:gd name="connsiteY28" fmla="*/ 121445 h 1126332"/>
              <a:gd name="connsiteX29" fmla="*/ 421961 w 819144"/>
              <a:gd name="connsiteY29" fmla="*/ 173832 h 1126332"/>
              <a:gd name="connsiteX30" fmla="*/ 310042 w 819144"/>
              <a:gd name="connsiteY30" fmla="*/ 192882 h 1126332"/>
              <a:gd name="connsiteX31" fmla="*/ 260036 w 819144"/>
              <a:gd name="connsiteY31" fmla="*/ 240507 h 1126332"/>
              <a:gd name="connsiteX32" fmla="*/ 207648 w 819144"/>
              <a:gd name="connsiteY32" fmla="*/ 288132 h 1126332"/>
              <a:gd name="connsiteX33" fmla="*/ 164786 w 819144"/>
              <a:gd name="connsiteY33" fmla="*/ 319088 h 1126332"/>
              <a:gd name="connsiteX34" fmla="*/ 157642 w 819144"/>
              <a:gd name="connsiteY34" fmla="*/ 373857 h 1126332"/>
              <a:gd name="connsiteX35" fmla="*/ 210030 w 819144"/>
              <a:gd name="connsiteY35" fmla="*/ 435769 h 1126332"/>
              <a:gd name="connsiteX36" fmla="*/ 229080 w 819144"/>
              <a:gd name="connsiteY36" fmla="*/ 492920 h 1126332"/>
              <a:gd name="connsiteX37" fmla="*/ 183835 w 819144"/>
              <a:gd name="connsiteY37" fmla="*/ 514351 h 1126332"/>
              <a:gd name="connsiteX38" fmla="*/ 164786 w 819144"/>
              <a:gd name="connsiteY38" fmla="*/ 581026 h 1126332"/>
              <a:gd name="connsiteX39" fmla="*/ 102873 w 819144"/>
              <a:gd name="connsiteY39" fmla="*/ 647700 h 1126332"/>
              <a:gd name="connsiteX40" fmla="*/ 52867 w 819144"/>
              <a:gd name="connsiteY40" fmla="*/ 704851 h 1126332"/>
              <a:gd name="connsiteX41" fmla="*/ 33817 w 819144"/>
              <a:gd name="connsiteY41" fmla="*/ 738188 h 1126332"/>
              <a:gd name="connsiteX42" fmla="*/ 48105 w 819144"/>
              <a:gd name="connsiteY42" fmla="*/ 781051 h 1126332"/>
              <a:gd name="connsiteX43" fmla="*/ 21911 w 819144"/>
              <a:gd name="connsiteY43" fmla="*/ 816769 h 1126332"/>
              <a:gd name="connsiteX44" fmla="*/ 480 w 819144"/>
              <a:gd name="connsiteY44" fmla="*/ 862013 h 1126332"/>
              <a:gd name="connsiteX45" fmla="*/ 5242 w 819144"/>
              <a:gd name="connsiteY45" fmla="*/ 921545 h 1126332"/>
              <a:gd name="connsiteX46" fmla="*/ 50485 w 819144"/>
              <a:gd name="connsiteY46" fmla="*/ 950120 h 1126332"/>
              <a:gd name="connsiteX47" fmla="*/ 90968 w 819144"/>
              <a:gd name="connsiteY47" fmla="*/ 969169 h 1126332"/>
              <a:gd name="connsiteX48" fmla="*/ 88586 w 819144"/>
              <a:gd name="connsiteY48" fmla="*/ 1038226 h 1126332"/>
              <a:gd name="connsiteX49" fmla="*/ 76680 w 819144"/>
              <a:gd name="connsiteY49" fmla="*/ 1116807 h 1126332"/>
              <a:gd name="connsiteX50" fmla="*/ 81442 w 819144"/>
              <a:gd name="connsiteY50" fmla="*/ 1126332 h 1126332"/>
              <a:gd name="connsiteX51" fmla="*/ 114780 w 819144"/>
              <a:gd name="connsiteY51" fmla="*/ 1119188 h 1126332"/>
              <a:gd name="connsiteX52" fmla="*/ 124305 w 819144"/>
              <a:gd name="connsiteY52" fmla="*/ 1104901 h 1126332"/>
              <a:gd name="connsiteX53" fmla="*/ 162404 w 819144"/>
              <a:gd name="connsiteY53" fmla="*/ 1069183 h 1126332"/>
              <a:gd name="connsiteX54" fmla="*/ 195742 w 819144"/>
              <a:gd name="connsiteY54" fmla="*/ 1071563 h 1126332"/>
              <a:gd name="connsiteX55" fmla="*/ 231461 w 819144"/>
              <a:gd name="connsiteY55" fmla="*/ 1042988 h 1126332"/>
              <a:gd name="connsiteX56" fmla="*/ 279086 w 819144"/>
              <a:gd name="connsiteY56" fmla="*/ 964408 h 1126332"/>
              <a:gd name="connsiteX57" fmla="*/ 317186 w 819144"/>
              <a:gd name="connsiteY57" fmla="*/ 914401 h 1126332"/>
              <a:gd name="connsiteX58" fmla="*/ 338617 w 819144"/>
              <a:gd name="connsiteY58" fmla="*/ 912020 h 1126332"/>
              <a:gd name="connsiteX0" fmla="*/ 338617 w 819144"/>
              <a:gd name="connsiteY0" fmla="*/ 912020 h 1126332"/>
              <a:gd name="connsiteX1" fmla="*/ 350523 w 819144"/>
              <a:gd name="connsiteY1" fmla="*/ 888207 h 1126332"/>
              <a:gd name="connsiteX2" fmla="*/ 391005 w 819144"/>
              <a:gd name="connsiteY2" fmla="*/ 833439 h 1126332"/>
              <a:gd name="connsiteX3" fmla="*/ 410055 w 819144"/>
              <a:gd name="connsiteY3" fmla="*/ 788194 h 1126332"/>
              <a:gd name="connsiteX4" fmla="*/ 421961 w 819144"/>
              <a:gd name="connsiteY4" fmla="*/ 723901 h 1126332"/>
              <a:gd name="connsiteX5" fmla="*/ 441011 w 819144"/>
              <a:gd name="connsiteY5" fmla="*/ 681038 h 1126332"/>
              <a:gd name="connsiteX6" fmla="*/ 474348 w 819144"/>
              <a:gd name="connsiteY6" fmla="*/ 640557 h 1126332"/>
              <a:gd name="connsiteX7" fmla="*/ 526736 w 819144"/>
              <a:gd name="connsiteY7" fmla="*/ 566738 h 1126332"/>
              <a:gd name="connsiteX8" fmla="*/ 571980 w 819144"/>
              <a:gd name="connsiteY8" fmla="*/ 516732 h 1126332"/>
              <a:gd name="connsiteX9" fmla="*/ 607698 w 819144"/>
              <a:gd name="connsiteY9" fmla="*/ 450057 h 1126332"/>
              <a:gd name="connsiteX10" fmla="*/ 648180 w 819144"/>
              <a:gd name="connsiteY10" fmla="*/ 407195 h 1126332"/>
              <a:gd name="connsiteX11" fmla="*/ 683898 w 819144"/>
              <a:gd name="connsiteY11" fmla="*/ 371476 h 1126332"/>
              <a:gd name="connsiteX12" fmla="*/ 695805 w 819144"/>
              <a:gd name="connsiteY12" fmla="*/ 369095 h 1126332"/>
              <a:gd name="connsiteX13" fmla="*/ 750573 w 819144"/>
              <a:gd name="connsiteY13" fmla="*/ 366713 h 1126332"/>
              <a:gd name="connsiteX14" fmla="*/ 817248 w 819144"/>
              <a:gd name="connsiteY14" fmla="*/ 328613 h 1126332"/>
              <a:gd name="connsiteX15" fmla="*/ 798198 w 819144"/>
              <a:gd name="connsiteY15" fmla="*/ 261938 h 1126332"/>
              <a:gd name="connsiteX16" fmla="*/ 769623 w 819144"/>
              <a:gd name="connsiteY16" fmla="*/ 273845 h 1126332"/>
              <a:gd name="connsiteX17" fmla="*/ 719617 w 819144"/>
              <a:gd name="connsiteY17" fmla="*/ 238126 h 1126332"/>
              <a:gd name="connsiteX18" fmla="*/ 676755 w 819144"/>
              <a:gd name="connsiteY18" fmla="*/ 209551 h 1126332"/>
              <a:gd name="connsiteX19" fmla="*/ 681517 w 819144"/>
              <a:gd name="connsiteY19" fmla="*/ 176213 h 1126332"/>
              <a:gd name="connsiteX20" fmla="*/ 676755 w 819144"/>
              <a:gd name="connsiteY20" fmla="*/ 140495 h 1126332"/>
              <a:gd name="connsiteX21" fmla="*/ 674373 w 819144"/>
              <a:gd name="connsiteY21" fmla="*/ 52388 h 1126332"/>
              <a:gd name="connsiteX22" fmla="*/ 655324 w 819144"/>
              <a:gd name="connsiteY22" fmla="*/ 0 h 1126332"/>
              <a:gd name="connsiteX23" fmla="*/ 631511 w 819144"/>
              <a:gd name="connsiteY23" fmla="*/ 52388 h 1126332"/>
              <a:gd name="connsiteX24" fmla="*/ 598173 w 819144"/>
              <a:gd name="connsiteY24" fmla="*/ 52388 h 1126332"/>
              <a:gd name="connsiteX25" fmla="*/ 562455 w 819144"/>
              <a:gd name="connsiteY25" fmla="*/ 73820 h 1126332"/>
              <a:gd name="connsiteX26" fmla="*/ 519592 w 819144"/>
              <a:gd name="connsiteY26" fmla="*/ 71438 h 1126332"/>
              <a:gd name="connsiteX27" fmla="*/ 531498 w 819144"/>
              <a:gd name="connsiteY27" fmla="*/ 100013 h 1126332"/>
              <a:gd name="connsiteX28" fmla="*/ 457680 w 819144"/>
              <a:gd name="connsiteY28" fmla="*/ 121445 h 1126332"/>
              <a:gd name="connsiteX29" fmla="*/ 421961 w 819144"/>
              <a:gd name="connsiteY29" fmla="*/ 173832 h 1126332"/>
              <a:gd name="connsiteX30" fmla="*/ 310042 w 819144"/>
              <a:gd name="connsiteY30" fmla="*/ 192882 h 1126332"/>
              <a:gd name="connsiteX31" fmla="*/ 260036 w 819144"/>
              <a:gd name="connsiteY31" fmla="*/ 240507 h 1126332"/>
              <a:gd name="connsiteX32" fmla="*/ 207648 w 819144"/>
              <a:gd name="connsiteY32" fmla="*/ 288132 h 1126332"/>
              <a:gd name="connsiteX33" fmla="*/ 164786 w 819144"/>
              <a:gd name="connsiteY33" fmla="*/ 319088 h 1126332"/>
              <a:gd name="connsiteX34" fmla="*/ 157642 w 819144"/>
              <a:gd name="connsiteY34" fmla="*/ 373857 h 1126332"/>
              <a:gd name="connsiteX35" fmla="*/ 210030 w 819144"/>
              <a:gd name="connsiteY35" fmla="*/ 435769 h 1126332"/>
              <a:gd name="connsiteX36" fmla="*/ 229080 w 819144"/>
              <a:gd name="connsiteY36" fmla="*/ 492920 h 1126332"/>
              <a:gd name="connsiteX37" fmla="*/ 183835 w 819144"/>
              <a:gd name="connsiteY37" fmla="*/ 514351 h 1126332"/>
              <a:gd name="connsiteX38" fmla="*/ 164786 w 819144"/>
              <a:gd name="connsiteY38" fmla="*/ 581026 h 1126332"/>
              <a:gd name="connsiteX39" fmla="*/ 102873 w 819144"/>
              <a:gd name="connsiteY39" fmla="*/ 647700 h 1126332"/>
              <a:gd name="connsiteX40" fmla="*/ 52867 w 819144"/>
              <a:gd name="connsiteY40" fmla="*/ 704851 h 1126332"/>
              <a:gd name="connsiteX41" fmla="*/ 33817 w 819144"/>
              <a:gd name="connsiteY41" fmla="*/ 738188 h 1126332"/>
              <a:gd name="connsiteX42" fmla="*/ 48105 w 819144"/>
              <a:gd name="connsiteY42" fmla="*/ 781051 h 1126332"/>
              <a:gd name="connsiteX43" fmla="*/ 21911 w 819144"/>
              <a:gd name="connsiteY43" fmla="*/ 816769 h 1126332"/>
              <a:gd name="connsiteX44" fmla="*/ 480 w 819144"/>
              <a:gd name="connsiteY44" fmla="*/ 862013 h 1126332"/>
              <a:gd name="connsiteX45" fmla="*/ 5242 w 819144"/>
              <a:gd name="connsiteY45" fmla="*/ 921545 h 1126332"/>
              <a:gd name="connsiteX46" fmla="*/ 50485 w 819144"/>
              <a:gd name="connsiteY46" fmla="*/ 950120 h 1126332"/>
              <a:gd name="connsiteX47" fmla="*/ 90968 w 819144"/>
              <a:gd name="connsiteY47" fmla="*/ 969169 h 1126332"/>
              <a:gd name="connsiteX48" fmla="*/ 79061 w 819144"/>
              <a:gd name="connsiteY48" fmla="*/ 1050132 h 1126332"/>
              <a:gd name="connsiteX49" fmla="*/ 76680 w 819144"/>
              <a:gd name="connsiteY49" fmla="*/ 1116807 h 1126332"/>
              <a:gd name="connsiteX50" fmla="*/ 81442 w 819144"/>
              <a:gd name="connsiteY50" fmla="*/ 1126332 h 1126332"/>
              <a:gd name="connsiteX51" fmla="*/ 114780 w 819144"/>
              <a:gd name="connsiteY51" fmla="*/ 1119188 h 1126332"/>
              <a:gd name="connsiteX52" fmla="*/ 124305 w 819144"/>
              <a:gd name="connsiteY52" fmla="*/ 1104901 h 1126332"/>
              <a:gd name="connsiteX53" fmla="*/ 162404 w 819144"/>
              <a:gd name="connsiteY53" fmla="*/ 1069183 h 1126332"/>
              <a:gd name="connsiteX54" fmla="*/ 195742 w 819144"/>
              <a:gd name="connsiteY54" fmla="*/ 1071563 h 1126332"/>
              <a:gd name="connsiteX55" fmla="*/ 231461 w 819144"/>
              <a:gd name="connsiteY55" fmla="*/ 1042988 h 1126332"/>
              <a:gd name="connsiteX56" fmla="*/ 279086 w 819144"/>
              <a:gd name="connsiteY56" fmla="*/ 964408 h 1126332"/>
              <a:gd name="connsiteX57" fmla="*/ 317186 w 819144"/>
              <a:gd name="connsiteY57" fmla="*/ 914401 h 1126332"/>
              <a:gd name="connsiteX58" fmla="*/ 338617 w 819144"/>
              <a:gd name="connsiteY58" fmla="*/ 912020 h 1126332"/>
              <a:gd name="connsiteX0" fmla="*/ 338617 w 819144"/>
              <a:gd name="connsiteY0" fmla="*/ 912020 h 1123201"/>
              <a:gd name="connsiteX1" fmla="*/ 350523 w 819144"/>
              <a:gd name="connsiteY1" fmla="*/ 888207 h 1123201"/>
              <a:gd name="connsiteX2" fmla="*/ 391005 w 819144"/>
              <a:gd name="connsiteY2" fmla="*/ 833439 h 1123201"/>
              <a:gd name="connsiteX3" fmla="*/ 410055 w 819144"/>
              <a:gd name="connsiteY3" fmla="*/ 788194 h 1123201"/>
              <a:gd name="connsiteX4" fmla="*/ 421961 w 819144"/>
              <a:gd name="connsiteY4" fmla="*/ 723901 h 1123201"/>
              <a:gd name="connsiteX5" fmla="*/ 441011 w 819144"/>
              <a:gd name="connsiteY5" fmla="*/ 681038 h 1123201"/>
              <a:gd name="connsiteX6" fmla="*/ 474348 w 819144"/>
              <a:gd name="connsiteY6" fmla="*/ 640557 h 1123201"/>
              <a:gd name="connsiteX7" fmla="*/ 526736 w 819144"/>
              <a:gd name="connsiteY7" fmla="*/ 566738 h 1123201"/>
              <a:gd name="connsiteX8" fmla="*/ 571980 w 819144"/>
              <a:gd name="connsiteY8" fmla="*/ 516732 h 1123201"/>
              <a:gd name="connsiteX9" fmla="*/ 607698 w 819144"/>
              <a:gd name="connsiteY9" fmla="*/ 450057 h 1123201"/>
              <a:gd name="connsiteX10" fmla="*/ 648180 w 819144"/>
              <a:gd name="connsiteY10" fmla="*/ 407195 h 1123201"/>
              <a:gd name="connsiteX11" fmla="*/ 683898 w 819144"/>
              <a:gd name="connsiteY11" fmla="*/ 371476 h 1123201"/>
              <a:gd name="connsiteX12" fmla="*/ 695805 w 819144"/>
              <a:gd name="connsiteY12" fmla="*/ 369095 h 1123201"/>
              <a:gd name="connsiteX13" fmla="*/ 750573 w 819144"/>
              <a:gd name="connsiteY13" fmla="*/ 366713 h 1123201"/>
              <a:gd name="connsiteX14" fmla="*/ 817248 w 819144"/>
              <a:gd name="connsiteY14" fmla="*/ 328613 h 1123201"/>
              <a:gd name="connsiteX15" fmla="*/ 798198 w 819144"/>
              <a:gd name="connsiteY15" fmla="*/ 261938 h 1123201"/>
              <a:gd name="connsiteX16" fmla="*/ 769623 w 819144"/>
              <a:gd name="connsiteY16" fmla="*/ 273845 h 1123201"/>
              <a:gd name="connsiteX17" fmla="*/ 719617 w 819144"/>
              <a:gd name="connsiteY17" fmla="*/ 238126 h 1123201"/>
              <a:gd name="connsiteX18" fmla="*/ 676755 w 819144"/>
              <a:gd name="connsiteY18" fmla="*/ 209551 h 1123201"/>
              <a:gd name="connsiteX19" fmla="*/ 681517 w 819144"/>
              <a:gd name="connsiteY19" fmla="*/ 176213 h 1123201"/>
              <a:gd name="connsiteX20" fmla="*/ 676755 w 819144"/>
              <a:gd name="connsiteY20" fmla="*/ 140495 h 1123201"/>
              <a:gd name="connsiteX21" fmla="*/ 674373 w 819144"/>
              <a:gd name="connsiteY21" fmla="*/ 52388 h 1123201"/>
              <a:gd name="connsiteX22" fmla="*/ 655324 w 819144"/>
              <a:gd name="connsiteY22" fmla="*/ 0 h 1123201"/>
              <a:gd name="connsiteX23" fmla="*/ 631511 w 819144"/>
              <a:gd name="connsiteY23" fmla="*/ 52388 h 1123201"/>
              <a:gd name="connsiteX24" fmla="*/ 598173 w 819144"/>
              <a:gd name="connsiteY24" fmla="*/ 52388 h 1123201"/>
              <a:gd name="connsiteX25" fmla="*/ 562455 w 819144"/>
              <a:gd name="connsiteY25" fmla="*/ 73820 h 1123201"/>
              <a:gd name="connsiteX26" fmla="*/ 519592 w 819144"/>
              <a:gd name="connsiteY26" fmla="*/ 71438 h 1123201"/>
              <a:gd name="connsiteX27" fmla="*/ 531498 w 819144"/>
              <a:gd name="connsiteY27" fmla="*/ 100013 h 1123201"/>
              <a:gd name="connsiteX28" fmla="*/ 457680 w 819144"/>
              <a:gd name="connsiteY28" fmla="*/ 121445 h 1123201"/>
              <a:gd name="connsiteX29" fmla="*/ 421961 w 819144"/>
              <a:gd name="connsiteY29" fmla="*/ 173832 h 1123201"/>
              <a:gd name="connsiteX30" fmla="*/ 310042 w 819144"/>
              <a:gd name="connsiteY30" fmla="*/ 192882 h 1123201"/>
              <a:gd name="connsiteX31" fmla="*/ 260036 w 819144"/>
              <a:gd name="connsiteY31" fmla="*/ 240507 h 1123201"/>
              <a:gd name="connsiteX32" fmla="*/ 207648 w 819144"/>
              <a:gd name="connsiteY32" fmla="*/ 288132 h 1123201"/>
              <a:gd name="connsiteX33" fmla="*/ 164786 w 819144"/>
              <a:gd name="connsiteY33" fmla="*/ 319088 h 1123201"/>
              <a:gd name="connsiteX34" fmla="*/ 157642 w 819144"/>
              <a:gd name="connsiteY34" fmla="*/ 373857 h 1123201"/>
              <a:gd name="connsiteX35" fmla="*/ 210030 w 819144"/>
              <a:gd name="connsiteY35" fmla="*/ 435769 h 1123201"/>
              <a:gd name="connsiteX36" fmla="*/ 229080 w 819144"/>
              <a:gd name="connsiteY36" fmla="*/ 492920 h 1123201"/>
              <a:gd name="connsiteX37" fmla="*/ 183835 w 819144"/>
              <a:gd name="connsiteY37" fmla="*/ 514351 h 1123201"/>
              <a:gd name="connsiteX38" fmla="*/ 164786 w 819144"/>
              <a:gd name="connsiteY38" fmla="*/ 581026 h 1123201"/>
              <a:gd name="connsiteX39" fmla="*/ 102873 w 819144"/>
              <a:gd name="connsiteY39" fmla="*/ 647700 h 1123201"/>
              <a:gd name="connsiteX40" fmla="*/ 52867 w 819144"/>
              <a:gd name="connsiteY40" fmla="*/ 704851 h 1123201"/>
              <a:gd name="connsiteX41" fmla="*/ 33817 w 819144"/>
              <a:gd name="connsiteY41" fmla="*/ 738188 h 1123201"/>
              <a:gd name="connsiteX42" fmla="*/ 48105 w 819144"/>
              <a:gd name="connsiteY42" fmla="*/ 781051 h 1123201"/>
              <a:gd name="connsiteX43" fmla="*/ 21911 w 819144"/>
              <a:gd name="connsiteY43" fmla="*/ 816769 h 1123201"/>
              <a:gd name="connsiteX44" fmla="*/ 480 w 819144"/>
              <a:gd name="connsiteY44" fmla="*/ 862013 h 1123201"/>
              <a:gd name="connsiteX45" fmla="*/ 5242 w 819144"/>
              <a:gd name="connsiteY45" fmla="*/ 921545 h 1123201"/>
              <a:gd name="connsiteX46" fmla="*/ 50485 w 819144"/>
              <a:gd name="connsiteY46" fmla="*/ 950120 h 1123201"/>
              <a:gd name="connsiteX47" fmla="*/ 90968 w 819144"/>
              <a:gd name="connsiteY47" fmla="*/ 969169 h 1123201"/>
              <a:gd name="connsiteX48" fmla="*/ 79061 w 819144"/>
              <a:gd name="connsiteY48" fmla="*/ 1050132 h 1123201"/>
              <a:gd name="connsiteX49" fmla="*/ 76680 w 819144"/>
              <a:gd name="connsiteY49" fmla="*/ 1116807 h 1123201"/>
              <a:gd name="connsiteX50" fmla="*/ 114780 w 819144"/>
              <a:gd name="connsiteY50" fmla="*/ 1119188 h 1123201"/>
              <a:gd name="connsiteX51" fmla="*/ 124305 w 819144"/>
              <a:gd name="connsiteY51" fmla="*/ 1104901 h 1123201"/>
              <a:gd name="connsiteX52" fmla="*/ 162404 w 819144"/>
              <a:gd name="connsiteY52" fmla="*/ 1069183 h 1123201"/>
              <a:gd name="connsiteX53" fmla="*/ 195742 w 819144"/>
              <a:gd name="connsiteY53" fmla="*/ 1071563 h 1123201"/>
              <a:gd name="connsiteX54" fmla="*/ 231461 w 819144"/>
              <a:gd name="connsiteY54" fmla="*/ 1042988 h 1123201"/>
              <a:gd name="connsiteX55" fmla="*/ 279086 w 819144"/>
              <a:gd name="connsiteY55" fmla="*/ 964408 h 1123201"/>
              <a:gd name="connsiteX56" fmla="*/ 317186 w 819144"/>
              <a:gd name="connsiteY56" fmla="*/ 914401 h 1123201"/>
              <a:gd name="connsiteX57" fmla="*/ 338617 w 819144"/>
              <a:gd name="connsiteY57" fmla="*/ 912020 h 1123201"/>
              <a:gd name="connsiteX0" fmla="*/ 338617 w 819144"/>
              <a:gd name="connsiteY0" fmla="*/ 912020 h 1119917"/>
              <a:gd name="connsiteX1" fmla="*/ 350523 w 819144"/>
              <a:gd name="connsiteY1" fmla="*/ 888207 h 1119917"/>
              <a:gd name="connsiteX2" fmla="*/ 391005 w 819144"/>
              <a:gd name="connsiteY2" fmla="*/ 833439 h 1119917"/>
              <a:gd name="connsiteX3" fmla="*/ 410055 w 819144"/>
              <a:gd name="connsiteY3" fmla="*/ 788194 h 1119917"/>
              <a:gd name="connsiteX4" fmla="*/ 421961 w 819144"/>
              <a:gd name="connsiteY4" fmla="*/ 723901 h 1119917"/>
              <a:gd name="connsiteX5" fmla="*/ 441011 w 819144"/>
              <a:gd name="connsiteY5" fmla="*/ 681038 h 1119917"/>
              <a:gd name="connsiteX6" fmla="*/ 474348 w 819144"/>
              <a:gd name="connsiteY6" fmla="*/ 640557 h 1119917"/>
              <a:gd name="connsiteX7" fmla="*/ 526736 w 819144"/>
              <a:gd name="connsiteY7" fmla="*/ 566738 h 1119917"/>
              <a:gd name="connsiteX8" fmla="*/ 571980 w 819144"/>
              <a:gd name="connsiteY8" fmla="*/ 516732 h 1119917"/>
              <a:gd name="connsiteX9" fmla="*/ 607698 w 819144"/>
              <a:gd name="connsiteY9" fmla="*/ 450057 h 1119917"/>
              <a:gd name="connsiteX10" fmla="*/ 648180 w 819144"/>
              <a:gd name="connsiteY10" fmla="*/ 407195 h 1119917"/>
              <a:gd name="connsiteX11" fmla="*/ 683898 w 819144"/>
              <a:gd name="connsiteY11" fmla="*/ 371476 h 1119917"/>
              <a:gd name="connsiteX12" fmla="*/ 695805 w 819144"/>
              <a:gd name="connsiteY12" fmla="*/ 369095 h 1119917"/>
              <a:gd name="connsiteX13" fmla="*/ 750573 w 819144"/>
              <a:gd name="connsiteY13" fmla="*/ 366713 h 1119917"/>
              <a:gd name="connsiteX14" fmla="*/ 817248 w 819144"/>
              <a:gd name="connsiteY14" fmla="*/ 328613 h 1119917"/>
              <a:gd name="connsiteX15" fmla="*/ 798198 w 819144"/>
              <a:gd name="connsiteY15" fmla="*/ 261938 h 1119917"/>
              <a:gd name="connsiteX16" fmla="*/ 769623 w 819144"/>
              <a:gd name="connsiteY16" fmla="*/ 273845 h 1119917"/>
              <a:gd name="connsiteX17" fmla="*/ 719617 w 819144"/>
              <a:gd name="connsiteY17" fmla="*/ 238126 h 1119917"/>
              <a:gd name="connsiteX18" fmla="*/ 676755 w 819144"/>
              <a:gd name="connsiteY18" fmla="*/ 209551 h 1119917"/>
              <a:gd name="connsiteX19" fmla="*/ 681517 w 819144"/>
              <a:gd name="connsiteY19" fmla="*/ 176213 h 1119917"/>
              <a:gd name="connsiteX20" fmla="*/ 676755 w 819144"/>
              <a:gd name="connsiteY20" fmla="*/ 140495 h 1119917"/>
              <a:gd name="connsiteX21" fmla="*/ 674373 w 819144"/>
              <a:gd name="connsiteY21" fmla="*/ 52388 h 1119917"/>
              <a:gd name="connsiteX22" fmla="*/ 655324 w 819144"/>
              <a:gd name="connsiteY22" fmla="*/ 0 h 1119917"/>
              <a:gd name="connsiteX23" fmla="*/ 631511 w 819144"/>
              <a:gd name="connsiteY23" fmla="*/ 52388 h 1119917"/>
              <a:gd name="connsiteX24" fmla="*/ 598173 w 819144"/>
              <a:gd name="connsiteY24" fmla="*/ 52388 h 1119917"/>
              <a:gd name="connsiteX25" fmla="*/ 562455 w 819144"/>
              <a:gd name="connsiteY25" fmla="*/ 73820 h 1119917"/>
              <a:gd name="connsiteX26" fmla="*/ 519592 w 819144"/>
              <a:gd name="connsiteY26" fmla="*/ 71438 h 1119917"/>
              <a:gd name="connsiteX27" fmla="*/ 531498 w 819144"/>
              <a:gd name="connsiteY27" fmla="*/ 100013 h 1119917"/>
              <a:gd name="connsiteX28" fmla="*/ 457680 w 819144"/>
              <a:gd name="connsiteY28" fmla="*/ 121445 h 1119917"/>
              <a:gd name="connsiteX29" fmla="*/ 421961 w 819144"/>
              <a:gd name="connsiteY29" fmla="*/ 173832 h 1119917"/>
              <a:gd name="connsiteX30" fmla="*/ 310042 w 819144"/>
              <a:gd name="connsiteY30" fmla="*/ 192882 h 1119917"/>
              <a:gd name="connsiteX31" fmla="*/ 260036 w 819144"/>
              <a:gd name="connsiteY31" fmla="*/ 240507 h 1119917"/>
              <a:gd name="connsiteX32" fmla="*/ 207648 w 819144"/>
              <a:gd name="connsiteY32" fmla="*/ 288132 h 1119917"/>
              <a:gd name="connsiteX33" fmla="*/ 164786 w 819144"/>
              <a:gd name="connsiteY33" fmla="*/ 319088 h 1119917"/>
              <a:gd name="connsiteX34" fmla="*/ 157642 w 819144"/>
              <a:gd name="connsiteY34" fmla="*/ 373857 h 1119917"/>
              <a:gd name="connsiteX35" fmla="*/ 210030 w 819144"/>
              <a:gd name="connsiteY35" fmla="*/ 435769 h 1119917"/>
              <a:gd name="connsiteX36" fmla="*/ 229080 w 819144"/>
              <a:gd name="connsiteY36" fmla="*/ 492920 h 1119917"/>
              <a:gd name="connsiteX37" fmla="*/ 183835 w 819144"/>
              <a:gd name="connsiteY37" fmla="*/ 514351 h 1119917"/>
              <a:gd name="connsiteX38" fmla="*/ 164786 w 819144"/>
              <a:gd name="connsiteY38" fmla="*/ 581026 h 1119917"/>
              <a:gd name="connsiteX39" fmla="*/ 102873 w 819144"/>
              <a:gd name="connsiteY39" fmla="*/ 647700 h 1119917"/>
              <a:gd name="connsiteX40" fmla="*/ 52867 w 819144"/>
              <a:gd name="connsiteY40" fmla="*/ 704851 h 1119917"/>
              <a:gd name="connsiteX41" fmla="*/ 33817 w 819144"/>
              <a:gd name="connsiteY41" fmla="*/ 738188 h 1119917"/>
              <a:gd name="connsiteX42" fmla="*/ 48105 w 819144"/>
              <a:gd name="connsiteY42" fmla="*/ 781051 h 1119917"/>
              <a:gd name="connsiteX43" fmla="*/ 21911 w 819144"/>
              <a:gd name="connsiteY43" fmla="*/ 816769 h 1119917"/>
              <a:gd name="connsiteX44" fmla="*/ 480 w 819144"/>
              <a:gd name="connsiteY44" fmla="*/ 862013 h 1119917"/>
              <a:gd name="connsiteX45" fmla="*/ 5242 w 819144"/>
              <a:gd name="connsiteY45" fmla="*/ 921545 h 1119917"/>
              <a:gd name="connsiteX46" fmla="*/ 50485 w 819144"/>
              <a:gd name="connsiteY46" fmla="*/ 950120 h 1119917"/>
              <a:gd name="connsiteX47" fmla="*/ 90968 w 819144"/>
              <a:gd name="connsiteY47" fmla="*/ 969169 h 1119917"/>
              <a:gd name="connsiteX48" fmla="*/ 79061 w 819144"/>
              <a:gd name="connsiteY48" fmla="*/ 1050132 h 1119917"/>
              <a:gd name="connsiteX49" fmla="*/ 76680 w 819144"/>
              <a:gd name="connsiteY49" fmla="*/ 1116807 h 1119917"/>
              <a:gd name="connsiteX50" fmla="*/ 124305 w 819144"/>
              <a:gd name="connsiteY50" fmla="*/ 1104901 h 1119917"/>
              <a:gd name="connsiteX51" fmla="*/ 162404 w 819144"/>
              <a:gd name="connsiteY51" fmla="*/ 1069183 h 1119917"/>
              <a:gd name="connsiteX52" fmla="*/ 195742 w 819144"/>
              <a:gd name="connsiteY52" fmla="*/ 1071563 h 1119917"/>
              <a:gd name="connsiteX53" fmla="*/ 231461 w 819144"/>
              <a:gd name="connsiteY53" fmla="*/ 1042988 h 1119917"/>
              <a:gd name="connsiteX54" fmla="*/ 279086 w 819144"/>
              <a:gd name="connsiteY54" fmla="*/ 964408 h 1119917"/>
              <a:gd name="connsiteX55" fmla="*/ 317186 w 819144"/>
              <a:gd name="connsiteY55" fmla="*/ 914401 h 1119917"/>
              <a:gd name="connsiteX56" fmla="*/ 338617 w 819144"/>
              <a:gd name="connsiteY56" fmla="*/ 912020 h 1119917"/>
              <a:gd name="connsiteX0" fmla="*/ 338617 w 819144"/>
              <a:gd name="connsiteY0" fmla="*/ 912020 h 1119917"/>
              <a:gd name="connsiteX1" fmla="*/ 350523 w 819144"/>
              <a:gd name="connsiteY1" fmla="*/ 888207 h 1119917"/>
              <a:gd name="connsiteX2" fmla="*/ 391005 w 819144"/>
              <a:gd name="connsiteY2" fmla="*/ 833439 h 1119917"/>
              <a:gd name="connsiteX3" fmla="*/ 410055 w 819144"/>
              <a:gd name="connsiteY3" fmla="*/ 788194 h 1119917"/>
              <a:gd name="connsiteX4" fmla="*/ 421961 w 819144"/>
              <a:gd name="connsiteY4" fmla="*/ 723901 h 1119917"/>
              <a:gd name="connsiteX5" fmla="*/ 441011 w 819144"/>
              <a:gd name="connsiteY5" fmla="*/ 681038 h 1119917"/>
              <a:gd name="connsiteX6" fmla="*/ 474348 w 819144"/>
              <a:gd name="connsiteY6" fmla="*/ 640557 h 1119917"/>
              <a:gd name="connsiteX7" fmla="*/ 526736 w 819144"/>
              <a:gd name="connsiteY7" fmla="*/ 566738 h 1119917"/>
              <a:gd name="connsiteX8" fmla="*/ 571980 w 819144"/>
              <a:gd name="connsiteY8" fmla="*/ 516732 h 1119917"/>
              <a:gd name="connsiteX9" fmla="*/ 607698 w 819144"/>
              <a:gd name="connsiteY9" fmla="*/ 450057 h 1119917"/>
              <a:gd name="connsiteX10" fmla="*/ 648180 w 819144"/>
              <a:gd name="connsiteY10" fmla="*/ 407195 h 1119917"/>
              <a:gd name="connsiteX11" fmla="*/ 683898 w 819144"/>
              <a:gd name="connsiteY11" fmla="*/ 371476 h 1119917"/>
              <a:gd name="connsiteX12" fmla="*/ 695805 w 819144"/>
              <a:gd name="connsiteY12" fmla="*/ 369095 h 1119917"/>
              <a:gd name="connsiteX13" fmla="*/ 750573 w 819144"/>
              <a:gd name="connsiteY13" fmla="*/ 366713 h 1119917"/>
              <a:gd name="connsiteX14" fmla="*/ 817248 w 819144"/>
              <a:gd name="connsiteY14" fmla="*/ 328613 h 1119917"/>
              <a:gd name="connsiteX15" fmla="*/ 798198 w 819144"/>
              <a:gd name="connsiteY15" fmla="*/ 261938 h 1119917"/>
              <a:gd name="connsiteX16" fmla="*/ 769623 w 819144"/>
              <a:gd name="connsiteY16" fmla="*/ 273845 h 1119917"/>
              <a:gd name="connsiteX17" fmla="*/ 719617 w 819144"/>
              <a:gd name="connsiteY17" fmla="*/ 238126 h 1119917"/>
              <a:gd name="connsiteX18" fmla="*/ 676755 w 819144"/>
              <a:gd name="connsiteY18" fmla="*/ 209551 h 1119917"/>
              <a:gd name="connsiteX19" fmla="*/ 681517 w 819144"/>
              <a:gd name="connsiteY19" fmla="*/ 176213 h 1119917"/>
              <a:gd name="connsiteX20" fmla="*/ 676755 w 819144"/>
              <a:gd name="connsiteY20" fmla="*/ 140495 h 1119917"/>
              <a:gd name="connsiteX21" fmla="*/ 674373 w 819144"/>
              <a:gd name="connsiteY21" fmla="*/ 52388 h 1119917"/>
              <a:gd name="connsiteX22" fmla="*/ 655324 w 819144"/>
              <a:gd name="connsiteY22" fmla="*/ 0 h 1119917"/>
              <a:gd name="connsiteX23" fmla="*/ 631511 w 819144"/>
              <a:gd name="connsiteY23" fmla="*/ 52388 h 1119917"/>
              <a:gd name="connsiteX24" fmla="*/ 598173 w 819144"/>
              <a:gd name="connsiteY24" fmla="*/ 52388 h 1119917"/>
              <a:gd name="connsiteX25" fmla="*/ 562455 w 819144"/>
              <a:gd name="connsiteY25" fmla="*/ 73820 h 1119917"/>
              <a:gd name="connsiteX26" fmla="*/ 519592 w 819144"/>
              <a:gd name="connsiteY26" fmla="*/ 71438 h 1119917"/>
              <a:gd name="connsiteX27" fmla="*/ 531498 w 819144"/>
              <a:gd name="connsiteY27" fmla="*/ 100013 h 1119917"/>
              <a:gd name="connsiteX28" fmla="*/ 457680 w 819144"/>
              <a:gd name="connsiteY28" fmla="*/ 121445 h 1119917"/>
              <a:gd name="connsiteX29" fmla="*/ 421961 w 819144"/>
              <a:gd name="connsiteY29" fmla="*/ 173832 h 1119917"/>
              <a:gd name="connsiteX30" fmla="*/ 310042 w 819144"/>
              <a:gd name="connsiteY30" fmla="*/ 192882 h 1119917"/>
              <a:gd name="connsiteX31" fmla="*/ 260036 w 819144"/>
              <a:gd name="connsiteY31" fmla="*/ 240507 h 1119917"/>
              <a:gd name="connsiteX32" fmla="*/ 207648 w 819144"/>
              <a:gd name="connsiteY32" fmla="*/ 288132 h 1119917"/>
              <a:gd name="connsiteX33" fmla="*/ 164786 w 819144"/>
              <a:gd name="connsiteY33" fmla="*/ 319088 h 1119917"/>
              <a:gd name="connsiteX34" fmla="*/ 157642 w 819144"/>
              <a:gd name="connsiteY34" fmla="*/ 373857 h 1119917"/>
              <a:gd name="connsiteX35" fmla="*/ 210030 w 819144"/>
              <a:gd name="connsiteY35" fmla="*/ 435769 h 1119917"/>
              <a:gd name="connsiteX36" fmla="*/ 229080 w 819144"/>
              <a:gd name="connsiteY36" fmla="*/ 492920 h 1119917"/>
              <a:gd name="connsiteX37" fmla="*/ 183835 w 819144"/>
              <a:gd name="connsiteY37" fmla="*/ 514351 h 1119917"/>
              <a:gd name="connsiteX38" fmla="*/ 164786 w 819144"/>
              <a:gd name="connsiteY38" fmla="*/ 581026 h 1119917"/>
              <a:gd name="connsiteX39" fmla="*/ 102873 w 819144"/>
              <a:gd name="connsiteY39" fmla="*/ 647700 h 1119917"/>
              <a:gd name="connsiteX40" fmla="*/ 52867 w 819144"/>
              <a:gd name="connsiteY40" fmla="*/ 704851 h 1119917"/>
              <a:gd name="connsiteX41" fmla="*/ 33817 w 819144"/>
              <a:gd name="connsiteY41" fmla="*/ 738188 h 1119917"/>
              <a:gd name="connsiteX42" fmla="*/ 48105 w 819144"/>
              <a:gd name="connsiteY42" fmla="*/ 781051 h 1119917"/>
              <a:gd name="connsiteX43" fmla="*/ 21911 w 819144"/>
              <a:gd name="connsiteY43" fmla="*/ 816769 h 1119917"/>
              <a:gd name="connsiteX44" fmla="*/ 480 w 819144"/>
              <a:gd name="connsiteY44" fmla="*/ 862013 h 1119917"/>
              <a:gd name="connsiteX45" fmla="*/ 5242 w 819144"/>
              <a:gd name="connsiteY45" fmla="*/ 921545 h 1119917"/>
              <a:gd name="connsiteX46" fmla="*/ 50485 w 819144"/>
              <a:gd name="connsiteY46" fmla="*/ 950120 h 1119917"/>
              <a:gd name="connsiteX47" fmla="*/ 90968 w 819144"/>
              <a:gd name="connsiteY47" fmla="*/ 969169 h 1119917"/>
              <a:gd name="connsiteX48" fmla="*/ 79061 w 819144"/>
              <a:gd name="connsiteY48" fmla="*/ 1050132 h 1119917"/>
              <a:gd name="connsiteX49" fmla="*/ 76680 w 819144"/>
              <a:gd name="connsiteY49" fmla="*/ 1116807 h 1119917"/>
              <a:gd name="connsiteX50" fmla="*/ 124305 w 819144"/>
              <a:gd name="connsiteY50" fmla="*/ 1104901 h 1119917"/>
              <a:gd name="connsiteX51" fmla="*/ 155260 w 819144"/>
              <a:gd name="connsiteY51" fmla="*/ 1066802 h 1119917"/>
              <a:gd name="connsiteX52" fmla="*/ 195742 w 819144"/>
              <a:gd name="connsiteY52" fmla="*/ 1071563 h 1119917"/>
              <a:gd name="connsiteX53" fmla="*/ 231461 w 819144"/>
              <a:gd name="connsiteY53" fmla="*/ 1042988 h 1119917"/>
              <a:gd name="connsiteX54" fmla="*/ 279086 w 819144"/>
              <a:gd name="connsiteY54" fmla="*/ 964408 h 1119917"/>
              <a:gd name="connsiteX55" fmla="*/ 317186 w 819144"/>
              <a:gd name="connsiteY55" fmla="*/ 914401 h 1119917"/>
              <a:gd name="connsiteX56" fmla="*/ 338617 w 819144"/>
              <a:gd name="connsiteY56" fmla="*/ 912020 h 1119917"/>
              <a:gd name="connsiteX0" fmla="*/ 338617 w 819144"/>
              <a:gd name="connsiteY0" fmla="*/ 912020 h 1116929"/>
              <a:gd name="connsiteX1" fmla="*/ 350523 w 819144"/>
              <a:gd name="connsiteY1" fmla="*/ 888207 h 1116929"/>
              <a:gd name="connsiteX2" fmla="*/ 391005 w 819144"/>
              <a:gd name="connsiteY2" fmla="*/ 833439 h 1116929"/>
              <a:gd name="connsiteX3" fmla="*/ 410055 w 819144"/>
              <a:gd name="connsiteY3" fmla="*/ 788194 h 1116929"/>
              <a:gd name="connsiteX4" fmla="*/ 421961 w 819144"/>
              <a:gd name="connsiteY4" fmla="*/ 723901 h 1116929"/>
              <a:gd name="connsiteX5" fmla="*/ 441011 w 819144"/>
              <a:gd name="connsiteY5" fmla="*/ 681038 h 1116929"/>
              <a:gd name="connsiteX6" fmla="*/ 474348 w 819144"/>
              <a:gd name="connsiteY6" fmla="*/ 640557 h 1116929"/>
              <a:gd name="connsiteX7" fmla="*/ 526736 w 819144"/>
              <a:gd name="connsiteY7" fmla="*/ 566738 h 1116929"/>
              <a:gd name="connsiteX8" fmla="*/ 571980 w 819144"/>
              <a:gd name="connsiteY8" fmla="*/ 516732 h 1116929"/>
              <a:gd name="connsiteX9" fmla="*/ 607698 w 819144"/>
              <a:gd name="connsiteY9" fmla="*/ 450057 h 1116929"/>
              <a:gd name="connsiteX10" fmla="*/ 648180 w 819144"/>
              <a:gd name="connsiteY10" fmla="*/ 407195 h 1116929"/>
              <a:gd name="connsiteX11" fmla="*/ 683898 w 819144"/>
              <a:gd name="connsiteY11" fmla="*/ 371476 h 1116929"/>
              <a:gd name="connsiteX12" fmla="*/ 695805 w 819144"/>
              <a:gd name="connsiteY12" fmla="*/ 369095 h 1116929"/>
              <a:gd name="connsiteX13" fmla="*/ 750573 w 819144"/>
              <a:gd name="connsiteY13" fmla="*/ 366713 h 1116929"/>
              <a:gd name="connsiteX14" fmla="*/ 817248 w 819144"/>
              <a:gd name="connsiteY14" fmla="*/ 328613 h 1116929"/>
              <a:gd name="connsiteX15" fmla="*/ 798198 w 819144"/>
              <a:gd name="connsiteY15" fmla="*/ 261938 h 1116929"/>
              <a:gd name="connsiteX16" fmla="*/ 769623 w 819144"/>
              <a:gd name="connsiteY16" fmla="*/ 273845 h 1116929"/>
              <a:gd name="connsiteX17" fmla="*/ 719617 w 819144"/>
              <a:gd name="connsiteY17" fmla="*/ 238126 h 1116929"/>
              <a:gd name="connsiteX18" fmla="*/ 676755 w 819144"/>
              <a:gd name="connsiteY18" fmla="*/ 209551 h 1116929"/>
              <a:gd name="connsiteX19" fmla="*/ 681517 w 819144"/>
              <a:gd name="connsiteY19" fmla="*/ 176213 h 1116929"/>
              <a:gd name="connsiteX20" fmla="*/ 676755 w 819144"/>
              <a:gd name="connsiteY20" fmla="*/ 140495 h 1116929"/>
              <a:gd name="connsiteX21" fmla="*/ 674373 w 819144"/>
              <a:gd name="connsiteY21" fmla="*/ 52388 h 1116929"/>
              <a:gd name="connsiteX22" fmla="*/ 655324 w 819144"/>
              <a:gd name="connsiteY22" fmla="*/ 0 h 1116929"/>
              <a:gd name="connsiteX23" fmla="*/ 631511 w 819144"/>
              <a:gd name="connsiteY23" fmla="*/ 52388 h 1116929"/>
              <a:gd name="connsiteX24" fmla="*/ 598173 w 819144"/>
              <a:gd name="connsiteY24" fmla="*/ 52388 h 1116929"/>
              <a:gd name="connsiteX25" fmla="*/ 562455 w 819144"/>
              <a:gd name="connsiteY25" fmla="*/ 73820 h 1116929"/>
              <a:gd name="connsiteX26" fmla="*/ 519592 w 819144"/>
              <a:gd name="connsiteY26" fmla="*/ 71438 h 1116929"/>
              <a:gd name="connsiteX27" fmla="*/ 531498 w 819144"/>
              <a:gd name="connsiteY27" fmla="*/ 100013 h 1116929"/>
              <a:gd name="connsiteX28" fmla="*/ 457680 w 819144"/>
              <a:gd name="connsiteY28" fmla="*/ 121445 h 1116929"/>
              <a:gd name="connsiteX29" fmla="*/ 421961 w 819144"/>
              <a:gd name="connsiteY29" fmla="*/ 173832 h 1116929"/>
              <a:gd name="connsiteX30" fmla="*/ 310042 w 819144"/>
              <a:gd name="connsiteY30" fmla="*/ 192882 h 1116929"/>
              <a:gd name="connsiteX31" fmla="*/ 260036 w 819144"/>
              <a:gd name="connsiteY31" fmla="*/ 240507 h 1116929"/>
              <a:gd name="connsiteX32" fmla="*/ 207648 w 819144"/>
              <a:gd name="connsiteY32" fmla="*/ 288132 h 1116929"/>
              <a:gd name="connsiteX33" fmla="*/ 164786 w 819144"/>
              <a:gd name="connsiteY33" fmla="*/ 319088 h 1116929"/>
              <a:gd name="connsiteX34" fmla="*/ 157642 w 819144"/>
              <a:gd name="connsiteY34" fmla="*/ 373857 h 1116929"/>
              <a:gd name="connsiteX35" fmla="*/ 210030 w 819144"/>
              <a:gd name="connsiteY35" fmla="*/ 435769 h 1116929"/>
              <a:gd name="connsiteX36" fmla="*/ 229080 w 819144"/>
              <a:gd name="connsiteY36" fmla="*/ 492920 h 1116929"/>
              <a:gd name="connsiteX37" fmla="*/ 183835 w 819144"/>
              <a:gd name="connsiteY37" fmla="*/ 514351 h 1116929"/>
              <a:gd name="connsiteX38" fmla="*/ 164786 w 819144"/>
              <a:gd name="connsiteY38" fmla="*/ 581026 h 1116929"/>
              <a:gd name="connsiteX39" fmla="*/ 102873 w 819144"/>
              <a:gd name="connsiteY39" fmla="*/ 647700 h 1116929"/>
              <a:gd name="connsiteX40" fmla="*/ 52867 w 819144"/>
              <a:gd name="connsiteY40" fmla="*/ 704851 h 1116929"/>
              <a:gd name="connsiteX41" fmla="*/ 33817 w 819144"/>
              <a:gd name="connsiteY41" fmla="*/ 738188 h 1116929"/>
              <a:gd name="connsiteX42" fmla="*/ 48105 w 819144"/>
              <a:gd name="connsiteY42" fmla="*/ 781051 h 1116929"/>
              <a:gd name="connsiteX43" fmla="*/ 21911 w 819144"/>
              <a:gd name="connsiteY43" fmla="*/ 816769 h 1116929"/>
              <a:gd name="connsiteX44" fmla="*/ 480 w 819144"/>
              <a:gd name="connsiteY44" fmla="*/ 862013 h 1116929"/>
              <a:gd name="connsiteX45" fmla="*/ 5242 w 819144"/>
              <a:gd name="connsiteY45" fmla="*/ 921545 h 1116929"/>
              <a:gd name="connsiteX46" fmla="*/ 50485 w 819144"/>
              <a:gd name="connsiteY46" fmla="*/ 950120 h 1116929"/>
              <a:gd name="connsiteX47" fmla="*/ 90968 w 819144"/>
              <a:gd name="connsiteY47" fmla="*/ 969169 h 1116929"/>
              <a:gd name="connsiteX48" fmla="*/ 79061 w 819144"/>
              <a:gd name="connsiteY48" fmla="*/ 1050132 h 1116929"/>
              <a:gd name="connsiteX49" fmla="*/ 76680 w 819144"/>
              <a:gd name="connsiteY49" fmla="*/ 1116807 h 1116929"/>
              <a:gd name="connsiteX50" fmla="*/ 155260 w 819144"/>
              <a:gd name="connsiteY50" fmla="*/ 1066802 h 1116929"/>
              <a:gd name="connsiteX51" fmla="*/ 195742 w 819144"/>
              <a:gd name="connsiteY51" fmla="*/ 1071563 h 1116929"/>
              <a:gd name="connsiteX52" fmla="*/ 231461 w 819144"/>
              <a:gd name="connsiteY52" fmla="*/ 1042988 h 1116929"/>
              <a:gd name="connsiteX53" fmla="*/ 279086 w 819144"/>
              <a:gd name="connsiteY53" fmla="*/ 964408 h 1116929"/>
              <a:gd name="connsiteX54" fmla="*/ 317186 w 819144"/>
              <a:gd name="connsiteY54" fmla="*/ 914401 h 1116929"/>
              <a:gd name="connsiteX55" fmla="*/ 338617 w 819144"/>
              <a:gd name="connsiteY55" fmla="*/ 912020 h 1116929"/>
              <a:gd name="connsiteX0" fmla="*/ 338617 w 819144"/>
              <a:gd name="connsiteY0" fmla="*/ 912020 h 1118435"/>
              <a:gd name="connsiteX1" fmla="*/ 350523 w 819144"/>
              <a:gd name="connsiteY1" fmla="*/ 888207 h 1118435"/>
              <a:gd name="connsiteX2" fmla="*/ 391005 w 819144"/>
              <a:gd name="connsiteY2" fmla="*/ 833439 h 1118435"/>
              <a:gd name="connsiteX3" fmla="*/ 410055 w 819144"/>
              <a:gd name="connsiteY3" fmla="*/ 788194 h 1118435"/>
              <a:gd name="connsiteX4" fmla="*/ 421961 w 819144"/>
              <a:gd name="connsiteY4" fmla="*/ 723901 h 1118435"/>
              <a:gd name="connsiteX5" fmla="*/ 441011 w 819144"/>
              <a:gd name="connsiteY5" fmla="*/ 681038 h 1118435"/>
              <a:gd name="connsiteX6" fmla="*/ 474348 w 819144"/>
              <a:gd name="connsiteY6" fmla="*/ 640557 h 1118435"/>
              <a:gd name="connsiteX7" fmla="*/ 526736 w 819144"/>
              <a:gd name="connsiteY7" fmla="*/ 566738 h 1118435"/>
              <a:gd name="connsiteX8" fmla="*/ 571980 w 819144"/>
              <a:gd name="connsiteY8" fmla="*/ 516732 h 1118435"/>
              <a:gd name="connsiteX9" fmla="*/ 607698 w 819144"/>
              <a:gd name="connsiteY9" fmla="*/ 450057 h 1118435"/>
              <a:gd name="connsiteX10" fmla="*/ 648180 w 819144"/>
              <a:gd name="connsiteY10" fmla="*/ 407195 h 1118435"/>
              <a:gd name="connsiteX11" fmla="*/ 683898 w 819144"/>
              <a:gd name="connsiteY11" fmla="*/ 371476 h 1118435"/>
              <a:gd name="connsiteX12" fmla="*/ 695805 w 819144"/>
              <a:gd name="connsiteY12" fmla="*/ 369095 h 1118435"/>
              <a:gd name="connsiteX13" fmla="*/ 750573 w 819144"/>
              <a:gd name="connsiteY13" fmla="*/ 366713 h 1118435"/>
              <a:gd name="connsiteX14" fmla="*/ 817248 w 819144"/>
              <a:gd name="connsiteY14" fmla="*/ 328613 h 1118435"/>
              <a:gd name="connsiteX15" fmla="*/ 798198 w 819144"/>
              <a:gd name="connsiteY15" fmla="*/ 261938 h 1118435"/>
              <a:gd name="connsiteX16" fmla="*/ 769623 w 819144"/>
              <a:gd name="connsiteY16" fmla="*/ 273845 h 1118435"/>
              <a:gd name="connsiteX17" fmla="*/ 719617 w 819144"/>
              <a:gd name="connsiteY17" fmla="*/ 238126 h 1118435"/>
              <a:gd name="connsiteX18" fmla="*/ 676755 w 819144"/>
              <a:gd name="connsiteY18" fmla="*/ 209551 h 1118435"/>
              <a:gd name="connsiteX19" fmla="*/ 681517 w 819144"/>
              <a:gd name="connsiteY19" fmla="*/ 176213 h 1118435"/>
              <a:gd name="connsiteX20" fmla="*/ 676755 w 819144"/>
              <a:gd name="connsiteY20" fmla="*/ 140495 h 1118435"/>
              <a:gd name="connsiteX21" fmla="*/ 674373 w 819144"/>
              <a:gd name="connsiteY21" fmla="*/ 52388 h 1118435"/>
              <a:gd name="connsiteX22" fmla="*/ 655324 w 819144"/>
              <a:gd name="connsiteY22" fmla="*/ 0 h 1118435"/>
              <a:gd name="connsiteX23" fmla="*/ 631511 w 819144"/>
              <a:gd name="connsiteY23" fmla="*/ 52388 h 1118435"/>
              <a:gd name="connsiteX24" fmla="*/ 598173 w 819144"/>
              <a:gd name="connsiteY24" fmla="*/ 52388 h 1118435"/>
              <a:gd name="connsiteX25" fmla="*/ 562455 w 819144"/>
              <a:gd name="connsiteY25" fmla="*/ 73820 h 1118435"/>
              <a:gd name="connsiteX26" fmla="*/ 519592 w 819144"/>
              <a:gd name="connsiteY26" fmla="*/ 71438 h 1118435"/>
              <a:gd name="connsiteX27" fmla="*/ 531498 w 819144"/>
              <a:gd name="connsiteY27" fmla="*/ 100013 h 1118435"/>
              <a:gd name="connsiteX28" fmla="*/ 457680 w 819144"/>
              <a:gd name="connsiteY28" fmla="*/ 121445 h 1118435"/>
              <a:gd name="connsiteX29" fmla="*/ 421961 w 819144"/>
              <a:gd name="connsiteY29" fmla="*/ 173832 h 1118435"/>
              <a:gd name="connsiteX30" fmla="*/ 310042 w 819144"/>
              <a:gd name="connsiteY30" fmla="*/ 192882 h 1118435"/>
              <a:gd name="connsiteX31" fmla="*/ 260036 w 819144"/>
              <a:gd name="connsiteY31" fmla="*/ 240507 h 1118435"/>
              <a:gd name="connsiteX32" fmla="*/ 207648 w 819144"/>
              <a:gd name="connsiteY32" fmla="*/ 288132 h 1118435"/>
              <a:gd name="connsiteX33" fmla="*/ 164786 w 819144"/>
              <a:gd name="connsiteY33" fmla="*/ 319088 h 1118435"/>
              <a:gd name="connsiteX34" fmla="*/ 157642 w 819144"/>
              <a:gd name="connsiteY34" fmla="*/ 373857 h 1118435"/>
              <a:gd name="connsiteX35" fmla="*/ 210030 w 819144"/>
              <a:gd name="connsiteY35" fmla="*/ 435769 h 1118435"/>
              <a:gd name="connsiteX36" fmla="*/ 229080 w 819144"/>
              <a:gd name="connsiteY36" fmla="*/ 492920 h 1118435"/>
              <a:gd name="connsiteX37" fmla="*/ 183835 w 819144"/>
              <a:gd name="connsiteY37" fmla="*/ 514351 h 1118435"/>
              <a:gd name="connsiteX38" fmla="*/ 164786 w 819144"/>
              <a:gd name="connsiteY38" fmla="*/ 581026 h 1118435"/>
              <a:gd name="connsiteX39" fmla="*/ 102873 w 819144"/>
              <a:gd name="connsiteY39" fmla="*/ 647700 h 1118435"/>
              <a:gd name="connsiteX40" fmla="*/ 52867 w 819144"/>
              <a:gd name="connsiteY40" fmla="*/ 704851 h 1118435"/>
              <a:gd name="connsiteX41" fmla="*/ 33817 w 819144"/>
              <a:gd name="connsiteY41" fmla="*/ 738188 h 1118435"/>
              <a:gd name="connsiteX42" fmla="*/ 48105 w 819144"/>
              <a:gd name="connsiteY42" fmla="*/ 781051 h 1118435"/>
              <a:gd name="connsiteX43" fmla="*/ 21911 w 819144"/>
              <a:gd name="connsiteY43" fmla="*/ 816769 h 1118435"/>
              <a:gd name="connsiteX44" fmla="*/ 480 w 819144"/>
              <a:gd name="connsiteY44" fmla="*/ 862013 h 1118435"/>
              <a:gd name="connsiteX45" fmla="*/ 5242 w 819144"/>
              <a:gd name="connsiteY45" fmla="*/ 921545 h 1118435"/>
              <a:gd name="connsiteX46" fmla="*/ 50485 w 819144"/>
              <a:gd name="connsiteY46" fmla="*/ 950120 h 1118435"/>
              <a:gd name="connsiteX47" fmla="*/ 90968 w 819144"/>
              <a:gd name="connsiteY47" fmla="*/ 969169 h 1118435"/>
              <a:gd name="connsiteX48" fmla="*/ 79061 w 819144"/>
              <a:gd name="connsiteY48" fmla="*/ 1050132 h 1118435"/>
              <a:gd name="connsiteX49" fmla="*/ 76680 w 819144"/>
              <a:gd name="connsiteY49" fmla="*/ 1116807 h 1118435"/>
              <a:gd name="connsiteX50" fmla="*/ 112398 w 819144"/>
              <a:gd name="connsiteY50" fmla="*/ 1095377 h 1118435"/>
              <a:gd name="connsiteX51" fmla="*/ 155260 w 819144"/>
              <a:gd name="connsiteY51" fmla="*/ 1066802 h 1118435"/>
              <a:gd name="connsiteX52" fmla="*/ 195742 w 819144"/>
              <a:gd name="connsiteY52" fmla="*/ 1071563 h 1118435"/>
              <a:gd name="connsiteX53" fmla="*/ 231461 w 819144"/>
              <a:gd name="connsiteY53" fmla="*/ 1042988 h 1118435"/>
              <a:gd name="connsiteX54" fmla="*/ 279086 w 819144"/>
              <a:gd name="connsiteY54" fmla="*/ 964408 h 1118435"/>
              <a:gd name="connsiteX55" fmla="*/ 317186 w 819144"/>
              <a:gd name="connsiteY55" fmla="*/ 914401 h 1118435"/>
              <a:gd name="connsiteX56" fmla="*/ 338617 w 819144"/>
              <a:gd name="connsiteY56" fmla="*/ 912020 h 1118435"/>
              <a:gd name="connsiteX0" fmla="*/ 338617 w 819144"/>
              <a:gd name="connsiteY0" fmla="*/ 912020 h 1128597"/>
              <a:gd name="connsiteX1" fmla="*/ 350523 w 819144"/>
              <a:gd name="connsiteY1" fmla="*/ 888207 h 1128597"/>
              <a:gd name="connsiteX2" fmla="*/ 391005 w 819144"/>
              <a:gd name="connsiteY2" fmla="*/ 833439 h 1128597"/>
              <a:gd name="connsiteX3" fmla="*/ 410055 w 819144"/>
              <a:gd name="connsiteY3" fmla="*/ 788194 h 1128597"/>
              <a:gd name="connsiteX4" fmla="*/ 421961 w 819144"/>
              <a:gd name="connsiteY4" fmla="*/ 723901 h 1128597"/>
              <a:gd name="connsiteX5" fmla="*/ 441011 w 819144"/>
              <a:gd name="connsiteY5" fmla="*/ 681038 h 1128597"/>
              <a:gd name="connsiteX6" fmla="*/ 474348 w 819144"/>
              <a:gd name="connsiteY6" fmla="*/ 640557 h 1128597"/>
              <a:gd name="connsiteX7" fmla="*/ 526736 w 819144"/>
              <a:gd name="connsiteY7" fmla="*/ 566738 h 1128597"/>
              <a:gd name="connsiteX8" fmla="*/ 571980 w 819144"/>
              <a:gd name="connsiteY8" fmla="*/ 516732 h 1128597"/>
              <a:gd name="connsiteX9" fmla="*/ 607698 w 819144"/>
              <a:gd name="connsiteY9" fmla="*/ 450057 h 1128597"/>
              <a:gd name="connsiteX10" fmla="*/ 648180 w 819144"/>
              <a:gd name="connsiteY10" fmla="*/ 407195 h 1128597"/>
              <a:gd name="connsiteX11" fmla="*/ 683898 w 819144"/>
              <a:gd name="connsiteY11" fmla="*/ 371476 h 1128597"/>
              <a:gd name="connsiteX12" fmla="*/ 695805 w 819144"/>
              <a:gd name="connsiteY12" fmla="*/ 369095 h 1128597"/>
              <a:gd name="connsiteX13" fmla="*/ 750573 w 819144"/>
              <a:gd name="connsiteY13" fmla="*/ 366713 h 1128597"/>
              <a:gd name="connsiteX14" fmla="*/ 817248 w 819144"/>
              <a:gd name="connsiteY14" fmla="*/ 328613 h 1128597"/>
              <a:gd name="connsiteX15" fmla="*/ 798198 w 819144"/>
              <a:gd name="connsiteY15" fmla="*/ 261938 h 1128597"/>
              <a:gd name="connsiteX16" fmla="*/ 769623 w 819144"/>
              <a:gd name="connsiteY16" fmla="*/ 273845 h 1128597"/>
              <a:gd name="connsiteX17" fmla="*/ 719617 w 819144"/>
              <a:gd name="connsiteY17" fmla="*/ 238126 h 1128597"/>
              <a:gd name="connsiteX18" fmla="*/ 676755 w 819144"/>
              <a:gd name="connsiteY18" fmla="*/ 209551 h 1128597"/>
              <a:gd name="connsiteX19" fmla="*/ 681517 w 819144"/>
              <a:gd name="connsiteY19" fmla="*/ 176213 h 1128597"/>
              <a:gd name="connsiteX20" fmla="*/ 676755 w 819144"/>
              <a:gd name="connsiteY20" fmla="*/ 140495 h 1128597"/>
              <a:gd name="connsiteX21" fmla="*/ 674373 w 819144"/>
              <a:gd name="connsiteY21" fmla="*/ 52388 h 1128597"/>
              <a:gd name="connsiteX22" fmla="*/ 655324 w 819144"/>
              <a:gd name="connsiteY22" fmla="*/ 0 h 1128597"/>
              <a:gd name="connsiteX23" fmla="*/ 631511 w 819144"/>
              <a:gd name="connsiteY23" fmla="*/ 52388 h 1128597"/>
              <a:gd name="connsiteX24" fmla="*/ 598173 w 819144"/>
              <a:gd name="connsiteY24" fmla="*/ 52388 h 1128597"/>
              <a:gd name="connsiteX25" fmla="*/ 562455 w 819144"/>
              <a:gd name="connsiteY25" fmla="*/ 73820 h 1128597"/>
              <a:gd name="connsiteX26" fmla="*/ 519592 w 819144"/>
              <a:gd name="connsiteY26" fmla="*/ 71438 h 1128597"/>
              <a:gd name="connsiteX27" fmla="*/ 531498 w 819144"/>
              <a:gd name="connsiteY27" fmla="*/ 100013 h 1128597"/>
              <a:gd name="connsiteX28" fmla="*/ 457680 w 819144"/>
              <a:gd name="connsiteY28" fmla="*/ 121445 h 1128597"/>
              <a:gd name="connsiteX29" fmla="*/ 421961 w 819144"/>
              <a:gd name="connsiteY29" fmla="*/ 173832 h 1128597"/>
              <a:gd name="connsiteX30" fmla="*/ 310042 w 819144"/>
              <a:gd name="connsiteY30" fmla="*/ 192882 h 1128597"/>
              <a:gd name="connsiteX31" fmla="*/ 260036 w 819144"/>
              <a:gd name="connsiteY31" fmla="*/ 240507 h 1128597"/>
              <a:gd name="connsiteX32" fmla="*/ 207648 w 819144"/>
              <a:gd name="connsiteY32" fmla="*/ 288132 h 1128597"/>
              <a:gd name="connsiteX33" fmla="*/ 164786 w 819144"/>
              <a:gd name="connsiteY33" fmla="*/ 319088 h 1128597"/>
              <a:gd name="connsiteX34" fmla="*/ 157642 w 819144"/>
              <a:gd name="connsiteY34" fmla="*/ 373857 h 1128597"/>
              <a:gd name="connsiteX35" fmla="*/ 210030 w 819144"/>
              <a:gd name="connsiteY35" fmla="*/ 435769 h 1128597"/>
              <a:gd name="connsiteX36" fmla="*/ 229080 w 819144"/>
              <a:gd name="connsiteY36" fmla="*/ 492920 h 1128597"/>
              <a:gd name="connsiteX37" fmla="*/ 183835 w 819144"/>
              <a:gd name="connsiteY37" fmla="*/ 514351 h 1128597"/>
              <a:gd name="connsiteX38" fmla="*/ 164786 w 819144"/>
              <a:gd name="connsiteY38" fmla="*/ 581026 h 1128597"/>
              <a:gd name="connsiteX39" fmla="*/ 102873 w 819144"/>
              <a:gd name="connsiteY39" fmla="*/ 647700 h 1128597"/>
              <a:gd name="connsiteX40" fmla="*/ 52867 w 819144"/>
              <a:gd name="connsiteY40" fmla="*/ 704851 h 1128597"/>
              <a:gd name="connsiteX41" fmla="*/ 33817 w 819144"/>
              <a:gd name="connsiteY41" fmla="*/ 738188 h 1128597"/>
              <a:gd name="connsiteX42" fmla="*/ 48105 w 819144"/>
              <a:gd name="connsiteY42" fmla="*/ 781051 h 1128597"/>
              <a:gd name="connsiteX43" fmla="*/ 21911 w 819144"/>
              <a:gd name="connsiteY43" fmla="*/ 816769 h 1128597"/>
              <a:gd name="connsiteX44" fmla="*/ 480 w 819144"/>
              <a:gd name="connsiteY44" fmla="*/ 862013 h 1128597"/>
              <a:gd name="connsiteX45" fmla="*/ 5242 w 819144"/>
              <a:gd name="connsiteY45" fmla="*/ 921545 h 1128597"/>
              <a:gd name="connsiteX46" fmla="*/ 50485 w 819144"/>
              <a:gd name="connsiteY46" fmla="*/ 950120 h 1128597"/>
              <a:gd name="connsiteX47" fmla="*/ 90968 w 819144"/>
              <a:gd name="connsiteY47" fmla="*/ 969169 h 1128597"/>
              <a:gd name="connsiteX48" fmla="*/ 79061 w 819144"/>
              <a:gd name="connsiteY48" fmla="*/ 1050132 h 1128597"/>
              <a:gd name="connsiteX49" fmla="*/ 76680 w 819144"/>
              <a:gd name="connsiteY49" fmla="*/ 1116807 h 1128597"/>
              <a:gd name="connsiteX50" fmla="*/ 107636 w 819144"/>
              <a:gd name="connsiteY50" fmla="*/ 1123952 h 1128597"/>
              <a:gd name="connsiteX51" fmla="*/ 155260 w 819144"/>
              <a:gd name="connsiteY51" fmla="*/ 1066802 h 1128597"/>
              <a:gd name="connsiteX52" fmla="*/ 195742 w 819144"/>
              <a:gd name="connsiteY52" fmla="*/ 1071563 h 1128597"/>
              <a:gd name="connsiteX53" fmla="*/ 231461 w 819144"/>
              <a:gd name="connsiteY53" fmla="*/ 1042988 h 1128597"/>
              <a:gd name="connsiteX54" fmla="*/ 279086 w 819144"/>
              <a:gd name="connsiteY54" fmla="*/ 964408 h 1128597"/>
              <a:gd name="connsiteX55" fmla="*/ 317186 w 819144"/>
              <a:gd name="connsiteY55" fmla="*/ 914401 h 1128597"/>
              <a:gd name="connsiteX56" fmla="*/ 338617 w 819144"/>
              <a:gd name="connsiteY56" fmla="*/ 912020 h 1128597"/>
              <a:gd name="connsiteX0" fmla="*/ 338617 w 819144"/>
              <a:gd name="connsiteY0" fmla="*/ 912020 h 1128597"/>
              <a:gd name="connsiteX1" fmla="*/ 350523 w 819144"/>
              <a:gd name="connsiteY1" fmla="*/ 888207 h 1128597"/>
              <a:gd name="connsiteX2" fmla="*/ 391005 w 819144"/>
              <a:gd name="connsiteY2" fmla="*/ 833439 h 1128597"/>
              <a:gd name="connsiteX3" fmla="*/ 410055 w 819144"/>
              <a:gd name="connsiteY3" fmla="*/ 788194 h 1128597"/>
              <a:gd name="connsiteX4" fmla="*/ 421961 w 819144"/>
              <a:gd name="connsiteY4" fmla="*/ 723901 h 1128597"/>
              <a:gd name="connsiteX5" fmla="*/ 441011 w 819144"/>
              <a:gd name="connsiteY5" fmla="*/ 681038 h 1128597"/>
              <a:gd name="connsiteX6" fmla="*/ 474348 w 819144"/>
              <a:gd name="connsiteY6" fmla="*/ 640557 h 1128597"/>
              <a:gd name="connsiteX7" fmla="*/ 526736 w 819144"/>
              <a:gd name="connsiteY7" fmla="*/ 566738 h 1128597"/>
              <a:gd name="connsiteX8" fmla="*/ 571980 w 819144"/>
              <a:gd name="connsiteY8" fmla="*/ 516732 h 1128597"/>
              <a:gd name="connsiteX9" fmla="*/ 607698 w 819144"/>
              <a:gd name="connsiteY9" fmla="*/ 450057 h 1128597"/>
              <a:gd name="connsiteX10" fmla="*/ 648180 w 819144"/>
              <a:gd name="connsiteY10" fmla="*/ 407195 h 1128597"/>
              <a:gd name="connsiteX11" fmla="*/ 683898 w 819144"/>
              <a:gd name="connsiteY11" fmla="*/ 371476 h 1128597"/>
              <a:gd name="connsiteX12" fmla="*/ 750573 w 819144"/>
              <a:gd name="connsiteY12" fmla="*/ 366713 h 1128597"/>
              <a:gd name="connsiteX13" fmla="*/ 817248 w 819144"/>
              <a:gd name="connsiteY13" fmla="*/ 328613 h 1128597"/>
              <a:gd name="connsiteX14" fmla="*/ 798198 w 819144"/>
              <a:gd name="connsiteY14" fmla="*/ 261938 h 1128597"/>
              <a:gd name="connsiteX15" fmla="*/ 769623 w 819144"/>
              <a:gd name="connsiteY15" fmla="*/ 273845 h 1128597"/>
              <a:gd name="connsiteX16" fmla="*/ 719617 w 819144"/>
              <a:gd name="connsiteY16" fmla="*/ 238126 h 1128597"/>
              <a:gd name="connsiteX17" fmla="*/ 676755 w 819144"/>
              <a:gd name="connsiteY17" fmla="*/ 209551 h 1128597"/>
              <a:gd name="connsiteX18" fmla="*/ 681517 w 819144"/>
              <a:gd name="connsiteY18" fmla="*/ 176213 h 1128597"/>
              <a:gd name="connsiteX19" fmla="*/ 676755 w 819144"/>
              <a:gd name="connsiteY19" fmla="*/ 140495 h 1128597"/>
              <a:gd name="connsiteX20" fmla="*/ 674373 w 819144"/>
              <a:gd name="connsiteY20" fmla="*/ 52388 h 1128597"/>
              <a:gd name="connsiteX21" fmla="*/ 655324 w 819144"/>
              <a:gd name="connsiteY21" fmla="*/ 0 h 1128597"/>
              <a:gd name="connsiteX22" fmla="*/ 631511 w 819144"/>
              <a:gd name="connsiteY22" fmla="*/ 52388 h 1128597"/>
              <a:gd name="connsiteX23" fmla="*/ 598173 w 819144"/>
              <a:gd name="connsiteY23" fmla="*/ 52388 h 1128597"/>
              <a:gd name="connsiteX24" fmla="*/ 562455 w 819144"/>
              <a:gd name="connsiteY24" fmla="*/ 73820 h 1128597"/>
              <a:gd name="connsiteX25" fmla="*/ 519592 w 819144"/>
              <a:gd name="connsiteY25" fmla="*/ 71438 h 1128597"/>
              <a:gd name="connsiteX26" fmla="*/ 531498 w 819144"/>
              <a:gd name="connsiteY26" fmla="*/ 100013 h 1128597"/>
              <a:gd name="connsiteX27" fmla="*/ 457680 w 819144"/>
              <a:gd name="connsiteY27" fmla="*/ 121445 h 1128597"/>
              <a:gd name="connsiteX28" fmla="*/ 421961 w 819144"/>
              <a:gd name="connsiteY28" fmla="*/ 173832 h 1128597"/>
              <a:gd name="connsiteX29" fmla="*/ 310042 w 819144"/>
              <a:gd name="connsiteY29" fmla="*/ 192882 h 1128597"/>
              <a:gd name="connsiteX30" fmla="*/ 260036 w 819144"/>
              <a:gd name="connsiteY30" fmla="*/ 240507 h 1128597"/>
              <a:gd name="connsiteX31" fmla="*/ 207648 w 819144"/>
              <a:gd name="connsiteY31" fmla="*/ 288132 h 1128597"/>
              <a:gd name="connsiteX32" fmla="*/ 164786 w 819144"/>
              <a:gd name="connsiteY32" fmla="*/ 319088 h 1128597"/>
              <a:gd name="connsiteX33" fmla="*/ 157642 w 819144"/>
              <a:gd name="connsiteY33" fmla="*/ 373857 h 1128597"/>
              <a:gd name="connsiteX34" fmla="*/ 210030 w 819144"/>
              <a:gd name="connsiteY34" fmla="*/ 435769 h 1128597"/>
              <a:gd name="connsiteX35" fmla="*/ 229080 w 819144"/>
              <a:gd name="connsiteY35" fmla="*/ 492920 h 1128597"/>
              <a:gd name="connsiteX36" fmla="*/ 183835 w 819144"/>
              <a:gd name="connsiteY36" fmla="*/ 514351 h 1128597"/>
              <a:gd name="connsiteX37" fmla="*/ 164786 w 819144"/>
              <a:gd name="connsiteY37" fmla="*/ 581026 h 1128597"/>
              <a:gd name="connsiteX38" fmla="*/ 102873 w 819144"/>
              <a:gd name="connsiteY38" fmla="*/ 647700 h 1128597"/>
              <a:gd name="connsiteX39" fmla="*/ 52867 w 819144"/>
              <a:gd name="connsiteY39" fmla="*/ 704851 h 1128597"/>
              <a:gd name="connsiteX40" fmla="*/ 33817 w 819144"/>
              <a:gd name="connsiteY40" fmla="*/ 738188 h 1128597"/>
              <a:gd name="connsiteX41" fmla="*/ 48105 w 819144"/>
              <a:gd name="connsiteY41" fmla="*/ 781051 h 1128597"/>
              <a:gd name="connsiteX42" fmla="*/ 21911 w 819144"/>
              <a:gd name="connsiteY42" fmla="*/ 816769 h 1128597"/>
              <a:gd name="connsiteX43" fmla="*/ 480 w 819144"/>
              <a:gd name="connsiteY43" fmla="*/ 862013 h 1128597"/>
              <a:gd name="connsiteX44" fmla="*/ 5242 w 819144"/>
              <a:gd name="connsiteY44" fmla="*/ 921545 h 1128597"/>
              <a:gd name="connsiteX45" fmla="*/ 50485 w 819144"/>
              <a:gd name="connsiteY45" fmla="*/ 950120 h 1128597"/>
              <a:gd name="connsiteX46" fmla="*/ 90968 w 819144"/>
              <a:gd name="connsiteY46" fmla="*/ 969169 h 1128597"/>
              <a:gd name="connsiteX47" fmla="*/ 79061 w 819144"/>
              <a:gd name="connsiteY47" fmla="*/ 1050132 h 1128597"/>
              <a:gd name="connsiteX48" fmla="*/ 76680 w 819144"/>
              <a:gd name="connsiteY48" fmla="*/ 1116807 h 1128597"/>
              <a:gd name="connsiteX49" fmla="*/ 107636 w 819144"/>
              <a:gd name="connsiteY49" fmla="*/ 1123952 h 1128597"/>
              <a:gd name="connsiteX50" fmla="*/ 155260 w 819144"/>
              <a:gd name="connsiteY50" fmla="*/ 1066802 h 1128597"/>
              <a:gd name="connsiteX51" fmla="*/ 195742 w 819144"/>
              <a:gd name="connsiteY51" fmla="*/ 1071563 h 1128597"/>
              <a:gd name="connsiteX52" fmla="*/ 231461 w 819144"/>
              <a:gd name="connsiteY52" fmla="*/ 1042988 h 1128597"/>
              <a:gd name="connsiteX53" fmla="*/ 279086 w 819144"/>
              <a:gd name="connsiteY53" fmla="*/ 964408 h 1128597"/>
              <a:gd name="connsiteX54" fmla="*/ 317186 w 819144"/>
              <a:gd name="connsiteY54" fmla="*/ 914401 h 1128597"/>
              <a:gd name="connsiteX55" fmla="*/ 338617 w 819144"/>
              <a:gd name="connsiteY55" fmla="*/ 912020 h 1128597"/>
              <a:gd name="connsiteX0" fmla="*/ 338617 w 819144"/>
              <a:gd name="connsiteY0" fmla="*/ 912020 h 1128597"/>
              <a:gd name="connsiteX1" fmla="*/ 350523 w 819144"/>
              <a:gd name="connsiteY1" fmla="*/ 888207 h 1128597"/>
              <a:gd name="connsiteX2" fmla="*/ 391005 w 819144"/>
              <a:gd name="connsiteY2" fmla="*/ 833439 h 1128597"/>
              <a:gd name="connsiteX3" fmla="*/ 410055 w 819144"/>
              <a:gd name="connsiteY3" fmla="*/ 788194 h 1128597"/>
              <a:gd name="connsiteX4" fmla="*/ 421961 w 819144"/>
              <a:gd name="connsiteY4" fmla="*/ 723901 h 1128597"/>
              <a:gd name="connsiteX5" fmla="*/ 441011 w 819144"/>
              <a:gd name="connsiteY5" fmla="*/ 681038 h 1128597"/>
              <a:gd name="connsiteX6" fmla="*/ 474348 w 819144"/>
              <a:gd name="connsiteY6" fmla="*/ 640557 h 1128597"/>
              <a:gd name="connsiteX7" fmla="*/ 526736 w 819144"/>
              <a:gd name="connsiteY7" fmla="*/ 566738 h 1128597"/>
              <a:gd name="connsiteX8" fmla="*/ 571980 w 819144"/>
              <a:gd name="connsiteY8" fmla="*/ 516732 h 1128597"/>
              <a:gd name="connsiteX9" fmla="*/ 607698 w 819144"/>
              <a:gd name="connsiteY9" fmla="*/ 450057 h 1128597"/>
              <a:gd name="connsiteX10" fmla="*/ 648180 w 819144"/>
              <a:gd name="connsiteY10" fmla="*/ 407195 h 1128597"/>
              <a:gd name="connsiteX11" fmla="*/ 693423 w 819144"/>
              <a:gd name="connsiteY11" fmla="*/ 378620 h 1128597"/>
              <a:gd name="connsiteX12" fmla="*/ 750573 w 819144"/>
              <a:gd name="connsiteY12" fmla="*/ 366713 h 1128597"/>
              <a:gd name="connsiteX13" fmla="*/ 817248 w 819144"/>
              <a:gd name="connsiteY13" fmla="*/ 328613 h 1128597"/>
              <a:gd name="connsiteX14" fmla="*/ 798198 w 819144"/>
              <a:gd name="connsiteY14" fmla="*/ 261938 h 1128597"/>
              <a:gd name="connsiteX15" fmla="*/ 769623 w 819144"/>
              <a:gd name="connsiteY15" fmla="*/ 273845 h 1128597"/>
              <a:gd name="connsiteX16" fmla="*/ 719617 w 819144"/>
              <a:gd name="connsiteY16" fmla="*/ 238126 h 1128597"/>
              <a:gd name="connsiteX17" fmla="*/ 676755 w 819144"/>
              <a:gd name="connsiteY17" fmla="*/ 209551 h 1128597"/>
              <a:gd name="connsiteX18" fmla="*/ 681517 w 819144"/>
              <a:gd name="connsiteY18" fmla="*/ 176213 h 1128597"/>
              <a:gd name="connsiteX19" fmla="*/ 676755 w 819144"/>
              <a:gd name="connsiteY19" fmla="*/ 140495 h 1128597"/>
              <a:gd name="connsiteX20" fmla="*/ 674373 w 819144"/>
              <a:gd name="connsiteY20" fmla="*/ 52388 h 1128597"/>
              <a:gd name="connsiteX21" fmla="*/ 655324 w 819144"/>
              <a:gd name="connsiteY21" fmla="*/ 0 h 1128597"/>
              <a:gd name="connsiteX22" fmla="*/ 631511 w 819144"/>
              <a:gd name="connsiteY22" fmla="*/ 52388 h 1128597"/>
              <a:gd name="connsiteX23" fmla="*/ 598173 w 819144"/>
              <a:gd name="connsiteY23" fmla="*/ 52388 h 1128597"/>
              <a:gd name="connsiteX24" fmla="*/ 562455 w 819144"/>
              <a:gd name="connsiteY24" fmla="*/ 73820 h 1128597"/>
              <a:gd name="connsiteX25" fmla="*/ 519592 w 819144"/>
              <a:gd name="connsiteY25" fmla="*/ 71438 h 1128597"/>
              <a:gd name="connsiteX26" fmla="*/ 531498 w 819144"/>
              <a:gd name="connsiteY26" fmla="*/ 100013 h 1128597"/>
              <a:gd name="connsiteX27" fmla="*/ 457680 w 819144"/>
              <a:gd name="connsiteY27" fmla="*/ 121445 h 1128597"/>
              <a:gd name="connsiteX28" fmla="*/ 421961 w 819144"/>
              <a:gd name="connsiteY28" fmla="*/ 173832 h 1128597"/>
              <a:gd name="connsiteX29" fmla="*/ 310042 w 819144"/>
              <a:gd name="connsiteY29" fmla="*/ 192882 h 1128597"/>
              <a:gd name="connsiteX30" fmla="*/ 260036 w 819144"/>
              <a:gd name="connsiteY30" fmla="*/ 240507 h 1128597"/>
              <a:gd name="connsiteX31" fmla="*/ 207648 w 819144"/>
              <a:gd name="connsiteY31" fmla="*/ 288132 h 1128597"/>
              <a:gd name="connsiteX32" fmla="*/ 164786 w 819144"/>
              <a:gd name="connsiteY32" fmla="*/ 319088 h 1128597"/>
              <a:gd name="connsiteX33" fmla="*/ 157642 w 819144"/>
              <a:gd name="connsiteY33" fmla="*/ 373857 h 1128597"/>
              <a:gd name="connsiteX34" fmla="*/ 210030 w 819144"/>
              <a:gd name="connsiteY34" fmla="*/ 435769 h 1128597"/>
              <a:gd name="connsiteX35" fmla="*/ 229080 w 819144"/>
              <a:gd name="connsiteY35" fmla="*/ 492920 h 1128597"/>
              <a:gd name="connsiteX36" fmla="*/ 183835 w 819144"/>
              <a:gd name="connsiteY36" fmla="*/ 514351 h 1128597"/>
              <a:gd name="connsiteX37" fmla="*/ 164786 w 819144"/>
              <a:gd name="connsiteY37" fmla="*/ 581026 h 1128597"/>
              <a:gd name="connsiteX38" fmla="*/ 102873 w 819144"/>
              <a:gd name="connsiteY38" fmla="*/ 647700 h 1128597"/>
              <a:gd name="connsiteX39" fmla="*/ 52867 w 819144"/>
              <a:gd name="connsiteY39" fmla="*/ 704851 h 1128597"/>
              <a:gd name="connsiteX40" fmla="*/ 33817 w 819144"/>
              <a:gd name="connsiteY40" fmla="*/ 738188 h 1128597"/>
              <a:gd name="connsiteX41" fmla="*/ 48105 w 819144"/>
              <a:gd name="connsiteY41" fmla="*/ 781051 h 1128597"/>
              <a:gd name="connsiteX42" fmla="*/ 21911 w 819144"/>
              <a:gd name="connsiteY42" fmla="*/ 816769 h 1128597"/>
              <a:gd name="connsiteX43" fmla="*/ 480 w 819144"/>
              <a:gd name="connsiteY43" fmla="*/ 862013 h 1128597"/>
              <a:gd name="connsiteX44" fmla="*/ 5242 w 819144"/>
              <a:gd name="connsiteY44" fmla="*/ 921545 h 1128597"/>
              <a:gd name="connsiteX45" fmla="*/ 50485 w 819144"/>
              <a:gd name="connsiteY45" fmla="*/ 950120 h 1128597"/>
              <a:gd name="connsiteX46" fmla="*/ 90968 w 819144"/>
              <a:gd name="connsiteY46" fmla="*/ 969169 h 1128597"/>
              <a:gd name="connsiteX47" fmla="*/ 79061 w 819144"/>
              <a:gd name="connsiteY47" fmla="*/ 1050132 h 1128597"/>
              <a:gd name="connsiteX48" fmla="*/ 76680 w 819144"/>
              <a:gd name="connsiteY48" fmla="*/ 1116807 h 1128597"/>
              <a:gd name="connsiteX49" fmla="*/ 107636 w 819144"/>
              <a:gd name="connsiteY49" fmla="*/ 1123952 h 1128597"/>
              <a:gd name="connsiteX50" fmla="*/ 155260 w 819144"/>
              <a:gd name="connsiteY50" fmla="*/ 1066802 h 1128597"/>
              <a:gd name="connsiteX51" fmla="*/ 195742 w 819144"/>
              <a:gd name="connsiteY51" fmla="*/ 1071563 h 1128597"/>
              <a:gd name="connsiteX52" fmla="*/ 231461 w 819144"/>
              <a:gd name="connsiteY52" fmla="*/ 1042988 h 1128597"/>
              <a:gd name="connsiteX53" fmla="*/ 279086 w 819144"/>
              <a:gd name="connsiteY53" fmla="*/ 964408 h 1128597"/>
              <a:gd name="connsiteX54" fmla="*/ 317186 w 819144"/>
              <a:gd name="connsiteY54" fmla="*/ 914401 h 1128597"/>
              <a:gd name="connsiteX55" fmla="*/ 338617 w 819144"/>
              <a:gd name="connsiteY55" fmla="*/ 912020 h 1128597"/>
              <a:gd name="connsiteX0" fmla="*/ 338617 w 819144"/>
              <a:gd name="connsiteY0" fmla="*/ 912020 h 1128597"/>
              <a:gd name="connsiteX1" fmla="*/ 350523 w 819144"/>
              <a:gd name="connsiteY1" fmla="*/ 888207 h 1128597"/>
              <a:gd name="connsiteX2" fmla="*/ 391005 w 819144"/>
              <a:gd name="connsiteY2" fmla="*/ 833439 h 1128597"/>
              <a:gd name="connsiteX3" fmla="*/ 410055 w 819144"/>
              <a:gd name="connsiteY3" fmla="*/ 788194 h 1128597"/>
              <a:gd name="connsiteX4" fmla="*/ 421961 w 819144"/>
              <a:gd name="connsiteY4" fmla="*/ 723901 h 1128597"/>
              <a:gd name="connsiteX5" fmla="*/ 441011 w 819144"/>
              <a:gd name="connsiteY5" fmla="*/ 681038 h 1128597"/>
              <a:gd name="connsiteX6" fmla="*/ 474348 w 819144"/>
              <a:gd name="connsiteY6" fmla="*/ 640557 h 1128597"/>
              <a:gd name="connsiteX7" fmla="*/ 526736 w 819144"/>
              <a:gd name="connsiteY7" fmla="*/ 566738 h 1128597"/>
              <a:gd name="connsiteX8" fmla="*/ 571980 w 819144"/>
              <a:gd name="connsiteY8" fmla="*/ 516732 h 1128597"/>
              <a:gd name="connsiteX9" fmla="*/ 607698 w 819144"/>
              <a:gd name="connsiteY9" fmla="*/ 450057 h 1128597"/>
              <a:gd name="connsiteX10" fmla="*/ 648180 w 819144"/>
              <a:gd name="connsiteY10" fmla="*/ 407195 h 1128597"/>
              <a:gd name="connsiteX11" fmla="*/ 693423 w 819144"/>
              <a:gd name="connsiteY11" fmla="*/ 378620 h 1128597"/>
              <a:gd name="connsiteX12" fmla="*/ 750573 w 819144"/>
              <a:gd name="connsiteY12" fmla="*/ 366713 h 1128597"/>
              <a:gd name="connsiteX13" fmla="*/ 817248 w 819144"/>
              <a:gd name="connsiteY13" fmla="*/ 328613 h 1128597"/>
              <a:gd name="connsiteX14" fmla="*/ 798198 w 819144"/>
              <a:gd name="connsiteY14" fmla="*/ 261938 h 1128597"/>
              <a:gd name="connsiteX15" fmla="*/ 769623 w 819144"/>
              <a:gd name="connsiteY15" fmla="*/ 273845 h 1128597"/>
              <a:gd name="connsiteX16" fmla="*/ 719617 w 819144"/>
              <a:gd name="connsiteY16" fmla="*/ 238126 h 1128597"/>
              <a:gd name="connsiteX17" fmla="*/ 676755 w 819144"/>
              <a:gd name="connsiteY17" fmla="*/ 209551 h 1128597"/>
              <a:gd name="connsiteX18" fmla="*/ 681517 w 819144"/>
              <a:gd name="connsiteY18" fmla="*/ 176213 h 1128597"/>
              <a:gd name="connsiteX19" fmla="*/ 676755 w 819144"/>
              <a:gd name="connsiteY19" fmla="*/ 140495 h 1128597"/>
              <a:gd name="connsiteX20" fmla="*/ 676755 w 819144"/>
              <a:gd name="connsiteY20" fmla="*/ 88108 h 1128597"/>
              <a:gd name="connsiteX21" fmla="*/ 674373 w 819144"/>
              <a:gd name="connsiteY21" fmla="*/ 52388 h 1128597"/>
              <a:gd name="connsiteX22" fmla="*/ 655324 w 819144"/>
              <a:gd name="connsiteY22" fmla="*/ 0 h 1128597"/>
              <a:gd name="connsiteX23" fmla="*/ 631511 w 819144"/>
              <a:gd name="connsiteY23" fmla="*/ 52388 h 1128597"/>
              <a:gd name="connsiteX24" fmla="*/ 598173 w 819144"/>
              <a:gd name="connsiteY24" fmla="*/ 52388 h 1128597"/>
              <a:gd name="connsiteX25" fmla="*/ 562455 w 819144"/>
              <a:gd name="connsiteY25" fmla="*/ 73820 h 1128597"/>
              <a:gd name="connsiteX26" fmla="*/ 519592 w 819144"/>
              <a:gd name="connsiteY26" fmla="*/ 71438 h 1128597"/>
              <a:gd name="connsiteX27" fmla="*/ 531498 w 819144"/>
              <a:gd name="connsiteY27" fmla="*/ 100013 h 1128597"/>
              <a:gd name="connsiteX28" fmla="*/ 457680 w 819144"/>
              <a:gd name="connsiteY28" fmla="*/ 121445 h 1128597"/>
              <a:gd name="connsiteX29" fmla="*/ 421961 w 819144"/>
              <a:gd name="connsiteY29" fmla="*/ 173832 h 1128597"/>
              <a:gd name="connsiteX30" fmla="*/ 310042 w 819144"/>
              <a:gd name="connsiteY30" fmla="*/ 192882 h 1128597"/>
              <a:gd name="connsiteX31" fmla="*/ 260036 w 819144"/>
              <a:gd name="connsiteY31" fmla="*/ 240507 h 1128597"/>
              <a:gd name="connsiteX32" fmla="*/ 207648 w 819144"/>
              <a:gd name="connsiteY32" fmla="*/ 288132 h 1128597"/>
              <a:gd name="connsiteX33" fmla="*/ 164786 w 819144"/>
              <a:gd name="connsiteY33" fmla="*/ 319088 h 1128597"/>
              <a:gd name="connsiteX34" fmla="*/ 157642 w 819144"/>
              <a:gd name="connsiteY34" fmla="*/ 373857 h 1128597"/>
              <a:gd name="connsiteX35" fmla="*/ 210030 w 819144"/>
              <a:gd name="connsiteY35" fmla="*/ 435769 h 1128597"/>
              <a:gd name="connsiteX36" fmla="*/ 229080 w 819144"/>
              <a:gd name="connsiteY36" fmla="*/ 492920 h 1128597"/>
              <a:gd name="connsiteX37" fmla="*/ 183835 w 819144"/>
              <a:gd name="connsiteY37" fmla="*/ 514351 h 1128597"/>
              <a:gd name="connsiteX38" fmla="*/ 164786 w 819144"/>
              <a:gd name="connsiteY38" fmla="*/ 581026 h 1128597"/>
              <a:gd name="connsiteX39" fmla="*/ 102873 w 819144"/>
              <a:gd name="connsiteY39" fmla="*/ 647700 h 1128597"/>
              <a:gd name="connsiteX40" fmla="*/ 52867 w 819144"/>
              <a:gd name="connsiteY40" fmla="*/ 704851 h 1128597"/>
              <a:gd name="connsiteX41" fmla="*/ 33817 w 819144"/>
              <a:gd name="connsiteY41" fmla="*/ 738188 h 1128597"/>
              <a:gd name="connsiteX42" fmla="*/ 48105 w 819144"/>
              <a:gd name="connsiteY42" fmla="*/ 781051 h 1128597"/>
              <a:gd name="connsiteX43" fmla="*/ 21911 w 819144"/>
              <a:gd name="connsiteY43" fmla="*/ 816769 h 1128597"/>
              <a:gd name="connsiteX44" fmla="*/ 480 w 819144"/>
              <a:gd name="connsiteY44" fmla="*/ 862013 h 1128597"/>
              <a:gd name="connsiteX45" fmla="*/ 5242 w 819144"/>
              <a:gd name="connsiteY45" fmla="*/ 921545 h 1128597"/>
              <a:gd name="connsiteX46" fmla="*/ 50485 w 819144"/>
              <a:gd name="connsiteY46" fmla="*/ 950120 h 1128597"/>
              <a:gd name="connsiteX47" fmla="*/ 90968 w 819144"/>
              <a:gd name="connsiteY47" fmla="*/ 969169 h 1128597"/>
              <a:gd name="connsiteX48" fmla="*/ 79061 w 819144"/>
              <a:gd name="connsiteY48" fmla="*/ 1050132 h 1128597"/>
              <a:gd name="connsiteX49" fmla="*/ 76680 w 819144"/>
              <a:gd name="connsiteY49" fmla="*/ 1116807 h 1128597"/>
              <a:gd name="connsiteX50" fmla="*/ 107636 w 819144"/>
              <a:gd name="connsiteY50" fmla="*/ 1123952 h 1128597"/>
              <a:gd name="connsiteX51" fmla="*/ 155260 w 819144"/>
              <a:gd name="connsiteY51" fmla="*/ 1066802 h 1128597"/>
              <a:gd name="connsiteX52" fmla="*/ 195742 w 819144"/>
              <a:gd name="connsiteY52" fmla="*/ 1071563 h 1128597"/>
              <a:gd name="connsiteX53" fmla="*/ 231461 w 819144"/>
              <a:gd name="connsiteY53" fmla="*/ 1042988 h 1128597"/>
              <a:gd name="connsiteX54" fmla="*/ 279086 w 819144"/>
              <a:gd name="connsiteY54" fmla="*/ 964408 h 1128597"/>
              <a:gd name="connsiteX55" fmla="*/ 317186 w 819144"/>
              <a:gd name="connsiteY55" fmla="*/ 914401 h 1128597"/>
              <a:gd name="connsiteX56" fmla="*/ 338617 w 819144"/>
              <a:gd name="connsiteY56" fmla="*/ 912020 h 1128597"/>
              <a:gd name="connsiteX0" fmla="*/ 338617 w 819144"/>
              <a:gd name="connsiteY0" fmla="*/ 912020 h 1128597"/>
              <a:gd name="connsiteX1" fmla="*/ 350523 w 819144"/>
              <a:gd name="connsiteY1" fmla="*/ 888207 h 1128597"/>
              <a:gd name="connsiteX2" fmla="*/ 391005 w 819144"/>
              <a:gd name="connsiteY2" fmla="*/ 833439 h 1128597"/>
              <a:gd name="connsiteX3" fmla="*/ 410055 w 819144"/>
              <a:gd name="connsiteY3" fmla="*/ 788194 h 1128597"/>
              <a:gd name="connsiteX4" fmla="*/ 421961 w 819144"/>
              <a:gd name="connsiteY4" fmla="*/ 723901 h 1128597"/>
              <a:gd name="connsiteX5" fmla="*/ 441011 w 819144"/>
              <a:gd name="connsiteY5" fmla="*/ 681038 h 1128597"/>
              <a:gd name="connsiteX6" fmla="*/ 474348 w 819144"/>
              <a:gd name="connsiteY6" fmla="*/ 640557 h 1128597"/>
              <a:gd name="connsiteX7" fmla="*/ 526736 w 819144"/>
              <a:gd name="connsiteY7" fmla="*/ 566738 h 1128597"/>
              <a:gd name="connsiteX8" fmla="*/ 571980 w 819144"/>
              <a:gd name="connsiteY8" fmla="*/ 516732 h 1128597"/>
              <a:gd name="connsiteX9" fmla="*/ 607698 w 819144"/>
              <a:gd name="connsiteY9" fmla="*/ 450057 h 1128597"/>
              <a:gd name="connsiteX10" fmla="*/ 648180 w 819144"/>
              <a:gd name="connsiteY10" fmla="*/ 407195 h 1128597"/>
              <a:gd name="connsiteX11" fmla="*/ 693423 w 819144"/>
              <a:gd name="connsiteY11" fmla="*/ 378620 h 1128597"/>
              <a:gd name="connsiteX12" fmla="*/ 750573 w 819144"/>
              <a:gd name="connsiteY12" fmla="*/ 366713 h 1128597"/>
              <a:gd name="connsiteX13" fmla="*/ 817248 w 819144"/>
              <a:gd name="connsiteY13" fmla="*/ 328613 h 1128597"/>
              <a:gd name="connsiteX14" fmla="*/ 798198 w 819144"/>
              <a:gd name="connsiteY14" fmla="*/ 261938 h 1128597"/>
              <a:gd name="connsiteX15" fmla="*/ 769623 w 819144"/>
              <a:gd name="connsiteY15" fmla="*/ 273845 h 1128597"/>
              <a:gd name="connsiteX16" fmla="*/ 719617 w 819144"/>
              <a:gd name="connsiteY16" fmla="*/ 238126 h 1128597"/>
              <a:gd name="connsiteX17" fmla="*/ 676755 w 819144"/>
              <a:gd name="connsiteY17" fmla="*/ 209551 h 1128597"/>
              <a:gd name="connsiteX18" fmla="*/ 681517 w 819144"/>
              <a:gd name="connsiteY18" fmla="*/ 176213 h 1128597"/>
              <a:gd name="connsiteX19" fmla="*/ 676755 w 819144"/>
              <a:gd name="connsiteY19" fmla="*/ 140495 h 1128597"/>
              <a:gd name="connsiteX20" fmla="*/ 681517 w 819144"/>
              <a:gd name="connsiteY20" fmla="*/ 80964 h 1128597"/>
              <a:gd name="connsiteX21" fmla="*/ 674373 w 819144"/>
              <a:gd name="connsiteY21" fmla="*/ 52388 h 1128597"/>
              <a:gd name="connsiteX22" fmla="*/ 655324 w 819144"/>
              <a:gd name="connsiteY22" fmla="*/ 0 h 1128597"/>
              <a:gd name="connsiteX23" fmla="*/ 631511 w 819144"/>
              <a:gd name="connsiteY23" fmla="*/ 52388 h 1128597"/>
              <a:gd name="connsiteX24" fmla="*/ 598173 w 819144"/>
              <a:gd name="connsiteY24" fmla="*/ 52388 h 1128597"/>
              <a:gd name="connsiteX25" fmla="*/ 562455 w 819144"/>
              <a:gd name="connsiteY25" fmla="*/ 73820 h 1128597"/>
              <a:gd name="connsiteX26" fmla="*/ 519592 w 819144"/>
              <a:gd name="connsiteY26" fmla="*/ 71438 h 1128597"/>
              <a:gd name="connsiteX27" fmla="*/ 531498 w 819144"/>
              <a:gd name="connsiteY27" fmla="*/ 100013 h 1128597"/>
              <a:gd name="connsiteX28" fmla="*/ 457680 w 819144"/>
              <a:gd name="connsiteY28" fmla="*/ 121445 h 1128597"/>
              <a:gd name="connsiteX29" fmla="*/ 421961 w 819144"/>
              <a:gd name="connsiteY29" fmla="*/ 173832 h 1128597"/>
              <a:gd name="connsiteX30" fmla="*/ 310042 w 819144"/>
              <a:gd name="connsiteY30" fmla="*/ 192882 h 1128597"/>
              <a:gd name="connsiteX31" fmla="*/ 260036 w 819144"/>
              <a:gd name="connsiteY31" fmla="*/ 240507 h 1128597"/>
              <a:gd name="connsiteX32" fmla="*/ 207648 w 819144"/>
              <a:gd name="connsiteY32" fmla="*/ 288132 h 1128597"/>
              <a:gd name="connsiteX33" fmla="*/ 164786 w 819144"/>
              <a:gd name="connsiteY33" fmla="*/ 319088 h 1128597"/>
              <a:gd name="connsiteX34" fmla="*/ 157642 w 819144"/>
              <a:gd name="connsiteY34" fmla="*/ 373857 h 1128597"/>
              <a:gd name="connsiteX35" fmla="*/ 210030 w 819144"/>
              <a:gd name="connsiteY35" fmla="*/ 435769 h 1128597"/>
              <a:gd name="connsiteX36" fmla="*/ 229080 w 819144"/>
              <a:gd name="connsiteY36" fmla="*/ 492920 h 1128597"/>
              <a:gd name="connsiteX37" fmla="*/ 183835 w 819144"/>
              <a:gd name="connsiteY37" fmla="*/ 514351 h 1128597"/>
              <a:gd name="connsiteX38" fmla="*/ 164786 w 819144"/>
              <a:gd name="connsiteY38" fmla="*/ 581026 h 1128597"/>
              <a:gd name="connsiteX39" fmla="*/ 102873 w 819144"/>
              <a:gd name="connsiteY39" fmla="*/ 647700 h 1128597"/>
              <a:gd name="connsiteX40" fmla="*/ 52867 w 819144"/>
              <a:gd name="connsiteY40" fmla="*/ 704851 h 1128597"/>
              <a:gd name="connsiteX41" fmla="*/ 33817 w 819144"/>
              <a:gd name="connsiteY41" fmla="*/ 738188 h 1128597"/>
              <a:gd name="connsiteX42" fmla="*/ 48105 w 819144"/>
              <a:gd name="connsiteY42" fmla="*/ 781051 h 1128597"/>
              <a:gd name="connsiteX43" fmla="*/ 21911 w 819144"/>
              <a:gd name="connsiteY43" fmla="*/ 816769 h 1128597"/>
              <a:gd name="connsiteX44" fmla="*/ 480 w 819144"/>
              <a:gd name="connsiteY44" fmla="*/ 862013 h 1128597"/>
              <a:gd name="connsiteX45" fmla="*/ 5242 w 819144"/>
              <a:gd name="connsiteY45" fmla="*/ 921545 h 1128597"/>
              <a:gd name="connsiteX46" fmla="*/ 50485 w 819144"/>
              <a:gd name="connsiteY46" fmla="*/ 950120 h 1128597"/>
              <a:gd name="connsiteX47" fmla="*/ 90968 w 819144"/>
              <a:gd name="connsiteY47" fmla="*/ 969169 h 1128597"/>
              <a:gd name="connsiteX48" fmla="*/ 79061 w 819144"/>
              <a:gd name="connsiteY48" fmla="*/ 1050132 h 1128597"/>
              <a:gd name="connsiteX49" fmla="*/ 76680 w 819144"/>
              <a:gd name="connsiteY49" fmla="*/ 1116807 h 1128597"/>
              <a:gd name="connsiteX50" fmla="*/ 107636 w 819144"/>
              <a:gd name="connsiteY50" fmla="*/ 1123952 h 1128597"/>
              <a:gd name="connsiteX51" fmla="*/ 155260 w 819144"/>
              <a:gd name="connsiteY51" fmla="*/ 1066802 h 1128597"/>
              <a:gd name="connsiteX52" fmla="*/ 195742 w 819144"/>
              <a:gd name="connsiteY52" fmla="*/ 1071563 h 1128597"/>
              <a:gd name="connsiteX53" fmla="*/ 231461 w 819144"/>
              <a:gd name="connsiteY53" fmla="*/ 1042988 h 1128597"/>
              <a:gd name="connsiteX54" fmla="*/ 279086 w 819144"/>
              <a:gd name="connsiteY54" fmla="*/ 964408 h 1128597"/>
              <a:gd name="connsiteX55" fmla="*/ 317186 w 819144"/>
              <a:gd name="connsiteY55" fmla="*/ 914401 h 1128597"/>
              <a:gd name="connsiteX56" fmla="*/ 338617 w 819144"/>
              <a:gd name="connsiteY56" fmla="*/ 912020 h 1128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819144" h="1128597">
                <a:moveTo>
                  <a:pt x="338617" y="912020"/>
                </a:moveTo>
                <a:cubicBezTo>
                  <a:pt x="348142" y="902098"/>
                  <a:pt x="341792" y="901304"/>
                  <a:pt x="350523" y="888207"/>
                </a:cubicBezTo>
                <a:cubicBezTo>
                  <a:pt x="359254" y="875110"/>
                  <a:pt x="381083" y="850108"/>
                  <a:pt x="391005" y="833439"/>
                </a:cubicBezTo>
                <a:cubicBezTo>
                  <a:pt x="400927" y="816770"/>
                  <a:pt x="404896" y="806450"/>
                  <a:pt x="410055" y="788194"/>
                </a:cubicBezTo>
                <a:cubicBezTo>
                  <a:pt x="415214" y="769938"/>
                  <a:pt x="415214" y="739776"/>
                  <a:pt x="421961" y="723901"/>
                </a:cubicBezTo>
                <a:cubicBezTo>
                  <a:pt x="424129" y="718697"/>
                  <a:pt x="432280" y="694929"/>
                  <a:pt x="441011" y="681038"/>
                </a:cubicBezTo>
                <a:cubicBezTo>
                  <a:pt x="449742" y="667147"/>
                  <a:pt x="467204" y="650082"/>
                  <a:pt x="474348" y="640557"/>
                </a:cubicBezTo>
                <a:cubicBezTo>
                  <a:pt x="488636" y="621507"/>
                  <a:pt x="516020" y="582216"/>
                  <a:pt x="526736" y="566738"/>
                </a:cubicBezTo>
                <a:cubicBezTo>
                  <a:pt x="541817" y="544910"/>
                  <a:pt x="558486" y="536179"/>
                  <a:pt x="571980" y="516732"/>
                </a:cubicBezTo>
                <a:cubicBezTo>
                  <a:pt x="585474" y="497285"/>
                  <a:pt x="594998" y="468313"/>
                  <a:pt x="607698" y="450057"/>
                </a:cubicBezTo>
                <a:cubicBezTo>
                  <a:pt x="620398" y="431801"/>
                  <a:pt x="633893" y="419101"/>
                  <a:pt x="648180" y="407195"/>
                </a:cubicBezTo>
                <a:cubicBezTo>
                  <a:pt x="662467" y="395289"/>
                  <a:pt x="676357" y="385367"/>
                  <a:pt x="693423" y="378620"/>
                </a:cubicBezTo>
                <a:cubicBezTo>
                  <a:pt x="710489" y="371873"/>
                  <a:pt x="728348" y="373857"/>
                  <a:pt x="750573" y="366713"/>
                </a:cubicBezTo>
                <a:cubicBezTo>
                  <a:pt x="770813" y="359966"/>
                  <a:pt x="804945" y="336550"/>
                  <a:pt x="817248" y="328613"/>
                </a:cubicBezTo>
                <a:cubicBezTo>
                  <a:pt x="825185" y="311151"/>
                  <a:pt x="806136" y="271066"/>
                  <a:pt x="798198" y="261938"/>
                </a:cubicBezTo>
                <a:cubicBezTo>
                  <a:pt x="790260" y="252810"/>
                  <a:pt x="782720" y="277814"/>
                  <a:pt x="769623" y="273845"/>
                </a:cubicBezTo>
                <a:cubicBezTo>
                  <a:pt x="756526" y="269876"/>
                  <a:pt x="735095" y="248842"/>
                  <a:pt x="719617" y="238126"/>
                </a:cubicBezTo>
                <a:cubicBezTo>
                  <a:pt x="704139" y="227410"/>
                  <a:pt x="683105" y="219870"/>
                  <a:pt x="676755" y="209551"/>
                </a:cubicBezTo>
                <a:cubicBezTo>
                  <a:pt x="670405" y="199232"/>
                  <a:pt x="683104" y="189310"/>
                  <a:pt x="681517" y="176213"/>
                </a:cubicBezTo>
                <a:cubicBezTo>
                  <a:pt x="679930" y="164307"/>
                  <a:pt x="676755" y="156370"/>
                  <a:pt x="676755" y="140495"/>
                </a:cubicBezTo>
                <a:cubicBezTo>
                  <a:pt x="676755" y="124620"/>
                  <a:pt x="681914" y="95648"/>
                  <a:pt x="681517" y="80964"/>
                </a:cubicBezTo>
                <a:cubicBezTo>
                  <a:pt x="681120" y="66280"/>
                  <a:pt x="677945" y="67073"/>
                  <a:pt x="674373" y="52388"/>
                </a:cubicBezTo>
                <a:cubicBezTo>
                  <a:pt x="671595" y="30957"/>
                  <a:pt x="662468" y="0"/>
                  <a:pt x="655324" y="0"/>
                </a:cubicBezTo>
                <a:cubicBezTo>
                  <a:pt x="648180" y="0"/>
                  <a:pt x="641036" y="43657"/>
                  <a:pt x="631511" y="52388"/>
                </a:cubicBezTo>
                <a:cubicBezTo>
                  <a:pt x="621986" y="61119"/>
                  <a:pt x="609682" y="48816"/>
                  <a:pt x="598173" y="52388"/>
                </a:cubicBezTo>
                <a:cubicBezTo>
                  <a:pt x="586664" y="55960"/>
                  <a:pt x="574529" y="66777"/>
                  <a:pt x="562455" y="73820"/>
                </a:cubicBezTo>
                <a:cubicBezTo>
                  <a:pt x="517800" y="71693"/>
                  <a:pt x="524751" y="67073"/>
                  <a:pt x="519592" y="71438"/>
                </a:cubicBezTo>
                <a:cubicBezTo>
                  <a:pt x="514433" y="75803"/>
                  <a:pt x="541817" y="91679"/>
                  <a:pt x="531498" y="100013"/>
                </a:cubicBezTo>
                <a:cubicBezTo>
                  <a:pt x="521179" y="108347"/>
                  <a:pt x="464427" y="116286"/>
                  <a:pt x="457680" y="121445"/>
                </a:cubicBezTo>
                <a:cubicBezTo>
                  <a:pt x="439424" y="133748"/>
                  <a:pt x="446567" y="161926"/>
                  <a:pt x="421961" y="173832"/>
                </a:cubicBezTo>
                <a:cubicBezTo>
                  <a:pt x="397355" y="185738"/>
                  <a:pt x="331870" y="187723"/>
                  <a:pt x="310042" y="192882"/>
                </a:cubicBezTo>
                <a:cubicBezTo>
                  <a:pt x="283055" y="203994"/>
                  <a:pt x="277102" y="224632"/>
                  <a:pt x="260036" y="240507"/>
                </a:cubicBezTo>
                <a:cubicBezTo>
                  <a:pt x="242970" y="256382"/>
                  <a:pt x="223523" y="275035"/>
                  <a:pt x="207648" y="288132"/>
                </a:cubicBezTo>
                <a:cubicBezTo>
                  <a:pt x="191773" y="301229"/>
                  <a:pt x="173120" y="304801"/>
                  <a:pt x="164786" y="319088"/>
                </a:cubicBezTo>
                <a:cubicBezTo>
                  <a:pt x="143080" y="340794"/>
                  <a:pt x="150101" y="354410"/>
                  <a:pt x="157642" y="373857"/>
                </a:cubicBezTo>
                <a:cubicBezTo>
                  <a:pt x="165183" y="393304"/>
                  <a:pt x="198124" y="415925"/>
                  <a:pt x="210030" y="435769"/>
                </a:cubicBezTo>
                <a:cubicBezTo>
                  <a:pt x="221936" y="455613"/>
                  <a:pt x="233446" y="479823"/>
                  <a:pt x="229080" y="492920"/>
                </a:cubicBezTo>
                <a:cubicBezTo>
                  <a:pt x="224714" y="506017"/>
                  <a:pt x="194551" y="499667"/>
                  <a:pt x="183835" y="514351"/>
                </a:cubicBezTo>
                <a:cubicBezTo>
                  <a:pt x="173119" y="529035"/>
                  <a:pt x="178280" y="558801"/>
                  <a:pt x="164786" y="581026"/>
                </a:cubicBezTo>
                <a:cubicBezTo>
                  <a:pt x="151292" y="603251"/>
                  <a:pt x="121526" y="627063"/>
                  <a:pt x="102873" y="647700"/>
                </a:cubicBezTo>
                <a:cubicBezTo>
                  <a:pt x="84220" y="668337"/>
                  <a:pt x="64376" y="689770"/>
                  <a:pt x="52867" y="704851"/>
                </a:cubicBezTo>
                <a:cubicBezTo>
                  <a:pt x="41358" y="719932"/>
                  <a:pt x="36198" y="729457"/>
                  <a:pt x="33817" y="738188"/>
                </a:cubicBezTo>
                <a:cubicBezTo>
                  <a:pt x="33023" y="750888"/>
                  <a:pt x="48502" y="766764"/>
                  <a:pt x="48105" y="781051"/>
                </a:cubicBezTo>
                <a:cubicBezTo>
                  <a:pt x="43465" y="811209"/>
                  <a:pt x="29848" y="803275"/>
                  <a:pt x="21911" y="816769"/>
                </a:cubicBezTo>
                <a:cubicBezTo>
                  <a:pt x="13974" y="830263"/>
                  <a:pt x="4846" y="845741"/>
                  <a:pt x="480" y="862013"/>
                </a:cubicBezTo>
                <a:cubicBezTo>
                  <a:pt x="1190" y="881908"/>
                  <a:pt x="-3092" y="906860"/>
                  <a:pt x="5242" y="921545"/>
                </a:cubicBezTo>
                <a:cubicBezTo>
                  <a:pt x="13576" y="936230"/>
                  <a:pt x="36197" y="942183"/>
                  <a:pt x="50485" y="950120"/>
                </a:cubicBezTo>
                <a:cubicBezTo>
                  <a:pt x="64773" y="958057"/>
                  <a:pt x="84618" y="954485"/>
                  <a:pt x="90968" y="969169"/>
                </a:cubicBezTo>
                <a:cubicBezTo>
                  <a:pt x="97318" y="983853"/>
                  <a:pt x="81442" y="1025526"/>
                  <a:pt x="79061" y="1050132"/>
                </a:cubicBezTo>
                <a:cubicBezTo>
                  <a:pt x="76680" y="1074738"/>
                  <a:pt x="71918" y="1104504"/>
                  <a:pt x="76680" y="1116807"/>
                </a:cubicBezTo>
                <a:cubicBezTo>
                  <a:pt x="81442" y="1129110"/>
                  <a:pt x="94539" y="1132286"/>
                  <a:pt x="107636" y="1123952"/>
                </a:cubicBezTo>
                <a:cubicBezTo>
                  <a:pt x="120733" y="1115618"/>
                  <a:pt x="140576" y="1075534"/>
                  <a:pt x="155260" y="1066802"/>
                </a:cubicBezTo>
                <a:cubicBezTo>
                  <a:pt x="169944" y="1058071"/>
                  <a:pt x="180264" y="1078310"/>
                  <a:pt x="195742" y="1071563"/>
                </a:cubicBezTo>
                <a:cubicBezTo>
                  <a:pt x="211220" y="1064816"/>
                  <a:pt x="215983" y="1059657"/>
                  <a:pt x="231461" y="1042988"/>
                </a:cubicBezTo>
                <a:cubicBezTo>
                  <a:pt x="246939" y="1026319"/>
                  <a:pt x="264799" y="979092"/>
                  <a:pt x="279086" y="964408"/>
                </a:cubicBezTo>
                <a:lnTo>
                  <a:pt x="317186" y="914401"/>
                </a:lnTo>
                <a:lnTo>
                  <a:pt x="338617" y="912020"/>
                </a:lnTo>
                <a:close/>
              </a:path>
            </a:pathLst>
          </a:custGeom>
          <a:solidFill>
            <a:srgbClr val="00B0F0">
              <a:alpha val="29804"/>
            </a:srgb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0" name="フリーフォーム: 図形 19">
            <a:extLst>
              <a:ext uri="{FF2B5EF4-FFF2-40B4-BE49-F238E27FC236}">
                <a16:creationId xmlns:a16="http://schemas.microsoft.com/office/drawing/2014/main" id="{CA35EC3E-F155-7C21-1B37-6BBD23094EFF}"/>
              </a:ext>
            </a:extLst>
          </p:cNvPr>
          <p:cNvSpPr/>
          <p:nvPr/>
        </p:nvSpPr>
        <p:spPr>
          <a:xfrm>
            <a:off x="6568528" y="5891355"/>
            <a:ext cx="765075" cy="599978"/>
          </a:xfrm>
          <a:custGeom>
            <a:avLst/>
            <a:gdLst>
              <a:gd name="connsiteX0" fmla="*/ 2292 w 766673"/>
              <a:gd name="connsiteY0" fmla="*/ 338138 h 590550"/>
              <a:gd name="connsiteX1" fmla="*/ 38010 w 766673"/>
              <a:gd name="connsiteY1" fmla="*/ 354807 h 590550"/>
              <a:gd name="connsiteX2" fmla="*/ 59442 w 766673"/>
              <a:gd name="connsiteY2" fmla="*/ 364332 h 590550"/>
              <a:gd name="connsiteX3" fmla="*/ 85635 w 766673"/>
              <a:gd name="connsiteY3" fmla="*/ 369094 h 590550"/>
              <a:gd name="connsiteX4" fmla="*/ 104685 w 766673"/>
              <a:gd name="connsiteY4" fmla="*/ 376238 h 590550"/>
              <a:gd name="connsiteX5" fmla="*/ 133260 w 766673"/>
              <a:gd name="connsiteY5" fmla="*/ 385763 h 590550"/>
              <a:gd name="connsiteX6" fmla="*/ 154692 w 766673"/>
              <a:gd name="connsiteY6" fmla="*/ 395288 h 590550"/>
              <a:gd name="connsiteX7" fmla="*/ 164217 w 766673"/>
              <a:gd name="connsiteY7" fmla="*/ 400050 h 590550"/>
              <a:gd name="connsiteX8" fmla="*/ 195173 w 766673"/>
              <a:gd name="connsiteY8" fmla="*/ 404813 h 590550"/>
              <a:gd name="connsiteX9" fmla="*/ 207079 w 766673"/>
              <a:gd name="connsiteY9" fmla="*/ 409575 h 590550"/>
              <a:gd name="connsiteX10" fmla="*/ 223748 w 766673"/>
              <a:gd name="connsiteY10" fmla="*/ 414338 h 590550"/>
              <a:gd name="connsiteX11" fmla="*/ 233273 w 766673"/>
              <a:gd name="connsiteY11" fmla="*/ 419100 h 590550"/>
              <a:gd name="connsiteX12" fmla="*/ 242798 w 766673"/>
              <a:gd name="connsiteY12" fmla="*/ 421482 h 590550"/>
              <a:gd name="connsiteX13" fmla="*/ 271373 w 766673"/>
              <a:gd name="connsiteY13" fmla="*/ 435769 h 590550"/>
              <a:gd name="connsiteX14" fmla="*/ 278517 w 766673"/>
              <a:gd name="connsiteY14" fmla="*/ 440532 h 590550"/>
              <a:gd name="connsiteX15" fmla="*/ 307092 w 766673"/>
              <a:gd name="connsiteY15" fmla="*/ 459582 h 590550"/>
              <a:gd name="connsiteX16" fmla="*/ 314235 w 766673"/>
              <a:gd name="connsiteY16" fmla="*/ 466725 h 590550"/>
              <a:gd name="connsiteX17" fmla="*/ 323760 w 766673"/>
              <a:gd name="connsiteY17" fmla="*/ 471488 h 590550"/>
              <a:gd name="connsiteX18" fmla="*/ 335667 w 766673"/>
              <a:gd name="connsiteY18" fmla="*/ 476250 h 590550"/>
              <a:gd name="connsiteX19" fmla="*/ 369004 w 766673"/>
              <a:gd name="connsiteY19" fmla="*/ 481013 h 590550"/>
              <a:gd name="connsiteX20" fmla="*/ 402342 w 766673"/>
              <a:gd name="connsiteY20" fmla="*/ 488157 h 590550"/>
              <a:gd name="connsiteX21" fmla="*/ 416629 w 766673"/>
              <a:gd name="connsiteY21" fmla="*/ 492919 h 590550"/>
              <a:gd name="connsiteX22" fmla="*/ 438060 w 766673"/>
              <a:gd name="connsiteY22" fmla="*/ 497682 h 590550"/>
              <a:gd name="connsiteX23" fmla="*/ 459492 w 766673"/>
              <a:gd name="connsiteY23" fmla="*/ 507207 h 590550"/>
              <a:gd name="connsiteX24" fmla="*/ 478542 w 766673"/>
              <a:gd name="connsiteY24" fmla="*/ 516732 h 590550"/>
              <a:gd name="connsiteX25" fmla="*/ 485685 w 766673"/>
              <a:gd name="connsiteY25" fmla="*/ 523875 h 590550"/>
              <a:gd name="connsiteX26" fmla="*/ 511879 w 766673"/>
              <a:gd name="connsiteY26" fmla="*/ 533400 h 590550"/>
              <a:gd name="connsiteX27" fmla="*/ 519023 w 766673"/>
              <a:gd name="connsiteY27" fmla="*/ 538163 h 590550"/>
              <a:gd name="connsiteX28" fmla="*/ 533310 w 766673"/>
              <a:gd name="connsiteY28" fmla="*/ 542925 h 590550"/>
              <a:gd name="connsiteX29" fmla="*/ 540454 w 766673"/>
              <a:gd name="connsiteY29" fmla="*/ 547688 h 590550"/>
              <a:gd name="connsiteX30" fmla="*/ 547598 w 766673"/>
              <a:gd name="connsiteY30" fmla="*/ 550069 h 590550"/>
              <a:gd name="connsiteX31" fmla="*/ 559504 w 766673"/>
              <a:gd name="connsiteY31" fmla="*/ 554832 h 590550"/>
              <a:gd name="connsiteX32" fmla="*/ 566648 w 766673"/>
              <a:gd name="connsiteY32" fmla="*/ 557213 h 590550"/>
              <a:gd name="connsiteX33" fmla="*/ 630942 w 766673"/>
              <a:gd name="connsiteY33" fmla="*/ 559594 h 590550"/>
              <a:gd name="connsiteX34" fmla="*/ 669042 w 766673"/>
              <a:gd name="connsiteY34" fmla="*/ 573882 h 590550"/>
              <a:gd name="connsiteX35" fmla="*/ 702379 w 766673"/>
              <a:gd name="connsiteY35" fmla="*/ 581025 h 590550"/>
              <a:gd name="connsiteX36" fmla="*/ 721429 w 766673"/>
              <a:gd name="connsiteY36" fmla="*/ 585788 h 590550"/>
              <a:gd name="connsiteX37" fmla="*/ 740479 w 766673"/>
              <a:gd name="connsiteY37" fmla="*/ 590550 h 590550"/>
              <a:gd name="connsiteX38" fmla="*/ 750004 w 766673"/>
              <a:gd name="connsiteY38" fmla="*/ 576263 h 590550"/>
              <a:gd name="connsiteX39" fmla="*/ 757148 w 766673"/>
              <a:gd name="connsiteY39" fmla="*/ 566738 h 590550"/>
              <a:gd name="connsiteX40" fmla="*/ 766673 w 766673"/>
              <a:gd name="connsiteY40" fmla="*/ 547688 h 590550"/>
              <a:gd name="connsiteX41" fmla="*/ 752385 w 766673"/>
              <a:gd name="connsiteY41" fmla="*/ 545307 h 590550"/>
              <a:gd name="connsiteX42" fmla="*/ 745242 w 766673"/>
              <a:gd name="connsiteY42" fmla="*/ 542925 h 590550"/>
              <a:gd name="connsiteX43" fmla="*/ 719048 w 766673"/>
              <a:gd name="connsiteY43" fmla="*/ 540544 h 590550"/>
              <a:gd name="connsiteX44" fmla="*/ 707142 w 766673"/>
              <a:gd name="connsiteY44" fmla="*/ 535782 h 590550"/>
              <a:gd name="connsiteX45" fmla="*/ 699998 w 766673"/>
              <a:gd name="connsiteY45" fmla="*/ 533400 h 590550"/>
              <a:gd name="connsiteX46" fmla="*/ 685710 w 766673"/>
              <a:gd name="connsiteY46" fmla="*/ 523875 h 590550"/>
              <a:gd name="connsiteX47" fmla="*/ 683329 w 766673"/>
              <a:gd name="connsiteY47" fmla="*/ 514350 h 590550"/>
              <a:gd name="connsiteX48" fmla="*/ 680948 w 766673"/>
              <a:gd name="connsiteY48" fmla="*/ 492919 h 590550"/>
              <a:gd name="connsiteX49" fmla="*/ 673804 w 766673"/>
              <a:gd name="connsiteY49" fmla="*/ 488157 h 590550"/>
              <a:gd name="connsiteX50" fmla="*/ 657135 w 766673"/>
              <a:gd name="connsiteY50" fmla="*/ 471488 h 590550"/>
              <a:gd name="connsiteX51" fmla="*/ 654754 w 766673"/>
              <a:gd name="connsiteY51" fmla="*/ 464344 h 590550"/>
              <a:gd name="connsiteX52" fmla="*/ 649992 w 766673"/>
              <a:gd name="connsiteY52" fmla="*/ 454819 h 590550"/>
              <a:gd name="connsiteX53" fmla="*/ 666660 w 766673"/>
              <a:gd name="connsiteY53" fmla="*/ 457200 h 590550"/>
              <a:gd name="connsiteX54" fmla="*/ 685710 w 766673"/>
              <a:gd name="connsiteY54" fmla="*/ 461963 h 590550"/>
              <a:gd name="connsiteX55" fmla="*/ 692854 w 766673"/>
              <a:gd name="connsiteY55" fmla="*/ 454819 h 590550"/>
              <a:gd name="connsiteX56" fmla="*/ 688092 w 766673"/>
              <a:gd name="connsiteY56" fmla="*/ 442913 h 590550"/>
              <a:gd name="connsiteX57" fmla="*/ 680948 w 766673"/>
              <a:gd name="connsiteY57" fmla="*/ 426244 h 590550"/>
              <a:gd name="connsiteX58" fmla="*/ 671423 w 766673"/>
              <a:gd name="connsiteY58" fmla="*/ 423863 h 590550"/>
              <a:gd name="connsiteX59" fmla="*/ 657135 w 766673"/>
              <a:gd name="connsiteY59" fmla="*/ 435769 h 590550"/>
              <a:gd name="connsiteX60" fmla="*/ 645229 w 766673"/>
              <a:gd name="connsiteY60" fmla="*/ 447675 h 590550"/>
              <a:gd name="connsiteX61" fmla="*/ 623798 w 766673"/>
              <a:gd name="connsiteY61" fmla="*/ 457200 h 590550"/>
              <a:gd name="connsiteX62" fmla="*/ 588079 w 766673"/>
              <a:gd name="connsiteY62" fmla="*/ 459582 h 590550"/>
              <a:gd name="connsiteX63" fmla="*/ 535692 w 766673"/>
              <a:gd name="connsiteY63" fmla="*/ 459582 h 590550"/>
              <a:gd name="connsiteX64" fmla="*/ 528548 w 766673"/>
              <a:gd name="connsiteY64" fmla="*/ 454819 h 590550"/>
              <a:gd name="connsiteX65" fmla="*/ 519023 w 766673"/>
              <a:gd name="connsiteY65" fmla="*/ 438150 h 590550"/>
              <a:gd name="connsiteX66" fmla="*/ 469017 w 766673"/>
              <a:gd name="connsiteY66" fmla="*/ 423863 h 590550"/>
              <a:gd name="connsiteX67" fmla="*/ 454729 w 766673"/>
              <a:gd name="connsiteY67" fmla="*/ 404813 h 590550"/>
              <a:gd name="connsiteX68" fmla="*/ 445204 w 766673"/>
              <a:gd name="connsiteY68" fmla="*/ 376238 h 590550"/>
              <a:gd name="connsiteX69" fmla="*/ 447585 w 766673"/>
              <a:gd name="connsiteY69" fmla="*/ 319088 h 590550"/>
              <a:gd name="connsiteX70" fmla="*/ 461873 w 766673"/>
              <a:gd name="connsiteY70" fmla="*/ 300038 h 590550"/>
              <a:gd name="connsiteX71" fmla="*/ 476160 w 766673"/>
              <a:gd name="connsiteY71" fmla="*/ 285750 h 590550"/>
              <a:gd name="connsiteX72" fmla="*/ 488067 w 766673"/>
              <a:gd name="connsiteY72" fmla="*/ 257175 h 590550"/>
              <a:gd name="connsiteX73" fmla="*/ 492829 w 766673"/>
              <a:gd name="connsiteY73" fmla="*/ 238125 h 590550"/>
              <a:gd name="connsiteX74" fmla="*/ 495210 w 766673"/>
              <a:gd name="connsiteY74" fmla="*/ 228600 h 590550"/>
              <a:gd name="connsiteX75" fmla="*/ 499973 w 766673"/>
              <a:gd name="connsiteY75" fmla="*/ 221457 h 590550"/>
              <a:gd name="connsiteX76" fmla="*/ 497592 w 766673"/>
              <a:gd name="connsiteY76" fmla="*/ 166688 h 590550"/>
              <a:gd name="connsiteX77" fmla="*/ 480923 w 766673"/>
              <a:gd name="connsiteY77" fmla="*/ 159544 h 590550"/>
              <a:gd name="connsiteX78" fmla="*/ 464254 w 766673"/>
              <a:gd name="connsiteY78" fmla="*/ 150019 h 590550"/>
              <a:gd name="connsiteX79" fmla="*/ 457110 w 766673"/>
              <a:gd name="connsiteY79" fmla="*/ 135732 h 590550"/>
              <a:gd name="connsiteX80" fmla="*/ 454729 w 766673"/>
              <a:gd name="connsiteY80" fmla="*/ 119063 h 590550"/>
              <a:gd name="connsiteX81" fmla="*/ 449967 w 766673"/>
              <a:gd name="connsiteY81" fmla="*/ 109538 h 590550"/>
              <a:gd name="connsiteX82" fmla="*/ 447585 w 766673"/>
              <a:gd name="connsiteY82" fmla="*/ 100013 h 590550"/>
              <a:gd name="connsiteX83" fmla="*/ 440442 w 766673"/>
              <a:gd name="connsiteY83" fmla="*/ 95250 h 590550"/>
              <a:gd name="connsiteX84" fmla="*/ 428535 w 766673"/>
              <a:gd name="connsiteY84" fmla="*/ 78582 h 590550"/>
              <a:gd name="connsiteX85" fmla="*/ 421392 w 766673"/>
              <a:gd name="connsiteY85" fmla="*/ 71438 h 590550"/>
              <a:gd name="connsiteX86" fmla="*/ 402342 w 766673"/>
              <a:gd name="connsiteY86" fmla="*/ 61913 h 590550"/>
              <a:gd name="connsiteX87" fmla="*/ 383292 w 766673"/>
              <a:gd name="connsiteY87" fmla="*/ 50007 h 590550"/>
              <a:gd name="connsiteX88" fmla="*/ 373767 w 766673"/>
              <a:gd name="connsiteY88" fmla="*/ 42863 h 590550"/>
              <a:gd name="connsiteX89" fmla="*/ 364242 w 766673"/>
              <a:gd name="connsiteY89" fmla="*/ 38100 h 590550"/>
              <a:gd name="connsiteX90" fmla="*/ 342810 w 766673"/>
              <a:gd name="connsiteY90" fmla="*/ 19050 h 590550"/>
              <a:gd name="connsiteX91" fmla="*/ 328523 w 766673"/>
              <a:gd name="connsiteY91" fmla="*/ 11907 h 590550"/>
              <a:gd name="connsiteX92" fmla="*/ 290423 w 766673"/>
              <a:gd name="connsiteY92" fmla="*/ 0 h 590550"/>
              <a:gd name="connsiteX93" fmla="*/ 268992 w 766673"/>
              <a:gd name="connsiteY93" fmla="*/ 4763 h 590550"/>
              <a:gd name="connsiteX94" fmla="*/ 257085 w 766673"/>
              <a:gd name="connsiteY94" fmla="*/ 7144 h 590550"/>
              <a:gd name="connsiteX95" fmla="*/ 249942 w 766673"/>
              <a:gd name="connsiteY95" fmla="*/ 11907 h 590550"/>
              <a:gd name="connsiteX96" fmla="*/ 238035 w 766673"/>
              <a:gd name="connsiteY96" fmla="*/ 21432 h 590550"/>
              <a:gd name="connsiteX97" fmla="*/ 233273 w 766673"/>
              <a:gd name="connsiteY97" fmla="*/ 28575 h 590550"/>
              <a:gd name="connsiteX98" fmla="*/ 216604 w 766673"/>
              <a:gd name="connsiteY98" fmla="*/ 52388 h 590550"/>
              <a:gd name="connsiteX99" fmla="*/ 211842 w 766673"/>
              <a:gd name="connsiteY99" fmla="*/ 59532 h 590550"/>
              <a:gd name="connsiteX100" fmla="*/ 207079 w 766673"/>
              <a:gd name="connsiteY100" fmla="*/ 69057 h 590550"/>
              <a:gd name="connsiteX101" fmla="*/ 192792 w 766673"/>
              <a:gd name="connsiteY101" fmla="*/ 78582 h 590550"/>
              <a:gd name="connsiteX102" fmla="*/ 190410 w 766673"/>
              <a:gd name="connsiteY102" fmla="*/ 85725 h 590550"/>
              <a:gd name="connsiteX103" fmla="*/ 176123 w 766673"/>
              <a:gd name="connsiteY103" fmla="*/ 97632 h 590550"/>
              <a:gd name="connsiteX104" fmla="*/ 159454 w 766673"/>
              <a:gd name="connsiteY104" fmla="*/ 116682 h 590550"/>
              <a:gd name="connsiteX105" fmla="*/ 154692 w 766673"/>
              <a:gd name="connsiteY105" fmla="*/ 130969 h 590550"/>
              <a:gd name="connsiteX106" fmla="*/ 147548 w 766673"/>
              <a:gd name="connsiteY106" fmla="*/ 154782 h 590550"/>
              <a:gd name="connsiteX107" fmla="*/ 145167 w 766673"/>
              <a:gd name="connsiteY107" fmla="*/ 176213 h 590550"/>
              <a:gd name="connsiteX108" fmla="*/ 135642 w 766673"/>
              <a:gd name="connsiteY108" fmla="*/ 192882 h 590550"/>
              <a:gd name="connsiteX109" fmla="*/ 130879 w 766673"/>
              <a:gd name="connsiteY109" fmla="*/ 211932 h 590550"/>
              <a:gd name="connsiteX110" fmla="*/ 123735 w 766673"/>
              <a:gd name="connsiteY110" fmla="*/ 230982 h 590550"/>
              <a:gd name="connsiteX111" fmla="*/ 118973 w 766673"/>
              <a:gd name="connsiteY111" fmla="*/ 240507 h 590550"/>
              <a:gd name="connsiteX112" fmla="*/ 76110 w 766673"/>
              <a:gd name="connsiteY112" fmla="*/ 238125 h 590550"/>
              <a:gd name="connsiteX113" fmla="*/ 64204 w 766673"/>
              <a:gd name="connsiteY113" fmla="*/ 235744 h 590550"/>
              <a:gd name="connsiteX114" fmla="*/ 57060 w 766673"/>
              <a:gd name="connsiteY114" fmla="*/ 230982 h 590550"/>
              <a:gd name="connsiteX115" fmla="*/ 47535 w 766673"/>
              <a:gd name="connsiteY115" fmla="*/ 226219 h 590550"/>
              <a:gd name="connsiteX116" fmla="*/ 33248 w 766673"/>
              <a:gd name="connsiteY116" fmla="*/ 221457 h 590550"/>
              <a:gd name="connsiteX117" fmla="*/ 28485 w 766673"/>
              <a:gd name="connsiteY117" fmla="*/ 240507 h 590550"/>
              <a:gd name="connsiteX118" fmla="*/ 26104 w 766673"/>
              <a:gd name="connsiteY118" fmla="*/ 257175 h 590550"/>
              <a:gd name="connsiteX119" fmla="*/ 18960 w 766673"/>
              <a:gd name="connsiteY119" fmla="*/ 278607 h 590550"/>
              <a:gd name="connsiteX120" fmla="*/ 16579 w 766673"/>
              <a:gd name="connsiteY120" fmla="*/ 288132 h 590550"/>
              <a:gd name="connsiteX121" fmla="*/ 11817 w 766673"/>
              <a:gd name="connsiteY121" fmla="*/ 297657 h 590550"/>
              <a:gd name="connsiteX122" fmla="*/ 7054 w 766673"/>
              <a:gd name="connsiteY122" fmla="*/ 319088 h 590550"/>
              <a:gd name="connsiteX123" fmla="*/ 2292 w 766673"/>
              <a:gd name="connsiteY123" fmla="*/ 338138 h 590550"/>
              <a:gd name="connsiteX0" fmla="*/ 2292 w 766673"/>
              <a:gd name="connsiteY0" fmla="*/ 338138 h 590550"/>
              <a:gd name="connsiteX1" fmla="*/ 38010 w 766673"/>
              <a:gd name="connsiteY1" fmla="*/ 354807 h 590550"/>
              <a:gd name="connsiteX2" fmla="*/ 59442 w 766673"/>
              <a:gd name="connsiteY2" fmla="*/ 364332 h 590550"/>
              <a:gd name="connsiteX3" fmla="*/ 85635 w 766673"/>
              <a:gd name="connsiteY3" fmla="*/ 369094 h 590550"/>
              <a:gd name="connsiteX4" fmla="*/ 104685 w 766673"/>
              <a:gd name="connsiteY4" fmla="*/ 376238 h 590550"/>
              <a:gd name="connsiteX5" fmla="*/ 133260 w 766673"/>
              <a:gd name="connsiteY5" fmla="*/ 385763 h 590550"/>
              <a:gd name="connsiteX6" fmla="*/ 154692 w 766673"/>
              <a:gd name="connsiteY6" fmla="*/ 395288 h 590550"/>
              <a:gd name="connsiteX7" fmla="*/ 164217 w 766673"/>
              <a:gd name="connsiteY7" fmla="*/ 400050 h 590550"/>
              <a:gd name="connsiteX8" fmla="*/ 195173 w 766673"/>
              <a:gd name="connsiteY8" fmla="*/ 404813 h 590550"/>
              <a:gd name="connsiteX9" fmla="*/ 207079 w 766673"/>
              <a:gd name="connsiteY9" fmla="*/ 409575 h 590550"/>
              <a:gd name="connsiteX10" fmla="*/ 223748 w 766673"/>
              <a:gd name="connsiteY10" fmla="*/ 414338 h 590550"/>
              <a:gd name="connsiteX11" fmla="*/ 233273 w 766673"/>
              <a:gd name="connsiteY11" fmla="*/ 419100 h 590550"/>
              <a:gd name="connsiteX12" fmla="*/ 242798 w 766673"/>
              <a:gd name="connsiteY12" fmla="*/ 421482 h 590550"/>
              <a:gd name="connsiteX13" fmla="*/ 271373 w 766673"/>
              <a:gd name="connsiteY13" fmla="*/ 435769 h 590550"/>
              <a:gd name="connsiteX14" fmla="*/ 278517 w 766673"/>
              <a:gd name="connsiteY14" fmla="*/ 440532 h 590550"/>
              <a:gd name="connsiteX15" fmla="*/ 307092 w 766673"/>
              <a:gd name="connsiteY15" fmla="*/ 459582 h 590550"/>
              <a:gd name="connsiteX16" fmla="*/ 314235 w 766673"/>
              <a:gd name="connsiteY16" fmla="*/ 466725 h 590550"/>
              <a:gd name="connsiteX17" fmla="*/ 323760 w 766673"/>
              <a:gd name="connsiteY17" fmla="*/ 471488 h 590550"/>
              <a:gd name="connsiteX18" fmla="*/ 335667 w 766673"/>
              <a:gd name="connsiteY18" fmla="*/ 476250 h 590550"/>
              <a:gd name="connsiteX19" fmla="*/ 369004 w 766673"/>
              <a:gd name="connsiteY19" fmla="*/ 481013 h 590550"/>
              <a:gd name="connsiteX20" fmla="*/ 402342 w 766673"/>
              <a:gd name="connsiteY20" fmla="*/ 488157 h 590550"/>
              <a:gd name="connsiteX21" fmla="*/ 416629 w 766673"/>
              <a:gd name="connsiteY21" fmla="*/ 492919 h 590550"/>
              <a:gd name="connsiteX22" fmla="*/ 438060 w 766673"/>
              <a:gd name="connsiteY22" fmla="*/ 497682 h 590550"/>
              <a:gd name="connsiteX23" fmla="*/ 459492 w 766673"/>
              <a:gd name="connsiteY23" fmla="*/ 507207 h 590550"/>
              <a:gd name="connsiteX24" fmla="*/ 478542 w 766673"/>
              <a:gd name="connsiteY24" fmla="*/ 516732 h 590550"/>
              <a:gd name="connsiteX25" fmla="*/ 485685 w 766673"/>
              <a:gd name="connsiteY25" fmla="*/ 523875 h 590550"/>
              <a:gd name="connsiteX26" fmla="*/ 511879 w 766673"/>
              <a:gd name="connsiteY26" fmla="*/ 533400 h 590550"/>
              <a:gd name="connsiteX27" fmla="*/ 519023 w 766673"/>
              <a:gd name="connsiteY27" fmla="*/ 538163 h 590550"/>
              <a:gd name="connsiteX28" fmla="*/ 533310 w 766673"/>
              <a:gd name="connsiteY28" fmla="*/ 542925 h 590550"/>
              <a:gd name="connsiteX29" fmla="*/ 540454 w 766673"/>
              <a:gd name="connsiteY29" fmla="*/ 547688 h 590550"/>
              <a:gd name="connsiteX30" fmla="*/ 547598 w 766673"/>
              <a:gd name="connsiteY30" fmla="*/ 550069 h 590550"/>
              <a:gd name="connsiteX31" fmla="*/ 559504 w 766673"/>
              <a:gd name="connsiteY31" fmla="*/ 554832 h 590550"/>
              <a:gd name="connsiteX32" fmla="*/ 566648 w 766673"/>
              <a:gd name="connsiteY32" fmla="*/ 557213 h 590550"/>
              <a:gd name="connsiteX33" fmla="*/ 630942 w 766673"/>
              <a:gd name="connsiteY33" fmla="*/ 559594 h 590550"/>
              <a:gd name="connsiteX34" fmla="*/ 669042 w 766673"/>
              <a:gd name="connsiteY34" fmla="*/ 573882 h 590550"/>
              <a:gd name="connsiteX35" fmla="*/ 702379 w 766673"/>
              <a:gd name="connsiteY35" fmla="*/ 581025 h 590550"/>
              <a:gd name="connsiteX36" fmla="*/ 721429 w 766673"/>
              <a:gd name="connsiteY36" fmla="*/ 585788 h 590550"/>
              <a:gd name="connsiteX37" fmla="*/ 740479 w 766673"/>
              <a:gd name="connsiteY37" fmla="*/ 590550 h 590550"/>
              <a:gd name="connsiteX38" fmla="*/ 750004 w 766673"/>
              <a:gd name="connsiteY38" fmla="*/ 576263 h 590550"/>
              <a:gd name="connsiteX39" fmla="*/ 757148 w 766673"/>
              <a:gd name="connsiteY39" fmla="*/ 566738 h 590550"/>
              <a:gd name="connsiteX40" fmla="*/ 766673 w 766673"/>
              <a:gd name="connsiteY40" fmla="*/ 547688 h 590550"/>
              <a:gd name="connsiteX41" fmla="*/ 752385 w 766673"/>
              <a:gd name="connsiteY41" fmla="*/ 545307 h 590550"/>
              <a:gd name="connsiteX42" fmla="*/ 745242 w 766673"/>
              <a:gd name="connsiteY42" fmla="*/ 542925 h 590550"/>
              <a:gd name="connsiteX43" fmla="*/ 719048 w 766673"/>
              <a:gd name="connsiteY43" fmla="*/ 540544 h 590550"/>
              <a:gd name="connsiteX44" fmla="*/ 707142 w 766673"/>
              <a:gd name="connsiteY44" fmla="*/ 535782 h 590550"/>
              <a:gd name="connsiteX45" fmla="*/ 699998 w 766673"/>
              <a:gd name="connsiteY45" fmla="*/ 533400 h 590550"/>
              <a:gd name="connsiteX46" fmla="*/ 685710 w 766673"/>
              <a:gd name="connsiteY46" fmla="*/ 523875 h 590550"/>
              <a:gd name="connsiteX47" fmla="*/ 683329 w 766673"/>
              <a:gd name="connsiteY47" fmla="*/ 514350 h 590550"/>
              <a:gd name="connsiteX48" fmla="*/ 680948 w 766673"/>
              <a:gd name="connsiteY48" fmla="*/ 492919 h 590550"/>
              <a:gd name="connsiteX49" fmla="*/ 673804 w 766673"/>
              <a:gd name="connsiteY49" fmla="*/ 488157 h 590550"/>
              <a:gd name="connsiteX50" fmla="*/ 657135 w 766673"/>
              <a:gd name="connsiteY50" fmla="*/ 471488 h 590550"/>
              <a:gd name="connsiteX51" fmla="*/ 654754 w 766673"/>
              <a:gd name="connsiteY51" fmla="*/ 464344 h 590550"/>
              <a:gd name="connsiteX52" fmla="*/ 649992 w 766673"/>
              <a:gd name="connsiteY52" fmla="*/ 454819 h 590550"/>
              <a:gd name="connsiteX53" fmla="*/ 666660 w 766673"/>
              <a:gd name="connsiteY53" fmla="*/ 457200 h 590550"/>
              <a:gd name="connsiteX54" fmla="*/ 685710 w 766673"/>
              <a:gd name="connsiteY54" fmla="*/ 461963 h 590550"/>
              <a:gd name="connsiteX55" fmla="*/ 692854 w 766673"/>
              <a:gd name="connsiteY55" fmla="*/ 454819 h 590550"/>
              <a:gd name="connsiteX56" fmla="*/ 688092 w 766673"/>
              <a:gd name="connsiteY56" fmla="*/ 442913 h 590550"/>
              <a:gd name="connsiteX57" fmla="*/ 680948 w 766673"/>
              <a:gd name="connsiteY57" fmla="*/ 426244 h 590550"/>
              <a:gd name="connsiteX58" fmla="*/ 671423 w 766673"/>
              <a:gd name="connsiteY58" fmla="*/ 423863 h 590550"/>
              <a:gd name="connsiteX59" fmla="*/ 657135 w 766673"/>
              <a:gd name="connsiteY59" fmla="*/ 435769 h 590550"/>
              <a:gd name="connsiteX60" fmla="*/ 645229 w 766673"/>
              <a:gd name="connsiteY60" fmla="*/ 447675 h 590550"/>
              <a:gd name="connsiteX61" fmla="*/ 623798 w 766673"/>
              <a:gd name="connsiteY61" fmla="*/ 457200 h 590550"/>
              <a:gd name="connsiteX62" fmla="*/ 588079 w 766673"/>
              <a:gd name="connsiteY62" fmla="*/ 459582 h 590550"/>
              <a:gd name="connsiteX63" fmla="*/ 535692 w 766673"/>
              <a:gd name="connsiteY63" fmla="*/ 459582 h 590550"/>
              <a:gd name="connsiteX64" fmla="*/ 528548 w 766673"/>
              <a:gd name="connsiteY64" fmla="*/ 454819 h 590550"/>
              <a:gd name="connsiteX65" fmla="*/ 519023 w 766673"/>
              <a:gd name="connsiteY65" fmla="*/ 438150 h 590550"/>
              <a:gd name="connsiteX66" fmla="*/ 469017 w 766673"/>
              <a:gd name="connsiteY66" fmla="*/ 423863 h 590550"/>
              <a:gd name="connsiteX67" fmla="*/ 454729 w 766673"/>
              <a:gd name="connsiteY67" fmla="*/ 404813 h 590550"/>
              <a:gd name="connsiteX68" fmla="*/ 445204 w 766673"/>
              <a:gd name="connsiteY68" fmla="*/ 376238 h 590550"/>
              <a:gd name="connsiteX69" fmla="*/ 447585 w 766673"/>
              <a:gd name="connsiteY69" fmla="*/ 319088 h 590550"/>
              <a:gd name="connsiteX70" fmla="*/ 461873 w 766673"/>
              <a:gd name="connsiteY70" fmla="*/ 300038 h 590550"/>
              <a:gd name="connsiteX71" fmla="*/ 476160 w 766673"/>
              <a:gd name="connsiteY71" fmla="*/ 285750 h 590550"/>
              <a:gd name="connsiteX72" fmla="*/ 488067 w 766673"/>
              <a:gd name="connsiteY72" fmla="*/ 257175 h 590550"/>
              <a:gd name="connsiteX73" fmla="*/ 492829 w 766673"/>
              <a:gd name="connsiteY73" fmla="*/ 238125 h 590550"/>
              <a:gd name="connsiteX74" fmla="*/ 495210 w 766673"/>
              <a:gd name="connsiteY74" fmla="*/ 228600 h 590550"/>
              <a:gd name="connsiteX75" fmla="*/ 499973 w 766673"/>
              <a:gd name="connsiteY75" fmla="*/ 221457 h 590550"/>
              <a:gd name="connsiteX76" fmla="*/ 497592 w 766673"/>
              <a:gd name="connsiteY76" fmla="*/ 166688 h 590550"/>
              <a:gd name="connsiteX77" fmla="*/ 480923 w 766673"/>
              <a:gd name="connsiteY77" fmla="*/ 159544 h 590550"/>
              <a:gd name="connsiteX78" fmla="*/ 464254 w 766673"/>
              <a:gd name="connsiteY78" fmla="*/ 150019 h 590550"/>
              <a:gd name="connsiteX79" fmla="*/ 457110 w 766673"/>
              <a:gd name="connsiteY79" fmla="*/ 135732 h 590550"/>
              <a:gd name="connsiteX80" fmla="*/ 454729 w 766673"/>
              <a:gd name="connsiteY80" fmla="*/ 119063 h 590550"/>
              <a:gd name="connsiteX81" fmla="*/ 449967 w 766673"/>
              <a:gd name="connsiteY81" fmla="*/ 109538 h 590550"/>
              <a:gd name="connsiteX82" fmla="*/ 447585 w 766673"/>
              <a:gd name="connsiteY82" fmla="*/ 100013 h 590550"/>
              <a:gd name="connsiteX83" fmla="*/ 440442 w 766673"/>
              <a:gd name="connsiteY83" fmla="*/ 95250 h 590550"/>
              <a:gd name="connsiteX84" fmla="*/ 428535 w 766673"/>
              <a:gd name="connsiteY84" fmla="*/ 78582 h 590550"/>
              <a:gd name="connsiteX85" fmla="*/ 421392 w 766673"/>
              <a:gd name="connsiteY85" fmla="*/ 71438 h 590550"/>
              <a:gd name="connsiteX86" fmla="*/ 402342 w 766673"/>
              <a:gd name="connsiteY86" fmla="*/ 61913 h 590550"/>
              <a:gd name="connsiteX87" fmla="*/ 383292 w 766673"/>
              <a:gd name="connsiteY87" fmla="*/ 50007 h 590550"/>
              <a:gd name="connsiteX88" fmla="*/ 373767 w 766673"/>
              <a:gd name="connsiteY88" fmla="*/ 42863 h 590550"/>
              <a:gd name="connsiteX89" fmla="*/ 364242 w 766673"/>
              <a:gd name="connsiteY89" fmla="*/ 38100 h 590550"/>
              <a:gd name="connsiteX90" fmla="*/ 342810 w 766673"/>
              <a:gd name="connsiteY90" fmla="*/ 19050 h 590550"/>
              <a:gd name="connsiteX91" fmla="*/ 328523 w 766673"/>
              <a:gd name="connsiteY91" fmla="*/ 11907 h 590550"/>
              <a:gd name="connsiteX92" fmla="*/ 290423 w 766673"/>
              <a:gd name="connsiteY92" fmla="*/ 0 h 590550"/>
              <a:gd name="connsiteX93" fmla="*/ 268992 w 766673"/>
              <a:gd name="connsiteY93" fmla="*/ 4763 h 590550"/>
              <a:gd name="connsiteX94" fmla="*/ 257085 w 766673"/>
              <a:gd name="connsiteY94" fmla="*/ 7144 h 590550"/>
              <a:gd name="connsiteX95" fmla="*/ 249942 w 766673"/>
              <a:gd name="connsiteY95" fmla="*/ 11907 h 590550"/>
              <a:gd name="connsiteX96" fmla="*/ 238035 w 766673"/>
              <a:gd name="connsiteY96" fmla="*/ 21432 h 590550"/>
              <a:gd name="connsiteX97" fmla="*/ 233273 w 766673"/>
              <a:gd name="connsiteY97" fmla="*/ 28575 h 590550"/>
              <a:gd name="connsiteX98" fmla="*/ 216604 w 766673"/>
              <a:gd name="connsiteY98" fmla="*/ 52388 h 590550"/>
              <a:gd name="connsiteX99" fmla="*/ 211842 w 766673"/>
              <a:gd name="connsiteY99" fmla="*/ 59532 h 590550"/>
              <a:gd name="connsiteX100" fmla="*/ 207079 w 766673"/>
              <a:gd name="connsiteY100" fmla="*/ 69057 h 590550"/>
              <a:gd name="connsiteX101" fmla="*/ 192792 w 766673"/>
              <a:gd name="connsiteY101" fmla="*/ 78582 h 590550"/>
              <a:gd name="connsiteX102" fmla="*/ 190410 w 766673"/>
              <a:gd name="connsiteY102" fmla="*/ 85725 h 590550"/>
              <a:gd name="connsiteX103" fmla="*/ 176123 w 766673"/>
              <a:gd name="connsiteY103" fmla="*/ 97632 h 590550"/>
              <a:gd name="connsiteX104" fmla="*/ 159454 w 766673"/>
              <a:gd name="connsiteY104" fmla="*/ 116682 h 590550"/>
              <a:gd name="connsiteX105" fmla="*/ 154692 w 766673"/>
              <a:gd name="connsiteY105" fmla="*/ 130969 h 590550"/>
              <a:gd name="connsiteX106" fmla="*/ 145167 w 766673"/>
              <a:gd name="connsiteY106" fmla="*/ 176213 h 590550"/>
              <a:gd name="connsiteX107" fmla="*/ 135642 w 766673"/>
              <a:gd name="connsiteY107" fmla="*/ 192882 h 590550"/>
              <a:gd name="connsiteX108" fmla="*/ 130879 w 766673"/>
              <a:gd name="connsiteY108" fmla="*/ 211932 h 590550"/>
              <a:gd name="connsiteX109" fmla="*/ 123735 w 766673"/>
              <a:gd name="connsiteY109" fmla="*/ 230982 h 590550"/>
              <a:gd name="connsiteX110" fmla="*/ 118973 w 766673"/>
              <a:gd name="connsiteY110" fmla="*/ 240507 h 590550"/>
              <a:gd name="connsiteX111" fmla="*/ 76110 w 766673"/>
              <a:gd name="connsiteY111" fmla="*/ 238125 h 590550"/>
              <a:gd name="connsiteX112" fmla="*/ 64204 w 766673"/>
              <a:gd name="connsiteY112" fmla="*/ 235744 h 590550"/>
              <a:gd name="connsiteX113" fmla="*/ 57060 w 766673"/>
              <a:gd name="connsiteY113" fmla="*/ 230982 h 590550"/>
              <a:gd name="connsiteX114" fmla="*/ 47535 w 766673"/>
              <a:gd name="connsiteY114" fmla="*/ 226219 h 590550"/>
              <a:gd name="connsiteX115" fmla="*/ 33248 w 766673"/>
              <a:gd name="connsiteY115" fmla="*/ 221457 h 590550"/>
              <a:gd name="connsiteX116" fmla="*/ 28485 w 766673"/>
              <a:gd name="connsiteY116" fmla="*/ 240507 h 590550"/>
              <a:gd name="connsiteX117" fmla="*/ 26104 w 766673"/>
              <a:gd name="connsiteY117" fmla="*/ 257175 h 590550"/>
              <a:gd name="connsiteX118" fmla="*/ 18960 w 766673"/>
              <a:gd name="connsiteY118" fmla="*/ 278607 h 590550"/>
              <a:gd name="connsiteX119" fmla="*/ 16579 w 766673"/>
              <a:gd name="connsiteY119" fmla="*/ 288132 h 590550"/>
              <a:gd name="connsiteX120" fmla="*/ 11817 w 766673"/>
              <a:gd name="connsiteY120" fmla="*/ 297657 h 590550"/>
              <a:gd name="connsiteX121" fmla="*/ 7054 w 766673"/>
              <a:gd name="connsiteY121" fmla="*/ 319088 h 590550"/>
              <a:gd name="connsiteX122" fmla="*/ 2292 w 766673"/>
              <a:gd name="connsiteY122" fmla="*/ 338138 h 590550"/>
              <a:gd name="connsiteX0" fmla="*/ 2292 w 766673"/>
              <a:gd name="connsiteY0" fmla="*/ 338138 h 590550"/>
              <a:gd name="connsiteX1" fmla="*/ 38010 w 766673"/>
              <a:gd name="connsiteY1" fmla="*/ 354807 h 590550"/>
              <a:gd name="connsiteX2" fmla="*/ 59442 w 766673"/>
              <a:gd name="connsiteY2" fmla="*/ 364332 h 590550"/>
              <a:gd name="connsiteX3" fmla="*/ 85635 w 766673"/>
              <a:gd name="connsiteY3" fmla="*/ 369094 h 590550"/>
              <a:gd name="connsiteX4" fmla="*/ 104685 w 766673"/>
              <a:gd name="connsiteY4" fmla="*/ 376238 h 590550"/>
              <a:gd name="connsiteX5" fmla="*/ 133260 w 766673"/>
              <a:gd name="connsiteY5" fmla="*/ 385763 h 590550"/>
              <a:gd name="connsiteX6" fmla="*/ 154692 w 766673"/>
              <a:gd name="connsiteY6" fmla="*/ 395288 h 590550"/>
              <a:gd name="connsiteX7" fmla="*/ 164217 w 766673"/>
              <a:gd name="connsiteY7" fmla="*/ 400050 h 590550"/>
              <a:gd name="connsiteX8" fmla="*/ 195173 w 766673"/>
              <a:gd name="connsiteY8" fmla="*/ 404813 h 590550"/>
              <a:gd name="connsiteX9" fmla="*/ 207079 w 766673"/>
              <a:gd name="connsiteY9" fmla="*/ 409575 h 590550"/>
              <a:gd name="connsiteX10" fmla="*/ 223748 w 766673"/>
              <a:gd name="connsiteY10" fmla="*/ 414338 h 590550"/>
              <a:gd name="connsiteX11" fmla="*/ 233273 w 766673"/>
              <a:gd name="connsiteY11" fmla="*/ 419100 h 590550"/>
              <a:gd name="connsiteX12" fmla="*/ 242798 w 766673"/>
              <a:gd name="connsiteY12" fmla="*/ 421482 h 590550"/>
              <a:gd name="connsiteX13" fmla="*/ 271373 w 766673"/>
              <a:gd name="connsiteY13" fmla="*/ 435769 h 590550"/>
              <a:gd name="connsiteX14" fmla="*/ 278517 w 766673"/>
              <a:gd name="connsiteY14" fmla="*/ 440532 h 590550"/>
              <a:gd name="connsiteX15" fmla="*/ 307092 w 766673"/>
              <a:gd name="connsiteY15" fmla="*/ 459582 h 590550"/>
              <a:gd name="connsiteX16" fmla="*/ 314235 w 766673"/>
              <a:gd name="connsiteY16" fmla="*/ 466725 h 590550"/>
              <a:gd name="connsiteX17" fmla="*/ 323760 w 766673"/>
              <a:gd name="connsiteY17" fmla="*/ 471488 h 590550"/>
              <a:gd name="connsiteX18" fmla="*/ 335667 w 766673"/>
              <a:gd name="connsiteY18" fmla="*/ 476250 h 590550"/>
              <a:gd name="connsiteX19" fmla="*/ 369004 w 766673"/>
              <a:gd name="connsiteY19" fmla="*/ 481013 h 590550"/>
              <a:gd name="connsiteX20" fmla="*/ 402342 w 766673"/>
              <a:gd name="connsiteY20" fmla="*/ 488157 h 590550"/>
              <a:gd name="connsiteX21" fmla="*/ 416629 w 766673"/>
              <a:gd name="connsiteY21" fmla="*/ 492919 h 590550"/>
              <a:gd name="connsiteX22" fmla="*/ 438060 w 766673"/>
              <a:gd name="connsiteY22" fmla="*/ 497682 h 590550"/>
              <a:gd name="connsiteX23" fmla="*/ 459492 w 766673"/>
              <a:gd name="connsiteY23" fmla="*/ 507207 h 590550"/>
              <a:gd name="connsiteX24" fmla="*/ 478542 w 766673"/>
              <a:gd name="connsiteY24" fmla="*/ 516732 h 590550"/>
              <a:gd name="connsiteX25" fmla="*/ 485685 w 766673"/>
              <a:gd name="connsiteY25" fmla="*/ 523875 h 590550"/>
              <a:gd name="connsiteX26" fmla="*/ 511879 w 766673"/>
              <a:gd name="connsiteY26" fmla="*/ 533400 h 590550"/>
              <a:gd name="connsiteX27" fmla="*/ 519023 w 766673"/>
              <a:gd name="connsiteY27" fmla="*/ 538163 h 590550"/>
              <a:gd name="connsiteX28" fmla="*/ 533310 w 766673"/>
              <a:gd name="connsiteY28" fmla="*/ 542925 h 590550"/>
              <a:gd name="connsiteX29" fmla="*/ 540454 w 766673"/>
              <a:gd name="connsiteY29" fmla="*/ 547688 h 590550"/>
              <a:gd name="connsiteX30" fmla="*/ 547598 w 766673"/>
              <a:gd name="connsiteY30" fmla="*/ 550069 h 590550"/>
              <a:gd name="connsiteX31" fmla="*/ 559504 w 766673"/>
              <a:gd name="connsiteY31" fmla="*/ 554832 h 590550"/>
              <a:gd name="connsiteX32" fmla="*/ 566648 w 766673"/>
              <a:gd name="connsiteY32" fmla="*/ 557213 h 590550"/>
              <a:gd name="connsiteX33" fmla="*/ 630942 w 766673"/>
              <a:gd name="connsiteY33" fmla="*/ 559594 h 590550"/>
              <a:gd name="connsiteX34" fmla="*/ 669042 w 766673"/>
              <a:gd name="connsiteY34" fmla="*/ 573882 h 590550"/>
              <a:gd name="connsiteX35" fmla="*/ 702379 w 766673"/>
              <a:gd name="connsiteY35" fmla="*/ 581025 h 590550"/>
              <a:gd name="connsiteX36" fmla="*/ 721429 w 766673"/>
              <a:gd name="connsiteY36" fmla="*/ 585788 h 590550"/>
              <a:gd name="connsiteX37" fmla="*/ 740479 w 766673"/>
              <a:gd name="connsiteY37" fmla="*/ 590550 h 590550"/>
              <a:gd name="connsiteX38" fmla="*/ 750004 w 766673"/>
              <a:gd name="connsiteY38" fmla="*/ 576263 h 590550"/>
              <a:gd name="connsiteX39" fmla="*/ 757148 w 766673"/>
              <a:gd name="connsiteY39" fmla="*/ 566738 h 590550"/>
              <a:gd name="connsiteX40" fmla="*/ 766673 w 766673"/>
              <a:gd name="connsiteY40" fmla="*/ 547688 h 590550"/>
              <a:gd name="connsiteX41" fmla="*/ 752385 w 766673"/>
              <a:gd name="connsiteY41" fmla="*/ 545307 h 590550"/>
              <a:gd name="connsiteX42" fmla="*/ 745242 w 766673"/>
              <a:gd name="connsiteY42" fmla="*/ 542925 h 590550"/>
              <a:gd name="connsiteX43" fmla="*/ 719048 w 766673"/>
              <a:gd name="connsiteY43" fmla="*/ 540544 h 590550"/>
              <a:gd name="connsiteX44" fmla="*/ 707142 w 766673"/>
              <a:gd name="connsiteY44" fmla="*/ 535782 h 590550"/>
              <a:gd name="connsiteX45" fmla="*/ 699998 w 766673"/>
              <a:gd name="connsiteY45" fmla="*/ 533400 h 590550"/>
              <a:gd name="connsiteX46" fmla="*/ 685710 w 766673"/>
              <a:gd name="connsiteY46" fmla="*/ 523875 h 590550"/>
              <a:gd name="connsiteX47" fmla="*/ 683329 w 766673"/>
              <a:gd name="connsiteY47" fmla="*/ 514350 h 590550"/>
              <a:gd name="connsiteX48" fmla="*/ 680948 w 766673"/>
              <a:gd name="connsiteY48" fmla="*/ 492919 h 590550"/>
              <a:gd name="connsiteX49" fmla="*/ 673804 w 766673"/>
              <a:gd name="connsiteY49" fmla="*/ 488157 h 590550"/>
              <a:gd name="connsiteX50" fmla="*/ 657135 w 766673"/>
              <a:gd name="connsiteY50" fmla="*/ 471488 h 590550"/>
              <a:gd name="connsiteX51" fmla="*/ 654754 w 766673"/>
              <a:gd name="connsiteY51" fmla="*/ 464344 h 590550"/>
              <a:gd name="connsiteX52" fmla="*/ 649992 w 766673"/>
              <a:gd name="connsiteY52" fmla="*/ 454819 h 590550"/>
              <a:gd name="connsiteX53" fmla="*/ 666660 w 766673"/>
              <a:gd name="connsiteY53" fmla="*/ 457200 h 590550"/>
              <a:gd name="connsiteX54" fmla="*/ 685710 w 766673"/>
              <a:gd name="connsiteY54" fmla="*/ 461963 h 590550"/>
              <a:gd name="connsiteX55" fmla="*/ 692854 w 766673"/>
              <a:gd name="connsiteY55" fmla="*/ 454819 h 590550"/>
              <a:gd name="connsiteX56" fmla="*/ 688092 w 766673"/>
              <a:gd name="connsiteY56" fmla="*/ 442913 h 590550"/>
              <a:gd name="connsiteX57" fmla="*/ 680948 w 766673"/>
              <a:gd name="connsiteY57" fmla="*/ 426244 h 590550"/>
              <a:gd name="connsiteX58" fmla="*/ 671423 w 766673"/>
              <a:gd name="connsiteY58" fmla="*/ 423863 h 590550"/>
              <a:gd name="connsiteX59" fmla="*/ 657135 w 766673"/>
              <a:gd name="connsiteY59" fmla="*/ 435769 h 590550"/>
              <a:gd name="connsiteX60" fmla="*/ 645229 w 766673"/>
              <a:gd name="connsiteY60" fmla="*/ 447675 h 590550"/>
              <a:gd name="connsiteX61" fmla="*/ 623798 w 766673"/>
              <a:gd name="connsiteY61" fmla="*/ 457200 h 590550"/>
              <a:gd name="connsiteX62" fmla="*/ 588079 w 766673"/>
              <a:gd name="connsiteY62" fmla="*/ 459582 h 590550"/>
              <a:gd name="connsiteX63" fmla="*/ 535692 w 766673"/>
              <a:gd name="connsiteY63" fmla="*/ 459582 h 590550"/>
              <a:gd name="connsiteX64" fmla="*/ 528548 w 766673"/>
              <a:gd name="connsiteY64" fmla="*/ 454819 h 590550"/>
              <a:gd name="connsiteX65" fmla="*/ 519023 w 766673"/>
              <a:gd name="connsiteY65" fmla="*/ 438150 h 590550"/>
              <a:gd name="connsiteX66" fmla="*/ 469017 w 766673"/>
              <a:gd name="connsiteY66" fmla="*/ 423863 h 590550"/>
              <a:gd name="connsiteX67" fmla="*/ 454729 w 766673"/>
              <a:gd name="connsiteY67" fmla="*/ 404813 h 590550"/>
              <a:gd name="connsiteX68" fmla="*/ 445204 w 766673"/>
              <a:gd name="connsiteY68" fmla="*/ 376238 h 590550"/>
              <a:gd name="connsiteX69" fmla="*/ 447585 w 766673"/>
              <a:gd name="connsiteY69" fmla="*/ 319088 h 590550"/>
              <a:gd name="connsiteX70" fmla="*/ 461873 w 766673"/>
              <a:gd name="connsiteY70" fmla="*/ 300038 h 590550"/>
              <a:gd name="connsiteX71" fmla="*/ 476160 w 766673"/>
              <a:gd name="connsiteY71" fmla="*/ 285750 h 590550"/>
              <a:gd name="connsiteX72" fmla="*/ 488067 w 766673"/>
              <a:gd name="connsiteY72" fmla="*/ 257175 h 590550"/>
              <a:gd name="connsiteX73" fmla="*/ 492829 w 766673"/>
              <a:gd name="connsiteY73" fmla="*/ 238125 h 590550"/>
              <a:gd name="connsiteX74" fmla="*/ 495210 w 766673"/>
              <a:gd name="connsiteY74" fmla="*/ 228600 h 590550"/>
              <a:gd name="connsiteX75" fmla="*/ 499973 w 766673"/>
              <a:gd name="connsiteY75" fmla="*/ 221457 h 590550"/>
              <a:gd name="connsiteX76" fmla="*/ 497592 w 766673"/>
              <a:gd name="connsiteY76" fmla="*/ 166688 h 590550"/>
              <a:gd name="connsiteX77" fmla="*/ 480923 w 766673"/>
              <a:gd name="connsiteY77" fmla="*/ 159544 h 590550"/>
              <a:gd name="connsiteX78" fmla="*/ 464254 w 766673"/>
              <a:gd name="connsiteY78" fmla="*/ 150019 h 590550"/>
              <a:gd name="connsiteX79" fmla="*/ 457110 w 766673"/>
              <a:gd name="connsiteY79" fmla="*/ 135732 h 590550"/>
              <a:gd name="connsiteX80" fmla="*/ 454729 w 766673"/>
              <a:gd name="connsiteY80" fmla="*/ 119063 h 590550"/>
              <a:gd name="connsiteX81" fmla="*/ 449967 w 766673"/>
              <a:gd name="connsiteY81" fmla="*/ 109538 h 590550"/>
              <a:gd name="connsiteX82" fmla="*/ 447585 w 766673"/>
              <a:gd name="connsiteY82" fmla="*/ 100013 h 590550"/>
              <a:gd name="connsiteX83" fmla="*/ 440442 w 766673"/>
              <a:gd name="connsiteY83" fmla="*/ 95250 h 590550"/>
              <a:gd name="connsiteX84" fmla="*/ 428535 w 766673"/>
              <a:gd name="connsiteY84" fmla="*/ 78582 h 590550"/>
              <a:gd name="connsiteX85" fmla="*/ 421392 w 766673"/>
              <a:gd name="connsiteY85" fmla="*/ 71438 h 590550"/>
              <a:gd name="connsiteX86" fmla="*/ 402342 w 766673"/>
              <a:gd name="connsiteY86" fmla="*/ 61913 h 590550"/>
              <a:gd name="connsiteX87" fmla="*/ 383292 w 766673"/>
              <a:gd name="connsiteY87" fmla="*/ 50007 h 590550"/>
              <a:gd name="connsiteX88" fmla="*/ 373767 w 766673"/>
              <a:gd name="connsiteY88" fmla="*/ 42863 h 590550"/>
              <a:gd name="connsiteX89" fmla="*/ 364242 w 766673"/>
              <a:gd name="connsiteY89" fmla="*/ 38100 h 590550"/>
              <a:gd name="connsiteX90" fmla="*/ 342810 w 766673"/>
              <a:gd name="connsiteY90" fmla="*/ 19050 h 590550"/>
              <a:gd name="connsiteX91" fmla="*/ 328523 w 766673"/>
              <a:gd name="connsiteY91" fmla="*/ 11907 h 590550"/>
              <a:gd name="connsiteX92" fmla="*/ 290423 w 766673"/>
              <a:gd name="connsiteY92" fmla="*/ 0 h 590550"/>
              <a:gd name="connsiteX93" fmla="*/ 268992 w 766673"/>
              <a:gd name="connsiteY93" fmla="*/ 4763 h 590550"/>
              <a:gd name="connsiteX94" fmla="*/ 257085 w 766673"/>
              <a:gd name="connsiteY94" fmla="*/ 7144 h 590550"/>
              <a:gd name="connsiteX95" fmla="*/ 249942 w 766673"/>
              <a:gd name="connsiteY95" fmla="*/ 11907 h 590550"/>
              <a:gd name="connsiteX96" fmla="*/ 238035 w 766673"/>
              <a:gd name="connsiteY96" fmla="*/ 21432 h 590550"/>
              <a:gd name="connsiteX97" fmla="*/ 233273 w 766673"/>
              <a:gd name="connsiteY97" fmla="*/ 28575 h 590550"/>
              <a:gd name="connsiteX98" fmla="*/ 216604 w 766673"/>
              <a:gd name="connsiteY98" fmla="*/ 52388 h 590550"/>
              <a:gd name="connsiteX99" fmla="*/ 211842 w 766673"/>
              <a:gd name="connsiteY99" fmla="*/ 59532 h 590550"/>
              <a:gd name="connsiteX100" fmla="*/ 207079 w 766673"/>
              <a:gd name="connsiteY100" fmla="*/ 69057 h 590550"/>
              <a:gd name="connsiteX101" fmla="*/ 192792 w 766673"/>
              <a:gd name="connsiteY101" fmla="*/ 78582 h 590550"/>
              <a:gd name="connsiteX102" fmla="*/ 190410 w 766673"/>
              <a:gd name="connsiteY102" fmla="*/ 85725 h 590550"/>
              <a:gd name="connsiteX103" fmla="*/ 176123 w 766673"/>
              <a:gd name="connsiteY103" fmla="*/ 97632 h 590550"/>
              <a:gd name="connsiteX104" fmla="*/ 159454 w 766673"/>
              <a:gd name="connsiteY104" fmla="*/ 116682 h 590550"/>
              <a:gd name="connsiteX105" fmla="*/ 145167 w 766673"/>
              <a:gd name="connsiteY105" fmla="*/ 176213 h 590550"/>
              <a:gd name="connsiteX106" fmla="*/ 135642 w 766673"/>
              <a:gd name="connsiteY106" fmla="*/ 192882 h 590550"/>
              <a:gd name="connsiteX107" fmla="*/ 130879 w 766673"/>
              <a:gd name="connsiteY107" fmla="*/ 211932 h 590550"/>
              <a:gd name="connsiteX108" fmla="*/ 123735 w 766673"/>
              <a:gd name="connsiteY108" fmla="*/ 230982 h 590550"/>
              <a:gd name="connsiteX109" fmla="*/ 118973 w 766673"/>
              <a:gd name="connsiteY109" fmla="*/ 240507 h 590550"/>
              <a:gd name="connsiteX110" fmla="*/ 76110 w 766673"/>
              <a:gd name="connsiteY110" fmla="*/ 238125 h 590550"/>
              <a:gd name="connsiteX111" fmla="*/ 64204 w 766673"/>
              <a:gd name="connsiteY111" fmla="*/ 235744 h 590550"/>
              <a:gd name="connsiteX112" fmla="*/ 57060 w 766673"/>
              <a:gd name="connsiteY112" fmla="*/ 230982 h 590550"/>
              <a:gd name="connsiteX113" fmla="*/ 47535 w 766673"/>
              <a:gd name="connsiteY113" fmla="*/ 226219 h 590550"/>
              <a:gd name="connsiteX114" fmla="*/ 33248 w 766673"/>
              <a:gd name="connsiteY114" fmla="*/ 221457 h 590550"/>
              <a:gd name="connsiteX115" fmla="*/ 28485 w 766673"/>
              <a:gd name="connsiteY115" fmla="*/ 240507 h 590550"/>
              <a:gd name="connsiteX116" fmla="*/ 26104 w 766673"/>
              <a:gd name="connsiteY116" fmla="*/ 257175 h 590550"/>
              <a:gd name="connsiteX117" fmla="*/ 18960 w 766673"/>
              <a:gd name="connsiteY117" fmla="*/ 278607 h 590550"/>
              <a:gd name="connsiteX118" fmla="*/ 16579 w 766673"/>
              <a:gd name="connsiteY118" fmla="*/ 288132 h 590550"/>
              <a:gd name="connsiteX119" fmla="*/ 11817 w 766673"/>
              <a:gd name="connsiteY119" fmla="*/ 297657 h 590550"/>
              <a:gd name="connsiteX120" fmla="*/ 7054 w 766673"/>
              <a:gd name="connsiteY120" fmla="*/ 319088 h 590550"/>
              <a:gd name="connsiteX121" fmla="*/ 2292 w 766673"/>
              <a:gd name="connsiteY121" fmla="*/ 338138 h 590550"/>
              <a:gd name="connsiteX0" fmla="*/ 2292 w 766673"/>
              <a:gd name="connsiteY0" fmla="*/ 338138 h 590550"/>
              <a:gd name="connsiteX1" fmla="*/ 38010 w 766673"/>
              <a:gd name="connsiteY1" fmla="*/ 354807 h 590550"/>
              <a:gd name="connsiteX2" fmla="*/ 59442 w 766673"/>
              <a:gd name="connsiteY2" fmla="*/ 364332 h 590550"/>
              <a:gd name="connsiteX3" fmla="*/ 85635 w 766673"/>
              <a:gd name="connsiteY3" fmla="*/ 369094 h 590550"/>
              <a:gd name="connsiteX4" fmla="*/ 104685 w 766673"/>
              <a:gd name="connsiteY4" fmla="*/ 376238 h 590550"/>
              <a:gd name="connsiteX5" fmla="*/ 133260 w 766673"/>
              <a:gd name="connsiteY5" fmla="*/ 385763 h 590550"/>
              <a:gd name="connsiteX6" fmla="*/ 154692 w 766673"/>
              <a:gd name="connsiteY6" fmla="*/ 395288 h 590550"/>
              <a:gd name="connsiteX7" fmla="*/ 164217 w 766673"/>
              <a:gd name="connsiteY7" fmla="*/ 400050 h 590550"/>
              <a:gd name="connsiteX8" fmla="*/ 195173 w 766673"/>
              <a:gd name="connsiteY8" fmla="*/ 404813 h 590550"/>
              <a:gd name="connsiteX9" fmla="*/ 207079 w 766673"/>
              <a:gd name="connsiteY9" fmla="*/ 409575 h 590550"/>
              <a:gd name="connsiteX10" fmla="*/ 223748 w 766673"/>
              <a:gd name="connsiteY10" fmla="*/ 414338 h 590550"/>
              <a:gd name="connsiteX11" fmla="*/ 233273 w 766673"/>
              <a:gd name="connsiteY11" fmla="*/ 419100 h 590550"/>
              <a:gd name="connsiteX12" fmla="*/ 242798 w 766673"/>
              <a:gd name="connsiteY12" fmla="*/ 421482 h 590550"/>
              <a:gd name="connsiteX13" fmla="*/ 271373 w 766673"/>
              <a:gd name="connsiteY13" fmla="*/ 435769 h 590550"/>
              <a:gd name="connsiteX14" fmla="*/ 278517 w 766673"/>
              <a:gd name="connsiteY14" fmla="*/ 440532 h 590550"/>
              <a:gd name="connsiteX15" fmla="*/ 307092 w 766673"/>
              <a:gd name="connsiteY15" fmla="*/ 459582 h 590550"/>
              <a:gd name="connsiteX16" fmla="*/ 314235 w 766673"/>
              <a:gd name="connsiteY16" fmla="*/ 466725 h 590550"/>
              <a:gd name="connsiteX17" fmla="*/ 323760 w 766673"/>
              <a:gd name="connsiteY17" fmla="*/ 471488 h 590550"/>
              <a:gd name="connsiteX18" fmla="*/ 335667 w 766673"/>
              <a:gd name="connsiteY18" fmla="*/ 476250 h 590550"/>
              <a:gd name="connsiteX19" fmla="*/ 369004 w 766673"/>
              <a:gd name="connsiteY19" fmla="*/ 481013 h 590550"/>
              <a:gd name="connsiteX20" fmla="*/ 402342 w 766673"/>
              <a:gd name="connsiteY20" fmla="*/ 488157 h 590550"/>
              <a:gd name="connsiteX21" fmla="*/ 416629 w 766673"/>
              <a:gd name="connsiteY21" fmla="*/ 492919 h 590550"/>
              <a:gd name="connsiteX22" fmla="*/ 438060 w 766673"/>
              <a:gd name="connsiteY22" fmla="*/ 497682 h 590550"/>
              <a:gd name="connsiteX23" fmla="*/ 459492 w 766673"/>
              <a:gd name="connsiteY23" fmla="*/ 507207 h 590550"/>
              <a:gd name="connsiteX24" fmla="*/ 478542 w 766673"/>
              <a:gd name="connsiteY24" fmla="*/ 516732 h 590550"/>
              <a:gd name="connsiteX25" fmla="*/ 485685 w 766673"/>
              <a:gd name="connsiteY25" fmla="*/ 523875 h 590550"/>
              <a:gd name="connsiteX26" fmla="*/ 511879 w 766673"/>
              <a:gd name="connsiteY26" fmla="*/ 533400 h 590550"/>
              <a:gd name="connsiteX27" fmla="*/ 519023 w 766673"/>
              <a:gd name="connsiteY27" fmla="*/ 538163 h 590550"/>
              <a:gd name="connsiteX28" fmla="*/ 533310 w 766673"/>
              <a:gd name="connsiteY28" fmla="*/ 542925 h 590550"/>
              <a:gd name="connsiteX29" fmla="*/ 540454 w 766673"/>
              <a:gd name="connsiteY29" fmla="*/ 547688 h 590550"/>
              <a:gd name="connsiteX30" fmla="*/ 547598 w 766673"/>
              <a:gd name="connsiteY30" fmla="*/ 550069 h 590550"/>
              <a:gd name="connsiteX31" fmla="*/ 559504 w 766673"/>
              <a:gd name="connsiteY31" fmla="*/ 554832 h 590550"/>
              <a:gd name="connsiteX32" fmla="*/ 566648 w 766673"/>
              <a:gd name="connsiteY32" fmla="*/ 557213 h 590550"/>
              <a:gd name="connsiteX33" fmla="*/ 630942 w 766673"/>
              <a:gd name="connsiteY33" fmla="*/ 559594 h 590550"/>
              <a:gd name="connsiteX34" fmla="*/ 669042 w 766673"/>
              <a:gd name="connsiteY34" fmla="*/ 573882 h 590550"/>
              <a:gd name="connsiteX35" fmla="*/ 702379 w 766673"/>
              <a:gd name="connsiteY35" fmla="*/ 581025 h 590550"/>
              <a:gd name="connsiteX36" fmla="*/ 721429 w 766673"/>
              <a:gd name="connsiteY36" fmla="*/ 585788 h 590550"/>
              <a:gd name="connsiteX37" fmla="*/ 740479 w 766673"/>
              <a:gd name="connsiteY37" fmla="*/ 590550 h 590550"/>
              <a:gd name="connsiteX38" fmla="*/ 750004 w 766673"/>
              <a:gd name="connsiteY38" fmla="*/ 576263 h 590550"/>
              <a:gd name="connsiteX39" fmla="*/ 757148 w 766673"/>
              <a:gd name="connsiteY39" fmla="*/ 566738 h 590550"/>
              <a:gd name="connsiteX40" fmla="*/ 766673 w 766673"/>
              <a:gd name="connsiteY40" fmla="*/ 547688 h 590550"/>
              <a:gd name="connsiteX41" fmla="*/ 752385 w 766673"/>
              <a:gd name="connsiteY41" fmla="*/ 545307 h 590550"/>
              <a:gd name="connsiteX42" fmla="*/ 745242 w 766673"/>
              <a:gd name="connsiteY42" fmla="*/ 542925 h 590550"/>
              <a:gd name="connsiteX43" fmla="*/ 719048 w 766673"/>
              <a:gd name="connsiteY43" fmla="*/ 540544 h 590550"/>
              <a:gd name="connsiteX44" fmla="*/ 707142 w 766673"/>
              <a:gd name="connsiteY44" fmla="*/ 535782 h 590550"/>
              <a:gd name="connsiteX45" fmla="*/ 699998 w 766673"/>
              <a:gd name="connsiteY45" fmla="*/ 533400 h 590550"/>
              <a:gd name="connsiteX46" fmla="*/ 685710 w 766673"/>
              <a:gd name="connsiteY46" fmla="*/ 523875 h 590550"/>
              <a:gd name="connsiteX47" fmla="*/ 683329 w 766673"/>
              <a:gd name="connsiteY47" fmla="*/ 514350 h 590550"/>
              <a:gd name="connsiteX48" fmla="*/ 680948 w 766673"/>
              <a:gd name="connsiteY48" fmla="*/ 492919 h 590550"/>
              <a:gd name="connsiteX49" fmla="*/ 673804 w 766673"/>
              <a:gd name="connsiteY49" fmla="*/ 488157 h 590550"/>
              <a:gd name="connsiteX50" fmla="*/ 657135 w 766673"/>
              <a:gd name="connsiteY50" fmla="*/ 471488 h 590550"/>
              <a:gd name="connsiteX51" fmla="*/ 654754 w 766673"/>
              <a:gd name="connsiteY51" fmla="*/ 464344 h 590550"/>
              <a:gd name="connsiteX52" fmla="*/ 649992 w 766673"/>
              <a:gd name="connsiteY52" fmla="*/ 454819 h 590550"/>
              <a:gd name="connsiteX53" fmla="*/ 666660 w 766673"/>
              <a:gd name="connsiteY53" fmla="*/ 457200 h 590550"/>
              <a:gd name="connsiteX54" fmla="*/ 685710 w 766673"/>
              <a:gd name="connsiteY54" fmla="*/ 461963 h 590550"/>
              <a:gd name="connsiteX55" fmla="*/ 692854 w 766673"/>
              <a:gd name="connsiteY55" fmla="*/ 454819 h 590550"/>
              <a:gd name="connsiteX56" fmla="*/ 688092 w 766673"/>
              <a:gd name="connsiteY56" fmla="*/ 442913 h 590550"/>
              <a:gd name="connsiteX57" fmla="*/ 680948 w 766673"/>
              <a:gd name="connsiteY57" fmla="*/ 426244 h 590550"/>
              <a:gd name="connsiteX58" fmla="*/ 671423 w 766673"/>
              <a:gd name="connsiteY58" fmla="*/ 423863 h 590550"/>
              <a:gd name="connsiteX59" fmla="*/ 657135 w 766673"/>
              <a:gd name="connsiteY59" fmla="*/ 435769 h 590550"/>
              <a:gd name="connsiteX60" fmla="*/ 645229 w 766673"/>
              <a:gd name="connsiteY60" fmla="*/ 447675 h 590550"/>
              <a:gd name="connsiteX61" fmla="*/ 623798 w 766673"/>
              <a:gd name="connsiteY61" fmla="*/ 457200 h 590550"/>
              <a:gd name="connsiteX62" fmla="*/ 588079 w 766673"/>
              <a:gd name="connsiteY62" fmla="*/ 459582 h 590550"/>
              <a:gd name="connsiteX63" fmla="*/ 535692 w 766673"/>
              <a:gd name="connsiteY63" fmla="*/ 459582 h 590550"/>
              <a:gd name="connsiteX64" fmla="*/ 528548 w 766673"/>
              <a:gd name="connsiteY64" fmla="*/ 454819 h 590550"/>
              <a:gd name="connsiteX65" fmla="*/ 519023 w 766673"/>
              <a:gd name="connsiteY65" fmla="*/ 438150 h 590550"/>
              <a:gd name="connsiteX66" fmla="*/ 469017 w 766673"/>
              <a:gd name="connsiteY66" fmla="*/ 423863 h 590550"/>
              <a:gd name="connsiteX67" fmla="*/ 454729 w 766673"/>
              <a:gd name="connsiteY67" fmla="*/ 404813 h 590550"/>
              <a:gd name="connsiteX68" fmla="*/ 445204 w 766673"/>
              <a:gd name="connsiteY68" fmla="*/ 376238 h 590550"/>
              <a:gd name="connsiteX69" fmla="*/ 447585 w 766673"/>
              <a:gd name="connsiteY69" fmla="*/ 319088 h 590550"/>
              <a:gd name="connsiteX70" fmla="*/ 461873 w 766673"/>
              <a:gd name="connsiteY70" fmla="*/ 300038 h 590550"/>
              <a:gd name="connsiteX71" fmla="*/ 476160 w 766673"/>
              <a:gd name="connsiteY71" fmla="*/ 285750 h 590550"/>
              <a:gd name="connsiteX72" fmla="*/ 488067 w 766673"/>
              <a:gd name="connsiteY72" fmla="*/ 257175 h 590550"/>
              <a:gd name="connsiteX73" fmla="*/ 492829 w 766673"/>
              <a:gd name="connsiteY73" fmla="*/ 238125 h 590550"/>
              <a:gd name="connsiteX74" fmla="*/ 495210 w 766673"/>
              <a:gd name="connsiteY74" fmla="*/ 228600 h 590550"/>
              <a:gd name="connsiteX75" fmla="*/ 499973 w 766673"/>
              <a:gd name="connsiteY75" fmla="*/ 221457 h 590550"/>
              <a:gd name="connsiteX76" fmla="*/ 497592 w 766673"/>
              <a:gd name="connsiteY76" fmla="*/ 166688 h 590550"/>
              <a:gd name="connsiteX77" fmla="*/ 480923 w 766673"/>
              <a:gd name="connsiteY77" fmla="*/ 159544 h 590550"/>
              <a:gd name="connsiteX78" fmla="*/ 464254 w 766673"/>
              <a:gd name="connsiteY78" fmla="*/ 150019 h 590550"/>
              <a:gd name="connsiteX79" fmla="*/ 457110 w 766673"/>
              <a:gd name="connsiteY79" fmla="*/ 135732 h 590550"/>
              <a:gd name="connsiteX80" fmla="*/ 454729 w 766673"/>
              <a:gd name="connsiteY80" fmla="*/ 119063 h 590550"/>
              <a:gd name="connsiteX81" fmla="*/ 449967 w 766673"/>
              <a:gd name="connsiteY81" fmla="*/ 109538 h 590550"/>
              <a:gd name="connsiteX82" fmla="*/ 447585 w 766673"/>
              <a:gd name="connsiteY82" fmla="*/ 100013 h 590550"/>
              <a:gd name="connsiteX83" fmla="*/ 440442 w 766673"/>
              <a:gd name="connsiteY83" fmla="*/ 95250 h 590550"/>
              <a:gd name="connsiteX84" fmla="*/ 428535 w 766673"/>
              <a:gd name="connsiteY84" fmla="*/ 78582 h 590550"/>
              <a:gd name="connsiteX85" fmla="*/ 421392 w 766673"/>
              <a:gd name="connsiteY85" fmla="*/ 71438 h 590550"/>
              <a:gd name="connsiteX86" fmla="*/ 402342 w 766673"/>
              <a:gd name="connsiteY86" fmla="*/ 61913 h 590550"/>
              <a:gd name="connsiteX87" fmla="*/ 383292 w 766673"/>
              <a:gd name="connsiteY87" fmla="*/ 50007 h 590550"/>
              <a:gd name="connsiteX88" fmla="*/ 373767 w 766673"/>
              <a:gd name="connsiteY88" fmla="*/ 42863 h 590550"/>
              <a:gd name="connsiteX89" fmla="*/ 364242 w 766673"/>
              <a:gd name="connsiteY89" fmla="*/ 38100 h 590550"/>
              <a:gd name="connsiteX90" fmla="*/ 342810 w 766673"/>
              <a:gd name="connsiteY90" fmla="*/ 19050 h 590550"/>
              <a:gd name="connsiteX91" fmla="*/ 328523 w 766673"/>
              <a:gd name="connsiteY91" fmla="*/ 11907 h 590550"/>
              <a:gd name="connsiteX92" fmla="*/ 290423 w 766673"/>
              <a:gd name="connsiteY92" fmla="*/ 0 h 590550"/>
              <a:gd name="connsiteX93" fmla="*/ 268992 w 766673"/>
              <a:gd name="connsiteY93" fmla="*/ 4763 h 590550"/>
              <a:gd name="connsiteX94" fmla="*/ 257085 w 766673"/>
              <a:gd name="connsiteY94" fmla="*/ 7144 h 590550"/>
              <a:gd name="connsiteX95" fmla="*/ 249942 w 766673"/>
              <a:gd name="connsiteY95" fmla="*/ 11907 h 590550"/>
              <a:gd name="connsiteX96" fmla="*/ 238035 w 766673"/>
              <a:gd name="connsiteY96" fmla="*/ 21432 h 590550"/>
              <a:gd name="connsiteX97" fmla="*/ 233273 w 766673"/>
              <a:gd name="connsiteY97" fmla="*/ 28575 h 590550"/>
              <a:gd name="connsiteX98" fmla="*/ 216604 w 766673"/>
              <a:gd name="connsiteY98" fmla="*/ 52388 h 590550"/>
              <a:gd name="connsiteX99" fmla="*/ 211842 w 766673"/>
              <a:gd name="connsiteY99" fmla="*/ 59532 h 590550"/>
              <a:gd name="connsiteX100" fmla="*/ 207079 w 766673"/>
              <a:gd name="connsiteY100" fmla="*/ 69057 h 590550"/>
              <a:gd name="connsiteX101" fmla="*/ 192792 w 766673"/>
              <a:gd name="connsiteY101" fmla="*/ 78582 h 590550"/>
              <a:gd name="connsiteX102" fmla="*/ 176123 w 766673"/>
              <a:gd name="connsiteY102" fmla="*/ 97632 h 590550"/>
              <a:gd name="connsiteX103" fmla="*/ 159454 w 766673"/>
              <a:gd name="connsiteY103" fmla="*/ 116682 h 590550"/>
              <a:gd name="connsiteX104" fmla="*/ 145167 w 766673"/>
              <a:gd name="connsiteY104" fmla="*/ 176213 h 590550"/>
              <a:gd name="connsiteX105" fmla="*/ 135642 w 766673"/>
              <a:gd name="connsiteY105" fmla="*/ 192882 h 590550"/>
              <a:gd name="connsiteX106" fmla="*/ 130879 w 766673"/>
              <a:gd name="connsiteY106" fmla="*/ 211932 h 590550"/>
              <a:gd name="connsiteX107" fmla="*/ 123735 w 766673"/>
              <a:gd name="connsiteY107" fmla="*/ 230982 h 590550"/>
              <a:gd name="connsiteX108" fmla="*/ 118973 w 766673"/>
              <a:gd name="connsiteY108" fmla="*/ 240507 h 590550"/>
              <a:gd name="connsiteX109" fmla="*/ 76110 w 766673"/>
              <a:gd name="connsiteY109" fmla="*/ 238125 h 590550"/>
              <a:gd name="connsiteX110" fmla="*/ 64204 w 766673"/>
              <a:gd name="connsiteY110" fmla="*/ 235744 h 590550"/>
              <a:gd name="connsiteX111" fmla="*/ 57060 w 766673"/>
              <a:gd name="connsiteY111" fmla="*/ 230982 h 590550"/>
              <a:gd name="connsiteX112" fmla="*/ 47535 w 766673"/>
              <a:gd name="connsiteY112" fmla="*/ 226219 h 590550"/>
              <a:gd name="connsiteX113" fmla="*/ 33248 w 766673"/>
              <a:gd name="connsiteY113" fmla="*/ 221457 h 590550"/>
              <a:gd name="connsiteX114" fmla="*/ 28485 w 766673"/>
              <a:gd name="connsiteY114" fmla="*/ 240507 h 590550"/>
              <a:gd name="connsiteX115" fmla="*/ 26104 w 766673"/>
              <a:gd name="connsiteY115" fmla="*/ 257175 h 590550"/>
              <a:gd name="connsiteX116" fmla="*/ 18960 w 766673"/>
              <a:gd name="connsiteY116" fmla="*/ 278607 h 590550"/>
              <a:gd name="connsiteX117" fmla="*/ 16579 w 766673"/>
              <a:gd name="connsiteY117" fmla="*/ 288132 h 590550"/>
              <a:gd name="connsiteX118" fmla="*/ 11817 w 766673"/>
              <a:gd name="connsiteY118" fmla="*/ 297657 h 590550"/>
              <a:gd name="connsiteX119" fmla="*/ 7054 w 766673"/>
              <a:gd name="connsiteY119" fmla="*/ 319088 h 590550"/>
              <a:gd name="connsiteX120" fmla="*/ 2292 w 766673"/>
              <a:gd name="connsiteY120" fmla="*/ 338138 h 590550"/>
              <a:gd name="connsiteX0" fmla="*/ 2292 w 766673"/>
              <a:gd name="connsiteY0" fmla="*/ 338138 h 590550"/>
              <a:gd name="connsiteX1" fmla="*/ 38010 w 766673"/>
              <a:gd name="connsiteY1" fmla="*/ 354807 h 590550"/>
              <a:gd name="connsiteX2" fmla="*/ 59442 w 766673"/>
              <a:gd name="connsiteY2" fmla="*/ 364332 h 590550"/>
              <a:gd name="connsiteX3" fmla="*/ 85635 w 766673"/>
              <a:gd name="connsiteY3" fmla="*/ 369094 h 590550"/>
              <a:gd name="connsiteX4" fmla="*/ 104685 w 766673"/>
              <a:gd name="connsiteY4" fmla="*/ 376238 h 590550"/>
              <a:gd name="connsiteX5" fmla="*/ 133260 w 766673"/>
              <a:gd name="connsiteY5" fmla="*/ 385763 h 590550"/>
              <a:gd name="connsiteX6" fmla="*/ 154692 w 766673"/>
              <a:gd name="connsiteY6" fmla="*/ 395288 h 590550"/>
              <a:gd name="connsiteX7" fmla="*/ 164217 w 766673"/>
              <a:gd name="connsiteY7" fmla="*/ 400050 h 590550"/>
              <a:gd name="connsiteX8" fmla="*/ 195173 w 766673"/>
              <a:gd name="connsiteY8" fmla="*/ 404813 h 590550"/>
              <a:gd name="connsiteX9" fmla="*/ 207079 w 766673"/>
              <a:gd name="connsiteY9" fmla="*/ 409575 h 590550"/>
              <a:gd name="connsiteX10" fmla="*/ 223748 w 766673"/>
              <a:gd name="connsiteY10" fmla="*/ 414338 h 590550"/>
              <a:gd name="connsiteX11" fmla="*/ 233273 w 766673"/>
              <a:gd name="connsiteY11" fmla="*/ 419100 h 590550"/>
              <a:gd name="connsiteX12" fmla="*/ 242798 w 766673"/>
              <a:gd name="connsiteY12" fmla="*/ 421482 h 590550"/>
              <a:gd name="connsiteX13" fmla="*/ 271373 w 766673"/>
              <a:gd name="connsiteY13" fmla="*/ 435769 h 590550"/>
              <a:gd name="connsiteX14" fmla="*/ 278517 w 766673"/>
              <a:gd name="connsiteY14" fmla="*/ 440532 h 590550"/>
              <a:gd name="connsiteX15" fmla="*/ 307092 w 766673"/>
              <a:gd name="connsiteY15" fmla="*/ 459582 h 590550"/>
              <a:gd name="connsiteX16" fmla="*/ 314235 w 766673"/>
              <a:gd name="connsiteY16" fmla="*/ 466725 h 590550"/>
              <a:gd name="connsiteX17" fmla="*/ 323760 w 766673"/>
              <a:gd name="connsiteY17" fmla="*/ 471488 h 590550"/>
              <a:gd name="connsiteX18" fmla="*/ 335667 w 766673"/>
              <a:gd name="connsiteY18" fmla="*/ 476250 h 590550"/>
              <a:gd name="connsiteX19" fmla="*/ 369004 w 766673"/>
              <a:gd name="connsiteY19" fmla="*/ 481013 h 590550"/>
              <a:gd name="connsiteX20" fmla="*/ 402342 w 766673"/>
              <a:gd name="connsiteY20" fmla="*/ 488157 h 590550"/>
              <a:gd name="connsiteX21" fmla="*/ 416629 w 766673"/>
              <a:gd name="connsiteY21" fmla="*/ 492919 h 590550"/>
              <a:gd name="connsiteX22" fmla="*/ 438060 w 766673"/>
              <a:gd name="connsiteY22" fmla="*/ 497682 h 590550"/>
              <a:gd name="connsiteX23" fmla="*/ 459492 w 766673"/>
              <a:gd name="connsiteY23" fmla="*/ 507207 h 590550"/>
              <a:gd name="connsiteX24" fmla="*/ 478542 w 766673"/>
              <a:gd name="connsiteY24" fmla="*/ 516732 h 590550"/>
              <a:gd name="connsiteX25" fmla="*/ 485685 w 766673"/>
              <a:gd name="connsiteY25" fmla="*/ 523875 h 590550"/>
              <a:gd name="connsiteX26" fmla="*/ 511879 w 766673"/>
              <a:gd name="connsiteY26" fmla="*/ 533400 h 590550"/>
              <a:gd name="connsiteX27" fmla="*/ 519023 w 766673"/>
              <a:gd name="connsiteY27" fmla="*/ 538163 h 590550"/>
              <a:gd name="connsiteX28" fmla="*/ 533310 w 766673"/>
              <a:gd name="connsiteY28" fmla="*/ 542925 h 590550"/>
              <a:gd name="connsiteX29" fmla="*/ 540454 w 766673"/>
              <a:gd name="connsiteY29" fmla="*/ 547688 h 590550"/>
              <a:gd name="connsiteX30" fmla="*/ 547598 w 766673"/>
              <a:gd name="connsiteY30" fmla="*/ 550069 h 590550"/>
              <a:gd name="connsiteX31" fmla="*/ 559504 w 766673"/>
              <a:gd name="connsiteY31" fmla="*/ 554832 h 590550"/>
              <a:gd name="connsiteX32" fmla="*/ 566648 w 766673"/>
              <a:gd name="connsiteY32" fmla="*/ 557213 h 590550"/>
              <a:gd name="connsiteX33" fmla="*/ 630942 w 766673"/>
              <a:gd name="connsiteY33" fmla="*/ 559594 h 590550"/>
              <a:gd name="connsiteX34" fmla="*/ 669042 w 766673"/>
              <a:gd name="connsiteY34" fmla="*/ 573882 h 590550"/>
              <a:gd name="connsiteX35" fmla="*/ 702379 w 766673"/>
              <a:gd name="connsiteY35" fmla="*/ 581025 h 590550"/>
              <a:gd name="connsiteX36" fmla="*/ 721429 w 766673"/>
              <a:gd name="connsiteY36" fmla="*/ 585788 h 590550"/>
              <a:gd name="connsiteX37" fmla="*/ 740479 w 766673"/>
              <a:gd name="connsiteY37" fmla="*/ 590550 h 590550"/>
              <a:gd name="connsiteX38" fmla="*/ 750004 w 766673"/>
              <a:gd name="connsiteY38" fmla="*/ 576263 h 590550"/>
              <a:gd name="connsiteX39" fmla="*/ 757148 w 766673"/>
              <a:gd name="connsiteY39" fmla="*/ 566738 h 590550"/>
              <a:gd name="connsiteX40" fmla="*/ 766673 w 766673"/>
              <a:gd name="connsiteY40" fmla="*/ 547688 h 590550"/>
              <a:gd name="connsiteX41" fmla="*/ 752385 w 766673"/>
              <a:gd name="connsiteY41" fmla="*/ 545307 h 590550"/>
              <a:gd name="connsiteX42" fmla="*/ 745242 w 766673"/>
              <a:gd name="connsiteY42" fmla="*/ 542925 h 590550"/>
              <a:gd name="connsiteX43" fmla="*/ 719048 w 766673"/>
              <a:gd name="connsiteY43" fmla="*/ 540544 h 590550"/>
              <a:gd name="connsiteX44" fmla="*/ 707142 w 766673"/>
              <a:gd name="connsiteY44" fmla="*/ 535782 h 590550"/>
              <a:gd name="connsiteX45" fmla="*/ 699998 w 766673"/>
              <a:gd name="connsiteY45" fmla="*/ 533400 h 590550"/>
              <a:gd name="connsiteX46" fmla="*/ 685710 w 766673"/>
              <a:gd name="connsiteY46" fmla="*/ 523875 h 590550"/>
              <a:gd name="connsiteX47" fmla="*/ 683329 w 766673"/>
              <a:gd name="connsiteY47" fmla="*/ 514350 h 590550"/>
              <a:gd name="connsiteX48" fmla="*/ 680948 w 766673"/>
              <a:gd name="connsiteY48" fmla="*/ 492919 h 590550"/>
              <a:gd name="connsiteX49" fmla="*/ 673804 w 766673"/>
              <a:gd name="connsiteY49" fmla="*/ 488157 h 590550"/>
              <a:gd name="connsiteX50" fmla="*/ 657135 w 766673"/>
              <a:gd name="connsiteY50" fmla="*/ 471488 h 590550"/>
              <a:gd name="connsiteX51" fmla="*/ 654754 w 766673"/>
              <a:gd name="connsiteY51" fmla="*/ 464344 h 590550"/>
              <a:gd name="connsiteX52" fmla="*/ 649992 w 766673"/>
              <a:gd name="connsiteY52" fmla="*/ 454819 h 590550"/>
              <a:gd name="connsiteX53" fmla="*/ 666660 w 766673"/>
              <a:gd name="connsiteY53" fmla="*/ 457200 h 590550"/>
              <a:gd name="connsiteX54" fmla="*/ 685710 w 766673"/>
              <a:gd name="connsiteY54" fmla="*/ 461963 h 590550"/>
              <a:gd name="connsiteX55" fmla="*/ 692854 w 766673"/>
              <a:gd name="connsiteY55" fmla="*/ 454819 h 590550"/>
              <a:gd name="connsiteX56" fmla="*/ 688092 w 766673"/>
              <a:gd name="connsiteY56" fmla="*/ 442913 h 590550"/>
              <a:gd name="connsiteX57" fmla="*/ 680948 w 766673"/>
              <a:gd name="connsiteY57" fmla="*/ 426244 h 590550"/>
              <a:gd name="connsiteX58" fmla="*/ 671423 w 766673"/>
              <a:gd name="connsiteY58" fmla="*/ 423863 h 590550"/>
              <a:gd name="connsiteX59" fmla="*/ 657135 w 766673"/>
              <a:gd name="connsiteY59" fmla="*/ 435769 h 590550"/>
              <a:gd name="connsiteX60" fmla="*/ 645229 w 766673"/>
              <a:gd name="connsiteY60" fmla="*/ 447675 h 590550"/>
              <a:gd name="connsiteX61" fmla="*/ 623798 w 766673"/>
              <a:gd name="connsiteY61" fmla="*/ 457200 h 590550"/>
              <a:gd name="connsiteX62" fmla="*/ 588079 w 766673"/>
              <a:gd name="connsiteY62" fmla="*/ 459582 h 590550"/>
              <a:gd name="connsiteX63" fmla="*/ 535692 w 766673"/>
              <a:gd name="connsiteY63" fmla="*/ 459582 h 590550"/>
              <a:gd name="connsiteX64" fmla="*/ 528548 w 766673"/>
              <a:gd name="connsiteY64" fmla="*/ 454819 h 590550"/>
              <a:gd name="connsiteX65" fmla="*/ 519023 w 766673"/>
              <a:gd name="connsiteY65" fmla="*/ 438150 h 590550"/>
              <a:gd name="connsiteX66" fmla="*/ 469017 w 766673"/>
              <a:gd name="connsiteY66" fmla="*/ 423863 h 590550"/>
              <a:gd name="connsiteX67" fmla="*/ 454729 w 766673"/>
              <a:gd name="connsiteY67" fmla="*/ 404813 h 590550"/>
              <a:gd name="connsiteX68" fmla="*/ 445204 w 766673"/>
              <a:gd name="connsiteY68" fmla="*/ 376238 h 590550"/>
              <a:gd name="connsiteX69" fmla="*/ 447585 w 766673"/>
              <a:gd name="connsiteY69" fmla="*/ 319088 h 590550"/>
              <a:gd name="connsiteX70" fmla="*/ 461873 w 766673"/>
              <a:gd name="connsiteY70" fmla="*/ 300038 h 590550"/>
              <a:gd name="connsiteX71" fmla="*/ 476160 w 766673"/>
              <a:gd name="connsiteY71" fmla="*/ 285750 h 590550"/>
              <a:gd name="connsiteX72" fmla="*/ 488067 w 766673"/>
              <a:gd name="connsiteY72" fmla="*/ 257175 h 590550"/>
              <a:gd name="connsiteX73" fmla="*/ 492829 w 766673"/>
              <a:gd name="connsiteY73" fmla="*/ 238125 h 590550"/>
              <a:gd name="connsiteX74" fmla="*/ 495210 w 766673"/>
              <a:gd name="connsiteY74" fmla="*/ 228600 h 590550"/>
              <a:gd name="connsiteX75" fmla="*/ 499973 w 766673"/>
              <a:gd name="connsiteY75" fmla="*/ 221457 h 590550"/>
              <a:gd name="connsiteX76" fmla="*/ 497592 w 766673"/>
              <a:gd name="connsiteY76" fmla="*/ 166688 h 590550"/>
              <a:gd name="connsiteX77" fmla="*/ 480923 w 766673"/>
              <a:gd name="connsiteY77" fmla="*/ 159544 h 590550"/>
              <a:gd name="connsiteX78" fmla="*/ 464254 w 766673"/>
              <a:gd name="connsiteY78" fmla="*/ 150019 h 590550"/>
              <a:gd name="connsiteX79" fmla="*/ 457110 w 766673"/>
              <a:gd name="connsiteY79" fmla="*/ 135732 h 590550"/>
              <a:gd name="connsiteX80" fmla="*/ 454729 w 766673"/>
              <a:gd name="connsiteY80" fmla="*/ 119063 h 590550"/>
              <a:gd name="connsiteX81" fmla="*/ 449967 w 766673"/>
              <a:gd name="connsiteY81" fmla="*/ 109538 h 590550"/>
              <a:gd name="connsiteX82" fmla="*/ 447585 w 766673"/>
              <a:gd name="connsiteY82" fmla="*/ 100013 h 590550"/>
              <a:gd name="connsiteX83" fmla="*/ 440442 w 766673"/>
              <a:gd name="connsiteY83" fmla="*/ 95250 h 590550"/>
              <a:gd name="connsiteX84" fmla="*/ 428535 w 766673"/>
              <a:gd name="connsiteY84" fmla="*/ 78582 h 590550"/>
              <a:gd name="connsiteX85" fmla="*/ 421392 w 766673"/>
              <a:gd name="connsiteY85" fmla="*/ 71438 h 590550"/>
              <a:gd name="connsiteX86" fmla="*/ 402342 w 766673"/>
              <a:gd name="connsiteY86" fmla="*/ 61913 h 590550"/>
              <a:gd name="connsiteX87" fmla="*/ 383292 w 766673"/>
              <a:gd name="connsiteY87" fmla="*/ 50007 h 590550"/>
              <a:gd name="connsiteX88" fmla="*/ 373767 w 766673"/>
              <a:gd name="connsiteY88" fmla="*/ 42863 h 590550"/>
              <a:gd name="connsiteX89" fmla="*/ 364242 w 766673"/>
              <a:gd name="connsiteY89" fmla="*/ 38100 h 590550"/>
              <a:gd name="connsiteX90" fmla="*/ 342810 w 766673"/>
              <a:gd name="connsiteY90" fmla="*/ 19050 h 590550"/>
              <a:gd name="connsiteX91" fmla="*/ 328523 w 766673"/>
              <a:gd name="connsiteY91" fmla="*/ 11907 h 590550"/>
              <a:gd name="connsiteX92" fmla="*/ 290423 w 766673"/>
              <a:gd name="connsiteY92" fmla="*/ 0 h 590550"/>
              <a:gd name="connsiteX93" fmla="*/ 268992 w 766673"/>
              <a:gd name="connsiteY93" fmla="*/ 4763 h 590550"/>
              <a:gd name="connsiteX94" fmla="*/ 257085 w 766673"/>
              <a:gd name="connsiteY94" fmla="*/ 7144 h 590550"/>
              <a:gd name="connsiteX95" fmla="*/ 249942 w 766673"/>
              <a:gd name="connsiteY95" fmla="*/ 11907 h 590550"/>
              <a:gd name="connsiteX96" fmla="*/ 238035 w 766673"/>
              <a:gd name="connsiteY96" fmla="*/ 21432 h 590550"/>
              <a:gd name="connsiteX97" fmla="*/ 233273 w 766673"/>
              <a:gd name="connsiteY97" fmla="*/ 28575 h 590550"/>
              <a:gd name="connsiteX98" fmla="*/ 216604 w 766673"/>
              <a:gd name="connsiteY98" fmla="*/ 52388 h 590550"/>
              <a:gd name="connsiteX99" fmla="*/ 211842 w 766673"/>
              <a:gd name="connsiteY99" fmla="*/ 59532 h 590550"/>
              <a:gd name="connsiteX100" fmla="*/ 207079 w 766673"/>
              <a:gd name="connsiteY100" fmla="*/ 69057 h 590550"/>
              <a:gd name="connsiteX101" fmla="*/ 192792 w 766673"/>
              <a:gd name="connsiteY101" fmla="*/ 78582 h 590550"/>
              <a:gd name="connsiteX102" fmla="*/ 159454 w 766673"/>
              <a:gd name="connsiteY102" fmla="*/ 116682 h 590550"/>
              <a:gd name="connsiteX103" fmla="*/ 145167 w 766673"/>
              <a:gd name="connsiteY103" fmla="*/ 176213 h 590550"/>
              <a:gd name="connsiteX104" fmla="*/ 135642 w 766673"/>
              <a:gd name="connsiteY104" fmla="*/ 192882 h 590550"/>
              <a:gd name="connsiteX105" fmla="*/ 130879 w 766673"/>
              <a:gd name="connsiteY105" fmla="*/ 211932 h 590550"/>
              <a:gd name="connsiteX106" fmla="*/ 123735 w 766673"/>
              <a:gd name="connsiteY106" fmla="*/ 230982 h 590550"/>
              <a:gd name="connsiteX107" fmla="*/ 118973 w 766673"/>
              <a:gd name="connsiteY107" fmla="*/ 240507 h 590550"/>
              <a:gd name="connsiteX108" fmla="*/ 76110 w 766673"/>
              <a:gd name="connsiteY108" fmla="*/ 238125 h 590550"/>
              <a:gd name="connsiteX109" fmla="*/ 64204 w 766673"/>
              <a:gd name="connsiteY109" fmla="*/ 235744 h 590550"/>
              <a:gd name="connsiteX110" fmla="*/ 57060 w 766673"/>
              <a:gd name="connsiteY110" fmla="*/ 230982 h 590550"/>
              <a:gd name="connsiteX111" fmla="*/ 47535 w 766673"/>
              <a:gd name="connsiteY111" fmla="*/ 226219 h 590550"/>
              <a:gd name="connsiteX112" fmla="*/ 33248 w 766673"/>
              <a:gd name="connsiteY112" fmla="*/ 221457 h 590550"/>
              <a:gd name="connsiteX113" fmla="*/ 28485 w 766673"/>
              <a:gd name="connsiteY113" fmla="*/ 240507 h 590550"/>
              <a:gd name="connsiteX114" fmla="*/ 26104 w 766673"/>
              <a:gd name="connsiteY114" fmla="*/ 257175 h 590550"/>
              <a:gd name="connsiteX115" fmla="*/ 18960 w 766673"/>
              <a:gd name="connsiteY115" fmla="*/ 278607 h 590550"/>
              <a:gd name="connsiteX116" fmla="*/ 16579 w 766673"/>
              <a:gd name="connsiteY116" fmla="*/ 288132 h 590550"/>
              <a:gd name="connsiteX117" fmla="*/ 11817 w 766673"/>
              <a:gd name="connsiteY117" fmla="*/ 297657 h 590550"/>
              <a:gd name="connsiteX118" fmla="*/ 7054 w 766673"/>
              <a:gd name="connsiteY118" fmla="*/ 319088 h 590550"/>
              <a:gd name="connsiteX119" fmla="*/ 2292 w 766673"/>
              <a:gd name="connsiteY119" fmla="*/ 338138 h 590550"/>
              <a:gd name="connsiteX0" fmla="*/ 2292 w 766673"/>
              <a:gd name="connsiteY0" fmla="*/ 338138 h 590550"/>
              <a:gd name="connsiteX1" fmla="*/ 38010 w 766673"/>
              <a:gd name="connsiteY1" fmla="*/ 354807 h 590550"/>
              <a:gd name="connsiteX2" fmla="*/ 59442 w 766673"/>
              <a:gd name="connsiteY2" fmla="*/ 364332 h 590550"/>
              <a:gd name="connsiteX3" fmla="*/ 85635 w 766673"/>
              <a:gd name="connsiteY3" fmla="*/ 369094 h 590550"/>
              <a:gd name="connsiteX4" fmla="*/ 104685 w 766673"/>
              <a:gd name="connsiteY4" fmla="*/ 376238 h 590550"/>
              <a:gd name="connsiteX5" fmla="*/ 133260 w 766673"/>
              <a:gd name="connsiteY5" fmla="*/ 385763 h 590550"/>
              <a:gd name="connsiteX6" fmla="*/ 154692 w 766673"/>
              <a:gd name="connsiteY6" fmla="*/ 395288 h 590550"/>
              <a:gd name="connsiteX7" fmla="*/ 164217 w 766673"/>
              <a:gd name="connsiteY7" fmla="*/ 400050 h 590550"/>
              <a:gd name="connsiteX8" fmla="*/ 195173 w 766673"/>
              <a:gd name="connsiteY8" fmla="*/ 404813 h 590550"/>
              <a:gd name="connsiteX9" fmla="*/ 207079 w 766673"/>
              <a:gd name="connsiteY9" fmla="*/ 409575 h 590550"/>
              <a:gd name="connsiteX10" fmla="*/ 223748 w 766673"/>
              <a:gd name="connsiteY10" fmla="*/ 414338 h 590550"/>
              <a:gd name="connsiteX11" fmla="*/ 233273 w 766673"/>
              <a:gd name="connsiteY11" fmla="*/ 419100 h 590550"/>
              <a:gd name="connsiteX12" fmla="*/ 242798 w 766673"/>
              <a:gd name="connsiteY12" fmla="*/ 421482 h 590550"/>
              <a:gd name="connsiteX13" fmla="*/ 271373 w 766673"/>
              <a:gd name="connsiteY13" fmla="*/ 435769 h 590550"/>
              <a:gd name="connsiteX14" fmla="*/ 278517 w 766673"/>
              <a:gd name="connsiteY14" fmla="*/ 440532 h 590550"/>
              <a:gd name="connsiteX15" fmla="*/ 307092 w 766673"/>
              <a:gd name="connsiteY15" fmla="*/ 459582 h 590550"/>
              <a:gd name="connsiteX16" fmla="*/ 314235 w 766673"/>
              <a:gd name="connsiteY16" fmla="*/ 466725 h 590550"/>
              <a:gd name="connsiteX17" fmla="*/ 323760 w 766673"/>
              <a:gd name="connsiteY17" fmla="*/ 471488 h 590550"/>
              <a:gd name="connsiteX18" fmla="*/ 335667 w 766673"/>
              <a:gd name="connsiteY18" fmla="*/ 476250 h 590550"/>
              <a:gd name="connsiteX19" fmla="*/ 369004 w 766673"/>
              <a:gd name="connsiteY19" fmla="*/ 481013 h 590550"/>
              <a:gd name="connsiteX20" fmla="*/ 402342 w 766673"/>
              <a:gd name="connsiteY20" fmla="*/ 488157 h 590550"/>
              <a:gd name="connsiteX21" fmla="*/ 416629 w 766673"/>
              <a:gd name="connsiteY21" fmla="*/ 492919 h 590550"/>
              <a:gd name="connsiteX22" fmla="*/ 438060 w 766673"/>
              <a:gd name="connsiteY22" fmla="*/ 497682 h 590550"/>
              <a:gd name="connsiteX23" fmla="*/ 459492 w 766673"/>
              <a:gd name="connsiteY23" fmla="*/ 507207 h 590550"/>
              <a:gd name="connsiteX24" fmla="*/ 478542 w 766673"/>
              <a:gd name="connsiteY24" fmla="*/ 516732 h 590550"/>
              <a:gd name="connsiteX25" fmla="*/ 485685 w 766673"/>
              <a:gd name="connsiteY25" fmla="*/ 523875 h 590550"/>
              <a:gd name="connsiteX26" fmla="*/ 511879 w 766673"/>
              <a:gd name="connsiteY26" fmla="*/ 533400 h 590550"/>
              <a:gd name="connsiteX27" fmla="*/ 519023 w 766673"/>
              <a:gd name="connsiteY27" fmla="*/ 538163 h 590550"/>
              <a:gd name="connsiteX28" fmla="*/ 533310 w 766673"/>
              <a:gd name="connsiteY28" fmla="*/ 542925 h 590550"/>
              <a:gd name="connsiteX29" fmla="*/ 540454 w 766673"/>
              <a:gd name="connsiteY29" fmla="*/ 547688 h 590550"/>
              <a:gd name="connsiteX30" fmla="*/ 547598 w 766673"/>
              <a:gd name="connsiteY30" fmla="*/ 550069 h 590550"/>
              <a:gd name="connsiteX31" fmla="*/ 559504 w 766673"/>
              <a:gd name="connsiteY31" fmla="*/ 554832 h 590550"/>
              <a:gd name="connsiteX32" fmla="*/ 566648 w 766673"/>
              <a:gd name="connsiteY32" fmla="*/ 557213 h 590550"/>
              <a:gd name="connsiteX33" fmla="*/ 630942 w 766673"/>
              <a:gd name="connsiteY33" fmla="*/ 559594 h 590550"/>
              <a:gd name="connsiteX34" fmla="*/ 669042 w 766673"/>
              <a:gd name="connsiteY34" fmla="*/ 573882 h 590550"/>
              <a:gd name="connsiteX35" fmla="*/ 702379 w 766673"/>
              <a:gd name="connsiteY35" fmla="*/ 581025 h 590550"/>
              <a:gd name="connsiteX36" fmla="*/ 721429 w 766673"/>
              <a:gd name="connsiteY36" fmla="*/ 585788 h 590550"/>
              <a:gd name="connsiteX37" fmla="*/ 740479 w 766673"/>
              <a:gd name="connsiteY37" fmla="*/ 590550 h 590550"/>
              <a:gd name="connsiteX38" fmla="*/ 750004 w 766673"/>
              <a:gd name="connsiteY38" fmla="*/ 576263 h 590550"/>
              <a:gd name="connsiteX39" fmla="*/ 757148 w 766673"/>
              <a:gd name="connsiteY39" fmla="*/ 566738 h 590550"/>
              <a:gd name="connsiteX40" fmla="*/ 766673 w 766673"/>
              <a:gd name="connsiteY40" fmla="*/ 547688 h 590550"/>
              <a:gd name="connsiteX41" fmla="*/ 752385 w 766673"/>
              <a:gd name="connsiteY41" fmla="*/ 545307 h 590550"/>
              <a:gd name="connsiteX42" fmla="*/ 745242 w 766673"/>
              <a:gd name="connsiteY42" fmla="*/ 542925 h 590550"/>
              <a:gd name="connsiteX43" fmla="*/ 719048 w 766673"/>
              <a:gd name="connsiteY43" fmla="*/ 540544 h 590550"/>
              <a:gd name="connsiteX44" fmla="*/ 707142 w 766673"/>
              <a:gd name="connsiteY44" fmla="*/ 535782 h 590550"/>
              <a:gd name="connsiteX45" fmla="*/ 699998 w 766673"/>
              <a:gd name="connsiteY45" fmla="*/ 533400 h 590550"/>
              <a:gd name="connsiteX46" fmla="*/ 685710 w 766673"/>
              <a:gd name="connsiteY46" fmla="*/ 523875 h 590550"/>
              <a:gd name="connsiteX47" fmla="*/ 683329 w 766673"/>
              <a:gd name="connsiteY47" fmla="*/ 514350 h 590550"/>
              <a:gd name="connsiteX48" fmla="*/ 680948 w 766673"/>
              <a:gd name="connsiteY48" fmla="*/ 492919 h 590550"/>
              <a:gd name="connsiteX49" fmla="*/ 673804 w 766673"/>
              <a:gd name="connsiteY49" fmla="*/ 488157 h 590550"/>
              <a:gd name="connsiteX50" fmla="*/ 657135 w 766673"/>
              <a:gd name="connsiteY50" fmla="*/ 471488 h 590550"/>
              <a:gd name="connsiteX51" fmla="*/ 654754 w 766673"/>
              <a:gd name="connsiteY51" fmla="*/ 464344 h 590550"/>
              <a:gd name="connsiteX52" fmla="*/ 649992 w 766673"/>
              <a:gd name="connsiteY52" fmla="*/ 454819 h 590550"/>
              <a:gd name="connsiteX53" fmla="*/ 666660 w 766673"/>
              <a:gd name="connsiteY53" fmla="*/ 457200 h 590550"/>
              <a:gd name="connsiteX54" fmla="*/ 685710 w 766673"/>
              <a:gd name="connsiteY54" fmla="*/ 461963 h 590550"/>
              <a:gd name="connsiteX55" fmla="*/ 692854 w 766673"/>
              <a:gd name="connsiteY55" fmla="*/ 454819 h 590550"/>
              <a:gd name="connsiteX56" fmla="*/ 688092 w 766673"/>
              <a:gd name="connsiteY56" fmla="*/ 442913 h 590550"/>
              <a:gd name="connsiteX57" fmla="*/ 680948 w 766673"/>
              <a:gd name="connsiteY57" fmla="*/ 426244 h 590550"/>
              <a:gd name="connsiteX58" fmla="*/ 671423 w 766673"/>
              <a:gd name="connsiteY58" fmla="*/ 423863 h 590550"/>
              <a:gd name="connsiteX59" fmla="*/ 657135 w 766673"/>
              <a:gd name="connsiteY59" fmla="*/ 435769 h 590550"/>
              <a:gd name="connsiteX60" fmla="*/ 645229 w 766673"/>
              <a:gd name="connsiteY60" fmla="*/ 447675 h 590550"/>
              <a:gd name="connsiteX61" fmla="*/ 623798 w 766673"/>
              <a:gd name="connsiteY61" fmla="*/ 457200 h 590550"/>
              <a:gd name="connsiteX62" fmla="*/ 588079 w 766673"/>
              <a:gd name="connsiteY62" fmla="*/ 459582 h 590550"/>
              <a:gd name="connsiteX63" fmla="*/ 535692 w 766673"/>
              <a:gd name="connsiteY63" fmla="*/ 459582 h 590550"/>
              <a:gd name="connsiteX64" fmla="*/ 528548 w 766673"/>
              <a:gd name="connsiteY64" fmla="*/ 454819 h 590550"/>
              <a:gd name="connsiteX65" fmla="*/ 519023 w 766673"/>
              <a:gd name="connsiteY65" fmla="*/ 438150 h 590550"/>
              <a:gd name="connsiteX66" fmla="*/ 469017 w 766673"/>
              <a:gd name="connsiteY66" fmla="*/ 423863 h 590550"/>
              <a:gd name="connsiteX67" fmla="*/ 454729 w 766673"/>
              <a:gd name="connsiteY67" fmla="*/ 404813 h 590550"/>
              <a:gd name="connsiteX68" fmla="*/ 445204 w 766673"/>
              <a:gd name="connsiteY68" fmla="*/ 376238 h 590550"/>
              <a:gd name="connsiteX69" fmla="*/ 447585 w 766673"/>
              <a:gd name="connsiteY69" fmla="*/ 319088 h 590550"/>
              <a:gd name="connsiteX70" fmla="*/ 461873 w 766673"/>
              <a:gd name="connsiteY70" fmla="*/ 300038 h 590550"/>
              <a:gd name="connsiteX71" fmla="*/ 476160 w 766673"/>
              <a:gd name="connsiteY71" fmla="*/ 285750 h 590550"/>
              <a:gd name="connsiteX72" fmla="*/ 488067 w 766673"/>
              <a:gd name="connsiteY72" fmla="*/ 257175 h 590550"/>
              <a:gd name="connsiteX73" fmla="*/ 492829 w 766673"/>
              <a:gd name="connsiteY73" fmla="*/ 238125 h 590550"/>
              <a:gd name="connsiteX74" fmla="*/ 495210 w 766673"/>
              <a:gd name="connsiteY74" fmla="*/ 228600 h 590550"/>
              <a:gd name="connsiteX75" fmla="*/ 499973 w 766673"/>
              <a:gd name="connsiteY75" fmla="*/ 221457 h 590550"/>
              <a:gd name="connsiteX76" fmla="*/ 497592 w 766673"/>
              <a:gd name="connsiteY76" fmla="*/ 166688 h 590550"/>
              <a:gd name="connsiteX77" fmla="*/ 480923 w 766673"/>
              <a:gd name="connsiteY77" fmla="*/ 159544 h 590550"/>
              <a:gd name="connsiteX78" fmla="*/ 464254 w 766673"/>
              <a:gd name="connsiteY78" fmla="*/ 150019 h 590550"/>
              <a:gd name="connsiteX79" fmla="*/ 457110 w 766673"/>
              <a:gd name="connsiteY79" fmla="*/ 135732 h 590550"/>
              <a:gd name="connsiteX80" fmla="*/ 454729 w 766673"/>
              <a:gd name="connsiteY80" fmla="*/ 119063 h 590550"/>
              <a:gd name="connsiteX81" fmla="*/ 449967 w 766673"/>
              <a:gd name="connsiteY81" fmla="*/ 109538 h 590550"/>
              <a:gd name="connsiteX82" fmla="*/ 447585 w 766673"/>
              <a:gd name="connsiteY82" fmla="*/ 100013 h 590550"/>
              <a:gd name="connsiteX83" fmla="*/ 440442 w 766673"/>
              <a:gd name="connsiteY83" fmla="*/ 95250 h 590550"/>
              <a:gd name="connsiteX84" fmla="*/ 428535 w 766673"/>
              <a:gd name="connsiteY84" fmla="*/ 78582 h 590550"/>
              <a:gd name="connsiteX85" fmla="*/ 421392 w 766673"/>
              <a:gd name="connsiteY85" fmla="*/ 71438 h 590550"/>
              <a:gd name="connsiteX86" fmla="*/ 402342 w 766673"/>
              <a:gd name="connsiteY86" fmla="*/ 61913 h 590550"/>
              <a:gd name="connsiteX87" fmla="*/ 383292 w 766673"/>
              <a:gd name="connsiteY87" fmla="*/ 50007 h 590550"/>
              <a:gd name="connsiteX88" fmla="*/ 373767 w 766673"/>
              <a:gd name="connsiteY88" fmla="*/ 42863 h 590550"/>
              <a:gd name="connsiteX89" fmla="*/ 364242 w 766673"/>
              <a:gd name="connsiteY89" fmla="*/ 38100 h 590550"/>
              <a:gd name="connsiteX90" fmla="*/ 342810 w 766673"/>
              <a:gd name="connsiteY90" fmla="*/ 19050 h 590550"/>
              <a:gd name="connsiteX91" fmla="*/ 328523 w 766673"/>
              <a:gd name="connsiteY91" fmla="*/ 11907 h 590550"/>
              <a:gd name="connsiteX92" fmla="*/ 290423 w 766673"/>
              <a:gd name="connsiteY92" fmla="*/ 0 h 590550"/>
              <a:gd name="connsiteX93" fmla="*/ 268992 w 766673"/>
              <a:gd name="connsiteY93" fmla="*/ 4763 h 590550"/>
              <a:gd name="connsiteX94" fmla="*/ 257085 w 766673"/>
              <a:gd name="connsiteY94" fmla="*/ 7144 h 590550"/>
              <a:gd name="connsiteX95" fmla="*/ 249942 w 766673"/>
              <a:gd name="connsiteY95" fmla="*/ 11907 h 590550"/>
              <a:gd name="connsiteX96" fmla="*/ 238035 w 766673"/>
              <a:gd name="connsiteY96" fmla="*/ 21432 h 590550"/>
              <a:gd name="connsiteX97" fmla="*/ 233273 w 766673"/>
              <a:gd name="connsiteY97" fmla="*/ 28575 h 590550"/>
              <a:gd name="connsiteX98" fmla="*/ 216604 w 766673"/>
              <a:gd name="connsiteY98" fmla="*/ 52388 h 590550"/>
              <a:gd name="connsiteX99" fmla="*/ 211842 w 766673"/>
              <a:gd name="connsiteY99" fmla="*/ 59532 h 590550"/>
              <a:gd name="connsiteX100" fmla="*/ 207079 w 766673"/>
              <a:gd name="connsiteY100" fmla="*/ 69057 h 590550"/>
              <a:gd name="connsiteX101" fmla="*/ 159454 w 766673"/>
              <a:gd name="connsiteY101" fmla="*/ 116682 h 590550"/>
              <a:gd name="connsiteX102" fmla="*/ 145167 w 766673"/>
              <a:gd name="connsiteY102" fmla="*/ 176213 h 590550"/>
              <a:gd name="connsiteX103" fmla="*/ 135642 w 766673"/>
              <a:gd name="connsiteY103" fmla="*/ 192882 h 590550"/>
              <a:gd name="connsiteX104" fmla="*/ 130879 w 766673"/>
              <a:gd name="connsiteY104" fmla="*/ 211932 h 590550"/>
              <a:gd name="connsiteX105" fmla="*/ 123735 w 766673"/>
              <a:gd name="connsiteY105" fmla="*/ 230982 h 590550"/>
              <a:gd name="connsiteX106" fmla="*/ 118973 w 766673"/>
              <a:gd name="connsiteY106" fmla="*/ 240507 h 590550"/>
              <a:gd name="connsiteX107" fmla="*/ 76110 w 766673"/>
              <a:gd name="connsiteY107" fmla="*/ 238125 h 590550"/>
              <a:gd name="connsiteX108" fmla="*/ 64204 w 766673"/>
              <a:gd name="connsiteY108" fmla="*/ 235744 h 590550"/>
              <a:gd name="connsiteX109" fmla="*/ 57060 w 766673"/>
              <a:gd name="connsiteY109" fmla="*/ 230982 h 590550"/>
              <a:gd name="connsiteX110" fmla="*/ 47535 w 766673"/>
              <a:gd name="connsiteY110" fmla="*/ 226219 h 590550"/>
              <a:gd name="connsiteX111" fmla="*/ 33248 w 766673"/>
              <a:gd name="connsiteY111" fmla="*/ 221457 h 590550"/>
              <a:gd name="connsiteX112" fmla="*/ 28485 w 766673"/>
              <a:gd name="connsiteY112" fmla="*/ 240507 h 590550"/>
              <a:gd name="connsiteX113" fmla="*/ 26104 w 766673"/>
              <a:gd name="connsiteY113" fmla="*/ 257175 h 590550"/>
              <a:gd name="connsiteX114" fmla="*/ 18960 w 766673"/>
              <a:gd name="connsiteY114" fmla="*/ 278607 h 590550"/>
              <a:gd name="connsiteX115" fmla="*/ 16579 w 766673"/>
              <a:gd name="connsiteY115" fmla="*/ 288132 h 590550"/>
              <a:gd name="connsiteX116" fmla="*/ 11817 w 766673"/>
              <a:gd name="connsiteY116" fmla="*/ 297657 h 590550"/>
              <a:gd name="connsiteX117" fmla="*/ 7054 w 766673"/>
              <a:gd name="connsiteY117" fmla="*/ 319088 h 590550"/>
              <a:gd name="connsiteX118" fmla="*/ 2292 w 766673"/>
              <a:gd name="connsiteY118" fmla="*/ 338138 h 590550"/>
              <a:gd name="connsiteX0" fmla="*/ 2292 w 766673"/>
              <a:gd name="connsiteY0" fmla="*/ 338138 h 590550"/>
              <a:gd name="connsiteX1" fmla="*/ 38010 w 766673"/>
              <a:gd name="connsiteY1" fmla="*/ 354807 h 590550"/>
              <a:gd name="connsiteX2" fmla="*/ 59442 w 766673"/>
              <a:gd name="connsiteY2" fmla="*/ 364332 h 590550"/>
              <a:gd name="connsiteX3" fmla="*/ 85635 w 766673"/>
              <a:gd name="connsiteY3" fmla="*/ 369094 h 590550"/>
              <a:gd name="connsiteX4" fmla="*/ 104685 w 766673"/>
              <a:gd name="connsiteY4" fmla="*/ 376238 h 590550"/>
              <a:gd name="connsiteX5" fmla="*/ 133260 w 766673"/>
              <a:gd name="connsiteY5" fmla="*/ 385763 h 590550"/>
              <a:gd name="connsiteX6" fmla="*/ 154692 w 766673"/>
              <a:gd name="connsiteY6" fmla="*/ 395288 h 590550"/>
              <a:gd name="connsiteX7" fmla="*/ 164217 w 766673"/>
              <a:gd name="connsiteY7" fmla="*/ 400050 h 590550"/>
              <a:gd name="connsiteX8" fmla="*/ 195173 w 766673"/>
              <a:gd name="connsiteY8" fmla="*/ 404813 h 590550"/>
              <a:gd name="connsiteX9" fmla="*/ 207079 w 766673"/>
              <a:gd name="connsiteY9" fmla="*/ 409575 h 590550"/>
              <a:gd name="connsiteX10" fmla="*/ 223748 w 766673"/>
              <a:gd name="connsiteY10" fmla="*/ 414338 h 590550"/>
              <a:gd name="connsiteX11" fmla="*/ 233273 w 766673"/>
              <a:gd name="connsiteY11" fmla="*/ 419100 h 590550"/>
              <a:gd name="connsiteX12" fmla="*/ 242798 w 766673"/>
              <a:gd name="connsiteY12" fmla="*/ 421482 h 590550"/>
              <a:gd name="connsiteX13" fmla="*/ 271373 w 766673"/>
              <a:gd name="connsiteY13" fmla="*/ 435769 h 590550"/>
              <a:gd name="connsiteX14" fmla="*/ 278517 w 766673"/>
              <a:gd name="connsiteY14" fmla="*/ 440532 h 590550"/>
              <a:gd name="connsiteX15" fmla="*/ 307092 w 766673"/>
              <a:gd name="connsiteY15" fmla="*/ 459582 h 590550"/>
              <a:gd name="connsiteX16" fmla="*/ 314235 w 766673"/>
              <a:gd name="connsiteY16" fmla="*/ 466725 h 590550"/>
              <a:gd name="connsiteX17" fmla="*/ 323760 w 766673"/>
              <a:gd name="connsiteY17" fmla="*/ 471488 h 590550"/>
              <a:gd name="connsiteX18" fmla="*/ 335667 w 766673"/>
              <a:gd name="connsiteY18" fmla="*/ 476250 h 590550"/>
              <a:gd name="connsiteX19" fmla="*/ 369004 w 766673"/>
              <a:gd name="connsiteY19" fmla="*/ 481013 h 590550"/>
              <a:gd name="connsiteX20" fmla="*/ 402342 w 766673"/>
              <a:gd name="connsiteY20" fmla="*/ 488157 h 590550"/>
              <a:gd name="connsiteX21" fmla="*/ 416629 w 766673"/>
              <a:gd name="connsiteY21" fmla="*/ 492919 h 590550"/>
              <a:gd name="connsiteX22" fmla="*/ 438060 w 766673"/>
              <a:gd name="connsiteY22" fmla="*/ 497682 h 590550"/>
              <a:gd name="connsiteX23" fmla="*/ 459492 w 766673"/>
              <a:gd name="connsiteY23" fmla="*/ 507207 h 590550"/>
              <a:gd name="connsiteX24" fmla="*/ 478542 w 766673"/>
              <a:gd name="connsiteY24" fmla="*/ 516732 h 590550"/>
              <a:gd name="connsiteX25" fmla="*/ 485685 w 766673"/>
              <a:gd name="connsiteY25" fmla="*/ 523875 h 590550"/>
              <a:gd name="connsiteX26" fmla="*/ 511879 w 766673"/>
              <a:gd name="connsiteY26" fmla="*/ 533400 h 590550"/>
              <a:gd name="connsiteX27" fmla="*/ 519023 w 766673"/>
              <a:gd name="connsiteY27" fmla="*/ 538163 h 590550"/>
              <a:gd name="connsiteX28" fmla="*/ 533310 w 766673"/>
              <a:gd name="connsiteY28" fmla="*/ 542925 h 590550"/>
              <a:gd name="connsiteX29" fmla="*/ 540454 w 766673"/>
              <a:gd name="connsiteY29" fmla="*/ 547688 h 590550"/>
              <a:gd name="connsiteX30" fmla="*/ 547598 w 766673"/>
              <a:gd name="connsiteY30" fmla="*/ 550069 h 590550"/>
              <a:gd name="connsiteX31" fmla="*/ 559504 w 766673"/>
              <a:gd name="connsiteY31" fmla="*/ 554832 h 590550"/>
              <a:gd name="connsiteX32" fmla="*/ 566648 w 766673"/>
              <a:gd name="connsiteY32" fmla="*/ 557213 h 590550"/>
              <a:gd name="connsiteX33" fmla="*/ 630942 w 766673"/>
              <a:gd name="connsiteY33" fmla="*/ 559594 h 590550"/>
              <a:gd name="connsiteX34" fmla="*/ 669042 w 766673"/>
              <a:gd name="connsiteY34" fmla="*/ 573882 h 590550"/>
              <a:gd name="connsiteX35" fmla="*/ 702379 w 766673"/>
              <a:gd name="connsiteY35" fmla="*/ 581025 h 590550"/>
              <a:gd name="connsiteX36" fmla="*/ 721429 w 766673"/>
              <a:gd name="connsiteY36" fmla="*/ 585788 h 590550"/>
              <a:gd name="connsiteX37" fmla="*/ 740479 w 766673"/>
              <a:gd name="connsiteY37" fmla="*/ 590550 h 590550"/>
              <a:gd name="connsiteX38" fmla="*/ 750004 w 766673"/>
              <a:gd name="connsiteY38" fmla="*/ 576263 h 590550"/>
              <a:gd name="connsiteX39" fmla="*/ 757148 w 766673"/>
              <a:gd name="connsiteY39" fmla="*/ 566738 h 590550"/>
              <a:gd name="connsiteX40" fmla="*/ 766673 w 766673"/>
              <a:gd name="connsiteY40" fmla="*/ 547688 h 590550"/>
              <a:gd name="connsiteX41" fmla="*/ 752385 w 766673"/>
              <a:gd name="connsiteY41" fmla="*/ 545307 h 590550"/>
              <a:gd name="connsiteX42" fmla="*/ 745242 w 766673"/>
              <a:gd name="connsiteY42" fmla="*/ 542925 h 590550"/>
              <a:gd name="connsiteX43" fmla="*/ 719048 w 766673"/>
              <a:gd name="connsiteY43" fmla="*/ 540544 h 590550"/>
              <a:gd name="connsiteX44" fmla="*/ 707142 w 766673"/>
              <a:gd name="connsiteY44" fmla="*/ 535782 h 590550"/>
              <a:gd name="connsiteX45" fmla="*/ 699998 w 766673"/>
              <a:gd name="connsiteY45" fmla="*/ 533400 h 590550"/>
              <a:gd name="connsiteX46" fmla="*/ 685710 w 766673"/>
              <a:gd name="connsiteY46" fmla="*/ 523875 h 590550"/>
              <a:gd name="connsiteX47" fmla="*/ 683329 w 766673"/>
              <a:gd name="connsiteY47" fmla="*/ 514350 h 590550"/>
              <a:gd name="connsiteX48" fmla="*/ 680948 w 766673"/>
              <a:gd name="connsiteY48" fmla="*/ 492919 h 590550"/>
              <a:gd name="connsiteX49" fmla="*/ 673804 w 766673"/>
              <a:gd name="connsiteY49" fmla="*/ 488157 h 590550"/>
              <a:gd name="connsiteX50" fmla="*/ 657135 w 766673"/>
              <a:gd name="connsiteY50" fmla="*/ 471488 h 590550"/>
              <a:gd name="connsiteX51" fmla="*/ 654754 w 766673"/>
              <a:gd name="connsiteY51" fmla="*/ 464344 h 590550"/>
              <a:gd name="connsiteX52" fmla="*/ 649992 w 766673"/>
              <a:gd name="connsiteY52" fmla="*/ 454819 h 590550"/>
              <a:gd name="connsiteX53" fmla="*/ 666660 w 766673"/>
              <a:gd name="connsiteY53" fmla="*/ 457200 h 590550"/>
              <a:gd name="connsiteX54" fmla="*/ 685710 w 766673"/>
              <a:gd name="connsiteY54" fmla="*/ 461963 h 590550"/>
              <a:gd name="connsiteX55" fmla="*/ 692854 w 766673"/>
              <a:gd name="connsiteY55" fmla="*/ 454819 h 590550"/>
              <a:gd name="connsiteX56" fmla="*/ 688092 w 766673"/>
              <a:gd name="connsiteY56" fmla="*/ 442913 h 590550"/>
              <a:gd name="connsiteX57" fmla="*/ 680948 w 766673"/>
              <a:gd name="connsiteY57" fmla="*/ 426244 h 590550"/>
              <a:gd name="connsiteX58" fmla="*/ 671423 w 766673"/>
              <a:gd name="connsiteY58" fmla="*/ 423863 h 590550"/>
              <a:gd name="connsiteX59" fmla="*/ 657135 w 766673"/>
              <a:gd name="connsiteY59" fmla="*/ 435769 h 590550"/>
              <a:gd name="connsiteX60" fmla="*/ 645229 w 766673"/>
              <a:gd name="connsiteY60" fmla="*/ 447675 h 590550"/>
              <a:gd name="connsiteX61" fmla="*/ 623798 w 766673"/>
              <a:gd name="connsiteY61" fmla="*/ 457200 h 590550"/>
              <a:gd name="connsiteX62" fmla="*/ 588079 w 766673"/>
              <a:gd name="connsiteY62" fmla="*/ 459582 h 590550"/>
              <a:gd name="connsiteX63" fmla="*/ 535692 w 766673"/>
              <a:gd name="connsiteY63" fmla="*/ 459582 h 590550"/>
              <a:gd name="connsiteX64" fmla="*/ 528548 w 766673"/>
              <a:gd name="connsiteY64" fmla="*/ 454819 h 590550"/>
              <a:gd name="connsiteX65" fmla="*/ 519023 w 766673"/>
              <a:gd name="connsiteY65" fmla="*/ 438150 h 590550"/>
              <a:gd name="connsiteX66" fmla="*/ 469017 w 766673"/>
              <a:gd name="connsiteY66" fmla="*/ 423863 h 590550"/>
              <a:gd name="connsiteX67" fmla="*/ 454729 w 766673"/>
              <a:gd name="connsiteY67" fmla="*/ 404813 h 590550"/>
              <a:gd name="connsiteX68" fmla="*/ 445204 w 766673"/>
              <a:gd name="connsiteY68" fmla="*/ 376238 h 590550"/>
              <a:gd name="connsiteX69" fmla="*/ 447585 w 766673"/>
              <a:gd name="connsiteY69" fmla="*/ 319088 h 590550"/>
              <a:gd name="connsiteX70" fmla="*/ 461873 w 766673"/>
              <a:gd name="connsiteY70" fmla="*/ 300038 h 590550"/>
              <a:gd name="connsiteX71" fmla="*/ 476160 w 766673"/>
              <a:gd name="connsiteY71" fmla="*/ 285750 h 590550"/>
              <a:gd name="connsiteX72" fmla="*/ 488067 w 766673"/>
              <a:gd name="connsiteY72" fmla="*/ 257175 h 590550"/>
              <a:gd name="connsiteX73" fmla="*/ 492829 w 766673"/>
              <a:gd name="connsiteY73" fmla="*/ 238125 h 590550"/>
              <a:gd name="connsiteX74" fmla="*/ 495210 w 766673"/>
              <a:gd name="connsiteY74" fmla="*/ 228600 h 590550"/>
              <a:gd name="connsiteX75" fmla="*/ 499973 w 766673"/>
              <a:gd name="connsiteY75" fmla="*/ 221457 h 590550"/>
              <a:gd name="connsiteX76" fmla="*/ 497592 w 766673"/>
              <a:gd name="connsiteY76" fmla="*/ 166688 h 590550"/>
              <a:gd name="connsiteX77" fmla="*/ 480923 w 766673"/>
              <a:gd name="connsiteY77" fmla="*/ 159544 h 590550"/>
              <a:gd name="connsiteX78" fmla="*/ 464254 w 766673"/>
              <a:gd name="connsiteY78" fmla="*/ 150019 h 590550"/>
              <a:gd name="connsiteX79" fmla="*/ 457110 w 766673"/>
              <a:gd name="connsiteY79" fmla="*/ 135732 h 590550"/>
              <a:gd name="connsiteX80" fmla="*/ 454729 w 766673"/>
              <a:gd name="connsiteY80" fmla="*/ 119063 h 590550"/>
              <a:gd name="connsiteX81" fmla="*/ 449967 w 766673"/>
              <a:gd name="connsiteY81" fmla="*/ 109538 h 590550"/>
              <a:gd name="connsiteX82" fmla="*/ 447585 w 766673"/>
              <a:gd name="connsiteY82" fmla="*/ 100013 h 590550"/>
              <a:gd name="connsiteX83" fmla="*/ 440442 w 766673"/>
              <a:gd name="connsiteY83" fmla="*/ 95250 h 590550"/>
              <a:gd name="connsiteX84" fmla="*/ 428535 w 766673"/>
              <a:gd name="connsiteY84" fmla="*/ 78582 h 590550"/>
              <a:gd name="connsiteX85" fmla="*/ 421392 w 766673"/>
              <a:gd name="connsiteY85" fmla="*/ 71438 h 590550"/>
              <a:gd name="connsiteX86" fmla="*/ 402342 w 766673"/>
              <a:gd name="connsiteY86" fmla="*/ 61913 h 590550"/>
              <a:gd name="connsiteX87" fmla="*/ 383292 w 766673"/>
              <a:gd name="connsiteY87" fmla="*/ 50007 h 590550"/>
              <a:gd name="connsiteX88" fmla="*/ 373767 w 766673"/>
              <a:gd name="connsiteY88" fmla="*/ 42863 h 590550"/>
              <a:gd name="connsiteX89" fmla="*/ 364242 w 766673"/>
              <a:gd name="connsiteY89" fmla="*/ 38100 h 590550"/>
              <a:gd name="connsiteX90" fmla="*/ 342810 w 766673"/>
              <a:gd name="connsiteY90" fmla="*/ 19050 h 590550"/>
              <a:gd name="connsiteX91" fmla="*/ 328523 w 766673"/>
              <a:gd name="connsiteY91" fmla="*/ 11907 h 590550"/>
              <a:gd name="connsiteX92" fmla="*/ 290423 w 766673"/>
              <a:gd name="connsiteY92" fmla="*/ 0 h 590550"/>
              <a:gd name="connsiteX93" fmla="*/ 268992 w 766673"/>
              <a:gd name="connsiteY93" fmla="*/ 4763 h 590550"/>
              <a:gd name="connsiteX94" fmla="*/ 257085 w 766673"/>
              <a:gd name="connsiteY94" fmla="*/ 7144 h 590550"/>
              <a:gd name="connsiteX95" fmla="*/ 249942 w 766673"/>
              <a:gd name="connsiteY95" fmla="*/ 11907 h 590550"/>
              <a:gd name="connsiteX96" fmla="*/ 238035 w 766673"/>
              <a:gd name="connsiteY96" fmla="*/ 21432 h 590550"/>
              <a:gd name="connsiteX97" fmla="*/ 233273 w 766673"/>
              <a:gd name="connsiteY97" fmla="*/ 28575 h 590550"/>
              <a:gd name="connsiteX98" fmla="*/ 216604 w 766673"/>
              <a:gd name="connsiteY98" fmla="*/ 52388 h 590550"/>
              <a:gd name="connsiteX99" fmla="*/ 211842 w 766673"/>
              <a:gd name="connsiteY99" fmla="*/ 59532 h 590550"/>
              <a:gd name="connsiteX100" fmla="*/ 159454 w 766673"/>
              <a:gd name="connsiteY100" fmla="*/ 116682 h 590550"/>
              <a:gd name="connsiteX101" fmla="*/ 145167 w 766673"/>
              <a:gd name="connsiteY101" fmla="*/ 176213 h 590550"/>
              <a:gd name="connsiteX102" fmla="*/ 135642 w 766673"/>
              <a:gd name="connsiteY102" fmla="*/ 192882 h 590550"/>
              <a:gd name="connsiteX103" fmla="*/ 130879 w 766673"/>
              <a:gd name="connsiteY103" fmla="*/ 211932 h 590550"/>
              <a:gd name="connsiteX104" fmla="*/ 123735 w 766673"/>
              <a:gd name="connsiteY104" fmla="*/ 230982 h 590550"/>
              <a:gd name="connsiteX105" fmla="*/ 118973 w 766673"/>
              <a:gd name="connsiteY105" fmla="*/ 240507 h 590550"/>
              <a:gd name="connsiteX106" fmla="*/ 76110 w 766673"/>
              <a:gd name="connsiteY106" fmla="*/ 238125 h 590550"/>
              <a:gd name="connsiteX107" fmla="*/ 64204 w 766673"/>
              <a:gd name="connsiteY107" fmla="*/ 235744 h 590550"/>
              <a:gd name="connsiteX108" fmla="*/ 57060 w 766673"/>
              <a:gd name="connsiteY108" fmla="*/ 230982 h 590550"/>
              <a:gd name="connsiteX109" fmla="*/ 47535 w 766673"/>
              <a:gd name="connsiteY109" fmla="*/ 226219 h 590550"/>
              <a:gd name="connsiteX110" fmla="*/ 33248 w 766673"/>
              <a:gd name="connsiteY110" fmla="*/ 221457 h 590550"/>
              <a:gd name="connsiteX111" fmla="*/ 28485 w 766673"/>
              <a:gd name="connsiteY111" fmla="*/ 240507 h 590550"/>
              <a:gd name="connsiteX112" fmla="*/ 26104 w 766673"/>
              <a:gd name="connsiteY112" fmla="*/ 257175 h 590550"/>
              <a:gd name="connsiteX113" fmla="*/ 18960 w 766673"/>
              <a:gd name="connsiteY113" fmla="*/ 278607 h 590550"/>
              <a:gd name="connsiteX114" fmla="*/ 16579 w 766673"/>
              <a:gd name="connsiteY114" fmla="*/ 288132 h 590550"/>
              <a:gd name="connsiteX115" fmla="*/ 11817 w 766673"/>
              <a:gd name="connsiteY115" fmla="*/ 297657 h 590550"/>
              <a:gd name="connsiteX116" fmla="*/ 7054 w 766673"/>
              <a:gd name="connsiteY116" fmla="*/ 319088 h 590550"/>
              <a:gd name="connsiteX117" fmla="*/ 2292 w 766673"/>
              <a:gd name="connsiteY117" fmla="*/ 338138 h 590550"/>
              <a:gd name="connsiteX0" fmla="*/ 2292 w 766673"/>
              <a:gd name="connsiteY0" fmla="*/ 338138 h 590550"/>
              <a:gd name="connsiteX1" fmla="*/ 38010 w 766673"/>
              <a:gd name="connsiteY1" fmla="*/ 354807 h 590550"/>
              <a:gd name="connsiteX2" fmla="*/ 59442 w 766673"/>
              <a:gd name="connsiteY2" fmla="*/ 364332 h 590550"/>
              <a:gd name="connsiteX3" fmla="*/ 85635 w 766673"/>
              <a:gd name="connsiteY3" fmla="*/ 369094 h 590550"/>
              <a:gd name="connsiteX4" fmla="*/ 104685 w 766673"/>
              <a:gd name="connsiteY4" fmla="*/ 376238 h 590550"/>
              <a:gd name="connsiteX5" fmla="*/ 133260 w 766673"/>
              <a:gd name="connsiteY5" fmla="*/ 385763 h 590550"/>
              <a:gd name="connsiteX6" fmla="*/ 154692 w 766673"/>
              <a:gd name="connsiteY6" fmla="*/ 395288 h 590550"/>
              <a:gd name="connsiteX7" fmla="*/ 164217 w 766673"/>
              <a:gd name="connsiteY7" fmla="*/ 400050 h 590550"/>
              <a:gd name="connsiteX8" fmla="*/ 195173 w 766673"/>
              <a:gd name="connsiteY8" fmla="*/ 404813 h 590550"/>
              <a:gd name="connsiteX9" fmla="*/ 207079 w 766673"/>
              <a:gd name="connsiteY9" fmla="*/ 409575 h 590550"/>
              <a:gd name="connsiteX10" fmla="*/ 223748 w 766673"/>
              <a:gd name="connsiteY10" fmla="*/ 414338 h 590550"/>
              <a:gd name="connsiteX11" fmla="*/ 233273 w 766673"/>
              <a:gd name="connsiteY11" fmla="*/ 419100 h 590550"/>
              <a:gd name="connsiteX12" fmla="*/ 242798 w 766673"/>
              <a:gd name="connsiteY12" fmla="*/ 421482 h 590550"/>
              <a:gd name="connsiteX13" fmla="*/ 271373 w 766673"/>
              <a:gd name="connsiteY13" fmla="*/ 435769 h 590550"/>
              <a:gd name="connsiteX14" fmla="*/ 278517 w 766673"/>
              <a:gd name="connsiteY14" fmla="*/ 440532 h 590550"/>
              <a:gd name="connsiteX15" fmla="*/ 307092 w 766673"/>
              <a:gd name="connsiteY15" fmla="*/ 459582 h 590550"/>
              <a:gd name="connsiteX16" fmla="*/ 314235 w 766673"/>
              <a:gd name="connsiteY16" fmla="*/ 466725 h 590550"/>
              <a:gd name="connsiteX17" fmla="*/ 323760 w 766673"/>
              <a:gd name="connsiteY17" fmla="*/ 471488 h 590550"/>
              <a:gd name="connsiteX18" fmla="*/ 335667 w 766673"/>
              <a:gd name="connsiteY18" fmla="*/ 476250 h 590550"/>
              <a:gd name="connsiteX19" fmla="*/ 369004 w 766673"/>
              <a:gd name="connsiteY19" fmla="*/ 481013 h 590550"/>
              <a:gd name="connsiteX20" fmla="*/ 402342 w 766673"/>
              <a:gd name="connsiteY20" fmla="*/ 488157 h 590550"/>
              <a:gd name="connsiteX21" fmla="*/ 416629 w 766673"/>
              <a:gd name="connsiteY21" fmla="*/ 492919 h 590550"/>
              <a:gd name="connsiteX22" fmla="*/ 438060 w 766673"/>
              <a:gd name="connsiteY22" fmla="*/ 497682 h 590550"/>
              <a:gd name="connsiteX23" fmla="*/ 459492 w 766673"/>
              <a:gd name="connsiteY23" fmla="*/ 507207 h 590550"/>
              <a:gd name="connsiteX24" fmla="*/ 478542 w 766673"/>
              <a:gd name="connsiteY24" fmla="*/ 516732 h 590550"/>
              <a:gd name="connsiteX25" fmla="*/ 485685 w 766673"/>
              <a:gd name="connsiteY25" fmla="*/ 523875 h 590550"/>
              <a:gd name="connsiteX26" fmla="*/ 511879 w 766673"/>
              <a:gd name="connsiteY26" fmla="*/ 533400 h 590550"/>
              <a:gd name="connsiteX27" fmla="*/ 519023 w 766673"/>
              <a:gd name="connsiteY27" fmla="*/ 538163 h 590550"/>
              <a:gd name="connsiteX28" fmla="*/ 533310 w 766673"/>
              <a:gd name="connsiteY28" fmla="*/ 542925 h 590550"/>
              <a:gd name="connsiteX29" fmla="*/ 540454 w 766673"/>
              <a:gd name="connsiteY29" fmla="*/ 547688 h 590550"/>
              <a:gd name="connsiteX30" fmla="*/ 547598 w 766673"/>
              <a:gd name="connsiteY30" fmla="*/ 550069 h 590550"/>
              <a:gd name="connsiteX31" fmla="*/ 559504 w 766673"/>
              <a:gd name="connsiteY31" fmla="*/ 554832 h 590550"/>
              <a:gd name="connsiteX32" fmla="*/ 566648 w 766673"/>
              <a:gd name="connsiteY32" fmla="*/ 557213 h 590550"/>
              <a:gd name="connsiteX33" fmla="*/ 630942 w 766673"/>
              <a:gd name="connsiteY33" fmla="*/ 559594 h 590550"/>
              <a:gd name="connsiteX34" fmla="*/ 669042 w 766673"/>
              <a:gd name="connsiteY34" fmla="*/ 573882 h 590550"/>
              <a:gd name="connsiteX35" fmla="*/ 702379 w 766673"/>
              <a:gd name="connsiteY35" fmla="*/ 581025 h 590550"/>
              <a:gd name="connsiteX36" fmla="*/ 721429 w 766673"/>
              <a:gd name="connsiteY36" fmla="*/ 585788 h 590550"/>
              <a:gd name="connsiteX37" fmla="*/ 740479 w 766673"/>
              <a:gd name="connsiteY37" fmla="*/ 590550 h 590550"/>
              <a:gd name="connsiteX38" fmla="*/ 750004 w 766673"/>
              <a:gd name="connsiteY38" fmla="*/ 576263 h 590550"/>
              <a:gd name="connsiteX39" fmla="*/ 757148 w 766673"/>
              <a:gd name="connsiteY39" fmla="*/ 566738 h 590550"/>
              <a:gd name="connsiteX40" fmla="*/ 766673 w 766673"/>
              <a:gd name="connsiteY40" fmla="*/ 547688 h 590550"/>
              <a:gd name="connsiteX41" fmla="*/ 752385 w 766673"/>
              <a:gd name="connsiteY41" fmla="*/ 545307 h 590550"/>
              <a:gd name="connsiteX42" fmla="*/ 745242 w 766673"/>
              <a:gd name="connsiteY42" fmla="*/ 542925 h 590550"/>
              <a:gd name="connsiteX43" fmla="*/ 719048 w 766673"/>
              <a:gd name="connsiteY43" fmla="*/ 540544 h 590550"/>
              <a:gd name="connsiteX44" fmla="*/ 707142 w 766673"/>
              <a:gd name="connsiteY44" fmla="*/ 535782 h 590550"/>
              <a:gd name="connsiteX45" fmla="*/ 699998 w 766673"/>
              <a:gd name="connsiteY45" fmla="*/ 533400 h 590550"/>
              <a:gd name="connsiteX46" fmla="*/ 685710 w 766673"/>
              <a:gd name="connsiteY46" fmla="*/ 523875 h 590550"/>
              <a:gd name="connsiteX47" fmla="*/ 683329 w 766673"/>
              <a:gd name="connsiteY47" fmla="*/ 514350 h 590550"/>
              <a:gd name="connsiteX48" fmla="*/ 680948 w 766673"/>
              <a:gd name="connsiteY48" fmla="*/ 492919 h 590550"/>
              <a:gd name="connsiteX49" fmla="*/ 673804 w 766673"/>
              <a:gd name="connsiteY49" fmla="*/ 488157 h 590550"/>
              <a:gd name="connsiteX50" fmla="*/ 657135 w 766673"/>
              <a:gd name="connsiteY50" fmla="*/ 471488 h 590550"/>
              <a:gd name="connsiteX51" fmla="*/ 654754 w 766673"/>
              <a:gd name="connsiteY51" fmla="*/ 464344 h 590550"/>
              <a:gd name="connsiteX52" fmla="*/ 649992 w 766673"/>
              <a:gd name="connsiteY52" fmla="*/ 454819 h 590550"/>
              <a:gd name="connsiteX53" fmla="*/ 666660 w 766673"/>
              <a:gd name="connsiteY53" fmla="*/ 457200 h 590550"/>
              <a:gd name="connsiteX54" fmla="*/ 685710 w 766673"/>
              <a:gd name="connsiteY54" fmla="*/ 461963 h 590550"/>
              <a:gd name="connsiteX55" fmla="*/ 692854 w 766673"/>
              <a:gd name="connsiteY55" fmla="*/ 454819 h 590550"/>
              <a:gd name="connsiteX56" fmla="*/ 688092 w 766673"/>
              <a:gd name="connsiteY56" fmla="*/ 442913 h 590550"/>
              <a:gd name="connsiteX57" fmla="*/ 680948 w 766673"/>
              <a:gd name="connsiteY57" fmla="*/ 426244 h 590550"/>
              <a:gd name="connsiteX58" fmla="*/ 671423 w 766673"/>
              <a:gd name="connsiteY58" fmla="*/ 423863 h 590550"/>
              <a:gd name="connsiteX59" fmla="*/ 657135 w 766673"/>
              <a:gd name="connsiteY59" fmla="*/ 435769 h 590550"/>
              <a:gd name="connsiteX60" fmla="*/ 645229 w 766673"/>
              <a:gd name="connsiteY60" fmla="*/ 447675 h 590550"/>
              <a:gd name="connsiteX61" fmla="*/ 623798 w 766673"/>
              <a:gd name="connsiteY61" fmla="*/ 457200 h 590550"/>
              <a:gd name="connsiteX62" fmla="*/ 588079 w 766673"/>
              <a:gd name="connsiteY62" fmla="*/ 459582 h 590550"/>
              <a:gd name="connsiteX63" fmla="*/ 535692 w 766673"/>
              <a:gd name="connsiteY63" fmla="*/ 459582 h 590550"/>
              <a:gd name="connsiteX64" fmla="*/ 528548 w 766673"/>
              <a:gd name="connsiteY64" fmla="*/ 454819 h 590550"/>
              <a:gd name="connsiteX65" fmla="*/ 519023 w 766673"/>
              <a:gd name="connsiteY65" fmla="*/ 438150 h 590550"/>
              <a:gd name="connsiteX66" fmla="*/ 469017 w 766673"/>
              <a:gd name="connsiteY66" fmla="*/ 423863 h 590550"/>
              <a:gd name="connsiteX67" fmla="*/ 454729 w 766673"/>
              <a:gd name="connsiteY67" fmla="*/ 404813 h 590550"/>
              <a:gd name="connsiteX68" fmla="*/ 445204 w 766673"/>
              <a:gd name="connsiteY68" fmla="*/ 376238 h 590550"/>
              <a:gd name="connsiteX69" fmla="*/ 447585 w 766673"/>
              <a:gd name="connsiteY69" fmla="*/ 319088 h 590550"/>
              <a:gd name="connsiteX70" fmla="*/ 461873 w 766673"/>
              <a:gd name="connsiteY70" fmla="*/ 300038 h 590550"/>
              <a:gd name="connsiteX71" fmla="*/ 476160 w 766673"/>
              <a:gd name="connsiteY71" fmla="*/ 285750 h 590550"/>
              <a:gd name="connsiteX72" fmla="*/ 488067 w 766673"/>
              <a:gd name="connsiteY72" fmla="*/ 257175 h 590550"/>
              <a:gd name="connsiteX73" fmla="*/ 492829 w 766673"/>
              <a:gd name="connsiteY73" fmla="*/ 238125 h 590550"/>
              <a:gd name="connsiteX74" fmla="*/ 495210 w 766673"/>
              <a:gd name="connsiteY74" fmla="*/ 228600 h 590550"/>
              <a:gd name="connsiteX75" fmla="*/ 499973 w 766673"/>
              <a:gd name="connsiteY75" fmla="*/ 221457 h 590550"/>
              <a:gd name="connsiteX76" fmla="*/ 497592 w 766673"/>
              <a:gd name="connsiteY76" fmla="*/ 166688 h 590550"/>
              <a:gd name="connsiteX77" fmla="*/ 480923 w 766673"/>
              <a:gd name="connsiteY77" fmla="*/ 159544 h 590550"/>
              <a:gd name="connsiteX78" fmla="*/ 464254 w 766673"/>
              <a:gd name="connsiteY78" fmla="*/ 150019 h 590550"/>
              <a:gd name="connsiteX79" fmla="*/ 457110 w 766673"/>
              <a:gd name="connsiteY79" fmla="*/ 135732 h 590550"/>
              <a:gd name="connsiteX80" fmla="*/ 454729 w 766673"/>
              <a:gd name="connsiteY80" fmla="*/ 119063 h 590550"/>
              <a:gd name="connsiteX81" fmla="*/ 449967 w 766673"/>
              <a:gd name="connsiteY81" fmla="*/ 109538 h 590550"/>
              <a:gd name="connsiteX82" fmla="*/ 447585 w 766673"/>
              <a:gd name="connsiteY82" fmla="*/ 100013 h 590550"/>
              <a:gd name="connsiteX83" fmla="*/ 440442 w 766673"/>
              <a:gd name="connsiteY83" fmla="*/ 95250 h 590550"/>
              <a:gd name="connsiteX84" fmla="*/ 428535 w 766673"/>
              <a:gd name="connsiteY84" fmla="*/ 78582 h 590550"/>
              <a:gd name="connsiteX85" fmla="*/ 421392 w 766673"/>
              <a:gd name="connsiteY85" fmla="*/ 71438 h 590550"/>
              <a:gd name="connsiteX86" fmla="*/ 402342 w 766673"/>
              <a:gd name="connsiteY86" fmla="*/ 61913 h 590550"/>
              <a:gd name="connsiteX87" fmla="*/ 383292 w 766673"/>
              <a:gd name="connsiteY87" fmla="*/ 50007 h 590550"/>
              <a:gd name="connsiteX88" fmla="*/ 373767 w 766673"/>
              <a:gd name="connsiteY88" fmla="*/ 42863 h 590550"/>
              <a:gd name="connsiteX89" fmla="*/ 364242 w 766673"/>
              <a:gd name="connsiteY89" fmla="*/ 38100 h 590550"/>
              <a:gd name="connsiteX90" fmla="*/ 342810 w 766673"/>
              <a:gd name="connsiteY90" fmla="*/ 19050 h 590550"/>
              <a:gd name="connsiteX91" fmla="*/ 328523 w 766673"/>
              <a:gd name="connsiteY91" fmla="*/ 11907 h 590550"/>
              <a:gd name="connsiteX92" fmla="*/ 290423 w 766673"/>
              <a:gd name="connsiteY92" fmla="*/ 0 h 590550"/>
              <a:gd name="connsiteX93" fmla="*/ 268992 w 766673"/>
              <a:gd name="connsiteY93" fmla="*/ 4763 h 590550"/>
              <a:gd name="connsiteX94" fmla="*/ 257085 w 766673"/>
              <a:gd name="connsiteY94" fmla="*/ 7144 h 590550"/>
              <a:gd name="connsiteX95" fmla="*/ 249942 w 766673"/>
              <a:gd name="connsiteY95" fmla="*/ 11907 h 590550"/>
              <a:gd name="connsiteX96" fmla="*/ 238035 w 766673"/>
              <a:gd name="connsiteY96" fmla="*/ 21432 h 590550"/>
              <a:gd name="connsiteX97" fmla="*/ 233273 w 766673"/>
              <a:gd name="connsiteY97" fmla="*/ 28575 h 590550"/>
              <a:gd name="connsiteX98" fmla="*/ 216604 w 766673"/>
              <a:gd name="connsiteY98" fmla="*/ 52388 h 590550"/>
              <a:gd name="connsiteX99" fmla="*/ 159454 w 766673"/>
              <a:gd name="connsiteY99" fmla="*/ 116682 h 590550"/>
              <a:gd name="connsiteX100" fmla="*/ 145167 w 766673"/>
              <a:gd name="connsiteY100" fmla="*/ 176213 h 590550"/>
              <a:gd name="connsiteX101" fmla="*/ 135642 w 766673"/>
              <a:gd name="connsiteY101" fmla="*/ 192882 h 590550"/>
              <a:gd name="connsiteX102" fmla="*/ 130879 w 766673"/>
              <a:gd name="connsiteY102" fmla="*/ 211932 h 590550"/>
              <a:gd name="connsiteX103" fmla="*/ 123735 w 766673"/>
              <a:gd name="connsiteY103" fmla="*/ 230982 h 590550"/>
              <a:gd name="connsiteX104" fmla="*/ 118973 w 766673"/>
              <a:gd name="connsiteY104" fmla="*/ 240507 h 590550"/>
              <a:gd name="connsiteX105" fmla="*/ 76110 w 766673"/>
              <a:gd name="connsiteY105" fmla="*/ 238125 h 590550"/>
              <a:gd name="connsiteX106" fmla="*/ 64204 w 766673"/>
              <a:gd name="connsiteY106" fmla="*/ 235744 h 590550"/>
              <a:gd name="connsiteX107" fmla="*/ 57060 w 766673"/>
              <a:gd name="connsiteY107" fmla="*/ 230982 h 590550"/>
              <a:gd name="connsiteX108" fmla="*/ 47535 w 766673"/>
              <a:gd name="connsiteY108" fmla="*/ 226219 h 590550"/>
              <a:gd name="connsiteX109" fmla="*/ 33248 w 766673"/>
              <a:gd name="connsiteY109" fmla="*/ 221457 h 590550"/>
              <a:gd name="connsiteX110" fmla="*/ 28485 w 766673"/>
              <a:gd name="connsiteY110" fmla="*/ 240507 h 590550"/>
              <a:gd name="connsiteX111" fmla="*/ 26104 w 766673"/>
              <a:gd name="connsiteY111" fmla="*/ 257175 h 590550"/>
              <a:gd name="connsiteX112" fmla="*/ 18960 w 766673"/>
              <a:gd name="connsiteY112" fmla="*/ 278607 h 590550"/>
              <a:gd name="connsiteX113" fmla="*/ 16579 w 766673"/>
              <a:gd name="connsiteY113" fmla="*/ 288132 h 590550"/>
              <a:gd name="connsiteX114" fmla="*/ 11817 w 766673"/>
              <a:gd name="connsiteY114" fmla="*/ 297657 h 590550"/>
              <a:gd name="connsiteX115" fmla="*/ 7054 w 766673"/>
              <a:gd name="connsiteY115" fmla="*/ 319088 h 590550"/>
              <a:gd name="connsiteX116" fmla="*/ 2292 w 766673"/>
              <a:gd name="connsiteY116" fmla="*/ 338138 h 590550"/>
              <a:gd name="connsiteX0" fmla="*/ 2292 w 766673"/>
              <a:gd name="connsiteY0" fmla="*/ 338138 h 590550"/>
              <a:gd name="connsiteX1" fmla="*/ 38010 w 766673"/>
              <a:gd name="connsiteY1" fmla="*/ 354807 h 590550"/>
              <a:gd name="connsiteX2" fmla="*/ 59442 w 766673"/>
              <a:gd name="connsiteY2" fmla="*/ 364332 h 590550"/>
              <a:gd name="connsiteX3" fmla="*/ 85635 w 766673"/>
              <a:gd name="connsiteY3" fmla="*/ 369094 h 590550"/>
              <a:gd name="connsiteX4" fmla="*/ 104685 w 766673"/>
              <a:gd name="connsiteY4" fmla="*/ 376238 h 590550"/>
              <a:gd name="connsiteX5" fmla="*/ 133260 w 766673"/>
              <a:gd name="connsiteY5" fmla="*/ 385763 h 590550"/>
              <a:gd name="connsiteX6" fmla="*/ 154692 w 766673"/>
              <a:gd name="connsiteY6" fmla="*/ 395288 h 590550"/>
              <a:gd name="connsiteX7" fmla="*/ 164217 w 766673"/>
              <a:gd name="connsiteY7" fmla="*/ 400050 h 590550"/>
              <a:gd name="connsiteX8" fmla="*/ 195173 w 766673"/>
              <a:gd name="connsiteY8" fmla="*/ 404813 h 590550"/>
              <a:gd name="connsiteX9" fmla="*/ 207079 w 766673"/>
              <a:gd name="connsiteY9" fmla="*/ 409575 h 590550"/>
              <a:gd name="connsiteX10" fmla="*/ 223748 w 766673"/>
              <a:gd name="connsiteY10" fmla="*/ 414338 h 590550"/>
              <a:gd name="connsiteX11" fmla="*/ 233273 w 766673"/>
              <a:gd name="connsiteY11" fmla="*/ 419100 h 590550"/>
              <a:gd name="connsiteX12" fmla="*/ 242798 w 766673"/>
              <a:gd name="connsiteY12" fmla="*/ 421482 h 590550"/>
              <a:gd name="connsiteX13" fmla="*/ 271373 w 766673"/>
              <a:gd name="connsiteY13" fmla="*/ 435769 h 590550"/>
              <a:gd name="connsiteX14" fmla="*/ 278517 w 766673"/>
              <a:gd name="connsiteY14" fmla="*/ 440532 h 590550"/>
              <a:gd name="connsiteX15" fmla="*/ 307092 w 766673"/>
              <a:gd name="connsiteY15" fmla="*/ 459582 h 590550"/>
              <a:gd name="connsiteX16" fmla="*/ 314235 w 766673"/>
              <a:gd name="connsiteY16" fmla="*/ 466725 h 590550"/>
              <a:gd name="connsiteX17" fmla="*/ 323760 w 766673"/>
              <a:gd name="connsiteY17" fmla="*/ 471488 h 590550"/>
              <a:gd name="connsiteX18" fmla="*/ 335667 w 766673"/>
              <a:gd name="connsiteY18" fmla="*/ 476250 h 590550"/>
              <a:gd name="connsiteX19" fmla="*/ 369004 w 766673"/>
              <a:gd name="connsiteY19" fmla="*/ 481013 h 590550"/>
              <a:gd name="connsiteX20" fmla="*/ 402342 w 766673"/>
              <a:gd name="connsiteY20" fmla="*/ 488157 h 590550"/>
              <a:gd name="connsiteX21" fmla="*/ 416629 w 766673"/>
              <a:gd name="connsiteY21" fmla="*/ 492919 h 590550"/>
              <a:gd name="connsiteX22" fmla="*/ 438060 w 766673"/>
              <a:gd name="connsiteY22" fmla="*/ 497682 h 590550"/>
              <a:gd name="connsiteX23" fmla="*/ 459492 w 766673"/>
              <a:gd name="connsiteY23" fmla="*/ 507207 h 590550"/>
              <a:gd name="connsiteX24" fmla="*/ 478542 w 766673"/>
              <a:gd name="connsiteY24" fmla="*/ 516732 h 590550"/>
              <a:gd name="connsiteX25" fmla="*/ 485685 w 766673"/>
              <a:gd name="connsiteY25" fmla="*/ 523875 h 590550"/>
              <a:gd name="connsiteX26" fmla="*/ 511879 w 766673"/>
              <a:gd name="connsiteY26" fmla="*/ 533400 h 590550"/>
              <a:gd name="connsiteX27" fmla="*/ 519023 w 766673"/>
              <a:gd name="connsiteY27" fmla="*/ 538163 h 590550"/>
              <a:gd name="connsiteX28" fmla="*/ 533310 w 766673"/>
              <a:gd name="connsiteY28" fmla="*/ 542925 h 590550"/>
              <a:gd name="connsiteX29" fmla="*/ 540454 w 766673"/>
              <a:gd name="connsiteY29" fmla="*/ 547688 h 590550"/>
              <a:gd name="connsiteX30" fmla="*/ 547598 w 766673"/>
              <a:gd name="connsiteY30" fmla="*/ 550069 h 590550"/>
              <a:gd name="connsiteX31" fmla="*/ 559504 w 766673"/>
              <a:gd name="connsiteY31" fmla="*/ 554832 h 590550"/>
              <a:gd name="connsiteX32" fmla="*/ 566648 w 766673"/>
              <a:gd name="connsiteY32" fmla="*/ 557213 h 590550"/>
              <a:gd name="connsiteX33" fmla="*/ 630942 w 766673"/>
              <a:gd name="connsiteY33" fmla="*/ 559594 h 590550"/>
              <a:gd name="connsiteX34" fmla="*/ 669042 w 766673"/>
              <a:gd name="connsiteY34" fmla="*/ 573882 h 590550"/>
              <a:gd name="connsiteX35" fmla="*/ 702379 w 766673"/>
              <a:gd name="connsiteY35" fmla="*/ 581025 h 590550"/>
              <a:gd name="connsiteX36" fmla="*/ 721429 w 766673"/>
              <a:gd name="connsiteY36" fmla="*/ 585788 h 590550"/>
              <a:gd name="connsiteX37" fmla="*/ 740479 w 766673"/>
              <a:gd name="connsiteY37" fmla="*/ 590550 h 590550"/>
              <a:gd name="connsiteX38" fmla="*/ 750004 w 766673"/>
              <a:gd name="connsiteY38" fmla="*/ 576263 h 590550"/>
              <a:gd name="connsiteX39" fmla="*/ 757148 w 766673"/>
              <a:gd name="connsiteY39" fmla="*/ 566738 h 590550"/>
              <a:gd name="connsiteX40" fmla="*/ 766673 w 766673"/>
              <a:gd name="connsiteY40" fmla="*/ 547688 h 590550"/>
              <a:gd name="connsiteX41" fmla="*/ 752385 w 766673"/>
              <a:gd name="connsiteY41" fmla="*/ 545307 h 590550"/>
              <a:gd name="connsiteX42" fmla="*/ 745242 w 766673"/>
              <a:gd name="connsiteY42" fmla="*/ 542925 h 590550"/>
              <a:gd name="connsiteX43" fmla="*/ 719048 w 766673"/>
              <a:gd name="connsiteY43" fmla="*/ 540544 h 590550"/>
              <a:gd name="connsiteX44" fmla="*/ 707142 w 766673"/>
              <a:gd name="connsiteY44" fmla="*/ 535782 h 590550"/>
              <a:gd name="connsiteX45" fmla="*/ 699998 w 766673"/>
              <a:gd name="connsiteY45" fmla="*/ 533400 h 590550"/>
              <a:gd name="connsiteX46" fmla="*/ 685710 w 766673"/>
              <a:gd name="connsiteY46" fmla="*/ 523875 h 590550"/>
              <a:gd name="connsiteX47" fmla="*/ 683329 w 766673"/>
              <a:gd name="connsiteY47" fmla="*/ 514350 h 590550"/>
              <a:gd name="connsiteX48" fmla="*/ 680948 w 766673"/>
              <a:gd name="connsiteY48" fmla="*/ 492919 h 590550"/>
              <a:gd name="connsiteX49" fmla="*/ 673804 w 766673"/>
              <a:gd name="connsiteY49" fmla="*/ 488157 h 590550"/>
              <a:gd name="connsiteX50" fmla="*/ 657135 w 766673"/>
              <a:gd name="connsiteY50" fmla="*/ 471488 h 590550"/>
              <a:gd name="connsiteX51" fmla="*/ 654754 w 766673"/>
              <a:gd name="connsiteY51" fmla="*/ 464344 h 590550"/>
              <a:gd name="connsiteX52" fmla="*/ 649992 w 766673"/>
              <a:gd name="connsiteY52" fmla="*/ 454819 h 590550"/>
              <a:gd name="connsiteX53" fmla="*/ 666660 w 766673"/>
              <a:gd name="connsiteY53" fmla="*/ 457200 h 590550"/>
              <a:gd name="connsiteX54" fmla="*/ 685710 w 766673"/>
              <a:gd name="connsiteY54" fmla="*/ 461963 h 590550"/>
              <a:gd name="connsiteX55" fmla="*/ 692854 w 766673"/>
              <a:gd name="connsiteY55" fmla="*/ 454819 h 590550"/>
              <a:gd name="connsiteX56" fmla="*/ 688092 w 766673"/>
              <a:gd name="connsiteY56" fmla="*/ 442913 h 590550"/>
              <a:gd name="connsiteX57" fmla="*/ 680948 w 766673"/>
              <a:gd name="connsiteY57" fmla="*/ 426244 h 590550"/>
              <a:gd name="connsiteX58" fmla="*/ 671423 w 766673"/>
              <a:gd name="connsiteY58" fmla="*/ 423863 h 590550"/>
              <a:gd name="connsiteX59" fmla="*/ 657135 w 766673"/>
              <a:gd name="connsiteY59" fmla="*/ 435769 h 590550"/>
              <a:gd name="connsiteX60" fmla="*/ 645229 w 766673"/>
              <a:gd name="connsiteY60" fmla="*/ 447675 h 590550"/>
              <a:gd name="connsiteX61" fmla="*/ 623798 w 766673"/>
              <a:gd name="connsiteY61" fmla="*/ 457200 h 590550"/>
              <a:gd name="connsiteX62" fmla="*/ 588079 w 766673"/>
              <a:gd name="connsiteY62" fmla="*/ 459582 h 590550"/>
              <a:gd name="connsiteX63" fmla="*/ 535692 w 766673"/>
              <a:gd name="connsiteY63" fmla="*/ 459582 h 590550"/>
              <a:gd name="connsiteX64" fmla="*/ 528548 w 766673"/>
              <a:gd name="connsiteY64" fmla="*/ 454819 h 590550"/>
              <a:gd name="connsiteX65" fmla="*/ 519023 w 766673"/>
              <a:gd name="connsiteY65" fmla="*/ 438150 h 590550"/>
              <a:gd name="connsiteX66" fmla="*/ 469017 w 766673"/>
              <a:gd name="connsiteY66" fmla="*/ 423863 h 590550"/>
              <a:gd name="connsiteX67" fmla="*/ 454729 w 766673"/>
              <a:gd name="connsiteY67" fmla="*/ 404813 h 590550"/>
              <a:gd name="connsiteX68" fmla="*/ 445204 w 766673"/>
              <a:gd name="connsiteY68" fmla="*/ 376238 h 590550"/>
              <a:gd name="connsiteX69" fmla="*/ 447585 w 766673"/>
              <a:gd name="connsiteY69" fmla="*/ 319088 h 590550"/>
              <a:gd name="connsiteX70" fmla="*/ 461873 w 766673"/>
              <a:gd name="connsiteY70" fmla="*/ 300038 h 590550"/>
              <a:gd name="connsiteX71" fmla="*/ 476160 w 766673"/>
              <a:gd name="connsiteY71" fmla="*/ 285750 h 590550"/>
              <a:gd name="connsiteX72" fmla="*/ 488067 w 766673"/>
              <a:gd name="connsiteY72" fmla="*/ 257175 h 590550"/>
              <a:gd name="connsiteX73" fmla="*/ 492829 w 766673"/>
              <a:gd name="connsiteY73" fmla="*/ 238125 h 590550"/>
              <a:gd name="connsiteX74" fmla="*/ 495210 w 766673"/>
              <a:gd name="connsiteY74" fmla="*/ 228600 h 590550"/>
              <a:gd name="connsiteX75" fmla="*/ 499973 w 766673"/>
              <a:gd name="connsiteY75" fmla="*/ 221457 h 590550"/>
              <a:gd name="connsiteX76" fmla="*/ 497592 w 766673"/>
              <a:gd name="connsiteY76" fmla="*/ 166688 h 590550"/>
              <a:gd name="connsiteX77" fmla="*/ 480923 w 766673"/>
              <a:gd name="connsiteY77" fmla="*/ 159544 h 590550"/>
              <a:gd name="connsiteX78" fmla="*/ 464254 w 766673"/>
              <a:gd name="connsiteY78" fmla="*/ 150019 h 590550"/>
              <a:gd name="connsiteX79" fmla="*/ 457110 w 766673"/>
              <a:gd name="connsiteY79" fmla="*/ 135732 h 590550"/>
              <a:gd name="connsiteX80" fmla="*/ 454729 w 766673"/>
              <a:gd name="connsiteY80" fmla="*/ 119063 h 590550"/>
              <a:gd name="connsiteX81" fmla="*/ 449967 w 766673"/>
              <a:gd name="connsiteY81" fmla="*/ 109538 h 590550"/>
              <a:gd name="connsiteX82" fmla="*/ 447585 w 766673"/>
              <a:gd name="connsiteY82" fmla="*/ 100013 h 590550"/>
              <a:gd name="connsiteX83" fmla="*/ 440442 w 766673"/>
              <a:gd name="connsiteY83" fmla="*/ 95250 h 590550"/>
              <a:gd name="connsiteX84" fmla="*/ 428535 w 766673"/>
              <a:gd name="connsiteY84" fmla="*/ 78582 h 590550"/>
              <a:gd name="connsiteX85" fmla="*/ 421392 w 766673"/>
              <a:gd name="connsiteY85" fmla="*/ 71438 h 590550"/>
              <a:gd name="connsiteX86" fmla="*/ 402342 w 766673"/>
              <a:gd name="connsiteY86" fmla="*/ 61913 h 590550"/>
              <a:gd name="connsiteX87" fmla="*/ 383292 w 766673"/>
              <a:gd name="connsiteY87" fmla="*/ 50007 h 590550"/>
              <a:gd name="connsiteX88" fmla="*/ 373767 w 766673"/>
              <a:gd name="connsiteY88" fmla="*/ 42863 h 590550"/>
              <a:gd name="connsiteX89" fmla="*/ 364242 w 766673"/>
              <a:gd name="connsiteY89" fmla="*/ 38100 h 590550"/>
              <a:gd name="connsiteX90" fmla="*/ 342810 w 766673"/>
              <a:gd name="connsiteY90" fmla="*/ 19050 h 590550"/>
              <a:gd name="connsiteX91" fmla="*/ 328523 w 766673"/>
              <a:gd name="connsiteY91" fmla="*/ 11907 h 590550"/>
              <a:gd name="connsiteX92" fmla="*/ 290423 w 766673"/>
              <a:gd name="connsiteY92" fmla="*/ 0 h 590550"/>
              <a:gd name="connsiteX93" fmla="*/ 268992 w 766673"/>
              <a:gd name="connsiteY93" fmla="*/ 4763 h 590550"/>
              <a:gd name="connsiteX94" fmla="*/ 257085 w 766673"/>
              <a:gd name="connsiteY94" fmla="*/ 7144 h 590550"/>
              <a:gd name="connsiteX95" fmla="*/ 249942 w 766673"/>
              <a:gd name="connsiteY95" fmla="*/ 11907 h 590550"/>
              <a:gd name="connsiteX96" fmla="*/ 238035 w 766673"/>
              <a:gd name="connsiteY96" fmla="*/ 21432 h 590550"/>
              <a:gd name="connsiteX97" fmla="*/ 216604 w 766673"/>
              <a:gd name="connsiteY97" fmla="*/ 52388 h 590550"/>
              <a:gd name="connsiteX98" fmla="*/ 159454 w 766673"/>
              <a:gd name="connsiteY98" fmla="*/ 116682 h 590550"/>
              <a:gd name="connsiteX99" fmla="*/ 145167 w 766673"/>
              <a:gd name="connsiteY99" fmla="*/ 176213 h 590550"/>
              <a:gd name="connsiteX100" fmla="*/ 135642 w 766673"/>
              <a:gd name="connsiteY100" fmla="*/ 192882 h 590550"/>
              <a:gd name="connsiteX101" fmla="*/ 130879 w 766673"/>
              <a:gd name="connsiteY101" fmla="*/ 211932 h 590550"/>
              <a:gd name="connsiteX102" fmla="*/ 123735 w 766673"/>
              <a:gd name="connsiteY102" fmla="*/ 230982 h 590550"/>
              <a:gd name="connsiteX103" fmla="*/ 118973 w 766673"/>
              <a:gd name="connsiteY103" fmla="*/ 240507 h 590550"/>
              <a:gd name="connsiteX104" fmla="*/ 76110 w 766673"/>
              <a:gd name="connsiteY104" fmla="*/ 238125 h 590550"/>
              <a:gd name="connsiteX105" fmla="*/ 64204 w 766673"/>
              <a:gd name="connsiteY105" fmla="*/ 235744 h 590550"/>
              <a:gd name="connsiteX106" fmla="*/ 57060 w 766673"/>
              <a:gd name="connsiteY106" fmla="*/ 230982 h 590550"/>
              <a:gd name="connsiteX107" fmla="*/ 47535 w 766673"/>
              <a:gd name="connsiteY107" fmla="*/ 226219 h 590550"/>
              <a:gd name="connsiteX108" fmla="*/ 33248 w 766673"/>
              <a:gd name="connsiteY108" fmla="*/ 221457 h 590550"/>
              <a:gd name="connsiteX109" fmla="*/ 28485 w 766673"/>
              <a:gd name="connsiteY109" fmla="*/ 240507 h 590550"/>
              <a:gd name="connsiteX110" fmla="*/ 26104 w 766673"/>
              <a:gd name="connsiteY110" fmla="*/ 257175 h 590550"/>
              <a:gd name="connsiteX111" fmla="*/ 18960 w 766673"/>
              <a:gd name="connsiteY111" fmla="*/ 278607 h 590550"/>
              <a:gd name="connsiteX112" fmla="*/ 16579 w 766673"/>
              <a:gd name="connsiteY112" fmla="*/ 288132 h 590550"/>
              <a:gd name="connsiteX113" fmla="*/ 11817 w 766673"/>
              <a:gd name="connsiteY113" fmla="*/ 297657 h 590550"/>
              <a:gd name="connsiteX114" fmla="*/ 7054 w 766673"/>
              <a:gd name="connsiteY114" fmla="*/ 319088 h 590550"/>
              <a:gd name="connsiteX115" fmla="*/ 2292 w 766673"/>
              <a:gd name="connsiteY115" fmla="*/ 338138 h 590550"/>
              <a:gd name="connsiteX0" fmla="*/ 2292 w 766673"/>
              <a:gd name="connsiteY0" fmla="*/ 338138 h 590550"/>
              <a:gd name="connsiteX1" fmla="*/ 38010 w 766673"/>
              <a:gd name="connsiteY1" fmla="*/ 354807 h 590550"/>
              <a:gd name="connsiteX2" fmla="*/ 59442 w 766673"/>
              <a:gd name="connsiteY2" fmla="*/ 364332 h 590550"/>
              <a:gd name="connsiteX3" fmla="*/ 85635 w 766673"/>
              <a:gd name="connsiteY3" fmla="*/ 369094 h 590550"/>
              <a:gd name="connsiteX4" fmla="*/ 104685 w 766673"/>
              <a:gd name="connsiteY4" fmla="*/ 376238 h 590550"/>
              <a:gd name="connsiteX5" fmla="*/ 133260 w 766673"/>
              <a:gd name="connsiteY5" fmla="*/ 385763 h 590550"/>
              <a:gd name="connsiteX6" fmla="*/ 154692 w 766673"/>
              <a:gd name="connsiteY6" fmla="*/ 395288 h 590550"/>
              <a:gd name="connsiteX7" fmla="*/ 164217 w 766673"/>
              <a:gd name="connsiteY7" fmla="*/ 400050 h 590550"/>
              <a:gd name="connsiteX8" fmla="*/ 195173 w 766673"/>
              <a:gd name="connsiteY8" fmla="*/ 404813 h 590550"/>
              <a:gd name="connsiteX9" fmla="*/ 207079 w 766673"/>
              <a:gd name="connsiteY9" fmla="*/ 409575 h 590550"/>
              <a:gd name="connsiteX10" fmla="*/ 223748 w 766673"/>
              <a:gd name="connsiteY10" fmla="*/ 414338 h 590550"/>
              <a:gd name="connsiteX11" fmla="*/ 233273 w 766673"/>
              <a:gd name="connsiteY11" fmla="*/ 419100 h 590550"/>
              <a:gd name="connsiteX12" fmla="*/ 242798 w 766673"/>
              <a:gd name="connsiteY12" fmla="*/ 421482 h 590550"/>
              <a:gd name="connsiteX13" fmla="*/ 271373 w 766673"/>
              <a:gd name="connsiteY13" fmla="*/ 435769 h 590550"/>
              <a:gd name="connsiteX14" fmla="*/ 278517 w 766673"/>
              <a:gd name="connsiteY14" fmla="*/ 440532 h 590550"/>
              <a:gd name="connsiteX15" fmla="*/ 307092 w 766673"/>
              <a:gd name="connsiteY15" fmla="*/ 459582 h 590550"/>
              <a:gd name="connsiteX16" fmla="*/ 314235 w 766673"/>
              <a:gd name="connsiteY16" fmla="*/ 466725 h 590550"/>
              <a:gd name="connsiteX17" fmla="*/ 323760 w 766673"/>
              <a:gd name="connsiteY17" fmla="*/ 471488 h 590550"/>
              <a:gd name="connsiteX18" fmla="*/ 335667 w 766673"/>
              <a:gd name="connsiteY18" fmla="*/ 476250 h 590550"/>
              <a:gd name="connsiteX19" fmla="*/ 369004 w 766673"/>
              <a:gd name="connsiteY19" fmla="*/ 481013 h 590550"/>
              <a:gd name="connsiteX20" fmla="*/ 402342 w 766673"/>
              <a:gd name="connsiteY20" fmla="*/ 488157 h 590550"/>
              <a:gd name="connsiteX21" fmla="*/ 416629 w 766673"/>
              <a:gd name="connsiteY21" fmla="*/ 492919 h 590550"/>
              <a:gd name="connsiteX22" fmla="*/ 438060 w 766673"/>
              <a:gd name="connsiteY22" fmla="*/ 497682 h 590550"/>
              <a:gd name="connsiteX23" fmla="*/ 459492 w 766673"/>
              <a:gd name="connsiteY23" fmla="*/ 507207 h 590550"/>
              <a:gd name="connsiteX24" fmla="*/ 478542 w 766673"/>
              <a:gd name="connsiteY24" fmla="*/ 516732 h 590550"/>
              <a:gd name="connsiteX25" fmla="*/ 485685 w 766673"/>
              <a:gd name="connsiteY25" fmla="*/ 523875 h 590550"/>
              <a:gd name="connsiteX26" fmla="*/ 511879 w 766673"/>
              <a:gd name="connsiteY26" fmla="*/ 533400 h 590550"/>
              <a:gd name="connsiteX27" fmla="*/ 519023 w 766673"/>
              <a:gd name="connsiteY27" fmla="*/ 538163 h 590550"/>
              <a:gd name="connsiteX28" fmla="*/ 533310 w 766673"/>
              <a:gd name="connsiteY28" fmla="*/ 542925 h 590550"/>
              <a:gd name="connsiteX29" fmla="*/ 540454 w 766673"/>
              <a:gd name="connsiteY29" fmla="*/ 547688 h 590550"/>
              <a:gd name="connsiteX30" fmla="*/ 547598 w 766673"/>
              <a:gd name="connsiteY30" fmla="*/ 550069 h 590550"/>
              <a:gd name="connsiteX31" fmla="*/ 559504 w 766673"/>
              <a:gd name="connsiteY31" fmla="*/ 554832 h 590550"/>
              <a:gd name="connsiteX32" fmla="*/ 566648 w 766673"/>
              <a:gd name="connsiteY32" fmla="*/ 557213 h 590550"/>
              <a:gd name="connsiteX33" fmla="*/ 630942 w 766673"/>
              <a:gd name="connsiteY33" fmla="*/ 559594 h 590550"/>
              <a:gd name="connsiteX34" fmla="*/ 669042 w 766673"/>
              <a:gd name="connsiteY34" fmla="*/ 573882 h 590550"/>
              <a:gd name="connsiteX35" fmla="*/ 702379 w 766673"/>
              <a:gd name="connsiteY35" fmla="*/ 581025 h 590550"/>
              <a:gd name="connsiteX36" fmla="*/ 721429 w 766673"/>
              <a:gd name="connsiteY36" fmla="*/ 585788 h 590550"/>
              <a:gd name="connsiteX37" fmla="*/ 740479 w 766673"/>
              <a:gd name="connsiteY37" fmla="*/ 590550 h 590550"/>
              <a:gd name="connsiteX38" fmla="*/ 750004 w 766673"/>
              <a:gd name="connsiteY38" fmla="*/ 576263 h 590550"/>
              <a:gd name="connsiteX39" fmla="*/ 757148 w 766673"/>
              <a:gd name="connsiteY39" fmla="*/ 566738 h 590550"/>
              <a:gd name="connsiteX40" fmla="*/ 766673 w 766673"/>
              <a:gd name="connsiteY40" fmla="*/ 547688 h 590550"/>
              <a:gd name="connsiteX41" fmla="*/ 752385 w 766673"/>
              <a:gd name="connsiteY41" fmla="*/ 545307 h 590550"/>
              <a:gd name="connsiteX42" fmla="*/ 745242 w 766673"/>
              <a:gd name="connsiteY42" fmla="*/ 542925 h 590550"/>
              <a:gd name="connsiteX43" fmla="*/ 719048 w 766673"/>
              <a:gd name="connsiteY43" fmla="*/ 540544 h 590550"/>
              <a:gd name="connsiteX44" fmla="*/ 707142 w 766673"/>
              <a:gd name="connsiteY44" fmla="*/ 535782 h 590550"/>
              <a:gd name="connsiteX45" fmla="*/ 699998 w 766673"/>
              <a:gd name="connsiteY45" fmla="*/ 533400 h 590550"/>
              <a:gd name="connsiteX46" fmla="*/ 685710 w 766673"/>
              <a:gd name="connsiteY46" fmla="*/ 523875 h 590550"/>
              <a:gd name="connsiteX47" fmla="*/ 683329 w 766673"/>
              <a:gd name="connsiteY47" fmla="*/ 514350 h 590550"/>
              <a:gd name="connsiteX48" fmla="*/ 680948 w 766673"/>
              <a:gd name="connsiteY48" fmla="*/ 492919 h 590550"/>
              <a:gd name="connsiteX49" fmla="*/ 673804 w 766673"/>
              <a:gd name="connsiteY49" fmla="*/ 488157 h 590550"/>
              <a:gd name="connsiteX50" fmla="*/ 657135 w 766673"/>
              <a:gd name="connsiteY50" fmla="*/ 471488 h 590550"/>
              <a:gd name="connsiteX51" fmla="*/ 654754 w 766673"/>
              <a:gd name="connsiteY51" fmla="*/ 464344 h 590550"/>
              <a:gd name="connsiteX52" fmla="*/ 649992 w 766673"/>
              <a:gd name="connsiteY52" fmla="*/ 454819 h 590550"/>
              <a:gd name="connsiteX53" fmla="*/ 666660 w 766673"/>
              <a:gd name="connsiteY53" fmla="*/ 457200 h 590550"/>
              <a:gd name="connsiteX54" fmla="*/ 685710 w 766673"/>
              <a:gd name="connsiteY54" fmla="*/ 461963 h 590550"/>
              <a:gd name="connsiteX55" fmla="*/ 692854 w 766673"/>
              <a:gd name="connsiteY55" fmla="*/ 454819 h 590550"/>
              <a:gd name="connsiteX56" fmla="*/ 688092 w 766673"/>
              <a:gd name="connsiteY56" fmla="*/ 442913 h 590550"/>
              <a:gd name="connsiteX57" fmla="*/ 680948 w 766673"/>
              <a:gd name="connsiteY57" fmla="*/ 426244 h 590550"/>
              <a:gd name="connsiteX58" fmla="*/ 671423 w 766673"/>
              <a:gd name="connsiteY58" fmla="*/ 423863 h 590550"/>
              <a:gd name="connsiteX59" fmla="*/ 657135 w 766673"/>
              <a:gd name="connsiteY59" fmla="*/ 435769 h 590550"/>
              <a:gd name="connsiteX60" fmla="*/ 645229 w 766673"/>
              <a:gd name="connsiteY60" fmla="*/ 447675 h 590550"/>
              <a:gd name="connsiteX61" fmla="*/ 623798 w 766673"/>
              <a:gd name="connsiteY61" fmla="*/ 457200 h 590550"/>
              <a:gd name="connsiteX62" fmla="*/ 588079 w 766673"/>
              <a:gd name="connsiteY62" fmla="*/ 459582 h 590550"/>
              <a:gd name="connsiteX63" fmla="*/ 535692 w 766673"/>
              <a:gd name="connsiteY63" fmla="*/ 459582 h 590550"/>
              <a:gd name="connsiteX64" fmla="*/ 528548 w 766673"/>
              <a:gd name="connsiteY64" fmla="*/ 454819 h 590550"/>
              <a:gd name="connsiteX65" fmla="*/ 519023 w 766673"/>
              <a:gd name="connsiteY65" fmla="*/ 438150 h 590550"/>
              <a:gd name="connsiteX66" fmla="*/ 469017 w 766673"/>
              <a:gd name="connsiteY66" fmla="*/ 423863 h 590550"/>
              <a:gd name="connsiteX67" fmla="*/ 454729 w 766673"/>
              <a:gd name="connsiteY67" fmla="*/ 404813 h 590550"/>
              <a:gd name="connsiteX68" fmla="*/ 445204 w 766673"/>
              <a:gd name="connsiteY68" fmla="*/ 376238 h 590550"/>
              <a:gd name="connsiteX69" fmla="*/ 447585 w 766673"/>
              <a:gd name="connsiteY69" fmla="*/ 319088 h 590550"/>
              <a:gd name="connsiteX70" fmla="*/ 461873 w 766673"/>
              <a:gd name="connsiteY70" fmla="*/ 300038 h 590550"/>
              <a:gd name="connsiteX71" fmla="*/ 476160 w 766673"/>
              <a:gd name="connsiteY71" fmla="*/ 285750 h 590550"/>
              <a:gd name="connsiteX72" fmla="*/ 488067 w 766673"/>
              <a:gd name="connsiteY72" fmla="*/ 257175 h 590550"/>
              <a:gd name="connsiteX73" fmla="*/ 492829 w 766673"/>
              <a:gd name="connsiteY73" fmla="*/ 238125 h 590550"/>
              <a:gd name="connsiteX74" fmla="*/ 495210 w 766673"/>
              <a:gd name="connsiteY74" fmla="*/ 228600 h 590550"/>
              <a:gd name="connsiteX75" fmla="*/ 499973 w 766673"/>
              <a:gd name="connsiteY75" fmla="*/ 221457 h 590550"/>
              <a:gd name="connsiteX76" fmla="*/ 497592 w 766673"/>
              <a:gd name="connsiteY76" fmla="*/ 166688 h 590550"/>
              <a:gd name="connsiteX77" fmla="*/ 480923 w 766673"/>
              <a:gd name="connsiteY77" fmla="*/ 159544 h 590550"/>
              <a:gd name="connsiteX78" fmla="*/ 464254 w 766673"/>
              <a:gd name="connsiteY78" fmla="*/ 150019 h 590550"/>
              <a:gd name="connsiteX79" fmla="*/ 457110 w 766673"/>
              <a:gd name="connsiteY79" fmla="*/ 135732 h 590550"/>
              <a:gd name="connsiteX80" fmla="*/ 454729 w 766673"/>
              <a:gd name="connsiteY80" fmla="*/ 119063 h 590550"/>
              <a:gd name="connsiteX81" fmla="*/ 449967 w 766673"/>
              <a:gd name="connsiteY81" fmla="*/ 109538 h 590550"/>
              <a:gd name="connsiteX82" fmla="*/ 447585 w 766673"/>
              <a:gd name="connsiteY82" fmla="*/ 100013 h 590550"/>
              <a:gd name="connsiteX83" fmla="*/ 440442 w 766673"/>
              <a:gd name="connsiteY83" fmla="*/ 95250 h 590550"/>
              <a:gd name="connsiteX84" fmla="*/ 428535 w 766673"/>
              <a:gd name="connsiteY84" fmla="*/ 78582 h 590550"/>
              <a:gd name="connsiteX85" fmla="*/ 421392 w 766673"/>
              <a:gd name="connsiteY85" fmla="*/ 71438 h 590550"/>
              <a:gd name="connsiteX86" fmla="*/ 402342 w 766673"/>
              <a:gd name="connsiteY86" fmla="*/ 61913 h 590550"/>
              <a:gd name="connsiteX87" fmla="*/ 383292 w 766673"/>
              <a:gd name="connsiteY87" fmla="*/ 50007 h 590550"/>
              <a:gd name="connsiteX88" fmla="*/ 373767 w 766673"/>
              <a:gd name="connsiteY88" fmla="*/ 42863 h 590550"/>
              <a:gd name="connsiteX89" fmla="*/ 364242 w 766673"/>
              <a:gd name="connsiteY89" fmla="*/ 38100 h 590550"/>
              <a:gd name="connsiteX90" fmla="*/ 342810 w 766673"/>
              <a:gd name="connsiteY90" fmla="*/ 19050 h 590550"/>
              <a:gd name="connsiteX91" fmla="*/ 328523 w 766673"/>
              <a:gd name="connsiteY91" fmla="*/ 11907 h 590550"/>
              <a:gd name="connsiteX92" fmla="*/ 290423 w 766673"/>
              <a:gd name="connsiteY92" fmla="*/ 0 h 590550"/>
              <a:gd name="connsiteX93" fmla="*/ 268992 w 766673"/>
              <a:gd name="connsiteY93" fmla="*/ 4763 h 590550"/>
              <a:gd name="connsiteX94" fmla="*/ 257085 w 766673"/>
              <a:gd name="connsiteY94" fmla="*/ 7144 h 590550"/>
              <a:gd name="connsiteX95" fmla="*/ 249942 w 766673"/>
              <a:gd name="connsiteY95" fmla="*/ 11907 h 590550"/>
              <a:gd name="connsiteX96" fmla="*/ 216604 w 766673"/>
              <a:gd name="connsiteY96" fmla="*/ 52388 h 590550"/>
              <a:gd name="connsiteX97" fmla="*/ 159454 w 766673"/>
              <a:gd name="connsiteY97" fmla="*/ 116682 h 590550"/>
              <a:gd name="connsiteX98" fmla="*/ 145167 w 766673"/>
              <a:gd name="connsiteY98" fmla="*/ 176213 h 590550"/>
              <a:gd name="connsiteX99" fmla="*/ 135642 w 766673"/>
              <a:gd name="connsiteY99" fmla="*/ 192882 h 590550"/>
              <a:gd name="connsiteX100" fmla="*/ 130879 w 766673"/>
              <a:gd name="connsiteY100" fmla="*/ 211932 h 590550"/>
              <a:gd name="connsiteX101" fmla="*/ 123735 w 766673"/>
              <a:gd name="connsiteY101" fmla="*/ 230982 h 590550"/>
              <a:gd name="connsiteX102" fmla="*/ 118973 w 766673"/>
              <a:gd name="connsiteY102" fmla="*/ 240507 h 590550"/>
              <a:gd name="connsiteX103" fmla="*/ 76110 w 766673"/>
              <a:gd name="connsiteY103" fmla="*/ 238125 h 590550"/>
              <a:gd name="connsiteX104" fmla="*/ 64204 w 766673"/>
              <a:gd name="connsiteY104" fmla="*/ 235744 h 590550"/>
              <a:gd name="connsiteX105" fmla="*/ 57060 w 766673"/>
              <a:gd name="connsiteY105" fmla="*/ 230982 h 590550"/>
              <a:gd name="connsiteX106" fmla="*/ 47535 w 766673"/>
              <a:gd name="connsiteY106" fmla="*/ 226219 h 590550"/>
              <a:gd name="connsiteX107" fmla="*/ 33248 w 766673"/>
              <a:gd name="connsiteY107" fmla="*/ 221457 h 590550"/>
              <a:gd name="connsiteX108" fmla="*/ 28485 w 766673"/>
              <a:gd name="connsiteY108" fmla="*/ 240507 h 590550"/>
              <a:gd name="connsiteX109" fmla="*/ 26104 w 766673"/>
              <a:gd name="connsiteY109" fmla="*/ 257175 h 590550"/>
              <a:gd name="connsiteX110" fmla="*/ 18960 w 766673"/>
              <a:gd name="connsiteY110" fmla="*/ 278607 h 590550"/>
              <a:gd name="connsiteX111" fmla="*/ 16579 w 766673"/>
              <a:gd name="connsiteY111" fmla="*/ 288132 h 590550"/>
              <a:gd name="connsiteX112" fmla="*/ 11817 w 766673"/>
              <a:gd name="connsiteY112" fmla="*/ 297657 h 590550"/>
              <a:gd name="connsiteX113" fmla="*/ 7054 w 766673"/>
              <a:gd name="connsiteY113" fmla="*/ 319088 h 590550"/>
              <a:gd name="connsiteX114" fmla="*/ 2292 w 766673"/>
              <a:gd name="connsiteY114" fmla="*/ 338138 h 590550"/>
              <a:gd name="connsiteX0" fmla="*/ 2292 w 766673"/>
              <a:gd name="connsiteY0" fmla="*/ 338138 h 590550"/>
              <a:gd name="connsiteX1" fmla="*/ 38010 w 766673"/>
              <a:gd name="connsiteY1" fmla="*/ 354807 h 590550"/>
              <a:gd name="connsiteX2" fmla="*/ 59442 w 766673"/>
              <a:gd name="connsiteY2" fmla="*/ 364332 h 590550"/>
              <a:gd name="connsiteX3" fmla="*/ 85635 w 766673"/>
              <a:gd name="connsiteY3" fmla="*/ 369094 h 590550"/>
              <a:gd name="connsiteX4" fmla="*/ 104685 w 766673"/>
              <a:gd name="connsiteY4" fmla="*/ 376238 h 590550"/>
              <a:gd name="connsiteX5" fmla="*/ 133260 w 766673"/>
              <a:gd name="connsiteY5" fmla="*/ 385763 h 590550"/>
              <a:gd name="connsiteX6" fmla="*/ 154692 w 766673"/>
              <a:gd name="connsiteY6" fmla="*/ 395288 h 590550"/>
              <a:gd name="connsiteX7" fmla="*/ 164217 w 766673"/>
              <a:gd name="connsiteY7" fmla="*/ 400050 h 590550"/>
              <a:gd name="connsiteX8" fmla="*/ 195173 w 766673"/>
              <a:gd name="connsiteY8" fmla="*/ 404813 h 590550"/>
              <a:gd name="connsiteX9" fmla="*/ 207079 w 766673"/>
              <a:gd name="connsiteY9" fmla="*/ 409575 h 590550"/>
              <a:gd name="connsiteX10" fmla="*/ 223748 w 766673"/>
              <a:gd name="connsiteY10" fmla="*/ 414338 h 590550"/>
              <a:gd name="connsiteX11" fmla="*/ 233273 w 766673"/>
              <a:gd name="connsiteY11" fmla="*/ 419100 h 590550"/>
              <a:gd name="connsiteX12" fmla="*/ 242798 w 766673"/>
              <a:gd name="connsiteY12" fmla="*/ 421482 h 590550"/>
              <a:gd name="connsiteX13" fmla="*/ 271373 w 766673"/>
              <a:gd name="connsiteY13" fmla="*/ 435769 h 590550"/>
              <a:gd name="connsiteX14" fmla="*/ 278517 w 766673"/>
              <a:gd name="connsiteY14" fmla="*/ 440532 h 590550"/>
              <a:gd name="connsiteX15" fmla="*/ 307092 w 766673"/>
              <a:gd name="connsiteY15" fmla="*/ 459582 h 590550"/>
              <a:gd name="connsiteX16" fmla="*/ 314235 w 766673"/>
              <a:gd name="connsiteY16" fmla="*/ 466725 h 590550"/>
              <a:gd name="connsiteX17" fmla="*/ 323760 w 766673"/>
              <a:gd name="connsiteY17" fmla="*/ 471488 h 590550"/>
              <a:gd name="connsiteX18" fmla="*/ 335667 w 766673"/>
              <a:gd name="connsiteY18" fmla="*/ 476250 h 590550"/>
              <a:gd name="connsiteX19" fmla="*/ 369004 w 766673"/>
              <a:gd name="connsiteY19" fmla="*/ 481013 h 590550"/>
              <a:gd name="connsiteX20" fmla="*/ 402342 w 766673"/>
              <a:gd name="connsiteY20" fmla="*/ 488157 h 590550"/>
              <a:gd name="connsiteX21" fmla="*/ 416629 w 766673"/>
              <a:gd name="connsiteY21" fmla="*/ 492919 h 590550"/>
              <a:gd name="connsiteX22" fmla="*/ 438060 w 766673"/>
              <a:gd name="connsiteY22" fmla="*/ 497682 h 590550"/>
              <a:gd name="connsiteX23" fmla="*/ 459492 w 766673"/>
              <a:gd name="connsiteY23" fmla="*/ 507207 h 590550"/>
              <a:gd name="connsiteX24" fmla="*/ 478542 w 766673"/>
              <a:gd name="connsiteY24" fmla="*/ 516732 h 590550"/>
              <a:gd name="connsiteX25" fmla="*/ 485685 w 766673"/>
              <a:gd name="connsiteY25" fmla="*/ 523875 h 590550"/>
              <a:gd name="connsiteX26" fmla="*/ 511879 w 766673"/>
              <a:gd name="connsiteY26" fmla="*/ 533400 h 590550"/>
              <a:gd name="connsiteX27" fmla="*/ 519023 w 766673"/>
              <a:gd name="connsiteY27" fmla="*/ 538163 h 590550"/>
              <a:gd name="connsiteX28" fmla="*/ 533310 w 766673"/>
              <a:gd name="connsiteY28" fmla="*/ 542925 h 590550"/>
              <a:gd name="connsiteX29" fmla="*/ 540454 w 766673"/>
              <a:gd name="connsiteY29" fmla="*/ 547688 h 590550"/>
              <a:gd name="connsiteX30" fmla="*/ 547598 w 766673"/>
              <a:gd name="connsiteY30" fmla="*/ 550069 h 590550"/>
              <a:gd name="connsiteX31" fmla="*/ 559504 w 766673"/>
              <a:gd name="connsiteY31" fmla="*/ 554832 h 590550"/>
              <a:gd name="connsiteX32" fmla="*/ 566648 w 766673"/>
              <a:gd name="connsiteY32" fmla="*/ 557213 h 590550"/>
              <a:gd name="connsiteX33" fmla="*/ 630942 w 766673"/>
              <a:gd name="connsiteY33" fmla="*/ 559594 h 590550"/>
              <a:gd name="connsiteX34" fmla="*/ 669042 w 766673"/>
              <a:gd name="connsiteY34" fmla="*/ 573882 h 590550"/>
              <a:gd name="connsiteX35" fmla="*/ 702379 w 766673"/>
              <a:gd name="connsiteY35" fmla="*/ 581025 h 590550"/>
              <a:gd name="connsiteX36" fmla="*/ 721429 w 766673"/>
              <a:gd name="connsiteY36" fmla="*/ 585788 h 590550"/>
              <a:gd name="connsiteX37" fmla="*/ 740479 w 766673"/>
              <a:gd name="connsiteY37" fmla="*/ 590550 h 590550"/>
              <a:gd name="connsiteX38" fmla="*/ 750004 w 766673"/>
              <a:gd name="connsiteY38" fmla="*/ 576263 h 590550"/>
              <a:gd name="connsiteX39" fmla="*/ 757148 w 766673"/>
              <a:gd name="connsiteY39" fmla="*/ 566738 h 590550"/>
              <a:gd name="connsiteX40" fmla="*/ 766673 w 766673"/>
              <a:gd name="connsiteY40" fmla="*/ 547688 h 590550"/>
              <a:gd name="connsiteX41" fmla="*/ 752385 w 766673"/>
              <a:gd name="connsiteY41" fmla="*/ 545307 h 590550"/>
              <a:gd name="connsiteX42" fmla="*/ 745242 w 766673"/>
              <a:gd name="connsiteY42" fmla="*/ 542925 h 590550"/>
              <a:gd name="connsiteX43" fmla="*/ 719048 w 766673"/>
              <a:gd name="connsiteY43" fmla="*/ 540544 h 590550"/>
              <a:gd name="connsiteX44" fmla="*/ 707142 w 766673"/>
              <a:gd name="connsiteY44" fmla="*/ 535782 h 590550"/>
              <a:gd name="connsiteX45" fmla="*/ 699998 w 766673"/>
              <a:gd name="connsiteY45" fmla="*/ 533400 h 590550"/>
              <a:gd name="connsiteX46" fmla="*/ 685710 w 766673"/>
              <a:gd name="connsiteY46" fmla="*/ 523875 h 590550"/>
              <a:gd name="connsiteX47" fmla="*/ 683329 w 766673"/>
              <a:gd name="connsiteY47" fmla="*/ 514350 h 590550"/>
              <a:gd name="connsiteX48" fmla="*/ 680948 w 766673"/>
              <a:gd name="connsiteY48" fmla="*/ 492919 h 590550"/>
              <a:gd name="connsiteX49" fmla="*/ 673804 w 766673"/>
              <a:gd name="connsiteY49" fmla="*/ 488157 h 590550"/>
              <a:gd name="connsiteX50" fmla="*/ 657135 w 766673"/>
              <a:gd name="connsiteY50" fmla="*/ 471488 h 590550"/>
              <a:gd name="connsiteX51" fmla="*/ 654754 w 766673"/>
              <a:gd name="connsiteY51" fmla="*/ 464344 h 590550"/>
              <a:gd name="connsiteX52" fmla="*/ 649992 w 766673"/>
              <a:gd name="connsiteY52" fmla="*/ 454819 h 590550"/>
              <a:gd name="connsiteX53" fmla="*/ 666660 w 766673"/>
              <a:gd name="connsiteY53" fmla="*/ 457200 h 590550"/>
              <a:gd name="connsiteX54" fmla="*/ 685710 w 766673"/>
              <a:gd name="connsiteY54" fmla="*/ 461963 h 590550"/>
              <a:gd name="connsiteX55" fmla="*/ 692854 w 766673"/>
              <a:gd name="connsiteY55" fmla="*/ 454819 h 590550"/>
              <a:gd name="connsiteX56" fmla="*/ 688092 w 766673"/>
              <a:gd name="connsiteY56" fmla="*/ 442913 h 590550"/>
              <a:gd name="connsiteX57" fmla="*/ 680948 w 766673"/>
              <a:gd name="connsiteY57" fmla="*/ 426244 h 590550"/>
              <a:gd name="connsiteX58" fmla="*/ 671423 w 766673"/>
              <a:gd name="connsiteY58" fmla="*/ 423863 h 590550"/>
              <a:gd name="connsiteX59" fmla="*/ 657135 w 766673"/>
              <a:gd name="connsiteY59" fmla="*/ 435769 h 590550"/>
              <a:gd name="connsiteX60" fmla="*/ 645229 w 766673"/>
              <a:gd name="connsiteY60" fmla="*/ 447675 h 590550"/>
              <a:gd name="connsiteX61" fmla="*/ 623798 w 766673"/>
              <a:gd name="connsiteY61" fmla="*/ 457200 h 590550"/>
              <a:gd name="connsiteX62" fmla="*/ 588079 w 766673"/>
              <a:gd name="connsiteY62" fmla="*/ 459582 h 590550"/>
              <a:gd name="connsiteX63" fmla="*/ 535692 w 766673"/>
              <a:gd name="connsiteY63" fmla="*/ 459582 h 590550"/>
              <a:gd name="connsiteX64" fmla="*/ 528548 w 766673"/>
              <a:gd name="connsiteY64" fmla="*/ 454819 h 590550"/>
              <a:gd name="connsiteX65" fmla="*/ 519023 w 766673"/>
              <a:gd name="connsiteY65" fmla="*/ 438150 h 590550"/>
              <a:gd name="connsiteX66" fmla="*/ 469017 w 766673"/>
              <a:gd name="connsiteY66" fmla="*/ 423863 h 590550"/>
              <a:gd name="connsiteX67" fmla="*/ 454729 w 766673"/>
              <a:gd name="connsiteY67" fmla="*/ 404813 h 590550"/>
              <a:gd name="connsiteX68" fmla="*/ 445204 w 766673"/>
              <a:gd name="connsiteY68" fmla="*/ 376238 h 590550"/>
              <a:gd name="connsiteX69" fmla="*/ 447585 w 766673"/>
              <a:gd name="connsiteY69" fmla="*/ 319088 h 590550"/>
              <a:gd name="connsiteX70" fmla="*/ 461873 w 766673"/>
              <a:gd name="connsiteY70" fmla="*/ 300038 h 590550"/>
              <a:gd name="connsiteX71" fmla="*/ 476160 w 766673"/>
              <a:gd name="connsiteY71" fmla="*/ 285750 h 590550"/>
              <a:gd name="connsiteX72" fmla="*/ 488067 w 766673"/>
              <a:gd name="connsiteY72" fmla="*/ 257175 h 590550"/>
              <a:gd name="connsiteX73" fmla="*/ 492829 w 766673"/>
              <a:gd name="connsiteY73" fmla="*/ 238125 h 590550"/>
              <a:gd name="connsiteX74" fmla="*/ 495210 w 766673"/>
              <a:gd name="connsiteY74" fmla="*/ 228600 h 590550"/>
              <a:gd name="connsiteX75" fmla="*/ 499973 w 766673"/>
              <a:gd name="connsiteY75" fmla="*/ 221457 h 590550"/>
              <a:gd name="connsiteX76" fmla="*/ 497592 w 766673"/>
              <a:gd name="connsiteY76" fmla="*/ 166688 h 590550"/>
              <a:gd name="connsiteX77" fmla="*/ 480923 w 766673"/>
              <a:gd name="connsiteY77" fmla="*/ 159544 h 590550"/>
              <a:gd name="connsiteX78" fmla="*/ 464254 w 766673"/>
              <a:gd name="connsiteY78" fmla="*/ 150019 h 590550"/>
              <a:gd name="connsiteX79" fmla="*/ 457110 w 766673"/>
              <a:gd name="connsiteY79" fmla="*/ 135732 h 590550"/>
              <a:gd name="connsiteX80" fmla="*/ 454729 w 766673"/>
              <a:gd name="connsiteY80" fmla="*/ 119063 h 590550"/>
              <a:gd name="connsiteX81" fmla="*/ 449967 w 766673"/>
              <a:gd name="connsiteY81" fmla="*/ 109538 h 590550"/>
              <a:gd name="connsiteX82" fmla="*/ 447585 w 766673"/>
              <a:gd name="connsiteY82" fmla="*/ 100013 h 590550"/>
              <a:gd name="connsiteX83" fmla="*/ 440442 w 766673"/>
              <a:gd name="connsiteY83" fmla="*/ 95250 h 590550"/>
              <a:gd name="connsiteX84" fmla="*/ 428535 w 766673"/>
              <a:gd name="connsiteY84" fmla="*/ 78582 h 590550"/>
              <a:gd name="connsiteX85" fmla="*/ 421392 w 766673"/>
              <a:gd name="connsiteY85" fmla="*/ 71438 h 590550"/>
              <a:gd name="connsiteX86" fmla="*/ 402342 w 766673"/>
              <a:gd name="connsiteY86" fmla="*/ 61913 h 590550"/>
              <a:gd name="connsiteX87" fmla="*/ 383292 w 766673"/>
              <a:gd name="connsiteY87" fmla="*/ 50007 h 590550"/>
              <a:gd name="connsiteX88" fmla="*/ 373767 w 766673"/>
              <a:gd name="connsiteY88" fmla="*/ 42863 h 590550"/>
              <a:gd name="connsiteX89" fmla="*/ 364242 w 766673"/>
              <a:gd name="connsiteY89" fmla="*/ 38100 h 590550"/>
              <a:gd name="connsiteX90" fmla="*/ 342810 w 766673"/>
              <a:gd name="connsiteY90" fmla="*/ 19050 h 590550"/>
              <a:gd name="connsiteX91" fmla="*/ 328523 w 766673"/>
              <a:gd name="connsiteY91" fmla="*/ 11907 h 590550"/>
              <a:gd name="connsiteX92" fmla="*/ 290423 w 766673"/>
              <a:gd name="connsiteY92" fmla="*/ 0 h 590550"/>
              <a:gd name="connsiteX93" fmla="*/ 268992 w 766673"/>
              <a:gd name="connsiteY93" fmla="*/ 4763 h 590550"/>
              <a:gd name="connsiteX94" fmla="*/ 257085 w 766673"/>
              <a:gd name="connsiteY94" fmla="*/ 7144 h 590550"/>
              <a:gd name="connsiteX95" fmla="*/ 216604 w 766673"/>
              <a:gd name="connsiteY95" fmla="*/ 52388 h 590550"/>
              <a:gd name="connsiteX96" fmla="*/ 159454 w 766673"/>
              <a:gd name="connsiteY96" fmla="*/ 116682 h 590550"/>
              <a:gd name="connsiteX97" fmla="*/ 145167 w 766673"/>
              <a:gd name="connsiteY97" fmla="*/ 176213 h 590550"/>
              <a:gd name="connsiteX98" fmla="*/ 135642 w 766673"/>
              <a:gd name="connsiteY98" fmla="*/ 192882 h 590550"/>
              <a:gd name="connsiteX99" fmla="*/ 130879 w 766673"/>
              <a:gd name="connsiteY99" fmla="*/ 211932 h 590550"/>
              <a:gd name="connsiteX100" fmla="*/ 123735 w 766673"/>
              <a:gd name="connsiteY100" fmla="*/ 230982 h 590550"/>
              <a:gd name="connsiteX101" fmla="*/ 118973 w 766673"/>
              <a:gd name="connsiteY101" fmla="*/ 240507 h 590550"/>
              <a:gd name="connsiteX102" fmla="*/ 76110 w 766673"/>
              <a:gd name="connsiteY102" fmla="*/ 238125 h 590550"/>
              <a:gd name="connsiteX103" fmla="*/ 64204 w 766673"/>
              <a:gd name="connsiteY103" fmla="*/ 235744 h 590550"/>
              <a:gd name="connsiteX104" fmla="*/ 57060 w 766673"/>
              <a:gd name="connsiteY104" fmla="*/ 230982 h 590550"/>
              <a:gd name="connsiteX105" fmla="*/ 47535 w 766673"/>
              <a:gd name="connsiteY105" fmla="*/ 226219 h 590550"/>
              <a:gd name="connsiteX106" fmla="*/ 33248 w 766673"/>
              <a:gd name="connsiteY106" fmla="*/ 221457 h 590550"/>
              <a:gd name="connsiteX107" fmla="*/ 28485 w 766673"/>
              <a:gd name="connsiteY107" fmla="*/ 240507 h 590550"/>
              <a:gd name="connsiteX108" fmla="*/ 26104 w 766673"/>
              <a:gd name="connsiteY108" fmla="*/ 257175 h 590550"/>
              <a:gd name="connsiteX109" fmla="*/ 18960 w 766673"/>
              <a:gd name="connsiteY109" fmla="*/ 278607 h 590550"/>
              <a:gd name="connsiteX110" fmla="*/ 16579 w 766673"/>
              <a:gd name="connsiteY110" fmla="*/ 288132 h 590550"/>
              <a:gd name="connsiteX111" fmla="*/ 11817 w 766673"/>
              <a:gd name="connsiteY111" fmla="*/ 297657 h 590550"/>
              <a:gd name="connsiteX112" fmla="*/ 7054 w 766673"/>
              <a:gd name="connsiteY112" fmla="*/ 319088 h 590550"/>
              <a:gd name="connsiteX113" fmla="*/ 2292 w 766673"/>
              <a:gd name="connsiteY113" fmla="*/ 338138 h 590550"/>
              <a:gd name="connsiteX0" fmla="*/ 2292 w 766673"/>
              <a:gd name="connsiteY0" fmla="*/ 338138 h 590550"/>
              <a:gd name="connsiteX1" fmla="*/ 38010 w 766673"/>
              <a:gd name="connsiteY1" fmla="*/ 354807 h 590550"/>
              <a:gd name="connsiteX2" fmla="*/ 59442 w 766673"/>
              <a:gd name="connsiteY2" fmla="*/ 364332 h 590550"/>
              <a:gd name="connsiteX3" fmla="*/ 85635 w 766673"/>
              <a:gd name="connsiteY3" fmla="*/ 369094 h 590550"/>
              <a:gd name="connsiteX4" fmla="*/ 104685 w 766673"/>
              <a:gd name="connsiteY4" fmla="*/ 376238 h 590550"/>
              <a:gd name="connsiteX5" fmla="*/ 133260 w 766673"/>
              <a:gd name="connsiteY5" fmla="*/ 385763 h 590550"/>
              <a:gd name="connsiteX6" fmla="*/ 154692 w 766673"/>
              <a:gd name="connsiteY6" fmla="*/ 395288 h 590550"/>
              <a:gd name="connsiteX7" fmla="*/ 164217 w 766673"/>
              <a:gd name="connsiteY7" fmla="*/ 400050 h 590550"/>
              <a:gd name="connsiteX8" fmla="*/ 195173 w 766673"/>
              <a:gd name="connsiteY8" fmla="*/ 404813 h 590550"/>
              <a:gd name="connsiteX9" fmla="*/ 207079 w 766673"/>
              <a:gd name="connsiteY9" fmla="*/ 409575 h 590550"/>
              <a:gd name="connsiteX10" fmla="*/ 223748 w 766673"/>
              <a:gd name="connsiteY10" fmla="*/ 414338 h 590550"/>
              <a:gd name="connsiteX11" fmla="*/ 233273 w 766673"/>
              <a:gd name="connsiteY11" fmla="*/ 419100 h 590550"/>
              <a:gd name="connsiteX12" fmla="*/ 242798 w 766673"/>
              <a:gd name="connsiteY12" fmla="*/ 421482 h 590550"/>
              <a:gd name="connsiteX13" fmla="*/ 271373 w 766673"/>
              <a:gd name="connsiteY13" fmla="*/ 435769 h 590550"/>
              <a:gd name="connsiteX14" fmla="*/ 278517 w 766673"/>
              <a:gd name="connsiteY14" fmla="*/ 440532 h 590550"/>
              <a:gd name="connsiteX15" fmla="*/ 307092 w 766673"/>
              <a:gd name="connsiteY15" fmla="*/ 459582 h 590550"/>
              <a:gd name="connsiteX16" fmla="*/ 314235 w 766673"/>
              <a:gd name="connsiteY16" fmla="*/ 466725 h 590550"/>
              <a:gd name="connsiteX17" fmla="*/ 323760 w 766673"/>
              <a:gd name="connsiteY17" fmla="*/ 471488 h 590550"/>
              <a:gd name="connsiteX18" fmla="*/ 335667 w 766673"/>
              <a:gd name="connsiteY18" fmla="*/ 476250 h 590550"/>
              <a:gd name="connsiteX19" fmla="*/ 369004 w 766673"/>
              <a:gd name="connsiteY19" fmla="*/ 481013 h 590550"/>
              <a:gd name="connsiteX20" fmla="*/ 402342 w 766673"/>
              <a:gd name="connsiteY20" fmla="*/ 488157 h 590550"/>
              <a:gd name="connsiteX21" fmla="*/ 416629 w 766673"/>
              <a:gd name="connsiteY21" fmla="*/ 492919 h 590550"/>
              <a:gd name="connsiteX22" fmla="*/ 438060 w 766673"/>
              <a:gd name="connsiteY22" fmla="*/ 497682 h 590550"/>
              <a:gd name="connsiteX23" fmla="*/ 459492 w 766673"/>
              <a:gd name="connsiteY23" fmla="*/ 507207 h 590550"/>
              <a:gd name="connsiteX24" fmla="*/ 478542 w 766673"/>
              <a:gd name="connsiteY24" fmla="*/ 516732 h 590550"/>
              <a:gd name="connsiteX25" fmla="*/ 485685 w 766673"/>
              <a:gd name="connsiteY25" fmla="*/ 523875 h 590550"/>
              <a:gd name="connsiteX26" fmla="*/ 511879 w 766673"/>
              <a:gd name="connsiteY26" fmla="*/ 533400 h 590550"/>
              <a:gd name="connsiteX27" fmla="*/ 519023 w 766673"/>
              <a:gd name="connsiteY27" fmla="*/ 538163 h 590550"/>
              <a:gd name="connsiteX28" fmla="*/ 533310 w 766673"/>
              <a:gd name="connsiteY28" fmla="*/ 542925 h 590550"/>
              <a:gd name="connsiteX29" fmla="*/ 540454 w 766673"/>
              <a:gd name="connsiteY29" fmla="*/ 547688 h 590550"/>
              <a:gd name="connsiteX30" fmla="*/ 547598 w 766673"/>
              <a:gd name="connsiteY30" fmla="*/ 550069 h 590550"/>
              <a:gd name="connsiteX31" fmla="*/ 559504 w 766673"/>
              <a:gd name="connsiteY31" fmla="*/ 554832 h 590550"/>
              <a:gd name="connsiteX32" fmla="*/ 566648 w 766673"/>
              <a:gd name="connsiteY32" fmla="*/ 557213 h 590550"/>
              <a:gd name="connsiteX33" fmla="*/ 630942 w 766673"/>
              <a:gd name="connsiteY33" fmla="*/ 559594 h 590550"/>
              <a:gd name="connsiteX34" fmla="*/ 669042 w 766673"/>
              <a:gd name="connsiteY34" fmla="*/ 573882 h 590550"/>
              <a:gd name="connsiteX35" fmla="*/ 702379 w 766673"/>
              <a:gd name="connsiteY35" fmla="*/ 581025 h 590550"/>
              <a:gd name="connsiteX36" fmla="*/ 721429 w 766673"/>
              <a:gd name="connsiteY36" fmla="*/ 585788 h 590550"/>
              <a:gd name="connsiteX37" fmla="*/ 740479 w 766673"/>
              <a:gd name="connsiteY37" fmla="*/ 590550 h 590550"/>
              <a:gd name="connsiteX38" fmla="*/ 750004 w 766673"/>
              <a:gd name="connsiteY38" fmla="*/ 576263 h 590550"/>
              <a:gd name="connsiteX39" fmla="*/ 757148 w 766673"/>
              <a:gd name="connsiteY39" fmla="*/ 566738 h 590550"/>
              <a:gd name="connsiteX40" fmla="*/ 766673 w 766673"/>
              <a:gd name="connsiteY40" fmla="*/ 547688 h 590550"/>
              <a:gd name="connsiteX41" fmla="*/ 752385 w 766673"/>
              <a:gd name="connsiteY41" fmla="*/ 545307 h 590550"/>
              <a:gd name="connsiteX42" fmla="*/ 745242 w 766673"/>
              <a:gd name="connsiteY42" fmla="*/ 542925 h 590550"/>
              <a:gd name="connsiteX43" fmla="*/ 719048 w 766673"/>
              <a:gd name="connsiteY43" fmla="*/ 540544 h 590550"/>
              <a:gd name="connsiteX44" fmla="*/ 707142 w 766673"/>
              <a:gd name="connsiteY44" fmla="*/ 535782 h 590550"/>
              <a:gd name="connsiteX45" fmla="*/ 699998 w 766673"/>
              <a:gd name="connsiteY45" fmla="*/ 533400 h 590550"/>
              <a:gd name="connsiteX46" fmla="*/ 685710 w 766673"/>
              <a:gd name="connsiteY46" fmla="*/ 523875 h 590550"/>
              <a:gd name="connsiteX47" fmla="*/ 683329 w 766673"/>
              <a:gd name="connsiteY47" fmla="*/ 514350 h 590550"/>
              <a:gd name="connsiteX48" fmla="*/ 680948 w 766673"/>
              <a:gd name="connsiteY48" fmla="*/ 492919 h 590550"/>
              <a:gd name="connsiteX49" fmla="*/ 673804 w 766673"/>
              <a:gd name="connsiteY49" fmla="*/ 488157 h 590550"/>
              <a:gd name="connsiteX50" fmla="*/ 657135 w 766673"/>
              <a:gd name="connsiteY50" fmla="*/ 471488 h 590550"/>
              <a:gd name="connsiteX51" fmla="*/ 654754 w 766673"/>
              <a:gd name="connsiteY51" fmla="*/ 464344 h 590550"/>
              <a:gd name="connsiteX52" fmla="*/ 649992 w 766673"/>
              <a:gd name="connsiteY52" fmla="*/ 454819 h 590550"/>
              <a:gd name="connsiteX53" fmla="*/ 666660 w 766673"/>
              <a:gd name="connsiteY53" fmla="*/ 457200 h 590550"/>
              <a:gd name="connsiteX54" fmla="*/ 685710 w 766673"/>
              <a:gd name="connsiteY54" fmla="*/ 461963 h 590550"/>
              <a:gd name="connsiteX55" fmla="*/ 692854 w 766673"/>
              <a:gd name="connsiteY55" fmla="*/ 454819 h 590550"/>
              <a:gd name="connsiteX56" fmla="*/ 688092 w 766673"/>
              <a:gd name="connsiteY56" fmla="*/ 442913 h 590550"/>
              <a:gd name="connsiteX57" fmla="*/ 680948 w 766673"/>
              <a:gd name="connsiteY57" fmla="*/ 426244 h 590550"/>
              <a:gd name="connsiteX58" fmla="*/ 671423 w 766673"/>
              <a:gd name="connsiteY58" fmla="*/ 423863 h 590550"/>
              <a:gd name="connsiteX59" fmla="*/ 657135 w 766673"/>
              <a:gd name="connsiteY59" fmla="*/ 435769 h 590550"/>
              <a:gd name="connsiteX60" fmla="*/ 645229 w 766673"/>
              <a:gd name="connsiteY60" fmla="*/ 447675 h 590550"/>
              <a:gd name="connsiteX61" fmla="*/ 623798 w 766673"/>
              <a:gd name="connsiteY61" fmla="*/ 457200 h 590550"/>
              <a:gd name="connsiteX62" fmla="*/ 588079 w 766673"/>
              <a:gd name="connsiteY62" fmla="*/ 459582 h 590550"/>
              <a:gd name="connsiteX63" fmla="*/ 535692 w 766673"/>
              <a:gd name="connsiteY63" fmla="*/ 459582 h 590550"/>
              <a:gd name="connsiteX64" fmla="*/ 528548 w 766673"/>
              <a:gd name="connsiteY64" fmla="*/ 454819 h 590550"/>
              <a:gd name="connsiteX65" fmla="*/ 519023 w 766673"/>
              <a:gd name="connsiteY65" fmla="*/ 438150 h 590550"/>
              <a:gd name="connsiteX66" fmla="*/ 469017 w 766673"/>
              <a:gd name="connsiteY66" fmla="*/ 423863 h 590550"/>
              <a:gd name="connsiteX67" fmla="*/ 454729 w 766673"/>
              <a:gd name="connsiteY67" fmla="*/ 404813 h 590550"/>
              <a:gd name="connsiteX68" fmla="*/ 445204 w 766673"/>
              <a:gd name="connsiteY68" fmla="*/ 376238 h 590550"/>
              <a:gd name="connsiteX69" fmla="*/ 447585 w 766673"/>
              <a:gd name="connsiteY69" fmla="*/ 319088 h 590550"/>
              <a:gd name="connsiteX70" fmla="*/ 461873 w 766673"/>
              <a:gd name="connsiteY70" fmla="*/ 300038 h 590550"/>
              <a:gd name="connsiteX71" fmla="*/ 476160 w 766673"/>
              <a:gd name="connsiteY71" fmla="*/ 285750 h 590550"/>
              <a:gd name="connsiteX72" fmla="*/ 488067 w 766673"/>
              <a:gd name="connsiteY72" fmla="*/ 257175 h 590550"/>
              <a:gd name="connsiteX73" fmla="*/ 492829 w 766673"/>
              <a:gd name="connsiteY73" fmla="*/ 238125 h 590550"/>
              <a:gd name="connsiteX74" fmla="*/ 495210 w 766673"/>
              <a:gd name="connsiteY74" fmla="*/ 228600 h 590550"/>
              <a:gd name="connsiteX75" fmla="*/ 499973 w 766673"/>
              <a:gd name="connsiteY75" fmla="*/ 221457 h 590550"/>
              <a:gd name="connsiteX76" fmla="*/ 497592 w 766673"/>
              <a:gd name="connsiteY76" fmla="*/ 166688 h 590550"/>
              <a:gd name="connsiteX77" fmla="*/ 480923 w 766673"/>
              <a:gd name="connsiteY77" fmla="*/ 159544 h 590550"/>
              <a:gd name="connsiteX78" fmla="*/ 464254 w 766673"/>
              <a:gd name="connsiteY78" fmla="*/ 150019 h 590550"/>
              <a:gd name="connsiteX79" fmla="*/ 457110 w 766673"/>
              <a:gd name="connsiteY79" fmla="*/ 135732 h 590550"/>
              <a:gd name="connsiteX80" fmla="*/ 454729 w 766673"/>
              <a:gd name="connsiteY80" fmla="*/ 119063 h 590550"/>
              <a:gd name="connsiteX81" fmla="*/ 449967 w 766673"/>
              <a:gd name="connsiteY81" fmla="*/ 109538 h 590550"/>
              <a:gd name="connsiteX82" fmla="*/ 447585 w 766673"/>
              <a:gd name="connsiteY82" fmla="*/ 100013 h 590550"/>
              <a:gd name="connsiteX83" fmla="*/ 440442 w 766673"/>
              <a:gd name="connsiteY83" fmla="*/ 95250 h 590550"/>
              <a:gd name="connsiteX84" fmla="*/ 428535 w 766673"/>
              <a:gd name="connsiteY84" fmla="*/ 78582 h 590550"/>
              <a:gd name="connsiteX85" fmla="*/ 421392 w 766673"/>
              <a:gd name="connsiteY85" fmla="*/ 71438 h 590550"/>
              <a:gd name="connsiteX86" fmla="*/ 402342 w 766673"/>
              <a:gd name="connsiteY86" fmla="*/ 61913 h 590550"/>
              <a:gd name="connsiteX87" fmla="*/ 383292 w 766673"/>
              <a:gd name="connsiteY87" fmla="*/ 50007 h 590550"/>
              <a:gd name="connsiteX88" fmla="*/ 373767 w 766673"/>
              <a:gd name="connsiteY88" fmla="*/ 42863 h 590550"/>
              <a:gd name="connsiteX89" fmla="*/ 364242 w 766673"/>
              <a:gd name="connsiteY89" fmla="*/ 38100 h 590550"/>
              <a:gd name="connsiteX90" fmla="*/ 342810 w 766673"/>
              <a:gd name="connsiteY90" fmla="*/ 19050 h 590550"/>
              <a:gd name="connsiteX91" fmla="*/ 328523 w 766673"/>
              <a:gd name="connsiteY91" fmla="*/ 11907 h 590550"/>
              <a:gd name="connsiteX92" fmla="*/ 290423 w 766673"/>
              <a:gd name="connsiteY92" fmla="*/ 0 h 590550"/>
              <a:gd name="connsiteX93" fmla="*/ 268992 w 766673"/>
              <a:gd name="connsiteY93" fmla="*/ 4763 h 590550"/>
              <a:gd name="connsiteX94" fmla="*/ 257085 w 766673"/>
              <a:gd name="connsiteY94" fmla="*/ 7144 h 590550"/>
              <a:gd name="connsiteX95" fmla="*/ 216604 w 766673"/>
              <a:gd name="connsiteY95" fmla="*/ 52388 h 590550"/>
              <a:gd name="connsiteX96" fmla="*/ 159454 w 766673"/>
              <a:gd name="connsiteY96" fmla="*/ 116682 h 590550"/>
              <a:gd name="connsiteX97" fmla="*/ 135642 w 766673"/>
              <a:gd name="connsiteY97" fmla="*/ 192882 h 590550"/>
              <a:gd name="connsiteX98" fmla="*/ 130879 w 766673"/>
              <a:gd name="connsiteY98" fmla="*/ 211932 h 590550"/>
              <a:gd name="connsiteX99" fmla="*/ 123735 w 766673"/>
              <a:gd name="connsiteY99" fmla="*/ 230982 h 590550"/>
              <a:gd name="connsiteX100" fmla="*/ 118973 w 766673"/>
              <a:gd name="connsiteY100" fmla="*/ 240507 h 590550"/>
              <a:gd name="connsiteX101" fmla="*/ 76110 w 766673"/>
              <a:gd name="connsiteY101" fmla="*/ 238125 h 590550"/>
              <a:gd name="connsiteX102" fmla="*/ 64204 w 766673"/>
              <a:gd name="connsiteY102" fmla="*/ 235744 h 590550"/>
              <a:gd name="connsiteX103" fmla="*/ 57060 w 766673"/>
              <a:gd name="connsiteY103" fmla="*/ 230982 h 590550"/>
              <a:gd name="connsiteX104" fmla="*/ 47535 w 766673"/>
              <a:gd name="connsiteY104" fmla="*/ 226219 h 590550"/>
              <a:gd name="connsiteX105" fmla="*/ 33248 w 766673"/>
              <a:gd name="connsiteY105" fmla="*/ 221457 h 590550"/>
              <a:gd name="connsiteX106" fmla="*/ 28485 w 766673"/>
              <a:gd name="connsiteY106" fmla="*/ 240507 h 590550"/>
              <a:gd name="connsiteX107" fmla="*/ 26104 w 766673"/>
              <a:gd name="connsiteY107" fmla="*/ 257175 h 590550"/>
              <a:gd name="connsiteX108" fmla="*/ 18960 w 766673"/>
              <a:gd name="connsiteY108" fmla="*/ 278607 h 590550"/>
              <a:gd name="connsiteX109" fmla="*/ 16579 w 766673"/>
              <a:gd name="connsiteY109" fmla="*/ 288132 h 590550"/>
              <a:gd name="connsiteX110" fmla="*/ 11817 w 766673"/>
              <a:gd name="connsiteY110" fmla="*/ 297657 h 590550"/>
              <a:gd name="connsiteX111" fmla="*/ 7054 w 766673"/>
              <a:gd name="connsiteY111" fmla="*/ 319088 h 590550"/>
              <a:gd name="connsiteX112" fmla="*/ 2292 w 766673"/>
              <a:gd name="connsiteY112" fmla="*/ 338138 h 590550"/>
              <a:gd name="connsiteX0" fmla="*/ 2292 w 766673"/>
              <a:gd name="connsiteY0" fmla="*/ 338138 h 590550"/>
              <a:gd name="connsiteX1" fmla="*/ 38010 w 766673"/>
              <a:gd name="connsiteY1" fmla="*/ 354807 h 590550"/>
              <a:gd name="connsiteX2" fmla="*/ 59442 w 766673"/>
              <a:gd name="connsiteY2" fmla="*/ 364332 h 590550"/>
              <a:gd name="connsiteX3" fmla="*/ 85635 w 766673"/>
              <a:gd name="connsiteY3" fmla="*/ 369094 h 590550"/>
              <a:gd name="connsiteX4" fmla="*/ 104685 w 766673"/>
              <a:gd name="connsiteY4" fmla="*/ 376238 h 590550"/>
              <a:gd name="connsiteX5" fmla="*/ 133260 w 766673"/>
              <a:gd name="connsiteY5" fmla="*/ 385763 h 590550"/>
              <a:gd name="connsiteX6" fmla="*/ 154692 w 766673"/>
              <a:gd name="connsiteY6" fmla="*/ 395288 h 590550"/>
              <a:gd name="connsiteX7" fmla="*/ 164217 w 766673"/>
              <a:gd name="connsiteY7" fmla="*/ 400050 h 590550"/>
              <a:gd name="connsiteX8" fmla="*/ 195173 w 766673"/>
              <a:gd name="connsiteY8" fmla="*/ 404813 h 590550"/>
              <a:gd name="connsiteX9" fmla="*/ 207079 w 766673"/>
              <a:gd name="connsiteY9" fmla="*/ 409575 h 590550"/>
              <a:gd name="connsiteX10" fmla="*/ 223748 w 766673"/>
              <a:gd name="connsiteY10" fmla="*/ 414338 h 590550"/>
              <a:gd name="connsiteX11" fmla="*/ 233273 w 766673"/>
              <a:gd name="connsiteY11" fmla="*/ 419100 h 590550"/>
              <a:gd name="connsiteX12" fmla="*/ 242798 w 766673"/>
              <a:gd name="connsiteY12" fmla="*/ 421482 h 590550"/>
              <a:gd name="connsiteX13" fmla="*/ 271373 w 766673"/>
              <a:gd name="connsiteY13" fmla="*/ 435769 h 590550"/>
              <a:gd name="connsiteX14" fmla="*/ 278517 w 766673"/>
              <a:gd name="connsiteY14" fmla="*/ 440532 h 590550"/>
              <a:gd name="connsiteX15" fmla="*/ 307092 w 766673"/>
              <a:gd name="connsiteY15" fmla="*/ 459582 h 590550"/>
              <a:gd name="connsiteX16" fmla="*/ 314235 w 766673"/>
              <a:gd name="connsiteY16" fmla="*/ 466725 h 590550"/>
              <a:gd name="connsiteX17" fmla="*/ 323760 w 766673"/>
              <a:gd name="connsiteY17" fmla="*/ 471488 h 590550"/>
              <a:gd name="connsiteX18" fmla="*/ 335667 w 766673"/>
              <a:gd name="connsiteY18" fmla="*/ 476250 h 590550"/>
              <a:gd name="connsiteX19" fmla="*/ 369004 w 766673"/>
              <a:gd name="connsiteY19" fmla="*/ 481013 h 590550"/>
              <a:gd name="connsiteX20" fmla="*/ 402342 w 766673"/>
              <a:gd name="connsiteY20" fmla="*/ 488157 h 590550"/>
              <a:gd name="connsiteX21" fmla="*/ 416629 w 766673"/>
              <a:gd name="connsiteY21" fmla="*/ 492919 h 590550"/>
              <a:gd name="connsiteX22" fmla="*/ 438060 w 766673"/>
              <a:gd name="connsiteY22" fmla="*/ 497682 h 590550"/>
              <a:gd name="connsiteX23" fmla="*/ 459492 w 766673"/>
              <a:gd name="connsiteY23" fmla="*/ 507207 h 590550"/>
              <a:gd name="connsiteX24" fmla="*/ 478542 w 766673"/>
              <a:gd name="connsiteY24" fmla="*/ 516732 h 590550"/>
              <a:gd name="connsiteX25" fmla="*/ 485685 w 766673"/>
              <a:gd name="connsiteY25" fmla="*/ 523875 h 590550"/>
              <a:gd name="connsiteX26" fmla="*/ 511879 w 766673"/>
              <a:gd name="connsiteY26" fmla="*/ 533400 h 590550"/>
              <a:gd name="connsiteX27" fmla="*/ 519023 w 766673"/>
              <a:gd name="connsiteY27" fmla="*/ 538163 h 590550"/>
              <a:gd name="connsiteX28" fmla="*/ 533310 w 766673"/>
              <a:gd name="connsiteY28" fmla="*/ 542925 h 590550"/>
              <a:gd name="connsiteX29" fmla="*/ 540454 w 766673"/>
              <a:gd name="connsiteY29" fmla="*/ 547688 h 590550"/>
              <a:gd name="connsiteX30" fmla="*/ 547598 w 766673"/>
              <a:gd name="connsiteY30" fmla="*/ 550069 h 590550"/>
              <a:gd name="connsiteX31" fmla="*/ 559504 w 766673"/>
              <a:gd name="connsiteY31" fmla="*/ 554832 h 590550"/>
              <a:gd name="connsiteX32" fmla="*/ 566648 w 766673"/>
              <a:gd name="connsiteY32" fmla="*/ 557213 h 590550"/>
              <a:gd name="connsiteX33" fmla="*/ 630942 w 766673"/>
              <a:gd name="connsiteY33" fmla="*/ 559594 h 590550"/>
              <a:gd name="connsiteX34" fmla="*/ 669042 w 766673"/>
              <a:gd name="connsiteY34" fmla="*/ 573882 h 590550"/>
              <a:gd name="connsiteX35" fmla="*/ 702379 w 766673"/>
              <a:gd name="connsiteY35" fmla="*/ 581025 h 590550"/>
              <a:gd name="connsiteX36" fmla="*/ 721429 w 766673"/>
              <a:gd name="connsiteY36" fmla="*/ 585788 h 590550"/>
              <a:gd name="connsiteX37" fmla="*/ 740479 w 766673"/>
              <a:gd name="connsiteY37" fmla="*/ 590550 h 590550"/>
              <a:gd name="connsiteX38" fmla="*/ 750004 w 766673"/>
              <a:gd name="connsiteY38" fmla="*/ 576263 h 590550"/>
              <a:gd name="connsiteX39" fmla="*/ 757148 w 766673"/>
              <a:gd name="connsiteY39" fmla="*/ 566738 h 590550"/>
              <a:gd name="connsiteX40" fmla="*/ 766673 w 766673"/>
              <a:gd name="connsiteY40" fmla="*/ 547688 h 590550"/>
              <a:gd name="connsiteX41" fmla="*/ 752385 w 766673"/>
              <a:gd name="connsiteY41" fmla="*/ 545307 h 590550"/>
              <a:gd name="connsiteX42" fmla="*/ 745242 w 766673"/>
              <a:gd name="connsiteY42" fmla="*/ 542925 h 590550"/>
              <a:gd name="connsiteX43" fmla="*/ 719048 w 766673"/>
              <a:gd name="connsiteY43" fmla="*/ 540544 h 590550"/>
              <a:gd name="connsiteX44" fmla="*/ 707142 w 766673"/>
              <a:gd name="connsiteY44" fmla="*/ 535782 h 590550"/>
              <a:gd name="connsiteX45" fmla="*/ 699998 w 766673"/>
              <a:gd name="connsiteY45" fmla="*/ 533400 h 590550"/>
              <a:gd name="connsiteX46" fmla="*/ 685710 w 766673"/>
              <a:gd name="connsiteY46" fmla="*/ 523875 h 590550"/>
              <a:gd name="connsiteX47" fmla="*/ 683329 w 766673"/>
              <a:gd name="connsiteY47" fmla="*/ 514350 h 590550"/>
              <a:gd name="connsiteX48" fmla="*/ 680948 w 766673"/>
              <a:gd name="connsiteY48" fmla="*/ 492919 h 590550"/>
              <a:gd name="connsiteX49" fmla="*/ 673804 w 766673"/>
              <a:gd name="connsiteY49" fmla="*/ 488157 h 590550"/>
              <a:gd name="connsiteX50" fmla="*/ 657135 w 766673"/>
              <a:gd name="connsiteY50" fmla="*/ 471488 h 590550"/>
              <a:gd name="connsiteX51" fmla="*/ 654754 w 766673"/>
              <a:gd name="connsiteY51" fmla="*/ 464344 h 590550"/>
              <a:gd name="connsiteX52" fmla="*/ 649992 w 766673"/>
              <a:gd name="connsiteY52" fmla="*/ 454819 h 590550"/>
              <a:gd name="connsiteX53" fmla="*/ 666660 w 766673"/>
              <a:gd name="connsiteY53" fmla="*/ 457200 h 590550"/>
              <a:gd name="connsiteX54" fmla="*/ 685710 w 766673"/>
              <a:gd name="connsiteY54" fmla="*/ 461963 h 590550"/>
              <a:gd name="connsiteX55" fmla="*/ 692854 w 766673"/>
              <a:gd name="connsiteY55" fmla="*/ 454819 h 590550"/>
              <a:gd name="connsiteX56" fmla="*/ 688092 w 766673"/>
              <a:gd name="connsiteY56" fmla="*/ 442913 h 590550"/>
              <a:gd name="connsiteX57" fmla="*/ 680948 w 766673"/>
              <a:gd name="connsiteY57" fmla="*/ 426244 h 590550"/>
              <a:gd name="connsiteX58" fmla="*/ 671423 w 766673"/>
              <a:gd name="connsiteY58" fmla="*/ 423863 h 590550"/>
              <a:gd name="connsiteX59" fmla="*/ 657135 w 766673"/>
              <a:gd name="connsiteY59" fmla="*/ 435769 h 590550"/>
              <a:gd name="connsiteX60" fmla="*/ 645229 w 766673"/>
              <a:gd name="connsiteY60" fmla="*/ 447675 h 590550"/>
              <a:gd name="connsiteX61" fmla="*/ 623798 w 766673"/>
              <a:gd name="connsiteY61" fmla="*/ 457200 h 590550"/>
              <a:gd name="connsiteX62" fmla="*/ 588079 w 766673"/>
              <a:gd name="connsiteY62" fmla="*/ 459582 h 590550"/>
              <a:gd name="connsiteX63" fmla="*/ 535692 w 766673"/>
              <a:gd name="connsiteY63" fmla="*/ 459582 h 590550"/>
              <a:gd name="connsiteX64" fmla="*/ 528548 w 766673"/>
              <a:gd name="connsiteY64" fmla="*/ 454819 h 590550"/>
              <a:gd name="connsiteX65" fmla="*/ 519023 w 766673"/>
              <a:gd name="connsiteY65" fmla="*/ 438150 h 590550"/>
              <a:gd name="connsiteX66" fmla="*/ 469017 w 766673"/>
              <a:gd name="connsiteY66" fmla="*/ 423863 h 590550"/>
              <a:gd name="connsiteX67" fmla="*/ 454729 w 766673"/>
              <a:gd name="connsiteY67" fmla="*/ 404813 h 590550"/>
              <a:gd name="connsiteX68" fmla="*/ 445204 w 766673"/>
              <a:gd name="connsiteY68" fmla="*/ 376238 h 590550"/>
              <a:gd name="connsiteX69" fmla="*/ 447585 w 766673"/>
              <a:gd name="connsiteY69" fmla="*/ 319088 h 590550"/>
              <a:gd name="connsiteX70" fmla="*/ 461873 w 766673"/>
              <a:gd name="connsiteY70" fmla="*/ 300038 h 590550"/>
              <a:gd name="connsiteX71" fmla="*/ 476160 w 766673"/>
              <a:gd name="connsiteY71" fmla="*/ 285750 h 590550"/>
              <a:gd name="connsiteX72" fmla="*/ 488067 w 766673"/>
              <a:gd name="connsiteY72" fmla="*/ 257175 h 590550"/>
              <a:gd name="connsiteX73" fmla="*/ 492829 w 766673"/>
              <a:gd name="connsiteY73" fmla="*/ 238125 h 590550"/>
              <a:gd name="connsiteX74" fmla="*/ 495210 w 766673"/>
              <a:gd name="connsiteY74" fmla="*/ 228600 h 590550"/>
              <a:gd name="connsiteX75" fmla="*/ 499973 w 766673"/>
              <a:gd name="connsiteY75" fmla="*/ 221457 h 590550"/>
              <a:gd name="connsiteX76" fmla="*/ 497592 w 766673"/>
              <a:gd name="connsiteY76" fmla="*/ 166688 h 590550"/>
              <a:gd name="connsiteX77" fmla="*/ 480923 w 766673"/>
              <a:gd name="connsiteY77" fmla="*/ 159544 h 590550"/>
              <a:gd name="connsiteX78" fmla="*/ 464254 w 766673"/>
              <a:gd name="connsiteY78" fmla="*/ 150019 h 590550"/>
              <a:gd name="connsiteX79" fmla="*/ 457110 w 766673"/>
              <a:gd name="connsiteY79" fmla="*/ 135732 h 590550"/>
              <a:gd name="connsiteX80" fmla="*/ 454729 w 766673"/>
              <a:gd name="connsiteY80" fmla="*/ 119063 h 590550"/>
              <a:gd name="connsiteX81" fmla="*/ 449967 w 766673"/>
              <a:gd name="connsiteY81" fmla="*/ 109538 h 590550"/>
              <a:gd name="connsiteX82" fmla="*/ 447585 w 766673"/>
              <a:gd name="connsiteY82" fmla="*/ 100013 h 590550"/>
              <a:gd name="connsiteX83" fmla="*/ 440442 w 766673"/>
              <a:gd name="connsiteY83" fmla="*/ 95250 h 590550"/>
              <a:gd name="connsiteX84" fmla="*/ 428535 w 766673"/>
              <a:gd name="connsiteY84" fmla="*/ 78582 h 590550"/>
              <a:gd name="connsiteX85" fmla="*/ 421392 w 766673"/>
              <a:gd name="connsiteY85" fmla="*/ 71438 h 590550"/>
              <a:gd name="connsiteX86" fmla="*/ 402342 w 766673"/>
              <a:gd name="connsiteY86" fmla="*/ 61913 h 590550"/>
              <a:gd name="connsiteX87" fmla="*/ 383292 w 766673"/>
              <a:gd name="connsiteY87" fmla="*/ 50007 h 590550"/>
              <a:gd name="connsiteX88" fmla="*/ 373767 w 766673"/>
              <a:gd name="connsiteY88" fmla="*/ 42863 h 590550"/>
              <a:gd name="connsiteX89" fmla="*/ 364242 w 766673"/>
              <a:gd name="connsiteY89" fmla="*/ 38100 h 590550"/>
              <a:gd name="connsiteX90" fmla="*/ 342810 w 766673"/>
              <a:gd name="connsiteY90" fmla="*/ 19050 h 590550"/>
              <a:gd name="connsiteX91" fmla="*/ 328523 w 766673"/>
              <a:gd name="connsiteY91" fmla="*/ 11907 h 590550"/>
              <a:gd name="connsiteX92" fmla="*/ 290423 w 766673"/>
              <a:gd name="connsiteY92" fmla="*/ 0 h 590550"/>
              <a:gd name="connsiteX93" fmla="*/ 268992 w 766673"/>
              <a:gd name="connsiteY93" fmla="*/ 4763 h 590550"/>
              <a:gd name="connsiteX94" fmla="*/ 257085 w 766673"/>
              <a:gd name="connsiteY94" fmla="*/ 7144 h 590550"/>
              <a:gd name="connsiteX95" fmla="*/ 216604 w 766673"/>
              <a:gd name="connsiteY95" fmla="*/ 52388 h 590550"/>
              <a:gd name="connsiteX96" fmla="*/ 159454 w 766673"/>
              <a:gd name="connsiteY96" fmla="*/ 116682 h 590550"/>
              <a:gd name="connsiteX97" fmla="*/ 135642 w 766673"/>
              <a:gd name="connsiteY97" fmla="*/ 192882 h 590550"/>
              <a:gd name="connsiteX98" fmla="*/ 130879 w 766673"/>
              <a:gd name="connsiteY98" fmla="*/ 211932 h 590550"/>
              <a:gd name="connsiteX99" fmla="*/ 118973 w 766673"/>
              <a:gd name="connsiteY99" fmla="*/ 240507 h 590550"/>
              <a:gd name="connsiteX100" fmla="*/ 76110 w 766673"/>
              <a:gd name="connsiteY100" fmla="*/ 238125 h 590550"/>
              <a:gd name="connsiteX101" fmla="*/ 64204 w 766673"/>
              <a:gd name="connsiteY101" fmla="*/ 235744 h 590550"/>
              <a:gd name="connsiteX102" fmla="*/ 57060 w 766673"/>
              <a:gd name="connsiteY102" fmla="*/ 230982 h 590550"/>
              <a:gd name="connsiteX103" fmla="*/ 47535 w 766673"/>
              <a:gd name="connsiteY103" fmla="*/ 226219 h 590550"/>
              <a:gd name="connsiteX104" fmla="*/ 33248 w 766673"/>
              <a:gd name="connsiteY104" fmla="*/ 221457 h 590550"/>
              <a:gd name="connsiteX105" fmla="*/ 28485 w 766673"/>
              <a:gd name="connsiteY105" fmla="*/ 240507 h 590550"/>
              <a:gd name="connsiteX106" fmla="*/ 26104 w 766673"/>
              <a:gd name="connsiteY106" fmla="*/ 257175 h 590550"/>
              <a:gd name="connsiteX107" fmla="*/ 18960 w 766673"/>
              <a:gd name="connsiteY107" fmla="*/ 278607 h 590550"/>
              <a:gd name="connsiteX108" fmla="*/ 16579 w 766673"/>
              <a:gd name="connsiteY108" fmla="*/ 288132 h 590550"/>
              <a:gd name="connsiteX109" fmla="*/ 11817 w 766673"/>
              <a:gd name="connsiteY109" fmla="*/ 297657 h 590550"/>
              <a:gd name="connsiteX110" fmla="*/ 7054 w 766673"/>
              <a:gd name="connsiteY110" fmla="*/ 319088 h 590550"/>
              <a:gd name="connsiteX111" fmla="*/ 2292 w 766673"/>
              <a:gd name="connsiteY111" fmla="*/ 338138 h 590550"/>
              <a:gd name="connsiteX0" fmla="*/ 2292 w 766673"/>
              <a:gd name="connsiteY0" fmla="*/ 338138 h 590550"/>
              <a:gd name="connsiteX1" fmla="*/ 38010 w 766673"/>
              <a:gd name="connsiteY1" fmla="*/ 354807 h 590550"/>
              <a:gd name="connsiteX2" fmla="*/ 59442 w 766673"/>
              <a:gd name="connsiteY2" fmla="*/ 364332 h 590550"/>
              <a:gd name="connsiteX3" fmla="*/ 85635 w 766673"/>
              <a:gd name="connsiteY3" fmla="*/ 369094 h 590550"/>
              <a:gd name="connsiteX4" fmla="*/ 104685 w 766673"/>
              <a:gd name="connsiteY4" fmla="*/ 376238 h 590550"/>
              <a:gd name="connsiteX5" fmla="*/ 133260 w 766673"/>
              <a:gd name="connsiteY5" fmla="*/ 385763 h 590550"/>
              <a:gd name="connsiteX6" fmla="*/ 154692 w 766673"/>
              <a:gd name="connsiteY6" fmla="*/ 395288 h 590550"/>
              <a:gd name="connsiteX7" fmla="*/ 164217 w 766673"/>
              <a:gd name="connsiteY7" fmla="*/ 400050 h 590550"/>
              <a:gd name="connsiteX8" fmla="*/ 195173 w 766673"/>
              <a:gd name="connsiteY8" fmla="*/ 404813 h 590550"/>
              <a:gd name="connsiteX9" fmla="*/ 207079 w 766673"/>
              <a:gd name="connsiteY9" fmla="*/ 409575 h 590550"/>
              <a:gd name="connsiteX10" fmla="*/ 223748 w 766673"/>
              <a:gd name="connsiteY10" fmla="*/ 414338 h 590550"/>
              <a:gd name="connsiteX11" fmla="*/ 233273 w 766673"/>
              <a:gd name="connsiteY11" fmla="*/ 419100 h 590550"/>
              <a:gd name="connsiteX12" fmla="*/ 242798 w 766673"/>
              <a:gd name="connsiteY12" fmla="*/ 421482 h 590550"/>
              <a:gd name="connsiteX13" fmla="*/ 271373 w 766673"/>
              <a:gd name="connsiteY13" fmla="*/ 435769 h 590550"/>
              <a:gd name="connsiteX14" fmla="*/ 278517 w 766673"/>
              <a:gd name="connsiteY14" fmla="*/ 440532 h 590550"/>
              <a:gd name="connsiteX15" fmla="*/ 307092 w 766673"/>
              <a:gd name="connsiteY15" fmla="*/ 459582 h 590550"/>
              <a:gd name="connsiteX16" fmla="*/ 314235 w 766673"/>
              <a:gd name="connsiteY16" fmla="*/ 466725 h 590550"/>
              <a:gd name="connsiteX17" fmla="*/ 323760 w 766673"/>
              <a:gd name="connsiteY17" fmla="*/ 471488 h 590550"/>
              <a:gd name="connsiteX18" fmla="*/ 335667 w 766673"/>
              <a:gd name="connsiteY18" fmla="*/ 476250 h 590550"/>
              <a:gd name="connsiteX19" fmla="*/ 369004 w 766673"/>
              <a:gd name="connsiteY19" fmla="*/ 481013 h 590550"/>
              <a:gd name="connsiteX20" fmla="*/ 402342 w 766673"/>
              <a:gd name="connsiteY20" fmla="*/ 488157 h 590550"/>
              <a:gd name="connsiteX21" fmla="*/ 416629 w 766673"/>
              <a:gd name="connsiteY21" fmla="*/ 492919 h 590550"/>
              <a:gd name="connsiteX22" fmla="*/ 438060 w 766673"/>
              <a:gd name="connsiteY22" fmla="*/ 497682 h 590550"/>
              <a:gd name="connsiteX23" fmla="*/ 459492 w 766673"/>
              <a:gd name="connsiteY23" fmla="*/ 507207 h 590550"/>
              <a:gd name="connsiteX24" fmla="*/ 478542 w 766673"/>
              <a:gd name="connsiteY24" fmla="*/ 516732 h 590550"/>
              <a:gd name="connsiteX25" fmla="*/ 485685 w 766673"/>
              <a:gd name="connsiteY25" fmla="*/ 523875 h 590550"/>
              <a:gd name="connsiteX26" fmla="*/ 511879 w 766673"/>
              <a:gd name="connsiteY26" fmla="*/ 533400 h 590550"/>
              <a:gd name="connsiteX27" fmla="*/ 519023 w 766673"/>
              <a:gd name="connsiteY27" fmla="*/ 538163 h 590550"/>
              <a:gd name="connsiteX28" fmla="*/ 533310 w 766673"/>
              <a:gd name="connsiteY28" fmla="*/ 542925 h 590550"/>
              <a:gd name="connsiteX29" fmla="*/ 540454 w 766673"/>
              <a:gd name="connsiteY29" fmla="*/ 547688 h 590550"/>
              <a:gd name="connsiteX30" fmla="*/ 547598 w 766673"/>
              <a:gd name="connsiteY30" fmla="*/ 550069 h 590550"/>
              <a:gd name="connsiteX31" fmla="*/ 559504 w 766673"/>
              <a:gd name="connsiteY31" fmla="*/ 554832 h 590550"/>
              <a:gd name="connsiteX32" fmla="*/ 566648 w 766673"/>
              <a:gd name="connsiteY32" fmla="*/ 557213 h 590550"/>
              <a:gd name="connsiteX33" fmla="*/ 630942 w 766673"/>
              <a:gd name="connsiteY33" fmla="*/ 559594 h 590550"/>
              <a:gd name="connsiteX34" fmla="*/ 669042 w 766673"/>
              <a:gd name="connsiteY34" fmla="*/ 573882 h 590550"/>
              <a:gd name="connsiteX35" fmla="*/ 702379 w 766673"/>
              <a:gd name="connsiteY35" fmla="*/ 581025 h 590550"/>
              <a:gd name="connsiteX36" fmla="*/ 721429 w 766673"/>
              <a:gd name="connsiteY36" fmla="*/ 585788 h 590550"/>
              <a:gd name="connsiteX37" fmla="*/ 740479 w 766673"/>
              <a:gd name="connsiteY37" fmla="*/ 590550 h 590550"/>
              <a:gd name="connsiteX38" fmla="*/ 750004 w 766673"/>
              <a:gd name="connsiteY38" fmla="*/ 576263 h 590550"/>
              <a:gd name="connsiteX39" fmla="*/ 757148 w 766673"/>
              <a:gd name="connsiteY39" fmla="*/ 566738 h 590550"/>
              <a:gd name="connsiteX40" fmla="*/ 766673 w 766673"/>
              <a:gd name="connsiteY40" fmla="*/ 547688 h 590550"/>
              <a:gd name="connsiteX41" fmla="*/ 752385 w 766673"/>
              <a:gd name="connsiteY41" fmla="*/ 545307 h 590550"/>
              <a:gd name="connsiteX42" fmla="*/ 745242 w 766673"/>
              <a:gd name="connsiteY42" fmla="*/ 542925 h 590550"/>
              <a:gd name="connsiteX43" fmla="*/ 719048 w 766673"/>
              <a:gd name="connsiteY43" fmla="*/ 540544 h 590550"/>
              <a:gd name="connsiteX44" fmla="*/ 707142 w 766673"/>
              <a:gd name="connsiteY44" fmla="*/ 535782 h 590550"/>
              <a:gd name="connsiteX45" fmla="*/ 699998 w 766673"/>
              <a:gd name="connsiteY45" fmla="*/ 533400 h 590550"/>
              <a:gd name="connsiteX46" fmla="*/ 685710 w 766673"/>
              <a:gd name="connsiteY46" fmla="*/ 523875 h 590550"/>
              <a:gd name="connsiteX47" fmla="*/ 683329 w 766673"/>
              <a:gd name="connsiteY47" fmla="*/ 514350 h 590550"/>
              <a:gd name="connsiteX48" fmla="*/ 680948 w 766673"/>
              <a:gd name="connsiteY48" fmla="*/ 492919 h 590550"/>
              <a:gd name="connsiteX49" fmla="*/ 673804 w 766673"/>
              <a:gd name="connsiteY49" fmla="*/ 488157 h 590550"/>
              <a:gd name="connsiteX50" fmla="*/ 657135 w 766673"/>
              <a:gd name="connsiteY50" fmla="*/ 471488 h 590550"/>
              <a:gd name="connsiteX51" fmla="*/ 654754 w 766673"/>
              <a:gd name="connsiteY51" fmla="*/ 464344 h 590550"/>
              <a:gd name="connsiteX52" fmla="*/ 649992 w 766673"/>
              <a:gd name="connsiteY52" fmla="*/ 454819 h 590550"/>
              <a:gd name="connsiteX53" fmla="*/ 666660 w 766673"/>
              <a:gd name="connsiteY53" fmla="*/ 457200 h 590550"/>
              <a:gd name="connsiteX54" fmla="*/ 685710 w 766673"/>
              <a:gd name="connsiteY54" fmla="*/ 461963 h 590550"/>
              <a:gd name="connsiteX55" fmla="*/ 692854 w 766673"/>
              <a:gd name="connsiteY55" fmla="*/ 454819 h 590550"/>
              <a:gd name="connsiteX56" fmla="*/ 688092 w 766673"/>
              <a:gd name="connsiteY56" fmla="*/ 442913 h 590550"/>
              <a:gd name="connsiteX57" fmla="*/ 680948 w 766673"/>
              <a:gd name="connsiteY57" fmla="*/ 426244 h 590550"/>
              <a:gd name="connsiteX58" fmla="*/ 671423 w 766673"/>
              <a:gd name="connsiteY58" fmla="*/ 423863 h 590550"/>
              <a:gd name="connsiteX59" fmla="*/ 657135 w 766673"/>
              <a:gd name="connsiteY59" fmla="*/ 435769 h 590550"/>
              <a:gd name="connsiteX60" fmla="*/ 645229 w 766673"/>
              <a:gd name="connsiteY60" fmla="*/ 447675 h 590550"/>
              <a:gd name="connsiteX61" fmla="*/ 623798 w 766673"/>
              <a:gd name="connsiteY61" fmla="*/ 457200 h 590550"/>
              <a:gd name="connsiteX62" fmla="*/ 588079 w 766673"/>
              <a:gd name="connsiteY62" fmla="*/ 459582 h 590550"/>
              <a:gd name="connsiteX63" fmla="*/ 535692 w 766673"/>
              <a:gd name="connsiteY63" fmla="*/ 459582 h 590550"/>
              <a:gd name="connsiteX64" fmla="*/ 528548 w 766673"/>
              <a:gd name="connsiteY64" fmla="*/ 454819 h 590550"/>
              <a:gd name="connsiteX65" fmla="*/ 519023 w 766673"/>
              <a:gd name="connsiteY65" fmla="*/ 438150 h 590550"/>
              <a:gd name="connsiteX66" fmla="*/ 469017 w 766673"/>
              <a:gd name="connsiteY66" fmla="*/ 423863 h 590550"/>
              <a:gd name="connsiteX67" fmla="*/ 454729 w 766673"/>
              <a:gd name="connsiteY67" fmla="*/ 404813 h 590550"/>
              <a:gd name="connsiteX68" fmla="*/ 445204 w 766673"/>
              <a:gd name="connsiteY68" fmla="*/ 376238 h 590550"/>
              <a:gd name="connsiteX69" fmla="*/ 447585 w 766673"/>
              <a:gd name="connsiteY69" fmla="*/ 319088 h 590550"/>
              <a:gd name="connsiteX70" fmla="*/ 461873 w 766673"/>
              <a:gd name="connsiteY70" fmla="*/ 300038 h 590550"/>
              <a:gd name="connsiteX71" fmla="*/ 476160 w 766673"/>
              <a:gd name="connsiteY71" fmla="*/ 285750 h 590550"/>
              <a:gd name="connsiteX72" fmla="*/ 488067 w 766673"/>
              <a:gd name="connsiteY72" fmla="*/ 257175 h 590550"/>
              <a:gd name="connsiteX73" fmla="*/ 492829 w 766673"/>
              <a:gd name="connsiteY73" fmla="*/ 238125 h 590550"/>
              <a:gd name="connsiteX74" fmla="*/ 495210 w 766673"/>
              <a:gd name="connsiteY74" fmla="*/ 228600 h 590550"/>
              <a:gd name="connsiteX75" fmla="*/ 499973 w 766673"/>
              <a:gd name="connsiteY75" fmla="*/ 221457 h 590550"/>
              <a:gd name="connsiteX76" fmla="*/ 497592 w 766673"/>
              <a:gd name="connsiteY76" fmla="*/ 166688 h 590550"/>
              <a:gd name="connsiteX77" fmla="*/ 480923 w 766673"/>
              <a:gd name="connsiteY77" fmla="*/ 159544 h 590550"/>
              <a:gd name="connsiteX78" fmla="*/ 464254 w 766673"/>
              <a:gd name="connsiteY78" fmla="*/ 150019 h 590550"/>
              <a:gd name="connsiteX79" fmla="*/ 457110 w 766673"/>
              <a:gd name="connsiteY79" fmla="*/ 135732 h 590550"/>
              <a:gd name="connsiteX80" fmla="*/ 454729 w 766673"/>
              <a:gd name="connsiteY80" fmla="*/ 119063 h 590550"/>
              <a:gd name="connsiteX81" fmla="*/ 449967 w 766673"/>
              <a:gd name="connsiteY81" fmla="*/ 109538 h 590550"/>
              <a:gd name="connsiteX82" fmla="*/ 447585 w 766673"/>
              <a:gd name="connsiteY82" fmla="*/ 100013 h 590550"/>
              <a:gd name="connsiteX83" fmla="*/ 440442 w 766673"/>
              <a:gd name="connsiteY83" fmla="*/ 95250 h 590550"/>
              <a:gd name="connsiteX84" fmla="*/ 428535 w 766673"/>
              <a:gd name="connsiteY84" fmla="*/ 78582 h 590550"/>
              <a:gd name="connsiteX85" fmla="*/ 421392 w 766673"/>
              <a:gd name="connsiteY85" fmla="*/ 71438 h 590550"/>
              <a:gd name="connsiteX86" fmla="*/ 402342 w 766673"/>
              <a:gd name="connsiteY86" fmla="*/ 61913 h 590550"/>
              <a:gd name="connsiteX87" fmla="*/ 383292 w 766673"/>
              <a:gd name="connsiteY87" fmla="*/ 50007 h 590550"/>
              <a:gd name="connsiteX88" fmla="*/ 373767 w 766673"/>
              <a:gd name="connsiteY88" fmla="*/ 42863 h 590550"/>
              <a:gd name="connsiteX89" fmla="*/ 364242 w 766673"/>
              <a:gd name="connsiteY89" fmla="*/ 38100 h 590550"/>
              <a:gd name="connsiteX90" fmla="*/ 342810 w 766673"/>
              <a:gd name="connsiteY90" fmla="*/ 19050 h 590550"/>
              <a:gd name="connsiteX91" fmla="*/ 328523 w 766673"/>
              <a:gd name="connsiteY91" fmla="*/ 11907 h 590550"/>
              <a:gd name="connsiteX92" fmla="*/ 290423 w 766673"/>
              <a:gd name="connsiteY92" fmla="*/ 0 h 590550"/>
              <a:gd name="connsiteX93" fmla="*/ 268992 w 766673"/>
              <a:gd name="connsiteY93" fmla="*/ 4763 h 590550"/>
              <a:gd name="connsiteX94" fmla="*/ 257085 w 766673"/>
              <a:gd name="connsiteY94" fmla="*/ 7144 h 590550"/>
              <a:gd name="connsiteX95" fmla="*/ 216604 w 766673"/>
              <a:gd name="connsiteY95" fmla="*/ 52388 h 590550"/>
              <a:gd name="connsiteX96" fmla="*/ 159454 w 766673"/>
              <a:gd name="connsiteY96" fmla="*/ 116682 h 590550"/>
              <a:gd name="connsiteX97" fmla="*/ 135642 w 766673"/>
              <a:gd name="connsiteY97" fmla="*/ 192882 h 590550"/>
              <a:gd name="connsiteX98" fmla="*/ 118973 w 766673"/>
              <a:gd name="connsiteY98" fmla="*/ 240507 h 590550"/>
              <a:gd name="connsiteX99" fmla="*/ 76110 w 766673"/>
              <a:gd name="connsiteY99" fmla="*/ 238125 h 590550"/>
              <a:gd name="connsiteX100" fmla="*/ 64204 w 766673"/>
              <a:gd name="connsiteY100" fmla="*/ 235744 h 590550"/>
              <a:gd name="connsiteX101" fmla="*/ 57060 w 766673"/>
              <a:gd name="connsiteY101" fmla="*/ 230982 h 590550"/>
              <a:gd name="connsiteX102" fmla="*/ 47535 w 766673"/>
              <a:gd name="connsiteY102" fmla="*/ 226219 h 590550"/>
              <a:gd name="connsiteX103" fmla="*/ 33248 w 766673"/>
              <a:gd name="connsiteY103" fmla="*/ 221457 h 590550"/>
              <a:gd name="connsiteX104" fmla="*/ 28485 w 766673"/>
              <a:gd name="connsiteY104" fmla="*/ 240507 h 590550"/>
              <a:gd name="connsiteX105" fmla="*/ 26104 w 766673"/>
              <a:gd name="connsiteY105" fmla="*/ 257175 h 590550"/>
              <a:gd name="connsiteX106" fmla="*/ 18960 w 766673"/>
              <a:gd name="connsiteY106" fmla="*/ 278607 h 590550"/>
              <a:gd name="connsiteX107" fmla="*/ 16579 w 766673"/>
              <a:gd name="connsiteY107" fmla="*/ 288132 h 590550"/>
              <a:gd name="connsiteX108" fmla="*/ 11817 w 766673"/>
              <a:gd name="connsiteY108" fmla="*/ 297657 h 590550"/>
              <a:gd name="connsiteX109" fmla="*/ 7054 w 766673"/>
              <a:gd name="connsiteY109" fmla="*/ 319088 h 590550"/>
              <a:gd name="connsiteX110" fmla="*/ 2292 w 766673"/>
              <a:gd name="connsiteY110" fmla="*/ 338138 h 590550"/>
              <a:gd name="connsiteX0" fmla="*/ 2292 w 766673"/>
              <a:gd name="connsiteY0" fmla="*/ 338138 h 590550"/>
              <a:gd name="connsiteX1" fmla="*/ 38010 w 766673"/>
              <a:gd name="connsiteY1" fmla="*/ 354807 h 590550"/>
              <a:gd name="connsiteX2" fmla="*/ 59442 w 766673"/>
              <a:gd name="connsiteY2" fmla="*/ 364332 h 590550"/>
              <a:gd name="connsiteX3" fmla="*/ 85635 w 766673"/>
              <a:gd name="connsiteY3" fmla="*/ 369094 h 590550"/>
              <a:gd name="connsiteX4" fmla="*/ 104685 w 766673"/>
              <a:gd name="connsiteY4" fmla="*/ 376238 h 590550"/>
              <a:gd name="connsiteX5" fmla="*/ 133260 w 766673"/>
              <a:gd name="connsiteY5" fmla="*/ 385763 h 590550"/>
              <a:gd name="connsiteX6" fmla="*/ 154692 w 766673"/>
              <a:gd name="connsiteY6" fmla="*/ 395288 h 590550"/>
              <a:gd name="connsiteX7" fmla="*/ 164217 w 766673"/>
              <a:gd name="connsiteY7" fmla="*/ 400050 h 590550"/>
              <a:gd name="connsiteX8" fmla="*/ 195173 w 766673"/>
              <a:gd name="connsiteY8" fmla="*/ 404813 h 590550"/>
              <a:gd name="connsiteX9" fmla="*/ 207079 w 766673"/>
              <a:gd name="connsiteY9" fmla="*/ 409575 h 590550"/>
              <a:gd name="connsiteX10" fmla="*/ 223748 w 766673"/>
              <a:gd name="connsiteY10" fmla="*/ 414338 h 590550"/>
              <a:gd name="connsiteX11" fmla="*/ 233273 w 766673"/>
              <a:gd name="connsiteY11" fmla="*/ 419100 h 590550"/>
              <a:gd name="connsiteX12" fmla="*/ 242798 w 766673"/>
              <a:gd name="connsiteY12" fmla="*/ 421482 h 590550"/>
              <a:gd name="connsiteX13" fmla="*/ 271373 w 766673"/>
              <a:gd name="connsiteY13" fmla="*/ 435769 h 590550"/>
              <a:gd name="connsiteX14" fmla="*/ 278517 w 766673"/>
              <a:gd name="connsiteY14" fmla="*/ 440532 h 590550"/>
              <a:gd name="connsiteX15" fmla="*/ 307092 w 766673"/>
              <a:gd name="connsiteY15" fmla="*/ 459582 h 590550"/>
              <a:gd name="connsiteX16" fmla="*/ 314235 w 766673"/>
              <a:gd name="connsiteY16" fmla="*/ 466725 h 590550"/>
              <a:gd name="connsiteX17" fmla="*/ 323760 w 766673"/>
              <a:gd name="connsiteY17" fmla="*/ 471488 h 590550"/>
              <a:gd name="connsiteX18" fmla="*/ 335667 w 766673"/>
              <a:gd name="connsiteY18" fmla="*/ 476250 h 590550"/>
              <a:gd name="connsiteX19" fmla="*/ 369004 w 766673"/>
              <a:gd name="connsiteY19" fmla="*/ 481013 h 590550"/>
              <a:gd name="connsiteX20" fmla="*/ 402342 w 766673"/>
              <a:gd name="connsiteY20" fmla="*/ 488157 h 590550"/>
              <a:gd name="connsiteX21" fmla="*/ 416629 w 766673"/>
              <a:gd name="connsiteY21" fmla="*/ 492919 h 590550"/>
              <a:gd name="connsiteX22" fmla="*/ 438060 w 766673"/>
              <a:gd name="connsiteY22" fmla="*/ 497682 h 590550"/>
              <a:gd name="connsiteX23" fmla="*/ 459492 w 766673"/>
              <a:gd name="connsiteY23" fmla="*/ 507207 h 590550"/>
              <a:gd name="connsiteX24" fmla="*/ 478542 w 766673"/>
              <a:gd name="connsiteY24" fmla="*/ 516732 h 590550"/>
              <a:gd name="connsiteX25" fmla="*/ 485685 w 766673"/>
              <a:gd name="connsiteY25" fmla="*/ 523875 h 590550"/>
              <a:gd name="connsiteX26" fmla="*/ 511879 w 766673"/>
              <a:gd name="connsiteY26" fmla="*/ 533400 h 590550"/>
              <a:gd name="connsiteX27" fmla="*/ 519023 w 766673"/>
              <a:gd name="connsiteY27" fmla="*/ 538163 h 590550"/>
              <a:gd name="connsiteX28" fmla="*/ 533310 w 766673"/>
              <a:gd name="connsiteY28" fmla="*/ 542925 h 590550"/>
              <a:gd name="connsiteX29" fmla="*/ 540454 w 766673"/>
              <a:gd name="connsiteY29" fmla="*/ 547688 h 590550"/>
              <a:gd name="connsiteX30" fmla="*/ 547598 w 766673"/>
              <a:gd name="connsiteY30" fmla="*/ 550069 h 590550"/>
              <a:gd name="connsiteX31" fmla="*/ 559504 w 766673"/>
              <a:gd name="connsiteY31" fmla="*/ 554832 h 590550"/>
              <a:gd name="connsiteX32" fmla="*/ 566648 w 766673"/>
              <a:gd name="connsiteY32" fmla="*/ 557213 h 590550"/>
              <a:gd name="connsiteX33" fmla="*/ 630942 w 766673"/>
              <a:gd name="connsiteY33" fmla="*/ 559594 h 590550"/>
              <a:gd name="connsiteX34" fmla="*/ 669042 w 766673"/>
              <a:gd name="connsiteY34" fmla="*/ 573882 h 590550"/>
              <a:gd name="connsiteX35" fmla="*/ 702379 w 766673"/>
              <a:gd name="connsiteY35" fmla="*/ 581025 h 590550"/>
              <a:gd name="connsiteX36" fmla="*/ 721429 w 766673"/>
              <a:gd name="connsiteY36" fmla="*/ 585788 h 590550"/>
              <a:gd name="connsiteX37" fmla="*/ 740479 w 766673"/>
              <a:gd name="connsiteY37" fmla="*/ 590550 h 590550"/>
              <a:gd name="connsiteX38" fmla="*/ 750004 w 766673"/>
              <a:gd name="connsiteY38" fmla="*/ 576263 h 590550"/>
              <a:gd name="connsiteX39" fmla="*/ 757148 w 766673"/>
              <a:gd name="connsiteY39" fmla="*/ 566738 h 590550"/>
              <a:gd name="connsiteX40" fmla="*/ 766673 w 766673"/>
              <a:gd name="connsiteY40" fmla="*/ 547688 h 590550"/>
              <a:gd name="connsiteX41" fmla="*/ 752385 w 766673"/>
              <a:gd name="connsiteY41" fmla="*/ 545307 h 590550"/>
              <a:gd name="connsiteX42" fmla="*/ 745242 w 766673"/>
              <a:gd name="connsiteY42" fmla="*/ 542925 h 590550"/>
              <a:gd name="connsiteX43" fmla="*/ 719048 w 766673"/>
              <a:gd name="connsiteY43" fmla="*/ 540544 h 590550"/>
              <a:gd name="connsiteX44" fmla="*/ 707142 w 766673"/>
              <a:gd name="connsiteY44" fmla="*/ 535782 h 590550"/>
              <a:gd name="connsiteX45" fmla="*/ 699998 w 766673"/>
              <a:gd name="connsiteY45" fmla="*/ 533400 h 590550"/>
              <a:gd name="connsiteX46" fmla="*/ 685710 w 766673"/>
              <a:gd name="connsiteY46" fmla="*/ 523875 h 590550"/>
              <a:gd name="connsiteX47" fmla="*/ 683329 w 766673"/>
              <a:gd name="connsiteY47" fmla="*/ 514350 h 590550"/>
              <a:gd name="connsiteX48" fmla="*/ 680948 w 766673"/>
              <a:gd name="connsiteY48" fmla="*/ 492919 h 590550"/>
              <a:gd name="connsiteX49" fmla="*/ 673804 w 766673"/>
              <a:gd name="connsiteY49" fmla="*/ 488157 h 590550"/>
              <a:gd name="connsiteX50" fmla="*/ 657135 w 766673"/>
              <a:gd name="connsiteY50" fmla="*/ 471488 h 590550"/>
              <a:gd name="connsiteX51" fmla="*/ 654754 w 766673"/>
              <a:gd name="connsiteY51" fmla="*/ 464344 h 590550"/>
              <a:gd name="connsiteX52" fmla="*/ 649992 w 766673"/>
              <a:gd name="connsiteY52" fmla="*/ 454819 h 590550"/>
              <a:gd name="connsiteX53" fmla="*/ 666660 w 766673"/>
              <a:gd name="connsiteY53" fmla="*/ 457200 h 590550"/>
              <a:gd name="connsiteX54" fmla="*/ 685710 w 766673"/>
              <a:gd name="connsiteY54" fmla="*/ 461963 h 590550"/>
              <a:gd name="connsiteX55" fmla="*/ 692854 w 766673"/>
              <a:gd name="connsiteY55" fmla="*/ 454819 h 590550"/>
              <a:gd name="connsiteX56" fmla="*/ 688092 w 766673"/>
              <a:gd name="connsiteY56" fmla="*/ 442913 h 590550"/>
              <a:gd name="connsiteX57" fmla="*/ 680948 w 766673"/>
              <a:gd name="connsiteY57" fmla="*/ 426244 h 590550"/>
              <a:gd name="connsiteX58" fmla="*/ 671423 w 766673"/>
              <a:gd name="connsiteY58" fmla="*/ 423863 h 590550"/>
              <a:gd name="connsiteX59" fmla="*/ 657135 w 766673"/>
              <a:gd name="connsiteY59" fmla="*/ 435769 h 590550"/>
              <a:gd name="connsiteX60" fmla="*/ 645229 w 766673"/>
              <a:gd name="connsiteY60" fmla="*/ 447675 h 590550"/>
              <a:gd name="connsiteX61" fmla="*/ 623798 w 766673"/>
              <a:gd name="connsiteY61" fmla="*/ 457200 h 590550"/>
              <a:gd name="connsiteX62" fmla="*/ 588079 w 766673"/>
              <a:gd name="connsiteY62" fmla="*/ 459582 h 590550"/>
              <a:gd name="connsiteX63" fmla="*/ 535692 w 766673"/>
              <a:gd name="connsiteY63" fmla="*/ 459582 h 590550"/>
              <a:gd name="connsiteX64" fmla="*/ 528548 w 766673"/>
              <a:gd name="connsiteY64" fmla="*/ 454819 h 590550"/>
              <a:gd name="connsiteX65" fmla="*/ 519023 w 766673"/>
              <a:gd name="connsiteY65" fmla="*/ 438150 h 590550"/>
              <a:gd name="connsiteX66" fmla="*/ 469017 w 766673"/>
              <a:gd name="connsiteY66" fmla="*/ 423863 h 590550"/>
              <a:gd name="connsiteX67" fmla="*/ 454729 w 766673"/>
              <a:gd name="connsiteY67" fmla="*/ 404813 h 590550"/>
              <a:gd name="connsiteX68" fmla="*/ 445204 w 766673"/>
              <a:gd name="connsiteY68" fmla="*/ 376238 h 590550"/>
              <a:gd name="connsiteX69" fmla="*/ 447585 w 766673"/>
              <a:gd name="connsiteY69" fmla="*/ 319088 h 590550"/>
              <a:gd name="connsiteX70" fmla="*/ 461873 w 766673"/>
              <a:gd name="connsiteY70" fmla="*/ 300038 h 590550"/>
              <a:gd name="connsiteX71" fmla="*/ 476160 w 766673"/>
              <a:gd name="connsiteY71" fmla="*/ 285750 h 590550"/>
              <a:gd name="connsiteX72" fmla="*/ 488067 w 766673"/>
              <a:gd name="connsiteY72" fmla="*/ 257175 h 590550"/>
              <a:gd name="connsiteX73" fmla="*/ 492829 w 766673"/>
              <a:gd name="connsiteY73" fmla="*/ 238125 h 590550"/>
              <a:gd name="connsiteX74" fmla="*/ 495210 w 766673"/>
              <a:gd name="connsiteY74" fmla="*/ 228600 h 590550"/>
              <a:gd name="connsiteX75" fmla="*/ 499973 w 766673"/>
              <a:gd name="connsiteY75" fmla="*/ 221457 h 590550"/>
              <a:gd name="connsiteX76" fmla="*/ 497592 w 766673"/>
              <a:gd name="connsiteY76" fmla="*/ 166688 h 590550"/>
              <a:gd name="connsiteX77" fmla="*/ 480923 w 766673"/>
              <a:gd name="connsiteY77" fmla="*/ 159544 h 590550"/>
              <a:gd name="connsiteX78" fmla="*/ 464254 w 766673"/>
              <a:gd name="connsiteY78" fmla="*/ 150019 h 590550"/>
              <a:gd name="connsiteX79" fmla="*/ 457110 w 766673"/>
              <a:gd name="connsiteY79" fmla="*/ 135732 h 590550"/>
              <a:gd name="connsiteX80" fmla="*/ 454729 w 766673"/>
              <a:gd name="connsiteY80" fmla="*/ 119063 h 590550"/>
              <a:gd name="connsiteX81" fmla="*/ 449967 w 766673"/>
              <a:gd name="connsiteY81" fmla="*/ 109538 h 590550"/>
              <a:gd name="connsiteX82" fmla="*/ 447585 w 766673"/>
              <a:gd name="connsiteY82" fmla="*/ 100013 h 590550"/>
              <a:gd name="connsiteX83" fmla="*/ 440442 w 766673"/>
              <a:gd name="connsiteY83" fmla="*/ 95250 h 590550"/>
              <a:gd name="connsiteX84" fmla="*/ 428535 w 766673"/>
              <a:gd name="connsiteY84" fmla="*/ 78582 h 590550"/>
              <a:gd name="connsiteX85" fmla="*/ 421392 w 766673"/>
              <a:gd name="connsiteY85" fmla="*/ 71438 h 590550"/>
              <a:gd name="connsiteX86" fmla="*/ 402342 w 766673"/>
              <a:gd name="connsiteY86" fmla="*/ 61913 h 590550"/>
              <a:gd name="connsiteX87" fmla="*/ 383292 w 766673"/>
              <a:gd name="connsiteY87" fmla="*/ 50007 h 590550"/>
              <a:gd name="connsiteX88" fmla="*/ 373767 w 766673"/>
              <a:gd name="connsiteY88" fmla="*/ 42863 h 590550"/>
              <a:gd name="connsiteX89" fmla="*/ 364242 w 766673"/>
              <a:gd name="connsiteY89" fmla="*/ 38100 h 590550"/>
              <a:gd name="connsiteX90" fmla="*/ 342810 w 766673"/>
              <a:gd name="connsiteY90" fmla="*/ 19050 h 590550"/>
              <a:gd name="connsiteX91" fmla="*/ 328523 w 766673"/>
              <a:gd name="connsiteY91" fmla="*/ 11907 h 590550"/>
              <a:gd name="connsiteX92" fmla="*/ 290423 w 766673"/>
              <a:gd name="connsiteY92" fmla="*/ 0 h 590550"/>
              <a:gd name="connsiteX93" fmla="*/ 268992 w 766673"/>
              <a:gd name="connsiteY93" fmla="*/ 4763 h 590550"/>
              <a:gd name="connsiteX94" fmla="*/ 257085 w 766673"/>
              <a:gd name="connsiteY94" fmla="*/ 7144 h 590550"/>
              <a:gd name="connsiteX95" fmla="*/ 216604 w 766673"/>
              <a:gd name="connsiteY95" fmla="*/ 52388 h 590550"/>
              <a:gd name="connsiteX96" fmla="*/ 159454 w 766673"/>
              <a:gd name="connsiteY96" fmla="*/ 116682 h 590550"/>
              <a:gd name="connsiteX97" fmla="*/ 135642 w 766673"/>
              <a:gd name="connsiteY97" fmla="*/ 192882 h 590550"/>
              <a:gd name="connsiteX98" fmla="*/ 116592 w 766673"/>
              <a:gd name="connsiteY98" fmla="*/ 240507 h 590550"/>
              <a:gd name="connsiteX99" fmla="*/ 76110 w 766673"/>
              <a:gd name="connsiteY99" fmla="*/ 238125 h 590550"/>
              <a:gd name="connsiteX100" fmla="*/ 64204 w 766673"/>
              <a:gd name="connsiteY100" fmla="*/ 235744 h 590550"/>
              <a:gd name="connsiteX101" fmla="*/ 57060 w 766673"/>
              <a:gd name="connsiteY101" fmla="*/ 230982 h 590550"/>
              <a:gd name="connsiteX102" fmla="*/ 47535 w 766673"/>
              <a:gd name="connsiteY102" fmla="*/ 226219 h 590550"/>
              <a:gd name="connsiteX103" fmla="*/ 33248 w 766673"/>
              <a:gd name="connsiteY103" fmla="*/ 221457 h 590550"/>
              <a:gd name="connsiteX104" fmla="*/ 28485 w 766673"/>
              <a:gd name="connsiteY104" fmla="*/ 240507 h 590550"/>
              <a:gd name="connsiteX105" fmla="*/ 26104 w 766673"/>
              <a:gd name="connsiteY105" fmla="*/ 257175 h 590550"/>
              <a:gd name="connsiteX106" fmla="*/ 18960 w 766673"/>
              <a:gd name="connsiteY106" fmla="*/ 278607 h 590550"/>
              <a:gd name="connsiteX107" fmla="*/ 16579 w 766673"/>
              <a:gd name="connsiteY107" fmla="*/ 288132 h 590550"/>
              <a:gd name="connsiteX108" fmla="*/ 11817 w 766673"/>
              <a:gd name="connsiteY108" fmla="*/ 297657 h 590550"/>
              <a:gd name="connsiteX109" fmla="*/ 7054 w 766673"/>
              <a:gd name="connsiteY109" fmla="*/ 319088 h 590550"/>
              <a:gd name="connsiteX110" fmla="*/ 2292 w 766673"/>
              <a:gd name="connsiteY110" fmla="*/ 338138 h 590550"/>
              <a:gd name="connsiteX0" fmla="*/ 2292 w 766673"/>
              <a:gd name="connsiteY0" fmla="*/ 338138 h 590550"/>
              <a:gd name="connsiteX1" fmla="*/ 38010 w 766673"/>
              <a:gd name="connsiteY1" fmla="*/ 354807 h 590550"/>
              <a:gd name="connsiteX2" fmla="*/ 59442 w 766673"/>
              <a:gd name="connsiteY2" fmla="*/ 364332 h 590550"/>
              <a:gd name="connsiteX3" fmla="*/ 85635 w 766673"/>
              <a:gd name="connsiteY3" fmla="*/ 369094 h 590550"/>
              <a:gd name="connsiteX4" fmla="*/ 104685 w 766673"/>
              <a:gd name="connsiteY4" fmla="*/ 376238 h 590550"/>
              <a:gd name="connsiteX5" fmla="*/ 133260 w 766673"/>
              <a:gd name="connsiteY5" fmla="*/ 385763 h 590550"/>
              <a:gd name="connsiteX6" fmla="*/ 154692 w 766673"/>
              <a:gd name="connsiteY6" fmla="*/ 395288 h 590550"/>
              <a:gd name="connsiteX7" fmla="*/ 164217 w 766673"/>
              <a:gd name="connsiteY7" fmla="*/ 400050 h 590550"/>
              <a:gd name="connsiteX8" fmla="*/ 195173 w 766673"/>
              <a:gd name="connsiteY8" fmla="*/ 404813 h 590550"/>
              <a:gd name="connsiteX9" fmla="*/ 207079 w 766673"/>
              <a:gd name="connsiteY9" fmla="*/ 409575 h 590550"/>
              <a:gd name="connsiteX10" fmla="*/ 223748 w 766673"/>
              <a:gd name="connsiteY10" fmla="*/ 414338 h 590550"/>
              <a:gd name="connsiteX11" fmla="*/ 233273 w 766673"/>
              <a:gd name="connsiteY11" fmla="*/ 419100 h 590550"/>
              <a:gd name="connsiteX12" fmla="*/ 242798 w 766673"/>
              <a:gd name="connsiteY12" fmla="*/ 421482 h 590550"/>
              <a:gd name="connsiteX13" fmla="*/ 271373 w 766673"/>
              <a:gd name="connsiteY13" fmla="*/ 435769 h 590550"/>
              <a:gd name="connsiteX14" fmla="*/ 278517 w 766673"/>
              <a:gd name="connsiteY14" fmla="*/ 440532 h 590550"/>
              <a:gd name="connsiteX15" fmla="*/ 307092 w 766673"/>
              <a:gd name="connsiteY15" fmla="*/ 459582 h 590550"/>
              <a:gd name="connsiteX16" fmla="*/ 314235 w 766673"/>
              <a:gd name="connsiteY16" fmla="*/ 466725 h 590550"/>
              <a:gd name="connsiteX17" fmla="*/ 323760 w 766673"/>
              <a:gd name="connsiteY17" fmla="*/ 471488 h 590550"/>
              <a:gd name="connsiteX18" fmla="*/ 335667 w 766673"/>
              <a:gd name="connsiteY18" fmla="*/ 476250 h 590550"/>
              <a:gd name="connsiteX19" fmla="*/ 369004 w 766673"/>
              <a:gd name="connsiteY19" fmla="*/ 481013 h 590550"/>
              <a:gd name="connsiteX20" fmla="*/ 402342 w 766673"/>
              <a:gd name="connsiteY20" fmla="*/ 488157 h 590550"/>
              <a:gd name="connsiteX21" fmla="*/ 416629 w 766673"/>
              <a:gd name="connsiteY21" fmla="*/ 492919 h 590550"/>
              <a:gd name="connsiteX22" fmla="*/ 438060 w 766673"/>
              <a:gd name="connsiteY22" fmla="*/ 497682 h 590550"/>
              <a:gd name="connsiteX23" fmla="*/ 459492 w 766673"/>
              <a:gd name="connsiteY23" fmla="*/ 507207 h 590550"/>
              <a:gd name="connsiteX24" fmla="*/ 478542 w 766673"/>
              <a:gd name="connsiteY24" fmla="*/ 516732 h 590550"/>
              <a:gd name="connsiteX25" fmla="*/ 485685 w 766673"/>
              <a:gd name="connsiteY25" fmla="*/ 523875 h 590550"/>
              <a:gd name="connsiteX26" fmla="*/ 511879 w 766673"/>
              <a:gd name="connsiteY26" fmla="*/ 533400 h 590550"/>
              <a:gd name="connsiteX27" fmla="*/ 519023 w 766673"/>
              <a:gd name="connsiteY27" fmla="*/ 538163 h 590550"/>
              <a:gd name="connsiteX28" fmla="*/ 533310 w 766673"/>
              <a:gd name="connsiteY28" fmla="*/ 542925 h 590550"/>
              <a:gd name="connsiteX29" fmla="*/ 540454 w 766673"/>
              <a:gd name="connsiteY29" fmla="*/ 547688 h 590550"/>
              <a:gd name="connsiteX30" fmla="*/ 547598 w 766673"/>
              <a:gd name="connsiteY30" fmla="*/ 550069 h 590550"/>
              <a:gd name="connsiteX31" fmla="*/ 559504 w 766673"/>
              <a:gd name="connsiteY31" fmla="*/ 554832 h 590550"/>
              <a:gd name="connsiteX32" fmla="*/ 566648 w 766673"/>
              <a:gd name="connsiteY32" fmla="*/ 557213 h 590550"/>
              <a:gd name="connsiteX33" fmla="*/ 630942 w 766673"/>
              <a:gd name="connsiteY33" fmla="*/ 559594 h 590550"/>
              <a:gd name="connsiteX34" fmla="*/ 669042 w 766673"/>
              <a:gd name="connsiteY34" fmla="*/ 573882 h 590550"/>
              <a:gd name="connsiteX35" fmla="*/ 702379 w 766673"/>
              <a:gd name="connsiteY35" fmla="*/ 581025 h 590550"/>
              <a:gd name="connsiteX36" fmla="*/ 721429 w 766673"/>
              <a:gd name="connsiteY36" fmla="*/ 585788 h 590550"/>
              <a:gd name="connsiteX37" fmla="*/ 740479 w 766673"/>
              <a:gd name="connsiteY37" fmla="*/ 590550 h 590550"/>
              <a:gd name="connsiteX38" fmla="*/ 750004 w 766673"/>
              <a:gd name="connsiteY38" fmla="*/ 576263 h 590550"/>
              <a:gd name="connsiteX39" fmla="*/ 757148 w 766673"/>
              <a:gd name="connsiteY39" fmla="*/ 566738 h 590550"/>
              <a:gd name="connsiteX40" fmla="*/ 766673 w 766673"/>
              <a:gd name="connsiteY40" fmla="*/ 547688 h 590550"/>
              <a:gd name="connsiteX41" fmla="*/ 752385 w 766673"/>
              <a:gd name="connsiteY41" fmla="*/ 545307 h 590550"/>
              <a:gd name="connsiteX42" fmla="*/ 745242 w 766673"/>
              <a:gd name="connsiteY42" fmla="*/ 542925 h 590550"/>
              <a:gd name="connsiteX43" fmla="*/ 719048 w 766673"/>
              <a:gd name="connsiteY43" fmla="*/ 540544 h 590550"/>
              <a:gd name="connsiteX44" fmla="*/ 707142 w 766673"/>
              <a:gd name="connsiteY44" fmla="*/ 535782 h 590550"/>
              <a:gd name="connsiteX45" fmla="*/ 699998 w 766673"/>
              <a:gd name="connsiteY45" fmla="*/ 533400 h 590550"/>
              <a:gd name="connsiteX46" fmla="*/ 685710 w 766673"/>
              <a:gd name="connsiteY46" fmla="*/ 523875 h 590550"/>
              <a:gd name="connsiteX47" fmla="*/ 683329 w 766673"/>
              <a:gd name="connsiteY47" fmla="*/ 514350 h 590550"/>
              <a:gd name="connsiteX48" fmla="*/ 680948 w 766673"/>
              <a:gd name="connsiteY48" fmla="*/ 492919 h 590550"/>
              <a:gd name="connsiteX49" fmla="*/ 673804 w 766673"/>
              <a:gd name="connsiteY49" fmla="*/ 488157 h 590550"/>
              <a:gd name="connsiteX50" fmla="*/ 657135 w 766673"/>
              <a:gd name="connsiteY50" fmla="*/ 471488 h 590550"/>
              <a:gd name="connsiteX51" fmla="*/ 654754 w 766673"/>
              <a:gd name="connsiteY51" fmla="*/ 464344 h 590550"/>
              <a:gd name="connsiteX52" fmla="*/ 649992 w 766673"/>
              <a:gd name="connsiteY52" fmla="*/ 454819 h 590550"/>
              <a:gd name="connsiteX53" fmla="*/ 666660 w 766673"/>
              <a:gd name="connsiteY53" fmla="*/ 457200 h 590550"/>
              <a:gd name="connsiteX54" fmla="*/ 685710 w 766673"/>
              <a:gd name="connsiteY54" fmla="*/ 461963 h 590550"/>
              <a:gd name="connsiteX55" fmla="*/ 692854 w 766673"/>
              <a:gd name="connsiteY55" fmla="*/ 454819 h 590550"/>
              <a:gd name="connsiteX56" fmla="*/ 688092 w 766673"/>
              <a:gd name="connsiteY56" fmla="*/ 442913 h 590550"/>
              <a:gd name="connsiteX57" fmla="*/ 680948 w 766673"/>
              <a:gd name="connsiteY57" fmla="*/ 426244 h 590550"/>
              <a:gd name="connsiteX58" fmla="*/ 671423 w 766673"/>
              <a:gd name="connsiteY58" fmla="*/ 423863 h 590550"/>
              <a:gd name="connsiteX59" fmla="*/ 657135 w 766673"/>
              <a:gd name="connsiteY59" fmla="*/ 435769 h 590550"/>
              <a:gd name="connsiteX60" fmla="*/ 645229 w 766673"/>
              <a:gd name="connsiteY60" fmla="*/ 447675 h 590550"/>
              <a:gd name="connsiteX61" fmla="*/ 623798 w 766673"/>
              <a:gd name="connsiteY61" fmla="*/ 457200 h 590550"/>
              <a:gd name="connsiteX62" fmla="*/ 588079 w 766673"/>
              <a:gd name="connsiteY62" fmla="*/ 459582 h 590550"/>
              <a:gd name="connsiteX63" fmla="*/ 535692 w 766673"/>
              <a:gd name="connsiteY63" fmla="*/ 459582 h 590550"/>
              <a:gd name="connsiteX64" fmla="*/ 528548 w 766673"/>
              <a:gd name="connsiteY64" fmla="*/ 454819 h 590550"/>
              <a:gd name="connsiteX65" fmla="*/ 519023 w 766673"/>
              <a:gd name="connsiteY65" fmla="*/ 438150 h 590550"/>
              <a:gd name="connsiteX66" fmla="*/ 469017 w 766673"/>
              <a:gd name="connsiteY66" fmla="*/ 423863 h 590550"/>
              <a:gd name="connsiteX67" fmla="*/ 454729 w 766673"/>
              <a:gd name="connsiteY67" fmla="*/ 404813 h 590550"/>
              <a:gd name="connsiteX68" fmla="*/ 445204 w 766673"/>
              <a:gd name="connsiteY68" fmla="*/ 376238 h 590550"/>
              <a:gd name="connsiteX69" fmla="*/ 447585 w 766673"/>
              <a:gd name="connsiteY69" fmla="*/ 319088 h 590550"/>
              <a:gd name="connsiteX70" fmla="*/ 461873 w 766673"/>
              <a:gd name="connsiteY70" fmla="*/ 300038 h 590550"/>
              <a:gd name="connsiteX71" fmla="*/ 476160 w 766673"/>
              <a:gd name="connsiteY71" fmla="*/ 285750 h 590550"/>
              <a:gd name="connsiteX72" fmla="*/ 488067 w 766673"/>
              <a:gd name="connsiteY72" fmla="*/ 257175 h 590550"/>
              <a:gd name="connsiteX73" fmla="*/ 492829 w 766673"/>
              <a:gd name="connsiteY73" fmla="*/ 238125 h 590550"/>
              <a:gd name="connsiteX74" fmla="*/ 495210 w 766673"/>
              <a:gd name="connsiteY74" fmla="*/ 228600 h 590550"/>
              <a:gd name="connsiteX75" fmla="*/ 499973 w 766673"/>
              <a:gd name="connsiteY75" fmla="*/ 221457 h 590550"/>
              <a:gd name="connsiteX76" fmla="*/ 497592 w 766673"/>
              <a:gd name="connsiteY76" fmla="*/ 166688 h 590550"/>
              <a:gd name="connsiteX77" fmla="*/ 480923 w 766673"/>
              <a:gd name="connsiteY77" fmla="*/ 159544 h 590550"/>
              <a:gd name="connsiteX78" fmla="*/ 464254 w 766673"/>
              <a:gd name="connsiteY78" fmla="*/ 150019 h 590550"/>
              <a:gd name="connsiteX79" fmla="*/ 457110 w 766673"/>
              <a:gd name="connsiteY79" fmla="*/ 135732 h 590550"/>
              <a:gd name="connsiteX80" fmla="*/ 454729 w 766673"/>
              <a:gd name="connsiteY80" fmla="*/ 119063 h 590550"/>
              <a:gd name="connsiteX81" fmla="*/ 449967 w 766673"/>
              <a:gd name="connsiteY81" fmla="*/ 109538 h 590550"/>
              <a:gd name="connsiteX82" fmla="*/ 447585 w 766673"/>
              <a:gd name="connsiteY82" fmla="*/ 100013 h 590550"/>
              <a:gd name="connsiteX83" fmla="*/ 440442 w 766673"/>
              <a:gd name="connsiteY83" fmla="*/ 95250 h 590550"/>
              <a:gd name="connsiteX84" fmla="*/ 428535 w 766673"/>
              <a:gd name="connsiteY84" fmla="*/ 78582 h 590550"/>
              <a:gd name="connsiteX85" fmla="*/ 421392 w 766673"/>
              <a:gd name="connsiteY85" fmla="*/ 71438 h 590550"/>
              <a:gd name="connsiteX86" fmla="*/ 402342 w 766673"/>
              <a:gd name="connsiteY86" fmla="*/ 61913 h 590550"/>
              <a:gd name="connsiteX87" fmla="*/ 383292 w 766673"/>
              <a:gd name="connsiteY87" fmla="*/ 50007 h 590550"/>
              <a:gd name="connsiteX88" fmla="*/ 373767 w 766673"/>
              <a:gd name="connsiteY88" fmla="*/ 42863 h 590550"/>
              <a:gd name="connsiteX89" fmla="*/ 364242 w 766673"/>
              <a:gd name="connsiteY89" fmla="*/ 38100 h 590550"/>
              <a:gd name="connsiteX90" fmla="*/ 342810 w 766673"/>
              <a:gd name="connsiteY90" fmla="*/ 19050 h 590550"/>
              <a:gd name="connsiteX91" fmla="*/ 328523 w 766673"/>
              <a:gd name="connsiteY91" fmla="*/ 11907 h 590550"/>
              <a:gd name="connsiteX92" fmla="*/ 290423 w 766673"/>
              <a:gd name="connsiteY92" fmla="*/ 0 h 590550"/>
              <a:gd name="connsiteX93" fmla="*/ 268992 w 766673"/>
              <a:gd name="connsiteY93" fmla="*/ 4763 h 590550"/>
              <a:gd name="connsiteX94" fmla="*/ 257085 w 766673"/>
              <a:gd name="connsiteY94" fmla="*/ 7144 h 590550"/>
              <a:gd name="connsiteX95" fmla="*/ 216604 w 766673"/>
              <a:gd name="connsiteY95" fmla="*/ 52388 h 590550"/>
              <a:gd name="connsiteX96" fmla="*/ 159454 w 766673"/>
              <a:gd name="connsiteY96" fmla="*/ 116682 h 590550"/>
              <a:gd name="connsiteX97" fmla="*/ 135642 w 766673"/>
              <a:gd name="connsiteY97" fmla="*/ 192882 h 590550"/>
              <a:gd name="connsiteX98" fmla="*/ 116592 w 766673"/>
              <a:gd name="connsiteY98" fmla="*/ 240507 h 590550"/>
              <a:gd name="connsiteX99" fmla="*/ 64204 w 766673"/>
              <a:gd name="connsiteY99" fmla="*/ 235744 h 590550"/>
              <a:gd name="connsiteX100" fmla="*/ 57060 w 766673"/>
              <a:gd name="connsiteY100" fmla="*/ 230982 h 590550"/>
              <a:gd name="connsiteX101" fmla="*/ 47535 w 766673"/>
              <a:gd name="connsiteY101" fmla="*/ 226219 h 590550"/>
              <a:gd name="connsiteX102" fmla="*/ 33248 w 766673"/>
              <a:gd name="connsiteY102" fmla="*/ 221457 h 590550"/>
              <a:gd name="connsiteX103" fmla="*/ 28485 w 766673"/>
              <a:gd name="connsiteY103" fmla="*/ 240507 h 590550"/>
              <a:gd name="connsiteX104" fmla="*/ 26104 w 766673"/>
              <a:gd name="connsiteY104" fmla="*/ 257175 h 590550"/>
              <a:gd name="connsiteX105" fmla="*/ 18960 w 766673"/>
              <a:gd name="connsiteY105" fmla="*/ 278607 h 590550"/>
              <a:gd name="connsiteX106" fmla="*/ 16579 w 766673"/>
              <a:gd name="connsiteY106" fmla="*/ 288132 h 590550"/>
              <a:gd name="connsiteX107" fmla="*/ 11817 w 766673"/>
              <a:gd name="connsiteY107" fmla="*/ 297657 h 590550"/>
              <a:gd name="connsiteX108" fmla="*/ 7054 w 766673"/>
              <a:gd name="connsiteY108" fmla="*/ 319088 h 590550"/>
              <a:gd name="connsiteX109" fmla="*/ 2292 w 766673"/>
              <a:gd name="connsiteY109" fmla="*/ 338138 h 590550"/>
              <a:gd name="connsiteX0" fmla="*/ 2292 w 766673"/>
              <a:gd name="connsiteY0" fmla="*/ 338138 h 590550"/>
              <a:gd name="connsiteX1" fmla="*/ 38010 w 766673"/>
              <a:gd name="connsiteY1" fmla="*/ 354807 h 590550"/>
              <a:gd name="connsiteX2" fmla="*/ 59442 w 766673"/>
              <a:gd name="connsiteY2" fmla="*/ 364332 h 590550"/>
              <a:gd name="connsiteX3" fmla="*/ 85635 w 766673"/>
              <a:gd name="connsiteY3" fmla="*/ 369094 h 590550"/>
              <a:gd name="connsiteX4" fmla="*/ 104685 w 766673"/>
              <a:gd name="connsiteY4" fmla="*/ 376238 h 590550"/>
              <a:gd name="connsiteX5" fmla="*/ 133260 w 766673"/>
              <a:gd name="connsiteY5" fmla="*/ 385763 h 590550"/>
              <a:gd name="connsiteX6" fmla="*/ 154692 w 766673"/>
              <a:gd name="connsiteY6" fmla="*/ 395288 h 590550"/>
              <a:gd name="connsiteX7" fmla="*/ 164217 w 766673"/>
              <a:gd name="connsiteY7" fmla="*/ 400050 h 590550"/>
              <a:gd name="connsiteX8" fmla="*/ 195173 w 766673"/>
              <a:gd name="connsiteY8" fmla="*/ 404813 h 590550"/>
              <a:gd name="connsiteX9" fmla="*/ 207079 w 766673"/>
              <a:gd name="connsiteY9" fmla="*/ 409575 h 590550"/>
              <a:gd name="connsiteX10" fmla="*/ 223748 w 766673"/>
              <a:gd name="connsiteY10" fmla="*/ 414338 h 590550"/>
              <a:gd name="connsiteX11" fmla="*/ 233273 w 766673"/>
              <a:gd name="connsiteY11" fmla="*/ 419100 h 590550"/>
              <a:gd name="connsiteX12" fmla="*/ 242798 w 766673"/>
              <a:gd name="connsiteY12" fmla="*/ 421482 h 590550"/>
              <a:gd name="connsiteX13" fmla="*/ 271373 w 766673"/>
              <a:gd name="connsiteY13" fmla="*/ 435769 h 590550"/>
              <a:gd name="connsiteX14" fmla="*/ 278517 w 766673"/>
              <a:gd name="connsiteY14" fmla="*/ 440532 h 590550"/>
              <a:gd name="connsiteX15" fmla="*/ 307092 w 766673"/>
              <a:gd name="connsiteY15" fmla="*/ 459582 h 590550"/>
              <a:gd name="connsiteX16" fmla="*/ 314235 w 766673"/>
              <a:gd name="connsiteY16" fmla="*/ 466725 h 590550"/>
              <a:gd name="connsiteX17" fmla="*/ 323760 w 766673"/>
              <a:gd name="connsiteY17" fmla="*/ 471488 h 590550"/>
              <a:gd name="connsiteX18" fmla="*/ 335667 w 766673"/>
              <a:gd name="connsiteY18" fmla="*/ 476250 h 590550"/>
              <a:gd name="connsiteX19" fmla="*/ 369004 w 766673"/>
              <a:gd name="connsiteY19" fmla="*/ 481013 h 590550"/>
              <a:gd name="connsiteX20" fmla="*/ 402342 w 766673"/>
              <a:gd name="connsiteY20" fmla="*/ 488157 h 590550"/>
              <a:gd name="connsiteX21" fmla="*/ 416629 w 766673"/>
              <a:gd name="connsiteY21" fmla="*/ 492919 h 590550"/>
              <a:gd name="connsiteX22" fmla="*/ 438060 w 766673"/>
              <a:gd name="connsiteY22" fmla="*/ 497682 h 590550"/>
              <a:gd name="connsiteX23" fmla="*/ 459492 w 766673"/>
              <a:gd name="connsiteY23" fmla="*/ 507207 h 590550"/>
              <a:gd name="connsiteX24" fmla="*/ 478542 w 766673"/>
              <a:gd name="connsiteY24" fmla="*/ 516732 h 590550"/>
              <a:gd name="connsiteX25" fmla="*/ 485685 w 766673"/>
              <a:gd name="connsiteY25" fmla="*/ 523875 h 590550"/>
              <a:gd name="connsiteX26" fmla="*/ 511879 w 766673"/>
              <a:gd name="connsiteY26" fmla="*/ 533400 h 590550"/>
              <a:gd name="connsiteX27" fmla="*/ 519023 w 766673"/>
              <a:gd name="connsiteY27" fmla="*/ 538163 h 590550"/>
              <a:gd name="connsiteX28" fmla="*/ 533310 w 766673"/>
              <a:gd name="connsiteY28" fmla="*/ 542925 h 590550"/>
              <a:gd name="connsiteX29" fmla="*/ 540454 w 766673"/>
              <a:gd name="connsiteY29" fmla="*/ 547688 h 590550"/>
              <a:gd name="connsiteX30" fmla="*/ 547598 w 766673"/>
              <a:gd name="connsiteY30" fmla="*/ 550069 h 590550"/>
              <a:gd name="connsiteX31" fmla="*/ 559504 w 766673"/>
              <a:gd name="connsiteY31" fmla="*/ 554832 h 590550"/>
              <a:gd name="connsiteX32" fmla="*/ 566648 w 766673"/>
              <a:gd name="connsiteY32" fmla="*/ 557213 h 590550"/>
              <a:gd name="connsiteX33" fmla="*/ 630942 w 766673"/>
              <a:gd name="connsiteY33" fmla="*/ 559594 h 590550"/>
              <a:gd name="connsiteX34" fmla="*/ 669042 w 766673"/>
              <a:gd name="connsiteY34" fmla="*/ 573882 h 590550"/>
              <a:gd name="connsiteX35" fmla="*/ 702379 w 766673"/>
              <a:gd name="connsiteY35" fmla="*/ 581025 h 590550"/>
              <a:gd name="connsiteX36" fmla="*/ 721429 w 766673"/>
              <a:gd name="connsiteY36" fmla="*/ 585788 h 590550"/>
              <a:gd name="connsiteX37" fmla="*/ 740479 w 766673"/>
              <a:gd name="connsiteY37" fmla="*/ 590550 h 590550"/>
              <a:gd name="connsiteX38" fmla="*/ 750004 w 766673"/>
              <a:gd name="connsiteY38" fmla="*/ 576263 h 590550"/>
              <a:gd name="connsiteX39" fmla="*/ 757148 w 766673"/>
              <a:gd name="connsiteY39" fmla="*/ 566738 h 590550"/>
              <a:gd name="connsiteX40" fmla="*/ 766673 w 766673"/>
              <a:gd name="connsiteY40" fmla="*/ 547688 h 590550"/>
              <a:gd name="connsiteX41" fmla="*/ 752385 w 766673"/>
              <a:gd name="connsiteY41" fmla="*/ 545307 h 590550"/>
              <a:gd name="connsiteX42" fmla="*/ 745242 w 766673"/>
              <a:gd name="connsiteY42" fmla="*/ 542925 h 590550"/>
              <a:gd name="connsiteX43" fmla="*/ 719048 w 766673"/>
              <a:gd name="connsiteY43" fmla="*/ 540544 h 590550"/>
              <a:gd name="connsiteX44" fmla="*/ 707142 w 766673"/>
              <a:gd name="connsiteY44" fmla="*/ 535782 h 590550"/>
              <a:gd name="connsiteX45" fmla="*/ 699998 w 766673"/>
              <a:gd name="connsiteY45" fmla="*/ 533400 h 590550"/>
              <a:gd name="connsiteX46" fmla="*/ 685710 w 766673"/>
              <a:gd name="connsiteY46" fmla="*/ 523875 h 590550"/>
              <a:gd name="connsiteX47" fmla="*/ 683329 w 766673"/>
              <a:gd name="connsiteY47" fmla="*/ 514350 h 590550"/>
              <a:gd name="connsiteX48" fmla="*/ 680948 w 766673"/>
              <a:gd name="connsiteY48" fmla="*/ 492919 h 590550"/>
              <a:gd name="connsiteX49" fmla="*/ 673804 w 766673"/>
              <a:gd name="connsiteY49" fmla="*/ 488157 h 590550"/>
              <a:gd name="connsiteX50" fmla="*/ 657135 w 766673"/>
              <a:gd name="connsiteY50" fmla="*/ 471488 h 590550"/>
              <a:gd name="connsiteX51" fmla="*/ 654754 w 766673"/>
              <a:gd name="connsiteY51" fmla="*/ 464344 h 590550"/>
              <a:gd name="connsiteX52" fmla="*/ 649992 w 766673"/>
              <a:gd name="connsiteY52" fmla="*/ 454819 h 590550"/>
              <a:gd name="connsiteX53" fmla="*/ 666660 w 766673"/>
              <a:gd name="connsiteY53" fmla="*/ 457200 h 590550"/>
              <a:gd name="connsiteX54" fmla="*/ 685710 w 766673"/>
              <a:gd name="connsiteY54" fmla="*/ 461963 h 590550"/>
              <a:gd name="connsiteX55" fmla="*/ 692854 w 766673"/>
              <a:gd name="connsiteY55" fmla="*/ 454819 h 590550"/>
              <a:gd name="connsiteX56" fmla="*/ 688092 w 766673"/>
              <a:gd name="connsiteY56" fmla="*/ 442913 h 590550"/>
              <a:gd name="connsiteX57" fmla="*/ 680948 w 766673"/>
              <a:gd name="connsiteY57" fmla="*/ 426244 h 590550"/>
              <a:gd name="connsiteX58" fmla="*/ 671423 w 766673"/>
              <a:gd name="connsiteY58" fmla="*/ 423863 h 590550"/>
              <a:gd name="connsiteX59" fmla="*/ 657135 w 766673"/>
              <a:gd name="connsiteY59" fmla="*/ 435769 h 590550"/>
              <a:gd name="connsiteX60" fmla="*/ 645229 w 766673"/>
              <a:gd name="connsiteY60" fmla="*/ 447675 h 590550"/>
              <a:gd name="connsiteX61" fmla="*/ 623798 w 766673"/>
              <a:gd name="connsiteY61" fmla="*/ 457200 h 590550"/>
              <a:gd name="connsiteX62" fmla="*/ 588079 w 766673"/>
              <a:gd name="connsiteY62" fmla="*/ 459582 h 590550"/>
              <a:gd name="connsiteX63" fmla="*/ 535692 w 766673"/>
              <a:gd name="connsiteY63" fmla="*/ 459582 h 590550"/>
              <a:gd name="connsiteX64" fmla="*/ 528548 w 766673"/>
              <a:gd name="connsiteY64" fmla="*/ 454819 h 590550"/>
              <a:gd name="connsiteX65" fmla="*/ 519023 w 766673"/>
              <a:gd name="connsiteY65" fmla="*/ 438150 h 590550"/>
              <a:gd name="connsiteX66" fmla="*/ 469017 w 766673"/>
              <a:gd name="connsiteY66" fmla="*/ 423863 h 590550"/>
              <a:gd name="connsiteX67" fmla="*/ 454729 w 766673"/>
              <a:gd name="connsiteY67" fmla="*/ 404813 h 590550"/>
              <a:gd name="connsiteX68" fmla="*/ 445204 w 766673"/>
              <a:gd name="connsiteY68" fmla="*/ 376238 h 590550"/>
              <a:gd name="connsiteX69" fmla="*/ 447585 w 766673"/>
              <a:gd name="connsiteY69" fmla="*/ 319088 h 590550"/>
              <a:gd name="connsiteX70" fmla="*/ 461873 w 766673"/>
              <a:gd name="connsiteY70" fmla="*/ 300038 h 590550"/>
              <a:gd name="connsiteX71" fmla="*/ 476160 w 766673"/>
              <a:gd name="connsiteY71" fmla="*/ 285750 h 590550"/>
              <a:gd name="connsiteX72" fmla="*/ 488067 w 766673"/>
              <a:gd name="connsiteY72" fmla="*/ 257175 h 590550"/>
              <a:gd name="connsiteX73" fmla="*/ 492829 w 766673"/>
              <a:gd name="connsiteY73" fmla="*/ 238125 h 590550"/>
              <a:gd name="connsiteX74" fmla="*/ 495210 w 766673"/>
              <a:gd name="connsiteY74" fmla="*/ 228600 h 590550"/>
              <a:gd name="connsiteX75" fmla="*/ 499973 w 766673"/>
              <a:gd name="connsiteY75" fmla="*/ 221457 h 590550"/>
              <a:gd name="connsiteX76" fmla="*/ 497592 w 766673"/>
              <a:gd name="connsiteY76" fmla="*/ 166688 h 590550"/>
              <a:gd name="connsiteX77" fmla="*/ 480923 w 766673"/>
              <a:gd name="connsiteY77" fmla="*/ 159544 h 590550"/>
              <a:gd name="connsiteX78" fmla="*/ 464254 w 766673"/>
              <a:gd name="connsiteY78" fmla="*/ 150019 h 590550"/>
              <a:gd name="connsiteX79" fmla="*/ 457110 w 766673"/>
              <a:gd name="connsiteY79" fmla="*/ 135732 h 590550"/>
              <a:gd name="connsiteX80" fmla="*/ 454729 w 766673"/>
              <a:gd name="connsiteY80" fmla="*/ 119063 h 590550"/>
              <a:gd name="connsiteX81" fmla="*/ 449967 w 766673"/>
              <a:gd name="connsiteY81" fmla="*/ 109538 h 590550"/>
              <a:gd name="connsiteX82" fmla="*/ 447585 w 766673"/>
              <a:gd name="connsiteY82" fmla="*/ 100013 h 590550"/>
              <a:gd name="connsiteX83" fmla="*/ 440442 w 766673"/>
              <a:gd name="connsiteY83" fmla="*/ 95250 h 590550"/>
              <a:gd name="connsiteX84" fmla="*/ 428535 w 766673"/>
              <a:gd name="connsiteY84" fmla="*/ 78582 h 590550"/>
              <a:gd name="connsiteX85" fmla="*/ 421392 w 766673"/>
              <a:gd name="connsiteY85" fmla="*/ 71438 h 590550"/>
              <a:gd name="connsiteX86" fmla="*/ 402342 w 766673"/>
              <a:gd name="connsiteY86" fmla="*/ 61913 h 590550"/>
              <a:gd name="connsiteX87" fmla="*/ 383292 w 766673"/>
              <a:gd name="connsiteY87" fmla="*/ 50007 h 590550"/>
              <a:gd name="connsiteX88" fmla="*/ 373767 w 766673"/>
              <a:gd name="connsiteY88" fmla="*/ 42863 h 590550"/>
              <a:gd name="connsiteX89" fmla="*/ 364242 w 766673"/>
              <a:gd name="connsiteY89" fmla="*/ 38100 h 590550"/>
              <a:gd name="connsiteX90" fmla="*/ 342810 w 766673"/>
              <a:gd name="connsiteY90" fmla="*/ 19050 h 590550"/>
              <a:gd name="connsiteX91" fmla="*/ 328523 w 766673"/>
              <a:gd name="connsiteY91" fmla="*/ 11907 h 590550"/>
              <a:gd name="connsiteX92" fmla="*/ 290423 w 766673"/>
              <a:gd name="connsiteY92" fmla="*/ 0 h 590550"/>
              <a:gd name="connsiteX93" fmla="*/ 268992 w 766673"/>
              <a:gd name="connsiteY93" fmla="*/ 4763 h 590550"/>
              <a:gd name="connsiteX94" fmla="*/ 257085 w 766673"/>
              <a:gd name="connsiteY94" fmla="*/ 7144 h 590550"/>
              <a:gd name="connsiteX95" fmla="*/ 216604 w 766673"/>
              <a:gd name="connsiteY95" fmla="*/ 52388 h 590550"/>
              <a:gd name="connsiteX96" fmla="*/ 159454 w 766673"/>
              <a:gd name="connsiteY96" fmla="*/ 116682 h 590550"/>
              <a:gd name="connsiteX97" fmla="*/ 135642 w 766673"/>
              <a:gd name="connsiteY97" fmla="*/ 192882 h 590550"/>
              <a:gd name="connsiteX98" fmla="*/ 116592 w 766673"/>
              <a:gd name="connsiteY98" fmla="*/ 240507 h 590550"/>
              <a:gd name="connsiteX99" fmla="*/ 64204 w 766673"/>
              <a:gd name="connsiteY99" fmla="*/ 235744 h 590550"/>
              <a:gd name="connsiteX100" fmla="*/ 47535 w 766673"/>
              <a:gd name="connsiteY100" fmla="*/ 226219 h 590550"/>
              <a:gd name="connsiteX101" fmla="*/ 33248 w 766673"/>
              <a:gd name="connsiteY101" fmla="*/ 221457 h 590550"/>
              <a:gd name="connsiteX102" fmla="*/ 28485 w 766673"/>
              <a:gd name="connsiteY102" fmla="*/ 240507 h 590550"/>
              <a:gd name="connsiteX103" fmla="*/ 26104 w 766673"/>
              <a:gd name="connsiteY103" fmla="*/ 257175 h 590550"/>
              <a:gd name="connsiteX104" fmla="*/ 18960 w 766673"/>
              <a:gd name="connsiteY104" fmla="*/ 278607 h 590550"/>
              <a:gd name="connsiteX105" fmla="*/ 16579 w 766673"/>
              <a:gd name="connsiteY105" fmla="*/ 288132 h 590550"/>
              <a:gd name="connsiteX106" fmla="*/ 11817 w 766673"/>
              <a:gd name="connsiteY106" fmla="*/ 297657 h 590550"/>
              <a:gd name="connsiteX107" fmla="*/ 7054 w 766673"/>
              <a:gd name="connsiteY107" fmla="*/ 319088 h 590550"/>
              <a:gd name="connsiteX108" fmla="*/ 2292 w 766673"/>
              <a:gd name="connsiteY108" fmla="*/ 338138 h 590550"/>
              <a:gd name="connsiteX0" fmla="*/ 2292 w 766673"/>
              <a:gd name="connsiteY0" fmla="*/ 338138 h 590550"/>
              <a:gd name="connsiteX1" fmla="*/ 38010 w 766673"/>
              <a:gd name="connsiteY1" fmla="*/ 354807 h 590550"/>
              <a:gd name="connsiteX2" fmla="*/ 59442 w 766673"/>
              <a:gd name="connsiteY2" fmla="*/ 364332 h 590550"/>
              <a:gd name="connsiteX3" fmla="*/ 85635 w 766673"/>
              <a:gd name="connsiteY3" fmla="*/ 369094 h 590550"/>
              <a:gd name="connsiteX4" fmla="*/ 104685 w 766673"/>
              <a:gd name="connsiteY4" fmla="*/ 376238 h 590550"/>
              <a:gd name="connsiteX5" fmla="*/ 133260 w 766673"/>
              <a:gd name="connsiteY5" fmla="*/ 385763 h 590550"/>
              <a:gd name="connsiteX6" fmla="*/ 154692 w 766673"/>
              <a:gd name="connsiteY6" fmla="*/ 395288 h 590550"/>
              <a:gd name="connsiteX7" fmla="*/ 164217 w 766673"/>
              <a:gd name="connsiteY7" fmla="*/ 400050 h 590550"/>
              <a:gd name="connsiteX8" fmla="*/ 195173 w 766673"/>
              <a:gd name="connsiteY8" fmla="*/ 404813 h 590550"/>
              <a:gd name="connsiteX9" fmla="*/ 207079 w 766673"/>
              <a:gd name="connsiteY9" fmla="*/ 409575 h 590550"/>
              <a:gd name="connsiteX10" fmla="*/ 223748 w 766673"/>
              <a:gd name="connsiteY10" fmla="*/ 414338 h 590550"/>
              <a:gd name="connsiteX11" fmla="*/ 233273 w 766673"/>
              <a:gd name="connsiteY11" fmla="*/ 419100 h 590550"/>
              <a:gd name="connsiteX12" fmla="*/ 242798 w 766673"/>
              <a:gd name="connsiteY12" fmla="*/ 421482 h 590550"/>
              <a:gd name="connsiteX13" fmla="*/ 271373 w 766673"/>
              <a:gd name="connsiteY13" fmla="*/ 435769 h 590550"/>
              <a:gd name="connsiteX14" fmla="*/ 278517 w 766673"/>
              <a:gd name="connsiteY14" fmla="*/ 440532 h 590550"/>
              <a:gd name="connsiteX15" fmla="*/ 307092 w 766673"/>
              <a:gd name="connsiteY15" fmla="*/ 459582 h 590550"/>
              <a:gd name="connsiteX16" fmla="*/ 314235 w 766673"/>
              <a:gd name="connsiteY16" fmla="*/ 466725 h 590550"/>
              <a:gd name="connsiteX17" fmla="*/ 323760 w 766673"/>
              <a:gd name="connsiteY17" fmla="*/ 471488 h 590550"/>
              <a:gd name="connsiteX18" fmla="*/ 335667 w 766673"/>
              <a:gd name="connsiteY18" fmla="*/ 476250 h 590550"/>
              <a:gd name="connsiteX19" fmla="*/ 369004 w 766673"/>
              <a:gd name="connsiteY19" fmla="*/ 481013 h 590550"/>
              <a:gd name="connsiteX20" fmla="*/ 402342 w 766673"/>
              <a:gd name="connsiteY20" fmla="*/ 488157 h 590550"/>
              <a:gd name="connsiteX21" fmla="*/ 416629 w 766673"/>
              <a:gd name="connsiteY21" fmla="*/ 492919 h 590550"/>
              <a:gd name="connsiteX22" fmla="*/ 438060 w 766673"/>
              <a:gd name="connsiteY22" fmla="*/ 497682 h 590550"/>
              <a:gd name="connsiteX23" fmla="*/ 459492 w 766673"/>
              <a:gd name="connsiteY23" fmla="*/ 507207 h 590550"/>
              <a:gd name="connsiteX24" fmla="*/ 478542 w 766673"/>
              <a:gd name="connsiteY24" fmla="*/ 516732 h 590550"/>
              <a:gd name="connsiteX25" fmla="*/ 485685 w 766673"/>
              <a:gd name="connsiteY25" fmla="*/ 523875 h 590550"/>
              <a:gd name="connsiteX26" fmla="*/ 511879 w 766673"/>
              <a:gd name="connsiteY26" fmla="*/ 533400 h 590550"/>
              <a:gd name="connsiteX27" fmla="*/ 519023 w 766673"/>
              <a:gd name="connsiteY27" fmla="*/ 538163 h 590550"/>
              <a:gd name="connsiteX28" fmla="*/ 533310 w 766673"/>
              <a:gd name="connsiteY28" fmla="*/ 542925 h 590550"/>
              <a:gd name="connsiteX29" fmla="*/ 540454 w 766673"/>
              <a:gd name="connsiteY29" fmla="*/ 547688 h 590550"/>
              <a:gd name="connsiteX30" fmla="*/ 547598 w 766673"/>
              <a:gd name="connsiteY30" fmla="*/ 550069 h 590550"/>
              <a:gd name="connsiteX31" fmla="*/ 559504 w 766673"/>
              <a:gd name="connsiteY31" fmla="*/ 554832 h 590550"/>
              <a:gd name="connsiteX32" fmla="*/ 566648 w 766673"/>
              <a:gd name="connsiteY32" fmla="*/ 557213 h 590550"/>
              <a:gd name="connsiteX33" fmla="*/ 630942 w 766673"/>
              <a:gd name="connsiteY33" fmla="*/ 559594 h 590550"/>
              <a:gd name="connsiteX34" fmla="*/ 669042 w 766673"/>
              <a:gd name="connsiteY34" fmla="*/ 573882 h 590550"/>
              <a:gd name="connsiteX35" fmla="*/ 702379 w 766673"/>
              <a:gd name="connsiteY35" fmla="*/ 581025 h 590550"/>
              <a:gd name="connsiteX36" fmla="*/ 721429 w 766673"/>
              <a:gd name="connsiteY36" fmla="*/ 585788 h 590550"/>
              <a:gd name="connsiteX37" fmla="*/ 740479 w 766673"/>
              <a:gd name="connsiteY37" fmla="*/ 590550 h 590550"/>
              <a:gd name="connsiteX38" fmla="*/ 750004 w 766673"/>
              <a:gd name="connsiteY38" fmla="*/ 576263 h 590550"/>
              <a:gd name="connsiteX39" fmla="*/ 757148 w 766673"/>
              <a:gd name="connsiteY39" fmla="*/ 566738 h 590550"/>
              <a:gd name="connsiteX40" fmla="*/ 766673 w 766673"/>
              <a:gd name="connsiteY40" fmla="*/ 547688 h 590550"/>
              <a:gd name="connsiteX41" fmla="*/ 752385 w 766673"/>
              <a:gd name="connsiteY41" fmla="*/ 545307 h 590550"/>
              <a:gd name="connsiteX42" fmla="*/ 745242 w 766673"/>
              <a:gd name="connsiteY42" fmla="*/ 542925 h 590550"/>
              <a:gd name="connsiteX43" fmla="*/ 719048 w 766673"/>
              <a:gd name="connsiteY43" fmla="*/ 540544 h 590550"/>
              <a:gd name="connsiteX44" fmla="*/ 707142 w 766673"/>
              <a:gd name="connsiteY44" fmla="*/ 535782 h 590550"/>
              <a:gd name="connsiteX45" fmla="*/ 699998 w 766673"/>
              <a:gd name="connsiteY45" fmla="*/ 533400 h 590550"/>
              <a:gd name="connsiteX46" fmla="*/ 685710 w 766673"/>
              <a:gd name="connsiteY46" fmla="*/ 523875 h 590550"/>
              <a:gd name="connsiteX47" fmla="*/ 683329 w 766673"/>
              <a:gd name="connsiteY47" fmla="*/ 514350 h 590550"/>
              <a:gd name="connsiteX48" fmla="*/ 680948 w 766673"/>
              <a:gd name="connsiteY48" fmla="*/ 492919 h 590550"/>
              <a:gd name="connsiteX49" fmla="*/ 673804 w 766673"/>
              <a:gd name="connsiteY49" fmla="*/ 488157 h 590550"/>
              <a:gd name="connsiteX50" fmla="*/ 657135 w 766673"/>
              <a:gd name="connsiteY50" fmla="*/ 471488 h 590550"/>
              <a:gd name="connsiteX51" fmla="*/ 654754 w 766673"/>
              <a:gd name="connsiteY51" fmla="*/ 464344 h 590550"/>
              <a:gd name="connsiteX52" fmla="*/ 649992 w 766673"/>
              <a:gd name="connsiteY52" fmla="*/ 454819 h 590550"/>
              <a:gd name="connsiteX53" fmla="*/ 666660 w 766673"/>
              <a:gd name="connsiteY53" fmla="*/ 457200 h 590550"/>
              <a:gd name="connsiteX54" fmla="*/ 685710 w 766673"/>
              <a:gd name="connsiteY54" fmla="*/ 461963 h 590550"/>
              <a:gd name="connsiteX55" fmla="*/ 692854 w 766673"/>
              <a:gd name="connsiteY55" fmla="*/ 454819 h 590550"/>
              <a:gd name="connsiteX56" fmla="*/ 688092 w 766673"/>
              <a:gd name="connsiteY56" fmla="*/ 442913 h 590550"/>
              <a:gd name="connsiteX57" fmla="*/ 680948 w 766673"/>
              <a:gd name="connsiteY57" fmla="*/ 426244 h 590550"/>
              <a:gd name="connsiteX58" fmla="*/ 671423 w 766673"/>
              <a:gd name="connsiteY58" fmla="*/ 423863 h 590550"/>
              <a:gd name="connsiteX59" fmla="*/ 657135 w 766673"/>
              <a:gd name="connsiteY59" fmla="*/ 435769 h 590550"/>
              <a:gd name="connsiteX60" fmla="*/ 645229 w 766673"/>
              <a:gd name="connsiteY60" fmla="*/ 447675 h 590550"/>
              <a:gd name="connsiteX61" fmla="*/ 623798 w 766673"/>
              <a:gd name="connsiteY61" fmla="*/ 457200 h 590550"/>
              <a:gd name="connsiteX62" fmla="*/ 588079 w 766673"/>
              <a:gd name="connsiteY62" fmla="*/ 459582 h 590550"/>
              <a:gd name="connsiteX63" fmla="*/ 535692 w 766673"/>
              <a:gd name="connsiteY63" fmla="*/ 459582 h 590550"/>
              <a:gd name="connsiteX64" fmla="*/ 528548 w 766673"/>
              <a:gd name="connsiteY64" fmla="*/ 454819 h 590550"/>
              <a:gd name="connsiteX65" fmla="*/ 519023 w 766673"/>
              <a:gd name="connsiteY65" fmla="*/ 438150 h 590550"/>
              <a:gd name="connsiteX66" fmla="*/ 469017 w 766673"/>
              <a:gd name="connsiteY66" fmla="*/ 423863 h 590550"/>
              <a:gd name="connsiteX67" fmla="*/ 454729 w 766673"/>
              <a:gd name="connsiteY67" fmla="*/ 404813 h 590550"/>
              <a:gd name="connsiteX68" fmla="*/ 445204 w 766673"/>
              <a:gd name="connsiteY68" fmla="*/ 376238 h 590550"/>
              <a:gd name="connsiteX69" fmla="*/ 447585 w 766673"/>
              <a:gd name="connsiteY69" fmla="*/ 319088 h 590550"/>
              <a:gd name="connsiteX70" fmla="*/ 461873 w 766673"/>
              <a:gd name="connsiteY70" fmla="*/ 300038 h 590550"/>
              <a:gd name="connsiteX71" fmla="*/ 476160 w 766673"/>
              <a:gd name="connsiteY71" fmla="*/ 285750 h 590550"/>
              <a:gd name="connsiteX72" fmla="*/ 488067 w 766673"/>
              <a:gd name="connsiteY72" fmla="*/ 257175 h 590550"/>
              <a:gd name="connsiteX73" fmla="*/ 492829 w 766673"/>
              <a:gd name="connsiteY73" fmla="*/ 238125 h 590550"/>
              <a:gd name="connsiteX74" fmla="*/ 495210 w 766673"/>
              <a:gd name="connsiteY74" fmla="*/ 228600 h 590550"/>
              <a:gd name="connsiteX75" fmla="*/ 499973 w 766673"/>
              <a:gd name="connsiteY75" fmla="*/ 221457 h 590550"/>
              <a:gd name="connsiteX76" fmla="*/ 497592 w 766673"/>
              <a:gd name="connsiteY76" fmla="*/ 166688 h 590550"/>
              <a:gd name="connsiteX77" fmla="*/ 480923 w 766673"/>
              <a:gd name="connsiteY77" fmla="*/ 159544 h 590550"/>
              <a:gd name="connsiteX78" fmla="*/ 464254 w 766673"/>
              <a:gd name="connsiteY78" fmla="*/ 150019 h 590550"/>
              <a:gd name="connsiteX79" fmla="*/ 457110 w 766673"/>
              <a:gd name="connsiteY79" fmla="*/ 135732 h 590550"/>
              <a:gd name="connsiteX80" fmla="*/ 454729 w 766673"/>
              <a:gd name="connsiteY80" fmla="*/ 119063 h 590550"/>
              <a:gd name="connsiteX81" fmla="*/ 449967 w 766673"/>
              <a:gd name="connsiteY81" fmla="*/ 109538 h 590550"/>
              <a:gd name="connsiteX82" fmla="*/ 447585 w 766673"/>
              <a:gd name="connsiteY82" fmla="*/ 100013 h 590550"/>
              <a:gd name="connsiteX83" fmla="*/ 440442 w 766673"/>
              <a:gd name="connsiteY83" fmla="*/ 95250 h 590550"/>
              <a:gd name="connsiteX84" fmla="*/ 428535 w 766673"/>
              <a:gd name="connsiteY84" fmla="*/ 78582 h 590550"/>
              <a:gd name="connsiteX85" fmla="*/ 421392 w 766673"/>
              <a:gd name="connsiteY85" fmla="*/ 71438 h 590550"/>
              <a:gd name="connsiteX86" fmla="*/ 402342 w 766673"/>
              <a:gd name="connsiteY86" fmla="*/ 61913 h 590550"/>
              <a:gd name="connsiteX87" fmla="*/ 383292 w 766673"/>
              <a:gd name="connsiteY87" fmla="*/ 50007 h 590550"/>
              <a:gd name="connsiteX88" fmla="*/ 373767 w 766673"/>
              <a:gd name="connsiteY88" fmla="*/ 42863 h 590550"/>
              <a:gd name="connsiteX89" fmla="*/ 364242 w 766673"/>
              <a:gd name="connsiteY89" fmla="*/ 38100 h 590550"/>
              <a:gd name="connsiteX90" fmla="*/ 342810 w 766673"/>
              <a:gd name="connsiteY90" fmla="*/ 19050 h 590550"/>
              <a:gd name="connsiteX91" fmla="*/ 328523 w 766673"/>
              <a:gd name="connsiteY91" fmla="*/ 11907 h 590550"/>
              <a:gd name="connsiteX92" fmla="*/ 290423 w 766673"/>
              <a:gd name="connsiteY92" fmla="*/ 0 h 590550"/>
              <a:gd name="connsiteX93" fmla="*/ 268992 w 766673"/>
              <a:gd name="connsiteY93" fmla="*/ 4763 h 590550"/>
              <a:gd name="connsiteX94" fmla="*/ 257085 w 766673"/>
              <a:gd name="connsiteY94" fmla="*/ 7144 h 590550"/>
              <a:gd name="connsiteX95" fmla="*/ 216604 w 766673"/>
              <a:gd name="connsiteY95" fmla="*/ 52388 h 590550"/>
              <a:gd name="connsiteX96" fmla="*/ 159454 w 766673"/>
              <a:gd name="connsiteY96" fmla="*/ 116682 h 590550"/>
              <a:gd name="connsiteX97" fmla="*/ 135642 w 766673"/>
              <a:gd name="connsiteY97" fmla="*/ 192882 h 590550"/>
              <a:gd name="connsiteX98" fmla="*/ 116592 w 766673"/>
              <a:gd name="connsiteY98" fmla="*/ 240507 h 590550"/>
              <a:gd name="connsiteX99" fmla="*/ 64204 w 766673"/>
              <a:gd name="connsiteY99" fmla="*/ 235744 h 590550"/>
              <a:gd name="connsiteX100" fmla="*/ 47535 w 766673"/>
              <a:gd name="connsiteY100" fmla="*/ 226219 h 590550"/>
              <a:gd name="connsiteX101" fmla="*/ 28485 w 766673"/>
              <a:gd name="connsiteY101" fmla="*/ 240507 h 590550"/>
              <a:gd name="connsiteX102" fmla="*/ 26104 w 766673"/>
              <a:gd name="connsiteY102" fmla="*/ 257175 h 590550"/>
              <a:gd name="connsiteX103" fmla="*/ 18960 w 766673"/>
              <a:gd name="connsiteY103" fmla="*/ 278607 h 590550"/>
              <a:gd name="connsiteX104" fmla="*/ 16579 w 766673"/>
              <a:gd name="connsiteY104" fmla="*/ 288132 h 590550"/>
              <a:gd name="connsiteX105" fmla="*/ 11817 w 766673"/>
              <a:gd name="connsiteY105" fmla="*/ 297657 h 590550"/>
              <a:gd name="connsiteX106" fmla="*/ 7054 w 766673"/>
              <a:gd name="connsiteY106" fmla="*/ 319088 h 590550"/>
              <a:gd name="connsiteX107" fmla="*/ 2292 w 766673"/>
              <a:gd name="connsiteY107" fmla="*/ 338138 h 590550"/>
              <a:gd name="connsiteX0" fmla="*/ 2292 w 766673"/>
              <a:gd name="connsiteY0" fmla="*/ 338138 h 590550"/>
              <a:gd name="connsiteX1" fmla="*/ 38010 w 766673"/>
              <a:gd name="connsiteY1" fmla="*/ 354807 h 590550"/>
              <a:gd name="connsiteX2" fmla="*/ 59442 w 766673"/>
              <a:gd name="connsiteY2" fmla="*/ 364332 h 590550"/>
              <a:gd name="connsiteX3" fmla="*/ 85635 w 766673"/>
              <a:gd name="connsiteY3" fmla="*/ 369094 h 590550"/>
              <a:gd name="connsiteX4" fmla="*/ 104685 w 766673"/>
              <a:gd name="connsiteY4" fmla="*/ 376238 h 590550"/>
              <a:gd name="connsiteX5" fmla="*/ 133260 w 766673"/>
              <a:gd name="connsiteY5" fmla="*/ 385763 h 590550"/>
              <a:gd name="connsiteX6" fmla="*/ 154692 w 766673"/>
              <a:gd name="connsiteY6" fmla="*/ 395288 h 590550"/>
              <a:gd name="connsiteX7" fmla="*/ 164217 w 766673"/>
              <a:gd name="connsiteY7" fmla="*/ 400050 h 590550"/>
              <a:gd name="connsiteX8" fmla="*/ 195173 w 766673"/>
              <a:gd name="connsiteY8" fmla="*/ 404813 h 590550"/>
              <a:gd name="connsiteX9" fmla="*/ 207079 w 766673"/>
              <a:gd name="connsiteY9" fmla="*/ 409575 h 590550"/>
              <a:gd name="connsiteX10" fmla="*/ 223748 w 766673"/>
              <a:gd name="connsiteY10" fmla="*/ 414338 h 590550"/>
              <a:gd name="connsiteX11" fmla="*/ 233273 w 766673"/>
              <a:gd name="connsiteY11" fmla="*/ 419100 h 590550"/>
              <a:gd name="connsiteX12" fmla="*/ 242798 w 766673"/>
              <a:gd name="connsiteY12" fmla="*/ 421482 h 590550"/>
              <a:gd name="connsiteX13" fmla="*/ 271373 w 766673"/>
              <a:gd name="connsiteY13" fmla="*/ 435769 h 590550"/>
              <a:gd name="connsiteX14" fmla="*/ 278517 w 766673"/>
              <a:gd name="connsiteY14" fmla="*/ 440532 h 590550"/>
              <a:gd name="connsiteX15" fmla="*/ 307092 w 766673"/>
              <a:gd name="connsiteY15" fmla="*/ 459582 h 590550"/>
              <a:gd name="connsiteX16" fmla="*/ 314235 w 766673"/>
              <a:gd name="connsiteY16" fmla="*/ 466725 h 590550"/>
              <a:gd name="connsiteX17" fmla="*/ 323760 w 766673"/>
              <a:gd name="connsiteY17" fmla="*/ 471488 h 590550"/>
              <a:gd name="connsiteX18" fmla="*/ 335667 w 766673"/>
              <a:gd name="connsiteY18" fmla="*/ 476250 h 590550"/>
              <a:gd name="connsiteX19" fmla="*/ 369004 w 766673"/>
              <a:gd name="connsiteY19" fmla="*/ 481013 h 590550"/>
              <a:gd name="connsiteX20" fmla="*/ 402342 w 766673"/>
              <a:gd name="connsiteY20" fmla="*/ 488157 h 590550"/>
              <a:gd name="connsiteX21" fmla="*/ 416629 w 766673"/>
              <a:gd name="connsiteY21" fmla="*/ 492919 h 590550"/>
              <a:gd name="connsiteX22" fmla="*/ 438060 w 766673"/>
              <a:gd name="connsiteY22" fmla="*/ 497682 h 590550"/>
              <a:gd name="connsiteX23" fmla="*/ 459492 w 766673"/>
              <a:gd name="connsiteY23" fmla="*/ 507207 h 590550"/>
              <a:gd name="connsiteX24" fmla="*/ 478542 w 766673"/>
              <a:gd name="connsiteY24" fmla="*/ 516732 h 590550"/>
              <a:gd name="connsiteX25" fmla="*/ 485685 w 766673"/>
              <a:gd name="connsiteY25" fmla="*/ 523875 h 590550"/>
              <a:gd name="connsiteX26" fmla="*/ 511879 w 766673"/>
              <a:gd name="connsiteY26" fmla="*/ 533400 h 590550"/>
              <a:gd name="connsiteX27" fmla="*/ 519023 w 766673"/>
              <a:gd name="connsiteY27" fmla="*/ 538163 h 590550"/>
              <a:gd name="connsiteX28" fmla="*/ 533310 w 766673"/>
              <a:gd name="connsiteY28" fmla="*/ 542925 h 590550"/>
              <a:gd name="connsiteX29" fmla="*/ 540454 w 766673"/>
              <a:gd name="connsiteY29" fmla="*/ 547688 h 590550"/>
              <a:gd name="connsiteX30" fmla="*/ 547598 w 766673"/>
              <a:gd name="connsiteY30" fmla="*/ 550069 h 590550"/>
              <a:gd name="connsiteX31" fmla="*/ 559504 w 766673"/>
              <a:gd name="connsiteY31" fmla="*/ 554832 h 590550"/>
              <a:gd name="connsiteX32" fmla="*/ 566648 w 766673"/>
              <a:gd name="connsiteY32" fmla="*/ 557213 h 590550"/>
              <a:gd name="connsiteX33" fmla="*/ 630942 w 766673"/>
              <a:gd name="connsiteY33" fmla="*/ 559594 h 590550"/>
              <a:gd name="connsiteX34" fmla="*/ 669042 w 766673"/>
              <a:gd name="connsiteY34" fmla="*/ 573882 h 590550"/>
              <a:gd name="connsiteX35" fmla="*/ 702379 w 766673"/>
              <a:gd name="connsiteY35" fmla="*/ 581025 h 590550"/>
              <a:gd name="connsiteX36" fmla="*/ 721429 w 766673"/>
              <a:gd name="connsiteY36" fmla="*/ 585788 h 590550"/>
              <a:gd name="connsiteX37" fmla="*/ 740479 w 766673"/>
              <a:gd name="connsiteY37" fmla="*/ 590550 h 590550"/>
              <a:gd name="connsiteX38" fmla="*/ 750004 w 766673"/>
              <a:gd name="connsiteY38" fmla="*/ 576263 h 590550"/>
              <a:gd name="connsiteX39" fmla="*/ 757148 w 766673"/>
              <a:gd name="connsiteY39" fmla="*/ 566738 h 590550"/>
              <a:gd name="connsiteX40" fmla="*/ 766673 w 766673"/>
              <a:gd name="connsiteY40" fmla="*/ 547688 h 590550"/>
              <a:gd name="connsiteX41" fmla="*/ 752385 w 766673"/>
              <a:gd name="connsiteY41" fmla="*/ 545307 h 590550"/>
              <a:gd name="connsiteX42" fmla="*/ 745242 w 766673"/>
              <a:gd name="connsiteY42" fmla="*/ 542925 h 590550"/>
              <a:gd name="connsiteX43" fmla="*/ 719048 w 766673"/>
              <a:gd name="connsiteY43" fmla="*/ 540544 h 590550"/>
              <a:gd name="connsiteX44" fmla="*/ 707142 w 766673"/>
              <a:gd name="connsiteY44" fmla="*/ 535782 h 590550"/>
              <a:gd name="connsiteX45" fmla="*/ 699998 w 766673"/>
              <a:gd name="connsiteY45" fmla="*/ 533400 h 590550"/>
              <a:gd name="connsiteX46" fmla="*/ 685710 w 766673"/>
              <a:gd name="connsiteY46" fmla="*/ 523875 h 590550"/>
              <a:gd name="connsiteX47" fmla="*/ 683329 w 766673"/>
              <a:gd name="connsiteY47" fmla="*/ 514350 h 590550"/>
              <a:gd name="connsiteX48" fmla="*/ 680948 w 766673"/>
              <a:gd name="connsiteY48" fmla="*/ 492919 h 590550"/>
              <a:gd name="connsiteX49" fmla="*/ 673804 w 766673"/>
              <a:gd name="connsiteY49" fmla="*/ 488157 h 590550"/>
              <a:gd name="connsiteX50" fmla="*/ 657135 w 766673"/>
              <a:gd name="connsiteY50" fmla="*/ 471488 h 590550"/>
              <a:gd name="connsiteX51" fmla="*/ 654754 w 766673"/>
              <a:gd name="connsiteY51" fmla="*/ 464344 h 590550"/>
              <a:gd name="connsiteX52" fmla="*/ 649992 w 766673"/>
              <a:gd name="connsiteY52" fmla="*/ 454819 h 590550"/>
              <a:gd name="connsiteX53" fmla="*/ 666660 w 766673"/>
              <a:gd name="connsiteY53" fmla="*/ 457200 h 590550"/>
              <a:gd name="connsiteX54" fmla="*/ 685710 w 766673"/>
              <a:gd name="connsiteY54" fmla="*/ 461963 h 590550"/>
              <a:gd name="connsiteX55" fmla="*/ 692854 w 766673"/>
              <a:gd name="connsiteY55" fmla="*/ 454819 h 590550"/>
              <a:gd name="connsiteX56" fmla="*/ 688092 w 766673"/>
              <a:gd name="connsiteY56" fmla="*/ 442913 h 590550"/>
              <a:gd name="connsiteX57" fmla="*/ 680948 w 766673"/>
              <a:gd name="connsiteY57" fmla="*/ 426244 h 590550"/>
              <a:gd name="connsiteX58" fmla="*/ 671423 w 766673"/>
              <a:gd name="connsiteY58" fmla="*/ 423863 h 590550"/>
              <a:gd name="connsiteX59" fmla="*/ 657135 w 766673"/>
              <a:gd name="connsiteY59" fmla="*/ 435769 h 590550"/>
              <a:gd name="connsiteX60" fmla="*/ 645229 w 766673"/>
              <a:gd name="connsiteY60" fmla="*/ 447675 h 590550"/>
              <a:gd name="connsiteX61" fmla="*/ 623798 w 766673"/>
              <a:gd name="connsiteY61" fmla="*/ 457200 h 590550"/>
              <a:gd name="connsiteX62" fmla="*/ 588079 w 766673"/>
              <a:gd name="connsiteY62" fmla="*/ 459582 h 590550"/>
              <a:gd name="connsiteX63" fmla="*/ 535692 w 766673"/>
              <a:gd name="connsiteY63" fmla="*/ 459582 h 590550"/>
              <a:gd name="connsiteX64" fmla="*/ 528548 w 766673"/>
              <a:gd name="connsiteY64" fmla="*/ 454819 h 590550"/>
              <a:gd name="connsiteX65" fmla="*/ 519023 w 766673"/>
              <a:gd name="connsiteY65" fmla="*/ 438150 h 590550"/>
              <a:gd name="connsiteX66" fmla="*/ 469017 w 766673"/>
              <a:gd name="connsiteY66" fmla="*/ 423863 h 590550"/>
              <a:gd name="connsiteX67" fmla="*/ 454729 w 766673"/>
              <a:gd name="connsiteY67" fmla="*/ 404813 h 590550"/>
              <a:gd name="connsiteX68" fmla="*/ 445204 w 766673"/>
              <a:gd name="connsiteY68" fmla="*/ 376238 h 590550"/>
              <a:gd name="connsiteX69" fmla="*/ 447585 w 766673"/>
              <a:gd name="connsiteY69" fmla="*/ 319088 h 590550"/>
              <a:gd name="connsiteX70" fmla="*/ 461873 w 766673"/>
              <a:gd name="connsiteY70" fmla="*/ 300038 h 590550"/>
              <a:gd name="connsiteX71" fmla="*/ 476160 w 766673"/>
              <a:gd name="connsiteY71" fmla="*/ 285750 h 590550"/>
              <a:gd name="connsiteX72" fmla="*/ 488067 w 766673"/>
              <a:gd name="connsiteY72" fmla="*/ 257175 h 590550"/>
              <a:gd name="connsiteX73" fmla="*/ 492829 w 766673"/>
              <a:gd name="connsiteY73" fmla="*/ 238125 h 590550"/>
              <a:gd name="connsiteX74" fmla="*/ 495210 w 766673"/>
              <a:gd name="connsiteY74" fmla="*/ 228600 h 590550"/>
              <a:gd name="connsiteX75" fmla="*/ 499973 w 766673"/>
              <a:gd name="connsiteY75" fmla="*/ 221457 h 590550"/>
              <a:gd name="connsiteX76" fmla="*/ 497592 w 766673"/>
              <a:gd name="connsiteY76" fmla="*/ 166688 h 590550"/>
              <a:gd name="connsiteX77" fmla="*/ 480923 w 766673"/>
              <a:gd name="connsiteY77" fmla="*/ 159544 h 590550"/>
              <a:gd name="connsiteX78" fmla="*/ 464254 w 766673"/>
              <a:gd name="connsiteY78" fmla="*/ 150019 h 590550"/>
              <a:gd name="connsiteX79" fmla="*/ 457110 w 766673"/>
              <a:gd name="connsiteY79" fmla="*/ 135732 h 590550"/>
              <a:gd name="connsiteX80" fmla="*/ 454729 w 766673"/>
              <a:gd name="connsiteY80" fmla="*/ 119063 h 590550"/>
              <a:gd name="connsiteX81" fmla="*/ 449967 w 766673"/>
              <a:gd name="connsiteY81" fmla="*/ 109538 h 590550"/>
              <a:gd name="connsiteX82" fmla="*/ 447585 w 766673"/>
              <a:gd name="connsiteY82" fmla="*/ 100013 h 590550"/>
              <a:gd name="connsiteX83" fmla="*/ 440442 w 766673"/>
              <a:gd name="connsiteY83" fmla="*/ 95250 h 590550"/>
              <a:gd name="connsiteX84" fmla="*/ 428535 w 766673"/>
              <a:gd name="connsiteY84" fmla="*/ 78582 h 590550"/>
              <a:gd name="connsiteX85" fmla="*/ 421392 w 766673"/>
              <a:gd name="connsiteY85" fmla="*/ 71438 h 590550"/>
              <a:gd name="connsiteX86" fmla="*/ 402342 w 766673"/>
              <a:gd name="connsiteY86" fmla="*/ 61913 h 590550"/>
              <a:gd name="connsiteX87" fmla="*/ 383292 w 766673"/>
              <a:gd name="connsiteY87" fmla="*/ 50007 h 590550"/>
              <a:gd name="connsiteX88" fmla="*/ 373767 w 766673"/>
              <a:gd name="connsiteY88" fmla="*/ 42863 h 590550"/>
              <a:gd name="connsiteX89" fmla="*/ 364242 w 766673"/>
              <a:gd name="connsiteY89" fmla="*/ 38100 h 590550"/>
              <a:gd name="connsiteX90" fmla="*/ 342810 w 766673"/>
              <a:gd name="connsiteY90" fmla="*/ 19050 h 590550"/>
              <a:gd name="connsiteX91" fmla="*/ 328523 w 766673"/>
              <a:gd name="connsiteY91" fmla="*/ 11907 h 590550"/>
              <a:gd name="connsiteX92" fmla="*/ 290423 w 766673"/>
              <a:gd name="connsiteY92" fmla="*/ 0 h 590550"/>
              <a:gd name="connsiteX93" fmla="*/ 268992 w 766673"/>
              <a:gd name="connsiteY93" fmla="*/ 4763 h 590550"/>
              <a:gd name="connsiteX94" fmla="*/ 257085 w 766673"/>
              <a:gd name="connsiteY94" fmla="*/ 7144 h 590550"/>
              <a:gd name="connsiteX95" fmla="*/ 216604 w 766673"/>
              <a:gd name="connsiteY95" fmla="*/ 52388 h 590550"/>
              <a:gd name="connsiteX96" fmla="*/ 159454 w 766673"/>
              <a:gd name="connsiteY96" fmla="*/ 116682 h 590550"/>
              <a:gd name="connsiteX97" fmla="*/ 135642 w 766673"/>
              <a:gd name="connsiteY97" fmla="*/ 192882 h 590550"/>
              <a:gd name="connsiteX98" fmla="*/ 116592 w 766673"/>
              <a:gd name="connsiteY98" fmla="*/ 240507 h 590550"/>
              <a:gd name="connsiteX99" fmla="*/ 64204 w 766673"/>
              <a:gd name="connsiteY99" fmla="*/ 235744 h 590550"/>
              <a:gd name="connsiteX100" fmla="*/ 28485 w 766673"/>
              <a:gd name="connsiteY100" fmla="*/ 240507 h 590550"/>
              <a:gd name="connsiteX101" fmla="*/ 26104 w 766673"/>
              <a:gd name="connsiteY101" fmla="*/ 257175 h 590550"/>
              <a:gd name="connsiteX102" fmla="*/ 18960 w 766673"/>
              <a:gd name="connsiteY102" fmla="*/ 278607 h 590550"/>
              <a:gd name="connsiteX103" fmla="*/ 16579 w 766673"/>
              <a:gd name="connsiteY103" fmla="*/ 288132 h 590550"/>
              <a:gd name="connsiteX104" fmla="*/ 11817 w 766673"/>
              <a:gd name="connsiteY104" fmla="*/ 297657 h 590550"/>
              <a:gd name="connsiteX105" fmla="*/ 7054 w 766673"/>
              <a:gd name="connsiteY105" fmla="*/ 319088 h 590550"/>
              <a:gd name="connsiteX106" fmla="*/ 2292 w 766673"/>
              <a:gd name="connsiteY106" fmla="*/ 338138 h 590550"/>
              <a:gd name="connsiteX0" fmla="*/ 2292 w 766673"/>
              <a:gd name="connsiteY0" fmla="*/ 338138 h 590550"/>
              <a:gd name="connsiteX1" fmla="*/ 38010 w 766673"/>
              <a:gd name="connsiteY1" fmla="*/ 354807 h 590550"/>
              <a:gd name="connsiteX2" fmla="*/ 59442 w 766673"/>
              <a:gd name="connsiteY2" fmla="*/ 364332 h 590550"/>
              <a:gd name="connsiteX3" fmla="*/ 85635 w 766673"/>
              <a:gd name="connsiteY3" fmla="*/ 369094 h 590550"/>
              <a:gd name="connsiteX4" fmla="*/ 104685 w 766673"/>
              <a:gd name="connsiteY4" fmla="*/ 376238 h 590550"/>
              <a:gd name="connsiteX5" fmla="*/ 133260 w 766673"/>
              <a:gd name="connsiteY5" fmla="*/ 385763 h 590550"/>
              <a:gd name="connsiteX6" fmla="*/ 154692 w 766673"/>
              <a:gd name="connsiteY6" fmla="*/ 395288 h 590550"/>
              <a:gd name="connsiteX7" fmla="*/ 164217 w 766673"/>
              <a:gd name="connsiteY7" fmla="*/ 400050 h 590550"/>
              <a:gd name="connsiteX8" fmla="*/ 195173 w 766673"/>
              <a:gd name="connsiteY8" fmla="*/ 404813 h 590550"/>
              <a:gd name="connsiteX9" fmla="*/ 207079 w 766673"/>
              <a:gd name="connsiteY9" fmla="*/ 409575 h 590550"/>
              <a:gd name="connsiteX10" fmla="*/ 223748 w 766673"/>
              <a:gd name="connsiteY10" fmla="*/ 414338 h 590550"/>
              <a:gd name="connsiteX11" fmla="*/ 233273 w 766673"/>
              <a:gd name="connsiteY11" fmla="*/ 419100 h 590550"/>
              <a:gd name="connsiteX12" fmla="*/ 242798 w 766673"/>
              <a:gd name="connsiteY12" fmla="*/ 421482 h 590550"/>
              <a:gd name="connsiteX13" fmla="*/ 271373 w 766673"/>
              <a:gd name="connsiteY13" fmla="*/ 435769 h 590550"/>
              <a:gd name="connsiteX14" fmla="*/ 278517 w 766673"/>
              <a:gd name="connsiteY14" fmla="*/ 440532 h 590550"/>
              <a:gd name="connsiteX15" fmla="*/ 307092 w 766673"/>
              <a:gd name="connsiteY15" fmla="*/ 459582 h 590550"/>
              <a:gd name="connsiteX16" fmla="*/ 314235 w 766673"/>
              <a:gd name="connsiteY16" fmla="*/ 466725 h 590550"/>
              <a:gd name="connsiteX17" fmla="*/ 323760 w 766673"/>
              <a:gd name="connsiteY17" fmla="*/ 471488 h 590550"/>
              <a:gd name="connsiteX18" fmla="*/ 335667 w 766673"/>
              <a:gd name="connsiteY18" fmla="*/ 476250 h 590550"/>
              <a:gd name="connsiteX19" fmla="*/ 369004 w 766673"/>
              <a:gd name="connsiteY19" fmla="*/ 481013 h 590550"/>
              <a:gd name="connsiteX20" fmla="*/ 402342 w 766673"/>
              <a:gd name="connsiteY20" fmla="*/ 488157 h 590550"/>
              <a:gd name="connsiteX21" fmla="*/ 416629 w 766673"/>
              <a:gd name="connsiteY21" fmla="*/ 492919 h 590550"/>
              <a:gd name="connsiteX22" fmla="*/ 438060 w 766673"/>
              <a:gd name="connsiteY22" fmla="*/ 497682 h 590550"/>
              <a:gd name="connsiteX23" fmla="*/ 459492 w 766673"/>
              <a:gd name="connsiteY23" fmla="*/ 507207 h 590550"/>
              <a:gd name="connsiteX24" fmla="*/ 478542 w 766673"/>
              <a:gd name="connsiteY24" fmla="*/ 516732 h 590550"/>
              <a:gd name="connsiteX25" fmla="*/ 485685 w 766673"/>
              <a:gd name="connsiteY25" fmla="*/ 523875 h 590550"/>
              <a:gd name="connsiteX26" fmla="*/ 511879 w 766673"/>
              <a:gd name="connsiteY26" fmla="*/ 533400 h 590550"/>
              <a:gd name="connsiteX27" fmla="*/ 519023 w 766673"/>
              <a:gd name="connsiteY27" fmla="*/ 538163 h 590550"/>
              <a:gd name="connsiteX28" fmla="*/ 533310 w 766673"/>
              <a:gd name="connsiteY28" fmla="*/ 542925 h 590550"/>
              <a:gd name="connsiteX29" fmla="*/ 540454 w 766673"/>
              <a:gd name="connsiteY29" fmla="*/ 547688 h 590550"/>
              <a:gd name="connsiteX30" fmla="*/ 547598 w 766673"/>
              <a:gd name="connsiteY30" fmla="*/ 550069 h 590550"/>
              <a:gd name="connsiteX31" fmla="*/ 559504 w 766673"/>
              <a:gd name="connsiteY31" fmla="*/ 554832 h 590550"/>
              <a:gd name="connsiteX32" fmla="*/ 566648 w 766673"/>
              <a:gd name="connsiteY32" fmla="*/ 557213 h 590550"/>
              <a:gd name="connsiteX33" fmla="*/ 630942 w 766673"/>
              <a:gd name="connsiteY33" fmla="*/ 559594 h 590550"/>
              <a:gd name="connsiteX34" fmla="*/ 669042 w 766673"/>
              <a:gd name="connsiteY34" fmla="*/ 573882 h 590550"/>
              <a:gd name="connsiteX35" fmla="*/ 702379 w 766673"/>
              <a:gd name="connsiteY35" fmla="*/ 581025 h 590550"/>
              <a:gd name="connsiteX36" fmla="*/ 721429 w 766673"/>
              <a:gd name="connsiteY36" fmla="*/ 585788 h 590550"/>
              <a:gd name="connsiteX37" fmla="*/ 740479 w 766673"/>
              <a:gd name="connsiteY37" fmla="*/ 590550 h 590550"/>
              <a:gd name="connsiteX38" fmla="*/ 750004 w 766673"/>
              <a:gd name="connsiteY38" fmla="*/ 576263 h 590550"/>
              <a:gd name="connsiteX39" fmla="*/ 757148 w 766673"/>
              <a:gd name="connsiteY39" fmla="*/ 566738 h 590550"/>
              <a:gd name="connsiteX40" fmla="*/ 766673 w 766673"/>
              <a:gd name="connsiteY40" fmla="*/ 547688 h 590550"/>
              <a:gd name="connsiteX41" fmla="*/ 752385 w 766673"/>
              <a:gd name="connsiteY41" fmla="*/ 545307 h 590550"/>
              <a:gd name="connsiteX42" fmla="*/ 745242 w 766673"/>
              <a:gd name="connsiteY42" fmla="*/ 542925 h 590550"/>
              <a:gd name="connsiteX43" fmla="*/ 719048 w 766673"/>
              <a:gd name="connsiteY43" fmla="*/ 540544 h 590550"/>
              <a:gd name="connsiteX44" fmla="*/ 707142 w 766673"/>
              <a:gd name="connsiteY44" fmla="*/ 535782 h 590550"/>
              <a:gd name="connsiteX45" fmla="*/ 699998 w 766673"/>
              <a:gd name="connsiteY45" fmla="*/ 533400 h 590550"/>
              <a:gd name="connsiteX46" fmla="*/ 685710 w 766673"/>
              <a:gd name="connsiteY46" fmla="*/ 523875 h 590550"/>
              <a:gd name="connsiteX47" fmla="*/ 683329 w 766673"/>
              <a:gd name="connsiteY47" fmla="*/ 514350 h 590550"/>
              <a:gd name="connsiteX48" fmla="*/ 680948 w 766673"/>
              <a:gd name="connsiteY48" fmla="*/ 492919 h 590550"/>
              <a:gd name="connsiteX49" fmla="*/ 673804 w 766673"/>
              <a:gd name="connsiteY49" fmla="*/ 488157 h 590550"/>
              <a:gd name="connsiteX50" fmla="*/ 657135 w 766673"/>
              <a:gd name="connsiteY50" fmla="*/ 471488 h 590550"/>
              <a:gd name="connsiteX51" fmla="*/ 654754 w 766673"/>
              <a:gd name="connsiteY51" fmla="*/ 464344 h 590550"/>
              <a:gd name="connsiteX52" fmla="*/ 649992 w 766673"/>
              <a:gd name="connsiteY52" fmla="*/ 454819 h 590550"/>
              <a:gd name="connsiteX53" fmla="*/ 666660 w 766673"/>
              <a:gd name="connsiteY53" fmla="*/ 457200 h 590550"/>
              <a:gd name="connsiteX54" fmla="*/ 685710 w 766673"/>
              <a:gd name="connsiteY54" fmla="*/ 461963 h 590550"/>
              <a:gd name="connsiteX55" fmla="*/ 692854 w 766673"/>
              <a:gd name="connsiteY55" fmla="*/ 454819 h 590550"/>
              <a:gd name="connsiteX56" fmla="*/ 688092 w 766673"/>
              <a:gd name="connsiteY56" fmla="*/ 442913 h 590550"/>
              <a:gd name="connsiteX57" fmla="*/ 680948 w 766673"/>
              <a:gd name="connsiteY57" fmla="*/ 426244 h 590550"/>
              <a:gd name="connsiteX58" fmla="*/ 671423 w 766673"/>
              <a:gd name="connsiteY58" fmla="*/ 423863 h 590550"/>
              <a:gd name="connsiteX59" fmla="*/ 657135 w 766673"/>
              <a:gd name="connsiteY59" fmla="*/ 435769 h 590550"/>
              <a:gd name="connsiteX60" fmla="*/ 645229 w 766673"/>
              <a:gd name="connsiteY60" fmla="*/ 447675 h 590550"/>
              <a:gd name="connsiteX61" fmla="*/ 623798 w 766673"/>
              <a:gd name="connsiteY61" fmla="*/ 457200 h 590550"/>
              <a:gd name="connsiteX62" fmla="*/ 588079 w 766673"/>
              <a:gd name="connsiteY62" fmla="*/ 459582 h 590550"/>
              <a:gd name="connsiteX63" fmla="*/ 535692 w 766673"/>
              <a:gd name="connsiteY63" fmla="*/ 459582 h 590550"/>
              <a:gd name="connsiteX64" fmla="*/ 528548 w 766673"/>
              <a:gd name="connsiteY64" fmla="*/ 454819 h 590550"/>
              <a:gd name="connsiteX65" fmla="*/ 519023 w 766673"/>
              <a:gd name="connsiteY65" fmla="*/ 438150 h 590550"/>
              <a:gd name="connsiteX66" fmla="*/ 469017 w 766673"/>
              <a:gd name="connsiteY66" fmla="*/ 423863 h 590550"/>
              <a:gd name="connsiteX67" fmla="*/ 454729 w 766673"/>
              <a:gd name="connsiteY67" fmla="*/ 404813 h 590550"/>
              <a:gd name="connsiteX68" fmla="*/ 445204 w 766673"/>
              <a:gd name="connsiteY68" fmla="*/ 376238 h 590550"/>
              <a:gd name="connsiteX69" fmla="*/ 447585 w 766673"/>
              <a:gd name="connsiteY69" fmla="*/ 319088 h 590550"/>
              <a:gd name="connsiteX70" fmla="*/ 461873 w 766673"/>
              <a:gd name="connsiteY70" fmla="*/ 300038 h 590550"/>
              <a:gd name="connsiteX71" fmla="*/ 476160 w 766673"/>
              <a:gd name="connsiteY71" fmla="*/ 285750 h 590550"/>
              <a:gd name="connsiteX72" fmla="*/ 488067 w 766673"/>
              <a:gd name="connsiteY72" fmla="*/ 257175 h 590550"/>
              <a:gd name="connsiteX73" fmla="*/ 492829 w 766673"/>
              <a:gd name="connsiteY73" fmla="*/ 238125 h 590550"/>
              <a:gd name="connsiteX74" fmla="*/ 495210 w 766673"/>
              <a:gd name="connsiteY74" fmla="*/ 228600 h 590550"/>
              <a:gd name="connsiteX75" fmla="*/ 499973 w 766673"/>
              <a:gd name="connsiteY75" fmla="*/ 221457 h 590550"/>
              <a:gd name="connsiteX76" fmla="*/ 497592 w 766673"/>
              <a:gd name="connsiteY76" fmla="*/ 166688 h 590550"/>
              <a:gd name="connsiteX77" fmla="*/ 480923 w 766673"/>
              <a:gd name="connsiteY77" fmla="*/ 159544 h 590550"/>
              <a:gd name="connsiteX78" fmla="*/ 464254 w 766673"/>
              <a:gd name="connsiteY78" fmla="*/ 150019 h 590550"/>
              <a:gd name="connsiteX79" fmla="*/ 457110 w 766673"/>
              <a:gd name="connsiteY79" fmla="*/ 135732 h 590550"/>
              <a:gd name="connsiteX80" fmla="*/ 454729 w 766673"/>
              <a:gd name="connsiteY80" fmla="*/ 119063 h 590550"/>
              <a:gd name="connsiteX81" fmla="*/ 449967 w 766673"/>
              <a:gd name="connsiteY81" fmla="*/ 109538 h 590550"/>
              <a:gd name="connsiteX82" fmla="*/ 447585 w 766673"/>
              <a:gd name="connsiteY82" fmla="*/ 100013 h 590550"/>
              <a:gd name="connsiteX83" fmla="*/ 440442 w 766673"/>
              <a:gd name="connsiteY83" fmla="*/ 95250 h 590550"/>
              <a:gd name="connsiteX84" fmla="*/ 428535 w 766673"/>
              <a:gd name="connsiteY84" fmla="*/ 78582 h 590550"/>
              <a:gd name="connsiteX85" fmla="*/ 421392 w 766673"/>
              <a:gd name="connsiteY85" fmla="*/ 71438 h 590550"/>
              <a:gd name="connsiteX86" fmla="*/ 402342 w 766673"/>
              <a:gd name="connsiteY86" fmla="*/ 61913 h 590550"/>
              <a:gd name="connsiteX87" fmla="*/ 383292 w 766673"/>
              <a:gd name="connsiteY87" fmla="*/ 50007 h 590550"/>
              <a:gd name="connsiteX88" fmla="*/ 373767 w 766673"/>
              <a:gd name="connsiteY88" fmla="*/ 42863 h 590550"/>
              <a:gd name="connsiteX89" fmla="*/ 364242 w 766673"/>
              <a:gd name="connsiteY89" fmla="*/ 38100 h 590550"/>
              <a:gd name="connsiteX90" fmla="*/ 342810 w 766673"/>
              <a:gd name="connsiteY90" fmla="*/ 19050 h 590550"/>
              <a:gd name="connsiteX91" fmla="*/ 328523 w 766673"/>
              <a:gd name="connsiteY91" fmla="*/ 11907 h 590550"/>
              <a:gd name="connsiteX92" fmla="*/ 290423 w 766673"/>
              <a:gd name="connsiteY92" fmla="*/ 0 h 590550"/>
              <a:gd name="connsiteX93" fmla="*/ 268992 w 766673"/>
              <a:gd name="connsiteY93" fmla="*/ 4763 h 590550"/>
              <a:gd name="connsiteX94" fmla="*/ 257085 w 766673"/>
              <a:gd name="connsiteY94" fmla="*/ 7144 h 590550"/>
              <a:gd name="connsiteX95" fmla="*/ 216604 w 766673"/>
              <a:gd name="connsiteY95" fmla="*/ 52388 h 590550"/>
              <a:gd name="connsiteX96" fmla="*/ 159454 w 766673"/>
              <a:gd name="connsiteY96" fmla="*/ 116682 h 590550"/>
              <a:gd name="connsiteX97" fmla="*/ 135642 w 766673"/>
              <a:gd name="connsiteY97" fmla="*/ 192882 h 590550"/>
              <a:gd name="connsiteX98" fmla="*/ 116592 w 766673"/>
              <a:gd name="connsiteY98" fmla="*/ 240507 h 590550"/>
              <a:gd name="connsiteX99" fmla="*/ 64204 w 766673"/>
              <a:gd name="connsiteY99" fmla="*/ 235744 h 590550"/>
              <a:gd name="connsiteX100" fmla="*/ 26104 w 766673"/>
              <a:gd name="connsiteY100" fmla="*/ 257175 h 590550"/>
              <a:gd name="connsiteX101" fmla="*/ 18960 w 766673"/>
              <a:gd name="connsiteY101" fmla="*/ 278607 h 590550"/>
              <a:gd name="connsiteX102" fmla="*/ 16579 w 766673"/>
              <a:gd name="connsiteY102" fmla="*/ 288132 h 590550"/>
              <a:gd name="connsiteX103" fmla="*/ 11817 w 766673"/>
              <a:gd name="connsiteY103" fmla="*/ 297657 h 590550"/>
              <a:gd name="connsiteX104" fmla="*/ 7054 w 766673"/>
              <a:gd name="connsiteY104" fmla="*/ 319088 h 590550"/>
              <a:gd name="connsiteX105" fmla="*/ 2292 w 766673"/>
              <a:gd name="connsiteY105" fmla="*/ 338138 h 590550"/>
              <a:gd name="connsiteX0" fmla="*/ 2292 w 766673"/>
              <a:gd name="connsiteY0" fmla="*/ 338138 h 590550"/>
              <a:gd name="connsiteX1" fmla="*/ 38010 w 766673"/>
              <a:gd name="connsiteY1" fmla="*/ 354807 h 590550"/>
              <a:gd name="connsiteX2" fmla="*/ 59442 w 766673"/>
              <a:gd name="connsiteY2" fmla="*/ 364332 h 590550"/>
              <a:gd name="connsiteX3" fmla="*/ 85635 w 766673"/>
              <a:gd name="connsiteY3" fmla="*/ 369094 h 590550"/>
              <a:gd name="connsiteX4" fmla="*/ 104685 w 766673"/>
              <a:gd name="connsiteY4" fmla="*/ 376238 h 590550"/>
              <a:gd name="connsiteX5" fmla="*/ 133260 w 766673"/>
              <a:gd name="connsiteY5" fmla="*/ 385763 h 590550"/>
              <a:gd name="connsiteX6" fmla="*/ 154692 w 766673"/>
              <a:gd name="connsiteY6" fmla="*/ 395288 h 590550"/>
              <a:gd name="connsiteX7" fmla="*/ 164217 w 766673"/>
              <a:gd name="connsiteY7" fmla="*/ 400050 h 590550"/>
              <a:gd name="connsiteX8" fmla="*/ 195173 w 766673"/>
              <a:gd name="connsiteY8" fmla="*/ 404813 h 590550"/>
              <a:gd name="connsiteX9" fmla="*/ 207079 w 766673"/>
              <a:gd name="connsiteY9" fmla="*/ 409575 h 590550"/>
              <a:gd name="connsiteX10" fmla="*/ 223748 w 766673"/>
              <a:gd name="connsiteY10" fmla="*/ 414338 h 590550"/>
              <a:gd name="connsiteX11" fmla="*/ 233273 w 766673"/>
              <a:gd name="connsiteY11" fmla="*/ 419100 h 590550"/>
              <a:gd name="connsiteX12" fmla="*/ 242798 w 766673"/>
              <a:gd name="connsiteY12" fmla="*/ 421482 h 590550"/>
              <a:gd name="connsiteX13" fmla="*/ 271373 w 766673"/>
              <a:gd name="connsiteY13" fmla="*/ 435769 h 590550"/>
              <a:gd name="connsiteX14" fmla="*/ 278517 w 766673"/>
              <a:gd name="connsiteY14" fmla="*/ 440532 h 590550"/>
              <a:gd name="connsiteX15" fmla="*/ 307092 w 766673"/>
              <a:gd name="connsiteY15" fmla="*/ 459582 h 590550"/>
              <a:gd name="connsiteX16" fmla="*/ 314235 w 766673"/>
              <a:gd name="connsiteY16" fmla="*/ 466725 h 590550"/>
              <a:gd name="connsiteX17" fmla="*/ 323760 w 766673"/>
              <a:gd name="connsiteY17" fmla="*/ 471488 h 590550"/>
              <a:gd name="connsiteX18" fmla="*/ 335667 w 766673"/>
              <a:gd name="connsiteY18" fmla="*/ 476250 h 590550"/>
              <a:gd name="connsiteX19" fmla="*/ 369004 w 766673"/>
              <a:gd name="connsiteY19" fmla="*/ 481013 h 590550"/>
              <a:gd name="connsiteX20" fmla="*/ 402342 w 766673"/>
              <a:gd name="connsiteY20" fmla="*/ 488157 h 590550"/>
              <a:gd name="connsiteX21" fmla="*/ 416629 w 766673"/>
              <a:gd name="connsiteY21" fmla="*/ 492919 h 590550"/>
              <a:gd name="connsiteX22" fmla="*/ 438060 w 766673"/>
              <a:gd name="connsiteY22" fmla="*/ 497682 h 590550"/>
              <a:gd name="connsiteX23" fmla="*/ 459492 w 766673"/>
              <a:gd name="connsiteY23" fmla="*/ 507207 h 590550"/>
              <a:gd name="connsiteX24" fmla="*/ 478542 w 766673"/>
              <a:gd name="connsiteY24" fmla="*/ 516732 h 590550"/>
              <a:gd name="connsiteX25" fmla="*/ 485685 w 766673"/>
              <a:gd name="connsiteY25" fmla="*/ 523875 h 590550"/>
              <a:gd name="connsiteX26" fmla="*/ 511879 w 766673"/>
              <a:gd name="connsiteY26" fmla="*/ 533400 h 590550"/>
              <a:gd name="connsiteX27" fmla="*/ 519023 w 766673"/>
              <a:gd name="connsiteY27" fmla="*/ 538163 h 590550"/>
              <a:gd name="connsiteX28" fmla="*/ 533310 w 766673"/>
              <a:gd name="connsiteY28" fmla="*/ 542925 h 590550"/>
              <a:gd name="connsiteX29" fmla="*/ 540454 w 766673"/>
              <a:gd name="connsiteY29" fmla="*/ 547688 h 590550"/>
              <a:gd name="connsiteX30" fmla="*/ 547598 w 766673"/>
              <a:gd name="connsiteY30" fmla="*/ 550069 h 590550"/>
              <a:gd name="connsiteX31" fmla="*/ 559504 w 766673"/>
              <a:gd name="connsiteY31" fmla="*/ 554832 h 590550"/>
              <a:gd name="connsiteX32" fmla="*/ 566648 w 766673"/>
              <a:gd name="connsiteY32" fmla="*/ 557213 h 590550"/>
              <a:gd name="connsiteX33" fmla="*/ 630942 w 766673"/>
              <a:gd name="connsiteY33" fmla="*/ 559594 h 590550"/>
              <a:gd name="connsiteX34" fmla="*/ 669042 w 766673"/>
              <a:gd name="connsiteY34" fmla="*/ 573882 h 590550"/>
              <a:gd name="connsiteX35" fmla="*/ 702379 w 766673"/>
              <a:gd name="connsiteY35" fmla="*/ 581025 h 590550"/>
              <a:gd name="connsiteX36" fmla="*/ 721429 w 766673"/>
              <a:gd name="connsiteY36" fmla="*/ 585788 h 590550"/>
              <a:gd name="connsiteX37" fmla="*/ 740479 w 766673"/>
              <a:gd name="connsiteY37" fmla="*/ 590550 h 590550"/>
              <a:gd name="connsiteX38" fmla="*/ 750004 w 766673"/>
              <a:gd name="connsiteY38" fmla="*/ 576263 h 590550"/>
              <a:gd name="connsiteX39" fmla="*/ 757148 w 766673"/>
              <a:gd name="connsiteY39" fmla="*/ 566738 h 590550"/>
              <a:gd name="connsiteX40" fmla="*/ 766673 w 766673"/>
              <a:gd name="connsiteY40" fmla="*/ 547688 h 590550"/>
              <a:gd name="connsiteX41" fmla="*/ 752385 w 766673"/>
              <a:gd name="connsiteY41" fmla="*/ 545307 h 590550"/>
              <a:gd name="connsiteX42" fmla="*/ 745242 w 766673"/>
              <a:gd name="connsiteY42" fmla="*/ 542925 h 590550"/>
              <a:gd name="connsiteX43" fmla="*/ 719048 w 766673"/>
              <a:gd name="connsiteY43" fmla="*/ 540544 h 590550"/>
              <a:gd name="connsiteX44" fmla="*/ 707142 w 766673"/>
              <a:gd name="connsiteY44" fmla="*/ 535782 h 590550"/>
              <a:gd name="connsiteX45" fmla="*/ 699998 w 766673"/>
              <a:gd name="connsiteY45" fmla="*/ 533400 h 590550"/>
              <a:gd name="connsiteX46" fmla="*/ 685710 w 766673"/>
              <a:gd name="connsiteY46" fmla="*/ 523875 h 590550"/>
              <a:gd name="connsiteX47" fmla="*/ 683329 w 766673"/>
              <a:gd name="connsiteY47" fmla="*/ 514350 h 590550"/>
              <a:gd name="connsiteX48" fmla="*/ 680948 w 766673"/>
              <a:gd name="connsiteY48" fmla="*/ 492919 h 590550"/>
              <a:gd name="connsiteX49" fmla="*/ 673804 w 766673"/>
              <a:gd name="connsiteY49" fmla="*/ 488157 h 590550"/>
              <a:gd name="connsiteX50" fmla="*/ 657135 w 766673"/>
              <a:gd name="connsiteY50" fmla="*/ 471488 h 590550"/>
              <a:gd name="connsiteX51" fmla="*/ 654754 w 766673"/>
              <a:gd name="connsiteY51" fmla="*/ 464344 h 590550"/>
              <a:gd name="connsiteX52" fmla="*/ 649992 w 766673"/>
              <a:gd name="connsiteY52" fmla="*/ 454819 h 590550"/>
              <a:gd name="connsiteX53" fmla="*/ 666660 w 766673"/>
              <a:gd name="connsiteY53" fmla="*/ 457200 h 590550"/>
              <a:gd name="connsiteX54" fmla="*/ 685710 w 766673"/>
              <a:gd name="connsiteY54" fmla="*/ 461963 h 590550"/>
              <a:gd name="connsiteX55" fmla="*/ 692854 w 766673"/>
              <a:gd name="connsiteY55" fmla="*/ 454819 h 590550"/>
              <a:gd name="connsiteX56" fmla="*/ 688092 w 766673"/>
              <a:gd name="connsiteY56" fmla="*/ 442913 h 590550"/>
              <a:gd name="connsiteX57" fmla="*/ 680948 w 766673"/>
              <a:gd name="connsiteY57" fmla="*/ 426244 h 590550"/>
              <a:gd name="connsiteX58" fmla="*/ 671423 w 766673"/>
              <a:gd name="connsiteY58" fmla="*/ 423863 h 590550"/>
              <a:gd name="connsiteX59" fmla="*/ 657135 w 766673"/>
              <a:gd name="connsiteY59" fmla="*/ 435769 h 590550"/>
              <a:gd name="connsiteX60" fmla="*/ 645229 w 766673"/>
              <a:gd name="connsiteY60" fmla="*/ 447675 h 590550"/>
              <a:gd name="connsiteX61" fmla="*/ 623798 w 766673"/>
              <a:gd name="connsiteY61" fmla="*/ 457200 h 590550"/>
              <a:gd name="connsiteX62" fmla="*/ 588079 w 766673"/>
              <a:gd name="connsiteY62" fmla="*/ 459582 h 590550"/>
              <a:gd name="connsiteX63" fmla="*/ 535692 w 766673"/>
              <a:gd name="connsiteY63" fmla="*/ 459582 h 590550"/>
              <a:gd name="connsiteX64" fmla="*/ 528548 w 766673"/>
              <a:gd name="connsiteY64" fmla="*/ 454819 h 590550"/>
              <a:gd name="connsiteX65" fmla="*/ 519023 w 766673"/>
              <a:gd name="connsiteY65" fmla="*/ 438150 h 590550"/>
              <a:gd name="connsiteX66" fmla="*/ 469017 w 766673"/>
              <a:gd name="connsiteY66" fmla="*/ 423863 h 590550"/>
              <a:gd name="connsiteX67" fmla="*/ 454729 w 766673"/>
              <a:gd name="connsiteY67" fmla="*/ 404813 h 590550"/>
              <a:gd name="connsiteX68" fmla="*/ 445204 w 766673"/>
              <a:gd name="connsiteY68" fmla="*/ 376238 h 590550"/>
              <a:gd name="connsiteX69" fmla="*/ 447585 w 766673"/>
              <a:gd name="connsiteY69" fmla="*/ 319088 h 590550"/>
              <a:gd name="connsiteX70" fmla="*/ 461873 w 766673"/>
              <a:gd name="connsiteY70" fmla="*/ 300038 h 590550"/>
              <a:gd name="connsiteX71" fmla="*/ 476160 w 766673"/>
              <a:gd name="connsiteY71" fmla="*/ 285750 h 590550"/>
              <a:gd name="connsiteX72" fmla="*/ 488067 w 766673"/>
              <a:gd name="connsiteY72" fmla="*/ 257175 h 590550"/>
              <a:gd name="connsiteX73" fmla="*/ 492829 w 766673"/>
              <a:gd name="connsiteY73" fmla="*/ 238125 h 590550"/>
              <a:gd name="connsiteX74" fmla="*/ 495210 w 766673"/>
              <a:gd name="connsiteY74" fmla="*/ 228600 h 590550"/>
              <a:gd name="connsiteX75" fmla="*/ 499973 w 766673"/>
              <a:gd name="connsiteY75" fmla="*/ 221457 h 590550"/>
              <a:gd name="connsiteX76" fmla="*/ 497592 w 766673"/>
              <a:gd name="connsiteY76" fmla="*/ 166688 h 590550"/>
              <a:gd name="connsiteX77" fmla="*/ 480923 w 766673"/>
              <a:gd name="connsiteY77" fmla="*/ 159544 h 590550"/>
              <a:gd name="connsiteX78" fmla="*/ 464254 w 766673"/>
              <a:gd name="connsiteY78" fmla="*/ 150019 h 590550"/>
              <a:gd name="connsiteX79" fmla="*/ 457110 w 766673"/>
              <a:gd name="connsiteY79" fmla="*/ 135732 h 590550"/>
              <a:gd name="connsiteX80" fmla="*/ 454729 w 766673"/>
              <a:gd name="connsiteY80" fmla="*/ 119063 h 590550"/>
              <a:gd name="connsiteX81" fmla="*/ 449967 w 766673"/>
              <a:gd name="connsiteY81" fmla="*/ 109538 h 590550"/>
              <a:gd name="connsiteX82" fmla="*/ 447585 w 766673"/>
              <a:gd name="connsiteY82" fmla="*/ 100013 h 590550"/>
              <a:gd name="connsiteX83" fmla="*/ 440442 w 766673"/>
              <a:gd name="connsiteY83" fmla="*/ 95250 h 590550"/>
              <a:gd name="connsiteX84" fmla="*/ 428535 w 766673"/>
              <a:gd name="connsiteY84" fmla="*/ 78582 h 590550"/>
              <a:gd name="connsiteX85" fmla="*/ 421392 w 766673"/>
              <a:gd name="connsiteY85" fmla="*/ 71438 h 590550"/>
              <a:gd name="connsiteX86" fmla="*/ 402342 w 766673"/>
              <a:gd name="connsiteY86" fmla="*/ 61913 h 590550"/>
              <a:gd name="connsiteX87" fmla="*/ 383292 w 766673"/>
              <a:gd name="connsiteY87" fmla="*/ 50007 h 590550"/>
              <a:gd name="connsiteX88" fmla="*/ 373767 w 766673"/>
              <a:gd name="connsiteY88" fmla="*/ 42863 h 590550"/>
              <a:gd name="connsiteX89" fmla="*/ 364242 w 766673"/>
              <a:gd name="connsiteY89" fmla="*/ 38100 h 590550"/>
              <a:gd name="connsiteX90" fmla="*/ 342810 w 766673"/>
              <a:gd name="connsiteY90" fmla="*/ 19050 h 590550"/>
              <a:gd name="connsiteX91" fmla="*/ 328523 w 766673"/>
              <a:gd name="connsiteY91" fmla="*/ 11907 h 590550"/>
              <a:gd name="connsiteX92" fmla="*/ 290423 w 766673"/>
              <a:gd name="connsiteY92" fmla="*/ 0 h 590550"/>
              <a:gd name="connsiteX93" fmla="*/ 268992 w 766673"/>
              <a:gd name="connsiteY93" fmla="*/ 4763 h 590550"/>
              <a:gd name="connsiteX94" fmla="*/ 257085 w 766673"/>
              <a:gd name="connsiteY94" fmla="*/ 7144 h 590550"/>
              <a:gd name="connsiteX95" fmla="*/ 216604 w 766673"/>
              <a:gd name="connsiteY95" fmla="*/ 52388 h 590550"/>
              <a:gd name="connsiteX96" fmla="*/ 159454 w 766673"/>
              <a:gd name="connsiteY96" fmla="*/ 116682 h 590550"/>
              <a:gd name="connsiteX97" fmla="*/ 135642 w 766673"/>
              <a:gd name="connsiteY97" fmla="*/ 192882 h 590550"/>
              <a:gd name="connsiteX98" fmla="*/ 116592 w 766673"/>
              <a:gd name="connsiteY98" fmla="*/ 240507 h 590550"/>
              <a:gd name="connsiteX99" fmla="*/ 64204 w 766673"/>
              <a:gd name="connsiteY99" fmla="*/ 235744 h 590550"/>
              <a:gd name="connsiteX100" fmla="*/ 26104 w 766673"/>
              <a:gd name="connsiteY100" fmla="*/ 257175 h 590550"/>
              <a:gd name="connsiteX101" fmla="*/ 18960 w 766673"/>
              <a:gd name="connsiteY101" fmla="*/ 278607 h 590550"/>
              <a:gd name="connsiteX102" fmla="*/ 11817 w 766673"/>
              <a:gd name="connsiteY102" fmla="*/ 297657 h 590550"/>
              <a:gd name="connsiteX103" fmla="*/ 7054 w 766673"/>
              <a:gd name="connsiteY103" fmla="*/ 319088 h 590550"/>
              <a:gd name="connsiteX104" fmla="*/ 2292 w 766673"/>
              <a:gd name="connsiteY104" fmla="*/ 338138 h 590550"/>
              <a:gd name="connsiteX0" fmla="*/ 1474 w 765855"/>
              <a:gd name="connsiteY0" fmla="*/ 338138 h 590550"/>
              <a:gd name="connsiteX1" fmla="*/ 37192 w 765855"/>
              <a:gd name="connsiteY1" fmla="*/ 354807 h 590550"/>
              <a:gd name="connsiteX2" fmla="*/ 58624 w 765855"/>
              <a:gd name="connsiteY2" fmla="*/ 364332 h 590550"/>
              <a:gd name="connsiteX3" fmla="*/ 84817 w 765855"/>
              <a:gd name="connsiteY3" fmla="*/ 369094 h 590550"/>
              <a:gd name="connsiteX4" fmla="*/ 103867 w 765855"/>
              <a:gd name="connsiteY4" fmla="*/ 376238 h 590550"/>
              <a:gd name="connsiteX5" fmla="*/ 132442 w 765855"/>
              <a:gd name="connsiteY5" fmla="*/ 385763 h 590550"/>
              <a:gd name="connsiteX6" fmla="*/ 153874 w 765855"/>
              <a:gd name="connsiteY6" fmla="*/ 395288 h 590550"/>
              <a:gd name="connsiteX7" fmla="*/ 163399 w 765855"/>
              <a:gd name="connsiteY7" fmla="*/ 400050 h 590550"/>
              <a:gd name="connsiteX8" fmla="*/ 194355 w 765855"/>
              <a:gd name="connsiteY8" fmla="*/ 404813 h 590550"/>
              <a:gd name="connsiteX9" fmla="*/ 206261 w 765855"/>
              <a:gd name="connsiteY9" fmla="*/ 409575 h 590550"/>
              <a:gd name="connsiteX10" fmla="*/ 222930 w 765855"/>
              <a:gd name="connsiteY10" fmla="*/ 414338 h 590550"/>
              <a:gd name="connsiteX11" fmla="*/ 232455 w 765855"/>
              <a:gd name="connsiteY11" fmla="*/ 419100 h 590550"/>
              <a:gd name="connsiteX12" fmla="*/ 241980 w 765855"/>
              <a:gd name="connsiteY12" fmla="*/ 421482 h 590550"/>
              <a:gd name="connsiteX13" fmla="*/ 270555 w 765855"/>
              <a:gd name="connsiteY13" fmla="*/ 435769 h 590550"/>
              <a:gd name="connsiteX14" fmla="*/ 277699 w 765855"/>
              <a:gd name="connsiteY14" fmla="*/ 440532 h 590550"/>
              <a:gd name="connsiteX15" fmla="*/ 306274 w 765855"/>
              <a:gd name="connsiteY15" fmla="*/ 459582 h 590550"/>
              <a:gd name="connsiteX16" fmla="*/ 313417 w 765855"/>
              <a:gd name="connsiteY16" fmla="*/ 466725 h 590550"/>
              <a:gd name="connsiteX17" fmla="*/ 322942 w 765855"/>
              <a:gd name="connsiteY17" fmla="*/ 471488 h 590550"/>
              <a:gd name="connsiteX18" fmla="*/ 334849 w 765855"/>
              <a:gd name="connsiteY18" fmla="*/ 476250 h 590550"/>
              <a:gd name="connsiteX19" fmla="*/ 368186 w 765855"/>
              <a:gd name="connsiteY19" fmla="*/ 481013 h 590550"/>
              <a:gd name="connsiteX20" fmla="*/ 401524 w 765855"/>
              <a:gd name="connsiteY20" fmla="*/ 488157 h 590550"/>
              <a:gd name="connsiteX21" fmla="*/ 415811 w 765855"/>
              <a:gd name="connsiteY21" fmla="*/ 492919 h 590550"/>
              <a:gd name="connsiteX22" fmla="*/ 437242 w 765855"/>
              <a:gd name="connsiteY22" fmla="*/ 497682 h 590550"/>
              <a:gd name="connsiteX23" fmla="*/ 458674 w 765855"/>
              <a:gd name="connsiteY23" fmla="*/ 507207 h 590550"/>
              <a:gd name="connsiteX24" fmla="*/ 477724 w 765855"/>
              <a:gd name="connsiteY24" fmla="*/ 516732 h 590550"/>
              <a:gd name="connsiteX25" fmla="*/ 484867 w 765855"/>
              <a:gd name="connsiteY25" fmla="*/ 523875 h 590550"/>
              <a:gd name="connsiteX26" fmla="*/ 511061 w 765855"/>
              <a:gd name="connsiteY26" fmla="*/ 533400 h 590550"/>
              <a:gd name="connsiteX27" fmla="*/ 518205 w 765855"/>
              <a:gd name="connsiteY27" fmla="*/ 538163 h 590550"/>
              <a:gd name="connsiteX28" fmla="*/ 532492 w 765855"/>
              <a:gd name="connsiteY28" fmla="*/ 542925 h 590550"/>
              <a:gd name="connsiteX29" fmla="*/ 539636 w 765855"/>
              <a:gd name="connsiteY29" fmla="*/ 547688 h 590550"/>
              <a:gd name="connsiteX30" fmla="*/ 546780 w 765855"/>
              <a:gd name="connsiteY30" fmla="*/ 550069 h 590550"/>
              <a:gd name="connsiteX31" fmla="*/ 558686 w 765855"/>
              <a:gd name="connsiteY31" fmla="*/ 554832 h 590550"/>
              <a:gd name="connsiteX32" fmla="*/ 565830 w 765855"/>
              <a:gd name="connsiteY32" fmla="*/ 557213 h 590550"/>
              <a:gd name="connsiteX33" fmla="*/ 630124 w 765855"/>
              <a:gd name="connsiteY33" fmla="*/ 559594 h 590550"/>
              <a:gd name="connsiteX34" fmla="*/ 668224 w 765855"/>
              <a:gd name="connsiteY34" fmla="*/ 573882 h 590550"/>
              <a:gd name="connsiteX35" fmla="*/ 701561 w 765855"/>
              <a:gd name="connsiteY35" fmla="*/ 581025 h 590550"/>
              <a:gd name="connsiteX36" fmla="*/ 720611 w 765855"/>
              <a:gd name="connsiteY36" fmla="*/ 585788 h 590550"/>
              <a:gd name="connsiteX37" fmla="*/ 739661 w 765855"/>
              <a:gd name="connsiteY37" fmla="*/ 590550 h 590550"/>
              <a:gd name="connsiteX38" fmla="*/ 749186 w 765855"/>
              <a:gd name="connsiteY38" fmla="*/ 576263 h 590550"/>
              <a:gd name="connsiteX39" fmla="*/ 756330 w 765855"/>
              <a:gd name="connsiteY39" fmla="*/ 566738 h 590550"/>
              <a:gd name="connsiteX40" fmla="*/ 765855 w 765855"/>
              <a:gd name="connsiteY40" fmla="*/ 547688 h 590550"/>
              <a:gd name="connsiteX41" fmla="*/ 751567 w 765855"/>
              <a:gd name="connsiteY41" fmla="*/ 545307 h 590550"/>
              <a:gd name="connsiteX42" fmla="*/ 744424 w 765855"/>
              <a:gd name="connsiteY42" fmla="*/ 542925 h 590550"/>
              <a:gd name="connsiteX43" fmla="*/ 718230 w 765855"/>
              <a:gd name="connsiteY43" fmla="*/ 540544 h 590550"/>
              <a:gd name="connsiteX44" fmla="*/ 706324 w 765855"/>
              <a:gd name="connsiteY44" fmla="*/ 535782 h 590550"/>
              <a:gd name="connsiteX45" fmla="*/ 699180 w 765855"/>
              <a:gd name="connsiteY45" fmla="*/ 533400 h 590550"/>
              <a:gd name="connsiteX46" fmla="*/ 684892 w 765855"/>
              <a:gd name="connsiteY46" fmla="*/ 523875 h 590550"/>
              <a:gd name="connsiteX47" fmla="*/ 682511 w 765855"/>
              <a:gd name="connsiteY47" fmla="*/ 514350 h 590550"/>
              <a:gd name="connsiteX48" fmla="*/ 680130 w 765855"/>
              <a:gd name="connsiteY48" fmla="*/ 492919 h 590550"/>
              <a:gd name="connsiteX49" fmla="*/ 672986 w 765855"/>
              <a:gd name="connsiteY49" fmla="*/ 488157 h 590550"/>
              <a:gd name="connsiteX50" fmla="*/ 656317 w 765855"/>
              <a:gd name="connsiteY50" fmla="*/ 471488 h 590550"/>
              <a:gd name="connsiteX51" fmla="*/ 653936 w 765855"/>
              <a:gd name="connsiteY51" fmla="*/ 464344 h 590550"/>
              <a:gd name="connsiteX52" fmla="*/ 649174 w 765855"/>
              <a:gd name="connsiteY52" fmla="*/ 454819 h 590550"/>
              <a:gd name="connsiteX53" fmla="*/ 665842 w 765855"/>
              <a:gd name="connsiteY53" fmla="*/ 457200 h 590550"/>
              <a:gd name="connsiteX54" fmla="*/ 684892 w 765855"/>
              <a:gd name="connsiteY54" fmla="*/ 461963 h 590550"/>
              <a:gd name="connsiteX55" fmla="*/ 692036 w 765855"/>
              <a:gd name="connsiteY55" fmla="*/ 454819 h 590550"/>
              <a:gd name="connsiteX56" fmla="*/ 687274 w 765855"/>
              <a:gd name="connsiteY56" fmla="*/ 442913 h 590550"/>
              <a:gd name="connsiteX57" fmla="*/ 680130 w 765855"/>
              <a:gd name="connsiteY57" fmla="*/ 426244 h 590550"/>
              <a:gd name="connsiteX58" fmla="*/ 670605 w 765855"/>
              <a:gd name="connsiteY58" fmla="*/ 423863 h 590550"/>
              <a:gd name="connsiteX59" fmla="*/ 656317 w 765855"/>
              <a:gd name="connsiteY59" fmla="*/ 435769 h 590550"/>
              <a:gd name="connsiteX60" fmla="*/ 644411 w 765855"/>
              <a:gd name="connsiteY60" fmla="*/ 447675 h 590550"/>
              <a:gd name="connsiteX61" fmla="*/ 622980 w 765855"/>
              <a:gd name="connsiteY61" fmla="*/ 457200 h 590550"/>
              <a:gd name="connsiteX62" fmla="*/ 587261 w 765855"/>
              <a:gd name="connsiteY62" fmla="*/ 459582 h 590550"/>
              <a:gd name="connsiteX63" fmla="*/ 534874 w 765855"/>
              <a:gd name="connsiteY63" fmla="*/ 459582 h 590550"/>
              <a:gd name="connsiteX64" fmla="*/ 527730 w 765855"/>
              <a:gd name="connsiteY64" fmla="*/ 454819 h 590550"/>
              <a:gd name="connsiteX65" fmla="*/ 518205 w 765855"/>
              <a:gd name="connsiteY65" fmla="*/ 438150 h 590550"/>
              <a:gd name="connsiteX66" fmla="*/ 468199 w 765855"/>
              <a:gd name="connsiteY66" fmla="*/ 423863 h 590550"/>
              <a:gd name="connsiteX67" fmla="*/ 453911 w 765855"/>
              <a:gd name="connsiteY67" fmla="*/ 404813 h 590550"/>
              <a:gd name="connsiteX68" fmla="*/ 444386 w 765855"/>
              <a:gd name="connsiteY68" fmla="*/ 376238 h 590550"/>
              <a:gd name="connsiteX69" fmla="*/ 446767 w 765855"/>
              <a:gd name="connsiteY69" fmla="*/ 319088 h 590550"/>
              <a:gd name="connsiteX70" fmla="*/ 461055 w 765855"/>
              <a:gd name="connsiteY70" fmla="*/ 300038 h 590550"/>
              <a:gd name="connsiteX71" fmla="*/ 475342 w 765855"/>
              <a:gd name="connsiteY71" fmla="*/ 285750 h 590550"/>
              <a:gd name="connsiteX72" fmla="*/ 487249 w 765855"/>
              <a:gd name="connsiteY72" fmla="*/ 257175 h 590550"/>
              <a:gd name="connsiteX73" fmla="*/ 492011 w 765855"/>
              <a:gd name="connsiteY73" fmla="*/ 238125 h 590550"/>
              <a:gd name="connsiteX74" fmla="*/ 494392 w 765855"/>
              <a:gd name="connsiteY74" fmla="*/ 228600 h 590550"/>
              <a:gd name="connsiteX75" fmla="*/ 499155 w 765855"/>
              <a:gd name="connsiteY75" fmla="*/ 221457 h 590550"/>
              <a:gd name="connsiteX76" fmla="*/ 496774 w 765855"/>
              <a:gd name="connsiteY76" fmla="*/ 166688 h 590550"/>
              <a:gd name="connsiteX77" fmla="*/ 480105 w 765855"/>
              <a:gd name="connsiteY77" fmla="*/ 159544 h 590550"/>
              <a:gd name="connsiteX78" fmla="*/ 463436 w 765855"/>
              <a:gd name="connsiteY78" fmla="*/ 150019 h 590550"/>
              <a:gd name="connsiteX79" fmla="*/ 456292 w 765855"/>
              <a:gd name="connsiteY79" fmla="*/ 135732 h 590550"/>
              <a:gd name="connsiteX80" fmla="*/ 453911 w 765855"/>
              <a:gd name="connsiteY80" fmla="*/ 119063 h 590550"/>
              <a:gd name="connsiteX81" fmla="*/ 449149 w 765855"/>
              <a:gd name="connsiteY81" fmla="*/ 109538 h 590550"/>
              <a:gd name="connsiteX82" fmla="*/ 446767 w 765855"/>
              <a:gd name="connsiteY82" fmla="*/ 100013 h 590550"/>
              <a:gd name="connsiteX83" fmla="*/ 439624 w 765855"/>
              <a:gd name="connsiteY83" fmla="*/ 95250 h 590550"/>
              <a:gd name="connsiteX84" fmla="*/ 427717 w 765855"/>
              <a:gd name="connsiteY84" fmla="*/ 78582 h 590550"/>
              <a:gd name="connsiteX85" fmla="*/ 420574 w 765855"/>
              <a:gd name="connsiteY85" fmla="*/ 71438 h 590550"/>
              <a:gd name="connsiteX86" fmla="*/ 401524 w 765855"/>
              <a:gd name="connsiteY86" fmla="*/ 61913 h 590550"/>
              <a:gd name="connsiteX87" fmla="*/ 382474 w 765855"/>
              <a:gd name="connsiteY87" fmla="*/ 50007 h 590550"/>
              <a:gd name="connsiteX88" fmla="*/ 372949 w 765855"/>
              <a:gd name="connsiteY88" fmla="*/ 42863 h 590550"/>
              <a:gd name="connsiteX89" fmla="*/ 363424 w 765855"/>
              <a:gd name="connsiteY89" fmla="*/ 38100 h 590550"/>
              <a:gd name="connsiteX90" fmla="*/ 341992 w 765855"/>
              <a:gd name="connsiteY90" fmla="*/ 19050 h 590550"/>
              <a:gd name="connsiteX91" fmla="*/ 327705 w 765855"/>
              <a:gd name="connsiteY91" fmla="*/ 11907 h 590550"/>
              <a:gd name="connsiteX92" fmla="*/ 289605 w 765855"/>
              <a:gd name="connsiteY92" fmla="*/ 0 h 590550"/>
              <a:gd name="connsiteX93" fmla="*/ 268174 w 765855"/>
              <a:gd name="connsiteY93" fmla="*/ 4763 h 590550"/>
              <a:gd name="connsiteX94" fmla="*/ 256267 w 765855"/>
              <a:gd name="connsiteY94" fmla="*/ 7144 h 590550"/>
              <a:gd name="connsiteX95" fmla="*/ 215786 w 765855"/>
              <a:gd name="connsiteY95" fmla="*/ 52388 h 590550"/>
              <a:gd name="connsiteX96" fmla="*/ 158636 w 765855"/>
              <a:gd name="connsiteY96" fmla="*/ 116682 h 590550"/>
              <a:gd name="connsiteX97" fmla="*/ 134824 w 765855"/>
              <a:gd name="connsiteY97" fmla="*/ 192882 h 590550"/>
              <a:gd name="connsiteX98" fmla="*/ 115774 w 765855"/>
              <a:gd name="connsiteY98" fmla="*/ 240507 h 590550"/>
              <a:gd name="connsiteX99" fmla="*/ 63386 w 765855"/>
              <a:gd name="connsiteY99" fmla="*/ 235744 h 590550"/>
              <a:gd name="connsiteX100" fmla="*/ 25286 w 765855"/>
              <a:gd name="connsiteY100" fmla="*/ 257175 h 590550"/>
              <a:gd name="connsiteX101" fmla="*/ 18142 w 765855"/>
              <a:gd name="connsiteY101" fmla="*/ 278607 h 590550"/>
              <a:gd name="connsiteX102" fmla="*/ 10999 w 765855"/>
              <a:gd name="connsiteY102" fmla="*/ 297657 h 590550"/>
              <a:gd name="connsiteX103" fmla="*/ 1474 w 765855"/>
              <a:gd name="connsiteY103" fmla="*/ 338138 h 590550"/>
              <a:gd name="connsiteX0" fmla="*/ 1474 w 765855"/>
              <a:gd name="connsiteY0" fmla="*/ 338138 h 590550"/>
              <a:gd name="connsiteX1" fmla="*/ 37192 w 765855"/>
              <a:gd name="connsiteY1" fmla="*/ 354807 h 590550"/>
              <a:gd name="connsiteX2" fmla="*/ 58624 w 765855"/>
              <a:gd name="connsiteY2" fmla="*/ 364332 h 590550"/>
              <a:gd name="connsiteX3" fmla="*/ 84817 w 765855"/>
              <a:gd name="connsiteY3" fmla="*/ 369094 h 590550"/>
              <a:gd name="connsiteX4" fmla="*/ 103867 w 765855"/>
              <a:gd name="connsiteY4" fmla="*/ 376238 h 590550"/>
              <a:gd name="connsiteX5" fmla="*/ 132442 w 765855"/>
              <a:gd name="connsiteY5" fmla="*/ 385763 h 590550"/>
              <a:gd name="connsiteX6" fmla="*/ 153874 w 765855"/>
              <a:gd name="connsiteY6" fmla="*/ 395288 h 590550"/>
              <a:gd name="connsiteX7" fmla="*/ 163399 w 765855"/>
              <a:gd name="connsiteY7" fmla="*/ 400050 h 590550"/>
              <a:gd name="connsiteX8" fmla="*/ 194355 w 765855"/>
              <a:gd name="connsiteY8" fmla="*/ 404813 h 590550"/>
              <a:gd name="connsiteX9" fmla="*/ 206261 w 765855"/>
              <a:gd name="connsiteY9" fmla="*/ 409575 h 590550"/>
              <a:gd name="connsiteX10" fmla="*/ 222930 w 765855"/>
              <a:gd name="connsiteY10" fmla="*/ 414338 h 590550"/>
              <a:gd name="connsiteX11" fmla="*/ 232455 w 765855"/>
              <a:gd name="connsiteY11" fmla="*/ 419100 h 590550"/>
              <a:gd name="connsiteX12" fmla="*/ 241980 w 765855"/>
              <a:gd name="connsiteY12" fmla="*/ 421482 h 590550"/>
              <a:gd name="connsiteX13" fmla="*/ 270555 w 765855"/>
              <a:gd name="connsiteY13" fmla="*/ 435769 h 590550"/>
              <a:gd name="connsiteX14" fmla="*/ 277699 w 765855"/>
              <a:gd name="connsiteY14" fmla="*/ 440532 h 590550"/>
              <a:gd name="connsiteX15" fmla="*/ 306274 w 765855"/>
              <a:gd name="connsiteY15" fmla="*/ 459582 h 590550"/>
              <a:gd name="connsiteX16" fmla="*/ 313417 w 765855"/>
              <a:gd name="connsiteY16" fmla="*/ 466725 h 590550"/>
              <a:gd name="connsiteX17" fmla="*/ 322942 w 765855"/>
              <a:gd name="connsiteY17" fmla="*/ 471488 h 590550"/>
              <a:gd name="connsiteX18" fmla="*/ 334849 w 765855"/>
              <a:gd name="connsiteY18" fmla="*/ 476250 h 590550"/>
              <a:gd name="connsiteX19" fmla="*/ 368186 w 765855"/>
              <a:gd name="connsiteY19" fmla="*/ 481013 h 590550"/>
              <a:gd name="connsiteX20" fmla="*/ 401524 w 765855"/>
              <a:gd name="connsiteY20" fmla="*/ 488157 h 590550"/>
              <a:gd name="connsiteX21" fmla="*/ 415811 w 765855"/>
              <a:gd name="connsiteY21" fmla="*/ 492919 h 590550"/>
              <a:gd name="connsiteX22" fmla="*/ 437242 w 765855"/>
              <a:gd name="connsiteY22" fmla="*/ 497682 h 590550"/>
              <a:gd name="connsiteX23" fmla="*/ 458674 w 765855"/>
              <a:gd name="connsiteY23" fmla="*/ 507207 h 590550"/>
              <a:gd name="connsiteX24" fmla="*/ 477724 w 765855"/>
              <a:gd name="connsiteY24" fmla="*/ 516732 h 590550"/>
              <a:gd name="connsiteX25" fmla="*/ 484867 w 765855"/>
              <a:gd name="connsiteY25" fmla="*/ 523875 h 590550"/>
              <a:gd name="connsiteX26" fmla="*/ 511061 w 765855"/>
              <a:gd name="connsiteY26" fmla="*/ 533400 h 590550"/>
              <a:gd name="connsiteX27" fmla="*/ 518205 w 765855"/>
              <a:gd name="connsiteY27" fmla="*/ 538163 h 590550"/>
              <a:gd name="connsiteX28" fmla="*/ 532492 w 765855"/>
              <a:gd name="connsiteY28" fmla="*/ 542925 h 590550"/>
              <a:gd name="connsiteX29" fmla="*/ 539636 w 765855"/>
              <a:gd name="connsiteY29" fmla="*/ 547688 h 590550"/>
              <a:gd name="connsiteX30" fmla="*/ 546780 w 765855"/>
              <a:gd name="connsiteY30" fmla="*/ 550069 h 590550"/>
              <a:gd name="connsiteX31" fmla="*/ 558686 w 765855"/>
              <a:gd name="connsiteY31" fmla="*/ 554832 h 590550"/>
              <a:gd name="connsiteX32" fmla="*/ 565830 w 765855"/>
              <a:gd name="connsiteY32" fmla="*/ 557213 h 590550"/>
              <a:gd name="connsiteX33" fmla="*/ 630124 w 765855"/>
              <a:gd name="connsiteY33" fmla="*/ 559594 h 590550"/>
              <a:gd name="connsiteX34" fmla="*/ 668224 w 765855"/>
              <a:gd name="connsiteY34" fmla="*/ 573882 h 590550"/>
              <a:gd name="connsiteX35" fmla="*/ 701561 w 765855"/>
              <a:gd name="connsiteY35" fmla="*/ 581025 h 590550"/>
              <a:gd name="connsiteX36" fmla="*/ 720611 w 765855"/>
              <a:gd name="connsiteY36" fmla="*/ 585788 h 590550"/>
              <a:gd name="connsiteX37" fmla="*/ 739661 w 765855"/>
              <a:gd name="connsiteY37" fmla="*/ 590550 h 590550"/>
              <a:gd name="connsiteX38" fmla="*/ 749186 w 765855"/>
              <a:gd name="connsiteY38" fmla="*/ 576263 h 590550"/>
              <a:gd name="connsiteX39" fmla="*/ 756330 w 765855"/>
              <a:gd name="connsiteY39" fmla="*/ 566738 h 590550"/>
              <a:gd name="connsiteX40" fmla="*/ 765855 w 765855"/>
              <a:gd name="connsiteY40" fmla="*/ 547688 h 590550"/>
              <a:gd name="connsiteX41" fmla="*/ 751567 w 765855"/>
              <a:gd name="connsiteY41" fmla="*/ 545307 h 590550"/>
              <a:gd name="connsiteX42" fmla="*/ 744424 w 765855"/>
              <a:gd name="connsiteY42" fmla="*/ 542925 h 590550"/>
              <a:gd name="connsiteX43" fmla="*/ 718230 w 765855"/>
              <a:gd name="connsiteY43" fmla="*/ 540544 h 590550"/>
              <a:gd name="connsiteX44" fmla="*/ 706324 w 765855"/>
              <a:gd name="connsiteY44" fmla="*/ 535782 h 590550"/>
              <a:gd name="connsiteX45" fmla="*/ 699180 w 765855"/>
              <a:gd name="connsiteY45" fmla="*/ 533400 h 590550"/>
              <a:gd name="connsiteX46" fmla="*/ 684892 w 765855"/>
              <a:gd name="connsiteY46" fmla="*/ 523875 h 590550"/>
              <a:gd name="connsiteX47" fmla="*/ 682511 w 765855"/>
              <a:gd name="connsiteY47" fmla="*/ 514350 h 590550"/>
              <a:gd name="connsiteX48" fmla="*/ 680130 w 765855"/>
              <a:gd name="connsiteY48" fmla="*/ 492919 h 590550"/>
              <a:gd name="connsiteX49" fmla="*/ 672986 w 765855"/>
              <a:gd name="connsiteY49" fmla="*/ 488157 h 590550"/>
              <a:gd name="connsiteX50" fmla="*/ 656317 w 765855"/>
              <a:gd name="connsiteY50" fmla="*/ 471488 h 590550"/>
              <a:gd name="connsiteX51" fmla="*/ 653936 w 765855"/>
              <a:gd name="connsiteY51" fmla="*/ 464344 h 590550"/>
              <a:gd name="connsiteX52" fmla="*/ 649174 w 765855"/>
              <a:gd name="connsiteY52" fmla="*/ 454819 h 590550"/>
              <a:gd name="connsiteX53" fmla="*/ 665842 w 765855"/>
              <a:gd name="connsiteY53" fmla="*/ 457200 h 590550"/>
              <a:gd name="connsiteX54" fmla="*/ 684892 w 765855"/>
              <a:gd name="connsiteY54" fmla="*/ 461963 h 590550"/>
              <a:gd name="connsiteX55" fmla="*/ 692036 w 765855"/>
              <a:gd name="connsiteY55" fmla="*/ 454819 h 590550"/>
              <a:gd name="connsiteX56" fmla="*/ 687274 w 765855"/>
              <a:gd name="connsiteY56" fmla="*/ 442913 h 590550"/>
              <a:gd name="connsiteX57" fmla="*/ 680130 w 765855"/>
              <a:gd name="connsiteY57" fmla="*/ 426244 h 590550"/>
              <a:gd name="connsiteX58" fmla="*/ 670605 w 765855"/>
              <a:gd name="connsiteY58" fmla="*/ 423863 h 590550"/>
              <a:gd name="connsiteX59" fmla="*/ 656317 w 765855"/>
              <a:gd name="connsiteY59" fmla="*/ 435769 h 590550"/>
              <a:gd name="connsiteX60" fmla="*/ 644411 w 765855"/>
              <a:gd name="connsiteY60" fmla="*/ 447675 h 590550"/>
              <a:gd name="connsiteX61" fmla="*/ 622980 w 765855"/>
              <a:gd name="connsiteY61" fmla="*/ 457200 h 590550"/>
              <a:gd name="connsiteX62" fmla="*/ 587261 w 765855"/>
              <a:gd name="connsiteY62" fmla="*/ 459582 h 590550"/>
              <a:gd name="connsiteX63" fmla="*/ 534874 w 765855"/>
              <a:gd name="connsiteY63" fmla="*/ 459582 h 590550"/>
              <a:gd name="connsiteX64" fmla="*/ 527730 w 765855"/>
              <a:gd name="connsiteY64" fmla="*/ 454819 h 590550"/>
              <a:gd name="connsiteX65" fmla="*/ 518205 w 765855"/>
              <a:gd name="connsiteY65" fmla="*/ 438150 h 590550"/>
              <a:gd name="connsiteX66" fmla="*/ 468199 w 765855"/>
              <a:gd name="connsiteY66" fmla="*/ 423863 h 590550"/>
              <a:gd name="connsiteX67" fmla="*/ 453911 w 765855"/>
              <a:gd name="connsiteY67" fmla="*/ 404813 h 590550"/>
              <a:gd name="connsiteX68" fmla="*/ 444386 w 765855"/>
              <a:gd name="connsiteY68" fmla="*/ 376238 h 590550"/>
              <a:gd name="connsiteX69" fmla="*/ 446767 w 765855"/>
              <a:gd name="connsiteY69" fmla="*/ 319088 h 590550"/>
              <a:gd name="connsiteX70" fmla="*/ 461055 w 765855"/>
              <a:gd name="connsiteY70" fmla="*/ 300038 h 590550"/>
              <a:gd name="connsiteX71" fmla="*/ 475342 w 765855"/>
              <a:gd name="connsiteY71" fmla="*/ 285750 h 590550"/>
              <a:gd name="connsiteX72" fmla="*/ 487249 w 765855"/>
              <a:gd name="connsiteY72" fmla="*/ 257175 h 590550"/>
              <a:gd name="connsiteX73" fmla="*/ 492011 w 765855"/>
              <a:gd name="connsiteY73" fmla="*/ 238125 h 590550"/>
              <a:gd name="connsiteX74" fmla="*/ 494392 w 765855"/>
              <a:gd name="connsiteY74" fmla="*/ 228600 h 590550"/>
              <a:gd name="connsiteX75" fmla="*/ 499155 w 765855"/>
              <a:gd name="connsiteY75" fmla="*/ 221457 h 590550"/>
              <a:gd name="connsiteX76" fmla="*/ 496774 w 765855"/>
              <a:gd name="connsiteY76" fmla="*/ 166688 h 590550"/>
              <a:gd name="connsiteX77" fmla="*/ 480105 w 765855"/>
              <a:gd name="connsiteY77" fmla="*/ 159544 h 590550"/>
              <a:gd name="connsiteX78" fmla="*/ 463436 w 765855"/>
              <a:gd name="connsiteY78" fmla="*/ 150019 h 590550"/>
              <a:gd name="connsiteX79" fmla="*/ 456292 w 765855"/>
              <a:gd name="connsiteY79" fmla="*/ 135732 h 590550"/>
              <a:gd name="connsiteX80" fmla="*/ 453911 w 765855"/>
              <a:gd name="connsiteY80" fmla="*/ 119063 h 590550"/>
              <a:gd name="connsiteX81" fmla="*/ 449149 w 765855"/>
              <a:gd name="connsiteY81" fmla="*/ 109538 h 590550"/>
              <a:gd name="connsiteX82" fmla="*/ 446767 w 765855"/>
              <a:gd name="connsiteY82" fmla="*/ 100013 h 590550"/>
              <a:gd name="connsiteX83" fmla="*/ 439624 w 765855"/>
              <a:gd name="connsiteY83" fmla="*/ 95250 h 590550"/>
              <a:gd name="connsiteX84" fmla="*/ 427717 w 765855"/>
              <a:gd name="connsiteY84" fmla="*/ 78582 h 590550"/>
              <a:gd name="connsiteX85" fmla="*/ 420574 w 765855"/>
              <a:gd name="connsiteY85" fmla="*/ 71438 h 590550"/>
              <a:gd name="connsiteX86" fmla="*/ 401524 w 765855"/>
              <a:gd name="connsiteY86" fmla="*/ 61913 h 590550"/>
              <a:gd name="connsiteX87" fmla="*/ 382474 w 765855"/>
              <a:gd name="connsiteY87" fmla="*/ 50007 h 590550"/>
              <a:gd name="connsiteX88" fmla="*/ 372949 w 765855"/>
              <a:gd name="connsiteY88" fmla="*/ 42863 h 590550"/>
              <a:gd name="connsiteX89" fmla="*/ 363424 w 765855"/>
              <a:gd name="connsiteY89" fmla="*/ 38100 h 590550"/>
              <a:gd name="connsiteX90" fmla="*/ 341992 w 765855"/>
              <a:gd name="connsiteY90" fmla="*/ 19050 h 590550"/>
              <a:gd name="connsiteX91" fmla="*/ 327705 w 765855"/>
              <a:gd name="connsiteY91" fmla="*/ 11907 h 590550"/>
              <a:gd name="connsiteX92" fmla="*/ 289605 w 765855"/>
              <a:gd name="connsiteY92" fmla="*/ 0 h 590550"/>
              <a:gd name="connsiteX93" fmla="*/ 268174 w 765855"/>
              <a:gd name="connsiteY93" fmla="*/ 4763 h 590550"/>
              <a:gd name="connsiteX94" fmla="*/ 256267 w 765855"/>
              <a:gd name="connsiteY94" fmla="*/ 7144 h 590550"/>
              <a:gd name="connsiteX95" fmla="*/ 215786 w 765855"/>
              <a:gd name="connsiteY95" fmla="*/ 52388 h 590550"/>
              <a:gd name="connsiteX96" fmla="*/ 158636 w 765855"/>
              <a:gd name="connsiteY96" fmla="*/ 116682 h 590550"/>
              <a:gd name="connsiteX97" fmla="*/ 134824 w 765855"/>
              <a:gd name="connsiteY97" fmla="*/ 192882 h 590550"/>
              <a:gd name="connsiteX98" fmla="*/ 115774 w 765855"/>
              <a:gd name="connsiteY98" fmla="*/ 240507 h 590550"/>
              <a:gd name="connsiteX99" fmla="*/ 63386 w 765855"/>
              <a:gd name="connsiteY99" fmla="*/ 235744 h 590550"/>
              <a:gd name="connsiteX100" fmla="*/ 25286 w 765855"/>
              <a:gd name="connsiteY100" fmla="*/ 257175 h 590550"/>
              <a:gd name="connsiteX101" fmla="*/ 10999 w 765855"/>
              <a:gd name="connsiteY101" fmla="*/ 297657 h 590550"/>
              <a:gd name="connsiteX102" fmla="*/ 1474 w 765855"/>
              <a:gd name="connsiteY102" fmla="*/ 338138 h 590550"/>
              <a:gd name="connsiteX0" fmla="*/ 1474 w 765855"/>
              <a:gd name="connsiteY0" fmla="*/ 338138 h 590550"/>
              <a:gd name="connsiteX1" fmla="*/ 37192 w 765855"/>
              <a:gd name="connsiteY1" fmla="*/ 354807 h 590550"/>
              <a:gd name="connsiteX2" fmla="*/ 58624 w 765855"/>
              <a:gd name="connsiteY2" fmla="*/ 364332 h 590550"/>
              <a:gd name="connsiteX3" fmla="*/ 84817 w 765855"/>
              <a:gd name="connsiteY3" fmla="*/ 369094 h 590550"/>
              <a:gd name="connsiteX4" fmla="*/ 103867 w 765855"/>
              <a:gd name="connsiteY4" fmla="*/ 376238 h 590550"/>
              <a:gd name="connsiteX5" fmla="*/ 132442 w 765855"/>
              <a:gd name="connsiteY5" fmla="*/ 385763 h 590550"/>
              <a:gd name="connsiteX6" fmla="*/ 153874 w 765855"/>
              <a:gd name="connsiteY6" fmla="*/ 395288 h 590550"/>
              <a:gd name="connsiteX7" fmla="*/ 163399 w 765855"/>
              <a:gd name="connsiteY7" fmla="*/ 400050 h 590550"/>
              <a:gd name="connsiteX8" fmla="*/ 194355 w 765855"/>
              <a:gd name="connsiteY8" fmla="*/ 404813 h 590550"/>
              <a:gd name="connsiteX9" fmla="*/ 206261 w 765855"/>
              <a:gd name="connsiteY9" fmla="*/ 409575 h 590550"/>
              <a:gd name="connsiteX10" fmla="*/ 222930 w 765855"/>
              <a:gd name="connsiteY10" fmla="*/ 414338 h 590550"/>
              <a:gd name="connsiteX11" fmla="*/ 232455 w 765855"/>
              <a:gd name="connsiteY11" fmla="*/ 419100 h 590550"/>
              <a:gd name="connsiteX12" fmla="*/ 241980 w 765855"/>
              <a:gd name="connsiteY12" fmla="*/ 421482 h 590550"/>
              <a:gd name="connsiteX13" fmla="*/ 270555 w 765855"/>
              <a:gd name="connsiteY13" fmla="*/ 435769 h 590550"/>
              <a:gd name="connsiteX14" fmla="*/ 277699 w 765855"/>
              <a:gd name="connsiteY14" fmla="*/ 440532 h 590550"/>
              <a:gd name="connsiteX15" fmla="*/ 306274 w 765855"/>
              <a:gd name="connsiteY15" fmla="*/ 459582 h 590550"/>
              <a:gd name="connsiteX16" fmla="*/ 313417 w 765855"/>
              <a:gd name="connsiteY16" fmla="*/ 466725 h 590550"/>
              <a:gd name="connsiteX17" fmla="*/ 322942 w 765855"/>
              <a:gd name="connsiteY17" fmla="*/ 471488 h 590550"/>
              <a:gd name="connsiteX18" fmla="*/ 334849 w 765855"/>
              <a:gd name="connsiteY18" fmla="*/ 476250 h 590550"/>
              <a:gd name="connsiteX19" fmla="*/ 368186 w 765855"/>
              <a:gd name="connsiteY19" fmla="*/ 481013 h 590550"/>
              <a:gd name="connsiteX20" fmla="*/ 401524 w 765855"/>
              <a:gd name="connsiteY20" fmla="*/ 488157 h 590550"/>
              <a:gd name="connsiteX21" fmla="*/ 415811 w 765855"/>
              <a:gd name="connsiteY21" fmla="*/ 492919 h 590550"/>
              <a:gd name="connsiteX22" fmla="*/ 437242 w 765855"/>
              <a:gd name="connsiteY22" fmla="*/ 497682 h 590550"/>
              <a:gd name="connsiteX23" fmla="*/ 458674 w 765855"/>
              <a:gd name="connsiteY23" fmla="*/ 507207 h 590550"/>
              <a:gd name="connsiteX24" fmla="*/ 477724 w 765855"/>
              <a:gd name="connsiteY24" fmla="*/ 516732 h 590550"/>
              <a:gd name="connsiteX25" fmla="*/ 484867 w 765855"/>
              <a:gd name="connsiteY25" fmla="*/ 523875 h 590550"/>
              <a:gd name="connsiteX26" fmla="*/ 511061 w 765855"/>
              <a:gd name="connsiteY26" fmla="*/ 533400 h 590550"/>
              <a:gd name="connsiteX27" fmla="*/ 518205 w 765855"/>
              <a:gd name="connsiteY27" fmla="*/ 538163 h 590550"/>
              <a:gd name="connsiteX28" fmla="*/ 532492 w 765855"/>
              <a:gd name="connsiteY28" fmla="*/ 542925 h 590550"/>
              <a:gd name="connsiteX29" fmla="*/ 539636 w 765855"/>
              <a:gd name="connsiteY29" fmla="*/ 547688 h 590550"/>
              <a:gd name="connsiteX30" fmla="*/ 546780 w 765855"/>
              <a:gd name="connsiteY30" fmla="*/ 550069 h 590550"/>
              <a:gd name="connsiteX31" fmla="*/ 558686 w 765855"/>
              <a:gd name="connsiteY31" fmla="*/ 554832 h 590550"/>
              <a:gd name="connsiteX32" fmla="*/ 565830 w 765855"/>
              <a:gd name="connsiteY32" fmla="*/ 557213 h 590550"/>
              <a:gd name="connsiteX33" fmla="*/ 630124 w 765855"/>
              <a:gd name="connsiteY33" fmla="*/ 559594 h 590550"/>
              <a:gd name="connsiteX34" fmla="*/ 668224 w 765855"/>
              <a:gd name="connsiteY34" fmla="*/ 573882 h 590550"/>
              <a:gd name="connsiteX35" fmla="*/ 701561 w 765855"/>
              <a:gd name="connsiteY35" fmla="*/ 581025 h 590550"/>
              <a:gd name="connsiteX36" fmla="*/ 720611 w 765855"/>
              <a:gd name="connsiteY36" fmla="*/ 585788 h 590550"/>
              <a:gd name="connsiteX37" fmla="*/ 739661 w 765855"/>
              <a:gd name="connsiteY37" fmla="*/ 590550 h 590550"/>
              <a:gd name="connsiteX38" fmla="*/ 749186 w 765855"/>
              <a:gd name="connsiteY38" fmla="*/ 576263 h 590550"/>
              <a:gd name="connsiteX39" fmla="*/ 756330 w 765855"/>
              <a:gd name="connsiteY39" fmla="*/ 566738 h 590550"/>
              <a:gd name="connsiteX40" fmla="*/ 765855 w 765855"/>
              <a:gd name="connsiteY40" fmla="*/ 547688 h 590550"/>
              <a:gd name="connsiteX41" fmla="*/ 751567 w 765855"/>
              <a:gd name="connsiteY41" fmla="*/ 545307 h 590550"/>
              <a:gd name="connsiteX42" fmla="*/ 744424 w 765855"/>
              <a:gd name="connsiteY42" fmla="*/ 542925 h 590550"/>
              <a:gd name="connsiteX43" fmla="*/ 718230 w 765855"/>
              <a:gd name="connsiteY43" fmla="*/ 540544 h 590550"/>
              <a:gd name="connsiteX44" fmla="*/ 706324 w 765855"/>
              <a:gd name="connsiteY44" fmla="*/ 535782 h 590550"/>
              <a:gd name="connsiteX45" fmla="*/ 699180 w 765855"/>
              <a:gd name="connsiteY45" fmla="*/ 533400 h 590550"/>
              <a:gd name="connsiteX46" fmla="*/ 684892 w 765855"/>
              <a:gd name="connsiteY46" fmla="*/ 523875 h 590550"/>
              <a:gd name="connsiteX47" fmla="*/ 682511 w 765855"/>
              <a:gd name="connsiteY47" fmla="*/ 514350 h 590550"/>
              <a:gd name="connsiteX48" fmla="*/ 680130 w 765855"/>
              <a:gd name="connsiteY48" fmla="*/ 492919 h 590550"/>
              <a:gd name="connsiteX49" fmla="*/ 672986 w 765855"/>
              <a:gd name="connsiteY49" fmla="*/ 488157 h 590550"/>
              <a:gd name="connsiteX50" fmla="*/ 656317 w 765855"/>
              <a:gd name="connsiteY50" fmla="*/ 471488 h 590550"/>
              <a:gd name="connsiteX51" fmla="*/ 653936 w 765855"/>
              <a:gd name="connsiteY51" fmla="*/ 464344 h 590550"/>
              <a:gd name="connsiteX52" fmla="*/ 649174 w 765855"/>
              <a:gd name="connsiteY52" fmla="*/ 454819 h 590550"/>
              <a:gd name="connsiteX53" fmla="*/ 665842 w 765855"/>
              <a:gd name="connsiteY53" fmla="*/ 457200 h 590550"/>
              <a:gd name="connsiteX54" fmla="*/ 684892 w 765855"/>
              <a:gd name="connsiteY54" fmla="*/ 461963 h 590550"/>
              <a:gd name="connsiteX55" fmla="*/ 692036 w 765855"/>
              <a:gd name="connsiteY55" fmla="*/ 454819 h 590550"/>
              <a:gd name="connsiteX56" fmla="*/ 687274 w 765855"/>
              <a:gd name="connsiteY56" fmla="*/ 442913 h 590550"/>
              <a:gd name="connsiteX57" fmla="*/ 680130 w 765855"/>
              <a:gd name="connsiteY57" fmla="*/ 426244 h 590550"/>
              <a:gd name="connsiteX58" fmla="*/ 670605 w 765855"/>
              <a:gd name="connsiteY58" fmla="*/ 423863 h 590550"/>
              <a:gd name="connsiteX59" fmla="*/ 656317 w 765855"/>
              <a:gd name="connsiteY59" fmla="*/ 435769 h 590550"/>
              <a:gd name="connsiteX60" fmla="*/ 644411 w 765855"/>
              <a:gd name="connsiteY60" fmla="*/ 447675 h 590550"/>
              <a:gd name="connsiteX61" fmla="*/ 622980 w 765855"/>
              <a:gd name="connsiteY61" fmla="*/ 457200 h 590550"/>
              <a:gd name="connsiteX62" fmla="*/ 587261 w 765855"/>
              <a:gd name="connsiteY62" fmla="*/ 459582 h 590550"/>
              <a:gd name="connsiteX63" fmla="*/ 534874 w 765855"/>
              <a:gd name="connsiteY63" fmla="*/ 459582 h 590550"/>
              <a:gd name="connsiteX64" fmla="*/ 527730 w 765855"/>
              <a:gd name="connsiteY64" fmla="*/ 454819 h 590550"/>
              <a:gd name="connsiteX65" fmla="*/ 518205 w 765855"/>
              <a:gd name="connsiteY65" fmla="*/ 438150 h 590550"/>
              <a:gd name="connsiteX66" fmla="*/ 468199 w 765855"/>
              <a:gd name="connsiteY66" fmla="*/ 423863 h 590550"/>
              <a:gd name="connsiteX67" fmla="*/ 453911 w 765855"/>
              <a:gd name="connsiteY67" fmla="*/ 404813 h 590550"/>
              <a:gd name="connsiteX68" fmla="*/ 444386 w 765855"/>
              <a:gd name="connsiteY68" fmla="*/ 376238 h 590550"/>
              <a:gd name="connsiteX69" fmla="*/ 446767 w 765855"/>
              <a:gd name="connsiteY69" fmla="*/ 319088 h 590550"/>
              <a:gd name="connsiteX70" fmla="*/ 461055 w 765855"/>
              <a:gd name="connsiteY70" fmla="*/ 300038 h 590550"/>
              <a:gd name="connsiteX71" fmla="*/ 475342 w 765855"/>
              <a:gd name="connsiteY71" fmla="*/ 285750 h 590550"/>
              <a:gd name="connsiteX72" fmla="*/ 487249 w 765855"/>
              <a:gd name="connsiteY72" fmla="*/ 257175 h 590550"/>
              <a:gd name="connsiteX73" fmla="*/ 492011 w 765855"/>
              <a:gd name="connsiteY73" fmla="*/ 238125 h 590550"/>
              <a:gd name="connsiteX74" fmla="*/ 494392 w 765855"/>
              <a:gd name="connsiteY74" fmla="*/ 228600 h 590550"/>
              <a:gd name="connsiteX75" fmla="*/ 499155 w 765855"/>
              <a:gd name="connsiteY75" fmla="*/ 221457 h 590550"/>
              <a:gd name="connsiteX76" fmla="*/ 496774 w 765855"/>
              <a:gd name="connsiteY76" fmla="*/ 166688 h 590550"/>
              <a:gd name="connsiteX77" fmla="*/ 480105 w 765855"/>
              <a:gd name="connsiteY77" fmla="*/ 159544 h 590550"/>
              <a:gd name="connsiteX78" fmla="*/ 463436 w 765855"/>
              <a:gd name="connsiteY78" fmla="*/ 150019 h 590550"/>
              <a:gd name="connsiteX79" fmla="*/ 456292 w 765855"/>
              <a:gd name="connsiteY79" fmla="*/ 135732 h 590550"/>
              <a:gd name="connsiteX80" fmla="*/ 453911 w 765855"/>
              <a:gd name="connsiteY80" fmla="*/ 119063 h 590550"/>
              <a:gd name="connsiteX81" fmla="*/ 449149 w 765855"/>
              <a:gd name="connsiteY81" fmla="*/ 109538 h 590550"/>
              <a:gd name="connsiteX82" fmla="*/ 446767 w 765855"/>
              <a:gd name="connsiteY82" fmla="*/ 100013 h 590550"/>
              <a:gd name="connsiteX83" fmla="*/ 439624 w 765855"/>
              <a:gd name="connsiteY83" fmla="*/ 95250 h 590550"/>
              <a:gd name="connsiteX84" fmla="*/ 427717 w 765855"/>
              <a:gd name="connsiteY84" fmla="*/ 78582 h 590550"/>
              <a:gd name="connsiteX85" fmla="*/ 420574 w 765855"/>
              <a:gd name="connsiteY85" fmla="*/ 71438 h 590550"/>
              <a:gd name="connsiteX86" fmla="*/ 401524 w 765855"/>
              <a:gd name="connsiteY86" fmla="*/ 61913 h 590550"/>
              <a:gd name="connsiteX87" fmla="*/ 382474 w 765855"/>
              <a:gd name="connsiteY87" fmla="*/ 50007 h 590550"/>
              <a:gd name="connsiteX88" fmla="*/ 372949 w 765855"/>
              <a:gd name="connsiteY88" fmla="*/ 42863 h 590550"/>
              <a:gd name="connsiteX89" fmla="*/ 363424 w 765855"/>
              <a:gd name="connsiteY89" fmla="*/ 38100 h 590550"/>
              <a:gd name="connsiteX90" fmla="*/ 341992 w 765855"/>
              <a:gd name="connsiteY90" fmla="*/ 19050 h 590550"/>
              <a:gd name="connsiteX91" fmla="*/ 327705 w 765855"/>
              <a:gd name="connsiteY91" fmla="*/ 11907 h 590550"/>
              <a:gd name="connsiteX92" fmla="*/ 289605 w 765855"/>
              <a:gd name="connsiteY92" fmla="*/ 0 h 590550"/>
              <a:gd name="connsiteX93" fmla="*/ 268174 w 765855"/>
              <a:gd name="connsiteY93" fmla="*/ 4763 h 590550"/>
              <a:gd name="connsiteX94" fmla="*/ 256267 w 765855"/>
              <a:gd name="connsiteY94" fmla="*/ 7144 h 590550"/>
              <a:gd name="connsiteX95" fmla="*/ 215786 w 765855"/>
              <a:gd name="connsiteY95" fmla="*/ 52388 h 590550"/>
              <a:gd name="connsiteX96" fmla="*/ 158636 w 765855"/>
              <a:gd name="connsiteY96" fmla="*/ 116682 h 590550"/>
              <a:gd name="connsiteX97" fmla="*/ 134824 w 765855"/>
              <a:gd name="connsiteY97" fmla="*/ 192882 h 590550"/>
              <a:gd name="connsiteX98" fmla="*/ 115774 w 765855"/>
              <a:gd name="connsiteY98" fmla="*/ 240507 h 590550"/>
              <a:gd name="connsiteX99" fmla="*/ 63386 w 765855"/>
              <a:gd name="connsiteY99" fmla="*/ 235744 h 590550"/>
              <a:gd name="connsiteX100" fmla="*/ 10999 w 765855"/>
              <a:gd name="connsiteY100" fmla="*/ 297657 h 590550"/>
              <a:gd name="connsiteX101" fmla="*/ 1474 w 765855"/>
              <a:gd name="connsiteY101" fmla="*/ 338138 h 590550"/>
              <a:gd name="connsiteX0" fmla="*/ 1474 w 765855"/>
              <a:gd name="connsiteY0" fmla="*/ 338138 h 590550"/>
              <a:gd name="connsiteX1" fmla="*/ 37192 w 765855"/>
              <a:gd name="connsiteY1" fmla="*/ 354807 h 590550"/>
              <a:gd name="connsiteX2" fmla="*/ 58624 w 765855"/>
              <a:gd name="connsiteY2" fmla="*/ 364332 h 590550"/>
              <a:gd name="connsiteX3" fmla="*/ 84817 w 765855"/>
              <a:gd name="connsiteY3" fmla="*/ 369094 h 590550"/>
              <a:gd name="connsiteX4" fmla="*/ 103867 w 765855"/>
              <a:gd name="connsiteY4" fmla="*/ 376238 h 590550"/>
              <a:gd name="connsiteX5" fmla="*/ 132442 w 765855"/>
              <a:gd name="connsiteY5" fmla="*/ 385763 h 590550"/>
              <a:gd name="connsiteX6" fmla="*/ 153874 w 765855"/>
              <a:gd name="connsiteY6" fmla="*/ 395288 h 590550"/>
              <a:gd name="connsiteX7" fmla="*/ 163399 w 765855"/>
              <a:gd name="connsiteY7" fmla="*/ 400050 h 590550"/>
              <a:gd name="connsiteX8" fmla="*/ 194355 w 765855"/>
              <a:gd name="connsiteY8" fmla="*/ 404813 h 590550"/>
              <a:gd name="connsiteX9" fmla="*/ 206261 w 765855"/>
              <a:gd name="connsiteY9" fmla="*/ 409575 h 590550"/>
              <a:gd name="connsiteX10" fmla="*/ 222930 w 765855"/>
              <a:gd name="connsiteY10" fmla="*/ 414338 h 590550"/>
              <a:gd name="connsiteX11" fmla="*/ 232455 w 765855"/>
              <a:gd name="connsiteY11" fmla="*/ 419100 h 590550"/>
              <a:gd name="connsiteX12" fmla="*/ 241980 w 765855"/>
              <a:gd name="connsiteY12" fmla="*/ 421482 h 590550"/>
              <a:gd name="connsiteX13" fmla="*/ 270555 w 765855"/>
              <a:gd name="connsiteY13" fmla="*/ 435769 h 590550"/>
              <a:gd name="connsiteX14" fmla="*/ 277699 w 765855"/>
              <a:gd name="connsiteY14" fmla="*/ 440532 h 590550"/>
              <a:gd name="connsiteX15" fmla="*/ 306274 w 765855"/>
              <a:gd name="connsiteY15" fmla="*/ 459582 h 590550"/>
              <a:gd name="connsiteX16" fmla="*/ 313417 w 765855"/>
              <a:gd name="connsiteY16" fmla="*/ 466725 h 590550"/>
              <a:gd name="connsiteX17" fmla="*/ 322942 w 765855"/>
              <a:gd name="connsiteY17" fmla="*/ 471488 h 590550"/>
              <a:gd name="connsiteX18" fmla="*/ 334849 w 765855"/>
              <a:gd name="connsiteY18" fmla="*/ 476250 h 590550"/>
              <a:gd name="connsiteX19" fmla="*/ 368186 w 765855"/>
              <a:gd name="connsiteY19" fmla="*/ 481013 h 590550"/>
              <a:gd name="connsiteX20" fmla="*/ 401524 w 765855"/>
              <a:gd name="connsiteY20" fmla="*/ 488157 h 590550"/>
              <a:gd name="connsiteX21" fmla="*/ 415811 w 765855"/>
              <a:gd name="connsiteY21" fmla="*/ 492919 h 590550"/>
              <a:gd name="connsiteX22" fmla="*/ 437242 w 765855"/>
              <a:gd name="connsiteY22" fmla="*/ 497682 h 590550"/>
              <a:gd name="connsiteX23" fmla="*/ 458674 w 765855"/>
              <a:gd name="connsiteY23" fmla="*/ 507207 h 590550"/>
              <a:gd name="connsiteX24" fmla="*/ 477724 w 765855"/>
              <a:gd name="connsiteY24" fmla="*/ 516732 h 590550"/>
              <a:gd name="connsiteX25" fmla="*/ 484867 w 765855"/>
              <a:gd name="connsiteY25" fmla="*/ 523875 h 590550"/>
              <a:gd name="connsiteX26" fmla="*/ 511061 w 765855"/>
              <a:gd name="connsiteY26" fmla="*/ 533400 h 590550"/>
              <a:gd name="connsiteX27" fmla="*/ 518205 w 765855"/>
              <a:gd name="connsiteY27" fmla="*/ 538163 h 590550"/>
              <a:gd name="connsiteX28" fmla="*/ 532492 w 765855"/>
              <a:gd name="connsiteY28" fmla="*/ 542925 h 590550"/>
              <a:gd name="connsiteX29" fmla="*/ 539636 w 765855"/>
              <a:gd name="connsiteY29" fmla="*/ 547688 h 590550"/>
              <a:gd name="connsiteX30" fmla="*/ 546780 w 765855"/>
              <a:gd name="connsiteY30" fmla="*/ 550069 h 590550"/>
              <a:gd name="connsiteX31" fmla="*/ 558686 w 765855"/>
              <a:gd name="connsiteY31" fmla="*/ 554832 h 590550"/>
              <a:gd name="connsiteX32" fmla="*/ 565830 w 765855"/>
              <a:gd name="connsiteY32" fmla="*/ 557213 h 590550"/>
              <a:gd name="connsiteX33" fmla="*/ 630124 w 765855"/>
              <a:gd name="connsiteY33" fmla="*/ 559594 h 590550"/>
              <a:gd name="connsiteX34" fmla="*/ 668224 w 765855"/>
              <a:gd name="connsiteY34" fmla="*/ 573882 h 590550"/>
              <a:gd name="connsiteX35" fmla="*/ 701561 w 765855"/>
              <a:gd name="connsiteY35" fmla="*/ 581025 h 590550"/>
              <a:gd name="connsiteX36" fmla="*/ 720611 w 765855"/>
              <a:gd name="connsiteY36" fmla="*/ 585788 h 590550"/>
              <a:gd name="connsiteX37" fmla="*/ 739661 w 765855"/>
              <a:gd name="connsiteY37" fmla="*/ 590550 h 590550"/>
              <a:gd name="connsiteX38" fmla="*/ 749186 w 765855"/>
              <a:gd name="connsiteY38" fmla="*/ 576263 h 590550"/>
              <a:gd name="connsiteX39" fmla="*/ 756330 w 765855"/>
              <a:gd name="connsiteY39" fmla="*/ 566738 h 590550"/>
              <a:gd name="connsiteX40" fmla="*/ 765855 w 765855"/>
              <a:gd name="connsiteY40" fmla="*/ 547688 h 590550"/>
              <a:gd name="connsiteX41" fmla="*/ 751567 w 765855"/>
              <a:gd name="connsiteY41" fmla="*/ 545307 h 590550"/>
              <a:gd name="connsiteX42" fmla="*/ 744424 w 765855"/>
              <a:gd name="connsiteY42" fmla="*/ 542925 h 590550"/>
              <a:gd name="connsiteX43" fmla="*/ 718230 w 765855"/>
              <a:gd name="connsiteY43" fmla="*/ 540544 h 590550"/>
              <a:gd name="connsiteX44" fmla="*/ 706324 w 765855"/>
              <a:gd name="connsiteY44" fmla="*/ 535782 h 590550"/>
              <a:gd name="connsiteX45" fmla="*/ 699180 w 765855"/>
              <a:gd name="connsiteY45" fmla="*/ 533400 h 590550"/>
              <a:gd name="connsiteX46" fmla="*/ 684892 w 765855"/>
              <a:gd name="connsiteY46" fmla="*/ 523875 h 590550"/>
              <a:gd name="connsiteX47" fmla="*/ 682511 w 765855"/>
              <a:gd name="connsiteY47" fmla="*/ 514350 h 590550"/>
              <a:gd name="connsiteX48" fmla="*/ 680130 w 765855"/>
              <a:gd name="connsiteY48" fmla="*/ 492919 h 590550"/>
              <a:gd name="connsiteX49" fmla="*/ 672986 w 765855"/>
              <a:gd name="connsiteY49" fmla="*/ 488157 h 590550"/>
              <a:gd name="connsiteX50" fmla="*/ 656317 w 765855"/>
              <a:gd name="connsiteY50" fmla="*/ 471488 h 590550"/>
              <a:gd name="connsiteX51" fmla="*/ 653936 w 765855"/>
              <a:gd name="connsiteY51" fmla="*/ 464344 h 590550"/>
              <a:gd name="connsiteX52" fmla="*/ 649174 w 765855"/>
              <a:gd name="connsiteY52" fmla="*/ 454819 h 590550"/>
              <a:gd name="connsiteX53" fmla="*/ 665842 w 765855"/>
              <a:gd name="connsiteY53" fmla="*/ 457200 h 590550"/>
              <a:gd name="connsiteX54" fmla="*/ 684892 w 765855"/>
              <a:gd name="connsiteY54" fmla="*/ 461963 h 590550"/>
              <a:gd name="connsiteX55" fmla="*/ 692036 w 765855"/>
              <a:gd name="connsiteY55" fmla="*/ 454819 h 590550"/>
              <a:gd name="connsiteX56" fmla="*/ 687274 w 765855"/>
              <a:gd name="connsiteY56" fmla="*/ 442913 h 590550"/>
              <a:gd name="connsiteX57" fmla="*/ 680130 w 765855"/>
              <a:gd name="connsiteY57" fmla="*/ 426244 h 590550"/>
              <a:gd name="connsiteX58" fmla="*/ 670605 w 765855"/>
              <a:gd name="connsiteY58" fmla="*/ 423863 h 590550"/>
              <a:gd name="connsiteX59" fmla="*/ 656317 w 765855"/>
              <a:gd name="connsiteY59" fmla="*/ 435769 h 590550"/>
              <a:gd name="connsiteX60" fmla="*/ 644411 w 765855"/>
              <a:gd name="connsiteY60" fmla="*/ 447675 h 590550"/>
              <a:gd name="connsiteX61" fmla="*/ 622980 w 765855"/>
              <a:gd name="connsiteY61" fmla="*/ 457200 h 590550"/>
              <a:gd name="connsiteX62" fmla="*/ 587261 w 765855"/>
              <a:gd name="connsiteY62" fmla="*/ 459582 h 590550"/>
              <a:gd name="connsiteX63" fmla="*/ 534874 w 765855"/>
              <a:gd name="connsiteY63" fmla="*/ 459582 h 590550"/>
              <a:gd name="connsiteX64" fmla="*/ 527730 w 765855"/>
              <a:gd name="connsiteY64" fmla="*/ 454819 h 590550"/>
              <a:gd name="connsiteX65" fmla="*/ 518205 w 765855"/>
              <a:gd name="connsiteY65" fmla="*/ 438150 h 590550"/>
              <a:gd name="connsiteX66" fmla="*/ 468199 w 765855"/>
              <a:gd name="connsiteY66" fmla="*/ 423863 h 590550"/>
              <a:gd name="connsiteX67" fmla="*/ 453911 w 765855"/>
              <a:gd name="connsiteY67" fmla="*/ 404813 h 590550"/>
              <a:gd name="connsiteX68" fmla="*/ 444386 w 765855"/>
              <a:gd name="connsiteY68" fmla="*/ 376238 h 590550"/>
              <a:gd name="connsiteX69" fmla="*/ 446767 w 765855"/>
              <a:gd name="connsiteY69" fmla="*/ 319088 h 590550"/>
              <a:gd name="connsiteX70" fmla="*/ 461055 w 765855"/>
              <a:gd name="connsiteY70" fmla="*/ 300038 h 590550"/>
              <a:gd name="connsiteX71" fmla="*/ 475342 w 765855"/>
              <a:gd name="connsiteY71" fmla="*/ 285750 h 590550"/>
              <a:gd name="connsiteX72" fmla="*/ 487249 w 765855"/>
              <a:gd name="connsiteY72" fmla="*/ 257175 h 590550"/>
              <a:gd name="connsiteX73" fmla="*/ 492011 w 765855"/>
              <a:gd name="connsiteY73" fmla="*/ 238125 h 590550"/>
              <a:gd name="connsiteX74" fmla="*/ 494392 w 765855"/>
              <a:gd name="connsiteY74" fmla="*/ 228600 h 590550"/>
              <a:gd name="connsiteX75" fmla="*/ 499155 w 765855"/>
              <a:gd name="connsiteY75" fmla="*/ 221457 h 590550"/>
              <a:gd name="connsiteX76" fmla="*/ 496774 w 765855"/>
              <a:gd name="connsiteY76" fmla="*/ 166688 h 590550"/>
              <a:gd name="connsiteX77" fmla="*/ 480105 w 765855"/>
              <a:gd name="connsiteY77" fmla="*/ 159544 h 590550"/>
              <a:gd name="connsiteX78" fmla="*/ 463436 w 765855"/>
              <a:gd name="connsiteY78" fmla="*/ 150019 h 590550"/>
              <a:gd name="connsiteX79" fmla="*/ 456292 w 765855"/>
              <a:gd name="connsiteY79" fmla="*/ 135732 h 590550"/>
              <a:gd name="connsiteX80" fmla="*/ 453911 w 765855"/>
              <a:gd name="connsiteY80" fmla="*/ 119063 h 590550"/>
              <a:gd name="connsiteX81" fmla="*/ 449149 w 765855"/>
              <a:gd name="connsiteY81" fmla="*/ 109538 h 590550"/>
              <a:gd name="connsiteX82" fmla="*/ 446767 w 765855"/>
              <a:gd name="connsiteY82" fmla="*/ 100013 h 590550"/>
              <a:gd name="connsiteX83" fmla="*/ 439624 w 765855"/>
              <a:gd name="connsiteY83" fmla="*/ 95250 h 590550"/>
              <a:gd name="connsiteX84" fmla="*/ 427717 w 765855"/>
              <a:gd name="connsiteY84" fmla="*/ 78582 h 590550"/>
              <a:gd name="connsiteX85" fmla="*/ 420574 w 765855"/>
              <a:gd name="connsiteY85" fmla="*/ 71438 h 590550"/>
              <a:gd name="connsiteX86" fmla="*/ 401524 w 765855"/>
              <a:gd name="connsiteY86" fmla="*/ 61913 h 590550"/>
              <a:gd name="connsiteX87" fmla="*/ 382474 w 765855"/>
              <a:gd name="connsiteY87" fmla="*/ 50007 h 590550"/>
              <a:gd name="connsiteX88" fmla="*/ 372949 w 765855"/>
              <a:gd name="connsiteY88" fmla="*/ 42863 h 590550"/>
              <a:gd name="connsiteX89" fmla="*/ 363424 w 765855"/>
              <a:gd name="connsiteY89" fmla="*/ 38100 h 590550"/>
              <a:gd name="connsiteX90" fmla="*/ 341992 w 765855"/>
              <a:gd name="connsiteY90" fmla="*/ 19050 h 590550"/>
              <a:gd name="connsiteX91" fmla="*/ 327705 w 765855"/>
              <a:gd name="connsiteY91" fmla="*/ 11907 h 590550"/>
              <a:gd name="connsiteX92" fmla="*/ 289605 w 765855"/>
              <a:gd name="connsiteY92" fmla="*/ 0 h 590550"/>
              <a:gd name="connsiteX93" fmla="*/ 268174 w 765855"/>
              <a:gd name="connsiteY93" fmla="*/ 4763 h 590550"/>
              <a:gd name="connsiteX94" fmla="*/ 256267 w 765855"/>
              <a:gd name="connsiteY94" fmla="*/ 7144 h 590550"/>
              <a:gd name="connsiteX95" fmla="*/ 215786 w 765855"/>
              <a:gd name="connsiteY95" fmla="*/ 52388 h 590550"/>
              <a:gd name="connsiteX96" fmla="*/ 158636 w 765855"/>
              <a:gd name="connsiteY96" fmla="*/ 116682 h 590550"/>
              <a:gd name="connsiteX97" fmla="*/ 134824 w 765855"/>
              <a:gd name="connsiteY97" fmla="*/ 192882 h 590550"/>
              <a:gd name="connsiteX98" fmla="*/ 115774 w 765855"/>
              <a:gd name="connsiteY98" fmla="*/ 240507 h 590550"/>
              <a:gd name="connsiteX99" fmla="*/ 63386 w 765855"/>
              <a:gd name="connsiteY99" fmla="*/ 235744 h 590550"/>
              <a:gd name="connsiteX100" fmla="*/ 10999 w 765855"/>
              <a:gd name="connsiteY100" fmla="*/ 297657 h 590550"/>
              <a:gd name="connsiteX101" fmla="*/ 1474 w 765855"/>
              <a:gd name="connsiteY101" fmla="*/ 338138 h 590550"/>
              <a:gd name="connsiteX0" fmla="*/ 1474 w 765855"/>
              <a:gd name="connsiteY0" fmla="*/ 338138 h 590550"/>
              <a:gd name="connsiteX1" fmla="*/ 37192 w 765855"/>
              <a:gd name="connsiteY1" fmla="*/ 354807 h 590550"/>
              <a:gd name="connsiteX2" fmla="*/ 58624 w 765855"/>
              <a:gd name="connsiteY2" fmla="*/ 364332 h 590550"/>
              <a:gd name="connsiteX3" fmla="*/ 84817 w 765855"/>
              <a:gd name="connsiteY3" fmla="*/ 369094 h 590550"/>
              <a:gd name="connsiteX4" fmla="*/ 103867 w 765855"/>
              <a:gd name="connsiteY4" fmla="*/ 376238 h 590550"/>
              <a:gd name="connsiteX5" fmla="*/ 132442 w 765855"/>
              <a:gd name="connsiteY5" fmla="*/ 385763 h 590550"/>
              <a:gd name="connsiteX6" fmla="*/ 153874 w 765855"/>
              <a:gd name="connsiteY6" fmla="*/ 395288 h 590550"/>
              <a:gd name="connsiteX7" fmla="*/ 163399 w 765855"/>
              <a:gd name="connsiteY7" fmla="*/ 400050 h 590550"/>
              <a:gd name="connsiteX8" fmla="*/ 194355 w 765855"/>
              <a:gd name="connsiteY8" fmla="*/ 404813 h 590550"/>
              <a:gd name="connsiteX9" fmla="*/ 206261 w 765855"/>
              <a:gd name="connsiteY9" fmla="*/ 409575 h 590550"/>
              <a:gd name="connsiteX10" fmla="*/ 222930 w 765855"/>
              <a:gd name="connsiteY10" fmla="*/ 414338 h 590550"/>
              <a:gd name="connsiteX11" fmla="*/ 232455 w 765855"/>
              <a:gd name="connsiteY11" fmla="*/ 419100 h 590550"/>
              <a:gd name="connsiteX12" fmla="*/ 241980 w 765855"/>
              <a:gd name="connsiteY12" fmla="*/ 421482 h 590550"/>
              <a:gd name="connsiteX13" fmla="*/ 270555 w 765855"/>
              <a:gd name="connsiteY13" fmla="*/ 435769 h 590550"/>
              <a:gd name="connsiteX14" fmla="*/ 277699 w 765855"/>
              <a:gd name="connsiteY14" fmla="*/ 440532 h 590550"/>
              <a:gd name="connsiteX15" fmla="*/ 306274 w 765855"/>
              <a:gd name="connsiteY15" fmla="*/ 459582 h 590550"/>
              <a:gd name="connsiteX16" fmla="*/ 313417 w 765855"/>
              <a:gd name="connsiteY16" fmla="*/ 466725 h 590550"/>
              <a:gd name="connsiteX17" fmla="*/ 322942 w 765855"/>
              <a:gd name="connsiteY17" fmla="*/ 471488 h 590550"/>
              <a:gd name="connsiteX18" fmla="*/ 334849 w 765855"/>
              <a:gd name="connsiteY18" fmla="*/ 476250 h 590550"/>
              <a:gd name="connsiteX19" fmla="*/ 368186 w 765855"/>
              <a:gd name="connsiteY19" fmla="*/ 481013 h 590550"/>
              <a:gd name="connsiteX20" fmla="*/ 401524 w 765855"/>
              <a:gd name="connsiteY20" fmla="*/ 488157 h 590550"/>
              <a:gd name="connsiteX21" fmla="*/ 415811 w 765855"/>
              <a:gd name="connsiteY21" fmla="*/ 492919 h 590550"/>
              <a:gd name="connsiteX22" fmla="*/ 437242 w 765855"/>
              <a:gd name="connsiteY22" fmla="*/ 497682 h 590550"/>
              <a:gd name="connsiteX23" fmla="*/ 458674 w 765855"/>
              <a:gd name="connsiteY23" fmla="*/ 507207 h 590550"/>
              <a:gd name="connsiteX24" fmla="*/ 477724 w 765855"/>
              <a:gd name="connsiteY24" fmla="*/ 516732 h 590550"/>
              <a:gd name="connsiteX25" fmla="*/ 484867 w 765855"/>
              <a:gd name="connsiteY25" fmla="*/ 523875 h 590550"/>
              <a:gd name="connsiteX26" fmla="*/ 511061 w 765855"/>
              <a:gd name="connsiteY26" fmla="*/ 533400 h 590550"/>
              <a:gd name="connsiteX27" fmla="*/ 518205 w 765855"/>
              <a:gd name="connsiteY27" fmla="*/ 538163 h 590550"/>
              <a:gd name="connsiteX28" fmla="*/ 532492 w 765855"/>
              <a:gd name="connsiteY28" fmla="*/ 542925 h 590550"/>
              <a:gd name="connsiteX29" fmla="*/ 539636 w 765855"/>
              <a:gd name="connsiteY29" fmla="*/ 547688 h 590550"/>
              <a:gd name="connsiteX30" fmla="*/ 546780 w 765855"/>
              <a:gd name="connsiteY30" fmla="*/ 550069 h 590550"/>
              <a:gd name="connsiteX31" fmla="*/ 558686 w 765855"/>
              <a:gd name="connsiteY31" fmla="*/ 554832 h 590550"/>
              <a:gd name="connsiteX32" fmla="*/ 565830 w 765855"/>
              <a:gd name="connsiteY32" fmla="*/ 557213 h 590550"/>
              <a:gd name="connsiteX33" fmla="*/ 630124 w 765855"/>
              <a:gd name="connsiteY33" fmla="*/ 559594 h 590550"/>
              <a:gd name="connsiteX34" fmla="*/ 668224 w 765855"/>
              <a:gd name="connsiteY34" fmla="*/ 573882 h 590550"/>
              <a:gd name="connsiteX35" fmla="*/ 701561 w 765855"/>
              <a:gd name="connsiteY35" fmla="*/ 581025 h 590550"/>
              <a:gd name="connsiteX36" fmla="*/ 720611 w 765855"/>
              <a:gd name="connsiteY36" fmla="*/ 585788 h 590550"/>
              <a:gd name="connsiteX37" fmla="*/ 739661 w 765855"/>
              <a:gd name="connsiteY37" fmla="*/ 590550 h 590550"/>
              <a:gd name="connsiteX38" fmla="*/ 749186 w 765855"/>
              <a:gd name="connsiteY38" fmla="*/ 576263 h 590550"/>
              <a:gd name="connsiteX39" fmla="*/ 756330 w 765855"/>
              <a:gd name="connsiteY39" fmla="*/ 566738 h 590550"/>
              <a:gd name="connsiteX40" fmla="*/ 765855 w 765855"/>
              <a:gd name="connsiteY40" fmla="*/ 547688 h 590550"/>
              <a:gd name="connsiteX41" fmla="*/ 751567 w 765855"/>
              <a:gd name="connsiteY41" fmla="*/ 545307 h 590550"/>
              <a:gd name="connsiteX42" fmla="*/ 744424 w 765855"/>
              <a:gd name="connsiteY42" fmla="*/ 542925 h 590550"/>
              <a:gd name="connsiteX43" fmla="*/ 718230 w 765855"/>
              <a:gd name="connsiteY43" fmla="*/ 540544 h 590550"/>
              <a:gd name="connsiteX44" fmla="*/ 706324 w 765855"/>
              <a:gd name="connsiteY44" fmla="*/ 535782 h 590550"/>
              <a:gd name="connsiteX45" fmla="*/ 699180 w 765855"/>
              <a:gd name="connsiteY45" fmla="*/ 533400 h 590550"/>
              <a:gd name="connsiteX46" fmla="*/ 684892 w 765855"/>
              <a:gd name="connsiteY46" fmla="*/ 523875 h 590550"/>
              <a:gd name="connsiteX47" fmla="*/ 682511 w 765855"/>
              <a:gd name="connsiteY47" fmla="*/ 514350 h 590550"/>
              <a:gd name="connsiteX48" fmla="*/ 680130 w 765855"/>
              <a:gd name="connsiteY48" fmla="*/ 492919 h 590550"/>
              <a:gd name="connsiteX49" fmla="*/ 672986 w 765855"/>
              <a:gd name="connsiteY49" fmla="*/ 488157 h 590550"/>
              <a:gd name="connsiteX50" fmla="*/ 656317 w 765855"/>
              <a:gd name="connsiteY50" fmla="*/ 471488 h 590550"/>
              <a:gd name="connsiteX51" fmla="*/ 653936 w 765855"/>
              <a:gd name="connsiteY51" fmla="*/ 464344 h 590550"/>
              <a:gd name="connsiteX52" fmla="*/ 649174 w 765855"/>
              <a:gd name="connsiteY52" fmla="*/ 454819 h 590550"/>
              <a:gd name="connsiteX53" fmla="*/ 665842 w 765855"/>
              <a:gd name="connsiteY53" fmla="*/ 457200 h 590550"/>
              <a:gd name="connsiteX54" fmla="*/ 684892 w 765855"/>
              <a:gd name="connsiteY54" fmla="*/ 461963 h 590550"/>
              <a:gd name="connsiteX55" fmla="*/ 692036 w 765855"/>
              <a:gd name="connsiteY55" fmla="*/ 454819 h 590550"/>
              <a:gd name="connsiteX56" fmla="*/ 687274 w 765855"/>
              <a:gd name="connsiteY56" fmla="*/ 442913 h 590550"/>
              <a:gd name="connsiteX57" fmla="*/ 680130 w 765855"/>
              <a:gd name="connsiteY57" fmla="*/ 426244 h 590550"/>
              <a:gd name="connsiteX58" fmla="*/ 670605 w 765855"/>
              <a:gd name="connsiteY58" fmla="*/ 423863 h 590550"/>
              <a:gd name="connsiteX59" fmla="*/ 656317 w 765855"/>
              <a:gd name="connsiteY59" fmla="*/ 435769 h 590550"/>
              <a:gd name="connsiteX60" fmla="*/ 644411 w 765855"/>
              <a:gd name="connsiteY60" fmla="*/ 447675 h 590550"/>
              <a:gd name="connsiteX61" fmla="*/ 622980 w 765855"/>
              <a:gd name="connsiteY61" fmla="*/ 457200 h 590550"/>
              <a:gd name="connsiteX62" fmla="*/ 587261 w 765855"/>
              <a:gd name="connsiteY62" fmla="*/ 459582 h 590550"/>
              <a:gd name="connsiteX63" fmla="*/ 534874 w 765855"/>
              <a:gd name="connsiteY63" fmla="*/ 459582 h 590550"/>
              <a:gd name="connsiteX64" fmla="*/ 527730 w 765855"/>
              <a:gd name="connsiteY64" fmla="*/ 454819 h 590550"/>
              <a:gd name="connsiteX65" fmla="*/ 518205 w 765855"/>
              <a:gd name="connsiteY65" fmla="*/ 438150 h 590550"/>
              <a:gd name="connsiteX66" fmla="*/ 468199 w 765855"/>
              <a:gd name="connsiteY66" fmla="*/ 423863 h 590550"/>
              <a:gd name="connsiteX67" fmla="*/ 453911 w 765855"/>
              <a:gd name="connsiteY67" fmla="*/ 404813 h 590550"/>
              <a:gd name="connsiteX68" fmla="*/ 444386 w 765855"/>
              <a:gd name="connsiteY68" fmla="*/ 376238 h 590550"/>
              <a:gd name="connsiteX69" fmla="*/ 446767 w 765855"/>
              <a:gd name="connsiteY69" fmla="*/ 319088 h 590550"/>
              <a:gd name="connsiteX70" fmla="*/ 461055 w 765855"/>
              <a:gd name="connsiteY70" fmla="*/ 300038 h 590550"/>
              <a:gd name="connsiteX71" fmla="*/ 475342 w 765855"/>
              <a:gd name="connsiteY71" fmla="*/ 285750 h 590550"/>
              <a:gd name="connsiteX72" fmla="*/ 487249 w 765855"/>
              <a:gd name="connsiteY72" fmla="*/ 257175 h 590550"/>
              <a:gd name="connsiteX73" fmla="*/ 492011 w 765855"/>
              <a:gd name="connsiteY73" fmla="*/ 238125 h 590550"/>
              <a:gd name="connsiteX74" fmla="*/ 494392 w 765855"/>
              <a:gd name="connsiteY74" fmla="*/ 228600 h 590550"/>
              <a:gd name="connsiteX75" fmla="*/ 499155 w 765855"/>
              <a:gd name="connsiteY75" fmla="*/ 221457 h 590550"/>
              <a:gd name="connsiteX76" fmla="*/ 496774 w 765855"/>
              <a:gd name="connsiteY76" fmla="*/ 166688 h 590550"/>
              <a:gd name="connsiteX77" fmla="*/ 480105 w 765855"/>
              <a:gd name="connsiteY77" fmla="*/ 159544 h 590550"/>
              <a:gd name="connsiteX78" fmla="*/ 463436 w 765855"/>
              <a:gd name="connsiteY78" fmla="*/ 150019 h 590550"/>
              <a:gd name="connsiteX79" fmla="*/ 456292 w 765855"/>
              <a:gd name="connsiteY79" fmla="*/ 135732 h 590550"/>
              <a:gd name="connsiteX80" fmla="*/ 453911 w 765855"/>
              <a:gd name="connsiteY80" fmla="*/ 119063 h 590550"/>
              <a:gd name="connsiteX81" fmla="*/ 449149 w 765855"/>
              <a:gd name="connsiteY81" fmla="*/ 109538 h 590550"/>
              <a:gd name="connsiteX82" fmla="*/ 446767 w 765855"/>
              <a:gd name="connsiteY82" fmla="*/ 100013 h 590550"/>
              <a:gd name="connsiteX83" fmla="*/ 439624 w 765855"/>
              <a:gd name="connsiteY83" fmla="*/ 95250 h 590550"/>
              <a:gd name="connsiteX84" fmla="*/ 427717 w 765855"/>
              <a:gd name="connsiteY84" fmla="*/ 78582 h 590550"/>
              <a:gd name="connsiteX85" fmla="*/ 420574 w 765855"/>
              <a:gd name="connsiteY85" fmla="*/ 71438 h 590550"/>
              <a:gd name="connsiteX86" fmla="*/ 401524 w 765855"/>
              <a:gd name="connsiteY86" fmla="*/ 61913 h 590550"/>
              <a:gd name="connsiteX87" fmla="*/ 382474 w 765855"/>
              <a:gd name="connsiteY87" fmla="*/ 50007 h 590550"/>
              <a:gd name="connsiteX88" fmla="*/ 372949 w 765855"/>
              <a:gd name="connsiteY88" fmla="*/ 42863 h 590550"/>
              <a:gd name="connsiteX89" fmla="*/ 363424 w 765855"/>
              <a:gd name="connsiteY89" fmla="*/ 38100 h 590550"/>
              <a:gd name="connsiteX90" fmla="*/ 341992 w 765855"/>
              <a:gd name="connsiteY90" fmla="*/ 19050 h 590550"/>
              <a:gd name="connsiteX91" fmla="*/ 327705 w 765855"/>
              <a:gd name="connsiteY91" fmla="*/ 11907 h 590550"/>
              <a:gd name="connsiteX92" fmla="*/ 289605 w 765855"/>
              <a:gd name="connsiteY92" fmla="*/ 0 h 590550"/>
              <a:gd name="connsiteX93" fmla="*/ 268174 w 765855"/>
              <a:gd name="connsiteY93" fmla="*/ 4763 h 590550"/>
              <a:gd name="connsiteX94" fmla="*/ 256267 w 765855"/>
              <a:gd name="connsiteY94" fmla="*/ 7144 h 590550"/>
              <a:gd name="connsiteX95" fmla="*/ 215786 w 765855"/>
              <a:gd name="connsiteY95" fmla="*/ 52388 h 590550"/>
              <a:gd name="connsiteX96" fmla="*/ 158636 w 765855"/>
              <a:gd name="connsiteY96" fmla="*/ 116682 h 590550"/>
              <a:gd name="connsiteX97" fmla="*/ 134824 w 765855"/>
              <a:gd name="connsiteY97" fmla="*/ 192882 h 590550"/>
              <a:gd name="connsiteX98" fmla="*/ 115774 w 765855"/>
              <a:gd name="connsiteY98" fmla="*/ 240507 h 590550"/>
              <a:gd name="connsiteX99" fmla="*/ 63386 w 765855"/>
              <a:gd name="connsiteY99" fmla="*/ 235744 h 590550"/>
              <a:gd name="connsiteX100" fmla="*/ 37192 w 765855"/>
              <a:gd name="connsiteY100" fmla="*/ 264319 h 590550"/>
              <a:gd name="connsiteX101" fmla="*/ 10999 w 765855"/>
              <a:gd name="connsiteY101" fmla="*/ 297657 h 590550"/>
              <a:gd name="connsiteX102" fmla="*/ 1474 w 765855"/>
              <a:gd name="connsiteY102" fmla="*/ 338138 h 590550"/>
              <a:gd name="connsiteX0" fmla="*/ 1474 w 765855"/>
              <a:gd name="connsiteY0" fmla="*/ 338138 h 590550"/>
              <a:gd name="connsiteX1" fmla="*/ 37192 w 765855"/>
              <a:gd name="connsiteY1" fmla="*/ 354807 h 590550"/>
              <a:gd name="connsiteX2" fmla="*/ 58624 w 765855"/>
              <a:gd name="connsiteY2" fmla="*/ 364332 h 590550"/>
              <a:gd name="connsiteX3" fmla="*/ 84817 w 765855"/>
              <a:gd name="connsiteY3" fmla="*/ 369094 h 590550"/>
              <a:gd name="connsiteX4" fmla="*/ 103867 w 765855"/>
              <a:gd name="connsiteY4" fmla="*/ 376238 h 590550"/>
              <a:gd name="connsiteX5" fmla="*/ 132442 w 765855"/>
              <a:gd name="connsiteY5" fmla="*/ 385763 h 590550"/>
              <a:gd name="connsiteX6" fmla="*/ 153874 w 765855"/>
              <a:gd name="connsiteY6" fmla="*/ 395288 h 590550"/>
              <a:gd name="connsiteX7" fmla="*/ 163399 w 765855"/>
              <a:gd name="connsiteY7" fmla="*/ 400050 h 590550"/>
              <a:gd name="connsiteX8" fmla="*/ 194355 w 765855"/>
              <a:gd name="connsiteY8" fmla="*/ 404813 h 590550"/>
              <a:gd name="connsiteX9" fmla="*/ 206261 w 765855"/>
              <a:gd name="connsiteY9" fmla="*/ 409575 h 590550"/>
              <a:gd name="connsiteX10" fmla="*/ 222930 w 765855"/>
              <a:gd name="connsiteY10" fmla="*/ 414338 h 590550"/>
              <a:gd name="connsiteX11" fmla="*/ 232455 w 765855"/>
              <a:gd name="connsiteY11" fmla="*/ 419100 h 590550"/>
              <a:gd name="connsiteX12" fmla="*/ 241980 w 765855"/>
              <a:gd name="connsiteY12" fmla="*/ 421482 h 590550"/>
              <a:gd name="connsiteX13" fmla="*/ 270555 w 765855"/>
              <a:gd name="connsiteY13" fmla="*/ 435769 h 590550"/>
              <a:gd name="connsiteX14" fmla="*/ 277699 w 765855"/>
              <a:gd name="connsiteY14" fmla="*/ 440532 h 590550"/>
              <a:gd name="connsiteX15" fmla="*/ 306274 w 765855"/>
              <a:gd name="connsiteY15" fmla="*/ 459582 h 590550"/>
              <a:gd name="connsiteX16" fmla="*/ 313417 w 765855"/>
              <a:gd name="connsiteY16" fmla="*/ 466725 h 590550"/>
              <a:gd name="connsiteX17" fmla="*/ 322942 w 765855"/>
              <a:gd name="connsiteY17" fmla="*/ 471488 h 590550"/>
              <a:gd name="connsiteX18" fmla="*/ 334849 w 765855"/>
              <a:gd name="connsiteY18" fmla="*/ 476250 h 590550"/>
              <a:gd name="connsiteX19" fmla="*/ 368186 w 765855"/>
              <a:gd name="connsiteY19" fmla="*/ 481013 h 590550"/>
              <a:gd name="connsiteX20" fmla="*/ 401524 w 765855"/>
              <a:gd name="connsiteY20" fmla="*/ 488157 h 590550"/>
              <a:gd name="connsiteX21" fmla="*/ 415811 w 765855"/>
              <a:gd name="connsiteY21" fmla="*/ 492919 h 590550"/>
              <a:gd name="connsiteX22" fmla="*/ 437242 w 765855"/>
              <a:gd name="connsiteY22" fmla="*/ 497682 h 590550"/>
              <a:gd name="connsiteX23" fmla="*/ 458674 w 765855"/>
              <a:gd name="connsiteY23" fmla="*/ 507207 h 590550"/>
              <a:gd name="connsiteX24" fmla="*/ 477724 w 765855"/>
              <a:gd name="connsiteY24" fmla="*/ 516732 h 590550"/>
              <a:gd name="connsiteX25" fmla="*/ 484867 w 765855"/>
              <a:gd name="connsiteY25" fmla="*/ 523875 h 590550"/>
              <a:gd name="connsiteX26" fmla="*/ 511061 w 765855"/>
              <a:gd name="connsiteY26" fmla="*/ 533400 h 590550"/>
              <a:gd name="connsiteX27" fmla="*/ 518205 w 765855"/>
              <a:gd name="connsiteY27" fmla="*/ 538163 h 590550"/>
              <a:gd name="connsiteX28" fmla="*/ 532492 w 765855"/>
              <a:gd name="connsiteY28" fmla="*/ 542925 h 590550"/>
              <a:gd name="connsiteX29" fmla="*/ 539636 w 765855"/>
              <a:gd name="connsiteY29" fmla="*/ 547688 h 590550"/>
              <a:gd name="connsiteX30" fmla="*/ 546780 w 765855"/>
              <a:gd name="connsiteY30" fmla="*/ 550069 h 590550"/>
              <a:gd name="connsiteX31" fmla="*/ 558686 w 765855"/>
              <a:gd name="connsiteY31" fmla="*/ 554832 h 590550"/>
              <a:gd name="connsiteX32" fmla="*/ 565830 w 765855"/>
              <a:gd name="connsiteY32" fmla="*/ 557213 h 590550"/>
              <a:gd name="connsiteX33" fmla="*/ 630124 w 765855"/>
              <a:gd name="connsiteY33" fmla="*/ 559594 h 590550"/>
              <a:gd name="connsiteX34" fmla="*/ 668224 w 765855"/>
              <a:gd name="connsiteY34" fmla="*/ 573882 h 590550"/>
              <a:gd name="connsiteX35" fmla="*/ 701561 w 765855"/>
              <a:gd name="connsiteY35" fmla="*/ 581025 h 590550"/>
              <a:gd name="connsiteX36" fmla="*/ 720611 w 765855"/>
              <a:gd name="connsiteY36" fmla="*/ 585788 h 590550"/>
              <a:gd name="connsiteX37" fmla="*/ 739661 w 765855"/>
              <a:gd name="connsiteY37" fmla="*/ 590550 h 590550"/>
              <a:gd name="connsiteX38" fmla="*/ 749186 w 765855"/>
              <a:gd name="connsiteY38" fmla="*/ 576263 h 590550"/>
              <a:gd name="connsiteX39" fmla="*/ 756330 w 765855"/>
              <a:gd name="connsiteY39" fmla="*/ 566738 h 590550"/>
              <a:gd name="connsiteX40" fmla="*/ 765855 w 765855"/>
              <a:gd name="connsiteY40" fmla="*/ 547688 h 590550"/>
              <a:gd name="connsiteX41" fmla="*/ 751567 w 765855"/>
              <a:gd name="connsiteY41" fmla="*/ 545307 h 590550"/>
              <a:gd name="connsiteX42" fmla="*/ 744424 w 765855"/>
              <a:gd name="connsiteY42" fmla="*/ 542925 h 590550"/>
              <a:gd name="connsiteX43" fmla="*/ 718230 w 765855"/>
              <a:gd name="connsiteY43" fmla="*/ 540544 h 590550"/>
              <a:gd name="connsiteX44" fmla="*/ 706324 w 765855"/>
              <a:gd name="connsiteY44" fmla="*/ 535782 h 590550"/>
              <a:gd name="connsiteX45" fmla="*/ 699180 w 765855"/>
              <a:gd name="connsiteY45" fmla="*/ 533400 h 590550"/>
              <a:gd name="connsiteX46" fmla="*/ 684892 w 765855"/>
              <a:gd name="connsiteY46" fmla="*/ 523875 h 590550"/>
              <a:gd name="connsiteX47" fmla="*/ 682511 w 765855"/>
              <a:gd name="connsiteY47" fmla="*/ 514350 h 590550"/>
              <a:gd name="connsiteX48" fmla="*/ 680130 w 765855"/>
              <a:gd name="connsiteY48" fmla="*/ 492919 h 590550"/>
              <a:gd name="connsiteX49" fmla="*/ 672986 w 765855"/>
              <a:gd name="connsiteY49" fmla="*/ 488157 h 590550"/>
              <a:gd name="connsiteX50" fmla="*/ 656317 w 765855"/>
              <a:gd name="connsiteY50" fmla="*/ 471488 h 590550"/>
              <a:gd name="connsiteX51" fmla="*/ 653936 w 765855"/>
              <a:gd name="connsiteY51" fmla="*/ 464344 h 590550"/>
              <a:gd name="connsiteX52" fmla="*/ 649174 w 765855"/>
              <a:gd name="connsiteY52" fmla="*/ 454819 h 590550"/>
              <a:gd name="connsiteX53" fmla="*/ 665842 w 765855"/>
              <a:gd name="connsiteY53" fmla="*/ 457200 h 590550"/>
              <a:gd name="connsiteX54" fmla="*/ 684892 w 765855"/>
              <a:gd name="connsiteY54" fmla="*/ 461963 h 590550"/>
              <a:gd name="connsiteX55" fmla="*/ 692036 w 765855"/>
              <a:gd name="connsiteY55" fmla="*/ 454819 h 590550"/>
              <a:gd name="connsiteX56" fmla="*/ 687274 w 765855"/>
              <a:gd name="connsiteY56" fmla="*/ 442913 h 590550"/>
              <a:gd name="connsiteX57" fmla="*/ 680130 w 765855"/>
              <a:gd name="connsiteY57" fmla="*/ 426244 h 590550"/>
              <a:gd name="connsiteX58" fmla="*/ 670605 w 765855"/>
              <a:gd name="connsiteY58" fmla="*/ 423863 h 590550"/>
              <a:gd name="connsiteX59" fmla="*/ 656317 w 765855"/>
              <a:gd name="connsiteY59" fmla="*/ 435769 h 590550"/>
              <a:gd name="connsiteX60" fmla="*/ 644411 w 765855"/>
              <a:gd name="connsiteY60" fmla="*/ 447675 h 590550"/>
              <a:gd name="connsiteX61" fmla="*/ 622980 w 765855"/>
              <a:gd name="connsiteY61" fmla="*/ 457200 h 590550"/>
              <a:gd name="connsiteX62" fmla="*/ 587261 w 765855"/>
              <a:gd name="connsiteY62" fmla="*/ 459582 h 590550"/>
              <a:gd name="connsiteX63" fmla="*/ 534874 w 765855"/>
              <a:gd name="connsiteY63" fmla="*/ 459582 h 590550"/>
              <a:gd name="connsiteX64" fmla="*/ 527730 w 765855"/>
              <a:gd name="connsiteY64" fmla="*/ 454819 h 590550"/>
              <a:gd name="connsiteX65" fmla="*/ 518205 w 765855"/>
              <a:gd name="connsiteY65" fmla="*/ 438150 h 590550"/>
              <a:gd name="connsiteX66" fmla="*/ 468199 w 765855"/>
              <a:gd name="connsiteY66" fmla="*/ 423863 h 590550"/>
              <a:gd name="connsiteX67" fmla="*/ 453911 w 765855"/>
              <a:gd name="connsiteY67" fmla="*/ 404813 h 590550"/>
              <a:gd name="connsiteX68" fmla="*/ 444386 w 765855"/>
              <a:gd name="connsiteY68" fmla="*/ 376238 h 590550"/>
              <a:gd name="connsiteX69" fmla="*/ 446767 w 765855"/>
              <a:gd name="connsiteY69" fmla="*/ 319088 h 590550"/>
              <a:gd name="connsiteX70" fmla="*/ 461055 w 765855"/>
              <a:gd name="connsiteY70" fmla="*/ 300038 h 590550"/>
              <a:gd name="connsiteX71" fmla="*/ 475342 w 765855"/>
              <a:gd name="connsiteY71" fmla="*/ 285750 h 590550"/>
              <a:gd name="connsiteX72" fmla="*/ 487249 w 765855"/>
              <a:gd name="connsiteY72" fmla="*/ 257175 h 590550"/>
              <a:gd name="connsiteX73" fmla="*/ 492011 w 765855"/>
              <a:gd name="connsiteY73" fmla="*/ 238125 h 590550"/>
              <a:gd name="connsiteX74" fmla="*/ 494392 w 765855"/>
              <a:gd name="connsiteY74" fmla="*/ 228600 h 590550"/>
              <a:gd name="connsiteX75" fmla="*/ 499155 w 765855"/>
              <a:gd name="connsiteY75" fmla="*/ 221457 h 590550"/>
              <a:gd name="connsiteX76" fmla="*/ 496774 w 765855"/>
              <a:gd name="connsiteY76" fmla="*/ 166688 h 590550"/>
              <a:gd name="connsiteX77" fmla="*/ 480105 w 765855"/>
              <a:gd name="connsiteY77" fmla="*/ 159544 h 590550"/>
              <a:gd name="connsiteX78" fmla="*/ 463436 w 765855"/>
              <a:gd name="connsiteY78" fmla="*/ 150019 h 590550"/>
              <a:gd name="connsiteX79" fmla="*/ 456292 w 765855"/>
              <a:gd name="connsiteY79" fmla="*/ 135732 h 590550"/>
              <a:gd name="connsiteX80" fmla="*/ 453911 w 765855"/>
              <a:gd name="connsiteY80" fmla="*/ 119063 h 590550"/>
              <a:gd name="connsiteX81" fmla="*/ 449149 w 765855"/>
              <a:gd name="connsiteY81" fmla="*/ 109538 h 590550"/>
              <a:gd name="connsiteX82" fmla="*/ 446767 w 765855"/>
              <a:gd name="connsiteY82" fmla="*/ 100013 h 590550"/>
              <a:gd name="connsiteX83" fmla="*/ 439624 w 765855"/>
              <a:gd name="connsiteY83" fmla="*/ 95250 h 590550"/>
              <a:gd name="connsiteX84" fmla="*/ 427717 w 765855"/>
              <a:gd name="connsiteY84" fmla="*/ 78582 h 590550"/>
              <a:gd name="connsiteX85" fmla="*/ 420574 w 765855"/>
              <a:gd name="connsiteY85" fmla="*/ 71438 h 590550"/>
              <a:gd name="connsiteX86" fmla="*/ 401524 w 765855"/>
              <a:gd name="connsiteY86" fmla="*/ 61913 h 590550"/>
              <a:gd name="connsiteX87" fmla="*/ 382474 w 765855"/>
              <a:gd name="connsiteY87" fmla="*/ 50007 h 590550"/>
              <a:gd name="connsiteX88" fmla="*/ 372949 w 765855"/>
              <a:gd name="connsiteY88" fmla="*/ 42863 h 590550"/>
              <a:gd name="connsiteX89" fmla="*/ 363424 w 765855"/>
              <a:gd name="connsiteY89" fmla="*/ 38100 h 590550"/>
              <a:gd name="connsiteX90" fmla="*/ 341992 w 765855"/>
              <a:gd name="connsiteY90" fmla="*/ 19050 h 590550"/>
              <a:gd name="connsiteX91" fmla="*/ 327705 w 765855"/>
              <a:gd name="connsiteY91" fmla="*/ 11907 h 590550"/>
              <a:gd name="connsiteX92" fmla="*/ 289605 w 765855"/>
              <a:gd name="connsiteY92" fmla="*/ 0 h 590550"/>
              <a:gd name="connsiteX93" fmla="*/ 268174 w 765855"/>
              <a:gd name="connsiteY93" fmla="*/ 4763 h 590550"/>
              <a:gd name="connsiteX94" fmla="*/ 256267 w 765855"/>
              <a:gd name="connsiteY94" fmla="*/ 7144 h 590550"/>
              <a:gd name="connsiteX95" fmla="*/ 215786 w 765855"/>
              <a:gd name="connsiteY95" fmla="*/ 52388 h 590550"/>
              <a:gd name="connsiteX96" fmla="*/ 158636 w 765855"/>
              <a:gd name="connsiteY96" fmla="*/ 116682 h 590550"/>
              <a:gd name="connsiteX97" fmla="*/ 134824 w 765855"/>
              <a:gd name="connsiteY97" fmla="*/ 192882 h 590550"/>
              <a:gd name="connsiteX98" fmla="*/ 115774 w 765855"/>
              <a:gd name="connsiteY98" fmla="*/ 240507 h 590550"/>
              <a:gd name="connsiteX99" fmla="*/ 63386 w 765855"/>
              <a:gd name="connsiteY99" fmla="*/ 235744 h 590550"/>
              <a:gd name="connsiteX100" fmla="*/ 37192 w 765855"/>
              <a:gd name="connsiteY100" fmla="*/ 221457 h 590550"/>
              <a:gd name="connsiteX101" fmla="*/ 10999 w 765855"/>
              <a:gd name="connsiteY101" fmla="*/ 297657 h 590550"/>
              <a:gd name="connsiteX102" fmla="*/ 1474 w 765855"/>
              <a:gd name="connsiteY102" fmla="*/ 338138 h 590550"/>
              <a:gd name="connsiteX0" fmla="*/ 1801 w 766182"/>
              <a:gd name="connsiteY0" fmla="*/ 338138 h 590550"/>
              <a:gd name="connsiteX1" fmla="*/ 37519 w 766182"/>
              <a:gd name="connsiteY1" fmla="*/ 354807 h 590550"/>
              <a:gd name="connsiteX2" fmla="*/ 58951 w 766182"/>
              <a:gd name="connsiteY2" fmla="*/ 364332 h 590550"/>
              <a:gd name="connsiteX3" fmla="*/ 85144 w 766182"/>
              <a:gd name="connsiteY3" fmla="*/ 369094 h 590550"/>
              <a:gd name="connsiteX4" fmla="*/ 104194 w 766182"/>
              <a:gd name="connsiteY4" fmla="*/ 376238 h 590550"/>
              <a:gd name="connsiteX5" fmla="*/ 132769 w 766182"/>
              <a:gd name="connsiteY5" fmla="*/ 385763 h 590550"/>
              <a:gd name="connsiteX6" fmla="*/ 154201 w 766182"/>
              <a:gd name="connsiteY6" fmla="*/ 395288 h 590550"/>
              <a:gd name="connsiteX7" fmla="*/ 163726 w 766182"/>
              <a:gd name="connsiteY7" fmla="*/ 400050 h 590550"/>
              <a:gd name="connsiteX8" fmla="*/ 194682 w 766182"/>
              <a:gd name="connsiteY8" fmla="*/ 404813 h 590550"/>
              <a:gd name="connsiteX9" fmla="*/ 206588 w 766182"/>
              <a:gd name="connsiteY9" fmla="*/ 409575 h 590550"/>
              <a:gd name="connsiteX10" fmla="*/ 223257 w 766182"/>
              <a:gd name="connsiteY10" fmla="*/ 414338 h 590550"/>
              <a:gd name="connsiteX11" fmla="*/ 232782 w 766182"/>
              <a:gd name="connsiteY11" fmla="*/ 419100 h 590550"/>
              <a:gd name="connsiteX12" fmla="*/ 242307 w 766182"/>
              <a:gd name="connsiteY12" fmla="*/ 421482 h 590550"/>
              <a:gd name="connsiteX13" fmla="*/ 270882 w 766182"/>
              <a:gd name="connsiteY13" fmla="*/ 435769 h 590550"/>
              <a:gd name="connsiteX14" fmla="*/ 278026 w 766182"/>
              <a:gd name="connsiteY14" fmla="*/ 440532 h 590550"/>
              <a:gd name="connsiteX15" fmla="*/ 306601 w 766182"/>
              <a:gd name="connsiteY15" fmla="*/ 459582 h 590550"/>
              <a:gd name="connsiteX16" fmla="*/ 313744 w 766182"/>
              <a:gd name="connsiteY16" fmla="*/ 466725 h 590550"/>
              <a:gd name="connsiteX17" fmla="*/ 323269 w 766182"/>
              <a:gd name="connsiteY17" fmla="*/ 471488 h 590550"/>
              <a:gd name="connsiteX18" fmla="*/ 335176 w 766182"/>
              <a:gd name="connsiteY18" fmla="*/ 476250 h 590550"/>
              <a:gd name="connsiteX19" fmla="*/ 368513 w 766182"/>
              <a:gd name="connsiteY19" fmla="*/ 481013 h 590550"/>
              <a:gd name="connsiteX20" fmla="*/ 401851 w 766182"/>
              <a:gd name="connsiteY20" fmla="*/ 488157 h 590550"/>
              <a:gd name="connsiteX21" fmla="*/ 416138 w 766182"/>
              <a:gd name="connsiteY21" fmla="*/ 492919 h 590550"/>
              <a:gd name="connsiteX22" fmla="*/ 437569 w 766182"/>
              <a:gd name="connsiteY22" fmla="*/ 497682 h 590550"/>
              <a:gd name="connsiteX23" fmla="*/ 459001 w 766182"/>
              <a:gd name="connsiteY23" fmla="*/ 507207 h 590550"/>
              <a:gd name="connsiteX24" fmla="*/ 478051 w 766182"/>
              <a:gd name="connsiteY24" fmla="*/ 516732 h 590550"/>
              <a:gd name="connsiteX25" fmla="*/ 485194 w 766182"/>
              <a:gd name="connsiteY25" fmla="*/ 523875 h 590550"/>
              <a:gd name="connsiteX26" fmla="*/ 511388 w 766182"/>
              <a:gd name="connsiteY26" fmla="*/ 533400 h 590550"/>
              <a:gd name="connsiteX27" fmla="*/ 518532 w 766182"/>
              <a:gd name="connsiteY27" fmla="*/ 538163 h 590550"/>
              <a:gd name="connsiteX28" fmla="*/ 532819 w 766182"/>
              <a:gd name="connsiteY28" fmla="*/ 542925 h 590550"/>
              <a:gd name="connsiteX29" fmla="*/ 539963 w 766182"/>
              <a:gd name="connsiteY29" fmla="*/ 547688 h 590550"/>
              <a:gd name="connsiteX30" fmla="*/ 547107 w 766182"/>
              <a:gd name="connsiteY30" fmla="*/ 550069 h 590550"/>
              <a:gd name="connsiteX31" fmla="*/ 559013 w 766182"/>
              <a:gd name="connsiteY31" fmla="*/ 554832 h 590550"/>
              <a:gd name="connsiteX32" fmla="*/ 566157 w 766182"/>
              <a:gd name="connsiteY32" fmla="*/ 557213 h 590550"/>
              <a:gd name="connsiteX33" fmla="*/ 630451 w 766182"/>
              <a:gd name="connsiteY33" fmla="*/ 559594 h 590550"/>
              <a:gd name="connsiteX34" fmla="*/ 668551 w 766182"/>
              <a:gd name="connsiteY34" fmla="*/ 573882 h 590550"/>
              <a:gd name="connsiteX35" fmla="*/ 701888 w 766182"/>
              <a:gd name="connsiteY35" fmla="*/ 581025 h 590550"/>
              <a:gd name="connsiteX36" fmla="*/ 720938 w 766182"/>
              <a:gd name="connsiteY36" fmla="*/ 585788 h 590550"/>
              <a:gd name="connsiteX37" fmla="*/ 739988 w 766182"/>
              <a:gd name="connsiteY37" fmla="*/ 590550 h 590550"/>
              <a:gd name="connsiteX38" fmla="*/ 749513 w 766182"/>
              <a:gd name="connsiteY38" fmla="*/ 576263 h 590550"/>
              <a:gd name="connsiteX39" fmla="*/ 756657 w 766182"/>
              <a:gd name="connsiteY39" fmla="*/ 566738 h 590550"/>
              <a:gd name="connsiteX40" fmla="*/ 766182 w 766182"/>
              <a:gd name="connsiteY40" fmla="*/ 547688 h 590550"/>
              <a:gd name="connsiteX41" fmla="*/ 751894 w 766182"/>
              <a:gd name="connsiteY41" fmla="*/ 545307 h 590550"/>
              <a:gd name="connsiteX42" fmla="*/ 744751 w 766182"/>
              <a:gd name="connsiteY42" fmla="*/ 542925 h 590550"/>
              <a:gd name="connsiteX43" fmla="*/ 718557 w 766182"/>
              <a:gd name="connsiteY43" fmla="*/ 540544 h 590550"/>
              <a:gd name="connsiteX44" fmla="*/ 706651 w 766182"/>
              <a:gd name="connsiteY44" fmla="*/ 535782 h 590550"/>
              <a:gd name="connsiteX45" fmla="*/ 699507 w 766182"/>
              <a:gd name="connsiteY45" fmla="*/ 533400 h 590550"/>
              <a:gd name="connsiteX46" fmla="*/ 685219 w 766182"/>
              <a:gd name="connsiteY46" fmla="*/ 523875 h 590550"/>
              <a:gd name="connsiteX47" fmla="*/ 682838 w 766182"/>
              <a:gd name="connsiteY47" fmla="*/ 514350 h 590550"/>
              <a:gd name="connsiteX48" fmla="*/ 680457 w 766182"/>
              <a:gd name="connsiteY48" fmla="*/ 492919 h 590550"/>
              <a:gd name="connsiteX49" fmla="*/ 673313 w 766182"/>
              <a:gd name="connsiteY49" fmla="*/ 488157 h 590550"/>
              <a:gd name="connsiteX50" fmla="*/ 656644 w 766182"/>
              <a:gd name="connsiteY50" fmla="*/ 471488 h 590550"/>
              <a:gd name="connsiteX51" fmla="*/ 654263 w 766182"/>
              <a:gd name="connsiteY51" fmla="*/ 464344 h 590550"/>
              <a:gd name="connsiteX52" fmla="*/ 649501 w 766182"/>
              <a:gd name="connsiteY52" fmla="*/ 454819 h 590550"/>
              <a:gd name="connsiteX53" fmla="*/ 666169 w 766182"/>
              <a:gd name="connsiteY53" fmla="*/ 457200 h 590550"/>
              <a:gd name="connsiteX54" fmla="*/ 685219 w 766182"/>
              <a:gd name="connsiteY54" fmla="*/ 461963 h 590550"/>
              <a:gd name="connsiteX55" fmla="*/ 692363 w 766182"/>
              <a:gd name="connsiteY55" fmla="*/ 454819 h 590550"/>
              <a:gd name="connsiteX56" fmla="*/ 687601 w 766182"/>
              <a:gd name="connsiteY56" fmla="*/ 442913 h 590550"/>
              <a:gd name="connsiteX57" fmla="*/ 680457 w 766182"/>
              <a:gd name="connsiteY57" fmla="*/ 426244 h 590550"/>
              <a:gd name="connsiteX58" fmla="*/ 670932 w 766182"/>
              <a:gd name="connsiteY58" fmla="*/ 423863 h 590550"/>
              <a:gd name="connsiteX59" fmla="*/ 656644 w 766182"/>
              <a:gd name="connsiteY59" fmla="*/ 435769 h 590550"/>
              <a:gd name="connsiteX60" fmla="*/ 644738 w 766182"/>
              <a:gd name="connsiteY60" fmla="*/ 447675 h 590550"/>
              <a:gd name="connsiteX61" fmla="*/ 623307 w 766182"/>
              <a:gd name="connsiteY61" fmla="*/ 457200 h 590550"/>
              <a:gd name="connsiteX62" fmla="*/ 587588 w 766182"/>
              <a:gd name="connsiteY62" fmla="*/ 459582 h 590550"/>
              <a:gd name="connsiteX63" fmla="*/ 535201 w 766182"/>
              <a:gd name="connsiteY63" fmla="*/ 459582 h 590550"/>
              <a:gd name="connsiteX64" fmla="*/ 528057 w 766182"/>
              <a:gd name="connsiteY64" fmla="*/ 454819 h 590550"/>
              <a:gd name="connsiteX65" fmla="*/ 518532 w 766182"/>
              <a:gd name="connsiteY65" fmla="*/ 438150 h 590550"/>
              <a:gd name="connsiteX66" fmla="*/ 468526 w 766182"/>
              <a:gd name="connsiteY66" fmla="*/ 423863 h 590550"/>
              <a:gd name="connsiteX67" fmla="*/ 454238 w 766182"/>
              <a:gd name="connsiteY67" fmla="*/ 404813 h 590550"/>
              <a:gd name="connsiteX68" fmla="*/ 444713 w 766182"/>
              <a:gd name="connsiteY68" fmla="*/ 376238 h 590550"/>
              <a:gd name="connsiteX69" fmla="*/ 447094 w 766182"/>
              <a:gd name="connsiteY69" fmla="*/ 319088 h 590550"/>
              <a:gd name="connsiteX70" fmla="*/ 461382 w 766182"/>
              <a:gd name="connsiteY70" fmla="*/ 300038 h 590550"/>
              <a:gd name="connsiteX71" fmla="*/ 475669 w 766182"/>
              <a:gd name="connsiteY71" fmla="*/ 285750 h 590550"/>
              <a:gd name="connsiteX72" fmla="*/ 487576 w 766182"/>
              <a:gd name="connsiteY72" fmla="*/ 257175 h 590550"/>
              <a:gd name="connsiteX73" fmla="*/ 492338 w 766182"/>
              <a:gd name="connsiteY73" fmla="*/ 238125 h 590550"/>
              <a:gd name="connsiteX74" fmla="*/ 494719 w 766182"/>
              <a:gd name="connsiteY74" fmla="*/ 228600 h 590550"/>
              <a:gd name="connsiteX75" fmla="*/ 499482 w 766182"/>
              <a:gd name="connsiteY75" fmla="*/ 221457 h 590550"/>
              <a:gd name="connsiteX76" fmla="*/ 497101 w 766182"/>
              <a:gd name="connsiteY76" fmla="*/ 166688 h 590550"/>
              <a:gd name="connsiteX77" fmla="*/ 480432 w 766182"/>
              <a:gd name="connsiteY77" fmla="*/ 159544 h 590550"/>
              <a:gd name="connsiteX78" fmla="*/ 463763 w 766182"/>
              <a:gd name="connsiteY78" fmla="*/ 150019 h 590550"/>
              <a:gd name="connsiteX79" fmla="*/ 456619 w 766182"/>
              <a:gd name="connsiteY79" fmla="*/ 135732 h 590550"/>
              <a:gd name="connsiteX80" fmla="*/ 454238 w 766182"/>
              <a:gd name="connsiteY80" fmla="*/ 119063 h 590550"/>
              <a:gd name="connsiteX81" fmla="*/ 449476 w 766182"/>
              <a:gd name="connsiteY81" fmla="*/ 109538 h 590550"/>
              <a:gd name="connsiteX82" fmla="*/ 447094 w 766182"/>
              <a:gd name="connsiteY82" fmla="*/ 100013 h 590550"/>
              <a:gd name="connsiteX83" fmla="*/ 439951 w 766182"/>
              <a:gd name="connsiteY83" fmla="*/ 95250 h 590550"/>
              <a:gd name="connsiteX84" fmla="*/ 428044 w 766182"/>
              <a:gd name="connsiteY84" fmla="*/ 78582 h 590550"/>
              <a:gd name="connsiteX85" fmla="*/ 420901 w 766182"/>
              <a:gd name="connsiteY85" fmla="*/ 71438 h 590550"/>
              <a:gd name="connsiteX86" fmla="*/ 401851 w 766182"/>
              <a:gd name="connsiteY86" fmla="*/ 61913 h 590550"/>
              <a:gd name="connsiteX87" fmla="*/ 382801 w 766182"/>
              <a:gd name="connsiteY87" fmla="*/ 50007 h 590550"/>
              <a:gd name="connsiteX88" fmla="*/ 373276 w 766182"/>
              <a:gd name="connsiteY88" fmla="*/ 42863 h 590550"/>
              <a:gd name="connsiteX89" fmla="*/ 363751 w 766182"/>
              <a:gd name="connsiteY89" fmla="*/ 38100 h 590550"/>
              <a:gd name="connsiteX90" fmla="*/ 342319 w 766182"/>
              <a:gd name="connsiteY90" fmla="*/ 19050 h 590550"/>
              <a:gd name="connsiteX91" fmla="*/ 328032 w 766182"/>
              <a:gd name="connsiteY91" fmla="*/ 11907 h 590550"/>
              <a:gd name="connsiteX92" fmla="*/ 289932 w 766182"/>
              <a:gd name="connsiteY92" fmla="*/ 0 h 590550"/>
              <a:gd name="connsiteX93" fmla="*/ 268501 w 766182"/>
              <a:gd name="connsiteY93" fmla="*/ 4763 h 590550"/>
              <a:gd name="connsiteX94" fmla="*/ 256594 w 766182"/>
              <a:gd name="connsiteY94" fmla="*/ 7144 h 590550"/>
              <a:gd name="connsiteX95" fmla="*/ 216113 w 766182"/>
              <a:gd name="connsiteY95" fmla="*/ 52388 h 590550"/>
              <a:gd name="connsiteX96" fmla="*/ 158963 w 766182"/>
              <a:gd name="connsiteY96" fmla="*/ 116682 h 590550"/>
              <a:gd name="connsiteX97" fmla="*/ 135151 w 766182"/>
              <a:gd name="connsiteY97" fmla="*/ 192882 h 590550"/>
              <a:gd name="connsiteX98" fmla="*/ 116101 w 766182"/>
              <a:gd name="connsiteY98" fmla="*/ 240507 h 590550"/>
              <a:gd name="connsiteX99" fmla="*/ 63713 w 766182"/>
              <a:gd name="connsiteY99" fmla="*/ 235744 h 590550"/>
              <a:gd name="connsiteX100" fmla="*/ 37519 w 766182"/>
              <a:gd name="connsiteY100" fmla="*/ 221457 h 590550"/>
              <a:gd name="connsiteX101" fmla="*/ 11326 w 766182"/>
              <a:gd name="connsiteY101" fmla="*/ 276225 h 590550"/>
              <a:gd name="connsiteX102" fmla="*/ 1801 w 766182"/>
              <a:gd name="connsiteY102" fmla="*/ 338138 h 590550"/>
              <a:gd name="connsiteX0" fmla="*/ 1801 w 766182"/>
              <a:gd name="connsiteY0" fmla="*/ 338138 h 590550"/>
              <a:gd name="connsiteX1" fmla="*/ 37519 w 766182"/>
              <a:gd name="connsiteY1" fmla="*/ 354807 h 590550"/>
              <a:gd name="connsiteX2" fmla="*/ 58951 w 766182"/>
              <a:gd name="connsiteY2" fmla="*/ 364332 h 590550"/>
              <a:gd name="connsiteX3" fmla="*/ 85144 w 766182"/>
              <a:gd name="connsiteY3" fmla="*/ 369094 h 590550"/>
              <a:gd name="connsiteX4" fmla="*/ 104194 w 766182"/>
              <a:gd name="connsiteY4" fmla="*/ 376238 h 590550"/>
              <a:gd name="connsiteX5" fmla="*/ 132769 w 766182"/>
              <a:gd name="connsiteY5" fmla="*/ 385763 h 590550"/>
              <a:gd name="connsiteX6" fmla="*/ 154201 w 766182"/>
              <a:gd name="connsiteY6" fmla="*/ 395288 h 590550"/>
              <a:gd name="connsiteX7" fmla="*/ 163726 w 766182"/>
              <a:gd name="connsiteY7" fmla="*/ 400050 h 590550"/>
              <a:gd name="connsiteX8" fmla="*/ 194682 w 766182"/>
              <a:gd name="connsiteY8" fmla="*/ 404813 h 590550"/>
              <a:gd name="connsiteX9" fmla="*/ 206588 w 766182"/>
              <a:gd name="connsiteY9" fmla="*/ 409575 h 590550"/>
              <a:gd name="connsiteX10" fmla="*/ 223257 w 766182"/>
              <a:gd name="connsiteY10" fmla="*/ 414338 h 590550"/>
              <a:gd name="connsiteX11" fmla="*/ 232782 w 766182"/>
              <a:gd name="connsiteY11" fmla="*/ 419100 h 590550"/>
              <a:gd name="connsiteX12" fmla="*/ 242307 w 766182"/>
              <a:gd name="connsiteY12" fmla="*/ 421482 h 590550"/>
              <a:gd name="connsiteX13" fmla="*/ 270882 w 766182"/>
              <a:gd name="connsiteY13" fmla="*/ 435769 h 590550"/>
              <a:gd name="connsiteX14" fmla="*/ 278026 w 766182"/>
              <a:gd name="connsiteY14" fmla="*/ 440532 h 590550"/>
              <a:gd name="connsiteX15" fmla="*/ 306601 w 766182"/>
              <a:gd name="connsiteY15" fmla="*/ 459582 h 590550"/>
              <a:gd name="connsiteX16" fmla="*/ 313744 w 766182"/>
              <a:gd name="connsiteY16" fmla="*/ 466725 h 590550"/>
              <a:gd name="connsiteX17" fmla="*/ 323269 w 766182"/>
              <a:gd name="connsiteY17" fmla="*/ 471488 h 590550"/>
              <a:gd name="connsiteX18" fmla="*/ 335176 w 766182"/>
              <a:gd name="connsiteY18" fmla="*/ 476250 h 590550"/>
              <a:gd name="connsiteX19" fmla="*/ 368513 w 766182"/>
              <a:gd name="connsiteY19" fmla="*/ 481013 h 590550"/>
              <a:gd name="connsiteX20" fmla="*/ 401851 w 766182"/>
              <a:gd name="connsiteY20" fmla="*/ 488157 h 590550"/>
              <a:gd name="connsiteX21" fmla="*/ 416138 w 766182"/>
              <a:gd name="connsiteY21" fmla="*/ 492919 h 590550"/>
              <a:gd name="connsiteX22" fmla="*/ 437569 w 766182"/>
              <a:gd name="connsiteY22" fmla="*/ 497682 h 590550"/>
              <a:gd name="connsiteX23" fmla="*/ 459001 w 766182"/>
              <a:gd name="connsiteY23" fmla="*/ 507207 h 590550"/>
              <a:gd name="connsiteX24" fmla="*/ 478051 w 766182"/>
              <a:gd name="connsiteY24" fmla="*/ 516732 h 590550"/>
              <a:gd name="connsiteX25" fmla="*/ 485194 w 766182"/>
              <a:gd name="connsiteY25" fmla="*/ 523875 h 590550"/>
              <a:gd name="connsiteX26" fmla="*/ 511388 w 766182"/>
              <a:gd name="connsiteY26" fmla="*/ 533400 h 590550"/>
              <a:gd name="connsiteX27" fmla="*/ 518532 w 766182"/>
              <a:gd name="connsiteY27" fmla="*/ 538163 h 590550"/>
              <a:gd name="connsiteX28" fmla="*/ 532819 w 766182"/>
              <a:gd name="connsiteY28" fmla="*/ 542925 h 590550"/>
              <a:gd name="connsiteX29" fmla="*/ 539963 w 766182"/>
              <a:gd name="connsiteY29" fmla="*/ 547688 h 590550"/>
              <a:gd name="connsiteX30" fmla="*/ 547107 w 766182"/>
              <a:gd name="connsiteY30" fmla="*/ 550069 h 590550"/>
              <a:gd name="connsiteX31" fmla="*/ 559013 w 766182"/>
              <a:gd name="connsiteY31" fmla="*/ 554832 h 590550"/>
              <a:gd name="connsiteX32" fmla="*/ 566157 w 766182"/>
              <a:gd name="connsiteY32" fmla="*/ 557213 h 590550"/>
              <a:gd name="connsiteX33" fmla="*/ 630451 w 766182"/>
              <a:gd name="connsiteY33" fmla="*/ 559594 h 590550"/>
              <a:gd name="connsiteX34" fmla="*/ 668551 w 766182"/>
              <a:gd name="connsiteY34" fmla="*/ 573882 h 590550"/>
              <a:gd name="connsiteX35" fmla="*/ 701888 w 766182"/>
              <a:gd name="connsiteY35" fmla="*/ 581025 h 590550"/>
              <a:gd name="connsiteX36" fmla="*/ 720938 w 766182"/>
              <a:gd name="connsiteY36" fmla="*/ 585788 h 590550"/>
              <a:gd name="connsiteX37" fmla="*/ 739988 w 766182"/>
              <a:gd name="connsiteY37" fmla="*/ 590550 h 590550"/>
              <a:gd name="connsiteX38" fmla="*/ 749513 w 766182"/>
              <a:gd name="connsiteY38" fmla="*/ 576263 h 590550"/>
              <a:gd name="connsiteX39" fmla="*/ 756657 w 766182"/>
              <a:gd name="connsiteY39" fmla="*/ 566738 h 590550"/>
              <a:gd name="connsiteX40" fmla="*/ 766182 w 766182"/>
              <a:gd name="connsiteY40" fmla="*/ 547688 h 590550"/>
              <a:gd name="connsiteX41" fmla="*/ 751894 w 766182"/>
              <a:gd name="connsiteY41" fmla="*/ 545307 h 590550"/>
              <a:gd name="connsiteX42" fmla="*/ 744751 w 766182"/>
              <a:gd name="connsiteY42" fmla="*/ 542925 h 590550"/>
              <a:gd name="connsiteX43" fmla="*/ 718557 w 766182"/>
              <a:gd name="connsiteY43" fmla="*/ 540544 h 590550"/>
              <a:gd name="connsiteX44" fmla="*/ 706651 w 766182"/>
              <a:gd name="connsiteY44" fmla="*/ 535782 h 590550"/>
              <a:gd name="connsiteX45" fmla="*/ 699507 w 766182"/>
              <a:gd name="connsiteY45" fmla="*/ 533400 h 590550"/>
              <a:gd name="connsiteX46" fmla="*/ 685219 w 766182"/>
              <a:gd name="connsiteY46" fmla="*/ 523875 h 590550"/>
              <a:gd name="connsiteX47" fmla="*/ 682838 w 766182"/>
              <a:gd name="connsiteY47" fmla="*/ 514350 h 590550"/>
              <a:gd name="connsiteX48" fmla="*/ 680457 w 766182"/>
              <a:gd name="connsiteY48" fmla="*/ 492919 h 590550"/>
              <a:gd name="connsiteX49" fmla="*/ 673313 w 766182"/>
              <a:gd name="connsiteY49" fmla="*/ 488157 h 590550"/>
              <a:gd name="connsiteX50" fmla="*/ 656644 w 766182"/>
              <a:gd name="connsiteY50" fmla="*/ 471488 h 590550"/>
              <a:gd name="connsiteX51" fmla="*/ 654263 w 766182"/>
              <a:gd name="connsiteY51" fmla="*/ 464344 h 590550"/>
              <a:gd name="connsiteX52" fmla="*/ 649501 w 766182"/>
              <a:gd name="connsiteY52" fmla="*/ 454819 h 590550"/>
              <a:gd name="connsiteX53" fmla="*/ 666169 w 766182"/>
              <a:gd name="connsiteY53" fmla="*/ 457200 h 590550"/>
              <a:gd name="connsiteX54" fmla="*/ 685219 w 766182"/>
              <a:gd name="connsiteY54" fmla="*/ 461963 h 590550"/>
              <a:gd name="connsiteX55" fmla="*/ 692363 w 766182"/>
              <a:gd name="connsiteY55" fmla="*/ 454819 h 590550"/>
              <a:gd name="connsiteX56" fmla="*/ 687601 w 766182"/>
              <a:gd name="connsiteY56" fmla="*/ 442913 h 590550"/>
              <a:gd name="connsiteX57" fmla="*/ 680457 w 766182"/>
              <a:gd name="connsiteY57" fmla="*/ 426244 h 590550"/>
              <a:gd name="connsiteX58" fmla="*/ 670932 w 766182"/>
              <a:gd name="connsiteY58" fmla="*/ 423863 h 590550"/>
              <a:gd name="connsiteX59" fmla="*/ 656644 w 766182"/>
              <a:gd name="connsiteY59" fmla="*/ 435769 h 590550"/>
              <a:gd name="connsiteX60" fmla="*/ 644738 w 766182"/>
              <a:gd name="connsiteY60" fmla="*/ 447675 h 590550"/>
              <a:gd name="connsiteX61" fmla="*/ 623307 w 766182"/>
              <a:gd name="connsiteY61" fmla="*/ 457200 h 590550"/>
              <a:gd name="connsiteX62" fmla="*/ 587588 w 766182"/>
              <a:gd name="connsiteY62" fmla="*/ 459582 h 590550"/>
              <a:gd name="connsiteX63" fmla="*/ 535201 w 766182"/>
              <a:gd name="connsiteY63" fmla="*/ 459582 h 590550"/>
              <a:gd name="connsiteX64" fmla="*/ 528057 w 766182"/>
              <a:gd name="connsiteY64" fmla="*/ 454819 h 590550"/>
              <a:gd name="connsiteX65" fmla="*/ 518532 w 766182"/>
              <a:gd name="connsiteY65" fmla="*/ 438150 h 590550"/>
              <a:gd name="connsiteX66" fmla="*/ 468526 w 766182"/>
              <a:gd name="connsiteY66" fmla="*/ 423863 h 590550"/>
              <a:gd name="connsiteX67" fmla="*/ 454238 w 766182"/>
              <a:gd name="connsiteY67" fmla="*/ 404813 h 590550"/>
              <a:gd name="connsiteX68" fmla="*/ 444713 w 766182"/>
              <a:gd name="connsiteY68" fmla="*/ 376238 h 590550"/>
              <a:gd name="connsiteX69" fmla="*/ 447094 w 766182"/>
              <a:gd name="connsiteY69" fmla="*/ 319088 h 590550"/>
              <a:gd name="connsiteX70" fmla="*/ 461382 w 766182"/>
              <a:gd name="connsiteY70" fmla="*/ 300038 h 590550"/>
              <a:gd name="connsiteX71" fmla="*/ 475669 w 766182"/>
              <a:gd name="connsiteY71" fmla="*/ 285750 h 590550"/>
              <a:gd name="connsiteX72" fmla="*/ 487576 w 766182"/>
              <a:gd name="connsiteY72" fmla="*/ 257175 h 590550"/>
              <a:gd name="connsiteX73" fmla="*/ 492338 w 766182"/>
              <a:gd name="connsiteY73" fmla="*/ 238125 h 590550"/>
              <a:gd name="connsiteX74" fmla="*/ 494719 w 766182"/>
              <a:gd name="connsiteY74" fmla="*/ 228600 h 590550"/>
              <a:gd name="connsiteX75" fmla="*/ 499482 w 766182"/>
              <a:gd name="connsiteY75" fmla="*/ 221457 h 590550"/>
              <a:gd name="connsiteX76" fmla="*/ 497101 w 766182"/>
              <a:gd name="connsiteY76" fmla="*/ 166688 h 590550"/>
              <a:gd name="connsiteX77" fmla="*/ 480432 w 766182"/>
              <a:gd name="connsiteY77" fmla="*/ 159544 h 590550"/>
              <a:gd name="connsiteX78" fmla="*/ 463763 w 766182"/>
              <a:gd name="connsiteY78" fmla="*/ 150019 h 590550"/>
              <a:gd name="connsiteX79" fmla="*/ 456619 w 766182"/>
              <a:gd name="connsiteY79" fmla="*/ 135732 h 590550"/>
              <a:gd name="connsiteX80" fmla="*/ 454238 w 766182"/>
              <a:gd name="connsiteY80" fmla="*/ 119063 h 590550"/>
              <a:gd name="connsiteX81" fmla="*/ 449476 w 766182"/>
              <a:gd name="connsiteY81" fmla="*/ 109538 h 590550"/>
              <a:gd name="connsiteX82" fmla="*/ 447094 w 766182"/>
              <a:gd name="connsiteY82" fmla="*/ 100013 h 590550"/>
              <a:gd name="connsiteX83" fmla="*/ 439951 w 766182"/>
              <a:gd name="connsiteY83" fmla="*/ 95250 h 590550"/>
              <a:gd name="connsiteX84" fmla="*/ 428044 w 766182"/>
              <a:gd name="connsiteY84" fmla="*/ 78582 h 590550"/>
              <a:gd name="connsiteX85" fmla="*/ 420901 w 766182"/>
              <a:gd name="connsiteY85" fmla="*/ 71438 h 590550"/>
              <a:gd name="connsiteX86" fmla="*/ 401851 w 766182"/>
              <a:gd name="connsiteY86" fmla="*/ 61913 h 590550"/>
              <a:gd name="connsiteX87" fmla="*/ 382801 w 766182"/>
              <a:gd name="connsiteY87" fmla="*/ 50007 h 590550"/>
              <a:gd name="connsiteX88" fmla="*/ 373276 w 766182"/>
              <a:gd name="connsiteY88" fmla="*/ 42863 h 590550"/>
              <a:gd name="connsiteX89" fmla="*/ 363751 w 766182"/>
              <a:gd name="connsiteY89" fmla="*/ 38100 h 590550"/>
              <a:gd name="connsiteX90" fmla="*/ 342319 w 766182"/>
              <a:gd name="connsiteY90" fmla="*/ 19050 h 590550"/>
              <a:gd name="connsiteX91" fmla="*/ 328032 w 766182"/>
              <a:gd name="connsiteY91" fmla="*/ 11907 h 590550"/>
              <a:gd name="connsiteX92" fmla="*/ 289932 w 766182"/>
              <a:gd name="connsiteY92" fmla="*/ 0 h 590550"/>
              <a:gd name="connsiteX93" fmla="*/ 268501 w 766182"/>
              <a:gd name="connsiteY93" fmla="*/ 4763 h 590550"/>
              <a:gd name="connsiteX94" fmla="*/ 256594 w 766182"/>
              <a:gd name="connsiteY94" fmla="*/ 7144 h 590550"/>
              <a:gd name="connsiteX95" fmla="*/ 216113 w 766182"/>
              <a:gd name="connsiteY95" fmla="*/ 52388 h 590550"/>
              <a:gd name="connsiteX96" fmla="*/ 158963 w 766182"/>
              <a:gd name="connsiteY96" fmla="*/ 116682 h 590550"/>
              <a:gd name="connsiteX97" fmla="*/ 135151 w 766182"/>
              <a:gd name="connsiteY97" fmla="*/ 192882 h 590550"/>
              <a:gd name="connsiteX98" fmla="*/ 116101 w 766182"/>
              <a:gd name="connsiteY98" fmla="*/ 240507 h 590550"/>
              <a:gd name="connsiteX99" fmla="*/ 63713 w 766182"/>
              <a:gd name="connsiteY99" fmla="*/ 235744 h 590550"/>
              <a:gd name="connsiteX100" fmla="*/ 35138 w 766182"/>
              <a:gd name="connsiteY100" fmla="*/ 219076 h 590550"/>
              <a:gd name="connsiteX101" fmla="*/ 11326 w 766182"/>
              <a:gd name="connsiteY101" fmla="*/ 276225 h 590550"/>
              <a:gd name="connsiteX102" fmla="*/ 1801 w 766182"/>
              <a:gd name="connsiteY102" fmla="*/ 338138 h 590550"/>
              <a:gd name="connsiteX0" fmla="*/ 2236 w 766617"/>
              <a:gd name="connsiteY0" fmla="*/ 338138 h 590550"/>
              <a:gd name="connsiteX1" fmla="*/ 37954 w 766617"/>
              <a:gd name="connsiteY1" fmla="*/ 354807 h 590550"/>
              <a:gd name="connsiteX2" fmla="*/ 59386 w 766617"/>
              <a:gd name="connsiteY2" fmla="*/ 364332 h 590550"/>
              <a:gd name="connsiteX3" fmla="*/ 85579 w 766617"/>
              <a:gd name="connsiteY3" fmla="*/ 369094 h 590550"/>
              <a:gd name="connsiteX4" fmla="*/ 104629 w 766617"/>
              <a:gd name="connsiteY4" fmla="*/ 376238 h 590550"/>
              <a:gd name="connsiteX5" fmla="*/ 133204 w 766617"/>
              <a:gd name="connsiteY5" fmla="*/ 385763 h 590550"/>
              <a:gd name="connsiteX6" fmla="*/ 154636 w 766617"/>
              <a:gd name="connsiteY6" fmla="*/ 395288 h 590550"/>
              <a:gd name="connsiteX7" fmla="*/ 164161 w 766617"/>
              <a:gd name="connsiteY7" fmla="*/ 400050 h 590550"/>
              <a:gd name="connsiteX8" fmla="*/ 195117 w 766617"/>
              <a:gd name="connsiteY8" fmla="*/ 404813 h 590550"/>
              <a:gd name="connsiteX9" fmla="*/ 207023 w 766617"/>
              <a:gd name="connsiteY9" fmla="*/ 409575 h 590550"/>
              <a:gd name="connsiteX10" fmla="*/ 223692 w 766617"/>
              <a:gd name="connsiteY10" fmla="*/ 414338 h 590550"/>
              <a:gd name="connsiteX11" fmla="*/ 233217 w 766617"/>
              <a:gd name="connsiteY11" fmla="*/ 419100 h 590550"/>
              <a:gd name="connsiteX12" fmla="*/ 242742 w 766617"/>
              <a:gd name="connsiteY12" fmla="*/ 421482 h 590550"/>
              <a:gd name="connsiteX13" fmla="*/ 271317 w 766617"/>
              <a:gd name="connsiteY13" fmla="*/ 435769 h 590550"/>
              <a:gd name="connsiteX14" fmla="*/ 278461 w 766617"/>
              <a:gd name="connsiteY14" fmla="*/ 440532 h 590550"/>
              <a:gd name="connsiteX15" fmla="*/ 307036 w 766617"/>
              <a:gd name="connsiteY15" fmla="*/ 459582 h 590550"/>
              <a:gd name="connsiteX16" fmla="*/ 314179 w 766617"/>
              <a:gd name="connsiteY16" fmla="*/ 466725 h 590550"/>
              <a:gd name="connsiteX17" fmla="*/ 323704 w 766617"/>
              <a:gd name="connsiteY17" fmla="*/ 471488 h 590550"/>
              <a:gd name="connsiteX18" fmla="*/ 335611 w 766617"/>
              <a:gd name="connsiteY18" fmla="*/ 476250 h 590550"/>
              <a:gd name="connsiteX19" fmla="*/ 368948 w 766617"/>
              <a:gd name="connsiteY19" fmla="*/ 481013 h 590550"/>
              <a:gd name="connsiteX20" fmla="*/ 402286 w 766617"/>
              <a:gd name="connsiteY20" fmla="*/ 488157 h 590550"/>
              <a:gd name="connsiteX21" fmla="*/ 416573 w 766617"/>
              <a:gd name="connsiteY21" fmla="*/ 492919 h 590550"/>
              <a:gd name="connsiteX22" fmla="*/ 438004 w 766617"/>
              <a:gd name="connsiteY22" fmla="*/ 497682 h 590550"/>
              <a:gd name="connsiteX23" fmla="*/ 459436 w 766617"/>
              <a:gd name="connsiteY23" fmla="*/ 507207 h 590550"/>
              <a:gd name="connsiteX24" fmla="*/ 478486 w 766617"/>
              <a:gd name="connsiteY24" fmla="*/ 516732 h 590550"/>
              <a:gd name="connsiteX25" fmla="*/ 485629 w 766617"/>
              <a:gd name="connsiteY25" fmla="*/ 523875 h 590550"/>
              <a:gd name="connsiteX26" fmla="*/ 511823 w 766617"/>
              <a:gd name="connsiteY26" fmla="*/ 533400 h 590550"/>
              <a:gd name="connsiteX27" fmla="*/ 518967 w 766617"/>
              <a:gd name="connsiteY27" fmla="*/ 538163 h 590550"/>
              <a:gd name="connsiteX28" fmla="*/ 533254 w 766617"/>
              <a:gd name="connsiteY28" fmla="*/ 542925 h 590550"/>
              <a:gd name="connsiteX29" fmla="*/ 540398 w 766617"/>
              <a:gd name="connsiteY29" fmla="*/ 547688 h 590550"/>
              <a:gd name="connsiteX30" fmla="*/ 547542 w 766617"/>
              <a:gd name="connsiteY30" fmla="*/ 550069 h 590550"/>
              <a:gd name="connsiteX31" fmla="*/ 559448 w 766617"/>
              <a:gd name="connsiteY31" fmla="*/ 554832 h 590550"/>
              <a:gd name="connsiteX32" fmla="*/ 566592 w 766617"/>
              <a:gd name="connsiteY32" fmla="*/ 557213 h 590550"/>
              <a:gd name="connsiteX33" fmla="*/ 630886 w 766617"/>
              <a:gd name="connsiteY33" fmla="*/ 559594 h 590550"/>
              <a:gd name="connsiteX34" fmla="*/ 668986 w 766617"/>
              <a:gd name="connsiteY34" fmla="*/ 573882 h 590550"/>
              <a:gd name="connsiteX35" fmla="*/ 702323 w 766617"/>
              <a:gd name="connsiteY35" fmla="*/ 581025 h 590550"/>
              <a:gd name="connsiteX36" fmla="*/ 721373 w 766617"/>
              <a:gd name="connsiteY36" fmla="*/ 585788 h 590550"/>
              <a:gd name="connsiteX37" fmla="*/ 740423 w 766617"/>
              <a:gd name="connsiteY37" fmla="*/ 590550 h 590550"/>
              <a:gd name="connsiteX38" fmla="*/ 749948 w 766617"/>
              <a:gd name="connsiteY38" fmla="*/ 576263 h 590550"/>
              <a:gd name="connsiteX39" fmla="*/ 757092 w 766617"/>
              <a:gd name="connsiteY39" fmla="*/ 566738 h 590550"/>
              <a:gd name="connsiteX40" fmla="*/ 766617 w 766617"/>
              <a:gd name="connsiteY40" fmla="*/ 547688 h 590550"/>
              <a:gd name="connsiteX41" fmla="*/ 752329 w 766617"/>
              <a:gd name="connsiteY41" fmla="*/ 545307 h 590550"/>
              <a:gd name="connsiteX42" fmla="*/ 745186 w 766617"/>
              <a:gd name="connsiteY42" fmla="*/ 542925 h 590550"/>
              <a:gd name="connsiteX43" fmla="*/ 718992 w 766617"/>
              <a:gd name="connsiteY43" fmla="*/ 540544 h 590550"/>
              <a:gd name="connsiteX44" fmla="*/ 707086 w 766617"/>
              <a:gd name="connsiteY44" fmla="*/ 535782 h 590550"/>
              <a:gd name="connsiteX45" fmla="*/ 699942 w 766617"/>
              <a:gd name="connsiteY45" fmla="*/ 533400 h 590550"/>
              <a:gd name="connsiteX46" fmla="*/ 685654 w 766617"/>
              <a:gd name="connsiteY46" fmla="*/ 523875 h 590550"/>
              <a:gd name="connsiteX47" fmla="*/ 683273 w 766617"/>
              <a:gd name="connsiteY47" fmla="*/ 514350 h 590550"/>
              <a:gd name="connsiteX48" fmla="*/ 680892 w 766617"/>
              <a:gd name="connsiteY48" fmla="*/ 492919 h 590550"/>
              <a:gd name="connsiteX49" fmla="*/ 673748 w 766617"/>
              <a:gd name="connsiteY49" fmla="*/ 488157 h 590550"/>
              <a:gd name="connsiteX50" fmla="*/ 657079 w 766617"/>
              <a:gd name="connsiteY50" fmla="*/ 471488 h 590550"/>
              <a:gd name="connsiteX51" fmla="*/ 654698 w 766617"/>
              <a:gd name="connsiteY51" fmla="*/ 464344 h 590550"/>
              <a:gd name="connsiteX52" fmla="*/ 649936 w 766617"/>
              <a:gd name="connsiteY52" fmla="*/ 454819 h 590550"/>
              <a:gd name="connsiteX53" fmla="*/ 666604 w 766617"/>
              <a:gd name="connsiteY53" fmla="*/ 457200 h 590550"/>
              <a:gd name="connsiteX54" fmla="*/ 685654 w 766617"/>
              <a:gd name="connsiteY54" fmla="*/ 461963 h 590550"/>
              <a:gd name="connsiteX55" fmla="*/ 692798 w 766617"/>
              <a:gd name="connsiteY55" fmla="*/ 454819 h 590550"/>
              <a:gd name="connsiteX56" fmla="*/ 688036 w 766617"/>
              <a:gd name="connsiteY56" fmla="*/ 442913 h 590550"/>
              <a:gd name="connsiteX57" fmla="*/ 680892 w 766617"/>
              <a:gd name="connsiteY57" fmla="*/ 426244 h 590550"/>
              <a:gd name="connsiteX58" fmla="*/ 671367 w 766617"/>
              <a:gd name="connsiteY58" fmla="*/ 423863 h 590550"/>
              <a:gd name="connsiteX59" fmla="*/ 657079 w 766617"/>
              <a:gd name="connsiteY59" fmla="*/ 435769 h 590550"/>
              <a:gd name="connsiteX60" fmla="*/ 645173 w 766617"/>
              <a:gd name="connsiteY60" fmla="*/ 447675 h 590550"/>
              <a:gd name="connsiteX61" fmla="*/ 623742 w 766617"/>
              <a:gd name="connsiteY61" fmla="*/ 457200 h 590550"/>
              <a:gd name="connsiteX62" fmla="*/ 588023 w 766617"/>
              <a:gd name="connsiteY62" fmla="*/ 459582 h 590550"/>
              <a:gd name="connsiteX63" fmla="*/ 535636 w 766617"/>
              <a:gd name="connsiteY63" fmla="*/ 459582 h 590550"/>
              <a:gd name="connsiteX64" fmla="*/ 528492 w 766617"/>
              <a:gd name="connsiteY64" fmla="*/ 454819 h 590550"/>
              <a:gd name="connsiteX65" fmla="*/ 518967 w 766617"/>
              <a:gd name="connsiteY65" fmla="*/ 438150 h 590550"/>
              <a:gd name="connsiteX66" fmla="*/ 468961 w 766617"/>
              <a:gd name="connsiteY66" fmla="*/ 423863 h 590550"/>
              <a:gd name="connsiteX67" fmla="*/ 454673 w 766617"/>
              <a:gd name="connsiteY67" fmla="*/ 404813 h 590550"/>
              <a:gd name="connsiteX68" fmla="*/ 445148 w 766617"/>
              <a:gd name="connsiteY68" fmla="*/ 376238 h 590550"/>
              <a:gd name="connsiteX69" fmla="*/ 447529 w 766617"/>
              <a:gd name="connsiteY69" fmla="*/ 319088 h 590550"/>
              <a:gd name="connsiteX70" fmla="*/ 461817 w 766617"/>
              <a:gd name="connsiteY70" fmla="*/ 300038 h 590550"/>
              <a:gd name="connsiteX71" fmla="*/ 476104 w 766617"/>
              <a:gd name="connsiteY71" fmla="*/ 285750 h 590550"/>
              <a:gd name="connsiteX72" fmla="*/ 488011 w 766617"/>
              <a:gd name="connsiteY72" fmla="*/ 257175 h 590550"/>
              <a:gd name="connsiteX73" fmla="*/ 492773 w 766617"/>
              <a:gd name="connsiteY73" fmla="*/ 238125 h 590550"/>
              <a:gd name="connsiteX74" fmla="*/ 495154 w 766617"/>
              <a:gd name="connsiteY74" fmla="*/ 228600 h 590550"/>
              <a:gd name="connsiteX75" fmla="*/ 499917 w 766617"/>
              <a:gd name="connsiteY75" fmla="*/ 221457 h 590550"/>
              <a:gd name="connsiteX76" fmla="*/ 497536 w 766617"/>
              <a:gd name="connsiteY76" fmla="*/ 166688 h 590550"/>
              <a:gd name="connsiteX77" fmla="*/ 480867 w 766617"/>
              <a:gd name="connsiteY77" fmla="*/ 159544 h 590550"/>
              <a:gd name="connsiteX78" fmla="*/ 464198 w 766617"/>
              <a:gd name="connsiteY78" fmla="*/ 150019 h 590550"/>
              <a:gd name="connsiteX79" fmla="*/ 457054 w 766617"/>
              <a:gd name="connsiteY79" fmla="*/ 135732 h 590550"/>
              <a:gd name="connsiteX80" fmla="*/ 454673 w 766617"/>
              <a:gd name="connsiteY80" fmla="*/ 119063 h 590550"/>
              <a:gd name="connsiteX81" fmla="*/ 449911 w 766617"/>
              <a:gd name="connsiteY81" fmla="*/ 109538 h 590550"/>
              <a:gd name="connsiteX82" fmla="*/ 447529 w 766617"/>
              <a:gd name="connsiteY82" fmla="*/ 100013 h 590550"/>
              <a:gd name="connsiteX83" fmla="*/ 440386 w 766617"/>
              <a:gd name="connsiteY83" fmla="*/ 95250 h 590550"/>
              <a:gd name="connsiteX84" fmla="*/ 428479 w 766617"/>
              <a:gd name="connsiteY84" fmla="*/ 78582 h 590550"/>
              <a:gd name="connsiteX85" fmla="*/ 421336 w 766617"/>
              <a:gd name="connsiteY85" fmla="*/ 71438 h 590550"/>
              <a:gd name="connsiteX86" fmla="*/ 402286 w 766617"/>
              <a:gd name="connsiteY86" fmla="*/ 61913 h 590550"/>
              <a:gd name="connsiteX87" fmla="*/ 383236 w 766617"/>
              <a:gd name="connsiteY87" fmla="*/ 50007 h 590550"/>
              <a:gd name="connsiteX88" fmla="*/ 373711 w 766617"/>
              <a:gd name="connsiteY88" fmla="*/ 42863 h 590550"/>
              <a:gd name="connsiteX89" fmla="*/ 364186 w 766617"/>
              <a:gd name="connsiteY89" fmla="*/ 38100 h 590550"/>
              <a:gd name="connsiteX90" fmla="*/ 342754 w 766617"/>
              <a:gd name="connsiteY90" fmla="*/ 19050 h 590550"/>
              <a:gd name="connsiteX91" fmla="*/ 328467 w 766617"/>
              <a:gd name="connsiteY91" fmla="*/ 11907 h 590550"/>
              <a:gd name="connsiteX92" fmla="*/ 290367 w 766617"/>
              <a:gd name="connsiteY92" fmla="*/ 0 h 590550"/>
              <a:gd name="connsiteX93" fmla="*/ 268936 w 766617"/>
              <a:gd name="connsiteY93" fmla="*/ 4763 h 590550"/>
              <a:gd name="connsiteX94" fmla="*/ 257029 w 766617"/>
              <a:gd name="connsiteY94" fmla="*/ 7144 h 590550"/>
              <a:gd name="connsiteX95" fmla="*/ 216548 w 766617"/>
              <a:gd name="connsiteY95" fmla="*/ 52388 h 590550"/>
              <a:gd name="connsiteX96" fmla="*/ 159398 w 766617"/>
              <a:gd name="connsiteY96" fmla="*/ 116682 h 590550"/>
              <a:gd name="connsiteX97" fmla="*/ 135586 w 766617"/>
              <a:gd name="connsiteY97" fmla="*/ 192882 h 590550"/>
              <a:gd name="connsiteX98" fmla="*/ 116536 w 766617"/>
              <a:gd name="connsiteY98" fmla="*/ 240507 h 590550"/>
              <a:gd name="connsiteX99" fmla="*/ 64148 w 766617"/>
              <a:gd name="connsiteY99" fmla="*/ 235744 h 590550"/>
              <a:gd name="connsiteX100" fmla="*/ 35573 w 766617"/>
              <a:gd name="connsiteY100" fmla="*/ 219076 h 590550"/>
              <a:gd name="connsiteX101" fmla="*/ 11761 w 766617"/>
              <a:gd name="connsiteY101" fmla="*/ 276225 h 590550"/>
              <a:gd name="connsiteX102" fmla="*/ 4617 w 766617"/>
              <a:gd name="connsiteY102" fmla="*/ 300038 h 590550"/>
              <a:gd name="connsiteX103" fmla="*/ 2236 w 766617"/>
              <a:gd name="connsiteY103" fmla="*/ 338138 h 590550"/>
              <a:gd name="connsiteX0" fmla="*/ 1966 w 766347"/>
              <a:gd name="connsiteY0" fmla="*/ 338138 h 590550"/>
              <a:gd name="connsiteX1" fmla="*/ 37684 w 766347"/>
              <a:gd name="connsiteY1" fmla="*/ 354807 h 590550"/>
              <a:gd name="connsiteX2" fmla="*/ 59116 w 766347"/>
              <a:gd name="connsiteY2" fmla="*/ 364332 h 590550"/>
              <a:gd name="connsiteX3" fmla="*/ 85309 w 766347"/>
              <a:gd name="connsiteY3" fmla="*/ 369094 h 590550"/>
              <a:gd name="connsiteX4" fmla="*/ 104359 w 766347"/>
              <a:gd name="connsiteY4" fmla="*/ 376238 h 590550"/>
              <a:gd name="connsiteX5" fmla="*/ 132934 w 766347"/>
              <a:gd name="connsiteY5" fmla="*/ 385763 h 590550"/>
              <a:gd name="connsiteX6" fmla="*/ 154366 w 766347"/>
              <a:gd name="connsiteY6" fmla="*/ 395288 h 590550"/>
              <a:gd name="connsiteX7" fmla="*/ 163891 w 766347"/>
              <a:gd name="connsiteY7" fmla="*/ 400050 h 590550"/>
              <a:gd name="connsiteX8" fmla="*/ 194847 w 766347"/>
              <a:gd name="connsiteY8" fmla="*/ 404813 h 590550"/>
              <a:gd name="connsiteX9" fmla="*/ 206753 w 766347"/>
              <a:gd name="connsiteY9" fmla="*/ 409575 h 590550"/>
              <a:gd name="connsiteX10" fmla="*/ 223422 w 766347"/>
              <a:gd name="connsiteY10" fmla="*/ 414338 h 590550"/>
              <a:gd name="connsiteX11" fmla="*/ 232947 w 766347"/>
              <a:gd name="connsiteY11" fmla="*/ 419100 h 590550"/>
              <a:gd name="connsiteX12" fmla="*/ 242472 w 766347"/>
              <a:gd name="connsiteY12" fmla="*/ 421482 h 590550"/>
              <a:gd name="connsiteX13" fmla="*/ 271047 w 766347"/>
              <a:gd name="connsiteY13" fmla="*/ 435769 h 590550"/>
              <a:gd name="connsiteX14" fmla="*/ 278191 w 766347"/>
              <a:gd name="connsiteY14" fmla="*/ 440532 h 590550"/>
              <a:gd name="connsiteX15" fmla="*/ 306766 w 766347"/>
              <a:gd name="connsiteY15" fmla="*/ 459582 h 590550"/>
              <a:gd name="connsiteX16" fmla="*/ 313909 w 766347"/>
              <a:gd name="connsiteY16" fmla="*/ 466725 h 590550"/>
              <a:gd name="connsiteX17" fmla="*/ 323434 w 766347"/>
              <a:gd name="connsiteY17" fmla="*/ 471488 h 590550"/>
              <a:gd name="connsiteX18" fmla="*/ 335341 w 766347"/>
              <a:gd name="connsiteY18" fmla="*/ 476250 h 590550"/>
              <a:gd name="connsiteX19" fmla="*/ 368678 w 766347"/>
              <a:gd name="connsiteY19" fmla="*/ 481013 h 590550"/>
              <a:gd name="connsiteX20" fmla="*/ 402016 w 766347"/>
              <a:gd name="connsiteY20" fmla="*/ 488157 h 590550"/>
              <a:gd name="connsiteX21" fmla="*/ 416303 w 766347"/>
              <a:gd name="connsiteY21" fmla="*/ 492919 h 590550"/>
              <a:gd name="connsiteX22" fmla="*/ 437734 w 766347"/>
              <a:gd name="connsiteY22" fmla="*/ 497682 h 590550"/>
              <a:gd name="connsiteX23" fmla="*/ 459166 w 766347"/>
              <a:gd name="connsiteY23" fmla="*/ 507207 h 590550"/>
              <a:gd name="connsiteX24" fmla="*/ 478216 w 766347"/>
              <a:gd name="connsiteY24" fmla="*/ 516732 h 590550"/>
              <a:gd name="connsiteX25" fmla="*/ 485359 w 766347"/>
              <a:gd name="connsiteY25" fmla="*/ 523875 h 590550"/>
              <a:gd name="connsiteX26" fmla="*/ 511553 w 766347"/>
              <a:gd name="connsiteY26" fmla="*/ 533400 h 590550"/>
              <a:gd name="connsiteX27" fmla="*/ 518697 w 766347"/>
              <a:gd name="connsiteY27" fmla="*/ 538163 h 590550"/>
              <a:gd name="connsiteX28" fmla="*/ 532984 w 766347"/>
              <a:gd name="connsiteY28" fmla="*/ 542925 h 590550"/>
              <a:gd name="connsiteX29" fmla="*/ 540128 w 766347"/>
              <a:gd name="connsiteY29" fmla="*/ 547688 h 590550"/>
              <a:gd name="connsiteX30" fmla="*/ 547272 w 766347"/>
              <a:gd name="connsiteY30" fmla="*/ 550069 h 590550"/>
              <a:gd name="connsiteX31" fmla="*/ 559178 w 766347"/>
              <a:gd name="connsiteY31" fmla="*/ 554832 h 590550"/>
              <a:gd name="connsiteX32" fmla="*/ 566322 w 766347"/>
              <a:gd name="connsiteY32" fmla="*/ 557213 h 590550"/>
              <a:gd name="connsiteX33" fmla="*/ 630616 w 766347"/>
              <a:gd name="connsiteY33" fmla="*/ 559594 h 590550"/>
              <a:gd name="connsiteX34" fmla="*/ 668716 w 766347"/>
              <a:gd name="connsiteY34" fmla="*/ 573882 h 590550"/>
              <a:gd name="connsiteX35" fmla="*/ 702053 w 766347"/>
              <a:gd name="connsiteY35" fmla="*/ 581025 h 590550"/>
              <a:gd name="connsiteX36" fmla="*/ 721103 w 766347"/>
              <a:gd name="connsiteY36" fmla="*/ 585788 h 590550"/>
              <a:gd name="connsiteX37" fmla="*/ 740153 w 766347"/>
              <a:gd name="connsiteY37" fmla="*/ 590550 h 590550"/>
              <a:gd name="connsiteX38" fmla="*/ 749678 w 766347"/>
              <a:gd name="connsiteY38" fmla="*/ 576263 h 590550"/>
              <a:gd name="connsiteX39" fmla="*/ 756822 w 766347"/>
              <a:gd name="connsiteY39" fmla="*/ 566738 h 590550"/>
              <a:gd name="connsiteX40" fmla="*/ 766347 w 766347"/>
              <a:gd name="connsiteY40" fmla="*/ 547688 h 590550"/>
              <a:gd name="connsiteX41" fmla="*/ 752059 w 766347"/>
              <a:gd name="connsiteY41" fmla="*/ 545307 h 590550"/>
              <a:gd name="connsiteX42" fmla="*/ 744916 w 766347"/>
              <a:gd name="connsiteY42" fmla="*/ 542925 h 590550"/>
              <a:gd name="connsiteX43" fmla="*/ 718722 w 766347"/>
              <a:gd name="connsiteY43" fmla="*/ 540544 h 590550"/>
              <a:gd name="connsiteX44" fmla="*/ 706816 w 766347"/>
              <a:gd name="connsiteY44" fmla="*/ 535782 h 590550"/>
              <a:gd name="connsiteX45" fmla="*/ 699672 w 766347"/>
              <a:gd name="connsiteY45" fmla="*/ 533400 h 590550"/>
              <a:gd name="connsiteX46" fmla="*/ 685384 w 766347"/>
              <a:gd name="connsiteY46" fmla="*/ 523875 h 590550"/>
              <a:gd name="connsiteX47" fmla="*/ 683003 w 766347"/>
              <a:gd name="connsiteY47" fmla="*/ 514350 h 590550"/>
              <a:gd name="connsiteX48" fmla="*/ 680622 w 766347"/>
              <a:gd name="connsiteY48" fmla="*/ 492919 h 590550"/>
              <a:gd name="connsiteX49" fmla="*/ 673478 w 766347"/>
              <a:gd name="connsiteY49" fmla="*/ 488157 h 590550"/>
              <a:gd name="connsiteX50" fmla="*/ 656809 w 766347"/>
              <a:gd name="connsiteY50" fmla="*/ 471488 h 590550"/>
              <a:gd name="connsiteX51" fmla="*/ 654428 w 766347"/>
              <a:gd name="connsiteY51" fmla="*/ 464344 h 590550"/>
              <a:gd name="connsiteX52" fmla="*/ 649666 w 766347"/>
              <a:gd name="connsiteY52" fmla="*/ 454819 h 590550"/>
              <a:gd name="connsiteX53" fmla="*/ 666334 w 766347"/>
              <a:gd name="connsiteY53" fmla="*/ 457200 h 590550"/>
              <a:gd name="connsiteX54" fmla="*/ 685384 w 766347"/>
              <a:gd name="connsiteY54" fmla="*/ 461963 h 590550"/>
              <a:gd name="connsiteX55" fmla="*/ 692528 w 766347"/>
              <a:gd name="connsiteY55" fmla="*/ 454819 h 590550"/>
              <a:gd name="connsiteX56" fmla="*/ 687766 w 766347"/>
              <a:gd name="connsiteY56" fmla="*/ 442913 h 590550"/>
              <a:gd name="connsiteX57" fmla="*/ 680622 w 766347"/>
              <a:gd name="connsiteY57" fmla="*/ 426244 h 590550"/>
              <a:gd name="connsiteX58" fmla="*/ 671097 w 766347"/>
              <a:gd name="connsiteY58" fmla="*/ 423863 h 590550"/>
              <a:gd name="connsiteX59" fmla="*/ 656809 w 766347"/>
              <a:gd name="connsiteY59" fmla="*/ 435769 h 590550"/>
              <a:gd name="connsiteX60" fmla="*/ 644903 w 766347"/>
              <a:gd name="connsiteY60" fmla="*/ 447675 h 590550"/>
              <a:gd name="connsiteX61" fmla="*/ 623472 w 766347"/>
              <a:gd name="connsiteY61" fmla="*/ 457200 h 590550"/>
              <a:gd name="connsiteX62" fmla="*/ 587753 w 766347"/>
              <a:gd name="connsiteY62" fmla="*/ 459582 h 590550"/>
              <a:gd name="connsiteX63" fmla="*/ 535366 w 766347"/>
              <a:gd name="connsiteY63" fmla="*/ 459582 h 590550"/>
              <a:gd name="connsiteX64" fmla="*/ 528222 w 766347"/>
              <a:gd name="connsiteY64" fmla="*/ 454819 h 590550"/>
              <a:gd name="connsiteX65" fmla="*/ 518697 w 766347"/>
              <a:gd name="connsiteY65" fmla="*/ 438150 h 590550"/>
              <a:gd name="connsiteX66" fmla="*/ 468691 w 766347"/>
              <a:gd name="connsiteY66" fmla="*/ 423863 h 590550"/>
              <a:gd name="connsiteX67" fmla="*/ 454403 w 766347"/>
              <a:gd name="connsiteY67" fmla="*/ 404813 h 590550"/>
              <a:gd name="connsiteX68" fmla="*/ 444878 w 766347"/>
              <a:gd name="connsiteY68" fmla="*/ 376238 h 590550"/>
              <a:gd name="connsiteX69" fmla="*/ 447259 w 766347"/>
              <a:gd name="connsiteY69" fmla="*/ 319088 h 590550"/>
              <a:gd name="connsiteX70" fmla="*/ 461547 w 766347"/>
              <a:gd name="connsiteY70" fmla="*/ 300038 h 590550"/>
              <a:gd name="connsiteX71" fmla="*/ 475834 w 766347"/>
              <a:gd name="connsiteY71" fmla="*/ 285750 h 590550"/>
              <a:gd name="connsiteX72" fmla="*/ 487741 w 766347"/>
              <a:gd name="connsiteY72" fmla="*/ 257175 h 590550"/>
              <a:gd name="connsiteX73" fmla="*/ 492503 w 766347"/>
              <a:gd name="connsiteY73" fmla="*/ 238125 h 590550"/>
              <a:gd name="connsiteX74" fmla="*/ 494884 w 766347"/>
              <a:gd name="connsiteY74" fmla="*/ 228600 h 590550"/>
              <a:gd name="connsiteX75" fmla="*/ 499647 w 766347"/>
              <a:gd name="connsiteY75" fmla="*/ 221457 h 590550"/>
              <a:gd name="connsiteX76" fmla="*/ 497266 w 766347"/>
              <a:gd name="connsiteY76" fmla="*/ 166688 h 590550"/>
              <a:gd name="connsiteX77" fmla="*/ 480597 w 766347"/>
              <a:gd name="connsiteY77" fmla="*/ 159544 h 590550"/>
              <a:gd name="connsiteX78" fmla="*/ 463928 w 766347"/>
              <a:gd name="connsiteY78" fmla="*/ 150019 h 590550"/>
              <a:gd name="connsiteX79" fmla="*/ 456784 w 766347"/>
              <a:gd name="connsiteY79" fmla="*/ 135732 h 590550"/>
              <a:gd name="connsiteX80" fmla="*/ 454403 w 766347"/>
              <a:gd name="connsiteY80" fmla="*/ 119063 h 590550"/>
              <a:gd name="connsiteX81" fmla="*/ 449641 w 766347"/>
              <a:gd name="connsiteY81" fmla="*/ 109538 h 590550"/>
              <a:gd name="connsiteX82" fmla="*/ 447259 w 766347"/>
              <a:gd name="connsiteY82" fmla="*/ 100013 h 590550"/>
              <a:gd name="connsiteX83" fmla="*/ 440116 w 766347"/>
              <a:gd name="connsiteY83" fmla="*/ 95250 h 590550"/>
              <a:gd name="connsiteX84" fmla="*/ 428209 w 766347"/>
              <a:gd name="connsiteY84" fmla="*/ 78582 h 590550"/>
              <a:gd name="connsiteX85" fmla="*/ 421066 w 766347"/>
              <a:gd name="connsiteY85" fmla="*/ 71438 h 590550"/>
              <a:gd name="connsiteX86" fmla="*/ 402016 w 766347"/>
              <a:gd name="connsiteY86" fmla="*/ 61913 h 590550"/>
              <a:gd name="connsiteX87" fmla="*/ 382966 w 766347"/>
              <a:gd name="connsiteY87" fmla="*/ 50007 h 590550"/>
              <a:gd name="connsiteX88" fmla="*/ 373441 w 766347"/>
              <a:gd name="connsiteY88" fmla="*/ 42863 h 590550"/>
              <a:gd name="connsiteX89" fmla="*/ 363916 w 766347"/>
              <a:gd name="connsiteY89" fmla="*/ 38100 h 590550"/>
              <a:gd name="connsiteX90" fmla="*/ 342484 w 766347"/>
              <a:gd name="connsiteY90" fmla="*/ 19050 h 590550"/>
              <a:gd name="connsiteX91" fmla="*/ 328197 w 766347"/>
              <a:gd name="connsiteY91" fmla="*/ 11907 h 590550"/>
              <a:gd name="connsiteX92" fmla="*/ 290097 w 766347"/>
              <a:gd name="connsiteY92" fmla="*/ 0 h 590550"/>
              <a:gd name="connsiteX93" fmla="*/ 268666 w 766347"/>
              <a:gd name="connsiteY93" fmla="*/ 4763 h 590550"/>
              <a:gd name="connsiteX94" fmla="*/ 256759 w 766347"/>
              <a:gd name="connsiteY94" fmla="*/ 7144 h 590550"/>
              <a:gd name="connsiteX95" fmla="*/ 216278 w 766347"/>
              <a:gd name="connsiteY95" fmla="*/ 52388 h 590550"/>
              <a:gd name="connsiteX96" fmla="*/ 159128 w 766347"/>
              <a:gd name="connsiteY96" fmla="*/ 116682 h 590550"/>
              <a:gd name="connsiteX97" fmla="*/ 135316 w 766347"/>
              <a:gd name="connsiteY97" fmla="*/ 192882 h 590550"/>
              <a:gd name="connsiteX98" fmla="*/ 116266 w 766347"/>
              <a:gd name="connsiteY98" fmla="*/ 240507 h 590550"/>
              <a:gd name="connsiteX99" fmla="*/ 63878 w 766347"/>
              <a:gd name="connsiteY99" fmla="*/ 235744 h 590550"/>
              <a:gd name="connsiteX100" fmla="*/ 35303 w 766347"/>
              <a:gd name="connsiteY100" fmla="*/ 219076 h 590550"/>
              <a:gd name="connsiteX101" fmla="*/ 11491 w 766347"/>
              <a:gd name="connsiteY101" fmla="*/ 276225 h 590550"/>
              <a:gd name="connsiteX102" fmla="*/ 13872 w 766347"/>
              <a:gd name="connsiteY102" fmla="*/ 302419 h 590550"/>
              <a:gd name="connsiteX103" fmla="*/ 1966 w 766347"/>
              <a:gd name="connsiteY103" fmla="*/ 338138 h 590550"/>
              <a:gd name="connsiteX0" fmla="*/ 694 w 765075"/>
              <a:gd name="connsiteY0" fmla="*/ 338138 h 590550"/>
              <a:gd name="connsiteX1" fmla="*/ 36412 w 765075"/>
              <a:gd name="connsiteY1" fmla="*/ 354807 h 590550"/>
              <a:gd name="connsiteX2" fmla="*/ 84037 w 765075"/>
              <a:gd name="connsiteY2" fmla="*/ 369094 h 590550"/>
              <a:gd name="connsiteX3" fmla="*/ 103087 w 765075"/>
              <a:gd name="connsiteY3" fmla="*/ 376238 h 590550"/>
              <a:gd name="connsiteX4" fmla="*/ 131662 w 765075"/>
              <a:gd name="connsiteY4" fmla="*/ 385763 h 590550"/>
              <a:gd name="connsiteX5" fmla="*/ 153094 w 765075"/>
              <a:gd name="connsiteY5" fmla="*/ 395288 h 590550"/>
              <a:gd name="connsiteX6" fmla="*/ 162619 w 765075"/>
              <a:gd name="connsiteY6" fmla="*/ 400050 h 590550"/>
              <a:gd name="connsiteX7" fmla="*/ 193575 w 765075"/>
              <a:gd name="connsiteY7" fmla="*/ 404813 h 590550"/>
              <a:gd name="connsiteX8" fmla="*/ 205481 w 765075"/>
              <a:gd name="connsiteY8" fmla="*/ 409575 h 590550"/>
              <a:gd name="connsiteX9" fmla="*/ 222150 w 765075"/>
              <a:gd name="connsiteY9" fmla="*/ 414338 h 590550"/>
              <a:gd name="connsiteX10" fmla="*/ 231675 w 765075"/>
              <a:gd name="connsiteY10" fmla="*/ 419100 h 590550"/>
              <a:gd name="connsiteX11" fmla="*/ 241200 w 765075"/>
              <a:gd name="connsiteY11" fmla="*/ 421482 h 590550"/>
              <a:gd name="connsiteX12" fmla="*/ 269775 w 765075"/>
              <a:gd name="connsiteY12" fmla="*/ 435769 h 590550"/>
              <a:gd name="connsiteX13" fmla="*/ 276919 w 765075"/>
              <a:gd name="connsiteY13" fmla="*/ 440532 h 590550"/>
              <a:gd name="connsiteX14" fmla="*/ 305494 w 765075"/>
              <a:gd name="connsiteY14" fmla="*/ 459582 h 590550"/>
              <a:gd name="connsiteX15" fmla="*/ 312637 w 765075"/>
              <a:gd name="connsiteY15" fmla="*/ 466725 h 590550"/>
              <a:gd name="connsiteX16" fmla="*/ 322162 w 765075"/>
              <a:gd name="connsiteY16" fmla="*/ 471488 h 590550"/>
              <a:gd name="connsiteX17" fmla="*/ 334069 w 765075"/>
              <a:gd name="connsiteY17" fmla="*/ 476250 h 590550"/>
              <a:gd name="connsiteX18" fmla="*/ 367406 w 765075"/>
              <a:gd name="connsiteY18" fmla="*/ 481013 h 590550"/>
              <a:gd name="connsiteX19" fmla="*/ 400744 w 765075"/>
              <a:gd name="connsiteY19" fmla="*/ 488157 h 590550"/>
              <a:gd name="connsiteX20" fmla="*/ 415031 w 765075"/>
              <a:gd name="connsiteY20" fmla="*/ 492919 h 590550"/>
              <a:gd name="connsiteX21" fmla="*/ 436462 w 765075"/>
              <a:gd name="connsiteY21" fmla="*/ 497682 h 590550"/>
              <a:gd name="connsiteX22" fmla="*/ 457894 w 765075"/>
              <a:gd name="connsiteY22" fmla="*/ 507207 h 590550"/>
              <a:gd name="connsiteX23" fmla="*/ 476944 w 765075"/>
              <a:gd name="connsiteY23" fmla="*/ 516732 h 590550"/>
              <a:gd name="connsiteX24" fmla="*/ 484087 w 765075"/>
              <a:gd name="connsiteY24" fmla="*/ 523875 h 590550"/>
              <a:gd name="connsiteX25" fmla="*/ 510281 w 765075"/>
              <a:gd name="connsiteY25" fmla="*/ 533400 h 590550"/>
              <a:gd name="connsiteX26" fmla="*/ 517425 w 765075"/>
              <a:gd name="connsiteY26" fmla="*/ 538163 h 590550"/>
              <a:gd name="connsiteX27" fmla="*/ 531712 w 765075"/>
              <a:gd name="connsiteY27" fmla="*/ 542925 h 590550"/>
              <a:gd name="connsiteX28" fmla="*/ 538856 w 765075"/>
              <a:gd name="connsiteY28" fmla="*/ 547688 h 590550"/>
              <a:gd name="connsiteX29" fmla="*/ 546000 w 765075"/>
              <a:gd name="connsiteY29" fmla="*/ 550069 h 590550"/>
              <a:gd name="connsiteX30" fmla="*/ 557906 w 765075"/>
              <a:gd name="connsiteY30" fmla="*/ 554832 h 590550"/>
              <a:gd name="connsiteX31" fmla="*/ 565050 w 765075"/>
              <a:gd name="connsiteY31" fmla="*/ 557213 h 590550"/>
              <a:gd name="connsiteX32" fmla="*/ 629344 w 765075"/>
              <a:gd name="connsiteY32" fmla="*/ 559594 h 590550"/>
              <a:gd name="connsiteX33" fmla="*/ 667444 w 765075"/>
              <a:gd name="connsiteY33" fmla="*/ 573882 h 590550"/>
              <a:gd name="connsiteX34" fmla="*/ 700781 w 765075"/>
              <a:gd name="connsiteY34" fmla="*/ 581025 h 590550"/>
              <a:gd name="connsiteX35" fmla="*/ 719831 w 765075"/>
              <a:gd name="connsiteY35" fmla="*/ 585788 h 590550"/>
              <a:gd name="connsiteX36" fmla="*/ 738881 w 765075"/>
              <a:gd name="connsiteY36" fmla="*/ 590550 h 590550"/>
              <a:gd name="connsiteX37" fmla="*/ 748406 w 765075"/>
              <a:gd name="connsiteY37" fmla="*/ 576263 h 590550"/>
              <a:gd name="connsiteX38" fmla="*/ 755550 w 765075"/>
              <a:gd name="connsiteY38" fmla="*/ 566738 h 590550"/>
              <a:gd name="connsiteX39" fmla="*/ 765075 w 765075"/>
              <a:gd name="connsiteY39" fmla="*/ 547688 h 590550"/>
              <a:gd name="connsiteX40" fmla="*/ 750787 w 765075"/>
              <a:gd name="connsiteY40" fmla="*/ 545307 h 590550"/>
              <a:gd name="connsiteX41" fmla="*/ 743644 w 765075"/>
              <a:gd name="connsiteY41" fmla="*/ 542925 h 590550"/>
              <a:gd name="connsiteX42" fmla="*/ 717450 w 765075"/>
              <a:gd name="connsiteY42" fmla="*/ 540544 h 590550"/>
              <a:gd name="connsiteX43" fmla="*/ 705544 w 765075"/>
              <a:gd name="connsiteY43" fmla="*/ 535782 h 590550"/>
              <a:gd name="connsiteX44" fmla="*/ 698400 w 765075"/>
              <a:gd name="connsiteY44" fmla="*/ 533400 h 590550"/>
              <a:gd name="connsiteX45" fmla="*/ 684112 w 765075"/>
              <a:gd name="connsiteY45" fmla="*/ 523875 h 590550"/>
              <a:gd name="connsiteX46" fmla="*/ 681731 w 765075"/>
              <a:gd name="connsiteY46" fmla="*/ 514350 h 590550"/>
              <a:gd name="connsiteX47" fmla="*/ 679350 w 765075"/>
              <a:gd name="connsiteY47" fmla="*/ 492919 h 590550"/>
              <a:gd name="connsiteX48" fmla="*/ 672206 w 765075"/>
              <a:gd name="connsiteY48" fmla="*/ 488157 h 590550"/>
              <a:gd name="connsiteX49" fmla="*/ 655537 w 765075"/>
              <a:gd name="connsiteY49" fmla="*/ 471488 h 590550"/>
              <a:gd name="connsiteX50" fmla="*/ 653156 w 765075"/>
              <a:gd name="connsiteY50" fmla="*/ 464344 h 590550"/>
              <a:gd name="connsiteX51" fmla="*/ 648394 w 765075"/>
              <a:gd name="connsiteY51" fmla="*/ 454819 h 590550"/>
              <a:gd name="connsiteX52" fmla="*/ 665062 w 765075"/>
              <a:gd name="connsiteY52" fmla="*/ 457200 h 590550"/>
              <a:gd name="connsiteX53" fmla="*/ 684112 w 765075"/>
              <a:gd name="connsiteY53" fmla="*/ 461963 h 590550"/>
              <a:gd name="connsiteX54" fmla="*/ 691256 w 765075"/>
              <a:gd name="connsiteY54" fmla="*/ 454819 h 590550"/>
              <a:gd name="connsiteX55" fmla="*/ 686494 w 765075"/>
              <a:gd name="connsiteY55" fmla="*/ 442913 h 590550"/>
              <a:gd name="connsiteX56" fmla="*/ 679350 w 765075"/>
              <a:gd name="connsiteY56" fmla="*/ 426244 h 590550"/>
              <a:gd name="connsiteX57" fmla="*/ 669825 w 765075"/>
              <a:gd name="connsiteY57" fmla="*/ 423863 h 590550"/>
              <a:gd name="connsiteX58" fmla="*/ 655537 w 765075"/>
              <a:gd name="connsiteY58" fmla="*/ 435769 h 590550"/>
              <a:gd name="connsiteX59" fmla="*/ 643631 w 765075"/>
              <a:gd name="connsiteY59" fmla="*/ 447675 h 590550"/>
              <a:gd name="connsiteX60" fmla="*/ 622200 w 765075"/>
              <a:gd name="connsiteY60" fmla="*/ 457200 h 590550"/>
              <a:gd name="connsiteX61" fmla="*/ 586481 w 765075"/>
              <a:gd name="connsiteY61" fmla="*/ 459582 h 590550"/>
              <a:gd name="connsiteX62" fmla="*/ 534094 w 765075"/>
              <a:gd name="connsiteY62" fmla="*/ 459582 h 590550"/>
              <a:gd name="connsiteX63" fmla="*/ 526950 w 765075"/>
              <a:gd name="connsiteY63" fmla="*/ 454819 h 590550"/>
              <a:gd name="connsiteX64" fmla="*/ 517425 w 765075"/>
              <a:gd name="connsiteY64" fmla="*/ 438150 h 590550"/>
              <a:gd name="connsiteX65" fmla="*/ 467419 w 765075"/>
              <a:gd name="connsiteY65" fmla="*/ 423863 h 590550"/>
              <a:gd name="connsiteX66" fmla="*/ 453131 w 765075"/>
              <a:gd name="connsiteY66" fmla="*/ 404813 h 590550"/>
              <a:gd name="connsiteX67" fmla="*/ 443606 w 765075"/>
              <a:gd name="connsiteY67" fmla="*/ 376238 h 590550"/>
              <a:gd name="connsiteX68" fmla="*/ 445987 w 765075"/>
              <a:gd name="connsiteY68" fmla="*/ 319088 h 590550"/>
              <a:gd name="connsiteX69" fmla="*/ 460275 w 765075"/>
              <a:gd name="connsiteY69" fmla="*/ 300038 h 590550"/>
              <a:gd name="connsiteX70" fmla="*/ 474562 w 765075"/>
              <a:gd name="connsiteY70" fmla="*/ 285750 h 590550"/>
              <a:gd name="connsiteX71" fmla="*/ 486469 w 765075"/>
              <a:gd name="connsiteY71" fmla="*/ 257175 h 590550"/>
              <a:gd name="connsiteX72" fmla="*/ 491231 w 765075"/>
              <a:gd name="connsiteY72" fmla="*/ 238125 h 590550"/>
              <a:gd name="connsiteX73" fmla="*/ 493612 w 765075"/>
              <a:gd name="connsiteY73" fmla="*/ 228600 h 590550"/>
              <a:gd name="connsiteX74" fmla="*/ 498375 w 765075"/>
              <a:gd name="connsiteY74" fmla="*/ 221457 h 590550"/>
              <a:gd name="connsiteX75" fmla="*/ 495994 w 765075"/>
              <a:gd name="connsiteY75" fmla="*/ 166688 h 590550"/>
              <a:gd name="connsiteX76" fmla="*/ 479325 w 765075"/>
              <a:gd name="connsiteY76" fmla="*/ 159544 h 590550"/>
              <a:gd name="connsiteX77" fmla="*/ 462656 w 765075"/>
              <a:gd name="connsiteY77" fmla="*/ 150019 h 590550"/>
              <a:gd name="connsiteX78" fmla="*/ 455512 w 765075"/>
              <a:gd name="connsiteY78" fmla="*/ 135732 h 590550"/>
              <a:gd name="connsiteX79" fmla="*/ 453131 w 765075"/>
              <a:gd name="connsiteY79" fmla="*/ 119063 h 590550"/>
              <a:gd name="connsiteX80" fmla="*/ 448369 w 765075"/>
              <a:gd name="connsiteY80" fmla="*/ 109538 h 590550"/>
              <a:gd name="connsiteX81" fmla="*/ 445987 w 765075"/>
              <a:gd name="connsiteY81" fmla="*/ 100013 h 590550"/>
              <a:gd name="connsiteX82" fmla="*/ 438844 w 765075"/>
              <a:gd name="connsiteY82" fmla="*/ 95250 h 590550"/>
              <a:gd name="connsiteX83" fmla="*/ 426937 w 765075"/>
              <a:gd name="connsiteY83" fmla="*/ 78582 h 590550"/>
              <a:gd name="connsiteX84" fmla="*/ 419794 w 765075"/>
              <a:gd name="connsiteY84" fmla="*/ 71438 h 590550"/>
              <a:gd name="connsiteX85" fmla="*/ 400744 w 765075"/>
              <a:gd name="connsiteY85" fmla="*/ 61913 h 590550"/>
              <a:gd name="connsiteX86" fmla="*/ 381694 w 765075"/>
              <a:gd name="connsiteY86" fmla="*/ 50007 h 590550"/>
              <a:gd name="connsiteX87" fmla="*/ 372169 w 765075"/>
              <a:gd name="connsiteY87" fmla="*/ 42863 h 590550"/>
              <a:gd name="connsiteX88" fmla="*/ 362644 w 765075"/>
              <a:gd name="connsiteY88" fmla="*/ 38100 h 590550"/>
              <a:gd name="connsiteX89" fmla="*/ 341212 w 765075"/>
              <a:gd name="connsiteY89" fmla="*/ 19050 h 590550"/>
              <a:gd name="connsiteX90" fmla="*/ 326925 w 765075"/>
              <a:gd name="connsiteY90" fmla="*/ 11907 h 590550"/>
              <a:gd name="connsiteX91" fmla="*/ 288825 w 765075"/>
              <a:gd name="connsiteY91" fmla="*/ 0 h 590550"/>
              <a:gd name="connsiteX92" fmla="*/ 267394 w 765075"/>
              <a:gd name="connsiteY92" fmla="*/ 4763 h 590550"/>
              <a:gd name="connsiteX93" fmla="*/ 255487 w 765075"/>
              <a:gd name="connsiteY93" fmla="*/ 7144 h 590550"/>
              <a:gd name="connsiteX94" fmla="*/ 215006 w 765075"/>
              <a:gd name="connsiteY94" fmla="*/ 52388 h 590550"/>
              <a:gd name="connsiteX95" fmla="*/ 157856 w 765075"/>
              <a:gd name="connsiteY95" fmla="*/ 116682 h 590550"/>
              <a:gd name="connsiteX96" fmla="*/ 134044 w 765075"/>
              <a:gd name="connsiteY96" fmla="*/ 192882 h 590550"/>
              <a:gd name="connsiteX97" fmla="*/ 114994 w 765075"/>
              <a:gd name="connsiteY97" fmla="*/ 240507 h 590550"/>
              <a:gd name="connsiteX98" fmla="*/ 62606 w 765075"/>
              <a:gd name="connsiteY98" fmla="*/ 235744 h 590550"/>
              <a:gd name="connsiteX99" fmla="*/ 34031 w 765075"/>
              <a:gd name="connsiteY99" fmla="*/ 219076 h 590550"/>
              <a:gd name="connsiteX100" fmla="*/ 10219 w 765075"/>
              <a:gd name="connsiteY100" fmla="*/ 276225 h 590550"/>
              <a:gd name="connsiteX101" fmla="*/ 12600 w 765075"/>
              <a:gd name="connsiteY101" fmla="*/ 302419 h 590550"/>
              <a:gd name="connsiteX102" fmla="*/ 694 w 765075"/>
              <a:gd name="connsiteY102" fmla="*/ 338138 h 590550"/>
              <a:gd name="connsiteX0" fmla="*/ 694 w 765075"/>
              <a:gd name="connsiteY0" fmla="*/ 338138 h 590550"/>
              <a:gd name="connsiteX1" fmla="*/ 84037 w 765075"/>
              <a:gd name="connsiteY1" fmla="*/ 369094 h 590550"/>
              <a:gd name="connsiteX2" fmla="*/ 103087 w 765075"/>
              <a:gd name="connsiteY2" fmla="*/ 376238 h 590550"/>
              <a:gd name="connsiteX3" fmla="*/ 131662 w 765075"/>
              <a:gd name="connsiteY3" fmla="*/ 385763 h 590550"/>
              <a:gd name="connsiteX4" fmla="*/ 153094 w 765075"/>
              <a:gd name="connsiteY4" fmla="*/ 395288 h 590550"/>
              <a:gd name="connsiteX5" fmla="*/ 162619 w 765075"/>
              <a:gd name="connsiteY5" fmla="*/ 400050 h 590550"/>
              <a:gd name="connsiteX6" fmla="*/ 193575 w 765075"/>
              <a:gd name="connsiteY6" fmla="*/ 404813 h 590550"/>
              <a:gd name="connsiteX7" fmla="*/ 205481 w 765075"/>
              <a:gd name="connsiteY7" fmla="*/ 409575 h 590550"/>
              <a:gd name="connsiteX8" fmla="*/ 222150 w 765075"/>
              <a:gd name="connsiteY8" fmla="*/ 414338 h 590550"/>
              <a:gd name="connsiteX9" fmla="*/ 231675 w 765075"/>
              <a:gd name="connsiteY9" fmla="*/ 419100 h 590550"/>
              <a:gd name="connsiteX10" fmla="*/ 241200 w 765075"/>
              <a:gd name="connsiteY10" fmla="*/ 421482 h 590550"/>
              <a:gd name="connsiteX11" fmla="*/ 269775 w 765075"/>
              <a:gd name="connsiteY11" fmla="*/ 435769 h 590550"/>
              <a:gd name="connsiteX12" fmla="*/ 276919 w 765075"/>
              <a:gd name="connsiteY12" fmla="*/ 440532 h 590550"/>
              <a:gd name="connsiteX13" fmla="*/ 305494 w 765075"/>
              <a:gd name="connsiteY13" fmla="*/ 459582 h 590550"/>
              <a:gd name="connsiteX14" fmla="*/ 312637 w 765075"/>
              <a:gd name="connsiteY14" fmla="*/ 466725 h 590550"/>
              <a:gd name="connsiteX15" fmla="*/ 322162 w 765075"/>
              <a:gd name="connsiteY15" fmla="*/ 471488 h 590550"/>
              <a:gd name="connsiteX16" fmla="*/ 334069 w 765075"/>
              <a:gd name="connsiteY16" fmla="*/ 476250 h 590550"/>
              <a:gd name="connsiteX17" fmla="*/ 367406 w 765075"/>
              <a:gd name="connsiteY17" fmla="*/ 481013 h 590550"/>
              <a:gd name="connsiteX18" fmla="*/ 400744 w 765075"/>
              <a:gd name="connsiteY18" fmla="*/ 488157 h 590550"/>
              <a:gd name="connsiteX19" fmla="*/ 415031 w 765075"/>
              <a:gd name="connsiteY19" fmla="*/ 492919 h 590550"/>
              <a:gd name="connsiteX20" fmla="*/ 436462 w 765075"/>
              <a:gd name="connsiteY20" fmla="*/ 497682 h 590550"/>
              <a:gd name="connsiteX21" fmla="*/ 457894 w 765075"/>
              <a:gd name="connsiteY21" fmla="*/ 507207 h 590550"/>
              <a:gd name="connsiteX22" fmla="*/ 476944 w 765075"/>
              <a:gd name="connsiteY22" fmla="*/ 516732 h 590550"/>
              <a:gd name="connsiteX23" fmla="*/ 484087 w 765075"/>
              <a:gd name="connsiteY23" fmla="*/ 523875 h 590550"/>
              <a:gd name="connsiteX24" fmla="*/ 510281 w 765075"/>
              <a:gd name="connsiteY24" fmla="*/ 533400 h 590550"/>
              <a:gd name="connsiteX25" fmla="*/ 517425 w 765075"/>
              <a:gd name="connsiteY25" fmla="*/ 538163 h 590550"/>
              <a:gd name="connsiteX26" fmla="*/ 531712 w 765075"/>
              <a:gd name="connsiteY26" fmla="*/ 542925 h 590550"/>
              <a:gd name="connsiteX27" fmla="*/ 538856 w 765075"/>
              <a:gd name="connsiteY27" fmla="*/ 547688 h 590550"/>
              <a:gd name="connsiteX28" fmla="*/ 546000 w 765075"/>
              <a:gd name="connsiteY28" fmla="*/ 550069 h 590550"/>
              <a:gd name="connsiteX29" fmla="*/ 557906 w 765075"/>
              <a:gd name="connsiteY29" fmla="*/ 554832 h 590550"/>
              <a:gd name="connsiteX30" fmla="*/ 565050 w 765075"/>
              <a:gd name="connsiteY30" fmla="*/ 557213 h 590550"/>
              <a:gd name="connsiteX31" fmla="*/ 629344 w 765075"/>
              <a:gd name="connsiteY31" fmla="*/ 559594 h 590550"/>
              <a:gd name="connsiteX32" fmla="*/ 667444 w 765075"/>
              <a:gd name="connsiteY32" fmla="*/ 573882 h 590550"/>
              <a:gd name="connsiteX33" fmla="*/ 700781 w 765075"/>
              <a:gd name="connsiteY33" fmla="*/ 581025 h 590550"/>
              <a:gd name="connsiteX34" fmla="*/ 719831 w 765075"/>
              <a:gd name="connsiteY34" fmla="*/ 585788 h 590550"/>
              <a:gd name="connsiteX35" fmla="*/ 738881 w 765075"/>
              <a:gd name="connsiteY35" fmla="*/ 590550 h 590550"/>
              <a:gd name="connsiteX36" fmla="*/ 748406 w 765075"/>
              <a:gd name="connsiteY36" fmla="*/ 576263 h 590550"/>
              <a:gd name="connsiteX37" fmla="*/ 755550 w 765075"/>
              <a:gd name="connsiteY37" fmla="*/ 566738 h 590550"/>
              <a:gd name="connsiteX38" fmla="*/ 765075 w 765075"/>
              <a:gd name="connsiteY38" fmla="*/ 547688 h 590550"/>
              <a:gd name="connsiteX39" fmla="*/ 750787 w 765075"/>
              <a:gd name="connsiteY39" fmla="*/ 545307 h 590550"/>
              <a:gd name="connsiteX40" fmla="*/ 743644 w 765075"/>
              <a:gd name="connsiteY40" fmla="*/ 542925 h 590550"/>
              <a:gd name="connsiteX41" fmla="*/ 717450 w 765075"/>
              <a:gd name="connsiteY41" fmla="*/ 540544 h 590550"/>
              <a:gd name="connsiteX42" fmla="*/ 705544 w 765075"/>
              <a:gd name="connsiteY42" fmla="*/ 535782 h 590550"/>
              <a:gd name="connsiteX43" fmla="*/ 698400 w 765075"/>
              <a:gd name="connsiteY43" fmla="*/ 533400 h 590550"/>
              <a:gd name="connsiteX44" fmla="*/ 684112 w 765075"/>
              <a:gd name="connsiteY44" fmla="*/ 523875 h 590550"/>
              <a:gd name="connsiteX45" fmla="*/ 681731 w 765075"/>
              <a:gd name="connsiteY45" fmla="*/ 514350 h 590550"/>
              <a:gd name="connsiteX46" fmla="*/ 679350 w 765075"/>
              <a:gd name="connsiteY46" fmla="*/ 492919 h 590550"/>
              <a:gd name="connsiteX47" fmla="*/ 672206 w 765075"/>
              <a:gd name="connsiteY47" fmla="*/ 488157 h 590550"/>
              <a:gd name="connsiteX48" fmla="*/ 655537 w 765075"/>
              <a:gd name="connsiteY48" fmla="*/ 471488 h 590550"/>
              <a:gd name="connsiteX49" fmla="*/ 653156 w 765075"/>
              <a:gd name="connsiteY49" fmla="*/ 464344 h 590550"/>
              <a:gd name="connsiteX50" fmla="*/ 648394 w 765075"/>
              <a:gd name="connsiteY50" fmla="*/ 454819 h 590550"/>
              <a:gd name="connsiteX51" fmla="*/ 665062 w 765075"/>
              <a:gd name="connsiteY51" fmla="*/ 457200 h 590550"/>
              <a:gd name="connsiteX52" fmla="*/ 684112 w 765075"/>
              <a:gd name="connsiteY52" fmla="*/ 461963 h 590550"/>
              <a:gd name="connsiteX53" fmla="*/ 691256 w 765075"/>
              <a:gd name="connsiteY53" fmla="*/ 454819 h 590550"/>
              <a:gd name="connsiteX54" fmla="*/ 686494 w 765075"/>
              <a:gd name="connsiteY54" fmla="*/ 442913 h 590550"/>
              <a:gd name="connsiteX55" fmla="*/ 679350 w 765075"/>
              <a:gd name="connsiteY55" fmla="*/ 426244 h 590550"/>
              <a:gd name="connsiteX56" fmla="*/ 669825 w 765075"/>
              <a:gd name="connsiteY56" fmla="*/ 423863 h 590550"/>
              <a:gd name="connsiteX57" fmla="*/ 655537 w 765075"/>
              <a:gd name="connsiteY57" fmla="*/ 435769 h 590550"/>
              <a:gd name="connsiteX58" fmla="*/ 643631 w 765075"/>
              <a:gd name="connsiteY58" fmla="*/ 447675 h 590550"/>
              <a:gd name="connsiteX59" fmla="*/ 622200 w 765075"/>
              <a:gd name="connsiteY59" fmla="*/ 457200 h 590550"/>
              <a:gd name="connsiteX60" fmla="*/ 586481 w 765075"/>
              <a:gd name="connsiteY60" fmla="*/ 459582 h 590550"/>
              <a:gd name="connsiteX61" fmla="*/ 534094 w 765075"/>
              <a:gd name="connsiteY61" fmla="*/ 459582 h 590550"/>
              <a:gd name="connsiteX62" fmla="*/ 526950 w 765075"/>
              <a:gd name="connsiteY62" fmla="*/ 454819 h 590550"/>
              <a:gd name="connsiteX63" fmla="*/ 517425 w 765075"/>
              <a:gd name="connsiteY63" fmla="*/ 438150 h 590550"/>
              <a:gd name="connsiteX64" fmla="*/ 467419 w 765075"/>
              <a:gd name="connsiteY64" fmla="*/ 423863 h 590550"/>
              <a:gd name="connsiteX65" fmla="*/ 453131 w 765075"/>
              <a:gd name="connsiteY65" fmla="*/ 404813 h 590550"/>
              <a:gd name="connsiteX66" fmla="*/ 443606 w 765075"/>
              <a:gd name="connsiteY66" fmla="*/ 376238 h 590550"/>
              <a:gd name="connsiteX67" fmla="*/ 445987 w 765075"/>
              <a:gd name="connsiteY67" fmla="*/ 319088 h 590550"/>
              <a:gd name="connsiteX68" fmla="*/ 460275 w 765075"/>
              <a:gd name="connsiteY68" fmla="*/ 300038 h 590550"/>
              <a:gd name="connsiteX69" fmla="*/ 474562 w 765075"/>
              <a:gd name="connsiteY69" fmla="*/ 285750 h 590550"/>
              <a:gd name="connsiteX70" fmla="*/ 486469 w 765075"/>
              <a:gd name="connsiteY70" fmla="*/ 257175 h 590550"/>
              <a:gd name="connsiteX71" fmla="*/ 491231 w 765075"/>
              <a:gd name="connsiteY71" fmla="*/ 238125 h 590550"/>
              <a:gd name="connsiteX72" fmla="*/ 493612 w 765075"/>
              <a:gd name="connsiteY72" fmla="*/ 228600 h 590550"/>
              <a:gd name="connsiteX73" fmla="*/ 498375 w 765075"/>
              <a:gd name="connsiteY73" fmla="*/ 221457 h 590550"/>
              <a:gd name="connsiteX74" fmla="*/ 495994 w 765075"/>
              <a:gd name="connsiteY74" fmla="*/ 166688 h 590550"/>
              <a:gd name="connsiteX75" fmla="*/ 479325 w 765075"/>
              <a:gd name="connsiteY75" fmla="*/ 159544 h 590550"/>
              <a:gd name="connsiteX76" fmla="*/ 462656 w 765075"/>
              <a:gd name="connsiteY76" fmla="*/ 150019 h 590550"/>
              <a:gd name="connsiteX77" fmla="*/ 455512 w 765075"/>
              <a:gd name="connsiteY77" fmla="*/ 135732 h 590550"/>
              <a:gd name="connsiteX78" fmla="*/ 453131 w 765075"/>
              <a:gd name="connsiteY78" fmla="*/ 119063 h 590550"/>
              <a:gd name="connsiteX79" fmla="*/ 448369 w 765075"/>
              <a:gd name="connsiteY79" fmla="*/ 109538 h 590550"/>
              <a:gd name="connsiteX80" fmla="*/ 445987 w 765075"/>
              <a:gd name="connsiteY80" fmla="*/ 100013 h 590550"/>
              <a:gd name="connsiteX81" fmla="*/ 438844 w 765075"/>
              <a:gd name="connsiteY81" fmla="*/ 95250 h 590550"/>
              <a:gd name="connsiteX82" fmla="*/ 426937 w 765075"/>
              <a:gd name="connsiteY82" fmla="*/ 78582 h 590550"/>
              <a:gd name="connsiteX83" fmla="*/ 419794 w 765075"/>
              <a:gd name="connsiteY83" fmla="*/ 71438 h 590550"/>
              <a:gd name="connsiteX84" fmla="*/ 400744 w 765075"/>
              <a:gd name="connsiteY84" fmla="*/ 61913 h 590550"/>
              <a:gd name="connsiteX85" fmla="*/ 381694 w 765075"/>
              <a:gd name="connsiteY85" fmla="*/ 50007 h 590550"/>
              <a:gd name="connsiteX86" fmla="*/ 372169 w 765075"/>
              <a:gd name="connsiteY86" fmla="*/ 42863 h 590550"/>
              <a:gd name="connsiteX87" fmla="*/ 362644 w 765075"/>
              <a:gd name="connsiteY87" fmla="*/ 38100 h 590550"/>
              <a:gd name="connsiteX88" fmla="*/ 341212 w 765075"/>
              <a:gd name="connsiteY88" fmla="*/ 19050 h 590550"/>
              <a:gd name="connsiteX89" fmla="*/ 326925 w 765075"/>
              <a:gd name="connsiteY89" fmla="*/ 11907 h 590550"/>
              <a:gd name="connsiteX90" fmla="*/ 288825 w 765075"/>
              <a:gd name="connsiteY90" fmla="*/ 0 h 590550"/>
              <a:gd name="connsiteX91" fmla="*/ 267394 w 765075"/>
              <a:gd name="connsiteY91" fmla="*/ 4763 h 590550"/>
              <a:gd name="connsiteX92" fmla="*/ 255487 w 765075"/>
              <a:gd name="connsiteY92" fmla="*/ 7144 h 590550"/>
              <a:gd name="connsiteX93" fmla="*/ 215006 w 765075"/>
              <a:gd name="connsiteY93" fmla="*/ 52388 h 590550"/>
              <a:gd name="connsiteX94" fmla="*/ 157856 w 765075"/>
              <a:gd name="connsiteY94" fmla="*/ 116682 h 590550"/>
              <a:gd name="connsiteX95" fmla="*/ 134044 w 765075"/>
              <a:gd name="connsiteY95" fmla="*/ 192882 h 590550"/>
              <a:gd name="connsiteX96" fmla="*/ 114994 w 765075"/>
              <a:gd name="connsiteY96" fmla="*/ 240507 h 590550"/>
              <a:gd name="connsiteX97" fmla="*/ 62606 w 765075"/>
              <a:gd name="connsiteY97" fmla="*/ 235744 h 590550"/>
              <a:gd name="connsiteX98" fmla="*/ 34031 w 765075"/>
              <a:gd name="connsiteY98" fmla="*/ 219076 h 590550"/>
              <a:gd name="connsiteX99" fmla="*/ 10219 w 765075"/>
              <a:gd name="connsiteY99" fmla="*/ 276225 h 590550"/>
              <a:gd name="connsiteX100" fmla="*/ 12600 w 765075"/>
              <a:gd name="connsiteY100" fmla="*/ 302419 h 590550"/>
              <a:gd name="connsiteX101" fmla="*/ 694 w 765075"/>
              <a:gd name="connsiteY101" fmla="*/ 338138 h 590550"/>
              <a:gd name="connsiteX0" fmla="*/ 694 w 765075"/>
              <a:gd name="connsiteY0" fmla="*/ 338138 h 590550"/>
              <a:gd name="connsiteX1" fmla="*/ 84037 w 765075"/>
              <a:gd name="connsiteY1" fmla="*/ 369094 h 590550"/>
              <a:gd name="connsiteX2" fmla="*/ 131662 w 765075"/>
              <a:gd name="connsiteY2" fmla="*/ 385763 h 590550"/>
              <a:gd name="connsiteX3" fmla="*/ 153094 w 765075"/>
              <a:gd name="connsiteY3" fmla="*/ 395288 h 590550"/>
              <a:gd name="connsiteX4" fmla="*/ 162619 w 765075"/>
              <a:gd name="connsiteY4" fmla="*/ 400050 h 590550"/>
              <a:gd name="connsiteX5" fmla="*/ 193575 w 765075"/>
              <a:gd name="connsiteY5" fmla="*/ 404813 h 590550"/>
              <a:gd name="connsiteX6" fmla="*/ 205481 w 765075"/>
              <a:gd name="connsiteY6" fmla="*/ 409575 h 590550"/>
              <a:gd name="connsiteX7" fmla="*/ 222150 w 765075"/>
              <a:gd name="connsiteY7" fmla="*/ 414338 h 590550"/>
              <a:gd name="connsiteX8" fmla="*/ 231675 w 765075"/>
              <a:gd name="connsiteY8" fmla="*/ 419100 h 590550"/>
              <a:gd name="connsiteX9" fmla="*/ 241200 w 765075"/>
              <a:gd name="connsiteY9" fmla="*/ 421482 h 590550"/>
              <a:gd name="connsiteX10" fmla="*/ 269775 w 765075"/>
              <a:gd name="connsiteY10" fmla="*/ 435769 h 590550"/>
              <a:gd name="connsiteX11" fmla="*/ 276919 w 765075"/>
              <a:gd name="connsiteY11" fmla="*/ 440532 h 590550"/>
              <a:gd name="connsiteX12" fmla="*/ 305494 w 765075"/>
              <a:gd name="connsiteY12" fmla="*/ 459582 h 590550"/>
              <a:gd name="connsiteX13" fmla="*/ 312637 w 765075"/>
              <a:gd name="connsiteY13" fmla="*/ 466725 h 590550"/>
              <a:gd name="connsiteX14" fmla="*/ 322162 w 765075"/>
              <a:gd name="connsiteY14" fmla="*/ 471488 h 590550"/>
              <a:gd name="connsiteX15" fmla="*/ 334069 w 765075"/>
              <a:gd name="connsiteY15" fmla="*/ 476250 h 590550"/>
              <a:gd name="connsiteX16" fmla="*/ 367406 w 765075"/>
              <a:gd name="connsiteY16" fmla="*/ 481013 h 590550"/>
              <a:gd name="connsiteX17" fmla="*/ 400744 w 765075"/>
              <a:gd name="connsiteY17" fmla="*/ 488157 h 590550"/>
              <a:gd name="connsiteX18" fmla="*/ 415031 w 765075"/>
              <a:gd name="connsiteY18" fmla="*/ 492919 h 590550"/>
              <a:gd name="connsiteX19" fmla="*/ 436462 w 765075"/>
              <a:gd name="connsiteY19" fmla="*/ 497682 h 590550"/>
              <a:gd name="connsiteX20" fmla="*/ 457894 w 765075"/>
              <a:gd name="connsiteY20" fmla="*/ 507207 h 590550"/>
              <a:gd name="connsiteX21" fmla="*/ 476944 w 765075"/>
              <a:gd name="connsiteY21" fmla="*/ 516732 h 590550"/>
              <a:gd name="connsiteX22" fmla="*/ 484087 w 765075"/>
              <a:gd name="connsiteY22" fmla="*/ 523875 h 590550"/>
              <a:gd name="connsiteX23" fmla="*/ 510281 w 765075"/>
              <a:gd name="connsiteY23" fmla="*/ 533400 h 590550"/>
              <a:gd name="connsiteX24" fmla="*/ 517425 w 765075"/>
              <a:gd name="connsiteY24" fmla="*/ 538163 h 590550"/>
              <a:gd name="connsiteX25" fmla="*/ 531712 w 765075"/>
              <a:gd name="connsiteY25" fmla="*/ 542925 h 590550"/>
              <a:gd name="connsiteX26" fmla="*/ 538856 w 765075"/>
              <a:gd name="connsiteY26" fmla="*/ 547688 h 590550"/>
              <a:gd name="connsiteX27" fmla="*/ 546000 w 765075"/>
              <a:gd name="connsiteY27" fmla="*/ 550069 h 590550"/>
              <a:gd name="connsiteX28" fmla="*/ 557906 w 765075"/>
              <a:gd name="connsiteY28" fmla="*/ 554832 h 590550"/>
              <a:gd name="connsiteX29" fmla="*/ 565050 w 765075"/>
              <a:gd name="connsiteY29" fmla="*/ 557213 h 590550"/>
              <a:gd name="connsiteX30" fmla="*/ 629344 w 765075"/>
              <a:gd name="connsiteY30" fmla="*/ 559594 h 590550"/>
              <a:gd name="connsiteX31" fmla="*/ 667444 w 765075"/>
              <a:gd name="connsiteY31" fmla="*/ 573882 h 590550"/>
              <a:gd name="connsiteX32" fmla="*/ 700781 w 765075"/>
              <a:gd name="connsiteY32" fmla="*/ 581025 h 590550"/>
              <a:gd name="connsiteX33" fmla="*/ 719831 w 765075"/>
              <a:gd name="connsiteY33" fmla="*/ 585788 h 590550"/>
              <a:gd name="connsiteX34" fmla="*/ 738881 w 765075"/>
              <a:gd name="connsiteY34" fmla="*/ 590550 h 590550"/>
              <a:gd name="connsiteX35" fmla="*/ 748406 w 765075"/>
              <a:gd name="connsiteY35" fmla="*/ 576263 h 590550"/>
              <a:gd name="connsiteX36" fmla="*/ 755550 w 765075"/>
              <a:gd name="connsiteY36" fmla="*/ 566738 h 590550"/>
              <a:gd name="connsiteX37" fmla="*/ 765075 w 765075"/>
              <a:gd name="connsiteY37" fmla="*/ 547688 h 590550"/>
              <a:gd name="connsiteX38" fmla="*/ 750787 w 765075"/>
              <a:gd name="connsiteY38" fmla="*/ 545307 h 590550"/>
              <a:gd name="connsiteX39" fmla="*/ 743644 w 765075"/>
              <a:gd name="connsiteY39" fmla="*/ 542925 h 590550"/>
              <a:gd name="connsiteX40" fmla="*/ 717450 w 765075"/>
              <a:gd name="connsiteY40" fmla="*/ 540544 h 590550"/>
              <a:gd name="connsiteX41" fmla="*/ 705544 w 765075"/>
              <a:gd name="connsiteY41" fmla="*/ 535782 h 590550"/>
              <a:gd name="connsiteX42" fmla="*/ 698400 w 765075"/>
              <a:gd name="connsiteY42" fmla="*/ 533400 h 590550"/>
              <a:gd name="connsiteX43" fmla="*/ 684112 w 765075"/>
              <a:gd name="connsiteY43" fmla="*/ 523875 h 590550"/>
              <a:gd name="connsiteX44" fmla="*/ 681731 w 765075"/>
              <a:gd name="connsiteY44" fmla="*/ 514350 h 590550"/>
              <a:gd name="connsiteX45" fmla="*/ 679350 w 765075"/>
              <a:gd name="connsiteY45" fmla="*/ 492919 h 590550"/>
              <a:gd name="connsiteX46" fmla="*/ 672206 w 765075"/>
              <a:gd name="connsiteY46" fmla="*/ 488157 h 590550"/>
              <a:gd name="connsiteX47" fmla="*/ 655537 w 765075"/>
              <a:gd name="connsiteY47" fmla="*/ 471488 h 590550"/>
              <a:gd name="connsiteX48" fmla="*/ 653156 w 765075"/>
              <a:gd name="connsiteY48" fmla="*/ 464344 h 590550"/>
              <a:gd name="connsiteX49" fmla="*/ 648394 w 765075"/>
              <a:gd name="connsiteY49" fmla="*/ 454819 h 590550"/>
              <a:gd name="connsiteX50" fmla="*/ 665062 w 765075"/>
              <a:gd name="connsiteY50" fmla="*/ 457200 h 590550"/>
              <a:gd name="connsiteX51" fmla="*/ 684112 w 765075"/>
              <a:gd name="connsiteY51" fmla="*/ 461963 h 590550"/>
              <a:gd name="connsiteX52" fmla="*/ 691256 w 765075"/>
              <a:gd name="connsiteY52" fmla="*/ 454819 h 590550"/>
              <a:gd name="connsiteX53" fmla="*/ 686494 w 765075"/>
              <a:gd name="connsiteY53" fmla="*/ 442913 h 590550"/>
              <a:gd name="connsiteX54" fmla="*/ 679350 w 765075"/>
              <a:gd name="connsiteY54" fmla="*/ 426244 h 590550"/>
              <a:gd name="connsiteX55" fmla="*/ 669825 w 765075"/>
              <a:gd name="connsiteY55" fmla="*/ 423863 h 590550"/>
              <a:gd name="connsiteX56" fmla="*/ 655537 w 765075"/>
              <a:gd name="connsiteY56" fmla="*/ 435769 h 590550"/>
              <a:gd name="connsiteX57" fmla="*/ 643631 w 765075"/>
              <a:gd name="connsiteY57" fmla="*/ 447675 h 590550"/>
              <a:gd name="connsiteX58" fmla="*/ 622200 w 765075"/>
              <a:gd name="connsiteY58" fmla="*/ 457200 h 590550"/>
              <a:gd name="connsiteX59" fmla="*/ 586481 w 765075"/>
              <a:gd name="connsiteY59" fmla="*/ 459582 h 590550"/>
              <a:gd name="connsiteX60" fmla="*/ 534094 w 765075"/>
              <a:gd name="connsiteY60" fmla="*/ 459582 h 590550"/>
              <a:gd name="connsiteX61" fmla="*/ 526950 w 765075"/>
              <a:gd name="connsiteY61" fmla="*/ 454819 h 590550"/>
              <a:gd name="connsiteX62" fmla="*/ 517425 w 765075"/>
              <a:gd name="connsiteY62" fmla="*/ 438150 h 590550"/>
              <a:gd name="connsiteX63" fmla="*/ 467419 w 765075"/>
              <a:gd name="connsiteY63" fmla="*/ 423863 h 590550"/>
              <a:gd name="connsiteX64" fmla="*/ 453131 w 765075"/>
              <a:gd name="connsiteY64" fmla="*/ 404813 h 590550"/>
              <a:gd name="connsiteX65" fmla="*/ 443606 w 765075"/>
              <a:gd name="connsiteY65" fmla="*/ 376238 h 590550"/>
              <a:gd name="connsiteX66" fmla="*/ 445987 w 765075"/>
              <a:gd name="connsiteY66" fmla="*/ 319088 h 590550"/>
              <a:gd name="connsiteX67" fmla="*/ 460275 w 765075"/>
              <a:gd name="connsiteY67" fmla="*/ 300038 h 590550"/>
              <a:gd name="connsiteX68" fmla="*/ 474562 w 765075"/>
              <a:gd name="connsiteY68" fmla="*/ 285750 h 590550"/>
              <a:gd name="connsiteX69" fmla="*/ 486469 w 765075"/>
              <a:gd name="connsiteY69" fmla="*/ 257175 h 590550"/>
              <a:gd name="connsiteX70" fmla="*/ 491231 w 765075"/>
              <a:gd name="connsiteY70" fmla="*/ 238125 h 590550"/>
              <a:gd name="connsiteX71" fmla="*/ 493612 w 765075"/>
              <a:gd name="connsiteY71" fmla="*/ 228600 h 590550"/>
              <a:gd name="connsiteX72" fmla="*/ 498375 w 765075"/>
              <a:gd name="connsiteY72" fmla="*/ 221457 h 590550"/>
              <a:gd name="connsiteX73" fmla="*/ 495994 w 765075"/>
              <a:gd name="connsiteY73" fmla="*/ 166688 h 590550"/>
              <a:gd name="connsiteX74" fmla="*/ 479325 w 765075"/>
              <a:gd name="connsiteY74" fmla="*/ 159544 h 590550"/>
              <a:gd name="connsiteX75" fmla="*/ 462656 w 765075"/>
              <a:gd name="connsiteY75" fmla="*/ 150019 h 590550"/>
              <a:gd name="connsiteX76" fmla="*/ 455512 w 765075"/>
              <a:gd name="connsiteY76" fmla="*/ 135732 h 590550"/>
              <a:gd name="connsiteX77" fmla="*/ 453131 w 765075"/>
              <a:gd name="connsiteY77" fmla="*/ 119063 h 590550"/>
              <a:gd name="connsiteX78" fmla="*/ 448369 w 765075"/>
              <a:gd name="connsiteY78" fmla="*/ 109538 h 590550"/>
              <a:gd name="connsiteX79" fmla="*/ 445987 w 765075"/>
              <a:gd name="connsiteY79" fmla="*/ 100013 h 590550"/>
              <a:gd name="connsiteX80" fmla="*/ 438844 w 765075"/>
              <a:gd name="connsiteY80" fmla="*/ 95250 h 590550"/>
              <a:gd name="connsiteX81" fmla="*/ 426937 w 765075"/>
              <a:gd name="connsiteY81" fmla="*/ 78582 h 590550"/>
              <a:gd name="connsiteX82" fmla="*/ 419794 w 765075"/>
              <a:gd name="connsiteY82" fmla="*/ 71438 h 590550"/>
              <a:gd name="connsiteX83" fmla="*/ 400744 w 765075"/>
              <a:gd name="connsiteY83" fmla="*/ 61913 h 590550"/>
              <a:gd name="connsiteX84" fmla="*/ 381694 w 765075"/>
              <a:gd name="connsiteY84" fmla="*/ 50007 h 590550"/>
              <a:gd name="connsiteX85" fmla="*/ 372169 w 765075"/>
              <a:gd name="connsiteY85" fmla="*/ 42863 h 590550"/>
              <a:gd name="connsiteX86" fmla="*/ 362644 w 765075"/>
              <a:gd name="connsiteY86" fmla="*/ 38100 h 590550"/>
              <a:gd name="connsiteX87" fmla="*/ 341212 w 765075"/>
              <a:gd name="connsiteY87" fmla="*/ 19050 h 590550"/>
              <a:gd name="connsiteX88" fmla="*/ 326925 w 765075"/>
              <a:gd name="connsiteY88" fmla="*/ 11907 h 590550"/>
              <a:gd name="connsiteX89" fmla="*/ 288825 w 765075"/>
              <a:gd name="connsiteY89" fmla="*/ 0 h 590550"/>
              <a:gd name="connsiteX90" fmla="*/ 267394 w 765075"/>
              <a:gd name="connsiteY90" fmla="*/ 4763 h 590550"/>
              <a:gd name="connsiteX91" fmla="*/ 255487 w 765075"/>
              <a:gd name="connsiteY91" fmla="*/ 7144 h 590550"/>
              <a:gd name="connsiteX92" fmla="*/ 215006 w 765075"/>
              <a:gd name="connsiteY92" fmla="*/ 52388 h 590550"/>
              <a:gd name="connsiteX93" fmla="*/ 157856 w 765075"/>
              <a:gd name="connsiteY93" fmla="*/ 116682 h 590550"/>
              <a:gd name="connsiteX94" fmla="*/ 134044 w 765075"/>
              <a:gd name="connsiteY94" fmla="*/ 192882 h 590550"/>
              <a:gd name="connsiteX95" fmla="*/ 114994 w 765075"/>
              <a:gd name="connsiteY95" fmla="*/ 240507 h 590550"/>
              <a:gd name="connsiteX96" fmla="*/ 62606 w 765075"/>
              <a:gd name="connsiteY96" fmla="*/ 235744 h 590550"/>
              <a:gd name="connsiteX97" fmla="*/ 34031 w 765075"/>
              <a:gd name="connsiteY97" fmla="*/ 219076 h 590550"/>
              <a:gd name="connsiteX98" fmla="*/ 10219 w 765075"/>
              <a:gd name="connsiteY98" fmla="*/ 276225 h 590550"/>
              <a:gd name="connsiteX99" fmla="*/ 12600 w 765075"/>
              <a:gd name="connsiteY99" fmla="*/ 302419 h 590550"/>
              <a:gd name="connsiteX100" fmla="*/ 694 w 765075"/>
              <a:gd name="connsiteY100" fmla="*/ 338138 h 590550"/>
              <a:gd name="connsiteX0" fmla="*/ 694 w 765075"/>
              <a:gd name="connsiteY0" fmla="*/ 338138 h 590550"/>
              <a:gd name="connsiteX1" fmla="*/ 84037 w 765075"/>
              <a:gd name="connsiteY1" fmla="*/ 369094 h 590550"/>
              <a:gd name="connsiteX2" fmla="*/ 153094 w 765075"/>
              <a:gd name="connsiteY2" fmla="*/ 395288 h 590550"/>
              <a:gd name="connsiteX3" fmla="*/ 162619 w 765075"/>
              <a:gd name="connsiteY3" fmla="*/ 400050 h 590550"/>
              <a:gd name="connsiteX4" fmla="*/ 193575 w 765075"/>
              <a:gd name="connsiteY4" fmla="*/ 404813 h 590550"/>
              <a:gd name="connsiteX5" fmla="*/ 205481 w 765075"/>
              <a:gd name="connsiteY5" fmla="*/ 409575 h 590550"/>
              <a:gd name="connsiteX6" fmla="*/ 222150 w 765075"/>
              <a:gd name="connsiteY6" fmla="*/ 414338 h 590550"/>
              <a:gd name="connsiteX7" fmla="*/ 231675 w 765075"/>
              <a:gd name="connsiteY7" fmla="*/ 419100 h 590550"/>
              <a:gd name="connsiteX8" fmla="*/ 241200 w 765075"/>
              <a:gd name="connsiteY8" fmla="*/ 421482 h 590550"/>
              <a:gd name="connsiteX9" fmla="*/ 269775 w 765075"/>
              <a:gd name="connsiteY9" fmla="*/ 435769 h 590550"/>
              <a:gd name="connsiteX10" fmla="*/ 276919 w 765075"/>
              <a:gd name="connsiteY10" fmla="*/ 440532 h 590550"/>
              <a:gd name="connsiteX11" fmla="*/ 305494 w 765075"/>
              <a:gd name="connsiteY11" fmla="*/ 459582 h 590550"/>
              <a:gd name="connsiteX12" fmla="*/ 312637 w 765075"/>
              <a:gd name="connsiteY12" fmla="*/ 466725 h 590550"/>
              <a:gd name="connsiteX13" fmla="*/ 322162 w 765075"/>
              <a:gd name="connsiteY13" fmla="*/ 471488 h 590550"/>
              <a:gd name="connsiteX14" fmla="*/ 334069 w 765075"/>
              <a:gd name="connsiteY14" fmla="*/ 476250 h 590550"/>
              <a:gd name="connsiteX15" fmla="*/ 367406 w 765075"/>
              <a:gd name="connsiteY15" fmla="*/ 481013 h 590550"/>
              <a:gd name="connsiteX16" fmla="*/ 400744 w 765075"/>
              <a:gd name="connsiteY16" fmla="*/ 488157 h 590550"/>
              <a:gd name="connsiteX17" fmla="*/ 415031 w 765075"/>
              <a:gd name="connsiteY17" fmla="*/ 492919 h 590550"/>
              <a:gd name="connsiteX18" fmla="*/ 436462 w 765075"/>
              <a:gd name="connsiteY18" fmla="*/ 497682 h 590550"/>
              <a:gd name="connsiteX19" fmla="*/ 457894 w 765075"/>
              <a:gd name="connsiteY19" fmla="*/ 507207 h 590550"/>
              <a:gd name="connsiteX20" fmla="*/ 476944 w 765075"/>
              <a:gd name="connsiteY20" fmla="*/ 516732 h 590550"/>
              <a:gd name="connsiteX21" fmla="*/ 484087 w 765075"/>
              <a:gd name="connsiteY21" fmla="*/ 523875 h 590550"/>
              <a:gd name="connsiteX22" fmla="*/ 510281 w 765075"/>
              <a:gd name="connsiteY22" fmla="*/ 533400 h 590550"/>
              <a:gd name="connsiteX23" fmla="*/ 517425 w 765075"/>
              <a:gd name="connsiteY23" fmla="*/ 538163 h 590550"/>
              <a:gd name="connsiteX24" fmla="*/ 531712 w 765075"/>
              <a:gd name="connsiteY24" fmla="*/ 542925 h 590550"/>
              <a:gd name="connsiteX25" fmla="*/ 538856 w 765075"/>
              <a:gd name="connsiteY25" fmla="*/ 547688 h 590550"/>
              <a:gd name="connsiteX26" fmla="*/ 546000 w 765075"/>
              <a:gd name="connsiteY26" fmla="*/ 550069 h 590550"/>
              <a:gd name="connsiteX27" fmla="*/ 557906 w 765075"/>
              <a:gd name="connsiteY27" fmla="*/ 554832 h 590550"/>
              <a:gd name="connsiteX28" fmla="*/ 565050 w 765075"/>
              <a:gd name="connsiteY28" fmla="*/ 557213 h 590550"/>
              <a:gd name="connsiteX29" fmla="*/ 629344 w 765075"/>
              <a:gd name="connsiteY29" fmla="*/ 559594 h 590550"/>
              <a:gd name="connsiteX30" fmla="*/ 667444 w 765075"/>
              <a:gd name="connsiteY30" fmla="*/ 573882 h 590550"/>
              <a:gd name="connsiteX31" fmla="*/ 700781 w 765075"/>
              <a:gd name="connsiteY31" fmla="*/ 581025 h 590550"/>
              <a:gd name="connsiteX32" fmla="*/ 719831 w 765075"/>
              <a:gd name="connsiteY32" fmla="*/ 585788 h 590550"/>
              <a:gd name="connsiteX33" fmla="*/ 738881 w 765075"/>
              <a:gd name="connsiteY33" fmla="*/ 590550 h 590550"/>
              <a:gd name="connsiteX34" fmla="*/ 748406 w 765075"/>
              <a:gd name="connsiteY34" fmla="*/ 576263 h 590550"/>
              <a:gd name="connsiteX35" fmla="*/ 755550 w 765075"/>
              <a:gd name="connsiteY35" fmla="*/ 566738 h 590550"/>
              <a:gd name="connsiteX36" fmla="*/ 765075 w 765075"/>
              <a:gd name="connsiteY36" fmla="*/ 547688 h 590550"/>
              <a:gd name="connsiteX37" fmla="*/ 750787 w 765075"/>
              <a:gd name="connsiteY37" fmla="*/ 545307 h 590550"/>
              <a:gd name="connsiteX38" fmla="*/ 743644 w 765075"/>
              <a:gd name="connsiteY38" fmla="*/ 542925 h 590550"/>
              <a:gd name="connsiteX39" fmla="*/ 717450 w 765075"/>
              <a:gd name="connsiteY39" fmla="*/ 540544 h 590550"/>
              <a:gd name="connsiteX40" fmla="*/ 705544 w 765075"/>
              <a:gd name="connsiteY40" fmla="*/ 535782 h 590550"/>
              <a:gd name="connsiteX41" fmla="*/ 698400 w 765075"/>
              <a:gd name="connsiteY41" fmla="*/ 533400 h 590550"/>
              <a:gd name="connsiteX42" fmla="*/ 684112 w 765075"/>
              <a:gd name="connsiteY42" fmla="*/ 523875 h 590550"/>
              <a:gd name="connsiteX43" fmla="*/ 681731 w 765075"/>
              <a:gd name="connsiteY43" fmla="*/ 514350 h 590550"/>
              <a:gd name="connsiteX44" fmla="*/ 679350 w 765075"/>
              <a:gd name="connsiteY44" fmla="*/ 492919 h 590550"/>
              <a:gd name="connsiteX45" fmla="*/ 672206 w 765075"/>
              <a:gd name="connsiteY45" fmla="*/ 488157 h 590550"/>
              <a:gd name="connsiteX46" fmla="*/ 655537 w 765075"/>
              <a:gd name="connsiteY46" fmla="*/ 471488 h 590550"/>
              <a:gd name="connsiteX47" fmla="*/ 653156 w 765075"/>
              <a:gd name="connsiteY47" fmla="*/ 464344 h 590550"/>
              <a:gd name="connsiteX48" fmla="*/ 648394 w 765075"/>
              <a:gd name="connsiteY48" fmla="*/ 454819 h 590550"/>
              <a:gd name="connsiteX49" fmla="*/ 665062 w 765075"/>
              <a:gd name="connsiteY49" fmla="*/ 457200 h 590550"/>
              <a:gd name="connsiteX50" fmla="*/ 684112 w 765075"/>
              <a:gd name="connsiteY50" fmla="*/ 461963 h 590550"/>
              <a:gd name="connsiteX51" fmla="*/ 691256 w 765075"/>
              <a:gd name="connsiteY51" fmla="*/ 454819 h 590550"/>
              <a:gd name="connsiteX52" fmla="*/ 686494 w 765075"/>
              <a:gd name="connsiteY52" fmla="*/ 442913 h 590550"/>
              <a:gd name="connsiteX53" fmla="*/ 679350 w 765075"/>
              <a:gd name="connsiteY53" fmla="*/ 426244 h 590550"/>
              <a:gd name="connsiteX54" fmla="*/ 669825 w 765075"/>
              <a:gd name="connsiteY54" fmla="*/ 423863 h 590550"/>
              <a:gd name="connsiteX55" fmla="*/ 655537 w 765075"/>
              <a:gd name="connsiteY55" fmla="*/ 435769 h 590550"/>
              <a:gd name="connsiteX56" fmla="*/ 643631 w 765075"/>
              <a:gd name="connsiteY56" fmla="*/ 447675 h 590550"/>
              <a:gd name="connsiteX57" fmla="*/ 622200 w 765075"/>
              <a:gd name="connsiteY57" fmla="*/ 457200 h 590550"/>
              <a:gd name="connsiteX58" fmla="*/ 586481 w 765075"/>
              <a:gd name="connsiteY58" fmla="*/ 459582 h 590550"/>
              <a:gd name="connsiteX59" fmla="*/ 534094 w 765075"/>
              <a:gd name="connsiteY59" fmla="*/ 459582 h 590550"/>
              <a:gd name="connsiteX60" fmla="*/ 526950 w 765075"/>
              <a:gd name="connsiteY60" fmla="*/ 454819 h 590550"/>
              <a:gd name="connsiteX61" fmla="*/ 517425 w 765075"/>
              <a:gd name="connsiteY61" fmla="*/ 438150 h 590550"/>
              <a:gd name="connsiteX62" fmla="*/ 467419 w 765075"/>
              <a:gd name="connsiteY62" fmla="*/ 423863 h 590550"/>
              <a:gd name="connsiteX63" fmla="*/ 453131 w 765075"/>
              <a:gd name="connsiteY63" fmla="*/ 404813 h 590550"/>
              <a:gd name="connsiteX64" fmla="*/ 443606 w 765075"/>
              <a:gd name="connsiteY64" fmla="*/ 376238 h 590550"/>
              <a:gd name="connsiteX65" fmla="*/ 445987 w 765075"/>
              <a:gd name="connsiteY65" fmla="*/ 319088 h 590550"/>
              <a:gd name="connsiteX66" fmla="*/ 460275 w 765075"/>
              <a:gd name="connsiteY66" fmla="*/ 300038 h 590550"/>
              <a:gd name="connsiteX67" fmla="*/ 474562 w 765075"/>
              <a:gd name="connsiteY67" fmla="*/ 285750 h 590550"/>
              <a:gd name="connsiteX68" fmla="*/ 486469 w 765075"/>
              <a:gd name="connsiteY68" fmla="*/ 257175 h 590550"/>
              <a:gd name="connsiteX69" fmla="*/ 491231 w 765075"/>
              <a:gd name="connsiteY69" fmla="*/ 238125 h 590550"/>
              <a:gd name="connsiteX70" fmla="*/ 493612 w 765075"/>
              <a:gd name="connsiteY70" fmla="*/ 228600 h 590550"/>
              <a:gd name="connsiteX71" fmla="*/ 498375 w 765075"/>
              <a:gd name="connsiteY71" fmla="*/ 221457 h 590550"/>
              <a:gd name="connsiteX72" fmla="*/ 495994 w 765075"/>
              <a:gd name="connsiteY72" fmla="*/ 166688 h 590550"/>
              <a:gd name="connsiteX73" fmla="*/ 479325 w 765075"/>
              <a:gd name="connsiteY73" fmla="*/ 159544 h 590550"/>
              <a:gd name="connsiteX74" fmla="*/ 462656 w 765075"/>
              <a:gd name="connsiteY74" fmla="*/ 150019 h 590550"/>
              <a:gd name="connsiteX75" fmla="*/ 455512 w 765075"/>
              <a:gd name="connsiteY75" fmla="*/ 135732 h 590550"/>
              <a:gd name="connsiteX76" fmla="*/ 453131 w 765075"/>
              <a:gd name="connsiteY76" fmla="*/ 119063 h 590550"/>
              <a:gd name="connsiteX77" fmla="*/ 448369 w 765075"/>
              <a:gd name="connsiteY77" fmla="*/ 109538 h 590550"/>
              <a:gd name="connsiteX78" fmla="*/ 445987 w 765075"/>
              <a:gd name="connsiteY78" fmla="*/ 100013 h 590550"/>
              <a:gd name="connsiteX79" fmla="*/ 438844 w 765075"/>
              <a:gd name="connsiteY79" fmla="*/ 95250 h 590550"/>
              <a:gd name="connsiteX80" fmla="*/ 426937 w 765075"/>
              <a:gd name="connsiteY80" fmla="*/ 78582 h 590550"/>
              <a:gd name="connsiteX81" fmla="*/ 419794 w 765075"/>
              <a:gd name="connsiteY81" fmla="*/ 71438 h 590550"/>
              <a:gd name="connsiteX82" fmla="*/ 400744 w 765075"/>
              <a:gd name="connsiteY82" fmla="*/ 61913 h 590550"/>
              <a:gd name="connsiteX83" fmla="*/ 381694 w 765075"/>
              <a:gd name="connsiteY83" fmla="*/ 50007 h 590550"/>
              <a:gd name="connsiteX84" fmla="*/ 372169 w 765075"/>
              <a:gd name="connsiteY84" fmla="*/ 42863 h 590550"/>
              <a:gd name="connsiteX85" fmla="*/ 362644 w 765075"/>
              <a:gd name="connsiteY85" fmla="*/ 38100 h 590550"/>
              <a:gd name="connsiteX86" fmla="*/ 341212 w 765075"/>
              <a:gd name="connsiteY86" fmla="*/ 19050 h 590550"/>
              <a:gd name="connsiteX87" fmla="*/ 326925 w 765075"/>
              <a:gd name="connsiteY87" fmla="*/ 11907 h 590550"/>
              <a:gd name="connsiteX88" fmla="*/ 288825 w 765075"/>
              <a:gd name="connsiteY88" fmla="*/ 0 h 590550"/>
              <a:gd name="connsiteX89" fmla="*/ 267394 w 765075"/>
              <a:gd name="connsiteY89" fmla="*/ 4763 h 590550"/>
              <a:gd name="connsiteX90" fmla="*/ 255487 w 765075"/>
              <a:gd name="connsiteY90" fmla="*/ 7144 h 590550"/>
              <a:gd name="connsiteX91" fmla="*/ 215006 w 765075"/>
              <a:gd name="connsiteY91" fmla="*/ 52388 h 590550"/>
              <a:gd name="connsiteX92" fmla="*/ 157856 w 765075"/>
              <a:gd name="connsiteY92" fmla="*/ 116682 h 590550"/>
              <a:gd name="connsiteX93" fmla="*/ 134044 w 765075"/>
              <a:gd name="connsiteY93" fmla="*/ 192882 h 590550"/>
              <a:gd name="connsiteX94" fmla="*/ 114994 w 765075"/>
              <a:gd name="connsiteY94" fmla="*/ 240507 h 590550"/>
              <a:gd name="connsiteX95" fmla="*/ 62606 w 765075"/>
              <a:gd name="connsiteY95" fmla="*/ 235744 h 590550"/>
              <a:gd name="connsiteX96" fmla="*/ 34031 w 765075"/>
              <a:gd name="connsiteY96" fmla="*/ 219076 h 590550"/>
              <a:gd name="connsiteX97" fmla="*/ 10219 w 765075"/>
              <a:gd name="connsiteY97" fmla="*/ 276225 h 590550"/>
              <a:gd name="connsiteX98" fmla="*/ 12600 w 765075"/>
              <a:gd name="connsiteY98" fmla="*/ 302419 h 590550"/>
              <a:gd name="connsiteX99" fmla="*/ 694 w 765075"/>
              <a:gd name="connsiteY99" fmla="*/ 338138 h 590550"/>
              <a:gd name="connsiteX0" fmla="*/ 694 w 765075"/>
              <a:gd name="connsiteY0" fmla="*/ 338138 h 590550"/>
              <a:gd name="connsiteX1" fmla="*/ 84037 w 765075"/>
              <a:gd name="connsiteY1" fmla="*/ 369094 h 590550"/>
              <a:gd name="connsiteX2" fmla="*/ 153094 w 765075"/>
              <a:gd name="connsiteY2" fmla="*/ 395288 h 590550"/>
              <a:gd name="connsiteX3" fmla="*/ 193575 w 765075"/>
              <a:gd name="connsiteY3" fmla="*/ 404813 h 590550"/>
              <a:gd name="connsiteX4" fmla="*/ 205481 w 765075"/>
              <a:gd name="connsiteY4" fmla="*/ 409575 h 590550"/>
              <a:gd name="connsiteX5" fmla="*/ 222150 w 765075"/>
              <a:gd name="connsiteY5" fmla="*/ 414338 h 590550"/>
              <a:gd name="connsiteX6" fmla="*/ 231675 w 765075"/>
              <a:gd name="connsiteY6" fmla="*/ 419100 h 590550"/>
              <a:gd name="connsiteX7" fmla="*/ 241200 w 765075"/>
              <a:gd name="connsiteY7" fmla="*/ 421482 h 590550"/>
              <a:gd name="connsiteX8" fmla="*/ 269775 w 765075"/>
              <a:gd name="connsiteY8" fmla="*/ 435769 h 590550"/>
              <a:gd name="connsiteX9" fmla="*/ 276919 w 765075"/>
              <a:gd name="connsiteY9" fmla="*/ 440532 h 590550"/>
              <a:gd name="connsiteX10" fmla="*/ 305494 w 765075"/>
              <a:gd name="connsiteY10" fmla="*/ 459582 h 590550"/>
              <a:gd name="connsiteX11" fmla="*/ 312637 w 765075"/>
              <a:gd name="connsiteY11" fmla="*/ 466725 h 590550"/>
              <a:gd name="connsiteX12" fmla="*/ 322162 w 765075"/>
              <a:gd name="connsiteY12" fmla="*/ 471488 h 590550"/>
              <a:gd name="connsiteX13" fmla="*/ 334069 w 765075"/>
              <a:gd name="connsiteY13" fmla="*/ 476250 h 590550"/>
              <a:gd name="connsiteX14" fmla="*/ 367406 w 765075"/>
              <a:gd name="connsiteY14" fmla="*/ 481013 h 590550"/>
              <a:gd name="connsiteX15" fmla="*/ 400744 w 765075"/>
              <a:gd name="connsiteY15" fmla="*/ 488157 h 590550"/>
              <a:gd name="connsiteX16" fmla="*/ 415031 w 765075"/>
              <a:gd name="connsiteY16" fmla="*/ 492919 h 590550"/>
              <a:gd name="connsiteX17" fmla="*/ 436462 w 765075"/>
              <a:gd name="connsiteY17" fmla="*/ 497682 h 590550"/>
              <a:gd name="connsiteX18" fmla="*/ 457894 w 765075"/>
              <a:gd name="connsiteY18" fmla="*/ 507207 h 590550"/>
              <a:gd name="connsiteX19" fmla="*/ 476944 w 765075"/>
              <a:gd name="connsiteY19" fmla="*/ 516732 h 590550"/>
              <a:gd name="connsiteX20" fmla="*/ 484087 w 765075"/>
              <a:gd name="connsiteY20" fmla="*/ 523875 h 590550"/>
              <a:gd name="connsiteX21" fmla="*/ 510281 w 765075"/>
              <a:gd name="connsiteY21" fmla="*/ 533400 h 590550"/>
              <a:gd name="connsiteX22" fmla="*/ 517425 w 765075"/>
              <a:gd name="connsiteY22" fmla="*/ 538163 h 590550"/>
              <a:gd name="connsiteX23" fmla="*/ 531712 w 765075"/>
              <a:gd name="connsiteY23" fmla="*/ 542925 h 590550"/>
              <a:gd name="connsiteX24" fmla="*/ 538856 w 765075"/>
              <a:gd name="connsiteY24" fmla="*/ 547688 h 590550"/>
              <a:gd name="connsiteX25" fmla="*/ 546000 w 765075"/>
              <a:gd name="connsiteY25" fmla="*/ 550069 h 590550"/>
              <a:gd name="connsiteX26" fmla="*/ 557906 w 765075"/>
              <a:gd name="connsiteY26" fmla="*/ 554832 h 590550"/>
              <a:gd name="connsiteX27" fmla="*/ 565050 w 765075"/>
              <a:gd name="connsiteY27" fmla="*/ 557213 h 590550"/>
              <a:gd name="connsiteX28" fmla="*/ 629344 w 765075"/>
              <a:gd name="connsiteY28" fmla="*/ 559594 h 590550"/>
              <a:gd name="connsiteX29" fmla="*/ 667444 w 765075"/>
              <a:gd name="connsiteY29" fmla="*/ 573882 h 590550"/>
              <a:gd name="connsiteX30" fmla="*/ 700781 w 765075"/>
              <a:gd name="connsiteY30" fmla="*/ 581025 h 590550"/>
              <a:gd name="connsiteX31" fmla="*/ 719831 w 765075"/>
              <a:gd name="connsiteY31" fmla="*/ 585788 h 590550"/>
              <a:gd name="connsiteX32" fmla="*/ 738881 w 765075"/>
              <a:gd name="connsiteY32" fmla="*/ 590550 h 590550"/>
              <a:gd name="connsiteX33" fmla="*/ 748406 w 765075"/>
              <a:gd name="connsiteY33" fmla="*/ 576263 h 590550"/>
              <a:gd name="connsiteX34" fmla="*/ 755550 w 765075"/>
              <a:gd name="connsiteY34" fmla="*/ 566738 h 590550"/>
              <a:gd name="connsiteX35" fmla="*/ 765075 w 765075"/>
              <a:gd name="connsiteY35" fmla="*/ 547688 h 590550"/>
              <a:gd name="connsiteX36" fmla="*/ 750787 w 765075"/>
              <a:gd name="connsiteY36" fmla="*/ 545307 h 590550"/>
              <a:gd name="connsiteX37" fmla="*/ 743644 w 765075"/>
              <a:gd name="connsiteY37" fmla="*/ 542925 h 590550"/>
              <a:gd name="connsiteX38" fmla="*/ 717450 w 765075"/>
              <a:gd name="connsiteY38" fmla="*/ 540544 h 590550"/>
              <a:gd name="connsiteX39" fmla="*/ 705544 w 765075"/>
              <a:gd name="connsiteY39" fmla="*/ 535782 h 590550"/>
              <a:gd name="connsiteX40" fmla="*/ 698400 w 765075"/>
              <a:gd name="connsiteY40" fmla="*/ 533400 h 590550"/>
              <a:gd name="connsiteX41" fmla="*/ 684112 w 765075"/>
              <a:gd name="connsiteY41" fmla="*/ 523875 h 590550"/>
              <a:gd name="connsiteX42" fmla="*/ 681731 w 765075"/>
              <a:gd name="connsiteY42" fmla="*/ 514350 h 590550"/>
              <a:gd name="connsiteX43" fmla="*/ 679350 w 765075"/>
              <a:gd name="connsiteY43" fmla="*/ 492919 h 590550"/>
              <a:gd name="connsiteX44" fmla="*/ 672206 w 765075"/>
              <a:gd name="connsiteY44" fmla="*/ 488157 h 590550"/>
              <a:gd name="connsiteX45" fmla="*/ 655537 w 765075"/>
              <a:gd name="connsiteY45" fmla="*/ 471488 h 590550"/>
              <a:gd name="connsiteX46" fmla="*/ 653156 w 765075"/>
              <a:gd name="connsiteY46" fmla="*/ 464344 h 590550"/>
              <a:gd name="connsiteX47" fmla="*/ 648394 w 765075"/>
              <a:gd name="connsiteY47" fmla="*/ 454819 h 590550"/>
              <a:gd name="connsiteX48" fmla="*/ 665062 w 765075"/>
              <a:gd name="connsiteY48" fmla="*/ 457200 h 590550"/>
              <a:gd name="connsiteX49" fmla="*/ 684112 w 765075"/>
              <a:gd name="connsiteY49" fmla="*/ 461963 h 590550"/>
              <a:gd name="connsiteX50" fmla="*/ 691256 w 765075"/>
              <a:gd name="connsiteY50" fmla="*/ 454819 h 590550"/>
              <a:gd name="connsiteX51" fmla="*/ 686494 w 765075"/>
              <a:gd name="connsiteY51" fmla="*/ 442913 h 590550"/>
              <a:gd name="connsiteX52" fmla="*/ 679350 w 765075"/>
              <a:gd name="connsiteY52" fmla="*/ 426244 h 590550"/>
              <a:gd name="connsiteX53" fmla="*/ 669825 w 765075"/>
              <a:gd name="connsiteY53" fmla="*/ 423863 h 590550"/>
              <a:gd name="connsiteX54" fmla="*/ 655537 w 765075"/>
              <a:gd name="connsiteY54" fmla="*/ 435769 h 590550"/>
              <a:gd name="connsiteX55" fmla="*/ 643631 w 765075"/>
              <a:gd name="connsiteY55" fmla="*/ 447675 h 590550"/>
              <a:gd name="connsiteX56" fmla="*/ 622200 w 765075"/>
              <a:gd name="connsiteY56" fmla="*/ 457200 h 590550"/>
              <a:gd name="connsiteX57" fmla="*/ 586481 w 765075"/>
              <a:gd name="connsiteY57" fmla="*/ 459582 h 590550"/>
              <a:gd name="connsiteX58" fmla="*/ 534094 w 765075"/>
              <a:gd name="connsiteY58" fmla="*/ 459582 h 590550"/>
              <a:gd name="connsiteX59" fmla="*/ 526950 w 765075"/>
              <a:gd name="connsiteY59" fmla="*/ 454819 h 590550"/>
              <a:gd name="connsiteX60" fmla="*/ 517425 w 765075"/>
              <a:gd name="connsiteY60" fmla="*/ 438150 h 590550"/>
              <a:gd name="connsiteX61" fmla="*/ 467419 w 765075"/>
              <a:gd name="connsiteY61" fmla="*/ 423863 h 590550"/>
              <a:gd name="connsiteX62" fmla="*/ 453131 w 765075"/>
              <a:gd name="connsiteY62" fmla="*/ 404813 h 590550"/>
              <a:gd name="connsiteX63" fmla="*/ 443606 w 765075"/>
              <a:gd name="connsiteY63" fmla="*/ 376238 h 590550"/>
              <a:gd name="connsiteX64" fmla="*/ 445987 w 765075"/>
              <a:gd name="connsiteY64" fmla="*/ 319088 h 590550"/>
              <a:gd name="connsiteX65" fmla="*/ 460275 w 765075"/>
              <a:gd name="connsiteY65" fmla="*/ 300038 h 590550"/>
              <a:gd name="connsiteX66" fmla="*/ 474562 w 765075"/>
              <a:gd name="connsiteY66" fmla="*/ 285750 h 590550"/>
              <a:gd name="connsiteX67" fmla="*/ 486469 w 765075"/>
              <a:gd name="connsiteY67" fmla="*/ 257175 h 590550"/>
              <a:gd name="connsiteX68" fmla="*/ 491231 w 765075"/>
              <a:gd name="connsiteY68" fmla="*/ 238125 h 590550"/>
              <a:gd name="connsiteX69" fmla="*/ 493612 w 765075"/>
              <a:gd name="connsiteY69" fmla="*/ 228600 h 590550"/>
              <a:gd name="connsiteX70" fmla="*/ 498375 w 765075"/>
              <a:gd name="connsiteY70" fmla="*/ 221457 h 590550"/>
              <a:gd name="connsiteX71" fmla="*/ 495994 w 765075"/>
              <a:gd name="connsiteY71" fmla="*/ 166688 h 590550"/>
              <a:gd name="connsiteX72" fmla="*/ 479325 w 765075"/>
              <a:gd name="connsiteY72" fmla="*/ 159544 h 590550"/>
              <a:gd name="connsiteX73" fmla="*/ 462656 w 765075"/>
              <a:gd name="connsiteY73" fmla="*/ 150019 h 590550"/>
              <a:gd name="connsiteX74" fmla="*/ 455512 w 765075"/>
              <a:gd name="connsiteY74" fmla="*/ 135732 h 590550"/>
              <a:gd name="connsiteX75" fmla="*/ 453131 w 765075"/>
              <a:gd name="connsiteY75" fmla="*/ 119063 h 590550"/>
              <a:gd name="connsiteX76" fmla="*/ 448369 w 765075"/>
              <a:gd name="connsiteY76" fmla="*/ 109538 h 590550"/>
              <a:gd name="connsiteX77" fmla="*/ 445987 w 765075"/>
              <a:gd name="connsiteY77" fmla="*/ 100013 h 590550"/>
              <a:gd name="connsiteX78" fmla="*/ 438844 w 765075"/>
              <a:gd name="connsiteY78" fmla="*/ 95250 h 590550"/>
              <a:gd name="connsiteX79" fmla="*/ 426937 w 765075"/>
              <a:gd name="connsiteY79" fmla="*/ 78582 h 590550"/>
              <a:gd name="connsiteX80" fmla="*/ 419794 w 765075"/>
              <a:gd name="connsiteY80" fmla="*/ 71438 h 590550"/>
              <a:gd name="connsiteX81" fmla="*/ 400744 w 765075"/>
              <a:gd name="connsiteY81" fmla="*/ 61913 h 590550"/>
              <a:gd name="connsiteX82" fmla="*/ 381694 w 765075"/>
              <a:gd name="connsiteY82" fmla="*/ 50007 h 590550"/>
              <a:gd name="connsiteX83" fmla="*/ 372169 w 765075"/>
              <a:gd name="connsiteY83" fmla="*/ 42863 h 590550"/>
              <a:gd name="connsiteX84" fmla="*/ 362644 w 765075"/>
              <a:gd name="connsiteY84" fmla="*/ 38100 h 590550"/>
              <a:gd name="connsiteX85" fmla="*/ 341212 w 765075"/>
              <a:gd name="connsiteY85" fmla="*/ 19050 h 590550"/>
              <a:gd name="connsiteX86" fmla="*/ 326925 w 765075"/>
              <a:gd name="connsiteY86" fmla="*/ 11907 h 590550"/>
              <a:gd name="connsiteX87" fmla="*/ 288825 w 765075"/>
              <a:gd name="connsiteY87" fmla="*/ 0 h 590550"/>
              <a:gd name="connsiteX88" fmla="*/ 267394 w 765075"/>
              <a:gd name="connsiteY88" fmla="*/ 4763 h 590550"/>
              <a:gd name="connsiteX89" fmla="*/ 255487 w 765075"/>
              <a:gd name="connsiteY89" fmla="*/ 7144 h 590550"/>
              <a:gd name="connsiteX90" fmla="*/ 215006 w 765075"/>
              <a:gd name="connsiteY90" fmla="*/ 52388 h 590550"/>
              <a:gd name="connsiteX91" fmla="*/ 157856 w 765075"/>
              <a:gd name="connsiteY91" fmla="*/ 116682 h 590550"/>
              <a:gd name="connsiteX92" fmla="*/ 134044 w 765075"/>
              <a:gd name="connsiteY92" fmla="*/ 192882 h 590550"/>
              <a:gd name="connsiteX93" fmla="*/ 114994 w 765075"/>
              <a:gd name="connsiteY93" fmla="*/ 240507 h 590550"/>
              <a:gd name="connsiteX94" fmla="*/ 62606 w 765075"/>
              <a:gd name="connsiteY94" fmla="*/ 235744 h 590550"/>
              <a:gd name="connsiteX95" fmla="*/ 34031 w 765075"/>
              <a:gd name="connsiteY95" fmla="*/ 219076 h 590550"/>
              <a:gd name="connsiteX96" fmla="*/ 10219 w 765075"/>
              <a:gd name="connsiteY96" fmla="*/ 276225 h 590550"/>
              <a:gd name="connsiteX97" fmla="*/ 12600 w 765075"/>
              <a:gd name="connsiteY97" fmla="*/ 302419 h 590550"/>
              <a:gd name="connsiteX98" fmla="*/ 694 w 765075"/>
              <a:gd name="connsiteY98" fmla="*/ 338138 h 590550"/>
              <a:gd name="connsiteX0" fmla="*/ 694 w 765075"/>
              <a:gd name="connsiteY0" fmla="*/ 338138 h 590550"/>
              <a:gd name="connsiteX1" fmla="*/ 84037 w 765075"/>
              <a:gd name="connsiteY1" fmla="*/ 369094 h 590550"/>
              <a:gd name="connsiteX2" fmla="*/ 153094 w 765075"/>
              <a:gd name="connsiteY2" fmla="*/ 395288 h 590550"/>
              <a:gd name="connsiteX3" fmla="*/ 193575 w 765075"/>
              <a:gd name="connsiteY3" fmla="*/ 404813 h 590550"/>
              <a:gd name="connsiteX4" fmla="*/ 222150 w 765075"/>
              <a:gd name="connsiteY4" fmla="*/ 414338 h 590550"/>
              <a:gd name="connsiteX5" fmla="*/ 231675 w 765075"/>
              <a:gd name="connsiteY5" fmla="*/ 419100 h 590550"/>
              <a:gd name="connsiteX6" fmla="*/ 241200 w 765075"/>
              <a:gd name="connsiteY6" fmla="*/ 421482 h 590550"/>
              <a:gd name="connsiteX7" fmla="*/ 269775 w 765075"/>
              <a:gd name="connsiteY7" fmla="*/ 435769 h 590550"/>
              <a:gd name="connsiteX8" fmla="*/ 276919 w 765075"/>
              <a:gd name="connsiteY8" fmla="*/ 440532 h 590550"/>
              <a:gd name="connsiteX9" fmla="*/ 305494 w 765075"/>
              <a:gd name="connsiteY9" fmla="*/ 459582 h 590550"/>
              <a:gd name="connsiteX10" fmla="*/ 312637 w 765075"/>
              <a:gd name="connsiteY10" fmla="*/ 466725 h 590550"/>
              <a:gd name="connsiteX11" fmla="*/ 322162 w 765075"/>
              <a:gd name="connsiteY11" fmla="*/ 471488 h 590550"/>
              <a:gd name="connsiteX12" fmla="*/ 334069 w 765075"/>
              <a:gd name="connsiteY12" fmla="*/ 476250 h 590550"/>
              <a:gd name="connsiteX13" fmla="*/ 367406 w 765075"/>
              <a:gd name="connsiteY13" fmla="*/ 481013 h 590550"/>
              <a:gd name="connsiteX14" fmla="*/ 400744 w 765075"/>
              <a:gd name="connsiteY14" fmla="*/ 488157 h 590550"/>
              <a:gd name="connsiteX15" fmla="*/ 415031 w 765075"/>
              <a:gd name="connsiteY15" fmla="*/ 492919 h 590550"/>
              <a:gd name="connsiteX16" fmla="*/ 436462 w 765075"/>
              <a:gd name="connsiteY16" fmla="*/ 497682 h 590550"/>
              <a:gd name="connsiteX17" fmla="*/ 457894 w 765075"/>
              <a:gd name="connsiteY17" fmla="*/ 507207 h 590550"/>
              <a:gd name="connsiteX18" fmla="*/ 476944 w 765075"/>
              <a:gd name="connsiteY18" fmla="*/ 516732 h 590550"/>
              <a:gd name="connsiteX19" fmla="*/ 484087 w 765075"/>
              <a:gd name="connsiteY19" fmla="*/ 523875 h 590550"/>
              <a:gd name="connsiteX20" fmla="*/ 510281 w 765075"/>
              <a:gd name="connsiteY20" fmla="*/ 533400 h 590550"/>
              <a:gd name="connsiteX21" fmla="*/ 517425 w 765075"/>
              <a:gd name="connsiteY21" fmla="*/ 538163 h 590550"/>
              <a:gd name="connsiteX22" fmla="*/ 531712 w 765075"/>
              <a:gd name="connsiteY22" fmla="*/ 542925 h 590550"/>
              <a:gd name="connsiteX23" fmla="*/ 538856 w 765075"/>
              <a:gd name="connsiteY23" fmla="*/ 547688 h 590550"/>
              <a:gd name="connsiteX24" fmla="*/ 546000 w 765075"/>
              <a:gd name="connsiteY24" fmla="*/ 550069 h 590550"/>
              <a:gd name="connsiteX25" fmla="*/ 557906 w 765075"/>
              <a:gd name="connsiteY25" fmla="*/ 554832 h 590550"/>
              <a:gd name="connsiteX26" fmla="*/ 565050 w 765075"/>
              <a:gd name="connsiteY26" fmla="*/ 557213 h 590550"/>
              <a:gd name="connsiteX27" fmla="*/ 629344 w 765075"/>
              <a:gd name="connsiteY27" fmla="*/ 559594 h 590550"/>
              <a:gd name="connsiteX28" fmla="*/ 667444 w 765075"/>
              <a:gd name="connsiteY28" fmla="*/ 573882 h 590550"/>
              <a:gd name="connsiteX29" fmla="*/ 700781 w 765075"/>
              <a:gd name="connsiteY29" fmla="*/ 581025 h 590550"/>
              <a:gd name="connsiteX30" fmla="*/ 719831 w 765075"/>
              <a:gd name="connsiteY30" fmla="*/ 585788 h 590550"/>
              <a:gd name="connsiteX31" fmla="*/ 738881 w 765075"/>
              <a:gd name="connsiteY31" fmla="*/ 590550 h 590550"/>
              <a:gd name="connsiteX32" fmla="*/ 748406 w 765075"/>
              <a:gd name="connsiteY32" fmla="*/ 576263 h 590550"/>
              <a:gd name="connsiteX33" fmla="*/ 755550 w 765075"/>
              <a:gd name="connsiteY33" fmla="*/ 566738 h 590550"/>
              <a:gd name="connsiteX34" fmla="*/ 765075 w 765075"/>
              <a:gd name="connsiteY34" fmla="*/ 547688 h 590550"/>
              <a:gd name="connsiteX35" fmla="*/ 750787 w 765075"/>
              <a:gd name="connsiteY35" fmla="*/ 545307 h 590550"/>
              <a:gd name="connsiteX36" fmla="*/ 743644 w 765075"/>
              <a:gd name="connsiteY36" fmla="*/ 542925 h 590550"/>
              <a:gd name="connsiteX37" fmla="*/ 717450 w 765075"/>
              <a:gd name="connsiteY37" fmla="*/ 540544 h 590550"/>
              <a:gd name="connsiteX38" fmla="*/ 705544 w 765075"/>
              <a:gd name="connsiteY38" fmla="*/ 535782 h 590550"/>
              <a:gd name="connsiteX39" fmla="*/ 698400 w 765075"/>
              <a:gd name="connsiteY39" fmla="*/ 533400 h 590550"/>
              <a:gd name="connsiteX40" fmla="*/ 684112 w 765075"/>
              <a:gd name="connsiteY40" fmla="*/ 523875 h 590550"/>
              <a:gd name="connsiteX41" fmla="*/ 681731 w 765075"/>
              <a:gd name="connsiteY41" fmla="*/ 514350 h 590550"/>
              <a:gd name="connsiteX42" fmla="*/ 679350 w 765075"/>
              <a:gd name="connsiteY42" fmla="*/ 492919 h 590550"/>
              <a:gd name="connsiteX43" fmla="*/ 672206 w 765075"/>
              <a:gd name="connsiteY43" fmla="*/ 488157 h 590550"/>
              <a:gd name="connsiteX44" fmla="*/ 655537 w 765075"/>
              <a:gd name="connsiteY44" fmla="*/ 471488 h 590550"/>
              <a:gd name="connsiteX45" fmla="*/ 653156 w 765075"/>
              <a:gd name="connsiteY45" fmla="*/ 464344 h 590550"/>
              <a:gd name="connsiteX46" fmla="*/ 648394 w 765075"/>
              <a:gd name="connsiteY46" fmla="*/ 454819 h 590550"/>
              <a:gd name="connsiteX47" fmla="*/ 665062 w 765075"/>
              <a:gd name="connsiteY47" fmla="*/ 457200 h 590550"/>
              <a:gd name="connsiteX48" fmla="*/ 684112 w 765075"/>
              <a:gd name="connsiteY48" fmla="*/ 461963 h 590550"/>
              <a:gd name="connsiteX49" fmla="*/ 691256 w 765075"/>
              <a:gd name="connsiteY49" fmla="*/ 454819 h 590550"/>
              <a:gd name="connsiteX50" fmla="*/ 686494 w 765075"/>
              <a:gd name="connsiteY50" fmla="*/ 442913 h 590550"/>
              <a:gd name="connsiteX51" fmla="*/ 679350 w 765075"/>
              <a:gd name="connsiteY51" fmla="*/ 426244 h 590550"/>
              <a:gd name="connsiteX52" fmla="*/ 669825 w 765075"/>
              <a:gd name="connsiteY52" fmla="*/ 423863 h 590550"/>
              <a:gd name="connsiteX53" fmla="*/ 655537 w 765075"/>
              <a:gd name="connsiteY53" fmla="*/ 435769 h 590550"/>
              <a:gd name="connsiteX54" fmla="*/ 643631 w 765075"/>
              <a:gd name="connsiteY54" fmla="*/ 447675 h 590550"/>
              <a:gd name="connsiteX55" fmla="*/ 622200 w 765075"/>
              <a:gd name="connsiteY55" fmla="*/ 457200 h 590550"/>
              <a:gd name="connsiteX56" fmla="*/ 586481 w 765075"/>
              <a:gd name="connsiteY56" fmla="*/ 459582 h 590550"/>
              <a:gd name="connsiteX57" fmla="*/ 534094 w 765075"/>
              <a:gd name="connsiteY57" fmla="*/ 459582 h 590550"/>
              <a:gd name="connsiteX58" fmla="*/ 526950 w 765075"/>
              <a:gd name="connsiteY58" fmla="*/ 454819 h 590550"/>
              <a:gd name="connsiteX59" fmla="*/ 517425 w 765075"/>
              <a:gd name="connsiteY59" fmla="*/ 438150 h 590550"/>
              <a:gd name="connsiteX60" fmla="*/ 467419 w 765075"/>
              <a:gd name="connsiteY60" fmla="*/ 423863 h 590550"/>
              <a:gd name="connsiteX61" fmla="*/ 453131 w 765075"/>
              <a:gd name="connsiteY61" fmla="*/ 404813 h 590550"/>
              <a:gd name="connsiteX62" fmla="*/ 443606 w 765075"/>
              <a:gd name="connsiteY62" fmla="*/ 376238 h 590550"/>
              <a:gd name="connsiteX63" fmla="*/ 445987 w 765075"/>
              <a:gd name="connsiteY63" fmla="*/ 319088 h 590550"/>
              <a:gd name="connsiteX64" fmla="*/ 460275 w 765075"/>
              <a:gd name="connsiteY64" fmla="*/ 300038 h 590550"/>
              <a:gd name="connsiteX65" fmla="*/ 474562 w 765075"/>
              <a:gd name="connsiteY65" fmla="*/ 285750 h 590550"/>
              <a:gd name="connsiteX66" fmla="*/ 486469 w 765075"/>
              <a:gd name="connsiteY66" fmla="*/ 257175 h 590550"/>
              <a:gd name="connsiteX67" fmla="*/ 491231 w 765075"/>
              <a:gd name="connsiteY67" fmla="*/ 238125 h 590550"/>
              <a:gd name="connsiteX68" fmla="*/ 493612 w 765075"/>
              <a:gd name="connsiteY68" fmla="*/ 228600 h 590550"/>
              <a:gd name="connsiteX69" fmla="*/ 498375 w 765075"/>
              <a:gd name="connsiteY69" fmla="*/ 221457 h 590550"/>
              <a:gd name="connsiteX70" fmla="*/ 495994 w 765075"/>
              <a:gd name="connsiteY70" fmla="*/ 166688 h 590550"/>
              <a:gd name="connsiteX71" fmla="*/ 479325 w 765075"/>
              <a:gd name="connsiteY71" fmla="*/ 159544 h 590550"/>
              <a:gd name="connsiteX72" fmla="*/ 462656 w 765075"/>
              <a:gd name="connsiteY72" fmla="*/ 150019 h 590550"/>
              <a:gd name="connsiteX73" fmla="*/ 455512 w 765075"/>
              <a:gd name="connsiteY73" fmla="*/ 135732 h 590550"/>
              <a:gd name="connsiteX74" fmla="*/ 453131 w 765075"/>
              <a:gd name="connsiteY74" fmla="*/ 119063 h 590550"/>
              <a:gd name="connsiteX75" fmla="*/ 448369 w 765075"/>
              <a:gd name="connsiteY75" fmla="*/ 109538 h 590550"/>
              <a:gd name="connsiteX76" fmla="*/ 445987 w 765075"/>
              <a:gd name="connsiteY76" fmla="*/ 100013 h 590550"/>
              <a:gd name="connsiteX77" fmla="*/ 438844 w 765075"/>
              <a:gd name="connsiteY77" fmla="*/ 95250 h 590550"/>
              <a:gd name="connsiteX78" fmla="*/ 426937 w 765075"/>
              <a:gd name="connsiteY78" fmla="*/ 78582 h 590550"/>
              <a:gd name="connsiteX79" fmla="*/ 419794 w 765075"/>
              <a:gd name="connsiteY79" fmla="*/ 71438 h 590550"/>
              <a:gd name="connsiteX80" fmla="*/ 400744 w 765075"/>
              <a:gd name="connsiteY80" fmla="*/ 61913 h 590550"/>
              <a:gd name="connsiteX81" fmla="*/ 381694 w 765075"/>
              <a:gd name="connsiteY81" fmla="*/ 50007 h 590550"/>
              <a:gd name="connsiteX82" fmla="*/ 372169 w 765075"/>
              <a:gd name="connsiteY82" fmla="*/ 42863 h 590550"/>
              <a:gd name="connsiteX83" fmla="*/ 362644 w 765075"/>
              <a:gd name="connsiteY83" fmla="*/ 38100 h 590550"/>
              <a:gd name="connsiteX84" fmla="*/ 341212 w 765075"/>
              <a:gd name="connsiteY84" fmla="*/ 19050 h 590550"/>
              <a:gd name="connsiteX85" fmla="*/ 326925 w 765075"/>
              <a:gd name="connsiteY85" fmla="*/ 11907 h 590550"/>
              <a:gd name="connsiteX86" fmla="*/ 288825 w 765075"/>
              <a:gd name="connsiteY86" fmla="*/ 0 h 590550"/>
              <a:gd name="connsiteX87" fmla="*/ 267394 w 765075"/>
              <a:gd name="connsiteY87" fmla="*/ 4763 h 590550"/>
              <a:gd name="connsiteX88" fmla="*/ 255487 w 765075"/>
              <a:gd name="connsiteY88" fmla="*/ 7144 h 590550"/>
              <a:gd name="connsiteX89" fmla="*/ 215006 w 765075"/>
              <a:gd name="connsiteY89" fmla="*/ 52388 h 590550"/>
              <a:gd name="connsiteX90" fmla="*/ 157856 w 765075"/>
              <a:gd name="connsiteY90" fmla="*/ 116682 h 590550"/>
              <a:gd name="connsiteX91" fmla="*/ 134044 w 765075"/>
              <a:gd name="connsiteY91" fmla="*/ 192882 h 590550"/>
              <a:gd name="connsiteX92" fmla="*/ 114994 w 765075"/>
              <a:gd name="connsiteY92" fmla="*/ 240507 h 590550"/>
              <a:gd name="connsiteX93" fmla="*/ 62606 w 765075"/>
              <a:gd name="connsiteY93" fmla="*/ 235744 h 590550"/>
              <a:gd name="connsiteX94" fmla="*/ 34031 w 765075"/>
              <a:gd name="connsiteY94" fmla="*/ 219076 h 590550"/>
              <a:gd name="connsiteX95" fmla="*/ 10219 w 765075"/>
              <a:gd name="connsiteY95" fmla="*/ 276225 h 590550"/>
              <a:gd name="connsiteX96" fmla="*/ 12600 w 765075"/>
              <a:gd name="connsiteY96" fmla="*/ 302419 h 590550"/>
              <a:gd name="connsiteX97" fmla="*/ 694 w 765075"/>
              <a:gd name="connsiteY97" fmla="*/ 338138 h 590550"/>
              <a:gd name="connsiteX0" fmla="*/ 694 w 765075"/>
              <a:gd name="connsiteY0" fmla="*/ 338138 h 590550"/>
              <a:gd name="connsiteX1" fmla="*/ 84037 w 765075"/>
              <a:gd name="connsiteY1" fmla="*/ 369094 h 590550"/>
              <a:gd name="connsiteX2" fmla="*/ 153094 w 765075"/>
              <a:gd name="connsiteY2" fmla="*/ 395288 h 590550"/>
              <a:gd name="connsiteX3" fmla="*/ 222150 w 765075"/>
              <a:gd name="connsiteY3" fmla="*/ 414338 h 590550"/>
              <a:gd name="connsiteX4" fmla="*/ 231675 w 765075"/>
              <a:gd name="connsiteY4" fmla="*/ 419100 h 590550"/>
              <a:gd name="connsiteX5" fmla="*/ 241200 w 765075"/>
              <a:gd name="connsiteY5" fmla="*/ 421482 h 590550"/>
              <a:gd name="connsiteX6" fmla="*/ 269775 w 765075"/>
              <a:gd name="connsiteY6" fmla="*/ 435769 h 590550"/>
              <a:gd name="connsiteX7" fmla="*/ 276919 w 765075"/>
              <a:gd name="connsiteY7" fmla="*/ 440532 h 590550"/>
              <a:gd name="connsiteX8" fmla="*/ 305494 w 765075"/>
              <a:gd name="connsiteY8" fmla="*/ 459582 h 590550"/>
              <a:gd name="connsiteX9" fmla="*/ 312637 w 765075"/>
              <a:gd name="connsiteY9" fmla="*/ 466725 h 590550"/>
              <a:gd name="connsiteX10" fmla="*/ 322162 w 765075"/>
              <a:gd name="connsiteY10" fmla="*/ 471488 h 590550"/>
              <a:gd name="connsiteX11" fmla="*/ 334069 w 765075"/>
              <a:gd name="connsiteY11" fmla="*/ 476250 h 590550"/>
              <a:gd name="connsiteX12" fmla="*/ 367406 w 765075"/>
              <a:gd name="connsiteY12" fmla="*/ 481013 h 590550"/>
              <a:gd name="connsiteX13" fmla="*/ 400744 w 765075"/>
              <a:gd name="connsiteY13" fmla="*/ 488157 h 590550"/>
              <a:gd name="connsiteX14" fmla="*/ 415031 w 765075"/>
              <a:gd name="connsiteY14" fmla="*/ 492919 h 590550"/>
              <a:gd name="connsiteX15" fmla="*/ 436462 w 765075"/>
              <a:gd name="connsiteY15" fmla="*/ 497682 h 590550"/>
              <a:gd name="connsiteX16" fmla="*/ 457894 w 765075"/>
              <a:gd name="connsiteY16" fmla="*/ 507207 h 590550"/>
              <a:gd name="connsiteX17" fmla="*/ 476944 w 765075"/>
              <a:gd name="connsiteY17" fmla="*/ 516732 h 590550"/>
              <a:gd name="connsiteX18" fmla="*/ 484087 w 765075"/>
              <a:gd name="connsiteY18" fmla="*/ 523875 h 590550"/>
              <a:gd name="connsiteX19" fmla="*/ 510281 w 765075"/>
              <a:gd name="connsiteY19" fmla="*/ 533400 h 590550"/>
              <a:gd name="connsiteX20" fmla="*/ 517425 w 765075"/>
              <a:gd name="connsiteY20" fmla="*/ 538163 h 590550"/>
              <a:gd name="connsiteX21" fmla="*/ 531712 w 765075"/>
              <a:gd name="connsiteY21" fmla="*/ 542925 h 590550"/>
              <a:gd name="connsiteX22" fmla="*/ 538856 w 765075"/>
              <a:gd name="connsiteY22" fmla="*/ 547688 h 590550"/>
              <a:gd name="connsiteX23" fmla="*/ 546000 w 765075"/>
              <a:gd name="connsiteY23" fmla="*/ 550069 h 590550"/>
              <a:gd name="connsiteX24" fmla="*/ 557906 w 765075"/>
              <a:gd name="connsiteY24" fmla="*/ 554832 h 590550"/>
              <a:gd name="connsiteX25" fmla="*/ 565050 w 765075"/>
              <a:gd name="connsiteY25" fmla="*/ 557213 h 590550"/>
              <a:gd name="connsiteX26" fmla="*/ 629344 w 765075"/>
              <a:gd name="connsiteY26" fmla="*/ 559594 h 590550"/>
              <a:gd name="connsiteX27" fmla="*/ 667444 w 765075"/>
              <a:gd name="connsiteY27" fmla="*/ 573882 h 590550"/>
              <a:gd name="connsiteX28" fmla="*/ 700781 w 765075"/>
              <a:gd name="connsiteY28" fmla="*/ 581025 h 590550"/>
              <a:gd name="connsiteX29" fmla="*/ 719831 w 765075"/>
              <a:gd name="connsiteY29" fmla="*/ 585788 h 590550"/>
              <a:gd name="connsiteX30" fmla="*/ 738881 w 765075"/>
              <a:gd name="connsiteY30" fmla="*/ 590550 h 590550"/>
              <a:gd name="connsiteX31" fmla="*/ 748406 w 765075"/>
              <a:gd name="connsiteY31" fmla="*/ 576263 h 590550"/>
              <a:gd name="connsiteX32" fmla="*/ 755550 w 765075"/>
              <a:gd name="connsiteY32" fmla="*/ 566738 h 590550"/>
              <a:gd name="connsiteX33" fmla="*/ 765075 w 765075"/>
              <a:gd name="connsiteY33" fmla="*/ 547688 h 590550"/>
              <a:gd name="connsiteX34" fmla="*/ 750787 w 765075"/>
              <a:gd name="connsiteY34" fmla="*/ 545307 h 590550"/>
              <a:gd name="connsiteX35" fmla="*/ 743644 w 765075"/>
              <a:gd name="connsiteY35" fmla="*/ 542925 h 590550"/>
              <a:gd name="connsiteX36" fmla="*/ 717450 w 765075"/>
              <a:gd name="connsiteY36" fmla="*/ 540544 h 590550"/>
              <a:gd name="connsiteX37" fmla="*/ 705544 w 765075"/>
              <a:gd name="connsiteY37" fmla="*/ 535782 h 590550"/>
              <a:gd name="connsiteX38" fmla="*/ 698400 w 765075"/>
              <a:gd name="connsiteY38" fmla="*/ 533400 h 590550"/>
              <a:gd name="connsiteX39" fmla="*/ 684112 w 765075"/>
              <a:gd name="connsiteY39" fmla="*/ 523875 h 590550"/>
              <a:gd name="connsiteX40" fmla="*/ 681731 w 765075"/>
              <a:gd name="connsiteY40" fmla="*/ 514350 h 590550"/>
              <a:gd name="connsiteX41" fmla="*/ 679350 w 765075"/>
              <a:gd name="connsiteY41" fmla="*/ 492919 h 590550"/>
              <a:gd name="connsiteX42" fmla="*/ 672206 w 765075"/>
              <a:gd name="connsiteY42" fmla="*/ 488157 h 590550"/>
              <a:gd name="connsiteX43" fmla="*/ 655537 w 765075"/>
              <a:gd name="connsiteY43" fmla="*/ 471488 h 590550"/>
              <a:gd name="connsiteX44" fmla="*/ 653156 w 765075"/>
              <a:gd name="connsiteY44" fmla="*/ 464344 h 590550"/>
              <a:gd name="connsiteX45" fmla="*/ 648394 w 765075"/>
              <a:gd name="connsiteY45" fmla="*/ 454819 h 590550"/>
              <a:gd name="connsiteX46" fmla="*/ 665062 w 765075"/>
              <a:gd name="connsiteY46" fmla="*/ 457200 h 590550"/>
              <a:gd name="connsiteX47" fmla="*/ 684112 w 765075"/>
              <a:gd name="connsiteY47" fmla="*/ 461963 h 590550"/>
              <a:gd name="connsiteX48" fmla="*/ 691256 w 765075"/>
              <a:gd name="connsiteY48" fmla="*/ 454819 h 590550"/>
              <a:gd name="connsiteX49" fmla="*/ 686494 w 765075"/>
              <a:gd name="connsiteY49" fmla="*/ 442913 h 590550"/>
              <a:gd name="connsiteX50" fmla="*/ 679350 w 765075"/>
              <a:gd name="connsiteY50" fmla="*/ 426244 h 590550"/>
              <a:gd name="connsiteX51" fmla="*/ 669825 w 765075"/>
              <a:gd name="connsiteY51" fmla="*/ 423863 h 590550"/>
              <a:gd name="connsiteX52" fmla="*/ 655537 w 765075"/>
              <a:gd name="connsiteY52" fmla="*/ 435769 h 590550"/>
              <a:gd name="connsiteX53" fmla="*/ 643631 w 765075"/>
              <a:gd name="connsiteY53" fmla="*/ 447675 h 590550"/>
              <a:gd name="connsiteX54" fmla="*/ 622200 w 765075"/>
              <a:gd name="connsiteY54" fmla="*/ 457200 h 590550"/>
              <a:gd name="connsiteX55" fmla="*/ 586481 w 765075"/>
              <a:gd name="connsiteY55" fmla="*/ 459582 h 590550"/>
              <a:gd name="connsiteX56" fmla="*/ 534094 w 765075"/>
              <a:gd name="connsiteY56" fmla="*/ 459582 h 590550"/>
              <a:gd name="connsiteX57" fmla="*/ 526950 w 765075"/>
              <a:gd name="connsiteY57" fmla="*/ 454819 h 590550"/>
              <a:gd name="connsiteX58" fmla="*/ 517425 w 765075"/>
              <a:gd name="connsiteY58" fmla="*/ 438150 h 590550"/>
              <a:gd name="connsiteX59" fmla="*/ 467419 w 765075"/>
              <a:gd name="connsiteY59" fmla="*/ 423863 h 590550"/>
              <a:gd name="connsiteX60" fmla="*/ 453131 w 765075"/>
              <a:gd name="connsiteY60" fmla="*/ 404813 h 590550"/>
              <a:gd name="connsiteX61" fmla="*/ 443606 w 765075"/>
              <a:gd name="connsiteY61" fmla="*/ 376238 h 590550"/>
              <a:gd name="connsiteX62" fmla="*/ 445987 w 765075"/>
              <a:gd name="connsiteY62" fmla="*/ 319088 h 590550"/>
              <a:gd name="connsiteX63" fmla="*/ 460275 w 765075"/>
              <a:gd name="connsiteY63" fmla="*/ 300038 h 590550"/>
              <a:gd name="connsiteX64" fmla="*/ 474562 w 765075"/>
              <a:gd name="connsiteY64" fmla="*/ 285750 h 590550"/>
              <a:gd name="connsiteX65" fmla="*/ 486469 w 765075"/>
              <a:gd name="connsiteY65" fmla="*/ 257175 h 590550"/>
              <a:gd name="connsiteX66" fmla="*/ 491231 w 765075"/>
              <a:gd name="connsiteY66" fmla="*/ 238125 h 590550"/>
              <a:gd name="connsiteX67" fmla="*/ 493612 w 765075"/>
              <a:gd name="connsiteY67" fmla="*/ 228600 h 590550"/>
              <a:gd name="connsiteX68" fmla="*/ 498375 w 765075"/>
              <a:gd name="connsiteY68" fmla="*/ 221457 h 590550"/>
              <a:gd name="connsiteX69" fmla="*/ 495994 w 765075"/>
              <a:gd name="connsiteY69" fmla="*/ 166688 h 590550"/>
              <a:gd name="connsiteX70" fmla="*/ 479325 w 765075"/>
              <a:gd name="connsiteY70" fmla="*/ 159544 h 590550"/>
              <a:gd name="connsiteX71" fmla="*/ 462656 w 765075"/>
              <a:gd name="connsiteY71" fmla="*/ 150019 h 590550"/>
              <a:gd name="connsiteX72" fmla="*/ 455512 w 765075"/>
              <a:gd name="connsiteY72" fmla="*/ 135732 h 590550"/>
              <a:gd name="connsiteX73" fmla="*/ 453131 w 765075"/>
              <a:gd name="connsiteY73" fmla="*/ 119063 h 590550"/>
              <a:gd name="connsiteX74" fmla="*/ 448369 w 765075"/>
              <a:gd name="connsiteY74" fmla="*/ 109538 h 590550"/>
              <a:gd name="connsiteX75" fmla="*/ 445987 w 765075"/>
              <a:gd name="connsiteY75" fmla="*/ 100013 h 590550"/>
              <a:gd name="connsiteX76" fmla="*/ 438844 w 765075"/>
              <a:gd name="connsiteY76" fmla="*/ 95250 h 590550"/>
              <a:gd name="connsiteX77" fmla="*/ 426937 w 765075"/>
              <a:gd name="connsiteY77" fmla="*/ 78582 h 590550"/>
              <a:gd name="connsiteX78" fmla="*/ 419794 w 765075"/>
              <a:gd name="connsiteY78" fmla="*/ 71438 h 590550"/>
              <a:gd name="connsiteX79" fmla="*/ 400744 w 765075"/>
              <a:gd name="connsiteY79" fmla="*/ 61913 h 590550"/>
              <a:gd name="connsiteX80" fmla="*/ 381694 w 765075"/>
              <a:gd name="connsiteY80" fmla="*/ 50007 h 590550"/>
              <a:gd name="connsiteX81" fmla="*/ 372169 w 765075"/>
              <a:gd name="connsiteY81" fmla="*/ 42863 h 590550"/>
              <a:gd name="connsiteX82" fmla="*/ 362644 w 765075"/>
              <a:gd name="connsiteY82" fmla="*/ 38100 h 590550"/>
              <a:gd name="connsiteX83" fmla="*/ 341212 w 765075"/>
              <a:gd name="connsiteY83" fmla="*/ 19050 h 590550"/>
              <a:gd name="connsiteX84" fmla="*/ 326925 w 765075"/>
              <a:gd name="connsiteY84" fmla="*/ 11907 h 590550"/>
              <a:gd name="connsiteX85" fmla="*/ 288825 w 765075"/>
              <a:gd name="connsiteY85" fmla="*/ 0 h 590550"/>
              <a:gd name="connsiteX86" fmla="*/ 267394 w 765075"/>
              <a:gd name="connsiteY86" fmla="*/ 4763 h 590550"/>
              <a:gd name="connsiteX87" fmla="*/ 255487 w 765075"/>
              <a:gd name="connsiteY87" fmla="*/ 7144 h 590550"/>
              <a:gd name="connsiteX88" fmla="*/ 215006 w 765075"/>
              <a:gd name="connsiteY88" fmla="*/ 52388 h 590550"/>
              <a:gd name="connsiteX89" fmla="*/ 157856 w 765075"/>
              <a:gd name="connsiteY89" fmla="*/ 116682 h 590550"/>
              <a:gd name="connsiteX90" fmla="*/ 134044 w 765075"/>
              <a:gd name="connsiteY90" fmla="*/ 192882 h 590550"/>
              <a:gd name="connsiteX91" fmla="*/ 114994 w 765075"/>
              <a:gd name="connsiteY91" fmla="*/ 240507 h 590550"/>
              <a:gd name="connsiteX92" fmla="*/ 62606 w 765075"/>
              <a:gd name="connsiteY92" fmla="*/ 235744 h 590550"/>
              <a:gd name="connsiteX93" fmla="*/ 34031 w 765075"/>
              <a:gd name="connsiteY93" fmla="*/ 219076 h 590550"/>
              <a:gd name="connsiteX94" fmla="*/ 10219 w 765075"/>
              <a:gd name="connsiteY94" fmla="*/ 276225 h 590550"/>
              <a:gd name="connsiteX95" fmla="*/ 12600 w 765075"/>
              <a:gd name="connsiteY95" fmla="*/ 302419 h 590550"/>
              <a:gd name="connsiteX96" fmla="*/ 694 w 765075"/>
              <a:gd name="connsiteY96" fmla="*/ 338138 h 590550"/>
              <a:gd name="connsiteX0" fmla="*/ 694 w 765075"/>
              <a:gd name="connsiteY0" fmla="*/ 338138 h 590550"/>
              <a:gd name="connsiteX1" fmla="*/ 84037 w 765075"/>
              <a:gd name="connsiteY1" fmla="*/ 369094 h 590550"/>
              <a:gd name="connsiteX2" fmla="*/ 155475 w 765075"/>
              <a:gd name="connsiteY2" fmla="*/ 390525 h 590550"/>
              <a:gd name="connsiteX3" fmla="*/ 222150 w 765075"/>
              <a:gd name="connsiteY3" fmla="*/ 414338 h 590550"/>
              <a:gd name="connsiteX4" fmla="*/ 231675 w 765075"/>
              <a:gd name="connsiteY4" fmla="*/ 419100 h 590550"/>
              <a:gd name="connsiteX5" fmla="*/ 241200 w 765075"/>
              <a:gd name="connsiteY5" fmla="*/ 421482 h 590550"/>
              <a:gd name="connsiteX6" fmla="*/ 269775 w 765075"/>
              <a:gd name="connsiteY6" fmla="*/ 435769 h 590550"/>
              <a:gd name="connsiteX7" fmla="*/ 276919 w 765075"/>
              <a:gd name="connsiteY7" fmla="*/ 440532 h 590550"/>
              <a:gd name="connsiteX8" fmla="*/ 305494 w 765075"/>
              <a:gd name="connsiteY8" fmla="*/ 459582 h 590550"/>
              <a:gd name="connsiteX9" fmla="*/ 312637 w 765075"/>
              <a:gd name="connsiteY9" fmla="*/ 466725 h 590550"/>
              <a:gd name="connsiteX10" fmla="*/ 322162 w 765075"/>
              <a:gd name="connsiteY10" fmla="*/ 471488 h 590550"/>
              <a:gd name="connsiteX11" fmla="*/ 334069 w 765075"/>
              <a:gd name="connsiteY11" fmla="*/ 476250 h 590550"/>
              <a:gd name="connsiteX12" fmla="*/ 367406 w 765075"/>
              <a:gd name="connsiteY12" fmla="*/ 481013 h 590550"/>
              <a:gd name="connsiteX13" fmla="*/ 400744 w 765075"/>
              <a:gd name="connsiteY13" fmla="*/ 488157 h 590550"/>
              <a:gd name="connsiteX14" fmla="*/ 415031 w 765075"/>
              <a:gd name="connsiteY14" fmla="*/ 492919 h 590550"/>
              <a:gd name="connsiteX15" fmla="*/ 436462 w 765075"/>
              <a:gd name="connsiteY15" fmla="*/ 497682 h 590550"/>
              <a:gd name="connsiteX16" fmla="*/ 457894 w 765075"/>
              <a:gd name="connsiteY16" fmla="*/ 507207 h 590550"/>
              <a:gd name="connsiteX17" fmla="*/ 476944 w 765075"/>
              <a:gd name="connsiteY17" fmla="*/ 516732 h 590550"/>
              <a:gd name="connsiteX18" fmla="*/ 484087 w 765075"/>
              <a:gd name="connsiteY18" fmla="*/ 523875 h 590550"/>
              <a:gd name="connsiteX19" fmla="*/ 510281 w 765075"/>
              <a:gd name="connsiteY19" fmla="*/ 533400 h 590550"/>
              <a:gd name="connsiteX20" fmla="*/ 517425 w 765075"/>
              <a:gd name="connsiteY20" fmla="*/ 538163 h 590550"/>
              <a:gd name="connsiteX21" fmla="*/ 531712 w 765075"/>
              <a:gd name="connsiteY21" fmla="*/ 542925 h 590550"/>
              <a:gd name="connsiteX22" fmla="*/ 538856 w 765075"/>
              <a:gd name="connsiteY22" fmla="*/ 547688 h 590550"/>
              <a:gd name="connsiteX23" fmla="*/ 546000 w 765075"/>
              <a:gd name="connsiteY23" fmla="*/ 550069 h 590550"/>
              <a:gd name="connsiteX24" fmla="*/ 557906 w 765075"/>
              <a:gd name="connsiteY24" fmla="*/ 554832 h 590550"/>
              <a:gd name="connsiteX25" fmla="*/ 565050 w 765075"/>
              <a:gd name="connsiteY25" fmla="*/ 557213 h 590550"/>
              <a:gd name="connsiteX26" fmla="*/ 629344 w 765075"/>
              <a:gd name="connsiteY26" fmla="*/ 559594 h 590550"/>
              <a:gd name="connsiteX27" fmla="*/ 667444 w 765075"/>
              <a:gd name="connsiteY27" fmla="*/ 573882 h 590550"/>
              <a:gd name="connsiteX28" fmla="*/ 700781 w 765075"/>
              <a:gd name="connsiteY28" fmla="*/ 581025 h 590550"/>
              <a:gd name="connsiteX29" fmla="*/ 719831 w 765075"/>
              <a:gd name="connsiteY29" fmla="*/ 585788 h 590550"/>
              <a:gd name="connsiteX30" fmla="*/ 738881 w 765075"/>
              <a:gd name="connsiteY30" fmla="*/ 590550 h 590550"/>
              <a:gd name="connsiteX31" fmla="*/ 748406 w 765075"/>
              <a:gd name="connsiteY31" fmla="*/ 576263 h 590550"/>
              <a:gd name="connsiteX32" fmla="*/ 755550 w 765075"/>
              <a:gd name="connsiteY32" fmla="*/ 566738 h 590550"/>
              <a:gd name="connsiteX33" fmla="*/ 765075 w 765075"/>
              <a:gd name="connsiteY33" fmla="*/ 547688 h 590550"/>
              <a:gd name="connsiteX34" fmla="*/ 750787 w 765075"/>
              <a:gd name="connsiteY34" fmla="*/ 545307 h 590550"/>
              <a:gd name="connsiteX35" fmla="*/ 743644 w 765075"/>
              <a:gd name="connsiteY35" fmla="*/ 542925 h 590550"/>
              <a:gd name="connsiteX36" fmla="*/ 717450 w 765075"/>
              <a:gd name="connsiteY36" fmla="*/ 540544 h 590550"/>
              <a:gd name="connsiteX37" fmla="*/ 705544 w 765075"/>
              <a:gd name="connsiteY37" fmla="*/ 535782 h 590550"/>
              <a:gd name="connsiteX38" fmla="*/ 698400 w 765075"/>
              <a:gd name="connsiteY38" fmla="*/ 533400 h 590550"/>
              <a:gd name="connsiteX39" fmla="*/ 684112 w 765075"/>
              <a:gd name="connsiteY39" fmla="*/ 523875 h 590550"/>
              <a:gd name="connsiteX40" fmla="*/ 681731 w 765075"/>
              <a:gd name="connsiteY40" fmla="*/ 514350 h 590550"/>
              <a:gd name="connsiteX41" fmla="*/ 679350 w 765075"/>
              <a:gd name="connsiteY41" fmla="*/ 492919 h 590550"/>
              <a:gd name="connsiteX42" fmla="*/ 672206 w 765075"/>
              <a:gd name="connsiteY42" fmla="*/ 488157 h 590550"/>
              <a:gd name="connsiteX43" fmla="*/ 655537 w 765075"/>
              <a:gd name="connsiteY43" fmla="*/ 471488 h 590550"/>
              <a:gd name="connsiteX44" fmla="*/ 653156 w 765075"/>
              <a:gd name="connsiteY44" fmla="*/ 464344 h 590550"/>
              <a:gd name="connsiteX45" fmla="*/ 648394 w 765075"/>
              <a:gd name="connsiteY45" fmla="*/ 454819 h 590550"/>
              <a:gd name="connsiteX46" fmla="*/ 665062 w 765075"/>
              <a:gd name="connsiteY46" fmla="*/ 457200 h 590550"/>
              <a:gd name="connsiteX47" fmla="*/ 684112 w 765075"/>
              <a:gd name="connsiteY47" fmla="*/ 461963 h 590550"/>
              <a:gd name="connsiteX48" fmla="*/ 691256 w 765075"/>
              <a:gd name="connsiteY48" fmla="*/ 454819 h 590550"/>
              <a:gd name="connsiteX49" fmla="*/ 686494 w 765075"/>
              <a:gd name="connsiteY49" fmla="*/ 442913 h 590550"/>
              <a:gd name="connsiteX50" fmla="*/ 679350 w 765075"/>
              <a:gd name="connsiteY50" fmla="*/ 426244 h 590550"/>
              <a:gd name="connsiteX51" fmla="*/ 669825 w 765075"/>
              <a:gd name="connsiteY51" fmla="*/ 423863 h 590550"/>
              <a:gd name="connsiteX52" fmla="*/ 655537 w 765075"/>
              <a:gd name="connsiteY52" fmla="*/ 435769 h 590550"/>
              <a:gd name="connsiteX53" fmla="*/ 643631 w 765075"/>
              <a:gd name="connsiteY53" fmla="*/ 447675 h 590550"/>
              <a:gd name="connsiteX54" fmla="*/ 622200 w 765075"/>
              <a:gd name="connsiteY54" fmla="*/ 457200 h 590550"/>
              <a:gd name="connsiteX55" fmla="*/ 586481 w 765075"/>
              <a:gd name="connsiteY55" fmla="*/ 459582 h 590550"/>
              <a:gd name="connsiteX56" fmla="*/ 534094 w 765075"/>
              <a:gd name="connsiteY56" fmla="*/ 459582 h 590550"/>
              <a:gd name="connsiteX57" fmla="*/ 526950 w 765075"/>
              <a:gd name="connsiteY57" fmla="*/ 454819 h 590550"/>
              <a:gd name="connsiteX58" fmla="*/ 517425 w 765075"/>
              <a:gd name="connsiteY58" fmla="*/ 438150 h 590550"/>
              <a:gd name="connsiteX59" fmla="*/ 467419 w 765075"/>
              <a:gd name="connsiteY59" fmla="*/ 423863 h 590550"/>
              <a:gd name="connsiteX60" fmla="*/ 453131 w 765075"/>
              <a:gd name="connsiteY60" fmla="*/ 404813 h 590550"/>
              <a:gd name="connsiteX61" fmla="*/ 443606 w 765075"/>
              <a:gd name="connsiteY61" fmla="*/ 376238 h 590550"/>
              <a:gd name="connsiteX62" fmla="*/ 445987 w 765075"/>
              <a:gd name="connsiteY62" fmla="*/ 319088 h 590550"/>
              <a:gd name="connsiteX63" fmla="*/ 460275 w 765075"/>
              <a:gd name="connsiteY63" fmla="*/ 300038 h 590550"/>
              <a:gd name="connsiteX64" fmla="*/ 474562 w 765075"/>
              <a:gd name="connsiteY64" fmla="*/ 285750 h 590550"/>
              <a:gd name="connsiteX65" fmla="*/ 486469 w 765075"/>
              <a:gd name="connsiteY65" fmla="*/ 257175 h 590550"/>
              <a:gd name="connsiteX66" fmla="*/ 491231 w 765075"/>
              <a:gd name="connsiteY66" fmla="*/ 238125 h 590550"/>
              <a:gd name="connsiteX67" fmla="*/ 493612 w 765075"/>
              <a:gd name="connsiteY67" fmla="*/ 228600 h 590550"/>
              <a:gd name="connsiteX68" fmla="*/ 498375 w 765075"/>
              <a:gd name="connsiteY68" fmla="*/ 221457 h 590550"/>
              <a:gd name="connsiteX69" fmla="*/ 495994 w 765075"/>
              <a:gd name="connsiteY69" fmla="*/ 166688 h 590550"/>
              <a:gd name="connsiteX70" fmla="*/ 479325 w 765075"/>
              <a:gd name="connsiteY70" fmla="*/ 159544 h 590550"/>
              <a:gd name="connsiteX71" fmla="*/ 462656 w 765075"/>
              <a:gd name="connsiteY71" fmla="*/ 150019 h 590550"/>
              <a:gd name="connsiteX72" fmla="*/ 455512 w 765075"/>
              <a:gd name="connsiteY72" fmla="*/ 135732 h 590550"/>
              <a:gd name="connsiteX73" fmla="*/ 453131 w 765075"/>
              <a:gd name="connsiteY73" fmla="*/ 119063 h 590550"/>
              <a:gd name="connsiteX74" fmla="*/ 448369 w 765075"/>
              <a:gd name="connsiteY74" fmla="*/ 109538 h 590550"/>
              <a:gd name="connsiteX75" fmla="*/ 445987 w 765075"/>
              <a:gd name="connsiteY75" fmla="*/ 100013 h 590550"/>
              <a:gd name="connsiteX76" fmla="*/ 438844 w 765075"/>
              <a:gd name="connsiteY76" fmla="*/ 95250 h 590550"/>
              <a:gd name="connsiteX77" fmla="*/ 426937 w 765075"/>
              <a:gd name="connsiteY77" fmla="*/ 78582 h 590550"/>
              <a:gd name="connsiteX78" fmla="*/ 419794 w 765075"/>
              <a:gd name="connsiteY78" fmla="*/ 71438 h 590550"/>
              <a:gd name="connsiteX79" fmla="*/ 400744 w 765075"/>
              <a:gd name="connsiteY79" fmla="*/ 61913 h 590550"/>
              <a:gd name="connsiteX80" fmla="*/ 381694 w 765075"/>
              <a:gd name="connsiteY80" fmla="*/ 50007 h 590550"/>
              <a:gd name="connsiteX81" fmla="*/ 372169 w 765075"/>
              <a:gd name="connsiteY81" fmla="*/ 42863 h 590550"/>
              <a:gd name="connsiteX82" fmla="*/ 362644 w 765075"/>
              <a:gd name="connsiteY82" fmla="*/ 38100 h 590550"/>
              <a:gd name="connsiteX83" fmla="*/ 341212 w 765075"/>
              <a:gd name="connsiteY83" fmla="*/ 19050 h 590550"/>
              <a:gd name="connsiteX84" fmla="*/ 326925 w 765075"/>
              <a:gd name="connsiteY84" fmla="*/ 11907 h 590550"/>
              <a:gd name="connsiteX85" fmla="*/ 288825 w 765075"/>
              <a:gd name="connsiteY85" fmla="*/ 0 h 590550"/>
              <a:gd name="connsiteX86" fmla="*/ 267394 w 765075"/>
              <a:gd name="connsiteY86" fmla="*/ 4763 h 590550"/>
              <a:gd name="connsiteX87" fmla="*/ 255487 w 765075"/>
              <a:gd name="connsiteY87" fmla="*/ 7144 h 590550"/>
              <a:gd name="connsiteX88" fmla="*/ 215006 w 765075"/>
              <a:gd name="connsiteY88" fmla="*/ 52388 h 590550"/>
              <a:gd name="connsiteX89" fmla="*/ 157856 w 765075"/>
              <a:gd name="connsiteY89" fmla="*/ 116682 h 590550"/>
              <a:gd name="connsiteX90" fmla="*/ 134044 w 765075"/>
              <a:gd name="connsiteY90" fmla="*/ 192882 h 590550"/>
              <a:gd name="connsiteX91" fmla="*/ 114994 w 765075"/>
              <a:gd name="connsiteY91" fmla="*/ 240507 h 590550"/>
              <a:gd name="connsiteX92" fmla="*/ 62606 w 765075"/>
              <a:gd name="connsiteY92" fmla="*/ 235744 h 590550"/>
              <a:gd name="connsiteX93" fmla="*/ 34031 w 765075"/>
              <a:gd name="connsiteY93" fmla="*/ 219076 h 590550"/>
              <a:gd name="connsiteX94" fmla="*/ 10219 w 765075"/>
              <a:gd name="connsiteY94" fmla="*/ 276225 h 590550"/>
              <a:gd name="connsiteX95" fmla="*/ 12600 w 765075"/>
              <a:gd name="connsiteY95" fmla="*/ 302419 h 590550"/>
              <a:gd name="connsiteX96" fmla="*/ 694 w 765075"/>
              <a:gd name="connsiteY96" fmla="*/ 338138 h 590550"/>
              <a:gd name="connsiteX0" fmla="*/ 694 w 765075"/>
              <a:gd name="connsiteY0" fmla="*/ 338138 h 590550"/>
              <a:gd name="connsiteX1" fmla="*/ 84037 w 765075"/>
              <a:gd name="connsiteY1" fmla="*/ 369094 h 590550"/>
              <a:gd name="connsiteX2" fmla="*/ 155475 w 765075"/>
              <a:gd name="connsiteY2" fmla="*/ 390525 h 590550"/>
              <a:gd name="connsiteX3" fmla="*/ 222150 w 765075"/>
              <a:gd name="connsiteY3" fmla="*/ 414338 h 590550"/>
              <a:gd name="connsiteX4" fmla="*/ 241200 w 765075"/>
              <a:gd name="connsiteY4" fmla="*/ 421482 h 590550"/>
              <a:gd name="connsiteX5" fmla="*/ 269775 w 765075"/>
              <a:gd name="connsiteY5" fmla="*/ 435769 h 590550"/>
              <a:gd name="connsiteX6" fmla="*/ 276919 w 765075"/>
              <a:gd name="connsiteY6" fmla="*/ 440532 h 590550"/>
              <a:gd name="connsiteX7" fmla="*/ 305494 w 765075"/>
              <a:gd name="connsiteY7" fmla="*/ 459582 h 590550"/>
              <a:gd name="connsiteX8" fmla="*/ 312637 w 765075"/>
              <a:gd name="connsiteY8" fmla="*/ 466725 h 590550"/>
              <a:gd name="connsiteX9" fmla="*/ 322162 w 765075"/>
              <a:gd name="connsiteY9" fmla="*/ 471488 h 590550"/>
              <a:gd name="connsiteX10" fmla="*/ 334069 w 765075"/>
              <a:gd name="connsiteY10" fmla="*/ 476250 h 590550"/>
              <a:gd name="connsiteX11" fmla="*/ 367406 w 765075"/>
              <a:gd name="connsiteY11" fmla="*/ 481013 h 590550"/>
              <a:gd name="connsiteX12" fmla="*/ 400744 w 765075"/>
              <a:gd name="connsiteY12" fmla="*/ 488157 h 590550"/>
              <a:gd name="connsiteX13" fmla="*/ 415031 w 765075"/>
              <a:gd name="connsiteY13" fmla="*/ 492919 h 590550"/>
              <a:gd name="connsiteX14" fmla="*/ 436462 w 765075"/>
              <a:gd name="connsiteY14" fmla="*/ 497682 h 590550"/>
              <a:gd name="connsiteX15" fmla="*/ 457894 w 765075"/>
              <a:gd name="connsiteY15" fmla="*/ 507207 h 590550"/>
              <a:gd name="connsiteX16" fmla="*/ 476944 w 765075"/>
              <a:gd name="connsiteY16" fmla="*/ 516732 h 590550"/>
              <a:gd name="connsiteX17" fmla="*/ 484087 w 765075"/>
              <a:gd name="connsiteY17" fmla="*/ 523875 h 590550"/>
              <a:gd name="connsiteX18" fmla="*/ 510281 w 765075"/>
              <a:gd name="connsiteY18" fmla="*/ 533400 h 590550"/>
              <a:gd name="connsiteX19" fmla="*/ 517425 w 765075"/>
              <a:gd name="connsiteY19" fmla="*/ 538163 h 590550"/>
              <a:gd name="connsiteX20" fmla="*/ 531712 w 765075"/>
              <a:gd name="connsiteY20" fmla="*/ 542925 h 590550"/>
              <a:gd name="connsiteX21" fmla="*/ 538856 w 765075"/>
              <a:gd name="connsiteY21" fmla="*/ 547688 h 590550"/>
              <a:gd name="connsiteX22" fmla="*/ 546000 w 765075"/>
              <a:gd name="connsiteY22" fmla="*/ 550069 h 590550"/>
              <a:gd name="connsiteX23" fmla="*/ 557906 w 765075"/>
              <a:gd name="connsiteY23" fmla="*/ 554832 h 590550"/>
              <a:gd name="connsiteX24" fmla="*/ 565050 w 765075"/>
              <a:gd name="connsiteY24" fmla="*/ 557213 h 590550"/>
              <a:gd name="connsiteX25" fmla="*/ 629344 w 765075"/>
              <a:gd name="connsiteY25" fmla="*/ 559594 h 590550"/>
              <a:gd name="connsiteX26" fmla="*/ 667444 w 765075"/>
              <a:gd name="connsiteY26" fmla="*/ 573882 h 590550"/>
              <a:gd name="connsiteX27" fmla="*/ 700781 w 765075"/>
              <a:gd name="connsiteY27" fmla="*/ 581025 h 590550"/>
              <a:gd name="connsiteX28" fmla="*/ 719831 w 765075"/>
              <a:gd name="connsiteY28" fmla="*/ 585788 h 590550"/>
              <a:gd name="connsiteX29" fmla="*/ 738881 w 765075"/>
              <a:gd name="connsiteY29" fmla="*/ 590550 h 590550"/>
              <a:gd name="connsiteX30" fmla="*/ 748406 w 765075"/>
              <a:gd name="connsiteY30" fmla="*/ 576263 h 590550"/>
              <a:gd name="connsiteX31" fmla="*/ 755550 w 765075"/>
              <a:gd name="connsiteY31" fmla="*/ 566738 h 590550"/>
              <a:gd name="connsiteX32" fmla="*/ 765075 w 765075"/>
              <a:gd name="connsiteY32" fmla="*/ 547688 h 590550"/>
              <a:gd name="connsiteX33" fmla="*/ 750787 w 765075"/>
              <a:gd name="connsiteY33" fmla="*/ 545307 h 590550"/>
              <a:gd name="connsiteX34" fmla="*/ 743644 w 765075"/>
              <a:gd name="connsiteY34" fmla="*/ 542925 h 590550"/>
              <a:gd name="connsiteX35" fmla="*/ 717450 w 765075"/>
              <a:gd name="connsiteY35" fmla="*/ 540544 h 590550"/>
              <a:gd name="connsiteX36" fmla="*/ 705544 w 765075"/>
              <a:gd name="connsiteY36" fmla="*/ 535782 h 590550"/>
              <a:gd name="connsiteX37" fmla="*/ 698400 w 765075"/>
              <a:gd name="connsiteY37" fmla="*/ 533400 h 590550"/>
              <a:gd name="connsiteX38" fmla="*/ 684112 w 765075"/>
              <a:gd name="connsiteY38" fmla="*/ 523875 h 590550"/>
              <a:gd name="connsiteX39" fmla="*/ 681731 w 765075"/>
              <a:gd name="connsiteY39" fmla="*/ 514350 h 590550"/>
              <a:gd name="connsiteX40" fmla="*/ 679350 w 765075"/>
              <a:gd name="connsiteY40" fmla="*/ 492919 h 590550"/>
              <a:gd name="connsiteX41" fmla="*/ 672206 w 765075"/>
              <a:gd name="connsiteY41" fmla="*/ 488157 h 590550"/>
              <a:gd name="connsiteX42" fmla="*/ 655537 w 765075"/>
              <a:gd name="connsiteY42" fmla="*/ 471488 h 590550"/>
              <a:gd name="connsiteX43" fmla="*/ 653156 w 765075"/>
              <a:gd name="connsiteY43" fmla="*/ 464344 h 590550"/>
              <a:gd name="connsiteX44" fmla="*/ 648394 w 765075"/>
              <a:gd name="connsiteY44" fmla="*/ 454819 h 590550"/>
              <a:gd name="connsiteX45" fmla="*/ 665062 w 765075"/>
              <a:gd name="connsiteY45" fmla="*/ 457200 h 590550"/>
              <a:gd name="connsiteX46" fmla="*/ 684112 w 765075"/>
              <a:gd name="connsiteY46" fmla="*/ 461963 h 590550"/>
              <a:gd name="connsiteX47" fmla="*/ 691256 w 765075"/>
              <a:gd name="connsiteY47" fmla="*/ 454819 h 590550"/>
              <a:gd name="connsiteX48" fmla="*/ 686494 w 765075"/>
              <a:gd name="connsiteY48" fmla="*/ 442913 h 590550"/>
              <a:gd name="connsiteX49" fmla="*/ 679350 w 765075"/>
              <a:gd name="connsiteY49" fmla="*/ 426244 h 590550"/>
              <a:gd name="connsiteX50" fmla="*/ 669825 w 765075"/>
              <a:gd name="connsiteY50" fmla="*/ 423863 h 590550"/>
              <a:gd name="connsiteX51" fmla="*/ 655537 w 765075"/>
              <a:gd name="connsiteY51" fmla="*/ 435769 h 590550"/>
              <a:gd name="connsiteX52" fmla="*/ 643631 w 765075"/>
              <a:gd name="connsiteY52" fmla="*/ 447675 h 590550"/>
              <a:gd name="connsiteX53" fmla="*/ 622200 w 765075"/>
              <a:gd name="connsiteY53" fmla="*/ 457200 h 590550"/>
              <a:gd name="connsiteX54" fmla="*/ 586481 w 765075"/>
              <a:gd name="connsiteY54" fmla="*/ 459582 h 590550"/>
              <a:gd name="connsiteX55" fmla="*/ 534094 w 765075"/>
              <a:gd name="connsiteY55" fmla="*/ 459582 h 590550"/>
              <a:gd name="connsiteX56" fmla="*/ 526950 w 765075"/>
              <a:gd name="connsiteY56" fmla="*/ 454819 h 590550"/>
              <a:gd name="connsiteX57" fmla="*/ 517425 w 765075"/>
              <a:gd name="connsiteY57" fmla="*/ 438150 h 590550"/>
              <a:gd name="connsiteX58" fmla="*/ 467419 w 765075"/>
              <a:gd name="connsiteY58" fmla="*/ 423863 h 590550"/>
              <a:gd name="connsiteX59" fmla="*/ 453131 w 765075"/>
              <a:gd name="connsiteY59" fmla="*/ 404813 h 590550"/>
              <a:gd name="connsiteX60" fmla="*/ 443606 w 765075"/>
              <a:gd name="connsiteY60" fmla="*/ 376238 h 590550"/>
              <a:gd name="connsiteX61" fmla="*/ 445987 w 765075"/>
              <a:gd name="connsiteY61" fmla="*/ 319088 h 590550"/>
              <a:gd name="connsiteX62" fmla="*/ 460275 w 765075"/>
              <a:gd name="connsiteY62" fmla="*/ 300038 h 590550"/>
              <a:gd name="connsiteX63" fmla="*/ 474562 w 765075"/>
              <a:gd name="connsiteY63" fmla="*/ 285750 h 590550"/>
              <a:gd name="connsiteX64" fmla="*/ 486469 w 765075"/>
              <a:gd name="connsiteY64" fmla="*/ 257175 h 590550"/>
              <a:gd name="connsiteX65" fmla="*/ 491231 w 765075"/>
              <a:gd name="connsiteY65" fmla="*/ 238125 h 590550"/>
              <a:gd name="connsiteX66" fmla="*/ 493612 w 765075"/>
              <a:gd name="connsiteY66" fmla="*/ 228600 h 590550"/>
              <a:gd name="connsiteX67" fmla="*/ 498375 w 765075"/>
              <a:gd name="connsiteY67" fmla="*/ 221457 h 590550"/>
              <a:gd name="connsiteX68" fmla="*/ 495994 w 765075"/>
              <a:gd name="connsiteY68" fmla="*/ 166688 h 590550"/>
              <a:gd name="connsiteX69" fmla="*/ 479325 w 765075"/>
              <a:gd name="connsiteY69" fmla="*/ 159544 h 590550"/>
              <a:gd name="connsiteX70" fmla="*/ 462656 w 765075"/>
              <a:gd name="connsiteY70" fmla="*/ 150019 h 590550"/>
              <a:gd name="connsiteX71" fmla="*/ 455512 w 765075"/>
              <a:gd name="connsiteY71" fmla="*/ 135732 h 590550"/>
              <a:gd name="connsiteX72" fmla="*/ 453131 w 765075"/>
              <a:gd name="connsiteY72" fmla="*/ 119063 h 590550"/>
              <a:gd name="connsiteX73" fmla="*/ 448369 w 765075"/>
              <a:gd name="connsiteY73" fmla="*/ 109538 h 590550"/>
              <a:gd name="connsiteX74" fmla="*/ 445987 w 765075"/>
              <a:gd name="connsiteY74" fmla="*/ 100013 h 590550"/>
              <a:gd name="connsiteX75" fmla="*/ 438844 w 765075"/>
              <a:gd name="connsiteY75" fmla="*/ 95250 h 590550"/>
              <a:gd name="connsiteX76" fmla="*/ 426937 w 765075"/>
              <a:gd name="connsiteY76" fmla="*/ 78582 h 590550"/>
              <a:gd name="connsiteX77" fmla="*/ 419794 w 765075"/>
              <a:gd name="connsiteY77" fmla="*/ 71438 h 590550"/>
              <a:gd name="connsiteX78" fmla="*/ 400744 w 765075"/>
              <a:gd name="connsiteY78" fmla="*/ 61913 h 590550"/>
              <a:gd name="connsiteX79" fmla="*/ 381694 w 765075"/>
              <a:gd name="connsiteY79" fmla="*/ 50007 h 590550"/>
              <a:gd name="connsiteX80" fmla="*/ 372169 w 765075"/>
              <a:gd name="connsiteY80" fmla="*/ 42863 h 590550"/>
              <a:gd name="connsiteX81" fmla="*/ 362644 w 765075"/>
              <a:gd name="connsiteY81" fmla="*/ 38100 h 590550"/>
              <a:gd name="connsiteX82" fmla="*/ 341212 w 765075"/>
              <a:gd name="connsiteY82" fmla="*/ 19050 h 590550"/>
              <a:gd name="connsiteX83" fmla="*/ 326925 w 765075"/>
              <a:gd name="connsiteY83" fmla="*/ 11907 h 590550"/>
              <a:gd name="connsiteX84" fmla="*/ 288825 w 765075"/>
              <a:gd name="connsiteY84" fmla="*/ 0 h 590550"/>
              <a:gd name="connsiteX85" fmla="*/ 267394 w 765075"/>
              <a:gd name="connsiteY85" fmla="*/ 4763 h 590550"/>
              <a:gd name="connsiteX86" fmla="*/ 255487 w 765075"/>
              <a:gd name="connsiteY86" fmla="*/ 7144 h 590550"/>
              <a:gd name="connsiteX87" fmla="*/ 215006 w 765075"/>
              <a:gd name="connsiteY87" fmla="*/ 52388 h 590550"/>
              <a:gd name="connsiteX88" fmla="*/ 157856 w 765075"/>
              <a:gd name="connsiteY88" fmla="*/ 116682 h 590550"/>
              <a:gd name="connsiteX89" fmla="*/ 134044 w 765075"/>
              <a:gd name="connsiteY89" fmla="*/ 192882 h 590550"/>
              <a:gd name="connsiteX90" fmla="*/ 114994 w 765075"/>
              <a:gd name="connsiteY90" fmla="*/ 240507 h 590550"/>
              <a:gd name="connsiteX91" fmla="*/ 62606 w 765075"/>
              <a:gd name="connsiteY91" fmla="*/ 235744 h 590550"/>
              <a:gd name="connsiteX92" fmla="*/ 34031 w 765075"/>
              <a:gd name="connsiteY92" fmla="*/ 219076 h 590550"/>
              <a:gd name="connsiteX93" fmla="*/ 10219 w 765075"/>
              <a:gd name="connsiteY93" fmla="*/ 276225 h 590550"/>
              <a:gd name="connsiteX94" fmla="*/ 12600 w 765075"/>
              <a:gd name="connsiteY94" fmla="*/ 302419 h 590550"/>
              <a:gd name="connsiteX95" fmla="*/ 694 w 765075"/>
              <a:gd name="connsiteY95" fmla="*/ 338138 h 590550"/>
              <a:gd name="connsiteX0" fmla="*/ 694 w 765075"/>
              <a:gd name="connsiteY0" fmla="*/ 338138 h 590550"/>
              <a:gd name="connsiteX1" fmla="*/ 84037 w 765075"/>
              <a:gd name="connsiteY1" fmla="*/ 369094 h 590550"/>
              <a:gd name="connsiteX2" fmla="*/ 155475 w 765075"/>
              <a:gd name="connsiteY2" fmla="*/ 390525 h 590550"/>
              <a:gd name="connsiteX3" fmla="*/ 222150 w 765075"/>
              <a:gd name="connsiteY3" fmla="*/ 414338 h 590550"/>
              <a:gd name="connsiteX4" fmla="*/ 269775 w 765075"/>
              <a:gd name="connsiteY4" fmla="*/ 435769 h 590550"/>
              <a:gd name="connsiteX5" fmla="*/ 276919 w 765075"/>
              <a:gd name="connsiteY5" fmla="*/ 440532 h 590550"/>
              <a:gd name="connsiteX6" fmla="*/ 305494 w 765075"/>
              <a:gd name="connsiteY6" fmla="*/ 459582 h 590550"/>
              <a:gd name="connsiteX7" fmla="*/ 312637 w 765075"/>
              <a:gd name="connsiteY7" fmla="*/ 466725 h 590550"/>
              <a:gd name="connsiteX8" fmla="*/ 322162 w 765075"/>
              <a:gd name="connsiteY8" fmla="*/ 471488 h 590550"/>
              <a:gd name="connsiteX9" fmla="*/ 334069 w 765075"/>
              <a:gd name="connsiteY9" fmla="*/ 476250 h 590550"/>
              <a:gd name="connsiteX10" fmla="*/ 367406 w 765075"/>
              <a:gd name="connsiteY10" fmla="*/ 481013 h 590550"/>
              <a:gd name="connsiteX11" fmla="*/ 400744 w 765075"/>
              <a:gd name="connsiteY11" fmla="*/ 488157 h 590550"/>
              <a:gd name="connsiteX12" fmla="*/ 415031 w 765075"/>
              <a:gd name="connsiteY12" fmla="*/ 492919 h 590550"/>
              <a:gd name="connsiteX13" fmla="*/ 436462 w 765075"/>
              <a:gd name="connsiteY13" fmla="*/ 497682 h 590550"/>
              <a:gd name="connsiteX14" fmla="*/ 457894 w 765075"/>
              <a:gd name="connsiteY14" fmla="*/ 507207 h 590550"/>
              <a:gd name="connsiteX15" fmla="*/ 476944 w 765075"/>
              <a:gd name="connsiteY15" fmla="*/ 516732 h 590550"/>
              <a:gd name="connsiteX16" fmla="*/ 484087 w 765075"/>
              <a:gd name="connsiteY16" fmla="*/ 523875 h 590550"/>
              <a:gd name="connsiteX17" fmla="*/ 510281 w 765075"/>
              <a:gd name="connsiteY17" fmla="*/ 533400 h 590550"/>
              <a:gd name="connsiteX18" fmla="*/ 517425 w 765075"/>
              <a:gd name="connsiteY18" fmla="*/ 538163 h 590550"/>
              <a:gd name="connsiteX19" fmla="*/ 531712 w 765075"/>
              <a:gd name="connsiteY19" fmla="*/ 542925 h 590550"/>
              <a:gd name="connsiteX20" fmla="*/ 538856 w 765075"/>
              <a:gd name="connsiteY20" fmla="*/ 547688 h 590550"/>
              <a:gd name="connsiteX21" fmla="*/ 546000 w 765075"/>
              <a:gd name="connsiteY21" fmla="*/ 550069 h 590550"/>
              <a:gd name="connsiteX22" fmla="*/ 557906 w 765075"/>
              <a:gd name="connsiteY22" fmla="*/ 554832 h 590550"/>
              <a:gd name="connsiteX23" fmla="*/ 565050 w 765075"/>
              <a:gd name="connsiteY23" fmla="*/ 557213 h 590550"/>
              <a:gd name="connsiteX24" fmla="*/ 629344 w 765075"/>
              <a:gd name="connsiteY24" fmla="*/ 559594 h 590550"/>
              <a:gd name="connsiteX25" fmla="*/ 667444 w 765075"/>
              <a:gd name="connsiteY25" fmla="*/ 573882 h 590550"/>
              <a:gd name="connsiteX26" fmla="*/ 700781 w 765075"/>
              <a:gd name="connsiteY26" fmla="*/ 581025 h 590550"/>
              <a:gd name="connsiteX27" fmla="*/ 719831 w 765075"/>
              <a:gd name="connsiteY27" fmla="*/ 585788 h 590550"/>
              <a:gd name="connsiteX28" fmla="*/ 738881 w 765075"/>
              <a:gd name="connsiteY28" fmla="*/ 590550 h 590550"/>
              <a:gd name="connsiteX29" fmla="*/ 748406 w 765075"/>
              <a:gd name="connsiteY29" fmla="*/ 576263 h 590550"/>
              <a:gd name="connsiteX30" fmla="*/ 755550 w 765075"/>
              <a:gd name="connsiteY30" fmla="*/ 566738 h 590550"/>
              <a:gd name="connsiteX31" fmla="*/ 765075 w 765075"/>
              <a:gd name="connsiteY31" fmla="*/ 547688 h 590550"/>
              <a:gd name="connsiteX32" fmla="*/ 750787 w 765075"/>
              <a:gd name="connsiteY32" fmla="*/ 545307 h 590550"/>
              <a:gd name="connsiteX33" fmla="*/ 743644 w 765075"/>
              <a:gd name="connsiteY33" fmla="*/ 542925 h 590550"/>
              <a:gd name="connsiteX34" fmla="*/ 717450 w 765075"/>
              <a:gd name="connsiteY34" fmla="*/ 540544 h 590550"/>
              <a:gd name="connsiteX35" fmla="*/ 705544 w 765075"/>
              <a:gd name="connsiteY35" fmla="*/ 535782 h 590550"/>
              <a:gd name="connsiteX36" fmla="*/ 698400 w 765075"/>
              <a:gd name="connsiteY36" fmla="*/ 533400 h 590550"/>
              <a:gd name="connsiteX37" fmla="*/ 684112 w 765075"/>
              <a:gd name="connsiteY37" fmla="*/ 523875 h 590550"/>
              <a:gd name="connsiteX38" fmla="*/ 681731 w 765075"/>
              <a:gd name="connsiteY38" fmla="*/ 514350 h 590550"/>
              <a:gd name="connsiteX39" fmla="*/ 679350 w 765075"/>
              <a:gd name="connsiteY39" fmla="*/ 492919 h 590550"/>
              <a:gd name="connsiteX40" fmla="*/ 672206 w 765075"/>
              <a:gd name="connsiteY40" fmla="*/ 488157 h 590550"/>
              <a:gd name="connsiteX41" fmla="*/ 655537 w 765075"/>
              <a:gd name="connsiteY41" fmla="*/ 471488 h 590550"/>
              <a:gd name="connsiteX42" fmla="*/ 653156 w 765075"/>
              <a:gd name="connsiteY42" fmla="*/ 464344 h 590550"/>
              <a:gd name="connsiteX43" fmla="*/ 648394 w 765075"/>
              <a:gd name="connsiteY43" fmla="*/ 454819 h 590550"/>
              <a:gd name="connsiteX44" fmla="*/ 665062 w 765075"/>
              <a:gd name="connsiteY44" fmla="*/ 457200 h 590550"/>
              <a:gd name="connsiteX45" fmla="*/ 684112 w 765075"/>
              <a:gd name="connsiteY45" fmla="*/ 461963 h 590550"/>
              <a:gd name="connsiteX46" fmla="*/ 691256 w 765075"/>
              <a:gd name="connsiteY46" fmla="*/ 454819 h 590550"/>
              <a:gd name="connsiteX47" fmla="*/ 686494 w 765075"/>
              <a:gd name="connsiteY47" fmla="*/ 442913 h 590550"/>
              <a:gd name="connsiteX48" fmla="*/ 679350 w 765075"/>
              <a:gd name="connsiteY48" fmla="*/ 426244 h 590550"/>
              <a:gd name="connsiteX49" fmla="*/ 669825 w 765075"/>
              <a:gd name="connsiteY49" fmla="*/ 423863 h 590550"/>
              <a:gd name="connsiteX50" fmla="*/ 655537 w 765075"/>
              <a:gd name="connsiteY50" fmla="*/ 435769 h 590550"/>
              <a:gd name="connsiteX51" fmla="*/ 643631 w 765075"/>
              <a:gd name="connsiteY51" fmla="*/ 447675 h 590550"/>
              <a:gd name="connsiteX52" fmla="*/ 622200 w 765075"/>
              <a:gd name="connsiteY52" fmla="*/ 457200 h 590550"/>
              <a:gd name="connsiteX53" fmla="*/ 586481 w 765075"/>
              <a:gd name="connsiteY53" fmla="*/ 459582 h 590550"/>
              <a:gd name="connsiteX54" fmla="*/ 534094 w 765075"/>
              <a:gd name="connsiteY54" fmla="*/ 459582 h 590550"/>
              <a:gd name="connsiteX55" fmla="*/ 526950 w 765075"/>
              <a:gd name="connsiteY55" fmla="*/ 454819 h 590550"/>
              <a:gd name="connsiteX56" fmla="*/ 517425 w 765075"/>
              <a:gd name="connsiteY56" fmla="*/ 438150 h 590550"/>
              <a:gd name="connsiteX57" fmla="*/ 467419 w 765075"/>
              <a:gd name="connsiteY57" fmla="*/ 423863 h 590550"/>
              <a:gd name="connsiteX58" fmla="*/ 453131 w 765075"/>
              <a:gd name="connsiteY58" fmla="*/ 404813 h 590550"/>
              <a:gd name="connsiteX59" fmla="*/ 443606 w 765075"/>
              <a:gd name="connsiteY59" fmla="*/ 376238 h 590550"/>
              <a:gd name="connsiteX60" fmla="*/ 445987 w 765075"/>
              <a:gd name="connsiteY60" fmla="*/ 319088 h 590550"/>
              <a:gd name="connsiteX61" fmla="*/ 460275 w 765075"/>
              <a:gd name="connsiteY61" fmla="*/ 300038 h 590550"/>
              <a:gd name="connsiteX62" fmla="*/ 474562 w 765075"/>
              <a:gd name="connsiteY62" fmla="*/ 285750 h 590550"/>
              <a:gd name="connsiteX63" fmla="*/ 486469 w 765075"/>
              <a:gd name="connsiteY63" fmla="*/ 257175 h 590550"/>
              <a:gd name="connsiteX64" fmla="*/ 491231 w 765075"/>
              <a:gd name="connsiteY64" fmla="*/ 238125 h 590550"/>
              <a:gd name="connsiteX65" fmla="*/ 493612 w 765075"/>
              <a:gd name="connsiteY65" fmla="*/ 228600 h 590550"/>
              <a:gd name="connsiteX66" fmla="*/ 498375 w 765075"/>
              <a:gd name="connsiteY66" fmla="*/ 221457 h 590550"/>
              <a:gd name="connsiteX67" fmla="*/ 495994 w 765075"/>
              <a:gd name="connsiteY67" fmla="*/ 166688 h 590550"/>
              <a:gd name="connsiteX68" fmla="*/ 479325 w 765075"/>
              <a:gd name="connsiteY68" fmla="*/ 159544 h 590550"/>
              <a:gd name="connsiteX69" fmla="*/ 462656 w 765075"/>
              <a:gd name="connsiteY69" fmla="*/ 150019 h 590550"/>
              <a:gd name="connsiteX70" fmla="*/ 455512 w 765075"/>
              <a:gd name="connsiteY70" fmla="*/ 135732 h 590550"/>
              <a:gd name="connsiteX71" fmla="*/ 453131 w 765075"/>
              <a:gd name="connsiteY71" fmla="*/ 119063 h 590550"/>
              <a:gd name="connsiteX72" fmla="*/ 448369 w 765075"/>
              <a:gd name="connsiteY72" fmla="*/ 109538 h 590550"/>
              <a:gd name="connsiteX73" fmla="*/ 445987 w 765075"/>
              <a:gd name="connsiteY73" fmla="*/ 100013 h 590550"/>
              <a:gd name="connsiteX74" fmla="*/ 438844 w 765075"/>
              <a:gd name="connsiteY74" fmla="*/ 95250 h 590550"/>
              <a:gd name="connsiteX75" fmla="*/ 426937 w 765075"/>
              <a:gd name="connsiteY75" fmla="*/ 78582 h 590550"/>
              <a:gd name="connsiteX76" fmla="*/ 419794 w 765075"/>
              <a:gd name="connsiteY76" fmla="*/ 71438 h 590550"/>
              <a:gd name="connsiteX77" fmla="*/ 400744 w 765075"/>
              <a:gd name="connsiteY77" fmla="*/ 61913 h 590550"/>
              <a:gd name="connsiteX78" fmla="*/ 381694 w 765075"/>
              <a:gd name="connsiteY78" fmla="*/ 50007 h 590550"/>
              <a:gd name="connsiteX79" fmla="*/ 372169 w 765075"/>
              <a:gd name="connsiteY79" fmla="*/ 42863 h 590550"/>
              <a:gd name="connsiteX80" fmla="*/ 362644 w 765075"/>
              <a:gd name="connsiteY80" fmla="*/ 38100 h 590550"/>
              <a:gd name="connsiteX81" fmla="*/ 341212 w 765075"/>
              <a:gd name="connsiteY81" fmla="*/ 19050 h 590550"/>
              <a:gd name="connsiteX82" fmla="*/ 326925 w 765075"/>
              <a:gd name="connsiteY82" fmla="*/ 11907 h 590550"/>
              <a:gd name="connsiteX83" fmla="*/ 288825 w 765075"/>
              <a:gd name="connsiteY83" fmla="*/ 0 h 590550"/>
              <a:gd name="connsiteX84" fmla="*/ 267394 w 765075"/>
              <a:gd name="connsiteY84" fmla="*/ 4763 h 590550"/>
              <a:gd name="connsiteX85" fmla="*/ 255487 w 765075"/>
              <a:gd name="connsiteY85" fmla="*/ 7144 h 590550"/>
              <a:gd name="connsiteX86" fmla="*/ 215006 w 765075"/>
              <a:gd name="connsiteY86" fmla="*/ 52388 h 590550"/>
              <a:gd name="connsiteX87" fmla="*/ 157856 w 765075"/>
              <a:gd name="connsiteY87" fmla="*/ 116682 h 590550"/>
              <a:gd name="connsiteX88" fmla="*/ 134044 w 765075"/>
              <a:gd name="connsiteY88" fmla="*/ 192882 h 590550"/>
              <a:gd name="connsiteX89" fmla="*/ 114994 w 765075"/>
              <a:gd name="connsiteY89" fmla="*/ 240507 h 590550"/>
              <a:gd name="connsiteX90" fmla="*/ 62606 w 765075"/>
              <a:gd name="connsiteY90" fmla="*/ 235744 h 590550"/>
              <a:gd name="connsiteX91" fmla="*/ 34031 w 765075"/>
              <a:gd name="connsiteY91" fmla="*/ 219076 h 590550"/>
              <a:gd name="connsiteX92" fmla="*/ 10219 w 765075"/>
              <a:gd name="connsiteY92" fmla="*/ 276225 h 590550"/>
              <a:gd name="connsiteX93" fmla="*/ 12600 w 765075"/>
              <a:gd name="connsiteY93" fmla="*/ 302419 h 590550"/>
              <a:gd name="connsiteX94" fmla="*/ 694 w 765075"/>
              <a:gd name="connsiteY94" fmla="*/ 338138 h 590550"/>
              <a:gd name="connsiteX0" fmla="*/ 694 w 765075"/>
              <a:gd name="connsiteY0" fmla="*/ 338138 h 590550"/>
              <a:gd name="connsiteX1" fmla="*/ 84037 w 765075"/>
              <a:gd name="connsiteY1" fmla="*/ 369094 h 590550"/>
              <a:gd name="connsiteX2" fmla="*/ 155475 w 765075"/>
              <a:gd name="connsiteY2" fmla="*/ 390525 h 590550"/>
              <a:gd name="connsiteX3" fmla="*/ 222150 w 765075"/>
              <a:gd name="connsiteY3" fmla="*/ 414338 h 590550"/>
              <a:gd name="connsiteX4" fmla="*/ 269775 w 765075"/>
              <a:gd name="connsiteY4" fmla="*/ 435769 h 590550"/>
              <a:gd name="connsiteX5" fmla="*/ 305494 w 765075"/>
              <a:gd name="connsiteY5" fmla="*/ 459582 h 590550"/>
              <a:gd name="connsiteX6" fmla="*/ 312637 w 765075"/>
              <a:gd name="connsiteY6" fmla="*/ 466725 h 590550"/>
              <a:gd name="connsiteX7" fmla="*/ 322162 w 765075"/>
              <a:gd name="connsiteY7" fmla="*/ 471488 h 590550"/>
              <a:gd name="connsiteX8" fmla="*/ 334069 w 765075"/>
              <a:gd name="connsiteY8" fmla="*/ 476250 h 590550"/>
              <a:gd name="connsiteX9" fmla="*/ 367406 w 765075"/>
              <a:gd name="connsiteY9" fmla="*/ 481013 h 590550"/>
              <a:gd name="connsiteX10" fmla="*/ 400744 w 765075"/>
              <a:gd name="connsiteY10" fmla="*/ 488157 h 590550"/>
              <a:gd name="connsiteX11" fmla="*/ 415031 w 765075"/>
              <a:gd name="connsiteY11" fmla="*/ 492919 h 590550"/>
              <a:gd name="connsiteX12" fmla="*/ 436462 w 765075"/>
              <a:gd name="connsiteY12" fmla="*/ 497682 h 590550"/>
              <a:gd name="connsiteX13" fmla="*/ 457894 w 765075"/>
              <a:gd name="connsiteY13" fmla="*/ 507207 h 590550"/>
              <a:gd name="connsiteX14" fmla="*/ 476944 w 765075"/>
              <a:gd name="connsiteY14" fmla="*/ 516732 h 590550"/>
              <a:gd name="connsiteX15" fmla="*/ 484087 w 765075"/>
              <a:gd name="connsiteY15" fmla="*/ 523875 h 590550"/>
              <a:gd name="connsiteX16" fmla="*/ 510281 w 765075"/>
              <a:gd name="connsiteY16" fmla="*/ 533400 h 590550"/>
              <a:gd name="connsiteX17" fmla="*/ 517425 w 765075"/>
              <a:gd name="connsiteY17" fmla="*/ 538163 h 590550"/>
              <a:gd name="connsiteX18" fmla="*/ 531712 w 765075"/>
              <a:gd name="connsiteY18" fmla="*/ 542925 h 590550"/>
              <a:gd name="connsiteX19" fmla="*/ 538856 w 765075"/>
              <a:gd name="connsiteY19" fmla="*/ 547688 h 590550"/>
              <a:gd name="connsiteX20" fmla="*/ 546000 w 765075"/>
              <a:gd name="connsiteY20" fmla="*/ 550069 h 590550"/>
              <a:gd name="connsiteX21" fmla="*/ 557906 w 765075"/>
              <a:gd name="connsiteY21" fmla="*/ 554832 h 590550"/>
              <a:gd name="connsiteX22" fmla="*/ 565050 w 765075"/>
              <a:gd name="connsiteY22" fmla="*/ 557213 h 590550"/>
              <a:gd name="connsiteX23" fmla="*/ 629344 w 765075"/>
              <a:gd name="connsiteY23" fmla="*/ 559594 h 590550"/>
              <a:gd name="connsiteX24" fmla="*/ 667444 w 765075"/>
              <a:gd name="connsiteY24" fmla="*/ 573882 h 590550"/>
              <a:gd name="connsiteX25" fmla="*/ 700781 w 765075"/>
              <a:gd name="connsiteY25" fmla="*/ 581025 h 590550"/>
              <a:gd name="connsiteX26" fmla="*/ 719831 w 765075"/>
              <a:gd name="connsiteY26" fmla="*/ 585788 h 590550"/>
              <a:gd name="connsiteX27" fmla="*/ 738881 w 765075"/>
              <a:gd name="connsiteY27" fmla="*/ 590550 h 590550"/>
              <a:gd name="connsiteX28" fmla="*/ 748406 w 765075"/>
              <a:gd name="connsiteY28" fmla="*/ 576263 h 590550"/>
              <a:gd name="connsiteX29" fmla="*/ 755550 w 765075"/>
              <a:gd name="connsiteY29" fmla="*/ 566738 h 590550"/>
              <a:gd name="connsiteX30" fmla="*/ 765075 w 765075"/>
              <a:gd name="connsiteY30" fmla="*/ 547688 h 590550"/>
              <a:gd name="connsiteX31" fmla="*/ 750787 w 765075"/>
              <a:gd name="connsiteY31" fmla="*/ 545307 h 590550"/>
              <a:gd name="connsiteX32" fmla="*/ 743644 w 765075"/>
              <a:gd name="connsiteY32" fmla="*/ 542925 h 590550"/>
              <a:gd name="connsiteX33" fmla="*/ 717450 w 765075"/>
              <a:gd name="connsiteY33" fmla="*/ 540544 h 590550"/>
              <a:gd name="connsiteX34" fmla="*/ 705544 w 765075"/>
              <a:gd name="connsiteY34" fmla="*/ 535782 h 590550"/>
              <a:gd name="connsiteX35" fmla="*/ 698400 w 765075"/>
              <a:gd name="connsiteY35" fmla="*/ 533400 h 590550"/>
              <a:gd name="connsiteX36" fmla="*/ 684112 w 765075"/>
              <a:gd name="connsiteY36" fmla="*/ 523875 h 590550"/>
              <a:gd name="connsiteX37" fmla="*/ 681731 w 765075"/>
              <a:gd name="connsiteY37" fmla="*/ 514350 h 590550"/>
              <a:gd name="connsiteX38" fmla="*/ 679350 w 765075"/>
              <a:gd name="connsiteY38" fmla="*/ 492919 h 590550"/>
              <a:gd name="connsiteX39" fmla="*/ 672206 w 765075"/>
              <a:gd name="connsiteY39" fmla="*/ 488157 h 590550"/>
              <a:gd name="connsiteX40" fmla="*/ 655537 w 765075"/>
              <a:gd name="connsiteY40" fmla="*/ 471488 h 590550"/>
              <a:gd name="connsiteX41" fmla="*/ 653156 w 765075"/>
              <a:gd name="connsiteY41" fmla="*/ 464344 h 590550"/>
              <a:gd name="connsiteX42" fmla="*/ 648394 w 765075"/>
              <a:gd name="connsiteY42" fmla="*/ 454819 h 590550"/>
              <a:gd name="connsiteX43" fmla="*/ 665062 w 765075"/>
              <a:gd name="connsiteY43" fmla="*/ 457200 h 590550"/>
              <a:gd name="connsiteX44" fmla="*/ 684112 w 765075"/>
              <a:gd name="connsiteY44" fmla="*/ 461963 h 590550"/>
              <a:gd name="connsiteX45" fmla="*/ 691256 w 765075"/>
              <a:gd name="connsiteY45" fmla="*/ 454819 h 590550"/>
              <a:gd name="connsiteX46" fmla="*/ 686494 w 765075"/>
              <a:gd name="connsiteY46" fmla="*/ 442913 h 590550"/>
              <a:gd name="connsiteX47" fmla="*/ 679350 w 765075"/>
              <a:gd name="connsiteY47" fmla="*/ 426244 h 590550"/>
              <a:gd name="connsiteX48" fmla="*/ 669825 w 765075"/>
              <a:gd name="connsiteY48" fmla="*/ 423863 h 590550"/>
              <a:gd name="connsiteX49" fmla="*/ 655537 w 765075"/>
              <a:gd name="connsiteY49" fmla="*/ 435769 h 590550"/>
              <a:gd name="connsiteX50" fmla="*/ 643631 w 765075"/>
              <a:gd name="connsiteY50" fmla="*/ 447675 h 590550"/>
              <a:gd name="connsiteX51" fmla="*/ 622200 w 765075"/>
              <a:gd name="connsiteY51" fmla="*/ 457200 h 590550"/>
              <a:gd name="connsiteX52" fmla="*/ 586481 w 765075"/>
              <a:gd name="connsiteY52" fmla="*/ 459582 h 590550"/>
              <a:gd name="connsiteX53" fmla="*/ 534094 w 765075"/>
              <a:gd name="connsiteY53" fmla="*/ 459582 h 590550"/>
              <a:gd name="connsiteX54" fmla="*/ 526950 w 765075"/>
              <a:gd name="connsiteY54" fmla="*/ 454819 h 590550"/>
              <a:gd name="connsiteX55" fmla="*/ 517425 w 765075"/>
              <a:gd name="connsiteY55" fmla="*/ 438150 h 590550"/>
              <a:gd name="connsiteX56" fmla="*/ 467419 w 765075"/>
              <a:gd name="connsiteY56" fmla="*/ 423863 h 590550"/>
              <a:gd name="connsiteX57" fmla="*/ 453131 w 765075"/>
              <a:gd name="connsiteY57" fmla="*/ 404813 h 590550"/>
              <a:gd name="connsiteX58" fmla="*/ 443606 w 765075"/>
              <a:gd name="connsiteY58" fmla="*/ 376238 h 590550"/>
              <a:gd name="connsiteX59" fmla="*/ 445987 w 765075"/>
              <a:gd name="connsiteY59" fmla="*/ 319088 h 590550"/>
              <a:gd name="connsiteX60" fmla="*/ 460275 w 765075"/>
              <a:gd name="connsiteY60" fmla="*/ 300038 h 590550"/>
              <a:gd name="connsiteX61" fmla="*/ 474562 w 765075"/>
              <a:gd name="connsiteY61" fmla="*/ 285750 h 590550"/>
              <a:gd name="connsiteX62" fmla="*/ 486469 w 765075"/>
              <a:gd name="connsiteY62" fmla="*/ 257175 h 590550"/>
              <a:gd name="connsiteX63" fmla="*/ 491231 w 765075"/>
              <a:gd name="connsiteY63" fmla="*/ 238125 h 590550"/>
              <a:gd name="connsiteX64" fmla="*/ 493612 w 765075"/>
              <a:gd name="connsiteY64" fmla="*/ 228600 h 590550"/>
              <a:gd name="connsiteX65" fmla="*/ 498375 w 765075"/>
              <a:gd name="connsiteY65" fmla="*/ 221457 h 590550"/>
              <a:gd name="connsiteX66" fmla="*/ 495994 w 765075"/>
              <a:gd name="connsiteY66" fmla="*/ 166688 h 590550"/>
              <a:gd name="connsiteX67" fmla="*/ 479325 w 765075"/>
              <a:gd name="connsiteY67" fmla="*/ 159544 h 590550"/>
              <a:gd name="connsiteX68" fmla="*/ 462656 w 765075"/>
              <a:gd name="connsiteY68" fmla="*/ 150019 h 590550"/>
              <a:gd name="connsiteX69" fmla="*/ 455512 w 765075"/>
              <a:gd name="connsiteY69" fmla="*/ 135732 h 590550"/>
              <a:gd name="connsiteX70" fmla="*/ 453131 w 765075"/>
              <a:gd name="connsiteY70" fmla="*/ 119063 h 590550"/>
              <a:gd name="connsiteX71" fmla="*/ 448369 w 765075"/>
              <a:gd name="connsiteY71" fmla="*/ 109538 h 590550"/>
              <a:gd name="connsiteX72" fmla="*/ 445987 w 765075"/>
              <a:gd name="connsiteY72" fmla="*/ 100013 h 590550"/>
              <a:gd name="connsiteX73" fmla="*/ 438844 w 765075"/>
              <a:gd name="connsiteY73" fmla="*/ 95250 h 590550"/>
              <a:gd name="connsiteX74" fmla="*/ 426937 w 765075"/>
              <a:gd name="connsiteY74" fmla="*/ 78582 h 590550"/>
              <a:gd name="connsiteX75" fmla="*/ 419794 w 765075"/>
              <a:gd name="connsiteY75" fmla="*/ 71438 h 590550"/>
              <a:gd name="connsiteX76" fmla="*/ 400744 w 765075"/>
              <a:gd name="connsiteY76" fmla="*/ 61913 h 590550"/>
              <a:gd name="connsiteX77" fmla="*/ 381694 w 765075"/>
              <a:gd name="connsiteY77" fmla="*/ 50007 h 590550"/>
              <a:gd name="connsiteX78" fmla="*/ 372169 w 765075"/>
              <a:gd name="connsiteY78" fmla="*/ 42863 h 590550"/>
              <a:gd name="connsiteX79" fmla="*/ 362644 w 765075"/>
              <a:gd name="connsiteY79" fmla="*/ 38100 h 590550"/>
              <a:gd name="connsiteX80" fmla="*/ 341212 w 765075"/>
              <a:gd name="connsiteY80" fmla="*/ 19050 h 590550"/>
              <a:gd name="connsiteX81" fmla="*/ 326925 w 765075"/>
              <a:gd name="connsiteY81" fmla="*/ 11907 h 590550"/>
              <a:gd name="connsiteX82" fmla="*/ 288825 w 765075"/>
              <a:gd name="connsiteY82" fmla="*/ 0 h 590550"/>
              <a:gd name="connsiteX83" fmla="*/ 267394 w 765075"/>
              <a:gd name="connsiteY83" fmla="*/ 4763 h 590550"/>
              <a:gd name="connsiteX84" fmla="*/ 255487 w 765075"/>
              <a:gd name="connsiteY84" fmla="*/ 7144 h 590550"/>
              <a:gd name="connsiteX85" fmla="*/ 215006 w 765075"/>
              <a:gd name="connsiteY85" fmla="*/ 52388 h 590550"/>
              <a:gd name="connsiteX86" fmla="*/ 157856 w 765075"/>
              <a:gd name="connsiteY86" fmla="*/ 116682 h 590550"/>
              <a:gd name="connsiteX87" fmla="*/ 134044 w 765075"/>
              <a:gd name="connsiteY87" fmla="*/ 192882 h 590550"/>
              <a:gd name="connsiteX88" fmla="*/ 114994 w 765075"/>
              <a:gd name="connsiteY88" fmla="*/ 240507 h 590550"/>
              <a:gd name="connsiteX89" fmla="*/ 62606 w 765075"/>
              <a:gd name="connsiteY89" fmla="*/ 235744 h 590550"/>
              <a:gd name="connsiteX90" fmla="*/ 34031 w 765075"/>
              <a:gd name="connsiteY90" fmla="*/ 219076 h 590550"/>
              <a:gd name="connsiteX91" fmla="*/ 10219 w 765075"/>
              <a:gd name="connsiteY91" fmla="*/ 276225 h 590550"/>
              <a:gd name="connsiteX92" fmla="*/ 12600 w 765075"/>
              <a:gd name="connsiteY92" fmla="*/ 302419 h 590550"/>
              <a:gd name="connsiteX93" fmla="*/ 694 w 765075"/>
              <a:gd name="connsiteY93" fmla="*/ 338138 h 590550"/>
              <a:gd name="connsiteX0" fmla="*/ 694 w 765075"/>
              <a:gd name="connsiteY0" fmla="*/ 338138 h 590550"/>
              <a:gd name="connsiteX1" fmla="*/ 84037 w 765075"/>
              <a:gd name="connsiteY1" fmla="*/ 369094 h 590550"/>
              <a:gd name="connsiteX2" fmla="*/ 155475 w 765075"/>
              <a:gd name="connsiteY2" fmla="*/ 390525 h 590550"/>
              <a:gd name="connsiteX3" fmla="*/ 222150 w 765075"/>
              <a:gd name="connsiteY3" fmla="*/ 414338 h 590550"/>
              <a:gd name="connsiteX4" fmla="*/ 305494 w 765075"/>
              <a:gd name="connsiteY4" fmla="*/ 459582 h 590550"/>
              <a:gd name="connsiteX5" fmla="*/ 312637 w 765075"/>
              <a:gd name="connsiteY5" fmla="*/ 466725 h 590550"/>
              <a:gd name="connsiteX6" fmla="*/ 322162 w 765075"/>
              <a:gd name="connsiteY6" fmla="*/ 471488 h 590550"/>
              <a:gd name="connsiteX7" fmla="*/ 334069 w 765075"/>
              <a:gd name="connsiteY7" fmla="*/ 476250 h 590550"/>
              <a:gd name="connsiteX8" fmla="*/ 367406 w 765075"/>
              <a:gd name="connsiteY8" fmla="*/ 481013 h 590550"/>
              <a:gd name="connsiteX9" fmla="*/ 400744 w 765075"/>
              <a:gd name="connsiteY9" fmla="*/ 488157 h 590550"/>
              <a:gd name="connsiteX10" fmla="*/ 415031 w 765075"/>
              <a:gd name="connsiteY10" fmla="*/ 492919 h 590550"/>
              <a:gd name="connsiteX11" fmla="*/ 436462 w 765075"/>
              <a:gd name="connsiteY11" fmla="*/ 497682 h 590550"/>
              <a:gd name="connsiteX12" fmla="*/ 457894 w 765075"/>
              <a:gd name="connsiteY12" fmla="*/ 507207 h 590550"/>
              <a:gd name="connsiteX13" fmla="*/ 476944 w 765075"/>
              <a:gd name="connsiteY13" fmla="*/ 516732 h 590550"/>
              <a:gd name="connsiteX14" fmla="*/ 484087 w 765075"/>
              <a:gd name="connsiteY14" fmla="*/ 523875 h 590550"/>
              <a:gd name="connsiteX15" fmla="*/ 510281 w 765075"/>
              <a:gd name="connsiteY15" fmla="*/ 533400 h 590550"/>
              <a:gd name="connsiteX16" fmla="*/ 517425 w 765075"/>
              <a:gd name="connsiteY16" fmla="*/ 538163 h 590550"/>
              <a:gd name="connsiteX17" fmla="*/ 531712 w 765075"/>
              <a:gd name="connsiteY17" fmla="*/ 542925 h 590550"/>
              <a:gd name="connsiteX18" fmla="*/ 538856 w 765075"/>
              <a:gd name="connsiteY18" fmla="*/ 547688 h 590550"/>
              <a:gd name="connsiteX19" fmla="*/ 546000 w 765075"/>
              <a:gd name="connsiteY19" fmla="*/ 550069 h 590550"/>
              <a:gd name="connsiteX20" fmla="*/ 557906 w 765075"/>
              <a:gd name="connsiteY20" fmla="*/ 554832 h 590550"/>
              <a:gd name="connsiteX21" fmla="*/ 565050 w 765075"/>
              <a:gd name="connsiteY21" fmla="*/ 557213 h 590550"/>
              <a:gd name="connsiteX22" fmla="*/ 629344 w 765075"/>
              <a:gd name="connsiteY22" fmla="*/ 559594 h 590550"/>
              <a:gd name="connsiteX23" fmla="*/ 667444 w 765075"/>
              <a:gd name="connsiteY23" fmla="*/ 573882 h 590550"/>
              <a:gd name="connsiteX24" fmla="*/ 700781 w 765075"/>
              <a:gd name="connsiteY24" fmla="*/ 581025 h 590550"/>
              <a:gd name="connsiteX25" fmla="*/ 719831 w 765075"/>
              <a:gd name="connsiteY25" fmla="*/ 585788 h 590550"/>
              <a:gd name="connsiteX26" fmla="*/ 738881 w 765075"/>
              <a:gd name="connsiteY26" fmla="*/ 590550 h 590550"/>
              <a:gd name="connsiteX27" fmla="*/ 748406 w 765075"/>
              <a:gd name="connsiteY27" fmla="*/ 576263 h 590550"/>
              <a:gd name="connsiteX28" fmla="*/ 755550 w 765075"/>
              <a:gd name="connsiteY28" fmla="*/ 566738 h 590550"/>
              <a:gd name="connsiteX29" fmla="*/ 765075 w 765075"/>
              <a:gd name="connsiteY29" fmla="*/ 547688 h 590550"/>
              <a:gd name="connsiteX30" fmla="*/ 750787 w 765075"/>
              <a:gd name="connsiteY30" fmla="*/ 545307 h 590550"/>
              <a:gd name="connsiteX31" fmla="*/ 743644 w 765075"/>
              <a:gd name="connsiteY31" fmla="*/ 542925 h 590550"/>
              <a:gd name="connsiteX32" fmla="*/ 717450 w 765075"/>
              <a:gd name="connsiteY32" fmla="*/ 540544 h 590550"/>
              <a:gd name="connsiteX33" fmla="*/ 705544 w 765075"/>
              <a:gd name="connsiteY33" fmla="*/ 535782 h 590550"/>
              <a:gd name="connsiteX34" fmla="*/ 698400 w 765075"/>
              <a:gd name="connsiteY34" fmla="*/ 533400 h 590550"/>
              <a:gd name="connsiteX35" fmla="*/ 684112 w 765075"/>
              <a:gd name="connsiteY35" fmla="*/ 523875 h 590550"/>
              <a:gd name="connsiteX36" fmla="*/ 681731 w 765075"/>
              <a:gd name="connsiteY36" fmla="*/ 514350 h 590550"/>
              <a:gd name="connsiteX37" fmla="*/ 679350 w 765075"/>
              <a:gd name="connsiteY37" fmla="*/ 492919 h 590550"/>
              <a:gd name="connsiteX38" fmla="*/ 672206 w 765075"/>
              <a:gd name="connsiteY38" fmla="*/ 488157 h 590550"/>
              <a:gd name="connsiteX39" fmla="*/ 655537 w 765075"/>
              <a:gd name="connsiteY39" fmla="*/ 471488 h 590550"/>
              <a:gd name="connsiteX40" fmla="*/ 653156 w 765075"/>
              <a:gd name="connsiteY40" fmla="*/ 464344 h 590550"/>
              <a:gd name="connsiteX41" fmla="*/ 648394 w 765075"/>
              <a:gd name="connsiteY41" fmla="*/ 454819 h 590550"/>
              <a:gd name="connsiteX42" fmla="*/ 665062 w 765075"/>
              <a:gd name="connsiteY42" fmla="*/ 457200 h 590550"/>
              <a:gd name="connsiteX43" fmla="*/ 684112 w 765075"/>
              <a:gd name="connsiteY43" fmla="*/ 461963 h 590550"/>
              <a:gd name="connsiteX44" fmla="*/ 691256 w 765075"/>
              <a:gd name="connsiteY44" fmla="*/ 454819 h 590550"/>
              <a:gd name="connsiteX45" fmla="*/ 686494 w 765075"/>
              <a:gd name="connsiteY45" fmla="*/ 442913 h 590550"/>
              <a:gd name="connsiteX46" fmla="*/ 679350 w 765075"/>
              <a:gd name="connsiteY46" fmla="*/ 426244 h 590550"/>
              <a:gd name="connsiteX47" fmla="*/ 669825 w 765075"/>
              <a:gd name="connsiteY47" fmla="*/ 423863 h 590550"/>
              <a:gd name="connsiteX48" fmla="*/ 655537 w 765075"/>
              <a:gd name="connsiteY48" fmla="*/ 435769 h 590550"/>
              <a:gd name="connsiteX49" fmla="*/ 643631 w 765075"/>
              <a:gd name="connsiteY49" fmla="*/ 447675 h 590550"/>
              <a:gd name="connsiteX50" fmla="*/ 622200 w 765075"/>
              <a:gd name="connsiteY50" fmla="*/ 457200 h 590550"/>
              <a:gd name="connsiteX51" fmla="*/ 586481 w 765075"/>
              <a:gd name="connsiteY51" fmla="*/ 459582 h 590550"/>
              <a:gd name="connsiteX52" fmla="*/ 534094 w 765075"/>
              <a:gd name="connsiteY52" fmla="*/ 459582 h 590550"/>
              <a:gd name="connsiteX53" fmla="*/ 526950 w 765075"/>
              <a:gd name="connsiteY53" fmla="*/ 454819 h 590550"/>
              <a:gd name="connsiteX54" fmla="*/ 517425 w 765075"/>
              <a:gd name="connsiteY54" fmla="*/ 438150 h 590550"/>
              <a:gd name="connsiteX55" fmla="*/ 467419 w 765075"/>
              <a:gd name="connsiteY55" fmla="*/ 423863 h 590550"/>
              <a:gd name="connsiteX56" fmla="*/ 453131 w 765075"/>
              <a:gd name="connsiteY56" fmla="*/ 404813 h 590550"/>
              <a:gd name="connsiteX57" fmla="*/ 443606 w 765075"/>
              <a:gd name="connsiteY57" fmla="*/ 376238 h 590550"/>
              <a:gd name="connsiteX58" fmla="*/ 445987 w 765075"/>
              <a:gd name="connsiteY58" fmla="*/ 319088 h 590550"/>
              <a:gd name="connsiteX59" fmla="*/ 460275 w 765075"/>
              <a:gd name="connsiteY59" fmla="*/ 300038 h 590550"/>
              <a:gd name="connsiteX60" fmla="*/ 474562 w 765075"/>
              <a:gd name="connsiteY60" fmla="*/ 285750 h 590550"/>
              <a:gd name="connsiteX61" fmla="*/ 486469 w 765075"/>
              <a:gd name="connsiteY61" fmla="*/ 257175 h 590550"/>
              <a:gd name="connsiteX62" fmla="*/ 491231 w 765075"/>
              <a:gd name="connsiteY62" fmla="*/ 238125 h 590550"/>
              <a:gd name="connsiteX63" fmla="*/ 493612 w 765075"/>
              <a:gd name="connsiteY63" fmla="*/ 228600 h 590550"/>
              <a:gd name="connsiteX64" fmla="*/ 498375 w 765075"/>
              <a:gd name="connsiteY64" fmla="*/ 221457 h 590550"/>
              <a:gd name="connsiteX65" fmla="*/ 495994 w 765075"/>
              <a:gd name="connsiteY65" fmla="*/ 166688 h 590550"/>
              <a:gd name="connsiteX66" fmla="*/ 479325 w 765075"/>
              <a:gd name="connsiteY66" fmla="*/ 159544 h 590550"/>
              <a:gd name="connsiteX67" fmla="*/ 462656 w 765075"/>
              <a:gd name="connsiteY67" fmla="*/ 150019 h 590550"/>
              <a:gd name="connsiteX68" fmla="*/ 455512 w 765075"/>
              <a:gd name="connsiteY68" fmla="*/ 135732 h 590550"/>
              <a:gd name="connsiteX69" fmla="*/ 453131 w 765075"/>
              <a:gd name="connsiteY69" fmla="*/ 119063 h 590550"/>
              <a:gd name="connsiteX70" fmla="*/ 448369 w 765075"/>
              <a:gd name="connsiteY70" fmla="*/ 109538 h 590550"/>
              <a:gd name="connsiteX71" fmla="*/ 445987 w 765075"/>
              <a:gd name="connsiteY71" fmla="*/ 100013 h 590550"/>
              <a:gd name="connsiteX72" fmla="*/ 438844 w 765075"/>
              <a:gd name="connsiteY72" fmla="*/ 95250 h 590550"/>
              <a:gd name="connsiteX73" fmla="*/ 426937 w 765075"/>
              <a:gd name="connsiteY73" fmla="*/ 78582 h 590550"/>
              <a:gd name="connsiteX74" fmla="*/ 419794 w 765075"/>
              <a:gd name="connsiteY74" fmla="*/ 71438 h 590550"/>
              <a:gd name="connsiteX75" fmla="*/ 400744 w 765075"/>
              <a:gd name="connsiteY75" fmla="*/ 61913 h 590550"/>
              <a:gd name="connsiteX76" fmla="*/ 381694 w 765075"/>
              <a:gd name="connsiteY76" fmla="*/ 50007 h 590550"/>
              <a:gd name="connsiteX77" fmla="*/ 372169 w 765075"/>
              <a:gd name="connsiteY77" fmla="*/ 42863 h 590550"/>
              <a:gd name="connsiteX78" fmla="*/ 362644 w 765075"/>
              <a:gd name="connsiteY78" fmla="*/ 38100 h 590550"/>
              <a:gd name="connsiteX79" fmla="*/ 341212 w 765075"/>
              <a:gd name="connsiteY79" fmla="*/ 19050 h 590550"/>
              <a:gd name="connsiteX80" fmla="*/ 326925 w 765075"/>
              <a:gd name="connsiteY80" fmla="*/ 11907 h 590550"/>
              <a:gd name="connsiteX81" fmla="*/ 288825 w 765075"/>
              <a:gd name="connsiteY81" fmla="*/ 0 h 590550"/>
              <a:gd name="connsiteX82" fmla="*/ 267394 w 765075"/>
              <a:gd name="connsiteY82" fmla="*/ 4763 h 590550"/>
              <a:gd name="connsiteX83" fmla="*/ 255487 w 765075"/>
              <a:gd name="connsiteY83" fmla="*/ 7144 h 590550"/>
              <a:gd name="connsiteX84" fmla="*/ 215006 w 765075"/>
              <a:gd name="connsiteY84" fmla="*/ 52388 h 590550"/>
              <a:gd name="connsiteX85" fmla="*/ 157856 w 765075"/>
              <a:gd name="connsiteY85" fmla="*/ 116682 h 590550"/>
              <a:gd name="connsiteX86" fmla="*/ 134044 w 765075"/>
              <a:gd name="connsiteY86" fmla="*/ 192882 h 590550"/>
              <a:gd name="connsiteX87" fmla="*/ 114994 w 765075"/>
              <a:gd name="connsiteY87" fmla="*/ 240507 h 590550"/>
              <a:gd name="connsiteX88" fmla="*/ 62606 w 765075"/>
              <a:gd name="connsiteY88" fmla="*/ 235744 h 590550"/>
              <a:gd name="connsiteX89" fmla="*/ 34031 w 765075"/>
              <a:gd name="connsiteY89" fmla="*/ 219076 h 590550"/>
              <a:gd name="connsiteX90" fmla="*/ 10219 w 765075"/>
              <a:gd name="connsiteY90" fmla="*/ 276225 h 590550"/>
              <a:gd name="connsiteX91" fmla="*/ 12600 w 765075"/>
              <a:gd name="connsiteY91" fmla="*/ 302419 h 590550"/>
              <a:gd name="connsiteX92" fmla="*/ 694 w 765075"/>
              <a:gd name="connsiteY92" fmla="*/ 338138 h 590550"/>
              <a:gd name="connsiteX0" fmla="*/ 694 w 765075"/>
              <a:gd name="connsiteY0" fmla="*/ 338138 h 590550"/>
              <a:gd name="connsiteX1" fmla="*/ 84037 w 765075"/>
              <a:gd name="connsiteY1" fmla="*/ 369094 h 590550"/>
              <a:gd name="connsiteX2" fmla="*/ 155475 w 765075"/>
              <a:gd name="connsiteY2" fmla="*/ 390525 h 590550"/>
              <a:gd name="connsiteX3" fmla="*/ 222150 w 765075"/>
              <a:gd name="connsiteY3" fmla="*/ 414338 h 590550"/>
              <a:gd name="connsiteX4" fmla="*/ 305494 w 765075"/>
              <a:gd name="connsiteY4" fmla="*/ 459582 h 590550"/>
              <a:gd name="connsiteX5" fmla="*/ 312637 w 765075"/>
              <a:gd name="connsiteY5" fmla="*/ 466725 h 590550"/>
              <a:gd name="connsiteX6" fmla="*/ 322162 w 765075"/>
              <a:gd name="connsiteY6" fmla="*/ 471488 h 590550"/>
              <a:gd name="connsiteX7" fmla="*/ 367406 w 765075"/>
              <a:gd name="connsiteY7" fmla="*/ 481013 h 590550"/>
              <a:gd name="connsiteX8" fmla="*/ 400744 w 765075"/>
              <a:gd name="connsiteY8" fmla="*/ 488157 h 590550"/>
              <a:gd name="connsiteX9" fmla="*/ 415031 w 765075"/>
              <a:gd name="connsiteY9" fmla="*/ 492919 h 590550"/>
              <a:gd name="connsiteX10" fmla="*/ 436462 w 765075"/>
              <a:gd name="connsiteY10" fmla="*/ 497682 h 590550"/>
              <a:gd name="connsiteX11" fmla="*/ 457894 w 765075"/>
              <a:gd name="connsiteY11" fmla="*/ 507207 h 590550"/>
              <a:gd name="connsiteX12" fmla="*/ 476944 w 765075"/>
              <a:gd name="connsiteY12" fmla="*/ 516732 h 590550"/>
              <a:gd name="connsiteX13" fmla="*/ 484087 w 765075"/>
              <a:gd name="connsiteY13" fmla="*/ 523875 h 590550"/>
              <a:gd name="connsiteX14" fmla="*/ 510281 w 765075"/>
              <a:gd name="connsiteY14" fmla="*/ 533400 h 590550"/>
              <a:gd name="connsiteX15" fmla="*/ 517425 w 765075"/>
              <a:gd name="connsiteY15" fmla="*/ 538163 h 590550"/>
              <a:gd name="connsiteX16" fmla="*/ 531712 w 765075"/>
              <a:gd name="connsiteY16" fmla="*/ 542925 h 590550"/>
              <a:gd name="connsiteX17" fmla="*/ 538856 w 765075"/>
              <a:gd name="connsiteY17" fmla="*/ 547688 h 590550"/>
              <a:gd name="connsiteX18" fmla="*/ 546000 w 765075"/>
              <a:gd name="connsiteY18" fmla="*/ 550069 h 590550"/>
              <a:gd name="connsiteX19" fmla="*/ 557906 w 765075"/>
              <a:gd name="connsiteY19" fmla="*/ 554832 h 590550"/>
              <a:gd name="connsiteX20" fmla="*/ 565050 w 765075"/>
              <a:gd name="connsiteY20" fmla="*/ 557213 h 590550"/>
              <a:gd name="connsiteX21" fmla="*/ 629344 w 765075"/>
              <a:gd name="connsiteY21" fmla="*/ 559594 h 590550"/>
              <a:gd name="connsiteX22" fmla="*/ 667444 w 765075"/>
              <a:gd name="connsiteY22" fmla="*/ 573882 h 590550"/>
              <a:gd name="connsiteX23" fmla="*/ 700781 w 765075"/>
              <a:gd name="connsiteY23" fmla="*/ 581025 h 590550"/>
              <a:gd name="connsiteX24" fmla="*/ 719831 w 765075"/>
              <a:gd name="connsiteY24" fmla="*/ 585788 h 590550"/>
              <a:gd name="connsiteX25" fmla="*/ 738881 w 765075"/>
              <a:gd name="connsiteY25" fmla="*/ 590550 h 590550"/>
              <a:gd name="connsiteX26" fmla="*/ 748406 w 765075"/>
              <a:gd name="connsiteY26" fmla="*/ 576263 h 590550"/>
              <a:gd name="connsiteX27" fmla="*/ 755550 w 765075"/>
              <a:gd name="connsiteY27" fmla="*/ 566738 h 590550"/>
              <a:gd name="connsiteX28" fmla="*/ 765075 w 765075"/>
              <a:gd name="connsiteY28" fmla="*/ 547688 h 590550"/>
              <a:gd name="connsiteX29" fmla="*/ 750787 w 765075"/>
              <a:gd name="connsiteY29" fmla="*/ 545307 h 590550"/>
              <a:gd name="connsiteX30" fmla="*/ 743644 w 765075"/>
              <a:gd name="connsiteY30" fmla="*/ 542925 h 590550"/>
              <a:gd name="connsiteX31" fmla="*/ 717450 w 765075"/>
              <a:gd name="connsiteY31" fmla="*/ 540544 h 590550"/>
              <a:gd name="connsiteX32" fmla="*/ 705544 w 765075"/>
              <a:gd name="connsiteY32" fmla="*/ 535782 h 590550"/>
              <a:gd name="connsiteX33" fmla="*/ 698400 w 765075"/>
              <a:gd name="connsiteY33" fmla="*/ 533400 h 590550"/>
              <a:gd name="connsiteX34" fmla="*/ 684112 w 765075"/>
              <a:gd name="connsiteY34" fmla="*/ 523875 h 590550"/>
              <a:gd name="connsiteX35" fmla="*/ 681731 w 765075"/>
              <a:gd name="connsiteY35" fmla="*/ 514350 h 590550"/>
              <a:gd name="connsiteX36" fmla="*/ 679350 w 765075"/>
              <a:gd name="connsiteY36" fmla="*/ 492919 h 590550"/>
              <a:gd name="connsiteX37" fmla="*/ 672206 w 765075"/>
              <a:gd name="connsiteY37" fmla="*/ 488157 h 590550"/>
              <a:gd name="connsiteX38" fmla="*/ 655537 w 765075"/>
              <a:gd name="connsiteY38" fmla="*/ 471488 h 590550"/>
              <a:gd name="connsiteX39" fmla="*/ 653156 w 765075"/>
              <a:gd name="connsiteY39" fmla="*/ 464344 h 590550"/>
              <a:gd name="connsiteX40" fmla="*/ 648394 w 765075"/>
              <a:gd name="connsiteY40" fmla="*/ 454819 h 590550"/>
              <a:gd name="connsiteX41" fmla="*/ 665062 w 765075"/>
              <a:gd name="connsiteY41" fmla="*/ 457200 h 590550"/>
              <a:gd name="connsiteX42" fmla="*/ 684112 w 765075"/>
              <a:gd name="connsiteY42" fmla="*/ 461963 h 590550"/>
              <a:gd name="connsiteX43" fmla="*/ 691256 w 765075"/>
              <a:gd name="connsiteY43" fmla="*/ 454819 h 590550"/>
              <a:gd name="connsiteX44" fmla="*/ 686494 w 765075"/>
              <a:gd name="connsiteY44" fmla="*/ 442913 h 590550"/>
              <a:gd name="connsiteX45" fmla="*/ 679350 w 765075"/>
              <a:gd name="connsiteY45" fmla="*/ 426244 h 590550"/>
              <a:gd name="connsiteX46" fmla="*/ 669825 w 765075"/>
              <a:gd name="connsiteY46" fmla="*/ 423863 h 590550"/>
              <a:gd name="connsiteX47" fmla="*/ 655537 w 765075"/>
              <a:gd name="connsiteY47" fmla="*/ 435769 h 590550"/>
              <a:gd name="connsiteX48" fmla="*/ 643631 w 765075"/>
              <a:gd name="connsiteY48" fmla="*/ 447675 h 590550"/>
              <a:gd name="connsiteX49" fmla="*/ 622200 w 765075"/>
              <a:gd name="connsiteY49" fmla="*/ 457200 h 590550"/>
              <a:gd name="connsiteX50" fmla="*/ 586481 w 765075"/>
              <a:gd name="connsiteY50" fmla="*/ 459582 h 590550"/>
              <a:gd name="connsiteX51" fmla="*/ 534094 w 765075"/>
              <a:gd name="connsiteY51" fmla="*/ 459582 h 590550"/>
              <a:gd name="connsiteX52" fmla="*/ 526950 w 765075"/>
              <a:gd name="connsiteY52" fmla="*/ 454819 h 590550"/>
              <a:gd name="connsiteX53" fmla="*/ 517425 w 765075"/>
              <a:gd name="connsiteY53" fmla="*/ 438150 h 590550"/>
              <a:gd name="connsiteX54" fmla="*/ 467419 w 765075"/>
              <a:gd name="connsiteY54" fmla="*/ 423863 h 590550"/>
              <a:gd name="connsiteX55" fmla="*/ 453131 w 765075"/>
              <a:gd name="connsiteY55" fmla="*/ 404813 h 590550"/>
              <a:gd name="connsiteX56" fmla="*/ 443606 w 765075"/>
              <a:gd name="connsiteY56" fmla="*/ 376238 h 590550"/>
              <a:gd name="connsiteX57" fmla="*/ 445987 w 765075"/>
              <a:gd name="connsiteY57" fmla="*/ 319088 h 590550"/>
              <a:gd name="connsiteX58" fmla="*/ 460275 w 765075"/>
              <a:gd name="connsiteY58" fmla="*/ 300038 h 590550"/>
              <a:gd name="connsiteX59" fmla="*/ 474562 w 765075"/>
              <a:gd name="connsiteY59" fmla="*/ 285750 h 590550"/>
              <a:gd name="connsiteX60" fmla="*/ 486469 w 765075"/>
              <a:gd name="connsiteY60" fmla="*/ 257175 h 590550"/>
              <a:gd name="connsiteX61" fmla="*/ 491231 w 765075"/>
              <a:gd name="connsiteY61" fmla="*/ 238125 h 590550"/>
              <a:gd name="connsiteX62" fmla="*/ 493612 w 765075"/>
              <a:gd name="connsiteY62" fmla="*/ 228600 h 590550"/>
              <a:gd name="connsiteX63" fmla="*/ 498375 w 765075"/>
              <a:gd name="connsiteY63" fmla="*/ 221457 h 590550"/>
              <a:gd name="connsiteX64" fmla="*/ 495994 w 765075"/>
              <a:gd name="connsiteY64" fmla="*/ 166688 h 590550"/>
              <a:gd name="connsiteX65" fmla="*/ 479325 w 765075"/>
              <a:gd name="connsiteY65" fmla="*/ 159544 h 590550"/>
              <a:gd name="connsiteX66" fmla="*/ 462656 w 765075"/>
              <a:gd name="connsiteY66" fmla="*/ 150019 h 590550"/>
              <a:gd name="connsiteX67" fmla="*/ 455512 w 765075"/>
              <a:gd name="connsiteY67" fmla="*/ 135732 h 590550"/>
              <a:gd name="connsiteX68" fmla="*/ 453131 w 765075"/>
              <a:gd name="connsiteY68" fmla="*/ 119063 h 590550"/>
              <a:gd name="connsiteX69" fmla="*/ 448369 w 765075"/>
              <a:gd name="connsiteY69" fmla="*/ 109538 h 590550"/>
              <a:gd name="connsiteX70" fmla="*/ 445987 w 765075"/>
              <a:gd name="connsiteY70" fmla="*/ 100013 h 590550"/>
              <a:gd name="connsiteX71" fmla="*/ 438844 w 765075"/>
              <a:gd name="connsiteY71" fmla="*/ 95250 h 590550"/>
              <a:gd name="connsiteX72" fmla="*/ 426937 w 765075"/>
              <a:gd name="connsiteY72" fmla="*/ 78582 h 590550"/>
              <a:gd name="connsiteX73" fmla="*/ 419794 w 765075"/>
              <a:gd name="connsiteY73" fmla="*/ 71438 h 590550"/>
              <a:gd name="connsiteX74" fmla="*/ 400744 w 765075"/>
              <a:gd name="connsiteY74" fmla="*/ 61913 h 590550"/>
              <a:gd name="connsiteX75" fmla="*/ 381694 w 765075"/>
              <a:gd name="connsiteY75" fmla="*/ 50007 h 590550"/>
              <a:gd name="connsiteX76" fmla="*/ 372169 w 765075"/>
              <a:gd name="connsiteY76" fmla="*/ 42863 h 590550"/>
              <a:gd name="connsiteX77" fmla="*/ 362644 w 765075"/>
              <a:gd name="connsiteY77" fmla="*/ 38100 h 590550"/>
              <a:gd name="connsiteX78" fmla="*/ 341212 w 765075"/>
              <a:gd name="connsiteY78" fmla="*/ 19050 h 590550"/>
              <a:gd name="connsiteX79" fmla="*/ 326925 w 765075"/>
              <a:gd name="connsiteY79" fmla="*/ 11907 h 590550"/>
              <a:gd name="connsiteX80" fmla="*/ 288825 w 765075"/>
              <a:gd name="connsiteY80" fmla="*/ 0 h 590550"/>
              <a:gd name="connsiteX81" fmla="*/ 267394 w 765075"/>
              <a:gd name="connsiteY81" fmla="*/ 4763 h 590550"/>
              <a:gd name="connsiteX82" fmla="*/ 255487 w 765075"/>
              <a:gd name="connsiteY82" fmla="*/ 7144 h 590550"/>
              <a:gd name="connsiteX83" fmla="*/ 215006 w 765075"/>
              <a:gd name="connsiteY83" fmla="*/ 52388 h 590550"/>
              <a:gd name="connsiteX84" fmla="*/ 157856 w 765075"/>
              <a:gd name="connsiteY84" fmla="*/ 116682 h 590550"/>
              <a:gd name="connsiteX85" fmla="*/ 134044 w 765075"/>
              <a:gd name="connsiteY85" fmla="*/ 192882 h 590550"/>
              <a:gd name="connsiteX86" fmla="*/ 114994 w 765075"/>
              <a:gd name="connsiteY86" fmla="*/ 240507 h 590550"/>
              <a:gd name="connsiteX87" fmla="*/ 62606 w 765075"/>
              <a:gd name="connsiteY87" fmla="*/ 235744 h 590550"/>
              <a:gd name="connsiteX88" fmla="*/ 34031 w 765075"/>
              <a:gd name="connsiteY88" fmla="*/ 219076 h 590550"/>
              <a:gd name="connsiteX89" fmla="*/ 10219 w 765075"/>
              <a:gd name="connsiteY89" fmla="*/ 276225 h 590550"/>
              <a:gd name="connsiteX90" fmla="*/ 12600 w 765075"/>
              <a:gd name="connsiteY90" fmla="*/ 302419 h 590550"/>
              <a:gd name="connsiteX91" fmla="*/ 694 w 765075"/>
              <a:gd name="connsiteY91" fmla="*/ 338138 h 590550"/>
              <a:gd name="connsiteX0" fmla="*/ 694 w 765075"/>
              <a:gd name="connsiteY0" fmla="*/ 338138 h 590550"/>
              <a:gd name="connsiteX1" fmla="*/ 84037 w 765075"/>
              <a:gd name="connsiteY1" fmla="*/ 369094 h 590550"/>
              <a:gd name="connsiteX2" fmla="*/ 155475 w 765075"/>
              <a:gd name="connsiteY2" fmla="*/ 390525 h 590550"/>
              <a:gd name="connsiteX3" fmla="*/ 222150 w 765075"/>
              <a:gd name="connsiteY3" fmla="*/ 414338 h 590550"/>
              <a:gd name="connsiteX4" fmla="*/ 305494 w 765075"/>
              <a:gd name="connsiteY4" fmla="*/ 459582 h 590550"/>
              <a:gd name="connsiteX5" fmla="*/ 312637 w 765075"/>
              <a:gd name="connsiteY5" fmla="*/ 466725 h 590550"/>
              <a:gd name="connsiteX6" fmla="*/ 367406 w 765075"/>
              <a:gd name="connsiteY6" fmla="*/ 481013 h 590550"/>
              <a:gd name="connsiteX7" fmla="*/ 400744 w 765075"/>
              <a:gd name="connsiteY7" fmla="*/ 488157 h 590550"/>
              <a:gd name="connsiteX8" fmla="*/ 415031 w 765075"/>
              <a:gd name="connsiteY8" fmla="*/ 492919 h 590550"/>
              <a:gd name="connsiteX9" fmla="*/ 436462 w 765075"/>
              <a:gd name="connsiteY9" fmla="*/ 497682 h 590550"/>
              <a:gd name="connsiteX10" fmla="*/ 457894 w 765075"/>
              <a:gd name="connsiteY10" fmla="*/ 507207 h 590550"/>
              <a:gd name="connsiteX11" fmla="*/ 476944 w 765075"/>
              <a:gd name="connsiteY11" fmla="*/ 516732 h 590550"/>
              <a:gd name="connsiteX12" fmla="*/ 484087 w 765075"/>
              <a:gd name="connsiteY12" fmla="*/ 523875 h 590550"/>
              <a:gd name="connsiteX13" fmla="*/ 510281 w 765075"/>
              <a:gd name="connsiteY13" fmla="*/ 533400 h 590550"/>
              <a:gd name="connsiteX14" fmla="*/ 517425 w 765075"/>
              <a:gd name="connsiteY14" fmla="*/ 538163 h 590550"/>
              <a:gd name="connsiteX15" fmla="*/ 531712 w 765075"/>
              <a:gd name="connsiteY15" fmla="*/ 542925 h 590550"/>
              <a:gd name="connsiteX16" fmla="*/ 538856 w 765075"/>
              <a:gd name="connsiteY16" fmla="*/ 547688 h 590550"/>
              <a:gd name="connsiteX17" fmla="*/ 546000 w 765075"/>
              <a:gd name="connsiteY17" fmla="*/ 550069 h 590550"/>
              <a:gd name="connsiteX18" fmla="*/ 557906 w 765075"/>
              <a:gd name="connsiteY18" fmla="*/ 554832 h 590550"/>
              <a:gd name="connsiteX19" fmla="*/ 565050 w 765075"/>
              <a:gd name="connsiteY19" fmla="*/ 557213 h 590550"/>
              <a:gd name="connsiteX20" fmla="*/ 629344 w 765075"/>
              <a:gd name="connsiteY20" fmla="*/ 559594 h 590550"/>
              <a:gd name="connsiteX21" fmla="*/ 667444 w 765075"/>
              <a:gd name="connsiteY21" fmla="*/ 573882 h 590550"/>
              <a:gd name="connsiteX22" fmla="*/ 700781 w 765075"/>
              <a:gd name="connsiteY22" fmla="*/ 581025 h 590550"/>
              <a:gd name="connsiteX23" fmla="*/ 719831 w 765075"/>
              <a:gd name="connsiteY23" fmla="*/ 585788 h 590550"/>
              <a:gd name="connsiteX24" fmla="*/ 738881 w 765075"/>
              <a:gd name="connsiteY24" fmla="*/ 590550 h 590550"/>
              <a:gd name="connsiteX25" fmla="*/ 748406 w 765075"/>
              <a:gd name="connsiteY25" fmla="*/ 576263 h 590550"/>
              <a:gd name="connsiteX26" fmla="*/ 755550 w 765075"/>
              <a:gd name="connsiteY26" fmla="*/ 566738 h 590550"/>
              <a:gd name="connsiteX27" fmla="*/ 765075 w 765075"/>
              <a:gd name="connsiteY27" fmla="*/ 547688 h 590550"/>
              <a:gd name="connsiteX28" fmla="*/ 750787 w 765075"/>
              <a:gd name="connsiteY28" fmla="*/ 545307 h 590550"/>
              <a:gd name="connsiteX29" fmla="*/ 743644 w 765075"/>
              <a:gd name="connsiteY29" fmla="*/ 542925 h 590550"/>
              <a:gd name="connsiteX30" fmla="*/ 717450 w 765075"/>
              <a:gd name="connsiteY30" fmla="*/ 540544 h 590550"/>
              <a:gd name="connsiteX31" fmla="*/ 705544 w 765075"/>
              <a:gd name="connsiteY31" fmla="*/ 535782 h 590550"/>
              <a:gd name="connsiteX32" fmla="*/ 698400 w 765075"/>
              <a:gd name="connsiteY32" fmla="*/ 533400 h 590550"/>
              <a:gd name="connsiteX33" fmla="*/ 684112 w 765075"/>
              <a:gd name="connsiteY33" fmla="*/ 523875 h 590550"/>
              <a:gd name="connsiteX34" fmla="*/ 681731 w 765075"/>
              <a:gd name="connsiteY34" fmla="*/ 514350 h 590550"/>
              <a:gd name="connsiteX35" fmla="*/ 679350 w 765075"/>
              <a:gd name="connsiteY35" fmla="*/ 492919 h 590550"/>
              <a:gd name="connsiteX36" fmla="*/ 672206 w 765075"/>
              <a:gd name="connsiteY36" fmla="*/ 488157 h 590550"/>
              <a:gd name="connsiteX37" fmla="*/ 655537 w 765075"/>
              <a:gd name="connsiteY37" fmla="*/ 471488 h 590550"/>
              <a:gd name="connsiteX38" fmla="*/ 653156 w 765075"/>
              <a:gd name="connsiteY38" fmla="*/ 464344 h 590550"/>
              <a:gd name="connsiteX39" fmla="*/ 648394 w 765075"/>
              <a:gd name="connsiteY39" fmla="*/ 454819 h 590550"/>
              <a:gd name="connsiteX40" fmla="*/ 665062 w 765075"/>
              <a:gd name="connsiteY40" fmla="*/ 457200 h 590550"/>
              <a:gd name="connsiteX41" fmla="*/ 684112 w 765075"/>
              <a:gd name="connsiteY41" fmla="*/ 461963 h 590550"/>
              <a:gd name="connsiteX42" fmla="*/ 691256 w 765075"/>
              <a:gd name="connsiteY42" fmla="*/ 454819 h 590550"/>
              <a:gd name="connsiteX43" fmla="*/ 686494 w 765075"/>
              <a:gd name="connsiteY43" fmla="*/ 442913 h 590550"/>
              <a:gd name="connsiteX44" fmla="*/ 679350 w 765075"/>
              <a:gd name="connsiteY44" fmla="*/ 426244 h 590550"/>
              <a:gd name="connsiteX45" fmla="*/ 669825 w 765075"/>
              <a:gd name="connsiteY45" fmla="*/ 423863 h 590550"/>
              <a:gd name="connsiteX46" fmla="*/ 655537 w 765075"/>
              <a:gd name="connsiteY46" fmla="*/ 435769 h 590550"/>
              <a:gd name="connsiteX47" fmla="*/ 643631 w 765075"/>
              <a:gd name="connsiteY47" fmla="*/ 447675 h 590550"/>
              <a:gd name="connsiteX48" fmla="*/ 622200 w 765075"/>
              <a:gd name="connsiteY48" fmla="*/ 457200 h 590550"/>
              <a:gd name="connsiteX49" fmla="*/ 586481 w 765075"/>
              <a:gd name="connsiteY49" fmla="*/ 459582 h 590550"/>
              <a:gd name="connsiteX50" fmla="*/ 534094 w 765075"/>
              <a:gd name="connsiteY50" fmla="*/ 459582 h 590550"/>
              <a:gd name="connsiteX51" fmla="*/ 526950 w 765075"/>
              <a:gd name="connsiteY51" fmla="*/ 454819 h 590550"/>
              <a:gd name="connsiteX52" fmla="*/ 517425 w 765075"/>
              <a:gd name="connsiteY52" fmla="*/ 438150 h 590550"/>
              <a:gd name="connsiteX53" fmla="*/ 467419 w 765075"/>
              <a:gd name="connsiteY53" fmla="*/ 423863 h 590550"/>
              <a:gd name="connsiteX54" fmla="*/ 453131 w 765075"/>
              <a:gd name="connsiteY54" fmla="*/ 404813 h 590550"/>
              <a:gd name="connsiteX55" fmla="*/ 443606 w 765075"/>
              <a:gd name="connsiteY55" fmla="*/ 376238 h 590550"/>
              <a:gd name="connsiteX56" fmla="*/ 445987 w 765075"/>
              <a:gd name="connsiteY56" fmla="*/ 319088 h 590550"/>
              <a:gd name="connsiteX57" fmla="*/ 460275 w 765075"/>
              <a:gd name="connsiteY57" fmla="*/ 300038 h 590550"/>
              <a:gd name="connsiteX58" fmla="*/ 474562 w 765075"/>
              <a:gd name="connsiteY58" fmla="*/ 285750 h 590550"/>
              <a:gd name="connsiteX59" fmla="*/ 486469 w 765075"/>
              <a:gd name="connsiteY59" fmla="*/ 257175 h 590550"/>
              <a:gd name="connsiteX60" fmla="*/ 491231 w 765075"/>
              <a:gd name="connsiteY60" fmla="*/ 238125 h 590550"/>
              <a:gd name="connsiteX61" fmla="*/ 493612 w 765075"/>
              <a:gd name="connsiteY61" fmla="*/ 228600 h 590550"/>
              <a:gd name="connsiteX62" fmla="*/ 498375 w 765075"/>
              <a:gd name="connsiteY62" fmla="*/ 221457 h 590550"/>
              <a:gd name="connsiteX63" fmla="*/ 495994 w 765075"/>
              <a:gd name="connsiteY63" fmla="*/ 166688 h 590550"/>
              <a:gd name="connsiteX64" fmla="*/ 479325 w 765075"/>
              <a:gd name="connsiteY64" fmla="*/ 159544 h 590550"/>
              <a:gd name="connsiteX65" fmla="*/ 462656 w 765075"/>
              <a:gd name="connsiteY65" fmla="*/ 150019 h 590550"/>
              <a:gd name="connsiteX66" fmla="*/ 455512 w 765075"/>
              <a:gd name="connsiteY66" fmla="*/ 135732 h 590550"/>
              <a:gd name="connsiteX67" fmla="*/ 453131 w 765075"/>
              <a:gd name="connsiteY67" fmla="*/ 119063 h 590550"/>
              <a:gd name="connsiteX68" fmla="*/ 448369 w 765075"/>
              <a:gd name="connsiteY68" fmla="*/ 109538 h 590550"/>
              <a:gd name="connsiteX69" fmla="*/ 445987 w 765075"/>
              <a:gd name="connsiteY69" fmla="*/ 100013 h 590550"/>
              <a:gd name="connsiteX70" fmla="*/ 438844 w 765075"/>
              <a:gd name="connsiteY70" fmla="*/ 95250 h 590550"/>
              <a:gd name="connsiteX71" fmla="*/ 426937 w 765075"/>
              <a:gd name="connsiteY71" fmla="*/ 78582 h 590550"/>
              <a:gd name="connsiteX72" fmla="*/ 419794 w 765075"/>
              <a:gd name="connsiteY72" fmla="*/ 71438 h 590550"/>
              <a:gd name="connsiteX73" fmla="*/ 400744 w 765075"/>
              <a:gd name="connsiteY73" fmla="*/ 61913 h 590550"/>
              <a:gd name="connsiteX74" fmla="*/ 381694 w 765075"/>
              <a:gd name="connsiteY74" fmla="*/ 50007 h 590550"/>
              <a:gd name="connsiteX75" fmla="*/ 372169 w 765075"/>
              <a:gd name="connsiteY75" fmla="*/ 42863 h 590550"/>
              <a:gd name="connsiteX76" fmla="*/ 362644 w 765075"/>
              <a:gd name="connsiteY76" fmla="*/ 38100 h 590550"/>
              <a:gd name="connsiteX77" fmla="*/ 341212 w 765075"/>
              <a:gd name="connsiteY77" fmla="*/ 19050 h 590550"/>
              <a:gd name="connsiteX78" fmla="*/ 326925 w 765075"/>
              <a:gd name="connsiteY78" fmla="*/ 11907 h 590550"/>
              <a:gd name="connsiteX79" fmla="*/ 288825 w 765075"/>
              <a:gd name="connsiteY79" fmla="*/ 0 h 590550"/>
              <a:gd name="connsiteX80" fmla="*/ 267394 w 765075"/>
              <a:gd name="connsiteY80" fmla="*/ 4763 h 590550"/>
              <a:gd name="connsiteX81" fmla="*/ 255487 w 765075"/>
              <a:gd name="connsiteY81" fmla="*/ 7144 h 590550"/>
              <a:gd name="connsiteX82" fmla="*/ 215006 w 765075"/>
              <a:gd name="connsiteY82" fmla="*/ 52388 h 590550"/>
              <a:gd name="connsiteX83" fmla="*/ 157856 w 765075"/>
              <a:gd name="connsiteY83" fmla="*/ 116682 h 590550"/>
              <a:gd name="connsiteX84" fmla="*/ 134044 w 765075"/>
              <a:gd name="connsiteY84" fmla="*/ 192882 h 590550"/>
              <a:gd name="connsiteX85" fmla="*/ 114994 w 765075"/>
              <a:gd name="connsiteY85" fmla="*/ 240507 h 590550"/>
              <a:gd name="connsiteX86" fmla="*/ 62606 w 765075"/>
              <a:gd name="connsiteY86" fmla="*/ 235744 h 590550"/>
              <a:gd name="connsiteX87" fmla="*/ 34031 w 765075"/>
              <a:gd name="connsiteY87" fmla="*/ 219076 h 590550"/>
              <a:gd name="connsiteX88" fmla="*/ 10219 w 765075"/>
              <a:gd name="connsiteY88" fmla="*/ 276225 h 590550"/>
              <a:gd name="connsiteX89" fmla="*/ 12600 w 765075"/>
              <a:gd name="connsiteY89" fmla="*/ 302419 h 590550"/>
              <a:gd name="connsiteX90" fmla="*/ 694 w 765075"/>
              <a:gd name="connsiteY90" fmla="*/ 338138 h 590550"/>
              <a:gd name="connsiteX0" fmla="*/ 694 w 765075"/>
              <a:gd name="connsiteY0" fmla="*/ 338138 h 590550"/>
              <a:gd name="connsiteX1" fmla="*/ 84037 w 765075"/>
              <a:gd name="connsiteY1" fmla="*/ 369094 h 590550"/>
              <a:gd name="connsiteX2" fmla="*/ 155475 w 765075"/>
              <a:gd name="connsiteY2" fmla="*/ 390525 h 590550"/>
              <a:gd name="connsiteX3" fmla="*/ 222150 w 765075"/>
              <a:gd name="connsiteY3" fmla="*/ 414338 h 590550"/>
              <a:gd name="connsiteX4" fmla="*/ 305494 w 765075"/>
              <a:gd name="connsiteY4" fmla="*/ 459582 h 590550"/>
              <a:gd name="connsiteX5" fmla="*/ 367406 w 765075"/>
              <a:gd name="connsiteY5" fmla="*/ 481013 h 590550"/>
              <a:gd name="connsiteX6" fmla="*/ 400744 w 765075"/>
              <a:gd name="connsiteY6" fmla="*/ 488157 h 590550"/>
              <a:gd name="connsiteX7" fmla="*/ 415031 w 765075"/>
              <a:gd name="connsiteY7" fmla="*/ 492919 h 590550"/>
              <a:gd name="connsiteX8" fmla="*/ 436462 w 765075"/>
              <a:gd name="connsiteY8" fmla="*/ 497682 h 590550"/>
              <a:gd name="connsiteX9" fmla="*/ 457894 w 765075"/>
              <a:gd name="connsiteY9" fmla="*/ 507207 h 590550"/>
              <a:gd name="connsiteX10" fmla="*/ 476944 w 765075"/>
              <a:gd name="connsiteY10" fmla="*/ 516732 h 590550"/>
              <a:gd name="connsiteX11" fmla="*/ 484087 w 765075"/>
              <a:gd name="connsiteY11" fmla="*/ 523875 h 590550"/>
              <a:gd name="connsiteX12" fmla="*/ 510281 w 765075"/>
              <a:gd name="connsiteY12" fmla="*/ 533400 h 590550"/>
              <a:gd name="connsiteX13" fmla="*/ 517425 w 765075"/>
              <a:gd name="connsiteY13" fmla="*/ 538163 h 590550"/>
              <a:gd name="connsiteX14" fmla="*/ 531712 w 765075"/>
              <a:gd name="connsiteY14" fmla="*/ 542925 h 590550"/>
              <a:gd name="connsiteX15" fmla="*/ 538856 w 765075"/>
              <a:gd name="connsiteY15" fmla="*/ 547688 h 590550"/>
              <a:gd name="connsiteX16" fmla="*/ 546000 w 765075"/>
              <a:gd name="connsiteY16" fmla="*/ 550069 h 590550"/>
              <a:gd name="connsiteX17" fmla="*/ 557906 w 765075"/>
              <a:gd name="connsiteY17" fmla="*/ 554832 h 590550"/>
              <a:gd name="connsiteX18" fmla="*/ 565050 w 765075"/>
              <a:gd name="connsiteY18" fmla="*/ 557213 h 590550"/>
              <a:gd name="connsiteX19" fmla="*/ 629344 w 765075"/>
              <a:gd name="connsiteY19" fmla="*/ 559594 h 590550"/>
              <a:gd name="connsiteX20" fmla="*/ 667444 w 765075"/>
              <a:gd name="connsiteY20" fmla="*/ 573882 h 590550"/>
              <a:gd name="connsiteX21" fmla="*/ 700781 w 765075"/>
              <a:gd name="connsiteY21" fmla="*/ 581025 h 590550"/>
              <a:gd name="connsiteX22" fmla="*/ 719831 w 765075"/>
              <a:gd name="connsiteY22" fmla="*/ 585788 h 590550"/>
              <a:gd name="connsiteX23" fmla="*/ 738881 w 765075"/>
              <a:gd name="connsiteY23" fmla="*/ 590550 h 590550"/>
              <a:gd name="connsiteX24" fmla="*/ 748406 w 765075"/>
              <a:gd name="connsiteY24" fmla="*/ 576263 h 590550"/>
              <a:gd name="connsiteX25" fmla="*/ 755550 w 765075"/>
              <a:gd name="connsiteY25" fmla="*/ 566738 h 590550"/>
              <a:gd name="connsiteX26" fmla="*/ 765075 w 765075"/>
              <a:gd name="connsiteY26" fmla="*/ 547688 h 590550"/>
              <a:gd name="connsiteX27" fmla="*/ 750787 w 765075"/>
              <a:gd name="connsiteY27" fmla="*/ 545307 h 590550"/>
              <a:gd name="connsiteX28" fmla="*/ 743644 w 765075"/>
              <a:gd name="connsiteY28" fmla="*/ 542925 h 590550"/>
              <a:gd name="connsiteX29" fmla="*/ 717450 w 765075"/>
              <a:gd name="connsiteY29" fmla="*/ 540544 h 590550"/>
              <a:gd name="connsiteX30" fmla="*/ 705544 w 765075"/>
              <a:gd name="connsiteY30" fmla="*/ 535782 h 590550"/>
              <a:gd name="connsiteX31" fmla="*/ 698400 w 765075"/>
              <a:gd name="connsiteY31" fmla="*/ 533400 h 590550"/>
              <a:gd name="connsiteX32" fmla="*/ 684112 w 765075"/>
              <a:gd name="connsiteY32" fmla="*/ 523875 h 590550"/>
              <a:gd name="connsiteX33" fmla="*/ 681731 w 765075"/>
              <a:gd name="connsiteY33" fmla="*/ 514350 h 590550"/>
              <a:gd name="connsiteX34" fmla="*/ 679350 w 765075"/>
              <a:gd name="connsiteY34" fmla="*/ 492919 h 590550"/>
              <a:gd name="connsiteX35" fmla="*/ 672206 w 765075"/>
              <a:gd name="connsiteY35" fmla="*/ 488157 h 590550"/>
              <a:gd name="connsiteX36" fmla="*/ 655537 w 765075"/>
              <a:gd name="connsiteY36" fmla="*/ 471488 h 590550"/>
              <a:gd name="connsiteX37" fmla="*/ 653156 w 765075"/>
              <a:gd name="connsiteY37" fmla="*/ 464344 h 590550"/>
              <a:gd name="connsiteX38" fmla="*/ 648394 w 765075"/>
              <a:gd name="connsiteY38" fmla="*/ 454819 h 590550"/>
              <a:gd name="connsiteX39" fmla="*/ 665062 w 765075"/>
              <a:gd name="connsiteY39" fmla="*/ 457200 h 590550"/>
              <a:gd name="connsiteX40" fmla="*/ 684112 w 765075"/>
              <a:gd name="connsiteY40" fmla="*/ 461963 h 590550"/>
              <a:gd name="connsiteX41" fmla="*/ 691256 w 765075"/>
              <a:gd name="connsiteY41" fmla="*/ 454819 h 590550"/>
              <a:gd name="connsiteX42" fmla="*/ 686494 w 765075"/>
              <a:gd name="connsiteY42" fmla="*/ 442913 h 590550"/>
              <a:gd name="connsiteX43" fmla="*/ 679350 w 765075"/>
              <a:gd name="connsiteY43" fmla="*/ 426244 h 590550"/>
              <a:gd name="connsiteX44" fmla="*/ 669825 w 765075"/>
              <a:gd name="connsiteY44" fmla="*/ 423863 h 590550"/>
              <a:gd name="connsiteX45" fmla="*/ 655537 w 765075"/>
              <a:gd name="connsiteY45" fmla="*/ 435769 h 590550"/>
              <a:gd name="connsiteX46" fmla="*/ 643631 w 765075"/>
              <a:gd name="connsiteY46" fmla="*/ 447675 h 590550"/>
              <a:gd name="connsiteX47" fmla="*/ 622200 w 765075"/>
              <a:gd name="connsiteY47" fmla="*/ 457200 h 590550"/>
              <a:gd name="connsiteX48" fmla="*/ 586481 w 765075"/>
              <a:gd name="connsiteY48" fmla="*/ 459582 h 590550"/>
              <a:gd name="connsiteX49" fmla="*/ 534094 w 765075"/>
              <a:gd name="connsiteY49" fmla="*/ 459582 h 590550"/>
              <a:gd name="connsiteX50" fmla="*/ 526950 w 765075"/>
              <a:gd name="connsiteY50" fmla="*/ 454819 h 590550"/>
              <a:gd name="connsiteX51" fmla="*/ 517425 w 765075"/>
              <a:gd name="connsiteY51" fmla="*/ 438150 h 590550"/>
              <a:gd name="connsiteX52" fmla="*/ 467419 w 765075"/>
              <a:gd name="connsiteY52" fmla="*/ 423863 h 590550"/>
              <a:gd name="connsiteX53" fmla="*/ 453131 w 765075"/>
              <a:gd name="connsiteY53" fmla="*/ 404813 h 590550"/>
              <a:gd name="connsiteX54" fmla="*/ 443606 w 765075"/>
              <a:gd name="connsiteY54" fmla="*/ 376238 h 590550"/>
              <a:gd name="connsiteX55" fmla="*/ 445987 w 765075"/>
              <a:gd name="connsiteY55" fmla="*/ 319088 h 590550"/>
              <a:gd name="connsiteX56" fmla="*/ 460275 w 765075"/>
              <a:gd name="connsiteY56" fmla="*/ 300038 h 590550"/>
              <a:gd name="connsiteX57" fmla="*/ 474562 w 765075"/>
              <a:gd name="connsiteY57" fmla="*/ 285750 h 590550"/>
              <a:gd name="connsiteX58" fmla="*/ 486469 w 765075"/>
              <a:gd name="connsiteY58" fmla="*/ 257175 h 590550"/>
              <a:gd name="connsiteX59" fmla="*/ 491231 w 765075"/>
              <a:gd name="connsiteY59" fmla="*/ 238125 h 590550"/>
              <a:gd name="connsiteX60" fmla="*/ 493612 w 765075"/>
              <a:gd name="connsiteY60" fmla="*/ 228600 h 590550"/>
              <a:gd name="connsiteX61" fmla="*/ 498375 w 765075"/>
              <a:gd name="connsiteY61" fmla="*/ 221457 h 590550"/>
              <a:gd name="connsiteX62" fmla="*/ 495994 w 765075"/>
              <a:gd name="connsiteY62" fmla="*/ 166688 h 590550"/>
              <a:gd name="connsiteX63" fmla="*/ 479325 w 765075"/>
              <a:gd name="connsiteY63" fmla="*/ 159544 h 590550"/>
              <a:gd name="connsiteX64" fmla="*/ 462656 w 765075"/>
              <a:gd name="connsiteY64" fmla="*/ 150019 h 590550"/>
              <a:gd name="connsiteX65" fmla="*/ 455512 w 765075"/>
              <a:gd name="connsiteY65" fmla="*/ 135732 h 590550"/>
              <a:gd name="connsiteX66" fmla="*/ 453131 w 765075"/>
              <a:gd name="connsiteY66" fmla="*/ 119063 h 590550"/>
              <a:gd name="connsiteX67" fmla="*/ 448369 w 765075"/>
              <a:gd name="connsiteY67" fmla="*/ 109538 h 590550"/>
              <a:gd name="connsiteX68" fmla="*/ 445987 w 765075"/>
              <a:gd name="connsiteY68" fmla="*/ 100013 h 590550"/>
              <a:gd name="connsiteX69" fmla="*/ 438844 w 765075"/>
              <a:gd name="connsiteY69" fmla="*/ 95250 h 590550"/>
              <a:gd name="connsiteX70" fmla="*/ 426937 w 765075"/>
              <a:gd name="connsiteY70" fmla="*/ 78582 h 590550"/>
              <a:gd name="connsiteX71" fmla="*/ 419794 w 765075"/>
              <a:gd name="connsiteY71" fmla="*/ 71438 h 590550"/>
              <a:gd name="connsiteX72" fmla="*/ 400744 w 765075"/>
              <a:gd name="connsiteY72" fmla="*/ 61913 h 590550"/>
              <a:gd name="connsiteX73" fmla="*/ 381694 w 765075"/>
              <a:gd name="connsiteY73" fmla="*/ 50007 h 590550"/>
              <a:gd name="connsiteX74" fmla="*/ 372169 w 765075"/>
              <a:gd name="connsiteY74" fmla="*/ 42863 h 590550"/>
              <a:gd name="connsiteX75" fmla="*/ 362644 w 765075"/>
              <a:gd name="connsiteY75" fmla="*/ 38100 h 590550"/>
              <a:gd name="connsiteX76" fmla="*/ 341212 w 765075"/>
              <a:gd name="connsiteY76" fmla="*/ 19050 h 590550"/>
              <a:gd name="connsiteX77" fmla="*/ 326925 w 765075"/>
              <a:gd name="connsiteY77" fmla="*/ 11907 h 590550"/>
              <a:gd name="connsiteX78" fmla="*/ 288825 w 765075"/>
              <a:gd name="connsiteY78" fmla="*/ 0 h 590550"/>
              <a:gd name="connsiteX79" fmla="*/ 267394 w 765075"/>
              <a:gd name="connsiteY79" fmla="*/ 4763 h 590550"/>
              <a:gd name="connsiteX80" fmla="*/ 255487 w 765075"/>
              <a:gd name="connsiteY80" fmla="*/ 7144 h 590550"/>
              <a:gd name="connsiteX81" fmla="*/ 215006 w 765075"/>
              <a:gd name="connsiteY81" fmla="*/ 52388 h 590550"/>
              <a:gd name="connsiteX82" fmla="*/ 157856 w 765075"/>
              <a:gd name="connsiteY82" fmla="*/ 116682 h 590550"/>
              <a:gd name="connsiteX83" fmla="*/ 134044 w 765075"/>
              <a:gd name="connsiteY83" fmla="*/ 192882 h 590550"/>
              <a:gd name="connsiteX84" fmla="*/ 114994 w 765075"/>
              <a:gd name="connsiteY84" fmla="*/ 240507 h 590550"/>
              <a:gd name="connsiteX85" fmla="*/ 62606 w 765075"/>
              <a:gd name="connsiteY85" fmla="*/ 235744 h 590550"/>
              <a:gd name="connsiteX86" fmla="*/ 34031 w 765075"/>
              <a:gd name="connsiteY86" fmla="*/ 219076 h 590550"/>
              <a:gd name="connsiteX87" fmla="*/ 10219 w 765075"/>
              <a:gd name="connsiteY87" fmla="*/ 276225 h 590550"/>
              <a:gd name="connsiteX88" fmla="*/ 12600 w 765075"/>
              <a:gd name="connsiteY88" fmla="*/ 302419 h 590550"/>
              <a:gd name="connsiteX89" fmla="*/ 694 w 765075"/>
              <a:gd name="connsiteY89" fmla="*/ 338138 h 590550"/>
              <a:gd name="connsiteX0" fmla="*/ 694 w 765075"/>
              <a:gd name="connsiteY0" fmla="*/ 338138 h 590550"/>
              <a:gd name="connsiteX1" fmla="*/ 84037 w 765075"/>
              <a:gd name="connsiteY1" fmla="*/ 369094 h 590550"/>
              <a:gd name="connsiteX2" fmla="*/ 155475 w 765075"/>
              <a:gd name="connsiteY2" fmla="*/ 390525 h 590550"/>
              <a:gd name="connsiteX3" fmla="*/ 222150 w 765075"/>
              <a:gd name="connsiteY3" fmla="*/ 414338 h 590550"/>
              <a:gd name="connsiteX4" fmla="*/ 305494 w 765075"/>
              <a:gd name="connsiteY4" fmla="*/ 459582 h 590550"/>
              <a:gd name="connsiteX5" fmla="*/ 367406 w 765075"/>
              <a:gd name="connsiteY5" fmla="*/ 481013 h 590550"/>
              <a:gd name="connsiteX6" fmla="*/ 400744 w 765075"/>
              <a:gd name="connsiteY6" fmla="*/ 488157 h 590550"/>
              <a:gd name="connsiteX7" fmla="*/ 436462 w 765075"/>
              <a:gd name="connsiteY7" fmla="*/ 497682 h 590550"/>
              <a:gd name="connsiteX8" fmla="*/ 457894 w 765075"/>
              <a:gd name="connsiteY8" fmla="*/ 507207 h 590550"/>
              <a:gd name="connsiteX9" fmla="*/ 476944 w 765075"/>
              <a:gd name="connsiteY9" fmla="*/ 516732 h 590550"/>
              <a:gd name="connsiteX10" fmla="*/ 484087 w 765075"/>
              <a:gd name="connsiteY10" fmla="*/ 523875 h 590550"/>
              <a:gd name="connsiteX11" fmla="*/ 510281 w 765075"/>
              <a:gd name="connsiteY11" fmla="*/ 533400 h 590550"/>
              <a:gd name="connsiteX12" fmla="*/ 517425 w 765075"/>
              <a:gd name="connsiteY12" fmla="*/ 538163 h 590550"/>
              <a:gd name="connsiteX13" fmla="*/ 531712 w 765075"/>
              <a:gd name="connsiteY13" fmla="*/ 542925 h 590550"/>
              <a:gd name="connsiteX14" fmla="*/ 538856 w 765075"/>
              <a:gd name="connsiteY14" fmla="*/ 547688 h 590550"/>
              <a:gd name="connsiteX15" fmla="*/ 546000 w 765075"/>
              <a:gd name="connsiteY15" fmla="*/ 550069 h 590550"/>
              <a:gd name="connsiteX16" fmla="*/ 557906 w 765075"/>
              <a:gd name="connsiteY16" fmla="*/ 554832 h 590550"/>
              <a:gd name="connsiteX17" fmla="*/ 565050 w 765075"/>
              <a:gd name="connsiteY17" fmla="*/ 557213 h 590550"/>
              <a:gd name="connsiteX18" fmla="*/ 629344 w 765075"/>
              <a:gd name="connsiteY18" fmla="*/ 559594 h 590550"/>
              <a:gd name="connsiteX19" fmla="*/ 667444 w 765075"/>
              <a:gd name="connsiteY19" fmla="*/ 573882 h 590550"/>
              <a:gd name="connsiteX20" fmla="*/ 700781 w 765075"/>
              <a:gd name="connsiteY20" fmla="*/ 581025 h 590550"/>
              <a:gd name="connsiteX21" fmla="*/ 719831 w 765075"/>
              <a:gd name="connsiteY21" fmla="*/ 585788 h 590550"/>
              <a:gd name="connsiteX22" fmla="*/ 738881 w 765075"/>
              <a:gd name="connsiteY22" fmla="*/ 590550 h 590550"/>
              <a:gd name="connsiteX23" fmla="*/ 748406 w 765075"/>
              <a:gd name="connsiteY23" fmla="*/ 576263 h 590550"/>
              <a:gd name="connsiteX24" fmla="*/ 755550 w 765075"/>
              <a:gd name="connsiteY24" fmla="*/ 566738 h 590550"/>
              <a:gd name="connsiteX25" fmla="*/ 765075 w 765075"/>
              <a:gd name="connsiteY25" fmla="*/ 547688 h 590550"/>
              <a:gd name="connsiteX26" fmla="*/ 750787 w 765075"/>
              <a:gd name="connsiteY26" fmla="*/ 545307 h 590550"/>
              <a:gd name="connsiteX27" fmla="*/ 743644 w 765075"/>
              <a:gd name="connsiteY27" fmla="*/ 542925 h 590550"/>
              <a:gd name="connsiteX28" fmla="*/ 717450 w 765075"/>
              <a:gd name="connsiteY28" fmla="*/ 540544 h 590550"/>
              <a:gd name="connsiteX29" fmla="*/ 705544 w 765075"/>
              <a:gd name="connsiteY29" fmla="*/ 535782 h 590550"/>
              <a:gd name="connsiteX30" fmla="*/ 698400 w 765075"/>
              <a:gd name="connsiteY30" fmla="*/ 533400 h 590550"/>
              <a:gd name="connsiteX31" fmla="*/ 684112 w 765075"/>
              <a:gd name="connsiteY31" fmla="*/ 523875 h 590550"/>
              <a:gd name="connsiteX32" fmla="*/ 681731 w 765075"/>
              <a:gd name="connsiteY32" fmla="*/ 514350 h 590550"/>
              <a:gd name="connsiteX33" fmla="*/ 679350 w 765075"/>
              <a:gd name="connsiteY33" fmla="*/ 492919 h 590550"/>
              <a:gd name="connsiteX34" fmla="*/ 672206 w 765075"/>
              <a:gd name="connsiteY34" fmla="*/ 488157 h 590550"/>
              <a:gd name="connsiteX35" fmla="*/ 655537 w 765075"/>
              <a:gd name="connsiteY35" fmla="*/ 471488 h 590550"/>
              <a:gd name="connsiteX36" fmla="*/ 653156 w 765075"/>
              <a:gd name="connsiteY36" fmla="*/ 464344 h 590550"/>
              <a:gd name="connsiteX37" fmla="*/ 648394 w 765075"/>
              <a:gd name="connsiteY37" fmla="*/ 454819 h 590550"/>
              <a:gd name="connsiteX38" fmla="*/ 665062 w 765075"/>
              <a:gd name="connsiteY38" fmla="*/ 457200 h 590550"/>
              <a:gd name="connsiteX39" fmla="*/ 684112 w 765075"/>
              <a:gd name="connsiteY39" fmla="*/ 461963 h 590550"/>
              <a:gd name="connsiteX40" fmla="*/ 691256 w 765075"/>
              <a:gd name="connsiteY40" fmla="*/ 454819 h 590550"/>
              <a:gd name="connsiteX41" fmla="*/ 686494 w 765075"/>
              <a:gd name="connsiteY41" fmla="*/ 442913 h 590550"/>
              <a:gd name="connsiteX42" fmla="*/ 679350 w 765075"/>
              <a:gd name="connsiteY42" fmla="*/ 426244 h 590550"/>
              <a:gd name="connsiteX43" fmla="*/ 669825 w 765075"/>
              <a:gd name="connsiteY43" fmla="*/ 423863 h 590550"/>
              <a:gd name="connsiteX44" fmla="*/ 655537 w 765075"/>
              <a:gd name="connsiteY44" fmla="*/ 435769 h 590550"/>
              <a:gd name="connsiteX45" fmla="*/ 643631 w 765075"/>
              <a:gd name="connsiteY45" fmla="*/ 447675 h 590550"/>
              <a:gd name="connsiteX46" fmla="*/ 622200 w 765075"/>
              <a:gd name="connsiteY46" fmla="*/ 457200 h 590550"/>
              <a:gd name="connsiteX47" fmla="*/ 586481 w 765075"/>
              <a:gd name="connsiteY47" fmla="*/ 459582 h 590550"/>
              <a:gd name="connsiteX48" fmla="*/ 534094 w 765075"/>
              <a:gd name="connsiteY48" fmla="*/ 459582 h 590550"/>
              <a:gd name="connsiteX49" fmla="*/ 526950 w 765075"/>
              <a:gd name="connsiteY49" fmla="*/ 454819 h 590550"/>
              <a:gd name="connsiteX50" fmla="*/ 517425 w 765075"/>
              <a:gd name="connsiteY50" fmla="*/ 438150 h 590550"/>
              <a:gd name="connsiteX51" fmla="*/ 467419 w 765075"/>
              <a:gd name="connsiteY51" fmla="*/ 423863 h 590550"/>
              <a:gd name="connsiteX52" fmla="*/ 453131 w 765075"/>
              <a:gd name="connsiteY52" fmla="*/ 404813 h 590550"/>
              <a:gd name="connsiteX53" fmla="*/ 443606 w 765075"/>
              <a:gd name="connsiteY53" fmla="*/ 376238 h 590550"/>
              <a:gd name="connsiteX54" fmla="*/ 445987 w 765075"/>
              <a:gd name="connsiteY54" fmla="*/ 319088 h 590550"/>
              <a:gd name="connsiteX55" fmla="*/ 460275 w 765075"/>
              <a:gd name="connsiteY55" fmla="*/ 300038 h 590550"/>
              <a:gd name="connsiteX56" fmla="*/ 474562 w 765075"/>
              <a:gd name="connsiteY56" fmla="*/ 285750 h 590550"/>
              <a:gd name="connsiteX57" fmla="*/ 486469 w 765075"/>
              <a:gd name="connsiteY57" fmla="*/ 257175 h 590550"/>
              <a:gd name="connsiteX58" fmla="*/ 491231 w 765075"/>
              <a:gd name="connsiteY58" fmla="*/ 238125 h 590550"/>
              <a:gd name="connsiteX59" fmla="*/ 493612 w 765075"/>
              <a:gd name="connsiteY59" fmla="*/ 228600 h 590550"/>
              <a:gd name="connsiteX60" fmla="*/ 498375 w 765075"/>
              <a:gd name="connsiteY60" fmla="*/ 221457 h 590550"/>
              <a:gd name="connsiteX61" fmla="*/ 495994 w 765075"/>
              <a:gd name="connsiteY61" fmla="*/ 166688 h 590550"/>
              <a:gd name="connsiteX62" fmla="*/ 479325 w 765075"/>
              <a:gd name="connsiteY62" fmla="*/ 159544 h 590550"/>
              <a:gd name="connsiteX63" fmla="*/ 462656 w 765075"/>
              <a:gd name="connsiteY63" fmla="*/ 150019 h 590550"/>
              <a:gd name="connsiteX64" fmla="*/ 455512 w 765075"/>
              <a:gd name="connsiteY64" fmla="*/ 135732 h 590550"/>
              <a:gd name="connsiteX65" fmla="*/ 453131 w 765075"/>
              <a:gd name="connsiteY65" fmla="*/ 119063 h 590550"/>
              <a:gd name="connsiteX66" fmla="*/ 448369 w 765075"/>
              <a:gd name="connsiteY66" fmla="*/ 109538 h 590550"/>
              <a:gd name="connsiteX67" fmla="*/ 445987 w 765075"/>
              <a:gd name="connsiteY67" fmla="*/ 100013 h 590550"/>
              <a:gd name="connsiteX68" fmla="*/ 438844 w 765075"/>
              <a:gd name="connsiteY68" fmla="*/ 95250 h 590550"/>
              <a:gd name="connsiteX69" fmla="*/ 426937 w 765075"/>
              <a:gd name="connsiteY69" fmla="*/ 78582 h 590550"/>
              <a:gd name="connsiteX70" fmla="*/ 419794 w 765075"/>
              <a:gd name="connsiteY70" fmla="*/ 71438 h 590550"/>
              <a:gd name="connsiteX71" fmla="*/ 400744 w 765075"/>
              <a:gd name="connsiteY71" fmla="*/ 61913 h 590550"/>
              <a:gd name="connsiteX72" fmla="*/ 381694 w 765075"/>
              <a:gd name="connsiteY72" fmla="*/ 50007 h 590550"/>
              <a:gd name="connsiteX73" fmla="*/ 372169 w 765075"/>
              <a:gd name="connsiteY73" fmla="*/ 42863 h 590550"/>
              <a:gd name="connsiteX74" fmla="*/ 362644 w 765075"/>
              <a:gd name="connsiteY74" fmla="*/ 38100 h 590550"/>
              <a:gd name="connsiteX75" fmla="*/ 341212 w 765075"/>
              <a:gd name="connsiteY75" fmla="*/ 19050 h 590550"/>
              <a:gd name="connsiteX76" fmla="*/ 326925 w 765075"/>
              <a:gd name="connsiteY76" fmla="*/ 11907 h 590550"/>
              <a:gd name="connsiteX77" fmla="*/ 288825 w 765075"/>
              <a:gd name="connsiteY77" fmla="*/ 0 h 590550"/>
              <a:gd name="connsiteX78" fmla="*/ 267394 w 765075"/>
              <a:gd name="connsiteY78" fmla="*/ 4763 h 590550"/>
              <a:gd name="connsiteX79" fmla="*/ 255487 w 765075"/>
              <a:gd name="connsiteY79" fmla="*/ 7144 h 590550"/>
              <a:gd name="connsiteX80" fmla="*/ 215006 w 765075"/>
              <a:gd name="connsiteY80" fmla="*/ 52388 h 590550"/>
              <a:gd name="connsiteX81" fmla="*/ 157856 w 765075"/>
              <a:gd name="connsiteY81" fmla="*/ 116682 h 590550"/>
              <a:gd name="connsiteX82" fmla="*/ 134044 w 765075"/>
              <a:gd name="connsiteY82" fmla="*/ 192882 h 590550"/>
              <a:gd name="connsiteX83" fmla="*/ 114994 w 765075"/>
              <a:gd name="connsiteY83" fmla="*/ 240507 h 590550"/>
              <a:gd name="connsiteX84" fmla="*/ 62606 w 765075"/>
              <a:gd name="connsiteY84" fmla="*/ 235744 h 590550"/>
              <a:gd name="connsiteX85" fmla="*/ 34031 w 765075"/>
              <a:gd name="connsiteY85" fmla="*/ 219076 h 590550"/>
              <a:gd name="connsiteX86" fmla="*/ 10219 w 765075"/>
              <a:gd name="connsiteY86" fmla="*/ 276225 h 590550"/>
              <a:gd name="connsiteX87" fmla="*/ 12600 w 765075"/>
              <a:gd name="connsiteY87" fmla="*/ 302419 h 590550"/>
              <a:gd name="connsiteX88" fmla="*/ 694 w 765075"/>
              <a:gd name="connsiteY88" fmla="*/ 338138 h 590550"/>
              <a:gd name="connsiteX0" fmla="*/ 694 w 765075"/>
              <a:gd name="connsiteY0" fmla="*/ 338138 h 590550"/>
              <a:gd name="connsiteX1" fmla="*/ 84037 w 765075"/>
              <a:gd name="connsiteY1" fmla="*/ 369094 h 590550"/>
              <a:gd name="connsiteX2" fmla="*/ 155475 w 765075"/>
              <a:gd name="connsiteY2" fmla="*/ 390525 h 590550"/>
              <a:gd name="connsiteX3" fmla="*/ 222150 w 765075"/>
              <a:gd name="connsiteY3" fmla="*/ 414338 h 590550"/>
              <a:gd name="connsiteX4" fmla="*/ 305494 w 765075"/>
              <a:gd name="connsiteY4" fmla="*/ 459582 h 590550"/>
              <a:gd name="connsiteX5" fmla="*/ 367406 w 765075"/>
              <a:gd name="connsiteY5" fmla="*/ 481013 h 590550"/>
              <a:gd name="connsiteX6" fmla="*/ 436462 w 765075"/>
              <a:gd name="connsiteY6" fmla="*/ 497682 h 590550"/>
              <a:gd name="connsiteX7" fmla="*/ 457894 w 765075"/>
              <a:gd name="connsiteY7" fmla="*/ 507207 h 590550"/>
              <a:gd name="connsiteX8" fmla="*/ 476944 w 765075"/>
              <a:gd name="connsiteY8" fmla="*/ 516732 h 590550"/>
              <a:gd name="connsiteX9" fmla="*/ 484087 w 765075"/>
              <a:gd name="connsiteY9" fmla="*/ 523875 h 590550"/>
              <a:gd name="connsiteX10" fmla="*/ 510281 w 765075"/>
              <a:gd name="connsiteY10" fmla="*/ 533400 h 590550"/>
              <a:gd name="connsiteX11" fmla="*/ 517425 w 765075"/>
              <a:gd name="connsiteY11" fmla="*/ 538163 h 590550"/>
              <a:gd name="connsiteX12" fmla="*/ 531712 w 765075"/>
              <a:gd name="connsiteY12" fmla="*/ 542925 h 590550"/>
              <a:gd name="connsiteX13" fmla="*/ 538856 w 765075"/>
              <a:gd name="connsiteY13" fmla="*/ 547688 h 590550"/>
              <a:gd name="connsiteX14" fmla="*/ 546000 w 765075"/>
              <a:gd name="connsiteY14" fmla="*/ 550069 h 590550"/>
              <a:gd name="connsiteX15" fmla="*/ 557906 w 765075"/>
              <a:gd name="connsiteY15" fmla="*/ 554832 h 590550"/>
              <a:gd name="connsiteX16" fmla="*/ 565050 w 765075"/>
              <a:gd name="connsiteY16" fmla="*/ 557213 h 590550"/>
              <a:gd name="connsiteX17" fmla="*/ 629344 w 765075"/>
              <a:gd name="connsiteY17" fmla="*/ 559594 h 590550"/>
              <a:gd name="connsiteX18" fmla="*/ 667444 w 765075"/>
              <a:gd name="connsiteY18" fmla="*/ 573882 h 590550"/>
              <a:gd name="connsiteX19" fmla="*/ 700781 w 765075"/>
              <a:gd name="connsiteY19" fmla="*/ 581025 h 590550"/>
              <a:gd name="connsiteX20" fmla="*/ 719831 w 765075"/>
              <a:gd name="connsiteY20" fmla="*/ 585788 h 590550"/>
              <a:gd name="connsiteX21" fmla="*/ 738881 w 765075"/>
              <a:gd name="connsiteY21" fmla="*/ 590550 h 590550"/>
              <a:gd name="connsiteX22" fmla="*/ 748406 w 765075"/>
              <a:gd name="connsiteY22" fmla="*/ 576263 h 590550"/>
              <a:gd name="connsiteX23" fmla="*/ 755550 w 765075"/>
              <a:gd name="connsiteY23" fmla="*/ 566738 h 590550"/>
              <a:gd name="connsiteX24" fmla="*/ 765075 w 765075"/>
              <a:gd name="connsiteY24" fmla="*/ 547688 h 590550"/>
              <a:gd name="connsiteX25" fmla="*/ 750787 w 765075"/>
              <a:gd name="connsiteY25" fmla="*/ 545307 h 590550"/>
              <a:gd name="connsiteX26" fmla="*/ 743644 w 765075"/>
              <a:gd name="connsiteY26" fmla="*/ 542925 h 590550"/>
              <a:gd name="connsiteX27" fmla="*/ 717450 w 765075"/>
              <a:gd name="connsiteY27" fmla="*/ 540544 h 590550"/>
              <a:gd name="connsiteX28" fmla="*/ 705544 w 765075"/>
              <a:gd name="connsiteY28" fmla="*/ 535782 h 590550"/>
              <a:gd name="connsiteX29" fmla="*/ 698400 w 765075"/>
              <a:gd name="connsiteY29" fmla="*/ 533400 h 590550"/>
              <a:gd name="connsiteX30" fmla="*/ 684112 w 765075"/>
              <a:gd name="connsiteY30" fmla="*/ 523875 h 590550"/>
              <a:gd name="connsiteX31" fmla="*/ 681731 w 765075"/>
              <a:gd name="connsiteY31" fmla="*/ 514350 h 590550"/>
              <a:gd name="connsiteX32" fmla="*/ 679350 w 765075"/>
              <a:gd name="connsiteY32" fmla="*/ 492919 h 590550"/>
              <a:gd name="connsiteX33" fmla="*/ 672206 w 765075"/>
              <a:gd name="connsiteY33" fmla="*/ 488157 h 590550"/>
              <a:gd name="connsiteX34" fmla="*/ 655537 w 765075"/>
              <a:gd name="connsiteY34" fmla="*/ 471488 h 590550"/>
              <a:gd name="connsiteX35" fmla="*/ 653156 w 765075"/>
              <a:gd name="connsiteY35" fmla="*/ 464344 h 590550"/>
              <a:gd name="connsiteX36" fmla="*/ 648394 w 765075"/>
              <a:gd name="connsiteY36" fmla="*/ 454819 h 590550"/>
              <a:gd name="connsiteX37" fmla="*/ 665062 w 765075"/>
              <a:gd name="connsiteY37" fmla="*/ 457200 h 590550"/>
              <a:gd name="connsiteX38" fmla="*/ 684112 w 765075"/>
              <a:gd name="connsiteY38" fmla="*/ 461963 h 590550"/>
              <a:gd name="connsiteX39" fmla="*/ 691256 w 765075"/>
              <a:gd name="connsiteY39" fmla="*/ 454819 h 590550"/>
              <a:gd name="connsiteX40" fmla="*/ 686494 w 765075"/>
              <a:gd name="connsiteY40" fmla="*/ 442913 h 590550"/>
              <a:gd name="connsiteX41" fmla="*/ 679350 w 765075"/>
              <a:gd name="connsiteY41" fmla="*/ 426244 h 590550"/>
              <a:gd name="connsiteX42" fmla="*/ 669825 w 765075"/>
              <a:gd name="connsiteY42" fmla="*/ 423863 h 590550"/>
              <a:gd name="connsiteX43" fmla="*/ 655537 w 765075"/>
              <a:gd name="connsiteY43" fmla="*/ 435769 h 590550"/>
              <a:gd name="connsiteX44" fmla="*/ 643631 w 765075"/>
              <a:gd name="connsiteY44" fmla="*/ 447675 h 590550"/>
              <a:gd name="connsiteX45" fmla="*/ 622200 w 765075"/>
              <a:gd name="connsiteY45" fmla="*/ 457200 h 590550"/>
              <a:gd name="connsiteX46" fmla="*/ 586481 w 765075"/>
              <a:gd name="connsiteY46" fmla="*/ 459582 h 590550"/>
              <a:gd name="connsiteX47" fmla="*/ 534094 w 765075"/>
              <a:gd name="connsiteY47" fmla="*/ 459582 h 590550"/>
              <a:gd name="connsiteX48" fmla="*/ 526950 w 765075"/>
              <a:gd name="connsiteY48" fmla="*/ 454819 h 590550"/>
              <a:gd name="connsiteX49" fmla="*/ 517425 w 765075"/>
              <a:gd name="connsiteY49" fmla="*/ 438150 h 590550"/>
              <a:gd name="connsiteX50" fmla="*/ 467419 w 765075"/>
              <a:gd name="connsiteY50" fmla="*/ 423863 h 590550"/>
              <a:gd name="connsiteX51" fmla="*/ 453131 w 765075"/>
              <a:gd name="connsiteY51" fmla="*/ 404813 h 590550"/>
              <a:gd name="connsiteX52" fmla="*/ 443606 w 765075"/>
              <a:gd name="connsiteY52" fmla="*/ 376238 h 590550"/>
              <a:gd name="connsiteX53" fmla="*/ 445987 w 765075"/>
              <a:gd name="connsiteY53" fmla="*/ 319088 h 590550"/>
              <a:gd name="connsiteX54" fmla="*/ 460275 w 765075"/>
              <a:gd name="connsiteY54" fmla="*/ 300038 h 590550"/>
              <a:gd name="connsiteX55" fmla="*/ 474562 w 765075"/>
              <a:gd name="connsiteY55" fmla="*/ 285750 h 590550"/>
              <a:gd name="connsiteX56" fmla="*/ 486469 w 765075"/>
              <a:gd name="connsiteY56" fmla="*/ 257175 h 590550"/>
              <a:gd name="connsiteX57" fmla="*/ 491231 w 765075"/>
              <a:gd name="connsiteY57" fmla="*/ 238125 h 590550"/>
              <a:gd name="connsiteX58" fmla="*/ 493612 w 765075"/>
              <a:gd name="connsiteY58" fmla="*/ 228600 h 590550"/>
              <a:gd name="connsiteX59" fmla="*/ 498375 w 765075"/>
              <a:gd name="connsiteY59" fmla="*/ 221457 h 590550"/>
              <a:gd name="connsiteX60" fmla="*/ 495994 w 765075"/>
              <a:gd name="connsiteY60" fmla="*/ 166688 h 590550"/>
              <a:gd name="connsiteX61" fmla="*/ 479325 w 765075"/>
              <a:gd name="connsiteY61" fmla="*/ 159544 h 590550"/>
              <a:gd name="connsiteX62" fmla="*/ 462656 w 765075"/>
              <a:gd name="connsiteY62" fmla="*/ 150019 h 590550"/>
              <a:gd name="connsiteX63" fmla="*/ 455512 w 765075"/>
              <a:gd name="connsiteY63" fmla="*/ 135732 h 590550"/>
              <a:gd name="connsiteX64" fmla="*/ 453131 w 765075"/>
              <a:gd name="connsiteY64" fmla="*/ 119063 h 590550"/>
              <a:gd name="connsiteX65" fmla="*/ 448369 w 765075"/>
              <a:gd name="connsiteY65" fmla="*/ 109538 h 590550"/>
              <a:gd name="connsiteX66" fmla="*/ 445987 w 765075"/>
              <a:gd name="connsiteY66" fmla="*/ 100013 h 590550"/>
              <a:gd name="connsiteX67" fmla="*/ 438844 w 765075"/>
              <a:gd name="connsiteY67" fmla="*/ 95250 h 590550"/>
              <a:gd name="connsiteX68" fmla="*/ 426937 w 765075"/>
              <a:gd name="connsiteY68" fmla="*/ 78582 h 590550"/>
              <a:gd name="connsiteX69" fmla="*/ 419794 w 765075"/>
              <a:gd name="connsiteY69" fmla="*/ 71438 h 590550"/>
              <a:gd name="connsiteX70" fmla="*/ 400744 w 765075"/>
              <a:gd name="connsiteY70" fmla="*/ 61913 h 590550"/>
              <a:gd name="connsiteX71" fmla="*/ 381694 w 765075"/>
              <a:gd name="connsiteY71" fmla="*/ 50007 h 590550"/>
              <a:gd name="connsiteX72" fmla="*/ 372169 w 765075"/>
              <a:gd name="connsiteY72" fmla="*/ 42863 h 590550"/>
              <a:gd name="connsiteX73" fmla="*/ 362644 w 765075"/>
              <a:gd name="connsiteY73" fmla="*/ 38100 h 590550"/>
              <a:gd name="connsiteX74" fmla="*/ 341212 w 765075"/>
              <a:gd name="connsiteY74" fmla="*/ 19050 h 590550"/>
              <a:gd name="connsiteX75" fmla="*/ 326925 w 765075"/>
              <a:gd name="connsiteY75" fmla="*/ 11907 h 590550"/>
              <a:gd name="connsiteX76" fmla="*/ 288825 w 765075"/>
              <a:gd name="connsiteY76" fmla="*/ 0 h 590550"/>
              <a:gd name="connsiteX77" fmla="*/ 267394 w 765075"/>
              <a:gd name="connsiteY77" fmla="*/ 4763 h 590550"/>
              <a:gd name="connsiteX78" fmla="*/ 255487 w 765075"/>
              <a:gd name="connsiteY78" fmla="*/ 7144 h 590550"/>
              <a:gd name="connsiteX79" fmla="*/ 215006 w 765075"/>
              <a:gd name="connsiteY79" fmla="*/ 52388 h 590550"/>
              <a:gd name="connsiteX80" fmla="*/ 157856 w 765075"/>
              <a:gd name="connsiteY80" fmla="*/ 116682 h 590550"/>
              <a:gd name="connsiteX81" fmla="*/ 134044 w 765075"/>
              <a:gd name="connsiteY81" fmla="*/ 192882 h 590550"/>
              <a:gd name="connsiteX82" fmla="*/ 114994 w 765075"/>
              <a:gd name="connsiteY82" fmla="*/ 240507 h 590550"/>
              <a:gd name="connsiteX83" fmla="*/ 62606 w 765075"/>
              <a:gd name="connsiteY83" fmla="*/ 235744 h 590550"/>
              <a:gd name="connsiteX84" fmla="*/ 34031 w 765075"/>
              <a:gd name="connsiteY84" fmla="*/ 219076 h 590550"/>
              <a:gd name="connsiteX85" fmla="*/ 10219 w 765075"/>
              <a:gd name="connsiteY85" fmla="*/ 276225 h 590550"/>
              <a:gd name="connsiteX86" fmla="*/ 12600 w 765075"/>
              <a:gd name="connsiteY86" fmla="*/ 302419 h 590550"/>
              <a:gd name="connsiteX87" fmla="*/ 694 w 765075"/>
              <a:gd name="connsiteY87" fmla="*/ 338138 h 590550"/>
              <a:gd name="connsiteX0" fmla="*/ 694 w 765075"/>
              <a:gd name="connsiteY0" fmla="*/ 338138 h 590550"/>
              <a:gd name="connsiteX1" fmla="*/ 84037 w 765075"/>
              <a:gd name="connsiteY1" fmla="*/ 369094 h 590550"/>
              <a:gd name="connsiteX2" fmla="*/ 155475 w 765075"/>
              <a:gd name="connsiteY2" fmla="*/ 390525 h 590550"/>
              <a:gd name="connsiteX3" fmla="*/ 222150 w 765075"/>
              <a:gd name="connsiteY3" fmla="*/ 414338 h 590550"/>
              <a:gd name="connsiteX4" fmla="*/ 305494 w 765075"/>
              <a:gd name="connsiteY4" fmla="*/ 459582 h 590550"/>
              <a:gd name="connsiteX5" fmla="*/ 367406 w 765075"/>
              <a:gd name="connsiteY5" fmla="*/ 481013 h 590550"/>
              <a:gd name="connsiteX6" fmla="*/ 436462 w 765075"/>
              <a:gd name="connsiteY6" fmla="*/ 497682 h 590550"/>
              <a:gd name="connsiteX7" fmla="*/ 457894 w 765075"/>
              <a:gd name="connsiteY7" fmla="*/ 507207 h 590550"/>
              <a:gd name="connsiteX8" fmla="*/ 484087 w 765075"/>
              <a:gd name="connsiteY8" fmla="*/ 523875 h 590550"/>
              <a:gd name="connsiteX9" fmla="*/ 510281 w 765075"/>
              <a:gd name="connsiteY9" fmla="*/ 533400 h 590550"/>
              <a:gd name="connsiteX10" fmla="*/ 517425 w 765075"/>
              <a:gd name="connsiteY10" fmla="*/ 538163 h 590550"/>
              <a:gd name="connsiteX11" fmla="*/ 531712 w 765075"/>
              <a:gd name="connsiteY11" fmla="*/ 542925 h 590550"/>
              <a:gd name="connsiteX12" fmla="*/ 538856 w 765075"/>
              <a:gd name="connsiteY12" fmla="*/ 547688 h 590550"/>
              <a:gd name="connsiteX13" fmla="*/ 546000 w 765075"/>
              <a:gd name="connsiteY13" fmla="*/ 550069 h 590550"/>
              <a:gd name="connsiteX14" fmla="*/ 557906 w 765075"/>
              <a:gd name="connsiteY14" fmla="*/ 554832 h 590550"/>
              <a:gd name="connsiteX15" fmla="*/ 565050 w 765075"/>
              <a:gd name="connsiteY15" fmla="*/ 557213 h 590550"/>
              <a:gd name="connsiteX16" fmla="*/ 629344 w 765075"/>
              <a:gd name="connsiteY16" fmla="*/ 559594 h 590550"/>
              <a:gd name="connsiteX17" fmla="*/ 667444 w 765075"/>
              <a:gd name="connsiteY17" fmla="*/ 573882 h 590550"/>
              <a:gd name="connsiteX18" fmla="*/ 700781 w 765075"/>
              <a:gd name="connsiteY18" fmla="*/ 581025 h 590550"/>
              <a:gd name="connsiteX19" fmla="*/ 719831 w 765075"/>
              <a:gd name="connsiteY19" fmla="*/ 585788 h 590550"/>
              <a:gd name="connsiteX20" fmla="*/ 738881 w 765075"/>
              <a:gd name="connsiteY20" fmla="*/ 590550 h 590550"/>
              <a:gd name="connsiteX21" fmla="*/ 748406 w 765075"/>
              <a:gd name="connsiteY21" fmla="*/ 576263 h 590550"/>
              <a:gd name="connsiteX22" fmla="*/ 755550 w 765075"/>
              <a:gd name="connsiteY22" fmla="*/ 566738 h 590550"/>
              <a:gd name="connsiteX23" fmla="*/ 765075 w 765075"/>
              <a:gd name="connsiteY23" fmla="*/ 547688 h 590550"/>
              <a:gd name="connsiteX24" fmla="*/ 750787 w 765075"/>
              <a:gd name="connsiteY24" fmla="*/ 545307 h 590550"/>
              <a:gd name="connsiteX25" fmla="*/ 743644 w 765075"/>
              <a:gd name="connsiteY25" fmla="*/ 542925 h 590550"/>
              <a:gd name="connsiteX26" fmla="*/ 717450 w 765075"/>
              <a:gd name="connsiteY26" fmla="*/ 540544 h 590550"/>
              <a:gd name="connsiteX27" fmla="*/ 705544 w 765075"/>
              <a:gd name="connsiteY27" fmla="*/ 535782 h 590550"/>
              <a:gd name="connsiteX28" fmla="*/ 698400 w 765075"/>
              <a:gd name="connsiteY28" fmla="*/ 533400 h 590550"/>
              <a:gd name="connsiteX29" fmla="*/ 684112 w 765075"/>
              <a:gd name="connsiteY29" fmla="*/ 523875 h 590550"/>
              <a:gd name="connsiteX30" fmla="*/ 681731 w 765075"/>
              <a:gd name="connsiteY30" fmla="*/ 514350 h 590550"/>
              <a:gd name="connsiteX31" fmla="*/ 679350 w 765075"/>
              <a:gd name="connsiteY31" fmla="*/ 492919 h 590550"/>
              <a:gd name="connsiteX32" fmla="*/ 672206 w 765075"/>
              <a:gd name="connsiteY32" fmla="*/ 488157 h 590550"/>
              <a:gd name="connsiteX33" fmla="*/ 655537 w 765075"/>
              <a:gd name="connsiteY33" fmla="*/ 471488 h 590550"/>
              <a:gd name="connsiteX34" fmla="*/ 653156 w 765075"/>
              <a:gd name="connsiteY34" fmla="*/ 464344 h 590550"/>
              <a:gd name="connsiteX35" fmla="*/ 648394 w 765075"/>
              <a:gd name="connsiteY35" fmla="*/ 454819 h 590550"/>
              <a:gd name="connsiteX36" fmla="*/ 665062 w 765075"/>
              <a:gd name="connsiteY36" fmla="*/ 457200 h 590550"/>
              <a:gd name="connsiteX37" fmla="*/ 684112 w 765075"/>
              <a:gd name="connsiteY37" fmla="*/ 461963 h 590550"/>
              <a:gd name="connsiteX38" fmla="*/ 691256 w 765075"/>
              <a:gd name="connsiteY38" fmla="*/ 454819 h 590550"/>
              <a:gd name="connsiteX39" fmla="*/ 686494 w 765075"/>
              <a:gd name="connsiteY39" fmla="*/ 442913 h 590550"/>
              <a:gd name="connsiteX40" fmla="*/ 679350 w 765075"/>
              <a:gd name="connsiteY40" fmla="*/ 426244 h 590550"/>
              <a:gd name="connsiteX41" fmla="*/ 669825 w 765075"/>
              <a:gd name="connsiteY41" fmla="*/ 423863 h 590550"/>
              <a:gd name="connsiteX42" fmla="*/ 655537 w 765075"/>
              <a:gd name="connsiteY42" fmla="*/ 435769 h 590550"/>
              <a:gd name="connsiteX43" fmla="*/ 643631 w 765075"/>
              <a:gd name="connsiteY43" fmla="*/ 447675 h 590550"/>
              <a:gd name="connsiteX44" fmla="*/ 622200 w 765075"/>
              <a:gd name="connsiteY44" fmla="*/ 457200 h 590550"/>
              <a:gd name="connsiteX45" fmla="*/ 586481 w 765075"/>
              <a:gd name="connsiteY45" fmla="*/ 459582 h 590550"/>
              <a:gd name="connsiteX46" fmla="*/ 534094 w 765075"/>
              <a:gd name="connsiteY46" fmla="*/ 459582 h 590550"/>
              <a:gd name="connsiteX47" fmla="*/ 526950 w 765075"/>
              <a:gd name="connsiteY47" fmla="*/ 454819 h 590550"/>
              <a:gd name="connsiteX48" fmla="*/ 517425 w 765075"/>
              <a:gd name="connsiteY48" fmla="*/ 438150 h 590550"/>
              <a:gd name="connsiteX49" fmla="*/ 467419 w 765075"/>
              <a:gd name="connsiteY49" fmla="*/ 423863 h 590550"/>
              <a:gd name="connsiteX50" fmla="*/ 453131 w 765075"/>
              <a:gd name="connsiteY50" fmla="*/ 404813 h 590550"/>
              <a:gd name="connsiteX51" fmla="*/ 443606 w 765075"/>
              <a:gd name="connsiteY51" fmla="*/ 376238 h 590550"/>
              <a:gd name="connsiteX52" fmla="*/ 445987 w 765075"/>
              <a:gd name="connsiteY52" fmla="*/ 319088 h 590550"/>
              <a:gd name="connsiteX53" fmla="*/ 460275 w 765075"/>
              <a:gd name="connsiteY53" fmla="*/ 300038 h 590550"/>
              <a:gd name="connsiteX54" fmla="*/ 474562 w 765075"/>
              <a:gd name="connsiteY54" fmla="*/ 285750 h 590550"/>
              <a:gd name="connsiteX55" fmla="*/ 486469 w 765075"/>
              <a:gd name="connsiteY55" fmla="*/ 257175 h 590550"/>
              <a:gd name="connsiteX56" fmla="*/ 491231 w 765075"/>
              <a:gd name="connsiteY56" fmla="*/ 238125 h 590550"/>
              <a:gd name="connsiteX57" fmla="*/ 493612 w 765075"/>
              <a:gd name="connsiteY57" fmla="*/ 228600 h 590550"/>
              <a:gd name="connsiteX58" fmla="*/ 498375 w 765075"/>
              <a:gd name="connsiteY58" fmla="*/ 221457 h 590550"/>
              <a:gd name="connsiteX59" fmla="*/ 495994 w 765075"/>
              <a:gd name="connsiteY59" fmla="*/ 166688 h 590550"/>
              <a:gd name="connsiteX60" fmla="*/ 479325 w 765075"/>
              <a:gd name="connsiteY60" fmla="*/ 159544 h 590550"/>
              <a:gd name="connsiteX61" fmla="*/ 462656 w 765075"/>
              <a:gd name="connsiteY61" fmla="*/ 150019 h 590550"/>
              <a:gd name="connsiteX62" fmla="*/ 455512 w 765075"/>
              <a:gd name="connsiteY62" fmla="*/ 135732 h 590550"/>
              <a:gd name="connsiteX63" fmla="*/ 453131 w 765075"/>
              <a:gd name="connsiteY63" fmla="*/ 119063 h 590550"/>
              <a:gd name="connsiteX64" fmla="*/ 448369 w 765075"/>
              <a:gd name="connsiteY64" fmla="*/ 109538 h 590550"/>
              <a:gd name="connsiteX65" fmla="*/ 445987 w 765075"/>
              <a:gd name="connsiteY65" fmla="*/ 100013 h 590550"/>
              <a:gd name="connsiteX66" fmla="*/ 438844 w 765075"/>
              <a:gd name="connsiteY66" fmla="*/ 95250 h 590550"/>
              <a:gd name="connsiteX67" fmla="*/ 426937 w 765075"/>
              <a:gd name="connsiteY67" fmla="*/ 78582 h 590550"/>
              <a:gd name="connsiteX68" fmla="*/ 419794 w 765075"/>
              <a:gd name="connsiteY68" fmla="*/ 71438 h 590550"/>
              <a:gd name="connsiteX69" fmla="*/ 400744 w 765075"/>
              <a:gd name="connsiteY69" fmla="*/ 61913 h 590550"/>
              <a:gd name="connsiteX70" fmla="*/ 381694 w 765075"/>
              <a:gd name="connsiteY70" fmla="*/ 50007 h 590550"/>
              <a:gd name="connsiteX71" fmla="*/ 372169 w 765075"/>
              <a:gd name="connsiteY71" fmla="*/ 42863 h 590550"/>
              <a:gd name="connsiteX72" fmla="*/ 362644 w 765075"/>
              <a:gd name="connsiteY72" fmla="*/ 38100 h 590550"/>
              <a:gd name="connsiteX73" fmla="*/ 341212 w 765075"/>
              <a:gd name="connsiteY73" fmla="*/ 19050 h 590550"/>
              <a:gd name="connsiteX74" fmla="*/ 326925 w 765075"/>
              <a:gd name="connsiteY74" fmla="*/ 11907 h 590550"/>
              <a:gd name="connsiteX75" fmla="*/ 288825 w 765075"/>
              <a:gd name="connsiteY75" fmla="*/ 0 h 590550"/>
              <a:gd name="connsiteX76" fmla="*/ 267394 w 765075"/>
              <a:gd name="connsiteY76" fmla="*/ 4763 h 590550"/>
              <a:gd name="connsiteX77" fmla="*/ 255487 w 765075"/>
              <a:gd name="connsiteY77" fmla="*/ 7144 h 590550"/>
              <a:gd name="connsiteX78" fmla="*/ 215006 w 765075"/>
              <a:gd name="connsiteY78" fmla="*/ 52388 h 590550"/>
              <a:gd name="connsiteX79" fmla="*/ 157856 w 765075"/>
              <a:gd name="connsiteY79" fmla="*/ 116682 h 590550"/>
              <a:gd name="connsiteX80" fmla="*/ 134044 w 765075"/>
              <a:gd name="connsiteY80" fmla="*/ 192882 h 590550"/>
              <a:gd name="connsiteX81" fmla="*/ 114994 w 765075"/>
              <a:gd name="connsiteY81" fmla="*/ 240507 h 590550"/>
              <a:gd name="connsiteX82" fmla="*/ 62606 w 765075"/>
              <a:gd name="connsiteY82" fmla="*/ 235744 h 590550"/>
              <a:gd name="connsiteX83" fmla="*/ 34031 w 765075"/>
              <a:gd name="connsiteY83" fmla="*/ 219076 h 590550"/>
              <a:gd name="connsiteX84" fmla="*/ 10219 w 765075"/>
              <a:gd name="connsiteY84" fmla="*/ 276225 h 590550"/>
              <a:gd name="connsiteX85" fmla="*/ 12600 w 765075"/>
              <a:gd name="connsiteY85" fmla="*/ 302419 h 590550"/>
              <a:gd name="connsiteX86" fmla="*/ 694 w 765075"/>
              <a:gd name="connsiteY86" fmla="*/ 338138 h 590550"/>
              <a:gd name="connsiteX0" fmla="*/ 694 w 765075"/>
              <a:gd name="connsiteY0" fmla="*/ 338138 h 590550"/>
              <a:gd name="connsiteX1" fmla="*/ 84037 w 765075"/>
              <a:gd name="connsiteY1" fmla="*/ 369094 h 590550"/>
              <a:gd name="connsiteX2" fmla="*/ 155475 w 765075"/>
              <a:gd name="connsiteY2" fmla="*/ 390525 h 590550"/>
              <a:gd name="connsiteX3" fmla="*/ 222150 w 765075"/>
              <a:gd name="connsiteY3" fmla="*/ 414338 h 590550"/>
              <a:gd name="connsiteX4" fmla="*/ 305494 w 765075"/>
              <a:gd name="connsiteY4" fmla="*/ 459582 h 590550"/>
              <a:gd name="connsiteX5" fmla="*/ 367406 w 765075"/>
              <a:gd name="connsiteY5" fmla="*/ 481013 h 590550"/>
              <a:gd name="connsiteX6" fmla="*/ 436462 w 765075"/>
              <a:gd name="connsiteY6" fmla="*/ 497682 h 590550"/>
              <a:gd name="connsiteX7" fmla="*/ 484087 w 765075"/>
              <a:gd name="connsiteY7" fmla="*/ 523875 h 590550"/>
              <a:gd name="connsiteX8" fmla="*/ 510281 w 765075"/>
              <a:gd name="connsiteY8" fmla="*/ 533400 h 590550"/>
              <a:gd name="connsiteX9" fmla="*/ 517425 w 765075"/>
              <a:gd name="connsiteY9" fmla="*/ 538163 h 590550"/>
              <a:gd name="connsiteX10" fmla="*/ 531712 w 765075"/>
              <a:gd name="connsiteY10" fmla="*/ 542925 h 590550"/>
              <a:gd name="connsiteX11" fmla="*/ 538856 w 765075"/>
              <a:gd name="connsiteY11" fmla="*/ 547688 h 590550"/>
              <a:gd name="connsiteX12" fmla="*/ 546000 w 765075"/>
              <a:gd name="connsiteY12" fmla="*/ 550069 h 590550"/>
              <a:gd name="connsiteX13" fmla="*/ 557906 w 765075"/>
              <a:gd name="connsiteY13" fmla="*/ 554832 h 590550"/>
              <a:gd name="connsiteX14" fmla="*/ 565050 w 765075"/>
              <a:gd name="connsiteY14" fmla="*/ 557213 h 590550"/>
              <a:gd name="connsiteX15" fmla="*/ 629344 w 765075"/>
              <a:gd name="connsiteY15" fmla="*/ 559594 h 590550"/>
              <a:gd name="connsiteX16" fmla="*/ 667444 w 765075"/>
              <a:gd name="connsiteY16" fmla="*/ 573882 h 590550"/>
              <a:gd name="connsiteX17" fmla="*/ 700781 w 765075"/>
              <a:gd name="connsiteY17" fmla="*/ 581025 h 590550"/>
              <a:gd name="connsiteX18" fmla="*/ 719831 w 765075"/>
              <a:gd name="connsiteY18" fmla="*/ 585788 h 590550"/>
              <a:gd name="connsiteX19" fmla="*/ 738881 w 765075"/>
              <a:gd name="connsiteY19" fmla="*/ 590550 h 590550"/>
              <a:gd name="connsiteX20" fmla="*/ 748406 w 765075"/>
              <a:gd name="connsiteY20" fmla="*/ 576263 h 590550"/>
              <a:gd name="connsiteX21" fmla="*/ 755550 w 765075"/>
              <a:gd name="connsiteY21" fmla="*/ 566738 h 590550"/>
              <a:gd name="connsiteX22" fmla="*/ 765075 w 765075"/>
              <a:gd name="connsiteY22" fmla="*/ 547688 h 590550"/>
              <a:gd name="connsiteX23" fmla="*/ 750787 w 765075"/>
              <a:gd name="connsiteY23" fmla="*/ 545307 h 590550"/>
              <a:gd name="connsiteX24" fmla="*/ 743644 w 765075"/>
              <a:gd name="connsiteY24" fmla="*/ 542925 h 590550"/>
              <a:gd name="connsiteX25" fmla="*/ 717450 w 765075"/>
              <a:gd name="connsiteY25" fmla="*/ 540544 h 590550"/>
              <a:gd name="connsiteX26" fmla="*/ 705544 w 765075"/>
              <a:gd name="connsiteY26" fmla="*/ 535782 h 590550"/>
              <a:gd name="connsiteX27" fmla="*/ 698400 w 765075"/>
              <a:gd name="connsiteY27" fmla="*/ 533400 h 590550"/>
              <a:gd name="connsiteX28" fmla="*/ 684112 w 765075"/>
              <a:gd name="connsiteY28" fmla="*/ 523875 h 590550"/>
              <a:gd name="connsiteX29" fmla="*/ 681731 w 765075"/>
              <a:gd name="connsiteY29" fmla="*/ 514350 h 590550"/>
              <a:gd name="connsiteX30" fmla="*/ 679350 w 765075"/>
              <a:gd name="connsiteY30" fmla="*/ 492919 h 590550"/>
              <a:gd name="connsiteX31" fmla="*/ 672206 w 765075"/>
              <a:gd name="connsiteY31" fmla="*/ 488157 h 590550"/>
              <a:gd name="connsiteX32" fmla="*/ 655537 w 765075"/>
              <a:gd name="connsiteY32" fmla="*/ 471488 h 590550"/>
              <a:gd name="connsiteX33" fmla="*/ 653156 w 765075"/>
              <a:gd name="connsiteY33" fmla="*/ 464344 h 590550"/>
              <a:gd name="connsiteX34" fmla="*/ 648394 w 765075"/>
              <a:gd name="connsiteY34" fmla="*/ 454819 h 590550"/>
              <a:gd name="connsiteX35" fmla="*/ 665062 w 765075"/>
              <a:gd name="connsiteY35" fmla="*/ 457200 h 590550"/>
              <a:gd name="connsiteX36" fmla="*/ 684112 w 765075"/>
              <a:gd name="connsiteY36" fmla="*/ 461963 h 590550"/>
              <a:gd name="connsiteX37" fmla="*/ 691256 w 765075"/>
              <a:gd name="connsiteY37" fmla="*/ 454819 h 590550"/>
              <a:gd name="connsiteX38" fmla="*/ 686494 w 765075"/>
              <a:gd name="connsiteY38" fmla="*/ 442913 h 590550"/>
              <a:gd name="connsiteX39" fmla="*/ 679350 w 765075"/>
              <a:gd name="connsiteY39" fmla="*/ 426244 h 590550"/>
              <a:gd name="connsiteX40" fmla="*/ 669825 w 765075"/>
              <a:gd name="connsiteY40" fmla="*/ 423863 h 590550"/>
              <a:gd name="connsiteX41" fmla="*/ 655537 w 765075"/>
              <a:gd name="connsiteY41" fmla="*/ 435769 h 590550"/>
              <a:gd name="connsiteX42" fmla="*/ 643631 w 765075"/>
              <a:gd name="connsiteY42" fmla="*/ 447675 h 590550"/>
              <a:gd name="connsiteX43" fmla="*/ 622200 w 765075"/>
              <a:gd name="connsiteY43" fmla="*/ 457200 h 590550"/>
              <a:gd name="connsiteX44" fmla="*/ 586481 w 765075"/>
              <a:gd name="connsiteY44" fmla="*/ 459582 h 590550"/>
              <a:gd name="connsiteX45" fmla="*/ 534094 w 765075"/>
              <a:gd name="connsiteY45" fmla="*/ 459582 h 590550"/>
              <a:gd name="connsiteX46" fmla="*/ 526950 w 765075"/>
              <a:gd name="connsiteY46" fmla="*/ 454819 h 590550"/>
              <a:gd name="connsiteX47" fmla="*/ 517425 w 765075"/>
              <a:gd name="connsiteY47" fmla="*/ 438150 h 590550"/>
              <a:gd name="connsiteX48" fmla="*/ 467419 w 765075"/>
              <a:gd name="connsiteY48" fmla="*/ 423863 h 590550"/>
              <a:gd name="connsiteX49" fmla="*/ 453131 w 765075"/>
              <a:gd name="connsiteY49" fmla="*/ 404813 h 590550"/>
              <a:gd name="connsiteX50" fmla="*/ 443606 w 765075"/>
              <a:gd name="connsiteY50" fmla="*/ 376238 h 590550"/>
              <a:gd name="connsiteX51" fmla="*/ 445987 w 765075"/>
              <a:gd name="connsiteY51" fmla="*/ 319088 h 590550"/>
              <a:gd name="connsiteX52" fmla="*/ 460275 w 765075"/>
              <a:gd name="connsiteY52" fmla="*/ 300038 h 590550"/>
              <a:gd name="connsiteX53" fmla="*/ 474562 w 765075"/>
              <a:gd name="connsiteY53" fmla="*/ 285750 h 590550"/>
              <a:gd name="connsiteX54" fmla="*/ 486469 w 765075"/>
              <a:gd name="connsiteY54" fmla="*/ 257175 h 590550"/>
              <a:gd name="connsiteX55" fmla="*/ 491231 w 765075"/>
              <a:gd name="connsiteY55" fmla="*/ 238125 h 590550"/>
              <a:gd name="connsiteX56" fmla="*/ 493612 w 765075"/>
              <a:gd name="connsiteY56" fmla="*/ 228600 h 590550"/>
              <a:gd name="connsiteX57" fmla="*/ 498375 w 765075"/>
              <a:gd name="connsiteY57" fmla="*/ 221457 h 590550"/>
              <a:gd name="connsiteX58" fmla="*/ 495994 w 765075"/>
              <a:gd name="connsiteY58" fmla="*/ 166688 h 590550"/>
              <a:gd name="connsiteX59" fmla="*/ 479325 w 765075"/>
              <a:gd name="connsiteY59" fmla="*/ 159544 h 590550"/>
              <a:gd name="connsiteX60" fmla="*/ 462656 w 765075"/>
              <a:gd name="connsiteY60" fmla="*/ 150019 h 590550"/>
              <a:gd name="connsiteX61" fmla="*/ 455512 w 765075"/>
              <a:gd name="connsiteY61" fmla="*/ 135732 h 590550"/>
              <a:gd name="connsiteX62" fmla="*/ 453131 w 765075"/>
              <a:gd name="connsiteY62" fmla="*/ 119063 h 590550"/>
              <a:gd name="connsiteX63" fmla="*/ 448369 w 765075"/>
              <a:gd name="connsiteY63" fmla="*/ 109538 h 590550"/>
              <a:gd name="connsiteX64" fmla="*/ 445987 w 765075"/>
              <a:gd name="connsiteY64" fmla="*/ 100013 h 590550"/>
              <a:gd name="connsiteX65" fmla="*/ 438844 w 765075"/>
              <a:gd name="connsiteY65" fmla="*/ 95250 h 590550"/>
              <a:gd name="connsiteX66" fmla="*/ 426937 w 765075"/>
              <a:gd name="connsiteY66" fmla="*/ 78582 h 590550"/>
              <a:gd name="connsiteX67" fmla="*/ 419794 w 765075"/>
              <a:gd name="connsiteY67" fmla="*/ 71438 h 590550"/>
              <a:gd name="connsiteX68" fmla="*/ 400744 w 765075"/>
              <a:gd name="connsiteY68" fmla="*/ 61913 h 590550"/>
              <a:gd name="connsiteX69" fmla="*/ 381694 w 765075"/>
              <a:gd name="connsiteY69" fmla="*/ 50007 h 590550"/>
              <a:gd name="connsiteX70" fmla="*/ 372169 w 765075"/>
              <a:gd name="connsiteY70" fmla="*/ 42863 h 590550"/>
              <a:gd name="connsiteX71" fmla="*/ 362644 w 765075"/>
              <a:gd name="connsiteY71" fmla="*/ 38100 h 590550"/>
              <a:gd name="connsiteX72" fmla="*/ 341212 w 765075"/>
              <a:gd name="connsiteY72" fmla="*/ 19050 h 590550"/>
              <a:gd name="connsiteX73" fmla="*/ 326925 w 765075"/>
              <a:gd name="connsiteY73" fmla="*/ 11907 h 590550"/>
              <a:gd name="connsiteX74" fmla="*/ 288825 w 765075"/>
              <a:gd name="connsiteY74" fmla="*/ 0 h 590550"/>
              <a:gd name="connsiteX75" fmla="*/ 267394 w 765075"/>
              <a:gd name="connsiteY75" fmla="*/ 4763 h 590550"/>
              <a:gd name="connsiteX76" fmla="*/ 255487 w 765075"/>
              <a:gd name="connsiteY76" fmla="*/ 7144 h 590550"/>
              <a:gd name="connsiteX77" fmla="*/ 215006 w 765075"/>
              <a:gd name="connsiteY77" fmla="*/ 52388 h 590550"/>
              <a:gd name="connsiteX78" fmla="*/ 157856 w 765075"/>
              <a:gd name="connsiteY78" fmla="*/ 116682 h 590550"/>
              <a:gd name="connsiteX79" fmla="*/ 134044 w 765075"/>
              <a:gd name="connsiteY79" fmla="*/ 192882 h 590550"/>
              <a:gd name="connsiteX80" fmla="*/ 114994 w 765075"/>
              <a:gd name="connsiteY80" fmla="*/ 240507 h 590550"/>
              <a:gd name="connsiteX81" fmla="*/ 62606 w 765075"/>
              <a:gd name="connsiteY81" fmla="*/ 235744 h 590550"/>
              <a:gd name="connsiteX82" fmla="*/ 34031 w 765075"/>
              <a:gd name="connsiteY82" fmla="*/ 219076 h 590550"/>
              <a:gd name="connsiteX83" fmla="*/ 10219 w 765075"/>
              <a:gd name="connsiteY83" fmla="*/ 276225 h 590550"/>
              <a:gd name="connsiteX84" fmla="*/ 12600 w 765075"/>
              <a:gd name="connsiteY84" fmla="*/ 302419 h 590550"/>
              <a:gd name="connsiteX85" fmla="*/ 694 w 765075"/>
              <a:gd name="connsiteY85" fmla="*/ 338138 h 590550"/>
              <a:gd name="connsiteX0" fmla="*/ 694 w 765075"/>
              <a:gd name="connsiteY0" fmla="*/ 338138 h 590550"/>
              <a:gd name="connsiteX1" fmla="*/ 84037 w 765075"/>
              <a:gd name="connsiteY1" fmla="*/ 369094 h 590550"/>
              <a:gd name="connsiteX2" fmla="*/ 155475 w 765075"/>
              <a:gd name="connsiteY2" fmla="*/ 390525 h 590550"/>
              <a:gd name="connsiteX3" fmla="*/ 222150 w 765075"/>
              <a:gd name="connsiteY3" fmla="*/ 414338 h 590550"/>
              <a:gd name="connsiteX4" fmla="*/ 305494 w 765075"/>
              <a:gd name="connsiteY4" fmla="*/ 459582 h 590550"/>
              <a:gd name="connsiteX5" fmla="*/ 367406 w 765075"/>
              <a:gd name="connsiteY5" fmla="*/ 481013 h 590550"/>
              <a:gd name="connsiteX6" fmla="*/ 436462 w 765075"/>
              <a:gd name="connsiteY6" fmla="*/ 497682 h 590550"/>
              <a:gd name="connsiteX7" fmla="*/ 510281 w 765075"/>
              <a:gd name="connsiteY7" fmla="*/ 533400 h 590550"/>
              <a:gd name="connsiteX8" fmla="*/ 517425 w 765075"/>
              <a:gd name="connsiteY8" fmla="*/ 538163 h 590550"/>
              <a:gd name="connsiteX9" fmla="*/ 531712 w 765075"/>
              <a:gd name="connsiteY9" fmla="*/ 542925 h 590550"/>
              <a:gd name="connsiteX10" fmla="*/ 538856 w 765075"/>
              <a:gd name="connsiteY10" fmla="*/ 547688 h 590550"/>
              <a:gd name="connsiteX11" fmla="*/ 546000 w 765075"/>
              <a:gd name="connsiteY11" fmla="*/ 550069 h 590550"/>
              <a:gd name="connsiteX12" fmla="*/ 557906 w 765075"/>
              <a:gd name="connsiteY12" fmla="*/ 554832 h 590550"/>
              <a:gd name="connsiteX13" fmla="*/ 565050 w 765075"/>
              <a:gd name="connsiteY13" fmla="*/ 557213 h 590550"/>
              <a:gd name="connsiteX14" fmla="*/ 629344 w 765075"/>
              <a:gd name="connsiteY14" fmla="*/ 559594 h 590550"/>
              <a:gd name="connsiteX15" fmla="*/ 667444 w 765075"/>
              <a:gd name="connsiteY15" fmla="*/ 573882 h 590550"/>
              <a:gd name="connsiteX16" fmla="*/ 700781 w 765075"/>
              <a:gd name="connsiteY16" fmla="*/ 581025 h 590550"/>
              <a:gd name="connsiteX17" fmla="*/ 719831 w 765075"/>
              <a:gd name="connsiteY17" fmla="*/ 585788 h 590550"/>
              <a:gd name="connsiteX18" fmla="*/ 738881 w 765075"/>
              <a:gd name="connsiteY18" fmla="*/ 590550 h 590550"/>
              <a:gd name="connsiteX19" fmla="*/ 748406 w 765075"/>
              <a:gd name="connsiteY19" fmla="*/ 576263 h 590550"/>
              <a:gd name="connsiteX20" fmla="*/ 755550 w 765075"/>
              <a:gd name="connsiteY20" fmla="*/ 566738 h 590550"/>
              <a:gd name="connsiteX21" fmla="*/ 765075 w 765075"/>
              <a:gd name="connsiteY21" fmla="*/ 547688 h 590550"/>
              <a:gd name="connsiteX22" fmla="*/ 750787 w 765075"/>
              <a:gd name="connsiteY22" fmla="*/ 545307 h 590550"/>
              <a:gd name="connsiteX23" fmla="*/ 743644 w 765075"/>
              <a:gd name="connsiteY23" fmla="*/ 542925 h 590550"/>
              <a:gd name="connsiteX24" fmla="*/ 717450 w 765075"/>
              <a:gd name="connsiteY24" fmla="*/ 540544 h 590550"/>
              <a:gd name="connsiteX25" fmla="*/ 705544 w 765075"/>
              <a:gd name="connsiteY25" fmla="*/ 535782 h 590550"/>
              <a:gd name="connsiteX26" fmla="*/ 698400 w 765075"/>
              <a:gd name="connsiteY26" fmla="*/ 533400 h 590550"/>
              <a:gd name="connsiteX27" fmla="*/ 684112 w 765075"/>
              <a:gd name="connsiteY27" fmla="*/ 523875 h 590550"/>
              <a:gd name="connsiteX28" fmla="*/ 681731 w 765075"/>
              <a:gd name="connsiteY28" fmla="*/ 514350 h 590550"/>
              <a:gd name="connsiteX29" fmla="*/ 679350 w 765075"/>
              <a:gd name="connsiteY29" fmla="*/ 492919 h 590550"/>
              <a:gd name="connsiteX30" fmla="*/ 672206 w 765075"/>
              <a:gd name="connsiteY30" fmla="*/ 488157 h 590550"/>
              <a:gd name="connsiteX31" fmla="*/ 655537 w 765075"/>
              <a:gd name="connsiteY31" fmla="*/ 471488 h 590550"/>
              <a:gd name="connsiteX32" fmla="*/ 653156 w 765075"/>
              <a:gd name="connsiteY32" fmla="*/ 464344 h 590550"/>
              <a:gd name="connsiteX33" fmla="*/ 648394 w 765075"/>
              <a:gd name="connsiteY33" fmla="*/ 454819 h 590550"/>
              <a:gd name="connsiteX34" fmla="*/ 665062 w 765075"/>
              <a:gd name="connsiteY34" fmla="*/ 457200 h 590550"/>
              <a:gd name="connsiteX35" fmla="*/ 684112 w 765075"/>
              <a:gd name="connsiteY35" fmla="*/ 461963 h 590550"/>
              <a:gd name="connsiteX36" fmla="*/ 691256 w 765075"/>
              <a:gd name="connsiteY36" fmla="*/ 454819 h 590550"/>
              <a:gd name="connsiteX37" fmla="*/ 686494 w 765075"/>
              <a:gd name="connsiteY37" fmla="*/ 442913 h 590550"/>
              <a:gd name="connsiteX38" fmla="*/ 679350 w 765075"/>
              <a:gd name="connsiteY38" fmla="*/ 426244 h 590550"/>
              <a:gd name="connsiteX39" fmla="*/ 669825 w 765075"/>
              <a:gd name="connsiteY39" fmla="*/ 423863 h 590550"/>
              <a:gd name="connsiteX40" fmla="*/ 655537 w 765075"/>
              <a:gd name="connsiteY40" fmla="*/ 435769 h 590550"/>
              <a:gd name="connsiteX41" fmla="*/ 643631 w 765075"/>
              <a:gd name="connsiteY41" fmla="*/ 447675 h 590550"/>
              <a:gd name="connsiteX42" fmla="*/ 622200 w 765075"/>
              <a:gd name="connsiteY42" fmla="*/ 457200 h 590550"/>
              <a:gd name="connsiteX43" fmla="*/ 586481 w 765075"/>
              <a:gd name="connsiteY43" fmla="*/ 459582 h 590550"/>
              <a:gd name="connsiteX44" fmla="*/ 534094 w 765075"/>
              <a:gd name="connsiteY44" fmla="*/ 459582 h 590550"/>
              <a:gd name="connsiteX45" fmla="*/ 526950 w 765075"/>
              <a:gd name="connsiteY45" fmla="*/ 454819 h 590550"/>
              <a:gd name="connsiteX46" fmla="*/ 517425 w 765075"/>
              <a:gd name="connsiteY46" fmla="*/ 438150 h 590550"/>
              <a:gd name="connsiteX47" fmla="*/ 467419 w 765075"/>
              <a:gd name="connsiteY47" fmla="*/ 423863 h 590550"/>
              <a:gd name="connsiteX48" fmla="*/ 453131 w 765075"/>
              <a:gd name="connsiteY48" fmla="*/ 404813 h 590550"/>
              <a:gd name="connsiteX49" fmla="*/ 443606 w 765075"/>
              <a:gd name="connsiteY49" fmla="*/ 376238 h 590550"/>
              <a:gd name="connsiteX50" fmla="*/ 445987 w 765075"/>
              <a:gd name="connsiteY50" fmla="*/ 319088 h 590550"/>
              <a:gd name="connsiteX51" fmla="*/ 460275 w 765075"/>
              <a:gd name="connsiteY51" fmla="*/ 300038 h 590550"/>
              <a:gd name="connsiteX52" fmla="*/ 474562 w 765075"/>
              <a:gd name="connsiteY52" fmla="*/ 285750 h 590550"/>
              <a:gd name="connsiteX53" fmla="*/ 486469 w 765075"/>
              <a:gd name="connsiteY53" fmla="*/ 257175 h 590550"/>
              <a:gd name="connsiteX54" fmla="*/ 491231 w 765075"/>
              <a:gd name="connsiteY54" fmla="*/ 238125 h 590550"/>
              <a:gd name="connsiteX55" fmla="*/ 493612 w 765075"/>
              <a:gd name="connsiteY55" fmla="*/ 228600 h 590550"/>
              <a:gd name="connsiteX56" fmla="*/ 498375 w 765075"/>
              <a:gd name="connsiteY56" fmla="*/ 221457 h 590550"/>
              <a:gd name="connsiteX57" fmla="*/ 495994 w 765075"/>
              <a:gd name="connsiteY57" fmla="*/ 166688 h 590550"/>
              <a:gd name="connsiteX58" fmla="*/ 479325 w 765075"/>
              <a:gd name="connsiteY58" fmla="*/ 159544 h 590550"/>
              <a:gd name="connsiteX59" fmla="*/ 462656 w 765075"/>
              <a:gd name="connsiteY59" fmla="*/ 150019 h 590550"/>
              <a:gd name="connsiteX60" fmla="*/ 455512 w 765075"/>
              <a:gd name="connsiteY60" fmla="*/ 135732 h 590550"/>
              <a:gd name="connsiteX61" fmla="*/ 453131 w 765075"/>
              <a:gd name="connsiteY61" fmla="*/ 119063 h 590550"/>
              <a:gd name="connsiteX62" fmla="*/ 448369 w 765075"/>
              <a:gd name="connsiteY62" fmla="*/ 109538 h 590550"/>
              <a:gd name="connsiteX63" fmla="*/ 445987 w 765075"/>
              <a:gd name="connsiteY63" fmla="*/ 100013 h 590550"/>
              <a:gd name="connsiteX64" fmla="*/ 438844 w 765075"/>
              <a:gd name="connsiteY64" fmla="*/ 95250 h 590550"/>
              <a:gd name="connsiteX65" fmla="*/ 426937 w 765075"/>
              <a:gd name="connsiteY65" fmla="*/ 78582 h 590550"/>
              <a:gd name="connsiteX66" fmla="*/ 419794 w 765075"/>
              <a:gd name="connsiteY66" fmla="*/ 71438 h 590550"/>
              <a:gd name="connsiteX67" fmla="*/ 400744 w 765075"/>
              <a:gd name="connsiteY67" fmla="*/ 61913 h 590550"/>
              <a:gd name="connsiteX68" fmla="*/ 381694 w 765075"/>
              <a:gd name="connsiteY68" fmla="*/ 50007 h 590550"/>
              <a:gd name="connsiteX69" fmla="*/ 372169 w 765075"/>
              <a:gd name="connsiteY69" fmla="*/ 42863 h 590550"/>
              <a:gd name="connsiteX70" fmla="*/ 362644 w 765075"/>
              <a:gd name="connsiteY70" fmla="*/ 38100 h 590550"/>
              <a:gd name="connsiteX71" fmla="*/ 341212 w 765075"/>
              <a:gd name="connsiteY71" fmla="*/ 19050 h 590550"/>
              <a:gd name="connsiteX72" fmla="*/ 326925 w 765075"/>
              <a:gd name="connsiteY72" fmla="*/ 11907 h 590550"/>
              <a:gd name="connsiteX73" fmla="*/ 288825 w 765075"/>
              <a:gd name="connsiteY73" fmla="*/ 0 h 590550"/>
              <a:gd name="connsiteX74" fmla="*/ 267394 w 765075"/>
              <a:gd name="connsiteY74" fmla="*/ 4763 h 590550"/>
              <a:gd name="connsiteX75" fmla="*/ 255487 w 765075"/>
              <a:gd name="connsiteY75" fmla="*/ 7144 h 590550"/>
              <a:gd name="connsiteX76" fmla="*/ 215006 w 765075"/>
              <a:gd name="connsiteY76" fmla="*/ 52388 h 590550"/>
              <a:gd name="connsiteX77" fmla="*/ 157856 w 765075"/>
              <a:gd name="connsiteY77" fmla="*/ 116682 h 590550"/>
              <a:gd name="connsiteX78" fmla="*/ 134044 w 765075"/>
              <a:gd name="connsiteY78" fmla="*/ 192882 h 590550"/>
              <a:gd name="connsiteX79" fmla="*/ 114994 w 765075"/>
              <a:gd name="connsiteY79" fmla="*/ 240507 h 590550"/>
              <a:gd name="connsiteX80" fmla="*/ 62606 w 765075"/>
              <a:gd name="connsiteY80" fmla="*/ 235744 h 590550"/>
              <a:gd name="connsiteX81" fmla="*/ 34031 w 765075"/>
              <a:gd name="connsiteY81" fmla="*/ 219076 h 590550"/>
              <a:gd name="connsiteX82" fmla="*/ 10219 w 765075"/>
              <a:gd name="connsiteY82" fmla="*/ 276225 h 590550"/>
              <a:gd name="connsiteX83" fmla="*/ 12600 w 765075"/>
              <a:gd name="connsiteY83" fmla="*/ 302419 h 590550"/>
              <a:gd name="connsiteX84" fmla="*/ 694 w 765075"/>
              <a:gd name="connsiteY84" fmla="*/ 338138 h 590550"/>
              <a:gd name="connsiteX0" fmla="*/ 694 w 765075"/>
              <a:gd name="connsiteY0" fmla="*/ 338138 h 590550"/>
              <a:gd name="connsiteX1" fmla="*/ 84037 w 765075"/>
              <a:gd name="connsiteY1" fmla="*/ 369094 h 590550"/>
              <a:gd name="connsiteX2" fmla="*/ 155475 w 765075"/>
              <a:gd name="connsiteY2" fmla="*/ 390525 h 590550"/>
              <a:gd name="connsiteX3" fmla="*/ 222150 w 765075"/>
              <a:gd name="connsiteY3" fmla="*/ 414338 h 590550"/>
              <a:gd name="connsiteX4" fmla="*/ 305494 w 765075"/>
              <a:gd name="connsiteY4" fmla="*/ 459582 h 590550"/>
              <a:gd name="connsiteX5" fmla="*/ 367406 w 765075"/>
              <a:gd name="connsiteY5" fmla="*/ 481013 h 590550"/>
              <a:gd name="connsiteX6" fmla="*/ 436462 w 765075"/>
              <a:gd name="connsiteY6" fmla="*/ 497682 h 590550"/>
              <a:gd name="connsiteX7" fmla="*/ 510281 w 765075"/>
              <a:gd name="connsiteY7" fmla="*/ 533400 h 590550"/>
              <a:gd name="connsiteX8" fmla="*/ 531712 w 765075"/>
              <a:gd name="connsiteY8" fmla="*/ 542925 h 590550"/>
              <a:gd name="connsiteX9" fmla="*/ 538856 w 765075"/>
              <a:gd name="connsiteY9" fmla="*/ 547688 h 590550"/>
              <a:gd name="connsiteX10" fmla="*/ 546000 w 765075"/>
              <a:gd name="connsiteY10" fmla="*/ 550069 h 590550"/>
              <a:gd name="connsiteX11" fmla="*/ 557906 w 765075"/>
              <a:gd name="connsiteY11" fmla="*/ 554832 h 590550"/>
              <a:gd name="connsiteX12" fmla="*/ 565050 w 765075"/>
              <a:gd name="connsiteY12" fmla="*/ 557213 h 590550"/>
              <a:gd name="connsiteX13" fmla="*/ 629344 w 765075"/>
              <a:gd name="connsiteY13" fmla="*/ 559594 h 590550"/>
              <a:gd name="connsiteX14" fmla="*/ 667444 w 765075"/>
              <a:gd name="connsiteY14" fmla="*/ 573882 h 590550"/>
              <a:gd name="connsiteX15" fmla="*/ 700781 w 765075"/>
              <a:gd name="connsiteY15" fmla="*/ 581025 h 590550"/>
              <a:gd name="connsiteX16" fmla="*/ 719831 w 765075"/>
              <a:gd name="connsiteY16" fmla="*/ 585788 h 590550"/>
              <a:gd name="connsiteX17" fmla="*/ 738881 w 765075"/>
              <a:gd name="connsiteY17" fmla="*/ 590550 h 590550"/>
              <a:gd name="connsiteX18" fmla="*/ 748406 w 765075"/>
              <a:gd name="connsiteY18" fmla="*/ 576263 h 590550"/>
              <a:gd name="connsiteX19" fmla="*/ 755550 w 765075"/>
              <a:gd name="connsiteY19" fmla="*/ 566738 h 590550"/>
              <a:gd name="connsiteX20" fmla="*/ 765075 w 765075"/>
              <a:gd name="connsiteY20" fmla="*/ 547688 h 590550"/>
              <a:gd name="connsiteX21" fmla="*/ 750787 w 765075"/>
              <a:gd name="connsiteY21" fmla="*/ 545307 h 590550"/>
              <a:gd name="connsiteX22" fmla="*/ 743644 w 765075"/>
              <a:gd name="connsiteY22" fmla="*/ 542925 h 590550"/>
              <a:gd name="connsiteX23" fmla="*/ 717450 w 765075"/>
              <a:gd name="connsiteY23" fmla="*/ 540544 h 590550"/>
              <a:gd name="connsiteX24" fmla="*/ 705544 w 765075"/>
              <a:gd name="connsiteY24" fmla="*/ 535782 h 590550"/>
              <a:gd name="connsiteX25" fmla="*/ 698400 w 765075"/>
              <a:gd name="connsiteY25" fmla="*/ 533400 h 590550"/>
              <a:gd name="connsiteX26" fmla="*/ 684112 w 765075"/>
              <a:gd name="connsiteY26" fmla="*/ 523875 h 590550"/>
              <a:gd name="connsiteX27" fmla="*/ 681731 w 765075"/>
              <a:gd name="connsiteY27" fmla="*/ 514350 h 590550"/>
              <a:gd name="connsiteX28" fmla="*/ 679350 w 765075"/>
              <a:gd name="connsiteY28" fmla="*/ 492919 h 590550"/>
              <a:gd name="connsiteX29" fmla="*/ 672206 w 765075"/>
              <a:gd name="connsiteY29" fmla="*/ 488157 h 590550"/>
              <a:gd name="connsiteX30" fmla="*/ 655537 w 765075"/>
              <a:gd name="connsiteY30" fmla="*/ 471488 h 590550"/>
              <a:gd name="connsiteX31" fmla="*/ 653156 w 765075"/>
              <a:gd name="connsiteY31" fmla="*/ 464344 h 590550"/>
              <a:gd name="connsiteX32" fmla="*/ 648394 w 765075"/>
              <a:gd name="connsiteY32" fmla="*/ 454819 h 590550"/>
              <a:gd name="connsiteX33" fmla="*/ 665062 w 765075"/>
              <a:gd name="connsiteY33" fmla="*/ 457200 h 590550"/>
              <a:gd name="connsiteX34" fmla="*/ 684112 w 765075"/>
              <a:gd name="connsiteY34" fmla="*/ 461963 h 590550"/>
              <a:gd name="connsiteX35" fmla="*/ 691256 w 765075"/>
              <a:gd name="connsiteY35" fmla="*/ 454819 h 590550"/>
              <a:gd name="connsiteX36" fmla="*/ 686494 w 765075"/>
              <a:gd name="connsiteY36" fmla="*/ 442913 h 590550"/>
              <a:gd name="connsiteX37" fmla="*/ 679350 w 765075"/>
              <a:gd name="connsiteY37" fmla="*/ 426244 h 590550"/>
              <a:gd name="connsiteX38" fmla="*/ 669825 w 765075"/>
              <a:gd name="connsiteY38" fmla="*/ 423863 h 590550"/>
              <a:gd name="connsiteX39" fmla="*/ 655537 w 765075"/>
              <a:gd name="connsiteY39" fmla="*/ 435769 h 590550"/>
              <a:gd name="connsiteX40" fmla="*/ 643631 w 765075"/>
              <a:gd name="connsiteY40" fmla="*/ 447675 h 590550"/>
              <a:gd name="connsiteX41" fmla="*/ 622200 w 765075"/>
              <a:gd name="connsiteY41" fmla="*/ 457200 h 590550"/>
              <a:gd name="connsiteX42" fmla="*/ 586481 w 765075"/>
              <a:gd name="connsiteY42" fmla="*/ 459582 h 590550"/>
              <a:gd name="connsiteX43" fmla="*/ 534094 w 765075"/>
              <a:gd name="connsiteY43" fmla="*/ 459582 h 590550"/>
              <a:gd name="connsiteX44" fmla="*/ 526950 w 765075"/>
              <a:gd name="connsiteY44" fmla="*/ 454819 h 590550"/>
              <a:gd name="connsiteX45" fmla="*/ 517425 w 765075"/>
              <a:gd name="connsiteY45" fmla="*/ 438150 h 590550"/>
              <a:gd name="connsiteX46" fmla="*/ 467419 w 765075"/>
              <a:gd name="connsiteY46" fmla="*/ 423863 h 590550"/>
              <a:gd name="connsiteX47" fmla="*/ 453131 w 765075"/>
              <a:gd name="connsiteY47" fmla="*/ 404813 h 590550"/>
              <a:gd name="connsiteX48" fmla="*/ 443606 w 765075"/>
              <a:gd name="connsiteY48" fmla="*/ 376238 h 590550"/>
              <a:gd name="connsiteX49" fmla="*/ 445987 w 765075"/>
              <a:gd name="connsiteY49" fmla="*/ 319088 h 590550"/>
              <a:gd name="connsiteX50" fmla="*/ 460275 w 765075"/>
              <a:gd name="connsiteY50" fmla="*/ 300038 h 590550"/>
              <a:gd name="connsiteX51" fmla="*/ 474562 w 765075"/>
              <a:gd name="connsiteY51" fmla="*/ 285750 h 590550"/>
              <a:gd name="connsiteX52" fmla="*/ 486469 w 765075"/>
              <a:gd name="connsiteY52" fmla="*/ 257175 h 590550"/>
              <a:gd name="connsiteX53" fmla="*/ 491231 w 765075"/>
              <a:gd name="connsiteY53" fmla="*/ 238125 h 590550"/>
              <a:gd name="connsiteX54" fmla="*/ 493612 w 765075"/>
              <a:gd name="connsiteY54" fmla="*/ 228600 h 590550"/>
              <a:gd name="connsiteX55" fmla="*/ 498375 w 765075"/>
              <a:gd name="connsiteY55" fmla="*/ 221457 h 590550"/>
              <a:gd name="connsiteX56" fmla="*/ 495994 w 765075"/>
              <a:gd name="connsiteY56" fmla="*/ 166688 h 590550"/>
              <a:gd name="connsiteX57" fmla="*/ 479325 w 765075"/>
              <a:gd name="connsiteY57" fmla="*/ 159544 h 590550"/>
              <a:gd name="connsiteX58" fmla="*/ 462656 w 765075"/>
              <a:gd name="connsiteY58" fmla="*/ 150019 h 590550"/>
              <a:gd name="connsiteX59" fmla="*/ 455512 w 765075"/>
              <a:gd name="connsiteY59" fmla="*/ 135732 h 590550"/>
              <a:gd name="connsiteX60" fmla="*/ 453131 w 765075"/>
              <a:gd name="connsiteY60" fmla="*/ 119063 h 590550"/>
              <a:gd name="connsiteX61" fmla="*/ 448369 w 765075"/>
              <a:gd name="connsiteY61" fmla="*/ 109538 h 590550"/>
              <a:gd name="connsiteX62" fmla="*/ 445987 w 765075"/>
              <a:gd name="connsiteY62" fmla="*/ 100013 h 590550"/>
              <a:gd name="connsiteX63" fmla="*/ 438844 w 765075"/>
              <a:gd name="connsiteY63" fmla="*/ 95250 h 590550"/>
              <a:gd name="connsiteX64" fmla="*/ 426937 w 765075"/>
              <a:gd name="connsiteY64" fmla="*/ 78582 h 590550"/>
              <a:gd name="connsiteX65" fmla="*/ 419794 w 765075"/>
              <a:gd name="connsiteY65" fmla="*/ 71438 h 590550"/>
              <a:gd name="connsiteX66" fmla="*/ 400744 w 765075"/>
              <a:gd name="connsiteY66" fmla="*/ 61913 h 590550"/>
              <a:gd name="connsiteX67" fmla="*/ 381694 w 765075"/>
              <a:gd name="connsiteY67" fmla="*/ 50007 h 590550"/>
              <a:gd name="connsiteX68" fmla="*/ 372169 w 765075"/>
              <a:gd name="connsiteY68" fmla="*/ 42863 h 590550"/>
              <a:gd name="connsiteX69" fmla="*/ 362644 w 765075"/>
              <a:gd name="connsiteY69" fmla="*/ 38100 h 590550"/>
              <a:gd name="connsiteX70" fmla="*/ 341212 w 765075"/>
              <a:gd name="connsiteY70" fmla="*/ 19050 h 590550"/>
              <a:gd name="connsiteX71" fmla="*/ 326925 w 765075"/>
              <a:gd name="connsiteY71" fmla="*/ 11907 h 590550"/>
              <a:gd name="connsiteX72" fmla="*/ 288825 w 765075"/>
              <a:gd name="connsiteY72" fmla="*/ 0 h 590550"/>
              <a:gd name="connsiteX73" fmla="*/ 267394 w 765075"/>
              <a:gd name="connsiteY73" fmla="*/ 4763 h 590550"/>
              <a:gd name="connsiteX74" fmla="*/ 255487 w 765075"/>
              <a:gd name="connsiteY74" fmla="*/ 7144 h 590550"/>
              <a:gd name="connsiteX75" fmla="*/ 215006 w 765075"/>
              <a:gd name="connsiteY75" fmla="*/ 52388 h 590550"/>
              <a:gd name="connsiteX76" fmla="*/ 157856 w 765075"/>
              <a:gd name="connsiteY76" fmla="*/ 116682 h 590550"/>
              <a:gd name="connsiteX77" fmla="*/ 134044 w 765075"/>
              <a:gd name="connsiteY77" fmla="*/ 192882 h 590550"/>
              <a:gd name="connsiteX78" fmla="*/ 114994 w 765075"/>
              <a:gd name="connsiteY78" fmla="*/ 240507 h 590550"/>
              <a:gd name="connsiteX79" fmla="*/ 62606 w 765075"/>
              <a:gd name="connsiteY79" fmla="*/ 235744 h 590550"/>
              <a:gd name="connsiteX80" fmla="*/ 34031 w 765075"/>
              <a:gd name="connsiteY80" fmla="*/ 219076 h 590550"/>
              <a:gd name="connsiteX81" fmla="*/ 10219 w 765075"/>
              <a:gd name="connsiteY81" fmla="*/ 276225 h 590550"/>
              <a:gd name="connsiteX82" fmla="*/ 12600 w 765075"/>
              <a:gd name="connsiteY82" fmla="*/ 302419 h 590550"/>
              <a:gd name="connsiteX83" fmla="*/ 694 w 765075"/>
              <a:gd name="connsiteY83" fmla="*/ 338138 h 590550"/>
              <a:gd name="connsiteX0" fmla="*/ 694 w 765075"/>
              <a:gd name="connsiteY0" fmla="*/ 338138 h 590550"/>
              <a:gd name="connsiteX1" fmla="*/ 84037 w 765075"/>
              <a:gd name="connsiteY1" fmla="*/ 369094 h 590550"/>
              <a:gd name="connsiteX2" fmla="*/ 155475 w 765075"/>
              <a:gd name="connsiteY2" fmla="*/ 390525 h 590550"/>
              <a:gd name="connsiteX3" fmla="*/ 222150 w 765075"/>
              <a:gd name="connsiteY3" fmla="*/ 414338 h 590550"/>
              <a:gd name="connsiteX4" fmla="*/ 305494 w 765075"/>
              <a:gd name="connsiteY4" fmla="*/ 459582 h 590550"/>
              <a:gd name="connsiteX5" fmla="*/ 367406 w 765075"/>
              <a:gd name="connsiteY5" fmla="*/ 481013 h 590550"/>
              <a:gd name="connsiteX6" fmla="*/ 436462 w 765075"/>
              <a:gd name="connsiteY6" fmla="*/ 497682 h 590550"/>
              <a:gd name="connsiteX7" fmla="*/ 510281 w 765075"/>
              <a:gd name="connsiteY7" fmla="*/ 533400 h 590550"/>
              <a:gd name="connsiteX8" fmla="*/ 538856 w 765075"/>
              <a:gd name="connsiteY8" fmla="*/ 547688 h 590550"/>
              <a:gd name="connsiteX9" fmla="*/ 546000 w 765075"/>
              <a:gd name="connsiteY9" fmla="*/ 550069 h 590550"/>
              <a:gd name="connsiteX10" fmla="*/ 557906 w 765075"/>
              <a:gd name="connsiteY10" fmla="*/ 554832 h 590550"/>
              <a:gd name="connsiteX11" fmla="*/ 565050 w 765075"/>
              <a:gd name="connsiteY11" fmla="*/ 557213 h 590550"/>
              <a:gd name="connsiteX12" fmla="*/ 629344 w 765075"/>
              <a:gd name="connsiteY12" fmla="*/ 559594 h 590550"/>
              <a:gd name="connsiteX13" fmla="*/ 667444 w 765075"/>
              <a:gd name="connsiteY13" fmla="*/ 573882 h 590550"/>
              <a:gd name="connsiteX14" fmla="*/ 700781 w 765075"/>
              <a:gd name="connsiteY14" fmla="*/ 581025 h 590550"/>
              <a:gd name="connsiteX15" fmla="*/ 719831 w 765075"/>
              <a:gd name="connsiteY15" fmla="*/ 585788 h 590550"/>
              <a:gd name="connsiteX16" fmla="*/ 738881 w 765075"/>
              <a:gd name="connsiteY16" fmla="*/ 590550 h 590550"/>
              <a:gd name="connsiteX17" fmla="*/ 748406 w 765075"/>
              <a:gd name="connsiteY17" fmla="*/ 576263 h 590550"/>
              <a:gd name="connsiteX18" fmla="*/ 755550 w 765075"/>
              <a:gd name="connsiteY18" fmla="*/ 566738 h 590550"/>
              <a:gd name="connsiteX19" fmla="*/ 765075 w 765075"/>
              <a:gd name="connsiteY19" fmla="*/ 547688 h 590550"/>
              <a:gd name="connsiteX20" fmla="*/ 750787 w 765075"/>
              <a:gd name="connsiteY20" fmla="*/ 545307 h 590550"/>
              <a:gd name="connsiteX21" fmla="*/ 743644 w 765075"/>
              <a:gd name="connsiteY21" fmla="*/ 542925 h 590550"/>
              <a:gd name="connsiteX22" fmla="*/ 717450 w 765075"/>
              <a:gd name="connsiteY22" fmla="*/ 540544 h 590550"/>
              <a:gd name="connsiteX23" fmla="*/ 705544 w 765075"/>
              <a:gd name="connsiteY23" fmla="*/ 535782 h 590550"/>
              <a:gd name="connsiteX24" fmla="*/ 698400 w 765075"/>
              <a:gd name="connsiteY24" fmla="*/ 533400 h 590550"/>
              <a:gd name="connsiteX25" fmla="*/ 684112 w 765075"/>
              <a:gd name="connsiteY25" fmla="*/ 523875 h 590550"/>
              <a:gd name="connsiteX26" fmla="*/ 681731 w 765075"/>
              <a:gd name="connsiteY26" fmla="*/ 514350 h 590550"/>
              <a:gd name="connsiteX27" fmla="*/ 679350 w 765075"/>
              <a:gd name="connsiteY27" fmla="*/ 492919 h 590550"/>
              <a:gd name="connsiteX28" fmla="*/ 672206 w 765075"/>
              <a:gd name="connsiteY28" fmla="*/ 488157 h 590550"/>
              <a:gd name="connsiteX29" fmla="*/ 655537 w 765075"/>
              <a:gd name="connsiteY29" fmla="*/ 471488 h 590550"/>
              <a:gd name="connsiteX30" fmla="*/ 653156 w 765075"/>
              <a:gd name="connsiteY30" fmla="*/ 464344 h 590550"/>
              <a:gd name="connsiteX31" fmla="*/ 648394 w 765075"/>
              <a:gd name="connsiteY31" fmla="*/ 454819 h 590550"/>
              <a:gd name="connsiteX32" fmla="*/ 665062 w 765075"/>
              <a:gd name="connsiteY32" fmla="*/ 457200 h 590550"/>
              <a:gd name="connsiteX33" fmla="*/ 684112 w 765075"/>
              <a:gd name="connsiteY33" fmla="*/ 461963 h 590550"/>
              <a:gd name="connsiteX34" fmla="*/ 691256 w 765075"/>
              <a:gd name="connsiteY34" fmla="*/ 454819 h 590550"/>
              <a:gd name="connsiteX35" fmla="*/ 686494 w 765075"/>
              <a:gd name="connsiteY35" fmla="*/ 442913 h 590550"/>
              <a:gd name="connsiteX36" fmla="*/ 679350 w 765075"/>
              <a:gd name="connsiteY36" fmla="*/ 426244 h 590550"/>
              <a:gd name="connsiteX37" fmla="*/ 669825 w 765075"/>
              <a:gd name="connsiteY37" fmla="*/ 423863 h 590550"/>
              <a:gd name="connsiteX38" fmla="*/ 655537 w 765075"/>
              <a:gd name="connsiteY38" fmla="*/ 435769 h 590550"/>
              <a:gd name="connsiteX39" fmla="*/ 643631 w 765075"/>
              <a:gd name="connsiteY39" fmla="*/ 447675 h 590550"/>
              <a:gd name="connsiteX40" fmla="*/ 622200 w 765075"/>
              <a:gd name="connsiteY40" fmla="*/ 457200 h 590550"/>
              <a:gd name="connsiteX41" fmla="*/ 586481 w 765075"/>
              <a:gd name="connsiteY41" fmla="*/ 459582 h 590550"/>
              <a:gd name="connsiteX42" fmla="*/ 534094 w 765075"/>
              <a:gd name="connsiteY42" fmla="*/ 459582 h 590550"/>
              <a:gd name="connsiteX43" fmla="*/ 526950 w 765075"/>
              <a:gd name="connsiteY43" fmla="*/ 454819 h 590550"/>
              <a:gd name="connsiteX44" fmla="*/ 517425 w 765075"/>
              <a:gd name="connsiteY44" fmla="*/ 438150 h 590550"/>
              <a:gd name="connsiteX45" fmla="*/ 467419 w 765075"/>
              <a:gd name="connsiteY45" fmla="*/ 423863 h 590550"/>
              <a:gd name="connsiteX46" fmla="*/ 453131 w 765075"/>
              <a:gd name="connsiteY46" fmla="*/ 404813 h 590550"/>
              <a:gd name="connsiteX47" fmla="*/ 443606 w 765075"/>
              <a:gd name="connsiteY47" fmla="*/ 376238 h 590550"/>
              <a:gd name="connsiteX48" fmla="*/ 445987 w 765075"/>
              <a:gd name="connsiteY48" fmla="*/ 319088 h 590550"/>
              <a:gd name="connsiteX49" fmla="*/ 460275 w 765075"/>
              <a:gd name="connsiteY49" fmla="*/ 300038 h 590550"/>
              <a:gd name="connsiteX50" fmla="*/ 474562 w 765075"/>
              <a:gd name="connsiteY50" fmla="*/ 285750 h 590550"/>
              <a:gd name="connsiteX51" fmla="*/ 486469 w 765075"/>
              <a:gd name="connsiteY51" fmla="*/ 257175 h 590550"/>
              <a:gd name="connsiteX52" fmla="*/ 491231 w 765075"/>
              <a:gd name="connsiteY52" fmla="*/ 238125 h 590550"/>
              <a:gd name="connsiteX53" fmla="*/ 493612 w 765075"/>
              <a:gd name="connsiteY53" fmla="*/ 228600 h 590550"/>
              <a:gd name="connsiteX54" fmla="*/ 498375 w 765075"/>
              <a:gd name="connsiteY54" fmla="*/ 221457 h 590550"/>
              <a:gd name="connsiteX55" fmla="*/ 495994 w 765075"/>
              <a:gd name="connsiteY55" fmla="*/ 166688 h 590550"/>
              <a:gd name="connsiteX56" fmla="*/ 479325 w 765075"/>
              <a:gd name="connsiteY56" fmla="*/ 159544 h 590550"/>
              <a:gd name="connsiteX57" fmla="*/ 462656 w 765075"/>
              <a:gd name="connsiteY57" fmla="*/ 150019 h 590550"/>
              <a:gd name="connsiteX58" fmla="*/ 455512 w 765075"/>
              <a:gd name="connsiteY58" fmla="*/ 135732 h 590550"/>
              <a:gd name="connsiteX59" fmla="*/ 453131 w 765075"/>
              <a:gd name="connsiteY59" fmla="*/ 119063 h 590550"/>
              <a:gd name="connsiteX60" fmla="*/ 448369 w 765075"/>
              <a:gd name="connsiteY60" fmla="*/ 109538 h 590550"/>
              <a:gd name="connsiteX61" fmla="*/ 445987 w 765075"/>
              <a:gd name="connsiteY61" fmla="*/ 100013 h 590550"/>
              <a:gd name="connsiteX62" fmla="*/ 438844 w 765075"/>
              <a:gd name="connsiteY62" fmla="*/ 95250 h 590550"/>
              <a:gd name="connsiteX63" fmla="*/ 426937 w 765075"/>
              <a:gd name="connsiteY63" fmla="*/ 78582 h 590550"/>
              <a:gd name="connsiteX64" fmla="*/ 419794 w 765075"/>
              <a:gd name="connsiteY64" fmla="*/ 71438 h 590550"/>
              <a:gd name="connsiteX65" fmla="*/ 400744 w 765075"/>
              <a:gd name="connsiteY65" fmla="*/ 61913 h 590550"/>
              <a:gd name="connsiteX66" fmla="*/ 381694 w 765075"/>
              <a:gd name="connsiteY66" fmla="*/ 50007 h 590550"/>
              <a:gd name="connsiteX67" fmla="*/ 372169 w 765075"/>
              <a:gd name="connsiteY67" fmla="*/ 42863 h 590550"/>
              <a:gd name="connsiteX68" fmla="*/ 362644 w 765075"/>
              <a:gd name="connsiteY68" fmla="*/ 38100 h 590550"/>
              <a:gd name="connsiteX69" fmla="*/ 341212 w 765075"/>
              <a:gd name="connsiteY69" fmla="*/ 19050 h 590550"/>
              <a:gd name="connsiteX70" fmla="*/ 326925 w 765075"/>
              <a:gd name="connsiteY70" fmla="*/ 11907 h 590550"/>
              <a:gd name="connsiteX71" fmla="*/ 288825 w 765075"/>
              <a:gd name="connsiteY71" fmla="*/ 0 h 590550"/>
              <a:gd name="connsiteX72" fmla="*/ 267394 w 765075"/>
              <a:gd name="connsiteY72" fmla="*/ 4763 h 590550"/>
              <a:gd name="connsiteX73" fmla="*/ 255487 w 765075"/>
              <a:gd name="connsiteY73" fmla="*/ 7144 h 590550"/>
              <a:gd name="connsiteX74" fmla="*/ 215006 w 765075"/>
              <a:gd name="connsiteY74" fmla="*/ 52388 h 590550"/>
              <a:gd name="connsiteX75" fmla="*/ 157856 w 765075"/>
              <a:gd name="connsiteY75" fmla="*/ 116682 h 590550"/>
              <a:gd name="connsiteX76" fmla="*/ 134044 w 765075"/>
              <a:gd name="connsiteY76" fmla="*/ 192882 h 590550"/>
              <a:gd name="connsiteX77" fmla="*/ 114994 w 765075"/>
              <a:gd name="connsiteY77" fmla="*/ 240507 h 590550"/>
              <a:gd name="connsiteX78" fmla="*/ 62606 w 765075"/>
              <a:gd name="connsiteY78" fmla="*/ 235744 h 590550"/>
              <a:gd name="connsiteX79" fmla="*/ 34031 w 765075"/>
              <a:gd name="connsiteY79" fmla="*/ 219076 h 590550"/>
              <a:gd name="connsiteX80" fmla="*/ 10219 w 765075"/>
              <a:gd name="connsiteY80" fmla="*/ 276225 h 590550"/>
              <a:gd name="connsiteX81" fmla="*/ 12600 w 765075"/>
              <a:gd name="connsiteY81" fmla="*/ 302419 h 590550"/>
              <a:gd name="connsiteX82" fmla="*/ 694 w 765075"/>
              <a:gd name="connsiteY82" fmla="*/ 338138 h 590550"/>
              <a:gd name="connsiteX0" fmla="*/ 694 w 765075"/>
              <a:gd name="connsiteY0" fmla="*/ 338138 h 590550"/>
              <a:gd name="connsiteX1" fmla="*/ 84037 w 765075"/>
              <a:gd name="connsiteY1" fmla="*/ 369094 h 590550"/>
              <a:gd name="connsiteX2" fmla="*/ 155475 w 765075"/>
              <a:gd name="connsiteY2" fmla="*/ 390525 h 590550"/>
              <a:gd name="connsiteX3" fmla="*/ 222150 w 765075"/>
              <a:gd name="connsiteY3" fmla="*/ 414338 h 590550"/>
              <a:gd name="connsiteX4" fmla="*/ 305494 w 765075"/>
              <a:gd name="connsiteY4" fmla="*/ 459582 h 590550"/>
              <a:gd name="connsiteX5" fmla="*/ 367406 w 765075"/>
              <a:gd name="connsiteY5" fmla="*/ 481013 h 590550"/>
              <a:gd name="connsiteX6" fmla="*/ 436462 w 765075"/>
              <a:gd name="connsiteY6" fmla="*/ 497682 h 590550"/>
              <a:gd name="connsiteX7" fmla="*/ 510281 w 765075"/>
              <a:gd name="connsiteY7" fmla="*/ 533400 h 590550"/>
              <a:gd name="connsiteX8" fmla="*/ 538856 w 765075"/>
              <a:gd name="connsiteY8" fmla="*/ 547688 h 590550"/>
              <a:gd name="connsiteX9" fmla="*/ 557906 w 765075"/>
              <a:gd name="connsiteY9" fmla="*/ 554832 h 590550"/>
              <a:gd name="connsiteX10" fmla="*/ 565050 w 765075"/>
              <a:gd name="connsiteY10" fmla="*/ 557213 h 590550"/>
              <a:gd name="connsiteX11" fmla="*/ 629344 w 765075"/>
              <a:gd name="connsiteY11" fmla="*/ 559594 h 590550"/>
              <a:gd name="connsiteX12" fmla="*/ 667444 w 765075"/>
              <a:gd name="connsiteY12" fmla="*/ 573882 h 590550"/>
              <a:gd name="connsiteX13" fmla="*/ 700781 w 765075"/>
              <a:gd name="connsiteY13" fmla="*/ 581025 h 590550"/>
              <a:gd name="connsiteX14" fmla="*/ 719831 w 765075"/>
              <a:gd name="connsiteY14" fmla="*/ 585788 h 590550"/>
              <a:gd name="connsiteX15" fmla="*/ 738881 w 765075"/>
              <a:gd name="connsiteY15" fmla="*/ 590550 h 590550"/>
              <a:gd name="connsiteX16" fmla="*/ 748406 w 765075"/>
              <a:gd name="connsiteY16" fmla="*/ 576263 h 590550"/>
              <a:gd name="connsiteX17" fmla="*/ 755550 w 765075"/>
              <a:gd name="connsiteY17" fmla="*/ 566738 h 590550"/>
              <a:gd name="connsiteX18" fmla="*/ 765075 w 765075"/>
              <a:gd name="connsiteY18" fmla="*/ 547688 h 590550"/>
              <a:gd name="connsiteX19" fmla="*/ 750787 w 765075"/>
              <a:gd name="connsiteY19" fmla="*/ 545307 h 590550"/>
              <a:gd name="connsiteX20" fmla="*/ 743644 w 765075"/>
              <a:gd name="connsiteY20" fmla="*/ 542925 h 590550"/>
              <a:gd name="connsiteX21" fmla="*/ 717450 w 765075"/>
              <a:gd name="connsiteY21" fmla="*/ 540544 h 590550"/>
              <a:gd name="connsiteX22" fmla="*/ 705544 w 765075"/>
              <a:gd name="connsiteY22" fmla="*/ 535782 h 590550"/>
              <a:gd name="connsiteX23" fmla="*/ 698400 w 765075"/>
              <a:gd name="connsiteY23" fmla="*/ 533400 h 590550"/>
              <a:gd name="connsiteX24" fmla="*/ 684112 w 765075"/>
              <a:gd name="connsiteY24" fmla="*/ 523875 h 590550"/>
              <a:gd name="connsiteX25" fmla="*/ 681731 w 765075"/>
              <a:gd name="connsiteY25" fmla="*/ 514350 h 590550"/>
              <a:gd name="connsiteX26" fmla="*/ 679350 w 765075"/>
              <a:gd name="connsiteY26" fmla="*/ 492919 h 590550"/>
              <a:gd name="connsiteX27" fmla="*/ 672206 w 765075"/>
              <a:gd name="connsiteY27" fmla="*/ 488157 h 590550"/>
              <a:gd name="connsiteX28" fmla="*/ 655537 w 765075"/>
              <a:gd name="connsiteY28" fmla="*/ 471488 h 590550"/>
              <a:gd name="connsiteX29" fmla="*/ 653156 w 765075"/>
              <a:gd name="connsiteY29" fmla="*/ 464344 h 590550"/>
              <a:gd name="connsiteX30" fmla="*/ 648394 w 765075"/>
              <a:gd name="connsiteY30" fmla="*/ 454819 h 590550"/>
              <a:gd name="connsiteX31" fmla="*/ 665062 w 765075"/>
              <a:gd name="connsiteY31" fmla="*/ 457200 h 590550"/>
              <a:gd name="connsiteX32" fmla="*/ 684112 w 765075"/>
              <a:gd name="connsiteY32" fmla="*/ 461963 h 590550"/>
              <a:gd name="connsiteX33" fmla="*/ 691256 w 765075"/>
              <a:gd name="connsiteY33" fmla="*/ 454819 h 590550"/>
              <a:gd name="connsiteX34" fmla="*/ 686494 w 765075"/>
              <a:gd name="connsiteY34" fmla="*/ 442913 h 590550"/>
              <a:gd name="connsiteX35" fmla="*/ 679350 w 765075"/>
              <a:gd name="connsiteY35" fmla="*/ 426244 h 590550"/>
              <a:gd name="connsiteX36" fmla="*/ 669825 w 765075"/>
              <a:gd name="connsiteY36" fmla="*/ 423863 h 590550"/>
              <a:gd name="connsiteX37" fmla="*/ 655537 w 765075"/>
              <a:gd name="connsiteY37" fmla="*/ 435769 h 590550"/>
              <a:gd name="connsiteX38" fmla="*/ 643631 w 765075"/>
              <a:gd name="connsiteY38" fmla="*/ 447675 h 590550"/>
              <a:gd name="connsiteX39" fmla="*/ 622200 w 765075"/>
              <a:gd name="connsiteY39" fmla="*/ 457200 h 590550"/>
              <a:gd name="connsiteX40" fmla="*/ 586481 w 765075"/>
              <a:gd name="connsiteY40" fmla="*/ 459582 h 590550"/>
              <a:gd name="connsiteX41" fmla="*/ 534094 w 765075"/>
              <a:gd name="connsiteY41" fmla="*/ 459582 h 590550"/>
              <a:gd name="connsiteX42" fmla="*/ 526950 w 765075"/>
              <a:gd name="connsiteY42" fmla="*/ 454819 h 590550"/>
              <a:gd name="connsiteX43" fmla="*/ 517425 w 765075"/>
              <a:gd name="connsiteY43" fmla="*/ 438150 h 590550"/>
              <a:gd name="connsiteX44" fmla="*/ 467419 w 765075"/>
              <a:gd name="connsiteY44" fmla="*/ 423863 h 590550"/>
              <a:gd name="connsiteX45" fmla="*/ 453131 w 765075"/>
              <a:gd name="connsiteY45" fmla="*/ 404813 h 590550"/>
              <a:gd name="connsiteX46" fmla="*/ 443606 w 765075"/>
              <a:gd name="connsiteY46" fmla="*/ 376238 h 590550"/>
              <a:gd name="connsiteX47" fmla="*/ 445987 w 765075"/>
              <a:gd name="connsiteY47" fmla="*/ 319088 h 590550"/>
              <a:gd name="connsiteX48" fmla="*/ 460275 w 765075"/>
              <a:gd name="connsiteY48" fmla="*/ 300038 h 590550"/>
              <a:gd name="connsiteX49" fmla="*/ 474562 w 765075"/>
              <a:gd name="connsiteY49" fmla="*/ 285750 h 590550"/>
              <a:gd name="connsiteX50" fmla="*/ 486469 w 765075"/>
              <a:gd name="connsiteY50" fmla="*/ 257175 h 590550"/>
              <a:gd name="connsiteX51" fmla="*/ 491231 w 765075"/>
              <a:gd name="connsiteY51" fmla="*/ 238125 h 590550"/>
              <a:gd name="connsiteX52" fmla="*/ 493612 w 765075"/>
              <a:gd name="connsiteY52" fmla="*/ 228600 h 590550"/>
              <a:gd name="connsiteX53" fmla="*/ 498375 w 765075"/>
              <a:gd name="connsiteY53" fmla="*/ 221457 h 590550"/>
              <a:gd name="connsiteX54" fmla="*/ 495994 w 765075"/>
              <a:gd name="connsiteY54" fmla="*/ 166688 h 590550"/>
              <a:gd name="connsiteX55" fmla="*/ 479325 w 765075"/>
              <a:gd name="connsiteY55" fmla="*/ 159544 h 590550"/>
              <a:gd name="connsiteX56" fmla="*/ 462656 w 765075"/>
              <a:gd name="connsiteY56" fmla="*/ 150019 h 590550"/>
              <a:gd name="connsiteX57" fmla="*/ 455512 w 765075"/>
              <a:gd name="connsiteY57" fmla="*/ 135732 h 590550"/>
              <a:gd name="connsiteX58" fmla="*/ 453131 w 765075"/>
              <a:gd name="connsiteY58" fmla="*/ 119063 h 590550"/>
              <a:gd name="connsiteX59" fmla="*/ 448369 w 765075"/>
              <a:gd name="connsiteY59" fmla="*/ 109538 h 590550"/>
              <a:gd name="connsiteX60" fmla="*/ 445987 w 765075"/>
              <a:gd name="connsiteY60" fmla="*/ 100013 h 590550"/>
              <a:gd name="connsiteX61" fmla="*/ 438844 w 765075"/>
              <a:gd name="connsiteY61" fmla="*/ 95250 h 590550"/>
              <a:gd name="connsiteX62" fmla="*/ 426937 w 765075"/>
              <a:gd name="connsiteY62" fmla="*/ 78582 h 590550"/>
              <a:gd name="connsiteX63" fmla="*/ 419794 w 765075"/>
              <a:gd name="connsiteY63" fmla="*/ 71438 h 590550"/>
              <a:gd name="connsiteX64" fmla="*/ 400744 w 765075"/>
              <a:gd name="connsiteY64" fmla="*/ 61913 h 590550"/>
              <a:gd name="connsiteX65" fmla="*/ 381694 w 765075"/>
              <a:gd name="connsiteY65" fmla="*/ 50007 h 590550"/>
              <a:gd name="connsiteX66" fmla="*/ 372169 w 765075"/>
              <a:gd name="connsiteY66" fmla="*/ 42863 h 590550"/>
              <a:gd name="connsiteX67" fmla="*/ 362644 w 765075"/>
              <a:gd name="connsiteY67" fmla="*/ 38100 h 590550"/>
              <a:gd name="connsiteX68" fmla="*/ 341212 w 765075"/>
              <a:gd name="connsiteY68" fmla="*/ 19050 h 590550"/>
              <a:gd name="connsiteX69" fmla="*/ 326925 w 765075"/>
              <a:gd name="connsiteY69" fmla="*/ 11907 h 590550"/>
              <a:gd name="connsiteX70" fmla="*/ 288825 w 765075"/>
              <a:gd name="connsiteY70" fmla="*/ 0 h 590550"/>
              <a:gd name="connsiteX71" fmla="*/ 267394 w 765075"/>
              <a:gd name="connsiteY71" fmla="*/ 4763 h 590550"/>
              <a:gd name="connsiteX72" fmla="*/ 255487 w 765075"/>
              <a:gd name="connsiteY72" fmla="*/ 7144 h 590550"/>
              <a:gd name="connsiteX73" fmla="*/ 215006 w 765075"/>
              <a:gd name="connsiteY73" fmla="*/ 52388 h 590550"/>
              <a:gd name="connsiteX74" fmla="*/ 157856 w 765075"/>
              <a:gd name="connsiteY74" fmla="*/ 116682 h 590550"/>
              <a:gd name="connsiteX75" fmla="*/ 134044 w 765075"/>
              <a:gd name="connsiteY75" fmla="*/ 192882 h 590550"/>
              <a:gd name="connsiteX76" fmla="*/ 114994 w 765075"/>
              <a:gd name="connsiteY76" fmla="*/ 240507 h 590550"/>
              <a:gd name="connsiteX77" fmla="*/ 62606 w 765075"/>
              <a:gd name="connsiteY77" fmla="*/ 235744 h 590550"/>
              <a:gd name="connsiteX78" fmla="*/ 34031 w 765075"/>
              <a:gd name="connsiteY78" fmla="*/ 219076 h 590550"/>
              <a:gd name="connsiteX79" fmla="*/ 10219 w 765075"/>
              <a:gd name="connsiteY79" fmla="*/ 276225 h 590550"/>
              <a:gd name="connsiteX80" fmla="*/ 12600 w 765075"/>
              <a:gd name="connsiteY80" fmla="*/ 302419 h 590550"/>
              <a:gd name="connsiteX81" fmla="*/ 694 w 765075"/>
              <a:gd name="connsiteY81" fmla="*/ 338138 h 590550"/>
              <a:gd name="connsiteX0" fmla="*/ 694 w 765075"/>
              <a:gd name="connsiteY0" fmla="*/ 338138 h 590550"/>
              <a:gd name="connsiteX1" fmla="*/ 84037 w 765075"/>
              <a:gd name="connsiteY1" fmla="*/ 369094 h 590550"/>
              <a:gd name="connsiteX2" fmla="*/ 155475 w 765075"/>
              <a:gd name="connsiteY2" fmla="*/ 390525 h 590550"/>
              <a:gd name="connsiteX3" fmla="*/ 222150 w 765075"/>
              <a:gd name="connsiteY3" fmla="*/ 414338 h 590550"/>
              <a:gd name="connsiteX4" fmla="*/ 305494 w 765075"/>
              <a:gd name="connsiteY4" fmla="*/ 459582 h 590550"/>
              <a:gd name="connsiteX5" fmla="*/ 367406 w 765075"/>
              <a:gd name="connsiteY5" fmla="*/ 481013 h 590550"/>
              <a:gd name="connsiteX6" fmla="*/ 436462 w 765075"/>
              <a:gd name="connsiteY6" fmla="*/ 497682 h 590550"/>
              <a:gd name="connsiteX7" fmla="*/ 505518 w 765075"/>
              <a:gd name="connsiteY7" fmla="*/ 533400 h 590550"/>
              <a:gd name="connsiteX8" fmla="*/ 538856 w 765075"/>
              <a:gd name="connsiteY8" fmla="*/ 547688 h 590550"/>
              <a:gd name="connsiteX9" fmla="*/ 557906 w 765075"/>
              <a:gd name="connsiteY9" fmla="*/ 554832 h 590550"/>
              <a:gd name="connsiteX10" fmla="*/ 565050 w 765075"/>
              <a:gd name="connsiteY10" fmla="*/ 557213 h 590550"/>
              <a:gd name="connsiteX11" fmla="*/ 629344 w 765075"/>
              <a:gd name="connsiteY11" fmla="*/ 559594 h 590550"/>
              <a:gd name="connsiteX12" fmla="*/ 667444 w 765075"/>
              <a:gd name="connsiteY12" fmla="*/ 573882 h 590550"/>
              <a:gd name="connsiteX13" fmla="*/ 700781 w 765075"/>
              <a:gd name="connsiteY13" fmla="*/ 581025 h 590550"/>
              <a:gd name="connsiteX14" fmla="*/ 719831 w 765075"/>
              <a:gd name="connsiteY14" fmla="*/ 585788 h 590550"/>
              <a:gd name="connsiteX15" fmla="*/ 738881 w 765075"/>
              <a:gd name="connsiteY15" fmla="*/ 590550 h 590550"/>
              <a:gd name="connsiteX16" fmla="*/ 748406 w 765075"/>
              <a:gd name="connsiteY16" fmla="*/ 576263 h 590550"/>
              <a:gd name="connsiteX17" fmla="*/ 755550 w 765075"/>
              <a:gd name="connsiteY17" fmla="*/ 566738 h 590550"/>
              <a:gd name="connsiteX18" fmla="*/ 765075 w 765075"/>
              <a:gd name="connsiteY18" fmla="*/ 547688 h 590550"/>
              <a:gd name="connsiteX19" fmla="*/ 750787 w 765075"/>
              <a:gd name="connsiteY19" fmla="*/ 545307 h 590550"/>
              <a:gd name="connsiteX20" fmla="*/ 743644 w 765075"/>
              <a:gd name="connsiteY20" fmla="*/ 542925 h 590550"/>
              <a:gd name="connsiteX21" fmla="*/ 717450 w 765075"/>
              <a:gd name="connsiteY21" fmla="*/ 540544 h 590550"/>
              <a:gd name="connsiteX22" fmla="*/ 705544 w 765075"/>
              <a:gd name="connsiteY22" fmla="*/ 535782 h 590550"/>
              <a:gd name="connsiteX23" fmla="*/ 698400 w 765075"/>
              <a:gd name="connsiteY23" fmla="*/ 533400 h 590550"/>
              <a:gd name="connsiteX24" fmla="*/ 684112 w 765075"/>
              <a:gd name="connsiteY24" fmla="*/ 523875 h 590550"/>
              <a:gd name="connsiteX25" fmla="*/ 681731 w 765075"/>
              <a:gd name="connsiteY25" fmla="*/ 514350 h 590550"/>
              <a:gd name="connsiteX26" fmla="*/ 679350 w 765075"/>
              <a:gd name="connsiteY26" fmla="*/ 492919 h 590550"/>
              <a:gd name="connsiteX27" fmla="*/ 672206 w 765075"/>
              <a:gd name="connsiteY27" fmla="*/ 488157 h 590550"/>
              <a:gd name="connsiteX28" fmla="*/ 655537 w 765075"/>
              <a:gd name="connsiteY28" fmla="*/ 471488 h 590550"/>
              <a:gd name="connsiteX29" fmla="*/ 653156 w 765075"/>
              <a:gd name="connsiteY29" fmla="*/ 464344 h 590550"/>
              <a:gd name="connsiteX30" fmla="*/ 648394 w 765075"/>
              <a:gd name="connsiteY30" fmla="*/ 454819 h 590550"/>
              <a:gd name="connsiteX31" fmla="*/ 665062 w 765075"/>
              <a:gd name="connsiteY31" fmla="*/ 457200 h 590550"/>
              <a:gd name="connsiteX32" fmla="*/ 684112 w 765075"/>
              <a:gd name="connsiteY32" fmla="*/ 461963 h 590550"/>
              <a:gd name="connsiteX33" fmla="*/ 691256 w 765075"/>
              <a:gd name="connsiteY33" fmla="*/ 454819 h 590550"/>
              <a:gd name="connsiteX34" fmla="*/ 686494 w 765075"/>
              <a:gd name="connsiteY34" fmla="*/ 442913 h 590550"/>
              <a:gd name="connsiteX35" fmla="*/ 679350 w 765075"/>
              <a:gd name="connsiteY35" fmla="*/ 426244 h 590550"/>
              <a:gd name="connsiteX36" fmla="*/ 669825 w 765075"/>
              <a:gd name="connsiteY36" fmla="*/ 423863 h 590550"/>
              <a:gd name="connsiteX37" fmla="*/ 655537 w 765075"/>
              <a:gd name="connsiteY37" fmla="*/ 435769 h 590550"/>
              <a:gd name="connsiteX38" fmla="*/ 643631 w 765075"/>
              <a:gd name="connsiteY38" fmla="*/ 447675 h 590550"/>
              <a:gd name="connsiteX39" fmla="*/ 622200 w 765075"/>
              <a:gd name="connsiteY39" fmla="*/ 457200 h 590550"/>
              <a:gd name="connsiteX40" fmla="*/ 586481 w 765075"/>
              <a:gd name="connsiteY40" fmla="*/ 459582 h 590550"/>
              <a:gd name="connsiteX41" fmla="*/ 534094 w 765075"/>
              <a:gd name="connsiteY41" fmla="*/ 459582 h 590550"/>
              <a:gd name="connsiteX42" fmla="*/ 526950 w 765075"/>
              <a:gd name="connsiteY42" fmla="*/ 454819 h 590550"/>
              <a:gd name="connsiteX43" fmla="*/ 517425 w 765075"/>
              <a:gd name="connsiteY43" fmla="*/ 438150 h 590550"/>
              <a:gd name="connsiteX44" fmla="*/ 467419 w 765075"/>
              <a:gd name="connsiteY44" fmla="*/ 423863 h 590550"/>
              <a:gd name="connsiteX45" fmla="*/ 453131 w 765075"/>
              <a:gd name="connsiteY45" fmla="*/ 404813 h 590550"/>
              <a:gd name="connsiteX46" fmla="*/ 443606 w 765075"/>
              <a:gd name="connsiteY46" fmla="*/ 376238 h 590550"/>
              <a:gd name="connsiteX47" fmla="*/ 445987 w 765075"/>
              <a:gd name="connsiteY47" fmla="*/ 319088 h 590550"/>
              <a:gd name="connsiteX48" fmla="*/ 460275 w 765075"/>
              <a:gd name="connsiteY48" fmla="*/ 300038 h 590550"/>
              <a:gd name="connsiteX49" fmla="*/ 474562 w 765075"/>
              <a:gd name="connsiteY49" fmla="*/ 285750 h 590550"/>
              <a:gd name="connsiteX50" fmla="*/ 486469 w 765075"/>
              <a:gd name="connsiteY50" fmla="*/ 257175 h 590550"/>
              <a:gd name="connsiteX51" fmla="*/ 491231 w 765075"/>
              <a:gd name="connsiteY51" fmla="*/ 238125 h 590550"/>
              <a:gd name="connsiteX52" fmla="*/ 493612 w 765075"/>
              <a:gd name="connsiteY52" fmla="*/ 228600 h 590550"/>
              <a:gd name="connsiteX53" fmla="*/ 498375 w 765075"/>
              <a:gd name="connsiteY53" fmla="*/ 221457 h 590550"/>
              <a:gd name="connsiteX54" fmla="*/ 495994 w 765075"/>
              <a:gd name="connsiteY54" fmla="*/ 166688 h 590550"/>
              <a:gd name="connsiteX55" fmla="*/ 479325 w 765075"/>
              <a:gd name="connsiteY55" fmla="*/ 159544 h 590550"/>
              <a:gd name="connsiteX56" fmla="*/ 462656 w 765075"/>
              <a:gd name="connsiteY56" fmla="*/ 150019 h 590550"/>
              <a:gd name="connsiteX57" fmla="*/ 455512 w 765075"/>
              <a:gd name="connsiteY57" fmla="*/ 135732 h 590550"/>
              <a:gd name="connsiteX58" fmla="*/ 453131 w 765075"/>
              <a:gd name="connsiteY58" fmla="*/ 119063 h 590550"/>
              <a:gd name="connsiteX59" fmla="*/ 448369 w 765075"/>
              <a:gd name="connsiteY59" fmla="*/ 109538 h 590550"/>
              <a:gd name="connsiteX60" fmla="*/ 445987 w 765075"/>
              <a:gd name="connsiteY60" fmla="*/ 100013 h 590550"/>
              <a:gd name="connsiteX61" fmla="*/ 438844 w 765075"/>
              <a:gd name="connsiteY61" fmla="*/ 95250 h 590550"/>
              <a:gd name="connsiteX62" fmla="*/ 426937 w 765075"/>
              <a:gd name="connsiteY62" fmla="*/ 78582 h 590550"/>
              <a:gd name="connsiteX63" fmla="*/ 419794 w 765075"/>
              <a:gd name="connsiteY63" fmla="*/ 71438 h 590550"/>
              <a:gd name="connsiteX64" fmla="*/ 400744 w 765075"/>
              <a:gd name="connsiteY64" fmla="*/ 61913 h 590550"/>
              <a:gd name="connsiteX65" fmla="*/ 381694 w 765075"/>
              <a:gd name="connsiteY65" fmla="*/ 50007 h 590550"/>
              <a:gd name="connsiteX66" fmla="*/ 372169 w 765075"/>
              <a:gd name="connsiteY66" fmla="*/ 42863 h 590550"/>
              <a:gd name="connsiteX67" fmla="*/ 362644 w 765075"/>
              <a:gd name="connsiteY67" fmla="*/ 38100 h 590550"/>
              <a:gd name="connsiteX68" fmla="*/ 341212 w 765075"/>
              <a:gd name="connsiteY68" fmla="*/ 19050 h 590550"/>
              <a:gd name="connsiteX69" fmla="*/ 326925 w 765075"/>
              <a:gd name="connsiteY69" fmla="*/ 11907 h 590550"/>
              <a:gd name="connsiteX70" fmla="*/ 288825 w 765075"/>
              <a:gd name="connsiteY70" fmla="*/ 0 h 590550"/>
              <a:gd name="connsiteX71" fmla="*/ 267394 w 765075"/>
              <a:gd name="connsiteY71" fmla="*/ 4763 h 590550"/>
              <a:gd name="connsiteX72" fmla="*/ 255487 w 765075"/>
              <a:gd name="connsiteY72" fmla="*/ 7144 h 590550"/>
              <a:gd name="connsiteX73" fmla="*/ 215006 w 765075"/>
              <a:gd name="connsiteY73" fmla="*/ 52388 h 590550"/>
              <a:gd name="connsiteX74" fmla="*/ 157856 w 765075"/>
              <a:gd name="connsiteY74" fmla="*/ 116682 h 590550"/>
              <a:gd name="connsiteX75" fmla="*/ 134044 w 765075"/>
              <a:gd name="connsiteY75" fmla="*/ 192882 h 590550"/>
              <a:gd name="connsiteX76" fmla="*/ 114994 w 765075"/>
              <a:gd name="connsiteY76" fmla="*/ 240507 h 590550"/>
              <a:gd name="connsiteX77" fmla="*/ 62606 w 765075"/>
              <a:gd name="connsiteY77" fmla="*/ 235744 h 590550"/>
              <a:gd name="connsiteX78" fmla="*/ 34031 w 765075"/>
              <a:gd name="connsiteY78" fmla="*/ 219076 h 590550"/>
              <a:gd name="connsiteX79" fmla="*/ 10219 w 765075"/>
              <a:gd name="connsiteY79" fmla="*/ 276225 h 590550"/>
              <a:gd name="connsiteX80" fmla="*/ 12600 w 765075"/>
              <a:gd name="connsiteY80" fmla="*/ 302419 h 590550"/>
              <a:gd name="connsiteX81" fmla="*/ 694 w 765075"/>
              <a:gd name="connsiteY81" fmla="*/ 338138 h 590550"/>
              <a:gd name="connsiteX0" fmla="*/ 694 w 765075"/>
              <a:gd name="connsiteY0" fmla="*/ 338138 h 590550"/>
              <a:gd name="connsiteX1" fmla="*/ 84037 w 765075"/>
              <a:gd name="connsiteY1" fmla="*/ 369094 h 590550"/>
              <a:gd name="connsiteX2" fmla="*/ 155475 w 765075"/>
              <a:gd name="connsiteY2" fmla="*/ 390525 h 590550"/>
              <a:gd name="connsiteX3" fmla="*/ 222150 w 765075"/>
              <a:gd name="connsiteY3" fmla="*/ 414338 h 590550"/>
              <a:gd name="connsiteX4" fmla="*/ 305494 w 765075"/>
              <a:gd name="connsiteY4" fmla="*/ 459582 h 590550"/>
              <a:gd name="connsiteX5" fmla="*/ 367406 w 765075"/>
              <a:gd name="connsiteY5" fmla="*/ 481013 h 590550"/>
              <a:gd name="connsiteX6" fmla="*/ 436462 w 765075"/>
              <a:gd name="connsiteY6" fmla="*/ 497682 h 590550"/>
              <a:gd name="connsiteX7" fmla="*/ 505518 w 765075"/>
              <a:gd name="connsiteY7" fmla="*/ 533400 h 590550"/>
              <a:gd name="connsiteX8" fmla="*/ 538856 w 765075"/>
              <a:gd name="connsiteY8" fmla="*/ 547688 h 590550"/>
              <a:gd name="connsiteX9" fmla="*/ 565050 w 765075"/>
              <a:gd name="connsiteY9" fmla="*/ 557213 h 590550"/>
              <a:gd name="connsiteX10" fmla="*/ 629344 w 765075"/>
              <a:gd name="connsiteY10" fmla="*/ 559594 h 590550"/>
              <a:gd name="connsiteX11" fmla="*/ 667444 w 765075"/>
              <a:gd name="connsiteY11" fmla="*/ 573882 h 590550"/>
              <a:gd name="connsiteX12" fmla="*/ 700781 w 765075"/>
              <a:gd name="connsiteY12" fmla="*/ 581025 h 590550"/>
              <a:gd name="connsiteX13" fmla="*/ 719831 w 765075"/>
              <a:gd name="connsiteY13" fmla="*/ 585788 h 590550"/>
              <a:gd name="connsiteX14" fmla="*/ 738881 w 765075"/>
              <a:gd name="connsiteY14" fmla="*/ 590550 h 590550"/>
              <a:gd name="connsiteX15" fmla="*/ 748406 w 765075"/>
              <a:gd name="connsiteY15" fmla="*/ 576263 h 590550"/>
              <a:gd name="connsiteX16" fmla="*/ 755550 w 765075"/>
              <a:gd name="connsiteY16" fmla="*/ 566738 h 590550"/>
              <a:gd name="connsiteX17" fmla="*/ 765075 w 765075"/>
              <a:gd name="connsiteY17" fmla="*/ 547688 h 590550"/>
              <a:gd name="connsiteX18" fmla="*/ 750787 w 765075"/>
              <a:gd name="connsiteY18" fmla="*/ 545307 h 590550"/>
              <a:gd name="connsiteX19" fmla="*/ 743644 w 765075"/>
              <a:gd name="connsiteY19" fmla="*/ 542925 h 590550"/>
              <a:gd name="connsiteX20" fmla="*/ 717450 w 765075"/>
              <a:gd name="connsiteY20" fmla="*/ 540544 h 590550"/>
              <a:gd name="connsiteX21" fmla="*/ 705544 w 765075"/>
              <a:gd name="connsiteY21" fmla="*/ 535782 h 590550"/>
              <a:gd name="connsiteX22" fmla="*/ 698400 w 765075"/>
              <a:gd name="connsiteY22" fmla="*/ 533400 h 590550"/>
              <a:gd name="connsiteX23" fmla="*/ 684112 w 765075"/>
              <a:gd name="connsiteY23" fmla="*/ 523875 h 590550"/>
              <a:gd name="connsiteX24" fmla="*/ 681731 w 765075"/>
              <a:gd name="connsiteY24" fmla="*/ 514350 h 590550"/>
              <a:gd name="connsiteX25" fmla="*/ 679350 w 765075"/>
              <a:gd name="connsiteY25" fmla="*/ 492919 h 590550"/>
              <a:gd name="connsiteX26" fmla="*/ 672206 w 765075"/>
              <a:gd name="connsiteY26" fmla="*/ 488157 h 590550"/>
              <a:gd name="connsiteX27" fmla="*/ 655537 w 765075"/>
              <a:gd name="connsiteY27" fmla="*/ 471488 h 590550"/>
              <a:gd name="connsiteX28" fmla="*/ 653156 w 765075"/>
              <a:gd name="connsiteY28" fmla="*/ 464344 h 590550"/>
              <a:gd name="connsiteX29" fmla="*/ 648394 w 765075"/>
              <a:gd name="connsiteY29" fmla="*/ 454819 h 590550"/>
              <a:gd name="connsiteX30" fmla="*/ 665062 w 765075"/>
              <a:gd name="connsiteY30" fmla="*/ 457200 h 590550"/>
              <a:gd name="connsiteX31" fmla="*/ 684112 w 765075"/>
              <a:gd name="connsiteY31" fmla="*/ 461963 h 590550"/>
              <a:gd name="connsiteX32" fmla="*/ 691256 w 765075"/>
              <a:gd name="connsiteY32" fmla="*/ 454819 h 590550"/>
              <a:gd name="connsiteX33" fmla="*/ 686494 w 765075"/>
              <a:gd name="connsiteY33" fmla="*/ 442913 h 590550"/>
              <a:gd name="connsiteX34" fmla="*/ 679350 w 765075"/>
              <a:gd name="connsiteY34" fmla="*/ 426244 h 590550"/>
              <a:gd name="connsiteX35" fmla="*/ 669825 w 765075"/>
              <a:gd name="connsiteY35" fmla="*/ 423863 h 590550"/>
              <a:gd name="connsiteX36" fmla="*/ 655537 w 765075"/>
              <a:gd name="connsiteY36" fmla="*/ 435769 h 590550"/>
              <a:gd name="connsiteX37" fmla="*/ 643631 w 765075"/>
              <a:gd name="connsiteY37" fmla="*/ 447675 h 590550"/>
              <a:gd name="connsiteX38" fmla="*/ 622200 w 765075"/>
              <a:gd name="connsiteY38" fmla="*/ 457200 h 590550"/>
              <a:gd name="connsiteX39" fmla="*/ 586481 w 765075"/>
              <a:gd name="connsiteY39" fmla="*/ 459582 h 590550"/>
              <a:gd name="connsiteX40" fmla="*/ 534094 w 765075"/>
              <a:gd name="connsiteY40" fmla="*/ 459582 h 590550"/>
              <a:gd name="connsiteX41" fmla="*/ 526950 w 765075"/>
              <a:gd name="connsiteY41" fmla="*/ 454819 h 590550"/>
              <a:gd name="connsiteX42" fmla="*/ 517425 w 765075"/>
              <a:gd name="connsiteY42" fmla="*/ 438150 h 590550"/>
              <a:gd name="connsiteX43" fmla="*/ 467419 w 765075"/>
              <a:gd name="connsiteY43" fmla="*/ 423863 h 590550"/>
              <a:gd name="connsiteX44" fmla="*/ 453131 w 765075"/>
              <a:gd name="connsiteY44" fmla="*/ 404813 h 590550"/>
              <a:gd name="connsiteX45" fmla="*/ 443606 w 765075"/>
              <a:gd name="connsiteY45" fmla="*/ 376238 h 590550"/>
              <a:gd name="connsiteX46" fmla="*/ 445987 w 765075"/>
              <a:gd name="connsiteY46" fmla="*/ 319088 h 590550"/>
              <a:gd name="connsiteX47" fmla="*/ 460275 w 765075"/>
              <a:gd name="connsiteY47" fmla="*/ 300038 h 590550"/>
              <a:gd name="connsiteX48" fmla="*/ 474562 w 765075"/>
              <a:gd name="connsiteY48" fmla="*/ 285750 h 590550"/>
              <a:gd name="connsiteX49" fmla="*/ 486469 w 765075"/>
              <a:gd name="connsiteY49" fmla="*/ 257175 h 590550"/>
              <a:gd name="connsiteX50" fmla="*/ 491231 w 765075"/>
              <a:gd name="connsiteY50" fmla="*/ 238125 h 590550"/>
              <a:gd name="connsiteX51" fmla="*/ 493612 w 765075"/>
              <a:gd name="connsiteY51" fmla="*/ 228600 h 590550"/>
              <a:gd name="connsiteX52" fmla="*/ 498375 w 765075"/>
              <a:gd name="connsiteY52" fmla="*/ 221457 h 590550"/>
              <a:gd name="connsiteX53" fmla="*/ 495994 w 765075"/>
              <a:gd name="connsiteY53" fmla="*/ 166688 h 590550"/>
              <a:gd name="connsiteX54" fmla="*/ 479325 w 765075"/>
              <a:gd name="connsiteY54" fmla="*/ 159544 h 590550"/>
              <a:gd name="connsiteX55" fmla="*/ 462656 w 765075"/>
              <a:gd name="connsiteY55" fmla="*/ 150019 h 590550"/>
              <a:gd name="connsiteX56" fmla="*/ 455512 w 765075"/>
              <a:gd name="connsiteY56" fmla="*/ 135732 h 590550"/>
              <a:gd name="connsiteX57" fmla="*/ 453131 w 765075"/>
              <a:gd name="connsiteY57" fmla="*/ 119063 h 590550"/>
              <a:gd name="connsiteX58" fmla="*/ 448369 w 765075"/>
              <a:gd name="connsiteY58" fmla="*/ 109538 h 590550"/>
              <a:gd name="connsiteX59" fmla="*/ 445987 w 765075"/>
              <a:gd name="connsiteY59" fmla="*/ 100013 h 590550"/>
              <a:gd name="connsiteX60" fmla="*/ 438844 w 765075"/>
              <a:gd name="connsiteY60" fmla="*/ 95250 h 590550"/>
              <a:gd name="connsiteX61" fmla="*/ 426937 w 765075"/>
              <a:gd name="connsiteY61" fmla="*/ 78582 h 590550"/>
              <a:gd name="connsiteX62" fmla="*/ 419794 w 765075"/>
              <a:gd name="connsiteY62" fmla="*/ 71438 h 590550"/>
              <a:gd name="connsiteX63" fmla="*/ 400744 w 765075"/>
              <a:gd name="connsiteY63" fmla="*/ 61913 h 590550"/>
              <a:gd name="connsiteX64" fmla="*/ 381694 w 765075"/>
              <a:gd name="connsiteY64" fmla="*/ 50007 h 590550"/>
              <a:gd name="connsiteX65" fmla="*/ 372169 w 765075"/>
              <a:gd name="connsiteY65" fmla="*/ 42863 h 590550"/>
              <a:gd name="connsiteX66" fmla="*/ 362644 w 765075"/>
              <a:gd name="connsiteY66" fmla="*/ 38100 h 590550"/>
              <a:gd name="connsiteX67" fmla="*/ 341212 w 765075"/>
              <a:gd name="connsiteY67" fmla="*/ 19050 h 590550"/>
              <a:gd name="connsiteX68" fmla="*/ 326925 w 765075"/>
              <a:gd name="connsiteY68" fmla="*/ 11907 h 590550"/>
              <a:gd name="connsiteX69" fmla="*/ 288825 w 765075"/>
              <a:gd name="connsiteY69" fmla="*/ 0 h 590550"/>
              <a:gd name="connsiteX70" fmla="*/ 267394 w 765075"/>
              <a:gd name="connsiteY70" fmla="*/ 4763 h 590550"/>
              <a:gd name="connsiteX71" fmla="*/ 255487 w 765075"/>
              <a:gd name="connsiteY71" fmla="*/ 7144 h 590550"/>
              <a:gd name="connsiteX72" fmla="*/ 215006 w 765075"/>
              <a:gd name="connsiteY72" fmla="*/ 52388 h 590550"/>
              <a:gd name="connsiteX73" fmla="*/ 157856 w 765075"/>
              <a:gd name="connsiteY73" fmla="*/ 116682 h 590550"/>
              <a:gd name="connsiteX74" fmla="*/ 134044 w 765075"/>
              <a:gd name="connsiteY74" fmla="*/ 192882 h 590550"/>
              <a:gd name="connsiteX75" fmla="*/ 114994 w 765075"/>
              <a:gd name="connsiteY75" fmla="*/ 240507 h 590550"/>
              <a:gd name="connsiteX76" fmla="*/ 62606 w 765075"/>
              <a:gd name="connsiteY76" fmla="*/ 235744 h 590550"/>
              <a:gd name="connsiteX77" fmla="*/ 34031 w 765075"/>
              <a:gd name="connsiteY77" fmla="*/ 219076 h 590550"/>
              <a:gd name="connsiteX78" fmla="*/ 10219 w 765075"/>
              <a:gd name="connsiteY78" fmla="*/ 276225 h 590550"/>
              <a:gd name="connsiteX79" fmla="*/ 12600 w 765075"/>
              <a:gd name="connsiteY79" fmla="*/ 302419 h 590550"/>
              <a:gd name="connsiteX80" fmla="*/ 694 w 765075"/>
              <a:gd name="connsiteY80" fmla="*/ 338138 h 590550"/>
              <a:gd name="connsiteX0" fmla="*/ 694 w 765075"/>
              <a:gd name="connsiteY0" fmla="*/ 338138 h 590550"/>
              <a:gd name="connsiteX1" fmla="*/ 84037 w 765075"/>
              <a:gd name="connsiteY1" fmla="*/ 369094 h 590550"/>
              <a:gd name="connsiteX2" fmla="*/ 155475 w 765075"/>
              <a:gd name="connsiteY2" fmla="*/ 390525 h 590550"/>
              <a:gd name="connsiteX3" fmla="*/ 222150 w 765075"/>
              <a:gd name="connsiteY3" fmla="*/ 414338 h 590550"/>
              <a:gd name="connsiteX4" fmla="*/ 305494 w 765075"/>
              <a:gd name="connsiteY4" fmla="*/ 459582 h 590550"/>
              <a:gd name="connsiteX5" fmla="*/ 367406 w 765075"/>
              <a:gd name="connsiteY5" fmla="*/ 481013 h 590550"/>
              <a:gd name="connsiteX6" fmla="*/ 436462 w 765075"/>
              <a:gd name="connsiteY6" fmla="*/ 497682 h 590550"/>
              <a:gd name="connsiteX7" fmla="*/ 505518 w 765075"/>
              <a:gd name="connsiteY7" fmla="*/ 533400 h 590550"/>
              <a:gd name="connsiteX8" fmla="*/ 565050 w 765075"/>
              <a:gd name="connsiteY8" fmla="*/ 557213 h 590550"/>
              <a:gd name="connsiteX9" fmla="*/ 629344 w 765075"/>
              <a:gd name="connsiteY9" fmla="*/ 559594 h 590550"/>
              <a:gd name="connsiteX10" fmla="*/ 667444 w 765075"/>
              <a:gd name="connsiteY10" fmla="*/ 573882 h 590550"/>
              <a:gd name="connsiteX11" fmla="*/ 700781 w 765075"/>
              <a:gd name="connsiteY11" fmla="*/ 581025 h 590550"/>
              <a:gd name="connsiteX12" fmla="*/ 719831 w 765075"/>
              <a:gd name="connsiteY12" fmla="*/ 585788 h 590550"/>
              <a:gd name="connsiteX13" fmla="*/ 738881 w 765075"/>
              <a:gd name="connsiteY13" fmla="*/ 590550 h 590550"/>
              <a:gd name="connsiteX14" fmla="*/ 748406 w 765075"/>
              <a:gd name="connsiteY14" fmla="*/ 576263 h 590550"/>
              <a:gd name="connsiteX15" fmla="*/ 755550 w 765075"/>
              <a:gd name="connsiteY15" fmla="*/ 566738 h 590550"/>
              <a:gd name="connsiteX16" fmla="*/ 765075 w 765075"/>
              <a:gd name="connsiteY16" fmla="*/ 547688 h 590550"/>
              <a:gd name="connsiteX17" fmla="*/ 750787 w 765075"/>
              <a:gd name="connsiteY17" fmla="*/ 545307 h 590550"/>
              <a:gd name="connsiteX18" fmla="*/ 743644 w 765075"/>
              <a:gd name="connsiteY18" fmla="*/ 542925 h 590550"/>
              <a:gd name="connsiteX19" fmla="*/ 717450 w 765075"/>
              <a:gd name="connsiteY19" fmla="*/ 540544 h 590550"/>
              <a:gd name="connsiteX20" fmla="*/ 705544 w 765075"/>
              <a:gd name="connsiteY20" fmla="*/ 535782 h 590550"/>
              <a:gd name="connsiteX21" fmla="*/ 698400 w 765075"/>
              <a:gd name="connsiteY21" fmla="*/ 533400 h 590550"/>
              <a:gd name="connsiteX22" fmla="*/ 684112 w 765075"/>
              <a:gd name="connsiteY22" fmla="*/ 523875 h 590550"/>
              <a:gd name="connsiteX23" fmla="*/ 681731 w 765075"/>
              <a:gd name="connsiteY23" fmla="*/ 514350 h 590550"/>
              <a:gd name="connsiteX24" fmla="*/ 679350 w 765075"/>
              <a:gd name="connsiteY24" fmla="*/ 492919 h 590550"/>
              <a:gd name="connsiteX25" fmla="*/ 672206 w 765075"/>
              <a:gd name="connsiteY25" fmla="*/ 488157 h 590550"/>
              <a:gd name="connsiteX26" fmla="*/ 655537 w 765075"/>
              <a:gd name="connsiteY26" fmla="*/ 471488 h 590550"/>
              <a:gd name="connsiteX27" fmla="*/ 653156 w 765075"/>
              <a:gd name="connsiteY27" fmla="*/ 464344 h 590550"/>
              <a:gd name="connsiteX28" fmla="*/ 648394 w 765075"/>
              <a:gd name="connsiteY28" fmla="*/ 454819 h 590550"/>
              <a:gd name="connsiteX29" fmla="*/ 665062 w 765075"/>
              <a:gd name="connsiteY29" fmla="*/ 457200 h 590550"/>
              <a:gd name="connsiteX30" fmla="*/ 684112 w 765075"/>
              <a:gd name="connsiteY30" fmla="*/ 461963 h 590550"/>
              <a:gd name="connsiteX31" fmla="*/ 691256 w 765075"/>
              <a:gd name="connsiteY31" fmla="*/ 454819 h 590550"/>
              <a:gd name="connsiteX32" fmla="*/ 686494 w 765075"/>
              <a:gd name="connsiteY32" fmla="*/ 442913 h 590550"/>
              <a:gd name="connsiteX33" fmla="*/ 679350 w 765075"/>
              <a:gd name="connsiteY33" fmla="*/ 426244 h 590550"/>
              <a:gd name="connsiteX34" fmla="*/ 669825 w 765075"/>
              <a:gd name="connsiteY34" fmla="*/ 423863 h 590550"/>
              <a:gd name="connsiteX35" fmla="*/ 655537 w 765075"/>
              <a:gd name="connsiteY35" fmla="*/ 435769 h 590550"/>
              <a:gd name="connsiteX36" fmla="*/ 643631 w 765075"/>
              <a:gd name="connsiteY36" fmla="*/ 447675 h 590550"/>
              <a:gd name="connsiteX37" fmla="*/ 622200 w 765075"/>
              <a:gd name="connsiteY37" fmla="*/ 457200 h 590550"/>
              <a:gd name="connsiteX38" fmla="*/ 586481 w 765075"/>
              <a:gd name="connsiteY38" fmla="*/ 459582 h 590550"/>
              <a:gd name="connsiteX39" fmla="*/ 534094 w 765075"/>
              <a:gd name="connsiteY39" fmla="*/ 459582 h 590550"/>
              <a:gd name="connsiteX40" fmla="*/ 526950 w 765075"/>
              <a:gd name="connsiteY40" fmla="*/ 454819 h 590550"/>
              <a:gd name="connsiteX41" fmla="*/ 517425 w 765075"/>
              <a:gd name="connsiteY41" fmla="*/ 438150 h 590550"/>
              <a:gd name="connsiteX42" fmla="*/ 467419 w 765075"/>
              <a:gd name="connsiteY42" fmla="*/ 423863 h 590550"/>
              <a:gd name="connsiteX43" fmla="*/ 453131 w 765075"/>
              <a:gd name="connsiteY43" fmla="*/ 404813 h 590550"/>
              <a:gd name="connsiteX44" fmla="*/ 443606 w 765075"/>
              <a:gd name="connsiteY44" fmla="*/ 376238 h 590550"/>
              <a:gd name="connsiteX45" fmla="*/ 445987 w 765075"/>
              <a:gd name="connsiteY45" fmla="*/ 319088 h 590550"/>
              <a:gd name="connsiteX46" fmla="*/ 460275 w 765075"/>
              <a:gd name="connsiteY46" fmla="*/ 300038 h 590550"/>
              <a:gd name="connsiteX47" fmla="*/ 474562 w 765075"/>
              <a:gd name="connsiteY47" fmla="*/ 285750 h 590550"/>
              <a:gd name="connsiteX48" fmla="*/ 486469 w 765075"/>
              <a:gd name="connsiteY48" fmla="*/ 257175 h 590550"/>
              <a:gd name="connsiteX49" fmla="*/ 491231 w 765075"/>
              <a:gd name="connsiteY49" fmla="*/ 238125 h 590550"/>
              <a:gd name="connsiteX50" fmla="*/ 493612 w 765075"/>
              <a:gd name="connsiteY50" fmla="*/ 228600 h 590550"/>
              <a:gd name="connsiteX51" fmla="*/ 498375 w 765075"/>
              <a:gd name="connsiteY51" fmla="*/ 221457 h 590550"/>
              <a:gd name="connsiteX52" fmla="*/ 495994 w 765075"/>
              <a:gd name="connsiteY52" fmla="*/ 166688 h 590550"/>
              <a:gd name="connsiteX53" fmla="*/ 479325 w 765075"/>
              <a:gd name="connsiteY53" fmla="*/ 159544 h 590550"/>
              <a:gd name="connsiteX54" fmla="*/ 462656 w 765075"/>
              <a:gd name="connsiteY54" fmla="*/ 150019 h 590550"/>
              <a:gd name="connsiteX55" fmla="*/ 455512 w 765075"/>
              <a:gd name="connsiteY55" fmla="*/ 135732 h 590550"/>
              <a:gd name="connsiteX56" fmla="*/ 453131 w 765075"/>
              <a:gd name="connsiteY56" fmla="*/ 119063 h 590550"/>
              <a:gd name="connsiteX57" fmla="*/ 448369 w 765075"/>
              <a:gd name="connsiteY57" fmla="*/ 109538 h 590550"/>
              <a:gd name="connsiteX58" fmla="*/ 445987 w 765075"/>
              <a:gd name="connsiteY58" fmla="*/ 100013 h 590550"/>
              <a:gd name="connsiteX59" fmla="*/ 438844 w 765075"/>
              <a:gd name="connsiteY59" fmla="*/ 95250 h 590550"/>
              <a:gd name="connsiteX60" fmla="*/ 426937 w 765075"/>
              <a:gd name="connsiteY60" fmla="*/ 78582 h 590550"/>
              <a:gd name="connsiteX61" fmla="*/ 419794 w 765075"/>
              <a:gd name="connsiteY61" fmla="*/ 71438 h 590550"/>
              <a:gd name="connsiteX62" fmla="*/ 400744 w 765075"/>
              <a:gd name="connsiteY62" fmla="*/ 61913 h 590550"/>
              <a:gd name="connsiteX63" fmla="*/ 381694 w 765075"/>
              <a:gd name="connsiteY63" fmla="*/ 50007 h 590550"/>
              <a:gd name="connsiteX64" fmla="*/ 372169 w 765075"/>
              <a:gd name="connsiteY64" fmla="*/ 42863 h 590550"/>
              <a:gd name="connsiteX65" fmla="*/ 362644 w 765075"/>
              <a:gd name="connsiteY65" fmla="*/ 38100 h 590550"/>
              <a:gd name="connsiteX66" fmla="*/ 341212 w 765075"/>
              <a:gd name="connsiteY66" fmla="*/ 19050 h 590550"/>
              <a:gd name="connsiteX67" fmla="*/ 326925 w 765075"/>
              <a:gd name="connsiteY67" fmla="*/ 11907 h 590550"/>
              <a:gd name="connsiteX68" fmla="*/ 288825 w 765075"/>
              <a:gd name="connsiteY68" fmla="*/ 0 h 590550"/>
              <a:gd name="connsiteX69" fmla="*/ 267394 w 765075"/>
              <a:gd name="connsiteY69" fmla="*/ 4763 h 590550"/>
              <a:gd name="connsiteX70" fmla="*/ 255487 w 765075"/>
              <a:gd name="connsiteY70" fmla="*/ 7144 h 590550"/>
              <a:gd name="connsiteX71" fmla="*/ 215006 w 765075"/>
              <a:gd name="connsiteY71" fmla="*/ 52388 h 590550"/>
              <a:gd name="connsiteX72" fmla="*/ 157856 w 765075"/>
              <a:gd name="connsiteY72" fmla="*/ 116682 h 590550"/>
              <a:gd name="connsiteX73" fmla="*/ 134044 w 765075"/>
              <a:gd name="connsiteY73" fmla="*/ 192882 h 590550"/>
              <a:gd name="connsiteX74" fmla="*/ 114994 w 765075"/>
              <a:gd name="connsiteY74" fmla="*/ 240507 h 590550"/>
              <a:gd name="connsiteX75" fmla="*/ 62606 w 765075"/>
              <a:gd name="connsiteY75" fmla="*/ 235744 h 590550"/>
              <a:gd name="connsiteX76" fmla="*/ 34031 w 765075"/>
              <a:gd name="connsiteY76" fmla="*/ 219076 h 590550"/>
              <a:gd name="connsiteX77" fmla="*/ 10219 w 765075"/>
              <a:gd name="connsiteY77" fmla="*/ 276225 h 590550"/>
              <a:gd name="connsiteX78" fmla="*/ 12600 w 765075"/>
              <a:gd name="connsiteY78" fmla="*/ 302419 h 590550"/>
              <a:gd name="connsiteX79" fmla="*/ 694 w 765075"/>
              <a:gd name="connsiteY79" fmla="*/ 338138 h 590550"/>
              <a:gd name="connsiteX0" fmla="*/ 694 w 765075"/>
              <a:gd name="connsiteY0" fmla="*/ 338138 h 590550"/>
              <a:gd name="connsiteX1" fmla="*/ 84037 w 765075"/>
              <a:gd name="connsiteY1" fmla="*/ 369094 h 590550"/>
              <a:gd name="connsiteX2" fmla="*/ 155475 w 765075"/>
              <a:gd name="connsiteY2" fmla="*/ 390525 h 590550"/>
              <a:gd name="connsiteX3" fmla="*/ 222150 w 765075"/>
              <a:gd name="connsiteY3" fmla="*/ 414338 h 590550"/>
              <a:gd name="connsiteX4" fmla="*/ 305494 w 765075"/>
              <a:gd name="connsiteY4" fmla="*/ 459582 h 590550"/>
              <a:gd name="connsiteX5" fmla="*/ 367406 w 765075"/>
              <a:gd name="connsiteY5" fmla="*/ 481013 h 590550"/>
              <a:gd name="connsiteX6" fmla="*/ 436462 w 765075"/>
              <a:gd name="connsiteY6" fmla="*/ 497682 h 590550"/>
              <a:gd name="connsiteX7" fmla="*/ 505518 w 765075"/>
              <a:gd name="connsiteY7" fmla="*/ 533400 h 590550"/>
              <a:gd name="connsiteX8" fmla="*/ 557906 w 765075"/>
              <a:gd name="connsiteY8" fmla="*/ 554831 h 590550"/>
              <a:gd name="connsiteX9" fmla="*/ 629344 w 765075"/>
              <a:gd name="connsiteY9" fmla="*/ 559594 h 590550"/>
              <a:gd name="connsiteX10" fmla="*/ 667444 w 765075"/>
              <a:gd name="connsiteY10" fmla="*/ 573882 h 590550"/>
              <a:gd name="connsiteX11" fmla="*/ 700781 w 765075"/>
              <a:gd name="connsiteY11" fmla="*/ 581025 h 590550"/>
              <a:gd name="connsiteX12" fmla="*/ 719831 w 765075"/>
              <a:gd name="connsiteY12" fmla="*/ 585788 h 590550"/>
              <a:gd name="connsiteX13" fmla="*/ 738881 w 765075"/>
              <a:gd name="connsiteY13" fmla="*/ 590550 h 590550"/>
              <a:gd name="connsiteX14" fmla="*/ 748406 w 765075"/>
              <a:gd name="connsiteY14" fmla="*/ 576263 h 590550"/>
              <a:gd name="connsiteX15" fmla="*/ 755550 w 765075"/>
              <a:gd name="connsiteY15" fmla="*/ 566738 h 590550"/>
              <a:gd name="connsiteX16" fmla="*/ 765075 w 765075"/>
              <a:gd name="connsiteY16" fmla="*/ 547688 h 590550"/>
              <a:gd name="connsiteX17" fmla="*/ 750787 w 765075"/>
              <a:gd name="connsiteY17" fmla="*/ 545307 h 590550"/>
              <a:gd name="connsiteX18" fmla="*/ 743644 w 765075"/>
              <a:gd name="connsiteY18" fmla="*/ 542925 h 590550"/>
              <a:gd name="connsiteX19" fmla="*/ 717450 w 765075"/>
              <a:gd name="connsiteY19" fmla="*/ 540544 h 590550"/>
              <a:gd name="connsiteX20" fmla="*/ 705544 w 765075"/>
              <a:gd name="connsiteY20" fmla="*/ 535782 h 590550"/>
              <a:gd name="connsiteX21" fmla="*/ 698400 w 765075"/>
              <a:gd name="connsiteY21" fmla="*/ 533400 h 590550"/>
              <a:gd name="connsiteX22" fmla="*/ 684112 w 765075"/>
              <a:gd name="connsiteY22" fmla="*/ 523875 h 590550"/>
              <a:gd name="connsiteX23" fmla="*/ 681731 w 765075"/>
              <a:gd name="connsiteY23" fmla="*/ 514350 h 590550"/>
              <a:gd name="connsiteX24" fmla="*/ 679350 w 765075"/>
              <a:gd name="connsiteY24" fmla="*/ 492919 h 590550"/>
              <a:gd name="connsiteX25" fmla="*/ 672206 w 765075"/>
              <a:gd name="connsiteY25" fmla="*/ 488157 h 590550"/>
              <a:gd name="connsiteX26" fmla="*/ 655537 w 765075"/>
              <a:gd name="connsiteY26" fmla="*/ 471488 h 590550"/>
              <a:gd name="connsiteX27" fmla="*/ 653156 w 765075"/>
              <a:gd name="connsiteY27" fmla="*/ 464344 h 590550"/>
              <a:gd name="connsiteX28" fmla="*/ 648394 w 765075"/>
              <a:gd name="connsiteY28" fmla="*/ 454819 h 590550"/>
              <a:gd name="connsiteX29" fmla="*/ 665062 w 765075"/>
              <a:gd name="connsiteY29" fmla="*/ 457200 h 590550"/>
              <a:gd name="connsiteX30" fmla="*/ 684112 w 765075"/>
              <a:gd name="connsiteY30" fmla="*/ 461963 h 590550"/>
              <a:gd name="connsiteX31" fmla="*/ 691256 w 765075"/>
              <a:gd name="connsiteY31" fmla="*/ 454819 h 590550"/>
              <a:gd name="connsiteX32" fmla="*/ 686494 w 765075"/>
              <a:gd name="connsiteY32" fmla="*/ 442913 h 590550"/>
              <a:gd name="connsiteX33" fmla="*/ 679350 w 765075"/>
              <a:gd name="connsiteY33" fmla="*/ 426244 h 590550"/>
              <a:gd name="connsiteX34" fmla="*/ 669825 w 765075"/>
              <a:gd name="connsiteY34" fmla="*/ 423863 h 590550"/>
              <a:gd name="connsiteX35" fmla="*/ 655537 w 765075"/>
              <a:gd name="connsiteY35" fmla="*/ 435769 h 590550"/>
              <a:gd name="connsiteX36" fmla="*/ 643631 w 765075"/>
              <a:gd name="connsiteY36" fmla="*/ 447675 h 590550"/>
              <a:gd name="connsiteX37" fmla="*/ 622200 w 765075"/>
              <a:gd name="connsiteY37" fmla="*/ 457200 h 590550"/>
              <a:gd name="connsiteX38" fmla="*/ 586481 w 765075"/>
              <a:gd name="connsiteY38" fmla="*/ 459582 h 590550"/>
              <a:gd name="connsiteX39" fmla="*/ 534094 w 765075"/>
              <a:gd name="connsiteY39" fmla="*/ 459582 h 590550"/>
              <a:gd name="connsiteX40" fmla="*/ 526950 w 765075"/>
              <a:gd name="connsiteY40" fmla="*/ 454819 h 590550"/>
              <a:gd name="connsiteX41" fmla="*/ 517425 w 765075"/>
              <a:gd name="connsiteY41" fmla="*/ 438150 h 590550"/>
              <a:gd name="connsiteX42" fmla="*/ 467419 w 765075"/>
              <a:gd name="connsiteY42" fmla="*/ 423863 h 590550"/>
              <a:gd name="connsiteX43" fmla="*/ 453131 w 765075"/>
              <a:gd name="connsiteY43" fmla="*/ 404813 h 590550"/>
              <a:gd name="connsiteX44" fmla="*/ 443606 w 765075"/>
              <a:gd name="connsiteY44" fmla="*/ 376238 h 590550"/>
              <a:gd name="connsiteX45" fmla="*/ 445987 w 765075"/>
              <a:gd name="connsiteY45" fmla="*/ 319088 h 590550"/>
              <a:gd name="connsiteX46" fmla="*/ 460275 w 765075"/>
              <a:gd name="connsiteY46" fmla="*/ 300038 h 590550"/>
              <a:gd name="connsiteX47" fmla="*/ 474562 w 765075"/>
              <a:gd name="connsiteY47" fmla="*/ 285750 h 590550"/>
              <a:gd name="connsiteX48" fmla="*/ 486469 w 765075"/>
              <a:gd name="connsiteY48" fmla="*/ 257175 h 590550"/>
              <a:gd name="connsiteX49" fmla="*/ 491231 w 765075"/>
              <a:gd name="connsiteY49" fmla="*/ 238125 h 590550"/>
              <a:gd name="connsiteX50" fmla="*/ 493612 w 765075"/>
              <a:gd name="connsiteY50" fmla="*/ 228600 h 590550"/>
              <a:gd name="connsiteX51" fmla="*/ 498375 w 765075"/>
              <a:gd name="connsiteY51" fmla="*/ 221457 h 590550"/>
              <a:gd name="connsiteX52" fmla="*/ 495994 w 765075"/>
              <a:gd name="connsiteY52" fmla="*/ 166688 h 590550"/>
              <a:gd name="connsiteX53" fmla="*/ 479325 w 765075"/>
              <a:gd name="connsiteY53" fmla="*/ 159544 h 590550"/>
              <a:gd name="connsiteX54" fmla="*/ 462656 w 765075"/>
              <a:gd name="connsiteY54" fmla="*/ 150019 h 590550"/>
              <a:gd name="connsiteX55" fmla="*/ 455512 w 765075"/>
              <a:gd name="connsiteY55" fmla="*/ 135732 h 590550"/>
              <a:gd name="connsiteX56" fmla="*/ 453131 w 765075"/>
              <a:gd name="connsiteY56" fmla="*/ 119063 h 590550"/>
              <a:gd name="connsiteX57" fmla="*/ 448369 w 765075"/>
              <a:gd name="connsiteY57" fmla="*/ 109538 h 590550"/>
              <a:gd name="connsiteX58" fmla="*/ 445987 w 765075"/>
              <a:gd name="connsiteY58" fmla="*/ 100013 h 590550"/>
              <a:gd name="connsiteX59" fmla="*/ 438844 w 765075"/>
              <a:gd name="connsiteY59" fmla="*/ 95250 h 590550"/>
              <a:gd name="connsiteX60" fmla="*/ 426937 w 765075"/>
              <a:gd name="connsiteY60" fmla="*/ 78582 h 590550"/>
              <a:gd name="connsiteX61" fmla="*/ 419794 w 765075"/>
              <a:gd name="connsiteY61" fmla="*/ 71438 h 590550"/>
              <a:gd name="connsiteX62" fmla="*/ 400744 w 765075"/>
              <a:gd name="connsiteY62" fmla="*/ 61913 h 590550"/>
              <a:gd name="connsiteX63" fmla="*/ 381694 w 765075"/>
              <a:gd name="connsiteY63" fmla="*/ 50007 h 590550"/>
              <a:gd name="connsiteX64" fmla="*/ 372169 w 765075"/>
              <a:gd name="connsiteY64" fmla="*/ 42863 h 590550"/>
              <a:gd name="connsiteX65" fmla="*/ 362644 w 765075"/>
              <a:gd name="connsiteY65" fmla="*/ 38100 h 590550"/>
              <a:gd name="connsiteX66" fmla="*/ 341212 w 765075"/>
              <a:gd name="connsiteY66" fmla="*/ 19050 h 590550"/>
              <a:gd name="connsiteX67" fmla="*/ 326925 w 765075"/>
              <a:gd name="connsiteY67" fmla="*/ 11907 h 590550"/>
              <a:gd name="connsiteX68" fmla="*/ 288825 w 765075"/>
              <a:gd name="connsiteY68" fmla="*/ 0 h 590550"/>
              <a:gd name="connsiteX69" fmla="*/ 267394 w 765075"/>
              <a:gd name="connsiteY69" fmla="*/ 4763 h 590550"/>
              <a:gd name="connsiteX70" fmla="*/ 255487 w 765075"/>
              <a:gd name="connsiteY70" fmla="*/ 7144 h 590550"/>
              <a:gd name="connsiteX71" fmla="*/ 215006 w 765075"/>
              <a:gd name="connsiteY71" fmla="*/ 52388 h 590550"/>
              <a:gd name="connsiteX72" fmla="*/ 157856 w 765075"/>
              <a:gd name="connsiteY72" fmla="*/ 116682 h 590550"/>
              <a:gd name="connsiteX73" fmla="*/ 134044 w 765075"/>
              <a:gd name="connsiteY73" fmla="*/ 192882 h 590550"/>
              <a:gd name="connsiteX74" fmla="*/ 114994 w 765075"/>
              <a:gd name="connsiteY74" fmla="*/ 240507 h 590550"/>
              <a:gd name="connsiteX75" fmla="*/ 62606 w 765075"/>
              <a:gd name="connsiteY75" fmla="*/ 235744 h 590550"/>
              <a:gd name="connsiteX76" fmla="*/ 34031 w 765075"/>
              <a:gd name="connsiteY76" fmla="*/ 219076 h 590550"/>
              <a:gd name="connsiteX77" fmla="*/ 10219 w 765075"/>
              <a:gd name="connsiteY77" fmla="*/ 276225 h 590550"/>
              <a:gd name="connsiteX78" fmla="*/ 12600 w 765075"/>
              <a:gd name="connsiteY78" fmla="*/ 302419 h 590550"/>
              <a:gd name="connsiteX79" fmla="*/ 694 w 765075"/>
              <a:gd name="connsiteY79" fmla="*/ 338138 h 590550"/>
              <a:gd name="connsiteX0" fmla="*/ 694 w 765075"/>
              <a:gd name="connsiteY0" fmla="*/ 338138 h 590550"/>
              <a:gd name="connsiteX1" fmla="*/ 84037 w 765075"/>
              <a:gd name="connsiteY1" fmla="*/ 369094 h 590550"/>
              <a:gd name="connsiteX2" fmla="*/ 155475 w 765075"/>
              <a:gd name="connsiteY2" fmla="*/ 390525 h 590550"/>
              <a:gd name="connsiteX3" fmla="*/ 222150 w 765075"/>
              <a:gd name="connsiteY3" fmla="*/ 414338 h 590550"/>
              <a:gd name="connsiteX4" fmla="*/ 305494 w 765075"/>
              <a:gd name="connsiteY4" fmla="*/ 459582 h 590550"/>
              <a:gd name="connsiteX5" fmla="*/ 367406 w 765075"/>
              <a:gd name="connsiteY5" fmla="*/ 481013 h 590550"/>
              <a:gd name="connsiteX6" fmla="*/ 436462 w 765075"/>
              <a:gd name="connsiteY6" fmla="*/ 497682 h 590550"/>
              <a:gd name="connsiteX7" fmla="*/ 505518 w 765075"/>
              <a:gd name="connsiteY7" fmla="*/ 533400 h 590550"/>
              <a:gd name="connsiteX8" fmla="*/ 557906 w 765075"/>
              <a:gd name="connsiteY8" fmla="*/ 559593 h 590550"/>
              <a:gd name="connsiteX9" fmla="*/ 629344 w 765075"/>
              <a:gd name="connsiteY9" fmla="*/ 559594 h 590550"/>
              <a:gd name="connsiteX10" fmla="*/ 667444 w 765075"/>
              <a:gd name="connsiteY10" fmla="*/ 573882 h 590550"/>
              <a:gd name="connsiteX11" fmla="*/ 700781 w 765075"/>
              <a:gd name="connsiteY11" fmla="*/ 581025 h 590550"/>
              <a:gd name="connsiteX12" fmla="*/ 719831 w 765075"/>
              <a:gd name="connsiteY12" fmla="*/ 585788 h 590550"/>
              <a:gd name="connsiteX13" fmla="*/ 738881 w 765075"/>
              <a:gd name="connsiteY13" fmla="*/ 590550 h 590550"/>
              <a:gd name="connsiteX14" fmla="*/ 748406 w 765075"/>
              <a:gd name="connsiteY14" fmla="*/ 576263 h 590550"/>
              <a:gd name="connsiteX15" fmla="*/ 755550 w 765075"/>
              <a:gd name="connsiteY15" fmla="*/ 566738 h 590550"/>
              <a:gd name="connsiteX16" fmla="*/ 765075 w 765075"/>
              <a:gd name="connsiteY16" fmla="*/ 547688 h 590550"/>
              <a:gd name="connsiteX17" fmla="*/ 750787 w 765075"/>
              <a:gd name="connsiteY17" fmla="*/ 545307 h 590550"/>
              <a:gd name="connsiteX18" fmla="*/ 743644 w 765075"/>
              <a:gd name="connsiteY18" fmla="*/ 542925 h 590550"/>
              <a:gd name="connsiteX19" fmla="*/ 717450 w 765075"/>
              <a:gd name="connsiteY19" fmla="*/ 540544 h 590550"/>
              <a:gd name="connsiteX20" fmla="*/ 705544 w 765075"/>
              <a:gd name="connsiteY20" fmla="*/ 535782 h 590550"/>
              <a:gd name="connsiteX21" fmla="*/ 698400 w 765075"/>
              <a:gd name="connsiteY21" fmla="*/ 533400 h 590550"/>
              <a:gd name="connsiteX22" fmla="*/ 684112 w 765075"/>
              <a:gd name="connsiteY22" fmla="*/ 523875 h 590550"/>
              <a:gd name="connsiteX23" fmla="*/ 681731 w 765075"/>
              <a:gd name="connsiteY23" fmla="*/ 514350 h 590550"/>
              <a:gd name="connsiteX24" fmla="*/ 679350 w 765075"/>
              <a:gd name="connsiteY24" fmla="*/ 492919 h 590550"/>
              <a:gd name="connsiteX25" fmla="*/ 672206 w 765075"/>
              <a:gd name="connsiteY25" fmla="*/ 488157 h 590550"/>
              <a:gd name="connsiteX26" fmla="*/ 655537 w 765075"/>
              <a:gd name="connsiteY26" fmla="*/ 471488 h 590550"/>
              <a:gd name="connsiteX27" fmla="*/ 653156 w 765075"/>
              <a:gd name="connsiteY27" fmla="*/ 464344 h 590550"/>
              <a:gd name="connsiteX28" fmla="*/ 648394 w 765075"/>
              <a:gd name="connsiteY28" fmla="*/ 454819 h 590550"/>
              <a:gd name="connsiteX29" fmla="*/ 665062 w 765075"/>
              <a:gd name="connsiteY29" fmla="*/ 457200 h 590550"/>
              <a:gd name="connsiteX30" fmla="*/ 684112 w 765075"/>
              <a:gd name="connsiteY30" fmla="*/ 461963 h 590550"/>
              <a:gd name="connsiteX31" fmla="*/ 691256 w 765075"/>
              <a:gd name="connsiteY31" fmla="*/ 454819 h 590550"/>
              <a:gd name="connsiteX32" fmla="*/ 686494 w 765075"/>
              <a:gd name="connsiteY32" fmla="*/ 442913 h 590550"/>
              <a:gd name="connsiteX33" fmla="*/ 679350 w 765075"/>
              <a:gd name="connsiteY33" fmla="*/ 426244 h 590550"/>
              <a:gd name="connsiteX34" fmla="*/ 669825 w 765075"/>
              <a:gd name="connsiteY34" fmla="*/ 423863 h 590550"/>
              <a:gd name="connsiteX35" fmla="*/ 655537 w 765075"/>
              <a:gd name="connsiteY35" fmla="*/ 435769 h 590550"/>
              <a:gd name="connsiteX36" fmla="*/ 643631 w 765075"/>
              <a:gd name="connsiteY36" fmla="*/ 447675 h 590550"/>
              <a:gd name="connsiteX37" fmla="*/ 622200 w 765075"/>
              <a:gd name="connsiteY37" fmla="*/ 457200 h 590550"/>
              <a:gd name="connsiteX38" fmla="*/ 586481 w 765075"/>
              <a:gd name="connsiteY38" fmla="*/ 459582 h 590550"/>
              <a:gd name="connsiteX39" fmla="*/ 534094 w 765075"/>
              <a:gd name="connsiteY39" fmla="*/ 459582 h 590550"/>
              <a:gd name="connsiteX40" fmla="*/ 526950 w 765075"/>
              <a:gd name="connsiteY40" fmla="*/ 454819 h 590550"/>
              <a:gd name="connsiteX41" fmla="*/ 517425 w 765075"/>
              <a:gd name="connsiteY41" fmla="*/ 438150 h 590550"/>
              <a:gd name="connsiteX42" fmla="*/ 467419 w 765075"/>
              <a:gd name="connsiteY42" fmla="*/ 423863 h 590550"/>
              <a:gd name="connsiteX43" fmla="*/ 453131 w 765075"/>
              <a:gd name="connsiteY43" fmla="*/ 404813 h 590550"/>
              <a:gd name="connsiteX44" fmla="*/ 443606 w 765075"/>
              <a:gd name="connsiteY44" fmla="*/ 376238 h 590550"/>
              <a:gd name="connsiteX45" fmla="*/ 445987 w 765075"/>
              <a:gd name="connsiteY45" fmla="*/ 319088 h 590550"/>
              <a:gd name="connsiteX46" fmla="*/ 460275 w 765075"/>
              <a:gd name="connsiteY46" fmla="*/ 300038 h 590550"/>
              <a:gd name="connsiteX47" fmla="*/ 474562 w 765075"/>
              <a:gd name="connsiteY47" fmla="*/ 285750 h 590550"/>
              <a:gd name="connsiteX48" fmla="*/ 486469 w 765075"/>
              <a:gd name="connsiteY48" fmla="*/ 257175 h 590550"/>
              <a:gd name="connsiteX49" fmla="*/ 491231 w 765075"/>
              <a:gd name="connsiteY49" fmla="*/ 238125 h 590550"/>
              <a:gd name="connsiteX50" fmla="*/ 493612 w 765075"/>
              <a:gd name="connsiteY50" fmla="*/ 228600 h 590550"/>
              <a:gd name="connsiteX51" fmla="*/ 498375 w 765075"/>
              <a:gd name="connsiteY51" fmla="*/ 221457 h 590550"/>
              <a:gd name="connsiteX52" fmla="*/ 495994 w 765075"/>
              <a:gd name="connsiteY52" fmla="*/ 166688 h 590550"/>
              <a:gd name="connsiteX53" fmla="*/ 479325 w 765075"/>
              <a:gd name="connsiteY53" fmla="*/ 159544 h 590550"/>
              <a:gd name="connsiteX54" fmla="*/ 462656 w 765075"/>
              <a:gd name="connsiteY54" fmla="*/ 150019 h 590550"/>
              <a:gd name="connsiteX55" fmla="*/ 455512 w 765075"/>
              <a:gd name="connsiteY55" fmla="*/ 135732 h 590550"/>
              <a:gd name="connsiteX56" fmla="*/ 453131 w 765075"/>
              <a:gd name="connsiteY56" fmla="*/ 119063 h 590550"/>
              <a:gd name="connsiteX57" fmla="*/ 448369 w 765075"/>
              <a:gd name="connsiteY57" fmla="*/ 109538 h 590550"/>
              <a:gd name="connsiteX58" fmla="*/ 445987 w 765075"/>
              <a:gd name="connsiteY58" fmla="*/ 100013 h 590550"/>
              <a:gd name="connsiteX59" fmla="*/ 438844 w 765075"/>
              <a:gd name="connsiteY59" fmla="*/ 95250 h 590550"/>
              <a:gd name="connsiteX60" fmla="*/ 426937 w 765075"/>
              <a:gd name="connsiteY60" fmla="*/ 78582 h 590550"/>
              <a:gd name="connsiteX61" fmla="*/ 419794 w 765075"/>
              <a:gd name="connsiteY61" fmla="*/ 71438 h 590550"/>
              <a:gd name="connsiteX62" fmla="*/ 400744 w 765075"/>
              <a:gd name="connsiteY62" fmla="*/ 61913 h 590550"/>
              <a:gd name="connsiteX63" fmla="*/ 381694 w 765075"/>
              <a:gd name="connsiteY63" fmla="*/ 50007 h 590550"/>
              <a:gd name="connsiteX64" fmla="*/ 372169 w 765075"/>
              <a:gd name="connsiteY64" fmla="*/ 42863 h 590550"/>
              <a:gd name="connsiteX65" fmla="*/ 362644 w 765075"/>
              <a:gd name="connsiteY65" fmla="*/ 38100 h 590550"/>
              <a:gd name="connsiteX66" fmla="*/ 341212 w 765075"/>
              <a:gd name="connsiteY66" fmla="*/ 19050 h 590550"/>
              <a:gd name="connsiteX67" fmla="*/ 326925 w 765075"/>
              <a:gd name="connsiteY67" fmla="*/ 11907 h 590550"/>
              <a:gd name="connsiteX68" fmla="*/ 288825 w 765075"/>
              <a:gd name="connsiteY68" fmla="*/ 0 h 590550"/>
              <a:gd name="connsiteX69" fmla="*/ 267394 w 765075"/>
              <a:gd name="connsiteY69" fmla="*/ 4763 h 590550"/>
              <a:gd name="connsiteX70" fmla="*/ 255487 w 765075"/>
              <a:gd name="connsiteY70" fmla="*/ 7144 h 590550"/>
              <a:gd name="connsiteX71" fmla="*/ 215006 w 765075"/>
              <a:gd name="connsiteY71" fmla="*/ 52388 h 590550"/>
              <a:gd name="connsiteX72" fmla="*/ 157856 w 765075"/>
              <a:gd name="connsiteY72" fmla="*/ 116682 h 590550"/>
              <a:gd name="connsiteX73" fmla="*/ 134044 w 765075"/>
              <a:gd name="connsiteY73" fmla="*/ 192882 h 590550"/>
              <a:gd name="connsiteX74" fmla="*/ 114994 w 765075"/>
              <a:gd name="connsiteY74" fmla="*/ 240507 h 590550"/>
              <a:gd name="connsiteX75" fmla="*/ 62606 w 765075"/>
              <a:gd name="connsiteY75" fmla="*/ 235744 h 590550"/>
              <a:gd name="connsiteX76" fmla="*/ 34031 w 765075"/>
              <a:gd name="connsiteY76" fmla="*/ 219076 h 590550"/>
              <a:gd name="connsiteX77" fmla="*/ 10219 w 765075"/>
              <a:gd name="connsiteY77" fmla="*/ 276225 h 590550"/>
              <a:gd name="connsiteX78" fmla="*/ 12600 w 765075"/>
              <a:gd name="connsiteY78" fmla="*/ 302419 h 590550"/>
              <a:gd name="connsiteX79" fmla="*/ 694 w 765075"/>
              <a:gd name="connsiteY79" fmla="*/ 338138 h 590550"/>
              <a:gd name="connsiteX0" fmla="*/ 694 w 765075"/>
              <a:gd name="connsiteY0" fmla="*/ 338138 h 590608"/>
              <a:gd name="connsiteX1" fmla="*/ 84037 w 765075"/>
              <a:gd name="connsiteY1" fmla="*/ 369094 h 590608"/>
              <a:gd name="connsiteX2" fmla="*/ 155475 w 765075"/>
              <a:gd name="connsiteY2" fmla="*/ 390525 h 590608"/>
              <a:gd name="connsiteX3" fmla="*/ 222150 w 765075"/>
              <a:gd name="connsiteY3" fmla="*/ 414338 h 590608"/>
              <a:gd name="connsiteX4" fmla="*/ 305494 w 765075"/>
              <a:gd name="connsiteY4" fmla="*/ 459582 h 590608"/>
              <a:gd name="connsiteX5" fmla="*/ 367406 w 765075"/>
              <a:gd name="connsiteY5" fmla="*/ 481013 h 590608"/>
              <a:gd name="connsiteX6" fmla="*/ 436462 w 765075"/>
              <a:gd name="connsiteY6" fmla="*/ 497682 h 590608"/>
              <a:gd name="connsiteX7" fmla="*/ 505518 w 765075"/>
              <a:gd name="connsiteY7" fmla="*/ 533400 h 590608"/>
              <a:gd name="connsiteX8" fmla="*/ 557906 w 765075"/>
              <a:gd name="connsiteY8" fmla="*/ 559593 h 590608"/>
              <a:gd name="connsiteX9" fmla="*/ 629344 w 765075"/>
              <a:gd name="connsiteY9" fmla="*/ 559594 h 590608"/>
              <a:gd name="connsiteX10" fmla="*/ 667444 w 765075"/>
              <a:gd name="connsiteY10" fmla="*/ 573882 h 590608"/>
              <a:gd name="connsiteX11" fmla="*/ 700781 w 765075"/>
              <a:gd name="connsiteY11" fmla="*/ 581025 h 590608"/>
              <a:gd name="connsiteX12" fmla="*/ 738881 w 765075"/>
              <a:gd name="connsiteY12" fmla="*/ 590550 h 590608"/>
              <a:gd name="connsiteX13" fmla="*/ 748406 w 765075"/>
              <a:gd name="connsiteY13" fmla="*/ 576263 h 590608"/>
              <a:gd name="connsiteX14" fmla="*/ 755550 w 765075"/>
              <a:gd name="connsiteY14" fmla="*/ 566738 h 590608"/>
              <a:gd name="connsiteX15" fmla="*/ 765075 w 765075"/>
              <a:gd name="connsiteY15" fmla="*/ 547688 h 590608"/>
              <a:gd name="connsiteX16" fmla="*/ 750787 w 765075"/>
              <a:gd name="connsiteY16" fmla="*/ 545307 h 590608"/>
              <a:gd name="connsiteX17" fmla="*/ 743644 w 765075"/>
              <a:gd name="connsiteY17" fmla="*/ 542925 h 590608"/>
              <a:gd name="connsiteX18" fmla="*/ 717450 w 765075"/>
              <a:gd name="connsiteY18" fmla="*/ 540544 h 590608"/>
              <a:gd name="connsiteX19" fmla="*/ 705544 w 765075"/>
              <a:gd name="connsiteY19" fmla="*/ 535782 h 590608"/>
              <a:gd name="connsiteX20" fmla="*/ 698400 w 765075"/>
              <a:gd name="connsiteY20" fmla="*/ 533400 h 590608"/>
              <a:gd name="connsiteX21" fmla="*/ 684112 w 765075"/>
              <a:gd name="connsiteY21" fmla="*/ 523875 h 590608"/>
              <a:gd name="connsiteX22" fmla="*/ 681731 w 765075"/>
              <a:gd name="connsiteY22" fmla="*/ 514350 h 590608"/>
              <a:gd name="connsiteX23" fmla="*/ 679350 w 765075"/>
              <a:gd name="connsiteY23" fmla="*/ 492919 h 590608"/>
              <a:gd name="connsiteX24" fmla="*/ 672206 w 765075"/>
              <a:gd name="connsiteY24" fmla="*/ 488157 h 590608"/>
              <a:gd name="connsiteX25" fmla="*/ 655537 w 765075"/>
              <a:gd name="connsiteY25" fmla="*/ 471488 h 590608"/>
              <a:gd name="connsiteX26" fmla="*/ 653156 w 765075"/>
              <a:gd name="connsiteY26" fmla="*/ 464344 h 590608"/>
              <a:gd name="connsiteX27" fmla="*/ 648394 w 765075"/>
              <a:gd name="connsiteY27" fmla="*/ 454819 h 590608"/>
              <a:gd name="connsiteX28" fmla="*/ 665062 w 765075"/>
              <a:gd name="connsiteY28" fmla="*/ 457200 h 590608"/>
              <a:gd name="connsiteX29" fmla="*/ 684112 w 765075"/>
              <a:gd name="connsiteY29" fmla="*/ 461963 h 590608"/>
              <a:gd name="connsiteX30" fmla="*/ 691256 w 765075"/>
              <a:gd name="connsiteY30" fmla="*/ 454819 h 590608"/>
              <a:gd name="connsiteX31" fmla="*/ 686494 w 765075"/>
              <a:gd name="connsiteY31" fmla="*/ 442913 h 590608"/>
              <a:gd name="connsiteX32" fmla="*/ 679350 w 765075"/>
              <a:gd name="connsiteY32" fmla="*/ 426244 h 590608"/>
              <a:gd name="connsiteX33" fmla="*/ 669825 w 765075"/>
              <a:gd name="connsiteY33" fmla="*/ 423863 h 590608"/>
              <a:gd name="connsiteX34" fmla="*/ 655537 w 765075"/>
              <a:gd name="connsiteY34" fmla="*/ 435769 h 590608"/>
              <a:gd name="connsiteX35" fmla="*/ 643631 w 765075"/>
              <a:gd name="connsiteY35" fmla="*/ 447675 h 590608"/>
              <a:gd name="connsiteX36" fmla="*/ 622200 w 765075"/>
              <a:gd name="connsiteY36" fmla="*/ 457200 h 590608"/>
              <a:gd name="connsiteX37" fmla="*/ 586481 w 765075"/>
              <a:gd name="connsiteY37" fmla="*/ 459582 h 590608"/>
              <a:gd name="connsiteX38" fmla="*/ 534094 w 765075"/>
              <a:gd name="connsiteY38" fmla="*/ 459582 h 590608"/>
              <a:gd name="connsiteX39" fmla="*/ 526950 w 765075"/>
              <a:gd name="connsiteY39" fmla="*/ 454819 h 590608"/>
              <a:gd name="connsiteX40" fmla="*/ 517425 w 765075"/>
              <a:gd name="connsiteY40" fmla="*/ 438150 h 590608"/>
              <a:gd name="connsiteX41" fmla="*/ 467419 w 765075"/>
              <a:gd name="connsiteY41" fmla="*/ 423863 h 590608"/>
              <a:gd name="connsiteX42" fmla="*/ 453131 w 765075"/>
              <a:gd name="connsiteY42" fmla="*/ 404813 h 590608"/>
              <a:gd name="connsiteX43" fmla="*/ 443606 w 765075"/>
              <a:gd name="connsiteY43" fmla="*/ 376238 h 590608"/>
              <a:gd name="connsiteX44" fmla="*/ 445987 w 765075"/>
              <a:gd name="connsiteY44" fmla="*/ 319088 h 590608"/>
              <a:gd name="connsiteX45" fmla="*/ 460275 w 765075"/>
              <a:gd name="connsiteY45" fmla="*/ 300038 h 590608"/>
              <a:gd name="connsiteX46" fmla="*/ 474562 w 765075"/>
              <a:gd name="connsiteY46" fmla="*/ 285750 h 590608"/>
              <a:gd name="connsiteX47" fmla="*/ 486469 w 765075"/>
              <a:gd name="connsiteY47" fmla="*/ 257175 h 590608"/>
              <a:gd name="connsiteX48" fmla="*/ 491231 w 765075"/>
              <a:gd name="connsiteY48" fmla="*/ 238125 h 590608"/>
              <a:gd name="connsiteX49" fmla="*/ 493612 w 765075"/>
              <a:gd name="connsiteY49" fmla="*/ 228600 h 590608"/>
              <a:gd name="connsiteX50" fmla="*/ 498375 w 765075"/>
              <a:gd name="connsiteY50" fmla="*/ 221457 h 590608"/>
              <a:gd name="connsiteX51" fmla="*/ 495994 w 765075"/>
              <a:gd name="connsiteY51" fmla="*/ 166688 h 590608"/>
              <a:gd name="connsiteX52" fmla="*/ 479325 w 765075"/>
              <a:gd name="connsiteY52" fmla="*/ 159544 h 590608"/>
              <a:gd name="connsiteX53" fmla="*/ 462656 w 765075"/>
              <a:gd name="connsiteY53" fmla="*/ 150019 h 590608"/>
              <a:gd name="connsiteX54" fmla="*/ 455512 w 765075"/>
              <a:gd name="connsiteY54" fmla="*/ 135732 h 590608"/>
              <a:gd name="connsiteX55" fmla="*/ 453131 w 765075"/>
              <a:gd name="connsiteY55" fmla="*/ 119063 h 590608"/>
              <a:gd name="connsiteX56" fmla="*/ 448369 w 765075"/>
              <a:gd name="connsiteY56" fmla="*/ 109538 h 590608"/>
              <a:gd name="connsiteX57" fmla="*/ 445987 w 765075"/>
              <a:gd name="connsiteY57" fmla="*/ 100013 h 590608"/>
              <a:gd name="connsiteX58" fmla="*/ 438844 w 765075"/>
              <a:gd name="connsiteY58" fmla="*/ 95250 h 590608"/>
              <a:gd name="connsiteX59" fmla="*/ 426937 w 765075"/>
              <a:gd name="connsiteY59" fmla="*/ 78582 h 590608"/>
              <a:gd name="connsiteX60" fmla="*/ 419794 w 765075"/>
              <a:gd name="connsiteY60" fmla="*/ 71438 h 590608"/>
              <a:gd name="connsiteX61" fmla="*/ 400744 w 765075"/>
              <a:gd name="connsiteY61" fmla="*/ 61913 h 590608"/>
              <a:gd name="connsiteX62" fmla="*/ 381694 w 765075"/>
              <a:gd name="connsiteY62" fmla="*/ 50007 h 590608"/>
              <a:gd name="connsiteX63" fmla="*/ 372169 w 765075"/>
              <a:gd name="connsiteY63" fmla="*/ 42863 h 590608"/>
              <a:gd name="connsiteX64" fmla="*/ 362644 w 765075"/>
              <a:gd name="connsiteY64" fmla="*/ 38100 h 590608"/>
              <a:gd name="connsiteX65" fmla="*/ 341212 w 765075"/>
              <a:gd name="connsiteY65" fmla="*/ 19050 h 590608"/>
              <a:gd name="connsiteX66" fmla="*/ 326925 w 765075"/>
              <a:gd name="connsiteY66" fmla="*/ 11907 h 590608"/>
              <a:gd name="connsiteX67" fmla="*/ 288825 w 765075"/>
              <a:gd name="connsiteY67" fmla="*/ 0 h 590608"/>
              <a:gd name="connsiteX68" fmla="*/ 267394 w 765075"/>
              <a:gd name="connsiteY68" fmla="*/ 4763 h 590608"/>
              <a:gd name="connsiteX69" fmla="*/ 255487 w 765075"/>
              <a:gd name="connsiteY69" fmla="*/ 7144 h 590608"/>
              <a:gd name="connsiteX70" fmla="*/ 215006 w 765075"/>
              <a:gd name="connsiteY70" fmla="*/ 52388 h 590608"/>
              <a:gd name="connsiteX71" fmla="*/ 157856 w 765075"/>
              <a:gd name="connsiteY71" fmla="*/ 116682 h 590608"/>
              <a:gd name="connsiteX72" fmla="*/ 134044 w 765075"/>
              <a:gd name="connsiteY72" fmla="*/ 192882 h 590608"/>
              <a:gd name="connsiteX73" fmla="*/ 114994 w 765075"/>
              <a:gd name="connsiteY73" fmla="*/ 240507 h 590608"/>
              <a:gd name="connsiteX74" fmla="*/ 62606 w 765075"/>
              <a:gd name="connsiteY74" fmla="*/ 235744 h 590608"/>
              <a:gd name="connsiteX75" fmla="*/ 34031 w 765075"/>
              <a:gd name="connsiteY75" fmla="*/ 219076 h 590608"/>
              <a:gd name="connsiteX76" fmla="*/ 10219 w 765075"/>
              <a:gd name="connsiteY76" fmla="*/ 276225 h 590608"/>
              <a:gd name="connsiteX77" fmla="*/ 12600 w 765075"/>
              <a:gd name="connsiteY77" fmla="*/ 302419 h 590608"/>
              <a:gd name="connsiteX78" fmla="*/ 694 w 765075"/>
              <a:gd name="connsiteY78" fmla="*/ 338138 h 590608"/>
              <a:gd name="connsiteX0" fmla="*/ 694 w 765075"/>
              <a:gd name="connsiteY0" fmla="*/ 338138 h 590697"/>
              <a:gd name="connsiteX1" fmla="*/ 84037 w 765075"/>
              <a:gd name="connsiteY1" fmla="*/ 369094 h 590697"/>
              <a:gd name="connsiteX2" fmla="*/ 155475 w 765075"/>
              <a:gd name="connsiteY2" fmla="*/ 390525 h 590697"/>
              <a:gd name="connsiteX3" fmla="*/ 222150 w 765075"/>
              <a:gd name="connsiteY3" fmla="*/ 414338 h 590697"/>
              <a:gd name="connsiteX4" fmla="*/ 305494 w 765075"/>
              <a:gd name="connsiteY4" fmla="*/ 459582 h 590697"/>
              <a:gd name="connsiteX5" fmla="*/ 367406 w 765075"/>
              <a:gd name="connsiteY5" fmla="*/ 481013 h 590697"/>
              <a:gd name="connsiteX6" fmla="*/ 436462 w 765075"/>
              <a:gd name="connsiteY6" fmla="*/ 497682 h 590697"/>
              <a:gd name="connsiteX7" fmla="*/ 505518 w 765075"/>
              <a:gd name="connsiteY7" fmla="*/ 533400 h 590697"/>
              <a:gd name="connsiteX8" fmla="*/ 557906 w 765075"/>
              <a:gd name="connsiteY8" fmla="*/ 559593 h 590697"/>
              <a:gd name="connsiteX9" fmla="*/ 629344 w 765075"/>
              <a:gd name="connsiteY9" fmla="*/ 559594 h 590697"/>
              <a:gd name="connsiteX10" fmla="*/ 667444 w 765075"/>
              <a:gd name="connsiteY10" fmla="*/ 573882 h 590697"/>
              <a:gd name="connsiteX11" fmla="*/ 738881 w 765075"/>
              <a:gd name="connsiteY11" fmla="*/ 590550 h 590697"/>
              <a:gd name="connsiteX12" fmla="*/ 748406 w 765075"/>
              <a:gd name="connsiteY12" fmla="*/ 576263 h 590697"/>
              <a:gd name="connsiteX13" fmla="*/ 755550 w 765075"/>
              <a:gd name="connsiteY13" fmla="*/ 566738 h 590697"/>
              <a:gd name="connsiteX14" fmla="*/ 765075 w 765075"/>
              <a:gd name="connsiteY14" fmla="*/ 547688 h 590697"/>
              <a:gd name="connsiteX15" fmla="*/ 750787 w 765075"/>
              <a:gd name="connsiteY15" fmla="*/ 545307 h 590697"/>
              <a:gd name="connsiteX16" fmla="*/ 743644 w 765075"/>
              <a:gd name="connsiteY16" fmla="*/ 542925 h 590697"/>
              <a:gd name="connsiteX17" fmla="*/ 717450 w 765075"/>
              <a:gd name="connsiteY17" fmla="*/ 540544 h 590697"/>
              <a:gd name="connsiteX18" fmla="*/ 705544 w 765075"/>
              <a:gd name="connsiteY18" fmla="*/ 535782 h 590697"/>
              <a:gd name="connsiteX19" fmla="*/ 698400 w 765075"/>
              <a:gd name="connsiteY19" fmla="*/ 533400 h 590697"/>
              <a:gd name="connsiteX20" fmla="*/ 684112 w 765075"/>
              <a:gd name="connsiteY20" fmla="*/ 523875 h 590697"/>
              <a:gd name="connsiteX21" fmla="*/ 681731 w 765075"/>
              <a:gd name="connsiteY21" fmla="*/ 514350 h 590697"/>
              <a:gd name="connsiteX22" fmla="*/ 679350 w 765075"/>
              <a:gd name="connsiteY22" fmla="*/ 492919 h 590697"/>
              <a:gd name="connsiteX23" fmla="*/ 672206 w 765075"/>
              <a:gd name="connsiteY23" fmla="*/ 488157 h 590697"/>
              <a:gd name="connsiteX24" fmla="*/ 655537 w 765075"/>
              <a:gd name="connsiteY24" fmla="*/ 471488 h 590697"/>
              <a:gd name="connsiteX25" fmla="*/ 653156 w 765075"/>
              <a:gd name="connsiteY25" fmla="*/ 464344 h 590697"/>
              <a:gd name="connsiteX26" fmla="*/ 648394 w 765075"/>
              <a:gd name="connsiteY26" fmla="*/ 454819 h 590697"/>
              <a:gd name="connsiteX27" fmla="*/ 665062 w 765075"/>
              <a:gd name="connsiteY27" fmla="*/ 457200 h 590697"/>
              <a:gd name="connsiteX28" fmla="*/ 684112 w 765075"/>
              <a:gd name="connsiteY28" fmla="*/ 461963 h 590697"/>
              <a:gd name="connsiteX29" fmla="*/ 691256 w 765075"/>
              <a:gd name="connsiteY29" fmla="*/ 454819 h 590697"/>
              <a:gd name="connsiteX30" fmla="*/ 686494 w 765075"/>
              <a:gd name="connsiteY30" fmla="*/ 442913 h 590697"/>
              <a:gd name="connsiteX31" fmla="*/ 679350 w 765075"/>
              <a:gd name="connsiteY31" fmla="*/ 426244 h 590697"/>
              <a:gd name="connsiteX32" fmla="*/ 669825 w 765075"/>
              <a:gd name="connsiteY32" fmla="*/ 423863 h 590697"/>
              <a:gd name="connsiteX33" fmla="*/ 655537 w 765075"/>
              <a:gd name="connsiteY33" fmla="*/ 435769 h 590697"/>
              <a:gd name="connsiteX34" fmla="*/ 643631 w 765075"/>
              <a:gd name="connsiteY34" fmla="*/ 447675 h 590697"/>
              <a:gd name="connsiteX35" fmla="*/ 622200 w 765075"/>
              <a:gd name="connsiteY35" fmla="*/ 457200 h 590697"/>
              <a:gd name="connsiteX36" fmla="*/ 586481 w 765075"/>
              <a:gd name="connsiteY36" fmla="*/ 459582 h 590697"/>
              <a:gd name="connsiteX37" fmla="*/ 534094 w 765075"/>
              <a:gd name="connsiteY37" fmla="*/ 459582 h 590697"/>
              <a:gd name="connsiteX38" fmla="*/ 526950 w 765075"/>
              <a:gd name="connsiteY38" fmla="*/ 454819 h 590697"/>
              <a:gd name="connsiteX39" fmla="*/ 517425 w 765075"/>
              <a:gd name="connsiteY39" fmla="*/ 438150 h 590697"/>
              <a:gd name="connsiteX40" fmla="*/ 467419 w 765075"/>
              <a:gd name="connsiteY40" fmla="*/ 423863 h 590697"/>
              <a:gd name="connsiteX41" fmla="*/ 453131 w 765075"/>
              <a:gd name="connsiteY41" fmla="*/ 404813 h 590697"/>
              <a:gd name="connsiteX42" fmla="*/ 443606 w 765075"/>
              <a:gd name="connsiteY42" fmla="*/ 376238 h 590697"/>
              <a:gd name="connsiteX43" fmla="*/ 445987 w 765075"/>
              <a:gd name="connsiteY43" fmla="*/ 319088 h 590697"/>
              <a:gd name="connsiteX44" fmla="*/ 460275 w 765075"/>
              <a:gd name="connsiteY44" fmla="*/ 300038 h 590697"/>
              <a:gd name="connsiteX45" fmla="*/ 474562 w 765075"/>
              <a:gd name="connsiteY45" fmla="*/ 285750 h 590697"/>
              <a:gd name="connsiteX46" fmla="*/ 486469 w 765075"/>
              <a:gd name="connsiteY46" fmla="*/ 257175 h 590697"/>
              <a:gd name="connsiteX47" fmla="*/ 491231 w 765075"/>
              <a:gd name="connsiteY47" fmla="*/ 238125 h 590697"/>
              <a:gd name="connsiteX48" fmla="*/ 493612 w 765075"/>
              <a:gd name="connsiteY48" fmla="*/ 228600 h 590697"/>
              <a:gd name="connsiteX49" fmla="*/ 498375 w 765075"/>
              <a:gd name="connsiteY49" fmla="*/ 221457 h 590697"/>
              <a:gd name="connsiteX50" fmla="*/ 495994 w 765075"/>
              <a:gd name="connsiteY50" fmla="*/ 166688 h 590697"/>
              <a:gd name="connsiteX51" fmla="*/ 479325 w 765075"/>
              <a:gd name="connsiteY51" fmla="*/ 159544 h 590697"/>
              <a:gd name="connsiteX52" fmla="*/ 462656 w 765075"/>
              <a:gd name="connsiteY52" fmla="*/ 150019 h 590697"/>
              <a:gd name="connsiteX53" fmla="*/ 455512 w 765075"/>
              <a:gd name="connsiteY53" fmla="*/ 135732 h 590697"/>
              <a:gd name="connsiteX54" fmla="*/ 453131 w 765075"/>
              <a:gd name="connsiteY54" fmla="*/ 119063 h 590697"/>
              <a:gd name="connsiteX55" fmla="*/ 448369 w 765075"/>
              <a:gd name="connsiteY55" fmla="*/ 109538 h 590697"/>
              <a:gd name="connsiteX56" fmla="*/ 445987 w 765075"/>
              <a:gd name="connsiteY56" fmla="*/ 100013 h 590697"/>
              <a:gd name="connsiteX57" fmla="*/ 438844 w 765075"/>
              <a:gd name="connsiteY57" fmla="*/ 95250 h 590697"/>
              <a:gd name="connsiteX58" fmla="*/ 426937 w 765075"/>
              <a:gd name="connsiteY58" fmla="*/ 78582 h 590697"/>
              <a:gd name="connsiteX59" fmla="*/ 419794 w 765075"/>
              <a:gd name="connsiteY59" fmla="*/ 71438 h 590697"/>
              <a:gd name="connsiteX60" fmla="*/ 400744 w 765075"/>
              <a:gd name="connsiteY60" fmla="*/ 61913 h 590697"/>
              <a:gd name="connsiteX61" fmla="*/ 381694 w 765075"/>
              <a:gd name="connsiteY61" fmla="*/ 50007 h 590697"/>
              <a:gd name="connsiteX62" fmla="*/ 372169 w 765075"/>
              <a:gd name="connsiteY62" fmla="*/ 42863 h 590697"/>
              <a:gd name="connsiteX63" fmla="*/ 362644 w 765075"/>
              <a:gd name="connsiteY63" fmla="*/ 38100 h 590697"/>
              <a:gd name="connsiteX64" fmla="*/ 341212 w 765075"/>
              <a:gd name="connsiteY64" fmla="*/ 19050 h 590697"/>
              <a:gd name="connsiteX65" fmla="*/ 326925 w 765075"/>
              <a:gd name="connsiteY65" fmla="*/ 11907 h 590697"/>
              <a:gd name="connsiteX66" fmla="*/ 288825 w 765075"/>
              <a:gd name="connsiteY66" fmla="*/ 0 h 590697"/>
              <a:gd name="connsiteX67" fmla="*/ 267394 w 765075"/>
              <a:gd name="connsiteY67" fmla="*/ 4763 h 590697"/>
              <a:gd name="connsiteX68" fmla="*/ 255487 w 765075"/>
              <a:gd name="connsiteY68" fmla="*/ 7144 h 590697"/>
              <a:gd name="connsiteX69" fmla="*/ 215006 w 765075"/>
              <a:gd name="connsiteY69" fmla="*/ 52388 h 590697"/>
              <a:gd name="connsiteX70" fmla="*/ 157856 w 765075"/>
              <a:gd name="connsiteY70" fmla="*/ 116682 h 590697"/>
              <a:gd name="connsiteX71" fmla="*/ 134044 w 765075"/>
              <a:gd name="connsiteY71" fmla="*/ 192882 h 590697"/>
              <a:gd name="connsiteX72" fmla="*/ 114994 w 765075"/>
              <a:gd name="connsiteY72" fmla="*/ 240507 h 590697"/>
              <a:gd name="connsiteX73" fmla="*/ 62606 w 765075"/>
              <a:gd name="connsiteY73" fmla="*/ 235744 h 590697"/>
              <a:gd name="connsiteX74" fmla="*/ 34031 w 765075"/>
              <a:gd name="connsiteY74" fmla="*/ 219076 h 590697"/>
              <a:gd name="connsiteX75" fmla="*/ 10219 w 765075"/>
              <a:gd name="connsiteY75" fmla="*/ 276225 h 590697"/>
              <a:gd name="connsiteX76" fmla="*/ 12600 w 765075"/>
              <a:gd name="connsiteY76" fmla="*/ 302419 h 590697"/>
              <a:gd name="connsiteX77" fmla="*/ 694 w 765075"/>
              <a:gd name="connsiteY77" fmla="*/ 338138 h 590697"/>
              <a:gd name="connsiteX0" fmla="*/ 694 w 765075"/>
              <a:gd name="connsiteY0" fmla="*/ 338138 h 576798"/>
              <a:gd name="connsiteX1" fmla="*/ 84037 w 765075"/>
              <a:gd name="connsiteY1" fmla="*/ 369094 h 576798"/>
              <a:gd name="connsiteX2" fmla="*/ 155475 w 765075"/>
              <a:gd name="connsiteY2" fmla="*/ 390525 h 576798"/>
              <a:gd name="connsiteX3" fmla="*/ 222150 w 765075"/>
              <a:gd name="connsiteY3" fmla="*/ 414338 h 576798"/>
              <a:gd name="connsiteX4" fmla="*/ 305494 w 765075"/>
              <a:gd name="connsiteY4" fmla="*/ 459582 h 576798"/>
              <a:gd name="connsiteX5" fmla="*/ 367406 w 765075"/>
              <a:gd name="connsiteY5" fmla="*/ 481013 h 576798"/>
              <a:gd name="connsiteX6" fmla="*/ 436462 w 765075"/>
              <a:gd name="connsiteY6" fmla="*/ 497682 h 576798"/>
              <a:gd name="connsiteX7" fmla="*/ 505518 w 765075"/>
              <a:gd name="connsiteY7" fmla="*/ 533400 h 576798"/>
              <a:gd name="connsiteX8" fmla="*/ 557906 w 765075"/>
              <a:gd name="connsiteY8" fmla="*/ 559593 h 576798"/>
              <a:gd name="connsiteX9" fmla="*/ 629344 w 765075"/>
              <a:gd name="connsiteY9" fmla="*/ 559594 h 576798"/>
              <a:gd name="connsiteX10" fmla="*/ 667444 w 765075"/>
              <a:gd name="connsiteY10" fmla="*/ 573882 h 576798"/>
              <a:gd name="connsiteX11" fmla="*/ 748406 w 765075"/>
              <a:gd name="connsiteY11" fmla="*/ 576263 h 576798"/>
              <a:gd name="connsiteX12" fmla="*/ 755550 w 765075"/>
              <a:gd name="connsiteY12" fmla="*/ 566738 h 576798"/>
              <a:gd name="connsiteX13" fmla="*/ 765075 w 765075"/>
              <a:gd name="connsiteY13" fmla="*/ 547688 h 576798"/>
              <a:gd name="connsiteX14" fmla="*/ 750787 w 765075"/>
              <a:gd name="connsiteY14" fmla="*/ 545307 h 576798"/>
              <a:gd name="connsiteX15" fmla="*/ 743644 w 765075"/>
              <a:gd name="connsiteY15" fmla="*/ 542925 h 576798"/>
              <a:gd name="connsiteX16" fmla="*/ 717450 w 765075"/>
              <a:gd name="connsiteY16" fmla="*/ 540544 h 576798"/>
              <a:gd name="connsiteX17" fmla="*/ 705544 w 765075"/>
              <a:gd name="connsiteY17" fmla="*/ 535782 h 576798"/>
              <a:gd name="connsiteX18" fmla="*/ 698400 w 765075"/>
              <a:gd name="connsiteY18" fmla="*/ 533400 h 576798"/>
              <a:gd name="connsiteX19" fmla="*/ 684112 w 765075"/>
              <a:gd name="connsiteY19" fmla="*/ 523875 h 576798"/>
              <a:gd name="connsiteX20" fmla="*/ 681731 w 765075"/>
              <a:gd name="connsiteY20" fmla="*/ 514350 h 576798"/>
              <a:gd name="connsiteX21" fmla="*/ 679350 w 765075"/>
              <a:gd name="connsiteY21" fmla="*/ 492919 h 576798"/>
              <a:gd name="connsiteX22" fmla="*/ 672206 w 765075"/>
              <a:gd name="connsiteY22" fmla="*/ 488157 h 576798"/>
              <a:gd name="connsiteX23" fmla="*/ 655537 w 765075"/>
              <a:gd name="connsiteY23" fmla="*/ 471488 h 576798"/>
              <a:gd name="connsiteX24" fmla="*/ 653156 w 765075"/>
              <a:gd name="connsiteY24" fmla="*/ 464344 h 576798"/>
              <a:gd name="connsiteX25" fmla="*/ 648394 w 765075"/>
              <a:gd name="connsiteY25" fmla="*/ 454819 h 576798"/>
              <a:gd name="connsiteX26" fmla="*/ 665062 w 765075"/>
              <a:gd name="connsiteY26" fmla="*/ 457200 h 576798"/>
              <a:gd name="connsiteX27" fmla="*/ 684112 w 765075"/>
              <a:gd name="connsiteY27" fmla="*/ 461963 h 576798"/>
              <a:gd name="connsiteX28" fmla="*/ 691256 w 765075"/>
              <a:gd name="connsiteY28" fmla="*/ 454819 h 576798"/>
              <a:gd name="connsiteX29" fmla="*/ 686494 w 765075"/>
              <a:gd name="connsiteY29" fmla="*/ 442913 h 576798"/>
              <a:gd name="connsiteX30" fmla="*/ 679350 w 765075"/>
              <a:gd name="connsiteY30" fmla="*/ 426244 h 576798"/>
              <a:gd name="connsiteX31" fmla="*/ 669825 w 765075"/>
              <a:gd name="connsiteY31" fmla="*/ 423863 h 576798"/>
              <a:gd name="connsiteX32" fmla="*/ 655537 w 765075"/>
              <a:gd name="connsiteY32" fmla="*/ 435769 h 576798"/>
              <a:gd name="connsiteX33" fmla="*/ 643631 w 765075"/>
              <a:gd name="connsiteY33" fmla="*/ 447675 h 576798"/>
              <a:gd name="connsiteX34" fmla="*/ 622200 w 765075"/>
              <a:gd name="connsiteY34" fmla="*/ 457200 h 576798"/>
              <a:gd name="connsiteX35" fmla="*/ 586481 w 765075"/>
              <a:gd name="connsiteY35" fmla="*/ 459582 h 576798"/>
              <a:gd name="connsiteX36" fmla="*/ 534094 w 765075"/>
              <a:gd name="connsiteY36" fmla="*/ 459582 h 576798"/>
              <a:gd name="connsiteX37" fmla="*/ 526950 w 765075"/>
              <a:gd name="connsiteY37" fmla="*/ 454819 h 576798"/>
              <a:gd name="connsiteX38" fmla="*/ 517425 w 765075"/>
              <a:gd name="connsiteY38" fmla="*/ 438150 h 576798"/>
              <a:gd name="connsiteX39" fmla="*/ 467419 w 765075"/>
              <a:gd name="connsiteY39" fmla="*/ 423863 h 576798"/>
              <a:gd name="connsiteX40" fmla="*/ 453131 w 765075"/>
              <a:gd name="connsiteY40" fmla="*/ 404813 h 576798"/>
              <a:gd name="connsiteX41" fmla="*/ 443606 w 765075"/>
              <a:gd name="connsiteY41" fmla="*/ 376238 h 576798"/>
              <a:gd name="connsiteX42" fmla="*/ 445987 w 765075"/>
              <a:gd name="connsiteY42" fmla="*/ 319088 h 576798"/>
              <a:gd name="connsiteX43" fmla="*/ 460275 w 765075"/>
              <a:gd name="connsiteY43" fmla="*/ 300038 h 576798"/>
              <a:gd name="connsiteX44" fmla="*/ 474562 w 765075"/>
              <a:gd name="connsiteY44" fmla="*/ 285750 h 576798"/>
              <a:gd name="connsiteX45" fmla="*/ 486469 w 765075"/>
              <a:gd name="connsiteY45" fmla="*/ 257175 h 576798"/>
              <a:gd name="connsiteX46" fmla="*/ 491231 w 765075"/>
              <a:gd name="connsiteY46" fmla="*/ 238125 h 576798"/>
              <a:gd name="connsiteX47" fmla="*/ 493612 w 765075"/>
              <a:gd name="connsiteY47" fmla="*/ 228600 h 576798"/>
              <a:gd name="connsiteX48" fmla="*/ 498375 w 765075"/>
              <a:gd name="connsiteY48" fmla="*/ 221457 h 576798"/>
              <a:gd name="connsiteX49" fmla="*/ 495994 w 765075"/>
              <a:gd name="connsiteY49" fmla="*/ 166688 h 576798"/>
              <a:gd name="connsiteX50" fmla="*/ 479325 w 765075"/>
              <a:gd name="connsiteY50" fmla="*/ 159544 h 576798"/>
              <a:gd name="connsiteX51" fmla="*/ 462656 w 765075"/>
              <a:gd name="connsiteY51" fmla="*/ 150019 h 576798"/>
              <a:gd name="connsiteX52" fmla="*/ 455512 w 765075"/>
              <a:gd name="connsiteY52" fmla="*/ 135732 h 576798"/>
              <a:gd name="connsiteX53" fmla="*/ 453131 w 765075"/>
              <a:gd name="connsiteY53" fmla="*/ 119063 h 576798"/>
              <a:gd name="connsiteX54" fmla="*/ 448369 w 765075"/>
              <a:gd name="connsiteY54" fmla="*/ 109538 h 576798"/>
              <a:gd name="connsiteX55" fmla="*/ 445987 w 765075"/>
              <a:gd name="connsiteY55" fmla="*/ 100013 h 576798"/>
              <a:gd name="connsiteX56" fmla="*/ 438844 w 765075"/>
              <a:gd name="connsiteY56" fmla="*/ 95250 h 576798"/>
              <a:gd name="connsiteX57" fmla="*/ 426937 w 765075"/>
              <a:gd name="connsiteY57" fmla="*/ 78582 h 576798"/>
              <a:gd name="connsiteX58" fmla="*/ 419794 w 765075"/>
              <a:gd name="connsiteY58" fmla="*/ 71438 h 576798"/>
              <a:gd name="connsiteX59" fmla="*/ 400744 w 765075"/>
              <a:gd name="connsiteY59" fmla="*/ 61913 h 576798"/>
              <a:gd name="connsiteX60" fmla="*/ 381694 w 765075"/>
              <a:gd name="connsiteY60" fmla="*/ 50007 h 576798"/>
              <a:gd name="connsiteX61" fmla="*/ 372169 w 765075"/>
              <a:gd name="connsiteY61" fmla="*/ 42863 h 576798"/>
              <a:gd name="connsiteX62" fmla="*/ 362644 w 765075"/>
              <a:gd name="connsiteY62" fmla="*/ 38100 h 576798"/>
              <a:gd name="connsiteX63" fmla="*/ 341212 w 765075"/>
              <a:gd name="connsiteY63" fmla="*/ 19050 h 576798"/>
              <a:gd name="connsiteX64" fmla="*/ 326925 w 765075"/>
              <a:gd name="connsiteY64" fmla="*/ 11907 h 576798"/>
              <a:gd name="connsiteX65" fmla="*/ 288825 w 765075"/>
              <a:gd name="connsiteY65" fmla="*/ 0 h 576798"/>
              <a:gd name="connsiteX66" fmla="*/ 267394 w 765075"/>
              <a:gd name="connsiteY66" fmla="*/ 4763 h 576798"/>
              <a:gd name="connsiteX67" fmla="*/ 255487 w 765075"/>
              <a:gd name="connsiteY67" fmla="*/ 7144 h 576798"/>
              <a:gd name="connsiteX68" fmla="*/ 215006 w 765075"/>
              <a:gd name="connsiteY68" fmla="*/ 52388 h 576798"/>
              <a:gd name="connsiteX69" fmla="*/ 157856 w 765075"/>
              <a:gd name="connsiteY69" fmla="*/ 116682 h 576798"/>
              <a:gd name="connsiteX70" fmla="*/ 134044 w 765075"/>
              <a:gd name="connsiteY70" fmla="*/ 192882 h 576798"/>
              <a:gd name="connsiteX71" fmla="*/ 114994 w 765075"/>
              <a:gd name="connsiteY71" fmla="*/ 240507 h 576798"/>
              <a:gd name="connsiteX72" fmla="*/ 62606 w 765075"/>
              <a:gd name="connsiteY72" fmla="*/ 235744 h 576798"/>
              <a:gd name="connsiteX73" fmla="*/ 34031 w 765075"/>
              <a:gd name="connsiteY73" fmla="*/ 219076 h 576798"/>
              <a:gd name="connsiteX74" fmla="*/ 10219 w 765075"/>
              <a:gd name="connsiteY74" fmla="*/ 276225 h 576798"/>
              <a:gd name="connsiteX75" fmla="*/ 12600 w 765075"/>
              <a:gd name="connsiteY75" fmla="*/ 302419 h 576798"/>
              <a:gd name="connsiteX76" fmla="*/ 694 w 765075"/>
              <a:gd name="connsiteY76" fmla="*/ 338138 h 576798"/>
              <a:gd name="connsiteX0" fmla="*/ 694 w 765165"/>
              <a:gd name="connsiteY0" fmla="*/ 338138 h 574096"/>
              <a:gd name="connsiteX1" fmla="*/ 84037 w 765165"/>
              <a:gd name="connsiteY1" fmla="*/ 369094 h 574096"/>
              <a:gd name="connsiteX2" fmla="*/ 155475 w 765165"/>
              <a:gd name="connsiteY2" fmla="*/ 390525 h 574096"/>
              <a:gd name="connsiteX3" fmla="*/ 222150 w 765165"/>
              <a:gd name="connsiteY3" fmla="*/ 414338 h 574096"/>
              <a:gd name="connsiteX4" fmla="*/ 305494 w 765165"/>
              <a:gd name="connsiteY4" fmla="*/ 459582 h 574096"/>
              <a:gd name="connsiteX5" fmla="*/ 367406 w 765165"/>
              <a:gd name="connsiteY5" fmla="*/ 481013 h 574096"/>
              <a:gd name="connsiteX6" fmla="*/ 436462 w 765165"/>
              <a:gd name="connsiteY6" fmla="*/ 497682 h 574096"/>
              <a:gd name="connsiteX7" fmla="*/ 505518 w 765165"/>
              <a:gd name="connsiteY7" fmla="*/ 533400 h 574096"/>
              <a:gd name="connsiteX8" fmla="*/ 557906 w 765165"/>
              <a:gd name="connsiteY8" fmla="*/ 559593 h 574096"/>
              <a:gd name="connsiteX9" fmla="*/ 629344 w 765165"/>
              <a:gd name="connsiteY9" fmla="*/ 559594 h 574096"/>
              <a:gd name="connsiteX10" fmla="*/ 667444 w 765165"/>
              <a:gd name="connsiteY10" fmla="*/ 573882 h 574096"/>
              <a:gd name="connsiteX11" fmla="*/ 755550 w 765165"/>
              <a:gd name="connsiteY11" fmla="*/ 566738 h 574096"/>
              <a:gd name="connsiteX12" fmla="*/ 765075 w 765165"/>
              <a:gd name="connsiteY12" fmla="*/ 547688 h 574096"/>
              <a:gd name="connsiteX13" fmla="*/ 750787 w 765165"/>
              <a:gd name="connsiteY13" fmla="*/ 545307 h 574096"/>
              <a:gd name="connsiteX14" fmla="*/ 743644 w 765165"/>
              <a:gd name="connsiteY14" fmla="*/ 542925 h 574096"/>
              <a:gd name="connsiteX15" fmla="*/ 717450 w 765165"/>
              <a:gd name="connsiteY15" fmla="*/ 540544 h 574096"/>
              <a:gd name="connsiteX16" fmla="*/ 705544 w 765165"/>
              <a:gd name="connsiteY16" fmla="*/ 535782 h 574096"/>
              <a:gd name="connsiteX17" fmla="*/ 698400 w 765165"/>
              <a:gd name="connsiteY17" fmla="*/ 533400 h 574096"/>
              <a:gd name="connsiteX18" fmla="*/ 684112 w 765165"/>
              <a:gd name="connsiteY18" fmla="*/ 523875 h 574096"/>
              <a:gd name="connsiteX19" fmla="*/ 681731 w 765165"/>
              <a:gd name="connsiteY19" fmla="*/ 514350 h 574096"/>
              <a:gd name="connsiteX20" fmla="*/ 679350 w 765165"/>
              <a:gd name="connsiteY20" fmla="*/ 492919 h 574096"/>
              <a:gd name="connsiteX21" fmla="*/ 672206 w 765165"/>
              <a:gd name="connsiteY21" fmla="*/ 488157 h 574096"/>
              <a:gd name="connsiteX22" fmla="*/ 655537 w 765165"/>
              <a:gd name="connsiteY22" fmla="*/ 471488 h 574096"/>
              <a:gd name="connsiteX23" fmla="*/ 653156 w 765165"/>
              <a:gd name="connsiteY23" fmla="*/ 464344 h 574096"/>
              <a:gd name="connsiteX24" fmla="*/ 648394 w 765165"/>
              <a:gd name="connsiteY24" fmla="*/ 454819 h 574096"/>
              <a:gd name="connsiteX25" fmla="*/ 665062 w 765165"/>
              <a:gd name="connsiteY25" fmla="*/ 457200 h 574096"/>
              <a:gd name="connsiteX26" fmla="*/ 684112 w 765165"/>
              <a:gd name="connsiteY26" fmla="*/ 461963 h 574096"/>
              <a:gd name="connsiteX27" fmla="*/ 691256 w 765165"/>
              <a:gd name="connsiteY27" fmla="*/ 454819 h 574096"/>
              <a:gd name="connsiteX28" fmla="*/ 686494 w 765165"/>
              <a:gd name="connsiteY28" fmla="*/ 442913 h 574096"/>
              <a:gd name="connsiteX29" fmla="*/ 679350 w 765165"/>
              <a:gd name="connsiteY29" fmla="*/ 426244 h 574096"/>
              <a:gd name="connsiteX30" fmla="*/ 669825 w 765165"/>
              <a:gd name="connsiteY30" fmla="*/ 423863 h 574096"/>
              <a:gd name="connsiteX31" fmla="*/ 655537 w 765165"/>
              <a:gd name="connsiteY31" fmla="*/ 435769 h 574096"/>
              <a:gd name="connsiteX32" fmla="*/ 643631 w 765165"/>
              <a:gd name="connsiteY32" fmla="*/ 447675 h 574096"/>
              <a:gd name="connsiteX33" fmla="*/ 622200 w 765165"/>
              <a:gd name="connsiteY33" fmla="*/ 457200 h 574096"/>
              <a:gd name="connsiteX34" fmla="*/ 586481 w 765165"/>
              <a:gd name="connsiteY34" fmla="*/ 459582 h 574096"/>
              <a:gd name="connsiteX35" fmla="*/ 534094 w 765165"/>
              <a:gd name="connsiteY35" fmla="*/ 459582 h 574096"/>
              <a:gd name="connsiteX36" fmla="*/ 526950 w 765165"/>
              <a:gd name="connsiteY36" fmla="*/ 454819 h 574096"/>
              <a:gd name="connsiteX37" fmla="*/ 517425 w 765165"/>
              <a:gd name="connsiteY37" fmla="*/ 438150 h 574096"/>
              <a:gd name="connsiteX38" fmla="*/ 467419 w 765165"/>
              <a:gd name="connsiteY38" fmla="*/ 423863 h 574096"/>
              <a:gd name="connsiteX39" fmla="*/ 453131 w 765165"/>
              <a:gd name="connsiteY39" fmla="*/ 404813 h 574096"/>
              <a:gd name="connsiteX40" fmla="*/ 443606 w 765165"/>
              <a:gd name="connsiteY40" fmla="*/ 376238 h 574096"/>
              <a:gd name="connsiteX41" fmla="*/ 445987 w 765165"/>
              <a:gd name="connsiteY41" fmla="*/ 319088 h 574096"/>
              <a:gd name="connsiteX42" fmla="*/ 460275 w 765165"/>
              <a:gd name="connsiteY42" fmla="*/ 300038 h 574096"/>
              <a:gd name="connsiteX43" fmla="*/ 474562 w 765165"/>
              <a:gd name="connsiteY43" fmla="*/ 285750 h 574096"/>
              <a:gd name="connsiteX44" fmla="*/ 486469 w 765165"/>
              <a:gd name="connsiteY44" fmla="*/ 257175 h 574096"/>
              <a:gd name="connsiteX45" fmla="*/ 491231 w 765165"/>
              <a:gd name="connsiteY45" fmla="*/ 238125 h 574096"/>
              <a:gd name="connsiteX46" fmla="*/ 493612 w 765165"/>
              <a:gd name="connsiteY46" fmla="*/ 228600 h 574096"/>
              <a:gd name="connsiteX47" fmla="*/ 498375 w 765165"/>
              <a:gd name="connsiteY47" fmla="*/ 221457 h 574096"/>
              <a:gd name="connsiteX48" fmla="*/ 495994 w 765165"/>
              <a:gd name="connsiteY48" fmla="*/ 166688 h 574096"/>
              <a:gd name="connsiteX49" fmla="*/ 479325 w 765165"/>
              <a:gd name="connsiteY49" fmla="*/ 159544 h 574096"/>
              <a:gd name="connsiteX50" fmla="*/ 462656 w 765165"/>
              <a:gd name="connsiteY50" fmla="*/ 150019 h 574096"/>
              <a:gd name="connsiteX51" fmla="*/ 455512 w 765165"/>
              <a:gd name="connsiteY51" fmla="*/ 135732 h 574096"/>
              <a:gd name="connsiteX52" fmla="*/ 453131 w 765165"/>
              <a:gd name="connsiteY52" fmla="*/ 119063 h 574096"/>
              <a:gd name="connsiteX53" fmla="*/ 448369 w 765165"/>
              <a:gd name="connsiteY53" fmla="*/ 109538 h 574096"/>
              <a:gd name="connsiteX54" fmla="*/ 445987 w 765165"/>
              <a:gd name="connsiteY54" fmla="*/ 100013 h 574096"/>
              <a:gd name="connsiteX55" fmla="*/ 438844 w 765165"/>
              <a:gd name="connsiteY55" fmla="*/ 95250 h 574096"/>
              <a:gd name="connsiteX56" fmla="*/ 426937 w 765165"/>
              <a:gd name="connsiteY56" fmla="*/ 78582 h 574096"/>
              <a:gd name="connsiteX57" fmla="*/ 419794 w 765165"/>
              <a:gd name="connsiteY57" fmla="*/ 71438 h 574096"/>
              <a:gd name="connsiteX58" fmla="*/ 400744 w 765165"/>
              <a:gd name="connsiteY58" fmla="*/ 61913 h 574096"/>
              <a:gd name="connsiteX59" fmla="*/ 381694 w 765165"/>
              <a:gd name="connsiteY59" fmla="*/ 50007 h 574096"/>
              <a:gd name="connsiteX60" fmla="*/ 372169 w 765165"/>
              <a:gd name="connsiteY60" fmla="*/ 42863 h 574096"/>
              <a:gd name="connsiteX61" fmla="*/ 362644 w 765165"/>
              <a:gd name="connsiteY61" fmla="*/ 38100 h 574096"/>
              <a:gd name="connsiteX62" fmla="*/ 341212 w 765165"/>
              <a:gd name="connsiteY62" fmla="*/ 19050 h 574096"/>
              <a:gd name="connsiteX63" fmla="*/ 326925 w 765165"/>
              <a:gd name="connsiteY63" fmla="*/ 11907 h 574096"/>
              <a:gd name="connsiteX64" fmla="*/ 288825 w 765165"/>
              <a:gd name="connsiteY64" fmla="*/ 0 h 574096"/>
              <a:gd name="connsiteX65" fmla="*/ 267394 w 765165"/>
              <a:gd name="connsiteY65" fmla="*/ 4763 h 574096"/>
              <a:gd name="connsiteX66" fmla="*/ 255487 w 765165"/>
              <a:gd name="connsiteY66" fmla="*/ 7144 h 574096"/>
              <a:gd name="connsiteX67" fmla="*/ 215006 w 765165"/>
              <a:gd name="connsiteY67" fmla="*/ 52388 h 574096"/>
              <a:gd name="connsiteX68" fmla="*/ 157856 w 765165"/>
              <a:gd name="connsiteY68" fmla="*/ 116682 h 574096"/>
              <a:gd name="connsiteX69" fmla="*/ 134044 w 765165"/>
              <a:gd name="connsiteY69" fmla="*/ 192882 h 574096"/>
              <a:gd name="connsiteX70" fmla="*/ 114994 w 765165"/>
              <a:gd name="connsiteY70" fmla="*/ 240507 h 574096"/>
              <a:gd name="connsiteX71" fmla="*/ 62606 w 765165"/>
              <a:gd name="connsiteY71" fmla="*/ 235744 h 574096"/>
              <a:gd name="connsiteX72" fmla="*/ 34031 w 765165"/>
              <a:gd name="connsiteY72" fmla="*/ 219076 h 574096"/>
              <a:gd name="connsiteX73" fmla="*/ 10219 w 765165"/>
              <a:gd name="connsiteY73" fmla="*/ 276225 h 574096"/>
              <a:gd name="connsiteX74" fmla="*/ 12600 w 765165"/>
              <a:gd name="connsiteY74" fmla="*/ 302419 h 574096"/>
              <a:gd name="connsiteX75" fmla="*/ 694 w 765165"/>
              <a:gd name="connsiteY75" fmla="*/ 338138 h 574096"/>
              <a:gd name="connsiteX0" fmla="*/ 694 w 765075"/>
              <a:gd name="connsiteY0" fmla="*/ 338138 h 575256"/>
              <a:gd name="connsiteX1" fmla="*/ 84037 w 765075"/>
              <a:gd name="connsiteY1" fmla="*/ 369094 h 575256"/>
              <a:gd name="connsiteX2" fmla="*/ 155475 w 765075"/>
              <a:gd name="connsiteY2" fmla="*/ 390525 h 575256"/>
              <a:gd name="connsiteX3" fmla="*/ 222150 w 765075"/>
              <a:gd name="connsiteY3" fmla="*/ 414338 h 575256"/>
              <a:gd name="connsiteX4" fmla="*/ 305494 w 765075"/>
              <a:gd name="connsiteY4" fmla="*/ 459582 h 575256"/>
              <a:gd name="connsiteX5" fmla="*/ 367406 w 765075"/>
              <a:gd name="connsiteY5" fmla="*/ 481013 h 575256"/>
              <a:gd name="connsiteX6" fmla="*/ 436462 w 765075"/>
              <a:gd name="connsiteY6" fmla="*/ 497682 h 575256"/>
              <a:gd name="connsiteX7" fmla="*/ 505518 w 765075"/>
              <a:gd name="connsiteY7" fmla="*/ 533400 h 575256"/>
              <a:gd name="connsiteX8" fmla="*/ 557906 w 765075"/>
              <a:gd name="connsiteY8" fmla="*/ 559593 h 575256"/>
              <a:gd name="connsiteX9" fmla="*/ 629344 w 765075"/>
              <a:gd name="connsiteY9" fmla="*/ 559594 h 575256"/>
              <a:gd name="connsiteX10" fmla="*/ 667444 w 765075"/>
              <a:gd name="connsiteY10" fmla="*/ 573882 h 575256"/>
              <a:gd name="connsiteX11" fmla="*/ 717451 w 765075"/>
              <a:gd name="connsiteY11" fmla="*/ 573882 h 575256"/>
              <a:gd name="connsiteX12" fmla="*/ 755550 w 765075"/>
              <a:gd name="connsiteY12" fmla="*/ 566738 h 575256"/>
              <a:gd name="connsiteX13" fmla="*/ 765075 w 765075"/>
              <a:gd name="connsiteY13" fmla="*/ 547688 h 575256"/>
              <a:gd name="connsiteX14" fmla="*/ 750787 w 765075"/>
              <a:gd name="connsiteY14" fmla="*/ 545307 h 575256"/>
              <a:gd name="connsiteX15" fmla="*/ 743644 w 765075"/>
              <a:gd name="connsiteY15" fmla="*/ 542925 h 575256"/>
              <a:gd name="connsiteX16" fmla="*/ 717450 w 765075"/>
              <a:gd name="connsiteY16" fmla="*/ 540544 h 575256"/>
              <a:gd name="connsiteX17" fmla="*/ 705544 w 765075"/>
              <a:gd name="connsiteY17" fmla="*/ 535782 h 575256"/>
              <a:gd name="connsiteX18" fmla="*/ 698400 w 765075"/>
              <a:gd name="connsiteY18" fmla="*/ 533400 h 575256"/>
              <a:gd name="connsiteX19" fmla="*/ 684112 w 765075"/>
              <a:gd name="connsiteY19" fmla="*/ 523875 h 575256"/>
              <a:gd name="connsiteX20" fmla="*/ 681731 w 765075"/>
              <a:gd name="connsiteY20" fmla="*/ 514350 h 575256"/>
              <a:gd name="connsiteX21" fmla="*/ 679350 w 765075"/>
              <a:gd name="connsiteY21" fmla="*/ 492919 h 575256"/>
              <a:gd name="connsiteX22" fmla="*/ 672206 w 765075"/>
              <a:gd name="connsiteY22" fmla="*/ 488157 h 575256"/>
              <a:gd name="connsiteX23" fmla="*/ 655537 w 765075"/>
              <a:gd name="connsiteY23" fmla="*/ 471488 h 575256"/>
              <a:gd name="connsiteX24" fmla="*/ 653156 w 765075"/>
              <a:gd name="connsiteY24" fmla="*/ 464344 h 575256"/>
              <a:gd name="connsiteX25" fmla="*/ 648394 w 765075"/>
              <a:gd name="connsiteY25" fmla="*/ 454819 h 575256"/>
              <a:gd name="connsiteX26" fmla="*/ 665062 w 765075"/>
              <a:gd name="connsiteY26" fmla="*/ 457200 h 575256"/>
              <a:gd name="connsiteX27" fmla="*/ 684112 w 765075"/>
              <a:gd name="connsiteY27" fmla="*/ 461963 h 575256"/>
              <a:gd name="connsiteX28" fmla="*/ 691256 w 765075"/>
              <a:gd name="connsiteY28" fmla="*/ 454819 h 575256"/>
              <a:gd name="connsiteX29" fmla="*/ 686494 w 765075"/>
              <a:gd name="connsiteY29" fmla="*/ 442913 h 575256"/>
              <a:gd name="connsiteX30" fmla="*/ 679350 w 765075"/>
              <a:gd name="connsiteY30" fmla="*/ 426244 h 575256"/>
              <a:gd name="connsiteX31" fmla="*/ 669825 w 765075"/>
              <a:gd name="connsiteY31" fmla="*/ 423863 h 575256"/>
              <a:gd name="connsiteX32" fmla="*/ 655537 w 765075"/>
              <a:gd name="connsiteY32" fmla="*/ 435769 h 575256"/>
              <a:gd name="connsiteX33" fmla="*/ 643631 w 765075"/>
              <a:gd name="connsiteY33" fmla="*/ 447675 h 575256"/>
              <a:gd name="connsiteX34" fmla="*/ 622200 w 765075"/>
              <a:gd name="connsiteY34" fmla="*/ 457200 h 575256"/>
              <a:gd name="connsiteX35" fmla="*/ 586481 w 765075"/>
              <a:gd name="connsiteY35" fmla="*/ 459582 h 575256"/>
              <a:gd name="connsiteX36" fmla="*/ 534094 w 765075"/>
              <a:gd name="connsiteY36" fmla="*/ 459582 h 575256"/>
              <a:gd name="connsiteX37" fmla="*/ 526950 w 765075"/>
              <a:gd name="connsiteY37" fmla="*/ 454819 h 575256"/>
              <a:gd name="connsiteX38" fmla="*/ 517425 w 765075"/>
              <a:gd name="connsiteY38" fmla="*/ 438150 h 575256"/>
              <a:gd name="connsiteX39" fmla="*/ 467419 w 765075"/>
              <a:gd name="connsiteY39" fmla="*/ 423863 h 575256"/>
              <a:gd name="connsiteX40" fmla="*/ 453131 w 765075"/>
              <a:gd name="connsiteY40" fmla="*/ 404813 h 575256"/>
              <a:gd name="connsiteX41" fmla="*/ 443606 w 765075"/>
              <a:gd name="connsiteY41" fmla="*/ 376238 h 575256"/>
              <a:gd name="connsiteX42" fmla="*/ 445987 w 765075"/>
              <a:gd name="connsiteY42" fmla="*/ 319088 h 575256"/>
              <a:gd name="connsiteX43" fmla="*/ 460275 w 765075"/>
              <a:gd name="connsiteY43" fmla="*/ 300038 h 575256"/>
              <a:gd name="connsiteX44" fmla="*/ 474562 w 765075"/>
              <a:gd name="connsiteY44" fmla="*/ 285750 h 575256"/>
              <a:gd name="connsiteX45" fmla="*/ 486469 w 765075"/>
              <a:gd name="connsiteY45" fmla="*/ 257175 h 575256"/>
              <a:gd name="connsiteX46" fmla="*/ 491231 w 765075"/>
              <a:gd name="connsiteY46" fmla="*/ 238125 h 575256"/>
              <a:gd name="connsiteX47" fmla="*/ 493612 w 765075"/>
              <a:gd name="connsiteY47" fmla="*/ 228600 h 575256"/>
              <a:gd name="connsiteX48" fmla="*/ 498375 w 765075"/>
              <a:gd name="connsiteY48" fmla="*/ 221457 h 575256"/>
              <a:gd name="connsiteX49" fmla="*/ 495994 w 765075"/>
              <a:gd name="connsiteY49" fmla="*/ 166688 h 575256"/>
              <a:gd name="connsiteX50" fmla="*/ 479325 w 765075"/>
              <a:gd name="connsiteY50" fmla="*/ 159544 h 575256"/>
              <a:gd name="connsiteX51" fmla="*/ 462656 w 765075"/>
              <a:gd name="connsiteY51" fmla="*/ 150019 h 575256"/>
              <a:gd name="connsiteX52" fmla="*/ 455512 w 765075"/>
              <a:gd name="connsiteY52" fmla="*/ 135732 h 575256"/>
              <a:gd name="connsiteX53" fmla="*/ 453131 w 765075"/>
              <a:gd name="connsiteY53" fmla="*/ 119063 h 575256"/>
              <a:gd name="connsiteX54" fmla="*/ 448369 w 765075"/>
              <a:gd name="connsiteY54" fmla="*/ 109538 h 575256"/>
              <a:gd name="connsiteX55" fmla="*/ 445987 w 765075"/>
              <a:gd name="connsiteY55" fmla="*/ 100013 h 575256"/>
              <a:gd name="connsiteX56" fmla="*/ 438844 w 765075"/>
              <a:gd name="connsiteY56" fmla="*/ 95250 h 575256"/>
              <a:gd name="connsiteX57" fmla="*/ 426937 w 765075"/>
              <a:gd name="connsiteY57" fmla="*/ 78582 h 575256"/>
              <a:gd name="connsiteX58" fmla="*/ 419794 w 765075"/>
              <a:gd name="connsiteY58" fmla="*/ 71438 h 575256"/>
              <a:gd name="connsiteX59" fmla="*/ 400744 w 765075"/>
              <a:gd name="connsiteY59" fmla="*/ 61913 h 575256"/>
              <a:gd name="connsiteX60" fmla="*/ 381694 w 765075"/>
              <a:gd name="connsiteY60" fmla="*/ 50007 h 575256"/>
              <a:gd name="connsiteX61" fmla="*/ 372169 w 765075"/>
              <a:gd name="connsiteY61" fmla="*/ 42863 h 575256"/>
              <a:gd name="connsiteX62" fmla="*/ 362644 w 765075"/>
              <a:gd name="connsiteY62" fmla="*/ 38100 h 575256"/>
              <a:gd name="connsiteX63" fmla="*/ 341212 w 765075"/>
              <a:gd name="connsiteY63" fmla="*/ 19050 h 575256"/>
              <a:gd name="connsiteX64" fmla="*/ 326925 w 765075"/>
              <a:gd name="connsiteY64" fmla="*/ 11907 h 575256"/>
              <a:gd name="connsiteX65" fmla="*/ 288825 w 765075"/>
              <a:gd name="connsiteY65" fmla="*/ 0 h 575256"/>
              <a:gd name="connsiteX66" fmla="*/ 267394 w 765075"/>
              <a:gd name="connsiteY66" fmla="*/ 4763 h 575256"/>
              <a:gd name="connsiteX67" fmla="*/ 255487 w 765075"/>
              <a:gd name="connsiteY67" fmla="*/ 7144 h 575256"/>
              <a:gd name="connsiteX68" fmla="*/ 215006 w 765075"/>
              <a:gd name="connsiteY68" fmla="*/ 52388 h 575256"/>
              <a:gd name="connsiteX69" fmla="*/ 157856 w 765075"/>
              <a:gd name="connsiteY69" fmla="*/ 116682 h 575256"/>
              <a:gd name="connsiteX70" fmla="*/ 134044 w 765075"/>
              <a:gd name="connsiteY70" fmla="*/ 192882 h 575256"/>
              <a:gd name="connsiteX71" fmla="*/ 114994 w 765075"/>
              <a:gd name="connsiteY71" fmla="*/ 240507 h 575256"/>
              <a:gd name="connsiteX72" fmla="*/ 62606 w 765075"/>
              <a:gd name="connsiteY72" fmla="*/ 235744 h 575256"/>
              <a:gd name="connsiteX73" fmla="*/ 34031 w 765075"/>
              <a:gd name="connsiteY73" fmla="*/ 219076 h 575256"/>
              <a:gd name="connsiteX74" fmla="*/ 10219 w 765075"/>
              <a:gd name="connsiteY74" fmla="*/ 276225 h 575256"/>
              <a:gd name="connsiteX75" fmla="*/ 12600 w 765075"/>
              <a:gd name="connsiteY75" fmla="*/ 302419 h 575256"/>
              <a:gd name="connsiteX76" fmla="*/ 694 w 765075"/>
              <a:gd name="connsiteY76" fmla="*/ 338138 h 575256"/>
              <a:gd name="connsiteX0" fmla="*/ 694 w 765075"/>
              <a:gd name="connsiteY0" fmla="*/ 338138 h 602502"/>
              <a:gd name="connsiteX1" fmla="*/ 84037 w 765075"/>
              <a:gd name="connsiteY1" fmla="*/ 369094 h 602502"/>
              <a:gd name="connsiteX2" fmla="*/ 155475 w 765075"/>
              <a:gd name="connsiteY2" fmla="*/ 390525 h 602502"/>
              <a:gd name="connsiteX3" fmla="*/ 222150 w 765075"/>
              <a:gd name="connsiteY3" fmla="*/ 414338 h 602502"/>
              <a:gd name="connsiteX4" fmla="*/ 305494 w 765075"/>
              <a:gd name="connsiteY4" fmla="*/ 459582 h 602502"/>
              <a:gd name="connsiteX5" fmla="*/ 367406 w 765075"/>
              <a:gd name="connsiteY5" fmla="*/ 481013 h 602502"/>
              <a:gd name="connsiteX6" fmla="*/ 436462 w 765075"/>
              <a:gd name="connsiteY6" fmla="*/ 497682 h 602502"/>
              <a:gd name="connsiteX7" fmla="*/ 505518 w 765075"/>
              <a:gd name="connsiteY7" fmla="*/ 533400 h 602502"/>
              <a:gd name="connsiteX8" fmla="*/ 557906 w 765075"/>
              <a:gd name="connsiteY8" fmla="*/ 559593 h 602502"/>
              <a:gd name="connsiteX9" fmla="*/ 629344 w 765075"/>
              <a:gd name="connsiteY9" fmla="*/ 559594 h 602502"/>
              <a:gd name="connsiteX10" fmla="*/ 667444 w 765075"/>
              <a:gd name="connsiteY10" fmla="*/ 573882 h 602502"/>
              <a:gd name="connsiteX11" fmla="*/ 724595 w 765075"/>
              <a:gd name="connsiteY11" fmla="*/ 602457 h 602502"/>
              <a:gd name="connsiteX12" fmla="*/ 755550 w 765075"/>
              <a:gd name="connsiteY12" fmla="*/ 566738 h 602502"/>
              <a:gd name="connsiteX13" fmla="*/ 765075 w 765075"/>
              <a:gd name="connsiteY13" fmla="*/ 547688 h 602502"/>
              <a:gd name="connsiteX14" fmla="*/ 750787 w 765075"/>
              <a:gd name="connsiteY14" fmla="*/ 545307 h 602502"/>
              <a:gd name="connsiteX15" fmla="*/ 743644 w 765075"/>
              <a:gd name="connsiteY15" fmla="*/ 542925 h 602502"/>
              <a:gd name="connsiteX16" fmla="*/ 717450 w 765075"/>
              <a:gd name="connsiteY16" fmla="*/ 540544 h 602502"/>
              <a:gd name="connsiteX17" fmla="*/ 705544 w 765075"/>
              <a:gd name="connsiteY17" fmla="*/ 535782 h 602502"/>
              <a:gd name="connsiteX18" fmla="*/ 698400 w 765075"/>
              <a:gd name="connsiteY18" fmla="*/ 533400 h 602502"/>
              <a:gd name="connsiteX19" fmla="*/ 684112 w 765075"/>
              <a:gd name="connsiteY19" fmla="*/ 523875 h 602502"/>
              <a:gd name="connsiteX20" fmla="*/ 681731 w 765075"/>
              <a:gd name="connsiteY20" fmla="*/ 514350 h 602502"/>
              <a:gd name="connsiteX21" fmla="*/ 679350 w 765075"/>
              <a:gd name="connsiteY21" fmla="*/ 492919 h 602502"/>
              <a:gd name="connsiteX22" fmla="*/ 672206 w 765075"/>
              <a:gd name="connsiteY22" fmla="*/ 488157 h 602502"/>
              <a:gd name="connsiteX23" fmla="*/ 655537 w 765075"/>
              <a:gd name="connsiteY23" fmla="*/ 471488 h 602502"/>
              <a:gd name="connsiteX24" fmla="*/ 653156 w 765075"/>
              <a:gd name="connsiteY24" fmla="*/ 464344 h 602502"/>
              <a:gd name="connsiteX25" fmla="*/ 648394 w 765075"/>
              <a:gd name="connsiteY25" fmla="*/ 454819 h 602502"/>
              <a:gd name="connsiteX26" fmla="*/ 665062 w 765075"/>
              <a:gd name="connsiteY26" fmla="*/ 457200 h 602502"/>
              <a:gd name="connsiteX27" fmla="*/ 684112 w 765075"/>
              <a:gd name="connsiteY27" fmla="*/ 461963 h 602502"/>
              <a:gd name="connsiteX28" fmla="*/ 691256 w 765075"/>
              <a:gd name="connsiteY28" fmla="*/ 454819 h 602502"/>
              <a:gd name="connsiteX29" fmla="*/ 686494 w 765075"/>
              <a:gd name="connsiteY29" fmla="*/ 442913 h 602502"/>
              <a:gd name="connsiteX30" fmla="*/ 679350 w 765075"/>
              <a:gd name="connsiteY30" fmla="*/ 426244 h 602502"/>
              <a:gd name="connsiteX31" fmla="*/ 669825 w 765075"/>
              <a:gd name="connsiteY31" fmla="*/ 423863 h 602502"/>
              <a:gd name="connsiteX32" fmla="*/ 655537 w 765075"/>
              <a:gd name="connsiteY32" fmla="*/ 435769 h 602502"/>
              <a:gd name="connsiteX33" fmla="*/ 643631 w 765075"/>
              <a:gd name="connsiteY33" fmla="*/ 447675 h 602502"/>
              <a:gd name="connsiteX34" fmla="*/ 622200 w 765075"/>
              <a:gd name="connsiteY34" fmla="*/ 457200 h 602502"/>
              <a:gd name="connsiteX35" fmla="*/ 586481 w 765075"/>
              <a:gd name="connsiteY35" fmla="*/ 459582 h 602502"/>
              <a:gd name="connsiteX36" fmla="*/ 534094 w 765075"/>
              <a:gd name="connsiteY36" fmla="*/ 459582 h 602502"/>
              <a:gd name="connsiteX37" fmla="*/ 526950 w 765075"/>
              <a:gd name="connsiteY37" fmla="*/ 454819 h 602502"/>
              <a:gd name="connsiteX38" fmla="*/ 517425 w 765075"/>
              <a:gd name="connsiteY38" fmla="*/ 438150 h 602502"/>
              <a:gd name="connsiteX39" fmla="*/ 467419 w 765075"/>
              <a:gd name="connsiteY39" fmla="*/ 423863 h 602502"/>
              <a:gd name="connsiteX40" fmla="*/ 453131 w 765075"/>
              <a:gd name="connsiteY40" fmla="*/ 404813 h 602502"/>
              <a:gd name="connsiteX41" fmla="*/ 443606 w 765075"/>
              <a:gd name="connsiteY41" fmla="*/ 376238 h 602502"/>
              <a:gd name="connsiteX42" fmla="*/ 445987 w 765075"/>
              <a:gd name="connsiteY42" fmla="*/ 319088 h 602502"/>
              <a:gd name="connsiteX43" fmla="*/ 460275 w 765075"/>
              <a:gd name="connsiteY43" fmla="*/ 300038 h 602502"/>
              <a:gd name="connsiteX44" fmla="*/ 474562 w 765075"/>
              <a:gd name="connsiteY44" fmla="*/ 285750 h 602502"/>
              <a:gd name="connsiteX45" fmla="*/ 486469 w 765075"/>
              <a:gd name="connsiteY45" fmla="*/ 257175 h 602502"/>
              <a:gd name="connsiteX46" fmla="*/ 491231 w 765075"/>
              <a:gd name="connsiteY46" fmla="*/ 238125 h 602502"/>
              <a:gd name="connsiteX47" fmla="*/ 493612 w 765075"/>
              <a:gd name="connsiteY47" fmla="*/ 228600 h 602502"/>
              <a:gd name="connsiteX48" fmla="*/ 498375 w 765075"/>
              <a:gd name="connsiteY48" fmla="*/ 221457 h 602502"/>
              <a:gd name="connsiteX49" fmla="*/ 495994 w 765075"/>
              <a:gd name="connsiteY49" fmla="*/ 166688 h 602502"/>
              <a:gd name="connsiteX50" fmla="*/ 479325 w 765075"/>
              <a:gd name="connsiteY50" fmla="*/ 159544 h 602502"/>
              <a:gd name="connsiteX51" fmla="*/ 462656 w 765075"/>
              <a:gd name="connsiteY51" fmla="*/ 150019 h 602502"/>
              <a:gd name="connsiteX52" fmla="*/ 455512 w 765075"/>
              <a:gd name="connsiteY52" fmla="*/ 135732 h 602502"/>
              <a:gd name="connsiteX53" fmla="*/ 453131 w 765075"/>
              <a:gd name="connsiteY53" fmla="*/ 119063 h 602502"/>
              <a:gd name="connsiteX54" fmla="*/ 448369 w 765075"/>
              <a:gd name="connsiteY54" fmla="*/ 109538 h 602502"/>
              <a:gd name="connsiteX55" fmla="*/ 445987 w 765075"/>
              <a:gd name="connsiteY55" fmla="*/ 100013 h 602502"/>
              <a:gd name="connsiteX56" fmla="*/ 438844 w 765075"/>
              <a:gd name="connsiteY56" fmla="*/ 95250 h 602502"/>
              <a:gd name="connsiteX57" fmla="*/ 426937 w 765075"/>
              <a:gd name="connsiteY57" fmla="*/ 78582 h 602502"/>
              <a:gd name="connsiteX58" fmla="*/ 419794 w 765075"/>
              <a:gd name="connsiteY58" fmla="*/ 71438 h 602502"/>
              <a:gd name="connsiteX59" fmla="*/ 400744 w 765075"/>
              <a:gd name="connsiteY59" fmla="*/ 61913 h 602502"/>
              <a:gd name="connsiteX60" fmla="*/ 381694 w 765075"/>
              <a:gd name="connsiteY60" fmla="*/ 50007 h 602502"/>
              <a:gd name="connsiteX61" fmla="*/ 372169 w 765075"/>
              <a:gd name="connsiteY61" fmla="*/ 42863 h 602502"/>
              <a:gd name="connsiteX62" fmla="*/ 362644 w 765075"/>
              <a:gd name="connsiteY62" fmla="*/ 38100 h 602502"/>
              <a:gd name="connsiteX63" fmla="*/ 341212 w 765075"/>
              <a:gd name="connsiteY63" fmla="*/ 19050 h 602502"/>
              <a:gd name="connsiteX64" fmla="*/ 326925 w 765075"/>
              <a:gd name="connsiteY64" fmla="*/ 11907 h 602502"/>
              <a:gd name="connsiteX65" fmla="*/ 288825 w 765075"/>
              <a:gd name="connsiteY65" fmla="*/ 0 h 602502"/>
              <a:gd name="connsiteX66" fmla="*/ 267394 w 765075"/>
              <a:gd name="connsiteY66" fmla="*/ 4763 h 602502"/>
              <a:gd name="connsiteX67" fmla="*/ 255487 w 765075"/>
              <a:gd name="connsiteY67" fmla="*/ 7144 h 602502"/>
              <a:gd name="connsiteX68" fmla="*/ 215006 w 765075"/>
              <a:gd name="connsiteY68" fmla="*/ 52388 h 602502"/>
              <a:gd name="connsiteX69" fmla="*/ 157856 w 765075"/>
              <a:gd name="connsiteY69" fmla="*/ 116682 h 602502"/>
              <a:gd name="connsiteX70" fmla="*/ 134044 w 765075"/>
              <a:gd name="connsiteY70" fmla="*/ 192882 h 602502"/>
              <a:gd name="connsiteX71" fmla="*/ 114994 w 765075"/>
              <a:gd name="connsiteY71" fmla="*/ 240507 h 602502"/>
              <a:gd name="connsiteX72" fmla="*/ 62606 w 765075"/>
              <a:gd name="connsiteY72" fmla="*/ 235744 h 602502"/>
              <a:gd name="connsiteX73" fmla="*/ 34031 w 765075"/>
              <a:gd name="connsiteY73" fmla="*/ 219076 h 602502"/>
              <a:gd name="connsiteX74" fmla="*/ 10219 w 765075"/>
              <a:gd name="connsiteY74" fmla="*/ 276225 h 602502"/>
              <a:gd name="connsiteX75" fmla="*/ 12600 w 765075"/>
              <a:gd name="connsiteY75" fmla="*/ 302419 h 602502"/>
              <a:gd name="connsiteX76" fmla="*/ 694 w 765075"/>
              <a:gd name="connsiteY76" fmla="*/ 338138 h 602502"/>
              <a:gd name="connsiteX0" fmla="*/ 694 w 765075"/>
              <a:gd name="connsiteY0" fmla="*/ 338138 h 602502"/>
              <a:gd name="connsiteX1" fmla="*/ 84037 w 765075"/>
              <a:gd name="connsiteY1" fmla="*/ 369094 h 602502"/>
              <a:gd name="connsiteX2" fmla="*/ 155475 w 765075"/>
              <a:gd name="connsiteY2" fmla="*/ 390525 h 602502"/>
              <a:gd name="connsiteX3" fmla="*/ 222150 w 765075"/>
              <a:gd name="connsiteY3" fmla="*/ 414338 h 602502"/>
              <a:gd name="connsiteX4" fmla="*/ 305494 w 765075"/>
              <a:gd name="connsiteY4" fmla="*/ 459582 h 602502"/>
              <a:gd name="connsiteX5" fmla="*/ 367406 w 765075"/>
              <a:gd name="connsiteY5" fmla="*/ 481013 h 602502"/>
              <a:gd name="connsiteX6" fmla="*/ 436462 w 765075"/>
              <a:gd name="connsiteY6" fmla="*/ 497682 h 602502"/>
              <a:gd name="connsiteX7" fmla="*/ 505518 w 765075"/>
              <a:gd name="connsiteY7" fmla="*/ 533400 h 602502"/>
              <a:gd name="connsiteX8" fmla="*/ 557906 w 765075"/>
              <a:gd name="connsiteY8" fmla="*/ 559593 h 602502"/>
              <a:gd name="connsiteX9" fmla="*/ 629344 w 765075"/>
              <a:gd name="connsiteY9" fmla="*/ 559594 h 602502"/>
              <a:gd name="connsiteX10" fmla="*/ 667444 w 765075"/>
              <a:gd name="connsiteY10" fmla="*/ 573882 h 602502"/>
              <a:gd name="connsiteX11" fmla="*/ 724595 w 765075"/>
              <a:gd name="connsiteY11" fmla="*/ 602457 h 602502"/>
              <a:gd name="connsiteX12" fmla="*/ 755550 w 765075"/>
              <a:gd name="connsiteY12" fmla="*/ 566738 h 602502"/>
              <a:gd name="connsiteX13" fmla="*/ 765075 w 765075"/>
              <a:gd name="connsiteY13" fmla="*/ 547688 h 602502"/>
              <a:gd name="connsiteX14" fmla="*/ 750787 w 765075"/>
              <a:gd name="connsiteY14" fmla="*/ 545307 h 602502"/>
              <a:gd name="connsiteX15" fmla="*/ 717450 w 765075"/>
              <a:gd name="connsiteY15" fmla="*/ 540544 h 602502"/>
              <a:gd name="connsiteX16" fmla="*/ 705544 w 765075"/>
              <a:gd name="connsiteY16" fmla="*/ 535782 h 602502"/>
              <a:gd name="connsiteX17" fmla="*/ 698400 w 765075"/>
              <a:gd name="connsiteY17" fmla="*/ 533400 h 602502"/>
              <a:gd name="connsiteX18" fmla="*/ 684112 w 765075"/>
              <a:gd name="connsiteY18" fmla="*/ 523875 h 602502"/>
              <a:gd name="connsiteX19" fmla="*/ 681731 w 765075"/>
              <a:gd name="connsiteY19" fmla="*/ 514350 h 602502"/>
              <a:gd name="connsiteX20" fmla="*/ 679350 w 765075"/>
              <a:gd name="connsiteY20" fmla="*/ 492919 h 602502"/>
              <a:gd name="connsiteX21" fmla="*/ 672206 w 765075"/>
              <a:gd name="connsiteY21" fmla="*/ 488157 h 602502"/>
              <a:gd name="connsiteX22" fmla="*/ 655537 w 765075"/>
              <a:gd name="connsiteY22" fmla="*/ 471488 h 602502"/>
              <a:gd name="connsiteX23" fmla="*/ 653156 w 765075"/>
              <a:gd name="connsiteY23" fmla="*/ 464344 h 602502"/>
              <a:gd name="connsiteX24" fmla="*/ 648394 w 765075"/>
              <a:gd name="connsiteY24" fmla="*/ 454819 h 602502"/>
              <a:gd name="connsiteX25" fmla="*/ 665062 w 765075"/>
              <a:gd name="connsiteY25" fmla="*/ 457200 h 602502"/>
              <a:gd name="connsiteX26" fmla="*/ 684112 w 765075"/>
              <a:gd name="connsiteY26" fmla="*/ 461963 h 602502"/>
              <a:gd name="connsiteX27" fmla="*/ 691256 w 765075"/>
              <a:gd name="connsiteY27" fmla="*/ 454819 h 602502"/>
              <a:gd name="connsiteX28" fmla="*/ 686494 w 765075"/>
              <a:gd name="connsiteY28" fmla="*/ 442913 h 602502"/>
              <a:gd name="connsiteX29" fmla="*/ 679350 w 765075"/>
              <a:gd name="connsiteY29" fmla="*/ 426244 h 602502"/>
              <a:gd name="connsiteX30" fmla="*/ 669825 w 765075"/>
              <a:gd name="connsiteY30" fmla="*/ 423863 h 602502"/>
              <a:gd name="connsiteX31" fmla="*/ 655537 w 765075"/>
              <a:gd name="connsiteY31" fmla="*/ 435769 h 602502"/>
              <a:gd name="connsiteX32" fmla="*/ 643631 w 765075"/>
              <a:gd name="connsiteY32" fmla="*/ 447675 h 602502"/>
              <a:gd name="connsiteX33" fmla="*/ 622200 w 765075"/>
              <a:gd name="connsiteY33" fmla="*/ 457200 h 602502"/>
              <a:gd name="connsiteX34" fmla="*/ 586481 w 765075"/>
              <a:gd name="connsiteY34" fmla="*/ 459582 h 602502"/>
              <a:gd name="connsiteX35" fmla="*/ 534094 w 765075"/>
              <a:gd name="connsiteY35" fmla="*/ 459582 h 602502"/>
              <a:gd name="connsiteX36" fmla="*/ 526950 w 765075"/>
              <a:gd name="connsiteY36" fmla="*/ 454819 h 602502"/>
              <a:gd name="connsiteX37" fmla="*/ 517425 w 765075"/>
              <a:gd name="connsiteY37" fmla="*/ 438150 h 602502"/>
              <a:gd name="connsiteX38" fmla="*/ 467419 w 765075"/>
              <a:gd name="connsiteY38" fmla="*/ 423863 h 602502"/>
              <a:gd name="connsiteX39" fmla="*/ 453131 w 765075"/>
              <a:gd name="connsiteY39" fmla="*/ 404813 h 602502"/>
              <a:gd name="connsiteX40" fmla="*/ 443606 w 765075"/>
              <a:gd name="connsiteY40" fmla="*/ 376238 h 602502"/>
              <a:gd name="connsiteX41" fmla="*/ 445987 w 765075"/>
              <a:gd name="connsiteY41" fmla="*/ 319088 h 602502"/>
              <a:gd name="connsiteX42" fmla="*/ 460275 w 765075"/>
              <a:gd name="connsiteY42" fmla="*/ 300038 h 602502"/>
              <a:gd name="connsiteX43" fmla="*/ 474562 w 765075"/>
              <a:gd name="connsiteY43" fmla="*/ 285750 h 602502"/>
              <a:gd name="connsiteX44" fmla="*/ 486469 w 765075"/>
              <a:gd name="connsiteY44" fmla="*/ 257175 h 602502"/>
              <a:gd name="connsiteX45" fmla="*/ 491231 w 765075"/>
              <a:gd name="connsiteY45" fmla="*/ 238125 h 602502"/>
              <a:gd name="connsiteX46" fmla="*/ 493612 w 765075"/>
              <a:gd name="connsiteY46" fmla="*/ 228600 h 602502"/>
              <a:gd name="connsiteX47" fmla="*/ 498375 w 765075"/>
              <a:gd name="connsiteY47" fmla="*/ 221457 h 602502"/>
              <a:gd name="connsiteX48" fmla="*/ 495994 w 765075"/>
              <a:gd name="connsiteY48" fmla="*/ 166688 h 602502"/>
              <a:gd name="connsiteX49" fmla="*/ 479325 w 765075"/>
              <a:gd name="connsiteY49" fmla="*/ 159544 h 602502"/>
              <a:gd name="connsiteX50" fmla="*/ 462656 w 765075"/>
              <a:gd name="connsiteY50" fmla="*/ 150019 h 602502"/>
              <a:gd name="connsiteX51" fmla="*/ 455512 w 765075"/>
              <a:gd name="connsiteY51" fmla="*/ 135732 h 602502"/>
              <a:gd name="connsiteX52" fmla="*/ 453131 w 765075"/>
              <a:gd name="connsiteY52" fmla="*/ 119063 h 602502"/>
              <a:gd name="connsiteX53" fmla="*/ 448369 w 765075"/>
              <a:gd name="connsiteY53" fmla="*/ 109538 h 602502"/>
              <a:gd name="connsiteX54" fmla="*/ 445987 w 765075"/>
              <a:gd name="connsiteY54" fmla="*/ 100013 h 602502"/>
              <a:gd name="connsiteX55" fmla="*/ 438844 w 765075"/>
              <a:gd name="connsiteY55" fmla="*/ 95250 h 602502"/>
              <a:gd name="connsiteX56" fmla="*/ 426937 w 765075"/>
              <a:gd name="connsiteY56" fmla="*/ 78582 h 602502"/>
              <a:gd name="connsiteX57" fmla="*/ 419794 w 765075"/>
              <a:gd name="connsiteY57" fmla="*/ 71438 h 602502"/>
              <a:gd name="connsiteX58" fmla="*/ 400744 w 765075"/>
              <a:gd name="connsiteY58" fmla="*/ 61913 h 602502"/>
              <a:gd name="connsiteX59" fmla="*/ 381694 w 765075"/>
              <a:gd name="connsiteY59" fmla="*/ 50007 h 602502"/>
              <a:gd name="connsiteX60" fmla="*/ 372169 w 765075"/>
              <a:gd name="connsiteY60" fmla="*/ 42863 h 602502"/>
              <a:gd name="connsiteX61" fmla="*/ 362644 w 765075"/>
              <a:gd name="connsiteY61" fmla="*/ 38100 h 602502"/>
              <a:gd name="connsiteX62" fmla="*/ 341212 w 765075"/>
              <a:gd name="connsiteY62" fmla="*/ 19050 h 602502"/>
              <a:gd name="connsiteX63" fmla="*/ 326925 w 765075"/>
              <a:gd name="connsiteY63" fmla="*/ 11907 h 602502"/>
              <a:gd name="connsiteX64" fmla="*/ 288825 w 765075"/>
              <a:gd name="connsiteY64" fmla="*/ 0 h 602502"/>
              <a:gd name="connsiteX65" fmla="*/ 267394 w 765075"/>
              <a:gd name="connsiteY65" fmla="*/ 4763 h 602502"/>
              <a:gd name="connsiteX66" fmla="*/ 255487 w 765075"/>
              <a:gd name="connsiteY66" fmla="*/ 7144 h 602502"/>
              <a:gd name="connsiteX67" fmla="*/ 215006 w 765075"/>
              <a:gd name="connsiteY67" fmla="*/ 52388 h 602502"/>
              <a:gd name="connsiteX68" fmla="*/ 157856 w 765075"/>
              <a:gd name="connsiteY68" fmla="*/ 116682 h 602502"/>
              <a:gd name="connsiteX69" fmla="*/ 134044 w 765075"/>
              <a:gd name="connsiteY69" fmla="*/ 192882 h 602502"/>
              <a:gd name="connsiteX70" fmla="*/ 114994 w 765075"/>
              <a:gd name="connsiteY70" fmla="*/ 240507 h 602502"/>
              <a:gd name="connsiteX71" fmla="*/ 62606 w 765075"/>
              <a:gd name="connsiteY71" fmla="*/ 235744 h 602502"/>
              <a:gd name="connsiteX72" fmla="*/ 34031 w 765075"/>
              <a:gd name="connsiteY72" fmla="*/ 219076 h 602502"/>
              <a:gd name="connsiteX73" fmla="*/ 10219 w 765075"/>
              <a:gd name="connsiteY73" fmla="*/ 276225 h 602502"/>
              <a:gd name="connsiteX74" fmla="*/ 12600 w 765075"/>
              <a:gd name="connsiteY74" fmla="*/ 302419 h 602502"/>
              <a:gd name="connsiteX75" fmla="*/ 694 w 765075"/>
              <a:gd name="connsiteY75" fmla="*/ 338138 h 602502"/>
              <a:gd name="connsiteX0" fmla="*/ 694 w 765075"/>
              <a:gd name="connsiteY0" fmla="*/ 338138 h 602502"/>
              <a:gd name="connsiteX1" fmla="*/ 84037 w 765075"/>
              <a:gd name="connsiteY1" fmla="*/ 369094 h 602502"/>
              <a:gd name="connsiteX2" fmla="*/ 155475 w 765075"/>
              <a:gd name="connsiteY2" fmla="*/ 390525 h 602502"/>
              <a:gd name="connsiteX3" fmla="*/ 222150 w 765075"/>
              <a:gd name="connsiteY3" fmla="*/ 414338 h 602502"/>
              <a:gd name="connsiteX4" fmla="*/ 305494 w 765075"/>
              <a:gd name="connsiteY4" fmla="*/ 459582 h 602502"/>
              <a:gd name="connsiteX5" fmla="*/ 367406 w 765075"/>
              <a:gd name="connsiteY5" fmla="*/ 481013 h 602502"/>
              <a:gd name="connsiteX6" fmla="*/ 436462 w 765075"/>
              <a:gd name="connsiteY6" fmla="*/ 497682 h 602502"/>
              <a:gd name="connsiteX7" fmla="*/ 505518 w 765075"/>
              <a:gd name="connsiteY7" fmla="*/ 533400 h 602502"/>
              <a:gd name="connsiteX8" fmla="*/ 557906 w 765075"/>
              <a:gd name="connsiteY8" fmla="*/ 559593 h 602502"/>
              <a:gd name="connsiteX9" fmla="*/ 629344 w 765075"/>
              <a:gd name="connsiteY9" fmla="*/ 559594 h 602502"/>
              <a:gd name="connsiteX10" fmla="*/ 667444 w 765075"/>
              <a:gd name="connsiteY10" fmla="*/ 573882 h 602502"/>
              <a:gd name="connsiteX11" fmla="*/ 724595 w 765075"/>
              <a:gd name="connsiteY11" fmla="*/ 602457 h 602502"/>
              <a:gd name="connsiteX12" fmla="*/ 755550 w 765075"/>
              <a:gd name="connsiteY12" fmla="*/ 566738 h 602502"/>
              <a:gd name="connsiteX13" fmla="*/ 765075 w 765075"/>
              <a:gd name="connsiteY13" fmla="*/ 547688 h 602502"/>
              <a:gd name="connsiteX14" fmla="*/ 717450 w 765075"/>
              <a:gd name="connsiteY14" fmla="*/ 540544 h 602502"/>
              <a:gd name="connsiteX15" fmla="*/ 705544 w 765075"/>
              <a:gd name="connsiteY15" fmla="*/ 535782 h 602502"/>
              <a:gd name="connsiteX16" fmla="*/ 698400 w 765075"/>
              <a:gd name="connsiteY16" fmla="*/ 533400 h 602502"/>
              <a:gd name="connsiteX17" fmla="*/ 684112 w 765075"/>
              <a:gd name="connsiteY17" fmla="*/ 523875 h 602502"/>
              <a:gd name="connsiteX18" fmla="*/ 681731 w 765075"/>
              <a:gd name="connsiteY18" fmla="*/ 514350 h 602502"/>
              <a:gd name="connsiteX19" fmla="*/ 679350 w 765075"/>
              <a:gd name="connsiteY19" fmla="*/ 492919 h 602502"/>
              <a:gd name="connsiteX20" fmla="*/ 672206 w 765075"/>
              <a:gd name="connsiteY20" fmla="*/ 488157 h 602502"/>
              <a:gd name="connsiteX21" fmla="*/ 655537 w 765075"/>
              <a:gd name="connsiteY21" fmla="*/ 471488 h 602502"/>
              <a:gd name="connsiteX22" fmla="*/ 653156 w 765075"/>
              <a:gd name="connsiteY22" fmla="*/ 464344 h 602502"/>
              <a:gd name="connsiteX23" fmla="*/ 648394 w 765075"/>
              <a:gd name="connsiteY23" fmla="*/ 454819 h 602502"/>
              <a:gd name="connsiteX24" fmla="*/ 665062 w 765075"/>
              <a:gd name="connsiteY24" fmla="*/ 457200 h 602502"/>
              <a:gd name="connsiteX25" fmla="*/ 684112 w 765075"/>
              <a:gd name="connsiteY25" fmla="*/ 461963 h 602502"/>
              <a:gd name="connsiteX26" fmla="*/ 691256 w 765075"/>
              <a:gd name="connsiteY26" fmla="*/ 454819 h 602502"/>
              <a:gd name="connsiteX27" fmla="*/ 686494 w 765075"/>
              <a:gd name="connsiteY27" fmla="*/ 442913 h 602502"/>
              <a:gd name="connsiteX28" fmla="*/ 679350 w 765075"/>
              <a:gd name="connsiteY28" fmla="*/ 426244 h 602502"/>
              <a:gd name="connsiteX29" fmla="*/ 669825 w 765075"/>
              <a:gd name="connsiteY29" fmla="*/ 423863 h 602502"/>
              <a:gd name="connsiteX30" fmla="*/ 655537 w 765075"/>
              <a:gd name="connsiteY30" fmla="*/ 435769 h 602502"/>
              <a:gd name="connsiteX31" fmla="*/ 643631 w 765075"/>
              <a:gd name="connsiteY31" fmla="*/ 447675 h 602502"/>
              <a:gd name="connsiteX32" fmla="*/ 622200 w 765075"/>
              <a:gd name="connsiteY32" fmla="*/ 457200 h 602502"/>
              <a:gd name="connsiteX33" fmla="*/ 586481 w 765075"/>
              <a:gd name="connsiteY33" fmla="*/ 459582 h 602502"/>
              <a:gd name="connsiteX34" fmla="*/ 534094 w 765075"/>
              <a:gd name="connsiteY34" fmla="*/ 459582 h 602502"/>
              <a:gd name="connsiteX35" fmla="*/ 526950 w 765075"/>
              <a:gd name="connsiteY35" fmla="*/ 454819 h 602502"/>
              <a:gd name="connsiteX36" fmla="*/ 517425 w 765075"/>
              <a:gd name="connsiteY36" fmla="*/ 438150 h 602502"/>
              <a:gd name="connsiteX37" fmla="*/ 467419 w 765075"/>
              <a:gd name="connsiteY37" fmla="*/ 423863 h 602502"/>
              <a:gd name="connsiteX38" fmla="*/ 453131 w 765075"/>
              <a:gd name="connsiteY38" fmla="*/ 404813 h 602502"/>
              <a:gd name="connsiteX39" fmla="*/ 443606 w 765075"/>
              <a:gd name="connsiteY39" fmla="*/ 376238 h 602502"/>
              <a:gd name="connsiteX40" fmla="*/ 445987 w 765075"/>
              <a:gd name="connsiteY40" fmla="*/ 319088 h 602502"/>
              <a:gd name="connsiteX41" fmla="*/ 460275 w 765075"/>
              <a:gd name="connsiteY41" fmla="*/ 300038 h 602502"/>
              <a:gd name="connsiteX42" fmla="*/ 474562 w 765075"/>
              <a:gd name="connsiteY42" fmla="*/ 285750 h 602502"/>
              <a:gd name="connsiteX43" fmla="*/ 486469 w 765075"/>
              <a:gd name="connsiteY43" fmla="*/ 257175 h 602502"/>
              <a:gd name="connsiteX44" fmla="*/ 491231 w 765075"/>
              <a:gd name="connsiteY44" fmla="*/ 238125 h 602502"/>
              <a:gd name="connsiteX45" fmla="*/ 493612 w 765075"/>
              <a:gd name="connsiteY45" fmla="*/ 228600 h 602502"/>
              <a:gd name="connsiteX46" fmla="*/ 498375 w 765075"/>
              <a:gd name="connsiteY46" fmla="*/ 221457 h 602502"/>
              <a:gd name="connsiteX47" fmla="*/ 495994 w 765075"/>
              <a:gd name="connsiteY47" fmla="*/ 166688 h 602502"/>
              <a:gd name="connsiteX48" fmla="*/ 479325 w 765075"/>
              <a:gd name="connsiteY48" fmla="*/ 159544 h 602502"/>
              <a:gd name="connsiteX49" fmla="*/ 462656 w 765075"/>
              <a:gd name="connsiteY49" fmla="*/ 150019 h 602502"/>
              <a:gd name="connsiteX50" fmla="*/ 455512 w 765075"/>
              <a:gd name="connsiteY50" fmla="*/ 135732 h 602502"/>
              <a:gd name="connsiteX51" fmla="*/ 453131 w 765075"/>
              <a:gd name="connsiteY51" fmla="*/ 119063 h 602502"/>
              <a:gd name="connsiteX52" fmla="*/ 448369 w 765075"/>
              <a:gd name="connsiteY52" fmla="*/ 109538 h 602502"/>
              <a:gd name="connsiteX53" fmla="*/ 445987 w 765075"/>
              <a:gd name="connsiteY53" fmla="*/ 100013 h 602502"/>
              <a:gd name="connsiteX54" fmla="*/ 438844 w 765075"/>
              <a:gd name="connsiteY54" fmla="*/ 95250 h 602502"/>
              <a:gd name="connsiteX55" fmla="*/ 426937 w 765075"/>
              <a:gd name="connsiteY55" fmla="*/ 78582 h 602502"/>
              <a:gd name="connsiteX56" fmla="*/ 419794 w 765075"/>
              <a:gd name="connsiteY56" fmla="*/ 71438 h 602502"/>
              <a:gd name="connsiteX57" fmla="*/ 400744 w 765075"/>
              <a:gd name="connsiteY57" fmla="*/ 61913 h 602502"/>
              <a:gd name="connsiteX58" fmla="*/ 381694 w 765075"/>
              <a:gd name="connsiteY58" fmla="*/ 50007 h 602502"/>
              <a:gd name="connsiteX59" fmla="*/ 372169 w 765075"/>
              <a:gd name="connsiteY59" fmla="*/ 42863 h 602502"/>
              <a:gd name="connsiteX60" fmla="*/ 362644 w 765075"/>
              <a:gd name="connsiteY60" fmla="*/ 38100 h 602502"/>
              <a:gd name="connsiteX61" fmla="*/ 341212 w 765075"/>
              <a:gd name="connsiteY61" fmla="*/ 19050 h 602502"/>
              <a:gd name="connsiteX62" fmla="*/ 326925 w 765075"/>
              <a:gd name="connsiteY62" fmla="*/ 11907 h 602502"/>
              <a:gd name="connsiteX63" fmla="*/ 288825 w 765075"/>
              <a:gd name="connsiteY63" fmla="*/ 0 h 602502"/>
              <a:gd name="connsiteX64" fmla="*/ 267394 w 765075"/>
              <a:gd name="connsiteY64" fmla="*/ 4763 h 602502"/>
              <a:gd name="connsiteX65" fmla="*/ 255487 w 765075"/>
              <a:gd name="connsiteY65" fmla="*/ 7144 h 602502"/>
              <a:gd name="connsiteX66" fmla="*/ 215006 w 765075"/>
              <a:gd name="connsiteY66" fmla="*/ 52388 h 602502"/>
              <a:gd name="connsiteX67" fmla="*/ 157856 w 765075"/>
              <a:gd name="connsiteY67" fmla="*/ 116682 h 602502"/>
              <a:gd name="connsiteX68" fmla="*/ 134044 w 765075"/>
              <a:gd name="connsiteY68" fmla="*/ 192882 h 602502"/>
              <a:gd name="connsiteX69" fmla="*/ 114994 w 765075"/>
              <a:gd name="connsiteY69" fmla="*/ 240507 h 602502"/>
              <a:gd name="connsiteX70" fmla="*/ 62606 w 765075"/>
              <a:gd name="connsiteY70" fmla="*/ 235744 h 602502"/>
              <a:gd name="connsiteX71" fmla="*/ 34031 w 765075"/>
              <a:gd name="connsiteY71" fmla="*/ 219076 h 602502"/>
              <a:gd name="connsiteX72" fmla="*/ 10219 w 765075"/>
              <a:gd name="connsiteY72" fmla="*/ 276225 h 602502"/>
              <a:gd name="connsiteX73" fmla="*/ 12600 w 765075"/>
              <a:gd name="connsiteY73" fmla="*/ 302419 h 602502"/>
              <a:gd name="connsiteX74" fmla="*/ 694 w 765075"/>
              <a:gd name="connsiteY74" fmla="*/ 338138 h 602502"/>
              <a:gd name="connsiteX0" fmla="*/ 694 w 765075"/>
              <a:gd name="connsiteY0" fmla="*/ 338138 h 602502"/>
              <a:gd name="connsiteX1" fmla="*/ 84037 w 765075"/>
              <a:gd name="connsiteY1" fmla="*/ 369094 h 602502"/>
              <a:gd name="connsiteX2" fmla="*/ 155475 w 765075"/>
              <a:gd name="connsiteY2" fmla="*/ 390525 h 602502"/>
              <a:gd name="connsiteX3" fmla="*/ 222150 w 765075"/>
              <a:gd name="connsiteY3" fmla="*/ 414338 h 602502"/>
              <a:gd name="connsiteX4" fmla="*/ 305494 w 765075"/>
              <a:gd name="connsiteY4" fmla="*/ 459582 h 602502"/>
              <a:gd name="connsiteX5" fmla="*/ 367406 w 765075"/>
              <a:gd name="connsiteY5" fmla="*/ 481013 h 602502"/>
              <a:gd name="connsiteX6" fmla="*/ 436462 w 765075"/>
              <a:gd name="connsiteY6" fmla="*/ 497682 h 602502"/>
              <a:gd name="connsiteX7" fmla="*/ 505518 w 765075"/>
              <a:gd name="connsiteY7" fmla="*/ 533400 h 602502"/>
              <a:gd name="connsiteX8" fmla="*/ 557906 w 765075"/>
              <a:gd name="connsiteY8" fmla="*/ 559593 h 602502"/>
              <a:gd name="connsiteX9" fmla="*/ 629344 w 765075"/>
              <a:gd name="connsiteY9" fmla="*/ 559594 h 602502"/>
              <a:gd name="connsiteX10" fmla="*/ 667444 w 765075"/>
              <a:gd name="connsiteY10" fmla="*/ 573882 h 602502"/>
              <a:gd name="connsiteX11" fmla="*/ 724595 w 765075"/>
              <a:gd name="connsiteY11" fmla="*/ 602457 h 602502"/>
              <a:gd name="connsiteX12" fmla="*/ 755550 w 765075"/>
              <a:gd name="connsiteY12" fmla="*/ 566738 h 602502"/>
              <a:gd name="connsiteX13" fmla="*/ 765075 w 765075"/>
              <a:gd name="connsiteY13" fmla="*/ 547688 h 602502"/>
              <a:gd name="connsiteX14" fmla="*/ 717450 w 765075"/>
              <a:gd name="connsiteY14" fmla="*/ 540544 h 602502"/>
              <a:gd name="connsiteX15" fmla="*/ 705544 w 765075"/>
              <a:gd name="connsiteY15" fmla="*/ 535782 h 602502"/>
              <a:gd name="connsiteX16" fmla="*/ 684112 w 765075"/>
              <a:gd name="connsiteY16" fmla="*/ 523875 h 602502"/>
              <a:gd name="connsiteX17" fmla="*/ 681731 w 765075"/>
              <a:gd name="connsiteY17" fmla="*/ 514350 h 602502"/>
              <a:gd name="connsiteX18" fmla="*/ 679350 w 765075"/>
              <a:gd name="connsiteY18" fmla="*/ 492919 h 602502"/>
              <a:gd name="connsiteX19" fmla="*/ 672206 w 765075"/>
              <a:gd name="connsiteY19" fmla="*/ 488157 h 602502"/>
              <a:gd name="connsiteX20" fmla="*/ 655537 w 765075"/>
              <a:gd name="connsiteY20" fmla="*/ 471488 h 602502"/>
              <a:gd name="connsiteX21" fmla="*/ 653156 w 765075"/>
              <a:gd name="connsiteY21" fmla="*/ 464344 h 602502"/>
              <a:gd name="connsiteX22" fmla="*/ 648394 w 765075"/>
              <a:gd name="connsiteY22" fmla="*/ 454819 h 602502"/>
              <a:gd name="connsiteX23" fmla="*/ 665062 w 765075"/>
              <a:gd name="connsiteY23" fmla="*/ 457200 h 602502"/>
              <a:gd name="connsiteX24" fmla="*/ 684112 w 765075"/>
              <a:gd name="connsiteY24" fmla="*/ 461963 h 602502"/>
              <a:gd name="connsiteX25" fmla="*/ 691256 w 765075"/>
              <a:gd name="connsiteY25" fmla="*/ 454819 h 602502"/>
              <a:gd name="connsiteX26" fmla="*/ 686494 w 765075"/>
              <a:gd name="connsiteY26" fmla="*/ 442913 h 602502"/>
              <a:gd name="connsiteX27" fmla="*/ 679350 w 765075"/>
              <a:gd name="connsiteY27" fmla="*/ 426244 h 602502"/>
              <a:gd name="connsiteX28" fmla="*/ 669825 w 765075"/>
              <a:gd name="connsiteY28" fmla="*/ 423863 h 602502"/>
              <a:gd name="connsiteX29" fmla="*/ 655537 w 765075"/>
              <a:gd name="connsiteY29" fmla="*/ 435769 h 602502"/>
              <a:gd name="connsiteX30" fmla="*/ 643631 w 765075"/>
              <a:gd name="connsiteY30" fmla="*/ 447675 h 602502"/>
              <a:gd name="connsiteX31" fmla="*/ 622200 w 765075"/>
              <a:gd name="connsiteY31" fmla="*/ 457200 h 602502"/>
              <a:gd name="connsiteX32" fmla="*/ 586481 w 765075"/>
              <a:gd name="connsiteY32" fmla="*/ 459582 h 602502"/>
              <a:gd name="connsiteX33" fmla="*/ 534094 w 765075"/>
              <a:gd name="connsiteY33" fmla="*/ 459582 h 602502"/>
              <a:gd name="connsiteX34" fmla="*/ 526950 w 765075"/>
              <a:gd name="connsiteY34" fmla="*/ 454819 h 602502"/>
              <a:gd name="connsiteX35" fmla="*/ 517425 w 765075"/>
              <a:gd name="connsiteY35" fmla="*/ 438150 h 602502"/>
              <a:gd name="connsiteX36" fmla="*/ 467419 w 765075"/>
              <a:gd name="connsiteY36" fmla="*/ 423863 h 602502"/>
              <a:gd name="connsiteX37" fmla="*/ 453131 w 765075"/>
              <a:gd name="connsiteY37" fmla="*/ 404813 h 602502"/>
              <a:gd name="connsiteX38" fmla="*/ 443606 w 765075"/>
              <a:gd name="connsiteY38" fmla="*/ 376238 h 602502"/>
              <a:gd name="connsiteX39" fmla="*/ 445987 w 765075"/>
              <a:gd name="connsiteY39" fmla="*/ 319088 h 602502"/>
              <a:gd name="connsiteX40" fmla="*/ 460275 w 765075"/>
              <a:gd name="connsiteY40" fmla="*/ 300038 h 602502"/>
              <a:gd name="connsiteX41" fmla="*/ 474562 w 765075"/>
              <a:gd name="connsiteY41" fmla="*/ 285750 h 602502"/>
              <a:gd name="connsiteX42" fmla="*/ 486469 w 765075"/>
              <a:gd name="connsiteY42" fmla="*/ 257175 h 602502"/>
              <a:gd name="connsiteX43" fmla="*/ 491231 w 765075"/>
              <a:gd name="connsiteY43" fmla="*/ 238125 h 602502"/>
              <a:gd name="connsiteX44" fmla="*/ 493612 w 765075"/>
              <a:gd name="connsiteY44" fmla="*/ 228600 h 602502"/>
              <a:gd name="connsiteX45" fmla="*/ 498375 w 765075"/>
              <a:gd name="connsiteY45" fmla="*/ 221457 h 602502"/>
              <a:gd name="connsiteX46" fmla="*/ 495994 w 765075"/>
              <a:gd name="connsiteY46" fmla="*/ 166688 h 602502"/>
              <a:gd name="connsiteX47" fmla="*/ 479325 w 765075"/>
              <a:gd name="connsiteY47" fmla="*/ 159544 h 602502"/>
              <a:gd name="connsiteX48" fmla="*/ 462656 w 765075"/>
              <a:gd name="connsiteY48" fmla="*/ 150019 h 602502"/>
              <a:gd name="connsiteX49" fmla="*/ 455512 w 765075"/>
              <a:gd name="connsiteY49" fmla="*/ 135732 h 602502"/>
              <a:gd name="connsiteX50" fmla="*/ 453131 w 765075"/>
              <a:gd name="connsiteY50" fmla="*/ 119063 h 602502"/>
              <a:gd name="connsiteX51" fmla="*/ 448369 w 765075"/>
              <a:gd name="connsiteY51" fmla="*/ 109538 h 602502"/>
              <a:gd name="connsiteX52" fmla="*/ 445987 w 765075"/>
              <a:gd name="connsiteY52" fmla="*/ 100013 h 602502"/>
              <a:gd name="connsiteX53" fmla="*/ 438844 w 765075"/>
              <a:gd name="connsiteY53" fmla="*/ 95250 h 602502"/>
              <a:gd name="connsiteX54" fmla="*/ 426937 w 765075"/>
              <a:gd name="connsiteY54" fmla="*/ 78582 h 602502"/>
              <a:gd name="connsiteX55" fmla="*/ 419794 w 765075"/>
              <a:gd name="connsiteY55" fmla="*/ 71438 h 602502"/>
              <a:gd name="connsiteX56" fmla="*/ 400744 w 765075"/>
              <a:gd name="connsiteY56" fmla="*/ 61913 h 602502"/>
              <a:gd name="connsiteX57" fmla="*/ 381694 w 765075"/>
              <a:gd name="connsiteY57" fmla="*/ 50007 h 602502"/>
              <a:gd name="connsiteX58" fmla="*/ 372169 w 765075"/>
              <a:gd name="connsiteY58" fmla="*/ 42863 h 602502"/>
              <a:gd name="connsiteX59" fmla="*/ 362644 w 765075"/>
              <a:gd name="connsiteY59" fmla="*/ 38100 h 602502"/>
              <a:gd name="connsiteX60" fmla="*/ 341212 w 765075"/>
              <a:gd name="connsiteY60" fmla="*/ 19050 h 602502"/>
              <a:gd name="connsiteX61" fmla="*/ 326925 w 765075"/>
              <a:gd name="connsiteY61" fmla="*/ 11907 h 602502"/>
              <a:gd name="connsiteX62" fmla="*/ 288825 w 765075"/>
              <a:gd name="connsiteY62" fmla="*/ 0 h 602502"/>
              <a:gd name="connsiteX63" fmla="*/ 267394 w 765075"/>
              <a:gd name="connsiteY63" fmla="*/ 4763 h 602502"/>
              <a:gd name="connsiteX64" fmla="*/ 255487 w 765075"/>
              <a:gd name="connsiteY64" fmla="*/ 7144 h 602502"/>
              <a:gd name="connsiteX65" fmla="*/ 215006 w 765075"/>
              <a:gd name="connsiteY65" fmla="*/ 52388 h 602502"/>
              <a:gd name="connsiteX66" fmla="*/ 157856 w 765075"/>
              <a:gd name="connsiteY66" fmla="*/ 116682 h 602502"/>
              <a:gd name="connsiteX67" fmla="*/ 134044 w 765075"/>
              <a:gd name="connsiteY67" fmla="*/ 192882 h 602502"/>
              <a:gd name="connsiteX68" fmla="*/ 114994 w 765075"/>
              <a:gd name="connsiteY68" fmla="*/ 240507 h 602502"/>
              <a:gd name="connsiteX69" fmla="*/ 62606 w 765075"/>
              <a:gd name="connsiteY69" fmla="*/ 235744 h 602502"/>
              <a:gd name="connsiteX70" fmla="*/ 34031 w 765075"/>
              <a:gd name="connsiteY70" fmla="*/ 219076 h 602502"/>
              <a:gd name="connsiteX71" fmla="*/ 10219 w 765075"/>
              <a:gd name="connsiteY71" fmla="*/ 276225 h 602502"/>
              <a:gd name="connsiteX72" fmla="*/ 12600 w 765075"/>
              <a:gd name="connsiteY72" fmla="*/ 302419 h 602502"/>
              <a:gd name="connsiteX73" fmla="*/ 694 w 765075"/>
              <a:gd name="connsiteY73" fmla="*/ 338138 h 602502"/>
              <a:gd name="connsiteX0" fmla="*/ 694 w 765075"/>
              <a:gd name="connsiteY0" fmla="*/ 338138 h 602502"/>
              <a:gd name="connsiteX1" fmla="*/ 84037 w 765075"/>
              <a:gd name="connsiteY1" fmla="*/ 369094 h 602502"/>
              <a:gd name="connsiteX2" fmla="*/ 155475 w 765075"/>
              <a:gd name="connsiteY2" fmla="*/ 390525 h 602502"/>
              <a:gd name="connsiteX3" fmla="*/ 222150 w 765075"/>
              <a:gd name="connsiteY3" fmla="*/ 414338 h 602502"/>
              <a:gd name="connsiteX4" fmla="*/ 305494 w 765075"/>
              <a:gd name="connsiteY4" fmla="*/ 459582 h 602502"/>
              <a:gd name="connsiteX5" fmla="*/ 367406 w 765075"/>
              <a:gd name="connsiteY5" fmla="*/ 481013 h 602502"/>
              <a:gd name="connsiteX6" fmla="*/ 436462 w 765075"/>
              <a:gd name="connsiteY6" fmla="*/ 497682 h 602502"/>
              <a:gd name="connsiteX7" fmla="*/ 505518 w 765075"/>
              <a:gd name="connsiteY7" fmla="*/ 533400 h 602502"/>
              <a:gd name="connsiteX8" fmla="*/ 557906 w 765075"/>
              <a:gd name="connsiteY8" fmla="*/ 559593 h 602502"/>
              <a:gd name="connsiteX9" fmla="*/ 629344 w 765075"/>
              <a:gd name="connsiteY9" fmla="*/ 559594 h 602502"/>
              <a:gd name="connsiteX10" fmla="*/ 667444 w 765075"/>
              <a:gd name="connsiteY10" fmla="*/ 573882 h 602502"/>
              <a:gd name="connsiteX11" fmla="*/ 724595 w 765075"/>
              <a:gd name="connsiteY11" fmla="*/ 602457 h 602502"/>
              <a:gd name="connsiteX12" fmla="*/ 755550 w 765075"/>
              <a:gd name="connsiteY12" fmla="*/ 566738 h 602502"/>
              <a:gd name="connsiteX13" fmla="*/ 765075 w 765075"/>
              <a:gd name="connsiteY13" fmla="*/ 547688 h 602502"/>
              <a:gd name="connsiteX14" fmla="*/ 717450 w 765075"/>
              <a:gd name="connsiteY14" fmla="*/ 540544 h 602502"/>
              <a:gd name="connsiteX15" fmla="*/ 684112 w 765075"/>
              <a:gd name="connsiteY15" fmla="*/ 523875 h 602502"/>
              <a:gd name="connsiteX16" fmla="*/ 681731 w 765075"/>
              <a:gd name="connsiteY16" fmla="*/ 514350 h 602502"/>
              <a:gd name="connsiteX17" fmla="*/ 679350 w 765075"/>
              <a:gd name="connsiteY17" fmla="*/ 492919 h 602502"/>
              <a:gd name="connsiteX18" fmla="*/ 672206 w 765075"/>
              <a:gd name="connsiteY18" fmla="*/ 488157 h 602502"/>
              <a:gd name="connsiteX19" fmla="*/ 655537 w 765075"/>
              <a:gd name="connsiteY19" fmla="*/ 471488 h 602502"/>
              <a:gd name="connsiteX20" fmla="*/ 653156 w 765075"/>
              <a:gd name="connsiteY20" fmla="*/ 464344 h 602502"/>
              <a:gd name="connsiteX21" fmla="*/ 648394 w 765075"/>
              <a:gd name="connsiteY21" fmla="*/ 454819 h 602502"/>
              <a:gd name="connsiteX22" fmla="*/ 665062 w 765075"/>
              <a:gd name="connsiteY22" fmla="*/ 457200 h 602502"/>
              <a:gd name="connsiteX23" fmla="*/ 684112 w 765075"/>
              <a:gd name="connsiteY23" fmla="*/ 461963 h 602502"/>
              <a:gd name="connsiteX24" fmla="*/ 691256 w 765075"/>
              <a:gd name="connsiteY24" fmla="*/ 454819 h 602502"/>
              <a:gd name="connsiteX25" fmla="*/ 686494 w 765075"/>
              <a:gd name="connsiteY25" fmla="*/ 442913 h 602502"/>
              <a:gd name="connsiteX26" fmla="*/ 679350 w 765075"/>
              <a:gd name="connsiteY26" fmla="*/ 426244 h 602502"/>
              <a:gd name="connsiteX27" fmla="*/ 669825 w 765075"/>
              <a:gd name="connsiteY27" fmla="*/ 423863 h 602502"/>
              <a:gd name="connsiteX28" fmla="*/ 655537 w 765075"/>
              <a:gd name="connsiteY28" fmla="*/ 435769 h 602502"/>
              <a:gd name="connsiteX29" fmla="*/ 643631 w 765075"/>
              <a:gd name="connsiteY29" fmla="*/ 447675 h 602502"/>
              <a:gd name="connsiteX30" fmla="*/ 622200 w 765075"/>
              <a:gd name="connsiteY30" fmla="*/ 457200 h 602502"/>
              <a:gd name="connsiteX31" fmla="*/ 586481 w 765075"/>
              <a:gd name="connsiteY31" fmla="*/ 459582 h 602502"/>
              <a:gd name="connsiteX32" fmla="*/ 534094 w 765075"/>
              <a:gd name="connsiteY32" fmla="*/ 459582 h 602502"/>
              <a:gd name="connsiteX33" fmla="*/ 526950 w 765075"/>
              <a:gd name="connsiteY33" fmla="*/ 454819 h 602502"/>
              <a:gd name="connsiteX34" fmla="*/ 517425 w 765075"/>
              <a:gd name="connsiteY34" fmla="*/ 438150 h 602502"/>
              <a:gd name="connsiteX35" fmla="*/ 467419 w 765075"/>
              <a:gd name="connsiteY35" fmla="*/ 423863 h 602502"/>
              <a:gd name="connsiteX36" fmla="*/ 453131 w 765075"/>
              <a:gd name="connsiteY36" fmla="*/ 404813 h 602502"/>
              <a:gd name="connsiteX37" fmla="*/ 443606 w 765075"/>
              <a:gd name="connsiteY37" fmla="*/ 376238 h 602502"/>
              <a:gd name="connsiteX38" fmla="*/ 445987 w 765075"/>
              <a:gd name="connsiteY38" fmla="*/ 319088 h 602502"/>
              <a:gd name="connsiteX39" fmla="*/ 460275 w 765075"/>
              <a:gd name="connsiteY39" fmla="*/ 300038 h 602502"/>
              <a:gd name="connsiteX40" fmla="*/ 474562 w 765075"/>
              <a:gd name="connsiteY40" fmla="*/ 285750 h 602502"/>
              <a:gd name="connsiteX41" fmla="*/ 486469 w 765075"/>
              <a:gd name="connsiteY41" fmla="*/ 257175 h 602502"/>
              <a:gd name="connsiteX42" fmla="*/ 491231 w 765075"/>
              <a:gd name="connsiteY42" fmla="*/ 238125 h 602502"/>
              <a:gd name="connsiteX43" fmla="*/ 493612 w 765075"/>
              <a:gd name="connsiteY43" fmla="*/ 228600 h 602502"/>
              <a:gd name="connsiteX44" fmla="*/ 498375 w 765075"/>
              <a:gd name="connsiteY44" fmla="*/ 221457 h 602502"/>
              <a:gd name="connsiteX45" fmla="*/ 495994 w 765075"/>
              <a:gd name="connsiteY45" fmla="*/ 166688 h 602502"/>
              <a:gd name="connsiteX46" fmla="*/ 479325 w 765075"/>
              <a:gd name="connsiteY46" fmla="*/ 159544 h 602502"/>
              <a:gd name="connsiteX47" fmla="*/ 462656 w 765075"/>
              <a:gd name="connsiteY47" fmla="*/ 150019 h 602502"/>
              <a:gd name="connsiteX48" fmla="*/ 455512 w 765075"/>
              <a:gd name="connsiteY48" fmla="*/ 135732 h 602502"/>
              <a:gd name="connsiteX49" fmla="*/ 453131 w 765075"/>
              <a:gd name="connsiteY49" fmla="*/ 119063 h 602502"/>
              <a:gd name="connsiteX50" fmla="*/ 448369 w 765075"/>
              <a:gd name="connsiteY50" fmla="*/ 109538 h 602502"/>
              <a:gd name="connsiteX51" fmla="*/ 445987 w 765075"/>
              <a:gd name="connsiteY51" fmla="*/ 100013 h 602502"/>
              <a:gd name="connsiteX52" fmla="*/ 438844 w 765075"/>
              <a:gd name="connsiteY52" fmla="*/ 95250 h 602502"/>
              <a:gd name="connsiteX53" fmla="*/ 426937 w 765075"/>
              <a:gd name="connsiteY53" fmla="*/ 78582 h 602502"/>
              <a:gd name="connsiteX54" fmla="*/ 419794 w 765075"/>
              <a:gd name="connsiteY54" fmla="*/ 71438 h 602502"/>
              <a:gd name="connsiteX55" fmla="*/ 400744 w 765075"/>
              <a:gd name="connsiteY55" fmla="*/ 61913 h 602502"/>
              <a:gd name="connsiteX56" fmla="*/ 381694 w 765075"/>
              <a:gd name="connsiteY56" fmla="*/ 50007 h 602502"/>
              <a:gd name="connsiteX57" fmla="*/ 372169 w 765075"/>
              <a:gd name="connsiteY57" fmla="*/ 42863 h 602502"/>
              <a:gd name="connsiteX58" fmla="*/ 362644 w 765075"/>
              <a:gd name="connsiteY58" fmla="*/ 38100 h 602502"/>
              <a:gd name="connsiteX59" fmla="*/ 341212 w 765075"/>
              <a:gd name="connsiteY59" fmla="*/ 19050 h 602502"/>
              <a:gd name="connsiteX60" fmla="*/ 326925 w 765075"/>
              <a:gd name="connsiteY60" fmla="*/ 11907 h 602502"/>
              <a:gd name="connsiteX61" fmla="*/ 288825 w 765075"/>
              <a:gd name="connsiteY61" fmla="*/ 0 h 602502"/>
              <a:gd name="connsiteX62" fmla="*/ 267394 w 765075"/>
              <a:gd name="connsiteY62" fmla="*/ 4763 h 602502"/>
              <a:gd name="connsiteX63" fmla="*/ 255487 w 765075"/>
              <a:gd name="connsiteY63" fmla="*/ 7144 h 602502"/>
              <a:gd name="connsiteX64" fmla="*/ 215006 w 765075"/>
              <a:gd name="connsiteY64" fmla="*/ 52388 h 602502"/>
              <a:gd name="connsiteX65" fmla="*/ 157856 w 765075"/>
              <a:gd name="connsiteY65" fmla="*/ 116682 h 602502"/>
              <a:gd name="connsiteX66" fmla="*/ 134044 w 765075"/>
              <a:gd name="connsiteY66" fmla="*/ 192882 h 602502"/>
              <a:gd name="connsiteX67" fmla="*/ 114994 w 765075"/>
              <a:gd name="connsiteY67" fmla="*/ 240507 h 602502"/>
              <a:gd name="connsiteX68" fmla="*/ 62606 w 765075"/>
              <a:gd name="connsiteY68" fmla="*/ 235744 h 602502"/>
              <a:gd name="connsiteX69" fmla="*/ 34031 w 765075"/>
              <a:gd name="connsiteY69" fmla="*/ 219076 h 602502"/>
              <a:gd name="connsiteX70" fmla="*/ 10219 w 765075"/>
              <a:gd name="connsiteY70" fmla="*/ 276225 h 602502"/>
              <a:gd name="connsiteX71" fmla="*/ 12600 w 765075"/>
              <a:gd name="connsiteY71" fmla="*/ 302419 h 602502"/>
              <a:gd name="connsiteX72" fmla="*/ 694 w 765075"/>
              <a:gd name="connsiteY72" fmla="*/ 338138 h 602502"/>
              <a:gd name="connsiteX0" fmla="*/ 694 w 765075"/>
              <a:gd name="connsiteY0" fmla="*/ 338138 h 602502"/>
              <a:gd name="connsiteX1" fmla="*/ 84037 w 765075"/>
              <a:gd name="connsiteY1" fmla="*/ 369094 h 602502"/>
              <a:gd name="connsiteX2" fmla="*/ 155475 w 765075"/>
              <a:gd name="connsiteY2" fmla="*/ 390525 h 602502"/>
              <a:gd name="connsiteX3" fmla="*/ 222150 w 765075"/>
              <a:gd name="connsiteY3" fmla="*/ 414338 h 602502"/>
              <a:gd name="connsiteX4" fmla="*/ 305494 w 765075"/>
              <a:gd name="connsiteY4" fmla="*/ 459582 h 602502"/>
              <a:gd name="connsiteX5" fmla="*/ 367406 w 765075"/>
              <a:gd name="connsiteY5" fmla="*/ 481013 h 602502"/>
              <a:gd name="connsiteX6" fmla="*/ 436462 w 765075"/>
              <a:gd name="connsiteY6" fmla="*/ 497682 h 602502"/>
              <a:gd name="connsiteX7" fmla="*/ 505518 w 765075"/>
              <a:gd name="connsiteY7" fmla="*/ 533400 h 602502"/>
              <a:gd name="connsiteX8" fmla="*/ 557906 w 765075"/>
              <a:gd name="connsiteY8" fmla="*/ 559593 h 602502"/>
              <a:gd name="connsiteX9" fmla="*/ 629344 w 765075"/>
              <a:gd name="connsiteY9" fmla="*/ 559594 h 602502"/>
              <a:gd name="connsiteX10" fmla="*/ 667444 w 765075"/>
              <a:gd name="connsiteY10" fmla="*/ 573882 h 602502"/>
              <a:gd name="connsiteX11" fmla="*/ 724595 w 765075"/>
              <a:gd name="connsiteY11" fmla="*/ 602457 h 602502"/>
              <a:gd name="connsiteX12" fmla="*/ 755550 w 765075"/>
              <a:gd name="connsiteY12" fmla="*/ 566738 h 602502"/>
              <a:gd name="connsiteX13" fmla="*/ 765075 w 765075"/>
              <a:gd name="connsiteY13" fmla="*/ 547688 h 602502"/>
              <a:gd name="connsiteX14" fmla="*/ 726975 w 765075"/>
              <a:gd name="connsiteY14" fmla="*/ 535781 h 602502"/>
              <a:gd name="connsiteX15" fmla="*/ 684112 w 765075"/>
              <a:gd name="connsiteY15" fmla="*/ 523875 h 602502"/>
              <a:gd name="connsiteX16" fmla="*/ 681731 w 765075"/>
              <a:gd name="connsiteY16" fmla="*/ 514350 h 602502"/>
              <a:gd name="connsiteX17" fmla="*/ 679350 w 765075"/>
              <a:gd name="connsiteY17" fmla="*/ 492919 h 602502"/>
              <a:gd name="connsiteX18" fmla="*/ 672206 w 765075"/>
              <a:gd name="connsiteY18" fmla="*/ 488157 h 602502"/>
              <a:gd name="connsiteX19" fmla="*/ 655537 w 765075"/>
              <a:gd name="connsiteY19" fmla="*/ 471488 h 602502"/>
              <a:gd name="connsiteX20" fmla="*/ 653156 w 765075"/>
              <a:gd name="connsiteY20" fmla="*/ 464344 h 602502"/>
              <a:gd name="connsiteX21" fmla="*/ 648394 w 765075"/>
              <a:gd name="connsiteY21" fmla="*/ 454819 h 602502"/>
              <a:gd name="connsiteX22" fmla="*/ 665062 w 765075"/>
              <a:gd name="connsiteY22" fmla="*/ 457200 h 602502"/>
              <a:gd name="connsiteX23" fmla="*/ 684112 w 765075"/>
              <a:gd name="connsiteY23" fmla="*/ 461963 h 602502"/>
              <a:gd name="connsiteX24" fmla="*/ 691256 w 765075"/>
              <a:gd name="connsiteY24" fmla="*/ 454819 h 602502"/>
              <a:gd name="connsiteX25" fmla="*/ 686494 w 765075"/>
              <a:gd name="connsiteY25" fmla="*/ 442913 h 602502"/>
              <a:gd name="connsiteX26" fmla="*/ 679350 w 765075"/>
              <a:gd name="connsiteY26" fmla="*/ 426244 h 602502"/>
              <a:gd name="connsiteX27" fmla="*/ 669825 w 765075"/>
              <a:gd name="connsiteY27" fmla="*/ 423863 h 602502"/>
              <a:gd name="connsiteX28" fmla="*/ 655537 w 765075"/>
              <a:gd name="connsiteY28" fmla="*/ 435769 h 602502"/>
              <a:gd name="connsiteX29" fmla="*/ 643631 w 765075"/>
              <a:gd name="connsiteY29" fmla="*/ 447675 h 602502"/>
              <a:gd name="connsiteX30" fmla="*/ 622200 w 765075"/>
              <a:gd name="connsiteY30" fmla="*/ 457200 h 602502"/>
              <a:gd name="connsiteX31" fmla="*/ 586481 w 765075"/>
              <a:gd name="connsiteY31" fmla="*/ 459582 h 602502"/>
              <a:gd name="connsiteX32" fmla="*/ 534094 w 765075"/>
              <a:gd name="connsiteY32" fmla="*/ 459582 h 602502"/>
              <a:gd name="connsiteX33" fmla="*/ 526950 w 765075"/>
              <a:gd name="connsiteY33" fmla="*/ 454819 h 602502"/>
              <a:gd name="connsiteX34" fmla="*/ 517425 w 765075"/>
              <a:gd name="connsiteY34" fmla="*/ 438150 h 602502"/>
              <a:gd name="connsiteX35" fmla="*/ 467419 w 765075"/>
              <a:gd name="connsiteY35" fmla="*/ 423863 h 602502"/>
              <a:gd name="connsiteX36" fmla="*/ 453131 w 765075"/>
              <a:gd name="connsiteY36" fmla="*/ 404813 h 602502"/>
              <a:gd name="connsiteX37" fmla="*/ 443606 w 765075"/>
              <a:gd name="connsiteY37" fmla="*/ 376238 h 602502"/>
              <a:gd name="connsiteX38" fmla="*/ 445987 w 765075"/>
              <a:gd name="connsiteY38" fmla="*/ 319088 h 602502"/>
              <a:gd name="connsiteX39" fmla="*/ 460275 w 765075"/>
              <a:gd name="connsiteY39" fmla="*/ 300038 h 602502"/>
              <a:gd name="connsiteX40" fmla="*/ 474562 w 765075"/>
              <a:gd name="connsiteY40" fmla="*/ 285750 h 602502"/>
              <a:gd name="connsiteX41" fmla="*/ 486469 w 765075"/>
              <a:gd name="connsiteY41" fmla="*/ 257175 h 602502"/>
              <a:gd name="connsiteX42" fmla="*/ 491231 w 765075"/>
              <a:gd name="connsiteY42" fmla="*/ 238125 h 602502"/>
              <a:gd name="connsiteX43" fmla="*/ 493612 w 765075"/>
              <a:gd name="connsiteY43" fmla="*/ 228600 h 602502"/>
              <a:gd name="connsiteX44" fmla="*/ 498375 w 765075"/>
              <a:gd name="connsiteY44" fmla="*/ 221457 h 602502"/>
              <a:gd name="connsiteX45" fmla="*/ 495994 w 765075"/>
              <a:gd name="connsiteY45" fmla="*/ 166688 h 602502"/>
              <a:gd name="connsiteX46" fmla="*/ 479325 w 765075"/>
              <a:gd name="connsiteY46" fmla="*/ 159544 h 602502"/>
              <a:gd name="connsiteX47" fmla="*/ 462656 w 765075"/>
              <a:gd name="connsiteY47" fmla="*/ 150019 h 602502"/>
              <a:gd name="connsiteX48" fmla="*/ 455512 w 765075"/>
              <a:gd name="connsiteY48" fmla="*/ 135732 h 602502"/>
              <a:gd name="connsiteX49" fmla="*/ 453131 w 765075"/>
              <a:gd name="connsiteY49" fmla="*/ 119063 h 602502"/>
              <a:gd name="connsiteX50" fmla="*/ 448369 w 765075"/>
              <a:gd name="connsiteY50" fmla="*/ 109538 h 602502"/>
              <a:gd name="connsiteX51" fmla="*/ 445987 w 765075"/>
              <a:gd name="connsiteY51" fmla="*/ 100013 h 602502"/>
              <a:gd name="connsiteX52" fmla="*/ 438844 w 765075"/>
              <a:gd name="connsiteY52" fmla="*/ 95250 h 602502"/>
              <a:gd name="connsiteX53" fmla="*/ 426937 w 765075"/>
              <a:gd name="connsiteY53" fmla="*/ 78582 h 602502"/>
              <a:gd name="connsiteX54" fmla="*/ 419794 w 765075"/>
              <a:gd name="connsiteY54" fmla="*/ 71438 h 602502"/>
              <a:gd name="connsiteX55" fmla="*/ 400744 w 765075"/>
              <a:gd name="connsiteY55" fmla="*/ 61913 h 602502"/>
              <a:gd name="connsiteX56" fmla="*/ 381694 w 765075"/>
              <a:gd name="connsiteY56" fmla="*/ 50007 h 602502"/>
              <a:gd name="connsiteX57" fmla="*/ 372169 w 765075"/>
              <a:gd name="connsiteY57" fmla="*/ 42863 h 602502"/>
              <a:gd name="connsiteX58" fmla="*/ 362644 w 765075"/>
              <a:gd name="connsiteY58" fmla="*/ 38100 h 602502"/>
              <a:gd name="connsiteX59" fmla="*/ 341212 w 765075"/>
              <a:gd name="connsiteY59" fmla="*/ 19050 h 602502"/>
              <a:gd name="connsiteX60" fmla="*/ 326925 w 765075"/>
              <a:gd name="connsiteY60" fmla="*/ 11907 h 602502"/>
              <a:gd name="connsiteX61" fmla="*/ 288825 w 765075"/>
              <a:gd name="connsiteY61" fmla="*/ 0 h 602502"/>
              <a:gd name="connsiteX62" fmla="*/ 267394 w 765075"/>
              <a:gd name="connsiteY62" fmla="*/ 4763 h 602502"/>
              <a:gd name="connsiteX63" fmla="*/ 255487 w 765075"/>
              <a:gd name="connsiteY63" fmla="*/ 7144 h 602502"/>
              <a:gd name="connsiteX64" fmla="*/ 215006 w 765075"/>
              <a:gd name="connsiteY64" fmla="*/ 52388 h 602502"/>
              <a:gd name="connsiteX65" fmla="*/ 157856 w 765075"/>
              <a:gd name="connsiteY65" fmla="*/ 116682 h 602502"/>
              <a:gd name="connsiteX66" fmla="*/ 134044 w 765075"/>
              <a:gd name="connsiteY66" fmla="*/ 192882 h 602502"/>
              <a:gd name="connsiteX67" fmla="*/ 114994 w 765075"/>
              <a:gd name="connsiteY67" fmla="*/ 240507 h 602502"/>
              <a:gd name="connsiteX68" fmla="*/ 62606 w 765075"/>
              <a:gd name="connsiteY68" fmla="*/ 235744 h 602502"/>
              <a:gd name="connsiteX69" fmla="*/ 34031 w 765075"/>
              <a:gd name="connsiteY69" fmla="*/ 219076 h 602502"/>
              <a:gd name="connsiteX70" fmla="*/ 10219 w 765075"/>
              <a:gd name="connsiteY70" fmla="*/ 276225 h 602502"/>
              <a:gd name="connsiteX71" fmla="*/ 12600 w 765075"/>
              <a:gd name="connsiteY71" fmla="*/ 302419 h 602502"/>
              <a:gd name="connsiteX72" fmla="*/ 694 w 765075"/>
              <a:gd name="connsiteY72" fmla="*/ 338138 h 602502"/>
              <a:gd name="connsiteX0" fmla="*/ 694 w 765075"/>
              <a:gd name="connsiteY0" fmla="*/ 338138 h 602502"/>
              <a:gd name="connsiteX1" fmla="*/ 84037 w 765075"/>
              <a:gd name="connsiteY1" fmla="*/ 369094 h 602502"/>
              <a:gd name="connsiteX2" fmla="*/ 155475 w 765075"/>
              <a:gd name="connsiteY2" fmla="*/ 390525 h 602502"/>
              <a:gd name="connsiteX3" fmla="*/ 222150 w 765075"/>
              <a:gd name="connsiteY3" fmla="*/ 414338 h 602502"/>
              <a:gd name="connsiteX4" fmla="*/ 305494 w 765075"/>
              <a:gd name="connsiteY4" fmla="*/ 459582 h 602502"/>
              <a:gd name="connsiteX5" fmla="*/ 367406 w 765075"/>
              <a:gd name="connsiteY5" fmla="*/ 481013 h 602502"/>
              <a:gd name="connsiteX6" fmla="*/ 436462 w 765075"/>
              <a:gd name="connsiteY6" fmla="*/ 497682 h 602502"/>
              <a:gd name="connsiteX7" fmla="*/ 505518 w 765075"/>
              <a:gd name="connsiteY7" fmla="*/ 533400 h 602502"/>
              <a:gd name="connsiteX8" fmla="*/ 557906 w 765075"/>
              <a:gd name="connsiteY8" fmla="*/ 559593 h 602502"/>
              <a:gd name="connsiteX9" fmla="*/ 629344 w 765075"/>
              <a:gd name="connsiteY9" fmla="*/ 559594 h 602502"/>
              <a:gd name="connsiteX10" fmla="*/ 667444 w 765075"/>
              <a:gd name="connsiteY10" fmla="*/ 573882 h 602502"/>
              <a:gd name="connsiteX11" fmla="*/ 724595 w 765075"/>
              <a:gd name="connsiteY11" fmla="*/ 602457 h 602502"/>
              <a:gd name="connsiteX12" fmla="*/ 755550 w 765075"/>
              <a:gd name="connsiteY12" fmla="*/ 566738 h 602502"/>
              <a:gd name="connsiteX13" fmla="*/ 765075 w 765075"/>
              <a:gd name="connsiteY13" fmla="*/ 547688 h 602502"/>
              <a:gd name="connsiteX14" fmla="*/ 726975 w 765075"/>
              <a:gd name="connsiteY14" fmla="*/ 535781 h 602502"/>
              <a:gd name="connsiteX15" fmla="*/ 684112 w 765075"/>
              <a:gd name="connsiteY15" fmla="*/ 523875 h 602502"/>
              <a:gd name="connsiteX16" fmla="*/ 679350 w 765075"/>
              <a:gd name="connsiteY16" fmla="*/ 492919 h 602502"/>
              <a:gd name="connsiteX17" fmla="*/ 672206 w 765075"/>
              <a:gd name="connsiteY17" fmla="*/ 488157 h 602502"/>
              <a:gd name="connsiteX18" fmla="*/ 655537 w 765075"/>
              <a:gd name="connsiteY18" fmla="*/ 471488 h 602502"/>
              <a:gd name="connsiteX19" fmla="*/ 653156 w 765075"/>
              <a:gd name="connsiteY19" fmla="*/ 464344 h 602502"/>
              <a:gd name="connsiteX20" fmla="*/ 648394 w 765075"/>
              <a:gd name="connsiteY20" fmla="*/ 454819 h 602502"/>
              <a:gd name="connsiteX21" fmla="*/ 665062 w 765075"/>
              <a:gd name="connsiteY21" fmla="*/ 457200 h 602502"/>
              <a:gd name="connsiteX22" fmla="*/ 684112 w 765075"/>
              <a:gd name="connsiteY22" fmla="*/ 461963 h 602502"/>
              <a:gd name="connsiteX23" fmla="*/ 691256 w 765075"/>
              <a:gd name="connsiteY23" fmla="*/ 454819 h 602502"/>
              <a:gd name="connsiteX24" fmla="*/ 686494 w 765075"/>
              <a:gd name="connsiteY24" fmla="*/ 442913 h 602502"/>
              <a:gd name="connsiteX25" fmla="*/ 679350 w 765075"/>
              <a:gd name="connsiteY25" fmla="*/ 426244 h 602502"/>
              <a:gd name="connsiteX26" fmla="*/ 669825 w 765075"/>
              <a:gd name="connsiteY26" fmla="*/ 423863 h 602502"/>
              <a:gd name="connsiteX27" fmla="*/ 655537 w 765075"/>
              <a:gd name="connsiteY27" fmla="*/ 435769 h 602502"/>
              <a:gd name="connsiteX28" fmla="*/ 643631 w 765075"/>
              <a:gd name="connsiteY28" fmla="*/ 447675 h 602502"/>
              <a:gd name="connsiteX29" fmla="*/ 622200 w 765075"/>
              <a:gd name="connsiteY29" fmla="*/ 457200 h 602502"/>
              <a:gd name="connsiteX30" fmla="*/ 586481 w 765075"/>
              <a:gd name="connsiteY30" fmla="*/ 459582 h 602502"/>
              <a:gd name="connsiteX31" fmla="*/ 534094 w 765075"/>
              <a:gd name="connsiteY31" fmla="*/ 459582 h 602502"/>
              <a:gd name="connsiteX32" fmla="*/ 526950 w 765075"/>
              <a:gd name="connsiteY32" fmla="*/ 454819 h 602502"/>
              <a:gd name="connsiteX33" fmla="*/ 517425 w 765075"/>
              <a:gd name="connsiteY33" fmla="*/ 438150 h 602502"/>
              <a:gd name="connsiteX34" fmla="*/ 467419 w 765075"/>
              <a:gd name="connsiteY34" fmla="*/ 423863 h 602502"/>
              <a:gd name="connsiteX35" fmla="*/ 453131 w 765075"/>
              <a:gd name="connsiteY35" fmla="*/ 404813 h 602502"/>
              <a:gd name="connsiteX36" fmla="*/ 443606 w 765075"/>
              <a:gd name="connsiteY36" fmla="*/ 376238 h 602502"/>
              <a:gd name="connsiteX37" fmla="*/ 445987 w 765075"/>
              <a:gd name="connsiteY37" fmla="*/ 319088 h 602502"/>
              <a:gd name="connsiteX38" fmla="*/ 460275 w 765075"/>
              <a:gd name="connsiteY38" fmla="*/ 300038 h 602502"/>
              <a:gd name="connsiteX39" fmla="*/ 474562 w 765075"/>
              <a:gd name="connsiteY39" fmla="*/ 285750 h 602502"/>
              <a:gd name="connsiteX40" fmla="*/ 486469 w 765075"/>
              <a:gd name="connsiteY40" fmla="*/ 257175 h 602502"/>
              <a:gd name="connsiteX41" fmla="*/ 491231 w 765075"/>
              <a:gd name="connsiteY41" fmla="*/ 238125 h 602502"/>
              <a:gd name="connsiteX42" fmla="*/ 493612 w 765075"/>
              <a:gd name="connsiteY42" fmla="*/ 228600 h 602502"/>
              <a:gd name="connsiteX43" fmla="*/ 498375 w 765075"/>
              <a:gd name="connsiteY43" fmla="*/ 221457 h 602502"/>
              <a:gd name="connsiteX44" fmla="*/ 495994 w 765075"/>
              <a:gd name="connsiteY44" fmla="*/ 166688 h 602502"/>
              <a:gd name="connsiteX45" fmla="*/ 479325 w 765075"/>
              <a:gd name="connsiteY45" fmla="*/ 159544 h 602502"/>
              <a:gd name="connsiteX46" fmla="*/ 462656 w 765075"/>
              <a:gd name="connsiteY46" fmla="*/ 150019 h 602502"/>
              <a:gd name="connsiteX47" fmla="*/ 455512 w 765075"/>
              <a:gd name="connsiteY47" fmla="*/ 135732 h 602502"/>
              <a:gd name="connsiteX48" fmla="*/ 453131 w 765075"/>
              <a:gd name="connsiteY48" fmla="*/ 119063 h 602502"/>
              <a:gd name="connsiteX49" fmla="*/ 448369 w 765075"/>
              <a:gd name="connsiteY49" fmla="*/ 109538 h 602502"/>
              <a:gd name="connsiteX50" fmla="*/ 445987 w 765075"/>
              <a:gd name="connsiteY50" fmla="*/ 100013 h 602502"/>
              <a:gd name="connsiteX51" fmla="*/ 438844 w 765075"/>
              <a:gd name="connsiteY51" fmla="*/ 95250 h 602502"/>
              <a:gd name="connsiteX52" fmla="*/ 426937 w 765075"/>
              <a:gd name="connsiteY52" fmla="*/ 78582 h 602502"/>
              <a:gd name="connsiteX53" fmla="*/ 419794 w 765075"/>
              <a:gd name="connsiteY53" fmla="*/ 71438 h 602502"/>
              <a:gd name="connsiteX54" fmla="*/ 400744 w 765075"/>
              <a:gd name="connsiteY54" fmla="*/ 61913 h 602502"/>
              <a:gd name="connsiteX55" fmla="*/ 381694 w 765075"/>
              <a:gd name="connsiteY55" fmla="*/ 50007 h 602502"/>
              <a:gd name="connsiteX56" fmla="*/ 372169 w 765075"/>
              <a:gd name="connsiteY56" fmla="*/ 42863 h 602502"/>
              <a:gd name="connsiteX57" fmla="*/ 362644 w 765075"/>
              <a:gd name="connsiteY57" fmla="*/ 38100 h 602502"/>
              <a:gd name="connsiteX58" fmla="*/ 341212 w 765075"/>
              <a:gd name="connsiteY58" fmla="*/ 19050 h 602502"/>
              <a:gd name="connsiteX59" fmla="*/ 326925 w 765075"/>
              <a:gd name="connsiteY59" fmla="*/ 11907 h 602502"/>
              <a:gd name="connsiteX60" fmla="*/ 288825 w 765075"/>
              <a:gd name="connsiteY60" fmla="*/ 0 h 602502"/>
              <a:gd name="connsiteX61" fmla="*/ 267394 w 765075"/>
              <a:gd name="connsiteY61" fmla="*/ 4763 h 602502"/>
              <a:gd name="connsiteX62" fmla="*/ 255487 w 765075"/>
              <a:gd name="connsiteY62" fmla="*/ 7144 h 602502"/>
              <a:gd name="connsiteX63" fmla="*/ 215006 w 765075"/>
              <a:gd name="connsiteY63" fmla="*/ 52388 h 602502"/>
              <a:gd name="connsiteX64" fmla="*/ 157856 w 765075"/>
              <a:gd name="connsiteY64" fmla="*/ 116682 h 602502"/>
              <a:gd name="connsiteX65" fmla="*/ 134044 w 765075"/>
              <a:gd name="connsiteY65" fmla="*/ 192882 h 602502"/>
              <a:gd name="connsiteX66" fmla="*/ 114994 w 765075"/>
              <a:gd name="connsiteY66" fmla="*/ 240507 h 602502"/>
              <a:gd name="connsiteX67" fmla="*/ 62606 w 765075"/>
              <a:gd name="connsiteY67" fmla="*/ 235744 h 602502"/>
              <a:gd name="connsiteX68" fmla="*/ 34031 w 765075"/>
              <a:gd name="connsiteY68" fmla="*/ 219076 h 602502"/>
              <a:gd name="connsiteX69" fmla="*/ 10219 w 765075"/>
              <a:gd name="connsiteY69" fmla="*/ 276225 h 602502"/>
              <a:gd name="connsiteX70" fmla="*/ 12600 w 765075"/>
              <a:gd name="connsiteY70" fmla="*/ 302419 h 602502"/>
              <a:gd name="connsiteX71" fmla="*/ 694 w 765075"/>
              <a:gd name="connsiteY71" fmla="*/ 338138 h 602502"/>
              <a:gd name="connsiteX0" fmla="*/ 694 w 765075"/>
              <a:gd name="connsiteY0" fmla="*/ 338138 h 602502"/>
              <a:gd name="connsiteX1" fmla="*/ 84037 w 765075"/>
              <a:gd name="connsiteY1" fmla="*/ 369094 h 602502"/>
              <a:gd name="connsiteX2" fmla="*/ 155475 w 765075"/>
              <a:gd name="connsiteY2" fmla="*/ 390525 h 602502"/>
              <a:gd name="connsiteX3" fmla="*/ 222150 w 765075"/>
              <a:gd name="connsiteY3" fmla="*/ 414338 h 602502"/>
              <a:gd name="connsiteX4" fmla="*/ 305494 w 765075"/>
              <a:gd name="connsiteY4" fmla="*/ 459582 h 602502"/>
              <a:gd name="connsiteX5" fmla="*/ 367406 w 765075"/>
              <a:gd name="connsiteY5" fmla="*/ 481013 h 602502"/>
              <a:gd name="connsiteX6" fmla="*/ 436462 w 765075"/>
              <a:gd name="connsiteY6" fmla="*/ 497682 h 602502"/>
              <a:gd name="connsiteX7" fmla="*/ 505518 w 765075"/>
              <a:gd name="connsiteY7" fmla="*/ 533400 h 602502"/>
              <a:gd name="connsiteX8" fmla="*/ 557906 w 765075"/>
              <a:gd name="connsiteY8" fmla="*/ 559593 h 602502"/>
              <a:gd name="connsiteX9" fmla="*/ 629344 w 765075"/>
              <a:gd name="connsiteY9" fmla="*/ 559594 h 602502"/>
              <a:gd name="connsiteX10" fmla="*/ 667444 w 765075"/>
              <a:gd name="connsiteY10" fmla="*/ 573882 h 602502"/>
              <a:gd name="connsiteX11" fmla="*/ 724595 w 765075"/>
              <a:gd name="connsiteY11" fmla="*/ 602457 h 602502"/>
              <a:gd name="connsiteX12" fmla="*/ 755550 w 765075"/>
              <a:gd name="connsiteY12" fmla="*/ 566738 h 602502"/>
              <a:gd name="connsiteX13" fmla="*/ 765075 w 765075"/>
              <a:gd name="connsiteY13" fmla="*/ 547688 h 602502"/>
              <a:gd name="connsiteX14" fmla="*/ 726975 w 765075"/>
              <a:gd name="connsiteY14" fmla="*/ 535781 h 602502"/>
              <a:gd name="connsiteX15" fmla="*/ 684112 w 765075"/>
              <a:gd name="connsiteY15" fmla="*/ 523875 h 602502"/>
              <a:gd name="connsiteX16" fmla="*/ 679350 w 765075"/>
              <a:gd name="connsiteY16" fmla="*/ 492919 h 602502"/>
              <a:gd name="connsiteX17" fmla="*/ 655537 w 765075"/>
              <a:gd name="connsiteY17" fmla="*/ 471488 h 602502"/>
              <a:gd name="connsiteX18" fmla="*/ 653156 w 765075"/>
              <a:gd name="connsiteY18" fmla="*/ 464344 h 602502"/>
              <a:gd name="connsiteX19" fmla="*/ 648394 w 765075"/>
              <a:gd name="connsiteY19" fmla="*/ 454819 h 602502"/>
              <a:gd name="connsiteX20" fmla="*/ 665062 w 765075"/>
              <a:gd name="connsiteY20" fmla="*/ 457200 h 602502"/>
              <a:gd name="connsiteX21" fmla="*/ 684112 w 765075"/>
              <a:gd name="connsiteY21" fmla="*/ 461963 h 602502"/>
              <a:gd name="connsiteX22" fmla="*/ 691256 w 765075"/>
              <a:gd name="connsiteY22" fmla="*/ 454819 h 602502"/>
              <a:gd name="connsiteX23" fmla="*/ 686494 w 765075"/>
              <a:gd name="connsiteY23" fmla="*/ 442913 h 602502"/>
              <a:gd name="connsiteX24" fmla="*/ 679350 w 765075"/>
              <a:gd name="connsiteY24" fmla="*/ 426244 h 602502"/>
              <a:gd name="connsiteX25" fmla="*/ 669825 w 765075"/>
              <a:gd name="connsiteY25" fmla="*/ 423863 h 602502"/>
              <a:gd name="connsiteX26" fmla="*/ 655537 w 765075"/>
              <a:gd name="connsiteY26" fmla="*/ 435769 h 602502"/>
              <a:gd name="connsiteX27" fmla="*/ 643631 w 765075"/>
              <a:gd name="connsiteY27" fmla="*/ 447675 h 602502"/>
              <a:gd name="connsiteX28" fmla="*/ 622200 w 765075"/>
              <a:gd name="connsiteY28" fmla="*/ 457200 h 602502"/>
              <a:gd name="connsiteX29" fmla="*/ 586481 w 765075"/>
              <a:gd name="connsiteY29" fmla="*/ 459582 h 602502"/>
              <a:gd name="connsiteX30" fmla="*/ 534094 w 765075"/>
              <a:gd name="connsiteY30" fmla="*/ 459582 h 602502"/>
              <a:gd name="connsiteX31" fmla="*/ 526950 w 765075"/>
              <a:gd name="connsiteY31" fmla="*/ 454819 h 602502"/>
              <a:gd name="connsiteX32" fmla="*/ 517425 w 765075"/>
              <a:gd name="connsiteY32" fmla="*/ 438150 h 602502"/>
              <a:gd name="connsiteX33" fmla="*/ 467419 w 765075"/>
              <a:gd name="connsiteY33" fmla="*/ 423863 h 602502"/>
              <a:gd name="connsiteX34" fmla="*/ 453131 w 765075"/>
              <a:gd name="connsiteY34" fmla="*/ 404813 h 602502"/>
              <a:gd name="connsiteX35" fmla="*/ 443606 w 765075"/>
              <a:gd name="connsiteY35" fmla="*/ 376238 h 602502"/>
              <a:gd name="connsiteX36" fmla="*/ 445987 w 765075"/>
              <a:gd name="connsiteY36" fmla="*/ 319088 h 602502"/>
              <a:gd name="connsiteX37" fmla="*/ 460275 w 765075"/>
              <a:gd name="connsiteY37" fmla="*/ 300038 h 602502"/>
              <a:gd name="connsiteX38" fmla="*/ 474562 w 765075"/>
              <a:gd name="connsiteY38" fmla="*/ 285750 h 602502"/>
              <a:gd name="connsiteX39" fmla="*/ 486469 w 765075"/>
              <a:gd name="connsiteY39" fmla="*/ 257175 h 602502"/>
              <a:gd name="connsiteX40" fmla="*/ 491231 w 765075"/>
              <a:gd name="connsiteY40" fmla="*/ 238125 h 602502"/>
              <a:gd name="connsiteX41" fmla="*/ 493612 w 765075"/>
              <a:gd name="connsiteY41" fmla="*/ 228600 h 602502"/>
              <a:gd name="connsiteX42" fmla="*/ 498375 w 765075"/>
              <a:gd name="connsiteY42" fmla="*/ 221457 h 602502"/>
              <a:gd name="connsiteX43" fmla="*/ 495994 w 765075"/>
              <a:gd name="connsiteY43" fmla="*/ 166688 h 602502"/>
              <a:gd name="connsiteX44" fmla="*/ 479325 w 765075"/>
              <a:gd name="connsiteY44" fmla="*/ 159544 h 602502"/>
              <a:gd name="connsiteX45" fmla="*/ 462656 w 765075"/>
              <a:gd name="connsiteY45" fmla="*/ 150019 h 602502"/>
              <a:gd name="connsiteX46" fmla="*/ 455512 w 765075"/>
              <a:gd name="connsiteY46" fmla="*/ 135732 h 602502"/>
              <a:gd name="connsiteX47" fmla="*/ 453131 w 765075"/>
              <a:gd name="connsiteY47" fmla="*/ 119063 h 602502"/>
              <a:gd name="connsiteX48" fmla="*/ 448369 w 765075"/>
              <a:gd name="connsiteY48" fmla="*/ 109538 h 602502"/>
              <a:gd name="connsiteX49" fmla="*/ 445987 w 765075"/>
              <a:gd name="connsiteY49" fmla="*/ 100013 h 602502"/>
              <a:gd name="connsiteX50" fmla="*/ 438844 w 765075"/>
              <a:gd name="connsiteY50" fmla="*/ 95250 h 602502"/>
              <a:gd name="connsiteX51" fmla="*/ 426937 w 765075"/>
              <a:gd name="connsiteY51" fmla="*/ 78582 h 602502"/>
              <a:gd name="connsiteX52" fmla="*/ 419794 w 765075"/>
              <a:gd name="connsiteY52" fmla="*/ 71438 h 602502"/>
              <a:gd name="connsiteX53" fmla="*/ 400744 w 765075"/>
              <a:gd name="connsiteY53" fmla="*/ 61913 h 602502"/>
              <a:gd name="connsiteX54" fmla="*/ 381694 w 765075"/>
              <a:gd name="connsiteY54" fmla="*/ 50007 h 602502"/>
              <a:gd name="connsiteX55" fmla="*/ 372169 w 765075"/>
              <a:gd name="connsiteY55" fmla="*/ 42863 h 602502"/>
              <a:gd name="connsiteX56" fmla="*/ 362644 w 765075"/>
              <a:gd name="connsiteY56" fmla="*/ 38100 h 602502"/>
              <a:gd name="connsiteX57" fmla="*/ 341212 w 765075"/>
              <a:gd name="connsiteY57" fmla="*/ 19050 h 602502"/>
              <a:gd name="connsiteX58" fmla="*/ 326925 w 765075"/>
              <a:gd name="connsiteY58" fmla="*/ 11907 h 602502"/>
              <a:gd name="connsiteX59" fmla="*/ 288825 w 765075"/>
              <a:gd name="connsiteY59" fmla="*/ 0 h 602502"/>
              <a:gd name="connsiteX60" fmla="*/ 267394 w 765075"/>
              <a:gd name="connsiteY60" fmla="*/ 4763 h 602502"/>
              <a:gd name="connsiteX61" fmla="*/ 255487 w 765075"/>
              <a:gd name="connsiteY61" fmla="*/ 7144 h 602502"/>
              <a:gd name="connsiteX62" fmla="*/ 215006 w 765075"/>
              <a:gd name="connsiteY62" fmla="*/ 52388 h 602502"/>
              <a:gd name="connsiteX63" fmla="*/ 157856 w 765075"/>
              <a:gd name="connsiteY63" fmla="*/ 116682 h 602502"/>
              <a:gd name="connsiteX64" fmla="*/ 134044 w 765075"/>
              <a:gd name="connsiteY64" fmla="*/ 192882 h 602502"/>
              <a:gd name="connsiteX65" fmla="*/ 114994 w 765075"/>
              <a:gd name="connsiteY65" fmla="*/ 240507 h 602502"/>
              <a:gd name="connsiteX66" fmla="*/ 62606 w 765075"/>
              <a:gd name="connsiteY66" fmla="*/ 235744 h 602502"/>
              <a:gd name="connsiteX67" fmla="*/ 34031 w 765075"/>
              <a:gd name="connsiteY67" fmla="*/ 219076 h 602502"/>
              <a:gd name="connsiteX68" fmla="*/ 10219 w 765075"/>
              <a:gd name="connsiteY68" fmla="*/ 276225 h 602502"/>
              <a:gd name="connsiteX69" fmla="*/ 12600 w 765075"/>
              <a:gd name="connsiteY69" fmla="*/ 302419 h 602502"/>
              <a:gd name="connsiteX70" fmla="*/ 694 w 765075"/>
              <a:gd name="connsiteY70" fmla="*/ 338138 h 602502"/>
              <a:gd name="connsiteX0" fmla="*/ 694 w 765075"/>
              <a:gd name="connsiteY0" fmla="*/ 338138 h 602502"/>
              <a:gd name="connsiteX1" fmla="*/ 84037 w 765075"/>
              <a:gd name="connsiteY1" fmla="*/ 369094 h 602502"/>
              <a:gd name="connsiteX2" fmla="*/ 155475 w 765075"/>
              <a:gd name="connsiteY2" fmla="*/ 390525 h 602502"/>
              <a:gd name="connsiteX3" fmla="*/ 222150 w 765075"/>
              <a:gd name="connsiteY3" fmla="*/ 414338 h 602502"/>
              <a:gd name="connsiteX4" fmla="*/ 305494 w 765075"/>
              <a:gd name="connsiteY4" fmla="*/ 459582 h 602502"/>
              <a:gd name="connsiteX5" fmla="*/ 367406 w 765075"/>
              <a:gd name="connsiteY5" fmla="*/ 481013 h 602502"/>
              <a:gd name="connsiteX6" fmla="*/ 436462 w 765075"/>
              <a:gd name="connsiteY6" fmla="*/ 497682 h 602502"/>
              <a:gd name="connsiteX7" fmla="*/ 505518 w 765075"/>
              <a:gd name="connsiteY7" fmla="*/ 533400 h 602502"/>
              <a:gd name="connsiteX8" fmla="*/ 557906 w 765075"/>
              <a:gd name="connsiteY8" fmla="*/ 559593 h 602502"/>
              <a:gd name="connsiteX9" fmla="*/ 629344 w 765075"/>
              <a:gd name="connsiteY9" fmla="*/ 559594 h 602502"/>
              <a:gd name="connsiteX10" fmla="*/ 667444 w 765075"/>
              <a:gd name="connsiteY10" fmla="*/ 573882 h 602502"/>
              <a:gd name="connsiteX11" fmla="*/ 724595 w 765075"/>
              <a:gd name="connsiteY11" fmla="*/ 602457 h 602502"/>
              <a:gd name="connsiteX12" fmla="*/ 755550 w 765075"/>
              <a:gd name="connsiteY12" fmla="*/ 566738 h 602502"/>
              <a:gd name="connsiteX13" fmla="*/ 765075 w 765075"/>
              <a:gd name="connsiteY13" fmla="*/ 547688 h 602502"/>
              <a:gd name="connsiteX14" fmla="*/ 726975 w 765075"/>
              <a:gd name="connsiteY14" fmla="*/ 535781 h 602502"/>
              <a:gd name="connsiteX15" fmla="*/ 684112 w 765075"/>
              <a:gd name="connsiteY15" fmla="*/ 523875 h 602502"/>
              <a:gd name="connsiteX16" fmla="*/ 679350 w 765075"/>
              <a:gd name="connsiteY16" fmla="*/ 492919 h 602502"/>
              <a:gd name="connsiteX17" fmla="*/ 655537 w 765075"/>
              <a:gd name="connsiteY17" fmla="*/ 471488 h 602502"/>
              <a:gd name="connsiteX18" fmla="*/ 648394 w 765075"/>
              <a:gd name="connsiteY18" fmla="*/ 454819 h 602502"/>
              <a:gd name="connsiteX19" fmla="*/ 665062 w 765075"/>
              <a:gd name="connsiteY19" fmla="*/ 457200 h 602502"/>
              <a:gd name="connsiteX20" fmla="*/ 684112 w 765075"/>
              <a:gd name="connsiteY20" fmla="*/ 461963 h 602502"/>
              <a:gd name="connsiteX21" fmla="*/ 691256 w 765075"/>
              <a:gd name="connsiteY21" fmla="*/ 454819 h 602502"/>
              <a:gd name="connsiteX22" fmla="*/ 686494 w 765075"/>
              <a:gd name="connsiteY22" fmla="*/ 442913 h 602502"/>
              <a:gd name="connsiteX23" fmla="*/ 679350 w 765075"/>
              <a:gd name="connsiteY23" fmla="*/ 426244 h 602502"/>
              <a:gd name="connsiteX24" fmla="*/ 669825 w 765075"/>
              <a:gd name="connsiteY24" fmla="*/ 423863 h 602502"/>
              <a:gd name="connsiteX25" fmla="*/ 655537 w 765075"/>
              <a:gd name="connsiteY25" fmla="*/ 435769 h 602502"/>
              <a:gd name="connsiteX26" fmla="*/ 643631 w 765075"/>
              <a:gd name="connsiteY26" fmla="*/ 447675 h 602502"/>
              <a:gd name="connsiteX27" fmla="*/ 622200 w 765075"/>
              <a:gd name="connsiteY27" fmla="*/ 457200 h 602502"/>
              <a:gd name="connsiteX28" fmla="*/ 586481 w 765075"/>
              <a:gd name="connsiteY28" fmla="*/ 459582 h 602502"/>
              <a:gd name="connsiteX29" fmla="*/ 534094 w 765075"/>
              <a:gd name="connsiteY29" fmla="*/ 459582 h 602502"/>
              <a:gd name="connsiteX30" fmla="*/ 526950 w 765075"/>
              <a:gd name="connsiteY30" fmla="*/ 454819 h 602502"/>
              <a:gd name="connsiteX31" fmla="*/ 517425 w 765075"/>
              <a:gd name="connsiteY31" fmla="*/ 438150 h 602502"/>
              <a:gd name="connsiteX32" fmla="*/ 467419 w 765075"/>
              <a:gd name="connsiteY32" fmla="*/ 423863 h 602502"/>
              <a:gd name="connsiteX33" fmla="*/ 453131 w 765075"/>
              <a:gd name="connsiteY33" fmla="*/ 404813 h 602502"/>
              <a:gd name="connsiteX34" fmla="*/ 443606 w 765075"/>
              <a:gd name="connsiteY34" fmla="*/ 376238 h 602502"/>
              <a:gd name="connsiteX35" fmla="*/ 445987 w 765075"/>
              <a:gd name="connsiteY35" fmla="*/ 319088 h 602502"/>
              <a:gd name="connsiteX36" fmla="*/ 460275 w 765075"/>
              <a:gd name="connsiteY36" fmla="*/ 300038 h 602502"/>
              <a:gd name="connsiteX37" fmla="*/ 474562 w 765075"/>
              <a:gd name="connsiteY37" fmla="*/ 285750 h 602502"/>
              <a:gd name="connsiteX38" fmla="*/ 486469 w 765075"/>
              <a:gd name="connsiteY38" fmla="*/ 257175 h 602502"/>
              <a:gd name="connsiteX39" fmla="*/ 491231 w 765075"/>
              <a:gd name="connsiteY39" fmla="*/ 238125 h 602502"/>
              <a:gd name="connsiteX40" fmla="*/ 493612 w 765075"/>
              <a:gd name="connsiteY40" fmla="*/ 228600 h 602502"/>
              <a:gd name="connsiteX41" fmla="*/ 498375 w 765075"/>
              <a:gd name="connsiteY41" fmla="*/ 221457 h 602502"/>
              <a:gd name="connsiteX42" fmla="*/ 495994 w 765075"/>
              <a:gd name="connsiteY42" fmla="*/ 166688 h 602502"/>
              <a:gd name="connsiteX43" fmla="*/ 479325 w 765075"/>
              <a:gd name="connsiteY43" fmla="*/ 159544 h 602502"/>
              <a:gd name="connsiteX44" fmla="*/ 462656 w 765075"/>
              <a:gd name="connsiteY44" fmla="*/ 150019 h 602502"/>
              <a:gd name="connsiteX45" fmla="*/ 455512 w 765075"/>
              <a:gd name="connsiteY45" fmla="*/ 135732 h 602502"/>
              <a:gd name="connsiteX46" fmla="*/ 453131 w 765075"/>
              <a:gd name="connsiteY46" fmla="*/ 119063 h 602502"/>
              <a:gd name="connsiteX47" fmla="*/ 448369 w 765075"/>
              <a:gd name="connsiteY47" fmla="*/ 109538 h 602502"/>
              <a:gd name="connsiteX48" fmla="*/ 445987 w 765075"/>
              <a:gd name="connsiteY48" fmla="*/ 100013 h 602502"/>
              <a:gd name="connsiteX49" fmla="*/ 438844 w 765075"/>
              <a:gd name="connsiteY49" fmla="*/ 95250 h 602502"/>
              <a:gd name="connsiteX50" fmla="*/ 426937 w 765075"/>
              <a:gd name="connsiteY50" fmla="*/ 78582 h 602502"/>
              <a:gd name="connsiteX51" fmla="*/ 419794 w 765075"/>
              <a:gd name="connsiteY51" fmla="*/ 71438 h 602502"/>
              <a:gd name="connsiteX52" fmla="*/ 400744 w 765075"/>
              <a:gd name="connsiteY52" fmla="*/ 61913 h 602502"/>
              <a:gd name="connsiteX53" fmla="*/ 381694 w 765075"/>
              <a:gd name="connsiteY53" fmla="*/ 50007 h 602502"/>
              <a:gd name="connsiteX54" fmla="*/ 372169 w 765075"/>
              <a:gd name="connsiteY54" fmla="*/ 42863 h 602502"/>
              <a:gd name="connsiteX55" fmla="*/ 362644 w 765075"/>
              <a:gd name="connsiteY55" fmla="*/ 38100 h 602502"/>
              <a:gd name="connsiteX56" fmla="*/ 341212 w 765075"/>
              <a:gd name="connsiteY56" fmla="*/ 19050 h 602502"/>
              <a:gd name="connsiteX57" fmla="*/ 326925 w 765075"/>
              <a:gd name="connsiteY57" fmla="*/ 11907 h 602502"/>
              <a:gd name="connsiteX58" fmla="*/ 288825 w 765075"/>
              <a:gd name="connsiteY58" fmla="*/ 0 h 602502"/>
              <a:gd name="connsiteX59" fmla="*/ 267394 w 765075"/>
              <a:gd name="connsiteY59" fmla="*/ 4763 h 602502"/>
              <a:gd name="connsiteX60" fmla="*/ 255487 w 765075"/>
              <a:gd name="connsiteY60" fmla="*/ 7144 h 602502"/>
              <a:gd name="connsiteX61" fmla="*/ 215006 w 765075"/>
              <a:gd name="connsiteY61" fmla="*/ 52388 h 602502"/>
              <a:gd name="connsiteX62" fmla="*/ 157856 w 765075"/>
              <a:gd name="connsiteY62" fmla="*/ 116682 h 602502"/>
              <a:gd name="connsiteX63" fmla="*/ 134044 w 765075"/>
              <a:gd name="connsiteY63" fmla="*/ 192882 h 602502"/>
              <a:gd name="connsiteX64" fmla="*/ 114994 w 765075"/>
              <a:gd name="connsiteY64" fmla="*/ 240507 h 602502"/>
              <a:gd name="connsiteX65" fmla="*/ 62606 w 765075"/>
              <a:gd name="connsiteY65" fmla="*/ 235744 h 602502"/>
              <a:gd name="connsiteX66" fmla="*/ 34031 w 765075"/>
              <a:gd name="connsiteY66" fmla="*/ 219076 h 602502"/>
              <a:gd name="connsiteX67" fmla="*/ 10219 w 765075"/>
              <a:gd name="connsiteY67" fmla="*/ 276225 h 602502"/>
              <a:gd name="connsiteX68" fmla="*/ 12600 w 765075"/>
              <a:gd name="connsiteY68" fmla="*/ 302419 h 602502"/>
              <a:gd name="connsiteX69" fmla="*/ 694 w 765075"/>
              <a:gd name="connsiteY69" fmla="*/ 338138 h 602502"/>
              <a:gd name="connsiteX0" fmla="*/ 694 w 765075"/>
              <a:gd name="connsiteY0" fmla="*/ 338138 h 602502"/>
              <a:gd name="connsiteX1" fmla="*/ 84037 w 765075"/>
              <a:gd name="connsiteY1" fmla="*/ 369094 h 602502"/>
              <a:gd name="connsiteX2" fmla="*/ 155475 w 765075"/>
              <a:gd name="connsiteY2" fmla="*/ 390525 h 602502"/>
              <a:gd name="connsiteX3" fmla="*/ 222150 w 765075"/>
              <a:gd name="connsiteY3" fmla="*/ 414338 h 602502"/>
              <a:gd name="connsiteX4" fmla="*/ 305494 w 765075"/>
              <a:gd name="connsiteY4" fmla="*/ 459582 h 602502"/>
              <a:gd name="connsiteX5" fmla="*/ 367406 w 765075"/>
              <a:gd name="connsiteY5" fmla="*/ 481013 h 602502"/>
              <a:gd name="connsiteX6" fmla="*/ 436462 w 765075"/>
              <a:gd name="connsiteY6" fmla="*/ 497682 h 602502"/>
              <a:gd name="connsiteX7" fmla="*/ 505518 w 765075"/>
              <a:gd name="connsiteY7" fmla="*/ 533400 h 602502"/>
              <a:gd name="connsiteX8" fmla="*/ 557906 w 765075"/>
              <a:gd name="connsiteY8" fmla="*/ 559593 h 602502"/>
              <a:gd name="connsiteX9" fmla="*/ 629344 w 765075"/>
              <a:gd name="connsiteY9" fmla="*/ 559594 h 602502"/>
              <a:gd name="connsiteX10" fmla="*/ 667444 w 765075"/>
              <a:gd name="connsiteY10" fmla="*/ 573882 h 602502"/>
              <a:gd name="connsiteX11" fmla="*/ 724595 w 765075"/>
              <a:gd name="connsiteY11" fmla="*/ 602457 h 602502"/>
              <a:gd name="connsiteX12" fmla="*/ 755550 w 765075"/>
              <a:gd name="connsiteY12" fmla="*/ 566738 h 602502"/>
              <a:gd name="connsiteX13" fmla="*/ 765075 w 765075"/>
              <a:gd name="connsiteY13" fmla="*/ 547688 h 602502"/>
              <a:gd name="connsiteX14" fmla="*/ 726975 w 765075"/>
              <a:gd name="connsiteY14" fmla="*/ 535781 h 602502"/>
              <a:gd name="connsiteX15" fmla="*/ 684112 w 765075"/>
              <a:gd name="connsiteY15" fmla="*/ 523875 h 602502"/>
              <a:gd name="connsiteX16" fmla="*/ 679350 w 765075"/>
              <a:gd name="connsiteY16" fmla="*/ 492919 h 602502"/>
              <a:gd name="connsiteX17" fmla="*/ 655537 w 765075"/>
              <a:gd name="connsiteY17" fmla="*/ 471488 h 602502"/>
              <a:gd name="connsiteX18" fmla="*/ 648394 w 765075"/>
              <a:gd name="connsiteY18" fmla="*/ 454819 h 602502"/>
              <a:gd name="connsiteX19" fmla="*/ 684112 w 765075"/>
              <a:gd name="connsiteY19" fmla="*/ 461963 h 602502"/>
              <a:gd name="connsiteX20" fmla="*/ 691256 w 765075"/>
              <a:gd name="connsiteY20" fmla="*/ 454819 h 602502"/>
              <a:gd name="connsiteX21" fmla="*/ 686494 w 765075"/>
              <a:gd name="connsiteY21" fmla="*/ 442913 h 602502"/>
              <a:gd name="connsiteX22" fmla="*/ 679350 w 765075"/>
              <a:gd name="connsiteY22" fmla="*/ 426244 h 602502"/>
              <a:gd name="connsiteX23" fmla="*/ 669825 w 765075"/>
              <a:gd name="connsiteY23" fmla="*/ 423863 h 602502"/>
              <a:gd name="connsiteX24" fmla="*/ 655537 w 765075"/>
              <a:gd name="connsiteY24" fmla="*/ 435769 h 602502"/>
              <a:gd name="connsiteX25" fmla="*/ 643631 w 765075"/>
              <a:gd name="connsiteY25" fmla="*/ 447675 h 602502"/>
              <a:gd name="connsiteX26" fmla="*/ 622200 w 765075"/>
              <a:gd name="connsiteY26" fmla="*/ 457200 h 602502"/>
              <a:gd name="connsiteX27" fmla="*/ 586481 w 765075"/>
              <a:gd name="connsiteY27" fmla="*/ 459582 h 602502"/>
              <a:gd name="connsiteX28" fmla="*/ 534094 w 765075"/>
              <a:gd name="connsiteY28" fmla="*/ 459582 h 602502"/>
              <a:gd name="connsiteX29" fmla="*/ 526950 w 765075"/>
              <a:gd name="connsiteY29" fmla="*/ 454819 h 602502"/>
              <a:gd name="connsiteX30" fmla="*/ 517425 w 765075"/>
              <a:gd name="connsiteY30" fmla="*/ 438150 h 602502"/>
              <a:gd name="connsiteX31" fmla="*/ 467419 w 765075"/>
              <a:gd name="connsiteY31" fmla="*/ 423863 h 602502"/>
              <a:gd name="connsiteX32" fmla="*/ 453131 w 765075"/>
              <a:gd name="connsiteY32" fmla="*/ 404813 h 602502"/>
              <a:gd name="connsiteX33" fmla="*/ 443606 w 765075"/>
              <a:gd name="connsiteY33" fmla="*/ 376238 h 602502"/>
              <a:gd name="connsiteX34" fmla="*/ 445987 w 765075"/>
              <a:gd name="connsiteY34" fmla="*/ 319088 h 602502"/>
              <a:gd name="connsiteX35" fmla="*/ 460275 w 765075"/>
              <a:gd name="connsiteY35" fmla="*/ 300038 h 602502"/>
              <a:gd name="connsiteX36" fmla="*/ 474562 w 765075"/>
              <a:gd name="connsiteY36" fmla="*/ 285750 h 602502"/>
              <a:gd name="connsiteX37" fmla="*/ 486469 w 765075"/>
              <a:gd name="connsiteY37" fmla="*/ 257175 h 602502"/>
              <a:gd name="connsiteX38" fmla="*/ 491231 w 765075"/>
              <a:gd name="connsiteY38" fmla="*/ 238125 h 602502"/>
              <a:gd name="connsiteX39" fmla="*/ 493612 w 765075"/>
              <a:gd name="connsiteY39" fmla="*/ 228600 h 602502"/>
              <a:gd name="connsiteX40" fmla="*/ 498375 w 765075"/>
              <a:gd name="connsiteY40" fmla="*/ 221457 h 602502"/>
              <a:gd name="connsiteX41" fmla="*/ 495994 w 765075"/>
              <a:gd name="connsiteY41" fmla="*/ 166688 h 602502"/>
              <a:gd name="connsiteX42" fmla="*/ 479325 w 765075"/>
              <a:gd name="connsiteY42" fmla="*/ 159544 h 602502"/>
              <a:gd name="connsiteX43" fmla="*/ 462656 w 765075"/>
              <a:gd name="connsiteY43" fmla="*/ 150019 h 602502"/>
              <a:gd name="connsiteX44" fmla="*/ 455512 w 765075"/>
              <a:gd name="connsiteY44" fmla="*/ 135732 h 602502"/>
              <a:gd name="connsiteX45" fmla="*/ 453131 w 765075"/>
              <a:gd name="connsiteY45" fmla="*/ 119063 h 602502"/>
              <a:gd name="connsiteX46" fmla="*/ 448369 w 765075"/>
              <a:gd name="connsiteY46" fmla="*/ 109538 h 602502"/>
              <a:gd name="connsiteX47" fmla="*/ 445987 w 765075"/>
              <a:gd name="connsiteY47" fmla="*/ 100013 h 602502"/>
              <a:gd name="connsiteX48" fmla="*/ 438844 w 765075"/>
              <a:gd name="connsiteY48" fmla="*/ 95250 h 602502"/>
              <a:gd name="connsiteX49" fmla="*/ 426937 w 765075"/>
              <a:gd name="connsiteY49" fmla="*/ 78582 h 602502"/>
              <a:gd name="connsiteX50" fmla="*/ 419794 w 765075"/>
              <a:gd name="connsiteY50" fmla="*/ 71438 h 602502"/>
              <a:gd name="connsiteX51" fmla="*/ 400744 w 765075"/>
              <a:gd name="connsiteY51" fmla="*/ 61913 h 602502"/>
              <a:gd name="connsiteX52" fmla="*/ 381694 w 765075"/>
              <a:gd name="connsiteY52" fmla="*/ 50007 h 602502"/>
              <a:gd name="connsiteX53" fmla="*/ 372169 w 765075"/>
              <a:gd name="connsiteY53" fmla="*/ 42863 h 602502"/>
              <a:gd name="connsiteX54" fmla="*/ 362644 w 765075"/>
              <a:gd name="connsiteY54" fmla="*/ 38100 h 602502"/>
              <a:gd name="connsiteX55" fmla="*/ 341212 w 765075"/>
              <a:gd name="connsiteY55" fmla="*/ 19050 h 602502"/>
              <a:gd name="connsiteX56" fmla="*/ 326925 w 765075"/>
              <a:gd name="connsiteY56" fmla="*/ 11907 h 602502"/>
              <a:gd name="connsiteX57" fmla="*/ 288825 w 765075"/>
              <a:gd name="connsiteY57" fmla="*/ 0 h 602502"/>
              <a:gd name="connsiteX58" fmla="*/ 267394 w 765075"/>
              <a:gd name="connsiteY58" fmla="*/ 4763 h 602502"/>
              <a:gd name="connsiteX59" fmla="*/ 255487 w 765075"/>
              <a:gd name="connsiteY59" fmla="*/ 7144 h 602502"/>
              <a:gd name="connsiteX60" fmla="*/ 215006 w 765075"/>
              <a:gd name="connsiteY60" fmla="*/ 52388 h 602502"/>
              <a:gd name="connsiteX61" fmla="*/ 157856 w 765075"/>
              <a:gd name="connsiteY61" fmla="*/ 116682 h 602502"/>
              <a:gd name="connsiteX62" fmla="*/ 134044 w 765075"/>
              <a:gd name="connsiteY62" fmla="*/ 192882 h 602502"/>
              <a:gd name="connsiteX63" fmla="*/ 114994 w 765075"/>
              <a:gd name="connsiteY63" fmla="*/ 240507 h 602502"/>
              <a:gd name="connsiteX64" fmla="*/ 62606 w 765075"/>
              <a:gd name="connsiteY64" fmla="*/ 235744 h 602502"/>
              <a:gd name="connsiteX65" fmla="*/ 34031 w 765075"/>
              <a:gd name="connsiteY65" fmla="*/ 219076 h 602502"/>
              <a:gd name="connsiteX66" fmla="*/ 10219 w 765075"/>
              <a:gd name="connsiteY66" fmla="*/ 276225 h 602502"/>
              <a:gd name="connsiteX67" fmla="*/ 12600 w 765075"/>
              <a:gd name="connsiteY67" fmla="*/ 302419 h 602502"/>
              <a:gd name="connsiteX68" fmla="*/ 694 w 765075"/>
              <a:gd name="connsiteY68" fmla="*/ 338138 h 602502"/>
              <a:gd name="connsiteX0" fmla="*/ 694 w 765075"/>
              <a:gd name="connsiteY0" fmla="*/ 338138 h 602502"/>
              <a:gd name="connsiteX1" fmla="*/ 84037 w 765075"/>
              <a:gd name="connsiteY1" fmla="*/ 369094 h 602502"/>
              <a:gd name="connsiteX2" fmla="*/ 155475 w 765075"/>
              <a:gd name="connsiteY2" fmla="*/ 390525 h 602502"/>
              <a:gd name="connsiteX3" fmla="*/ 222150 w 765075"/>
              <a:gd name="connsiteY3" fmla="*/ 414338 h 602502"/>
              <a:gd name="connsiteX4" fmla="*/ 305494 w 765075"/>
              <a:gd name="connsiteY4" fmla="*/ 459582 h 602502"/>
              <a:gd name="connsiteX5" fmla="*/ 367406 w 765075"/>
              <a:gd name="connsiteY5" fmla="*/ 481013 h 602502"/>
              <a:gd name="connsiteX6" fmla="*/ 436462 w 765075"/>
              <a:gd name="connsiteY6" fmla="*/ 497682 h 602502"/>
              <a:gd name="connsiteX7" fmla="*/ 505518 w 765075"/>
              <a:gd name="connsiteY7" fmla="*/ 533400 h 602502"/>
              <a:gd name="connsiteX8" fmla="*/ 557906 w 765075"/>
              <a:gd name="connsiteY8" fmla="*/ 559593 h 602502"/>
              <a:gd name="connsiteX9" fmla="*/ 629344 w 765075"/>
              <a:gd name="connsiteY9" fmla="*/ 559594 h 602502"/>
              <a:gd name="connsiteX10" fmla="*/ 667444 w 765075"/>
              <a:gd name="connsiteY10" fmla="*/ 573882 h 602502"/>
              <a:gd name="connsiteX11" fmla="*/ 724595 w 765075"/>
              <a:gd name="connsiteY11" fmla="*/ 602457 h 602502"/>
              <a:gd name="connsiteX12" fmla="*/ 755550 w 765075"/>
              <a:gd name="connsiteY12" fmla="*/ 566738 h 602502"/>
              <a:gd name="connsiteX13" fmla="*/ 765075 w 765075"/>
              <a:gd name="connsiteY13" fmla="*/ 547688 h 602502"/>
              <a:gd name="connsiteX14" fmla="*/ 726975 w 765075"/>
              <a:gd name="connsiteY14" fmla="*/ 535781 h 602502"/>
              <a:gd name="connsiteX15" fmla="*/ 684112 w 765075"/>
              <a:gd name="connsiteY15" fmla="*/ 523875 h 602502"/>
              <a:gd name="connsiteX16" fmla="*/ 691256 w 765075"/>
              <a:gd name="connsiteY16" fmla="*/ 495300 h 602502"/>
              <a:gd name="connsiteX17" fmla="*/ 655537 w 765075"/>
              <a:gd name="connsiteY17" fmla="*/ 471488 h 602502"/>
              <a:gd name="connsiteX18" fmla="*/ 648394 w 765075"/>
              <a:gd name="connsiteY18" fmla="*/ 454819 h 602502"/>
              <a:gd name="connsiteX19" fmla="*/ 684112 w 765075"/>
              <a:gd name="connsiteY19" fmla="*/ 461963 h 602502"/>
              <a:gd name="connsiteX20" fmla="*/ 691256 w 765075"/>
              <a:gd name="connsiteY20" fmla="*/ 454819 h 602502"/>
              <a:gd name="connsiteX21" fmla="*/ 686494 w 765075"/>
              <a:gd name="connsiteY21" fmla="*/ 442913 h 602502"/>
              <a:gd name="connsiteX22" fmla="*/ 679350 w 765075"/>
              <a:gd name="connsiteY22" fmla="*/ 426244 h 602502"/>
              <a:gd name="connsiteX23" fmla="*/ 669825 w 765075"/>
              <a:gd name="connsiteY23" fmla="*/ 423863 h 602502"/>
              <a:gd name="connsiteX24" fmla="*/ 655537 w 765075"/>
              <a:gd name="connsiteY24" fmla="*/ 435769 h 602502"/>
              <a:gd name="connsiteX25" fmla="*/ 643631 w 765075"/>
              <a:gd name="connsiteY25" fmla="*/ 447675 h 602502"/>
              <a:gd name="connsiteX26" fmla="*/ 622200 w 765075"/>
              <a:gd name="connsiteY26" fmla="*/ 457200 h 602502"/>
              <a:gd name="connsiteX27" fmla="*/ 586481 w 765075"/>
              <a:gd name="connsiteY27" fmla="*/ 459582 h 602502"/>
              <a:gd name="connsiteX28" fmla="*/ 534094 w 765075"/>
              <a:gd name="connsiteY28" fmla="*/ 459582 h 602502"/>
              <a:gd name="connsiteX29" fmla="*/ 526950 w 765075"/>
              <a:gd name="connsiteY29" fmla="*/ 454819 h 602502"/>
              <a:gd name="connsiteX30" fmla="*/ 517425 w 765075"/>
              <a:gd name="connsiteY30" fmla="*/ 438150 h 602502"/>
              <a:gd name="connsiteX31" fmla="*/ 467419 w 765075"/>
              <a:gd name="connsiteY31" fmla="*/ 423863 h 602502"/>
              <a:gd name="connsiteX32" fmla="*/ 453131 w 765075"/>
              <a:gd name="connsiteY32" fmla="*/ 404813 h 602502"/>
              <a:gd name="connsiteX33" fmla="*/ 443606 w 765075"/>
              <a:gd name="connsiteY33" fmla="*/ 376238 h 602502"/>
              <a:gd name="connsiteX34" fmla="*/ 445987 w 765075"/>
              <a:gd name="connsiteY34" fmla="*/ 319088 h 602502"/>
              <a:gd name="connsiteX35" fmla="*/ 460275 w 765075"/>
              <a:gd name="connsiteY35" fmla="*/ 300038 h 602502"/>
              <a:gd name="connsiteX36" fmla="*/ 474562 w 765075"/>
              <a:gd name="connsiteY36" fmla="*/ 285750 h 602502"/>
              <a:gd name="connsiteX37" fmla="*/ 486469 w 765075"/>
              <a:gd name="connsiteY37" fmla="*/ 257175 h 602502"/>
              <a:gd name="connsiteX38" fmla="*/ 491231 w 765075"/>
              <a:gd name="connsiteY38" fmla="*/ 238125 h 602502"/>
              <a:gd name="connsiteX39" fmla="*/ 493612 w 765075"/>
              <a:gd name="connsiteY39" fmla="*/ 228600 h 602502"/>
              <a:gd name="connsiteX40" fmla="*/ 498375 w 765075"/>
              <a:gd name="connsiteY40" fmla="*/ 221457 h 602502"/>
              <a:gd name="connsiteX41" fmla="*/ 495994 w 765075"/>
              <a:gd name="connsiteY41" fmla="*/ 166688 h 602502"/>
              <a:gd name="connsiteX42" fmla="*/ 479325 w 765075"/>
              <a:gd name="connsiteY42" fmla="*/ 159544 h 602502"/>
              <a:gd name="connsiteX43" fmla="*/ 462656 w 765075"/>
              <a:gd name="connsiteY43" fmla="*/ 150019 h 602502"/>
              <a:gd name="connsiteX44" fmla="*/ 455512 w 765075"/>
              <a:gd name="connsiteY44" fmla="*/ 135732 h 602502"/>
              <a:gd name="connsiteX45" fmla="*/ 453131 w 765075"/>
              <a:gd name="connsiteY45" fmla="*/ 119063 h 602502"/>
              <a:gd name="connsiteX46" fmla="*/ 448369 w 765075"/>
              <a:gd name="connsiteY46" fmla="*/ 109538 h 602502"/>
              <a:gd name="connsiteX47" fmla="*/ 445987 w 765075"/>
              <a:gd name="connsiteY47" fmla="*/ 100013 h 602502"/>
              <a:gd name="connsiteX48" fmla="*/ 438844 w 765075"/>
              <a:gd name="connsiteY48" fmla="*/ 95250 h 602502"/>
              <a:gd name="connsiteX49" fmla="*/ 426937 w 765075"/>
              <a:gd name="connsiteY49" fmla="*/ 78582 h 602502"/>
              <a:gd name="connsiteX50" fmla="*/ 419794 w 765075"/>
              <a:gd name="connsiteY50" fmla="*/ 71438 h 602502"/>
              <a:gd name="connsiteX51" fmla="*/ 400744 w 765075"/>
              <a:gd name="connsiteY51" fmla="*/ 61913 h 602502"/>
              <a:gd name="connsiteX52" fmla="*/ 381694 w 765075"/>
              <a:gd name="connsiteY52" fmla="*/ 50007 h 602502"/>
              <a:gd name="connsiteX53" fmla="*/ 372169 w 765075"/>
              <a:gd name="connsiteY53" fmla="*/ 42863 h 602502"/>
              <a:gd name="connsiteX54" fmla="*/ 362644 w 765075"/>
              <a:gd name="connsiteY54" fmla="*/ 38100 h 602502"/>
              <a:gd name="connsiteX55" fmla="*/ 341212 w 765075"/>
              <a:gd name="connsiteY55" fmla="*/ 19050 h 602502"/>
              <a:gd name="connsiteX56" fmla="*/ 326925 w 765075"/>
              <a:gd name="connsiteY56" fmla="*/ 11907 h 602502"/>
              <a:gd name="connsiteX57" fmla="*/ 288825 w 765075"/>
              <a:gd name="connsiteY57" fmla="*/ 0 h 602502"/>
              <a:gd name="connsiteX58" fmla="*/ 267394 w 765075"/>
              <a:gd name="connsiteY58" fmla="*/ 4763 h 602502"/>
              <a:gd name="connsiteX59" fmla="*/ 255487 w 765075"/>
              <a:gd name="connsiteY59" fmla="*/ 7144 h 602502"/>
              <a:gd name="connsiteX60" fmla="*/ 215006 w 765075"/>
              <a:gd name="connsiteY60" fmla="*/ 52388 h 602502"/>
              <a:gd name="connsiteX61" fmla="*/ 157856 w 765075"/>
              <a:gd name="connsiteY61" fmla="*/ 116682 h 602502"/>
              <a:gd name="connsiteX62" fmla="*/ 134044 w 765075"/>
              <a:gd name="connsiteY62" fmla="*/ 192882 h 602502"/>
              <a:gd name="connsiteX63" fmla="*/ 114994 w 765075"/>
              <a:gd name="connsiteY63" fmla="*/ 240507 h 602502"/>
              <a:gd name="connsiteX64" fmla="*/ 62606 w 765075"/>
              <a:gd name="connsiteY64" fmla="*/ 235744 h 602502"/>
              <a:gd name="connsiteX65" fmla="*/ 34031 w 765075"/>
              <a:gd name="connsiteY65" fmla="*/ 219076 h 602502"/>
              <a:gd name="connsiteX66" fmla="*/ 10219 w 765075"/>
              <a:gd name="connsiteY66" fmla="*/ 276225 h 602502"/>
              <a:gd name="connsiteX67" fmla="*/ 12600 w 765075"/>
              <a:gd name="connsiteY67" fmla="*/ 302419 h 602502"/>
              <a:gd name="connsiteX68" fmla="*/ 694 w 765075"/>
              <a:gd name="connsiteY68" fmla="*/ 338138 h 602502"/>
              <a:gd name="connsiteX0" fmla="*/ 694 w 765075"/>
              <a:gd name="connsiteY0" fmla="*/ 338138 h 602502"/>
              <a:gd name="connsiteX1" fmla="*/ 84037 w 765075"/>
              <a:gd name="connsiteY1" fmla="*/ 369094 h 602502"/>
              <a:gd name="connsiteX2" fmla="*/ 155475 w 765075"/>
              <a:gd name="connsiteY2" fmla="*/ 390525 h 602502"/>
              <a:gd name="connsiteX3" fmla="*/ 222150 w 765075"/>
              <a:gd name="connsiteY3" fmla="*/ 414338 h 602502"/>
              <a:gd name="connsiteX4" fmla="*/ 305494 w 765075"/>
              <a:gd name="connsiteY4" fmla="*/ 459582 h 602502"/>
              <a:gd name="connsiteX5" fmla="*/ 367406 w 765075"/>
              <a:gd name="connsiteY5" fmla="*/ 481013 h 602502"/>
              <a:gd name="connsiteX6" fmla="*/ 436462 w 765075"/>
              <a:gd name="connsiteY6" fmla="*/ 497682 h 602502"/>
              <a:gd name="connsiteX7" fmla="*/ 505518 w 765075"/>
              <a:gd name="connsiteY7" fmla="*/ 533400 h 602502"/>
              <a:gd name="connsiteX8" fmla="*/ 557906 w 765075"/>
              <a:gd name="connsiteY8" fmla="*/ 559593 h 602502"/>
              <a:gd name="connsiteX9" fmla="*/ 629344 w 765075"/>
              <a:gd name="connsiteY9" fmla="*/ 559594 h 602502"/>
              <a:gd name="connsiteX10" fmla="*/ 667444 w 765075"/>
              <a:gd name="connsiteY10" fmla="*/ 573882 h 602502"/>
              <a:gd name="connsiteX11" fmla="*/ 724595 w 765075"/>
              <a:gd name="connsiteY11" fmla="*/ 602457 h 602502"/>
              <a:gd name="connsiteX12" fmla="*/ 755550 w 765075"/>
              <a:gd name="connsiteY12" fmla="*/ 566738 h 602502"/>
              <a:gd name="connsiteX13" fmla="*/ 765075 w 765075"/>
              <a:gd name="connsiteY13" fmla="*/ 547688 h 602502"/>
              <a:gd name="connsiteX14" fmla="*/ 726975 w 765075"/>
              <a:gd name="connsiteY14" fmla="*/ 535781 h 602502"/>
              <a:gd name="connsiteX15" fmla="*/ 672206 w 765075"/>
              <a:gd name="connsiteY15" fmla="*/ 521494 h 602502"/>
              <a:gd name="connsiteX16" fmla="*/ 691256 w 765075"/>
              <a:gd name="connsiteY16" fmla="*/ 495300 h 602502"/>
              <a:gd name="connsiteX17" fmla="*/ 655537 w 765075"/>
              <a:gd name="connsiteY17" fmla="*/ 471488 h 602502"/>
              <a:gd name="connsiteX18" fmla="*/ 648394 w 765075"/>
              <a:gd name="connsiteY18" fmla="*/ 454819 h 602502"/>
              <a:gd name="connsiteX19" fmla="*/ 684112 w 765075"/>
              <a:gd name="connsiteY19" fmla="*/ 461963 h 602502"/>
              <a:gd name="connsiteX20" fmla="*/ 691256 w 765075"/>
              <a:gd name="connsiteY20" fmla="*/ 454819 h 602502"/>
              <a:gd name="connsiteX21" fmla="*/ 686494 w 765075"/>
              <a:gd name="connsiteY21" fmla="*/ 442913 h 602502"/>
              <a:gd name="connsiteX22" fmla="*/ 679350 w 765075"/>
              <a:gd name="connsiteY22" fmla="*/ 426244 h 602502"/>
              <a:gd name="connsiteX23" fmla="*/ 669825 w 765075"/>
              <a:gd name="connsiteY23" fmla="*/ 423863 h 602502"/>
              <a:gd name="connsiteX24" fmla="*/ 655537 w 765075"/>
              <a:gd name="connsiteY24" fmla="*/ 435769 h 602502"/>
              <a:gd name="connsiteX25" fmla="*/ 643631 w 765075"/>
              <a:gd name="connsiteY25" fmla="*/ 447675 h 602502"/>
              <a:gd name="connsiteX26" fmla="*/ 622200 w 765075"/>
              <a:gd name="connsiteY26" fmla="*/ 457200 h 602502"/>
              <a:gd name="connsiteX27" fmla="*/ 586481 w 765075"/>
              <a:gd name="connsiteY27" fmla="*/ 459582 h 602502"/>
              <a:gd name="connsiteX28" fmla="*/ 534094 w 765075"/>
              <a:gd name="connsiteY28" fmla="*/ 459582 h 602502"/>
              <a:gd name="connsiteX29" fmla="*/ 526950 w 765075"/>
              <a:gd name="connsiteY29" fmla="*/ 454819 h 602502"/>
              <a:gd name="connsiteX30" fmla="*/ 517425 w 765075"/>
              <a:gd name="connsiteY30" fmla="*/ 438150 h 602502"/>
              <a:gd name="connsiteX31" fmla="*/ 467419 w 765075"/>
              <a:gd name="connsiteY31" fmla="*/ 423863 h 602502"/>
              <a:gd name="connsiteX32" fmla="*/ 453131 w 765075"/>
              <a:gd name="connsiteY32" fmla="*/ 404813 h 602502"/>
              <a:gd name="connsiteX33" fmla="*/ 443606 w 765075"/>
              <a:gd name="connsiteY33" fmla="*/ 376238 h 602502"/>
              <a:gd name="connsiteX34" fmla="*/ 445987 w 765075"/>
              <a:gd name="connsiteY34" fmla="*/ 319088 h 602502"/>
              <a:gd name="connsiteX35" fmla="*/ 460275 w 765075"/>
              <a:gd name="connsiteY35" fmla="*/ 300038 h 602502"/>
              <a:gd name="connsiteX36" fmla="*/ 474562 w 765075"/>
              <a:gd name="connsiteY36" fmla="*/ 285750 h 602502"/>
              <a:gd name="connsiteX37" fmla="*/ 486469 w 765075"/>
              <a:gd name="connsiteY37" fmla="*/ 257175 h 602502"/>
              <a:gd name="connsiteX38" fmla="*/ 491231 w 765075"/>
              <a:gd name="connsiteY38" fmla="*/ 238125 h 602502"/>
              <a:gd name="connsiteX39" fmla="*/ 493612 w 765075"/>
              <a:gd name="connsiteY39" fmla="*/ 228600 h 602502"/>
              <a:gd name="connsiteX40" fmla="*/ 498375 w 765075"/>
              <a:gd name="connsiteY40" fmla="*/ 221457 h 602502"/>
              <a:gd name="connsiteX41" fmla="*/ 495994 w 765075"/>
              <a:gd name="connsiteY41" fmla="*/ 166688 h 602502"/>
              <a:gd name="connsiteX42" fmla="*/ 479325 w 765075"/>
              <a:gd name="connsiteY42" fmla="*/ 159544 h 602502"/>
              <a:gd name="connsiteX43" fmla="*/ 462656 w 765075"/>
              <a:gd name="connsiteY43" fmla="*/ 150019 h 602502"/>
              <a:gd name="connsiteX44" fmla="*/ 455512 w 765075"/>
              <a:gd name="connsiteY44" fmla="*/ 135732 h 602502"/>
              <a:gd name="connsiteX45" fmla="*/ 453131 w 765075"/>
              <a:gd name="connsiteY45" fmla="*/ 119063 h 602502"/>
              <a:gd name="connsiteX46" fmla="*/ 448369 w 765075"/>
              <a:gd name="connsiteY46" fmla="*/ 109538 h 602502"/>
              <a:gd name="connsiteX47" fmla="*/ 445987 w 765075"/>
              <a:gd name="connsiteY47" fmla="*/ 100013 h 602502"/>
              <a:gd name="connsiteX48" fmla="*/ 438844 w 765075"/>
              <a:gd name="connsiteY48" fmla="*/ 95250 h 602502"/>
              <a:gd name="connsiteX49" fmla="*/ 426937 w 765075"/>
              <a:gd name="connsiteY49" fmla="*/ 78582 h 602502"/>
              <a:gd name="connsiteX50" fmla="*/ 419794 w 765075"/>
              <a:gd name="connsiteY50" fmla="*/ 71438 h 602502"/>
              <a:gd name="connsiteX51" fmla="*/ 400744 w 765075"/>
              <a:gd name="connsiteY51" fmla="*/ 61913 h 602502"/>
              <a:gd name="connsiteX52" fmla="*/ 381694 w 765075"/>
              <a:gd name="connsiteY52" fmla="*/ 50007 h 602502"/>
              <a:gd name="connsiteX53" fmla="*/ 372169 w 765075"/>
              <a:gd name="connsiteY53" fmla="*/ 42863 h 602502"/>
              <a:gd name="connsiteX54" fmla="*/ 362644 w 765075"/>
              <a:gd name="connsiteY54" fmla="*/ 38100 h 602502"/>
              <a:gd name="connsiteX55" fmla="*/ 341212 w 765075"/>
              <a:gd name="connsiteY55" fmla="*/ 19050 h 602502"/>
              <a:gd name="connsiteX56" fmla="*/ 326925 w 765075"/>
              <a:gd name="connsiteY56" fmla="*/ 11907 h 602502"/>
              <a:gd name="connsiteX57" fmla="*/ 288825 w 765075"/>
              <a:gd name="connsiteY57" fmla="*/ 0 h 602502"/>
              <a:gd name="connsiteX58" fmla="*/ 267394 w 765075"/>
              <a:gd name="connsiteY58" fmla="*/ 4763 h 602502"/>
              <a:gd name="connsiteX59" fmla="*/ 255487 w 765075"/>
              <a:gd name="connsiteY59" fmla="*/ 7144 h 602502"/>
              <a:gd name="connsiteX60" fmla="*/ 215006 w 765075"/>
              <a:gd name="connsiteY60" fmla="*/ 52388 h 602502"/>
              <a:gd name="connsiteX61" fmla="*/ 157856 w 765075"/>
              <a:gd name="connsiteY61" fmla="*/ 116682 h 602502"/>
              <a:gd name="connsiteX62" fmla="*/ 134044 w 765075"/>
              <a:gd name="connsiteY62" fmla="*/ 192882 h 602502"/>
              <a:gd name="connsiteX63" fmla="*/ 114994 w 765075"/>
              <a:gd name="connsiteY63" fmla="*/ 240507 h 602502"/>
              <a:gd name="connsiteX64" fmla="*/ 62606 w 765075"/>
              <a:gd name="connsiteY64" fmla="*/ 235744 h 602502"/>
              <a:gd name="connsiteX65" fmla="*/ 34031 w 765075"/>
              <a:gd name="connsiteY65" fmla="*/ 219076 h 602502"/>
              <a:gd name="connsiteX66" fmla="*/ 10219 w 765075"/>
              <a:gd name="connsiteY66" fmla="*/ 276225 h 602502"/>
              <a:gd name="connsiteX67" fmla="*/ 12600 w 765075"/>
              <a:gd name="connsiteY67" fmla="*/ 302419 h 602502"/>
              <a:gd name="connsiteX68" fmla="*/ 694 w 765075"/>
              <a:gd name="connsiteY68" fmla="*/ 338138 h 602502"/>
              <a:gd name="connsiteX0" fmla="*/ 694 w 765075"/>
              <a:gd name="connsiteY0" fmla="*/ 338138 h 602502"/>
              <a:gd name="connsiteX1" fmla="*/ 84037 w 765075"/>
              <a:gd name="connsiteY1" fmla="*/ 369094 h 602502"/>
              <a:gd name="connsiteX2" fmla="*/ 155475 w 765075"/>
              <a:gd name="connsiteY2" fmla="*/ 390525 h 602502"/>
              <a:gd name="connsiteX3" fmla="*/ 222150 w 765075"/>
              <a:gd name="connsiteY3" fmla="*/ 414338 h 602502"/>
              <a:gd name="connsiteX4" fmla="*/ 305494 w 765075"/>
              <a:gd name="connsiteY4" fmla="*/ 459582 h 602502"/>
              <a:gd name="connsiteX5" fmla="*/ 367406 w 765075"/>
              <a:gd name="connsiteY5" fmla="*/ 481013 h 602502"/>
              <a:gd name="connsiteX6" fmla="*/ 436462 w 765075"/>
              <a:gd name="connsiteY6" fmla="*/ 497682 h 602502"/>
              <a:gd name="connsiteX7" fmla="*/ 505518 w 765075"/>
              <a:gd name="connsiteY7" fmla="*/ 533400 h 602502"/>
              <a:gd name="connsiteX8" fmla="*/ 557906 w 765075"/>
              <a:gd name="connsiteY8" fmla="*/ 559593 h 602502"/>
              <a:gd name="connsiteX9" fmla="*/ 629344 w 765075"/>
              <a:gd name="connsiteY9" fmla="*/ 559594 h 602502"/>
              <a:gd name="connsiteX10" fmla="*/ 667444 w 765075"/>
              <a:gd name="connsiteY10" fmla="*/ 573882 h 602502"/>
              <a:gd name="connsiteX11" fmla="*/ 724595 w 765075"/>
              <a:gd name="connsiteY11" fmla="*/ 602457 h 602502"/>
              <a:gd name="connsiteX12" fmla="*/ 755550 w 765075"/>
              <a:gd name="connsiteY12" fmla="*/ 566738 h 602502"/>
              <a:gd name="connsiteX13" fmla="*/ 765075 w 765075"/>
              <a:gd name="connsiteY13" fmla="*/ 547688 h 602502"/>
              <a:gd name="connsiteX14" fmla="*/ 726975 w 765075"/>
              <a:gd name="connsiteY14" fmla="*/ 535781 h 602502"/>
              <a:gd name="connsiteX15" fmla="*/ 672206 w 765075"/>
              <a:gd name="connsiteY15" fmla="*/ 521494 h 602502"/>
              <a:gd name="connsiteX16" fmla="*/ 691256 w 765075"/>
              <a:gd name="connsiteY16" fmla="*/ 495300 h 602502"/>
              <a:gd name="connsiteX17" fmla="*/ 660299 w 765075"/>
              <a:gd name="connsiteY17" fmla="*/ 488157 h 602502"/>
              <a:gd name="connsiteX18" fmla="*/ 648394 w 765075"/>
              <a:gd name="connsiteY18" fmla="*/ 454819 h 602502"/>
              <a:gd name="connsiteX19" fmla="*/ 684112 w 765075"/>
              <a:gd name="connsiteY19" fmla="*/ 461963 h 602502"/>
              <a:gd name="connsiteX20" fmla="*/ 691256 w 765075"/>
              <a:gd name="connsiteY20" fmla="*/ 454819 h 602502"/>
              <a:gd name="connsiteX21" fmla="*/ 686494 w 765075"/>
              <a:gd name="connsiteY21" fmla="*/ 442913 h 602502"/>
              <a:gd name="connsiteX22" fmla="*/ 679350 w 765075"/>
              <a:gd name="connsiteY22" fmla="*/ 426244 h 602502"/>
              <a:gd name="connsiteX23" fmla="*/ 669825 w 765075"/>
              <a:gd name="connsiteY23" fmla="*/ 423863 h 602502"/>
              <a:gd name="connsiteX24" fmla="*/ 655537 w 765075"/>
              <a:gd name="connsiteY24" fmla="*/ 435769 h 602502"/>
              <a:gd name="connsiteX25" fmla="*/ 643631 w 765075"/>
              <a:gd name="connsiteY25" fmla="*/ 447675 h 602502"/>
              <a:gd name="connsiteX26" fmla="*/ 622200 w 765075"/>
              <a:gd name="connsiteY26" fmla="*/ 457200 h 602502"/>
              <a:gd name="connsiteX27" fmla="*/ 586481 w 765075"/>
              <a:gd name="connsiteY27" fmla="*/ 459582 h 602502"/>
              <a:gd name="connsiteX28" fmla="*/ 534094 w 765075"/>
              <a:gd name="connsiteY28" fmla="*/ 459582 h 602502"/>
              <a:gd name="connsiteX29" fmla="*/ 526950 w 765075"/>
              <a:gd name="connsiteY29" fmla="*/ 454819 h 602502"/>
              <a:gd name="connsiteX30" fmla="*/ 517425 w 765075"/>
              <a:gd name="connsiteY30" fmla="*/ 438150 h 602502"/>
              <a:gd name="connsiteX31" fmla="*/ 467419 w 765075"/>
              <a:gd name="connsiteY31" fmla="*/ 423863 h 602502"/>
              <a:gd name="connsiteX32" fmla="*/ 453131 w 765075"/>
              <a:gd name="connsiteY32" fmla="*/ 404813 h 602502"/>
              <a:gd name="connsiteX33" fmla="*/ 443606 w 765075"/>
              <a:gd name="connsiteY33" fmla="*/ 376238 h 602502"/>
              <a:gd name="connsiteX34" fmla="*/ 445987 w 765075"/>
              <a:gd name="connsiteY34" fmla="*/ 319088 h 602502"/>
              <a:gd name="connsiteX35" fmla="*/ 460275 w 765075"/>
              <a:gd name="connsiteY35" fmla="*/ 300038 h 602502"/>
              <a:gd name="connsiteX36" fmla="*/ 474562 w 765075"/>
              <a:gd name="connsiteY36" fmla="*/ 285750 h 602502"/>
              <a:gd name="connsiteX37" fmla="*/ 486469 w 765075"/>
              <a:gd name="connsiteY37" fmla="*/ 257175 h 602502"/>
              <a:gd name="connsiteX38" fmla="*/ 491231 w 765075"/>
              <a:gd name="connsiteY38" fmla="*/ 238125 h 602502"/>
              <a:gd name="connsiteX39" fmla="*/ 493612 w 765075"/>
              <a:gd name="connsiteY39" fmla="*/ 228600 h 602502"/>
              <a:gd name="connsiteX40" fmla="*/ 498375 w 765075"/>
              <a:gd name="connsiteY40" fmla="*/ 221457 h 602502"/>
              <a:gd name="connsiteX41" fmla="*/ 495994 w 765075"/>
              <a:gd name="connsiteY41" fmla="*/ 166688 h 602502"/>
              <a:gd name="connsiteX42" fmla="*/ 479325 w 765075"/>
              <a:gd name="connsiteY42" fmla="*/ 159544 h 602502"/>
              <a:gd name="connsiteX43" fmla="*/ 462656 w 765075"/>
              <a:gd name="connsiteY43" fmla="*/ 150019 h 602502"/>
              <a:gd name="connsiteX44" fmla="*/ 455512 w 765075"/>
              <a:gd name="connsiteY44" fmla="*/ 135732 h 602502"/>
              <a:gd name="connsiteX45" fmla="*/ 453131 w 765075"/>
              <a:gd name="connsiteY45" fmla="*/ 119063 h 602502"/>
              <a:gd name="connsiteX46" fmla="*/ 448369 w 765075"/>
              <a:gd name="connsiteY46" fmla="*/ 109538 h 602502"/>
              <a:gd name="connsiteX47" fmla="*/ 445987 w 765075"/>
              <a:gd name="connsiteY47" fmla="*/ 100013 h 602502"/>
              <a:gd name="connsiteX48" fmla="*/ 438844 w 765075"/>
              <a:gd name="connsiteY48" fmla="*/ 95250 h 602502"/>
              <a:gd name="connsiteX49" fmla="*/ 426937 w 765075"/>
              <a:gd name="connsiteY49" fmla="*/ 78582 h 602502"/>
              <a:gd name="connsiteX50" fmla="*/ 419794 w 765075"/>
              <a:gd name="connsiteY50" fmla="*/ 71438 h 602502"/>
              <a:gd name="connsiteX51" fmla="*/ 400744 w 765075"/>
              <a:gd name="connsiteY51" fmla="*/ 61913 h 602502"/>
              <a:gd name="connsiteX52" fmla="*/ 381694 w 765075"/>
              <a:gd name="connsiteY52" fmla="*/ 50007 h 602502"/>
              <a:gd name="connsiteX53" fmla="*/ 372169 w 765075"/>
              <a:gd name="connsiteY53" fmla="*/ 42863 h 602502"/>
              <a:gd name="connsiteX54" fmla="*/ 362644 w 765075"/>
              <a:gd name="connsiteY54" fmla="*/ 38100 h 602502"/>
              <a:gd name="connsiteX55" fmla="*/ 341212 w 765075"/>
              <a:gd name="connsiteY55" fmla="*/ 19050 h 602502"/>
              <a:gd name="connsiteX56" fmla="*/ 326925 w 765075"/>
              <a:gd name="connsiteY56" fmla="*/ 11907 h 602502"/>
              <a:gd name="connsiteX57" fmla="*/ 288825 w 765075"/>
              <a:gd name="connsiteY57" fmla="*/ 0 h 602502"/>
              <a:gd name="connsiteX58" fmla="*/ 267394 w 765075"/>
              <a:gd name="connsiteY58" fmla="*/ 4763 h 602502"/>
              <a:gd name="connsiteX59" fmla="*/ 255487 w 765075"/>
              <a:gd name="connsiteY59" fmla="*/ 7144 h 602502"/>
              <a:gd name="connsiteX60" fmla="*/ 215006 w 765075"/>
              <a:gd name="connsiteY60" fmla="*/ 52388 h 602502"/>
              <a:gd name="connsiteX61" fmla="*/ 157856 w 765075"/>
              <a:gd name="connsiteY61" fmla="*/ 116682 h 602502"/>
              <a:gd name="connsiteX62" fmla="*/ 134044 w 765075"/>
              <a:gd name="connsiteY62" fmla="*/ 192882 h 602502"/>
              <a:gd name="connsiteX63" fmla="*/ 114994 w 765075"/>
              <a:gd name="connsiteY63" fmla="*/ 240507 h 602502"/>
              <a:gd name="connsiteX64" fmla="*/ 62606 w 765075"/>
              <a:gd name="connsiteY64" fmla="*/ 235744 h 602502"/>
              <a:gd name="connsiteX65" fmla="*/ 34031 w 765075"/>
              <a:gd name="connsiteY65" fmla="*/ 219076 h 602502"/>
              <a:gd name="connsiteX66" fmla="*/ 10219 w 765075"/>
              <a:gd name="connsiteY66" fmla="*/ 276225 h 602502"/>
              <a:gd name="connsiteX67" fmla="*/ 12600 w 765075"/>
              <a:gd name="connsiteY67" fmla="*/ 302419 h 602502"/>
              <a:gd name="connsiteX68" fmla="*/ 694 w 765075"/>
              <a:gd name="connsiteY68" fmla="*/ 338138 h 602502"/>
              <a:gd name="connsiteX0" fmla="*/ 694 w 765075"/>
              <a:gd name="connsiteY0" fmla="*/ 338138 h 602502"/>
              <a:gd name="connsiteX1" fmla="*/ 84037 w 765075"/>
              <a:gd name="connsiteY1" fmla="*/ 369094 h 602502"/>
              <a:gd name="connsiteX2" fmla="*/ 155475 w 765075"/>
              <a:gd name="connsiteY2" fmla="*/ 390525 h 602502"/>
              <a:gd name="connsiteX3" fmla="*/ 222150 w 765075"/>
              <a:gd name="connsiteY3" fmla="*/ 414338 h 602502"/>
              <a:gd name="connsiteX4" fmla="*/ 305494 w 765075"/>
              <a:gd name="connsiteY4" fmla="*/ 459582 h 602502"/>
              <a:gd name="connsiteX5" fmla="*/ 367406 w 765075"/>
              <a:gd name="connsiteY5" fmla="*/ 481013 h 602502"/>
              <a:gd name="connsiteX6" fmla="*/ 436462 w 765075"/>
              <a:gd name="connsiteY6" fmla="*/ 497682 h 602502"/>
              <a:gd name="connsiteX7" fmla="*/ 505518 w 765075"/>
              <a:gd name="connsiteY7" fmla="*/ 533400 h 602502"/>
              <a:gd name="connsiteX8" fmla="*/ 557906 w 765075"/>
              <a:gd name="connsiteY8" fmla="*/ 559593 h 602502"/>
              <a:gd name="connsiteX9" fmla="*/ 629344 w 765075"/>
              <a:gd name="connsiteY9" fmla="*/ 559594 h 602502"/>
              <a:gd name="connsiteX10" fmla="*/ 667444 w 765075"/>
              <a:gd name="connsiteY10" fmla="*/ 573882 h 602502"/>
              <a:gd name="connsiteX11" fmla="*/ 724595 w 765075"/>
              <a:gd name="connsiteY11" fmla="*/ 602457 h 602502"/>
              <a:gd name="connsiteX12" fmla="*/ 755550 w 765075"/>
              <a:gd name="connsiteY12" fmla="*/ 566738 h 602502"/>
              <a:gd name="connsiteX13" fmla="*/ 765075 w 765075"/>
              <a:gd name="connsiteY13" fmla="*/ 547688 h 602502"/>
              <a:gd name="connsiteX14" fmla="*/ 726975 w 765075"/>
              <a:gd name="connsiteY14" fmla="*/ 535781 h 602502"/>
              <a:gd name="connsiteX15" fmla="*/ 672206 w 765075"/>
              <a:gd name="connsiteY15" fmla="*/ 521494 h 602502"/>
              <a:gd name="connsiteX16" fmla="*/ 691256 w 765075"/>
              <a:gd name="connsiteY16" fmla="*/ 495300 h 602502"/>
              <a:gd name="connsiteX17" fmla="*/ 660299 w 765075"/>
              <a:gd name="connsiteY17" fmla="*/ 488157 h 602502"/>
              <a:gd name="connsiteX18" fmla="*/ 648394 w 765075"/>
              <a:gd name="connsiteY18" fmla="*/ 454819 h 602502"/>
              <a:gd name="connsiteX19" fmla="*/ 684112 w 765075"/>
              <a:gd name="connsiteY19" fmla="*/ 461963 h 602502"/>
              <a:gd name="connsiteX20" fmla="*/ 686494 w 765075"/>
              <a:gd name="connsiteY20" fmla="*/ 442913 h 602502"/>
              <a:gd name="connsiteX21" fmla="*/ 679350 w 765075"/>
              <a:gd name="connsiteY21" fmla="*/ 426244 h 602502"/>
              <a:gd name="connsiteX22" fmla="*/ 669825 w 765075"/>
              <a:gd name="connsiteY22" fmla="*/ 423863 h 602502"/>
              <a:gd name="connsiteX23" fmla="*/ 655537 w 765075"/>
              <a:gd name="connsiteY23" fmla="*/ 435769 h 602502"/>
              <a:gd name="connsiteX24" fmla="*/ 643631 w 765075"/>
              <a:gd name="connsiteY24" fmla="*/ 447675 h 602502"/>
              <a:gd name="connsiteX25" fmla="*/ 622200 w 765075"/>
              <a:gd name="connsiteY25" fmla="*/ 457200 h 602502"/>
              <a:gd name="connsiteX26" fmla="*/ 586481 w 765075"/>
              <a:gd name="connsiteY26" fmla="*/ 459582 h 602502"/>
              <a:gd name="connsiteX27" fmla="*/ 534094 w 765075"/>
              <a:gd name="connsiteY27" fmla="*/ 459582 h 602502"/>
              <a:gd name="connsiteX28" fmla="*/ 526950 w 765075"/>
              <a:gd name="connsiteY28" fmla="*/ 454819 h 602502"/>
              <a:gd name="connsiteX29" fmla="*/ 517425 w 765075"/>
              <a:gd name="connsiteY29" fmla="*/ 438150 h 602502"/>
              <a:gd name="connsiteX30" fmla="*/ 467419 w 765075"/>
              <a:gd name="connsiteY30" fmla="*/ 423863 h 602502"/>
              <a:gd name="connsiteX31" fmla="*/ 453131 w 765075"/>
              <a:gd name="connsiteY31" fmla="*/ 404813 h 602502"/>
              <a:gd name="connsiteX32" fmla="*/ 443606 w 765075"/>
              <a:gd name="connsiteY32" fmla="*/ 376238 h 602502"/>
              <a:gd name="connsiteX33" fmla="*/ 445987 w 765075"/>
              <a:gd name="connsiteY33" fmla="*/ 319088 h 602502"/>
              <a:gd name="connsiteX34" fmla="*/ 460275 w 765075"/>
              <a:gd name="connsiteY34" fmla="*/ 300038 h 602502"/>
              <a:gd name="connsiteX35" fmla="*/ 474562 w 765075"/>
              <a:gd name="connsiteY35" fmla="*/ 285750 h 602502"/>
              <a:gd name="connsiteX36" fmla="*/ 486469 w 765075"/>
              <a:gd name="connsiteY36" fmla="*/ 257175 h 602502"/>
              <a:gd name="connsiteX37" fmla="*/ 491231 w 765075"/>
              <a:gd name="connsiteY37" fmla="*/ 238125 h 602502"/>
              <a:gd name="connsiteX38" fmla="*/ 493612 w 765075"/>
              <a:gd name="connsiteY38" fmla="*/ 228600 h 602502"/>
              <a:gd name="connsiteX39" fmla="*/ 498375 w 765075"/>
              <a:gd name="connsiteY39" fmla="*/ 221457 h 602502"/>
              <a:gd name="connsiteX40" fmla="*/ 495994 w 765075"/>
              <a:gd name="connsiteY40" fmla="*/ 166688 h 602502"/>
              <a:gd name="connsiteX41" fmla="*/ 479325 w 765075"/>
              <a:gd name="connsiteY41" fmla="*/ 159544 h 602502"/>
              <a:gd name="connsiteX42" fmla="*/ 462656 w 765075"/>
              <a:gd name="connsiteY42" fmla="*/ 150019 h 602502"/>
              <a:gd name="connsiteX43" fmla="*/ 455512 w 765075"/>
              <a:gd name="connsiteY43" fmla="*/ 135732 h 602502"/>
              <a:gd name="connsiteX44" fmla="*/ 453131 w 765075"/>
              <a:gd name="connsiteY44" fmla="*/ 119063 h 602502"/>
              <a:gd name="connsiteX45" fmla="*/ 448369 w 765075"/>
              <a:gd name="connsiteY45" fmla="*/ 109538 h 602502"/>
              <a:gd name="connsiteX46" fmla="*/ 445987 w 765075"/>
              <a:gd name="connsiteY46" fmla="*/ 100013 h 602502"/>
              <a:gd name="connsiteX47" fmla="*/ 438844 w 765075"/>
              <a:gd name="connsiteY47" fmla="*/ 95250 h 602502"/>
              <a:gd name="connsiteX48" fmla="*/ 426937 w 765075"/>
              <a:gd name="connsiteY48" fmla="*/ 78582 h 602502"/>
              <a:gd name="connsiteX49" fmla="*/ 419794 w 765075"/>
              <a:gd name="connsiteY49" fmla="*/ 71438 h 602502"/>
              <a:gd name="connsiteX50" fmla="*/ 400744 w 765075"/>
              <a:gd name="connsiteY50" fmla="*/ 61913 h 602502"/>
              <a:gd name="connsiteX51" fmla="*/ 381694 w 765075"/>
              <a:gd name="connsiteY51" fmla="*/ 50007 h 602502"/>
              <a:gd name="connsiteX52" fmla="*/ 372169 w 765075"/>
              <a:gd name="connsiteY52" fmla="*/ 42863 h 602502"/>
              <a:gd name="connsiteX53" fmla="*/ 362644 w 765075"/>
              <a:gd name="connsiteY53" fmla="*/ 38100 h 602502"/>
              <a:gd name="connsiteX54" fmla="*/ 341212 w 765075"/>
              <a:gd name="connsiteY54" fmla="*/ 19050 h 602502"/>
              <a:gd name="connsiteX55" fmla="*/ 326925 w 765075"/>
              <a:gd name="connsiteY55" fmla="*/ 11907 h 602502"/>
              <a:gd name="connsiteX56" fmla="*/ 288825 w 765075"/>
              <a:gd name="connsiteY56" fmla="*/ 0 h 602502"/>
              <a:gd name="connsiteX57" fmla="*/ 267394 w 765075"/>
              <a:gd name="connsiteY57" fmla="*/ 4763 h 602502"/>
              <a:gd name="connsiteX58" fmla="*/ 255487 w 765075"/>
              <a:gd name="connsiteY58" fmla="*/ 7144 h 602502"/>
              <a:gd name="connsiteX59" fmla="*/ 215006 w 765075"/>
              <a:gd name="connsiteY59" fmla="*/ 52388 h 602502"/>
              <a:gd name="connsiteX60" fmla="*/ 157856 w 765075"/>
              <a:gd name="connsiteY60" fmla="*/ 116682 h 602502"/>
              <a:gd name="connsiteX61" fmla="*/ 134044 w 765075"/>
              <a:gd name="connsiteY61" fmla="*/ 192882 h 602502"/>
              <a:gd name="connsiteX62" fmla="*/ 114994 w 765075"/>
              <a:gd name="connsiteY62" fmla="*/ 240507 h 602502"/>
              <a:gd name="connsiteX63" fmla="*/ 62606 w 765075"/>
              <a:gd name="connsiteY63" fmla="*/ 235744 h 602502"/>
              <a:gd name="connsiteX64" fmla="*/ 34031 w 765075"/>
              <a:gd name="connsiteY64" fmla="*/ 219076 h 602502"/>
              <a:gd name="connsiteX65" fmla="*/ 10219 w 765075"/>
              <a:gd name="connsiteY65" fmla="*/ 276225 h 602502"/>
              <a:gd name="connsiteX66" fmla="*/ 12600 w 765075"/>
              <a:gd name="connsiteY66" fmla="*/ 302419 h 602502"/>
              <a:gd name="connsiteX67" fmla="*/ 694 w 765075"/>
              <a:gd name="connsiteY67" fmla="*/ 338138 h 602502"/>
              <a:gd name="connsiteX0" fmla="*/ 694 w 765075"/>
              <a:gd name="connsiteY0" fmla="*/ 338138 h 602502"/>
              <a:gd name="connsiteX1" fmla="*/ 84037 w 765075"/>
              <a:gd name="connsiteY1" fmla="*/ 369094 h 602502"/>
              <a:gd name="connsiteX2" fmla="*/ 155475 w 765075"/>
              <a:gd name="connsiteY2" fmla="*/ 390525 h 602502"/>
              <a:gd name="connsiteX3" fmla="*/ 222150 w 765075"/>
              <a:gd name="connsiteY3" fmla="*/ 414338 h 602502"/>
              <a:gd name="connsiteX4" fmla="*/ 305494 w 765075"/>
              <a:gd name="connsiteY4" fmla="*/ 459582 h 602502"/>
              <a:gd name="connsiteX5" fmla="*/ 367406 w 765075"/>
              <a:gd name="connsiteY5" fmla="*/ 481013 h 602502"/>
              <a:gd name="connsiteX6" fmla="*/ 436462 w 765075"/>
              <a:gd name="connsiteY6" fmla="*/ 497682 h 602502"/>
              <a:gd name="connsiteX7" fmla="*/ 505518 w 765075"/>
              <a:gd name="connsiteY7" fmla="*/ 533400 h 602502"/>
              <a:gd name="connsiteX8" fmla="*/ 557906 w 765075"/>
              <a:gd name="connsiteY8" fmla="*/ 559593 h 602502"/>
              <a:gd name="connsiteX9" fmla="*/ 629344 w 765075"/>
              <a:gd name="connsiteY9" fmla="*/ 559594 h 602502"/>
              <a:gd name="connsiteX10" fmla="*/ 667444 w 765075"/>
              <a:gd name="connsiteY10" fmla="*/ 573882 h 602502"/>
              <a:gd name="connsiteX11" fmla="*/ 724595 w 765075"/>
              <a:gd name="connsiteY11" fmla="*/ 602457 h 602502"/>
              <a:gd name="connsiteX12" fmla="*/ 755550 w 765075"/>
              <a:gd name="connsiteY12" fmla="*/ 566738 h 602502"/>
              <a:gd name="connsiteX13" fmla="*/ 765075 w 765075"/>
              <a:gd name="connsiteY13" fmla="*/ 547688 h 602502"/>
              <a:gd name="connsiteX14" fmla="*/ 726975 w 765075"/>
              <a:gd name="connsiteY14" fmla="*/ 535781 h 602502"/>
              <a:gd name="connsiteX15" fmla="*/ 672206 w 765075"/>
              <a:gd name="connsiteY15" fmla="*/ 521494 h 602502"/>
              <a:gd name="connsiteX16" fmla="*/ 691256 w 765075"/>
              <a:gd name="connsiteY16" fmla="*/ 495300 h 602502"/>
              <a:gd name="connsiteX17" fmla="*/ 660299 w 765075"/>
              <a:gd name="connsiteY17" fmla="*/ 488157 h 602502"/>
              <a:gd name="connsiteX18" fmla="*/ 648394 w 765075"/>
              <a:gd name="connsiteY18" fmla="*/ 454819 h 602502"/>
              <a:gd name="connsiteX19" fmla="*/ 684112 w 765075"/>
              <a:gd name="connsiteY19" fmla="*/ 461963 h 602502"/>
              <a:gd name="connsiteX20" fmla="*/ 679350 w 765075"/>
              <a:gd name="connsiteY20" fmla="*/ 426244 h 602502"/>
              <a:gd name="connsiteX21" fmla="*/ 669825 w 765075"/>
              <a:gd name="connsiteY21" fmla="*/ 423863 h 602502"/>
              <a:gd name="connsiteX22" fmla="*/ 655537 w 765075"/>
              <a:gd name="connsiteY22" fmla="*/ 435769 h 602502"/>
              <a:gd name="connsiteX23" fmla="*/ 643631 w 765075"/>
              <a:gd name="connsiteY23" fmla="*/ 447675 h 602502"/>
              <a:gd name="connsiteX24" fmla="*/ 622200 w 765075"/>
              <a:gd name="connsiteY24" fmla="*/ 457200 h 602502"/>
              <a:gd name="connsiteX25" fmla="*/ 586481 w 765075"/>
              <a:gd name="connsiteY25" fmla="*/ 459582 h 602502"/>
              <a:gd name="connsiteX26" fmla="*/ 534094 w 765075"/>
              <a:gd name="connsiteY26" fmla="*/ 459582 h 602502"/>
              <a:gd name="connsiteX27" fmla="*/ 526950 w 765075"/>
              <a:gd name="connsiteY27" fmla="*/ 454819 h 602502"/>
              <a:gd name="connsiteX28" fmla="*/ 517425 w 765075"/>
              <a:gd name="connsiteY28" fmla="*/ 438150 h 602502"/>
              <a:gd name="connsiteX29" fmla="*/ 467419 w 765075"/>
              <a:gd name="connsiteY29" fmla="*/ 423863 h 602502"/>
              <a:gd name="connsiteX30" fmla="*/ 453131 w 765075"/>
              <a:gd name="connsiteY30" fmla="*/ 404813 h 602502"/>
              <a:gd name="connsiteX31" fmla="*/ 443606 w 765075"/>
              <a:gd name="connsiteY31" fmla="*/ 376238 h 602502"/>
              <a:gd name="connsiteX32" fmla="*/ 445987 w 765075"/>
              <a:gd name="connsiteY32" fmla="*/ 319088 h 602502"/>
              <a:gd name="connsiteX33" fmla="*/ 460275 w 765075"/>
              <a:gd name="connsiteY33" fmla="*/ 300038 h 602502"/>
              <a:gd name="connsiteX34" fmla="*/ 474562 w 765075"/>
              <a:gd name="connsiteY34" fmla="*/ 285750 h 602502"/>
              <a:gd name="connsiteX35" fmla="*/ 486469 w 765075"/>
              <a:gd name="connsiteY35" fmla="*/ 257175 h 602502"/>
              <a:gd name="connsiteX36" fmla="*/ 491231 w 765075"/>
              <a:gd name="connsiteY36" fmla="*/ 238125 h 602502"/>
              <a:gd name="connsiteX37" fmla="*/ 493612 w 765075"/>
              <a:gd name="connsiteY37" fmla="*/ 228600 h 602502"/>
              <a:gd name="connsiteX38" fmla="*/ 498375 w 765075"/>
              <a:gd name="connsiteY38" fmla="*/ 221457 h 602502"/>
              <a:gd name="connsiteX39" fmla="*/ 495994 w 765075"/>
              <a:gd name="connsiteY39" fmla="*/ 166688 h 602502"/>
              <a:gd name="connsiteX40" fmla="*/ 479325 w 765075"/>
              <a:gd name="connsiteY40" fmla="*/ 159544 h 602502"/>
              <a:gd name="connsiteX41" fmla="*/ 462656 w 765075"/>
              <a:gd name="connsiteY41" fmla="*/ 150019 h 602502"/>
              <a:gd name="connsiteX42" fmla="*/ 455512 w 765075"/>
              <a:gd name="connsiteY42" fmla="*/ 135732 h 602502"/>
              <a:gd name="connsiteX43" fmla="*/ 453131 w 765075"/>
              <a:gd name="connsiteY43" fmla="*/ 119063 h 602502"/>
              <a:gd name="connsiteX44" fmla="*/ 448369 w 765075"/>
              <a:gd name="connsiteY44" fmla="*/ 109538 h 602502"/>
              <a:gd name="connsiteX45" fmla="*/ 445987 w 765075"/>
              <a:gd name="connsiteY45" fmla="*/ 100013 h 602502"/>
              <a:gd name="connsiteX46" fmla="*/ 438844 w 765075"/>
              <a:gd name="connsiteY46" fmla="*/ 95250 h 602502"/>
              <a:gd name="connsiteX47" fmla="*/ 426937 w 765075"/>
              <a:gd name="connsiteY47" fmla="*/ 78582 h 602502"/>
              <a:gd name="connsiteX48" fmla="*/ 419794 w 765075"/>
              <a:gd name="connsiteY48" fmla="*/ 71438 h 602502"/>
              <a:gd name="connsiteX49" fmla="*/ 400744 w 765075"/>
              <a:gd name="connsiteY49" fmla="*/ 61913 h 602502"/>
              <a:gd name="connsiteX50" fmla="*/ 381694 w 765075"/>
              <a:gd name="connsiteY50" fmla="*/ 50007 h 602502"/>
              <a:gd name="connsiteX51" fmla="*/ 372169 w 765075"/>
              <a:gd name="connsiteY51" fmla="*/ 42863 h 602502"/>
              <a:gd name="connsiteX52" fmla="*/ 362644 w 765075"/>
              <a:gd name="connsiteY52" fmla="*/ 38100 h 602502"/>
              <a:gd name="connsiteX53" fmla="*/ 341212 w 765075"/>
              <a:gd name="connsiteY53" fmla="*/ 19050 h 602502"/>
              <a:gd name="connsiteX54" fmla="*/ 326925 w 765075"/>
              <a:gd name="connsiteY54" fmla="*/ 11907 h 602502"/>
              <a:gd name="connsiteX55" fmla="*/ 288825 w 765075"/>
              <a:gd name="connsiteY55" fmla="*/ 0 h 602502"/>
              <a:gd name="connsiteX56" fmla="*/ 267394 w 765075"/>
              <a:gd name="connsiteY56" fmla="*/ 4763 h 602502"/>
              <a:gd name="connsiteX57" fmla="*/ 255487 w 765075"/>
              <a:gd name="connsiteY57" fmla="*/ 7144 h 602502"/>
              <a:gd name="connsiteX58" fmla="*/ 215006 w 765075"/>
              <a:gd name="connsiteY58" fmla="*/ 52388 h 602502"/>
              <a:gd name="connsiteX59" fmla="*/ 157856 w 765075"/>
              <a:gd name="connsiteY59" fmla="*/ 116682 h 602502"/>
              <a:gd name="connsiteX60" fmla="*/ 134044 w 765075"/>
              <a:gd name="connsiteY60" fmla="*/ 192882 h 602502"/>
              <a:gd name="connsiteX61" fmla="*/ 114994 w 765075"/>
              <a:gd name="connsiteY61" fmla="*/ 240507 h 602502"/>
              <a:gd name="connsiteX62" fmla="*/ 62606 w 765075"/>
              <a:gd name="connsiteY62" fmla="*/ 235744 h 602502"/>
              <a:gd name="connsiteX63" fmla="*/ 34031 w 765075"/>
              <a:gd name="connsiteY63" fmla="*/ 219076 h 602502"/>
              <a:gd name="connsiteX64" fmla="*/ 10219 w 765075"/>
              <a:gd name="connsiteY64" fmla="*/ 276225 h 602502"/>
              <a:gd name="connsiteX65" fmla="*/ 12600 w 765075"/>
              <a:gd name="connsiteY65" fmla="*/ 302419 h 602502"/>
              <a:gd name="connsiteX66" fmla="*/ 694 w 765075"/>
              <a:gd name="connsiteY66" fmla="*/ 338138 h 602502"/>
              <a:gd name="connsiteX0" fmla="*/ 694 w 765075"/>
              <a:gd name="connsiteY0" fmla="*/ 338138 h 602502"/>
              <a:gd name="connsiteX1" fmla="*/ 84037 w 765075"/>
              <a:gd name="connsiteY1" fmla="*/ 369094 h 602502"/>
              <a:gd name="connsiteX2" fmla="*/ 155475 w 765075"/>
              <a:gd name="connsiteY2" fmla="*/ 390525 h 602502"/>
              <a:gd name="connsiteX3" fmla="*/ 222150 w 765075"/>
              <a:gd name="connsiteY3" fmla="*/ 414338 h 602502"/>
              <a:gd name="connsiteX4" fmla="*/ 305494 w 765075"/>
              <a:gd name="connsiteY4" fmla="*/ 459582 h 602502"/>
              <a:gd name="connsiteX5" fmla="*/ 367406 w 765075"/>
              <a:gd name="connsiteY5" fmla="*/ 481013 h 602502"/>
              <a:gd name="connsiteX6" fmla="*/ 436462 w 765075"/>
              <a:gd name="connsiteY6" fmla="*/ 497682 h 602502"/>
              <a:gd name="connsiteX7" fmla="*/ 505518 w 765075"/>
              <a:gd name="connsiteY7" fmla="*/ 533400 h 602502"/>
              <a:gd name="connsiteX8" fmla="*/ 557906 w 765075"/>
              <a:gd name="connsiteY8" fmla="*/ 559593 h 602502"/>
              <a:gd name="connsiteX9" fmla="*/ 629344 w 765075"/>
              <a:gd name="connsiteY9" fmla="*/ 559594 h 602502"/>
              <a:gd name="connsiteX10" fmla="*/ 667444 w 765075"/>
              <a:gd name="connsiteY10" fmla="*/ 573882 h 602502"/>
              <a:gd name="connsiteX11" fmla="*/ 724595 w 765075"/>
              <a:gd name="connsiteY11" fmla="*/ 602457 h 602502"/>
              <a:gd name="connsiteX12" fmla="*/ 755550 w 765075"/>
              <a:gd name="connsiteY12" fmla="*/ 566738 h 602502"/>
              <a:gd name="connsiteX13" fmla="*/ 765075 w 765075"/>
              <a:gd name="connsiteY13" fmla="*/ 547688 h 602502"/>
              <a:gd name="connsiteX14" fmla="*/ 726975 w 765075"/>
              <a:gd name="connsiteY14" fmla="*/ 535781 h 602502"/>
              <a:gd name="connsiteX15" fmla="*/ 672206 w 765075"/>
              <a:gd name="connsiteY15" fmla="*/ 521494 h 602502"/>
              <a:gd name="connsiteX16" fmla="*/ 691256 w 765075"/>
              <a:gd name="connsiteY16" fmla="*/ 495300 h 602502"/>
              <a:gd name="connsiteX17" fmla="*/ 660299 w 765075"/>
              <a:gd name="connsiteY17" fmla="*/ 488157 h 602502"/>
              <a:gd name="connsiteX18" fmla="*/ 648394 w 765075"/>
              <a:gd name="connsiteY18" fmla="*/ 454819 h 602502"/>
              <a:gd name="connsiteX19" fmla="*/ 684112 w 765075"/>
              <a:gd name="connsiteY19" fmla="*/ 461963 h 602502"/>
              <a:gd name="connsiteX20" fmla="*/ 679350 w 765075"/>
              <a:gd name="connsiteY20" fmla="*/ 426244 h 602502"/>
              <a:gd name="connsiteX21" fmla="*/ 655537 w 765075"/>
              <a:gd name="connsiteY21" fmla="*/ 435769 h 602502"/>
              <a:gd name="connsiteX22" fmla="*/ 643631 w 765075"/>
              <a:gd name="connsiteY22" fmla="*/ 447675 h 602502"/>
              <a:gd name="connsiteX23" fmla="*/ 622200 w 765075"/>
              <a:gd name="connsiteY23" fmla="*/ 457200 h 602502"/>
              <a:gd name="connsiteX24" fmla="*/ 586481 w 765075"/>
              <a:gd name="connsiteY24" fmla="*/ 459582 h 602502"/>
              <a:gd name="connsiteX25" fmla="*/ 534094 w 765075"/>
              <a:gd name="connsiteY25" fmla="*/ 459582 h 602502"/>
              <a:gd name="connsiteX26" fmla="*/ 526950 w 765075"/>
              <a:gd name="connsiteY26" fmla="*/ 454819 h 602502"/>
              <a:gd name="connsiteX27" fmla="*/ 517425 w 765075"/>
              <a:gd name="connsiteY27" fmla="*/ 438150 h 602502"/>
              <a:gd name="connsiteX28" fmla="*/ 467419 w 765075"/>
              <a:gd name="connsiteY28" fmla="*/ 423863 h 602502"/>
              <a:gd name="connsiteX29" fmla="*/ 453131 w 765075"/>
              <a:gd name="connsiteY29" fmla="*/ 404813 h 602502"/>
              <a:gd name="connsiteX30" fmla="*/ 443606 w 765075"/>
              <a:gd name="connsiteY30" fmla="*/ 376238 h 602502"/>
              <a:gd name="connsiteX31" fmla="*/ 445987 w 765075"/>
              <a:gd name="connsiteY31" fmla="*/ 319088 h 602502"/>
              <a:gd name="connsiteX32" fmla="*/ 460275 w 765075"/>
              <a:gd name="connsiteY32" fmla="*/ 300038 h 602502"/>
              <a:gd name="connsiteX33" fmla="*/ 474562 w 765075"/>
              <a:gd name="connsiteY33" fmla="*/ 285750 h 602502"/>
              <a:gd name="connsiteX34" fmla="*/ 486469 w 765075"/>
              <a:gd name="connsiteY34" fmla="*/ 257175 h 602502"/>
              <a:gd name="connsiteX35" fmla="*/ 491231 w 765075"/>
              <a:gd name="connsiteY35" fmla="*/ 238125 h 602502"/>
              <a:gd name="connsiteX36" fmla="*/ 493612 w 765075"/>
              <a:gd name="connsiteY36" fmla="*/ 228600 h 602502"/>
              <a:gd name="connsiteX37" fmla="*/ 498375 w 765075"/>
              <a:gd name="connsiteY37" fmla="*/ 221457 h 602502"/>
              <a:gd name="connsiteX38" fmla="*/ 495994 w 765075"/>
              <a:gd name="connsiteY38" fmla="*/ 166688 h 602502"/>
              <a:gd name="connsiteX39" fmla="*/ 479325 w 765075"/>
              <a:gd name="connsiteY39" fmla="*/ 159544 h 602502"/>
              <a:gd name="connsiteX40" fmla="*/ 462656 w 765075"/>
              <a:gd name="connsiteY40" fmla="*/ 150019 h 602502"/>
              <a:gd name="connsiteX41" fmla="*/ 455512 w 765075"/>
              <a:gd name="connsiteY41" fmla="*/ 135732 h 602502"/>
              <a:gd name="connsiteX42" fmla="*/ 453131 w 765075"/>
              <a:gd name="connsiteY42" fmla="*/ 119063 h 602502"/>
              <a:gd name="connsiteX43" fmla="*/ 448369 w 765075"/>
              <a:gd name="connsiteY43" fmla="*/ 109538 h 602502"/>
              <a:gd name="connsiteX44" fmla="*/ 445987 w 765075"/>
              <a:gd name="connsiteY44" fmla="*/ 100013 h 602502"/>
              <a:gd name="connsiteX45" fmla="*/ 438844 w 765075"/>
              <a:gd name="connsiteY45" fmla="*/ 95250 h 602502"/>
              <a:gd name="connsiteX46" fmla="*/ 426937 w 765075"/>
              <a:gd name="connsiteY46" fmla="*/ 78582 h 602502"/>
              <a:gd name="connsiteX47" fmla="*/ 419794 w 765075"/>
              <a:gd name="connsiteY47" fmla="*/ 71438 h 602502"/>
              <a:gd name="connsiteX48" fmla="*/ 400744 w 765075"/>
              <a:gd name="connsiteY48" fmla="*/ 61913 h 602502"/>
              <a:gd name="connsiteX49" fmla="*/ 381694 w 765075"/>
              <a:gd name="connsiteY49" fmla="*/ 50007 h 602502"/>
              <a:gd name="connsiteX50" fmla="*/ 372169 w 765075"/>
              <a:gd name="connsiteY50" fmla="*/ 42863 h 602502"/>
              <a:gd name="connsiteX51" fmla="*/ 362644 w 765075"/>
              <a:gd name="connsiteY51" fmla="*/ 38100 h 602502"/>
              <a:gd name="connsiteX52" fmla="*/ 341212 w 765075"/>
              <a:gd name="connsiteY52" fmla="*/ 19050 h 602502"/>
              <a:gd name="connsiteX53" fmla="*/ 326925 w 765075"/>
              <a:gd name="connsiteY53" fmla="*/ 11907 h 602502"/>
              <a:gd name="connsiteX54" fmla="*/ 288825 w 765075"/>
              <a:gd name="connsiteY54" fmla="*/ 0 h 602502"/>
              <a:gd name="connsiteX55" fmla="*/ 267394 w 765075"/>
              <a:gd name="connsiteY55" fmla="*/ 4763 h 602502"/>
              <a:gd name="connsiteX56" fmla="*/ 255487 w 765075"/>
              <a:gd name="connsiteY56" fmla="*/ 7144 h 602502"/>
              <a:gd name="connsiteX57" fmla="*/ 215006 w 765075"/>
              <a:gd name="connsiteY57" fmla="*/ 52388 h 602502"/>
              <a:gd name="connsiteX58" fmla="*/ 157856 w 765075"/>
              <a:gd name="connsiteY58" fmla="*/ 116682 h 602502"/>
              <a:gd name="connsiteX59" fmla="*/ 134044 w 765075"/>
              <a:gd name="connsiteY59" fmla="*/ 192882 h 602502"/>
              <a:gd name="connsiteX60" fmla="*/ 114994 w 765075"/>
              <a:gd name="connsiteY60" fmla="*/ 240507 h 602502"/>
              <a:gd name="connsiteX61" fmla="*/ 62606 w 765075"/>
              <a:gd name="connsiteY61" fmla="*/ 235744 h 602502"/>
              <a:gd name="connsiteX62" fmla="*/ 34031 w 765075"/>
              <a:gd name="connsiteY62" fmla="*/ 219076 h 602502"/>
              <a:gd name="connsiteX63" fmla="*/ 10219 w 765075"/>
              <a:gd name="connsiteY63" fmla="*/ 276225 h 602502"/>
              <a:gd name="connsiteX64" fmla="*/ 12600 w 765075"/>
              <a:gd name="connsiteY64" fmla="*/ 302419 h 602502"/>
              <a:gd name="connsiteX65" fmla="*/ 694 w 765075"/>
              <a:gd name="connsiteY65" fmla="*/ 338138 h 602502"/>
              <a:gd name="connsiteX0" fmla="*/ 694 w 765075"/>
              <a:gd name="connsiteY0" fmla="*/ 338138 h 602502"/>
              <a:gd name="connsiteX1" fmla="*/ 84037 w 765075"/>
              <a:gd name="connsiteY1" fmla="*/ 369094 h 602502"/>
              <a:gd name="connsiteX2" fmla="*/ 155475 w 765075"/>
              <a:gd name="connsiteY2" fmla="*/ 390525 h 602502"/>
              <a:gd name="connsiteX3" fmla="*/ 222150 w 765075"/>
              <a:gd name="connsiteY3" fmla="*/ 414338 h 602502"/>
              <a:gd name="connsiteX4" fmla="*/ 305494 w 765075"/>
              <a:gd name="connsiteY4" fmla="*/ 459582 h 602502"/>
              <a:gd name="connsiteX5" fmla="*/ 367406 w 765075"/>
              <a:gd name="connsiteY5" fmla="*/ 481013 h 602502"/>
              <a:gd name="connsiteX6" fmla="*/ 436462 w 765075"/>
              <a:gd name="connsiteY6" fmla="*/ 497682 h 602502"/>
              <a:gd name="connsiteX7" fmla="*/ 505518 w 765075"/>
              <a:gd name="connsiteY7" fmla="*/ 533400 h 602502"/>
              <a:gd name="connsiteX8" fmla="*/ 557906 w 765075"/>
              <a:gd name="connsiteY8" fmla="*/ 559593 h 602502"/>
              <a:gd name="connsiteX9" fmla="*/ 629344 w 765075"/>
              <a:gd name="connsiteY9" fmla="*/ 559594 h 602502"/>
              <a:gd name="connsiteX10" fmla="*/ 667444 w 765075"/>
              <a:gd name="connsiteY10" fmla="*/ 573882 h 602502"/>
              <a:gd name="connsiteX11" fmla="*/ 724595 w 765075"/>
              <a:gd name="connsiteY11" fmla="*/ 602457 h 602502"/>
              <a:gd name="connsiteX12" fmla="*/ 755550 w 765075"/>
              <a:gd name="connsiteY12" fmla="*/ 566738 h 602502"/>
              <a:gd name="connsiteX13" fmla="*/ 765075 w 765075"/>
              <a:gd name="connsiteY13" fmla="*/ 547688 h 602502"/>
              <a:gd name="connsiteX14" fmla="*/ 726975 w 765075"/>
              <a:gd name="connsiteY14" fmla="*/ 535781 h 602502"/>
              <a:gd name="connsiteX15" fmla="*/ 672206 w 765075"/>
              <a:gd name="connsiteY15" fmla="*/ 521494 h 602502"/>
              <a:gd name="connsiteX16" fmla="*/ 691256 w 765075"/>
              <a:gd name="connsiteY16" fmla="*/ 495300 h 602502"/>
              <a:gd name="connsiteX17" fmla="*/ 660299 w 765075"/>
              <a:gd name="connsiteY17" fmla="*/ 488157 h 602502"/>
              <a:gd name="connsiteX18" fmla="*/ 648394 w 765075"/>
              <a:gd name="connsiteY18" fmla="*/ 454819 h 602502"/>
              <a:gd name="connsiteX19" fmla="*/ 696018 w 765075"/>
              <a:gd name="connsiteY19" fmla="*/ 461963 h 602502"/>
              <a:gd name="connsiteX20" fmla="*/ 679350 w 765075"/>
              <a:gd name="connsiteY20" fmla="*/ 426244 h 602502"/>
              <a:gd name="connsiteX21" fmla="*/ 655537 w 765075"/>
              <a:gd name="connsiteY21" fmla="*/ 435769 h 602502"/>
              <a:gd name="connsiteX22" fmla="*/ 643631 w 765075"/>
              <a:gd name="connsiteY22" fmla="*/ 447675 h 602502"/>
              <a:gd name="connsiteX23" fmla="*/ 622200 w 765075"/>
              <a:gd name="connsiteY23" fmla="*/ 457200 h 602502"/>
              <a:gd name="connsiteX24" fmla="*/ 586481 w 765075"/>
              <a:gd name="connsiteY24" fmla="*/ 459582 h 602502"/>
              <a:gd name="connsiteX25" fmla="*/ 534094 w 765075"/>
              <a:gd name="connsiteY25" fmla="*/ 459582 h 602502"/>
              <a:gd name="connsiteX26" fmla="*/ 526950 w 765075"/>
              <a:gd name="connsiteY26" fmla="*/ 454819 h 602502"/>
              <a:gd name="connsiteX27" fmla="*/ 517425 w 765075"/>
              <a:gd name="connsiteY27" fmla="*/ 438150 h 602502"/>
              <a:gd name="connsiteX28" fmla="*/ 467419 w 765075"/>
              <a:gd name="connsiteY28" fmla="*/ 423863 h 602502"/>
              <a:gd name="connsiteX29" fmla="*/ 453131 w 765075"/>
              <a:gd name="connsiteY29" fmla="*/ 404813 h 602502"/>
              <a:gd name="connsiteX30" fmla="*/ 443606 w 765075"/>
              <a:gd name="connsiteY30" fmla="*/ 376238 h 602502"/>
              <a:gd name="connsiteX31" fmla="*/ 445987 w 765075"/>
              <a:gd name="connsiteY31" fmla="*/ 319088 h 602502"/>
              <a:gd name="connsiteX32" fmla="*/ 460275 w 765075"/>
              <a:gd name="connsiteY32" fmla="*/ 300038 h 602502"/>
              <a:gd name="connsiteX33" fmla="*/ 474562 w 765075"/>
              <a:gd name="connsiteY33" fmla="*/ 285750 h 602502"/>
              <a:gd name="connsiteX34" fmla="*/ 486469 w 765075"/>
              <a:gd name="connsiteY34" fmla="*/ 257175 h 602502"/>
              <a:gd name="connsiteX35" fmla="*/ 491231 w 765075"/>
              <a:gd name="connsiteY35" fmla="*/ 238125 h 602502"/>
              <a:gd name="connsiteX36" fmla="*/ 493612 w 765075"/>
              <a:gd name="connsiteY36" fmla="*/ 228600 h 602502"/>
              <a:gd name="connsiteX37" fmla="*/ 498375 w 765075"/>
              <a:gd name="connsiteY37" fmla="*/ 221457 h 602502"/>
              <a:gd name="connsiteX38" fmla="*/ 495994 w 765075"/>
              <a:gd name="connsiteY38" fmla="*/ 166688 h 602502"/>
              <a:gd name="connsiteX39" fmla="*/ 479325 w 765075"/>
              <a:gd name="connsiteY39" fmla="*/ 159544 h 602502"/>
              <a:gd name="connsiteX40" fmla="*/ 462656 w 765075"/>
              <a:gd name="connsiteY40" fmla="*/ 150019 h 602502"/>
              <a:gd name="connsiteX41" fmla="*/ 455512 w 765075"/>
              <a:gd name="connsiteY41" fmla="*/ 135732 h 602502"/>
              <a:gd name="connsiteX42" fmla="*/ 453131 w 765075"/>
              <a:gd name="connsiteY42" fmla="*/ 119063 h 602502"/>
              <a:gd name="connsiteX43" fmla="*/ 448369 w 765075"/>
              <a:gd name="connsiteY43" fmla="*/ 109538 h 602502"/>
              <a:gd name="connsiteX44" fmla="*/ 445987 w 765075"/>
              <a:gd name="connsiteY44" fmla="*/ 100013 h 602502"/>
              <a:gd name="connsiteX45" fmla="*/ 438844 w 765075"/>
              <a:gd name="connsiteY45" fmla="*/ 95250 h 602502"/>
              <a:gd name="connsiteX46" fmla="*/ 426937 w 765075"/>
              <a:gd name="connsiteY46" fmla="*/ 78582 h 602502"/>
              <a:gd name="connsiteX47" fmla="*/ 419794 w 765075"/>
              <a:gd name="connsiteY47" fmla="*/ 71438 h 602502"/>
              <a:gd name="connsiteX48" fmla="*/ 400744 w 765075"/>
              <a:gd name="connsiteY48" fmla="*/ 61913 h 602502"/>
              <a:gd name="connsiteX49" fmla="*/ 381694 w 765075"/>
              <a:gd name="connsiteY49" fmla="*/ 50007 h 602502"/>
              <a:gd name="connsiteX50" fmla="*/ 372169 w 765075"/>
              <a:gd name="connsiteY50" fmla="*/ 42863 h 602502"/>
              <a:gd name="connsiteX51" fmla="*/ 362644 w 765075"/>
              <a:gd name="connsiteY51" fmla="*/ 38100 h 602502"/>
              <a:gd name="connsiteX52" fmla="*/ 341212 w 765075"/>
              <a:gd name="connsiteY52" fmla="*/ 19050 h 602502"/>
              <a:gd name="connsiteX53" fmla="*/ 326925 w 765075"/>
              <a:gd name="connsiteY53" fmla="*/ 11907 h 602502"/>
              <a:gd name="connsiteX54" fmla="*/ 288825 w 765075"/>
              <a:gd name="connsiteY54" fmla="*/ 0 h 602502"/>
              <a:gd name="connsiteX55" fmla="*/ 267394 w 765075"/>
              <a:gd name="connsiteY55" fmla="*/ 4763 h 602502"/>
              <a:gd name="connsiteX56" fmla="*/ 255487 w 765075"/>
              <a:gd name="connsiteY56" fmla="*/ 7144 h 602502"/>
              <a:gd name="connsiteX57" fmla="*/ 215006 w 765075"/>
              <a:gd name="connsiteY57" fmla="*/ 52388 h 602502"/>
              <a:gd name="connsiteX58" fmla="*/ 157856 w 765075"/>
              <a:gd name="connsiteY58" fmla="*/ 116682 h 602502"/>
              <a:gd name="connsiteX59" fmla="*/ 134044 w 765075"/>
              <a:gd name="connsiteY59" fmla="*/ 192882 h 602502"/>
              <a:gd name="connsiteX60" fmla="*/ 114994 w 765075"/>
              <a:gd name="connsiteY60" fmla="*/ 240507 h 602502"/>
              <a:gd name="connsiteX61" fmla="*/ 62606 w 765075"/>
              <a:gd name="connsiteY61" fmla="*/ 235744 h 602502"/>
              <a:gd name="connsiteX62" fmla="*/ 34031 w 765075"/>
              <a:gd name="connsiteY62" fmla="*/ 219076 h 602502"/>
              <a:gd name="connsiteX63" fmla="*/ 10219 w 765075"/>
              <a:gd name="connsiteY63" fmla="*/ 276225 h 602502"/>
              <a:gd name="connsiteX64" fmla="*/ 12600 w 765075"/>
              <a:gd name="connsiteY64" fmla="*/ 302419 h 602502"/>
              <a:gd name="connsiteX65" fmla="*/ 694 w 765075"/>
              <a:gd name="connsiteY65" fmla="*/ 338138 h 602502"/>
              <a:gd name="connsiteX0" fmla="*/ 694 w 765075"/>
              <a:gd name="connsiteY0" fmla="*/ 338138 h 602502"/>
              <a:gd name="connsiteX1" fmla="*/ 84037 w 765075"/>
              <a:gd name="connsiteY1" fmla="*/ 369094 h 602502"/>
              <a:gd name="connsiteX2" fmla="*/ 155475 w 765075"/>
              <a:gd name="connsiteY2" fmla="*/ 390525 h 602502"/>
              <a:gd name="connsiteX3" fmla="*/ 222150 w 765075"/>
              <a:gd name="connsiteY3" fmla="*/ 414338 h 602502"/>
              <a:gd name="connsiteX4" fmla="*/ 305494 w 765075"/>
              <a:gd name="connsiteY4" fmla="*/ 459582 h 602502"/>
              <a:gd name="connsiteX5" fmla="*/ 367406 w 765075"/>
              <a:gd name="connsiteY5" fmla="*/ 481013 h 602502"/>
              <a:gd name="connsiteX6" fmla="*/ 436462 w 765075"/>
              <a:gd name="connsiteY6" fmla="*/ 497682 h 602502"/>
              <a:gd name="connsiteX7" fmla="*/ 505518 w 765075"/>
              <a:gd name="connsiteY7" fmla="*/ 533400 h 602502"/>
              <a:gd name="connsiteX8" fmla="*/ 557906 w 765075"/>
              <a:gd name="connsiteY8" fmla="*/ 559593 h 602502"/>
              <a:gd name="connsiteX9" fmla="*/ 629344 w 765075"/>
              <a:gd name="connsiteY9" fmla="*/ 559594 h 602502"/>
              <a:gd name="connsiteX10" fmla="*/ 667444 w 765075"/>
              <a:gd name="connsiteY10" fmla="*/ 573882 h 602502"/>
              <a:gd name="connsiteX11" fmla="*/ 724595 w 765075"/>
              <a:gd name="connsiteY11" fmla="*/ 602457 h 602502"/>
              <a:gd name="connsiteX12" fmla="*/ 755550 w 765075"/>
              <a:gd name="connsiteY12" fmla="*/ 566738 h 602502"/>
              <a:gd name="connsiteX13" fmla="*/ 765075 w 765075"/>
              <a:gd name="connsiteY13" fmla="*/ 547688 h 602502"/>
              <a:gd name="connsiteX14" fmla="*/ 726975 w 765075"/>
              <a:gd name="connsiteY14" fmla="*/ 535781 h 602502"/>
              <a:gd name="connsiteX15" fmla="*/ 672206 w 765075"/>
              <a:gd name="connsiteY15" fmla="*/ 521494 h 602502"/>
              <a:gd name="connsiteX16" fmla="*/ 691256 w 765075"/>
              <a:gd name="connsiteY16" fmla="*/ 495300 h 602502"/>
              <a:gd name="connsiteX17" fmla="*/ 660299 w 765075"/>
              <a:gd name="connsiteY17" fmla="*/ 488157 h 602502"/>
              <a:gd name="connsiteX18" fmla="*/ 696018 w 765075"/>
              <a:gd name="connsiteY18" fmla="*/ 461963 h 602502"/>
              <a:gd name="connsiteX19" fmla="*/ 679350 w 765075"/>
              <a:gd name="connsiteY19" fmla="*/ 426244 h 602502"/>
              <a:gd name="connsiteX20" fmla="*/ 655537 w 765075"/>
              <a:gd name="connsiteY20" fmla="*/ 435769 h 602502"/>
              <a:gd name="connsiteX21" fmla="*/ 643631 w 765075"/>
              <a:gd name="connsiteY21" fmla="*/ 447675 h 602502"/>
              <a:gd name="connsiteX22" fmla="*/ 622200 w 765075"/>
              <a:gd name="connsiteY22" fmla="*/ 457200 h 602502"/>
              <a:gd name="connsiteX23" fmla="*/ 586481 w 765075"/>
              <a:gd name="connsiteY23" fmla="*/ 459582 h 602502"/>
              <a:gd name="connsiteX24" fmla="*/ 534094 w 765075"/>
              <a:gd name="connsiteY24" fmla="*/ 459582 h 602502"/>
              <a:gd name="connsiteX25" fmla="*/ 526950 w 765075"/>
              <a:gd name="connsiteY25" fmla="*/ 454819 h 602502"/>
              <a:gd name="connsiteX26" fmla="*/ 517425 w 765075"/>
              <a:gd name="connsiteY26" fmla="*/ 438150 h 602502"/>
              <a:gd name="connsiteX27" fmla="*/ 467419 w 765075"/>
              <a:gd name="connsiteY27" fmla="*/ 423863 h 602502"/>
              <a:gd name="connsiteX28" fmla="*/ 453131 w 765075"/>
              <a:gd name="connsiteY28" fmla="*/ 404813 h 602502"/>
              <a:gd name="connsiteX29" fmla="*/ 443606 w 765075"/>
              <a:gd name="connsiteY29" fmla="*/ 376238 h 602502"/>
              <a:gd name="connsiteX30" fmla="*/ 445987 w 765075"/>
              <a:gd name="connsiteY30" fmla="*/ 319088 h 602502"/>
              <a:gd name="connsiteX31" fmla="*/ 460275 w 765075"/>
              <a:gd name="connsiteY31" fmla="*/ 300038 h 602502"/>
              <a:gd name="connsiteX32" fmla="*/ 474562 w 765075"/>
              <a:gd name="connsiteY32" fmla="*/ 285750 h 602502"/>
              <a:gd name="connsiteX33" fmla="*/ 486469 w 765075"/>
              <a:gd name="connsiteY33" fmla="*/ 257175 h 602502"/>
              <a:gd name="connsiteX34" fmla="*/ 491231 w 765075"/>
              <a:gd name="connsiteY34" fmla="*/ 238125 h 602502"/>
              <a:gd name="connsiteX35" fmla="*/ 493612 w 765075"/>
              <a:gd name="connsiteY35" fmla="*/ 228600 h 602502"/>
              <a:gd name="connsiteX36" fmla="*/ 498375 w 765075"/>
              <a:gd name="connsiteY36" fmla="*/ 221457 h 602502"/>
              <a:gd name="connsiteX37" fmla="*/ 495994 w 765075"/>
              <a:gd name="connsiteY37" fmla="*/ 166688 h 602502"/>
              <a:gd name="connsiteX38" fmla="*/ 479325 w 765075"/>
              <a:gd name="connsiteY38" fmla="*/ 159544 h 602502"/>
              <a:gd name="connsiteX39" fmla="*/ 462656 w 765075"/>
              <a:gd name="connsiteY39" fmla="*/ 150019 h 602502"/>
              <a:gd name="connsiteX40" fmla="*/ 455512 w 765075"/>
              <a:gd name="connsiteY40" fmla="*/ 135732 h 602502"/>
              <a:gd name="connsiteX41" fmla="*/ 453131 w 765075"/>
              <a:gd name="connsiteY41" fmla="*/ 119063 h 602502"/>
              <a:gd name="connsiteX42" fmla="*/ 448369 w 765075"/>
              <a:gd name="connsiteY42" fmla="*/ 109538 h 602502"/>
              <a:gd name="connsiteX43" fmla="*/ 445987 w 765075"/>
              <a:gd name="connsiteY43" fmla="*/ 100013 h 602502"/>
              <a:gd name="connsiteX44" fmla="*/ 438844 w 765075"/>
              <a:gd name="connsiteY44" fmla="*/ 95250 h 602502"/>
              <a:gd name="connsiteX45" fmla="*/ 426937 w 765075"/>
              <a:gd name="connsiteY45" fmla="*/ 78582 h 602502"/>
              <a:gd name="connsiteX46" fmla="*/ 419794 w 765075"/>
              <a:gd name="connsiteY46" fmla="*/ 71438 h 602502"/>
              <a:gd name="connsiteX47" fmla="*/ 400744 w 765075"/>
              <a:gd name="connsiteY47" fmla="*/ 61913 h 602502"/>
              <a:gd name="connsiteX48" fmla="*/ 381694 w 765075"/>
              <a:gd name="connsiteY48" fmla="*/ 50007 h 602502"/>
              <a:gd name="connsiteX49" fmla="*/ 372169 w 765075"/>
              <a:gd name="connsiteY49" fmla="*/ 42863 h 602502"/>
              <a:gd name="connsiteX50" fmla="*/ 362644 w 765075"/>
              <a:gd name="connsiteY50" fmla="*/ 38100 h 602502"/>
              <a:gd name="connsiteX51" fmla="*/ 341212 w 765075"/>
              <a:gd name="connsiteY51" fmla="*/ 19050 h 602502"/>
              <a:gd name="connsiteX52" fmla="*/ 326925 w 765075"/>
              <a:gd name="connsiteY52" fmla="*/ 11907 h 602502"/>
              <a:gd name="connsiteX53" fmla="*/ 288825 w 765075"/>
              <a:gd name="connsiteY53" fmla="*/ 0 h 602502"/>
              <a:gd name="connsiteX54" fmla="*/ 267394 w 765075"/>
              <a:gd name="connsiteY54" fmla="*/ 4763 h 602502"/>
              <a:gd name="connsiteX55" fmla="*/ 255487 w 765075"/>
              <a:gd name="connsiteY55" fmla="*/ 7144 h 602502"/>
              <a:gd name="connsiteX56" fmla="*/ 215006 w 765075"/>
              <a:gd name="connsiteY56" fmla="*/ 52388 h 602502"/>
              <a:gd name="connsiteX57" fmla="*/ 157856 w 765075"/>
              <a:gd name="connsiteY57" fmla="*/ 116682 h 602502"/>
              <a:gd name="connsiteX58" fmla="*/ 134044 w 765075"/>
              <a:gd name="connsiteY58" fmla="*/ 192882 h 602502"/>
              <a:gd name="connsiteX59" fmla="*/ 114994 w 765075"/>
              <a:gd name="connsiteY59" fmla="*/ 240507 h 602502"/>
              <a:gd name="connsiteX60" fmla="*/ 62606 w 765075"/>
              <a:gd name="connsiteY60" fmla="*/ 235744 h 602502"/>
              <a:gd name="connsiteX61" fmla="*/ 34031 w 765075"/>
              <a:gd name="connsiteY61" fmla="*/ 219076 h 602502"/>
              <a:gd name="connsiteX62" fmla="*/ 10219 w 765075"/>
              <a:gd name="connsiteY62" fmla="*/ 276225 h 602502"/>
              <a:gd name="connsiteX63" fmla="*/ 12600 w 765075"/>
              <a:gd name="connsiteY63" fmla="*/ 302419 h 602502"/>
              <a:gd name="connsiteX64" fmla="*/ 694 w 765075"/>
              <a:gd name="connsiteY64" fmla="*/ 338138 h 602502"/>
              <a:gd name="connsiteX0" fmla="*/ 694 w 765075"/>
              <a:gd name="connsiteY0" fmla="*/ 338138 h 602502"/>
              <a:gd name="connsiteX1" fmla="*/ 84037 w 765075"/>
              <a:gd name="connsiteY1" fmla="*/ 369094 h 602502"/>
              <a:gd name="connsiteX2" fmla="*/ 155475 w 765075"/>
              <a:gd name="connsiteY2" fmla="*/ 390525 h 602502"/>
              <a:gd name="connsiteX3" fmla="*/ 222150 w 765075"/>
              <a:gd name="connsiteY3" fmla="*/ 414338 h 602502"/>
              <a:gd name="connsiteX4" fmla="*/ 305494 w 765075"/>
              <a:gd name="connsiteY4" fmla="*/ 459582 h 602502"/>
              <a:gd name="connsiteX5" fmla="*/ 367406 w 765075"/>
              <a:gd name="connsiteY5" fmla="*/ 481013 h 602502"/>
              <a:gd name="connsiteX6" fmla="*/ 436462 w 765075"/>
              <a:gd name="connsiteY6" fmla="*/ 497682 h 602502"/>
              <a:gd name="connsiteX7" fmla="*/ 505518 w 765075"/>
              <a:gd name="connsiteY7" fmla="*/ 533400 h 602502"/>
              <a:gd name="connsiteX8" fmla="*/ 557906 w 765075"/>
              <a:gd name="connsiteY8" fmla="*/ 559593 h 602502"/>
              <a:gd name="connsiteX9" fmla="*/ 629344 w 765075"/>
              <a:gd name="connsiteY9" fmla="*/ 559594 h 602502"/>
              <a:gd name="connsiteX10" fmla="*/ 667444 w 765075"/>
              <a:gd name="connsiteY10" fmla="*/ 573882 h 602502"/>
              <a:gd name="connsiteX11" fmla="*/ 724595 w 765075"/>
              <a:gd name="connsiteY11" fmla="*/ 602457 h 602502"/>
              <a:gd name="connsiteX12" fmla="*/ 755550 w 765075"/>
              <a:gd name="connsiteY12" fmla="*/ 566738 h 602502"/>
              <a:gd name="connsiteX13" fmla="*/ 765075 w 765075"/>
              <a:gd name="connsiteY13" fmla="*/ 547688 h 602502"/>
              <a:gd name="connsiteX14" fmla="*/ 726975 w 765075"/>
              <a:gd name="connsiteY14" fmla="*/ 535781 h 602502"/>
              <a:gd name="connsiteX15" fmla="*/ 672206 w 765075"/>
              <a:gd name="connsiteY15" fmla="*/ 521494 h 602502"/>
              <a:gd name="connsiteX16" fmla="*/ 691256 w 765075"/>
              <a:gd name="connsiteY16" fmla="*/ 495300 h 602502"/>
              <a:gd name="connsiteX17" fmla="*/ 660299 w 765075"/>
              <a:gd name="connsiteY17" fmla="*/ 488157 h 602502"/>
              <a:gd name="connsiteX18" fmla="*/ 676970 w 765075"/>
              <a:gd name="connsiteY18" fmla="*/ 473869 h 602502"/>
              <a:gd name="connsiteX19" fmla="*/ 696018 w 765075"/>
              <a:gd name="connsiteY19" fmla="*/ 461963 h 602502"/>
              <a:gd name="connsiteX20" fmla="*/ 679350 w 765075"/>
              <a:gd name="connsiteY20" fmla="*/ 426244 h 602502"/>
              <a:gd name="connsiteX21" fmla="*/ 655537 w 765075"/>
              <a:gd name="connsiteY21" fmla="*/ 435769 h 602502"/>
              <a:gd name="connsiteX22" fmla="*/ 643631 w 765075"/>
              <a:gd name="connsiteY22" fmla="*/ 447675 h 602502"/>
              <a:gd name="connsiteX23" fmla="*/ 622200 w 765075"/>
              <a:gd name="connsiteY23" fmla="*/ 457200 h 602502"/>
              <a:gd name="connsiteX24" fmla="*/ 586481 w 765075"/>
              <a:gd name="connsiteY24" fmla="*/ 459582 h 602502"/>
              <a:gd name="connsiteX25" fmla="*/ 534094 w 765075"/>
              <a:gd name="connsiteY25" fmla="*/ 459582 h 602502"/>
              <a:gd name="connsiteX26" fmla="*/ 526950 w 765075"/>
              <a:gd name="connsiteY26" fmla="*/ 454819 h 602502"/>
              <a:gd name="connsiteX27" fmla="*/ 517425 w 765075"/>
              <a:gd name="connsiteY27" fmla="*/ 438150 h 602502"/>
              <a:gd name="connsiteX28" fmla="*/ 467419 w 765075"/>
              <a:gd name="connsiteY28" fmla="*/ 423863 h 602502"/>
              <a:gd name="connsiteX29" fmla="*/ 453131 w 765075"/>
              <a:gd name="connsiteY29" fmla="*/ 404813 h 602502"/>
              <a:gd name="connsiteX30" fmla="*/ 443606 w 765075"/>
              <a:gd name="connsiteY30" fmla="*/ 376238 h 602502"/>
              <a:gd name="connsiteX31" fmla="*/ 445987 w 765075"/>
              <a:gd name="connsiteY31" fmla="*/ 319088 h 602502"/>
              <a:gd name="connsiteX32" fmla="*/ 460275 w 765075"/>
              <a:gd name="connsiteY32" fmla="*/ 300038 h 602502"/>
              <a:gd name="connsiteX33" fmla="*/ 474562 w 765075"/>
              <a:gd name="connsiteY33" fmla="*/ 285750 h 602502"/>
              <a:gd name="connsiteX34" fmla="*/ 486469 w 765075"/>
              <a:gd name="connsiteY34" fmla="*/ 257175 h 602502"/>
              <a:gd name="connsiteX35" fmla="*/ 491231 w 765075"/>
              <a:gd name="connsiteY35" fmla="*/ 238125 h 602502"/>
              <a:gd name="connsiteX36" fmla="*/ 493612 w 765075"/>
              <a:gd name="connsiteY36" fmla="*/ 228600 h 602502"/>
              <a:gd name="connsiteX37" fmla="*/ 498375 w 765075"/>
              <a:gd name="connsiteY37" fmla="*/ 221457 h 602502"/>
              <a:gd name="connsiteX38" fmla="*/ 495994 w 765075"/>
              <a:gd name="connsiteY38" fmla="*/ 166688 h 602502"/>
              <a:gd name="connsiteX39" fmla="*/ 479325 w 765075"/>
              <a:gd name="connsiteY39" fmla="*/ 159544 h 602502"/>
              <a:gd name="connsiteX40" fmla="*/ 462656 w 765075"/>
              <a:gd name="connsiteY40" fmla="*/ 150019 h 602502"/>
              <a:gd name="connsiteX41" fmla="*/ 455512 w 765075"/>
              <a:gd name="connsiteY41" fmla="*/ 135732 h 602502"/>
              <a:gd name="connsiteX42" fmla="*/ 453131 w 765075"/>
              <a:gd name="connsiteY42" fmla="*/ 119063 h 602502"/>
              <a:gd name="connsiteX43" fmla="*/ 448369 w 765075"/>
              <a:gd name="connsiteY43" fmla="*/ 109538 h 602502"/>
              <a:gd name="connsiteX44" fmla="*/ 445987 w 765075"/>
              <a:gd name="connsiteY44" fmla="*/ 100013 h 602502"/>
              <a:gd name="connsiteX45" fmla="*/ 438844 w 765075"/>
              <a:gd name="connsiteY45" fmla="*/ 95250 h 602502"/>
              <a:gd name="connsiteX46" fmla="*/ 426937 w 765075"/>
              <a:gd name="connsiteY46" fmla="*/ 78582 h 602502"/>
              <a:gd name="connsiteX47" fmla="*/ 419794 w 765075"/>
              <a:gd name="connsiteY47" fmla="*/ 71438 h 602502"/>
              <a:gd name="connsiteX48" fmla="*/ 400744 w 765075"/>
              <a:gd name="connsiteY48" fmla="*/ 61913 h 602502"/>
              <a:gd name="connsiteX49" fmla="*/ 381694 w 765075"/>
              <a:gd name="connsiteY49" fmla="*/ 50007 h 602502"/>
              <a:gd name="connsiteX50" fmla="*/ 372169 w 765075"/>
              <a:gd name="connsiteY50" fmla="*/ 42863 h 602502"/>
              <a:gd name="connsiteX51" fmla="*/ 362644 w 765075"/>
              <a:gd name="connsiteY51" fmla="*/ 38100 h 602502"/>
              <a:gd name="connsiteX52" fmla="*/ 341212 w 765075"/>
              <a:gd name="connsiteY52" fmla="*/ 19050 h 602502"/>
              <a:gd name="connsiteX53" fmla="*/ 326925 w 765075"/>
              <a:gd name="connsiteY53" fmla="*/ 11907 h 602502"/>
              <a:gd name="connsiteX54" fmla="*/ 288825 w 765075"/>
              <a:gd name="connsiteY54" fmla="*/ 0 h 602502"/>
              <a:gd name="connsiteX55" fmla="*/ 267394 w 765075"/>
              <a:gd name="connsiteY55" fmla="*/ 4763 h 602502"/>
              <a:gd name="connsiteX56" fmla="*/ 255487 w 765075"/>
              <a:gd name="connsiteY56" fmla="*/ 7144 h 602502"/>
              <a:gd name="connsiteX57" fmla="*/ 215006 w 765075"/>
              <a:gd name="connsiteY57" fmla="*/ 52388 h 602502"/>
              <a:gd name="connsiteX58" fmla="*/ 157856 w 765075"/>
              <a:gd name="connsiteY58" fmla="*/ 116682 h 602502"/>
              <a:gd name="connsiteX59" fmla="*/ 134044 w 765075"/>
              <a:gd name="connsiteY59" fmla="*/ 192882 h 602502"/>
              <a:gd name="connsiteX60" fmla="*/ 114994 w 765075"/>
              <a:gd name="connsiteY60" fmla="*/ 240507 h 602502"/>
              <a:gd name="connsiteX61" fmla="*/ 62606 w 765075"/>
              <a:gd name="connsiteY61" fmla="*/ 235744 h 602502"/>
              <a:gd name="connsiteX62" fmla="*/ 34031 w 765075"/>
              <a:gd name="connsiteY62" fmla="*/ 219076 h 602502"/>
              <a:gd name="connsiteX63" fmla="*/ 10219 w 765075"/>
              <a:gd name="connsiteY63" fmla="*/ 276225 h 602502"/>
              <a:gd name="connsiteX64" fmla="*/ 12600 w 765075"/>
              <a:gd name="connsiteY64" fmla="*/ 302419 h 602502"/>
              <a:gd name="connsiteX65" fmla="*/ 694 w 765075"/>
              <a:gd name="connsiteY65" fmla="*/ 338138 h 602502"/>
              <a:gd name="connsiteX0" fmla="*/ 694 w 765075"/>
              <a:gd name="connsiteY0" fmla="*/ 338138 h 602502"/>
              <a:gd name="connsiteX1" fmla="*/ 84037 w 765075"/>
              <a:gd name="connsiteY1" fmla="*/ 369094 h 602502"/>
              <a:gd name="connsiteX2" fmla="*/ 155475 w 765075"/>
              <a:gd name="connsiteY2" fmla="*/ 390525 h 602502"/>
              <a:gd name="connsiteX3" fmla="*/ 222150 w 765075"/>
              <a:gd name="connsiteY3" fmla="*/ 414338 h 602502"/>
              <a:gd name="connsiteX4" fmla="*/ 305494 w 765075"/>
              <a:gd name="connsiteY4" fmla="*/ 459582 h 602502"/>
              <a:gd name="connsiteX5" fmla="*/ 367406 w 765075"/>
              <a:gd name="connsiteY5" fmla="*/ 481013 h 602502"/>
              <a:gd name="connsiteX6" fmla="*/ 436462 w 765075"/>
              <a:gd name="connsiteY6" fmla="*/ 497682 h 602502"/>
              <a:gd name="connsiteX7" fmla="*/ 505518 w 765075"/>
              <a:gd name="connsiteY7" fmla="*/ 533400 h 602502"/>
              <a:gd name="connsiteX8" fmla="*/ 557906 w 765075"/>
              <a:gd name="connsiteY8" fmla="*/ 559593 h 602502"/>
              <a:gd name="connsiteX9" fmla="*/ 629344 w 765075"/>
              <a:gd name="connsiteY9" fmla="*/ 559594 h 602502"/>
              <a:gd name="connsiteX10" fmla="*/ 667444 w 765075"/>
              <a:gd name="connsiteY10" fmla="*/ 573882 h 602502"/>
              <a:gd name="connsiteX11" fmla="*/ 724595 w 765075"/>
              <a:gd name="connsiteY11" fmla="*/ 602457 h 602502"/>
              <a:gd name="connsiteX12" fmla="*/ 755550 w 765075"/>
              <a:gd name="connsiteY12" fmla="*/ 566738 h 602502"/>
              <a:gd name="connsiteX13" fmla="*/ 765075 w 765075"/>
              <a:gd name="connsiteY13" fmla="*/ 547688 h 602502"/>
              <a:gd name="connsiteX14" fmla="*/ 726975 w 765075"/>
              <a:gd name="connsiteY14" fmla="*/ 535781 h 602502"/>
              <a:gd name="connsiteX15" fmla="*/ 672206 w 765075"/>
              <a:gd name="connsiteY15" fmla="*/ 521494 h 602502"/>
              <a:gd name="connsiteX16" fmla="*/ 691256 w 765075"/>
              <a:gd name="connsiteY16" fmla="*/ 495300 h 602502"/>
              <a:gd name="connsiteX17" fmla="*/ 660299 w 765075"/>
              <a:gd name="connsiteY17" fmla="*/ 488157 h 602502"/>
              <a:gd name="connsiteX18" fmla="*/ 655539 w 765075"/>
              <a:gd name="connsiteY18" fmla="*/ 457201 h 602502"/>
              <a:gd name="connsiteX19" fmla="*/ 696018 w 765075"/>
              <a:gd name="connsiteY19" fmla="*/ 461963 h 602502"/>
              <a:gd name="connsiteX20" fmla="*/ 679350 w 765075"/>
              <a:gd name="connsiteY20" fmla="*/ 426244 h 602502"/>
              <a:gd name="connsiteX21" fmla="*/ 655537 w 765075"/>
              <a:gd name="connsiteY21" fmla="*/ 435769 h 602502"/>
              <a:gd name="connsiteX22" fmla="*/ 643631 w 765075"/>
              <a:gd name="connsiteY22" fmla="*/ 447675 h 602502"/>
              <a:gd name="connsiteX23" fmla="*/ 622200 w 765075"/>
              <a:gd name="connsiteY23" fmla="*/ 457200 h 602502"/>
              <a:gd name="connsiteX24" fmla="*/ 586481 w 765075"/>
              <a:gd name="connsiteY24" fmla="*/ 459582 h 602502"/>
              <a:gd name="connsiteX25" fmla="*/ 534094 w 765075"/>
              <a:gd name="connsiteY25" fmla="*/ 459582 h 602502"/>
              <a:gd name="connsiteX26" fmla="*/ 526950 w 765075"/>
              <a:gd name="connsiteY26" fmla="*/ 454819 h 602502"/>
              <a:gd name="connsiteX27" fmla="*/ 517425 w 765075"/>
              <a:gd name="connsiteY27" fmla="*/ 438150 h 602502"/>
              <a:gd name="connsiteX28" fmla="*/ 467419 w 765075"/>
              <a:gd name="connsiteY28" fmla="*/ 423863 h 602502"/>
              <a:gd name="connsiteX29" fmla="*/ 453131 w 765075"/>
              <a:gd name="connsiteY29" fmla="*/ 404813 h 602502"/>
              <a:gd name="connsiteX30" fmla="*/ 443606 w 765075"/>
              <a:gd name="connsiteY30" fmla="*/ 376238 h 602502"/>
              <a:gd name="connsiteX31" fmla="*/ 445987 w 765075"/>
              <a:gd name="connsiteY31" fmla="*/ 319088 h 602502"/>
              <a:gd name="connsiteX32" fmla="*/ 460275 w 765075"/>
              <a:gd name="connsiteY32" fmla="*/ 300038 h 602502"/>
              <a:gd name="connsiteX33" fmla="*/ 474562 w 765075"/>
              <a:gd name="connsiteY33" fmla="*/ 285750 h 602502"/>
              <a:gd name="connsiteX34" fmla="*/ 486469 w 765075"/>
              <a:gd name="connsiteY34" fmla="*/ 257175 h 602502"/>
              <a:gd name="connsiteX35" fmla="*/ 491231 w 765075"/>
              <a:gd name="connsiteY35" fmla="*/ 238125 h 602502"/>
              <a:gd name="connsiteX36" fmla="*/ 493612 w 765075"/>
              <a:gd name="connsiteY36" fmla="*/ 228600 h 602502"/>
              <a:gd name="connsiteX37" fmla="*/ 498375 w 765075"/>
              <a:gd name="connsiteY37" fmla="*/ 221457 h 602502"/>
              <a:gd name="connsiteX38" fmla="*/ 495994 w 765075"/>
              <a:gd name="connsiteY38" fmla="*/ 166688 h 602502"/>
              <a:gd name="connsiteX39" fmla="*/ 479325 w 765075"/>
              <a:gd name="connsiteY39" fmla="*/ 159544 h 602502"/>
              <a:gd name="connsiteX40" fmla="*/ 462656 w 765075"/>
              <a:gd name="connsiteY40" fmla="*/ 150019 h 602502"/>
              <a:gd name="connsiteX41" fmla="*/ 455512 w 765075"/>
              <a:gd name="connsiteY41" fmla="*/ 135732 h 602502"/>
              <a:gd name="connsiteX42" fmla="*/ 453131 w 765075"/>
              <a:gd name="connsiteY42" fmla="*/ 119063 h 602502"/>
              <a:gd name="connsiteX43" fmla="*/ 448369 w 765075"/>
              <a:gd name="connsiteY43" fmla="*/ 109538 h 602502"/>
              <a:gd name="connsiteX44" fmla="*/ 445987 w 765075"/>
              <a:gd name="connsiteY44" fmla="*/ 100013 h 602502"/>
              <a:gd name="connsiteX45" fmla="*/ 438844 w 765075"/>
              <a:gd name="connsiteY45" fmla="*/ 95250 h 602502"/>
              <a:gd name="connsiteX46" fmla="*/ 426937 w 765075"/>
              <a:gd name="connsiteY46" fmla="*/ 78582 h 602502"/>
              <a:gd name="connsiteX47" fmla="*/ 419794 w 765075"/>
              <a:gd name="connsiteY47" fmla="*/ 71438 h 602502"/>
              <a:gd name="connsiteX48" fmla="*/ 400744 w 765075"/>
              <a:gd name="connsiteY48" fmla="*/ 61913 h 602502"/>
              <a:gd name="connsiteX49" fmla="*/ 381694 w 765075"/>
              <a:gd name="connsiteY49" fmla="*/ 50007 h 602502"/>
              <a:gd name="connsiteX50" fmla="*/ 372169 w 765075"/>
              <a:gd name="connsiteY50" fmla="*/ 42863 h 602502"/>
              <a:gd name="connsiteX51" fmla="*/ 362644 w 765075"/>
              <a:gd name="connsiteY51" fmla="*/ 38100 h 602502"/>
              <a:gd name="connsiteX52" fmla="*/ 341212 w 765075"/>
              <a:gd name="connsiteY52" fmla="*/ 19050 h 602502"/>
              <a:gd name="connsiteX53" fmla="*/ 326925 w 765075"/>
              <a:gd name="connsiteY53" fmla="*/ 11907 h 602502"/>
              <a:gd name="connsiteX54" fmla="*/ 288825 w 765075"/>
              <a:gd name="connsiteY54" fmla="*/ 0 h 602502"/>
              <a:gd name="connsiteX55" fmla="*/ 267394 w 765075"/>
              <a:gd name="connsiteY55" fmla="*/ 4763 h 602502"/>
              <a:gd name="connsiteX56" fmla="*/ 255487 w 765075"/>
              <a:gd name="connsiteY56" fmla="*/ 7144 h 602502"/>
              <a:gd name="connsiteX57" fmla="*/ 215006 w 765075"/>
              <a:gd name="connsiteY57" fmla="*/ 52388 h 602502"/>
              <a:gd name="connsiteX58" fmla="*/ 157856 w 765075"/>
              <a:gd name="connsiteY58" fmla="*/ 116682 h 602502"/>
              <a:gd name="connsiteX59" fmla="*/ 134044 w 765075"/>
              <a:gd name="connsiteY59" fmla="*/ 192882 h 602502"/>
              <a:gd name="connsiteX60" fmla="*/ 114994 w 765075"/>
              <a:gd name="connsiteY60" fmla="*/ 240507 h 602502"/>
              <a:gd name="connsiteX61" fmla="*/ 62606 w 765075"/>
              <a:gd name="connsiteY61" fmla="*/ 235744 h 602502"/>
              <a:gd name="connsiteX62" fmla="*/ 34031 w 765075"/>
              <a:gd name="connsiteY62" fmla="*/ 219076 h 602502"/>
              <a:gd name="connsiteX63" fmla="*/ 10219 w 765075"/>
              <a:gd name="connsiteY63" fmla="*/ 276225 h 602502"/>
              <a:gd name="connsiteX64" fmla="*/ 12600 w 765075"/>
              <a:gd name="connsiteY64" fmla="*/ 302419 h 602502"/>
              <a:gd name="connsiteX65" fmla="*/ 694 w 765075"/>
              <a:gd name="connsiteY65" fmla="*/ 338138 h 602502"/>
              <a:gd name="connsiteX0" fmla="*/ 694 w 765075"/>
              <a:gd name="connsiteY0" fmla="*/ 338138 h 602502"/>
              <a:gd name="connsiteX1" fmla="*/ 84037 w 765075"/>
              <a:gd name="connsiteY1" fmla="*/ 369094 h 602502"/>
              <a:gd name="connsiteX2" fmla="*/ 155475 w 765075"/>
              <a:gd name="connsiteY2" fmla="*/ 390525 h 602502"/>
              <a:gd name="connsiteX3" fmla="*/ 222150 w 765075"/>
              <a:gd name="connsiteY3" fmla="*/ 414338 h 602502"/>
              <a:gd name="connsiteX4" fmla="*/ 305494 w 765075"/>
              <a:gd name="connsiteY4" fmla="*/ 459582 h 602502"/>
              <a:gd name="connsiteX5" fmla="*/ 367406 w 765075"/>
              <a:gd name="connsiteY5" fmla="*/ 481013 h 602502"/>
              <a:gd name="connsiteX6" fmla="*/ 436462 w 765075"/>
              <a:gd name="connsiteY6" fmla="*/ 497682 h 602502"/>
              <a:gd name="connsiteX7" fmla="*/ 505518 w 765075"/>
              <a:gd name="connsiteY7" fmla="*/ 533400 h 602502"/>
              <a:gd name="connsiteX8" fmla="*/ 557906 w 765075"/>
              <a:gd name="connsiteY8" fmla="*/ 559593 h 602502"/>
              <a:gd name="connsiteX9" fmla="*/ 629344 w 765075"/>
              <a:gd name="connsiteY9" fmla="*/ 559594 h 602502"/>
              <a:gd name="connsiteX10" fmla="*/ 667444 w 765075"/>
              <a:gd name="connsiteY10" fmla="*/ 573882 h 602502"/>
              <a:gd name="connsiteX11" fmla="*/ 724595 w 765075"/>
              <a:gd name="connsiteY11" fmla="*/ 602457 h 602502"/>
              <a:gd name="connsiteX12" fmla="*/ 755550 w 765075"/>
              <a:gd name="connsiteY12" fmla="*/ 566738 h 602502"/>
              <a:gd name="connsiteX13" fmla="*/ 765075 w 765075"/>
              <a:gd name="connsiteY13" fmla="*/ 547688 h 602502"/>
              <a:gd name="connsiteX14" fmla="*/ 726975 w 765075"/>
              <a:gd name="connsiteY14" fmla="*/ 535781 h 602502"/>
              <a:gd name="connsiteX15" fmla="*/ 672206 w 765075"/>
              <a:gd name="connsiteY15" fmla="*/ 521494 h 602502"/>
              <a:gd name="connsiteX16" fmla="*/ 691256 w 765075"/>
              <a:gd name="connsiteY16" fmla="*/ 495300 h 602502"/>
              <a:gd name="connsiteX17" fmla="*/ 660299 w 765075"/>
              <a:gd name="connsiteY17" fmla="*/ 488157 h 602502"/>
              <a:gd name="connsiteX18" fmla="*/ 655539 w 765075"/>
              <a:gd name="connsiteY18" fmla="*/ 457201 h 602502"/>
              <a:gd name="connsiteX19" fmla="*/ 696018 w 765075"/>
              <a:gd name="connsiteY19" fmla="*/ 461963 h 602502"/>
              <a:gd name="connsiteX20" fmla="*/ 679350 w 765075"/>
              <a:gd name="connsiteY20" fmla="*/ 426244 h 602502"/>
              <a:gd name="connsiteX21" fmla="*/ 655537 w 765075"/>
              <a:gd name="connsiteY21" fmla="*/ 435769 h 602502"/>
              <a:gd name="connsiteX22" fmla="*/ 622200 w 765075"/>
              <a:gd name="connsiteY22" fmla="*/ 457200 h 602502"/>
              <a:gd name="connsiteX23" fmla="*/ 586481 w 765075"/>
              <a:gd name="connsiteY23" fmla="*/ 459582 h 602502"/>
              <a:gd name="connsiteX24" fmla="*/ 534094 w 765075"/>
              <a:gd name="connsiteY24" fmla="*/ 459582 h 602502"/>
              <a:gd name="connsiteX25" fmla="*/ 526950 w 765075"/>
              <a:gd name="connsiteY25" fmla="*/ 454819 h 602502"/>
              <a:gd name="connsiteX26" fmla="*/ 517425 w 765075"/>
              <a:gd name="connsiteY26" fmla="*/ 438150 h 602502"/>
              <a:gd name="connsiteX27" fmla="*/ 467419 w 765075"/>
              <a:gd name="connsiteY27" fmla="*/ 423863 h 602502"/>
              <a:gd name="connsiteX28" fmla="*/ 453131 w 765075"/>
              <a:gd name="connsiteY28" fmla="*/ 404813 h 602502"/>
              <a:gd name="connsiteX29" fmla="*/ 443606 w 765075"/>
              <a:gd name="connsiteY29" fmla="*/ 376238 h 602502"/>
              <a:gd name="connsiteX30" fmla="*/ 445987 w 765075"/>
              <a:gd name="connsiteY30" fmla="*/ 319088 h 602502"/>
              <a:gd name="connsiteX31" fmla="*/ 460275 w 765075"/>
              <a:gd name="connsiteY31" fmla="*/ 300038 h 602502"/>
              <a:gd name="connsiteX32" fmla="*/ 474562 w 765075"/>
              <a:gd name="connsiteY32" fmla="*/ 285750 h 602502"/>
              <a:gd name="connsiteX33" fmla="*/ 486469 w 765075"/>
              <a:gd name="connsiteY33" fmla="*/ 257175 h 602502"/>
              <a:gd name="connsiteX34" fmla="*/ 491231 w 765075"/>
              <a:gd name="connsiteY34" fmla="*/ 238125 h 602502"/>
              <a:gd name="connsiteX35" fmla="*/ 493612 w 765075"/>
              <a:gd name="connsiteY35" fmla="*/ 228600 h 602502"/>
              <a:gd name="connsiteX36" fmla="*/ 498375 w 765075"/>
              <a:gd name="connsiteY36" fmla="*/ 221457 h 602502"/>
              <a:gd name="connsiteX37" fmla="*/ 495994 w 765075"/>
              <a:gd name="connsiteY37" fmla="*/ 166688 h 602502"/>
              <a:gd name="connsiteX38" fmla="*/ 479325 w 765075"/>
              <a:gd name="connsiteY38" fmla="*/ 159544 h 602502"/>
              <a:gd name="connsiteX39" fmla="*/ 462656 w 765075"/>
              <a:gd name="connsiteY39" fmla="*/ 150019 h 602502"/>
              <a:gd name="connsiteX40" fmla="*/ 455512 w 765075"/>
              <a:gd name="connsiteY40" fmla="*/ 135732 h 602502"/>
              <a:gd name="connsiteX41" fmla="*/ 453131 w 765075"/>
              <a:gd name="connsiteY41" fmla="*/ 119063 h 602502"/>
              <a:gd name="connsiteX42" fmla="*/ 448369 w 765075"/>
              <a:gd name="connsiteY42" fmla="*/ 109538 h 602502"/>
              <a:gd name="connsiteX43" fmla="*/ 445987 w 765075"/>
              <a:gd name="connsiteY43" fmla="*/ 100013 h 602502"/>
              <a:gd name="connsiteX44" fmla="*/ 438844 w 765075"/>
              <a:gd name="connsiteY44" fmla="*/ 95250 h 602502"/>
              <a:gd name="connsiteX45" fmla="*/ 426937 w 765075"/>
              <a:gd name="connsiteY45" fmla="*/ 78582 h 602502"/>
              <a:gd name="connsiteX46" fmla="*/ 419794 w 765075"/>
              <a:gd name="connsiteY46" fmla="*/ 71438 h 602502"/>
              <a:gd name="connsiteX47" fmla="*/ 400744 w 765075"/>
              <a:gd name="connsiteY47" fmla="*/ 61913 h 602502"/>
              <a:gd name="connsiteX48" fmla="*/ 381694 w 765075"/>
              <a:gd name="connsiteY48" fmla="*/ 50007 h 602502"/>
              <a:gd name="connsiteX49" fmla="*/ 372169 w 765075"/>
              <a:gd name="connsiteY49" fmla="*/ 42863 h 602502"/>
              <a:gd name="connsiteX50" fmla="*/ 362644 w 765075"/>
              <a:gd name="connsiteY50" fmla="*/ 38100 h 602502"/>
              <a:gd name="connsiteX51" fmla="*/ 341212 w 765075"/>
              <a:gd name="connsiteY51" fmla="*/ 19050 h 602502"/>
              <a:gd name="connsiteX52" fmla="*/ 326925 w 765075"/>
              <a:gd name="connsiteY52" fmla="*/ 11907 h 602502"/>
              <a:gd name="connsiteX53" fmla="*/ 288825 w 765075"/>
              <a:gd name="connsiteY53" fmla="*/ 0 h 602502"/>
              <a:gd name="connsiteX54" fmla="*/ 267394 w 765075"/>
              <a:gd name="connsiteY54" fmla="*/ 4763 h 602502"/>
              <a:gd name="connsiteX55" fmla="*/ 255487 w 765075"/>
              <a:gd name="connsiteY55" fmla="*/ 7144 h 602502"/>
              <a:gd name="connsiteX56" fmla="*/ 215006 w 765075"/>
              <a:gd name="connsiteY56" fmla="*/ 52388 h 602502"/>
              <a:gd name="connsiteX57" fmla="*/ 157856 w 765075"/>
              <a:gd name="connsiteY57" fmla="*/ 116682 h 602502"/>
              <a:gd name="connsiteX58" fmla="*/ 134044 w 765075"/>
              <a:gd name="connsiteY58" fmla="*/ 192882 h 602502"/>
              <a:gd name="connsiteX59" fmla="*/ 114994 w 765075"/>
              <a:gd name="connsiteY59" fmla="*/ 240507 h 602502"/>
              <a:gd name="connsiteX60" fmla="*/ 62606 w 765075"/>
              <a:gd name="connsiteY60" fmla="*/ 235744 h 602502"/>
              <a:gd name="connsiteX61" fmla="*/ 34031 w 765075"/>
              <a:gd name="connsiteY61" fmla="*/ 219076 h 602502"/>
              <a:gd name="connsiteX62" fmla="*/ 10219 w 765075"/>
              <a:gd name="connsiteY62" fmla="*/ 276225 h 602502"/>
              <a:gd name="connsiteX63" fmla="*/ 12600 w 765075"/>
              <a:gd name="connsiteY63" fmla="*/ 302419 h 602502"/>
              <a:gd name="connsiteX64" fmla="*/ 694 w 765075"/>
              <a:gd name="connsiteY64" fmla="*/ 338138 h 602502"/>
              <a:gd name="connsiteX0" fmla="*/ 694 w 765075"/>
              <a:gd name="connsiteY0" fmla="*/ 338138 h 602502"/>
              <a:gd name="connsiteX1" fmla="*/ 84037 w 765075"/>
              <a:gd name="connsiteY1" fmla="*/ 369094 h 602502"/>
              <a:gd name="connsiteX2" fmla="*/ 155475 w 765075"/>
              <a:gd name="connsiteY2" fmla="*/ 390525 h 602502"/>
              <a:gd name="connsiteX3" fmla="*/ 222150 w 765075"/>
              <a:gd name="connsiteY3" fmla="*/ 414338 h 602502"/>
              <a:gd name="connsiteX4" fmla="*/ 305494 w 765075"/>
              <a:gd name="connsiteY4" fmla="*/ 459582 h 602502"/>
              <a:gd name="connsiteX5" fmla="*/ 367406 w 765075"/>
              <a:gd name="connsiteY5" fmla="*/ 481013 h 602502"/>
              <a:gd name="connsiteX6" fmla="*/ 436462 w 765075"/>
              <a:gd name="connsiteY6" fmla="*/ 497682 h 602502"/>
              <a:gd name="connsiteX7" fmla="*/ 505518 w 765075"/>
              <a:gd name="connsiteY7" fmla="*/ 533400 h 602502"/>
              <a:gd name="connsiteX8" fmla="*/ 557906 w 765075"/>
              <a:gd name="connsiteY8" fmla="*/ 559593 h 602502"/>
              <a:gd name="connsiteX9" fmla="*/ 629344 w 765075"/>
              <a:gd name="connsiteY9" fmla="*/ 559594 h 602502"/>
              <a:gd name="connsiteX10" fmla="*/ 667444 w 765075"/>
              <a:gd name="connsiteY10" fmla="*/ 573882 h 602502"/>
              <a:gd name="connsiteX11" fmla="*/ 724595 w 765075"/>
              <a:gd name="connsiteY11" fmla="*/ 602457 h 602502"/>
              <a:gd name="connsiteX12" fmla="*/ 755550 w 765075"/>
              <a:gd name="connsiteY12" fmla="*/ 566738 h 602502"/>
              <a:gd name="connsiteX13" fmla="*/ 765075 w 765075"/>
              <a:gd name="connsiteY13" fmla="*/ 547688 h 602502"/>
              <a:gd name="connsiteX14" fmla="*/ 726975 w 765075"/>
              <a:gd name="connsiteY14" fmla="*/ 535781 h 602502"/>
              <a:gd name="connsiteX15" fmla="*/ 672206 w 765075"/>
              <a:gd name="connsiteY15" fmla="*/ 521494 h 602502"/>
              <a:gd name="connsiteX16" fmla="*/ 691256 w 765075"/>
              <a:gd name="connsiteY16" fmla="*/ 495300 h 602502"/>
              <a:gd name="connsiteX17" fmla="*/ 660299 w 765075"/>
              <a:gd name="connsiteY17" fmla="*/ 488157 h 602502"/>
              <a:gd name="connsiteX18" fmla="*/ 655539 w 765075"/>
              <a:gd name="connsiteY18" fmla="*/ 457201 h 602502"/>
              <a:gd name="connsiteX19" fmla="*/ 696018 w 765075"/>
              <a:gd name="connsiteY19" fmla="*/ 461963 h 602502"/>
              <a:gd name="connsiteX20" fmla="*/ 679350 w 765075"/>
              <a:gd name="connsiteY20" fmla="*/ 426244 h 602502"/>
              <a:gd name="connsiteX21" fmla="*/ 655537 w 765075"/>
              <a:gd name="connsiteY21" fmla="*/ 435769 h 602502"/>
              <a:gd name="connsiteX22" fmla="*/ 622200 w 765075"/>
              <a:gd name="connsiteY22" fmla="*/ 457200 h 602502"/>
              <a:gd name="connsiteX23" fmla="*/ 586481 w 765075"/>
              <a:gd name="connsiteY23" fmla="*/ 459582 h 602502"/>
              <a:gd name="connsiteX24" fmla="*/ 534094 w 765075"/>
              <a:gd name="connsiteY24" fmla="*/ 459582 h 602502"/>
              <a:gd name="connsiteX25" fmla="*/ 517425 w 765075"/>
              <a:gd name="connsiteY25" fmla="*/ 438150 h 602502"/>
              <a:gd name="connsiteX26" fmla="*/ 467419 w 765075"/>
              <a:gd name="connsiteY26" fmla="*/ 423863 h 602502"/>
              <a:gd name="connsiteX27" fmla="*/ 453131 w 765075"/>
              <a:gd name="connsiteY27" fmla="*/ 404813 h 602502"/>
              <a:gd name="connsiteX28" fmla="*/ 443606 w 765075"/>
              <a:gd name="connsiteY28" fmla="*/ 376238 h 602502"/>
              <a:gd name="connsiteX29" fmla="*/ 445987 w 765075"/>
              <a:gd name="connsiteY29" fmla="*/ 319088 h 602502"/>
              <a:gd name="connsiteX30" fmla="*/ 460275 w 765075"/>
              <a:gd name="connsiteY30" fmla="*/ 300038 h 602502"/>
              <a:gd name="connsiteX31" fmla="*/ 474562 w 765075"/>
              <a:gd name="connsiteY31" fmla="*/ 285750 h 602502"/>
              <a:gd name="connsiteX32" fmla="*/ 486469 w 765075"/>
              <a:gd name="connsiteY32" fmla="*/ 257175 h 602502"/>
              <a:gd name="connsiteX33" fmla="*/ 491231 w 765075"/>
              <a:gd name="connsiteY33" fmla="*/ 238125 h 602502"/>
              <a:gd name="connsiteX34" fmla="*/ 493612 w 765075"/>
              <a:gd name="connsiteY34" fmla="*/ 228600 h 602502"/>
              <a:gd name="connsiteX35" fmla="*/ 498375 w 765075"/>
              <a:gd name="connsiteY35" fmla="*/ 221457 h 602502"/>
              <a:gd name="connsiteX36" fmla="*/ 495994 w 765075"/>
              <a:gd name="connsiteY36" fmla="*/ 166688 h 602502"/>
              <a:gd name="connsiteX37" fmla="*/ 479325 w 765075"/>
              <a:gd name="connsiteY37" fmla="*/ 159544 h 602502"/>
              <a:gd name="connsiteX38" fmla="*/ 462656 w 765075"/>
              <a:gd name="connsiteY38" fmla="*/ 150019 h 602502"/>
              <a:gd name="connsiteX39" fmla="*/ 455512 w 765075"/>
              <a:gd name="connsiteY39" fmla="*/ 135732 h 602502"/>
              <a:gd name="connsiteX40" fmla="*/ 453131 w 765075"/>
              <a:gd name="connsiteY40" fmla="*/ 119063 h 602502"/>
              <a:gd name="connsiteX41" fmla="*/ 448369 w 765075"/>
              <a:gd name="connsiteY41" fmla="*/ 109538 h 602502"/>
              <a:gd name="connsiteX42" fmla="*/ 445987 w 765075"/>
              <a:gd name="connsiteY42" fmla="*/ 100013 h 602502"/>
              <a:gd name="connsiteX43" fmla="*/ 438844 w 765075"/>
              <a:gd name="connsiteY43" fmla="*/ 95250 h 602502"/>
              <a:gd name="connsiteX44" fmla="*/ 426937 w 765075"/>
              <a:gd name="connsiteY44" fmla="*/ 78582 h 602502"/>
              <a:gd name="connsiteX45" fmla="*/ 419794 w 765075"/>
              <a:gd name="connsiteY45" fmla="*/ 71438 h 602502"/>
              <a:gd name="connsiteX46" fmla="*/ 400744 w 765075"/>
              <a:gd name="connsiteY46" fmla="*/ 61913 h 602502"/>
              <a:gd name="connsiteX47" fmla="*/ 381694 w 765075"/>
              <a:gd name="connsiteY47" fmla="*/ 50007 h 602502"/>
              <a:gd name="connsiteX48" fmla="*/ 372169 w 765075"/>
              <a:gd name="connsiteY48" fmla="*/ 42863 h 602502"/>
              <a:gd name="connsiteX49" fmla="*/ 362644 w 765075"/>
              <a:gd name="connsiteY49" fmla="*/ 38100 h 602502"/>
              <a:gd name="connsiteX50" fmla="*/ 341212 w 765075"/>
              <a:gd name="connsiteY50" fmla="*/ 19050 h 602502"/>
              <a:gd name="connsiteX51" fmla="*/ 326925 w 765075"/>
              <a:gd name="connsiteY51" fmla="*/ 11907 h 602502"/>
              <a:gd name="connsiteX52" fmla="*/ 288825 w 765075"/>
              <a:gd name="connsiteY52" fmla="*/ 0 h 602502"/>
              <a:gd name="connsiteX53" fmla="*/ 267394 w 765075"/>
              <a:gd name="connsiteY53" fmla="*/ 4763 h 602502"/>
              <a:gd name="connsiteX54" fmla="*/ 255487 w 765075"/>
              <a:gd name="connsiteY54" fmla="*/ 7144 h 602502"/>
              <a:gd name="connsiteX55" fmla="*/ 215006 w 765075"/>
              <a:gd name="connsiteY55" fmla="*/ 52388 h 602502"/>
              <a:gd name="connsiteX56" fmla="*/ 157856 w 765075"/>
              <a:gd name="connsiteY56" fmla="*/ 116682 h 602502"/>
              <a:gd name="connsiteX57" fmla="*/ 134044 w 765075"/>
              <a:gd name="connsiteY57" fmla="*/ 192882 h 602502"/>
              <a:gd name="connsiteX58" fmla="*/ 114994 w 765075"/>
              <a:gd name="connsiteY58" fmla="*/ 240507 h 602502"/>
              <a:gd name="connsiteX59" fmla="*/ 62606 w 765075"/>
              <a:gd name="connsiteY59" fmla="*/ 235744 h 602502"/>
              <a:gd name="connsiteX60" fmla="*/ 34031 w 765075"/>
              <a:gd name="connsiteY60" fmla="*/ 219076 h 602502"/>
              <a:gd name="connsiteX61" fmla="*/ 10219 w 765075"/>
              <a:gd name="connsiteY61" fmla="*/ 276225 h 602502"/>
              <a:gd name="connsiteX62" fmla="*/ 12600 w 765075"/>
              <a:gd name="connsiteY62" fmla="*/ 302419 h 602502"/>
              <a:gd name="connsiteX63" fmla="*/ 694 w 765075"/>
              <a:gd name="connsiteY63" fmla="*/ 338138 h 602502"/>
              <a:gd name="connsiteX0" fmla="*/ 694 w 765075"/>
              <a:gd name="connsiteY0" fmla="*/ 338138 h 602502"/>
              <a:gd name="connsiteX1" fmla="*/ 84037 w 765075"/>
              <a:gd name="connsiteY1" fmla="*/ 369094 h 602502"/>
              <a:gd name="connsiteX2" fmla="*/ 155475 w 765075"/>
              <a:gd name="connsiteY2" fmla="*/ 390525 h 602502"/>
              <a:gd name="connsiteX3" fmla="*/ 222150 w 765075"/>
              <a:gd name="connsiteY3" fmla="*/ 414338 h 602502"/>
              <a:gd name="connsiteX4" fmla="*/ 305494 w 765075"/>
              <a:gd name="connsiteY4" fmla="*/ 459582 h 602502"/>
              <a:gd name="connsiteX5" fmla="*/ 367406 w 765075"/>
              <a:gd name="connsiteY5" fmla="*/ 481013 h 602502"/>
              <a:gd name="connsiteX6" fmla="*/ 436462 w 765075"/>
              <a:gd name="connsiteY6" fmla="*/ 497682 h 602502"/>
              <a:gd name="connsiteX7" fmla="*/ 505518 w 765075"/>
              <a:gd name="connsiteY7" fmla="*/ 533400 h 602502"/>
              <a:gd name="connsiteX8" fmla="*/ 557906 w 765075"/>
              <a:gd name="connsiteY8" fmla="*/ 559593 h 602502"/>
              <a:gd name="connsiteX9" fmla="*/ 629344 w 765075"/>
              <a:gd name="connsiteY9" fmla="*/ 559594 h 602502"/>
              <a:gd name="connsiteX10" fmla="*/ 667444 w 765075"/>
              <a:gd name="connsiteY10" fmla="*/ 573882 h 602502"/>
              <a:gd name="connsiteX11" fmla="*/ 724595 w 765075"/>
              <a:gd name="connsiteY11" fmla="*/ 602457 h 602502"/>
              <a:gd name="connsiteX12" fmla="*/ 755550 w 765075"/>
              <a:gd name="connsiteY12" fmla="*/ 566738 h 602502"/>
              <a:gd name="connsiteX13" fmla="*/ 765075 w 765075"/>
              <a:gd name="connsiteY13" fmla="*/ 547688 h 602502"/>
              <a:gd name="connsiteX14" fmla="*/ 726975 w 765075"/>
              <a:gd name="connsiteY14" fmla="*/ 535781 h 602502"/>
              <a:gd name="connsiteX15" fmla="*/ 672206 w 765075"/>
              <a:gd name="connsiteY15" fmla="*/ 521494 h 602502"/>
              <a:gd name="connsiteX16" fmla="*/ 691256 w 765075"/>
              <a:gd name="connsiteY16" fmla="*/ 495300 h 602502"/>
              <a:gd name="connsiteX17" fmla="*/ 660299 w 765075"/>
              <a:gd name="connsiteY17" fmla="*/ 488157 h 602502"/>
              <a:gd name="connsiteX18" fmla="*/ 655539 w 765075"/>
              <a:gd name="connsiteY18" fmla="*/ 457201 h 602502"/>
              <a:gd name="connsiteX19" fmla="*/ 696018 w 765075"/>
              <a:gd name="connsiteY19" fmla="*/ 461963 h 602502"/>
              <a:gd name="connsiteX20" fmla="*/ 679350 w 765075"/>
              <a:gd name="connsiteY20" fmla="*/ 426244 h 602502"/>
              <a:gd name="connsiteX21" fmla="*/ 655537 w 765075"/>
              <a:gd name="connsiteY21" fmla="*/ 435769 h 602502"/>
              <a:gd name="connsiteX22" fmla="*/ 622200 w 765075"/>
              <a:gd name="connsiteY22" fmla="*/ 457200 h 602502"/>
              <a:gd name="connsiteX23" fmla="*/ 586481 w 765075"/>
              <a:gd name="connsiteY23" fmla="*/ 459582 h 602502"/>
              <a:gd name="connsiteX24" fmla="*/ 517425 w 765075"/>
              <a:gd name="connsiteY24" fmla="*/ 438150 h 602502"/>
              <a:gd name="connsiteX25" fmla="*/ 467419 w 765075"/>
              <a:gd name="connsiteY25" fmla="*/ 423863 h 602502"/>
              <a:gd name="connsiteX26" fmla="*/ 453131 w 765075"/>
              <a:gd name="connsiteY26" fmla="*/ 404813 h 602502"/>
              <a:gd name="connsiteX27" fmla="*/ 443606 w 765075"/>
              <a:gd name="connsiteY27" fmla="*/ 376238 h 602502"/>
              <a:gd name="connsiteX28" fmla="*/ 445987 w 765075"/>
              <a:gd name="connsiteY28" fmla="*/ 319088 h 602502"/>
              <a:gd name="connsiteX29" fmla="*/ 460275 w 765075"/>
              <a:gd name="connsiteY29" fmla="*/ 300038 h 602502"/>
              <a:gd name="connsiteX30" fmla="*/ 474562 w 765075"/>
              <a:gd name="connsiteY30" fmla="*/ 285750 h 602502"/>
              <a:gd name="connsiteX31" fmla="*/ 486469 w 765075"/>
              <a:gd name="connsiteY31" fmla="*/ 257175 h 602502"/>
              <a:gd name="connsiteX32" fmla="*/ 491231 w 765075"/>
              <a:gd name="connsiteY32" fmla="*/ 238125 h 602502"/>
              <a:gd name="connsiteX33" fmla="*/ 493612 w 765075"/>
              <a:gd name="connsiteY33" fmla="*/ 228600 h 602502"/>
              <a:gd name="connsiteX34" fmla="*/ 498375 w 765075"/>
              <a:gd name="connsiteY34" fmla="*/ 221457 h 602502"/>
              <a:gd name="connsiteX35" fmla="*/ 495994 w 765075"/>
              <a:gd name="connsiteY35" fmla="*/ 166688 h 602502"/>
              <a:gd name="connsiteX36" fmla="*/ 479325 w 765075"/>
              <a:gd name="connsiteY36" fmla="*/ 159544 h 602502"/>
              <a:gd name="connsiteX37" fmla="*/ 462656 w 765075"/>
              <a:gd name="connsiteY37" fmla="*/ 150019 h 602502"/>
              <a:gd name="connsiteX38" fmla="*/ 455512 w 765075"/>
              <a:gd name="connsiteY38" fmla="*/ 135732 h 602502"/>
              <a:gd name="connsiteX39" fmla="*/ 453131 w 765075"/>
              <a:gd name="connsiteY39" fmla="*/ 119063 h 602502"/>
              <a:gd name="connsiteX40" fmla="*/ 448369 w 765075"/>
              <a:gd name="connsiteY40" fmla="*/ 109538 h 602502"/>
              <a:gd name="connsiteX41" fmla="*/ 445987 w 765075"/>
              <a:gd name="connsiteY41" fmla="*/ 100013 h 602502"/>
              <a:gd name="connsiteX42" fmla="*/ 438844 w 765075"/>
              <a:gd name="connsiteY42" fmla="*/ 95250 h 602502"/>
              <a:gd name="connsiteX43" fmla="*/ 426937 w 765075"/>
              <a:gd name="connsiteY43" fmla="*/ 78582 h 602502"/>
              <a:gd name="connsiteX44" fmla="*/ 419794 w 765075"/>
              <a:gd name="connsiteY44" fmla="*/ 71438 h 602502"/>
              <a:gd name="connsiteX45" fmla="*/ 400744 w 765075"/>
              <a:gd name="connsiteY45" fmla="*/ 61913 h 602502"/>
              <a:gd name="connsiteX46" fmla="*/ 381694 w 765075"/>
              <a:gd name="connsiteY46" fmla="*/ 50007 h 602502"/>
              <a:gd name="connsiteX47" fmla="*/ 372169 w 765075"/>
              <a:gd name="connsiteY47" fmla="*/ 42863 h 602502"/>
              <a:gd name="connsiteX48" fmla="*/ 362644 w 765075"/>
              <a:gd name="connsiteY48" fmla="*/ 38100 h 602502"/>
              <a:gd name="connsiteX49" fmla="*/ 341212 w 765075"/>
              <a:gd name="connsiteY49" fmla="*/ 19050 h 602502"/>
              <a:gd name="connsiteX50" fmla="*/ 326925 w 765075"/>
              <a:gd name="connsiteY50" fmla="*/ 11907 h 602502"/>
              <a:gd name="connsiteX51" fmla="*/ 288825 w 765075"/>
              <a:gd name="connsiteY51" fmla="*/ 0 h 602502"/>
              <a:gd name="connsiteX52" fmla="*/ 267394 w 765075"/>
              <a:gd name="connsiteY52" fmla="*/ 4763 h 602502"/>
              <a:gd name="connsiteX53" fmla="*/ 255487 w 765075"/>
              <a:gd name="connsiteY53" fmla="*/ 7144 h 602502"/>
              <a:gd name="connsiteX54" fmla="*/ 215006 w 765075"/>
              <a:gd name="connsiteY54" fmla="*/ 52388 h 602502"/>
              <a:gd name="connsiteX55" fmla="*/ 157856 w 765075"/>
              <a:gd name="connsiteY55" fmla="*/ 116682 h 602502"/>
              <a:gd name="connsiteX56" fmla="*/ 134044 w 765075"/>
              <a:gd name="connsiteY56" fmla="*/ 192882 h 602502"/>
              <a:gd name="connsiteX57" fmla="*/ 114994 w 765075"/>
              <a:gd name="connsiteY57" fmla="*/ 240507 h 602502"/>
              <a:gd name="connsiteX58" fmla="*/ 62606 w 765075"/>
              <a:gd name="connsiteY58" fmla="*/ 235744 h 602502"/>
              <a:gd name="connsiteX59" fmla="*/ 34031 w 765075"/>
              <a:gd name="connsiteY59" fmla="*/ 219076 h 602502"/>
              <a:gd name="connsiteX60" fmla="*/ 10219 w 765075"/>
              <a:gd name="connsiteY60" fmla="*/ 276225 h 602502"/>
              <a:gd name="connsiteX61" fmla="*/ 12600 w 765075"/>
              <a:gd name="connsiteY61" fmla="*/ 302419 h 602502"/>
              <a:gd name="connsiteX62" fmla="*/ 694 w 765075"/>
              <a:gd name="connsiteY62" fmla="*/ 338138 h 602502"/>
              <a:gd name="connsiteX0" fmla="*/ 694 w 765075"/>
              <a:gd name="connsiteY0" fmla="*/ 338138 h 602502"/>
              <a:gd name="connsiteX1" fmla="*/ 84037 w 765075"/>
              <a:gd name="connsiteY1" fmla="*/ 369094 h 602502"/>
              <a:gd name="connsiteX2" fmla="*/ 155475 w 765075"/>
              <a:gd name="connsiteY2" fmla="*/ 390525 h 602502"/>
              <a:gd name="connsiteX3" fmla="*/ 222150 w 765075"/>
              <a:gd name="connsiteY3" fmla="*/ 414338 h 602502"/>
              <a:gd name="connsiteX4" fmla="*/ 305494 w 765075"/>
              <a:gd name="connsiteY4" fmla="*/ 459582 h 602502"/>
              <a:gd name="connsiteX5" fmla="*/ 367406 w 765075"/>
              <a:gd name="connsiteY5" fmla="*/ 481013 h 602502"/>
              <a:gd name="connsiteX6" fmla="*/ 436462 w 765075"/>
              <a:gd name="connsiteY6" fmla="*/ 497682 h 602502"/>
              <a:gd name="connsiteX7" fmla="*/ 505518 w 765075"/>
              <a:gd name="connsiteY7" fmla="*/ 533400 h 602502"/>
              <a:gd name="connsiteX8" fmla="*/ 557906 w 765075"/>
              <a:gd name="connsiteY8" fmla="*/ 559593 h 602502"/>
              <a:gd name="connsiteX9" fmla="*/ 629344 w 765075"/>
              <a:gd name="connsiteY9" fmla="*/ 559594 h 602502"/>
              <a:gd name="connsiteX10" fmla="*/ 667444 w 765075"/>
              <a:gd name="connsiteY10" fmla="*/ 573882 h 602502"/>
              <a:gd name="connsiteX11" fmla="*/ 724595 w 765075"/>
              <a:gd name="connsiteY11" fmla="*/ 602457 h 602502"/>
              <a:gd name="connsiteX12" fmla="*/ 755550 w 765075"/>
              <a:gd name="connsiteY12" fmla="*/ 566738 h 602502"/>
              <a:gd name="connsiteX13" fmla="*/ 765075 w 765075"/>
              <a:gd name="connsiteY13" fmla="*/ 547688 h 602502"/>
              <a:gd name="connsiteX14" fmla="*/ 726975 w 765075"/>
              <a:gd name="connsiteY14" fmla="*/ 535781 h 602502"/>
              <a:gd name="connsiteX15" fmla="*/ 672206 w 765075"/>
              <a:gd name="connsiteY15" fmla="*/ 521494 h 602502"/>
              <a:gd name="connsiteX16" fmla="*/ 691256 w 765075"/>
              <a:gd name="connsiteY16" fmla="*/ 495300 h 602502"/>
              <a:gd name="connsiteX17" fmla="*/ 660299 w 765075"/>
              <a:gd name="connsiteY17" fmla="*/ 488157 h 602502"/>
              <a:gd name="connsiteX18" fmla="*/ 655539 w 765075"/>
              <a:gd name="connsiteY18" fmla="*/ 457201 h 602502"/>
              <a:gd name="connsiteX19" fmla="*/ 696018 w 765075"/>
              <a:gd name="connsiteY19" fmla="*/ 461963 h 602502"/>
              <a:gd name="connsiteX20" fmla="*/ 679350 w 765075"/>
              <a:gd name="connsiteY20" fmla="*/ 426244 h 602502"/>
              <a:gd name="connsiteX21" fmla="*/ 655537 w 765075"/>
              <a:gd name="connsiteY21" fmla="*/ 435769 h 602502"/>
              <a:gd name="connsiteX22" fmla="*/ 622200 w 765075"/>
              <a:gd name="connsiteY22" fmla="*/ 457200 h 602502"/>
              <a:gd name="connsiteX23" fmla="*/ 586481 w 765075"/>
              <a:gd name="connsiteY23" fmla="*/ 459582 h 602502"/>
              <a:gd name="connsiteX24" fmla="*/ 529331 w 765075"/>
              <a:gd name="connsiteY24" fmla="*/ 435768 h 602502"/>
              <a:gd name="connsiteX25" fmla="*/ 467419 w 765075"/>
              <a:gd name="connsiteY25" fmla="*/ 423863 h 602502"/>
              <a:gd name="connsiteX26" fmla="*/ 453131 w 765075"/>
              <a:gd name="connsiteY26" fmla="*/ 404813 h 602502"/>
              <a:gd name="connsiteX27" fmla="*/ 443606 w 765075"/>
              <a:gd name="connsiteY27" fmla="*/ 376238 h 602502"/>
              <a:gd name="connsiteX28" fmla="*/ 445987 w 765075"/>
              <a:gd name="connsiteY28" fmla="*/ 319088 h 602502"/>
              <a:gd name="connsiteX29" fmla="*/ 460275 w 765075"/>
              <a:gd name="connsiteY29" fmla="*/ 300038 h 602502"/>
              <a:gd name="connsiteX30" fmla="*/ 474562 w 765075"/>
              <a:gd name="connsiteY30" fmla="*/ 285750 h 602502"/>
              <a:gd name="connsiteX31" fmla="*/ 486469 w 765075"/>
              <a:gd name="connsiteY31" fmla="*/ 257175 h 602502"/>
              <a:gd name="connsiteX32" fmla="*/ 491231 w 765075"/>
              <a:gd name="connsiteY32" fmla="*/ 238125 h 602502"/>
              <a:gd name="connsiteX33" fmla="*/ 493612 w 765075"/>
              <a:gd name="connsiteY33" fmla="*/ 228600 h 602502"/>
              <a:gd name="connsiteX34" fmla="*/ 498375 w 765075"/>
              <a:gd name="connsiteY34" fmla="*/ 221457 h 602502"/>
              <a:gd name="connsiteX35" fmla="*/ 495994 w 765075"/>
              <a:gd name="connsiteY35" fmla="*/ 166688 h 602502"/>
              <a:gd name="connsiteX36" fmla="*/ 479325 w 765075"/>
              <a:gd name="connsiteY36" fmla="*/ 159544 h 602502"/>
              <a:gd name="connsiteX37" fmla="*/ 462656 w 765075"/>
              <a:gd name="connsiteY37" fmla="*/ 150019 h 602502"/>
              <a:gd name="connsiteX38" fmla="*/ 455512 w 765075"/>
              <a:gd name="connsiteY38" fmla="*/ 135732 h 602502"/>
              <a:gd name="connsiteX39" fmla="*/ 453131 w 765075"/>
              <a:gd name="connsiteY39" fmla="*/ 119063 h 602502"/>
              <a:gd name="connsiteX40" fmla="*/ 448369 w 765075"/>
              <a:gd name="connsiteY40" fmla="*/ 109538 h 602502"/>
              <a:gd name="connsiteX41" fmla="*/ 445987 w 765075"/>
              <a:gd name="connsiteY41" fmla="*/ 100013 h 602502"/>
              <a:gd name="connsiteX42" fmla="*/ 438844 w 765075"/>
              <a:gd name="connsiteY42" fmla="*/ 95250 h 602502"/>
              <a:gd name="connsiteX43" fmla="*/ 426937 w 765075"/>
              <a:gd name="connsiteY43" fmla="*/ 78582 h 602502"/>
              <a:gd name="connsiteX44" fmla="*/ 419794 w 765075"/>
              <a:gd name="connsiteY44" fmla="*/ 71438 h 602502"/>
              <a:gd name="connsiteX45" fmla="*/ 400744 w 765075"/>
              <a:gd name="connsiteY45" fmla="*/ 61913 h 602502"/>
              <a:gd name="connsiteX46" fmla="*/ 381694 w 765075"/>
              <a:gd name="connsiteY46" fmla="*/ 50007 h 602502"/>
              <a:gd name="connsiteX47" fmla="*/ 372169 w 765075"/>
              <a:gd name="connsiteY47" fmla="*/ 42863 h 602502"/>
              <a:gd name="connsiteX48" fmla="*/ 362644 w 765075"/>
              <a:gd name="connsiteY48" fmla="*/ 38100 h 602502"/>
              <a:gd name="connsiteX49" fmla="*/ 341212 w 765075"/>
              <a:gd name="connsiteY49" fmla="*/ 19050 h 602502"/>
              <a:gd name="connsiteX50" fmla="*/ 326925 w 765075"/>
              <a:gd name="connsiteY50" fmla="*/ 11907 h 602502"/>
              <a:gd name="connsiteX51" fmla="*/ 288825 w 765075"/>
              <a:gd name="connsiteY51" fmla="*/ 0 h 602502"/>
              <a:gd name="connsiteX52" fmla="*/ 267394 w 765075"/>
              <a:gd name="connsiteY52" fmla="*/ 4763 h 602502"/>
              <a:gd name="connsiteX53" fmla="*/ 255487 w 765075"/>
              <a:gd name="connsiteY53" fmla="*/ 7144 h 602502"/>
              <a:gd name="connsiteX54" fmla="*/ 215006 w 765075"/>
              <a:gd name="connsiteY54" fmla="*/ 52388 h 602502"/>
              <a:gd name="connsiteX55" fmla="*/ 157856 w 765075"/>
              <a:gd name="connsiteY55" fmla="*/ 116682 h 602502"/>
              <a:gd name="connsiteX56" fmla="*/ 134044 w 765075"/>
              <a:gd name="connsiteY56" fmla="*/ 192882 h 602502"/>
              <a:gd name="connsiteX57" fmla="*/ 114994 w 765075"/>
              <a:gd name="connsiteY57" fmla="*/ 240507 h 602502"/>
              <a:gd name="connsiteX58" fmla="*/ 62606 w 765075"/>
              <a:gd name="connsiteY58" fmla="*/ 235744 h 602502"/>
              <a:gd name="connsiteX59" fmla="*/ 34031 w 765075"/>
              <a:gd name="connsiteY59" fmla="*/ 219076 h 602502"/>
              <a:gd name="connsiteX60" fmla="*/ 10219 w 765075"/>
              <a:gd name="connsiteY60" fmla="*/ 276225 h 602502"/>
              <a:gd name="connsiteX61" fmla="*/ 12600 w 765075"/>
              <a:gd name="connsiteY61" fmla="*/ 302419 h 602502"/>
              <a:gd name="connsiteX62" fmla="*/ 694 w 765075"/>
              <a:gd name="connsiteY62" fmla="*/ 338138 h 602502"/>
              <a:gd name="connsiteX0" fmla="*/ 694 w 765075"/>
              <a:gd name="connsiteY0" fmla="*/ 338138 h 602502"/>
              <a:gd name="connsiteX1" fmla="*/ 84037 w 765075"/>
              <a:gd name="connsiteY1" fmla="*/ 369094 h 602502"/>
              <a:gd name="connsiteX2" fmla="*/ 155475 w 765075"/>
              <a:gd name="connsiteY2" fmla="*/ 390525 h 602502"/>
              <a:gd name="connsiteX3" fmla="*/ 222150 w 765075"/>
              <a:gd name="connsiteY3" fmla="*/ 414338 h 602502"/>
              <a:gd name="connsiteX4" fmla="*/ 305494 w 765075"/>
              <a:gd name="connsiteY4" fmla="*/ 459582 h 602502"/>
              <a:gd name="connsiteX5" fmla="*/ 367406 w 765075"/>
              <a:gd name="connsiteY5" fmla="*/ 481013 h 602502"/>
              <a:gd name="connsiteX6" fmla="*/ 436462 w 765075"/>
              <a:gd name="connsiteY6" fmla="*/ 497682 h 602502"/>
              <a:gd name="connsiteX7" fmla="*/ 505518 w 765075"/>
              <a:gd name="connsiteY7" fmla="*/ 533400 h 602502"/>
              <a:gd name="connsiteX8" fmla="*/ 557906 w 765075"/>
              <a:gd name="connsiteY8" fmla="*/ 559593 h 602502"/>
              <a:gd name="connsiteX9" fmla="*/ 629344 w 765075"/>
              <a:gd name="connsiteY9" fmla="*/ 559594 h 602502"/>
              <a:gd name="connsiteX10" fmla="*/ 667444 w 765075"/>
              <a:gd name="connsiteY10" fmla="*/ 573882 h 602502"/>
              <a:gd name="connsiteX11" fmla="*/ 724595 w 765075"/>
              <a:gd name="connsiteY11" fmla="*/ 602457 h 602502"/>
              <a:gd name="connsiteX12" fmla="*/ 755550 w 765075"/>
              <a:gd name="connsiteY12" fmla="*/ 566738 h 602502"/>
              <a:gd name="connsiteX13" fmla="*/ 765075 w 765075"/>
              <a:gd name="connsiteY13" fmla="*/ 547688 h 602502"/>
              <a:gd name="connsiteX14" fmla="*/ 726975 w 765075"/>
              <a:gd name="connsiteY14" fmla="*/ 535781 h 602502"/>
              <a:gd name="connsiteX15" fmla="*/ 672206 w 765075"/>
              <a:gd name="connsiteY15" fmla="*/ 521494 h 602502"/>
              <a:gd name="connsiteX16" fmla="*/ 691256 w 765075"/>
              <a:gd name="connsiteY16" fmla="*/ 495300 h 602502"/>
              <a:gd name="connsiteX17" fmla="*/ 660299 w 765075"/>
              <a:gd name="connsiteY17" fmla="*/ 488157 h 602502"/>
              <a:gd name="connsiteX18" fmla="*/ 655539 w 765075"/>
              <a:gd name="connsiteY18" fmla="*/ 457201 h 602502"/>
              <a:gd name="connsiteX19" fmla="*/ 696018 w 765075"/>
              <a:gd name="connsiteY19" fmla="*/ 461963 h 602502"/>
              <a:gd name="connsiteX20" fmla="*/ 679350 w 765075"/>
              <a:gd name="connsiteY20" fmla="*/ 426244 h 602502"/>
              <a:gd name="connsiteX21" fmla="*/ 655537 w 765075"/>
              <a:gd name="connsiteY21" fmla="*/ 435769 h 602502"/>
              <a:gd name="connsiteX22" fmla="*/ 622200 w 765075"/>
              <a:gd name="connsiteY22" fmla="*/ 457200 h 602502"/>
              <a:gd name="connsiteX23" fmla="*/ 581718 w 765075"/>
              <a:gd name="connsiteY23" fmla="*/ 464344 h 602502"/>
              <a:gd name="connsiteX24" fmla="*/ 529331 w 765075"/>
              <a:gd name="connsiteY24" fmla="*/ 435768 h 602502"/>
              <a:gd name="connsiteX25" fmla="*/ 467419 w 765075"/>
              <a:gd name="connsiteY25" fmla="*/ 423863 h 602502"/>
              <a:gd name="connsiteX26" fmla="*/ 453131 w 765075"/>
              <a:gd name="connsiteY26" fmla="*/ 404813 h 602502"/>
              <a:gd name="connsiteX27" fmla="*/ 443606 w 765075"/>
              <a:gd name="connsiteY27" fmla="*/ 376238 h 602502"/>
              <a:gd name="connsiteX28" fmla="*/ 445987 w 765075"/>
              <a:gd name="connsiteY28" fmla="*/ 319088 h 602502"/>
              <a:gd name="connsiteX29" fmla="*/ 460275 w 765075"/>
              <a:gd name="connsiteY29" fmla="*/ 300038 h 602502"/>
              <a:gd name="connsiteX30" fmla="*/ 474562 w 765075"/>
              <a:gd name="connsiteY30" fmla="*/ 285750 h 602502"/>
              <a:gd name="connsiteX31" fmla="*/ 486469 w 765075"/>
              <a:gd name="connsiteY31" fmla="*/ 257175 h 602502"/>
              <a:gd name="connsiteX32" fmla="*/ 491231 w 765075"/>
              <a:gd name="connsiteY32" fmla="*/ 238125 h 602502"/>
              <a:gd name="connsiteX33" fmla="*/ 493612 w 765075"/>
              <a:gd name="connsiteY33" fmla="*/ 228600 h 602502"/>
              <a:gd name="connsiteX34" fmla="*/ 498375 w 765075"/>
              <a:gd name="connsiteY34" fmla="*/ 221457 h 602502"/>
              <a:gd name="connsiteX35" fmla="*/ 495994 w 765075"/>
              <a:gd name="connsiteY35" fmla="*/ 166688 h 602502"/>
              <a:gd name="connsiteX36" fmla="*/ 479325 w 765075"/>
              <a:gd name="connsiteY36" fmla="*/ 159544 h 602502"/>
              <a:gd name="connsiteX37" fmla="*/ 462656 w 765075"/>
              <a:gd name="connsiteY37" fmla="*/ 150019 h 602502"/>
              <a:gd name="connsiteX38" fmla="*/ 455512 w 765075"/>
              <a:gd name="connsiteY38" fmla="*/ 135732 h 602502"/>
              <a:gd name="connsiteX39" fmla="*/ 453131 w 765075"/>
              <a:gd name="connsiteY39" fmla="*/ 119063 h 602502"/>
              <a:gd name="connsiteX40" fmla="*/ 448369 w 765075"/>
              <a:gd name="connsiteY40" fmla="*/ 109538 h 602502"/>
              <a:gd name="connsiteX41" fmla="*/ 445987 w 765075"/>
              <a:gd name="connsiteY41" fmla="*/ 100013 h 602502"/>
              <a:gd name="connsiteX42" fmla="*/ 438844 w 765075"/>
              <a:gd name="connsiteY42" fmla="*/ 95250 h 602502"/>
              <a:gd name="connsiteX43" fmla="*/ 426937 w 765075"/>
              <a:gd name="connsiteY43" fmla="*/ 78582 h 602502"/>
              <a:gd name="connsiteX44" fmla="*/ 419794 w 765075"/>
              <a:gd name="connsiteY44" fmla="*/ 71438 h 602502"/>
              <a:gd name="connsiteX45" fmla="*/ 400744 w 765075"/>
              <a:gd name="connsiteY45" fmla="*/ 61913 h 602502"/>
              <a:gd name="connsiteX46" fmla="*/ 381694 w 765075"/>
              <a:gd name="connsiteY46" fmla="*/ 50007 h 602502"/>
              <a:gd name="connsiteX47" fmla="*/ 372169 w 765075"/>
              <a:gd name="connsiteY47" fmla="*/ 42863 h 602502"/>
              <a:gd name="connsiteX48" fmla="*/ 362644 w 765075"/>
              <a:gd name="connsiteY48" fmla="*/ 38100 h 602502"/>
              <a:gd name="connsiteX49" fmla="*/ 341212 w 765075"/>
              <a:gd name="connsiteY49" fmla="*/ 19050 h 602502"/>
              <a:gd name="connsiteX50" fmla="*/ 326925 w 765075"/>
              <a:gd name="connsiteY50" fmla="*/ 11907 h 602502"/>
              <a:gd name="connsiteX51" fmla="*/ 288825 w 765075"/>
              <a:gd name="connsiteY51" fmla="*/ 0 h 602502"/>
              <a:gd name="connsiteX52" fmla="*/ 267394 w 765075"/>
              <a:gd name="connsiteY52" fmla="*/ 4763 h 602502"/>
              <a:gd name="connsiteX53" fmla="*/ 255487 w 765075"/>
              <a:gd name="connsiteY53" fmla="*/ 7144 h 602502"/>
              <a:gd name="connsiteX54" fmla="*/ 215006 w 765075"/>
              <a:gd name="connsiteY54" fmla="*/ 52388 h 602502"/>
              <a:gd name="connsiteX55" fmla="*/ 157856 w 765075"/>
              <a:gd name="connsiteY55" fmla="*/ 116682 h 602502"/>
              <a:gd name="connsiteX56" fmla="*/ 134044 w 765075"/>
              <a:gd name="connsiteY56" fmla="*/ 192882 h 602502"/>
              <a:gd name="connsiteX57" fmla="*/ 114994 w 765075"/>
              <a:gd name="connsiteY57" fmla="*/ 240507 h 602502"/>
              <a:gd name="connsiteX58" fmla="*/ 62606 w 765075"/>
              <a:gd name="connsiteY58" fmla="*/ 235744 h 602502"/>
              <a:gd name="connsiteX59" fmla="*/ 34031 w 765075"/>
              <a:gd name="connsiteY59" fmla="*/ 219076 h 602502"/>
              <a:gd name="connsiteX60" fmla="*/ 10219 w 765075"/>
              <a:gd name="connsiteY60" fmla="*/ 276225 h 602502"/>
              <a:gd name="connsiteX61" fmla="*/ 12600 w 765075"/>
              <a:gd name="connsiteY61" fmla="*/ 302419 h 602502"/>
              <a:gd name="connsiteX62" fmla="*/ 694 w 765075"/>
              <a:gd name="connsiteY62" fmla="*/ 338138 h 602502"/>
              <a:gd name="connsiteX0" fmla="*/ 694 w 765075"/>
              <a:gd name="connsiteY0" fmla="*/ 338138 h 602502"/>
              <a:gd name="connsiteX1" fmla="*/ 84037 w 765075"/>
              <a:gd name="connsiteY1" fmla="*/ 369094 h 602502"/>
              <a:gd name="connsiteX2" fmla="*/ 155475 w 765075"/>
              <a:gd name="connsiteY2" fmla="*/ 390525 h 602502"/>
              <a:gd name="connsiteX3" fmla="*/ 222150 w 765075"/>
              <a:gd name="connsiteY3" fmla="*/ 414338 h 602502"/>
              <a:gd name="connsiteX4" fmla="*/ 305494 w 765075"/>
              <a:gd name="connsiteY4" fmla="*/ 459582 h 602502"/>
              <a:gd name="connsiteX5" fmla="*/ 367406 w 765075"/>
              <a:gd name="connsiteY5" fmla="*/ 481013 h 602502"/>
              <a:gd name="connsiteX6" fmla="*/ 436462 w 765075"/>
              <a:gd name="connsiteY6" fmla="*/ 497682 h 602502"/>
              <a:gd name="connsiteX7" fmla="*/ 505518 w 765075"/>
              <a:gd name="connsiteY7" fmla="*/ 533400 h 602502"/>
              <a:gd name="connsiteX8" fmla="*/ 557906 w 765075"/>
              <a:gd name="connsiteY8" fmla="*/ 559593 h 602502"/>
              <a:gd name="connsiteX9" fmla="*/ 629344 w 765075"/>
              <a:gd name="connsiteY9" fmla="*/ 559594 h 602502"/>
              <a:gd name="connsiteX10" fmla="*/ 667444 w 765075"/>
              <a:gd name="connsiteY10" fmla="*/ 573882 h 602502"/>
              <a:gd name="connsiteX11" fmla="*/ 724595 w 765075"/>
              <a:gd name="connsiteY11" fmla="*/ 602457 h 602502"/>
              <a:gd name="connsiteX12" fmla="*/ 755550 w 765075"/>
              <a:gd name="connsiteY12" fmla="*/ 566738 h 602502"/>
              <a:gd name="connsiteX13" fmla="*/ 765075 w 765075"/>
              <a:gd name="connsiteY13" fmla="*/ 547688 h 602502"/>
              <a:gd name="connsiteX14" fmla="*/ 726975 w 765075"/>
              <a:gd name="connsiteY14" fmla="*/ 535781 h 602502"/>
              <a:gd name="connsiteX15" fmla="*/ 672206 w 765075"/>
              <a:gd name="connsiteY15" fmla="*/ 521494 h 602502"/>
              <a:gd name="connsiteX16" fmla="*/ 691256 w 765075"/>
              <a:gd name="connsiteY16" fmla="*/ 495300 h 602502"/>
              <a:gd name="connsiteX17" fmla="*/ 660299 w 765075"/>
              <a:gd name="connsiteY17" fmla="*/ 488157 h 602502"/>
              <a:gd name="connsiteX18" fmla="*/ 655539 w 765075"/>
              <a:gd name="connsiteY18" fmla="*/ 457201 h 602502"/>
              <a:gd name="connsiteX19" fmla="*/ 696018 w 765075"/>
              <a:gd name="connsiteY19" fmla="*/ 461963 h 602502"/>
              <a:gd name="connsiteX20" fmla="*/ 679350 w 765075"/>
              <a:gd name="connsiteY20" fmla="*/ 426244 h 602502"/>
              <a:gd name="connsiteX21" fmla="*/ 655537 w 765075"/>
              <a:gd name="connsiteY21" fmla="*/ 435769 h 602502"/>
              <a:gd name="connsiteX22" fmla="*/ 622200 w 765075"/>
              <a:gd name="connsiteY22" fmla="*/ 457200 h 602502"/>
              <a:gd name="connsiteX23" fmla="*/ 581718 w 765075"/>
              <a:gd name="connsiteY23" fmla="*/ 464344 h 602502"/>
              <a:gd name="connsiteX24" fmla="*/ 529331 w 765075"/>
              <a:gd name="connsiteY24" fmla="*/ 435768 h 602502"/>
              <a:gd name="connsiteX25" fmla="*/ 467419 w 765075"/>
              <a:gd name="connsiteY25" fmla="*/ 423863 h 602502"/>
              <a:gd name="connsiteX26" fmla="*/ 443606 w 765075"/>
              <a:gd name="connsiteY26" fmla="*/ 376238 h 602502"/>
              <a:gd name="connsiteX27" fmla="*/ 445987 w 765075"/>
              <a:gd name="connsiteY27" fmla="*/ 319088 h 602502"/>
              <a:gd name="connsiteX28" fmla="*/ 460275 w 765075"/>
              <a:gd name="connsiteY28" fmla="*/ 300038 h 602502"/>
              <a:gd name="connsiteX29" fmla="*/ 474562 w 765075"/>
              <a:gd name="connsiteY29" fmla="*/ 285750 h 602502"/>
              <a:gd name="connsiteX30" fmla="*/ 486469 w 765075"/>
              <a:gd name="connsiteY30" fmla="*/ 257175 h 602502"/>
              <a:gd name="connsiteX31" fmla="*/ 491231 w 765075"/>
              <a:gd name="connsiteY31" fmla="*/ 238125 h 602502"/>
              <a:gd name="connsiteX32" fmla="*/ 493612 w 765075"/>
              <a:gd name="connsiteY32" fmla="*/ 228600 h 602502"/>
              <a:gd name="connsiteX33" fmla="*/ 498375 w 765075"/>
              <a:gd name="connsiteY33" fmla="*/ 221457 h 602502"/>
              <a:gd name="connsiteX34" fmla="*/ 495994 w 765075"/>
              <a:gd name="connsiteY34" fmla="*/ 166688 h 602502"/>
              <a:gd name="connsiteX35" fmla="*/ 479325 w 765075"/>
              <a:gd name="connsiteY35" fmla="*/ 159544 h 602502"/>
              <a:gd name="connsiteX36" fmla="*/ 462656 w 765075"/>
              <a:gd name="connsiteY36" fmla="*/ 150019 h 602502"/>
              <a:gd name="connsiteX37" fmla="*/ 455512 w 765075"/>
              <a:gd name="connsiteY37" fmla="*/ 135732 h 602502"/>
              <a:gd name="connsiteX38" fmla="*/ 453131 w 765075"/>
              <a:gd name="connsiteY38" fmla="*/ 119063 h 602502"/>
              <a:gd name="connsiteX39" fmla="*/ 448369 w 765075"/>
              <a:gd name="connsiteY39" fmla="*/ 109538 h 602502"/>
              <a:gd name="connsiteX40" fmla="*/ 445987 w 765075"/>
              <a:gd name="connsiteY40" fmla="*/ 100013 h 602502"/>
              <a:gd name="connsiteX41" fmla="*/ 438844 w 765075"/>
              <a:gd name="connsiteY41" fmla="*/ 95250 h 602502"/>
              <a:gd name="connsiteX42" fmla="*/ 426937 w 765075"/>
              <a:gd name="connsiteY42" fmla="*/ 78582 h 602502"/>
              <a:gd name="connsiteX43" fmla="*/ 419794 w 765075"/>
              <a:gd name="connsiteY43" fmla="*/ 71438 h 602502"/>
              <a:gd name="connsiteX44" fmla="*/ 400744 w 765075"/>
              <a:gd name="connsiteY44" fmla="*/ 61913 h 602502"/>
              <a:gd name="connsiteX45" fmla="*/ 381694 w 765075"/>
              <a:gd name="connsiteY45" fmla="*/ 50007 h 602502"/>
              <a:gd name="connsiteX46" fmla="*/ 372169 w 765075"/>
              <a:gd name="connsiteY46" fmla="*/ 42863 h 602502"/>
              <a:gd name="connsiteX47" fmla="*/ 362644 w 765075"/>
              <a:gd name="connsiteY47" fmla="*/ 38100 h 602502"/>
              <a:gd name="connsiteX48" fmla="*/ 341212 w 765075"/>
              <a:gd name="connsiteY48" fmla="*/ 19050 h 602502"/>
              <a:gd name="connsiteX49" fmla="*/ 326925 w 765075"/>
              <a:gd name="connsiteY49" fmla="*/ 11907 h 602502"/>
              <a:gd name="connsiteX50" fmla="*/ 288825 w 765075"/>
              <a:gd name="connsiteY50" fmla="*/ 0 h 602502"/>
              <a:gd name="connsiteX51" fmla="*/ 267394 w 765075"/>
              <a:gd name="connsiteY51" fmla="*/ 4763 h 602502"/>
              <a:gd name="connsiteX52" fmla="*/ 255487 w 765075"/>
              <a:gd name="connsiteY52" fmla="*/ 7144 h 602502"/>
              <a:gd name="connsiteX53" fmla="*/ 215006 w 765075"/>
              <a:gd name="connsiteY53" fmla="*/ 52388 h 602502"/>
              <a:gd name="connsiteX54" fmla="*/ 157856 w 765075"/>
              <a:gd name="connsiteY54" fmla="*/ 116682 h 602502"/>
              <a:gd name="connsiteX55" fmla="*/ 134044 w 765075"/>
              <a:gd name="connsiteY55" fmla="*/ 192882 h 602502"/>
              <a:gd name="connsiteX56" fmla="*/ 114994 w 765075"/>
              <a:gd name="connsiteY56" fmla="*/ 240507 h 602502"/>
              <a:gd name="connsiteX57" fmla="*/ 62606 w 765075"/>
              <a:gd name="connsiteY57" fmla="*/ 235744 h 602502"/>
              <a:gd name="connsiteX58" fmla="*/ 34031 w 765075"/>
              <a:gd name="connsiteY58" fmla="*/ 219076 h 602502"/>
              <a:gd name="connsiteX59" fmla="*/ 10219 w 765075"/>
              <a:gd name="connsiteY59" fmla="*/ 276225 h 602502"/>
              <a:gd name="connsiteX60" fmla="*/ 12600 w 765075"/>
              <a:gd name="connsiteY60" fmla="*/ 302419 h 602502"/>
              <a:gd name="connsiteX61" fmla="*/ 694 w 765075"/>
              <a:gd name="connsiteY61" fmla="*/ 338138 h 602502"/>
              <a:gd name="connsiteX0" fmla="*/ 694 w 765075"/>
              <a:gd name="connsiteY0" fmla="*/ 338138 h 602502"/>
              <a:gd name="connsiteX1" fmla="*/ 84037 w 765075"/>
              <a:gd name="connsiteY1" fmla="*/ 369094 h 602502"/>
              <a:gd name="connsiteX2" fmla="*/ 155475 w 765075"/>
              <a:gd name="connsiteY2" fmla="*/ 390525 h 602502"/>
              <a:gd name="connsiteX3" fmla="*/ 222150 w 765075"/>
              <a:gd name="connsiteY3" fmla="*/ 414338 h 602502"/>
              <a:gd name="connsiteX4" fmla="*/ 305494 w 765075"/>
              <a:gd name="connsiteY4" fmla="*/ 459582 h 602502"/>
              <a:gd name="connsiteX5" fmla="*/ 367406 w 765075"/>
              <a:gd name="connsiteY5" fmla="*/ 481013 h 602502"/>
              <a:gd name="connsiteX6" fmla="*/ 436462 w 765075"/>
              <a:gd name="connsiteY6" fmla="*/ 497682 h 602502"/>
              <a:gd name="connsiteX7" fmla="*/ 505518 w 765075"/>
              <a:gd name="connsiteY7" fmla="*/ 533400 h 602502"/>
              <a:gd name="connsiteX8" fmla="*/ 557906 w 765075"/>
              <a:gd name="connsiteY8" fmla="*/ 559593 h 602502"/>
              <a:gd name="connsiteX9" fmla="*/ 629344 w 765075"/>
              <a:gd name="connsiteY9" fmla="*/ 559594 h 602502"/>
              <a:gd name="connsiteX10" fmla="*/ 667444 w 765075"/>
              <a:gd name="connsiteY10" fmla="*/ 573882 h 602502"/>
              <a:gd name="connsiteX11" fmla="*/ 724595 w 765075"/>
              <a:gd name="connsiteY11" fmla="*/ 602457 h 602502"/>
              <a:gd name="connsiteX12" fmla="*/ 755550 w 765075"/>
              <a:gd name="connsiteY12" fmla="*/ 566738 h 602502"/>
              <a:gd name="connsiteX13" fmla="*/ 765075 w 765075"/>
              <a:gd name="connsiteY13" fmla="*/ 547688 h 602502"/>
              <a:gd name="connsiteX14" fmla="*/ 726975 w 765075"/>
              <a:gd name="connsiteY14" fmla="*/ 535781 h 602502"/>
              <a:gd name="connsiteX15" fmla="*/ 672206 w 765075"/>
              <a:gd name="connsiteY15" fmla="*/ 521494 h 602502"/>
              <a:gd name="connsiteX16" fmla="*/ 691256 w 765075"/>
              <a:gd name="connsiteY16" fmla="*/ 495300 h 602502"/>
              <a:gd name="connsiteX17" fmla="*/ 660299 w 765075"/>
              <a:gd name="connsiteY17" fmla="*/ 488157 h 602502"/>
              <a:gd name="connsiteX18" fmla="*/ 655539 w 765075"/>
              <a:gd name="connsiteY18" fmla="*/ 457201 h 602502"/>
              <a:gd name="connsiteX19" fmla="*/ 696018 w 765075"/>
              <a:gd name="connsiteY19" fmla="*/ 461963 h 602502"/>
              <a:gd name="connsiteX20" fmla="*/ 679350 w 765075"/>
              <a:gd name="connsiteY20" fmla="*/ 426244 h 602502"/>
              <a:gd name="connsiteX21" fmla="*/ 655537 w 765075"/>
              <a:gd name="connsiteY21" fmla="*/ 435769 h 602502"/>
              <a:gd name="connsiteX22" fmla="*/ 622200 w 765075"/>
              <a:gd name="connsiteY22" fmla="*/ 457200 h 602502"/>
              <a:gd name="connsiteX23" fmla="*/ 581718 w 765075"/>
              <a:gd name="connsiteY23" fmla="*/ 464344 h 602502"/>
              <a:gd name="connsiteX24" fmla="*/ 529331 w 765075"/>
              <a:gd name="connsiteY24" fmla="*/ 435768 h 602502"/>
              <a:gd name="connsiteX25" fmla="*/ 467419 w 765075"/>
              <a:gd name="connsiteY25" fmla="*/ 423863 h 602502"/>
              <a:gd name="connsiteX26" fmla="*/ 443606 w 765075"/>
              <a:gd name="connsiteY26" fmla="*/ 376238 h 602502"/>
              <a:gd name="connsiteX27" fmla="*/ 445987 w 765075"/>
              <a:gd name="connsiteY27" fmla="*/ 319088 h 602502"/>
              <a:gd name="connsiteX28" fmla="*/ 474562 w 765075"/>
              <a:gd name="connsiteY28" fmla="*/ 285750 h 602502"/>
              <a:gd name="connsiteX29" fmla="*/ 486469 w 765075"/>
              <a:gd name="connsiteY29" fmla="*/ 257175 h 602502"/>
              <a:gd name="connsiteX30" fmla="*/ 491231 w 765075"/>
              <a:gd name="connsiteY30" fmla="*/ 238125 h 602502"/>
              <a:gd name="connsiteX31" fmla="*/ 493612 w 765075"/>
              <a:gd name="connsiteY31" fmla="*/ 228600 h 602502"/>
              <a:gd name="connsiteX32" fmla="*/ 498375 w 765075"/>
              <a:gd name="connsiteY32" fmla="*/ 221457 h 602502"/>
              <a:gd name="connsiteX33" fmla="*/ 495994 w 765075"/>
              <a:gd name="connsiteY33" fmla="*/ 166688 h 602502"/>
              <a:gd name="connsiteX34" fmla="*/ 479325 w 765075"/>
              <a:gd name="connsiteY34" fmla="*/ 159544 h 602502"/>
              <a:gd name="connsiteX35" fmla="*/ 462656 w 765075"/>
              <a:gd name="connsiteY35" fmla="*/ 150019 h 602502"/>
              <a:gd name="connsiteX36" fmla="*/ 455512 w 765075"/>
              <a:gd name="connsiteY36" fmla="*/ 135732 h 602502"/>
              <a:gd name="connsiteX37" fmla="*/ 453131 w 765075"/>
              <a:gd name="connsiteY37" fmla="*/ 119063 h 602502"/>
              <a:gd name="connsiteX38" fmla="*/ 448369 w 765075"/>
              <a:gd name="connsiteY38" fmla="*/ 109538 h 602502"/>
              <a:gd name="connsiteX39" fmla="*/ 445987 w 765075"/>
              <a:gd name="connsiteY39" fmla="*/ 100013 h 602502"/>
              <a:gd name="connsiteX40" fmla="*/ 438844 w 765075"/>
              <a:gd name="connsiteY40" fmla="*/ 95250 h 602502"/>
              <a:gd name="connsiteX41" fmla="*/ 426937 w 765075"/>
              <a:gd name="connsiteY41" fmla="*/ 78582 h 602502"/>
              <a:gd name="connsiteX42" fmla="*/ 419794 w 765075"/>
              <a:gd name="connsiteY42" fmla="*/ 71438 h 602502"/>
              <a:gd name="connsiteX43" fmla="*/ 400744 w 765075"/>
              <a:gd name="connsiteY43" fmla="*/ 61913 h 602502"/>
              <a:gd name="connsiteX44" fmla="*/ 381694 w 765075"/>
              <a:gd name="connsiteY44" fmla="*/ 50007 h 602502"/>
              <a:gd name="connsiteX45" fmla="*/ 372169 w 765075"/>
              <a:gd name="connsiteY45" fmla="*/ 42863 h 602502"/>
              <a:gd name="connsiteX46" fmla="*/ 362644 w 765075"/>
              <a:gd name="connsiteY46" fmla="*/ 38100 h 602502"/>
              <a:gd name="connsiteX47" fmla="*/ 341212 w 765075"/>
              <a:gd name="connsiteY47" fmla="*/ 19050 h 602502"/>
              <a:gd name="connsiteX48" fmla="*/ 326925 w 765075"/>
              <a:gd name="connsiteY48" fmla="*/ 11907 h 602502"/>
              <a:gd name="connsiteX49" fmla="*/ 288825 w 765075"/>
              <a:gd name="connsiteY49" fmla="*/ 0 h 602502"/>
              <a:gd name="connsiteX50" fmla="*/ 267394 w 765075"/>
              <a:gd name="connsiteY50" fmla="*/ 4763 h 602502"/>
              <a:gd name="connsiteX51" fmla="*/ 255487 w 765075"/>
              <a:gd name="connsiteY51" fmla="*/ 7144 h 602502"/>
              <a:gd name="connsiteX52" fmla="*/ 215006 w 765075"/>
              <a:gd name="connsiteY52" fmla="*/ 52388 h 602502"/>
              <a:gd name="connsiteX53" fmla="*/ 157856 w 765075"/>
              <a:gd name="connsiteY53" fmla="*/ 116682 h 602502"/>
              <a:gd name="connsiteX54" fmla="*/ 134044 w 765075"/>
              <a:gd name="connsiteY54" fmla="*/ 192882 h 602502"/>
              <a:gd name="connsiteX55" fmla="*/ 114994 w 765075"/>
              <a:gd name="connsiteY55" fmla="*/ 240507 h 602502"/>
              <a:gd name="connsiteX56" fmla="*/ 62606 w 765075"/>
              <a:gd name="connsiteY56" fmla="*/ 235744 h 602502"/>
              <a:gd name="connsiteX57" fmla="*/ 34031 w 765075"/>
              <a:gd name="connsiteY57" fmla="*/ 219076 h 602502"/>
              <a:gd name="connsiteX58" fmla="*/ 10219 w 765075"/>
              <a:gd name="connsiteY58" fmla="*/ 276225 h 602502"/>
              <a:gd name="connsiteX59" fmla="*/ 12600 w 765075"/>
              <a:gd name="connsiteY59" fmla="*/ 302419 h 602502"/>
              <a:gd name="connsiteX60" fmla="*/ 694 w 765075"/>
              <a:gd name="connsiteY60" fmla="*/ 338138 h 602502"/>
              <a:gd name="connsiteX0" fmla="*/ 694 w 765075"/>
              <a:gd name="connsiteY0" fmla="*/ 338138 h 602502"/>
              <a:gd name="connsiteX1" fmla="*/ 84037 w 765075"/>
              <a:gd name="connsiteY1" fmla="*/ 369094 h 602502"/>
              <a:gd name="connsiteX2" fmla="*/ 155475 w 765075"/>
              <a:gd name="connsiteY2" fmla="*/ 390525 h 602502"/>
              <a:gd name="connsiteX3" fmla="*/ 222150 w 765075"/>
              <a:gd name="connsiteY3" fmla="*/ 414338 h 602502"/>
              <a:gd name="connsiteX4" fmla="*/ 305494 w 765075"/>
              <a:gd name="connsiteY4" fmla="*/ 459582 h 602502"/>
              <a:gd name="connsiteX5" fmla="*/ 367406 w 765075"/>
              <a:gd name="connsiteY5" fmla="*/ 481013 h 602502"/>
              <a:gd name="connsiteX6" fmla="*/ 436462 w 765075"/>
              <a:gd name="connsiteY6" fmla="*/ 497682 h 602502"/>
              <a:gd name="connsiteX7" fmla="*/ 505518 w 765075"/>
              <a:gd name="connsiteY7" fmla="*/ 533400 h 602502"/>
              <a:gd name="connsiteX8" fmla="*/ 557906 w 765075"/>
              <a:gd name="connsiteY8" fmla="*/ 559593 h 602502"/>
              <a:gd name="connsiteX9" fmla="*/ 629344 w 765075"/>
              <a:gd name="connsiteY9" fmla="*/ 559594 h 602502"/>
              <a:gd name="connsiteX10" fmla="*/ 667444 w 765075"/>
              <a:gd name="connsiteY10" fmla="*/ 573882 h 602502"/>
              <a:gd name="connsiteX11" fmla="*/ 724595 w 765075"/>
              <a:gd name="connsiteY11" fmla="*/ 602457 h 602502"/>
              <a:gd name="connsiteX12" fmla="*/ 755550 w 765075"/>
              <a:gd name="connsiteY12" fmla="*/ 566738 h 602502"/>
              <a:gd name="connsiteX13" fmla="*/ 765075 w 765075"/>
              <a:gd name="connsiteY13" fmla="*/ 547688 h 602502"/>
              <a:gd name="connsiteX14" fmla="*/ 726975 w 765075"/>
              <a:gd name="connsiteY14" fmla="*/ 535781 h 602502"/>
              <a:gd name="connsiteX15" fmla="*/ 672206 w 765075"/>
              <a:gd name="connsiteY15" fmla="*/ 521494 h 602502"/>
              <a:gd name="connsiteX16" fmla="*/ 691256 w 765075"/>
              <a:gd name="connsiteY16" fmla="*/ 495300 h 602502"/>
              <a:gd name="connsiteX17" fmla="*/ 660299 w 765075"/>
              <a:gd name="connsiteY17" fmla="*/ 488157 h 602502"/>
              <a:gd name="connsiteX18" fmla="*/ 655539 w 765075"/>
              <a:gd name="connsiteY18" fmla="*/ 457201 h 602502"/>
              <a:gd name="connsiteX19" fmla="*/ 696018 w 765075"/>
              <a:gd name="connsiteY19" fmla="*/ 461963 h 602502"/>
              <a:gd name="connsiteX20" fmla="*/ 679350 w 765075"/>
              <a:gd name="connsiteY20" fmla="*/ 426244 h 602502"/>
              <a:gd name="connsiteX21" fmla="*/ 655537 w 765075"/>
              <a:gd name="connsiteY21" fmla="*/ 435769 h 602502"/>
              <a:gd name="connsiteX22" fmla="*/ 622200 w 765075"/>
              <a:gd name="connsiteY22" fmla="*/ 457200 h 602502"/>
              <a:gd name="connsiteX23" fmla="*/ 581718 w 765075"/>
              <a:gd name="connsiteY23" fmla="*/ 464344 h 602502"/>
              <a:gd name="connsiteX24" fmla="*/ 529331 w 765075"/>
              <a:gd name="connsiteY24" fmla="*/ 435768 h 602502"/>
              <a:gd name="connsiteX25" fmla="*/ 467419 w 765075"/>
              <a:gd name="connsiteY25" fmla="*/ 423863 h 602502"/>
              <a:gd name="connsiteX26" fmla="*/ 443606 w 765075"/>
              <a:gd name="connsiteY26" fmla="*/ 376238 h 602502"/>
              <a:gd name="connsiteX27" fmla="*/ 445987 w 765075"/>
              <a:gd name="connsiteY27" fmla="*/ 319088 h 602502"/>
              <a:gd name="connsiteX28" fmla="*/ 474562 w 765075"/>
              <a:gd name="connsiteY28" fmla="*/ 285750 h 602502"/>
              <a:gd name="connsiteX29" fmla="*/ 491231 w 765075"/>
              <a:gd name="connsiteY29" fmla="*/ 238125 h 602502"/>
              <a:gd name="connsiteX30" fmla="*/ 493612 w 765075"/>
              <a:gd name="connsiteY30" fmla="*/ 228600 h 602502"/>
              <a:gd name="connsiteX31" fmla="*/ 498375 w 765075"/>
              <a:gd name="connsiteY31" fmla="*/ 221457 h 602502"/>
              <a:gd name="connsiteX32" fmla="*/ 495994 w 765075"/>
              <a:gd name="connsiteY32" fmla="*/ 166688 h 602502"/>
              <a:gd name="connsiteX33" fmla="*/ 479325 w 765075"/>
              <a:gd name="connsiteY33" fmla="*/ 159544 h 602502"/>
              <a:gd name="connsiteX34" fmla="*/ 462656 w 765075"/>
              <a:gd name="connsiteY34" fmla="*/ 150019 h 602502"/>
              <a:gd name="connsiteX35" fmla="*/ 455512 w 765075"/>
              <a:gd name="connsiteY35" fmla="*/ 135732 h 602502"/>
              <a:gd name="connsiteX36" fmla="*/ 453131 w 765075"/>
              <a:gd name="connsiteY36" fmla="*/ 119063 h 602502"/>
              <a:gd name="connsiteX37" fmla="*/ 448369 w 765075"/>
              <a:gd name="connsiteY37" fmla="*/ 109538 h 602502"/>
              <a:gd name="connsiteX38" fmla="*/ 445987 w 765075"/>
              <a:gd name="connsiteY38" fmla="*/ 100013 h 602502"/>
              <a:gd name="connsiteX39" fmla="*/ 438844 w 765075"/>
              <a:gd name="connsiteY39" fmla="*/ 95250 h 602502"/>
              <a:gd name="connsiteX40" fmla="*/ 426937 w 765075"/>
              <a:gd name="connsiteY40" fmla="*/ 78582 h 602502"/>
              <a:gd name="connsiteX41" fmla="*/ 419794 w 765075"/>
              <a:gd name="connsiteY41" fmla="*/ 71438 h 602502"/>
              <a:gd name="connsiteX42" fmla="*/ 400744 w 765075"/>
              <a:gd name="connsiteY42" fmla="*/ 61913 h 602502"/>
              <a:gd name="connsiteX43" fmla="*/ 381694 w 765075"/>
              <a:gd name="connsiteY43" fmla="*/ 50007 h 602502"/>
              <a:gd name="connsiteX44" fmla="*/ 372169 w 765075"/>
              <a:gd name="connsiteY44" fmla="*/ 42863 h 602502"/>
              <a:gd name="connsiteX45" fmla="*/ 362644 w 765075"/>
              <a:gd name="connsiteY45" fmla="*/ 38100 h 602502"/>
              <a:gd name="connsiteX46" fmla="*/ 341212 w 765075"/>
              <a:gd name="connsiteY46" fmla="*/ 19050 h 602502"/>
              <a:gd name="connsiteX47" fmla="*/ 326925 w 765075"/>
              <a:gd name="connsiteY47" fmla="*/ 11907 h 602502"/>
              <a:gd name="connsiteX48" fmla="*/ 288825 w 765075"/>
              <a:gd name="connsiteY48" fmla="*/ 0 h 602502"/>
              <a:gd name="connsiteX49" fmla="*/ 267394 w 765075"/>
              <a:gd name="connsiteY49" fmla="*/ 4763 h 602502"/>
              <a:gd name="connsiteX50" fmla="*/ 255487 w 765075"/>
              <a:gd name="connsiteY50" fmla="*/ 7144 h 602502"/>
              <a:gd name="connsiteX51" fmla="*/ 215006 w 765075"/>
              <a:gd name="connsiteY51" fmla="*/ 52388 h 602502"/>
              <a:gd name="connsiteX52" fmla="*/ 157856 w 765075"/>
              <a:gd name="connsiteY52" fmla="*/ 116682 h 602502"/>
              <a:gd name="connsiteX53" fmla="*/ 134044 w 765075"/>
              <a:gd name="connsiteY53" fmla="*/ 192882 h 602502"/>
              <a:gd name="connsiteX54" fmla="*/ 114994 w 765075"/>
              <a:gd name="connsiteY54" fmla="*/ 240507 h 602502"/>
              <a:gd name="connsiteX55" fmla="*/ 62606 w 765075"/>
              <a:gd name="connsiteY55" fmla="*/ 235744 h 602502"/>
              <a:gd name="connsiteX56" fmla="*/ 34031 w 765075"/>
              <a:gd name="connsiteY56" fmla="*/ 219076 h 602502"/>
              <a:gd name="connsiteX57" fmla="*/ 10219 w 765075"/>
              <a:gd name="connsiteY57" fmla="*/ 276225 h 602502"/>
              <a:gd name="connsiteX58" fmla="*/ 12600 w 765075"/>
              <a:gd name="connsiteY58" fmla="*/ 302419 h 602502"/>
              <a:gd name="connsiteX59" fmla="*/ 694 w 765075"/>
              <a:gd name="connsiteY59" fmla="*/ 338138 h 602502"/>
              <a:gd name="connsiteX0" fmla="*/ 694 w 765075"/>
              <a:gd name="connsiteY0" fmla="*/ 338138 h 602502"/>
              <a:gd name="connsiteX1" fmla="*/ 84037 w 765075"/>
              <a:gd name="connsiteY1" fmla="*/ 369094 h 602502"/>
              <a:gd name="connsiteX2" fmla="*/ 155475 w 765075"/>
              <a:gd name="connsiteY2" fmla="*/ 390525 h 602502"/>
              <a:gd name="connsiteX3" fmla="*/ 222150 w 765075"/>
              <a:gd name="connsiteY3" fmla="*/ 414338 h 602502"/>
              <a:gd name="connsiteX4" fmla="*/ 305494 w 765075"/>
              <a:gd name="connsiteY4" fmla="*/ 459582 h 602502"/>
              <a:gd name="connsiteX5" fmla="*/ 367406 w 765075"/>
              <a:gd name="connsiteY5" fmla="*/ 481013 h 602502"/>
              <a:gd name="connsiteX6" fmla="*/ 436462 w 765075"/>
              <a:gd name="connsiteY6" fmla="*/ 497682 h 602502"/>
              <a:gd name="connsiteX7" fmla="*/ 505518 w 765075"/>
              <a:gd name="connsiteY7" fmla="*/ 533400 h 602502"/>
              <a:gd name="connsiteX8" fmla="*/ 557906 w 765075"/>
              <a:gd name="connsiteY8" fmla="*/ 559593 h 602502"/>
              <a:gd name="connsiteX9" fmla="*/ 629344 w 765075"/>
              <a:gd name="connsiteY9" fmla="*/ 559594 h 602502"/>
              <a:gd name="connsiteX10" fmla="*/ 667444 w 765075"/>
              <a:gd name="connsiteY10" fmla="*/ 573882 h 602502"/>
              <a:gd name="connsiteX11" fmla="*/ 724595 w 765075"/>
              <a:gd name="connsiteY11" fmla="*/ 602457 h 602502"/>
              <a:gd name="connsiteX12" fmla="*/ 755550 w 765075"/>
              <a:gd name="connsiteY12" fmla="*/ 566738 h 602502"/>
              <a:gd name="connsiteX13" fmla="*/ 765075 w 765075"/>
              <a:gd name="connsiteY13" fmla="*/ 547688 h 602502"/>
              <a:gd name="connsiteX14" fmla="*/ 726975 w 765075"/>
              <a:gd name="connsiteY14" fmla="*/ 535781 h 602502"/>
              <a:gd name="connsiteX15" fmla="*/ 672206 w 765075"/>
              <a:gd name="connsiteY15" fmla="*/ 521494 h 602502"/>
              <a:gd name="connsiteX16" fmla="*/ 691256 w 765075"/>
              <a:gd name="connsiteY16" fmla="*/ 495300 h 602502"/>
              <a:gd name="connsiteX17" fmla="*/ 660299 w 765075"/>
              <a:gd name="connsiteY17" fmla="*/ 488157 h 602502"/>
              <a:gd name="connsiteX18" fmla="*/ 655539 w 765075"/>
              <a:gd name="connsiteY18" fmla="*/ 457201 h 602502"/>
              <a:gd name="connsiteX19" fmla="*/ 696018 w 765075"/>
              <a:gd name="connsiteY19" fmla="*/ 461963 h 602502"/>
              <a:gd name="connsiteX20" fmla="*/ 679350 w 765075"/>
              <a:gd name="connsiteY20" fmla="*/ 426244 h 602502"/>
              <a:gd name="connsiteX21" fmla="*/ 655537 w 765075"/>
              <a:gd name="connsiteY21" fmla="*/ 435769 h 602502"/>
              <a:gd name="connsiteX22" fmla="*/ 622200 w 765075"/>
              <a:gd name="connsiteY22" fmla="*/ 457200 h 602502"/>
              <a:gd name="connsiteX23" fmla="*/ 581718 w 765075"/>
              <a:gd name="connsiteY23" fmla="*/ 464344 h 602502"/>
              <a:gd name="connsiteX24" fmla="*/ 529331 w 765075"/>
              <a:gd name="connsiteY24" fmla="*/ 435768 h 602502"/>
              <a:gd name="connsiteX25" fmla="*/ 467419 w 765075"/>
              <a:gd name="connsiteY25" fmla="*/ 423863 h 602502"/>
              <a:gd name="connsiteX26" fmla="*/ 443606 w 765075"/>
              <a:gd name="connsiteY26" fmla="*/ 376238 h 602502"/>
              <a:gd name="connsiteX27" fmla="*/ 445987 w 765075"/>
              <a:gd name="connsiteY27" fmla="*/ 319088 h 602502"/>
              <a:gd name="connsiteX28" fmla="*/ 474562 w 765075"/>
              <a:gd name="connsiteY28" fmla="*/ 285750 h 602502"/>
              <a:gd name="connsiteX29" fmla="*/ 493612 w 765075"/>
              <a:gd name="connsiteY29" fmla="*/ 228600 h 602502"/>
              <a:gd name="connsiteX30" fmla="*/ 498375 w 765075"/>
              <a:gd name="connsiteY30" fmla="*/ 221457 h 602502"/>
              <a:gd name="connsiteX31" fmla="*/ 495994 w 765075"/>
              <a:gd name="connsiteY31" fmla="*/ 166688 h 602502"/>
              <a:gd name="connsiteX32" fmla="*/ 479325 w 765075"/>
              <a:gd name="connsiteY32" fmla="*/ 159544 h 602502"/>
              <a:gd name="connsiteX33" fmla="*/ 462656 w 765075"/>
              <a:gd name="connsiteY33" fmla="*/ 150019 h 602502"/>
              <a:gd name="connsiteX34" fmla="*/ 455512 w 765075"/>
              <a:gd name="connsiteY34" fmla="*/ 135732 h 602502"/>
              <a:gd name="connsiteX35" fmla="*/ 453131 w 765075"/>
              <a:gd name="connsiteY35" fmla="*/ 119063 h 602502"/>
              <a:gd name="connsiteX36" fmla="*/ 448369 w 765075"/>
              <a:gd name="connsiteY36" fmla="*/ 109538 h 602502"/>
              <a:gd name="connsiteX37" fmla="*/ 445987 w 765075"/>
              <a:gd name="connsiteY37" fmla="*/ 100013 h 602502"/>
              <a:gd name="connsiteX38" fmla="*/ 438844 w 765075"/>
              <a:gd name="connsiteY38" fmla="*/ 95250 h 602502"/>
              <a:gd name="connsiteX39" fmla="*/ 426937 w 765075"/>
              <a:gd name="connsiteY39" fmla="*/ 78582 h 602502"/>
              <a:gd name="connsiteX40" fmla="*/ 419794 w 765075"/>
              <a:gd name="connsiteY40" fmla="*/ 71438 h 602502"/>
              <a:gd name="connsiteX41" fmla="*/ 400744 w 765075"/>
              <a:gd name="connsiteY41" fmla="*/ 61913 h 602502"/>
              <a:gd name="connsiteX42" fmla="*/ 381694 w 765075"/>
              <a:gd name="connsiteY42" fmla="*/ 50007 h 602502"/>
              <a:gd name="connsiteX43" fmla="*/ 372169 w 765075"/>
              <a:gd name="connsiteY43" fmla="*/ 42863 h 602502"/>
              <a:gd name="connsiteX44" fmla="*/ 362644 w 765075"/>
              <a:gd name="connsiteY44" fmla="*/ 38100 h 602502"/>
              <a:gd name="connsiteX45" fmla="*/ 341212 w 765075"/>
              <a:gd name="connsiteY45" fmla="*/ 19050 h 602502"/>
              <a:gd name="connsiteX46" fmla="*/ 326925 w 765075"/>
              <a:gd name="connsiteY46" fmla="*/ 11907 h 602502"/>
              <a:gd name="connsiteX47" fmla="*/ 288825 w 765075"/>
              <a:gd name="connsiteY47" fmla="*/ 0 h 602502"/>
              <a:gd name="connsiteX48" fmla="*/ 267394 w 765075"/>
              <a:gd name="connsiteY48" fmla="*/ 4763 h 602502"/>
              <a:gd name="connsiteX49" fmla="*/ 255487 w 765075"/>
              <a:gd name="connsiteY49" fmla="*/ 7144 h 602502"/>
              <a:gd name="connsiteX50" fmla="*/ 215006 w 765075"/>
              <a:gd name="connsiteY50" fmla="*/ 52388 h 602502"/>
              <a:gd name="connsiteX51" fmla="*/ 157856 w 765075"/>
              <a:gd name="connsiteY51" fmla="*/ 116682 h 602502"/>
              <a:gd name="connsiteX52" fmla="*/ 134044 w 765075"/>
              <a:gd name="connsiteY52" fmla="*/ 192882 h 602502"/>
              <a:gd name="connsiteX53" fmla="*/ 114994 w 765075"/>
              <a:gd name="connsiteY53" fmla="*/ 240507 h 602502"/>
              <a:gd name="connsiteX54" fmla="*/ 62606 w 765075"/>
              <a:gd name="connsiteY54" fmla="*/ 235744 h 602502"/>
              <a:gd name="connsiteX55" fmla="*/ 34031 w 765075"/>
              <a:gd name="connsiteY55" fmla="*/ 219076 h 602502"/>
              <a:gd name="connsiteX56" fmla="*/ 10219 w 765075"/>
              <a:gd name="connsiteY56" fmla="*/ 276225 h 602502"/>
              <a:gd name="connsiteX57" fmla="*/ 12600 w 765075"/>
              <a:gd name="connsiteY57" fmla="*/ 302419 h 602502"/>
              <a:gd name="connsiteX58" fmla="*/ 694 w 765075"/>
              <a:gd name="connsiteY58" fmla="*/ 338138 h 602502"/>
              <a:gd name="connsiteX0" fmla="*/ 694 w 765075"/>
              <a:gd name="connsiteY0" fmla="*/ 338138 h 602502"/>
              <a:gd name="connsiteX1" fmla="*/ 84037 w 765075"/>
              <a:gd name="connsiteY1" fmla="*/ 369094 h 602502"/>
              <a:gd name="connsiteX2" fmla="*/ 155475 w 765075"/>
              <a:gd name="connsiteY2" fmla="*/ 390525 h 602502"/>
              <a:gd name="connsiteX3" fmla="*/ 222150 w 765075"/>
              <a:gd name="connsiteY3" fmla="*/ 414338 h 602502"/>
              <a:gd name="connsiteX4" fmla="*/ 305494 w 765075"/>
              <a:gd name="connsiteY4" fmla="*/ 459582 h 602502"/>
              <a:gd name="connsiteX5" fmla="*/ 367406 w 765075"/>
              <a:gd name="connsiteY5" fmla="*/ 481013 h 602502"/>
              <a:gd name="connsiteX6" fmla="*/ 436462 w 765075"/>
              <a:gd name="connsiteY6" fmla="*/ 497682 h 602502"/>
              <a:gd name="connsiteX7" fmla="*/ 505518 w 765075"/>
              <a:gd name="connsiteY7" fmla="*/ 533400 h 602502"/>
              <a:gd name="connsiteX8" fmla="*/ 557906 w 765075"/>
              <a:gd name="connsiteY8" fmla="*/ 559593 h 602502"/>
              <a:gd name="connsiteX9" fmla="*/ 629344 w 765075"/>
              <a:gd name="connsiteY9" fmla="*/ 559594 h 602502"/>
              <a:gd name="connsiteX10" fmla="*/ 667444 w 765075"/>
              <a:gd name="connsiteY10" fmla="*/ 573882 h 602502"/>
              <a:gd name="connsiteX11" fmla="*/ 724595 w 765075"/>
              <a:gd name="connsiteY11" fmla="*/ 602457 h 602502"/>
              <a:gd name="connsiteX12" fmla="*/ 755550 w 765075"/>
              <a:gd name="connsiteY12" fmla="*/ 566738 h 602502"/>
              <a:gd name="connsiteX13" fmla="*/ 765075 w 765075"/>
              <a:gd name="connsiteY13" fmla="*/ 547688 h 602502"/>
              <a:gd name="connsiteX14" fmla="*/ 726975 w 765075"/>
              <a:gd name="connsiteY14" fmla="*/ 535781 h 602502"/>
              <a:gd name="connsiteX15" fmla="*/ 672206 w 765075"/>
              <a:gd name="connsiteY15" fmla="*/ 521494 h 602502"/>
              <a:gd name="connsiteX16" fmla="*/ 691256 w 765075"/>
              <a:gd name="connsiteY16" fmla="*/ 495300 h 602502"/>
              <a:gd name="connsiteX17" fmla="*/ 660299 w 765075"/>
              <a:gd name="connsiteY17" fmla="*/ 488157 h 602502"/>
              <a:gd name="connsiteX18" fmla="*/ 655539 w 765075"/>
              <a:gd name="connsiteY18" fmla="*/ 457201 h 602502"/>
              <a:gd name="connsiteX19" fmla="*/ 696018 w 765075"/>
              <a:gd name="connsiteY19" fmla="*/ 461963 h 602502"/>
              <a:gd name="connsiteX20" fmla="*/ 679350 w 765075"/>
              <a:gd name="connsiteY20" fmla="*/ 426244 h 602502"/>
              <a:gd name="connsiteX21" fmla="*/ 655537 w 765075"/>
              <a:gd name="connsiteY21" fmla="*/ 435769 h 602502"/>
              <a:gd name="connsiteX22" fmla="*/ 622200 w 765075"/>
              <a:gd name="connsiteY22" fmla="*/ 457200 h 602502"/>
              <a:gd name="connsiteX23" fmla="*/ 581718 w 765075"/>
              <a:gd name="connsiteY23" fmla="*/ 464344 h 602502"/>
              <a:gd name="connsiteX24" fmla="*/ 529331 w 765075"/>
              <a:gd name="connsiteY24" fmla="*/ 435768 h 602502"/>
              <a:gd name="connsiteX25" fmla="*/ 467419 w 765075"/>
              <a:gd name="connsiteY25" fmla="*/ 423863 h 602502"/>
              <a:gd name="connsiteX26" fmla="*/ 443606 w 765075"/>
              <a:gd name="connsiteY26" fmla="*/ 376238 h 602502"/>
              <a:gd name="connsiteX27" fmla="*/ 445987 w 765075"/>
              <a:gd name="connsiteY27" fmla="*/ 319088 h 602502"/>
              <a:gd name="connsiteX28" fmla="*/ 474562 w 765075"/>
              <a:gd name="connsiteY28" fmla="*/ 285750 h 602502"/>
              <a:gd name="connsiteX29" fmla="*/ 493612 w 765075"/>
              <a:gd name="connsiteY29" fmla="*/ 228600 h 602502"/>
              <a:gd name="connsiteX30" fmla="*/ 495994 w 765075"/>
              <a:gd name="connsiteY30" fmla="*/ 166688 h 602502"/>
              <a:gd name="connsiteX31" fmla="*/ 479325 w 765075"/>
              <a:gd name="connsiteY31" fmla="*/ 159544 h 602502"/>
              <a:gd name="connsiteX32" fmla="*/ 462656 w 765075"/>
              <a:gd name="connsiteY32" fmla="*/ 150019 h 602502"/>
              <a:gd name="connsiteX33" fmla="*/ 455512 w 765075"/>
              <a:gd name="connsiteY33" fmla="*/ 135732 h 602502"/>
              <a:gd name="connsiteX34" fmla="*/ 453131 w 765075"/>
              <a:gd name="connsiteY34" fmla="*/ 119063 h 602502"/>
              <a:gd name="connsiteX35" fmla="*/ 448369 w 765075"/>
              <a:gd name="connsiteY35" fmla="*/ 109538 h 602502"/>
              <a:gd name="connsiteX36" fmla="*/ 445987 w 765075"/>
              <a:gd name="connsiteY36" fmla="*/ 100013 h 602502"/>
              <a:gd name="connsiteX37" fmla="*/ 438844 w 765075"/>
              <a:gd name="connsiteY37" fmla="*/ 95250 h 602502"/>
              <a:gd name="connsiteX38" fmla="*/ 426937 w 765075"/>
              <a:gd name="connsiteY38" fmla="*/ 78582 h 602502"/>
              <a:gd name="connsiteX39" fmla="*/ 419794 w 765075"/>
              <a:gd name="connsiteY39" fmla="*/ 71438 h 602502"/>
              <a:gd name="connsiteX40" fmla="*/ 400744 w 765075"/>
              <a:gd name="connsiteY40" fmla="*/ 61913 h 602502"/>
              <a:gd name="connsiteX41" fmla="*/ 381694 w 765075"/>
              <a:gd name="connsiteY41" fmla="*/ 50007 h 602502"/>
              <a:gd name="connsiteX42" fmla="*/ 372169 w 765075"/>
              <a:gd name="connsiteY42" fmla="*/ 42863 h 602502"/>
              <a:gd name="connsiteX43" fmla="*/ 362644 w 765075"/>
              <a:gd name="connsiteY43" fmla="*/ 38100 h 602502"/>
              <a:gd name="connsiteX44" fmla="*/ 341212 w 765075"/>
              <a:gd name="connsiteY44" fmla="*/ 19050 h 602502"/>
              <a:gd name="connsiteX45" fmla="*/ 326925 w 765075"/>
              <a:gd name="connsiteY45" fmla="*/ 11907 h 602502"/>
              <a:gd name="connsiteX46" fmla="*/ 288825 w 765075"/>
              <a:gd name="connsiteY46" fmla="*/ 0 h 602502"/>
              <a:gd name="connsiteX47" fmla="*/ 267394 w 765075"/>
              <a:gd name="connsiteY47" fmla="*/ 4763 h 602502"/>
              <a:gd name="connsiteX48" fmla="*/ 255487 w 765075"/>
              <a:gd name="connsiteY48" fmla="*/ 7144 h 602502"/>
              <a:gd name="connsiteX49" fmla="*/ 215006 w 765075"/>
              <a:gd name="connsiteY49" fmla="*/ 52388 h 602502"/>
              <a:gd name="connsiteX50" fmla="*/ 157856 w 765075"/>
              <a:gd name="connsiteY50" fmla="*/ 116682 h 602502"/>
              <a:gd name="connsiteX51" fmla="*/ 134044 w 765075"/>
              <a:gd name="connsiteY51" fmla="*/ 192882 h 602502"/>
              <a:gd name="connsiteX52" fmla="*/ 114994 w 765075"/>
              <a:gd name="connsiteY52" fmla="*/ 240507 h 602502"/>
              <a:gd name="connsiteX53" fmla="*/ 62606 w 765075"/>
              <a:gd name="connsiteY53" fmla="*/ 235744 h 602502"/>
              <a:gd name="connsiteX54" fmla="*/ 34031 w 765075"/>
              <a:gd name="connsiteY54" fmla="*/ 219076 h 602502"/>
              <a:gd name="connsiteX55" fmla="*/ 10219 w 765075"/>
              <a:gd name="connsiteY55" fmla="*/ 276225 h 602502"/>
              <a:gd name="connsiteX56" fmla="*/ 12600 w 765075"/>
              <a:gd name="connsiteY56" fmla="*/ 302419 h 602502"/>
              <a:gd name="connsiteX57" fmla="*/ 694 w 765075"/>
              <a:gd name="connsiteY57" fmla="*/ 338138 h 602502"/>
              <a:gd name="connsiteX0" fmla="*/ 694 w 765075"/>
              <a:gd name="connsiteY0" fmla="*/ 338138 h 602502"/>
              <a:gd name="connsiteX1" fmla="*/ 84037 w 765075"/>
              <a:gd name="connsiteY1" fmla="*/ 369094 h 602502"/>
              <a:gd name="connsiteX2" fmla="*/ 155475 w 765075"/>
              <a:gd name="connsiteY2" fmla="*/ 390525 h 602502"/>
              <a:gd name="connsiteX3" fmla="*/ 222150 w 765075"/>
              <a:gd name="connsiteY3" fmla="*/ 414338 h 602502"/>
              <a:gd name="connsiteX4" fmla="*/ 305494 w 765075"/>
              <a:gd name="connsiteY4" fmla="*/ 459582 h 602502"/>
              <a:gd name="connsiteX5" fmla="*/ 367406 w 765075"/>
              <a:gd name="connsiteY5" fmla="*/ 481013 h 602502"/>
              <a:gd name="connsiteX6" fmla="*/ 436462 w 765075"/>
              <a:gd name="connsiteY6" fmla="*/ 497682 h 602502"/>
              <a:gd name="connsiteX7" fmla="*/ 505518 w 765075"/>
              <a:gd name="connsiteY7" fmla="*/ 533400 h 602502"/>
              <a:gd name="connsiteX8" fmla="*/ 557906 w 765075"/>
              <a:gd name="connsiteY8" fmla="*/ 559593 h 602502"/>
              <a:gd name="connsiteX9" fmla="*/ 629344 w 765075"/>
              <a:gd name="connsiteY9" fmla="*/ 559594 h 602502"/>
              <a:gd name="connsiteX10" fmla="*/ 667444 w 765075"/>
              <a:gd name="connsiteY10" fmla="*/ 573882 h 602502"/>
              <a:gd name="connsiteX11" fmla="*/ 724595 w 765075"/>
              <a:gd name="connsiteY11" fmla="*/ 602457 h 602502"/>
              <a:gd name="connsiteX12" fmla="*/ 755550 w 765075"/>
              <a:gd name="connsiteY12" fmla="*/ 566738 h 602502"/>
              <a:gd name="connsiteX13" fmla="*/ 765075 w 765075"/>
              <a:gd name="connsiteY13" fmla="*/ 547688 h 602502"/>
              <a:gd name="connsiteX14" fmla="*/ 726975 w 765075"/>
              <a:gd name="connsiteY14" fmla="*/ 535781 h 602502"/>
              <a:gd name="connsiteX15" fmla="*/ 672206 w 765075"/>
              <a:gd name="connsiteY15" fmla="*/ 521494 h 602502"/>
              <a:gd name="connsiteX16" fmla="*/ 691256 w 765075"/>
              <a:gd name="connsiteY16" fmla="*/ 495300 h 602502"/>
              <a:gd name="connsiteX17" fmla="*/ 660299 w 765075"/>
              <a:gd name="connsiteY17" fmla="*/ 488157 h 602502"/>
              <a:gd name="connsiteX18" fmla="*/ 655539 w 765075"/>
              <a:gd name="connsiteY18" fmla="*/ 457201 h 602502"/>
              <a:gd name="connsiteX19" fmla="*/ 696018 w 765075"/>
              <a:gd name="connsiteY19" fmla="*/ 461963 h 602502"/>
              <a:gd name="connsiteX20" fmla="*/ 679350 w 765075"/>
              <a:gd name="connsiteY20" fmla="*/ 426244 h 602502"/>
              <a:gd name="connsiteX21" fmla="*/ 655537 w 765075"/>
              <a:gd name="connsiteY21" fmla="*/ 435769 h 602502"/>
              <a:gd name="connsiteX22" fmla="*/ 622200 w 765075"/>
              <a:gd name="connsiteY22" fmla="*/ 457200 h 602502"/>
              <a:gd name="connsiteX23" fmla="*/ 581718 w 765075"/>
              <a:gd name="connsiteY23" fmla="*/ 464344 h 602502"/>
              <a:gd name="connsiteX24" fmla="*/ 529331 w 765075"/>
              <a:gd name="connsiteY24" fmla="*/ 435768 h 602502"/>
              <a:gd name="connsiteX25" fmla="*/ 467419 w 765075"/>
              <a:gd name="connsiteY25" fmla="*/ 423863 h 602502"/>
              <a:gd name="connsiteX26" fmla="*/ 443606 w 765075"/>
              <a:gd name="connsiteY26" fmla="*/ 376238 h 602502"/>
              <a:gd name="connsiteX27" fmla="*/ 445987 w 765075"/>
              <a:gd name="connsiteY27" fmla="*/ 319088 h 602502"/>
              <a:gd name="connsiteX28" fmla="*/ 474562 w 765075"/>
              <a:gd name="connsiteY28" fmla="*/ 285750 h 602502"/>
              <a:gd name="connsiteX29" fmla="*/ 493612 w 765075"/>
              <a:gd name="connsiteY29" fmla="*/ 228600 h 602502"/>
              <a:gd name="connsiteX30" fmla="*/ 495994 w 765075"/>
              <a:gd name="connsiteY30" fmla="*/ 166688 h 602502"/>
              <a:gd name="connsiteX31" fmla="*/ 462656 w 765075"/>
              <a:gd name="connsiteY31" fmla="*/ 150019 h 602502"/>
              <a:gd name="connsiteX32" fmla="*/ 455512 w 765075"/>
              <a:gd name="connsiteY32" fmla="*/ 135732 h 602502"/>
              <a:gd name="connsiteX33" fmla="*/ 453131 w 765075"/>
              <a:gd name="connsiteY33" fmla="*/ 119063 h 602502"/>
              <a:gd name="connsiteX34" fmla="*/ 448369 w 765075"/>
              <a:gd name="connsiteY34" fmla="*/ 109538 h 602502"/>
              <a:gd name="connsiteX35" fmla="*/ 445987 w 765075"/>
              <a:gd name="connsiteY35" fmla="*/ 100013 h 602502"/>
              <a:gd name="connsiteX36" fmla="*/ 438844 w 765075"/>
              <a:gd name="connsiteY36" fmla="*/ 95250 h 602502"/>
              <a:gd name="connsiteX37" fmla="*/ 426937 w 765075"/>
              <a:gd name="connsiteY37" fmla="*/ 78582 h 602502"/>
              <a:gd name="connsiteX38" fmla="*/ 419794 w 765075"/>
              <a:gd name="connsiteY38" fmla="*/ 71438 h 602502"/>
              <a:gd name="connsiteX39" fmla="*/ 400744 w 765075"/>
              <a:gd name="connsiteY39" fmla="*/ 61913 h 602502"/>
              <a:gd name="connsiteX40" fmla="*/ 381694 w 765075"/>
              <a:gd name="connsiteY40" fmla="*/ 50007 h 602502"/>
              <a:gd name="connsiteX41" fmla="*/ 372169 w 765075"/>
              <a:gd name="connsiteY41" fmla="*/ 42863 h 602502"/>
              <a:gd name="connsiteX42" fmla="*/ 362644 w 765075"/>
              <a:gd name="connsiteY42" fmla="*/ 38100 h 602502"/>
              <a:gd name="connsiteX43" fmla="*/ 341212 w 765075"/>
              <a:gd name="connsiteY43" fmla="*/ 19050 h 602502"/>
              <a:gd name="connsiteX44" fmla="*/ 326925 w 765075"/>
              <a:gd name="connsiteY44" fmla="*/ 11907 h 602502"/>
              <a:gd name="connsiteX45" fmla="*/ 288825 w 765075"/>
              <a:gd name="connsiteY45" fmla="*/ 0 h 602502"/>
              <a:gd name="connsiteX46" fmla="*/ 267394 w 765075"/>
              <a:gd name="connsiteY46" fmla="*/ 4763 h 602502"/>
              <a:gd name="connsiteX47" fmla="*/ 255487 w 765075"/>
              <a:gd name="connsiteY47" fmla="*/ 7144 h 602502"/>
              <a:gd name="connsiteX48" fmla="*/ 215006 w 765075"/>
              <a:gd name="connsiteY48" fmla="*/ 52388 h 602502"/>
              <a:gd name="connsiteX49" fmla="*/ 157856 w 765075"/>
              <a:gd name="connsiteY49" fmla="*/ 116682 h 602502"/>
              <a:gd name="connsiteX50" fmla="*/ 134044 w 765075"/>
              <a:gd name="connsiteY50" fmla="*/ 192882 h 602502"/>
              <a:gd name="connsiteX51" fmla="*/ 114994 w 765075"/>
              <a:gd name="connsiteY51" fmla="*/ 240507 h 602502"/>
              <a:gd name="connsiteX52" fmla="*/ 62606 w 765075"/>
              <a:gd name="connsiteY52" fmla="*/ 235744 h 602502"/>
              <a:gd name="connsiteX53" fmla="*/ 34031 w 765075"/>
              <a:gd name="connsiteY53" fmla="*/ 219076 h 602502"/>
              <a:gd name="connsiteX54" fmla="*/ 10219 w 765075"/>
              <a:gd name="connsiteY54" fmla="*/ 276225 h 602502"/>
              <a:gd name="connsiteX55" fmla="*/ 12600 w 765075"/>
              <a:gd name="connsiteY55" fmla="*/ 302419 h 602502"/>
              <a:gd name="connsiteX56" fmla="*/ 694 w 765075"/>
              <a:gd name="connsiteY56" fmla="*/ 338138 h 602502"/>
              <a:gd name="connsiteX0" fmla="*/ 694 w 765075"/>
              <a:gd name="connsiteY0" fmla="*/ 338138 h 602502"/>
              <a:gd name="connsiteX1" fmla="*/ 84037 w 765075"/>
              <a:gd name="connsiteY1" fmla="*/ 369094 h 602502"/>
              <a:gd name="connsiteX2" fmla="*/ 155475 w 765075"/>
              <a:gd name="connsiteY2" fmla="*/ 390525 h 602502"/>
              <a:gd name="connsiteX3" fmla="*/ 222150 w 765075"/>
              <a:gd name="connsiteY3" fmla="*/ 414338 h 602502"/>
              <a:gd name="connsiteX4" fmla="*/ 305494 w 765075"/>
              <a:gd name="connsiteY4" fmla="*/ 459582 h 602502"/>
              <a:gd name="connsiteX5" fmla="*/ 367406 w 765075"/>
              <a:gd name="connsiteY5" fmla="*/ 481013 h 602502"/>
              <a:gd name="connsiteX6" fmla="*/ 436462 w 765075"/>
              <a:gd name="connsiteY6" fmla="*/ 497682 h 602502"/>
              <a:gd name="connsiteX7" fmla="*/ 505518 w 765075"/>
              <a:gd name="connsiteY7" fmla="*/ 533400 h 602502"/>
              <a:gd name="connsiteX8" fmla="*/ 557906 w 765075"/>
              <a:gd name="connsiteY8" fmla="*/ 559593 h 602502"/>
              <a:gd name="connsiteX9" fmla="*/ 629344 w 765075"/>
              <a:gd name="connsiteY9" fmla="*/ 559594 h 602502"/>
              <a:gd name="connsiteX10" fmla="*/ 667444 w 765075"/>
              <a:gd name="connsiteY10" fmla="*/ 573882 h 602502"/>
              <a:gd name="connsiteX11" fmla="*/ 724595 w 765075"/>
              <a:gd name="connsiteY11" fmla="*/ 602457 h 602502"/>
              <a:gd name="connsiteX12" fmla="*/ 755550 w 765075"/>
              <a:gd name="connsiteY12" fmla="*/ 566738 h 602502"/>
              <a:gd name="connsiteX13" fmla="*/ 765075 w 765075"/>
              <a:gd name="connsiteY13" fmla="*/ 547688 h 602502"/>
              <a:gd name="connsiteX14" fmla="*/ 726975 w 765075"/>
              <a:gd name="connsiteY14" fmla="*/ 535781 h 602502"/>
              <a:gd name="connsiteX15" fmla="*/ 672206 w 765075"/>
              <a:gd name="connsiteY15" fmla="*/ 521494 h 602502"/>
              <a:gd name="connsiteX16" fmla="*/ 691256 w 765075"/>
              <a:gd name="connsiteY16" fmla="*/ 495300 h 602502"/>
              <a:gd name="connsiteX17" fmla="*/ 660299 w 765075"/>
              <a:gd name="connsiteY17" fmla="*/ 488157 h 602502"/>
              <a:gd name="connsiteX18" fmla="*/ 655539 w 765075"/>
              <a:gd name="connsiteY18" fmla="*/ 457201 h 602502"/>
              <a:gd name="connsiteX19" fmla="*/ 696018 w 765075"/>
              <a:gd name="connsiteY19" fmla="*/ 461963 h 602502"/>
              <a:gd name="connsiteX20" fmla="*/ 679350 w 765075"/>
              <a:gd name="connsiteY20" fmla="*/ 426244 h 602502"/>
              <a:gd name="connsiteX21" fmla="*/ 655537 w 765075"/>
              <a:gd name="connsiteY21" fmla="*/ 435769 h 602502"/>
              <a:gd name="connsiteX22" fmla="*/ 622200 w 765075"/>
              <a:gd name="connsiteY22" fmla="*/ 457200 h 602502"/>
              <a:gd name="connsiteX23" fmla="*/ 581718 w 765075"/>
              <a:gd name="connsiteY23" fmla="*/ 464344 h 602502"/>
              <a:gd name="connsiteX24" fmla="*/ 529331 w 765075"/>
              <a:gd name="connsiteY24" fmla="*/ 435768 h 602502"/>
              <a:gd name="connsiteX25" fmla="*/ 467419 w 765075"/>
              <a:gd name="connsiteY25" fmla="*/ 423863 h 602502"/>
              <a:gd name="connsiteX26" fmla="*/ 443606 w 765075"/>
              <a:gd name="connsiteY26" fmla="*/ 376238 h 602502"/>
              <a:gd name="connsiteX27" fmla="*/ 445987 w 765075"/>
              <a:gd name="connsiteY27" fmla="*/ 319088 h 602502"/>
              <a:gd name="connsiteX28" fmla="*/ 474562 w 765075"/>
              <a:gd name="connsiteY28" fmla="*/ 285750 h 602502"/>
              <a:gd name="connsiteX29" fmla="*/ 493612 w 765075"/>
              <a:gd name="connsiteY29" fmla="*/ 228600 h 602502"/>
              <a:gd name="connsiteX30" fmla="*/ 495994 w 765075"/>
              <a:gd name="connsiteY30" fmla="*/ 166688 h 602502"/>
              <a:gd name="connsiteX31" fmla="*/ 462656 w 765075"/>
              <a:gd name="connsiteY31" fmla="*/ 150019 h 602502"/>
              <a:gd name="connsiteX32" fmla="*/ 453131 w 765075"/>
              <a:gd name="connsiteY32" fmla="*/ 119063 h 602502"/>
              <a:gd name="connsiteX33" fmla="*/ 448369 w 765075"/>
              <a:gd name="connsiteY33" fmla="*/ 109538 h 602502"/>
              <a:gd name="connsiteX34" fmla="*/ 445987 w 765075"/>
              <a:gd name="connsiteY34" fmla="*/ 100013 h 602502"/>
              <a:gd name="connsiteX35" fmla="*/ 438844 w 765075"/>
              <a:gd name="connsiteY35" fmla="*/ 95250 h 602502"/>
              <a:gd name="connsiteX36" fmla="*/ 426937 w 765075"/>
              <a:gd name="connsiteY36" fmla="*/ 78582 h 602502"/>
              <a:gd name="connsiteX37" fmla="*/ 419794 w 765075"/>
              <a:gd name="connsiteY37" fmla="*/ 71438 h 602502"/>
              <a:gd name="connsiteX38" fmla="*/ 400744 w 765075"/>
              <a:gd name="connsiteY38" fmla="*/ 61913 h 602502"/>
              <a:gd name="connsiteX39" fmla="*/ 381694 w 765075"/>
              <a:gd name="connsiteY39" fmla="*/ 50007 h 602502"/>
              <a:gd name="connsiteX40" fmla="*/ 372169 w 765075"/>
              <a:gd name="connsiteY40" fmla="*/ 42863 h 602502"/>
              <a:gd name="connsiteX41" fmla="*/ 362644 w 765075"/>
              <a:gd name="connsiteY41" fmla="*/ 38100 h 602502"/>
              <a:gd name="connsiteX42" fmla="*/ 341212 w 765075"/>
              <a:gd name="connsiteY42" fmla="*/ 19050 h 602502"/>
              <a:gd name="connsiteX43" fmla="*/ 326925 w 765075"/>
              <a:gd name="connsiteY43" fmla="*/ 11907 h 602502"/>
              <a:gd name="connsiteX44" fmla="*/ 288825 w 765075"/>
              <a:gd name="connsiteY44" fmla="*/ 0 h 602502"/>
              <a:gd name="connsiteX45" fmla="*/ 267394 w 765075"/>
              <a:gd name="connsiteY45" fmla="*/ 4763 h 602502"/>
              <a:gd name="connsiteX46" fmla="*/ 255487 w 765075"/>
              <a:gd name="connsiteY46" fmla="*/ 7144 h 602502"/>
              <a:gd name="connsiteX47" fmla="*/ 215006 w 765075"/>
              <a:gd name="connsiteY47" fmla="*/ 52388 h 602502"/>
              <a:gd name="connsiteX48" fmla="*/ 157856 w 765075"/>
              <a:gd name="connsiteY48" fmla="*/ 116682 h 602502"/>
              <a:gd name="connsiteX49" fmla="*/ 134044 w 765075"/>
              <a:gd name="connsiteY49" fmla="*/ 192882 h 602502"/>
              <a:gd name="connsiteX50" fmla="*/ 114994 w 765075"/>
              <a:gd name="connsiteY50" fmla="*/ 240507 h 602502"/>
              <a:gd name="connsiteX51" fmla="*/ 62606 w 765075"/>
              <a:gd name="connsiteY51" fmla="*/ 235744 h 602502"/>
              <a:gd name="connsiteX52" fmla="*/ 34031 w 765075"/>
              <a:gd name="connsiteY52" fmla="*/ 219076 h 602502"/>
              <a:gd name="connsiteX53" fmla="*/ 10219 w 765075"/>
              <a:gd name="connsiteY53" fmla="*/ 276225 h 602502"/>
              <a:gd name="connsiteX54" fmla="*/ 12600 w 765075"/>
              <a:gd name="connsiteY54" fmla="*/ 302419 h 602502"/>
              <a:gd name="connsiteX55" fmla="*/ 694 w 765075"/>
              <a:gd name="connsiteY55" fmla="*/ 338138 h 602502"/>
              <a:gd name="connsiteX0" fmla="*/ 694 w 765075"/>
              <a:gd name="connsiteY0" fmla="*/ 338138 h 602502"/>
              <a:gd name="connsiteX1" fmla="*/ 84037 w 765075"/>
              <a:gd name="connsiteY1" fmla="*/ 369094 h 602502"/>
              <a:gd name="connsiteX2" fmla="*/ 155475 w 765075"/>
              <a:gd name="connsiteY2" fmla="*/ 390525 h 602502"/>
              <a:gd name="connsiteX3" fmla="*/ 222150 w 765075"/>
              <a:gd name="connsiteY3" fmla="*/ 414338 h 602502"/>
              <a:gd name="connsiteX4" fmla="*/ 305494 w 765075"/>
              <a:gd name="connsiteY4" fmla="*/ 459582 h 602502"/>
              <a:gd name="connsiteX5" fmla="*/ 367406 w 765075"/>
              <a:gd name="connsiteY5" fmla="*/ 481013 h 602502"/>
              <a:gd name="connsiteX6" fmla="*/ 436462 w 765075"/>
              <a:gd name="connsiteY6" fmla="*/ 497682 h 602502"/>
              <a:gd name="connsiteX7" fmla="*/ 505518 w 765075"/>
              <a:gd name="connsiteY7" fmla="*/ 533400 h 602502"/>
              <a:gd name="connsiteX8" fmla="*/ 557906 w 765075"/>
              <a:gd name="connsiteY8" fmla="*/ 559593 h 602502"/>
              <a:gd name="connsiteX9" fmla="*/ 629344 w 765075"/>
              <a:gd name="connsiteY9" fmla="*/ 559594 h 602502"/>
              <a:gd name="connsiteX10" fmla="*/ 667444 w 765075"/>
              <a:gd name="connsiteY10" fmla="*/ 573882 h 602502"/>
              <a:gd name="connsiteX11" fmla="*/ 724595 w 765075"/>
              <a:gd name="connsiteY11" fmla="*/ 602457 h 602502"/>
              <a:gd name="connsiteX12" fmla="*/ 755550 w 765075"/>
              <a:gd name="connsiteY12" fmla="*/ 566738 h 602502"/>
              <a:gd name="connsiteX13" fmla="*/ 765075 w 765075"/>
              <a:gd name="connsiteY13" fmla="*/ 547688 h 602502"/>
              <a:gd name="connsiteX14" fmla="*/ 726975 w 765075"/>
              <a:gd name="connsiteY14" fmla="*/ 535781 h 602502"/>
              <a:gd name="connsiteX15" fmla="*/ 672206 w 765075"/>
              <a:gd name="connsiteY15" fmla="*/ 521494 h 602502"/>
              <a:gd name="connsiteX16" fmla="*/ 691256 w 765075"/>
              <a:gd name="connsiteY16" fmla="*/ 495300 h 602502"/>
              <a:gd name="connsiteX17" fmla="*/ 660299 w 765075"/>
              <a:gd name="connsiteY17" fmla="*/ 488157 h 602502"/>
              <a:gd name="connsiteX18" fmla="*/ 655539 w 765075"/>
              <a:gd name="connsiteY18" fmla="*/ 457201 h 602502"/>
              <a:gd name="connsiteX19" fmla="*/ 696018 w 765075"/>
              <a:gd name="connsiteY19" fmla="*/ 461963 h 602502"/>
              <a:gd name="connsiteX20" fmla="*/ 679350 w 765075"/>
              <a:gd name="connsiteY20" fmla="*/ 426244 h 602502"/>
              <a:gd name="connsiteX21" fmla="*/ 655537 w 765075"/>
              <a:gd name="connsiteY21" fmla="*/ 435769 h 602502"/>
              <a:gd name="connsiteX22" fmla="*/ 622200 w 765075"/>
              <a:gd name="connsiteY22" fmla="*/ 457200 h 602502"/>
              <a:gd name="connsiteX23" fmla="*/ 581718 w 765075"/>
              <a:gd name="connsiteY23" fmla="*/ 464344 h 602502"/>
              <a:gd name="connsiteX24" fmla="*/ 529331 w 765075"/>
              <a:gd name="connsiteY24" fmla="*/ 435768 h 602502"/>
              <a:gd name="connsiteX25" fmla="*/ 467419 w 765075"/>
              <a:gd name="connsiteY25" fmla="*/ 423863 h 602502"/>
              <a:gd name="connsiteX26" fmla="*/ 443606 w 765075"/>
              <a:gd name="connsiteY26" fmla="*/ 376238 h 602502"/>
              <a:gd name="connsiteX27" fmla="*/ 445987 w 765075"/>
              <a:gd name="connsiteY27" fmla="*/ 319088 h 602502"/>
              <a:gd name="connsiteX28" fmla="*/ 474562 w 765075"/>
              <a:gd name="connsiteY28" fmla="*/ 285750 h 602502"/>
              <a:gd name="connsiteX29" fmla="*/ 493612 w 765075"/>
              <a:gd name="connsiteY29" fmla="*/ 228600 h 602502"/>
              <a:gd name="connsiteX30" fmla="*/ 495994 w 765075"/>
              <a:gd name="connsiteY30" fmla="*/ 166688 h 602502"/>
              <a:gd name="connsiteX31" fmla="*/ 462656 w 765075"/>
              <a:gd name="connsiteY31" fmla="*/ 150019 h 602502"/>
              <a:gd name="connsiteX32" fmla="*/ 453131 w 765075"/>
              <a:gd name="connsiteY32" fmla="*/ 119063 h 602502"/>
              <a:gd name="connsiteX33" fmla="*/ 445987 w 765075"/>
              <a:gd name="connsiteY33" fmla="*/ 100013 h 602502"/>
              <a:gd name="connsiteX34" fmla="*/ 438844 w 765075"/>
              <a:gd name="connsiteY34" fmla="*/ 95250 h 602502"/>
              <a:gd name="connsiteX35" fmla="*/ 426937 w 765075"/>
              <a:gd name="connsiteY35" fmla="*/ 78582 h 602502"/>
              <a:gd name="connsiteX36" fmla="*/ 419794 w 765075"/>
              <a:gd name="connsiteY36" fmla="*/ 71438 h 602502"/>
              <a:gd name="connsiteX37" fmla="*/ 400744 w 765075"/>
              <a:gd name="connsiteY37" fmla="*/ 61913 h 602502"/>
              <a:gd name="connsiteX38" fmla="*/ 381694 w 765075"/>
              <a:gd name="connsiteY38" fmla="*/ 50007 h 602502"/>
              <a:gd name="connsiteX39" fmla="*/ 372169 w 765075"/>
              <a:gd name="connsiteY39" fmla="*/ 42863 h 602502"/>
              <a:gd name="connsiteX40" fmla="*/ 362644 w 765075"/>
              <a:gd name="connsiteY40" fmla="*/ 38100 h 602502"/>
              <a:gd name="connsiteX41" fmla="*/ 341212 w 765075"/>
              <a:gd name="connsiteY41" fmla="*/ 19050 h 602502"/>
              <a:gd name="connsiteX42" fmla="*/ 326925 w 765075"/>
              <a:gd name="connsiteY42" fmla="*/ 11907 h 602502"/>
              <a:gd name="connsiteX43" fmla="*/ 288825 w 765075"/>
              <a:gd name="connsiteY43" fmla="*/ 0 h 602502"/>
              <a:gd name="connsiteX44" fmla="*/ 267394 w 765075"/>
              <a:gd name="connsiteY44" fmla="*/ 4763 h 602502"/>
              <a:gd name="connsiteX45" fmla="*/ 255487 w 765075"/>
              <a:gd name="connsiteY45" fmla="*/ 7144 h 602502"/>
              <a:gd name="connsiteX46" fmla="*/ 215006 w 765075"/>
              <a:gd name="connsiteY46" fmla="*/ 52388 h 602502"/>
              <a:gd name="connsiteX47" fmla="*/ 157856 w 765075"/>
              <a:gd name="connsiteY47" fmla="*/ 116682 h 602502"/>
              <a:gd name="connsiteX48" fmla="*/ 134044 w 765075"/>
              <a:gd name="connsiteY48" fmla="*/ 192882 h 602502"/>
              <a:gd name="connsiteX49" fmla="*/ 114994 w 765075"/>
              <a:gd name="connsiteY49" fmla="*/ 240507 h 602502"/>
              <a:gd name="connsiteX50" fmla="*/ 62606 w 765075"/>
              <a:gd name="connsiteY50" fmla="*/ 235744 h 602502"/>
              <a:gd name="connsiteX51" fmla="*/ 34031 w 765075"/>
              <a:gd name="connsiteY51" fmla="*/ 219076 h 602502"/>
              <a:gd name="connsiteX52" fmla="*/ 10219 w 765075"/>
              <a:gd name="connsiteY52" fmla="*/ 276225 h 602502"/>
              <a:gd name="connsiteX53" fmla="*/ 12600 w 765075"/>
              <a:gd name="connsiteY53" fmla="*/ 302419 h 602502"/>
              <a:gd name="connsiteX54" fmla="*/ 694 w 765075"/>
              <a:gd name="connsiteY54" fmla="*/ 338138 h 602502"/>
              <a:gd name="connsiteX0" fmla="*/ 694 w 765075"/>
              <a:gd name="connsiteY0" fmla="*/ 338138 h 602502"/>
              <a:gd name="connsiteX1" fmla="*/ 84037 w 765075"/>
              <a:gd name="connsiteY1" fmla="*/ 369094 h 602502"/>
              <a:gd name="connsiteX2" fmla="*/ 155475 w 765075"/>
              <a:gd name="connsiteY2" fmla="*/ 390525 h 602502"/>
              <a:gd name="connsiteX3" fmla="*/ 222150 w 765075"/>
              <a:gd name="connsiteY3" fmla="*/ 414338 h 602502"/>
              <a:gd name="connsiteX4" fmla="*/ 305494 w 765075"/>
              <a:gd name="connsiteY4" fmla="*/ 459582 h 602502"/>
              <a:gd name="connsiteX5" fmla="*/ 367406 w 765075"/>
              <a:gd name="connsiteY5" fmla="*/ 481013 h 602502"/>
              <a:gd name="connsiteX6" fmla="*/ 436462 w 765075"/>
              <a:gd name="connsiteY6" fmla="*/ 497682 h 602502"/>
              <a:gd name="connsiteX7" fmla="*/ 505518 w 765075"/>
              <a:gd name="connsiteY7" fmla="*/ 533400 h 602502"/>
              <a:gd name="connsiteX8" fmla="*/ 557906 w 765075"/>
              <a:gd name="connsiteY8" fmla="*/ 559593 h 602502"/>
              <a:gd name="connsiteX9" fmla="*/ 629344 w 765075"/>
              <a:gd name="connsiteY9" fmla="*/ 559594 h 602502"/>
              <a:gd name="connsiteX10" fmla="*/ 667444 w 765075"/>
              <a:gd name="connsiteY10" fmla="*/ 573882 h 602502"/>
              <a:gd name="connsiteX11" fmla="*/ 724595 w 765075"/>
              <a:gd name="connsiteY11" fmla="*/ 602457 h 602502"/>
              <a:gd name="connsiteX12" fmla="*/ 755550 w 765075"/>
              <a:gd name="connsiteY12" fmla="*/ 566738 h 602502"/>
              <a:gd name="connsiteX13" fmla="*/ 765075 w 765075"/>
              <a:gd name="connsiteY13" fmla="*/ 547688 h 602502"/>
              <a:gd name="connsiteX14" fmla="*/ 726975 w 765075"/>
              <a:gd name="connsiteY14" fmla="*/ 535781 h 602502"/>
              <a:gd name="connsiteX15" fmla="*/ 672206 w 765075"/>
              <a:gd name="connsiteY15" fmla="*/ 521494 h 602502"/>
              <a:gd name="connsiteX16" fmla="*/ 691256 w 765075"/>
              <a:gd name="connsiteY16" fmla="*/ 495300 h 602502"/>
              <a:gd name="connsiteX17" fmla="*/ 660299 w 765075"/>
              <a:gd name="connsiteY17" fmla="*/ 488157 h 602502"/>
              <a:gd name="connsiteX18" fmla="*/ 655539 w 765075"/>
              <a:gd name="connsiteY18" fmla="*/ 457201 h 602502"/>
              <a:gd name="connsiteX19" fmla="*/ 696018 w 765075"/>
              <a:gd name="connsiteY19" fmla="*/ 461963 h 602502"/>
              <a:gd name="connsiteX20" fmla="*/ 679350 w 765075"/>
              <a:gd name="connsiteY20" fmla="*/ 426244 h 602502"/>
              <a:gd name="connsiteX21" fmla="*/ 655537 w 765075"/>
              <a:gd name="connsiteY21" fmla="*/ 435769 h 602502"/>
              <a:gd name="connsiteX22" fmla="*/ 622200 w 765075"/>
              <a:gd name="connsiteY22" fmla="*/ 457200 h 602502"/>
              <a:gd name="connsiteX23" fmla="*/ 581718 w 765075"/>
              <a:gd name="connsiteY23" fmla="*/ 464344 h 602502"/>
              <a:gd name="connsiteX24" fmla="*/ 529331 w 765075"/>
              <a:gd name="connsiteY24" fmla="*/ 435768 h 602502"/>
              <a:gd name="connsiteX25" fmla="*/ 467419 w 765075"/>
              <a:gd name="connsiteY25" fmla="*/ 423863 h 602502"/>
              <a:gd name="connsiteX26" fmla="*/ 443606 w 765075"/>
              <a:gd name="connsiteY26" fmla="*/ 376238 h 602502"/>
              <a:gd name="connsiteX27" fmla="*/ 445987 w 765075"/>
              <a:gd name="connsiteY27" fmla="*/ 319088 h 602502"/>
              <a:gd name="connsiteX28" fmla="*/ 474562 w 765075"/>
              <a:gd name="connsiteY28" fmla="*/ 285750 h 602502"/>
              <a:gd name="connsiteX29" fmla="*/ 493612 w 765075"/>
              <a:gd name="connsiteY29" fmla="*/ 228600 h 602502"/>
              <a:gd name="connsiteX30" fmla="*/ 495994 w 765075"/>
              <a:gd name="connsiteY30" fmla="*/ 166688 h 602502"/>
              <a:gd name="connsiteX31" fmla="*/ 462656 w 765075"/>
              <a:gd name="connsiteY31" fmla="*/ 150019 h 602502"/>
              <a:gd name="connsiteX32" fmla="*/ 453131 w 765075"/>
              <a:gd name="connsiteY32" fmla="*/ 119063 h 602502"/>
              <a:gd name="connsiteX33" fmla="*/ 438844 w 765075"/>
              <a:gd name="connsiteY33" fmla="*/ 95250 h 602502"/>
              <a:gd name="connsiteX34" fmla="*/ 426937 w 765075"/>
              <a:gd name="connsiteY34" fmla="*/ 78582 h 602502"/>
              <a:gd name="connsiteX35" fmla="*/ 419794 w 765075"/>
              <a:gd name="connsiteY35" fmla="*/ 71438 h 602502"/>
              <a:gd name="connsiteX36" fmla="*/ 400744 w 765075"/>
              <a:gd name="connsiteY36" fmla="*/ 61913 h 602502"/>
              <a:gd name="connsiteX37" fmla="*/ 381694 w 765075"/>
              <a:gd name="connsiteY37" fmla="*/ 50007 h 602502"/>
              <a:gd name="connsiteX38" fmla="*/ 372169 w 765075"/>
              <a:gd name="connsiteY38" fmla="*/ 42863 h 602502"/>
              <a:gd name="connsiteX39" fmla="*/ 362644 w 765075"/>
              <a:gd name="connsiteY39" fmla="*/ 38100 h 602502"/>
              <a:gd name="connsiteX40" fmla="*/ 341212 w 765075"/>
              <a:gd name="connsiteY40" fmla="*/ 19050 h 602502"/>
              <a:gd name="connsiteX41" fmla="*/ 326925 w 765075"/>
              <a:gd name="connsiteY41" fmla="*/ 11907 h 602502"/>
              <a:gd name="connsiteX42" fmla="*/ 288825 w 765075"/>
              <a:gd name="connsiteY42" fmla="*/ 0 h 602502"/>
              <a:gd name="connsiteX43" fmla="*/ 267394 w 765075"/>
              <a:gd name="connsiteY43" fmla="*/ 4763 h 602502"/>
              <a:gd name="connsiteX44" fmla="*/ 255487 w 765075"/>
              <a:gd name="connsiteY44" fmla="*/ 7144 h 602502"/>
              <a:gd name="connsiteX45" fmla="*/ 215006 w 765075"/>
              <a:gd name="connsiteY45" fmla="*/ 52388 h 602502"/>
              <a:gd name="connsiteX46" fmla="*/ 157856 w 765075"/>
              <a:gd name="connsiteY46" fmla="*/ 116682 h 602502"/>
              <a:gd name="connsiteX47" fmla="*/ 134044 w 765075"/>
              <a:gd name="connsiteY47" fmla="*/ 192882 h 602502"/>
              <a:gd name="connsiteX48" fmla="*/ 114994 w 765075"/>
              <a:gd name="connsiteY48" fmla="*/ 240507 h 602502"/>
              <a:gd name="connsiteX49" fmla="*/ 62606 w 765075"/>
              <a:gd name="connsiteY49" fmla="*/ 235744 h 602502"/>
              <a:gd name="connsiteX50" fmla="*/ 34031 w 765075"/>
              <a:gd name="connsiteY50" fmla="*/ 219076 h 602502"/>
              <a:gd name="connsiteX51" fmla="*/ 10219 w 765075"/>
              <a:gd name="connsiteY51" fmla="*/ 276225 h 602502"/>
              <a:gd name="connsiteX52" fmla="*/ 12600 w 765075"/>
              <a:gd name="connsiteY52" fmla="*/ 302419 h 602502"/>
              <a:gd name="connsiteX53" fmla="*/ 694 w 765075"/>
              <a:gd name="connsiteY53" fmla="*/ 338138 h 602502"/>
              <a:gd name="connsiteX0" fmla="*/ 694 w 765075"/>
              <a:gd name="connsiteY0" fmla="*/ 338138 h 602502"/>
              <a:gd name="connsiteX1" fmla="*/ 84037 w 765075"/>
              <a:gd name="connsiteY1" fmla="*/ 369094 h 602502"/>
              <a:gd name="connsiteX2" fmla="*/ 155475 w 765075"/>
              <a:gd name="connsiteY2" fmla="*/ 390525 h 602502"/>
              <a:gd name="connsiteX3" fmla="*/ 222150 w 765075"/>
              <a:gd name="connsiteY3" fmla="*/ 414338 h 602502"/>
              <a:gd name="connsiteX4" fmla="*/ 305494 w 765075"/>
              <a:gd name="connsiteY4" fmla="*/ 459582 h 602502"/>
              <a:gd name="connsiteX5" fmla="*/ 367406 w 765075"/>
              <a:gd name="connsiteY5" fmla="*/ 481013 h 602502"/>
              <a:gd name="connsiteX6" fmla="*/ 436462 w 765075"/>
              <a:gd name="connsiteY6" fmla="*/ 497682 h 602502"/>
              <a:gd name="connsiteX7" fmla="*/ 505518 w 765075"/>
              <a:gd name="connsiteY7" fmla="*/ 533400 h 602502"/>
              <a:gd name="connsiteX8" fmla="*/ 557906 w 765075"/>
              <a:gd name="connsiteY8" fmla="*/ 559593 h 602502"/>
              <a:gd name="connsiteX9" fmla="*/ 629344 w 765075"/>
              <a:gd name="connsiteY9" fmla="*/ 559594 h 602502"/>
              <a:gd name="connsiteX10" fmla="*/ 667444 w 765075"/>
              <a:gd name="connsiteY10" fmla="*/ 573882 h 602502"/>
              <a:gd name="connsiteX11" fmla="*/ 724595 w 765075"/>
              <a:gd name="connsiteY11" fmla="*/ 602457 h 602502"/>
              <a:gd name="connsiteX12" fmla="*/ 755550 w 765075"/>
              <a:gd name="connsiteY12" fmla="*/ 566738 h 602502"/>
              <a:gd name="connsiteX13" fmla="*/ 765075 w 765075"/>
              <a:gd name="connsiteY13" fmla="*/ 547688 h 602502"/>
              <a:gd name="connsiteX14" fmla="*/ 726975 w 765075"/>
              <a:gd name="connsiteY14" fmla="*/ 535781 h 602502"/>
              <a:gd name="connsiteX15" fmla="*/ 672206 w 765075"/>
              <a:gd name="connsiteY15" fmla="*/ 521494 h 602502"/>
              <a:gd name="connsiteX16" fmla="*/ 691256 w 765075"/>
              <a:gd name="connsiteY16" fmla="*/ 495300 h 602502"/>
              <a:gd name="connsiteX17" fmla="*/ 660299 w 765075"/>
              <a:gd name="connsiteY17" fmla="*/ 488157 h 602502"/>
              <a:gd name="connsiteX18" fmla="*/ 655539 w 765075"/>
              <a:gd name="connsiteY18" fmla="*/ 457201 h 602502"/>
              <a:gd name="connsiteX19" fmla="*/ 696018 w 765075"/>
              <a:gd name="connsiteY19" fmla="*/ 461963 h 602502"/>
              <a:gd name="connsiteX20" fmla="*/ 679350 w 765075"/>
              <a:gd name="connsiteY20" fmla="*/ 426244 h 602502"/>
              <a:gd name="connsiteX21" fmla="*/ 655537 w 765075"/>
              <a:gd name="connsiteY21" fmla="*/ 435769 h 602502"/>
              <a:gd name="connsiteX22" fmla="*/ 622200 w 765075"/>
              <a:gd name="connsiteY22" fmla="*/ 457200 h 602502"/>
              <a:gd name="connsiteX23" fmla="*/ 581718 w 765075"/>
              <a:gd name="connsiteY23" fmla="*/ 464344 h 602502"/>
              <a:gd name="connsiteX24" fmla="*/ 529331 w 765075"/>
              <a:gd name="connsiteY24" fmla="*/ 435768 h 602502"/>
              <a:gd name="connsiteX25" fmla="*/ 467419 w 765075"/>
              <a:gd name="connsiteY25" fmla="*/ 423863 h 602502"/>
              <a:gd name="connsiteX26" fmla="*/ 443606 w 765075"/>
              <a:gd name="connsiteY26" fmla="*/ 376238 h 602502"/>
              <a:gd name="connsiteX27" fmla="*/ 445987 w 765075"/>
              <a:gd name="connsiteY27" fmla="*/ 319088 h 602502"/>
              <a:gd name="connsiteX28" fmla="*/ 474562 w 765075"/>
              <a:gd name="connsiteY28" fmla="*/ 285750 h 602502"/>
              <a:gd name="connsiteX29" fmla="*/ 493612 w 765075"/>
              <a:gd name="connsiteY29" fmla="*/ 228600 h 602502"/>
              <a:gd name="connsiteX30" fmla="*/ 495994 w 765075"/>
              <a:gd name="connsiteY30" fmla="*/ 166688 h 602502"/>
              <a:gd name="connsiteX31" fmla="*/ 462656 w 765075"/>
              <a:gd name="connsiteY31" fmla="*/ 150019 h 602502"/>
              <a:gd name="connsiteX32" fmla="*/ 438844 w 765075"/>
              <a:gd name="connsiteY32" fmla="*/ 95250 h 602502"/>
              <a:gd name="connsiteX33" fmla="*/ 426937 w 765075"/>
              <a:gd name="connsiteY33" fmla="*/ 78582 h 602502"/>
              <a:gd name="connsiteX34" fmla="*/ 419794 w 765075"/>
              <a:gd name="connsiteY34" fmla="*/ 71438 h 602502"/>
              <a:gd name="connsiteX35" fmla="*/ 400744 w 765075"/>
              <a:gd name="connsiteY35" fmla="*/ 61913 h 602502"/>
              <a:gd name="connsiteX36" fmla="*/ 381694 w 765075"/>
              <a:gd name="connsiteY36" fmla="*/ 50007 h 602502"/>
              <a:gd name="connsiteX37" fmla="*/ 372169 w 765075"/>
              <a:gd name="connsiteY37" fmla="*/ 42863 h 602502"/>
              <a:gd name="connsiteX38" fmla="*/ 362644 w 765075"/>
              <a:gd name="connsiteY38" fmla="*/ 38100 h 602502"/>
              <a:gd name="connsiteX39" fmla="*/ 341212 w 765075"/>
              <a:gd name="connsiteY39" fmla="*/ 19050 h 602502"/>
              <a:gd name="connsiteX40" fmla="*/ 326925 w 765075"/>
              <a:gd name="connsiteY40" fmla="*/ 11907 h 602502"/>
              <a:gd name="connsiteX41" fmla="*/ 288825 w 765075"/>
              <a:gd name="connsiteY41" fmla="*/ 0 h 602502"/>
              <a:gd name="connsiteX42" fmla="*/ 267394 w 765075"/>
              <a:gd name="connsiteY42" fmla="*/ 4763 h 602502"/>
              <a:gd name="connsiteX43" fmla="*/ 255487 w 765075"/>
              <a:gd name="connsiteY43" fmla="*/ 7144 h 602502"/>
              <a:gd name="connsiteX44" fmla="*/ 215006 w 765075"/>
              <a:gd name="connsiteY44" fmla="*/ 52388 h 602502"/>
              <a:gd name="connsiteX45" fmla="*/ 157856 w 765075"/>
              <a:gd name="connsiteY45" fmla="*/ 116682 h 602502"/>
              <a:gd name="connsiteX46" fmla="*/ 134044 w 765075"/>
              <a:gd name="connsiteY46" fmla="*/ 192882 h 602502"/>
              <a:gd name="connsiteX47" fmla="*/ 114994 w 765075"/>
              <a:gd name="connsiteY47" fmla="*/ 240507 h 602502"/>
              <a:gd name="connsiteX48" fmla="*/ 62606 w 765075"/>
              <a:gd name="connsiteY48" fmla="*/ 235744 h 602502"/>
              <a:gd name="connsiteX49" fmla="*/ 34031 w 765075"/>
              <a:gd name="connsiteY49" fmla="*/ 219076 h 602502"/>
              <a:gd name="connsiteX50" fmla="*/ 10219 w 765075"/>
              <a:gd name="connsiteY50" fmla="*/ 276225 h 602502"/>
              <a:gd name="connsiteX51" fmla="*/ 12600 w 765075"/>
              <a:gd name="connsiteY51" fmla="*/ 302419 h 602502"/>
              <a:gd name="connsiteX52" fmla="*/ 694 w 765075"/>
              <a:gd name="connsiteY52" fmla="*/ 338138 h 602502"/>
              <a:gd name="connsiteX0" fmla="*/ 694 w 765075"/>
              <a:gd name="connsiteY0" fmla="*/ 338138 h 602502"/>
              <a:gd name="connsiteX1" fmla="*/ 84037 w 765075"/>
              <a:gd name="connsiteY1" fmla="*/ 369094 h 602502"/>
              <a:gd name="connsiteX2" fmla="*/ 155475 w 765075"/>
              <a:gd name="connsiteY2" fmla="*/ 390525 h 602502"/>
              <a:gd name="connsiteX3" fmla="*/ 222150 w 765075"/>
              <a:gd name="connsiteY3" fmla="*/ 414338 h 602502"/>
              <a:gd name="connsiteX4" fmla="*/ 305494 w 765075"/>
              <a:gd name="connsiteY4" fmla="*/ 459582 h 602502"/>
              <a:gd name="connsiteX5" fmla="*/ 367406 w 765075"/>
              <a:gd name="connsiteY5" fmla="*/ 481013 h 602502"/>
              <a:gd name="connsiteX6" fmla="*/ 436462 w 765075"/>
              <a:gd name="connsiteY6" fmla="*/ 497682 h 602502"/>
              <a:gd name="connsiteX7" fmla="*/ 505518 w 765075"/>
              <a:gd name="connsiteY7" fmla="*/ 533400 h 602502"/>
              <a:gd name="connsiteX8" fmla="*/ 557906 w 765075"/>
              <a:gd name="connsiteY8" fmla="*/ 559593 h 602502"/>
              <a:gd name="connsiteX9" fmla="*/ 629344 w 765075"/>
              <a:gd name="connsiteY9" fmla="*/ 559594 h 602502"/>
              <a:gd name="connsiteX10" fmla="*/ 667444 w 765075"/>
              <a:gd name="connsiteY10" fmla="*/ 573882 h 602502"/>
              <a:gd name="connsiteX11" fmla="*/ 724595 w 765075"/>
              <a:gd name="connsiteY11" fmla="*/ 602457 h 602502"/>
              <a:gd name="connsiteX12" fmla="*/ 755550 w 765075"/>
              <a:gd name="connsiteY12" fmla="*/ 566738 h 602502"/>
              <a:gd name="connsiteX13" fmla="*/ 765075 w 765075"/>
              <a:gd name="connsiteY13" fmla="*/ 547688 h 602502"/>
              <a:gd name="connsiteX14" fmla="*/ 726975 w 765075"/>
              <a:gd name="connsiteY14" fmla="*/ 535781 h 602502"/>
              <a:gd name="connsiteX15" fmla="*/ 672206 w 765075"/>
              <a:gd name="connsiteY15" fmla="*/ 521494 h 602502"/>
              <a:gd name="connsiteX16" fmla="*/ 691256 w 765075"/>
              <a:gd name="connsiteY16" fmla="*/ 495300 h 602502"/>
              <a:gd name="connsiteX17" fmla="*/ 660299 w 765075"/>
              <a:gd name="connsiteY17" fmla="*/ 488157 h 602502"/>
              <a:gd name="connsiteX18" fmla="*/ 655539 w 765075"/>
              <a:gd name="connsiteY18" fmla="*/ 457201 h 602502"/>
              <a:gd name="connsiteX19" fmla="*/ 696018 w 765075"/>
              <a:gd name="connsiteY19" fmla="*/ 461963 h 602502"/>
              <a:gd name="connsiteX20" fmla="*/ 679350 w 765075"/>
              <a:gd name="connsiteY20" fmla="*/ 426244 h 602502"/>
              <a:gd name="connsiteX21" fmla="*/ 655537 w 765075"/>
              <a:gd name="connsiteY21" fmla="*/ 435769 h 602502"/>
              <a:gd name="connsiteX22" fmla="*/ 622200 w 765075"/>
              <a:gd name="connsiteY22" fmla="*/ 457200 h 602502"/>
              <a:gd name="connsiteX23" fmla="*/ 581718 w 765075"/>
              <a:gd name="connsiteY23" fmla="*/ 464344 h 602502"/>
              <a:gd name="connsiteX24" fmla="*/ 529331 w 765075"/>
              <a:gd name="connsiteY24" fmla="*/ 435768 h 602502"/>
              <a:gd name="connsiteX25" fmla="*/ 467419 w 765075"/>
              <a:gd name="connsiteY25" fmla="*/ 423863 h 602502"/>
              <a:gd name="connsiteX26" fmla="*/ 443606 w 765075"/>
              <a:gd name="connsiteY26" fmla="*/ 376238 h 602502"/>
              <a:gd name="connsiteX27" fmla="*/ 445987 w 765075"/>
              <a:gd name="connsiteY27" fmla="*/ 319088 h 602502"/>
              <a:gd name="connsiteX28" fmla="*/ 474562 w 765075"/>
              <a:gd name="connsiteY28" fmla="*/ 285750 h 602502"/>
              <a:gd name="connsiteX29" fmla="*/ 493612 w 765075"/>
              <a:gd name="connsiteY29" fmla="*/ 228600 h 602502"/>
              <a:gd name="connsiteX30" fmla="*/ 495994 w 765075"/>
              <a:gd name="connsiteY30" fmla="*/ 166688 h 602502"/>
              <a:gd name="connsiteX31" fmla="*/ 462656 w 765075"/>
              <a:gd name="connsiteY31" fmla="*/ 150019 h 602502"/>
              <a:gd name="connsiteX32" fmla="*/ 438844 w 765075"/>
              <a:gd name="connsiteY32" fmla="*/ 95250 h 602502"/>
              <a:gd name="connsiteX33" fmla="*/ 426937 w 765075"/>
              <a:gd name="connsiteY33" fmla="*/ 78582 h 602502"/>
              <a:gd name="connsiteX34" fmla="*/ 400744 w 765075"/>
              <a:gd name="connsiteY34" fmla="*/ 61913 h 602502"/>
              <a:gd name="connsiteX35" fmla="*/ 381694 w 765075"/>
              <a:gd name="connsiteY35" fmla="*/ 50007 h 602502"/>
              <a:gd name="connsiteX36" fmla="*/ 372169 w 765075"/>
              <a:gd name="connsiteY36" fmla="*/ 42863 h 602502"/>
              <a:gd name="connsiteX37" fmla="*/ 362644 w 765075"/>
              <a:gd name="connsiteY37" fmla="*/ 38100 h 602502"/>
              <a:gd name="connsiteX38" fmla="*/ 341212 w 765075"/>
              <a:gd name="connsiteY38" fmla="*/ 19050 h 602502"/>
              <a:gd name="connsiteX39" fmla="*/ 326925 w 765075"/>
              <a:gd name="connsiteY39" fmla="*/ 11907 h 602502"/>
              <a:gd name="connsiteX40" fmla="*/ 288825 w 765075"/>
              <a:gd name="connsiteY40" fmla="*/ 0 h 602502"/>
              <a:gd name="connsiteX41" fmla="*/ 267394 w 765075"/>
              <a:gd name="connsiteY41" fmla="*/ 4763 h 602502"/>
              <a:gd name="connsiteX42" fmla="*/ 255487 w 765075"/>
              <a:gd name="connsiteY42" fmla="*/ 7144 h 602502"/>
              <a:gd name="connsiteX43" fmla="*/ 215006 w 765075"/>
              <a:gd name="connsiteY43" fmla="*/ 52388 h 602502"/>
              <a:gd name="connsiteX44" fmla="*/ 157856 w 765075"/>
              <a:gd name="connsiteY44" fmla="*/ 116682 h 602502"/>
              <a:gd name="connsiteX45" fmla="*/ 134044 w 765075"/>
              <a:gd name="connsiteY45" fmla="*/ 192882 h 602502"/>
              <a:gd name="connsiteX46" fmla="*/ 114994 w 765075"/>
              <a:gd name="connsiteY46" fmla="*/ 240507 h 602502"/>
              <a:gd name="connsiteX47" fmla="*/ 62606 w 765075"/>
              <a:gd name="connsiteY47" fmla="*/ 235744 h 602502"/>
              <a:gd name="connsiteX48" fmla="*/ 34031 w 765075"/>
              <a:gd name="connsiteY48" fmla="*/ 219076 h 602502"/>
              <a:gd name="connsiteX49" fmla="*/ 10219 w 765075"/>
              <a:gd name="connsiteY49" fmla="*/ 276225 h 602502"/>
              <a:gd name="connsiteX50" fmla="*/ 12600 w 765075"/>
              <a:gd name="connsiteY50" fmla="*/ 302419 h 602502"/>
              <a:gd name="connsiteX51" fmla="*/ 694 w 765075"/>
              <a:gd name="connsiteY51" fmla="*/ 338138 h 602502"/>
              <a:gd name="connsiteX0" fmla="*/ 694 w 765075"/>
              <a:gd name="connsiteY0" fmla="*/ 338138 h 602502"/>
              <a:gd name="connsiteX1" fmla="*/ 84037 w 765075"/>
              <a:gd name="connsiteY1" fmla="*/ 369094 h 602502"/>
              <a:gd name="connsiteX2" fmla="*/ 155475 w 765075"/>
              <a:gd name="connsiteY2" fmla="*/ 390525 h 602502"/>
              <a:gd name="connsiteX3" fmla="*/ 222150 w 765075"/>
              <a:gd name="connsiteY3" fmla="*/ 414338 h 602502"/>
              <a:gd name="connsiteX4" fmla="*/ 305494 w 765075"/>
              <a:gd name="connsiteY4" fmla="*/ 459582 h 602502"/>
              <a:gd name="connsiteX5" fmla="*/ 367406 w 765075"/>
              <a:gd name="connsiteY5" fmla="*/ 481013 h 602502"/>
              <a:gd name="connsiteX6" fmla="*/ 436462 w 765075"/>
              <a:gd name="connsiteY6" fmla="*/ 497682 h 602502"/>
              <a:gd name="connsiteX7" fmla="*/ 505518 w 765075"/>
              <a:gd name="connsiteY7" fmla="*/ 533400 h 602502"/>
              <a:gd name="connsiteX8" fmla="*/ 557906 w 765075"/>
              <a:gd name="connsiteY8" fmla="*/ 559593 h 602502"/>
              <a:gd name="connsiteX9" fmla="*/ 629344 w 765075"/>
              <a:gd name="connsiteY9" fmla="*/ 559594 h 602502"/>
              <a:gd name="connsiteX10" fmla="*/ 667444 w 765075"/>
              <a:gd name="connsiteY10" fmla="*/ 573882 h 602502"/>
              <a:gd name="connsiteX11" fmla="*/ 724595 w 765075"/>
              <a:gd name="connsiteY11" fmla="*/ 602457 h 602502"/>
              <a:gd name="connsiteX12" fmla="*/ 755550 w 765075"/>
              <a:gd name="connsiteY12" fmla="*/ 566738 h 602502"/>
              <a:gd name="connsiteX13" fmla="*/ 765075 w 765075"/>
              <a:gd name="connsiteY13" fmla="*/ 547688 h 602502"/>
              <a:gd name="connsiteX14" fmla="*/ 726975 w 765075"/>
              <a:gd name="connsiteY14" fmla="*/ 535781 h 602502"/>
              <a:gd name="connsiteX15" fmla="*/ 672206 w 765075"/>
              <a:gd name="connsiteY15" fmla="*/ 521494 h 602502"/>
              <a:gd name="connsiteX16" fmla="*/ 691256 w 765075"/>
              <a:gd name="connsiteY16" fmla="*/ 495300 h 602502"/>
              <a:gd name="connsiteX17" fmla="*/ 660299 w 765075"/>
              <a:gd name="connsiteY17" fmla="*/ 488157 h 602502"/>
              <a:gd name="connsiteX18" fmla="*/ 655539 w 765075"/>
              <a:gd name="connsiteY18" fmla="*/ 457201 h 602502"/>
              <a:gd name="connsiteX19" fmla="*/ 696018 w 765075"/>
              <a:gd name="connsiteY19" fmla="*/ 461963 h 602502"/>
              <a:gd name="connsiteX20" fmla="*/ 679350 w 765075"/>
              <a:gd name="connsiteY20" fmla="*/ 426244 h 602502"/>
              <a:gd name="connsiteX21" fmla="*/ 655537 w 765075"/>
              <a:gd name="connsiteY21" fmla="*/ 435769 h 602502"/>
              <a:gd name="connsiteX22" fmla="*/ 622200 w 765075"/>
              <a:gd name="connsiteY22" fmla="*/ 457200 h 602502"/>
              <a:gd name="connsiteX23" fmla="*/ 581718 w 765075"/>
              <a:gd name="connsiteY23" fmla="*/ 464344 h 602502"/>
              <a:gd name="connsiteX24" fmla="*/ 529331 w 765075"/>
              <a:gd name="connsiteY24" fmla="*/ 435768 h 602502"/>
              <a:gd name="connsiteX25" fmla="*/ 467419 w 765075"/>
              <a:gd name="connsiteY25" fmla="*/ 423863 h 602502"/>
              <a:gd name="connsiteX26" fmla="*/ 443606 w 765075"/>
              <a:gd name="connsiteY26" fmla="*/ 376238 h 602502"/>
              <a:gd name="connsiteX27" fmla="*/ 445987 w 765075"/>
              <a:gd name="connsiteY27" fmla="*/ 319088 h 602502"/>
              <a:gd name="connsiteX28" fmla="*/ 474562 w 765075"/>
              <a:gd name="connsiteY28" fmla="*/ 285750 h 602502"/>
              <a:gd name="connsiteX29" fmla="*/ 493612 w 765075"/>
              <a:gd name="connsiteY29" fmla="*/ 228600 h 602502"/>
              <a:gd name="connsiteX30" fmla="*/ 495994 w 765075"/>
              <a:gd name="connsiteY30" fmla="*/ 166688 h 602502"/>
              <a:gd name="connsiteX31" fmla="*/ 462656 w 765075"/>
              <a:gd name="connsiteY31" fmla="*/ 150019 h 602502"/>
              <a:gd name="connsiteX32" fmla="*/ 438844 w 765075"/>
              <a:gd name="connsiteY32" fmla="*/ 95250 h 602502"/>
              <a:gd name="connsiteX33" fmla="*/ 400744 w 765075"/>
              <a:gd name="connsiteY33" fmla="*/ 61913 h 602502"/>
              <a:gd name="connsiteX34" fmla="*/ 381694 w 765075"/>
              <a:gd name="connsiteY34" fmla="*/ 50007 h 602502"/>
              <a:gd name="connsiteX35" fmla="*/ 372169 w 765075"/>
              <a:gd name="connsiteY35" fmla="*/ 42863 h 602502"/>
              <a:gd name="connsiteX36" fmla="*/ 362644 w 765075"/>
              <a:gd name="connsiteY36" fmla="*/ 38100 h 602502"/>
              <a:gd name="connsiteX37" fmla="*/ 341212 w 765075"/>
              <a:gd name="connsiteY37" fmla="*/ 19050 h 602502"/>
              <a:gd name="connsiteX38" fmla="*/ 326925 w 765075"/>
              <a:gd name="connsiteY38" fmla="*/ 11907 h 602502"/>
              <a:gd name="connsiteX39" fmla="*/ 288825 w 765075"/>
              <a:gd name="connsiteY39" fmla="*/ 0 h 602502"/>
              <a:gd name="connsiteX40" fmla="*/ 267394 w 765075"/>
              <a:gd name="connsiteY40" fmla="*/ 4763 h 602502"/>
              <a:gd name="connsiteX41" fmla="*/ 255487 w 765075"/>
              <a:gd name="connsiteY41" fmla="*/ 7144 h 602502"/>
              <a:gd name="connsiteX42" fmla="*/ 215006 w 765075"/>
              <a:gd name="connsiteY42" fmla="*/ 52388 h 602502"/>
              <a:gd name="connsiteX43" fmla="*/ 157856 w 765075"/>
              <a:gd name="connsiteY43" fmla="*/ 116682 h 602502"/>
              <a:gd name="connsiteX44" fmla="*/ 134044 w 765075"/>
              <a:gd name="connsiteY44" fmla="*/ 192882 h 602502"/>
              <a:gd name="connsiteX45" fmla="*/ 114994 w 765075"/>
              <a:gd name="connsiteY45" fmla="*/ 240507 h 602502"/>
              <a:gd name="connsiteX46" fmla="*/ 62606 w 765075"/>
              <a:gd name="connsiteY46" fmla="*/ 235744 h 602502"/>
              <a:gd name="connsiteX47" fmla="*/ 34031 w 765075"/>
              <a:gd name="connsiteY47" fmla="*/ 219076 h 602502"/>
              <a:gd name="connsiteX48" fmla="*/ 10219 w 765075"/>
              <a:gd name="connsiteY48" fmla="*/ 276225 h 602502"/>
              <a:gd name="connsiteX49" fmla="*/ 12600 w 765075"/>
              <a:gd name="connsiteY49" fmla="*/ 302419 h 602502"/>
              <a:gd name="connsiteX50" fmla="*/ 694 w 765075"/>
              <a:gd name="connsiteY50" fmla="*/ 338138 h 602502"/>
              <a:gd name="connsiteX0" fmla="*/ 694 w 765075"/>
              <a:gd name="connsiteY0" fmla="*/ 338138 h 602502"/>
              <a:gd name="connsiteX1" fmla="*/ 84037 w 765075"/>
              <a:gd name="connsiteY1" fmla="*/ 369094 h 602502"/>
              <a:gd name="connsiteX2" fmla="*/ 155475 w 765075"/>
              <a:gd name="connsiteY2" fmla="*/ 390525 h 602502"/>
              <a:gd name="connsiteX3" fmla="*/ 222150 w 765075"/>
              <a:gd name="connsiteY3" fmla="*/ 414338 h 602502"/>
              <a:gd name="connsiteX4" fmla="*/ 305494 w 765075"/>
              <a:gd name="connsiteY4" fmla="*/ 459582 h 602502"/>
              <a:gd name="connsiteX5" fmla="*/ 367406 w 765075"/>
              <a:gd name="connsiteY5" fmla="*/ 481013 h 602502"/>
              <a:gd name="connsiteX6" fmla="*/ 436462 w 765075"/>
              <a:gd name="connsiteY6" fmla="*/ 497682 h 602502"/>
              <a:gd name="connsiteX7" fmla="*/ 505518 w 765075"/>
              <a:gd name="connsiteY7" fmla="*/ 533400 h 602502"/>
              <a:gd name="connsiteX8" fmla="*/ 557906 w 765075"/>
              <a:gd name="connsiteY8" fmla="*/ 559593 h 602502"/>
              <a:gd name="connsiteX9" fmla="*/ 629344 w 765075"/>
              <a:gd name="connsiteY9" fmla="*/ 559594 h 602502"/>
              <a:gd name="connsiteX10" fmla="*/ 667444 w 765075"/>
              <a:gd name="connsiteY10" fmla="*/ 573882 h 602502"/>
              <a:gd name="connsiteX11" fmla="*/ 724595 w 765075"/>
              <a:gd name="connsiteY11" fmla="*/ 602457 h 602502"/>
              <a:gd name="connsiteX12" fmla="*/ 755550 w 765075"/>
              <a:gd name="connsiteY12" fmla="*/ 566738 h 602502"/>
              <a:gd name="connsiteX13" fmla="*/ 765075 w 765075"/>
              <a:gd name="connsiteY13" fmla="*/ 547688 h 602502"/>
              <a:gd name="connsiteX14" fmla="*/ 726975 w 765075"/>
              <a:gd name="connsiteY14" fmla="*/ 535781 h 602502"/>
              <a:gd name="connsiteX15" fmla="*/ 672206 w 765075"/>
              <a:gd name="connsiteY15" fmla="*/ 521494 h 602502"/>
              <a:gd name="connsiteX16" fmla="*/ 691256 w 765075"/>
              <a:gd name="connsiteY16" fmla="*/ 495300 h 602502"/>
              <a:gd name="connsiteX17" fmla="*/ 660299 w 765075"/>
              <a:gd name="connsiteY17" fmla="*/ 488157 h 602502"/>
              <a:gd name="connsiteX18" fmla="*/ 655539 w 765075"/>
              <a:gd name="connsiteY18" fmla="*/ 457201 h 602502"/>
              <a:gd name="connsiteX19" fmla="*/ 696018 w 765075"/>
              <a:gd name="connsiteY19" fmla="*/ 461963 h 602502"/>
              <a:gd name="connsiteX20" fmla="*/ 679350 w 765075"/>
              <a:gd name="connsiteY20" fmla="*/ 426244 h 602502"/>
              <a:gd name="connsiteX21" fmla="*/ 655537 w 765075"/>
              <a:gd name="connsiteY21" fmla="*/ 435769 h 602502"/>
              <a:gd name="connsiteX22" fmla="*/ 622200 w 765075"/>
              <a:gd name="connsiteY22" fmla="*/ 457200 h 602502"/>
              <a:gd name="connsiteX23" fmla="*/ 581718 w 765075"/>
              <a:gd name="connsiteY23" fmla="*/ 464344 h 602502"/>
              <a:gd name="connsiteX24" fmla="*/ 529331 w 765075"/>
              <a:gd name="connsiteY24" fmla="*/ 435768 h 602502"/>
              <a:gd name="connsiteX25" fmla="*/ 467419 w 765075"/>
              <a:gd name="connsiteY25" fmla="*/ 423863 h 602502"/>
              <a:gd name="connsiteX26" fmla="*/ 443606 w 765075"/>
              <a:gd name="connsiteY26" fmla="*/ 376238 h 602502"/>
              <a:gd name="connsiteX27" fmla="*/ 445987 w 765075"/>
              <a:gd name="connsiteY27" fmla="*/ 319088 h 602502"/>
              <a:gd name="connsiteX28" fmla="*/ 474562 w 765075"/>
              <a:gd name="connsiteY28" fmla="*/ 285750 h 602502"/>
              <a:gd name="connsiteX29" fmla="*/ 493612 w 765075"/>
              <a:gd name="connsiteY29" fmla="*/ 228600 h 602502"/>
              <a:gd name="connsiteX30" fmla="*/ 498375 w 765075"/>
              <a:gd name="connsiteY30" fmla="*/ 178594 h 602502"/>
              <a:gd name="connsiteX31" fmla="*/ 462656 w 765075"/>
              <a:gd name="connsiteY31" fmla="*/ 150019 h 602502"/>
              <a:gd name="connsiteX32" fmla="*/ 438844 w 765075"/>
              <a:gd name="connsiteY32" fmla="*/ 95250 h 602502"/>
              <a:gd name="connsiteX33" fmla="*/ 400744 w 765075"/>
              <a:gd name="connsiteY33" fmla="*/ 61913 h 602502"/>
              <a:gd name="connsiteX34" fmla="*/ 381694 w 765075"/>
              <a:gd name="connsiteY34" fmla="*/ 50007 h 602502"/>
              <a:gd name="connsiteX35" fmla="*/ 372169 w 765075"/>
              <a:gd name="connsiteY35" fmla="*/ 42863 h 602502"/>
              <a:gd name="connsiteX36" fmla="*/ 362644 w 765075"/>
              <a:gd name="connsiteY36" fmla="*/ 38100 h 602502"/>
              <a:gd name="connsiteX37" fmla="*/ 341212 w 765075"/>
              <a:gd name="connsiteY37" fmla="*/ 19050 h 602502"/>
              <a:gd name="connsiteX38" fmla="*/ 326925 w 765075"/>
              <a:gd name="connsiteY38" fmla="*/ 11907 h 602502"/>
              <a:gd name="connsiteX39" fmla="*/ 288825 w 765075"/>
              <a:gd name="connsiteY39" fmla="*/ 0 h 602502"/>
              <a:gd name="connsiteX40" fmla="*/ 267394 w 765075"/>
              <a:gd name="connsiteY40" fmla="*/ 4763 h 602502"/>
              <a:gd name="connsiteX41" fmla="*/ 255487 w 765075"/>
              <a:gd name="connsiteY41" fmla="*/ 7144 h 602502"/>
              <a:gd name="connsiteX42" fmla="*/ 215006 w 765075"/>
              <a:gd name="connsiteY42" fmla="*/ 52388 h 602502"/>
              <a:gd name="connsiteX43" fmla="*/ 157856 w 765075"/>
              <a:gd name="connsiteY43" fmla="*/ 116682 h 602502"/>
              <a:gd name="connsiteX44" fmla="*/ 134044 w 765075"/>
              <a:gd name="connsiteY44" fmla="*/ 192882 h 602502"/>
              <a:gd name="connsiteX45" fmla="*/ 114994 w 765075"/>
              <a:gd name="connsiteY45" fmla="*/ 240507 h 602502"/>
              <a:gd name="connsiteX46" fmla="*/ 62606 w 765075"/>
              <a:gd name="connsiteY46" fmla="*/ 235744 h 602502"/>
              <a:gd name="connsiteX47" fmla="*/ 34031 w 765075"/>
              <a:gd name="connsiteY47" fmla="*/ 219076 h 602502"/>
              <a:gd name="connsiteX48" fmla="*/ 10219 w 765075"/>
              <a:gd name="connsiteY48" fmla="*/ 276225 h 602502"/>
              <a:gd name="connsiteX49" fmla="*/ 12600 w 765075"/>
              <a:gd name="connsiteY49" fmla="*/ 302419 h 602502"/>
              <a:gd name="connsiteX50" fmla="*/ 694 w 765075"/>
              <a:gd name="connsiteY50" fmla="*/ 338138 h 602502"/>
              <a:gd name="connsiteX0" fmla="*/ 694 w 765075"/>
              <a:gd name="connsiteY0" fmla="*/ 338138 h 602502"/>
              <a:gd name="connsiteX1" fmla="*/ 84037 w 765075"/>
              <a:gd name="connsiteY1" fmla="*/ 369094 h 602502"/>
              <a:gd name="connsiteX2" fmla="*/ 155475 w 765075"/>
              <a:gd name="connsiteY2" fmla="*/ 390525 h 602502"/>
              <a:gd name="connsiteX3" fmla="*/ 222150 w 765075"/>
              <a:gd name="connsiteY3" fmla="*/ 414338 h 602502"/>
              <a:gd name="connsiteX4" fmla="*/ 305494 w 765075"/>
              <a:gd name="connsiteY4" fmla="*/ 459582 h 602502"/>
              <a:gd name="connsiteX5" fmla="*/ 367406 w 765075"/>
              <a:gd name="connsiteY5" fmla="*/ 481013 h 602502"/>
              <a:gd name="connsiteX6" fmla="*/ 436462 w 765075"/>
              <a:gd name="connsiteY6" fmla="*/ 497682 h 602502"/>
              <a:gd name="connsiteX7" fmla="*/ 505518 w 765075"/>
              <a:gd name="connsiteY7" fmla="*/ 533400 h 602502"/>
              <a:gd name="connsiteX8" fmla="*/ 557906 w 765075"/>
              <a:gd name="connsiteY8" fmla="*/ 559593 h 602502"/>
              <a:gd name="connsiteX9" fmla="*/ 629344 w 765075"/>
              <a:gd name="connsiteY9" fmla="*/ 559594 h 602502"/>
              <a:gd name="connsiteX10" fmla="*/ 667444 w 765075"/>
              <a:gd name="connsiteY10" fmla="*/ 573882 h 602502"/>
              <a:gd name="connsiteX11" fmla="*/ 724595 w 765075"/>
              <a:gd name="connsiteY11" fmla="*/ 602457 h 602502"/>
              <a:gd name="connsiteX12" fmla="*/ 755550 w 765075"/>
              <a:gd name="connsiteY12" fmla="*/ 566738 h 602502"/>
              <a:gd name="connsiteX13" fmla="*/ 765075 w 765075"/>
              <a:gd name="connsiteY13" fmla="*/ 547688 h 602502"/>
              <a:gd name="connsiteX14" fmla="*/ 726975 w 765075"/>
              <a:gd name="connsiteY14" fmla="*/ 535781 h 602502"/>
              <a:gd name="connsiteX15" fmla="*/ 672206 w 765075"/>
              <a:gd name="connsiteY15" fmla="*/ 521494 h 602502"/>
              <a:gd name="connsiteX16" fmla="*/ 691256 w 765075"/>
              <a:gd name="connsiteY16" fmla="*/ 495300 h 602502"/>
              <a:gd name="connsiteX17" fmla="*/ 660299 w 765075"/>
              <a:gd name="connsiteY17" fmla="*/ 488157 h 602502"/>
              <a:gd name="connsiteX18" fmla="*/ 655539 w 765075"/>
              <a:gd name="connsiteY18" fmla="*/ 457201 h 602502"/>
              <a:gd name="connsiteX19" fmla="*/ 696018 w 765075"/>
              <a:gd name="connsiteY19" fmla="*/ 461963 h 602502"/>
              <a:gd name="connsiteX20" fmla="*/ 679350 w 765075"/>
              <a:gd name="connsiteY20" fmla="*/ 426244 h 602502"/>
              <a:gd name="connsiteX21" fmla="*/ 655537 w 765075"/>
              <a:gd name="connsiteY21" fmla="*/ 435769 h 602502"/>
              <a:gd name="connsiteX22" fmla="*/ 622200 w 765075"/>
              <a:gd name="connsiteY22" fmla="*/ 457200 h 602502"/>
              <a:gd name="connsiteX23" fmla="*/ 581718 w 765075"/>
              <a:gd name="connsiteY23" fmla="*/ 464344 h 602502"/>
              <a:gd name="connsiteX24" fmla="*/ 529331 w 765075"/>
              <a:gd name="connsiteY24" fmla="*/ 435768 h 602502"/>
              <a:gd name="connsiteX25" fmla="*/ 467419 w 765075"/>
              <a:gd name="connsiteY25" fmla="*/ 423863 h 602502"/>
              <a:gd name="connsiteX26" fmla="*/ 443606 w 765075"/>
              <a:gd name="connsiteY26" fmla="*/ 376238 h 602502"/>
              <a:gd name="connsiteX27" fmla="*/ 445987 w 765075"/>
              <a:gd name="connsiteY27" fmla="*/ 319088 h 602502"/>
              <a:gd name="connsiteX28" fmla="*/ 474562 w 765075"/>
              <a:gd name="connsiteY28" fmla="*/ 285750 h 602502"/>
              <a:gd name="connsiteX29" fmla="*/ 493612 w 765075"/>
              <a:gd name="connsiteY29" fmla="*/ 228600 h 602502"/>
              <a:gd name="connsiteX30" fmla="*/ 498375 w 765075"/>
              <a:gd name="connsiteY30" fmla="*/ 178594 h 602502"/>
              <a:gd name="connsiteX31" fmla="*/ 462656 w 765075"/>
              <a:gd name="connsiteY31" fmla="*/ 150019 h 602502"/>
              <a:gd name="connsiteX32" fmla="*/ 438844 w 765075"/>
              <a:gd name="connsiteY32" fmla="*/ 95250 h 602502"/>
              <a:gd name="connsiteX33" fmla="*/ 400744 w 765075"/>
              <a:gd name="connsiteY33" fmla="*/ 61913 h 602502"/>
              <a:gd name="connsiteX34" fmla="*/ 372169 w 765075"/>
              <a:gd name="connsiteY34" fmla="*/ 42863 h 602502"/>
              <a:gd name="connsiteX35" fmla="*/ 362644 w 765075"/>
              <a:gd name="connsiteY35" fmla="*/ 38100 h 602502"/>
              <a:gd name="connsiteX36" fmla="*/ 341212 w 765075"/>
              <a:gd name="connsiteY36" fmla="*/ 19050 h 602502"/>
              <a:gd name="connsiteX37" fmla="*/ 326925 w 765075"/>
              <a:gd name="connsiteY37" fmla="*/ 11907 h 602502"/>
              <a:gd name="connsiteX38" fmla="*/ 288825 w 765075"/>
              <a:gd name="connsiteY38" fmla="*/ 0 h 602502"/>
              <a:gd name="connsiteX39" fmla="*/ 267394 w 765075"/>
              <a:gd name="connsiteY39" fmla="*/ 4763 h 602502"/>
              <a:gd name="connsiteX40" fmla="*/ 255487 w 765075"/>
              <a:gd name="connsiteY40" fmla="*/ 7144 h 602502"/>
              <a:gd name="connsiteX41" fmla="*/ 215006 w 765075"/>
              <a:gd name="connsiteY41" fmla="*/ 52388 h 602502"/>
              <a:gd name="connsiteX42" fmla="*/ 157856 w 765075"/>
              <a:gd name="connsiteY42" fmla="*/ 116682 h 602502"/>
              <a:gd name="connsiteX43" fmla="*/ 134044 w 765075"/>
              <a:gd name="connsiteY43" fmla="*/ 192882 h 602502"/>
              <a:gd name="connsiteX44" fmla="*/ 114994 w 765075"/>
              <a:gd name="connsiteY44" fmla="*/ 240507 h 602502"/>
              <a:gd name="connsiteX45" fmla="*/ 62606 w 765075"/>
              <a:gd name="connsiteY45" fmla="*/ 235744 h 602502"/>
              <a:gd name="connsiteX46" fmla="*/ 34031 w 765075"/>
              <a:gd name="connsiteY46" fmla="*/ 219076 h 602502"/>
              <a:gd name="connsiteX47" fmla="*/ 10219 w 765075"/>
              <a:gd name="connsiteY47" fmla="*/ 276225 h 602502"/>
              <a:gd name="connsiteX48" fmla="*/ 12600 w 765075"/>
              <a:gd name="connsiteY48" fmla="*/ 302419 h 602502"/>
              <a:gd name="connsiteX49" fmla="*/ 694 w 765075"/>
              <a:gd name="connsiteY49" fmla="*/ 338138 h 602502"/>
              <a:gd name="connsiteX0" fmla="*/ 694 w 765075"/>
              <a:gd name="connsiteY0" fmla="*/ 338138 h 602502"/>
              <a:gd name="connsiteX1" fmla="*/ 84037 w 765075"/>
              <a:gd name="connsiteY1" fmla="*/ 369094 h 602502"/>
              <a:gd name="connsiteX2" fmla="*/ 155475 w 765075"/>
              <a:gd name="connsiteY2" fmla="*/ 390525 h 602502"/>
              <a:gd name="connsiteX3" fmla="*/ 222150 w 765075"/>
              <a:gd name="connsiteY3" fmla="*/ 414338 h 602502"/>
              <a:gd name="connsiteX4" fmla="*/ 305494 w 765075"/>
              <a:gd name="connsiteY4" fmla="*/ 459582 h 602502"/>
              <a:gd name="connsiteX5" fmla="*/ 367406 w 765075"/>
              <a:gd name="connsiteY5" fmla="*/ 481013 h 602502"/>
              <a:gd name="connsiteX6" fmla="*/ 436462 w 765075"/>
              <a:gd name="connsiteY6" fmla="*/ 497682 h 602502"/>
              <a:gd name="connsiteX7" fmla="*/ 505518 w 765075"/>
              <a:gd name="connsiteY7" fmla="*/ 533400 h 602502"/>
              <a:gd name="connsiteX8" fmla="*/ 557906 w 765075"/>
              <a:gd name="connsiteY8" fmla="*/ 559593 h 602502"/>
              <a:gd name="connsiteX9" fmla="*/ 629344 w 765075"/>
              <a:gd name="connsiteY9" fmla="*/ 559594 h 602502"/>
              <a:gd name="connsiteX10" fmla="*/ 667444 w 765075"/>
              <a:gd name="connsiteY10" fmla="*/ 573882 h 602502"/>
              <a:gd name="connsiteX11" fmla="*/ 724595 w 765075"/>
              <a:gd name="connsiteY11" fmla="*/ 602457 h 602502"/>
              <a:gd name="connsiteX12" fmla="*/ 755550 w 765075"/>
              <a:gd name="connsiteY12" fmla="*/ 566738 h 602502"/>
              <a:gd name="connsiteX13" fmla="*/ 765075 w 765075"/>
              <a:gd name="connsiteY13" fmla="*/ 547688 h 602502"/>
              <a:gd name="connsiteX14" fmla="*/ 726975 w 765075"/>
              <a:gd name="connsiteY14" fmla="*/ 535781 h 602502"/>
              <a:gd name="connsiteX15" fmla="*/ 672206 w 765075"/>
              <a:gd name="connsiteY15" fmla="*/ 521494 h 602502"/>
              <a:gd name="connsiteX16" fmla="*/ 691256 w 765075"/>
              <a:gd name="connsiteY16" fmla="*/ 495300 h 602502"/>
              <a:gd name="connsiteX17" fmla="*/ 660299 w 765075"/>
              <a:gd name="connsiteY17" fmla="*/ 488157 h 602502"/>
              <a:gd name="connsiteX18" fmla="*/ 655539 w 765075"/>
              <a:gd name="connsiteY18" fmla="*/ 457201 h 602502"/>
              <a:gd name="connsiteX19" fmla="*/ 696018 w 765075"/>
              <a:gd name="connsiteY19" fmla="*/ 461963 h 602502"/>
              <a:gd name="connsiteX20" fmla="*/ 679350 w 765075"/>
              <a:gd name="connsiteY20" fmla="*/ 426244 h 602502"/>
              <a:gd name="connsiteX21" fmla="*/ 655537 w 765075"/>
              <a:gd name="connsiteY21" fmla="*/ 435769 h 602502"/>
              <a:gd name="connsiteX22" fmla="*/ 622200 w 765075"/>
              <a:gd name="connsiteY22" fmla="*/ 457200 h 602502"/>
              <a:gd name="connsiteX23" fmla="*/ 581718 w 765075"/>
              <a:gd name="connsiteY23" fmla="*/ 464344 h 602502"/>
              <a:gd name="connsiteX24" fmla="*/ 529331 w 765075"/>
              <a:gd name="connsiteY24" fmla="*/ 435768 h 602502"/>
              <a:gd name="connsiteX25" fmla="*/ 467419 w 765075"/>
              <a:gd name="connsiteY25" fmla="*/ 423863 h 602502"/>
              <a:gd name="connsiteX26" fmla="*/ 443606 w 765075"/>
              <a:gd name="connsiteY26" fmla="*/ 376238 h 602502"/>
              <a:gd name="connsiteX27" fmla="*/ 445987 w 765075"/>
              <a:gd name="connsiteY27" fmla="*/ 319088 h 602502"/>
              <a:gd name="connsiteX28" fmla="*/ 474562 w 765075"/>
              <a:gd name="connsiteY28" fmla="*/ 285750 h 602502"/>
              <a:gd name="connsiteX29" fmla="*/ 493612 w 765075"/>
              <a:gd name="connsiteY29" fmla="*/ 228600 h 602502"/>
              <a:gd name="connsiteX30" fmla="*/ 498375 w 765075"/>
              <a:gd name="connsiteY30" fmla="*/ 178594 h 602502"/>
              <a:gd name="connsiteX31" fmla="*/ 462656 w 765075"/>
              <a:gd name="connsiteY31" fmla="*/ 150019 h 602502"/>
              <a:gd name="connsiteX32" fmla="*/ 438844 w 765075"/>
              <a:gd name="connsiteY32" fmla="*/ 95250 h 602502"/>
              <a:gd name="connsiteX33" fmla="*/ 400744 w 765075"/>
              <a:gd name="connsiteY33" fmla="*/ 61913 h 602502"/>
              <a:gd name="connsiteX34" fmla="*/ 362644 w 765075"/>
              <a:gd name="connsiteY34" fmla="*/ 38100 h 602502"/>
              <a:gd name="connsiteX35" fmla="*/ 341212 w 765075"/>
              <a:gd name="connsiteY35" fmla="*/ 19050 h 602502"/>
              <a:gd name="connsiteX36" fmla="*/ 326925 w 765075"/>
              <a:gd name="connsiteY36" fmla="*/ 11907 h 602502"/>
              <a:gd name="connsiteX37" fmla="*/ 288825 w 765075"/>
              <a:gd name="connsiteY37" fmla="*/ 0 h 602502"/>
              <a:gd name="connsiteX38" fmla="*/ 267394 w 765075"/>
              <a:gd name="connsiteY38" fmla="*/ 4763 h 602502"/>
              <a:gd name="connsiteX39" fmla="*/ 255487 w 765075"/>
              <a:gd name="connsiteY39" fmla="*/ 7144 h 602502"/>
              <a:gd name="connsiteX40" fmla="*/ 215006 w 765075"/>
              <a:gd name="connsiteY40" fmla="*/ 52388 h 602502"/>
              <a:gd name="connsiteX41" fmla="*/ 157856 w 765075"/>
              <a:gd name="connsiteY41" fmla="*/ 116682 h 602502"/>
              <a:gd name="connsiteX42" fmla="*/ 134044 w 765075"/>
              <a:gd name="connsiteY42" fmla="*/ 192882 h 602502"/>
              <a:gd name="connsiteX43" fmla="*/ 114994 w 765075"/>
              <a:gd name="connsiteY43" fmla="*/ 240507 h 602502"/>
              <a:gd name="connsiteX44" fmla="*/ 62606 w 765075"/>
              <a:gd name="connsiteY44" fmla="*/ 235744 h 602502"/>
              <a:gd name="connsiteX45" fmla="*/ 34031 w 765075"/>
              <a:gd name="connsiteY45" fmla="*/ 219076 h 602502"/>
              <a:gd name="connsiteX46" fmla="*/ 10219 w 765075"/>
              <a:gd name="connsiteY46" fmla="*/ 276225 h 602502"/>
              <a:gd name="connsiteX47" fmla="*/ 12600 w 765075"/>
              <a:gd name="connsiteY47" fmla="*/ 302419 h 602502"/>
              <a:gd name="connsiteX48" fmla="*/ 694 w 765075"/>
              <a:gd name="connsiteY48" fmla="*/ 338138 h 602502"/>
              <a:gd name="connsiteX0" fmla="*/ 694 w 765075"/>
              <a:gd name="connsiteY0" fmla="*/ 338138 h 602502"/>
              <a:gd name="connsiteX1" fmla="*/ 84037 w 765075"/>
              <a:gd name="connsiteY1" fmla="*/ 369094 h 602502"/>
              <a:gd name="connsiteX2" fmla="*/ 155475 w 765075"/>
              <a:gd name="connsiteY2" fmla="*/ 390525 h 602502"/>
              <a:gd name="connsiteX3" fmla="*/ 222150 w 765075"/>
              <a:gd name="connsiteY3" fmla="*/ 414338 h 602502"/>
              <a:gd name="connsiteX4" fmla="*/ 305494 w 765075"/>
              <a:gd name="connsiteY4" fmla="*/ 459582 h 602502"/>
              <a:gd name="connsiteX5" fmla="*/ 367406 w 765075"/>
              <a:gd name="connsiteY5" fmla="*/ 481013 h 602502"/>
              <a:gd name="connsiteX6" fmla="*/ 436462 w 765075"/>
              <a:gd name="connsiteY6" fmla="*/ 497682 h 602502"/>
              <a:gd name="connsiteX7" fmla="*/ 505518 w 765075"/>
              <a:gd name="connsiteY7" fmla="*/ 533400 h 602502"/>
              <a:gd name="connsiteX8" fmla="*/ 557906 w 765075"/>
              <a:gd name="connsiteY8" fmla="*/ 559593 h 602502"/>
              <a:gd name="connsiteX9" fmla="*/ 629344 w 765075"/>
              <a:gd name="connsiteY9" fmla="*/ 559594 h 602502"/>
              <a:gd name="connsiteX10" fmla="*/ 667444 w 765075"/>
              <a:gd name="connsiteY10" fmla="*/ 573882 h 602502"/>
              <a:gd name="connsiteX11" fmla="*/ 724595 w 765075"/>
              <a:gd name="connsiteY11" fmla="*/ 602457 h 602502"/>
              <a:gd name="connsiteX12" fmla="*/ 755550 w 765075"/>
              <a:gd name="connsiteY12" fmla="*/ 566738 h 602502"/>
              <a:gd name="connsiteX13" fmla="*/ 765075 w 765075"/>
              <a:gd name="connsiteY13" fmla="*/ 547688 h 602502"/>
              <a:gd name="connsiteX14" fmla="*/ 726975 w 765075"/>
              <a:gd name="connsiteY14" fmla="*/ 535781 h 602502"/>
              <a:gd name="connsiteX15" fmla="*/ 672206 w 765075"/>
              <a:gd name="connsiteY15" fmla="*/ 521494 h 602502"/>
              <a:gd name="connsiteX16" fmla="*/ 691256 w 765075"/>
              <a:gd name="connsiteY16" fmla="*/ 495300 h 602502"/>
              <a:gd name="connsiteX17" fmla="*/ 660299 w 765075"/>
              <a:gd name="connsiteY17" fmla="*/ 488157 h 602502"/>
              <a:gd name="connsiteX18" fmla="*/ 655539 w 765075"/>
              <a:gd name="connsiteY18" fmla="*/ 457201 h 602502"/>
              <a:gd name="connsiteX19" fmla="*/ 696018 w 765075"/>
              <a:gd name="connsiteY19" fmla="*/ 461963 h 602502"/>
              <a:gd name="connsiteX20" fmla="*/ 679350 w 765075"/>
              <a:gd name="connsiteY20" fmla="*/ 426244 h 602502"/>
              <a:gd name="connsiteX21" fmla="*/ 655537 w 765075"/>
              <a:gd name="connsiteY21" fmla="*/ 435769 h 602502"/>
              <a:gd name="connsiteX22" fmla="*/ 622200 w 765075"/>
              <a:gd name="connsiteY22" fmla="*/ 457200 h 602502"/>
              <a:gd name="connsiteX23" fmla="*/ 581718 w 765075"/>
              <a:gd name="connsiteY23" fmla="*/ 464344 h 602502"/>
              <a:gd name="connsiteX24" fmla="*/ 529331 w 765075"/>
              <a:gd name="connsiteY24" fmla="*/ 435768 h 602502"/>
              <a:gd name="connsiteX25" fmla="*/ 467419 w 765075"/>
              <a:gd name="connsiteY25" fmla="*/ 423863 h 602502"/>
              <a:gd name="connsiteX26" fmla="*/ 443606 w 765075"/>
              <a:gd name="connsiteY26" fmla="*/ 376238 h 602502"/>
              <a:gd name="connsiteX27" fmla="*/ 445987 w 765075"/>
              <a:gd name="connsiteY27" fmla="*/ 319088 h 602502"/>
              <a:gd name="connsiteX28" fmla="*/ 474562 w 765075"/>
              <a:gd name="connsiteY28" fmla="*/ 285750 h 602502"/>
              <a:gd name="connsiteX29" fmla="*/ 493612 w 765075"/>
              <a:gd name="connsiteY29" fmla="*/ 228600 h 602502"/>
              <a:gd name="connsiteX30" fmla="*/ 498375 w 765075"/>
              <a:gd name="connsiteY30" fmla="*/ 178594 h 602502"/>
              <a:gd name="connsiteX31" fmla="*/ 462656 w 765075"/>
              <a:gd name="connsiteY31" fmla="*/ 150019 h 602502"/>
              <a:gd name="connsiteX32" fmla="*/ 438844 w 765075"/>
              <a:gd name="connsiteY32" fmla="*/ 95250 h 602502"/>
              <a:gd name="connsiteX33" fmla="*/ 412650 w 765075"/>
              <a:gd name="connsiteY33" fmla="*/ 52388 h 602502"/>
              <a:gd name="connsiteX34" fmla="*/ 362644 w 765075"/>
              <a:gd name="connsiteY34" fmla="*/ 38100 h 602502"/>
              <a:gd name="connsiteX35" fmla="*/ 341212 w 765075"/>
              <a:gd name="connsiteY35" fmla="*/ 19050 h 602502"/>
              <a:gd name="connsiteX36" fmla="*/ 326925 w 765075"/>
              <a:gd name="connsiteY36" fmla="*/ 11907 h 602502"/>
              <a:gd name="connsiteX37" fmla="*/ 288825 w 765075"/>
              <a:gd name="connsiteY37" fmla="*/ 0 h 602502"/>
              <a:gd name="connsiteX38" fmla="*/ 267394 w 765075"/>
              <a:gd name="connsiteY38" fmla="*/ 4763 h 602502"/>
              <a:gd name="connsiteX39" fmla="*/ 255487 w 765075"/>
              <a:gd name="connsiteY39" fmla="*/ 7144 h 602502"/>
              <a:gd name="connsiteX40" fmla="*/ 215006 w 765075"/>
              <a:gd name="connsiteY40" fmla="*/ 52388 h 602502"/>
              <a:gd name="connsiteX41" fmla="*/ 157856 w 765075"/>
              <a:gd name="connsiteY41" fmla="*/ 116682 h 602502"/>
              <a:gd name="connsiteX42" fmla="*/ 134044 w 765075"/>
              <a:gd name="connsiteY42" fmla="*/ 192882 h 602502"/>
              <a:gd name="connsiteX43" fmla="*/ 114994 w 765075"/>
              <a:gd name="connsiteY43" fmla="*/ 240507 h 602502"/>
              <a:gd name="connsiteX44" fmla="*/ 62606 w 765075"/>
              <a:gd name="connsiteY44" fmla="*/ 235744 h 602502"/>
              <a:gd name="connsiteX45" fmla="*/ 34031 w 765075"/>
              <a:gd name="connsiteY45" fmla="*/ 219076 h 602502"/>
              <a:gd name="connsiteX46" fmla="*/ 10219 w 765075"/>
              <a:gd name="connsiteY46" fmla="*/ 276225 h 602502"/>
              <a:gd name="connsiteX47" fmla="*/ 12600 w 765075"/>
              <a:gd name="connsiteY47" fmla="*/ 302419 h 602502"/>
              <a:gd name="connsiteX48" fmla="*/ 694 w 765075"/>
              <a:gd name="connsiteY48" fmla="*/ 338138 h 602502"/>
              <a:gd name="connsiteX0" fmla="*/ 694 w 765075"/>
              <a:gd name="connsiteY0" fmla="*/ 338138 h 602502"/>
              <a:gd name="connsiteX1" fmla="*/ 84037 w 765075"/>
              <a:gd name="connsiteY1" fmla="*/ 369094 h 602502"/>
              <a:gd name="connsiteX2" fmla="*/ 155475 w 765075"/>
              <a:gd name="connsiteY2" fmla="*/ 390525 h 602502"/>
              <a:gd name="connsiteX3" fmla="*/ 222150 w 765075"/>
              <a:gd name="connsiteY3" fmla="*/ 414338 h 602502"/>
              <a:gd name="connsiteX4" fmla="*/ 305494 w 765075"/>
              <a:gd name="connsiteY4" fmla="*/ 459582 h 602502"/>
              <a:gd name="connsiteX5" fmla="*/ 367406 w 765075"/>
              <a:gd name="connsiteY5" fmla="*/ 481013 h 602502"/>
              <a:gd name="connsiteX6" fmla="*/ 436462 w 765075"/>
              <a:gd name="connsiteY6" fmla="*/ 497682 h 602502"/>
              <a:gd name="connsiteX7" fmla="*/ 505518 w 765075"/>
              <a:gd name="connsiteY7" fmla="*/ 533400 h 602502"/>
              <a:gd name="connsiteX8" fmla="*/ 557906 w 765075"/>
              <a:gd name="connsiteY8" fmla="*/ 559593 h 602502"/>
              <a:gd name="connsiteX9" fmla="*/ 629344 w 765075"/>
              <a:gd name="connsiteY9" fmla="*/ 559594 h 602502"/>
              <a:gd name="connsiteX10" fmla="*/ 667444 w 765075"/>
              <a:gd name="connsiteY10" fmla="*/ 573882 h 602502"/>
              <a:gd name="connsiteX11" fmla="*/ 724595 w 765075"/>
              <a:gd name="connsiteY11" fmla="*/ 602457 h 602502"/>
              <a:gd name="connsiteX12" fmla="*/ 755550 w 765075"/>
              <a:gd name="connsiteY12" fmla="*/ 566738 h 602502"/>
              <a:gd name="connsiteX13" fmla="*/ 765075 w 765075"/>
              <a:gd name="connsiteY13" fmla="*/ 547688 h 602502"/>
              <a:gd name="connsiteX14" fmla="*/ 726975 w 765075"/>
              <a:gd name="connsiteY14" fmla="*/ 535781 h 602502"/>
              <a:gd name="connsiteX15" fmla="*/ 672206 w 765075"/>
              <a:gd name="connsiteY15" fmla="*/ 521494 h 602502"/>
              <a:gd name="connsiteX16" fmla="*/ 691256 w 765075"/>
              <a:gd name="connsiteY16" fmla="*/ 495300 h 602502"/>
              <a:gd name="connsiteX17" fmla="*/ 660299 w 765075"/>
              <a:gd name="connsiteY17" fmla="*/ 488157 h 602502"/>
              <a:gd name="connsiteX18" fmla="*/ 655539 w 765075"/>
              <a:gd name="connsiteY18" fmla="*/ 457201 h 602502"/>
              <a:gd name="connsiteX19" fmla="*/ 696018 w 765075"/>
              <a:gd name="connsiteY19" fmla="*/ 461963 h 602502"/>
              <a:gd name="connsiteX20" fmla="*/ 679350 w 765075"/>
              <a:gd name="connsiteY20" fmla="*/ 426244 h 602502"/>
              <a:gd name="connsiteX21" fmla="*/ 655537 w 765075"/>
              <a:gd name="connsiteY21" fmla="*/ 435769 h 602502"/>
              <a:gd name="connsiteX22" fmla="*/ 622200 w 765075"/>
              <a:gd name="connsiteY22" fmla="*/ 457200 h 602502"/>
              <a:gd name="connsiteX23" fmla="*/ 581718 w 765075"/>
              <a:gd name="connsiteY23" fmla="*/ 464344 h 602502"/>
              <a:gd name="connsiteX24" fmla="*/ 529331 w 765075"/>
              <a:gd name="connsiteY24" fmla="*/ 435768 h 602502"/>
              <a:gd name="connsiteX25" fmla="*/ 467419 w 765075"/>
              <a:gd name="connsiteY25" fmla="*/ 423863 h 602502"/>
              <a:gd name="connsiteX26" fmla="*/ 443606 w 765075"/>
              <a:gd name="connsiteY26" fmla="*/ 376238 h 602502"/>
              <a:gd name="connsiteX27" fmla="*/ 445987 w 765075"/>
              <a:gd name="connsiteY27" fmla="*/ 319088 h 602502"/>
              <a:gd name="connsiteX28" fmla="*/ 474562 w 765075"/>
              <a:gd name="connsiteY28" fmla="*/ 285750 h 602502"/>
              <a:gd name="connsiteX29" fmla="*/ 493612 w 765075"/>
              <a:gd name="connsiteY29" fmla="*/ 228600 h 602502"/>
              <a:gd name="connsiteX30" fmla="*/ 498375 w 765075"/>
              <a:gd name="connsiteY30" fmla="*/ 178594 h 602502"/>
              <a:gd name="connsiteX31" fmla="*/ 462656 w 765075"/>
              <a:gd name="connsiteY31" fmla="*/ 150019 h 602502"/>
              <a:gd name="connsiteX32" fmla="*/ 438844 w 765075"/>
              <a:gd name="connsiteY32" fmla="*/ 95250 h 602502"/>
              <a:gd name="connsiteX33" fmla="*/ 412650 w 765075"/>
              <a:gd name="connsiteY33" fmla="*/ 52388 h 602502"/>
              <a:gd name="connsiteX34" fmla="*/ 341212 w 765075"/>
              <a:gd name="connsiteY34" fmla="*/ 19050 h 602502"/>
              <a:gd name="connsiteX35" fmla="*/ 326925 w 765075"/>
              <a:gd name="connsiteY35" fmla="*/ 11907 h 602502"/>
              <a:gd name="connsiteX36" fmla="*/ 288825 w 765075"/>
              <a:gd name="connsiteY36" fmla="*/ 0 h 602502"/>
              <a:gd name="connsiteX37" fmla="*/ 267394 w 765075"/>
              <a:gd name="connsiteY37" fmla="*/ 4763 h 602502"/>
              <a:gd name="connsiteX38" fmla="*/ 255487 w 765075"/>
              <a:gd name="connsiteY38" fmla="*/ 7144 h 602502"/>
              <a:gd name="connsiteX39" fmla="*/ 215006 w 765075"/>
              <a:gd name="connsiteY39" fmla="*/ 52388 h 602502"/>
              <a:gd name="connsiteX40" fmla="*/ 157856 w 765075"/>
              <a:gd name="connsiteY40" fmla="*/ 116682 h 602502"/>
              <a:gd name="connsiteX41" fmla="*/ 134044 w 765075"/>
              <a:gd name="connsiteY41" fmla="*/ 192882 h 602502"/>
              <a:gd name="connsiteX42" fmla="*/ 114994 w 765075"/>
              <a:gd name="connsiteY42" fmla="*/ 240507 h 602502"/>
              <a:gd name="connsiteX43" fmla="*/ 62606 w 765075"/>
              <a:gd name="connsiteY43" fmla="*/ 235744 h 602502"/>
              <a:gd name="connsiteX44" fmla="*/ 34031 w 765075"/>
              <a:gd name="connsiteY44" fmla="*/ 219076 h 602502"/>
              <a:gd name="connsiteX45" fmla="*/ 10219 w 765075"/>
              <a:gd name="connsiteY45" fmla="*/ 276225 h 602502"/>
              <a:gd name="connsiteX46" fmla="*/ 12600 w 765075"/>
              <a:gd name="connsiteY46" fmla="*/ 302419 h 602502"/>
              <a:gd name="connsiteX47" fmla="*/ 694 w 765075"/>
              <a:gd name="connsiteY47" fmla="*/ 338138 h 602502"/>
              <a:gd name="connsiteX0" fmla="*/ 694 w 765075"/>
              <a:gd name="connsiteY0" fmla="*/ 338138 h 602502"/>
              <a:gd name="connsiteX1" fmla="*/ 84037 w 765075"/>
              <a:gd name="connsiteY1" fmla="*/ 369094 h 602502"/>
              <a:gd name="connsiteX2" fmla="*/ 155475 w 765075"/>
              <a:gd name="connsiteY2" fmla="*/ 390525 h 602502"/>
              <a:gd name="connsiteX3" fmla="*/ 222150 w 765075"/>
              <a:gd name="connsiteY3" fmla="*/ 414338 h 602502"/>
              <a:gd name="connsiteX4" fmla="*/ 305494 w 765075"/>
              <a:gd name="connsiteY4" fmla="*/ 459582 h 602502"/>
              <a:gd name="connsiteX5" fmla="*/ 367406 w 765075"/>
              <a:gd name="connsiteY5" fmla="*/ 481013 h 602502"/>
              <a:gd name="connsiteX6" fmla="*/ 436462 w 765075"/>
              <a:gd name="connsiteY6" fmla="*/ 497682 h 602502"/>
              <a:gd name="connsiteX7" fmla="*/ 505518 w 765075"/>
              <a:gd name="connsiteY7" fmla="*/ 533400 h 602502"/>
              <a:gd name="connsiteX8" fmla="*/ 557906 w 765075"/>
              <a:gd name="connsiteY8" fmla="*/ 559593 h 602502"/>
              <a:gd name="connsiteX9" fmla="*/ 629344 w 765075"/>
              <a:gd name="connsiteY9" fmla="*/ 559594 h 602502"/>
              <a:gd name="connsiteX10" fmla="*/ 667444 w 765075"/>
              <a:gd name="connsiteY10" fmla="*/ 573882 h 602502"/>
              <a:gd name="connsiteX11" fmla="*/ 724595 w 765075"/>
              <a:gd name="connsiteY11" fmla="*/ 602457 h 602502"/>
              <a:gd name="connsiteX12" fmla="*/ 755550 w 765075"/>
              <a:gd name="connsiteY12" fmla="*/ 566738 h 602502"/>
              <a:gd name="connsiteX13" fmla="*/ 765075 w 765075"/>
              <a:gd name="connsiteY13" fmla="*/ 547688 h 602502"/>
              <a:gd name="connsiteX14" fmla="*/ 726975 w 765075"/>
              <a:gd name="connsiteY14" fmla="*/ 535781 h 602502"/>
              <a:gd name="connsiteX15" fmla="*/ 672206 w 765075"/>
              <a:gd name="connsiteY15" fmla="*/ 521494 h 602502"/>
              <a:gd name="connsiteX16" fmla="*/ 691256 w 765075"/>
              <a:gd name="connsiteY16" fmla="*/ 495300 h 602502"/>
              <a:gd name="connsiteX17" fmla="*/ 660299 w 765075"/>
              <a:gd name="connsiteY17" fmla="*/ 488157 h 602502"/>
              <a:gd name="connsiteX18" fmla="*/ 655539 w 765075"/>
              <a:gd name="connsiteY18" fmla="*/ 457201 h 602502"/>
              <a:gd name="connsiteX19" fmla="*/ 696018 w 765075"/>
              <a:gd name="connsiteY19" fmla="*/ 461963 h 602502"/>
              <a:gd name="connsiteX20" fmla="*/ 679350 w 765075"/>
              <a:gd name="connsiteY20" fmla="*/ 426244 h 602502"/>
              <a:gd name="connsiteX21" fmla="*/ 655537 w 765075"/>
              <a:gd name="connsiteY21" fmla="*/ 435769 h 602502"/>
              <a:gd name="connsiteX22" fmla="*/ 622200 w 765075"/>
              <a:gd name="connsiteY22" fmla="*/ 457200 h 602502"/>
              <a:gd name="connsiteX23" fmla="*/ 581718 w 765075"/>
              <a:gd name="connsiteY23" fmla="*/ 464344 h 602502"/>
              <a:gd name="connsiteX24" fmla="*/ 529331 w 765075"/>
              <a:gd name="connsiteY24" fmla="*/ 435768 h 602502"/>
              <a:gd name="connsiteX25" fmla="*/ 467419 w 765075"/>
              <a:gd name="connsiteY25" fmla="*/ 423863 h 602502"/>
              <a:gd name="connsiteX26" fmla="*/ 443606 w 765075"/>
              <a:gd name="connsiteY26" fmla="*/ 376238 h 602502"/>
              <a:gd name="connsiteX27" fmla="*/ 445987 w 765075"/>
              <a:gd name="connsiteY27" fmla="*/ 319088 h 602502"/>
              <a:gd name="connsiteX28" fmla="*/ 474562 w 765075"/>
              <a:gd name="connsiteY28" fmla="*/ 285750 h 602502"/>
              <a:gd name="connsiteX29" fmla="*/ 493612 w 765075"/>
              <a:gd name="connsiteY29" fmla="*/ 228600 h 602502"/>
              <a:gd name="connsiteX30" fmla="*/ 498375 w 765075"/>
              <a:gd name="connsiteY30" fmla="*/ 178594 h 602502"/>
              <a:gd name="connsiteX31" fmla="*/ 462656 w 765075"/>
              <a:gd name="connsiteY31" fmla="*/ 150019 h 602502"/>
              <a:gd name="connsiteX32" fmla="*/ 438844 w 765075"/>
              <a:gd name="connsiteY32" fmla="*/ 95250 h 602502"/>
              <a:gd name="connsiteX33" fmla="*/ 412650 w 765075"/>
              <a:gd name="connsiteY33" fmla="*/ 52388 h 602502"/>
              <a:gd name="connsiteX34" fmla="*/ 326925 w 765075"/>
              <a:gd name="connsiteY34" fmla="*/ 11907 h 602502"/>
              <a:gd name="connsiteX35" fmla="*/ 288825 w 765075"/>
              <a:gd name="connsiteY35" fmla="*/ 0 h 602502"/>
              <a:gd name="connsiteX36" fmla="*/ 267394 w 765075"/>
              <a:gd name="connsiteY36" fmla="*/ 4763 h 602502"/>
              <a:gd name="connsiteX37" fmla="*/ 255487 w 765075"/>
              <a:gd name="connsiteY37" fmla="*/ 7144 h 602502"/>
              <a:gd name="connsiteX38" fmla="*/ 215006 w 765075"/>
              <a:gd name="connsiteY38" fmla="*/ 52388 h 602502"/>
              <a:gd name="connsiteX39" fmla="*/ 157856 w 765075"/>
              <a:gd name="connsiteY39" fmla="*/ 116682 h 602502"/>
              <a:gd name="connsiteX40" fmla="*/ 134044 w 765075"/>
              <a:gd name="connsiteY40" fmla="*/ 192882 h 602502"/>
              <a:gd name="connsiteX41" fmla="*/ 114994 w 765075"/>
              <a:gd name="connsiteY41" fmla="*/ 240507 h 602502"/>
              <a:gd name="connsiteX42" fmla="*/ 62606 w 765075"/>
              <a:gd name="connsiteY42" fmla="*/ 235744 h 602502"/>
              <a:gd name="connsiteX43" fmla="*/ 34031 w 765075"/>
              <a:gd name="connsiteY43" fmla="*/ 219076 h 602502"/>
              <a:gd name="connsiteX44" fmla="*/ 10219 w 765075"/>
              <a:gd name="connsiteY44" fmla="*/ 276225 h 602502"/>
              <a:gd name="connsiteX45" fmla="*/ 12600 w 765075"/>
              <a:gd name="connsiteY45" fmla="*/ 302419 h 602502"/>
              <a:gd name="connsiteX46" fmla="*/ 694 w 765075"/>
              <a:gd name="connsiteY46" fmla="*/ 338138 h 602502"/>
              <a:gd name="connsiteX0" fmla="*/ 694 w 765075"/>
              <a:gd name="connsiteY0" fmla="*/ 338138 h 602502"/>
              <a:gd name="connsiteX1" fmla="*/ 84037 w 765075"/>
              <a:gd name="connsiteY1" fmla="*/ 369094 h 602502"/>
              <a:gd name="connsiteX2" fmla="*/ 155475 w 765075"/>
              <a:gd name="connsiteY2" fmla="*/ 390525 h 602502"/>
              <a:gd name="connsiteX3" fmla="*/ 222150 w 765075"/>
              <a:gd name="connsiteY3" fmla="*/ 414338 h 602502"/>
              <a:gd name="connsiteX4" fmla="*/ 305494 w 765075"/>
              <a:gd name="connsiteY4" fmla="*/ 459582 h 602502"/>
              <a:gd name="connsiteX5" fmla="*/ 367406 w 765075"/>
              <a:gd name="connsiteY5" fmla="*/ 481013 h 602502"/>
              <a:gd name="connsiteX6" fmla="*/ 436462 w 765075"/>
              <a:gd name="connsiteY6" fmla="*/ 497682 h 602502"/>
              <a:gd name="connsiteX7" fmla="*/ 505518 w 765075"/>
              <a:gd name="connsiteY7" fmla="*/ 533400 h 602502"/>
              <a:gd name="connsiteX8" fmla="*/ 557906 w 765075"/>
              <a:gd name="connsiteY8" fmla="*/ 559593 h 602502"/>
              <a:gd name="connsiteX9" fmla="*/ 629344 w 765075"/>
              <a:gd name="connsiteY9" fmla="*/ 559594 h 602502"/>
              <a:gd name="connsiteX10" fmla="*/ 667444 w 765075"/>
              <a:gd name="connsiteY10" fmla="*/ 573882 h 602502"/>
              <a:gd name="connsiteX11" fmla="*/ 724595 w 765075"/>
              <a:gd name="connsiteY11" fmla="*/ 602457 h 602502"/>
              <a:gd name="connsiteX12" fmla="*/ 755550 w 765075"/>
              <a:gd name="connsiteY12" fmla="*/ 566738 h 602502"/>
              <a:gd name="connsiteX13" fmla="*/ 765075 w 765075"/>
              <a:gd name="connsiteY13" fmla="*/ 547688 h 602502"/>
              <a:gd name="connsiteX14" fmla="*/ 726975 w 765075"/>
              <a:gd name="connsiteY14" fmla="*/ 535781 h 602502"/>
              <a:gd name="connsiteX15" fmla="*/ 672206 w 765075"/>
              <a:gd name="connsiteY15" fmla="*/ 521494 h 602502"/>
              <a:gd name="connsiteX16" fmla="*/ 691256 w 765075"/>
              <a:gd name="connsiteY16" fmla="*/ 495300 h 602502"/>
              <a:gd name="connsiteX17" fmla="*/ 660299 w 765075"/>
              <a:gd name="connsiteY17" fmla="*/ 488157 h 602502"/>
              <a:gd name="connsiteX18" fmla="*/ 655539 w 765075"/>
              <a:gd name="connsiteY18" fmla="*/ 457201 h 602502"/>
              <a:gd name="connsiteX19" fmla="*/ 696018 w 765075"/>
              <a:gd name="connsiteY19" fmla="*/ 461963 h 602502"/>
              <a:gd name="connsiteX20" fmla="*/ 679350 w 765075"/>
              <a:gd name="connsiteY20" fmla="*/ 426244 h 602502"/>
              <a:gd name="connsiteX21" fmla="*/ 655537 w 765075"/>
              <a:gd name="connsiteY21" fmla="*/ 435769 h 602502"/>
              <a:gd name="connsiteX22" fmla="*/ 622200 w 765075"/>
              <a:gd name="connsiteY22" fmla="*/ 457200 h 602502"/>
              <a:gd name="connsiteX23" fmla="*/ 581718 w 765075"/>
              <a:gd name="connsiteY23" fmla="*/ 464344 h 602502"/>
              <a:gd name="connsiteX24" fmla="*/ 529331 w 765075"/>
              <a:gd name="connsiteY24" fmla="*/ 435768 h 602502"/>
              <a:gd name="connsiteX25" fmla="*/ 467419 w 765075"/>
              <a:gd name="connsiteY25" fmla="*/ 423863 h 602502"/>
              <a:gd name="connsiteX26" fmla="*/ 443606 w 765075"/>
              <a:gd name="connsiteY26" fmla="*/ 376238 h 602502"/>
              <a:gd name="connsiteX27" fmla="*/ 445987 w 765075"/>
              <a:gd name="connsiteY27" fmla="*/ 319088 h 602502"/>
              <a:gd name="connsiteX28" fmla="*/ 474562 w 765075"/>
              <a:gd name="connsiteY28" fmla="*/ 285750 h 602502"/>
              <a:gd name="connsiteX29" fmla="*/ 493612 w 765075"/>
              <a:gd name="connsiteY29" fmla="*/ 228600 h 602502"/>
              <a:gd name="connsiteX30" fmla="*/ 498375 w 765075"/>
              <a:gd name="connsiteY30" fmla="*/ 178594 h 602502"/>
              <a:gd name="connsiteX31" fmla="*/ 462656 w 765075"/>
              <a:gd name="connsiteY31" fmla="*/ 150019 h 602502"/>
              <a:gd name="connsiteX32" fmla="*/ 438844 w 765075"/>
              <a:gd name="connsiteY32" fmla="*/ 95250 h 602502"/>
              <a:gd name="connsiteX33" fmla="*/ 412650 w 765075"/>
              <a:gd name="connsiteY33" fmla="*/ 52388 h 602502"/>
              <a:gd name="connsiteX34" fmla="*/ 341212 w 765075"/>
              <a:gd name="connsiteY34" fmla="*/ 9526 h 602502"/>
              <a:gd name="connsiteX35" fmla="*/ 288825 w 765075"/>
              <a:gd name="connsiteY35" fmla="*/ 0 h 602502"/>
              <a:gd name="connsiteX36" fmla="*/ 267394 w 765075"/>
              <a:gd name="connsiteY36" fmla="*/ 4763 h 602502"/>
              <a:gd name="connsiteX37" fmla="*/ 255487 w 765075"/>
              <a:gd name="connsiteY37" fmla="*/ 7144 h 602502"/>
              <a:gd name="connsiteX38" fmla="*/ 215006 w 765075"/>
              <a:gd name="connsiteY38" fmla="*/ 52388 h 602502"/>
              <a:gd name="connsiteX39" fmla="*/ 157856 w 765075"/>
              <a:gd name="connsiteY39" fmla="*/ 116682 h 602502"/>
              <a:gd name="connsiteX40" fmla="*/ 134044 w 765075"/>
              <a:gd name="connsiteY40" fmla="*/ 192882 h 602502"/>
              <a:gd name="connsiteX41" fmla="*/ 114994 w 765075"/>
              <a:gd name="connsiteY41" fmla="*/ 240507 h 602502"/>
              <a:gd name="connsiteX42" fmla="*/ 62606 w 765075"/>
              <a:gd name="connsiteY42" fmla="*/ 235744 h 602502"/>
              <a:gd name="connsiteX43" fmla="*/ 34031 w 765075"/>
              <a:gd name="connsiteY43" fmla="*/ 219076 h 602502"/>
              <a:gd name="connsiteX44" fmla="*/ 10219 w 765075"/>
              <a:gd name="connsiteY44" fmla="*/ 276225 h 602502"/>
              <a:gd name="connsiteX45" fmla="*/ 12600 w 765075"/>
              <a:gd name="connsiteY45" fmla="*/ 302419 h 602502"/>
              <a:gd name="connsiteX46" fmla="*/ 694 w 765075"/>
              <a:gd name="connsiteY46" fmla="*/ 338138 h 602502"/>
              <a:gd name="connsiteX0" fmla="*/ 694 w 765075"/>
              <a:gd name="connsiteY0" fmla="*/ 338138 h 602502"/>
              <a:gd name="connsiteX1" fmla="*/ 84037 w 765075"/>
              <a:gd name="connsiteY1" fmla="*/ 369094 h 602502"/>
              <a:gd name="connsiteX2" fmla="*/ 155475 w 765075"/>
              <a:gd name="connsiteY2" fmla="*/ 390525 h 602502"/>
              <a:gd name="connsiteX3" fmla="*/ 222150 w 765075"/>
              <a:gd name="connsiteY3" fmla="*/ 414338 h 602502"/>
              <a:gd name="connsiteX4" fmla="*/ 305494 w 765075"/>
              <a:gd name="connsiteY4" fmla="*/ 459582 h 602502"/>
              <a:gd name="connsiteX5" fmla="*/ 367406 w 765075"/>
              <a:gd name="connsiteY5" fmla="*/ 481013 h 602502"/>
              <a:gd name="connsiteX6" fmla="*/ 436462 w 765075"/>
              <a:gd name="connsiteY6" fmla="*/ 497682 h 602502"/>
              <a:gd name="connsiteX7" fmla="*/ 505518 w 765075"/>
              <a:gd name="connsiteY7" fmla="*/ 533400 h 602502"/>
              <a:gd name="connsiteX8" fmla="*/ 557906 w 765075"/>
              <a:gd name="connsiteY8" fmla="*/ 559593 h 602502"/>
              <a:gd name="connsiteX9" fmla="*/ 629344 w 765075"/>
              <a:gd name="connsiteY9" fmla="*/ 559594 h 602502"/>
              <a:gd name="connsiteX10" fmla="*/ 667444 w 765075"/>
              <a:gd name="connsiteY10" fmla="*/ 573882 h 602502"/>
              <a:gd name="connsiteX11" fmla="*/ 724595 w 765075"/>
              <a:gd name="connsiteY11" fmla="*/ 602457 h 602502"/>
              <a:gd name="connsiteX12" fmla="*/ 755550 w 765075"/>
              <a:gd name="connsiteY12" fmla="*/ 566738 h 602502"/>
              <a:gd name="connsiteX13" fmla="*/ 765075 w 765075"/>
              <a:gd name="connsiteY13" fmla="*/ 547688 h 602502"/>
              <a:gd name="connsiteX14" fmla="*/ 726975 w 765075"/>
              <a:gd name="connsiteY14" fmla="*/ 535781 h 602502"/>
              <a:gd name="connsiteX15" fmla="*/ 672206 w 765075"/>
              <a:gd name="connsiteY15" fmla="*/ 521494 h 602502"/>
              <a:gd name="connsiteX16" fmla="*/ 691256 w 765075"/>
              <a:gd name="connsiteY16" fmla="*/ 495300 h 602502"/>
              <a:gd name="connsiteX17" fmla="*/ 660299 w 765075"/>
              <a:gd name="connsiteY17" fmla="*/ 488157 h 602502"/>
              <a:gd name="connsiteX18" fmla="*/ 655539 w 765075"/>
              <a:gd name="connsiteY18" fmla="*/ 457201 h 602502"/>
              <a:gd name="connsiteX19" fmla="*/ 696018 w 765075"/>
              <a:gd name="connsiteY19" fmla="*/ 461963 h 602502"/>
              <a:gd name="connsiteX20" fmla="*/ 679350 w 765075"/>
              <a:gd name="connsiteY20" fmla="*/ 426244 h 602502"/>
              <a:gd name="connsiteX21" fmla="*/ 655537 w 765075"/>
              <a:gd name="connsiteY21" fmla="*/ 435769 h 602502"/>
              <a:gd name="connsiteX22" fmla="*/ 622200 w 765075"/>
              <a:gd name="connsiteY22" fmla="*/ 457200 h 602502"/>
              <a:gd name="connsiteX23" fmla="*/ 581718 w 765075"/>
              <a:gd name="connsiteY23" fmla="*/ 464344 h 602502"/>
              <a:gd name="connsiteX24" fmla="*/ 529331 w 765075"/>
              <a:gd name="connsiteY24" fmla="*/ 435768 h 602502"/>
              <a:gd name="connsiteX25" fmla="*/ 467419 w 765075"/>
              <a:gd name="connsiteY25" fmla="*/ 423863 h 602502"/>
              <a:gd name="connsiteX26" fmla="*/ 443606 w 765075"/>
              <a:gd name="connsiteY26" fmla="*/ 376238 h 602502"/>
              <a:gd name="connsiteX27" fmla="*/ 445987 w 765075"/>
              <a:gd name="connsiteY27" fmla="*/ 319088 h 602502"/>
              <a:gd name="connsiteX28" fmla="*/ 474562 w 765075"/>
              <a:gd name="connsiteY28" fmla="*/ 285750 h 602502"/>
              <a:gd name="connsiteX29" fmla="*/ 493612 w 765075"/>
              <a:gd name="connsiteY29" fmla="*/ 228600 h 602502"/>
              <a:gd name="connsiteX30" fmla="*/ 498375 w 765075"/>
              <a:gd name="connsiteY30" fmla="*/ 178594 h 602502"/>
              <a:gd name="connsiteX31" fmla="*/ 462656 w 765075"/>
              <a:gd name="connsiteY31" fmla="*/ 150019 h 602502"/>
              <a:gd name="connsiteX32" fmla="*/ 438844 w 765075"/>
              <a:gd name="connsiteY32" fmla="*/ 95250 h 602502"/>
              <a:gd name="connsiteX33" fmla="*/ 412650 w 765075"/>
              <a:gd name="connsiteY33" fmla="*/ 52388 h 602502"/>
              <a:gd name="connsiteX34" fmla="*/ 341212 w 765075"/>
              <a:gd name="connsiteY34" fmla="*/ 9526 h 602502"/>
              <a:gd name="connsiteX35" fmla="*/ 288825 w 765075"/>
              <a:gd name="connsiteY35" fmla="*/ 0 h 602502"/>
              <a:gd name="connsiteX36" fmla="*/ 255487 w 765075"/>
              <a:gd name="connsiteY36" fmla="*/ 7144 h 602502"/>
              <a:gd name="connsiteX37" fmla="*/ 215006 w 765075"/>
              <a:gd name="connsiteY37" fmla="*/ 52388 h 602502"/>
              <a:gd name="connsiteX38" fmla="*/ 157856 w 765075"/>
              <a:gd name="connsiteY38" fmla="*/ 116682 h 602502"/>
              <a:gd name="connsiteX39" fmla="*/ 134044 w 765075"/>
              <a:gd name="connsiteY39" fmla="*/ 192882 h 602502"/>
              <a:gd name="connsiteX40" fmla="*/ 114994 w 765075"/>
              <a:gd name="connsiteY40" fmla="*/ 240507 h 602502"/>
              <a:gd name="connsiteX41" fmla="*/ 62606 w 765075"/>
              <a:gd name="connsiteY41" fmla="*/ 235744 h 602502"/>
              <a:gd name="connsiteX42" fmla="*/ 34031 w 765075"/>
              <a:gd name="connsiteY42" fmla="*/ 219076 h 602502"/>
              <a:gd name="connsiteX43" fmla="*/ 10219 w 765075"/>
              <a:gd name="connsiteY43" fmla="*/ 276225 h 602502"/>
              <a:gd name="connsiteX44" fmla="*/ 12600 w 765075"/>
              <a:gd name="connsiteY44" fmla="*/ 302419 h 602502"/>
              <a:gd name="connsiteX45" fmla="*/ 694 w 765075"/>
              <a:gd name="connsiteY45" fmla="*/ 338138 h 602502"/>
              <a:gd name="connsiteX0" fmla="*/ 694 w 765075"/>
              <a:gd name="connsiteY0" fmla="*/ 338138 h 602502"/>
              <a:gd name="connsiteX1" fmla="*/ 84037 w 765075"/>
              <a:gd name="connsiteY1" fmla="*/ 369094 h 602502"/>
              <a:gd name="connsiteX2" fmla="*/ 155475 w 765075"/>
              <a:gd name="connsiteY2" fmla="*/ 390525 h 602502"/>
              <a:gd name="connsiteX3" fmla="*/ 222150 w 765075"/>
              <a:gd name="connsiteY3" fmla="*/ 414338 h 602502"/>
              <a:gd name="connsiteX4" fmla="*/ 305494 w 765075"/>
              <a:gd name="connsiteY4" fmla="*/ 459582 h 602502"/>
              <a:gd name="connsiteX5" fmla="*/ 367406 w 765075"/>
              <a:gd name="connsiteY5" fmla="*/ 481013 h 602502"/>
              <a:gd name="connsiteX6" fmla="*/ 436462 w 765075"/>
              <a:gd name="connsiteY6" fmla="*/ 497682 h 602502"/>
              <a:gd name="connsiteX7" fmla="*/ 505518 w 765075"/>
              <a:gd name="connsiteY7" fmla="*/ 533400 h 602502"/>
              <a:gd name="connsiteX8" fmla="*/ 557906 w 765075"/>
              <a:gd name="connsiteY8" fmla="*/ 559593 h 602502"/>
              <a:gd name="connsiteX9" fmla="*/ 629344 w 765075"/>
              <a:gd name="connsiteY9" fmla="*/ 559594 h 602502"/>
              <a:gd name="connsiteX10" fmla="*/ 667444 w 765075"/>
              <a:gd name="connsiteY10" fmla="*/ 573882 h 602502"/>
              <a:gd name="connsiteX11" fmla="*/ 724595 w 765075"/>
              <a:gd name="connsiteY11" fmla="*/ 602457 h 602502"/>
              <a:gd name="connsiteX12" fmla="*/ 755550 w 765075"/>
              <a:gd name="connsiteY12" fmla="*/ 566738 h 602502"/>
              <a:gd name="connsiteX13" fmla="*/ 765075 w 765075"/>
              <a:gd name="connsiteY13" fmla="*/ 547688 h 602502"/>
              <a:gd name="connsiteX14" fmla="*/ 726975 w 765075"/>
              <a:gd name="connsiteY14" fmla="*/ 535781 h 602502"/>
              <a:gd name="connsiteX15" fmla="*/ 672206 w 765075"/>
              <a:gd name="connsiteY15" fmla="*/ 521494 h 602502"/>
              <a:gd name="connsiteX16" fmla="*/ 691256 w 765075"/>
              <a:gd name="connsiteY16" fmla="*/ 495300 h 602502"/>
              <a:gd name="connsiteX17" fmla="*/ 660299 w 765075"/>
              <a:gd name="connsiteY17" fmla="*/ 488157 h 602502"/>
              <a:gd name="connsiteX18" fmla="*/ 655539 w 765075"/>
              <a:gd name="connsiteY18" fmla="*/ 457201 h 602502"/>
              <a:gd name="connsiteX19" fmla="*/ 696018 w 765075"/>
              <a:gd name="connsiteY19" fmla="*/ 461963 h 602502"/>
              <a:gd name="connsiteX20" fmla="*/ 679350 w 765075"/>
              <a:gd name="connsiteY20" fmla="*/ 426244 h 602502"/>
              <a:gd name="connsiteX21" fmla="*/ 655537 w 765075"/>
              <a:gd name="connsiteY21" fmla="*/ 435769 h 602502"/>
              <a:gd name="connsiteX22" fmla="*/ 622200 w 765075"/>
              <a:gd name="connsiteY22" fmla="*/ 457200 h 602502"/>
              <a:gd name="connsiteX23" fmla="*/ 581718 w 765075"/>
              <a:gd name="connsiteY23" fmla="*/ 464344 h 602502"/>
              <a:gd name="connsiteX24" fmla="*/ 529331 w 765075"/>
              <a:gd name="connsiteY24" fmla="*/ 435768 h 602502"/>
              <a:gd name="connsiteX25" fmla="*/ 467419 w 765075"/>
              <a:gd name="connsiteY25" fmla="*/ 423863 h 602502"/>
              <a:gd name="connsiteX26" fmla="*/ 443606 w 765075"/>
              <a:gd name="connsiteY26" fmla="*/ 376238 h 602502"/>
              <a:gd name="connsiteX27" fmla="*/ 445987 w 765075"/>
              <a:gd name="connsiteY27" fmla="*/ 319088 h 602502"/>
              <a:gd name="connsiteX28" fmla="*/ 474562 w 765075"/>
              <a:gd name="connsiteY28" fmla="*/ 285750 h 602502"/>
              <a:gd name="connsiteX29" fmla="*/ 493612 w 765075"/>
              <a:gd name="connsiteY29" fmla="*/ 228600 h 602502"/>
              <a:gd name="connsiteX30" fmla="*/ 498375 w 765075"/>
              <a:gd name="connsiteY30" fmla="*/ 178594 h 602502"/>
              <a:gd name="connsiteX31" fmla="*/ 462656 w 765075"/>
              <a:gd name="connsiteY31" fmla="*/ 150019 h 602502"/>
              <a:gd name="connsiteX32" fmla="*/ 438844 w 765075"/>
              <a:gd name="connsiteY32" fmla="*/ 95250 h 602502"/>
              <a:gd name="connsiteX33" fmla="*/ 412650 w 765075"/>
              <a:gd name="connsiteY33" fmla="*/ 52388 h 602502"/>
              <a:gd name="connsiteX34" fmla="*/ 341212 w 765075"/>
              <a:gd name="connsiteY34" fmla="*/ 9526 h 602502"/>
              <a:gd name="connsiteX35" fmla="*/ 288825 w 765075"/>
              <a:gd name="connsiteY35" fmla="*/ 0 h 602502"/>
              <a:gd name="connsiteX36" fmla="*/ 215006 w 765075"/>
              <a:gd name="connsiteY36" fmla="*/ 52388 h 602502"/>
              <a:gd name="connsiteX37" fmla="*/ 157856 w 765075"/>
              <a:gd name="connsiteY37" fmla="*/ 116682 h 602502"/>
              <a:gd name="connsiteX38" fmla="*/ 134044 w 765075"/>
              <a:gd name="connsiteY38" fmla="*/ 192882 h 602502"/>
              <a:gd name="connsiteX39" fmla="*/ 114994 w 765075"/>
              <a:gd name="connsiteY39" fmla="*/ 240507 h 602502"/>
              <a:gd name="connsiteX40" fmla="*/ 62606 w 765075"/>
              <a:gd name="connsiteY40" fmla="*/ 235744 h 602502"/>
              <a:gd name="connsiteX41" fmla="*/ 34031 w 765075"/>
              <a:gd name="connsiteY41" fmla="*/ 219076 h 602502"/>
              <a:gd name="connsiteX42" fmla="*/ 10219 w 765075"/>
              <a:gd name="connsiteY42" fmla="*/ 276225 h 602502"/>
              <a:gd name="connsiteX43" fmla="*/ 12600 w 765075"/>
              <a:gd name="connsiteY43" fmla="*/ 302419 h 602502"/>
              <a:gd name="connsiteX44" fmla="*/ 694 w 765075"/>
              <a:gd name="connsiteY44" fmla="*/ 338138 h 602502"/>
              <a:gd name="connsiteX0" fmla="*/ 694 w 765075"/>
              <a:gd name="connsiteY0" fmla="*/ 331829 h 596193"/>
              <a:gd name="connsiteX1" fmla="*/ 84037 w 765075"/>
              <a:gd name="connsiteY1" fmla="*/ 362785 h 596193"/>
              <a:gd name="connsiteX2" fmla="*/ 155475 w 765075"/>
              <a:gd name="connsiteY2" fmla="*/ 384216 h 596193"/>
              <a:gd name="connsiteX3" fmla="*/ 222150 w 765075"/>
              <a:gd name="connsiteY3" fmla="*/ 408029 h 596193"/>
              <a:gd name="connsiteX4" fmla="*/ 305494 w 765075"/>
              <a:gd name="connsiteY4" fmla="*/ 453273 h 596193"/>
              <a:gd name="connsiteX5" fmla="*/ 367406 w 765075"/>
              <a:gd name="connsiteY5" fmla="*/ 474704 h 596193"/>
              <a:gd name="connsiteX6" fmla="*/ 436462 w 765075"/>
              <a:gd name="connsiteY6" fmla="*/ 491373 h 596193"/>
              <a:gd name="connsiteX7" fmla="*/ 505518 w 765075"/>
              <a:gd name="connsiteY7" fmla="*/ 527091 h 596193"/>
              <a:gd name="connsiteX8" fmla="*/ 557906 w 765075"/>
              <a:gd name="connsiteY8" fmla="*/ 553284 h 596193"/>
              <a:gd name="connsiteX9" fmla="*/ 629344 w 765075"/>
              <a:gd name="connsiteY9" fmla="*/ 553285 h 596193"/>
              <a:gd name="connsiteX10" fmla="*/ 667444 w 765075"/>
              <a:gd name="connsiteY10" fmla="*/ 567573 h 596193"/>
              <a:gd name="connsiteX11" fmla="*/ 724595 w 765075"/>
              <a:gd name="connsiteY11" fmla="*/ 596148 h 596193"/>
              <a:gd name="connsiteX12" fmla="*/ 755550 w 765075"/>
              <a:gd name="connsiteY12" fmla="*/ 560429 h 596193"/>
              <a:gd name="connsiteX13" fmla="*/ 765075 w 765075"/>
              <a:gd name="connsiteY13" fmla="*/ 541379 h 596193"/>
              <a:gd name="connsiteX14" fmla="*/ 726975 w 765075"/>
              <a:gd name="connsiteY14" fmla="*/ 529472 h 596193"/>
              <a:gd name="connsiteX15" fmla="*/ 672206 w 765075"/>
              <a:gd name="connsiteY15" fmla="*/ 515185 h 596193"/>
              <a:gd name="connsiteX16" fmla="*/ 691256 w 765075"/>
              <a:gd name="connsiteY16" fmla="*/ 488991 h 596193"/>
              <a:gd name="connsiteX17" fmla="*/ 660299 w 765075"/>
              <a:gd name="connsiteY17" fmla="*/ 481848 h 596193"/>
              <a:gd name="connsiteX18" fmla="*/ 655539 w 765075"/>
              <a:gd name="connsiteY18" fmla="*/ 450892 h 596193"/>
              <a:gd name="connsiteX19" fmla="*/ 696018 w 765075"/>
              <a:gd name="connsiteY19" fmla="*/ 455654 h 596193"/>
              <a:gd name="connsiteX20" fmla="*/ 679350 w 765075"/>
              <a:gd name="connsiteY20" fmla="*/ 419935 h 596193"/>
              <a:gd name="connsiteX21" fmla="*/ 655537 w 765075"/>
              <a:gd name="connsiteY21" fmla="*/ 429460 h 596193"/>
              <a:gd name="connsiteX22" fmla="*/ 622200 w 765075"/>
              <a:gd name="connsiteY22" fmla="*/ 450891 h 596193"/>
              <a:gd name="connsiteX23" fmla="*/ 581718 w 765075"/>
              <a:gd name="connsiteY23" fmla="*/ 458035 h 596193"/>
              <a:gd name="connsiteX24" fmla="*/ 529331 w 765075"/>
              <a:gd name="connsiteY24" fmla="*/ 429459 h 596193"/>
              <a:gd name="connsiteX25" fmla="*/ 467419 w 765075"/>
              <a:gd name="connsiteY25" fmla="*/ 417554 h 596193"/>
              <a:gd name="connsiteX26" fmla="*/ 443606 w 765075"/>
              <a:gd name="connsiteY26" fmla="*/ 369929 h 596193"/>
              <a:gd name="connsiteX27" fmla="*/ 445987 w 765075"/>
              <a:gd name="connsiteY27" fmla="*/ 312779 h 596193"/>
              <a:gd name="connsiteX28" fmla="*/ 474562 w 765075"/>
              <a:gd name="connsiteY28" fmla="*/ 279441 h 596193"/>
              <a:gd name="connsiteX29" fmla="*/ 493612 w 765075"/>
              <a:gd name="connsiteY29" fmla="*/ 222291 h 596193"/>
              <a:gd name="connsiteX30" fmla="*/ 498375 w 765075"/>
              <a:gd name="connsiteY30" fmla="*/ 172285 h 596193"/>
              <a:gd name="connsiteX31" fmla="*/ 462656 w 765075"/>
              <a:gd name="connsiteY31" fmla="*/ 143710 h 596193"/>
              <a:gd name="connsiteX32" fmla="*/ 438844 w 765075"/>
              <a:gd name="connsiteY32" fmla="*/ 88941 h 596193"/>
              <a:gd name="connsiteX33" fmla="*/ 412650 w 765075"/>
              <a:gd name="connsiteY33" fmla="*/ 46079 h 596193"/>
              <a:gd name="connsiteX34" fmla="*/ 341212 w 765075"/>
              <a:gd name="connsiteY34" fmla="*/ 3217 h 596193"/>
              <a:gd name="connsiteX35" fmla="*/ 307875 w 765075"/>
              <a:gd name="connsiteY35" fmla="*/ 835 h 596193"/>
              <a:gd name="connsiteX36" fmla="*/ 215006 w 765075"/>
              <a:gd name="connsiteY36" fmla="*/ 46079 h 596193"/>
              <a:gd name="connsiteX37" fmla="*/ 157856 w 765075"/>
              <a:gd name="connsiteY37" fmla="*/ 110373 h 596193"/>
              <a:gd name="connsiteX38" fmla="*/ 134044 w 765075"/>
              <a:gd name="connsiteY38" fmla="*/ 186573 h 596193"/>
              <a:gd name="connsiteX39" fmla="*/ 114994 w 765075"/>
              <a:gd name="connsiteY39" fmla="*/ 234198 h 596193"/>
              <a:gd name="connsiteX40" fmla="*/ 62606 w 765075"/>
              <a:gd name="connsiteY40" fmla="*/ 229435 h 596193"/>
              <a:gd name="connsiteX41" fmla="*/ 34031 w 765075"/>
              <a:gd name="connsiteY41" fmla="*/ 212767 h 596193"/>
              <a:gd name="connsiteX42" fmla="*/ 10219 w 765075"/>
              <a:gd name="connsiteY42" fmla="*/ 269916 h 596193"/>
              <a:gd name="connsiteX43" fmla="*/ 12600 w 765075"/>
              <a:gd name="connsiteY43" fmla="*/ 296110 h 596193"/>
              <a:gd name="connsiteX44" fmla="*/ 694 w 765075"/>
              <a:gd name="connsiteY44" fmla="*/ 331829 h 596193"/>
              <a:gd name="connsiteX0" fmla="*/ 694 w 765075"/>
              <a:gd name="connsiteY0" fmla="*/ 334287 h 598651"/>
              <a:gd name="connsiteX1" fmla="*/ 84037 w 765075"/>
              <a:gd name="connsiteY1" fmla="*/ 365243 h 598651"/>
              <a:gd name="connsiteX2" fmla="*/ 155475 w 765075"/>
              <a:gd name="connsiteY2" fmla="*/ 386674 h 598651"/>
              <a:gd name="connsiteX3" fmla="*/ 222150 w 765075"/>
              <a:gd name="connsiteY3" fmla="*/ 410487 h 598651"/>
              <a:gd name="connsiteX4" fmla="*/ 305494 w 765075"/>
              <a:gd name="connsiteY4" fmla="*/ 455731 h 598651"/>
              <a:gd name="connsiteX5" fmla="*/ 367406 w 765075"/>
              <a:gd name="connsiteY5" fmla="*/ 477162 h 598651"/>
              <a:gd name="connsiteX6" fmla="*/ 436462 w 765075"/>
              <a:gd name="connsiteY6" fmla="*/ 493831 h 598651"/>
              <a:gd name="connsiteX7" fmla="*/ 505518 w 765075"/>
              <a:gd name="connsiteY7" fmla="*/ 529549 h 598651"/>
              <a:gd name="connsiteX8" fmla="*/ 557906 w 765075"/>
              <a:gd name="connsiteY8" fmla="*/ 555742 h 598651"/>
              <a:gd name="connsiteX9" fmla="*/ 629344 w 765075"/>
              <a:gd name="connsiteY9" fmla="*/ 555743 h 598651"/>
              <a:gd name="connsiteX10" fmla="*/ 667444 w 765075"/>
              <a:gd name="connsiteY10" fmla="*/ 570031 h 598651"/>
              <a:gd name="connsiteX11" fmla="*/ 724595 w 765075"/>
              <a:gd name="connsiteY11" fmla="*/ 598606 h 598651"/>
              <a:gd name="connsiteX12" fmla="*/ 755550 w 765075"/>
              <a:gd name="connsiteY12" fmla="*/ 562887 h 598651"/>
              <a:gd name="connsiteX13" fmla="*/ 765075 w 765075"/>
              <a:gd name="connsiteY13" fmla="*/ 543837 h 598651"/>
              <a:gd name="connsiteX14" fmla="*/ 726975 w 765075"/>
              <a:gd name="connsiteY14" fmla="*/ 531930 h 598651"/>
              <a:gd name="connsiteX15" fmla="*/ 672206 w 765075"/>
              <a:gd name="connsiteY15" fmla="*/ 517643 h 598651"/>
              <a:gd name="connsiteX16" fmla="*/ 691256 w 765075"/>
              <a:gd name="connsiteY16" fmla="*/ 491449 h 598651"/>
              <a:gd name="connsiteX17" fmla="*/ 660299 w 765075"/>
              <a:gd name="connsiteY17" fmla="*/ 484306 h 598651"/>
              <a:gd name="connsiteX18" fmla="*/ 655539 w 765075"/>
              <a:gd name="connsiteY18" fmla="*/ 453350 h 598651"/>
              <a:gd name="connsiteX19" fmla="*/ 696018 w 765075"/>
              <a:gd name="connsiteY19" fmla="*/ 458112 h 598651"/>
              <a:gd name="connsiteX20" fmla="*/ 679350 w 765075"/>
              <a:gd name="connsiteY20" fmla="*/ 422393 h 598651"/>
              <a:gd name="connsiteX21" fmla="*/ 655537 w 765075"/>
              <a:gd name="connsiteY21" fmla="*/ 431918 h 598651"/>
              <a:gd name="connsiteX22" fmla="*/ 622200 w 765075"/>
              <a:gd name="connsiteY22" fmla="*/ 453349 h 598651"/>
              <a:gd name="connsiteX23" fmla="*/ 581718 w 765075"/>
              <a:gd name="connsiteY23" fmla="*/ 460493 h 598651"/>
              <a:gd name="connsiteX24" fmla="*/ 529331 w 765075"/>
              <a:gd name="connsiteY24" fmla="*/ 431917 h 598651"/>
              <a:gd name="connsiteX25" fmla="*/ 467419 w 765075"/>
              <a:gd name="connsiteY25" fmla="*/ 420012 h 598651"/>
              <a:gd name="connsiteX26" fmla="*/ 443606 w 765075"/>
              <a:gd name="connsiteY26" fmla="*/ 372387 h 598651"/>
              <a:gd name="connsiteX27" fmla="*/ 445987 w 765075"/>
              <a:gd name="connsiteY27" fmla="*/ 315237 h 598651"/>
              <a:gd name="connsiteX28" fmla="*/ 474562 w 765075"/>
              <a:gd name="connsiteY28" fmla="*/ 281899 h 598651"/>
              <a:gd name="connsiteX29" fmla="*/ 493612 w 765075"/>
              <a:gd name="connsiteY29" fmla="*/ 224749 h 598651"/>
              <a:gd name="connsiteX30" fmla="*/ 498375 w 765075"/>
              <a:gd name="connsiteY30" fmla="*/ 174743 h 598651"/>
              <a:gd name="connsiteX31" fmla="*/ 462656 w 765075"/>
              <a:gd name="connsiteY31" fmla="*/ 146168 h 598651"/>
              <a:gd name="connsiteX32" fmla="*/ 438844 w 765075"/>
              <a:gd name="connsiteY32" fmla="*/ 91399 h 598651"/>
              <a:gd name="connsiteX33" fmla="*/ 412650 w 765075"/>
              <a:gd name="connsiteY33" fmla="*/ 48537 h 598651"/>
              <a:gd name="connsiteX34" fmla="*/ 341212 w 765075"/>
              <a:gd name="connsiteY34" fmla="*/ 5675 h 598651"/>
              <a:gd name="connsiteX35" fmla="*/ 307875 w 765075"/>
              <a:gd name="connsiteY35" fmla="*/ 3293 h 598651"/>
              <a:gd name="connsiteX36" fmla="*/ 250726 w 765075"/>
              <a:gd name="connsiteY36" fmla="*/ 31868 h 598651"/>
              <a:gd name="connsiteX37" fmla="*/ 215006 w 765075"/>
              <a:gd name="connsiteY37" fmla="*/ 48537 h 598651"/>
              <a:gd name="connsiteX38" fmla="*/ 157856 w 765075"/>
              <a:gd name="connsiteY38" fmla="*/ 112831 h 598651"/>
              <a:gd name="connsiteX39" fmla="*/ 134044 w 765075"/>
              <a:gd name="connsiteY39" fmla="*/ 189031 h 598651"/>
              <a:gd name="connsiteX40" fmla="*/ 114994 w 765075"/>
              <a:gd name="connsiteY40" fmla="*/ 236656 h 598651"/>
              <a:gd name="connsiteX41" fmla="*/ 62606 w 765075"/>
              <a:gd name="connsiteY41" fmla="*/ 231893 h 598651"/>
              <a:gd name="connsiteX42" fmla="*/ 34031 w 765075"/>
              <a:gd name="connsiteY42" fmla="*/ 215225 h 598651"/>
              <a:gd name="connsiteX43" fmla="*/ 10219 w 765075"/>
              <a:gd name="connsiteY43" fmla="*/ 272374 h 598651"/>
              <a:gd name="connsiteX44" fmla="*/ 12600 w 765075"/>
              <a:gd name="connsiteY44" fmla="*/ 298568 h 598651"/>
              <a:gd name="connsiteX45" fmla="*/ 694 w 765075"/>
              <a:gd name="connsiteY45" fmla="*/ 334287 h 598651"/>
              <a:gd name="connsiteX0" fmla="*/ 694 w 765075"/>
              <a:gd name="connsiteY0" fmla="*/ 335614 h 599978"/>
              <a:gd name="connsiteX1" fmla="*/ 84037 w 765075"/>
              <a:gd name="connsiteY1" fmla="*/ 366570 h 599978"/>
              <a:gd name="connsiteX2" fmla="*/ 155475 w 765075"/>
              <a:gd name="connsiteY2" fmla="*/ 388001 h 599978"/>
              <a:gd name="connsiteX3" fmla="*/ 222150 w 765075"/>
              <a:gd name="connsiteY3" fmla="*/ 411814 h 599978"/>
              <a:gd name="connsiteX4" fmla="*/ 305494 w 765075"/>
              <a:gd name="connsiteY4" fmla="*/ 457058 h 599978"/>
              <a:gd name="connsiteX5" fmla="*/ 367406 w 765075"/>
              <a:gd name="connsiteY5" fmla="*/ 478489 h 599978"/>
              <a:gd name="connsiteX6" fmla="*/ 436462 w 765075"/>
              <a:gd name="connsiteY6" fmla="*/ 495158 h 599978"/>
              <a:gd name="connsiteX7" fmla="*/ 505518 w 765075"/>
              <a:gd name="connsiteY7" fmla="*/ 530876 h 599978"/>
              <a:gd name="connsiteX8" fmla="*/ 557906 w 765075"/>
              <a:gd name="connsiteY8" fmla="*/ 557069 h 599978"/>
              <a:gd name="connsiteX9" fmla="*/ 629344 w 765075"/>
              <a:gd name="connsiteY9" fmla="*/ 557070 h 599978"/>
              <a:gd name="connsiteX10" fmla="*/ 667444 w 765075"/>
              <a:gd name="connsiteY10" fmla="*/ 571358 h 599978"/>
              <a:gd name="connsiteX11" fmla="*/ 724595 w 765075"/>
              <a:gd name="connsiteY11" fmla="*/ 599933 h 599978"/>
              <a:gd name="connsiteX12" fmla="*/ 755550 w 765075"/>
              <a:gd name="connsiteY12" fmla="*/ 564214 h 599978"/>
              <a:gd name="connsiteX13" fmla="*/ 765075 w 765075"/>
              <a:gd name="connsiteY13" fmla="*/ 545164 h 599978"/>
              <a:gd name="connsiteX14" fmla="*/ 726975 w 765075"/>
              <a:gd name="connsiteY14" fmla="*/ 533257 h 599978"/>
              <a:gd name="connsiteX15" fmla="*/ 672206 w 765075"/>
              <a:gd name="connsiteY15" fmla="*/ 518970 h 599978"/>
              <a:gd name="connsiteX16" fmla="*/ 691256 w 765075"/>
              <a:gd name="connsiteY16" fmla="*/ 492776 h 599978"/>
              <a:gd name="connsiteX17" fmla="*/ 660299 w 765075"/>
              <a:gd name="connsiteY17" fmla="*/ 485633 h 599978"/>
              <a:gd name="connsiteX18" fmla="*/ 655539 w 765075"/>
              <a:gd name="connsiteY18" fmla="*/ 454677 h 599978"/>
              <a:gd name="connsiteX19" fmla="*/ 696018 w 765075"/>
              <a:gd name="connsiteY19" fmla="*/ 459439 h 599978"/>
              <a:gd name="connsiteX20" fmla="*/ 679350 w 765075"/>
              <a:gd name="connsiteY20" fmla="*/ 423720 h 599978"/>
              <a:gd name="connsiteX21" fmla="*/ 655537 w 765075"/>
              <a:gd name="connsiteY21" fmla="*/ 433245 h 599978"/>
              <a:gd name="connsiteX22" fmla="*/ 622200 w 765075"/>
              <a:gd name="connsiteY22" fmla="*/ 454676 h 599978"/>
              <a:gd name="connsiteX23" fmla="*/ 581718 w 765075"/>
              <a:gd name="connsiteY23" fmla="*/ 461820 h 599978"/>
              <a:gd name="connsiteX24" fmla="*/ 529331 w 765075"/>
              <a:gd name="connsiteY24" fmla="*/ 433244 h 599978"/>
              <a:gd name="connsiteX25" fmla="*/ 467419 w 765075"/>
              <a:gd name="connsiteY25" fmla="*/ 421339 h 599978"/>
              <a:gd name="connsiteX26" fmla="*/ 443606 w 765075"/>
              <a:gd name="connsiteY26" fmla="*/ 373714 h 599978"/>
              <a:gd name="connsiteX27" fmla="*/ 445987 w 765075"/>
              <a:gd name="connsiteY27" fmla="*/ 316564 h 599978"/>
              <a:gd name="connsiteX28" fmla="*/ 474562 w 765075"/>
              <a:gd name="connsiteY28" fmla="*/ 283226 h 599978"/>
              <a:gd name="connsiteX29" fmla="*/ 493612 w 765075"/>
              <a:gd name="connsiteY29" fmla="*/ 226076 h 599978"/>
              <a:gd name="connsiteX30" fmla="*/ 498375 w 765075"/>
              <a:gd name="connsiteY30" fmla="*/ 176070 h 599978"/>
              <a:gd name="connsiteX31" fmla="*/ 462656 w 765075"/>
              <a:gd name="connsiteY31" fmla="*/ 147495 h 599978"/>
              <a:gd name="connsiteX32" fmla="*/ 438844 w 765075"/>
              <a:gd name="connsiteY32" fmla="*/ 92726 h 599978"/>
              <a:gd name="connsiteX33" fmla="*/ 412650 w 765075"/>
              <a:gd name="connsiteY33" fmla="*/ 49864 h 599978"/>
              <a:gd name="connsiteX34" fmla="*/ 341212 w 765075"/>
              <a:gd name="connsiteY34" fmla="*/ 7002 h 599978"/>
              <a:gd name="connsiteX35" fmla="*/ 307875 w 765075"/>
              <a:gd name="connsiteY35" fmla="*/ 4620 h 599978"/>
              <a:gd name="connsiteX36" fmla="*/ 262632 w 765075"/>
              <a:gd name="connsiteY36" fmla="*/ 2239 h 599978"/>
              <a:gd name="connsiteX37" fmla="*/ 215006 w 765075"/>
              <a:gd name="connsiteY37" fmla="*/ 49864 h 599978"/>
              <a:gd name="connsiteX38" fmla="*/ 157856 w 765075"/>
              <a:gd name="connsiteY38" fmla="*/ 114158 h 599978"/>
              <a:gd name="connsiteX39" fmla="*/ 134044 w 765075"/>
              <a:gd name="connsiteY39" fmla="*/ 190358 h 599978"/>
              <a:gd name="connsiteX40" fmla="*/ 114994 w 765075"/>
              <a:gd name="connsiteY40" fmla="*/ 237983 h 599978"/>
              <a:gd name="connsiteX41" fmla="*/ 62606 w 765075"/>
              <a:gd name="connsiteY41" fmla="*/ 233220 h 599978"/>
              <a:gd name="connsiteX42" fmla="*/ 34031 w 765075"/>
              <a:gd name="connsiteY42" fmla="*/ 216552 h 599978"/>
              <a:gd name="connsiteX43" fmla="*/ 10219 w 765075"/>
              <a:gd name="connsiteY43" fmla="*/ 273701 h 599978"/>
              <a:gd name="connsiteX44" fmla="*/ 12600 w 765075"/>
              <a:gd name="connsiteY44" fmla="*/ 299895 h 599978"/>
              <a:gd name="connsiteX45" fmla="*/ 694 w 765075"/>
              <a:gd name="connsiteY45" fmla="*/ 335614 h 599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765075" h="599978">
                <a:moveTo>
                  <a:pt x="694" y="335614"/>
                </a:moveTo>
                <a:cubicBezTo>
                  <a:pt x="12600" y="346726"/>
                  <a:pt x="66972" y="360220"/>
                  <a:pt x="84037" y="366570"/>
                </a:cubicBezTo>
                <a:cubicBezTo>
                  <a:pt x="107056" y="375301"/>
                  <a:pt x="132456" y="380460"/>
                  <a:pt x="155475" y="388001"/>
                </a:cubicBezTo>
                <a:cubicBezTo>
                  <a:pt x="178494" y="395542"/>
                  <a:pt x="197147" y="400305"/>
                  <a:pt x="222150" y="411814"/>
                </a:cubicBezTo>
                <a:cubicBezTo>
                  <a:pt x="247153" y="423323"/>
                  <a:pt x="290413" y="448327"/>
                  <a:pt x="305494" y="457058"/>
                </a:cubicBezTo>
                <a:cubicBezTo>
                  <a:pt x="329703" y="468171"/>
                  <a:pt x="351531" y="473727"/>
                  <a:pt x="367406" y="478489"/>
                </a:cubicBezTo>
                <a:cubicBezTo>
                  <a:pt x="389234" y="484839"/>
                  <a:pt x="413443" y="486427"/>
                  <a:pt x="436462" y="495158"/>
                </a:cubicBezTo>
                <a:cubicBezTo>
                  <a:pt x="459481" y="503889"/>
                  <a:pt x="492024" y="524129"/>
                  <a:pt x="505518" y="530876"/>
                </a:cubicBezTo>
                <a:cubicBezTo>
                  <a:pt x="526949" y="540798"/>
                  <a:pt x="537268" y="552703"/>
                  <a:pt x="557906" y="557069"/>
                </a:cubicBezTo>
                <a:cubicBezTo>
                  <a:pt x="578544" y="561435"/>
                  <a:pt x="607913" y="556276"/>
                  <a:pt x="629344" y="557070"/>
                </a:cubicBezTo>
                <a:cubicBezTo>
                  <a:pt x="642830" y="563814"/>
                  <a:pt x="651569" y="564214"/>
                  <a:pt x="667444" y="571358"/>
                </a:cubicBezTo>
                <a:cubicBezTo>
                  <a:pt x="683319" y="578502"/>
                  <a:pt x="709911" y="601124"/>
                  <a:pt x="724595" y="599933"/>
                </a:cubicBezTo>
                <a:cubicBezTo>
                  <a:pt x="739279" y="598742"/>
                  <a:pt x="748803" y="573342"/>
                  <a:pt x="755550" y="564214"/>
                </a:cubicBezTo>
                <a:cubicBezTo>
                  <a:pt x="762297" y="555086"/>
                  <a:pt x="761739" y="555174"/>
                  <a:pt x="765075" y="545164"/>
                </a:cubicBezTo>
                <a:cubicBezTo>
                  <a:pt x="758725" y="540798"/>
                  <a:pt x="736897" y="535241"/>
                  <a:pt x="726975" y="533257"/>
                </a:cubicBezTo>
                <a:cubicBezTo>
                  <a:pt x="713481" y="529288"/>
                  <a:pt x="678159" y="525717"/>
                  <a:pt x="672206" y="518970"/>
                </a:cubicBezTo>
                <a:cubicBezTo>
                  <a:pt x="666253" y="512223"/>
                  <a:pt x="693240" y="498332"/>
                  <a:pt x="691256" y="492776"/>
                </a:cubicBezTo>
                <a:cubicBezTo>
                  <a:pt x="689272" y="487220"/>
                  <a:pt x="662680" y="489205"/>
                  <a:pt x="660299" y="485633"/>
                </a:cubicBezTo>
                <a:cubicBezTo>
                  <a:pt x="657918" y="482061"/>
                  <a:pt x="649586" y="459043"/>
                  <a:pt x="655539" y="454677"/>
                </a:cubicBezTo>
                <a:cubicBezTo>
                  <a:pt x="661492" y="450311"/>
                  <a:pt x="692050" y="464598"/>
                  <a:pt x="696018" y="459439"/>
                </a:cubicBezTo>
                <a:cubicBezTo>
                  <a:pt x="699986" y="454280"/>
                  <a:pt x="686097" y="428086"/>
                  <a:pt x="679350" y="423720"/>
                </a:cubicBezTo>
                <a:cubicBezTo>
                  <a:pt x="672603" y="419354"/>
                  <a:pt x="665062" y="428086"/>
                  <a:pt x="655537" y="433245"/>
                </a:cubicBezTo>
                <a:cubicBezTo>
                  <a:pt x="646012" y="438404"/>
                  <a:pt x="634503" y="449914"/>
                  <a:pt x="622200" y="454676"/>
                </a:cubicBezTo>
                <a:cubicBezTo>
                  <a:pt x="609897" y="459438"/>
                  <a:pt x="593624" y="461026"/>
                  <a:pt x="581718" y="461820"/>
                </a:cubicBezTo>
                <a:cubicBezTo>
                  <a:pt x="564256" y="458645"/>
                  <a:pt x="548381" y="439991"/>
                  <a:pt x="529331" y="433244"/>
                </a:cubicBezTo>
                <a:cubicBezTo>
                  <a:pt x="510281" y="426497"/>
                  <a:pt x="494496" y="424949"/>
                  <a:pt x="467419" y="421339"/>
                </a:cubicBezTo>
                <a:cubicBezTo>
                  <a:pt x="453132" y="411417"/>
                  <a:pt x="447178" y="391176"/>
                  <a:pt x="443606" y="373714"/>
                </a:cubicBezTo>
                <a:cubicBezTo>
                  <a:pt x="440034" y="356252"/>
                  <a:pt x="440828" y="331645"/>
                  <a:pt x="445987" y="316564"/>
                </a:cubicBezTo>
                <a:cubicBezTo>
                  <a:pt x="451146" y="301483"/>
                  <a:pt x="467815" y="293545"/>
                  <a:pt x="474562" y="283226"/>
                </a:cubicBezTo>
                <a:cubicBezTo>
                  <a:pt x="482500" y="268145"/>
                  <a:pt x="489643" y="236791"/>
                  <a:pt x="493612" y="226076"/>
                </a:cubicBezTo>
                <a:cubicBezTo>
                  <a:pt x="494406" y="205439"/>
                  <a:pt x="503534" y="189167"/>
                  <a:pt x="498375" y="176070"/>
                </a:cubicBezTo>
                <a:cubicBezTo>
                  <a:pt x="493216" y="162973"/>
                  <a:pt x="469403" y="152654"/>
                  <a:pt x="462656" y="147495"/>
                </a:cubicBezTo>
                <a:cubicBezTo>
                  <a:pt x="453131" y="135589"/>
                  <a:pt x="444797" y="104632"/>
                  <a:pt x="438844" y="92726"/>
                </a:cubicBezTo>
                <a:cubicBezTo>
                  <a:pt x="428525" y="78042"/>
                  <a:pt x="428922" y="64151"/>
                  <a:pt x="412650" y="49864"/>
                </a:cubicBezTo>
                <a:cubicBezTo>
                  <a:pt x="396378" y="35577"/>
                  <a:pt x="358674" y="14543"/>
                  <a:pt x="341212" y="7002"/>
                </a:cubicBezTo>
                <a:cubicBezTo>
                  <a:pt x="323750" y="-539"/>
                  <a:pt x="322956" y="255"/>
                  <a:pt x="307875" y="4620"/>
                </a:cubicBezTo>
                <a:cubicBezTo>
                  <a:pt x="292794" y="8985"/>
                  <a:pt x="278110" y="-5302"/>
                  <a:pt x="262632" y="2239"/>
                </a:cubicBezTo>
                <a:cubicBezTo>
                  <a:pt x="247154" y="9780"/>
                  <a:pt x="232469" y="31211"/>
                  <a:pt x="215006" y="49864"/>
                </a:cubicBezTo>
                <a:cubicBezTo>
                  <a:pt x="197543" y="68517"/>
                  <a:pt x="171350" y="90742"/>
                  <a:pt x="157856" y="114158"/>
                </a:cubicBezTo>
                <a:cubicBezTo>
                  <a:pt x="144362" y="137574"/>
                  <a:pt x="138806" y="174483"/>
                  <a:pt x="134044" y="190358"/>
                </a:cubicBezTo>
                <a:cubicBezTo>
                  <a:pt x="127297" y="210995"/>
                  <a:pt x="124916" y="230443"/>
                  <a:pt x="114994" y="237983"/>
                </a:cubicBezTo>
                <a:cubicBezTo>
                  <a:pt x="97531" y="236395"/>
                  <a:pt x="76100" y="236792"/>
                  <a:pt x="62606" y="233220"/>
                </a:cubicBezTo>
                <a:cubicBezTo>
                  <a:pt x="49112" y="229648"/>
                  <a:pt x="42762" y="206233"/>
                  <a:pt x="34031" y="216552"/>
                </a:cubicBezTo>
                <a:cubicBezTo>
                  <a:pt x="25300" y="226871"/>
                  <a:pt x="15378" y="260207"/>
                  <a:pt x="10219" y="273701"/>
                </a:cubicBezTo>
                <a:cubicBezTo>
                  <a:pt x="5060" y="287195"/>
                  <a:pt x="14188" y="289576"/>
                  <a:pt x="12600" y="299895"/>
                </a:cubicBezTo>
                <a:cubicBezTo>
                  <a:pt x="11013" y="310214"/>
                  <a:pt x="-3275" y="326883"/>
                  <a:pt x="694" y="335614"/>
                </a:cubicBezTo>
                <a:close/>
              </a:path>
            </a:pathLst>
          </a:custGeom>
          <a:solidFill>
            <a:srgbClr val="FFFF00">
              <a:alpha val="29804"/>
            </a:srgb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 name="テキスト ボックス 3">
            <a:extLst>
              <a:ext uri="{FF2B5EF4-FFF2-40B4-BE49-F238E27FC236}">
                <a16:creationId xmlns:a16="http://schemas.microsoft.com/office/drawing/2014/main" id="{EC2FBD56-7421-542C-D037-5255821BFB7F}"/>
              </a:ext>
            </a:extLst>
          </p:cNvPr>
          <p:cNvSpPr txBox="1"/>
          <p:nvPr/>
        </p:nvSpPr>
        <p:spPr>
          <a:xfrm>
            <a:off x="500386" y="298283"/>
            <a:ext cx="5830258" cy="523220"/>
          </a:xfrm>
          <a:prstGeom prst="rect">
            <a:avLst/>
          </a:prstGeom>
          <a:noFill/>
        </p:spPr>
        <p:txBody>
          <a:bodyPr wrap="square" rtlCol="0">
            <a:spAutoFit/>
          </a:bodyPr>
          <a:lstStyle/>
          <a:p>
            <a:r>
              <a:rPr lang="ja-JP" altLang="en-US" sz="2800" b="1" dirty="0">
                <a:latin typeface="BIZ UDPゴシック" panose="020B0400000000000000" pitchFamily="50" charset="-128"/>
                <a:ea typeface="BIZ UDPゴシック" panose="020B0400000000000000" pitchFamily="50" charset="-128"/>
              </a:rPr>
              <a:t>災害ボランティアセンター設置</a:t>
            </a:r>
            <a:r>
              <a:rPr kumimoji="1" lang="ja-JP" altLang="en-US" sz="2800" b="1" dirty="0">
                <a:latin typeface="BIZ UDPゴシック" panose="020B0400000000000000" pitchFamily="50" charset="-128"/>
                <a:ea typeface="BIZ UDPゴシック" panose="020B0400000000000000" pitchFamily="50" charset="-128"/>
              </a:rPr>
              <a:t>状況</a:t>
            </a:r>
          </a:p>
        </p:txBody>
      </p:sp>
      <p:graphicFrame>
        <p:nvGraphicFramePr>
          <p:cNvPr id="22" name="表 22">
            <a:extLst>
              <a:ext uri="{FF2B5EF4-FFF2-40B4-BE49-F238E27FC236}">
                <a16:creationId xmlns:a16="http://schemas.microsoft.com/office/drawing/2014/main" id="{3DBB7360-930B-0DC7-906E-34602427625E}"/>
              </a:ext>
            </a:extLst>
          </p:cNvPr>
          <p:cNvGraphicFramePr>
            <a:graphicFrameLocks noGrp="1"/>
          </p:cNvGraphicFramePr>
          <p:nvPr/>
        </p:nvGraphicFramePr>
        <p:xfrm>
          <a:off x="354588" y="1965264"/>
          <a:ext cx="3168000" cy="3449469"/>
        </p:xfrm>
        <a:graphic>
          <a:graphicData uri="http://schemas.openxmlformats.org/drawingml/2006/table">
            <a:tbl>
              <a:tblPr firstRow="1" bandRow="1">
                <a:tableStyleId>{3B4B98B0-60AC-42C2-AFA5-B58CD77FA1E5}</a:tableStyleId>
              </a:tblPr>
              <a:tblGrid>
                <a:gridCol w="773808">
                  <a:extLst>
                    <a:ext uri="{9D8B030D-6E8A-4147-A177-3AD203B41FA5}">
                      <a16:colId xmlns:a16="http://schemas.microsoft.com/office/drawing/2014/main" val="4073169501"/>
                    </a:ext>
                  </a:extLst>
                </a:gridCol>
                <a:gridCol w="1487214">
                  <a:extLst>
                    <a:ext uri="{9D8B030D-6E8A-4147-A177-3AD203B41FA5}">
                      <a16:colId xmlns:a16="http://schemas.microsoft.com/office/drawing/2014/main" val="1616672825"/>
                    </a:ext>
                  </a:extLst>
                </a:gridCol>
                <a:gridCol w="906978">
                  <a:extLst>
                    <a:ext uri="{9D8B030D-6E8A-4147-A177-3AD203B41FA5}">
                      <a16:colId xmlns:a16="http://schemas.microsoft.com/office/drawing/2014/main" val="1288523544"/>
                    </a:ext>
                  </a:extLst>
                </a:gridCol>
              </a:tblGrid>
              <a:tr h="243987">
                <a:tc>
                  <a:txBody>
                    <a:bodyPr/>
                    <a:lstStyle/>
                    <a:p>
                      <a:pPr algn="ctr"/>
                      <a:endParaRPr kumimoji="1" lang="ja-JP" altLang="en-US" sz="1100" dirty="0">
                        <a:latin typeface="BIZ UDP明朝 Medium" panose="02020500000000000000" pitchFamily="18" charset="-128"/>
                        <a:ea typeface="BIZ UDP明朝 Medium" panose="02020500000000000000" pitchFamily="18" charset="-128"/>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ja-JP" altLang="en-US" sz="1100" dirty="0">
                          <a:latin typeface="BIZ UDP明朝 Medium" panose="02020500000000000000" pitchFamily="18" charset="-128"/>
                          <a:ea typeface="BIZ UDP明朝 Medium" panose="02020500000000000000" pitchFamily="18" charset="-128"/>
                        </a:rPr>
                        <a:t>ボランティア活動者数</a:t>
                      </a:r>
                    </a:p>
                  </a:txBody>
                  <a:tcPr anchor="ctr">
                    <a:lnL w="1270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kumimoji="1" lang="ja-JP" altLang="en-US" sz="1100" dirty="0">
                          <a:latin typeface="BIZ UDP明朝 Medium" panose="02020500000000000000" pitchFamily="18" charset="-128"/>
                          <a:ea typeface="BIZ UDP明朝 Medium" panose="02020500000000000000" pitchFamily="18" charset="-128"/>
                        </a:rPr>
                        <a:t>ニーズ件数</a:t>
                      </a:r>
                    </a:p>
                  </a:txBody>
                  <a:tcPr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4029051629"/>
                  </a:ext>
                </a:extLst>
              </a:tr>
              <a:tr h="259339">
                <a:tc>
                  <a:txBody>
                    <a:bodyPr/>
                    <a:lstStyle/>
                    <a:p>
                      <a:pPr algn="ctr"/>
                      <a:r>
                        <a:rPr kumimoji="1" lang="ja-JP" altLang="en-US" sz="1100" dirty="0">
                          <a:latin typeface="BIZ UDP明朝 Medium" panose="02020500000000000000" pitchFamily="18" charset="-128"/>
                          <a:ea typeface="BIZ UDP明朝 Medium" panose="02020500000000000000" pitchFamily="18" charset="-128"/>
                        </a:rPr>
                        <a:t>静岡市</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tcPr>
                </a:tc>
                <a:tc>
                  <a:txBody>
                    <a:bodyPr/>
                    <a:lstStyle/>
                    <a:p>
                      <a:pPr algn="r"/>
                      <a:r>
                        <a:rPr kumimoji="1" lang="en-US" altLang="ja-JP" sz="1100" dirty="0">
                          <a:latin typeface="BIZ UDP明朝 Medium" panose="02020500000000000000" pitchFamily="18" charset="-128"/>
                          <a:ea typeface="BIZ UDP明朝 Medium" panose="02020500000000000000" pitchFamily="18" charset="-128"/>
                        </a:rPr>
                        <a:t>5,066</a:t>
                      </a:r>
                      <a:endParaRPr kumimoji="1" lang="ja-JP" altLang="en-US" sz="1100" dirty="0">
                        <a:latin typeface="BIZ UDP明朝 Medium" panose="02020500000000000000" pitchFamily="18" charset="-128"/>
                        <a:ea typeface="BIZ UDP明朝 Medium" panose="02020500000000000000" pitchFamily="18" charset="-128"/>
                      </a:endParaRPr>
                    </a:p>
                  </a:txBody>
                  <a:tcPr anchor="ctr">
                    <a:lnL w="1270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tcPr>
                </a:tc>
                <a:tc>
                  <a:txBody>
                    <a:bodyPr/>
                    <a:lstStyle/>
                    <a:p>
                      <a:pPr algn="r"/>
                      <a:r>
                        <a:rPr kumimoji="1" lang="en-US" altLang="ja-JP" sz="1100" dirty="0">
                          <a:latin typeface="BIZ UDP明朝 Medium" panose="02020500000000000000" pitchFamily="18" charset="-128"/>
                          <a:ea typeface="BIZ UDP明朝 Medium" panose="02020500000000000000" pitchFamily="18" charset="-128"/>
                        </a:rPr>
                        <a:t>1,651</a:t>
                      </a:r>
                      <a:endParaRPr kumimoji="1" lang="ja-JP" altLang="en-US" sz="1100" dirty="0">
                        <a:latin typeface="BIZ UDP明朝 Medium" panose="02020500000000000000" pitchFamily="18" charset="-128"/>
                        <a:ea typeface="BIZ UDP明朝 Medium" panose="02020500000000000000" pitchFamily="18" charset="-128"/>
                      </a:endParaRPr>
                    </a:p>
                  </a:txBody>
                  <a:tcPr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246805642"/>
                  </a:ext>
                </a:extLst>
              </a:tr>
              <a:tr h="259339">
                <a:tc>
                  <a:txBody>
                    <a:bodyPr/>
                    <a:lstStyle/>
                    <a:p>
                      <a:pPr algn="ctr"/>
                      <a:r>
                        <a:rPr kumimoji="1" lang="ja-JP" altLang="en-US" sz="1100" dirty="0">
                          <a:latin typeface="BIZ UDP明朝 Medium" panose="02020500000000000000" pitchFamily="18" charset="-128"/>
                          <a:ea typeface="BIZ UDP明朝 Medium" panose="02020500000000000000" pitchFamily="18" charset="-128"/>
                        </a:rPr>
                        <a:t>島田市</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tcPr>
                </a:tc>
                <a:tc>
                  <a:txBody>
                    <a:bodyPr/>
                    <a:lstStyle/>
                    <a:p>
                      <a:pPr algn="r"/>
                      <a:r>
                        <a:rPr kumimoji="1" lang="en-US" altLang="ja-JP" sz="1100" dirty="0">
                          <a:latin typeface="BIZ UDP明朝 Medium" panose="02020500000000000000" pitchFamily="18" charset="-128"/>
                          <a:ea typeface="BIZ UDP明朝 Medium" panose="02020500000000000000" pitchFamily="18" charset="-128"/>
                        </a:rPr>
                        <a:t>393</a:t>
                      </a:r>
                      <a:endParaRPr kumimoji="1" lang="ja-JP" altLang="en-US" sz="1100" dirty="0">
                        <a:latin typeface="BIZ UDP明朝 Medium" panose="02020500000000000000" pitchFamily="18" charset="-128"/>
                        <a:ea typeface="BIZ UDP明朝 Medium" panose="02020500000000000000" pitchFamily="18" charset="-128"/>
                      </a:endParaRPr>
                    </a:p>
                  </a:txBody>
                  <a:tcPr anchor="ctr">
                    <a:lnL w="1270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tcPr>
                </a:tc>
                <a:tc>
                  <a:txBody>
                    <a:bodyPr/>
                    <a:lstStyle/>
                    <a:p>
                      <a:pPr algn="r"/>
                      <a:r>
                        <a:rPr kumimoji="1" lang="en-US" altLang="ja-JP" sz="1100" dirty="0">
                          <a:latin typeface="BIZ UDP明朝 Medium" panose="02020500000000000000" pitchFamily="18" charset="-128"/>
                          <a:ea typeface="BIZ UDP明朝 Medium" panose="02020500000000000000" pitchFamily="18" charset="-128"/>
                        </a:rPr>
                        <a:t>64</a:t>
                      </a:r>
                      <a:endParaRPr kumimoji="1" lang="ja-JP" altLang="en-US" sz="1100" dirty="0">
                        <a:latin typeface="BIZ UDP明朝 Medium" panose="02020500000000000000" pitchFamily="18" charset="-128"/>
                        <a:ea typeface="BIZ UDP明朝 Medium" panose="02020500000000000000" pitchFamily="18" charset="-128"/>
                      </a:endParaRPr>
                    </a:p>
                  </a:txBody>
                  <a:tcPr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4171839352"/>
                  </a:ext>
                </a:extLst>
              </a:tr>
              <a:tr h="259339">
                <a:tc>
                  <a:txBody>
                    <a:bodyPr/>
                    <a:lstStyle/>
                    <a:p>
                      <a:pPr algn="ctr"/>
                      <a:r>
                        <a:rPr kumimoji="1" lang="ja-JP" altLang="en-US" sz="1100" dirty="0">
                          <a:latin typeface="BIZ UDP明朝 Medium" panose="02020500000000000000" pitchFamily="18" charset="-128"/>
                          <a:ea typeface="BIZ UDP明朝 Medium" panose="02020500000000000000" pitchFamily="18" charset="-128"/>
                        </a:rPr>
                        <a:t>焼津市</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tcPr>
                </a:tc>
                <a:tc>
                  <a:txBody>
                    <a:bodyPr/>
                    <a:lstStyle/>
                    <a:p>
                      <a:pPr algn="r"/>
                      <a:r>
                        <a:rPr kumimoji="1" lang="en-US" altLang="ja-JP" sz="1100" dirty="0">
                          <a:latin typeface="BIZ UDP明朝 Medium" panose="02020500000000000000" pitchFamily="18" charset="-128"/>
                          <a:ea typeface="BIZ UDP明朝 Medium" panose="02020500000000000000" pitchFamily="18" charset="-128"/>
                        </a:rPr>
                        <a:t>113</a:t>
                      </a:r>
                      <a:endParaRPr kumimoji="1" lang="ja-JP" altLang="en-US" sz="1100" dirty="0">
                        <a:latin typeface="BIZ UDP明朝 Medium" panose="02020500000000000000" pitchFamily="18" charset="-128"/>
                        <a:ea typeface="BIZ UDP明朝 Medium" panose="02020500000000000000" pitchFamily="18" charset="-128"/>
                      </a:endParaRPr>
                    </a:p>
                  </a:txBody>
                  <a:tcPr anchor="ctr">
                    <a:lnL w="1270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tcPr>
                </a:tc>
                <a:tc>
                  <a:txBody>
                    <a:bodyPr/>
                    <a:lstStyle/>
                    <a:p>
                      <a:pPr algn="r"/>
                      <a:r>
                        <a:rPr kumimoji="1" lang="en-US" altLang="ja-JP" sz="1100" dirty="0">
                          <a:latin typeface="BIZ UDP明朝 Medium" panose="02020500000000000000" pitchFamily="18" charset="-128"/>
                          <a:ea typeface="BIZ UDP明朝 Medium" panose="02020500000000000000" pitchFamily="18" charset="-128"/>
                        </a:rPr>
                        <a:t>32</a:t>
                      </a:r>
                      <a:endParaRPr kumimoji="1" lang="ja-JP" altLang="en-US" sz="1100" dirty="0">
                        <a:latin typeface="BIZ UDP明朝 Medium" panose="02020500000000000000" pitchFamily="18" charset="-128"/>
                        <a:ea typeface="BIZ UDP明朝 Medium" panose="02020500000000000000" pitchFamily="18" charset="-128"/>
                      </a:endParaRPr>
                    </a:p>
                  </a:txBody>
                  <a:tcPr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374012975"/>
                  </a:ext>
                </a:extLst>
              </a:tr>
              <a:tr h="259339">
                <a:tc>
                  <a:txBody>
                    <a:bodyPr/>
                    <a:lstStyle/>
                    <a:p>
                      <a:pPr algn="ctr"/>
                      <a:r>
                        <a:rPr kumimoji="1" lang="ja-JP" altLang="en-US" sz="1100" dirty="0">
                          <a:latin typeface="BIZ UDP明朝 Medium" panose="02020500000000000000" pitchFamily="18" charset="-128"/>
                          <a:ea typeface="BIZ UDP明朝 Medium" panose="02020500000000000000" pitchFamily="18" charset="-128"/>
                        </a:rPr>
                        <a:t>藤枝市</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tcPr>
                </a:tc>
                <a:tc>
                  <a:txBody>
                    <a:bodyPr/>
                    <a:lstStyle/>
                    <a:p>
                      <a:pPr algn="r"/>
                      <a:r>
                        <a:rPr kumimoji="1" lang="en-US" altLang="ja-JP" sz="1100" dirty="0">
                          <a:latin typeface="BIZ UDP明朝 Medium" panose="02020500000000000000" pitchFamily="18" charset="-128"/>
                          <a:ea typeface="BIZ UDP明朝 Medium" panose="02020500000000000000" pitchFamily="18" charset="-128"/>
                        </a:rPr>
                        <a:t>514</a:t>
                      </a:r>
                      <a:endParaRPr kumimoji="1" lang="ja-JP" altLang="en-US" sz="1100" dirty="0">
                        <a:latin typeface="BIZ UDP明朝 Medium" panose="02020500000000000000" pitchFamily="18" charset="-128"/>
                        <a:ea typeface="BIZ UDP明朝 Medium" panose="02020500000000000000" pitchFamily="18" charset="-128"/>
                      </a:endParaRPr>
                    </a:p>
                  </a:txBody>
                  <a:tcPr anchor="ctr">
                    <a:lnL w="1270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tcPr>
                </a:tc>
                <a:tc>
                  <a:txBody>
                    <a:bodyPr/>
                    <a:lstStyle/>
                    <a:p>
                      <a:pPr algn="r"/>
                      <a:r>
                        <a:rPr kumimoji="1" lang="en-US" altLang="ja-JP" sz="1100" dirty="0">
                          <a:latin typeface="BIZ UDP明朝 Medium" panose="02020500000000000000" pitchFamily="18" charset="-128"/>
                          <a:ea typeface="BIZ UDP明朝 Medium" panose="02020500000000000000" pitchFamily="18" charset="-128"/>
                        </a:rPr>
                        <a:t>136</a:t>
                      </a:r>
                      <a:endParaRPr kumimoji="1" lang="ja-JP" altLang="en-US" sz="1100" dirty="0">
                        <a:latin typeface="BIZ UDP明朝 Medium" panose="02020500000000000000" pitchFamily="18" charset="-128"/>
                        <a:ea typeface="BIZ UDP明朝 Medium" panose="02020500000000000000" pitchFamily="18" charset="-128"/>
                      </a:endParaRPr>
                    </a:p>
                  </a:txBody>
                  <a:tcPr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2311513954"/>
                  </a:ext>
                </a:extLst>
              </a:tr>
              <a:tr h="259339">
                <a:tc>
                  <a:txBody>
                    <a:bodyPr/>
                    <a:lstStyle/>
                    <a:p>
                      <a:pPr algn="ctr"/>
                      <a:r>
                        <a:rPr kumimoji="1" lang="ja-JP" altLang="en-US" sz="1100" dirty="0">
                          <a:latin typeface="BIZ UDP明朝 Medium" panose="02020500000000000000" pitchFamily="18" charset="-128"/>
                          <a:ea typeface="BIZ UDP明朝 Medium" panose="02020500000000000000" pitchFamily="18" charset="-128"/>
                        </a:rPr>
                        <a:t>牧之原市</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tcPr>
                </a:tc>
                <a:tc>
                  <a:txBody>
                    <a:bodyPr/>
                    <a:lstStyle/>
                    <a:p>
                      <a:pPr algn="r"/>
                      <a:r>
                        <a:rPr kumimoji="1" lang="en-US" altLang="ja-JP" sz="1100" dirty="0">
                          <a:latin typeface="BIZ UDP明朝 Medium" panose="02020500000000000000" pitchFamily="18" charset="-128"/>
                          <a:ea typeface="BIZ UDP明朝 Medium" panose="02020500000000000000" pitchFamily="18" charset="-128"/>
                        </a:rPr>
                        <a:t>12</a:t>
                      </a:r>
                      <a:endParaRPr kumimoji="1" lang="ja-JP" altLang="en-US" sz="1100" dirty="0">
                        <a:latin typeface="BIZ UDP明朝 Medium" panose="02020500000000000000" pitchFamily="18" charset="-128"/>
                        <a:ea typeface="BIZ UDP明朝 Medium" panose="02020500000000000000" pitchFamily="18" charset="-128"/>
                      </a:endParaRPr>
                    </a:p>
                  </a:txBody>
                  <a:tcPr anchor="ctr">
                    <a:lnL w="1270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tcPr>
                </a:tc>
                <a:tc>
                  <a:txBody>
                    <a:bodyPr/>
                    <a:lstStyle/>
                    <a:p>
                      <a:pPr algn="r"/>
                      <a:r>
                        <a:rPr kumimoji="1" lang="en-US" altLang="ja-JP" sz="1100" dirty="0">
                          <a:latin typeface="BIZ UDP明朝 Medium" panose="02020500000000000000" pitchFamily="18" charset="-128"/>
                          <a:ea typeface="BIZ UDP明朝 Medium" panose="02020500000000000000" pitchFamily="18" charset="-128"/>
                        </a:rPr>
                        <a:t>4</a:t>
                      </a:r>
                      <a:endParaRPr kumimoji="1" lang="ja-JP" altLang="en-US" sz="1100" dirty="0">
                        <a:latin typeface="BIZ UDP明朝 Medium" panose="02020500000000000000" pitchFamily="18" charset="-128"/>
                        <a:ea typeface="BIZ UDP明朝 Medium" panose="02020500000000000000" pitchFamily="18" charset="-128"/>
                      </a:endParaRPr>
                    </a:p>
                  </a:txBody>
                  <a:tcPr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787402251"/>
                  </a:ext>
                </a:extLst>
              </a:tr>
              <a:tr h="259339">
                <a:tc>
                  <a:txBody>
                    <a:bodyPr/>
                    <a:lstStyle/>
                    <a:p>
                      <a:pPr algn="ctr"/>
                      <a:r>
                        <a:rPr kumimoji="1" lang="ja-JP" altLang="en-US" sz="1100" dirty="0">
                          <a:latin typeface="BIZ UDP明朝 Medium" panose="02020500000000000000" pitchFamily="18" charset="-128"/>
                          <a:ea typeface="BIZ UDP明朝 Medium" panose="02020500000000000000" pitchFamily="18" charset="-128"/>
                        </a:rPr>
                        <a:t>川根本町</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tcPr>
                </a:tc>
                <a:tc>
                  <a:txBody>
                    <a:bodyPr/>
                    <a:lstStyle/>
                    <a:p>
                      <a:pPr algn="r"/>
                      <a:r>
                        <a:rPr kumimoji="1" lang="en-US" altLang="ja-JP" sz="1100" dirty="0">
                          <a:latin typeface="BIZ UDP明朝 Medium" panose="02020500000000000000" pitchFamily="18" charset="-128"/>
                          <a:ea typeface="BIZ UDP明朝 Medium" panose="02020500000000000000" pitchFamily="18" charset="-128"/>
                        </a:rPr>
                        <a:t>86</a:t>
                      </a:r>
                      <a:endParaRPr kumimoji="1" lang="ja-JP" altLang="en-US" sz="1100" dirty="0">
                        <a:latin typeface="BIZ UDP明朝 Medium" panose="02020500000000000000" pitchFamily="18" charset="-128"/>
                        <a:ea typeface="BIZ UDP明朝 Medium" panose="02020500000000000000" pitchFamily="18" charset="-128"/>
                      </a:endParaRPr>
                    </a:p>
                  </a:txBody>
                  <a:tcPr anchor="ctr">
                    <a:lnL w="1270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tcPr>
                </a:tc>
                <a:tc>
                  <a:txBody>
                    <a:bodyPr/>
                    <a:lstStyle/>
                    <a:p>
                      <a:pPr algn="r"/>
                      <a:r>
                        <a:rPr kumimoji="1" lang="en-US" altLang="ja-JP" sz="1100" dirty="0">
                          <a:latin typeface="BIZ UDP明朝 Medium" panose="02020500000000000000" pitchFamily="18" charset="-128"/>
                          <a:ea typeface="BIZ UDP明朝 Medium" panose="02020500000000000000" pitchFamily="18" charset="-128"/>
                        </a:rPr>
                        <a:t>39</a:t>
                      </a:r>
                      <a:endParaRPr kumimoji="1" lang="ja-JP" altLang="en-US" sz="1100" dirty="0">
                        <a:latin typeface="BIZ UDP明朝 Medium" panose="02020500000000000000" pitchFamily="18" charset="-128"/>
                        <a:ea typeface="BIZ UDP明朝 Medium" panose="02020500000000000000" pitchFamily="18" charset="-128"/>
                      </a:endParaRPr>
                    </a:p>
                  </a:txBody>
                  <a:tcPr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629001095"/>
                  </a:ext>
                </a:extLst>
              </a:tr>
              <a:tr h="259339">
                <a:tc>
                  <a:txBody>
                    <a:bodyPr/>
                    <a:lstStyle/>
                    <a:p>
                      <a:pPr algn="ctr"/>
                      <a:r>
                        <a:rPr kumimoji="1" lang="ja-JP" altLang="en-US" sz="1100" dirty="0">
                          <a:latin typeface="BIZ UDP明朝 Medium" panose="02020500000000000000" pitchFamily="18" charset="-128"/>
                          <a:ea typeface="BIZ UDP明朝 Medium" panose="02020500000000000000" pitchFamily="18" charset="-128"/>
                        </a:rPr>
                        <a:t>浜松市</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tcPr>
                </a:tc>
                <a:tc>
                  <a:txBody>
                    <a:bodyPr/>
                    <a:lstStyle/>
                    <a:p>
                      <a:pPr algn="r"/>
                      <a:r>
                        <a:rPr kumimoji="1" lang="en-US" altLang="ja-JP" sz="1100" dirty="0">
                          <a:latin typeface="BIZ UDP明朝 Medium" panose="02020500000000000000" pitchFamily="18" charset="-128"/>
                          <a:ea typeface="BIZ UDP明朝 Medium" panose="02020500000000000000" pitchFamily="18" charset="-128"/>
                        </a:rPr>
                        <a:t>409</a:t>
                      </a:r>
                      <a:endParaRPr kumimoji="1" lang="ja-JP" altLang="en-US" sz="1100" dirty="0">
                        <a:latin typeface="BIZ UDP明朝 Medium" panose="02020500000000000000" pitchFamily="18" charset="-128"/>
                        <a:ea typeface="BIZ UDP明朝 Medium" panose="02020500000000000000" pitchFamily="18" charset="-128"/>
                      </a:endParaRPr>
                    </a:p>
                  </a:txBody>
                  <a:tcPr anchor="ctr">
                    <a:lnL w="1270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tcPr>
                </a:tc>
                <a:tc>
                  <a:txBody>
                    <a:bodyPr/>
                    <a:lstStyle/>
                    <a:p>
                      <a:pPr algn="r"/>
                      <a:r>
                        <a:rPr kumimoji="1" lang="en-US" altLang="ja-JP" sz="1100" dirty="0">
                          <a:latin typeface="BIZ UDP明朝 Medium" panose="02020500000000000000" pitchFamily="18" charset="-128"/>
                          <a:ea typeface="BIZ UDP明朝 Medium" panose="02020500000000000000" pitchFamily="18" charset="-128"/>
                        </a:rPr>
                        <a:t>65</a:t>
                      </a:r>
                      <a:endParaRPr kumimoji="1" lang="ja-JP" altLang="en-US" sz="1100" dirty="0">
                        <a:latin typeface="BIZ UDP明朝 Medium" panose="02020500000000000000" pitchFamily="18" charset="-128"/>
                        <a:ea typeface="BIZ UDP明朝 Medium" panose="02020500000000000000" pitchFamily="18" charset="-128"/>
                      </a:endParaRPr>
                    </a:p>
                  </a:txBody>
                  <a:tcPr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729646686"/>
                  </a:ext>
                </a:extLst>
              </a:tr>
              <a:tr h="259339">
                <a:tc>
                  <a:txBody>
                    <a:bodyPr/>
                    <a:lstStyle/>
                    <a:p>
                      <a:pPr algn="ctr"/>
                      <a:r>
                        <a:rPr kumimoji="1" lang="ja-JP" altLang="en-US" sz="1100" dirty="0">
                          <a:latin typeface="BIZ UDP明朝 Medium" panose="02020500000000000000" pitchFamily="18" charset="-128"/>
                          <a:ea typeface="BIZ UDP明朝 Medium" panose="02020500000000000000" pitchFamily="18" charset="-128"/>
                        </a:rPr>
                        <a:t>磐田市</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tcPr>
                </a:tc>
                <a:tc>
                  <a:txBody>
                    <a:bodyPr/>
                    <a:lstStyle/>
                    <a:p>
                      <a:pPr algn="r"/>
                      <a:r>
                        <a:rPr kumimoji="1" lang="en-US" altLang="ja-JP" sz="1100" dirty="0">
                          <a:latin typeface="BIZ UDP明朝 Medium" panose="02020500000000000000" pitchFamily="18" charset="-128"/>
                          <a:ea typeface="BIZ UDP明朝 Medium" panose="02020500000000000000" pitchFamily="18" charset="-128"/>
                        </a:rPr>
                        <a:t>1,614</a:t>
                      </a:r>
                      <a:endParaRPr kumimoji="1" lang="ja-JP" altLang="en-US" sz="1100" dirty="0">
                        <a:latin typeface="BIZ UDP明朝 Medium" panose="02020500000000000000" pitchFamily="18" charset="-128"/>
                        <a:ea typeface="BIZ UDP明朝 Medium" panose="02020500000000000000" pitchFamily="18" charset="-128"/>
                      </a:endParaRPr>
                    </a:p>
                  </a:txBody>
                  <a:tcPr anchor="ctr">
                    <a:lnL w="1270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tcPr>
                </a:tc>
                <a:tc>
                  <a:txBody>
                    <a:bodyPr/>
                    <a:lstStyle/>
                    <a:p>
                      <a:pPr algn="r"/>
                      <a:r>
                        <a:rPr kumimoji="1" lang="en-US" altLang="ja-JP" sz="1100" dirty="0">
                          <a:latin typeface="BIZ UDP明朝 Medium" panose="02020500000000000000" pitchFamily="18" charset="-128"/>
                          <a:ea typeface="BIZ UDP明朝 Medium" panose="02020500000000000000" pitchFamily="18" charset="-128"/>
                        </a:rPr>
                        <a:t>168</a:t>
                      </a:r>
                      <a:endParaRPr kumimoji="1" lang="ja-JP" altLang="en-US" sz="1100" dirty="0">
                        <a:latin typeface="BIZ UDP明朝 Medium" panose="02020500000000000000" pitchFamily="18" charset="-128"/>
                        <a:ea typeface="BIZ UDP明朝 Medium" panose="02020500000000000000" pitchFamily="18" charset="-128"/>
                      </a:endParaRPr>
                    </a:p>
                  </a:txBody>
                  <a:tcPr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231160209"/>
                  </a:ext>
                </a:extLst>
              </a:tr>
              <a:tr h="259339">
                <a:tc>
                  <a:txBody>
                    <a:bodyPr/>
                    <a:lstStyle/>
                    <a:p>
                      <a:pPr algn="ctr"/>
                      <a:r>
                        <a:rPr kumimoji="1" lang="ja-JP" altLang="en-US" sz="1100" dirty="0">
                          <a:latin typeface="BIZ UDP明朝 Medium" panose="02020500000000000000" pitchFamily="18" charset="-128"/>
                          <a:ea typeface="BIZ UDP明朝 Medium" panose="02020500000000000000" pitchFamily="18" charset="-128"/>
                        </a:rPr>
                        <a:t>掛川市</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tcPr>
                </a:tc>
                <a:tc>
                  <a:txBody>
                    <a:bodyPr/>
                    <a:lstStyle/>
                    <a:p>
                      <a:pPr algn="r"/>
                      <a:r>
                        <a:rPr kumimoji="1" lang="en-US" altLang="ja-JP" sz="1100" dirty="0">
                          <a:latin typeface="BIZ UDP明朝 Medium" panose="02020500000000000000" pitchFamily="18" charset="-128"/>
                          <a:ea typeface="BIZ UDP明朝 Medium" panose="02020500000000000000" pitchFamily="18" charset="-128"/>
                        </a:rPr>
                        <a:t>107</a:t>
                      </a:r>
                      <a:endParaRPr kumimoji="1" lang="ja-JP" altLang="en-US" sz="1100" dirty="0">
                        <a:latin typeface="BIZ UDP明朝 Medium" panose="02020500000000000000" pitchFamily="18" charset="-128"/>
                        <a:ea typeface="BIZ UDP明朝 Medium" panose="02020500000000000000" pitchFamily="18" charset="-128"/>
                      </a:endParaRPr>
                    </a:p>
                  </a:txBody>
                  <a:tcPr anchor="ctr">
                    <a:lnL w="1270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tcPr>
                </a:tc>
                <a:tc>
                  <a:txBody>
                    <a:bodyPr/>
                    <a:lstStyle/>
                    <a:p>
                      <a:pPr algn="r"/>
                      <a:r>
                        <a:rPr kumimoji="1" lang="en-US" altLang="ja-JP" sz="1100" dirty="0">
                          <a:latin typeface="BIZ UDP明朝 Medium" panose="02020500000000000000" pitchFamily="18" charset="-128"/>
                          <a:ea typeface="BIZ UDP明朝 Medium" panose="02020500000000000000" pitchFamily="18" charset="-128"/>
                        </a:rPr>
                        <a:t>2</a:t>
                      </a:r>
                      <a:endParaRPr kumimoji="1" lang="ja-JP" altLang="en-US" sz="1100" dirty="0">
                        <a:latin typeface="BIZ UDP明朝 Medium" panose="02020500000000000000" pitchFamily="18" charset="-128"/>
                        <a:ea typeface="BIZ UDP明朝 Medium" panose="02020500000000000000" pitchFamily="18" charset="-128"/>
                      </a:endParaRPr>
                    </a:p>
                  </a:txBody>
                  <a:tcPr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2702266919"/>
                  </a:ext>
                </a:extLst>
              </a:tr>
              <a:tr h="259339">
                <a:tc>
                  <a:txBody>
                    <a:bodyPr/>
                    <a:lstStyle/>
                    <a:p>
                      <a:pPr algn="ctr"/>
                      <a:r>
                        <a:rPr kumimoji="1" lang="ja-JP" altLang="en-US" sz="1100" dirty="0">
                          <a:latin typeface="BIZ UDP明朝 Medium" panose="02020500000000000000" pitchFamily="18" charset="-128"/>
                          <a:ea typeface="BIZ UDP明朝 Medium" panose="02020500000000000000" pitchFamily="18" charset="-128"/>
                        </a:rPr>
                        <a:t>袋井市</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tcPr>
                </a:tc>
                <a:tc>
                  <a:txBody>
                    <a:bodyPr/>
                    <a:lstStyle/>
                    <a:p>
                      <a:pPr algn="r"/>
                      <a:r>
                        <a:rPr kumimoji="1" lang="en-US" altLang="ja-JP" sz="1100" dirty="0">
                          <a:latin typeface="BIZ UDP明朝 Medium" panose="02020500000000000000" pitchFamily="18" charset="-128"/>
                          <a:ea typeface="BIZ UDP明朝 Medium" panose="02020500000000000000" pitchFamily="18" charset="-128"/>
                        </a:rPr>
                        <a:t>366</a:t>
                      </a:r>
                      <a:endParaRPr kumimoji="1" lang="ja-JP" altLang="en-US" sz="1100" dirty="0">
                        <a:latin typeface="BIZ UDP明朝 Medium" panose="02020500000000000000" pitchFamily="18" charset="-128"/>
                        <a:ea typeface="BIZ UDP明朝 Medium" panose="02020500000000000000" pitchFamily="18" charset="-128"/>
                      </a:endParaRPr>
                    </a:p>
                  </a:txBody>
                  <a:tcPr anchor="ctr">
                    <a:lnL w="1270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tcPr>
                </a:tc>
                <a:tc>
                  <a:txBody>
                    <a:bodyPr/>
                    <a:lstStyle/>
                    <a:p>
                      <a:pPr algn="r"/>
                      <a:r>
                        <a:rPr kumimoji="1" lang="en-US" altLang="ja-JP" sz="1100" dirty="0">
                          <a:latin typeface="BIZ UDP明朝 Medium" panose="02020500000000000000" pitchFamily="18" charset="-128"/>
                          <a:ea typeface="BIZ UDP明朝 Medium" panose="02020500000000000000" pitchFamily="18" charset="-128"/>
                        </a:rPr>
                        <a:t>32</a:t>
                      </a:r>
                    </a:p>
                  </a:txBody>
                  <a:tcPr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4109849501"/>
                  </a:ext>
                </a:extLst>
              </a:tr>
              <a:tr h="337660">
                <a:tc>
                  <a:txBody>
                    <a:bodyPr/>
                    <a:lstStyle/>
                    <a:p>
                      <a:pPr algn="ctr"/>
                      <a:r>
                        <a:rPr kumimoji="1" lang="ja-JP" altLang="en-US" sz="1100" dirty="0">
                          <a:latin typeface="BIZ UDP明朝 Medium" panose="02020500000000000000" pitchFamily="18" charset="-128"/>
                          <a:ea typeface="BIZ UDP明朝 Medium" panose="02020500000000000000" pitchFamily="18" charset="-128"/>
                        </a:rPr>
                        <a:t>森　町</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r"/>
                      <a:r>
                        <a:rPr kumimoji="1" lang="en-US" altLang="ja-JP" sz="1100" dirty="0">
                          <a:latin typeface="BIZ UDP明朝 Medium" panose="02020500000000000000" pitchFamily="18" charset="-128"/>
                          <a:ea typeface="BIZ UDP明朝 Medium" panose="02020500000000000000" pitchFamily="18" charset="-128"/>
                        </a:rPr>
                        <a:t>28</a:t>
                      </a:r>
                      <a:endParaRPr kumimoji="1" lang="ja-JP" altLang="en-US" sz="1100" dirty="0">
                        <a:latin typeface="BIZ UDP明朝 Medium" panose="02020500000000000000" pitchFamily="18" charset="-128"/>
                        <a:ea typeface="BIZ UDP明朝 Medium" panose="02020500000000000000" pitchFamily="18" charset="-128"/>
                      </a:endParaRPr>
                    </a:p>
                  </a:txBody>
                  <a:tcPr anchor="ctr">
                    <a:lnL w="1270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r"/>
                      <a:r>
                        <a:rPr kumimoji="1" lang="en-US" altLang="ja-JP" sz="1100" dirty="0">
                          <a:latin typeface="BIZ UDP明朝 Medium" panose="02020500000000000000" pitchFamily="18" charset="-128"/>
                          <a:ea typeface="BIZ UDP明朝 Medium" panose="02020500000000000000" pitchFamily="18" charset="-128"/>
                        </a:rPr>
                        <a:t>6</a:t>
                      </a:r>
                      <a:endParaRPr kumimoji="1" lang="ja-JP" altLang="en-US" sz="1100" dirty="0">
                        <a:latin typeface="BIZ UDP明朝 Medium" panose="02020500000000000000" pitchFamily="18" charset="-128"/>
                        <a:ea typeface="BIZ UDP明朝 Medium" panose="02020500000000000000" pitchFamily="18" charset="-128"/>
                      </a:endParaRPr>
                    </a:p>
                  </a:txBody>
                  <a:tcPr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165044236"/>
                  </a:ext>
                </a:extLst>
              </a:tr>
              <a:tr h="259339">
                <a:tc>
                  <a:txBody>
                    <a:bodyPr/>
                    <a:lstStyle/>
                    <a:p>
                      <a:pPr algn="ctr"/>
                      <a:r>
                        <a:rPr kumimoji="1" lang="ja-JP" altLang="en-US" sz="1100" dirty="0">
                          <a:latin typeface="BIZ UDP明朝 Medium" panose="02020500000000000000" pitchFamily="18" charset="-128"/>
                          <a:ea typeface="BIZ UDP明朝 Medium" panose="02020500000000000000" pitchFamily="18" charset="-128"/>
                        </a:rPr>
                        <a:t>合　計</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r"/>
                      <a:r>
                        <a:rPr kumimoji="1" lang="en-US" altLang="ja-JP" sz="1100" dirty="0">
                          <a:latin typeface="BIZ UDP明朝 Medium" panose="02020500000000000000" pitchFamily="18" charset="-128"/>
                          <a:ea typeface="BIZ UDP明朝 Medium" panose="02020500000000000000" pitchFamily="18" charset="-128"/>
                        </a:rPr>
                        <a:t>8,708</a:t>
                      </a:r>
                      <a:endParaRPr kumimoji="1" lang="ja-JP" altLang="en-US" sz="1100" dirty="0">
                        <a:latin typeface="BIZ UDP明朝 Medium" panose="02020500000000000000" pitchFamily="18" charset="-128"/>
                        <a:ea typeface="BIZ UDP明朝 Medium" panose="02020500000000000000" pitchFamily="18" charset="-128"/>
                      </a:endParaRPr>
                    </a:p>
                  </a:txBody>
                  <a:tcPr anchor="ctr">
                    <a:lnL w="1270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r"/>
                      <a:r>
                        <a:rPr kumimoji="1" lang="en-US" altLang="ja-JP" sz="1100" dirty="0">
                          <a:latin typeface="BIZ UDP明朝 Medium" panose="02020500000000000000" pitchFamily="18" charset="-128"/>
                          <a:ea typeface="BIZ UDP明朝 Medium" panose="02020500000000000000" pitchFamily="18" charset="-128"/>
                        </a:rPr>
                        <a:t>2,199</a:t>
                      </a:r>
                      <a:endParaRPr kumimoji="1" lang="ja-JP" altLang="en-US" sz="1100" dirty="0">
                        <a:latin typeface="BIZ UDP明朝 Medium" panose="02020500000000000000" pitchFamily="18" charset="-128"/>
                        <a:ea typeface="BIZ UDP明朝 Medium" panose="02020500000000000000" pitchFamily="18" charset="-128"/>
                      </a:endParaRPr>
                    </a:p>
                  </a:txBody>
                  <a:tcPr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2129121420"/>
                  </a:ext>
                </a:extLst>
              </a:tr>
            </a:tbl>
          </a:graphicData>
        </a:graphic>
      </p:graphicFrame>
      <p:sp>
        <p:nvSpPr>
          <p:cNvPr id="34" name="フリーフォーム: 図形 33">
            <a:extLst>
              <a:ext uri="{FF2B5EF4-FFF2-40B4-BE49-F238E27FC236}">
                <a16:creationId xmlns:a16="http://schemas.microsoft.com/office/drawing/2014/main" id="{EC71BA2F-9331-680F-9BAB-02567548F782}"/>
              </a:ext>
            </a:extLst>
          </p:cNvPr>
          <p:cNvSpPr/>
          <p:nvPr/>
        </p:nvSpPr>
        <p:spPr>
          <a:xfrm>
            <a:off x="3720533" y="4319579"/>
            <a:ext cx="1499520" cy="1902804"/>
          </a:xfrm>
          <a:custGeom>
            <a:avLst/>
            <a:gdLst>
              <a:gd name="connsiteX0" fmla="*/ 971550 w 1545993"/>
              <a:gd name="connsiteY0" fmla="*/ 1233 h 1917065"/>
              <a:gd name="connsiteX1" fmla="*/ 966787 w 1545993"/>
              <a:gd name="connsiteY1" fmla="*/ 25046 h 1917065"/>
              <a:gd name="connsiteX2" fmla="*/ 976312 w 1545993"/>
              <a:gd name="connsiteY2" fmla="*/ 82196 h 1917065"/>
              <a:gd name="connsiteX3" fmla="*/ 990600 w 1545993"/>
              <a:gd name="connsiteY3" fmla="*/ 139346 h 1917065"/>
              <a:gd name="connsiteX4" fmla="*/ 1004887 w 1545993"/>
              <a:gd name="connsiteY4" fmla="*/ 210783 h 1917065"/>
              <a:gd name="connsiteX5" fmla="*/ 1009650 w 1545993"/>
              <a:gd name="connsiteY5" fmla="*/ 234596 h 1917065"/>
              <a:gd name="connsiteX6" fmla="*/ 1023937 w 1545993"/>
              <a:gd name="connsiteY6" fmla="*/ 272696 h 1917065"/>
              <a:gd name="connsiteX7" fmla="*/ 1028700 w 1545993"/>
              <a:gd name="connsiteY7" fmla="*/ 291746 h 1917065"/>
              <a:gd name="connsiteX8" fmla="*/ 1038225 w 1545993"/>
              <a:gd name="connsiteY8" fmla="*/ 325083 h 1917065"/>
              <a:gd name="connsiteX9" fmla="*/ 1042987 w 1545993"/>
              <a:gd name="connsiteY9" fmla="*/ 339371 h 1917065"/>
              <a:gd name="connsiteX10" fmla="*/ 1071562 w 1545993"/>
              <a:gd name="connsiteY10" fmla="*/ 386996 h 1917065"/>
              <a:gd name="connsiteX11" fmla="*/ 1104900 w 1545993"/>
              <a:gd name="connsiteY11" fmla="*/ 429858 h 1917065"/>
              <a:gd name="connsiteX12" fmla="*/ 1123950 w 1545993"/>
              <a:gd name="connsiteY12" fmla="*/ 463196 h 1917065"/>
              <a:gd name="connsiteX13" fmla="*/ 1128712 w 1545993"/>
              <a:gd name="connsiteY13" fmla="*/ 482246 h 1917065"/>
              <a:gd name="connsiteX14" fmla="*/ 1152525 w 1545993"/>
              <a:gd name="connsiteY14" fmla="*/ 501296 h 1917065"/>
              <a:gd name="connsiteX15" fmla="*/ 1185862 w 1545993"/>
              <a:gd name="connsiteY15" fmla="*/ 539396 h 1917065"/>
              <a:gd name="connsiteX16" fmla="*/ 1228725 w 1545993"/>
              <a:gd name="connsiteY16" fmla="*/ 577496 h 1917065"/>
              <a:gd name="connsiteX17" fmla="*/ 1200150 w 1545993"/>
              <a:gd name="connsiteY17" fmla="*/ 615596 h 1917065"/>
              <a:gd name="connsiteX18" fmla="*/ 1181100 w 1545993"/>
              <a:gd name="connsiteY18" fmla="*/ 644171 h 1917065"/>
              <a:gd name="connsiteX19" fmla="*/ 1185862 w 1545993"/>
              <a:gd name="connsiteY19" fmla="*/ 667983 h 1917065"/>
              <a:gd name="connsiteX20" fmla="*/ 1219200 w 1545993"/>
              <a:gd name="connsiteY20" fmla="*/ 687033 h 1917065"/>
              <a:gd name="connsiteX21" fmla="*/ 1228725 w 1545993"/>
              <a:gd name="connsiteY21" fmla="*/ 710846 h 1917065"/>
              <a:gd name="connsiteX22" fmla="*/ 1223962 w 1545993"/>
              <a:gd name="connsiteY22" fmla="*/ 734658 h 1917065"/>
              <a:gd name="connsiteX23" fmla="*/ 1209675 w 1545993"/>
              <a:gd name="connsiteY23" fmla="*/ 753708 h 1917065"/>
              <a:gd name="connsiteX24" fmla="*/ 1200150 w 1545993"/>
              <a:gd name="connsiteY24" fmla="*/ 767996 h 1917065"/>
              <a:gd name="connsiteX25" fmla="*/ 1195387 w 1545993"/>
              <a:gd name="connsiteY25" fmla="*/ 782283 h 1917065"/>
              <a:gd name="connsiteX26" fmla="*/ 1181100 w 1545993"/>
              <a:gd name="connsiteY26" fmla="*/ 815621 h 1917065"/>
              <a:gd name="connsiteX27" fmla="*/ 1190625 w 1545993"/>
              <a:gd name="connsiteY27" fmla="*/ 839433 h 1917065"/>
              <a:gd name="connsiteX28" fmla="*/ 1228725 w 1545993"/>
              <a:gd name="connsiteY28" fmla="*/ 872771 h 1917065"/>
              <a:gd name="connsiteX29" fmla="*/ 1233487 w 1545993"/>
              <a:gd name="connsiteY29" fmla="*/ 996596 h 1917065"/>
              <a:gd name="connsiteX30" fmla="*/ 1223962 w 1545993"/>
              <a:gd name="connsiteY30" fmla="*/ 1015646 h 1917065"/>
              <a:gd name="connsiteX31" fmla="*/ 1214437 w 1545993"/>
              <a:gd name="connsiteY31" fmla="*/ 1053746 h 1917065"/>
              <a:gd name="connsiteX32" fmla="*/ 1204912 w 1545993"/>
              <a:gd name="connsiteY32" fmla="*/ 1187096 h 1917065"/>
              <a:gd name="connsiteX33" fmla="*/ 1214437 w 1545993"/>
              <a:gd name="connsiteY33" fmla="*/ 1239483 h 1917065"/>
              <a:gd name="connsiteX34" fmla="*/ 1238250 w 1545993"/>
              <a:gd name="connsiteY34" fmla="*/ 1244246 h 1917065"/>
              <a:gd name="connsiteX35" fmla="*/ 1257300 w 1545993"/>
              <a:gd name="connsiteY35" fmla="*/ 1253771 h 1917065"/>
              <a:gd name="connsiteX36" fmla="*/ 1281112 w 1545993"/>
              <a:gd name="connsiteY36" fmla="*/ 1268058 h 1917065"/>
              <a:gd name="connsiteX37" fmla="*/ 1295400 w 1545993"/>
              <a:gd name="connsiteY37" fmla="*/ 1277583 h 1917065"/>
              <a:gd name="connsiteX38" fmla="*/ 1309687 w 1545993"/>
              <a:gd name="connsiteY38" fmla="*/ 1282346 h 1917065"/>
              <a:gd name="connsiteX39" fmla="*/ 1347787 w 1545993"/>
              <a:gd name="connsiteY39" fmla="*/ 1334733 h 1917065"/>
              <a:gd name="connsiteX40" fmla="*/ 1352550 w 1545993"/>
              <a:gd name="connsiteY40" fmla="*/ 1372833 h 1917065"/>
              <a:gd name="connsiteX41" fmla="*/ 1366837 w 1545993"/>
              <a:gd name="connsiteY41" fmla="*/ 1606196 h 1917065"/>
              <a:gd name="connsiteX42" fmla="*/ 1390650 w 1545993"/>
              <a:gd name="connsiteY42" fmla="*/ 1591908 h 1917065"/>
              <a:gd name="connsiteX43" fmla="*/ 1414462 w 1545993"/>
              <a:gd name="connsiteY43" fmla="*/ 1587146 h 1917065"/>
              <a:gd name="connsiteX44" fmla="*/ 1447800 w 1545993"/>
              <a:gd name="connsiteY44" fmla="*/ 1563333 h 1917065"/>
              <a:gd name="connsiteX45" fmla="*/ 1476375 w 1545993"/>
              <a:gd name="connsiteY45" fmla="*/ 1553808 h 1917065"/>
              <a:gd name="connsiteX46" fmla="*/ 1543050 w 1545993"/>
              <a:gd name="connsiteY46" fmla="*/ 1558571 h 1917065"/>
              <a:gd name="connsiteX47" fmla="*/ 1528762 w 1545993"/>
              <a:gd name="connsiteY47" fmla="*/ 1591908 h 1917065"/>
              <a:gd name="connsiteX48" fmla="*/ 1509712 w 1545993"/>
              <a:gd name="connsiteY48" fmla="*/ 1606196 h 1917065"/>
              <a:gd name="connsiteX49" fmla="*/ 1495425 w 1545993"/>
              <a:gd name="connsiteY49" fmla="*/ 1620483 h 1917065"/>
              <a:gd name="connsiteX50" fmla="*/ 1485900 w 1545993"/>
              <a:gd name="connsiteY50" fmla="*/ 1649058 h 1917065"/>
              <a:gd name="connsiteX51" fmla="*/ 1476375 w 1545993"/>
              <a:gd name="connsiteY51" fmla="*/ 1730021 h 1917065"/>
              <a:gd name="connsiteX52" fmla="*/ 1471612 w 1545993"/>
              <a:gd name="connsiteY52" fmla="*/ 1749071 h 1917065"/>
              <a:gd name="connsiteX53" fmla="*/ 1466850 w 1545993"/>
              <a:gd name="connsiteY53" fmla="*/ 1772883 h 1917065"/>
              <a:gd name="connsiteX54" fmla="*/ 1471612 w 1545993"/>
              <a:gd name="connsiteY54" fmla="*/ 1830033 h 1917065"/>
              <a:gd name="connsiteX55" fmla="*/ 1476375 w 1545993"/>
              <a:gd name="connsiteY55" fmla="*/ 1849083 h 1917065"/>
              <a:gd name="connsiteX56" fmla="*/ 1504950 w 1545993"/>
              <a:gd name="connsiteY56" fmla="*/ 1877658 h 1917065"/>
              <a:gd name="connsiteX57" fmla="*/ 1528762 w 1545993"/>
              <a:gd name="connsiteY57" fmla="*/ 1891946 h 1917065"/>
              <a:gd name="connsiteX58" fmla="*/ 1543050 w 1545993"/>
              <a:gd name="connsiteY58" fmla="*/ 1906233 h 1917065"/>
              <a:gd name="connsiteX59" fmla="*/ 1466850 w 1545993"/>
              <a:gd name="connsiteY59" fmla="*/ 1910996 h 1917065"/>
              <a:gd name="connsiteX60" fmla="*/ 1385887 w 1545993"/>
              <a:gd name="connsiteY60" fmla="*/ 1896708 h 1917065"/>
              <a:gd name="connsiteX61" fmla="*/ 1347787 w 1545993"/>
              <a:gd name="connsiteY61" fmla="*/ 1887183 h 1917065"/>
              <a:gd name="connsiteX62" fmla="*/ 1314450 w 1545993"/>
              <a:gd name="connsiteY62" fmla="*/ 1877658 h 1917065"/>
              <a:gd name="connsiteX63" fmla="*/ 1266825 w 1545993"/>
              <a:gd name="connsiteY63" fmla="*/ 1868133 h 1917065"/>
              <a:gd name="connsiteX64" fmla="*/ 1200150 w 1545993"/>
              <a:gd name="connsiteY64" fmla="*/ 1849083 h 1917065"/>
              <a:gd name="connsiteX65" fmla="*/ 1185862 w 1545993"/>
              <a:gd name="connsiteY65" fmla="*/ 1839558 h 1917065"/>
              <a:gd name="connsiteX66" fmla="*/ 1147762 w 1545993"/>
              <a:gd name="connsiteY66" fmla="*/ 1830033 h 1917065"/>
              <a:gd name="connsiteX67" fmla="*/ 1095375 w 1545993"/>
              <a:gd name="connsiteY67" fmla="*/ 1815746 h 1917065"/>
              <a:gd name="connsiteX68" fmla="*/ 1047750 w 1545993"/>
              <a:gd name="connsiteY68" fmla="*/ 1796696 h 1917065"/>
              <a:gd name="connsiteX69" fmla="*/ 1023937 w 1545993"/>
              <a:gd name="connsiteY69" fmla="*/ 1787171 h 1917065"/>
              <a:gd name="connsiteX70" fmla="*/ 981075 w 1545993"/>
              <a:gd name="connsiteY70" fmla="*/ 1782408 h 1917065"/>
              <a:gd name="connsiteX71" fmla="*/ 957262 w 1545993"/>
              <a:gd name="connsiteY71" fmla="*/ 1777646 h 1917065"/>
              <a:gd name="connsiteX72" fmla="*/ 866775 w 1545993"/>
              <a:gd name="connsiteY72" fmla="*/ 1768121 h 1917065"/>
              <a:gd name="connsiteX73" fmla="*/ 790575 w 1545993"/>
              <a:gd name="connsiteY73" fmla="*/ 1758596 h 1917065"/>
              <a:gd name="connsiteX74" fmla="*/ 766762 w 1545993"/>
              <a:gd name="connsiteY74" fmla="*/ 1753833 h 1917065"/>
              <a:gd name="connsiteX75" fmla="*/ 733425 w 1545993"/>
              <a:gd name="connsiteY75" fmla="*/ 1749071 h 1917065"/>
              <a:gd name="connsiteX76" fmla="*/ 552450 w 1545993"/>
              <a:gd name="connsiteY76" fmla="*/ 1734783 h 1917065"/>
              <a:gd name="connsiteX77" fmla="*/ 576262 w 1545993"/>
              <a:gd name="connsiteY77" fmla="*/ 1706208 h 1917065"/>
              <a:gd name="connsiteX78" fmla="*/ 590550 w 1545993"/>
              <a:gd name="connsiteY78" fmla="*/ 1696683 h 1917065"/>
              <a:gd name="connsiteX79" fmla="*/ 600075 w 1545993"/>
              <a:gd name="connsiteY79" fmla="*/ 1677633 h 1917065"/>
              <a:gd name="connsiteX80" fmla="*/ 604837 w 1545993"/>
              <a:gd name="connsiteY80" fmla="*/ 1653821 h 1917065"/>
              <a:gd name="connsiteX81" fmla="*/ 628650 w 1545993"/>
              <a:gd name="connsiteY81" fmla="*/ 1649058 h 1917065"/>
              <a:gd name="connsiteX82" fmla="*/ 671512 w 1545993"/>
              <a:gd name="connsiteY82" fmla="*/ 1653821 h 1917065"/>
              <a:gd name="connsiteX83" fmla="*/ 690562 w 1545993"/>
              <a:gd name="connsiteY83" fmla="*/ 1658583 h 1917065"/>
              <a:gd name="connsiteX84" fmla="*/ 723900 w 1545993"/>
              <a:gd name="connsiteY84" fmla="*/ 1663346 h 1917065"/>
              <a:gd name="connsiteX85" fmla="*/ 766762 w 1545993"/>
              <a:gd name="connsiteY85" fmla="*/ 1658583 h 1917065"/>
              <a:gd name="connsiteX86" fmla="*/ 752475 w 1545993"/>
              <a:gd name="connsiteY86" fmla="*/ 1644296 h 1917065"/>
              <a:gd name="connsiteX87" fmla="*/ 700087 w 1545993"/>
              <a:gd name="connsiteY87" fmla="*/ 1630008 h 1917065"/>
              <a:gd name="connsiteX88" fmla="*/ 681037 w 1545993"/>
              <a:gd name="connsiteY88" fmla="*/ 1620483 h 1917065"/>
              <a:gd name="connsiteX89" fmla="*/ 657225 w 1545993"/>
              <a:gd name="connsiteY89" fmla="*/ 1610958 h 1917065"/>
              <a:gd name="connsiteX90" fmla="*/ 614362 w 1545993"/>
              <a:gd name="connsiteY90" fmla="*/ 1577621 h 1917065"/>
              <a:gd name="connsiteX91" fmla="*/ 604837 w 1545993"/>
              <a:gd name="connsiteY91" fmla="*/ 1563333 h 1917065"/>
              <a:gd name="connsiteX92" fmla="*/ 609600 w 1545993"/>
              <a:gd name="connsiteY92" fmla="*/ 1525233 h 1917065"/>
              <a:gd name="connsiteX93" fmla="*/ 666750 w 1545993"/>
              <a:gd name="connsiteY93" fmla="*/ 1520471 h 1917065"/>
              <a:gd name="connsiteX94" fmla="*/ 633412 w 1545993"/>
              <a:gd name="connsiteY94" fmla="*/ 1487133 h 1917065"/>
              <a:gd name="connsiteX95" fmla="*/ 671512 w 1545993"/>
              <a:gd name="connsiteY95" fmla="*/ 1468083 h 1917065"/>
              <a:gd name="connsiteX96" fmla="*/ 690562 w 1545993"/>
              <a:gd name="connsiteY96" fmla="*/ 1463321 h 1917065"/>
              <a:gd name="connsiteX97" fmla="*/ 728662 w 1545993"/>
              <a:gd name="connsiteY97" fmla="*/ 1439508 h 1917065"/>
              <a:gd name="connsiteX98" fmla="*/ 738187 w 1545993"/>
              <a:gd name="connsiteY98" fmla="*/ 1425221 h 1917065"/>
              <a:gd name="connsiteX99" fmla="*/ 742950 w 1545993"/>
              <a:gd name="connsiteY99" fmla="*/ 1406171 h 1917065"/>
              <a:gd name="connsiteX100" fmla="*/ 728662 w 1545993"/>
              <a:gd name="connsiteY100" fmla="*/ 1363308 h 1917065"/>
              <a:gd name="connsiteX101" fmla="*/ 742950 w 1545993"/>
              <a:gd name="connsiteY101" fmla="*/ 1344258 h 1917065"/>
              <a:gd name="connsiteX102" fmla="*/ 762000 w 1545993"/>
              <a:gd name="connsiteY102" fmla="*/ 1334733 h 1917065"/>
              <a:gd name="connsiteX103" fmla="*/ 795337 w 1545993"/>
              <a:gd name="connsiteY103" fmla="*/ 1306158 h 1917065"/>
              <a:gd name="connsiteX104" fmla="*/ 795337 w 1545993"/>
              <a:gd name="connsiteY104" fmla="*/ 1272821 h 1917065"/>
              <a:gd name="connsiteX105" fmla="*/ 766762 w 1545993"/>
              <a:gd name="connsiteY105" fmla="*/ 1268058 h 1917065"/>
              <a:gd name="connsiteX106" fmla="*/ 695325 w 1545993"/>
              <a:gd name="connsiteY106" fmla="*/ 1287108 h 1917065"/>
              <a:gd name="connsiteX107" fmla="*/ 671512 w 1545993"/>
              <a:gd name="connsiteY107" fmla="*/ 1334733 h 1917065"/>
              <a:gd name="connsiteX108" fmla="*/ 666750 w 1545993"/>
              <a:gd name="connsiteY108" fmla="*/ 1358546 h 1917065"/>
              <a:gd name="connsiteX109" fmla="*/ 657225 w 1545993"/>
              <a:gd name="connsiteY109" fmla="*/ 1377596 h 1917065"/>
              <a:gd name="connsiteX110" fmla="*/ 652462 w 1545993"/>
              <a:gd name="connsiteY110" fmla="*/ 1391883 h 1917065"/>
              <a:gd name="connsiteX111" fmla="*/ 647700 w 1545993"/>
              <a:gd name="connsiteY111" fmla="*/ 1420458 h 1917065"/>
              <a:gd name="connsiteX112" fmla="*/ 614362 w 1545993"/>
              <a:gd name="connsiteY112" fmla="*/ 1391883 h 1917065"/>
              <a:gd name="connsiteX113" fmla="*/ 595312 w 1545993"/>
              <a:gd name="connsiteY113" fmla="*/ 1401408 h 1917065"/>
              <a:gd name="connsiteX114" fmla="*/ 581025 w 1545993"/>
              <a:gd name="connsiteY114" fmla="*/ 1429983 h 1917065"/>
              <a:gd name="connsiteX115" fmla="*/ 557212 w 1545993"/>
              <a:gd name="connsiteY115" fmla="*/ 1520471 h 1917065"/>
              <a:gd name="connsiteX116" fmla="*/ 542925 w 1545993"/>
              <a:gd name="connsiteY116" fmla="*/ 1525233 h 1917065"/>
              <a:gd name="connsiteX117" fmla="*/ 514350 w 1545993"/>
              <a:gd name="connsiteY117" fmla="*/ 1539521 h 1917065"/>
              <a:gd name="connsiteX118" fmla="*/ 500062 w 1545993"/>
              <a:gd name="connsiteY118" fmla="*/ 1549046 h 1917065"/>
              <a:gd name="connsiteX119" fmla="*/ 476250 w 1545993"/>
              <a:gd name="connsiteY119" fmla="*/ 1553808 h 1917065"/>
              <a:gd name="connsiteX120" fmla="*/ 476250 w 1545993"/>
              <a:gd name="connsiteY120" fmla="*/ 1506183 h 1917065"/>
              <a:gd name="connsiteX121" fmla="*/ 509587 w 1545993"/>
              <a:gd name="connsiteY121" fmla="*/ 1449033 h 1917065"/>
              <a:gd name="connsiteX122" fmla="*/ 523875 w 1545993"/>
              <a:gd name="connsiteY122" fmla="*/ 1415696 h 1917065"/>
              <a:gd name="connsiteX123" fmla="*/ 533400 w 1545993"/>
              <a:gd name="connsiteY123" fmla="*/ 1387121 h 1917065"/>
              <a:gd name="connsiteX124" fmla="*/ 538162 w 1545993"/>
              <a:gd name="connsiteY124" fmla="*/ 1363308 h 1917065"/>
              <a:gd name="connsiteX125" fmla="*/ 547687 w 1545993"/>
              <a:gd name="connsiteY125" fmla="*/ 1329971 h 1917065"/>
              <a:gd name="connsiteX126" fmla="*/ 557212 w 1545993"/>
              <a:gd name="connsiteY126" fmla="*/ 1268058 h 1917065"/>
              <a:gd name="connsiteX127" fmla="*/ 571500 w 1545993"/>
              <a:gd name="connsiteY127" fmla="*/ 1253771 h 1917065"/>
              <a:gd name="connsiteX128" fmla="*/ 600075 w 1545993"/>
              <a:gd name="connsiteY128" fmla="*/ 1229958 h 1917065"/>
              <a:gd name="connsiteX129" fmla="*/ 671512 w 1545993"/>
              <a:gd name="connsiteY129" fmla="*/ 1234721 h 1917065"/>
              <a:gd name="connsiteX130" fmla="*/ 657225 w 1545993"/>
              <a:gd name="connsiteY130" fmla="*/ 1220433 h 1917065"/>
              <a:gd name="connsiteX131" fmla="*/ 623887 w 1545993"/>
              <a:gd name="connsiteY131" fmla="*/ 1210908 h 1917065"/>
              <a:gd name="connsiteX132" fmla="*/ 600075 w 1545993"/>
              <a:gd name="connsiteY132" fmla="*/ 1177571 h 1917065"/>
              <a:gd name="connsiteX133" fmla="*/ 609600 w 1545993"/>
              <a:gd name="connsiteY133" fmla="*/ 1163283 h 1917065"/>
              <a:gd name="connsiteX134" fmla="*/ 642937 w 1545993"/>
              <a:gd name="connsiteY134" fmla="*/ 1172808 h 1917065"/>
              <a:gd name="connsiteX135" fmla="*/ 657225 w 1545993"/>
              <a:gd name="connsiteY135" fmla="*/ 1182333 h 1917065"/>
              <a:gd name="connsiteX136" fmla="*/ 690562 w 1545993"/>
              <a:gd name="connsiteY136" fmla="*/ 1139471 h 1917065"/>
              <a:gd name="connsiteX137" fmla="*/ 714375 w 1545993"/>
              <a:gd name="connsiteY137" fmla="*/ 1125183 h 1917065"/>
              <a:gd name="connsiteX138" fmla="*/ 733425 w 1545993"/>
              <a:gd name="connsiteY138" fmla="*/ 1115658 h 1917065"/>
              <a:gd name="connsiteX139" fmla="*/ 738187 w 1545993"/>
              <a:gd name="connsiteY139" fmla="*/ 1096608 h 1917065"/>
              <a:gd name="connsiteX140" fmla="*/ 752475 w 1545993"/>
              <a:gd name="connsiteY140" fmla="*/ 1082321 h 1917065"/>
              <a:gd name="connsiteX141" fmla="*/ 733425 w 1545993"/>
              <a:gd name="connsiteY141" fmla="*/ 1068033 h 1917065"/>
              <a:gd name="connsiteX142" fmla="*/ 685800 w 1545993"/>
              <a:gd name="connsiteY142" fmla="*/ 1048983 h 1917065"/>
              <a:gd name="connsiteX143" fmla="*/ 671512 w 1545993"/>
              <a:gd name="connsiteY143" fmla="*/ 1034696 h 1917065"/>
              <a:gd name="connsiteX144" fmla="*/ 628650 w 1545993"/>
              <a:gd name="connsiteY144" fmla="*/ 1039458 h 1917065"/>
              <a:gd name="connsiteX145" fmla="*/ 600075 w 1545993"/>
              <a:gd name="connsiteY145" fmla="*/ 1082321 h 1917065"/>
              <a:gd name="connsiteX146" fmla="*/ 590550 w 1545993"/>
              <a:gd name="connsiteY146" fmla="*/ 1129946 h 1917065"/>
              <a:gd name="connsiteX147" fmla="*/ 571500 w 1545993"/>
              <a:gd name="connsiteY147" fmla="*/ 1125183 h 1917065"/>
              <a:gd name="connsiteX148" fmla="*/ 538162 w 1545993"/>
              <a:gd name="connsiteY148" fmla="*/ 1101371 h 1917065"/>
              <a:gd name="connsiteX149" fmla="*/ 514350 w 1545993"/>
              <a:gd name="connsiteY149" fmla="*/ 1110896 h 1917065"/>
              <a:gd name="connsiteX150" fmla="*/ 509587 w 1545993"/>
              <a:gd name="connsiteY150" fmla="*/ 1125183 h 1917065"/>
              <a:gd name="connsiteX151" fmla="*/ 490537 w 1545993"/>
              <a:gd name="connsiteY151" fmla="*/ 1129946 h 1917065"/>
              <a:gd name="connsiteX152" fmla="*/ 457200 w 1545993"/>
              <a:gd name="connsiteY152" fmla="*/ 1134708 h 1917065"/>
              <a:gd name="connsiteX153" fmla="*/ 438150 w 1545993"/>
              <a:gd name="connsiteY153" fmla="*/ 1144233 h 1917065"/>
              <a:gd name="connsiteX154" fmla="*/ 404812 w 1545993"/>
              <a:gd name="connsiteY154" fmla="*/ 1182333 h 1917065"/>
              <a:gd name="connsiteX155" fmla="*/ 400050 w 1545993"/>
              <a:gd name="connsiteY155" fmla="*/ 1196621 h 1917065"/>
              <a:gd name="connsiteX156" fmla="*/ 376237 w 1545993"/>
              <a:gd name="connsiteY156" fmla="*/ 1234721 h 1917065"/>
              <a:gd name="connsiteX157" fmla="*/ 357187 w 1545993"/>
              <a:gd name="connsiteY157" fmla="*/ 1239483 h 1917065"/>
              <a:gd name="connsiteX158" fmla="*/ 342900 w 1545993"/>
              <a:gd name="connsiteY158" fmla="*/ 1234721 h 1917065"/>
              <a:gd name="connsiteX159" fmla="*/ 309562 w 1545993"/>
              <a:gd name="connsiteY159" fmla="*/ 1215671 h 1917065"/>
              <a:gd name="connsiteX160" fmla="*/ 314325 w 1545993"/>
              <a:gd name="connsiteY160" fmla="*/ 1182333 h 1917065"/>
              <a:gd name="connsiteX161" fmla="*/ 347662 w 1545993"/>
              <a:gd name="connsiteY161" fmla="*/ 1158521 h 1917065"/>
              <a:gd name="connsiteX162" fmla="*/ 366712 w 1545993"/>
              <a:gd name="connsiteY162" fmla="*/ 1134708 h 1917065"/>
              <a:gd name="connsiteX163" fmla="*/ 381000 w 1545993"/>
              <a:gd name="connsiteY163" fmla="*/ 1101371 h 1917065"/>
              <a:gd name="connsiteX164" fmla="*/ 390525 w 1545993"/>
              <a:gd name="connsiteY164" fmla="*/ 1087083 h 1917065"/>
              <a:gd name="connsiteX165" fmla="*/ 404812 w 1545993"/>
              <a:gd name="connsiteY165" fmla="*/ 1077558 h 1917065"/>
              <a:gd name="connsiteX166" fmla="*/ 409575 w 1545993"/>
              <a:gd name="connsiteY166" fmla="*/ 1063271 h 1917065"/>
              <a:gd name="connsiteX167" fmla="*/ 347662 w 1545993"/>
              <a:gd name="connsiteY167" fmla="*/ 1044221 h 1917065"/>
              <a:gd name="connsiteX168" fmla="*/ 333375 w 1545993"/>
              <a:gd name="connsiteY168" fmla="*/ 1029933 h 1917065"/>
              <a:gd name="connsiteX169" fmla="*/ 314325 w 1545993"/>
              <a:gd name="connsiteY169" fmla="*/ 1006121 h 1917065"/>
              <a:gd name="connsiteX170" fmla="*/ 300037 w 1545993"/>
              <a:gd name="connsiteY170" fmla="*/ 1010883 h 1917065"/>
              <a:gd name="connsiteX171" fmla="*/ 295275 w 1545993"/>
              <a:gd name="connsiteY171" fmla="*/ 1044221 h 1917065"/>
              <a:gd name="connsiteX172" fmla="*/ 285750 w 1545993"/>
              <a:gd name="connsiteY172" fmla="*/ 1068033 h 1917065"/>
              <a:gd name="connsiteX173" fmla="*/ 295275 w 1545993"/>
              <a:gd name="connsiteY173" fmla="*/ 1091846 h 1917065"/>
              <a:gd name="connsiteX174" fmla="*/ 266700 w 1545993"/>
              <a:gd name="connsiteY174" fmla="*/ 1096608 h 1917065"/>
              <a:gd name="connsiteX175" fmla="*/ 285750 w 1545993"/>
              <a:gd name="connsiteY175" fmla="*/ 1129946 h 1917065"/>
              <a:gd name="connsiteX176" fmla="*/ 280987 w 1545993"/>
              <a:gd name="connsiteY176" fmla="*/ 1168046 h 1917065"/>
              <a:gd name="connsiteX177" fmla="*/ 252412 w 1545993"/>
              <a:gd name="connsiteY177" fmla="*/ 1187096 h 1917065"/>
              <a:gd name="connsiteX178" fmla="*/ 242887 w 1545993"/>
              <a:gd name="connsiteY178" fmla="*/ 1201383 h 1917065"/>
              <a:gd name="connsiteX179" fmla="*/ 219075 w 1545993"/>
              <a:gd name="connsiteY179" fmla="*/ 1206146 h 1917065"/>
              <a:gd name="connsiteX180" fmla="*/ 204787 w 1545993"/>
              <a:gd name="connsiteY180" fmla="*/ 1210908 h 1917065"/>
              <a:gd name="connsiteX181" fmla="*/ 185737 w 1545993"/>
              <a:gd name="connsiteY181" fmla="*/ 1215671 h 1917065"/>
              <a:gd name="connsiteX182" fmla="*/ 152400 w 1545993"/>
              <a:gd name="connsiteY182" fmla="*/ 1210908 h 1917065"/>
              <a:gd name="connsiteX183" fmla="*/ 119062 w 1545993"/>
              <a:gd name="connsiteY183" fmla="*/ 1196621 h 1917065"/>
              <a:gd name="connsiteX184" fmla="*/ 104775 w 1545993"/>
              <a:gd name="connsiteY184" fmla="*/ 1191858 h 1917065"/>
              <a:gd name="connsiteX185" fmla="*/ 90487 w 1545993"/>
              <a:gd name="connsiteY185" fmla="*/ 1177571 h 1917065"/>
              <a:gd name="connsiteX186" fmla="*/ 47625 w 1545993"/>
              <a:gd name="connsiteY186" fmla="*/ 1153758 h 1917065"/>
              <a:gd name="connsiteX187" fmla="*/ 14287 w 1545993"/>
              <a:gd name="connsiteY187" fmla="*/ 1144233 h 1917065"/>
              <a:gd name="connsiteX188" fmla="*/ 0 w 1545993"/>
              <a:gd name="connsiteY188" fmla="*/ 1134708 h 1917065"/>
              <a:gd name="connsiteX189" fmla="*/ 9525 w 1545993"/>
              <a:gd name="connsiteY189" fmla="*/ 1110896 h 1917065"/>
              <a:gd name="connsiteX190" fmla="*/ 38100 w 1545993"/>
              <a:gd name="connsiteY190" fmla="*/ 1072796 h 1917065"/>
              <a:gd name="connsiteX191" fmla="*/ 33337 w 1545993"/>
              <a:gd name="connsiteY191" fmla="*/ 1034696 h 1917065"/>
              <a:gd name="connsiteX192" fmla="*/ 9525 w 1545993"/>
              <a:gd name="connsiteY192" fmla="*/ 996596 h 1917065"/>
              <a:gd name="connsiteX193" fmla="*/ 9525 w 1545993"/>
              <a:gd name="connsiteY193" fmla="*/ 963258 h 1917065"/>
              <a:gd name="connsiteX194" fmla="*/ 28575 w 1545993"/>
              <a:gd name="connsiteY194" fmla="*/ 948971 h 1917065"/>
              <a:gd name="connsiteX195" fmla="*/ 52387 w 1545993"/>
              <a:gd name="connsiteY195" fmla="*/ 915633 h 1917065"/>
              <a:gd name="connsiteX196" fmla="*/ 47625 w 1545993"/>
              <a:gd name="connsiteY196" fmla="*/ 858483 h 1917065"/>
              <a:gd name="connsiteX197" fmla="*/ 104775 w 1545993"/>
              <a:gd name="connsiteY197" fmla="*/ 810858 h 1917065"/>
              <a:gd name="connsiteX198" fmla="*/ 123825 w 1545993"/>
              <a:gd name="connsiteY198" fmla="*/ 796571 h 1917065"/>
              <a:gd name="connsiteX199" fmla="*/ 142875 w 1545993"/>
              <a:gd name="connsiteY199" fmla="*/ 791808 h 1917065"/>
              <a:gd name="connsiteX200" fmla="*/ 157162 w 1545993"/>
              <a:gd name="connsiteY200" fmla="*/ 787046 h 1917065"/>
              <a:gd name="connsiteX201" fmla="*/ 176212 w 1545993"/>
              <a:gd name="connsiteY201" fmla="*/ 782283 h 1917065"/>
              <a:gd name="connsiteX202" fmla="*/ 266700 w 1545993"/>
              <a:gd name="connsiteY202" fmla="*/ 753708 h 1917065"/>
              <a:gd name="connsiteX203" fmla="*/ 280987 w 1545993"/>
              <a:gd name="connsiteY203" fmla="*/ 739421 h 1917065"/>
              <a:gd name="connsiteX204" fmla="*/ 333375 w 1545993"/>
              <a:gd name="connsiteY204" fmla="*/ 701321 h 1917065"/>
              <a:gd name="connsiteX205" fmla="*/ 423862 w 1545993"/>
              <a:gd name="connsiteY205" fmla="*/ 706083 h 1917065"/>
              <a:gd name="connsiteX206" fmla="*/ 447675 w 1545993"/>
              <a:gd name="connsiteY206" fmla="*/ 710846 h 1917065"/>
              <a:gd name="connsiteX207" fmla="*/ 461962 w 1545993"/>
              <a:gd name="connsiteY207" fmla="*/ 701321 h 1917065"/>
              <a:gd name="connsiteX208" fmla="*/ 495300 w 1545993"/>
              <a:gd name="connsiteY208" fmla="*/ 663221 h 1917065"/>
              <a:gd name="connsiteX209" fmla="*/ 504825 w 1545993"/>
              <a:gd name="connsiteY209" fmla="*/ 639408 h 1917065"/>
              <a:gd name="connsiteX210" fmla="*/ 509587 w 1545993"/>
              <a:gd name="connsiteY210" fmla="*/ 591783 h 1917065"/>
              <a:gd name="connsiteX211" fmla="*/ 533400 w 1545993"/>
              <a:gd name="connsiteY211" fmla="*/ 577496 h 1917065"/>
              <a:gd name="connsiteX212" fmla="*/ 576262 w 1545993"/>
              <a:gd name="connsiteY212" fmla="*/ 558446 h 1917065"/>
              <a:gd name="connsiteX213" fmla="*/ 609600 w 1545993"/>
              <a:gd name="connsiteY213" fmla="*/ 553683 h 1917065"/>
              <a:gd name="connsiteX214" fmla="*/ 628650 w 1545993"/>
              <a:gd name="connsiteY214" fmla="*/ 539396 h 1917065"/>
              <a:gd name="connsiteX215" fmla="*/ 652462 w 1545993"/>
              <a:gd name="connsiteY215" fmla="*/ 525108 h 1917065"/>
              <a:gd name="connsiteX216" fmla="*/ 666750 w 1545993"/>
              <a:gd name="connsiteY216" fmla="*/ 510821 h 1917065"/>
              <a:gd name="connsiteX217" fmla="*/ 695325 w 1545993"/>
              <a:gd name="connsiteY217" fmla="*/ 472721 h 1917065"/>
              <a:gd name="connsiteX218" fmla="*/ 714375 w 1545993"/>
              <a:gd name="connsiteY218" fmla="*/ 439383 h 1917065"/>
              <a:gd name="connsiteX219" fmla="*/ 723900 w 1545993"/>
              <a:gd name="connsiteY219" fmla="*/ 396521 h 1917065"/>
              <a:gd name="connsiteX220" fmla="*/ 733425 w 1545993"/>
              <a:gd name="connsiteY220" fmla="*/ 382233 h 1917065"/>
              <a:gd name="connsiteX221" fmla="*/ 742950 w 1545993"/>
              <a:gd name="connsiteY221" fmla="*/ 282221 h 1917065"/>
              <a:gd name="connsiteX222" fmla="*/ 752475 w 1545993"/>
              <a:gd name="connsiteY222" fmla="*/ 215546 h 1917065"/>
              <a:gd name="connsiteX223" fmla="*/ 785812 w 1545993"/>
              <a:gd name="connsiteY223" fmla="*/ 167921 h 1917065"/>
              <a:gd name="connsiteX224" fmla="*/ 795337 w 1545993"/>
              <a:gd name="connsiteY224" fmla="*/ 153633 h 1917065"/>
              <a:gd name="connsiteX225" fmla="*/ 823912 w 1545993"/>
              <a:gd name="connsiteY225" fmla="*/ 110771 h 1917065"/>
              <a:gd name="connsiteX226" fmla="*/ 838200 w 1545993"/>
              <a:gd name="connsiteY226" fmla="*/ 106008 h 1917065"/>
              <a:gd name="connsiteX227" fmla="*/ 862012 w 1545993"/>
              <a:gd name="connsiteY227" fmla="*/ 115533 h 1917065"/>
              <a:gd name="connsiteX228" fmla="*/ 876300 w 1545993"/>
              <a:gd name="connsiteY228" fmla="*/ 125058 h 1917065"/>
              <a:gd name="connsiteX229" fmla="*/ 895350 w 1545993"/>
              <a:gd name="connsiteY229" fmla="*/ 115533 h 1917065"/>
              <a:gd name="connsiteX230" fmla="*/ 928687 w 1545993"/>
              <a:gd name="connsiteY230" fmla="*/ 77433 h 1917065"/>
              <a:gd name="connsiteX231" fmla="*/ 942975 w 1545993"/>
              <a:gd name="connsiteY231" fmla="*/ 63146 h 1917065"/>
              <a:gd name="connsiteX232" fmla="*/ 952500 w 1545993"/>
              <a:gd name="connsiteY232" fmla="*/ 44096 h 1917065"/>
              <a:gd name="connsiteX233" fmla="*/ 957262 w 1545993"/>
              <a:gd name="connsiteY233" fmla="*/ 29808 h 1917065"/>
              <a:gd name="connsiteX234" fmla="*/ 971550 w 1545993"/>
              <a:gd name="connsiteY234" fmla="*/ 5996 h 1917065"/>
              <a:gd name="connsiteX235" fmla="*/ 971550 w 1545993"/>
              <a:gd name="connsiteY235" fmla="*/ 1233 h 1917065"/>
              <a:gd name="connsiteX0" fmla="*/ 971550 w 1545993"/>
              <a:gd name="connsiteY0" fmla="*/ 1774 h 1917606"/>
              <a:gd name="connsiteX1" fmla="*/ 966787 w 1545993"/>
              <a:gd name="connsiteY1" fmla="*/ 25587 h 1917606"/>
              <a:gd name="connsiteX2" fmla="*/ 976312 w 1545993"/>
              <a:gd name="connsiteY2" fmla="*/ 82737 h 1917606"/>
              <a:gd name="connsiteX3" fmla="*/ 990600 w 1545993"/>
              <a:gd name="connsiteY3" fmla="*/ 139887 h 1917606"/>
              <a:gd name="connsiteX4" fmla="*/ 1004887 w 1545993"/>
              <a:gd name="connsiteY4" fmla="*/ 211324 h 1917606"/>
              <a:gd name="connsiteX5" fmla="*/ 1009650 w 1545993"/>
              <a:gd name="connsiteY5" fmla="*/ 235137 h 1917606"/>
              <a:gd name="connsiteX6" fmla="*/ 1023937 w 1545993"/>
              <a:gd name="connsiteY6" fmla="*/ 273237 h 1917606"/>
              <a:gd name="connsiteX7" fmla="*/ 1028700 w 1545993"/>
              <a:gd name="connsiteY7" fmla="*/ 292287 h 1917606"/>
              <a:gd name="connsiteX8" fmla="*/ 1038225 w 1545993"/>
              <a:gd name="connsiteY8" fmla="*/ 325624 h 1917606"/>
              <a:gd name="connsiteX9" fmla="*/ 1042987 w 1545993"/>
              <a:gd name="connsiteY9" fmla="*/ 339912 h 1917606"/>
              <a:gd name="connsiteX10" fmla="*/ 1071562 w 1545993"/>
              <a:gd name="connsiteY10" fmla="*/ 387537 h 1917606"/>
              <a:gd name="connsiteX11" fmla="*/ 1104900 w 1545993"/>
              <a:gd name="connsiteY11" fmla="*/ 430399 h 1917606"/>
              <a:gd name="connsiteX12" fmla="*/ 1123950 w 1545993"/>
              <a:gd name="connsiteY12" fmla="*/ 463737 h 1917606"/>
              <a:gd name="connsiteX13" fmla="*/ 1128712 w 1545993"/>
              <a:gd name="connsiteY13" fmla="*/ 482787 h 1917606"/>
              <a:gd name="connsiteX14" fmla="*/ 1152525 w 1545993"/>
              <a:gd name="connsiteY14" fmla="*/ 501837 h 1917606"/>
              <a:gd name="connsiteX15" fmla="*/ 1185862 w 1545993"/>
              <a:gd name="connsiteY15" fmla="*/ 539937 h 1917606"/>
              <a:gd name="connsiteX16" fmla="*/ 1228725 w 1545993"/>
              <a:gd name="connsiteY16" fmla="*/ 578037 h 1917606"/>
              <a:gd name="connsiteX17" fmla="*/ 1200150 w 1545993"/>
              <a:gd name="connsiteY17" fmla="*/ 616137 h 1917606"/>
              <a:gd name="connsiteX18" fmla="*/ 1181100 w 1545993"/>
              <a:gd name="connsiteY18" fmla="*/ 644712 h 1917606"/>
              <a:gd name="connsiteX19" fmla="*/ 1185862 w 1545993"/>
              <a:gd name="connsiteY19" fmla="*/ 668524 h 1917606"/>
              <a:gd name="connsiteX20" fmla="*/ 1219200 w 1545993"/>
              <a:gd name="connsiteY20" fmla="*/ 687574 h 1917606"/>
              <a:gd name="connsiteX21" fmla="*/ 1228725 w 1545993"/>
              <a:gd name="connsiteY21" fmla="*/ 711387 h 1917606"/>
              <a:gd name="connsiteX22" fmla="*/ 1223962 w 1545993"/>
              <a:gd name="connsiteY22" fmla="*/ 735199 h 1917606"/>
              <a:gd name="connsiteX23" fmla="*/ 1209675 w 1545993"/>
              <a:gd name="connsiteY23" fmla="*/ 754249 h 1917606"/>
              <a:gd name="connsiteX24" fmla="*/ 1200150 w 1545993"/>
              <a:gd name="connsiteY24" fmla="*/ 768537 h 1917606"/>
              <a:gd name="connsiteX25" fmla="*/ 1195387 w 1545993"/>
              <a:gd name="connsiteY25" fmla="*/ 782824 h 1917606"/>
              <a:gd name="connsiteX26" fmla="*/ 1181100 w 1545993"/>
              <a:gd name="connsiteY26" fmla="*/ 816162 h 1917606"/>
              <a:gd name="connsiteX27" fmla="*/ 1190625 w 1545993"/>
              <a:gd name="connsiteY27" fmla="*/ 839974 h 1917606"/>
              <a:gd name="connsiteX28" fmla="*/ 1228725 w 1545993"/>
              <a:gd name="connsiteY28" fmla="*/ 873312 h 1917606"/>
              <a:gd name="connsiteX29" fmla="*/ 1233487 w 1545993"/>
              <a:gd name="connsiteY29" fmla="*/ 997137 h 1917606"/>
              <a:gd name="connsiteX30" fmla="*/ 1223962 w 1545993"/>
              <a:gd name="connsiteY30" fmla="*/ 1016187 h 1917606"/>
              <a:gd name="connsiteX31" fmla="*/ 1214437 w 1545993"/>
              <a:gd name="connsiteY31" fmla="*/ 1054287 h 1917606"/>
              <a:gd name="connsiteX32" fmla="*/ 1204912 w 1545993"/>
              <a:gd name="connsiteY32" fmla="*/ 1187637 h 1917606"/>
              <a:gd name="connsiteX33" fmla="*/ 1214437 w 1545993"/>
              <a:gd name="connsiteY33" fmla="*/ 1240024 h 1917606"/>
              <a:gd name="connsiteX34" fmla="*/ 1238250 w 1545993"/>
              <a:gd name="connsiteY34" fmla="*/ 1244787 h 1917606"/>
              <a:gd name="connsiteX35" fmla="*/ 1257300 w 1545993"/>
              <a:gd name="connsiteY35" fmla="*/ 1254312 h 1917606"/>
              <a:gd name="connsiteX36" fmla="*/ 1281112 w 1545993"/>
              <a:gd name="connsiteY36" fmla="*/ 1268599 h 1917606"/>
              <a:gd name="connsiteX37" fmla="*/ 1295400 w 1545993"/>
              <a:gd name="connsiteY37" fmla="*/ 1278124 h 1917606"/>
              <a:gd name="connsiteX38" fmla="*/ 1309687 w 1545993"/>
              <a:gd name="connsiteY38" fmla="*/ 1282887 h 1917606"/>
              <a:gd name="connsiteX39" fmla="*/ 1347787 w 1545993"/>
              <a:gd name="connsiteY39" fmla="*/ 1335274 h 1917606"/>
              <a:gd name="connsiteX40" fmla="*/ 1352550 w 1545993"/>
              <a:gd name="connsiteY40" fmla="*/ 1373374 h 1917606"/>
              <a:gd name="connsiteX41" fmla="*/ 1366837 w 1545993"/>
              <a:gd name="connsiteY41" fmla="*/ 1606737 h 1917606"/>
              <a:gd name="connsiteX42" fmla="*/ 1390650 w 1545993"/>
              <a:gd name="connsiteY42" fmla="*/ 1592449 h 1917606"/>
              <a:gd name="connsiteX43" fmla="*/ 1414462 w 1545993"/>
              <a:gd name="connsiteY43" fmla="*/ 1587687 h 1917606"/>
              <a:gd name="connsiteX44" fmla="*/ 1447800 w 1545993"/>
              <a:gd name="connsiteY44" fmla="*/ 1563874 h 1917606"/>
              <a:gd name="connsiteX45" fmla="*/ 1476375 w 1545993"/>
              <a:gd name="connsiteY45" fmla="*/ 1554349 h 1917606"/>
              <a:gd name="connsiteX46" fmla="*/ 1543050 w 1545993"/>
              <a:gd name="connsiteY46" fmla="*/ 1559112 h 1917606"/>
              <a:gd name="connsiteX47" fmla="*/ 1528762 w 1545993"/>
              <a:gd name="connsiteY47" fmla="*/ 1592449 h 1917606"/>
              <a:gd name="connsiteX48" fmla="*/ 1509712 w 1545993"/>
              <a:gd name="connsiteY48" fmla="*/ 1606737 h 1917606"/>
              <a:gd name="connsiteX49" fmla="*/ 1495425 w 1545993"/>
              <a:gd name="connsiteY49" fmla="*/ 1621024 h 1917606"/>
              <a:gd name="connsiteX50" fmla="*/ 1485900 w 1545993"/>
              <a:gd name="connsiteY50" fmla="*/ 1649599 h 1917606"/>
              <a:gd name="connsiteX51" fmla="*/ 1476375 w 1545993"/>
              <a:gd name="connsiteY51" fmla="*/ 1730562 h 1917606"/>
              <a:gd name="connsiteX52" fmla="*/ 1471612 w 1545993"/>
              <a:gd name="connsiteY52" fmla="*/ 1749612 h 1917606"/>
              <a:gd name="connsiteX53" fmla="*/ 1466850 w 1545993"/>
              <a:gd name="connsiteY53" fmla="*/ 1773424 h 1917606"/>
              <a:gd name="connsiteX54" fmla="*/ 1471612 w 1545993"/>
              <a:gd name="connsiteY54" fmla="*/ 1830574 h 1917606"/>
              <a:gd name="connsiteX55" fmla="*/ 1476375 w 1545993"/>
              <a:gd name="connsiteY55" fmla="*/ 1849624 h 1917606"/>
              <a:gd name="connsiteX56" fmla="*/ 1504950 w 1545993"/>
              <a:gd name="connsiteY56" fmla="*/ 1878199 h 1917606"/>
              <a:gd name="connsiteX57" fmla="*/ 1528762 w 1545993"/>
              <a:gd name="connsiteY57" fmla="*/ 1892487 h 1917606"/>
              <a:gd name="connsiteX58" fmla="*/ 1543050 w 1545993"/>
              <a:gd name="connsiteY58" fmla="*/ 1906774 h 1917606"/>
              <a:gd name="connsiteX59" fmla="*/ 1466850 w 1545993"/>
              <a:gd name="connsiteY59" fmla="*/ 1911537 h 1917606"/>
              <a:gd name="connsiteX60" fmla="*/ 1385887 w 1545993"/>
              <a:gd name="connsiteY60" fmla="*/ 1897249 h 1917606"/>
              <a:gd name="connsiteX61" fmla="*/ 1347787 w 1545993"/>
              <a:gd name="connsiteY61" fmla="*/ 1887724 h 1917606"/>
              <a:gd name="connsiteX62" fmla="*/ 1314450 w 1545993"/>
              <a:gd name="connsiteY62" fmla="*/ 1878199 h 1917606"/>
              <a:gd name="connsiteX63" fmla="*/ 1266825 w 1545993"/>
              <a:gd name="connsiteY63" fmla="*/ 1868674 h 1917606"/>
              <a:gd name="connsiteX64" fmla="*/ 1200150 w 1545993"/>
              <a:gd name="connsiteY64" fmla="*/ 1849624 h 1917606"/>
              <a:gd name="connsiteX65" fmla="*/ 1185862 w 1545993"/>
              <a:gd name="connsiteY65" fmla="*/ 1840099 h 1917606"/>
              <a:gd name="connsiteX66" fmla="*/ 1147762 w 1545993"/>
              <a:gd name="connsiteY66" fmla="*/ 1830574 h 1917606"/>
              <a:gd name="connsiteX67" fmla="*/ 1095375 w 1545993"/>
              <a:gd name="connsiteY67" fmla="*/ 1816287 h 1917606"/>
              <a:gd name="connsiteX68" fmla="*/ 1047750 w 1545993"/>
              <a:gd name="connsiteY68" fmla="*/ 1797237 h 1917606"/>
              <a:gd name="connsiteX69" fmla="*/ 1023937 w 1545993"/>
              <a:gd name="connsiteY69" fmla="*/ 1787712 h 1917606"/>
              <a:gd name="connsiteX70" fmla="*/ 981075 w 1545993"/>
              <a:gd name="connsiteY70" fmla="*/ 1782949 h 1917606"/>
              <a:gd name="connsiteX71" fmla="*/ 957262 w 1545993"/>
              <a:gd name="connsiteY71" fmla="*/ 1778187 h 1917606"/>
              <a:gd name="connsiteX72" fmla="*/ 866775 w 1545993"/>
              <a:gd name="connsiteY72" fmla="*/ 1768662 h 1917606"/>
              <a:gd name="connsiteX73" fmla="*/ 790575 w 1545993"/>
              <a:gd name="connsiteY73" fmla="*/ 1759137 h 1917606"/>
              <a:gd name="connsiteX74" fmla="*/ 766762 w 1545993"/>
              <a:gd name="connsiteY74" fmla="*/ 1754374 h 1917606"/>
              <a:gd name="connsiteX75" fmla="*/ 733425 w 1545993"/>
              <a:gd name="connsiteY75" fmla="*/ 1749612 h 1917606"/>
              <a:gd name="connsiteX76" fmla="*/ 552450 w 1545993"/>
              <a:gd name="connsiteY76" fmla="*/ 1735324 h 1917606"/>
              <a:gd name="connsiteX77" fmla="*/ 576262 w 1545993"/>
              <a:gd name="connsiteY77" fmla="*/ 1706749 h 1917606"/>
              <a:gd name="connsiteX78" fmla="*/ 590550 w 1545993"/>
              <a:gd name="connsiteY78" fmla="*/ 1697224 h 1917606"/>
              <a:gd name="connsiteX79" fmla="*/ 600075 w 1545993"/>
              <a:gd name="connsiteY79" fmla="*/ 1678174 h 1917606"/>
              <a:gd name="connsiteX80" fmla="*/ 604837 w 1545993"/>
              <a:gd name="connsiteY80" fmla="*/ 1654362 h 1917606"/>
              <a:gd name="connsiteX81" fmla="*/ 628650 w 1545993"/>
              <a:gd name="connsiteY81" fmla="*/ 1649599 h 1917606"/>
              <a:gd name="connsiteX82" fmla="*/ 671512 w 1545993"/>
              <a:gd name="connsiteY82" fmla="*/ 1654362 h 1917606"/>
              <a:gd name="connsiteX83" fmla="*/ 690562 w 1545993"/>
              <a:gd name="connsiteY83" fmla="*/ 1659124 h 1917606"/>
              <a:gd name="connsiteX84" fmla="*/ 723900 w 1545993"/>
              <a:gd name="connsiteY84" fmla="*/ 1663887 h 1917606"/>
              <a:gd name="connsiteX85" fmla="*/ 766762 w 1545993"/>
              <a:gd name="connsiteY85" fmla="*/ 1659124 h 1917606"/>
              <a:gd name="connsiteX86" fmla="*/ 752475 w 1545993"/>
              <a:gd name="connsiteY86" fmla="*/ 1644837 h 1917606"/>
              <a:gd name="connsiteX87" fmla="*/ 700087 w 1545993"/>
              <a:gd name="connsiteY87" fmla="*/ 1630549 h 1917606"/>
              <a:gd name="connsiteX88" fmla="*/ 681037 w 1545993"/>
              <a:gd name="connsiteY88" fmla="*/ 1621024 h 1917606"/>
              <a:gd name="connsiteX89" fmla="*/ 657225 w 1545993"/>
              <a:gd name="connsiteY89" fmla="*/ 1611499 h 1917606"/>
              <a:gd name="connsiteX90" fmla="*/ 614362 w 1545993"/>
              <a:gd name="connsiteY90" fmla="*/ 1578162 h 1917606"/>
              <a:gd name="connsiteX91" fmla="*/ 604837 w 1545993"/>
              <a:gd name="connsiteY91" fmla="*/ 1563874 h 1917606"/>
              <a:gd name="connsiteX92" fmla="*/ 609600 w 1545993"/>
              <a:gd name="connsiteY92" fmla="*/ 1525774 h 1917606"/>
              <a:gd name="connsiteX93" fmla="*/ 666750 w 1545993"/>
              <a:gd name="connsiteY93" fmla="*/ 1521012 h 1917606"/>
              <a:gd name="connsiteX94" fmla="*/ 633412 w 1545993"/>
              <a:gd name="connsiteY94" fmla="*/ 1487674 h 1917606"/>
              <a:gd name="connsiteX95" fmla="*/ 671512 w 1545993"/>
              <a:gd name="connsiteY95" fmla="*/ 1468624 h 1917606"/>
              <a:gd name="connsiteX96" fmla="*/ 690562 w 1545993"/>
              <a:gd name="connsiteY96" fmla="*/ 1463862 h 1917606"/>
              <a:gd name="connsiteX97" fmla="*/ 728662 w 1545993"/>
              <a:gd name="connsiteY97" fmla="*/ 1440049 h 1917606"/>
              <a:gd name="connsiteX98" fmla="*/ 738187 w 1545993"/>
              <a:gd name="connsiteY98" fmla="*/ 1425762 h 1917606"/>
              <a:gd name="connsiteX99" fmla="*/ 742950 w 1545993"/>
              <a:gd name="connsiteY99" fmla="*/ 1406712 h 1917606"/>
              <a:gd name="connsiteX100" fmla="*/ 728662 w 1545993"/>
              <a:gd name="connsiteY100" fmla="*/ 1363849 h 1917606"/>
              <a:gd name="connsiteX101" fmla="*/ 742950 w 1545993"/>
              <a:gd name="connsiteY101" fmla="*/ 1344799 h 1917606"/>
              <a:gd name="connsiteX102" fmla="*/ 762000 w 1545993"/>
              <a:gd name="connsiteY102" fmla="*/ 1335274 h 1917606"/>
              <a:gd name="connsiteX103" fmla="*/ 795337 w 1545993"/>
              <a:gd name="connsiteY103" fmla="*/ 1306699 h 1917606"/>
              <a:gd name="connsiteX104" fmla="*/ 795337 w 1545993"/>
              <a:gd name="connsiteY104" fmla="*/ 1273362 h 1917606"/>
              <a:gd name="connsiteX105" fmla="*/ 766762 w 1545993"/>
              <a:gd name="connsiteY105" fmla="*/ 1268599 h 1917606"/>
              <a:gd name="connsiteX106" fmla="*/ 695325 w 1545993"/>
              <a:gd name="connsiteY106" fmla="*/ 1287649 h 1917606"/>
              <a:gd name="connsiteX107" fmla="*/ 671512 w 1545993"/>
              <a:gd name="connsiteY107" fmla="*/ 1335274 h 1917606"/>
              <a:gd name="connsiteX108" fmla="*/ 666750 w 1545993"/>
              <a:gd name="connsiteY108" fmla="*/ 1359087 h 1917606"/>
              <a:gd name="connsiteX109" fmla="*/ 657225 w 1545993"/>
              <a:gd name="connsiteY109" fmla="*/ 1378137 h 1917606"/>
              <a:gd name="connsiteX110" fmla="*/ 652462 w 1545993"/>
              <a:gd name="connsiteY110" fmla="*/ 1392424 h 1917606"/>
              <a:gd name="connsiteX111" fmla="*/ 647700 w 1545993"/>
              <a:gd name="connsiteY111" fmla="*/ 1420999 h 1917606"/>
              <a:gd name="connsiteX112" fmla="*/ 614362 w 1545993"/>
              <a:gd name="connsiteY112" fmla="*/ 1392424 h 1917606"/>
              <a:gd name="connsiteX113" fmla="*/ 595312 w 1545993"/>
              <a:gd name="connsiteY113" fmla="*/ 1401949 h 1917606"/>
              <a:gd name="connsiteX114" fmla="*/ 581025 w 1545993"/>
              <a:gd name="connsiteY114" fmla="*/ 1430524 h 1917606"/>
              <a:gd name="connsiteX115" fmla="*/ 557212 w 1545993"/>
              <a:gd name="connsiteY115" fmla="*/ 1521012 h 1917606"/>
              <a:gd name="connsiteX116" fmla="*/ 542925 w 1545993"/>
              <a:gd name="connsiteY116" fmla="*/ 1525774 h 1917606"/>
              <a:gd name="connsiteX117" fmla="*/ 514350 w 1545993"/>
              <a:gd name="connsiteY117" fmla="*/ 1540062 h 1917606"/>
              <a:gd name="connsiteX118" fmla="*/ 500062 w 1545993"/>
              <a:gd name="connsiteY118" fmla="*/ 1549587 h 1917606"/>
              <a:gd name="connsiteX119" fmla="*/ 476250 w 1545993"/>
              <a:gd name="connsiteY119" fmla="*/ 1554349 h 1917606"/>
              <a:gd name="connsiteX120" fmla="*/ 476250 w 1545993"/>
              <a:gd name="connsiteY120" fmla="*/ 1506724 h 1917606"/>
              <a:gd name="connsiteX121" fmla="*/ 509587 w 1545993"/>
              <a:gd name="connsiteY121" fmla="*/ 1449574 h 1917606"/>
              <a:gd name="connsiteX122" fmla="*/ 523875 w 1545993"/>
              <a:gd name="connsiteY122" fmla="*/ 1416237 h 1917606"/>
              <a:gd name="connsiteX123" fmla="*/ 533400 w 1545993"/>
              <a:gd name="connsiteY123" fmla="*/ 1387662 h 1917606"/>
              <a:gd name="connsiteX124" fmla="*/ 538162 w 1545993"/>
              <a:gd name="connsiteY124" fmla="*/ 1363849 h 1917606"/>
              <a:gd name="connsiteX125" fmla="*/ 547687 w 1545993"/>
              <a:gd name="connsiteY125" fmla="*/ 1330512 h 1917606"/>
              <a:gd name="connsiteX126" fmla="*/ 557212 w 1545993"/>
              <a:gd name="connsiteY126" fmla="*/ 1268599 h 1917606"/>
              <a:gd name="connsiteX127" fmla="*/ 571500 w 1545993"/>
              <a:gd name="connsiteY127" fmla="*/ 1254312 h 1917606"/>
              <a:gd name="connsiteX128" fmla="*/ 600075 w 1545993"/>
              <a:gd name="connsiteY128" fmla="*/ 1230499 h 1917606"/>
              <a:gd name="connsiteX129" fmla="*/ 671512 w 1545993"/>
              <a:gd name="connsiteY129" fmla="*/ 1235262 h 1917606"/>
              <a:gd name="connsiteX130" fmla="*/ 657225 w 1545993"/>
              <a:gd name="connsiteY130" fmla="*/ 1220974 h 1917606"/>
              <a:gd name="connsiteX131" fmla="*/ 623887 w 1545993"/>
              <a:gd name="connsiteY131" fmla="*/ 1211449 h 1917606"/>
              <a:gd name="connsiteX132" fmla="*/ 600075 w 1545993"/>
              <a:gd name="connsiteY132" fmla="*/ 1178112 h 1917606"/>
              <a:gd name="connsiteX133" fmla="*/ 609600 w 1545993"/>
              <a:gd name="connsiteY133" fmla="*/ 1163824 h 1917606"/>
              <a:gd name="connsiteX134" fmla="*/ 642937 w 1545993"/>
              <a:gd name="connsiteY134" fmla="*/ 1173349 h 1917606"/>
              <a:gd name="connsiteX135" fmla="*/ 657225 w 1545993"/>
              <a:gd name="connsiteY135" fmla="*/ 1182874 h 1917606"/>
              <a:gd name="connsiteX136" fmla="*/ 690562 w 1545993"/>
              <a:gd name="connsiteY136" fmla="*/ 1140012 h 1917606"/>
              <a:gd name="connsiteX137" fmla="*/ 714375 w 1545993"/>
              <a:gd name="connsiteY137" fmla="*/ 1125724 h 1917606"/>
              <a:gd name="connsiteX138" fmla="*/ 733425 w 1545993"/>
              <a:gd name="connsiteY138" fmla="*/ 1116199 h 1917606"/>
              <a:gd name="connsiteX139" fmla="*/ 738187 w 1545993"/>
              <a:gd name="connsiteY139" fmla="*/ 1097149 h 1917606"/>
              <a:gd name="connsiteX140" fmla="*/ 752475 w 1545993"/>
              <a:gd name="connsiteY140" fmla="*/ 1082862 h 1917606"/>
              <a:gd name="connsiteX141" fmla="*/ 733425 w 1545993"/>
              <a:gd name="connsiteY141" fmla="*/ 1068574 h 1917606"/>
              <a:gd name="connsiteX142" fmla="*/ 685800 w 1545993"/>
              <a:gd name="connsiteY142" fmla="*/ 1049524 h 1917606"/>
              <a:gd name="connsiteX143" fmla="*/ 671512 w 1545993"/>
              <a:gd name="connsiteY143" fmla="*/ 1035237 h 1917606"/>
              <a:gd name="connsiteX144" fmla="*/ 628650 w 1545993"/>
              <a:gd name="connsiteY144" fmla="*/ 1039999 h 1917606"/>
              <a:gd name="connsiteX145" fmla="*/ 600075 w 1545993"/>
              <a:gd name="connsiteY145" fmla="*/ 1082862 h 1917606"/>
              <a:gd name="connsiteX146" fmla="*/ 590550 w 1545993"/>
              <a:gd name="connsiteY146" fmla="*/ 1130487 h 1917606"/>
              <a:gd name="connsiteX147" fmla="*/ 571500 w 1545993"/>
              <a:gd name="connsiteY147" fmla="*/ 1125724 h 1917606"/>
              <a:gd name="connsiteX148" fmla="*/ 538162 w 1545993"/>
              <a:gd name="connsiteY148" fmla="*/ 1101912 h 1917606"/>
              <a:gd name="connsiteX149" fmla="*/ 514350 w 1545993"/>
              <a:gd name="connsiteY149" fmla="*/ 1111437 h 1917606"/>
              <a:gd name="connsiteX150" fmla="*/ 509587 w 1545993"/>
              <a:gd name="connsiteY150" fmla="*/ 1125724 h 1917606"/>
              <a:gd name="connsiteX151" fmla="*/ 490537 w 1545993"/>
              <a:gd name="connsiteY151" fmla="*/ 1130487 h 1917606"/>
              <a:gd name="connsiteX152" fmla="*/ 457200 w 1545993"/>
              <a:gd name="connsiteY152" fmla="*/ 1135249 h 1917606"/>
              <a:gd name="connsiteX153" fmla="*/ 438150 w 1545993"/>
              <a:gd name="connsiteY153" fmla="*/ 1144774 h 1917606"/>
              <a:gd name="connsiteX154" fmla="*/ 404812 w 1545993"/>
              <a:gd name="connsiteY154" fmla="*/ 1182874 h 1917606"/>
              <a:gd name="connsiteX155" fmla="*/ 400050 w 1545993"/>
              <a:gd name="connsiteY155" fmla="*/ 1197162 h 1917606"/>
              <a:gd name="connsiteX156" fmla="*/ 376237 w 1545993"/>
              <a:gd name="connsiteY156" fmla="*/ 1235262 h 1917606"/>
              <a:gd name="connsiteX157" fmla="*/ 357187 w 1545993"/>
              <a:gd name="connsiteY157" fmla="*/ 1240024 h 1917606"/>
              <a:gd name="connsiteX158" fmla="*/ 342900 w 1545993"/>
              <a:gd name="connsiteY158" fmla="*/ 1235262 h 1917606"/>
              <a:gd name="connsiteX159" fmla="*/ 309562 w 1545993"/>
              <a:gd name="connsiteY159" fmla="*/ 1216212 h 1917606"/>
              <a:gd name="connsiteX160" fmla="*/ 314325 w 1545993"/>
              <a:gd name="connsiteY160" fmla="*/ 1182874 h 1917606"/>
              <a:gd name="connsiteX161" fmla="*/ 347662 w 1545993"/>
              <a:gd name="connsiteY161" fmla="*/ 1159062 h 1917606"/>
              <a:gd name="connsiteX162" fmla="*/ 366712 w 1545993"/>
              <a:gd name="connsiteY162" fmla="*/ 1135249 h 1917606"/>
              <a:gd name="connsiteX163" fmla="*/ 381000 w 1545993"/>
              <a:gd name="connsiteY163" fmla="*/ 1101912 h 1917606"/>
              <a:gd name="connsiteX164" fmla="*/ 390525 w 1545993"/>
              <a:gd name="connsiteY164" fmla="*/ 1087624 h 1917606"/>
              <a:gd name="connsiteX165" fmla="*/ 404812 w 1545993"/>
              <a:gd name="connsiteY165" fmla="*/ 1078099 h 1917606"/>
              <a:gd name="connsiteX166" fmla="*/ 409575 w 1545993"/>
              <a:gd name="connsiteY166" fmla="*/ 1063812 h 1917606"/>
              <a:gd name="connsiteX167" fmla="*/ 347662 w 1545993"/>
              <a:gd name="connsiteY167" fmla="*/ 1044762 h 1917606"/>
              <a:gd name="connsiteX168" fmla="*/ 333375 w 1545993"/>
              <a:gd name="connsiteY168" fmla="*/ 1030474 h 1917606"/>
              <a:gd name="connsiteX169" fmla="*/ 314325 w 1545993"/>
              <a:gd name="connsiteY169" fmla="*/ 1006662 h 1917606"/>
              <a:gd name="connsiteX170" fmla="*/ 300037 w 1545993"/>
              <a:gd name="connsiteY170" fmla="*/ 1011424 h 1917606"/>
              <a:gd name="connsiteX171" fmla="*/ 295275 w 1545993"/>
              <a:gd name="connsiteY171" fmla="*/ 1044762 h 1917606"/>
              <a:gd name="connsiteX172" fmla="*/ 285750 w 1545993"/>
              <a:gd name="connsiteY172" fmla="*/ 1068574 h 1917606"/>
              <a:gd name="connsiteX173" fmla="*/ 295275 w 1545993"/>
              <a:gd name="connsiteY173" fmla="*/ 1092387 h 1917606"/>
              <a:gd name="connsiteX174" fmla="*/ 266700 w 1545993"/>
              <a:gd name="connsiteY174" fmla="*/ 1097149 h 1917606"/>
              <a:gd name="connsiteX175" fmla="*/ 285750 w 1545993"/>
              <a:gd name="connsiteY175" fmla="*/ 1130487 h 1917606"/>
              <a:gd name="connsiteX176" fmla="*/ 280987 w 1545993"/>
              <a:gd name="connsiteY176" fmla="*/ 1168587 h 1917606"/>
              <a:gd name="connsiteX177" fmla="*/ 252412 w 1545993"/>
              <a:gd name="connsiteY177" fmla="*/ 1187637 h 1917606"/>
              <a:gd name="connsiteX178" fmla="*/ 242887 w 1545993"/>
              <a:gd name="connsiteY178" fmla="*/ 1201924 h 1917606"/>
              <a:gd name="connsiteX179" fmla="*/ 219075 w 1545993"/>
              <a:gd name="connsiteY179" fmla="*/ 1206687 h 1917606"/>
              <a:gd name="connsiteX180" fmla="*/ 204787 w 1545993"/>
              <a:gd name="connsiteY180" fmla="*/ 1211449 h 1917606"/>
              <a:gd name="connsiteX181" fmla="*/ 185737 w 1545993"/>
              <a:gd name="connsiteY181" fmla="*/ 1216212 h 1917606"/>
              <a:gd name="connsiteX182" fmla="*/ 152400 w 1545993"/>
              <a:gd name="connsiteY182" fmla="*/ 1211449 h 1917606"/>
              <a:gd name="connsiteX183" fmla="*/ 119062 w 1545993"/>
              <a:gd name="connsiteY183" fmla="*/ 1197162 h 1917606"/>
              <a:gd name="connsiteX184" fmla="*/ 104775 w 1545993"/>
              <a:gd name="connsiteY184" fmla="*/ 1192399 h 1917606"/>
              <a:gd name="connsiteX185" fmla="*/ 90487 w 1545993"/>
              <a:gd name="connsiteY185" fmla="*/ 1178112 h 1917606"/>
              <a:gd name="connsiteX186" fmla="*/ 47625 w 1545993"/>
              <a:gd name="connsiteY186" fmla="*/ 1154299 h 1917606"/>
              <a:gd name="connsiteX187" fmla="*/ 14287 w 1545993"/>
              <a:gd name="connsiteY187" fmla="*/ 1144774 h 1917606"/>
              <a:gd name="connsiteX188" fmla="*/ 0 w 1545993"/>
              <a:gd name="connsiteY188" fmla="*/ 1135249 h 1917606"/>
              <a:gd name="connsiteX189" fmla="*/ 9525 w 1545993"/>
              <a:gd name="connsiteY189" fmla="*/ 1111437 h 1917606"/>
              <a:gd name="connsiteX190" fmla="*/ 38100 w 1545993"/>
              <a:gd name="connsiteY190" fmla="*/ 1073337 h 1917606"/>
              <a:gd name="connsiteX191" fmla="*/ 33337 w 1545993"/>
              <a:gd name="connsiteY191" fmla="*/ 1035237 h 1917606"/>
              <a:gd name="connsiteX192" fmla="*/ 9525 w 1545993"/>
              <a:gd name="connsiteY192" fmla="*/ 997137 h 1917606"/>
              <a:gd name="connsiteX193" fmla="*/ 9525 w 1545993"/>
              <a:gd name="connsiteY193" fmla="*/ 963799 h 1917606"/>
              <a:gd name="connsiteX194" fmla="*/ 28575 w 1545993"/>
              <a:gd name="connsiteY194" fmla="*/ 949512 h 1917606"/>
              <a:gd name="connsiteX195" fmla="*/ 52387 w 1545993"/>
              <a:gd name="connsiteY195" fmla="*/ 916174 h 1917606"/>
              <a:gd name="connsiteX196" fmla="*/ 47625 w 1545993"/>
              <a:gd name="connsiteY196" fmla="*/ 859024 h 1917606"/>
              <a:gd name="connsiteX197" fmla="*/ 104775 w 1545993"/>
              <a:gd name="connsiteY197" fmla="*/ 811399 h 1917606"/>
              <a:gd name="connsiteX198" fmla="*/ 123825 w 1545993"/>
              <a:gd name="connsiteY198" fmla="*/ 797112 h 1917606"/>
              <a:gd name="connsiteX199" fmla="*/ 142875 w 1545993"/>
              <a:gd name="connsiteY199" fmla="*/ 792349 h 1917606"/>
              <a:gd name="connsiteX200" fmla="*/ 157162 w 1545993"/>
              <a:gd name="connsiteY200" fmla="*/ 787587 h 1917606"/>
              <a:gd name="connsiteX201" fmla="*/ 176212 w 1545993"/>
              <a:gd name="connsiteY201" fmla="*/ 782824 h 1917606"/>
              <a:gd name="connsiteX202" fmla="*/ 266700 w 1545993"/>
              <a:gd name="connsiteY202" fmla="*/ 754249 h 1917606"/>
              <a:gd name="connsiteX203" fmla="*/ 280987 w 1545993"/>
              <a:gd name="connsiteY203" fmla="*/ 739962 h 1917606"/>
              <a:gd name="connsiteX204" fmla="*/ 333375 w 1545993"/>
              <a:gd name="connsiteY204" fmla="*/ 701862 h 1917606"/>
              <a:gd name="connsiteX205" fmla="*/ 423862 w 1545993"/>
              <a:gd name="connsiteY205" fmla="*/ 706624 h 1917606"/>
              <a:gd name="connsiteX206" fmla="*/ 447675 w 1545993"/>
              <a:gd name="connsiteY206" fmla="*/ 711387 h 1917606"/>
              <a:gd name="connsiteX207" fmla="*/ 461962 w 1545993"/>
              <a:gd name="connsiteY207" fmla="*/ 701862 h 1917606"/>
              <a:gd name="connsiteX208" fmla="*/ 495300 w 1545993"/>
              <a:gd name="connsiteY208" fmla="*/ 663762 h 1917606"/>
              <a:gd name="connsiteX209" fmla="*/ 504825 w 1545993"/>
              <a:gd name="connsiteY209" fmla="*/ 639949 h 1917606"/>
              <a:gd name="connsiteX210" fmla="*/ 509587 w 1545993"/>
              <a:gd name="connsiteY210" fmla="*/ 592324 h 1917606"/>
              <a:gd name="connsiteX211" fmla="*/ 533400 w 1545993"/>
              <a:gd name="connsiteY211" fmla="*/ 578037 h 1917606"/>
              <a:gd name="connsiteX212" fmla="*/ 576262 w 1545993"/>
              <a:gd name="connsiteY212" fmla="*/ 558987 h 1917606"/>
              <a:gd name="connsiteX213" fmla="*/ 609600 w 1545993"/>
              <a:gd name="connsiteY213" fmla="*/ 554224 h 1917606"/>
              <a:gd name="connsiteX214" fmla="*/ 628650 w 1545993"/>
              <a:gd name="connsiteY214" fmla="*/ 539937 h 1917606"/>
              <a:gd name="connsiteX215" fmla="*/ 652462 w 1545993"/>
              <a:gd name="connsiteY215" fmla="*/ 525649 h 1917606"/>
              <a:gd name="connsiteX216" fmla="*/ 666750 w 1545993"/>
              <a:gd name="connsiteY216" fmla="*/ 511362 h 1917606"/>
              <a:gd name="connsiteX217" fmla="*/ 695325 w 1545993"/>
              <a:gd name="connsiteY217" fmla="*/ 473262 h 1917606"/>
              <a:gd name="connsiteX218" fmla="*/ 714375 w 1545993"/>
              <a:gd name="connsiteY218" fmla="*/ 439924 h 1917606"/>
              <a:gd name="connsiteX219" fmla="*/ 723900 w 1545993"/>
              <a:gd name="connsiteY219" fmla="*/ 397062 h 1917606"/>
              <a:gd name="connsiteX220" fmla="*/ 733425 w 1545993"/>
              <a:gd name="connsiteY220" fmla="*/ 382774 h 1917606"/>
              <a:gd name="connsiteX221" fmla="*/ 742950 w 1545993"/>
              <a:gd name="connsiteY221" fmla="*/ 282762 h 1917606"/>
              <a:gd name="connsiteX222" fmla="*/ 752475 w 1545993"/>
              <a:gd name="connsiteY222" fmla="*/ 216087 h 1917606"/>
              <a:gd name="connsiteX223" fmla="*/ 785812 w 1545993"/>
              <a:gd name="connsiteY223" fmla="*/ 168462 h 1917606"/>
              <a:gd name="connsiteX224" fmla="*/ 795337 w 1545993"/>
              <a:gd name="connsiteY224" fmla="*/ 154174 h 1917606"/>
              <a:gd name="connsiteX225" fmla="*/ 823912 w 1545993"/>
              <a:gd name="connsiteY225" fmla="*/ 111312 h 1917606"/>
              <a:gd name="connsiteX226" fmla="*/ 838200 w 1545993"/>
              <a:gd name="connsiteY226" fmla="*/ 106549 h 1917606"/>
              <a:gd name="connsiteX227" fmla="*/ 862012 w 1545993"/>
              <a:gd name="connsiteY227" fmla="*/ 116074 h 1917606"/>
              <a:gd name="connsiteX228" fmla="*/ 876300 w 1545993"/>
              <a:gd name="connsiteY228" fmla="*/ 125599 h 1917606"/>
              <a:gd name="connsiteX229" fmla="*/ 895350 w 1545993"/>
              <a:gd name="connsiteY229" fmla="*/ 116074 h 1917606"/>
              <a:gd name="connsiteX230" fmla="*/ 928687 w 1545993"/>
              <a:gd name="connsiteY230" fmla="*/ 77974 h 1917606"/>
              <a:gd name="connsiteX231" fmla="*/ 942975 w 1545993"/>
              <a:gd name="connsiteY231" fmla="*/ 63687 h 1917606"/>
              <a:gd name="connsiteX232" fmla="*/ 952500 w 1545993"/>
              <a:gd name="connsiteY232" fmla="*/ 44637 h 1917606"/>
              <a:gd name="connsiteX233" fmla="*/ 971550 w 1545993"/>
              <a:gd name="connsiteY233" fmla="*/ 6537 h 1917606"/>
              <a:gd name="connsiteX234" fmla="*/ 971550 w 1545993"/>
              <a:gd name="connsiteY234" fmla="*/ 1774 h 1917606"/>
              <a:gd name="connsiteX0" fmla="*/ 971550 w 1545993"/>
              <a:gd name="connsiteY0" fmla="*/ 1774 h 1917606"/>
              <a:gd name="connsiteX1" fmla="*/ 976312 w 1545993"/>
              <a:gd name="connsiteY1" fmla="*/ 82737 h 1917606"/>
              <a:gd name="connsiteX2" fmla="*/ 990600 w 1545993"/>
              <a:gd name="connsiteY2" fmla="*/ 139887 h 1917606"/>
              <a:gd name="connsiteX3" fmla="*/ 1004887 w 1545993"/>
              <a:gd name="connsiteY3" fmla="*/ 211324 h 1917606"/>
              <a:gd name="connsiteX4" fmla="*/ 1009650 w 1545993"/>
              <a:gd name="connsiteY4" fmla="*/ 235137 h 1917606"/>
              <a:gd name="connsiteX5" fmla="*/ 1023937 w 1545993"/>
              <a:gd name="connsiteY5" fmla="*/ 273237 h 1917606"/>
              <a:gd name="connsiteX6" fmla="*/ 1028700 w 1545993"/>
              <a:gd name="connsiteY6" fmla="*/ 292287 h 1917606"/>
              <a:gd name="connsiteX7" fmla="*/ 1038225 w 1545993"/>
              <a:gd name="connsiteY7" fmla="*/ 325624 h 1917606"/>
              <a:gd name="connsiteX8" fmla="*/ 1042987 w 1545993"/>
              <a:gd name="connsiteY8" fmla="*/ 339912 h 1917606"/>
              <a:gd name="connsiteX9" fmla="*/ 1071562 w 1545993"/>
              <a:gd name="connsiteY9" fmla="*/ 387537 h 1917606"/>
              <a:gd name="connsiteX10" fmla="*/ 1104900 w 1545993"/>
              <a:gd name="connsiteY10" fmla="*/ 430399 h 1917606"/>
              <a:gd name="connsiteX11" fmla="*/ 1123950 w 1545993"/>
              <a:gd name="connsiteY11" fmla="*/ 463737 h 1917606"/>
              <a:gd name="connsiteX12" fmla="*/ 1128712 w 1545993"/>
              <a:gd name="connsiteY12" fmla="*/ 482787 h 1917606"/>
              <a:gd name="connsiteX13" fmla="*/ 1152525 w 1545993"/>
              <a:gd name="connsiteY13" fmla="*/ 501837 h 1917606"/>
              <a:gd name="connsiteX14" fmla="*/ 1185862 w 1545993"/>
              <a:gd name="connsiteY14" fmla="*/ 539937 h 1917606"/>
              <a:gd name="connsiteX15" fmla="*/ 1228725 w 1545993"/>
              <a:gd name="connsiteY15" fmla="*/ 578037 h 1917606"/>
              <a:gd name="connsiteX16" fmla="*/ 1200150 w 1545993"/>
              <a:gd name="connsiteY16" fmla="*/ 616137 h 1917606"/>
              <a:gd name="connsiteX17" fmla="*/ 1181100 w 1545993"/>
              <a:gd name="connsiteY17" fmla="*/ 644712 h 1917606"/>
              <a:gd name="connsiteX18" fmla="*/ 1185862 w 1545993"/>
              <a:gd name="connsiteY18" fmla="*/ 668524 h 1917606"/>
              <a:gd name="connsiteX19" fmla="*/ 1219200 w 1545993"/>
              <a:gd name="connsiteY19" fmla="*/ 687574 h 1917606"/>
              <a:gd name="connsiteX20" fmla="*/ 1228725 w 1545993"/>
              <a:gd name="connsiteY20" fmla="*/ 711387 h 1917606"/>
              <a:gd name="connsiteX21" fmla="*/ 1223962 w 1545993"/>
              <a:gd name="connsiteY21" fmla="*/ 735199 h 1917606"/>
              <a:gd name="connsiteX22" fmla="*/ 1209675 w 1545993"/>
              <a:gd name="connsiteY22" fmla="*/ 754249 h 1917606"/>
              <a:gd name="connsiteX23" fmla="*/ 1200150 w 1545993"/>
              <a:gd name="connsiteY23" fmla="*/ 768537 h 1917606"/>
              <a:gd name="connsiteX24" fmla="*/ 1195387 w 1545993"/>
              <a:gd name="connsiteY24" fmla="*/ 782824 h 1917606"/>
              <a:gd name="connsiteX25" fmla="*/ 1181100 w 1545993"/>
              <a:gd name="connsiteY25" fmla="*/ 816162 h 1917606"/>
              <a:gd name="connsiteX26" fmla="*/ 1190625 w 1545993"/>
              <a:gd name="connsiteY26" fmla="*/ 839974 h 1917606"/>
              <a:gd name="connsiteX27" fmla="*/ 1228725 w 1545993"/>
              <a:gd name="connsiteY27" fmla="*/ 873312 h 1917606"/>
              <a:gd name="connsiteX28" fmla="*/ 1233487 w 1545993"/>
              <a:gd name="connsiteY28" fmla="*/ 997137 h 1917606"/>
              <a:gd name="connsiteX29" fmla="*/ 1223962 w 1545993"/>
              <a:gd name="connsiteY29" fmla="*/ 1016187 h 1917606"/>
              <a:gd name="connsiteX30" fmla="*/ 1214437 w 1545993"/>
              <a:gd name="connsiteY30" fmla="*/ 1054287 h 1917606"/>
              <a:gd name="connsiteX31" fmla="*/ 1204912 w 1545993"/>
              <a:gd name="connsiteY31" fmla="*/ 1187637 h 1917606"/>
              <a:gd name="connsiteX32" fmla="*/ 1214437 w 1545993"/>
              <a:gd name="connsiteY32" fmla="*/ 1240024 h 1917606"/>
              <a:gd name="connsiteX33" fmla="*/ 1238250 w 1545993"/>
              <a:gd name="connsiteY33" fmla="*/ 1244787 h 1917606"/>
              <a:gd name="connsiteX34" fmla="*/ 1257300 w 1545993"/>
              <a:gd name="connsiteY34" fmla="*/ 1254312 h 1917606"/>
              <a:gd name="connsiteX35" fmla="*/ 1281112 w 1545993"/>
              <a:gd name="connsiteY35" fmla="*/ 1268599 h 1917606"/>
              <a:gd name="connsiteX36" fmla="*/ 1295400 w 1545993"/>
              <a:gd name="connsiteY36" fmla="*/ 1278124 h 1917606"/>
              <a:gd name="connsiteX37" fmla="*/ 1309687 w 1545993"/>
              <a:gd name="connsiteY37" fmla="*/ 1282887 h 1917606"/>
              <a:gd name="connsiteX38" fmla="*/ 1347787 w 1545993"/>
              <a:gd name="connsiteY38" fmla="*/ 1335274 h 1917606"/>
              <a:gd name="connsiteX39" fmla="*/ 1352550 w 1545993"/>
              <a:gd name="connsiteY39" fmla="*/ 1373374 h 1917606"/>
              <a:gd name="connsiteX40" fmla="*/ 1366837 w 1545993"/>
              <a:gd name="connsiteY40" fmla="*/ 1606737 h 1917606"/>
              <a:gd name="connsiteX41" fmla="*/ 1390650 w 1545993"/>
              <a:gd name="connsiteY41" fmla="*/ 1592449 h 1917606"/>
              <a:gd name="connsiteX42" fmla="*/ 1414462 w 1545993"/>
              <a:gd name="connsiteY42" fmla="*/ 1587687 h 1917606"/>
              <a:gd name="connsiteX43" fmla="*/ 1447800 w 1545993"/>
              <a:gd name="connsiteY43" fmla="*/ 1563874 h 1917606"/>
              <a:gd name="connsiteX44" fmla="*/ 1476375 w 1545993"/>
              <a:gd name="connsiteY44" fmla="*/ 1554349 h 1917606"/>
              <a:gd name="connsiteX45" fmla="*/ 1543050 w 1545993"/>
              <a:gd name="connsiteY45" fmla="*/ 1559112 h 1917606"/>
              <a:gd name="connsiteX46" fmla="*/ 1528762 w 1545993"/>
              <a:gd name="connsiteY46" fmla="*/ 1592449 h 1917606"/>
              <a:gd name="connsiteX47" fmla="*/ 1509712 w 1545993"/>
              <a:gd name="connsiteY47" fmla="*/ 1606737 h 1917606"/>
              <a:gd name="connsiteX48" fmla="*/ 1495425 w 1545993"/>
              <a:gd name="connsiteY48" fmla="*/ 1621024 h 1917606"/>
              <a:gd name="connsiteX49" fmla="*/ 1485900 w 1545993"/>
              <a:gd name="connsiteY49" fmla="*/ 1649599 h 1917606"/>
              <a:gd name="connsiteX50" fmla="*/ 1476375 w 1545993"/>
              <a:gd name="connsiteY50" fmla="*/ 1730562 h 1917606"/>
              <a:gd name="connsiteX51" fmla="*/ 1471612 w 1545993"/>
              <a:gd name="connsiteY51" fmla="*/ 1749612 h 1917606"/>
              <a:gd name="connsiteX52" fmla="*/ 1466850 w 1545993"/>
              <a:gd name="connsiteY52" fmla="*/ 1773424 h 1917606"/>
              <a:gd name="connsiteX53" fmla="*/ 1471612 w 1545993"/>
              <a:gd name="connsiteY53" fmla="*/ 1830574 h 1917606"/>
              <a:gd name="connsiteX54" fmla="*/ 1476375 w 1545993"/>
              <a:gd name="connsiteY54" fmla="*/ 1849624 h 1917606"/>
              <a:gd name="connsiteX55" fmla="*/ 1504950 w 1545993"/>
              <a:gd name="connsiteY55" fmla="*/ 1878199 h 1917606"/>
              <a:gd name="connsiteX56" fmla="*/ 1528762 w 1545993"/>
              <a:gd name="connsiteY56" fmla="*/ 1892487 h 1917606"/>
              <a:gd name="connsiteX57" fmla="*/ 1543050 w 1545993"/>
              <a:gd name="connsiteY57" fmla="*/ 1906774 h 1917606"/>
              <a:gd name="connsiteX58" fmla="*/ 1466850 w 1545993"/>
              <a:gd name="connsiteY58" fmla="*/ 1911537 h 1917606"/>
              <a:gd name="connsiteX59" fmla="*/ 1385887 w 1545993"/>
              <a:gd name="connsiteY59" fmla="*/ 1897249 h 1917606"/>
              <a:gd name="connsiteX60" fmla="*/ 1347787 w 1545993"/>
              <a:gd name="connsiteY60" fmla="*/ 1887724 h 1917606"/>
              <a:gd name="connsiteX61" fmla="*/ 1314450 w 1545993"/>
              <a:gd name="connsiteY61" fmla="*/ 1878199 h 1917606"/>
              <a:gd name="connsiteX62" fmla="*/ 1266825 w 1545993"/>
              <a:gd name="connsiteY62" fmla="*/ 1868674 h 1917606"/>
              <a:gd name="connsiteX63" fmla="*/ 1200150 w 1545993"/>
              <a:gd name="connsiteY63" fmla="*/ 1849624 h 1917606"/>
              <a:gd name="connsiteX64" fmla="*/ 1185862 w 1545993"/>
              <a:gd name="connsiteY64" fmla="*/ 1840099 h 1917606"/>
              <a:gd name="connsiteX65" fmla="*/ 1147762 w 1545993"/>
              <a:gd name="connsiteY65" fmla="*/ 1830574 h 1917606"/>
              <a:gd name="connsiteX66" fmla="*/ 1095375 w 1545993"/>
              <a:gd name="connsiteY66" fmla="*/ 1816287 h 1917606"/>
              <a:gd name="connsiteX67" fmla="*/ 1047750 w 1545993"/>
              <a:gd name="connsiteY67" fmla="*/ 1797237 h 1917606"/>
              <a:gd name="connsiteX68" fmla="*/ 1023937 w 1545993"/>
              <a:gd name="connsiteY68" fmla="*/ 1787712 h 1917606"/>
              <a:gd name="connsiteX69" fmla="*/ 981075 w 1545993"/>
              <a:gd name="connsiteY69" fmla="*/ 1782949 h 1917606"/>
              <a:gd name="connsiteX70" fmla="*/ 957262 w 1545993"/>
              <a:gd name="connsiteY70" fmla="*/ 1778187 h 1917606"/>
              <a:gd name="connsiteX71" fmla="*/ 866775 w 1545993"/>
              <a:gd name="connsiteY71" fmla="*/ 1768662 h 1917606"/>
              <a:gd name="connsiteX72" fmla="*/ 790575 w 1545993"/>
              <a:gd name="connsiteY72" fmla="*/ 1759137 h 1917606"/>
              <a:gd name="connsiteX73" fmla="*/ 766762 w 1545993"/>
              <a:gd name="connsiteY73" fmla="*/ 1754374 h 1917606"/>
              <a:gd name="connsiteX74" fmla="*/ 733425 w 1545993"/>
              <a:gd name="connsiteY74" fmla="*/ 1749612 h 1917606"/>
              <a:gd name="connsiteX75" fmla="*/ 552450 w 1545993"/>
              <a:gd name="connsiteY75" fmla="*/ 1735324 h 1917606"/>
              <a:gd name="connsiteX76" fmla="*/ 576262 w 1545993"/>
              <a:gd name="connsiteY76" fmla="*/ 1706749 h 1917606"/>
              <a:gd name="connsiteX77" fmla="*/ 590550 w 1545993"/>
              <a:gd name="connsiteY77" fmla="*/ 1697224 h 1917606"/>
              <a:gd name="connsiteX78" fmla="*/ 600075 w 1545993"/>
              <a:gd name="connsiteY78" fmla="*/ 1678174 h 1917606"/>
              <a:gd name="connsiteX79" fmla="*/ 604837 w 1545993"/>
              <a:gd name="connsiteY79" fmla="*/ 1654362 h 1917606"/>
              <a:gd name="connsiteX80" fmla="*/ 628650 w 1545993"/>
              <a:gd name="connsiteY80" fmla="*/ 1649599 h 1917606"/>
              <a:gd name="connsiteX81" fmla="*/ 671512 w 1545993"/>
              <a:gd name="connsiteY81" fmla="*/ 1654362 h 1917606"/>
              <a:gd name="connsiteX82" fmla="*/ 690562 w 1545993"/>
              <a:gd name="connsiteY82" fmla="*/ 1659124 h 1917606"/>
              <a:gd name="connsiteX83" fmla="*/ 723900 w 1545993"/>
              <a:gd name="connsiteY83" fmla="*/ 1663887 h 1917606"/>
              <a:gd name="connsiteX84" fmla="*/ 766762 w 1545993"/>
              <a:gd name="connsiteY84" fmla="*/ 1659124 h 1917606"/>
              <a:gd name="connsiteX85" fmla="*/ 752475 w 1545993"/>
              <a:gd name="connsiteY85" fmla="*/ 1644837 h 1917606"/>
              <a:gd name="connsiteX86" fmla="*/ 700087 w 1545993"/>
              <a:gd name="connsiteY86" fmla="*/ 1630549 h 1917606"/>
              <a:gd name="connsiteX87" fmla="*/ 681037 w 1545993"/>
              <a:gd name="connsiteY87" fmla="*/ 1621024 h 1917606"/>
              <a:gd name="connsiteX88" fmla="*/ 657225 w 1545993"/>
              <a:gd name="connsiteY88" fmla="*/ 1611499 h 1917606"/>
              <a:gd name="connsiteX89" fmla="*/ 614362 w 1545993"/>
              <a:gd name="connsiteY89" fmla="*/ 1578162 h 1917606"/>
              <a:gd name="connsiteX90" fmla="*/ 604837 w 1545993"/>
              <a:gd name="connsiteY90" fmla="*/ 1563874 h 1917606"/>
              <a:gd name="connsiteX91" fmla="*/ 609600 w 1545993"/>
              <a:gd name="connsiteY91" fmla="*/ 1525774 h 1917606"/>
              <a:gd name="connsiteX92" fmla="*/ 666750 w 1545993"/>
              <a:gd name="connsiteY92" fmla="*/ 1521012 h 1917606"/>
              <a:gd name="connsiteX93" fmla="*/ 633412 w 1545993"/>
              <a:gd name="connsiteY93" fmla="*/ 1487674 h 1917606"/>
              <a:gd name="connsiteX94" fmla="*/ 671512 w 1545993"/>
              <a:gd name="connsiteY94" fmla="*/ 1468624 h 1917606"/>
              <a:gd name="connsiteX95" fmla="*/ 690562 w 1545993"/>
              <a:gd name="connsiteY95" fmla="*/ 1463862 h 1917606"/>
              <a:gd name="connsiteX96" fmla="*/ 728662 w 1545993"/>
              <a:gd name="connsiteY96" fmla="*/ 1440049 h 1917606"/>
              <a:gd name="connsiteX97" fmla="*/ 738187 w 1545993"/>
              <a:gd name="connsiteY97" fmla="*/ 1425762 h 1917606"/>
              <a:gd name="connsiteX98" fmla="*/ 742950 w 1545993"/>
              <a:gd name="connsiteY98" fmla="*/ 1406712 h 1917606"/>
              <a:gd name="connsiteX99" fmla="*/ 728662 w 1545993"/>
              <a:gd name="connsiteY99" fmla="*/ 1363849 h 1917606"/>
              <a:gd name="connsiteX100" fmla="*/ 742950 w 1545993"/>
              <a:gd name="connsiteY100" fmla="*/ 1344799 h 1917606"/>
              <a:gd name="connsiteX101" fmla="*/ 762000 w 1545993"/>
              <a:gd name="connsiteY101" fmla="*/ 1335274 h 1917606"/>
              <a:gd name="connsiteX102" fmla="*/ 795337 w 1545993"/>
              <a:gd name="connsiteY102" fmla="*/ 1306699 h 1917606"/>
              <a:gd name="connsiteX103" fmla="*/ 795337 w 1545993"/>
              <a:gd name="connsiteY103" fmla="*/ 1273362 h 1917606"/>
              <a:gd name="connsiteX104" fmla="*/ 766762 w 1545993"/>
              <a:gd name="connsiteY104" fmla="*/ 1268599 h 1917606"/>
              <a:gd name="connsiteX105" fmla="*/ 695325 w 1545993"/>
              <a:gd name="connsiteY105" fmla="*/ 1287649 h 1917606"/>
              <a:gd name="connsiteX106" fmla="*/ 671512 w 1545993"/>
              <a:gd name="connsiteY106" fmla="*/ 1335274 h 1917606"/>
              <a:gd name="connsiteX107" fmla="*/ 666750 w 1545993"/>
              <a:gd name="connsiteY107" fmla="*/ 1359087 h 1917606"/>
              <a:gd name="connsiteX108" fmla="*/ 657225 w 1545993"/>
              <a:gd name="connsiteY108" fmla="*/ 1378137 h 1917606"/>
              <a:gd name="connsiteX109" fmla="*/ 652462 w 1545993"/>
              <a:gd name="connsiteY109" fmla="*/ 1392424 h 1917606"/>
              <a:gd name="connsiteX110" fmla="*/ 647700 w 1545993"/>
              <a:gd name="connsiteY110" fmla="*/ 1420999 h 1917606"/>
              <a:gd name="connsiteX111" fmla="*/ 614362 w 1545993"/>
              <a:gd name="connsiteY111" fmla="*/ 1392424 h 1917606"/>
              <a:gd name="connsiteX112" fmla="*/ 595312 w 1545993"/>
              <a:gd name="connsiteY112" fmla="*/ 1401949 h 1917606"/>
              <a:gd name="connsiteX113" fmla="*/ 581025 w 1545993"/>
              <a:gd name="connsiteY113" fmla="*/ 1430524 h 1917606"/>
              <a:gd name="connsiteX114" fmla="*/ 557212 w 1545993"/>
              <a:gd name="connsiteY114" fmla="*/ 1521012 h 1917606"/>
              <a:gd name="connsiteX115" fmla="*/ 542925 w 1545993"/>
              <a:gd name="connsiteY115" fmla="*/ 1525774 h 1917606"/>
              <a:gd name="connsiteX116" fmla="*/ 514350 w 1545993"/>
              <a:gd name="connsiteY116" fmla="*/ 1540062 h 1917606"/>
              <a:gd name="connsiteX117" fmla="*/ 500062 w 1545993"/>
              <a:gd name="connsiteY117" fmla="*/ 1549587 h 1917606"/>
              <a:gd name="connsiteX118" fmla="*/ 476250 w 1545993"/>
              <a:gd name="connsiteY118" fmla="*/ 1554349 h 1917606"/>
              <a:gd name="connsiteX119" fmla="*/ 476250 w 1545993"/>
              <a:gd name="connsiteY119" fmla="*/ 1506724 h 1917606"/>
              <a:gd name="connsiteX120" fmla="*/ 509587 w 1545993"/>
              <a:gd name="connsiteY120" fmla="*/ 1449574 h 1917606"/>
              <a:gd name="connsiteX121" fmla="*/ 523875 w 1545993"/>
              <a:gd name="connsiteY121" fmla="*/ 1416237 h 1917606"/>
              <a:gd name="connsiteX122" fmla="*/ 533400 w 1545993"/>
              <a:gd name="connsiteY122" fmla="*/ 1387662 h 1917606"/>
              <a:gd name="connsiteX123" fmla="*/ 538162 w 1545993"/>
              <a:gd name="connsiteY123" fmla="*/ 1363849 h 1917606"/>
              <a:gd name="connsiteX124" fmla="*/ 547687 w 1545993"/>
              <a:gd name="connsiteY124" fmla="*/ 1330512 h 1917606"/>
              <a:gd name="connsiteX125" fmla="*/ 557212 w 1545993"/>
              <a:gd name="connsiteY125" fmla="*/ 1268599 h 1917606"/>
              <a:gd name="connsiteX126" fmla="*/ 571500 w 1545993"/>
              <a:gd name="connsiteY126" fmla="*/ 1254312 h 1917606"/>
              <a:gd name="connsiteX127" fmla="*/ 600075 w 1545993"/>
              <a:gd name="connsiteY127" fmla="*/ 1230499 h 1917606"/>
              <a:gd name="connsiteX128" fmla="*/ 671512 w 1545993"/>
              <a:gd name="connsiteY128" fmla="*/ 1235262 h 1917606"/>
              <a:gd name="connsiteX129" fmla="*/ 657225 w 1545993"/>
              <a:gd name="connsiteY129" fmla="*/ 1220974 h 1917606"/>
              <a:gd name="connsiteX130" fmla="*/ 623887 w 1545993"/>
              <a:gd name="connsiteY130" fmla="*/ 1211449 h 1917606"/>
              <a:gd name="connsiteX131" fmla="*/ 600075 w 1545993"/>
              <a:gd name="connsiteY131" fmla="*/ 1178112 h 1917606"/>
              <a:gd name="connsiteX132" fmla="*/ 609600 w 1545993"/>
              <a:gd name="connsiteY132" fmla="*/ 1163824 h 1917606"/>
              <a:gd name="connsiteX133" fmla="*/ 642937 w 1545993"/>
              <a:gd name="connsiteY133" fmla="*/ 1173349 h 1917606"/>
              <a:gd name="connsiteX134" fmla="*/ 657225 w 1545993"/>
              <a:gd name="connsiteY134" fmla="*/ 1182874 h 1917606"/>
              <a:gd name="connsiteX135" fmla="*/ 690562 w 1545993"/>
              <a:gd name="connsiteY135" fmla="*/ 1140012 h 1917606"/>
              <a:gd name="connsiteX136" fmla="*/ 714375 w 1545993"/>
              <a:gd name="connsiteY136" fmla="*/ 1125724 h 1917606"/>
              <a:gd name="connsiteX137" fmla="*/ 733425 w 1545993"/>
              <a:gd name="connsiteY137" fmla="*/ 1116199 h 1917606"/>
              <a:gd name="connsiteX138" fmla="*/ 738187 w 1545993"/>
              <a:gd name="connsiteY138" fmla="*/ 1097149 h 1917606"/>
              <a:gd name="connsiteX139" fmla="*/ 752475 w 1545993"/>
              <a:gd name="connsiteY139" fmla="*/ 1082862 h 1917606"/>
              <a:gd name="connsiteX140" fmla="*/ 733425 w 1545993"/>
              <a:gd name="connsiteY140" fmla="*/ 1068574 h 1917606"/>
              <a:gd name="connsiteX141" fmla="*/ 685800 w 1545993"/>
              <a:gd name="connsiteY141" fmla="*/ 1049524 h 1917606"/>
              <a:gd name="connsiteX142" fmla="*/ 671512 w 1545993"/>
              <a:gd name="connsiteY142" fmla="*/ 1035237 h 1917606"/>
              <a:gd name="connsiteX143" fmla="*/ 628650 w 1545993"/>
              <a:gd name="connsiteY143" fmla="*/ 1039999 h 1917606"/>
              <a:gd name="connsiteX144" fmla="*/ 600075 w 1545993"/>
              <a:gd name="connsiteY144" fmla="*/ 1082862 h 1917606"/>
              <a:gd name="connsiteX145" fmla="*/ 590550 w 1545993"/>
              <a:gd name="connsiteY145" fmla="*/ 1130487 h 1917606"/>
              <a:gd name="connsiteX146" fmla="*/ 571500 w 1545993"/>
              <a:gd name="connsiteY146" fmla="*/ 1125724 h 1917606"/>
              <a:gd name="connsiteX147" fmla="*/ 538162 w 1545993"/>
              <a:gd name="connsiteY147" fmla="*/ 1101912 h 1917606"/>
              <a:gd name="connsiteX148" fmla="*/ 514350 w 1545993"/>
              <a:gd name="connsiteY148" fmla="*/ 1111437 h 1917606"/>
              <a:gd name="connsiteX149" fmla="*/ 509587 w 1545993"/>
              <a:gd name="connsiteY149" fmla="*/ 1125724 h 1917606"/>
              <a:gd name="connsiteX150" fmla="*/ 490537 w 1545993"/>
              <a:gd name="connsiteY150" fmla="*/ 1130487 h 1917606"/>
              <a:gd name="connsiteX151" fmla="*/ 457200 w 1545993"/>
              <a:gd name="connsiteY151" fmla="*/ 1135249 h 1917606"/>
              <a:gd name="connsiteX152" fmla="*/ 438150 w 1545993"/>
              <a:gd name="connsiteY152" fmla="*/ 1144774 h 1917606"/>
              <a:gd name="connsiteX153" fmla="*/ 404812 w 1545993"/>
              <a:gd name="connsiteY153" fmla="*/ 1182874 h 1917606"/>
              <a:gd name="connsiteX154" fmla="*/ 400050 w 1545993"/>
              <a:gd name="connsiteY154" fmla="*/ 1197162 h 1917606"/>
              <a:gd name="connsiteX155" fmla="*/ 376237 w 1545993"/>
              <a:gd name="connsiteY155" fmla="*/ 1235262 h 1917606"/>
              <a:gd name="connsiteX156" fmla="*/ 357187 w 1545993"/>
              <a:gd name="connsiteY156" fmla="*/ 1240024 h 1917606"/>
              <a:gd name="connsiteX157" fmla="*/ 342900 w 1545993"/>
              <a:gd name="connsiteY157" fmla="*/ 1235262 h 1917606"/>
              <a:gd name="connsiteX158" fmla="*/ 309562 w 1545993"/>
              <a:gd name="connsiteY158" fmla="*/ 1216212 h 1917606"/>
              <a:gd name="connsiteX159" fmla="*/ 314325 w 1545993"/>
              <a:gd name="connsiteY159" fmla="*/ 1182874 h 1917606"/>
              <a:gd name="connsiteX160" fmla="*/ 347662 w 1545993"/>
              <a:gd name="connsiteY160" fmla="*/ 1159062 h 1917606"/>
              <a:gd name="connsiteX161" fmla="*/ 366712 w 1545993"/>
              <a:gd name="connsiteY161" fmla="*/ 1135249 h 1917606"/>
              <a:gd name="connsiteX162" fmla="*/ 381000 w 1545993"/>
              <a:gd name="connsiteY162" fmla="*/ 1101912 h 1917606"/>
              <a:gd name="connsiteX163" fmla="*/ 390525 w 1545993"/>
              <a:gd name="connsiteY163" fmla="*/ 1087624 h 1917606"/>
              <a:gd name="connsiteX164" fmla="*/ 404812 w 1545993"/>
              <a:gd name="connsiteY164" fmla="*/ 1078099 h 1917606"/>
              <a:gd name="connsiteX165" fmla="*/ 409575 w 1545993"/>
              <a:gd name="connsiteY165" fmla="*/ 1063812 h 1917606"/>
              <a:gd name="connsiteX166" fmla="*/ 347662 w 1545993"/>
              <a:gd name="connsiteY166" fmla="*/ 1044762 h 1917606"/>
              <a:gd name="connsiteX167" fmla="*/ 333375 w 1545993"/>
              <a:gd name="connsiteY167" fmla="*/ 1030474 h 1917606"/>
              <a:gd name="connsiteX168" fmla="*/ 314325 w 1545993"/>
              <a:gd name="connsiteY168" fmla="*/ 1006662 h 1917606"/>
              <a:gd name="connsiteX169" fmla="*/ 300037 w 1545993"/>
              <a:gd name="connsiteY169" fmla="*/ 1011424 h 1917606"/>
              <a:gd name="connsiteX170" fmla="*/ 295275 w 1545993"/>
              <a:gd name="connsiteY170" fmla="*/ 1044762 h 1917606"/>
              <a:gd name="connsiteX171" fmla="*/ 285750 w 1545993"/>
              <a:gd name="connsiteY171" fmla="*/ 1068574 h 1917606"/>
              <a:gd name="connsiteX172" fmla="*/ 295275 w 1545993"/>
              <a:gd name="connsiteY172" fmla="*/ 1092387 h 1917606"/>
              <a:gd name="connsiteX173" fmla="*/ 266700 w 1545993"/>
              <a:gd name="connsiteY173" fmla="*/ 1097149 h 1917606"/>
              <a:gd name="connsiteX174" fmla="*/ 285750 w 1545993"/>
              <a:gd name="connsiteY174" fmla="*/ 1130487 h 1917606"/>
              <a:gd name="connsiteX175" fmla="*/ 280987 w 1545993"/>
              <a:gd name="connsiteY175" fmla="*/ 1168587 h 1917606"/>
              <a:gd name="connsiteX176" fmla="*/ 252412 w 1545993"/>
              <a:gd name="connsiteY176" fmla="*/ 1187637 h 1917606"/>
              <a:gd name="connsiteX177" fmla="*/ 242887 w 1545993"/>
              <a:gd name="connsiteY177" fmla="*/ 1201924 h 1917606"/>
              <a:gd name="connsiteX178" fmla="*/ 219075 w 1545993"/>
              <a:gd name="connsiteY178" fmla="*/ 1206687 h 1917606"/>
              <a:gd name="connsiteX179" fmla="*/ 204787 w 1545993"/>
              <a:gd name="connsiteY179" fmla="*/ 1211449 h 1917606"/>
              <a:gd name="connsiteX180" fmla="*/ 185737 w 1545993"/>
              <a:gd name="connsiteY180" fmla="*/ 1216212 h 1917606"/>
              <a:gd name="connsiteX181" fmla="*/ 152400 w 1545993"/>
              <a:gd name="connsiteY181" fmla="*/ 1211449 h 1917606"/>
              <a:gd name="connsiteX182" fmla="*/ 119062 w 1545993"/>
              <a:gd name="connsiteY182" fmla="*/ 1197162 h 1917606"/>
              <a:gd name="connsiteX183" fmla="*/ 104775 w 1545993"/>
              <a:gd name="connsiteY183" fmla="*/ 1192399 h 1917606"/>
              <a:gd name="connsiteX184" fmla="*/ 90487 w 1545993"/>
              <a:gd name="connsiteY184" fmla="*/ 1178112 h 1917606"/>
              <a:gd name="connsiteX185" fmla="*/ 47625 w 1545993"/>
              <a:gd name="connsiteY185" fmla="*/ 1154299 h 1917606"/>
              <a:gd name="connsiteX186" fmla="*/ 14287 w 1545993"/>
              <a:gd name="connsiteY186" fmla="*/ 1144774 h 1917606"/>
              <a:gd name="connsiteX187" fmla="*/ 0 w 1545993"/>
              <a:gd name="connsiteY187" fmla="*/ 1135249 h 1917606"/>
              <a:gd name="connsiteX188" fmla="*/ 9525 w 1545993"/>
              <a:gd name="connsiteY188" fmla="*/ 1111437 h 1917606"/>
              <a:gd name="connsiteX189" fmla="*/ 38100 w 1545993"/>
              <a:gd name="connsiteY189" fmla="*/ 1073337 h 1917606"/>
              <a:gd name="connsiteX190" fmla="*/ 33337 w 1545993"/>
              <a:gd name="connsiteY190" fmla="*/ 1035237 h 1917606"/>
              <a:gd name="connsiteX191" fmla="*/ 9525 w 1545993"/>
              <a:gd name="connsiteY191" fmla="*/ 997137 h 1917606"/>
              <a:gd name="connsiteX192" fmla="*/ 9525 w 1545993"/>
              <a:gd name="connsiteY192" fmla="*/ 963799 h 1917606"/>
              <a:gd name="connsiteX193" fmla="*/ 28575 w 1545993"/>
              <a:gd name="connsiteY193" fmla="*/ 949512 h 1917606"/>
              <a:gd name="connsiteX194" fmla="*/ 52387 w 1545993"/>
              <a:gd name="connsiteY194" fmla="*/ 916174 h 1917606"/>
              <a:gd name="connsiteX195" fmla="*/ 47625 w 1545993"/>
              <a:gd name="connsiteY195" fmla="*/ 859024 h 1917606"/>
              <a:gd name="connsiteX196" fmla="*/ 104775 w 1545993"/>
              <a:gd name="connsiteY196" fmla="*/ 811399 h 1917606"/>
              <a:gd name="connsiteX197" fmla="*/ 123825 w 1545993"/>
              <a:gd name="connsiteY197" fmla="*/ 797112 h 1917606"/>
              <a:gd name="connsiteX198" fmla="*/ 142875 w 1545993"/>
              <a:gd name="connsiteY198" fmla="*/ 792349 h 1917606"/>
              <a:gd name="connsiteX199" fmla="*/ 157162 w 1545993"/>
              <a:gd name="connsiteY199" fmla="*/ 787587 h 1917606"/>
              <a:gd name="connsiteX200" fmla="*/ 176212 w 1545993"/>
              <a:gd name="connsiteY200" fmla="*/ 782824 h 1917606"/>
              <a:gd name="connsiteX201" fmla="*/ 266700 w 1545993"/>
              <a:gd name="connsiteY201" fmla="*/ 754249 h 1917606"/>
              <a:gd name="connsiteX202" fmla="*/ 280987 w 1545993"/>
              <a:gd name="connsiteY202" fmla="*/ 739962 h 1917606"/>
              <a:gd name="connsiteX203" fmla="*/ 333375 w 1545993"/>
              <a:gd name="connsiteY203" fmla="*/ 701862 h 1917606"/>
              <a:gd name="connsiteX204" fmla="*/ 423862 w 1545993"/>
              <a:gd name="connsiteY204" fmla="*/ 706624 h 1917606"/>
              <a:gd name="connsiteX205" fmla="*/ 447675 w 1545993"/>
              <a:gd name="connsiteY205" fmla="*/ 711387 h 1917606"/>
              <a:gd name="connsiteX206" fmla="*/ 461962 w 1545993"/>
              <a:gd name="connsiteY206" fmla="*/ 701862 h 1917606"/>
              <a:gd name="connsiteX207" fmla="*/ 495300 w 1545993"/>
              <a:gd name="connsiteY207" fmla="*/ 663762 h 1917606"/>
              <a:gd name="connsiteX208" fmla="*/ 504825 w 1545993"/>
              <a:gd name="connsiteY208" fmla="*/ 639949 h 1917606"/>
              <a:gd name="connsiteX209" fmla="*/ 509587 w 1545993"/>
              <a:gd name="connsiteY209" fmla="*/ 592324 h 1917606"/>
              <a:gd name="connsiteX210" fmla="*/ 533400 w 1545993"/>
              <a:gd name="connsiteY210" fmla="*/ 578037 h 1917606"/>
              <a:gd name="connsiteX211" fmla="*/ 576262 w 1545993"/>
              <a:gd name="connsiteY211" fmla="*/ 558987 h 1917606"/>
              <a:gd name="connsiteX212" fmla="*/ 609600 w 1545993"/>
              <a:gd name="connsiteY212" fmla="*/ 554224 h 1917606"/>
              <a:gd name="connsiteX213" fmla="*/ 628650 w 1545993"/>
              <a:gd name="connsiteY213" fmla="*/ 539937 h 1917606"/>
              <a:gd name="connsiteX214" fmla="*/ 652462 w 1545993"/>
              <a:gd name="connsiteY214" fmla="*/ 525649 h 1917606"/>
              <a:gd name="connsiteX215" fmla="*/ 666750 w 1545993"/>
              <a:gd name="connsiteY215" fmla="*/ 511362 h 1917606"/>
              <a:gd name="connsiteX216" fmla="*/ 695325 w 1545993"/>
              <a:gd name="connsiteY216" fmla="*/ 473262 h 1917606"/>
              <a:gd name="connsiteX217" fmla="*/ 714375 w 1545993"/>
              <a:gd name="connsiteY217" fmla="*/ 439924 h 1917606"/>
              <a:gd name="connsiteX218" fmla="*/ 723900 w 1545993"/>
              <a:gd name="connsiteY218" fmla="*/ 397062 h 1917606"/>
              <a:gd name="connsiteX219" fmla="*/ 733425 w 1545993"/>
              <a:gd name="connsiteY219" fmla="*/ 382774 h 1917606"/>
              <a:gd name="connsiteX220" fmla="*/ 742950 w 1545993"/>
              <a:gd name="connsiteY220" fmla="*/ 282762 h 1917606"/>
              <a:gd name="connsiteX221" fmla="*/ 752475 w 1545993"/>
              <a:gd name="connsiteY221" fmla="*/ 216087 h 1917606"/>
              <a:gd name="connsiteX222" fmla="*/ 785812 w 1545993"/>
              <a:gd name="connsiteY222" fmla="*/ 168462 h 1917606"/>
              <a:gd name="connsiteX223" fmla="*/ 795337 w 1545993"/>
              <a:gd name="connsiteY223" fmla="*/ 154174 h 1917606"/>
              <a:gd name="connsiteX224" fmla="*/ 823912 w 1545993"/>
              <a:gd name="connsiteY224" fmla="*/ 111312 h 1917606"/>
              <a:gd name="connsiteX225" fmla="*/ 838200 w 1545993"/>
              <a:gd name="connsiteY225" fmla="*/ 106549 h 1917606"/>
              <a:gd name="connsiteX226" fmla="*/ 862012 w 1545993"/>
              <a:gd name="connsiteY226" fmla="*/ 116074 h 1917606"/>
              <a:gd name="connsiteX227" fmla="*/ 876300 w 1545993"/>
              <a:gd name="connsiteY227" fmla="*/ 125599 h 1917606"/>
              <a:gd name="connsiteX228" fmla="*/ 895350 w 1545993"/>
              <a:gd name="connsiteY228" fmla="*/ 116074 h 1917606"/>
              <a:gd name="connsiteX229" fmla="*/ 928687 w 1545993"/>
              <a:gd name="connsiteY229" fmla="*/ 77974 h 1917606"/>
              <a:gd name="connsiteX230" fmla="*/ 942975 w 1545993"/>
              <a:gd name="connsiteY230" fmla="*/ 63687 h 1917606"/>
              <a:gd name="connsiteX231" fmla="*/ 952500 w 1545993"/>
              <a:gd name="connsiteY231" fmla="*/ 44637 h 1917606"/>
              <a:gd name="connsiteX232" fmla="*/ 971550 w 1545993"/>
              <a:gd name="connsiteY232" fmla="*/ 6537 h 1917606"/>
              <a:gd name="connsiteX233" fmla="*/ 971550 w 1545993"/>
              <a:gd name="connsiteY233" fmla="*/ 1774 h 1917606"/>
              <a:gd name="connsiteX0" fmla="*/ 971550 w 1545993"/>
              <a:gd name="connsiteY0" fmla="*/ 6000 h 1921832"/>
              <a:gd name="connsiteX1" fmla="*/ 990599 w 1545993"/>
              <a:gd name="connsiteY1" fmla="*/ 86963 h 1921832"/>
              <a:gd name="connsiteX2" fmla="*/ 990600 w 1545993"/>
              <a:gd name="connsiteY2" fmla="*/ 144113 h 1921832"/>
              <a:gd name="connsiteX3" fmla="*/ 1004887 w 1545993"/>
              <a:gd name="connsiteY3" fmla="*/ 215550 h 1921832"/>
              <a:gd name="connsiteX4" fmla="*/ 1009650 w 1545993"/>
              <a:gd name="connsiteY4" fmla="*/ 239363 h 1921832"/>
              <a:gd name="connsiteX5" fmla="*/ 1023937 w 1545993"/>
              <a:gd name="connsiteY5" fmla="*/ 277463 h 1921832"/>
              <a:gd name="connsiteX6" fmla="*/ 1028700 w 1545993"/>
              <a:gd name="connsiteY6" fmla="*/ 296513 h 1921832"/>
              <a:gd name="connsiteX7" fmla="*/ 1038225 w 1545993"/>
              <a:gd name="connsiteY7" fmla="*/ 329850 h 1921832"/>
              <a:gd name="connsiteX8" fmla="*/ 1042987 w 1545993"/>
              <a:gd name="connsiteY8" fmla="*/ 344138 h 1921832"/>
              <a:gd name="connsiteX9" fmla="*/ 1071562 w 1545993"/>
              <a:gd name="connsiteY9" fmla="*/ 391763 h 1921832"/>
              <a:gd name="connsiteX10" fmla="*/ 1104900 w 1545993"/>
              <a:gd name="connsiteY10" fmla="*/ 434625 h 1921832"/>
              <a:gd name="connsiteX11" fmla="*/ 1123950 w 1545993"/>
              <a:gd name="connsiteY11" fmla="*/ 467963 h 1921832"/>
              <a:gd name="connsiteX12" fmla="*/ 1128712 w 1545993"/>
              <a:gd name="connsiteY12" fmla="*/ 487013 h 1921832"/>
              <a:gd name="connsiteX13" fmla="*/ 1152525 w 1545993"/>
              <a:gd name="connsiteY13" fmla="*/ 506063 h 1921832"/>
              <a:gd name="connsiteX14" fmla="*/ 1185862 w 1545993"/>
              <a:gd name="connsiteY14" fmla="*/ 544163 h 1921832"/>
              <a:gd name="connsiteX15" fmla="*/ 1228725 w 1545993"/>
              <a:gd name="connsiteY15" fmla="*/ 582263 h 1921832"/>
              <a:gd name="connsiteX16" fmla="*/ 1200150 w 1545993"/>
              <a:gd name="connsiteY16" fmla="*/ 620363 h 1921832"/>
              <a:gd name="connsiteX17" fmla="*/ 1181100 w 1545993"/>
              <a:gd name="connsiteY17" fmla="*/ 648938 h 1921832"/>
              <a:gd name="connsiteX18" fmla="*/ 1185862 w 1545993"/>
              <a:gd name="connsiteY18" fmla="*/ 672750 h 1921832"/>
              <a:gd name="connsiteX19" fmla="*/ 1219200 w 1545993"/>
              <a:gd name="connsiteY19" fmla="*/ 691800 h 1921832"/>
              <a:gd name="connsiteX20" fmla="*/ 1228725 w 1545993"/>
              <a:gd name="connsiteY20" fmla="*/ 715613 h 1921832"/>
              <a:gd name="connsiteX21" fmla="*/ 1223962 w 1545993"/>
              <a:gd name="connsiteY21" fmla="*/ 739425 h 1921832"/>
              <a:gd name="connsiteX22" fmla="*/ 1209675 w 1545993"/>
              <a:gd name="connsiteY22" fmla="*/ 758475 h 1921832"/>
              <a:gd name="connsiteX23" fmla="*/ 1200150 w 1545993"/>
              <a:gd name="connsiteY23" fmla="*/ 772763 h 1921832"/>
              <a:gd name="connsiteX24" fmla="*/ 1195387 w 1545993"/>
              <a:gd name="connsiteY24" fmla="*/ 787050 h 1921832"/>
              <a:gd name="connsiteX25" fmla="*/ 1181100 w 1545993"/>
              <a:gd name="connsiteY25" fmla="*/ 820388 h 1921832"/>
              <a:gd name="connsiteX26" fmla="*/ 1190625 w 1545993"/>
              <a:gd name="connsiteY26" fmla="*/ 844200 h 1921832"/>
              <a:gd name="connsiteX27" fmla="*/ 1228725 w 1545993"/>
              <a:gd name="connsiteY27" fmla="*/ 877538 h 1921832"/>
              <a:gd name="connsiteX28" fmla="*/ 1233487 w 1545993"/>
              <a:gd name="connsiteY28" fmla="*/ 1001363 h 1921832"/>
              <a:gd name="connsiteX29" fmla="*/ 1223962 w 1545993"/>
              <a:gd name="connsiteY29" fmla="*/ 1020413 h 1921832"/>
              <a:gd name="connsiteX30" fmla="*/ 1214437 w 1545993"/>
              <a:gd name="connsiteY30" fmla="*/ 1058513 h 1921832"/>
              <a:gd name="connsiteX31" fmla="*/ 1204912 w 1545993"/>
              <a:gd name="connsiteY31" fmla="*/ 1191863 h 1921832"/>
              <a:gd name="connsiteX32" fmla="*/ 1214437 w 1545993"/>
              <a:gd name="connsiteY32" fmla="*/ 1244250 h 1921832"/>
              <a:gd name="connsiteX33" fmla="*/ 1238250 w 1545993"/>
              <a:gd name="connsiteY33" fmla="*/ 1249013 h 1921832"/>
              <a:gd name="connsiteX34" fmla="*/ 1257300 w 1545993"/>
              <a:gd name="connsiteY34" fmla="*/ 1258538 h 1921832"/>
              <a:gd name="connsiteX35" fmla="*/ 1281112 w 1545993"/>
              <a:gd name="connsiteY35" fmla="*/ 1272825 h 1921832"/>
              <a:gd name="connsiteX36" fmla="*/ 1295400 w 1545993"/>
              <a:gd name="connsiteY36" fmla="*/ 1282350 h 1921832"/>
              <a:gd name="connsiteX37" fmla="*/ 1309687 w 1545993"/>
              <a:gd name="connsiteY37" fmla="*/ 1287113 h 1921832"/>
              <a:gd name="connsiteX38" fmla="*/ 1347787 w 1545993"/>
              <a:gd name="connsiteY38" fmla="*/ 1339500 h 1921832"/>
              <a:gd name="connsiteX39" fmla="*/ 1352550 w 1545993"/>
              <a:gd name="connsiteY39" fmla="*/ 1377600 h 1921832"/>
              <a:gd name="connsiteX40" fmla="*/ 1366837 w 1545993"/>
              <a:gd name="connsiteY40" fmla="*/ 1610963 h 1921832"/>
              <a:gd name="connsiteX41" fmla="*/ 1390650 w 1545993"/>
              <a:gd name="connsiteY41" fmla="*/ 1596675 h 1921832"/>
              <a:gd name="connsiteX42" fmla="*/ 1414462 w 1545993"/>
              <a:gd name="connsiteY42" fmla="*/ 1591913 h 1921832"/>
              <a:gd name="connsiteX43" fmla="*/ 1447800 w 1545993"/>
              <a:gd name="connsiteY43" fmla="*/ 1568100 h 1921832"/>
              <a:gd name="connsiteX44" fmla="*/ 1476375 w 1545993"/>
              <a:gd name="connsiteY44" fmla="*/ 1558575 h 1921832"/>
              <a:gd name="connsiteX45" fmla="*/ 1543050 w 1545993"/>
              <a:gd name="connsiteY45" fmla="*/ 1563338 h 1921832"/>
              <a:gd name="connsiteX46" fmla="*/ 1528762 w 1545993"/>
              <a:gd name="connsiteY46" fmla="*/ 1596675 h 1921832"/>
              <a:gd name="connsiteX47" fmla="*/ 1509712 w 1545993"/>
              <a:gd name="connsiteY47" fmla="*/ 1610963 h 1921832"/>
              <a:gd name="connsiteX48" fmla="*/ 1495425 w 1545993"/>
              <a:gd name="connsiteY48" fmla="*/ 1625250 h 1921832"/>
              <a:gd name="connsiteX49" fmla="*/ 1485900 w 1545993"/>
              <a:gd name="connsiteY49" fmla="*/ 1653825 h 1921832"/>
              <a:gd name="connsiteX50" fmla="*/ 1476375 w 1545993"/>
              <a:gd name="connsiteY50" fmla="*/ 1734788 h 1921832"/>
              <a:gd name="connsiteX51" fmla="*/ 1471612 w 1545993"/>
              <a:gd name="connsiteY51" fmla="*/ 1753838 h 1921832"/>
              <a:gd name="connsiteX52" fmla="*/ 1466850 w 1545993"/>
              <a:gd name="connsiteY52" fmla="*/ 1777650 h 1921832"/>
              <a:gd name="connsiteX53" fmla="*/ 1471612 w 1545993"/>
              <a:gd name="connsiteY53" fmla="*/ 1834800 h 1921832"/>
              <a:gd name="connsiteX54" fmla="*/ 1476375 w 1545993"/>
              <a:gd name="connsiteY54" fmla="*/ 1853850 h 1921832"/>
              <a:gd name="connsiteX55" fmla="*/ 1504950 w 1545993"/>
              <a:gd name="connsiteY55" fmla="*/ 1882425 h 1921832"/>
              <a:gd name="connsiteX56" fmla="*/ 1528762 w 1545993"/>
              <a:gd name="connsiteY56" fmla="*/ 1896713 h 1921832"/>
              <a:gd name="connsiteX57" fmla="*/ 1543050 w 1545993"/>
              <a:gd name="connsiteY57" fmla="*/ 1911000 h 1921832"/>
              <a:gd name="connsiteX58" fmla="*/ 1466850 w 1545993"/>
              <a:gd name="connsiteY58" fmla="*/ 1915763 h 1921832"/>
              <a:gd name="connsiteX59" fmla="*/ 1385887 w 1545993"/>
              <a:gd name="connsiteY59" fmla="*/ 1901475 h 1921832"/>
              <a:gd name="connsiteX60" fmla="*/ 1347787 w 1545993"/>
              <a:gd name="connsiteY60" fmla="*/ 1891950 h 1921832"/>
              <a:gd name="connsiteX61" fmla="*/ 1314450 w 1545993"/>
              <a:gd name="connsiteY61" fmla="*/ 1882425 h 1921832"/>
              <a:gd name="connsiteX62" fmla="*/ 1266825 w 1545993"/>
              <a:gd name="connsiteY62" fmla="*/ 1872900 h 1921832"/>
              <a:gd name="connsiteX63" fmla="*/ 1200150 w 1545993"/>
              <a:gd name="connsiteY63" fmla="*/ 1853850 h 1921832"/>
              <a:gd name="connsiteX64" fmla="*/ 1185862 w 1545993"/>
              <a:gd name="connsiteY64" fmla="*/ 1844325 h 1921832"/>
              <a:gd name="connsiteX65" fmla="*/ 1147762 w 1545993"/>
              <a:gd name="connsiteY65" fmla="*/ 1834800 h 1921832"/>
              <a:gd name="connsiteX66" fmla="*/ 1095375 w 1545993"/>
              <a:gd name="connsiteY66" fmla="*/ 1820513 h 1921832"/>
              <a:gd name="connsiteX67" fmla="*/ 1047750 w 1545993"/>
              <a:gd name="connsiteY67" fmla="*/ 1801463 h 1921832"/>
              <a:gd name="connsiteX68" fmla="*/ 1023937 w 1545993"/>
              <a:gd name="connsiteY68" fmla="*/ 1791938 h 1921832"/>
              <a:gd name="connsiteX69" fmla="*/ 981075 w 1545993"/>
              <a:gd name="connsiteY69" fmla="*/ 1787175 h 1921832"/>
              <a:gd name="connsiteX70" fmla="*/ 957262 w 1545993"/>
              <a:gd name="connsiteY70" fmla="*/ 1782413 h 1921832"/>
              <a:gd name="connsiteX71" fmla="*/ 866775 w 1545993"/>
              <a:gd name="connsiteY71" fmla="*/ 1772888 h 1921832"/>
              <a:gd name="connsiteX72" fmla="*/ 790575 w 1545993"/>
              <a:gd name="connsiteY72" fmla="*/ 1763363 h 1921832"/>
              <a:gd name="connsiteX73" fmla="*/ 766762 w 1545993"/>
              <a:gd name="connsiteY73" fmla="*/ 1758600 h 1921832"/>
              <a:gd name="connsiteX74" fmla="*/ 733425 w 1545993"/>
              <a:gd name="connsiteY74" fmla="*/ 1753838 h 1921832"/>
              <a:gd name="connsiteX75" fmla="*/ 552450 w 1545993"/>
              <a:gd name="connsiteY75" fmla="*/ 1739550 h 1921832"/>
              <a:gd name="connsiteX76" fmla="*/ 576262 w 1545993"/>
              <a:gd name="connsiteY76" fmla="*/ 1710975 h 1921832"/>
              <a:gd name="connsiteX77" fmla="*/ 590550 w 1545993"/>
              <a:gd name="connsiteY77" fmla="*/ 1701450 h 1921832"/>
              <a:gd name="connsiteX78" fmla="*/ 600075 w 1545993"/>
              <a:gd name="connsiteY78" fmla="*/ 1682400 h 1921832"/>
              <a:gd name="connsiteX79" fmla="*/ 604837 w 1545993"/>
              <a:gd name="connsiteY79" fmla="*/ 1658588 h 1921832"/>
              <a:gd name="connsiteX80" fmla="*/ 628650 w 1545993"/>
              <a:gd name="connsiteY80" fmla="*/ 1653825 h 1921832"/>
              <a:gd name="connsiteX81" fmla="*/ 671512 w 1545993"/>
              <a:gd name="connsiteY81" fmla="*/ 1658588 h 1921832"/>
              <a:gd name="connsiteX82" fmla="*/ 690562 w 1545993"/>
              <a:gd name="connsiteY82" fmla="*/ 1663350 h 1921832"/>
              <a:gd name="connsiteX83" fmla="*/ 723900 w 1545993"/>
              <a:gd name="connsiteY83" fmla="*/ 1668113 h 1921832"/>
              <a:gd name="connsiteX84" fmla="*/ 766762 w 1545993"/>
              <a:gd name="connsiteY84" fmla="*/ 1663350 h 1921832"/>
              <a:gd name="connsiteX85" fmla="*/ 752475 w 1545993"/>
              <a:gd name="connsiteY85" fmla="*/ 1649063 h 1921832"/>
              <a:gd name="connsiteX86" fmla="*/ 700087 w 1545993"/>
              <a:gd name="connsiteY86" fmla="*/ 1634775 h 1921832"/>
              <a:gd name="connsiteX87" fmla="*/ 681037 w 1545993"/>
              <a:gd name="connsiteY87" fmla="*/ 1625250 h 1921832"/>
              <a:gd name="connsiteX88" fmla="*/ 657225 w 1545993"/>
              <a:gd name="connsiteY88" fmla="*/ 1615725 h 1921832"/>
              <a:gd name="connsiteX89" fmla="*/ 614362 w 1545993"/>
              <a:gd name="connsiteY89" fmla="*/ 1582388 h 1921832"/>
              <a:gd name="connsiteX90" fmla="*/ 604837 w 1545993"/>
              <a:gd name="connsiteY90" fmla="*/ 1568100 h 1921832"/>
              <a:gd name="connsiteX91" fmla="*/ 609600 w 1545993"/>
              <a:gd name="connsiteY91" fmla="*/ 1530000 h 1921832"/>
              <a:gd name="connsiteX92" fmla="*/ 666750 w 1545993"/>
              <a:gd name="connsiteY92" fmla="*/ 1525238 h 1921832"/>
              <a:gd name="connsiteX93" fmla="*/ 633412 w 1545993"/>
              <a:gd name="connsiteY93" fmla="*/ 1491900 h 1921832"/>
              <a:gd name="connsiteX94" fmla="*/ 671512 w 1545993"/>
              <a:gd name="connsiteY94" fmla="*/ 1472850 h 1921832"/>
              <a:gd name="connsiteX95" fmla="*/ 690562 w 1545993"/>
              <a:gd name="connsiteY95" fmla="*/ 1468088 h 1921832"/>
              <a:gd name="connsiteX96" fmla="*/ 728662 w 1545993"/>
              <a:gd name="connsiteY96" fmla="*/ 1444275 h 1921832"/>
              <a:gd name="connsiteX97" fmla="*/ 738187 w 1545993"/>
              <a:gd name="connsiteY97" fmla="*/ 1429988 h 1921832"/>
              <a:gd name="connsiteX98" fmla="*/ 742950 w 1545993"/>
              <a:gd name="connsiteY98" fmla="*/ 1410938 h 1921832"/>
              <a:gd name="connsiteX99" fmla="*/ 728662 w 1545993"/>
              <a:gd name="connsiteY99" fmla="*/ 1368075 h 1921832"/>
              <a:gd name="connsiteX100" fmla="*/ 742950 w 1545993"/>
              <a:gd name="connsiteY100" fmla="*/ 1349025 h 1921832"/>
              <a:gd name="connsiteX101" fmla="*/ 762000 w 1545993"/>
              <a:gd name="connsiteY101" fmla="*/ 1339500 h 1921832"/>
              <a:gd name="connsiteX102" fmla="*/ 795337 w 1545993"/>
              <a:gd name="connsiteY102" fmla="*/ 1310925 h 1921832"/>
              <a:gd name="connsiteX103" fmla="*/ 795337 w 1545993"/>
              <a:gd name="connsiteY103" fmla="*/ 1277588 h 1921832"/>
              <a:gd name="connsiteX104" fmla="*/ 766762 w 1545993"/>
              <a:gd name="connsiteY104" fmla="*/ 1272825 h 1921832"/>
              <a:gd name="connsiteX105" fmla="*/ 695325 w 1545993"/>
              <a:gd name="connsiteY105" fmla="*/ 1291875 h 1921832"/>
              <a:gd name="connsiteX106" fmla="*/ 671512 w 1545993"/>
              <a:gd name="connsiteY106" fmla="*/ 1339500 h 1921832"/>
              <a:gd name="connsiteX107" fmla="*/ 666750 w 1545993"/>
              <a:gd name="connsiteY107" fmla="*/ 1363313 h 1921832"/>
              <a:gd name="connsiteX108" fmla="*/ 657225 w 1545993"/>
              <a:gd name="connsiteY108" fmla="*/ 1382363 h 1921832"/>
              <a:gd name="connsiteX109" fmla="*/ 652462 w 1545993"/>
              <a:gd name="connsiteY109" fmla="*/ 1396650 h 1921832"/>
              <a:gd name="connsiteX110" fmla="*/ 647700 w 1545993"/>
              <a:gd name="connsiteY110" fmla="*/ 1425225 h 1921832"/>
              <a:gd name="connsiteX111" fmla="*/ 614362 w 1545993"/>
              <a:gd name="connsiteY111" fmla="*/ 1396650 h 1921832"/>
              <a:gd name="connsiteX112" fmla="*/ 595312 w 1545993"/>
              <a:gd name="connsiteY112" fmla="*/ 1406175 h 1921832"/>
              <a:gd name="connsiteX113" fmla="*/ 581025 w 1545993"/>
              <a:gd name="connsiteY113" fmla="*/ 1434750 h 1921832"/>
              <a:gd name="connsiteX114" fmla="*/ 557212 w 1545993"/>
              <a:gd name="connsiteY114" fmla="*/ 1525238 h 1921832"/>
              <a:gd name="connsiteX115" fmla="*/ 542925 w 1545993"/>
              <a:gd name="connsiteY115" fmla="*/ 1530000 h 1921832"/>
              <a:gd name="connsiteX116" fmla="*/ 514350 w 1545993"/>
              <a:gd name="connsiteY116" fmla="*/ 1544288 h 1921832"/>
              <a:gd name="connsiteX117" fmla="*/ 500062 w 1545993"/>
              <a:gd name="connsiteY117" fmla="*/ 1553813 h 1921832"/>
              <a:gd name="connsiteX118" fmla="*/ 476250 w 1545993"/>
              <a:gd name="connsiteY118" fmla="*/ 1558575 h 1921832"/>
              <a:gd name="connsiteX119" fmla="*/ 476250 w 1545993"/>
              <a:gd name="connsiteY119" fmla="*/ 1510950 h 1921832"/>
              <a:gd name="connsiteX120" fmla="*/ 509587 w 1545993"/>
              <a:gd name="connsiteY120" fmla="*/ 1453800 h 1921832"/>
              <a:gd name="connsiteX121" fmla="*/ 523875 w 1545993"/>
              <a:gd name="connsiteY121" fmla="*/ 1420463 h 1921832"/>
              <a:gd name="connsiteX122" fmla="*/ 533400 w 1545993"/>
              <a:gd name="connsiteY122" fmla="*/ 1391888 h 1921832"/>
              <a:gd name="connsiteX123" fmla="*/ 538162 w 1545993"/>
              <a:gd name="connsiteY123" fmla="*/ 1368075 h 1921832"/>
              <a:gd name="connsiteX124" fmla="*/ 547687 w 1545993"/>
              <a:gd name="connsiteY124" fmla="*/ 1334738 h 1921832"/>
              <a:gd name="connsiteX125" fmla="*/ 557212 w 1545993"/>
              <a:gd name="connsiteY125" fmla="*/ 1272825 h 1921832"/>
              <a:gd name="connsiteX126" fmla="*/ 571500 w 1545993"/>
              <a:gd name="connsiteY126" fmla="*/ 1258538 h 1921832"/>
              <a:gd name="connsiteX127" fmla="*/ 600075 w 1545993"/>
              <a:gd name="connsiteY127" fmla="*/ 1234725 h 1921832"/>
              <a:gd name="connsiteX128" fmla="*/ 671512 w 1545993"/>
              <a:gd name="connsiteY128" fmla="*/ 1239488 h 1921832"/>
              <a:gd name="connsiteX129" fmla="*/ 657225 w 1545993"/>
              <a:gd name="connsiteY129" fmla="*/ 1225200 h 1921832"/>
              <a:gd name="connsiteX130" fmla="*/ 623887 w 1545993"/>
              <a:gd name="connsiteY130" fmla="*/ 1215675 h 1921832"/>
              <a:gd name="connsiteX131" fmla="*/ 600075 w 1545993"/>
              <a:gd name="connsiteY131" fmla="*/ 1182338 h 1921832"/>
              <a:gd name="connsiteX132" fmla="*/ 609600 w 1545993"/>
              <a:gd name="connsiteY132" fmla="*/ 1168050 h 1921832"/>
              <a:gd name="connsiteX133" fmla="*/ 642937 w 1545993"/>
              <a:gd name="connsiteY133" fmla="*/ 1177575 h 1921832"/>
              <a:gd name="connsiteX134" fmla="*/ 657225 w 1545993"/>
              <a:gd name="connsiteY134" fmla="*/ 1187100 h 1921832"/>
              <a:gd name="connsiteX135" fmla="*/ 690562 w 1545993"/>
              <a:gd name="connsiteY135" fmla="*/ 1144238 h 1921832"/>
              <a:gd name="connsiteX136" fmla="*/ 714375 w 1545993"/>
              <a:gd name="connsiteY136" fmla="*/ 1129950 h 1921832"/>
              <a:gd name="connsiteX137" fmla="*/ 733425 w 1545993"/>
              <a:gd name="connsiteY137" fmla="*/ 1120425 h 1921832"/>
              <a:gd name="connsiteX138" fmla="*/ 738187 w 1545993"/>
              <a:gd name="connsiteY138" fmla="*/ 1101375 h 1921832"/>
              <a:gd name="connsiteX139" fmla="*/ 752475 w 1545993"/>
              <a:gd name="connsiteY139" fmla="*/ 1087088 h 1921832"/>
              <a:gd name="connsiteX140" fmla="*/ 733425 w 1545993"/>
              <a:gd name="connsiteY140" fmla="*/ 1072800 h 1921832"/>
              <a:gd name="connsiteX141" fmla="*/ 685800 w 1545993"/>
              <a:gd name="connsiteY141" fmla="*/ 1053750 h 1921832"/>
              <a:gd name="connsiteX142" fmla="*/ 671512 w 1545993"/>
              <a:gd name="connsiteY142" fmla="*/ 1039463 h 1921832"/>
              <a:gd name="connsiteX143" fmla="*/ 628650 w 1545993"/>
              <a:gd name="connsiteY143" fmla="*/ 1044225 h 1921832"/>
              <a:gd name="connsiteX144" fmla="*/ 600075 w 1545993"/>
              <a:gd name="connsiteY144" fmla="*/ 1087088 h 1921832"/>
              <a:gd name="connsiteX145" fmla="*/ 590550 w 1545993"/>
              <a:gd name="connsiteY145" fmla="*/ 1134713 h 1921832"/>
              <a:gd name="connsiteX146" fmla="*/ 571500 w 1545993"/>
              <a:gd name="connsiteY146" fmla="*/ 1129950 h 1921832"/>
              <a:gd name="connsiteX147" fmla="*/ 538162 w 1545993"/>
              <a:gd name="connsiteY147" fmla="*/ 1106138 h 1921832"/>
              <a:gd name="connsiteX148" fmla="*/ 514350 w 1545993"/>
              <a:gd name="connsiteY148" fmla="*/ 1115663 h 1921832"/>
              <a:gd name="connsiteX149" fmla="*/ 509587 w 1545993"/>
              <a:gd name="connsiteY149" fmla="*/ 1129950 h 1921832"/>
              <a:gd name="connsiteX150" fmla="*/ 490537 w 1545993"/>
              <a:gd name="connsiteY150" fmla="*/ 1134713 h 1921832"/>
              <a:gd name="connsiteX151" fmla="*/ 457200 w 1545993"/>
              <a:gd name="connsiteY151" fmla="*/ 1139475 h 1921832"/>
              <a:gd name="connsiteX152" fmla="*/ 438150 w 1545993"/>
              <a:gd name="connsiteY152" fmla="*/ 1149000 h 1921832"/>
              <a:gd name="connsiteX153" fmla="*/ 404812 w 1545993"/>
              <a:gd name="connsiteY153" fmla="*/ 1187100 h 1921832"/>
              <a:gd name="connsiteX154" fmla="*/ 400050 w 1545993"/>
              <a:gd name="connsiteY154" fmla="*/ 1201388 h 1921832"/>
              <a:gd name="connsiteX155" fmla="*/ 376237 w 1545993"/>
              <a:gd name="connsiteY155" fmla="*/ 1239488 h 1921832"/>
              <a:gd name="connsiteX156" fmla="*/ 357187 w 1545993"/>
              <a:gd name="connsiteY156" fmla="*/ 1244250 h 1921832"/>
              <a:gd name="connsiteX157" fmla="*/ 342900 w 1545993"/>
              <a:gd name="connsiteY157" fmla="*/ 1239488 h 1921832"/>
              <a:gd name="connsiteX158" fmla="*/ 309562 w 1545993"/>
              <a:gd name="connsiteY158" fmla="*/ 1220438 h 1921832"/>
              <a:gd name="connsiteX159" fmla="*/ 314325 w 1545993"/>
              <a:gd name="connsiteY159" fmla="*/ 1187100 h 1921832"/>
              <a:gd name="connsiteX160" fmla="*/ 347662 w 1545993"/>
              <a:gd name="connsiteY160" fmla="*/ 1163288 h 1921832"/>
              <a:gd name="connsiteX161" fmla="*/ 366712 w 1545993"/>
              <a:gd name="connsiteY161" fmla="*/ 1139475 h 1921832"/>
              <a:gd name="connsiteX162" fmla="*/ 381000 w 1545993"/>
              <a:gd name="connsiteY162" fmla="*/ 1106138 h 1921832"/>
              <a:gd name="connsiteX163" fmla="*/ 390525 w 1545993"/>
              <a:gd name="connsiteY163" fmla="*/ 1091850 h 1921832"/>
              <a:gd name="connsiteX164" fmla="*/ 404812 w 1545993"/>
              <a:gd name="connsiteY164" fmla="*/ 1082325 h 1921832"/>
              <a:gd name="connsiteX165" fmla="*/ 409575 w 1545993"/>
              <a:gd name="connsiteY165" fmla="*/ 1068038 h 1921832"/>
              <a:gd name="connsiteX166" fmla="*/ 347662 w 1545993"/>
              <a:gd name="connsiteY166" fmla="*/ 1048988 h 1921832"/>
              <a:gd name="connsiteX167" fmla="*/ 333375 w 1545993"/>
              <a:gd name="connsiteY167" fmla="*/ 1034700 h 1921832"/>
              <a:gd name="connsiteX168" fmla="*/ 314325 w 1545993"/>
              <a:gd name="connsiteY168" fmla="*/ 1010888 h 1921832"/>
              <a:gd name="connsiteX169" fmla="*/ 300037 w 1545993"/>
              <a:gd name="connsiteY169" fmla="*/ 1015650 h 1921832"/>
              <a:gd name="connsiteX170" fmla="*/ 295275 w 1545993"/>
              <a:gd name="connsiteY170" fmla="*/ 1048988 h 1921832"/>
              <a:gd name="connsiteX171" fmla="*/ 285750 w 1545993"/>
              <a:gd name="connsiteY171" fmla="*/ 1072800 h 1921832"/>
              <a:gd name="connsiteX172" fmla="*/ 295275 w 1545993"/>
              <a:gd name="connsiteY172" fmla="*/ 1096613 h 1921832"/>
              <a:gd name="connsiteX173" fmla="*/ 266700 w 1545993"/>
              <a:gd name="connsiteY173" fmla="*/ 1101375 h 1921832"/>
              <a:gd name="connsiteX174" fmla="*/ 285750 w 1545993"/>
              <a:gd name="connsiteY174" fmla="*/ 1134713 h 1921832"/>
              <a:gd name="connsiteX175" fmla="*/ 280987 w 1545993"/>
              <a:gd name="connsiteY175" fmla="*/ 1172813 h 1921832"/>
              <a:gd name="connsiteX176" fmla="*/ 252412 w 1545993"/>
              <a:gd name="connsiteY176" fmla="*/ 1191863 h 1921832"/>
              <a:gd name="connsiteX177" fmla="*/ 242887 w 1545993"/>
              <a:gd name="connsiteY177" fmla="*/ 1206150 h 1921832"/>
              <a:gd name="connsiteX178" fmla="*/ 219075 w 1545993"/>
              <a:gd name="connsiteY178" fmla="*/ 1210913 h 1921832"/>
              <a:gd name="connsiteX179" fmla="*/ 204787 w 1545993"/>
              <a:gd name="connsiteY179" fmla="*/ 1215675 h 1921832"/>
              <a:gd name="connsiteX180" fmla="*/ 185737 w 1545993"/>
              <a:gd name="connsiteY180" fmla="*/ 1220438 h 1921832"/>
              <a:gd name="connsiteX181" fmla="*/ 152400 w 1545993"/>
              <a:gd name="connsiteY181" fmla="*/ 1215675 h 1921832"/>
              <a:gd name="connsiteX182" fmla="*/ 119062 w 1545993"/>
              <a:gd name="connsiteY182" fmla="*/ 1201388 h 1921832"/>
              <a:gd name="connsiteX183" fmla="*/ 104775 w 1545993"/>
              <a:gd name="connsiteY183" fmla="*/ 1196625 h 1921832"/>
              <a:gd name="connsiteX184" fmla="*/ 90487 w 1545993"/>
              <a:gd name="connsiteY184" fmla="*/ 1182338 h 1921832"/>
              <a:gd name="connsiteX185" fmla="*/ 47625 w 1545993"/>
              <a:gd name="connsiteY185" fmla="*/ 1158525 h 1921832"/>
              <a:gd name="connsiteX186" fmla="*/ 14287 w 1545993"/>
              <a:gd name="connsiteY186" fmla="*/ 1149000 h 1921832"/>
              <a:gd name="connsiteX187" fmla="*/ 0 w 1545993"/>
              <a:gd name="connsiteY187" fmla="*/ 1139475 h 1921832"/>
              <a:gd name="connsiteX188" fmla="*/ 9525 w 1545993"/>
              <a:gd name="connsiteY188" fmla="*/ 1115663 h 1921832"/>
              <a:gd name="connsiteX189" fmla="*/ 38100 w 1545993"/>
              <a:gd name="connsiteY189" fmla="*/ 1077563 h 1921832"/>
              <a:gd name="connsiteX190" fmla="*/ 33337 w 1545993"/>
              <a:gd name="connsiteY190" fmla="*/ 1039463 h 1921832"/>
              <a:gd name="connsiteX191" fmla="*/ 9525 w 1545993"/>
              <a:gd name="connsiteY191" fmla="*/ 1001363 h 1921832"/>
              <a:gd name="connsiteX192" fmla="*/ 9525 w 1545993"/>
              <a:gd name="connsiteY192" fmla="*/ 968025 h 1921832"/>
              <a:gd name="connsiteX193" fmla="*/ 28575 w 1545993"/>
              <a:gd name="connsiteY193" fmla="*/ 953738 h 1921832"/>
              <a:gd name="connsiteX194" fmla="*/ 52387 w 1545993"/>
              <a:gd name="connsiteY194" fmla="*/ 920400 h 1921832"/>
              <a:gd name="connsiteX195" fmla="*/ 47625 w 1545993"/>
              <a:gd name="connsiteY195" fmla="*/ 863250 h 1921832"/>
              <a:gd name="connsiteX196" fmla="*/ 104775 w 1545993"/>
              <a:gd name="connsiteY196" fmla="*/ 815625 h 1921832"/>
              <a:gd name="connsiteX197" fmla="*/ 123825 w 1545993"/>
              <a:gd name="connsiteY197" fmla="*/ 801338 h 1921832"/>
              <a:gd name="connsiteX198" fmla="*/ 142875 w 1545993"/>
              <a:gd name="connsiteY198" fmla="*/ 796575 h 1921832"/>
              <a:gd name="connsiteX199" fmla="*/ 157162 w 1545993"/>
              <a:gd name="connsiteY199" fmla="*/ 791813 h 1921832"/>
              <a:gd name="connsiteX200" fmla="*/ 176212 w 1545993"/>
              <a:gd name="connsiteY200" fmla="*/ 787050 h 1921832"/>
              <a:gd name="connsiteX201" fmla="*/ 266700 w 1545993"/>
              <a:gd name="connsiteY201" fmla="*/ 758475 h 1921832"/>
              <a:gd name="connsiteX202" fmla="*/ 280987 w 1545993"/>
              <a:gd name="connsiteY202" fmla="*/ 744188 h 1921832"/>
              <a:gd name="connsiteX203" fmla="*/ 333375 w 1545993"/>
              <a:gd name="connsiteY203" fmla="*/ 706088 h 1921832"/>
              <a:gd name="connsiteX204" fmla="*/ 423862 w 1545993"/>
              <a:gd name="connsiteY204" fmla="*/ 710850 h 1921832"/>
              <a:gd name="connsiteX205" fmla="*/ 447675 w 1545993"/>
              <a:gd name="connsiteY205" fmla="*/ 715613 h 1921832"/>
              <a:gd name="connsiteX206" fmla="*/ 461962 w 1545993"/>
              <a:gd name="connsiteY206" fmla="*/ 706088 h 1921832"/>
              <a:gd name="connsiteX207" fmla="*/ 495300 w 1545993"/>
              <a:gd name="connsiteY207" fmla="*/ 667988 h 1921832"/>
              <a:gd name="connsiteX208" fmla="*/ 504825 w 1545993"/>
              <a:gd name="connsiteY208" fmla="*/ 644175 h 1921832"/>
              <a:gd name="connsiteX209" fmla="*/ 509587 w 1545993"/>
              <a:gd name="connsiteY209" fmla="*/ 596550 h 1921832"/>
              <a:gd name="connsiteX210" fmla="*/ 533400 w 1545993"/>
              <a:gd name="connsiteY210" fmla="*/ 582263 h 1921832"/>
              <a:gd name="connsiteX211" fmla="*/ 576262 w 1545993"/>
              <a:gd name="connsiteY211" fmla="*/ 563213 h 1921832"/>
              <a:gd name="connsiteX212" fmla="*/ 609600 w 1545993"/>
              <a:gd name="connsiteY212" fmla="*/ 558450 h 1921832"/>
              <a:gd name="connsiteX213" fmla="*/ 628650 w 1545993"/>
              <a:gd name="connsiteY213" fmla="*/ 544163 h 1921832"/>
              <a:gd name="connsiteX214" fmla="*/ 652462 w 1545993"/>
              <a:gd name="connsiteY214" fmla="*/ 529875 h 1921832"/>
              <a:gd name="connsiteX215" fmla="*/ 666750 w 1545993"/>
              <a:gd name="connsiteY215" fmla="*/ 515588 h 1921832"/>
              <a:gd name="connsiteX216" fmla="*/ 695325 w 1545993"/>
              <a:gd name="connsiteY216" fmla="*/ 477488 h 1921832"/>
              <a:gd name="connsiteX217" fmla="*/ 714375 w 1545993"/>
              <a:gd name="connsiteY217" fmla="*/ 444150 h 1921832"/>
              <a:gd name="connsiteX218" fmla="*/ 723900 w 1545993"/>
              <a:gd name="connsiteY218" fmla="*/ 401288 h 1921832"/>
              <a:gd name="connsiteX219" fmla="*/ 733425 w 1545993"/>
              <a:gd name="connsiteY219" fmla="*/ 387000 h 1921832"/>
              <a:gd name="connsiteX220" fmla="*/ 742950 w 1545993"/>
              <a:gd name="connsiteY220" fmla="*/ 286988 h 1921832"/>
              <a:gd name="connsiteX221" fmla="*/ 752475 w 1545993"/>
              <a:gd name="connsiteY221" fmla="*/ 220313 h 1921832"/>
              <a:gd name="connsiteX222" fmla="*/ 785812 w 1545993"/>
              <a:gd name="connsiteY222" fmla="*/ 172688 h 1921832"/>
              <a:gd name="connsiteX223" fmla="*/ 795337 w 1545993"/>
              <a:gd name="connsiteY223" fmla="*/ 158400 h 1921832"/>
              <a:gd name="connsiteX224" fmla="*/ 823912 w 1545993"/>
              <a:gd name="connsiteY224" fmla="*/ 115538 h 1921832"/>
              <a:gd name="connsiteX225" fmla="*/ 838200 w 1545993"/>
              <a:gd name="connsiteY225" fmla="*/ 110775 h 1921832"/>
              <a:gd name="connsiteX226" fmla="*/ 862012 w 1545993"/>
              <a:gd name="connsiteY226" fmla="*/ 120300 h 1921832"/>
              <a:gd name="connsiteX227" fmla="*/ 876300 w 1545993"/>
              <a:gd name="connsiteY227" fmla="*/ 129825 h 1921832"/>
              <a:gd name="connsiteX228" fmla="*/ 895350 w 1545993"/>
              <a:gd name="connsiteY228" fmla="*/ 120300 h 1921832"/>
              <a:gd name="connsiteX229" fmla="*/ 928687 w 1545993"/>
              <a:gd name="connsiteY229" fmla="*/ 82200 h 1921832"/>
              <a:gd name="connsiteX230" fmla="*/ 942975 w 1545993"/>
              <a:gd name="connsiteY230" fmla="*/ 67913 h 1921832"/>
              <a:gd name="connsiteX231" fmla="*/ 952500 w 1545993"/>
              <a:gd name="connsiteY231" fmla="*/ 48863 h 1921832"/>
              <a:gd name="connsiteX232" fmla="*/ 971550 w 1545993"/>
              <a:gd name="connsiteY232" fmla="*/ 10763 h 1921832"/>
              <a:gd name="connsiteX233" fmla="*/ 971550 w 1545993"/>
              <a:gd name="connsiteY233" fmla="*/ 6000 h 1921832"/>
              <a:gd name="connsiteX0" fmla="*/ 971550 w 1545993"/>
              <a:gd name="connsiteY0" fmla="*/ 6000 h 1921832"/>
              <a:gd name="connsiteX1" fmla="*/ 990599 w 1545993"/>
              <a:gd name="connsiteY1" fmla="*/ 86963 h 1921832"/>
              <a:gd name="connsiteX2" fmla="*/ 1004887 w 1545993"/>
              <a:gd name="connsiteY2" fmla="*/ 215550 h 1921832"/>
              <a:gd name="connsiteX3" fmla="*/ 1009650 w 1545993"/>
              <a:gd name="connsiteY3" fmla="*/ 239363 h 1921832"/>
              <a:gd name="connsiteX4" fmla="*/ 1023937 w 1545993"/>
              <a:gd name="connsiteY4" fmla="*/ 277463 h 1921832"/>
              <a:gd name="connsiteX5" fmla="*/ 1028700 w 1545993"/>
              <a:gd name="connsiteY5" fmla="*/ 296513 h 1921832"/>
              <a:gd name="connsiteX6" fmla="*/ 1038225 w 1545993"/>
              <a:gd name="connsiteY6" fmla="*/ 329850 h 1921832"/>
              <a:gd name="connsiteX7" fmla="*/ 1042987 w 1545993"/>
              <a:gd name="connsiteY7" fmla="*/ 344138 h 1921832"/>
              <a:gd name="connsiteX8" fmla="*/ 1071562 w 1545993"/>
              <a:gd name="connsiteY8" fmla="*/ 391763 h 1921832"/>
              <a:gd name="connsiteX9" fmla="*/ 1104900 w 1545993"/>
              <a:gd name="connsiteY9" fmla="*/ 434625 h 1921832"/>
              <a:gd name="connsiteX10" fmla="*/ 1123950 w 1545993"/>
              <a:gd name="connsiteY10" fmla="*/ 467963 h 1921832"/>
              <a:gd name="connsiteX11" fmla="*/ 1128712 w 1545993"/>
              <a:gd name="connsiteY11" fmla="*/ 487013 h 1921832"/>
              <a:gd name="connsiteX12" fmla="*/ 1152525 w 1545993"/>
              <a:gd name="connsiteY12" fmla="*/ 506063 h 1921832"/>
              <a:gd name="connsiteX13" fmla="*/ 1185862 w 1545993"/>
              <a:gd name="connsiteY13" fmla="*/ 544163 h 1921832"/>
              <a:gd name="connsiteX14" fmla="*/ 1228725 w 1545993"/>
              <a:gd name="connsiteY14" fmla="*/ 582263 h 1921832"/>
              <a:gd name="connsiteX15" fmla="*/ 1200150 w 1545993"/>
              <a:gd name="connsiteY15" fmla="*/ 620363 h 1921832"/>
              <a:gd name="connsiteX16" fmla="*/ 1181100 w 1545993"/>
              <a:gd name="connsiteY16" fmla="*/ 648938 h 1921832"/>
              <a:gd name="connsiteX17" fmla="*/ 1185862 w 1545993"/>
              <a:gd name="connsiteY17" fmla="*/ 672750 h 1921832"/>
              <a:gd name="connsiteX18" fmla="*/ 1219200 w 1545993"/>
              <a:gd name="connsiteY18" fmla="*/ 691800 h 1921832"/>
              <a:gd name="connsiteX19" fmla="*/ 1228725 w 1545993"/>
              <a:gd name="connsiteY19" fmla="*/ 715613 h 1921832"/>
              <a:gd name="connsiteX20" fmla="*/ 1223962 w 1545993"/>
              <a:gd name="connsiteY20" fmla="*/ 739425 h 1921832"/>
              <a:gd name="connsiteX21" fmla="*/ 1209675 w 1545993"/>
              <a:gd name="connsiteY21" fmla="*/ 758475 h 1921832"/>
              <a:gd name="connsiteX22" fmla="*/ 1200150 w 1545993"/>
              <a:gd name="connsiteY22" fmla="*/ 772763 h 1921832"/>
              <a:gd name="connsiteX23" fmla="*/ 1195387 w 1545993"/>
              <a:gd name="connsiteY23" fmla="*/ 787050 h 1921832"/>
              <a:gd name="connsiteX24" fmla="*/ 1181100 w 1545993"/>
              <a:gd name="connsiteY24" fmla="*/ 820388 h 1921832"/>
              <a:gd name="connsiteX25" fmla="*/ 1190625 w 1545993"/>
              <a:gd name="connsiteY25" fmla="*/ 844200 h 1921832"/>
              <a:gd name="connsiteX26" fmla="*/ 1228725 w 1545993"/>
              <a:gd name="connsiteY26" fmla="*/ 877538 h 1921832"/>
              <a:gd name="connsiteX27" fmla="*/ 1233487 w 1545993"/>
              <a:gd name="connsiteY27" fmla="*/ 1001363 h 1921832"/>
              <a:gd name="connsiteX28" fmla="*/ 1223962 w 1545993"/>
              <a:gd name="connsiteY28" fmla="*/ 1020413 h 1921832"/>
              <a:gd name="connsiteX29" fmla="*/ 1214437 w 1545993"/>
              <a:gd name="connsiteY29" fmla="*/ 1058513 h 1921832"/>
              <a:gd name="connsiteX30" fmla="*/ 1204912 w 1545993"/>
              <a:gd name="connsiteY30" fmla="*/ 1191863 h 1921832"/>
              <a:gd name="connsiteX31" fmla="*/ 1214437 w 1545993"/>
              <a:gd name="connsiteY31" fmla="*/ 1244250 h 1921832"/>
              <a:gd name="connsiteX32" fmla="*/ 1238250 w 1545993"/>
              <a:gd name="connsiteY32" fmla="*/ 1249013 h 1921832"/>
              <a:gd name="connsiteX33" fmla="*/ 1257300 w 1545993"/>
              <a:gd name="connsiteY33" fmla="*/ 1258538 h 1921832"/>
              <a:gd name="connsiteX34" fmla="*/ 1281112 w 1545993"/>
              <a:gd name="connsiteY34" fmla="*/ 1272825 h 1921832"/>
              <a:gd name="connsiteX35" fmla="*/ 1295400 w 1545993"/>
              <a:gd name="connsiteY35" fmla="*/ 1282350 h 1921832"/>
              <a:gd name="connsiteX36" fmla="*/ 1309687 w 1545993"/>
              <a:gd name="connsiteY36" fmla="*/ 1287113 h 1921832"/>
              <a:gd name="connsiteX37" fmla="*/ 1347787 w 1545993"/>
              <a:gd name="connsiteY37" fmla="*/ 1339500 h 1921832"/>
              <a:gd name="connsiteX38" fmla="*/ 1352550 w 1545993"/>
              <a:gd name="connsiteY38" fmla="*/ 1377600 h 1921832"/>
              <a:gd name="connsiteX39" fmla="*/ 1366837 w 1545993"/>
              <a:gd name="connsiteY39" fmla="*/ 1610963 h 1921832"/>
              <a:gd name="connsiteX40" fmla="*/ 1390650 w 1545993"/>
              <a:gd name="connsiteY40" fmla="*/ 1596675 h 1921832"/>
              <a:gd name="connsiteX41" fmla="*/ 1414462 w 1545993"/>
              <a:gd name="connsiteY41" fmla="*/ 1591913 h 1921832"/>
              <a:gd name="connsiteX42" fmla="*/ 1447800 w 1545993"/>
              <a:gd name="connsiteY42" fmla="*/ 1568100 h 1921832"/>
              <a:gd name="connsiteX43" fmla="*/ 1476375 w 1545993"/>
              <a:gd name="connsiteY43" fmla="*/ 1558575 h 1921832"/>
              <a:gd name="connsiteX44" fmla="*/ 1543050 w 1545993"/>
              <a:gd name="connsiteY44" fmla="*/ 1563338 h 1921832"/>
              <a:gd name="connsiteX45" fmla="*/ 1528762 w 1545993"/>
              <a:gd name="connsiteY45" fmla="*/ 1596675 h 1921832"/>
              <a:gd name="connsiteX46" fmla="*/ 1509712 w 1545993"/>
              <a:gd name="connsiteY46" fmla="*/ 1610963 h 1921832"/>
              <a:gd name="connsiteX47" fmla="*/ 1495425 w 1545993"/>
              <a:gd name="connsiteY47" fmla="*/ 1625250 h 1921832"/>
              <a:gd name="connsiteX48" fmla="*/ 1485900 w 1545993"/>
              <a:gd name="connsiteY48" fmla="*/ 1653825 h 1921832"/>
              <a:gd name="connsiteX49" fmla="*/ 1476375 w 1545993"/>
              <a:gd name="connsiteY49" fmla="*/ 1734788 h 1921832"/>
              <a:gd name="connsiteX50" fmla="*/ 1471612 w 1545993"/>
              <a:gd name="connsiteY50" fmla="*/ 1753838 h 1921832"/>
              <a:gd name="connsiteX51" fmla="*/ 1466850 w 1545993"/>
              <a:gd name="connsiteY51" fmla="*/ 1777650 h 1921832"/>
              <a:gd name="connsiteX52" fmla="*/ 1471612 w 1545993"/>
              <a:gd name="connsiteY52" fmla="*/ 1834800 h 1921832"/>
              <a:gd name="connsiteX53" fmla="*/ 1476375 w 1545993"/>
              <a:gd name="connsiteY53" fmla="*/ 1853850 h 1921832"/>
              <a:gd name="connsiteX54" fmla="*/ 1504950 w 1545993"/>
              <a:gd name="connsiteY54" fmla="*/ 1882425 h 1921832"/>
              <a:gd name="connsiteX55" fmla="*/ 1528762 w 1545993"/>
              <a:gd name="connsiteY55" fmla="*/ 1896713 h 1921832"/>
              <a:gd name="connsiteX56" fmla="*/ 1543050 w 1545993"/>
              <a:gd name="connsiteY56" fmla="*/ 1911000 h 1921832"/>
              <a:gd name="connsiteX57" fmla="*/ 1466850 w 1545993"/>
              <a:gd name="connsiteY57" fmla="*/ 1915763 h 1921832"/>
              <a:gd name="connsiteX58" fmla="*/ 1385887 w 1545993"/>
              <a:gd name="connsiteY58" fmla="*/ 1901475 h 1921832"/>
              <a:gd name="connsiteX59" fmla="*/ 1347787 w 1545993"/>
              <a:gd name="connsiteY59" fmla="*/ 1891950 h 1921832"/>
              <a:gd name="connsiteX60" fmla="*/ 1314450 w 1545993"/>
              <a:gd name="connsiteY60" fmla="*/ 1882425 h 1921832"/>
              <a:gd name="connsiteX61" fmla="*/ 1266825 w 1545993"/>
              <a:gd name="connsiteY61" fmla="*/ 1872900 h 1921832"/>
              <a:gd name="connsiteX62" fmla="*/ 1200150 w 1545993"/>
              <a:gd name="connsiteY62" fmla="*/ 1853850 h 1921832"/>
              <a:gd name="connsiteX63" fmla="*/ 1185862 w 1545993"/>
              <a:gd name="connsiteY63" fmla="*/ 1844325 h 1921832"/>
              <a:gd name="connsiteX64" fmla="*/ 1147762 w 1545993"/>
              <a:gd name="connsiteY64" fmla="*/ 1834800 h 1921832"/>
              <a:gd name="connsiteX65" fmla="*/ 1095375 w 1545993"/>
              <a:gd name="connsiteY65" fmla="*/ 1820513 h 1921832"/>
              <a:gd name="connsiteX66" fmla="*/ 1047750 w 1545993"/>
              <a:gd name="connsiteY66" fmla="*/ 1801463 h 1921832"/>
              <a:gd name="connsiteX67" fmla="*/ 1023937 w 1545993"/>
              <a:gd name="connsiteY67" fmla="*/ 1791938 h 1921832"/>
              <a:gd name="connsiteX68" fmla="*/ 981075 w 1545993"/>
              <a:gd name="connsiteY68" fmla="*/ 1787175 h 1921832"/>
              <a:gd name="connsiteX69" fmla="*/ 957262 w 1545993"/>
              <a:gd name="connsiteY69" fmla="*/ 1782413 h 1921832"/>
              <a:gd name="connsiteX70" fmla="*/ 866775 w 1545993"/>
              <a:gd name="connsiteY70" fmla="*/ 1772888 h 1921832"/>
              <a:gd name="connsiteX71" fmla="*/ 790575 w 1545993"/>
              <a:gd name="connsiteY71" fmla="*/ 1763363 h 1921832"/>
              <a:gd name="connsiteX72" fmla="*/ 766762 w 1545993"/>
              <a:gd name="connsiteY72" fmla="*/ 1758600 h 1921832"/>
              <a:gd name="connsiteX73" fmla="*/ 733425 w 1545993"/>
              <a:gd name="connsiteY73" fmla="*/ 1753838 h 1921832"/>
              <a:gd name="connsiteX74" fmla="*/ 552450 w 1545993"/>
              <a:gd name="connsiteY74" fmla="*/ 1739550 h 1921832"/>
              <a:gd name="connsiteX75" fmla="*/ 576262 w 1545993"/>
              <a:gd name="connsiteY75" fmla="*/ 1710975 h 1921832"/>
              <a:gd name="connsiteX76" fmla="*/ 590550 w 1545993"/>
              <a:gd name="connsiteY76" fmla="*/ 1701450 h 1921832"/>
              <a:gd name="connsiteX77" fmla="*/ 600075 w 1545993"/>
              <a:gd name="connsiteY77" fmla="*/ 1682400 h 1921832"/>
              <a:gd name="connsiteX78" fmla="*/ 604837 w 1545993"/>
              <a:gd name="connsiteY78" fmla="*/ 1658588 h 1921832"/>
              <a:gd name="connsiteX79" fmla="*/ 628650 w 1545993"/>
              <a:gd name="connsiteY79" fmla="*/ 1653825 h 1921832"/>
              <a:gd name="connsiteX80" fmla="*/ 671512 w 1545993"/>
              <a:gd name="connsiteY80" fmla="*/ 1658588 h 1921832"/>
              <a:gd name="connsiteX81" fmla="*/ 690562 w 1545993"/>
              <a:gd name="connsiteY81" fmla="*/ 1663350 h 1921832"/>
              <a:gd name="connsiteX82" fmla="*/ 723900 w 1545993"/>
              <a:gd name="connsiteY82" fmla="*/ 1668113 h 1921832"/>
              <a:gd name="connsiteX83" fmla="*/ 766762 w 1545993"/>
              <a:gd name="connsiteY83" fmla="*/ 1663350 h 1921832"/>
              <a:gd name="connsiteX84" fmla="*/ 752475 w 1545993"/>
              <a:gd name="connsiteY84" fmla="*/ 1649063 h 1921832"/>
              <a:gd name="connsiteX85" fmla="*/ 700087 w 1545993"/>
              <a:gd name="connsiteY85" fmla="*/ 1634775 h 1921832"/>
              <a:gd name="connsiteX86" fmla="*/ 681037 w 1545993"/>
              <a:gd name="connsiteY86" fmla="*/ 1625250 h 1921832"/>
              <a:gd name="connsiteX87" fmla="*/ 657225 w 1545993"/>
              <a:gd name="connsiteY87" fmla="*/ 1615725 h 1921832"/>
              <a:gd name="connsiteX88" fmla="*/ 614362 w 1545993"/>
              <a:gd name="connsiteY88" fmla="*/ 1582388 h 1921832"/>
              <a:gd name="connsiteX89" fmla="*/ 604837 w 1545993"/>
              <a:gd name="connsiteY89" fmla="*/ 1568100 h 1921832"/>
              <a:gd name="connsiteX90" fmla="*/ 609600 w 1545993"/>
              <a:gd name="connsiteY90" fmla="*/ 1530000 h 1921832"/>
              <a:gd name="connsiteX91" fmla="*/ 666750 w 1545993"/>
              <a:gd name="connsiteY91" fmla="*/ 1525238 h 1921832"/>
              <a:gd name="connsiteX92" fmla="*/ 633412 w 1545993"/>
              <a:gd name="connsiteY92" fmla="*/ 1491900 h 1921832"/>
              <a:gd name="connsiteX93" fmla="*/ 671512 w 1545993"/>
              <a:gd name="connsiteY93" fmla="*/ 1472850 h 1921832"/>
              <a:gd name="connsiteX94" fmla="*/ 690562 w 1545993"/>
              <a:gd name="connsiteY94" fmla="*/ 1468088 h 1921832"/>
              <a:gd name="connsiteX95" fmla="*/ 728662 w 1545993"/>
              <a:gd name="connsiteY95" fmla="*/ 1444275 h 1921832"/>
              <a:gd name="connsiteX96" fmla="*/ 738187 w 1545993"/>
              <a:gd name="connsiteY96" fmla="*/ 1429988 h 1921832"/>
              <a:gd name="connsiteX97" fmla="*/ 742950 w 1545993"/>
              <a:gd name="connsiteY97" fmla="*/ 1410938 h 1921832"/>
              <a:gd name="connsiteX98" fmla="*/ 728662 w 1545993"/>
              <a:gd name="connsiteY98" fmla="*/ 1368075 h 1921832"/>
              <a:gd name="connsiteX99" fmla="*/ 742950 w 1545993"/>
              <a:gd name="connsiteY99" fmla="*/ 1349025 h 1921832"/>
              <a:gd name="connsiteX100" fmla="*/ 762000 w 1545993"/>
              <a:gd name="connsiteY100" fmla="*/ 1339500 h 1921832"/>
              <a:gd name="connsiteX101" fmla="*/ 795337 w 1545993"/>
              <a:gd name="connsiteY101" fmla="*/ 1310925 h 1921832"/>
              <a:gd name="connsiteX102" fmla="*/ 795337 w 1545993"/>
              <a:gd name="connsiteY102" fmla="*/ 1277588 h 1921832"/>
              <a:gd name="connsiteX103" fmla="*/ 766762 w 1545993"/>
              <a:gd name="connsiteY103" fmla="*/ 1272825 h 1921832"/>
              <a:gd name="connsiteX104" fmla="*/ 695325 w 1545993"/>
              <a:gd name="connsiteY104" fmla="*/ 1291875 h 1921832"/>
              <a:gd name="connsiteX105" fmla="*/ 671512 w 1545993"/>
              <a:gd name="connsiteY105" fmla="*/ 1339500 h 1921832"/>
              <a:gd name="connsiteX106" fmla="*/ 666750 w 1545993"/>
              <a:gd name="connsiteY106" fmla="*/ 1363313 h 1921832"/>
              <a:gd name="connsiteX107" fmla="*/ 657225 w 1545993"/>
              <a:gd name="connsiteY107" fmla="*/ 1382363 h 1921832"/>
              <a:gd name="connsiteX108" fmla="*/ 652462 w 1545993"/>
              <a:gd name="connsiteY108" fmla="*/ 1396650 h 1921832"/>
              <a:gd name="connsiteX109" fmla="*/ 647700 w 1545993"/>
              <a:gd name="connsiteY109" fmla="*/ 1425225 h 1921832"/>
              <a:gd name="connsiteX110" fmla="*/ 614362 w 1545993"/>
              <a:gd name="connsiteY110" fmla="*/ 1396650 h 1921832"/>
              <a:gd name="connsiteX111" fmla="*/ 595312 w 1545993"/>
              <a:gd name="connsiteY111" fmla="*/ 1406175 h 1921832"/>
              <a:gd name="connsiteX112" fmla="*/ 581025 w 1545993"/>
              <a:gd name="connsiteY112" fmla="*/ 1434750 h 1921832"/>
              <a:gd name="connsiteX113" fmla="*/ 557212 w 1545993"/>
              <a:gd name="connsiteY113" fmla="*/ 1525238 h 1921832"/>
              <a:gd name="connsiteX114" fmla="*/ 542925 w 1545993"/>
              <a:gd name="connsiteY114" fmla="*/ 1530000 h 1921832"/>
              <a:gd name="connsiteX115" fmla="*/ 514350 w 1545993"/>
              <a:gd name="connsiteY115" fmla="*/ 1544288 h 1921832"/>
              <a:gd name="connsiteX116" fmla="*/ 500062 w 1545993"/>
              <a:gd name="connsiteY116" fmla="*/ 1553813 h 1921832"/>
              <a:gd name="connsiteX117" fmla="*/ 476250 w 1545993"/>
              <a:gd name="connsiteY117" fmla="*/ 1558575 h 1921832"/>
              <a:gd name="connsiteX118" fmla="*/ 476250 w 1545993"/>
              <a:gd name="connsiteY118" fmla="*/ 1510950 h 1921832"/>
              <a:gd name="connsiteX119" fmla="*/ 509587 w 1545993"/>
              <a:gd name="connsiteY119" fmla="*/ 1453800 h 1921832"/>
              <a:gd name="connsiteX120" fmla="*/ 523875 w 1545993"/>
              <a:gd name="connsiteY120" fmla="*/ 1420463 h 1921832"/>
              <a:gd name="connsiteX121" fmla="*/ 533400 w 1545993"/>
              <a:gd name="connsiteY121" fmla="*/ 1391888 h 1921832"/>
              <a:gd name="connsiteX122" fmla="*/ 538162 w 1545993"/>
              <a:gd name="connsiteY122" fmla="*/ 1368075 h 1921832"/>
              <a:gd name="connsiteX123" fmla="*/ 547687 w 1545993"/>
              <a:gd name="connsiteY123" fmla="*/ 1334738 h 1921832"/>
              <a:gd name="connsiteX124" fmla="*/ 557212 w 1545993"/>
              <a:gd name="connsiteY124" fmla="*/ 1272825 h 1921832"/>
              <a:gd name="connsiteX125" fmla="*/ 571500 w 1545993"/>
              <a:gd name="connsiteY125" fmla="*/ 1258538 h 1921832"/>
              <a:gd name="connsiteX126" fmla="*/ 600075 w 1545993"/>
              <a:gd name="connsiteY126" fmla="*/ 1234725 h 1921832"/>
              <a:gd name="connsiteX127" fmla="*/ 671512 w 1545993"/>
              <a:gd name="connsiteY127" fmla="*/ 1239488 h 1921832"/>
              <a:gd name="connsiteX128" fmla="*/ 657225 w 1545993"/>
              <a:gd name="connsiteY128" fmla="*/ 1225200 h 1921832"/>
              <a:gd name="connsiteX129" fmla="*/ 623887 w 1545993"/>
              <a:gd name="connsiteY129" fmla="*/ 1215675 h 1921832"/>
              <a:gd name="connsiteX130" fmla="*/ 600075 w 1545993"/>
              <a:gd name="connsiteY130" fmla="*/ 1182338 h 1921832"/>
              <a:gd name="connsiteX131" fmla="*/ 609600 w 1545993"/>
              <a:gd name="connsiteY131" fmla="*/ 1168050 h 1921832"/>
              <a:gd name="connsiteX132" fmla="*/ 642937 w 1545993"/>
              <a:gd name="connsiteY132" fmla="*/ 1177575 h 1921832"/>
              <a:gd name="connsiteX133" fmla="*/ 657225 w 1545993"/>
              <a:gd name="connsiteY133" fmla="*/ 1187100 h 1921832"/>
              <a:gd name="connsiteX134" fmla="*/ 690562 w 1545993"/>
              <a:gd name="connsiteY134" fmla="*/ 1144238 h 1921832"/>
              <a:gd name="connsiteX135" fmla="*/ 714375 w 1545993"/>
              <a:gd name="connsiteY135" fmla="*/ 1129950 h 1921832"/>
              <a:gd name="connsiteX136" fmla="*/ 733425 w 1545993"/>
              <a:gd name="connsiteY136" fmla="*/ 1120425 h 1921832"/>
              <a:gd name="connsiteX137" fmla="*/ 738187 w 1545993"/>
              <a:gd name="connsiteY137" fmla="*/ 1101375 h 1921832"/>
              <a:gd name="connsiteX138" fmla="*/ 752475 w 1545993"/>
              <a:gd name="connsiteY138" fmla="*/ 1087088 h 1921832"/>
              <a:gd name="connsiteX139" fmla="*/ 733425 w 1545993"/>
              <a:gd name="connsiteY139" fmla="*/ 1072800 h 1921832"/>
              <a:gd name="connsiteX140" fmla="*/ 685800 w 1545993"/>
              <a:gd name="connsiteY140" fmla="*/ 1053750 h 1921832"/>
              <a:gd name="connsiteX141" fmla="*/ 671512 w 1545993"/>
              <a:gd name="connsiteY141" fmla="*/ 1039463 h 1921832"/>
              <a:gd name="connsiteX142" fmla="*/ 628650 w 1545993"/>
              <a:gd name="connsiteY142" fmla="*/ 1044225 h 1921832"/>
              <a:gd name="connsiteX143" fmla="*/ 600075 w 1545993"/>
              <a:gd name="connsiteY143" fmla="*/ 1087088 h 1921832"/>
              <a:gd name="connsiteX144" fmla="*/ 590550 w 1545993"/>
              <a:gd name="connsiteY144" fmla="*/ 1134713 h 1921832"/>
              <a:gd name="connsiteX145" fmla="*/ 571500 w 1545993"/>
              <a:gd name="connsiteY145" fmla="*/ 1129950 h 1921832"/>
              <a:gd name="connsiteX146" fmla="*/ 538162 w 1545993"/>
              <a:gd name="connsiteY146" fmla="*/ 1106138 h 1921832"/>
              <a:gd name="connsiteX147" fmla="*/ 514350 w 1545993"/>
              <a:gd name="connsiteY147" fmla="*/ 1115663 h 1921832"/>
              <a:gd name="connsiteX148" fmla="*/ 509587 w 1545993"/>
              <a:gd name="connsiteY148" fmla="*/ 1129950 h 1921832"/>
              <a:gd name="connsiteX149" fmla="*/ 490537 w 1545993"/>
              <a:gd name="connsiteY149" fmla="*/ 1134713 h 1921832"/>
              <a:gd name="connsiteX150" fmla="*/ 457200 w 1545993"/>
              <a:gd name="connsiteY150" fmla="*/ 1139475 h 1921832"/>
              <a:gd name="connsiteX151" fmla="*/ 438150 w 1545993"/>
              <a:gd name="connsiteY151" fmla="*/ 1149000 h 1921832"/>
              <a:gd name="connsiteX152" fmla="*/ 404812 w 1545993"/>
              <a:gd name="connsiteY152" fmla="*/ 1187100 h 1921832"/>
              <a:gd name="connsiteX153" fmla="*/ 400050 w 1545993"/>
              <a:gd name="connsiteY153" fmla="*/ 1201388 h 1921832"/>
              <a:gd name="connsiteX154" fmla="*/ 376237 w 1545993"/>
              <a:gd name="connsiteY154" fmla="*/ 1239488 h 1921832"/>
              <a:gd name="connsiteX155" fmla="*/ 357187 w 1545993"/>
              <a:gd name="connsiteY155" fmla="*/ 1244250 h 1921832"/>
              <a:gd name="connsiteX156" fmla="*/ 342900 w 1545993"/>
              <a:gd name="connsiteY156" fmla="*/ 1239488 h 1921832"/>
              <a:gd name="connsiteX157" fmla="*/ 309562 w 1545993"/>
              <a:gd name="connsiteY157" fmla="*/ 1220438 h 1921832"/>
              <a:gd name="connsiteX158" fmla="*/ 314325 w 1545993"/>
              <a:gd name="connsiteY158" fmla="*/ 1187100 h 1921832"/>
              <a:gd name="connsiteX159" fmla="*/ 347662 w 1545993"/>
              <a:gd name="connsiteY159" fmla="*/ 1163288 h 1921832"/>
              <a:gd name="connsiteX160" fmla="*/ 366712 w 1545993"/>
              <a:gd name="connsiteY160" fmla="*/ 1139475 h 1921832"/>
              <a:gd name="connsiteX161" fmla="*/ 381000 w 1545993"/>
              <a:gd name="connsiteY161" fmla="*/ 1106138 h 1921832"/>
              <a:gd name="connsiteX162" fmla="*/ 390525 w 1545993"/>
              <a:gd name="connsiteY162" fmla="*/ 1091850 h 1921832"/>
              <a:gd name="connsiteX163" fmla="*/ 404812 w 1545993"/>
              <a:gd name="connsiteY163" fmla="*/ 1082325 h 1921832"/>
              <a:gd name="connsiteX164" fmla="*/ 409575 w 1545993"/>
              <a:gd name="connsiteY164" fmla="*/ 1068038 h 1921832"/>
              <a:gd name="connsiteX165" fmla="*/ 347662 w 1545993"/>
              <a:gd name="connsiteY165" fmla="*/ 1048988 h 1921832"/>
              <a:gd name="connsiteX166" fmla="*/ 333375 w 1545993"/>
              <a:gd name="connsiteY166" fmla="*/ 1034700 h 1921832"/>
              <a:gd name="connsiteX167" fmla="*/ 314325 w 1545993"/>
              <a:gd name="connsiteY167" fmla="*/ 1010888 h 1921832"/>
              <a:gd name="connsiteX168" fmla="*/ 300037 w 1545993"/>
              <a:gd name="connsiteY168" fmla="*/ 1015650 h 1921832"/>
              <a:gd name="connsiteX169" fmla="*/ 295275 w 1545993"/>
              <a:gd name="connsiteY169" fmla="*/ 1048988 h 1921832"/>
              <a:gd name="connsiteX170" fmla="*/ 285750 w 1545993"/>
              <a:gd name="connsiteY170" fmla="*/ 1072800 h 1921832"/>
              <a:gd name="connsiteX171" fmla="*/ 295275 w 1545993"/>
              <a:gd name="connsiteY171" fmla="*/ 1096613 h 1921832"/>
              <a:gd name="connsiteX172" fmla="*/ 266700 w 1545993"/>
              <a:gd name="connsiteY172" fmla="*/ 1101375 h 1921832"/>
              <a:gd name="connsiteX173" fmla="*/ 285750 w 1545993"/>
              <a:gd name="connsiteY173" fmla="*/ 1134713 h 1921832"/>
              <a:gd name="connsiteX174" fmla="*/ 280987 w 1545993"/>
              <a:gd name="connsiteY174" fmla="*/ 1172813 h 1921832"/>
              <a:gd name="connsiteX175" fmla="*/ 252412 w 1545993"/>
              <a:gd name="connsiteY175" fmla="*/ 1191863 h 1921832"/>
              <a:gd name="connsiteX176" fmla="*/ 242887 w 1545993"/>
              <a:gd name="connsiteY176" fmla="*/ 1206150 h 1921832"/>
              <a:gd name="connsiteX177" fmla="*/ 219075 w 1545993"/>
              <a:gd name="connsiteY177" fmla="*/ 1210913 h 1921832"/>
              <a:gd name="connsiteX178" fmla="*/ 204787 w 1545993"/>
              <a:gd name="connsiteY178" fmla="*/ 1215675 h 1921832"/>
              <a:gd name="connsiteX179" fmla="*/ 185737 w 1545993"/>
              <a:gd name="connsiteY179" fmla="*/ 1220438 h 1921832"/>
              <a:gd name="connsiteX180" fmla="*/ 152400 w 1545993"/>
              <a:gd name="connsiteY180" fmla="*/ 1215675 h 1921832"/>
              <a:gd name="connsiteX181" fmla="*/ 119062 w 1545993"/>
              <a:gd name="connsiteY181" fmla="*/ 1201388 h 1921832"/>
              <a:gd name="connsiteX182" fmla="*/ 104775 w 1545993"/>
              <a:gd name="connsiteY182" fmla="*/ 1196625 h 1921832"/>
              <a:gd name="connsiteX183" fmla="*/ 90487 w 1545993"/>
              <a:gd name="connsiteY183" fmla="*/ 1182338 h 1921832"/>
              <a:gd name="connsiteX184" fmla="*/ 47625 w 1545993"/>
              <a:gd name="connsiteY184" fmla="*/ 1158525 h 1921832"/>
              <a:gd name="connsiteX185" fmla="*/ 14287 w 1545993"/>
              <a:gd name="connsiteY185" fmla="*/ 1149000 h 1921832"/>
              <a:gd name="connsiteX186" fmla="*/ 0 w 1545993"/>
              <a:gd name="connsiteY186" fmla="*/ 1139475 h 1921832"/>
              <a:gd name="connsiteX187" fmla="*/ 9525 w 1545993"/>
              <a:gd name="connsiteY187" fmla="*/ 1115663 h 1921832"/>
              <a:gd name="connsiteX188" fmla="*/ 38100 w 1545993"/>
              <a:gd name="connsiteY188" fmla="*/ 1077563 h 1921832"/>
              <a:gd name="connsiteX189" fmla="*/ 33337 w 1545993"/>
              <a:gd name="connsiteY189" fmla="*/ 1039463 h 1921832"/>
              <a:gd name="connsiteX190" fmla="*/ 9525 w 1545993"/>
              <a:gd name="connsiteY190" fmla="*/ 1001363 h 1921832"/>
              <a:gd name="connsiteX191" fmla="*/ 9525 w 1545993"/>
              <a:gd name="connsiteY191" fmla="*/ 968025 h 1921832"/>
              <a:gd name="connsiteX192" fmla="*/ 28575 w 1545993"/>
              <a:gd name="connsiteY192" fmla="*/ 953738 h 1921832"/>
              <a:gd name="connsiteX193" fmla="*/ 52387 w 1545993"/>
              <a:gd name="connsiteY193" fmla="*/ 920400 h 1921832"/>
              <a:gd name="connsiteX194" fmla="*/ 47625 w 1545993"/>
              <a:gd name="connsiteY194" fmla="*/ 863250 h 1921832"/>
              <a:gd name="connsiteX195" fmla="*/ 104775 w 1545993"/>
              <a:gd name="connsiteY195" fmla="*/ 815625 h 1921832"/>
              <a:gd name="connsiteX196" fmla="*/ 123825 w 1545993"/>
              <a:gd name="connsiteY196" fmla="*/ 801338 h 1921832"/>
              <a:gd name="connsiteX197" fmla="*/ 142875 w 1545993"/>
              <a:gd name="connsiteY197" fmla="*/ 796575 h 1921832"/>
              <a:gd name="connsiteX198" fmla="*/ 157162 w 1545993"/>
              <a:gd name="connsiteY198" fmla="*/ 791813 h 1921832"/>
              <a:gd name="connsiteX199" fmla="*/ 176212 w 1545993"/>
              <a:gd name="connsiteY199" fmla="*/ 787050 h 1921832"/>
              <a:gd name="connsiteX200" fmla="*/ 266700 w 1545993"/>
              <a:gd name="connsiteY200" fmla="*/ 758475 h 1921832"/>
              <a:gd name="connsiteX201" fmla="*/ 280987 w 1545993"/>
              <a:gd name="connsiteY201" fmla="*/ 744188 h 1921832"/>
              <a:gd name="connsiteX202" fmla="*/ 333375 w 1545993"/>
              <a:gd name="connsiteY202" fmla="*/ 706088 h 1921832"/>
              <a:gd name="connsiteX203" fmla="*/ 423862 w 1545993"/>
              <a:gd name="connsiteY203" fmla="*/ 710850 h 1921832"/>
              <a:gd name="connsiteX204" fmla="*/ 447675 w 1545993"/>
              <a:gd name="connsiteY204" fmla="*/ 715613 h 1921832"/>
              <a:gd name="connsiteX205" fmla="*/ 461962 w 1545993"/>
              <a:gd name="connsiteY205" fmla="*/ 706088 h 1921832"/>
              <a:gd name="connsiteX206" fmla="*/ 495300 w 1545993"/>
              <a:gd name="connsiteY206" fmla="*/ 667988 h 1921832"/>
              <a:gd name="connsiteX207" fmla="*/ 504825 w 1545993"/>
              <a:gd name="connsiteY207" fmla="*/ 644175 h 1921832"/>
              <a:gd name="connsiteX208" fmla="*/ 509587 w 1545993"/>
              <a:gd name="connsiteY208" fmla="*/ 596550 h 1921832"/>
              <a:gd name="connsiteX209" fmla="*/ 533400 w 1545993"/>
              <a:gd name="connsiteY209" fmla="*/ 582263 h 1921832"/>
              <a:gd name="connsiteX210" fmla="*/ 576262 w 1545993"/>
              <a:gd name="connsiteY210" fmla="*/ 563213 h 1921832"/>
              <a:gd name="connsiteX211" fmla="*/ 609600 w 1545993"/>
              <a:gd name="connsiteY211" fmla="*/ 558450 h 1921832"/>
              <a:gd name="connsiteX212" fmla="*/ 628650 w 1545993"/>
              <a:gd name="connsiteY212" fmla="*/ 544163 h 1921832"/>
              <a:gd name="connsiteX213" fmla="*/ 652462 w 1545993"/>
              <a:gd name="connsiteY213" fmla="*/ 529875 h 1921832"/>
              <a:gd name="connsiteX214" fmla="*/ 666750 w 1545993"/>
              <a:gd name="connsiteY214" fmla="*/ 515588 h 1921832"/>
              <a:gd name="connsiteX215" fmla="*/ 695325 w 1545993"/>
              <a:gd name="connsiteY215" fmla="*/ 477488 h 1921832"/>
              <a:gd name="connsiteX216" fmla="*/ 714375 w 1545993"/>
              <a:gd name="connsiteY216" fmla="*/ 444150 h 1921832"/>
              <a:gd name="connsiteX217" fmla="*/ 723900 w 1545993"/>
              <a:gd name="connsiteY217" fmla="*/ 401288 h 1921832"/>
              <a:gd name="connsiteX218" fmla="*/ 733425 w 1545993"/>
              <a:gd name="connsiteY218" fmla="*/ 387000 h 1921832"/>
              <a:gd name="connsiteX219" fmla="*/ 742950 w 1545993"/>
              <a:gd name="connsiteY219" fmla="*/ 286988 h 1921832"/>
              <a:gd name="connsiteX220" fmla="*/ 752475 w 1545993"/>
              <a:gd name="connsiteY220" fmla="*/ 220313 h 1921832"/>
              <a:gd name="connsiteX221" fmla="*/ 785812 w 1545993"/>
              <a:gd name="connsiteY221" fmla="*/ 172688 h 1921832"/>
              <a:gd name="connsiteX222" fmla="*/ 795337 w 1545993"/>
              <a:gd name="connsiteY222" fmla="*/ 158400 h 1921832"/>
              <a:gd name="connsiteX223" fmla="*/ 823912 w 1545993"/>
              <a:gd name="connsiteY223" fmla="*/ 115538 h 1921832"/>
              <a:gd name="connsiteX224" fmla="*/ 838200 w 1545993"/>
              <a:gd name="connsiteY224" fmla="*/ 110775 h 1921832"/>
              <a:gd name="connsiteX225" fmla="*/ 862012 w 1545993"/>
              <a:gd name="connsiteY225" fmla="*/ 120300 h 1921832"/>
              <a:gd name="connsiteX226" fmla="*/ 876300 w 1545993"/>
              <a:gd name="connsiteY226" fmla="*/ 129825 h 1921832"/>
              <a:gd name="connsiteX227" fmla="*/ 895350 w 1545993"/>
              <a:gd name="connsiteY227" fmla="*/ 120300 h 1921832"/>
              <a:gd name="connsiteX228" fmla="*/ 928687 w 1545993"/>
              <a:gd name="connsiteY228" fmla="*/ 82200 h 1921832"/>
              <a:gd name="connsiteX229" fmla="*/ 942975 w 1545993"/>
              <a:gd name="connsiteY229" fmla="*/ 67913 h 1921832"/>
              <a:gd name="connsiteX230" fmla="*/ 952500 w 1545993"/>
              <a:gd name="connsiteY230" fmla="*/ 48863 h 1921832"/>
              <a:gd name="connsiteX231" fmla="*/ 971550 w 1545993"/>
              <a:gd name="connsiteY231" fmla="*/ 10763 h 1921832"/>
              <a:gd name="connsiteX232" fmla="*/ 971550 w 1545993"/>
              <a:gd name="connsiteY232" fmla="*/ 6000 h 1921832"/>
              <a:gd name="connsiteX0" fmla="*/ 971550 w 1545993"/>
              <a:gd name="connsiteY0" fmla="*/ 6000 h 1921832"/>
              <a:gd name="connsiteX1" fmla="*/ 990599 w 1545993"/>
              <a:gd name="connsiteY1" fmla="*/ 86963 h 1921832"/>
              <a:gd name="connsiteX2" fmla="*/ 1004887 w 1545993"/>
              <a:gd name="connsiteY2" fmla="*/ 215550 h 1921832"/>
              <a:gd name="connsiteX3" fmla="*/ 1023937 w 1545993"/>
              <a:gd name="connsiteY3" fmla="*/ 277463 h 1921832"/>
              <a:gd name="connsiteX4" fmla="*/ 1028700 w 1545993"/>
              <a:gd name="connsiteY4" fmla="*/ 296513 h 1921832"/>
              <a:gd name="connsiteX5" fmla="*/ 1038225 w 1545993"/>
              <a:gd name="connsiteY5" fmla="*/ 329850 h 1921832"/>
              <a:gd name="connsiteX6" fmla="*/ 1042987 w 1545993"/>
              <a:gd name="connsiteY6" fmla="*/ 344138 h 1921832"/>
              <a:gd name="connsiteX7" fmla="*/ 1071562 w 1545993"/>
              <a:gd name="connsiteY7" fmla="*/ 391763 h 1921832"/>
              <a:gd name="connsiteX8" fmla="*/ 1104900 w 1545993"/>
              <a:gd name="connsiteY8" fmla="*/ 434625 h 1921832"/>
              <a:gd name="connsiteX9" fmla="*/ 1123950 w 1545993"/>
              <a:gd name="connsiteY9" fmla="*/ 467963 h 1921832"/>
              <a:gd name="connsiteX10" fmla="*/ 1128712 w 1545993"/>
              <a:gd name="connsiteY10" fmla="*/ 487013 h 1921832"/>
              <a:gd name="connsiteX11" fmla="*/ 1152525 w 1545993"/>
              <a:gd name="connsiteY11" fmla="*/ 506063 h 1921832"/>
              <a:gd name="connsiteX12" fmla="*/ 1185862 w 1545993"/>
              <a:gd name="connsiteY12" fmla="*/ 544163 h 1921832"/>
              <a:gd name="connsiteX13" fmla="*/ 1228725 w 1545993"/>
              <a:gd name="connsiteY13" fmla="*/ 582263 h 1921832"/>
              <a:gd name="connsiteX14" fmla="*/ 1200150 w 1545993"/>
              <a:gd name="connsiteY14" fmla="*/ 620363 h 1921832"/>
              <a:gd name="connsiteX15" fmla="*/ 1181100 w 1545993"/>
              <a:gd name="connsiteY15" fmla="*/ 648938 h 1921832"/>
              <a:gd name="connsiteX16" fmla="*/ 1185862 w 1545993"/>
              <a:gd name="connsiteY16" fmla="*/ 672750 h 1921832"/>
              <a:gd name="connsiteX17" fmla="*/ 1219200 w 1545993"/>
              <a:gd name="connsiteY17" fmla="*/ 691800 h 1921832"/>
              <a:gd name="connsiteX18" fmla="*/ 1228725 w 1545993"/>
              <a:gd name="connsiteY18" fmla="*/ 715613 h 1921832"/>
              <a:gd name="connsiteX19" fmla="*/ 1223962 w 1545993"/>
              <a:gd name="connsiteY19" fmla="*/ 739425 h 1921832"/>
              <a:gd name="connsiteX20" fmla="*/ 1209675 w 1545993"/>
              <a:gd name="connsiteY20" fmla="*/ 758475 h 1921832"/>
              <a:gd name="connsiteX21" fmla="*/ 1200150 w 1545993"/>
              <a:gd name="connsiteY21" fmla="*/ 772763 h 1921832"/>
              <a:gd name="connsiteX22" fmla="*/ 1195387 w 1545993"/>
              <a:gd name="connsiteY22" fmla="*/ 787050 h 1921832"/>
              <a:gd name="connsiteX23" fmla="*/ 1181100 w 1545993"/>
              <a:gd name="connsiteY23" fmla="*/ 820388 h 1921832"/>
              <a:gd name="connsiteX24" fmla="*/ 1190625 w 1545993"/>
              <a:gd name="connsiteY24" fmla="*/ 844200 h 1921832"/>
              <a:gd name="connsiteX25" fmla="*/ 1228725 w 1545993"/>
              <a:gd name="connsiteY25" fmla="*/ 877538 h 1921832"/>
              <a:gd name="connsiteX26" fmla="*/ 1233487 w 1545993"/>
              <a:gd name="connsiteY26" fmla="*/ 1001363 h 1921832"/>
              <a:gd name="connsiteX27" fmla="*/ 1223962 w 1545993"/>
              <a:gd name="connsiteY27" fmla="*/ 1020413 h 1921832"/>
              <a:gd name="connsiteX28" fmla="*/ 1214437 w 1545993"/>
              <a:gd name="connsiteY28" fmla="*/ 1058513 h 1921832"/>
              <a:gd name="connsiteX29" fmla="*/ 1204912 w 1545993"/>
              <a:gd name="connsiteY29" fmla="*/ 1191863 h 1921832"/>
              <a:gd name="connsiteX30" fmla="*/ 1214437 w 1545993"/>
              <a:gd name="connsiteY30" fmla="*/ 1244250 h 1921832"/>
              <a:gd name="connsiteX31" fmla="*/ 1238250 w 1545993"/>
              <a:gd name="connsiteY31" fmla="*/ 1249013 h 1921832"/>
              <a:gd name="connsiteX32" fmla="*/ 1257300 w 1545993"/>
              <a:gd name="connsiteY32" fmla="*/ 1258538 h 1921832"/>
              <a:gd name="connsiteX33" fmla="*/ 1281112 w 1545993"/>
              <a:gd name="connsiteY33" fmla="*/ 1272825 h 1921832"/>
              <a:gd name="connsiteX34" fmla="*/ 1295400 w 1545993"/>
              <a:gd name="connsiteY34" fmla="*/ 1282350 h 1921832"/>
              <a:gd name="connsiteX35" fmla="*/ 1309687 w 1545993"/>
              <a:gd name="connsiteY35" fmla="*/ 1287113 h 1921832"/>
              <a:gd name="connsiteX36" fmla="*/ 1347787 w 1545993"/>
              <a:gd name="connsiteY36" fmla="*/ 1339500 h 1921832"/>
              <a:gd name="connsiteX37" fmla="*/ 1352550 w 1545993"/>
              <a:gd name="connsiteY37" fmla="*/ 1377600 h 1921832"/>
              <a:gd name="connsiteX38" fmla="*/ 1366837 w 1545993"/>
              <a:gd name="connsiteY38" fmla="*/ 1610963 h 1921832"/>
              <a:gd name="connsiteX39" fmla="*/ 1390650 w 1545993"/>
              <a:gd name="connsiteY39" fmla="*/ 1596675 h 1921832"/>
              <a:gd name="connsiteX40" fmla="*/ 1414462 w 1545993"/>
              <a:gd name="connsiteY40" fmla="*/ 1591913 h 1921832"/>
              <a:gd name="connsiteX41" fmla="*/ 1447800 w 1545993"/>
              <a:gd name="connsiteY41" fmla="*/ 1568100 h 1921832"/>
              <a:gd name="connsiteX42" fmla="*/ 1476375 w 1545993"/>
              <a:gd name="connsiteY42" fmla="*/ 1558575 h 1921832"/>
              <a:gd name="connsiteX43" fmla="*/ 1543050 w 1545993"/>
              <a:gd name="connsiteY43" fmla="*/ 1563338 h 1921832"/>
              <a:gd name="connsiteX44" fmla="*/ 1528762 w 1545993"/>
              <a:gd name="connsiteY44" fmla="*/ 1596675 h 1921832"/>
              <a:gd name="connsiteX45" fmla="*/ 1509712 w 1545993"/>
              <a:gd name="connsiteY45" fmla="*/ 1610963 h 1921832"/>
              <a:gd name="connsiteX46" fmla="*/ 1495425 w 1545993"/>
              <a:gd name="connsiteY46" fmla="*/ 1625250 h 1921832"/>
              <a:gd name="connsiteX47" fmla="*/ 1485900 w 1545993"/>
              <a:gd name="connsiteY47" fmla="*/ 1653825 h 1921832"/>
              <a:gd name="connsiteX48" fmla="*/ 1476375 w 1545993"/>
              <a:gd name="connsiteY48" fmla="*/ 1734788 h 1921832"/>
              <a:gd name="connsiteX49" fmla="*/ 1471612 w 1545993"/>
              <a:gd name="connsiteY49" fmla="*/ 1753838 h 1921832"/>
              <a:gd name="connsiteX50" fmla="*/ 1466850 w 1545993"/>
              <a:gd name="connsiteY50" fmla="*/ 1777650 h 1921832"/>
              <a:gd name="connsiteX51" fmla="*/ 1471612 w 1545993"/>
              <a:gd name="connsiteY51" fmla="*/ 1834800 h 1921832"/>
              <a:gd name="connsiteX52" fmla="*/ 1476375 w 1545993"/>
              <a:gd name="connsiteY52" fmla="*/ 1853850 h 1921832"/>
              <a:gd name="connsiteX53" fmla="*/ 1504950 w 1545993"/>
              <a:gd name="connsiteY53" fmla="*/ 1882425 h 1921832"/>
              <a:gd name="connsiteX54" fmla="*/ 1528762 w 1545993"/>
              <a:gd name="connsiteY54" fmla="*/ 1896713 h 1921832"/>
              <a:gd name="connsiteX55" fmla="*/ 1543050 w 1545993"/>
              <a:gd name="connsiteY55" fmla="*/ 1911000 h 1921832"/>
              <a:gd name="connsiteX56" fmla="*/ 1466850 w 1545993"/>
              <a:gd name="connsiteY56" fmla="*/ 1915763 h 1921832"/>
              <a:gd name="connsiteX57" fmla="*/ 1385887 w 1545993"/>
              <a:gd name="connsiteY57" fmla="*/ 1901475 h 1921832"/>
              <a:gd name="connsiteX58" fmla="*/ 1347787 w 1545993"/>
              <a:gd name="connsiteY58" fmla="*/ 1891950 h 1921832"/>
              <a:gd name="connsiteX59" fmla="*/ 1314450 w 1545993"/>
              <a:gd name="connsiteY59" fmla="*/ 1882425 h 1921832"/>
              <a:gd name="connsiteX60" fmla="*/ 1266825 w 1545993"/>
              <a:gd name="connsiteY60" fmla="*/ 1872900 h 1921832"/>
              <a:gd name="connsiteX61" fmla="*/ 1200150 w 1545993"/>
              <a:gd name="connsiteY61" fmla="*/ 1853850 h 1921832"/>
              <a:gd name="connsiteX62" fmla="*/ 1185862 w 1545993"/>
              <a:gd name="connsiteY62" fmla="*/ 1844325 h 1921832"/>
              <a:gd name="connsiteX63" fmla="*/ 1147762 w 1545993"/>
              <a:gd name="connsiteY63" fmla="*/ 1834800 h 1921832"/>
              <a:gd name="connsiteX64" fmla="*/ 1095375 w 1545993"/>
              <a:gd name="connsiteY64" fmla="*/ 1820513 h 1921832"/>
              <a:gd name="connsiteX65" fmla="*/ 1047750 w 1545993"/>
              <a:gd name="connsiteY65" fmla="*/ 1801463 h 1921832"/>
              <a:gd name="connsiteX66" fmla="*/ 1023937 w 1545993"/>
              <a:gd name="connsiteY66" fmla="*/ 1791938 h 1921832"/>
              <a:gd name="connsiteX67" fmla="*/ 981075 w 1545993"/>
              <a:gd name="connsiteY67" fmla="*/ 1787175 h 1921832"/>
              <a:gd name="connsiteX68" fmla="*/ 957262 w 1545993"/>
              <a:gd name="connsiteY68" fmla="*/ 1782413 h 1921832"/>
              <a:gd name="connsiteX69" fmla="*/ 866775 w 1545993"/>
              <a:gd name="connsiteY69" fmla="*/ 1772888 h 1921832"/>
              <a:gd name="connsiteX70" fmla="*/ 790575 w 1545993"/>
              <a:gd name="connsiteY70" fmla="*/ 1763363 h 1921832"/>
              <a:gd name="connsiteX71" fmla="*/ 766762 w 1545993"/>
              <a:gd name="connsiteY71" fmla="*/ 1758600 h 1921832"/>
              <a:gd name="connsiteX72" fmla="*/ 733425 w 1545993"/>
              <a:gd name="connsiteY72" fmla="*/ 1753838 h 1921832"/>
              <a:gd name="connsiteX73" fmla="*/ 552450 w 1545993"/>
              <a:gd name="connsiteY73" fmla="*/ 1739550 h 1921832"/>
              <a:gd name="connsiteX74" fmla="*/ 576262 w 1545993"/>
              <a:gd name="connsiteY74" fmla="*/ 1710975 h 1921832"/>
              <a:gd name="connsiteX75" fmla="*/ 590550 w 1545993"/>
              <a:gd name="connsiteY75" fmla="*/ 1701450 h 1921832"/>
              <a:gd name="connsiteX76" fmla="*/ 600075 w 1545993"/>
              <a:gd name="connsiteY76" fmla="*/ 1682400 h 1921832"/>
              <a:gd name="connsiteX77" fmla="*/ 604837 w 1545993"/>
              <a:gd name="connsiteY77" fmla="*/ 1658588 h 1921832"/>
              <a:gd name="connsiteX78" fmla="*/ 628650 w 1545993"/>
              <a:gd name="connsiteY78" fmla="*/ 1653825 h 1921832"/>
              <a:gd name="connsiteX79" fmla="*/ 671512 w 1545993"/>
              <a:gd name="connsiteY79" fmla="*/ 1658588 h 1921832"/>
              <a:gd name="connsiteX80" fmla="*/ 690562 w 1545993"/>
              <a:gd name="connsiteY80" fmla="*/ 1663350 h 1921832"/>
              <a:gd name="connsiteX81" fmla="*/ 723900 w 1545993"/>
              <a:gd name="connsiteY81" fmla="*/ 1668113 h 1921832"/>
              <a:gd name="connsiteX82" fmla="*/ 766762 w 1545993"/>
              <a:gd name="connsiteY82" fmla="*/ 1663350 h 1921832"/>
              <a:gd name="connsiteX83" fmla="*/ 752475 w 1545993"/>
              <a:gd name="connsiteY83" fmla="*/ 1649063 h 1921832"/>
              <a:gd name="connsiteX84" fmla="*/ 700087 w 1545993"/>
              <a:gd name="connsiteY84" fmla="*/ 1634775 h 1921832"/>
              <a:gd name="connsiteX85" fmla="*/ 681037 w 1545993"/>
              <a:gd name="connsiteY85" fmla="*/ 1625250 h 1921832"/>
              <a:gd name="connsiteX86" fmla="*/ 657225 w 1545993"/>
              <a:gd name="connsiteY86" fmla="*/ 1615725 h 1921832"/>
              <a:gd name="connsiteX87" fmla="*/ 614362 w 1545993"/>
              <a:gd name="connsiteY87" fmla="*/ 1582388 h 1921832"/>
              <a:gd name="connsiteX88" fmla="*/ 604837 w 1545993"/>
              <a:gd name="connsiteY88" fmla="*/ 1568100 h 1921832"/>
              <a:gd name="connsiteX89" fmla="*/ 609600 w 1545993"/>
              <a:gd name="connsiteY89" fmla="*/ 1530000 h 1921832"/>
              <a:gd name="connsiteX90" fmla="*/ 666750 w 1545993"/>
              <a:gd name="connsiteY90" fmla="*/ 1525238 h 1921832"/>
              <a:gd name="connsiteX91" fmla="*/ 633412 w 1545993"/>
              <a:gd name="connsiteY91" fmla="*/ 1491900 h 1921832"/>
              <a:gd name="connsiteX92" fmla="*/ 671512 w 1545993"/>
              <a:gd name="connsiteY92" fmla="*/ 1472850 h 1921832"/>
              <a:gd name="connsiteX93" fmla="*/ 690562 w 1545993"/>
              <a:gd name="connsiteY93" fmla="*/ 1468088 h 1921832"/>
              <a:gd name="connsiteX94" fmla="*/ 728662 w 1545993"/>
              <a:gd name="connsiteY94" fmla="*/ 1444275 h 1921832"/>
              <a:gd name="connsiteX95" fmla="*/ 738187 w 1545993"/>
              <a:gd name="connsiteY95" fmla="*/ 1429988 h 1921832"/>
              <a:gd name="connsiteX96" fmla="*/ 742950 w 1545993"/>
              <a:gd name="connsiteY96" fmla="*/ 1410938 h 1921832"/>
              <a:gd name="connsiteX97" fmla="*/ 728662 w 1545993"/>
              <a:gd name="connsiteY97" fmla="*/ 1368075 h 1921832"/>
              <a:gd name="connsiteX98" fmla="*/ 742950 w 1545993"/>
              <a:gd name="connsiteY98" fmla="*/ 1349025 h 1921832"/>
              <a:gd name="connsiteX99" fmla="*/ 762000 w 1545993"/>
              <a:gd name="connsiteY99" fmla="*/ 1339500 h 1921832"/>
              <a:gd name="connsiteX100" fmla="*/ 795337 w 1545993"/>
              <a:gd name="connsiteY100" fmla="*/ 1310925 h 1921832"/>
              <a:gd name="connsiteX101" fmla="*/ 795337 w 1545993"/>
              <a:gd name="connsiteY101" fmla="*/ 1277588 h 1921832"/>
              <a:gd name="connsiteX102" fmla="*/ 766762 w 1545993"/>
              <a:gd name="connsiteY102" fmla="*/ 1272825 h 1921832"/>
              <a:gd name="connsiteX103" fmla="*/ 695325 w 1545993"/>
              <a:gd name="connsiteY103" fmla="*/ 1291875 h 1921832"/>
              <a:gd name="connsiteX104" fmla="*/ 671512 w 1545993"/>
              <a:gd name="connsiteY104" fmla="*/ 1339500 h 1921832"/>
              <a:gd name="connsiteX105" fmla="*/ 666750 w 1545993"/>
              <a:gd name="connsiteY105" fmla="*/ 1363313 h 1921832"/>
              <a:gd name="connsiteX106" fmla="*/ 657225 w 1545993"/>
              <a:gd name="connsiteY106" fmla="*/ 1382363 h 1921832"/>
              <a:gd name="connsiteX107" fmla="*/ 652462 w 1545993"/>
              <a:gd name="connsiteY107" fmla="*/ 1396650 h 1921832"/>
              <a:gd name="connsiteX108" fmla="*/ 647700 w 1545993"/>
              <a:gd name="connsiteY108" fmla="*/ 1425225 h 1921832"/>
              <a:gd name="connsiteX109" fmla="*/ 614362 w 1545993"/>
              <a:gd name="connsiteY109" fmla="*/ 1396650 h 1921832"/>
              <a:gd name="connsiteX110" fmla="*/ 595312 w 1545993"/>
              <a:gd name="connsiteY110" fmla="*/ 1406175 h 1921832"/>
              <a:gd name="connsiteX111" fmla="*/ 581025 w 1545993"/>
              <a:gd name="connsiteY111" fmla="*/ 1434750 h 1921832"/>
              <a:gd name="connsiteX112" fmla="*/ 557212 w 1545993"/>
              <a:gd name="connsiteY112" fmla="*/ 1525238 h 1921832"/>
              <a:gd name="connsiteX113" fmla="*/ 542925 w 1545993"/>
              <a:gd name="connsiteY113" fmla="*/ 1530000 h 1921832"/>
              <a:gd name="connsiteX114" fmla="*/ 514350 w 1545993"/>
              <a:gd name="connsiteY114" fmla="*/ 1544288 h 1921832"/>
              <a:gd name="connsiteX115" fmla="*/ 500062 w 1545993"/>
              <a:gd name="connsiteY115" fmla="*/ 1553813 h 1921832"/>
              <a:gd name="connsiteX116" fmla="*/ 476250 w 1545993"/>
              <a:gd name="connsiteY116" fmla="*/ 1558575 h 1921832"/>
              <a:gd name="connsiteX117" fmla="*/ 476250 w 1545993"/>
              <a:gd name="connsiteY117" fmla="*/ 1510950 h 1921832"/>
              <a:gd name="connsiteX118" fmla="*/ 509587 w 1545993"/>
              <a:gd name="connsiteY118" fmla="*/ 1453800 h 1921832"/>
              <a:gd name="connsiteX119" fmla="*/ 523875 w 1545993"/>
              <a:gd name="connsiteY119" fmla="*/ 1420463 h 1921832"/>
              <a:gd name="connsiteX120" fmla="*/ 533400 w 1545993"/>
              <a:gd name="connsiteY120" fmla="*/ 1391888 h 1921832"/>
              <a:gd name="connsiteX121" fmla="*/ 538162 w 1545993"/>
              <a:gd name="connsiteY121" fmla="*/ 1368075 h 1921832"/>
              <a:gd name="connsiteX122" fmla="*/ 547687 w 1545993"/>
              <a:gd name="connsiteY122" fmla="*/ 1334738 h 1921832"/>
              <a:gd name="connsiteX123" fmla="*/ 557212 w 1545993"/>
              <a:gd name="connsiteY123" fmla="*/ 1272825 h 1921832"/>
              <a:gd name="connsiteX124" fmla="*/ 571500 w 1545993"/>
              <a:gd name="connsiteY124" fmla="*/ 1258538 h 1921832"/>
              <a:gd name="connsiteX125" fmla="*/ 600075 w 1545993"/>
              <a:gd name="connsiteY125" fmla="*/ 1234725 h 1921832"/>
              <a:gd name="connsiteX126" fmla="*/ 671512 w 1545993"/>
              <a:gd name="connsiteY126" fmla="*/ 1239488 h 1921832"/>
              <a:gd name="connsiteX127" fmla="*/ 657225 w 1545993"/>
              <a:gd name="connsiteY127" fmla="*/ 1225200 h 1921832"/>
              <a:gd name="connsiteX128" fmla="*/ 623887 w 1545993"/>
              <a:gd name="connsiteY128" fmla="*/ 1215675 h 1921832"/>
              <a:gd name="connsiteX129" fmla="*/ 600075 w 1545993"/>
              <a:gd name="connsiteY129" fmla="*/ 1182338 h 1921832"/>
              <a:gd name="connsiteX130" fmla="*/ 609600 w 1545993"/>
              <a:gd name="connsiteY130" fmla="*/ 1168050 h 1921832"/>
              <a:gd name="connsiteX131" fmla="*/ 642937 w 1545993"/>
              <a:gd name="connsiteY131" fmla="*/ 1177575 h 1921832"/>
              <a:gd name="connsiteX132" fmla="*/ 657225 w 1545993"/>
              <a:gd name="connsiteY132" fmla="*/ 1187100 h 1921832"/>
              <a:gd name="connsiteX133" fmla="*/ 690562 w 1545993"/>
              <a:gd name="connsiteY133" fmla="*/ 1144238 h 1921832"/>
              <a:gd name="connsiteX134" fmla="*/ 714375 w 1545993"/>
              <a:gd name="connsiteY134" fmla="*/ 1129950 h 1921832"/>
              <a:gd name="connsiteX135" fmla="*/ 733425 w 1545993"/>
              <a:gd name="connsiteY135" fmla="*/ 1120425 h 1921832"/>
              <a:gd name="connsiteX136" fmla="*/ 738187 w 1545993"/>
              <a:gd name="connsiteY136" fmla="*/ 1101375 h 1921832"/>
              <a:gd name="connsiteX137" fmla="*/ 752475 w 1545993"/>
              <a:gd name="connsiteY137" fmla="*/ 1087088 h 1921832"/>
              <a:gd name="connsiteX138" fmla="*/ 733425 w 1545993"/>
              <a:gd name="connsiteY138" fmla="*/ 1072800 h 1921832"/>
              <a:gd name="connsiteX139" fmla="*/ 685800 w 1545993"/>
              <a:gd name="connsiteY139" fmla="*/ 1053750 h 1921832"/>
              <a:gd name="connsiteX140" fmla="*/ 671512 w 1545993"/>
              <a:gd name="connsiteY140" fmla="*/ 1039463 h 1921832"/>
              <a:gd name="connsiteX141" fmla="*/ 628650 w 1545993"/>
              <a:gd name="connsiteY141" fmla="*/ 1044225 h 1921832"/>
              <a:gd name="connsiteX142" fmla="*/ 600075 w 1545993"/>
              <a:gd name="connsiteY142" fmla="*/ 1087088 h 1921832"/>
              <a:gd name="connsiteX143" fmla="*/ 590550 w 1545993"/>
              <a:gd name="connsiteY143" fmla="*/ 1134713 h 1921832"/>
              <a:gd name="connsiteX144" fmla="*/ 571500 w 1545993"/>
              <a:gd name="connsiteY144" fmla="*/ 1129950 h 1921832"/>
              <a:gd name="connsiteX145" fmla="*/ 538162 w 1545993"/>
              <a:gd name="connsiteY145" fmla="*/ 1106138 h 1921832"/>
              <a:gd name="connsiteX146" fmla="*/ 514350 w 1545993"/>
              <a:gd name="connsiteY146" fmla="*/ 1115663 h 1921832"/>
              <a:gd name="connsiteX147" fmla="*/ 509587 w 1545993"/>
              <a:gd name="connsiteY147" fmla="*/ 1129950 h 1921832"/>
              <a:gd name="connsiteX148" fmla="*/ 490537 w 1545993"/>
              <a:gd name="connsiteY148" fmla="*/ 1134713 h 1921832"/>
              <a:gd name="connsiteX149" fmla="*/ 457200 w 1545993"/>
              <a:gd name="connsiteY149" fmla="*/ 1139475 h 1921832"/>
              <a:gd name="connsiteX150" fmla="*/ 438150 w 1545993"/>
              <a:gd name="connsiteY150" fmla="*/ 1149000 h 1921832"/>
              <a:gd name="connsiteX151" fmla="*/ 404812 w 1545993"/>
              <a:gd name="connsiteY151" fmla="*/ 1187100 h 1921832"/>
              <a:gd name="connsiteX152" fmla="*/ 400050 w 1545993"/>
              <a:gd name="connsiteY152" fmla="*/ 1201388 h 1921832"/>
              <a:gd name="connsiteX153" fmla="*/ 376237 w 1545993"/>
              <a:gd name="connsiteY153" fmla="*/ 1239488 h 1921832"/>
              <a:gd name="connsiteX154" fmla="*/ 357187 w 1545993"/>
              <a:gd name="connsiteY154" fmla="*/ 1244250 h 1921832"/>
              <a:gd name="connsiteX155" fmla="*/ 342900 w 1545993"/>
              <a:gd name="connsiteY155" fmla="*/ 1239488 h 1921832"/>
              <a:gd name="connsiteX156" fmla="*/ 309562 w 1545993"/>
              <a:gd name="connsiteY156" fmla="*/ 1220438 h 1921832"/>
              <a:gd name="connsiteX157" fmla="*/ 314325 w 1545993"/>
              <a:gd name="connsiteY157" fmla="*/ 1187100 h 1921832"/>
              <a:gd name="connsiteX158" fmla="*/ 347662 w 1545993"/>
              <a:gd name="connsiteY158" fmla="*/ 1163288 h 1921832"/>
              <a:gd name="connsiteX159" fmla="*/ 366712 w 1545993"/>
              <a:gd name="connsiteY159" fmla="*/ 1139475 h 1921832"/>
              <a:gd name="connsiteX160" fmla="*/ 381000 w 1545993"/>
              <a:gd name="connsiteY160" fmla="*/ 1106138 h 1921832"/>
              <a:gd name="connsiteX161" fmla="*/ 390525 w 1545993"/>
              <a:gd name="connsiteY161" fmla="*/ 1091850 h 1921832"/>
              <a:gd name="connsiteX162" fmla="*/ 404812 w 1545993"/>
              <a:gd name="connsiteY162" fmla="*/ 1082325 h 1921832"/>
              <a:gd name="connsiteX163" fmla="*/ 409575 w 1545993"/>
              <a:gd name="connsiteY163" fmla="*/ 1068038 h 1921832"/>
              <a:gd name="connsiteX164" fmla="*/ 347662 w 1545993"/>
              <a:gd name="connsiteY164" fmla="*/ 1048988 h 1921832"/>
              <a:gd name="connsiteX165" fmla="*/ 333375 w 1545993"/>
              <a:gd name="connsiteY165" fmla="*/ 1034700 h 1921832"/>
              <a:gd name="connsiteX166" fmla="*/ 314325 w 1545993"/>
              <a:gd name="connsiteY166" fmla="*/ 1010888 h 1921832"/>
              <a:gd name="connsiteX167" fmla="*/ 300037 w 1545993"/>
              <a:gd name="connsiteY167" fmla="*/ 1015650 h 1921832"/>
              <a:gd name="connsiteX168" fmla="*/ 295275 w 1545993"/>
              <a:gd name="connsiteY168" fmla="*/ 1048988 h 1921832"/>
              <a:gd name="connsiteX169" fmla="*/ 285750 w 1545993"/>
              <a:gd name="connsiteY169" fmla="*/ 1072800 h 1921832"/>
              <a:gd name="connsiteX170" fmla="*/ 295275 w 1545993"/>
              <a:gd name="connsiteY170" fmla="*/ 1096613 h 1921832"/>
              <a:gd name="connsiteX171" fmla="*/ 266700 w 1545993"/>
              <a:gd name="connsiteY171" fmla="*/ 1101375 h 1921832"/>
              <a:gd name="connsiteX172" fmla="*/ 285750 w 1545993"/>
              <a:gd name="connsiteY172" fmla="*/ 1134713 h 1921832"/>
              <a:gd name="connsiteX173" fmla="*/ 280987 w 1545993"/>
              <a:gd name="connsiteY173" fmla="*/ 1172813 h 1921832"/>
              <a:gd name="connsiteX174" fmla="*/ 252412 w 1545993"/>
              <a:gd name="connsiteY174" fmla="*/ 1191863 h 1921832"/>
              <a:gd name="connsiteX175" fmla="*/ 242887 w 1545993"/>
              <a:gd name="connsiteY175" fmla="*/ 1206150 h 1921832"/>
              <a:gd name="connsiteX176" fmla="*/ 219075 w 1545993"/>
              <a:gd name="connsiteY176" fmla="*/ 1210913 h 1921832"/>
              <a:gd name="connsiteX177" fmla="*/ 204787 w 1545993"/>
              <a:gd name="connsiteY177" fmla="*/ 1215675 h 1921832"/>
              <a:gd name="connsiteX178" fmla="*/ 185737 w 1545993"/>
              <a:gd name="connsiteY178" fmla="*/ 1220438 h 1921832"/>
              <a:gd name="connsiteX179" fmla="*/ 152400 w 1545993"/>
              <a:gd name="connsiteY179" fmla="*/ 1215675 h 1921832"/>
              <a:gd name="connsiteX180" fmla="*/ 119062 w 1545993"/>
              <a:gd name="connsiteY180" fmla="*/ 1201388 h 1921832"/>
              <a:gd name="connsiteX181" fmla="*/ 104775 w 1545993"/>
              <a:gd name="connsiteY181" fmla="*/ 1196625 h 1921832"/>
              <a:gd name="connsiteX182" fmla="*/ 90487 w 1545993"/>
              <a:gd name="connsiteY182" fmla="*/ 1182338 h 1921832"/>
              <a:gd name="connsiteX183" fmla="*/ 47625 w 1545993"/>
              <a:gd name="connsiteY183" fmla="*/ 1158525 h 1921832"/>
              <a:gd name="connsiteX184" fmla="*/ 14287 w 1545993"/>
              <a:gd name="connsiteY184" fmla="*/ 1149000 h 1921832"/>
              <a:gd name="connsiteX185" fmla="*/ 0 w 1545993"/>
              <a:gd name="connsiteY185" fmla="*/ 1139475 h 1921832"/>
              <a:gd name="connsiteX186" fmla="*/ 9525 w 1545993"/>
              <a:gd name="connsiteY186" fmla="*/ 1115663 h 1921832"/>
              <a:gd name="connsiteX187" fmla="*/ 38100 w 1545993"/>
              <a:gd name="connsiteY187" fmla="*/ 1077563 h 1921832"/>
              <a:gd name="connsiteX188" fmla="*/ 33337 w 1545993"/>
              <a:gd name="connsiteY188" fmla="*/ 1039463 h 1921832"/>
              <a:gd name="connsiteX189" fmla="*/ 9525 w 1545993"/>
              <a:gd name="connsiteY189" fmla="*/ 1001363 h 1921832"/>
              <a:gd name="connsiteX190" fmla="*/ 9525 w 1545993"/>
              <a:gd name="connsiteY190" fmla="*/ 968025 h 1921832"/>
              <a:gd name="connsiteX191" fmla="*/ 28575 w 1545993"/>
              <a:gd name="connsiteY191" fmla="*/ 953738 h 1921832"/>
              <a:gd name="connsiteX192" fmla="*/ 52387 w 1545993"/>
              <a:gd name="connsiteY192" fmla="*/ 920400 h 1921832"/>
              <a:gd name="connsiteX193" fmla="*/ 47625 w 1545993"/>
              <a:gd name="connsiteY193" fmla="*/ 863250 h 1921832"/>
              <a:gd name="connsiteX194" fmla="*/ 104775 w 1545993"/>
              <a:gd name="connsiteY194" fmla="*/ 815625 h 1921832"/>
              <a:gd name="connsiteX195" fmla="*/ 123825 w 1545993"/>
              <a:gd name="connsiteY195" fmla="*/ 801338 h 1921832"/>
              <a:gd name="connsiteX196" fmla="*/ 142875 w 1545993"/>
              <a:gd name="connsiteY196" fmla="*/ 796575 h 1921832"/>
              <a:gd name="connsiteX197" fmla="*/ 157162 w 1545993"/>
              <a:gd name="connsiteY197" fmla="*/ 791813 h 1921832"/>
              <a:gd name="connsiteX198" fmla="*/ 176212 w 1545993"/>
              <a:gd name="connsiteY198" fmla="*/ 787050 h 1921832"/>
              <a:gd name="connsiteX199" fmla="*/ 266700 w 1545993"/>
              <a:gd name="connsiteY199" fmla="*/ 758475 h 1921832"/>
              <a:gd name="connsiteX200" fmla="*/ 280987 w 1545993"/>
              <a:gd name="connsiteY200" fmla="*/ 744188 h 1921832"/>
              <a:gd name="connsiteX201" fmla="*/ 333375 w 1545993"/>
              <a:gd name="connsiteY201" fmla="*/ 706088 h 1921832"/>
              <a:gd name="connsiteX202" fmla="*/ 423862 w 1545993"/>
              <a:gd name="connsiteY202" fmla="*/ 710850 h 1921832"/>
              <a:gd name="connsiteX203" fmla="*/ 447675 w 1545993"/>
              <a:gd name="connsiteY203" fmla="*/ 715613 h 1921832"/>
              <a:gd name="connsiteX204" fmla="*/ 461962 w 1545993"/>
              <a:gd name="connsiteY204" fmla="*/ 706088 h 1921832"/>
              <a:gd name="connsiteX205" fmla="*/ 495300 w 1545993"/>
              <a:gd name="connsiteY205" fmla="*/ 667988 h 1921832"/>
              <a:gd name="connsiteX206" fmla="*/ 504825 w 1545993"/>
              <a:gd name="connsiteY206" fmla="*/ 644175 h 1921832"/>
              <a:gd name="connsiteX207" fmla="*/ 509587 w 1545993"/>
              <a:gd name="connsiteY207" fmla="*/ 596550 h 1921832"/>
              <a:gd name="connsiteX208" fmla="*/ 533400 w 1545993"/>
              <a:gd name="connsiteY208" fmla="*/ 582263 h 1921832"/>
              <a:gd name="connsiteX209" fmla="*/ 576262 w 1545993"/>
              <a:gd name="connsiteY209" fmla="*/ 563213 h 1921832"/>
              <a:gd name="connsiteX210" fmla="*/ 609600 w 1545993"/>
              <a:gd name="connsiteY210" fmla="*/ 558450 h 1921832"/>
              <a:gd name="connsiteX211" fmla="*/ 628650 w 1545993"/>
              <a:gd name="connsiteY211" fmla="*/ 544163 h 1921832"/>
              <a:gd name="connsiteX212" fmla="*/ 652462 w 1545993"/>
              <a:gd name="connsiteY212" fmla="*/ 529875 h 1921832"/>
              <a:gd name="connsiteX213" fmla="*/ 666750 w 1545993"/>
              <a:gd name="connsiteY213" fmla="*/ 515588 h 1921832"/>
              <a:gd name="connsiteX214" fmla="*/ 695325 w 1545993"/>
              <a:gd name="connsiteY214" fmla="*/ 477488 h 1921832"/>
              <a:gd name="connsiteX215" fmla="*/ 714375 w 1545993"/>
              <a:gd name="connsiteY215" fmla="*/ 444150 h 1921832"/>
              <a:gd name="connsiteX216" fmla="*/ 723900 w 1545993"/>
              <a:gd name="connsiteY216" fmla="*/ 401288 h 1921832"/>
              <a:gd name="connsiteX217" fmla="*/ 733425 w 1545993"/>
              <a:gd name="connsiteY217" fmla="*/ 387000 h 1921832"/>
              <a:gd name="connsiteX218" fmla="*/ 742950 w 1545993"/>
              <a:gd name="connsiteY218" fmla="*/ 286988 h 1921832"/>
              <a:gd name="connsiteX219" fmla="*/ 752475 w 1545993"/>
              <a:gd name="connsiteY219" fmla="*/ 220313 h 1921832"/>
              <a:gd name="connsiteX220" fmla="*/ 785812 w 1545993"/>
              <a:gd name="connsiteY220" fmla="*/ 172688 h 1921832"/>
              <a:gd name="connsiteX221" fmla="*/ 795337 w 1545993"/>
              <a:gd name="connsiteY221" fmla="*/ 158400 h 1921832"/>
              <a:gd name="connsiteX222" fmla="*/ 823912 w 1545993"/>
              <a:gd name="connsiteY222" fmla="*/ 115538 h 1921832"/>
              <a:gd name="connsiteX223" fmla="*/ 838200 w 1545993"/>
              <a:gd name="connsiteY223" fmla="*/ 110775 h 1921832"/>
              <a:gd name="connsiteX224" fmla="*/ 862012 w 1545993"/>
              <a:gd name="connsiteY224" fmla="*/ 120300 h 1921832"/>
              <a:gd name="connsiteX225" fmla="*/ 876300 w 1545993"/>
              <a:gd name="connsiteY225" fmla="*/ 129825 h 1921832"/>
              <a:gd name="connsiteX226" fmla="*/ 895350 w 1545993"/>
              <a:gd name="connsiteY226" fmla="*/ 120300 h 1921832"/>
              <a:gd name="connsiteX227" fmla="*/ 928687 w 1545993"/>
              <a:gd name="connsiteY227" fmla="*/ 82200 h 1921832"/>
              <a:gd name="connsiteX228" fmla="*/ 942975 w 1545993"/>
              <a:gd name="connsiteY228" fmla="*/ 67913 h 1921832"/>
              <a:gd name="connsiteX229" fmla="*/ 952500 w 1545993"/>
              <a:gd name="connsiteY229" fmla="*/ 48863 h 1921832"/>
              <a:gd name="connsiteX230" fmla="*/ 971550 w 1545993"/>
              <a:gd name="connsiteY230" fmla="*/ 10763 h 1921832"/>
              <a:gd name="connsiteX231" fmla="*/ 971550 w 1545993"/>
              <a:gd name="connsiteY231" fmla="*/ 6000 h 1921832"/>
              <a:gd name="connsiteX0" fmla="*/ 971550 w 1545993"/>
              <a:gd name="connsiteY0" fmla="*/ 6000 h 1921832"/>
              <a:gd name="connsiteX1" fmla="*/ 990599 w 1545993"/>
              <a:gd name="connsiteY1" fmla="*/ 86963 h 1921832"/>
              <a:gd name="connsiteX2" fmla="*/ 1004887 w 1545993"/>
              <a:gd name="connsiteY2" fmla="*/ 215550 h 1921832"/>
              <a:gd name="connsiteX3" fmla="*/ 1023937 w 1545993"/>
              <a:gd name="connsiteY3" fmla="*/ 277463 h 1921832"/>
              <a:gd name="connsiteX4" fmla="*/ 1038225 w 1545993"/>
              <a:gd name="connsiteY4" fmla="*/ 329850 h 1921832"/>
              <a:gd name="connsiteX5" fmla="*/ 1042987 w 1545993"/>
              <a:gd name="connsiteY5" fmla="*/ 344138 h 1921832"/>
              <a:gd name="connsiteX6" fmla="*/ 1071562 w 1545993"/>
              <a:gd name="connsiteY6" fmla="*/ 391763 h 1921832"/>
              <a:gd name="connsiteX7" fmla="*/ 1104900 w 1545993"/>
              <a:gd name="connsiteY7" fmla="*/ 434625 h 1921832"/>
              <a:gd name="connsiteX8" fmla="*/ 1123950 w 1545993"/>
              <a:gd name="connsiteY8" fmla="*/ 467963 h 1921832"/>
              <a:gd name="connsiteX9" fmla="*/ 1128712 w 1545993"/>
              <a:gd name="connsiteY9" fmla="*/ 487013 h 1921832"/>
              <a:gd name="connsiteX10" fmla="*/ 1152525 w 1545993"/>
              <a:gd name="connsiteY10" fmla="*/ 506063 h 1921832"/>
              <a:gd name="connsiteX11" fmla="*/ 1185862 w 1545993"/>
              <a:gd name="connsiteY11" fmla="*/ 544163 h 1921832"/>
              <a:gd name="connsiteX12" fmla="*/ 1228725 w 1545993"/>
              <a:gd name="connsiteY12" fmla="*/ 582263 h 1921832"/>
              <a:gd name="connsiteX13" fmla="*/ 1200150 w 1545993"/>
              <a:gd name="connsiteY13" fmla="*/ 620363 h 1921832"/>
              <a:gd name="connsiteX14" fmla="*/ 1181100 w 1545993"/>
              <a:gd name="connsiteY14" fmla="*/ 648938 h 1921832"/>
              <a:gd name="connsiteX15" fmla="*/ 1185862 w 1545993"/>
              <a:gd name="connsiteY15" fmla="*/ 672750 h 1921832"/>
              <a:gd name="connsiteX16" fmla="*/ 1219200 w 1545993"/>
              <a:gd name="connsiteY16" fmla="*/ 691800 h 1921832"/>
              <a:gd name="connsiteX17" fmla="*/ 1228725 w 1545993"/>
              <a:gd name="connsiteY17" fmla="*/ 715613 h 1921832"/>
              <a:gd name="connsiteX18" fmla="*/ 1223962 w 1545993"/>
              <a:gd name="connsiteY18" fmla="*/ 739425 h 1921832"/>
              <a:gd name="connsiteX19" fmla="*/ 1209675 w 1545993"/>
              <a:gd name="connsiteY19" fmla="*/ 758475 h 1921832"/>
              <a:gd name="connsiteX20" fmla="*/ 1200150 w 1545993"/>
              <a:gd name="connsiteY20" fmla="*/ 772763 h 1921832"/>
              <a:gd name="connsiteX21" fmla="*/ 1195387 w 1545993"/>
              <a:gd name="connsiteY21" fmla="*/ 787050 h 1921832"/>
              <a:gd name="connsiteX22" fmla="*/ 1181100 w 1545993"/>
              <a:gd name="connsiteY22" fmla="*/ 820388 h 1921832"/>
              <a:gd name="connsiteX23" fmla="*/ 1190625 w 1545993"/>
              <a:gd name="connsiteY23" fmla="*/ 844200 h 1921832"/>
              <a:gd name="connsiteX24" fmla="*/ 1228725 w 1545993"/>
              <a:gd name="connsiteY24" fmla="*/ 877538 h 1921832"/>
              <a:gd name="connsiteX25" fmla="*/ 1233487 w 1545993"/>
              <a:gd name="connsiteY25" fmla="*/ 1001363 h 1921832"/>
              <a:gd name="connsiteX26" fmla="*/ 1223962 w 1545993"/>
              <a:gd name="connsiteY26" fmla="*/ 1020413 h 1921832"/>
              <a:gd name="connsiteX27" fmla="*/ 1214437 w 1545993"/>
              <a:gd name="connsiteY27" fmla="*/ 1058513 h 1921832"/>
              <a:gd name="connsiteX28" fmla="*/ 1204912 w 1545993"/>
              <a:gd name="connsiteY28" fmla="*/ 1191863 h 1921832"/>
              <a:gd name="connsiteX29" fmla="*/ 1214437 w 1545993"/>
              <a:gd name="connsiteY29" fmla="*/ 1244250 h 1921832"/>
              <a:gd name="connsiteX30" fmla="*/ 1238250 w 1545993"/>
              <a:gd name="connsiteY30" fmla="*/ 1249013 h 1921832"/>
              <a:gd name="connsiteX31" fmla="*/ 1257300 w 1545993"/>
              <a:gd name="connsiteY31" fmla="*/ 1258538 h 1921832"/>
              <a:gd name="connsiteX32" fmla="*/ 1281112 w 1545993"/>
              <a:gd name="connsiteY32" fmla="*/ 1272825 h 1921832"/>
              <a:gd name="connsiteX33" fmla="*/ 1295400 w 1545993"/>
              <a:gd name="connsiteY33" fmla="*/ 1282350 h 1921832"/>
              <a:gd name="connsiteX34" fmla="*/ 1309687 w 1545993"/>
              <a:gd name="connsiteY34" fmla="*/ 1287113 h 1921832"/>
              <a:gd name="connsiteX35" fmla="*/ 1347787 w 1545993"/>
              <a:gd name="connsiteY35" fmla="*/ 1339500 h 1921832"/>
              <a:gd name="connsiteX36" fmla="*/ 1352550 w 1545993"/>
              <a:gd name="connsiteY36" fmla="*/ 1377600 h 1921832"/>
              <a:gd name="connsiteX37" fmla="*/ 1366837 w 1545993"/>
              <a:gd name="connsiteY37" fmla="*/ 1610963 h 1921832"/>
              <a:gd name="connsiteX38" fmla="*/ 1390650 w 1545993"/>
              <a:gd name="connsiteY38" fmla="*/ 1596675 h 1921832"/>
              <a:gd name="connsiteX39" fmla="*/ 1414462 w 1545993"/>
              <a:gd name="connsiteY39" fmla="*/ 1591913 h 1921832"/>
              <a:gd name="connsiteX40" fmla="*/ 1447800 w 1545993"/>
              <a:gd name="connsiteY40" fmla="*/ 1568100 h 1921832"/>
              <a:gd name="connsiteX41" fmla="*/ 1476375 w 1545993"/>
              <a:gd name="connsiteY41" fmla="*/ 1558575 h 1921832"/>
              <a:gd name="connsiteX42" fmla="*/ 1543050 w 1545993"/>
              <a:gd name="connsiteY42" fmla="*/ 1563338 h 1921832"/>
              <a:gd name="connsiteX43" fmla="*/ 1528762 w 1545993"/>
              <a:gd name="connsiteY43" fmla="*/ 1596675 h 1921832"/>
              <a:gd name="connsiteX44" fmla="*/ 1509712 w 1545993"/>
              <a:gd name="connsiteY44" fmla="*/ 1610963 h 1921832"/>
              <a:gd name="connsiteX45" fmla="*/ 1495425 w 1545993"/>
              <a:gd name="connsiteY45" fmla="*/ 1625250 h 1921832"/>
              <a:gd name="connsiteX46" fmla="*/ 1485900 w 1545993"/>
              <a:gd name="connsiteY46" fmla="*/ 1653825 h 1921832"/>
              <a:gd name="connsiteX47" fmla="*/ 1476375 w 1545993"/>
              <a:gd name="connsiteY47" fmla="*/ 1734788 h 1921832"/>
              <a:gd name="connsiteX48" fmla="*/ 1471612 w 1545993"/>
              <a:gd name="connsiteY48" fmla="*/ 1753838 h 1921832"/>
              <a:gd name="connsiteX49" fmla="*/ 1466850 w 1545993"/>
              <a:gd name="connsiteY49" fmla="*/ 1777650 h 1921832"/>
              <a:gd name="connsiteX50" fmla="*/ 1471612 w 1545993"/>
              <a:gd name="connsiteY50" fmla="*/ 1834800 h 1921832"/>
              <a:gd name="connsiteX51" fmla="*/ 1476375 w 1545993"/>
              <a:gd name="connsiteY51" fmla="*/ 1853850 h 1921832"/>
              <a:gd name="connsiteX52" fmla="*/ 1504950 w 1545993"/>
              <a:gd name="connsiteY52" fmla="*/ 1882425 h 1921832"/>
              <a:gd name="connsiteX53" fmla="*/ 1528762 w 1545993"/>
              <a:gd name="connsiteY53" fmla="*/ 1896713 h 1921832"/>
              <a:gd name="connsiteX54" fmla="*/ 1543050 w 1545993"/>
              <a:gd name="connsiteY54" fmla="*/ 1911000 h 1921832"/>
              <a:gd name="connsiteX55" fmla="*/ 1466850 w 1545993"/>
              <a:gd name="connsiteY55" fmla="*/ 1915763 h 1921832"/>
              <a:gd name="connsiteX56" fmla="*/ 1385887 w 1545993"/>
              <a:gd name="connsiteY56" fmla="*/ 1901475 h 1921832"/>
              <a:gd name="connsiteX57" fmla="*/ 1347787 w 1545993"/>
              <a:gd name="connsiteY57" fmla="*/ 1891950 h 1921832"/>
              <a:gd name="connsiteX58" fmla="*/ 1314450 w 1545993"/>
              <a:gd name="connsiteY58" fmla="*/ 1882425 h 1921832"/>
              <a:gd name="connsiteX59" fmla="*/ 1266825 w 1545993"/>
              <a:gd name="connsiteY59" fmla="*/ 1872900 h 1921832"/>
              <a:gd name="connsiteX60" fmla="*/ 1200150 w 1545993"/>
              <a:gd name="connsiteY60" fmla="*/ 1853850 h 1921832"/>
              <a:gd name="connsiteX61" fmla="*/ 1185862 w 1545993"/>
              <a:gd name="connsiteY61" fmla="*/ 1844325 h 1921832"/>
              <a:gd name="connsiteX62" fmla="*/ 1147762 w 1545993"/>
              <a:gd name="connsiteY62" fmla="*/ 1834800 h 1921832"/>
              <a:gd name="connsiteX63" fmla="*/ 1095375 w 1545993"/>
              <a:gd name="connsiteY63" fmla="*/ 1820513 h 1921832"/>
              <a:gd name="connsiteX64" fmla="*/ 1047750 w 1545993"/>
              <a:gd name="connsiteY64" fmla="*/ 1801463 h 1921832"/>
              <a:gd name="connsiteX65" fmla="*/ 1023937 w 1545993"/>
              <a:gd name="connsiteY65" fmla="*/ 1791938 h 1921832"/>
              <a:gd name="connsiteX66" fmla="*/ 981075 w 1545993"/>
              <a:gd name="connsiteY66" fmla="*/ 1787175 h 1921832"/>
              <a:gd name="connsiteX67" fmla="*/ 957262 w 1545993"/>
              <a:gd name="connsiteY67" fmla="*/ 1782413 h 1921832"/>
              <a:gd name="connsiteX68" fmla="*/ 866775 w 1545993"/>
              <a:gd name="connsiteY68" fmla="*/ 1772888 h 1921832"/>
              <a:gd name="connsiteX69" fmla="*/ 790575 w 1545993"/>
              <a:gd name="connsiteY69" fmla="*/ 1763363 h 1921832"/>
              <a:gd name="connsiteX70" fmla="*/ 766762 w 1545993"/>
              <a:gd name="connsiteY70" fmla="*/ 1758600 h 1921832"/>
              <a:gd name="connsiteX71" fmla="*/ 733425 w 1545993"/>
              <a:gd name="connsiteY71" fmla="*/ 1753838 h 1921832"/>
              <a:gd name="connsiteX72" fmla="*/ 552450 w 1545993"/>
              <a:gd name="connsiteY72" fmla="*/ 1739550 h 1921832"/>
              <a:gd name="connsiteX73" fmla="*/ 576262 w 1545993"/>
              <a:gd name="connsiteY73" fmla="*/ 1710975 h 1921832"/>
              <a:gd name="connsiteX74" fmla="*/ 590550 w 1545993"/>
              <a:gd name="connsiteY74" fmla="*/ 1701450 h 1921832"/>
              <a:gd name="connsiteX75" fmla="*/ 600075 w 1545993"/>
              <a:gd name="connsiteY75" fmla="*/ 1682400 h 1921832"/>
              <a:gd name="connsiteX76" fmla="*/ 604837 w 1545993"/>
              <a:gd name="connsiteY76" fmla="*/ 1658588 h 1921832"/>
              <a:gd name="connsiteX77" fmla="*/ 628650 w 1545993"/>
              <a:gd name="connsiteY77" fmla="*/ 1653825 h 1921832"/>
              <a:gd name="connsiteX78" fmla="*/ 671512 w 1545993"/>
              <a:gd name="connsiteY78" fmla="*/ 1658588 h 1921832"/>
              <a:gd name="connsiteX79" fmla="*/ 690562 w 1545993"/>
              <a:gd name="connsiteY79" fmla="*/ 1663350 h 1921832"/>
              <a:gd name="connsiteX80" fmla="*/ 723900 w 1545993"/>
              <a:gd name="connsiteY80" fmla="*/ 1668113 h 1921832"/>
              <a:gd name="connsiteX81" fmla="*/ 766762 w 1545993"/>
              <a:gd name="connsiteY81" fmla="*/ 1663350 h 1921832"/>
              <a:gd name="connsiteX82" fmla="*/ 752475 w 1545993"/>
              <a:gd name="connsiteY82" fmla="*/ 1649063 h 1921832"/>
              <a:gd name="connsiteX83" fmla="*/ 700087 w 1545993"/>
              <a:gd name="connsiteY83" fmla="*/ 1634775 h 1921832"/>
              <a:gd name="connsiteX84" fmla="*/ 681037 w 1545993"/>
              <a:gd name="connsiteY84" fmla="*/ 1625250 h 1921832"/>
              <a:gd name="connsiteX85" fmla="*/ 657225 w 1545993"/>
              <a:gd name="connsiteY85" fmla="*/ 1615725 h 1921832"/>
              <a:gd name="connsiteX86" fmla="*/ 614362 w 1545993"/>
              <a:gd name="connsiteY86" fmla="*/ 1582388 h 1921832"/>
              <a:gd name="connsiteX87" fmla="*/ 604837 w 1545993"/>
              <a:gd name="connsiteY87" fmla="*/ 1568100 h 1921832"/>
              <a:gd name="connsiteX88" fmla="*/ 609600 w 1545993"/>
              <a:gd name="connsiteY88" fmla="*/ 1530000 h 1921832"/>
              <a:gd name="connsiteX89" fmla="*/ 666750 w 1545993"/>
              <a:gd name="connsiteY89" fmla="*/ 1525238 h 1921832"/>
              <a:gd name="connsiteX90" fmla="*/ 633412 w 1545993"/>
              <a:gd name="connsiteY90" fmla="*/ 1491900 h 1921832"/>
              <a:gd name="connsiteX91" fmla="*/ 671512 w 1545993"/>
              <a:gd name="connsiteY91" fmla="*/ 1472850 h 1921832"/>
              <a:gd name="connsiteX92" fmla="*/ 690562 w 1545993"/>
              <a:gd name="connsiteY92" fmla="*/ 1468088 h 1921832"/>
              <a:gd name="connsiteX93" fmla="*/ 728662 w 1545993"/>
              <a:gd name="connsiteY93" fmla="*/ 1444275 h 1921832"/>
              <a:gd name="connsiteX94" fmla="*/ 738187 w 1545993"/>
              <a:gd name="connsiteY94" fmla="*/ 1429988 h 1921832"/>
              <a:gd name="connsiteX95" fmla="*/ 742950 w 1545993"/>
              <a:gd name="connsiteY95" fmla="*/ 1410938 h 1921832"/>
              <a:gd name="connsiteX96" fmla="*/ 728662 w 1545993"/>
              <a:gd name="connsiteY96" fmla="*/ 1368075 h 1921832"/>
              <a:gd name="connsiteX97" fmla="*/ 742950 w 1545993"/>
              <a:gd name="connsiteY97" fmla="*/ 1349025 h 1921832"/>
              <a:gd name="connsiteX98" fmla="*/ 762000 w 1545993"/>
              <a:gd name="connsiteY98" fmla="*/ 1339500 h 1921832"/>
              <a:gd name="connsiteX99" fmla="*/ 795337 w 1545993"/>
              <a:gd name="connsiteY99" fmla="*/ 1310925 h 1921832"/>
              <a:gd name="connsiteX100" fmla="*/ 795337 w 1545993"/>
              <a:gd name="connsiteY100" fmla="*/ 1277588 h 1921832"/>
              <a:gd name="connsiteX101" fmla="*/ 766762 w 1545993"/>
              <a:gd name="connsiteY101" fmla="*/ 1272825 h 1921832"/>
              <a:gd name="connsiteX102" fmla="*/ 695325 w 1545993"/>
              <a:gd name="connsiteY102" fmla="*/ 1291875 h 1921832"/>
              <a:gd name="connsiteX103" fmla="*/ 671512 w 1545993"/>
              <a:gd name="connsiteY103" fmla="*/ 1339500 h 1921832"/>
              <a:gd name="connsiteX104" fmla="*/ 666750 w 1545993"/>
              <a:gd name="connsiteY104" fmla="*/ 1363313 h 1921832"/>
              <a:gd name="connsiteX105" fmla="*/ 657225 w 1545993"/>
              <a:gd name="connsiteY105" fmla="*/ 1382363 h 1921832"/>
              <a:gd name="connsiteX106" fmla="*/ 652462 w 1545993"/>
              <a:gd name="connsiteY106" fmla="*/ 1396650 h 1921832"/>
              <a:gd name="connsiteX107" fmla="*/ 647700 w 1545993"/>
              <a:gd name="connsiteY107" fmla="*/ 1425225 h 1921832"/>
              <a:gd name="connsiteX108" fmla="*/ 614362 w 1545993"/>
              <a:gd name="connsiteY108" fmla="*/ 1396650 h 1921832"/>
              <a:gd name="connsiteX109" fmla="*/ 595312 w 1545993"/>
              <a:gd name="connsiteY109" fmla="*/ 1406175 h 1921832"/>
              <a:gd name="connsiteX110" fmla="*/ 581025 w 1545993"/>
              <a:gd name="connsiteY110" fmla="*/ 1434750 h 1921832"/>
              <a:gd name="connsiteX111" fmla="*/ 557212 w 1545993"/>
              <a:gd name="connsiteY111" fmla="*/ 1525238 h 1921832"/>
              <a:gd name="connsiteX112" fmla="*/ 542925 w 1545993"/>
              <a:gd name="connsiteY112" fmla="*/ 1530000 h 1921832"/>
              <a:gd name="connsiteX113" fmla="*/ 514350 w 1545993"/>
              <a:gd name="connsiteY113" fmla="*/ 1544288 h 1921832"/>
              <a:gd name="connsiteX114" fmla="*/ 500062 w 1545993"/>
              <a:gd name="connsiteY114" fmla="*/ 1553813 h 1921832"/>
              <a:gd name="connsiteX115" fmla="*/ 476250 w 1545993"/>
              <a:gd name="connsiteY115" fmla="*/ 1558575 h 1921832"/>
              <a:gd name="connsiteX116" fmla="*/ 476250 w 1545993"/>
              <a:gd name="connsiteY116" fmla="*/ 1510950 h 1921832"/>
              <a:gd name="connsiteX117" fmla="*/ 509587 w 1545993"/>
              <a:gd name="connsiteY117" fmla="*/ 1453800 h 1921832"/>
              <a:gd name="connsiteX118" fmla="*/ 523875 w 1545993"/>
              <a:gd name="connsiteY118" fmla="*/ 1420463 h 1921832"/>
              <a:gd name="connsiteX119" fmla="*/ 533400 w 1545993"/>
              <a:gd name="connsiteY119" fmla="*/ 1391888 h 1921832"/>
              <a:gd name="connsiteX120" fmla="*/ 538162 w 1545993"/>
              <a:gd name="connsiteY120" fmla="*/ 1368075 h 1921832"/>
              <a:gd name="connsiteX121" fmla="*/ 547687 w 1545993"/>
              <a:gd name="connsiteY121" fmla="*/ 1334738 h 1921832"/>
              <a:gd name="connsiteX122" fmla="*/ 557212 w 1545993"/>
              <a:gd name="connsiteY122" fmla="*/ 1272825 h 1921832"/>
              <a:gd name="connsiteX123" fmla="*/ 571500 w 1545993"/>
              <a:gd name="connsiteY123" fmla="*/ 1258538 h 1921832"/>
              <a:gd name="connsiteX124" fmla="*/ 600075 w 1545993"/>
              <a:gd name="connsiteY124" fmla="*/ 1234725 h 1921832"/>
              <a:gd name="connsiteX125" fmla="*/ 671512 w 1545993"/>
              <a:gd name="connsiteY125" fmla="*/ 1239488 h 1921832"/>
              <a:gd name="connsiteX126" fmla="*/ 657225 w 1545993"/>
              <a:gd name="connsiteY126" fmla="*/ 1225200 h 1921832"/>
              <a:gd name="connsiteX127" fmla="*/ 623887 w 1545993"/>
              <a:gd name="connsiteY127" fmla="*/ 1215675 h 1921832"/>
              <a:gd name="connsiteX128" fmla="*/ 600075 w 1545993"/>
              <a:gd name="connsiteY128" fmla="*/ 1182338 h 1921832"/>
              <a:gd name="connsiteX129" fmla="*/ 609600 w 1545993"/>
              <a:gd name="connsiteY129" fmla="*/ 1168050 h 1921832"/>
              <a:gd name="connsiteX130" fmla="*/ 642937 w 1545993"/>
              <a:gd name="connsiteY130" fmla="*/ 1177575 h 1921832"/>
              <a:gd name="connsiteX131" fmla="*/ 657225 w 1545993"/>
              <a:gd name="connsiteY131" fmla="*/ 1187100 h 1921832"/>
              <a:gd name="connsiteX132" fmla="*/ 690562 w 1545993"/>
              <a:gd name="connsiteY132" fmla="*/ 1144238 h 1921832"/>
              <a:gd name="connsiteX133" fmla="*/ 714375 w 1545993"/>
              <a:gd name="connsiteY133" fmla="*/ 1129950 h 1921832"/>
              <a:gd name="connsiteX134" fmla="*/ 733425 w 1545993"/>
              <a:gd name="connsiteY134" fmla="*/ 1120425 h 1921832"/>
              <a:gd name="connsiteX135" fmla="*/ 738187 w 1545993"/>
              <a:gd name="connsiteY135" fmla="*/ 1101375 h 1921832"/>
              <a:gd name="connsiteX136" fmla="*/ 752475 w 1545993"/>
              <a:gd name="connsiteY136" fmla="*/ 1087088 h 1921832"/>
              <a:gd name="connsiteX137" fmla="*/ 733425 w 1545993"/>
              <a:gd name="connsiteY137" fmla="*/ 1072800 h 1921832"/>
              <a:gd name="connsiteX138" fmla="*/ 685800 w 1545993"/>
              <a:gd name="connsiteY138" fmla="*/ 1053750 h 1921832"/>
              <a:gd name="connsiteX139" fmla="*/ 671512 w 1545993"/>
              <a:gd name="connsiteY139" fmla="*/ 1039463 h 1921832"/>
              <a:gd name="connsiteX140" fmla="*/ 628650 w 1545993"/>
              <a:gd name="connsiteY140" fmla="*/ 1044225 h 1921832"/>
              <a:gd name="connsiteX141" fmla="*/ 600075 w 1545993"/>
              <a:gd name="connsiteY141" fmla="*/ 1087088 h 1921832"/>
              <a:gd name="connsiteX142" fmla="*/ 590550 w 1545993"/>
              <a:gd name="connsiteY142" fmla="*/ 1134713 h 1921832"/>
              <a:gd name="connsiteX143" fmla="*/ 571500 w 1545993"/>
              <a:gd name="connsiteY143" fmla="*/ 1129950 h 1921832"/>
              <a:gd name="connsiteX144" fmla="*/ 538162 w 1545993"/>
              <a:gd name="connsiteY144" fmla="*/ 1106138 h 1921832"/>
              <a:gd name="connsiteX145" fmla="*/ 514350 w 1545993"/>
              <a:gd name="connsiteY145" fmla="*/ 1115663 h 1921832"/>
              <a:gd name="connsiteX146" fmla="*/ 509587 w 1545993"/>
              <a:gd name="connsiteY146" fmla="*/ 1129950 h 1921832"/>
              <a:gd name="connsiteX147" fmla="*/ 490537 w 1545993"/>
              <a:gd name="connsiteY147" fmla="*/ 1134713 h 1921832"/>
              <a:gd name="connsiteX148" fmla="*/ 457200 w 1545993"/>
              <a:gd name="connsiteY148" fmla="*/ 1139475 h 1921832"/>
              <a:gd name="connsiteX149" fmla="*/ 438150 w 1545993"/>
              <a:gd name="connsiteY149" fmla="*/ 1149000 h 1921832"/>
              <a:gd name="connsiteX150" fmla="*/ 404812 w 1545993"/>
              <a:gd name="connsiteY150" fmla="*/ 1187100 h 1921832"/>
              <a:gd name="connsiteX151" fmla="*/ 400050 w 1545993"/>
              <a:gd name="connsiteY151" fmla="*/ 1201388 h 1921832"/>
              <a:gd name="connsiteX152" fmla="*/ 376237 w 1545993"/>
              <a:gd name="connsiteY152" fmla="*/ 1239488 h 1921832"/>
              <a:gd name="connsiteX153" fmla="*/ 357187 w 1545993"/>
              <a:gd name="connsiteY153" fmla="*/ 1244250 h 1921832"/>
              <a:gd name="connsiteX154" fmla="*/ 342900 w 1545993"/>
              <a:gd name="connsiteY154" fmla="*/ 1239488 h 1921832"/>
              <a:gd name="connsiteX155" fmla="*/ 309562 w 1545993"/>
              <a:gd name="connsiteY155" fmla="*/ 1220438 h 1921832"/>
              <a:gd name="connsiteX156" fmla="*/ 314325 w 1545993"/>
              <a:gd name="connsiteY156" fmla="*/ 1187100 h 1921832"/>
              <a:gd name="connsiteX157" fmla="*/ 347662 w 1545993"/>
              <a:gd name="connsiteY157" fmla="*/ 1163288 h 1921832"/>
              <a:gd name="connsiteX158" fmla="*/ 366712 w 1545993"/>
              <a:gd name="connsiteY158" fmla="*/ 1139475 h 1921832"/>
              <a:gd name="connsiteX159" fmla="*/ 381000 w 1545993"/>
              <a:gd name="connsiteY159" fmla="*/ 1106138 h 1921832"/>
              <a:gd name="connsiteX160" fmla="*/ 390525 w 1545993"/>
              <a:gd name="connsiteY160" fmla="*/ 1091850 h 1921832"/>
              <a:gd name="connsiteX161" fmla="*/ 404812 w 1545993"/>
              <a:gd name="connsiteY161" fmla="*/ 1082325 h 1921832"/>
              <a:gd name="connsiteX162" fmla="*/ 409575 w 1545993"/>
              <a:gd name="connsiteY162" fmla="*/ 1068038 h 1921832"/>
              <a:gd name="connsiteX163" fmla="*/ 347662 w 1545993"/>
              <a:gd name="connsiteY163" fmla="*/ 1048988 h 1921832"/>
              <a:gd name="connsiteX164" fmla="*/ 333375 w 1545993"/>
              <a:gd name="connsiteY164" fmla="*/ 1034700 h 1921832"/>
              <a:gd name="connsiteX165" fmla="*/ 314325 w 1545993"/>
              <a:gd name="connsiteY165" fmla="*/ 1010888 h 1921832"/>
              <a:gd name="connsiteX166" fmla="*/ 300037 w 1545993"/>
              <a:gd name="connsiteY166" fmla="*/ 1015650 h 1921832"/>
              <a:gd name="connsiteX167" fmla="*/ 295275 w 1545993"/>
              <a:gd name="connsiteY167" fmla="*/ 1048988 h 1921832"/>
              <a:gd name="connsiteX168" fmla="*/ 285750 w 1545993"/>
              <a:gd name="connsiteY168" fmla="*/ 1072800 h 1921832"/>
              <a:gd name="connsiteX169" fmla="*/ 295275 w 1545993"/>
              <a:gd name="connsiteY169" fmla="*/ 1096613 h 1921832"/>
              <a:gd name="connsiteX170" fmla="*/ 266700 w 1545993"/>
              <a:gd name="connsiteY170" fmla="*/ 1101375 h 1921832"/>
              <a:gd name="connsiteX171" fmla="*/ 285750 w 1545993"/>
              <a:gd name="connsiteY171" fmla="*/ 1134713 h 1921832"/>
              <a:gd name="connsiteX172" fmla="*/ 280987 w 1545993"/>
              <a:gd name="connsiteY172" fmla="*/ 1172813 h 1921832"/>
              <a:gd name="connsiteX173" fmla="*/ 252412 w 1545993"/>
              <a:gd name="connsiteY173" fmla="*/ 1191863 h 1921832"/>
              <a:gd name="connsiteX174" fmla="*/ 242887 w 1545993"/>
              <a:gd name="connsiteY174" fmla="*/ 1206150 h 1921832"/>
              <a:gd name="connsiteX175" fmla="*/ 219075 w 1545993"/>
              <a:gd name="connsiteY175" fmla="*/ 1210913 h 1921832"/>
              <a:gd name="connsiteX176" fmla="*/ 204787 w 1545993"/>
              <a:gd name="connsiteY176" fmla="*/ 1215675 h 1921832"/>
              <a:gd name="connsiteX177" fmla="*/ 185737 w 1545993"/>
              <a:gd name="connsiteY177" fmla="*/ 1220438 h 1921832"/>
              <a:gd name="connsiteX178" fmla="*/ 152400 w 1545993"/>
              <a:gd name="connsiteY178" fmla="*/ 1215675 h 1921832"/>
              <a:gd name="connsiteX179" fmla="*/ 119062 w 1545993"/>
              <a:gd name="connsiteY179" fmla="*/ 1201388 h 1921832"/>
              <a:gd name="connsiteX180" fmla="*/ 104775 w 1545993"/>
              <a:gd name="connsiteY180" fmla="*/ 1196625 h 1921832"/>
              <a:gd name="connsiteX181" fmla="*/ 90487 w 1545993"/>
              <a:gd name="connsiteY181" fmla="*/ 1182338 h 1921832"/>
              <a:gd name="connsiteX182" fmla="*/ 47625 w 1545993"/>
              <a:gd name="connsiteY182" fmla="*/ 1158525 h 1921832"/>
              <a:gd name="connsiteX183" fmla="*/ 14287 w 1545993"/>
              <a:gd name="connsiteY183" fmla="*/ 1149000 h 1921832"/>
              <a:gd name="connsiteX184" fmla="*/ 0 w 1545993"/>
              <a:gd name="connsiteY184" fmla="*/ 1139475 h 1921832"/>
              <a:gd name="connsiteX185" fmla="*/ 9525 w 1545993"/>
              <a:gd name="connsiteY185" fmla="*/ 1115663 h 1921832"/>
              <a:gd name="connsiteX186" fmla="*/ 38100 w 1545993"/>
              <a:gd name="connsiteY186" fmla="*/ 1077563 h 1921832"/>
              <a:gd name="connsiteX187" fmla="*/ 33337 w 1545993"/>
              <a:gd name="connsiteY187" fmla="*/ 1039463 h 1921832"/>
              <a:gd name="connsiteX188" fmla="*/ 9525 w 1545993"/>
              <a:gd name="connsiteY188" fmla="*/ 1001363 h 1921832"/>
              <a:gd name="connsiteX189" fmla="*/ 9525 w 1545993"/>
              <a:gd name="connsiteY189" fmla="*/ 968025 h 1921832"/>
              <a:gd name="connsiteX190" fmla="*/ 28575 w 1545993"/>
              <a:gd name="connsiteY190" fmla="*/ 953738 h 1921832"/>
              <a:gd name="connsiteX191" fmla="*/ 52387 w 1545993"/>
              <a:gd name="connsiteY191" fmla="*/ 920400 h 1921832"/>
              <a:gd name="connsiteX192" fmla="*/ 47625 w 1545993"/>
              <a:gd name="connsiteY192" fmla="*/ 863250 h 1921832"/>
              <a:gd name="connsiteX193" fmla="*/ 104775 w 1545993"/>
              <a:gd name="connsiteY193" fmla="*/ 815625 h 1921832"/>
              <a:gd name="connsiteX194" fmla="*/ 123825 w 1545993"/>
              <a:gd name="connsiteY194" fmla="*/ 801338 h 1921832"/>
              <a:gd name="connsiteX195" fmla="*/ 142875 w 1545993"/>
              <a:gd name="connsiteY195" fmla="*/ 796575 h 1921832"/>
              <a:gd name="connsiteX196" fmla="*/ 157162 w 1545993"/>
              <a:gd name="connsiteY196" fmla="*/ 791813 h 1921832"/>
              <a:gd name="connsiteX197" fmla="*/ 176212 w 1545993"/>
              <a:gd name="connsiteY197" fmla="*/ 787050 h 1921832"/>
              <a:gd name="connsiteX198" fmla="*/ 266700 w 1545993"/>
              <a:gd name="connsiteY198" fmla="*/ 758475 h 1921832"/>
              <a:gd name="connsiteX199" fmla="*/ 280987 w 1545993"/>
              <a:gd name="connsiteY199" fmla="*/ 744188 h 1921832"/>
              <a:gd name="connsiteX200" fmla="*/ 333375 w 1545993"/>
              <a:gd name="connsiteY200" fmla="*/ 706088 h 1921832"/>
              <a:gd name="connsiteX201" fmla="*/ 423862 w 1545993"/>
              <a:gd name="connsiteY201" fmla="*/ 710850 h 1921832"/>
              <a:gd name="connsiteX202" fmla="*/ 447675 w 1545993"/>
              <a:gd name="connsiteY202" fmla="*/ 715613 h 1921832"/>
              <a:gd name="connsiteX203" fmla="*/ 461962 w 1545993"/>
              <a:gd name="connsiteY203" fmla="*/ 706088 h 1921832"/>
              <a:gd name="connsiteX204" fmla="*/ 495300 w 1545993"/>
              <a:gd name="connsiteY204" fmla="*/ 667988 h 1921832"/>
              <a:gd name="connsiteX205" fmla="*/ 504825 w 1545993"/>
              <a:gd name="connsiteY205" fmla="*/ 644175 h 1921832"/>
              <a:gd name="connsiteX206" fmla="*/ 509587 w 1545993"/>
              <a:gd name="connsiteY206" fmla="*/ 596550 h 1921832"/>
              <a:gd name="connsiteX207" fmla="*/ 533400 w 1545993"/>
              <a:gd name="connsiteY207" fmla="*/ 582263 h 1921832"/>
              <a:gd name="connsiteX208" fmla="*/ 576262 w 1545993"/>
              <a:gd name="connsiteY208" fmla="*/ 563213 h 1921832"/>
              <a:gd name="connsiteX209" fmla="*/ 609600 w 1545993"/>
              <a:gd name="connsiteY209" fmla="*/ 558450 h 1921832"/>
              <a:gd name="connsiteX210" fmla="*/ 628650 w 1545993"/>
              <a:gd name="connsiteY210" fmla="*/ 544163 h 1921832"/>
              <a:gd name="connsiteX211" fmla="*/ 652462 w 1545993"/>
              <a:gd name="connsiteY211" fmla="*/ 529875 h 1921832"/>
              <a:gd name="connsiteX212" fmla="*/ 666750 w 1545993"/>
              <a:gd name="connsiteY212" fmla="*/ 515588 h 1921832"/>
              <a:gd name="connsiteX213" fmla="*/ 695325 w 1545993"/>
              <a:gd name="connsiteY213" fmla="*/ 477488 h 1921832"/>
              <a:gd name="connsiteX214" fmla="*/ 714375 w 1545993"/>
              <a:gd name="connsiteY214" fmla="*/ 444150 h 1921832"/>
              <a:gd name="connsiteX215" fmla="*/ 723900 w 1545993"/>
              <a:gd name="connsiteY215" fmla="*/ 401288 h 1921832"/>
              <a:gd name="connsiteX216" fmla="*/ 733425 w 1545993"/>
              <a:gd name="connsiteY216" fmla="*/ 387000 h 1921832"/>
              <a:gd name="connsiteX217" fmla="*/ 742950 w 1545993"/>
              <a:gd name="connsiteY217" fmla="*/ 286988 h 1921832"/>
              <a:gd name="connsiteX218" fmla="*/ 752475 w 1545993"/>
              <a:gd name="connsiteY218" fmla="*/ 220313 h 1921832"/>
              <a:gd name="connsiteX219" fmla="*/ 785812 w 1545993"/>
              <a:gd name="connsiteY219" fmla="*/ 172688 h 1921832"/>
              <a:gd name="connsiteX220" fmla="*/ 795337 w 1545993"/>
              <a:gd name="connsiteY220" fmla="*/ 158400 h 1921832"/>
              <a:gd name="connsiteX221" fmla="*/ 823912 w 1545993"/>
              <a:gd name="connsiteY221" fmla="*/ 115538 h 1921832"/>
              <a:gd name="connsiteX222" fmla="*/ 838200 w 1545993"/>
              <a:gd name="connsiteY222" fmla="*/ 110775 h 1921832"/>
              <a:gd name="connsiteX223" fmla="*/ 862012 w 1545993"/>
              <a:gd name="connsiteY223" fmla="*/ 120300 h 1921832"/>
              <a:gd name="connsiteX224" fmla="*/ 876300 w 1545993"/>
              <a:gd name="connsiteY224" fmla="*/ 129825 h 1921832"/>
              <a:gd name="connsiteX225" fmla="*/ 895350 w 1545993"/>
              <a:gd name="connsiteY225" fmla="*/ 120300 h 1921832"/>
              <a:gd name="connsiteX226" fmla="*/ 928687 w 1545993"/>
              <a:gd name="connsiteY226" fmla="*/ 82200 h 1921832"/>
              <a:gd name="connsiteX227" fmla="*/ 942975 w 1545993"/>
              <a:gd name="connsiteY227" fmla="*/ 67913 h 1921832"/>
              <a:gd name="connsiteX228" fmla="*/ 952500 w 1545993"/>
              <a:gd name="connsiteY228" fmla="*/ 48863 h 1921832"/>
              <a:gd name="connsiteX229" fmla="*/ 971550 w 1545993"/>
              <a:gd name="connsiteY229" fmla="*/ 10763 h 1921832"/>
              <a:gd name="connsiteX230" fmla="*/ 971550 w 1545993"/>
              <a:gd name="connsiteY230" fmla="*/ 6000 h 1921832"/>
              <a:gd name="connsiteX0" fmla="*/ 971550 w 1545993"/>
              <a:gd name="connsiteY0" fmla="*/ 6000 h 1921832"/>
              <a:gd name="connsiteX1" fmla="*/ 990599 w 1545993"/>
              <a:gd name="connsiteY1" fmla="*/ 86963 h 1921832"/>
              <a:gd name="connsiteX2" fmla="*/ 1004887 w 1545993"/>
              <a:gd name="connsiteY2" fmla="*/ 215550 h 1921832"/>
              <a:gd name="connsiteX3" fmla="*/ 1023937 w 1545993"/>
              <a:gd name="connsiteY3" fmla="*/ 277463 h 1921832"/>
              <a:gd name="connsiteX4" fmla="*/ 1038225 w 1545993"/>
              <a:gd name="connsiteY4" fmla="*/ 329850 h 1921832"/>
              <a:gd name="connsiteX5" fmla="*/ 1071562 w 1545993"/>
              <a:gd name="connsiteY5" fmla="*/ 391763 h 1921832"/>
              <a:gd name="connsiteX6" fmla="*/ 1104900 w 1545993"/>
              <a:gd name="connsiteY6" fmla="*/ 434625 h 1921832"/>
              <a:gd name="connsiteX7" fmla="*/ 1123950 w 1545993"/>
              <a:gd name="connsiteY7" fmla="*/ 467963 h 1921832"/>
              <a:gd name="connsiteX8" fmla="*/ 1128712 w 1545993"/>
              <a:gd name="connsiteY8" fmla="*/ 487013 h 1921832"/>
              <a:gd name="connsiteX9" fmla="*/ 1152525 w 1545993"/>
              <a:gd name="connsiteY9" fmla="*/ 506063 h 1921832"/>
              <a:gd name="connsiteX10" fmla="*/ 1185862 w 1545993"/>
              <a:gd name="connsiteY10" fmla="*/ 544163 h 1921832"/>
              <a:gd name="connsiteX11" fmla="*/ 1228725 w 1545993"/>
              <a:gd name="connsiteY11" fmla="*/ 582263 h 1921832"/>
              <a:gd name="connsiteX12" fmla="*/ 1200150 w 1545993"/>
              <a:gd name="connsiteY12" fmla="*/ 620363 h 1921832"/>
              <a:gd name="connsiteX13" fmla="*/ 1181100 w 1545993"/>
              <a:gd name="connsiteY13" fmla="*/ 648938 h 1921832"/>
              <a:gd name="connsiteX14" fmla="*/ 1185862 w 1545993"/>
              <a:gd name="connsiteY14" fmla="*/ 672750 h 1921832"/>
              <a:gd name="connsiteX15" fmla="*/ 1219200 w 1545993"/>
              <a:gd name="connsiteY15" fmla="*/ 691800 h 1921832"/>
              <a:gd name="connsiteX16" fmla="*/ 1228725 w 1545993"/>
              <a:gd name="connsiteY16" fmla="*/ 715613 h 1921832"/>
              <a:gd name="connsiteX17" fmla="*/ 1223962 w 1545993"/>
              <a:gd name="connsiteY17" fmla="*/ 739425 h 1921832"/>
              <a:gd name="connsiteX18" fmla="*/ 1209675 w 1545993"/>
              <a:gd name="connsiteY18" fmla="*/ 758475 h 1921832"/>
              <a:gd name="connsiteX19" fmla="*/ 1200150 w 1545993"/>
              <a:gd name="connsiteY19" fmla="*/ 772763 h 1921832"/>
              <a:gd name="connsiteX20" fmla="*/ 1195387 w 1545993"/>
              <a:gd name="connsiteY20" fmla="*/ 787050 h 1921832"/>
              <a:gd name="connsiteX21" fmla="*/ 1181100 w 1545993"/>
              <a:gd name="connsiteY21" fmla="*/ 820388 h 1921832"/>
              <a:gd name="connsiteX22" fmla="*/ 1190625 w 1545993"/>
              <a:gd name="connsiteY22" fmla="*/ 844200 h 1921832"/>
              <a:gd name="connsiteX23" fmla="*/ 1228725 w 1545993"/>
              <a:gd name="connsiteY23" fmla="*/ 877538 h 1921832"/>
              <a:gd name="connsiteX24" fmla="*/ 1233487 w 1545993"/>
              <a:gd name="connsiteY24" fmla="*/ 1001363 h 1921832"/>
              <a:gd name="connsiteX25" fmla="*/ 1223962 w 1545993"/>
              <a:gd name="connsiteY25" fmla="*/ 1020413 h 1921832"/>
              <a:gd name="connsiteX26" fmla="*/ 1214437 w 1545993"/>
              <a:gd name="connsiteY26" fmla="*/ 1058513 h 1921832"/>
              <a:gd name="connsiteX27" fmla="*/ 1204912 w 1545993"/>
              <a:gd name="connsiteY27" fmla="*/ 1191863 h 1921832"/>
              <a:gd name="connsiteX28" fmla="*/ 1214437 w 1545993"/>
              <a:gd name="connsiteY28" fmla="*/ 1244250 h 1921832"/>
              <a:gd name="connsiteX29" fmla="*/ 1238250 w 1545993"/>
              <a:gd name="connsiteY29" fmla="*/ 1249013 h 1921832"/>
              <a:gd name="connsiteX30" fmla="*/ 1257300 w 1545993"/>
              <a:gd name="connsiteY30" fmla="*/ 1258538 h 1921832"/>
              <a:gd name="connsiteX31" fmla="*/ 1281112 w 1545993"/>
              <a:gd name="connsiteY31" fmla="*/ 1272825 h 1921832"/>
              <a:gd name="connsiteX32" fmla="*/ 1295400 w 1545993"/>
              <a:gd name="connsiteY32" fmla="*/ 1282350 h 1921832"/>
              <a:gd name="connsiteX33" fmla="*/ 1309687 w 1545993"/>
              <a:gd name="connsiteY33" fmla="*/ 1287113 h 1921832"/>
              <a:gd name="connsiteX34" fmla="*/ 1347787 w 1545993"/>
              <a:gd name="connsiteY34" fmla="*/ 1339500 h 1921832"/>
              <a:gd name="connsiteX35" fmla="*/ 1352550 w 1545993"/>
              <a:gd name="connsiteY35" fmla="*/ 1377600 h 1921832"/>
              <a:gd name="connsiteX36" fmla="*/ 1366837 w 1545993"/>
              <a:gd name="connsiteY36" fmla="*/ 1610963 h 1921832"/>
              <a:gd name="connsiteX37" fmla="*/ 1390650 w 1545993"/>
              <a:gd name="connsiteY37" fmla="*/ 1596675 h 1921832"/>
              <a:gd name="connsiteX38" fmla="*/ 1414462 w 1545993"/>
              <a:gd name="connsiteY38" fmla="*/ 1591913 h 1921832"/>
              <a:gd name="connsiteX39" fmla="*/ 1447800 w 1545993"/>
              <a:gd name="connsiteY39" fmla="*/ 1568100 h 1921832"/>
              <a:gd name="connsiteX40" fmla="*/ 1476375 w 1545993"/>
              <a:gd name="connsiteY40" fmla="*/ 1558575 h 1921832"/>
              <a:gd name="connsiteX41" fmla="*/ 1543050 w 1545993"/>
              <a:gd name="connsiteY41" fmla="*/ 1563338 h 1921832"/>
              <a:gd name="connsiteX42" fmla="*/ 1528762 w 1545993"/>
              <a:gd name="connsiteY42" fmla="*/ 1596675 h 1921832"/>
              <a:gd name="connsiteX43" fmla="*/ 1509712 w 1545993"/>
              <a:gd name="connsiteY43" fmla="*/ 1610963 h 1921832"/>
              <a:gd name="connsiteX44" fmla="*/ 1495425 w 1545993"/>
              <a:gd name="connsiteY44" fmla="*/ 1625250 h 1921832"/>
              <a:gd name="connsiteX45" fmla="*/ 1485900 w 1545993"/>
              <a:gd name="connsiteY45" fmla="*/ 1653825 h 1921832"/>
              <a:gd name="connsiteX46" fmla="*/ 1476375 w 1545993"/>
              <a:gd name="connsiteY46" fmla="*/ 1734788 h 1921832"/>
              <a:gd name="connsiteX47" fmla="*/ 1471612 w 1545993"/>
              <a:gd name="connsiteY47" fmla="*/ 1753838 h 1921832"/>
              <a:gd name="connsiteX48" fmla="*/ 1466850 w 1545993"/>
              <a:gd name="connsiteY48" fmla="*/ 1777650 h 1921832"/>
              <a:gd name="connsiteX49" fmla="*/ 1471612 w 1545993"/>
              <a:gd name="connsiteY49" fmla="*/ 1834800 h 1921832"/>
              <a:gd name="connsiteX50" fmla="*/ 1476375 w 1545993"/>
              <a:gd name="connsiteY50" fmla="*/ 1853850 h 1921832"/>
              <a:gd name="connsiteX51" fmla="*/ 1504950 w 1545993"/>
              <a:gd name="connsiteY51" fmla="*/ 1882425 h 1921832"/>
              <a:gd name="connsiteX52" fmla="*/ 1528762 w 1545993"/>
              <a:gd name="connsiteY52" fmla="*/ 1896713 h 1921832"/>
              <a:gd name="connsiteX53" fmla="*/ 1543050 w 1545993"/>
              <a:gd name="connsiteY53" fmla="*/ 1911000 h 1921832"/>
              <a:gd name="connsiteX54" fmla="*/ 1466850 w 1545993"/>
              <a:gd name="connsiteY54" fmla="*/ 1915763 h 1921832"/>
              <a:gd name="connsiteX55" fmla="*/ 1385887 w 1545993"/>
              <a:gd name="connsiteY55" fmla="*/ 1901475 h 1921832"/>
              <a:gd name="connsiteX56" fmla="*/ 1347787 w 1545993"/>
              <a:gd name="connsiteY56" fmla="*/ 1891950 h 1921832"/>
              <a:gd name="connsiteX57" fmla="*/ 1314450 w 1545993"/>
              <a:gd name="connsiteY57" fmla="*/ 1882425 h 1921832"/>
              <a:gd name="connsiteX58" fmla="*/ 1266825 w 1545993"/>
              <a:gd name="connsiteY58" fmla="*/ 1872900 h 1921832"/>
              <a:gd name="connsiteX59" fmla="*/ 1200150 w 1545993"/>
              <a:gd name="connsiteY59" fmla="*/ 1853850 h 1921832"/>
              <a:gd name="connsiteX60" fmla="*/ 1185862 w 1545993"/>
              <a:gd name="connsiteY60" fmla="*/ 1844325 h 1921832"/>
              <a:gd name="connsiteX61" fmla="*/ 1147762 w 1545993"/>
              <a:gd name="connsiteY61" fmla="*/ 1834800 h 1921832"/>
              <a:gd name="connsiteX62" fmla="*/ 1095375 w 1545993"/>
              <a:gd name="connsiteY62" fmla="*/ 1820513 h 1921832"/>
              <a:gd name="connsiteX63" fmla="*/ 1047750 w 1545993"/>
              <a:gd name="connsiteY63" fmla="*/ 1801463 h 1921832"/>
              <a:gd name="connsiteX64" fmla="*/ 1023937 w 1545993"/>
              <a:gd name="connsiteY64" fmla="*/ 1791938 h 1921832"/>
              <a:gd name="connsiteX65" fmla="*/ 981075 w 1545993"/>
              <a:gd name="connsiteY65" fmla="*/ 1787175 h 1921832"/>
              <a:gd name="connsiteX66" fmla="*/ 957262 w 1545993"/>
              <a:gd name="connsiteY66" fmla="*/ 1782413 h 1921832"/>
              <a:gd name="connsiteX67" fmla="*/ 866775 w 1545993"/>
              <a:gd name="connsiteY67" fmla="*/ 1772888 h 1921832"/>
              <a:gd name="connsiteX68" fmla="*/ 790575 w 1545993"/>
              <a:gd name="connsiteY68" fmla="*/ 1763363 h 1921832"/>
              <a:gd name="connsiteX69" fmla="*/ 766762 w 1545993"/>
              <a:gd name="connsiteY69" fmla="*/ 1758600 h 1921832"/>
              <a:gd name="connsiteX70" fmla="*/ 733425 w 1545993"/>
              <a:gd name="connsiteY70" fmla="*/ 1753838 h 1921832"/>
              <a:gd name="connsiteX71" fmla="*/ 552450 w 1545993"/>
              <a:gd name="connsiteY71" fmla="*/ 1739550 h 1921832"/>
              <a:gd name="connsiteX72" fmla="*/ 576262 w 1545993"/>
              <a:gd name="connsiteY72" fmla="*/ 1710975 h 1921832"/>
              <a:gd name="connsiteX73" fmla="*/ 590550 w 1545993"/>
              <a:gd name="connsiteY73" fmla="*/ 1701450 h 1921832"/>
              <a:gd name="connsiteX74" fmla="*/ 600075 w 1545993"/>
              <a:gd name="connsiteY74" fmla="*/ 1682400 h 1921832"/>
              <a:gd name="connsiteX75" fmla="*/ 604837 w 1545993"/>
              <a:gd name="connsiteY75" fmla="*/ 1658588 h 1921832"/>
              <a:gd name="connsiteX76" fmla="*/ 628650 w 1545993"/>
              <a:gd name="connsiteY76" fmla="*/ 1653825 h 1921832"/>
              <a:gd name="connsiteX77" fmla="*/ 671512 w 1545993"/>
              <a:gd name="connsiteY77" fmla="*/ 1658588 h 1921832"/>
              <a:gd name="connsiteX78" fmla="*/ 690562 w 1545993"/>
              <a:gd name="connsiteY78" fmla="*/ 1663350 h 1921832"/>
              <a:gd name="connsiteX79" fmla="*/ 723900 w 1545993"/>
              <a:gd name="connsiteY79" fmla="*/ 1668113 h 1921832"/>
              <a:gd name="connsiteX80" fmla="*/ 766762 w 1545993"/>
              <a:gd name="connsiteY80" fmla="*/ 1663350 h 1921832"/>
              <a:gd name="connsiteX81" fmla="*/ 752475 w 1545993"/>
              <a:gd name="connsiteY81" fmla="*/ 1649063 h 1921832"/>
              <a:gd name="connsiteX82" fmla="*/ 700087 w 1545993"/>
              <a:gd name="connsiteY82" fmla="*/ 1634775 h 1921832"/>
              <a:gd name="connsiteX83" fmla="*/ 681037 w 1545993"/>
              <a:gd name="connsiteY83" fmla="*/ 1625250 h 1921832"/>
              <a:gd name="connsiteX84" fmla="*/ 657225 w 1545993"/>
              <a:gd name="connsiteY84" fmla="*/ 1615725 h 1921832"/>
              <a:gd name="connsiteX85" fmla="*/ 614362 w 1545993"/>
              <a:gd name="connsiteY85" fmla="*/ 1582388 h 1921832"/>
              <a:gd name="connsiteX86" fmla="*/ 604837 w 1545993"/>
              <a:gd name="connsiteY86" fmla="*/ 1568100 h 1921832"/>
              <a:gd name="connsiteX87" fmla="*/ 609600 w 1545993"/>
              <a:gd name="connsiteY87" fmla="*/ 1530000 h 1921832"/>
              <a:gd name="connsiteX88" fmla="*/ 666750 w 1545993"/>
              <a:gd name="connsiteY88" fmla="*/ 1525238 h 1921832"/>
              <a:gd name="connsiteX89" fmla="*/ 633412 w 1545993"/>
              <a:gd name="connsiteY89" fmla="*/ 1491900 h 1921832"/>
              <a:gd name="connsiteX90" fmla="*/ 671512 w 1545993"/>
              <a:gd name="connsiteY90" fmla="*/ 1472850 h 1921832"/>
              <a:gd name="connsiteX91" fmla="*/ 690562 w 1545993"/>
              <a:gd name="connsiteY91" fmla="*/ 1468088 h 1921832"/>
              <a:gd name="connsiteX92" fmla="*/ 728662 w 1545993"/>
              <a:gd name="connsiteY92" fmla="*/ 1444275 h 1921832"/>
              <a:gd name="connsiteX93" fmla="*/ 738187 w 1545993"/>
              <a:gd name="connsiteY93" fmla="*/ 1429988 h 1921832"/>
              <a:gd name="connsiteX94" fmla="*/ 742950 w 1545993"/>
              <a:gd name="connsiteY94" fmla="*/ 1410938 h 1921832"/>
              <a:gd name="connsiteX95" fmla="*/ 728662 w 1545993"/>
              <a:gd name="connsiteY95" fmla="*/ 1368075 h 1921832"/>
              <a:gd name="connsiteX96" fmla="*/ 742950 w 1545993"/>
              <a:gd name="connsiteY96" fmla="*/ 1349025 h 1921832"/>
              <a:gd name="connsiteX97" fmla="*/ 762000 w 1545993"/>
              <a:gd name="connsiteY97" fmla="*/ 1339500 h 1921832"/>
              <a:gd name="connsiteX98" fmla="*/ 795337 w 1545993"/>
              <a:gd name="connsiteY98" fmla="*/ 1310925 h 1921832"/>
              <a:gd name="connsiteX99" fmla="*/ 795337 w 1545993"/>
              <a:gd name="connsiteY99" fmla="*/ 1277588 h 1921832"/>
              <a:gd name="connsiteX100" fmla="*/ 766762 w 1545993"/>
              <a:gd name="connsiteY100" fmla="*/ 1272825 h 1921832"/>
              <a:gd name="connsiteX101" fmla="*/ 695325 w 1545993"/>
              <a:gd name="connsiteY101" fmla="*/ 1291875 h 1921832"/>
              <a:gd name="connsiteX102" fmla="*/ 671512 w 1545993"/>
              <a:gd name="connsiteY102" fmla="*/ 1339500 h 1921832"/>
              <a:gd name="connsiteX103" fmla="*/ 666750 w 1545993"/>
              <a:gd name="connsiteY103" fmla="*/ 1363313 h 1921832"/>
              <a:gd name="connsiteX104" fmla="*/ 657225 w 1545993"/>
              <a:gd name="connsiteY104" fmla="*/ 1382363 h 1921832"/>
              <a:gd name="connsiteX105" fmla="*/ 652462 w 1545993"/>
              <a:gd name="connsiteY105" fmla="*/ 1396650 h 1921832"/>
              <a:gd name="connsiteX106" fmla="*/ 647700 w 1545993"/>
              <a:gd name="connsiteY106" fmla="*/ 1425225 h 1921832"/>
              <a:gd name="connsiteX107" fmla="*/ 614362 w 1545993"/>
              <a:gd name="connsiteY107" fmla="*/ 1396650 h 1921832"/>
              <a:gd name="connsiteX108" fmla="*/ 595312 w 1545993"/>
              <a:gd name="connsiteY108" fmla="*/ 1406175 h 1921832"/>
              <a:gd name="connsiteX109" fmla="*/ 581025 w 1545993"/>
              <a:gd name="connsiteY109" fmla="*/ 1434750 h 1921832"/>
              <a:gd name="connsiteX110" fmla="*/ 557212 w 1545993"/>
              <a:gd name="connsiteY110" fmla="*/ 1525238 h 1921832"/>
              <a:gd name="connsiteX111" fmla="*/ 542925 w 1545993"/>
              <a:gd name="connsiteY111" fmla="*/ 1530000 h 1921832"/>
              <a:gd name="connsiteX112" fmla="*/ 514350 w 1545993"/>
              <a:gd name="connsiteY112" fmla="*/ 1544288 h 1921832"/>
              <a:gd name="connsiteX113" fmla="*/ 500062 w 1545993"/>
              <a:gd name="connsiteY113" fmla="*/ 1553813 h 1921832"/>
              <a:gd name="connsiteX114" fmla="*/ 476250 w 1545993"/>
              <a:gd name="connsiteY114" fmla="*/ 1558575 h 1921832"/>
              <a:gd name="connsiteX115" fmla="*/ 476250 w 1545993"/>
              <a:gd name="connsiteY115" fmla="*/ 1510950 h 1921832"/>
              <a:gd name="connsiteX116" fmla="*/ 509587 w 1545993"/>
              <a:gd name="connsiteY116" fmla="*/ 1453800 h 1921832"/>
              <a:gd name="connsiteX117" fmla="*/ 523875 w 1545993"/>
              <a:gd name="connsiteY117" fmla="*/ 1420463 h 1921832"/>
              <a:gd name="connsiteX118" fmla="*/ 533400 w 1545993"/>
              <a:gd name="connsiteY118" fmla="*/ 1391888 h 1921832"/>
              <a:gd name="connsiteX119" fmla="*/ 538162 w 1545993"/>
              <a:gd name="connsiteY119" fmla="*/ 1368075 h 1921832"/>
              <a:gd name="connsiteX120" fmla="*/ 547687 w 1545993"/>
              <a:gd name="connsiteY120" fmla="*/ 1334738 h 1921832"/>
              <a:gd name="connsiteX121" fmla="*/ 557212 w 1545993"/>
              <a:gd name="connsiteY121" fmla="*/ 1272825 h 1921832"/>
              <a:gd name="connsiteX122" fmla="*/ 571500 w 1545993"/>
              <a:gd name="connsiteY122" fmla="*/ 1258538 h 1921832"/>
              <a:gd name="connsiteX123" fmla="*/ 600075 w 1545993"/>
              <a:gd name="connsiteY123" fmla="*/ 1234725 h 1921832"/>
              <a:gd name="connsiteX124" fmla="*/ 671512 w 1545993"/>
              <a:gd name="connsiteY124" fmla="*/ 1239488 h 1921832"/>
              <a:gd name="connsiteX125" fmla="*/ 657225 w 1545993"/>
              <a:gd name="connsiteY125" fmla="*/ 1225200 h 1921832"/>
              <a:gd name="connsiteX126" fmla="*/ 623887 w 1545993"/>
              <a:gd name="connsiteY126" fmla="*/ 1215675 h 1921832"/>
              <a:gd name="connsiteX127" fmla="*/ 600075 w 1545993"/>
              <a:gd name="connsiteY127" fmla="*/ 1182338 h 1921832"/>
              <a:gd name="connsiteX128" fmla="*/ 609600 w 1545993"/>
              <a:gd name="connsiteY128" fmla="*/ 1168050 h 1921832"/>
              <a:gd name="connsiteX129" fmla="*/ 642937 w 1545993"/>
              <a:gd name="connsiteY129" fmla="*/ 1177575 h 1921832"/>
              <a:gd name="connsiteX130" fmla="*/ 657225 w 1545993"/>
              <a:gd name="connsiteY130" fmla="*/ 1187100 h 1921832"/>
              <a:gd name="connsiteX131" fmla="*/ 690562 w 1545993"/>
              <a:gd name="connsiteY131" fmla="*/ 1144238 h 1921832"/>
              <a:gd name="connsiteX132" fmla="*/ 714375 w 1545993"/>
              <a:gd name="connsiteY132" fmla="*/ 1129950 h 1921832"/>
              <a:gd name="connsiteX133" fmla="*/ 733425 w 1545993"/>
              <a:gd name="connsiteY133" fmla="*/ 1120425 h 1921832"/>
              <a:gd name="connsiteX134" fmla="*/ 738187 w 1545993"/>
              <a:gd name="connsiteY134" fmla="*/ 1101375 h 1921832"/>
              <a:gd name="connsiteX135" fmla="*/ 752475 w 1545993"/>
              <a:gd name="connsiteY135" fmla="*/ 1087088 h 1921832"/>
              <a:gd name="connsiteX136" fmla="*/ 733425 w 1545993"/>
              <a:gd name="connsiteY136" fmla="*/ 1072800 h 1921832"/>
              <a:gd name="connsiteX137" fmla="*/ 685800 w 1545993"/>
              <a:gd name="connsiteY137" fmla="*/ 1053750 h 1921832"/>
              <a:gd name="connsiteX138" fmla="*/ 671512 w 1545993"/>
              <a:gd name="connsiteY138" fmla="*/ 1039463 h 1921832"/>
              <a:gd name="connsiteX139" fmla="*/ 628650 w 1545993"/>
              <a:gd name="connsiteY139" fmla="*/ 1044225 h 1921832"/>
              <a:gd name="connsiteX140" fmla="*/ 600075 w 1545993"/>
              <a:gd name="connsiteY140" fmla="*/ 1087088 h 1921832"/>
              <a:gd name="connsiteX141" fmla="*/ 590550 w 1545993"/>
              <a:gd name="connsiteY141" fmla="*/ 1134713 h 1921832"/>
              <a:gd name="connsiteX142" fmla="*/ 571500 w 1545993"/>
              <a:gd name="connsiteY142" fmla="*/ 1129950 h 1921832"/>
              <a:gd name="connsiteX143" fmla="*/ 538162 w 1545993"/>
              <a:gd name="connsiteY143" fmla="*/ 1106138 h 1921832"/>
              <a:gd name="connsiteX144" fmla="*/ 514350 w 1545993"/>
              <a:gd name="connsiteY144" fmla="*/ 1115663 h 1921832"/>
              <a:gd name="connsiteX145" fmla="*/ 509587 w 1545993"/>
              <a:gd name="connsiteY145" fmla="*/ 1129950 h 1921832"/>
              <a:gd name="connsiteX146" fmla="*/ 490537 w 1545993"/>
              <a:gd name="connsiteY146" fmla="*/ 1134713 h 1921832"/>
              <a:gd name="connsiteX147" fmla="*/ 457200 w 1545993"/>
              <a:gd name="connsiteY147" fmla="*/ 1139475 h 1921832"/>
              <a:gd name="connsiteX148" fmla="*/ 438150 w 1545993"/>
              <a:gd name="connsiteY148" fmla="*/ 1149000 h 1921832"/>
              <a:gd name="connsiteX149" fmla="*/ 404812 w 1545993"/>
              <a:gd name="connsiteY149" fmla="*/ 1187100 h 1921832"/>
              <a:gd name="connsiteX150" fmla="*/ 400050 w 1545993"/>
              <a:gd name="connsiteY150" fmla="*/ 1201388 h 1921832"/>
              <a:gd name="connsiteX151" fmla="*/ 376237 w 1545993"/>
              <a:gd name="connsiteY151" fmla="*/ 1239488 h 1921832"/>
              <a:gd name="connsiteX152" fmla="*/ 357187 w 1545993"/>
              <a:gd name="connsiteY152" fmla="*/ 1244250 h 1921832"/>
              <a:gd name="connsiteX153" fmla="*/ 342900 w 1545993"/>
              <a:gd name="connsiteY153" fmla="*/ 1239488 h 1921832"/>
              <a:gd name="connsiteX154" fmla="*/ 309562 w 1545993"/>
              <a:gd name="connsiteY154" fmla="*/ 1220438 h 1921832"/>
              <a:gd name="connsiteX155" fmla="*/ 314325 w 1545993"/>
              <a:gd name="connsiteY155" fmla="*/ 1187100 h 1921832"/>
              <a:gd name="connsiteX156" fmla="*/ 347662 w 1545993"/>
              <a:gd name="connsiteY156" fmla="*/ 1163288 h 1921832"/>
              <a:gd name="connsiteX157" fmla="*/ 366712 w 1545993"/>
              <a:gd name="connsiteY157" fmla="*/ 1139475 h 1921832"/>
              <a:gd name="connsiteX158" fmla="*/ 381000 w 1545993"/>
              <a:gd name="connsiteY158" fmla="*/ 1106138 h 1921832"/>
              <a:gd name="connsiteX159" fmla="*/ 390525 w 1545993"/>
              <a:gd name="connsiteY159" fmla="*/ 1091850 h 1921832"/>
              <a:gd name="connsiteX160" fmla="*/ 404812 w 1545993"/>
              <a:gd name="connsiteY160" fmla="*/ 1082325 h 1921832"/>
              <a:gd name="connsiteX161" fmla="*/ 409575 w 1545993"/>
              <a:gd name="connsiteY161" fmla="*/ 1068038 h 1921832"/>
              <a:gd name="connsiteX162" fmla="*/ 347662 w 1545993"/>
              <a:gd name="connsiteY162" fmla="*/ 1048988 h 1921832"/>
              <a:gd name="connsiteX163" fmla="*/ 333375 w 1545993"/>
              <a:gd name="connsiteY163" fmla="*/ 1034700 h 1921832"/>
              <a:gd name="connsiteX164" fmla="*/ 314325 w 1545993"/>
              <a:gd name="connsiteY164" fmla="*/ 1010888 h 1921832"/>
              <a:gd name="connsiteX165" fmla="*/ 300037 w 1545993"/>
              <a:gd name="connsiteY165" fmla="*/ 1015650 h 1921832"/>
              <a:gd name="connsiteX166" fmla="*/ 295275 w 1545993"/>
              <a:gd name="connsiteY166" fmla="*/ 1048988 h 1921832"/>
              <a:gd name="connsiteX167" fmla="*/ 285750 w 1545993"/>
              <a:gd name="connsiteY167" fmla="*/ 1072800 h 1921832"/>
              <a:gd name="connsiteX168" fmla="*/ 295275 w 1545993"/>
              <a:gd name="connsiteY168" fmla="*/ 1096613 h 1921832"/>
              <a:gd name="connsiteX169" fmla="*/ 266700 w 1545993"/>
              <a:gd name="connsiteY169" fmla="*/ 1101375 h 1921832"/>
              <a:gd name="connsiteX170" fmla="*/ 285750 w 1545993"/>
              <a:gd name="connsiteY170" fmla="*/ 1134713 h 1921832"/>
              <a:gd name="connsiteX171" fmla="*/ 280987 w 1545993"/>
              <a:gd name="connsiteY171" fmla="*/ 1172813 h 1921832"/>
              <a:gd name="connsiteX172" fmla="*/ 252412 w 1545993"/>
              <a:gd name="connsiteY172" fmla="*/ 1191863 h 1921832"/>
              <a:gd name="connsiteX173" fmla="*/ 242887 w 1545993"/>
              <a:gd name="connsiteY173" fmla="*/ 1206150 h 1921832"/>
              <a:gd name="connsiteX174" fmla="*/ 219075 w 1545993"/>
              <a:gd name="connsiteY174" fmla="*/ 1210913 h 1921832"/>
              <a:gd name="connsiteX175" fmla="*/ 204787 w 1545993"/>
              <a:gd name="connsiteY175" fmla="*/ 1215675 h 1921832"/>
              <a:gd name="connsiteX176" fmla="*/ 185737 w 1545993"/>
              <a:gd name="connsiteY176" fmla="*/ 1220438 h 1921832"/>
              <a:gd name="connsiteX177" fmla="*/ 152400 w 1545993"/>
              <a:gd name="connsiteY177" fmla="*/ 1215675 h 1921832"/>
              <a:gd name="connsiteX178" fmla="*/ 119062 w 1545993"/>
              <a:gd name="connsiteY178" fmla="*/ 1201388 h 1921832"/>
              <a:gd name="connsiteX179" fmla="*/ 104775 w 1545993"/>
              <a:gd name="connsiteY179" fmla="*/ 1196625 h 1921832"/>
              <a:gd name="connsiteX180" fmla="*/ 90487 w 1545993"/>
              <a:gd name="connsiteY180" fmla="*/ 1182338 h 1921832"/>
              <a:gd name="connsiteX181" fmla="*/ 47625 w 1545993"/>
              <a:gd name="connsiteY181" fmla="*/ 1158525 h 1921832"/>
              <a:gd name="connsiteX182" fmla="*/ 14287 w 1545993"/>
              <a:gd name="connsiteY182" fmla="*/ 1149000 h 1921832"/>
              <a:gd name="connsiteX183" fmla="*/ 0 w 1545993"/>
              <a:gd name="connsiteY183" fmla="*/ 1139475 h 1921832"/>
              <a:gd name="connsiteX184" fmla="*/ 9525 w 1545993"/>
              <a:gd name="connsiteY184" fmla="*/ 1115663 h 1921832"/>
              <a:gd name="connsiteX185" fmla="*/ 38100 w 1545993"/>
              <a:gd name="connsiteY185" fmla="*/ 1077563 h 1921832"/>
              <a:gd name="connsiteX186" fmla="*/ 33337 w 1545993"/>
              <a:gd name="connsiteY186" fmla="*/ 1039463 h 1921832"/>
              <a:gd name="connsiteX187" fmla="*/ 9525 w 1545993"/>
              <a:gd name="connsiteY187" fmla="*/ 1001363 h 1921832"/>
              <a:gd name="connsiteX188" fmla="*/ 9525 w 1545993"/>
              <a:gd name="connsiteY188" fmla="*/ 968025 h 1921832"/>
              <a:gd name="connsiteX189" fmla="*/ 28575 w 1545993"/>
              <a:gd name="connsiteY189" fmla="*/ 953738 h 1921832"/>
              <a:gd name="connsiteX190" fmla="*/ 52387 w 1545993"/>
              <a:gd name="connsiteY190" fmla="*/ 920400 h 1921832"/>
              <a:gd name="connsiteX191" fmla="*/ 47625 w 1545993"/>
              <a:gd name="connsiteY191" fmla="*/ 863250 h 1921832"/>
              <a:gd name="connsiteX192" fmla="*/ 104775 w 1545993"/>
              <a:gd name="connsiteY192" fmla="*/ 815625 h 1921832"/>
              <a:gd name="connsiteX193" fmla="*/ 123825 w 1545993"/>
              <a:gd name="connsiteY193" fmla="*/ 801338 h 1921832"/>
              <a:gd name="connsiteX194" fmla="*/ 142875 w 1545993"/>
              <a:gd name="connsiteY194" fmla="*/ 796575 h 1921832"/>
              <a:gd name="connsiteX195" fmla="*/ 157162 w 1545993"/>
              <a:gd name="connsiteY195" fmla="*/ 791813 h 1921832"/>
              <a:gd name="connsiteX196" fmla="*/ 176212 w 1545993"/>
              <a:gd name="connsiteY196" fmla="*/ 787050 h 1921832"/>
              <a:gd name="connsiteX197" fmla="*/ 266700 w 1545993"/>
              <a:gd name="connsiteY197" fmla="*/ 758475 h 1921832"/>
              <a:gd name="connsiteX198" fmla="*/ 280987 w 1545993"/>
              <a:gd name="connsiteY198" fmla="*/ 744188 h 1921832"/>
              <a:gd name="connsiteX199" fmla="*/ 333375 w 1545993"/>
              <a:gd name="connsiteY199" fmla="*/ 706088 h 1921832"/>
              <a:gd name="connsiteX200" fmla="*/ 423862 w 1545993"/>
              <a:gd name="connsiteY200" fmla="*/ 710850 h 1921832"/>
              <a:gd name="connsiteX201" fmla="*/ 447675 w 1545993"/>
              <a:gd name="connsiteY201" fmla="*/ 715613 h 1921832"/>
              <a:gd name="connsiteX202" fmla="*/ 461962 w 1545993"/>
              <a:gd name="connsiteY202" fmla="*/ 706088 h 1921832"/>
              <a:gd name="connsiteX203" fmla="*/ 495300 w 1545993"/>
              <a:gd name="connsiteY203" fmla="*/ 667988 h 1921832"/>
              <a:gd name="connsiteX204" fmla="*/ 504825 w 1545993"/>
              <a:gd name="connsiteY204" fmla="*/ 644175 h 1921832"/>
              <a:gd name="connsiteX205" fmla="*/ 509587 w 1545993"/>
              <a:gd name="connsiteY205" fmla="*/ 596550 h 1921832"/>
              <a:gd name="connsiteX206" fmla="*/ 533400 w 1545993"/>
              <a:gd name="connsiteY206" fmla="*/ 582263 h 1921832"/>
              <a:gd name="connsiteX207" fmla="*/ 576262 w 1545993"/>
              <a:gd name="connsiteY207" fmla="*/ 563213 h 1921832"/>
              <a:gd name="connsiteX208" fmla="*/ 609600 w 1545993"/>
              <a:gd name="connsiteY208" fmla="*/ 558450 h 1921832"/>
              <a:gd name="connsiteX209" fmla="*/ 628650 w 1545993"/>
              <a:gd name="connsiteY209" fmla="*/ 544163 h 1921832"/>
              <a:gd name="connsiteX210" fmla="*/ 652462 w 1545993"/>
              <a:gd name="connsiteY210" fmla="*/ 529875 h 1921832"/>
              <a:gd name="connsiteX211" fmla="*/ 666750 w 1545993"/>
              <a:gd name="connsiteY211" fmla="*/ 515588 h 1921832"/>
              <a:gd name="connsiteX212" fmla="*/ 695325 w 1545993"/>
              <a:gd name="connsiteY212" fmla="*/ 477488 h 1921832"/>
              <a:gd name="connsiteX213" fmla="*/ 714375 w 1545993"/>
              <a:gd name="connsiteY213" fmla="*/ 444150 h 1921832"/>
              <a:gd name="connsiteX214" fmla="*/ 723900 w 1545993"/>
              <a:gd name="connsiteY214" fmla="*/ 401288 h 1921832"/>
              <a:gd name="connsiteX215" fmla="*/ 733425 w 1545993"/>
              <a:gd name="connsiteY215" fmla="*/ 387000 h 1921832"/>
              <a:gd name="connsiteX216" fmla="*/ 742950 w 1545993"/>
              <a:gd name="connsiteY216" fmla="*/ 286988 h 1921832"/>
              <a:gd name="connsiteX217" fmla="*/ 752475 w 1545993"/>
              <a:gd name="connsiteY217" fmla="*/ 220313 h 1921832"/>
              <a:gd name="connsiteX218" fmla="*/ 785812 w 1545993"/>
              <a:gd name="connsiteY218" fmla="*/ 172688 h 1921832"/>
              <a:gd name="connsiteX219" fmla="*/ 795337 w 1545993"/>
              <a:gd name="connsiteY219" fmla="*/ 158400 h 1921832"/>
              <a:gd name="connsiteX220" fmla="*/ 823912 w 1545993"/>
              <a:gd name="connsiteY220" fmla="*/ 115538 h 1921832"/>
              <a:gd name="connsiteX221" fmla="*/ 838200 w 1545993"/>
              <a:gd name="connsiteY221" fmla="*/ 110775 h 1921832"/>
              <a:gd name="connsiteX222" fmla="*/ 862012 w 1545993"/>
              <a:gd name="connsiteY222" fmla="*/ 120300 h 1921832"/>
              <a:gd name="connsiteX223" fmla="*/ 876300 w 1545993"/>
              <a:gd name="connsiteY223" fmla="*/ 129825 h 1921832"/>
              <a:gd name="connsiteX224" fmla="*/ 895350 w 1545993"/>
              <a:gd name="connsiteY224" fmla="*/ 120300 h 1921832"/>
              <a:gd name="connsiteX225" fmla="*/ 928687 w 1545993"/>
              <a:gd name="connsiteY225" fmla="*/ 82200 h 1921832"/>
              <a:gd name="connsiteX226" fmla="*/ 942975 w 1545993"/>
              <a:gd name="connsiteY226" fmla="*/ 67913 h 1921832"/>
              <a:gd name="connsiteX227" fmla="*/ 952500 w 1545993"/>
              <a:gd name="connsiteY227" fmla="*/ 48863 h 1921832"/>
              <a:gd name="connsiteX228" fmla="*/ 971550 w 1545993"/>
              <a:gd name="connsiteY228" fmla="*/ 10763 h 1921832"/>
              <a:gd name="connsiteX229" fmla="*/ 971550 w 1545993"/>
              <a:gd name="connsiteY229" fmla="*/ 6000 h 1921832"/>
              <a:gd name="connsiteX0" fmla="*/ 971550 w 1545993"/>
              <a:gd name="connsiteY0" fmla="*/ 6000 h 1921832"/>
              <a:gd name="connsiteX1" fmla="*/ 990599 w 1545993"/>
              <a:gd name="connsiteY1" fmla="*/ 86963 h 1921832"/>
              <a:gd name="connsiteX2" fmla="*/ 1004887 w 1545993"/>
              <a:gd name="connsiteY2" fmla="*/ 215550 h 1921832"/>
              <a:gd name="connsiteX3" fmla="*/ 1023937 w 1545993"/>
              <a:gd name="connsiteY3" fmla="*/ 277463 h 1921832"/>
              <a:gd name="connsiteX4" fmla="*/ 1050131 w 1545993"/>
              <a:gd name="connsiteY4" fmla="*/ 336994 h 1921832"/>
              <a:gd name="connsiteX5" fmla="*/ 1071562 w 1545993"/>
              <a:gd name="connsiteY5" fmla="*/ 391763 h 1921832"/>
              <a:gd name="connsiteX6" fmla="*/ 1104900 w 1545993"/>
              <a:gd name="connsiteY6" fmla="*/ 434625 h 1921832"/>
              <a:gd name="connsiteX7" fmla="*/ 1123950 w 1545993"/>
              <a:gd name="connsiteY7" fmla="*/ 467963 h 1921832"/>
              <a:gd name="connsiteX8" fmla="*/ 1128712 w 1545993"/>
              <a:gd name="connsiteY8" fmla="*/ 487013 h 1921832"/>
              <a:gd name="connsiteX9" fmla="*/ 1152525 w 1545993"/>
              <a:gd name="connsiteY9" fmla="*/ 506063 h 1921832"/>
              <a:gd name="connsiteX10" fmla="*/ 1185862 w 1545993"/>
              <a:gd name="connsiteY10" fmla="*/ 544163 h 1921832"/>
              <a:gd name="connsiteX11" fmla="*/ 1228725 w 1545993"/>
              <a:gd name="connsiteY11" fmla="*/ 582263 h 1921832"/>
              <a:gd name="connsiteX12" fmla="*/ 1200150 w 1545993"/>
              <a:gd name="connsiteY12" fmla="*/ 620363 h 1921832"/>
              <a:gd name="connsiteX13" fmla="*/ 1181100 w 1545993"/>
              <a:gd name="connsiteY13" fmla="*/ 648938 h 1921832"/>
              <a:gd name="connsiteX14" fmla="*/ 1185862 w 1545993"/>
              <a:gd name="connsiteY14" fmla="*/ 672750 h 1921832"/>
              <a:gd name="connsiteX15" fmla="*/ 1219200 w 1545993"/>
              <a:gd name="connsiteY15" fmla="*/ 691800 h 1921832"/>
              <a:gd name="connsiteX16" fmla="*/ 1228725 w 1545993"/>
              <a:gd name="connsiteY16" fmla="*/ 715613 h 1921832"/>
              <a:gd name="connsiteX17" fmla="*/ 1223962 w 1545993"/>
              <a:gd name="connsiteY17" fmla="*/ 739425 h 1921832"/>
              <a:gd name="connsiteX18" fmla="*/ 1209675 w 1545993"/>
              <a:gd name="connsiteY18" fmla="*/ 758475 h 1921832"/>
              <a:gd name="connsiteX19" fmla="*/ 1200150 w 1545993"/>
              <a:gd name="connsiteY19" fmla="*/ 772763 h 1921832"/>
              <a:gd name="connsiteX20" fmla="*/ 1195387 w 1545993"/>
              <a:gd name="connsiteY20" fmla="*/ 787050 h 1921832"/>
              <a:gd name="connsiteX21" fmla="*/ 1181100 w 1545993"/>
              <a:gd name="connsiteY21" fmla="*/ 820388 h 1921832"/>
              <a:gd name="connsiteX22" fmla="*/ 1190625 w 1545993"/>
              <a:gd name="connsiteY22" fmla="*/ 844200 h 1921832"/>
              <a:gd name="connsiteX23" fmla="*/ 1228725 w 1545993"/>
              <a:gd name="connsiteY23" fmla="*/ 877538 h 1921832"/>
              <a:gd name="connsiteX24" fmla="*/ 1233487 w 1545993"/>
              <a:gd name="connsiteY24" fmla="*/ 1001363 h 1921832"/>
              <a:gd name="connsiteX25" fmla="*/ 1223962 w 1545993"/>
              <a:gd name="connsiteY25" fmla="*/ 1020413 h 1921832"/>
              <a:gd name="connsiteX26" fmla="*/ 1214437 w 1545993"/>
              <a:gd name="connsiteY26" fmla="*/ 1058513 h 1921832"/>
              <a:gd name="connsiteX27" fmla="*/ 1204912 w 1545993"/>
              <a:gd name="connsiteY27" fmla="*/ 1191863 h 1921832"/>
              <a:gd name="connsiteX28" fmla="*/ 1214437 w 1545993"/>
              <a:gd name="connsiteY28" fmla="*/ 1244250 h 1921832"/>
              <a:gd name="connsiteX29" fmla="*/ 1238250 w 1545993"/>
              <a:gd name="connsiteY29" fmla="*/ 1249013 h 1921832"/>
              <a:gd name="connsiteX30" fmla="*/ 1257300 w 1545993"/>
              <a:gd name="connsiteY30" fmla="*/ 1258538 h 1921832"/>
              <a:gd name="connsiteX31" fmla="*/ 1281112 w 1545993"/>
              <a:gd name="connsiteY31" fmla="*/ 1272825 h 1921832"/>
              <a:gd name="connsiteX32" fmla="*/ 1295400 w 1545993"/>
              <a:gd name="connsiteY32" fmla="*/ 1282350 h 1921832"/>
              <a:gd name="connsiteX33" fmla="*/ 1309687 w 1545993"/>
              <a:gd name="connsiteY33" fmla="*/ 1287113 h 1921832"/>
              <a:gd name="connsiteX34" fmla="*/ 1347787 w 1545993"/>
              <a:gd name="connsiteY34" fmla="*/ 1339500 h 1921832"/>
              <a:gd name="connsiteX35" fmla="*/ 1352550 w 1545993"/>
              <a:gd name="connsiteY35" fmla="*/ 1377600 h 1921832"/>
              <a:gd name="connsiteX36" fmla="*/ 1366837 w 1545993"/>
              <a:gd name="connsiteY36" fmla="*/ 1610963 h 1921832"/>
              <a:gd name="connsiteX37" fmla="*/ 1390650 w 1545993"/>
              <a:gd name="connsiteY37" fmla="*/ 1596675 h 1921832"/>
              <a:gd name="connsiteX38" fmla="*/ 1414462 w 1545993"/>
              <a:gd name="connsiteY38" fmla="*/ 1591913 h 1921832"/>
              <a:gd name="connsiteX39" fmla="*/ 1447800 w 1545993"/>
              <a:gd name="connsiteY39" fmla="*/ 1568100 h 1921832"/>
              <a:gd name="connsiteX40" fmla="*/ 1476375 w 1545993"/>
              <a:gd name="connsiteY40" fmla="*/ 1558575 h 1921832"/>
              <a:gd name="connsiteX41" fmla="*/ 1543050 w 1545993"/>
              <a:gd name="connsiteY41" fmla="*/ 1563338 h 1921832"/>
              <a:gd name="connsiteX42" fmla="*/ 1528762 w 1545993"/>
              <a:gd name="connsiteY42" fmla="*/ 1596675 h 1921832"/>
              <a:gd name="connsiteX43" fmla="*/ 1509712 w 1545993"/>
              <a:gd name="connsiteY43" fmla="*/ 1610963 h 1921832"/>
              <a:gd name="connsiteX44" fmla="*/ 1495425 w 1545993"/>
              <a:gd name="connsiteY44" fmla="*/ 1625250 h 1921832"/>
              <a:gd name="connsiteX45" fmla="*/ 1485900 w 1545993"/>
              <a:gd name="connsiteY45" fmla="*/ 1653825 h 1921832"/>
              <a:gd name="connsiteX46" fmla="*/ 1476375 w 1545993"/>
              <a:gd name="connsiteY46" fmla="*/ 1734788 h 1921832"/>
              <a:gd name="connsiteX47" fmla="*/ 1471612 w 1545993"/>
              <a:gd name="connsiteY47" fmla="*/ 1753838 h 1921832"/>
              <a:gd name="connsiteX48" fmla="*/ 1466850 w 1545993"/>
              <a:gd name="connsiteY48" fmla="*/ 1777650 h 1921832"/>
              <a:gd name="connsiteX49" fmla="*/ 1471612 w 1545993"/>
              <a:gd name="connsiteY49" fmla="*/ 1834800 h 1921832"/>
              <a:gd name="connsiteX50" fmla="*/ 1476375 w 1545993"/>
              <a:gd name="connsiteY50" fmla="*/ 1853850 h 1921832"/>
              <a:gd name="connsiteX51" fmla="*/ 1504950 w 1545993"/>
              <a:gd name="connsiteY51" fmla="*/ 1882425 h 1921832"/>
              <a:gd name="connsiteX52" fmla="*/ 1528762 w 1545993"/>
              <a:gd name="connsiteY52" fmla="*/ 1896713 h 1921832"/>
              <a:gd name="connsiteX53" fmla="*/ 1543050 w 1545993"/>
              <a:gd name="connsiteY53" fmla="*/ 1911000 h 1921832"/>
              <a:gd name="connsiteX54" fmla="*/ 1466850 w 1545993"/>
              <a:gd name="connsiteY54" fmla="*/ 1915763 h 1921832"/>
              <a:gd name="connsiteX55" fmla="*/ 1385887 w 1545993"/>
              <a:gd name="connsiteY55" fmla="*/ 1901475 h 1921832"/>
              <a:gd name="connsiteX56" fmla="*/ 1347787 w 1545993"/>
              <a:gd name="connsiteY56" fmla="*/ 1891950 h 1921832"/>
              <a:gd name="connsiteX57" fmla="*/ 1314450 w 1545993"/>
              <a:gd name="connsiteY57" fmla="*/ 1882425 h 1921832"/>
              <a:gd name="connsiteX58" fmla="*/ 1266825 w 1545993"/>
              <a:gd name="connsiteY58" fmla="*/ 1872900 h 1921832"/>
              <a:gd name="connsiteX59" fmla="*/ 1200150 w 1545993"/>
              <a:gd name="connsiteY59" fmla="*/ 1853850 h 1921832"/>
              <a:gd name="connsiteX60" fmla="*/ 1185862 w 1545993"/>
              <a:gd name="connsiteY60" fmla="*/ 1844325 h 1921832"/>
              <a:gd name="connsiteX61" fmla="*/ 1147762 w 1545993"/>
              <a:gd name="connsiteY61" fmla="*/ 1834800 h 1921832"/>
              <a:gd name="connsiteX62" fmla="*/ 1095375 w 1545993"/>
              <a:gd name="connsiteY62" fmla="*/ 1820513 h 1921832"/>
              <a:gd name="connsiteX63" fmla="*/ 1047750 w 1545993"/>
              <a:gd name="connsiteY63" fmla="*/ 1801463 h 1921832"/>
              <a:gd name="connsiteX64" fmla="*/ 1023937 w 1545993"/>
              <a:gd name="connsiteY64" fmla="*/ 1791938 h 1921832"/>
              <a:gd name="connsiteX65" fmla="*/ 981075 w 1545993"/>
              <a:gd name="connsiteY65" fmla="*/ 1787175 h 1921832"/>
              <a:gd name="connsiteX66" fmla="*/ 957262 w 1545993"/>
              <a:gd name="connsiteY66" fmla="*/ 1782413 h 1921832"/>
              <a:gd name="connsiteX67" fmla="*/ 866775 w 1545993"/>
              <a:gd name="connsiteY67" fmla="*/ 1772888 h 1921832"/>
              <a:gd name="connsiteX68" fmla="*/ 790575 w 1545993"/>
              <a:gd name="connsiteY68" fmla="*/ 1763363 h 1921832"/>
              <a:gd name="connsiteX69" fmla="*/ 766762 w 1545993"/>
              <a:gd name="connsiteY69" fmla="*/ 1758600 h 1921832"/>
              <a:gd name="connsiteX70" fmla="*/ 733425 w 1545993"/>
              <a:gd name="connsiteY70" fmla="*/ 1753838 h 1921832"/>
              <a:gd name="connsiteX71" fmla="*/ 552450 w 1545993"/>
              <a:gd name="connsiteY71" fmla="*/ 1739550 h 1921832"/>
              <a:gd name="connsiteX72" fmla="*/ 576262 w 1545993"/>
              <a:gd name="connsiteY72" fmla="*/ 1710975 h 1921832"/>
              <a:gd name="connsiteX73" fmla="*/ 590550 w 1545993"/>
              <a:gd name="connsiteY73" fmla="*/ 1701450 h 1921832"/>
              <a:gd name="connsiteX74" fmla="*/ 600075 w 1545993"/>
              <a:gd name="connsiteY74" fmla="*/ 1682400 h 1921832"/>
              <a:gd name="connsiteX75" fmla="*/ 604837 w 1545993"/>
              <a:gd name="connsiteY75" fmla="*/ 1658588 h 1921832"/>
              <a:gd name="connsiteX76" fmla="*/ 628650 w 1545993"/>
              <a:gd name="connsiteY76" fmla="*/ 1653825 h 1921832"/>
              <a:gd name="connsiteX77" fmla="*/ 671512 w 1545993"/>
              <a:gd name="connsiteY77" fmla="*/ 1658588 h 1921832"/>
              <a:gd name="connsiteX78" fmla="*/ 690562 w 1545993"/>
              <a:gd name="connsiteY78" fmla="*/ 1663350 h 1921832"/>
              <a:gd name="connsiteX79" fmla="*/ 723900 w 1545993"/>
              <a:gd name="connsiteY79" fmla="*/ 1668113 h 1921832"/>
              <a:gd name="connsiteX80" fmla="*/ 766762 w 1545993"/>
              <a:gd name="connsiteY80" fmla="*/ 1663350 h 1921832"/>
              <a:gd name="connsiteX81" fmla="*/ 752475 w 1545993"/>
              <a:gd name="connsiteY81" fmla="*/ 1649063 h 1921832"/>
              <a:gd name="connsiteX82" fmla="*/ 700087 w 1545993"/>
              <a:gd name="connsiteY82" fmla="*/ 1634775 h 1921832"/>
              <a:gd name="connsiteX83" fmla="*/ 681037 w 1545993"/>
              <a:gd name="connsiteY83" fmla="*/ 1625250 h 1921832"/>
              <a:gd name="connsiteX84" fmla="*/ 657225 w 1545993"/>
              <a:gd name="connsiteY84" fmla="*/ 1615725 h 1921832"/>
              <a:gd name="connsiteX85" fmla="*/ 614362 w 1545993"/>
              <a:gd name="connsiteY85" fmla="*/ 1582388 h 1921832"/>
              <a:gd name="connsiteX86" fmla="*/ 604837 w 1545993"/>
              <a:gd name="connsiteY86" fmla="*/ 1568100 h 1921832"/>
              <a:gd name="connsiteX87" fmla="*/ 609600 w 1545993"/>
              <a:gd name="connsiteY87" fmla="*/ 1530000 h 1921832"/>
              <a:gd name="connsiteX88" fmla="*/ 666750 w 1545993"/>
              <a:gd name="connsiteY88" fmla="*/ 1525238 h 1921832"/>
              <a:gd name="connsiteX89" fmla="*/ 633412 w 1545993"/>
              <a:gd name="connsiteY89" fmla="*/ 1491900 h 1921832"/>
              <a:gd name="connsiteX90" fmla="*/ 671512 w 1545993"/>
              <a:gd name="connsiteY90" fmla="*/ 1472850 h 1921832"/>
              <a:gd name="connsiteX91" fmla="*/ 690562 w 1545993"/>
              <a:gd name="connsiteY91" fmla="*/ 1468088 h 1921832"/>
              <a:gd name="connsiteX92" fmla="*/ 728662 w 1545993"/>
              <a:gd name="connsiteY92" fmla="*/ 1444275 h 1921832"/>
              <a:gd name="connsiteX93" fmla="*/ 738187 w 1545993"/>
              <a:gd name="connsiteY93" fmla="*/ 1429988 h 1921832"/>
              <a:gd name="connsiteX94" fmla="*/ 742950 w 1545993"/>
              <a:gd name="connsiteY94" fmla="*/ 1410938 h 1921832"/>
              <a:gd name="connsiteX95" fmla="*/ 728662 w 1545993"/>
              <a:gd name="connsiteY95" fmla="*/ 1368075 h 1921832"/>
              <a:gd name="connsiteX96" fmla="*/ 742950 w 1545993"/>
              <a:gd name="connsiteY96" fmla="*/ 1349025 h 1921832"/>
              <a:gd name="connsiteX97" fmla="*/ 762000 w 1545993"/>
              <a:gd name="connsiteY97" fmla="*/ 1339500 h 1921832"/>
              <a:gd name="connsiteX98" fmla="*/ 795337 w 1545993"/>
              <a:gd name="connsiteY98" fmla="*/ 1310925 h 1921832"/>
              <a:gd name="connsiteX99" fmla="*/ 795337 w 1545993"/>
              <a:gd name="connsiteY99" fmla="*/ 1277588 h 1921832"/>
              <a:gd name="connsiteX100" fmla="*/ 766762 w 1545993"/>
              <a:gd name="connsiteY100" fmla="*/ 1272825 h 1921832"/>
              <a:gd name="connsiteX101" fmla="*/ 695325 w 1545993"/>
              <a:gd name="connsiteY101" fmla="*/ 1291875 h 1921832"/>
              <a:gd name="connsiteX102" fmla="*/ 671512 w 1545993"/>
              <a:gd name="connsiteY102" fmla="*/ 1339500 h 1921832"/>
              <a:gd name="connsiteX103" fmla="*/ 666750 w 1545993"/>
              <a:gd name="connsiteY103" fmla="*/ 1363313 h 1921832"/>
              <a:gd name="connsiteX104" fmla="*/ 657225 w 1545993"/>
              <a:gd name="connsiteY104" fmla="*/ 1382363 h 1921832"/>
              <a:gd name="connsiteX105" fmla="*/ 652462 w 1545993"/>
              <a:gd name="connsiteY105" fmla="*/ 1396650 h 1921832"/>
              <a:gd name="connsiteX106" fmla="*/ 647700 w 1545993"/>
              <a:gd name="connsiteY106" fmla="*/ 1425225 h 1921832"/>
              <a:gd name="connsiteX107" fmla="*/ 614362 w 1545993"/>
              <a:gd name="connsiteY107" fmla="*/ 1396650 h 1921832"/>
              <a:gd name="connsiteX108" fmla="*/ 595312 w 1545993"/>
              <a:gd name="connsiteY108" fmla="*/ 1406175 h 1921832"/>
              <a:gd name="connsiteX109" fmla="*/ 581025 w 1545993"/>
              <a:gd name="connsiteY109" fmla="*/ 1434750 h 1921832"/>
              <a:gd name="connsiteX110" fmla="*/ 557212 w 1545993"/>
              <a:gd name="connsiteY110" fmla="*/ 1525238 h 1921832"/>
              <a:gd name="connsiteX111" fmla="*/ 542925 w 1545993"/>
              <a:gd name="connsiteY111" fmla="*/ 1530000 h 1921832"/>
              <a:gd name="connsiteX112" fmla="*/ 514350 w 1545993"/>
              <a:gd name="connsiteY112" fmla="*/ 1544288 h 1921832"/>
              <a:gd name="connsiteX113" fmla="*/ 500062 w 1545993"/>
              <a:gd name="connsiteY113" fmla="*/ 1553813 h 1921832"/>
              <a:gd name="connsiteX114" fmla="*/ 476250 w 1545993"/>
              <a:gd name="connsiteY114" fmla="*/ 1558575 h 1921832"/>
              <a:gd name="connsiteX115" fmla="*/ 476250 w 1545993"/>
              <a:gd name="connsiteY115" fmla="*/ 1510950 h 1921832"/>
              <a:gd name="connsiteX116" fmla="*/ 509587 w 1545993"/>
              <a:gd name="connsiteY116" fmla="*/ 1453800 h 1921832"/>
              <a:gd name="connsiteX117" fmla="*/ 523875 w 1545993"/>
              <a:gd name="connsiteY117" fmla="*/ 1420463 h 1921832"/>
              <a:gd name="connsiteX118" fmla="*/ 533400 w 1545993"/>
              <a:gd name="connsiteY118" fmla="*/ 1391888 h 1921832"/>
              <a:gd name="connsiteX119" fmla="*/ 538162 w 1545993"/>
              <a:gd name="connsiteY119" fmla="*/ 1368075 h 1921832"/>
              <a:gd name="connsiteX120" fmla="*/ 547687 w 1545993"/>
              <a:gd name="connsiteY120" fmla="*/ 1334738 h 1921832"/>
              <a:gd name="connsiteX121" fmla="*/ 557212 w 1545993"/>
              <a:gd name="connsiteY121" fmla="*/ 1272825 h 1921832"/>
              <a:gd name="connsiteX122" fmla="*/ 571500 w 1545993"/>
              <a:gd name="connsiteY122" fmla="*/ 1258538 h 1921832"/>
              <a:gd name="connsiteX123" fmla="*/ 600075 w 1545993"/>
              <a:gd name="connsiteY123" fmla="*/ 1234725 h 1921832"/>
              <a:gd name="connsiteX124" fmla="*/ 671512 w 1545993"/>
              <a:gd name="connsiteY124" fmla="*/ 1239488 h 1921832"/>
              <a:gd name="connsiteX125" fmla="*/ 657225 w 1545993"/>
              <a:gd name="connsiteY125" fmla="*/ 1225200 h 1921832"/>
              <a:gd name="connsiteX126" fmla="*/ 623887 w 1545993"/>
              <a:gd name="connsiteY126" fmla="*/ 1215675 h 1921832"/>
              <a:gd name="connsiteX127" fmla="*/ 600075 w 1545993"/>
              <a:gd name="connsiteY127" fmla="*/ 1182338 h 1921832"/>
              <a:gd name="connsiteX128" fmla="*/ 609600 w 1545993"/>
              <a:gd name="connsiteY128" fmla="*/ 1168050 h 1921832"/>
              <a:gd name="connsiteX129" fmla="*/ 642937 w 1545993"/>
              <a:gd name="connsiteY129" fmla="*/ 1177575 h 1921832"/>
              <a:gd name="connsiteX130" fmla="*/ 657225 w 1545993"/>
              <a:gd name="connsiteY130" fmla="*/ 1187100 h 1921832"/>
              <a:gd name="connsiteX131" fmla="*/ 690562 w 1545993"/>
              <a:gd name="connsiteY131" fmla="*/ 1144238 h 1921832"/>
              <a:gd name="connsiteX132" fmla="*/ 714375 w 1545993"/>
              <a:gd name="connsiteY132" fmla="*/ 1129950 h 1921832"/>
              <a:gd name="connsiteX133" fmla="*/ 733425 w 1545993"/>
              <a:gd name="connsiteY133" fmla="*/ 1120425 h 1921832"/>
              <a:gd name="connsiteX134" fmla="*/ 738187 w 1545993"/>
              <a:gd name="connsiteY134" fmla="*/ 1101375 h 1921832"/>
              <a:gd name="connsiteX135" fmla="*/ 752475 w 1545993"/>
              <a:gd name="connsiteY135" fmla="*/ 1087088 h 1921832"/>
              <a:gd name="connsiteX136" fmla="*/ 733425 w 1545993"/>
              <a:gd name="connsiteY136" fmla="*/ 1072800 h 1921832"/>
              <a:gd name="connsiteX137" fmla="*/ 685800 w 1545993"/>
              <a:gd name="connsiteY137" fmla="*/ 1053750 h 1921832"/>
              <a:gd name="connsiteX138" fmla="*/ 671512 w 1545993"/>
              <a:gd name="connsiteY138" fmla="*/ 1039463 h 1921832"/>
              <a:gd name="connsiteX139" fmla="*/ 628650 w 1545993"/>
              <a:gd name="connsiteY139" fmla="*/ 1044225 h 1921832"/>
              <a:gd name="connsiteX140" fmla="*/ 600075 w 1545993"/>
              <a:gd name="connsiteY140" fmla="*/ 1087088 h 1921832"/>
              <a:gd name="connsiteX141" fmla="*/ 590550 w 1545993"/>
              <a:gd name="connsiteY141" fmla="*/ 1134713 h 1921832"/>
              <a:gd name="connsiteX142" fmla="*/ 571500 w 1545993"/>
              <a:gd name="connsiteY142" fmla="*/ 1129950 h 1921832"/>
              <a:gd name="connsiteX143" fmla="*/ 538162 w 1545993"/>
              <a:gd name="connsiteY143" fmla="*/ 1106138 h 1921832"/>
              <a:gd name="connsiteX144" fmla="*/ 514350 w 1545993"/>
              <a:gd name="connsiteY144" fmla="*/ 1115663 h 1921832"/>
              <a:gd name="connsiteX145" fmla="*/ 509587 w 1545993"/>
              <a:gd name="connsiteY145" fmla="*/ 1129950 h 1921832"/>
              <a:gd name="connsiteX146" fmla="*/ 490537 w 1545993"/>
              <a:gd name="connsiteY146" fmla="*/ 1134713 h 1921832"/>
              <a:gd name="connsiteX147" fmla="*/ 457200 w 1545993"/>
              <a:gd name="connsiteY147" fmla="*/ 1139475 h 1921832"/>
              <a:gd name="connsiteX148" fmla="*/ 438150 w 1545993"/>
              <a:gd name="connsiteY148" fmla="*/ 1149000 h 1921832"/>
              <a:gd name="connsiteX149" fmla="*/ 404812 w 1545993"/>
              <a:gd name="connsiteY149" fmla="*/ 1187100 h 1921832"/>
              <a:gd name="connsiteX150" fmla="*/ 400050 w 1545993"/>
              <a:gd name="connsiteY150" fmla="*/ 1201388 h 1921832"/>
              <a:gd name="connsiteX151" fmla="*/ 376237 w 1545993"/>
              <a:gd name="connsiteY151" fmla="*/ 1239488 h 1921832"/>
              <a:gd name="connsiteX152" fmla="*/ 357187 w 1545993"/>
              <a:gd name="connsiteY152" fmla="*/ 1244250 h 1921832"/>
              <a:gd name="connsiteX153" fmla="*/ 342900 w 1545993"/>
              <a:gd name="connsiteY153" fmla="*/ 1239488 h 1921832"/>
              <a:gd name="connsiteX154" fmla="*/ 309562 w 1545993"/>
              <a:gd name="connsiteY154" fmla="*/ 1220438 h 1921832"/>
              <a:gd name="connsiteX155" fmla="*/ 314325 w 1545993"/>
              <a:gd name="connsiteY155" fmla="*/ 1187100 h 1921832"/>
              <a:gd name="connsiteX156" fmla="*/ 347662 w 1545993"/>
              <a:gd name="connsiteY156" fmla="*/ 1163288 h 1921832"/>
              <a:gd name="connsiteX157" fmla="*/ 366712 w 1545993"/>
              <a:gd name="connsiteY157" fmla="*/ 1139475 h 1921832"/>
              <a:gd name="connsiteX158" fmla="*/ 381000 w 1545993"/>
              <a:gd name="connsiteY158" fmla="*/ 1106138 h 1921832"/>
              <a:gd name="connsiteX159" fmla="*/ 390525 w 1545993"/>
              <a:gd name="connsiteY159" fmla="*/ 1091850 h 1921832"/>
              <a:gd name="connsiteX160" fmla="*/ 404812 w 1545993"/>
              <a:gd name="connsiteY160" fmla="*/ 1082325 h 1921832"/>
              <a:gd name="connsiteX161" fmla="*/ 409575 w 1545993"/>
              <a:gd name="connsiteY161" fmla="*/ 1068038 h 1921832"/>
              <a:gd name="connsiteX162" fmla="*/ 347662 w 1545993"/>
              <a:gd name="connsiteY162" fmla="*/ 1048988 h 1921832"/>
              <a:gd name="connsiteX163" fmla="*/ 333375 w 1545993"/>
              <a:gd name="connsiteY163" fmla="*/ 1034700 h 1921832"/>
              <a:gd name="connsiteX164" fmla="*/ 314325 w 1545993"/>
              <a:gd name="connsiteY164" fmla="*/ 1010888 h 1921832"/>
              <a:gd name="connsiteX165" fmla="*/ 300037 w 1545993"/>
              <a:gd name="connsiteY165" fmla="*/ 1015650 h 1921832"/>
              <a:gd name="connsiteX166" fmla="*/ 295275 w 1545993"/>
              <a:gd name="connsiteY166" fmla="*/ 1048988 h 1921832"/>
              <a:gd name="connsiteX167" fmla="*/ 285750 w 1545993"/>
              <a:gd name="connsiteY167" fmla="*/ 1072800 h 1921832"/>
              <a:gd name="connsiteX168" fmla="*/ 295275 w 1545993"/>
              <a:gd name="connsiteY168" fmla="*/ 1096613 h 1921832"/>
              <a:gd name="connsiteX169" fmla="*/ 266700 w 1545993"/>
              <a:gd name="connsiteY169" fmla="*/ 1101375 h 1921832"/>
              <a:gd name="connsiteX170" fmla="*/ 285750 w 1545993"/>
              <a:gd name="connsiteY170" fmla="*/ 1134713 h 1921832"/>
              <a:gd name="connsiteX171" fmla="*/ 280987 w 1545993"/>
              <a:gd name="connsiteY171" fmla="*/ 1172813 h 1921832"/>
              <a:gd name="connsiteX172" fmla="*/ 252412 w 1545993"/>
              <a:gd name="connsiteY172" fmla="*/ 1191863 h 1921832"/>
              <a:gd name="connsiteX173" fmla="*/ 242887 w 1545993"/>
              <a:gd name="connsiteY173" fmla="*/ 1206150 h 1921832"/>
              <a:gd name="connsiteX174" fmla="*/ 219075 w 1545993"/>
              <a:gd name="connsiteY174" fmla="*/ 1210913 h 1921832"/>
              <a:gd name="connsiteX175" fmla="*/ 204787 w 1545993"/>
              <a:gd name="connsiteY175" fmla="*/ 1215675 h 1921832"/>
              <a:gd name="connsiteX176" fmla="*/ 185737 w 1545993"/>
              <a:gd name="connsiteY176" fmla="*/ 1220438 h 1921832"/>
              <a:gd name="connsiteX177" fmla="*/ 152400 w 1545993"/>
              <a:gd name="connsiteY177" fmla="*/ 1215675 h 1921832"/>
              <a:gd name="connsiteX178" fmla="*/ 119062 w 1545993"/>
              <a:gd name="connsiteY178" fmla="*/ 1201388 h 1921832"/>
              <a:gd name="connsiteX179" fmla="*/ 104775 w 1545993"/>
              <a:gd name="connsiteY179" fmla="*/ 1196625 h 1921832"/>
              <a:gd name="connsiteX180" fmla="*/ 90487 w 1545993"/>
              <a:gd name="connsiteY180" fmla="*/ 1182338 h 1921832"/>
              <a:gd name="connsiteX181" fmla="*/ 47625 w 1545993"/>
              <a:gd name="connsiteY181" fmla="*/ 1158525 h 1921832"/>
              <a:gd name="connsiteX182" fmla="*/ 14287 w 1545993"/>
              <a:gd name="connsiteY182" fmla="*/ 1149000 h 1921832"/>
              <a:gd name="connsiteX183" fmla="*/ 0 w 1545993"/>
              <a:gd name="connsiteY183" fmla="*/ 1139475 h 1921832"/>
              <a:gd name="connsiteX184" fmla="*/ 9525 w 1545993"/>
              <a:gd name="connsiteY184" fmla="*/ 1115663 h 1921832"/>
              <a:gd name="connsiteX185" fmla="*/ 38100 w 1545993"/>
              <a:gd name="connsiteY185" fmla="*/ 1077563 h 1921832"/>
              <a:gd name="connsiteX186" fmla="*/ 33337 w 1545993"/>
              <a:gd name="connsiteY186" fmla="*/ 1039463 h 1921832"/>
              <a:gd name="connsiteX187" fmla="*/ 9525 w 1545993"/>
              <a:gd name="connsiteY187" fmla="*/ 1001363 h 1921832"/>
              <a:gd name="connsiteX188" fmla="*/ 9525 w 1545993"/>
              <a:gd name="connsiteY188" fmla="*/ 968025 h 1921832"/>
              <a:gd name="connsiteX189" fmla="*/ 28575 w 1545993"/>
              <a:gd name="connsiteY189" fmla="*/ 953738 h 1921832"/>
              <a:gd name="connsiteX190" fmla="*/ 52387 w 1545993"/>
              <a:gd name="connsiteY190" fmla="*/ 920400 h 1921832"/>
              <a:gd name="connsiteX191" fmla="*/ 47625 w 1545993"/>
              <a:gd name="connsiteY191" fmla="*/ 863250 h 1921832"/>
              <a:gd name="connsiteX192" fmla="*/ 104775 w 1545993"/>
              <a:gd name="connsiteY192" fmla="*/ 815625 h 1921832"/>
              <a:gd name="connsiteX193" fmla="*/ 123825 w 1545993"/>
              <a:gd name="connsiteY193" fmla="*/ 801338 h 1921832"/>
              <a:gd name="connsiteX194" fmla="*/ 142875 w 1545993"/>
              <a:gd name="connsiteY194" fmla="*/ 796575 h 1921832"/>
              <a:gd name="connsiteX195" fmla="*/ 157162 w 1545993"/>
              <a:gd name="connsiteY195" fmla="*/ 791813 h 1921832"/>
              <a:gd name="connsiteX196" fmla="*/ 176212 w 1545993"/>
              <a:gd name="connsiteY196" fmla="*/ 787050 h 1921832"/>
              <a:gd name="connsiteX197" fmla="*/ 266700 w 1545993"/>
              <a:gd name="connsiteY197" fmla="*/ 758475 h 1921832"/>
              <a:gd name="connsiteX198" fmla="*/ 280987 w 1545993"/>
              <a:gd name="connsiteY198" fmla="*/ 744188 h 1921832"/>
              <a:gd name="connsiteX199" fmla="*/ 333375 w 1545993"/>
              <a:gd name="connsiteY199" fmla="*/ 706088 h 1921832"/>
              <a:gd name="connsiteX200" fmla="*/ 423862 w 1545993"/>
              <a:gd name="connsiteY200" fmla="*/ 710850 h 1921832"/>
              <a:gd name="connsiteX201" fmla="*/ 447675 w 1545993"/>
              <a:gd name="connsiteY201" fmla="*/ 715613 h 1921832"/>
              <a:gd name="connsiteX202" fmla="*/ 461962 w 1545993"/>
              <a:gd name="connsiteY202" fmla="*/ 706088 h 1921832"/>
              <a:gd name="connsiteX203" fmla="*/ 495300 w 1545993"/>
              <a:gd name="connsiteY203" fmla="*/ 667988 h 1921832"/>
              <a:gd name="connsiteX204" fmla="*/ 504825 w 1545993"/>
              <a:gd name="connsiteY204" fmla="*/ 644175 h 1921832"/>
              <a:gd name="connsiteX205" fmla="*/ 509587 w 1545993"/>
              <a:gd name="connsiteY205" fmla="*/ 596550 h 1921832"/>
              <a:gd name="connsiteX206" fmla="*/ 533400 w 1545993"/>
              <a:gd name="connsiteY206" fmla="*/ 582263 h 1921832"/>
              <a:gd name="connsiteX207" fmla="*/ 576262 w 1545993"/>
              <a:gd name="connsiteY207" fmla="*/ 563213 h 1921832"/>
              <a:gd name="connsiteX208" fmla="*/ 609600 w 1545993"/>
              <a:gd name="connsiteY208" fmla="*/ 558450 h 1921832"/>
              <a:gd name="connsiteX209" fmla="*/ 628650 w 1545993"/>
              <a:gd name="connsiteY209" fmla="*/ 544163 h 1921832"/>
              <a:gd name="connsiteX210" fmla="*/ 652462 w 1545993"/>
              <a:gd name="connsiteY210" fmla="*/ 529875 h 1921832"/>
              <a:gd name="connsiteX211" fmla="*/ 666750 w 1545993"/>
              <a:gd name="connsiteY211" fmla="*/ 515588 h 1921832"/>
              <a:gd name="connsiteX212" fmla="*/ 695325 w 1545993"/>
              <a:gd name="connsiteY212" fmla="*/ 477488 h 1921832"/>
              <a:gd name="connsiteX213" fmla="*/ 714375 w 1545993"/>
              <a:gd name="connsiteY213" fmla="*/ 444150 h 1921832"/>
              <a:gd name="connsiteX214" fmla="*/ 723900 w 1545993"/>
              <a:gd name="connsiteY214" fmla="*/ 401288 h 1921832"/>
              <a:gd name="connsiteX215" fmla="*/ 733425 w 1545993"/>
              <a:gd name="connsiteY215" fmla="*/ 387000 h 1921832"/>
              <a:gd name="connsiteX216" fmla="*/ 742950 w 1545993"/>
              <a:gd name="connsiteY216" fmla="*/ 286988 h 1921832"/>
              <a:gd name="connsiteX217" fmla="*/ 752475 w 1545993"/>
              <a:gd name="connsiteY217" fmla="*/ 220313 h 1921832"/>
              <a:gd name="connsiteX218" fmla="*/ 785812 w 1545993"/>
              <a:gd name="connsiteY218" fmla="*/ 172688 h 1921832"/>
              <a:gd name="connsiteX219" fmla="*/ 795337 w 1545993"/>
              <a:gd name="connsiteY219" fmla="*/ 158400 h 1921832"/>
              <a:gd name="connsiteX220" fmla="*/ 823912 w 1545993"/>
              <a:gd name="connsiteY220" fmla="*/ 115538 h 1921832"/>
              <a:gd name="connsiteX221" fmla="*/ 838200 w 1545993"/>
              <a:gd name="connsiteY221" fmla="*/ 110775 h 1921832"/>
              <a:gd name="connsiteX222" fmla="*/ 862012 w 1545993"/>
              <a:gd name="connsiteY222" fmla="*/ 120300 h 1921832"/>
              <a:gd name="connsiteX223" fmla="*/ 876300 w 1545993"/>
              <a:gd name="connsiteY223" fmla="*/ 129825 h 1921832"/>
              <a:gd name="connsiteX224" fmla="*/ 895350 w 1545993"/>
              <a:gd name="connsiteY224" fmla="*/ 120300 h 1921832"/>
              <a:gd name="connsiteX225" fmla="*/ 928687 w 1545993"/>
              <a:gd name="connsiteY225" fmla="*/ 82200 h 1921832"/>
              <a:gd name="connsiteX226" fmla="*/ 942975 w 1545993"/>
              <a:gd name="connsiteY226" fmla="*/ 67913 h 1921832"/>
              <a:gd name="connsiteX227" fmla="*/ 952500 w 1545993"/>
              <a:gd name="connsiteY227" fmla="*/ 48863 h 1921832"/>
              <a:gd name="connsiteX228" fmla="*/ 971550 w 1545993"/>
              <a:gd name="connsiteY228" fmla="*/ 10763 h 1921832"/>
              <a:gd name="connsiteX229" fmla="*/ 971550 w 1545993"/>
              <a:gd name="connsiteY229" fmla="*/ 6000 h 1921832"/>
              <a:gd name="connsiteX0" fmla="*/ 971550 w 1545993"/>
              <a:gd name="connsiteY0" fmla="*/ 6000 h 1921832"/>
              <a:gd name="connsiteX1" fmla="*/ 990599 w 1545993"/>
              <a:gd name="connsiteY1" fmla="*/ 86963 h 1921832"/>
              <a:gd name="connsiteX2" fmla="*/ 1023937 w 1545993"/>
              <a:gd name="connsiteY2" fmla="*/ 277463 h 1921832"/>
              <a:gd name="connsiteX3" fmla="*/ 1050131 w 1545993"/>
              <a:gd name="connsiteY3" fmla="*/ 336994 h 1921832"/>
              <a:gd name="connsiteX4" fmla="*/ 1071562 w 1545993"/>
              <a:gd name="connsiteY4" fmla="*/ 391763 h 1921832"/>
              <a:gd name="connsiteX5" fmla="*/ 1104900 w 1545993"/>
              <a:gd name="connsiteY5" fmla="*/ 434625 h 1921832"/>
              <a:gd name="connsiteX6" fmla="*/ 1123950 w 1545993"/>
              <a:gd name="connsiteY6" fmla="*/ 467963 h 1921832"/>
              <a:gd name="connsiteX7" fmla="*/ 1128712 w 1545993"/>
              <a:gd name="connsiteY7" fmla="*/ 487013 h 1921832"/>
              <a:gd name="connsiteX8" fmla="*/ 1152525 w 1545993"/>
              <a:gd name="connsiteY8" fmla="*/ 506063 h 1921832"/>
              <a:gd name="connsiteX9" fmla="*/ 1185862 w 1545993"/>
              <a:gd name="connsiteY9" fmla="*/ 544163 h 1921832"/>
              <a:gd name="connsiteX10" fmla="*/ 1228725 w 1545993"/>
              <a:gd name="connsiteY10" fmla="*/ 582263 h 1921832"/>
              <a:gd name="connsiteX11" fmla="*/ 1200150 w 1545993"/>
              <a:gd name="connsiteY11" fmla="*/ 620363 h 1921832"/>
              <a:gd name="connsiteX12" fmla="*/ 1181100 w 1545993"/>
              <a:gd name="connsiteY12" fmla="*/ 648938 h 1921832"/>
              <a:gd name="connsiteX13" fmla="*/ 1185862 w 1545993"/>
              <a:gd name="connsiteY13" fmla="*/ 672750 h 1921832"/>
              <a:gd name="connsiteX14" fmla="*/ 1219200 w 1545993"/>
              <a:gd name="connsiteY14" fmla="*/ 691800 h 1921832"/>
              <a:gd name="connsiteX15" fmla="*/ 1228725 w 1545993"/>
              <a:gd name="connsiteY15" fmla="*/ 715613 h 1921832"/>
              <a:gd name="connsiteX16" fmla="*/ 1223962 w 1545993"/>
              <a:gd name="connsiteY16" fmla="*/ 739425 h 1921832"/>
              <a:gd name="connsiteX17" fmla="*/ 1209675 w 1545993"/>
              <a:gd name="connsiteY17" fmla="*/ 758475 h 1921832"/>
              <a:gd name="connsiteX18" fmla="*/ 1200150 w 1545993"/>
              <a:gd name="connsiteY18" fmla="*/ 772763 h 1921832"/>
              <a:gd name="connsiteX19" fmla="*/ 1195387 w 1545993"/>
              <a:gd name="connsiteY19" fmla="*/ 787050 h 1921832"/>
              <a:gd name="connsiteX20" fmla="*/ 1181100 w 1545993"/>
              <a:gd name="connsiteY20" fmla="*/ 820388 h 1921832"/>
              <a:gd name="connsiteX21" fmla="*/ 1190625 w 1545993"/>
              <a:gd name="connsiteY21" fmla="*/ 844200 h 1921832"/>
              <a:gd name="connsiteX22" fmla="*/ 1228725 w 1545993"/>
              <a:gd name="connsiteY22" fmla="*/ 877538 h 1921832"/>
              <a:gd name="connsiteX23" fmla="*/ 1233487 w 1545993"/>
              <a:gd name="connsiteY23" fmla="*/ 1001363 h 1921832"/>
              <a:gd name="connsiteX24" fmla="*/ 1223962 w 1545993"/>
              <a:gd name="connsiteY24" fmla="*/ 1020413 h 1921832"/>
              <a:gd name="connsiteX25" fmla="*/ 1214437 w 1545993"/>
              <a:gd name="connsiteY25" fmla="*/ 1058513 h 1921832"/>
              <a:gd name="connsiteX26" fmla="*/ 1204912 w 1545993"/>
              <a:gd name="connsiteY26" fmla="*/ 1191863 h 1921832"/>
              <a:gd name="connsiteX27" fmla="*/ 1214437 w 1545993"/>
              <a:gd name="connsiteY27" fmla="*/ 1244250 h 1921832"/>
              <a:gd name="connsiteX28" fmla="*/ 1238250 w 1545993"/>
              <a:gd name="connsiteY28" fmla="*/ 1249013 h 1921832"/>
              <a:gd name="connsiteX29" fmla="*/ 1257300 w 1545993"/>
              <a:gd name="connsiteY29" fmla="*/ 1258538 h 1921832"/>
              <a:gd name="connsiteX30" fmla="*/ 1281112 w 1545993"/>
              <a:gd name="connsiteY30" fmla="*/ 1272825 h 1921832"/>
              <a:gd name="connsiteX31" fmla="*/ 1295400 w 1545993"/>
              <a:gd name="connsiteY31" fmla="*/ 1282350 h 1921832"/>
              <a:gd name="connsiteX32" fmla="*/ 1309687 w 1545993"/>
              <a:gd name="connsiteY32" fmla="*/ 1287113 h 1921832"/>
              <a:gd name="connsiteX33" fmla="*/ 1347787 w 1545993"/>
              <a:gd name="connsiteY33" fmla="*/ 1339500 h 1921832"/>
              <a:gd name="connsiteX34" fmla="*/ 1352550 w 1545993"/>
              <a:gd name="connsiteY34" fmla="*/ 1377600 h 1921832"/>
              <a:gd name="connsiteX35" fmla="*/ 1366837 w 1545993"/>
              <a:gd name="connsiteY35" fmla="*/ 1610963 h 1921832"/>
              <a:gd name="connsiteX36" fmla="*/ 1390650 w 1545993"/>
              <a:gd name="connsiteY36" fmla="*/ 1596675 h 1921832"/>
              <a:gd name="connsiteX37" fmla="*/ 1414462 w 1545993"/>
              <a:gd name="connsiteY37" fmla="*/ 1591913 h 1921832"/>
              <a:gd name="connsiteX38" fmla="*/ 1447800 w 1545993"/>
              <a:gd name="connsiteY38" fmla="*/ 1568100 h 1921832"/>
              <a:gd name="connsiteX39" fmla="*/ 1476375 w 1545993"/>
              <a:gd name="connsiteY39" fmla="*/ 1558575 h 1921832"/>
              <a:gd name="connsiteX40" fmla="*/ 1543050 w 1545993"/>
              <a:gd name="connsiteY40" fmla="*/ 1563338 h 1921832"/>
              <a:gd name="connsiteX41" fmla="*/ 1528762 w 1545993"/>
              <a:gd name="connsiteY41" fmla="*/ 1596675 h 1921832"/>
              <a:gd name="connsiteX42" fmla="*/ 1509712 w 1545993"/>
              <a:gd name="connsiteY42" fmla="*/ 1610963 h 1921832"/>
              <a:gd name="connsiteX43" fmla="*/ 1495425 w 1545993"/>
              <a:gd name="connsiteY43" fmla="*/ 1625250 h 1921832"/>
              <a:gd name="connsiteX44" fmla="*/ 1485900 w 1545993"/>
              <a:gd name="connsiteY44" fmla="*/ 1653825 h 1921832"/>
              <a:gd name="connsiteX45" fmla="*/ 1476375 w 1545993"/>
              <a:gd name="connsiteY45" fmla="*/ 1734788 h 1921832"/>
              <a:gd name="connsiteX46" fmla="*/ 1471612 w 1545993"/>
              <a:gd name="connsiteY46" fmla="*/ 1753838 h 1921832"/>
              <a:gd name="connsiteX47" fmla="*/ 1466850 w 1545993"/>
              <a:gd name="connsiteY47" fmla="*/ 1777650 h 1921832"/>
              <a:gd name="connsiteX48" fmla="*/ 1471612 w 1545993"/>
              <a:gd name="connsiteY48" fmla="*/ 1834800 h 1921832"/>
              <a:gd name="connsiteX49" fmla="*/ 1476375 w 1545993"/>
              <a:gd name="connsiteY49" fmla="*/ 1853850 h 1921832"/>
              <a:gd name="connsiteX50" fmla="*/ 1504950 w 1545993"/>
              <a:gd name="connsiteY50" fmla="*/ 1882425 h 1921832"/>
              <a:gd name="connsiteX51" fmla="*/ 1528762 w 1545993"/>
              <a:gd name="connsiteY51" fmla="*/ 1896713 h 1921832"/>
              <a:gd name="connsiteX52" fmla="*/ 1543050 w 1545993"/>
              <a:gd name="connsiteY52" fmla="*/ 1911000 h 1921832"/>
              <a:gd name="connsiteX53" fmla="*/ 1466850 w 1545993"/>
              <a:gd name="connsiteY53" fmla="*/ 1915763 h 1921832"/>
              <a:gd name="connsiteX54" fmla="*/ 1385887 w 1545993"/>
              <a:gd name="connsiteY54" fmla="*/ 1901475 h 1921832"/>
              <a:gd name="connsiteX55" fmla="*/ 1347787 w 1545993"/>
              <a:gd name="connsiteY55" fmla="*/ 1891950 h 1921832"/>
              <a:gd name="connsiteX56" fmla="*/ 1314450 w 1545993"/>
              <a:gd name="connsiteY56" fmla="*/ 1882425 h 1921832"/>
              <a:gd name="connsiteX57" fmla="*/ 1266825 w 1545993"/>
              <a:gd name="connsiteY57" fmla="*/ 1872900 h 1921832"/>
              <a:gd name="connsiteX58" fmla="*/ 1200150 w 1545993"/>
              <a:gd name="connsiteY58" fmla="*/ 1853850 h 1921832"/>
              <a:gd name="connsiteX59" fmla="*/ 1185862 w 1545993"/>
              <a:gd name="connsiteY59" fmla="*/ 1844325 h 1921832"/>
              <a:gd name="connsiteX60" fmla="*/ 1147762 w 1545993"/>
              <a:gd name="connsiteY60" fmla="*/ 1834800 h 1921832"/>
              <a:gd name="connsiteX61" fmla="*/ 1095375 w 1545993"/>
              <a:gd name="connsiteY61" fmla="*/ 1820513 h 1921832"/>
              <a:gd name="connsiteX62" fmla="*/ 1047750 w 1545993"/>
              <a:gd name="connsiteY62" fmla="*/ 1801463 h 1921832"/>
              <a:gd name="connsiteX63" fmla="*/ 1023937 w 1545993"/>
              <a:gd name="connsiteY63" fmla="*/ 1791938 h 1921832"/>
              <a:gd name="connsiteX64" fmla="*/ 981075 w 1545993"/>
              <a:gd name="connsiteY64" fmla="*/ 1787175 h 1921832"/>
              <a:gd name="connsiteX65" fmla="*/ 957262 w 1545993"/>
              <a:gd name="connsiteY65" fmla="*/ 1782413 h 1921832"/>
              <a:gd name="connsiteX66" fmla="*/ 866775 w 1545993"/>
              <a:gd name="connsiteY66" fmla="*/ 1772888 h 1921832"/>
              <a:gd name="connsiteX67" fmla="*/ 790575 w 1545993"/>
              <a:gd name="connsiteY67" fmla="*/ 1763363 h 1921832"/>
              <a:gd name="connsiteX68" fmla="*/ 766762 w 1545993"/>
              <a:gd name="connsiteY68" fmla="*/ 1758600 h 1921832"/>
              <a:gd name="connsiteX69" fmla="*/ 733425 w 1545993"/>
              <a:gd name="connsiteY69" fmla="*/ 1753838 h 1921832"/>
              <a:gd name="connsiteX70" fmla="*/ 552450 w 1545993"/>
              <a:gd name="connsiteY70" fmla="*/ 1739550 h 1921832"/>
              <a:gd name="connsiteX71" fmla="*/ 576262 w 1545993"/>
              <a:gd name="connsiteY71" fmla="*/ 1710975 h 1921832"/>
              <a:gd name="connsiteX72" fmla="*/ 590550 w 1545993"/>
              <a:gd name="connsiteY72" fmla="*/ 1701450 h 1921832"/>
              <a:gd name="connsiteX73" fmla="*/ 600075 w 1545993"/>
              <a:gd name="connsiteY73" fmla="*/ 1682400 h 1921832"/>
              <a:gd name="connsiteX74" fmla="*/ 604837 w 1545993"/>
              <a:gd name="connsiteY74" fmla="*/ 1658588 h 1921832"/>
              <a:gd name="connsiteX75" fmla="*/ 628650 w 1545993"/>
              <a:gd name="connsiteY75" fmla="*/ 1653825 h 1921832"/>
              <a:gd name="connsiteX76" fmla="*/ 671512 w 1545993"/>
              <a:gd name="connsiteY76" fmla="*/ 1658588 h 1921832"/>
              <a:gd name="connsiteX77" fmla="*/ 690562 w 1545993"/>
              <a:gd name="connsiteY77" fmla="*/ 1663350 h 1921832"/>
              <a:gd name="connsiteX78" fmla="*/ 723900 w 1545993"/>
              <a:gd name="connsiteY78" fmla="*/ 1668113 h 1921832"/>
              <a:gd name="connsiteX79" fmla="*/ 766762 w 1545993"/>
              <a:gd name="connsiteY79" fmla="*/ 1663350 h 1921832"/>
              <a:gd name="connsiteX80" fmla="*/ 752475 w 1545993"/>
              <a:gd name="connsiteY80" fmla="*/ 1649063 h 1921832"/>
              <a:gd name="connsiteX81" fmla="*/ 700087 w 1545993"/>
              <a:gd name="connsiteY81" fmla="*/ 1634775 h 1921832"/>
              <a:gd name="connsiteX82" fmla="*/ 681037 w 1545993"/>
              <a:gd name="connsiteY82" fmla="*/ 1625250 h 1921832"/>
              <a:gd name="connsiteX83" fmla="*/ 657225 w 1545993"/>
              <a:gd name="connsiteY83" fmla="*/ 1615725 h 1921832"/>
              <a:gd name="connsiteX84" fmla="*/ 614362 w 1545993"/>
              <a:gd name="connsiteY84" fmla="*/ 1582388 h 1921832"/>
              <a:gd name="connsiteX85" fmla="*/ 604837 w 1545993"/>
              <a:gd name="connsiteY85" fmla="*/ 1568100 h 1921832"/>
              <a:gd name="connsiteX86" fmla="*/ 609600 w 1545993"/>
              <a:gd name="connsiteY86" fmla="*/ 1530000 h 1921832"/>
              <a:gd name="connsiteX87" fmla="*/ 666750 w 1545993"/>
              <a:gd name="connsiteY87" fmla="*/ 1525238 h 1921832"/>
              <a:gd name="connsiteX88" fmla="*/ 633412 w 1545993"/>
              <a:gd name="connsiteY88" fmla="*/ 1491900 h 1921832"/>
              <a:gd name="connsiteX89" fmla="*/ 671512 w 1545993"/>
              <a:gd name="connsiteY89" fmla="*/ 1472850 h 1921832"/>
              <a:gd name="connsiteX90" fmla="*/ 690562 w 1545993"/>
              <a:gd name="connsiteY90" fmla="*/ 1468088 h 1921832"/>
              <a:gd name="connsiteX91" fmla="*/ 728662 w 1545993"/>
              <a:gd name="connsiteY91" fmla="*/ 1444275 h 1921832"/>
              <a:gd name="connsiteX92" fmla="*/ 738187 w 1545993"/>
              <a:gd name="connsiteY92" fmla="*/ 1429988 h 1921832"/>
              <a:gd name="connsiteX93" fmla="*/ 742950 w 1545993"/>
              <a:gd name="connsiteY93" fmla="*/ 1410938 h 1921832"/>
              <a:gd name="connsiteX94" fmla="*/ 728662 w 1545993"/>
              <a:gd name="connsiteY94" fmla="*/ 1368075 h 1921832"/>
              <a:gd name="connsiteX95" fmla="*/ 742950 w 1545993"/>
              <a:gd name="connsiteY95" fmla="*/ 1349025 h 1921832"/>
              <a:gd name="connsiteX96" fmla="*/ 762000 w 1545993"/>
              <a:gd name="connsiteY96" fmla="*/ 1339500 h 1921832"/>
              <a:gd name="connsiteX97" fmla="*/ 795337 w 1545993"/>
              <a:gd name="connsiteY97" fmla="*/ 1310925 h 1921832"/>
              <a:gd name="connsiteX98" fmla="*/ 795337 w 1545993"/>
              <a:gd name="connsiteY98" fmla="*/ 1277588 h 1921832"/>
              <a:gd name="connsiteX99" fmla="*/ 766762 w 1545993"/>
              <a:gd name="connsiteY99" fmla="*/ 1272825 h 1921832"/>
              <a:gd name="connsiteX100" fmla="*/ 695325 w 1545993"/>
              <a:gd name="connsiteY100" fmla="*/ 1291875 h 1921832"/>
              <a:gd name="connsiteX101" fmla="*/ 671512 w 1545993"/>
              <a:gd name="connsiteY101" fmla="*/ 1339500 h 1921832"/>
              <a:gd name="connsiteX102" fmla="*/ 666750 w 1545993"/>
              <a:gd name="connsiteY102" fmla="*/ 1363313 h 1921832"/>
              <a:gd name="connsiteX103" fmla="*/ 657225 w 1545993"/>
              <a:gd name="connsiteY103" fmla="*/ 1382363 h 1921832"/>
              <a:gd name="connsiteX104" fmla="*/ 652462 w 1545993"/>
              <a:gd name="connsiteY104" fmla="*/ 1396650 h 1921832"/>
              <a:gd name="connsiteX105" fmla="*/ 647700 w 1545993"/>
              <a:gd name="connsiteY105" fmla="*/ 1425225 h 1921832"/>
              <a:gd name="connsiteX106" fmla="*/ 614362 w 1545993"/>
              <a:gd name="connsiteY106" fmla="*/ 1396650 h 1921832"/>
              <a:gd name="connsiteX107" fmla="*/ 595312 w 1545993"/>
              <a:gd name="connsiteY107" fmla="*/ 1406175 h 1921832"/>
              <a:gd name="connsiteX108" fmla="*/ 581025 w 1545993"/>
              <a:gd name="connsiteY108" fmla="*/ 1434750 h 1921832"/>
              <a:gd name="connsiteX109" fmla="*/ 557212 w 1545993"/>
              <a:gd name="connsiteY109" fmla="*/ 1525238 h 1921832"/>
              <a:gd name="connsiteX110" fmla="*/ 542925 w 1545993"/>
              <a:gd name="connsiteY110" fmla="*/ 1530000 h 1921832"/>
              <a:gd name="connsiteX111" fmla="*/ 514350 w 1545993"/>
              <a:gd name="connsiteY111" fmla="*/ 1544288 h 1921832"/>
              <a:gd name="connsiteX112" fmla="*/ 500062 w 1545993"/>
              <a:gd name="connsiteY112" fmla="*/ 1553813 h 1921832"/>
              <a:gd name="connsiteX113" fmla="*/ 476250 w 1545993"/>
              <a:gd name="connsiteY113" fmla="*/ 1558575 h 1921832"/>
              <a:gd name="connsiteX114" fmla="*/ 476250 w 1545993"/>
              <a:gd name="connsiteY114" fmla="*/ 1510950 h 1921832"/>
              <a:gd name="connsiteX115" fmla="*/ 509587 w 1545993"/>
              <a:gd name="connsiteY115" fmla="*/ 1453800 h 1921832"/>
              <a:gd name="connsiteX116" fmla="*/ 523875 w 1545993"/>
              <a:gd name="connsiteY116" fmla="*/ 1420463 h 1921832"/>
              <a:gd name="connsiteX117" fmla="*/ 533400 w 1545993"/>
              <a:gd name="connsiteY117" fmla="*/ 1391888 h 1921832"/>
              <a:gd name="connsiteX118" fmla="*/ 538162 w 1545993"/>
              <a:gd name="connsiteY118" fmla="*/ 1368075 h 1921832"/>
              <a:gd name="connsiteX119" fmla="*/ 547687 w 1545993"/>
              <a:gd name="connsiteY119" fmla="*/ 1334738 h 1921832"/>
              <a:gd name="connsiteX120" fmla="*/ 557212 w 1545993"/>
              <a:gd name="connsiteY120" fmla="*/ 1272825 h 1921832"/>
              <a:gd name="connsiteX121" fmla="*/ 571500 w 1545993"/>
              <a:gd name="connsiteY121" fmla="*/ 1258538 h 1921832"/>
              <a:gd name="connsiteX122" fmla="*/ 600075 w 1545993"/>
              <a:gd name="connsiteY122" fmla="*/ 1234725 h 1921832"/>
              <a:gd name="connsiteX123" fmla="*/ 671512 w 1545993"/>
              <a:gd name="connsiteY123" fmla="*/ 1239488 h 1921832"/>
              <a:gd name="connsiteX124" fmla="*/ 657225 w 1545993"/>
              <a:gd name="connsiteY124" fmla="*/ 1225200 h 1921832"/>
              <a:gd name="connsiteX125" fmla="*/ 623887 w 1545993"/>
              <a:gd name="connsiteY125" fmla="*/ 1215675 h 1921832"/>
              <a:gd name="connsiteX126" fmla="*/ 600075 w 1545993"/>
              <a:gd name="connsiteY126" fmla="*/ 1182338 h 1921832"/>
              <a:gd name="connsiteX127" fmla="*/ 609600 w 1545993"/>
              <a:gd name="connsiteY127" fmla="*/ 1168050 h 1921832"/>
              <a:gd name="connsiteX128" fmla="*/ 642937 w 1545993"/>
              <a:gd name="connsiteY128" fmla="*/ 1177575 h 1921832"/>
              <a:gd name="connsiteX129" fmla="*/ 657225 w 1545993"/>
              <a:gd name="connsiteY129" fmla="*/ 1187100 h 1921832"/>
              <a:gd name="connsiteX130" fmla="*/ 690562 w 1545993"/>
              <a:gd name="connsiteY130" fmla="*/ 1144238 h 1921832"/>
              <a:gd name="connsiteX131" fmla="*/ 714375 w 1545993"/>
              <a:gd name="connsiteY131" fmla="*/ 1129950 h 1921832"/>
              <a:gd name="connsiteX132" fmla="*/ 733425 w 1545993"/>
              <a:gd name="connsiteY132" fmla="*/ 1120425 h 1921832"/>
              <a:gd name="connsiteX133" fmla="*/ 738187 w 1545993"/>
              <a:gd name="connsiteY133" fmla="*/ 1101375 h 1921832"/>
              <a:gd name="connsiteX134" fmla="*/ 752475 w 1545993"/>
              <a:gd name="connsiteY134" fmla="*/ 1087088 h 1921832"/>
              <a:gd name="connsiteX135" fmla="*/ 733425 w 1545993"/>
              <a:gd name="connsiteY135" fmla="*/ 1072800 h 1921832"/>
              <a:gd name="connsiteX136" fmla="*/ 685800 w 1545993"/>
              <a:gd name="connsiteY136" fmla="*/ 1053750 h 1921832"/>
              <a:gd name="connsiteX137" fmla="*/ 671512 w 1545993"/>
              <a:gd name="connsiteY137" fmla="*/ 1039463 h 1921832"/>
              <a:gd name="connsiteX138" fmla="*/ 628650 w 1545993"/>
              <a:gd name="connsiteY138" fmla="*/ 1044225 h 1921832"/>
              <a:gd name="connsiteX139" fmla="*/ 600075 w 1545993"/>
              <a:gd name="connsiteY139" fmla="*/ 1087088 h 1921832"/>
              <a:gd name="connsiteX140" fmla="*/ 590550 w 1545993"/>
              <a:gd name="connsiteY140" fmla="*/ 1134713 h 1921832"/>
              <a:gd name="connsiteX141" fmla="*/ 571500 w 1545993"/>
              <a:gd name="connsiteY141" fmla="*/ 1129950 h 1921832"/>
              <a:gd name="connsiteX142" fmla="*/ 538162 w 1545993"/>
              <a:gd name="connsiteY142" fmla="*/ 1106138 h 1921832"/>
              <a:gd name="connsiteX143" fmla="*/ 514350 w 1545993"/>
              <a:gd name="connsiteY143" fmla="*/ 1115663 h 1921832"/>
              <a:gd name="connsiteX144" fmla="*/ 509587 w 1545993"/>
              <a:gd name="connsiteY144" fmla="*/ 1129950 h 1921832"/>
              <a:gd name="connsiteX145" fmla="*/ 490537 w 1545993"/>
              <a:gd name="connsiteY145" fmla="*/ 1134713 h 1921832"/>
              <a:gd name="connsiteX146" fmla="*/ 457200 w 1545993"/>
              <a:gd name="connsiteY146" fmla="*/ 1139475 h 1921832"/>
              <a:gd name="connsiteX147" fmla="*/ 438150 w 1545993"/>
              <a:gd name="connsiteY147" fmla="*/ 1149000 h 1921832"/>
              <a:gd name="connsiteX148" fmla="*/ 404812 w 1545993"/>
              <a:gd name="connsiteY148" fmla="*/ 1187100 h 1921832"/>
              <a:gd name="connsiteX149" fmla="*/ 400050 w 1545993"/>
              <a:gd name="connsiteY149" fmla="*/ 1201388 h 1921832"/>
              <a:gd name="connsiteX150" fmla="*/ 376237 w 1545993"/>
              <a:gd name="connsiteY150" fmla="*/ 1239488 h 1921832"/>
              <a:gd name="connsiteX151" fmla="*/ 357187 w 1545993"/>
              <a:gd name="connsiteY151" fmla="*/ 1244250 h 1921832"/>
              <a:gd name="connsiteX152" fmla="*/ 342900 w 1545993"/>
              <a:gd name="connsiteY152" fmla="*/ 1239488 h 1921832"/>
              <a:gd name="connsiteX153" fmla="*/ 309562 w 1545993"/>
              <a:gd name="connsiteY153" fmla="*/ 1220438 h 1921832"/>
              <a:gd name="connsiteX154" fmla="*/ 314325 w 1545993"/>
              <a:gd name="connsiteY154" fmla="*/ 1187100 h 1921832"/>
              <a:gd name="connsiteX155" fmla="*/ 347662 w 1545993"/>
              <a:gd name="connsiteY155" fmla="*/ 1163288 h 1921832"/>
              <a:gd name="connsiteX156" fmla="*/ 366712 w 1545993"/>
              <a:gd name="connsiteY156" fmla="*/ 1139475 h 1921832"/>
              <a:gd name="connsiteX157" fmla="*/ 381000 w 1545993"/>
              <a:gd name="connsiteY157" fmla="*/ 1106138 h 1921832"/>
              <a:gd name="connsiteX158" fmla="*/ 390525 w 1545993"/>
              <a:gd name="connsiteY158" fmla="*/ 1091850 h 1921832"/>
              <a:gd name="connsiteX159" fmla="*/ 404812 w 1545993"/>
              <a:gd name="connsiteY159" fmla="*/ 1082325 h 1921832"/>
              <a:gd name="connsiteX160" fmla="*/ 409575 w 1545993"/>
              <a:gd name="connsiteY160" fmla="*/ 1068038 h 1921832"/>
              <a:gd name="connsiteX161" fmla="*/ 347662 w 1545993"/>
              <a:gd name="connsiteY161" fmla="*/ 1048988 h 1921832"/>
              <a:gd name="connsiteX162" fmla="*/ 333375 w 1545993"/>
              <a:gd name="connsiteY162" fmla="*/ 1034700 h 1921832"/>
              <a:gd name="connsiteX163" fmla="*/ 314325 w 1545993"/>
              <a:gd name="connsiteY163" fmla="*/ 1010888 h 1921832"/>
              <a:gd name="connsiteX164" fmla="*/ 300037 w 1545993"/>
              <a:gd name="connsiteY164" fmla="*/ 1015650 h 1921832"/>
              <a:gd name="connsiteX165" fmla="*/ 295275 w 1545993"/>
              <a:gd name="connsiteY165" fmla="*/ 1048988 h 1921832"/>
              <a:gd name="connsiteX166" fmla="*/ 285750 w 1545993"/>
              <a:gd name="connsiteY166" fmla="*/ 1072800 h 1921832"/>
              <a:gd name="connsiteX167" fmla="*/ 295275 w 1545993"/>
              <a:gd name="connsiteY167" fmla="*/ 1096613 h 1921832"/>
              <a:gd name="connsiteX168" fmla="*/ 266700 w 1545993"/>
              <a:gd name="connsiteY168" fmla="*/ 1101375 h 1921832"/>
              <a:gd name="connsiteX169" fmla="*/ 285750 w 1545993"/>
              <a:gd name="connsiteY169" fmla="*/ 1134713 h 1921832"/>
              <a:gd name="connsiteX170" fmla="*/ 280987 w 1545993"/>
              <a:gd name="connsiteY170" fmla="*/ 1172813 h 1921832"/>
              <a:gd name="connsiteX171" fmla="*/ 252412 w 1545993"/>
              <a:gd name="connsiteY171" fmla="*/ 1191863 h 1921832"/>
              <a:gd name="connsiteX172" fmla="*/ 242887 w 1545993"/>
              <a:gd name="connsiteY172" fmla="*/ 1206150 h 1921832"/>
              <a:gd name="connsiteX173" fmla="*/ 219075 w 1545993"/>
              <a:gd name="connsiteY173" fmla="*/ 1210913 h 1921832"/>
              <a:gd name="connsiteX174" fmla="*/ 204787 w 1545993"/>
              <a:gd name="connsiteY174" fmla="*/ 1215675 h 1921832"/>
              <a:gd name="connsiteX175" fmla="*/ 185737 w 1545993"/>
              <a:gd name="connsiteY175" fmla="*/ 1220438 h 1921832"/>
              <a:gd name="connsiteX176" fmla="*/ 152400 w 1545993"/>
              <a:gd name="connsiteY176" fmla="*/ 1215675 h 1921832"/>
              <a:gd name="connsiteX177" fmla="*/ 119062 w 1545993"/>
              <a:gd name="connsiteY177" fmla="*/ 1201388 h 1921832"/>
              <a:gd name="connsiteX178" fmla="*/ 104775 w 1545993"/>
              <a:gd name="connsiteY178" fmla="*/ 1196625 h 1921832"/>
              <a:gd name="connsiteX179" fmla="*/ 90487 w 1545993"/>
              <a:gd name="connsiteY179" fmla="*/ 1182338 h 1921832"/>
              <a:gd name="connsiteX180" fmla="*/ 47625 w 1545993"/>
              <a:gd name="connsiteY180" fmla="*/ 1158525 h 1921832"/>
              <a:gd name="connsiteX181" fmla="*/ 14287 w 1545993"/>
              <a:gd name="connsiteY181" fmla="*/ 1149000 h 1921832"/>
              <a:gd name="connsiteX182" fmla="*/ 0 w 1545993"/>
              <a:gd name="connsiteY182" fmla="*/ 1139475 h 1921832"/>
              <a:gd name="connsiteX183" fmla="*/ 9525 w 1545993"/>
              <a:gd name="connsiteY183" fmla="*/ 1115663 h 1921832"/>
              <a:gd name="connsiteX184" fmla="*/ 38100 w 1545993"/>
              <a:gd name="connsiteY184" fmla="*/ 1077563 h 1921832"/>
              <a:gd name="connsiteX185" fmla="*/ 33337 w 1545993"/>
              <a:gd name="connsiteY185" fmla="*/ 1039463 h 1921832"/>
              <a:gd name="connsiteX186" fmla="*/ 9525 w 1545993"/>
              <a:gd name="connsiteY186" fmla="*/ 1001363 h 1921832"/>
              <a:gd name="connsiteX187" fmla="*/ 9525 w 1545993"/>
              <a:gd name="connsiteY187" fmla="*/ 968025 h 1921832"/>
              <a:gd name="connsiteX188" fmla="*/ 28575 w 1545993"/>
              <a:gd name="connsiteY188" fmla="*/ 953738 h 1921832"/>
              <a:gd name="connsiteX189" fmla="*/ 52387 w 1545993"/>
              <a:gd name="connsiteY189" fmla="*/ 920400 h 1921832"/>
              <a:gd name="connsiteX190" fmla="*/ 47625 w 1545993"/>
              <a:gd name="connsiteY190" fmla="*/ 863250 h 1921832"/>
              <a:gd name="connsiteX191" fmla="*/ 104775 w 1545993"/>
              <a:gd name="connsiteY191" fmla="*/ 815625 h 1921832"/>
              <a:gd name="connsiteX192" fmla="*/ 123825 w 1545993"/>
              <a:gd name="connsiteY192" fmla="*/ 801338 h 1921832"/>
              <a:gd name="connsiteX193" fmla="*/ 142875 w 1545993"/>
              <a:gd name="connsiteY193" fmla="*/ 796575 h 1921832"/>
              <a:gd name="connsiteX194" fmla="*/ 157162 w 1545993"/>
              <a:gd name="connsiteY194" fmla="*/ 791813 h 1921832"/>
              <a:gd name="connsiteX195" fmla="*/ 176212 w 1545993"/>
              <a:gd name="connsiteY195" fmla="*/ 787050 h 1921832"/>
              <a:gd name="connsiteX196" fmla="*/ 266700 w 1545993"/>
              <a:gd name="connsiteY196" fmla="*/ 758475 h 1921832"/>
              <a:gd name="connsiteX197" fmla="*/ 280987 w 1545993"/>
              <a:gd name="connsiteY197" fmla="*/ 744188 h 1921832"/>
              <a:gd name="connsiteX198" fmla="*/ 333375 w 1545993"/>
              <a:gd name="connsiteY198" fmla="*/ 706088 h 1921832"/>
              <a:gd name="connsiteX199" fmla="*/ 423862 w 1545993"/>
              <a:gd name="connsiteY199" fmla="*/ 710850 h 1921832"/>
              <a:gd name="connsiteX200" fmla="*/ 447675 w 1545993"/>
              <a:gd name="connsiteY200" fmla="*/ 715613 h 1921832"/>
              <a:gd name="connsiteX201" fmla="*/ 461962 w 1545993"/>
              <a:gd name="connsiteY201" fmla="*/ 706088 h 1921832"/>
              <a:gd name="connsiteX202" fmla="*/ 495300 w 1545993"/>
              <a:gd name="connsiteY202" fmla="*/ 667988 h 1921832"/>
              <a:gd name="connsiteX203" fmla="*/ 504825 w 1545993"/>
              <a:gd name="connsiteY203" fmla="*/ 644175 h 1921832"/>
              <a:gd name="connsiteX204" fmla="*/ 509587 w 1545993"/>
              <a:gd name="connsiteY204" fmla="*/ 596550 h 1921832"/>
              <a:gd name="connsiteX205" fmla="*/ 533400 w 1545993"/>
              <a:gd name="connsiteY205" fmla="*/ 582263 h 1921832"/>
              <a:gd name="connsiteX206" fmla="*/ 576262 w 1545993"/>
              <a:gd name="connsiteY206" fmla="*/ 563213 h 1921832"/>
              <a:gd name="connsiteX207" fmla="*/ 609600 w 1545993"/>
              <a:gd name="connsiteY207" fmla="*/ 558450 h 1921832"/>
              <a:gd name="connsiteX208" fmla="*/ 628650 w 1545993"/>
              <a:gd name="connsiteY208" fmla="*/ 544163 h 1921832"/>
              <a:gd name="connsiteX209" fmla="*/ 652462 w 1545993"/>
              <a:gd name="connsiteY209" fmla="*/ 529875 h 1921832"/>
              <a:gd name="connsiteX210" fmla="*/ 666750 w 1545993"/>
              <a:gd name="connsiteY210" fmla="*/ 515588 h 1921832"/>
              <a:gd name="connsiteX211" fmla="*/ 695325 w 1545993"/>
              <a:gd name="connsiteY211" fmla="*/ 477488 h 1921832"/>
              <a:gd name="connsiteX212" fmla="*/ 714375 w 1545993"/>
              <a:gd name="connsiteY212" fmla="*/ 444150 h 1921832"/>
              <a:gd name="connsiteX213" fmla="*/ 723900 w 1545993"/>
              <a:gd name="connsiteY213" fmla="*/ 401288 h 1921832"/>
              <a:gd name="connsiteX214" fmla="*/ 733425 w 1545993"/>
              <a:gd name="connsiteY214" fmla="*/ 387000 h 1921832"/>
              <a:gd name="connsiteX215" fmla="*/ 742950 w 1545993"/>
              <a:gd name="connsiteY215" fmla="*/ 286988 h 1921832"/>
              <a:gd name="connsiteX216" fmla="*/ 752475 w 1545993"/>
              <a:gd name="connsiteY216" fmla="*/ 220313 h 1921832"/>
              <a:gd name="connsiteX217" fmla="*/ 785812 w 1545993"/>
              <a:gd name="connsiteY217" fmla="*/ 172688 h 1921832"/>
              <a:gd name="connsiteX218" fmla="*/ 795337 w 1545993"/>
              <a:gd name="connsiteY218" fmla="*/ 158400 h 1921832"/>
              <a:gd name="connsiteX219" fmla="*/ 823912 w 1545993"/>
              <a:gd name="connsiteY219" fmla="*/ 115538 h 1921832"/>
              <a:gd name="connsiteX220" fmla="*/ 838200 w 1545993"/>
              <a:gd name="connsiteY220" fmla="*/ 110775 h 1921832"/>
              <a:gd name="connsiteX221" fmla="*/ 862012 w 1545993"/>
              <a:gd name="connsiteY221" fmla="*/ 120300 h 1921832"/>
              <a:gd name="connsiteX222" fmla="*/ 876300 w 1545993"/>
              <a:gd name="connsiteY222" fmla="*/ 129825 h 1921832"/>
              <a:gd name="connsiteX223" fmla="*/ 895350 w 1545993"/>
              <a:gd name="connsiteY223" fmla="*/ 120300 h 1921832"/>
              <a:gd name="connsiteX224" fmla="*/ 928687 w 1545993"/>
              <a:gd name="connsiteY224" fmla="*/ 82200 h 1921832"/>
              <a:gd name="connsiteX225" fmla="*/ 942975 w 1545993"/>
              <a:gd name="connsiteY225" fmla="*/ 67913 h 1921832"/>
              <a:gd name="connsiteX226" fmla="*/ 952500 w 1545993"/>
              <a:gd name="connsiteY226" fmla="*/ 48863 h 1921832"/>
              <a:gd name="connsiteX227" fmla="*/ 971550 w 1545993"/>
              <a:gd name="connsiteY227" fmla="*/ 10763 h 1921832"/>
              <a:gd name="connsiteX228" fmla="*/ 971550 w 1545993"/>
              <a:gd name="connsiteY228" fmla="*/ 6000 h 1921832"/>
              <a:gd name="connsiteX0" fmla="*/ 971550 w 1545993"/>
              <a:gd name="connsiteY0" fmla="*/ 6000 h 1921832"/>
              <a:gd name="connsiteX1" fmla="*/ 990599 w 1545993"/>
              <a:gd name="connsiteY1" fmla="*/ 86963 h 1921832"/>
              <a:gd name="connsiteX2" fmla="*/ 1023937 w 1545993"/>
              <a:gd name="connsiteY2" fmla="*/ 277463 h 1921832"/>
              <a:gd name="connsiteX3" fmla="*/ 1050131 w 1545993"/>
              <a:gd name="connsiteY3" fmla="*/ 336994 h 1921832"/>
              <a:gd name="connsiteX4" fmla="*/ 1104900 w 1545993"/>
              <a:gd name="connsiteY4" fmla="*/ 434625 h 1921832"/>
              <a:gd name="connsiteX5" fmla="*/ 1123950 w 1545993"/>
              <a:gd name="connsiteY5" fmla="*/ 467963 h 1921832"/>
              <a:gd name="connsiteX6" fmla="*/ 1128712 w 1545993"/>
              <a:gd name="connsiteY6" fmla="*/ 487013 h 1921832"/>
              <a:gd name="connsiteX7" fmla="*/ 1152525 w 1545993"/>
              <a:gd name="connsiteY7" fmla="*/ 506063 h 1921832"/>
              <a:gd name="connsiteX8" fmla="*/ 1185862 w 1545993"/>
              <a:gd name="connsiteY8" fmla="*/ 544163 h 1921832"/>
              <a:gd name="connsiteX9" fmla="*/ 1228725 w 1545993"/>
              <a:gd name="connsiteY9" fmla="*/ 582263 h 1921832"/>
              <a:gd name="connsiteX10" fmla="*/ 1200150 w 1545993"/>
              <a:gd name="connsiteY10" fmla="*/ 620363 h 1921832"/>
              <a:gd name="connsiteX11" fmla="*/ 1181100 w 1545993"/>
              <a:gd name="connsiteY11" fmla="*/ 648938 h 1921832"/>
              <a:gd name="connsiteX12" fmla="*/ 1185862 w 1545993"/>
              <a:gd name="connsiteY12" fmla="*/ 672750 h 1921832"/>
              <a:gd name="connsiteX13" fmla="*/ 1219200 w 1545993"/>
              <a:gd name="connsiteY13" fmla="*/ 691800 h 1921832"/>
              <a:gd name="connsiteX14" fmla="*/ 1228725 w 1545993"/>
              <a:gd name="connsiteY14" fmla="*/ 715613 h 1921832"/>
              <a:gd name="connsiteX15" fmla="*/ 1223962 w 1545993"/>
              <a:gd name="connsiteY15" fmla="*/ 739425 h 1921832"/>
              <a:gd name="connsiteX16" fmla="*/ 1209675 w 1545993"/>
              <a:gd name="connsiteY16" fmla="*/ 758475 h 1921832"/>
              <a:gd name="connsiteX17" fmla="*/ 1200150 w 1545993"/>
              <a:gd name="connsiteY17" fmla="*/ 772763 h 1921832"/>
              <a:gd name="connsiteX18" fmla="*/ 1195387 w 1545993"/>
              <a:gd name="connsiteY18" fmla="*/ 787050 h 1921832"/>
              <a:gd name="connsiteX19" fmla="*/ 1181100 w 1545993"/>
              <a:gd name="connsiteY19" fmla="*/ 820388 h 1921832"/>
              <a:gd name="connsiteX20" fmla="*/ 1190625 w 1545993"/>
              <a:gd name="connsiteY20" fmla="*/ 844200 h 1921832"/>
              <a:gd name="connsiteX21" fmla="*/ 1228725 w 1545993"/>
              <a:gd name="connsiteY21" fmla="*/ 877538 h 1921832"/>
              <a:gd name="connsiteX22" fmla="*/ 1233487 w 1545993"/>
              <a:gd name="connsiteY22" fmla="*/ 1001363 h 1921832"/>
              <a:gd name="connsiteX23" fmla="*/ 1223962 w 1545993"/>
              <a:gd name="connsiteY23" fmla="*/ 1020413 h 1921832"/>
              <a:gd name="connsiteX24" fmla="*/ 1214437 w 1545993"/>
              <a:gd name="connsiteY24" fmla="*/ 1058513 h 1921832"/>
              <a:gd name="connsiteX25" fmla="*/ 1204912 w 1545993"/>
              <a:gd name="connsiteY25" fmla="*/ 1191863 h 1921832"/>
              <a:gd name="connsiteX26" fmla="*/ 1214437 w 1545993"/>
              <a:gd name="connsiteY26" fmla="*/ 1244250 h 1921832"/>
              <a:gd name="connsiteX27" fmla="*/ 1238250 w 1545993"/>
              <a:gd name="connsiteY27" fmla="*/ 1249013 h 1921832"/>
              <a:gd name="connsiteX28" fmla="*/ 1257300 w 1545993"/>
              <a:gd name="connsiteY28" fmla="*/ 1258538 h 1921832"/>
              <a:gd name="connsiteX29" fmla="*/ 1281112 w 1545993"/>
              <a:gd name="connsiteY29" fmla="*/ 1272825 h 1921832"/>
              <a:gd name="connsiteX30" fmla="*/ 1295400 w 1545993"/>
              <a:gd name="connsiteY30" fmla="*/ 1282350 h 1921832"/>
              <a:gd name="connsiteX31" fmla="*/ 1309687 w 1545993"/>
              <a:gd name="connsiteY31" fmla="*/ 1287113 h 1921832"/>
              <a:gd name="connsiteX32" fmla="*/ 1347787 w 1545993"/>
              <a:gd name="connsiteY32" fmla="*/ 1339500 h 1921832"/>
              <a:gd name="connsiteX33" fmla="*/ 1352550 w 1545993"/>
              <a:gd name="connsiteY33" fmla="*/ 1377600 h 1921832"/>
              <a:gd name="connsiteX34" fmla="*/ 1366837 w 1545993"/>
              <a:gd name="connsiteY34" fmla="*/ 1610963 h 1921832"/>
              <a:gd name="connsiteX35" fmla="*/ 1390650 w 1545993"/>
              <a:gd name="connsiteY35" fmla="*/ 1596675 h 1921832"/>
              <a:gd name="connsiteX36" fmla="*/ 1414462 w 1545993"/>
              <a:gd name="connsiteY36" fmla="*/ 1591913 h 1921832"/>
              <a:gd name="connsiteX37" fmla="*/ 1447800 w 1545993"/>
              <a:gd name="connsiteY37" fmla="*/ 1568100 h 1921832"/>
              <a:gd name="connsiteX38" fmla="*/ 1476375 w 1545993"/>
              <a:gd name="connsiteY38" fmla="*/ 1558575 h 1921832"/>
              <a:gd name="connsiteX39" fmla="*/ 1543050 w 1545993"/>
              <a:gd name="connsiteY39" fmla="*/ 1563338 h 1921832"/>
              <a:gd name="connsiteX40" fmla="*/ 1528762 w 1545993"/>
              <a:gd name="connsiteY40" fmla="*/ 1596675 h 1921832"/>
              <a:gd name="connsiteX41" fmla="*/ 1509712 w 1545993"/>
              <a:gd name="connsiteY41" fmla="*/ 1610963 h 1921832"/>
              <a:gd name="connsiteX42" fmla="*/ 1495425 w 1545993"/>
              <a:gd name="connsiteY42" fmla="*/ 1625250 h 1921832"/>
              <a:gd name="connsiteX43" fmla="*/ 1485900 w 1545993"/>
              <a:gd name="connsiteY43" fmla="*/ 1653825 h 1921832"/>
              <a:gd name="connsiteX44" fmla="*/ 1476375 w 1545993"/>
              <a:gd name="connsiteY44" fmla="*/ 1734788 h 1921832"/>
              <a:gd name="connsiteX45" fmla="*/ 1471612 w 1545993"/>
              <a:gd name="connsiteY45" fmla="*/ 1753838 h 1921832"/>
              <a:gd name="connsiteX46" fmla="*/ 1466850 w 1545993"/>
              <a:gd name="connsiteY46" fmla="*/ 1777650 h 1921832"/>
              <a:gd name="connsiteX47" fmla="*/ 1471612 w 1545993"/>
              <a:gd name="connsiteY47" fmla="*/ 1834800 h 1921832"/>
              <a:gd name="connsiteX48" fmla="*/ 1476375 w 1545993"/>
              <a:gd name="connsiteY48" fmla="*/ 1853850 h 1921832"/>
              <a:gd name="connsiteX49" fmla="*/ 1504950 w 1545993"/>
              <a:gd name="connsiteY49" fmla="*/ 1882425 h 1921832"/>
              <a:gd name="connsiteX50" fmla="*/ 1528762 w 1545993"/>
              <a:gd name="connsiteY50" fmla="*/ 1896713 h 1921832"/>
              <a:gd name="connsiteX51" fmla="*/ 1543050 w 1545993"/>
              <a:gd name="connsiteY51" fmla="*/ 1911000 h 1921832"/>
              <a:gd name="connsiteX52" fmla="*/ 1466850 w 1545993"/>
              <a:gd name="connsiteY52" fmla="*/ 1915763 h 1921832"/>
              <a:gd name="connsiteX53" fmla="*/ 1385887 w 1545993"/>
              <a:gd name="connsiteY53" fmla="*/ 1901475 h 1921832"/>
              <a:gd name="connsiteX54" fmla="*/ 1347787 w 1545993"/>
              <a:gd name="connsiteY54" fmla="*/ 1891950 h 1921832"/>
              <a:gd name="connsiteX55" fmla="*/ 1314450 w 1545993"/>
              <a:gd name="connsiteY55" fmla="*/ 1882425 h 1921832"/>
              <a:gd name="connsiteX56" fmla="*/ 1266825 w 1545993"/>
              <a:gd name="connsiteY56" fmla="*/ 1872900 h 1921832"/>
              <a:gd name="connsiteX57" fmla="*/ 1200150 w 1545993"/>
              <a:gd name="connsiteY57" fmla="*/ 1853850 h 1921832"/>
              <a:gd name="connsiteX58" fmla="*/ 1185862 w 1545993"/>
              <a:gd name="connsiteY58" fmla="*/ 1844325 h 1921832"/>
              <a:gd name="connsiteX59" fmla="*/ 1147762 w 1545993"/>
              <a:gd name="connsiteY59" fmla="*/ 1834800 h 1921832"/>
              <a:gd name="connsiteX60" fmla="*/ 1095375 w 1545993"/>
              <a:gd name="connsiteY60" fmla="*/ 1820513 h 1921832"/>
              <a:gd name="connsiteX61" fmla="*/ 1047750 w 1545993"/>
              <a:gd name="connsiteY61" fmla="*/ 1801463 h 1921832"/>
              <a:gd name="connsiteX62" fmla="*/ 1023937 w 1545993"/>
              <a:gd name="connsiteY62" fmla="*/ 1791938 h 1921832"/>
              <a:gd name="connsiteX63" fmla="*/ 981075 w 1545993"/>
              <a:gd name="connsiteY63" fmla="*/ 1787175 h 1921832"/>
              <a:gd name="connsiteX64" fmla="*/ 957262 w 1545993"/>
              <a:gd name="connsiteY64" fmla="*/ 1782413 h 1921832"/>
              <a:gd name="connsiteX65" fmla="*/ 866775 w 1545993"/>
              <a:gd name="connsiteY65" fmla="*/ 1772888 h 1921832"/>
              <a:gd name="connsiteX66" fmla="*/ 790575 w 1545993"/>
              <a:gd name="connsiteY66" fmla="*/ 1763363 h 1921832"/>
              <a:gd name="connsiteX67" fmla="*/ 766762 w 1545993"/>
              <a:gd name="connsiteY67" fmla="*/ 1758600 h 1921832"/>
              <a:gd name="connsiteX68" fmla="*/ 733425 w 1545993"/>
              <a:gd name="connsiteY68" fmla="*/ 1753838 h 1921832"/>
              <a:gd name="connsiteX69" fmla="*/ 552450 w 1545993"/>
              <a:gd name="connsiteY69" fmla="*/ 1739550 h 1921832"/>
              <a:gd name="connsiteX70" fmla="*/ 576262 w 1545993"/>
              <a:gd name="connsiteY70" fmla="*/ 1710975 h 1921832"/>
              <a:gd name="connsiteX71" fmla="*/ 590550 w 1545993"/>
              <a:gd name="connsiteY71" fmla="*/ 1701450 h 1921832"/>
              <a:gd name="connsiteX72" fmla="*/ 600075 w 1545993"/>
              <a:gd name="connsiteY72" fmla="*/ 1682400 h 1921832"/>
              <a:gd name="connsiteX73" fmla="*/ 604837 w 1545993"/>
              <a:gd name="connsiteY73" fmla="*/ 1658588 h 1921832"/>
              <a:gd name="connsiteX74" fmla="*/ 628650 w 1545993"/>
              <a:gd name="connsiteY74" fmla="*/ 1653825 h 1921832"/>
              <a:gd name="connsiteX75" fmla="*/ 671512 w 1545993"/>
              <a:gd name="connsiteY75" fmla="*/ 1658588 h 1921832"/>
              <a:gd name="connsiteX76" fmla="*/ 690562 w 1545993"/>
              <a:gd name="connsiteY76" fmla="*/ 1663350 h 1921832"/>
              <a:gd name="connsiteX77" fmla="*/ 723900 w 1545993"/>
              <a:gd name="connsiteY77" fmla="*/ 1668113 h 1921832"/>
              <a:gd name="connsiteX78" fmla="*/ 766762 w 1545993"/>
              <a:gd name="connsiteY78" fmla="*/ 1663350 h 1921832"/>
              <a:gd name="connsiteX79" fmla="*/ 752475 w 1545993"/>
              <a:gd name="connsiteY79" fmla="*/ 1649063 h 1921832"/>
              <a:gd name="connsiteX80" fmla="*/ 700087 w 1545993"/>
              <a:gd name="connsiteY80" fmla="*/ 1634775 h 1921832"/>
              <a:gd name="connsiteX81" fmla="*/ 681037 w 1545993"/>
              <a:gd name="connsiteY81" fmla="*/ 1625250 h 1921832"/>
              <a:gd name="connsiteX82" fmla="*/ 657225 w 1545993"/>
              <a:gd name="connsiteY82" fmla="*/ 1615725 h 1921832"/>
              <a:gd name="connsiteX83" fmla="*/ 614362 w 1545993"/>
              <a:gd name="connsiteY83" fmla="*/ 1582388 h 1921832"/>
              <a:gd name="connsiteX84" fmla="*/ 604837 w 1545993"/>
              <a:gd name="connsiteY84" fmla="*/ 1568100 h 1921832"/>
              <a:gd name="connsiteX85" fmla="*/ 609600 w 1545993"/>
              <a:gd name="connsiteY85" fmla="*/ 1530000 h 1921832"/>
              <a:gd name="connsiteX86" fmla="*/ 666750 w 1545993"/>
              <a:gd name="connsiteY86" fmla="*/ 1525238 h 1921832"/>
              <a:gd name="connsiteX87" fmla="*/ 633412 w 1545993"/>
              <a:gd name="connsiteY87" fmla="*/ 1491900 h 1921832"/>
              <a:gd name="connsiteX88" fmla="*/ 671512 w 1545993"/>
              <a:gd name="connsiteY88" fmla="*/ 1472850 h 1921832"/>
              <a:gd name="connsiteX89" fmla="*/ 690562 w 1545993"/>
              <a:gd name="connsiteY89" fmla="*/ 1468088 h 1921832"/>
              <a:gd name="connsiteX90" fmla="*/ 728662 w 1545993"/>
              <a:gd name="connsiteY90" fmla="*/ 1444275 h 1921832"/>
              <a:gd name="connsiteX91" fmla="*/ 738187 w 1545993"/>
              <a:gd name="connsiteY91" fmla="*/ 1429988 h 1921832"/>
              <a:gd name="connsiteX92" fmla="*/ 742950 w 1545993"/>
              <a:gd name="connsiteY92" fmla="*/ 1410938 h 1921832"/>
              <a:gd name="connsiteX93" fmla="*/ 728662 w 1545993"/>
              <a:gd name="connsiteY93" fmla="*/ 1368075 h 1921832"/>
              <a:gd name="connsiteX94" fmla="*/ 742950 w 1545993"/>
              <a:gd name="connsiteY94" fmla="*/ 1349025 h 1921832"/>
              <a:gd name="connsiteX95" fmla="*/ 762000 w 1545993"/>
              <a:gd name="connsiteY95" fmla="*/ 1339500 h 1921832"/>
              <a:gd name="connsiteX96" fmla="*/ 795337 w 1545993"/>
              <a:gd name="connsiteY96" fmla="*/ 1310925 h 1921832"/>
              <a:gd name="connsiteX97" fmla="*/ 795337 w 1545993"/>
              <a:gd name="connsiteY97" fmla="*/ 1277588 h 1921832"/>
              <a:gd name="connsiteX98" fmla="*/ 766762 w 1545993"/>
              <a:gd name="connsiteY98" fmla="*/ 1272825 h 1921832"/>
              <a:gd name="connsiteX99" fmla="*/ 695325 w 1545993"/>
              <a:gd name="connsiteY99" fmla="*/ 1291875 h 1921832"/>
              <a:gd name="connsiteX100" fmla="*/ 671512 w 1545993"/>
              <a:gd name="connsiteY100" fmla="*/ 1339500 h 1921832"/>
              <a:gd name="connsiteX101" fmla="*/ 666750 w 1545993"/>
              <a:gd name="connsiteY101" fmla="*/ 1363313 h 1921832"/>
              <a:gd name="connsiteX102" fmla="*/ 657225 w 1545993"/>
              <a:gd name="connsiteY102" fmla="*/ 1382363 h 1921832"/>
              <a:gd name="connsiteX103" fmla="*/ 652462 w 1545993"/>
              <a:gd name="connsiteY103" fmla="*/ 1396650 h 1921832"/>
              <a:gd name="connsiteX104" fmla="*/ 647700 w 1545993"/>
              <a:gd name="connsiteY104" fmla="*/ 1425225 h 1921832"/>
              <a:gd name="connsiteX105" fmla="*/ 614362 w 1545993"/>
              <a:gd name="connsiteY105" fmla="*/ 1396650 h 1921832"/>
              <a:gd name="connsiteX106" fmla="*/ 595312 w 1545993"/>
              <a:gd name="connsiteY106" fmla="*/ 1406175 h 1921832"/>
              <a:gd name="connsiteX107" fmla="*/ 581025 w 1545993"/>
              <a:gd name="connsiteY107" fmla="*/ 1434750 h 1921832"/>
              <a:gd name="connsiteX108" fmla="*/ 557212 w 1545993"/>
              <a:gd name="connsiteY108" fmla="*/ 1525238 h 1921832"/>
              <a:gd name="connsiteX109" fmla="*/ 542925 w 1545993"/>
              <a:gd name="connsiteY109" fmla="*/ 1530000 h 1921832"/>
              <a:gd name="connsiteX110" fmla="*/ 514350 w 1545993"/>
              <a:gd name="connsiteY110" fmla="*/ 1544288 h 1921832"/>
              <a:gd name="connsiteX111" fmla="*/ 500062 w 1545993"/>
              <a:gd name="connsiteY111" fmla="*/ 1553813 h 1921832"/>
              <a:gd name="connsiteX112" fmla="*/ 476250 w 1545993"/>
              <a:gd name="connsiteY112" fmla="*/ 1558575 h 1921832"/>
              <a:gd name="connsiteX113" fmla="*/ 476250 w 1545993"/>
              <a:gd name="connsiteY113" fmla="*/ 1510950 h 1921832"/>
              <a:gd name="connsiteX114" fmla="*/ 509587 w 1545993"/>
              <a:gd name="connsiteY114" fmla="*/ 1453800 h 1921832"/>
              <a:gd name="connsiteX115" fmla="*/ 523875 w 1545993"/>
              <a:gd name="connsiteY115" fmla="*/ 1420463 h 1921832"/>
              <a:gd name="connsiteX116" fmla="*/ 533400 w 1545993"/>
              <a:gd name="connsiteY116" fmla="*/ 1391888 h 1921832"/>
              <a:gd name="connsiteX117" fmla="*/ 538162 w 1545993"/>
              <a:gd name="connsiteY117" fmla="*/ 1368075 h 1921832"/>
              <a:gd name="connsiteX118" fmla="*/ 547687 w 1545993"/>
              <a:gd name="connsiteY118" fmla="*/ 1334738 h 1921832"/>
              <a:gd name="connsiteX119" fmla="*/ 557212 w 1545993"/>
              <a:gd name="connsiteY119" fmla="*/ 1272825 h 1921832"/>
              <a:gd name="connsiteX120" fmla="*/ 571500 w 1545993"/>
              <a:gd name="connsiteY120" fmla="*/ 1258538 h 1921832"/>
              <a:gd name="connsiteX121" fmla="*/ 600075 w 1545993"/>
              <a:gd name="connsiteY121" fmla="*/ 1234725 h 1921832"/>
              <a:gd name="connsiteX122" fmla="*/ 671512 w 1545993"/>
              <a:gd name="connsiteY122" fmla="*/ 1239488 h 1921832"/>
              <a:gd name="connsiteX123" fmla="*/ 657225 w 1545993"/>
              <a:gd name="connsiteY123" fmla="*/ 1225200 h 1921832"/>
              <a:gd name="connsiteX124" fmla="*/ 623887 w 1545993"/>
              <a:gd name="connsiteY124" fmla="*/ 1215675 h 1921832"/>
              <a:gd name="connsiteX125" fmla="*/ 600075 w 1545993"/>
              <a:gd name="connsiteY125" fmla="*/ 1182338 h 1921832"/>
              <a:gd name="connsiteX126" fmla="*/ 609600 w 1545993"/>
              <a:gd name="connsiteY126" fmla="*/ 1168050 h 1921832"/>
              <a:gd name="connsiteX127" fmla="*/ 642937 w 1545993"/>
              <a:gd name="connsiteY127" fmla="*/ 1177575 h 1921832"/>
              <a:gd name="connsiteX128" fmla="*/ 657225 w 1545993"/>
              <a:gd name="connsiteY128" fmla="*/ 1187100 h 1921832"/>
              <a:gd name="connsiteX129" fmla="*/ 690562 w 1545993"/>
              <a:gd name="connsiteY129" fmla="*/ 1144238 h 1921832"/>
              <a:gd name="connsiteX130" fmla="*/ 714375 w 1545993"/>
              <a:gd name="connsiteY130" fmla="*/ 1129950 h 1921832"/>
              <a:gd name="connsiteX131" fmla="*/ 733425 w 1545993"/>
              <a:gd name="connsiteY131" fmla="*/ 1120425 h 1921832"/>
              <a:gd name="connsiteX132" fmla="*/ 738187 w 1545993"/>
              <a:gd name="connsiteY132" fmla="*/ 1101375 h 1921832"/>
              <a:gd name="connsiteX133" fmla="*/ 752475 w 1545993"/>
              <a:gd name="connsiteY133" fmla="*/ 1087088 h 1921832"/>
              <a:gd name="connsiteX134" fmla="*/ 733425 w 1545993"/>
              <a:gd name="connsiteY134" fmla="*/ 1072800 h 1921832"/>
              <a:gd name="connsiteX135" fmla="*/ 685800 w 1545993"/>
              <a:gd name="connsiteY135" fmla="*/ 1053750 h 1921832"/>
              <a:gd name="connsiteX136" fmla="*/ 671512 w 1545993"/>
              <a:gd name="connsiteY136" fmla="*/ 1039463 h 1921832"/>
              <a:gd name="connsiteX137" fmla="*/ 628650 w 1545993"/>
              <a:gd name="connsiteY137" fmla="*/ 1044225 h 1921832"/>
              <a:gd name="connsiteX138" fmla="*/ 600075 w 1545993"/>
              <a:gd name="connsiteY138" fmla="*/ 1087088 h 1921832"/>
              <a:gd name="connsiteX139" fmla="*/ 590550 w 1545993"/>
              <a:gd name="connsiteY139" fmla="*/ 1134713 h 1921832"/>
              <a:gd name="connsiteX140" fmla="*/ 571500 w 1545993"/>
              <a:gd name="connsiteY140" fmla="*/ 1129950 h 1921832"/>
              <a:gd name="connsiteX141" fmla="*/ 538162 w 1545993"/>
              <a:gd name="connsiteY141" fmla="*/ 1106138 h 1921832"/>
              <a:gd name="connsiteX142" fmla="*/ 514350 w 1545993"/>
              <a:gd name="connsiteY142" fmla="*/ 1115663 h 1921832"/>
              <a:gd name="connsiteX143" fmla="*/ 509587 w 1545993"/>
              <a:gd name="connsiteY143" fmla="*/ 1129950 h 1921832"/>
              <a:gd name="connsiteX144" fmla="*/ 490537 w 1545993"/>
              <a:gd name="connsiteY144" fmla="*/ 1134713 h 1921832"/>
              <a:gd name="connsiteX145" fmla="*/ 457200 w 1545993"/>
              <a:gd name="connsiteY145" fmla="*/ 1139475 h 1921832"/>
              <a:gd name="connsiteX146" fmla="*/ 438150 w 1545993"/>
              <a:gd name="connsiteY146" fmla="*/ 1149000 h 1921832"/>
              <a:gd name="connsiteX147" fmla="*/ 404812 w 1545993"/>
              <a:gd name="connsiteY147" fmla="*/ 1187100 h 1921832"/>
              <a:gd name="connsiteX148" fmla="*/ 400050 w 1545993"/>
              <a:gd name="connsiteY148" fmla="*/ 1201388 h 1921832"/>
              <a:gd name="connsiteX149" fmla="*/ 376237 w 1545993"/>
              <a:gd name="connsiteY149" fmla="*/ 1239488 h 1921832"/>
              <a:gd name="connsiteX150" fmla="*/ 357187 w 1545993"/>
              <a:gd name="connsiteY150" fmla="*/ 1244250 h 1921832"/>
              <a:gd name="connsiteX151" fmla="*/ 342900 w 1545993"/>
              <a:gd name="connsiteY151" fmla="*/ 1239488 h 1921832"/>
              <a:gd name="connsiteX152" fmla="*/ 309562 w 1545993"/>
              <a:gd name="connsiteY152" fmla="*/ 1220438 h 1921832"/>
              <a:gd name="connsiteX153" fmla="*/ 314325 w 1545993"/>
              <a:gd name="connsiteY153" fmla="*/ 1187100 h 1921832"/>
              <a:gd name="connsiteX154" fmla="*/ 347662 w 1545993"/>
              <a:gd name="connsiteY154" fmla="*/ 1163288 h 1921832"/>
              <a:gd name="connsiteX155" fmla="*/ 366712 w 1545993"/>
              <a:gd name="connsiteY155" fmla="*/ 1139475 h 1921832"/>
              <a:gd name="connsiteX156" fmla="*/ 381000 w 1545993"/>
              <a:gd name="connsiteY156" fmla="*/ 1106138 h 1921832"/>
              <a:gd name="connsiteX157" fmla="*/ 390525 w 1545993"/>
              <a:gd name="connsiteY157" fmla="*/ 1091850 h 1921832"/>
              <a:gd name="connsiteX158" fmla="*/ 404812 w 1545993"/>
              <a:gd name="connsiteY158" fmla="*/ 1082325 h 1921832"/>
              <a:gd name="connsiteX159" fmla="*/ 409575 w 1545993"/>
              <a:gd name="connsiteY159" fmla="*/ 1068038 h 1921832"/>
              <a:gd name="connsiteX160" fmla="*/ 347662 w 1545993"/>
              <a:gd name="connsiteY160" fmla="*/ 1048988 h 1921832"/>
              <a:gd name="connsiteX161" fmla="*/ 333375 w 1545993"/>
              <a:gd name="connsiteY161" fmla="*/ 1034700 h 1921832"/>
              <a:gd name="connsiteX162" fmla="*/ 314325 w 1545993"/>
              <a:gd name="connsiteY162" fmla="*/ 1010888 h 1921832"/>
              <a:gd name="connsiteX163" fmla="*/ 300037 w 1545993"/>
              <a:gd name="connsiteY163" fmla="*/ 1015650 h 1921832"/>
              <a:gd name="connsiteX164" fmla="*/ 295275 w 1545993"/>
              <a:gd name="connsiteY164" fmla="*/ 1048988 h 1921832"/>
              <a:gd name="connsiteX165" fmla="*/ 285750 w 1545993"/>
              <a:gd name="connsiteY165" fmla="*/ 1072800 h 1921832"/>
              <a:gd name="connsiteX166" fmla="*/ 295275 w 1545993"/>
              <a:gd name="connsiteY166" fmla="*/ 1096613 h 1921832"/>
              <a:gd name="connsiteX167" fmla="*/ 266700 w 1545993"/>
              <a:gd name="connsiteY167" fmla="*/ 1101375 h 1921832"/>
              <a:gd name="connsiteX168" fmla="*/ 285750 w 1545993"/>
              <a:gd name="connsiteY168" fmla="*/ 1134713 h 1921832"/>
              <a:gd name="connsiteX169" fmla="*/ 280987 w 1545993"/>
              <a:gd name="connsiteY169" fmla="*/ 1172813 h 1921832"/>
              <a:gd name="connsiteX170" fmla="*/ 252412 w 1545993"/>
              <a:gd name="connsiteY170" fmla="*/ 1191863 h 1921832"/>
              <a:gd name="connsiteX171" fmla="*/ 242887 w 1545993"/>
              <a:gd name="connsiteY171" fmla="*/ 1206150 h 1921832"/>
              <a:gd name="connsiteX172" fmla="*/ 219075 w 1545993"/>
              <a:gd name="connsiteY172" fmla="*/ 1210913 h 1921832"/>
              <a:gd name="connsiteX173" fmla="*/ 204787 w 1545993"/>
              <a:gd name="connsiteY173" fmla="*/ 1215675 h 1921832"/>
              <a:gd name="connsiteX174" fmla="*/ 185737 w 1545993"/>
              <a:gd name="connsiteY174" fmla="*/ 1220438 h 1921832"/>
              <a:gd name="connsiteX175" fmla="*/ 152400 w 1545993"/>
              <a:gd name="connsiteY175" fmla="*/ 1215675 h 1921832"/>
              <a:gd name="connsiteX176" fmla="*/ 119062 w 1545993"/>
              <a:gd name="connsiteY176" fmla="*/ 1201388 h 1921832"/>
              <a:gd name="connsiteX177" fmla="*/ 104775 w 1545993"/>
              <a:gd name="connsiteY177" fmla="*/ 1196625 h 1921832"/>
              <a:gd name="connsiteX178" fmla="*/ 90487 w 1545993"/>
              <a:gd name="connsiteY178" fmla="*/ 1182338 h 1921832"/>
              <a:gd name="connsiteX179" fmla="*/ 47625 w 1545993"/>
              <a:gd name="connsiteY179" fmla="*/ 1158525 h 1921832"/>
              <a:gd name="connsiteX180" fmla="*/ 14287 w 1545993"/>
              <a:gd name="connsiteY180" fmla="*/ 1149000 h 1921832"/>
              <a:gd name="connsiteX181" fmla="*/ 0 w 1545993"/>
              <a:gd name="connsiteY181" fmla="*/ 1139475 h 1921832"/>
              <a:gd name="connsiteX182" fmla="*/ 9525 w 1545993"/>
              <a:gd name="connsiteY182" fmla="*/ 1115663 h 1921832"/>
              <a:gd name="connsiteX183" fmla="*/ 38100 w 1545993"/>
              <a:gd name="connsiteY183" fmla="*/ 1077563 h 1921832"/>
              <a:gd name="connsiteX184" fmla="*/ 33337 w 1545993"/>
              <a:gd name="connsiteY184" fmla="*/ 1039463 h 1921832"/>
              <a:gd name="connsiteX185" fmla="*/ 9525 w 1545993"/>
              <a:gd name="connsiteY185" fmla="*/ 1001363 h 1921832"/>
              <a:gd name="connsiteX186" fmla="*/ 9525 w 1545993"/>
              <a:gd name="connsiteY186" fmla="*/ 968025 h 1921832"/>
              <a:gd name="connsiteX187" fmla="*/ 28575 w 1545993"/>
              <a:gd name="connsiteY187" fmla="*/ 953738 h 1921832"/>
              <a:gd name="connsiteX188" fmla="*/ 52387 w 1545993"/>
              <a:gd name="connsiteY188" fmla="*/ 920400 h 1921832"/>
              <a:gd name="connsiteX189" fmla="*/ 47625 w 1545993"/>
              <a:gd name="connsiteY189" fmla="*/ 863250 h 1921832"/>
              <a:gd name="connsiteX190" fmla="*/ 104775 w 1545993"/>
              <a:gd name="connsiteY190" fmla="*/ 815625 h 1921832"/>
              <a:gd name="connsiteX191" fmla="*/ 123825 w 1545993"/>
              <a:gd name="connsiteY191" fmla="*/ 801338 h 1921832"/>
              <a:gd name="connsiteX192" fmla="*/ 142875 w 1545993"/>
              <a:gd name="connsiteY192" fmla="*/ 796575 h 1921832"/>
              <a:gd name="connsiteX193" fmla="*/ 157162 w 1545993"/>
              <a:gd name="connsiteY193" fmla="*/ 791813 h 1921832"/>
              <a:gd name="connsiteX194" fmla="*/ 176212 w 1545993"/>
              <a:gd name="connsiteY194" fmla="*/ 787050 h 1921832"/>
              <a:gd name="connsiteX195" fmla="*/ 266700 w 1545993"/>
              <a:gd name="connsiteY195" fmla="*/ 758475 h 1921832"/>
              <a:gd name="connsiteX196" fmla="*/ 280987 w 1545993"/>
              <a:gd name="connsiteY196" fmla="*/ 744188 h 1921832"/>
              <a:gd name="connsiteX197" fmla="*/ 333375 w 1545993"/>
              <a:gd name="connsiteY197" fmla="*/ 706088 h 1921832"/>
              <a:gd name="connsiteX198" fmla="*/ 423862 w 1545993"/>
              <a:gd name="connsiteY198" fmla="*/ 710850 h 1921832"/>
              <a:gd name="connsiteX199" fmla="*/ 447675 w 1545993"/>
              <a:gd name="connsiteY199" fmla="*/ 715613 h 1921832"/>
              <a:gd name="connsiteX200" fmla="*/ 461962 w 1545993"/>
              <a:gd name="connsiteY200" fmla="*/ 706088 h 1921832"/>
              <a:gd name="connsiteX201" fmla="*/ 495300 w 1545993"/>
              <a:gd name="connsiteY201" fmla="*/ 667988 h 1921832"/>
              <a:gd name="connsiteX202" fmla="*/ 504825 w 1545993"/>
              <a:gd name="connsiteY202" fmla="*/ 644175 h 1921832"/>
              <a:gd name="connsiteX203" fmla="*/ 509587 w 1545993"/>
              <a:gd name="connsiteY203" fmla="*/ 596550 h 1921832"/>
              <a:gd name="connsiteX204" fmla="*/ 533400 w 1545993"/>
              <a:gd name="connsiteY204" fmla="*/ 582263 h 1921832"/>
              <a:gd name="connsiteX205" fmla="*/ 576262 w 1545993"/>
              <a:gd name="connsiteY205" fmla="*/ 563213 h 1921832"/>
              <a:gd name="connsiteX206" fmla="*/ 609600 w 1545993"/>
              <a:gd name="connsiteY206" fmla="*/ 558450 h 1921832"/>
              <a:gd name="connsiteX207" fmla="*/ 628650 w 1545993"/>
              <a:gd name="connsiteY207" fmla="*/ 544163 h 1921832"/>
              <a:gd name="connsiteX208" fmla="*/ 652462 w 1545993"/>
              <a:gd name="connsiteY208" fmla="*/ 529875 h 1921832"/>
              <a:gd name="connsiteX209" fmla="*/ 666750 w 1545993"/>
              <a:gd name="connsiteY209" fmla="*/ 515588 h 1921832"/>
              <a:gd name="connsiteX210" fmla="*/ 695325 w 1545993"/>
              <a:gd name="connsiteY210" fmla="*/ 477488 h 1921832"/>
              <a:gd name="connsiteX211" fmla="*/ 714375 w 1545993"/>
              <a:gd name="connsiteY211" fmla="*/ 444150 h 1921832"/>
              <a:gd name="connsiteX212" fmla="*/ 723900 w 1545993"/>
              <a:gd name="connsiteY212" fmla="*/ 401288 h 1921832"/>
              <a:gd name="connsiteX213" fmla="*/ 733425 w 1545993"/>
              <a:gd name="connsiteY213" fmla="*/ 387000 h 1921832"/>
              <a:gd name="connsiteX214" fmla="*/ 742950 w 1545993"/>
              <a:gd name="connsiteY214" fmla="*/ 286988 h 1921832"/>
              <a:gd name="connsiteX215" fmla="*/ 752475 w 1545993"/>
              <a:gd name="connsiteY215" fmla="*/ 220313 h 1921832"/>
              <a:gd name="connsiteX216" fmla="*/ 785812 w 1545993"/>
              <a:gd name="connsiteY216" fmla="*/ 172688 h 1921832"/>
              <a:gd name="connsiteX217" fmla="*/ 795337 w 1545993"/>
              <a:gd name="connsiteY217" fmla="*/ 158400 h 1921832"/>
              <a:gd name="connsiteX218" fmla="*/ 823912 w 1545993"/>
              <a:gd name="connsiteY218" fmla="*/ 115538 h 1921832"/>
              <a:gd name="connsiteX219" fmla="*/ 838200 w 1545993"/>
              <a:gd name="connsiteY219" fmla="*/ 110775 h 1921832"/>
              <a:gd name="connsiteX220" fmla="*/ 862012 w 1545993"/>
              <a:gd name="connsiteY220" fmla="*/ 120300 h 1921832"/>
              <a:gd name="connsiteX221" fmla="*/ 876300 w 1545993"/>
              <a:gd name="connsiteY221" fmla="*/ 129825 h 1921832"/>
              <a:gd name="connsiteX222" fmla="*/ 895350 w 1545993"/>
              <a:gd name="connsiteY222" fmla="*/ 120300 h 1921832"/>
              <a:gd name="connsiteX223" fmla="*/ 928687 w 1545993"/>
              <a:gd name="connsiteY223" fmla="*/ 82200 h 1921832"/>
              <a:gd name="connsiteX224" fmla="*/ 942975 w 1545993"/>
              <a:gd name="connsiteY224" fmla="*/ 67913 h 1921832"/>
              <a:gd name="connsiteX225" fmla="*/ 952500 w 1545993"/>
              <a:gd name="connsiteY225" fmla="*/ 48863 h 1921832"/>
              <a:gd name="connsiteX226" fmla="*/ 971550 w 1545993"/>
              <a:gd name="connsiteY226" fmla="*/ 10763 h 1921832"/>
              <a:gd name="connsiteX227" fmla="*/ 971550 w 1545993"/>
              <a:gd name="connsiteY227" fmla="*/ 6000 h 1921832"/>
              <a:gd name="connsiteX0" fmla="*/ 971550 w 1545993"/>
              <a:gd name="connsiteY0" fmla="*/ 6000 h 1921832"/>
              <a:gd name="connsiteX1" fmla="*/ 990599 w 1545993"/>
              <a:gd name="connsiteY1" fmla="*/ 86963 h 1921832"/>
              <a:gd name="connsiteX2" fmla="*/ 1023937 w 1545993"/>
              <a:gd name="connsiteY2" fmla="*/ 277463 h 1921832"/>
              <a:gd name="connsiteX3" fmla="*/ 1050131 w 1545993"/>
              <a:gd name="connsiteY3" fmla="*/ 336994 h 1921832"/>
              <a:gd name="connsiteX4" fmla="*/ 1104900 w 1545993"/>
              <a:gd name="connsiteY4" fmla="*/ 434625 h 1921832"/>
              <a:gd name="connsiteX5" fmla="*/ 1128712 w 1545993"/>
              <a:gd name="connsiteY5" fmla="*/ 487013 h 1921832"/>
              <a:gd name="connsiteX6" fmla="*/ 1152525 w 1545993"/>
              <a:gd name="connsiteY6" fmla="*/ 506063 h 1921832"/>
              <a:gd name="connsiteX7" fmla="*/ 1185862 w 1545993"/>
              <a:gd name="connsiteY7" fmla="*/ 544163 h 1921832"/>
              <a:gd name="connsiteX8" fmla="*/ 1228725 w 1545993"/>
              <a:gd name="connsiteY8" fmla="*/ 582263 h 1921832"/>
              <a:gd name="connsiteX9" fmla="*/ 1200150 w 1545993"/>
              <a:gd name="connsiteY9" fmla="*/ 620363 h 1921832"/>
              <a:gd name="connsiteX10" fmla="*/ 1181100 w 1545993"/>
              <a:gd name="connsiteY10" fmla="*/ 648938 h 1921832"/>
              <a:gd name="connsiteX11" fmla="*/ 1185862 w 1545993"/>
              <a:gd name="connsiteY11" fmla="*/ 672750 h 1921832"/>
              <a:gd name="connsiteX12" fmla="*/ 1219200 w 1545993"/>
              <a:gd name="connsiteY12" fmla="*/ 691800 h 1921832"/>
              <a:gd name="connsiteX13" fmla="*/ 1228725 w 1545993"/>
              <a:gd name="connsiteY13" fmla="*/ 715613 h 1921832"/>
              <a:gd name="connsiteX14" fmla="*/ 1223962 w 1545993"/>
              <a:gd name="connsiteY14" fmla="*/ 739425 h 1921832"/>
              <a:gd name="connsiteX15" fmla="*/ 1209675 w 1545993"/>
              <a:gd name="connsiteY15" fmla="*/ 758475 h 1921832"/>
              <a:gd name="connsiteX16" fmla="*/ 1200150 w 1545993"/>
              <a:gd name="connsiteY16" fmla="*/ 772763 h 1921832"/>
              <a:gd name="connsiteX17" fmla="*/ 1195387 w 1545993"/>
              <a:gd name="connsiteY17" fmla="*/ 787050 h 1921832"/>
              <a:gd name="connsiteX18" fmla="*/ 1181100 w 1545993"/>
              <a:gd name="connsiteY18" fmla="*/ 820388 h 1921832"/>
              <a:gd name="connsiteX19" fmla="*/ 1190625 w 1545993"/>
              <a:gd name="connsiteY19" fmla="*/ 844200 h 1921832"/>
              <a:gd name="connsiteX20" fmla="*/ 1228725 w 1545993"/>
              <a:gd name="connsiteY20" fmla="*/ 877538 h 1921832"/>
              <a:gd name="connsiteX21" fmla="*/ 1233487 w 1545993"/>
              <a:gd name="connsiteY21" fmla="*/ 1001363 h 1921832"/>
              <a:gd name="connsiteX22" fmla="*/ 1223962 w 1545993"/>
              <a:gd name="connsiteY22" fmla="*/ 1020413 h 1921832"/>
              <a:gd name="connsiteX23" fmla="*/ 1214437 w 1545993"/>
              <a:gd name="connsiteY23" fmla="*/ 1058513 h 1921832"/>
              <a:gd name="connsiteX24" fmla="*/ 1204912 w 1545993"/>
              <a:gd name="connsiteY24" fmla="*/ 1191863 h 1921832"/>
              <a:gd name="connsiteX25" fmla="*/ 1214437 w 1545993"/>
              <a:gd name="connsiteY25" fmla="*/ 1244250 h 1921832"/>
              <a:gd name="connsiteX26" fmla="*/ 1238250 w 1545993"/>
              <a:gd name="connsiteY26" fmla="*/ 1249013 h 1921832"/>
              <a:gd name="connsiteX27" fmla="*/ 1257300 w 1545993"/>
              <a:gd name="connsiteY27" fmla="*/ 1258538 h 1921832"/>
              <a:gd name="connsiteX28" fmla="*/ 1281112 w 1545993"/>
              <a:gd name="connsiteY28" fmla="*/ 1272825 h 1921832"/>
              <a:gd name="connsiteX29" fmla="*/ 1295400 w 1545993"/>
              <a:gd name="connsiteY29" fmla="*/ 1282350 h 1921832"/>
              <a:gd name="connsiteX30" fmla="*/ 1309687 w 1545993"/>
              <a:gd name="connsiteY30" fmla="*/ 1287113 h 1921832"/>
              <a:gd name="connsiteX31" fmla="*/ 1347787 w 1545993"/>
              <a:gd name="connsiteY31" fmla="*/ 1339500 h 1921832"/>
              <a:gd name="connsiteX32" fmla="*/ 1352550 w 1545993"/>
              <a:gd name="connsiteY32" fmla="*/ 1377600 h 1921832"/>
              <a:gd name="connsiteX33" fmla="*/ 1366837 w 1545993"/>
              <a:gd name="connsiteY33" fmla="*/ 1610963 h 1921832"/>
              <a:gd name="connsiteX34" fmla="*/ 1390650 w 1545993"/>
              <a:gd name="connsiteY34" fmla="*/ 1596675 h 1921832"/>
              <a:gd name="connsiteX35" fmla="*/ 1414462 w 1545993"/>
              <a:gd name="connsiteY35" fmla="*/ 1591913 h 1921832"/>
              <a:gd name="connsiteX36" fmla="*/ 1447800 w 1545993"/>
              <a:gd name="connsiteY36" fmla="*/ 1568100 h 1921832"/>
              <a:gd name="connsiteX37" fmla="*/ 1476375 w 1545993"/>
              <a:gd name="connsiteY37" fmla="*/ 1558575 h 1921832"/>
              <a:gd name="connsiteX38" fmla="*/ 1543050 w 1545993"/>
              <a:gd name="connsiteY38" fmla="*/ 1563338 h 1921832"/>
              <a:gd name="connsiteX39" fmla="*/ 1528762 w 1545993"/>
              <a:gd name="connsiteY39" fmla="*/ 1596675 h 1921832"/>
              <a:gd name="connsiteX40" fmla="*/ 1509712 w 1545993"/>
              <a:gd name="connsiteY40" fmla="*/ 1610963 h 1921832"/>
              <a:gd name="connsiteX41" fmla="*/ 1495425 w 1545993"/>
              <a:gd name="connsiteY41" fmla="*/ 1625250 h 1921832"/>
              <a:gd name="connsiteX42" fmla="*/ 1485900 w 1545993"/>
              <a:gd name="connsiteY42" fmla="*/ 1653825 h 1921832"/>
              <a:gd name="connsiteX43" fmla="*/ 1476375 w 1545993"/>
              <a:gd name="connsiteY43" fmla="*/ 1734788 h 1921832"/>
              <a:gd name="connsiteX44" fmla="*/ 1471612 w 1545993"/>
              <a:gd name="connsiteY44" fmla="*/ 1753838 h 1921832"/>
              <a:gd name="connsiteX45" fmla="*/ 1466850 w 1545993"/>
              <a:gd name="connsiteY45" fmla="*/ 1777650 h 1921832"/>
              <a:gd name="connsiteX46" fmla="*/ 1471612 w 1545993"/>
              <a:gd name="connsiteY46" fmla="*/ 1834800 h 1921832"/>
              <a:gd name="connsiteX47" fmla="*/ 1476375 w 1545993"/>
              <a:gd name="connsiteY47" fmla="*/ 1853850 h 1921832"/>
              <a:gd name="connsiteX48" fmla="*/ 1504950 w 1545993"/>
              <a:gd name="connsiteY48" fmla="*/ 1882425 h 1921832"/>
              <a:gd name="connsiteX49" fmla="*/ 1528762 w 1545993"/>
              <a:gd name="connsiteY49" fmla="*/ 1896713 h 1921832"/>
              <a:gd name="connsiteX50" fmla="*/ 1543050 w 1545993"/>
              <a:gd name="connsiteY50" fmla="*/ 1911000 h 1921832"/>
              <a:gd name="connsiteX51" fmla="*/ 1466850 w 1545993"/>
              <a:gd name="connsiteY51" fmla="*/ 1915763 h 1921832"/>
              <a:gd name="connsiteX52" fmla="*/ 1385887 w 1545993"/>
              <a:gd name="connsiteY52" fmla="*/ 1901475 h 1921832"/>
              <a:gd name="connsiteX53" fmla="*/ 1347787 w 1545993"/>
              <a:gd name="connsiteY53" fmla="*/ 1891950 h 1921832"/>
              <a:gd name="connsiteX54" fmla="*/ 1314450 w 1545993"/>
              <a:gd name="connsiteY54" fmla="*/ 1882425 h 1921832"/>
              <a:gd name="connsiteX55" fmla="*/ 1266825 w 1545993"/>
              <a:gd name="connsiteY55" fmla="*/ 1872900 h 1921832"/>
              <a:gd name="connsiteX56" fmla="*/ 1200150 w 1545993"/>
              <a:gd name="connsiteY56" fmla="*/ 1853850 h 1921832"/>
              <a:gd name="connsiteX57" fmla="*/ 1185862 w 1545993"/>
              <a:gd name="connsiteY57" fmla="*/ 1844325 h 1921832"/>
              <a:gd name="connsiteX58" fmla="*/ 1147762 w 1545993"/>
              <a:gd name="connsiteY58" fmla="*/ 1834800 h 1921832"/>
              <a:gd name="connsiteX59" fmla="*/ 1095375 w 1545993"/>
              <a:gd name="connsiteY59" fmla="*/ 1820513 h 1921832"/>
              <a:gd name="connsiteX60" fmla="*/ 1047750 w 1545993"/>
              <a:gd name="connsiteY60" fmla="*/ 1801463 h 1921832"/>
              <a:gd name="connsiteX61" fmla="*/ 1023937 w 1545993"/>
              <a:gd name="connsiteY61" fmla="*/ 1791938 h 1921832"/>
              <a:gd name="connsiteX62" fmla="*/ 981075 w 1545993"/>
              <a:gd name="connsiteY62" fmla="*/ 1787175 h 1921832"/>
              <a:gd name="connsiteX63" fmla="*/ 957262 w 1545993"/>
              <a:gd name="connsiteY63" fmla="*/ 1782413 h 1921832"/>
              <a:gd name="connsiteX64" fmla="*/ 866775 w 1545993"/>
              <a:gd name="connsiteY64" fmla="*/ 1772888 h 1921832"/>
              <a:gd name="connsiteX65" fmla="*/ 790575 w 1545993"/>
              <a:gd name="connsiteY65" fmla="*/ 1763363 h 1921832"/>
              <a:gd name="connsiteX66" fmla="*/ 766762 w 1545993"/>
              <a:gd name="connsiteY66" fmla="*/ 1758600 h 1921832"/>
              <a:gd name="connsiteX67" fmla="*/ 733425 w 1545993"/>
              <a:gd name="connsiteY67" fmla="*/ 1753838 h 1921832"/>
              <a:gd name="connsiteX68" fmla="*/ 552450 w 1545993"/>
              <a:gd name="connsiteY68" fmla="*/ 1739550 h 1921832"/>
              <a:gd name="connsiteX69" fmla="*/ 576262 w 1545993"/>
              <a:gd name="connsiteY69" fmla="*/ 1710975 h 1921832"/>
              <a:gd name="connsiteX70" fmla="*/ 590550 w 1545993"/>
              <a:gd name="connsiteY70" fmla="*/ 1701450 h 1921832"/>
              <a:gd name="connsiteX71" fmla="*/ 600075 w 1545993"/>
              <a:gd name="connsiteY71" fmla="*/ 1682400 h 1921832"/>
              <a:gd name="connsiteX72" fmla="*/ 604837 w 1545993"/>
              <a:gd name="connsiteY72" fmla="*/ 1658588 h 1921832"/>
              <a:gd name="connsiteX73" fmla="*/ 628650 w 1545993"/>
              <a:gd name="connsiteY73" fmla="*/ 1653825 h 1921832"/>
              <a:gd name="connsiteX74" fmla="*/ 671512 w 1545993"/>
              <a:gd name="connsiteY74" fmla="*/ 1658588 h 1921832"/>
              <a:gd name="connsiteX75" fmla="*/ 690562 w 1545993"/>
              <a:gd name="connsiteY75" fmla="*/ 1663350 h 1921832"/>
              <a:gd name="connsiteX76" fmla="*/ 723900 w 1545993"/>
              <a:gd name="connsiteY76" fmla="*/ 1668113 h 1921832"/>
              <a:gd name="connsiteX77" fmla="*/ 766762 w 1545993"/>
              <a:gd name="connsiteY77" fmla="*/ 1663350 h 1921832"/>
              <a:gd name="connsiteX78" fmla="*/ 752475 w 1545993"/>
              <a:gd name="connsiteY78" fmla="*/ 1649063 h 1921832"/>
              <a:gd name="connsiteX79" fmla="*/ 700087 w 1545993"/>
              <a:gd name="connsiteY79" fmla="*/ 1634775 h 1921832"/>
              <a:gd name="connsiteX80" fmla="*/ 681037 w 1545993"/>
              <a:gd name="connsiteY80" fmla="*/ 1625250 h 1921832"/>
              <a:gd name="connsiteX81" fmla="*/ 657225 w 1545993"/>
              <a:gd name="connsiteY81" fmla="*/ 1615725 h 1921832"/>
              <a:gd name="connsiteX82" fmla="*/ 614362 w 1545993"/>
              <a:gd name="connsiteY82" fmla="*/ 1582388 h 1921832"/>
              <a:gd name="connsiteX83" fmla="*/ 604837 w 1545993"/>
              <a:gd name="connsiteY83" fmla="*/ 1568100 h 1921832"/>
              <a:gd name="connsiteX84" fmla="*/ 609600 w 1545993"/>
              <a:gd name="connsiteY84" fmla="*/ 1530000 h 1921832"/>
              <a:gd name="connsiteX85" fmla="*/ 666750 w 1545993"/>
              <a:gd name="connsiteY85" fmla="*/ 1525238 h 1921832"/>
              <a:gd name="connsiteX86" fmla="*/ 633412 w 1545993"/>
              <a:gd name="connsiteY86" fmla="*/ 1491900 h 1921832"/>
              <a:gd name="connsiteX87" fmla="*/ 671512 w 1545993"/>
              <a:gd name="connsiteY87" fmla="*/ 1472850 h 1921832"/>
              <a:gd name="connsiteX88" fmla="*/ 690562 w 1545993"/>
              <a:gd name="connsiteY88" fmla="*/ 1468088 h 1921832"/>
              <a:gd name="connsiteX89" fmla="*/ 728662 w 1545993"/>
              <a:gd name="connsiteY89" fmla="*/ 1444275 h 1921832"/>
              <a:gd name="connsiteX90" fmla="*/ 738187 w 1545993"/>
              <a:gd name="connsiteY90" fmla="*/ 1429988 h 1921832"/>
              <a:gd name="connsiteX91" fmla="*/ 742950 w 1545993"/>
              <a:gd name="connsiteY91" fmla="*/ 1410938 h 1921832"/>
              <a:gd name="connsiteX92" fmla="*/ 728662 w 1545993"/>
              <a:gd name="connsiteY92" fmla="*/ 1368075 h 1921832"/>
              <a:gd name="connsiteX93" fmla="*/ 742950 w 1545993"/>
              <a:gd name="connsiteY93" fmla="*/ 1349025 h 1921832"/>
              <a:gd name="connsiteX94" fmla="*/ 762000 w 1545993"/>
              <a:gd name="connsiteY94" fmla="*/ 1339500 h 1921832"/>
              <a:gd name="connsiteX95" fmla="*/ 795337 w 1545993"/>
              <a:gd name="connsiteY95" fmla="*/ 1310925 h 1921832"/>
              <a:gd name="connsiteX96" fmla="*/ 795337 w 1545993"/>
              <a:gd name="connsiteY96" fmla="*/ 1277588 h 1921832"/>
              <a:gd name="connsiteX97" fmla="*/ 766762 w 1545993"/>
              <a:gd name="connsiteY97" fmla="*/ 1272825 h 1921832"/>
              <a:gd name="connsiteX98" fmla="*/ 695325 w 1545993"/>
              <a:gd name="connsiteY98" fmla="*/ 1291875 h 1921832"/>
              <a:gd name="connsiteX99" fmla="*/ 671512 w 1545993"/>
              <a:gd name="connsiteY99" fmla="*/ 1339500 h 1921832"/>
              <a:gd name="connsiteX100" fmla="*/ 666750 w 1545993"/>
              <a:gd name="connsiteY100" fmla="*/ 1363313 h 1921832"/>
              <a:gd name="connsiteX101" fmla="*/ 657225 w 1545993"/>
              <a:gd name="connsiteY101" fmla="*/ 1382363 h 1921832"/>
              <a:gd name="connsiteX102" fmla="*/ 652462 w 1545993"/>
              <a:gd name="connsiteY102" fmla="*/ 1396650 h 1921832"/>
              <a:gd name="connsiteX103" fmla="*/ 647700 w 1545993"/>
              <a:gd name="connsiteY103" fmla="*/ 1425225 h 1921832"/>
              <a:gd name="connsiteX104" fmla="*/ 614362 w 1545993"/>
              <a:gd name="connsiteY104" fmla="*/ 1396650 h 1921832"/>
              <a:gd name="connsiteX105" fmla="*/ 595312 w 1545993"/>
              <a:gd name="connsiteY105" fmla="*/ 1406175 h 1921832"/>
              <a:gd name="connsiteX106" fmla="*/ 581025 w 1545993"/>
              <a:gd name="connsiteY106" fmla="*/ 1434750 h 1921832"/>
              <a:gd name="connsiteX107" fmla="*/ 557212 w 1545993"/>
              <a:gd name="connsiteY107" fmla="*/ 1525238 h 1921832"/>
              <a:gd name="connsiteX108" fmla="*/ 542925 w 1545993"/>
              <a:gd name="connsiteY108" fmla="*/ 1530000 h 1921832"/>
              <a:gd name="connsiteX109" fmla="*/ 514350 w 1545993"/>
              <a:gd name="connsiteY109" fmla="*/ 1544288 h 1921832"/>
              <a:gd name="connsiteX110" fmla="*/ 500062 w 1545993"/>
              <a:gd name="connsiteY110" fmla="*/ 1553813 h 1921832"/>
              <a:gd name="connsiteX111" fmla="*/ 476250 w 1545993"/>
              <a:gd name="connsiteY111" fmla="*/ 1558575 h 1921832"/>
              <a:gd name="connsiteX112" fmla="*/ 476250 w 1545993"/>
              <a:gd name="connsiteY112" fmla="*/ 1510950 h 1921832"/>
              <a:gd name="connsiteX113" fmla="*/ 509587 w 1545993"/>
              <a:gd name="connsiteY113" fmla="*/ 1453800 h 1921832"/>
              <a:gd name="connsiteX114" fmla="*/ 523875 w 1545993"/>
              <a:gd name="connsiteY114" fmla="*/ 1420463 h 1921832"/>
              <a:gd name="connsiteX115" fmla="*/ 533400 w 1545993"/>
              <a:gd name="connsiteY115" fmla="*/ 1391888 h 1921832"/>
              <a:gd name="connsiteX116" fmla="*/ 538162 w 1545993"/>
              <a:gd name="connsiteY116" fmla="*/ 1368075 h 1921832"/>
              <a:gd name="connsiteX117" fmla="*/ 547687 w 1545993"/>
              <a:gd name="connsiteY117" fmla="*/ 1334738 h 1921832"/>
              <a:gd name="connsiteX118" fmla="*/ 557212 w 1545993"/>
              <a:gd name="connsiteY118" fmla="*/ 1272825 h 1921832"/>
              <a:gd name="connsiteX119" fmla="*/ 571500 w 1545993"/>
              <a:gd name="connsiteY119" fmla="*/ 1258538 h 1921832"/>
              <a:gd name="connsiteX120" fmla="*/ 600075 w 1545993"/>
              <a:gd name="connsiteY120" fmla="*/ 1234725 h 1921832"/>
              <a:gd name="connsiteX121" fmla="*/ 671512 w 1545993"/>
              <a:gd name="connsiteY121" fmla="*/ 1239488 h 1921832"/>
              <a:gd name="connsiteX122" fmla="*/ 657225 w 1545993"/>
              <a:gd name="connsiteY122" fmla="*/ 1225200 h 1921832"/>
              <a:gd name="connsiteX123" fmla="*/ 623887 w 1545993"/>
              <a:gd name="connsiteY123" fmla="*/ 1215675 h 1921832"/>
              <a:gd name="connsiteX124" fmla="*/ 600075 w 1545993"/>
              <a:gd name="connsiteY124" fmla="*/ 1182338 h 1921832"/>
              <a:gd name="connsiteX125" fmla="*/ 609600 w 1545993"/>
              <a:gd name="connsiteY125" fmla="*/ 1168050 h 1921832"/>
              <a:gd name="connsiteX126" fmla="*/ 642937 w 1545993"/>
              <a:gd name="connsiteY126" fmla="*/ 1177575 h 1921832"/>
              <a:gd name="connsiteX127" fmla="*/ 657225 w 1545993"/>
              <a:gd name="connsiteY127" fmla="*/ 1187100 h 1921832"/>
              <a:gd name="connsiteX128" fmla="*/ 690562 w 1545993"/>
              <a:gd name="connsiteY128" fmla="*/ 1144238 h 1921832"/>
              <a:gd name="connsiteX129" fmla="*/ 714375 w 1545993"/>
              <a:gd name="connsiteY129" fmla="*/ 1129950 h 1921832"/>
              <a:gd name="connsiteX130" fmla="*/ 733425 w 1545993"/>
              <a:gd name="connsiteY130" fmla="*/ 1120425 h 1921832"/>
              <a:gd name="connsiteX131" fmla="*/ 738187 w 1545993"/>
              <a:gd name="connsiteY131" fmla="*/ 1101375 h 1921832"/>
              <a:gd name="connsiteX132" fmla="*/ 752475 w 1545993"/>
              <a:gd name="connsiteY132" fmla="*/ 1087088 h 1921832"/>
              <a:gd name="connsiteX133" fmla="*/ 733425 w 1545993"/>
              <a:gd name="connsiteY133" fmla="*/ 1072800 h 1921832"/>
              <a:gd name="connsiteX134" fmla="*/ 685800 w 1545993"/>
              <a:gd name="connsiteY134" fmla="*/ 1053750 h 1921832"/>
              <a:gd name="connsiteX135" fmla="*/ 671512 w 1545993"/>
              <a:gd name="connsiteY135" fmla="*/ 1039463 h 1921832"/>
              <a:gd name="connsiteX136" fmla="*/ 628650 w 1545993"/>
              <a:gd name="connsiteY136" fmla="*/ 1044225 h 1921832"/>
              <a:gd name="connsiteX137" fmla="*/ 600075 w 1545993"/>
              <a:gd name="connsiteY137" fmla="*/ 1087088 h 1921832"/>
              <a:gd name="connsiteX138" fmla="*/ 590550 w 1545993"/>
              <a:gd name="connsiteY138" fmla="*/ 1134713 h 1921832"/>
              <a:gd name="connsiteX139" fmla="*/ 571500 w 1545993"/>
              <a:gd name="connsiteY139" fmla="*/ 1129950 h 1921832"/>
              <a:gd name="connsiteX140" fmla="*/ 538162 w 1545993"/>
              <a:gd name="connsiteY140" fmla="*/ 1106138 h 1921832"/>
              <a:gd name="connsiteX141" fmla="*/ 514350 w 1545993"/>
              <a:gd name="connsiteY141" fmla="*/ 1115663 h 1921832"/>
              <a:gd name="connsiteX142" fmla="*/ 509587 w 1545993"/>
              <a:gd name="connsiteY142" fmla="*/ 1129950 h 1921832"/>
              <a:gd name="connsiteX143" fmla="*/ 490537 w 1545993"/>
              <a:gd name="connsiteY143" fmla="*/ 1134713 h 1921832"/>
              <a:gd name="connsiteX144" fmla="*/ 457200 w 1545993"/>
              <a:gd name="connsiteY144" fmla="*/ 1139475 h 1921832"/>
              <a:gd name="connsiteX145" fmla="*/ 438150 w 1545993"/>
              <a:gd name="connsiteY145" fmla="*/ 1149000 h 1921832"/>
              <a:gd name="connsiteX146" fmla="*/ 404812 w 1545993"/>
              <a:gd name="connsiteY146" fmla="*/ 1187100 h 1921832"/>
              <a:gd name="connsiteX147" fmla="*/ 400050 w 1545993"/>
              <a:gd name="connsiteY147" fmla="*/ 1201388 h 1921832"/>
              <a:gd name="connsiteX148" fmla="*/ 376237 w 1545993"/>
              <a:gd name="connsiteY148" fmla="*/ 1239488 h 1921832"/>
              <a:gd name="connsiteX149" fmla="*/ 357187 w 1545993"/>
              <a:gd name="connsiteY149" fmla="*/ 1244250 h 1921832"/>
              <a:gd name="connsiteX150" fmla="*/ 342900 w 1545993"/>
              <a:gd name="connsiteY150" fmla="*/ 1239488 h 1921832"/>
              <a:gd name="connsiteX151" fmla="*/ 309562 w 1545993"/>
              <a:gd name="connsiteY151" fmla="*/ 1220438 h 1921832"/>
              <a:gd name="connsiteX152" fmla="*/ 314325 w 1545993"/>
              <a:gd name="connsiteY152" fmla="*/ 1187100 h 1921832"/>
              <a:gd name="connsiteX153" fmla="*/ 347662 w 1545993"/>
              <a:gd name="connsiteY153" fmla="*/ 1163288 h 1921832"/>
              <a:gd name="connsiteX154" fmla="*/ 366712 w 1545993"/>
              <a:gd name="connsiteY154" fmla="*/ 1139475 h 1921832"/>
              <a:gd name="connsiteX155" fmla="*/ 381000 w 1545993"/>
              <a:gd name="connsiteY155" fmla="*/ 1106138 h 1921832"/>
              <a:gd name="connsiteX156" fmla="*/ 390525 w 1545993"/>
              <a:gd name="connsiteY156" fmla="*/ 1091850 h 1921832"/>
              <a:gd name="connsiteX157" fmla="*/ 404812 w 1545993"/>
              <a:gd name="connsiteY157" fmla="*/ 1082325 h 1921832"/>
              <a:gd name="connsiteX158" fmla="*/ 409575 w 1545993"/>
              <a:gd name="connsiteY158" fmla="*/ 1068038 h 1921832"/>
              <a:gd name="connsiteX159" fmla="*/ 347662 w 1545993"/>
              <a:gd name="connsiteY159" fmla="*/ 1048988 h 1921832"/>
              <a:gd name="connsiteX160" fmla="*/ 333375 w 1545993"/>
              <a:gd name="connsiteY160" fmla="*/ 1034700 h 1921832"/>
              <a:gd name="connsiteX161" fmla="*/ 314325 w 1545993"/>
              <a:gd name="connsiteY161" fmla="*/ 1010888 h 1921832"/>
              <a:gd name="connsiteX162" fmla="*/ 300037 w 1545993"/>
              <a:gd name="connsiteY162" fmla="*/ 1015650 h 1921832"/>
              <a:gd name="connsiteX163" fmla="*/ 295275 w 1545993"/>
              <a:gd name="connsiteY163" fmla="*/ 1048988 h 1921832"/>
              <a:gd name="connsiteX164" fmla="*/ 285750 w 1545993"/>
              <a:gd name="connsiteY164" fmla="*/ 1072800 h 1921832"/>
              <a:gd name="connsiteX165" fmla="*/ 295275 w 1545993"/>
              <a:gd name="connsiteY165" fmla="*/ 1096613 h 1921832"/>
              <a:gd name="connsiteX166" fmla="*/ 266700 w 1545993"/>
              <a:gd name="connsiteY166" fmla="*/ 1101375 h 1921832"/>
              <a:gd name="connsiteX167" fmla="*/ 285750 w 1545993"/>
              <a:gd name="connsiteY167" fmla="*/ 1134713 h 1921832"/>
              <a:gd name="connsiteX168" fmla="*/ 280987 w 1545993"/>
              <a:gd name="connsiteY168" fmla="*/ 1172813 h 1921832"/>
              <a:gd name="connsiteX169" fmla="*/ 252412 w 1545993"/>
              <a:gd name="connsiteY169" fmla="*/ 1191863 h 1921832"/>
              <a:gd name="connsiteX170" fmla="*/ 242887 w 1545993"/>
              <a:gd name="connsiteY170" fmla="*/ 1206150 h 1921832"/>
              <a:gd name="connsiteX171" fmla="*/ 219075 w 1545993"/>
              <a:gd name="connsiteY171" fmla="*/ 1210913 h 1921832"/>
              <a:gd name="connsiteX172" fmla="*/ 204787 w 1545993"/>
              <a:gd name="connsiteY172" fmla="*/ 1215675 h 1921832"/>
              <a:gd name="connsiteX173" fmla="*/ 185737 w 1545993"/>
              <a:gd name="connsiteY173" fmla="*/ 1220438 h 1921832"/>
              <a:gd name="connsiteX174" fmla="*/ 152400 w 1545993"/>
              <a:gd name="connsiteY174" fmla="*/ 1215675 h 1921832"/>
              <a:gd name="connsiteX175" fmla="*/ 119062 w 1545993"/>
              <a:gd name="connsiteY175" fmla="*/ 1201388 h 1921832"/>
              <a:gd name="connsiteX176" fmla="*/ 104775 w 1545993"/>
              <a:gd name="connsiteY176" fmla="*/ 1196625 h 1921832"/>
              <a:gd name="connsiteX177" fmla="*/ 90487 w 1545993"/>
              <a:gd name="connsiteY177" fmla="*/ 1182338 h 1921832"/>
              <a:gd name="connsiteX178" fmla="*/ 47625 w 1545993"/>
              <a:gd name="connsiteY178" fmla="*/ 1158525 h 1921832"/>
              <a:gd name="connsiteX179" fmla="*/ 14287 w 1545993"/>
              <a:gd name="connsiteY179" fmla="*/ 1149000 h 1921832"/>
              <a:gd name="connsiteX180" fmla="*/ 0 w 1545993"/>
              <a:gd name="connsiteY180" fmla="*/ 1139475 h 1921832"/>
              <a:gd name="connsiteX181" fmla="*/ 9525 w 1545993"/>
              <a:gd name="connsiteY181" fmla="*/ 1115663 h 1921832"/>
              <a:gd name="connsiteX182" fmla="*/ 38100 w 1545993"/>
              <a:gd name="connsiteY182" fmla="*/ 1077563 h 1921832"/>
              <a:gd name="connsiteX183" fmla="*/ 33337 w 1545993"/>
              <a:gd name="connsiteY183" fmla="*/ 1039463 h 1921832"/>
              <a:gd name="connsiteX184" fmla="*/ 9525 w 1545993"/>
              <a:gd name="connsiteY184" fmla="*/ 1001363 h 1921832"/>
              <a:gd name="connsiteX185" fmla="*/ 9525 w 1545993"/>
              <a:gd name="connsiteY185" fmla="*/ 968025 h 1921832"/>
              <a:gd name="connsiteX186" fmla="*/ 28575 w 1545993"/>
              <a:gd name="connsiteY186" fmla="*/ 953738 h 1921832"/>
              <a:gd name="connsiteX187" fmla="*/ 52387 w 1545993"/>
              <a:gd name="connsiteY187" fmla="*/ 920400 h 1921832"/>
              <a:gd name="connsiteX188" fmla="*/ 47625 w 1545993"/>
              <a:gd name="connsiteY188" fmla="*/ 863250 h 1921832"/>
              <a:gd name="connsiteX189" fmla="*/ 104775 w 1545993"/>
              <a:gd name="connsiteY189" fmla="*/ 815625 h 1921832"/>
              <a:gd name="connsiteX190" fmla="*/ 123825 w 1545993"/>
              <a:gd name="connsiteY190" fmla="*/ 801338 h 1921832"/>
              <a:gd name="connsiteX191" fmla="*/ 142875 w 1545993"/>
              <a:gd name="connsiteY191" fmla="*/ 796575 h 1921832"/>
              <a:gd name="connsiteX192" fmla="*/ 157162 w 1545993"/>
              <a:gd name="connsiteY192" fmla="*/ 791813 h 1921832"/>
              <a:gd name="connsiteX193" fmla="*/ 176212 w 1545993"/>
              <a:gd name="connsiteY193" fmla="*/ 787050 h 1921832"/>
              <a:gd name="connsiteX194" fmla="*/ 266700 w 1545993"/>
              <a:gd name="connsiteY194" fmla="*/ 758475 h 1921832"/>
              <a:gd name="connsiteX195" fmla="*/ 280987 w 1545993"/>
              <a:gd name="connsiteY195" fmla="*/ 744188 h 1921832"/>
              <a:gd name="connsiteX196" fmla="*/ 333375 w 1545993"/>
              <a:gd name="connsiteY196" fmla="*/ 706088 h 1921832"/>
              <a:gd name="connsiteX197" fmla="*/ 423862 w 1545993"/>
              <a:gd name="connsiteY197" fmla="*/ 710850 h 1921832"/>
              <a:gd name="connsiteX198" fmla="*/ 447675 w 1545993"/>
              <a:gd name="connsiteY198" fmla="*/ 715613 h 1921832"/>
              <a:gd name="connsiteX199" fmla="*/ 461962 w 1545993"/>
              <a:gd name="connsiteY199" fmla="*/ 706088 h 1921832"/>
              <a:gd name="connsiteX200" fmla="*/ 495300 w 1545993"/>
              <a:gd name="connsiteY200" fmla="*/ 667988 h 1921832"/>
              <a:gd name="connsiteX201" fmla="*/ 504825 w 1545993"/>
              <a:gd name="connsiteY201" fmla="*/ 644175 h 1921832"/>
              <a:gd name="connsiteX202" fmla="*/ 509587 w 1545993"/>
              <a:gd name="connsiteY202" fmla="*/ 596550 h 1921832"/>
              <a:gd name="connsiteX203" fmla="*/ 533400 w 1545993"/>
              <a:gd name="connsiteY203" fmla="*/ 582263 h 1921832"/>
              <a:gd name="connsiteX204" fmla="*/ 576262 w 1545993"/>
              <a:gd name="connsiteY204" fmla="*/ 563213 h 1921832"/>
              <a:gd name="connsiteX205" fmla="*/ 609600 w 1545993"/>
              <a:gd name="connsiteY205" fmla="*/ 558450 h 1921832"/>
              <a:gd name="connsiteX206" fmla="*/ 628650 w 1545993"/>
              <a:gd name="connsiteY206" fmla="*/ 544163 h 1921832"/>
              <a:gd name="connsiteX207" fmla="*/ 652462 w 1545993"/>
              <a:gd name="connsiteY207" fmla="*/ 529875 h 1921832"/>
              <a:gd name="connsiteX208" fmla="*/ 666750 w 1545993"/>
              <a:gd name="connsiteY208" fmla="*/ 515588 h 1921832"/>
              <a:gd name="connsiteX209" fmla="*/ 695325 w 1545993"/>
              <a:gd name="connsiteY209" fmla="*/ 477488 h 1921832"/>
              <a:gd name="connsiteX210" fmla="*/ 714375 w 1545993"/>
              <a:gd name="connsiteY210" fmla="*/ 444150 h 1921832"/>
              <a:gd name="connsiteX211" fmla="*/ 723900 w 1545993"/>
              <a:gd name="connsiteY211" fmla="*/ 401288 h 1921832"/>
              <a:gd name="connsiteX212" fmla="*/ 733425 w 1545993"/>
              <a:gd name="connsiteY212" fmla="*/ 387000 h 1921832"/>
              <a:gd name="connsiteX213" fmla="*/ 742950 w 1545993"/>
              <a:gd name="connsiteY213" fmla="*/ 286988 h 1921832"/>
              <a:gd name="connsiteX214" fmla="*/ 752475 w 1545993"/>
              <a:gd name="connsiteY214" fmla="*/ 220313 h 1921832"/>
              <a:gd name="connsiteX215" fmla="*/ 785812 w 1545993"/>
              <a:gd name="connsiteY215" fmla="*/ 172688 h 1921832"/>
              <a:gd name="connsiteX216" fmla="*/ 795337 w 1545993"/>
              <a:gd name="connsiteY216" fmla="*/ 158400 h 1921832"/>
              <a:gd name="connsiteX217" fmla="*/ 823912 w 1545993"/>
              <a:gd name="connsiteY217" fmla="*/ 115538 h 1921832"/>
              <a:gd name="connsiteX218" fmla="*/ 838200 w 1545993"/>
              <a:gd name="connsiteY218" fmla="*/ 110775 h 1921832"/>
              <a:gd name="connsiteX219" fmla="*/ 862012 w 1545993"/>
              <a:gd name="connsiteY219" fmla="*/ 120300 h 1921832"/>
              <a:gd name="connsiteX220" fmla="*/ 876300 w 1545993"/>
              <a:gd name="connsiteY220" fmla="*/ 129825 h 1921832"/>
              <a:gd name="connsiteX221" fmla="*/ 895350 w 1545993"/>
              <a:gd name="connsiteY221" fmla="*/ 120300 h 1921832"/>
              <a:gd name="connsiteX222" fmla="*/ 928687 w 1545993"/>
              <a:gd name="connsiteY222" fmla="*/ 82200 h 1921832"/>
              <a:gd name="connsiteX223" fmla="*/ 942975 w 1545993"/>
              <a:gd name="connsiteY223" fmla="*/ 67913 h 1921832"/>
              <a:gd name="connsiteX224" fmla="*/ 952500 w 1545993"/>
              <a:gd name="connsiteY224" fmla="*/ 48863 h 1921832"/>
              <a:gd name="connsiteX225" fmla="*/ 971550 w 1545993"/>
              <a:gd name="connsiteY225" fmla="*/ 10763 h 1921832"/>
              <a:gd name="connsiteX226" fmla="*/ 971550 w 1545993"/>
              <a:gd name="connsiteY226" fmla="*/ 6000 h 1921832"/>
              <a:gd name="connsiteX0" fmla="*/ 971550 w 1545993"/>
              <a:gd name="connsiteY0" fmla="*/ 6000 h 1921832"/>
              <a:gd name="connsiteX1" fmla="*/ 990599 w 1545993"/>
              <a:gd name="connsiteY1" fmla="*/ 86963 h 1921832"/>
              <a:gd name="connsiteX2" fmla="*/ 1023937 w 1545993"/>
              <a:gd name="connsiteY2" fmla="*/ 277463 h 1921832"/>
              <a:gd name="connsiteX3" fmla="*/ 1050131 w 1545993"/>
              <a:gd name="connsiteY3" fmla="*/ 336994 h 1921832"/>
              <a:gd name="connsiteX4" fmla="*/ 1104900 w 1545993"/>
              <a:gd name="connsiteY4" fmla="*/ 434625 h 1921832"/>
              <a:gd name="connsiteX5" fmla="*/ 1152525 w 1545993"/>
              <a:gd name="connsiteY5" fmla="*/ 506063 h 1921832"/>
              <a:gd name="connsiteX6" fmla="*/ 1185862 w 1545993"/>
              <a:gd name="connsiteY6" fmla="*/ 544163 h 1921832"/>
              <a:gd name="connsiteX7" fmla="*/ 1228725 w 1545993"/>
              <a:gd name="connsiteY7" fmla="*/ 582263 h 1921832"/>
              <a:gd name="connsiteX8" fmla="*/ 1200150 w 1545993"/>
              <a:gd name="connsiteY8" fmla="*/ 620363 h 1921832"/>
              <a:gd name="connsiteX9" fmla="*/ 1181100 w 1545993"/>
              <a:gd name="connsiteY9" fmla="*/ 648938 h 1921832"/>
              <a:gd name="connsiteX10" fmla="*/ 1185862 w 1545993"/>
              <a:gd name="connsiteY10" fmla="*/ 672750 h 1921832"/>
              <a:gd name="connsiteX11" fmla="*/ 1219200 w 1545993"/>
              <a:gd name="connsiteY11" fmla="*/ 691800 h 1921832"/>
              <a:gd name="connsiteX12" fmla="*/ 1228725 w 1545993"/>
              <a:gd name="connsiteY12" fmla="*/ 715613 h 1921832"/>
              <a:gd name="connsiteX13" fmla="*/ 1223962 w 1545993"/>
              <a:gd name="connsiteY13" fmla="*/ 739425 h 1921832"/>
              <a:gd name="connsiteX14" fmla="*/ 1209675 w 1545993"/>
              <a:gd name="connsiteY14" fmla="*/ 758475 h 1921832"/>
              <a:gd name="connsiteX15" fmla="*/ 1200150 w 1545993"/>
              <a:gd name="connsiteY15" fmla="*/ 772763 h 1921832"/>
              <a:gd name="connsiteX16" fmla="*/ 1195387 w 1545993"/>
              <a:gd name="connsiteY16" fmla="*/ 787050 h 1921832"/>
              <a:gd name="connsiteX17" fmla="*/ 1181100 w 1545993"/>
              <a:gd name="connsiteY17" fmla="*/ 820388 h 1921832"/>
              <a:gd name="connsiteX18" fmla="*/ 1190625 w 1545993"/>
              <a:gd name="connsiteY18" fmla="*/ 844200 h 1921832"/>
              <a:gd name="connsiteX19" fmla="*/ 1228725 w 1545993"/>
              <a:gd name="connsiteY19" fmla="*/ 877538 h 1921832"/>
              <a:gd name="connsiteX20" fmla="*/ 1233487 w 1545993"/>
              <a:gd name="connsiteY20" fmla="*/ 1001363 h 1921832"/>
              <a:gd name="connsiteX21" fmla="*/ 1223962 w 1545993"/>
              <a:gd name="connsiteY21" fmla="*/ 1020413 h 1921832"/>
              <a:gd name="connsiteX22" fmla="*/ 1214437 w 1545993"/>
              <a:gd name="connsiteY22" fmla="*/ 1058513 h 1921832"/>
              <a:gd name="connsiteX23" fmla="*/ 1204912 w 1545993"/>
              <a:gd name="connsiteY23" fmla="*/ 1191863 h 1921832"/>
              <a:gd name="connsiteX24" fmla="*/ 1214437 w 1545993"/>
              <a:gd name="connsiteY24" fmla="*/ 1244250 h 1921832"/>
              <a:gd name="connsiteX25" fmla="*/ 1238250 w 1545993"/>
              <a:gd name="connsiteY25" fmla="*/ 1249013 h 1921832"/>
              <a:gd name="connsiteX26" fmla="*/ 1257300 w 1545993"/>
              <a:gd name="connsiteY26" fmla="*/ 1258538 h 1921832"/>
              <a:gd name="connsiteX27" fmla="*/ 1281112 w 1545993"/>
              <a:gd name="connsiteY27" fmla="*/ 1272825 h 1921832"/>
              <a:gd name="connsiteX28" fmla="*/ 1295400 w 1545993"/>
              <a:gd name="connsiteY28" fmla="*/ 1282350 h 1921832"/>
              <a:gd name="connsiteX29" fmla="*/ 1309687 w 1545993"/>
              <a:gd name="connsiteY29" fmla="*/ 1287113 h 1921832"/>
              <a:gd name="connsiteX30" fmla="*/ 1347787 w 1545993"/>
              <a:gd name="connsiteY30" fmla="*/ 1339500 h 1921832"/>
              <a:gd name="connsiteX31" fmla="*/ 1352550 w 1545993"/>
              <a:gd name="connsiteY31" fmla="*/ 1377600 h 1921832"/>
              <a:gd name="connsiteX32" fmla="*/ 1366837 w 1545993"/>
              <a:gd name="connsiteY32" fmla="*/ 1610963 h 1921832"/>
              <a:gd name="connsiteX33" fmla="*/ 1390650 w 1545993"/>
              <a:gd name="connsiteY33" fmla="*/ 1596675 h 1921832"/>
              <a:gd name="connsiteX34" fmla="*/ 1414462 w 1545993"/>
              <a:gd name="connsiteY34" fmla="*/ 1591913 h 1921832"/>
              <a:gd name="connsiteX35" fmla="*/ 1447800 w 1545993"/>
              <a:gd name="connsiteY35" fmla="*/ 1568100 h 1921832"/>
              <a:gd name="connsiteX36" fmla="*/ 1476375 w 1545993"/>
              <a:gd name="connsiteY36" fmla="*/ 1558575 h 1921832"/>
              <a:gd name="connsiteX37" fmla="*/ 1543050 w 1545993"/>
              <a:gd name="connsiteY37" fmla="*/ 1563338 h 1921832"/>
              <a:gd name="connsiteX38" fmla="*/ 1528762 w 1545993"/>
              <a:gd name="connsiteY38" fmla="*/ 1596675 h 1921832"/>
              <a:gd name="connsiteX39" fmla="*/ 1509712 w 1545993"/>
              <a:gd name="connsiteY39" fmla="*/ 1610963 h 1921832"/>
              <a:gd name="connsiteX40" fmla="*/ 1495425 w 1545993"/>
              <a:gd name="connsiteY40" fmla="*/ 1625250 h 1921832"/>
              <a:gd name="connsiteX41" fmla="*/ 1485900 w 1545993"/>
              <a:gd name="connsiteY41" fmla="*/ 1653825 h 1921832"/>
              <a:gd name="connsiteX42" fmla="*/ 1476375 w 1545993"/>
              <a:gd name="connsiteY42" fmla="*/ 1734788 h 1921832"/>
              <a:gd name="connsiteX43" fmla="*/ 1471612 w 1545993"/>
              <a:gd name="connsiteY43" fmla="*/ 1753838 h 1921832"/>
              <a:gd name="connsiteX44" fmla="*/ 1466850 w 1545993"/>
              <a:gd name="connsiteY44" fmla="*/ 1777650 h 1921832"/>
              <a:gd name="connsiteX45" fmla="*/ 1471612 w 1545993"/>
              <a:gd name="connsiteY45" fmla="*/ 1834800 h 1921832"/>
              <a:gd name="connsiteX46" fmla="*/ 1476375 w 1545993"/>
              <a:gd name="connsiteY46" fmla="*/ 1853850 h 1921832"/>
              <a:gd name="connsiteX47" fmla="*/ 1504950 w 1545993"/>
              <a:gd name="connsiteY47" fmla="*/ 1882425 h 1921832"/>
              <a:gd name="connsiteX48" fmla="*/ 1528762 w 1545993"/>
              <a:gd name="connsiteY48" fmla="*/ 1896713 h 1921832"/>
              <a:gd name="connsiteX49" fmla="*/ 1543050 w 1545993"/>
              <a:gd name="connsiteY49" fmla="*/ 1911000 h 1921832"/>
              <a:gd name="connsiteX50" fmla="*/ 1466850 w 1545993"/>
              <a:gd name="connsiteY50" fmla="*/ 1915763 h 1921832"/>
              <a:gd name="connsiteX51" fmla="*/ 1385887 w 1545993"/>
              <a:gd name="connsiteY51" fmla="*/ 1901475 h 1921832"/>
              <a:gd name="connsiteX52" fmla="*/ 1347787 w 1545993"/>
              <a:gd name="connsiteY52" fmla="*/ 1891950 h 1921832"/>
              <a:gd name="connsiteX53" fmla="*/ 1314450 w 1545993"/>
              <a:gd name="connsiteY53" fmla="*/ 1882425 h 1921832"/>
              <a:gd name="connsiteX54" fmla="*/ 1266825 w 1545993"/>
              <a:gd name="connsiteY54" fmla="*/ 1872900 h 1921832"/>
              <a:gd name="connsiteX55" fmla="*/ 1200150 w 1545993"/>
              <a:gd name="connsiteY55" fmla="*/ 1853850 h 1921832"/>
              <a:gd name="connsiteX56" fmla="*/ 1185862 w 1545993"/>
              <a:gd name="connsiteY56" fmla="*/ 1844325 h 1921832"/>
              <a:gd name="connsiteX57" fmla="*/ 1147762 w 1545993"/>
              <a:gd name="connsiteY57" fmla="*/ 1834800 h 1921832"/>
              <a:gd name="connsiteX58" fmla="*/ 1095375 w 1545993"/>
              <a:gd name="connsiteY58" fmla="*/ 1820513 h 1921832"/>
              <a:gd name="connsiteX59" fmla="*/ 1047750 w 1545993"/>
              <a:gd name="connsiteY59" fmla="*/ 1801463 h 1921832"/>
              <a:gd name="connsiteX60" fmla="*/ 1023937 w 1545993"/>
              <a:gd name="connsiteY60" fmla="*/ 1791938 h 1921832"/>
              <a:gd name="connsiteX61" fmla="*/ 981075 w 1545993"/>
              <a:gd name="connsiteY61" fmla="*/ 1787175 h 1921832"/>
              <a:gd name="connsiteX62" fmla="*/ 957262 w 1545993"/>
              <a:gd name="connsiteY62" fmla="*/ 1782413 h 1921832"/>
              <a:gd name="connsiteX63" fmla="*/ 866775 w 1545993"/>
              <a:gd name="connsiteY63" fmla="*/ 1772888 h 1921832"/>
              <a:gd name="connsiteX64" fmla="*/ 790575 w 1545993"/>
              <a:gd name="connsiteY64" fmla="*/ 1763363 h 1921832"/>
              <a:gd name="connsiteX65" fmla="*/ 766762 w 1545993"/>
              <a:gd name="connsiteY65" fmla="*/ 1758600 h 1921832"/>
              <a:gd name="connsiteX66" fmla="*/ 733425 w 1545993"/>
              <a:gd name="connsiteY66" fmla="*/ 1753838 h 1921832"/>
              <a:gd name="connsiteX67" fmla="*/ 552450 w 1545993"/>
              <a:gd name="connsiteY67" fmla="*/ 1739550 h 1921832"/>
              <a:gd name="connsiteX68" fmla="*/ 576262 w 1545993"/>
              <a:gd name="connsiteY68" fmla="*/ 1710975 h 1921832"/>
              <a:gd name="connsiteX69" fmla="*/ 590550 w 1545993"/>
              <a:gd name="connsiteY69" fmla="*/ 1701450 h 1921832"/>
              <a:gd name="connsiteX70" fmla="*/ 600075 w 1545993"/>
              <a:gd name="connsiteY70" fmla="*/ 1682400 h 1921832"/>
              <a:gd name="connsiteX71" fmla="*/ 604837 w 1545993"/>
              <a:gd name="connsiteY71" fmla="*/ 1658588 h 1921832"/>
              <a:gd name="connsiteX72" fmla="*/ 628650 w 1545993"/>
              <a:gd name="connsiteY72" fmla="*/ 1653825 h 1921832"/>
              <a:gd name="connsiteX73" fmla="*/ 671512 w 1545993"/>
              <a:gd name="connsiteY73" fmla="*/ 1658588 h 1921832"/>
              <a:gd name="connsiteX74" fmla="*/ 690562 w 1545993"/>
              <a:gd name="connsiteY74" fmla="*/ 1663350 h 1921832"/>
              <a:gd name="connsiteX75" fmla="*/ 723900 w 1545993"/>
              <a:gd name="connsiteY75" fmla="*/ 1668113 h 1921832"/>
              <a:gd name="connsiteX76" fmla="*/ 766762 w 1545993"/>
              <a:gd name="connsiteY76" fmla="*/ 1663350 h 1921832"/>
              <a:gd name="connsiteX77" fmla="*/ 752475 w 1545993"/>
              <a:gd name="connsiteY77" fmla="*/ 1649063 h 1921832"/>
              <a:gd name="connsiteX78" fmla="*/ 700087 w 1545993"/>
              <a:gd name="connsiteY78" fmla="*/ 1634775 h 1921832"/>
              <a:gd name="connsiteX79" fmla="*/ 681037 w 1545993"/>
              <a:gd name="connsiteY79" fmla="*/ 1625250 h 1921832"/>
              <a:gd name="connsiteX80" fmla="*/ 657225 w 1545993"/>
              <a:gd name="connsiteY80" fmla="*/ 1615725 h 1921832"/>
              <a:gd name="connsiteX81" fmla="*/ 614362 w 1545993"/>
              <a:gd name="connsiteY81" fmla="*/ 1582388 h 1921832"/>
              <a:gd name="connsiteX82" fmla="*/ 604837 w 1545993"/>
              <a:gd name="connsiteY82" fmla="*/ 1568100 h 1921832"/>
              <a:gd name="connsiteX83" fmla="*/ 609600 w 1545993"/>
              <a:gd name="connsiteY83" fmla="*/ 1530000 h 1921832"/>
              <a:gd name="connsiteX84" fmla="*/ 666750 w 1545993"/>
              <a:gd name="connsiteY84" fmla="*/ 1525238 h 1921832"/>
              <a:gd name="connsiteX85" fmla="*/ 633412 w 1545993"/>
              <a:gd name="connsiteY85" fmla="*/ 1491900 h 1921832"/>
              <a:gd name="connsiteX86" fmla="*/ 671512 w 1545993"/>
              <a:gd name="connsiteY86" fmla="*/ 1472850 h 1921832"/>
              <a:gd name="connsiteX87" fmla="*/ 690562 w 1545993"/>
              <a:gd name="connsiteY87" fmla="*/ 1468088 h 1921832"/>
              <a:gd name="connsiteX88" fmla="*/ 728662 w 1545993"/>
              <a:gd name="connsiteY88" fmla="*/ 1444275 h 1921832"/>
              <a:gd name="connsiteX89" fmla="*/ 738187 w 1545993"/>
              <a:gd name="connsiteY89" fmla="*/ 1429988 h 1921832"/>
              <a:gd name="connsiteX90" fmla="*/ 742950 w 1545993"/>
              <a:gd name="connsiteY90" fmla="*/ 1410938 h 1921832"/>
              <a:gd name="connsiteX91" fmla="*/ 728662 w 1545993"/>
              <a:gd name="connsiteY91" fmla="*/ 1368075 h 1921832"/>
              <a:gd name="connsiteX92" fmla="*/ 742950 w 1545993"/>
              <a:gd name="connsiteY92" fmla="*/ 1349025 h 1921832"/>
              <a:gd name="connsiteX93" fmla="*/ 762000 w 1545993"/>
              <a:gd name="connsiteY93" fmla="*/ 1339500 h 1921832"/>
              <a:gd name="connsiteX94" fmla="*/ 795337 w 1545993"/>
              <a:gd name="connsiteY94" fmla="*/ 1310925 h 1921832"/>
              <a:gd name="connsiteX95" fmla="*/ 795337 w 1545993"/>
              <a:gd name="connsiteY95" fmla="*/ 1277588 h 1921832"/>
              <a:gd name="connsiteX96" fmla="*/ 766762 w 1545993"/>
              <a:gd name="connsiteY96" fmla="*/ 1272825 h 1921832"/>
              <a:gd name="connsiteX97" fmla="*/ 695325 w 1545993"/>
              <a:gd name="connsiteY97" fmla="*/ 1291875 h 1921832"/>
              <a:gd name="connsiteX98" fmla="*/ 671512 w 1545993"/>
              <a:gd name="connsiteY98" fmla="*/ 1339500 h 1921832"/>
              <a:gd name="connsiteX99" fmla="*/ 666750 w 1545993"/>
              <a:gd name="connsiteY99" fmla="*/ 1363313 h 1921832"/>
              <a:gd name="connsiteX100" fmla="*/ 657225 w 1545993"/>
              <a:gd name="connsiteY100" fmla="*/ 1382363 h 1921832"/>
              <a:gd name="connsiteX101" fmla="*/ 652462 w 1545993"/>
              <a:gd name="connsiteY101" fmla="*/ 1396650 h 1921832"/>
              <a:gd name="connsiteX102" fmla="*/ 647700 w 1545993"/>
              <a:gd name="connsiteY102" fmla="*/ 1425225 h 1921832"/>
              <a:gd name="connsiteX103" fmla="*/ 614362 w 1545993"/>
              <a:gd name="connsiteY103" fmla="*/ 1396650 h 1921832"/>
              <a:gd name="connsiteX104" fmla="*/ 595312 w 1545993"/>
              <a:gd name="connsiteY104" fmla="*/ 1406175 h 1921832"/>
              <a:gd name="connsiteX105" fmla="*/ 581025 w 1545993"/>
              <a:gd name="connsiteY105" fmla="*/ 1434750 h 1921832"/>
              <a:gd name="connsiteX106" fmla="*/ 557212 w 1545993"/>
              <a:gd name="connsiteY106" fmla="*/ 1525238 h 1921832"/>
              <a:gd name="connsiteX107" fmla="*/ 542925 w 1545993"/>
              <a:gd name="connsiteY107" fmla="*/ 1530000 h 1921832"/>
              <a:gd name="connsiteX108" fmla="*/ 514350 w 1545993"/>
              <a:gd name="connsiteY108" fmla="*/ 1544288 h 1921832"/>
              <a:gd name="connsiteX109" fmla="*/ 500062 w 1545993"/>
              <a:gd name="connsiteY109" fmla="*/ 1553813 h 1921832"/>
              <a:gd name="connsiteX110" fmla="*/ 476250 w 1545993"/>
              <a:gd name="connsiteY110" fmla="*/ 1558575 h 1921832"/>
              <a:gd name="connsiteX111" fmla="*/ 476250 w 1545993"/>
              <a:gd name="connsiteY111" fmla="*/ 1510950 h 1921832"/>
              <a:gd name="connsiteX112" fmla="*/ 509587 w 1545993"/>
              <a:gd name="connsiteY112" fmla="*/ 1453800 h 1921832"/>
              <a:gd name="connsiteX113" fmla="*/ 523875 w 1545993"/>
              <a:gd name="connsiteY113" fmla="*/ 1420463 h 1921832"/>
              <a:gd name="connsiteX114" fmla="*/ 533400 w 1545993"/>
              <a:gd name="connsiteY114" fmla="*/ 1391888 h 1921832"/>
              <a:gd name="connsiteX115" fmla="*/ 538162 w 1545993"/>
              <a:gd name="connsiteY115" fmla="*/ 1368075 h 1921832"/>
              <a:gd name="connsiteX116" fmla="*/ 547687 w 1545993"/>
              <a:gd name="connsiteY116" fmla="*/ 1334738 h 1921832"/>
              <a:gd name="connsiteX117" fmla="*/ 557212 w 1545993"/>
              <a:gd name="connsiteY117" fmla="*/ 1272825 h 1921832"/>
              <a:gd name="connsiteX118" fmla="*/ 571500 w 1545993"/>
              <a:gd name="connsiteY118" fmla="*/ 1258538 h 1921832"/>
              <a:gd name="connsiteX119" fmla="*/ 600075 w 1545993"/>
              <a:gd name="connsiteY119" fmla="*/ 1234725 h 1921832"/>
              <a:gd name="connsiteX120" fmla="*/ 671512 w 1545993"/>
              <a:gd name="connsiteY120" fmla="*/ 1239488 h 1921832"/>
              <a:gd name="connsiteX121" fmla="*/ 657225 w 1545993"/>
              <a:gd name="connsiteY121" fmla="*/ 1225200 h 1921832"/>
              <a:gd name="connsiteX122" fmla="*/ 623887 w 1545993"/>
              <a:gd name="connsiteY122" fmla="*/ 1215675 h 1921832"/>
              <a:gd name="connsiteX123" fmla="*/ 600075 w 1545993"/>
              <a:gd name="connsiteY123" fmla="*/ 1182338 h 1921832"/>
              <a:gd name="connsiteX124" fmla="*/ 609600 w 1545993"/>
              <a:gd name="connsiteY124" fmla="*/ 1168050 h 1921832"/>
              <a:gd name="connsiteX125" fmla="*/ 642937 w 1545993"/>
              <a:gd name="connsiteY125" fmla="*/ 1177575 h 1921832"/>
              <a:gd name="connsiteX126" fmla="*/ 657225 w 1545993"/>
              <a:gd name="connsiteY126" fmla="*/ 1187100 h 1921832"/>
              <a:gd name="connsiteX127" fmla="*/ 690562 w 1545993"/>
              <a:gd name="connsiteY127" fmla="*/ 1144238 h 1921832"/>
              <a:gd name="connsiteX128" fmla="*/ 714375 w 1545993"/>
              <a:gd name="connsiteY128" fmla="*/ 1129950 h 1921832"/>
              <a:gd name="connsiteX129" fmla="*/ 733425 w 1545993"/>
              <a:gd name="connsiteY129" fmla="*/ 1120425 h 1921832"/>
              <a:gd name="connsiteX130" fmla="*/ 738187 w 1545993"/>
              <a:gd name="connsiteY130" fmla="*/ 1101375 h 1921832"/>
              <a:gd name="connsiteX131" fmla="*/ 752475 w 1545993"/>
              <a:gd name="connsiteY131" fmla="*/ 1087088 h 1921832"/>
              <a:gd name="connsiteX132" fmla="*/ 733425 w 1545993"/>
              <a:gd name="connsiteY132" fmla="*/ 1072800 h 1921832"/>
              <a:gd name="connsiteX133" fmla="*/ 685800 w 1545993"/>
              <a:gd name="connsiteY133" fmla="*/ 1053750 h 1921832"/>
              <a:gd name="connsiteX134" fmla="*/ 671512 w 1545993"/>
              <a:gd name="connsiteY134" fmla="*/ 1039463 h 1921832"/>
              <a:gd name="connsiteX135" fmla="*/ 628650 w 1545993"/>
              <a:gd name="connsiteY135" fmla="*/ 1044225 h 1921832"/>
              <a:gd name="connsiteX136" fmla="*/ 600075 w 1545993"/>
              <a:gd name="connsiteY136" fmla="*/ 1087088 h 1921832"/>
              <a:gd name="connsiteX137" fmla="*/ 590550 w 1545993"/>
              <a:gd name="connsiteY137" fmla="*/ 1134713 h 1921832"/>
              <a:gd name="connsiteX138" fmla="*/ 571500 w 1545993"/>
              <a:gd name="connsiteY138" fmla="*/ 1129950 h 1921832"/>
              <a:gd name="connsiteX139" fmla="*/ 538162 w 1545993"/>
              <a:gd name="connsiteY139" fmla="*/ 1106138 h 1921832"/>
              <a:gd name="connsiteX140" fmla="*/ 514350 w 1545993"/>
              <a:gd name="connsiteY140" fmla="*/ 1115663 h 1921832"/>
              <a:gd name="connsiteX141" fmla="*/ 509587 w 1545993"/>
              <a:gd name="connsiteY141" fmla="*/ 1129950 h 1921832"/>
              <a:gd name="connsiteX142" fmla="*/ 490537 w 1545993"/>
              <a:gd name="connsiteY142" fmla="*/ 1134713 h 1921832"/>
              <a:gd name="connsiteX143" fmla="*/ 457200 w 1545993"/>
              <a:gd name="connsiteY143" fmla="*/ 1139475 h 1921832"/>
              <a:gd name="connsiteX144" fmla="*/ 438150 w 1545993"/>
              <a:gd name="connsiteY144" fmla="*/ 1149000 h 1921832"/>
              <a:gd name="connsiteX145" fmla="*/ 404812 w 1545993"/>
              <a:gd name="connsiteY145" fmla="*/ 1187100 h 1921832"/>
              <a:gd name="connsiteX146" fmla="*/ 400050 w 1545993"/>
              <a:gd name="connsiteY146" fmla="*/ 1201388 h 1921832"/>
              <a:gd name="connsiteX147" fmla="*/ 376237 w 1545993"/>
              <a:gd name="connsiteY147" fmla="*/ 1239488 h 1921832"/>
              <a:gd name="connsiteX148" fmla="*/ 357187 w 1545993"/>
              <a:gd name="connsiteY148" fmla="*/ 1244250 h 1921832"/>
              <a:gd name="connsiteX149" fmla="*/ 342900 w 1545993"/>
              <a:gd name="connsiteY149" fmla="*/ 1239488 h 1921832"/>
              <a:gd name="connsiteX150" fmla="*/ 309562 w 1545993"/>
              <a:gd name="connsiteY150" fmla="*/ 1220438 h 1921832"/>
              <a:gd name="connsiteX151" fmla="*/ 314325 w 1545993"/>
              <a:gd name="connsiteY151" fmla="*/ 1187100 h 1921832"/>
              <a:gd name="connsiteX152" fmla="*/ 347662 w 1545993"/>
              <a:gd name="connsiteY152" fmla="*/ 1163288 h 1921832"/>
              <a:gd name="connsiteX153" fmla="*/ 366712 w 1545993"/>
              <a:gd name="connsiteY153" fmla="*/ 1139475 h 1921832"/>
              <a:gd name="connsiteX154" fmla="*/ 381000 w 1545993"/>
              <a:gd name="connsiteY154" fmla="*/ 1106138 h 1921832"/>
              <a:gd name="connsiteX155" fmla="*/ 390525 w 1545993"/>
              <a:gd name="connsiteY155" fmla="*/ 1091850 h 1921832"/>
              <a:gd name="connsiteX156" fmla="*/ 404812 w 1545993"/>
              <a:gd name="connsiteY156" fmla="*/ 1082325 h 1921832"/>
              <a:gd name="connsiteX157" fmla="*/ 409575 w 1545993"/>
              <a:gd name="connsiteY157" fmla="*/ 1068038 h 1921832"/>
              <a:gd name="connsiteX158" fmla="*/ 347662 w 1545993"/>
              <a:gd name="connsiteY158" fmla="*/ 1048988 h 1921832"/>
              <a:gd name="connsiteX159" fmla="*/ 333375 w 1545993"/>
              <a:gd name="connsiteY159" fmla="*/ 1034700 h 1921832"/>
              <a:gd name="connsiteX160" fmla="*/ 314325 w 1545993"/>
              <a:gd name="connsiteY160" fmla="*/ 1010888 h 1921832"/>
              <a:gd name="connsiteX161" fmla="*/ 300037 w 1545993"/>
              <a:gd name="connsiteY161" fmla="*/ 1015650 h 1921832"/>
              <a:gd name="connsiteX162" fmla="*/ 295275 w 1545993"/>
              <a:gd name="connsiteY162" fmla="*/ 1048988 h 1921832"/>
              <a:gd name="connsiteX163" fmla="*/ 285750 w 1545993"/>
              <a:gd name="connsiteY163" fmla="*/ 1072800 h 1921832"/>
              <a:gd name="connsiteX164" fmla="*/ 295275 w 1545993"/>
              <a:gd name="connsiteY164" fmla="*/ 1096613 h 1921832"/>
              <a:gd name="connsiteX165" fmla="*/ 266700 w 1545993"/>
              <a:gd name="connsiteY165" fmla="*/ 1101375 h 1921832"/>
              <a:gd name="connsiteX166" fmla="*/ 285750 w 1545993"/>
              <a:gd name="connsiteY166" fmla="*/ 1134713 h 1921832"/>
              <a:gd name="connsiteX167" fmla="*/ 280987 w 1545993"/>
              <a:gd name="connsiteY167" fmla="*/ 1172813 h 1921832"/>
              <a:gd name="connsiteX168" fmla="*/ 252412 w 1545993"/>
              <a:gd name="connsiteY168" fmla="*/ 1191863 h 1921832"/>
              <a:gd name="connsiteX169" fmla="*/ 242887 w 1545993"/>
              <a:gd name="connsiteY169" fmla="*/ 1206150 h 1921832"/>
              <a:gd name="connsiteX170" fmla="*/ 219075 w 1545993"/>
              <a:gd name="connsiteY170" fmla="*/ 1210913 h 1921832"/>
              <a:gd name="connsiteX171" fmla="*/ 204787 w 1545993"/>
              <a:gd name="connsiteY171" fmla="*/ 1215675 h 1921832"/>
              <a:gd name="connsiteX172" fmla="*/ 185737 w 1545993"/>
              <a:gd name="connsiteY172" fmla="*/ 1220438 h 1921832"/>
              <a:gd name="connsiteX173" fmla="*/ 152400 w 1545993"/>
              <a:gd name="connsiteY173" fmla="*/ 1215675 h 1921832"/>
              <a:gd name="connsiteX174" fmla="*/ 119062 w 1545993"/>
              <a:gd name="connsiteY174" fmla="*/ 1201388 h 1921832"/>
              <a:gd name="connsiteX175" fmla="*/ 104775 w 1545993"/>
              <a:gd name="connsiteY175" fmla="*/ 1196625 h 1921832"/>
              <a:gd name="connsiteX176" fmla="*/ 90487 w 1545993"/>
              <a:gd name="connsiteY176" fmla="*/ 1182338 h 1921832"/>
              <a:gd name="connsiteX177" fmla="*/ 47625 w 1545993"/>
              <a:gd name="connsiteY177" fmla="*/ 1158525 h 1921832"/>
              <a:gd name="connsiteX178" fmla="*/ 14287 w 1545993"/>
              <a:gd name="connsiteY178" fmla="*/ 1149000 h 1921832"/>
              <a:gd name="connsiteX179" fmla="*/ 0 w 1545993"/>
              <a:gd name="connsiteY179" fmla="*/ 1139475 h 1921832"/>
              <a:gd name="connsiteX180" fmla="*/ 9525 w 1545993"/>
              <a:gd name="connsiteY180" fmla="*/ 1115663 h 1921832"/>
              <a:gd name="connsiteX181" fmla="*/ 38100 w 1545993"/>
              <a:gd name="connsiteY181" fmla="*/ 1077563 h 1921832"/>
              <a:gd name="connsiteX182" fmla="*/ 33337 w 1545993"/>
              <a:gd name="connsiteY182" fmla="*/ 1039463 h 1921832"/>
              <a:gd name="connsiteX183" fmla="*/ 9525 w 1545993"/>
              <a:gd name="connsiteY183" fmla="*/ 1001363 h 1921832"/>
              <a:gd name="connsiteX184" fmla="*/ 9525 w 1545993"/>
              <a:gd name="connsiteY184" fmla="*/ 968025 h 1921832"/>
              <a:gd name="connsiteX185" fmla="*/ 28575 w 1545993"/>
              <a:gd name="connsiteY185" fmla="*/ 953738 h 1921832"/>
              <a:gd name="connsiteX186" fmla="*/ 52387 w 1545993"/>
              <a:gd name="connsiteY186" fmla="*/ 920400 h 1921832"/>
              <a:gd name="connsiteX187" fmla="*/ 47625 w 1545993"/>
              <a:gd name="connsiteY187" fmla="*/ 863250 h 1921832"/>
              <a:gd name="connsiteX188" fmla="*/ 104775 w 1545993"/>
              <a:gd name="connsiteY188" fmla="*/ 815625 h 1921832"/>
              <a:gd name="connsiteX189" fmla="*/ 123825 w 1545993"/>
              <a:gd name="connsiteY189" fmla="*/ 801338 h 1921832"/>
              <a:gd name="connsiteX190" fmla="*/ 142875 w 1545993"/>
              <a:gd name="connsiteY190" fmla="*/ 796575 h 1921832"/>
              <a:gd name="connsiteX191" fmla="*/ 157162 w 1545993"/>
              <a:gd name="connsiteY191" fmla="*/ 791813 h 1921832"/>
              <a:gd name="connsiteX192" fmla="*/ 176212 w 1545993"/>
              <a:gd name="connsiteY192" fmla="*/ 787050 h 1921832"/>
              <a:gd name="connsiteX193" fmla="*/ 266700 w 1545993"/>
              <a:gd name="connsiteY193" fmla="*/ 758475 h 1921832"/>
              <a:gd name="connsiteX194" fmla="*/ 280987 w 1545993"/>
              <a:gd name="connsiteY194" fmla="*/ 744188 h 1921832"/>
              <a:gd name="connsiteX195" fmla="*/ 333375 w 1545993"/>
              <a:gd name="connsiteY195" fmla="*/ 706088 h 1921832"/>
              <a:gd name="connsiteX196" fmla="*/ 423862 w 1545993"/>
              <a:gd name="connsiteY196" fmla="*/ 710850 h 1921832"/>
              <a:gd name="connsiteX197" fmla="*/ 447675 w 1545993"/>
              <a:gd name="connsiteY197" fmla="*/ 715613 h 1921832"/>
              <a:gd name="connsiteX198" fmla="*/ 461962 w 1545993"/>
              <a:gd name="connsiteY198" fmla="*/ 706088 h 1921832"/>
              <a:gd name="connsiteX199" fmla="*/ 495300 w 1545993"/>
              <a:gd name="connsiteY199" fmla="*/ 667988 h 1921832"/>
              <a:gd name="connsiteX200" fmla="*/ 504825 w 1545993"/>
              <a:gd name="connsiteY200" fmla="*/ 644175 h 1921832"/>
              <a:gd name="connsiteX201" fmla="*/ 509587 w 1545993"/>
              <a:gd name="connsiteY201" fmla="*/ 596550 h 1921832"/>
              <a:gd name="connsiteX202" fmla="*/ 533400 w 1545993"/>
              <a:gd name="connsiteY202" fmla="*/ 582263 h 1921832"/>
              <a:gd name="connsiteX203" fmla="*/ 576262 w 1545993"/>
              <a:gd name="connsiteY203" fmla="*/ 563213 h 1921832"/>
              <a:gd name="connsiteX204" fmla="*/ 609600 w 1545993"/>
              <a:gd name="connsiteY204" fmla="*/ 558450 h 1921832"/>
              <a:gd name="connsiteX205" fmla="*/ 628650 w 1545993"/>
              <a:gd name="connsiteY205" fmla="*/ 544163 h 1921832"/>
              <a:gd name="connsiteX206" fmla="*/ 652462 w 1545993"/>
              <a:gd name="connsiteY206" fmla="*/ 529875 h 1921832"/>
              <a:gd name="connsiteX207" fmla="*/ 666750 w 1545993"/>
              <a:gd name="connsiteY207" fmla="*/ 515588 h 1921832"/>
              <a:gd name="connsiteX208" fmla="*/ 695325 w 1545993"/>
              <a:gd name="connsiteY208" fmla="*/ 477488 h 1921832"/>
              <a:gd name="connsiteX209" fmla="*/ 714375 w 1545993"/>
              <a:gd name="connsiteY209" fmla="*/ 444150 h 1921832"/>
              <a:gd name="connsiteX210" fmla="*/ 723900 w 1545993"/>
              <a:gd name="connsiteY210" fmla="*/ 401288 h 1921832"/>
              <a:gd name="connsiteX211" fmla="*/ 733425 w 1545993"/>
              <a:gd name="connsiteY211" fmla="*/ 387000 h 1921832"/>
              <a:gd name="connsiteX212" fmla="*/ 742950 w 1545993"/>
              <a:gd name="connsiteY212" fmla="*/ 286988 h 1921832"/>
              <a:gd name="connsiteX213" fmla="*/ 752475 w 1545993"/>
              <a:gd name="connsiteY213" fmla="*/ 220313 h 1921832"/>
              <a:gd name="connsiteX214" fmla="*/ 785812 w 1545993"/>
              <a:gd name="connsiteY214" fmla="*/ 172688 h 1921832"/>
              <a:gd name="connsiteX215" fmla="*/ 795337 w 1545993"/>
              <a:gd name="connsiteY215" fmla="*/ 158400 h 1921832"/>
              <a:gd name="connsiteX216" fmla="*/ 823912 w 1545993"/>
              <a:gd name="connsiteY216" fmla="*/ 115538 h 1921832"/>
              <a:gd name="connsiteX217" fmla="*/ 838200 w 1545993"/>
              <a:gd name="connsiteY217" fmla="*/ 110775 h 1921832"/>
              <a:gd name="connsiteX218" fmla="*/ 862012 w 1545993"/>
              <a:gd name="connsiteY218" fmla="*/ 120300 h 1921832"/>
              <a:gd name="connsiteX219" fmla="*/ 876300 w 1545993"/>
              <a:gd name="connsiteY219" fmla="*/ 129825 h 1921832"/>
              <a:gd name="connsiteX220" fmla="*/ 895350 w 1545993"/>
              <a:gd name="connsiteY220" fmla="*/ 120300 h 1921832"/>
              <a:gd name="connsiteX221" fmla="*/ 928687 w 1545993"/>
              <a:gd name="connsiteY221" fmla="*/ 82200 h 1921832"/>
              <a:gd name="connsiteX222" fmla="*/ 942975 w 1545993"/>
              <a:gd name="connsiteY222" fmla="*/ 67913 h 1921832"/>
              <a:gd name="connsiteX223" fmla="*/ 952500 w 1545993"/>
              <a:gd name="connsiteY223" fmla="*/ 48863 h 1921832"/>
              <a:gd name="connsiteX224" fmla="*/ 971550 w 1545993"/>
              <a:gd name="connsiteY224" fmla="*/ 10763 h 1921832"/>
              <a:gd name="connsiteX225" fmla="*/ 971550 w 1545993"/>
              <a:gd name="connsiteY225" fmla="*/ 6000 h 1921832"/>
              <a:gd name="connsiteX0" fmla="*/ 971550 w 1545993"/>
              <a:gd name="connsiteY0" fmla="*/ 6000 h 1921832"/>
              <a:gd name="connsiteX1" fmla="*/ 990599 w 1545993"/>
              <a:gd name="connsiteY1" fmla="*/ 86963 h 1921832"/>
              <a:gd name="connsiteX2" fmla="*/ 1023937 w 1545993"/>
              <a:gd name="connsiteY2" fmla="*/ 277463 h 1921832"/>
              <a:gd name="connsiteX3" fmla="*/ 1050131 w 1545993"/>
              <a:gd name="connsiteY3" fmla="*/ 336994 h 1921832"/>
              <a:gd name="connsiteX4" fmla="*/ 1123950 w 1545993"/>
              <a:gd name="connsiteY4" fmla="*/ 434625 h 1921832"/>
              <a:gd name="connsiteX5" fmla="*/ 1152525 w 1545993"/>
              <a:gd name="connsiteY5" fmla="*/ 506063 h 1921832"/>
              <a:gd name="connsiteX6" fmla="*/ 1185862 w 1545993"/>
              <a:gd name="connsiteY6" fmla="*/ 544163 h 1921832"/>
              <a:gd name="connsiteX7" fmla="*/ 1228725 w 1545993"/>
              <a:gd name="connsiteY7" fmla="*/ 582263 h 1921832"/>
              <a:gd name="connsiteX8" fmla="*/ 1200150 w 1545993"/>
              <a:gd name="connsiteY8" fmla="*/ 620363 h 1921832"/>
              <a:gd name="connsiteX9" fmla="*/ 1181100 w 1545993"/>
              <a:gd name="connsiteY9" fmla="*/ 648938 h 1921832"/>
              <a:gd name="connsiteX10" fmla="*/ 1185862 w 1545993"/>
              <a:gd name="connsiteY10" fmla="*/ 672750 h 1921832"/>
              <a:gd name="connsiteX11" fmla="*/ 1219200 w 1545993"/>
              <a:gd name="connsiteY11" fmla="*/ 691800 h 1921832"/>
              <a:gd name="connsiteX12" fmla="*/ 1228725 w 1545993"/>
              <a:gd name="connsiteY12" fmla="*/ 715613 h 1921832"/>
              <a:gd name="connsiteX13" fmla="*/ 1223962 w 1545993"/>
              <a:gd name="connsiteY13" fmla="*/ 739425 h 1921832"/>
              <a:gd name="connsiteX14" fmla="*/ 1209675 w 1545993"/>
              <a:gd name="connsiteY14" fmla="*/ 758475 h 1921832"/>
              <a:gd name="connsiteX15" fmla="*/ 1200150 w 1545993"/>
              <a:gd name="connsiteY15" fmla="*/ 772763 h 1921832"/>
              <a:gd name="connsiteX16" fmla="*/ 1195387 w 1545993"/>
              <a:gd name="connsiteY16" fmla="*/ 787050 h 1921832"/>
              <a:gd name="connsiteX17" fmla="*/ 1181100 w 1545993"/>
              <a:gd name="connsiteY17" fmla="*/ 820388 h 1921832"/>
              <a:gd name="connsiteX18" fmla="*/ 1190625 w 1545993"/>
              <a:gd name="connsiteY18" fmla="*/ 844200 h 1921832"/>
              <a:gd name="connsiteX19" fmla="*/ 1228725 w 1545993"/>
              <a:gd name="connsiteY19" fmla="*/ 877538 h 1921832"/>
              <a:gd name="connsiteX20" fmla="*/ 1233487 w 1545993"/>
              <a:gd name="connsiteY20" fmla="*/ 1001363 h 1921832"/>
              <a:gd name="connsiteX21" fmla="*/ 1223962 w 1545993"/>
              <a:gd name="connsiteY21" fmla="*/ 1020413 h 1921832"/>
              <a:gd name="connsiteX22" fmla="*/ 1214437 w 1545993"/>
              <a:gd name="connsiteY22" fmla="*/ 1058513 h 1921832"/>
              <a:gd name="connsiteX23" fmla="*/ 1204912 w 1545993"/>
              <a:gd name="connsiteY23" fmla="*/ 1191863 h 1921832"/>
              <a:gd name="connsiteX24" fmla="*/ 1214437 w 1545993"/>
              <a:gd name="connsiteY24" fmla="*/ 1244250 h 1921832"/>
              <a:gd name="connsiteX25" fmla="*/ 1238250 w 1545993"/>
              <a:gd name="connsiteY25" fmla="*/ 1249013 h 1921832"/>
              <a:gd name="connsiteX26" fmla="*/ 1257300 w 1545993"/>
              <a:gd name="connsiteY26" fmla="*/ 1258538 h 1921832"/>
              <a:gd name="connsiteX27" fmla="*/ 1281112 w 1545993"/>
              <a:gd name="connsiteY27" fmla="*/ 1272825 h 1921832"/>
              <a:gd name="connsiteX28" fmla="*/ 1295400 w 1545993"/>
              <a:gd name="connsiteY28" fmla="*/ 1282350 h 1921832"/>
              <a:gd name="connsiteX29" fmla="*/ 1309687 w 1545993"/>
              <a:gd name="connsiteY29" fmla="*/ 1287113 h 1921832"/>
              <a:gd name="connsiteX30" fmla="*/ 1347787 w 1545993"/>
              <a:gd name="connsiteY30" fmla="*/ 1339500 h 1921832"/>
              <a:gd name="connsiteX31" fmla="*/ 1352550 w 1545993"/>
              <a:gd name="connsiteY31" fmla="*/ 1377600 h 1921832"/>
              <a:gd name="connsiteX32" fmla="*/ 1366837 w 1545993"/>
              <a:gd name="connsiteY32" fmla="*/ 1610963 h 1921832"/>
              <a:gd name="connsiteX33" fmla="*/ 1390650 w 1545993"/>
              <a:gd name="connsiteY33" fmla="*/ 1596675 h 1921832"/>
              <a:gd name="connsiteX34" fmla="*/ 1414462 w 1545993"/>
              <a:gd name="connsiteY34" fmla="*/ 1591913 h 1921832"/>
              <a:gd name="connsiteX35" fmla="*/ 1447800 w 1545993"/>
              <a:gd name="connsiteY35" fmla="*/ 1568100 h 1921832"/>
              <a:gd name="connsiteX36" fmla="*/ 1476375 w 1545993"/>
              <a:gd name="connsiteY36" fmla="*/ 1558575 h 1921832"/>
              <a:gd name="connsiteX37" fmla="*/ 1543050 w 1545993"/>
              <a:gd name="connsiteY37" fmla="*/ 1563338 h 1921832"/>
              <a:gd name="connsiteX38" fmla="*/ 1528762 w 1545993"/>
              <a:gd name="connsiteY38" fmla="*/ 1596675 h 1921832"/>
              <a:gd name="connsiteX39" fmla="*/ 1509712 w 1545993"/>
              <a:gd name="connsiteY39" fmla="*/ 1610963 h 1921832"/>
              <a:gd name="connsiteX40" fmla="*/ 1495425 w 1545993"/>
              <a:gd name="connsiteY40" fmla="*/ 1625250 h 1921832"/>
              <a:gd name="connsiteX41" fmla="*/ 1485900 w 1545993"/>
              <a:gd name="connsiteY41" fmla="*/ 1653825 h 1921832"/>
              <a:gd name="connsiteX42" fmla="*/ 1476375 w 1545993"/>
              <a:gd name="connsiteY42" fmla="*/ 1734788 h 1921832"/>
              <a:gd name="connsiteX43" fmla="*/ 1471612 w 1545993"/>
              <a:gd name="connsiteY43" fmla="*/ 1753838 h 1921832"/>
              <a:gd name="connsiteX44" fmla="*/ 1466850 w 1545993"/>
              <a:gd name="connsiteY44" fmla="*/ 1777650 h 1921832"/>
              <a:gd name="connsiteX45" fmla="*/ 1471612 w 1545993"/>
              <a:gd name="connsiteY45" fmla="*/ 1834800 h 1921832"/>
              <a:gd name="connsiteX46" fmla="*/ 1476375 w 1545993"/>
              <a:gd name="connsiteY46" fmla="*/ 1853850 h 1921832"/>
              <a:gd name="connsiteX47" fmla="*/ 1504950 w 1545993"/>
              <a:gd name="connsiteY47" fmla="*/ 1882425 h 1921832"/>
              <a:gd name="connsiteX48" fmla="*/ 1528762 w 1545993"/>
              <a:gd name="connsiteY48" fmla="*/ 1896713 h 1921832"/>
              <a:gd name="connsiteX49" fmla="*/ 1543050 w 1545993"/>
              <a:gd name="connsiteY49" fmla="*/ 1911000 h 1921832"/>
              <a:gd name="connsiteX50" fmla="*/ 1466850 w 1545993"/>
              <a:gd name="connsiteY50" fmla="*/ 1915763 h 1921832"/>
              <a:gd name="connsiteX51" fmla="*/ 1385887 w 1545993"/>
              <a:gd name="connsiteY51" fmla="*/ 1901475 h 1921832"/>
              <a:gd name="connsiteX52" fmla="*/ 1347787 w 1545993"/>
              <a:gd name="connsiteY52" fmla="*/ 1891950 h 1921832"/>
              <a:gd name="connsiteX53" fmla="*/ 1314450 w 1545993"/>
              <a:gd name="connsiteY53" fmla="*/ 1882425 h 1921832"/>
              <a:gd name="connsiteX54" fmla="*/ 1266825 w 1545993"/>
              <a:gd name="connsiteY54" fmla="*/ 1872900 h 1921832"/>
              <a:gd name="connsiteX55" fmla="*/ 1200150 w 1545993"/>
              <a:gd name="connsiteY55" fmla="*/ 1853850 h 1921832"/>
              <a:gd name="connsiteX56" fmla="*/ 1185862 w 1545993"/>
              <a:gd name="connsiteY56" fmla="*/ 1844325 h 1921832"/>
              <a:gd name="connsiteX57" fmla="*/ 1147762 w 1545993"/>
              <a:gd name="connsiteY57" fmla="*/ 1834800 h 1921832"/>
              <a:gd name="connsiteX58" fmla="*/ 1095375 w 1545993"/>
              <a:gd name="connsiteY58" fmla="*/ 1820513 h 1921832"/>
              <a:gd name="connsiteX59" fmla="*/ 1047750 w 1545993"/>
              <a:gd name="connsiteY59" fmla="*/ 1801463 h 1921832"/>
              <a:gd name="connsiteX60" fmla="*/ 1023937 w 1545993"/>
              <a:gd name="connsiteY60" fmla="*/ 1791938 h 1921832"/>
              <a:gd name="connsiteX61" fmla="*/ 981075 w 1545993"/>
              <a:gd name="connsiteY61" fmla="*/ 1787175 h 1921832"/>
              <a:gd name="connsiteX62" fmla="*/ 957262 w 1545993"/>
              <a:gd name="connsiteY62" fmla="*/ 1782413 h 1921832"/>
              <a:gd name="connsiteX63" fmla="*/ 866775 w 1545993"/>
              <a:gd name="connsiteY63" fmla="*/ 1772888 h 1921832"/>
              <a:gd name="connsiteX64" fmla="*/ 790575 w 1545993"/>
              <a:gd name="connsiteY64" fmla="*/ 1763363 h 1921832"/>
              <a:gd name="connsiteX65" fmla="*/ 766762 w 1545993"/>
              <a:gd name="connsiteY65" fmla="*/ 1758600 h 1921832"/>
              <a:gd name="connsiteX66" fmla="*/ 733425 w 1545993"/>
              <a:gd name="connsiteY66" fmla="*/ 1753838 h 1921832"/>
              <a:gd name="connsiteX67" fmla="*/ 552450 w 1545993"/>
              <a:gd name="connsiteY67" fmla="*/ 1739550 h 1921832"/>
              <a:gd name="connsiteX68" fmla="*/ 576262 w 1545993"/>
              <a:gd name="connsiteY68" fmla="*/ 1710975 h 1921832"/>
              <a:gd name="connsiteX69" fmla="*/ 590550 w 1545993"/>
              <a:gd name="connsiteY69" fmla="*/ 1701450 h 1921832"/>
              <a:gd name="connsiteX70" fmla="*/ 600075 w 1545993"/>
              <a:gd name="connsiteY70" fmla="*/ 1682400 h 1921832"/>
              <a:gd name="connsiteX71" fmla="*/ 604837 w 1545993"/>
              <a:gd name="connsiteY71" fmla="*/ 1658588 h 1921832"/>
              <a:gd name="connsiteX72" fmla="*/ 628650 w 1545993"/>
              <a:gd name="connsiteY72" fmla="*/ 1653825 h 1921832"/>
              <a:gd name="connsiteX73" fmla="*/ 671512 w 1545993"/>
              <a:gd name="connsiteY73" fmla="*/ 1658588 h 1921832"/>
              <a:gd name="connsiteX74" fmla="*/ 690562 w 1545993"/>
              <a:gd name="connsiteY74" fmla="*/ 1663350 h 1921832"/>
              <a:gd name="connsiteX75" fmla="*/ 723900 w 1545993"/>
              <a:gd name="connsiteY75" fmla="*/ 1668113 h 1921832"/>
              <a:gd name="connsiteX76" fmla="*/ 766762 w 1545993"/>
              <a:gd name="connsiteY76" fmla="*/ 1663350 h 1921832"/>
              <a:gd name="connsiteX77" fmla="*/ 752475 w 1545993"/>
              <a:gd name="connsiteY77" fmla="*/ 1649063 h 1921832"/>
              <a:gd name="connsiteX78" fmla="*/ 700087 w 1545993"/>
              <a:gd name="connsiteY78" fmla="*/ 1634775 h 1921832"/>
              <a:gd name="connsiteX79" fmla="*/ 681037 w 1545993"/>
              <a:gd name="connsiteY79" fmla="*/ 1625250 h 1921832"/>
              <a:gd name="connsiteX80" fmla="*/ 657225 w 1545993"/>
              <a:gd name="connsiteY80" fmla="*/ 1615725 h 1921832"/>
              <a:gd name="connsiteX81" fmla="*/ 614362 w 1545993"/>
              <a:gd name="connsiteY81" fmla="*/ 1582388 h 1921832"/>
              <a:gd name="connsiteX82" fmla="*/ 604837 w 1545993"/>
              <a:gd name="connsiteY82" fmla="*/ 1568100 h 1921832"/>
              <a:gd name="connsiteX83" fmla="*/ 609600 w 1545993"/>
              <a:gd name="connsiteY83" fmla="*/ 1530000 h 1921832"/>
              <a:gd name="connsiteX84" fmla="*/ 666750 w 1545993"/>
              <a:gd name="connsiteY84" fmla="*/ 1525238 h 1921832"/>
              <a:gd name="connsiteX85" fmla="*/ 633412 w 1545993"/>
              <a:gd name="connsiteY85" fmla="*/ 1491900 h 1921832"/>
              <a:gd name="connsiteX86" fmla="*/ 671512 w 1545993"/>
              <a:gd name="connsiteY86" fmla="*/ 1472850 h 1921832"/>
              <a:gd name="connsiteX87" fmla="*/ 690562 w 1545993"/>
              <a:gd name="connsiteY87" fmla="*/ 1468088 h 1921832"/>
              <a:gd name="connsiteX88" fmla="*/ 728662 w 1545993"/>
              <a:gd name="connsiteY88" fmla="*/ 1444275 h 1921832"/>
              <a:gd name="connsiteX89" fmla="*/ 738187 w 1545993"/>
              <a:gd name="connsiteY89" fmla="*/ 1429988 h 1921832"/>
              <a:gd name="connsiteX90" fmla="*/ 742950 w 1545993"/>
              <a:gd name="connsiteY90" fmla="*/ 1410938 h 1921832"/>
              <a:gd name="connsiteX91" fmla="*/ 728662 w 1545993"/>
              <a:gd name="connsiteY91" fmla="*/ 1368075 h 1921832"/>
              <a:gd name="connsiteX92" fmla="*/ 742950 w 1545993"/>
              <a:gd name="connsiteY92" fmla="*/ 1349025 h 1921832"/>
              <a:gd name="connsiteX93" fmla="*/ 762000 w 1545993"/>
              <a:gd name="connsiteY93" fmla="*/ 1339500 h 1921832"/>
              <a:gd name="connsiteX94" fmla="*/ 795337 w 1545993"/>
              <a:gd name="connsiteY94" fmla="*/ 1310925 h 1921832"/>
              <a:gd name="connsiteX95" fmla="*/ 795337 w 1545993"/>
              <a:gd name="connsiteY95" fmla="*/ 1277588 h 1921832"/>
              <a:gd name="connsiteX96" fmla="*/ 766762 w 1545993"/>
              <a:gd name="connsiteY96" fmla="*/ 1272825 h 1921832"/>
              <a:gd name="connsiteX97" fmla="*/ 695325 w 1545993"/>
              <a:gd name="connsiteY97" fmla="*/ 1291875 h 1921832"/>
              <a:gd name="connsiteX98" fmla="*/ 671512 w 1545993"/>
              <a:gd name="connsiteY98" fmla="*/ 1339500 h 1921832"/>
              <a:gd name="connsiteX99" fmla="*/ 666750 w 1545993"/>
              <a:gd name="connsiteY99" fmla="*/ 1363313 h 1921832"/>
              <a:gd name="connsiteX100" fmla="*/ 657225 w 1545993"/>
              <a:gd name="connsiteY100" fmla="*/ 1382363 h 1921832"/>
              <a:gd name="connsiteX101" fmla="*/ 652462 w 1545993"/>
              <a:gd name="connsiteY101" fmla="*/ 1396650 h 1921832"/>
              <a:gd name="connsiteX102" fmla="*/ 647700 w 1545993"/>
              <a:gd name="connsiteY102" fmla="*/ 1425225 h 1921832"/>
              <a:gd name="connsiteX103" fmla="*/ 614362 w 1545993"/>
              <a:gd name="connsiteY103" fmla="*/ 1396650 h 1921832"/>
              <a:gd name="connsiteX104" fmla="*/ 595312 w 1545993"/>
              <a:gd name="connsiteY104" fmla="*/ 1406175 h 1921832"/>
              <a:gd name="connsiteX105" fmla="*/ 581025 w 1545993"/>
              <a:gd name="connsiteY105" fmla="*/ 1434750 h 1921832"/>
              <a:gd name="connsiteX106" fmla="*/ 557212 w 1545993"/>
              <a:gd name="connsiteY106" fmla="*/ 1525238 h 1921832"/>
              <a:gd name="connsiteX107" fmla="*/ 542925 w 1545993"/>
              <a:gd name="connsiteY107" fmla="*/ 1530000 h 1921832"/>
              <a:gd name="connsiteX108" fmla="*/ 514350 w 1545993"/>
              <a:gd name="connsiteY108" fmla="*/ 1544288 h 1921832"/>
              <a:gd name="connsiteX109" fmla="*/ 500062 w 1545993"/>
              <a:gd name="connsiteY109" fmla="*/ 1553813 h 1921832"/>
              <a:gd name="connsiteX110" fmla="*/ 476250 w 1545993"/>
              <a:gd name="connsiteY110" fmla="*/ 1558575 h 1921832"/>
              <a:gd name="connsiteX111" fmla="*/ 476250 w 1545993"/>
              <a:gd name="connsiteY111" fmla="*/ 1510950 h 1921832"/>
              <a:gd name="connsiteX112" fmla="*/ 509587 w 1545993"/>
              <a:gd name="connsiteY112" fmla="*/ 1453800 h 1921832"/>
              <a:gd name="connsiteX113" fmla="*/ 523875 w 1545993"/>
              <a:gd name="connsiteY113" fmla="*/ 1420463 h 1921832"/>
              <a:gd name="connsiteX114" fmla="*/ 533400 w 1545993"/>
              <a:gd name="connsiteY114" fmla="*/ 1391888 h 1921832"/>
              <a:gd name="connsiteX115" fmla="*/ 538162 w 1545993"/>
              <a:gd name="connsiteY115" fmla="*/ 1368075 h 1921832"/>
              <a:gd name="connsiteX116" fmla="*/ 547687 w 1545993"/>
              <a:gd name="connsiteY116" fmla="*/ 1334738 h 1921832"/>
              <a:gd name="connsiteX117" fmla="*/ 557212 w 1545993"/>
              <a:gd name="connsiteY117" fmla="*/ 1272825 h 1921832"/>
              <a:gd name="connsiteX118" fmla="*/ 571500 w 1545993"/>
              <a:gd name="connsiteY118" fmla="*/ 1258538 h 1921832"/>
              <a:gd name="connsiteX119" fmla="*/ 600075 w 1545993"/>
              <a:gd name="connsiteY119" fmla="*/ 1234725 h 1921832"/>
              <a:gd name="connsiteX120" fmla="*/ 671512 w 1545993"/>
              <a:gd name="connsiteY120" fmla="*/ 1239488 h 1921832"/>
              <a:gd name="connsiteX121" fmla="*/ 657225 w 1545993"/>
              <a:gd name="connsiteY121" fmla="*/ 1225200 h 1921832"/>
              <a:gd name="connsiteX122" fmla="*/ 623887 w 1545993"/>
              <a:gd name="connsiteY122" fmla="*/ 1215675 h 1921832"/>
              <a:gd name="connsiteX123" fmla="*/ 600075 w 1545993"/>
              <a:gd name="connsiteY123" fmla="*/ 1182338 h 1921832"/>
              <a:gd name="connsiteX124" fmla="*/ 609600 w 1545993"/>
              <a:gd name="connsiteY124" fmla="*/ 1168050 h 1921832"/>
              <a:gd name="connsiteX125" fmla="*/ 642937 w 1545993"/>
              <a:gd name="connsiteY125" fmla="*/ 1177575 h 1921832"/>
              <a:gd name="connsiteX126" fmla="*/ 657225 w 1545993"/>
              <a:gd name="connsiteY126" fmla="*/ 1187100 h 1921832"/>
              <a:gd name="connsiteX127" fmla="*/ 690562 w 1545993"/>
              <a:gd name="connsiteY127" fmla="*/ 1144238 h 1921832"/>
              <a:gd name="connsiteX128" fmla="*/ 714375 w 1545993"/>
              <a:gd name="connsiteY128" fmla="*/ 1129950 h 1921832"/>
              <a:gd name="connsiteX129" fmla="*/ 733425 w 1545993"/>
              <a:gd name="connsiteY129" fmla="*/ 1120425 h 1921832"/>
              <a:gd name="connsiteX130" fmla="*/ 738187 w 1545993"/>
              <a:gd name="connsiteY130" fmla="*/ 1101375 h 1921832"/>
              <a:gd name="connsiteX131" fmla="*/ 752475 w 1545993"/>
              <a:gd name="connsiteY131" fmla="*/ 1087088 h 1921832"/>
              <a:gd name="connsiteX132" fmla="*/ 733425 w 1545993"/>
              <a:gd name="connsiteY132" fmla="*/ 1072800 h 1921832"/>
              <a:gd name="connsiteX133" fmla="*/ 685800 w 1545993"/>
              <a:gd name="connsiteY133" fmla="*/ 1053750 h 1921832"/>
              <a:gd name="connsiteX134" fmla="*/ 671512 w 1545993"/>
              <a:gd name="connsiteY134" fmla="*/ 1039463 h 1921832"/>
              <a:gd name="connsiteX135" fmla="*/ 628650 w 1545993"/>
              <a:gd name="connsiteY135" fmla="*/ 1044225 h 1921832"/>
              <a:gd name="connsiteX136" fmla="*/ 600075 w 1545993"/>
              <a:gd name="connsiteY136" fmla="*/ 1087088 h 1921832"/>
              <a:gd name="connsiteX137" fmla="*/ 590550 w 1545993"/>
              <a:gd name="connsiteY137" fmla="*/ 1134713 h 1921832"/>
              <a:gd name="connsiteX138" fmla="*/ 571500 w 1545993"/>
              <a:gd name="connsiteY138" fmla="*/ 1129950 h 1921832"/>
              <a:gd name="connsiteX139" fmla="*/ 538162 w 1545993"/>
              <a:gd name="connsiteY139" fmla="*/ 1106138 h 1921832"/>
              <a:gd name="connsiteX140" fmla="*/ 514350 w 1545993"/>
              <a:gd name="connsiteY140" fmla="*/ 1115663 h 1921832"/>
              <a:gd name="connsiteX141" fmla="*/ 509587 w 1545993"/>
              <a:gd name="connsiteY141" fmla="*/ 1129950 h 1921832"/>
              <a:gd name="connsiteX142" fmla="*/ 490537 w 1545993"/>
              <a:gd name="connsiteY142" fmla="*/ 1134713 h 1921832"/>
              <a:gd name="connsiteX143" fmla="*/ 457200 w 1545993"/>
              <a:gd name="connsiteY143" fmla="*/ 1139475 h 1921832"/>
              <a:gd name="connsiteX144" fmla="*/ 438150 w 1545993"/>
              <a:gd name="connsiteY144" fmla="*/ 1149000 h 1921832"/>
              <a:gd name="connsiteX145" fmla="*/ 404812 w 1545993"/>
              <a:gd name="connsiteY145" fmla="*/ 1187100 h 1921832"/>
              <a:gd name="connsiteX146" fmla="*/ 400050 w 1545993"/>
              <a:gd name="connsiteY146" fmla="*/ 1201388 h 1921832"/>
              <a:gd name="connsiteX147" fmla="*/ 376237 w 1545993"/>
              <a:gd name="connsiteY147" fmla="*/ 1239488 h 1921832"/>
              <a:gd name="connsiteX148" fmla="*/ 357187 w 1545993"/>
              <a:gd name="connsiteY148" fmla="*/ 1244250 h 1921832"/>
              <a:gd name="connsiteX149" fmla="*/ 342900 w 1545993"/>
              <a:gd name="connsiteY149" fmla="*/ 1239488 h 1921832"/>
              <a:gd name="connsiteX150" fmla="*/ 309562 w 1545993"/>
              <a:gd name="connsiteY150" fmla="*/ 1220438 h 1921832"/>
              <a:gd name="connsiteX151" fmla="*/ 314325 w 1545993"/>
              <a:gd name="connsiteY151" fmla="*/ 1187100 h 1921832"/>
              <a:gd name="connsiteX152" fmla="*/ 347662 w 1545993"/>
              <a:gd name="connsiteY152" fmla="*/ 1163288 h 1921832"/>
              <a:gd name="connsiteX153" fmla="*/ 366712 w 1545993"/>
              <a:gd name="connsiteY153" fmla="*/ 1139475 h 1921832"/>
              <a:gd name="connsiteX154" fmla="*/ 381000 w 1545993"/>
              <a:gd name="connsiteY154" fmla="*/ 1106138 h 1921832"/>
              <a:gd name="connsiteX155" fmla="*/ 390525 w 1545993"/>
              <a:gd name="connsiteY155" fmla="*/ 1091850 h 1921832"/>
              <a:gd name="connsiteX156" fmla="*/ 404812 w 1545993"/>
              <a:gd name="connsiteY156" fmla="*/ 1082325 h 1921832"/>
              <a:gd name="connsiteX157" fmla="*/ 409575 w 1545993"/>
              <a:gd name="connsiteY157" fmla="*/ 1068038 h 1921832"/>
              <a:gd name="connsiteX158" fmla="*/ 347662 w 1545993"/>
              <a:gd name="connsiteY158" fmla="*/ 1048988 h 1921832"/>
              <a:gd name="connsiteX159" fmla="*/ 333375 w 1545993"/>
              <a:gd name="connsiteY159" fmla="*/ 1034700 h 1921832"/>
              <a:gd name="connsiteX160" fmla="*/ 314325 w 1545993"/>
              <a:gd name="connsiteY160" fmla="*/ 1010888 h 1921832"/>
              <a:gd name="connsiteX161" fmla="*/ 300037 w 1545993"/>
              <a:gd name="connsiteY161" fmla="*/ 1015650 h 1921832"/>
              <a:gd name="connsiteX162" fmla="*/ 295275 w 1545993"/>
              <a:gd name="connsiteY162" fmla="*/ 1048988 h 1921832"/>
              <a:gd name="connsiteX163" fmla="*/ 285750 w 1545993"/>
              <a:gd name="connsiteY163" fmla="*/ 1072800 h 1921832"/>
              <a:gd name="connsiteX164" fmla="*/ 295275 w 1545993"/>
              <a:gd name="connsiteY164" fmla="*/ 1096613 h 1921832"/>
              <a:gd name="connsiteX165" fmla="*/ 266700 w 1545993"/>
              <a:gd name="connsiteY165" fmla="*/ 1101375 h 1921832"/>
              <a:gd name="connsiteX166" fmla="*/ 285750 w 1545993"/>
              <a:gd name="connsiteY166" fmla="*/ 1134713 h 1921832"/>
              <a:gd name="connsiteX167" fmla="*/ 280987 w 1545993"/>
              <a:gd name="connsiteY167" fmla="*/ 1172813 h 1921832"/>
              <a:gd name="connsiteX168" fmla="*/ 252412 w 1545993"/>
              <a:gd name="connsiteY168" fmla="*/ 1191863 h 1921832"/>
              <a:gd name="connsiteX169" fmla="*/ 242887 w 1545993"/>
              <a:gd name="connsiteY169" fmla="*/ 1206150 h 1921832"/>
              <a:gd name="connsiteX170" fmla="*/ 219075 w 1545993"/>
              <a:gd name="connsiteY170" fmla="*/ 1210913 h 1921832"/>
              <a:gd name="connsiteX171" fmla="*/ 204787 w 1545993"/>
              <a:gd name="connsiteY171" fmla="*/ 1215675 h 1921832"/>
              <a:gd name="connsiteX172" fmla="*/ 185737 w 1545993"/>
              <a:gd name="connsiteY172" fmla="*/ 1220438 h 1921832"/>
              <a:gd name="connsiteX173" fmla="*/ 152400 w 1545993"/>
              <a:gd name="connsiteY173" fmla="*/ 1215675 h 1921832"/>
              <a:gd name="connsiteX174" fmla="*/ 119062 w 1545993"/>
              <a:gd name="connsiteY174" fmla="*/ 1201388 h 1921832"/>
              <a:gd name="connsiteX175" fmla="*/ 104775 w 1545993"/>
              <a:gd name="connsiteY175" fmla="*/ 1196625 h 1921832"/>
              <a:gd name="connsiteX176" fmla="*/ 90487 w 1545993"/>
              <a:gd name="connsiteY176" fmla="*/ 1182338 h 1921832"/>
              <a:gd name="connsiteX177" fmla="*/ 47625 w 1545993"/>
              <a:gd name="connsiteY177" fmla="*/ 1158525 h 1921832"/>
              <a:gd name="connsiteX178" fmla="*/ 14287 w 1545993"/>
              <a:gd name="connsiteY178" fmla="*/ 1149000 h 1921832"/>
              <a:gd name="connsiteX179" fmla="*/ 0 w 1545993"/>
              <a:gd name="connsiteY179" fmla="*/ 1139475 h 1921832"/>
              <a:gd name="connsiteX180" fmla="*/ 9525 w 1545993"/>
              <a:gd name="connsiteY180" fmla="*/ 1115663 h 1921832"/>
              <a:gd name="connsiteX181" fmla="*/ 38100 w 1545993"/>
              <a:gd name="connsiteY181" fmla="*/ 1077563 h 1921832"/>
              <a:gd name="connsiteX182" fmla="*/ 33337 w 1545993"/>
              <a:gd name="connsiteY182" fmla="*/ 1039463 h 1921832"/>
              <a:gd name="connsiteX183" fmla="*/ 9525 w 1545993"/>
              <a:gd name="connsiteY183" fmla="*/ 1001363 h 1921832"/>
              <a:gd name="connsiteX184" fmla="*/ 9525 w 1545993"/>
              <a:gd name="connsiteY184" fmla="*/ 968025 h 1921832"/>
              <a:gd name="connsiteX185" fmla="*/ 28575 w 1545993"/>
              <a:gd name="connsiteY185" fmla="*/ 953738 h 1921832"/>
              <a:gd name="connsiteX186" fmla="*/ 52387 w 1545993"/>
              <a:gd name="connsiteY186" fmla="*/ 920400 h 1921832"/>
              <a:gd name="connsiteX187" fmla="*/ 47625 w 1545993"/>
              <a:gd name="connsiteY187" fmla="*/ 863250 h 1921832"/>
              <a:gd name="connsiteX188" fmla="*/ 104775 w 1545993"/>
              <a:gd name="connsiteY188" fmla="*/ 815625 h 1921832"/>
              <a:gd name="connsiteX189" fmla="*/ 123825 w 1545993"/>
              <a:gd name="connsiteY189" fmla="*/ 801338 h 1921832"/>
              <a:gd name="connsiteX190" fmla="*/ 142875 w 1545993"/>
              <a:gd name="connsiteY190" fmla="*/ 796575 h 1921832"/>
              <a:gd name="connsiteX191" fmla="*/ 157162 w 1545993"/>
              <a:gd name="connsiteY191" fmla="*/ 791813 h 1921832"/>
              <a:gd name="connsiteX192" fmla="*/ 176212 w 1545993"/>
              <a:gd name="connsiteY192" fmla="*/ 787050 h 1921832"/>
              <a:gd name="connsiteX193" fmla="*/ 266700 w 1545993"/>
              <a:gd name="connsiteY193" fmla="*/ 758475 h 1921832"/>
              <a:gd name="connsiteX194" fmla="*/ 280987 w 1545993"/>
              <a:gd name="connsiteY194" fmla="*/ 744188 h 1921832"/>
              <a:gd name="connsiteX195" fmla="*/ 333375 w 1545993"/>
              <a:gd name="connsiteY195" fmla="*/ 706088 h 1921832"/>
              <a:gd name="connsiteX196" fmla="*/ 423862 w 1545993"/>
              <a:gd name="connsiteY196" fmla="*/ 710850 h 1921832"/>
              <a:gd name="connsiteX197" fmla="*/ 447675 w 1545993"/>
              <a:gd name="connsiteY197" fmla="*/ 715613 h 1921832"/>
              <a:gd name="connsiteX198" fmla="*/ 461962 w 1545993"/>
              <a:gd name="connsiteY198" fmla="*/ 706088 h 1921832"/>
              <a:gd name="connsiteX199" fmla="*/ 495300 w 1545993"/>
              <a:gd name="connsiteY199" fmla="*/ 667988 h 1921832"/>
              <a:gd name="connsiteX200" fmla="*/ 504825 w 1545993"/>
              <a:gd name="connsiteY200" fmla="*/ 644175 h 1921832"/>
              <a:gd name="connsiteX201" fmla="*/ 509587 w 1545993"/>
              <a:gd name="connsiteY201" fmla="*/ 596550 h 1921832"/>
              <a:gd name="connsiteX202" fmla="*/ 533400 w 1545993"/>
              <a:gd name="connsiteY202" fmla="*/ 582263 h 1921832"/>
              <a:gd name="connsiteX203" fmla="*/ 576262 w 1545993"/>
              <a:gd name="connsiteY203" fmla="*/ 563213 h 1921832"/>
              <a:gd name="connsiteX204" fmla="*/ 609600 w 1545993"/>
              <a:gd name="connsiteY204" fmla="*/ 558450 h 1921832"/>
              <a:gd name="connsiteX205" fmla="*/ 628650 w 1545993"/>
              <a:gd name="connsiteY205" fmla="*/ 544163 h 1921832"/>
              <a:gd name="connsiteX206" fmla="*/ 652462 w 1545993"/>
              <a:gd name="connsiteY206" fmla="*/ 529875 h 1921832"/>
              <a:gd name="connsiteX207" fmla="*/ 666750 w 1545993"/>
              <a:gd name="connsiteY207" fmla="*/ 515588 h 1921832"/>
              <a:gd name="connsiteX208" fmla="*/ 695325 w 1545993"/>
              <a:gd name="connsiteY208" fmla="*/ 477488 h 1921832"/>
              <a:gd name="connsiteX209" fmla="*/ 714375 w 1545993"/>
              <a:gd name="connsiteY209" fmla="*/ 444150 h 1921832"/>
              <a:gd name="connsiteX210" fmla="*/ 723900 w 1545993"/>
              <a:gd name="connsiteY210" fmla="*/ 401288 h 1921832"/>
              <a:gd name="connsiteX211" fmla="*/ 733425 w 1545993"/>
              <a:gd name="connsiteY211" fmla="*/ 387000 h 1921832"/>
              <a:gd name="connsiteX212" fmla="*/ 742950 w 1545993"/>
              <a:gd name="connsiteY212" fmla="*/ 286988 h 1921832"/>
              <a:gd name="connsiteX213" fmla="*/ 752475 w 1545993"/>
              <a:gd name="connsiteY213" fmla="*/ 220313 h 1921832"/>
              <a:gd name="connsiteX214" fmla="*/ 785812 w 1545993"/>
              <a:gd name="connsiteY214" fmla="*/ 172688 h 1921832"/>
              <a:gd name="connsiteX215" fmla="*/ 795337 w 1545993"/>
              <a:gd name="connsiteY215" fmla="*/ 158400 h 1921832"/>
              <a:gd name="connsiteX216" fmla="*/ 823912 w 1545993"/>
              <a:gd name="connsiteY216" fmla="*/ 115538 h 1921832"/>
              <a:gd name="connsiteX217" fmla="*/ 838200 w 1545993"/>
              <a:gd name="connsiteY217" fmla="*/ 110775 h 1921832"/>
              <a:gd name="connsiteX218" fmla="*/ 862012 w 1545993"/>
              <a:gd name="connsiteY218" fmla="*/ 120300 h 1921832"/>
              <a:gd name="connsiteX219" fmla="*/ 876300 w 1545993"/>
              <a:gd name="connsiteY219" fmla="*/ 129825 h 1921832"/>
              <a:gd name="connsiteX220" fmla="*/ 895350 w 1545993"/>
              <a:gd name="connsiteY220" fmla="*/ 120300 h 1921832"/>
              <a:gd name="connsiteX221" fmla="*/ 928687 w 1545993"/>
              <a:gd name="connsiteY221" fmla="*/ 82200 h 1921832"/>
              <a:gd name="connsiteX222" fmla="*/ 942975 w 1545993"/>
              <a:gd name="connsiteY222" fmla="*/ 67913 h 1921832"/>
              <a:gd name="connsiteX223" fmla="*/ 952500 w 1545993"/>
              <a:gd name="connsiteY223" fmla="*/ 48863 h 1921832"/>
              <a:gd name="connsiteX224" fmla="*/ 971550 w 1545993"/>
              <a:gd name="connsiteY224" fmla="*/ 10763 h 1921832"/>
              <a:gd name="connsiteX225" fmla="*/ 971550 w 1545993"/>
              <a:gd name="connsiteY225" fmla="*/ 6000 h 1921832"/>
              <a:gd name="connsiteX0" fmla="*/ 971550 w 1545993"/>
              <a:gd name="connsiteY0" fmla="*/ 6000 h 1921832"/>
              <a:gd name="connsiteX1" fmla="*/ 990599 w 1545993"/>
              <a:gd name="connsiteY1" fmla="*/ 86963 h 1921832"/>
              <a:gd name="connsiteX2" fmla="*/ 1023937 w 1545993"/>
              <a:gd name="connsiteY2" fmla="*/ 277463 h 1921832"/>
              <a:gd name="connsiteX3" fmla="*/ 1050131 w 1545993"/>
              <a:gd name="connsiteY3" fmla="*/ 336994 h 1921832"/>
              <a:gd name="connsiteX4" fmla="*/ 1123950 w 1545993"/>
              <a:gd name="connsiteY4" fmla="*/ 434625 h 1921832"/>
              <a:gd name="connsiteX5" fmla="*/ 1185862 w 1545993"/>
              <a:gd name="connsiteY5" fmla="*/ 544163 h 1921832"/>
              <a:gd name="connsiteX6" fmla="*/ 1228725 w 1545993"/>
              <a:gd name="connsiteY6" fmla="*/ 582263 h 1921832"/>
              <a:gd name="connsiteX7" fmla="*/ 1200150 w 1545993"/>
              <a:gd name="connsiteY7" fmla="*/ 620363 h 1921832"/>
              <a:gd name="connsiteX8" fmla="*/ 1181100 w 1545993"/>
              <a:gd name="connsiteY8" fmla="*/ 648938 h 1921832"/>
              <a:gd name="connsiteX9" fmla="*/ 1185862 w 1545993"/>
              <a:gd name="connsiteY9" fmla="*/ 672750 h 1921832"/>
              <a:gd name="connsiteX10" fmla="*/ 1219200 w 1545993"/>
              <a:gd name="connsiteY10" fmla="*/ 691800 h 1921832"/>
              <a:gd name="connsiteX11" fmla="*/ 1228725 w 1545993"/>
              <a:gd name="connsiteY11" fmla="*/ 715613 h 1921832"/>
              <a:gd name="connsiteX12" fmla="*/ 1223962 w 1545993"/>
              <a:gd name="connsiteY12" fmla="*/ 739425 h 1921832"/>
              <a:gd name="connsiteX13" fmla="*/ 1209675 w 1545993"/>
              <a:gd name="connsiteY13" fmla="*/ 758475 h 1921832"/>
              <a:gd name="connsiteX14" fmla="*/ 1200150 w 1545993"/>
              <a:gd name="connsiteY14" fmla="*/ 772763 h 1921832"/>
              <a:gd name="connsiteX15" fmla="*/ 1195387 w 1545993"/>
              <a:gd name="connsiteY15" fmla="*/ 787050 h 1921832"/>
              <a:gd name="connsiteX16" fmla="*/ 1181100 w 1545993"/>
              <a:gd name="connsiteY16" fmla="*/ 820388 h 1921832"/>
              <a:gd name="connsiteX17" fmla="*/ 1190625 w 1545993"/>
              <a:gd name="connsiteY17" fmla="*/ 844200 h 1921832"/>
              <a:gd name="connsiteX18" fmla="*/ 1228725 w 1545993"/>
              <a:gd name="connsiteY18" fmla="*/ 877538 h 1921832"/>
              <a:gd name="connsiteX19" fmla="*/ 1233487 w 1545993"/>
              <a:gd name="connsiteY19" fmla="*/ 1001363 h 1921832"/>
              <a:gd name="connsiteX20" fmla="*/ 1223962 w 1545993"/>
              <a:gd name="connsiteY20" fmla="*/ 1020413 h 1921832"/>
              <a:gd name="connsiteX21" fmla="*/ 1214437 w 1545993"/>
              <a:gd name="connsiteY21" fmla="*/ 1058513 h 1921832"/>
              <a:gd name="connsiteX22" fmla="*/ 1204912 w 1545993"/>
              <a:gd name="connsiteY22" fmla="*/ 1191863 h 1921832"/>
              <a:gd name="connsiteX23" fmla="*/ 1214437 w 1545993"/>
              <a:gd name="connsiteY23" fmla="*/ 1244250 h 1921832"/>
              <a:gd name="connsiteX24" fmla="*/ 1238250 w 1545993"/>
              <a:gd name="connsiteY24" fmla="*/ 1249013 h 1921832"/>
              <a:gd name="connsiteX25" fmla="*/ 1257300 w 1545993"/>
              <a:gd name="connsiteY25" fmla="*/ 1258538 h 1921832"/>
              <a:gd name="connsiteX26" fmla="*/ 1281112 w 1545993"/>
              <a:gd name="connsiteY26" fmla="*/ 1272825 h 1921832"/>
              <a:gd name="connsiteX27" fmla="*/ 1295400 w 1545993"/>
              <a:gd name="connsiteY27" fmla="*/ 1282350 h 1921832"/>
              <a:gd name="connsiteX28" fmla="*/ 1309687 w 1545993"/>
              <a:gd name="connsiteY28" fmla="*/ 1287113 h 1921832"/>
              <a:gd name="connsiteX29" fmla="*/ 1347787 w 1545993"/>
              <a:gd name="connsiteY29" fmla="*/ 1339500 h 1921832"/>
              <a:gd name="connsiteX30" fmla="*/ 1352550 w 1545993"/>
              <a:gd name="connsiteY30" fmla="*/ 1377600 h 1921832"/>
              <a:gd name="connsiteX31" fmla="*/ 1366837 w 1545993"/>
              <a:gd name="connsiteY31" fmla="*/ 1610963 h 1921832"/>
              <a:gd name="connsiteX32" fmla="*/ 1390650 w 1545993"/>
              <a:gd name="connsiteY32" fmla="*/ 1596675 h 1921832"/>
              <a:gd name="connsiteX33" fmla="*/ 1414462 w 1545993"/>
              <a:gd name="connsiteY33" fmla="*/ 1591913 h 1921832"/>
              <a:gd name="connsiteX34" fmla="*/ 1447800 w 1545993"/>
              <a:gd name="connsiteY34" fmla="*/ 1568100 h 1921832"/>
              <a:gd name="connsiteX35" fmla="*/ 1476375 w 1545993"/>
              <a:gd name="connsiteY35" fmla="*/ 1558575 h 1921832"/>
              <a:gd name="connsiteX36" fmla="*/ 1543050 w 1545993"/>
              <a:gd name="connsiteY36" fmla="*/ 1563338 h 1921832"/>
              <a:gd name="connsiteX37" fmla="*/ 1528762 w 1545993"/>
              <a:gd name="connsiteY37" fmla="*/ 1596675 h 1921832"/>
              <a:gd name="connsiteX38" fmla="*/ 1509712 w 1545993"/>
              <a:gd name="connsiteY38" fmla="*/ 1610963 h 1921832"/>
              <a:gd name="connsiteX39" fmla="*/ 1495425 w 1545993"/>
              <a:gd name="connsiteY39" fmla="*/ 1625250 h 1921832"/>
              <a:gd name="connsiteX40" fmla="*/ 1485900 w 1545993"/>
              <a:gd name="connsiteY40" fmla="*/ 1653825 h 1921832"/>
              <a:gd name="connsiteX41" fmla="*/ 1476375 w 1545993"/>
              <a:gd name="connsiteY41" fmla="*/ 1734788 h 1921832"/>
              <a:gd name="connsiteX42" fmla="*/ 1471612 w 1545993"/>
              <a:gd name="connsiteY42" fmla="*/ 1753838 h 1921832"/>
              <a:gd name="connsiteX43" fmla="*/ 1466850 w 1545993"/>
              <a:gd name="connsiteY43" fmla="*/ 1777650 h 1921832"/>
              <a:gd name="connsiteX44" fmla="*/ 1471612 w 1545993"/>
              <a:gd name="connsiteY44" fmla="*/ 1834800 h 1921832"/>
              <a:gd name="connsiteX45" fmla="*/ 1476375 w 1545993"/>
              <a:gd name="connsiteY45" fmla="*/ 1853850 h 1921832"/>
              <a:gd name="connsiteX46" fmla="*/ 1504950 w 1545993"/>
              <a:gd name="connsiteY46" fmla="*/ 1882425 h 1921832"/>
              <a:gd name="connsiteX47" fmla="*/ 1528762 w 1545993"/>
              <a:gd name="connsiteY47" fmla="*/ 1896713 h 1921832"/>
              <a:gd name="connsiteX48" fmla="*/ 1543050 w 1545993"/>
              <a:gd name="connsiteY48" fmla="*/ 1911000 h 1921832"/>
              <a:gd name="connsiteX49" fmla="*/ 1466850 w 1545993"/>
              <a:gd name="connsiteY49" fmla="*/ 1915763 h 1921832"/>
              <a:gd name="connsiteX50" fmla="*/ 1385887 w 1545993"/>
              <a:gd name="connsiteY50" fmla="*/ 1901475 h 1921832"/>
              <a:gd name="connsiteX51" fmla="*/ 1347787 w 1545993"/>
              <a:gd name="connsiteY51" fmla="*/ 1891950 h 1921832"/>
              <a:gd name="connsiteX52" fmla="*/ 1314450 w 1545993"/>
              <a:gd name="connsiteY52" fmla="*/ 1882425 h 1921832"/>
              <a:gd name="connsiteX53" fmla="*/ 1266825 w 1545993"/>
              <a:gd name="connsiteY53" fmla="*/ 1872900 h 1921832"/>
              <a:gd name="connsiteX54" fmla="*/ 1200150 w 1545993"/>
              <a:gd name="connsiteY54" fmla="*/ 1853850 h 1921832"/>
              <a:gd name="connsiteX55" fmla="*/ 1185862 w 1545993"/>
              <a:gd name="connsiteY55" fmla="*/ 1844325 h 1921832"/>
              <a:gd name="connsiteX56" fmla="*/ 1147762 w 1545993"/>
              <a:gd name="connsiteY56" fmla="*/ 1834800 h 1921832"/>
              <a:gd name="connsiteX57" fmla="*/ 1095375 w 1545993"/>
              <a:gd name="connsiteY57" fmla="*/ 1820513 h 1921832"/>
              <a:gd name="connsiteX58" fmla="*/ 1047750 w 1545993"/>
              <a:gd name="connsiteY58" fmla="*/ 1801463 h 1921832"/>
              <a:gd name="connsiteX59" fmla="*/ 1023937 w 1545993"/>
              <a:gd name="connsiteY59" fmla="*/ 1791938 h 1921832"/>
              <a:gd name="connsiteX60" fmla="*/ 981075 w 1545993"/>
              <a:gd name="connsiteY60" fmla="*/ 1787175 h 1921832"/>
              <a:gd name="connsiteX61" fmla="*/ 957262 w 1545993"/>
              <a:gd name="connsiteY61" fmla="*/ 1782413 h 1921832"/>
              <a:gd name="connsiteX62" fmla="*/ 866775 w 1545993"/>
              <a:gd name="connsiteY62" fmla="*/ 1772888 h 1921832"/>
              <a:gd name="connsiteX63" fmla="*/ 790575 w 1545993"/>
              <a:gd name="connsiteY63" fmla="*/ 1763363 h 1921832"/>
              <a:gd name="connsiteX64" fmla="*/ 766762 w 1545993"/>
              <a:gd name="connsiteY64" fmla="*/ 1758600 h 1921832"/>
              <a:gd name="connsiteX65" fmla="*/ 733425 w 1545993"/>
              <a:gd name="connsiteY65" fmla="*/ 1753838 h 1921832"/>
              <a:gd name="connsiteX66" fmla="*/ 552450 w 1545993"/>
              <a:gd name="connsiteY66" fmla="*/ 1739550 h 1921832"/>
              <a:gd name="connsiteX67" fmla="*/ 576262 w 1545993"/>
              <a:gd name="connsiteY67" fmla="*/ 1710975 h 1921832"/>
              <a:gd name="connsiteX68" fmla="*/ 590550 w 1545993"/>
              <a:gd name="connsiteY68" fmla="*/ 1701450 h 1921832"/>
              <a:gd name="connsiteX69" fmla="*/ 600075 w 1545993"/>
              <a:gd name="connsiteY69" fmla="*/ 1682400 h 1921832"/>
              <a:gd name="connsiteX70" fmla="*/ 604837 w 1545993"/>
              <a:gd name="connsiteY70" fmla="*/ 1658588 h 1921832"/>
              <a:gd name="connsiteX71" fmla="*/ 628650 w 1545993"/>
              <a:gd name="connsiteY71" fmla="*/ 1653825 h 1921832"/>
              <a:gd name="connsiteX72" fmla="*/ 671512 w 1545993"/>
              <a:gd name="connsiteY72" fmla="*/ 1658588 h 1921832"/>
              <a:gd name="connsiteX73" fmla="*/ 690562 w 1545993"/>
              <a:gd name="connsiteY73" fmla="*/ 1663350 h 1921832"/>
              <a:gd name="connsiteX74" fmla="*/ 723900 w 1545993"/>
              <a:gd name="connsiteY74" fmla="*/ 1668113 h 1921832"/>
              <a:gd name="connsiteX75" fmla="*/ 766762 w 1545993"/>
              <a:gd name="connsiteY75" fmla="*/ 1663350 h 1921832"/>
              <a:gd name="connsiteX76" fmla="*/ 752475 w 1545993"/>
              <a:gd name="connsiteY76" fmla="*/ 1649063 h 1921832"/>
              <a:gd name="connsiteX77" fmla="*/ 700087 w 1545993"/>
              <a:gd name="connsiteY77" fmla="*/ 1634775 h 1921832"/>
              <a:gd name="connsiteX78" fmla="*/ 681037 w 1545993"/>
              <a:gd name="connsiteY78" fmla="*/ 1625250 h 1921832"/>
              <a:gd name="connsiteX79" fmla="*/ 657225 w 1545993"/>
              <a:gd name="connsiteY79" fmla="*/ 1615725 h 1921832"/>
              <a:gd name="connsiteX80" fmla="*/ 614362 w 1545993"/>
              <a:gd name="connsiteY80" fmla="*/ 1582388 h 1921832"/>
              <a:gd name="connsiteX81" fmla="*/ 604837 w 1545993"/>
              <a:gd name="connsiteY81" fmla="*/ 1568100 h 1921832"/>
              <a:gd name="connsiteX82" fmla="*/ 609600 w 1545993"/>
              <a:gd name="connsiteY82" fmla="*/ 1530000 h 1921832"/>
              <a:gd name="connsiteX83" fmla="*/ 666750 w 1545993"/>
              <a:gd name="connsiteY83" fmla="*/ 1525238 h 1921832"/>
              <a:gd name="connsiteX84" fmla="*/ 633412 w 1545993"/>
              <a:gd name="connsiteY84" fmla="*/ 1491900 h 1921832"/>
              <a:gd name="connsiteX85" fmla="*/ 671512 w 1545993"/>
              <a:gd name="connsiteY85" fmla="*/ 1472850 h 1921832"/>
              <a:gd name="connsiteX86" fmla="*/ 690562 w 1545993"/>
              <a:gd name="connsiteY86" fmla="*/ 1468088 h 1921832"/>
              <a:gd name="connsiteX87" fmla="*/ 728662 w 1545993"/>
              <a:gd name="connsiteY87" fmla="*/ 1444275 h 1921832"/>
              <a:gd name="connsiteX88" fmla="*/ 738187 w 1545993"/>
              <a:gd name="connsiteY88" fmla="*/ 1429988 h 1921832"/>
              <a:gd name="connsiteX89" fmla="*/ 742950 w 1545993"/>
              <a:gd name="connsiteY89" fmla="*/ 1410938 h 1921832"/>
              <a:gd name="connsiteX90" fmla="*/ 728662 w 1545993"/>
              <a:gd name="connsiteY90" fmla="*/ 1368075 h 1921832"/>
              <a:gd name="connsiteX91" fmla="*/ 742950 w 1545993"/>
              <a:gd name="connsiteY91" fmla="*/ 1349025 h 1921832"/>
              <a:gd name="connsiteX92" fmla="*/ 762000 w 1545993"/>
              <a:gd name="connsiteY92" fmla="*/ 1339500 h 1921832"/>
              <a:gd name="connsiteX93" fmla="*/ 795337 w 1545993"/>
              <a:gd name="connsiteY93" fmla="*/ 1310925 h 1921832"/>
              <a:gd name="connsiteX94" fmla="*/ 795337 w 1545993"/>
              <a:gd name="connsiteY94" fmla="*/ 1277588 h 1921832"/>
              <a:gd name="connsiteX95" fmla="*/ 766762 w 1545993"/>
              <a:gd name="connsiteY95" fmla="*/ 1272825 h 1921832"/>
              <a:gd name="connsiteX96" fmla="*/ 695325 w 1545993"/>
              <a:gd name="connsiteY96" fmla="*/ 1291875 h 1921832"/>
              <a:gd name="connsiteX97" fmla="*/ 671512 w 1545993"/>
              <a:gd name="connsiteY97" fmla="*/ 1339500 h 1921832"/>
              <a:gd name="connsiteX98" fmla="*/ 666750 w 1545993"/>
              <a:gd name="connsiteY98" fmla="*/ 1363313 h 1921832"/>
              <a:gd name="connsiteX99" fmla="*/ 657225 w 1545993"/>
              <a:gd name="connsiteY99" fmla="*/ 1382363 h 1921832"/>
              <a:gd name="connsiteX100" fmla="*/ 652462 w 1545993"/>
              <a:gd name="connsiteY100" fmla="*/ 1396650 h 1921832"/>
              <a:gd name="connsiteX101" fmla="*/ 647700 w 1545993"/>
              <a:gd name="connsiteY101" fmla="*/ 1425225 h 1921832"/>
              <a:gd name="connsiteX102" fmla="*/ 614362 w 1545993"/>
              <a:gd name="connsiteY102" fmla="*/ 1396650 h 1921832"/>
              <a:gd name="connsiteX103" fmla="*/ 595312 w 1545993"/>
              <a:gd name="connsiteY103" fmla="*/ 1406175 h 1921832"/>
              <a:gd name="connsiteX104" fmla="*/ 581025 w 1545993"/>
              <a:gd name="connsiteY104" fmla="*/ 1434750 h 1921832"/>
              <a:gd name="connsiteX105" fmla="*/ 557212 w 1545993"/>
              <a:gd name="connsiteY105" fmla="*/ 1525238 h 1921832"/>
              <a:gd name="connsiteX106" fmla="*/ 542925 w 1545993"/>
              <a:gd name="connsiteY106" fmla="*/ 1530000 h 1921832"/>
              <a:gd name="connsiteX107" fmla="*/ 514350 w 1545993"/>
              <a:gd name="connsiteY107" fmla="*/ 1544288 h 1921832"/>
              <a:gd name="connsiteX108" fmla="*/ 500062 w 1545993"/>
              <a:gd name="connsiteY108" fmla="*/ 1553813 h 1921832"/>
              <a:gd name="connsiteX109" fmla="*/ 476250 w 1545993"/>
              <a:gd name="connsiteY109" fmla="*/ 1558575 h 1921832"/>
              <a:gd name="connsiteX110" fmla="*/ 476250 w 1545993"/>
              <a:gd name="connsiteY110" fmla="*/ 1510950 h 1921832"/>
              <a:gd name="connsiteX111" fmla="*/ 509587 w 1545993"/>
              <a:gd name="connsiteY111" fmla="*/ 1453800 h 1921832"/>
              <a:gd name="connsiteX112" fmla="*/ 523875 w 1545993"/>
              <a:gd name="connsiteY112" fmla="*/ 1420463 h 1921832"/>
              <a:gd name="connsiteX113" fmla="*/ 533400 w 1545993"/>
              <a:gd name="connsiteY113" fmla="*/ 1391888 h 1921832"/>
              <a:gd name="connsiteX114" fmla="*/ 538162 w 1545993"/>
              <a:gd name="connsiteY114" fmla="*/ 1368075 h 1921832"/>
              <a:gd name="connsiteX115" fmla="*/ 547687 w 1545993"/>
              <a:gd name="connsiteY115" fmla="*/ 1334738 h 1921832"/>
              <a:gd name="connsiteX116" fmla="*/ 557212 w 1545993"/>
              <a:gd name="connsiteY116" fmla="*/ 1272825 h 1921832"/>
              <a:gd name="connsiteX117" fmla="*/ 571500 w 1545993"/>
              <a:gd name="connsiteY117" fmla="*/ 1258538 h 1921832"/>
              <a:gd name="connsiteX118" fmla="*/ 600075 w 1545993"/>
              <a:gd name="connsiteY118" fmla="*/ 1234725 h 1921832"/>
              <a:gd name="connsiteX119" fmla="*/ 671512 w 1545993"/>
              <a:gd name="connsiteY119" fmla="*/ 1239488 h 1921832"/>
              <a:gd name="connsiteX120" fmla="*/ 657225 w 1545993"/>
              <a:gd name="connsiteY120" fmla="*/ 1225200 h 1921832"/>
              <a:gd name="connsiteX121" fmla="*/ 623887 w 1545993"/>
              <a:gd name="connsiteY121" fmla="*/ 1215675 h 1921832"/>
              <a:gd name="connsiteX122" fmla="*/ 600075 w 1545993"/>
              <a:gd name="connsiteY122" fmla="*/ 1182338 h 1921832"/>
              <a:gd name="connsiteX123" fmla="*/ 609600 w 1545993"/>
              <a:gd name="connsiteY123" fmla="*/ 1168050 h 1921832"/>
              <a:gd name="connsiteX124" fmla="*/ 642937 w 1545993"/>
              <a:gd name="connsiteY124" fmla="*/ 1177575 h 1921832"/>
              <a:gd name="connsiteX125" fmla="*/ 657225 w 1545993"/>
              <a:gd name="connsiteY125" fmla="*/ 1187100 h 1921832"/>
              <a:gd name="connsiteX126" fmla="*/ 690562 w 1545993"/>
              <a:gd name="connsiteY126" fmla="*/ 1144238 h 1921832"/>
              <a:gd name="connsiteX127" fmla="*/ 714375 w 1545993"/>
              <a:gd name="connsiteY127" fmla="*/ 1129950 h 1921832"/>
              <a:gd name="connsiteX128" fmla="*/ 733425 w 1545993"/>
              <a:gd name="connsiteY128" fmla="*/ 1120425 h 1921832"/>
              <a:gd name="connsiteX129" fmla="*/ 738187 w 1545993"/>
              <a:gd name="connsiteY129" fmla="*/ 1101375 h 1921832"/>
              <a:gd name="connsiteX130" fmla="*/ 752475 w 1545993"/>
              <a:gd name="connsiteY130" fmla="*/ 1087088 h 1921832"/>
              <a:gd name="connsiteX131" fmla="*/ 733425 w 1545993"/>
              <a:gd name="connsiteY131" fmla="*/ 1072800 h 1921832"/>
              <a:gd name="connsiteX132" fmla="*/ 685800 w 1545993"/>
              <a:gd name="connsiteY132" fmla="*/ 1053750 h 1921832"/>
              <a:gd name="connsiteX133" fmla="*/ 671512 w 1545993"/>
              <a:gd name="connsiteY133" fmla="*/ 1039463 h 1921832"/>
              <a:gd name="connsiteX134" fmla="*/ 628650 w 1545993"/>
              <a:gd name="connsiteY134" fmla="*/ 1044225 h 1921832"/>
              <a:gd name="connsiteX135" fmla="*/ 600075 w 1545993"/>
              <a:gd name="connsiteY135" fmla="*/ 1087088 h 1921832"/>
              <a:gd name="connsiteX136" fmla="*/ 590550 w 1545993"/>
              <a:gd name="connsiteY136" fmla="*/ 1134713 h 1921832"/>
              <a:gd name="connsiteX137" fmla="*/ 571500 w 1545993"/>
              <a:gd name="connsiteY137" fmla="*/ 1129950 h 1921832"/>
              <a:gd name="connsiteX138" fmla="*/ 538162 w 1545993"/>
              <a:gd name="connsiteY138" fmla="*/ 1106138 h 1921832"/>
              <a:gd name="connsiteX139" fmla="*/ 514350 w 1545993"/>
              <a:gd name="connsiteY139" fmla="*/ 1115663 h 1921832"/>
              <a:gd name="connsiteX140" fmla="*/ 509587 w 1545993"/>
              <a:gd name="connsiteY140" fmla="*/ 1129950 h 1921832"/>
              <a:gd name="connsiteX141" fmla="*/ 490537 w 1545993"/>
              <a:gd name="connsiteY141" fmla="*/ 1134713 h 1921832"/>
              <a:gd name="connsiteX142" fmla="*/ 457200 w 1545993"/>
              <a:gd name="connsiteY142" fmla="*/ 1139475 h 1921832"/>
              <a:gd name="connsiteX143" fmla="*/ 438150 w 1545993"/>
              <a:gd name="connsiteY143" fmla="*/ 1149000 h 1921832"/>
              <a:gd name="connsiteX144" fmla="*/ 404812 w 1545993"/>
              <a:gd name="connsiteY144" fmla="*/ 1187100 h 1921832"/>
              <a:gd name="connsiteX145" fmla="*/ 400050 w 1545993"/>
              <a:gd name="connsiteY145" fmla="*/ 1201388 h 1921832"/>
              <a:gd name="connsiteX146" fmla="*/ 376237 w 1545993"/>
              <a:gd name="connsiteY146" fmla="*/ 1239488 h 1921832"/>
              <a:gd name="connsiteX147" fmla="*/ 357187 w 1545993"/>
              <a:gd name="connsiteY147" fmla="*/ 1244250 h 1921832"/>
              <a:gd name="connsiteX148" fmla="*/ 342900 w 1545993"/>
              <a:gd name="connsiteY148" fmla="*/ 1239488 h 1921832"/>
              <a:gd name="connsiteX149" fmla="*/ 309562 w 1545993"/>
              <a:gd name="connsiteY149" fmla="*/ 1220438 h 1921832"/>
              <a:gd name="connsiteX150" fmla="*/ 314325 w 1545993"/>
              <a:gd name="connsiteY150" fmla="*/ 1187100 h 1921832"/>
              <a:gd name="connsiteX151" fmla="*/ 347662 w 1545993"/>
              <a:gd name="connsiteY151" fmla="*/ 1163288 h 1921832"/>
              <a:gd name="connsiteX152" fmla="*/ 366712 w 1545993"/>
              <a:gd name="connsiteY152" fmla="*/ 1139475 h 1921832"/>
              <a:gd name="connsiteX153" fmla="*/ 381000 w 1545993"/>
              <a:gd name="connsiteY153" fmla="*/ 1106138 h 1921832"/>
              <a:gd name="connsiteX154" fmla="*/ 390525 w 1545993"/>
              <a:gd name="connsiteY154" fmla="*/ 1091850 h 1921832"/>
              <a:gd name="connsiteX155" fmla="*/ 404812 w 1545993"/>
              <a:gd name="connsiteY155" fmla="*/ 1082325 h 1921832"/>
              <a:gd name="connsiteX156" fmla="*/ 409575 w 1545993"/>
              <a:gd name="connsiteY156" fmla="*/ 1068038 h 1921832"/>
              <a:gd name="connsiteX157" fmla="*/ 347662 w 1545993"/>
              <a:gd name="connsiteY157" fmla="*/ 1048988 h 1921832"/>
              <a:gd name="connsiteX158" fmla="*/ 333375 w 1545993"/>
              <a:gd name="connsiteY158" fmla="*/ 1034700 h 1921832"/>
              <a:gd name="connsiteX159" fmla="*/ 314325 w 1545993"/>
              <a:gd name="connsiteY159" fmla="*/ 1010888 h 1921832"/>
              <a:gd name="connsiteX160" fmla="*/ 300037 w 1545993"/>
              <a:gd name="connsiteY160" fmla="*/ 1015650 h 1921832"/>
              <a:gd name="connsiteX161" fmla="*/ 295275 w 1545993"/>
              <a:gd name="connsiteY161" fmla="*/ 1048988 h 1921832"/>
              <a:gd name="connsiteX162" fmla="*/ 285750 w 1545993"/>
              <a:gd name="connsiteY162" fmla="*/ 1072800 h 1921832"/>
              <a:gd name="connsiteX163" fmla="*/ 295275 w 1545993"/>
              <a:gd name="connsiteY163" fmla="*/ 1096613 h 1921832"/>
              <a:gd name="connsiteX164" fmla="*/ 266700 w 1545993"/>
              <a:gd name="connsiteY164" fmla="*/ 1101375 h 1921832"/>
              <a:gd name="connsiteX165" fmla="*/ 285750 w 1545993"/>
              <a:gd name="connsiteY165" fmla="*/ 1134713 h 1921832"/>
              <a:gd name="connsiteX166" fmla="*/ 280987 w 1545993"/>
              <a:gd name="connsiteY166" fmla="*/ 1172813 h 1921832"/>
              <a:gd name="connsiteX167" fmla="*/ 252412 w 1545993"/>
              <a:gd name="connsiteY167" fmla="*/ 1191863 h 1921832"/>
              <a:gd name="connsiteX168" fmla="*/ 242887 w 1545993"/>
              <a:gd name="connsiteY168" fmla="*/ 1206150 h 1921832"/>
              <a:gd name="connsiteX169" fmla="*/ 219075 w 1545993"/>
              <a:gd name="connsiteY169" fmla="*/ 1210913 h 1921832"/>
              <a:gd name="connsiteX170" fmla="*/ 204787 w 1545993"/>
              <a:gd name="connsiteY170" fmla="*/ 1215675 h 1921832"/>
              <a:gd name="connsiteX171" fmla="*/ 185737 w 1545993"/>
              <a:gd name="connsiteY171" fmla="*/ 1220438 h 1921832"/>
              <a:gd name="connsiteX172" fmla="*/ 152400 w 1545993"/>
              <a:gd name="connsiteY172" fmla="*/ 1215675 h 1921832"/>
              <a:gd name="connsiteX173" fmla="*/ 119062 w 1545993"/>
              <a:gd name="connsiteY173" fmla="*/ 1201388 h 1921832"/>
              <a:gd name="connsiteX174" fmla="*/ 104775 w 1545993"/>
              <a:gd name="connsiteY174" fmla="*/ 1196625 h 1921832"/>
              <a:gd name="connsiteX175" fmla="*/ 90487 w 1545993"/>
              <a:gd name="connsiteY175" fmla="*/ 1182338 h 1921832"/>
              <a:gd name="connsiteX176" fmla="*/ 47625 w 1545993"/>
              <a:gd name="connsiteY176" fmla="*/ 1158525 h 1921832"/>
              <a:gd name="connsiteX177" fmla="*/ 14287 w 1545993"/>
              <a:gd name="connsiteY177" fmla="*/ 1149000 h 1921832"/>
              <a:gd name="connsiteX178" fmla="*/ 0 w 1545993"/>
              <a:gd name="connsiteY178" fmla="*/ 1139475 h 1921832"/>
              <a:gd name="connsiteX179" fmla="*/ 9525 w 1545993"/>
              <a:gd name="connsiteY179" fmla="*/ 1115663 h 1921832"/>
              <a:gd name="connsiteX180" fmla="*/ 38100 w 1545993"/>
              <a:gd name="connsiteY180" fmla="*/ 1077563 h 1921832"/>
              <a:gd name="connsiteX181" fmla="*/ 33337 w 1545993"/>
              <a:gd name="connsiteY181" fmla="*/ 1039463 h 1921832"/>
              <a:gd name="connsiteX182" fmla="*/ 9525 w 1545993"/>
              <a:gd name="connsiteY182" fmla="*/ 1001363 h 1921832"/>
              <a:gd name="connsiteX183" fmla="*/ 9525 w 1545993"/>
              <a:gd name="connsiteY183" fmla="*/ 968025 h 1921832"/>
              <a:gd name="connsiteX184" fmla="*/ 28575 w 1545993"/>
              <a:gd name="connsiteY184" fmla="*/ 953738 h 1921832"/>
              <a:gd name="connsiteX185" fmla="*/ 52387 w 1545993"/>
              <a:gd name="connsiteY185" fmla="*/ 920400 h 1921832"/>
              <a:gd name="connsiteX186" fmla="*/ 47625 w 1545993"/>
              <a:gd name="connsiteY186" fmla="*/ 863250 h 1921832"/>
              <a:gd name="connsiteX187" fmla="*/ 104775 w 1545993"/>
              <a:gd name="connsiteY187" fmla="*/ 815625 h 1921832"/>
              <a:gd name="connsiteX188" fmla="*/ 123825 w 1545993"/>
              <a:gd name="connsiteY188" fmla="*/ 801338 h 1921832"/>
              <a:gd name="connsiteX189" fmla="*/ 142875 w 1545993"/>
              <a:gd name="connsiteY189" fmla="*/ 796575 h 1921832"/>
              <a:gd name="connsiteX190" fmla="*/ 157162 w 1545993"/>
              <a:gd name="connsiteY190" fmla="*/ 791813 h 1921832"/>
              <a:gd name="connsiteX191" fmla="*/ 176212 w 1545993"/>
              <a:gd name="connsiteY191" fmla="*/ 787050 h 1921832"/>
              <a:gd name="connsiteX192" fmla="*/ 266700 w 1545993"/>
              <a:gd name="connsiteY192" fmla="*/ 758475 h 1921832"/>
              <a:gd name="connsiteX193" fmla="*/ 280987 w 1545993"/>
              <a:gd name="connsiteY193" fmla="*/ 744188 h 1921832"/>
              <a:gd name="connsiteX194" fmla="*/ 333375 w 1545993"/>
              <a:gd name="connsiteY194" fmla="*/ 706088 h 1921832"/>
              <a:gd name="connsiteX195" fmla="*/ 423862 w 1545993"/>
              <a:gd name="connsiteY195" fmla="*/ 710850 h 1921832"/>
              <a:gd name="connsiteX196" fmla="*/ 447675 w 1545993"/>
              <a:gd name="connsiteY196" fmla="*/ 715613 h 1921832"/>
              <a:gd name="connsiteX197" fmla="*/ 461962 w 1545993"/>
              <a:gd name="connsiteY197" fmla="*/ 706088 h 1921832"/>
              <a:gd name="connsiteX198" fmla="*/ 495300 w 1545993"/>
              <a:gd name="connsiteY198" fmla="*/ 667988 h 1921832"/>
              <a:gd name="connsiteX199" fmla="*/ 504825 w 1545993"/>
              <a:gd name="connsiteY199" fmla="*/ 644175 h 1921832"/>
              <a:gd name="connsiteX200" fmla="*/ 509587 w 1545993"/>
              <a:gd name="connsiteY200" fmla="*/ 596550 h 1921832"/>
              <a:gd name="connsiteX201" fmla="*/ 533400 w 1545993"/>
              <a:gd name="connsiteY201" fmla="*/ 582263 h 1921832"/>
              <a:gd name="connsiteX202" fmla="*/ 576262 w 1545993"/>
              <a:gd name="connsiteY202" fmla="*/ 563213 h 1921832"/>
              <a:gd name="connsiteX203" fmla="*/ 609600 w 1545993"/>
              <a:gd name="connsiteY203" fmla="*/ 558450 h 1921832"/>
              <a:gd name="connsiteX204" fmla="*/ 628650 w 1545993"/>
              <a:gd name="connsiteY204" fmla="*/ 544163 h 1921832"/>
              <a:gd name="connsiteX205" fmla="*/ 652462 w 1545993"/>
              <a:gd name="connsiteY205" fmla="*/ 529875 h 1921832"/>
              <a:gd name="connsiteX206" fmla="*/ 666750 w 1545993"/>
              <a:gd name="connsiteY206" fmla="*/ 515588 h 1921832"/>
              <a:gd name="connsiteX207" fmla="*/ 695325 w 1545993"/>
              <a:gd name="connsiteY207" fmla="*/ 477488 h 1921832"/>
              <a:gd name="connsiteX208" fmla="*/ 714375 w 1545993"/>
              <a:gd name="connsiteY208" fmla="*/ 444150 h 1921832"/>
              <a:gd name="connsiteX209" fmla="*/ 723900 w 1545993"/>
              <a:gd name="connsiteY209" fmla="*/ 401288 h 1921832"/>
              <a:gd name="connsiteX210" fmla="*/ 733425 w 1545993"/>
              <a:gd name="connsiteY210" fmla="*/ 387000 h 1921832"/>
              <a:gd name="connsiteX211" fmla="*/ 742950 w 1545993"/>
              <a:gd name="connsiteY211" fmla="*/ 286988 h 1921832"/>
              <a:gd name="connsiteX212" fmla="*/ 752475 w 1545993"/>
              <a:gd name="connsiteY212" fmla="*/ 220313 h 1921832"/>
              <a:gd name="connsiteX213" fmla="*/ 785812 w 1545993"/>
              <a:gd name="connsiteY213" fmla="*/ 172688 h 1921832"/>
              <a:gd name="connsiteX214" fmla="*/ 795337 w 1545993"/>
              <a:gd name="connsiteY214" fmla="*/ 158400 h 1921832"/>
              <a:gd name="connsiteX215" fmla="*/ 823912 w 1545993"/>
              <a:gd name="connsiteY215" fmla="*/ 115538 h 1921832"/>
              <a:gd name="connsiteX216" fmla="*/ 838200 w 1545993"/>
              <a:gd name="connsiteY216" fmla="*/ 110775 h 1921832"/>
              <a:gd name="connsiteX217" fmla="*/ 862012 w 1545993"/>
              <a:gd name="connsiteY217" fmla="*/ 120300 h 1921832"/>
              <a:gd name="connsiteX218" fmla="*/ 876300 w 1545993"/>
              <a:gd name="connsiteY218" fmla="*/ 129825 h 1921832"/>
              <a:gd name="connsiteX219" fmla="*/ 895350 w 1545993"/>
              <a:gd name="connsiteY219" fmla="*/ 120300 h 1921832"/>
              <a:gd name="connsiteX220" fmla="*/ 928687 w 1545993"/>
              <a:gd name="connsiteY220" fmla="*/ 82200 h 1921832"/>
              <a:gd name="connsiteX221" fmla="*/ 942975 w 1545993"/>
              <a:gd name="connsiteY221" fmla="*/ 67913 h 1921832"/>
              <a:gd name="connsiteX222" fmla="*/ 952500 w 1545993"/>
              <a:gd name="connsiteY222" fmla="*/ 48863 h 1921832"/>
              <a:gd name="connsiteX223" fmla="*/ 971550 w 1545993"/>
              <a:gd name="connsiteY223" fmla="*/ 10763 h 1921832"/>
              <a:gd name="connsiteX224" fmla="*/ 971550 w 1545993"/>
              <a:gd name="connsiteY224" fmla="*/ 6000 h 1921832"/>
              <a:gd name="connsiteX0" fmla="*/ 971550 w 1545993"/>
              <a:gd name="connsiteY0" fmla="*/ 6000 h 1921832"/>
              <a:gd name="connsiteX1" fmla="*/ 990599 w 1545993"/>
              <a:gd name="connsiteY1" fmla="*/ 86963 h 1921832"/>
              <a:gd name="connsiteX2" fmla="*/ 1023937 w 1545993"/>
              <a:gd name="connsiteY2" fmla="*/ 277463 h 1921832"/>
              <a:gd name="connsiteX3" fmla="*/ 1050131 w 1545993"/>
              <a:gd name="connsiteY3" fmla="*/ 336994 h 1921832"/>
              <a:gd name="connsiteX4" fmla="*/ 1123950 w 1545993"/>
              <a:gd name="connsiteY4" fmla="*/ 434625 h 1921832"/>
              <a:gd name="connsiteX5" fmla="*/ 1195387 w 1545993"/>
              <a:gd name="connsiteY5" fmla="*/ 544163 h 1921832"/>
              <a:gd name="connsiteX6" fmla="*/ 1228725 w 1545993"/>
              <a:gd name="connsiteY6" fmla="*/ 582263 h 1921832"/>
              <a:gd name="connsiteX7" fmla="*/ 1200150 w 1545993"/>
              <a:gd name="connsiteY7" fmla="*/ 620363 h 1921832"/>
              <a:gd name="connsiteX8" fmla="*/ 1181100 w 1545993"/>
              <a:gd name="connsiteY8" fmla="*/ 648938 h 1921832"/>
              <a:gd name="connsiteX9" fmla="*/ 1185862 w 1545993"/>
              <a:gd name="connsiteY9" fmla="*/ 672750 h 1921832"/>
              <a:gd name="connsiteX10" fmla="*/ 1219200 w 1545993"/>
              <a:gd name="connsiteY10" fmla="*/ 691800 h 1921832"/>
              <a:gd name="connsiteX11" fmla="*/ 1228725 w 1545993"/>
              <a:gd name="connsiteY11" fmla="*/ 715613 h 1921832"/>
              <a:gd name="connsiteX12" fmla="*/ 1223962 w 1545993"/>
              <a:gd name="connsiteY12" fmla="*/ 739425 h 1921832"/>
              <a:gd name="connsiteX13" fmla="*/ 1209675 w 1545993"/>
              <a:gd name="connsiteY13" fmla="*/ 758475 h 1921832"/>
              <a:gd name="connsiteX14" fmla="*/ 1200150 w 1545993"/>
              <a:gd name="connsiteY14" fmla="*/ 772763 h 1921832"/>
              <a:gd name="connsiteX15" fmla="*/ 1195387 w 1545993"/>
              <a:gd name="connsiteY15" fmla="*/ 787050 h 1921832"/>
              <a:gd name="connsiteX16" fmla="*/ 1181100 w 1545993"/>
              <a:gd name="connsiteY16" fmla="*/ 820388 h 1921832"/>
              <a:gd name="connsiteX17" fmla="*/ 1190625 w 1545993"/>
              <a:gd name="connsiteY17" fmla="*/ 844200 h 1921832"/>
              <a:gd name="connsiteX18" fmla="*/ 1228725 w 1545993"/>
              <a:gd name="connsiteY18" fmla="*/ 877538 h 1921832"/>
              <a:gd name="connsiteX19" fmla="*/ 1233487 w 1545993"/>
              <a:gd name="connsiteY19" fmla="*/ 1001363 h 1921832"/>
              <a:gd name="connsiteX20" fmla="*/ 1223962 w 1545993"/>
              <a:gd name="connsiteY20" fmla="*/ 1020413 h 1921832"/>
              <a:gd name="connsiteX21" fmla="*/ 1214437 w 1545993"/>
              <a:gd name="connsiteY21" fmla="*/ 1058513 h 1921832"/>
              <a:gd name="connsiteX22" fmla="*/ 1204912 w 1545993"/>
              <a:gd name="connsiteY22" fmla="*/ 1191863 h 1921832"/>
              <a:gd name="connsiteX23" fmla="*/ 1214437 w 1545993"/>
              <a:gd name="connsiteY23" fmla="*/ 1244250 h 1921832"/>
              <a:gd name="connsiteX24" fmla="*/ 1238250 w 1545993"/>
              <a:gd name="connsiteY24" fmla="*/ 1249013 h 1921832"/>
              <a:gd name="connsiteX25" fmla="*/ 1257300 w 1545993"/>
              <a:gd name="connsiteY25" fmla="*/ 1258538 h 1921832"/>
              <a:gd name="connsiteX26" fmla="*/ 1281112 w 1545993"/>
              <a:gd name="connsiteY26" fmla="*/ 1272825 h 1921832"/>
              <a:gd name="connsiteX27" fmla="*/ 1295400 w 1545993"/>
              <a:gd name="connsiteY27" fmla="*/ 1282350 h 1921832"/>
              <a:gd name="connsiteX28" fmla="*/ 1309687 w 1545993"/>
              <a:gd name="connsiteY28" fmla="*/ 1287113 h 1921832"/>
              <a:gd name="connsiteX29" fmla="*/ 1347787 w 1545993"/>
              <a:gd name="connsiteY29" fmla="*/ 1339500 h 1921832"/>
              <a:gd name="connsiteX30" fmla="*/ 1352550 w 1545993"/>
              <a:gd name="connsiteY30" fmla="*/ 1377600 h 1921832"/>
              <a:gd name="connsiteX31" fmla="*/ 1366837 w 1545993"/>
              <a:gd name="connsiteY31" fmla="*/ 1610963 h 1921832"/>
              <a:gd name="connsiteX32" fmla="*/ 1390650 w 1545993"/>
              <a:gd name="connsiteY32" fmla="*/ 1596675 h 1921832"/>
              <a:gd name="connsiteX33" fmla="*/ 1414462 w 1545993"/>
              <a:gd name="connsiteY33" fmla="*/ 1591913 h 1921832"/>
              <a:gd name="connsiteX34" fmla="*/ 1447800 w 1545993"/>
              <a:gd name="connsiteY34" fmla="*/ 1568100 h 1921832"/>
              <a:gd name="connsiteX35" fmla="*/ 1476375 w 1545993"/>
              <a:gd name="connsiteY35" fmla="*/ 1558575 h 1921832"/>
              <a:gd name="connsiteX36" fmla="*/ 1543050 w 1545993"/>
              <a:gd name="connsiteY36" fmla="*/ 1563338 h 1921832"/>
              <a:gd name="connsiteX37" fmla="*/ 1528762 w 1545993"/>
              <a:gd name="connsiteY37" fmla="*/ 1596675 h 1921832"/>
              <a:gd name="connsiteX38" fmla="*/ 1509712 w 1545993"/>
              <a:gd name="connsiteY38" fmla="*/ 1610963 h 1921832"/>
              <a:gd name="connsiteX39" fmla="*/ 1495425 w 1545993"/>
              <a:gd name="connsiteY39" fmla="*/ 1625250 h 1921832"/>
              <a:gd name="connsiteX40" fmla="*/ 1485900 w 1545993"/>
              <a:gd name="connsiteY40" fmla="*/ 1653825 h 1921832"/>
              <a:gd name="connsiteX41" fmla="*/ 1476375 w 1545993"/>
              <a:gd name="connsiteY41" fmla="*/ 1734788 h 1921832"/>
              <a:gd name="connsiteX42" fmla="*/ 1471612 w 1545993"/>
              <a:gd name="connsiteY42" fmla="*/ 1753838 h 1921832"/>
              <a:gd name="connsiteX43" fmla="*/ 1466850 w 1545993"/>
              <a:gd name="connsiteY43" fmla="*/ 1777650 h 1921832"/>
              <a:gd name="connsiteX44" fmla="*/ 1471612 w 1545993"/>
              <a:gd name="connsiteY44" fmla="*/ 1834800 h 1921832"/>
              <a:gd name="connsiteX45" fmla="*/ 1476375 w 1545993"/>
              <a:gd name="connsiteY45" fmla="*/ 1853850 h 1921832"/>
              <a:gd name="connsiteX46" fmla="*/ 1504950 w 1545993"/>
              <a:gd name="connsiteY46" fmla="*/ 1882425 h 1921832"/>
              <a:gd name="connsiteX47" fmla="*/ 1528762 w 1545993"/>
              <a:gd name="connsiteY47" fmla="*/ 1896713 h 1921832"/>
              <a:gd name="connsiteX48" fmla="*/ 1543050 w 1545993"/>
              <a:gd name="connsiteY48" fmla="*/ 1911000 h 1921832"/>
              <a:gd name="connsiteX49" fmla="*/ 1466850 w 1545993"/>
              <a:gd name="connsiteY49" fmla="*/ 1915763 h 1921832"/>
              <a:gd name="connsiteX50" fmla="*/ 1385887 w 1545993"/>
              <a:gd name="connsiteY50" fmla="*/ 1901475 h 1921832"/>
              <a:gd name="connsiteX51" fmla="*/ 1347787 w 1545993"/>
              <a:gd name="connsiteY51" fmla="*/ 1891950 h 1921832"/>
              <a:gd name="connsiteX52" fmla="*/ 1314450 w 1545993"/>
              <a:gd name="connsiteY52" fmla="*/ 1882425 h 1921832"/>
              <a:gd name="connsiteX53" fmla="*/ 1266825 w 1545993"/>
              <a:gd name="connsiteY53" fmla="*/ 1872900 h 1921832"/>
              <a:gd name="connsiteX54" fmla="*/ 1200150 w 1545993"/>
              <a:gd name="connsiteY54" fmla="*/ 1853850 h 1921832"/>
              <a:gd name="connsiteX55" fmla="*/ 1185862 w 1545993"/>
              <a:gd name="connsiteY55" fmla="*/ 1844325 h 1921832"/>
              <a:gd name="connsiteX56" fmla="*/ 1147762 w 1545993"/>
              <a:gd name="connsiteY56" fmla="*/ 1834800 h 1921832"/>
              <a:gd name="connsiteX57" fmla="*/ 1095375 w 1545993"/>
              <a:gd name="connsiteY57" fmla="*/ 1820513 h 1921832"/>
              <a:gd name="connsiteX58" fmla="*/ 1047750 w 1545993"/>
              <a:gd name="connsiteY58" fmla="*/ 1801463 h 1921832"/>
              <a:gd name="connsiteX59" fmla="*/ 1023937 w 1545993"/>
              <a:gd name="connsiteY59" fmla="*/ 1791938 h 1921832"/>
              <a:gd name="connsiteX60" fmla="*/ 981075 w 1545993"/>
              <a:gd name="connsiteY60" fmla="*/ 1787175 h 1921832"/>
              <a:gd name="connsiteX61" fmla="*/ 957262 w 1545993"/>
              <a:gd name="connsiteY61" fmla="*/ 1782413 h 1921832"/>
              <a:gd name="connsiteX62" fmla="*/ 866775 w 1545993"/>
              <a:gd name="connsiteY62" fmla="*/ 1772888 h 1921832"/>
              <a:gd name="connsiteX63" fmla="*/ 790575 w 1545993"/>
              <a:gd name="connsiteY63" fmla="*/ 1763363 h 1921832"/>
              <a:gd name="connsiteX64" fmla="*/ 766762 w 1545993"/>
              <a:gd name="connsiteY64" fmla="*/ 1758600 h 1921832"/>
              <a:gd name="connsiteX65" fmla="*/ 733425 w 1545993"/>
              <a:gd name="connsiteY65" fmla="*/ 1753838 h 1921832"/>
              <a:gd name="connsiteX66" fmla="*/ 552450 w 1545993"/>
              <a:gd name="connsiteY66" fmla="*/ 1739550 h 1921832"/>
              <a:gd name="connsiteX67" fmla="*/ 576262 w 1545993"/>
              <a:gd name="connsiteY67" fmla="*/ 1710975 h 1921832"/>
              <a:gd name="connsiteX68" fmla="*/ 590550 w 1545993"/>
              <a:gd name="connsiteY68" fmla="*/ 1701450 h 1921832"/>
              <a:gd name="connsiteX69" fmla="*/ 600075 w 1545993"/>
              <a:gd name="connsiteY69" fmla="*/ 1682400 h 1921832"/>
              <a:gd name="connsiteX70" fmla="*/ 604837 w 1545993"/>
              <a:gd name="connsiteY70" fmla="*/ 1658588 h 1921832"/>
              <a:gd name="connsiteX71" fmla="*/ 628650 w 1545993"/>
              <a:gd name="connsiteY71" fmla="*/ 1653825 h 1921832"/>
              <a:gd name="connsiteX72" fmla="*/ 671512 w 1545993"/>
              <a:gd name="connsiteY72" fmla="*/ 1658588 h 1921832"/>
              <a:gd name="connsiteX73" fmla="*/ 690562 w 1545993"/>
              <a:gd name="connsiteY73" fmla="*/ 1663350 h 1921832"/>
              <a:gd name="connsiteX74" fmla="*/ 723900 w 1545993"/>
              <a:gd name="connsiteY74" fmla="*/ 1668113 h 1921832"/>
              <a:gd name="connsiteX75" fmla="*/ 766762 w 1545993"/>
              <a:gd name="connsiteY75" fmla="*/ 1663350 h 1921832"/>
              <a:gd name="connsiteX76" fmla="*/ 752475 w 1545993"/>
              <a:gd name="connsiteY76" fmla="*/ 1649063 h 1921832"/>
              <a:gd name="connsiteX77" fmla="*/ 700087 w 1545993"/>
              <a:gd name="connsiteY77" fmla="*/ 1634775 h 1921832"/>
              <a:gd name="connsiteX78" fmla="*/ 681037 w 1545993"/>
              <a:gd name="connsiteY78" fmla="*/ 1625250 h 1921832"/>
              <a:gd name="connsiteX79" fmla="*/ 657225 w 1545993"/>
              <a:gd name="connsiteY79" fmla="*/ 1615725 h 1921832"/>
              <a:gd name="connsiteX80" fmla="*/ 614362 w 1545993"/>
              <a:gd name="connsiteY80" fmla="*/ 1582388 h 1921832"/>
              <a:gd name="connsiteX81" fmla="*/ 604837 w 1545993"/>
              <a:gd name="connsiteY81" fmla="*/ 1568100 h 1921832"/>
              <a:gd name="connsiteX82" fmla="*/ 609600 w 1545993"/>
              <a:gd name="connsiteY82" fmla="*/ 1530000 h 1921832"/>
              <a:gd name="connsiteX83" fmla="*/ 666750 w 1545993"/>
              <a:gd name="connsiteY83" fmla="*/ 1525238 h 1921832"/>
              <a:gd name="connsiteX84" fmla="*/ 633412 w 1545993"/>
              <a:gd name="connsiteY84" fmla="*/ 1491900 h 1921832"/>
              <a:gd name="connsiteX85" fmla="*/ 671512 w 1545993"/>
              <a:gd name="connsiteY85" fmla="*/ 1472850 h 1921832"/>
              <a:gd name="connsiteX86" fmla="*/ 690562 w 1545993"/>
              <a:gd name="connsiteY86" fmla="*/ 1468088 h 1921832"/>
              <a:gd name="connsiteX87" fmla="*/ 728662 w 1545993"/>
              <a:gd name="connsiteY87" fmla="*/ 1444275 h 1921832"/>
              <a:gd name="connsiteX88" fmla="*/ 738187 w 1545993"/>
              <a:gd name="connsiteY88" fmla="*/ 1429988 h 1921832"/>
              <a:gd name="connsiteX89" fmla="*/ 742950 w 1545993"/>
              <a:gd name="connsiteY89" fmla="*/ 1410938 h 1921832"/>
              <a:gd name="connsiteX90" fmla="*/ 728662 w 1545993"/>
              <a:gd name="connsiteY90" fmla="*/ 1368075 h 1921832"/>
              <a:gd name="connsiteX91" fmla="*/ 742950 w 1545993"/>
              <a:gd name="connsiteY91" fmla="*/ 1349025 h 1921832"/>
              <a:gd name="connsiteX92" fmla="*/ 762000 w 1545993"/>
              <a:gd name="connsiteY92" fmla="*/ 1339500 h 1921832"/>
              <a:gd name="connsiteX93" fmla="*/ 795337 w 1545993"/>
              <a:gd name="connsiteY93" fmla="*/ 1310925 h 1921832"/>
              <a:gd name="connsiteX94" fmla="*/ 795337 w 1545993"/>
              <a:gd name="connsiteY94" fmla="*/ 1277588 h 1921832"/>
              <a:gd name="connsiteX95" fmla="*/ 766762 w 1545993"/>
              <a:gd name="connsiteY95" fmla="*/ 1272825 h 1921832"/>
              <a:gd name="connsiteX96" fmla="*/ 695325 w 1545993"/>
              <a:gd name="connsiteY96" fmla="*/ 1291875 h 1921832"/>
              <a:gd name="connsiteX97" fmla="*/ 671512 w 1545993"/>
              <a:gd name="connsiteY97" fmla="*/ 1339500 h 1921832"/>
              <a:gd name="connsiteX98" fmla="*/ 666750 w 1545993"/>
              <a:gd name="connsiteY98" fmla="*/ 1363313 h 1921832"/>
              <a:gd name="connsiteX99" fmla="*/ 657225 w 1545993"/>
              <a:gd name="connsiteY99" fmla="*/ 1382363 h 1921832"/>
              <a:gd name="connsiteX100" fmla="*/ 652462 w 1545993"/>
              <a:gd name="connsiteY100" fmla="*/ 1396650 h 1921832"/>
              <a:gd name="connsiteX101" fmla="*/ 647700 w 1545993"/>
              <a:gd name="connsiteY101" fmla="*/ 1425225 h 1921832"/>
              <a:gd name="connsiteX102" fmla="*/ 614362 w 1545993"/>
              <a:gd name="connsiteY102" fmla="*/ 1396650 h 1921832"/>
              <a:gd name="connsiteX103" fmla="*/ 595312 w 1545993"/>
              <a:gd name="connsiteY103" fmla="*/ 1406175 h 1921832"/>
              <a:gd name="connsiteX104" fmla="*/ 581025 w 1545993"/>
              <a:gd name="connsiteY104" fmla="*/ 1434750 h 1921832"/>
              <a:gd name="connsiteX105" fmla="*/ 557212 w 1545993"/>
              <a:gd name="connsiteY105" fmla="*/ 1525238 h 1921832"/>
              <a:gd name="connsiteX106" fmla="*/ 542925 w 1545993"/>
              <a:gd name="connsiteY106" fmla="*/ 1530000 h 1921832"/>
              <a:gd name="connsiteX107" fmla="*/ 514350 w 1545993"/>
              <a:gd name="connsiteY107" fmla="*/ 1544288 h 1921832"/>
              <a:gd name="connsiteX108" fmla="*/ 500062 w 1545993"/>
              <a:gd name="connsiteY108" fmla="*/ 1553813 h 1921832"/>
              <a:gd name="connsiteX109" fmla="*/ 476250 w 1545993"/>
              <a:gd name="connsiteY109" fmla="*/ 1558575 h 1921832"/>
              <a:gd name="connsiteX110" fmla="*/ 476250 w 1545993"/>
              <a:gd name="connsiteY110" fmla="*/ 1510950 h 1921832"/>
              <a:gd name="connsiteX111" fmla="*/ 509587 w 1545993"/>
              <a:gd name="connsiteY111" fmla="*/ 1453800 h 1921832"/>
              <a:gd name="connsiteX112" fmla="*/ 523875 w 1545993"/>
              <a:gd name="connsiteY112" fmla="*/ 1420463 h 1921832"/>
              <a:gd name="connsiteX113" fmla="*/ 533400 w 1545993"/>
              <a:gd name="connsiteY113" fmla="*/ 1391888 h 1921832"/>
              <a:gd name="connsiteX114" fmla="*/ 538162 w 1545993"/>
              <a:gd name="connsiteY114" fmla="*/ 1368075 h 1921832"/>
              <a:gd name="connsiteX115" fmla="*/ 547687 w 1545993"/>
              <a:gd name="connsiteY115" fmla="*/ 1334738 h 1921832"/>
              <a:gd name="connsiteX116" fmla="*/ 557212 w 1545993"/>
              <a:gd name="connsiteY116" fmla="*/ 1272825 h 1921832"/>
              <a:gd name="connsiteX117" fmla="*/ 571500 w 1545993"/>
              <a:gd name="connsiteY117" fmla="*/ 1258538 h 1921832"/>
              <a:gd name="connsiteX118" fmla="*/ 600075 w 1545993"/>
              <a:gd name="connsiteY118" fmla="*/ 1234725 h 1921832"/>
              <a:gd name="connsiteX119" fmla="*/ 671512 w 1545993"/>
              <a:gd name="connsiteY119" fmla="*/ 1239488 h 1921832"/>
              <a:gd name="connsiteX120" fmla="*/ 657225 w 1545993"/>
              <a:gd name="connsiteY120" fmla="*/ 1225200 h 1921832"/>
              <a:gd name="connsiteX121" fmla="*/ 623887 w 1545993"/>
              <a:gd name="connsiteY121" fmla="*/ 1215675 h 1921832"/>
              <a:gd name="connsiteX122" fmla="*/ 600075 w 1545993"/>
              <a:gd name="connsiteY122" fmla="*/ 1182338 h 1921832"/>
              <a:gd name="connsiteX123" fmla="*/ 609600 w 1545993"/>
              <a:gd name="connsiteY123" fmla="*/ 1168050 h 1921832"/>
              <a:gd name="connsiteX124" fmla="*/ 642937 w 1545993"/>
              <a:gd name="connsiteY124" fmla="*/ 1177575 h 1921832"/>
              <a:gd name="connsiteX125" fmla="*/ 657225 w 1545993"/>
              <a:gd name="connsiteY125" fmla="*/ 1187100 h 1921832"/>
              <a:gd name="connsiteX126" fmla="*/ 690562 w 1545993"/>
              <a:gd name="connsiteY126" fmla="*/ 1144238 h 1921832"/>
              <a:gd name="connsiteX127" fmla="*/ 714375 w 1545993"/>
              <a:gd name="connsiteY127" fmla="*/ 1129950 h 1921832"/>
              <a:gd name="connsiteX128" fmla="*/ 733425 w 1545993"/>
              <a:gd name="connsiteY128" fmla="*/ 1120425 h 1921832"/>
              <a:gd name="connsiteX129" fmla="*/ 738187 w 1545993"/>
              <a:gd name="connsiteY129" fmla="*/ 1101375 h 1921832"/>
              <a:gd name="connsiteX130" fmla="*/ 752475 w 1545993"/>
              <a:gd name="connsiteY130" fmla="*/ 1087088 h 1921832"/>
              <a:gd name="connsiteX131" fmla="*/ 733425 w 1545993"/>
              <a:gd name="connsiteY131" fmla="*/ 1072800 h 1921832"/>
              <a:gd name="connsiteX132" fmla="*/ 685800 w 1545993"/>
              <a:gd name="connsiteY132" fmla="*/ 1053750 h 1921832"/>
              <a:gd name="connsiteX133" fmla="*/ 671512 w 1545993"/>
              <a:gd name="connsiteY133" fmla="*/ 1039463 h 1921832"/>
              <a:gd name="connsiteX134" fmla="*/ 628650 w 1545993"/>
              <a:gd name="connsiteY134" fmla="*/ 1044225 h 1921832"/>
              <a:gd name="connsiteX135" fmla="*/ 600075 w 1545993"/>
              <a:gd name="connsiteY135" fmla="*/ 1087088 h 1921832"/>
              <a:gd name="connsiteX136" fmla="*/ 590550 w 1545993"/>
              <a:gd name="connsiteY136" fmla="*/ 1134713 h 1921832"/>
              <a:gd name="connsiteX137" fmla="*/ 571500 w 1545993"/>
              <a:gd name="connsiteY137" fmla="*/ 1129950 h 1921832"/>
              <a:gd name="connsiteX138" fmla="*/ 538162 w 1545993"/>
              <a:gd name="connsiteY138" fmla="*/ 1106138 h 1921832"/>
              <a:gd name="connsiteX139" fmla="*/ 514350 w 1545993"/>
              <a:gd name="connsiteY139" fmla="*/ 1115663 h 1921832"/>
              <a:gd name="connsiteX140" fmla="*/ 509587 w 1545993"/>
              <a:gd name="connsiteY140" fmla="*/ 1129950 h 1921832"/>
              <a:gd name="connsiteX141" fmla="*/ 490537 w 1545993"/>
              <a:gd name="connsiteY141" fmla="*/ 1134713 h 1921832"/>
              <a:gd name="connsiteX142" fmla="*/ 457200 w 1545993"/>
              <a:gd name="connsiteY142" fmla="*/ 1139475 h 1921832"/>
              <a:gd name="connsiteX143" fmla="*/ 438150 w 1545993"/>
              <a:gd name="connsiteY143" fmla="*/ 1149000 h 1921832"/>
              <a:gd name="connsiteX144" fmla="*/ 404812 w 1545993"/>
              <a:gd name="connsiteY144" fmla="*/ 1187100 h 1921832"/>
              <a:gd name="connsiteX145" fmla="*/ 400050 w 1545993"/>
              <a:gd name="connsiteY145" fmla="*/ 1201388 h 1921832"/>
              <a:gd name="connsiteX146" fmla="*/ 376237 w 1545993"/>
              <a:gd name="connsiteY146" fmla="*/ 1239488 h 1921832"/>
              <a:gd name="connsiteX147" fmla="*/ 357187 w 1545993"/>
              <a:gd name="connsiteY147" fmla="*/ 1244250 h 1921832"/>
              <a:gd name="connsiteX148" fmla="*/ 342900 w 1545993"/>
              <a:gd name="connsiteY148" fmla="*/ 1239488 h 1921832"/>
              <a:gd name="connsiteX149" fmla="*/ 309562 w 1545993"/>
              <a:gd name="connsiteY149" fmla="*/ 1220438 h 1921832"/>
              <a:gd name="connsiteX150" fmla="*/ 314325 w 1545993"/>
              <a:gd name="connsiteY150" fmla="*/ 1187100 h 1921832"/>
              <a:gd name="connsiteX151" fmla="*/ 347662 w 1545993"/>
              <a:gd name="connsiteY151" fmla="*/ 1163288 h 1921832"/>
              <a:gd name="connsiteX152" fmla="*/ 366712 w 1545993"/>
              <a:gd name="connsiteY152" fmla="*/ 1139475 h 1921832"/>
              <a:gd name="connsiteX153" fmla="*/ 381000 w 1545993"/>
              <a:gd name="connsiteY153" fmla="*/ 1106138 h 1921832"/>
              <a:gd name="connsiteX154" fmla="*/ 390525 w 1545993"/>
              <a:gd name="connsiteY154" fmla="*/ 1091850 h 1921832"/>
              <a:gd name="connsiteX155" fmla="*/ 404812 w 1545993"/>
              <a:gd name="connsiteY155" fmla="*/ 1082325 h 1921832"/>
              <a:gd name="connsiteX156" fmla="*/ 409575 w 1545993"/>
              <a:gd name="connsiteY156" fmla="*/ 1068038 h 1921832"/>
              <a:gd name="connsiteX157" fmla="*/ 347662 w 1545993"/>
              <a:gd name="connsiteY157" fmla="*/ 1048988 h 1921832"/>
              <a:gd name="connsiteX158" fmla="*/ 333375 w 1545993"/>
              <a:gd name="connsiteY158" fmla="*/ 1034700 h 1921832"/>
              <a:gd name="connsiteX159" fmla="*/ 314325 w 1545993"/>
              <a:gd name="connsiteY159" fmla="*/ 1010888 h 1921832"/>
              <a:gd name="connsiteX160" fmla="*/ 300037 w 1545993"/>
              <a:gd name="connsiteY160" fmla="*/ 1015650 h 1921832"/>
              <a:gd name="connsiteX161" fmla="*/ 295275 w 1545993"/>
              <a:gd name="connsiteY161" fmla="*/ 1048988 h 1921832"/>
              <a:gd name="connsiteX162" fmla="*/ 285750 w 1545993"/>
              <a:gd name="connsiteY162" fmla="*/ 1072800 h 1921832"/>
              <a:gd name="connsiteX163" fmla="*/ 295275 w 1545993"/>
              <a:gd name="connsiteY163" fmla="*/ 1096613 h 1921832"/>
              <a:gd name="connsiteX164" fmla="*/ 266700 w 1545993"/>
              <a:gd name="connsiteY164" fmla="*/ 1101375 h 1921832"/>
              <a:gd name="connsiteX165" fmla="*/ 285750 w 1545993"/>
              <a:gd name="connsiteY165" fmla="*/ 1134713 h 1921832"/>
              <a:gd name="connsiteX166" fmla="*/ 280987 w 1545993"/>
              <a:gd name="connsiteY166" fmla="*/ 1172813 h 1921832"/>
              <a:gd name="connsiteX167" fmla="*/ 252412 w 1545993"/>
              <a:gd name="connsiteY167" fmla="*/ 1191863 h 1921832"/>
              <a:gd name="connsiteX168" fmla="*/ 242887 w 1545993"/>
              <a:gd name="connsiteY168" fmla="*/ 1206150 h 1921832"/>
              <a:gd name="connsiteX169" fmla="*/ 219075 w 1545993"/>
              <a:gd name="connsiteY169" fmla="*/ 1210913 h 1921832"/>
              <a:gd name="connsiteX170" fmla="*/ 204787 w 1545993"/>
              <a:gd name="connsiteY170" fmla="*/ 1215675 h 1921832"/>
              <a:gd name="connsiteX171" fmla="*/ 185737 w 1545993"/>
              <a:gd name="connsiteY171" fmla="*/ 1220438 h 1921832"/>
              <a:gd name="connsiteX172" fmla="*/ 152400 w 1545993"/>
              <a:gd name="connsiteY172" fmla="*/ 1215675 h 1921832"/>
              <a:gd name="connsiteX173" fmla="*/ 119062 w 1545993"/>
              <a:gd name="connsiteY173" fmla="*/ 1201388 h 1921832"/>
              <a:gd name="connsiteX174" fmla="*/ 104775 w 1545993"/>
              <a:gd name="connsiteY174" fmla="*/ 1196625 h 1921832"/>
              <a:gd name="connsiteX175" fmla="*/ 90487 w 1545993"/>
              <a:gd name="connsiteY175" fmla="*/ 1182338 h 1921832"/>
              <a:gd name="connsiteX176" fmla="*/ 47625 w 1545993"/>
              <a:gd name="connsiteY176" fmla="*/ 1158525 h 1921832"/>
              <a:gd name="connsiteX177" fmla="*/ 14287 w 1545993"/>
              <a:gd name="connsiteY177" fmla="*/ 1149000 h 1921832"/>
              <a:gd name="connsiteX178" fmla="*/ 0 w 1545993"/>
              <a:gd name="connsiteY178" fmla="*/ 1139475 h 1921832"/>
              <a:gd name="connsiteX179" fmla="*/ 9525 w 1545993"/>
              <a:gd name="connsiteY179" fmla="*/ 1115663 h 1921832"/>
              <a:gd name="connsiteX180" fmla="*/ 38100 w 1545993"/>
              <a:gd name="connsiteY180" fmla="*/ 1077563 h 1921832"/>
              <a:gd name="connsiteX181" fmla="*/ 33337 w 1545993"/>
              <a:gd name="connsiteY181" fmla="*/ 1039463 h 1921832"/>
              <a:gd name="connsiteX182" fmla="*/ 9525 w 1545993"/>
              <a:gd name="connsiteY182" fmla="*/ 1001363 h 1921832"/>
              <a:gd name="connsiteX183" fmla="*/ 9525 w 1545993"/>
              <a:gd name="connsiteY183" fmla="*/ 968025 h 1921832"/>
              <a:gd name="connsiteX184" fmla="*/ 28575 w 1545993"/>
              <a:gd name="connsiteY184" fmla="*/ 953738 h 1921832"/>
              <a:gd name="connsiteX185" fmla="*/ 52387 w 1545993"/>
              <a:gd name="connsiteY185" fmla="*/ 920400 h 1921832"/>
              <a:gd name="connsiteX186" fmla="*/ 47625 w 1545993"/>
              <a:gd name="connsiteY186" fmla="*/ 863250 h 1921832"/>
              <a:gd name="connsiteX187" fmla="*/ 104775 w 1545993"/>
              <a:gd name="connsiteY187" fmla="*/ 815625 h 1921832"/>
              <a:gd name="connsiteX188" fmla="*/ 123825 w 1545993"/>
              <a:gd name="connsiteY188" fmla="*/ 801338 h 1921832"/>
              <a:gd name="connsiteX189" fmla="*/ 142875 w 1545993"/>
              <a:gd name="connsiteY189" fmla="*/ 796575 h 1921832"/>
              <a:gd name="connsiteX190" fmla="*/ 157162 w 1545993"/>
              <a:gd name="connsiteY190" fmla="*/ 791813 h 1921832"/>
              <a:gd name="connsiteX191" fmla="*/ 176212 w 1545993"/>
              <a:gd name="connsiteY191" fmla="*/ 787050 h 1921832"/>
              <a:gd name="connsiteX192" fmla="*/ 266700 w 1545993"/>
              <a:gd name="connsiteY192" fmla="*/ 758475 h 1921832"/>
              <a:gd name="connsiteX193" fmla="*/ 280987 w 1545993"/>
              <a:gd name="connsiteY193" fmla="*/ 744188 h 1921832"/>
              <a:gd name="connsiteX194" fmla="*/ 333375 w 1545993"/>
              <a:gd name="connsiteY194" fmla="*/ 706088 h 1921832"/>
              <a:gd name="connsiteX195" fmla="*/ 423862 w 1545993"/>
              <a:gd name="connsiteY195" fmla="*/ 710850 h 1921832"/>
              <a:gd name="connsiteX196" fmla="*/ 447675 w 1545993"/>
              <a:gd name="connsiteY196" fmla="*/ 715613 h 1921832"/>
              <a:gd name="connsiteX197" fmla="*/ 461962 w 1545993"/>
              <a:gd name="connsiteY197" fmla="*/ 706088 h 1921832"/>
              <a:gd name="connsiteX198" fmla="*/ 495300 w 1545993"/>
              <a:gd name="connsiteY198" fmla="*/ 667988 h 1921832"/>
              <a:gd name="connsiteX199" fmla="*/ 504825 w 1545993"/>
              <a:gd name="connsiteY199" fmla="*/ 644175 h 1921832"/>
              <a:gd name="connsiteX200" fmla="*/ 509587 w 1545993"/>
              <a:gd name="connsiteY200" fmla="*/ 596550 h 1921832"/>
              <a:gd name="connsiteX201" fmla="*/ 533400 w 1545993"/>
              <a:gd name="connsiteY201" fmla="*/ 582263 h 1921832"/>
              <a:gd name="connsiteX202" fmla="*/ 576262 w 1545993"/>
              <a:gd name="connsiteY202" fmla="*/ 563213 h 1921832"/>
              <a:gd name="connsiteX203" fmla="*/ 609600 w 1545993"/>
              <a:gd name="connsiteY203" fmla="*/ 558450 h 1921832"/>
              <a:gd name="connsiteX204" fmla="*/ 628650 w 1545993"/>
              <a:gd name="connsiteY204" fmla="*/ 544163 h 1921832"/>
              <a:gd name="connsiteX205" fmla="*/ 652462 w 1545993"/>
              <a:gd name="connsiteY205" fmla="*/ 529875 h 1921832"/>
              <a:gd name="connsiteX206" fmla="*/ 666750 w 1545993"/>
              <a:gd name="connsiteY206" fmla="*/ 515588 h 1921832"/>
              <a:gd name="connsiteX207" fmla="*/ 695325 w 1545993"/>
              <a:gd name="connsiteY207" fmla="*/ 477488 h 1921832"/>
              <a:gd name="connsiteX208" fmla="*/ 714375 w 1545993"/>
              <a:gd name="connsiteY208" fmla="*/ 444150 h 1921832"/>
              <a:gd name="connsiteX209" fmla="*/ 723900 w 1545993"/>
              <a:gd name="connsiteY209" fmla="*/ 401288 h 1921832"/>
              <a:gd name="connsiteX210" fmla="*/ 733425 w 1545993"/>
              <a:gd name="connsiteY210" fmla="*/ 387000 h 1921832"/>
              <a:gd name="connsiteX211" fmla="*/ 742950 w 1545993"/>
              <a:gd name="connsiteY211" fmla="*/ 286988 h 1921832"/>
              <a:gd name="connsiteX212" fmla="*/ 752475 w 1545993"/>
              <a:gd name="connsiteY212" fmla="*/ 220313 h 1921832"/>
              <a:gd name="connsiteX213" fmla="*/ 785812 w 1545993"/>
              <a:gd name="connsiteY213" fmla="*/ 172688 h 1921832"/>
              <a:gd name="connsiteX214" fmla="*/ 795337 w 1545993"/>
              <a:gd name="connsiteY214" fmla="*/ 158400 h 1921832"/>
              <a:gd name="connsiteX215" fmla="*/ 823912 w 1545993"/>
              <a:gd name="connsiteY215" fmla="*/ 115538 h 1921832"/>
              <a:gd name="connsiteX216" fmla="*/ 838200 w 1545993"/>
              <a:gd name="connsiteY216" fmla="*/ 110775 h 1921832"/>
              <a:gd name="connsiteX217" fmla="*/ 862012 w 1545993"/>
              <a:gd name="connsiteY217" fmla="*/ 120300 h 1921832"/>
              <a:gd name="connsiteX218" fmla="*/ 876300 w 1545993"/>
              <a:gd name="connsiteY218" fmla="*/ 129825 h 1921832"/>
              <a:gd name="connsiteX219" fmla="*/ 895350 w 1545993"/>
              <a:gd name="connsiteY219" fmla="*/ 120300 h 1921832"/>
              <a:gd name="connsiteX220" fmla="*/ 928687 w 1545993"/>
              <a:gd name="connsiteY220" fmla="*/ 82200 h 1921832"/>
              <a:gd name="connsiteX221" fmla="*/ 942975 w 1545993"/>
              <a:gd name="connsiteY221" fmla="*/ 67913 h 1921832"/>
              <a:gd name="connsiteX222" fmla="*/ 952500 w 1545993"/>
              <a:gd name="connsiteY222" fmla="*/ 48863 h 1921832"/>
              <a:gd name="connsiteX223" fmla="*/ 971550 w 1545993"/>
              <a:gd name="connsiteY223" fmla="*/ 10763 h 1921832"/>
              <a:gd name="connsiteX224" fmla="*/ 971550 w 1545993"/>
              <a:gd name="connsiteY224" fmla="*/ 6000 h 1921832"/>
              <a:gd name="connsiteX0" fmla="*/ 971550 w 1545993"/>
              <a:gd name="connsiteY0" fmla="*/ 6000 h 1921832"/>
              <a:gd name="connsiteX1" fmla="*/ 990599 w 1545993"/>
              <a:gd name="connsiteY1" fmla="*/ 86963 h 1921832"/>
              <a:gd name="connsiteX2" fmla="*/ 1023937 w 1545993"/>
              <a:gd name="connsiteY2" fmla="*/ 277463 h 1921832"/>
              <a:gd name="connsiteX3" fmla="*/ 1050131 w 1545993"/>
              <a:gd name="connsiteY3" fmla="*/ 336994 h 1921832"/>
              <a:gd name="connsiteX4" fmla="*/ 1114425 w 1545993"/>
              <a:gd name="connsiteY4" fmla="*/ 437006 h 1921832"/>
              <a:gd name="connsiteX5" fmla="*/ 1195387 w 1545993"/>
              <a:gd name="connsiteY5" fmla="*/ 544163 h 1921832"/>
              <a:gd name="connsiteX6" fmla="*/ 1228725 w 1545993"/>
              <a:gd name="connsiteY6" fmla="*/ 582263 h 1921832"/>
              <a:gd name="connsiteX7" fmla="*/ 1200150 w 1545993"/>
              <a:gd name="connsiteY7" fmla="*/ 620363 h 1921832"/>
              <a:gd name="connsiteX8" fmla="*/ 1181100 w 1545993"/>
              <a:gd name="connsiteY8" fmla="*/ 648938 h 1921832"/>
              <a:gd name="connsiteX9" fmla="*/ 1185862 w 1545993"/>
              <a:gd name="connsiteY9" fmla="*/ 672750 h 1921832"/>
              <a:gd name="connsiteX10" fmla="*/ 1219200 w 1545993"/>
              <a:gd name="connsiteY10" fmla="*/ 691800 h 1921832"/>
              <a:gd name="connsiteX11" fmla="*/ 1228725 w 1545993"/>
              <a:gd name="connsiteY11" fmla="*/ 715613 h 1921832"/>
              <a:gd name="connsiteX12" fmla="*/ 1223962 w 1545993"/>
              <a:gd name="connsiteY12" fmla="*/ 739425 h 1921832"/>
              <a:gd name="connsiteX13" fmla="*/ 1209675 w 1545993"/>
              <a:gd name="connsiteY13" fmla="*/ 758475 h 1921832"/>
              <a:gd name="connsiteX14" fmla="*/ 1200150 w 1545993"/>
              <a:gd name="connsiteY14" fmla="*/ 772763 h 1921832"/>
              <a:gd name="connsiteX15" fmla="*/ 1195387 w 1545993"/>
              <a:gd name="connsiteY15" fmla="*/ 787050 h 1921832"/>
              <a:gd name="connsiteX16" fmla="*/ 1181100 w 1545993"/>
              <a:gd name="connsiteY16" fmla="*/ 820388 h 1921832"/>
              <a:gd name="connsiteX17" fmla="*/ 1190625 w 1545993"/>
              <a:gd name="connsiteY17" fmla="*/ 844200 h 1921832"/>
              <a:gd name="connsiteX18" fmla="*/ 1228725 w 1545993"/>
              <a:gd name="connsiteY18" fmla="*/ 877538 h 1921832"/>
              <a:gd name="connsiteX19" fmla="*/ 1233487 w 1545993"/>
              <a:gd name="connsiteY19" fmla="*/ 1001363 h 1921832"/>
              <a:gd name="connsiteX20" fmla="*/ 1223962 w 1545993"/>
              <a:gd name="connsiteY20" fmla="*/ 1020413 h 1921832"/>
              <a:gd name="connsiteX21" fmla="*/ 1214437 w 1545993"/>
              <a:gd name="connsiteY21" fmla="*/ 1058513 h 1921832"/>
              <a:gd name="connsiteX22" fmla="*/ 1204912 w 1545993"/>
              <a:gd name="connsiteY22" fmla="*/ 1191863 h 1921832"/>
              <a:gd name="connsiteX23" fmla="*/ 1214437 w 1545993"/>
              <a:gd name="connsiteY23" fmla="*/ 1244250 h 1921832"/>
              <a:gd name="connsiteX24" fmla="*/ 1238250 w 1545993"/>
              <a:gd name="connsiteY24" fmla="*/ 1249013 h 1921832"/>
              <a:gd name="connsiteX25" fmla="*/ 1257300 w 1545993"/>
              <a:gd name="connsiteY25" fmla="*/ 1258538 h 1921832"/>
              <a:gd name="connsiteX26" fmla="*/ 1281112 w 1545993"/>
              <a:gd name="connsiteY26" fmla="*/ 1272825 h 1921832"/>
              <a:gd name="connsiteX27" fmla="*/ 1295400 w 1545993"/>
              <a:gd name="connsiteY27" fmla="*/ 1282350 h 1921832"/>
              <a:gd name="connsiteX28" fmla="*/ 1309687 w 1545993"/>
              <a:gd name="connsiteY28" fmla="*/ 1287113 h 1921832"/>
              <a:gd name="connsiteX29" fmla="*/ 1347787 w 1545993"/>
              <a:gd name="connsiteY29" fmla="*/ 1339500 h 1921832"/>
              <a:gd name="connsiteX30" fmla="*/ 1352550 w 1545993"/>
              <a:gd name="connsiteY30" fmla="*/ 1377600 h 1921832"/>
              <a:gd name="connsiteX31" fmla="*/ 1366837 w 1545993"/>
              <a:gd name="connsiteY31" fmla="*/ 1610963 h 1921832"/>
              <a:gd name="connsiteX32" fmla="*/ 1390650 w 1545993"/>
              <a:gd name="connsiteY32" fmla="*/ 1596675 h 1921832"/>
              <a:gd name="connsiteX33" fmla="*/ 1414462 w 1545993"/>
              <a:gd name="connsiteY33" fmla="*/ 1591913 h 1921832"/>
              <a:gd name="connsiteX34" fmla="*/ 1447800 w 1545993"/>
              <a:gd name="connsiteY34" fmla="*/ 1568100 h 1921832"/>
              <a:gd name="connsiteX35" fmla="*/ 1476375 w 1545993"/>
              <a:gd name="connsiteY35" fmla="*/ 1558575 h 1921832"/>
              <a:gd name="connsiteX36" fmla="*/ 1543050 w 1545993"/>
              <a:gd name="connsiteY36" fmla="*/ 1563338 h 1921832"/>
              <a:gd name="connsiteX37" fmla="*/ 1528762 w 1545993"/>
              <a:gd name="connsiteY37" fmla="*/ 1596675 h 1921832"/>
              <a:gd name="connsiteX38" fmla="*/ 1509712 w 1545993"/>
              <a:gd name="connsiteY38" fmla="*/ 1610963 h 1921832"/>
              <a:gd name="connsiteX39" fmla="*/ 1495425 w 1545993"/>
              <a:gd name="connsiteY39" fmla="*/ 1625250 h 1921832"/>
              <a:gd name="connsiteX40" fmla="*/ 1485900 w 1545993"/>
              <a:gd name="connsiteY40" fmla="*/ 1653825 h 1921832"/>
              <a:gd name="connsiteX41" fmla="*/ 1476375 w 1545993"/>
              <a:gd name="connsiteY41" fmla="*/ 1734788 h 1921832"/>
              <a:gd name="connsiteX42" fmla="*/ 1471612 w 1545993"/>
              <a:gd name="connsiteY42" fmla="*/ 1753838 h 1921832"/>
              <a:gd name="connsiteX43" fmla="*/ 1466850 w 1545993"/>
              <a:gd name="connsiteY43" fmla="*/ 1777650 h 1921832"/>
              <a:gd name="connsiteX44" fmla="*/ 1471612 w 1545993"/>
              <a:gd name="connsiteY44" fmla="*/ 1834800 h 1921832"/>
              <a:gd name="connsiteX45" fmla="*/ 1476375 w 1545993"/>
              <a:gd name="connsiteY45" fmla="*/ 1853850 h 1921832"/>
              <a:gd name="connsiteX46" fmla="*/ 1504950 w 1545993"/>
              <a:gd name="connsiteY46" fmla="*/ 1882425 h 1921832"/>
              <a:gd name="connsiteX47" fmla="*/ 1528762 w 1545993"/>
              <a:gd name="connsiteY47" fmla="*/ 1896713 h 1921832"/>
              <a:gd name="connsiteX48" fmla="*/ 1543050 w 1545993"/>
              <a:gd name="connsiteY48" fmla="*/ 1911000 h 1921832"/>
              <a:gd name="connsiteX49" fmla="*/ 1466850 w 1545993"/>
              <a:gd name="connsiteY49" fmla="*/ 1915763 h 1921832"/>
              <a:gd name="connsiteX50" fmla="*/ 1385887 w 1545993"/>
              <a:gd name="connsiteY50" fmla="*/ 1901475 h 1921832"/>
              <a:gd name="connsiteX51" fmla="*/ 1347787 w 1545993"/>
              <a:gd name="connsiteY51" fmla="*/ 1891950 h 1921832"/>
              <a:gd name="connsiteX52" fmla="*/ 1314450 w 1545993"/>
              <a:gd name="connsiteY52" fmla="*/ 1882425 h 1921832"/>
              <a:gd name="connsiteX53" fmla="*/ 1266825 w 1545993"/>
              <a:gd name="connsiteY53" fmla="*/ 1872900 h 1921832"/>
              <a:gd name="connsiteX54" fmla="*/ 1200150 w 1545993"/>
              <a:gd name="connsiteY54" fmla="*/ 1853850 h 1921832"/>
              <a:gd name="connsiteX55" fmla="*/ 1185862 w 1545993"/>
              <a:gd name="connsiteY55" fmla="*/ 1844325 h 1921832"/>
              <a:gd name="connsiteX56" fmla="*/ 1147762 w 1545993"/>
              <a:gd name="connsiteY56" fmla="*/ 1834800 h 1921832"/>
              <a:gd name="connsiteX57" fmla="*/ 1095375 w 1545993"/>
              <a:gd name="connsiteY57" fmla="*/ 1820513 h 1921832"/>
              <a:gd name="connsiteX58" fmla="*/ 1047750 w 1545993"/>
              <a:gd name="connsiteY58" fmla="*/ 1801463 h 1921832"/>
              <a:gd name="connsiteX59" fmla="*/ 1023937 w 1545993"/>
              <a:gd name="connsiteY59" fmla="*/ 1791938 h 1921832"/>
              <a:gd name="connsiteX60" fmla="*/ 981075 w 1545993"/>
              <a:gd name="connsiteY60" fmla="*/ 1787175 h 1921832"/>
              <a:gd name="connsiteX61" fmla="*/ 957262 w 1545993"/>
              <a:gd name="connsiteY61" fmla="*/ 1782413 h 1921832"/>
              <a:gd name="connsiteX62" fmla="*/ 866775 w 1545993"/>
              <a:gd name="connsiteY62" fmla="*/ 1772888 h 1921832"/>
              <a:gd name="connsiteX63" fmla="*/ 790575 w 1545993"/>
              <a:gd name="connsiteY63" fmla="*/ 1763363 h 1921832"/>
              <a:gd name="connsiteX64" fmla="*/ 766762 w 1545993"/>
              <a:gd name="connsiteY64" fmla="*/ 1758600 h 1921832"/>
              <a:gd name="connsiteX65" fmla="*/ 733425 w 1545993"/>
              <a:gd name="connsiteY65" fmla="*/ 1753838 h 1921832"/>
              <a:gd name="connsiteX66" fmla="*/ 552450 w 1545993"/>
              <a:gd name="connsiteY66" fmla="*/ 1739550 h 1921832"/>
              <a:gd name="connsiteX67" fmla="*/ 576262 w 1545993"/>
              <a:gd name="connsiteY67" fmla="*/ 1710975 h 1921832"/>
              <a:gd name="connsiteX68" fmla="*/ 590550 w 1545993"/>
              <a:gd name="connsiteY68" fmla="*/ 1701450 h 1921832"/>
              <a:gd name="connsiteX69" fmla="*/ 600075 w 1545993"/>
              <a:gd name="connsiteY69" fmla="*/ 1682400 h 1921832"/>
              <a:gd name="connsiteX70" fmla="*/ 604837 w 1545993"/>
              <a:gd name="connsiteY70" fmla="*/ 1658588 h 1921832"/>
              <a:gd name="connsiteX71" fmla="*/ 628650 w 1545993"/>
              <a:gd name="connsiteY71" fmla="*/ 1653825 h 1921832"/>
              <a:gd name="connsiteX72" fmla="*/ 671512 w 1545993"/>
              <a:gd name="connsiteY72" fmla="*/ 1658588 h 1921832"/>
              <a:gd name="connsiteX73" fmla="*/ 690562 w 1545993"/>
              <a:gd name="connsiteY73" fmla="*/ 1663350 h 1921832"/>
              <a:gd name="connsiteX74" fmla="*/ 723900 w 1545993"/>
              <a:gd name="connsiteY74" fmla="*/ 1668113 h 1921832"/>
              <a:gd name="connsiteX75" fmla="*/ 766762 w 1545993"/>
              <a:gd name="connsiteY75" fmla="*/ 1663350 h 1921832"/>
              <a:gd name="connsiteX76" fmla="*/ 752475 w 1545993"/>
              <a:gd name="connsiteY76" fmla="*/ 1649063 h 1921832"/>
              <a:gd name="connsiteX77" fmla="*/ 700087 w 1545993"/>
              <a:gd name="connsiteY77" fmla="*/ 1634775 h 1921832"/>
              <a:gd name="connsiteX78" fmla="*/ 681037 w 1545993"/>
              <a:gd name="connsiteY78" fmla="*/ 1625250 h 1921832"/>
              <a:gd name="connsiteX79" fmla="*/ 657225 w 1545993"/>
              <a:gd name="connsiteY79" fmla="*/ 1615725 h 1921832"/>
              <a:gd name="connsiteX80" fmla="*/ 614362 w 1545993"/>
              <a:gd name="connsiteY80" fmla="*/ 1582388 h 1921832"/>
              <a:gd name="connsiteX81" fmla="*/ 604837 w 1545993"/>
              <a:gd name="connsiteY81" fmla="*/ 1568100 h 1921832"/>
              <a:gd name="connsiteX82" fmla="*/ 609600 w 1545993"/>
              <a:gd name="connsiteY82" fmla="*/ 1530000 h 1921832"/>
              <a:gd name="connsiteX83" fmla="*/ 666750 w 1545993"/>
              <a:gd name="connsiteY83" fmla="*/ 1525238 h 1921832"/>
              <a:gd name="connsiteX84" fmla="*/ 633412 w 1545993"/>
              <a:gd name="connsiteY84" fmla="*/ 1491900 h 1921832"/>
              <a:gd name="connsiteX85" fmla="*/ 671512 w 1545993"/>
              <a:gd name="connsiteY85" fmla="*/ 1472850 h 1921832"/>
              <a:gd name="connsiteX86" fmla="*/ 690562 w 1545993"/>
              <a:gd name="connsiteY86" fmla="*/ 1468088 h 1921832"/>
              <a:gd name="connsiteX87" fmla="*/ 728662 w 1545993"/>
              <a:gd name="connsiteY87" fmla="*/ 1444275 h 1921832"/>
              <a:gd name="connsiteX88" fmla="*/ 738187 w 1545993"/>
              <a:gd name="connsiteY88" fmla="*/ 1429988 h 1921832"/>
              <a:gd name="connsiteX89" fmla="*/ 742950 w 1545993"/>
              <a:gd name="connsiteY89" fmla="*/ 1410938 h 1921832"/>
              <a:gd name="connsiteX90" fmla="*/ 728662 w 1545993"/>
              <a:gd name="connsiteY90" fmla="*/ 1368075 h 1921832"/>
              <a:gd name="connsiteX91" fmla="*/ 742950 w 1545993"/>
              <a:gd name="connsiteY91" fmla="*/ 1349025 h 1921832"/>
              <a:gd name="connsiteX92" fmla="*/ 762000 w 1545993"/>
              <a:gd name="connsiteY92" fmla="*/ 1339500 h 1921832"/>
              <a:gd name="connsiteX93" fmla="*/ 795337 w 1545993"/>
              <a:gd name="connsiteY93" fmla="*/ 1310925 h 1921832"/>
              <a:gd name="connsiteX94" fmla="*/ 795337 w 1545993"/>
              <a:gd name="connsiteY94" fmla="*/ 1277588 h 1921832"/>
              <a:gd name="connsiteX95" fmla="*/ 766762 w 1545993"/>
              <a:gd name="connsiteY95" fmla="*/ 1272825 h 1921832"/>
              <a:gd name="connsiteX96" fmla="*/ 695325 w 1545993"/>
              <a:gd name="connsiteY96" fmla="*/ 1291875 h 1921832"/>
              <a:gd name="connsiteX97" fmla="*/ 671512 w 1545993"/>
              <a:gd name="connsiteY97" fmla="*/ 1339500 h 1921832"/>
              <a:gd name="connsiteX98" fmla="*/ 666750 w 1545993"/>
              <a:gd name="connsiteY98" fmla="*/ 1363313 h 1921832"/>
              <a:gd name="connsiteX99" fmla="*/ 657225 w 1545993"/>
              <a:gd name="connsiteY99" fmla="*/ 1382363 h 1921832"/>
              <a:gd name="connsiteX100" fmla="*/ 652462 w 1545993"/>
              <a:gd name="connsiteY100" fmla="*/ 1396650 h 1921832"/>
              <a:gd name="connsiteX101" fmla="*/ 647700 w 1545993"/>
              <a:gd name="connsiteY101" fmla="*/ 1425225 h 1921832"/>
              <a:gd name="connsiteX102" fmla="*/ 614362 w 1545993"/>
              <a:gd name="connsiteY102" fmla="*/ 1396650 h 1921832"/>
              <a:gd name="connsiteX103" fmla="*/ 595312 w 1545993"/>
              <a:gd name="connsiteY103" fmla="*/ 1406175 h 1921832"/>
              <a:gd name="connsiteX104" fmla="*/ 581025 w 1545993"/>
              <a:gd name="connsiteY104" fmla="*/ 1434750 h 1921832"/>
              <a:gd name="connsiteX105" fmla="*/ 557212 w 1545993"/>
              <a:gd name="connsiteY105" fmla="*/ 1525238 h 1921832"/>
              <a:gd name="connsiteX106" fmla="*/ 542925 w 1545993"/>
              <a:gd name="connsiteY106" fmla="*/ 1530000 h 1921832"/>
              <a:gd name="connsiteX107" fmla="*/ 514350 w 1545993"/>
              <a:gd name="connsiteY107" fmla="*/ 1544288 h 1921832"/>
              <a:gd name="connsiteX108" fmla="*/ 500062 w 1545993"/>
              <a:gd name="connsiteY108" fmla="*/ 1553813 h 1921832"/>
              <a:gd name="connsiteX109" fmla="*/ 476250 w 1545993"/>
              <a:gd name="connsiteY109" fmla="*/ 1558575 h 1921832"/>
              <a:gd name="connsiteX110" fmla="*/ 476250 w 1545993"/>
              <a:gd name="connsiteY110" fmla="*/ 1510950 h 1921832"/>
              <a:gd name="connsiteX111" fmla="*/ 509587 w 1545993"/>
              <a:gd name="connsiteY111" fmla="*/ 1453800 h 1921832"/>
              <a:gd name="connsiteX112" fmla="*/ 523875 w 1545993"/>
              <a:gd name="connsiteY112" fmla="*/ 1420463 h 1921832"/>
              <a:gd name="connsiteX113" fmla="*/ 533400 w 1545993"/>
              <a:gd name="connsiteY113" fmla="*/ 1391888 h 1921832"/>
              <a:gd name="connsiteX114" fmla="*/ 538162 w 1545993"/>
              <a:gd name="connsiteY114" fmla="*/ 1368075 h 1921832"/>
              <a:gd name="connsiteX115" fmla="*/ 547687 w 1545993"/>
              <a:gd name="connsiteY115" fmla="*/ 1334738 h 1921832"/>
              <a:gd name="connsiteX116" fmla="*/ 557212 w 1545993"/>
              <a:gd name="connsiteY116" fmla="*/ 1272825 h 1921832"/>
              <a:gd name="connsiteX117" fmla="*/ 571500 w 1545993"/>
              <a:gd name="connsiteY117" fmla="*/ 1258538 h 1921832"/>
              <a:gd name="connsiteX118" fmla="*/ 600075 w 1545993"/>
              <a:gd name="connsiteY118" fmla="*/ 1234725 h 1921832"/>
              <a:gd name="connsiteX119" fmla="*/ 671512 w 1545993"/>
              <a:gd name="connsiteY119" fmla="*/ 1239488 h 1921832"/>
              <a:gd name="connsiteX120" fmla="*/ 657225 w 1545993"/>
              <a:gd name="connsiteY120" fmla="*/ 1225200 h 1921832"/>
              <a:gd name="connsiteX121" fmla="*/ 623887 w 1545993"/>
              <a:gd name="connsiteY121" fmla="*/ 1215675 h 1921832"/>
              <a:gd name="connsiteX122" fmla="*/ 600075 w 1545993"/>
              <a:gd name="connsiteY122" fmla="*/ 1182338 h 1921832"/>
              <a:gd name="connsiteX123" fmla="*/ 609600 w 1545993"/>
              <a:gd name="connsiteY123" fmla="*/ 1168050 h 1921832"/>
              <a:gd name="connsiteX124" fmla="*/ 642937 w 1545993"/>
              <a:gd name="connsiteY124" fmla="*/ 1177575 h 1921832"/>
              <a:gd name="connsiteX125" fmla="*/ 657225 w 1545993"/>
              <a:gd name="connsiteY125" fmla="*/ 1187100 h 1921832"/>
              <a:gd name="connsiteX126" fmla="*/ 690562 w 1545993"/>
              <a:gd name="connsiteY126" fmla="*/ 1144238 h 1921832"/>
              <a:gd name="connsiteX127" fmla="*/ 714375 w 1545993"/>
              <a:gd name="connsiteY127" fmla="*/ 1129950 h 1921832"/>
              <a:gd name="connsiteX128" fmla="*/ 733425 w 1545993"/>
              <a:gd name="connsiteY128" fmla="*/ 1120425 h 1921832"/>
              <a:gd name="connsiteX129" fmla="*/ 738187 w 1545993"/>
              <a:gd name="connsiteY129" fmla="*/ 1101375 h 1921832"/>
              <a:gd name="connsiteX130" fmla="*/ 752475 w 1545993"/>
              <a:gd name="connsiteY130" fmla="*/ 1087088 h 1921832"/>
              <a:gd name="connsiteX131" fmla="*/ 733425 w 1545993"/>
              <a:gd name="connsiteY131" fmla="*/ 1072800 h 1921832"/>
              <a:gd name="connsiteX132" fmla="*/ 685800 w 1545993"/>
              <a:gd name="connsiteY132" fmla="*/ 1053750 h 1921832"/>
              <a:gd name="connsiteX133" fmla="*/ 671512 w 1545993"/>
              <a:gd name="connsiteY133" fmla="*/ 1039463 h 1921832"/>
              <a:gd name="connsiteX134" fmla="*/ 628650 w 1545993"/>
              <a:gd name="connsiteY134" fmla="*/ 1044225 h 1921832"/>
              <a:gd name="connsiteX135" fmla="*/ 600075 w 1545993"/>
              <a:gd name="connsiteY135" fmla="*/ 1087088 h 1921832"/>
              <a:gd name="connsiteX136" fmla="*/ 590550 w 1545993"/>
              <a:gd name="connsiteY136" fmla="*/ 1134713 h 1921832"/>
              <a:gd name="connsiteX137" fmla="*/ 571500 w 1545993"/>
              <a:gd name="connsiteY137" fmla="*/ 1129950 h 1921832"/>
              <a:gd name="connsiteX138" fmla="*/ 538162 w 1545993"/>
              <a:gd name="connsiteY138" fmla="*/ 1106138 h 1921832"/>
              <a:gd name="connsiteX139" fmla="*/ 514350 w 1545993"/>
              <a:gd name="connsiteY139" fmla="*/ 1115663 h 1921832"/>
              <a:gd name="connsiteX140" fmla="*/ 509587 w 1545993"/>
              <a:gd name="connsiteY140" fmla="*/ 1129950 h 1921832"/>
              <a:gd name="connsiteX141" fmla="*/ 490537 w 1545993"/>
              <a:gd name="connsiteY141" fmla="*/ 1134713 h 1921832"/>
              <a:gd name="connsiteX142" fmla="*/ 457200 w 1545993"/>
              <a:gd name="connsiteY142" fmla="*/ 1139475 h 1921832"/>
              <a:gd name="connsiteX143" fmla="*/ 438150 w 1545993"/>
              <a:gd name="connsiteY143" fmla="*/ 1149000 h 1921832"/>
              <a:gd name="connsiteX144" fmla="*/ 404812 w 1545993"/>
              <a:gd name="connsiteY144" fmla="*/ 1187100 h 1921832"/>
              <a:gd name="connsiteX145" fmla="*/ 400050 w 1545993"/>
              <a:gd name="connsiteY145" fmla="*/ 1201388 h 1921832"/>
              <a:gd name="connsiteX146" fmla="*/ 376237 w 1545993"/>
              <a:gd name="connsiteY146" fmla="*/ 1239488 h 1921832"/>
              <a:gd name="connsiteX147" fmla="*/ 357187 w 1545993"/>
              <a:gd name="connsiteY147" fmla="*/ 1244250 h 1921832"/>
              <a:gd name="connsiteX148" fmla="*/ 342900 w 1545993"/>
              <a:gd name="connsiteY148" fmla="*/ 1239488 h 1921832"/>
              <a:gd name="connsiteX149" fmla="*/ 309562 w 1545993"/>
              <a:gd name="connsiteY149" fmla="*/ 1220438 h 1921832"/>
              <a:gd name="connsiteX150" fmla="*/ 314325 w 1545993"/>
              <a:gd name="connsiteY150" fmla="*/ 1187100 h 1921832"/>
              <a:gd name="connsiteX151" fmla="*/ 347662 w 1545993"/>
              <a:gd name="connsiteY151" fmla="*/ 1163288 h 1921832"/>
              <a:gd name="connsiteX152" fmla="*/ 366712 w 1545993"/>
              <a:gd name="connsiteY152" fmla="*/ 1139475 h 1921832"/>
              <a:gd name="connsiteX153" fmla="*/ 381000 w 1545993"/>
              <a:gd name="connsiteY153" fmla="*/ 1106138 h 1921832"/>
              <a:gd name="connsiteX154" fmla="*/ 390525 w 1545993"/>
              <a:gd name="connsiteY154" fmla="*/ 1091850 h 1921832"/>
              <a:gd name="connsiteX155" fmla="*/ 404812 w 1545993"/>
              <a:gd name="connsiteY155" fmla="*/ 1082325 h 1921832"/>
              <a:gd name="connsiteX156" fmla="*/ 409575 w 1545993"/>
              <a:gd name="connsiteY156" fmla="*/ 1068038 h 1921832"/>
              <a:gd name="connsiteX157" fmla="*/ 347662 w 1545993"/>
              <a:gd name="connsiteY157" fmla="*/ 1048988 h 1921832"/>
              <a:gd name="connsiteX158" fmla="*/ 333375 w 1545993"/>
              <a:gd name="connsiteY158" fmla="*/ 1034700 h 1921832"/>
              <a:gd name="connsiteX159" fmla="*/ 314325 w 1545993"/>
              <a:gd name="connsiteY159" fmla="*/ 1010888 h 1921832"/>
              <a:gd name="connsiteX160" fmla="*/ 300037 w 1545993"/>
              <a:gd name="connsiteY160" fmla="*/ 1015650 h 1921832"/>
              <a:gd name="connsiteX161" fmla="*/ 295275 w 1545993"/>
              <a:gd name="connsiteY161" fmla="*/ 1048988 h 1921832"/>
              <a:gd name="connsiteX162" fmla="*/ 285750 w 1545993"/>
              <a:gd name="connsiteY162" fmla="*/ 1072800 h 1921832"/>
              <a:gd name="connsiteX163" fmla="*/ 295275 w 1545993"/>
              <a:gd name="connsiteY163" fmla="*/ 1096613 h 1921832"/>
              <a:gd name="connsiteX164" fmla="*/ 266700 w 1545993"/>
              <a:gd name="connsiteY164" fmla="*/ 1101375 h 1921832"/>
              <a:gd name="connsiteX165" fmla="*/ 285750 w 1545993"/>
              <a:gd name="connsiteY165" fmla="*/ 1134713 h 1921832"/>
              <a:gd name="connsiteX166" fmla="*/ 280987 w 1545993"/>
              <a:gd name="connsiteY166" fmla="*/ 1172813 h 1921832"/>
              <a:gd name="connsiteX167" fmla="*/ 252412 w 1545993"/>
              <a:gd name="connsiteY167" fmla="*/ 1191863 h 1921832"/>
              <a:gd name="connsiteX168" fmla="*/ 242887 w 1545993"/>
              <a:gd name="connsiteY168" fmla="*/ 1206150 h 1921832"/>
              <a:gd name="connsiteX169" fmla="*/ 219075 w 1545993"/>
              <a:gd name="connsiteY169" fmla="*/ 1210913 h 1921832"/>
              <a:gd name="connsiteX170" fmla="*/ 204787 w 1545993"/>
              <a:gd name="connsiteY170" fmla="*/ 1215675 h 1921832"/>
              <a:gd name="connsiteX171" fmla="*/ 185737 w 1545993"/>
              <a:gd name="connsiteY171" fmla="*/ 1220438 h 1921832"/>
              <a:gd name="connsiteX172" fmla="*/ 152400 w 1545993"/>
              <a:gd name="connsiteY172" fmla="*/ 1215675 h 1921832"/>
              <a:gd name="connsiteX173" fmla="*/ 119062 w 1545993"/>
              <a:gd name="connsiteY173" fmla="*/ 1201388 h 1921832"/>
              <a:gd name="connsiteX174" fmla="*/ 104775 w 1545993"/>
              <a:gd name="connsiteY174" fmla="*/ 1196625 h 1921832"/>
              <a:gd name="connsiteX175" fmla="*/ 90487 w 1545993"/>
              <a:gd name="connsiteY175" fmla="*/ 1182338 h 1921832"/>
              <a:gd name="connsiteX176" fmla="*/ 47625 w 1545993"/>
              <a:gd name="connsiteY176" fmla="*/ 1158525 h 1921832"/>
              <a:gd name="connsiteX177" fmla="*/ 14287 w 1545993"/>
              <a:gd name="connsiteY177" fmla="*/ 1149000 h 1921832"/>
              <a:gd name="connsiteX178" fmla="*/ 0 w 1545993"/>
              <a:gd name="connsiteY178" fmla="*/ 1139475 h 1921832"/>
              <a:gd name="connsiteX179" fmla="*/ 9525 w 1545993"/>
              <a:gd name="connsiteY179" fmla="*/ 1115663 h 1921832"/>
              <a:gd name="connsiteX180" fmla="*/ 38100 w 1545993"/>
              <a:gd name="connsiteY180" fmla="*/ 1077563 h 1921832"/>
              <a:gd name="connsiteX181" fmla="*/ 33337 w 1545993"/>
              <a:gd name="connsiteY181" fmla="*/ 1039463 h 1921832"/>
              <a:gd name="connsiteX182" fmla="*/ 9525 w 1545993"/>
              <a:gd name="connsiteY182" fmla="*/ 1001363 h 1921832"/>
              <a:gd name="connsiteX183" fmla="*/ 9525 w 1545993"/>
              <a:gd name="connsiteY183" fmla="*/ 968025 h 1921832"/>
              <a:gd name="connsiteX184" fmla="*/ 28575 w 1545993"/>
              <a:gd name="connsiteY184" fmla="*/ 953738 h 1921832"/>
              <a:gd name="connsiteX185" fmla="*/ 52387 w 1545993"/>
              <a:gd name="connsiteY185" fmla="*/ 920400 h 1921832"/>
              <a:gd name="connsiteX186" fmla="*/ 47625 w 1545993"/>
              <a:gd name="connsiteY186" fmla="*/ 863250 h 1921832"/>
              <a:gd name="connsiteX187" fmla="*/ 104775 w 1545993"/>
              <a:gd name="connsiteY187" fmla="*/ 815625 h 1921832"/>
              <a:gd name="connsiteX188" fmla="*/ 123825 w 1545993"/>
              <a:gd name="connsiteY188" fmla="*/ 801338 h 1921832"/>
              <a:gd name="connsiteX189" fmla="*/ 142875 w 1545993"/>
              <a:gd name="connsiteY189" fmla="*/ 796575 h 1921832"/>
              <a:gd name="connsiteX190" fmla="*/ 157162 w 1545993"/>
              <a:gd name="connsiteY190" fmla="*/ 791813 h 1921832"/>
              <a:gd name="connsiteX191" fmla="*/ 176212 w 1545993"/>
              <a:gd name="connsiteY191" fmla="*/ 787050 h 1921832"/>
              <a:gd name="connsiteX192" fmla="*/ 266700 w 1545993"/>
              <a:gd name="connsiteY192" fmla="*/ 758475 h 1921832"/>
              <a:gd name="connsiteX193" fmla="*/ 280987 w 1545993"/>
              <a:gd name="connsiteY193" fmla="*/ 744188 h 1921832"/>
              <a:gd name="connsiteX194" fmla="*/ 333375 w 1545993"/>
              <a:gd name="connsiteY194" fmla="*/ 706088 h 1921832"/>
              <a:gd name="connsiteX195" fmla="*/ 423862 w 1545993"/>
              <a:gd name="connsiteY195" fmla="*/ 710850 h 1921832"/>
              <a:gd name="connsiteX196" fmla="*/ 447675 w 1545993"/>
              <a:gd name="connsiteY196" fmla="*/ 715613 h 1921832"/>
              <a:gd name="connsiteX197" fmla="*/ 461962 w 1545993"/>
              <a:gd name="connsiteY197" fmla="*/ 706088 h 1921832"/>
              <a:gd name="connsiteX198" fmla="*/ 495300 w 1545993"/>
              <a:gd name="connsiteY198" fmla="*/ 667988 h 1921832"/>
              <a:gd name="connsiteX199" fmla="*/ 504825 w 1545993"/>
              <a:gd name="connsiteY199" fmla="*/ 644175 h 1921832"/>
              <a:gd name="connsiteX200" fmla="*/ 509587 w 1545993"/>
              <a:gd name="connsiteY200" fmla="*/ 596550 h 1921832"/>
              <a:gd name="connsiteX201" fmla="*/ 533400 w 1545993"/>
              <a:gd name="connsiteY201" fmla="*/ 582263 h 1921832"/>
              <a:gd name="connsiteX202" fmla="*/ 576262 w 1545993"/>
              <a:gd name="connsiteY202" fmla="*/ 563213 h 1921832"/>
              <a:gd name="connsiteX203" fmla="*/ 609600 w 1545993"/>
              <a:gd name="connsiteY203" fmla="*/ 558450 h 1921832"/>
              <a:gd name="connsiteX204" fmla="*/ 628650 w 1545993"/>
              <a:gd name="connsiteY204" fmla="*/ 544163 h 1921832"/>
              <a:gd name="connsiteX205" fmla="*/ 652462 w 1545993"/>
              <a:gd name="connsiteY205" fmla="*/ 529875 h 1921832"/>
              <a:gd name="connsiteX206" fmla="*/ 666750 w 1545993"/>
              <a:gd name="connsiteY206" fmla="*/ 515588 h 1921832"/>
              <a:gd name="connsiteX207" fmla="*/ 695325 w 1545993"/>
              <a:gd name="connsiteY207" fmla="*/ 477488 h 1921832"/>
              <a:gd name="connsiteX208" fmla="*/ 714375 w 1545993"/>
              <a:gd name="connsiteY208" fmla="*/ 444150 h 1921832"/>
              <a:gd name="connsiteX209" fmla="*/ 723900 w 1545993"/>
              <a:gd name="connsiteY209" fmla="*/ 401288 h 1921832"/>
              <a:gd name="connsiteX210" fmla="*/ 733425 w 1545993"/>
              <a:gd name="connsiteY210" fmla="*/ 387000 h 1921832"/>
              <a:gd name="connsiteX211" fmla="*/ 742950 w 1545993"/>
              <a:gd name="connsiteY211" fmla="*/ 286988 h 1921832"/>
              <a:gd name="connsiteX212" fmla="*/ 752475 w 1545993"/>
              <a:gd name="connsiteY212" fmla="*/ 220313 h 1921832"/>
              <a:gd name="connsiteX213" fmla="*/ 785812 w 1545993"/>
              <a:gd name="connsiteY213" fmla="*/ 172688 h 1921832"/>
              <a:gd name="connsiteX214" fmla="*/ 795337 w 1545993"/>
              <a:gd name="connsiteY214" fmla="*/ 158400 h 1921832"/>
              <a:gd name="connsiteX215" fmla="*/ 823912 w 1545993"/>
              <a:gd name="connsiteY215" fmla="*/ 115538 h 1921832"/>
              <a:gd name="connsiteX216" fmla="*/ 838200 w 1545993"/>
              <a:gd name="connsiteY216" fmla="*/ 110775 h 1921832"/>
              <a:gd name="connsiteX217" fmla="*/ 862012 w 1545993"/>
              <a:gd name="connsiteY217" fmla="*/ 120300 h 1921832"/>
              <a:gd name="connsiteX218" fmla="*/ 876300 w 1545993"/>
              <a:gd name="connsiteY218" fmla="*/ 129825 h 1921832"/>
              <a:gd name="connsiteX219" fmla="*/ 895350 w 1545993"/>
              <a:gd name="connsiteY219" fmla="*/ 120300 h 1921832"/>
              <a:gd name="connsiteX220" fmla="*/ 928687 w 1545993"/>
              <a:gd name="connsiteY220" fmla="*/ 82200 h 1921832"/>
              <a:gd name="connsiteX221" fmla="*/ 942975 w 1545993"/>
              <a:gd name="connsiteY221" fmla="*/ 67913 h 1921832"/>
              <a:gd name="connsiteX222" fmla="*/ 952500 w 1545993"/>
              <a:gd name="connsiteY222" fmla="*/ 48863 h 1921832"/>
              <a:gd name="connsiteX223" fmla="*/ 971550 w 1545993"/>
              <a:gd name="connsiteY223" fmla="*/ 10763 h 1921832"/>
              <a:gd name="connsiteX224" fmla="*/ 971550 w 1545993"/>
              <a:gd name="connsiteY224" fmla="*/ 6000 h 1921832"/>
              <a:gd name="connsiteX0" fmla="*/ 971550 w 1545993"/>
              <a:gd name="connsiteY0" fmla="*/ 6000 h 1921832"/>
              <a:gd name="connsiteX1" fmla="*/ 990599 w 1545993"/>
              <a:gd name="connsiteY1" fmla="*/ 86963 h 1921832"/>
              <a:gd name="connsiteX2" fmla="*/ 1023937 w 1545993"/>
              <a:gd name="connsiteY2" fmla="*/ 277463 h 1921832"/>
              <a:gd name="connsiteX3" fmla="*/ 1050131 w 1545993"/>
              <a:gd name="connsiteY3" fmla="*/ 336994 h 1921832"/>
              <a:gd name="connsiteX4" fmla="*/ 1114425 w 1545993"/>
              <a:gd name="connsiteY4" fmla="*/ 437006 h 1921832"/>
              <a:gd name="connsiteX5" fmla="*/ 1195387 w 1545993"/>
              <a:gd name="connsiteY5" fmla="*/ 544163 h 1921832"/>
              <a:gd name="connsiteX6" fmla="*/ 1228725 w 1545993"/>
              <a:gd name="connsiteY6" fmla="*/ 582263 h 1921832"/>
              <a:gd name="connsiteX7" fmla="*/ 1200150 w 1545993"/>
              <a:gd name="connsiteY7" fmla="*/ 620363 h 1921832"/>
              <a:gd name="connsiteX8" fmla="*/ 1181100 w 1545993"/>
              <a:gd name="connsiteY8" fmla="*/ 648938 h 1921832"/>
              <a:gd name="connsiteX9" fmla="*/ 1219200 w 1545993"/>
              <a:gd name="connsiteY9" fmla="*/ 691800 h 1921832"/>
              <a:gd name="connsiteX10" fmla="*/ 1228725 w 1545993"/>
              <a:gd name="connsiteY10" fmla="*/ 715613 h 1921832"/>
              <a:gd name="connsiteX11" fmla="*/ 1223962 w 1545993"/>
              <a:gd name="connsiteY11" fmla="*/ 739425 h 1921832"/>
              <a:gd name="connsiteX12" fmla="*/ 1209675 w 1545993"/>
              <a:gd name="connsiteY12" fmla="*/ 758475 h 1921832"/>
              <a:gd name="connsiteX13" fmla="*/ 1200150 w 1545993"/>
              <a:gd name="connsiteY13" fmla="*/ 772763 h 1921832"/>
              <a:gd name="connsiteX14" fmla="*/ 1195387 w 1545993"/>
              <a:gd name="connsiteY14" fmla="*/ 787050 h 1921832"/>
              <a:gd name="connsiteX15" fmla="*/ 1181100 w 1545993"/>
              <a:gd name="connsiteY15" fmla="*/ 820388 h 1921832"/>
              <a:gd name="connsiteX16" fmla="*/ 1190625 w 1545993"/>
              <a:gd name="connsiteY16" fmla="*/ 844200 h 1921832"/>
              <a:gd name="connsiteX17" fmla="*/ 1228725 w 1545993"/>
              <a:gd name="connsiteY17" fmla="*/ 877538 h 1921832"/>
              <a:gd name="connsiteX18" fmla="*/ 1233487 w 1545993"/>
              <a:gd name="connsiteY18" fmla="*/ 1001363 h 1921832"/>
              <a:gd name="connsiteX19" fmla="*/ 1223962 w 1545993"/>
              <a:gd name="connsiteY19" fmla="*/ 1020413 h 1921832"/>
              <a:gd name="connsiteX20" fmla="*/ 1214437 w 1545993"/>
              <a:gd name="connsiteY20" fmla="*/ 1058513 h 1921832"/>
              <a:gd name="connsiteX21" fmla="*/ 1204912 w 1545993"/>
              <a:gd name="connsiteY21" fmla="*/ 1191863 h 1921832"/>
              <a:gd name="connsiteX22" fmla="*/ 1214437 w 1545993"/>
              <a:gd name="connsiteY22" fmla="*/ 1244250 h 1921832"/>
              <a:gd name="connsiteX23" fmla="*/ 1238250 w 1545993"/>
              <a:gd name="connsiteY23" fmla="*/ 1249013 h 1921832"/>
              <a:gd name="connsiteX24" fmla="*/ 1257300 w 1545993"/>
              <a:gd name="connsiteY24" fmla="*/ 1258538 h 1921832"/>
              <a:gd name="connsiteX25" fmla="*/ 1281112 w 1545993"/>
              <a:gd name="connsiteY25" fmla="*/ 1272825 h 1921832"/>
              <a:gd name="connsiteX26" fmla="*/ 1295400 w 1545993"/>
              <a:gd name="connsiteY26" fmla="*/ 1282350 h 1921832"/>
              <a:gd name="connsiteX27" fmla="*/ 1309687 w 1545993"/>
              <a:gd name="connsiteY27" fmla="*/ 1287113 h 1921832"/>
              <a:gd name="connsiteX28" fmla="*/ 1347787 w 1545993"/>
              <a:gd name="connsiteY28" fmla="*/ 1339500 h 1921832"/>
              <a:gd name="connsiteX29" fmla="*/ 1352550 w 1545993"/>
              <a:gd name="connsiteY29" fmla="*/ 1377600 h 1921832"/>
              <a:gd name="connsiteX30" fmla="*/ 1366837 w 1545993"/>
              <a:gd name="connsiteY30" fmla="*/ 1610963 h 1921832"/>
              <a:gd name="connsiteX31" fmla="*/ 1390650 w 1545993"/>
              <a:gd name="connsiteY31" fmla="*/ 1596675 h 1921832"/>
              <a:gd name="connsiteX32" fmla="*/ 1414462 w 1545993"/>
              <a:gd name="connsiteY32" fmla="*/ 1591913 h 1921832"/>
              <a:gd name="connsiteX33" fmla="*/ 1447800 w 1545993"/>
              <a:gd name="connsiteY33" fmla="*/ 1568100 h 1921832"/>
              <a:gd name="connsiteX34" fmla="*/ 1476375 w 1545993"/>
              <a:gd name="connsiteY34" fmla="*/ 1558575 h 1921832"/>
              <a:gd name="connsiteX35" fmla="*/ 1543050 w 1545993"/>
              <a:gd name="connsiteY35" fmla="*/ 1563338 h 1921832"/>
              <a:gd name="connsiteX36" fmla="*/ 1528762 w 1545993"/>
              <a:gd name="connsiteY36" fmla="*/ 1596675 h 1921832"/>
              <a:gd name="connsiteX37" fmla="*/ 1509712 w 1545993"/>
              <a:gd name="connsiteY37" fmla="*/ 1610963 h 1921832"/>
              <a:gd name="connsiteX38" fmla="*/ 1495425 w 1545993"/>
              <a:gd name="connsiteY38" fmla="*/ 1625250 h 1921832"/>
              <a:gd name="connsiteX39" fmla="*/ 1485900 w 1545993"/>
              <a:gd name="connsiteY39" fmla="*/ 1653825 h 1921832"/>
              <a:gd name="connsiteX40" fmla="*/ 1476375 w 1545993"/>
              <a:gd name="connsiteY40" fmla="*/ 1734788 h 1921832"/>
              <a:gd name="connsiteX41" fmla="*/ 1471612 w 1545993"/>
              <a:gd name="connsiteY41" fmla="*/ 1753838 h 1921832"/>
              <a:gd name="connsiteX42" fmla="*/ 1466850 w 1545993"/>
              <a:gd name="connsiteY42" fmla="*/ 1777650 h 1921832"/>
              <a:gd name="connsiteX43" fmla="*/ 1471612 w 1545993"/>
              <a:gd name="connsiteY43" fmla="*/ 1834800 h 1921832"/>
              <a:gd name="connsiteX44" fmla="*/ 1476375 w 1545993"/>
              <a:gd name="connsiteY44" fmla="*/ 1853850 h 1921832"/>
              <a:gd name="connsiteX45" fmla="*/ 1504950 w 1545993"/>
              <a:gd name="connsiteY45" fmla="*/ 1882425 h 1921832"/>
              <a:gd name="connsiteX46" fmla="*/ 1528762 w 1545993"/>
              <a:gd name="connsiteY46" fmla="*/ 1896713 h 1921832"/>
              <a:gd name="connsiteX47" fmla="*/ 1543050 w 1545993"/>
              <a:gd name="connsiteY47" fmla="*/ 1911000 h 1921832"/>
              <a:gd name="connsiteX48" fmla="*/ 1466850 w 1545993"/>
              <a:gd name="connsiteY48" fmla="*/ 1915763 h 1921832"/>
              <a:gd name="connsiteX49" fmla="*/ 1385887 w 1545993"/>
              <a:gd name="connsiteY49" fmla="*/ 1901475 h 1921832"/>
              <a:gd name="connsiteX50" fmla="*/ 1347787 w 1545993"/>
              <a:gd name="connsiteY50" fmla="*/ 1891950 h 1921832"/>
              <a:gd name="connsiteX51" fmla="*/ 1314450 w 1545993"/>
              <a:gd name="connsiteY51" fmla="*/ 1882425 h 1921832"/>
              <a:gd name="connsiteX52" fmla="*/ 1266825 w 1545993"/>
              <a:gd name="connsiteY52" fmla="*/ 1872900 h 1921832"/>
              <a:gd name="connsiteX53" fmla="*/ 1200150 w 1545993"/>
              <a:gd name="connsiteY53" fmla="*/ 1853850 h 1921832"/>
              <a:gd name="connsiteX54" fmla="*/ 1185862 w 1545993"/>
              <a:gd name="connsiteY54" fmla="*/ 1844325 h 1921832"/>
              <a:gd name="connsiteX55" fmla="*/ 1147762 w 1545993"/>
              <a:gd name="connsiteY55" fmla="*/ 1834800 h 1921832"/>
              <a:gd name="connsiteX56" fmla="*/ 1095375 w 1545993"/>
              <a:gd name="connsiteY56" fmla="*/ 1820513 h 1921832"/>
              <a:gd name="connsiteX57" fmla="*/ 1047750 w 1545993"/>
              <a:gd name="connsiteY57" fmla="*/ 1801463 h 1921832"/>
              <a:gd name="connsiteX58" fmla="*/ 1023937 w 1545993"/>
              <a:gd name="connsiteY58" fmla="*/ 1791938 h 1921832"/>
              <a:gd name="connsiteX59" fmla="*/ 981075 w 1545993"/>
              <a:gd name="connsiteY59" fmla="*/ 1787175 h 1921832"/>
              <a:gd name="connsiteX60" fmla="*/ 957262 w 1545993"/>
              <a:gd name="connsiteY60" fmla="*/ 1782413 h 1921832"/>
              <a:gd name="connsiteX61" fmla="*/ 866775 w 1545993"/>
              <a:gd name="connsiteY61" fmla="*/ 1772888 h 1921832"/>
              <a:gd name="connsiteX62" fmla="*/ 790575 w 1545993"/>
              <a:gd name="connsiteY62" fmla="*/ 1763363 h 1921832"/>
              <a:gd name="connsiteX63" fmla="*/ 766762 w 1545993"/>
              <a:gd name="connsiteY63" fmla="*/ 1758600 h 1921832"/>
              <a:gd name="connsiteX64" fmla="*/ 733425 w 1545993"/>
              <a:gd name="connsiteY64" fmla="*/ 1753838 h 1921832"/>
              <a:gd name="connsiteX65" fmla="*/ 552450 w 1545993"/>
              <a:gd name="connsiteY65" fmla="*/ 1739550 h 1921832"/>
              <a:gd name="connsiteX66" fmla="*/ 576262 w 1545993"/>
              <a:gd name="connsiteY66" fmla="*/ 1710975 h 1921832"/>
              <a:gd name="connsiteX67" fmla="*/ 590550 w 1545993"/>
              <a:gd name="connsiteY67" fmla="*/ 1701450 h 1921832"/>
              <a:gd name="connsiteX68" fmla="*/ 600075 w 1545993"/>
              <a:gd name="connsiteY68" fmla="*/ 1682400 h 1921832"/>
              <a:gd name="connsiteX69" fmla="*/ 604837 w 1545993"/>
              <a:gd name="connsiteY69" fmla="*/ 1658588 h 1921832"/>
              <a:gd name="connsiteX70" fmla="*/ 628650 w 1545993"/>
              <a:gd name="connsiteY70" fmla="*/ 1653825 h 1921832"/>
              <a:gd name="connsiteX71" fmla="*/ 671512 w 1545993"/>
              <a:gd name="connsiteY71" fmla="*/ 1658588 h 1921832"/>
              <a:gd name="connsiteX72" fmla="*/ 690562 w 1545993"/>
              <a:gd name="connsiteY72" fmla="*/ 1663350 h 1921832"/>
              <a:gd name="connsiteX73" fmla="*/ 723900 w 1545993"/>
              <a:gd name="connsiteY73" fmla="*/ 1668113 h 1921832"/>
              <a:gd name="connsiteX74" fmla="*/ 766762 w 1545993"/>
              <a:gd name="connsiteY74" fmla="*/ 1663350 h 1921832"/>
              <a:gd name="connsiteX75" fmla="*/ 752475 w 1545993"/>
              <a:gd name="connsiteY75" fmla="*/ 1649063 h 1921832"/>
              <a:gd name="connsiteX76" fmla="*/ 700087 w 1545993"/>
              <a:gd name="connsiteY76" fmla="*/ 1634775 h 1921832"/>
              <a:gd name="connsiteX77" fmla="*/ 681037 w 1545993"/>
              <a:gd name="connsiteY77" fmla="*/ 1625250 h 1921832"/>
              <a:gd name="connsiteX78" fmla="*/ 657225 w 1545993"/>
              <a:gd name="connsiteY78" fmla="*/ 1615725 h 1921832"/>
              <a:gd name="connsiteX79" fmla="*/ 614362 w 1545993"/>
              <a:gd name="connsiteY79" fmla="*/ 1582388 h 1921832"/>
              <a:gd name="connsiteX80" fmla="*/ 604837 w 1545993"/>
              <a:gd name="connsiteY80" fmla="*/ 1568100 h 1921832"/>
              <a:gd name="connsiteX81" fmla="*/ 609600 w 1545993"/>
              <a:gd name="connsiteY81" fmla="*/ 1530000 h 1921832"/>
              <a:gd name="connsiteX82" fmla="*/ 666750 w 1545993"/>
              <a:gd name="connsiteY82" fmla="*/ 1525238 h 1921832"/>
              <a:gd name="connsiteX83" fmla="*/ 633412 w 1545993"/>
              <a:gd name="connsiteY83" fmla="*/ 1491900 h 1921832"/>
              <a:gd name="connsiteX84" fmla="*/ 671512 w 1545993"/>
              <a:gd name="connsiteY84" fmla="*/ 1472850 h 1921832"/>
              <a:gd name="connsiteX85" fmla="*/ 690562 w 1545993"/>
              <a:gd name="connsiteY85" fmla="*/ 1468088 h 1921832"/>
              <a:gd name="connsiteX86" fmla="*/ 728662 w 1545993"/>
              <a:gd name="connsiteY86" fmla="*/ 1444275 h 1921832"/>
              <a:gd name="connsiteX87" fmla="*/ 738187 w 1545993"/>
              <a:gd name="connsiteY87" fmla="*/ 1429988 h 1921832"/>
              <a:gd name="connsiteX88" fmla="*/ 742950 w 1545993"/>
              <a:gd name="connsiteY88" fmla="*/ 1410938 h 1921832"/>
              <a:gd name="connsiteX89" fmla="*/ 728662 w 1545993"/>
              <a:gd name="connsiteY89" fmla="*/ 1368075 h 1921832"/>
              <a:gd name="connsiteX90" fmla="*/ 742950 w 1545993"/>
              <a:gd name="connsiteY90" fmla="*/ 1349025 h 1921832"/>
              <a:gd name="connsiteX91" fmla="*/ 762000 w 1545993"/>
              <a:gd name="connsiteY91" fmla="*/ 1339500 h 1921832"/>
              <a:gd name="connsiteX92" fmla="*/ 795337 w 1545993"/>
              <a:gd name="connsiteY92" fmla="*/ 1310925 h 1921832"/>
              <a:gd name="connsiteX93" fmla="*/ 795337 w 1545993"/>
              <a:gd name="connsiteY93" fmla="*/ 1277588 h 1921832"/>
              <a:gd name="connsiteX94" fmla="*/ 766762 w 1545993"/>
              <a:gd name="connsiteY94" fmla="*/ 1272825 h 1921832"/>
              <a:gd name="connsiteX95" fmla="*/ 695325 w 1545993"/>
              <a:gd name="connsiteY95" fmla="*/ 1291875 h 1921832"/>
              <a:gd name="connsiteX96" fmla="*/ 671512 w 1545993"/>
              <a:gd name="connsiteY96" fmla="*/ 1339500 h 1921832"/>
              <a:gd name="connsiteX97" fmla="*/ 666750 w 1545993"/>
              <a:gd name="connsiteY97" fmla="*/ 1363313 h 1921832"/>
              <a:gd name="connsiteX98" fmla="*/ 657225 w 1545993"/>
              <a:gd name="connsiteY98" fmla="*/ 1382363 h 1921832"/>
              <a:gd name="connsiteX99" fmla="*/ 652462 w 1545993"/>
              <a:gd name="connsiteY99" fmla="*/ 1396650 h 1921832"/>
              <a:gd name="connsiteX100" fmla="*/ 647700 w 1545993"/>
              <a:gd name="connsiteY100" fmla="*/ 1425225 h 1921832"/>
              <a:gd name="connsiteX101" fmla="*/ 614362 w 1545993"/>
              <a:gd name="connsiteY101" fmla="*/ 1396650 h 1921832"/>
              <a:gd name="connsiteX102" fmla="*/ 595312 w 1545993"/>
              <a:gd name="connsiteY102" fmla="*/ 1406175 h 1921832"/>
              <a:gd name="connsiteX103" fmla="*/ 581025 w 1545993"/>
              <a:gd name="connsiteY103" fmla="*/ 1434750 h 1921832"/>
              <a:gd name="connsiteX104" fmla="*/ 557212 w 1545993"/>
              <a:gd name="connsiteY104" fmla="*/ 1525238 h 1921832"/>
              <a:gd name="connsiteX105" fmla="*/ 542925 w 1545993"/>
              <a:gd name="connsiteY105" fmla="*/ 1530000 h 1921832"/>
              <a:gd name="connsiteX106" fmla="*/ 514350 w 1545993"/>
              <a:gd name="connsiteY106" fmla="*/ 1544288 h 1921832"/>
              <a:gd name="connsiteX107" fmla="*/ 500062 w 1545993"/>
              <a:gd name="connsiteY107" fmla="*/ 1553813 h 1921832"/>
              <a:gd name="connsiteX108" fmla="*/ 476250 w 1545993"/>
              <a:gd name="connsiteY108" fmla="*/ 1558575 h 1921832"/>
              <a:gd name="connsiteX109" fmla="*/ 476250 w 1545993"/>
              <a:gd name="connsiteY109" fmla="*/ 1510950 h 1921832"/>
              <a:gd name="connsiteX110" fmla="*/ 509587 w 1545993"/>
              <a:gd name="connsiteY110" fmla="*/ 1453800 h 1921832"/>
              <a:gd name="connsiteX111" fmla="*/ 523875 w 1545993"/>
              <a:gd name="connsiteY111" fmla="*/ 1420463 h 1921832"/>
              <a:gd name="connsiteX112" fmla="*/ 533400 w 1545993"/>
              <a:gd name="connsiteY112" fmla="*/ 1391888 h 1921832"/>
              <a:gd name="connsiteX113" fmla="*/ 538162 w 1545993"/>
              <a:gd name="connsiteY113" fmla="*/ 1368075 h 1921832"/>
              <a:gd name="connsiteX114" fmla="*/ 547687 w 1545993"/>
              <a:gd name="connsiteY114" fmla="*/ 1334738 h 1921832"/>
              <a:gd name="connsiteX115" fmla="*/ 557212 w 1545993"/>
              <a:gd name="connsiteY115" fmla="*/ 1272825 h 1921832"/>
              <a:gd name="connsiteX116" fmla="*/ 571500 w 1545993"/>
              <a:gd name="connsiteY116" fmla="*/ 1258538 h 1921832"/>
              <a:gd name="connsiteX117" fmla="*/ 600075 w 1545993"/>
              <a:gd name="connsiteY117" fmla="*/ 1234725 h 1921832"/>
              <a:gd name="connsiteX118" fmla="*/ 671512 w 1545993"/>
              <a:gd name="connsiteY118" fmla="*/ 1239488 h 1921832"/>
              <a:gd name="connsiteX119" fmla="*/ 657225 w 1545993"/>
              <a:gd name="connsiteY119" fmla="*/ 1225200 h 1921832"/>
              <a:gd name="connsiteX120" fmla="*/ 623887 w 1545993"/>
              <a:gd name="connsiteY120" fmla="*/ 1215675 h 1921832"/>
              <a:gd name="connsiteX121" fmla="*/ 600075 w 1545993"/>
              <a:gd name="connsiteY121" fmla="*/ 1182338 h 1921832"/>
              <a:gd name="connsiteX122" fmla="*/ 609600 w 1545993"/>
              <a:gd name="connsiteY122" fmla="*/ 1168050 h 1921832"/>
              <a:gd name="connsiteX123" fmla="*/ 642937 w 1545993"/>
              <a:gd name="connsiteY123" fmla="*/ 1177575 h 1921832"/>
              <a:gd name="connsiteX124" fmla="*/ 657225 w 1545993"/>
              <a:gd name="connsiteY124" fmla="*/ 1187100 h 1921832"/>
              <a:gd name="connsiteX125" fmla="*/ 690562 w 1545993"/>
              <a:gd name="connsiteY125" fmla="*/ 1144238 h 1921832"/>
              <a:gd name="connsiteX126" fmla="*/ 714375 w 1545993"/>
              <a:gd name="connsiteY126" fmla="*/ 1129950 h 1921832"/>
              <a:gd name="connsiteX127" fmla="*/ 733425 w 1545993"/>
              <a:gd name="connsiteY127" fmla="*/ 1120425 h 1921832"/>
              <a:gd name="connsiteX128" fmla="*/ 738187 w 1545993"/>
              <a:gd name="connsiteY128" fmla="*/ 1101375 h 1921832"/>
              <a:gd name="connsiteX129" fmla="*/ 752475 w 1545993"/>
              <a:gd name="connsiteY129" fmla="*/ 1087088 h 1921832"/>
              <a:gd name="connsiteX130" fmla="*/ 733425 w 1545993"/>
              <a:gd name="connsiteY130" fmla="*/ 1072800 h 1921832"/>
              <a:gd name="connsiteX131" fmla="*/ 685800 w 1545993"/>
              <a:gd name="connsiteY131" fmla="*/ 1053750 h 1921832"/>
              <a:gd name="connsiteX132" fmla="*/ 671512 w 1545993"/>
              <a:gd name="connsiteY132" fmla="*/ 1039463 h 1921832"/>
              <a:gd name="connsiteX133" fmla="*/ 628650 w 1545993"/>
              <a:gd name="connsiteY133" fmla="*/ 1044225 h 1921832"/>
              <a:gd name="connsiteX134" fmla="*/ 600075 w 1545993"/>
              <a:gd name="connsiteY134" fmla="*/ 1087088 h 1921832"/>
              <a:gd name="connsiteX135" fmla="*/ 590550 w 1545993"/>
              <a:gd name="connsiteY135" fmla="*/ 1134713 h 1921832"/>
              <a:gd name="connsiteX136" fmla="*/ 571500 w 1545993"/>
              <a:gd name="connsiteY136" fmla="*/ 1129950 h 1921832"/>
              <a:gd name="connsiteX137" fmla="*/ 538162 w 1545993"/>
              <a:gd name="connsiteY137" fmla="*/ 1106138 h 1921832"/>
              <a:gd name="connsiteX138" fmla="*/ 514350 w 1545993"/>
              <a:gd name="connsiteY138" fmla="*/ 1115663 h 1921832"/>
              <a:gd name="connsiteX139" fmla="*/ 509587 w 1545993"/>
              <a:gd name="connsiteY139" fmla="*/ 1129950 h 1921832"/>
              <a:gd name="connsiteX140" fmla="*/ 490537 w 1545993"/>
              <a:gd name="connsiteY140" fmla="*/ 1134713 h 1921832"/>
              <a:gd name="connsiteX141" fmla="*/ 457200 w 1545993"/>
              <a:gd name="connsiteY141" fmla="*/ 1139475 h 1921832"/>
              <a:gd name="connsiteX142" fmla="*/ 438150 w 1545993"/>
              <a:gd name="connsiteY142" fmla="*/ 1149000 h 1921832"/>
              <a:gd name="connsiteX143" fmla="*/ 404812 w 1545993"/>
              <a:gd name="connsiteY143" fmla="*/ 1187100 h 1921832"/>
              <a:gd name="connsiteX144" fmla="*/ 400050 w 1545993"/>
              <a:gd name="connsiteY144" fmla="*/ 1201388 h 1921832"/>
              <a:gd name="connsiteX145" fmla="*/ 376237 w 1545993"/>
              <a:gd name="connsiteY145" fmla="*/ 1239488 h 1921832"/>
              <a:gd name="connsiteX146" fmla="*/ 357187 w 1545993"/>
              <a:gd name="connsiteY146" fmla="*/ 1244250 h 1921832"/>
              <a:gd name="connsiteX147" fmla="*/ 342900 w 1545993"/>
              <a:gd name="connsiteY147" fmla="*/ 1239488 h 1921832"/>
              <a:gd name="connsiteX148" fmla="*/ 309562 w 1545993"/>
              <a:gd name="connsiteY148" fmla="*/ 1220438 h 1921832"/>
              <a:gd name="connsiteX149" fmla="*/ 314325 w 1545993"/>
              <a:gd name="connsiteY149" fmla="*/ 1187100 h 1921832"/>
              <a:gd name="connsiteX150" fmla="*/ 347662 w 1545993"/>
              <a:gd name="connsiteY150" fmla="*/ 1163288 h 1921832"/>
              <a:gd name="connsiteX151" fmla="*/ 366712 w 1545993"/>
              <a:gd name="connsiteY151" fmla="*/ 1139475 h 1921832"/>
              <a:gd name="connsiteX152" fmla="*/ 381000 w 1545993"/>
              <a:gd name="connsiteY152" fmla="*/ 1106138 h 1921832"/>
              <a:gd name="connsiteX153" fmla="*/ 390525 w 1545993"/>
              <a:gd name="connsiteY153" fmla="*/ 1091850 h 1921832"/>
              <a:gd name="connsiteX154" fmla="*/ 404812 w 1545993"/>
              <a:gd name="connsiteY154" fmla="*/ 1082325 h 1921832"/>
              <a:gd name="connsiteX155" fmla="*/ 409575 w 1545993"/>
              <a:gd name="connsiteY155" fmla="*/ 1068038 h 1921832"/>
              <a:gd name="connsiteX156" fmla="*/ 347662 w 1545993"/>
              <a:gd name="connsiteY156" fmla="*/ 1048988 h 1921832"/>
              <a:gd name="connsiteX157" fmla="*/ 333375 w 1545993"/>
              <a:gd name="connsiteY157" fmla="*/ 1034700 h 1921832"/>
              <a:gd name="connsiteX158" fmla="*/ 314325 w 1545993"/>
              <a:gd name="connsiteY158" fmla="*/ 1010888 h 1921832"/>
              <a:gd name="connsiteX159" fmla="*/ 300037 w 1545993"/>
              <a:gd name="connsiteY159" fmla="*/ 1015650 h 1921832"/>
              <a:gd name="connsiteX160" fmla="*/ 295275 w 1545993"/>
              <a:gd name="connsiteY160" fmla="*/ 1048988 h 1921832"/>
              <a:gd name="connsiteX161" fmla="*/ 285750 w 1545993"/>
              <a:gd name="connsiteY161" fmla="*/ 1072800 h 1921832"/>
              <a:gd name="connsiteX162" fmla="*/ 295275 w 1545993"/>
              <a:gd name="connsiteY162" fmla="*/ 1096613 h 1921832"/>
              <a:gd name="connsiteX163" fmla="*/ 266700 w 1545993"/>
              <a:gd name="connsiteY163" fmla="*/ 1101375 h 1921832"/>
              <a:gd name="connsiteX164" fmla="*/ 285750 w 1545993"/>
              <a:gd name="connsiteY164" fmla="*/ 1134713 h 1921832"/>
              <a:gd name="connsiteX165" fmla="*/ 280987 w 1545993"/>
              <a:gd name="connsiteY165" fmla="*/ 1172813 h 1921832"/>
              <a:gd name="connsiteX166" fmla="*/ 252412 w 1545993"/>
              <a:gd name="connsiteY166" fmla="*/ 1191863 h 1921832"/>
              <a:gd name="connsiteX167" fmla="*/ 242887 w 1545993"/>
              <a:gd name="connsiteY167" fmla="*/ 1206150 h 1921832"/>
              <a:gd name="connsiteX168" fmla="*/ 219075 w 1545993"/>
              <a:gd name="connsiteY168" fmla="*/ 1210913 h 1921832"/>
              <a:gd name="connsiteX169" fmla="*/ 204787 w 1545993"/>
              <a:gd name="connsiteY169" fmla="*/ 1215675 h 1921832"/>
              <a:gd name="connsiteX170" fmla="*/ 185737 w 1545993"/>
              <a:gd name="connsiteY170" fmla="*/ 1220438 h 1921832"/>
              <a:gd name="connsiteX171" fmla="*/ 152400 w 1545993"/>
              <a:gd name="connsiteY171" fmla="*/ 1215675 h 1921832"/>
              <a:gd name="connsiteX172" fmla="*/ 119062 w 1545993"/>
              <a:gd name="connsiteY172" fmla="*/ 1201388 h 1921832"/>
              <a:gd name="connsiteX173" fmla="*/ 104775 w 1545993"/>
              <a:gd name="connsiteY173" fmla="*/ 1196625 h 1921832"/>
              <a:gd name="connsiteX174" fmla="*/ 90487 w 1545993"/>
              <a:gd name="connsiteY174" fmla="*/ 1182338 h 1921832"/>
              <a:gd name="connsiteX175" fmla="*/ 47625 w 1545993"/>
              <a:gd name="connsiteY175" fmla="*/ 1158525 h 1921832"/>
              <a:gd name="connsiteX176" fmla="*/ 14287 w 1545993"/>
              <a:gd name="connsiteY176" fmla="*/ 1149000 h 1921832"/>
              <a:gd name="connsiteX177" fmla="*/ 0 w 1545993"/>
              <a:gd name="connsiteY177" fmla="*/ 1139475 h 1921832"/>
              <a:gd name="connsiteX178" fmla="*/ 9525 w 1545993"/>
              <a:gd name="connsiteY178" fmla="*/ 1115663 h 1921832"/>
              <a:gd name="connsiteX179" fmla="*/ 38100 w 1545993"/>
              <a:gd name="connsiteY179" fmla="*/ 1077563 h 1921832"/>
              <a:gd name="connsiteX180" fmla="*/ 33337 w 1545993"/>
              <a:gd name="connsiteY180" fmla="*/ 1039463 h 1921832"/>
              <a:gd name="connsiteX181" fmla="*/ 9525 w 1545993"/>
              <a:gd name="connsiteY181" fmla="*/ 1001363 h 1921832"/>
              <a:gd name="connsiteX182" fmla="*/ 9525 w 1545993"/>
              <a:gd name="connsiteY182" fmla="*/ 968025 h 1921832"/>
              <a:gd name="connsiteX183" fmla="*/ 28575 w 1545993"/>
              <a:gd name="connsiteY183" fmla="*/ 953738 h 1921832"/>
              <a:gd name="connsiteX184" fmla="*/ 52387 w 1545993"/>
              <a:gd name="connsiteY184" fmla="*/ 920400 h 1921832"/>
              <a:gd name="connsiteX185" fmla="*/ 47625 w 1545993"/>
              <a:gd name="connsiteY185" fmla="*/ 863250 h 1921832"/>
              <a:gd name="connsiteX186" fmla="*/ 104775 w 1545993"/>
              <a:gd name="connsiteY186" fmla="*/ 815625 h 1921832"/>
              <a:gd name="connsiteX187" fmla="*/ 123825 w 1545993"/>
              <a:gd name="connsiteY187" fmla="*/ 801338 h 1921832"/>
              <a:gd name="connsiteX188" fmla="*/ 142875 w 1545993"/>
              <a:gd name="connsiteY188" fmla="*/ 796575 h 1921832"/>
              <a:gd name="connsiteX189" fmla="*/ 157162 w 1545993"/>
              <a:gd name="connsiteY189" fmla="*/ 791813 h 1921832"/>
              <a:gd name="connsiteX190" fmla="*/ 176212 w 1545993"/>
              <a:gd name="connsiteY190" fmla="*/ 787050 h 1921832"/>
              <a:gd name="connsiteX191" fmla="*/ 266700 w 1545993"/>
              <a:gd name="connsiteY191" fmla="*/ 758475 h 1921832"/>
              <a:gd name="connsiteX192" fmla="*/ 280987 w 1545993"/>
              <a:gd name="connsiteY192" fmla="*/ 744188 h 1921832"/>
              <a:gd name="connsiteX193" fmla="*/ 333375 w 1545993"/>
              <a:gd name="connsiteY193" fmla="*/ 706088 h 1921832"/>
              <a:gd name="connsiteX194" fmla="*/ 423862 w 1545993"/>
              <a:gd name="connsiteY194" fmla="*/ 710850 h 1921832"/>
              <a:gd name="connsiteX195" fmla="*/ 447675 w 1545993"/>
              <a:gd name="connsiteY195" fmla="*/ 715613 h 1921832"/>
              <a:gd name="connsiteX196" fmla="*/ 461962 w 1545993"/>
              <a:gd name="connsiteY196" fmla="*/ 706088 h 1921832"/>
              <a:gd name="connsiteX197" fmla="*/ 495300 w 1545993"/>
              <a:gd name="connsiteY197" fmla="*/ 667988 h 1921832"/>
              <a:gd name="connsiteX198" fmla="*/ 504825 w 1545993"/>
              <a:gd name="connsiteY198" fmla="*/ 644175 h 1921832"/>
              <a:gd name="connsiteX199" fmla="*/ 509587 w 1545993"/>
              <a:gd name="connsiteY199" fmla="*/ 596550 h 1921832"/>
              <a:gd name="connsiteX200" fmla="*/ 533400 w 1545993"/>
              <a:gd name="connsiteY200" fmla="*/ 582263 h 1921832"/>
              <a:gd name="connsiteX201" fmla="*/ 576262 w 1545993"/>
              <a:gd name="connsiteY201" fmla="*/ 563213 h 1921832"/>
              <a:gd name="connsiteX202" fmla="*/ 609600 w 1545993"/>
              <a:gd name="connsiteY202" fmla="*/ 558450 h 1921832"/>
              <a:gd name="connsiteX203" fmla="*/ 628650 w 1545993"/>
              <a:gd name="connsiteY203" fmla="*/ 544163 h 1921832"/>
              <a:gd name="connsiteX204" fmla="*/ 652462 w 1545993"/>
              <a:gd name="connsiteY204" fmla="*/ 529875 h 1921832"/>
              <a:gd name="connsiteX205" fmla="*/ 666750 w 1545993"/>
              <a:gd name="connsiteY205" fmla="*/ 515588 h 1921832"/>
              <a:gd name="connsiteX206" fmla="*/ 695325 w 1545993"/>
              <a:gd name="connsiteY206" fmla="*/ 477488 h 1921832"/>
              <a:gd name="connsiteX207" fmla="*/ 714375 w 1545993"/>
              <a:gd name="connsiteY207" fmla="*/ 444150 h 1921832"/>
              <a:gd name="connsiteX208" fmla="*/ 723900 w 1545993"/>
              <a:gd name="connsiteY208" fmla="*/ 401288 h 1921832"/>
              <a:gd name="connsiteX209" fmla="*/ 733425 w 1545993"/>
              <a:gd name="connsiteY209" fmla="*/ 387000 h 1921832"/>
              <a:gd name="connsiteX210" fmla="*/ 742950 w 1545993"/>
              <a:gd name="connsiteY210" fmla="*/ 286988 h 1921832"/>
              <a:gd name="connsiteX211" fmla="*/ 752475 w 1545993"/>
              <a:gd name="connsiteY211" fmla="*/ 220313 h 1921832"/>
              <a:gd name="connsiteX212" fmla="*/ 785812 w 1545993"/>
              <a:gd name="connsiteY212" fmla="*/ 172688 h 1921832"/>
              <a:gd name="connsiteX213" fmla="*/ 795337 w 1545993"/>
              <a:gd name="connsiteY213" fmla="*/ 158400 h 1921832"/>
              <a:gd name="connsiteX214" fmla="*/ 823912 w 1545993"/>
              <a:gd name="connsiteY214" fmla="*/ 115538 h 1921832"/>
              <a:gd name="connsiteX215" fmla="*/ 838200 w 1545993"/>
              <a:gd name="connsiteY215" fmla="*/ 110775 h 1921832"/>
              <a:gd name="connsiteX216" fmla="*/ 862012 w 1545993"/>
              <a:gd name="connsiteY216" fmla="*/ 120300 h 1921832"/>
              <a:gd name="connsiteX217" fmla="*/ 876300 w 1545993"/>
              <a:gd name="connsiteY217" fmla="*/ 129825 h 1921832"/>
              <a:gd name="connsiteX218" fmla="*/ 895350 w 1545993"/>
              <a:gd name="connsiteY218" fmla="*/ 120300 h 1921832"/>
              <a:gd name="connsiteX219" fmla="*/ 928687 w 1545993"/>
              <a:gd name="connsiteY219" fmla="*/ 82200 h 1921832"/>
              <a:gd name="connsiteX220" fmla="*/ 942975 w 1545993"/>
              <a:gd name="connsiteY220" fmla="*/ 67913 h 1921832"/>
              <a:gd name="connsiteX221" fmla="*/ 952500 w 1545993"/>
              <a:gd name="connsiteY221" fmla="*/ 48863 h 1921832"/>
              <a:gd name="connsiteX222" fmla="*/ 971550 w 1545993"/>
              <a:gd name="connsiteY222" fmla="*/ 10763 h 1921832"/>
              <a:gd name="connsiteX223" fmla="*/ 971550 w 1545993"/>
              <a:gd name="connsiteY223" fmla="*/ 6000 h 1921832"/>
              <a:gd name="connsiteX0" fmla="*/ 971550 w 1545993"/>
              <a:gd name="connsiteY0" fmla="*/ 6000 h 1921832"/>
              <a:gd name="connsiteX1" fmla="*/ 990599 w 1545993"/>
              <a:gd name="connsiteY1" fmla="*/ 86963 h 1921832"/>
              <a:gd name="connsiteX2" fmla="*/ 1023937 w 1545993"/>
              <a:gd name="connsiteY2" fmla="*/ 277463 h 1921832"/>
              <a:gd name="connsiteX3" fmla="*/ 1050131 w 1545993"/>
              <a:gd name="connsiteY3" fmla="*/ 336994 h 1921832"/>
              <a:gd name="connsiteX4" fmla="*/ 1114425 w 1545993"/>
              <a:gd name="connsiteY4" fmla="*/ 437006 h 1921832"/>
              <a:gd name="connsiteX5" fmla="*/ 1195387 w 1545993"/>
              <a:gd name="connsiteY5" fmla="*/ 544163 h 1921832"/>
              <a:gd name="connsiteX6" fmla="*/ 1228725 w 1545993"/>
              <a:gd name="connsiteY6" fmla="*/ 582263 h 1921832"/>
              <a:gd name="connsiteX7" fmla="*/ 1200150 w 1545993"/>
              <a:gd name="connsiteY7" fmla="*/ 620363 h 1921832"/>
              <a:gd name="connsiteX8" fmla="*/ 1190625 w 1545993"/>
              <a:gd name="connsiteY8" fmla="*/ 665607 h 1921832"/>
              <a:gd name="connsiteX9" fmla="*/ 1219200 w 1545993"/>
              <a:gd name="connsiteY9" fmla="*/ 691800 h 1921832"/>
              <a:gd name="connsiteX10" fmla="*/ 1228725 w 1545993"/>
              <a:gd name="connsiteY10" fmla="*/ 715613 h 1921832"/>
              <a:gd name="connsiteX11" fmla="*/ 1223962 w 1545993"/>
              <a:gd name="connsiteY11" fmla="*/ 739425 h 1921832"/>
              <a:gd name="connsiteX12" fmla="*/ 1209675 w 1545993"/>
              <a:gd name="connsiteY12" fmla="*/ 758475 h 1921832"/>
              <a:gd name="connsiteX13" fmla="*/ 1200150 w 1545993"/>
              <a:gd name="connsiteY13" fmla="*/ 772763 h 1921832"/>
              <a:gd name="connsiteX14" fmla="*/ 1195387 w 1545993"/>
              <a:gd name="connsiteY14" fmla="*/ 787050 h 1921832"/>
              <a:gd name="connsiteX15" fmla="*/ 1181100 w 1545993"/>
              <a:gd name="connsiteY15" fmla="*/ 820388 h 1921832"/>
              <a:gd name="connsiteX16" fmla="*/ 1190625 w 1545993"/>
              <a:gd name="connsiteY16" fmla="*/ 844200 h 1921832"/>
              <a:gd name="connsiteX17" fmla="*/ 1228725 w 1545993"/>
              <a:gd name="connsiteY17" fmla="*/ 877538 h 1921832"/>
              <a:gd name="connsiteX18" fmla="*/ 1233487 w 1545993"/>
              <a:gd name="connsiteY18" fmla="*/ 1001363 h 1921832"/>
              <a:gd name="connsiteX19" fmla="*/ 1223962 w 1545993"/>
              <a:gd name="connsiteY19" fmla="*/ 1020413 h 1921832"/>
              <a:gd name="connsiteX20" fmla="*/ 1214437 w 1545993"/>
              <a:gd name="connsiteY20" fmla="*/ 1058513 h 1921832"/>
              <a:gd name="connsiteX21" fmla="*/ 1204912 w 1545993"/>
              <a:gd name="connsiteY21" fmla="*/ 1191863 h 1921832"/>
              <a:gd name="connsiteX22" fmla="*/ 1214437 w 1545993"/>
              <a:gd name="connsiteY22" fmla="*/ 1244250 h 1921832"/>
              <a:gd name="connsiteX23" fmla="*/ 1238250 w 1545993"/>
              <a:gd name="connsiteY23" fmla="*/ 1249013 h 1921832"/>
              <a:gd name="connsiteX24" fmla="*/ 1257300 w 1545993"/>
              <a:gd name="connsiteY24" fmla="*/ 1258538 h 1921832"/>
              <a:gd name="connsiteX25" fmla="*/ 1281112 w 1545993"/>
              <a:gd name="connsiteY25" fmla="*/ 1272825 h 1921832"/>
              <a:gd name="connsiteX26" fmla="*/ 1295400 w 1545993"/>
              <a:gd name="connsiteY26" fmla="*/ 1282350 h 1921832"/>
              <a:gd name="connsiteX27" fmla="*/ 1309687 w 1545993"/>
              <a:gd name="connsiteY27" fmla="*/ 1287113 h 1921832"/>
              <a:gd name="connsiteX28" fmla="*/ 1347787 w 1545993"/>
              <a:gd name="connsiteY28" fmla="*/ 1339500 h 1921832"/>
              <a:gd name="connsiteX29" fmla="*/ 1352550 w 1545993"/>
              <a:gd name="connsiteY29" fmla="*/ 1377600 h 1921832"/>
              <a:gd name="connsiteX30" fmla="*/ 1366837 w 1545993"/>
              <a:gd name="connsiteY30" fmla="*/ 1610963 h 1921832"/>
              <a:gd name="connsiteX31" fmla="*/ 1390650 w 1545993"/>
              <a:gd name="connsiteY31" fmla="*/ 1596675 h 1921832"/>
              <a:gd name="connsiteX32" fmla="*/ 1414462 w 1545993"/>
              <a:gd name="connsiteY32" fmla="*/ 1591913 h 1921832"/>
              <a:gd name="connsiteX33" fmla="*/ 1447800 w 1545993"/>
              <a:gd name="connsiteY33" fmla="*/ 1568100 h 1921832"/>
              <a:gd name="connsiteX34" fmla="*/ 1476375 w 1545993"/>
              <a:gd name="connsiteY34" fmla="*/ 1558575 h 1921832"/>
              <a:gd name="connsiteX35" fmla="*/ 1543050 w 1545993"/>
              <a:gd name="connsiteY35" fmla="*/ 1563338 h 1921832"/>
              <a:gd name="connsiteX36" fmla="*/ 1528762 w 1545993"/>
              <a:gd name="connsiteY36" fmla="*/ 1596675 h 1921832"/>
              <a:gd name="connsiteX37" fmla="*/ 1509712 w 1545993"/>
              <a:gd name="connsiteY37" fmla="*/ 1610963 h 1921832"/>
              <a:gd name="connsiteX38" fmla="*/ 1495425 w 1545993"/>
              <a:gd name="connsiteY38" fmla="*/ 1625250 h 1921832"/>
              <a:gd name="connsiteX39" fmla="*/ 1485900 w 1545993"/>
              <a:gd name="connsiteY39" fmla="*/ 1653825 h 1921832"/>
              <a:gd name="connsiteX40" fmla="*/ 1476375 w 1545993"/>
              <a:gd name="connsiteY40" fmla="*/ 1734788 h 1921832"/>
              <a:gd name="connsiteX41" fmla="*/ 1471612 w 1545993"/>
              <a:gd name="connsiteY41" fmla="*/ 1753838 h 1921832"/>
              <a:gd name="connsiteX42" fmla="*/ 1466850 w 1545993"/>
              <a:gd name="connsiteY42" fmla="*/ 1777650 h 1921832"/>
              <a:gd name="connsiteX43" fmla="*/ 1471612 w 1545993"/>
              <a:gd name="connsiteY43" fmla="*/ 1834800 h 1921832"/>
              <a:gd name="connsiteX44" fmla="*/ 1476375 w 1545993"/>
              <a:gd name="connsiteY44" fmla="*/ 1853850 h 1921832"/>
              <a:gd name="connsiteX45" fmla="*/ 1504950 w 1545993"/>
              <a:gd name="connsiteY45" fmla="*/ 1882425 h 1921832"/>
              <a:gd name="connsiteX46" fmla="*/ 1528762 w 1545993"/>
              <a:gd name="connsiteY46" fmla="*/ 1896713 h 1921832"/>
              <a:gd name="connsiteX47" fmla="*/ 1543050 w 1545993"/>
              <a:gd name="connsiteY47" fmla="*/ 1911000 h 1921832"/>
              <a:gd name="connsiteX48" fmla="*/ 1466850 w 1545993"/>
              <a:gd name="connsiteY48" fmla="*/ 1915763 h 1921832"/>
              <a:gd name="connsiteX49" fmla="*/ 1385887 w 1545993"/>
              <a:gd name="connsiteY49" fmla="*/ 1901475 h 1921832"/>
              <a:gd name="connsiteX50" fmla="*/ 1347787 w 1545993"/>
              <a:gd name="connsiteY50" fmla="*/ 1891950 h 1921832"/>
              <a:gd name="connsiteX51" fmla="*/ 1314450 w 1545993"/>
              <a:gd name="connsiteY51" fmla="*/ 1882425 h 1921832"/>
              <a:gd name="connsiteX52" fmla="*/ 1266825 w 1545993"/>
              <a:gd name="connsiteY52" fmla="*/ 1872900 h 1921832"/>
              <a:gd name="connsiteX53" fmla="*/ 1200150 w 1545993"/>
              <a:gd name="connsiteY53" fmla="*/ 1853850 h 1921832"/>
              <a:gd name="connsiteX54" fmla="*/ 1185862 w 1545993"/>
              <a:gd name="connsiteY54" fmla="*/ 1844325 h 1921832"/>
              <a:gd name="connsiteX55" fmla="*/ 1147762 w 1545993"/>
              <a:gd name="connsiteY55" fmla="*/ 1834800 h 1921832"/>
              <a:gd name="connsiteX56" fmla="*/ 1095375 w 1545993"/>
              <a:gd name="connsiteY56" fmla="*/ 1820513 h 1921832"/>
              <a:gd name="connsiteX57" fmla="*/ 1047750 w 1545993"/>
              <a:gd name="connsiteY57" fmla="*/ 1801463 h 1921832"/>
              <a:gd name="connsiteX58" fmla="*/ 1023937 w 1545993"/>
              <a:gd name="connsiteY58" fmla="*/ 1791938 h 1921832"/>
              <a:gd name="connsiteX59" fmla="*/ 981075 w 1545993"/>
              <a:gd name="connsiteY59" fmla="*/ 1787175 h 1921832"/>
              <a:gd name="connsiteX60" fmla="*/ 957262 w 1545993"/>
              <a:gd name="connsiteY60" fmla="*/ 1782413 h 1921832"/>
              <a:gd name="connsiteX61" fmla="*/ 866775 w 1545993"/>
              <a:gd name="connsiteY61" fmla="*/ 1772888 h 1921832"/>
              <a:gd name="connsiteX62" fmla="*/ 790575 w 1545993"/>
              <a:gd name="connsiteY62" fmla="*/ 1763363 h 1921832"/>
              <a:gd name="connsiteX63" fmla="*/ 766762 w 1545993"/>
              <a:gd name="connsiteY63" fmla="*/ 1758600 h 1921832"/>
              <a:gd name="connsiteX64" fmla="*/ 733425 w 1545993"/>
              <a:gd name="connsiteY64" fmla="*/ 1753838 h 1921832"/>
              <a:gd name="connsiteX65" fmla="*/ 552450 w 1545993"/>
              <a:gd name="connsiteY65" fmla="*/ 1739550 h 1921832"/>
              <a:gd name="connsiteX66" fmla="*/ 576262 w 1545993"/>
              <a:gd name="connsiteY66" fmla="*/ 1710975 h 1921832"/>
              <a:gd name="connsiteX67" fmla="*/ 590550 w 1545993"/>
              <a:gd name="connsiteY67" fmla="*/ 1701450 h 1921832"/>
              <a:gd name="connsiteX68" fmla="*/ 600075 w 1545993"/>
              <a:gd name="connsiteY68" fmla="*/ 1682400 h 1921832"/>
              <a:gd name="connsiteX69" fmla="*/ 604837 w 1545993"/>
              <a:gd name="connsiteY69" fmla="*/ 1658588 h 1921832"/>
              <a:gd name="connsiteX70" fmla="*/ 628650 w 1545993"/>
              <a:gd name="connsiteY70" fmla="*/ 1653825 h 1921832"/>
              <a:gd name="connsiteX71" fmla="*/ 671512 w 1545993"/>
              <a:gd name="connsiteY71" fmla="*/ 1658588 h 1921832"/>
              <a:gd name="connsiteX72" fmla="*/ 690562 w 1545993"/>
              <a:gd name="connsiteY72" fmla="*/ 1663350 h 1921832"/>
              <a:gd name="connsiteX73" fmla="*/ 723900 w 1545993"/>
              <a:gd name="connsiteY73" fmla="*/ 1668113 h 1921832"/>
              <a:gd name="connsiteX74" fmla="*/ 766762 w 1545993"/>
              <a:gd name="connsiteY74" fmla="*/ 1663350 h 1921832"/>
              <a:gd name="connsiteX75" fmla="*/ 752475 w 1545993"/>
              <a:gd name="connsiteY75" fmla="*/ 1649063 h 1921832"/>
              <a:gd name="connsiteX76" fmla="*/ 700087 w 1545993"/>
              <a:gd name="connsiteY76" fmla="*/ 1634775 h 1921832"/>
              <a:gd name="connsiteX77" fmla="*/ 681037 w 1545993"/>
              <a:gd name="connsiteY77" fmla="*/ 1625250 h 1921832"/>
              <a:gd name="connsiteX78" fmla="*/ 657225 w 1545993"/>
              <a:gd name="connsiteY78" fmla="*/ 1615725 h 1921832"/>
              <a:gd name="connsiteX79" fmla="*/ 614362 w 1545993"/>
              <a:gd name="connsiteY79" fmla="*/ 1582388 h 1921832"/>
              <a:gd name="connsiteX80" fmla="*/ 604837 w 1545993"/>
              <a:gd name="connsiteY80" fmla="*/ 1568100 h 1921832"/>
              <a:gd name="connsiteX81" fmla="*/ 609600 w 1545993"/>
              <a:gd name="connsiteY81" fmla="*/ 1530000 h 1921832"/>
              <a:gd name="connsiteX82" fmla="*/ 666750 w 1545993"/>
              <a:gd name="connsiteY82" fmla="*/ 1525238 h 1921832"/>
              <a:gd name="connsiteX83" fmla="*/ 633412 w 1545993"/>
              <a:gd name="connsiteY83" fmla="*/ 1491900 h 1921832"/>
              <a:gd name="connsiteX84" fmla="*/ 671512 w 1545993"/>
              <a:gd name="connsiteY84" fmla="*/ 1472850 h 1921832"/>
              <a:gd name="connsiteX85" fmla="*/ 690562 w 1545993"/>
              <a:gd name="connsiteY85" fmla="*/ 1468088 h 1921832"/>
              <a:gd name="connsiteX86" fmla="*/ 728662 w 1545993"/>
              <a:gd name="connsiteY86" fmla="*/ 1444275 h 1921832"/>
              <a:gd name="connsiteX87" fmla="*/ 738187 w 1545993"/>
              <a:gd name="connsiteY87" fmla="*/ 1429988 h 1921832"/>
              <a:gd name="connsiteX88" fmla="*/ 742950 w 1545993"/>
              <a:gd name="connsiteY88" fmla="*/ 1410938 h 1921832"/>
              <a:gd name="connsiteX89" fmla="*/ 728662 w 1545993"/>
              <a:gd name="connsiteY89" fmla="*/ 1368075 h 1921832"/>
              <a:gd name="connsiteX90" fmla="*/ 742950 w 1545993"/>
              <a:gd name="connsiteY90" fmla="*/ 1349025 h 1921832"/>
              <a:gd name="connsiteX91" fmla="*/ 762000 w 1545993"/>
              <a:gd name="connsiteY91" fmla="*/ 1339500 h 1921832"/>
              <a:gd name="connsiteX92" fmla="*/ 795337 w 1545993"/>
              <a:gd name="connsiteY92" fmla="*/ 1310925 h 1921832"/>
              <a:gd name="connsiteX93" fmla="*/ 795337 w 1545993"/>
              <a:gd name="connsiteY93" fmla="*/ 1277588 h 1921832"/>
              <a:gd name="connsiteX94" fmla="*/ 766762 w 1545993"/>
              <a:gd name="connsiteY94" fmla="*/ 1272825 h 1921832"/>
              <a:gd name="connsiteX95" fmla="*/ 695325 w 1545993"/>
              <a:gd name="connsiteY95" fmla="*/ 1291875 h 1921832"/>
              <a:gd name="connsiteX96" fmla="*/ 671512 w 1545993"/>
              <a:gd name="connsiteY96" fmla="*/ 1339500 h 1921832"/>
              <a:gd name="connsiteX97" fmla="*/ 666750 w 1545993"/>
              <a:gd name="connsiteY97" fmla="*/ 1363313 h 1921832"/>
              <a:gd name="connsiteX98" fmla="*/ 657225 w 1545993"/>
              <a:gd name="connsiteY98" fmla="*/ 1382363 h 1921832"/>
              <a:gd name="connsiteX99" fmla="*/ 652462 w 1545993"/>
              <a:gd name="connsiteY99" fmla="*/ 1396650 h 1921832"/>
              <a:gd name="connsiteX100" fmla="*/ 647700 w 1545993"/>
              <a:gd name="connsiteY100" fmla="*/ 1425225 h 1921832"/>
              <a:gd name="connsiteX101" fmla="*/ 614362 w 1545993"/>
              <a:gd name="connsiteY101" fmla="*/ 1396650 h 1921832"/>
              <a:gd name="connsiteX102" fmla="*/ 595312 w 1545993"/>
              <a:gd name="connsiteY102" fmla="*/ 1406175 h 1921832"/>
              <a:gd name="connsiteX103" fmla="*/ 581025 w 1545993"/>
              <a:gd name="connsiteY103" fmla="*/ 1434750 h 1921832"/>
              <a:gd name="connsiteX104" fmla="*/ 557212 w 1545993"/>
              <a:gd name="connsiteY104" fmla="*/ 1525238 h 1921832"/>
              <a:gd name="connsiteX105" fmla="*/ 542925 w 1545993"/>
              <a:gd name="connsiteY105" fmla="*/ 1530000 h 1921832"/>
              <a:gd name="connsiteX106" fmla="*/ 514350 w 1545993"/>
              <a:gd name="connsiteY106" fmla="*/ 1544288 h 1921832"/>
              <a:gd name="connsiteX107" fmla="*/ 500062 w 1545993"/>
              <a:gd name="connsiteY107" fmla="*/ 1553813 h 1921832"/>
              <a:gd name="connsiteX108" fmla="*/ 476250 w 1545993"/>
              <a:gd name="connsiteY108" fmla="*/ 1558575 h 1921832"/>
              <a:gd name="connsiteX109" fmla="*/ 476250 w 1545993"/>
              <a:gd name="connsiteY109" fmla="*/ 1510950 h 1921832"/>
              <a:gd name="connsiteX110" fmla="*/ 509587 w 1545993"/>
              <a:gd name="connsiteY110" fmla="*/ 1453800 h 1921832"/>
              <a:gd name="connsiteX111" fmla="*/ 523875 w 1545993"/>
              <a:gd name="connsiteY111" fmla="*/ 1420463 h 1921832"/>
              <a:gd name="connsiteX112" fmla="*/ 533400 w 1545993"/>
              <a:gd name="connsiteY112" fmla="*/ 1391888 h 1921832"/>
              <a:gd name="connsiteX113" fmla="*/ 538162 w 1545993"/>
              <a:gd name="connsiteY113" fmla="*/ 1368075 h 1921832"/>
              <a:gd name="connsiteX114" fmla="*/ 547687 w 1545993"/>
              <a:gd name="connsiteY114" fmla="*/ 1334738 h 1921832"/>
              <a:gd name="connsiteX115" fmla="*/ 557212 w 1545993"/>
              <a:gd name="connsiteY115" fmla="*/ 1272825 h 1921832"/>
              <a:gd name="connsiteX116" fmla="*/ 571500 w 1545993"/>
              <a:gd name="connsiteY116" fmla="*/ 1258538 h 1921832"/>
              <a:gd name="connsiteX117" fmla="*/ 600075 w 1545993"/>
              <a:gd name="connsiteY117" fmla="*/ 1234725 h 1921832"/>
              <a:gd name="connsiteX118" fmla="*/ 671512 w 1545993"/>
              <a:gd name="connsiteY118" fmla="*/ 1239488 h 1921832"/>
              <a:gd name="connsiteX119" fmla="*/ 657225 w 1545993"/>
              <a:gd name="connsiteY119" fmla="*/ 1225200 h 1921832"/>
              <a:gd name="connsiteX120" fmla="*/ 623887 w 1545993"/>
              <a:gd name="connsiteY120" fmla="*/ 1215675 h 1921832"/>
              <a:gd name="connsiteX121" fmla="*/ 600075 w 1545993"/>
              <a:gd name="connsiteY121" fmla="*/ 1182338 h 1921832"/>
              <a:gd name="connsiteX122" fmla="*/ 609600 w 1545993"/>
              <a:gd name="connsiteY122" fmla="*/ 1168050 h 1921832"/>
              <a:gd name="connsiteX123" fmla="*/ 642937 w 1545993"/>
              <a:gd name="connsiteY123" fmla="*/ 1177575 h 1921832"/>
              <a:gd name="connsiteX124" fmla="*/ 657225 w 1545993"/>
              <a:gd name="connsiteY124" fmla="*/ 1187100 h 1921832"/>
              <a:gd name="connsiteX125" fmla="*/ 690562 w 1545993"/>
              <a:gd name="connsiteY125" fmla="*/ 1144238 h 1921832"/>
              <a:gd name="connsiteX126" fmla="*/ 714375 w 1545993"/>
              <a:gd name="connsiteY126" fmla="*/ 1129950 h 1921832"/>
              <a:gd name="connsiteX127" fmla="*/ 733425 w 1545993"/>
              <a:gd name="connsiteY127" fmla="*/ 1120425 h 1921832"/>
              <a:gd name="connsiteX128" fmla="*/ 738187 w 1545993"/>
              <a:gd name="connsiteY128" fmla="*/ 1101375 h 1921832"/>
              <a:gd name="connsiteX129" fmla="*/ 752475 w 1545993"/>
              <a:gd name="connsiteY129" fmla="*/ 1087088 h 1921832"/>
              <a:gd name="connsiteX130" fmla="*/ 733425 w 1545993"/>
              <a:gd name="connsiteY130" fmla="*/ 1072800 h 1921832"/>
              <a:gd name="connsiteX131" fmla="*/ 685800 w 1545993"/>
              <a:gd name="connsiteY131" fmla="*/ 1053750 h 1921832"/>
              <a:gd name="connsiteX132" fmla="*/ 671512 w 1545993"/>
              <a:gd name="connsiteY132" fmla="*/ 1039463 h 1921832"/>
              <a:gd name="connsiteX133" fmla="*/ 628650 w 1545993"/>
              <a:gd name="connsiteY133" fmla="*/ 1044225 h 1921832"/>
              <a:gd name="connsiteX134" fmla="*/ 600075 w 1545993"/>
              <a:gd name="connsiteY134" fmla="*/ 1087088 h 1921832"/>
              <a:gd name="connsiteX135" fmla="*/ 590550 w 1545993"/>
              <a:gd name="connsiteY135" fmla="*/ 1134713 h 1921832"/>
              <a:gd name="connsiteX136" fmla="*/ 571500 w 1545993"/>
              <a:gd name="connsiteY136" fmla="*/ 1129950 h 1921832"/>
              <a:gd name="connsiteX137" fmla="*/ 538162 w 1545993"/>
              <a:gd name="connsiteY137" fmla="*/ 1106138 h 1921832"/>
              <a:gd name="connsiteX138" fmla="*/ 514350 w 1545993"/>
              <a:gd name="connsiteY138" fmla="*/ 1115663 h 1921832"/>
              <a:gd name="connsiteX139" fmla="*/ 509587 w 1545993"/>
              <a:gd name="connsiteY139" fmla="*/ 1129950 h 1921832"/>
              <a:gd name="connsiteX140" fmla="*/ 490537 w 1545993"/>
              <a:gd name="connsiteY140" fmla="*/ 1134713 h 1921832"/>
              <a:gd name="connsiteX141" fmla="*/ 457200 w 1545993"/>
              <a:gd name="connsiteY141" fmla="*/ 1139475 h 1921832"/>
              <a:gd name="connsiteX142" fmla="*/ 438150 w 1545993"/>
              <a:gd name="connsiteY142" fmla="*/ 1149000 h 1921832"/>
              <a:gd name="connsiteX143" fmla="*/ 404812 w 1545993"/>
              <a:gd name="connsiteY143" fmla="*/ 1187100 h 1921832"/>
              <a:gd name="connsiteX144" fmla="*/ 400050 w 1545993"/>
              <a:gd name="connsiteY144" fmla="*/ 1201388 h 1921832"/>
              <a:gd name="connsiteX145" fmla="*/ 376237 w 1545993"/>
              <a:gd name="connsiteY145" fmla="*/ 1239488 h 1921832"/>
              <a:gd name="connsiteX146" fmla="*/ 357187 w 1545993"/>
              <a:gd name="connsiteY146" fmla="*/ 1244250 h 1921832"/>
              <a:gd name="connsiteX147" fmla="*/ 342900 w 1545993"/>
              <a:gd name="connsiteY147" fmla="*/ 1239488 h 1921832"/>
              <a:gd name="connsiteX148" fmla="*/ 309562 w 1545993"/>
              <a:gd name="connsiteY148" fmla="*/ 1220438 h 1921832"/>
              <a:gd name="connsiteX149" fmla="*/ 314325 w 1545993"/>
              <a:gd name="connsiteY149" fmla="*/ 1187100 h 1921832"/>
              <a:gd name="connsiteX150" fmla="*/ 347662 w 1545993"/>
              <a:gd name="connsiteY150" fmla="*/ 1163288 h 1921832"/>
              <a:gd name="connsiteX151" fmla="*/ 366712 w 1545993"/>
              <a:gd name="connsiteY151" fmla="*/ 1139475 h 1921832"/>
              <a:gd name="connsiteX152" fmla="*/ 381000 w 1545993"/>
              <a:gd name="connsiteY152" fmla="*/ 1106138 h 1921832"/>
              <a:gd name="connsiteX153" fmla="*/ 390525 w 1545993"/>
              <a:gd name="connsiteY153" fmla="*/ 1091850 h 1921832"/>
              <a:gd name="connsiteX154" fmla="*/ 404812 w 1545993"/>
              <a:gd name="connsiteY154" fmla="*/ 1082325 h 1921832"/>
              <a:gd name="connsiteX155" fmla="*/ 409575 w 1545993"/>
              <a:gd name="connsiteY155" fmla="*/ 1068038 h 1921832"/>
              <a:gd name="connsiteX156" fmla="*/ 347662 w 1545993"/>
              <a:gd name="connsiteY156" fmla="*/ 1048988 h 1921832"/>
              <a:gd name="connsiteX157" fmla="*/ 333375 w 1545993"/>
              <a:gd name="connsiteY157" fmla="*/ 1034700 h 1921832"/>
              <a:gd name="connsiteX158" fmla="*/ 314325 w 1545993"/>
              <a:gd name="connsiteY158" fmla="*/ 1010888 h 1921832"/>
              <a:gd name="connsiteX159" fmla="*/ 300037 w 1545993"/>
              <a:gd name="connsiteY159" fmla="*/ 1015650 h 1921832"/>
              <a:gd name="connsiteX160" fmla="*/ 295275 w 1545993"/>
              <a:gd name="connsiteY160" fmla="*/ 1048988 h 1921832"/>
              <a:gd name="connsiteX161" fmla="*/ 285750 w 1545993"/>
              <a:gd name="connsiteY161" fmla="*/ 1072800 h 1921832"/>
              <a:gd name="connsiteX162" fmla="*/ 295275 w 1545993"/>
              <a:gd name="connsiteY162" fmla="*/ 1096613 h 1921832"/>
              <a:gd name="connsiteX163" fmla="*/ 266700 w 1545993"/>
              <a:gd name="connsiteY163" fmla="*/ 1101375 h 1921832"/>
              <a:gd name="connsiteX164" fmla="*/ 285750 w 1545993"/>
              <a:gd name="connsiteY164" fmla="*/ 1134713 h 1921832"/>
              <a:gd name="connsiteX165" fmla="*/ 280987 w 1545993"/>
              <a:gd name="connsiteY165" fmla="*/ 1172813 h 1921832"/>
              <a:gd name="connsiteX166" fmla="*/ 252412 w 1545993"/>
              <a:gd name="connsiteY166" fmla="*/ 1191863 h 1921832"/>
              <a:gd name="connsiteX167" fmla="*/ 242887 w 1545993"/>
              <a:gd name="connsiteY167" fmla="*/ 1206150 h 1921832"/>
              <a:gd name="connsiteX168" fmla="*/ 219075 w 1545993"/>
              <a:gd name="connsiteY168" fmla="*/ 1210913 h 1921832"/>
              <a:gd name="connsiteX169" fmla="*/ 204787 w 1545993"/>
              <a:gd name="connsiteY169" fmla="*/ 1215675 h 1921832"/>
              <a:gd name="connsiteX170" fmla="*/ 185737 w 1545993"/>
              <a:gd name="connsiteY170" fmla="*/ 1220438 h 1921832"/>
              <a:gd name="connsiteX171" fmla="*/ 152400 w 1545993"/>
              <a:gd name="connsiteY171" fmla="*/ 1215675 h 1921832"/>
              <a:gd name="connsiteX172" fmla="*/ 119062 w 1545993"/>
              <a:gd name="connsiteY172" fmla="*/ 1201388 h 1921832"/>
              <a:gd name="connsiteX173" fmla="*/ 104775 w 1545993"/>
              <a:gd name="connsiteY173" fmla="*/ 1196625 h 1921832"/>
              <a:gd name="connsiteX174" fmla="*/ 90487 w 1545993"/>
              <a:gd name="connsiteY174" fmla="*/ 1182338 h 1921832"/>
              <a:gd name="connsiteX175" fmla="*/ 47625 w 1545993"/>
              <a:gd name="connsiteY175" fmla="*/ 1158525 h 1921832"/>
              <a:gd name="connsiteX176" fmla="*/ 14287 w 1545993"/>
              <a:gd name="connsiteY176" fmla="*/ 1149000 h 1921832"/>
              <a:gd name="connsiteX177" fmla="*/ 0 w 1545993"/>
              <a:gd name="connsiteY177" fmla="*/ 1139475 h 1921832"/>
              <a:gd name="connsiteX178" fmla="*/ 9525 w 1545993"/>
              <a:gd name="connsiteY178" fmla="*/ 1115663 h 1921832"/>
              <a:gd name="connsiteX179" fmla="*/ 38100 w 1545993"/>
              <a:gd name="connsiteY179" fmla="*/ 1077563 h 1921832"/>
              <a:gd name="connsiteX180" fmla="*/ 33337 w 1545993"/>
              <a:gd name="connsiteY180" fmla="*/ 1039463 h 1921832"/>
              <a:gd name="connsiteX181" fmla="*/ 9525 w 1545993"/>
              <a:gd name="connsiteY181" fmla="*/ 1001363 h 1921832"/>
              <a:gd name="connsiteX182" fmla="*/ 9525 w 1545993"/>
              <a:gd name="connsiteY182" fmla="*/ 968025 h 1921832"/>
              <a:gd name="connsiteX183" fmla="*/ 28575 w 1545993"/>
              <a:gd name="connsiteY183" fmla="*/ 953738 h 1921832"/>
              <a:gd name="connsiteX184" fmla="*/ 52387 w 1545993"/>
              <a:gd name="connsiteY184" fmla="*/ 920400 h 1921832"/>
              <a:gd name="connsiteX185" fmla="*/ 47625 w 1545993"/>
              <a:gd name="connsiteY185" fmla="*/ 863250 h 1921832"/>
              <a:gd name="connsiteX186" fmla="*/ 104775 w 1545993"/>
              <a:gd name="connsiteY186" fmla="*/ 815625 h 1921832"/>
              <a:gd name="connsiteX187" fmla="*/ 123825 w 1545993"/>
              <a:gd name="connsiteY187" fmla="*/ 801338 h 1921832"/>
              <a:gd name="connsiteX188" fmla="*/ 142875 w 1545993"/>
              <a:gd name="connsiteY188" fmla="*/ 796575 h 1921832"/>
              <a:gd name="connsiteX189" fmla="*/ 157162 w 1545993"/>
              <a:gd name="connsiteY189" fmla="*/ 791813 h 1921832"/>
              <a:gd name="connsiteX190" fmla="*/ 176212 w 1545993"/>
              <a:gd name="connsiteY190" fmla="*/ 787050 h 1921832"/>
              <a:gd name="connsiteX191" fmla="*/ 266700 w 1545993"/>
              <a:gd name="connsiteY191" fmla="*/ 758475 h 1921832"/>
              <a:gd name="connsiteX192" fmla="*/ 280987 w 1545993"/>
              <a:gd name="connsiteY192" fmla="*/ 744188 h 1921832"/>
              <a:gd name="connsiteX193" fmla="*/ 333375 w 1545993"/>
              <a:gd name="connsiteY193" fmla="*/ 706088 h 1921832"/>
              <a:gd name="connsiteX194" fmla="*/ 423862 w 1545993"/>
              <a:gd name="connsiteY194" fmla="*/ 710850 h 1921832"/>
              <a:gd name="connsiteX195" fmla="*/ 447675 w 1545993"/>
              <a:gd name="connsiteY195" fmla="*/ 715613 h 1921832"/>
              <a:gd name="connsiteX196" fmla="*/ 461962 w 1545993"/>
              <a:gd name="connsiteY196" fmla="*/ 706088 h 1921832"/>
              <a:gd name="connsiteX197" fmla="*/ 495300 w 1545993"/>
              <a:gd name="connsiteY197" fmla="*/ 667988 h 1921832"/>
              <a:gd name="connsiteX198" fmla="*/ 504825 w 1545993"/>
              <a:gd name="connsiteY198" fmla="*/ 644175 h 1921832"/>
              <a:gd name="connsiteX199" fmla="*/ 509587 w 1545993"/>
              <a:gd name="connsiteY199" fmla="*/ 596550 h 1921832"/>
              <a:gd name="connsiteX200" fmla="*/ 533400 w 1545993"/>
              <a:gd name="connsiteY200" fmla="*/ 582263 h 1921832"/>
              <a:gd name="connsiteX201" fmla="*/ 576262 w 1545993"/>
              <a:gd name="connsiteY201" fmla="*/ 563213 h 1921832"/>
              <a:gd name="connsiteX202" fmla="*/ 609600 w 1545993"/>
              <a:gd name="connsiteY202" fmla="*/ 558450 h 1921832"/>
              <a:gd name="connsiteX203" fmla="*/ 628650 w 1545993"/>
              <a:gd name="connsiteY203" fmla="*/ 544163 h 1921832"/>
              <a:gd name="connsiteX204" fmla="*/ 652462 w 1545993"/>
              <a:gd name="connsiteY204" fmla="*/ 529875 h 1921832"/>
              <a:gd name="connsiteX205" fmla="*/ 666750 w 1545993"/>
              <a:gd name="connsiteY205" fmla="*/ 515588 h 1921832"/>
              <a:gd name="connsiteX206" fmla="*/ 695325 w 1545993"/>
              <a:gd name="connsiteY206" fmla="*/ 477488 h 1921832"/>
              <a:gd name="connsiteX207" fmla="*/ 714375 w 1545993"/>
              <a:gd name="connsiteY207" fmla="*/ 444150 h 1921832"/>
              <a:gd name="connsiteX208" fmla="*/ 723900 w 1545993"/>
              <a:gd name="connsiteY208" fmla="*/ 401288 h 1921832"/>
              <a:gd name="connsiteX209" fmla="*/ 733425 w 1545993"/>
              <a:gd name="connsiteY209" fmla="*/ 387000 h 1921832"/>
              <a:gd name="connsiteX210" fmla="*/ 742950 w 1545993"/>
              <a:gd name="connsiteY210" fmla="*/ 286988 h 1921832"/>
              <a:gd name="connsiteX211" fmla="*/ 752475 w 1545993"/>
              <a:gd name="connsiteY211" fmla="*/ 220313 h 1921832"/>
              <a:gd name="connsiteX212" fmla="*/ 785812 w 1545993"/>
              <a:gd name="connsiteY212" fmla="*/ 172688 h 1921832"/>
              <a:gd name="connsiteX213" fmla="*/ 795337 w 1545993"/>
              <a:gd name="connsiteY213" fmla="*/ 158400 h 1921832"/>
              <a:gd name="connsiteX214" fmla="*/ 823912 w 1545993"/>
              <a:gd name="connsiteY214" fmla="*/ 115538 h 1921832"/>
              <a:gd name="connsiteX215" fmla="*/ 838200 w 1545993"/>
              <a:gd name="connsiteY215" fmla="*/ 110775 h 1921832"/>
              <a:gd name="connsiteX216" fmla="*/ 862012 w 1545993"/>
              <a:gd name="connsiteY216" fmla="*/ 120300 h 1921832"/>
              <a:gd name="connsiteX217" fmla="*/ 876300 w 1545993"/>
              <a:gd name="connsiteY217" fmla="*/ 129825 h 1921832"/>
              <a:gd name="connsiteX218" fmla="*/ 895350 w 1545993"/>
              <a:gd name="connsiteY218" fmla="*/ 120300 h 1921832"/>
              <a:gd name="connsiteX219" fmla="*/ 928687 w 1545993"/>
              <a:gd name="connsiteY219" fmla="*/ 82200 h 1921832"/>
              <a:gd name="connsiteX220" fmla="*/ 942975 w 1545993"/>
              <a:gd name="connsiteY220" fmla="*/ 67913 h 1921832"/>
              <a:gd name="connsiteX221" fmla="*/ 952500 w 1545993"/>
              <a:gd name="connsiteY221" fmla="*/ 48863 h 1921832"/>
              <a:gd name="connsiteX222" fmla="*/ 971550 w 1545993"/>
              <a:gd name="connsiteY222" fmla="*/ 10763 h 1921832"/>
              <a:gd name="connsiteX223" fmla="*/ 971550 w 1545993"/>
              <a:gd name="connsiteY223" fmla="*/ 6000 h 1921832"/>
              <a:gd name="connsiteX0" fmla="*/ 971550 w 1545993"/>
              <a:gd name="connsiteY0" fmla="*/ 6000 h 1921832"/>
              <a:gd name="connsiteX1" fmla="*/ 990599 w 1545993"/>
              <a:gd name="connsiteY1" fmla="*/ 86963 h 1921832"/>
              <a:gd name="connsiteX2" fmla="*/ 1023937 w 1545993"/>
              <a:gd name="connsiteY2" fmla="*/ 277463 h 1921832"/>
              <a:gd name="connsiteX3" fmla="*/ 1050131 w 1545993"/>
              <a:gd name="connsiteY3" fmla="*/ 336994 h 1921832"/>
              <a:gd name="connsiteX4" fmla="*/ 1114425 w 1545993"/>
              <a:gd name="connsiteY4" fmla="*/ 437006 h 1921832"/>
              <a:gd name="connsiteX5" fmla="*/ 1195387 w 1545993"/>
              <a:gd name="connsiteY5" fmla="*/ 544163 h 1921832"/>
              <a:gd name="connsiteX6" fmla="*/ 1228725 w 1545993"/>
              <a:gd name="connsiteY6" fmla="*/ 582263 h 1921832"/>
              <a:gd name="connsiteX7" fmla="*/ 1200150 w 1545993"/>
              <a:gd name="connsiteY7" fmla="*/ 620363 h 1921832"/>
              <a:gd name="connsiteX8" fmla="*/ 1190625 w 1545993"/>
              <a:gd name="connsiteY8" fmla="*/ 665607 h 1921832"/>
              <a:gd name="connsiteX9" fmla="*/ 1228725 w 1545993"/>
              <a:gd name="connsiteY9" fmla="*/ 715613 h 1921832"/>
              <a:gd name="connsiteX10" fmla="*/ 1223962 w 1545993"/>
              <a:gd name="connsiteY10" fmla="*/ 739425 h 1921832"/>
              <a:gd name="connsiteX11" fmla="*/ 1209675 w 1545993"/>
              <a:gd name="connsiteY11" fmla="*/ 758475 h 1921832"/>
              <a:gd name="connsiteX12" fmla="*/ 1200150 w 1545993"/>
              <a:gd name="connsiteY12" fmla="*/ 772763 h 1921832"/>
              <a:gd name="connsiteX13" fmla="*/ 1195387 w 1545993"/>
              <a:gd name="connsiteY13" fmla="*/ 787050 h 1921832"/>
              <a:gd name="connsiteX14" fmla="*/ 1181100 w 1545993"/>
              <a:gd name="connsiteY14" fmla="*/ 820388 h 1921832"/>
              <a:gd name="connsiteX15" fmla="*/ 1190625 w 1545993"/>
              <a:gd name="connsiteY15" fmla="*/ 844200 h 1921832"/>
              <a:gd name="connsiteX16" fmla="*/ 1228725 w 1545993"/>
              <a:gd name="connsiteY16" fmla="*/ 877538 h 1921832"/>
              <a:gd name="connsiteX17" fmla="*/ 1233487 w 1545993"/>
              <a:gd name="connsiteY17" fmla="*/ 1001363 h 1921832"/>
              <a:gd name="connsiteX18" fmla="*/ 1223962 w 1545993"/>
              <a:gd name="connsiteY18" fmla="*/ 1020413 h 1921832"/>
              <a:gd name="connsiteX19" fmla="*/ 1214437 w 1545993"/>
              <a:gd name="connsiteY19" fmla="*/ 1058513 h 1921832"/>
              <a:gd name="connsiteX20" fmla="*/ 1204912 w 1545993"/>
              <a:gd name="connsiteY20" fmla="*/ 1191863 h 1921832"/>
              <a:gd name="connsiteX21" fmla="*/ 1214437 w 1545993"/>
              <a:gd name="connsiteY21" fmla="*/ 1244250 h 1921832"/>
              <a:gd name="connsiteX22" fmla="*/ 1238250 w 1545993"/>
              <a:gd name="connsiteY22" fmla="*/ 1249013 h 1921832"/>
              <a:gd name="connsiteX23" fmla="*/ 1257300 w 1545993"/>
              <a:gd name="connsiteY23" fmla="*/ 1258538 h 1921832"/>
              <a:gd name="connsiteX24" fmla="*/ 1281112 w 1545993"/>
              <a:gd name="connsiteY24" fmla="*/ 1272825 h 1921832"/>
              <a:gd name="connsiteX25" fmla="*/ 1295400 w 1545993"/>
              <a:gd name="connsiteY25" fmla="*/ 1282350 h 1921832"/>
              <a:gd name="connsiteX26" fmla="*/ 1309687 w 1545993"/>
              <a:gd name="connsiteY26" fmla="*/ 1287113 h 1921832"/>
              <a:gd name="connsiteX27" fmla="*/ 1347787 w 1545993"/>
              <a:gd name="connsiteY27" fmla="*/ 1339500 h 1921832"/>
              <a:gd name="connsiteX28" fmla="*/ 1352550 w 1545993"/>
              <a:gd name="connsiteY28" fmla="*/ 1377600 h 1921832"/>
              <a:gd name="connsiteX29" fmla="*/ 1366837 w 1545993"/>
              <a:gd name="connsiteY29" fmla="*/ 1610963 h 1921832"/>
              <a:gd name="connsiteX30" fmla="*/ 1390650 w 1545993"/>
              <a:gd name="connsiteY30" fmla="*/ 1596675 h 1921832"/>
              <a:gd name="connsiteX31" fmla="*/ 1414462 w 1545993"/>
              <a:gd name="connsiteY31" fmla="*/ 1591913 h 1921832"/>
              <a:gd name="connsiteX32" fmla="*/ 1447800 w 1545993"/>
              <a:gd name="connsiteY32" fmla="*/ 1568100 h 1921832"/>
              <a:gd name="connsiteX33" fmla="*/ 1476375 w 1545993"/>
              <a:gd name="connsiteY33" fmla="*/ 1558575 h 1921832"/>
              <a:gd name="connsiteX34" fmla="*/ 1543050 w 1545993"/>
              <a:gd name="connsiteY34" fmla="*/ 1563338 h 1921832"/>
              <a:gd name="connsiteX35" fmla="*/ 1528762 w 1545993"/>
              <a:gd name="connsiteY35" fmla="*/ 1596675 h 1921832"/>
              <a:gd name="connsiteX36" fmla="*/ 1509712 w 1545993"/>
              <a:gd name="connsiteY36" fmla="*/ 1610963 h 1921832"/>
              <a:gd name="connsiteX37" fmla="*/ 1495425 w 1545993"/>
              <a:gd name="connsiteY37" fmla="*/ 1625250 h 1921832"/>
              <a:gd name="connsiteX38" fmla="*/ 1485900 w 1545993"/>
              <a:gd name="connsiteY38" fmla="*/ 1653825 h 1921832"/>
              <a:gd name="connsiteX39" fmla="*/ 1476375 w 1545993"/>
              <a:gd name="connsiteY39" fmla="*/ 1734788 h 1921832"/>
              <a:gd name="connsiteX40" fmla="*/ 1471612 w 1545993"/>
              <a:gd name="connsiteY40" fmla="*/ 1753838 h 1921832"/>
              <a:gd name="connsiteX41" fmla="*/ 1466850 w 1545993"/>
              <a:gd name="connsiteY41" fmla="*/ 1777650 h 1921832"/>
              <a:gd name="connsiteX42" fmla="*/ 1471612 w 1545993"/>
              <a:gd name="connsiteY42" fmla="*/ 1834800 h 1921832"/>
              <a:gd name="connsiteX43" fmla="*/ 1476375 w 1545993"/>
              <a:gd name="connsiteY43" fmla="*/ 1853850 h 1921832"/>
              <a:gd name="connsiteX44" fmla="*/ 1504950 w 1545993"/>
              <a:gd name="connsiteY44" fmla="*/ 1882425 h 1921832"/>
              <a:gd name="connsiteX45" fmla="*/ 1528762 w 1545993"/>
              <a:gd name="connsiteY45" fmla="*/ 1896713 h 1921832"/>
              <a:gd name="connsiteX46" fmla="*/ 1543050 w 1545993"/>
              <a:gd name="connsiteY46" fmla="*/ 1911000 h 1921832"/>
              <a:gd name="connsiteX47" fmla="*/ 1466850 w 1545993"/>
              <a:gd name="connsiteY47" fmla="*/ 1915763 h 1921832"/>
              <a:gd name="connsiteX48" fmla="*/ 1385887 w 1545993"/>
              <a:gd name="connsiteY48" fmla="*/ 1901475 h 1921832"/>
              <a:gd name="connsiteX49" fmla="*/ 1347787 w 1545993"/>
              <a:gd name="connsiteY49" fmla="*/ 1891950 h 1921832"/>
              <a:gd name="connsiteX50" fmla="*/ 1314450 w 1545993"/>
              <a:gd name="connsiteY50" fmla="*/ 1882425 h 1921832"/>
              <a:gd name="connsiteX51" fmla="*/ 1266825 w 1545993"/>
              <a:gd name="connsiteY51" fmla="*/ 1872900 h 1921832"/>
              <a:gd name="connsiteX52" fmla="*/ 1200150 w 1545993"/>
              <a:gd name="connsiteY52" fmla="*/ 1853850 h 1921832"/>
              <a:gd name="connsiteX53" fmla="*/ 1185862 w 1545993"/>
              <a:gd name="connsiteY53" fmla="*/ 1844325 h 1921832"/>
              <a:gd name="connsiteX54" fmla="*/ 1147762 w 1545993"/>
              <a:gd name="connsiteY54" fmla="*/ 1834800 h 1921832"/>
              <a:gd name="connsiteX55" fmla="*/ 1095375 w 1545993"/>
              <a:gd name="connsiteY55" fmla="*/ 1820513 h 1921832"/>
              <a:gd name="connsiteX56" fmla="*/ 1047750 w 1545993"/>
              <a:gd name="connsiteY56" fmla="*/ 1801463 h 1921832"/>
              <a:gd name="connsiteX57" fmla="*/ 1023937 w 1545993"/>
              <a:gd name="connsiteY57" fmla="*/ 1791938 h 1921832"/>
              <a:gd name="connsiteX58" fmla="*/ 981075 w 1545993"/>
              <a:gd name="connsiteY58" fmla="*/ 1787175 h 1921832"/>
              <a:gd name="connsiteX59" fmla="*/ 957262 w 1545993"/>
              <a:gd name="connsiteY59" fmla="*/ 1782413 h 1921832"/>
              <a:gd name="connsiteX60" fmla="*/ 866775 w 1545993"/>
              <a:gd name="connsiteY60" fmla="*/ 1772888 h 1921832"/>
              <a:gd name="connsiteX61" fmla="*/ 790575 w 1545993"/>
              <a:gd name="connsiteY61" fmla="*/ 1763363 h 1921832"/>
              <a:gd name="connsiteX62" fmla="*/ 766762 w 1545993"/>
              <a:gd name="connsiteY62" fmla="*/ 1758600 h 1921832"/>
              <a:gd name="connsiteX63" fmla="*/ 733425 w 1545993"/>
              <a:gd name="connsiteY63" fmla="*/ 1753838 h 1921832"/>
              <a:gd name="connsiteX64" fmla="*/ 552450 w 1545993"/>
              <a:gd name="connsiteY64" fmla="*/ 1739550 h 1921832"/>
              <a:gd name="connsiteX65" fmla="*/ 576262 w 1545993"/>
              <a:gd name="connsiteY65" fmla="*/ 1710975 h 1921832"/>
              <a:gd name="connsiteX66" fmla="*/ 590550 w 1545993"/>
              <a:gd name="connsiteY66" fmla="*/ 1701450 h 1921832"/>
              <a:gd name="connsiteX67" fmla="*/ 600075 w 1545993"/>
              <a:gd name="connsiteY67" fmla="*/ 1682400 h 1921832"/>
              <a:gd name="connsiteX68" fmla="*/ 604837 w 1545993"/>
              <a:gd name="connsiteY68" fmla="*/ 1658588 h 1921832"/>
              <a:gd name="connsiteX69" fmla="*/ 628650 w 1545993"/>
              <a:gd name="connsiteY69" fmla="*/ 1653825 h 1921832"/>
              <a:gd name="connsiteX70" fmla="*/ 671512 w 1545993"/>
              <a:gd name="connsiteY70" fmla="*/ 1658588 h 1921832"/>
              <a:gd name="connsiteX71" fmla="*/ 690562 w 1545993"/>
              <a:gd name="connsiteY71" fmla="*/ 1663350 h 1921832"/>
              <a:gd name="connsiteX72" fmla="*/ 723900 w 1545993"/>
              <a:gd name="connsiteY72" fmla="*/ 1668113 h 1921832"/>
              <a:gd name="connsiteX73" fmla="*/ 766762 w 1545993"/>
              <a:gd name="connsiteY73" fmla="*/ 1663350 h 1921832"/>
              <a:gd name="connsiteX74" fmla="*/ 752475 w 1545993"/>
              <a:gd name="connsiteY74" fmla="*/ 1649063 h 1921832"/>
              <a:gd name="connsiteX75" fmla="*/ 700087 w 1545993"/>
              <a:gd name="connsiteY75" fmla="*/ 1634775 h 1921832"/>
              <a:gd name="connsiteX76" fmla="*/ 681037 w 1545993"/>
              <a:gd name="connsiteY76" fmla="*/ 1625250 h 1921832"/>
              <a:gd name="connsiteX77" fmla="*/ 657225 w 1545993"/>
              <a:gd name="connsiteY77" fmla="*/ 1615725 h 1921832"/>
              <a:gd name="connsiteX78" fmla="*/ 614362 w 1545993"/>
              <a:gd name="connsiteY78" fmla="*/ 1582388 h 1921832"/>
              <a:gd name="connsiteX79" fmla="*/ 604837 w 1545993"/>
              <a:gd name="connsiteY79" fmla="*/ 1568100 h 1921832"/>
              <a:gd name="connsiteX80" fmla="*/ 609600 w 1545993"/>
              <a:gd name="connsiteY80" fmla="*/ 1530000 h 1921832"/>
              <a:gd name="connsiteX81" fmla="*/ 666750 w 1545993"/>
              <a:gd name="connsiteY81" fmla="*/ 1525238 h 1921832"/>
              <a:gd name="connsiteX82" fmla="*/ 633412 w 1545993"/>
              <a:gd name="connsiteY82" fmla="*/ 1491900 h 1921832"/>
              <a:gd name="connsiteX83" fmla="*/ 671512 w 1545993"/>
              <a:gd name="connsiteY83" fmla="*/ 1472850 h 1921832"/>
              <a:gd name="connsiteX84" fmla="*/ 690562 w 1545993"/>
              <a:gd name="connsiteY84" fmla="*/ 1468088 h 1921832"/>
              <a:gd name="connsiteX85" fmla="*/ 728662 w 1545993"/>
              <a:gd name="connsiteY85" fmla="*/ 1444275 h 1921832"/>
              <a:gd name="connsiteX86" fmla="*/ 738187 w 1545993"/>
              <a:gd name="connsiteY86" fmla="*/ 1429988 h 1921832"/>
              <a:gd name="connsiteX87" fmla="*/ 742950 w 1545993"/>
              <a:gd name="connsiteY87" fmla="*/ 1410938 h 1921832"/>
              <a:gd name="connsiteX88" fmla="*/ 728662 w 1545993"/>
              <a:gd name="connsiteY88" fmla="*/ 1368075 h 1921832"/>
              <a:gd name="connsiteX89" fmla="*/ 742950 w 1545993"/>
              <a:gd name="connsiteY89" fmla="*/ 1349025 h 1921832"/>
              <a:gd name="connsiteX90" fmla="*/ 762000 w 1545993"/>
              <a:gd name="connsiteY90" fmla="*/ 1339500 h 1921832"/>
              <a:gd name="connsiteX91" fmla="*/ 795337 w 1545993"/>
              <a:gd name="connsiteY91" fmla="*/ 1310925 h 1921832"/>
              <a:gd name="connsiteX92" fmla="*/ 795337 w 1545993"/>
              <a:gd name="connsiteY92" fmla="*/ 1277588 h 1921832"/>
              <a:gd name="connsiteX93" fmla="*/ 766762 w 1545993"/>
              <a:gd name="connsiteY93" fmla="*/ 1272825 h 1921832"/>
              <a:gd name="connsiteX94" fmla="*/ 695325 w 1545993"/>
              <a:gd name="connsiteY94" fmla="*/ 1291875 h 1921832"/>
              <a:gd name="connsiteX95" fmla="*/ 671512 w 1545993"/>
              <a:gd name="connsiteY95" fmla="*/ 1339500 h 1921832"/>
              <a:gd name="connsiteX96" fmla="*/ 666750 w 1545993"/>
              <a:gd name="connsiteY96" fmla="*/ 1363313 h 1921832"/>
              <a:gd name="connsiteX97" fmla="*/ 657225 w 1545993"/>
              <a:gd name="connsiteY97" fmla="*/ 1382363 h 1921832"/>
              <a:gd name="connsiteX98" fmla="*/ 652462 w 1545993"/>
              <a:gd name="connsiteY98" fmla="*/ 1396650 h 1921832"/>
              <a:gd name="connsiteX99" fmla="*/ 647700 w 1545993"/>
              <a:gd name="connsiteY99" fmla="*/ 1425225 h 1921832"/>
              <a:gd name="connsiteX100" fmla="*/ 614362 w 1545993"/>
              <a:gd name="connsiteY100" fmla="*/ 1396650 h 1921832"/>
              <a:gd name="connsiteX101" fmla="*/ 595312 w 1545993"/>
              <a:gd name="connsiteY101" fmla="*/ 1406175 h 1921832"/>
              <a:gd name="connsiteX102" fmla="*/ 581025 w 1545993"/>
              <a:gd name="connsiteY102" fmla="*/ 1434750 h 1921832"/>
              <a:gd name="connsiteX103" fmla="*/ 557212 w 1545993"/>
              <a:gd name="connsiteY103" fmla="*/ 1525238 h 1921832"/>
              <a:gd name="connsiteX104" fmla="*/ 542925 w 1545993"/>
              <a:gd name="connsiteY104" fmla="*/ 1530000 h 1921832"/>
              <a:gd name="connsiteX105" fmla="*/ 514350 w 1545993"/>
              <a:gd name="connsiteY105" fmla="*/ 1544288 h 1921832"/>
              <a:gd name="connsiteX106" fmla="*/ 500062 w 1545993"/>
              <a:gd name="connsiteY106" fmla="*/ 1553813 h 1921832"/>
              <a:gd name="connsiteX107" fmla="*/ 476250 w 1545993"/>
              <a:gd name="connsiteY107" fmla="*/ 1558575 h 1921832"/>
              <a:gd name="connsiteX108" fmla="*/ 476250 w 1545993"/>
              <a:gd name="connsiteY108" fmla="*/ 1510950 h 1921832"/>
              <a:gd name="connsiteX109" fmla="*/ 509587 w 1545993"/>
              <a:gd name="connsiteY109" fmla="*/ 1453800 h 1921832"/>
              <a:gd name="connsiteX110" fmla="*/ 523875 w 1545993"/>
              <a:gd name="connsiteY110" fmla="*/ 1420463 h 1921832"/>
              <a:gd name="connsiteX111" fmla="*/ 533400 w 1545993"/>
              <a:gd name="connsiteY111" fmla="*/ 1391888 h 1921832"/>
              <a:gd name="connsiteX112" fmla="*/ 538162 w 1545993"/>
              <a:gd name="connsiteY112" fmla="*/ 1368075 h 1921832"/>
              <a:gd name="connsiteX113" fmla="*/ 547687 w 1545993"/>
              <a:gd name="connsiteY113" fmla="*/ 1334738 h 1921832"/>
              <a:gd name="connsiteX114" fmla="*/ 557212 w 1545993"/>
              <a:gd name="connsiteY114" fmla="*/ 1272825 h 1921832"/>
              <a:gd name="connsiteX115" fmla="*/ 571500 w 1545993"/>
              <a:gd name="connsiteY115" fmla="*/ 1258538 h 1921832"/>
              <a:gd name="connsiteX116" fmla="*/ 600075 w 1545993"/>
              <a:gd name="connsiteY116" fmla="*/ 1234725 h 1921832"/>
              <a:gd name="connsiteX117" fmla="*/ 671512 w 1545993"/>
              <a:gd name="connsiteY117" fmla="*/ 1239488 h 1921832"/>
              <a:gd name="connsiteX118" fmla="*/ 657225 w 1545993"/>
              <a:gd name="connsiteY118" fmla="*/ 1225200 h 1921832"/>
              <a:gd name="connsiteX119" fmla="*/ 623887 w 1545993"/>
              <a:gd name="connsiteY119" fmla="*/ 1215675 h 1921832"/>
              <a:gd name="connsiteX120" fmla="*/ 600075 w 1545993"/>
              <a:gd name="connsiteY120" fmla="*/ 1182338 h 1921832"/>
              <a:gd name="connsiteX121" fmla="*/ 609600 w 1545993"/>
              <a:gd name="connsiteY121" fmla="*/ 1168050 h 1921832"/>
              <a:gd name="connsiteX122" fmla="*/ 642937 w 1545993"/>
              <a:gd name="connsiteY122" fmla="*/ 1177575 h 1921832"/>
              <a:gd name="connsiteX123" fmla="*/ 657225 w 1545993"/>
              <a:gd name="connsiteY123" fmla="*/ 1187100 h 1921832"/>
              <a:gd name="connsiteX124" fmla="*/ 690562 w 1545993"/>
              <a:gd name="connsiteY124" fmla="*/ 1144238 h 1921832"/>
              <a:gd name="connsiteX125" fmla="*/ 714375 w 1545993"/>
              <a:gd name="connsiteY125" fmla="*/ 1129950 h 1921832"/>
              <a:gd name="connsiteX126" fmla="*/ 733425 w 1545993"/>
              <a:gd name="connsiteY126" fmla="*/ 1120425 h 1921832"/>
              <a:gd name="connsiteX127" fmla="*/ 738187 w 1545993"/>
              <a:gd name="connsiteY127" fmla="*/ 1101375 h 1921832"/>
              <a:gd name="connsiteX128" fmla="*/ 752475 w 1545993"/>
              <a:gd name="connsiteY128" fmla="*/ 1087088 h 1921832"/>
              <a:gd name="connsiteX129" fmla="*/ 733425 w 1545993"/>
              <a:gd name="connsiteY129" fmla="*/ 1072800 h 1921832"/>
              <a:gd name="connsiteX130" fmla="*/ 685800 w 1545993"/>
              <a:gd name="connsiteY130" fmla="*/ 1053750 h 1921832"/>
              <a:gd name="connsiteX131" fmla="*/ 671512 w 1545993"/>
              <a:gd name="connsiteY131" fmla="*/ 1039463 h 1921832"/>
              <a:gd name="connsiteX132" fmla="*/ 628650 w 1545993"/>
              <a:gd name="connsiteY132" fmla="*/ 1044225 h 1921832"/>
              <a:gd name="connsiteX133" fmla="*/ 600075 w 1545993"/>
              <a:gd name="connsiteY133" fmla="*/ 1087088 h 1921832"/>
              <a:gd name="connsiteX134" fmla="*/ 590550 w 1545993"/>
              <a:gd name="connsiteY134" fmla="*/ 1134713 h 1921832"/>
              <a:gd name="connsiteX135" fmla="*/ 571500 w 1545993"/>
              <a:gd name="connsiteY135" fmla="*/ 1129950 h 1921832"/>
              <a:gd name="connsiteX136" fmla="*/ 538162 w 1545993"/>
              <a:gd name="connsiteY136" fmla="*/ 1106138 h 1921832"/>
              <a:gd name="connsiteX137" fmla="*/ 514350 w 1545993"/>
              <a:gd name="connsiteY137" fmla="*/ 1115663 h 1921832"/>
              <a:gd name="connsiteX138" fmla="*/ 509587 w 1545993"/>
              <a:gd name="connsiteY138" fmla="*/ 1129950 h 1921832"/>
              <a:gd name="connsiteX139" fmla="*/ 490537 w 1545993"/>
              <a:gd name="connsiteY139" fmla="*/ 1134713 h 1921832"/>
              <a:gd name="connsiteX140" fmla="*/ 457200 w 1545993"/>
              <a:gd name="connsiteY140" fmla="*/ 1139475 h 1921832"/>
              <a:gd name="connsiteX141" fmla="*/ 438150 w 1545993"/>
              <a:gd name="connsiteY141" fmla="*/ 1149000 h 1921832"/>
              <a:gd name="connsiteX142" fmla="*/ 404812 w 1545993"/>
              <a:gd name="connsiteY142" fmla="*/ 1187100 h 1921832"/>
              <a:gd name="connsiteX143" fmla="*/ 400050 w 1545993"/>
              <a:gd name="connsiteY143" fmla="*/ 1201388 h 1921832"/>
              <a:gd name="connsiteX144" fmla="*/ 376237 w 1545993"/>
              <a:gd name="connsiteY144" fmla="*/ 1239488 h 1921832"/>
              <a:gd name="connsiteX145" fmla="*/ 357187 w 1545993"/>
              <a:gd name="connsiteY145" fmla="*/ 1244250 h 1921832"/>
              <a:gd name="connsiteX146" fmla="*/ 342900 w 1545993"/>
              <a:gd name="connsiteY146" fmla="*/ 1239488 h 1921832"/>
              <a:gd name="connsiteX147" fmla="*/ 309562 w 1545993"/>
              <a:gd name="connsiteY147" fmla="*/ 1220438 h 1921832"/>
              <a:gd name="connsiteX148" fmla="*/ 314325 w 1545993"/>
              <a:gd name="connsiteY148" fmla="*/ 1187100 h 1921832"/>
              <a:gd name="connsiteX149" fmla="*/ 347662 w 1545993"/>
              <a:gd name="connsiteY149" fmla="*/ 1163288 h 1921832"/>
              <a:gd name="connsiteX150" fmla="*/ 366712 w 1545993"/>
              <a:gd name="connsiteY150" fmla="*/ 1139475 h 1921832"/>
              <a:gd name="connsiteX151" fmla="*/ 381000 w 1545993"/>
              <a:gd name="connsiteY151" fmla="*/ 1106138 h 1921832"/>
              <a:gd name="connsiteX152" fmla="*/ 390525 w 1545993"/>
              <a:gd name="connsiteY152" fmla="*/ 1091850 h 1921832"/>
              <a:gd name="connsiteX153" fmla="*/ 404812 w 1545993"/>
              <a:gd name="connsiteY153" fmla="*/ 1082325 h 1921832"/>
              <a:gd name="connsiteX154" fmla="*/ 409575 w 1545993"/>
              <a:gd name="connsiteY154" fmla="*/ 1068038 h 1921832"/>
              <a:gd name="connsiteX155" fmla="*/ 347662 w 1545993"/>
              <a:gd name="connsiteY155" fmla="*/ 1048988 h 1921832"/>
              <a:gd name="connsiteX156" fmla="*/ 333375 w 1545993"/>
              <a:gd name="connsiteY156" fmla="*/ 1034700 h 1921832"/>
              <a:gd name="connsiteX157" fmla="*/ 314325 w 1545993"/>
              <a:gd name="connsiteY157" fmla="*/ 1010888 h 1921832"/>
              <a:gd name="connsiteX158" fmla="*/ 300037 w 1545993"/>
              <a:gd name="connsiteY158" fmla="*/ 1015650 h 1921832"/>
              <a:gd name="connsiteX159" fmla="*/ 295275 w 1545993"/>
              <a:gd name="connsiteY159" fmla="*/ 1048988 h 1921832"/>
              <a:gd name="connsiteX160" fmla="*/ 285750 w 1545993"/>
              <a:gd name="connsiteY160" fmla="*/ 1072800 h 1921832"/>
              <a:gd name="connsiteX161" fmla="*/ 295275 w 1545993"/>
              <a:gd name="connsiteY161" fmla="*/ 1096613 h 1921832"/>
              <a:gd name="connsiteX162" fmla="*/ 266700 w 1545993"/>
              <a:gd name="connsiteY162" fmla="*/ 1101375 h 1921832"/>
              <a:gd name="connsiteX163" fmla="*/ 285750 w 1545993"/>
              <a:gd name="connsiteY163" fmla="*/ 1134713 h 1921832"/>
              <a:gd name="connsiteX164" fmla="*/ 280987 w 1545993"/>
              <a:gd name="connsiteY164" fmla="*/ 1172813 h 1921832"/>
              <a:gd name="connsiteX165" fmla="*/ 252412 w 1545993"/>
              <a:gd name="connsiteY165" fmla="*/ 1191863 h 1921832"/>
              <a:gd name="connsiteX166" fmla="*/ 242887 w 1545993"/>
              <a:gd name="connsiteY166" fmla="*/ 1206150 h 1921832"/>
              <a:gd name="connsiteX167" fmla="*/ 219075 w 1545993"/>
              <a:gd name="connsiteY167" fmla="*/ 1210913 h 1921832"/>
              <a:gd name="connsiteX168" fmla="*/ 204787 w 1545993"/>
              <a:gd name="connsiteY168" fmla="*/ 1215675 h 1921832"/>
              <a:gd name="connsiteX169" fmla="*/ 185737 w 1545993"/>
              <a:gd name="connsiteY169" fmla="*/ 1220438 h 1921832"/>
              <a:gd name="connsiteX170" fmla="*/ 152400 w 1545993"/>
              <a:gd name="connsiteY170" fmla="*/ 1215675 h 1921832"/>
              <a:gd name="connsiteX171" fmla="*/ 119062 w 1545993"/>
              <a:gd name="connsiteY171" fmla="*/ 1201388 h 1921832"/>
              <a:gd name="connsiteX172" fmla="*/ 104775 w 1545993"/>
              <a:gd name="connsiteY172" fmla="*/ 1196625 h 1921832"/>
              <a:gd name="connsiteX173" fmla="*/ 90487 w 1545993"/>
              <a:gd name="connsiteY173" fmla="*/ 1182338 h 1921832"/>
              <a:gd name="connsiteX174" fmla="*/ 47625 w 1545993"/>
              <a:gd name="connsiteY174" fmla="*/ 1158525 h 1921832"/>
              <a:gd name="connsiteX175" fmla="*/ 14287 w 1545993"/>
              <a:gd name="connsiteY175" fmla="*/ 1149000 h 1921832"/>
              <a:gd name="connsiteX176" fmla="*/ 0 w 1545993"/>
              <a:gd name="connsiteY176" fmla="*/ 1139475 h 1921832"/>
              <a:gd name="connsiteX177" fmla="*/ 9525 w 1545993"/>
              <a:gd name="connsiteY177" fmla="*/ 1115663 h 1921832"/>
              <a:gd name="connsiteX178" fmla="*/ 38100 w 1545993"/>
              <a:gd name="connsiteY178" fmla="*/ 1077563 h 1921832"/>
              <a:gd name="connsiteX179" fmla="*/ 33337 w 1545993"/>
              <a:gd name="connsiteY179" fmla="*/ 1039463 h 1921832"/>
              <a:gd name="connsiteX180" fmla="*/ 9525 w 1545993"/>
              <a:gd name="connsiteY180" fmla="*/ 1001363 h 1921832"/>
              <a:gd name="connsiteX181" fmla="*/ 9525 w 1545993"/>
              <a:gd name="connsiteY181" fmla="*/ 968025 h 1921832"/>
              <a:gd name="connsiteX182" fmla="*/ 28575 w 1545993"/>
              <a:gd name="connsiteY182" fmla="*/ 953738 h 1921832"/>
              <a:gd name="connsiteX183" fmla="*/ 52387 w 1545993"/>
              <a:gd name="connsiteY183" fmla="*/ 920400 h 1921832"/>
              <a:gd name="connsiteX184" fmla="*/ 47625 w 1545993"/>
              <a:gd name="connsiteY184" fmla="*/ 863250 h 1921832"/>
              <a:gd name="connsiteX185" fmla="*/ 104775 w 1545993"/>
              <a:gd name="connsiteY185" fmla="*/ 815625 h 1921832"/>
              <a:gd name="connsiteX186" fmla="*/ 123825 w 1545993"/>
              <a:gd name="connsiteY186" fmla="*/ 801338 h 1921832"/>
              <a:gd name="connsiteX187" fmla="*/ 142875 w 1545993"/>
              <a:gd name="connsiteY187" fmla="*/ 796575 h 1921832"/>
              <a:gd name="connsiteX188" fmla="*/ 157162 w 1545993"/>
              <a:gd name="connsiteY188" fmla="*/ 791813 h 1921832"/>
              <a:gd name="connsiteX189" fmla="*/ 176212 w 1545993"/>
              <a:gd name="connsiteY189" fmla="*/ 787050 h 1921832"/>
              <a:gd name="connsiteX190" fmla="*/ 266700 w 1545993"/>
              <a:gd name="connsiteY190" fmla="*/ 758475 h 1921832"/>
              <a:gd name="connsiteX191" fmla="*/ 280987 w 1545993"/>
              <a:gd name="connsiteY191" fmla="*/ 744188 h 1921832"/>
              <a:gd name="connsiteX192" fmla="*/ 333375 w 1545993"/>
              <a:gd name="connsiteY192" fmla="*/ 706088 h 1921832"/>
              <a:gd name="connsiteX193" fmla="*/ 423862 w 1545993"/>
              <a:gd name="connsiteY193" fmla="*/ 710850 h 1921832"/>
              <a:gd name="connsiteX194" fmla="*/ 447675 w 1545993"/>
              <a:gd name="connsiteY194" fmla="*/ 715613 h 1921832"/>
              <a:gd name="connsiteX195" fmla="*/ 461962 w 1545993"/>
              <a:gd name="connsiteY195" fmla="*/ 706088 h 1921832"/>
              <a:gd name="connsiteX196" fmla="*/ 495300 w 1545993"/>
              <a:gd name="connsiteY196" fmla="*/ 667988 h 1921832"/>
              <a:gd name="connsiteX197" fmla="*/ 504825 w 1545993"/>
              <a:gd name="connsiteY197" fmla="*/ 644175 h 1921832"/>
              <a:gd name="connsiteX198" fmla="*/ 509587 w 1545993"/>
              <a:gd name="connsiteY198" fmla="*/ 596550 h 1921832"/>
              <a:gd name="connsiteX199" fmla="*/ 533400 w 1545993"/>
              <a:gd name="connsiteY199" fmla="*/ 582263 h 1921832"/>
              <a:gd name="connsiteX200" fmla="*/ 576262 w 1545993"/>
              <a:gd name="connsiteY200" fmla="*/ 563213 h 1921832"/>
              <a:gd name="connsiteX201" fmla="*/ 609600 w 1545993"/>
              <a:gd name="connsiteY201" fmla="*/ 558450 h 1921832"/>
              <a:gd name="connsiteX202" fmla="*/ 628650 w 1545993"/>
              <a:gd name="connsiteY202" fmla="*/ 544163 h 1921832"/>
              <a:gd name="connsiteX203" fmla="*/ 652462 w 1545993"/>
              <a:gd name="connsiteY203" fmla="*/ 529875 h 1921832"/>
              <a:gd name="connsiteX204" fmla="*/ 666750 w 1545993"/>
              <a:gd name="connsiteY204" fmla="*/ 515588 h 1921832"/>
              <a:gd name="connsiteX205" fmla="*/ 695325 w 1545993"/>
              <a:gd name="connsiteY205" fmla="*/ 477488 h 1921832"/>
              <a:gd name="connsiteX206" fmla="*/ 714375 w 1545993"/>
              <a:gd name="connsiteY206" fmla="*/ 444150 h 1921832"/>
              <a:gd name="connsiteX207" fmla="*/ 723900 w 1545993"/>
              <a:gd name="connsiteY207" fmla="*/ 401288 h 1921832"/>
              <a:gd name="connsiteX208" fmla="*/ 733425 w 1545993"/>
              <a:gd name="connsiteY208" fmla="*/ 387000 h 1921832"/>
              <a:gd name="connsiteX209" fmla="*/ 742950 w 1545993"/>
              <a:gd name="connsiteY209" fmla="*/ 286988 h 1921832"/>
              <a:gd name="connsiteX210" fmla="*/ 752475 w 1545993"/>
              <a:gd name="connsiteY210" fmla="*/ 220313 h 1921832"/>
              <a:gd name="connsiteX211" fmla="*/ 785812 w 1545993"/>
              <a:gd name="connsiteY211" fmla="*/ 172688 h 1921832"/>
              <a:gd name="connsiteX212" fmla="*/ 795337 w 1545993"/>
              <a:gd name="connsiteY212" fmla="*/ 158400 h 1921832"/>
              <a:gd name="connsiteX213" fmla="*/ 823912 w 1545993"/>
              <a:gd name="connsiteY213" fmla="*/ 115538 h 1921832"/>
              <a:gd name="connsiteX214" fmla="*/ 838200 w 1545993"/>
              <a:gd name="connsiteY214" fmla="*/ 110775 h 1921832"/>
              <a:gd name="connsiteX215" fmla="*/ 862012 w 1545993"/>
              <a:gd name="connsiteY215" fmla="*/ 120300 h 1921832"/>
              <a:gd name="connsiteX216" fmla="*/ 876300 w 1545993"/>
              <a:gd name="connsiteY216" fmla="*/ 129825 h 1921832"/>
              <a:gd name="connsiteX217" fmla="*/ 895350 w 1545993"/>
              <a:gd name="connsiteY217" fmla="*/ 120300 h 1921832"/>
              <a:gd name="connsiteX218" fmla="*/ 928687 w 1545993"/>
              <a:gd name="connsiteY218" fmla="*/ 82200 h 1921832"/>
              <a:gd name="connsiteX219" fmla="*/ 942975 w 1545993"/>
              <a:gd name="connsiteY219" fmla="*/ 67913 h 1921832"/>
              <a:gd name="connsiteX220" fmla="*/ 952500 w 1545993"/>
              <a:gd name="connsiteY220" fmla="*/ 48863 h 1921832"/>
              <a:gd name="connsiteX221" fmla="*/ 971550 w 1545993"/>
              <a:gd name="connsiteY221" fmla="*/ 10763 h 1921832"/>
              <a:gd name="connsiteX222" fmla="*/ 971550 w 1545993"/>
              <a:gd name="connsiteY222" fmla="*/ 6000 h 1921832"/>
              <a:gd name="connsiteX0" fmla="*/ 971550 w 1545993"/>
              <a:gd name="connsiteY0" fmla="*/ 6000 h 1921832"/>
              <a:gd name="connsiteX1" fmla="*/ 990599 w 1545993"/>
              <a:gd name="connsiteY1" fmla="*/ 86963 h 1921832"/>
              <a:gd name="connsiteX2" fmla="*/ 1023937 w 1545993"/>
              <a:gd name="connsiteY2" fmla="*/ 277463 h 1921832"/>
              <a:gd name="connsiteX3" fmla="*/ 1050131 w 1545993"/>
              <a:gd name="connsiteY3" fmla="*/ 336994 h 1921832"/>
              <a:gd name="connsiteX4" fmla="*/ 1114425 w 1545993"/>
              <a:gd name="connsiteY4" fmla="*/ 437006 h 1921832"/>
              <a:gd name="connsiteX5" fmla="*/ 1195387 w 1545993"/>
              <a:gd name="connsiteY5" fmla="*/ 544163 h 1921832"/>
              <a:gd name="connsiteX6" fmla="*/ 1228725 w 1545993"/>
              <a:gd name="connsiteY6" fmla="*/ 582263 h 1921832"/>
              <a:gd name="connsiteX7" fmla="*/ 1200150 w 1545993"/>
              <a:gd name="connsiteY7" fmla="*/ 620363 h 1921832"/>
              <a:gd name="connsiteX8" fmla="*/ 1190625 w 1545993"/>
              <a:gd name="connsiteY8" fmla="*/ 665607 h 1921832"/>
              <a:gd name="connsiteX9" fmla="*/ 1228725 w 1545993"/>
              <a:gd name="connsiteY9" fmla="*/ 715613 h 1921832"/>
              <a:gd name="connsiteX10" fmla="*/ 1209675 w 1545993"/>
              <a:gd name="connsiteY10" fmla="*/ 758475 h 1921832"/>
              <a:gd name="connsiteX11" fmla="*/ 1200150 w 1545993"/>
              <a:gd name="connsiteY11" fmla="*/ 772763 h 1921832"/>
              <a:gd name="connsiteX12" fmla="*/ 1195387 w 1545993"/>
              <a:gd name="connsiteY12" fmla="*/ 787050 h 1921832"/>
              <a:gd name="connsiteX13" fmla="*/ 1181100 w 1545993"/>
              <a:gd name="connsiteY13" fmla="*/ 820388 h 1921832"/>
              <a:gd name="connsiteX14" fmla="*/ 1190625 w 1545993"/>
              <a:gd name="connsiteY14" fmla="*/ 844200 h 1921832"/>
              <a:gd name="connsiteX15" fmla="*/ 1228725 w 1545993"/>
              <a:gd name="connsiteY15" fmla="*/ 877538 h 1921832"/>
              <a:gd name="connsiteX16" fmla="*/ 1233487 w 1545993"/>
              <a:gd name="connsiteY16" fmla="*/ 1001363 h 1921832"/>
              <a:gd name="connsiteX17" fmla="*/ 1223962 w 1545993"/>
              <a:gd name="connsiteY17" fmla="*/ 1020413 h 1921832"/>
              <a:gd name="connsiteX18" fmla="*/ 1214437 w 1545993"/>
              <a:gd name="connsiteY18" fmla="*/ 1058513 h 1921832"/>
              <a:gd name="connsiteX19" fmla="*/ 1204912 w 1545993"/>
              <a:gd name="connsiteY19" fmla="*/ 1191863 h 1921832"/>
              <a:gd name="connsiteX20" fmla="*/ 1214437 w 1545993"/>
              <a:gd name="connsiteY20" fmla="*/ 1244250 h 1921832"/>
              <a:gd name="connsiteX21" fmla="*/ 1238250 w 1545993"/>
              <a:gd name="connsiteY21" fmla="*/ 1249013 h 1921832"/>
              <a:gd name="connsiteX22" fmla="*/ 1257300 w 1545993"/>
              <a:gd name="connsiteY22" fmla="*/ 1258538 h 1921832"/>
              <a:gd name="connsiteX23" fmla="*/ 1281112 w 1545993"/>
              <a:gd name="connsiteY23" fmla="*/ 1272825 h 1921832"/>
              <a:gd name="connsiteX24" fmla="*/ 1295400 w 1545993"/>
              <a:gd name="connsiteY24" fmla="*/ 1282350 h 1921832"/>
              <a:gd name="connsiteX25" fmla="*/ 1309687 w 1545993"/>
              <a:gd name="connsiteY25" fmla="*/ 1287113 h 1921832"/>
              <a:gd name="connsiteX26" fmla="*/ 1347787 w 1545993"/>
              <a:gd name="connsiteY26" fmla="*/ 1339500 h 1921832"/>
              <a:gd name="connsiteX27" fmla="*/ 1352550 w 1545993"/>
              <a:gd name="connsiteY27" fmla="*/ 1377600 h 1921832"/>
              <a:gd name="connsiteX28" fmla="*/ 1366837 w 1545993"/>
              <a:gd name="connsiteY28" fmla="*/ 1610963 h 1921832"/>
              <a:gd name="connsiteX29" fmla="*/ 1390650 w 1545993"/>
              <a:gd name="connsiteY29" fmla="*/ 1596675 h 1921832"/>
              <a:gd name="connsiteX30" fmla="*/ 1414462 w 1545993"/>
              <a:gd name="connsiteY30" fmla="*/ 1591913 h 1921832"/>
              <a:gd name="connsiteX31" fmla="*/ 1447800 w 1545993"/>
              <a:gd name="connsiteY31" fmla="*/ 1568100 h 1921832"/>
              <a:gd name="connsiteX32" fmla="*/ 1476375 w 1545993"/>
              <a:gd name="connsiteY32" fmla="*/ 1558575 h 1921832"/>
              <a:gd name="connsiteX33" fmla="*/ 1543050 w 1545993"/>
              <a:gd name="connsiteY33" fmla="*/ 1563338 h 1921832"/>
              <a:gd name="connsiteX34" fmla="*/ 1528762 w 1545993"/>
              <a:gd name="connsiteY34" fmla="*/ 1596675 h 1921832"/>
              <a:gd name="connsiteX35" fmla="*/ 1509712 w 1545993"/>
              <a:gd name="connsiteY35" fmla="*/ 1610963 h 1921832"/>
              <a:gd name="connsiteX36" fmla="*/ 1495425 w 1545993"/>
              <a:gd name="connsiteY36" fmla="*/ 1625250 h 1921832"/>
              <a:gd name="connsiteX37" fmla="*/ 1485900 w 1545993"/>
              <a:gd name="connsiteY37" fmla="*/ 1653825 h 1921832"/>
              <a:gd name="connsiteX38" fmla="*/ 1476375 w 1545993"/>
              <a:gd name="connsiteY38" fmla="*/ 1734788 h 1921832"/>
              <a:gd name="connsiteX39" fmla="*/ 1471612 w 1545993"/>
              <a:gd name="connsiteY39" fmla="*/ 1753838 h 1921832"/>
              <a:gd name="connsiteX40" fmla="*/ 1466850 w 1545993"/>
              <a:gd name="connsiteY40" fmla="*/ 1777650 h 1921832"/>
              <a:gd name="connsiteX41" fmla="*/ 1471612 w 1545993"/>
              <a:gd name="connsiteY41" fmla="*/ 1834800 h 1921832"/>
              <a:gd name="connsiteX42" fmla="*/ 1476375 w 1545993"/>
              <a:gd name="connsiteY42" fmla="*/ 1853850 h 1921832"/>
              <a:gd name="connsiteX43" fmla="*/ 1504950 w 1545993"/>
              <a:gd name="connsiteY43" fmla="*/ 1882425 h 1921832"/>
              <a:gd name="connsiteX44" fmla="*/ 1528762 w 1545993"/>
              <a:gd name="connsiteY44" fmla="*/ 1896713 h 1921832"/>
              <a:gd name="connsiteX45" fmla="*/ 1543050 w 1545993"/>
              <a:gd name="connsiteY45" fmla="*/ 1911000 h 1921832"/>
              <a:gd name="connsiteX46" fmla="*/ 1466850 w 1545993"/>
              <a:gd name="connsiteY46" fmla="*/ 1915763 h 1921832"/>
              <a:gd name="connsiteX47" fmla="*/ 1385887 w 1545993"/>
              <a:gd name="connsiteY47" fmla="*/ 1901475 h 1921832"/>
              <a:gd name="connsiteX48" fmla="*/ 1347787 w 1545993"/>
              <a:gd name="connsiteY48" fmla="*/ 1891950 h 1921832"/>
              <a:gd name="connsiteX49" fmla="*/ 1314450 w 1545993"/>
              <a:gd name="connsiteY49" fmla="*/ 1882425 h 1921832"/>
              <a:gd name="connsiteX50" fmla="*/ 1266825 w 1545993"/>
              <a:gd name="connsiteY50" fmla="*/ 1872900 h 1921832"/>
              <a:gd name="connsiteX51" fmla="*/ 1200150 w 1545993"/>
              <a:gd name="connsiteY51" fmla="*/ 1853850 h 1921832"/>
              <a:gd name="connsiteX52" fmla="*/ 1185862 w 1545993"/>
              <a:gd name="connsiteY52" fmla="*/ 1844325 h 1921832"/>
              <a:gd name="connsiteX53" fmla="*/ 1147762 w 1545993"/>
              <a:gd name="connsiteY53" fmla="*/ 1834800 h 1921832"/>
              <a:gd name="connsiteX54" fmla="*/ 1095375 w 1545993"/>
              <a:gd name="connsiteY54" fmla="*/ 1820513 h 1921832"/>
              <a:gd name="connsiteX55" fmla="*/ 1047750 w 1545993"/>
              <a:gd name="connsiteY55" fmla="*/ 1801463 h 1921832"/>
              <a:gd name="connsiteX56" fmla="*/ 1023937 w 1545993"/>
              <a:gd name="connsiteY56" fmla="*/ 1791938 h 1921832"/>
              <a:gd name="connsiteX57" fmla="*/ 981075 w 1545993"/>
              <a:gd name="connsiteY57" fmla="*/ 1787175 h 1921832"/>
              <a:gd name="connsiteX58" fmla="*/ 957262 w 1545993"/>
              <a:gd name="connsiteY58" fmla="*/ 1782413 h 1921832"/>
              <a:gd name="connsiteX59" fmla="*/ 866775 w 1545993"/>
              <a:gd name="connsiteY59" fmla="*/ 1772888 h 1921832"/>
              <a:gd name="connsiteX60" fmla="*/ 790575 w 1545993"/>
              <a:gd name="connsiteY60" fmla="*/ 1763363 h 1921832"/>
              <a:gd name="connsiteX61" fmla="*/ 766762 w 1545993"/>
              <a:gd name="connsiteY61" fmla="*/ 1758600 h 1921832"/>
              <a:gd name="connsiteX62" fmla="*/ 733425 w 1545993"/>
              <a:gd name="connsiteY62" fmla="*/ 1753838 h 1921832"/>
              <a:gd name="connsiteX63" fmla="*/ 552450 w 1545993"/>
              <a:gd name="connsiteY63" fmla="*/ 1739550 h 1921832"/>
              <a:gd name="connsiteX64" fmla="*/ 576262 w 1545993"/>
              <a:gd name="connsiteY64" fmla="*/ 1710975 h 1921832"/>
              <a:gd name="connsiteX65" fmla="*/ 590550 w 1545993"/>
              <a:gd name="connsiteY65" fmla="*/ 1701450 h 1921832"/>
              <a:gd name="connsiteX66" fmla="*/ 600075 w 1545993"/>
              <a:gd name="connsiteY66" fmla="*/ 1682400 h 1921832"/>
              <a:gd name="connsiteX67" fmla="*/ 604837 w 1545993"/>
              <a:gd name="connsiteY67" fmla="*/ 1658588 h 1921832"/>
              <a:gd name="connsiteX68" fmla="*/ 628650 w 1545993"/>
              <a:gd name="connsiteY68" fmla="*/ 1653825 h 1921832"/>
              <a:gd name="connsiteX69" fmla="*/ 671512 w 1545993"/>
              <a:gd name="connsiteY69" fmla="*/ 1658588 h 1921832"/>
              <a:gd name="connsiteX70" fmla="*/ 690562 w 1545993"/>
              <a:gd name="connsiteY70" fmla="*/ 1663350 h 1921832"/>
              <a:gd name="connsiteX71" fmla="*/ 723900 w 1545993"/>
              <a:gd name="connsiteY71" fmla="*/ 1668113 h 1921832"/>
              <a:gd name="connsiteX72" fmla="*/ 766762 w 1545993"/>
              <a:gd name="connsiteY72" fmla="*/ 1663350 h 1921832"/>
              <a:gd name="connsiteX73" fmla="*/ 752475 w 1545993"/>
              <a:gd name="connsiteY73" fmla="*/ 1649063 h 1921832"/>
              <a:gd name="connsiteX74" fmla="*/ 700087 w 1545993"/>
              <a:gd name="connsiteY74" fmla="*/ 1634775 h 1921832"/>
              <a:gd name="connsiteX75" fmla="*/ 681037 w 1545993"/>
              <a:gd name="connsiteY75" fmla="*/ 1625250 h 1921832"/>
              <a:gd name="connsiteX76" fmla="*/ 657225 w 1545993"/>
              <a:gd name="connsiteY76" fmla="*/ 1615725 h 1921832"/>
              <a:gd name="connsiteX77" fmla="*/ 614362 w 1545993"/>
              <a:gd name="connsiteY77" fmla="*/ 1582388 h 1921832"/>
              <a:gd name="connsiteX78" fmla="*/ 604837 w 1545993"/>
              <a:gd name="connsiteY78" fmla="*/ 1568100 h 1921832"/>
              <a:gd name="connsiteX79" fmla="*/ 609600 w 1545993"/>
              <a:gd name="connsiteY79" fmla="*/ 1530000 h 1921832"/>
              <a:gd name="connsiteX80" fmla="*/ 666750 w 1545993"/>
              <a:gd name="connsiteY80" fmla="*/ 1525238 h 1921832"/>
              <a:gd name="connsiteX81" fmla="*/ 633412 w 1545993"/>
              <a:gd name="connsiteY81" fmla="*/ 1491900 h 1921832"/>
              <a:gd name="connsiteX82" fmla="*/ 671512 w 1545993"/>
              <a:gd name="connsiteY82" fmla="*/ 1472850 h 1921832"/>
              <a:gd name="connsiteX83" fmla="*/ 690562 w 1545993"/>
              <a:gd name="connsiteY83" fmla="*/ 1468088 h 1921832"/>
              <a:gd name="connsiteX84" fmla="*/ 728662 w 1545993"/>
              <a:gd name="connsiteY84" fmla="*/ 1444275 h 1921832"/>
              <a:gd name="connsiteX85" fmla="*/ 738187 w 1545993"/>
              <a:gd name="connsiteY85" fmla="*/ 1429988 h 1921832"/>
              <a:gd name="connsiteX86" fmla="*/ 742950 w 1545993"/>
              <a:gd name="connsiteY86" fmla="*/ 1410938 h 1921832"/>
              <a:gd name="connsiteX87" fmla="*/ 728662 w 1545993"/>
              <a:gd name="connsiteY87" fmla="*/ 1368075 h 1921832"/>
              <a:gd name="connsiteX88" fmla="*/ 742950 w 1545993"/>
              <a:gd name="connsiteY88" fmla="*/ 1349025 h 1921832"/>
              <a:gd name="connsiteX89" fmla="*/ 762000 w 1545993"/>
              <a:gd name="connsiteY89" fmla="*/ 1339500 h 1921832"/>
              <a:gd name="connsiteX90" fmla="*/ 795337 w 1545993"/>
              <a:gd name="connsiteY90" fmla="*/ 1310925 h 1921832"/>
              <a:gd name="connsiteX91" fmla="*/ 795337 w 1545993"/>
              <a:gd name="connsiteY91" fmla="*/ 1277588 h 1921832"/>
              <a:gd name="connsiteX92" fmla="*/ 766762 w 1545993"/>
              <a:gd name="connsiteY92" fmla="*/ 1272825 h 1921832"/>
              <a:gd name="connsiteX93" fmla="*/ 695325 w 1545993"/>
              <a:gd name="connsiteY93" fmla="*/ 1291875 h 1921832"/>
              <a:gd name="connsiteX94" fmla="*/ 671512 w 1545993"/>
              <a:gd name="connsiteY94" fmla="*/ 1339500 h 1921832"/>
              <a:gd name="connsiteX95" fmla="*/ 666750 w 1545993"/>
              <a:gd name="connsiteY95" fmla="*/ 1363313 h 1921832"/>
              <a:gd name="connsiteX96" fmla="*/ 657225 w 1545993"/>
              <a:gd name="connsiteY96" fmla="*/ 1382363 h 1921832"/>
              <a:gd name="connsiteX97" fmla="*/ 652462 w 1545993"/>
              <a:gd name="connsiteY97" fmla="*/ 1396650 h 1921832"/>
              <a:gd name="connsiteX98" fmla="*/ 647700 w 1545993"/>
              <a:gd name="connsiteY98" fmla="*/ 1425225 h 1921832"/>
              <a:gd name="connsiteX99" fmla="*/ 614362 w 1545993"/>
              <a:gd name="connsiteY99" fmla="*/ 1396650 h 1921832"/>
              <a:gd name="connsiteX100" fmla="*/ 595312 w 1545993"/>
              <a:gd name="connsiteY100" fmla="*/ 1406175 h 1921832"/>
              <a:gd name="connsiteX101" fmla="*/ 581025 w 1545993"/>
              <a:gd name="connsiteY101" fmla="*/ 1434750 h 1921832"/>
              <a:gd name="connsiteX102" fmla="*/ 557212 w 1545993"/>
              <a:gd name="connsiteY102" fmla="*/ 1525238 h 1921832"/>
              <a:gd name="connsiteX103" fmla="*/ 542925 w 1545993"/>
              <a:gd name="connsiteY103" fmla="*/ 1530000 h 1921832"/>
              <a:gd name="connsiteX104" fmla="*/ 514350 w 1545993"/>
              <a:gd name="connsiteY104" fmla="*/ 1544288 h 1921832"/>
              <a:gd name="connsiteX105" fmla="*/ 500062 w 1545993"/>
              <a:gd name="connsiteY105" fmla="*/ 1553813 h 1921832"/>
              <a:gd name="connsiteX106" fmla="*/ 476250 w 1545993"/>
              <a:gd name="connsiteY106" fmla="*/ 1558575 h 1921832"/>
              <a:gd name="connsiteX107" fmla="*/ 476250 w 1545993"/>
              <a:gd name="connsiteY107" fmla="*/ 1510950 h 1921832"/>
              <a:gd name="connsiteX108" fmla="*/ 509587 w 1545993"/>
              <a:gd name="connsiteY108" fmla="*/ 1453800 h 1921832"/>
              <a:gd name="connsiteX109" fmla="*/ 523875 w 1545993"/>
              <a:gd name="connsiteY109" fmla="*/ 1420463 h 1921832"/>
              <a:gd name="connsiteX110" fmla="*/ 533400 w 1545993"/>
              <a:gd name="connsiteY110" fmla="*/ 1391888 h 1921832"/>
              <a:gd name="connsiteX111" fmla="*/ 538162 w 1545993"/>
              <a:gd name="connsiteY111" fmla="*/ 1368075 h 1921832"/>
              <a:gd name="connsiteX112" fmla="*/ 547687 w 1545993"/>
              <a:gd name="connsiteY112" fmla="*/ 1334738 h 1921832"/>
              <a:gd name="connsiteX113" fmla="*/ 557212 w 1545993"/>
              <a:gd name="connsiteY113" fmla="*/ 1272825 h 1921832"/>
              <a:gd name="connsiteX114" fmla="*/ 571500 w 1545993"/>
              <a:gd name="connsiteY114" fmla="*/ 1258538 h 1921832"/>
              <a:gd name="connsiteX115" fmla="*/ 600075 w 1545993"/>
              <a:gd name="connsiteY115" fmla="*/ 1234725 h 1921832"/>
              <a:gd name="connsiteX116" fmla="*/ 671512 w 1545993"/>
              <a:gd name="connsiteY116" fmla="*/ 1239488 h 1921832"/>
              <a:gd name="connsiteX117" fmla="*/ 657225 w 1545993"/>
              <a:gd name="connsiteY117" fmla="*/ 1225200 h 1921832"/>
              <a:gd name="connsiteX118" fmla="*/ 623887 w 1545993"/>
              <a:gd name="connsiteY118" fmla="*/ 1215675 h 1921832"/>
              <a:gd name="connsiteX119" fmla="*/ 600075 w 1545993"/>
              <a:gd name="connsiteY119" fmla="*/ 1182338 h 1921832"/>
              <a:gd name="connsiteX120" fmla="*/ 609600 w 1545993"/>
              <a:gd name="connsiteY120" fmla="*/ 1168050 h 1921832"/>
              <a:gd name="connsiteX121" fmla="*/ 642937 w 1545993"/>
              <a:gd name="connsiteY121" fmla="*/ 1177575 h 1921832"/>
              <a:gd name="connsiteX122" fmla="*/ 657225 w 1545993"/>
              <a:gd name="connsiteY122" fmla="*/ 1187100 h 1921832"/>
              <a:gd name="connsiteX123" fmla="*/ 690562 w 1545993"/>
              <a:gd name="connsiteY123" fmla="*/ 1144238 h 1921832"/>
              <a:gd name="connsiteX124" fmla="*/ 714375 w 1545993"/>
              <a:gd name="connsiteY124" fmla="*/ 1129950 h 1921832"/>
              <a:gd name="connsiteX125" fmla="*/ 733425 w 1545993"/>
              <a:gd name="connsiteY125" fmla="*/ 1120425 h 1921832"/>
              <a:gd name="connsiteX126" fmla="*/ 738187 w 1545993"/>
              <a:gd name="connsiteY126" fmla="*/ 1101375 h 1921832"/>
              <a:gd name="connsiteX127" fmla="*/ 752475 w 1545993"/>
              <a:gd name="connsiteY127" fmla="*/ 1087088 h 1921832"/>
              <a:gd name="connsiteX128" fmla="*/ 733425 w 1545993"/>
              <a:gd name="connsiteY128" fmla="*/ 1072800 h 1921832"/>
              <a:gd name="connsiteX129" fmla="*/ 685800 w 1545993"/>
              <a:gd name="connsiteY129" fmla="*/ 1053750 h 1921832"/>
              <a:gd name="connsiteX130" fmla="*/ 671512 w 1545993"/>
              <a:gd name="connsiteY130" fmla="*/ 1039463 h 1921832"/>
              <a:gd name="connsiteX131" fmla="*/ 628650 w 1545993"/>
              <a:gd name="connsiteY131" fmla="*/ 1044225 h 1921832"/>
              <a:gd name="connsiteX132" fmla="*/ 600075 w 1545993"/>
              <a:gd name="connsiteY132" fmla="*/ 1087088 h 1921832"/>
              <a:gd name="connsiteX133" fmla="*/ 590550 w 1545993"/>
              <a:gd name="connsiteY133" fmla="*/ 1134713 h 1921832"/>
              <a:gd name="connsiteX134" fmla="*/ 571500 w 1545993"/>
              <a:gd name="connsiteY134" fmla="*/ 1129950 h 1921832"/>
              <a:gd name="connsiteX135" fmla="*/ 538162 w 1545993"/>
              <a:gd name="connsiteY135" fmla="*/ 1106138 h 1921832"/>
              <a:gd name="connsiteX136" fmla="*/ 514350 w 1545993"/>
              <a:gd name="connsiteY136" fmla="*/ 1115663 h 1921832"/>
              <a:gd name="connsiteX137" fmla="*/ 509587 w 1545993"/>
              <a:gd name="connsiteY137" fmla="*/ 1129950 h 1921832"/>
              <a:gd name="connsiteX138" fmla="*/ 490537 w 1545993"/>
              <a:gd name="connsiteY138" fmla="*/ 1134713 h 1921832"/>
              <a:gd name="connsiteX139" fmla="*/ 457200 w 1545993"/>
              <a:gd name="connsiteY139" fmla="*/ 1139475 h 1921832"/>
              <a:gd name="connsiteX140" fmla="*/ 438150 w 1545993"/>
              <a:gd name="connsiteY140" fmla="*/ 1149000 h 1921832"/>
              <a:gd name="connsiteX141" fmla="*/ 404812 w 1545993"/>
              <a:gd name="connsiteY141" fmla="*/ 1187100 h 1921832"/>
              <a:gd name="connsiteX142" fmla="*/ 400050 w 1545993"/>
              <a:gd name="connsiteY142" fmla="*/ 1201388 h 1921832"/>
              <a:gd name="connsiteX143" fmla="*/ 376237 w 1545993"/>
              <a:gd name="connsiteY143" fmla="*/ 1239488 h 1921832"/>
              <a:gd name="connsiteX144" fmla="*/ 357187 w 1545993"/>
              <a:gd name="connsiteY144" fmla="*/ 1244250 h 1921832"/>
              <a:gd name="connsiteX145" fmla="*/ 342900 w 1545993"/>
              <a:gd name="connsiteY145" fmla="*/ 1239488 h 1921832"/>
              <a:gd name="connsiteX146" fmla="*/ 309562 w 1545993"/>
              <a:gd name="connsiteY146" fmla="*/ 1220438 h 1921832"/>
              <a:gd name="connsiteX147" fmla="*/ 314325 w 1545993"/>
              <a:gd name="connsiteY147" fmla="*/ 1187100 h 1921832"/>
              <a:gd name="connsiteX148" fmla="*/ 347662 w 1545993"/>
              <a:gd name="connsiteY148" fmla="*/ 1163288 h 1921832"/>
              <a:gd name="connsiteX149" fmla="*/ 366712 w 1545993"/>
              <a:gd name="connsiteY149" fmla="*/ 1139475 h 1921832"/>
              <a:gd name="connsiteX150" fmla="*/ 381000 w 1545993"/>
              <a:gd name="connsiteY150" fmla="*/ 1106138 h 1921832"/>
              <a:gd name="connsiteX151" fmla="*/ 390525 w 1545993"/>
              <a:gd name="connsiteY151" fmla="*/ 1091850 h 1921832"/>
              <a:gd name="connsiteX152" fmla="*/ 404812 w 1545993"/>
              <a:gd name="connsiteY152" fmla="*/ 1082325 h 1921832"/>
              <a:gd name="connsiteX153" fmla="*/ 409575 w 1545993"/>
              <a:gd name="connsiteY153" fmla="*/ 1068038 h 1921832"/>
              <a:gd name="connsiteX154" fmla="*/ 347662 w 1545993"/>
              <a:gd name="connsiteY154" fmla="*/ 1048988 h 1921832"/>
              <a:gd name="connsiteX155" fmla="*/ 333375 w 1545993"/>
              <a:gd name="connsiteY155" fmla="*/ 1034700 h 1921832"/>
              <a:gd name="connsiteX156" fmla="*/ 314325 w 1545993"/>
              <a:gd name="connsiteY156" fmla="*/ 1010888 h 1921832"/>
              <a:gd name="connsiteX157" fmla="*/ 300037 w 1545993"/>
              <a:gd name="connsiteY157" fmla="*/ 1015650 h 1921832"/>
              <a:gd name="connsiteX158" fmla="*/ 295275 w 1545993"/>
              <a:gd name="connsiteY158" fmla="*/ 1048988 h 1921832"/>
              <a:gd name="connsiteX159" fmla="*/ 285750 w 1545993"/>
              <a:gd name="connsiteY159" fmla="*/ 1072800 h 1921832"/>
              <a:gd name="connsiteX160" fmla="*/ 295275 w 1545993"/>
              <a:gd name="connsiteY160" fmla="*/ 1096613 h 1921832"/>
              <a:gd name="connsiteX161" fmla="*/ 266700 w 1545993"/>
              <a:gd name="connsiteY161" fmla="*/ 1101375 h 1921832"/>
              <a:gd name="connsiteX162" fmla="*/ 285750 w 1545993"/>
              <a:gd name="connsiteY162" fmla="*/ 1134713 h 1921832"/>
              <a:gd name="connsiteX163" fmla="*/ 280987 w 1545993"/>
              <a:gd name="connsiteY163" fmla="*/ 1172813 h 1921832"/>
              <a:gd name="connsiteX164" fmla="*/ 252412 w 1545993"/>
              <a:gd name="connsiteY164" fmla="*/ 1191863 h 1921832"/>
              <a:gd name="connsiteX165" fmla="*/ 242887 w 1545993"/>
              <a:gd name="connsiteY165" fmla="*/ 1206150 h 1921832"/>
              <a:gd name="connsiteX166" fmla="*/ 219075 w 1545993"/>
              <a:gd name="connsiteY166" fmla="*/ 1210913 h 1921832"/>
              <a:gd name="connsiteX167" fmla="*/ 204787 w 1545993"/>
              <a:gd name="connsiteY167" fmla="*/ 1215675 h 1921832"/>
              <a:gd name="connsiteX168" fmla="*/ 185737 w 1545993"/>
              <a:gd name="connsiteY168" fmla="*/ 1220438 h 1921832"/>
              <a:gd name="connsiteX169" fmla="*/ 152400 w 1545993"/>
              <a:gd name="connsiteY169" fmla="*/ 1215675 h 1921832"/>
              <a:gd name="connsiteX170" fmla="*/ 119062 w 1545993"/>
              <a:gd name="connsiteY170" fmla="*/ 1201388 h 1921832"/>
              <a:gd name="connsiteX171" fmla="*/ 104775 w 1545993"/>
              <a:gd name="connsiteY171" fmla="*/ 1196625 h 1921832"/>
              <a:gd name="connsiteX172" fmla="*/ 90487 w 1545993"/>
              <a:gd name="connsiteY172" fmla="*/ 1182338 h 1921832"/>
              <a:gd name="connsiteX173" fmla="*/ 47625 w 1545993"/>
              <a:gd name="connsiteY173" fmla="*/ 1158525 h 1921832"/>
              <a:gd name="connsiteX174" fmla="*/ 14287 w 1545993"/>
              <a:gd name="connsiteY174" fmla="*/ 1149000 h 1921832"/>
              <a:gd name="connsiteX175" fmla="*/ 0 w 1545993"/>
              <a:gd name="connsiteY175" fmla="*/ 1139475 h 1921832"/>
              <a:gd name="connsiteX176" fmla="*/ 9525 w 1545993"/>
              <a:gd name="connsiteY176" fmla="*/ 1115663 h 1921832"/>
              <a:gd name="connsiteX177" fmla="*/ 38100 w 1545993"/>
              <a:gd name="connsiteY177" fmla="*/ 1077563 h 1921832"/>
              <a:gd name="connsiteX178" fmla="*/ 33337 w 1545993"/>
              <a:gd name="connsiteY178" fmla="*/ 1039463 h 1921832"/>
              <a:gd name="connsiteX179" fmla="*/ 9525 w 1545993"/>
              <a:gd name="connsiteY179" fmla="*/ 1001363 h 1921832"/>
              <a:gd name="connsiteX180" fmla="*/ 9525 w 1545993"/>
              <a:gd name="connsiteY180" fmla="*/ 968025 h 1921832"/>
              <a:gd name="connsiteX181" fmla="*/ 28575 w 1545993"/>
              <a:gd name="connsiteY181" fmla="*/ 953738 h 1921832"/>
              <a:gd name="connsiteX182" fmla="*/ 52387 w 1545993"/>
              <a:gd name="connsiteY182" fmla="*/ 920400 h 1921832"/>
              <a:gd name="connsiteX183" fmla="*/ 47625 w 1545993"/>
              <a:gd name="connsiteY183" fmla="*/ 863250 h 1921832"/>
              <a:gd name="connsiteX184" fmla="*/ 104775 w 1545993"/>
              <a:gd name="connsiteY184" fmla="*/ 815625 h 1921832"/>
              <a:gd name="connsiteX185" fmla="*/ 123825 w 1545993"/>
              <a:gd name="connsiteY185" fmla="*/ 801338 h 1921832"/>
              <a:gd name="connsiteX186" fmla="*/ 142875 w 1545993"/>
              <a:gd name="connsiteY186" fmla="*/ 796575 h 1921832"/>
              <a:gd name="connsiteX187" fmla="*/ 157162 w 1545993"/>
              <a:gd name="connsiteY187" fmla="*/ 791813 h 1921832"/>
              <a:gd name="connsiteX188" fmla="*/ 176212 w 1545993"/>
              <a:gd name="connsiteY188" fmla="*/ 787050 h 1921832"/>
              <a:gd name="connsiteX189" fmla="*/ 266700 w 1545993"/>
              <a:gd name="connsiteY189" fmla="*/ 758475 h 1921832"/>
              <a:gd name="connsiteX190" fmla="*/ 280987 w 1545993"/>
              <a:gd name="connsiteY190" fmla="*/ 744188 h 1921832"/>
              <a:gd name="connsiteX191" fmla="*/ 333375 w 1545993"/>
              <a:gd name="connsiteY191" fmla="*/ 706088 h 1921832"/>
              <a:gd name="connsiteX192" fmla="*/ 423862 w 1545993"/>
              <a:gd name="connsiteY192" fmla="*/ 710850 h 1921832"/>
              <a:gd name="connsiteX193" fmla="*/ 447675 w 1545993"/>
              <a:gd name="connsiteY193" fmla="*/ 715613 h 1921832"/>
              <a:gd name="connsiteX194" fmla="*/ 461962 w 1545993"/>
              <a:gd name="connsiteY194" fmla="*/ 706088 h 1921832"/>
              <a:gd name="connsiteX195" fmla="*/ 495300 w 1545993"/>
              <a:gd name="connsiteY195" fmla="*/ 667988 h 1921832"/>
              <a:gd name="connsiteX196" fmla="*/ 504825 w 1545993"/>
              <a:gd name="connsiteY196" fmla="*/ 644175 h 1921832"/>
              <a:gd name="connsiteX197" fmla="*/ 509587 w 1545993"/>
              <a:gd name="connsiteY197" fmla="*/ 596550 h 1921832"/>
              <a:gd name="connsiteX198" fmla="*/ 533400 w 1545993"/>
              <a:gd name="connsiteY198" fmla="*/ 582263 h 1921832"/>
              <a:gd name="connsiteX199" fmla="*/ 576262 w 1545993"/>
              <a:gd name="connsiteY199" fmla="*/ 563213 h 1921832"/>
              <a:gd name="connsiteX200" fmla="*/ 609600 w 1545993"/>
              <a:gd name="connsiteY200" fmla="*/ 558450 h 1921832"/>
              <a:gd name="connsiteX201" fmla="*/ 628650 w 1545993"/>
              <a:gd name="connsiteY201" fmla="*/ 544163 h 1921832"/>
              <a:gd name="connsiteX202" fmla="*/ 652462 w 1545993"/>
              <a:gd name="connsiteY202" fmla="*/ 529875 h 1921832"/>
              <a:gd name="connsiteX203" fmla="*/ 666750 w 1545993"/>
              <a:gd name="connsiteY203" fmla="*/ 515588 h 1921832"/>
              <a:gd name="connsiteX204" fmla="*/ 695325 w 1545993"/>
              <a:gd name="connsiteY204" fmla="*/ 477488 h 1921832"/>
              <a:gd name="connsiteX205" fmla="*/ 714375 w 1545993"/>
              <a:gd name="connsiteY205" fmla="*/ 444150 h 1921832"/>
              <a:gd name="connsiteX206" fmla="*/ 723900 w 1545993"/>
              <a:gd name="connsiteY206" fmla="*/ 401288 h 1921832"/>
              <a:gd name="connsiteX207" fmla="*/ 733425 w 1545993"/>
              <a:gd name="connsiteY207" fmla="*/ 387000 h 1921832"/>
              <a:gd name="connsiteX208" fmla="*/ 742950 w 1545993"/>
              <a:gd name="connsiteY208" fmla="*/ 286988 h 1921832"/>
              <a:gd name="connsiteX209" fmla="*/ 752475 w 1545993"/>
              <a:gd name="connsiteY209" fmla="*/ 220313 h 1921832"/>
              <a:gd name="connsiteX210" fmla="*/ 785812 w 1545993"/>
              <a:gd name="connsiteY210" fmla="*/ 172688 h 1921832"/>
              <a:gd name="connsiteX211" fmla="*/ 795337 w 1545993"/>
              <a:gd name="connsiteY211" fmla="*/ 158400 h 1921832"/>
              <a:gd name="connsiteX212" fmla="*/ 823912 w 1545993"/>
              <a:gd name="connsiteY212" fmla="*/ 115538 h 1921832"/>
              <a:gd name="connsiteX213" fmla="*/ 838200 w 1545993"/>
              <a:gd name="connsiteY213" fmla="*/ 110775 h 1921832"/>
              <a:gd name="connsiteX214" fmla="*/ 862012 w 1545993"/>
              <a:gd name="connsiteY214" fmla="*/ 120300 h 1921832"/>
              <a:gd name="connsiteX215" fmla="*/ 876300 w 1545993"/>
              <a:gd name="connsiteY215" fmla="*/ 129825 h 1921832"/>
              <a:gd name="connsiteX216" fmla="*/ 895350 w 1545993"/>
              <a:gd name="connsiteY216" fmla="*/ 120300 h 1921832"/>
              <a:gd name="connsiteX217" fmla="*/ 928687 w 1545993"/>
              <a:gd name="connsiteY217" fmla="*/ 82200 h 1921832"/>
              <a:gd name="connsiteX218" fmla="*/ 942975 w 1545993"/>
              <a:gd name="connsiteY218" fmla="*/ 67913 h 1921832"/>
              <a:gd name="connsiteX219" fmla="*/ 952500 w 1545993"/>
              <a:gd name="connsiteY219" fmla="*/ 48863 h 1921832"/>
              <a:gd name="connsiteX220" fmla="*/ 971550 w 1545993"/>
              <a:gd name="connsiteY220" fmla="*/ 10763 h 1921832"/>
              <a:gd name="connsiteX221" fmla="*/ 971550 w 1545993"/>
              <a:gd name="connsiteY221" fmla="*/ 6000 h 1921832"/>
              <a:gd name="connsiteX0" fmla="*/ 971550 w 1545993"/>
              <a:gd name="connsiteY0" fmla="*/ 6000 h 1921832"/>
              <a:gd name="connsiteX1" fmla="*/ 990599 w 1545993"/>
              <a:gd name="connsiteY1" fmla="*/ 86963 h 1921832"/>
              <a:gd name="connsiteX2" fmla="*/ 1023937 w 1545993"/>
              <a:gd name="connsiteY2" fmla="*/ 277463 h 1921832"/>
              <a:gd name="connsiteX3" fmla="*/ 1050131 w 1545993"/>
              <a:gd name="connsiteY3" fmla="*/ 336994 h 1921832"/>
              <a:gd name="connsiteX4" fmla="*/ 1114425 w 1545993"/>
              <a:gd name="connsiteY4" fmla="*/ 437006 h 1921832"/>
              <a:gd name="connsiteX5" fmla="*/ 1195387 w 1545993"/>
              <a:gd name="connsiteY5" fmla="*/ 544163 h 1921832"/>
              <a:gd name="connsiteX6" fmla="*/ 1228725 w 1545993"/>
              <a:gd name="connsiteY6" fmla="*/ 582263 h 1921832"/>
              <a:gd name="connsiteX7" fmla="*/ 1200150 w 1545993"/>
              <a:gd name="connsiteY7" fmla="*/ 620363 h 1921832"/>
              <a:gd name="connsiteX8" fmla="*/ 1190625 w 1545993"/>
              <a:gd name="connsiteY8" fmla="*/ 665607 h 1921832"/>
              <a:gd name="connsiteX9" fmla="*/ 1233487 w 1545993"/>
              <a:gd name="connsiteY9" fmla="*/ 713232 h 1921832"/>
              <a:gd name="connsiteX10" fmla="*/ 1209675 w 1545993"/>
              <a:gd name="connsiteY10" fmla="*/ 758475 h 1921832"/>
              <a:gd name="connsiteX11" fmla="*/ 1200150 w 1545993"/>
              <a:gd name="connsiteY11" fmla="*/ 772763 h 1921832"/>
              <a:gd name="connsiteX12" fmla="*/ 1195387 w 1545993"/>
              <a:gd name="connsiteY12" fmla="*/ 787050 h 1921832"/>
              <a:gd name="connsiteX13" fmla="*/ 1181100 w 1545993"/>
              <a:gd name="connsiteY13" fmla="*/ 820388 h 1921832"/>
              <a:gd name="connsiteX14" fmla="*/ 1190625 w 1545993"/>
              <a:gd name="connsiteY14" fmla="*/ 844200 h 1921832"/>
              <a:gd name="connsiteX15" fmla="*/ 1228725 w 1545993"/>
              <a:gd name="connsiteY15" fmla="*/ 877538 h 1921832"/>
              <a:gd name="connsiteX16" fmla="*/ 1233487 w 1545993"/>
              <a:gd name="connsiteY16" fmla="*/ 1001363 h 1921832"/>
              <a:gd name="connsiteX17" fmla="*/ 1223962 w 1545993"/>
              <a:gd name="connsiteY17" fmla="*/ 1020413 h 1921832"/>
              <a:gd name="connsiteX18" fmla="*/ 1214437 w 1545993"/>
              <a:gd name="connsiteY18" fmla="*/ 1058513 h 1921832"/>
              <a:gd name="connsiteX19" fmla="*/ 1204912 w 1545993"/>
              <a:gd name="connsiteY19" fmla="*/ 1191863 h 1921832"/>
              <a:gd name="connsiteX20" fmla="*/ 1214437 w 1545993"/>
              <a:gd name="connsiteY20" fmla="*/ 1244250 h 1921832"/>
              <a:gd name="connsiteX21" fmla="*/ 1238250 w 1545993"/>
              <a:gd name="connsiteY21" fmla="*/ 1249013 h 1921832"/>
              <a:gd name="connsiteX22" fmla="*/ 1257300 w 1545993"/>
              <a:gd name="connsiteY22" fmla="*/ 1258538 h 1921832"/>
              <a:gd name="connsiteX23" fmla="*/ 1281112 w 1545993"/>
              <a:gd name="connsiteY23" fmla="*/ 1272825 h 1921832"/>
              <a:gd name="connsiteX24" fmla="*/ 1295400 w 1545993"/>
              <a:gd name="connsiteY24" fmla="*/ 1282350 h 1921832"/>
              <a:gd name="connsiteX25" fmla="*/ 1309687 w 1545993"/>
              <a:gd name="connsiteY25" fmla="*/ 1287113 h 1921832"/>
              <a:gd name="connsiteX26" fmla="*/ 1347787 w 1545993"/>
              <a:gd name="connsiteY26" fmla="*/ 1339500 h 1921832"/>
              <a:gd name="connsiteX27" fmla="*/ 1352550 w 1545993"/>
              <a:gd name="connsiteY27" fmla="*/ 1377600 h 1921832"/>
              <a:gd name="connsiteX28" fmla="*/ 1366837 w 1545993"/>
              <a:gd name="connsiteY28" fmla="*/ 1610963 h 1921832"/>
              <a:gd name="connsiteX29" fmla="*/ 1390650 w 1545993"/>
              <a:gd name="connsiteY29" fmla="*/ 1596675 h 1921832"/>
              <a:gd name="connsiteX30" fmla="*/ 1414462 w 1545993"/>
              <a:gd name="connsiteY30" fmla="*/ 1591913 h 1921832"/>
              <a:gd name="connsiteX31" fmla="*/ 1447800 w 1545993"/>
              <a:gd name="connsiteY31" fmla="*/ 1568100 h 1921832"/>
              <a:gd name="connsiteX32" fmla="*/ 1476375 w 1545993"/>
              <a:gd name="connsiteY32" fmla="*/ 1558575 h 1921832"/>
              <a:gd name="connsiteX33" fmla="*/ 1543050 w 1545993"/>
              <a:gd name="connsiteY33" fmla="*/ 1563338 h 1921832"/>
              <a:gd name="connsiteX34" fmla="*/ 1528762 w 1545993"/>
              <a:gd name="connsiteY34" fmla="*/ 1596675 h 1921832"/>
              <a:gd name="connsiteX35" fmla="*/ 1509712 w 1545993"/>
              <a:gd name="connsiteY35" fmla="*/ 1610963 h 1921832"/>
              <a:gd name="connsiteX36" fmla="*/ 1495425 w 1545993"/>
              <a:gd name="connsiteY36" fmla="*/ 1625250 h 1921832"/>
              <a:gd name="connsiteX37" fmla="*/ 1485900 w 1545993"/>
              <a:gd name="connsiteY37" fmla="*/ 1653825 h 1921832"/>
              <a:gd name="connsiteX38" fmla="*/ 1476375 w 1545993"/>
              <a:gd name="connsiteY38" fmla="*/ 1734788 h 1921832"/>
              <a:gd name="connsiteX39" fmla="*/ 1471612 w 1545993"/>
              <a:gd name="connsiteY39" fmla="*/ 1753838 h 1921832"/>
              <a:gd name="connsiteX40" fmla="*/ 1466850 w 1545993"/>
              <a:gd name="connsiteY40" fmla="*/ 1777650 h 1921832"/>
              <a:gd name="connsiteX41" fmla="*/ 1471612 w 1545993"/>
              <a:gd name="connsiteY41" fmla="*/ 1834800 h 1921832"/>
              <a:gd name="connsiteX42" fmla="*/ 1476375 w 1545993"/>
              <a:gd name="connsiteY42" fmla="*/ 1853850 h 1921832"/>
              <a:gd name="connsiteX43" fmla="*/ 1504950 w 1545993"/>
              <a:gd name="connsiteY43" fmla="*/ 1882425 h 1921832"/>
              <a:gd name="connsiteX44" fmla="*/ 1528762 w 1545993"/>
              <a:gd name="connsiteY44" fmla="*/ 1896713 h 1921832"/>
              <a:gd name="connsiteX45" fmla="*/ 1543050 w 1545993"/>
              <a:gd name="connsiteY45" fmla="*/ 1911000 h 1921832"/>
              <a:gd name="connsiteX46" fmla="*/ 1466850 w 1545993"/>
              <a:gd name="connsiteY46" fmla="*/ 1915763 h 1921832"/>
              <a:gd name="connsiteX47" fmla="*/ 1385887 w 1545993"/>
              <a:gd name="connsiteY47" fmla="*/ 1901475 h 1921832"/>
              <a:gd name="connsiteX48" fmla="*/ 1347787 w 1545993"/>
              <a:gd name="connsiteY48" fmla="*/ 1891950 h 1921832"/>
              <a:gd name="connsiteX49" fmla="*/ 1314450 w 1545993"/>
              <a:gd name="connsiteY49" fmla="*/ 1882425 h 1921832"/>
              <a:gd name="connsiteX50" fmla="*/ 1266825 w 1545993"/>
              <a:gd name="connsiteY50" fmla="*/ 1872900 h 1921832"/>
              <a:gd name="connsiteX51" fmla="*/ 1200150 w 1545993"/>
              <a:gd name="connsiteY51" fmla="*/ 1853850 h 1921832"/>
              <a:gd name="connsiteX52" fmla="*/ 1185862 w 1545993"/>
              <a:gd name="connsiteY52" fmla="*/ 1844325 h 1921832"/>
              <a:gd name="connsiteX53" fmla="*/ 1147762 w 1545993"/>
              <a:gd name="connsiteY53" fmla="*/ 1834800 h 1921832"/>
              <a:gd name="connsiteX54" fmla="*/ 1095375 w 1545993"/>
              <a:gd name="connsiteY54" fmla="*/ 1820513 h 1921832"/>
              <a:gd name="connsiteX55" fmla="*/ 1047750 w 1545993"/>
              <a:gd name="connsiteY55" fmla="*/ 1801463 h 1921832"/>
              <a:gd name="connsiteX56" fmla="*/ 1023937 w 1545993"/>
              <a:gd name="connsiteY56" fmla="*/ 1791938 h 1921832"/>
              <a:gd name="connsiteX57" fmla="*/ 981075 w 1545993"/>
              <a:gd name="connsiteY57" fmla="*/ 1787175 h 1921832"/>
              <a:gd name="connsiteX58" fmla="*/ 957262 w 1545993"/>
              <a:gd name="connsiteY58" fmla="*/ 1782413 h 1921832"/>
              <a:gd name="connsiteX59" fmla="*/ 866775 w 1545993"/>
              <a:gd name="connsiteY59" fmla="*/ 1772888 h 1921832"/>
              <a:gd name="connsiteX60" fmla="*/ 790575 w 1545993"/>
              <a:gd name="connsiteY60" fmla="*/ 1763363 h 1921832"/>
              <a:gd name="connsiteX61" fmla="*/ 766762 w 1545993"/>
              <a:gd name="connsiteY61" fmla="*/ 1758600 h 1921832"/>
              <a:gd name="connsiteX62" fmla="*/ 733425 w 1545993"/>
              <a:gd name="connsiteY62" fmla="*/ 1753838 h 1921832"/>
              <a:gd name="connsiteX63" fmla="*/ 552450 w 1545993"/>
              <a:gd name="connsiteY63" fmla="*/ 1739550 h 1921832"/>
              <a:gd name="connsiteX64" fmla="*/ 576262 w 1545993"/>
              <a:gd name="connsiteY64" fmla="*/ 1710975 h 1921832"/>
              <a:gd name="connsiteX65" fmla="*/ 590550 w 1545993"/>
              <a:gd name="connsiteY65" fmla="*/ 1701450 h 1921832"/>
              <a:gd name="connsiteX66" fmla="*/ 600075 w 1545993"/>
              <a:gd name="connsiteY66" fmla="*/ 1682400 h 1921832"/>
              <a:gd name="connsiteX67" fmla="*/ 604837 w 1545993"/>
              <a:gd name="connsiteY67" fmla="*/ 1658588 h 1921832"/>
              <a:gd name="connsiteX68" fmla="*/ 628650 w 1545993"/>
              <a:gd name="connsiteY68" fmla="*/ 1653825 h 1921832"/>
              <a:gd name="connsiteX69" fmla="*/ 671512 w 1545993"/>
              <a:gd name="connsiteY69" fmla="*/ 1658588 h 1921832"/>
              <a:gd name="connsiteX70" fmla="*/ 690562 w 1545993"/>
              <a:gd name="connsiteY70" fmla="*/ 1663350 h 1921832"/>
              <a:gd name="connsiteX71" fmla="*/ 723900 w 1545993"/>
              <a:gd name="connsiteY71" fmla="*/ 1668113 h 1921832"/>
              <a:gd name="connsiteX72" fmla="*/ 766762 w 1545993"/>
              <a:gd name="connsiteY72" fmla="*/ 1663350 h 1921832"/>
              <a:gd name="connsiteX73" fmla="*/ 752475 w 1545993"/>
              <a:gd name="connsiteY73" fmla="*/ 1649063 h 1921832"/>
              <a:gd name="connsiteX74" fmla="*/ 700087 w 1545993"/>
              <a:gd name="connsiteY74" fmla="*/ 1634775 h 1921832"/>
              <a:gd name="connsiteX75" fmla="*/ 681037 w 1545993"/>
              <a:gd name="connsiteY75" fmla="*/ 1625250 h 1921832"/>
              <a:gd name="connsiteX76" fmla="*/ 657225 w 1545993"/>
              <a:gd name="connsiteY76" fmla="*/ 1615725 h 1921832"/>
              <a:gd name="connsiteX77" fmla="*/ 614362 w 1545993"/>
              <a:gd name="connsiteY77" fmla="*/ 1582388 h 1921832"/>
              <a:gd name="connsiteX78" fmla="*/ 604837 w 1545993"/>
              <a:gd name="connsiteY78" fmla="*/ 1568100 h 1921832"/>
              <a:gd name="connsiteX79" fmla="*/ 609600 w 1545993"/>
              <a:gd name="connsiteY79" fmla="*/ 1530000 h 1921832"/>
              <a:gd name="connsiteX80" fmla="*/ 666750 w 1545993"/>
              <a:gd name="connsiteY80" fmla="*/ 1525238 h 1921832"/>
              <a:gd name="connsiteX81" fmla="*/ 633412 w 1545993"/>
              <a:gd name="connsiteY81" fmla="*/ 1491900 h 1921832"/>
              <a:gd name="connsiteX82" fmla="*/ 671512 w 1545993"/>
              <a:gd name="connsiteY82" fmla="*/ 1472850 h 1921832"/>
              <a:gd name="connsiteX83" fmla="*/ 690562 w 1545993"/>
              <a:gd name="connsiteY83" fmla="*/ 1468088 h 1921832"/>
              <a:gd name="connsiteX84" fmla="*/ 728662 w 1545993"/>
              <a:gd name="connsiteY84" fmla="*/ 1444275 h 1921832"/>
              <a:gd name="connsiteX85" fmla="*/ 738187 w 1545993"/>
              <a:gd name="connsiteY85" fmla="*/ 1429988 h 1921832"/>
              <a:gd name="connsiteX86" fmla="*/ 742950 w 1545993"/>
              <a:gd name="connsiteY86" fmla="*/ 1410938 h 1921832"/>
              <a:gd name="connsiteX87" fmla="*/ 728662 w 1545993"/>
              <a:gd name="connsiteY87" fmla="*/ 1368075 h 1921832"/>
              <a:gd name="connsiteX88" fmla="*/ 742950 w 1545993"/>
              <a:gd name="connsiteY88" fmla="*/ 1349025 h 1921832"/>
              <a:gd name="connsiteX89" fmla="*/ 762000 w 1545993"/>
              <a:gd name="connsiteY89" fmla="*/ 1339500 h 1921832"/>
              <a:gd name="connsiteX90" fmla="*/ 795337 w 1545993"/>
              <a:gd name="connsiteY90" fmla="*/ 1310925 h 1921832"/>
              <a:gd name="connsiteX91" fmla="*/ 795337 w 1545993"/>
              <a:gd name="connsiteY91" fmla="*/ 1277588 h 1921832"/>
              <a:gd name="connsiteX92" fmla="*/ 766762 w 1545993"/>
              <a:gd name="connsiteY92" fmla="*/ 1272825 h 1921832"/>
              <a:gd name="connsiteX93" fmla="*/ 695325 w 1545993"/>
              <a:gd name="connsiteY93" fmla="*/ 1291875 h 1921832"/>
              <a:gd name="connsiteX94" fmla="*/ 671512 w 1545993"/>
              <a:gd name="connsiteY94" fmla="*/ 1339500 h 1921832"/>
              <a:gd name="connsiteX95" fmla="*/ 666750 w 1545993"/>
              <a:gd name="connsiteY95" fmla="*/ 1363313 h 1921832"/>
              <a:gd name="connsiteX96" fmla="*/ 657225 w 1545993"/>
              <a:gd name="connsiteY96" fmla="*/ 1382363 h 1921832"/>
              <a:gd name="connsiteX97" fmla="*/ 652462 w 1545993"/>
              <a:gd name="connsiteY97" fmla="*/ 1396650 h 1921832"/>
              <a:gd name="connsiteX98" fmla="*/ 647700 w 1545993"/>
              <a:gd name="connsiteY98" fmla="*/ 1425225 h 1921832"/>
              <a:gd name="connsiteX99" fmla="*/ 614362 w 1545993"/>
              <a:gd name="connsiteY99" fmla="*/ 1396650 h 1921832"/>
              <a:gd name="connsiteX100" fmla="*/ 595312 w 1545993"/>
              <a:gd name="connsiteY100" fmla="*/ 1406175 h 1921832"/>
              <a:gd name="connsiteX101" fmla="*/ 581025 w 1545993"/>
              <a:gd name="connsiteY101" fmla="*/ 1434750 h 1921832"/>
              <a:gd name="connsiteX102" fmla="*/ 557212 w 1545993"/>
              <a:gd name="connsiteY102" fmla="*/ 1525238 h 1921832"/>
              <a:gd name="connsiteX103" fmla="*/ 542925 w 1545993"/>
              <a:gd name="connsiteY103" fmla="*/ 1530000 h 1921832"/>
              <a:gd name="connsiteX104" fmla="*/ 514350 w 1545993"/>
              <a:gd name="connsiteY104" fmla="*/ 1544288 h 1921832"/>
              <a:gd name="connsiteX105" fmla="*/ 500062 w 1545993"/>
              <a:gd name="connsiteY105" fmla="*/ 1553813 h 1921832"/>
              <a:gd name="connsiteX106" fmla="*/ 476250 w 1545993"/>
              <a:gd name="connsiteY106" fmla="*/ 1558575 h 1921832"/>
              <a:gd name="connsiteX107" fmla="*/ 476250 w 1545993"/>
              <a:gd name="connsiteY107" fmla="*/ 1510950 h 1921832"/>
              <a:gd name="connsiteX108" fmla="*/ 509587 w 1545993"/>
              <a:gd name="connsiteY108" fmla="*/ 1453800 h 1921832"/>
              <a:gd name="connsiteX109" fmla="*/ 523875 w 1545993"/>
              <a:gd name="connsiteY109" fmla="*/ 1420463 h 1921832"/>
              <a:gd name="connsiteX110" fmla="*/ 533400 w 1545993"/>
              <a:gd name="connsiteY110" fmla="*/ 1391888 h 1921832"/>
              <a:gd name="connsiteX111" fmla="*/ 538162 w 1545993"/>
              <a:gd name="connsiteY111" fmla="*/ 1368075 h 1921832"/>
              <a:gd name="connsiteX112" fmla="*/ 547687 w 1545993"/>
              <a:gd name="connsiteY112" fmla="*/ 1334738 h 1921832"/>
              <a:gd name="connsiteX113" fmla="*/ 557212 w 1545993"/>
              <a:gd name="connsiteY113" fmla="*/ 1272825 h 1921832"/>
              <a:gd name="connsiteX114" fmla="*/ 571500 w 1545993"/>
              <a:gd name="connsiteY114" fmla="*/ 1258538 h 1921832"/>
              <a:gd name="connsiteX115" fmla="*/ 600075 w 1545993"/>
              <a:gd name="connsiteY115" fmla="*/ 1234725 h 1921832"/>
              <a:gd name="connsiteX116" fmla="*/ 671512 w 1545993"/>
              <a:gd name="connsiteY116" fmla="*/ 1239488 h 1921832"/>
              <a:gd name="connsiteX117" fmla="*/ 657225 w 1545993"/>
              <a:gd name="connsiteY117" fmla="*/ 1225200 h 1921832"/>
              <a:gd name="connsiteX118" fmla="*/ 623887 w 1545993"/>
              <a:gd name="connsiteY118" fmla="*/ 1215675 h 1921832"/>
              <a:gd name="connsiteX119" fmla="*/ 600075 w 1545993"/>
              <a:gd name="connsiteY119" fmla="*/ 1182338 h 1921832"/>
              <a:gd name="connsiteX120" fmla="*/ 609600 w 1545993"/>
              <a:gd name="connsiteY120" fmla="*/ 1168050 h 1921832"/>
              <a:gd name="connsiteX121" fmla="*/ 642937 w 1545993"/>
              <a:gd name="connsiteY121" fmla="*/ 1177575 h 1921832"/>
              <a:gd name="connsiteX122" fmla="*/ 657225 w 1545993"/>
              <a:gd name="connsiteY122" fmla="*/ 1187100 h 1921832"/>
              <a:gd name="connsiteX123" fmla="*/ 690562 w 1545993"/>
              <a:gd name="connsiteY123" fmla="*/ 1144238 h 1921832"/>
              <a:gd name="connsiteX124" fmla="*/ 714375 w 1545993"/>
              <a:gd name="connsiteY124" fmla="*/ 1129950 h 1921832"/>
              <a:gd name="connsiteX125" fmla="*/ 733425 w 1545993"/>
              <a:gd name="connsiteY125" fmla="*/ 1120425 h 1921832"/>
              <a:gd name="connsiteX126" fmla="*/ 738187 w 1545993"/>
              <a:gd name="connsiteY126" fmla="*/ 1101375 h 1921832"/>
              <a:gd name="connsiteX127" fmla="*/ 752475 w 1545993"/>
              <a:gd name="connsiteY127" fmla="*/ 1087088 h 1921832"/>
              <a:gd name="connsiteX128" fmla="*/ 733425 w 1545993"/>
              <a:gd name="connsiteY128" fmla="*/ 1072800 h 1921832"/>
              <a:gd name="connsiteX129" fmla="*/ 685800 w 1545993"/>
              <a:gd name="connsiteY129" fmla="*/ 1053750 h 1921832"/>
              <a:gd name="connsiteX130" fmla="*/ 671512 w 1545993"/>
              <a:gd name="connsiteY130" fmla="*/ 1039463 h 1921832"/>
              <a:gd name="connsiteX131" fmla="*/ 628650 w 1545993"/>
              <a:gd name="connsiteY131" fmla="*/ 1044225 h 1921832"/>
              <a:gd name="connsiteX132" fmla="*/ 600075 w 1545993"/>
              <a:gd name="connsiteY132" fmla="*/ 1087088 h 1921832"/>
              <a:gd name="connsiteX133" fmla="*/ 590550 w 1545993"/>
              <a:gd name="connsiteY133" fmla="*/ 1134713 h 1921832"/>
              <a:gd name="connsiteX134" fmla="*/ 571500 w 1545993"/>
              <a:gd name="connsiteY134" fmla="*/ 1129950 h 1921832"/>
              <a:gd name="connsiteX135" fmla="*/ 538162 w 1545993"/>
              <a:gd name="connsiteY135" fmla="*/ 1106138 h 1921832"/>
              <a:gd name="connsiteX136" fmla="*/ 514350 w 1545993"/>
              <a:gd name="connsiteY136" fmla="*/ 1115663 h 1921832"/>
              <a:gd name="connsiteX137" fmla="*/ 509587 w 1545993"/>
              <a:gd name="connsiteY137" fmla="*/ 1129950 h 1921832"/>
              <a:gd name="connsiteX138" fmla="*/ 490537 w 1545993"/>
              <a:gd name="connsiteY138" fmla="*/ 1134713 h 1921832"/>
              <a:gd name="connsiteX139" fmla="*/ 457200 w 1545993"/>
              <a:gd name="connsiteY139" fmla="*/ 1139475 h 1921832"/>
              <a:gd name="connsiteX140" fmla="*/ 438150 w 1545993"/>
              <a:gd name="connsiteY140" fmla="*/ 1149000 h 1921832"/>
              <a:gd name="connsiteX141" fmla="*/ 404812 w 1545993"/>
              <a:gd name="connsiteY141" fmla="*/ 1187100 h 1921832"/>
              <a:gd name="connsiteX142" fmla="*/ 400050 w 1545993"/>
              <a:gd name="connsiteY142" fmla="*/ 1201388 h 1921832"/>
              <a:gd name="connsiteX143" fmla="*/ 376237 w 1545993"/>
              <a:gd name="connsiteY143" fmla="*/ 1239488 h 1921832"/>
              <a:gd name="connsiteX144" fmla="*/ 357187 w 1545993"/>
              <a:gd name="connsiteY144" fmla="*/ 1244250 h 1921832"/>
              <a:gd name="connsiteX145" fmla="*/ 342900 w 1545993"/>
              <a:gd name="connsiteY145" fmla="*/ 1239488 h 1921832"/>
              <a:gd name="connsiteX146" fmla="*/ 309562 w 1545993"/>
              <a:gd name="connsiteY146" fmla="*/ 1220438 h 1921832"/>
              <a:gd name="connsiteX147" fmla="*/ 314325 w 1545993"/>
              <a:gd name="connsiteY147" fmla="*/ 1187100 h 1921832"/>
              <a:gd name="connsiteX148" fmla="*/ 347662 w 1545993"/>
              <a:gd name="connsiteY148" fmla="*/ 1163288 h 1921832"/>
              <a:gd name="connsiteX149" fmla="*/ 366712 w 1545993"/>
              <a:gd name="connsiteY149" fmla="*/ 1139475 h 1921832"/>
              <a:gd name="connsiteX150" fmla="*/ 381000 w 1545993"/>
              <a:gd name="connsiteY150" fmla="*/ 1106138 h 1921832"/>
              <a:gd name="connsiteX151" fmla="*/ 390525 w 1545993"/>
              <a:gd name="connsiteY151" fmla="*/ 1091850 h 1921832"/>
              <a:gd name="connsiteX152" fmla="*/ 404812 w 1545993"/>
              <a:gd name="connsiteY152" fmla="*/ 1082325 h 1921832"/>
              <a:gd name="connsiteX153" fmla="*/ 409575 w 1545993"/>
              <a:gd name="connsiteY153" fmla="*/ 1068038 h 1921832"/>
              <a:gd name="connsiteX154" fmla="*/ 347662 w 1545993"/>
              <a:gd name="connsiteY154" fmla="*/ 1048988 h 1921832"/>
              <a:gd name="connsiteX155" fmla="*/ 333375 w 1545993"/>
              <a:gd name="connsiteY155" fmla="*/ 1034700 h 1921832"/>
              <a:gd name="connsiteX156" fmla="*/ 314325 w 1545993"/>
              <a:gd name="connsiteY156" fmla="*/ 1010888 h 1921832"/>
              <a:gd name="connsiteX157" fmla="*/ 300037 w 1545993"/>
              <a:gd name="connsiteY157" fmla="*/ 1015650 h 1921832"/>
              <a:gd name="connsiteX158" fmla="*/ 295275 w 1545993"/>
              <a:gd name="connsiteY158" fmla="*/ 1048988 h 1921832"/>
              <a:gd name="connsiteX159" fmla="*/ 285750 w 1545993"/>
              <a:gd name="connsiteY159" fmla="*/ 1072800 h 1921832"/>
              <a:gd name="connsiteX160" fmla="*/ 295275 w 1545993"/>
              <a:gd name="connsiteY160" fmla="*/ 1096613 h 1921832"/>
              <a:gd name="connsiteX161" fmla="*/ 266700 w 1545993"/>
              <a:gd name="connsiteY161" fmla="*/ 1101375 h 1921832"/>
              <a:gd name="connsiteX162" fmla="*/ 285750 w 1545993"/>
              <a:gd name="connsiteY162" fmla="*/ 1134713 h 1921832"/>
              <a:gd name="connsiteX163" fmla="*/ 280987 w 1545993"/>
              <a:gd name="connsiteY163" fmla="*/ 1172813 h 1921832"/>
              <a:gd name="connsiteX164" fmla="*/ 252412 w 1545993"/>
              <a:gd name="connsiteY164" fmla="*/ 1191863 h 1921832"/>
              <a:gd name="connsiteX165" fmla="*/ 242887 w 1545993"/>
              <a:gd name="connsiteY165" fmla="*/ 1206150 h 1921832"/>
              <a:gd name="connsiteX166" fmla="*/ 219075 w 1545993"/>
              <a:gd name="connsiteY166" fmla="*/ 1210913 h 1921832"/>
              <a:gd name="connsiteX167" fmla="*/ 204787 w 1545993"/>
              <a:gd name="connsiteY167" fmla="*/ 1215675 h 1921832"/>
              <a:gd name="connsiteX168" fmla="*/ 185737 w 1545993"/>
              <a:gd name="connsiteY168" fmla="*/ 1220438 h 1921832"/>
              <a:gd name="connsiteX169" fmla="*/ 152400 w 1545993"/>
              <a:gd name="connsiteY169" fmla="*/ 1215675 h 1921832"/>
              <a:gd name="connsiteX170" fmla="*/ 119062 w 1545993"/>
              <a:gd name="connsiteY170" fmla="*/ 1201388 h 1921832"/>
              <a:gd name="connsiteX171" fmla="*/ 104775 w 1545993"/>
              <a:gd name="connsiteY171" fmla="*/ 1196625 h 1921832"/>
              <a:gd name="connsiteX172" fmla="*/ 90487 w 1545993"/>
              <a:gd name="connsiteY172" fmla="*/ 1182338 h 1921832"/>
              <a:gd name="connsiteX173" fmla="*/ 47625 w 1545993"/>
              <a:gd name="connsiteY173" fmla="*/ 1158525 h 1921832"/>
              <a:gd name="connsiteX174" fmla="*/ 14287 w 1545993"/>
              <a:gd name="connsiteY174" fmla="*/ 1149000 h 1921832"/>
              <a:gd name="connsiteX175" fmla="*/ 0 w 1545993"/>
              <a:gd name="connsiteY175" fmla="*/ 1139475 h 1921832"/>
              <a:gd name="connsiteX176" fmla="*/ 9525 w 1545993"/>
              <a:gd name="connsiteY176" fmla="*/ 1115663 h 1921832"/>
              <a:gd name="connsiteX177" fmla="*/ 38100 w 1545993"/>
              <a:gd name="connsiteY177" fmla="*/ 1077563 h 1921832"/>
              <a:gd name="connsiteX178" fmla="*/ 33337 w 1545993"/>
              <a:gd name="connsiteY178" fmla="*/ 1039463 h 1921832"/>
              <a:gd name="connsiteX179" fmla="*/ 9525 w 1545993"/>
              <a:gd name="connsiteY179" fmla="*/ 1001363 h 1921832"/>
              <a:gd name="connsiteX180" fmla="*/ 9525 w 1545993"/>
              <a:gd name="connsiteY180" fmla="*/ 968025 h 1921832"/>
              <a:gd name="connsiteX181" fmla="*/ 28575 w 1545993"/>
              <a:gd name="connsiteY181" fmla="*/ 953738 h 1921832"/>
              <a:gd name="connsiteX182" fmla="*/ 52387 w 1545993"/>
              <a:gd name="connsiteY182" fmla="*/ 920400 h 1921832"/>
              <a:gd name="connsiteX183" fmla="*/ 47625 w 1545993"/>
              <a:gd name="connsiteY183" fmla="*/ 863250 h 1921832"/>
              <a:gd name="connsiteX184" fmla="*/ 104775 w 1545993"/>
              <a:gd name="connsiteY184" fmla="*/ 815625 h 1921832"/>
              <a:gd name="connsiteX185" fmla="*/ 123825 w 1545993"/>
              <a:gd name="connsiteY185" fmla="*/ 801338 h 1921832"/>
              <a:gd name="connsiteX186" fmla="*/ 142875 w 1545993"/>
              <a:gd name="connsiteY186" fmla="*/ 796575 h 1921832"/>
              <a:gd name="connsiteX187" fmla="*/ 157162 w 1545993"/>
              <a:gd name="connsiteY187" fmla="*/ 791813 h 1921832"/>
              <a:gd name="connsiteX188" fmla="*/ 176212 w 1545993"/>
              <a:gd name="connsiteY188" fmla="*/ 787050 h 1921832"/>
              <a:gd name="connsiteX189" fmla="*/ 266700 w 1545993"/>
              <a:gd name="connsiteY189" fmla="*/ 758475 h 1921832"/>
              <a:gd name="connsiteX190" fmla="*/ 280987 w 1545993"/>
              <a:gd name="connsiteY190" fmla="*/ 744188 h 1921832"/>
              <a:gd name="connsiteX191" fmla="*/ 333375 w 1545993"/>
              <a:gd name="connsiteY191" fmla="*/ 706088 h 1921832"/>
              <a:gd name="connsiteX192" fmla="*/ 423862 w 1545993"/>
              <a:gd name="connsiteY192" fmla="*/ 710850 h 1921832"/>
              <a:gd name="connsiteX193" fmla="*/ 447675 w 1545993"/>
              <a:gd name="connsiteY193" fmla="*/ 715613 h 1921832"/>
              <a:gd name="connsiteX194" fmla="*/ 461962 w 1545993"/>
              <a:gd name="connsiteY194" fmla="*/ 706088 h 1921832"/>
              <a:gd name="connsiteX195" fmla="*/ 495300 w 1545993"/>
              <a:gd name="connsiteY195" fmla="*/ 667988 h 1921832"/>
              <a:gd name="connsiteX196" fmla="*/ 504825 w 1545993"/>
              <a:gd name="connsiteY196" fmla="*/ 644175 h 1921832"/>
              <a:gd name="connsiteX197" fmla="*/ 509587 w 1545993"/>
              <a:gd name="connsiteY197" fmla="*/ 596550 h 1921832"/>
              <a:gd name="connsiteX198" fmla="*/ 533400 w 1545993"/>
              <a:gd name="connsiteY198" fmla="*/ 582263 h 1921832"/>
              <a:gd name="connsiteX199" fmla="*/ 576262 w 1545993"/>
              <a:gd name="connsiteY199" fmla="*/ 563213 h 1921832"/>
              <a:gd name="connsiteX200" fmla="*/ 609600 w 1545993"/>
              <a:gd name="connsiteY200" fmla="*/ 558450 h 1921832"/>
              <a:gd name="connsiteX201" fmla="*/ 628650 w 1545993"/>
              <a:gd name="connsiteY201" fmla="*/ 544163 h 1921832"/>
              <a:gd name="connsiteX202" fmla="*/ 652462 w 1545993"/>
              <a:gd name="connsiteY202" fmla="*/ 529875 h 1921832"/>
              <a:gd name="connsiteX203" fmla="*/ 666750 w 1545993"/>
              <a:gd name="connsiteY203" fmla="*/ 515588 h 1921832"/>
              <a:gd name="connsiteX204" fmla="*/ 695325 w 1545993"/>
              <a:gd name="connsiteY204" fmla="*/ 477488 h 1921832"/>
              <a:gd name="connsiteX205" fmla="*/ 714375 w 1545993"/>
              <a:gd name="connsiteY205" fmla="*/ 444150 h 1921832"/>
              <a:gd name="connsiteX206" fmla="*/ 723900 w 1545993"/>
              <a:gd name="connsiteY206" fmla="*/ 401288 h 1921832"/>
              <a:gd name="connsiteX207" fmla="*/ 733425 w 1545993"/>
              <a:gd name="connsiteY207" fmla="*/ 387000 h 1921832"/>
              <a:gd name="connsiteX208" fmla="*/ 742950 w 1545993"/>
              <a:gd name="connsiteY208" fmla="*/ 286988 h 1921832"/>
              <a:gd name="connsiteX209" fmla="*/ 752475 w 1545993"/>
              <a:gd name="connsiteY209" fmla="*/ 220313 h 1921832"/>
              <a:gd name="connsiteX210" fmla="*/ 785812 w 1545993"/>
              <a:gd name="connsiteY210" fmla="*/ 172688 h 1921832"/>
              <a:gd name="connsiteX211" fmla="*/ 795337 w 1545993"/>
              <a:gd name="connsiteY211" fmla="*/ 158400 h 1921832"/>
              <a:gd name="connsiteX212" fmla="*/ 823912 w 1545993"/>
              <a:gd name="connsiteY212" fmla="*/ 115538 h 1921832"/>
              <a:gd name="connsiteX213" fmla="*/ 838200 w 1545993"/>
              <a:gd name="connsiteY213" fmla="*/ 110775 h 1921832"/>
              <a:gd name="connsiteX214" fmla="*/ 862012 w 1545993"/>
              <a:gd name="connsiteY214" fmla="*/ 120300 h 1921832"/>
              <a:gd name="connsiteX215" fmla="*/ 876300 w 1545993"/>
              <a:gd name="connsiteY215" fmla="*/ 129825 h 1921832"/>
              <a:gd name="connsiteX216" fmla="*/ 895350 w 1545993"/>
              <a:gd name="connsiteY216" fmla="*/ 120300 h 1921832"/>
              <a:gd name="connsiteX217" fmla="*/ 928687 w 1545993"/>
              <a:gd name="connsiteY217" fmla="*/ 82200 h 1921832"/>
              <a:gd name="connsiteX218" fmla="*/ 942975 w 1545993"/>
              <a:gd name="connsiteY218" fmla="*/ 67913 h 1921832"/>
              <a:gd name="connsiteX219" fmla="*/ 952500 w 1545993"/>
              <a:gd name="connsiteY219" fmla="*/ 48863 h 1921832"/>
              <a:gd name="connsiteX220" fmla="*/ 971550 w 1545993"/>
              <a:gd name="connsiteY220" fmla="*/ 10763 h 1921832"/>
              <a:gd name="connsiteX221" fmla="*/ 971550 w 1545993"/>
              <a:gd name="connsiteY221" fmla="*/ 6000 h 1921832"/>
              <a:gd name="connsiteX0" fmla="*/ 971550 w 1545993"/>
              <a:gd name="connsiteY0" fmla="*/ 6000 h 1921832"/>
              <a:gd name="connsiteX1" fmla="*/ 990599 w 1545993"/>
              <a:gd name="connsiteY1" fmla="*/ 86963 h 1921832"/>
              <a:gd name="connsiteX2" fmla="*/ 1023937 w 1545993"/>
              <a:gd name="connsiteY2" fmla="*/ 277463 h 1921832"/>
              <a:gd name="connsiteX3" fmla="*/ 1050131 w 1545993"/>
              <a:gd name="connsiteY3" fmla="*/ 336994 h 1921832"/>
              <a:gd name="connsiteX4" fmla="*/ 1114425 w 1545993"/>
              <a:gd name="connsiteY4" fmla="*/ 437006 h 1921832"/>
              <a:gd name="connsiteX5" fmla="*/ 1195387 w 1545993"/>
              <a:gd name="connsiteY5" fmla="*/ 544163 h 1921832"/>
              <a:gd name="connsiteX6" fmla="*/ 1228725 w 1545993"/>
              <a:gd name="connsiteY6" fmla="*/ 582263 h 1921832"/>
              <a:gd name="connsiteX7" fmla="*/ 1200150 w 1545993"/>
              <a:gd name="connsiteY7" fmla="*/ 620363 h 1921832"/>
              <a:gd name="connsiteX8" fmla="*/ 1200150 w 1545993"/>
              <a:gd name="connsiteY8" fmla="*/ 665607 h 1921832"/>
              <a:gd name="connsiteX9" fmla="*/ 1233487 w 1545993"/>
              <a:gd name="connsiteY9" fmla="*/ 713232 h 1921832"/>
              <a:gd name="connsiteX10" fmla="*/ 1209675 w 1545993"/>
              <a:gd name="connsiteY10" fmla="*/ 758475 h 1921832"/>
              <a:gd name="connsiteX11" fmla="*/ 1200150 w 1545993"/>
              <a:gd name="connsiteY11" fmla="*/ 772763 h 1921832"/>
              <a:gd name="connsiteX12" fmla="*/ 1195387 w 1545993"/>
              <a:gd name="connsiteY12" fmla="*/ 787050 h 1921832"/>
              <a:gd name="connsiteX13" fmla="*/ 1181100 w 1545993"/>
              <a:gd name="connsiteY13" fmla="*/ 820388 h 1921832"/>
              <a:gd name="connsiteX14" fmla="*/ 1190625 w 1545993"/>
              <a:gd name="connsiteY14" fmla="*/ 844200 h 1921832"/>
              <a:gd name="connsiteX15" fmla="*/ 1228725 w 1545993"/>
              <a:gd name="connsiteY15" fmla="*/ 877538 h 1921832"/>
              <a:gd name="connsiteX16" fmla="*/ 1233487 w 1545993"/>
              <a:gd name="connsiteY16" fmla="*/ 1001363 h 1921832"/>
              <a:gd name="connsiteX17" fmla="*/ 1223962 w 1545993"/>
              <a:gd name="connsiteY17" fmla="*/ 1020413 h 1921832"/>
              <a:gd name="connsiteX18" fmla="*/ 1214437 w 1545993"/>
              <a:gd name="connsiteY18" fmla="*/ 1058513 h 1921832"/>
              <a:gd name="connsiteX19" fmla="*/ 1204912 w 1545993"/>
              <a:gd name="connsiteY19" fmla="*/ 1191863 h 1921832"/>
              <a:gd name="connsiteX20" fmla="*/ 1214437 w 1545993"/>
              <a:gd name="connsiteY20" fmla="*/ 1244250 h 1921832"/>
              <a:gd name="connsiteX21" fmla="*/ 1238250 w 1545993"/>
              <a:gd name="connsiteY21" fmla="*/ 1249013 h 1921832"/>
              <a:gd name="connsiteX22" fmla="*/ 1257300 w 1545993"/>
              <a:gd name="connsiteY22" fmla="*/ 1258538 h 1921832"/>
              <a:gd name="connsiteX23" fmla="*/ 1281112 w 1545993"/>
              <a:gd name="connsiteY23" fmla="*/ 1272825 h 1921832"/>
              <a:gd name="connsiteX24" fmla="*/ 1295400 w 1545993"/>
              <a:gd name="connsiteY24" fmla="*/ 1282350 h 1921832"/>
              <a:gd name="connsiteX25" fmla="*/ 1309687 w 1545993"/>
              <a:gd name="connsiteY25" fmla="*/ 1287113 h 1921832"/>
              <a:gd name="connsiteX26" fmla="*/ 1347787 w 1545993"/>
              <a:gd name="connsiteY26" fmla="*/ 1339500 h 1921832"/>
              <a:gd name="connsiteX27" fmla="*/ 1352550 w 1545993"/>
              <a:gd name="connsiteY27" fmla="*/ 1377600 h 1921832"/>
              <a:gd name="connsiteX28" fmla="*/ 1366837 w 1545993"/>
              <a:gd name="connsiteY28" fmla="*/ 1610963 h 1921832"/>
              <a:gd name="connsiteX29" fmla="*/ 1390650 w 1545993"/>
              <a:gd name="connsiteY29" fmla="*/ 1596675 h 1921832"/>
              <a:gd name="connsiteX30" fmla="*/ 1414462 w 1545993"/>
              <a:gd name="connsiteY30" fmla="*/ 1591913 h 1921832"/>
              <a:gd name="connsiteX31" fmla="*/ 1447800 w 1545993"/>
              <a:gd name="connsiteY31" fmla="*/ 1568100 h 1921832"/>
              <a:gd name="connsiteX32" fmla="*/ 1476375 w 1545993"/>
              <a:gd name="connsiteY32" fmla="*/ 1558575 h 1921832"/>
              <a:gd name="connsiteX33" fmla="*/ 1543050 w 1545993"/>
              <a:gd name="connsiteY33" fmla="*/ 1563338 h 1921832"/>
              <a:gd name="connsiteX34" fmla="*/ 1528762 w 1545993"/>
              <a:gd name="connsiteY34" fmla="*/ 1596675 h 1921832"/>
              <a:gd name="connsiteX35" fmla="*/ 1509712 w 1545993"/>
              <a:gd name="connsiteY35" fmla="*/ 1610963 h 1921832"/>
              <a:gd name="connsiteX36" fmla="*/ 1495425 w 1545993"/>
              <a:gd name="connsiteY36" fmla="*/ 1625250 h 1921832"/>
              <a:gd name="connsiteX37" fmla="*/ 1485900 w 1545993"/>
              <a:gd name="connsiteY37" fmla="*/ 1653825 h 1921832"/>
              <a:gd name="connsiteX38" fmla="*/ 1476375 w 1545993"/>
              <a:gd name="connsiteY38" fmla="*/ 1734788 h 1921832"/>
              <a:gd name="connsiteX39" fmla="*/ 1471612 w 1545993"/>
              <a:gd name="connsiteY39" fmla="*/ 1753838 h 1921832"/>
              <a:gd name="connsiteX40" fmla="*/ 1466850 w 1545993"/>
              <a:gd name="connsiteY40" fmla="*/ 1777650 h 1921832"/>
              <a:gd name="connsiteX41" fmla="*/ 1471612 w 1545993"/>
              <a:gd name="connsiteY41" fmla="*/ 1834800 h 1921832"/>
              <a:gd name="connsiteX42" fmla="*/ 1476375 w 1545993"/>
              <a:gd name="connsiteY42" fmla="*/ 1853850 h 1921832"/>
              <a:gd name="connsiteX43" fmla="*/ 1504950 w 1545993"/>
              <a:gd name="connsiteY43" fmla="*/ 1882425 h 1921832"/>
              <a:gd name="connsiteX44" fmla="*/ 1528762 w 1545993"/>
              <a:gd name="connsiteY44" fmla="*/ 1896713 h 1921832"/>
              <a:gd name="connsiteX45" fmla="*/ 1543050 w 1545993"/>
              <a:gd name="connsiteY45" fmla="*/ 1911000 h 1921832"/>
              <a:gd name="connsiteX46" fmla="*/ 1466850 w 1545993"/>
              <a:gd name="connsiteY46" fmla="*/ 1915763 h 1921832"/>
              <a:gd name="connsiteX47" fmla="*/ 1385887 w 1545993"/>
              <a:gd name="connsiteY47" fmla="*/ 1901475 h 1921832"/>
              <a:gd name="connsiteX48" fmla="*/ 1347787 w 1545993"/>
              <a:gd name="connsiteY48" fmla="*/ 1891950 h 1921832"/>
              <a:gd name="connsiteX49" fmla="*/ 1314450 w 1545993"/>
              <a:gd name="connsiteY49" fmla="*/ 1882425 h 1921832"/>
              <a:gd name="connsiteX50" fmla="*/ 1266825 w 1545993"/>
              <a:gd name="connsiteY50" fmla="*/ 1872900 h 1921832"/>
              <a:gd name="connsiteX51" fmla="*/ 1200150 w 1545993"/>
              <a:gd name="connsiteY51" fmla="*/ 1853850 h 1921832"/>
              <a:gd name="connsiteX52" fmla="*/ 1185862 w 1545993"/>
              <a:gd name="connsiteY52" fmla="*/ 1844325 h 1921832"/>
              <a:gd name="connsiteX53" fmla="*/ 1147762 w 1545993"/>
              <a:gd name="connsiteY53" fmla="*/ 1834800 h 1921832"/>
              <a:gd name="connsiteX54" fmla="*/ 1095375 w 1545993"/>
              <a:gd name="connsiteY54" fmla="*/ 1820513 h 1921832"/>
              <a:gd name="connsiteX55" fmla="*/ 1047750 w 1545993"/>
              <a:gd name="connsiteY55" fmla="*/ 1801463 h 1921832"/>
              <a:gd name="connsiteX56" fmla="*/ 1023937 w 1545993"/>
              <a:gd name="connsiteY56" fmla="*/ 1791938 h 1921832"/>
              <a:gd name="connsiteX57" fmla="*/ 981075 w 1545993"/>
              <a:gd name="connsiteY57" fmla="*/ 1787175 h 1921832"/>
              <a:gd name="connsiteX58" fmla="*/ 957262 w 1545993"/>
              <a:gd name="connsiteY58" fmla="*/ 1782413 h 1921832"/>
              <a:gd name="connsiteX59" fmla="*/ 866775 w 1545993"/>
              <a:gd name="connsiteY59" fmla="*/ 1772888 h 1921832"/>
              <a:gd name="connsiteX60" fmla="*/ 790575 w 1545993"/>
              <a:gd name="connsiteY60" fmla="*/ 1763363 h 1921832"/>
              <a:gd name="connsiteX61" fmla="*/ 766762 w 1545993"/>
              <a:gd name="connsiteY61" fmla="*/ 1758600 h 1921832"/>
              <a:gd name="connsiteX62" fmla="*/ 733425 w 1545993"/>
              <a:gd name="connsiteY62" fmla="*/ 1753838 h 1921832"/>
              <a:gd name="connsiteX63" fmla="*/ 552450 w 1545993"/>
              <a:gd name="connsiteY63" fmla="*/ 1739550 h 1921832"/>
              <a:gd name="connsiteX64" fmla="*/ 576262 w 1545993"/>
              <a:gd name="connsiteY64" fmla="*/ 1710975 h 1921832"/>
              <a:gd name="connsiteX65" fmla="*/ 590550 w 1545993"/>
              <a:gd name="connsiteY65" fmla="*/ 1701450 h 1921832"/>
              <a:gd name="connsiteX66" fmla="*/ 600075 w 1545993"/>
              <a:gd name="connsiteY66" fmla="*/ 1682400 h 1921832"/>
              <a:gd name="connsiteX67" fmla="*/ 604837 w 1545993"/>
              <a:gd name="connsiteY67" fmla="*/ 1658588 h 1921832"/>
              <a:gd name="connsiteX68" fmla="*/ 628650 w 1545993"/>
              <a:gd name="connsiteY68" fmla="*/ 1653825 h 1921832"/>
              <a:gd name="connsiteX69" fmla="*/ 671512 w 1545993"/>
              <a:gd name="connsiteY69" fmla="*/ 1658588 h 1921832"/>
              <a:gd name="connsiteX70" fmla="*/ 690562 w 1545993"/>
              <a:gd name="connsiteY70" fmla="*/ 1663350 h 1921832"/>
              <a:gd name="connsiteX71" fmla="*/ 723900 w 1545993"/>
              <a:gd name="connsiteY71" fmla="*/ 1668113 h 1921832"/>
              <a:gd name="connsiteX72" fmla="*/ 766762 w 1545993"/>
              <a:gd name="connsiteY72" fmla="*/ 1663350 h 1921832"/>
              <a:gd name="connsiteX73" fmla="*/ 752475 w 1545993"/>
              <a:gd name="connsiteY73" fmla="*/ 1649063 h 1921832"/>
              <a:gd name="connsiteX74" fmla="*/ 700087 w 1545993"/>
              <a:gd name="connsiteY74" fmla="*/ 1634775 h 1921832"/>
              <a:gd name="connsiteX75" fmla="*/ 681037 w 1545993"/>
              <a:gd name="connsiteY75" fmla="*/ 1625250 h 1921832"/>
              <a:gd name="connsiteX76" fmla="*/ 657225 w 1545993"/>
              <a:gd name="connsiteY76" fmla="*/ 1615725 h 1921832"/>
              <a:gd name="connsiteX77" fmla="*/ 614362 w 1545993"/>
              <a:gd name="connsiteY77" fmla="*/ 1582388 h 1921832"/>
              <a:gd name="connsiteX78" fmla="*/ 604837 w 1545993"/>
              <a:gd name="connsiteY78" fmla="*/ 1568100 h 1921832"/>
              <a:gd name="connsiteX79" fmla="*/ 609600 w 1545993"/>
              <a:gd name="connsiteY79" fmla="*/ 1530000 h 1921832"/>
              <a:gd name="connsiteX80" fmla="*/ 666750 w 1545993"/>
              <a:gd name="connsiteY80" fmla="*/ 1525238 h 1921832"/>
              <a:gd name="connsiteX81" fmla="*/ 633412 w 1545993"/>
              <a:gd name="connsiteY81" fmla="*/ 1491900 h 1921832"/>
              <a:gd name="connsiteX82" fmla="*/ 671512 w 1545993"/>
              <a:gd name="connsiteY82" fmla="*/ 1472850 h 1921832"/>
              <a:gd name="connsiteX83" fmla="*/ 690562 w 1545993"/>
              <a:gd name="connsiteY83" fmla="*/ 1468088 h 1921832"/>
              <a:gd name="connsiteX84" fmla="*/ 728662 w 1545993"/>
              <a:gd name="connsiteY84" fmla="*/ 1444275 h 1921832"/>
              <a:gd name="connsiteX85" fmla="*/ 738187 w 1545993"/>
              <a:gd name="connsiteY85" fmla="*/ 1429988 h 1921832"/>
              <a:gd name="connsiteX86" fmla="*/ 742950 w 1545993"/>
              <a:gd name="connsiteY86" fmla="*/ 1410938 h 1921832"/>
              <a:gd name="connsiteX87" fmla="*/ 728662 w 1545993"/>
              <a:gd name="connsiteY87" fmla="*/ 1368075 h 1921832"/>
              <a:gd name="connsiteX88" fmla="*/ 742950 w 1545993"/>
              <a:gd name="connsiteY88" fmla="*/ 1349025 h 1921832"/>
              <a:gd name="connsiteX89" fmla="*/ 762000 w 1545993"/>
              <a:gd name="connsiteY89" fmla="*/ 1339500 h 1921832"/>
              <a:gd name="connsiteX90" fmla="*/ 795337 w 1545993"/>
              <a:gd name="connsiteY90" fmla="*/ 1310925 h 1921832"/>
              <a:gd name="connsiteX91" fmla="*/ 795337 w 1545993"/>
              <a:gd name="connsiteY91" fmla="*/ 1277588 h 1921832"/>
              <a:gd name="connsiteX92" fmla="*/ 766762 w 1545993"/>
              <a:gd name="connsiteY92" fmla="*/ 1272825 h 1921832"/>
              <a:gd name="connsiteX93" fmla="*/ 695325 w 1545993"/>
              <a:gd name="connsiteY93" fmla="*/ 1291875 h 1921832"/>
              <a:gd name="connsiteX94" fmla="*/ 671512 w 1545993"/>
              <a:gd name="connsiteY94" fmla="*/ 1339500 h 1921832"/>
              <a:gd name="connsiteX95" fmla="*/ 666750 w 1545993"/>
              <a:gd name="connsiteY95" fmla="*/ 1363313 h 1921832"/>
              <a:gd name="connsiteX96" fmla="*/ 657225 w 1545993"/>
              <a:gd name="connsiteY96" fmla="*/ 1382363 h 1921832"/>
              <a:gd name="connsiteX97" fmla="*/ 652462 w 1545993"/>
              <a:gd name="connsiteY97" fmla="*/ 1396650 h 1921832"/>
              <a:gd name="connsiteX98" fmla="*/ 647700 w 1545993"/>
              <a:gd name="connsiteY98" fmla="*/ 1425225 h 1921832"/>
              <a:gd name="connsiteX99" fmla="*/ 614362 w 1545993"/>
              <a:gd name="connsiteY99" fmla="*/ 1396650 h 1921832"/>
              <a:gd name="connsiteX100" fmla="*/ 595312 w 1545993"/>
              <a:gd name="connsiteY100" fmla="*/ 1406175 h 1921832"/>
              <a:gd name="connsiteX101" fmla="*/ 581025 w 1545993"/>
              <a:gd name="connsiteY101" fmla="*/ 1434750 h 1921832"/>
              <a:gd name="connsiteX102" fmla="*/ 557212 w 1545993"/>
              <a:gd name="connsiteY102" fmla="*/ 1525238 h 1921832"/>
              <a:gd name="connsiteX103" fmla="*/ 542925 w 1545993"/>
              <a:gd name="connsiteY103" fmla="*/ 1530000 h 1921832"/>
              <a:gd name="connsiteX104" fmla="*/ 514350 w 1545993"/>
              <a:gd name="connsiteY104" fmla="*/ 1544288 h 1921832"/>
              <a:gd name="connsiteX105" fmla="*/ 500062 w 1545993"/>
              <a:gd name="connsiteY105" fmla="*/ 1553813 h 1921832"/>
              <a:gd name="connsiteX106" fmla="*/ 476250 w 1545993"/>
              <a:gd name="connsiteY106" fmla="*/ 1558575 h 1921832"/>
              <a:gd name="connsiteX107" fmla="*/ 476250 w 1545993"/>
              <a:gd name="connsiteY107" fmla="*/ 1510950 h 1921832"/>
              <a:gd name="connsiteX108" fmla="*/ 509587 w 1545993"/>
              <a:gd name="connsiteY108" fmla="*/ 1453800 h 1921832"/>
              <a:gd name="connsiteX109" fmla="*/ 523875 w 1545993"/>
              <a:gd name="connsiteY109" fmla="*/ 1420463 h 1921832"/>
              <a:gd name="connsiteX110" fmla="*/ 533400 w 1545993"/>
              <a:gd name="connsiteY110" fmla="*/ 1391888 h 1921832"/>
              <a:gd name="connsiteX111" fmla="*/ 538162 w 1545993"/>
              <a:gd name="connsiteY111" fmla="*/ 1368075 h 1921832"/>
              <a:gd name="connsiteX112" fmla="*/ 547687 w 1545993"/>
              <a:gd name="connsiteY112" fmla="*/ 1334738 h 1921832"/>
              <a:gd name="connsiteX113" fmla="*/ 557212 w 1545993"/>
              <a:gd name="connsiteY113" fmla="*/ 1272825 h 1921832"/>
              <a:gd name="connsiteX114" fmla="*/ 571500 w 1545993"/>
              <a:gd name="connsiteY114" fmla="*/ 1258538 h 1921832"/>
              <a:gd name="connsiteX115" fmla="*/ 600075 w 1545993"/>
              <a:gd name="connsiteY115" fmla="*/ 1234725 h 1921832"/>
              <a:gd name="connsiteX116" fmla="*/ 671512 w 1545993"/>
              <a:gd name="connsiteY116" fmla="*/ 1239488 h 1921832"/>
              <a:gd name="connsiteX117" fmla="*/ 657225 w 1545993"/>
              <a:gd name="connsiteY117" fmla="*/ 1225200 h 1921832"/>
              <a:gd name="connsiteX118" fmla="*/ 623887 w 1545993"/>
              <a:gd name="connsiteY118" fmla="*/ 1215675 h 1921832"/>
              <a:gd name="connsiteX119" fmla="*/ 600075 w 1545993"/>
              <a:gd name="connsiteY119" fmla="*/ 1182338 h 1921832"/>
              <a:gd name="connsiteX120" fmla="*/ 609600 w 1545993"/>
              <a:gd name="connsiteY120" fmla="*/ 1168050 h 1921832"/>
              <a:gd name="connsiteX121" fmla="*/ 642937 w 1545993"/>
              <a:gd name="connsiteY121" fmla="*/ 1177575 h 1921832"/>
              <a:gd name="connsiteX122" fmla="*/ 657225 w 1545993"/>
              <a:gd name="connsiteY122" fmla="*/ 1187100 h 1921832"/>
              <a:gd name="connsiteX123" fmla="*/ 690562 w 1545993"/>
              <a:gd name="connsiteY123" fmla="*/ 1144238 h 1921832"/>
              <a:gd name="connsiteX124" fmla="*/ 714375 w 1545993"/>
              <a:gd name="connsiteY124" fmla="*/ 1129950 h 1921832"/>
              <a:gd name="connsiteX125" fmla="*/ 733425 w 1545993"/>
              <a:gd name="connsiteY125" fmla="*/ 1120425 h 1921832"/>
              <a:gd name="connsiteX126" fmla="*/ 738187 w 1545993"/>
              <a:gd name="connsiteY126" fmla="*/ 1101375 h 1921832"/>
              <a:gd name="connsiteX127" fmla="*/ 752475 w 1545993"/>
              <a:gd name="connsiteY127" fmla="*/ 1087088 h 1921832"/>
              <a:gd name="connsiteX128" fmla="*/ 733425 w 1545993"/>
              <a:gd name="connsiteY128" fmla="*/ 1072800 h 1921832"/>
              <a:gd name="connsiteX129" fmla="*/ 685800 w 1545993"/>
              <a:gd name="connsiteY129" fmla="*/ 1053750 h 1921832"/>
              <a:gd name="connsiteX130" fmla="*/ 671512 w 1545993"/>
              <a:gd name="connsiteY130" fmla="*/ 1039463 h 1921832"/>
              <a:gd name="connsiteX131" fmla="*/ 628650 w 1545993"/>
              <a:gd name="connsiteY131" fmla="*/ 1044225 h 1921832"/>
              <a:gd name="connsiteX132" fmla="*/ 600075 w 1545993"/>
              <a:gd name="connsiteY132" fmla="*/ 1087088 h 1921832"/>
              <a:gd name="connsiteX133" fmla="*/ 590550 w 1545993"/>
              <a:gd name="connsiteY133" fmla="*/ 1134713 h 1921832"/>
              <a:gd name="connsiteX134" fmla="*/ 571500 w 1545993"/>
              <a:gd name="connsiteY134" fmla="*/ 1129950 h 1921832"/>
              <a:gd name="connsiteX135" fmla="*/ 538162 w 1545993"/>
              <a:gd name="connsiteY135" fmla="*/ 1106138 h 1921832"/>
              <a:gd name="connsiteX136" fmla="*/ 514350 w 1545993"/>
              <a:gd name="connsiteY136" fmla="*/ 1115663 h 1921832"/>
              <a:gd name="connsiteX137" fmla="*/ 509587 w 1545993"/>
              <a:gd name="connsiteY137" fmla="*/ 1129950 h 1921832"/>
              <a:gd name="connsiteX138" fmla="*/ 490537 w 1545993"/>
              <a:gd name="connsiteY138" fmla="*/ 1134713 h 1921832"/>
              <a:gd name="connsiteX139" fmla="*/ 457200 w 1545993"/>
              <a:gd name="connsiteY139" fmla="*/ 1139475 h 1921832"/>
              <a:gd name="connsiteX140" fmla="*/ 438150 w 1545993"/>
              <a:gd name="connsiteY140" fmla="*/ 1149000 h 1921832"/>
              <a:gd name="connsiteX141" fmla="*/ 404812 w 1545993"/>
              <a:gd name="connsiteY141" fmla="*/ 1187100 h 1921832"/>
              <a:gd name="connsiteX142" fmla="*/ 400050 w 1545993"/>
              <a:gd name="connsiteY142" fmla="*/ 1201388 h 1921832"/>
              <a:gd name="connsiteX143" fmla="*/ 376237 w 1545993"/>
              <a:gd name="connsiteY143" fmla="*/ 1239488 h 1921832"/>
              <a:gd name="connsiteX144" fmla="*/ 357187 w 1545993"/>
              <a:gd name="connsiteY144" fmla="*/ 1244250 h 1921832"/>
              <a:gd name="connsiteX145" fmla="*/ 342900 w 1545993"/>
              <a:gd name="connsiteY145" fmla="*/ 1239488 h 1921832"/>
              <a:gd name="connsiteX146" fmla="*/ 309562 w 1545993"/>
              <a:gd name="connsiteY146" fmla="*/ 1220438 h 1921832"/>
              <a:gd name="connsiteX147" fmla="*/ 314325 w 1545993"/>
              <a:gd name="connsiteY147" fmla="*/ 1187100 h 1921832"/>
              <a:gd name="connsiteX148" fmla="*/ 347662 w 1545993"/>
              <a:gd name="connsiteY148" fmla="*/ 1163288 h 1921832"/>
              <a:gd name="connsiteX149" fmla="*/ 366712 w 1545993"/>
              <a:gd name="connsiteY149" fmla="*/ 1139475 h 1921832"/>
              <a:gd name="connsiteX150" fmla="*/ 381000 w 1545993"/>
              <a:gd name="connsiteY150" fmla="*/ 1106138 h 1921832"/>
              <a:gd name="connsiteX151" fmla="*/ 390525 w 1545993"/>
              <a:gd name="connsiteY151" fmla="*/ 1091850 h 1921832"/>
              <a:gd name="connsiteX152" fmla="*/ 404812 w 1545993"/>
              <a:gd name="connsiteY152" fmla="*/ 1082325 h 1921832"/>
              <a:gd name="connsiteX153" fmla="*/ 409575 w 1545993"/>
              <a:gd name="connsiteY153" fmla="*/ 1068038 h 1921832"/>
              <a:gd name="connsiteX154" fmla="*/ 347662 w 1545993"/>
              <a:gd name="connsiteY154" fmla="*/ 1048988 h 1921832"/>
              <a:gd name="connsiteX155" fmla="*/ 333375 w 1545993"/>
              <a:gd name="connsiteY155" fmla="*/ 1034700 h 1921832"/>
              <a:gd name="connsiteX156" fmla="*/ 314325 w 1545993"/>
              <a:gd name="connsiteY156" fmla="*/ 1010888 h 1921832"/>
              <a:gd name="connsiteX157" fmla="*/ 300037 w 1545993"/>
              <a:gd name="connsiteY157" fmla="*/ 1015650 h 1921832"/>
              <a:gd name="connsiteX158" fmla="*/ 295275 w 1545993"/>
              <a:gd name="connsiteY158" fmla="*/ 1048988 h 1921832"/>
              <a:gd name="connsiteX159" fmla="*/ 285750 w 1545993"/>
              <a:gd name="connsiteY159" fmla="*/ 1072800 h 1921832"/>
              <a:gd name="connsiteX160" fmla="*/ 295275 w 1545993"/>
              <a:gd name="connsiteY160" fmla="*/ 1096613 h 1921832"/>
              <a:gd name="connsiteX161" fmla="*/ 266700 w 1545993"/>
              <a:gd name="connsiteY161" fmla="*/ 1101375 h 1921832"/>
              <a:gd name="connsiteX162" fmla="*/ 285750 w 1545993"/>
              <a:gd name="connsiteY162" fmla="*/ 1134713 h 1921832"/>
              <a:gd name="connsiteX163" fmla="*/ 280987 w 1545993"/>
              <a:gd name="connsiteY163" fmla="*/ 1172813 h 1921832"/>
              <a:gd name="connsiteX164" fmla="*/ 252412 w 1545993"/>
              <a:gd name="connsiteY164" fmla="*/ 1191863 h 1921832"/>
              <a:gd name="connsiteX165" fmla="*/ 242887 w 1545993"/>
              <a:gd name="connsiteY165" fmla="*/ 1206150 h 1921832"/>
              <a:gd name="connsiteX166" fmla="*/ 219075 w 1545993"/>
              <a:gd name="connsiteY166" fmla="*/ 1210913 h 1921832"/>
              <a:gd name="connsiteX167" fmla="*/ 204787 w 1545993"/>
              <a:gd name="connsiteY167" fmla="*/ 1215675 h 1921832"/>
              <a:gd name="connsiteX168" fmla="*/ 185737 w 1545993"/>
              <a:gd name="connsiteY168" fmla="*/ 1220438 h 1921832"/>
              <a:gd name="connsiteX169" fmla="*/ 152400 w 1545993"/>
              <a:gd name="connsiteY169" fmla="*/ 1215675 h 1921832"/>
              <a:gd name="connsiteX170" fmla="*/ 119062 w 1545993"/>
              <a:gd name="connsiteY170" fmla="*/ 1201388 h 1921832"/>
              <a:gd name="connsiteX171" fmla="*/ 104775 w 1545993"/>
              <a:gd name="connsiteY171" fmla="*/ 1196625 h 1921832"/>
              <a:gd name="connsiteX172" fmla="*/ 90487 w 1545993"/>
              <a:gd name="connsiteY172" fmla="*/ 1182338 h 1921832"/>
              <a:gd name="connsiteX173" fmla="*/ 47625 w 1545993"/>
              <a:gd name="connsiteY173" fmla="*/ 1158525 h 1921832"/>
              <a:gd name="connsiteX174" fmla="*/ 14287 w 1545993"/>
              <a:gd name="connsiteY174" fmla="*/ 1149000 h 1921832"/>
              <a:gd name="connsiteX175" fmla="*/ 0 w 1545993"/>
              <a:gd name="connsiteY175" fmla="*/ 1139475 h 1921832"/>
              <a:gd name="connsiteX176" fmla="*/ 9525 w 1545993"/>
              <a:gd name="connsiteY176" fmla="*/ 1115663 h 1921832"/>
              <a:gd name="connsiteX177" fmla="*/ 38100 w 1545993"/>
              <a:gd name="connsiteY177" fmla="*/ 1077563 h 1921832"/>
              <a:gd name="connsiteX178" fmla="*/ 33337 w 1545993"/>
              <a:gd name="connsiteY178" fmla="*/ 1039463 h 1921832"/>
              <a:gd name="connsiteX179" fmla="*/ 9525 w 1545993"/>
              <a:gd name="connsiteY179" fmla="*/ 1001363 h 1921832"/>
              <a:gd name="connsiteX180" fmla="*/ 9525 w 1545993"/>
              <a:gd name="connsiteY180" fmla="*/ 968025 h 1921832"/>
              <a:gd name="connsiteX181" fmla="*/ 28575 w 1545993"/>
              <a:gd name="connsiteY181" fmla="*/ 953738 h 1921832"/>
              <a:gd name="connsiteX182" fmla="*/ 52387 w 1545993"/>
              <a:gd name="connsiteY182" fmla="*/ 920400 h 1921832"/>
              <a:gd name="connsiteX183" fmla="*/ 47625 w 1545993"/>
              <a:gd name="connsiteY183" fmla="*/ 863250 h 1921832"/>
              <a:gd name="connsiteX184" fmla="*/ 104775 w 1545993"/>
              <a:gd name="connsiteY184" fmla="*/ 815625 h 1921832"/>
              <a:gd name="connsiteX185" fmla="*/ 123825 w 1545993"/>
              <a:gd name="connsiteY185" fmla="*/ 801338 h 1921832"/>
              <a:gd name="connsiteX186" fmla="*/ 142875 w 1545993"/>
              <a:gd name="connsiteY186" fmla="*/ 796575 h 1921832"/>
              <a:gd name="connsiteX187" fmla="*/ 157162 w 1545993"/>
              <a:gd name="connsiteY187" fmla="*/ 791813 h 1921832"/>
              <a:gd name="connsiteX188" fmla="*/ 176212 w 1545993"/>
              <a:gd name="connsiteY188" fmla="*/ 787050 h 1921832"/>
              <a:gd name="connsiteX189" fmla="*/ 266700 w 1545993"/>
              <a:gd name="connsiteY189" fmla="*/ 758475 h 1921832"/>
              <a:gd name="connsiteX190" fmla="*/ 280987 w 1545993"/>
              <a:gd name="connsiteY190" fmla="*/ 744188 h 1921832"/>
              <a:gd name="connsiteX191" fmla="*/ 333375 w 1545993"/>
              <a:gd name="connsiteY191" fmla="*/ 706088 h 1921832"/>
              <a:gd name="connsiteX192" fmla="*/ 423862 w 1545993"/>
              <a:gd name="connsiteY192" fmla="*/ 710850 h 1921832"/>
              <a:gd name="connsiteX193" fmla="*/ 447675 w 1545993"/>
              <a:gd name="connsiteY193" fmla="*/ 715613 h 1921832"/>
              <a:gd name="connsiteX194" fmla="*/ 461962 w 1545993"/>
              <a:gd name="connsiteY194" fmla="*/ 706088 h 1921832"/>
              <a:gd name="connsiteX195" fmla="*/ 495300 w 1545993"/>
              <a:gd name="connsiteY195" fmla="*/ 667988 h 1921832"/>
              <a:gd name="connsiteX196" fmla="*/ 504825 w 1545993"/>
              <a:gd name="connsiteY196" fmla="*/ 644175 h 1921832"/>
              <a:gd name="connsiteX197" fmla="*/ 509587 w 1545993"/>
              <a:gd name="connsiteY197" fmla="*/ 596550 h 1921832"/>
              <a:gd name="connsiteX198" fmla="*/ 533400 w 1545993"/>
              <a:gd name="connsiteY198" fmla="*/ 582263 h 1921832"/>
              <a:gd name="connsiteX199" fmla="*/ 576262 w 1545993"/>
              <a:gd name="connsiteY199" fmla="*/ 563213 h 1921832"/>
              <a:gd name="connsiteX200" fmla="*/ 609600 w 1545993"/>
              <a:gd name="connsiteY200" fmla="*/ 558450 h 1921832"/>
              <a:gd name="connsiteX201" fmla="*/ 628650 w 1545993"/>
              <a:gd name="connsiteY201" fmla="*/ 544163 h 1921832"/>
              <a:gd name="connsiteX202" fmla="*/ 652462 w 1545993"/>
              <a:gd name="connsiteY202" fmla="*/ 529875 h 1921832"/>
              <a:gd name="connsiteX203" fmla="*/ 666750 w 1545993"/>
              <a:gd name="connsiteY203" fmla="*/ 515588 h 1921832"/>
              <a:gd name="connsiteX204" fmla="*/ 695325 w 1545993"/>
              <a:gd name="connsiteY204" fmla="*/ 477488 h 1921832"/>
              <a:gd name="connsiteX205" fmla="*/ 714375 w 1545993"/>
              <a:gd name="connsiteY205" fmla="*/ 444150 h 1921832"/>
              <a:gd name="connsiteX206" fmla="*/ 723900 w 1545993"/>
              <a:gd name="connsiteY206" fmla="*/ 401288 h 1921832"/>
              <a:gd name="connsiteX207" fmla="*/ 733425 w 1545993"/>
              <a:gd name="connsiteY207" fmla="*/ 387000 h 1921832"/>
              <a:gd name="connsiteX208" fmla="*/ 742950 w 1545993"/>
              <a:gd name="connsiteY208" fmla="*/ 286988 h 1921832"/>
              <a:gd name="connsiteX209" fmla="*/ 752475 w 1545993"/>
              <a:gd name="connsiteY209" fmla="*/ 220313 h 1921832"/>
              <a:gd name="connsiteX210" fmla="*/ 785812 w 1545993"/>
              <a:gd name="connsiteY210" fmla="*/ 172688 h 1921832"/>
              <a:gd name="connsiteX211" fmla="*/ 795337 w 1545993"/>
              <a:gd name="connsiteY211" fmla="*/ 158400 h 1921832"/>
              <a:gd name="connsiteX212" fmla="*/ 823912 w 1545993"/>
              <a:gd name="connsiteY212" fmla="*/ 115538 h 1921832"/>
              <a:gd name="connsiteX213" fmla="*/ 838200 w 1545993"/>
              <a:gd name="connsiteY213" fmla="*/ 110775 h 1921832"/>
              <a:gd name="connsiteX214" fmla="*/ 862012 w 1545993"/>
              <a:gd name="connsiteY214" fmla="*/ 120300 h 1921832"/>
              <a:gd name="connsiteX215" fmla="*/ 876300 w 1545993"/>
              <a:gd name="connsiteY215" fmla="*/ 129825 h 1921832"/>
              <a:gd name="connsiteX216" fmla="*/ 895350 w 1545993"/>
              <a:gd name="connsiteY216" fmla="*/ 120300 h 1921832"/>
              <a:gd name="connsiteX217" fmla="*/ 928687 w 1545993"/>
              <a:gd name="connsiteY217" fmla="*/ 82200 h 1921832"/>
              <a:gd name="connsiteX218" fmla="*/ 942975 w 1545993"/>
              <a:gd name="connsiteY218" fmla="*/ 67913 h 1921832"/>
              <a:gd name="connsiteX219" fmla="*/ 952500 w 1545993"/>
              <a:gd name="connsiteY219" fmla="*/ 48863 h 1921832"/>
              <a:gd name="connsiteX220" fmla="*/ 971550 w 1545993"/>
              <a:gd name="connsiteY220" fmla="*/ 10763 h 1921832"/>
              <a:gd name="connsiteX221" fmla="*/ 971550 w 1545993"/>
              <a:gd name="connsiteY221" fmla="*/ 6000 h 1921832"/>
              <a:gd name="connsiteX0" fmla="*/ 971550 w 1545993"/>
              <a:gd name="connsiteY0" fmla="*/ 6000 h 1921832"/>
              <a:gd name="connsiteX1" fmla="*/ 990599 w 1545993"/>
              <a:gd name="connsiteY1" fmla="*/ 86963 h 1921832"/>
              <a:gd name="connsiteX2" fmla="*/ 1023937 w 1545993"/>
              <a:gd name="connsiteY2" fmla="*/ 277463 h 1921832"/>
              <a:gd name="connsiteX3" fmla="*/ 1050131 w 1545993"/>
              <a:gd name="connsiteY3" fmla="*/ 336994 h 1921832"/>
              <a:gd name="connsiteX4" fmla="*/ 1114425 w 1545993"/>
              <a:gd name="connsiteY4" fmla="*/ 437006 h 1921832"/>
              <a:gd name="connsiteX5" fmla="*/ 1195387 w 1545993"/>
              <a:gd name="connsiteY5" fmla="*/ 544163 h 1921832"/>
              <a:gd name="connsiteX6" fmla="*/ 1228725 w 1545993"/>
              <a:gd name="connsiteY6" fmla="*/ 582263 h 1921832"/>
              <a:gd name="connsiteX7" fmla="*/ 1200150 w 1545993"/>
              <a:gd name="connsiteY7" fmla="*/ 620363 h 1921832"/>
              <a:gd name="connsiteX8" fmla="*/ 1200150 w 1545993"/>
              <a:gd name="connsiteY8" fmla="*/ 665607 h 1921832"/>
              <a:gd name="connsiteX9" fmla="*/ 1233487 w 1545993"/>
              <a:gd name="connsiteY9" fmla="*/ 713232 h 1921832"/>
              <a:gd name="connsiteX10" fmla="*/ 1209675 w 1545993"/>
              <a:gd name="connsiteY10" fmla="*/ 758475 h 1921832"/>
              <a:gd name="connsiteX11" fmla="*/ 1195387 w 1545993"/>
              <a:gd name="connsiteY11" fmla="*/ 787050 h 1921832"/>
              <a:gd name="connsiteX12" fmla="*/ 1181100 w 1545993"/>
              <a:gd name="connsiteY12" fmla="*/ 820388 h 1921832"/>
              <a:gd name="connsiteX13" fmla="*/ 1190625 w 1545993"/>
              <a:gd name="connsiteY13" fmla="*/ 844200 h 1921832"/>
              <a:gd name="connsiteX14" fmla="*/ 1228725 w 1545993"/>
              <a:gd name="connsiteY14" fmla="*/ 877538 h 1921832"/>
              <a:gd name="connsiteX15" fmla="*/ 1233487 w 1545993"/>
              <a:gd name="connsiteY15" fmla="*/ 1001363 h 1921832"/>
              <a:gd name="connsiteX16" fmla="*/ 1223962 w 1545993"/>
              <a:gd name="connsiteY16" fmla="*/ 1020413 h 1921832"/>
              <a:gd name="connsiteX17" fmla="*/ 1214437 w 1545993"/>
              <a:gd name="connsiteY17" fmla="*/ 1058513 h 1921832"/>
              <a:gd name="connsiteX18" fmla="*/ 1204912 w 1545993"/>
              <a:gd name="connsiteY18" fmla="*/ 1191863 h 1921832"/>
              <a:gd name="connsiteX19" fmla="*/ 1214437 w 1545993"/>
              <a:gd name="connsiteY19" fmla="*/ 1244250 h 1921832"/>
              <a:gd name="connsiteX20" fmla="*/ 1238250 w 1545993"/>
              <a:gd name="connsiteY20" fmla="*/ 1249013 h 1921832"/>
              <a:gd name="connsiteX21" fmla="*/ 1257300 w 1545993"/>
              <a:gd name="connsiteY21" fmla="*/ 1258538 h 1921832"/>
              <a:gd name="connsiteX22" fmla="*/ 1281112 w 1545993"/>
              <a:gd name="connsiteY22" fmla="*/ 1272825 h 1921832"/>
              <a:gd name="connsiteX23" fmla="*/ 1295400 w 1545993"/>
              <a:gd name="connsiteY23" fmla="*/ 1282350 h 1921832"/>
              <a:gd name="connsiteX24" fmla="*/ 1309687 w 1545993"/>
              <a:gd name="connsiteY24" fmla="*/ 1287113 h 1921832"/>
              <a:gd name="connsiteX25" fmla="*/ 1347787 w 1545993"/>
              <a:gd name="connsiteY25" fmla="*/ 1339500 h 1921832"/>
              <a:gd name="connsiteX26" fmla="*/ 1352550 w 1545993"/>
              <a:gd name="connsiteY26" fmla="*/ 1377600 h 1921832"/>
              <a:gd name="connsiteX27" fmla="*/ 1366837 w 1545993"/>
              <a:gd name="connsiteY27" fmla="*/ 1610963 h 1921832"/>
              <a:gd name="connsiteX28" fmla="*/ 1390650 w 1545993"/>
              <a:gd name="connsiteY28" fmla="*/ 1596675 h 1921832"/>
              <a:gd name="connsiteX29" fmla="*/ 1414462 w 1545993"/>
              <a:gd name="connsiteY29" fmla="*/ 1591913 h 1921832"/>
              <a:gd name="connsiteX30" fmla="*/ 1447800 w 1545993"/>
              <a:gd name="connsiteY30" fmla="*/ 1568100 h 1921832"/>
              <a:gd name="connsiteX31" fmla="*/ 1476375 w 1545993"/>
              <a:gd name="connsiteY31" fmla="*/ 1558575 h 1921832"/>
              <a:gd name="connsiteX32" fmla="*/ 1543050 w 1545993"/>
              <a:gd name="connsiteY32" fmla="*/ 1563338 h 1921832"/>
              <a:gd name="connsiteX33" fmla="*/ 1528762 w 1545993"/>
              <a:gd name="connsiteY33" fmla="*/ 1596675 h 1921832"/>
              <a:gd name="connsiteX34" fmla="*/ 1509712 w 1545993"/>
              <a:gd name="connsiteY34" fmla="*/ 1610963 h 1921832"/>
              <a:gd name="connsiteX35" fmla="*/ 1495425 w 1545993"/>
              <a:gd name="connsiteY35" fmla="*/ 1625250 h 1921832"/>
              <a:gd name="connsiteX36" fmla="*/ 1485900 w 1545993"/>
              <a:gd name="connsiteY36" fmla="*/ 1653825 h 1921832"/>
              <a:gd name="connsiteX37" fmla="*/ 1476375 w 1545993"/>
              <a:gd name="connsiteY37" fmla="*/ 1734788 h 1921832"/>
              <a:gd name="connsiteX38" fmla="*/ 1471612 w 1545993"/>
              <a:gd name="connsiteY38" fmla="*/ 1753838 h 1921832"/>
              <a:gd name="connsiteX39" fmla="*/ 1466850 w 1545993"/>
              <a:gd name="connsiteY39" fmla="*/ 1777650 h 1921832"/>
              <a:gd name="connsiteX40" fmla="*/ 1471612 w 1545993"/>
              <a:gd name="connsiteY40" fmla="*/ 1834800 h 1921832"/>
              <a:gd name="connsiteX41" fmla="*/ 1476375 w 1545993"/>
              <a:gd name="connsiteY41" fmla="*/ 1853850 h 1921832"/>
              <a:gd name="connsiteX42" fmla="*/ 1504950 w 1545993"/>
              <a:gd name="connsiteY42" fmla="*/ 1882425 h 1921832"/>
              <a:gd name="connsiteX43" fmla="*/ 1528762 w 1545993"/>
              <a:gd name="connsiteY43" fmla="*/ 1896713 h 1921832"/>
              <a:gd name="connsiteX44" fmla="*/ 1543050 w 1545993"/>
              <a:gd name="connsiteY44" fmla="*/ 1911000 h 1921832"/>
              <a:gd name="connsiteX45" fmla="*/ 1466850 w 1545993"/>
              <a:gd name="connsiteY45" fmla="*/ 1915763 h 1921832"/>
              <a:gd name="connsiteX46" fmla="*/ 1385887 w 1545993"/>
              <a:gd name="connsiteY46" fmla="*/ 1901475 h 1921832"/>
              <a:gd name="connsiteX47" fmla="*/ 1347787 w 1545993"/>
              <a:gd name="connsiteY47" fmla="*/ 1891950 h 1921832"/>
              <a:gd name="connsiteX48" fmla="*/ 1314450 w 1545993"/>
              <a:gd name="connsiteY48" fmla="*/ 1882425 h 1921832"/>
              <a:gd name="connsiteX49" fmla="*/ 1266825 w 1545993"/>
              <a:gd name="connsiteY49" fmla="*/ 1872900 h 1921832"/>
              <a:gd name="connsiteX50" fmla="*/ 1200150 w 1545993"/>
              <a:gd name="connsiteY50" fmla="*/ 1853850 h 1921832"/>
              <a:gd name="connsiteX51" fmla="*/ 1185862 w 1545993"/>
              <a:gd name="connsiteY51" fmla="*/ 1844325 h 1921832"/>
              <a:gd name="connsiteX52" fmla="*/ 1147762 w 1545993"/>
              <a:gd name="connsiteY52" fmla="*/ 1834800 h 1921832"/>
              <a:gd name="connsiteX53" fmla="*/ 1095375 w 1545993"/>
              <a:gd name="connsiteY53" fmla="*/ 1820513 h 1921832"/>
              <a:gd name="connsiteX54" fmla="*/ 1047750 w 1545993"/>
              <a:gd name="connsiteY54" fmla="*/ 1801463 h 1921832"/>
              <a:gd name="connsiteX55" fmla="*/ 1023937 w 1545993"/>
              <a:gd name="connsiteY55" fmla="*/ 1791938 h 1921832"/>
              <a:gd name="connsiteX56" fmla="*/ 981075 w 1545993"/>
              <a:gd name="connsiteY56" fmla="*/ 1787175 h 1921832"/>
              <a:gd name="connsiteX57" fmla="*/ 957262 w 1545993"/>
              <a:gd name="connsiteY57" fmla="*/ 1782413 h 1921832"/>
              <a:gd name="connsiteX58" fmla="*/ 866775 w 1545993"/>
              <a:gd name="connsiteY58" fmla="*/ 1772888 h 1921832"/>
              <a:gd name="connsiteX59" fmla="*/ 790575 w 1545993"/>
              <a:gd name="connsiteY59" fmla="*/ 1763363 h 1921832"/>
              <a:gd name="connsiteX60" fmla="*/ 766762 w 1545993"/>
              <a:gd name="connsiteY60" fmla="*/ 1758600 h 1921832"/>
              <a:gd name="connsiteX61" fmla="*/ 733425 w 1545993"/>
              <a:gd name="connsiteY61" fmla="*/ 1753838 h 1921832"/>
              <a:gd name="connsiteX62" fmla="*/ 552450 w 1545993"/>
              <a:gd name="connsiteY62" fmla="*/ 1739550 h 1921832"/>
              <a:gd name="connsiteX63" fmla="*/ 576262 w 1545993"/>
              <a:gd name="connsiteY63" fmla="*/ 1710975 h 1921832"/>
              <a:gd name="connsiteX64" fmla="*/ 590550 w 1545993"/>
              <a:gd name="connsiteY64" fmla="*/ 1701450 h 1921832"/>
              <a:gd name="connsiteX65" fmla="*/ 600075 w 1545993"/>
              <a:gd name="connsiteY65" fmla="*/ 1682400 h 1921832"/>
              <a:gd name="connsiteX66" fmla="*/ 604837 w 1545993"/>
              <a:gd name="connsiteY66" fmla="*/ 1658588 h 1921832"/>
              <a:gd name="connsiteX67" fmla="*/ 628650 w 1545993"/>
              <a:gd name="connsiteY67" fmla="*/ 1653825 h 1921832"/>
              <a:gd name="connsiteX68" fmla="*/ 671512 w 1545993"/>
              <a:gd name="connsiteY68" fmla="*/ 1658588 h 1921832"/>
              <a:gd name="connsiteX69" fmla="*/ 690562 w 1545993"/>
              <a:gd name="connsiteY69" fmla="*/ 1663350 h 1921832"/>
              <a:gd name="connsiteX70" fmla="*/ 723900 w 1545993"/>
              <a:gd name="connsiteY70" fmla="*/ 1668113 h 1921832"/>
              <a:gd name="connsiteX71" fmla="*/ 766762 w 1545993"/>
              <a:gd name="connsiteY71" fmla="*/ 1663350 h 1921832"/>
              <a:gd name="connsiteX72" fmla="*/ 752475 w 1545993"/>
              <a:gd name="connsiteY72" fmla="*/ 1649063 h 1921832"/>
              <a:gd name="connsiteX73" fmla="*/ 700087 w 1545993"/>
              <a:gd name="connsiteY73" fmla="*/ 1634775 h 1921832"/>
              <a:gd name="connsiteX74" fmla="*/ 681037 w 1545993"/>
              <a:gd name="connsiteY74" fmla="*/ 1625250 h 1921832"/>
              <a:gd name="connsiteX75" fmla="*/ 657225 w 1545993"/>
              <a:gd name="connsiteY75" fmla="*/ 1615725 h 1921832"/>
              <a:gd name="connsiteX76" fmla="*/ 614362 w 1545993"/>
              <a:gd name="connsiteY76" fmla="*/ 1582388 h 1921832"/>
              <a:gd name="connsiteX77" fmla="*/ 604837 w 1545993"/>
              <a:gd name="connsiteY77" fmla="*/ 1568100 h 1921832"/>
              <a:gd name="connsiteX78" fmla="*/ 609600 w 1545993"/>
              <a:gd name="connsiteY78" fmla="*/ 1530000 h 1921832"/>
              <a:gd name="connsiteX79" fmla="*/ 666750 w 1545993"/>
              <a:gd name="connsiteY79" fmla="*/ 1525238 h 1921832"/>
              <a:gd name="connsiteX80" fmla="*/ 633412 w 1545993"/>
              <a:gd name="connsiteY80" fmla="*/ 1491900 h 1921832"/>
              <a:gd name="connsiteX81" fmla="*/ 671512 w 1545993"/>
              <a:gd name="connsiteY81" fmla="*/ 1472850 h 1921832"/>
              <a:gd name="connsiteX82" fmla="*/ 690562 w 1545993"/>
              <a:gd name="connsiteY82" fmla="*/ 1468088 h 1921832"/>
              <a:gd name="connsiteX83" fmla="*/ 728662 w 1545993"/>
              <a:gd name="connsiteY83" fmla="*/ 1444275 h 1921832"/>
              <a:gd name="connsiteX84" fmla="*/ 738187 w 1545993"/>
              <a:gd name="connsiteY84" fmla="*/ 1429988 h 1921832"/>
              <a:gd name="connsiteX85" fmla="*/ 742950 w 1545993"/>
              <a:gd name="connsiteY85" fmla="*/ 1410938 h 1921832"/>
              <a:gd name="connsiteX86" fmla="*/ 728662 w 1545993"/>
              <a:gd name="connsiteY86" fmla="*/ 1368075 h 1921832"/>
              <a:gd name="connsiteX87" fmla="*/ 742950 w 1545993"/>
              <a:gd name="connsiteY87" fmla="*/ 1349025 h 1921832"/>
              <a:gd name="connsiteX88" fmla="*/ 762000 w 1545993"/>
              <a:gd name="connsiteY88" fmla="*/ 1339500 h 1921832"/>
              <a:gd name="connsiteX89" fmla="*/ 795337 w 1545993"/>
              <a:gd name="connsiteY89" fmla="*/ 1310925 h 1921832"/>
              <a:gd name="connsiteX90" fmla="*/ 795337 w 1545993"/>
              <a:gd name="connsiteY90" fmla="*/ 1277588 h 1921832"/>
              <a:gd name="connsiteX91" fmla="*/ 766762 w 1545993"/>
              <a:gd name="connsiteY91" fmla="*/ 1272825 h 1921832"/>
              <a:gd name="connsiteX92" fmla="*/ 695325 w 1545993"/>
              <a:gd name="connsiteY92" fmla="*/ 1291875 h 1921832"/>
              <a:gd name="connsiteX93" fmla="*/ 671512 w 1545993"/>
              <a:gd name="connsiteY93" fmla="*/ 1339500 h 1921832"/>
              <a:gd name="connsiteX94" fmla="*/ 666750 w 1545993"/>
              <a:gd name="connsiteY94" fmla="*/ 1363313 h 1921832"/>
              <a:gd name="connsiteX95" fmla="*/ 657225 w 1545993"/>
              <a:gd name="connsiteY95" fmla="*/ 1382363 h 1921832"/>
              <a:gd name="connsiteX96" fmla="*/ 652462 w 1545993"/>
              <a:gd name="connsiteY96" fmla="*/ 1396650 h 1921832"/>
              <a:gd name="connsiteX97" fmla="*/ 647700 w 1545993"/>
              <a:gd name="connsiteY97" fmla="*/ 1425225 h 1921832"/>
              <a:gd name="connsiteX98" fmla="*/ 614362 w 1545993"/>
              <a:gd name="connsiteY98" fmla="*/ 1396650 h 1921832"/>
              <a:gd name="connsiteX99" fmla="*/ 595312 w 1545993"/>
              <a:gd name="connsiteY99" fmla="*/ 1406175 h 1921832"/>
              <a:gd name="connsiteX100" fmla="*/ 581025 w 1545993"/>
              <a:gd name="connsiteY100" fmla="*/ 1434750 h 1921832"/>
              <a:gd name="connsiteX101" fmla="*/ 557212 w 1545993"/>
              <a:gd name="connsiteY101" fmla="*/ 1525238 h 1921832"/>
              <a:gd name="connsiteX102" fmla="*/ 542925 w 1545993"/>
              <a:gd name="connsiteY102" fmla="*/ 1530000 h 1921832"/>
              <a:gd name="connsiteX103" fmla="*/ 514350 w 1545993"/>
              <a:gd name="connsiteY103" fmla="*/ 1544288 h 1921832"/>
              <a:gd name="connsiteX104" fmla="*/ 500062 w 1545993"/>
              <a:gd name="connsiteY104" fmla="*/ 1553813 h 1921832"/>
              <a:gd name="connsiteX105" fmla="*/ 476250 w 1545993"/>
              <a:gd name="connsiteY105" fmla="*/ 1558575 h 1921832"/>
              <a:gd name="connsiteX106" fmla="*/ 476250 w 1545993"/>
              <a:gd name="connsiteY106" fmla="*/ 1510950 h 1921832"/>
              <a:gd name="connsiteX107" fmla="*/ 509587 w 1545993"/>
              <a:gd name="connsiteY107" fmla="*/ 1453800 h 1921832"/>
              <a:gd name="connsiteX108" fmla="*/ 523875 w 1545993"/>
              <a:gd name="connsiteY108" fmla="*/ 1420463 h 1921832"/>
              <a:gd name="connsiteX109" fmla="*/ 533400 w 1545993"/>
              <a:gd name="connsiteY109" fmla="*/ 1391888 h 1921832"/>
              <a:gd name="connsiteX110" fmla="*/ 538162 w 1545993"/>
              <a:gd name="connsiteY110" fmla="*/ 1368075 h 1921832"/>
              <a:gd name="connsiteX111" fmla="*/ 547687 w 1545993"/>
              <a:gd name="connsiteY111" fmla="*/ 1334738 h 1921832"/>
              <a:gd name="connsiteX112" fmla="*/ 557212 w 1545993"/>
              <a:gd name="connsiteY112" fmla="*/ 1272825 h 1921832"/>
              <a:gd name="connsiteX113" fmla="*/ 571500 w 1545993"/>
              <a:gd name="connsiteY113" fmla="*/ 1258538 h 1921832"/>
              <a:gd name="connsiteX114" fmla="*/ 600075 w 1545993"/>
              <a:gd name="connsiteY114" fmla="*/ 1234725 h 1921832"/>
              <a:gd name="connsiteX115" fmla="*/ 671512 w 1545993"/>
              <a:gd name="connsiteY115" fmla="*/ 1239488 h 1921832"/>
              <a:gd name="connsiteX116" fmla="*/ 657225 w 1545993"/>
              <a:gd name="connsiteY116" fmla="*/ 1225200 h 1921832"/>
              <a:gd name="connsiteX117" fmla="*/ 623887 w 1545993"/>
              <a:gd name="connsiteY117" fmla="*/ 1215675 h 1921832"/>
              <a:gd name="connsiteX118" fmla="*/ 600075 w 1545993"/>
              <a:gd name="connsiteY118" fmla="*/ 1182338 h 1921832"/>
              <a:gd name="connsiteX119" fmla="*/ 609600 w 1545993"/>
              <a:gd name="connsiteY119" fmla="*/ 1168050 h 1921832"/>
              <a:gd name="connsiteX120" fmla="*/ 642937 w 1545993"/>
              <a:gd name="connsiteY120" fmla="*/ 1177575 h 1921832"/>
              <a:gd name="connsiteX121" fmla="*/ 657225 w 1545993"/>
              <a:gd name="connsiteY121" fmla="*/ 1187100 h 1921832"/>
              <a:gd name="connsiteX122" fmla="*/ 690562 w 1545993"/>
              <a:gd name="connsiteY122" fmla="*/ 1144238 h 1921832"/>
              <a:gd name="connsiteX123" fmla="*/ 714375 w 1545993"/>
              <a:gd name="connsiteY123" fmla="*/ 1129950 h 1921832"/>
              <a:gd name="connsiteX124" fmla="*/ 733425 w 1545993"/>
              <a:gd name="connsiteY124" fmla="*/ 1120425 h 1921832"/>
              <a:gd name="connsiteX125" fmla="*/ 738187 w 1545993"/>
              <a:gd name="connsiteY125" fmla="*/ 1101375 h 1921832"/>
              <a:gd name="connsiteX126" fmla="*/ 752475 w 1545993"/>
              <a:gd name="connsiteY126" fmla="*/ 1087088 h 1921832"/>
              <a:gd name="connsiteX127" fmla="*/ 733425 w 1545993"/>
              <a:gd name="connsiteY127" fmla="*/ 1072800 h 1921832"/>
              <a:gd name="connsiteX128" fmla="*/ 685800 w 1545993"/>
              <a:gd name="connsiteY128" fmla="*/ 1053750 h 1921832"/>
              <a:gd name="connsiteX129" fmla="*/ 671512 w 1545993"/>
              <a:gd name="connsiteY129" fmla="*/ 1039463 h 1921832"/>
              <a:gd name="connsiteX130" fmla="*/ 628650 w 1545993"/>
              <a:gd name="connsiteY130" fmla="*/ 1044225 h 1921832"/>
              <a:gd name="connsiteX131" fmla="*/ 600075 w 1545993"/>
              <a:gd name="connsiteY131" fmla="*/ 1087088 h 1921832"/>
              <a:gd name="connsiteX132" fmla="*/ 590550 w 1545993"/>
              <a:gd name="connsiteY132" fmla="*/ 1134713 h 1921832"/>
              <a:gd name="connsiteX133" fmla="*/ 571500 w 1545993"/>
              <a:gd name="connsiteY133" fmla="*/ 1129950 h 1921832"/>
              <a:gd name="connsiteX134" fmla="*/ 538162 w 1545993"/>
              <a:gd name="connsiteY134" fmla="*/ 1106138 h 1921832"/>
              <a:gd name="connsiteX135" fmla="*/ 514350 w 1545993"/>
              <a:gd name="connsiteY135" fmla="*/ 1115663 h 1921832"/>
              <a:gd name="connsiteX136" fmla="*/ 509587 w 1545993"/>
              <a:gd name="connsiteY136" fmla="*/ 1129950 h 1921832"/>
              <a:gd name="connsiteX137" fmla="*/ 490537 w 1545993"/>
              <a:gd name="connsiteY137" fmla="*/ 1134713 h 1921832"/>
              <a:gd name="connsiteX138" fmla="*/ 457200 w 1545993"/>
              <a:gd name="connsiteY138" fmla="*/ 1139475 h 1921832"/>
              <a:gd name="connsiteX139" fmla="*/ 438150 w 1545993"/>
              <a:gd name="connsiteY139" fmla="*/ 1149000 h 1921832"/>
              <a:gd name="connsiteX140" fmla="*/ 404812 w 1545993"/>
              <a:gd name="connsiteY140" fmla="*/ 1187100 h 1921832"/>
              <a:gd name="connsiteX141" fmla="*/ 400050 w 1545993"/>
              <a:gd name="connsiteY141" fmla="*/ 1201388 h 1921832"/>
              <a:gd name="connsiteX142" fmla="*/ 376237 w 1545993"/>
              <a:gd name="connsiteY142" fmla="*/ 1239488 h 1921832"/>
              <a:gd name="connsiteX143" fmla="*/ 357187 w 1545993"/>
              <a:gd name="connsiteY143" fmla="*/ 1244250 h 1921832"/>
              <a:gd name="connsiteX144" fmla="*/ 342900 w 1545993"/>
              <a:gd name="connsiteY144" fmla="*/ 1239488 h 1921832"/>
              <a:gd name="connsiteX145" fmla="*/ 309562 w 1545993"/>
              <a:gd name="connsiteY145" fmla="*/ 1220438 h 1921832"/>
              <a:gd name="connsiteX146" fmla="*/ 314325 w 1545993"/>
              <a:gd name="connsiteY146" fmla="*/ 1187100 h 1921832"/>
              <a:gd name="connsiteX147" fmla="*/ 347662 w 1545993"/>
              <a:gd name="connsiteY147" fmla="*/ 1163288 h 1921832"/>
              <a:gd name="connsiteX148" fmla="*/ 366712 w 1545993"/>
              <a:gd name="connsiteY148" fmla="*/ 1139475 h 1921832"/>
              <a:gd name="connsiteX149" fmla="*/ 381000 w 1545993"/>
              <a:gd name="connsiteY149" fmla="*/ 1106138 h 1921832"/>
              <a:gd name="connsiteX150" fmla="*/ 390525 w 1545993"/>
              <a:gd name="connsiteY150" fmla="*/ 1091850 h 1921832"/>
              <a:gd name="connsiteX151" fmla="*/ 404812 w 1545993"/>
              <a:gd name="connsiteY151" fmla="*/ 1082325 h 1921832"/>
              <a:gd name="connsiteX152" fmla="*/ 409575 w 1545993"/>
              <a:gd name="connsiteY152" fmla="*/ 1068038 h 1921832"/>
              <a:gd name="connsiteX153" fmla="*/ 347662 w 1545993"/>
              <a:gd name="connsiteY153" fmla="*/ 1048988 h 1921832"/>
              <a:gd name="connsiteX154" fmla="*/ 333375 w 1545993"/>
              <a:gd name="connsiteY154" fmla="*/ 1034700 h 1921832"/>
              <a:gd name="connsiteX155" fmla="*/ 314325 w 1545993"/>
              <a:gd name="connsiteY155" fmla="*/ 1010888 h 1921832"/>
              <a:gd name="connsiteX156" fmla="*/ 300037 w 1545993"/>
              <a:gd name="connsiteY156" fmla="*/ 1015650 h 1921832"/>
              <a:gd name="connsiteX157" fmla="*/ 295275 w 1545993"/>
              <a:gd name="connsiteY157" fmla="*/ 1048988 h 1921832"/>
              <a:gd name="connsiteX158" fmla="*/ 285750 w 1545993"/>
              <a:gd name="connsiteY158" fmla="*/ 1072800 h 1921832"/>
              <a:gd name="connsiteX159" fmla="*/ 295275 w 1545993"/>
              <a:gd name="connsiteY159" fmla="*/ 1096613 h 1921832"/>
              <a:gd name="connsiteX160" fmla="*/ 266700 w 1545993"/>
              <a:gd name="connsiteY160" fmla="*/ 1101375 h 1921832"/>
              <a:gd name="connsiteX161" fmla="*/ 285750 w 1545993"/>
              <a:gd name="connsiteY161" fmla="*/ 1134713 h 1921832"/>
              <a:gd name="connsiteX162" fmla="*/ 280987 w 1545993"/>
              <a:gd name="connsiteY162" fmla="*/ 1172813 h 1921832"/>
              <a:gd name="connsiteX163" fmla="*/ 252412 w 1545993"/>
              <a:gd name="connsiteY163" fmla="*/ 1191863 h 1921832"/>
              <a:gd name="connsiteX164" fmla="*/ 242887 w 1545993"/>
              <a:gd name="connsiteY164" fmla="*/ 1206150 h 1921832"/>
              <a:gd name="connsiteX165" fmla="*/ 219075 w 1545993"/>
              <a:gd name="connsiteY165" fmla="*/ 1210913 h 1921832"/>
              <a:gd name="connsiteX166" fmla="*/ 204787 w 1545993"/>
              <a:gd name="connsiteY166" fmla="*/ 1215675 h 1921832"/>
              <a:gd name="connsiteX167" fmla="*/ 185737 w 1545993"/>
              <a:gd name="connsiteY167" fmla="*/ 1220438 h 1921832"/>
              <a:gd name="connsiteX168" fmla="*/ 152400 w 1545993"/>
              <a:gd name="connsiteY168" fmla="*/ 1215675 h 1921832"/>
              <a:gd name="connsiteX169" fmla="*/ 119062 w 1545993"/>
              <a:gd name="connsiteY169" fmla="*/ 1201388 h 1921832"/>
              <a:gd name="connsiteX170" fmla="*/ 104775 w 1545993"/>
              <a:gd name="connsiteY170" fmla="*/ 1196625 h 1921832"/>
              <a:gd name="connsiteX171" fmla="*/ 90487 w 1545993"/>
              <a:gd name="connsiteY171" fmla="*/ 1182338 h 1921832"/>
              <a:gd name="connsiteX172" fmla="*/ 47625 w 1545993"/>
              <a:gd name="connsiteY172" fmla="*/ 1158525 h 1921832"/>
              <a:gd name="connsiteX173" fmla="*/ 14287 w 1545993"/>
              <a:gd name="connsiteY173" fmla="*/ 1149000 h 1921832"/>
              <a:gd name="connsiteX174" fmla="*/ 0 w 1545993"/>
              <a:gd name="connsiteY174" fmla="*/ 1139475 h 1921832"/>
              <a:gd name="connsiteX175" fmla="*/ 9525 w 1545993"/>
              <a:gd name="connsiteY175" fmla="*/ 1115663 h 1921832"/>
              <a:gd name="connsiteX176" fmla="*/ 38100 w 1545993"/>
              <a:gd name="connsiteY176" fmla="*/ 1077563 h 1921832"/>
              <a:gd name="connsiteX177" fmla="*/ 33337 w 1545993"/>
              <a:gd name="connsiteY177" fmla="*/ 1039463 h 1921832"/>
              <a:gd name="connsiteX178" fmla="*/ 9525 w 1545993"/>
              <a:gd name="connsiteY178" fmla="*/ 1001363 h 1921832"/>
              <a:gd name="connsiteX179" fmla="*/ 9525 w 1545993"/>
              <a:gd name="connsiteY179" fmla="*/ 968025 h 1921832"/>
              <a:gd name="connsiteX180" fmla="*/ 28575 w 1545993"/>
              <a:gd name="connsiteY180" fmla="*/ 953738 h 1921832"/>
              <a:gd name="connsiteX181" fmla="*/ 52387 w 1545993"/>
              <a:gd name="connsiteY181" fmla="*/ 920400 h 1921832"/>
              <a:gd name="connsiteX182" fmla="*/ 47625 w 1545993"/>
              <a:gd name="connsiteY182" fmla="*/ 863250 h 1921832"/>
              <a:gd name="connsiteX183" fmla="*/ 104775 w 1545993"/>
              <a:gd name="connsiteY183" fmla="*/ 815625 h 1921832"/>
              <a:gd name="connsiteX184" fmla="*/ 123825 w 1545993"/>
              <a:gd name="connsiteY184" fmla="*/ 801338 h 1921832"/>
              <a:gd name="connsiteX185" fmla="*/ 142875 w 1545993"/>
              <a:gd name="connsiteY185" fmla="*/ 796575 h 1921832"/>
              <a:gd name="connsiteX186" fmla="*/ 157162 w 1545993"/>
              <a:gd name="connsiteY186" fmla="*/ 791813 h 1921832"/>
              <a:gd name="connsiteX187" fmla="*/ 176212 w 1545993"/>
              <a:gd name="connsiteY187" fmla="*/ 787050 h 1921832"/>
              <a:gd name="connsiteX188" fmla="*/ 266700 w 1545993"/>
              <a:gd name="connsiteY188" fmla="*/ 758475 h 1921832"/>
              <a:gd name="connsiteX189" fmla="*/ 280987 w 1545993"/>
              <a:gd name="connsiteY189" fmla="*/ 744188 h 1921832"/>
              <a:gd name="connsiteX190" fmla="*/ 333375 w 1545993"/>
              <a:gd name="connsiteY190" fmla="*/ 706088 h 1921832"/>
              <a:gd name="connsiteX191" fmla="*/ 423862 w 1545993"/>
              <a:gd name="connsiteY191" fmla="*/ 710850 h 1921832"/>
              <a:gd name="connsiteX192" fmla="*/ 447675 w 1545993"/>
              <a:gd name="connsiteY192" fmla="*/ 715613 h 1921832"/>
              <a:gd name="connsiteX193" fmla="*/ 461962 w 1545993"/>
              <a:gd name="connsiteY193" fmla="*/ 706088 h 1921832"/>
              <a:gd name="connsiteX194" fmla="*/ 495300 w 1545993"/>
              <a:gd name="connsiteY194" fmla="*/ 667988 h 1921832"/>
              <a:gd name="connsiteX195" fmla="*/ 504825 w 1545993"/>
              <a:gd name="connsiteY195" fmla="*/ 644175 h 1921832"/>
              <a:gd name="connsiteX196" fmla="*/ 509587 w 1545993"/>
              <a:gd name="connsiteY196" fmla="*/ 596550 h 1921832"/>
              <a:gd name="connsiteX197" fmla="*/ 533400 w 1545993"/>
              <a:gd name="connsiteY197" fmla="*/ 582263 h 1921832"/>
              <a:gd name="connsiteX198" fmla="*/ 576262 w 1545993"/>
              <a:gd name="connsiteY198" fmla="*/ 563213 h 1921832"/>
              <a:gd name="connsiteX199" fmla="*/ 609600 w 1545993"/>
              <a:gd name="connsiteY199" fmla="*/ 558450 h 1921832"/>
              <a:gd name="connsiteX200" fmla="*/ 628650 w 1545993"/>
              <a:gd name="connsiteY200" fmla="*/ 544163 h 1921832"/>
              <a:gd name="connsiteX201" fmla="*/ 652462 w 1545993"/>
              <a:gd name="connsiteY201" fmla="*/ 529875 h 1921832"/>
              <a:gd name="connsiteX202" fmla="*/ 666750 w 1545993"/>
              <a:gd name="connsiteY202" fmla="*/ 515588 h 1921832"/>
              <a:gd name="connsiteX203" fmla="*/ 695325 w 1545993"/>
              <a:gd name="connsiteY203" fmla="*/ 477488 h 1921832"/>
              <a:gd name="connsiteX204" fmla="*/ 714375 w 1545993"/>
              <a:gd name="connsiteY204" fmla="*/ 444150 h 1921832"/>
              <a:gd name="connsiteX205" fmla="*/ 723900 w 1545993"/>
              <a:gd name="connsiteY205" fmla="*/ 401288 h 1921832"/>
              <a:gd name="connsiteX206" fmla="*/ 733425 w 1545993"/>
              <a:gd name="connsiteY206" fmla="*/ 387000 h 1921832"/>
              <a:gd name="connsiteX207" fmla="*/ 742950 w 1545993"/>
              <a:gd name="connsiteY207" fmla="*/ 286988 h 1921832"/>
              <a:gd name="connsiteX208" fmla="*/ 752475 w 1545993"/>
              <a:gd name="connsiteY208" fmla="*/ 220313 h 1921832"/>
              <a:gd name="connsiteX209" fmla="*/ 785812 w 1545993"/>
              <a:gd name="connsiteY209" fmla="*/ 172688 h 1921832"/>
              <a:gd name="connsiteX210" fmla="*/ 795337 w 1545993"/>
              <a:gd name="connsiteY210" fmla="*/ 158400 h 1921832"/>
              <a:gd name="connsiteX211" fmla="*/ 823912 w 1545993"/>
              <a:gd name="connsiteY211" fmla="*/ 115538 h 1921832"/>
              <a:gd name="connsiteX212" fmla="*/ 838200 w 1545993"/>
              <a:gd name="connsiteY212" fmla="*/ 110775 h 1921832"/>
              <a:gd name="connsiteX213" fmla="*/ 862012 w 1545993"/>
              <a:gd name="connsiteY213" fmla="*/ 120300 h 1921832"/>
              <a:gd name="connsiteX214" fmla="*/ 876300 w 1545993"/>
              <a:gd name="connsiteY214" fmla="*/ 129825 h 1921832"/>
              <a:gd name="connsiteX215" fmla="*/ 895350 w 1545993"/>
              <a:gd name="connsiteY215" fmla="*/ 120300 h 1921832"/>
              <a:gd name="connsiteX216" fmla="*/ 928687 w 1545993"/>
              <a:gd name="connsiteY216" fmla="*/ 82200 h 1921832"/>
              <a:gd name="connsiteX217" fmla="*/ 942975 w 1545993"/>
              <a:gd name="connsiteY217" fmla="*/ 67913 h 1921832"/>
              <a:gd name="connsiteX218" fmla="*/ 952500 w 1545993"/>
              <a:gd name="connsiteY218" fmla="*/ 48863 h 1921832"/>
              <a:gd name="connsiteX219" fmla="*/ 971550 w 1545993"/>
              <a:gd name="connsiteY219" fmla="*/ 10763 h 1921832"/>
              <a:gd name="connsiteX220" fmla="*/ 971550 w 1545993"/>
              <a:gd name="connsiteY220" fmla="*/ 6000 h 1921832"/>
              <a:gd name="connsiteX0" fmla="*/ 971550 w 1545993"/>
              <a:gd name="connsiteY0" fmla="*/ 6000 h 1921832"/>
              <a:gd name="connsiteX1" fmla="*/ 990599 w 1545993"/>
              <a:gd name="connsiteY1" fmla="*/ 86963 h 1921832"/>
              <a:gd name="connsiteX2" fmla="*/ 1023937 w 1545993"/>
              <a:gd name="connsiteY2" fmla="*/ 277463 h 1921832"/>
              <a:gd name="connsiteX3" fmla="*/ 1050131 w 1545993"/>
              <a:gd name="connsiteY3" fmla="*/ 336994 h 1921832"/>
              <a:gd name="connsiteX4" fmla="*/ 1114425 w 1545993"/>
              <a:gd name="connsiteY4" fmla="*/ 437006 h 1921832"/>
              <a:gd name="connsiteX5" fmla="*/ 1195387 w 1545993"/>
              <a:gd name="connsiteY5" fmla="*/ 544163 h 1921832"/>
              <a:gd name="connsiteX6" fmla="*/ 1228725 w 1545993"/>
              <a:gd name="connsiteY6" fmla="*/ 582263 h 1921832"/>
              <a:gd name="connsiteX7" fmla="*/ 1200150 w 1545993"/>
              <a:gd name="connsiteY7" fmla="*/ 620363 h 1921832"/>
              <a:gd name="connsiteX8" fmla="*/ 1200150 w 1545993"/>
              <a:gd name="connsiteY8" fmla="*/ 665607 h 1921832"/>
              <a:gd name="connsiteX9" fmla="*/ 1233487 w 1545993"/>
              <a:gd name="connsiteY9" fmla="*/ 713232 h 1921832"/>
              <a:gd name="connsiteX10" fmla="*/ 1195387 w 1545993"/>
              <a:gd name="connsiteY10" fmla="*/ 787050 h 1921832"/>
              <a:gd name="connsiteX11" fmla="*/ 1181100 w 1545993"/>
              <a:gd name="connsiteY11" fmla="*/ 820388 h 1921832"/>
              <a:gd name="connsiteX12" fmla="*/ 1190625 w 1545993"/>
              <a:gd name="connsiteY12" fmla="*/ 844200 h 1921832"/>
              <a:gd name="connsiteX13" fmla="*/ 1228725 w 1545993"/>
              <a:gd name="connsiteY13" fmla="*/ 877538 h 1921832"/>
              <a:gd name="connsiteX14" fmla="*/ 1233487 w 1545993"/>
              <a:gd name="connsiteY14" fmla="*/ 1001363 h 1921832"/>
              <a:gd name="connsiteX15" fmla="*/ 1223962 w 1545993"/>
              <a:gd name="connsiteY15" fmla="*/ 1020413 h 1921832"/>
              <a:gd name="connsiteX16" fmla="*/ 1214437 w 1545993"/>
              <a:gd name="connsiteY16" fmla="*/ 1058513 h 1921832"/>
              <a:gd name="connsiteX17" fmla="*/ 1204912 w 1545993"/>
              <a:gd name="connsiteY17" fmla="*/ 1191863 h 1921832"/>
              <a:gd name="connsiteX18" fmla="*/ 1214437 w 1545993"/>
              <a:gd name="connsiteY18" fmla="*/ 1244250 h 1921832"/>
              <a:gd name="connsiteX19" fmla="*/ 1238250 w 1545993"/>
              <a:gd name="connsiteY19" fmla="*/ 1249013 h 1921832"/>
              <a:gd name="connsiteX20" fmla="*/ 1257300 w 1545993"/>
              <a:gd name="connsiteY20" fmla="*/ 1258538 h 1921832"/>
              <a:gd name="connsiteX21" fmla="*/ 1281112 w 1545993"/>
              <a:gd name="connsiteY21" fmla="*/ 1272825 h 1921832"/>
              <a:gd name="connsiteX22" fmla="*/ 1295400 w 1545993"/>
              <a:gd name="connsiteY22" fmla="*/ 1282350 h 1921832"/>
              <a:gd name="connsiteX23" fmla="*/ 1309687 w 1545993"/>
              <a:gd name="connsiteY23" fmla="*/ 1287113 h 1921832"/>
              <a:gd name="connsiteX24" fmla="*/ 1347787 w 1545993"/>
              <a:gd name="connsiteY24" fmla="*/ 1339500 h 1921832"/>
              <a:gd name="connsiteX25" fmla="*/ 1352550 w 1545993"/>
              <a:gd name="connsiteY25" fmla="*/ 1377600 h 1921832"/>
              <a:gd name="connsiteX26" fmla="*/ 1366837 w 1545993"/>
              <a:gd name="connsiteY26" fmla="*/ 1610963 h 1921832"/>
              <a:gd name="connsiteX27" fmla="*/ 1390650 w 1545993"/>
              <a:gd name="connsiteY27" fmla="*/ 1596675 h 1921832"/>
              <a:gd name="connsiteX28" fmla="*/ 1414462 w 1545993"/>
              <a:gd name="connsiteY28" fmla="*/ 1591913 h 1921832"/>
              <a:gd name="connsiteX29" fmla="*/ 1447800 w 1545993"/>
              <a:gd name="connsiteY29" fmla="*/ 1568100 h 1921832"/>
              <a:gd name="connsiteX30" fmla="*/ 1476375 w 1545993"/>
              <a:gd name="connsiteY30" fmla="*/ 1558575 h 1921832"/>
              <a:gd name="connsiteX31" fmla="*/ 1543050 w 1545993"/>
              <a:gd name="connsiteY31" fmla="*/ 1563338 h 1921832"/>
              <a:gd name="connsiteX32" fmla="*/ 1528762 w 1545993"/>
              <a:gd name="connsiteY32" fmla="*/ 1596675 h 1921832"/>
              <a:gd name="connsiteX33" fmla="*/ 1509712 w 1545993"/>
              <a:gd name="connsiteY33" fmla="*/ 1610963 h 1921832"/>
              <a:gd name="connsiteX34" fmla="*/ 1495425 w 1545993"/>
              <a:gd name="connsiteY34" fmla="*/ 1625250 h 1921832"/>
              <a:gd name="connsiteX35" fmla="*/ 1485900 w 1545993"/>
              <a:gd name="connsiteY35" fmla="*/ 1653825 h 1921832"/>
              <a:gd name="connsiteX36" fmla="*/ 1476375 w 1545993"/>
              <a:gd name="connsiteY36" fmla="*/ 1734788 h 1921832"/>
              <a:gd name="connsiteX37" fmla="*/ 1471612 w 1545993"/>
              <a:gd name="connsiteY37" fmla="*/ 1753838 h 1921832"/>
              <a:gd name="connsiteX38" fmla="*/ 1466850 w 1545993"/>
              <a:gd name="connsiteY38" fmla="*/ 1777650 h 1921832"/>
              <a:gd name="connsiteX39" fmla="*/ 1471612 w 1545993"/>
              <a:gd name="connsiteY39" fmla="*/ 1834800 h 1921832"/>
              <a:gd name="connsiteX40" fmla="*/ 1476375 w 1545993"/>
              <a:gd name="connsiteY40" fmla="*/ 1853850 h 1921832"/>
              <a:gd name="connsiteX41" fmla="*/ 1504950 w 1545993"/>
              <a:gd name="connsiteY41" fmla="*/ 1882425 h 1921832"/>
              <a:gd name="connsiteX42" fmla="*/ 1528762 w 1545993"/>
              <a:gd name="connsiteY42" fmla="*/ 1896713 h 1921832"/>
              <a:gd name="connsiteX43" fmla="*/ 1543050 w 1545993"/>
              <a:gd name="connsiteY43" fmla="*/ 1911000 h 1921832"/>
              <a:gd name="connsiteX44" fmla="*/ 1466850 w 1545993"/>
              <a:gd name="connsiteY44" fmla="*/ 1915763 h 1921832"/>
              <a:gd name="connsiteX45" fmla="*/ 1385887 w 1545993"/>
              <a:gd name="connsiteY45" fmla="*/ 1901475 h 1921832"/>
              <a:gd name="connsiteX46" fmla="*/ 1347787 w 1545993"/>
              <a:gd name="connsiteY46" fmla="*/ 1891950 h 1921832"/>
              <a:gd name="connsiteX47" fmla="*/ 1314450 w 1545993"/>
              <a:gd name="connsiteY47" fmla="*/ 1882425 h 1921832"/>
              <a:gd name="connsiteX48" fmla="*/ 1266825 w 1545993"/>
              <a:gd name="connsiteY48" fmla="*/ 1872900 h 1921832"/>
              <a:gd name="connsiteX49" fmla="*/ 1200150 w 1545993"/>
              <a:gd name="connsiteY49" fmla="*/ 1853850 h 1921832"/>
              <a:gd name="connsiteX50" fmla="*/ 1185862 w 1545993"/>
              <a:gd name="connsiteY50" fmla="*/ 1844325 h 1921832"/>
              <a:gd name="connsiteX51" fmla="*/ 1147762 w 1545993"/>
              <a:gd name="connsiteY51" fmla="*/ 1834800 h 1921832"/>
              <a:gd name="connsiteX52" fmla="*/ 1095375 w 1545993"/>
              <a:gd name="connsiteY52" fmla="*/ 1820513 h 1921832"/>
              <a:gd name="connsiteX53" fmla="*/ 1047750 w 1545993"/>
              <a:gd name="connsiteY53" fmla="*/ 1801463 h 1921832"/>
              <a:gd name="connsiteX54" fmla="*/ 1023937 w 1545993"/>
              <a:gd name="connsiteY54" fmla="*/ 1791938 h 1921832"/>
              <a:gd name="connsiteX55" fmla="*/ 981075 w 1545993"/>
              <a:gd name="connsiteY55" fmla="*/ 1787175 h 1921832"/>
              <a:gd name="connsiteX56" fmla="*/ 957262 w 1545993"/>
              <a:gd name="connsiteY56" fmla="*/ 1782413 h 1921832"/>
              <a:gd name="connsiteX57" fmla="*/ 866775 w 1545993"/>
              <a:gd name="connsiteY57" fmla="*/ 1772888 h 1921832"/>
              <a:gd name="connsiteX58" fmla="*/ 790575 w 1545993"/>
              <a:gd name="connsiteY58" fmla="*/ 1763363 h 1921832"/>
              <a:gd name="connsiteX59" fmla="*/ 766762 w 1545993"/>
              <a:gd name="connsiteY59" fmla="*/ 1758600 h 1921832"/>
              <a:gd name="connsiteX60" fmla="*/ 733425 w 1545993"/>
              <a:gd name="connsiteY60" fmla="*/ 1753838 h 1921832"/>
              <a:gd name="connsiteX61" fmla="*/ 552450 w 1545993"/>
              <a:gd name="connsiteY61" fmla="*/ 1739550 h 1921832"/>
              <a:gd name="connsiteX62" fmla="*/ 576262 w 1545993"/>
              <a:gd name="connsiteY62" fmla="*/ 1710975 h 1921832"/>
              <a:gd name="connsiteX63" fmla="*/ 590550 w 1545993"/>
              <a:gd name="connsiteY63" fmla="*/ 1701450 h 1921832"/>
              <a:gd name="connsiteX64" fmla="*/ 600075 w 1545993"/>
              <a:gd name="connsiteY64" fmla="*/ 1682400 h 1921832"/>
              <a:gd name="connsiteX65" fmla="*/ 604837 w 1545993"/>
              <a:gd name="connsiteY65" fmla="*/ 1658588 h 1921832"/>
              <a:gd name="connsiteX66" fmla="*/ 628650 w 1545993"/>
              <a:gd name="connsiteY66" fmla="*/ 1653825 h 1921832"/>
              <a:gd name="connsiteX67" fmla="*/ 671512 w 1545993"/>
              <a:gd name="connsiteY67" fmla="*/ 1658588 h 1921832"/>
              <a:gd name="connsiteX68" fmla="*/ 690562 w 1545993"/>
              <a:gd name="connsiteY68" fmla="*/ 1663350 h 1921832"/>
              <a:gd name="connsiteX69" fmla="*/ 723900 w 1545993"/>
              <a:gd name="connsiteY69" fmla="*/ 1668113 h 1921832"/>
              <a:gd name="connsiteX70" fmla="*/ 766762 w 1545993"/>
              <a:gd name="connsiteY70" fmla="*/ 1663350 h 1921832"/>
              <a:gd name="connsiteX71" fmla="*/ 752475 w 1545993"/>
              <a:gd name="connsiteY71" fmla="*/ 1649063 h 1921832"/>
              <a:gd name="connsiteX72" fmla="*/ 700087 w 1545993"/>
              <a:gd name="connsiteY72" fmla="*/ 1634775 h 1921832"/>
              <a:gd name="connsiteX73" fmla="*/ 681037 w 1545993"/>
              <a:gd name="connsiteY73" fmla="*/ 1625250 h 1921832"/>
              <a:gd name="connsiteX74" fmla="*/ 657225 w 1545993"/>
              <a:gd name="connsiteY74" fmla="*/ 1615725 h 1921832"/>
              <a:gd name="connsiteX75" fmla="*/ 614362 w 1545993"/>
              <a:gd name="connsiteY75" fmla="*/ 1582388 h 1921832"/>
              <a:gd name="connsiteX76" fmla="*/ 604837 w 1545993"/>
              <a:gd name="connsiteY76" fmla="*/ 1568100 h 1921832"/>
              <a:gd name="connsiteX77" fmla="*/ 609600 w 1545993"/>
              <a:gd name="connsiteY77" fmla="*/ 1530000 h 1921832"/>
              <a:gd name="connsiteX78" fmla="*/ 666750 w 1545993"/>
              <a:gd name="connsiteY78" fmla="*/ 1525238 h 1921832"/>
              <a:gd name="connsiteX79" fmla="*/ 633412 w 1545993"/>
              <a:gd name="connsiteY79" fmla="*/ 1491900 h 1921832"/>
              <a:gd name="connsiteX80" fmla="*/ 671512 w 1545993"/>
              <a:gd name="connsiteY80" fmla="*/ 1472850 h 1921832"/>
              <a:gd name="connsiteX81" fmla="*/ 690562 w 1545993"/>
              <a:gd name="connsiteY81" fmla="*/ 1468088 h 1921832"/>
              <a:gd name="connsiteX82" fmla="*/ 728662 w 1545993"/>
              <a:gd name="connsiteY82" fmla="*/ 1444275 h 1921832"/>
              <a:gd name="connsiteX83" fmla="*/ 738187 w 1545993"/>
              <a:gd name="connsiteY83" fmla="*/ 1429988 h 1921832"/>
              <a:gd name="connsiteX84" fmla="*/ 742950 w 1545993"/>
              <a:gd name="connsiteY84" fmla="*/ 1410938 h 1921832"/>
              <a:gd name="connsiteX85" fmla="*/ 728662 w 1545993"/>
              <a:gd name="connsiteY85" fmla="*/ 1368075 h 1921832"/>
              <a:gd name="connsiteX86" fmla="*/ 742950 w 1545993"/>
              <a:gd name="connsiteY86" fmla="*/ 1349025 h 1921832"/>
              <a:gd name="connsiteX87" fmla="*/ 762000 w 1545993"/>
              <a:gd name="connsiteY87" fmla="*/ 1339500 h 1921832"/>
              <a:gd name="connsiteX88" fmla="*/ 795337 w 1545993"/>
              <a:gd name="connsiteY88" fmla="*/ 1310925 h 1921832"/>
              <a:gd name="connsiteX89" fmla="*/ 795337 w 1545993"/>
              <a:gd name="connsiteY89" fmla="*/ 1277588 h 1921832"/>
              <a:gd name="connsiteX90" fmla="*/ 766762 w 1545993"/>
              <a:gd name="connsiteY90" fmla="*/ 1272825 h 1921832"/>
              <a:gd name="connsiteX91" fmla="*/ 695325 w 1545993"/>
              <a:gd name="connsiteY91" fmla="*/ 1291875 h 1921832"/>
              <a:gd name="connsiteX92" fmla="*/ 671512 w 1545993"/>
              <a:gd name="connsiteY92" fmla="*/ 1339500 h 1921832"/>
              <a:gd name="connsiteX93" fmla="*/ 666750 w 1545993"/>
              <a:gd name="connsiteY93" fmla="*/ 1363313 h 1921832"/>
              <a:gd name="connsiteX94" fmla="*/ 657225 w 1545993"/>
              <a:gd name="connsiteY94" fmla="*/ 1382363 h 1921832"/>
              <a:gd name="connsiteX95" fmla="*/ 652462 w 1545993"/>
              <a:gd name="connsiteY95" fmla="*/ 1396650 h 1921832"/>
              <a:gd name="connsiteX96" fmla="*/ 647700 w 1545993"/>
              <a:gd name="connsiteY96" fmla="*/ 1425225 h 1921832"/>
              <a:gd name="connsiteX97" fmla="*/ 614362 w 1545993"/>
              <a:gd name="connsiteY97" fmla="*/ 1396650 h 1921832"/>
              <a:gd name="connsiteX98" fmla="*/ 595312 w 1545993"/>
              <a:gd name="connsiteY98" fmla="*/ 1406175 h 1921832"/>
              <a:gd name="connsiteX99" fmla="*/ 581025 w 1545993"/>
              <a:gd name="connsiteY99" fmla="*/ 1434750 h 1921832"/>
              <a:gd name="connsiteX100" fmla="*/ 557212 w 1545993"/>
              <a:gd name="connsiteY100" fmla="*/ 1525238 h 1921832"/>
              <a:gd name="connsiteX101" fmla="*/ 542925 w 1545993"/>
              <a:gd name="connsiteY101" fmla="*/ 1530000 h 1921832"/>
              <a:gd name="connsiteX102" fmla="*/ 514350 w 1545993"/>
              <a:gd name="connsiteY102" fmla="*/ 1544288 h 1921832"/>
              <a:gd name="connsiteX103" fmla="*/ 500062 w 1545993"/>
              <a:gd name="connsiteY103" fmla="*/ 1553813 h 1921832"/>
              <a:gd name="connsiteX104" fmla="*/ 476250 w 1545993"/>
              <a:gd name="connsiteY104" fmla="*/ 1558575 h 1921832"/>
              <a:gd name="connsiteX105" fmla="*/ 476250 w 1545993"/>
              <a:gd name="connsiteY105" fmla="*/ 1510950 h 1921832"/>
              <a:gd name="connsiteX106" fmla="*/ 509587 w 1545993"/>
              <a:gd name="connsiteY106" fmla="*/ 1453800 h 1921832"/>
              <a:gd name="connsiteX107" fmla="*/ 523875 w 1545993"/>
              <a:gd name="connsiteY107" fmla="*/ 1420463 h 1921832"/>
              <a:gd name="connsiteX108" fmla="*/ 533400 w 1545993"/>
              <a:gd name="connsiteY108" fmla="*/ 1391888 h 1921832"/>
              <a:gd name="connsiteX109" fmla="*/ 538162 w 1545993"/>
              <a:gd name="connsiteY109" fmla="*/ 1368075 h 1921832"/>
              <a:gd name="connsiteX110" fmla="*/ 547687 w 1545993"/>
              <a:gd name="connsiteY110" fmla="*/ 1334738 h 1921832"/>
              <a:gd name="connsiteX111" fmla="*/ 557212 w 1545993"/>
              <a:gd name="connsiteY111" fmla="*/ 1272825 h 1921832"/>
              <a:gd name="connsiteX112" fmla="*/ 571500 w 1545993"/>
              <a:gd name="connsiteY112" fmla="*/ 1258538 h 1921832"/>
              <a:gd name="connsiteX113" fmla="*/ 600075 w 1545993"/>
              <a:gd name="connsiteY113" fmla="*/ 1234725 h 1921832"/>
              <a:gd name="connsiteX114" fmla="*/ 671512 w 1545993"/>
              <a:gd name="connsiteY114" fmla="*/ 1239488 h 1921832"/>
              <a:gd name="connsiteX115" fmla="*/ 657225 w 1545993"/>
              <a:gd name="connsiteY115" fmla="*/ 1225200 h 1921832"/>
              <a:gd name="connsiteX116" fmla="*/ 623887 w 1545993"/>
              <a:gd name="connsiteY116" fmla="*/ 1215675 h 1921832"/>
              <a:gd name="connsiteX117" fmla="*/ 600075 w 1545993"/>
              <a:gd name="connsiteY117" fmla="*/ 1182338 h 1921832"/>
              <a:gd name="connsiteX118" fmla="*/ 609600 w 1545993"/>
              <a:gd name="connsiteY118" fmla="*/ 1168050 h 1921832"/>
              <a:gd name="connsiteX119" fmla="*/ 642937 w 1545993"/>
              <a:gd name="connsiteY119" fmla="*/ 1177575 h 1921832"/>
              <a:gd name="connsiteX120" fmla="*/ 657225 w 1545993"/>
              <a:gd name="connsiteY120" fmla="*/ 1187100 h 1921832"/>
              <a:gd name="connsiteX121" fmla="*/ 690562 w 1545993"/>
              <a:gd name="connsiteY121" fmla="*/ 1144238 h 1921832"/>
              <a:gd name="connsiteX122" fmla="*/ 714375 w 1545993"/>
              <a:gd name="connsiteY122" fmla="*/ 1129950 h 1921832"/>
              <a:gd name="connsiteX123" fmla="*/ 733425 w 1545993"/>
              <a:gd name="connsiteY123" fmla="*/ 1120425 h 1921832"/>
              <a:gd name="connsiteX124" fmla="*/ 738187 w 1545993"/>
              <a:gd name="connsiteY124" fmla="*/ 1101375 h 1921832"/>
              <a:gd name="connsiteX125" fmla="*/ 752475 w 1545993"/>
              <a:gd name="connsiteY125" fmla="*/ 1087088 h 1921832"/>
              <a:gd name="connsiteX126" fmla="*/ 733425 w 1545993"/>
              <a:gd name="connsiteY126" fmla="*/ 1072800 h 1921832"/>
              <a:gd name="connsiteX127" fmla="*/ 685800 w 1545993"/>
              <a:gd name="connsiteY127" fmla="*/ 1053750 h 1921832"/>
              <a:gd name="connsiteX128" fmla="*/ 671512 w 1545993"/>
              <a:gd name="connsiteY128" fmla="*/ 1039463 h 1921832"/>
              <a:gd name="connsiteX129" fmla="*/ 628650 w 1545993"/>
              <a:gd name="connsiteY129" fmla="*/ 1044225 h 1921832"/>
              <a:gd name="connsiteX130" fmla="*/ 600075 w 1545993"/>
              <a:gd name="connsiteY130" fmla="*/ 1087088 h 1921832"/>
              <a:gd name="connsiteX131" fmla="*/ 590550 w 1545993"/>
              <a:gd name="connsiteY131" fmla="*/ 1134713 h 1921832"/>
              <a:gd name="connsiteX132" fmla="*/ 571500 w 1545993"/>
              <a:gd name="connsiteY132" fmla="*/ 1129950 h 1921832"/>
              <a:gd name="connsiteX133" fmla="*/ 538162 w 1545993"/>
              <a:gd name="connsiteY133" fmla="*/ 1106138 h 1921832"/>
              <a:gd name="connsiteX134" fmla="*/ 514350 w 1545993"/>
              <a:gd name="connsiteY134" fmla="*/ 1115663 h 1921832"/>
              <a:gd name="connsiteX135" fmla="*/ 509587 w 1545993"/>
              <a:gd name="connsiteY135" fmla="*/ 1129950 h 1921832"/>
              <a:gd name="connsiteX136" fmla="*/ 490537 w 1545993"/>
              <a:gd name="connsiteY136" fmla="*/ 1134713 h 1921832"/>
              <a:gd name="connsiteX137" fmla="*/ 457200 w 1545993"/>
              <a:gd name="connsiteY137" fmla="*/ 1139475 h 1921832"/>
              <a:gd name="connsiteX138" fmla="*/ 438150 w 1545993"/>
              <a:gd name="connsiteY138" fmla="*/ 1149000 h 1921832"/>
              <a:gd name="connsiteX139" fmla="*/ 404812 w 1545993"/>
              <a:gd name="connsiteY139" fmla="*/ 1187100 h 1921832"/>
              <a:gd name="connsiteX140" fmla="*/ 400050 w 1545993"/>
              <a:gd name="connsiteY140" fmla="*/ 1201388 h 1921832"/>
              <a:gd name="connsiteX141" fmla="*/ 376237 w 1545993"/>
              <a:gd name="connsiteY141" fmla="*/ 1239488 h 1921832"/>
              <a:gd name="connsiteX142" fmla="*/ 357187 w 1545993"/>
              <a:gd name="connsiteY142" fmla="*/ 1244250 h 1921832"/>
              <a:gd name="connsiteX143" fmla="*/ 342900 w 1545993"/>
              <a:gd name="connsiteY143" fmla="*/ 1239488 h 1921832"/>
              <a:gd name="connsiteX144" fmla="*/ 309562 w 1545993"/>
              <a:gd name="connsiteY144" fmla="*/ 1220438 h 1921832"/>
              <a:gd name="connsiteX145" fmla="*/ 314325 w 1545993"/>
              <a:gd name="connsiteY145" fmla="*/ 1187100 h 1921832"/>
              <a:gd name="connsiteX146" fmla="*/ 347662 w 1545993"/>
              <a:gd name="connsiteY146" fmla="*/ 1163288 h 1921832"/>
              <a:gd name="connsiteX147" fmla="*/ 366712 w 1545993"/>
              <a:gd name="connsiteY147" fmla="*/ 1139475 h 1921832"/>
              <a:gd name="connsiteX148" fmla="*/ 381000 w 1545993"/>
              <a:gd name="connsiteY148" fmla="*/ 1106138 h 1921832"/>
              <a:gd name="connsiteX149" fmla="*/ 390525 w 1545993"/>
              <a:gd name="connsiteY149" fmla="*/ 1091850 h 1921832"/>
              <a:gd name="connsiteX150" fmla="*/ 404812 w 1545993"/>
              <a:gd name="connsiteY150" fmla="*/ 1082325 h 1921832"/>
              <a:gd name="connsiteX151" fmla="*/ 409575 w 1545993"/>
              <a:gd name="connsiteY151" fmla="*/ 1068038 h 1921832"/>
              <a:gd name="connsiteX152" fmla="*/ 347662 w 1545993"/>
              <a:gd name="connsiteY152" fmla="*/ 1048988 h 1921832"/>
              <a:gd name="connsiteX153" fmla="*/ 333375 w 1545993"/>
              <a:gd name="connsiteY153" fmla="*/ 1034700 h 1921832"/>
              <a:gd name="connsiteX154" fmla="*/ 314325 w 1545993"/>
              <a:gd name="connsiteY154" fmla="*/ 1010888 h 1921832"/>
              <a:gd name="connsiteX155" fmla="*/ 300037 w 1545993"/>
              <a:gd name="connsiteY155" fmla="*/ 1015650 h 1921832"/>
              <a:gd name="connsiteX156" fmla="*/ 295275 w 1545993"/>
              <a:gd name="connsiteY156" fmla="*/ 1048988 h 1921832"/>
              <a:gd name="connsiteX157" fmla="*/ 285750 w 1545993"/>
              <a:gd name="connsiteY157" fmla="*/ 1072800 h 1921832"/>
              <a:gd name="connsiteX158" fmla="*/ 295275 w 1545993"/>
              <a:gd name="connsiteY158" fmla="*/ 1096613 h 1921832"/>
              <a:gd name="connsiteX159" fmla="*/ 266700 w 1545993"/>
              <a:gd name="connsiteY159" fmla="*/ 1101375 h 1921832"/>
              <a:gd name="connsiteX160" fmla="*/ 285750 w 1545993"/>
              <a:gd name="connsiteY160" fmla="*/ 1134713 h 1921832"/>
              <a:gd name="connsiteX161" fmla="*/ 280987 w 1545993"/>
              <a:gd name="connsiteY161" fmla="*/ 1172813 h 1921832"/>
              <a:gd name="connsiteX162" fmla="*/ 252412 w 1545993"/>
              <a:gd name="connsiteY162" fmla="*/ 1191863 h 1921832"/>
              <a:gd name="connsiteX163" fmla="*/ 242887 w 1545993"/>
              <a:gd name="connsiteY163" fmla="*/ 1206150 h 1921832"/>
              <a:gd name="connsiteX164" fmla="*/ 219075 w 1545993"/>
              <a:gd name="connsiteY164" fmla="*/ 1210913 h 1921832"/>
              <a:gd name="connsiteX165" fmla="*/ 204787 w 1545993"/>
              <a:gd name="connsiteY165" fmla="*/ 1215675 h 1921832"/>
              <a:gd name="connsiteX166" fmla="*/ 185737 w 1545993"/>
              <a:gd name="connsiteY166" fmla="*/ 1220438 h 1921832"/>
              <a:gd name="connsiteX167" fmla="*/ 152400 w 1545993"/>
              <a:gd name="connsiteY167" fmla="*/ 1215675 h 1921832"/>
              <a:gd name="connsiteX168" fmla="*/ 119062 w 1545993"/>
              <a:gd name="connsiteY168" fmla="*/ 1201388 h 1921832"/>
              <a:gd name="connsiteX169" fmla="*/ 104775 w 1545993"/>
              <a:gd name="connsiteY169" fmla="*/ 1196625 h 1921832"/>
              <a:gd name="connsiteX170" fmla="*/ 90487 w 1545993"/>
              <a:gd name="connsiteY170" fmla="*/ 1182338 h 1921832"/>
              <a:gd name="connsiteX171" fmla="*/ 47625 w 1545993"/>
              <a:gd name="connsiteY171" fmla="*/ 1158525 h 1921832"/>
              <a:gd name="connsiteX172" fmla="*/ 14287 w 1545993"/>
              <a:gd name="connsiteY172" fmla="*/ 1149000 h 1921832"/>
              <a:gd name="connsiteX173" fmla="*/ 0 w 1545993"/>
              <a:gd name="connsiteY173" fmla="*/ 1139475 h 1921832"/>
              <a:gd name="connsiteX174" fmla="*/ 9525 w 1545993"/>
              <a:gd name="connsiteY174" fmla="*/ 1115663 h 1921832"/>
              <a:gd name="connsiteX175" fmla="*/ 38100 w 1545993"/>
              <a:gd name="connsiteY175" fmla="*/ 1077563 h 1921832"/>
              <a:gd name="connsiteX176" fmla="*/ 33337 w 1545993"/>
              <a:gd name="connsiteY176" fmla="*/ 1039463 h 1921832"/>
              <a:gd name="connsiteX177" fmla="*/ 9525 w 1545993"/>
              <a:gd name="connsiteY177" fmla="*/ 1001363 h 1921832"/>
              <a:gd name="connsiteX178" fmla="*/ 9525 w 1545993"/>
              <a:gd name="connsiteY178" fmla="*/ 968025 h 1921832"/>
              <a:gd name="connsiteX179" fmla="*/ 28575 w 1545993"/>
              <a:gd name="connsiteY179" fmla="*/ 953738 h 1921832"/>
              <a:gd name="connsiteX180" fmla="*/ 52387 w 1545993"/>
              <a:gd name="connsiteY180" fmla="*/ 920400 h 1921832"/>
              <a:gd name="connsiteX181" fmla="*/ 47625 w 1545993"/>
              <a:gd name="connsiteY181" fmla="*/ 863250 h 1921832"/>
              <a:gd name="connsiteX182" fmla="*/ 104775 w 1545993"/>
              <a:gd name="connsiteY182" fmla="*/ 815625 h 1921832"/>
              <a:gd name="connsiteX183" fmla="*/ 123825 w 1545993"/>
              <a:gd name="connsiteY183" fmla="*/ 801338 h 1921832"/>
              <a:gd name="connsiteX184" fmla="*/ 142875 w 1545993"/>
              <a:gd name="connsiteY184" fmla="*/ 796575 h 1921832"/>
              <a:gd name="connsiteX185" fmla="*/ 157162 w 1545993"/>
              <a:gd name="connsiteY185" fmla="*/ 791813 h 1921832"/>
              <a:gd name="connsiteX186" fmla="*/ 176212 w 1545993"/>
              <a:gd name="connsiteY186" fmla="*/ 787050 h 1921832"/>
              <a:gd name="connsiteX187" fmla="*/ 266700 w 1545993"/>
              <a:gd name="connsiteY187" fmla="*/ 758475 h 1921832"/>
              <a:gd name="connsiteX188" fmla="*/ 280987 w 1545993"/>
              <a:gd name="connsiteY188" fmla="*/ 744188 h 1921832"/>
              <a:gd name="connsiteX189" fmla="*/ 333375 w 1545993"/>
              <a:gd name="connsiteY189" fmla="*/ 706088 h 1921832"/>
              <a:gd name="connsiteX190" fmla="*/ 423862 w 1545993"/>
              <a:gd name="connsiteY190" fmla="*/ 710850 h 1921832"/>
              <a:gd name="connsiteX191" fmla="*/ 447675 w 1545993"/>
              <a:gd name="connsiteY191" fmla="*/ 715613 h 1921832"/>
              <a:gd name="connsiteX192" fmla="*/ 461962 w 1545993"/>
              <a:gd name="connsiteY192" fmla="*/ 706088 h 1921832"/>
              <a:gd name="connsiteX193" fmla="*/ 495300 w 1545993"/>
              <a:gd name="connsiteY193" fmla="*/ 667988 h 1921832"/>
              <a:gd name="connsiteX194" fmla="*/ 504825 w 1545993"/>
              <a:gd name="connsiteY194" fmla="*/ 644175 h 1921832"/>
              <a:gd name="connsiteX195" fmla="*/ 509587 w 1545993"/>
              <a:gd name="connsiteY195" fmla="*/ 596550 h 1921832"/>
              <a:gd name="connsiteX196" fmla="*/ 533400 w 1545993"/>
              <a:gd name="connsiteY196" fmla="*/ 582263 h 1921832"/>
              <a:gd name="connsiteX197" fmla="*/ 576262 w 1545993"/>
              <a:gd name="connsiteY197" fmla="*/ 563213 h 1921832"/>
              <a:gd name="connsiteX198" fmla="*/ 609600 w 1545993"/>
              <a:gd name="connsiteY198" fmla="*/ 558450 h 1921832"/>
              <a:gd name="connsiteX199" fmla="*/ 628650 w 1545993"/>
              <a:gd name="connsiteY199" fmla="*/ 544163 h 1921832"/>
              <a:gd name="connsiteX200" fmla="*/ 652462 w 1545993"/>
              <a:gd name="connsiteY200" fmla="*/ 529875 h 1921832"/>
              <a:gd name="connsiteX201" fmla="*/ 666750 w 1545993"/>
              <a:gd name="connsiteY201" fmla="*/ 515588 h 1921832"/>
              <a:gd name="connsiteX202" fmla="*/ 695325 w 1545993"/>
              <a:gd name="connsiteY202" fmla="*/ 477488 h 1921832"/>
              <a:gd name="connsiteX203" fmla="*/ 714375 w 1545993"/>
              <a:gd name="connsiteY203" fmla="*/ 444150 h 1921832"/>
              <a:gd name="connsiteX204" fmla="*/ 723900 w 1545993"/>
              <a:gd name="connsiteY204" fmla="*/ 401288 h 1921832"/>
              <a:gd name="connsiteX205" fmla="*/ 733425 w 1545993"/>
              <a:gd name="connsiteY205" fmla="*/ 387000 h 1921832"/>
              <a:gd name="connsiteX206" fmla="*/ 742950 w 1545993"/>
              <a:gd name="connsiteY206" fmla="*/ 286988 h 1921832"/>
              <a:gd name="connsiteX207" fmla="*/ 752475 w 1545993"/>
              <a:gd name="connsiteY207" fmla="*/ 220313 h 1921832"/>
              <a:gd name="connsiteX208" fmla="*/ 785812 w 1545993"/>
              <a:gd name="connsiteY208" fmla="*/ 172688 h 1921832"/>
              <a:gd name="connsiteX209" fmla="*/ 795337 w 1545993"/>
              <a:gd name="connsiteY209" fmla="*/ 158400 h 1921832"/>
              <a:gd name="connsiteX210" fmla="*/ 823912 w 1545993"/>
              <a:gd name="connsiteY210" fmla="*/ 115538 h 1921832"/>
              <a:gd name="connsiteX211" fmla="*/ 838200 w 1545993"/>
              <a:gd name="connsiteY211" fmla="*/ 110775 h 1921832"/>
              <a:gd name="connsiteX212" fmla="*/ 862012 w 1545993"/>
              <a:gd name="connsiteY212" fmla="*/ 120300 h 1921832"/>
              <a:gd name="connsiteX213" fmla="*/ 876300 w 1545993"/>
              <a:gd name="connsiteY213" fmla="*/ 129825 h 1921832"/>
              <a:gd name="connsiteX214" fmla="*/ 895350 w 1545993"/>
              <a:gd name="connsiteY214" fmla="*/ 120300 h 1921832"/>
              <a:gd name="connsiteX215" fmla="*/ 928687 w 1545993"/>
              <a:gd name="connsiteY215" fmla="*/ 82200 h 1921832"/>
              <a:gd name="connsiteX216" fmla="*/ 942975 w 1545993"/>
              <a:gd name="connsiteY216" fmla="*/ 67913 h 1921832"/>
              <a:gd name="connsiteX217" fmla="*/ 952500 w 1545993"/>
              <a:gd name="connsiteY217" fmla="*/ 48863 h 1921832"/>
              <a:gd name="connsiteX218" fmla="*/ 971550 w 1545993"/>
              <a:gd name="connsiteY218" fmla="*/ 10763 h 1921832"/>
              <a:gd name="connsiteX219" fmla="*/ 971550 w 1545993"/>
              <a:gd name="connsiteY219" fmla="*/ 6000 h 1921832"/>
              <a:gd name="connsiteX0" fmla="*/ 971550 w 1545993"/>
              <a:gd name="connsiteY0" fmla="*/ 6000 h 1921832"/>
              <a:gd name="connsiteX1" fmla="*/ 990599 w 1545993"/>
              <a:gd name="connsiteY1" fmla="*/ 86963 h 1921832"/>
              <a:gd name="connsiteX2" fmla="*/ 1023937 w 1545993"/>
              <a:gd name="connsiteY2" fmla="*/ 277463 h 1921832"/>
              <a:gd name="connsiteX3" fmla="*/ 1050131 w 1545993"/>
              <a:gd name="connsiteY3" fmla="*/ 336994 h 1921832"/>
              <a:gd name="connsiteX4" fmla="*/ 1114425 w 1545993"/>
              <a:gd name="connsiteY4" fmla="*/ 437006 h 1921832"/>
              <a:gd name="connsiteX5" fmla="*/ 1195387 w 1545993"/>
              <a:gd name="connsiteY5" fmla="*/ 544163 h 1921832"/>
              <a:gd name="connsiteX6" fmla="*/ 1228725 w 1545993"/>
              <a:gd name="connsiteY6" fmla="*/ 582263 h 1921832"/>
              <a:gd name="connsiteX7" fmla="*/ 1200150 w 1545993"/>
              <a:gd name="connsiteY7" fmla="*/ 620363 h 1921832"/>
              <a:gd name="connsiteX8" fmla="*/ 1154907 w 1545993"/>
              <a:gd name="connsiteY8" fmla="*/ 677513 h 1921832"/>
              <a:gd name="connsiteX9" fmla="*/ 1233487 w 1545993"/>
              <a:gd name="connsiteY9" fmla="*/ 713232 h 1921832"/>
              <a:gd name="connsiteX10" fmla="*/ 1195387 w 1545993"/>
              <a:gd name="connsiteY10" fmla="*/ 787050 h 1921832"/>
              <a:gd name="connsiteX11" fmla="*/ 1181100 w 1545993"/>
              <a:gd name="connsiteY11" fmla="*/ 820388 h 1921832"/>
              <a:gd name="connsiteX12" fmla="*/ 1190625 w 1545993"/>
              <a:gd name="connsiteY12" fmla="*/ 844200 h 1921832"/>
              <a:gd name="connsiteX13" fmla="*/ 1228725 w 1545993"/>
              <a:gd name="connsiteY13" fmla="*/ 877538 h 1921832"/>
              <a:gd name="connsiteX14" fmla="*/ 1233487 w 1545993"/>
              <a:gd name="connsiteY14" fmla="*/ 1001363 h 1921832"/>
              <a:gd name="connsiteX15" fmla="*/ 1223962 w 1545993"/>
              <a:gd name="connsiteY15" fmla="*/ 1020413 h 1921832"/>
              <a:gd name="connsiteX16" fmla="*/ 1214437 w 1545993"/>
              <a:gd name="connsiteY16" fmla="*/ 1058513 h 1921832"/>
              <a:gd name="connsiteX17" fmla="*/ 1204912 w 1545993"/>
              <a:gd name="connsiteY17" fmla="*/ 1191863 h 1921832"/>
              <a:gd name="connsiteX18" fmla="*/ 1214437 w 1545993"/>
              <a:gd name="connsiteY18" fmla="*/ 1244250 h 1921832"/>
              <a:gd name="connsiteX19" fmla="*/ 1238250 w 1545993"/>
              <a:gd name="connsiteY19" fmla="*/ 1249013 h 1921832"/>
              <a:gd name="connsiteX20" fmla="*/ 1257300 w 1545993"/>
              <a:gd name="connsiteY20" fmla="*/ 1258538 h 1921832"/>
              <a:gd name="connsiteX21" fmla="*/ 1281112 w 1545993"/>
              <a:gd name="connsiteY21" fmla="*/ 1272825 h 1921832"/>
              <a:gd name="connsiteX22" fmla="*/ 1295400 w 1545993"/>
              <a:gd name="connsiteY22" fmla="*/ 1282350 h 1921832"/>
              <a:gd name="connsiteX23" fmla="*/ 1309687 w 1545993"/>
              <a:gd name="connsiteY23" fmla="*/ 1287113 h 1921832"/>
              <a:gd name="connsiteX24" fmla="*/ 1347787 w 1545993"/>
              <a:gd name="connsiteY24" fmla="*/ 1339500 h 1921832"/>
              <a:gd name="connsiteX25" fmla="*/ 1352550 w 1545993"/>
              <a:gd name="connsiteY25" fmla="*/ 1377600 h 1921832"/>
              <a:gd name="connsiteX26" fmla="*/ 1366837 w 1545993"/>
              <a:gd name="connsiteY26" fmla="*/ 1610963 h 1921832"/>
              <a:gd name="connsiteX27" fmla="*/ 1390650 w 1545993"/>
              <a:gd name="connsiteY27" fmla="*/ 1596675 h 1921832"/>
              <a:gd name="connsiteX28" fmla="*/ 1414462 w 1545993"/>
              <a:gd name="connsiteY28" fmla="*/ 1591913 h 1921832"/>
              <a:gd name="connsiteX29" fmla="*/ 1447800 w 1545993"/>
              <a:gd name="connsiteY29" fmla="*/ 1568100 h 1921832"/>
              <a:gd name="connsiteX30" fmla="*/ 1476375 w 1545993"/>
              <a:gd name="connsiteY30" fmla="*/ 1558575 h 1921832"/>
              <a:gd name="connsiteX31" fmla="*/ 1543050 w 1545993"/>
              <a:gd name="connsiteY31" fmla="*/ 1563338 h 1921832"/>
              <a:gd name="connsiteX32" fmla="*/ 1528762 w 1545993"/>
              <a:gd name="connsiteY32" fmla="*/ 1596675 h 1921832"/>
              <a:gd name="connsiteX33" fmla="*/ 1509712 w 1545993"/>
              <a:gd name="connsiteY33" fmla="*/ 1610963 h 1921832"/>
              <a:gd name="connsiteX34" fmla="*/ 1495425 w 1545993"/>
              <a:gd name="connsiteY34" fmla="*/ 1625250 h 1921832"/>
              <a:gd name="connsiteX35" fmla="*/ 1485900 w 1545993"/>
              <a:gd name="connsiteY35" fmla="*/ 1653825 h 1921832"/>
              <a:gd name="connsiteX36" fmla="*/ 1476375 w 1545993"/>
              <a:gd name="connsiteY36" fmla="*/ 1734788 h 1921832"/>
              <a:gd name="connsiteX37" fmla="*/ 1471612 w 1545993"/>
              <a:gd name="connsiteY37" fmla="*/ 1753838 h 1921832"/>
              <a:gd name="connsiteX38" fmla="*/ 1466850 w 1545993"/>
              <a:gd name="connsiteY38" fmla="*/ 1777650 h 1921832"/>
              <a:gd name="connsiteX39" fmla="*/ 1471612 w 1545993"/>
              <a:gd name="connsiteY39" fmla="*/ 1834800 h 1921832"/>
              <a:gd name="connsiteX40" fmla="*/ 1476375 w 1545993"/>
              <a:gd name="connsiteY40" fmla="*/ 1853850 h 1921832"/>
              <a:gd name="connsiteX41" fmla="*/ 1504950 w 1545993"/>
              <a:gd name="connsiteY41" fmla="*/ 1882425 h 1921832"/>
              <a:gd name="connsiteX42" fmla="*/ 1528762 w 1545993"/>
              <a:gd name="connsiteY42" fmla="*/ 1896713 h 1921832"/>
              <a:gd name="connsiteX43" fmla="*/ 1543050 w 1545993"/>
              <a:gd name="connsiteY43" fmla="*/ 1911000 h 1921832"/>
              <a:gd name="connsiteX44" fmla="*/ 1466850 w 1545993"/>
              <a:gd name="connsiteY44" fmla="*/ 1915763 h 1921832"/>
              <a:gd name="connsiteX45" fmla="*/ 1385887 w 1545993"/>
              <a:gd name="connsiteY45" fmla="*/ 1901475 h 1921832"/>
              <a:gd name="connsiteX46" fmla="*/ 1347787 w 1545993"/>
              <a:gd name="connsiteY46" fmla="*/ 1891950 h 1921832"/>
              <a:gd name="connsiteX47" fmla="*/ 1314450 w 1545993"/>
              <a:gd name="connsiteY47" fmla="*/ 1882425 h 1921832"/>
              <a:gd name="connsiteX48" fmla="*/ 1266825 w 1545993"/>
              <a:gd name="connsiteY48" fmla="*/ 1872900 h 1921832"/>
              <a:gd name="connsiteX49" fmla="*/ 1200150 w 1545993"/>
              <a:gd name="connsiteY49" fmla="*/ 1853850 h 1921832"/>
              <a:gd name="connsiteX50" fmla="*/ 1185862 w 1545993"/>
              <a:gd name="connsiteY50" fmla="*/ 1844325 h 1921832"/>
              <a:gd name="connsiteX51" fmla="*/ 1147762 w 1545993"/>
              <a:gd name="connsiteY51" fmla="*/ 1834800 h 1921832"/>
              <a:gd name="connsiteX52" fmla="*/ 1095375 w 1545993"/>
              <a:gd name="connsiteY52" fmla="*/ 1820513 h 1921832"/>
              <a:gd name="connsiteX53" fmla="*/ 1047750 w 1545993"/>
              <a:gd name="connsiteY53" fmla="*/ 1801463 h 1921832"/>
              <a:gd name="connsiteX54" fmla="*/ 1023937 w 1545993"/>
              <a:gd name="connsiteY54" fmla="*/ 1791938 h 1921832"/>
              <a:gd name="connsiteX55" fmla="*/ 981075 w 1545993"/>
              <a:gd name="connsiteY55" fmla="*/ 1787175 h 1921832"/>
              <a:gd name="connsiteX56" fmla="*/ 957262 w 1545993"/>
              <a:gd name="connsiteY56" fmla="*/ 1782413 h 1921832"/>
              <a:gd name="connsiteX57" fmla="*/ 866775 w 1545993"/>
              <a:gd name="connsiteY57" fmla="*/ 1772888 h 1921832"/>
              <a:gd name="connsiteX58" fmla="*/ 790575 w 1545993"/>
              <a:gd name="connsiteY58" fmla="*/ 1763363 h 1921832"/>
              <a:gd name="connsiteX59" fmla="*/ 766762 w 1545993"/>
              <a:gd name="connsiteY59" fmla="*/ 1758600 h 1921832"/>
              <a:gd name="connsiteX60" fmla="*/ 733425 w 1545993"/>
              <a:gd name="connsiteY60" fmla="*/ 1753838 h 1921832"/>
              <a:gd name="connsiteX61" fmla="*/ 552450 w 1545993"/>
              <a:gd name="connsiteY61" fmla="*/ 1739550 h 1921832"/>
              <a:gd name="connsiteX62" fmla="*/ 576262 w 1545993"/>
              <a:gd name="connsiteY62" fmla="*/ 1710975 h 1921832"/>
              <a:gd name="connsiteX63" fmla="*/ 590550 w 1545993"/>
              <a:gd name="connsiteY63" fmla="*/ 1701450 h 1921832"/>
              <a:gd name="connsiteX64" fmla="*/ 600075 w 1545993"/>
              <a:gd name="connsiteY64" fmla="*/ 1682400 h 1921832"/>
              <a:gd name="connsiteX65" fmla="*/ 604837 w 1545993"/>
              <a:gd name="connsiteY65" fmla="*/ 1658588 h 1921832"/>
              <a:gd name="connsiteX66" fmla="*/ 628650 w 1545993"/>
              <a:gd name="connsiteY66" fmla="*/ 1653825 h 1921832"/>
              <a:gd name="connsiteX67" fmla="*/ 671512 w 1545993"/>
              <a:gd name="connsiteY67" fmla="*/ 1658588 h 1921832"/>
              <a:gd name="connsiteX68" fmla="*/ 690562 w 1545993"/>
              <a:gd name="connsiteY68" fmla="*/ 1663350 h 1921832"/>
              <a:gd name="connsiteX69" fmla="*/ 723900 w 1545993"/>
              <a:gd name="connsiteY69" fmla="*/ 1668113 h 1921832"/>
              <a:gd name="connsiteX70" fmla="*/ 766762 w 1545993"/>
              <a:gd name="connsiteY70" fmla="*/ 1663350 h 1921832"/>
              <a:gd name="connsiteX71" fmla="*/ 752475 w 1545993"/>
              <a:gd name="connsiteY71" fmla="*/ 1649063 h 1921832"/>
              <a:gd name="connsiteX72" fmla="*/ 700087 w 1545993"/>
              <a:gd name="connsiteY72" fmla="*/ 1634775 h 1921832"/>
              <a:gd name="connsiteX73" fmla="*/ 681037 w 1545993"/>
              <a:gd name="connsiteY73" fmla="*/ 1625250 h 1921832"/>
              <a:gd name="connsiteX74" fmla="*/ 657225 w 1545993"/>
              <a:gd name="connsiteY74" fmla="*/ 1615725 h 1921832"/>
              <a:gd name="connsiteX75" fmla="*/ 614362 w 1545993"/>
              <a:gd name="connsiteY75" fmla="*/ 1582388 h 1921832"/>
              <a:gd name="connsiteX76" fmla="*/ 604837 w 1545993"/>
              <a:gd name="connsiteY76" fmla="*/ 1568100 h 1921832"/>
              <a:gd name="connsiteX77" fmla="*/ 609600 w 1545993"/>
              <a:gd name="connsiteY77" fmla="*/ 1530000 h 1921832"/>
              <a:gd name="connsiteX78" fmla="*/ 666750 w 1545993"/>
              <a:gd name="connsiteY78" fmla="*/ 1525238 h 1921832"/>
              <a:gd name="connsiteX79" fmla="*/ 633412 w 1545993"/>
              <a:gd name="connsiteY79" fmla="*/ 1491900 h 1921832"/>
              <a:gd name="connsiteX80" fmla="*/ 671512 w 1545993"/>
              <a:gd name="connsiteY80" fmla="*/ 1472850 h 1921832"/>
              <a:gd name="connsiteX81" fmla="*/ 690562 w 1545993"/>
              <a:gd name="connsiteY81" fmla="*/ 1468088 h 1921832"/>
              <a:gd name="connsiteX82" fmla="*/ 728662 w 1545993"/>
              <a:gd name="connsiteY82" fmla="*/ 1444275 h 1921832"/>
              <a:gd name="connsiteX83" fmla="*/ 738187 w 1545993"/>
              <a:gd name="connsiteY83" fmla="*/ 1429988 h 1921832"/>
              <a:gd name="connsiteX84" fmla="*/ 742950 w 1545993"/>
              <a:gd name="connsiteY84" fmla="*/ 1410938 h 1921832"/>
              <a:gd name="connsiteX85" fmla="*/ 728662 w 1545993"/>
              <a:gd name="connsiteY85" fmla="*/ 1368075 h 1921832"/>
              <a:gd name="connsiteX86" fmla="*/ 742950 w 1545993"/>
              <a:gd name="connsiteY86" fmla="*/ 1349025 h 1921832"/>
              <a:gd name="connsiteX87" fmla="*/ 762000 w 1545993"/>
              <a:gd name="connsiteY87" fmla="*/ 1339500 h 1921832"/>
              <a:gd name="connsiteX88" fmla="*/ 795337 w 1545993"/>
              <a:gd name="connsiteY88" fmla="*/ 1310925 h 1921832"/>
              <a:gd name="connsiteX89" fmla="*/ 795337 w 1545993"/>
              <a:gd name="connsiteY89" fmla="*/ 1277588 h 1921832"/>
              <a:gd name="connsiteX90" fmla="*/ 766762 w 1545993"/>
              <a:gd name="connsiteY90" fmla="*/ 1272825 h 1921832"/>
              <a:gd name="connsiteX91" fmla="*/ 695325 w 1545993"/>
              <a:gd name="connsiteY91" fmla="*/ 1291875 h 1921832"/>
              <a:gd name="connsiteX92" fmla="*/ 671512 w 1545993"/>
              <a:gd name="connsiteY92" fmla="*/ 1339500 h 1921832"/>
              <a:gd name="connsiteX93" fmla="*/ 666750 w 1545993"/>
              <a:gd name="connsiteY93" fmla="*/ 1363313 h 1921832"/>
              <a:gd name="connsiteX94" fmla="*/ 657225 w 1545993"/>
              <a:gd name="connsiteY94" fmla="*/ 1382363 h 1921832"/>
              <a:gd name="connsiteX95" fmla="*/ 652462 w 1545993"/>
              <a:gd name="connsiteY95" fmla="*/ 1396650 h 1921832"/>
              <a:gd name="connsiteX96" fmla="*/ 647700 w 1545993"/>
              <a:gd name="connsiteY96" fmla="*/ 1425225 h 1921832"/>
              <a:gd name="connsiteX97" fmla="*/ 614362 w 1545993"/>
              <a:gd name="connsiteY97" fmla="*/ 1396650 h 1921832"/>
              <a:gd name="connsiteX98" fmla="*/ 595312 w 1545993"/>
              <a:gd name="connsiteY98" fmla="*/ 1406175 h 1921832"/>
              <a:gd name="connsiteX99" fmla="*/ 581025 w 1545993"/>
              <a:gd name="connsiteY99" fmla="*/ 1434750 h 1921832"/>
              <a:gd name="connsiteX100" fmla="*/ 557212 w 1545993"/>
              <a:gd name="connsiteY100" fmla="*/ 1525238 h 1921832"/>
              <a:gd name="connsiteX101" fmla="*/ 542925 w 1545993"/>
              <a:gd name="connsiteY101" fmla="*/ 1530000 h 1921832"/>
              <a:gd name="connsiteX102" fmla="*/ 514350 w 1545993"/>
              <a:gd name="connsiteY102" fmla="*/ 1544288 h 1921832"/>
              <a:gd name="connsiteX103" fmla="*/ 500062 w 1545993"/>
              <a:gd name="connsiteY103" fmla="*/ 1553813 h 1921832"/>
              <a:gd name="connsiteX104" fmla="*/ 476250 w 1545993"/>
              <a:gd name="connsiteY104" fmla="*/ 1558575 h 1921832"/>
              <a:gd name="connsiteX105" fmla="*/ 476250 w 1545993"/>
              <a:gd name="connsiteY105" fmla="*/ 1510950 h 1921832"/>
              <a:gd name="connsiteX106" fmla="*/ 509587 w 1545993"/>
              <a:gd name="connsiteY106" fmla="*/ 1453800 h 1921832"/>
              <a:gd name="connsiteX107" fmla="*/ 523875 w 1545993"/>
              <a:gd name="connsiteY107" fmla="*/ 1420463 h 1921832"/>
              <a:gd name="connsiteX108" fmla="*/ 533400 w 1545993"/>
              <a:gd name="connsiteY108" fmla="*/ 1391888 h 1921832"/>
              <a:gd name="connsiteX109" fmla="*/ 538162 w 1545993"/>
              <a:gd name="connsiteY109" fmla="*/ 1368075 h 1921832"/>
              <a:gd name="connsiteX110" fmla="*/ 547687 w 1545993"/>
              <a:gd name="connsiteY110" fmla="*/ 1334738 h 1921832"/>
              <a:gd name="connsiteX111" fmla="*/ 557212 w 1545993"/>
              <a:gd name="connsiteY111" fmla="*/ 1272825 h 1921832"/>
              <a:gd name="connsiteX112" fmla="*/ 571500 w 1545993"/>
              <a:gd name="connsiteY112" fmla="*/ 1258538 h 1921832"/>
              <a:gd name="connsiteX113" fmla="*/ 600075 w 1545993"/>
              <a:gd name="connsiteY113" fmla="*/ 1234725 h 1921832"/>
              <a:gd name="connsiteX114" fmla="*/ 671512 w 1545993"/>
              <a:gd name="connsiteY114" fmla="*/ 1239488 h 1921832"/>
              <a:gd name="connsiteX115" fmla="*/ 657225 w 1545993"/>
              <a:gd name="connsiteY115" fmla="*/ 1225200 h 1921832"/>
              <a:gd name="connsiteX116" fmla="*/ 623887 w 1545993"/>
              <a:gd name="connsiteY116" fmla="*/ 1215675 h 1921832"/>
              <a:gd name="connsiteX117" fmla="*/ 600075 w 1545993"/>
              <a:gd name="connsiteY117" fmla="*/ 1182338 h 1921832"/>
              <a:gd name="connsiteX118" fmla="*/ 609600 w 1545993"/>
              <a:gd name="connsiteY118" fmla="*/ 1168050 h 1921832"/>
              <a:gd name="connsiteX119" fmla="*/ 642937 w 1545993"/>
              <a:gd name="connsiteY119" fmla="*/ 1177575 h 1921832"/>
              <a:gd name="connsiteX120" fmla="*/ 657225 w 1545993"/>
              <a:gd name="connsiteY120" fmla="*/ 1187100 h 1921832"/>
              <a:gd name="connsiteX121" fmla="*/ 690562 w 1545993"/>
              <a:gd name="connsiteY121" fmla="*/ 1144238 h 1921832"/>
              <a:gd name="connsiteX122" fmla="*/ 714375 w 1545993"/>
              <a:gd name="connsiteY122" fmla="*/ 1129950 h 1921832"/>
              <a:gd name="connsiteX123" fmla="*/ 733425 w 1545993"/>
              <a:gd name="connsiteY123" fmla="*/ 1120425 h 1921832"/>
              <a:gd name="connsiteX124" fmla="*/ 738187 w 1545993"/>
              <a:gd name="connsiteY124" fmla="*/ 1101375 h 1921832"/>
              <a:gd name="connsiteX125" fmla="*/ 752475 w 1545993"/>
              <a:gd name="connsiteY125" fmla="*/ 1087088 h 1921832"/>
              <a:gd name="connsiteX126" fmla="*/ 733425 w 1545993"/>
              <a:gd name="connsiteY126" fmla="*/ 1072800 h 1921832"/>
              <a:gd name="connsiteX127" fmla="*/ 685800 w 1545993"/>
              <a:gd name="connsiteY127" fmla="*/ 1053750 h 1921832"/>
              <a:gd name="connsiteX128" fmla="*/ 671512 w 1545993"/>
              <a:gd name="connsiteY128" fmla="*/ 1039463 h 1921832"/>
              <a:gd name="connsiteX129" fmla="*/ 628650 w 1545993"/>
              <a:gd name="connsiteY129" fmla="*/ 1044225 h 1921832"/>
              <a:gd name="connsiteX130" fmla="*/ 600075 w 1545993"/>
              <a:gd name="connsiteY130" fmla="*/ 1087088 h 1921832"/>
              <a:gd name="connsiteX131" fmla="*/ 590550 w 1545993"/>
              <a:gd name="connsiteY131" fmla="*/ 1134713 h 1921832"/>
              <a:gd name="connsiteX132" fmla="*/ 571500 w 1545993"/>
              <a:gd name="connsiteY132" fmla="*/ 1129950 h 1921832"/>
              <a:gd name="connsiteX133" fmla="*/ 538162 w 1545993"/>
              <a:gd name="connsiteY133" fmla="*/ 1106138 h 1921832"/>
              <a:gd name="connsiteX134" fmla="*/ 514350 w 1545993"/>
              <a:gd name="connsiteY134" fmla="*/ 1115663 h 1921832"/>
              <a:gd name="connsiteX135" fmla="*/ 509587 w 1545993"/>
              <a:gd name="connsiteY135" fmla="*/ 1129950 h 1921832"/>
              <a:gd name="connsiteX136" fmla="*/ 490537 w 1545993"/>
              <a:gd name="connsiteY136" fmla="*/ 1134713 h 1921832"/>
              <a:gd name="connsiteX137" fmla="*/ 457200 w 1545993"/>
              <a:gd name="connsiteY137" fmla="*/ 1139475 h 1921832"/>
              <a:gd name="connsiteX138" fmla="*/ 438150 w 1545993"/>
              <a:gd name="connsiteY138" fmla="*/ 1149000 h 1921832"/>
              <a:gd name="connsiteX139" fmla="*/ 404812 w 1545993"/>
              <a:gd name="connsiteY139" fmla="*/ 1187100 h 1921832"/>
              <a:gd name="connsiteX140" fmla="*/ 400050 w 1545993"/>
              <a:gd name="connsiteY140" fmla="*/ 1201388 h 1921832"/>
              <a:gd name="connsiteX141" fmla="*/ 376237 w 1545993"/>
              <a:gd name="connsiteY141" fmla="*/ 1239488 h 1921832"/>
              <a:gd name="connsiteX142" fmla="*/ 357187 w 1545993"/>
              <a:gd name="connsiteY142" fmla="*/ 1244250 h 1921832"/>
              <a:gd name="connsiteX143" fmla="*/ 342900 w 1545993"/>
              <a:gd name="connsiteY143" fmla="*/ 1239488 h 1921832"/>
              <a:gd name="connsiteX144" fmla="*/ 309562 w 1545993"/>
              <a:gd name="connsiteY144" fmla="*/ 1220438 h 1921832"/>
              <a:gd name="connsiteX145" fmla="*/ 314325 w 1545993"/>
              <a:gd name="connsiteY145" fmla="*/ 1187100 h 1921832"/>
              <a:gd name="connsiteX146" fmla="*/ 347662 w 1545993"/>
              <a:gd name="connsiteY146" fmla="*/ 1163288 h 1921832"/>
              <a:gd name="connsiteX147" fmla="*/ 366712 w 1545993"/>
              <a:gd name="connsiteY147" fmla="*/ 1139475 h 1921832"/>
              <a:gd name="connsiteX148" fmla="*/ 381000 w 1545993"/>
              <a:gd name="connsiteY148" fmla="*/ 1106138 h 1921832"/>
              <a:gd name="connsiteX149" fmla="*/ 390525 w 1545993"/>
              <a:gd name="connsiteY149" fmla="*/ 1091850 h 1921832"/>
              <a:gd name="connsiteX150" fmla="*/ 404812 w 1545993"/>
              <a:gd name="connsiteY150" fmla="*/ 1082325 h 1921832"/>
              <a:gd name="connsiteX151" fmla="*/ 409575 w 1545993"/>
              <a:gd name="connsiteY151" fmla="*/ 1068038 h 1921832"/>
              <a:gd name="connsiteX152" fmla="*/ 347662 w 1545993"/>
              <a:gd name="connsiteY152" fmla="*/ 1048988 h 1921832"/>
              <a:gd name="connsiteX153" fmla="*/ 333375 w 1545993"/>
              <a:gd name="connsiteY153" fmla="*/ 1034700 h 1921832"/>
              <a:gd name="connsiteX154" fmla="*/ 314325 w 1545993"/>
              <a:gd name="connsiteY154" fmla="*/ 1010888 h 1921832"/>
              <a:gd name="connsiteX155" fmla="*/ 300037 w 1545993"/>
              <a:gd name="connsiteY155" fmla="*/ 1015650 h 1921832"/>
              <a:gd name="connsiteX156" fmla="*/ 295275 w 1545993"/>
              <a:gd name="connsiteY156" fmla="*/ 1048988 h 1921832"/>
              <a:gd name="connsiteX157" fmla="*/ 285750 w 1545993"/>
              <a:gd name="connsiteY157" fmla="*/ 1072800 h 1921832"/>
              <a:gd name="connsiteX158" fmla="*/ 295275 w 1545993"/>
              <a:gd name="connsiteY158" fmla="*/ 1096613 h 1921832"/>
              <a:gd name="connsiteX159" fmla="*/ 266700 w 1545993"/>
              <a:gd name="connsiteY159" fmla="*/ 1101375 h 1921832"/>
              <a:gd name="connsiteX160" fmla="*/ 285750 w 1545993"/>
              <a:gd name="connsiteY160" fmla="*/ 1134713 h 1921832"/>
              <a:gd name="connsiteX161" fmla="*/ 280987 w 1545993"/>
              <a:gd name="connsiteY161" fmla="*/ 1172813 h 1921832"/>
              <a:gd name="connsiteX162" fmla="*/ 252412 w 1545993"/>
              <a:gd name="connsiteY162" fmla="*/ 1191863 h 1921832"/>
              <a:gd name="connsiteX163" fmla="*/ 242887 w 1545993"/>
              <a:gd name="connsiteY163" fmla="*/ 1206150 h 1921832"/>
              <a:gd name="connsiteX164" fmla="*/ 219075 w 1545993"/>
              <a:gd name="connsiteY164" fmla="*/ 1210913 h 1921832"/>
              <a:gd name="connsiteX165" fmla="*/ 204787 w 1545993"/>
              <a:gd name="connsiteY165" fmla="*/ 1215675 h 1921832"/>
              <a:gd name="connsiteX166" fmla="*/ 185737 w 1545993"/>
              <a:gd name="connsiteY166" fmla="*/ 1220438 h 1921832"/>
              <a:gd name="connsiteX167" fmla="*/ 152400 w 1545993"/>
              <a:gd name="connsiteY167" fmla="*/ 1215675 h 1921832"/>
              <a:gd name="connsiteX168" fmla="*/ 119062 w 1545993"/>
              <a:gd name="connsiteY168" fmla="*/ 1201388 h 1921832"/>
              <a:gd name="connsiteX169" fmla="*/ 104775 w 1545993"/>
              <a:gd name="connsiteY169" fmla="*/ 1196625 h 1921832"/>
              <a:gd name="connsiteX170" fmla="*/ 90487 w 1545993"/>
              <a:gd name="connsiteY170" fmla="*/ 1182338 h 1921832"/>
              <a:gd name="connsiteX171" fmla="*/ 47625 w 1545993"/>
              <a:gd name="connsiteY171" fmla="*/ 1158525 h 1921832"/>
              <a:gd name="connsiteX172" fmla="*/ 14287 w 1545993"/>
              <a:gd name="connsiteY172" fmla="*/ 1149000 h 1921832"/>
              <a:gd name="connsiteX173" fmla="*/ 0 w 1545993"/>
              <a:gd name="connsiteY173" fmla="*/ 1139475 h 1921832"/>
              <a:gd name="connsiteX174" fmla="*/ 9525 w 1545993"/>
              <a:gd name="connsiteY174" fmla="*/ 1115663 h 1921832"/>
              <a:gd name="connsiteX175" fmla="*/ 38100 w 1545993"/>
              <a:gd name="connsiteY175" fmla="*/ 1077563 h 1921832"/>
              <a:gd name="connsiteX176" fmla="*/ 33337 w 1545993"/>
              <a:gd name="connsiteY176" fmla="*/ 1039463 h 1921832"/>
              <a:gd name="connsiteX177" fmla="*/ 9525 w 1545993"/>
              <a:gd name="connsiteY177" fmla="*/ 1001363 h 1921832"/>
              <a:gd name="connsiteX178" fmla="*/ 9525 w 1545993"/>
              <a:gd name="connsiteY178" fmla="*/ 968025 h 1921832"/>
              <a:gd name="connsiteX179" fmla="*/ 28575 w 1545993"/>
              <a:gd name="connsiteY179" fmla="*/ 953738 h 1921832"/>
              <a:gd name="connsiteX180" fmla="*/ 52387 w 1545993"/>
              <a:gd name="connsiteY180" fmla="*/ 920400 h 1921832"/>
              <a:gd name="connsiteX181" fmla="*/ 47625 w 1545993"/>
              <a:gd name="connsiteY181" fmla="*/ 863250 h 1921832"/>
              <a:gd name="connsiteX182" fmla="*/ 104775 w 1545993"/>
              <a:gd name="connsiteY182" fmla="*/ 815625 h 1921832"/>
              <a:gd name="connsiteX183" fmla="*/ 123825 w 1545993"/>
              <a:gd name="connsiteY183" fmla="*/ 801338 h 1921832"/>
              <a:gd name="connsiteX184" fmla="*/ 142875 w 1545993"/>
              <a:gd name="connsiteY184" fmla="*/ 796575 h 1921832"/>
              <a:gd name="connsiteX185" fmla="*/ 157162 w 1545993"/>
              <a:gd name="connsiteY185" fmla="*/ 791813 h 1921832"/>
              <a:gd name="connsiteX186" fmla="*/ 176212 w 1545993"/>
              <a:gd name="connsiteY186" fmla="*/ 787050 h 1921832"/>
              <a:gd name="connsiteX187" fmla="*/ 266700 w 1545993"/>
              <a:gd name="connsiteY187" fmla="*/ 758475 h 1921832"/>
              <a:gd name="connsiteX188" fmla="*/ 280987 w 1545993"/>
              <a:gd name="connsiteY188" fmla="*/ 744188 h 1921832"/>
              <a:gd name="connsiteX189" fmla="*/ 333375 w 1545993"/>
              <a:gd name="connsiteY189" fmla="*/ 706088 h 1921832"/>
              <a:gd name="connsiteX190" fmla="*/ 423862 w 1545993"/>
              <a:gd name="connsiteY190" fmla="*/ 710850 h 1921832"/>
              <a:gd name="connsiteX191" fmla="*/ 447675 w 1545993"/>
              <a:gd name="connsiteY191" fmla="*/ 715613 h 1921832"/>
              <a:gd name="connsiteX192" fmla="*/ 461962 w 1545993"/>
              <a:gd name="connsiteY192" fmla="*/ 706088 h 1921832"/>
              <a:gd name="connsiteX193" fmla="*/ 495300 w 1545993"/>
              <a:gd name="connsiteY193" fmla="*/ 667988 h 1921832"/>
              <a:gd name="connsiteX194" fmla="*/ 504825 w 1545993"/>
              <a:gd name="connsiteY194" fmla="*/ 644175 h 1921832"/>
              <a:gd name="connsiteX195" fmla="*/ 509587 w 1545993"/>
              <a:gd name="connsiteY195" fmla="*/ 596550 h 1921832"/>
              <a:gd name="connsiteX196" fmla="*/ 533400 w 1545993"/>
              <a:gd name="connsiteY196" fmla="*/ 582263 h 1921832"/>
              <a:gd name="connsiteX197" fmla="*/ 576262 w 1545993"/>
              <a:gd name="connsiteY197" fmla="*/ 563213 h 1921832"/>
              <a:gd name="connsiteX198" fmla="*/ 609600 w 1545993"/>
              <a:gd name="connsiteY198" fmla="*/ 558450 h 1921832"/>
              <a:gd name="connsiteX199" fmla="*/ 628650 w 1545993"/>
              <a:gd name="connsiteY199" fmla="*/ 544163 h 1921832"/>
              <a:gd name="connsiteX200" fmla="*/ 652462 w 1545993"/>
              <a:gd name="connsiteY200" fmla="*/ 529875 h 1921832"/>
              <a:gd name="connsiteX201" fmla="*/ 666750 w 1545993"/>
              <a:gd name="connsiteY201" fmla="*/ 515588 h 1921832"/>
              <a:gd name="connsiteX202" fmla="*/ 695325 w 1545993"/>
              <a:gd name="connsiteY202" fmla="*/ 477488 h 1921832"/>
              <a:gd name="connsiteX203" fmla="*/ 714375 w 1545993"/>
              <a:gd name="connsiteY203" fmla="*/ 444150 h 1921832"/>
              <a:gd name="connsiteX204" fmla="*/ 723900 w 1545993"/>
              <a:gd name="connsiteY204" fmla="*/ 401288 h 1921832"/>
              <a:gd name="connsiteX205" fmla="*/ 733425 w 1545993"/>
              <a:gd name="connsiteY205" fmla="*/ 387000 h 1921832"/>
              <a:gd name="connsiteX206" fmla="*/ 742950 w 1545993"/>
              <a:gd name="connsiteY206" fmla="*/ 286988 h 1921832"/>
              <a:gd name="connsiteX207" fmla="*/ 752475 w 1545993"/>
              <a:gd name="connsiteY207" fmla="*/ 220313 h 1921832"/>
              <a:gd name="connsiteX208" fmla="*/ 785812 w 1545993"/>
              <a:gd name="connsiteY208" fmla="*/ 172688 h 1921832"/>
              <a:gd name="connsiteX209" fmla="*/ 795337 w 1545993"/>
              <a:gd name="connsiteY209" fmla="*/ 158400 h 1921832"/>
              <a:gd name="connsiteX210" fmla="*/ 823912 w 1545993"/>
              <a:gd name="connsiteY210" fmla="*/ 115538 h 1921832"/>
              <a:gd name="connsiteX211" fmla="*/ 838200 w 1545993"/>
              <a:gd name="connsiteY211" fmla="*/ 110775 h 1921832"/>
              <a:gd name="connsiteX212" fmla="*/ 862012 w 1545993"/>
              <a:gd name="connsiteY212" fmla="*/ 120300 h 1921832"/>
              <a:gd name="connsiteX213" fmla="*/ 876300 w 1545993"/>
              <a:gd name="connsiteY213" fmla="*/ 129825 h 1921832"/>
              <a:gd name="connsiteX214" fmla="*/ 895350 w 1545993"/>
              <a:gd name="connsiteY214" fmla="*/ 120300 h 1921832"/>
              <a:gd name="connsiteX215" fmla="*/ 928687 w 1545993"/>
              <a:gd name="connsiteY215" fmla="*/ 82200 h 1921832"/>
              <a:gd name="connsiteX216" fmla="*/ 942975 w 1545993"/>
              <a:gd name="connsiteY216" fmla="*/ 67913 h 1921832"/>
              <a:gd name="connsiteX217" fmla="*/ 952500 w 1545993"/>
              <a:gd name="connsiteY217" fmla="*/ 48863 h 1921832"/>
              <a:gd name="connsiteX218" fmla="*/ 971550 w 1545993"/>
              <a:gd name="connsiteY218" fmla="*/ 10763 h 1921832"/>
              <a:gd name="connsiteX219" fmla="*/ 971550 w 1545993"/>
              <a:gd name="connsiteY219" fmla="*/ 6000 h 1921832"/>
              <a:gd name="connsiteX0" fmla="*/ 971550 w 1545993"/>
              <a:gd name="connsiteY0" fmla="*/ 6000 h 1921832"/>
              <a:gd name="connsiteX1" fmla="*/ 990599 w 1545993"/>
              <a:gd name="connsiteY1" fmla="*/ 86963 h 1921832"/>
              <a:gd name="connsiteX2" fmla="*/ 1023937 w 1545993"/>
              <a:gd name="connsiteY2" fmla="*/ 277463 h 1921832"/>
              <a:gd name="connsiteX3" fmla="*/ 1050131 w 1545993"/>
              <a:gd name="connsiteY3" fmla="*/ 336994 h 1921832"/>
              <a:gd name="connsiteX4" fmla="*/ 1114425 w 1545993"/>
              <a:gd name="connsiteY4" fmla="*/ 437006 h 1921832"/>
              <a:gd name="connsiteX5" fmla="*/ 1195387 w 1545993"/>
              <a:gd name="connsiteY5" fmla="*/ 544163 h 1921832"/>
              <a:gd name="connsiteX6" fmla="*/ 1228725 w 1545993"/>
              <a:gd name="connsiteY6" fmla="*/ 582263 h 1921832"/>
              <a:gd name="connsiteX7" fmla="*/ 1154907 w 1545993"/>
              <a:gd name="connsiteY7" fmla="*/ 677513 h 1921832"/>
              <a:gd name="connsiteX8" fmla="*/ 1233487 w 1545993"/>
              <a:gd name="connsiteY8" fmla="*/ 713232 h 1921832"/>
              <a:gd name="connsiteX9" fmla="*/ 1195387 w 1545993"/>
              <a:gd name="connsiteY9" fmla="*/ 787050 h 1921832"/>
              <a:gd name="connsiteX10" fmla="*/ 1181100 w 1545993"/>
              <a:gd name="connsiteY10" fmla="*/ 820388 h 1921832"/>
              <a:gd name="connsiteX11" fmla="*/ 1190625 w 1545993"/>
              <a:gd name="connsiteY11" fmla="*/ 844200 h 1921832"/>
              <a:gd name="connsiteX12" fmla="*/ 1228725 w 1545993"/>
              <a:gd name="connsiteY12" fmla="*/ 877538 h 1921832"/>
              <a:gd name="connsiteX13" fmla="*/ 1233487 w 1545993"/>
              <a:gd name="connsiteY13" fmla="*/ 1001363 h 1921832"/>
              <a:gd name="connsiteX14" fmla="*/ 1223962 w 1545993"/>
              <a:gd name="connsiteY14" fmla="*/ 1020413 h 1921832"/>
              <a:gd name="connsiteX15" fmla="*/ 1214437 w 1545993"/>
              <a:gd name="connsiteY15" fmla="*/ 1058513 h 1921832"/>
              <a:gd name="connsiteX16" fmla="*/ 1204912 w 1545993"/>
              <a:gd name="connsiteY16" fmla="*/ 1191863 h 1921832"/>
              <a:gd name="connsiteX17" fmla="*/ 1214437 w 1545993"/>
              <a:gd name="connsiteY17" fmla="*/ 1244250 h 1921832"/>
              <a:gd name="connsiteX18" fmla="*/ 1238250 w 1545993"/>
              <a:gd name="connsiteY18" fmla="*/ 1249013 h 1921832"/>
              <a:gd name="connsiteX19" fmla="*/ 1257300 w 1545993"/>
              <a:gd name="connsiteY19" fmla="*/ 1258538 h 1921832"/>
              <a:gd name="connsiteX20" fmla="*/ 1281112 w 1545993"/>
              <a:gd name="connsiteY20" fmla="*/ 1272825 h 1921832"/>
              <a:gd name="connsiteX21" fmla="*/ 1295400 w 1545993"/>
              <a:gd name="connsiteY21" fmla="*/ 1282350 h 1921832"/>
              <a:gd name="connsiteX22" fmla="*/ 1309687 w 1545993"/>
              <a:gd name="connsiteY22" fmla="*/ 1287113 h 1921832"/>
              <a:gd name="connsiteX23" fmla="*/ 1347787 w 1545993"/>
              <a:gd name="connsiteY23" fmla="*/ 1339500 h 1921832"/>
              <a:gd name="connsiteX24" fmla="*/ 1352550 w 1545993"/>
              <a:gd name="connsiteY24" fmla="*/ 1377600 h 1921832"/>
              <a:gd name="connsiteX25" fmla="*/ 1366837 w 1545993"/>
              <a:gd name="connsiteY25" fmla="*/ 1610963 h 1921832"/>
              <a:gd name="connsiteX26" fmla="*/ 1390650 w 1545993"/>
              <a:gd name="connsiteY26" fmla="*/ 1596675 h 1921832"/>
              <a:gd name="connsiteX27" fmla="*/ 1414462 w 1545993"/>
              <a:gd name="connsiteY27" fmla="*/ 1591913 h 1921832"/>
              <a:gd name="connsiteX28" fmla="*/ 1447800 w 1545993"/>
              <a:gd name="connsiteY28" fmla="*/ 1568100 h 1921832"/>
              <a:gd name="connsiteX29" fmla="*/ 1476375 w 1545993"/>
              <a:gd name="connsiteY29" fmla="*/ 1558575 h 1921832"/>
              <a:gd name="connsiteX30" fmla="*/ 1543050 w 1545993"/>
              <a:gd name="connsiteY30" fmla="*/ 1563338 h 1921832"/>
              <a:gd name="connsiteX31" fmla="*/ 1528762 w 1545993"/>
              <a:gd name="connsiteY31" fmla="*/ 1596675 h 1921832"/>
              <a:gd name="connsiteX32" fmla="*/ 1509712 w 1545993"/>
              <a:gd name="connsiteY32" fmla="*/ 1610963 h 1921832"/>
              <a:gd name="connsiteX33" fmla="*/ 1495425 w 1545993"/>
              <a:gd name="connsiteY33" fmla="*/ 1625250 h 1921832"/>
              <a:gd name="connsiteX34" fmla="*/ 1485900 w 1545993"/>
              <a:gd name="connsiteY34" fmla="*/ 1653825 h 1921832"/>
              <a:gd name="connsiteX35" fmla="*/ 1476375 w 1545993"/>
              <a:gd name="connsiteY35" fmla="*/ 1734788 h 1921832"/>
              <a:gd name="connsiteX36" fmla="*/ 1471612 w 1545993"/>
              <a:gd name="connsiteY36" fmla="*/ 1753838 h 1921832"/>
              <a:gd name="connsiteX37" fmla="*/ 1466850 w 1545993"/>
              <a:gd name="connsiteY37" fmla="*/ 1777650 h 1921832"/>
              <a:gd name="connsiteX38" fmla="*/ 1471612 w 1545993"/>
              <a:gd name="connsiteY38" fmla="*/ 1834800 h 1921832"/>
              <a:gd name="connsiteX39" fmla="*/ 1476375 w 1545993"/>
              <a:gd name="connsiteY39" fmla="*/ 1853850 h 1921832"/>
              <a:gd name="connsiteX40" fmla="*/ 1504950 w 1545993"/>
              <a:gd name="connsiteY40" fmla="*/ 1882425 h 1921832"/>
              <a:gd name="connsiteX41" fmla="*/ 1528762 w 1545993"/>
              <a:gd name="connsiteY41" fmla="*/ 1896713 h 1921832"/>
              <a:gd name="connsiteX42" fmla="*/ 1543050 w 1545993"/>
              <a:gd name="connsiteY42" fmla="*/ 1911000 h 1921832"/>
              <a:gd name="connsiteX43" fmla="*/ 1466850 w 1545993"/>
              <a:gd name="connsiteY43" fmla="*/ 1915763 h 1921832"/>
              <a:gd name="connsiteX44" fmla="*/ 1385887 w 1545993"/>
              <a:gd name="connsiteY44" fmla="*/ 1901475 h 1921832"/>
              <a:gd name="connsiteX45" fmla="*/ 1347787 w 1545993"/>
              <a:gd name="connsiteY45" fmla="*/ 1891950 h 1921832"/>
              <a:gd name="connsiteX46" fmla="*/ 1314450 w 1545993"/>
              <a:gd name="connsiteY46" fmla="*/ 1882425 h 1921832"/>
              <a:gd name="connsiteX47" fmla="*/ 1266825 w 1545993"/>
              <a:gd name="connsiteY47" fmla="*/ 1872900 h 1921832"/>
              <a:gd name="connsiteX48" fmla="*/ 1200150 w 1545993"/>
              <a:gd name="connsiteY48" fmla="*/ 1853850 h 1921832"/>
              <a:gd name="connsiteX49" fmla="*/ 1185862 w 1545993"/>
              <a:gd name="connsiteY49" fmla="*/ 1844325 h 1921832"/>
              <a:gd name="connsiteX50" fmla="*/ 1147762 w 1545993"/>
              <a:gd name="connsiteY50" fmla="*/ 1834800 h 1921832"/>
              <a:gd name="connsiteX51" fmla="*/ 1095375 w 1545993"/>
              <a:gd name="connsiteY51" fmla="*/ 1820513 h 1921832"/>
              <a:gd name="connsiteX52" fmla="*/ 1047750 w 1545993"/>
              <a:gd name="connsiteY52" fmla="*/ 1801463 h 1921832"/>
              <a:gd name="connsiteX53" fmla="*/ 1023937 w 1545993"/>
              <a:gd name="connsiteY53" fmla="*/ 1791938 h 1921832"/>
              <a:gd name="connsiteX54" fmla="*/ 981075 w 1545993"/>
              <a:gd name="connsiteY54" fmla="*/ 1787175 h 1921832"/>
              <a:gd name="connsiteX55" fmla="*/ 957262 w 1545993"/>
              <a:gd name="connsiteY55" fmla="*/ 1782413 h 1921832"/>
              <a:gd name="connsiteX56" fmla="*/ 866775 w 1545993"/>
              <a:gd name="connsiteY56" fmla="*/ 1772888 h 1921832"/>
              <a:gd name="connsiteX57" fmla="*/ 790575 w 1545993"/>
              <a:gd name="connsiteY57" fmla="*/ 1763363 h 1921832"/>
              <a:gd name="connsiteX58" fmla="*/ 766762 w 1545993"/>
              <a:gd name="connsiteY58" fmla="*/ 1758600 h 1921832"/>
              <a:gd name="connsiteX59" fmla="*/ 733425 w 1545993"/>
              <a:gd name="connsiteY59" fmla="*/ 1753838 h 1921832"/>
              <a:gd name="connsiteX60" fmla="*/ 552450 w 1545993"/>
              <a:gd name="connsiteY60" fmla="*/ 1739550 h 1921832"/>
              <a:gd name="connsiteX61" fmla="*/ 576262 w 1545993"/>
              <a:gd name="connsiteY61" fmla="*/ 1710975 h 1921832"/>
              <a:gd name="connsiteX62" fmla="*/ 590550 w 1545993"/>
              <a:gd name="connsiteY62" fmla="*/ 1701450 h 1921832"/>
              <a:gd name="connsiteX63" fmla="*/ 600075 w 1545993"/>
              <a:gd name="connsiteY63" fmla="*/ 1682400 h 1921832"/>
              <a:gd name="connsiteX64" fmla="*/ 604837 w 1545993"/>
              <a:gd name="connsiteY64" fmla="*/ 1658588 h 1921832"/>
              <a:gd name="connsiteX65" fmla="*/ 628650 w 1545993"/>
              <a:gd name="connsiteY65" fmla="*/ 1653825 h 1921832"/>
              <a:gd name="connsiteX66" fmla="*/ 671512 w 1545993"/>
              <a:gd name="connsiteY66" fmla="*/ 1658588 h 1921832"/>
              <a:gd name="connsiteX67" fmla="*/ 690562 w 1545993"/>
              <a:gd name="connsiteY67" fmla="*/ 1663350 h 1921832"/>
              <a:gd name="connsiteX68" fmla="*/ 723900 w 1545993"/>
              <a:gd name="connsiteY68" fmla="*/ 1668113 h 1921832"/>
              <a:gd name="connsiteX69" fmla="*/ 766762 w 1545993"/>
              <a:gd name="connsiteY69" fmla="*/ 1663350 h 1921832"/>
              <a:gd name="connsiteX70" fmla="*/ 752475 w 1545993"/>
              <a:gd name="connsiteY70" fmla="*/ 1649063 h 1921832"/>
              <a:gd name="connsiteX71" fmla="*/ 700087 w 1545993"/>
              <a:gd name="connsiteY71" fmla="*/ 1634775 h 1921832"/>
              <a:gd name="connsiteX72" fmla="*/ 681037 w 1545993"/>
              <a:gd name="connsiteY72" fmla="*/ 1625250 h 1921832"/>
              <a:gd name="connsiteX73" fmla="*/ 657225 w 1545993"/>
              <a:gd name="connsiteY73" fmla="*/ 1615725 h 1921832"/>
              <a:gd name="connsiteX74" fmla="*/ 614362 w 1545993"/>
              <a:gd name="connsiteY74" fmla="*/ 1582388 h 1921832"/>
              <a:gd name="connsiteX75" fmla="*/ 604837 w 1545993"/>
              <a:gd name="connsiteY75" fmla="*/ 1568100 h 1921832"/>
              <a:gd name="connsiteX76" fmla="*/ 609600 w 1545993"/>
              <a:gd name="connsiteY76" fmla="*/ 1530000 h 1921832"/>
              <a:gd name="connsiteX77" fmla="*/ 666750 w 1545993"/>
              <a:gd name="connsiteY77" fmla="*/ 1525238 h 1921832"/>
              <a:gd name="connsiteX78" fmla="*/ 633412 w 1545993"/>
              <a:gd name="connsiteY78" fmla="*/ 1491900 h 1921832"/>
              <a:gd name="connsiteX79" fmla="*/ 671512 w 1545993"/>
              <a:gd name="connsiteY79" fmla="*/ 1472850 h 1921832"/>
              <a:gd name="connsiteX80" fmla="*/ 690562 w 1545993"/>
              <a:gd name="connsiteY80" fmla="*/ 1468088 h 1921832"/>
              <a:gd name="connsiteX81" fmla="*/ 728662 w 1545993"/>
              <a:gd name="connsiteY81" fmla="*/ 1444275 h 1921832"/>
              <a:gd name="connsiteX82" fmla="*/ 738187 w 1545993"/>
              <a:gd name="connsiteY82" fmla="*/ 1429988 h 1921832"/>
              <a:gd name="connsiteX83" fmla="*/ 742950 w 1545993"/>
              <a:gd name="connsiteY83" fmla="*/ 1410938 h 1921832"/>
              <a:gd name="connsiteX84" fmla="*/ 728662 w 1545993"/>
              <a:gd name="connsiteY84" fmla="*/ 1368075 h 1921832"/>
              <a:gd name="connsiteX85" fmla="*/ 742950 w 1545993"/>
              <a:gd name="connsiteY85" fmla="*/ 1349025 h 1921832"/>
              <a:gd name="connsiteX86" fmla="*/ 762000 w 1545993"/>
              <a:gd name="connsiteY86" fmla="*/ 1339500 h 1921832"/>
              <a:gd name="connsiteX87" fmla="*/ 795337 w 1545993"/>
              <a:gd name="connsiteY87" fmla="*/ 1310925 h 1921832"/>
              <a:gd name="connsiteX88" fmla="*/ 795337 w 1545993"/>
              <a:gd name="connsiteY88" fmla="*/ 1277588 h 1921832"/>
              <a:gd name="connsiteX89" fmla="*/ 766762 w 1545993"/>
              <a:gd name="connsiteY89" fmla="*/ 1272825 h 1921832"/>
              <a:gd name="connsiteX90" fmla="*/ 695325 w 1545993"/>
              <a:gd name="connsiteY90" fmla="*/ 1291875 h 1921832"/>
              <a:gd name="connsiteX91" fmla="*/ 671512 w 1545993"/>
              <a:gd name="connsiteY91" fmla="*/ 1339500 h 1921832"/>
              <a:gd name="connsiteX92" fmla="*/ 666750 w 1545993"/>
              <a:gd name="connsiteY92" fmla="*/ 1363313 h 1921832"/>
              <a:gd name="connsiteX93" fmla="*/ 657225 w 1545993"/>
              <a:gd name="connsiteY93" fmla="*/ 1382363 h 1921832"/>
              <a:gd name="connsiteX94" fmla="*/ 652462 w 1545993"/>
              <a:gd name="connsiteY94" fmla="*/ 1396650 h 1921832"/>
              <a:gd name="connsiteX95" fmla="*/ 647700 w 1545993"/>
              <a:gd name="connsiteY95" fmla="*/ 1425225 h 1921832"/>
              <a:gd name="connsiteX96" fmla="*/ 614362 w 1545993"/>
              <a:gd name="connsiteY96" fmla="*/ 1396650 h 1921832"/>
              <a:gd name="connsiteX97" fmla="*/ 595312 w 1545993"/>
              <a:gd name="connsiteY97" fmla="*/ 1406175 h 1921832"/>
              <a:gd name="connsiteX98" fmla="*/ 581025 w 1545993"/>
              <a:gd name="connsiteY98" fmla="*/ 1434750 h 1921832"/>
              <a:gd name="connsiteX99" fmla="*/ 557212 w 1545993"/>
              <a:gd name="connsiteY99" fmla="*/ 1525238 h 1921832"/>
              <a:gd name="connsiteX100" fmla="*/ 542925 w 1545993"/>
              <a:gd name="connsiteY100" fmla="*/ 1530000 h 1921832"/>
              <a:gd name="connsiteX101" fmla="*/ 514350 w 1545993"/>
              <a:gd name="connsiteY101" fmla="*/ 1544288 h 1921832"/>
              <a:gd name="connsiteX102" fmla="*/ 500062 w 1545993"/>
              <a:gd name="connsiteY102" fmla="*/ 1553813 h 1921832"/>
              <a:gd name="connsiteX103" fmla="*/ 476250 w 1545993"/>
              <a:gd name="connsiteY103" fmla="*/ 1558575 h 1921832"/>
              <a:gd name="connsiteX104" fmla="*/ 476250 w 1545993"/>
              <a:gd name="connsiteY104" fmla="*/ 1510950 h 1921832"/>
              <a:gd name="connsiteX105" fmla="*/ 509587 w 1545993"/>
              <a:gd name="connsiteY105" fmla="*/ 1453800 h 1921832"/>
              <a:gd name="connsiteX106" fmla="*/ 523875 w 1545993"/>
              <a:gd name="connsiteY106" fmla="*/ 1420463 h 1921832"/>
              <a:gd name="connsiteX107" fmla="*/ 533400 w 1545993"/>
              <a:gd name="connsiteY107" fmla="*/ 1391888 h 1921832"/>
              <a:gd name="connsiteX108" fmla="*/ 538162 w 1545993"/>
              <a:gd name="connsiteY108" fmla="*/ 1368075 h 1921832"/>
              <a:gd name="connsiteX109" fmla="*/ 547687 w 1545993"/>
              <a:gd name="connsiteY109" fmla="*/ 1334738 h 1921832"/>
              <a:gd name="connsiteX110" fmla="*/ 557212 w 1545993"/>
              <a:gd name="connsiteY110" fmla="*/ 1272825 h 1921832"/>
              <a:gd name="connsiteX111" fmla="*/ 571500 w 1545993"/>
              <a:gd name="connsiteY111" fmla="*/ 1258538 h 1921832"/>
              <a:gd name="connsiteX112" fmla="*/ 600075 w 1545993"/>
              <a:gd name="connsiteY112" fmla="*/ 1234725 h 1921832"/>
              <a:gd name="connsiteX113" fmla="*/ 671512 w 1545993"/>
              <a:gd name="connsiteY113" fmla="*/ 1239488 h 1921832"/>
              <a:gd name="connsiteX114" fmla="*/ 657225 w 1545993"/>
              <a:gd name="connsiteY114" fmla="*/ 1225200 h 1921832"/>
              <a:gd name="connsiteX115" fmla="*/ 623887 w 1545993"/>
              <a:gd name="connsiteY115" fmla="*/ 1215675 h 1921832"/>
              <a:gd name="connsiteX116" fmla="*/ 600075 w 1545993"/>
              <a:gd name="connsiteY116" fmla="*/ 1182338 h 1921832"/>
              <a:gd name="connsiteX117" fmla="*/ 609600 w 1545993"/>
              <a:gd name="connsiteY117" fmla="*/ 1168050 h 1921832"/>
              <a:gd name="connsiteX118" fmla="*/ 642937 w 1545993"/>
              <a:gd name="connsiteY118" fmla="*/ 1177575 h 1921832"/>
              <a:gd name="connsiteX119" fmla="*/ 657225 w 1545993"/>
              <a:gd name="connsiteY119" fmla="*/ 1187100 h 1921832"/>
              <a:gd name="connsiteX120" fmla="*/ 690562 w 1545993"/>
              <a:gd name="connsiteY120" fmla="*/ 1144238 h 1921832"/>
              <a:gd name="connsiteX121" fmla="*/ 714375 w 1545993"/>
              <a:gd name="connsiteY121" fmla="*/ 1129950 h 1921832"/>
              <a:gd name="connsiteX122" fmla="*/ 733425 w 1545993"/>
              <a:gd name="connsiteY122" fmla="*/ 1120425 h 1921832"/>
              <a:gd name="connsiteX123" fmla="*/ 738187 w 1545993"/>
              <a:gd name="connsiteY123" fmla="*/ 1101375 h 1921832"/>
              <a:gd name="connsiteX124" fmla="*/ 752475 w 1545993"/>
              <a:gd name="connsiteY124" fmla="*/ 1087088 h 1921832"/>
              <a:gd name="connsiteX125" fmla="*/ 733425 w 1545993"/>
              <a:gd name="connsiteY125" fmla="*/ 1072800 h 1921832"/>
              <a:gd name="connsiteX126" fmla="*/ 685800 w 1545993"/>
              <a:gd name="connsiteY126" fmla="*/ 1053750 h 1921832"/>
              <a:gd name="connsiteX127" fmla="*/ 671512 w 1545993"/>
              <a:gd name="connsiteY127" fmla="*/ 1039463 h 1921832"/>
              <a:gd name="connsiteX128" fmla="*/ 628650 w 1545993"/>
              <a:gd name="connsiteY128" fmla="*/ 1044225 h 1921832"/>
              <a:gd name="connsiteX129" fmla="*/ 600075 w 1545993"/>
              <a:gd name="connsiteY129" fmla="*/ 1087088 h 1921832"/>
              <a:gd name="connsiteX130" fmla="*/ 590550 w 1545993"/>
              <a:gd name="connsiteY130" fmla="*/ 1134713 h 1921832"/>
              <a:gd name="connsiteX131" fmla="*/ 571500 w 1545993"/>
              <a:gd name="connsiteY131" fmla="*/ 1129950 h 1921832"/>
              <a:gd name="connsiteX132" fmla="*/ 538162 w 1545993"/>
              <a:gd name="connsiteY132" fmla="*/ 1106138 h 1921832"/>
              <a:gd name="connsiteX133" fmla="*/ 514350 w 1545993"/>
              <a:gd name="connsiteY133" fmla="*/ 1115663 h 1921832"/>
              <a:gd name="connsiteX134" fmla="*/ 509587 w 1545993"/>
              <a:gd name="connsiteY134" fmla="*/ 1129950 h 1921832"/>
              <a:gd name="connsiteX135" fmla="*/ 490537 w 1545993"/>
              <a:gd name="connsiteY135" fmla="*/ 1134713 h 1921832"/>
              <a:gd name="connsiteX136" fmla="*/ 457200 w 1545993"/>
              <a:gd name="connsiteY136" fmla="*/ 1139475 h 1921832"/>
              <a:gd name="connsiteX137" fmla="*/ 438150 w 1545993"/>
              <a:gd name="connsiteY137" fmla="*/ 1149000 h 1921832"/>
              <a:gd name="connsiteX138" fmla="*/ 404812 w 1545993"/>
              <a:gd name="connsiteY138" fmla="*/ 1187100 h 1921832"/>
              <a:gd name="connsiteX139" fmla="*/ 400050 w 1545993"/>
              <a:gd name="connsiteY139" fmla="*/ 1201388 h 1921832"/>
              <a:gd name="connsiteX140" fmla="*/ 376237 w 1545993"/>
              <a:gd name="connsiteY140" fmla="*/ 1239488 h 1921832"/>
              <a:gd name="connsiteX141" fmla="*/ 357187 w 1545993"/>
              <a:gd name="connsiteY141" fmla="*/ 1244250 h 1921832"/>
              <a:gd name="connsiteX142" fmla="*/ 342900 w 1545993"/>
              <a:gd name="connsiteY142" fmla="*/ 1239488 h 1921832"/>
              <a:gd name="connsiteX143" fmla="*/ 309562 w 1545993"/>
              <a:gd name="connsiteY143" fmla="*/ 1220438 h 1921832"/>
              <a:gd name="connsiteX144" fmla="*/ 314325 w 1545993"/>
              <a:gd name="connsiteY144" fmla="*/ 1187100 h 1921832"/>
              <a:gd name="connsiteX145" fmla="*/ 347662 w 1545993"/>
              <a:gd name="connsiteY145" fmla="*/ 1163288 h 1921832"/>
              <a:gd name="connsiteX146" fmla="*/ 366712 w 1545993"/>
              <a:gd name="connsiteY146" fmla="*/ 1139475 h 1921832"/>
              <a:gd name="connsiteX147" fmla="*/ 381000 w 1545993"/>
              <a:gd name="connsiteY147" fmla="*/ 1106138 h 1921832"/>
              <a:gd name="connsiteX148" fmla="*/ 390525 w 1545993"/>
              <a:gd name="connsiteY148" fmla="*/ 1091850 h 1921832"/>
              <a:gd name="connsiteX149" fmla="*/ 404812 w 1545993"/>
              <a:gd name="connsiteY149" fmla="*/ 1082325 h 1921832"/>
              <a:gd name="connsiteX150" fmla="*/ 409575 w 1545993"/>
              <a:gd name="connsiteY150" fmla="*/ 1068038 h 1921832"/>
              <a:gd name="connsiteX151" fmla="*/ 347662 w 1545993"/>
              <a:gd name="connsiteY151" fmla="*/ 1048988 h 1921832"/>
              <a:gd name="connsiteX152" fmla="*/ 333375 w 1545993"/>
              <a:gd name="connsiteY152" fmla="*/ 1034700 h 1921832"/>
              <a:gd name="connsiteX153" fmla="*/ 314325 w 1545993"/>
              <a:gd name="connsiteY153" fmla="*/ 1010888 h 1921832"/>
              <a:gd name="connsiteX154" fmla="*/ 300037 w 1545993"/>
              <a:gd name="connsiteY154" fmla="*/ 1015650 h 1921832"/>
              <a:gd name="connsiteX155" fmla="*/ 295275 w 1545993"/>
              <a:gd name="connsiteY155" fmla="*/ 1048988 h 1921832"/>
              <a:gd name="connsiteX156" fmla="*/ 285750 w 1545993"/>
              <a:gd name="connsiteY156" fmla="*/ 1072800 h 1921832"/>
              <a:gd name="connsiteX157" fmla="*/ 295275 w 1545993"/>
              <a:gd name="connsiteY157" fmla="*/ 1096613 h 1921832"/>
              <a:gd name="connsiteX158" fmla="*/ 266700 w 1545993"/>
              <a:gd name="connsiteY158" fmla="*/ 1101375 h 1921832"/>
              <a:gd name="connsiteX159" fmla="*/ 285750 w 1545993"/>
              <a:gd name="connsiteY159" fmla="*/ 1134713 h 1921832"/>
              <a:gd name="connsiteX160" fmla="*/ 280987 w 1545993"/>
              <a:gd name="connsiteY160" fmla="*/ 1172813 h 1921832"/>
              <a:gd name="connsiteX161" fmla="*/ 252412 w 1545993"/>
              <a:gd name="connsiteY161" fmla="*/ 1191863 h 1921832"/>
              <a:gd name="connsiteX162" fmla="*/ 242887 w 1545993"/>
              <a:gd name="connsiteY162" fmla="*/ 1206150 h 1921832"/>
              <a:gd name="connsiteX163" fmla="*/ 219075 w 1545993"/>
              <a:gd name="connsiteY163" fmla="*/ 1210913 h 1921832"/>
              <a:gd name="connsiteX164" fmla="*/ 204787 w 1545993"/>
              <a:gd name="connsiteY164" fmla="*/ 1215675 h 1921832"/>
              <a:gd name="connsiteX165" fmla="*/ 185737 w 1545993"/>
              <a:gd name="connsiteY165" fmla="*/ 1220438 h 1921832"/>
              <a:gd name="connsiteX166" fmla="*/ 152400 w 1545993"/>
              <a:gd name="connsiteY166" fmla="*/ 1215675 h 1921832"/>
              <a:gd name="connsiteX167" fmla="*/ 119062 w 1545993"/>
              <a:gd name="connsiteY167" fmla="*/ 1201388 h 1921832"/>
              <a:gd name="connsiteX168" fmla="*/ 104775 w 1545993"/>
              <a:gd name="connsiteY168" fmla="*/ 1196625 h 1921832"/>
              <a:gd name="connsiteX169" fmla="*/ 90487 w 1545993"/>
              <a:gd name="connsiteY169" fmla="*/ 1182338 h 1921832"/>
              <a:gd name="connsiteX170" fmla="*/ 47625 w 1545993"/>
              <a:gd name="connsiteY170" fmla="*/ 1158525 h 1921832"/>
              <a:gd name="connsiteX171" fmla="*/ 14287 w 1545993"/>
              <a:gd name="connsiteY171" fmla="*/ 1149000 h 1921832"/>
              <a:gd name="connsiteX172" fmla="*/ 0 w 1545993"/>
              <a:gd name="connsiteY172" fmla="*/ 1139475 h 1921832"/>
              <a:gd name="connsiteX173" fmla="*/ 9525 w 1545993"/>
              <a:gd name="connsiteY173" fmla="*/ 1115663 h 1921832"/>
              <a:gd name="connsiteX174" fmla="*/ 38100 w 1545993"/>
              <a:gd name="connsiteY174" fmla="*/ 1077563 h 1921832"/>
              <a:gd name="connsiteX175" fmla="*/ 33337 w 1545993"/>
              <a:gd name="connsiteY175" fmla="*/ 1039463 h 1921832"/>
              <a:gd name="connsiteX176" fmla="*/ 9525 w 1545993"/>
              <a:gd name="connsiteY176" fmla="*/ 1001363 h 1921832"/>
              <a:gd name="connsiteX177" fmla="*/ 9525 w 1545993"/>
              <a:gd name="connsiteY177" fmla="*/ 968025 h 1921832"/>
              <a:gd name="connsiteX178" fmla="*/ 28575 w 1545993"/>
              <a:gd name="connsiteY178" fmla="*/ 953738 h 1921832"/>
              <a:gd name="connsiteX179" fmla="*/ 52387 w 1545993"/>
              <a:gd name="connsiteY179" fmla="*/ 920400 h 1921832"/>
              <a:gd name="connsiteX180" fmla="*/ 47625 w 1545993"/>
              <a:gd name="connsiteY180" fmla="*/ 863250 h 1921832"/>
              <a:gd name="connsiteX181" fmla="*/ 104775 w 1545993"/>
              <a:gd name="connsiteY181" fmla="*/ 815625 h 1921832"/>
              <a:gd name="connsiteX182" fmla="*/ 123825 w 1545993"/>
              <a:gd name="connsiteY182" fmla="*/ 801338 h 1921832"/>
              <a:gd name="connsiteX183" fmla="*/ 142875 w 1545993"/>
              <a:gd name="connsiteY183" fmla="*/ 796575 h 1921832"/>
              <a:gd name="connsiteX184" fmla="*/ 157162 w 1545993"/>
              <a:gd name="connsiteY184" fmla="*/ 791813 h 1921832"/>
              <a:gd name="connsiteX185" fmla="*/ 176212 w 1545993"/>
              <a:gd name="connsiteY185" fmla="*/ 787050 h 1921832"/>
              <a:gd name="connsiteX186" fmla="*/ 266700 w 1545993"/>
              <a:gd name="connsiteY186" fmla="*/ 758475 h 1921832"/>
              <a:gd name="connsiteX187" fmla="*/ 280987 w 1545993"/>
              <a:gd name="connsiteY187" fmla="*/ 744188 h 1921832"/>
              <a:gd name="connsiteX188" fmla="*/ 333375 w 1545993"/>
              <a:gd name="connsiteY188" fmla="*/ 706088 h 1921832"/>
              <a:gd name="connsiteX189" fmla="*/ 423862 w 1545993"/>
              <a:gd name="connsiteY189" fmla="*/ 710850 h 1921832"/>
              <a:gd name="connsiteX190" fmla="*/ 447675 w 1545993"/>
              <a:gd name="connsiteY190" fmla="*/ 715613 h 1921832"/>
              <a:gd name="connsiteX191" fmla="*/ 461962 w 1545993"/>
              <a:gd name="connsiteY191" fmla="*/ 706088 h 1921832"/>
              <a:gd name="connsiteX192" fmla="*/ 495300 w 1545993"/>
              <a:gd name="connsiteY192" fmla="*/ 667988 h 1921832"/>
              <a:gd name="connsiteX193" fmla="*/ 504825 w 1545993"/>
              <a:gd name="connsiteY193" fmla="*/ 644175 h 1921832"/>
              <a:gd name="connsiteX194" fmla="*/ 509587 w 1545993"/>
              <a:gd name="connsiteY194" fmla="*/ 596550 h 1921832"/>
              <a:gd name="connsiteX195" fmla="*/ 533400 w 1545993"/>
              <a:gd name="connsiteY195" fmla="*/ 582263 h 1921832"/>
              <a:gd name="connsiteX196" fmla="*/ 576262 w 1545993"/>
              <a:gd name="connsiteY196" fmla="*/ 563213 h 1921832"/>
              <a:gd name="connsiteX197" fmla="*/ 609600 w 1545993"/>
              <a:gd name="connsiteY197" fmla="*/ 558450 h 1921832"/>
              <a:gd name="connsiteX198" fmla="*/ 628650 w 1545993"/>
              <a:gd name="connsiteY198" fmla="*/ 544163 h 1921832"/>
              <a:gd name="connsiteX199" fmla="*/ 652462 w 1545993"/>
              <a:gd name="connsiteY199" fmla="*/ 529875 h 1921832"/>
              <a:gd name="connsiteX200" fmla="*/ 666750 w 1545993"/>
              <a:gd name="connsiteY200" fmla="*/ 515588 h 1921832"/>
              <a:gd name="connsiteX201" fmla="*/ 695325 w 1545993"/>
              <a:gd name="connsiteY201" fmla="*/ 477488 h 1921832"/>
              <a:gd name="connsiteX202" fmla="*/ 714375 w 1545993"/>
              <a:gd name="connsiteY202" fmla="*/ 444150 h 1921832"/>
              <a:gd name="connsiteX203" fmla="*/ 723900 w 1545993"/>
              <a:gd name="connsiteY203" fmla="*/ 401288 h 1921832"/>
              <a:gd name="connsiteX204" fmla="*/ 733425 w 1545993"/>
              <a:gd name="connsiteY204" fmla="*/ 387000 h 1921832"/>
              <a:gd name="connsiteX205" fmla="*/ 742950 w 1545993"/>
              <a:gd name="connsiteY205" fmla="*/ 286988 h 1921832"/>
              <a:gd name="connsiteX206" fmla="*/ 752475 w 1545993"/>
              <a:gd name="connsiteY206" fmla="*/ 220313 h 1921832"/>
              <a:gd name="connsiteX207" fmla="*/ 785812 w 1545993"/>
              <a:gd name="connsiteY207" fmla="*/ 172688 h 1921832"/>
              <a:gd name="connsiteX208" fmla="*/ 795337 w 1545993"/>
              <a:gd name="connsiteY208" fmla="*/ 158400 h 1921832"/>
              <a:gd name="connsiteX209" fmla="*/ 823912 w 1545993"/>
              <a:gd name="connsiteY209" fmla="*/ 115538 h 1921832"/>
              <a:gd name="connsiteX210" fmla="*/ 838200 w 1545993"/>
              <a:gd name="connsiteY210" fmla="*/ 110775 h 1921832"/>
              <a:gd name="connsiteX211" fmla="*/ 862012 w 1545993"/>
              <a:gd name="connsiteY211" fmla="*/ 120300 h 1921832"/>
              <a:gd name="connsiteX212" fmla="*/ 876300 w 1545993"/>
              <a:gd name="connsiteY212" fmla="*/ 129825 h 1921832"/>
              <a:gd name="connsiteX213" fmla="*/ 895350 w 1545993"/>
              <a:gd name="connsiteY213" fmla="*/ 120300 h 1921832"/>
              <a:gd name="connsiteX214" fmla="*/ 928687 w 1545993"/>
              <a:gd name="connsiteY214" fmla="*/ 82200 h 1921832"/>
              <a:gd name="connsiteX215" fmla="*/ 942975 w 1545993"/>
              <a:gd name="connsiteY215" fmla="*/ 67913 h 1921832"/>
              <a:gd name="connsiteX216" fmla="*/ 952500 w 1545993"/>
              <a:gd name="connsiteY216" fmla="*/ 48863 h 1921832"/>
              <a:gd name="connsiteX217" fmla="*/ 971550 w 1545993"/>
              <a:gd name="connsiteY217" fmla="*/ 10763 h 1921832"/>
              <a:gd name="connsiteX218" fmla="*/ 971550 w 1545993"/>
              <a:gd name="connsiteY218" fmla="*/ 6000 h 1921832"/>
              <a:gd name="connsiteX0" fmla="*/ 971550 w 1545993"/>
              <a:gd name="connsiteY0" fmla="*/ 6000 h 1921832"/>
              <a:gd name="connsiteX1" fmla="*/ 990599 w 1545993"/>
              <a:gd name="connsiteY1" fmla="*/ 86963 h 1921832"/>
              <a:gd name="connsiteX2" fmla="*/ 1023937 w 1545993"/>
              <a:gd name="connsiteY2" fmla="*/ 277463 h 1921832"/>
              <a:gd name="connsiteX3" fmla="*/ 1050131 w 1545993"/>
              <a:gd name="connsiteY3" fmla="*/ 336994 h 1921832"/>
              <a:gd name="connsiteX4" fmla="*/ 1114425 w 1545993"/>
              <a:gd name="connsiteY4" fmla="*/ 437006 h 1921832"/>
              <a:gd name="connsiteX5" fmla="*/ 1195387 w 1545993"/>
              <a:gd name="connsiteY5" fmla="*/ 544163 h 1921832"/>
              <a:gd name="connsiteX6" fmla="*/ 1228725 w 1545993"/>
              <a:gd name="connsiteY6" fmla="*/ 582263 h 1921832"/>
              <a:gd name="connsiteX7" fmla="*/ 1202532 w 1545993"/>
              <a:gd name="connsiteY7" fmla="*/ 646556 h 1921832"/>
              <a:gd name="connsiteX8" fmla="*/ 1233487 w 1545993"/>
              <a:gd name="connsiteY8" fmla="*/ 713232 h 1921832"/>
              <a:gd name="connsiteX9" fmla="*/ 1195387 w 1545993"/>
              <a:gd name="connsiteY9" fmla="*/ 787050 h 1921832"/>
              <a:gd name="connsiteX10" fmla="*/ 1181100 w 1545993"/>
              <a:gd name="connsiteY10" fmla="*/ 820388 h 1921832"/>
              <a:gd name="connsiteX11" fmla="*/ 1190625 w 1545993"/>
              <a:gd name="connsiteY11" fmla="*/ 844200 h 1921832"/>
              <a:gd name="connsiteX12" fmla="*/ 1228725 w 1545993"/>
              <a:gd name="connsiteY12" fmla="*/ 877538 h 1921832"/>
              <a:gd name="connsiteX13" fmla="*/ 1233487 w 1545993"/>
              <a:gd name="connsiteY13" fmla="*/ 1001363 h 1921832"/>
              <a:gd name="connsiteX14" fmla="*/ 1223962 w 1545993"/>
              <a:gd name="connsiteY14" fmla="*/ 1020413 h 1921832"/>
              <a:gd name="connsiteX15" fmla="*/ 1214437 w 1545993"/>
              <a:gd name="connsiteY15" fmla="*/ 1058513 h 1921832"/>
              <a:gd name="connsiteX16" fmla="*/ 1204912 w 1545993"/>
              <a:gd name="connsiteY16" fmla="*/ 1191863 h 1921832"/>
              <a:gd name="connsiteX17" fmla="*/ 1214437 w 1545993"/>
              <a:gd name="connsiteY17" fmla="*/ 1244250 h 1921832"/>
              <a:gd name="connsiteX18" fmla="*/ 1238250 w 1545993"/>
              <a:gd name="connsiteY18" fmla="*/ 1249013 h 1921832"/>
              <a:gd name="connsiteX19" fmla="*/ 1257300 w 1545993"/>
              <a:gd name="connsiteY19" fmla="*/ 1258538 h 1921832"/>
              <a:gd name="connsiteX20" fmla="*/ 1281112 w 1545993"/>
              <a:gd name="connsiteY20" fmla="*/ 1272825 h 1921832"/>
              <a:gd name="connsiteX21" fmla="*/ 1295400 w 1545993"/>
              <a:gd name="connsiteY21" fmla="*/ 1282350 h 1921832"/>
              <a:gd name="connsiteX22" fmla="*/ 1309687 w 1545993"/>
              <a:gd name="connsiteY22" fmla="*/ 1287113 h 1921832"/>
              <a:gd name="connsiteX23" fmla="*/ 1347787 w 1545993"/>
              <a:gd name="connsiteY23" fmla="*/ 1339500 h 1921832"/>
              <a:gd name="connsiteX24" fmla="*/ 1352550 w 1545993"/>
              <a:gd name="connsiteY24" fmla="*/ 1377600 h 1921832"/>
              <a:gd name="connsiteX25" fmla="*/ 1366837 w 1545993"/>
              <a:gd name="connsiteY25" fmla="*/ 1610963 h 1921832"/>
              <a:gd name="connsiteX26" fmla="*/ 1390650 w 1545993"/>
              <a:gd name="connsiteY26" fmla="*/ 1596675 h 1921832"/>
              <a:gd name="connsiteX27" fmla="*/ 1414462 w 1545993"/>
              <a:gd name="connsiteY27" fmla="*/ 1591913 h 1921832"/>
              <a:gd name="connsiteX28" fmla="*/ 1447800 w 1545993"/>
              <a:gd name="connsiteY28" fmla="*/ 1568100 h 1921832"/>
              <a:gd name="connsiteX29" fmla="*/ 1476375 w 1545993"/>
              <a:gd name="connsiteY29" fmla="*/ 1558575 h 1921832"/>
              <a:gd name="connsiteX30" fmla="*/ 1543050 w 1545993"/>
              <a:gd name="connsiteY30" fmla="*/ 1563338 h 1921832"/>
              <a:gd name="connsiteX31" fmla="*/ 1528762 w 1545993"/>
              <a:gd name="connsiteY31" fmla="*/ 1596675 h 1921832"/>
              <a:gd name="connsiteX32" fmla="*/ 1509712 w 1545993"/>
              <a:gd name="connsiteY32" fmla="*/ 1610963 h 1921832"/>
              <a:gd name="connsiteX33" fmla="*/ 1495425 w 1545993"/>
              <a:gd name="connsiteY33" fmla="*/ 1625250 h 1921832"/>
              <a:gd name="connsiteX34" fmla="*/ 1485900 w 1545993"/>
              <a:gd name="connsiteY34" fmla="*/ 1653825 h 1921832"/>
              <a:gd name="connsiteX35" fmla="*/ 1476375 w 1545993"/>
              <a:gd name="connsiteY35" fmla="*/ 1734788 h 1921832"/>
              <a:gd name="connsiteX36" fmla="*/ 1471612 w 1545993"/>
              <a:gd name="connsiteY36" fmla="*/ 1753838 h 1921832"/>
              <a:gd name="connsiteX37" fmla="*/ 1466850 w 1545993"/>
              <a:gd name="connsiteY37" fmla="*/ 1777650 h 1921832"/>
              <a:gd name="connsiteX38" fmla="*/ 1471612 w 1545993"/>
              <a:gd name="connsiteY38" fmla="*/ 1834800 h 1921832"/>
              <a:gd name="connsiteX39" fmla="*/ 1476375 w 1545993"/>
              <a:gd name="connsiteY39" fmla="*/ 1853850 h 1921832"/>
              <a:gd name="connsiteX40" fmla="*/ 1504950 w 1545993"/>
              <a:gd name="connsiteY40" fmla="*/ 1882425 h 1921832"/>
              <a:gd name="connsiteX41" fmla="*/ 1528762 w 1545993"/>
              <a:gd name="connsiteY41" fmla="*/ 1896713 h 1921832"/>
              <a:gd name="connsiteX42" fmla="*/ 1543050 w 1545993"/>
              <a:gd name="connsiteY42" fmla="*/ 1911000 h 1921832"/>
              <a:gd name="connsiteX43" fmla="*/ 1466850 w 1545993"/>
              <a:gd name="connsiteY43" fmla="*/ 1915763 h 1921832"/>
              <a:gd name="connsiteX44" fmla="*/ 1385887 w 1545993"/>
              <a:gd name="connsiteY44" fmla="*/ 1901475 h 1921832"/>
              <a:gd name="connsiteX45" fmla="*/ 1347787 w 1545993"/>
              <a:gd name="connsiteY45" fmla="*/ 1891950 h 1921832"/>
              <a:gd name="connsiteX46" fmla="*/ 1314450 w 1545993"/>
              <a:gd name="connsiteY46" fmla="*/ 1882425 h 1921832"/>
              <a:gd name="connsiteX47" fmla="*/ 1266825 w 1545993"/>
              <a:gd name="connsiteY47" fmla="*/ 1872900 h 1921832"/>
              <a:gd name="connsiteX48" fmla="*/ 1200150 w 1545993"/>
              <a:gd name="connsiteY48" fmla="*/ 1853850 h 1921832"/>
              <a:gd name="connsiteX49" fmla="*/ 1185862 w 1545993"/>
              <a:gd name="connsiteY49" fmla="*/ 1844325 h 1921832"/>
              <a:gd name="connsiteX50" fmla="*/ 1147762 w 1545993"/>
              <a:gd name="connsiteY50" fmla="*/ 1834800 h 1921832"/>
              <a:gd name="connsiteX51" fmla="*/ 1095375 w 1545993"/>
              <a:gd name="connsiteY51" fmla="*/ 1820513 h 1921832"/>
              <a:gd name="connsiteX52" fmla="*/ 1047750 w 1545993"/>
              <a:gd name="connsiteY52" fmla="*/ 1801463 h 1921832"/>
              <a:gd name="connsiteX53" fmla="*/ 1023937 w 1545993"/>
              <a:gd name="connsiteY53" fmla="*/ 1791938 h 1921832"/>
              <a:gd name="connsiteX54" fmla="*/ 981075 w 1545993"/>
              <a:gd name="connsiteY54" fmla="*/ 1787175 h 1921832"/>
              <a:gd name="connsiteX55" fmla="*/ 957262 w 1545993"/>
              <a:gd name="connsiteY55" fmla="*/ 1782413 h 1921832"/>
              <a:gd name="connsiteX56" fmla="*/ 866775 w 1545993"/>
              <a:gd name="connsiteY56" fmla="*/ 1772888 h 1921832"/>
              <a:gd name="connsiteX57" fmla="*/ 790575 w 1545993"/>
              <a:gd name="connsiteY57" fmla="*/ 1763363 h 1921832"/>
              <a:gd name="connsiteX58" fmla="*/ 766762 w 1545993"/>
              <a:gd name="connsiteY58" fmla="*/ 1758600 h 1921832"/>
              <a:gd name="connsiteX59" fmla="*/ 733425 w 1545993"/>
              <a:gd name="connsiteY59" fmla="*/ 1753838 h 1921832"/>
              <a:gd name="connsiteX60" fmla="*/ 552450 w 1545993"/>
              <a:gd name="connsiteY60" fmla="*/ 1739550 h 1921832"/>
              <a:gd name="connsiteX61" fmla="*/ 576262 w 1545993"/>
              <a:gd name="connsiteY61" fmla="*/ 1710975 h 1921832"/>
              <a:gd name="connsiteX62" fmla="*/ 590550 w 1545993"/>
              <a:gd name="connsiteY62" fmla="*/ 1701450 h 1921832"/>
              <a:gd name="connsiteX63" fmla="*/ 600075 w 1545993"/>
              <a:gd name="connsiteY63" fmla="*/ 1682400 h 1921832"/>
              <a:gd name="connsiteX64" fmla="*/ 604837 w 1545993"/>
              <a:gd name="connsiteY64" fmla="*/ 1658588 h 1921832"/>
              <a:gd name="connsiteX65" fmla="*/ 628650 w 1545993"/>
              <a:gd name="connsiteY65" fmla="*/ 1653825 h 1921832"/>
              <a:gd name="connsiteX66" fmla="*/ 671512 w 1545993"/>
              <a:gd name="connsiteY66" fmla="*/ 1658588 h 1921832"/>
              <a:gd name="connsiteX67" fmla="*/ 690562 w 1545993"/>
              <a:gd name="connsiteY67" fmla="*/ 1663350 h 1921832"/>
              <a:gd name="connsiteX68" fmla="*/ 723900 w 1545993"/>
              <a:gd name="connsiteY68" fmla="*/ 1668113 h 1921832"/>
              <a:gd name="connsiteX69" fmla="*/ 766762 w 1545993"/>
              <a:gd name="connsiteY69" fmla="*/ 1663350 h 1921832"/>
              <a:gd name="connsiteX70" fmla="*/ 752475 w 1545993"/>
              <a:gd name="connsiteY70" fmla="*/ 1649063 h 1921832"/>
              <a:gd name="connsiteX71" fmla="*/ 700087 w 1545993"/>
              <a:gd name="connsiteY71" fmla="*/ 1634775 h 1921832"/>
              <a:gd name="connsiteX72" fmla="*/ 681037 w 1545993"/>
              <a:gd name="connsiteY72" fmla="*/ 1625250 h 1921832"/>
              <a:gd name="connsiteX73" fmla="*/ 657225 w 1545993"/>
              <a:gd name="connsiteY73" fmla="*/ 1615725 h 1921832"/>
              <a:gd name="connsiteX74" fmla="*/ 614362 w 1545993"/>
              <a:gd name="connsiteY74" fmla="*/ 1582388 h 1921832"/>
              <a:gd name="connsiteX75" fmla="*/ 604837 w 1545993"/>
              <a:gd name="connsiteY75" fmla="*/ 1568100 h 1921832"/>
              <a:gd name="connsiteX76" fmla="*/ 609600 w 1545993"/>
              <a:gd name="connsiteY76" fmla="*/ 1530000 h 1921832"/>
              <a:gd name="connsiteX77" fmla="*/ 666750 w 1545993"/>
              <a:gd name="connsiteY77" fmla="*/ 1525238 h 1921832"/>
              <a:gd name="connsiteX78" fmla="*/ 633412 w 1545993"/>
              <a:gd name="connsiteY78" fmla="*/ 1491900 h 1921832"/>
              <a:gd name="connsiteX79" fmla="*/ 671512 w 1545993"/>
              <a:gd name="connsiteY79" fmla="*/ 1472850 h 1921832"/>
              <a:gd name="connsiteX80" fmla="*/ 690562 w 1545993"/>
              <a:gd name="connsiteY80" fmla="*/ 1468088 h 1921832"/>
              <a:gd name="connsiteX81" fmla="*/ 728662 w 1545993"/>
              <a:gd name="connsiteY81" fmla="*/ 1444275 h 1921832"/>
              <a:gd name="connsiteX82" fmla="*/ 738187 w 1545993"/>
              <a:gd name="connsiteY82" fmla="*/ 1429988 h 1921832"/>
              <a:gd name="connsiteX83" fmla="*/ 742950 w 1545993"/>
              <a:gd name="connsiteY83" fmla="*/ 1410938 h 1921832"/>
              <a:gd name="connsiteX84" fmla="*/ 728662 w 1545993"/>
              <a:gd name="connsiteY84" fmla="*/ 1368075 h 1921832"/>
              <a:gd name="connsiteX85" fmla="*/ 742950 w 1545993"/>
              <a:gd name="connsiteY85" fmla="*/ 1349025 h 1921832"/>
              <a:gd name="connsiteX86" fmla="*/ 762000 w 1545993"/>
              <a:gd name="connsiteY86" fmla="*/ 1339500 h 1921832"/>
              <a:gd name="connsiteX87" fmla="*/ 795337 w 1545993"/>
              <a:gd name="connsiteY87" fmla="*/ 1310925 h 1921832"/>
              <a:gd name="connsiteX88" fmla="*/ 795337 w 1545993"/>
              <a:gd name="connsiteY88" fmla="*/ 1277588 h 1921832"/>
              <a:gd name="connsiteX89" fmla="*/ 766762 w 1545993"/>
              <a:gd name="connsiteY89" fmla="*/ 1272825 h 1921832"/>
              <a:gd name="connsiteX90" fmla="*/ 695325 w 1545993"/>
              <a:gd name="connsiteY90" fmla="*/ 1291875 h 1921832"/>
              <a:gd name="connsiteX91" fmla="*/ 671512 w 1545993"/>
              <a:gd name="connsiteY91" fmla="*/ 1339500 h 1921832"/>
              <a:gd name="connsiteX92" fmla="*/ 666750 w 1545993"/>
              <a:gd name="connsiteY92" fmla="*/ 1363313 h 1921832"/>
              <a:gd name="connsiteX93" fmla="*/ 657225 w 1545993"/>
              <a:gd name="connsiteY93" fmla="*/ 1382363 h 1921832"/>
              <a:gd name="connsiteX94" fmla="*/ 652462 w 1545993"/>
              <a:gd name="connsiteY94" fmla="*/ 1396650 h 1921832"/>
              <a:gd name="connsiteX95" fmla="*/ 647700 w 1545993"/>
              <a:gd name="connsiteY95" fmla="*/ 1425225 h 1921832"/>
              <a:gd name="connsiteX96" fmla="*/ 614362 w 1545993"/>
              <a:gd name="connsiteY96" fmla="*/ 1396650 h 1921832"/>
              <a:gd name="connsiteX97" fmla="*/ 595312 w 1545993"/>
              <a:gd name="connsiteY97" fmla="*/ 1406175 h 1921832"/>
              <a:gd name="connsiteX98" fmla="*/ 581025 w 1545993"/>
              <a:gd name="connsiteY98" fmla="*/ 1434750 h 1921832"/>
              <a:gd name="connsiteX99" fmla="*/ 557212 w 1545993"/>
              <a:gd name="connsiteY99" fmla="*/ 1525238 h 1921832"/>
              <a:gd name="connsiteX100" fmla="*/ 542925 w 1545993"/>
              <a:gd name="connsiteY100" fmla="*/ 1530000 h 1921832"/>
              <a:gd name="connsiteX101" fmla="*/ 514350 w 1545993"/>
              <a:gd name="connsiteY101" fmla="*/ 1544288 h 1921832"/>
              <a:gd name="connsiteX102" fmla="*/ 500062 w 1545993"/>
              <a:gd name="connsiteY102" fmla="*/ 1553813 h 1921832"/>
              <a:gd name="connsiteX103" fmla="*/ 476250 w 1545993"/>
              <a:gd name="connsiteY103" fmla="*/ 1558575 h 1921832"/>
              <a:gd name="connsiteX104" fmla="*/ 476250 w 1545993"/>
              <a:gd name="connsiteY104" fmla="*/ 1510950 h 1921832"/>
              <a:gd name="connsiteX105" fmla="*/ 509587 w 1545993"/>
              <a:gd name="connsiteY105" fmla="*/ 1453800 h 1921832"/>
              <a:gd name="connsiteX106" fmla="*/ 523875 w 1545993"/>
              <a:gd name="connsiteY106" fmla="*/ 1420463 h 1921832"/>
              <a:gd name="connsiteX107" fmla="*/ 533400 w 1545993"/>
              <a:gd name="connsiteY107" fmla="*/ 1391888 h 1921832"/>
              <a:gd name="connsiteX108" fmla="*/ 538162 w 1545993"/>
              <a:gd name="connsiteY108" fmla="*/ 1368075 h 1921832"/>
              <a:gd name="connsiteX109" fmla="*/ 547687 w 1545993"/>
              <a:gd name="connsiteY109" fmla="*/ 1334738 h 1921832"/>
              <a:gd name="connsiteX110" fmla="*/ 557212 w 1545993"/>
              <a:gd name="connsiteY110" fmla="*/ 1272825 h 1921832"/>
              <a:gd name="connsiteX111" fmla="*/ 571500 w 1545993"/>
              <a:gd name="connsiteY111" fmla="*/ 1258538 h 1921832"/>
              <a:gd name="connsiteX112" fmla="*/ 600075 w 1545993"/>
              <a:gd name="connsiteY112" fmla="*/ 1234725 h 1921832"/>
              <a:gd name="connsiteX113" fmla="*/ 671512 w 1545993"/>
              <a:gd name="connsiteY113" fmla="*/ 1239488 h 1921832"/>
              <a:gd name="connsiteX114" fmla="*/ 657225 w 1545993"/>
              <a:gd name="connsiteY114" fmla="*/ 1225200 h 1921832"/>
              <a:gd name="connsiteX115" fmla="*/ 623887 w 1545993"/>
              <a:gd name="connsiteY115" fmla="*/ 1215675 h 1921832"/>
              <a:gd name="connsiteX116" fmla="*/ 600075 w 1545993"/>
              <a:gd name="connsiteY116" fmla="*/ 1182338 h 1921832"/>
              <a:gd name="connsiteX117" fmla="*/ 609600 w 1545993"/>
              <a:gd name="connsiteY117" fmla="*/ 1168050 h 1921832"/>
              <a:gd name="connsiteX118" fmla="*/ 642937 w 1545993"/>
              <a:gd name="connsiteY118" fmla="*/ 1177575 h 1921832"/>
              <a:gd name="connsiteX119" fmla="*/ 657225 w 1545993"/>
              <a:gd name="connsiteY119" fmla="*/ 1187100 h 1921832"/>
              <a:gd name="connsiteX120" fmla="*/ 690562 w 1545993"/>
              <a:gd name="connsiteY120" fmla="*/ 1144238 h 1921832"/>
              <a:gd name="connsiteX121" fmla="*/ 714375 w 1545993"/>
              <a:gd name="connsiteY121" fmla="*/ 1129950 h 1921832"/>
              <a:gd name="connsiteX122" fmla="*/ 733425 w 1545993"/>
              <a:gd name="connsiteY122" fmla="*/ 1120425 h 1921832"/>
              <a:gd name="connsiteX123" fmla="*/ 738187 w 1545993"/>
              <a:gd name="connsiteY123" fmla="*/ 1101375 h 1921832"/>
              <a:gd name="connsiteX124" fmla="*/ 752475 w 1545993"/>
              <a:gd name="connsiteY124" fmla="*/ 1087088 h 1921832"/>
              <a:gd name="connsiteX125" fmla="*/ 733425 w 1545993"/>
              <a:gd name="connsiteY125" fmla="*/ 1072800 h 1921832"/>
              <a:gd name="connsiteX126" fmla="*/ 685800 w 1545993"/>
              <a:gd name="connsiteY126" fmla="*/ 1053750 h 1921832"/>
              <a:gd name="connsiteX127" fmla="*/ 671512 w 1545993"/>
              <a:gd name="connsiteY127" fmla="*/ 1039463 h 1921832"/>
              <a:gd name="connsiteX128" fmla="*/ 628650 w 1545993"/>
              <a:gd name="connsiteY128" fmla="*/ 1044225 h 1921832"/>
              <a:gd name="connsiteX129" fmla="*/ 600075 w 1545993"/>
              <a:gd name="connsiteY129" fmla="*/ 1087088 h 1921832"/>
              <a:gd name="connsiteX130" fmla="*/ 590550 w 1545993"/>
              <a:gd name="connsiteY130" fmla="*/ 1134713 h 1921832"/>
              <a:gd name="connsiteX131" fmla="*/ 571500 w 1545993"/>
              <a:gd name="connsiteY131" fmla="*/ 1129950 h 1921832"/>
              <a:gd name="connsiteX132" fmla="*/ 538162 w 1545993"/>
              <a:gd name="connsiteY132" fmla="*/ 1106138 h 1921832"/>
              <a:gd name="connsiteX133" fmla="*/ 514350 w 1545993"/>
              <a:gd name="connsiteY133" fmla="*/ 1115663 h 1921832"/>
              <a:gd name="connsiteX134" fmla="*/ 509587 w 1545993"/>
              <a:gd name="connsiteY134" fmla="*/ 1129950 h 1921832"/>
              <a:gd name="connsiteX135" fmla="*/ 490537 w 1545993"/>
              <a:gd name="connsiteY135" fmla="*/ 1134713 h 1921832"/>
              <a:gd name="connsiteX136" fmla="*/ 457200 w 1545993"/>
              <a:gd name="connsiteY136" fmla="*/ 1139475 h 1921832"/>
              <a:gd name="connsiteX137" fmla="*/ 438150 w 1545993"/>
              <a:gd name="connsiteY137" fmla="*/ 1149000 h 1921832"/>
              <a:gd name="connsiteX138" fmla="*/ 404812 w 1545993"/>
              <a:gd name="connsiteY138" fmla="*/ 1187100 h 1921832"/>
              <a:gd name="connsiteX139" fmla="*/ 400050 w 1545993"/>
              <a:gd name="connsiteY139" fmla="*/ 1201388 h 1921832"/>
              <a:gd name="connsiteX140" fmla="*/ 376237 w 1545993"/>
              <a:gd name="connsiteY140" fmla="*/ 1239488 h 1921832"/>
              <a:gd name="connsiteX141" fmla="*/ 357187 w 1545993"/>
              <a:gd name="connsiteY141" fmla="*/ 1244250 h 1921832"/>
              <a:gd name="connsiteX142" fmla="*/ 342900 w 1545993"/>
              <a:gd name="connsiteY142" fmla="*/ 1239488 h 1921832"/>
              <a:gd name="connsiteX143" fmla="*/ 309562 w 1545993"/>
              <a:gd name="connsiteY143" fmla="*/ 1220438 h 1921832"/>
              <a:gd name="connsiteX144" fmla="*/ 314325 w 1545993"/>
              <a:gd name="connsiteY144" fmla="*/ 1187100 h 1921832"/>
              <a:gd name="connsiteX145" fmla="*/ 347662 w 1545993"/>
              <a:gd name="connsiteY145" fmla="*/ 1163288 h 1921832"/>
              <a:gd name="connsiteX146" fmla="*/ 366712 w 1545993"/>
              <a:gd name="connsiteY146" fmla="*/ 1139475 h 1921832"/>
              <a:gd name="connsiteX147" fmla="*/ 381000 w 1545993"/>
              <a:gd name="connsiteY147" fmla="*/ 1106138 h 1921832"/>
              <a:gd name="connsiteX148" fmla="*/ 390525 w 1545993"/>
              <a:gd name="connsiteY148" fmla="*/ 1091850 h 1921832"/>
              <a:gd name="connsiteX149" fmla="*/ 404812 w 1545993"/>
              <a:gd name="connsiteY149" fmla="*/ 1082325 h 1921832"/>
              <a:gd name="connsiteX150" fmla="*/ 409575 w 1545993"/>
              <a:gd name="connsiteY150" fmla="*/ 1068038 h 1921832"/>
              <a:gd name="connsiteX151" fmla="*/ 347662 w 1545993"/>
              <a:gd name="connsiteY151" fmla="*/ 1048988 h 1921832"/>
              <a:gd name="connsiteX152" fmla="*/ 333375 w 1545993"/>
              <a:gd name="connsiteY152" fmla="*/ 1034700 h 1921832"/>
              <a:gd name="connsiteX153" fmla="*/ 314325 w 1545993"/>
              <a:gd name="connsiteY153" fmla="*/ 1010888 h 1921832"/>
              <a:gd name="connsiteX154" fmla="*/ 300037 w 1545993"/>
              <a:gd name="connsiteY154" fmla="*/ 1015650 h 1921832"/>
              <a:gd name="connsiteX155" fmla="*/ 295275 w 1545993"/>
              <a:gd name="connsiteY155" fmla="*/ 1048988 h 1921832"/>
              <a:gd name="connsiteX156" fmla="*/ 285750 w 1545993"/>
              <a:gd name="connsiteY156" fmla="*/ 1072800 h 1921832"/>
              <a:gd name="connsiteX157" fmla="*/ 295275 w 1545993"/>
              <a:gd name="connsiteY157" fmla="*/ 1096613 h 1921832"/>
              <a:gd name="connsiteX158" fmla="*/ 266700 w 1545993"/>
              <a:gd name="connsiteY158" fmla="*/ 1101375 h 1921832"/>
              <a:gd name="connsiteX159" fmla="*/ 285750 w 1545993"/>
              <a:gd name="connsiteY159" fmla="*/ 1134713 h 1921832"/>
              <a:gd name="connsiteX160" fmla="*/ 280987 w 1545993"/>
              <a:gd name="connsiteY160" fmla="*/ 1172813 h 1921832"/>
              <a:gd name="connsiteX161" fmla="*/ 252412 w 1545993"/>
              <a:gd name="connsiteY161" fmla="*/ 1191863 h 1921832"/>
              <a:gd name="connsiteX162" fmla="*/ 242887 w 1545993"/>
              <a:gd name="connsiteY162" fmla="*/ 1206150 h 1921832"/>
              <a:gd name="connsiteX163" fmla="*/ 219075 w 1545993"/>
              <a:gd name="connsiteY163" fmla="*/ 1210913 h 1921832"/>
              <a:gd name="connsiteX164" fmla="*/ 204787 w 1545993"/>
              <a:gd name="connsiteY164" fmla="*/ 1215675 h 1921832"/>
              <a:gd name="connsiteX165" fmla="*/ 185737 w 1545993"/>
              <a:gd name="connsiteY165" fmla="*/ 1220438 h 1921832"/>
              <a:gd name="connsiteX166" fmla="*/ 152400 w 1545993"/>
              <a:gd name="connsiteY166" fmla="*/ 1215675 h 1921832"/>
              <a:gd name="connsiteX167" fmla="*/ 119062 w 1545993"/>
              <a:gd name="connsiteY167" fmla="*/ 1201388 h 1921832"/>
              <a:gd name="connsiteX168" fmla="*/ 104775 w 1545993"/>
              <a:gd name="connsiteY168" fmla="*/ 1196625 h 1921832"/>
              <a:gd name="connsiteX169" fmla="*/ 90487 w 1545993"/>
              <a:gd name="connsiteY169" fmla="*/ 1182338 h 1921832"/>
              <a:gd name="connsiteX170" fmla="*/ 47625 w 1545993"/>
              <a:gd name="connsiteY170" fmla="*/ 1158525 h 1921832"/>
              <a:gd name="connsiteX171" fmla="*/ 14287 w 1545993"/>
              <a:gd name="connsiteY171" fmla="*/ 1149000 h 1921832"/>
              <a:gd name="connsiteX172" fmla="*/ 0 w 1545993"/>
              <a:gd name="connsiteY172" fmla="*/ 1139475 h 1921832"/>
              <a:gd name="connsiteX173" fmla="*/ 9525 w 1545993"/>
              <a:gd name="connsiteY173" fmla="*/ 1115663 h 1921832"/>
              <a:gd name="connsiteX174" fmla="*/ 38100 w 1545993"/>
              <a:gd name="connsiteY174" fmla="*/ 1077563 h 1921832"/>
              <a:gd name="connsiteX175" fmla="*/ 33337 w 1545993"/>
              <a:gd name="connsiteY175" fmla="*/ 1039463 h 1921832"/>
              <a:gd name="connsiteX176" fmla="*/ 9525 w 1545993"/>
              <a:gd name="connsiteY176" fmla="*/ 1001363 h 1921832"/>
              <a:gd name="connsiteX177" fmla="*/ 9525 w 1545993"/>
              <a:gd name="connsiteY177" fmla="*/ 968025 h 1921832"/>
              <a:gd name="connsiteX178" fmla="*/ 28575 w 1545993"/>
              <a:gd name="connsiteY178" fmla="*/ 953738 h 1921832"/>
              <a:gd name="connsiteX179" fmla="*/ 52387 w 1545993"/>
              <a:gd name="connsiteY179" fmla="*/ 920400 h 1921832"/>
              <a:gd name="connsiteX180" fmla="*/ 47625 w 1545993"/>
              <a:gd name="connsiteY180" fmla="*/ 863250 h 1921832"/>
              <a:gd name="connsiteX181" fmla="*/ 104775 w 1545993"/>
              <a:gd name="connsiteY181" fmla="*/ 815625 h 1921832"/>
              <a:gd name="connsiteX182" fmla="*/ 123825 w 1545993"/>
              <a:gd name="connsiteY182" fmla="*/ 801338 h 1921832"/>
              <a:gd name="connsiteX183" fmla="*/ 142875 w 1545993"/>
              <a:gd name="connsiteY183" fmla="*/ 796575 h 1921832"/>
              <a:gd name="connsiteX184" fmla="*/ 157162 w 1545993"/>
              <a:gd name="connsiteY184" fmla="*/ 791813 h 1921832"/>
              <a:gd name="connsiteX185" fmla="*/ 176212 w 1545993"/>
              <a:gd name="connsiteY185" fmla="*/ 787050 h 1921832"/>
              <a:gd name="connsiteX186" fmla="*/ 266700 w 1545993"/>
              <a:gd name="connsiteY186" fmla="*/ 758475 h 1921832"/>
              <a:gd name="connsiteX187" fmla="*/ 280987 w 1545993"/>
              <a:gd name="connsiteY187" fmla="*/ 744188 h 1921832"/>
              <a:gd name="connsiteX188" fmla="*/ 333375 w 1545993"/>
              <a:gd name="connsiteY188" fmla="*/ 706088 h 1921832"/>
              <a:gd name="connsiteX189" fmla="*/ 423862 w 1545993"/>
              <a:gd name="connsiteY189" fmla="*/ 710850 h 1921832"/>
              <a:gd name="connsiteX190" fmla="*/ 447675 w 1545993"/>
              <a:gd name="connsiteY190" fmla="*/ 715613 h 1921832"/>
              <a:gd name="connsiteX191" fmla="*/ 461962 w 1545993"/>
              <a:gd name="connsiteY191" fmla="*/ 706088 h 1921832"/>
              <a:gd name="connsiteX192" fmla="*/ 495300 w 1545993"/>
              <a:gd name="connsiteY192" fmla="*/ 667988 h 1921832"/>
              <a:gd name="connsiteX193" fmla="*/ 504825 w 1545993"/>
              <a:gd name="connsiteY193" fmla="*/ 644175 h 1921832"/>
              <a:gd name="connsiteX194" fmla="*/ 509587 w 1545993"/>
              <a:gd name="connsiteY194" fmla="*/ 596550 h 1921832"/>
              <a:gd name="connsiteX195" fmla="*/ 533400 w 1545993"/>
              <a:gd name="connsiteY195" fmla="*/ 582263 h 1921832"/>
              <a:gd name="connsiteX196" fmla="*/ 576262 w 1545993"/>
              <a:gd name="connsiteY196" fmla="*/ 563213 h 1921832"/>
              <a:gd name="connsiteX197" fmla="*/ 609600 w 1545993"/>
              <a:gd name="connsiteY197" fmla="*/ 558450 h 1921832"/>
              <a:gd name="connsiteX198" fmla="*/ 628650 w 1545993"/>
              <a:gd name="connsiteY198" fmla="*/ 544163 h 1921832"/>
              <a:gd name="connsiteX199" fmla="*/ 652462 w 1545993"/>
              <a:gd name="connsiteY199" fmla="*/ 529875 h 1921832"/>
              <a:gd name="connsiteX200" fmla="*/ 666750 w 1545993"/>
              <a:gd name="connsiteY200" fmla="*/ 515588 h 1921832"/>
              <a:gd name="connsiteX201" fmla="*/ 695325 w 1545993"/>
              <a:gd name="connsiteY201" fmla="*/ 477488 h 1921832"/>
              <a:gd name="connsiteX202" fmla="*/ 714375 w 1545993"/>
              <a:gd name="connsiteY202" fmla="*/ 444150 h 1921832"/>
              <a:gd name="connsiteX203" fmla="*/ 723900 w 1545993"/>
              <a:gd name="connsiteY203" fmla="*/ 401288 h 1921832"/>
              <a:gd name="connsiteX204" fmla="*/ 733425 w 1545993"/>
              <a:gd name="connsiteY204" fmla="*/ 387000 h 1921832"/>
              <a:gd name="connsiteX205" fmla="*/ 742950 w 1545993"/>
              <a:gd name="connsiteY205" fmla="*/ 286988 h 1921832"/>
              <a:gd name="connsiteX206" fmla="*/ 752475 w 1545993"/>
              <a:gd name="connsiteY206" fmla="*/ 220313 h 1921832"/>
              <a:gd name="connsiteX207" fmla="*/ 785812 w 1545993"/>
              <a:gd name="connsiteY207" fmla="*/ 172688 h 1921832"/>
              <a:gd name="connsiteX208" fmla="*/ 795337 w 1545993"/>
              <a:gd name="connsiteY208" fmla="*/ 158400 h 1921832"/>
              <a:gd name="connsiteX209" fmla="*/ 823912 w 1545993"/>
              <a:gd name="connsiteY209" fmla="*/ 115538 h 1921832"/>
              <a:gd name="connsiteX210" fmla="*/ 838200 w 1545993"/>
              <a:gd name="connsiteY210" fmla="*/ 110775 h 1921832"/>
              <a:gd name="connsiteX211" fmla="*/ 862012 w 1545993"/>
              <a:gd name="connsiteY211" fmla="*/ 120300 h 1921832"/>
              <a:gd name="connsiteX212" fmla="*/ 876300 w 1545993"/>
              <a:gd name="connsiteY212" fmla="*/ 129825 h 1921832"/>
              <a:gd name="connsiteX213" fmla="*/ 895350 w 1545993"/>
              <a:gd name="connsiteY213" fmla="*/ 120300 h 1921832"/>
              <a:gd name="connsiteX214" fmla="*/ 928687 w 1545993"/>
              <a:gd name="connsiteY214" fmla="*/ 82200 h 1921832"/>
              <a:gd name="connsiteX215" fmla="*/ 942975 w 1545993"/>
              <a:gd name="connsiteY215" fmla="*/ 67913 h 1921832"/>
              <a:gd name="connsiteX216" fmla="*/ 952500 w 1545993"/>
              <a:gd name="connsiteY216" fmla="*/ 48863 h 1921832"/>
              <a:gd name="connsiteX217" fmla="*/ 971550 w 1545993"/>
              <a:gd name="connsiteY217" fmla="*/ 10763 h 1921832"/>
              <a:gd name="connsiteX218" fmla="*/ 971550 w 1545993"/>
              <a:gd name="connsiteY218" fmla="*/ 6000 h 1921832"/>
              <a:gd name="connsiteX0" fmla="*/ 971550 w 1545993"/>
              <a:gd name="connsiteY0" fmla="*/ 6000 h 1921832"/>
              <a:gd name="connsiteX1" fmla="*/ 990599 w 1545993"/>
              <a:gd name="connsiteY1" fmla="*/ 86963 h 1921832"/>
              <a:gd name="connsiteX2" fmla="*/ 1023937 w 1545993"/>
              <a:gd name="connsiteY2" fmla="*/ 277463 h 1921832"/>
              <a:gd name="connsiteX3" fmla="*/ 1050131 w 1545993"/>
              <a:gd name="connsiteY3" fmla="*/ 336994 h 1921832"/>
              <a:gd name="connsiteX4" fmla="*/ 1114425 w 1545993"/>
              <a:gd name="connsiteY4" fmla="*/ 437006 h 1921832"/>
              <a:gd name="connsiteX5" fmla="*/ 1195387 w 1545993"/>
              <a:gd name="connsiteY5" fmla="*/ 544163 h 1921832"/>
              <a:gd name="connsiteX6" fmla="*/ 1228725 w 1545993"/>
              <a:gd name="connsiteY6" fmla="*/ 582263 h 1921832"/>
              <a:gd name="connsiteX7" fmla="*/ 1202532 w 1545993"/>
              <a:gd name="connsiteY7" fmla="*/ 646556 h 1921832"/>
              <a:gd name="connsiteX8" fmla="*/ 1240631 w 1545993"/>
              <a:gd name="connsiteY8" fmla="*/ 715613 h 1921832"/>
              <a:gd name="connsiteX9" fmla="*/ 1195387 w 1545993"/>
              <a:gd name="connsiteY9" fmla="*/ 787050 h 1921832"/>
              <a:gd name="connsiteX10" fmla="*/ 1181100 w 1545993"/>
              <a:gd name="connsiteY10" fmla="*/ 820388 h 1921832"/>
              <a:gd name="connsiteX11" fmla="*/ 1190625 w 1545993"/>
              <a:gd name="connsiteY11" fmla="*/ 844200 h 1921832"/>
              <a:gd name="connsiteX12" fmla="*/ 1228725 w 1545993"/>
              <a:gd name="connsiteY12" fmla="*/ 877538 h 1921832"/>
              <a:gd name="connsiteX13" fmla="*/ 1233487 w 1545993"/>
              <a:gd name="connsiteY13" fmla="*/ 1001363 h 1921832"/>
              <a:gd name="connsiteX14" fmla="*/ 1223962 w 1545993"/>
              <a:gd name="connsiteY14" fmla="*/ 1020413 h 1921832"/>
              <a:gd name="connsiteX15" fmla="*/ 1214437 w 1545993"/>
              <a:gd name="connsiteY15" fmla="*/ 1058513 h 1921832"/>
              <a:gd name="connsiteX16" fmla="*/ 1204912 w 1545993"/>
              <a:gd name="connsiteY16" fmla="*/ 1191863 h 1921832"/>
              <a:gd name="connsiteX17" fmla="*/ 1214437 w 1545993"/>
              <a:gd name="connsiteY17" fmla="*/ 1244250 h 1921832"/>
              <a:gd name="connsiteX18" fmla="*/ 1238250 w 1545993"/>
              <a:gd name="connsiteY18" fmla="*/ 1249013 h 1921832"/>
              <a:gd name="connsiteX19" fmla="*/ 1257300 w 1545993"/>
              <a:gd name="connsiteY19" fmla="*/ 1258538 h 1921832"/>
              <a:gd name="connsiteX20" fmla="*/ 1281112 w 1545993"/>
              <a:gd name="connsiteY20" fmla="*/ 1272825 h 1921832"/>
              <a:gd name="connsiteX21" fmla="*/ 1295400 w 1545993"/>
              <a:gd name="connsiteY21" fmla="*/ 1282350 h 1921832"/>
              <a:gd name="connsiteX22" fmla="*/ 1309687 w 1545993"/>
              <a:gd name="connsiteY22" fmla="*/ 1287113 h 1921832"/>
              <a:gd name="connsiteX23" fmla="*/ 1347787 w 1545993"/>
              <a:gd name="connsiteY23" fmla="*/ 1339500 h 1921832"/>
              <a:gd name="connsiteX24" fmla="*/ 1352550 w 1545993"/>
              <a:gd name="connsiteY24" fmla="*/ 1377600 h 1921832"/>
              <a:gd name="connsiteX25" fmla="*/ 1366837 w 1545993"/>
              <a:gd name="connsiteY25" fmla="*/ 1610963 h 1921832"/>
              <a:gd name="connsiteX26" fmla="*/ 1390650 w 1545993"/>
              <a:gd name="connsiteY26" fmla="*/ 1596675 h 1921832"/>
              <a:gd name="connsiteX27" fmla="*/ 1414462 w 1545993"/>
              <a:gd name="connsiteY27" fmla="*/ 1591913 h 1921832"/>
              <a:gd name="connsiteX28" fmla="*/ 1447800 w 1545993"/>
              <a:gd name="connsiteY28" fmla="*/ 1568100 h 1921832"/>
              <a:gd name="connsiteX29" fmla="*/ 1476375 w 1545993"/>
              <a:gd name="connsiteY29" fmla="*/ 1558575 h 1921832"/>
              <a:gd name="connsiteX30" fmla="*/ 1543050 w 1545993"/>
              <a:gd name="connsiteY30" fmla="*/ 1563338 h 1921832"/>
              <a:gd name="connsiteX31" fmla="*/ 1528762 w 1545993"/>
              <a:gd name="connsiteY31" fmla="*/ 1596675 h 1921832"/>
              <a:gd name="connsiteX32" fmla="*/ 1509712 w 1545993"/>
              <a:gd name="connsiteY32" fmla="*/ 1610963 h 1921832"/>
              <a:gd name="connsiteX33" fmla="*/ 1495425 w 1545993"/>
              <a:gd name="connsiteY33" fmla="*/ 1625250 h 1921832"/>
              <a:gd name="connsiteX34" fmla="*/ 1485900 w 1545993"/>
              <a:gd name="connsiteY34" fmla="*/ 1653825 h 1921832"/>
              <a:gd name="connsiteX35" fmla="*/ 1476375 w 1545993"/>
              <a:gd name="connsiteY35" fmla="*/ 1734788 h 1921832"/>
              <a:gd name="connsiteX36" fmla="*/ 1471612 w 1545993"/>
              <a:gd name="connsiteY36" fmla="*/ 1753838 h 1921832"/>
              <a:gd name="connsiteX37" fmla="*/ 1466850 w 1545993"/>
              <a:gd name="connsiteY37" fmla="*/ 1777650 h 1921832"/>
              <a:gd name="connsiteX38" fmla="*/ 1471612 w 1545993"/>
              <a:gd name="connsiteY38" fmla="*/ 1834800 h 1921832"/>
              <a:gd name="connsiteX39" fmla="*/ 1476375 w 1545993"/>
              <a:gd name="connsiteY39" fmla="*/ 1853850 h 1921832"/>
              <a:gd name="connsiteX40" fmla="*/ 1504950 w 1545993"/>
              <a:gd name="connsiteY40" fmla="*/ 1882425 h 1921832"/>
              <a:gd name="connsiteX41" fmla="*/ 1528762 w 1545993"/>
              <a:gd name="connsiteY41" fmla="*/ 1896713 h 1921832"/>
              <a:gd name="connsiteX42" fmla="*/ 1543050 w 1545993"/>
              <a:gd name="connsiteY42" fmla="*/ 1911000 h 1921832"/>
              <a:gd name="connsiteX43" fmla="*/ 1466850 w 1545993"/>
              <a:gd name="connsiteY43" fmla="*/ 1915763 h 1921832"/>
              <a:gd name="connsiteX44" fmla="*/ 1385887 w 1545993"/>
              <a:gd name="connsiteY44" fmla="*/ 1901475 h 1921832"/>
              <a:gd name="connsiteX45" fmla="*/ 1347787 w 1545993"/>
              <a:gd name="connsiteY45" fmla="*/ 1891950 h 1921832"/>
              <a:gd name="connsiteX46" fmla="*/ 1314450 w 1545993"/>
              <a:gd name="connsiteY46" fmla="*/ 1882425 h 1921832"/>
              <a:gd name="connsiteX47" fmla="*/ 1266825 w 1545993"/>
              <a:gd name="connsiteY47" fmla="*/ 1872900 h 1921832"/>
              <a:gd name="connsiteX48" fmla="*/ 1200150 w 1545993"/>
              <a:gd name="connsiteY48" fmla="*/ 1853850 h 1921832"/>
              <a:gd name="connsiteX49" fmla="*/ 1185862 w 1545993"/>
              <a:gd name="connsiteY49" fmla="*/ 1844325 h 1921832"/>
              <a:gd name="connsiteX50" fmla="*/ 1147762 w 1545993"/>
              <a:gd name="connsiteY50" fmla="*/ 1834800 h 1921832"/>
              <a:gd name="connsiteX51" fmla="*/ 1095375 w 1545993"/>
              <a:gd name="connsiteY51" fmla="*/ 1820513 h 1921832"/>
              <a:gd name="connsiteX52" fmla="*/ 1047750 w 1545993"/>
              <a:gd name="connsiteY52" fmla="*/ 1801463 h 1921832"/>
              <a:gd name="connsiteX53" fmla="*/ 1023937 w 1545993"/>
              <a:gd name="connsiteY53" fmla="*/ 1791938 h 1921832"/>
              <a:gd name="connsiteX54" fmla="*/ 981075 w 1545993"/>
              <a:gd name="connsiteY54" fmla="*/ 1787175 h 1921832"/>
              <a:gd name="connsiteX55" fmla="*/ 957262 w 1545993"/>
              <a:gd name="connsiteY55" fmla="*/ 1782413 h 1921832"/>
              <a:gd name="connsiteX56" fmla="*/ 866775 w 1545993"/>
              <a:gd name="connsiteY56" fmla="*/ 1772888 h 1921832"/>
              <a:gd name="connsiteX57" fmla="*/ 790575 w 1545993"/>
              <a:gd name="connsiteY57" fmla="*/ 1763363 h 1921832"/>
              <a:gd name="connsiteX58" fmla="*/ 766762 w 1545993"/>
              <a:gd name="connsiteY58" fmla="*/ 1758600 h 1921832"/>
              <a:gd name="connsiteX59" fmla="*/ 733425 w 1545993"/>
              <a:gd name="connsiteY59" fmla="*/ 1753838 h 1921832"/>
              <a:gd name="connsiteX60" fmla="*/ 552450 w 1545993"/>
              <a:gd name="connsiteY60" fmla="*/ 1739550 h 1921832"/>
              <a:gd name="connsiteX61" fmla="*/ 576262 w 1545993"/>
              <a:gd name="connsiteY61" fmla="*/ 1710975 h 1921832"/>
              <a:gd name="connsiteX62" fmla="*/ 590550 w 1545993"/>
              <a:gd name="connsiteY62" fmla="*/ 1701450 h 1921832"/>
              <a:gd name="connsiteX63" fmla="*/ 600075 w 1545993"/>
              <a:gd name="connsiteY63" fmla="*/ 1682400 h 1921832"/>
              <a:gd name="connsiteX64" fmla="*/ 604837 w 1545993"/>
              <a:gd name="connsiteY64" fmla="*/ 1658588 h 1921832"/>
              <a:gd name="connsiteX65" fmla="*/ 628650 w 1545993"/>
              <a:gd name="connsiteY65" fmla="*/ 1653825 h 1921832"/>
              <a:gd name="connsiteX66" fmla="*/ 671512 w 1545993"/>
              <a:gd name="connsiteY66" fmla="*/ 1658588 h 1921832"/>
              <a:gd name="connsiteX67" fmla="*/ 690562 w 1545993"/>
              <a:gd name="connsiteY67" fmla="*/ 1663350 h 1921832"/>
              <a:gd name="connsiteX68" fmla="*/ 723900 w 1545993"/>
              <a:gd name="connsiteY68" fmla="*/ 1668113 h 1921832"/>
              <a:gd name="connsiteX69" fmla="*/ 766762 w 1545993"/>
              <a:gd name="connsiteY69" fmla="*/ 1663350 h 1921832"/>
              <a:gd name="connsiteX70" fmla="*/ 752475 w 1545993"/>
              <a:gd name="connsiteY70" fmla="*/ 1649063 h 1921832"/>
              <a:gd name="connsiteX71" fmla="*/ 700087 w 1545993"/>
              <a:gd name="connsiteY71" fmla="*/ 1634775 h 1921832"/>
              <a:gd name="connsiteX72" fmla="*/ 681037 w 1545993"/>
              <a:gd name="connsiteY72" fmla="*/ 1625250 h 1921832"/>
              <a:gd name="connsiteX73" fmla="*/ 657225 w 1545993"/>
              <a:gd name="connsiteY73" fmla="*/ 1615725 h 1921832"/>
              <a:gd name="connsiteX74" fmla="*/ 614362 w 1545993"/>
              <a:gd name="connsiteY74" fmla="*/ 1582388 h 1921832"/>
              <a:gd name="connsiteX75" fmla="*/ 604837 w 1545993"/>
              <a:gd name="connsiteY75" fmla="*/ 1568100 h 1921832"/>
              <a:gd name="connsiteX76" fmla="*/ 609600 w 1545993"/>
              <a:gd name="connsiteY76" fmla="*/ 1530000 h 1921832"/>
              <a:gd name="connsiteX77" fmla="*/ 666750 w 1545993"/>
              <a:gd name="connsiteY77" fmla="*/ 1525238 h 1921832"/>
              <a:gd name="connsiteX78" fmla="*/ 633412 w 1545993"/>
              <a:gd name="connsiteY78" fmla="*/ 1491900 h 1921832"/>
              <a:gd name="connsiteX79" fmla="*/ 671512 w 1545993"/>
              <a:gd name="connsiteY79" fmla="*/ 1472850 h 1921832"/>
              <a:gd name="connsiteX80" fmla="*/ 690562 w 1545993"/>
              <a:gd name="connsiteY80" fmla="*/ 1468088 h 1921832"/>
              <a:gd name="connsiteX81" fmla="*/ 728662 w 1545993"/>
              <a:gd name="connsiteY81" fmla="*/ 1444275 h 1921832"/>
              <a:gd name="connsiteX82" fmla="*/ 738187 w 1545993"/>
              <a:gd name="connsiteY82" fmla="*/ 1429988 h 1921832"/>
              <a:gd name="connsiteX83" fmla="*/ 742950 w 1545993"/>
              <a:gd name="connsiteY83" fmla="*/ 1410938 h 1921832"/>
              <a:gd name="connsiteX84" fmla="*/ 728662 w 1545993"/>
              <a:gd name="connsiteY84" fmla="*/ 1368075 h 1921832"/>
              <a:gd name="connsiteX85" fmla="*/ 742950 w 1545993"/>
              <a:gd name="connsiteY85" fmla="*/ 1349025 h 1921832"/>
              <a:gd name="connsiteX86" fmla="*/ 762000 w 1545993"/>
              <a:gd name="connsiteY86" fmla="*/ 1339500 h 1921832"/>
              <a:gd name="connsiteX87" fmla="*/ 795337 w 1545993"/>
              <a:gd name="connsiteY87" fmla="*/ 1310925 h 1921832"/>
              <a:gd name="connsiteX88" fmla="*/ 795337 w 1545993"/>
              <a:gd name="connsiteY88" fmla="*/ 1277588 h 1921832"/>
              <a:gd name="connsiteX89" fmla="*/ 766762 w 1545993"/>
              <a:gd name="connsiteY89" fmla="*/ 1272825 h 1921832"/>
              <a:gd name="connsiteX90" fmla="*/ 695325 w 1545993"/>
              <a:gd name="connsiteY90" fmla="*/ 1291875 h 1921832"/>
              <a:gd name="connsiteX91" fmla="*/ 671512 w 1545993"/>
              <a:gd name="connsiteY91" fmla="*/ 1339500 h 1921832"/>
              <a:gd name="connsiteX92" fmla="*/ 666750 w 1545993"/>
              <a:gd name="connsiteY92" fmla="*/ 1363313 h 1921832"/>
              <a:gd name="connsiteX93" fmla="*/ 657225 w 1545993"/>
              <a:gd name="connsiteY93" fmla="*/ 1382363 h 1921832"/>
              <a:gd name="connsiteX94" fmla="*/ 652462 w 1545993"/>
              <a:gd name="connsiteY94" fmla="*/ 1396650 h 1921832"/>
              <a:gd name="connsiteX95" fmla="*/ 647700 w 1545993"/>
              <a:gd name="connsiteY95" fmla="*/ 1425225 h 1921832"/>
              <a:gd name="connsiteX96" fmla="*/ 614362 w 1545993"/>
              <a:gd name="connsiteY96" fmla="*/ 1396650 h 1921832"/>
              <a:gd name="connsiteX97" fmla="*/ 595312 w 1545993"/>
              <a:gd name="connsiteY97" fmla="*/ 1406175 h 1921832"/>
              <a:gd name="connsiteX98" fmla="*/ 581025 w 1545993"/>
              <a:gd name="connsiteY98" fmla="*/ 1434750 h 1921832"/>
              <a:gd name="connsiteX99" fmla="*/ 557212 w 1545993"/>
              <a:gd name="connsiteY99" fmla="*/ 1525238 h 1921832"/>
              <a:gd name="connsiteX100" fmla="*/ 542925 w 1545993"/>
              <a:gd name="connsiteY100" fmla="*/ 1530000 h 1921832"/>
              <a:gd name="connsiteX101" fmla="*/ 514350 w 1545993"/>
              <a:gd name="connsiteY101" fmla="*/ 1544288 h 1921832"/>
              <a:gd name="connsiteX102" fmla="*/ 500062 w 1545993"/>
              <a:gd name="connsiteY102" fmla="*/ 1553813 h 1921832"/>
              <a:gd name="connsiteX103" fmla="*/ 476250 w 1545993"/>
              <a:gd name="connsiteY103" fmla="*/ 1558575 h 1921832"/>
              <a:gd name="connsiteX104" fmla="*/ 476250 w 1545993"/>
              <a:gd name="connsiteY104" fmla="*/ 1510950 h 1921832"/>
              <a:gd name="connsiteX105" fmla="*/ 509587 w 1545993"/>
              <a:gd name="connsiteY105" fmla="*/ 1453800 h 1921832"/>
              <a:gd name="connsiteX106" fmla="*/ 523875 w 1545993"/>
              <a:gd name="connsiteY106" fmla="*/ 1420463 h 1921832"/>
              <a:gd name="connsiteX107" fmla="*/ 533400 w 1545993"/>
              <a:gd name="connsiteY107" fmla="*/ 1391888 h 1921832"/>
              <a:gd name="connsiteX108" fmla="*/ 538162 w 1545993"/>
              <a:gd name="connsiteY108" fmla="*/ 1368075 h 1921832"/>
              <a:gd name="connsiteX109" fmla="*/ 547687 w 1545993"/>
              <a:gd name="connsiteY109" fmla="*/ 1334738 h 1921832"/>
              <a:gd name="connsiteX110" fmla="*/ 557212 w 1545993"/>
              <a:gd name="connsiteY110" fmla="*/ 1272825 h 1921832"/>
              <a:gd name="connsiteX111" fmla="*/ 571500 w 1545993"/>
              <a:gd name="connsiteY111" fmla="*/ 1258538 h 1921832"/>
              <a:gd name="connsiteX112" fmla="*/ 600075 w 1545993"/>
              <a:gd name="connsiteY112" fmla="*/ 1234725 h 1921832"/>
              <a:gd name="connsiteX113" fmla="*/ 671512 w 1545993"/>
              <a:gd name="connsiteY113" fmla="*/ 1239488 h 1921832"/>
              <a:gd name="connsiteX114" fmla="*/ 657225 w 1545993"/>
              <a:gd name="connsiteY114" fmla="*/ 1225200 h 1921832"/>
              <a:gd name="connsiteX115" fmla="*/ 623887 w 1545993"/>
              <a:gd name="connsiteY115" fmla="*/ 1215675 h 1921832"/>
              <a:gd name="connsiteX116" fmla="*/ 600075 w 1545993"/>
              <a:gd name="connsiteY116" fmla="*/ 1182338 h 1921832"/>
              <a:gd name="connsiteX117" fmla="*/ 609600 w 1545993"/>
              <a:gd name="connsiteY117" fmla="*/ 1168050 h 1921832"/>
              <a:gd name="connsiteX118" fmla="*/ 642937 w 1545993"/>
              <a:gd name="connsiteY118" fmla="*/ 1177575 h 1921832"/>
              <a:gd name="connsiteX119" fmla="*/ 657225 w 1545993"/>
              <a:gd name="connsiteY119" fmla="*/ 1187100 h 1921832"/>
              <a:gd name="connsiteX120" fmla="*/ 690562 w 1545993"/>
              <a:gd name="connsiteY120" fmla="*/ 1144238 h 1921832"/>
              <a:gd name="connsiteX121" fmla="*/ 714375 w 1545993"/>
              <a:gd name="connsiteY121" fmla="*/ 1129950 h 1921832"/>
              <a:gd name="connsiteX122" fmla="*/ 733425 w 1545993"/>
              <a:gd name="connsiteY122" fmla="*/ 1120425 h 1921832"/>
              <a:gd name="connsiteX123" fmla="*/ 738187 w 1545993"/>
              <a:gd name="connsiteY123" fmla="*/ 1101375 h 1921832"/>
              <a:gd name="connsiteX124" fmla="*/ 752475 w 1545993"/>
              <a:gd name="connsiteY124" fmla="*/ 1087088 h 1921832"/>
              <a:gd name="connsiteX125" fmla="*/ 733425 w 1545993"/>
              <a:gd name="connsiteY125" fmla="*/ 1072800 h 1921832"/>
              <a:gd name="connsiteX126" fmla="*/ 685800 w 1545993"/>
              <a:gd name="connsiteY126" fmla="*/ 1053750 h 1921832"/>
              <a:gd name="connsiteX127" fmla="*/ 671512 w 1545993"/>
              <a:gd name="connsiteY127" fmla="*/ 1039463 h 1921832"/>
              <a:gd name="connsiteX128" fmla="*/ 628650 w 1545993"/>
              <a:gd name="connsiteY128" fmla="*/ 1044225 h 1921832"/>
              <a:gd name="connsiteX129" fmla="*/ 600075 w 1545993"/>
              <a:gd name="connsiteY129" fmla="*/ 1087088 h 1921832"/>
              <a:gd name="connsiteX130" fmla="*/ 590550 w 1545993"/>
              <a:gd name="connsiteY130" fmla="*/ 1134713 h 1921832"/>
              <a:gd name="connsiteX131" fmla="*/ 571500 w 1545993"/>
              <a:gd name="connsiteY131" fmla="*/ 1129950 h 1921832"/>
              <a:gd name="connsiteX132" fmla="*/ 538162 w 1545993"/>
              <a:gd name="connsiteY132" fmla="*/ 1106138 h 1921832"/>
              <a:gd name="connsiteX133" fmla="*/ 514350 w 1545993"/>
              <a:gd name="connsiteY133" fmla="*/ 1115663 h 1921832"/>
              <a:gd name="connsiteX134" fmla="*/ 509587 w 1545993"/>
              <a:gd name="connsiteY134" fmla="*/ 1129950 h 1921832"/>
              <a:gd name="connsiteX135" fmla="*/ 490537 w 1545993"/>
              <a:gd name="connsiteY135" fmla="*/ 1134713 h 1921832"/>
              <a:gd name="connsiteX136" fmla="*/ 457200 w 1545993"/>
              <a:gd name="connsiteY136" fmla="*/ 1139475 h 1921832"/>
              <a:gd name="connsiteX137" fmla="*/ 438150 w 1545993"/>
              <a:gd name="connsiteY137" fmla="*/ 1149000 h 1921832"/>
              <a:gd name="connsiteX138" fmla="*/ 404812 w 1545993"/>
              <a:gd name="connsiteY138" fmla="*/ 1187100 h 1921832"/>
              <a:gd name="connsiteX139" fmla="*/ 400050 w 1545993"/>
              <a:gd name="connsiteY139" fmla="*/ 1201388 h 1921832"/>
              <a:gd name="connsiteX140" fmla="*/ 376237 w 1545993"/>
              <a:gd name="connsiteY140" fmla="*/ 1239488 h 1921832"/>
              <a:gd name="connsiteX141" fmla="*/ 357187 w 1545993"/>
              <a:gd name="connsiteY141" fmla="*/ 1244250 h 1921832"/>
              <a:gd name="connsiteX142" fmla="*/ 342900 w 1545993"/>
              <a:gd name="connsiteY142" fmla="*/ 1239488 h 1921832"/>
              <a:gd name="connsiteX143" fmla="*/ 309562 w 1545993"/>
              <a:gd name="connsiteY143" fmla="*/ 1220438 h 1921832"/>
              <a:gd name="connsiteX144" fmla="*/ 314325 w 1545993"/>
              <a:gd name="connsiteY144" fmla="*/ 1187100 h 1921832"/>
              <a:gd name="connsiteX145" fmla="*/ 347662 w 1545993"/>
              <a:gd name="connsiteY145" fmla="*/ 1163288 h 1921832"/>
              <a:gd name="connsiteX146" fmla="*/ 366712 w 1545993"/>
              <a:gd name="connsiteY146" fmla="*/ 1139475 h 1921832"/>
              <a:gd name="connsiteX147" fmla="*/ 381000 w 1545993"/>
              <a:gd name="connsiteY147" fmla="*/ 1106138 h 1921832"/>
              <a:gd name="connsiteX148" fmla="*/ 390525 w 1545993"/>
              <a:gd name="connsiteY148" fmla="*/ 1091850 h 1921832"/>
              <a:gd name="connsiteX149" fmla="*/ 404812 w 1545993"/>
              <a:gd name="connsiteY149" fmla="*/ 1082325 h 1921832"/>
              <a:gd name="connsiteX150" fmla="*/ 409575 w 1545993"/>
              <a:gd name="connsiteY150" fmla="*/ 1068038 h 1921832"/>
              <a:gd name="connsiteX151" fmla="*/ 347662 w 1545993"/>
              <a:gd name="connsiteY151" fmla="*/ 1048988 h 1921832"/>
              <a:gd name="connsiteX152" fmla="*/ 333375 w 1545993"/>
              <a:gd name="connsiteY152" fmla="*/ 1034700 h 1921832"/>
              <a:gd name="connsiteX153" fmla="*/ 314325 w 1545993"/>
              <a:gd name="connsiteY153" fmla="*/ 1010888 h 1921832"/>
              <a:gd name="connsiteX154" fmla="*/ 300037 w 1545993"/>
              <a:gd name="connsiteY154" fmla="*/ 1015650 h 1921832"/>
              <a:gd name="connsiteX155" fmla="*/ 295275 w 1545993"/>
              <a:gd name="connsiteY155" fmla="*/ 1048988 h 1921832"/>
              <a:gd name="connsiteX156" fmla="*/ 285750 w 1545993"/>
              <a:gd name="connsiteY156" fmla="*/ 1072800 h 1921832"/>
              <a:gd name="connsiteX157" fmla="*/ 295275 w 1545993"/>
              <a:gd name="connsiteY157" fmla="*/ 1096613 h 1921832"/>
              <a:gd name="connsiteX158" fmla="*/ 266700 w 1545993"/>
              <a:gd name="connsiteY158" fmla="*/ 1101375 h 1921832"/>
              <a:gd name="connsiteX159" fmla="*/ 285750 w 1545993"/>
              <a:gd name="connsiteY159" fmla="*/ 1134713 h 1921832"/>
              <a:gd name="connsiteX160" fmla="*/ 280987 w 1545993"/>
              <a:gd name="connsiteY160" fmla="*/ 1172813 h 1921832"/>
              <a:gd name="connsiteX161" fmla="*/ 252412 w 1545993"/>
              <a:gd name="connsiteY161" fmla="*/ 1191863 h 1921832"/>
              <a:gd name="connsiteX162" fmla="*/ 242887 w 1545993"/>
              <a:gd name="connsiteY162" fmla="*/ 1206150 h 1921832"/>
              <a:gd name="connsiteX163" fmla="*/ 219075 w 1545993"/>
              <a:gd name="connsiteY163" fmla="*/ 1210913 h 1921832"/>
              <a:gd name="connsiteX164" fmla="*/ 204787 w 1545993"/>
              <a:gd name="connsiteY164" fmla="*/ 1215675 h 1921832"/>
              <a:gd name="connsiteX165" fmla="*/ 185737 w 1545993"/>
              <a:gd name="connsiteY165" fmla="*/ 1220438 h 1921832"/>
              <a:gd name="connsiteX166" fmla="*/ 152400 w 1545993"/>
              <a:gd name="connsiteY166" fmla="*/ 1215675 h 1921832"/>
              <a:gd name="connsiteX167" fmla="*/ 119062 w 1545993"/>
              <a:gd name="connsiteY167" fmla="*/ 1201388 h 1921832"/>
              <a:gd name="connsiteX168" fmla="*/ 104775 w 1545993"/>
              <a:gd name="connsiteY168" fmla="*/ 1196625 h 1921832"/>
              <a:gd name="connsiteX169" fmla="*/ 90487 w 1545993"/>
              <a:gd name="connsiteY169" fmla="*/ 1182338 h 1921832"/>
              <a:gd name="connsiteX170" fmla="*/ 47625 w 1545993"/>
              <a:gd name="connsiteY170" fmla="*/ 1158525 h 1921832"/>
              <a:gd name="connsiteX171" fmla="*/ 14287 w 1545993"/>
              <a:gd name="connsiteY171" fmla="*/ 1149000 h 1921832"/>
              <a:gd name="connsiteX172" fmla="*/ 0 w 1545993"/>
              <a:gd name="connsiteY172" fmla="*/ 1139475 h 1921832"/>
              <a:gd name="connsiteX173" fmla="*/ 9525 w 1545993"/>
              <a:gd name="connsiteY173" fmla="*/ 1115663 h 1921832"/>
              <a:gd name="connsiteX174" fmla="*/ 38100 w 1545993"/>
              <a:gd name="connsiteY174" fmla="*/ 1077563 h 1921832"/>
              <a:gd name="connsiteX175" fmla="*/ 33337 w 1545993"/>
              <a:gd name="connsiteY175" fmla="*/ 1039463 h 1921832"/>
              <a:gd name="connsiteX176" fmla="*/ 9525 w 1545993"/>
              <a:gd name="connsiteY176" fmla="*/ 1001363 h 1921832"/>
              <a:gd name="connsiteX177" fmla="*/ 9525 w 1545993"/>
              <a:gd name="connsiteY177" fmla="*/ 968025 h 1921832"/>
              <a:gd name="connsiteX178" fmla="*/ 28575 w 1545993"/>
              <a:gd name="connsiteY178" fmla="*/ 953738 h 1921832"/>
              <a:gd name="connsiteX179" fmla="*/ 52387 w 1545993"/>
              <a:gd name="connsiteY179" fmla="*/ 920400 h 1921832"/>
              <a:gd name="connsiteX180" fmla="*/ 47625 w 1545993"/>
              <a:gd name="connsiteY180" fmla="*/ 863250 h 1921832"/>
              <a:gd name="connsiteX181" fmla="*/ 104775 w 1545993"/>
              <a:gd name="connsiteY181" fmla="*/ 815625 h 1921832"/>
              <a:gd name="connsiteX182" fmla="*/ 123825 w 1545993"/>
              <a:gd name="connsiteY182" fmla="*/ 801338 h 1921832"/>
              <a:gd name="connsiteX183" fmla="*/ 142875 w 1545993"/>
              <a:gd name="connsiteY183" fmla="*/ 796575 h 1921832"/>
              <a:gd name="connsiteX184" fmla="*/ 157162 w 1545993"/>
              <a:gd name="connsiteY184" fmla="*/ 791813 h 1921832"/>
              <a:gd name="connsiteX185" fmla="*/ 176212 w 1545993"/>
              <a:gd name="connsiteY185" fmla="*/ 787050 h 1921832"/>
              <a:gd name="connsiteX186" fmla="*/ 266700 w 1545993"/>
              <a:gd name="connsiteY186" fmla="*/ 758475 h 1921832"/>
              <a:gd name="connsiteX187" fmla="*/ 280987 w 1545993"/>
              <a:gd name="connsiteY187" fmla="*/ 744188 h 1921832"/>
              <a:gd name="connsiteX188" fmla="*/ 333375 w 1545993"/>
              <a:gd name="connsiteY188" fmla="*/ 706088 h 1921832"/>
              <a:gd name="connsiteX189" fmla="*/ 423862 w 1545993"/>
              <a:gd name="connsiteY189" fmla="*/ 710850 h 1921832"/>
              <a:gd name="connsiteX190" fmla="*/ 447675 w 1545993"/>
              <a:gd name="connsiteY190" fmla="*/ 715613 h 1921832"/>
              <a:gd name="connsiteX191" fmla="*/ 461962 w 1545993"/>
              <a:gd name="connsiteY191" fmla="*/ 706088 h 1921832"/>
              <a:gd name="connsiteX192" fmla="*/ 495300 w 1545993"/>
              <a:gd name="connsiteY192" fmla="*/ 667988 h 1921832"/>
              <a:gd name="connsiteX193" fmla="*/ 504825 w 1545993"/>
              <a:gd name="connsiteY193" fmla="*/ 644175 h 1921832"/>
              <a:gd name="connsiteX194" fmla="*/ 509587 w 1545993"/>
              <a:gd name="connsiteY194" fmla="*/ 596550 h 1921832"/>
              <a:gd name="connsiteX195" fmla="*/ 533400 w 1545993"/>
              <a:gd name="connsiteY195" fmla="*/ 582263 h 1921832"/>
              <a:gd name="connsiteX196" fmla="*/ 576262 w 1545993"/>
              <a:gd name="connsiteY196" fmla="*/ 563213 h 1921832"/>
              <a:gd name="connsiteX197" fmla="*/ 609600 w 1545993"/>
              <a:gd name="connsiteY197" fmla="*/ 558450 h 1921832"/>
              <a:gd name="connsiteX198" fmla="*/ 628650 w 1545993"/>
              <a:gd name="connsiteY198" fmla="*/ 544163 h 1921832"/>
              <a:gd name="connsiteX199" fmla="*/ 652462 w 1545993"/>
              <a:gd name="connsiteY199" fmla="*/ 529875 h 1921832"/>
              <a:gd name="connsiteX200" fmla="*/ 666750 w 1545993"/>
              <a:gd name="connsiteY200" fmla="*/ 515588 h 1921832"/>
              <a:gd name="connsiteX201" fmla="*/ 695325 w 1545993"/>
              <a:gd name="connsiteY201" fmla="*/ 477488 h 1921832"/>
              <a:gd name="connsiteX202" fmla="*/ 714375 w 1545993"/>
              <a:gd name="connsiteY202" fmla="*/ 444150 h 1921832"/>
              <a:gd name="connsiteX203" fmla="*/ 723900 w 1545993"/>
              <a:gd name="connsiteY203" fmla="*/ 401288 h 1921832"/>
              <a:gd name="connsiteX204" fmla="*/ 733425 w 1545993"/>
              <a:gd name="connsiteY204" fmla="*/ 387000 h 1921832"/>
              <a:gd name="connsiteX205" fmla="*/ 742950 w 1545993"/>
              <a:gd name="connsiteY205" fmla="*/ 286988 h 1921832"/>
              <a:gd name="connsiteX206" fmla="*/ 752475 w 1545993"/>
              <a:gd name="connsiteY206" fmla="*/ 220313 h 1921832"/>
              <a:gd name="connsiteX207" fmla="*/ 785812 w 1545993"/>
              <a:gd name="connsiteY207" fmla="*/ 172688 h 1921832"/>
              <a:gd name="connsiteX208" fmla="*/ 795337 w 1545993"/>
              <a:gd name="connsiteY208" fmla="*/ 158400 h 1921832"/>
              <a:gd name="connsiteX209" fmla="*/ 823912 w 1545993"/>
              <a:gd name="connsiteY209" fmla="*/ 115538 h 1921832"/>
              <a:gd name="connsiteX210" fmla="*/ 838200 w 1545993"/>
              <a:gd name="connsiteY210" fmla="*/ 110775 h 1921832"/>
              <a:gd name="connsiteX211" fmla="*/ 862012 w 1545993"/>
              <a:gd name="connsiteY211" fmla="*/ 120300 h 1921832"/>
              <a:gd name="connsiteX212" fmla="*/ 876300 w 1545993"/>
              <a:gd name="connsiteY212" fmla="*/ 129825 h 1921832"/>
              <a:gd name="connsiteX213" fmla="*/ 895350 w 1545993"/>
              <a:gd name="connsiteY213" fmla="*/ 120300 h 1921832"/>
              <a:gd name="connsiteX214" fmla="*/ 928687 w 1545993"/>
              <a:gd name="connsiteY214" fmla="*/ 82200 h 1921832"/>
              <a:gd name="connsiteX215" fmla="*/ 942975 w 1545993"/>
              <a:gd name="connsiteY215" fmla="*/ 67913 h 1921832"/>
              <a:gd name="connsiteX216" fmla="*/ 952500 w 1545993"/>
              <a:gd name="connsiteY216" fmla="*/ 48863 h 1921832"/>
              <a:gd name="connsiteX217" fmla="*/ 971550 w 1545993"/>
              <a:gd name="connsiteY217" fmla="*/ 10763 h 1921832"/>
              <a:gd name="connsiteX218" fmla="*/ 971550 w 1545993"/>
              <a:gd name="connsiteY218" fmla="*/ 6000 h 1921832"/>
              <a:gd name="connsiteX0" fmla="*/ 971550 w 1545993"/>
              <a:gd name="connsiteY0" fmla="*/ 6000 h 1921832"/>
              <a:gd name="connsiteX1" fmla="*/ 990599 w 1545993"/>
              <a:gd name="connsiteY1" fmla="*/ 86963 h 1921832"/>
              <a:gd name="connsiteX2" fmla="*/ 1023937 w 1545993"/>
              <a:gd name="connsiteY2" fmla="*/ 277463 h 1921832"/>
              <a:gd name="connsiteX3" fmla="*/ 1050131 w 1545993"/>
              <a:gd name="connsiteY3" fmla="*/ 336994 h 1921832"/>
              <a:gd name="connsiteX4" fmla="*/ 1114425 w 1545993"/>
              <a:gd name="connsiteY4" fmla="*/ 437006 h 1921832"/>
              <a:gd name="connsiteX5" fmla="*/ 1195387 w 1545993"/>
              <a:gd name="connsiteY5" fmla="*/ 544163 h 1921832"/>
              <a:gd name="connsiteX6" fmla="*/ 1228725 w 1545993"/>
              <a:gd name="connsiteY6" fmla="*/ 582263 h 1921832"/>
              <a:gd name="connsiteX7" fmla="*/ 1197769 w 1545993"/>
              <a:gd name="connsiteY7" fmla="*/ 660844 h 1921832"/>
              <a:gd name="connsiteX8" fmla="*/ 1240631 w 1545993"/>
              <a:gd name="connsiteY8" fmla="*/ 715613 h 1921832"/>
              <a:gd name="connsiteX9" fmla="*/ 1195387 w 1545993"/>
              <a:gd name="connsiteY9" fmla="*/ 787050 h 1921832"/>
              <a:gd name="connsiteX10" fmla="*/ 1181100 w 1545993"/>
              <a:gd name="connsiteY10" fmla="*/ 820388 h 1921832"/>
              <a:gd name="connsiteX11" fmla="*/ 1190625 w 1545993"/>
              <a:gd name="connsiteY11" fmla="*/ 844200 h 1921832"/>
              <a:gd name="connsiteX12" fmla="*/ 1228725 w 1545993"/>
              <a:gd name="connsiteY12" fmla="*/ 877538 h 1921832"/>
              <a:gd name="connsiteX13" fmla="*/ 1233487 w 1545993"/>
              <a:gd name="connsiteY13" fmla="*/ 1001363 h 1921832"/>
              <a:gd name="connsiteX14" fmla="*/ 1223962 w 1545993"/>
              <a:gd name="connsiteY14" fmla="*/ 1020413 h 1921832"/>
              <a:gd name="connsiteX15" fmla="*/ 1214437 w 1545993"/>
              <a:gd name="connsiteY15" fmla="*/ 1058513 h 1921832"/>
              <a:gd name="connsiteX16" fmla="*/ 1204912 w 1545993"/>
              <a:gd name="connsiteY16" fmla="*/ 1191863 h 1921832"/>
              <a:gd name="connsiteX17" fmla="*/ 1214437 w 1545993"/>
              <a:gd name="connsiteY17" fmla="*/ 1244250 h 1921832"/>
              <a:gd name="connsiteX18" fmla="*/ 1238250 w 1545993"/>
              <a:gd name="connsiteY18" fmla="*/ 1249013 h 1921832"/>
              <a:gd name="connsiteX19" fmla="*/ 1257300 w 1545993"/>
              <a:gd name="connsiteY19" fmla="*/ 1258538 h 1921832"/>
              <a:gd name="connsiteX20" fmla="*/ 1281112 w 1545993"/>
              <a:gd name="connsiteY20" fmla="*/ 1272825 h 1921832"/>
              <a:gd name="connsiteX21" fmla="*/ 1295400 w 1545993"/>
              <a:gd name="connsiteY21" fmla="*/ 1282350 h 1921832"/>
              <a:gd name="connsiteX22" fmla="*/ 1309687 w 1545993"/>
              <a:gd name="connsiteY22" fmla="*/ 1287113 h 1921832"/>
              <a:gd name="connsiteX23" fmla="*/ 1347787 w 1545993"/>
              <a:gd name="connsiteY23" fmla="*/ 1339500 h 1921832"/>
              <a:gd name="connsiteX24" fmla="*/ 1352550 w 1545993"/>
              <a:gd name="connsiteY24" fmla="*/ 1377600 h 1921832"/>
              <a:gd name="connsiteX25" fmla="*/ 1366837 w 1545993"/>
              <a:gd name="connsiteY25" fmla="*/ 1610963 h 1921832"/>
              <a:gd name="connsiteX26" fmla="*/ 1390650 w 1545993"/>
              <a:gd name="connsiteY26" fmla="*/ 1596675 h 1921832"/>
              <a:gd name="connsiteX27" fmla="*/ 1414462 w 1545993"/>
              <a:gd name="connsiteY27" fmla="*/ 1591913 h 1921832"/>
              <a:gd name="connsiteX28" fmla="*/ 1447800 w 1545993"/>
              <a:gd name="connsiteY28" fmla="*/ 1568100 h 1921832"/>
              <a:gd name="connsiteX29" fmla="*/ 1476375 w 1545993"/>
              <a:gd name="connsiteY29" fmla="*/ 1558575 h 1921832"/>
              <a:gd name="connsiteX30" fmla="*/ 1543050 w 1545993"/>
              <a:gd name="connsiteY30" fmla="*/ 1563338 h 1921832"/>
              <a:gd name="connsiteX31" fmla="*/ 1528762 w 1545993"/>
              <a:gd name="connsiteY31" fmla="*/ 1596675 h 1921832"/>
              <a:gd name="connsiteX32" fmla="*/ 1509712 w 1545993"/>
              <a:gd name="connsiteY32" fmla="*/ 1610963 h 1921832"/>
              <a:gd name="connsiteX33" fmla="*/ 1495425 w 1545993"/>
              <a:gd name="connsiteY33" fmla="*/ 1625250 h 1921832"/>
              <a:gd name="connsiteX34" fmla="*/ 1485900 w 1545993"/>
              <a:gd name="connsiteY34" fmla="*/ 1653825 h 1921832"/>
              <a:gd name="connsiteX35" fmla="*/ 1476375 w 1545993"/>
              <a:gd name="connsiteY35" fmla="*/ 1734788 h 1921832"/>
              <a:gd name="connsiteX36" fmla="*/ 1471612 w 1545993"/>
              <a:gd name="connsiteY36" fmla="*/ 1753838 h 1921832"/>
              <a:gd name="connsiteX37" fmla="*/ 1466850 w 1545993"/>
              <a:gd name="connsiteY37" fmla="*/ 1777650 h 1921832"/>
              <a:gd name="connsiteX38" fmla="*/ 1471612 w 1545993"/>
              <a:gd name="connsiteY38" fmla="*/ 1834800 h 1921832"/>
              <a:gd name="connsiteX39" fmla="*/ 1476375 w 1545993"/>
              <a:gd name="connsiteY39" fmla="*/ 1853850 h 1921832"/>
              <a:gd name="connsiteX40" fmla="*/ 1504950 w 1545993"/>
              <a:gd name="connsiteY40" fmla="*/ 1882425 h 1921832"/>
              <a:gd name="connsiteX41" fmla="*/ 1528762 w 1545993"/>
              <a:gd name="connsiteY41" fmla="*/ 1896713 h 1921832"/>
              <a:gd name="connsiteX42" fmla="*/ 1543050 w 1545993"/>
              <a:gd name="connsiteY42" fmla="*/ 1911000 h 1921832"/>
              <a:gd name="connsiteX43" fmla="*/ 1466850 w 1545993"/>
              <a:gd name="connsiteY43" fmla="*/ 1915763 h 1921832"/>
              <a:gd name="connsiteX44" fmla="*/ 1385887 w 1545993"/>
              <a:gd name="connsiteY44" fmla="*/ 1901475 h 1921832"/>
              <a:gd name="connsiteX45" fmla="*/ 1347787 w 1545993"/>
              <a:gd name="connsiteY45" fmla="*/ 1891950 h 1921832"/>
              <a:gd name="connsiteX46" fmla="*/ 1314450 w 1545993"/>
              <a:gd name="connsiteY46" fmla="*/ 1882425 h 1921832"/>
              <a:gd name="connsiteX47" fmla="*/ 1266825 w 1545993"/>
              <a:gd name="connsiteY47" fmla="*/ 1872900 h 1921832"/>
              <a:gd name="connsiteX48" fmla="*/ 1200150 w 1545993"/>
              <a:gd name="connsiteY48" fmla="*/ 1853850 h 1921832"/>
              <a:gd name="connsiteX49" fmla="*/ 1185862 w 1545993"/>
              <a:gd name="connsiteY49" fmla="*/ 1844325 h 1921832"/>
              <a:gd name="connsiteX50" fmla="*/ 1147762 w 1545993"/>
              <a:gd name="connsiteY50" fmla="*/ 1834800 h 1921832"/>
              <a:gd name="connsiteX51" fmla="*/ 1095375 w 1545993"/>
              <a:gd name="connsiteY51" fmla="*/ 1820513 h 1921832"/>
              <a:gd name="connsiteX52" fmla="*/ 1047750 w 1545993"/>
              <a:gd name="connsiteY52" fmla="*/ 1801463 h 1921832"/>
              <a:gd name="connsiteX53" fmla="*/ 1023937 w 1545993"/>
              <a:gd name="connsiteY53" fmla="*/ 1791938 h 1921832"/>
              <a:gd name="connsiteX54" fmla="*/ 981075 w 1545993"/>
              <a:gd name="connsiteY54" fmla="*/ 1787175 h 1921832"/>
              <a:gd name="connsiteX55" fmla="*/ 957262 w 1545993"/>
              <a:gd name="connsiteY55" fmla="*/ 1782413 h 1921832"/>
              <a:gd name="connsiteX56" fmla="*/ 866775 w 1545993"/>
              <a:gd name="connsiteY56" fmla="*/ 1772888 h 1921832"/>
              <a:gd name="connsiteX57" fmla="*/ 790575 w 1545993"/>
              <a:gd name="connsiteY57" fmla="*/ 1763363 h 1921832"/>
              <a:gd name="connsiteX58" fmla="*/ 766762 w 1545993"/>
              <a:gd name="connsiteY58" fmla="*/ 1758600 h 1921832"/>
              <a:gd name="connsiteX59" fmla="*/ 733425 w 1545993"/>
              <a:gd name="connsiteY59" fmla="*/ 1753838 h 1921832"/>
              <a:gd name="connsiteX60" fmla="*/ 552450 w 1545993"/>
              <a:gd name="connsiteY60" fmla="*/ 1739550 h 1921832"/>
              <a:gd name="connsiteX61" fmla="*/ 576262 w 1545993"/>
              <a:gd name="connsiteY61" fmla="*/ 1710975 h 1921832"/>
              <a:gd name="connsiteX62" fmla="*/ 590550 w 1545993"/>
              <a:gd name="connsiteY62" fmla="*/ 1701450 h 1921832"/>
              <a:gd name="connsiteX63" fmla="*/ 600075 w 1545993"/>
              <a:gd name="connsiteY63" fmla="*/ 1682400 h 1921832"/>
              <a:gd name="connsiteX64" fmla="*/ 604837 w 1545993"/>
              <a:gd name="connsiteY64" fmla="*/ 1658588 h 1921832"/>
              <a:gd name="connsiteX65" fmla="*/ 628650 w 1545993"/>
              <a:gd name="connsiteY65" fmla="*/ 1653825 h 1921832"/>
              <a:gd name="connsiteX66" fmla="*/ 671512 w 1545993"/>
              <a:gd name="connsiteY66" fmla="*/ 1658588 h 1921832"/>
              <a:gd name="connsiteX67" fmla="*/ 690562 w 1545993"/>
              <a:gd name="connsiteY67" fmla="*/ 1663350 h 1921832"/>
              <a:gd name="connsiteX68" fmla="*/ 723900 w 1545993"/>
              <a:gd name="connsiteY68" fmla="*/ 1668113 h 1921832"/>
              <a:gd name="connsiteX69" fmla="*/ 766762 w 1545993"/>
              <a:gd name="connsiteY69" fmla="*/ 1663350 h 1921832"/>
              <a:gd name="connsiteX70" fmla="*/ 752475 w 1545993"/>
              <a:gd name="connsiteY70" fmla="*/ 1649063 h 1921832"/>
              <a:gd name="connsiteX71" fmla="*/ 700087 w 1545993"/>
              <a:gd name="connsiteY71" fmla="*/ 1634775 h 1921832"/>
              <a:gd name="connsiteX72" fmla="*/ 681037 w 1545993"/>
              <a:gd name="connsiteY72" fmla="*/ 1625250 h 1921832"/>
              <a:gd name="connsiteX73" fmla="*/ 657225 w 1545993"/>
              <a:gd name="connsiteY73" fmla="*/ 1615725 h 1921832"/>
              <a:gd name="connsiteX74" fmla="*/ 614362 w 1545993"/>
              <a:gd name="connsiteY74" fmla="*/ 1582388 h 1921832"/>
              <a:gd name="connsiteX75" fmla="*/ 604837 w 1545993"/>
              <a:gd name="connsiteY75" fmla="*/ 1568100 h 1921832"/>
              <a:gd name="connsiteX76" fmla="*/ 609600 w 1545993"/>
              <a:gd name="connsiteY76" fmla="*/ 1530000 h 1921832"/>
              <a:gd name="connsiteX77" fmla="*/ 666750 w 1545993"/>
              <a:gd name="connsiteY77" fmla="*/ 1525238 h 1921832"/>
              <a:gd name="connsiteX78" fmla="*/ 633412 w 1545993"/>
              <a:gd name="connsiteY78" fmla="*/ 1491900 h 1921832"/>
              <a:gd name="connsiteX79" fmla="*/ 671512 w 1545993"/>
              <a:gd name="connsiteY79" fmla="*/ 1472850 h 1921832"/>
              <a:gd name="connsiteX80" fmla="*/ 690562 w 1545993"/>
              <a:gd name="connsiteY80" fmla="*/ 1468088 h 1921832"/>
              <a:gd name="connsiteX81" fmla="*/ 728662 w 1545993"/>
              <a:gd name="connsiteY81" fmla="*/ 1444275 h 1921832"/>
              <a:gd name="connsiteX82" fmla="*/ 738187 w 1545993"/>
              <a:gd name="connsiteY82" fmla="*/ 1429988 h 1921832"/>
              <a:gd name="connsiteX83" fmla="*/ 742950 w 1545993"/>
              <a:gd name="connsiteY83" fmla="*/ 1410938 h 1921832"/>
              <a:gd name="connsiteX84" fmla="*/ 728662 w 1545993"/>
              <a:gd name="connsiteY84" fmla="*/ 1368075 h 1921832"/>
              <a:gd name="connsiteX85" fmla="*/ 742950 w 1545993"/>
              <a:gd name="connsiteY85" fmla="*/ 1349025 h 1921832"/>
              <a:gd name="connsiteX86" fmla="*/ 762000 w 1545993"/>
              <a:gd name="connsiteY86" fmla="*/ 1339500 h 1921832"/>
              <a:gd name="connsiteX87" fmla="*/ 795337 w 1545993"/>
              <a:gd name="connsiteY87" fmla="*/ 1310925 h 1921832"/>
              <a:gd name="connsiteX88" fmla="*/ 795337 w 1545993"/>
              <a:gd name="connsiteY88" fmla="*/ 1277588 h 1921832"/>
              <a:gd name="connsiteX89" fmla="*/ 766762 w 1545993"/>
              <a:gd name="connsiteY89" fmla="*/ 1272825 h 1921832"/>
              <a:gd name="connsiteX90" fmla="*/ 695325 w 1545993"/>
              <a:gd name="connsiteY90" fmla="*/ 1291875 h 1921832"/>
              <a:gd name="connsiteX91" fmla="*/ 671512 w 1545993"/>
              <a:gd name="connsiteY91" fmla="*/ 1339500 h 1921832"/>
              <a:gd name="connsiteX92" fmla="*/ 666750 w 1545993"/>
              <a:gd name="connsiteY92" fmla="*/ 1363313 h 1921832"/>
              <a:gd name="connsiteX93" fmla="*/ 657225 w 1545993"/>
              <a:gd name="connsiteY93" fmla="*/ 1382363 h 1921832"/>
              <a:gd name="connsiteX94" fmla="*/ 652462 w 1545993"/>
              <a:gd name="connsiteY94" fmla="*/ 1396650 h 1921832"/>
              <a:gd name="connsiteX95" fmla="*/ 647700 w 1545993"/>
              <a:gd name="connsiteY95" fmla="*/ 1425225 h 1921832"/>
              <a:gd name="connsiteX96" fmla="*/ 614362 w 1545993"/>
              <a:gd name="connsiteY96" fmla="*/ 1396650 h 1921832"/>
              <a:gd name="connsiteX97" fmla="*/ 595312 w 1545993"/>
              <a:gd name="connsiteY97" fmla="*/ 1406175 h 1921832"/>
              <a:gd name="connsiteX98" fmla="*/ 581025 w 1545993"/>
              <a:gd name="connsiteY98" fmla="*/ 1434750 h 1921832"/>
              <a:gd name="connsiteX99" fmla="*/ 557212 w 1545993"/>
              <a:gd name="connsiteY99" fmla="*/ 1525238 h 1921832"/>
              <a:gd name="connsiteX100" fmla="*/ 542925 w 1545993"/>
              <a:gd name="connsiteY100" fmla="*/ 1530000 h 1921832"/>
              <a:gd name="connsiteX101" fmla="*/ 514350 w 1545993"/>
              <a:gd name="connsiteY101" fmla="*/ 1544288 h 1921832"/>
              <a:gd name="connsiteX102" fmla="*/ 500062 w 1545993"/>
              <a:gd name="connsiteY102" fmla="*/ 1553813 h 1921832"/>
              <a:gd name="connsiteX103" fmla="*/ 476250 w 1545993"/>
              <a:gd name="connsiteY103" fmla="*/ 1558575 h 1921832"/>
              <a:gd name="connsiteX104" fmla="*/ 476250 w 1545993"/>
              <a:gd name="connsiteY104" fmla="*/ 1510950 h 1921832"/>
              <a:gd name="connsiteX105" fmla="*/ 509587 w 1545993"/>
              <a:gd name="connsiteY105" fmla="*/ 1453800 h 1921832"/>
              <a:gd name="connsiteX106" fmla="*/ 523875 w 1545993"/>
              <a:gd name="connsiteY106" fmla="*/ 1420463 h 1921832"/>
              <a:gd name="connsiteX107" fmla="*/ 533400 w 1545993"/>
              <a:gd name="connsiteY107" fmla="*/ 1391888 h 1921832"/>
              <a:gd name="connsiteX108" fmla="*/ 538162 w 1545993"/>
              <a:gd name="connsiteY108" fmla="*/ 1368075 h 1921832"/>
              <a:gd name="connsiteX109" fmla="*/ 547687 w 1545993"/>
              <a:gd name="connsiteY109" fmla="*/ 1334738 h 1921832"/>
              <a:gd name="connsiteX110" fmla="*/ 557212 w 1545993"/>
              <a:gd name="connsiteY110" fmla="*/ 1272825 h 1921832"/>
              <a:gd name="connsiteX111" fmla="*/ 571500 w 1545993"/>
              <a:gd name="connsiteY111" fmla="*/ 1258538 h 1921832"/>
              <a:gd name="connsiteX112" fmla="*/ 600075 w 1545993"/>
              <a:gd name="connsiteY112" fmla="*/ 1234725 h 1921832"/>
              <a:gd name="connsiteX113" fmla="*/ 671512 w 1545993"/>
              <a:gd name="connsiteY113" fmla="*/ 1239488 h 1921832"/>
              <a:gd name="connsiteX114" fmla="*/ 657225 w 1545993"/>
              <a:gd name="connsiteY114" fmla="*/ 1225200 h 1921832"/>
              <a:gd name="connsiteX115" fmla="*/ 623887 w 1545993"/>
              <a:gd name="connsiteY115" fmla="*/ 1215675 h 1921832"/>
              <a:gd name="connsiteX116" fmla="*/ 600075 w 1545993"/>
              <a:gd name="connsiteY116" fmla="*/ 1182338 h 1921832"/>
              <a:gd name="connsiteX117" fmla="*/ 609600 w 1545993"/>
              <a:gd name="connsiteY117" fmla="*/ 1168050 h 1921832"/>
              <a:gd name="connsiteX118" fmla="*/ 642937 w 1545993"/>
              <a:gd name="connsiteY118" fmla="*/ 1177575 h 1921832"/>
              <a:gd name="connsiteX119" fmla="*/ 657225 w 1545993"/>
              <a:gd name="connsiteY119" fmla="*/ 1187100 h 1921832"/>
              <a:gd name="connsiteX120" fmla="*/ 690562 w 1545993"/>
              <a:gd name="connsiteY120" fmla="*/ 1144238 h 1921832"/>
              <a:gd name="connsiteX121" fmla="*/ 714375 w 1545993"/>
              <a:gd name="connsiteY121" fmla="*/ 1129950 h 1921832"/>
              <a:gd name="connsiteX122" fmla="*/ 733425 w 1545993"/>
              <a:gd name="connsiteY122" fmla="*/ 1120425 h 1921832"/>
              <a:gd name="connsiteX123" fmla="*/ 738187 w 1545993"/>
              <a:gd name="connsiteY123" fmla="*/ 1101375 h 1921832"/>
              <a:gd name="connsiteX124" fmla="*/ 752475 w 1545993"/>
              <a:gd name="connsiteY124" fmla="*/ 1087088 h 1921832"/>
              <a:gd name="connsiteX125" fmla="*/ 733425 w 1545993"/>
              <a:gd name="connsiteY125" fmla="*/ 1072800 h 1921832"/>
              <a:gd name="connsiteX126" fmla="*/ 685800 w 1545993"/>
              <a:gd name="connsiteY126" fmla="*/ 1053750 h 1921832"/>
              <a:gd name="connsiteX127" fmla="*/ 671512 w 1545993"/>
              <a:gd name="connsiteY127" fmla="*/ 1039463 h 1921832"/>
              <a:gd name="connsiteX128" fmla="*/ 628650 w 1545993"/>
              <a:gd name="connsiteY128" fmla="*/ 1044225 h 1921832"/>
              <a:gd name="connsiteX129" fmla="*/ 600075 w 1545993"/>
              <a:gd name="connsiteY129" fmla="*/ 1087088 h 1921832"/>
              <a:gd name="connsiteX130" fmla="*/ 590550 w 1545993"/>
              <a:gd name="connsiteY130" fmla="*/ 1134713 h 1921832"/>
              <a:gd name="connsiteX131" fmla="*/ 571500 w 1545993"/>
              <a:gd name="connsiteY131" fmla="*/ 1129950 h 1921832"/>
              <a:gd name="connsiteX132" fmla="*/ 538162 w 1545993"/>
              <a:gd name="connsiteY132" fmla="*/ 1106138 h 1921832"/>
              <a:gd name="connsiteX133" fmla="*/ 514350 w 1545993"/>
              <a:gd name="connsiteY133" fmla="*/ 1115663 h 1921832"/>
              <a:gd name="connsiteX134" fmla="*/ 509587 w 1545993"/>
              <a:gd name="connsiteY134" fmla="*/ 1129950 h 1921832"/>
              <a:gd name="connsiteX135" fmla="*/ 490537 w 1545993"/>
              <a:gd name="connsiteY135" fmla="*/ 1134713 h 1921832"/>
              <a:gd name="connsiteX136" fmla="*/ 457200 w 1545993"/>
              <a:gd name="connsiteY136" fmla="*/ 1139475 h 1921832"/>
              <a:gd name="connsiteX137" fmla="*/ 438150 w 1545993"/>
              <a:gd name="connsiteY137" fmla="*/ 1149000 h 1921832"/>
              <a:gd name="connsiteX138" fmla="*/ 404812 w 1545993"/>
              <a:gd name="connsiteY138" fmla="*/ 1187100 h 1921832"/>
              <a:gd name="connsiteX139" fmla="*/ 400050 w 1545993"/>
              <a:gd name="connsiteY139" fmla="*/ 1201388 h 1921832"/>
              <a:gd name="connsiteX140" fmla="*/ 376237 w 1545993"/>
              <a:gd name="connsiteY140" fmla="*/ 1239488 h 1921832"/>
              <a:gd name="connsiteX141" fmla="*/ 357187 w 1545993"/>
              <a:gd name="connsiteY141" fmla="*/ 1244250 h 1921832"/>
              <a:gd name="connsiteX142" fmla="*/ 342900 w 1545993"/>
              <a:gd name="connsiteY142" fmla="*/ 1239488 h 1921832"/>
              <a:gd name="connsiteX143" fmla="*/ 309562 w 1545993"/>
              <a:gd name="connsiteY143" fmla="*/ 1220438 h 1921832"/>
              <a:gd name="connsiteX144" fmla="*/ 314325 w 1545993"/>
              <a:gd name="connsiteY144" fmla="*/ 1187100 h 1921832"/>
              <a:gd name="connsiteX145" fmla="*/ 347662 w 1545993"/>
              <a:gd name="connsiteY145" fmla="*/ 1163288 h 1921832"/>
              <a:gd name="connsiteX146" fmla="*/ 366712 w 1545993"/>
              <a:gd name="connsiteY146" fmla="*/ 1139475 h 1921832"/>
              <a:gd name="connsiteX147" fmla="*/ 381000 w 1545993"/>
              <a:gd name="connsiteY147" fmla="*/ 1106138 h 1921832"/>
              <a:gd name="connsiteX148" fmla="*/ 390525 w 1545993"/>
              <a:gd name="connsiteY148" fmla="*/ 1091850 h 1921832"/>
              <a:gd name="connsiteX149" fmla="*/ 404812 w 1545993"/>
              <a:gd name="connsiteY149" fmla="*/ 1082325 h 1921832"/>
              <a:gd name="connsiteX150" fmla="*/ 409575 w 1545993"/>
              <a:gd name="connsiteY150" fmla="*/ 1068038 h 1921832"/>
              <a:gd name="connsiteX151" fmla="*/ 347662 w 1545993"/>
              <a:gd name="connsiteY151" fmla="*/ 1048988 h 1921832"/>
              <a:gd name="connsiteX152" fmla="*/ 333375 w 1545993"/>
              <a:gd name="connsiteY152" fmla="*/ 1034700 h 1921832"/>
              <a:gd name="connsiteX153" fmla="*/ 314325 w 1545993"/>
              <a:gd name="connsiteY153" fmla="*/ 1010888 h 1921832"/>
              <a:gd name="connsiteX154" fmla="*/ 300037 w 1545993"/>
              <a:gd name="connsiteY154" fmla="*/ 1015650 h 1921832"/>
              <a:gd name="connsiteX155" fmla="*/ 295275 w 1545993"/>
              <a:gd name="connsiteY155" fmla="*/ 1048988 h 1921832"/>
              <a:gd name="connsiteX156" fmla="*/ 285750 w 1545993"/>
              <a:gd name="connsiteY156" fmla="*/ 1072800 h 1921832"/>
              <a:gd name="connsiteX157" fmla="*/ 295275 w 1545993"/>
              <a:gd name="connsiteY157" fmla="*/ 1096613 h 1921832"/>
              <a:gd name="connsiteX158" fmla="*/ 266700 w 1545993"/>
              <a:gd name="connsiteY158" fmla="*/ 1101375 h 1921832"/>
              <a:gd name="connsiteX159" fmla="*/ 285750 w 1545993"/>
              <a:gd name="connsiteY159" fmla="*/ 1134713 h 1921832"/>
              <a:gd name="connsiteX160" fmla="*/ 280987 w 1545993"/>
              <a:gd name="connsiteY160" fmla="*/ 1172813 h 1921832"/>
              <a:gd name="connsiteX161" fmla="*/ 252412 w 1545993"/>
              <a:gd name="connsiteY161" fmla="*/ 1191863 h 1921832"/>
              <a:gd name="connsiteX162" fmla="*/ 242887 w 1545993"/>
              <a:gd name="connsiteY162" fmla="*/ 1206150 h 1921832"/>
              <a:gd name="connsiteX163" fmla="*/ 219075 w 1545993"/>
              <a:gd name="connsiteY163" fmla="*/ 1210913 h 1921832"/>
              <a:gd name="connsiteX164" fmla="*/ 204787 w 1545993"/>
              <a:gd name="connsiteY164" fmla="*/ 1215675 h 1921832"/>
              <a:gd name="connsiteX165" fmla="*/ 185737 w 1545993"/>
              <a:gd name="connsiteY165" fmla="*/ 1220438 h 1921832"/>
              <a:gd name="connsiteX166" fmla="*/ 152400 w 1545993"/>
              <a:gd name="connsiteY166" fmla="*/ 1215675 h 1921832"/>
              <a:gd name="connsiteX167" fmla="*/ 119062 w 1545993"/>
              <a:gd name="connsiteY167" fmla="*/ 1201388 h 1921832"/>
              <a:gd name="connsiteX168" fmla="*/ 104775 w 1545993"/>
              <a:gd name="connsiteY168" fmla="*/ 1196625 h 1921832"/>
              <a:gd name="connsiteX169" fmla="*/ 90487 w 1545993"/>
              <a:gd name="connsiteY169" fmla="*/ 1182338 h 1921832"/>
              <a:gd name="connsiteX170" fmla="*/ 47625 w 1545993"/>
              <a:gd name="connsiteY170" fmla="*/ 1158525 h 1921832"/>
              <a:gd name="connsiteX171" fmla="*/ 14287 w 1545993"/>
              <a:gd name="connsiteY171" fmla="*/ 1149000 h 1921832"/>
              <a:gd name="connsiteX172" fmla="*/ 0 w 1545993"/>
              <a:gd name="connsiteY172" fmla="*/ 1139475 h 1921832"/>
              <a:gd name="connsiteX173" fmla="*/ 9525 w 1545993"/>
              <a:gd name="connsiteY173" fmla="*/ 1115663 h 1921832"/>
              <a:gd name="connsiteX174" fmla="*/ 38100 w 1545993"/>
              <a:gd name="connsiteY174" fmla="*/ 1077563 h 1921832"/>
              <a:gd name="connsiteX175" fmla="*/ 33337 w 1545993"/>
              <a:gd name="connsiteY175" fmla="*/ 1039463 h 1921832"/>
              <a:gd name="connsiteX176" fmla="*/ 9525 w 1545993"/>
              <a:gd name="connsiteY176" fmla="*/ 1001363 h 1921832"/>
              <a:gd name="connsiteX177" fmla="*/ 9525 w 1545993"/>
              <a:gd name="connsiteY177" fmla="*/ 968025 h 1921832"/>
              <a:gd name="connsiteX178" fmla="*/ 28575 w 1545993"/>
              <a:gd name="connsiteY178" fmla="*/ 953738 h 1921832"/>
              <a:gd name="connsiteX179" fmla="*/ 52387 w 1545993"/>
              <a:gd name="connsiteY179" fmla="*/ 920400 h 1921832"/>
              <a:gd name="connsiteX180" fmla="*/ 47625 w 1545993"/>
              <a:gd name="connsiteY180" fmla="*/ 863250 h 1921832"/>
              <a:gd name="connsiteX181" fmla="*/ 104775 w 1545993"/>
              <a:gd name="connsiteY181" fmla="*/ 815625 h 1921832"/>
              <a:gd name="connsiteX182" fmla="*/ 123825 w 1545993"/>
              <a:gd name="connsiteY182" fmla="*/ 801338 h 1921832"/>
              <a:gd name="connsiteX183" fmla="*/ 142875 w 1545993"/>
              <a:gd name="connsiteY183" fmla="*/ 796575 h 1921832"/>
              <a:gd name="connsiteX184" fmla="*/ 157162 w 1545993"/>
              <a:gd name="connsiteY184" fmla="*/ 791813 h 1921832"/>
              <a:gd name="connsiteX185" fmla="*/ 176212 w 1545993"/>
              <a:gd name="connsiteY185" fmla="*/ 787050 h 1921832"/>
              <a:gd name="connsiteX186" fmla="*/ 266700 w 1545993"/>
              <a:gd name="connsiteY186" fmla="*/ 758475 h 1921832"/>
              <a:gd name="connsiteX187" fmla="*/ 280987 w 1545993"/>
              <a:gd name="connsiteY187" fmla="*/ 744188 h 1921832"/>
              <a:gd name="connsiteX188" fmla="*/ 333375 w 1545993"/>
              <a:gd name="connsiteY188" fmla="*/ 706088 h 1921832"/>
              <a:gd name="connsiteX189" fmla="*/ 423862 w 1545993"/>
              <a:gd name="connsiteY189" fmla="*/ 710850 h 1921832"/>
              <a:gd name="connsiteX190" fmla="*/ 447675 w 1545993"/>
              <a:gd name="connsiteY190" fmla="*/ 715613 h 1921832"/>
              <a:gd name="connsiteX191" fmla="*/ 461962 w 1545993"/>
              <a:gd name="connsiteY191" fmla="*/ 706088 h 1921832"/>
              <a:gd name="connsiteX192" fmla="*/ 495300 w 1545993"/>
              <a:gd name="connsiteY192" fmla="*/ 667988 h 1921832"/>
              <a:gd name="connsiteX193" fmla="*/ 504825 w 1545993"/>
              <a:gd name="connsiteY193" fmla="*/ 644175 h 1921832"/>
              <a:gd name="connsiteX194" fmla="*/ 509587 w 1545993"/>
              <a:gd name="connsiteY194" fmla="*/ 596550 h 1921832"/>
              <a:gd name="connsiteX195" fmla="*/ 533400 w 1545993"/>
              <a:gd name="connsiteY195" fmla="*/ 582263 h 1921832"/>
              <a:gd name="connsiteX196" fmla="*/ 576262 w 1545993"/>
              <a:gd name="connsiteY196" fmla="*/ 563213 h 1921832"/>
              <a:gd name="connsiteX197" fmla="*/ 609600 w 1545993"/>
              <a:gd name="connsiteY197" fmla="*/ 558450 h 1921832"/>
              <a:gd name="connsiteX198" fmla="*/ 628650 w 1545993"/>
              <a:gd name="connsiteY198" fmla="*/ 544163 h 1921832"/>
              <a:gd name="connsiteX199" fmla="*/ 652462 w 1545993"/>
              <a:gd name="connsiteY199" fmla="*/ 529875 h 1921832"/>
              <a:gd name="connsiteX200" fmla="*/ 666750 w 1545993"/>
              <a:gd name="connsiteY200" fmla="*/ 515588 h 1921832"/>
              <a:gd name="connsiteX201" fmla="*/ 695325 w 1545993"/>
              <a:gd name="connsiteY201" fmla="*/ 477488 h 1921832"/>
              <a:gd name="connsiteX202" fmla="*/ 714375 w 1545993"/>
              <a:gd name="connsiteY202" fmla="*/ 444150 h 1921832"/>
              <a:gd name="connsiteX203" fmla="*/ 723900 w 1545993"/>
              <a:gd name="connsiteY203" fmla="*/ 401288 h 1921832"/>
              <a:gd name="connsiteX204" fmla="*/ 733425 w 1545993"/>
              <a:gd name="connsiteY204" fmla="*/ 387000 h 1921832"/>
              <a:gd name="connsiteX205" fmla="*/ 742950 w 1545993"/>
              <a:gd name="connsiteY205" fmla="*/ 286988 h 1921832"/>
              <a:gd name="connsiteX206" fmla="*/ 752475 w 1545993"/>
              <a:gd name="connsiteY206" fmla="*/ 220313 h 1921832"/>
              <a:gd name="connsiteX207" fmla="*/ 785812 w 1545993"/>
              <a:gd name="connsiteY207" fmla="*/ 172688 h 1921832"/>
              <a:gd name="connsiteX208" fmla="*/ 795337 w 1545993"/>
              <a:gd name="connsiteY208" fmla="*/ 158400 h 1921832"/>
              <a:gd name="connsiteX209" fmla="*/ 823912 w 1545993"/>
              <a:gd name="connsiteY209" fmla="*/ 115538 h 1921832"/>
              <a:gd name="connsiteX210" fmla="*/ 838200 w 1545993"/>
              <a:gd name="connsiteY210" fmla="*/ 110775 h 1921832"/>
              <a:gd name="connsiteX211" fmla="*/ 862012 w 1545993"/>
              <a:gd name="connsiteY211" fmla="*/ 120300 h 1921832"/>
              <a:gd name="connsiteX212" fmla="*/ 876300 w 1545993"/>
              <a:gd name="connsiteY212" fmla="*/ 129825 h 1921832"/>
              <a:gd name="connsiteX213" fmla="*/ 895350 w 1545993"/>
              <a:gd name="connsiteY213" fmla="*/ 120300 h 1921832"/>
              <a:gd name="connsiteX214" fmla="*/ 928687 w 1545993"/>
              <a:gd name="connsiteY214" fmla="*/ 82200 h 1921832"/>
              <a:gd name="connsiteX215" fmla="*/ 942975 w 1545993"/>
              <a:gd name="connsiteY215" fmla="*/ 67913 h 1921832"/>
              <a:gd name="connsiteX216" fmla="*/ 952500 w 1545993"/>
              <a:gd name="connsiteY216" fmla="*/ 48863 h 1921832"/>
              <a:gd name="connsiteX217" fmla="*/ 971550 w 1545993"/>
              <a:gd name="connsiteY217" fmla="*/ 10763 h 1921832"/>
              <a:gd name="connsiteX218" fmla="*/ 971550 w 1545993"/>
              <a:gd name="connsiteY218" fmla="*/ 6000 h 1921832"/>
              <a:gd name="connsiteX0" fmla="*/ 971550 w 1545993"/>
              <a:gd name="connsiteY0" fmla="*/ 6000 h 1921832"/>
              <a:gd name="connsiteX1" fmla="*/ 990599 w 1545993"/>
              <a:gd name="connsiteY1" fmla="*/ 86963 h 1921832"/>
              <a:gd name="connsiteX2" fmla="*/ 1023937 w 1545993"/>
              <a:gd name="connsiteY2" fmla="*/ 277463 h 1921832"/>
              <a:gd name="connsiteX3" fmla="*/ 1050131 w 1545993"/>
              <a:gd name="connsiteY3" fmla="*/ 336994 h 1921832"/>
              <a:gd name="connsiteX4" fmla="*/ 1114425 w 1545993"/>
              <a:gd name="connsiteY4" fmla="*/ 437006 h 1921832"/>
              <a:gd name="connsiteX5" fmla="*/ 1195387 w 1545993"/>
              <a:gd name="connsiteY5" fmla="*/ 544163 h 1921832"/>
              <a:gd name="connsiteX6" fmla="*/ 1228725 w 1545993"/>
              <a:gd name="connsiteY6" fmla="*/ 582263 h 1921832"/>
              <a:gd name="connsiteX7" fmla="*/ 1197769 w 1545993"/>
              <a:gd name="connsiteY7" fmla="*/ 660844 h 1921832"/>
              <a:gd name="connsiteX8" fmla="*/ 1240631 w 1545993"/>
              <a:gd name="connsiteY8" fmla="*/ 715613 h 1921832"/>
              <a:gd name="connsiteX9" fmla="*/ 1195387 w 1545993"/>
              <a:gd name="connsiteY9" fmla="*/ 787050 h 1921832"/>
              <a:gd name="connsiteX10" fmla="*/ 1190625 w 1545993"/>
              <a:gd name="connsiteY10" fmla="*/ 844200 h 1921832"/>
              <a:gd name="connsiteX11" fmla="*/ 1228725 w 1545993"/>
              <a:gd name="connsiteY11" fmla="*/ 877538 h 1921832"/>
              <a:gd name="connsiteX12" fmla="*/ 1233487 w 1545993"/>
              <a:gd name="connsiteY12" fmla="*/ 1001363 h 1921832"/>
              <a:gd name="connsiteX13" fmla="*/ 1223962 w 1545993"/>
              <a:gd name="connsiteY13" fmla="*/ 1020413 h 1921832"/>
              <a:gd name="connsiteX14" fmla="*/ 1214437 w 1545993"/>
              <a:gd name="connsiteY14" fmla="*/ 1058513 h 1921832"/>
              <a:gd name="connsiteX15" fmla="*/ 1204912 w 1545993"/>
              <a:gd name="connsiteY15" fmla="*/ 1191863 h 1921832"/>
              <a:gd name="connsiteX16" fmla="*/ 1214437 w 1545993"/>
              <a:gd name="connsiteY16" fmla="*/ 1244250 h 1921832"/>
              <a:gd name="connsiteX17" fmla="*/ 1238250 w 1545993"/>
              <a:gd name="connsiteY17" fmla="*/ 1249013 h 1921832"/>
              <a:gd name="connsiteX18" fmla="*/ 1257300 w 1545993"/>
              <a:gd name="connsiteY18" fmla="*/ 1258538 h 1921832"/>
              <a:gd name="connsiteX19" fmla="*/ 1281112 w 1545993"/>
              <a:gd name="connsiteY19" fmla="*/ 1272825 h 1921832"/>
              <a:gd name="connsiteX20" fmla="*/ 1295400 w 1545993"/>
              <a:gd name="connsiteY20" fmla="*/ 1282350 h 1921832"/>
              <a:gd name="connsiteX21" fmla="*/ 1309687 w 1545993"/>
              <a:gd name="connsiteY21" fmla="*/ 1287113 h 1921832"/>
              <a:gd name="connsiteX22" fmla="*/ 1347787 w 1545993"/>
              <a:gd name="connsiteY22" fmla="*/ 1339500 h 1921832"/>
              <a:gd name="connsiteX23" fmla="*/ 1352550 w 1545993"/>
              <a:gd name="connsiteY23" fmla="*/ 1377600 h 1921832"/>
              <a:gd name="connsiteX24" fmla="*/ 1366837 w 1545993"/>
              <a:gd name="connsiteY24" fmla="*/ 1610963 h 1921832"/>
              <a:gd name="connsiteX25" fmla="*/ 1390650 w 1545993"/>
              <a:gd name="connsiteY25" fmla="*/ 1596675 h 1921832"/>
              <a:gd name="connsiteX26" fmla="*/ 1414462 w 1545993"/>
              <a:gd name="connsiteY26" fmla="*/ 1591913 h 1921832"/>
              <a:gd name="connsiteX27" fmla="*/ 1447800 w 1545993"/>
              <a:gd name="connsiteY27" fmla="*/ 1568100 h 1921832"/>
              <a:gd name="connsiteX28" fmla="*/ 1476375 w 1545993"/>
              <a:gd name="connsiteY28" fmla="*/ 1558575 h 1921832"/>
              <a:gd name="connsiteX29" fmla="*/ 1543050 w 1545993"/>
              <a:gd name="connsiteY29" fmla="*/ 1563338 h 1921832"/>
              <a:gd name="connsiteX30" fmla="*/ 1528762 w 1545993"/>
              <a:gd name="connsiteY30" fmla="*/ 1596675 h 1921832"/>
              <a:gd name="connsiteX31" fmla="*/ 1509712 w 1545993"/>
              <a:gd name="connsiteY31" fmla="*/ 1610963 h 1921832"/>
              <a:gd name="connsiteX32" fmla="*/ 1495425 w 1545993"/>
              <a:gd name="connsiteY32" fmla="*/ 1625250 h 1921832"/>
              <a:gd name="connsiteX33" fmla="*/ 1485900 w 1545993"/>
              <a:gd name="connsiteY33" fmla="*/ 1653825 h 1921832"/>
              <a:gd name="connsiteX34" fmla="*/ 1476375 w 1545993"/>
              <a:gd name="connsiteY34" fmla="*/ 1734788 h 1921832"/>
              <a:gd name="connsiteX35" fmla="*/ 1471612 w 1545993"/>
              <a:gd name="connsiteY35" fmla="*/ 1753838 h 1921832"/>
              <a:gd name="connsiteX36" fmla="*/ 1466850 w 1545993"/>
              <a:gd name="connsiteY36" fmla="*/ 1777650 h 1921832"/>
              <a:gd name="connsiteX37" fmla="*/ 1471612 w 1545993"/>
              <a:gd name="connsiteY37" fmla="*/ 1834800 h 1921832"/>
              <a:gd name="connsiteX38" fmla="*/ 1476375 w 1545993"/>
              <a:gd name="connsiteY38" fmla="*/ 1853850 h 1921832"/>
              <a:gd name="connsiteX39" fmla="*/ 1504950 w 1545993"/>
              <a:gd name="connsiteY39" fmla="*/ 1882425 h 1921832"/>
              <a:gd name="connsiteX40" fmla="*/ 1528762 w 1545993"/>
              <a:gd name="connsiteY40" fmla="*/ 1896713 h 1921832"/>
              <a:gd name="connsiteX41" fmla="*/ 1543050 w 1545993"/>
              <a:gd name="connsiteY41" fmla="*/ 1911000 h 1921832"/>
              <a:gd name="connsiteX42" fmla="*/ 1466850 w 1545993"/>
              <a:gd name="connsiteY42" fmla="*/ 1915763 h 1921832"/>
              <a:gd name="connsiteX43" fmla="*/ 1385887 w 1545993"/>
              <a:gd name="connsiteY43" fmla="*/ 1901475 h 1921832"/>
              <a:gd name="connsiteX44" fmla="*/ 1347787 w 1545993"/>
              <a:gd name="connsiteY44" fmla="*/ 1891950 h 1921832"/>
              <a:gd name="connsiteX45" fmla="*/ 1314450 w 1545993"/>
              <a:gd name="connsiteY45" fmla="*/ 1882425 h 1921832"/>
              <a:gd name="connsiteX46" fmla="*/ 1266825 w 1545993"/>
              <a:gd name="connsiteY46" fmla="*/ 1872900 h 1921832"/>
              <a:gd name="connsiteX47" fmla="*/ 1200150 w 1545993"/>
              <a:gd name="connsiteY47" fmla="*/ 1853850 h 1921832"/>
              <a:gd name="connsiteX48" fmla="*/ 1185862 w 1545993"/>
              <a:gd name="connsiteY48" fmla="*/ 1844325 h 1921832"/>
              <a:gd name="connsiteX49" fmla="*/ 1147762 w 1545993"/>
              <a:gd name="connsiteY49" fmla="*/ 1834800 h 1921832"/>
              <a:gd name="connsiteX50" fmla="*/ 1095375 w 1545993"/>
              <a:gd name="connsiteY50" fmla="*/ 1820513 h 1921832"/>
              <a:gd name="connsiteX51" fmla="*/ 1047750 w 1545993"/>
              <a:gd name="connsiteY51" fmla="*/ 1801463 h 1921832"/>
              <a:gd name="connsiteX52" fmla="*/ 1023937 w 1545993"/>
              <a:gd name="connsiteY52" fmla="*/ 1791938 h 1921832"/>
              <a:gd name="connsiteX53" fmla="*/ 981075 w 1545993"/>
              <a:gd name="connsiteY53" fmla="*/ 1787175 h 1921832"/>
              <a:gd name="connsiteX54" fmla="*/ 957262 w 1545993"/>
              <a:gd name="connsiteY54" fmla="*/ 1782413 h 1921832"/>
              <a:gd name="connsiteX55" fmla="*/ 866775 w 1545993"/>
              <a:gd name="connsiteY55" fmla="*/ 1772888 h 1921832"/>
              <a:gd name="connsiteX56" fmla="*/ 790575 w 1545993"/>
              <a:gd name="connsiteY56" fmla="*/ 1763363 h 1921832"/>
              <a:gd name="connsiteX57" fmla="*/ 766762 w 1545993"/>
              <a:gd name="connsiteY57" fmla="*/ 1758600 h 1921832"/>
              <a:gd name="connsiteX58" fmla="*/ 733425 w 1545993"/>
              <a:gd name="connsiteY58" fmla="*/ 1753838 h 1921832"/>
              <a:gd name="connsiteX59" fmla="*/ 552450 w 1545993"/>
              <a:gd name="connsiteY59" fmla="*/ 1739550 h 1921832"/>
              <a:gd name="connsiteX60" fmla="*/ 576262 w 1545993"/>
              <a:gd name="connsiteY60" fmla="*/ 1710975 h 1921832"/>
              <a:gd name="connsiteX61" fmla="*/ 590550 w 1545993"/>
              <a:gd name="connsiteY61" fmla="*/ 1701450 h 1921832"/>
              <a:gd name="connsiteX62" fmla="*/ 600075 w 1545993"/>
              <a:gd name="connsiteY62" fmla="*/ 1682400 h 1921832"/>
              <a:gd name="connsiteX63" fmla="*/ 604837 w 1545993"/>
              <a:gd name="connsiteY63" fmla="*/ 1658588 h 1921832"/>
              <a:gd name="connsiteX64" fmla="*/ 628650 w 1545993"/>
              <a:gd name="connsiteY64" fmla="*/ 1653825 h 1921832"/>
              <a:gd name="connsiteX65" fmla="*/ 671512 w 1545993"/>
              <a:gd name="connsiteY65" fmla="*/ 1658588 h 1921832"/>
              <a:gd name="connsiteX66" fmla="*/ 690562 w 1545993"/>
              <a:gd name="connsiteY66" fmla="*/ 1663350 h 1921832"/>
              <a:gd name="connsiteX67" fmla="*/ 723900 w 1545993"/>
              <a:gd name="connsiteY67" fmla="*/ 1668113 h 1921832"/>
              <a:gd name="connsiteX68" fmla="*/ 766762 w 1545993"/>
              <a:gd name="connsiteY68" fmla="*/ 1663350 h 1921832"/>
              <a:gd name="connsiteX69" fmla="*/ 752475 w 1545993"/>
              <a:gd name="connsiteY69" fmla="*/ 1649063 h 1921832"/>
              <a:gd name="connsiteX70" fmla="*/ 700087 w 1545993"/>
              <a:gd name="connsiteY70" fmla="*/ 1634775 h 1921832"/>
              <a:gd name="connsiteX71" fmla="*/ 681037 w 1545993"/>
              <a:gd name="connsiteY71" fmla="*/ 1625250 h 1921832"/>
              <a:gd name="connsiteX72" fmla="*/ 657225 w 1545993"/>
              <a:gd name="connsiteY72" fmla="*/ 1615725 h 1921832"/>
              <a:gd name="connsiteX73" fmla="*/ 614362 w 1545993"/>
              <a:gd name="connsiteY73" fmla="*/ 1582388 h 1921832"/>
              <a:gd name="connsiteX74" fmla="*/ 604837 w 1545993"/>
              <a:gd name="connsiteY74" fmla="*/ 1568100 h 1921832"/>
              <a:gd name="connsiteX75" fmla="*/ 609600 w 1545993"/>
              <a:gd name="connsiteY75" fmla="*/ 1530000 h 1921832"/>
              <a:gd name="connsiteX76" fmla="*/ 666750 w 1545993"/>
              <a:gd name="connsiteY76" fmla="*/ 1525238 h 1921832"/>
              <a:gd name="connsiteX77" fmla="*/ 633412 w 1545993"/>
              <a:gd name="connsiteY77" fmla="*/ 1491900 h 1921832"/>
              <a:gd name="connsiteX78" fmla="*/ 671512 w 1545993"/>
              <a:gd name="connsiteY78" fmla="*/ 1472850 h 1921832"/>
              <a:gd name="connsiteX79" fmla="*/ 690562 w 1545993"/>
              <a:gd name="connsiteY79" fmla="*/ 1468088 h 1921832"/>
              <a:gd name="connsiteX80" fmla="*/ 728662 w 1545993"/>
              <a:gd name="connsiteY80" fmla="*/ 1444275 h 1921832"/>
              <a:gd name="connsiteX81" fmla="*/ 738187 w 1545993"/>
              <a:gd name="connsiteY81" fmla="*/ 1429988 h 1921832"/>
              <a:gd name="connsiteX82" fmla="*/ 742950 w 1545993"/>
              <a:gd name="connsiteY82" fmla="*/ 1410938 h 1921832"/>
              <a:gd name="connsiteX83" fmla="*/ 728662 w 1545993"/>
              <a:gd name="connsiteY83" fmla="*/ 1368075 h 1921832"/>
              <a:gd name="connsiteX84" fmla="*/ 742950 w 1545993"/>
              <a:gd name="connsiteY84" fmla="*/ 1349025 h 1921832"/>
              <a:gd name="connsiteX85" fmla="*/ 762000 w 1545993"/>
              <a:gd name="connsiteY85" fmla="*/ 1339500 h 1921832"/>
              <a:gd name="connsiteX86" fmla="*/ 795337 w 1545993"/>
              <a:gd name="connsiteY86" fmla="*/ 1310925 h 1921832"/>
              <a:gd name="connsiteX87" fmla="*/ 795337 w 1545993"/>
              <a:gd name="connsiteY87" fmla="*/ 1277588 h 1921832"/>
              <a:gd name="connsiteX88" fmla="*/ 766762 w 1545993"/>
              <a:gd name="connsiteY88" fmla="*/ 1272825 h 1921832"/>
              <a:gd name="connsiteX89" fmla="*/ 695325 w 1545993"/>
              <a:gd name="connsiteY89" fmla="*/ 1291875 h 1921832"/>
              <a:gd name="connsiteX90" fmla="*/ 671512 w 1545993"/>
              <a:gd name="connsiteY90" fmla="*/ 1339500 h 1921832"/>
              <a:gd name="connsiteX91" fmla="*/ 666750 w 1545993"/>
              <a:gd name="connsiteY91" fmla="*/ 1363313 h 1921832"/>
              <a:gd name="connsiteX92" fmla="*/ 657225 w 1545993"/>
              <a:gd name="connsiteY92" fmla="*/ 1382363 h 1921832"/>
              <a:gd name="connsiteX93" fmla="*/ 652462 w 1545993"/>
              <a:gd name="connsiteY93" fmla="*/ 1396650 h 1921832"/>
              <a:gd name="connsiteX94" fmla="*/ 647700 w 1545993"/>
              <a:gd name="connsiteY94" fmla="*/ 1425225 h 1921832"/>
              <a:gd name="connsiteX95" fmla="*/ 614362 w 1545993"/>
              <a:gd name="connsiteY95" fmla="*/ 1396650 h 1921832"/>
              <a:gd name="connsiteX96" fmla="*/ 595312 w 1545993"/>
              <a:gd name="connsiteY96" fmla="*/ 1406175 h 1921832"/>
              <a:gd name="connsiteX97" fmla="*/ 581025 w 1545993"/>
              <a:gd name="connsiteY97" fmla="*/ 1434750 h 1921832"/>
              <a:gd name="connsiteX98" fmla="*/ 557212 w 1545993"/>
              <a:gd name="connsiteY98" fmla="*/ 1525238 h 1921832"/>
              <a:gd name="connsiteX99" fmla="*/ 542925 w 1545993"/>
              <a:gd name="connsiteY99" fmla="*/ 1530000 h 1921832"/>
              <a:gd name="connsiteX100" fmla="*/ 514350 w 1545993"/>
              <a:gd name="connsiteY100" fmla="*/ 1544288 h 1921832"/>
              <a:gd name="connsiteX101" fmla="*/ 500062 w 1545993"/>
              <a:gd name="connsiteY101" fmla="*/ 1553813 h 1921832"/>
              <a:gd name="connsiteX102" fmla="*/ 476250 w 1545993"/>
              <a:gd name="connsiteY102" fmla="*/ 1558575 h 1921832"/>
              <a:gd name="connsiteX103" fmla="*/ 476250 w 1545993"/>
              <a:gd name="connsiteY103" fmla="*/ 1510950 h 1921832"/>
              <a:gd name="connsiteX104" fmla="*/ 509587 w 1545993"/>
              <a:gd name="connsiteY104" fmla="*/ 1453800 h 1921832"/>
              <a:gd name="connsiteX105" fmla="*/ 523875 w 1545993"/>
              <a:gd name="connsiteY105" fmla="*/ 1420463 h 1921832"/>
              <a:gd name="connsiteX106" fmla="*/ 533400 w 1545993"/>
              <a:gd name="connsiteY106" fmla="*/ 1391888 h 1921832"/>
              <a:gd name="connsiteX107" fmla="*/ 538162 w 1545993"/>
              <a:gd name="connsiteY107" fmla="*/ 1368075 h 1921832"/>
              <a:gd name="connsiteX108" fmla="*/ 547687 w 1545993"/>
              <a:gd name="connsiteY108" fmla="*/ 1334738 h 1921832"/>
              <a:gd name="connsiteX109" fmla="*/ 557212 w 1545993"/>
              <a:gd name="connsiteY109" fmla="*/ 1272825 h 1921832"/>
              <a:gd name="connsiteX110" fmla="*/ 571500 w 1545993"/>
              <a:gd name="connsiteY110" fmla="*/ 1258538 h 1921832"/>
              <a:gd name="connsiteX111" fmla="*/ 600075 w 1545993"/>
              <a:gd name="connsiteY111" fmla="*/ 1234725 h 1921832"/>
              <a:gd name="connsiteX112" fmla="*/ 671512 w 1545993"/>
              <a:gd name="connsiteY112" fmla="*/ 1239488 h 1921832"/>
              <a:gd name="connsiteX113" fmla="*/ 657225 w 1545993"/>
              <a:gd name="connsiteY113" fmla="*/ 1225200 h 1921832"/>
              <a:gd name="connsiteX114" fmla="*/ 623887 w 1545993"/>
              <a:gd name="connsiteY114" fmla="*/ 1215675 h 1921832"/>
              <a:gd name="connsiteX115" fmla="*/ 600075 w 1545993"/>
              <a:gd name="connsiteY115" fmla="*/ 1182338 h 1921832"/>
              <a:gd name="connsiteX116" fmla="*/ 609600 w 1545993"/>
              <a:gd name="connsiteY116" fmla="*/ 1168050 h 1921832"/>
              <a:gd name="connsiteX117" fmla="*/ 642937 w 1545993"/>
              <a:gd name="connsiteY117" fmla="*/ 1177575 h 1921832"/>
              <a:gd name="connsiteX118" fmla="*/ 657225 w 1545993"/>
              <a:gd name="connsiteY118" fmla="*/ 1187100 h 1921832"/>
              <a:gd name="connsiteX119" fmla="*/ 690562 w 1545993"/>
              <a:gd name="connsiteY119" fmla="*/ 1144238 h 1921832"/>
              <a:gd name="connsiteX120" fmla="*/ 714375 w 1545993"/>
              <a:gd name="connsiteY120" fmla="*/ 1129950 h 1921832"/>
              <a:gd name="connsiteX121" fmla="*/ 733425 w 1545993"/>
              <a:gd name="connsiteY121" fmla="*/ 1120425 h 1921832"/>
              <a:gd name="connsiteX122" fmla="*/ 738187 w 1545993"/>
              <a:gd name="connsiteY122" fmla="*/ 1101375 h 1921832"/>
              <a:gd name="connsiteX123" fmla="*/ 752475 w 1545993"/>
              <a:gd name="connsiteY123" fmla="*/ 1087088 h 1921832"/>
              <a:gd name="connsiteX124" fmla="*/ 733425 w 1545993"/>
              <a:gd name="connsiteY124" fmla="*/ 1072800 h 1921832"/>
              <a:gd name="connsiteX125" fmla="*/ 685800 w 1545993"/>
              <a:gd name="connsiteY125" fmla="*/ 1053750 h 1921832"/>
              <a:gd name="connsiteX126" fmla="*/ 671512 w 1545993"/>
              <a:gd name="connsiteY126" fmla="*/ 1039463 h 1921832"/>
              <a:gd name="connsiteX127" fmla="*/ 628650 w 1545993"/>
              <a:gd name="connsiteY127" fmla="*/ 1044225 h 1921832"/>
              <a:gd name="connsiteX128" fmla="*/ 600075 w 1545993"/>
              <a:gd name="connsiteY128" fmla="*/ 1087088 h 1921832"/>
              <a:gd name="connsiteX129" fmla="*/ 590550 w 1545993"/>
              <a:gd name="connsiteY129" fmla="*/ 1134713 h 1921832"/>
              <a:gd name="connsiteX130" fmla="*/ 571500 w 1545993"/>
              <a:gd name="connsiteY130" fmla="*/ 1129950 h 1921832"/>
              <a:gd name="connsiteX131" fmla="*/ 538162 w 1545993"/>
              <a:gd name="connsiteY131" fmla="*/ 1106138 h 1921832"/>
              <a:gd name="connsiteX132" fmla="*/ 514350 w 1545993"/>
              <a:gd name="connsiteY132" fmla="*/ 1115663 h 1921832"/>
              <a:gd name="connsiteX133" fmla="*/ 509587 w 1545993"/>
              <a:gd name="connsiteY133" fmla="*/ 1129950 h 1921832"/>
              <a:gd name="connsiteX134" fmla="*/ 490537 w 1545993"/>
              <a:gd name="connsiteY134" fmla="*/ 1134713 h 1921832"/>
              <a:gd name="connsiteX135" fmla="*/ 457200 w 1545993"/>
              <a:gd name="connsiteY135" fmla="*/ 1139475 h 1921832"/>
              <a:gd name="connsiteX136" fmla="*/ 438150 w 1545993"/>
              <a:gd name="connsiteY136" fmla="*/ 1149000 h 1921832"/>
              <a:gd name="connsiteX137" fmla="*/ 404812 w 1545993"/>
              <a:gd name="connsiteY137" fmla="*/ 1187100 h 1921832"/>
              <a:gd name="connsiteX138" fmla="*/ 400050 w 1545993"/>
              <a:gd name="connsiteY138" fmla="*/ 1201388 h 1921832"/>
              <a:gd name="connsiteX139" fmla="*/ 376237 w 1545993"/>
              <a:gd name="connsiteY139" fmla="*/ 1239488 h 1921832"/>
              <a:gd name="connsiteX140" fmla="*/ 357187 w 1545993"/>
              <a:gd name="connsiteY140" fmla="*/ 1244250 h 1921832"/>
              <a:gd name="connsiteX141" fmla="*/ 342900 w 1545993"/>
              <a:gd name="connsiteY141" fmla="*/ 1239488 h 1921832"/>
              <a:gd name="connsiteX142" fmla="*/ 309562 w 1545993"/>
              <a:gd name="connsiteY142" fmla="*/ 1220438 h 1921832"/>
              <a:gd name="connsiteX143" fmla="*/ 314325 w 1545993"/>
              <a:gd name="connsiteY143" fmla="*/ 1187100 h 1921832"/>
              <a:gd name="connsiteX144" fmla="*/ 347662 w 1545993"/>
              <a:gd name="connsiteY144" fmla="*/ 1163288 h 1921832"/>
              <a:gd name="connsiteX145" fmla="*/ 366712 w 1545993"/>
              <a:gd name="connsiteY145" fmla="*/ 1139475 h 1921832"/>
              <a:gd name="connsiteX146" fmla="*/ 381000 w 1545993"/>
              <a:gd name="connsiteY146" fmla="*/ 1106138 h 1921832"/>
              <a:gd name="connsiteX147" fmla="*/ 390525 w 1545993"/>
              <a:gd name="connsiteY147" fmla="*/ 1091850 h 1921832"/>
              <a:gd name="connsiteX148" fmla="*/ 404812 w 1545993"/>
              <a:gd name="connsiteY148" fmla="*/ 1082325 h 1921832"/>
              <a:gd name="connsiteX149" fmla="*/ 409575 w 1545993"/>
              <a:gd name="connsiteY149" fmla="*/ 1068038 h 1921832"/>
              <a:gd name="connsiteX150" fmla="*/ 347662 w 1545993"/>
              <a:gd name="connsiteY150" fmla="*/ 1048988 h 1921832"/>
              <a:gd name="connsiteX151" fmla="*/ 333375 w 1545993"/>
              <a:gd name="connsiteY151" fmla="*/ 1034700 h 1921832"/>
              <a:gd name="connsiteX152" fmla="*/ 314325 w 1545993"/>
              <a:gd name="connsiteY152" fmla="*/ 1010888 h 1921832"/>
              <a:gd name="connsiteX153" fmla="*/ 300037 w 1545993"/>
              <a:gd name="connsiteY153" fmla="*/ 1015650 h 1921832"/>
              <a:gd name="connsiteX154" fmla="*/ 295275 w 1545993"/>
              <a:gd name="connsiteY154" fmla="*/ 1048988 h 1921832"/>
              <a:gd name="connsiteX155" fmla="*/ 285750 w 1545993"/>
              <a:gd name="connsiteY155" fmla="*/ 1072800 h 1921832"/>
              <a:gd name="connsiteX156" fmla="*/ 295275 w 1545993"/>
              <a:gd name="connsiteY156" fmla="*/ 1096613 h 1921832"/>
              <a:gd name="connsiteX157" fmla="*/ 266700 w 1545993"/>
              <a:gd name="connsiteY157" fmla="*/ 1101375 h 1921832"/>
              <a:gd name="connsiteX158" fmla="*/ 285750 w 1545993"/>
              <a:gd name="connsiteY158" fmla="*/ 1134713 h 1921832"/>
              <a:gd name="connsiteX159" fmla="*/ 280987 w 1545993"/>
              <a:gd name="connsiteY159" fmla="*/ 1172813 h 1921832"/>
              <a:gd name="connsiteX160" fmla="*/ 252412 w 1545993"/>
              <a:gd name="connsiteY160" fmla="*/ 1191863 h 1921832"/>
              <a:gd name="connsiteX161" fmla="*/ 242887 w 1545993"/>
              <a:gd name="connsiteY161" fmla="*/ 1206150 h 1921832"/>
              <a:gd name="connsiteX162" fmla="*/ 219075 w 1545993"/>
              <a:gd name="connsiteY162" fmla="*/ 1210913 h 1921832"/>
              <a:gd name="connsiteX163" fmla="*/ 204787 w 1545993"/>
              <a:gd name="connsiteY163" fmla="*/ 1215675 h 1921832"/>
              <a:gd name="connsiteX164" fmla="*/ 185737 w 1545993"/>
              <a:gd name="connsiteY164" fmla="*/ 1220438 h 1921832"/>
              <a:gd name="connsiteX165" fmla="*/ 152400 w 1545993"/>
              <a:gd name="connsiteY165" fmla="*/ 1215675 h 1921832"/>
              <a:gd name="connsiteX166" fmla="*/ 119062 w 1545993"/>
              <a:gd name="connsiteY166" fmla="*/ 1201388 h 1921832"/>
              <a:gd name="connsiteX167" fmla="*/ 104775 w 1545993"/>
              <a:gd name="connsiteY167" fmla="*/ 1196625 h 1921832"/>
              <a:gd name="connsiteX168" fmla="*/ 90487 w 1545993"/>
              <a:gd name="connsiteY168" fmla="*/ 1182338 h 1921832"/>
              <a:gd name="connsiteX169" fmla="*/ 47625 w 1545993"/>
              <a:gd name="connsiteY169" fmla="*/ 1158525 h 1921832"/>
              <a:gd name="connsiteX170" fmla="*/ 14287 w 1545993"/>
              <a:gd name="connsiteY170" fmla="*/ 1149000 h 1921832"/>
              <a:gd name="connsiteX171" fmla="*/ 0 w 1545993"/>
              <a:gd name="connsiteY171" fmla="*/ 1139475 h 1921832"/>
              <a:gd name="connsiteX172" fmla="*/ 9525 w 1545993"/>
              <a:gd name="connsiteY172" fmla="*/ 1115663 h 1921832"/>
              <a:gd name="connsiteX173" fmla="*/ 38100 w 1545993"/>
              <a:gd name="connsiteY173" fmla="*/ 1077563 h 1921832"/>
              <a:gd name="connsiteX174" fmla="*/ 33337 w 1545993"/>
              <a:gd name="connsiteY174" fmla="*/ 1039463 h 1921832"/>
              <a:gd name="connsiteX175" fmla="*/ 9525 w 1545993"/>
              <a:gd name="connsiteY175" fmla="*/ 1001363 h 1921832"/>
              <a:gd name="connsiteX176" fmla="*/ 9525 w 1545993"/>
              <a:gd name="connsiteY176" fmla="*/ 968025 h 1921832"/>
              <a:gd name="connsiteX177" fmla="*/ 28575 w 1545993"/>
              <a:gd name="connsiteY177" fmla="*/ 953738 h 1921832"/>
              <a:gd name="connsiteX178" fmla="*/ 52387 w 1545993"/>
              <a:gd name="connsiteY178" fmla="*/ 920400 h 1921832"/>
              <a:gd name="connsiteX179" fmla="*/ 47625 w 1545993"/>
              <a:gd name="connsiteY179" fmla="*/ 863250 h 1921832"/>
              <a:gd name="connsiteX180" fmla="*/ 104775 w 1545993"/>
              <a:gd name="connsiteY180" fmla="*/ 815625 h 1921832"/>
              <a:gd name="connsiteX181" fmla="*/ 123825 w 1545993"/>
              <a:gd name="connsiteY181" fmla="*/ 801338 h 1921832"/>
              <a:gd name="connsiteX182" fmla="*/ 142875 w 1545993"/>
              <a:gd name="connsiteY182" fmla="*/ 796575 h 1921832"/>
              <a:gd name="connsiteX183" fmla="*/ 157162 w 1545993"/>
              <a:gd name="connsiteY183" fmla="*/ 791813 h 1921832"/>
              <a:gd name="connsiteX184" fmla="*/ 176212 w 1545993"/>
              <a:gd name="connsiteY184" fmla="*/ 787050 h 1921832"/>
              <a:gd name="connsiteX185" fmla="*/ 266700 w 1545993"/>
              <a:gd name="connsiteY185" fmla="*/ 758475 h 1921832"/>
              <a:gd name="connsiteX186" fmla="*/ 280987 w 1545993"/>
              <a:gd name="connsiteY186" fmla="*/ 744188 h 1921832"/>
              <a:gd name="connsiteX187" fmla="*/ 333375 w 1545993"/>
              <a:gd name="connsiteY187" fmla="*/ 706088 h 1921832"/>
              <a:gd name="connsiteX188" fmla="*/ 423862 w 1545993"/>
              <a:gd name="connsiteY188" fmla="*/ 710850 h 1921832"/>
              <a:gd name="connsiteX189" fmla="*/ 447675 w 1545993"/>
              <a:gd name="connsiteY189" fmla="*/ 715613 h 1921832"/>
              <a:gd name="connsiteX190" fmla="*/ 461962 w 1545993"/>
              <a:gd name="connsiteY190" fmla="*/ 706088 h 1921832"/>
              <a:gd name="connsiteX191" fmla="*/ 495300 w 1545993"/>
              <a:gd name="connsiteY191" fmla="*/ 667988 h 1921832"/>
              <a:gd name="connsiteX192" fmla="*/ 504825 w 1545993"/>
              <a:gd name="connsiteY192" fmla="*/ 644175 h 1921832"/>
              <a:gd name="connsiteX193" fmla="*/ 509587 w 1545993"/>
              <a:gd name="connsiteY193" fmla="*/ 596550 h 1921832"/>
              <a:gd name="connsiteX194" fmla="*/ 533400 w 1545993"/>
              <a:gd name="connsiteY194" fmla="*/ 582263 h 1921832"/>
              <a:gd name="connsiteX195" fmla="*/ 576262 w 1545993"/>
              <a:gd name="connsiteY195" fmla="*/ 563213 h 1921832"/>
              <a:gd name="connsiteX196" fmla="*/ 609600 w 1545993"/>
              <a:gd name="connsiteY196" fmla="*/ 558450 h 1921832"/>
              <a:gd name="connsiteX197" fmla="*/ 628650 w 1545993"/>
              <a:gd name="connsiteY197" fmla="*/ 544163 h 1921832"/>
              <a:gd name="connsiteX198" fmla="*/ 652462 w 1545993"/>
              <a:gd name="connsiteY198" fmla="*/ 529875 h 1921832"/>
              <a:gd name="connsiteX199" fmla="*/ 666750 w 1545993"/>
              <a:gd name="connsiteY199" fmla="*/ 515588 h 1921832"/>
              <a:gd name="connsiteX200" fmla="*/ 695325 w 1545993"/>
              <a:gd name="connsiteY200" fmla="*/ 477488 h 1921832"/>
              <a:gd name="connsiteX201" fmla="*/ 714375 w 1545993"/>
              <a:gd name="connsiteY201" fmla="*/ 444150 h 1921832"/>
              <a:gd name="connsiteX202" fmla="*/ 723900 w 1545993"/>
              <a:gd name="connsiteY202" fmla="*/ 401288 h 1921832"/>
              <a:gd name="connsiteX203" fmla="*/ 733425 w 1545993"/>
              <a:gd name="connsiteY203" fmla="*/ 387000 h 1921832"/>
              <a:gd name="connsiteX204" fmla="*/ 742950 w 1545993"/>
              <a:gd name="connsiteY204" fmla="*/ 286988 h 1921832"/>
              <a:gd name="connsiteX205" fmla="*/ 752475 w 1545993"/>
              <a:gd name="connsiteY205" fmla="*/ 220313 h 1921832"/>
              <a:gd name="connsiteX206" fmla="*/ 785812 w 1545993"/>
              <a:gd name="connsiteY206" fmla="*/ 172688 h 1921832"/>
              <a:gd name="connsiteX207" fmla="*/ 795337 w 1545993"/>
              <a:gd name="connsiteY207" fmla="*/ 158400 h 1921832"/>
              <a:gd name="connsiteX208" fmla="*/ 823912 w 1545993"/>
              <a:gd name="connsiteY208" fmla="*/ 115538 h 1921832"/>
              <a:gd name="connsiteX209" fmla="*/ 838200 w 1545993"/>
              <a:gd name="connsiteY209" fmla="*/ 110775 h 1921832"/>
              <a:gd name="connsiteX210" fmla="*/ 862012 w 1545993"/>
              <a:gd name="connsiteY210" fmla="*/ 120300 h 1921832"/>
              <a:gd name="connsiteX211" fmla="*/ 876300 w 1545993"/>
              <a:gd name="connsiteY211" fmla="*/ 129825 h 1921832"/>
              <a:gd name="connsiteX212" fmla="*/ 895350 w 1545993"/>
              <a:gd name="connsiteY212" fmla="*/ 120300 h 1921832"/>
              <a:gd name="connsiteX213" fmla="*/ 928687 w 1545993"/>
              <a:gd name="connsiteY213" fmla="*/ 82200 h 1921832"/>
              <a:gd name="connsiteX214" fmla="*/ 942975 w 1545993"/>
              <a:gd name="connsiteY214" fmla="*/ 67913 h 1921832"/>
              <a:gd name="connsiteX215" fmla="*/ 952500 w 1545993"/>
              <a:gd name="connsiteY215" fmla="*/ 48863 h 1921832"/>
              <a:gd name="connsiteX216" fmla="*/ 971550 w 1545993"/>
              <a:gd name="connsiteY216" fmla="*/ 10763 h 1921832"/>
              <a:gd name="connsiteX217" fmla="*/ 971550 w 1545993"/>
              <a:gd name="connsiteY217" fmla="*/ 6000 h 1921832"/>
              <a:gd name="connsiteX0" fmla="*/ 971550 w 1545993"/>
              <a:gd name="connsiteY0" fmla="*/ 6000 h 1921832"/>
              <a:gd name="connsiteX1" fmla="*/ 990599 w 1545993"/>
              <a:gd name="connsiteY1" fmla="*/ 86963 h 1921832"/>
              <a:gd name="connsiteX2" fmla="*/ 1023937 w 1545993"/>
              <a:gd name="connsiteY2" fmla="*/ 277463 h 1921832"/>
              <a:gd name="connsiteX3" fmla="*/ 1050131 w 1545993"/>
              <a:gd name="connsiteY3" fmla="*/ 336994 h 1921832"/>
              <a:gd name="connsiteX4" fmla="*/ 1114425 w 1545993"/>
              <a:gd name="connsiteY4" fmla="*/ 437006 h 1921832"/>
              <a:gd name="connsiteX5" fmla="*/ 1195387 w 1545993"/>
              <a:gd name="connsiteY5" fmla="*/ 544163 h 1921832"/>
              <a:gd name="connsiteX6" fmla="*/ 1228725 w 1545993"/>
              <a:gd name="connsiteY6" fmla="*/ 582263 h 1921832"/>
              <a:gd name="connsiteX7" fmla="*/ 1197769 w 1545993"/>
              <a:gd name="connsiteY7" fmla="*/ 660844 h 1921832"/>
              <a:gd name="connsiteX8" fmla="*/ 1240631 w 1545993"/>
              <a:gd name="connsiteY8" fmla="*/ 715613 h 1921832"/>
              <a:gd name="connsiteX9" fmla="*/ 1195387 w 1545993"/>
              <a:gd name="connsiteY9" fmla="*/ 787050 h 1921832"/>
              <a:gd name="connsiteX10" fmla="*/ 1190625 w 1545993"/>
              <a:gd name="connsiteY10" fmla="*/ 827531 h 1921832"/>
              <a:gd name="connsiteX11" fmla="*/ 1190625 w 1545993"/>
              <a:gd name="connsiteY11" fmla="*/ 844200 h 1921832"/>
              <a:gd name="connsiteX12" fmla="*/ 1228725 w 1545993"/>
              <a:gd name="connsiteY12" fmla="*/ 877538 h 1921832"/>
              <a:gd name="connsiteX13" fmla="*/ 1233487 w 1545993"/>
              <a:gd name="connsiteY13" fmla="*/ 1001363 h 1921832"/>
              <a:gd name="connsiteX14" fmla="*/ 1223962 w 1545993"/>
              <a:gd name="connsiteY14" fmla="*/ 1020413 h 1921832"/>
              <a:gd name="connsiteX15" fmla="*/ 1214437 w 1545993"/>
              <a:gd name="connsiteY15" fmla="*/ 1058513 h 1921832"/>
              <a:gd name="connsiteX16" fmla="*/ 1204912 w 1545993"/>
              <a:gd name="connsiteY16" fmla="*/ 1191863 h 1921832"/>
              <a:gd name="connsiteX17" fmla="*/ 1214437 w 1545993"/>
              <a:gd name="connsiteY17" fmla="*/ 1244250 h 1921832"/>
              <a:gd name="connsiteX18" fmla="*/ 1238250 w 1545993"/>
              <a:gd name="connsiteY18" fmla="*/ 1249013 h 1921832"/>
              <a:gd name="connsiteX19" fmla="*/ 1257300 w 1545993"/>
              <a:gd name="connsiteY19" fmla="*/ 1258538 h 1921832"/>
              <a:gd name="connsiteX20" fmla="*/ 1281112 w 1545993"/>
              <a:gd name="connsiteY20" fmla="*/ 1272825 h 1921832"/>
              <a:gd name="connsiteX21" fmla="*/ 1295400 w 1545993"/>
              <a:gd name="connsiteY21" fmla="*/ 1282350 h 1921832"/>
              <a:gd name="connsiteX22" fmla="*/ 1309687 w 1545993"/>
              <a:gd name="connsiteY22" fmla="*/ 1287113 h 1921832"/>
              <a:gd name="connsiteX23" fmla="*/ 1347787 w 1545993"/>
              <a:gd name="connsiteY23" fmla="*/ 1339500 h 1921832"/>
              <a:gd name="connsiteX24" fmla="*/ 1352550 w 1545993"/>
              <a:gd name="connsiteY24" fmla="*/ 1377600 h 1921832"/>
              <a:gd name="connsiteX25" fmla="*/ 1366837 w 1545993"/>
              <a:gd name="connsiteY25" fmla="*/ 1610963 h 1921832"/>
              <a:gd name="connsiteX26" fmla="*/ 1390650 w 1545993"/>
              <a:gd name="connsiteY26" fmla="*/ 1596675 h 1921832"/>
              <a:gd name="connsiteX27" fmla="*/ 1414462 w 1545993"/>
              <a:gd name="connsiteY27" fmla="*/ 1591913 h 1921832"/>
              <a:gd name="connsiteX28" fmla="*/ 1447800 w 1545993"/>
              <a:gd name="connsiteY28" fmla="*/ 1568100 h 1921832"/>
              <a:gd name="connsiteX29" fmla="*/ 1476375 w 1545993"/>
              <a:gd name="connsiteY29" fmla="*/ 1558575 h 1921832"/>
              <a:gd name="connsiteX30" fmla="*/ 1543050 w 1545993"/>
              <a:gd name="connsiteY30" fmla="*/ 1563338 h 1921832"/>
              <a:gd name="connsiteX31" fmla="*/ 1528762 w 1545993"/>
              <a:gd name="connsiteY31" fmla="*/ 1596675 h 1921832"/>
              <a:gd name="connsiteX32" fmla="*/ 1509712 w 1545993"/>
              <a:gd name="connsiteY32" fmla="*/ 1610963 h 1921832"/>
              <a:gd name="connsiteX33" fmla="*/ 1495425 w 1545993"/>
              <a:gd name="connsiteY33" fmla="*/ 1625250 h 1921832"/>
              <a:gd name="connsiteX34" fmla="*/ 1485900 w 1545993"/>
              <a:gd name="connsiteY34" fmla="*/ 1653825 h 1921832"/>
              <a:gd name="connsiteX35" fmla="*/ 1476375 w 1545993"/>
              <a:gd name="connsiteY35" fmla="*/ 1734788 h 1921832"/>
              <a:gd name="connsiteX36" fmla="*/ 1471612 w 1545993"/>
              <a:gd name="connsiteY36" fmla="*/ 1753838 h 1921832"/>
              <a:gd name="connsiteX37" fmla="*/ 1466850 w 1545993"/>
              <a:gd name="connsiteY37" fmla="*/ 1777650 h 1921832"/>
              <a:gd name="connsiteX38" fmla="*/ 1471612 w 1545993"/>
              <a:gd name="connsiteY38" fmla="*/ 1834800 h 1921832"/>
              <a:gd name="connsiteX39" fmla="*/ 1476375 w 1545993"/>
              <a:gd name="connsiteY39" fmla="*/ 1853850 h 1921832"/>
              <a:gd name="connsiteX40" fmla="*/ 1504950 w 1545993"/>
              <a:gd name="connsiteY40" fmla="*/ 1882425 h 1921832"/>
              <a:gd name="connsiteX41" fmla="*/ 1528762 w 1545993"/>
              <a:gd name="connsiteY41" fmla="*/ 1896713 h 1921832"/>
              <a:gd name="connsiteX42" fmla="*/ 1543050 w 1545993"/>
              <a:gd name="connsiteY42" fmla="*/ 1911000 h 1921832"/>
              <a:gd name="connsiteX43" fmla="*/ 1466850 w 1545993"/>
              <a:gd name="connsiteY43" fmla="*/ 1915763 h 1921832"/>
              <a:gd name="connsiteX44" fmla="*/ 1385887 w 1545993"/>
              <a:gd name="connsiteY44" fmla="*/ 1901475 h 1921832"/>
              <a:gd name="connsiteX45" fmla="*/ 1347787 w 1545993"/>
              <a:gd name="connsiteY45" fmla="*/ 1891950 h 1921832"/>
              <a:gd name="connsiteX46" fmla="*/ 1314450 w 1545993"/>
              <a:gd name="connsiteY46" fmla="*/ 1882425 h 1921832"/>
              <a:gd name="connsiteX47" fmla="*/ 1266825 w 1545993"/>
              <a:gd name="connsiteY47" fmla="*/ 1872900 h 1921832"/>
              <a:gd name="connsiteX48" fmla="*/ 1200150 w 1545993"/>
              <a:gd name="connsiteY48" fmla="*/ 1853850 h 1921832"/>
              <a:gd name="connsiteX49" fmla="*/ 1185862 w 1545993"/>
              <a:gd name="connsiteY49" fmla="*/ 1844325 h 1921832"/>
              <a:gd name="connsiteX50" fmla="*/ 1147762 w 1545993"/>
              <a:gd name="connsiteY50" fmla="*/ 1834800 h 1921832"/>
              <a:gd name="connsiteX51" fmla="*/ 1095375 w 1545993"/>
              <a:gd name="connsiteY51" fmla="*/ 1820513 h 1921832"/>
              <a:gd name="connsiteX52" fmla="*/ 1047750 w 1545993"/>
              <a:gd name="connsiteY52" fmla="*/ 1801463 h 1921832"/>
              <a:gd name="connsiteX53" fmla="*/ 1023937 w 1545993"/>
              <a:gd name="connsiteY53" fmla="*/ 1791938 h 1921832"/>
              <a:gd name="connsiteX54" fmla="*/ 981075 w 1545993"/>
              <a:gd name="connsiteY54" fmla="*/ 1787175 h 1921832"/>
              <a:gd name="connsiteX55" fmla="*/ 957262 w 1545993"/>
              <a:gd name="connsiteY55" fmla="*/ 1782413 h 1921832"/>
              <a:gd name="connsiteX56" fmla="*/ 866775 w 1545993"/>
              <a:gd name="connsiteY56" fmla="*/ 1772888 h 1921832"/>
              <a:gd name="connsiteX57" fmla="*/ 790575 w 1545993"/>
              <a:gd name="connsiteY57" fmla="*/ 1763363 h 1921832"/>
              <a:gd name="connsiteX58" fmla="*/ 766762 w 1545993"/>
              <a:gd name="connsiteY58" fmla="*/ 1758600 h 1921832"/>
              <a:gd name="connsiteX59" fmla="*/ 733425 w 1545993"/>
              <a:gd name="connsiteY59" fmla="*/ 1753838 h 1921832"/>
              <a:gd name="connsiteX60" fmla="*/ 552450 w 1545993"/>
              <a:gd name="connsiteY60" fmla="*/ 1739550 h 1921832"/>
              <a:gd name="connsiteX61" fmla="*/ 576262 w 1545993"/>
              <a:gd name="connsiteY61" fmla="*/ 1710975 h 1921832"/>
              <a:gd name="connsiteX62" fmla="*/ 590550 w 1545993"/>
              <a:gd name="connsiteY62" fmla="*/ 1701450 h 1921832"/>
              <a:gd name="connsiteX63" fmla="*/ 600075 w 1545993"/>
              <a:gd name="connsiteY63" fmla="*/ 1682400 h 1921832"/>
              <a:gd name="connsiteX64" fmla="*/ 604837 w 1545993"/>
              <a:gd name="connsiteY64" fmla="*/ 1658588 h 1921832"/>
              <a:gd name="connsiteX65" fmla="*/ 628650 w 1545993"/>
              <a:gd name="connsiteY65" fmla="*/ 1653825 h 1921832"/>
              <a:gd name="connsiteX66" fmla="*/ 671512 w 1545993"/>
              <a:gd name="connsiteY66" fmla="*/ 1658588 h 1921832"/>
              <a:gd name="connsiteX67" fmla="*/ 690562 w 1545993"/>
              <a:gd name="connsiteY67" fmla="*/ 1663350 h 1921832"/>
              <a:gd name="connsiteX68" fmla="*/ 723900 w 1545993"/>
              <a:gd name="connsiteY68" fmla="*/ 1668113 h 1921832"/>
              <a:gd name="connsiteX69" fmla="*/ 766762 w 1545993"/>
              <a:gd name="connsiteY69" fmla="*/ 1663350 h 1921832"/>
              <a:gd name="connsiteX70" fmla="*/ 752475 w 1545993"/>
              <a:gd name="connsiteY70" fmla="*/ 1649063 h 1921832"/>
              <a:gd name="connsiteX71" fmla="*/ 700087 w 1545993"/>
              <a:gd name="connsiteY71" fmla="*/ 1634775 h 1921832"/>
              <a:gd name="connsiteX72" fmla="*/ 681037 w 1545993"/>
              <a:gd name="connsiteY72" fmla="*/ 1625250 h 1921832"/>
              <a:gd name="connsiteX73" fmla="*/ 657225 w 1545993"/>
              <a:gd name="connsiteY73" fmla="*/ 1615725 h 1921832"/>
              <a:gd name="connsiteX74" fmla="*/ 614362 w 1545993"/>
              <a:gd name="connsiteY74" fmla="*/ 1582388 h 1921832"/>
              <a:gd name="connsiteX75" fmla="*/ 604837 w 1545993"/>
              <a:gd name="connsiteY75" fmla="*/ 1568100 h 1921832"/>
              <a:gd name="connsiteX76" fmla="*/ 609600 w 1545993"/>
              <a:gd name="connsiteY76" fmla="*/ 1530000 h 1921832"/>
              <a:gd name="connsiteX77" fmla="*/ 666750 w 1545993"/>
              <a:gd name="connsiteY77" fmla="*/ 1525238 h 1921832"/>
              <a:gd name="connsiteX78" fmla="*/ 633412 w 1545993"/>
              <a:gd name="connsiteY78" fmla="*/ 1491900 h 1921832"/>
              <a:gd name="connsiteX79" fmla="*/ 671512 w 1545993"/>
              <a:gd name="connsiteY79" fmla="*/ 1472850 h 1921832"/>
              <a:gd name="connsiteX80" fmla="*/ 690562 w 1545993"/>
              <a:gd name="connsiteY80" fmla="*/ 1468088 h 1921832"/>
              <a:gd name="connsiteX81" fmla="*/ 728662 w 1545993"/>
              <a:gd name="connsiteY81" fmla="*/ 1444275 h 1921832"/>
              <a:gd name="connsiteX82" fmla="*/ 738187 w 1545993"/>
              <a:gd name="connsiteY82" fmla="*/ 1429988 h 1921832"/>
              <a:gd name="connsiteX83" fmla="*/ 742950 w 1545993"/>
              <a:gd name="connsiteY83" fmla="*/ 1410938 h 1921832"/>
              <a:gd name="connsiteX84" fmla="*/ 728662 w 1545993"/>
              <a:gd name="connsiteY84" fmla="*/ 1368075 h 1921832"/>
              <a:gd name="connsiteX85" fmla="*/ 742950 w 1545993"/>
              <a:gd name="connsiteY85" fmla="*/ 1349025 h 1921832"/>
              <a:gd name="connsiteX86" fmla="*/ 762000 w 1545993"/>
              <a:gd name="connsiteY86" fmla="*/ 1339500 h 1921832"/>
              <a:gd name="connsiteX87" fmla="*/ 795337 w 1545993"/>
              <a:gd name="connsiteY87" fmla="*/ 1310925 h 1921832"/>
              <a:gd name="connsiteX88" fmla="*/ 795337 w 1545993"/>
              <a:gd name="connsiteY88" fmla="*/ 1277588 h 1921832"/>
              <a:gd name="connsiteX89" fmla="*/ 766762 w 1545993"/>
              <a:gd name="connsiteY89" fmla="*/ 1272825 h 1921832"/>
              <a:gd name="connsiteX90" fmla="*/ 695325 w 1545993"/>
              <a:gd name="connsiteY90" fmla="*/ 1291875 h 1921832"/>
              <a:gd name="connsiteX91" fmla="*/ 671512 w 1545993"/>
              <a:gd name="connsiteY91" fmla="*/ 1339500 h 1921832"/>
              <a:gd name="connsiteX92" fmla="*/ 666750 w 1545993"/>
              <a:gd name="connsiteY92" fmla="*/ 1363313 h 1921832"/>
              <a:gd name="connsiteX93" fmla="*/ 657225 w 1545993"/>
              <a:gd name="connsiteY93" fmla="*/ 1382363 h 1921832"/>
              <a:gd name="connsiteX94" fmla="*/ 652462 w 1545993"/>
              <a:gd name="connsiteY94" fmla="*/ 1396650 h 1921832"/>
              <a:gd name="connsiteX95" fmla="*/ 647700 w 1545993"/>
              <a:gd name="connsiteY95" fmla="*/ 1425225 h 1921832"/>
              <a:gd name="connsiteX96" fmla="*/ 614362 w 1545993"/>
              <a:gd name="connsiteY96" fmla="*/ 1396650 h 1921832"/>
              <a:gd name="connsiteX97" fmla="*/ 595312 w 1545993"/>
              <a:gd name="connsiteY97" fmla="*/ 1406175 h 1921832"/>
              <a:gd name="connsiteX98" fmla="*/ 581025 w 1545993"/>
              <a:gd name="connsiteY98" fmla="*/ 1434750 h 1921832"/>
              <a:gd name="connsiteX99" fmla="*/ 557212 w 1545993"/>
              <a:gd name="connsiteY99" fmla="*/ 1525238 h 1921832"/>
              <a:gd name="connsiteX100" fmla="*/ 542925 w 1545993"/>
              <a:gd name="connsiteY100" fmla="*/ 1530000 h 1921832"/>
              <a:gd name="connsiteX101" fmla="*/ 514350 w 1545993"/>
              <a:gd name="connsiteY101" fmla="*/ 1544288 h 1921832"/>
              <a:gd name="connsiteX102" fmla="*/ 500062 w 1545993"/>
              <a:gd name="connsiteY102" fmla="*/ 1553813 h 1921832"/>
              <a:gd name="connsiteX103" fmla="*/ 476250 w 1545993"/>
              <a:gd name="connsiteY103" fmla="*/ 1558575 h 1921832"/>
              <a:gd name="connsiteX104" fmla="*/ 476250 w 1545993"/>
              <a:gd name="connsiteY104" fmla="*/ 1510950 h 1921832"/>
              <a:gd name="connsiteX105" fmla="*/ 509587 w 1545993"/>
              <a:gd name="connsiteY105" fmla="*/ 1453800 h 1921832"/>
              <a:gd name="connsiteX106" fmla="*/ 523875 w 1545993"/>
              <a:gd name="connsiteY106" fmla="*/ 1420463 h 1921832"/>
              <a:gd name="connsiteX107" fmla="*/ 533400 w 1545993"/>
              <a:gd name="connsiteY107" fmla="*/ 1391888 h 1921832"/>
              <a:gd name="connsiteX108" fmla="*/ 538162 w 1545993"/>
              <a:gd name="connsiteY108" fmla="*/ 1368075 h 1921832"/>
              <a:gd name="connsiteX109" fmla="*/ 547687 w 1545993"/>
              <a:gd name="connsiteY109" fmla="*/ 1334738 h 1921832"/>
              <a:gd name="connsiteX110" fmla="*/ 557212 w 1545993"/>
              <a:gd name="connsiteY110" fmla="*/ 1272825 h 1921832"/>
              <a:gd name="connsiteX111" fmla="*/ 571500 w 1545993"/>
              <a:gd name="connsiteY111" fmla="*/ 1258538 h 1921832"/>
              <a:gd name="connsiteX112" fmla="*/ 600075 w 1545993"/>
              <a:gd name="connsiteY112" fmla="*/ 1234725 h 1921832"/>
              <a:gd name="connsiteX113" fmla="*/ 671512 w 1545993"/>
              <a:gd name="connsiteY113" fmla="*/ 1239488 h 1921832"/>
              <a:gd name="connsiteX114" fmla="*/ 657225 w 1545993"/>
              <a:gd name="connsiteY114" fmla="*/ 1225200 h 1921832"/>
              <a:gd name="connsiteX115" fmla="*/ 623887 w 1545993"/>
              <a:gd name="connsiteY115" fmla="*/ 1215675 h 1921832"/>
              <a:gd name="connsiteX116" fmla="*/ 600075 w 1545993"/>
              <a:gd name="connsiteY116" fmla="*/ 1182338 h 1921832"/>
              <a:gd name="connsiteX117" fmla="*/ 609600 w 1545993"/>
              <a:gd name="connsiteY117" fmla="*/ 1168050 h 1921832"/>
              <a:gd name="connsiteX118" fmla="*/ 642937 w 1545993"/>
              <a:gd name="connsiteY118" fmla="*/ 1177575 h 1921832"/>
              <a:gd name="connsiteX119" fmla="*/ 657225 w 1545993"/>
              <a:gd name="connsiteY119" fmla="*/ 1187100 h 1921832"/>
              <a:gd name="connsiteX120" fmla="*/ 690562 w 1545993"/>
              <a:gd name="connsiteY120" fmla="*/ 1144238 h 1921832"/>
              <a:gd name="connsiteX121" fmla="*/ 714375 w 1545993"/>
              <a:gd name="connsiteY121" fmla="*/ 1129950 h 1921832"/>
              <a:gd name="connsiteX122" fmla="*/ 733425 w 1545993"/>
              <a:gd name="connsiteY122" fmla="*/ 1120425 h 1921832"/>
              <a:gd name="connsiteX123" fmla="*/ 738187 w 1545993"/>
              <a:gd name="connsiteY123" fmla="*/ 1101375 h 1921832"/>
              <a:gd name="connsiteX124" fmla="*/ 752475 w 1545993"/>
              <a:gd name="connsiteY124" fmla="*/ 1087088 h 1921832"/>
              <a:gd name="connsiteX125" fmla="*/ 733425 w 1545993"/>
              <a:gd name="connsiteY125" fmla="*/ 1072800 h 1921832"/>
              <a:gd name="connsiteX126" fmla="*/ 685800 w 1545993"/>
              <a:gd name="connsiteY126" fmla="*/ 1053750 h 1921832"/>
              <a:gd name="connsiteX127" fmla="*/ 671512 w 1545993"/>
              <a:gd name="connsiteY127" fmla="*/ 1039463 h 1921832"/>
              <a:gd name="connsiteX128" fmla="*/ 628650 w 1545993"/>
              <a:gd name="connsiteY128" fmla="*/ 1044225 h 1921832"/>
              <a:gd name="connsiteX129" fmla="*/ 600075 w 1545993"/>
              <a:gd name="connsiteY129" fmla="*/ 1087088 h 1921832"/>
              <a:gd name="connsiteX130" fmla="*/ 590550 w 1545993"/>
              <a:gd name="connsiteY130" fmla="*/ 1134713 h 1921832"/>
              <a:gd name="connsiteX131" fmla="*/ 571500 w 1545993"/>
              <a:gd name="connsiteY131" fmla="*/ 1129950 h 1921832"/>
              <a:gd name="connsiteX132" fmla="*/ 538162 w 1545993"/>
              <a:gd name="connsiteY132" fmla="*/ 1106138 h 1921832"/>
              <a:gd name="connsiteX133" fmla="*/ 514350 w 1545993"/>
              <a:gd name="connsiteY133" fmla="*/ 1115663 h 1921832"/>
              <a:gd name="connsiteX134" fmla="*/ 509587 w 1545993"/>
              <a:gd name="connsiteY134" fmla="*/ 1129950 h 1921832"/>
              <a:gd name="connsiteX135" fmla="*/ 490537 w 1545993"/>
              <a:gd name="connsiteY135" fmla="*/ 1134713 h 1921832"/>
              <a:gd name="connsiteX136" fmla="*/ 457200 w 1545993"/>
              <a:gd name="connsiteY136" fmla="*/ 1139475 h 1921832"/>
              <a:gd name="connsiteX137" fmla="*/ 438150 w 1545993"/>
              <a:gd name="connsiteY137" fmla="*/ 1149000 h 1921832"/>
              <a:gd name="connsiteX138" fmla="*/ 404812 w 1545993"/>
              <a:gd name="connsiteY138" fmla="*/ 1187100 h 1921832"/>
              <a:gd name="connsiteX139" fmla="*/ 400050 w 1545993"/>
              <a:gd name="connsiteY139" fmla="*/ 1201388 h 1921832"/>
              <a:gd name="connsiteX140" fmla="*/ 376237 w 1545993"/>
              <a:gd name="connsiteY140" fmla="*/ 1239488 h 1921832"/>
              <a:gd name="connsiteX141" fmla="*/ 357187 w 1545993"/>
              <a:gd name="connsiteY141" fmla="*/ 1244250 h 1921832"/>
              <a:gd name="connsiteX142" fmla="*/ 342900 w 1545993"/>
              <a:gd name="connsiteY142" fmla="*/ 1239488 h 1921832"/>
              <a:gd name="connsiteX143" fmla="*/ 309562 w 1545993"/>
              <a:gd name="connsiteY143" fmla="*/ 1220438 h 1921832"/>
              <a:gd name="connsiteX144" fmla="*/ 314325 w 1545993"/>
              <a:gd name="connsiteY144" fmla="*/ 1187100 h 1921832"/>
              <a:gd name="connsiteX145" fmla="*/ 347662 w 1545993"/>
              <a:gd name="connsiteY145" fmla="*/ 1163288 h 1921832"/>
              <a:gd name="connsiteX146" fmla="*/ 366712 w 1545993"/>
              <a:gd name="connsiteY146" fmla="*/ 1139475 h 1921832"/>
              <a:gd name="connsiteX147" fmla="*/ 381000 w 1545993"/>
              <a:gd name="connsiteY147" fmla="*/ 1106138 h 1921832"/>
              <a:gd name="connsiteX148" fmla="*/ 390525 w 1545993"/>
              <a:gd name="connsiteY148" fmla="*/ 1091850 h 1921832"/>
              <a:gd name="connsiteX149" fmla="*/ 404812 w 1545993"/>
              <a:gd name="connsiteY149" fmla="*/ 1082325 h 1921832"/>
              <a:gd name="connsiteX150" fmla="*/ 409575 w 1545993"/>
              <a:gd name="connsiteY150" fmla="*/ 1068038 h 1921832"/>
              <a:gd name="connsiteX151" fmla="*/ 347662 w 1545993"/>
              <a:gd name="connsiteY151" fmla="*/ 1048988 h 1921832"/>
              <a:gd name="connsiteX152" fmla="*/ 333375 w 1545993"/>
              <a:gd name="connsiteY152" fmla="*/ 1034700 h 1921832"/>
              <a:gd name="connsiteX153" fmla="*/ 314325 w 1545993"/>
              <a:gd name="connsiteY153" fmla="*/ 1010888 h 1921832"/>
              <a:gd name="connsiteX154" fmla="*/ 300037 w 1545993"/>
              <a:gd name="connsiteY154" fmla="*/ 1015650 h 1921832"/>
              <a:gd name="connsiteX155" fmla="*/ 295275 w 1545993"/>
              <a:gd name="connsiteY155" fmla="*/ 1048988 h 1921832"/>
              <a:gd name="connsiteX156" fmla="*/ 285750 w 1545993"/>
              <a:gd name="connsiteY156" fmla="*/ 1072800 h 1921832"/>
              <a:gd name="connsiteX157" fmla="*/ 295275 w 1545993"/>
              <a:gd name="connsiteY157" fmla="*/ 1096613 h 1921832"/>
              <a:gd name="connsiteX158" fmla="*/ 266700 w 1545993"/>
              <a:gd name="connsiteY158" fmla="*/ 1101375 h 1921832"/>
              <a:gd name="connsiteX159" fmla="*/ 285750 w 1545993"/>
              <a:gd name="connsiteY159" fmla="*/ 1134713 h 1921832"/>
              <a:gd name="connsiteX160" fmla="*/ 280987 w 1545993"/>
              <a:gd name="connsiteY160" fmla="*/ 1172813 h 1921832"/>
              <a:gd name="connsiteX161" fmla="*/ 252412 w 1545993"/>
              <a:gd name="connsiteY161" fmla="*/ 1191863 h 1921832"/>
              <a:gd name="connsiteX162" fmla="*/ 242887 w 1545993"/>
              <a:gd name="connsiteY162" fmla="*/ 1206150 h 1921832"/>
              <a:gd name="connsiteX163" fmla="*/ 219075 w 1545993"/>
              <a:gd name="connsiteY163" fmla="*/ 1210913 h 1921832"/>
              <a:gd name="connsiteX164" fmla="*/ 204787 w 1545993"/>
              <a:gd name="connsiteY164" fmla="*/ 1215675 h 1921832"/>
              <a:gd name="connsiteX165" fmla="*/ 185737 w 1545993"/>
              <a:gd name="connsiteY165" fmla="*/ 1220438 h 1921832"/>
              <a:gd name="connsiteX166" fmla="*/ 152400 w 1545993"/>
              <a:gd name="connsiteY166" fmla="*/ 1215675 h 1921832"/>
              <a:gd name="connsiteX167" fmla="*/ 119062 w 1545993"/>
              <a:gd name="connsiteY167" fmla="*/ 1201388 h 1921832"/>
              <a:gd name="connsiteX168" fmla="*/ 104775 w 1545993"/>
              <a:gd name="connsiteY168" fmla="*/ 1196625 h 1921832"/>
              <a:gd name="connsiteX169" fmla="*/ 90487 w 1545993"/>
              <a:gd name="connsiteY169" fmla="*/ 1182338 h 1921832"/>
              <a:gd name="connsiteX170" fmla="*/ 47625 w 1545993"/>
              <a:gd name="connsiteY170" fmla="*/ 1158525 h 1921832"/>
              <a:gd name="connsiteX171" fmla="*/ 14287 w 1545993"/>
              <a:gd name="connsiteY171" fmla="*/ 1149000 h 1921832"/>
              <a:gd name="connsiteX172" fmla="*/ 0 w 1545993"/>
              <a:gd name="connsiteY172" fmla="*/ 1139475 h 1921832"/>
              <a:gd name="connsiteX173" fmla="*/ 9525 w 1545993"/>
              <a:gd name="connsiteY173" fmla="*/ 1115663 h 1921832"/>
              <a:gd name="connsiteX174" fmla="*/ 38100 w 1545993"/>
              <a:gd name="connsiteY174" fmla="*/ 1077563 h 1921832"/>
              <a:gd name="connsiteX175" fmla="*/ 33337 w 1545993"/>
              <a:gd name="connsiteY175" fmla="*/ 1039463 h 1921832"/>
              <a:gd name="connsiteX176" fmla="*/ 9525 w 1545993"/>
              <a:gd name="connsiteY176" fmla="*/ 1001363 h 1921832"/>
              <a:gd name="connsiteX177" fmla="*/ 9525 w 1545993"/>
              <a:gd name="connsiteY177" fmla="*/ 968025 h 1921832"/>
              <a:gd name="connsiteX178" fmla="*/ 28575 w 1545993"/>
              <a:gd name="connsiteY178" fmla="*/ 953738 h 1921832"/>
              <a:gd name="connsiteX179" fmla="*/ 52387 w 1545993"/>
              <a:gd name="connsiteY179" fmla="*/ 920400 h 1921832"/>
              <a:gd name="connsiteX180" fmla="*/ 47625 w 1545993"/>
              <a:gd name="connsiteY180" fmla="*/ 863250 h 1921832"/>
              <a:gd name="connsiteX181" fmla="*/ 104775 w 1545993"/>
              <a:gd name="connsiteY181" fmla="*/ 815625 h 1921832"/>
              <a:gd name="connsiteX182" fmla="*/ 123825 w 1545993"/>
              <a:gd name="connsiteY182" fmla="*/ 801338 h 1921832"/>
              <a:gd name="connsiteX183" fmla="*/ 142875 w 1545993"/>
              <a:gd name="connsiteY183" fmla="*/ 796575 h 1921832"/>
              <a:gd name="connsiteX184" fmla="*/ 157162 w 1545993"/>
              <a:gd name="connsiteY184" fmla="*/ 791813 h 1921832"/>
              <a:gd name="connsiteX185" fmla="*/ 176212 w 1545993"/>
              <a:gd name="connsiteY185" fmla="*/ 787050 h 1921832"/>
              <a:gd name="connsiteX186" fmla="*/ 266700 w 1545993"/>
              <a:gd name="connsiteY186" fmla="*/ 758475 h 1921832"/>
              <a:gd name="connsiteX187" fmla="*/ 280987 w 1545993"/>
              <a:gd name="connsiteY187" fmla="*/ 744188 h 1921832"/>
              <a:gd name="connsiteX188" fmla="*/ 333375 w 1545993"/>
              <a:gd name="connsiteY188" fmla="*/ 706088 h 1921832"/>
              <a:gd name="connsiteX189" fmla="*/ 423862 w 1545993"/>
              <a:gd name="connsiteY189" fmla="*/ 710850 h 1921832"/>
              <a:gd name="connsiteX190" fmla="*/ 447675 w 1545993"/>
              <a:gd name="connsiteY190" fmla="*/ 715613 h 1921832"/>
              <a:gd name="connsiteX191" fmla="*/ 461962 w 1545993"/>
              <a:gd name="connsiteY191" fmla="*/ 706088 h 1921832"/>
              <a:gd name="connsiteX192" fmla="*/ 495300 w 1545993"/>
              <a:gd name="connsiteY192" fmla="*/ 667988 h 1921832"/>
              <a:gd name="connsiteX193" fmla="*/ 504825 w 1545993"/>
              <a:gd name="connsiteY193" fmla="*/ 644175 h 1921832"/>
              <a:gd name="connsiteX194" fmla="*/ 509587 w 1545993"/>
              <a:gd name="connsiteY194" fmla="*/ 596550 h 1921832"/>
              <a:gd name="connsiteX195" fmla="*/ 533400 w 1545993"/>
              <a:gd name="connsiteY195" fmla="*/ 582263 h 1921832"/>
              <a:gd name="connsiteX196" fmla="*/ 576262 w 1545993"/>
              <a:gd name="connsiteY196" fmla="*/ 563213 h 1921832"/>
              <a:gd name="connsiteX197" fmla="*/ 609600 w 1545993"/>
              <a:gd name="connsiteY197" fmla="*/ 558450 h 1921832"/>
              <a:gd name="connsiteX198" fmla="*/ 628650 w 1545993"/>
              <a:gd name="connsiteY198" fmla="*/ 544163 h 1921832"/>
              <a:gd name="connsiteX199" fmla="*/ 652462 w 1545993"/>
              <a:gd name="connsiteY199" fmla="*/ 529875 h 1921832"/>
              <a:gd name="connsiteX200" fmla="*/ 666750 w 1545993"/>
              <a:gd name="connsiteY200" fmla="*/ 515588 h 1921832"/>
              <a:gd name="connsiteX201" fmla="*/ 695325 w 1545993"/>
              <a:gd name="connsiteY201" fmla="*/ 477488 h 1921832"/>
              <a:gd name="connsiteX202" fmla="*/ 714375 w 1545993"/>
              <a:gd name="connsiteY202" fmla="*/ 444150 h 1921832"/>
              <a:gd name="connsiteX203" fmla="*/ 723900 w 1545993"/>
              <a:gd name="connsiteY203" fmla="*/ 401288 h 1921832"/>
              <a:gd name="connsiteX204" fmla="*/ 733425 w 1545993"/>
              <a:gd name="connsiteY204" fmla="*/ 387000 h 1921832"/>
              <a:gd name="connsiteX205" fmla="*/ 742950 w 1545993"/>
              <a:gd name="connsiteY205" fmla="*/ 286988 h 1921832"/>
              <a:gd name="connsiteX206" fmla="*/ 752475 w 1545993"/>
              <a:gd name="connsiteY206" fmla="*/ 220313 h 1921832"/>
              <a:gd name="connsiteX207" fmla="*/ 785812 w 1545993"/>
              <a:gd name="connsiteY207" fmla="*/ 172688 h 1921832"/>
              <a:gd name="connsiteX208" fmla="*/ 795337 w 1545993"/>
              <a:gd name="connsiteY208" fmla="*/ 158400 h 1921832"/>
              <a:gd name="connsiteX209" fmla="*/ 823912 w 1545993"/>
              <a:gd name="connsiteY209" fmla="*/ 115538 h 1921832"/>
              <a:gd name="connsiteX210" fmla="*/ 838200 w 1545993"/>
              <a:gd name="connsiteY210" fmla="*/ 110775 h 1921832"/>
              <a:gd name="connsiteX211" fmla="*/ 862012 w 1545993"/>
              <a:gd name="connsiteY211" fmla="*/ 120300 h 1921832"/>
              <a:gd name="connsiteX212" fmla="*/ 876300 w 1545993"/>
              <a:gd name="connsiteY212" fmla="*/ 129825 h 1921832"/>
              <a:gd name="connsiteX213" fmla="*/ 895350 w 1545993"/>
              <a:gd name="connsiteY213" fmla="*/ 120300 h 1921832"/>
              <a:gd name="connsiteX214" fmla="*/ 928687 w 1545993"/>
              <a:gd name="connsiteY214" fmla="*/ 82200 h 1921832"/>
              <a:gd name="connsiteX215" fmla="*/ 942975 w 1545993"/>
              <a:gd name="connsiteY215" fmla="*/ 67913 h 1921832"/>
              <a:gd name="connsiteX216" fmla="*/ 952500 w 1545993"/>
              <a:gd name="connsiteY216" fmla="*/ 48863 h 1921832"/>
              <a:gd name="connsiteX217" fmla="*/ 971550 w 1545993"/>
              <a:gd name="connsiteY217" fmla="*/ 10763 h 1921832"/>
              <a:gd name="connsiteX218" fmla="*/ 971550 w 1545993"/>
              <a:gd name="connsiteY218" fmla="*/ 6000 h 1921832"/>
              <a:gd name="connsiteX0" fmla="*/ 971550 w 1545993"/>
              <a:gd name="connsiteY0" fmla="*/ 6000 h 1921832"/>
              <a:gd name="connsiteX1" fmla="*/ 990599 w 1545993"/>
              <a:gd name="connsiteY1" fmla="*/ 86963 h 1921832"/>
              <a:gd name="connsiteX2" fmla="*/ 1023937 w 1545993"/>
              <a:gd name="connsiteY2" fmla="*/ 277463 h 1921832"/>
              <a:gd name="connsiteX3" fmla="*/ 1050131 w 1545993"/>
              <a:gd name="connsiteY3" fmla="*/ 336994 h 1921832"/>
              <a:gd name="connsiteX4" fmla="*/ 1114425 w 1545993"/>
              <a:gd name="connsiteY4" fmla="*/ 437006 h 1921832"/>
              <a:gd name="connsiteX5" fmla="*/ 1195387 w 1545993"/>
              <a:gd name="connsiteY5" fmla="*/ 544163 h 1921832"/>
              <a:gd name="connsiteX6" fmla="*/ 1228725 w 1545993"/>
              <a:gd name="connsiteY6" fmla="*/ 582263 h 1921832"/>
              <a:gd name="connsiteX7" fmla="*/ 1197769 w 1545993"/>
              <a:gd name="connsiteY7" fmla="*/ 660844 h 1921832"/>
              <a:gd name="connsiteX8" fmla="*/ 1240631 w 1545993"/>
              <a:gd name="connsiteY8" fmla="*/ 715613 h 1921832"/>
              <a:gd name="connsiteX9" fmla="*/ 1195387 w 1545993"/>
              <a:gd name="connsiteY9" fmla="*/ 787050 h 1921832"/>
              <a:gd name="connsiteX10" fmla="*/ 1190625 w 1545993"/>
              <a:gd name="connsiteY10" fmla="*/ 827531 h 1921832"/>
              <a:gd name="connsiteX11" fmla="*/ 1228725 w 1545993"/>
              <a:gd name="connsiteY11" fmla="*/ 877538 h 1921832"/>
              <a:gd name="connsiteX12" fmla="*/ 1233487 w 1545993"/>
              <a:gd name="connsiteY12" fmla="*/ 1001363 h 1921832"/>
              <a:gd name="connsiteX13" fmla="*/ 1223962 w 1545993"/>
              <a:gd name="connsiteY13" fmla="*/ 1020413 h 1921832"/>
              <a:gd name="connsiteX14" fmla="*/ 1214437 w 1545993"/>
              <a:gd name="connsiteY14" fmla="*/ 1058513 h 1921832"/>
              <a:gd name="connsiteX15" fmla="*/ 1204912 w 1545993"/>
              <a:gd name="connsiteY15" fmla="*/ 1191863 h 1921832"/>
              <a:gd name="connsiteX16" fmla="*/ 1214437 w 1545993"/>
              <a:gd name="connsiteY16" fmla="*/ 1244250 h 1921832"/>
              <a:gd name="connsiteX17" fmla="*/ 1238250 w 1545993"/>
              <a:gd name="connsiteY17" fmla="*/ 1249013 h 1921832"/>
              <a:gd name="connsiteX18" fmla="*/ 1257300 w 1545993"/>
              <a:gd name="connsiteY18" fmla="*/ 1258538 h 1921832"/>
              <a:gd name="connsiteX19" fmla="*/ 1281112 w 1545993"/>
              <a:gd name="connsiteY19" fmla="*/ 1272825 h 1921832"/>
              <a:gd name="connsiteX20" fmla="*/ 1295400 w 1545993"/>
              <a:gd name="connsiteY20" fmla="*/ 1282350 h 1921832"/>
              <a:gd name="connsiteX21" fmla="*/ 1309687 w 1545993"/>
              <a:gd name="connsiteY21" fmla="*/ 1287113 h 1921832"/>
              <a:gd name="connsiteX22" fmla="*/ 1347787 w 1545993"/>
              <a:gd name="connsiteY22" fmla="*/ 1339500 h 1921832"/>
              <a:gd name="connsiteX23" fmla="*/ 1352550 w 1545993"/>
              <a:gd name="connsiteY23" fmla="*/ 1377600 h 1921832"/>
              <a:gd name="connsiteX24" fmla="*/ 1366837 w 1545993"/>
              <a:gd name="connsiteY24" fmla="*/ 1610963 h 1921832"/>
              <a:gd name="connsiteX25" fmla="*/ 1390650 w 1545993"/>
              <a:gd name="connsiteY25" fmla="*/ 1596675 h 1921832"/>
              <a:gd name="connsiteX26" fmla="*/ 1414462 w 1545993"/>
              <a:gd name="connsiteY26" fmla="*/ 1591913 h 1921832"/>
              <a:gd name="connsiteX27" fmla="*/ 1447800 w 1545993"/>
              <a:gd name="connsiteY27" fmla="*/ 1568100 h 1921832"/>
              <a:gd name="connsiteX28" fmla="*/ 1476375 w 1545993"/>
              <a:gd name="connsiteY28" fmla="*/ 1558575 h 1921832"/>
              <a:gd name="connsiteX29" fmla="*/ 1543050 w 1545993"/>
              <a:gd name="connsiteY29" fmla="*/ 1563338 h 1921832"/>
              <a:gd name="connsiteX30" fmla="*/ 1528762 w 1545993"/>
              <a:gd name="connsiteY30" fmla="*/ 1596675 h 1921832"/>
              <a:gd name="connsiteX31" fmla="*/ 1509712 w 1545993"/>
              <a:gd name="connsiteY31" fmla="*/ 1610963 h 1921832"/>
              <a:gd name="connsiteX32" fmla="*/ 1495425 w 1545993"/>
              <a:gd name="connsiteY32" fmla="*/ 1625250 h 1921832"/>
              <a:gd name="connsiteX33" fmla="*/ 1485900 w 1545993"/>
              <a:gd name="connsiteY33" fmla="*/ 1653825 h 1921832"/>
              <a:gd name="connsiteX34" fmla="*/ 1476375 w 1545993"/>
              <a:gd name="connsiteY34" fmla="*/ 1734788 h 1921832"/>
              <a:gd name="connsiteX35" fmla="*/ 1471612 w 1545993"/>
              <a:gd name="connsiteY35" fmla="*/ 1753838 h 1921832"/>
              <a:gd name="connsiteX36" fmla="*/ 1466850 w 1545993"/>
              <a:gd name="connsiteY36" fmla="*/ 1777650 h 1921832"/>
              <a:gd name="connsiteX37" fmla="*/ 1471612 w 1545993"/>
              <a:gd name="connsiteY37" fmla="*/ 1834800 h 1921832"/>
              <a:gd name="connsiteX38" fmla="*/ 1476375 w 1545993"/>
              <a:gd name="connsiteY38" fmla="*/ 1853850 h 1921832"/>
              <a:gd name="connsiteX39" fmla="*/ 1504950 w 1545993"/>
              <a:gd name="connsiteY39" fmla="*/ 1882425 h 1921832"/>
              <a:gd name="connsiteX40" fmla="*/ 1528762 w 1545993"/>
              <a:gd name="connsiteY40" fmla="*/ 1896713 h 1921832"/>
              <a:gd name="connsiteX41" fmla="*/ 1543050 w 1545993"/>
              <a:gd name="connsiteY41" fmla="*/ 1911000 h 1921832"/>
              <a:gd name="connsiteX42" fmla="*/ 1466850 w 1545993"/>
              <a:gd name="connsiteY42" fmla="*/ 1915763 h 1921832"/>
              <a:gd name="connsiteX43" fmla="*/ 1385887 w 1545993"/>
              <a:gd name="connsiteY43" fmla="*/ 1901475 h 1921832"/>
              <a:gd name="connsiteX44" fmla="*/ 1347787 w 1545993"/>
              <a:gd name="connsiteY44" fmla="*/ 1891950 h 1921832"/>
              <a:gd name="connsiteX45" fmla="*/ 1314450 w 1545993"/>
              <a:gd name="connsiteY45" fmla="*/ 1882425 h 1921832"/>
              <a:gd name="connsiteX46" fmla="*/ 1266825 w 1545993"/>
              <a:gd name="connsiteY46" fmla="*/ 1872900 h 1921832"/>
              <a:gd name="connsiteX47" fmla="*/ 1200150 w 1545993"/>
              <a:gd name="connsiteY47" fmla="*/ 1853850 h 1921832"/>
              <a:gd name="connsiteX48" fmla="*/ 1185862 w 1545993"/>
              <a:gd name="connsiteY48" fmla="*/ 1844325 h 1921832"/>
              <a:gd name="connsiteX49" fmla="*/ 1147762 w 1545993"/>
              <a:gd name="connsiteY49" fmla="*/ 1834800 h 1921832"/>
              <a:gd name="connsiteX50" fmla="*/ 1095375 w 1545993"/>
              <a:gd name="connsiteY50" fmla="*/ 1820513 h 1921832"/>
              <a:gd name="connsiteX51" fmla="*/ 1047750 w 1545993"/>
              <a:gd name="connsiteY51" fmla="*/ 1801463 h 1921832"/>
              <a:gd name="connsiteX52" fmla="*/ 1023937 w 1545993"/>
              <a:gd name="connsiteY52" fmla="*/ 1791938 h 1921832"/>
              <a:gd name="connsiteX53" fmla="*/ 981075 w 1545993"/>
              <a:gd name="connsiteY53" fmla="*/ 1787175 h 1921832"/>
              <a:gd name="connsiteX54" fmla="*/ 957262 w 1545993"/>
              <a:gd name="connsiteY54" fmla="*/ 1782413 h 1921832"/>
              <a:gd name="connsiteX55" fmla="*/ 866775 w 1545993"/>
              <a:gd name="connsiteY55" fmla="*/ 1772888 h 1921832"/>
              <a:gd name="connsiteX56" fmla="*/ 790575 w 1545993"/>
              <a:gd name="connsiteY56" fmla="*/ 1763363 h 1921832"/>
              <a:gd name="connsiteX57" fmla="*/ 766762 w 1545993"/>
              <a:gd name="connsiteY57" fmla="*/ 1758600 h 1921832"/>
              <a:gd name="connsiteX58" fmla="*/ 733425 w 1545993"/>
              <a:gd name="connsiteY58" fmla="*/ 1753838 h 1921832"/>
              <a:gd name="connsiteX59" fmla="*/ 552450 w 1545993"/>
              <a:gd name="connsiteY59" fmla="*/ 1739550 h 1921832"/>
              <a:gd name="connsiteX60" fmla="*/ 576262 w 1545993"/>
              <a:gd name="connsiteY60" fmla="*/ 1710975 h 1921832"/>
              <a:gd name="connsiteX61" fmla="*/ 590550 w 1545993"/>
              <a:gd name="connsiteY61" fmla="*/ 1701450 h 1921832"/>
              <a:gd name="connsiteX62" fmla="*/ 600075 w 1545993"/>
              <a:gd name="connsiteY62" fmla="*/ 1682400 h 1921832"/>
              <a:gd name="connsiteX63" fmla="*/ 604837 w 1545993"/>
              <a:gd name="connsiteY63" fmla="*/ 1658588 h 1921832"/>
              <a:gd name="connsiteX64" fmla="*/ 628650 w 1545993"/>
              <a:gd name="connsiteY64" fmla="*/ 1653825 h 1921832"/>
              <a:gd name="connsiteX65" fmla="*/ 671512 w 1545993"/>
              <a:gd name="connsiteY65" fmla="*/ 1658588 h 1921832"/>
              <a:gd name="connsiteX66" fmla="*/ 690562 w 1545993"/>
              <a:gd name="connsiteY66" fmla="*/ 1663350 h 1921832"/>
              <a:gd name="connsiteX67" fmla="*/ 723900 w 1545993"/>
              <a:gd name="connsiteY67" fmla="*/ 1668113 h 1921832"/>
              <a:gd name="connsiteX68" fmla="*/ 766762 w 1545993"/>
              <a:gd name="connsiteY68" fmla="*/ 1663350 h 1921832"/>
              <a:gd name="connsiteX69" fmla="*/ 752475 w 1545993"/>
              <a:gd name="connsiteY69" fmla="*/ 1649063 h 1921832"/>
              <a:gd name="connsiteX70" fmla="*/ 700087 w 1545993"/>
              <a:gd name="connsiteY70" fmla="*/ 1634775 h 1921832"/>
              <a:gd name="connsiteX71" fmla="*/ 681037 w 1545993"/>
              <a:gd name="connsiteY71" fmla="*/ 1625250 h 1921832"/>
              <a:gd name="connsiteX72" fmla="*/ 657225 w 1545993"/>
              <a:gd name="connsiteY72" fmla="*/ 1615725 h 1921832"/>
              <a:gd name="connsiteX73" fmla="*/ 614362 w 1545993"/>
              <a:gd name="connsiteY73" fmla="*/ 1582388 h 1921832"/>
              <a:gd name="connsiteX74" fmla="*/ 604837 w 1545993"/>
              <a:gd name="connsiteY74" fmla="*/ 1568100 h 1921832"/>
              <a:gd name="connsiteX75" fmla="*/ 609600 w 1545993"/>
              <a:gd name="connsiteY75" fmla="*/ 1530000 h 1921832"/>
              <a:gd name="connsiteX76" fmla="*/ 666750 w 1545993"/>
              <a:gd name="connsiteY76" fmla="*/ 1525238 h 1921832"/>
              <a:gd name="connsiteX77" fmla="*/ 633412 w 1545993"/>
              <a:gd name="connsiteY77" fmla="*/ 1491900 h 1921832"/>
              <a:gd name="connsiteX78" fmla="*/ 671512 w 1545993"/>
              <a:gd name="connsiteY78" fmla="*/ 1472850 h 1921832"/>
              <a:gd name="connsiteX79" fmla="*/ 690562 w 1545993"/>
              <a:gd name="connsiteY79" fmla="*/ 1468088 h 1921832"/>
              <a:gd name="connsiteX80" fmla="*/ 728662 w 1545993"/>
              <a:gd name="connsiteY80" fmla="*/ 1444275 h 1921832"/>
              <a:gd name="connsiteX81" fmla="*/ 738187 w 1545993"/>
              <a:gd name="connsiteY81" fmla="*/ 1429988 h 1921832"/>
              <a:gd name="connsiteX82" fmla="*/ 742950 w 1545993"/>
              <a:gd name="connsiteY82" fmla="*/ 1410938 h 1921832"/>
              <a:gd name="connsiteX83" fmla="*/ 728662 w 1545993"/>
              <a:gd name="connsiteY83" fmla="*/ 1368075 h 1921832"/>
              <a:gd name="connsiteX84" fmla="*/ 742950 w 1545993"/>
              <a:gd name="connsiteY84" fmla="*/ 1349025 h 1921832"/>
              <a:gd name="connsiteX85" fmla="*/ 762000 w 1545993"/>
              <a:gd name="connsiteY85" fmla="*/ 1339500 h 1921832"/>
              <a:gd name="connsiteX86" fmla="*/ 795337 w 1545993"/>
              <a:gd name="connsiteY86" fmla="*/ 1310925 h 1921832"/>
              <a:gd name="connsiteX87" fmla="*/ 795337 w 1545993"/>
              <a:gd name="connsiteY87" fmla="*/ 1277588 h 1921832"/>
              <a:gd name="connsiteX88" fmla="*/ 766762 w 1545993"/>
              <a:gd name="connsiteY88" fmla="*/ 1272825 h 1921832"/>
              <a:gd name="connsiteX89" fmla="*/ 695325 w 1545993"/>
              <a:gd name="connsiteY89" fmla="*/ 1291875 h 1921832"/>
              <a:gd name="connsiteX90" fmla="*/ 671512 w 1545993"/>
              <a:gd name="connsiteY90" fmla="*/ 1339500 h 1921832"/>
              <a:gd name="connsiteX91" fmla="*/ 666750 w 1545993"/>
              <a:gd name="connsiteY91" fmla="*/ 1363313 h 1921832"/>
              <a:gd name="connsiteX92" fmla="*/ 657225 w 1545993"/>
              <a:gd name="connsiteY92" fmla="*/ 1382363 h 1921832"/>
              <a:gd name="connsiteX93" fmla="*/ 652462 w 1545993"/>
              <a:gd name="connsiteY93" fmla="*/ 1396650 h 1921832"/>
              <a:gd name="connsiteX94" fmla="*/ 647700 w 1545993"/>
              <a:gd name="connsiteY94" fmla="*/ 1425225 h 1921832"/>
              <a:gd name="connsiteX95" fmla="*/ 614362 w 1545993"/>
              <a:gd name="connsiteY95" fmla="*/ 1396650 h 1921832"/>
              <a:gd name="connsiteX96" fmla="*/ 595312 w 1545993"/>
              <a:gd name="connsiteY96" fmla="*/ 1406175 h 1921832"/>
              <a:gd name="connsiteX97" fmla="*/ 581025 w 1545993"/>
              <a:gd name="connsiteY97" fmla="*/ 1434750 h 1921832"/>
              <a:gd name="connsiteX98" fmla="*/ 557212 w 1545993"/>
              <a:gd name="connsiteY98" fmla="*/ 1525238 h 1921832"/>
              <a:gd name="connsiteX99" fmla="*/ 542925 w 1545993"/>
              <a:gd name="connsiteY99" fmla="*/ 1530000 h 1921832"/>
              <a:gd name="connsiteX100" fmla="*/ 514350 w 1545993"/>
              <a:gd name="connsiteY100" fmla="*/ 1544288 h 1921832"/>
              <a:gd name="connsiteX101" fmla="*/ 500062 w 1545993"/>
              <a:gd name="connsiteY101" fmla="*/ 1553813 h 1921832"/>
              <a:gd name="connsiteX102" fmla="*/ 476250 w 1545993"/>
              <a:gd name="connsiteY102" fmla="*/ 1558575 h 1921832"/>
              <a:gd name="connsiteX103" fmla="*/ 476250 w 1545993"/>
              <a:gd name="connsiteY103" fmla="*/ 1510950 h 1921832"/>
              <a:gd name="connsiteX104" fmla="*/ 509587 w 1545993"/>
              <a:gd name="connsiteY104" fmla="*/ 1453800 h 1921832"/>
              <a:gd name="connsiteX105" fmla="*/ 523875 w 1545993"/>
              <a:gd name="connsiteY105" fmla="*/ 1420463 h 1921832"/>
              <a:gd name="connsiteX106" fmla="*/ 533400 w 1545993"/>
              <a:gd name="connsiteY106" fmla="*/ 1391888 h 1921832"/>
              <a:gd name="connsiteX107" fmla="*/ 538162 w 1545993"/>
              <a:gd name="connsiteY107" fmla="*/ 1368075 h 1921832"/>
              <a:gd name="connsiteX108" fmla="*/ 547687 w 1545993"/>
              <a:gd name="connsiteY108" fmla="*/ 1334738 h 1921832"/>
              <a:gd name="connsiteX109" fmla="*/ 557212 w 1545993"/>
              <a:gd name="connsiteY109" fmla="*/ 1272825 h 1921832"/>
              <a:gd name="connsiteX110" fmla="*/ 571500 w 1545993"/>
              <a:gd name="connsiteY110" fmla="*/ 1258538 h 1921832"/>
              <a:gd name="connsiteX111" fmla="*/ 600075 w 1545993"/>
              <a:gd name="connsiteY111" fmla="*/ 1234725 h 1921832"/>
              <a:gd name="connsiteX112" fmla="*/ 671512 w 1545993"/>
              <a:gd name="connsiteY112" fmla="*/ 1239488 h 1921832"/>
              <a:gd name="connsiteX113" fmla="*/ 657225 w 1545993"/>
              <a:gd name="connsiteY113" fmla="*/ 1225200 h 1921832"/>
              <a:gd name="connsiteX114" fmla="*/ 623887 w 1545993"/>
              <a:gd name="connsiteY114" fmla="*/ 1215675 h 1921832"/>
              <a:gd name="connsiteX115" fmla="*/ 600075 w 1545993"/>
              <a:gd name="connsiteY115" fmla="*/ 1182338 h 1921832"/>
              <a:gd name="connsiteX116" fmla="*/ 609600 w 1545993"/>
              <a:gd name="connsiteY116" fmla="*/ 1168050 h 1921832"/>
              <a:gd name="connsiteX117" fmla="*/ 642937 w 1545993"/>
              <a:gd name="connsiteY117" fmla="*/ 1177575 h 1921832"/>
              <a:gd name="connsiteX118" fmla="*/ 657225 w 1545993"/>
              <a:gd name="connsiteY118" fmla="*/ 1187100 h 1921832"/>
              <a:gd name="connsiteX119" fmla="*/ 690562 w 1545993"/>
              <a:gd name="connsiteY119" fmla="*/ 1144238 h 1921832"/>
              <a:gd name="connsiteX120" fmla="*/ 714375 w 1545993"/>
              <a:gd name="connsiteY120" fmla="*/ 1129950 h 1921832"/>
              <a:gd name="connsiteX121" fmla="*/ 733425 w 1545993"/>
              <a:gd name="connsiteY121" fmla="*/ 1120425 h 1921832"/>
              <a:gd name="connsiteX122" fmla="*/ 738187 w 1545993"/>
              <a:gd name="connsiteY122" fmla="*/ 1101375 h 1921832"/>
              <a:gd name="connsiteX123" fmla="*/ 752475 w 1545993"/>
              <a:gd name="connsiteY123" fmla="*/ 1087088 h 1921832"/>
              <a:gd name="connsiteX124" fmla="*/ 733425 w 1545993"/>
              <a:gd name="connsiteY124" fmla="*/ 1072800 h 1921832"/>
              <a:gd name="connsiteX125" fmla="*/ 685800 w 1545993"/>
              <a:gd name="connsiteY125" fmla="*/ 1053750 h 1921832"/>
              <a:gd name="connsiteX126" fmla="*/ 671512 w 1545993"/>
              <a:gd name="connsiteY126" fmla="*/ 1039463 h 1921832"/>
              <a:gd name="connsiteX127" fmla="*/ 628650 w 1545993"/>
              <a:gd name="connsiteY127" fmla="*/ 1044225 h 1921832"/>
              <a:gd name="connsiteX128" fmla="*/ 600075 w 1545993"/>
              <a:gd name="connsiteY128" fmla="*/ 1087088 h 1921832"/>
              <a:gd name="connsiteX129" fmla="*/ 590550 w 1545993"/>
              <a:gd name="connsiteY129" fmla="*/ 1134713 h 1921832"/>
              <a:gd name="connsiteX130" fmla="*/ 571500 w 1545993"/>
              <a:gd name="connsiteY130" fmla="*/ 1129950 h 1921832"/>
              <a:gd name="connsiteX131" fmla="*/ 538162 w 1545993"/>
              <a:gd name="connsiteY131" fmla="*/ 1106138 h 1921832"/>
              <a:gd name="connsiteX132" fmla="*/ 514350 w 1545993"/>
              <a:gd name="connsiteY132" fmla="*/ 1115663 h 1921832"/>
              <a:gd name="connsiteX133" fmla="*/ 509587 w 1545993"/>
              <a:gd name="connsiteY133" fmla="*/ 1129950 h 1921832"/>
              <a:gd name="connsiteX134" fmla="*/ 490537 w 1545993"/>
              <a:gd name="connsiteY134" fmla="*/ 1134713 h 1921832"/>
              <a:gd name="connsiteX135" fmla="*/ 457200 w 1545993"/>
              <a:gd name="connsiteY135" fmla="*/ 1139475 h 1921832"/>
              <a:gd name="connsiteX136" fmla="*/ 438150 w 1545993"/>
              <a:gd name="connsiteY136" fmla="*/ 1149000 h 1921832"/>
              <a:gd name="connsiteX137" fmla="*/ 404812 w 1545993"/>
              <a:gd name="connsiteY137" fmla="*/ 1187100 h 1921832"/>
              <a:gd name="connsiteX138" fmla="*/ 400050 w 1545993"/>
              <a:gd name="connsiteY138" fmla="*/ 1201388 h 1921832"/>
              <a:gd name="connsiteX139" fmla="*/ 376237 w 1545993"/>
              <a:gd name="connsiteY139" fmla="*/ 1239488 h 1921832"/>
              <a:gd name="connsiteX140" fmla="*/ 357187 w 1545993"/>
              <a:gd name="connsiteY140" fmla="*/ 1244250 h 1921832"/>
              <a:gd name="connsiteX141" fmla="*/ 342900 w 1545993"/>
              <a:gd name="connsiteY141" fmla="*/ 1239488 h 1921832"/>
              <a:gd name="connsiteX142" fmla="*/ 309562 w 1545993"/>
              <a:gd name="connsiteY142" fmla="*/ 1220438 h 1921832"/>
              <a:gd name="connsiteX143" fmla="*/ 314325 w 1545993"/>
              <a:gd name="connsiteY143" fmla="*/ 1187100 h 1921832"/>
              <a:gd name="connsiteX144" fmla="*/ 347662 w 1545993"/>
              <a:gd name="connsiteY144" fmla="*/ 1163288 h 1921832"/>
              <a:gd name="connsiteX145" fmla="*/ 366712 w 1545993"/>
              <a:gd name="connsiteY145" fmla="*/ 1139475 h 1921832"/>
              <a:gd name="connsiteX146" fmla="*/ 381000 w 1545993"/>
              <a:gd name="connsiteY146" fmla="*/ 1106138 h 1921832"/>
              <a:gd name="connsiteX147" fmla="*/ 390525 w 1545993"/>
              <a:gd name="connsiteY147" fmla="*/ 1091850 h 1921832"/>
              <a:gd name="connsiteX148" fmla="*/ 404812 w 1545993"/>
              <a:gd name="connsiteY148" fmla="*/ 1082325 h 1921832"/>
              <a:gd name="connsiteX149" fmla="*/ 409575 w 1545993"/>
              <a:gd name="connsiteY149" fmla="*/ 1068038 h 1921832"/>
              <a:gd name="connsiteX150" fmla="*/ 347662 w 1545993"/>
              <a:gd name="connsiteY150" fmla="*/ 1048988 h 1921832"/>
              <a:gd name="connsiteX151" fmla="*/ 333375 w 1545993"/>
              <a:gd name="connsiteY151" fmla="*/ 1034700 h 1921832"/>
              <a:gd name="connsiteX152" fmla="*/ 314325 w 1545993"/>
              <a:gd name="connsiteY152" fmla="*/ 1010888 h 1921832"/>
              <a:gd name="connsiteX153" fmla="*/ 300037 w 1545993"/>
              <a:gd name="connsiteY153" fmla="*/ 1015650 h 1921832"/>
              <a:gd name="connsiteX154" fmla="*/ 295275 w 1545993"/>
              <a:gd name="connsiteY154" fmla="*/ 1048988 h 1921832"/>
              <a:gd name="connsiteX155" fmla="*/ 285750 w 1545993"/>
              <a:gd name="connsiteY155" fmla="*/ 1072800 h 1921832"/>
              <a:gd name="connsiteX156" fmla="*/ 295275 w 1545993"/>
              <a:gd name="connsiteY156" fmla="*/ 1096613 h 1921832"/>
              <a:gd name="connsiteX157" fmla="*/ 266700 w 1545993"/>
              <a:gd name="connsiteY157" fmla="*/ 1101375 h 1921832"/>
              <a:gd name="connsiteX158" fmla="*/ 285750 w 1545993"/>
              <a:gd name="connsiteY158" fmla="*/ 1134713 h 1921832"/>
              <a:gd name="connsiteX159" fmla="*/ 280987 w 1545993"/>
              <a:gd name="connsiteY159" fmla="*/ 1172813 h 1921832"/>
              <a:gd name="connsiteX160" fmla="*/ 252412 w 1545993"/>
              <a:gd name="connsiteY160" fmla="*/ 1191863 h 1921832"/>
              <a:gd name="connsiteX161" fmla="*/ 242887 w 1545993"/>
              <a:gd name="connsiteY161" fmla="*/ 1206150 h 1921832"/>
              <a:gd name="connsiteX162" fmla="*/ 219075 w 1545993"/>
              <a:gd name="connsiteY162" fmla="*/ 1210913 h 1921832"/>
              <a:gd name="connsiteX163" fmla="*/ 204787 w 1545993"/>
              <a:gd name="connsiteY163" fmla="*/ 1215675 h 1921832"/>
              <a:gd name="connsiteX164" fmla="*/ 185737 w 1545993"/>
              <a:gd name="connsiteY164" fmla="*/ 1220438 h 1921832"/>
              <a:gd name="connsiteX165" fmla="*/ 152400 w 1545993"/>
              <a:gd name="connsiteY165" fmla="*/ 1215675 h 1921832"/>
              <a:gd name="connsiteX166" fmla="*/ 119062 w 1545993"/>
              <a:gd name="connsiteY166" fmla="*/ 1201388 h 1921832"/>
              <a:gd name="connsiteX167" fmla="*/ 104775 w 1545993"/>
              <a:gd name="connsiteY167" fmla="*/ 1196625 h 1921832"/>
              <a:gd name="connsiteX168" fmla="*/ 90487 w 1545993"/>
              <a:gd name="connsiteY168" fmla="*/ 1182338 h 1921832"/>
              <a:gd name="connsiteX169" fmla="*/ 47625 w 1545993"/>
              <a:gd name="connsiteY169" fmla="*/ 1158525 h 1921832"/>
              <a:gd name="connsiteX170" fmla="*/ 14287 w 1545993"/>
              <a:gd name="connsiteY170" fmla="*/ 1149000 h 1921832"/>
              <a:gd name="connsiteX171" fmla="*/ 0 w 1545993"/>
              <a:gd name="connsiteY171" fmla="*/ 1139475 h 1921832"/>
              <a:gd name="connsiteX172" fmla="*/ 9525 w 1545993"/>
              <a:gd name="connsiteY172" fmla="*/ 1115663 h 1921832"/>
              <a:gd name="connsiteX173" fmla="*/ 38100 w 1545993"/>
              <a:gd name="connsiteY173" fmla="*/ 1077563 h 1921832"/>
              <a:gd name="connsiteX174" fmla="*/ 33337 w 1545993"/>
              <a:gd name="connsiteY174" fmla="*/ 1039463 h 1921832"/>
              <a:gd name="connsiteX175" fmla="*/ 9525 w 1545993"/>
              <a:gd name="connsiteY175" fmla="*/ 1001363 h 1921832"/>
              <a:gd name="connsiteX176" fmla="*/ 9525 w 1545993"/>
              <a:gd name="connsiteY176" fmla="*/ 968025 h 1921832"/>
              <a:gd name="connsiteX177" fmla="*/ 28575 w 1545993"/>
              <a:gd name="connsiteY177" fmla="*/ 953738 h 1921832"/>
              <a:gd name="connsiteX178" fmla="*/ 52387 w 1545993"/>
              <a:gd name="connsiteY178" fmla="*/ 920400 h 1921832"/>
              <a:gd name="connsiteX179" fmla="*/ 47625 w 1545993"/>
              <a:gd name="connsiteY179" fmla="*/ 863250 h 1921832"/>
              <a:gd name="connsiteX180" fmla="*/ 104775 w 1545993"/>
              <a:gd name="connsiteY180" fmla="*/ 815625 h 1921832"/>
              <a:gd name="connsiteX181" fmla="*/ 123825 w 1545993"/>
              <a:gd name="connsiteY181" fmla="*/ 801338 h 1921832"/>
              <a:gd name="connsiteX182" fmla="*/ 142875 w 1545993"/>
              <a:gd name="connsiteY182" fmla="*/ 796575 h 1921832"/>
              <a:gd name="connsiteX183" fmla="*/ 157162 w 1545993"/>
              <a:gd name="connsiteY183" fmla="*/ 791813 h 1921832"/>
              <a:gd name="connsiteX184" fmla="*/ 176212 w 1545993"/>
              <a:gd name="connsiteY184" fmla="*/ 787050 h 1921832"/>
              <a:gd name="connsiteX185" fmla="*/ 266700 w 1545993"/>
              <a:gd name="connsiteY185" fmla="*/ 758475 h 1921832"/>
              <a:gd name="connsiteX186" fmla="*/ 280987 w 1545993"/>
              <a:gd name="connsiteY186" fmla="*/ 744188 h 1921832"/>
              <a:gd name="connsiteX187" fmla="*/ 333375 w 1545993"/>
              <a:gd name="connsiteY187" fmla="*/ 706088 h 1921832"/>
              <a:gd name="connsiteX188" fmla="*/ 423862 w 1545993"/>
              <a:gd name="connsiteY188" fmla="*/ 710850 h 1921832"/>
              <a:gd name="connsiteX189" fmla="*/ 447675 w 1545993"/>
              <a:gd name="connsiteY189" fmla="*/ 715613 h 1921832"/>
              <a:gd name="connsiteX190" fmla="*/ 461962 w 1545993"/>
              <a:gd name="connsiteY190" fmla="*/ 706088 h 1921832"/>
              <a:gd name="connsiteX191" fmla="*/ 495300 w 1545993"/>
              <a:gd name="connsiteY191" fmla="*/ 667988 h 1921832"/>
              <a:gd name="connsiteX192" fmla="*/ 504825 w 1545993"/>
              <a:gd name="connsiteY192" fmla="*/ 644175 h 1921832"/>
              <a:gd name="connsiteX193" fmla="*/ 509587 w 1545993"/>
              <a:gd name="connsiteY193" fmla="*/ 596550 h 1921832"/>
              <a:gd name="connsiteX194" fmla="*/ 533400 w 1545993"/>
              <a:gd name="connsiteY194" fmla="*/ 582263 h 1921832"/>
              <a:gd name="connsiteX195" fmla="*/ 576262 w 1545993"/>
              <a:gd name="connsiteY195" fmla="*/ 563213 h 1921832"/>
              <a:gd name="connsiteX196" fmla="*/ 609600 w 1545993"/>
              <a:gd name="connsiteY196" fmla="*/ 558450 h 1921832"/>
              <a:gd name="connsiteX197" fmla="*/ 628650 w 1545993"/>
              <a:gd name="connsiteY197" fmla="*/ 544163 h 1921832"/>
              <a:gd name="connsiteX198" fmla="*/ 652462 w 1545993"/>
              <a:gd name="connsiteY198" fmla="*/ 529875 h 1921832"/>
              <a:gd name="connsiteX199" fmla="*/ 666750 w 1545993"/>
              <a:gd name="connsiteY199" fmla="*/ 515588 h 1921832"/>
              <a:gd name="connsiteX200" fmla="*/ 695325 w 1545993"/>
              <a:gd name="connsiteY200" fmla="*/ 477488 h 1921832"/>
              <a:gd name="connsiteX201" fmla="*/ 714375 w 1545993"/>
              <a:gd name="connsiteY201" fmla="*/ 444150 h 1921832"/>
              <a:gd name="connsiteX202" fmla="*/ 723900 w 1545993"/>
              <a:gd name="connsiteY202" fmla="*/ 401288 h 1921832"/>
              <a:gd name="connsiteX203" fmla="*/ 733425 w 1545993"/>
              <a:gd name="connsiteY203" fmla="*/ 387000 h 1921832"/>
              <a:gd name="connsiteX204" fmla="*/ 742950 w 1545993"/>
              <a:gd name="connsiteY204" fmla="*/ 286988 h 1921832"/>
              <a:gd name="connsiteX205" fmla="*/ 752475 w 1545993"/>
              <a:gd name="connsiteY205" fmla="*/ 220313 h 1921832"/>
              <a:gd name="connsiteX206" fmla="*/ 785812 w 1545993"/>
              <a:gd name="connsiteY206" fmla="*/ 172688 h 1921832"/>
              <a:gd name="connsiteX207" fmla="*/ 795337 w 1545993"/>
              <a:gd name="connsiteY207" fmla="*/ 158400 h 1921832"/>
              <a:gd name="connsiteX208" fmla="*/ 823912 w 1545993"/>
              <a:gd name="connsiteY208" fmla="*/ 115538 h 1921832"/>
              <a:gd name="connsiteX209" fmla="*/ 838200 w 1545993"/>
              <a:gd name="connsiteY209" fmla="*/ 110775 h 1921832"/>
              <a:gd name="connsiteX210" fmla="*/ 862012 w 1545993"/>
              <a:gd name="connsiteY210" fmla="*/ 120300 h 1921832"/>
              <a:gd name="connsiteX211" fmla="*/ 876300 w 1545993"/>
              <a:gd name="connsiteY211" fmla="*/ 129825 h 1921832"/>
              <a:gd name="connsiteX212" fmla="*/ 895350 w 1545993"/>
              <a:gd name="connsiteY212" fmla="*/ 120300 h 1921832"/>
              <a:gd name="connsiteX213" fmla="*/ 928687 w 1545993"/>
              <a:gd name="connsiteY213" fmla="*/ 82200 h 1921832"/>
              <a:gd name="connsiteX214" fmla="*/ 942975 w 1545993"/>
              <a:gd name="connsiteY214" fmla="*/ 67913 h 1921832"/>
              <a:gd name="connsiteX215" fmla="*/ 952500 w 1545993"/>
              <a:gd name="connsiteY215" fmla="*/ 48863 h 1921832"/>
              <a:gd name="connsiteX216" fmla="*/ 971550 w 1545993"/>
              <a:gd name="connsiteY216" fmla="*/ 10763 h 1921832"/>
              <a:gd name="connsiteX217" fmla="*/ 971550 w 1545993"/>
              <a:gd name="connsiteY217" fmla="*/ 6000 h 1921832"/>
              <a:gd name="connsiteX0" fmla="*/ 971550 w 1545993"/>
              <a:gd name="connsiteY0" fmla="*/ 6000 h 1921832"/>
              <a:gd name="connsiteX1" fmla="*/ 990599 w 1545993"/>
              <a:gd name="connsiteY1" fmla="*/ 86963 h 1921832"/>
              <a:gd name="connsiteX2" fmla="*/ 1023937 w 1545993"/>
              <a:gd name="connsiteY2" fmla="*/ 277463 h 1921832"/>
              <a:gd name="connsiteX3" fmla="*/ 1050131 w 1545993"/>
              <a:gd name="connsiteY3" fmla="*/ 336994 h 1921832"/>
              <a:gd name="connsiteX4" fmla="*/ 1114425 w 1545993"/>
              <a:gd name="connsiteY4" fmla="*/ 437006 h 1921832"/>
              <a:gd name="connsiteX5" fmla="*/ 1195387 w 1545993"/>
              <a:gd name="connsiteY5" fmla="*/ 544163 h 1921832"/>
              <a:gd name="connsiteX6" fmla="*/ 1228725 w 1545993"/>
              <a:gd name="connsiteY6" fmla="*/ 582263 h 1921832"/>
              <a:gd name="connsiteX7" fmla="*/ 1197769 w 1545993"/>
              <a:gd name="connsiteY7" fmla="*/ 660844 h 1921832"/>
              <a:gd name="connsiteX8" fmla="*/ 1240631 w 1545993"/>
              <a:gd name="connsiteY8" fmla="*/ 715613 h 1921832"/>
              <a:gd name="connsiteX9" fmla="*/ 1195387 w 1545993"/>
              <a:gd name="connsiteY9" fmla="*/ 787050 h 1921832"/>
              <a:gd name="connsiteX10" fmla="*/ 1190625 w 1545993"/>
              <a:gd name="connsiteY10" fmla="*/ 834675 h 1921832"/>
              <a:gd name="connsiteX11" fmla="*/ 1228725 w 1545993"/>
              <a:gd name="connsiteY11" fmla="*/ 877538 h 1921832"/>
              <a:gd name="connsiteX12" fmla="*/ 1233487 w 1545993"/>
              <a:gd name="connsiteY12" fmla="*/ 1001363 h 1921832"/>
              <a:gd name="connsiteX13" fmla="*/ 1223962 w 1545993"/>
              <a:gd name="connsiteY13" fmla="*/ 1020413 h 1921832"/>
              <a:gd name="connsiteX14" fmla="*/ 1214437 w 1545993"/>
              <a:gd name="connsiteY14" fmla="*/ 1058513 h 1921832"/>
              <a:gd name="connsiteX15" fmla="*/ 1204912 w 1545993"/>
              <a:gd name="connsiteY15" fmla="*/ 1191863 h 1921832"/>
              <a:gd name="connsiteX16" fmla="*/ 1214437 w 1545993"/>
              <a:gd name="connsiteY16" fmla="*/ 1244250 h 1921832"/>
              <a:gd name="connsiteX17" fmla="*/ 1238250 w 1545993"/>
              <a:gd name="connsiteY17" fmla="*/ 1249013 h 1921832"/>
              <a:gd name="connsiteX18" fmla="*/ 1257300 w 1545993"/>
              <a:gd name="connsiteY18" fmla="*/ 1258538 h 1921832"/>
              <a:gd name="connsiteX19" fmla="*/ 1281112 w 1545993"/>
              <a:gd name="connsiteY19" fmla="*/ 1272825 h 1921832"/>
              <a:gd name="connsiteX20" fmla="*/ 1295400 w 1545993"/>
              <a:gd name="connsiteY20" fmla="*/ 1282350 h 1921832"/>
              <a:gd name="connsiteX21" fmla="*/ 1309687 w 1545993"/>
              <a:gd name="connsiteY21" fmla="*/ 1287113 h 1921832"/>
              <a:gd name="connsiteX22" fmla="*/ 1347787 w 1545993"/>
              <a:gd name="connsiteY22" fmla="*/ 1339500 h 1921832"/>
              <a:gd name="connsiteX23" fmla="*/ 1352550 w 1545993"/>
              <a:gd name="connsiteY23" fmla="*/ 1377600 h 1921832"/>
              <a:gd name="connsiteX24" fmla="*/ 1366837 w 1545993"/>
              <a:gd name="connsiteY24" fmla="*/ 1610963 h 1921832"/>
              <a:gd name="connsiteX25" fmla="*/ 1390650 w 1545993"/>
              <a:gd name="connsiteY25" fmla="*/ 1596675 h 1921832"/>
              <a:gd name="connsiteX26" fmla="*/ 1414462 w 1545993"/>
              <a:gd name="connsiteY26" fmla="*/ 1591913 h 1921832"/>
              <a:gd name="connsiteX27" fmla="*/ 1447800 w 1545993"/>
              <a:gd name="connsiteY27" fmla="*/ 1568100 h 1921832"/>
              <a:gd name="connsiteX28" fmla="*/ 1476375 w 1545993"/>
              <a:gd name="connsiteY28" fmla="*/ 1558575 h 1921832"/>
              <a:gd name="connsiteX29" fmla="*/ 1543050 w 1545993"/>
              <a:gd name="connsiteY29" fmla="*/ 1563338 h 1921832"/>
              <a:gd name="connsiteX30" fmla="*/ 1528762 w 1545993"/>
              <a:gd name="connsiteY30" fmla="*/ 1596675 h 1921832"/>
              <a:gd name="connsiteX31" fmla="*/ 1509712 w 1545993"/>
              <a:gd name="connsiteY31" fmla="*/ 1610963 h 1921832"/>
              <a:gd name="connsiteX32" fmla="*/ 1495425 w 1545993"/>
              <a:gd name="connsiteY32" fmla="*/ 1625250 h 1921832"/>
              <a:gd name="connsiteX33" fmla="*/ 1485900 w 1545993"/>
              <a:gd name="connsiteY33" fmla="*/ 1653825 h 1921832"/>
              <a:gd name="connsiteX34" fmla="*/ 1476375 w 1545993"/>
              <a:gd name="connsiteY34" fmla="*/ 1734788 h 1921832"/>
              <a:gd name="connsiteX35" fmla="*/ 1471612 w 1545993"/>
              <a:gd name="connsiteY35" fmla="*/ 1753838 h 1921832"/>
              <a:gd name="connsiteX36" fmla="*/ 1466850 w 1545993"/>
              <a:gd name="connsiteY36" fmla="*/ 1777650 h 1921832"/>
              <a:gd name="connsiteX37" fmla="*/ 1471612 w 1545993"/>
              <a:gd name="connsiteY37" fmla="*/ 1834800 h 1921832"/>
              <a:gd name="connsiteX38" fmla="*/ 1476375 w 1545993"/>
              <a:gd name="connsiteY38" fmla="*/ 1853850 h 1921832"/>
              <a:gd name="connsiteX39" fmla="*/ 1504950 w 1545993"/>
              <a:gd name="connsiteY39" fmla="*/ 1882425 h 1921832"/>
              <a:gd name="connsiteX40" fmla="*/ 1528762 w 1545993"/>
              <a:gd name="connsiteY40" fmla="*/ 1896713 h 1921832"/>
              <a:gd name="connsiteX41" fmla="*/ 1543050 w 1545993"/>
              <a:gd name="connsiteY41" fmla="*/ 1911000 h 1921832"/>
              <a:gd name="connsiteX42" fmla="*/ 1466850 w 1545993"/>
              <a:gd name="connsiteY42" fmla="*/ 1915763 h 1921832"/>
              <a:gd name="connsiteX43" fmla="*/ 1385887 w 1545993"/>
              <a:gd name="connsiteY43" fmla="*/ 1901475 h 1921832"/>
              <a:gd name="connsiteX44" fmla="*/ 1347787 w 1545993"/>
              <a:gd name="connsiteY44" fmla="*/ 1891950 h 1921832"/>
              <a:gd name="connsiteX45" fmla="*/ 1314450 w 1545993"/>
              <a:gd name="connsiteY45" fmla="*/ 1882425 h 1921832"/>
              <a:gd name="connsiteX46" fmla="*/ 1266825 w 1545993"/>
              <a:gd name="connsiteY46" fmla="*/ 1872900 h 1921832"/>
              <a:gd name="connsiteX47" fmla="*/ 1200150 w 1545993"/>
              <a:gd name="connsiteY47" fmla="*/ 1853850 h 1921832"/>
              <a:gd name="connsiteX48" fmla="*/ 1185862 w 1545993"/>
              <a:gd name="connsiteY48" fmla="*/ 1844325 h 1921832"/>
              <a:gd name="connsiteX49" fmla="*/ 1147762 w 1545993"/>
              <a:gd name="connsiteY49" fmla="*/ 1834800 h 1921832"/>
              <a:gd name="connsiteX50" fmla="*/ 1095375 w 1545993"/>
              <a:gd name="connsiteY50" fmla="*/ 1820513 h 1921832"/>
              <a:gd name="connsiteX51" fmla="*/ 1047750 w 1545993"/>
              <a:gd name="connsiteY51" fmla="*/ 1801463 h 1921832"/>
              <a:gd name="connsiteX52" fmla="*/ 1023937 w 1545993"/>
              <a:gd name="connsiteY52" fmla="*/ 1791938 h 1921832"/>
              <a:gd name="connsiteX53" fmla="*/ 981075 w 1545993"/>
              <a:gd name="connsiteY53" fmla="*/ 1787175 h 1921832"/>
              <a:gd name="connsiteX54" fmla="*/ 957262 w 1545993"/>
              <a:gd name="connsiteY54" fmla="*/ 1782413 h 1921832"/>
              <a:gd name="connsiteX55" fmla="*/ 866775 w 1545993"/>
              <a:gd name="connsiteY55" fmla="*/ 1772888 h 1921832"/>
              <a:gd name="connsiteX56" fmla="*/ 790575 w 1545993"/>
              <a:gd name="connsiteY56" fmla="*/ 1763363 h 1921832"/>
              <a:gd name="connsiteX57" fmla="*/ 766762 w 1545993"/>
              <a:gd name="connsiteY57" fmla="*/ 1758600 h 1921832"/>
              <a:gd name="connsiteX58" fmla="*/ 733425 w 1545993"/>
              <a:gd name="connsiteY58" fmla="*/ 1753838 h 1921832"/>
              <a:gd name="connsiteX59" fmla="*/ 552450 w 1545993"/>
              <a:gd name="connsiteY59" fmla="*/ 1739550 h 1921832"/>
              <a:gd name="connsiteX60" fmla="*/ 576262 w 1545993"/>
              <a:gd name="connsiteY60" fmla="*/ 1710975 h 1921832"/>
              <a:gd name="connsiteX61" fmla="*/ 590550 w 1545993"/>
              <a:gd name="connsiteY61" fmla="*/ 1701450 h 1921832"/>
              <a:gd name="connsiteX62" fmla="*/ 600075 w 1545993"/>
              <a:gd name="connsiteY62" fmla="*/ 1682400 h 1921832"/>
              <a:gd name="connsiteX63" fmla="*/ 604837 w 1545993"/>
              <a:gd name="connsiteY63" fmla="*/ 1658588 h 1921832"/>
              <a:gd name="connsiteX64" fmla="*/ 628650 w 1545993"/>
              <a:gd name="connsiteY64" fmla="*/ 1653825 h 1921832"/>
              <a:gd name="connsiteX65" fmla="*/ 671512 w 1545993"/>
              <a:gd name="connsiteY65" fmla="*/ 1658588 h 1921832"/>
              <a:gd name="connsiteX66" fmla="*/ 690562 w 1545993"/>
              <a:gd name="connsiteY66" fmla="*/ 1663350 h 1921832"/>
              <a:gd name="connsiteX67" fmla="*/ 723900 w 1545993"/>
              <a:gd name="connsiteY67" fmla="*/ 1668113 h 1921832"/>
              <a:gd name="connsiteX68" fmla="*/ 766762 w 1545993"/>
              <a:gd name="connsiteY68" fmla="*/ 1663350 h 1921832"/>
              <a:gd name="connsiteX69" fmla="*/ 752475 w 1545993"/>
              <a:gd name="connsiteY69" fmla="*/ 1649063 h 1921832"/>
              <a:gd name="connsiteX70" fmla="*/ 700087 w 1545993"/>
              <a:gd name="connsiteY70" fmla="*/ 1634775 h 1921832"/>
              <a:gd name="connsiteX71" fmla="*/ 681037 w 1545993"/>
              <a:gd name="connsiteY71" fmla="*/ 1625250 h 1921832"/>
              <a:gd name="connsiteX72" fmla="*/ 657225 w 1545993"/>
              <a:gd name="connsiteY72" fmla="*/ 1615725 h 1921832"/>
              <a:gd name="connsiteX73" fmla="*/ 614362 w 1545993"/>
              <a:gd name="connsiteY73" fmla="*/ 1582388 h 1921832"/>
              <a:gd name="connsiteX74" fmla="*/ 604837 w 1545993"/>
              <a:gd name="connsiteY74" fmla="*/ 1568100 h 1921832"/>
              <a:gd name="connsiteX75" fmla="*/ 609600 w 1545993"/>
              <a:gd name="connsiteY75" fmla="*/ 1530000 h 1921832"/>
              <a:gd name="connsiteX76" fmla="*/ 666750 w 1545993"/>
              <a:gd name="connsiteY76" fmla="*/ 1525238 h 1921832"/>
              <a:gd name="connsiteX77" fmla="*/ 633412 w 1545993"/>
              <a:gd name="connsiteY77" fmla="*/ 1491900 h 1921832"/>
              <a:gd name="connsiteX78" fmla="*/ 671512 w 1545993"/>
              <a:gd name="connsiteY78" fmla="*/ 1472850 h 1921832"/>
              <a:gd name="connsiteX79" fmla="*/ 690562 w 1545993"/>
              <a:gd name="connsiteY79" fmla="*/ 1468088 h 1921832"/>
              <a:gd name="connsiteX80" fmla="*/ 728662 w 1545993"/>
              <a:gd name="connsiteY80" fmla="*/ 1444275 h 1921832"/>
              <a:gd name="connsiteX81" fmla="*/ 738187 w 1545993"/>
              <a:gd name="connsiteY81" fmla="*/ 1429988 h 1921832"/>
              <a:gd name="connsiteX82" fmla="*/ 742950 w 1545993"/>
              <a:gd name="connsiteY82" fmla="*/ 1410938 h 1921832"/>
              <a:gd name="connsiteX83" fmla="*/ 728662 w 1545993"/>
              <a:gd name="connsiteY83" fmla="*/ 1368075 h 1921832"/>
              <a:gd name="connsiteX84" fmla="*/ 742950 w 1545993"/>
              <a:gd name="connsiteY84" fmla="*/ 1349025 h 1921832"/>
              <a:gd name="connsiteX85" fmla="*/ 762000 w 1545993"/>
              <a:gd name="connsiteY85" fmla="*/ 1339500 h 1921832"/>
              <a:gd name="connsiteX86" fmla="*/ 795337 w 1545993"/>
              <a:gd name="connsiteY86" fmla="*/ 1310925 h 1921832"/>
              <a:gd name="connsiteX87" fmla="*/ 795337 w 1545993"/>
              <a:gd name="connsiteY87" fmla="*/ 1277588 h 1921832"/>
              <a:gd name="connsiteX88" fmla="*/ 766762 w 1545993"/>
              <a:gd name="connsiteY88" fmla="*/ 1272825 h 1921832"/>
              <a:gd name="connsiteX89" fmla="*/ 695325 w 1545993"/>
              <a:gd name="connsiteY89" fmla="*/ 1291875 h 1921832"/>
              <a:gd name="connsiteX90" fmla="*/ 671512 w 1545993"/>
              <a:gd name="connsiteY90" fmla="*/ 1339500 h 1921832"/>
              <a:gd name="connsiteX91" fmla="*/ 666750 w 1545993"/>
              <a:gd name="connsiteY91" fmla="*/ 1363313 h 1921832"/>
              <a:gd name="connsiteX92" fmla="*/ 657225 w 1545993"/>
              <a:gd name="connsiteY92" fmla="*/ 1382363 h 1921832"/>
              <a:gd name="connsiteX93" fmla="*/ 652462 w 1545993"/>
              <a:gd name="connsiteY93" fmla="*/ 1396650 h 1921832"/>
              <a:gd name="connsiteX94" fmla="*/ 647700 w 1545993"/>
              <a:gd name="connsiteY94" fmla="*/ 1425225 h 1921832"/>
              <a:gd name="connsiteX95" fmla="*/ 614362 w 1545993"/>
              <a:gd name="connsiteY95" fmla="*/ 1396650 h 1921832"/>
              <a:gd name="connsiteX96" fmla="*/ 595312 w 1545993"/>
              <a:gd name="connsiteY96" fmla="*/ 1406175 h 1921832"/>
              <a:gd name="connsiteX97" fmla="*/ 581025 w 1545993"/>
              <a:gd name="connsiteY97" fmla="*/ 1434750 h 1921832"/>
              <a:gd name="connsiteX98" fmla="*/ 557212 w 1545993"/>
              <a:gd name="connsiteY98" fmla="*/ 1525238 h 1921832"/>
              <a:gd name="connsiteX99" fmla="*/ 542925 w 1545993"/>
              <a:gd name="connsiteY99" fmla="*/ 1530000 h 1921832"/>
              <a:gd name="connsiteX100" fmla="*/ 514350 w 1545993"/>
              <a:gd name="connsiteY100" fmla="*/ 1544288 h 1921832"/>
              <a:gd name="connsiteX101" fmla="*/ 500062 w 1545993"/>
              <a:gd name="connsiteY101" fmla="*/ 1553813 h 1921832"/>
              <a:gd name="connsiteX102" fmla="*/ 476250 w 1545993"/>
              <a:gd name="connsiteY102" fmla="*/ 1558575 h 1921832"/>
              <a:gd name="connsiteX103" fmla="*/ 476250 w 1545993"/>
              <a:gd name="connsiteY103" fmla="*/ 1510950 h 1921832"/>
              <a:gd name="connsiteX104" fmla="*/ 509587 w 1545993"/>
              <a:gd name="connsiteY104" fmla="*/ 1453800 h 1921832"/>
              <a:gd name="connsiteX105" fmla="*/ 523875 w 1545993"/>
              <a:gd name="connsiteY105" fmla="*/ 1420463 h 1921832"/>
              <a:gd name="connsiteX106" fmla="*/ 533400 w 1545993"/>
              <a:gd name="connsiteY106" fmla="*/ 1391888 h 1921832"/>
              <a:gd name="connsiteX107" fmla="*/ 538162 w 1545993"/>
              <a:gd name="connsiteY107" fmla="*/ 1368075 h 1921832"/>
              <a:gd name="connsiteX108" fmla="*/ 547687 w 1545993"/>
              <a:gd name="connsiteY108" fmla="*/ 1334738 h 1921832"/>
              <a:gd name="connsiteX109" fmla="*/ 557212 w 1545993"/>
              <a:gd name="connsiteY109" fmla="*/ 1272825 h 1921832"/>
              <a:gd name="connsiteX110" fmla="*/ 571500 w 1545993"/>
              <a:gd name="connsiteY110" fmla="*/ 1258538 h 1921832"/>
              <a:gd name="connsiteX111" fmla="*/ 600075 w 1545993"/>
              <a:gd name="connsiteY111" fmla="*/ 1234725 h 1921832"/>
              <a:gd name="connsiteX112" fmla="*/ 671512 w 1545993"/>
              <a:gd name="connsiteY112" fmla="*/ 1239488 h 1921832"/>
              <a:gd name="connsiteX113" fmla="*/ 657225 w 1545993"/>
              <a:gd name="connsiteY113" fmla="*/ 1225200 h 1921832"/>
              <a:gd name="connsiteX114" fmla="*/ 623887 w 1545993"/>
              <a:gd name="connsiteY114" fmla="*/ 1215675 h 1921832"/>
              <a:gd name="connsiteX115" fmla="*/ 600075 w 1545993"/>
              <a:gd name="connsiteY115" fmla="*/ 1182338 h 1921832"/>
              <a:gd name="connsiteX116" fmla="*/ 609600 w 1545993"/>
              <a:gd name="connsiteY116" fmla="*/ 1168050 h 1921832"/>
              <a:gd name="connsiteX117" fmla="*/ 642937 w 1545993"/>
              <a:gd name="connsiteY117" fmla="*/ 1177575 h 1921832"/>
              <a:gd name="connsiteX118" fmla="*/ 657225 w 1545993"/>
              <a:gd name="connsiteY118" fmla="*/ 1187100 h 1921832"/>
              <a:gd name="connsiteX119" fmla="*/ 690562 w 1545993"/>
              <a:gd name="connsiteY119" fmla="*/ 1144238 h 1921832"/>
              <a:gd name="connsiteX120" fmla="*/ 714375 w 1545993"/>
              <a:gd name="connsiteY120" fmla="*/ 1129950 h 1921832"/>
              <a:gd name="connsiteX121" fmla="*/ 733425 w 1545993"/>
              <a:gd name="connsiteY121" fmla="*/ 1120425 h 1921832"/>
              <a:gd name="connsiteX122" fmla="*/ 738187 w 1545993"/>
              <a:gd name="connsiteY122" fmla="*/ 1101375 h 1921832"/>
              <a:gd name="connsiteX123" fmla="*/ 752475 w 1545993"/>
              <a:gd name="connsiteY123" fmla="*/ 1087088 h 1921832"/>
              <a:gd name="connsiteX124" fmla="*/ 733425 w 1545993"/>
              <a:gd name="connsiteY124" fmla="*/ 1072800 h 1921832"/>
              <a:gd name="connsiteX125" fmla="*/ 685800 w 1545993"/>
              <a:gd name="connsiteY125" fmla="*/ 1053750 h 1921832"/>
              <a:gd name="connsiteX126" fmla="*/ 671512 w 1545993"/>
              <a:gd name="connsiteY126" fmla="*/ 1039463 h 1921832"/>
              <a:gd name="connsiteX127" fmla="*/ 628650 w 1545993"/>
              <a:gd name="connsiteY127" fmla="*/ 1044225 h 1921832"/>
              <a:gd name="connsiteX128" fmla="*/ 600075 w 1545993"/>
              <a:gd name="connsiteY128" fmla="*/ 1087088 h 1921832"/>
              <a:gd name="connsiteX129" fmla="*/ 590550 w 1545993"/>
              <a:gd name="connsiteY129" fmla="*/ 1134713 h 1921832"/>
              <a:gd name="connsiteX130" fmla="*/ 571500 w 1545993"/>
              <a:gd name="connsiteY130" fmla="*/ 1129950 h 1921832"/>
              <a:gd name="connsiteX131" fmla="*/ 538162 w 1545993"/>
              <a:gd name="connsiteY131" fmla="*/ 1106138 h 1921832"/>
              <a:gd name="connsiteX132" fmla="*/ 514350 w 1545993"/>
              <a:gd name="connsiteY132" fmla="*/ 1115663 h 1921832"/>
              <a:gd name="connsiteX133" fmla="*/ 509587 w 1545993"/>
              <a:gd name="connsiteY133" fmla="*/ 1129950 h 1921832"/>
              <a:gd name="connsiteX134" fmla="*/ 490537 w 1545993"/>
              <a:gd name="connsiteY134" fmla="*/ 1134713 h 1921832"/>
              <a:gd name="connsiteX135" fmla="*/ 457200 w 1545993"/>
              <a:gd name="connsiteY135" fmla="*/ 1139475 h 1921832"/>
              <a:gd name="connsiteX136" fmla="*/ 438150 w 1545993"/>
              <a:gd name="connsiteY136" fmla="*/ 1149000 h 1921832"/>
              <a:gd name="connsiteX137" fmla="*/ 404812 w 1545993"/>
              <a:gd name="connsiteY137" fmla="*/ 1187100 h 1921832"/>
              <a:gd name="connsiteX138" fmla="*/ 400050 w 1545993"/>
              <a:gd name="connsiteY138" fmla="*/ 1201388 h 1921832"/>
              <a:gd name="connsiteX139" fmla="*/ 376237 w 1545993"/>
              <a:gd name="connsiteY139" fmla="*/ 1239488 h 1921832"/>
              <a:gd name="connsiteX140" fmla="*/ 357187 w 1545993"/>
              <a:gd name="connsiteY140" fmla="*/ 1244250 h 1921832"/>
              <a:gd name="connsiteX141" fmla="*/ 342900 w 1545993"/>
              <a:gd name="connsiteY141" fmla="*/ 1239488 h 1921832"/>
              <a:gd name="connsiteX142" fmla="*/ 309562 w 1545993"/>
              <a:gd name="connsiteY142" fmla="*/ 1220438 h 1921832"/>
              <a:gd name="connsiteX143" fmla="*/ 314325 w 1545993"/>
              <a:gd name="connsiteY143" fmla="*/ 1187100 h 1921832"/>
              <a:gd name="connsiteX144" fmla="*/ 347662 w 1545993"/>
              <a:gd name="connsiteY144" fmla="*/ 1163288 h 1921832"/>
              <a:gd name="connsiteX145" fmla="*/ 366712 w 1545993"/>
              <a:gd name="connsiteY145" fmla="*/ 1139475 h 1921832"/>
              <a:gd name="connsiteX146" fmla="*/ 381000 w 1545993"/>
              <a:gd name="connsiteY146" fmla="*/ 1106138 h 1921832"/>
              <a:gd name="connsiteX147" fmla="*/ 390525 w 1545993"/>
              <a:gd name="connsiteY147" fmla="*/ 1091850 h 1921832"/>
              <a:gd name="connsiteX148" fmla="*/ 404812 w 1545993"/>
              <a:gd name="connsiteY148" fmla="*/ 1082325 h 1921832"/>
              <a:gd name="connsiteX149" fmla="*/ 409575 w 1545993"/>
              <a:gd name="connsiteY149" fmla="*/ 1068038 h 1921832"/>
              <a:gd name="connsiteX150" fmla="*/ 347662 w 1545993"/>
              <a:gd name="connsiteY150" fmla="*/ 1048988 h 1921832"/>
              <a:gd name="connsiteX151" fmla="*/ 333375 w 1545993"/>
              <a:gd name="connsiteY151" fmla="*/ 1034700 h 1921832"/>
              <a:gd name="connsiteX152" fmla="*/ 314325 w 1545993"/>
              <a:gd name="connsiteY152" fmla="*/ 1010888 h 1921832"/>
              <a:gd name="connsiteX153" fmla="*/ 300037 w 1545993"/>
              <a:gd name="connsiteY153" fmla="*/ 1015650 h 1921832"/>
              <a:gd name="connsiteX154" fmla="*/ 295275 w 1545993"/>
              <a:gd name="connsiteY154" fmla="*/ 1048988 h 1921832"/>
              <a:gd name="connsiteX155" fmla="*/ 285750 w 1545993"/>
              <a:gd name="connsiteY155" fmla="*/ 1072800 h 1921832"/>
              <a:gd name="connsiteX156" fmla="*/ 295275 w 1545993"/>
              <a:gd name="connsiteY156" fmla="*/ 1096613 h 1921832"/>
              <a:gd name="connsiteX157" fmla="*/ 266700 w 1545993"/>
              <a:gd name="connsiteY157" fmla="*/ 1101375 h 1921832"/>
              <a:gd name="connsiteX158" fmla="*/ 285750 w 1545993"/>
              <a:gd name="connsiteY158" fmla="*/ 1134713 h 1921832"/>
              <a:gd name="connsiteX159" fmla="*/ 280987 w 1545993"/>
              <a:gd name="connsiteY159" fmla="*/ 1172813 h 1921832"/>
              <a:gd name="connsiteX160" fmla="*/ 252412 w 1545993"/>
              <a:gd name="connsiteY160" fmla="*/ 1191863 h 1921832"/>
              <a:gd name="connsiteX161" fmla="*/ 242887 w 1545993"/>
              <a:gd name="connsiteY161" fmla="*/ 1206150 h 1921832"/>
              <a:gd name="connsiteX162" fmla="*/ 219075 w 1545993"/>
              <a:gd name="connsiteY162" fmla="*/ 1210913 h 1921832"/>
              <a:gd name="connsiteX163" fmla="*/ 204787 w 1545993"/>
              <a:gd name="connsiteY163" fmla="*/ 1215675 h 1921832"/>
              <a:gd name="connsiteX164" fmla="*/ 185737 w 1545993"/>
              <a:gd name="connsiteY164" fmla="*/ 1220438 h 1921832"/>
              <a:gd name="connsiteX165" fmla="*/ 152400 w 1545993"/>
              <a:gd name="connsiteY165" fmla="*/ 1215675 h 1921832"/>
              <a:gd name="connsiteX166" fmla="*/ 119062 w 1545993"/>
              <a:gd name="connsiteY166" fmla="*/ 1201388 h 1921832"/>
              <a:gd name="connsiteX167" fmla="*/ 104775 w 1545993"/>
              <a:gd name="connsiteY167" fmla="*/ 1196625 h 1921832"/>
              <a:gd name="connsiteX168" fmla="*/ 90487 w 1545993"/>
              <a:gd name="connsiteY168" fmla="*/ 1182338 h 1921832"/>
              <a:gd name="connsiteX169" fmla="*/ 47625 w 1545993"/>
              <a:gd name="connsiteY169" fmla="*/ 1158525 h 1921832"/>
              <a:gd name="connsiteX170" fmla="*/ 14287 w 1545993"/>
              <a:gd name="connsiteY170" fmla="*/ 1149000 h 1921832"/>
              <a:gd name="connsiteX171" fmla="*/ 0 w 1545993"/>
              <a:gd name="connsiteY171" fmla="*/ 1139475 h 1921832"/>
              <a:gd name="connsiteX172" fmla="*/ 9525 w 1545993"/>
              <a:gd name="connsiteY172" fmla="*/ 1115663 h 1921832"/>
              <a:gd name="connsiteX173" fmla="*/ 38100 w 1545993"/>
              <a:gd name="connsiteY173" fmla="*/ 1077563 h 1921832"/>
              <a:gd name="connsiteX174" fmla="*/ 33337 w 1545993"/>
              <a:gd name="connsiteY174" fmla="*/ 1039463 h 1921832"/>
              <a:gd name="connsiteX175" fmla="*/ 9525 w 1545993"/>
              <a:gd name="connsiteY175" fmla="*/ 1001363 h 1921832"/>
              <a:gd name="connsiteX176" fmla="*/ 9525 w 1545993"/>
              <a:gd name="connsiteY176" fmla="*/ 968025 h 1921832"/>
              <a:gd name="connsiteX177" fmla="*/ 28575 w 1545993"/>
              <a:gd name="connsiteY177" fmla="*/ 953738 h 1921832"/>
              <a:gd name="connsiteX178" fmla="*/ 52387 w 1545993"/>
              <a:gd name="connsiteY178" fmla="*/ 920400 h 1921832"/>
              <a:gd name="connsiteX179" fmla="*/ 47625 w 1545993"/>
              <a:gd name="connsiteY179" fmla="*/ 863250 h 1921832"/>
              <a:gd name="connsiteX180" fmla="*/ 104775 w 1545993"/>
              <a:gd name="connsiteY180" fmla="*/ 815625 h 1921832"/>
              <a:gd name="connsiteX181" fmla="*/ 123825 w 1545993"/>
              <a:gd name="connsiteY181" fmla="*/ 801338 h 1921832"/>
              <a:gd name="connsiteX182" fmla="*/ 142875 w 1545993"/>
              <a:gd name="connsiteY182" fmla="*/ 796575 h 1921832"/>
              <a:gd name="connsiteX183" fmla="*/ 157162 w 1545993"/>
              <a:gd name="connsiteY183" fmla="*/ 791813 h 1921832"/>
              <a:gd name="connsiteX184" fmla="*/ 176212 w 1545993"/>
              <a:gd name="connsiteY184" fmla="*/ 787050 h 1921832"/>
              <a:gd name="connsiteX185" fmla="*/ 266700 w 1545993"/>
              <a:gd name="connsiteY185" fmla="*/ 758475 h 1921832"/>
              <a:gd name="connsiteX186" fmla="*/ 280987 w 1545993"/>
              <a:gd name="connsiteY186" fmla="*/ 744188 h 1921832"/>
              <a:gd name="connsiteX187" fmla="*/ 333375 w 1545993"/>
              <a:gd name="connsiteY187" fmla="*/ 706088 h 1921832"/>
              <a:gd name="connsiteX188" fmla="*/ 423862 w 1545993"/>
              <a:gd name="connsiteY188" fmla="*/ 710850 h 1921832"/>
              <a:gd name="connsiteX189" fmla="*/ 447675 w 1545993"/>
              <a:gd name="connsiteY189" fmla="*/ 715613 h 1921832"/>
              <a:gd name="connsiteX190" fmla="*/ 461962 w 1545993"/>
              <a:gd name="connsiteY190" fmla="*/ 706088 h 1921832"/>
              <a:gd name="connsiteX191" fmla="*/ 495300 w 1545993"/>
              <a:gd name="connsiteY191" fmla="*/ 667988 h 1921832"/>
              <a:gd name="connsiteX192" fmla="*/ 504825 w 1545993"/>
              <a:gd name="connsiteY192" fmla="*/ 644175 h 1921832"/>
              <a:gd name="connsiteX193" fmla="*/ 509587 w 1545993"/>
              <a:gd name="connsiteY193" fmla="*/ 596550 h 1921832"/>
              <a:gd name="connsiteX194" fmla="*/ 533400 w 1545993"/>
              <a:gd name="connsiteY194" fmla="*/ 582263 h 1921832"/>
              <a:gd name="connsiteX195" fmla="*/ 576262 w 1545993"/>
              <a:gd name="connsiteY195" fmla="*/ 563213 h 1921832"/>
              <a:gd name="connsiteX196" fmla="*/ 609600 w 1545993"/>
              <a:gd name="connsiteY196" fmla="*/ 558450 h 1921832"/>
              <a:gd name="connsiteX197" fmla="*/ 628650 w 1545993"/>
              <a:gd name="connsiteY197" fmla="*/ 544163 h 1921832"/>
              <a:gd name="connsiteX198" fmla="*/ 652462 w 1545993"/>
              <a:gd name="connsiteY198" fmla="*/ 529875 h 1921832"/>
              <a:gd name="connsiteX199" fmla="*/ 666750 w 1545993"/>
              <a:gd name="connsiteY199" fmla="*/ 515588 h 1921832"/>
              <a:gd name="connsiteX200" fmla="*/ 695325 w 1545993"/>
              <a:gd name="connsiteY200" fmla="*/ 477488 h 1921832"/>
              <a:gd name="connsiteX201" fmla="*/ 714375 w 1545993"/>
              <a:gd name="connsiteY201" fmla="*/ 444150 h 1921832"/>
              <a:gd name="connsiteX202" fmla="*/ 723900 w 1545993"/>
              <a:gd name="connsiteY202" fmla="*/ 401288 h 1921832"/>
              <a:gd name="connsiteX203" fmla="*/ 733425 w 1545993"/>
              <a:gd name="connsiteY203" fmla="*/ 387000 h 1921832"/>
              <a:gd name="connsiteX204" fmla="*/ 742950 w 1545993"/>
              <a:gd name="connsiteY204" fmla="*/ 286988 h 1921832"/>
              <a:gd name="connsiteX205" fmla="*/ 752475 w 1545993"/>
              <a:gd name="connsiteY205" fmla="*/ 220313 h 1921832"/>
              <a:gd name="connsiteX206" fmla="*/ 785812 w 1545993"/>
              <a:gd name="connsiteY206" fmla="*/ 172688 h 1921832"/>
              <a:gd name="connsiteX207" fmla="*/ 795337 w 1545993"/>
              <a:gd name="connsiteY207" fmla="*/ 158400 h 1921832"/>
              <a:gd name="connsiteX208" fmla="*/ 823912 w 1545993"/>
              <a:gd name="connsiteY208" fmla="*/ 115538 h 1921832"/>
              <a:gd name="connsiteX209" fmla="*/ 838200 w 1545993"/>
              <a:gd name="connsiteY209" fmla="*/ 110775 h 1921832"/>
              <a:gd name="connsiteX210" fmla="*/ 862012 w 1545993"/>
              <a:gd name="connsiteY210" fmla="*/ 120300 h 1921832"/>
              <a:gd name="connsiteX211" fmla="*/ 876300 w 1545993"/>
              <a:gd name="connsiteY211" fmla="*/ 129825 h 1921832"/>
              <a:gd name="connsiteX212" fmla="*/ 895350 w 1545993"/>
              <a:gd name="connsiteY212" fmla="*/ 120300 h 1921832"/>
              <a:gd name="connsiteX213" fmla="*/ 928687 w 1545993"/>
              <a:gd name="connsiteY213" fmla="*/ 82200 h 1921832"/>
              <a:gd name="connsiteX214" fmla="*/ 942975 w 1545993"/>
              <a:gd name="connsiteY214" fmla="*/ 67913 h 1921832"/>
              <a:gd name="connsiteX215" fmla="*/ 952500 w 1545993"/>
              <a:gd name="connsiteY215" fmla="*/ 48863 h 1921832"/>
              <a:gd name="connsiteX216" fmla="*/ 971550 w 1545993"/>
              <a:gd name="connsiteY216" fmla="*/ 10763 h 1921832"/>
              <a:gd name="connsiteX217" fmla="*/ 971550 w 1545993"/>
              <a:gd name="connsiteY217" fmla="*/ 6000 h 1921832"/>
              <a:gd name="connsiteX0" fmla="*/ 971550 w 1545993"/>
              <a:gd name="connsiteY0" fmla="*/ 6000 h 1921832"/>
              <a:gd name="connsiteX1" fmla="*/ 990599 w 1545993"/>
              <a:gd name="connsiteY1" fmla="*/ 86963 h 1921832"/>
              <a:gd name="connsiteX2" fmla="*/ 1023937 w 1545993"/>
              <a:gd name="connsiteY2" fmla="*/ 277463 h 1921832"/>
              <a:gd name="connsiteX3" fmla="*/ 1050131 w 1545993"/>
              <a:gd name="connsiteY3" fmla="*/ 336994 h 1921832"/>
              <a:gd name="connsiteX4" fmla="*/ 1114425 w 1545993"/>
              <a:gd name="connsiteY4" fmla="*/ 437006 h 1921832"/>
              <a:gd name="connsiteX5" fmla="*/ 1195387 w 1545993"/>
              <a:gd name="connsiteY5" fmla="*/ 544163 h 1921832"/>
              <a:gd name="connsiteX6" fmla="*/ 1228725 w 1545993"/>
              <a:gd name="connsiteY6" fmla="*/ 582263 h 1921832"/>
              <a:gd name="connsiteX7" fmla="*/ 1197769 w 1545993"/>
              <a:gd name="connsiteY7" fmla="*/ 660844 h 1921832"/>
              <a:gd name="connsiteX8" fmla="*/ 1240631 w 1545993"/>
              <a:gd name="connsiteY8" fmla="*/ 715613 h 1921832"/>
              <a:gd name="connsiteX9" fmla="*/ 1195387 w 1545993"/>
              <a:gd name="connsiteY9" fmla="*/ 787050 h 1921832"/>
              <a:gd name="connsiteX10" fmla="*/ 1190625 w 1545993"/>
              <a:gd name="connsiteY10" fmla="*/ 834675 h 1921832"/>
              <a:gd name="connsiteX11" fmla="*/ 1233487 w 1545993"/>
              <a:gd name="connsiteY11" fmla="*/ 1001363 h 1921832"/>
              <a:gd name="connsiteX12" fmla="*/ 1223962 w 1545993"/>
              <a:gd name="connsiteY12" fmla="*/ 1020413 h 1921832"/>
              <a:gd name="connsiteX13" fmla="*/ 1214437 w 1545993"/>
              <a:gd name="connsiteY13" fmla="*/ 1058513 h 1921832"/>
              <a:gd name="connsiteX14" fmla="*/ 1204912 w 1545993"/>
              <a:gd name="connsiteY14" fmla="*/ 1191863 h 1921832"/>
              <a:gd name="connsiteX15" fmla="*/ 1214437 w 1545993"/>
              <a:gd name="connsiteY15" fmla="*/ 1244250 h 1921832"/>
              <a:gd name="connsiteX16" fmla="*/ 1238250 w 1545993"/>
              <a:gd name="connsiteY16" fmla="*/ 1249013 h 1921832"/>
              <a:gd name="connsiteX17" fmla="*/ 1257300 w 1545993"/>
              <a:gd name="connsiteY17" fmla="*/ 1258538 h 1921832"/>
              <a:gd name="connsiteX18" fmla="*/ 1281112 w 1545993"/>
              <a:gd name="connsiteY18" fmla="*/ 1272825 h 1921832"/>
              <a:gd name="connsiteX19" fmla="*/ 1295400 w 1545993"/>
              <a:gd name="connsiteY19" fmla="*/ 1282350 h 1921832"/>
              <a:gd name="connsiteX20" fmla="*/ 1309687 w 1545993"/>
              <a:gd name="connsiteY20" fmla="*/ 1287113 h 1921832"/>
              <a:gd name="connsiteX21" fmla="*/ 1347787 w 1545993"/>
              <a:gd name="connsiteY21" fmla="*/ 1339500 h 1921832"/>
              <a:gd name="connsiteX22" fmla="*/ 1352550 w 1545993"/>
              <a:gd name="connsiteY22" fmla="*/ 1377600 h 1921832"/>
              <a:gd name="connsiteX23" fmla="*/ 1366837 w 1545993"/>
              <a:gd name="connsiteY23" fmla="*/ 1610963 h 1921832"/>
              <a:gd name="connsiteX24" fmla="*/ 1390650 w 1545993"/>
              <a:gd name="connsiteY24" fmla="*/ 1596675 h 1921832"/>
              <a:gd name="connsiteX25" fmla="*/ 1414462 w 1545993"/>
              <a:gd name="connsiteY25" fmla="*/ 1591913 h 1921832"/>
              <a:gd name="connsiteX26" fmla="*/ 1447800 w 1545993"/>
              <a:gd name="connsiteY26" fmla="*/ 1568100 h 1921832"/>
              <a:gd name="connsiteX27" fmla="*/ 1476375 w 1545993"/>
              <a:gd name="connsiteY27" fmla="*/ 1558575 h 1921832"/>
              <a:gd name="connsiteX28" fmla="*/ 1543050 w 1545993"/>
              <a:gd name="connsiteY28" fmla="*/ 1563338 h 1921832"/>
              <a:gd name="connsiteX29" fmla="*/ 1528762 w 1545993"/>
              <a:gd name="connsiteY29" fmla="*/ 1596675 h 1921832"/>
              <a:gd name="connsiteX30" fmla="*/ 1509712 w 1545993"/>
              <a:gd name="connsiteY30" fmla="*/ 1610963 h 1921832"/>
              <a:gd name="connsiteX31" fmla="*/ 1495425 w 1545993"/>
              <a:gd name="connsiteY31" fmla="*/ 1625250 h 1921832"/>
              <a:gd name="connsiteX32" fmla="*/ 1485900 w 1545993"/>
              <a:gd name="connsiteY32" fmla="*/ 1653825 h 1921832"/>
              <a:gd name="connsiteX33" fmla="*/ 1476375 w 1545993"/>
              <a:gd name="connsiteY33" fmla="*/ 1734788 h 1921832"/>
              <a:gd name="connsiteX34" fmla="*/ 1471612 w 1545993"/>
              <a:gd name="connsiteY34" fmla="*/ 1753838 h 1921832"/>
              <a:gd name="connsiteX35" fmla="*/ 1466850 w 1545993"/>
              <a:gd name="connsiteY35" fmla="*/ 1777650 h 1921832"/>
              <a:gd name="connsiteX36" fmla="*/ 1471612 w 1545993"/>
              <a:gd name="connsiteY36" fmla="*/ 1834800 h 1921832"/>
              <a:gd name="connsiteX37" fmla="*/ 1476375 w 1545993"/>
              <a:gd name="connsiteY37" fmla="*/ 1853850 h 1921832"/>
              <a:gd name="connsiteX38" fmla="*/ 1504950 w 1545993"/>
              <a:gd name="connsiteY38" fmla="*/ 1882425 h 1921832"/>
              <a:gd name="connsiteX39" fmla="*/ 1528762 w 1545993"/>
              <a:gd name="connsiteY39" fmla="*/ 1896713 h 1921832"/>
              <a:gd name="connsiteX40" fmla="*/ 1543050 w 1545993"/>
              <a:gd name="connsiteY40" fmla="*/ 1911000 h 1921832"/>
              <a:gd name="connsiteX41" fmla="*/ 1466850 w 1545993"/>
              <a:gd name="connsiteY41" fmla="*/ 1915763 h 1921832"/>
              <a:gd name="connsiteX42" fmla="*/ 1385887 w 1545993"/>
              <a:gd name="connsiteY42" fmla="*/ 1901475 h 1921832"/>
              <a:gd name="connsiteX43" fmla="*/ 1347787 w 1545993"/>
              <a:gd name="connsiteY43" fmla="*/ 1891950 h 1921832"/>
              <a:gd name="connsiteX44" fmla="*/ 1314450 w 1545993"/>
              <a:gd name="connsiteY44" fmla="*/ 1882425 h 1921832"/>
              <a:gd name="connsiteX45" fmla="*/ 1266825 w 1545993"/>
              <a:gd name="connsiteY45" fmla="*/ 1872900 h 1921832"/>
              <a:gd name="connsiteX46" fmla="*/ 1200150 w 1545993"/>
              <a:gd name="connsiteY46" fmla="*/ 1853850 h 1921832"/>
              <a:gd name="connsiteX47" fmla="*/ 1185862 w 1545993"/>
              <a:gd name="connsiteY47" fmla="*/ 1844325 h 1921832"/>
              <a:gd name="connsiteX48" fmla="*/ 1147762 w 1545993"/>
              <a:gd name="connsiteY48" fmla="*/ 1834800 h 1921832"/>
              <a:gd name="connsiteX49" fmla="*/ 1095375 w 1545993"/>
              <a:gd name="connsiteY49" fmla="*/ 1820513 h 1921832"/>
              <a:gd name="connsiteX50" fmla="*/ 1047750 w 1545993"/>
              <a:gd name="connsiteY50" fmla="*/ 1801463 h 1921832"/>
              <a:gd name="connsiteX51" fmla="*/ 1023937 w 1545993"/>
              <a:gd name="connsiteY51" fmla="*/ 1791938 h 1921832"/>
              <a:gd name="connsiteX52" fmla="*/ 981075 w 1545993"/>
              <a:gd name="connsiteY52" fmla="*/ 1787175 h 1921832"/>
              <a:gd name="connsiteX53" fmla="*/ 957262 w 1545993"/>
              <a:gd name="connsiteY53" fmla="*/ 1782413 h 1921832"/>
              <a:gd name="connsiteX54" fmla="*/ 866775 w 1545993"/>
              <a:gd name="connsiteY54" fmla="*/ 1772888 h 1921832"/>
              <a:gd name="connsiteX55" fmla="*/ 790575 w 1545993"/>
              <a:gd name="connsiteY55" fmla="*/ 1763363 h 1921832"/>
              <a:gd name="connsiteX56" fmla="*/ 766762 w 1545993"/>
              <a:gd name="connsiteY56" fmla="*/ 1758600 h 1921832"/>
              <a:gd name="connsiteX57" fmla="*/ 733425 w 1545993"/>
              <a:gd name="connsiteY57" fmla="*/ 1753838 h 1921832"/>
              <a:gd name="connsiteX58" fmla="*/ 552450 w 1545993"/>
              <a:gd name="connsiteY58" fmla="*/ 1739550 h 1921832"/>
              <a:gd name="connsiteX59" fmla="*/ 576262 w 1545993"/>
              <a:gd name="connsiteY59" fmla="*/ 1710975 h 1921832"/>
              <a:gd name="connsiteX60" fmla="*/ 590550 w 1545993"/>
              <a:gd name="connsiteY60" fmla="*/ 1701450 h 1921832"/>
              <a:gd name="connsiteX61" fmla="*/ 600075 w 1545993"/>
              <a:gd name="connsiteY61" fmla="*/ 1682400 h 1921832"/>
              <a:gd name="connsiteX62" fmla="*/ 604837 w 1545993"/>
              <a:gd name="connsiteY62" fmla="*/ 1658588 h 1921832"/>
              <a:gd name="connsiteX63" fmla="*/ 628650 w 1545993"/>
              <a:gd name="connsiteY63" fmla="*/ 1653825 h 1921832"/>
              <a:gd name="connsiteX64" fmla="*/ 671512 w 1545993"/>
              <a:gd name="connsiteY64" fmla="*/ 1658588 h 1921832"/>
              <a:gd name="connsiteX65" fmla="*/ 690562 w 1545993"/>
              <a:gd name="connsiteY65" fmla="*/ 1663350 h 1921832"/>
              <a:gd name="connsiteX66" fmla="*/ 723900 w 1545993"/>
              <a:gd name="connsiteY66" fmla="*/ 1668113 h 1921832"/>
              <a:gd name="connsiteX67" fmla="*/ 766762 w 1545993"/>
              <a:gd name="connsiteY67" fmla="*/ 1663350 h 1921832"/>
              <a:gd name="connsiteX68" fmla="*/ 752475 w 1545993"/>
              <a:gd name="connsiteY68" fmla="*/ 1649063 h 1921832"/>
              <a:gd name="connsiteX69" fmla="*/ 700087 w 1545993"/>
              <a:gd name="connsiteY69" fmla="*/ 1634775 h 1921832"/>
              <a:gd name="connsiteX70" fmla="*/ 681037 w 1545993"/>
              <a:gd name="connsiteY70" fmla="*/ 1625250 h 1921832"/>
              <a:gd name="connsiteX71" fmla="*/ 657225 w 1545993"/>
              <a:gd name="connsiteY71" fmla="*/ 1615725 h 1921832"/>
              <a:gd name="connsiteX72" fmla="*/ 614362 w 1545993"/>
              <a:gd name="connsiteY72" fmla="*/ 1582388 h 1921832"/>
              <a:gd name="connsiteX73" fmla="*/ 604837 w 1545993"/>
              <a:gd name="connsiteY73" fmla="*/ 1568100 h 1921832"/>
              <a:gd name="connsiteX74" fmla="*/ 609600 w 1545993"/>
              <a:gd name="connsiteY74" fmla="*/ 1530000 h 1921832"/>
              <a:gd name="connsiteX75" fmla="*/ 666750 w 1545993"/>
              <a:gd name="connsiteY75" fmla="*/ 1525238 h 1921832"/>
              <a:gd name="connsiteX76" fmla="*/ 633412 w 1545993"/>
              <a:gd name="connsiteY76" fmla="*/ 1491900 h 1921832"/>
              <a:gd name="connsiteX77" fmla="*/ 671512 w 1545993"/>
              <a:gd name="connsiteY77" fmla="*/ 1472850 h 1921832"/>
              <a:gd name="connsiteX78" fmla="*/ 690562 w 1545993"/>
              <a:gd name="connsiteY78" fmla="*/ 1468088 h 1921832"/>
              <a:gd name="connsiteX79" fmla="*/ 728662 w 1545993"/>
              <a:gd name="connsiteY79" fmla="*/ 1444275 h 1921832"/>
              <a:gd name="connsiteX80" fmla="*/ 738187 w 1545993"/>
              <a:gd name="connsiteY80" fmla="*/ 1429988 h 1921832"/>
              <a:gd name="connsiteX81" fmla="*/ 742950 w 1545993"/>
              <a:gd name="connsiteY81" fmla="*/ 1410938 h 1921832"/>
              <a:gd name="connsiteX82" fmla="*/ 728662 w 1545993"/>
              <a:gd name="connsiteY82" fmla="*/ 1368075 h 1921832"/>
              <a:gd name="connsiteX83" fmla="*/ 742950 w 1545993"/>
              <a:gd name="connsiteY83" fmla="*/ 1349025 h 1921832"/>
              <a:gd name="connsiteX84" fmla="*/ 762000 w 1545993"/>
              <a:gd name="connsiteY84" fmla="*/ 1339500 h 1921832"/>
              <a:gd name="connsiteX85" fmla="*/ 795337 w 1545993"/>
              <a:gd name="connsiteY85" fmla="*/ 1310925 h 1921832"/>
              <a:gd name="connsiteX86" fmla="*/ 795337 w 1545993"/>
              <a:gd name="connsiteY86" fmla="*/ 1277588 h 1921832"/>
              <a:gd name="connsiteX87" fmla="*/ 766762 w 1545993"/>
              <a:gd name="connsiteY87" fmla="*/ 1272825 h 1921832"/>
              <a:gd name="connsiteX88" fmla="*/ 695325 w 1545993"/>
              <a:gd name="connsiteY88" fmla="*/ 1291875 h 1921832"/>
              <a:gd name="connsiteX89" fmla="*/ 671512 w 1545993"/>
              <a:gd name="connsiteY89" fmla="*/ 1339500 h 1921832"/>
              <a:gd name="connsiteX90" fmla="*/ 666750 w 1545993"/>
              <a:gd name="connsiteY90" fmla="*/ 1363313 h 1921832"/>
              <a:gd name="connsiteX91" fmla="*/ 657225 w 1545993"/>
              <a:gd name="connsiteY91" fmla="*/ 1382363 h 1921832"/>
              <a:gd name="connsiteX92" fmla="*/ 652462 w 1545993"/>
              <a:gd name="connsiteY92" fmla="*/ 1396650 h 1921832"/>
              <a:gd name="connsiteX93" fmla="*/ 647700 w 1545993"/>
              <a:gd name="connsiteY93" fmla="*/ 1425225 h 1921832"/>
              <a:gd name="connsiteX94" fmla="*/ 614362 w 1545993"/>
              <a:gd name="connsiteY94" fmla="*/ 1396650 h 1921832"/>
              <a:gd name="connsiteX95" fmla="*/ 595312 w 1545993"/>
              <a:gd name="connsiteY95" fmla="*/ 1406175 h 1921832"/>
              <a:gd name="connsiteX96" fmla="*/ 581025 w 1545993"/>
              <a:gd name="connsiteY96" fmla="*/ 1434750 h 1921832"/>
              <a:gd name="connsiteX97" fmla="*/ 557212 w 1545993"/>
              <a:gd name="connsiteY97" fmla="*/ 1525238 h 1921832"/>
              <a:gd name="connsiteX98" fmla="*/ 542925 w 1545993"/>
              <a:gd name="connsiteY98" fmla="*/ 1530000 h 1921832"/>
              <a:gd name="connsiteX99" fmla="*/ 514350 w 1545993"/>
              <a:gd name="connsiteY99" fmla="*/ 1544288 h 1921832"/>
              <a:gd name="connsiteX100" fmla="*/ 500062 w 1545993"/>
              <a:gd name="connsiteY100" fmla="*/ 1553813 h 1921832"/>
              <a:gd name="connsiteX101" fmla="*/ 476250 w 1545993"/>
              <a:gd name="connsiteY101" fmla="*/ 1558575 h 1921832"/>
              <a:gd name="connsiteX102" fmla="*/ 476250 w 1545993"/>
              <a:gd name="connsiteY102" fmla="*/ 1510950 h 1921832"/>
              <a:gd name="connsiteX103" fmla="*/ 509587 w 1545993"/>
              <a:gd name="connsiteY103" fmla="*/ 1453800 h 1921832"/>
              <a:gd name="connsiteX104" fmla="*/ 523875 w 1545993"/>
              <a:gd name="connsiteY104" fmla="*/ 1420463 h 1921832"/>
              <a:gd name="connsiteX105" fmla="*/ 533400 w 1545993"/>
              <a:gd name="connsiteY105" fmla="*/ 1391888 h 1921832"/>
              <a:gd name="connsiteX106" fmla="*/ 538162 w 1545993"/>
              <a:gd name="connsiteY106" fmla="*/ 1368075 h 1921832"/>
              <a:gd name="connsiteX107" fmla="*/ 547687 w 1545993"/>
              <a:gd name="connsiteY107" fmla="*/ 1334738 h 1921832"/>
              <a:gd name="connsiteX108" fmla="*/ 557212 w 1545993"/>
              <a:gd name="connsiteY108" fmla="*/ 1272825 h 1921832"/>
              <a:gd name="connsiteX109" fmla="*/ 571500 w 1545993"/>
              <a:gd name="connsiteY109" fmla="*/ 1258538 h 1921832"/>
              <a:gd name="connsiteX110" fmla="*/ 600075 w 1545993"/>
              <a:gd name="connsiteY110" fmla="*/ 1234725 h 1921832"/>
              <a:gd name="connsiteX111" fmla="*/ 671512 w 1545993"/>
              <a:gd name="connsiteY111" fmla="*/ 1239488 h 1921832"/>
              <a:gd name="connsiteX112" fmla="*/ 657225 w 1545993"/>
              <a:gd name="connsiteY112" fmla="*/ 1225200 h 1921832"/>
              <a:gd name="connsiteX113" fmla="*/ 623887 w 1545993"/>
              <a:gd name="connsiteY113" fmla="*/ 1215675 h 1921832"/>
              <a:gd name="connsiteX114" fmla="*/ 600075 w 1545993"/>
              <a:gd name="connsiteY114" fmla="*/ 1182338 h 1921832"/>
              <a:gd name="connsiteX115" fmla="*/ 609600 w 1545993"/>
              <a:gd name="connsiteY115" fmla="*/ 1168050 h 1921832"/>
              <a:gd name="connsiteX116" fmla="*/ 642937 w 1545993"/>
              <a:gd name="connsiteY116" fmla="*/ 1177575 h 1921832"/>
              <a:gd name="connsiteX117" fmla="*/ 657225 w 1545993"/>
              <a:gd name="connsiteY117" fmla="*/ 1187100 h 1921832"/>
              <a:gd name="connsiteX118" fmla="*/ 690562 w 1545993"/>
              <a:gd name="connsiteY118" fmla="*/ 1144238 h 1921832"/>
              <a:gd name="connsiteX119" fmla="*/ 714375 w 1545993"/>
              <a:gd name="connsiteY119" fmla="*/ 1129950 h 1921832"/>
              <a:gd name="connsiteX120" fmla="*/ 733425 w 1545993"/>
              <a:gd name="connsiteY120" fmla="*/ 1120425 h 1921832"/>
              <a:gd name="connsiteX121" fmla="*/ 738187 w 1545993"/>
              <a:gd name="connsiteY121" fmla="*/ 1101375 h 1921832"/>
              <a:gd name="connsiteX122" fmla="*/ 752475 w 1545993"/>
              <a:gd name="connsiteY122" fmla="*/ 1087088 h 1921832"/>
              <a:gd name="connsiteX123" fmla="*/ 733425 w 1545993"/>
              <a:gd name="connsiteY123" fmla="*/ 1072800 h 1921832"/>
              <a:gd name="connsiteX124" fmla="*/ 685800 w 1545993"/>
              <a:gd name="connsiteY124" fmla="*/ 1053750 h 1921832"/>
              <a:gd name="connsiteX125" fmla="*/ 671512 w 1545993"/>
              <a:gd name="connsiteY125" fmla="*/ 1039463 h 1921832"/>
              <a:gd name="connsiteX126" fmla="*/ 628650 w 1545993"/>
              <a:gd name="connsiteY126" fmla="*/ 1044225 h 1921832"/>
              <a:gd name="connsiteX127" fmla="*/ 600075 w 1545993"/>
              <a:gd name="connsiteY127" fmla="*/ 1087088 h 1921832"/>
              <a:gd name="connsiteX128" fmla="*/ 590550 w 1545993"/>
              <a:gd name="connsiteY128" fmla="*/ 1134713 h 1921832"/>
              <a:gd name="connsiteX129" fmla="*/ 571500 w 1545993"/>
              <a:gd name="connsiteY129" fmla="*/ 1129950 h 1921832"/>
              <a:gd name="connsiteX130" fmla="*/ 538162 w 1545993"/>
              <a:gd name="connsiteY130" fmla="*/ 1106138 h 1921832"/>
              <a:gd name="connsiteX131" fmla="*/ 514350 w 1545993"/>
              <a:gd name="connsiteY131" fmla="*/ 1115663 h 1921832"/>
              <a:gd name="connsiteX132" fmla="*/ 509587 w 1545993"/>
              <a:gd name="connsiteY132" fmla="*/ 1129950 h 1921832"/>
              <a:gd name="connsiteX133" fmla="*/ 490537 w 1545993"/>
              <a:gd name="connsiteY133" fmla="*/ 1134713 h 1921832"/>
              <a:gd name="connsiteX134" fmla="*/ 457200 w 1545993"/>
              <a:gd name="connsiteY134" fmla="*/ 1139475 h 1921832"/>
              <a:gd name="connsiteX135" fmla="*/ 438150 w 1545993"/>
              <a:gd name="connsiteY135" fmla="*/ 1149000 h 1921832"/>
              <a:gd name="connsiteX136" fmla="*/ 404812 w 1545993"/>
              <a:gd name="connsiteY136" fmla="*/ 1187100 h 1921832"/>
              <a:gd name="connsiteX137" fmla="*/ 400050 w 1545993"/>
              <a:gd name="connsiteY137" fmla="*/ 1201388 h 1921832"/>
              <a:gd name="connsiteX138" fmla="*/ 376237 w 1545993"/>
              <a:gd name="connsiteY138" fmla="*/ 1239488 h 1921832"/>
              <a:gd name="connsiteX139" fmla="*/ 357187 w 1545993"/>
              <a:gd name="connsiteY139" fmla="*/ 1244250 h 1921832"/>
              <a:gd name="connsiteX140" fmla="*/ 342900 w 1545993"/>
              <a:gd name="connsiteY140" fmla="*/ 1239488 h 1921832"/>
              <a:gd name="connsiteX141" fmla="*/ 309562 w 1545993"/>
              <a:gd name="connsiteY141" fmla="*/ 1220438 h 1921832"/>
              <a:gd name="connsiteX142" fmla="*/ 314325 w 1545993"/>
              <a:gd name="connsiteY142" fmla="*/ 1187100 h 1921832"/>
              <a:gd name="connsiteX143" fmla="*/ 347662 w 1545993"/>
              <a:gd name="connsiteY143" fmla="*/ 1163288 h 1921832"/>
              <a:gd name="connsiteX144" fmla="*/ 366712 w 1545993"/>
              <a:gd name="connsiteY144" fmla="*/ 1139475 h 1921832"/>
              <a:gd name="connsiteX145" fmla="*/ 381000 w 1545993"/>
              <a:gd name="connsiteY145" fmla="*/ 1106138 h 1921832"/>
              <a:gd name="connsiteX146" fmla="*/ 390525 w 1545993"/>
              <a:gd name="connsiteY146" fmla="*/ 1091850 h 1921832"/>
              <a:gd name="connsiteX147" fmla="*/ 404812 w 1545993"/>
              <a:gd name="connsiteY147" fmla="*/ 1082325 h 1921832"/>
              <a:gd name="connsiteX148" fmla="*/ 409575 w 1545993"/>
              <a:gd name="connsiteY148" fmla="*/ 1068038 h 1921832"/>
              <a:gd name="connsiteX149" fmla="*/ 347662 w 1545993"/>
              <a:gd name="connsiteY149" fmla="*/ 1048988 h 1921832"/>
              <a:gd name="connsiteX150" fmla="*/ 333375 w 1545993"/>
              <a:gd name="connsiteY150" fmla="*/ 1034700 h 1921832"/>
              <a:gd name="connsiteX151" fmla="*/ 314325 w 1545993"/>
              <a:gd name="connsiteY151" fmla="*/ 1010888 h 1921832"/>
              <a:gd name="connsiteX152" fmla="*/ 300037 w 1545993"/>
              <a:gd name="connsiteY152" fmla="*/ 1015650 h 1921832"/>
              <a:gd name="connsiteX153" fmla="*/ 295275 w 1545993"/>
              <a:gd name="connsiteY153" fmla="*/ 1048988 h 1921832"/>
              <a:gd name="connsiteX154" fmla="*/ 285750 w 1545993"/>
              <a:gd name="connsiteY154" fmla="*/ 1072800 h 1921832"/>
              <a:gd name="connsiteX155" fmla="*/ 295275 w 1545993"/>
              <a:gd name="connsiteY155" fmla="*/ 1096613 h 1921832"/>
              <a:gd name="connsiteX156" fmla="*/ 266700 w 1545993"/>
              <a:gd name="connsiteY156" fmla="*/ 1101375 h 1921832"/>
              <a:gd name="connsiteX157" fmla="*/ 285750 w 1545993"/>
              <a:gd name="connsiteY157" fmla="*/ 1134713 h 1921832"/>
              <a:gd name="connsiteX158" fmla="*/ 280987 w 1545993"/>
              <a:gd name="connsiteY158" fmla="*/ 1172813 h 1921832"/>
              <a:gd name="connsiteX159" fmla="*/ 252412 w 1545993"/>
              <a:gd name="connsiteY159" fmla="*/ 1191863 h 1921832"/>
              <a:gd name="connsiteX160" fmla="*/ 242887 w 1545993"/>
              <a:gd name="connsiteY160" fmla="*/ 1206150 h 1921832"/>
              <a:gd name="connsiteX161" fmla="*/ 219075 w 1545993"/>
              <a:gd name="connsiteY161" fmla="*/ 1210913 h 1921832"/>
              <a:gd name="connsiteX162" fmla="*/ 204787 w 1545993"/>
              <a:gd name="connsiteY162" fmla="*/ 1215675 h 1921832"/>
              <a:gd name="connsiteX163" fmla="*/ 185737 w 1545993"/>
              <a:gd name="connsiteY163" fmla="*/ 1220438 h 1921832"/>
              <a:gd name="connsiteX164" fmla="*/ 152400 w 1545993"/>
              <a:gd name="connsiteY164" fmla="*/ 1215675 h 1921832"/>
              <a:gd name="connsiteX165" fmla="*/ 119062 w 1545993"/>
              <a:gd name="connsiteY165" fmla="*/ 1201388 h 1921832"/>
              <a:gd name="connsiteX166" fmla="*/ 104775 w 1545993"/>
              <a:gd name="connsiteY166" fmla="*/ 1196625 h 1921832"/>
              <a:gd name="connsiteX167" fmla="*/ 90487 w 1545993"/>
              <a:gd name="connsiteY167" fmla="*/ 1182338 h 1921832"/>
              <a:gd name="connsiteX168" fmla="*/ 47625 w 1545993"/>
              <a:gd name="connsiteY168" fmla="*/ 1158525 h 1921832"/>
              <a:gd name="connsiteX169" fmla="*/ 14287 w 1545993"/>
              <a:gd name="connsiteY169" fmla="*/ 1149000 h 1921832"/>
              <a:gd name="connsiteX170" fmla="*/ 0 w 1545993"/>
              <a:gd name="connsiteY170" fmla="*/ 1139475 h 1921832"/>
              <a:gd name="connsiteX171" fmla="*/ 9525 w 1545993"/>
              <a:gd name="connsiteY171" fmla="*/ 1115663 h 1921832"/>
              <a:gd name="connsiteX172" fmla="*/ 38100 w 1545993"/>
              <a:gd name="connsiteY172" fmla="*/ 1077563 h 1921832"/>
              <a:gd name="connsiteX173" fmla="*/ 33337 w 1545993"/>
              <a:gd name="connsiteY173" fmla="*/ 1039463 h 1921832"/>
              <a:gd name="connsiteX174" fmla="*/ 9525 w 1545993"/>
              <a:gd name="connsiteY174" fmla="*/ 1001363 h 1921832"/>
              <a:gd name="connsiteX175" fmla="*/ 9525 w 1545993"/>
              <a:gd name="connsiteY175" fmla="*/ 968025 h 1921832"/>
              <a:gd name="connsiteX176" fmla="*/ 28575 w 1545993"/>
              <a:gd name="connsiteY176" fmla="*/ 953738 h 1921832"/>
              <a:gd name="connsiteX177" fmla="*/ 52387 w 1545993"/>
              <a:gd name="connsiteY177" fmla="*/ 920400 h 1921832"/>
              <a:gd name="connsiteX178" fmla="*/ 47625 w 1545993"/>
              <a:gd name="connsiteY178" fmla="*/ 863250 h 1921832"/>
              <a:gd name="connsiteX179" fmla="*/ 104775 w 1545993"/>
              <a:gd name="connsiteY179" fmla="*/ 815625 h 1921832"/>
              <a:gd name="connsiteX180" fmla="*/ 123825 w 1545993"/>
              <a:gd name="connsiteY180" fmla="*/ 801338 h 1921832"/>
              <a:gd name="connsiteX181" fmla="*/ 142875 w 1545993"/>
              <a:gd name="connsiteY181" fmla="*/ 796575 h 1921832"/>
              <a:gd name="connsiteX182" fmla="*/ 157162 w 1545993"/>
              <a:gd name="connsiteY182" fmla="*/ 791813 h 1921832"/>
              <a:gd name="connsiteX183" fmla="*/ 176212 w 1545993"/>
              <a:gd name="connsiteY183" fmla="*/ 787050 h 1921832"/>
              <a:gd name="connsiteX184" fmla="*/ 266700 w 1545993"/>
              <a:gd name="connsiteY184" fmla="*/ 758475 h 1921832"/>
              <a:gd name="connsiteX185" fmla="*/ 280987 w 1545993"/>
              <a:gd name="connsiteY185" fmla="*/ 744188 h 1921832"/>
              <a:gd name="connsiteX186" fmla="*/ 333375 w 1545993"/>
              <a:gd name="connsiteY186" fmla="*/ 706088 h 1921832"/>
              <a:gd name="connsiteX187" fmla="*/ 423862 w 1545993"/>
              <a:gd name="connsiteY187" fmla="*/ 710850 h 1921832"/>
              <a:gd name="connsiteX188" fmla="*/ 447675 w 1545993"/>
              <a:gd name="connsiteY188" fmla="*/ 715613 h 1921832"/>
              <a:gd name="connsiteX189" fmla="*/ 461962 w 1545993"/>
              <a:gd name="connsiteY189" fmla="*/ 706088 h 1921832"/>
              <a:gd name="connsiteX190" fmla="*/ 495300 w 1545993"/>
              <a:gd name="connsiteY190" fmla="*/ 667988 h 1921832"/>
              <a:gd name="connsiteX191" fmla="*/ 504825 w 1545993"/>
              <a:gd name="connsiteY191" fmla="*/ 644175 h 1921832"/>
              <a:gd name="connsiteX192" fmla="*/ 509587 w 1545993"/>
              <a:gd name="connsiteY192" fmla="*/ 596550 h 1921832"/>
              <a:gd name="connsiteX193" fmla="*/ 533400 w 1545993"/>
              <a:gd name="connsiteY193" fmla="*/ 582263 h 1921832"/>
              <a:gd name="connsiteX194" fmla="*/ 576262 w 1545993"/>
              <a:gd name="connsiteY194" fmla="*/ 563213 h 1921832"/>
              <a:gd name="connsiteX195" fmla="*/ 609600 w 1545993"/>
              <a:gd name="connsiteY195" fmla="*/ 558450 h 1921832"/>
              <a:gd name="connsiteX196" fmla="*/ 628650 w 1545993"/>
              <a:gd name="connsiteY196" fmla="*/ 544163 h 1921832"/>
              <a:gd name="connsiteX197" fmla="*/ 652462 w 1545993"/>
              <a:gd name="connsiteY197" fmla="*/ 529875 h 1921832"/>
              <a:gd name="connsiteX198" fmla="*/ 666750 w 1545993"/>
              <a:gd name="connsiteY198" fmla="*/ 515588 h 1921832"/>
              <a:gd name="connsiteX199" fmla="*/ 695325 w 1545993"/>
              <a:gd name="connsiteY199" fmla="*/ 477488 h 1921832"/>
              <a:gd name="connsiteX200" fmla="*/ 714375 w 1545993"/>
              <a:gd name="connsiteY200" fmla="*/ 444150 h 1921832"/>
              <a:gd name="connsiteX201" fmla="*/ 723900 w 1545993"/>
              <a:gd name="connsiteY201" fmla="*/ 401288 h 1921832"/>
              <a:gd name="connsiteX202" fmla="*/ 733425 w 1545993"/>
              <a:gd name="connsiteY202" fmla="*/ 387000 h 1921832"/>
              <a:gd name="connsiteX203" fmla="*/ 742950 w 1545993"/>
              <a:gd name="connsiteY203" fmla="*/ 286988 h 1921832"/>
              <a:gd name="connsiteX204" fmla="*/ 752475 w 1545993"/>
              <a:gd name="connsiteY204" fmla="*/ 220313 h 1921832"/>
              <a:gd name="connsiteX205" fmla="*/ 785812 w 1545993"/>
              <a:gd name="connsiteY205" fmla="*/ 172688 h 1921832"/>
              <a:gd name="connsiteX206" fmla="*/ 795337 w 1545993"/>
              <a:gd name="connsiteY206" fmla="*/ 158400 h 1921832"/>
              <a:gd name="connsiteX207" fmla="*/ 823912 w 1545993"/>
              <a:gd name="connsiteY207" fmla="*/ 115538 h 1921832"/>
              <a:gd name="connsiteX208" fmla="*/ 838200 w 1545993"/>
              <a:gd name="connsiteY208" fmla="*/ 110775 h 1921832"/>
              <a:gd name="connsiteX209" fmla="*/ 862012 w 1545993"/>
              <a:gd name="connsiteY209" fmla="*/ 120300 h 1921832"/>
              <a:gd name="connsiteX210" fmla="*/ 876300 w 1545993"/>
              <a:gd name="connsiteY210" fmla="*/ 129825 h 1921832"/>
              <a:gd name="connsiteX211" fmla="*/ 895350 w 1545993"/>
              <a:gd name="connsiteY211" fmla="*/ 120300 h 1921832"/>
              <a:gd name="connsiteX212" fmla="*/ 928687 w 1545993"/>
              <a:gd name="connsiteY212" fmla="*/ 82200 h 1921832"/>
              <a:gd name="connsiteX213" fmla="*/ 942975 w 1545993"/>
              <a:gd name="connsiteY213" fmla="*/ 67913 h 1921832"/>
              <a:gd name="connsiteX214" fmla="*/ 952500 w 1545993"/>
              <a:gd name="connsiteY214" fmla="*/ 48863 h 1921832"/>
              <a:gd name="connsiteX215" fmla="*/ 971550 w 1545993"/>
              <a:gd name="connsiteY215" fmla="*/ 10763 h 1921832"/>
              <a:gd name="connsiteX216" fmla="*/ 971550 w 1545993"/>
              <a:gd name="connsiteY216" fmla="*/ 6000 h 1921832"/>
              <a:gd name="connsiteX0" fmla="*/ 971550 w 1545993"/>
              <a:gd name="connsiteY0" fmla="*/ 6000 h 1921832"/>
              <a:gd name="connsiteX1" fmla="*/ 990599 w 1545993"/>
              <a:gd name="connsiteY1" fmla="*/ 86963 h 1921832"/>
              <a:gd name="connsiteX2" fmla="*/ 1023937 w 1545993"/>
              <a:gd name="connsiteY2" fmla="*/ 277463 h 1921832"/>
              <a:gd name="connsiteX3" fmla="*/ 1050131 w 1545993"/>
              <a:gd name="connsiteY3" fmla="*/ 336994 h 1921832"/>
              <a:gd name="connsiteX4" fmla="*/ 1114425 w 1545993"/>
              <a:gd name="connsiteY4" fmla="*/ 437006 h 1921832"/>
              <a:gd name="connsiteX5" fmla="*/ 1195387 w 1545993"/>
              <a:gd name="connsiteY5" fmla="*/ 544163 h 1921832"/>
              <a:gd name="connsiteX6" fmla="*/ 1228725 w 1545993"/>
              <a:gd name="connsiteY6" fmla="*/ 582263 h 1921832"/>
              <a:gd name="connsiteX7" fmla="*/ 1197769 w 1545993"/>
              <a:gd name="connsiteY7" fmla="*/ 660844 h 1921832"/>
              <a:gd name="connsiteX8" fmla="*/ 1240631 w 1545993"/>
              <a:gd name="connsiteY8" fmla="*/ 715613 h 1921832"/>
              <a:gd name="connsiteX9" fmla="*/ 1195387 w 1545993"/>
              <a:gd name="connsiteY9" fmla="*/ 787050 h 1921832"/>
              <a:gd name="connsiteX10" fmla="*/ 1190625 w 1545993"/>
              <a:gd name="connsiteY10" fmla="*/ 834675 h 1921832"/>
              <a:gd name="connsiteX11" fmla="*/ 1233487 w 1545993"/>
              <a:gd name="connsiteY11" fmla="*/ 1001363 h 1921832"/>
              <a:gd name="connsiteX12" fmla="*/ 1214437 w 1545993"/>
              <a:gd name="connsiteY12" fmla="*/ 1058513 h 1921832"/>
              <a:gd name="connsiteX13" fmla="*/ 1204912 w 1545993"/>
              <a:gd name="connsiteY13" fmla="*/ 1191863 h 1921832"/>
              <a:gd name="connsiteX14" fmla="*/ 1214437 w 1545993"/>
              <a:gd name="connsiteY14" fmla="*/ 1244250 h 1921832"/>
              <a:gd name="connsiteX15" fmla="*/ 1238250 w 1545993"/>
              <a:gd name="connsiteY15" fmla="*/ 1249013 h 1921832"/>
              <a:gd name="connsiteX16" fmla="*/ 1257300 w 1545993"/>
              <a:gd name="connsiteY16" fmla="*/ 1258538 h 1921832"/>
              <a:gd name="connsiteX17" fmla="*/ 1281112 w 1545993"/>
              <a:gd name="connsiteY17" fmla="*/ 1272825 h 1921832"/>
              <a:gd name="connsiteX18" fmla="*/ 1295400 w 1545993"/>
              <a:gd name="connsiteY18" fmla="*/ 1282350 h 1921832"/>
              <a:gd name="connsiteX19" fmla="*/ 1309687 w 1545993"/>
              <a:gd name="connsiteY19" fmla="*/ 1287113 h 1921832"/>
              <a:gd name="connsiteX20" fmla="*/ 1347787 w 1545993"/>
              <a:gd name="connsiteY20" fmla="*/ 1339500 h 1921832"/>
              <a:gd name="connsiteX21" fmla="*/ 1352550 w 1545993"/>
              <a:gd name="connsiteY21" fmla="*/ 1377600 h 1921832"/>
              <a:gd name="connsiteX22" fmla="*/ 1366837 w 1545993"/>
              <a:gd name="connsiteY22" fmla="*/ 1610963 h 1921832"/>
              <a:gd name="connsiteX23" fmla="*/ 1390650 w 1545993"/>
              <a:gd name="connsiteY23" fmla="*/ 1596675 h 1921832"/>
              <a:gd name="connsiteX24" fmla="*/ 1414462 w 1545993"/>
              <a:gd name="connsiteY24" fmla="*/ 1591913 h 1921832"/>
              <a:gd name="connsiteX25" fmla="*/ 1447800 w 1545993"/>
              <a:gd name="connsiteY25" fmla="*/ 1568100 h 1921832"/>
              <a:gd name="connsiteX26" fmla="*/ 1476375 w 1545993"/>
              <a:gd name="connsiteY26" fmla="*/ 1558575 h 1921832"/>
              <a:gd name="connsiteX27" fmla="*/ 1543050 w 1545993"/>
              <a:gd name="connsiteY27" fmla="*/ 1563338 h 1921832"/>
              <a:gd name="connsiteX28" fmla="*/ 1528762 w 1545993"/>
              <a:gd name="connsiteY28" fmla="*/ 1596675 h 1921832"/>
              <a:gd name="connsiteX29" fmla="*/ 1509712 w 1545993"/>
              <a:gd name="connsiteY29" fmla="*/ 1610963 h 1921832"/>
              <a:gd name="connsiteX30" fmla="*/ 1495425 w 1545993"/>
              <a:gd name="connsiteY30" fmla="*/ 1625250 h 1921832"/>
              <a:gd name="connsiteX31" fmla="*/ 1485900 w 1545993"/>
              <a:gd name="connsiteY31" fmla="*/ 1653825 h 1921832"/>
              <a:gd name="connsiteX32" fmla="*/ 1476375 w 1545993"/>
              <a:gd name="connsiteY32" fmla="*/ 1734788 h 1921832"/>
              <a:gd name="connsiteX33" fmla="*/ 1471612 w 1545993"/>
              <a:gd name="connsiteY33" fmla="*/ 1753838 h 1921832"/>
              <a:gd name="connsiteX34" fmla="*/ 1466850 w 1545993"/>
              <a:gd name="connsiteY34" fmla="*/ 1777650 h 1921832"/>
              <a:gd name="connsiteX35" fmla="*/ 1471612 w 1545993"/>
              <a:gd name="connsiteY35" fmla="*/ 1834800 h 1921832"/>
              <a:gd name="connsiteX36" fmla="*/ 1476375 w 1545993"/>
              <a:gd name="connsiteY36" fmla="*/ 1853850 h 1921832"/>
              <a:gd name="connsiteX37" fmla="*/ 1504950 w 1545993"/>
              <a:gd name="connsiteY37" fmla="*/ 1882425 h 1921832"/>
              <a:gd name="connsiteX38" fmla="*/ 1528762 w 1545993"/>
              <a:gd name="connsiteY38" fmla="*/ 1896713 h 1921832"/>
              <a:gd name="connsiteX39" fmla="*/ 1543050 w 1545993"/>
              <a:gd name="connsiteY39" fmla="*/ 1911000 h 1921832"/>
              <a:gd name="connsiteX40" fmla="*/ 1466850 w 1545993"/>
              <a:gd name="connsiteY40" fmla="*/ 1915763 h 1921832"/>
              <a:gd name="connsiteX41" fmla="*/ 1385887 w 1545993"/>
              <a:gd name="connsiteY41" fmla="*/ 1901475 h 1921832"/>
              <a:gd name="connsiteX42" fmla="*/ 1347787 w 1545993"/>
              <a:gd name="connsiteY42" fmla="*/ 1891950 h 1921832"/>
              <a:gd name="connsiteX43" fmla="*/ 1314450 w 1545993"/>
              <a:gd name="connsiteY43" fmla="*/ 1882425 h 1921832"/>
              <a:gd name="connsiteX44" fmla="*/ 1266825 w 1545993"/>
              <a:gd name="connsiteY44" fmla="*/ 1872900 h 1921832"/>
              <a:gd name="connsiteX45" fmla="*/ 1200150 w 1545993"/>
              <a:gd name="connsiteY45" fmla="*/ 1853850 h 1921832"/>
              <a:gd name="connsiteX46" fmla="*/ 1185862 w 1545993"/>
              <a:gd name="connsiteY46" fmla="*/ 1844325 h 1921832"/>
              <a:gd name="connsiteX47" fmla="*/ 1147762 w 1545993"/>
              <a:gd name="connsiteY47" fmla="*/ 1834800 h 1921832"/>
              <a:gd name="connsiteX48" fmla="*/ 1095375 w 1545993"/>
              <a:gd name="connsiteY48" fmla="*/ 1820513 h 1921832"/>
              <a:gd name="connsiteX49" fmla="*/ 1047750 w 1545993"/>
              <a:gd name="connsiteY49" fmla="*/ 1801463 h 1921832"/>
              <a:gd name="connsiteX50" fmla="*/ 1023937 w 1545993"/>
              <a:gd name="connsiteY50" fmla="*/ 1791938 h 1921832"/>
              <a:gd name="connsiteX51" fmla="*/ 981075 w 1545993"/>
              <a:gd name="connsiteY51" fmla="*/ 1787175 h 1921832"/>
              <a:gd name="connsiteX52" fmla="*/ 957262 w 1545993"/>
              <a:gd name="connsiteY52" fmla="*/ 1782413 h 1921832"/>
              <a:gd name="connsiteX53" fmla="*/ 866775 w 1545993"/>
              <a:gd name="connsiteY53" fmla="*/ 1772888 h 1921832"/>
              <a:gd name="connsiteX54" fmla="*/ 790575 w 1545993"/>
              <a:gd name="connsiteY54" fmla="*/ 1763363 h 1921832"/>
              <a:gd name="connsiteX55" fmla="*/ 766762 w 1545993"/>
              <a:gd name="connsiteY55" fmla="*/ 1758600 h 1921832"/>
              <a:gd name="connsiteX56" fmla="*/ 733425 w 1545993"/>
              <a:gd name="connsiteY56" fmla="*/ 1753838 h 1921832"/>
              <a:gd name="connsiteX57" fmla="*/ 552450 w 1545993"/>
              <a:gd name="connsiteY57" fmla="*/ 1739550 h 1921832"/>
              <a:gd name="connsiteX58" fmla="*/ 576262 w 1545993"/>
              <a:gd name="connsiteY58" fmla="*/ 1710975 h 1921832"/>
              <a:gd name="connsiteX59" fmla="*/ 590550 w 1545993"/>
              <a:gd name="connsiteY59" fmla="*/ 1701450 h 1921832"/>
              <a:gd name="connsiteX60" fmla="*/ 600075 w 1545993"/>
              <a:gd name="connsiteY60" fmla="*/ 1682400 h 1921832"/>
              <a:gd name="connsiteX61" fmla="*/ 604837 w 1545993"/>
              <a:gd name="connsiteY61" fmla="*/ 1658588 h 1921832"/>
              <a:gd name="connsiteX62" fmla="*/ 628650 w 1545993"/>
              <a:gd name="connsiteY62" fmla="*/ 1653825 h 1921832"/>
              <a:gd name="connsiteX63" fmla="*/ 671512 w 1545993"/>
              <a:gd name="connsiteY63" fmla="*/ 1658588 h 1921832"/>
              <a:gd name="connsiteX64" fmla="*/ 690562 w 1545993"/>
              <a:gd name="connsiteY64" fmla="*/ 1663350 h 1921832"/>
              <a:gd name="connsiteX65" fmla="*/ 723900 w 1545993"/>
              <a:gd name="connsiteY65" fmla="*/ 1668113 h 1921832"/>
              <a:gd name="connsiteX66" fmla="*/ 766762 w 1545993"/>
              <a:gd name="connsiteY66" fmla="*/ 1663350 h 1921832"/>
              <a:gd name="connsiteX67" fmla="*/ 752475 w 1545993"/>
              <a:gd name="connsiteY67" fmla="*/ 1649063 h 1921832"/>
              <a:gd name="connsiteX68" fmla="*/ 700087 w 1545993"/>
              <a:gd name="connsiteY68" fmla="*/ 1634775 h 1921832"/>
              <a:gd name="connsiteX69" fmla="*/ 681037 w 1545993"/>
              <a:gd name="connsiteY69" fmla="*/ 1625250 h 1921832"/>
              <a:gd name="connsiteX70" fmla="*/ 657225 w 1545993"/>
              <a:gd name="connsiteY70" fmla="*/ 1615725 h 1921832"/>
              <a:gd name="connsiteX71" fmla="*/ 614362 w 1545993"/>
              <a:gd name="connsiteY71" fmla="*/ 1582388 h 1921832"/>
              <a:gd name="connsiteX72" fmla="*/ 604837 w 1545993"/>
              <a:gd name="connsiteY72" fmla="*/ 1568100 h 1921832"/>
              <a:gd name="connsiteX73" fmla="*/ 609600 w 1545993"/>
              <a:gd name="connsiteY73" fmla="*/ 1530000 h 1921832"/>
              <a:gd name="connsiteX74" fmla="*/ 666750 w 1545993"/>
              <a:gd name="connsiteY74" fmla="*/ 1525238 h 1921832"/>
              <a:gd name="connsiteX75" fmla="*/ 633412 w 1545993"/>
              <a:gd name="connsiteY75" fmla="*/ 1491900 h 1921832"/>
              <a:gd name="connsiteX76" fmla="*/ 671512 w 1545993"/>
              <a:gd name="connsiteY76" fmla="*/ 1472850 h 1921832"/>
              <a:gd name="connsiteX77" fmla="*/ 690562 w 1545993"/>
              <a:gd name="connsiteY77" fmla="*/ 1468088 h 1921832"/>
              <a:gd name="connsiteX78" fmla="*/ 728662 w 1545993"/>
              <a:gd name="connsiteY78" fmla="*/ 1444275 h 1921832"/>
              <a:gd name="connsiteX79" fmla="*/ 738187 w 1545993"/>
              <a:gd name="connsiteY79" fmla="*/ 1429988 h 1921832"/>
              <a:gd name="connsiteX80" fmla="*/ 742950 w 1545993"/>
              <a:gd name="connsiteY80" fmla="*/ 1410938 h 1921832"/>
              <a:gd name="connsiteX81" fmla="*/ 728662 w 1545993"/>
              <a:gd name="connsiteY81" fmla="*/ 1368075 h 1921832"/>
              <a:gd name="connsiteX82" fmla="*/ 742950 w 1545993"/>
              <a:gd name="connsiteY82" fmla="*/ 1349025 h 1921832"/>
              <a:gd name="connsiteX83" fmla="*/ 762000 w 1545993"/>
              <a:gd name="connsiteY83" fmla="*/ 1339500 h 1921832"/>
              <a:gd name="connsiteX84" fmla="*/ 795337 w 1545993"/>
              <a:gd name="connsiteY84" fmla="*/ 1310925 h 1921832"/>
              <a:gd name="connsiteX85" fmla="*/ 795337 w 1545993"/>
              <a:gd name="connsiteY85" fmla="*/ 1277588 h 1921832"/>
              <a:gd name="connsiteX86" fmla="*/ 766762 w 1545993"/>
              <a:gd name="connsiteY86" fmla="*/ 1272825 h 1921832"/>
              <a:gd name="connsiteX87" fmla="*/ 695325 w 1545993"/>
              <a:gd name="connsiteY87" fmla="*/ 1291875 h 1921832"/>
              <a:gd name="connsiteX88" fmla="*/ 671512 w 1545993"/>
              <a:gd name="connsiteY88" fmla="*/ 1339500 h 1921832"/>
              <a:gd name="connsiteX89" fmla="*/ 666750 w 1545993"/>
              <a:gd name="connsiteY89" fmla="*/ 1363313 h 1921832"/>
              <a:gd name="connsiteX90" fmla="*/ 657225 w 1545993"/>
              <a:gd name="connsiteY90" fmla="*/ 1382363 h 1921832"/>
              <a:gd name="connsiteX91" fmla="*/ 652462 w 1545993"/>
              <a:gd name="connsiteY91" fmla="*/ 1396650 h 1921832"/>
              <a:gd name="connsiteX92" fmla="*/ 647700 w 1545993"/>
              <a:gd name="connsiteY92" fmla="*/ 1425225 h 1921832"/>
              <a:gd name="connsiteX93" fmla="*/ 614362 w 1545993"/>
              <a:gd name="connsiteY93" fmla="*/ 1396650 h 1921832"/>
              <a:gd name="connsiteX94" fmla="*/ 595312 w 1545993"/>
              <a:gd name="connsiteY94" fmla="*/ 1406175 h 1921832"/>
              <a:gd name="connsiteX95" fmla="*/ 581025 w 1545993"/>
              <a:gd name="connsiteY95" fmla="*/ 1434750 h 1921832"/>
              <a:gd name="connsiteX96" fmla="*/ 557212 w 1545993"/>
              <a:gd name="connsiteY96" fmla="*/ 1525238 h 1921832"/>
              <a:gd name="connsiteX97" fmla="*/ 542925 w 1545993"/>
              <a:gd name="connsiteY97" fmla="*/ 1530000 h 1921832"/>
              <a:gd name="connsiteX98" fmla="*/ 514350 w 1545993"/>
              <a:gd name="connsiteY98" fmla="*/ 1544288 h 1921832"/>
              <a:gd name="connsiteX99" fmla="*/ 500062 w 1545993"/>
              <a:gd name="connsiteY99" fmla="*/ 1553813 h 1921832"/>
              <a:gd name="connsiteX100" fmla="*/ 476250 w 1545993"/>
              <a:gd name="connsiteY100" fmla="*/ 1558575 h 1921832"/>
              <a:gd name="connsiteX101" fmla="*/ 476250 w 1545993"/>
              <a:gd name="connsiteY101" fmla="*/ 1510950 h 1921832"/>
              <a:gd name="connsiteX102" fmla="*/ 509587 w 1545993"/>
              <a:gd name="connsiteY102" fmla="*/ 1453800 h 1921832"/>
              <a:gd name="connsiteX103" fmla="*/ 523875 w 1545993"/>
              <a:gd name="connsiteY103" fmla="*/ 1420463 h 1921832"/>
              <a:gd name="connsiteX104" fmla="*/ 533400 w 1545993"/>
              <a:gd name="connsiteY104" fmla="*/ 1391888 h 1921832"/>
              <a:gd name="connsiteX105" fmla="*/ 538162 w 1545993"/>
              <a:gd name="connsiteY105" fmla="*/ 1368075 h 1921832"/>
              <a:gd name="connsiteX106" fmla="*/ 547687 w 1545993"/>
              <a:gd name="connsiteY106" fmla="*/ 1334738 h 1921832"/>
              <a:gd name="connsiteX107" fmla="*/ 557212 w 1545993"/>
              <a:gd name="connsiteY107" fmla="*/ 1272825 h 1921832"/>
              <a:gd name="connsiteX108" fmla="*/ 571500 w 1545993"/>
              <a:gd name="connsiteY108" fmla="*/ 1258538 h 1921832"/>
              <a:gd name="connsiteX109" fmla="*/ 600075 w 1545993"/>
              <a:gd name="connsiteY109" fmla="*/ 1234725 h 1921832"/>
              <a:gd name="connsiteX110" fmla="*/ 671512 w 1545993"/>
              <a:gd name="connsiteY110" fmla="*/ 1239488 h 1921832"/>
              <a:gd name="connsiteX111" fmla="*/ 657225 w 1545993"/>
              <a:gd name="connsiteY111" fmla="*/ 1225200 h 1921832"/>
              <a:gd name="connsiteX112" fmla="*/ 623887 w 1545993"/>
              <a:gd name="connsiteY112" fmla="*/ 1215675 h 1921832"/>
              <a:gd name="connsiteX113" fmla="*/ 600075 w 1545993"/>
              <a:gd name="connsiteY113" fmla="*/ 1182338 h 1921832"/>
              <a:gd name="connsiteX114" fmla="*/ 609600 w 1545993"/>
              <a:gd name="connsiteY114" fmla="*/ 1168050 h 1921832"/>
              <a:gd name="connsiteX115" fmla="*/ 642937 w 1545993"/>
              <a:gd name="connsiteY115" fmla="*/ 1177575 h 1921832"/>
              <a:gd name="connsiteX116" fmla="*/ 657225 w 1545993"/>
              <a:gd name="connsiteY116" fmla="*/ 1187100 h 1921832"/>
              <a:gd name="connsiteX117" fmla="*/ 690562 w 1545993"/>
              <a:gd name="connsiteY117" fmla="*/ 1144238 h 1921832"/>
              <a:gd name="connsiteX118" fmla="*/ 714375 w 1545993"/>
              <a:gd name="connsiteY118" fmla="*/ 1129950 h 1921832"/>
              <a:gd name="connsiteX119" fmla="*/ 733425 w 1545993"/>
              <a:gd name="connsiteY119" fmla="*/ 1120425 h 1921832"/>
              <a:gd name="connsiteX120" fmla="*/ 738187 w 1545993"/>
              <a:gd name="connsiteY120" fmla="*/ 1101375 h 1921832"/>
              <a:gd name="connsiteX121" fmla="*/ 752475 w 1545993"/>
              <a:gd name="connsiteY121" fmla="*/ 1087088 h 1921832"/>
              <a:gd name="connsiteX122" fmla="*/ 733425 w 1545993"/>
              <a:gd name="connsiteY122" fmla="*/ 1072800 h 1921832"/>
              <a:gd name="connsiteX123" fmla="*/ 685800 w 1545993"/>
              <a:gd name="connsiteY123" fmla="*/ 1053750 h 1921832"/>
              <a:gd name="connsiteX124" fmla="*/ 671512 w 1545993"/>
              <a:gd name="connsiteY124" fmla="*/ 1039463 h 1921832"/>
              <a:gd name="connsiteX125" fmla="*/ 628650 w 1545993"/>
              <a:gd name="connsiteY125" fmla="*/ 1044225 h 1921832"/>
              <a:gd name="connsiteX126" fmla="*/ 600075 w 1545993"/>
              <a:gd name="connsiteY126" fmla="*/ 1087088 h 1921832"/>
              <a:gd name="connsiteX127" fmla="*/ 590550 w 1545993"/>
              <a:gd name="connsiteY127" fmla="*/ 1134713 h 1921832"/>
              <a:gd name="connsiteX128" fmla="*/ 571500 w 1545993"/>
              <a:gd name="connsiteY128" fmla="*/ 1129950 h 1921832"/>
              <a:gd name="connsiteX129" fmla="*/ 538162 w 1545993"/>
              <a:gd name="connsiteY129" fmla="*/ 1106138 h 1921832"/>
              <a:gd name="connsiteX130" fmla="*/ 514350 w 1545993"/>
              <a:gd name="connsiteY130" fmla="*/ 1115663 h 1921832"/>
              <a:gd name="connsiteX131" fmla="*/ 509587 w 1545993"/>
              <a:gd name="connsiteY131" fmla="*/ 1129950 h 1921832"/>
              <a:gd name="connsiteX132" fmla="*/ 490537 w 1545993"/>
              <a:gd name="connsiteY132" fmla="*/ 1134713 h 1921832"/>
              <a:gd name="connsiteX133" fmla="*/ 457200 w 1545993"/>
              <a:gd name="connsiteY133" fmla="*/ 1139475 h 1921832"/>
              <a:gd name="connsiteX134" fmla="*/ 438150 w 1545993"/>
              <a:gd name="connsiteY134" fmla="*/ 1149000 h 1921832"/>
              <a:gd name="connsiteX135" fmla="*/ 404812 w 1545993"/>
              <a:gd name="connsiteY135" fmla="*/ 1187100 h 1921832"/>
              <a:gd name="connsiteX136" fmla="*/ 400050 w 1545993"/>
              <a:gd name="connsiteY136" fmla="*/ 1201388 h 1921832"/>
              <a:gd name="connsiteX137" fmla="*/ 376237 w 1545993"/>
              <a:gd name="connsiteY137" fmla="*/ 1239488 h 1921832"/>
              <a:gd name="connsiteX138" fmla="*/ 357187 w 1545993"/>
              <a:gd name="connsiteY138" fmla="*/ 1244250 h 1921832"/>
              <a:gd name="connsiteX139" fmla="*/ 342900 w 1545993"/>
              <a:gd name="connsiteY139" fmla="*/ 1239488 h 1921832"/>
              <a:gd name="connsiteX140" fmla="*/ 309562 w 1545993"/>
              <a:gd name="connsiteY140" fmla="*/ 1220438 h 1921832"/>
              <a:gd name="connsiteX141" fmla="*/ 314325 w 1545993"/>
              <a:gd name="connsiteY141" fmla="*/ 1187100 h 1921832"/>
              <a:gd name="connsiteX142" fmla="*/ 347662 w 1545993"/>
              <a:gd name="connsiteY142" fmla="*/ 1163288 h 1921832"/>
              <a:gd name="connsiteX143" fmla="*/ 366712 w 1545993"/>
              <a:gd name="connsiteY143" fmla="*/ 1139475 h 1921832"/>
              <a:gd name="connsiteX144" fmla="*/ 381000 w 1545993"/>
              <a:gd name="connsiteY144" fmla="*/ 1106138 h 1921832"/>
              <a:gd name="connsiteX145" fmla="*/ 390525 w 1545993"/>
              <a:gd name="connsiteY145" fmla="*/ 1091850 h 1921832"/>
              <a:gd name="connsiteX146" fmla="*/ 404812 w 1545993"/>
              <a:gd name="connsiteY146" fmla="*/ 1082325 h 1921832"/>
              <a:gd name="connsiteX147" fmla="*/ 409575 w 1545993"/>
              <a:gd name="connsiteY147" fmla="*/ 1068038 h 1921832"/>
              <a:gd name="connsiteX148" fmla="*/ 347662 w 1545993"/>
              <a:gd name="connsiteY148" fmla="*/ 1048988 h 1921832"/>
              <a:gd name="connsiteX149" fmla="*/ 333375 w 1545993"/>
              <a:gd name="connsiteY149" fmla="*/ 1034700 h 1921832"/>
              <a:gd name="connsiteX150" fmla="*/ 314325 w 1545993"/>
              <a:gd name="connsiteY150" fmla="*/ 1010888 h 1921832"/>
              <a:gd name="connsiteX151" fmla="*/ 300037 w 1545993"/>
              <a:gd name="connsiteY151" fmla="*/ 1015650 h 1921832"/>
              <a:gd name="connsiteX152" fmla="*/ 295275 w 1545993"/>
              <a:gd name="connsiteY152" fmla="*/ 1048988 h 1921832"/>
              <a:gd name="connsiteX153" fmla="*/ 285750 w 1545993"/>
              <a:gd name="connsiteY153" fmla="*/ 1072800 h 1921832"/>
              <a:gd name="connsiteX154" fmla="*/ 295275 w 1545993"/>
              <a:gd name="connsiteY154" fmla="*/ 1096613 h 1921832"/>
              <a:gd name="connsiteX155" fmla="*/ 266700 w 1545993"/>
              <a:gd name="connsiteY155" fmla="*/ 1101375 h 1921832"/>
              <a:gd name="connsiteX156" fmla="*/ 285750 w 1545993"/>
              <a:gd name="connsiteY156" fmla="*/ 1134713 h 1921832"/>
              <a:gd name="connsiteX157" fmla="*/ 280987 w 1545993"/>
              <a:gd name="connsiteY157" fmla="*/ 1172813 h 1921832"/>
              <a:gd name="connsiteX158" fmla="*/ 252412 w 1545993"/>
              <a:gd name="connsiteY158" fmla="*/ 1191863 h 1921832"/>
              <a:gd name="connsiteX159" fmla="*/ 242887 w 1545993"/>
              <a:gd name="connsiteY159" fmla="*/ 1206150 h 1921832"/>
              <a:gd name="connsiteX160" fmla="*/ 219075 w 1545993"/>
              <a:gd name="connsiteY160" fmla="*/ 1210913 h 1921832"/>
              <a:gd name="connsiteX161" fmla="*/ 204787 w 1545993"/>
              <a:gd name="connsiteY161" fmla="*/ 1215675 h 1921832"/>
              <a:gd name="connsiteX162" fmla="*/ 185737 w 1545993"/>
              <a:gd name="connsiteY162" fmla="*/ 1220438 h 1921832"/>
              <a:gd name="connsiteX163" fmla="*/ 152400 w 1545993"/>
              <a:gd name="connsiteY163" fmla="*/ 1215675 h 1921832"/>
              <a:gd name="connsiteX164" fmla="*/ 119062 w 1545993"/>
              <a:gd name="connsiteY164" fmla="*/ 1201388 h 1921832"/>
              <a:gd name="connsiteX165" fmla="*/ 104775 w 1545993"/>
              <a:gd name="connsiteY165" fmla="*/ 1196625 h 1921832"/>
              <a:gd name="connsiteX166" fmla="*/ 90487 w 1545993"/>
              <a:gd name="connsiteY166" fmla="*/ 1182338 h 1921832"/>
              <a:gd name="connsiteX167" fmla="*/ 47625 w 1545993"/>
              <a:gd name="connsiteY167" fmla="*/ 1158525 h 1921832"/>
              <a:gd name="connsiteX168" fmla="*/ 14287 w 1545993"/>
              <a:gd name="connsiteY168" fmla="*/ 1149000 h 1921832"/>
              <a:gd name="connsiteX169" fmla="*/ 0 w 1545993"/>
              <a:gd name="connsiteY169" fmla="*/ 1139475 h 1921832"/>
              <a:gd name="connsiteX170" fmla="*/ 9525 w 1545993"/>
              <a:gd name="connsiteY170" fmla="*/ 1115663 h 1921832"/>
              <a:gd name="connsiteX171" fmla="*/ 38100 w 1545993"/>
              <a:gd name="connsiteY171" fmla="*/ 1077563 h 1921832"/>
              <a:gd name="connsiteX172" fmla="*/ 33337 w 1545993"/>
              <a:gd name="connsiteY172" fmla="*/ 1039463 h 1921832"/>
              <a:gd name="connsiteX173" fmla="*/ 9525 w 1545993"/>
              <a:gd name="connsiteY173" fmla="*/ 1001363 h 1921832"/>
              <a:gd name="connsiteX174" fmla="*/ 9525 w 1545993"/>
              <a:gd name="connsiteY174" fmla="*/ 968025 h 1921832"/>
              <a:gd name="connsiteX175" fmla="*/ 28575 w 1545993"/>
              <a:gd name="connsiteY175" fmla="*/ 953738 h 1921832"/>
              <a:gd name="connsiteX176" fmla="*/ 52387 w 1545993"/>
              <a:gd name="connsiteY176" fmla="*/ 920400 h 1921832"/>
              <a:gd name="connsiteX177" fmla="*/ 47625 w 1545993"/>
              <a:gd name="connsiteY177" fmla="*/ 863250 h 1921832"/>
              <a:gd name="connsiteX178" fmla="*/ 104775 w 1545993"/>
              <a:gd name="connsiteY178" fmla="*/ 815625 h 1921832"/>
              <a:gd name="connsiteX179" fmla="*/ 123825 w 1545993"/>
              <a:gd name="connsiteY179" fmla="*/ 801338 h 1921832"/>
              <a:gd name="connsiteX180" fmla="*/ 142875 w 1545993"/>
              <a:gd name="connsiteY180" fmla="*/ 796575 h 1921832"/>
              <a:gd name="connsiteX181" fmla="*/ 157162 w 1545993"/>
              <a:gd name="connsiteY181" fmla="*/ 791813 h 1921832"/>
              <a:gd name="connsiteX182" fmla="*/ 176212 w 1545993"/>
              <a:gd name="connsiteY182" fmla="*/ 787050 h 1921832"/>
              <a:gd name="connsiteX183" fmla="*/ 266700 w 1545993"/>
              <a:gd name="connsiteY183" fmla="*/ 758475 h 1921832"/>
              <a:gd name="connsiteX184" fmla="*/ 280987 w 1545993"/>
              <a:gd name="connsiteY184" fmla="*/ 744188 h 1921832"/>
              <a:gd name="connsiteX185" fmla="*/ 333375 w 1545993"/>
              <a:gd name="connsiteY185" fmla="*/ 706088 h 1921832"/>
              <a:gd name="connsiteX186" fmla="*/ 423862 w 1545993"/>
              <a:gd name="connsiteY186" fmla="*/ 710850 h 1921832"/>
              <a:gd name="connsiteX187" fmla="*/ 447675 w 1545993"/>
              <a:gd name="connsiteY187" fmla="*/ 715613 h 1921832"/>
              <a:gd name="connsiteX188" fmla="*/ 461962 w 1545993"/>
              <a:gd name="connsiteY188" fmla="*/ 706088 h 1921832"/>
              <a:gd name="connsiteX189" fmla="*/ 495300 w 1545993"/>
              <a:gd name="connsiteY189" fmla="*/ 667988 h 1921832"/>
              <a:gd name="connsiteX190" fmla="*/ 504825 w 1545993"/>
              <a:gd name="connsiteY190" fmla="*/ 644175 h 1921832"/>
              <a:gd name="connsiteX191" fmla="*/ 509587 w 1545993"/>
              <a:gd name="connsiteY191" fmla="*/ 596550 h 1921832"/>
              <a:gd name="connsiteX192" fmla="*/ 533400 w 1545993"/>
              <a:gd name="connsiteY192" fmla="*/ 582263 h 1921832"/>
              <a:gd name="connsiteX193" fmla="*/ 576262 w 1545993"/>
              <a:gd name="connsiteY193" fmla="*/ 563213 h 1921832"/>
              <a:gd name="connsiteX194" fmla="*/ 609600 w 1545993"/>
              <a:gd name="connsiteY194" fmla="*/ 558450 h 1921832"/>
              <a:gd name="connsiteX195" fmla="*/ 628650 w 1545993"/>
              <a:gd name="connsiteY195" fmla="*/ 544163 h 1921832"/>
              <a:gd name="connsiteX196" fmla="*/ 652462 w 1545993"/>
              <a:gd name="connsiteY196" fmla="*/ 529875 h 1921832"/>
              <a:gd name="connsiteX197" fmla="*/ 666750 w 1545993"/>
              <a:gd name="connsiteY197" fmla="*/ 515588 h 1921832"/>
              <a:gd name="connsiteX198" fmla="*/ 695325 w 1545993"/>
              <a:gd name="connsiteY198" fmla="*/ 477488 h 1921832"/>
              <a:gd name="connsiteX199" fmla="*/ 714375 w 1545993"/>
              <a:gd name="connsiteY199" fmla="*/ 444150 h 1921832"/>
              <a:gd name="connsiteX200" fmla="*/ 723900 w 1545993"/>
              <a:gd name="connsiteY200" fmla="*/ 401288 h 1921832"/>
              <a:gd name="connsiteX201" fmla="*/ 733425 w 1545993"/>
              <a:gd name="connsiteY201" fmla="*/ 387000 h 1921832"/>
              <a:gd name="connsiteX202" fmla="*/ 742950 w 1545993"/>
              <a:gd name="connsiteY202" fmla="*/ 286988 h 1921832"/>
              <a:gd name="connsiteX203" fmla="*/ 752475 w 1545993"/>
              <a:gd name="connsiteY203" fmla="*/ 220313 h 1921832"/>
              <a:gd name="connsiteX204" fmla="*/ 785812 w 1545993"/>
              <a:gd name="connsiteY204" fmla="*/ 172688 h 1921832"/>
              <a:gd name="connsiteX205" fmla="*/ 795337 w 1545993"/>
              <a:gd name="connsiteY205" fmla="*/ 158400 h 1921832"/>
              <a:gd name="connsiteX206" fmla="*/ 823912 w 1545993"/>
              <a:gd name="connsiteY206" fmla="*/ 115538 h 1921832"/>
              <a:gd name="connsiteX207" fmla="*/ 838200 w 1545993"/>
              <a:gd name="connsiteY207" fmla="*/ 110775 h 1921832"/>
              <a:gd name="connsiteX208" fmla="*/ 862012 w 1545993"/>
              <a:gd name="connsiteY208" fmla="*/ 120300 h 1921832"/>
              <a:gd name="connsiteX209" fmla="*/ 876300 w 1545993"/>
              <a:gd name="connsiteY209" fmla="*/ 129825 h 1921832"/>
              <a:gd name="connsiteX210" fmla="*/ 895350 w 1545993"/>
              <a:gd name="connsiteY210" fmla="*/ 120300 h 1921832"/>
              <a:gd name="connsiteX211" fmla="*/ 928687 w 1545993"/>
              <a:gd name="connsiteY211" fmla="*/ 82200 h 1921832"/>
              <a:gd name="connsiteX212" fmla="*/ 942975 w 1545993"/>
              <a:gd name="connsiteY212" fmla="*/ 67913 h 1921832"/>
              <a:gd name="connsiteX213" fmla="*/ 952500 w 1545993"/>
              <a:gd name="connsiteY213" fmla="*/ 48863 h 1921832"/>
              <a:gd name="connsiteX214" fmla="*/ 971550 w 1545993"/>
              <a:gd name="connsiteY214" fmla="*/ 10763 h 1921832"/>
              <a:gd name="connsiteX215" fmla="*/ 971550 w 1545993"/>
              <a:gd name="connsiteY215" fmla="*/ 6000 h 1921832"/>
              <a:gd name="connsiteX0" fmla="*/ 971550 w 1545993"/>
              <a:gd name="connsiteY0" fmla="*/ 6000 h 1921832"/>
              <a:gd name="connsiteX1" fmla="*/ 990599 w 1545993"/>
              <a:gd name="connsiteY1" fmla="*/ 86963 h 1921832"/>
              <a:gd name="connsiteX2" fmla="*/ 1023937 w 1545993"/>
              <a:gd name="connsiteY2" fmla="*/ 277463 h 1921832"/>
              <a:gd name="connsiteX3" fmla="*/ 1050131 w 1545993"/>
              <a:gd name="connsiteY3" fmla="*/ 336994 h 1921832"/>
              <a:gd name="connsiteX4" fmla="*/ 1114425 w 1545993"/>
              <a:gd name="connsiteY4" fmla="*/ 437006 h 1921832"/>
              <a:gd name="connsiteX5" fmla="*/ 1195387 w 1545993"/>
              <a:gd name="connsiteY5" fmla="*/ 544163 h 1921832"/>
              <a:gd name="connsiteX6" fmla="*/ 1228725 w 1545993"/>
              <a:gd name="connsiteY6" fmla="*/ 582263 h 1921832"/>
              <a:gd name="connsiteX7" fmla="*/ 1197769 w 1545993"/>
              <a:gd name="connsiteY7" fmla="*/ 660844 h 1921832"/>
              <a:gd name="connsiteX8" fmla="*/ 1240631 w 1545993"/>
              <a:gd name="connsiteY8" fmla="*/ 715613 h 1921832"/>
              <a:gd name="connsiteX9" fmla="*/ 1195387 w 1545993"/>
              <a:gd name="connsiteY9" fmla="*/ 787050 h 1921832"/>
              <a:gd name="connsiteX10" fmla="*/ 1190625 w 1545993"/>
              <a:gd name="connsiteY10" fmla="*/ 834675 h 1921832"/>
              <a:gd name="connsiteX11" fmla="*/ 1212056 w 1545993"/>
              <a:gd name="connsiteY11" fmla="*/ 922781 h 1921832"/>
              <a:gd name="connsiteX12" fmla="*/ 1233487 w 1545993"/>
              <a:gd name="connsiteY12" fmla="*/ 1001363 h 1921832"/>
              <a:gd name="connsiteX13" fmla="*/ 1214437 w 1545993"/>
              <a:gd name="connsiteY13" fmla="*/ 1058513 h 1921832"/>
              <a:gd name="connsiteX14" fmla="*/ 1204912 w 1545993"/>
              <a:gd name="connsiteY14" fmla="*/ 1191863 h 1921832"/>
              <a:gd name="connsiteX15" fmla="*/ 1214437 w 1545993"/>
              <a:gd name="connsiteY15" fmla="*/ 1244250 h 1921832"/>
              <a:gd name="connsiteX16" fmla="*/ 1238250 w 1545993"/>
              <a:gd name="connsiteY16" fmla="*/ 1249013 h 1921832"/>
              <a:gd name="connsiteX17" fmla="*/ 1257300 w 1545993"/>
              <a:gd name="connsiteY17" fmla="*/ 1258538 h 1921832"/>
              <a:gd name="connsiteX18" fmla="*/ 1281112 w 1545993"/>
              <a:gd name="connsiteY18" fmla="*/ 1272825 h 1921832"/>
              <a:gd name="connsiteX19" fmla="*/ 1295400 w 1545993"/>
              <a:gd name="connsiteY19" fmla="*/ 1282350 h 1921832"/>
              <a:gd name="connsiteX20" fmla="*/ 1309687 w 1545993"/>
              <a:gd name="connsiteY20" fmla="*/ 1287113 h 1921832"/>
              <a:gd name="connsiteX21" fmla="*/ 1347787 w 1545993"/>
              <a:gd name="connsiteY21" fmla="*/ 1339500 h 1921832"/>
              <a:gd name="connsiteX22" fmla="*/ 1352550 w 1545993"/>
              <a:gd name="connsiteY22" fmla="*/ 1377600 h 1921832"/>
              <a:gd name="connsiteX23" fmla="*/ 1366837 w 1545993"/>
              <a:gd name="connsiteY23" fmla="*/ 1610963 h 1921832"/>
              <a:gd name="connsiteX24" fmla="*/ 1390650 w 1545993"/>
              <a:gd name="connsiteY24" fmla="*/ 1596675 h 1921832"/>
              <a:gd name="connsiteX25" fmla="*/ 1414462 w 1545993"/>
              <a:gd name="connsiteY25" fmla="*/ 1591913 h 1921832"/>
              <a:gd name="connsiteX26" fmla="*/ 1447800 w 1545993"/>
              <a:gd name="connsiteY26" fmla="*/ 1568100 h 1921832"/>
              <a:gd name="connsiteX27" fmla="*/ 1476375 w 1545993"/>
              <a:gd name="connsiteY27" fmla="*/ 1558575 h 1921832"/>
              <a:gd name="connsiteX28" fmla="*/ 1543050 w 1545993"/>
              <a:gd name="connsiteY28" fmla="*/ 1563338 h 1921832"/>
              <a:gd name="connsiteX29" fmla="*/ 1528762 w 1545993"/>
              <a:gd name="connsiteY29" fmla="*/ 1596675 h 1921832"/>
              <a:gd name="connsiteX30" fmla="*/ 1509712 w 1545993"/>
              <a:gd name="connsiteY30" fmla="*/ 1610963 h 1921832"/>
              <a:gd name="connsiteX31" fmla="*/ 1495425 w 1545993"/>
              <a:gd name="connsiteY31" fmla="*/ 1625250 h 1921832"/>
              <a:gd name="connsiteX32" fmla="*/ 1485900 w 1545993"/>
              <a:gd name="connsiteY32" fmla="*/ 1653825 h 1921832"/>
              <a:gd name="connsiteX33" fmla="*/ 1476375 w 1545993"/>
              <a:gd name="connsiteY33" fmla="*/ 1734788 h 1921832"/>
              <a:gd name="connsiteX34" fmla="*/ 1471612 w 1545993"/>
              <a:gd name="connsiteY34" fmla="*/ 1753838 h 1921832"/>
              <a:gd name="connsiteX35" fmla="*/ 1466850 w 1545993"/>
              <a:gd name="connsiteY35" fmla="*/ 1777650 h 1921832"/>
              <a:gd name="connsiteX36" fmla="*/ 1471612 w 1545993"/>
              <a:gd name="connsiteY36" fmla="*/ 1834800 h 1921832"/>
              <a:gd name="connsiteX37" fmla="*/ 1476375 w 1545993"/>
              <a:gd name="connsiteY37" fmla="*/ 1853850 h 1921832"/>
              <a:gd name="connsiteX38" fmla="*/ 1504950 w 1545993"/>
              <a:gd name="connsiteY38" fmla="*/ 1882425 h 1921832"/>
              <a:gd name="connsiteX39" fmla="*/ 1528762 w 1545993"/>
              <a:gd name="connsiteY39" fmla="*/ 1896713 h 1921832"/>
              <a:gd name="connsiteX40" fmla="*/ 1543050 w 1545993"/>
              <a:gd name="connsiteY40" fmla="*/ 1911000 h 1921832"/>
              <a:gd name="connsiteX41" fmla="*/ 1466850 w 1545993"/>
              <a:gd name="connsiteY41" fmla="*/ 1915763 h 1921832"/>
              <a:gd name="connsiteX42" fmla="*/ 1385887 w 1545993"/>
              <a:gd name="connsiteY42" fmla="*/ 1901475 h 1921832"/>
              <a:gd name="connsiteX43" fmla="*/ 1347787 w 1545993"/>
              <a:gd name="connsiteY43" fmla="*/ 1891950 h 1921832"/>
              <a:gd name="connsiteX44" fmla="*/ 1314450 w 1545993"/>
              <a:gd name="connsiteY44" fmla="*/ 1882425 h 1921832"/>
              <a:gd name="connsiteX45" fmla="*/ 1266825 w 1545993"/>
              <a:gd name="connsiteY45" fmla="*/ 1872900 h 1921832"/>
              <a:gd name="connsiteX46" fmla="*/ 1200150 w 1545993"/>
              <a:gd name="connsiteY46" fmla="*/ 1853850 h 1921832"/>
              <a:gd name="connsiteX47" fmla="*/ 1185862 w 1545993"/>
              <a:gd name="connsiteY47" fmla="*/ 1844325 h 1921832"/>
              <a:gd name="connsiteX48" fmla="*/ 1147762 w 1545993"/>
              <a:gd name="connsiteY48" fmla="*/ 1834800 h 1921832"/>
              <a:gd name="connsiteX49" fmla="*/ 1095375 w 1545993"/>
              <a:gd name="connsiteY49" fmla="*/ 1820513 h 1921832"/>
              <a:gd name="connsiteX50" fmla="*/ 1047750 w 1545993"/>
              <a:gd name="connsiteY50" fmla="*/ 1801463 h 1921832"/>
              <a:gd name="connsiteX51" fmla="*/ 1023937 w 1545993"/>
              <a:gd name="connsiteY51" fmla="*/ 1791938 h 1921832"/>
              <a:gd name="connsiteX52" fmla="*/ 981075 w 1545993"/>
              <a:gd name="connsiteY52" fmla="*/ 1787175 h 1921832"/>
              <a:gd name="connsiteX53" fmla="*/ 957262 w 1545993"/>
              <a:gd name="connsiteY53" fmla="*/ 1782413 h 1921832"/>
              <a:gd name="connsiteX54" fmla="*/ 866775 w 1545993"/>
              <a:gd name="connsiteY54" fmla="*/ 1772888 h 1921832"/>
              <a:gd name="connsiteX55" fmla="*/ 790575 w 1545993"/>
              <a:gd name="connsiteY55" fmla="*/ 1763363 h 1921832"/>
              <a:gd name="connsiteX56" fmla="*/ 766762 w 1545993"/>
              <a:gd name="connsiteY56" fmla="*/ 1758600 h 1921832"/>
              <a:gd name="connsiteX57" fmla="*/ 733425 w 1545993"/>
              <a:gd name="connsiteY57" fmla="*/ 1753838 h 1921832"/>
              <a:gd name="connsiteX58" fmla="*/ 552450 w 1545993"/>
              <a:gd name="connsiteY58" fmla="*/ 1739550 h 1921832"/>
              <a:gd name="connsiteX59" fmla="*/ 576262 w 1545993"/>
              <a:gd name="connsiteY59" fmla="*/ 1710975 h 1921832"/>
              <a:gd name="connsiteX60" fmla="*/ 590550 w 1545993"/>
              <a:gd name="connsiteY60" fmla="*/ 1701450 h 1921832"/>
              <a:gd name="connsiteX61" fmla="*/ 600075 w 1545993"/>
              <a:gd name="connsiteY61" fmla="*/ 1682400 h 1921832"/>
              <a:gd name="connsiteX62" fmla="*/ 604837 w 1545993"/>
              <a:gd name="connsiteY62" fmla="*/ 1658588 h 1921832"/>
              <a:gd name="connsiteX63" fmla="*/ 628650 w 1545993"/>
              <a:gd name="connsiteY63" fmla="*/ 1653825 h 1921832"/>
              <a:gd name="connsiteX64" fmla="*/ 671512 w 1545993"/>
              <a:gd name="connsiteY64" fmla="*/ 1658588 h 1921832"/>
              <a:gd name="connsiteX65" fmla="*/ 690562 w 1545993"/>
              <a:gd name="connsiteY65" fmla="*/ 1663350 h 1921832"/>
              <a:gd name="connsiteX66" fmla="*/ 723900 w 1545993"/>
              <a:gd name="connsiteY66" fmla="*/ 1668113 h 1921832"/>
              <a:gd name="connsiteX67" fmla="*/ 766762 w 1545993"/>
              <a:gd name="connsiteY67" fmla="*/ 1663350 h 1921832"/>
              <a:gd name="connsiteX68" fmla="*/ 752475 w 1545993"/>
              <a:gd name="connsiteY68" fmla="*/ 1649063 h 1921832"/>
              <a:gd name="connsiteX69" fmla="*/ 700087 w 1545993"/>
              <a:gd name="connsiteY69" fmla="*/ 1634775 h 1921832"/>
              <a:gd name="connsiteX70" fmla="*/ 681037 w 1545993"/>
              <a:gd name="connsiteY70" fmla="*/ 1625250 h 1921832"/>
              <a:gd name="connsiteX71" fmla="*/ 657225 w 1545993"/>
              <a:gd name="connsiteY71" fmla="*/ 1615725 h 1921832"/>
              <a:gd name="connsiteX72" fmla="*/ 614362 w 1545993"/>
              <a:gd name="connsiteY72" fmla="*/ 1582388 h 1921832"/>
              <a:gd name="connsiteX73" fmla="*/ 604837 w 1545993"/>
              <a:gd name="connsiteY73" fmla="*/ 1568100 h 1921832"/>
              <a:gd name="connsiteX74" fmla="*/ 609600 w 1545993"/>
              <a:gd name="connsiteY74" fmla="*/ 1530000 h 1921832"/>
              <a:gd name="connsiteX75" fmla="*/ 666750 w 1545993"/>
              <a:gd name="connsiteY75" fmla="*/ 1525238 h 1921832"/>
              <a:gd name="connsiteX76" fmla="*/ 633412 w 1545993"/>
              <a:gd name="connsiteY76" fmla="*/ 1491900 h 1921832"/>
              <a:gd name="connsiteX77" fmla="*/ 671512 w 1545993"/>
              <a:gd name="connsiteY77" fmla="*/ 1472850 h 1921832"/>
              <a:gd name="connsiteX78" fmla="*/ 690562 w 1545993"/>
              <a:gd name="connsiteY78" fmla="*/ 1468088 h 1921832"/>
              <a:gd name="connsiteX79" fmla="*/ 728662 w 1545993"/>
              <a:gd name="connsiteY79" fmla="*/ 1444275 h 1921832"/>
              <a:gd name="connsiteX80" fmla="*/ 738187 w 1545993"/>
              <a:gd name="connsiteY80" fmla="*/ 1429988 h 1921832"/>
              <a:gd name="connsiteX81" fmla="*/ 742950 w 1545993"/>
              <a:gd name="connsiteY81" fmla="*/ 1410938 h 1921832"/>
              <a:gd name="connsiteX82" fmla="*/ 728662 w 1545993"/>
              <a:gd name="connsiteY82" fmla="*/ 1368075 h 1921832"/>
              <a:gd name="connsiteX83" fmla="*/ 742950 w 1545993"/>
              <a:gd name="connsiteY83" fmla="*/ 1349025 h 1921832"/>
              <a:gd name="connsiteX84" fmla="*/ 762000 w 1545993"/>
              <a:gd name="connsiteY84" fmla="*/ 1339500 h 1921832"/>
              <a:gd name="connsiteX85" fmla="*/ 795337 w 1545993"/>
              <a:gd name="connsiteY85" fmla="*/ 1310925 h 1921832"/>
              <a:gd name="connsiteX86" fmla="*/ 795337 w 1545993"/>
              <a:gd name="connsiteY86" fmla="*/ 1277588 h 1921832"/>
              <a:gd name="connsiteX87" fmla="*/ 766762 w 1545993"/>
              <a:gd name="connsiteY87" fmla="*/ 1272825 h 1921832"/>
              <a:gd name="connsiteX88" fmla="*/ 695325 w 1545993"/>
              <a:gd name="connsiteY88" fmla="*/ 1291875 h 1921832"/>
              <a:gd name="connsiteX89" fmla="*/ 671512 w 1545993"/>
              <a:gd name="connsiteY89" fmla="*/ 1339500 h 1921832"/>
              <a:gd name="connsiteX90" fmla="*/ 666750 w 1545993"/>
              <a:gd name="connsiteY90" fmla="*/ 1363313 h 1921832"/>
              <a:gd name="connsiteX91" fmla="*/ 657225 w 1545993"/>
              <a:gd name="connsiteY91" fmla="*/ 1382363 h 1921832"/>
              <a:gd name="connsiteX92" fmla="*/ 652462 w 1545993"/>
              <a:gd name="connsiteY92" fmla="*/ 1396650 h 1921832"/>
              <a:gd name="connsiteX93" fmla="*/ 647700 w 1545993"/>
              <a:gd name="connsiteY93" fmla="*/ 1425225 h 1921832"/>
              <a:gd name="connsiteX94" fmla="*/ 614362 w 1545993"/>
              <a:gd name="connsiteY94" fmla="*/ 1396650 h 1921832"/>
              <a:gd name="connsiteX95" fmla="*/ 595312 w 1545993"/>
              <a:gd name="connsiteY95" fmla="*/ 1406175 h 1921832"/>
              <a:gd name="connsiteX96" fmla="*/ 581025 w 1545993"/>
              <a:gd name="connsiteY96" fmla="*/ 1434750 h 1921832"/>
              <a:gd name="connsiteX97" fmla="*/ 557212 w 1545993"/>
              <a:gd name="connsiteY97" fmla="*/ 1525238 h 1921832"/>
              <a:gd name="connsiteX98" fmla="*/ 542925 w 1545993"/>
              <a:gd name="connsiteY98" fmla="*/ 1530000 h 1921832"/>
              <a:gd name="connsiteX99" fmla="*/ 514350 w 1545993"/>
              <a:gd name="connsiteY99" fmla="*/ 1544288 h 1921832"/>
              <a:gd name="connsiteX100" fmla="*/ 500062 w 1545993"/>
              <a:gd name="connsiteY100" fmla="*/ 1553813 h 1921832"/>
              <a:gd name="connsiteX101" fmla="*/ 476250 w 1545993"/>
              <a:gd name="connsiteY101" fmla="*/ 1558575 h 1921832"/>
              <a:gd name="connsiteX102" fmla="*/ 476250 w 1545993"/>
              <a:gd name="connsiteY102" fmla="*/ 1510950 h 1921832"/>
              <a:gd name="connsiteX103" fmla="*/ 509587 w 1545993"/>
              <a:gd name="connsiteY103" fmla="*/ 1453800 h 1921832"/>
              <a:gd name="connsiteX104" fmla="*/ 523875 w 1545993"/>
              <a:gd name="connsiteY104" fmla="*/ 1420463 h 1921832"/>
              <a:gd name="connsiteX105" fmla="*/ 533400 w 1545993"/>
              <a:gd name="connsiteY105" fmla="*/ 1391888 h 1921832"/>
              <a:gd name="connsiteX106" fmla="*/ 538162 w 1545993"/>
              <a:gd name="connsiteY106" fmla="*/ 1368075 h 1921832"/>
              <a:gd name="connsiteX107" fmla="*/ 547687 w 1545993"/>
              <a:gd name="connsiteY107" fmla="*/ 1334738 h 1921832"/>
              <a:gd name="connsiteX108" fmla="*/ 557212 w 1545993"/>
              <a:gd name="connsiteY108" fmla="*/ 1272825 h 1921832"/>
              <a:gd name="connsiteX109" fmla="*/ 571500 w 1545993"/>
              <a:gd name="connsiteY109" fmla="*/ 1258538 h 1921832"/>
              <a:gd name="connsiteX110" fmla="*/ 600075 w 1545993"/>
              <a:gd name="connsiteY110" fmla="*/ 1234725 h 1921832"/>
              <a:gd name="connsiteX111" fmla="*/ 671512 w 1545993"/>
              <a:gd name="connsiteY111" fmla="*/ 1239488 h 1921832"/>
              <a:gd name="connsiteX112" fmla="*/ 657225 w 1545993"/>
              <a:gd name="connsiteY112" fmla="*/ 1225200 h 1921832"/>
              <a:gd name="connsiteX113" fmla="*/ 623887 w 1545993"/>
              <a:gd name="connsiteY113" fmla="*/ 1215675 h 1921832"/>
              <a:gd name="connsiteX114" fmla="*/ 600075 w 1545993"/>
              <a:gd name="connsiteY114" fmla="*/ 1182338 h 1921832"/>
              <a:gd name="connsiteX115" fmla="*/ 609600 w 1545993"/>
              <a:gd name="connsiteY115" fmla="*/ 1168050 h 1921832"/>
              <a:gd name="connsiteX116" fmla="*/ 642937 w 1545993"/>
              <a:gd name="connsiteY116" fmla="*/ 1177575 h 1921832"/>
              <a:gd name="connsiteX117" fmla="*/ 657225 w 1545993"/>
              <a:gd name="connsiteY117" fmla="*/ 1187100 h 1921832"/>
              <a:gd name="connsiteX118" fmla="*/ 690562 w 1545993"/>
              <a:gd name="connsiteY118" fmla="*/ 1144238 h 1921832"/>
              <a:gd name="connsiteX119" fmla="*/ 714375 w 1545993"/>
              <a:gd name="connsiteY119" fmla="*/ 1129950 h 1921832"/>
              <a:gd name="connsiteX120" fmla="*/ 733425 w 1545993"/>
              <a:gd name="connsiteY120" fmla="*/ 1120425 h 1921832"/>
              <a:gd name="connsiteX121" fmla="*/ 738187 w 1545993"/>
              <a:gd name="connsiteY121" fmla="*/ 1101375 h 1921832"/>
              <a:gd name="connsiteX122" fmla="*/ 752475 w 1545993"/>
              <a:gd name="connsiteY122" fmla="*/ 1087088 h 1921832"/>
              <a:gd name="connsiteX123" fmla="*/ 733425 w 1545993"/>
              <a:gd name="connsiteY123" fmla="*/ 1072800 h 1921832"/>
              <a:gd name="connsiteX124" fmla="*/ 685800 w 1545993"/>
              <a:gd name="connsiteY124" fmla="*/ 1053750 h 1921832"/>
              <a:gd name="connsiteX125" fmla="*/ 671512 w 1545993"/>
              <a:gd name="connsiteY125" fmla="*/ 1039463 h 1921832"/>
              <a:gd name="connsiteX126" fmla="*/ 628650 w 1545993"/>
              <a:gd name="connsiteY126" fmla="*/ 1044225 h 1921832"/>
              <a:gd name="connsiteX127" fmla="*/ 600075 w 1545993"/>
              <a:gd name="connsiteY127" fmla="*/ 1087088 h 1921832"/>
              <a:gd name="connsiteX128" fmla="*/ 590550 w 1545993"/>
              <a:gd name="connsiteY128" fmla="*/ 1134713 h 1921832"/>
              <a:gd name="connsiteX129" fmla="*/ 571500 w 1545993"/>
              <a:gd name="connsiteY129" fmla="*/ 1129950 h 1921832"/>
              <a:gd name="connsiteX130" fmla="*/ 538162 w 1545993"/>
              <a:gd name="connsiteY130" fmla="*/ 1106138 h 1921832"/>
              <a:gd name="connsiteX131" fmla="*/ 514350 w 1545993"/>
              <a:gd name="connsiteY131" fmla="*/ 1115663 h 1921832"/>
              <a:gd name="connsiteX132" fmla="*/ 509587 w 1545993"/>
              <a:gd name="connsiteY132" fmla="*/ 1129950 h 1921832"/>
              <a:gd name="connsiteX133" fmla="*/ 490537 w 1545993"/>
              <a:gd name="connsiteY133" fmla="*/ 1134713 h 1921832"/>
              <a:gd name="connsiteX134" fmla="*/ 457200 w 1545993"/>
              <a:gd name="connsiteY134" fmla="*/ 1139475 h 1921832"/>
              <a:gd name="connsiteX135" fmla="*/ 438150 w 1545993"/>
              <a:gd name="connsiteY135" fmla="*/ 1149000 h 1921832"/>
              <a:gd name="connsiteX136" fmla="*/ 404812 w 1545993"/>
              <a:gd name="connsiteY136" fmla="*/ 1187100 h 1921832"/>
              <a:gd name="connsiteX137" fmla="*/ 400050 w 1545993"/>
              <a:gd name="connsiteY137" fmla="*/ 1201388 h 1921832"/>
              <a:gd name="connsiteX138" fmla="*/ 376237 w 1545993"/>
              <a:gd name="connsiteY138" fmla="*/ 1239488 h 1921832"/>
              <a:gd name="connsiteX139" fmla="*/ 357187 w 1545993"/>
              <a:gd name="connsiteY139" fmla="*/ 1244250 h 1921832"/>
              <a:gd name="connsiteX140" fmla="*/ 342900 w 1545993"/>
              <a:gd name="connsiteY140" fmla="*/ 1239488 h 1921832"/>
              <a:gd name="connsiteX141" fmla="*/ 309562 w 1545993"/>
              <a:gd name="connsiteY141" fmla="*/ 1220438 h 1921832"/>
              <a:gd name="connsiteX142" fmla="*/ 314325 w 1545993"/>
              <a:gd name="connsiteY142" fmla="*/ 1187100 h 1921832"/>
              <a:gd name="connsiteX143" fmla="*/ 347662 w 1545993"/>
              <a:gd name="connsiteY143" fmla="*/ 1163288 h 1921832"/>
              <a:gd name="connsiteX144" fmla="*/ 366712 w 1545993"/>
              <a:gd name="connsiteY144" fmla="*/ 1139475 h 1921832"/>
              <a:gd name="connsiteX145" fmla="*/ 381000 w 1545993"/>
              <a:gd name="connsiteY145" fmla="*/ 1106138 h 1921832"/>
              <a:gd name="connsiteX146" fmla="*/ 390525 w 1545993"/>
              <a:gd name="connsiteY146" fmla="*/ 1091850 h 1921832"/>
              <a:gd name="connsiteX147" fmla="*/ 404812 w 1545993"/>
              <a:gd name="connsiteY147" fmla="*/ 1082325 h 1921832"/>
              <a:gd name="connsiteX148" fmla="*/ 409575 w 1545993"/>
              <a:gd name="connsiteY148" fmla="*/ 1068038 h 1921832"/>
              <a:gd name="connsiteX149" fmla="*/ 347662 w 1545993"/>
              <a:gd name="connsiteY149" fmla="*/ 1048988 h 1921832"/>
              <a:gd name="connsiteX150" fmla="*/ 333375 w 1545993"/>
              <a:gd name="connsiteY150" fmla="*/ 1034700 h 1921832"/>
              <a:gd name="connsiteX151" fmla="*/ 314325 w 1545993"/>
              <a:gd name="connsiteY151" fmla="*/ 1010888 h 1921832"/>
              <a:gd name="connsiteX152" fmla="*/ 300037 w 1545993"/>
              <a:gd name="connsiteY152" fmla="*/ 1015650 h 1921832"/>
              <a:gd name="connsiteX153" fmla="*/ 295275 w 1545993"/>
              <a:gd name="connsiteY153" fmla="*/ 1048988 h 1921832"/>
              <a:gd name="connsiteX154" fmla="*/ 285750 w 1545993"/>
              <a:gd name="connsiteY154" fmla="*/ 1072800 h 1921832"/>
              <a:gd name="connsiteX155" fmla="*/ 295275 w 1545993"/>
              <a:gd name="connsiteY155" fmla="*/ 1096613 h 1921832"/>
              <a:gd name="connsiteX156" fmla="*/ 266700 w 1545993"/>
              <a:gd name="connsiteY156" fmla="*/ 1101375 h 1921832"/>
              <a:gd name="connsiteX157" fmla="*/ 285750 w 1545993"/>
              <a:gd name="connsiteY157" fmla="*/ 1134713 h 1921832"/>
              <a:gd name="connsiteX158" fmla="*/ 280987 w 1545993"/>
              <a:gd name="connsiteY158" fmla="*/ 1172813 h 1921832"/>
              <a:gd name="connsiteX159" fmla="*/ 252412 w 1545993"/>
              <a:gd name="connsiteY159" fmla="*/ 1191863 h 1921832"/>
              <a:gd name="connsiteX160" fmla="*/ 242887 w 1545993"/>
              <a:gd name="connsiteY160" fmla="*/ 1206150 h 1921832"/>
              <a:gd name="connsiteX161" fmla="*/ 219075 w 1545993"/>
              <a:gd name="connsiteY161" fmla="*/ 1210913 h 1921832"/>
              <a:gd name="connsiteX162" fmla="*/ 204787 w 1545993"/>
              <a:gd name="connsiteY162" fmla="*/ 1215675 h 1921832"/>
              <a:gd name="connsiteX163" fmla="*/ 185737 w 1545993"/>
              <a:gd name="connsiteY163" fmla="*/ 1220438 h 1921832"/>
              <a:gd name="connsiteX164" fmla="*/ 152400 w 1545993"/>
              <a:gd name="connsiteY164" fmla="*/ 1215675 h 1921832"/>
              <a:gd name="connsiteX165" fmla="*/ 119062 w 1545993"/>
              <a:gd name="connsiteY165" fmla="*/ 1201388 h 1921832"/>
              <a:gd name="connsiteX166" fmla="*/ 104775 w 1545993"/>
              <a:gd name="connsiteY166" fmla="*/ 1196625 h 1921832"/>
              <a:gd name="connsiteX167" fmla="*/ 90487 w 1545993"/>
              <a:gd name="connsiteY167" fmla="*/ 1182338 h 1921832"/>
              <a:gd name="connsiteX168" fmla="*/ 47625 w 1545993"/>
              <a:gd name="connsiteY168" fmla="*/ 1158525 h 1921832"/>
              <a:gd name="connsiteX169" fmla="*/ 14287 w 1545993"/>
              <a:gd name="connsiteY169" fmla="*/ 1149000 h 1921832"/>
              <a:gd name="connsiteX170" fmla="*/ 0 w 1545993"/>
              <a:gd name="connsiteY170" fmla="*/ 1139475 h 1921832"/>
              <a:gd name="connsiteX171" fmla="*/ 9525 w 1545993"/>
              <a:gd name="connsiteY171" fmla="*/ 1115663 h 1921832"/>
              <a:gd name="connsiteX172" fmla="*/ 38100 w 1545993"/>
              <a:gd name="connsiteY172" fmla="*/ 1077563 h 1921832"/>
              <a:gd name="connsiteX173" fmla="*/ 33337 w 1545993"/>
              <a:gd name="connsiteY173" fmla="*/ 1039463 h 1921832"/>
              <a:gd name="connsiteX174" fmla="*/ 9525 w 1545993"/>
              <a:gd name="connsiteY174" fmla="*/ 1001363 h 1921832"/>
              <a:gd name="connsiteX175" fmla="*/ 9525 w 1545993"/>
              <a:gd name="connsiteY175" fmla="*/ 968025 h 1921832"/>
              <a:gd name="connsiteX176" fmla="*/ 28575 w 1545993"/>
              <a:gd name="connsiteY176" fmla="*/ 953738 h 1921832"/>
              <a:gd name="connsiteX177" fmla="*/ 52387 w 1545993"/>
              <a:gd name="connsiteY177" fmla="*/ 920400 h 1921832"/>
              <a:gd name="connsiteX178" fmla="*/ 47625 w 1545993"/>
              <a:gd name="connsiteY178" fmla="*/ 863250 h 1921832"/>
              <a:gd name="connsiteX179" fmla="*/ 104775 w 1545993"/>
              <a:gd name="connsiteY179" fmla="*/ 815625 h 1921832"/>
              <a:gd name="connsiteX180" fmla="*/ 123825 w 1545993"/>
              <a:gd name="connsiteY180" fmla="*/ 801338 h 1921832"/>
              <a:gd name="connsiteX181" fmla="*/ 142875 w 1545993"/>
              <a:gd name="connsiteY181" fmla="*/ 796575 h 1921832"/>
              <a:gd name="connsiteX182" fmla="*/ 157162 w 1545993"/>
              <a:gd name="connsiteY182" fmla="*/ 791813 h 1921832"/>
              <a:gd name="connsiteX183" fmla="*/ 176212 w 1545993"/>
              <a:gd name="connsiteY183" fmla="*/ 787050 h 1921832"/>
              <a:gd name="connsiteX184" fmla="*/ 266700 w 1545993"/>
              <a:gd name="connsiteY184" fmla="*/ 758475 h 1921832"/>
              <a:gd name="connsiteX185" fmla="*/ 280987 w 1545993"/>
              <a:gd name="connsiteY185" fmla="*/ 744188 h 1921832"/>
              <a:gd name="connsiteX186" fmla="*/ 333375 w 1545993"/>
              <a:gd name="connsiteY186" fmla="*/ 706088 h 1921832"/>
              <a:gd name="connsiteX187" fmla="*/ 423862 w 1545993"/>
              <a:gd name="connsiteY187" fmla="*/ 710850 h 1921832"/>
              <a:gd name="connsiteX188" fmla="*/ 447675 w 1545993"/>
              <a:gd name="connsiteY188" fmla="*/ 715613 h 1921832"/>
              <a:gd name="connsiteX189" fmla="*/ 461962 w 1545993"/>
              <a:gd name="connsiteY189" fmla="*/ 706088 h 1921832"/>
              <a:gd name="connsiteX190" fmla="*/ 495300 w 1545993"/>
              <a:gd name="connsiteY190" fmla="*/ 667988 h 1921832"/>
              <a:gd name="connsiteX191" fmla="*/ 504825 w 1545993"/>
              <a:gd name="connsiteY191" fmla="*/ 644175 h 1921832"/>
              <a:gd name="connsiteX192" fmla="*/ 509587 w 1545993"/>
              <a:gd name="connsiteY192" fmla="*/ 596550 h 1921832"/>
              <a:gd name="connsiteX193" fmla="*/ 533400 w 1545993"/>
              <a:gd name="connsiteY193" fmla="*/ 582263 h 1921832"/>
              <a:gd name="connsiteX194" fmla="*/ 576262 w 1545993"/>
              <a:gd name="connsiteY194" fmla="*/ 563213 h 1921832"/>
              <a:gd name="connsiteX195" fmla="*/ 609600 w 1545993"/>
              <a:gd name="connsiteY195" fmla="*/ 558450 h 1921832"/>
              <a:gd name="connsiteX196" fmla="*/ 628650 w 1545993"/>
              <a:gd name="connsiteY196" fmla="*/ 544163 h 1921832"/>
              <a:gd name="connsiteX197" fmla="*/ 652462 w 1545993"/>
              <a:gd name="connsiteY197" fmla="*/ 529875 h 1921832"/>
              <a:gd name="connsiteX198" fmla="*/ 666750 w 1545993"/>
              <a:gd name="connsiteY198" fmla="*/ 515588 h 1921832"/>
              <a:gd name="connsiteX199" fmla="*/ 695325 w 1545993"/>
              <a:gd name="connsiteY199" fmla="*/ 477488 h 1921832"/>
              <a:gd name="connsiteX200" fmla="*/ 714375 w 1545993"/>
              <a:gd name="connsiteY200" fmla="*/ 444150 h 1921832"/>
              <a:gd name="connsiteX201" fmla="*/ 723900 w 1545993"/>
              <a:gd name="connsiteY201" fmla="*/ 401288 h 1921832"/>
              <a:gd name="connsiteX202" fmla="*/ 733425 w 1545993"/>
              <a:gd name="connsiteY202" fmla="*/ 387000 h 1921832"/>
              <a:gd name="connsiteX203" fmla="*/ 742950 w 1545993"/>
              <a:gd name="connsiteY203" fmla="*/ 286988 h 1921832"/>
              <a:gd name="connsiteX204" fmla="*/ 752475 w 1545993"/>
              <a:gd name="connsiteY204" fmla="*/ 220313 h 1921832"/>
              <a:gd name="connsiteX205" fmla="*/ 785812 w 1545993"/>
              <a:gd name="connsiteY205" fmla="*/ 172688 h 1921832"/>
              <a:gd name="connsiteX206" fmla="*/ 795337 w 1545993"/>
              <a:gd name="connsiteY206" fmla="*/ 158400 h 1921832"/>
              <a:gd name="connsiteX207" fmla="*/ 823912 w 1545993"/>
              <a:gd name="connsiteY207" fmla="*/ 115538 h 1921832"/>
              <a:gd name="connsiteX208" fmla="*/ 838200 w 1545993"/>
              <a:gd name="connsiteY208" fmla="*/ 110775 h 1921832"/>
              <a:gd name="connsiteX209" fmla="*/ 862012 w 1545993"/>
              <a:gd name="connsiteY209" fmla="*/ 120300 h 1921832"/>
              <a:gd name="connsiteX210" fmla="*/ 876300 w 1545993"/>
              <a:gd name="connsiteY210" fmla="*/ 129825 h 1921832"/>
              <a:gd name="connsiteX211" fmla="*/ 895350 w 1545993"/>
              <a:gd name="connsiteY211" fmla="*/ 120300 h 1921832"/>
              <a:gd name="connsiteX212" fmla="*/ 928687 w 1545993"/>
              <a:gd name="connsiteY212" fmla="*/ 82200 h 1921832"/>
              <a:gd name="connsiteX213" fmla="*/ 942975 w 1545993"/>
              <a:gd name="connsiteY213" fmla="*/ 67913 h 1921832"/>
              <a:gd name="connsiteX214" fmla="*/ 952500 w 1545993"/>
              <a:gd name="connsiteY214" fmla="*/ 48863 h 1921832"/>
              <a:gd name="connsiteX215" fmla="*/ 971550 w 1545993"/>
              <a:gd name="connsiteY215" fmla="*/ 10763 h 1921832"/>
              <a:gd name="connsiteX216" fmla="*/ 971550 w 1545993"/>
              <a:gd name="connsiteY216" fmla="*/ 6000 h 1921832"/>
              <a:gd name="connsiteX0" fmla="*/ 971550 w 1545993"/>
              <a:gd name="connsiteY0" fmla="*/ 6000 h 1921832"/>
              <a:gd name="connsiteX1" fmla="*/ 990599 w 1545993"/>
              <a:gd name="connsiteY1" fmla="*/ 86963 h 1921832"/>
              <a:gd name="connsiteX2" fmla="*/ 1023937 w 1545993"/>
              <a:gd name="connsiteY2" fmla="*/ 277463 h 1921832"/>
              <a:gd name="connsiteX3" fmla="*/ 1050131 w 1545993"/>
              <a:gd name="connsiteY3" fmla="*/ 336994 h 1921832"/>
              <a:gd name="connsiteX4" fmla="*/ 1114425 w 1545993"/>
              <a:gd name="connsiteY4" fmla="*/ 437006 h 1921832"/>
              <a:gd name="connsiteX5" fmla="*/ 1195387 w 1545993"/>
              <a:gd name="connsiteY5" fmla="*/ 544163 h 1921832"/>
              <a:gd name="connsiteX6" fmla="*/ 1228725 w 1545993"/>
              <a:gd name="connsiteY6" fmla="*/ 582263 h 1921832"/>
              <a:gd name="connsiteX7" fmla="*/ 1197769 w 1545993"/>
              <a:gd name="connsiteY7" fmla="*/ 660844 h 1921832"/>
              <a:gd name="connsiteX8" fmla="*/ 1240631 w 1545993"/>
              <a:gd name="connsiteY8" fmla="*/ 715613 h 1921832"/>
              <a:gd name="connsiteX9" fmla="*/ 1195387 w 1545993"/>
              <a:gd name="connsiteY9" fmla="*/ 787050 h 1921832"/>
              <a:gd name="connsiteX10" fmla="*/ 1190625 w 1545993"/>
              <a:gd name="connsiteY10" fmla="*/ 834675 h 1921832"/>
              <a:gd name="connsiteX11" fmla="*/ 1240631 w 1545993"/>
              <a:gd name="connsiteY11" fmla="*/ 903731 h 1921832"/>
              <a:gd name="connsiteX12" fmla="*/ 1233487 w 1545993"/>
              <a:gd name="connsiteY12" fmla="*/ 1001363 h 1921832"/>
              <a:gd name="connsiteX13" fmla="*/ 1214437 w 1545993"/>
              <a:gd name="connsiteY13" fmla="*/ 1058513 h 1921832"/>
              <a:gd name="connsiteX14" fmla="*/ 1204912 w 1545993"/>
              <a:gd name="connsiteY14" fmla="*/ 1191863 h 1921832"/>
              <a:gd name="connsiteX15" fmla="*/ 1214437 w 1545993"/>
              <a:gd name="connsiteY15" fmla="*/ 1244250 h 1921832"/>
              <a:gd name="connsiteX16" fmla="*/ 1238250 w 1545993"/>
              <a:gd name="connsiteY16" fmla="*/ 1249013 h 1921832"/>
              <a:gd name="connsiteX17" fmla="*/ 1257300 w 1545993"/>
              <a:gd name="connsiteY17" fmla="*/ 1258538 h 1921832"/>
              <a:gd name="connsiteX18" fmla="*/ 1281112 w 1545993"/>
              <a:gd name="connsiteY18" fmla="*/ 1272825 h 1921832"/>
              <a:gd name="connsiteX19" fmla="*/ 1295400 w 1545993"/>
              <a:gd name="connsiteY19" fmla="*/ 1282350 h 1921832"/>
              <a:gd name="connsiteX20" fmla="*/ 1309687 w 1545993"/>
              <a:gd name="connsiteY20" fmla="*/ 1287113 h 1921832"/>
              <a:gd name="connsiteX21" fmla="*/ 1347787 w 1545993"/>
              <a:gd name="connsiteY21" fmla="*/ 1339500 h 1921832"/>
              <a:gd name="connsiteX22" fmla="*/ 1352550 w 1545993"/>
              <a:gd name="connsiteY22" fmla="*/ 1377600 h 1921832"/>
              <a:gd name="connsiteX23" fmla="*/ 1366837 w 1545993"/>
              <a:gd name="connsiteY23" fmla="*/ 1610963 h 1921832"/>
              <a:gd name="connsiteX24" fmla="*/ 1390650 w 1545993"/>
              <a:gd name="connsiteY24" fmla="*/ 1596675 h 1921832"/>
              <a:gd name="connsiteX25" fmla="*/ 1414462 w 1545993"/>
              <a:gd name="connsiteY25" fmla="*/ 1591913 h 1921832"/>
              <a:gd name="connsiteX26" fmla="*/ 1447800 w 1545993"/>
              <a:gd name="connsiteY26" fmla="*/ 1568100 h 1921832"/>
              <a:gd name="connsiteX27" fmla="*/ 1476375 w 1545993"/>
              <a:gd name="connsiteY27" fmla="*/ 1558575 h 1921832"/>
              <a:gd name="connsiteX28" fmla="*/ 1543050 w 1545993"/>
              <a:gd name="connsiteY28" fmla="*/ 1563338 h 1921832"/>
              <a:gd name="connsiteX29" fmla="*/ 1528762 w 1545993"/>
              <a:gd name="connsiteY29" fmla="*/ 1596675 h 1921832"/>
              <a:gd name="connsiteX30" fmla="*/ 1509712 w 1545993"/>
              <a:gd name="connsiteY30" fmla="*/ 1610963 h 1921832"/>
              <a:gd name="connsiteX31" fmla="*/ 1495425 w 1545993"/>
              <a:gd name="connsiteY31" fmla="*/ 1625250 h 1921832"/>
              <a:gd name="connsiteX32" fmla="*/ 1485900 w 1545993"/>
              <a:gd name="connsiteY32" fmla="*/ 1653825 h 1921832"/>
              <a:gd name="connsiteX33" fmla="*/ 1476375 w 1545993"/>
              <a:gd name="connsiteY33" fmla="*/ 1734788 h 1921832"/>
              <a:gd name="connsiteX34" fmla="*/ 1471612 w 1545993"/>
              <a:gd name="connsiteY34" fmla="*/ 1753838 h 1921832"/>
              <a:gd name="connsiteX35" fmla="*/ 1466850 w 1545993"/>
              <a:gd name="connsiteY35" fmla="*/ 1777650 h 1921832"/>
              <a:gd name="connsiteX36" fmla="*/ 1471612 w 1545993"/>
              <a:gd name="connsiteY36" fmla="*/ 1834800 h 1921832"/>
              <a:gd name="connsiteX37" fmla="*/ 1476375 w 1545993"/>
              <a:gd name="connsiteY37" fmla="*/ 1853850 h 1921832"/>
              <a:gd name="connsiteX38" fmla="*/ 1504950 w 1545993"/>
              <a:gd name="connsiteY38" fmla="*/ 1882425 h 1921832"/>
              <a:gd name="connsiteX39" fmla="*/ 1528762 w 1545993"/>
              <a:gd name="connsiteY39" fmla="*/ 1896713 h 1921832"/>
              <a:gd name="connsiteX40" fmla="*/ 1543050 w 1545993"/>
              <a:gd name="connsiteY40" fmla="*/ 1911000 h 1921832"/>
              <a:gd name="connsiteX41" fmla="*/ 1466850 w 1545993"/>
              <a:gd name="connsiteY41" fmla="*/ 1915763 h 1921832"/>
              <a:gd name="connsiteX42" fmla="*/ 1385887 w 1545993"/>
              <a:gd name="connsiteY42" fmla="*/ 1901475 h 1921832"/>
              <a:gd name="connsiteX43" fmla="*/ 1347787 w 1545993"/>
              <a:gd name="connsiteY43" fmla="*/ 1891950 h 1921832"/>
              <a:gd name="connsiteX44" fmla="*/ 1314450 w 1545993"/>
              <a:gd name="connsiteY44" fmla="*/ 1882425 h 1921832"/>
              <a:gd name="connsiteX45" fmla="*/ 1266825 w 1545993"/>
              <a:gd name="connsiteY45" fmla="*/ 1872900 h 1921832"/>
              <a:gd name="connsiteX46" fmla="*/ 1200150 w 1545993"/>
              <a:gd name="connsiteY46" fmla="*/ 1853850 h 1921832"/>
              <a:gd name="connsiteX47" fmla="*/ 1185862 w 1545993"/>
              <a:gd name="connsiteY47" fmla="*/ 1844325 h 1921832"/>
              <a:gd name="connsiteX48" fmla="*/ 1147762 w 1545993"/>
              <a:gd name="connsiteY48" fmla="*/ 1834800 h 1921832"/>
              <a:gd name="connsiteX49" fmla="*/ 1095375 w 1545993"/>
              <a:gd name="connsiteY49" fmla="*/ 1820513 h 1921832"/>
              <a:gd name="connsiteX50" fmla="*/ 1047750 w 1545993"/>
              <a:gd name="connsiteY50" fmla="*/ 1801463 h 1921832"/>
              <a:gd name="connsiteX51" fmla="*/ 1023937 w 1545993"/>
              <a:gd name="connsiteY51" fmla="*/ 1791938 h 1921832"/>
              <a:gd name="connsiteX52" fmla="*/ 981075 w 1545993"/>
              <a:gd name="connsiteY52" fmla="*/ 1787175 h 1921832"/>
              <a:gd name="connsiteX53" fmla="*/ 957262 w 1545993"/>
              <a:gd name="connsiteY53" fmla="*/ 1782413 h 1921832"/>
              <a:gd name="connsiteX54" fmla="*/ 866775 w 1545993"/>
              <a:gd name="connsiteY54" fmla="*/ 1772888 h 1921832"/>
              <a:gd name="connsiteX55" fmla="*/ 790575 w 1545993"/>
              <a:gd name="connsiteY55" fmla="*/ 1763363 h 1921832"/>
              <a:gd name="connsiteX56" fmla="*/ 766762 w 1545993"/>
              <a:gd name="connsiteY56" fmla="*/ 1758600 h 1921832"/>
              <a:gd name="connsiteX57" fmla="*/ 733425 w 1545993"/>
              <a:gd name="connsiteY57" fmla="*/ 1753838 h 1921832"/>
              <a:gd name="connsiteX58" fmla="*/ 552450 w 1545993"/>
              <a:gd name="connsiteY58" fmla="*/ 1739550 h 1921832"/>
              <a:gd name="connsiteX59" fmla="*/ 576262 w 1545993"/>
              <a:gd name="connsiteY59" fmla="*/ 1710975 h 1921832"/>
              <a:gd name="connsiteX60" fmla="*/ 590550 w 1545993"/>
              <a:gd name="connsiteY60" fmla="*/ 1701450 h 1921832"/>
              <a:gd name="connsiteX61" fmla="*/ 600075 w 1545993"/>
              <a:gd name="connsiteY61" fmla="*/ 1682400 h 1921832"/>
              <a:gd name="connsiteX62" fmla="*/ 604837 w 1545993"/>
              <a:gd name="connsiteY62" fmla="*/ 1658588 h 1921832"/>
              <a:gd name="connsiteX63" fmla="*/ 628650 w 1545993"/>
              <a:gd name="connsiteY63" fmla="*/ 1653825 h 1921832"/>
              <a:gd name="connsiteX64" fmla="*/ 671512 w 1545993"/>
              <a:gd name="connsiteY64" fmla="*/ 1658588 h 1921832"/>
              <a:gd name="connsiteX65" fmla="*/ 690562 w 1545993"/>
              <a:gd name="connsiteY65" fmla="*/ 1663350 h 1921832"/>
              <a:gd name="connsiteX66" fmla="*/ 723900 w 1545993"/>
              <a:gd name="connsiteY66" fmla="*/ 1668113 h 1921832"/>
              <a:gd name="connsiteX67" fmla="*/ 766762 w 1545993"/>
              <a:gd name="connsiteY67" fmla="*/ 1663350 h 1921832"/>
              <a:gd name="connsiteX68" fmla="*/ 752475 w 1545993"/>
              <a:gd name="connsiteY68" fmla="*/ 1649063 h 1921832"/>
              <a:gd name="connsiteX69" fmla="*/ 700087 w 1545993"/>
              <a:gd name="connsiteY69" fmla="*/ 1634775 h 1921832"/>
              <a:gd name="connsiteX70" fmla="*/ 681037 w 1545993"/>
              <a:gd name="connsiteY70" fmla="*/ 1625250 h 1921832"/>
              <a:gd name="connsiteX71" fmla="*/ 657225 w 1545993"/>
              <a:gd name="connsiteY71" fmla="*/ 1615725 h 1921832"/>
              <a:gd name="connsiteX72" fmla="*/ 614362 w 1545993"/>
              <a:gd name="connsiteY72" fmla="*/ 1582388 h 1921832"/>
              <a:gd name="connsiteX73" fmla="*/ 604837 w 1545993"/>
              <a:gd name="connsiteY73" fmla="*/ 1568100 h 1921832"/>
              <a:gd name="connsiteX74" fmla="*/ 609600 w 1545993"/>
              <a:gd name="connsiteY74" fmla="*/ 1530000 h 1921832"/>
              <a:gd name="connsiteX75" fmla="*/ 666750 w 1545993"/>
              <a:gd name="connsiteY75" fmla="*/ 1525238 h 1921832"/>
              <a:gd name="connsiteX76" fmla="*/ 633412 w 1545993"/>
              <a:gd name="connsiteY76" fmla="*/ 1491900 h 1921832"/>
              <a:gd name="connsiteX77" fmla="*/ 671512 w 1545993"/>
              <a:gd name="connsiteY77" fmla="*/ 1472850 h 1921832"/>
              <a:gd name="connsiteX78" fmla="*/ 690562 w 1545993"/>
              <a:gd name="connsiteY78" fmla="*/ 1468088 h 1921832"/>
              <a:gd name="connsiteX79" fmla="*/ 728662 w 1545993"/>
              <a:gd name="connsiteY79" fmla="*/ 1444275 h 1921832"/>
              <a:gd name="connsiteX80" fmla="*/ 738187 w 1545993"/>
              <a:gd name="connsiteY80" fmla="*/ 1429988 h 1921832"/>
              <a:gd name="connsiteX81" fmla="*/ 742950 w 1545993"/>
              <a:gd name="connsiteY81" fmla="*/ 1410938 h 1921832"/>
              <a:gd name="connsiteX82" fmla="*/ 728662 w 1545993"/>
              <a:gd name="connsiteY82" fmla="*/ 1368075 h 1921832"/>
              <a:gd name="connsiteX83" fmla="*/ 742950 w 1545993"/>
              <a:gd name="connsiteY83" fmla="*/ 1349025 h 1921832"/>
              <a:gd name="connsiteX84" fmla="*/ 762000 w 1545993"/>
              <a:gd name="connsiteY84" fmla="*/ 1339500 h 1921832"/>
              <a:gd name="connsiteX85" fmla="*/ 795337 w 1545993"/>
              <a:gd name="connsiteY85" fmla="*/ 1310925 h 1921832"/>
              <a:gd name="connsiteX86" fmla="*/ 795337 w 1545993"/>
              <a:gd name="connsiteY86" fmla="*/ 1277588 h 1921832"/>
              <a:gd name="connsiteX87" fmla="*/ 766762 w 1545993"/>
              <a:gd name="connsiteY87" fmla="*/ 1272825 h 1921832"/>
              <a:gd name="connsiteX88" fmla="*/ 695325 w 1545993"/>
              <a:gd name="connsiteY88" fmla="*/ 1291875 h 1921832"/>
              <a:gd name="connsiteX89" fmla="*/ 671512 w 1545993"/>
              <a:gd name="connsiteY89" fmla="*/ 1339500 h 1921832"/>
              <a:gd name="connsiteX90" fmla="*/ 666750 w 1545993"/>
              <a:gd name="connsiteY90" fmla="*/ 1363313 h 1921832"/>
              <a:gd name="connsiteX91" fmla="*/ 657225 w 1545993"/>
              <a:gd name="connsiteY91" fmla="*/ 1382363 h 1921832"/>
              <a:gd name="connsiteX92" fmla="*/ 652462 w 1545993"/>
              <a:gd name="connsiteY92" fmla="*/ 1396650 h 1921832"/>
              <a:gd name="connsiteX93" fmla="*/ 647700 w 1545993"/>
              <a:gd name="connsiteY93" fmla="*/ 1425225 h 1921832"/>
              <a:gd name="connsiteX94" fmla="*/ 614362 w 1545993"/>
              <a:gd name="connsiteY94" fmla="*/ 1396650 h 1921832"/>
              <a:gd name="connsiteX95" fmla="*/ 595312 w 1545993"/>
              <a:gd name="connsiteY95" fmla="*/ 1406175 h 1921832"/>
              <a:gd name="connsiteX96" fmla="*/ 581025 w 1545993"/>
              <a:gd name="connsiteY96" fmla="*/ 1434750 h 1921832"/>
              <a:gd name="connsiteX97" fmla="*/ 557212 w 1545993"/>
              <a:gd name="connsiteY97" fmla="*/ 1525238 h 1921832"/>
              <a:gd name="connsiteX98" fmla="*/ 542925 w 1545993"/>
              <a:gd name="connsiteY98" fmla="*/ 1530000 h 1921832"/>
              <a:gd name="connsiteX99" fmla="*/ 514350 w 1545993"/>
              <a:gd name="connsiteY99" fmla="*/ 1544288 h 1921832"/>
              <a:gd name="connsiteX100" fmla="*/ 500062 w 1545993"/>
              <a:gd name="connsiteY100" fmla="*/ 1553813 h 1921832"/>
              <a:gd name="connsiteX101" fmla="*/ 476250 w 1545993"/>
              <a:gd name="connsiteY101" fmla="*/ 1558575 h 1921832"/>
              <a:gd name="connsiteX102" fmla="*/ 476250 w 1545993"/>
              <a:gd name="connsiteY102" fmla="*/ 1510950 h 1921832"/>
              <a:gd name="connsiteX103" fmla="*/ 509587 w 1545993"/>
              <a:gd name="connsiteY103" fmla="*/ 1453800 h 1921832"/>
              <a:gd name="connsiteX104" fmla="*/ 523875 w 1545993"/>
              <a:gd name="connsiteY104" fmla="*/ 1420463 h 1921832"/>
              <a:gd name="connsiteX105" fmla="*/ 533400 w 1545993"/>
              <a:gd name="connsiteY105" fmla="*/ 1391888 h 1921832"/>
              <a:gd name="connsiteX106" fmla="*/ 538162 w 1545993"/>
              <a:gd name="connsiteY106" fmla="*/ 1368075 h 1921832"/>
              <a:gd name="connsiteX107" fmla="*/ 547687 w 1545993"/>
              <a:gd name="connsiteY107" fmla="*/ 1334738 h 1921832"/>
              <a:gd name="connsiteX108" fmla="*/ 557212 w 1545993"/>
              <a:gd name="connsiteY108" fmla="*/ 1272825 h 1921832"/>
              <a:gd name="connsiteX109" fmla="*/ 571500 w 1545993"/>
              <a:gd name="connsiteY109" fmla="*/ 1258538 h 1921832"/>
              <a:gd name="connsiteX110" fmla="*/ 600075 w 1545993"/>
              <a:gd name="connsiteY110" fmla="*/ 1234725 h 1921832"/>
              <a:gd name="connsiteX111" fmla="*/ 671512 w 1545993"/>
              <a:gd name="connsiteY111" fmla="*/ 1239488 h 1921832"/>
              <a:gd name="connsiteX112" fmla="*/ 657225 w 1545993"/>
              <a:gd name="connsiteY112" fmla="*/ 1225200 h 1921832"/>
              <a:gd name="connsiteX113" fmla="*/ 623887 w 1545993"/>
              <a:gd name="connsiteY113" fmla="*/ 1215675 h 1921832"/>
              <a:gd name="connsiteX114" fmla="*/ 600075 w 1545993"/>
              <a:gd name="connsiteY114" fmla="*/ 1182338 h 1921832"/>
              <a:gd name="connsiteX115" fmla="*/ 609600 w 1545993"/>
              <a:gd name="connsiteY115" fmla="*/ 1168050 h 1921832"/>
              <a:gd name="connsiteX116" fmla="*/ 642937 w 1545993"/>
              <a:gd name="connsiteY116" fmla="*/ 1177575 h 1921832"/>
              <a:gd name="connsiteX117" fmla="*/ 657225 w 1545993"/>
              <a:gd name="connsiteY117" fmla="*/ 1187100 h 1921832"/>
              <a:gd name="connsiteX118" fmla="*/ 690562 w 1545993"/>
              <a:gd name="connsiteY118" fmla="*/ 1144238 h 1921832"/>
              <a:gd name="connsiteX119" fmla="*/ 714375 w 1545993"/>
              <a:gd name="connsiteY119" fmla="*/ 1129950 h 1921832"/>
              <a:gd name="connsiteX120" fmla="*/ 733425 w 1545993"/>
              <a:gd name="connsiteY120" fmla="*/ 1120425 h 1921832"/>
              <a:gd name="connsiteX121" fmla="*/ 738187 w 1545993"/>
              <a:gd name="connsiteY121" fmla="*/ 1101375 h 1921832"/>
              <a:gd name="connsiteX122" fmla="*/ 752475 w 1545993"/>
              <a:gd name="connsiteY122" fmla="*/ 1087088 h 1921832"/>
              <a:gd name="connsiteX123" fmla="*/ 733425 w 1545993"/>
              <a:gd name="connsiteY123" fmla="*/ 1072800 h 1921832"/>
              <a:gd name="connsiteX124" fmla="*/ 685800 w 1545993"/>
              <a:gd name="connsiteY124" fmla="*/ 1053750 h 1921832"/>
              <a:gd name="connsiteX125" fmla="*/ 671512 w 1545993"/>
              <a:gd name="connsiteY125" fmla="*/ 1039463 h 1921832"/>
              <a:gd name="connsiteX126" fmla="*/ 628650 w 1545993"/>
              <a:gd name="connsiteY126" fmla="*/ 1044225 h 1921832"/>
              <a:gd name="connsiteX127" fmla="*/ 600075 w 1545993"/>
              <a:gd name="connsiteY127" fmla="*/ 1087088 h 1921832"/>
              <a:gd name="connsiteX128" fmla="*/ 590550 w 1545993"/>
              <a:gd name="connsiteY128" fmla="*/ 1134713 h 1921832"/>
              <a:gd name="connsiteX129" fmla="*/ 571500 w 1545993"/>
              <a:gd name="connsiteY129" fmla="*/ 1129950 h 1921832"/>
              <a:gd name="connsiteX130" fmla="*/ 538162 w 1545993"/>
              <a:gd name="connsiteY130" fmla="*/ 1106138 h 1921832"/>
              <a:gd name="connsiteX131" fmla="*/ 514350 w 1545993"/>
              <a:gd name="connsiteY131" fmla="*/ 1115663 h 1921832"/>
              <a:gd name="connsiteX132" fmla="*/ 509587 w 1545993"/>
              <a:gd name="connsiteY132" fmla="*/ 1129950 h 1921832"/>
              <a:gd name="connsiteX133" fmla="*/ 490537 w 1545993"/>
              <a:gd name="connsiteY133" fmla="*/ 1134713 h 1921832"/>
              <a:gd name="connsiteX134" fmla="*/ 457200 w 1545993"/>
              <a:gd name="connsiteY134" fmla="*/ 1139475 h 1921832"/>
              <a:gd name="connsiteX135" fmla="*/ 438150 w 1545993"/>
              <a:gd name="connsiteY135" fmla="*/ 1149000 h 1921832"/>
              <a:gd name="connsiteX136" fmla="*/ 404812 w 1545993"/>
              <a:gd name="connsiteY136" fmla="*/ 1187100 h 1921832"/>
              <a:gd name="connsiteX137" fmla="*/ 400050 w 1545993"/>
              <a:gd name="connsiteY137" fmla="*/ 1201388 h 1921832"/>
              <a:gd name="connsiteX138" fmla="*/ 376237 w 1545993"/>
              <a:gd name="connsiteY138" fmla="*/ 1239488 h 1921832"/>
              <a:gd name="connsiteX139" fmla="*/ 357187 w 1545993"/>
              <a:gd name="connsiteY139" fmla="*/ 1244250 h 1921832"/>
              <a:gd name="connsiteX140" fmla="*/ 342900 w 1545993"/>
              <a:gd name="connsiteY140" fmla="*/ 1239488 h 1921832"/>
              <a:gd name="connsiteX141" fmla="*/ 309562 w 1545993"/>
              <a:gd name="connsiteY141" fmla="*/ 1220438 h 1921832"/>
              <a:gd name="connsiteX142" fmla="*/ 314325 w 1545993"/>
              <a:gd name="connsiteY142" fmla="*/ 1187100 h 1921832"/>
              <a:gd name="connsiteX143" fmla="*/ 347662 w 1545993"/>
              <a:gd name="connsiteY143" fmla="*/ 1163288 h 1921832"/>
              <a:gd name="connsiteX144" fmla="*/ 366712 w 1545993"/>
              <a:gd name="connsiteY144" fmla="*/ 1139475 h 1921832"/>
              <a:gd name="connsiteX145" fmla="*/ 381000 w 1545993"/>
              <a:gd name="connsiteY145" fmla="*/ 1106138 h 1921832"/>
              <a:gd name="connsiteX146" fmla="*/ 390525 w 1545993"/>
              <a:gd name="connsiteY146" fmla="*/ 1091850 h 1921832"/>
              <a:gd name="connsiteX147" fmla="*/ 404812 w 1545993"/>
              <a:gd name="connsiteY147" fmla="*/ 1082325 h 1921832"/>
              <a:gd name="connsiteX148" fmla="*/ 409575 w 1545993"/>
              <a:gd name="connsiteY148" fmla="*/ 1068038 h 1921832"/>
              <a:gd name="connsiteX149" fmla="*/ 347662 w 1545993"/>
              <a:gd name="connsiteY149" fmla="*/ 1048988 h 1921832"/>
              <a:gd name="connsiteX150" fmla="*/ 333375 w 1545993"/>
              <a:gd name="connsiteY150" fmla="*/ 1034700 h 1921832"/>
              <a:gd name="connsiteX151" fmla="*/ 314325 w 1545993"/>
              <a:gd name="connsiteY151" fmla="*/ 1010888 h 1921832"/>
              <a:gd name="connsiteX152" fmla="*/ 300037 w 1545993"/>
              <a:gd name="connsiteY152" fmla="*/ 1015650 h 1921832"/>
              <a:gd name="connsiteX153" fmla="*/ 295275 w 1545993"/>
              <a:gd name="connsiteY153" fmla="*/ 1048988 h 1921832"/>
              <a:gd name="connsiteX154" fmla="*/ 285750 w 1545993"/>
              <a:gd name="connsiteY154" fmla="*/ 1072800 h 1921832"/>
              <a:gd name="connsiteX155" fmla="*/ 295275 w 1545993"/>
              <a:gd name="connsiteY155" fmla="*/ 1096613 h 1921832"/>
              <a:gd name="connsiteX156" fmla="*/ 266700 w 1545993"/>
              <a:gd name="connsiteY156" fmla="*/ 1101375 h 1921832"/>
              <a:gd name="connsiteX157" fmla="*/ 285750 w 1545993"/>
              <a:gd name="connsiteY157" fmla="*/ 1134713 h 1921832"/>
              <a:gd name="connsiteX158" fmla="*/ 280987 w 1545993"/>
              <a:gd name="connsiteY158" fmla="*/ 1172813 h 1921832"/>
              <a:gd name="connsiteX159" fmla="*/ 252412 w 1545993"/>
              <a:gd name="connsiteY159" fmla="*/ 1191863 h 1921832"/>
              <a:gd name="connsiteX160" fmla="*/ 242887 w 1545993"/>
              <a:gd name="connsiteY160" fmla="*/ 1206150 h 1921832"/>
              <a:gd name="connsiteX161" fmla="*/ 219075 w 1545993"/>
              <a:gd name="connsiteY161" fmla="*/ 1210913 h 1921832"/>
              <a:gd name="connsiteX162" fmla="*/ 204787 w 1545993"/>
              <a:gd name="connsiteY162" fmla="*/ 1215675 h 1921832"/>
              <a:gd name="connsiteX163" fmla="*/ 185737 w 1545993"/>
              <a:gd name="connsiteY163" fmla="*/ 1220438 h 1921832"/>
              <a:gd name="connsiteX164" fmla="*/ 152400 w 1545993"/>
              <a:gd name="connsiteY164" fmla="*/ 1215675 h 1921832"/>
              <a:gd name="connsiteX165" fmla="*/ 119062 w 1545993"/>
              <a:gd name="connsiteY165" fmla="*/ 1201388 h 1921832"/>
              <a:gd name="connsiteX166" fmla="*/ 104775 w 1545993"/>
              <a:gd name="connsiteY166" fmla="*/ 1196625 h 1921832"/>
              <a:gd name="connsiteX167" fmla="*/ 90487 w 1545993"/>
              <a:gd name="connsiteY167" fmla="*/ 1182338 h 1921832"/>
              <a:gd name="connsiteX168" fmla="*/ 47625 w 1545993"/>
              <a:gd name="connsiteY168" fmla="*/ 1158525 h 1921832"/>
              <a:gd name="connsiteX169" fmla="*/ 14287 w 1545993"/>
              <a:gd name="connsiteY169" fmla="*/ 1149000 h 1921832"/>
              <a:gd name="connsiteX170" fmla="*/ 0 w 1545993"/>
              <a:gd name="connsiteY170" fmla="*/ 1139475 h 1921832"/>
              <a:gd name="connsiteX171" fmla="*/ 9525 w 1545993"/>
              <a:gd name="connsiteY171" fmla="*/ 1115663 h 1921832"/>
              <a:gd name="connsiteX172" fmla="*/ 38100 w 1545993"/>
              <a:gd name="connsiteY172" fmla="*/ 1077563 h 1921832"/>
              <a:gd name="connsiteX173" fmla="*/ 33337 w 1545993"/>
              <a:gd name="connsiteY173" fmla="*/ 1039463 h 1921832"/>
              <a:gd name="connsiteX174" fmla="*/ 9525 w 1545993"/>
              <a:gd name="connsiteY174" fmla="*/ 1001363 h 1921832"/>
              <a:gd name="connsiteX175" fmla="*/ 9525 w 1545993"/>
              <a:gd name="connsiteY175" fmla="*/ 968025 h 1921832"/>
              <a:gd name="connsiteX176" fmla="*/ 28575 w 1545993"/>
              <a:gd name="connsiteY176" fmla="*/ 953738 h 1921832"/>
              <a:gd name="connsiteX177" fmla="*/ 52387 w 1545993"/>
              <a:gd name="connsiteY177" fmla="*/ 920400 h 1921832"/>
              <a:gd name="connsiteX178" fmla="*/ 47625 w 1545993"/>
              <a:gd name="connsiteY178" fmla="*/ 863250 h 1921832"/>
              <a:gd name="connsiteX179" fmla="*/ 104775 w 1545993"/>
              <a:gd name="connsiteY179" fmla="*/ 815625 h 1921832"/>
              <a:gd name="connsiteX180" fmla="*/ 123825 w 1545993"/>
              <a:gd name="connsiteY180" fmla="*/ 801338 h 1921832"/>
              <a:gd name="connsiteX181" fmla="*/ 142875 w 1545993"/>
              <a:gd name="connsiteY181" fmla="*/ 796575 h 1921832"/>
              <a:gd name="connsiteX182" fmla="*/ 157162 w 1545993"/>
              <a:gd name="connsiteY182" fmla="*/ 791813 h 1921832"/>
              <a:gd name="connsiteX183" fmla="*/ 176212 w 1545993"/>
              <a:gd name="connsiteY183" fmla="*/ 787050 h 1921832"/>
              <a:gd name="connsiteX184" fmla="*/ 266700 w 1545993"/>
              <a:gd name="connsiteY184" fmla="*/ 758475 h 1921832"/>
              <a:gd name="connsiteX185" fmla="*/ 280987 w 1545993"/>
              <a:gd name="connsiteY185" fmla="*/ 744188 h 1921832"/>
              <a:gd name="connsiteX186" fmla="*/ 333375 w 1545993"/>
              <a:gd name="connsiteY186" fmla="*/ 706088 h 1921832"/>
              <a:gd name="connsiteX187" fmla="*/ 423862 w 1545993"/>
              <a:gd name="connsiteY187" fmla="*/ 710850 h 1921832"/>
              <a:gd name="connsiteX188" fmla="*/ 447675 w 1545993"/>
              <a:gd name="connsiteY188" fmla="*/ 715613 h 1921832"/>
              <a:gd name="connsiteX189" fmla="*/ 461962 w 1545993"/>
              <a:gd name="connsiteY189" fmla="*/ 706088 h 1921832"/>
              <a:gd name="connsiteX190" fmla="*/ 495300 w 1545993"/>
              <a:gd name="connsiteY190" fmla="*/ 667988 h 1921832"/>
              <a:gd name="connsiteX191" fmla="*/ 504825 w 1545993"/>
              <a:gd name="connsiteY191" fmla="*/ 644175 h 1921832"/>
              <a:gd name="connsiteX192" fmla="*/ 509587 w 1545993"/>
              <a:gd name="connsiteY192" fmla="*/ 596550 h 1921832"/>
              <a:gd name="connsiteX193" fmla="*/ 533400 w 1545993"/>
              <a:gd name="connsiteY193" fmla="*/ 582263 h 1921832"/>
              <a:gd name="connsiteX194" fmla="*/ 576262 w 1545993"/>
              <a:gd name="connsiteY194" fmla="*/ 563213 h 1921832"/>
              <a:gd name="connsiteX195" fmla="*/ 609600 w 1545993"/>
              <a:gd name="connsiteY195" fmla="*/ 558450 h 1921832"/>
              <a:gd name="connsiteX196" fmla="*/ 628650 w 1545993"/>
              <a:gd name="connsiteY196" fmla="*/ 544163 h 1921832"/>
              <a:gd name="connsiteX197" fmla="*/ 652462 w 1545993"/>
              <a:gd name="connsiteY197" fmla="*/ 529875 h 1921832"/>
              <a:gd name="connsiteX198" fmla="*/ 666750 w 1545993"/>
              <a:gd name="connsiteY198" fmla="*/ 515588 h 1921832"/>
              <a:gd name="connsiteX199" fmla="*/ 695325 w 1545993"/>
              <a:gd name="connsiteY199" fmla="*/ 477488 h 1921832"/>
              <a:gd name="connsiteX200" fmla="*/ 714375 w 1545993"/>
              <a:gd name="connsiteY200" fmla="*/ 444150 h 1921832"/>
              <a:gd name="connsiteX201" fmla="*/ 723900 w 1545993"/>
              <a:gd name="connsiteY201" fmla="*/ 401288 h 1921832"/>
              <a:gd name="connsiteX202" fmla="*/ 733425 w 1545993"/>
              <a:gd name="connsiteY202" fmla="*/ 387000 h 1921832"/>
              <a:gd name="connsiteX203" fmla="*/ 742950 w 1545993"/>
              <a:gd name="connsiteY203" fmla="*/ 286988 h 1921832"/>
              <a:gd name="connsiteX204" fmla="*/ 752475 w 1545993"/>
              <a:gd name="connsiteY204" fmla="*/ 220313 h 1921832"/>
              <a:gd name="connsiteX205" fmla="*/ 785812 w 1545993"/>
              <a:gd name="connsiteY205" fmla="*/ 172688 h 1921832"/>
              <a:gd name="connsiteX206" fmla="*/ 795337 w 1545993"/>
              <a:gd name="connsiteY206" fmla="*/ 158400 h 1921832"/>
              <a:gd name="connsiteX207" fmla="*/ 823912 w 1545993"/>
              <a:gd name="connsiteY207" fmla="*/ 115538 h 1921832"/>
              <a:gd name="connsiteX208" fmla="*/ 838200 w 1545993"/>
              <a:gd name="connsiteY208" fmla="*/ 110775 h 1921832"/>
              <a:gd name="connsiteX209" fmla="*/ 862012 w 1545993"/>
              <a:gd name="connsiteY209" fmla="*/ 120300 h 1921832"/>
              <a:gd name="connsiteX210" fmla="*/ 876300 w 1545993"/>
              <a:gd name="connsiteY210" fmla="*/ 129825 h 1921832"/>
              <a:gd name="connsiteX211" fmla="*/ 895350 w 1545993"/>
              <a:gd name="connsiteY211" fmla="*/ 120300 h 1921832"/>
              <a:gd name="connsiteX212" fmla="*/ 928687 w 1545993"/>
              <a:gd name="connsiteY212" fmla="*/ 82200 h 1921832"/>
              <a:gd name="connsiteX213" fmla="*/ 942975 w 1545993"/>
              <a:gd name="connsiteY213" fmla="*/ 67913 h 1921832"/>
              <a:gd name="connsiteX214" fmla="*/ 952500 w 1545993"/>
              <a:gd name="connsiteY214" fmla="*/ 48863 h 1921832"/>
              <a:gd name="connsiteX215" fmla="*/ 971550 w 1545993"/>
              <a:gd name="connsiteY215" fmla="*/ 10763 h 1921832"/>
              <a:gd name="connsiteX216" fmla="*/ 971550 w 1545993"/>
              <a:gd name="connsiteY216" fmla="*/ 6000 h 1921832"/>
              <a:gd name="connsiteX0" fmla="*/ 971550 w 1545993"/>
              <a:gd name="connsiteY0" fmla="*/ 6000 h 1921832"/>
              <a:gd name="connsiteX1" fmla="*/ 990599 w 1545993"/>
              <a:gd name="connsiteY1" fmla="*/ 86963 h 1921832"/>
              <a:gd name="connsiteX2" fmla="*/ 1023937 w 1545993"/>
              <a:gd name="connsiteY2" fmla="*/ 277463 h 1921832"/>
              <a:gd name="connsiteX3" fmla="*/ 1050131 w 1545993"/>
              <a:gd name="connsiteY3" fmla="*/ 336994 h 1921832"/>
              <a:gd name="connsiteX4" fmla="*/ 1114425 w 1545993"/>
              <a:gd name="connsiteY4" fmla="*/ 437006 h 1921832"/>
              <a:gd name="connsiteX5" fmla="*/ 1195387 w 1545993"/>
              <a:gd name="connsiteY5" fmla="*/ 544163 h 1921832"/>
              <a:gd name="connsiteX6" fmla="*/ 1228725 w 1545993"/>
              <a:gd name="connsiteY6" fmla="*/ 582263 h 1921832"/>
              <a:gd name="connsiteX7" fmla="*/ 1197769 w 1545993"/>
              <a:gd name="connsiteY7" fmla="*/ 660844 h 1921832"/>
              <a:gd name="connsiteX8" fmla="*/ 1240631 w 1545993"/>
              <a:gd name="connsiteY8" fmla="*/ 715613 h 1921832"/>
              <a:gd name="connsiteX9" fmla="*/ 1195387 w 1545993"/>
              <a:gd name="connsiteY9" fmla="*/ 787050 h 1921832"/>
              <a:gd name="connsiteX10" fmla="*/ 1190625 w 1545993"/>
              <a:gd name="connsiteY10" fmla="*/ 834675 h 1921832"/>
              <a:gd name="connsiteX11" fmla="*/ 1240631 w 1545993"/>
              <a:gd name="connsiteY11" fmla="*/ 903731 h 1921832"/>
              <a:gd name="connsiteX12" fmla="*/ 1214437 w 1545993"/>
              <a:gd name="connsiteY12" fmla="*/ 1058513 h 1921832"/>
              <a:gd name="connsiteX13" fmla="*/ 1204912 w 1545993"/>
              <a:gd name="connsiteY13" fmla="*/ 1191863 h 1921832"/>
              <a:gd name="connsiteX14" fmla="*/ 1214437 w 1545993"/>
              <a:gd name="connsiteY14" fmla="*/ 1244250 h 1921832"/>
              <a:gd name="connsiteX15" fmla="*/ 1238250 w 1545993"/>
              <a:gd name="connsiteY15" fmla="*/ 1249013 h 1921832"/>
              <a:gd name="connsiteX16" fmla="*/ 1257300 w 1545993"/>
              <a:gd name="connsiteY16" fmla="*/ 1258538 h 1921832"/>
              <a:gd name="connsiteX17" fmla="*/ 1281112 w 1545993"/>
              <a:gd name="connsiteY17" fmla="*/ 1272825 h 1921832"/>
              <a:gd name="connsiteX18" fmla="*/ 1295400 w 1545993"/>
              <a:gd name="connsiteY18" fmla="*/ 1282350 h 1921832"/>
              <a:gd name="connsiteX19" fmla="*/ 1309687 w 1545993"/>
              <a:gd name="connsiteY19" fmla="*/ 1287113 h 1921832"/>
              <a:gd name="connsiteX20" fmla="*/ 1347787 w 1545993"/>
              <a:gd name="connsiteY20" fmla="*/ 1339500 h 1921832"/>
              <a:gd name="connsiteX21" fmla="*/ 1352550 w 1545993"/>
              <a:gd name="connsiteY21" fmla="*/ 1377600 h 1921832"/>
              <a:gd name="connsiteX22" fmla="*/ 1366837 w 1545993"/>
              <a:gd name="connsiteY22" fmla="*/ 1610963 h 1921832"/>
              <a:gd name="connsiteX23" fmla="*/ 1390650 w 1545993"/>
              <a:gd name="connsiteY23" fmla="*/ 1596675 h 1921832"/>
              <a:gd name="connsiteX24" fmla="*/ 1414462 w 1545993"/>
              <a:gd name="connsiteY24" fmla="*/ 1591913 h 1921832"/>
              <a:gd name="connsiteX25" fmla="*/ 1447800 w 1545993"/>
              <a:gd name="connsiteY25" fmla="*/ 1568100 h 1921832"/>
              <a:gd name="connsiteX26" fmla="*/ 1476375 w 1545993"/>
              <a:gd name="connsiteY26" fmla="*/ 1558575 h 1921832"/>
              <a:gd name="connsiteX27" fmla="*/ 1543050 w 1545993"/>
              <a:gd name="connsiteY27" fmla="*/ 1563338 h 1921832"/>
              <a:gd name="connsiteX28" fmla="*/ 1528762 w 1545993"/>
              <a:gd name="connsiteY28" fmla="*/ 1596675 h 1921832"/>
              <a:gd name="connsiteX29" fmla="*/ 1509712 w 1545993"/>
              <a:gd name="connsiteY29" fmla="*/ 1610963 h 1921832"/>
              <a:gd name="connsiteX30" fmla="*/ 1495425 w 1545993"/>
              <a:gd name="connsiteY30" fmla="*/ 1625250 h 1921832"/>
              <a:gd name="connsiteX31" fmla="*/ 1485900 w 1545993"/>
              <a:gd name="connsiteY31" fmla="*/ 1653825 h 1921832"/>
              <a:gd name="connsiteX32" fmla="*/ 1476375 w 1545993"/>
              <a:gd name="connsiteY32" fmla="*/ 1734788 h 1921832"/>
              <a:gd name="connsiteX33" fmla="*/ 1471612 w 1545993"/>
              <a:gd name="connsiteY33" fmla="*/ 1753838 h 1921832"/>
              <a:gd name="connsiteX34" fmla="*/ 1466850 w 1545993"/>
              <a:gd name="connsiteY34" fmla="*/ 1777650 h 1921832"/>
              <a:gd name="connsiteX35" fmla="*/ 1471612 w 1545993"/>
              <a:gd name="connsiteY35" fmla="*/ 1834800 h 1921832"/>
              <a:gd name="connsiteX36" fmla="*/ 1476375 w 1545993"/>
              <a:gd name="connsiteY36" fmla="*/ 1853850 h 1921832"/>
              <a:gd name="connsiteX37" fmla="*/ 1504950 w 1545993"/>
              <a:gd name="connsiteY37" fmla="*/ 1882425 h 1921832"/>
              <a:gd name="connsiteX38" fmla="*/ 1528762 w 1545993"/>
              <a:gd name="connsiteY38" fmla="*/ 1896713 h 1921832"/>
              <a:gd name="connsiteX39" fmla="*/ 1543050 w 1545993"/>
              <a:gd name="connsiteY39" fmla="*/ 1911000 h 1921832"/>
              <a:gd name="connsiteX40" fmla="*/ 1466850 w 1545993"/>
              <a:gd name="connsiteY40" fmla="*/ 1915763 h 1921832"/>
              <a:gd name="connsiteX41" fmla="*/ 1385887 w 1545993"/>
              <a:gd name="connsiteY41" fmla="*/ 1901475 h 1921832"/>
              <a:gd name="connsiteX42" fmla="*/ 1347787 w 1545993"/>
              <a:gd name="connsiteY42" fmla="*/ 1891950 h 1921832"/>
              <a:gd name="connsiteX43" fmla="*/ 1314450 w 1545993"/>
              <a:gd name="connsiteY43" fmla="*/ 1882425 h 1921832"/>
              <a:gd name="connsiteX44" fmla="*/ 1266825 w 1545993"/>
              <a:gd name="connsiteY44" fmla="*/ 1872900 h 1921832"/>
              <a:gd name="connsiteX45" fmla="*/ 1200150 w 1545993"/>
              <a:gd name="connsiteY45" fmla="*/ 1853850 h 1921832"/>
              <a:gd name="connsiteX46" fmla="*/ 1185862 w 1545993"/>
              <a:gd name="connsiteY46" fmla="*/ 1844325 h 1921832"/>
              <a:gd name="connsiteX47" fmla="*/ 1147762 w 1545993"/>
              <a:gd name="connsiteY47" fmla="*/ 1834800 h 1921832"/>
              <a:gd name="connsiteX48" fmla="*/ 1095375 w 1545993"/>
              <a:gd name="connsiteY48" fmla="*/ 1820513 h 1921832"/>
              <a:gd name="connsiteX49" fmla="*/ 1047750 w 1545993"/>
              <a:gd name="connsiteY49" fmla="*/ 1801463 h 1921832"/>
              <a:gd name="connsiteX50" fmla="*/ 1023937 w 1545993"/>
              <a:gd name="connsiteY50" fmla="*/ 1791938 h 1921832"/>
              <a:gd name="connsiteX51" fmla="*/ 981075 w 1545993"/>
              <a:gd name="connsiteY51" fmla="*/ 1787175 h 1921832"/>
              <a:gd name="connsiteX52" fmla="*/ 957262 w 1545993"/>
              <a:gd name="connsiteY52" fmla="*/ 1782413 h 1921832"/>
              <a:gd name="connsiteX53" fmla="*/ 866775 w 1545993"/>
              <a:gd name="connsiteY53" fmla="*/ 1772888 h 1921832"/>
              <a:gd name="connsiteX54" fmla="*/ 790575 w 1545993"/>
              <a:gd name="connsiteY54" fmla="*/ 1763363 h 1921832"/>
              <a:gd name="connsiteX55" fmla="*/ 766762 w 1545993"/>
              <a:gd name="connsiteY55" fmla="*/ 1758600 h 1921832"/>
              <a:gd name="connsiteX56" fmla="*/ 733425 w 1545993"/>
              <a:gd name="connsiteY56" fmla="*/ 1753838 h 1921832"/>
              <a:gd name="connsiteX57" fmla="*/ 552450 w 1545993"/>
              <a:gd name="connsiteY57" fmla="*/ 1739550 h 1921832"/>
              <a:gd name="connsiteX58" fmla="*/ 576262 w 1545993"/>
              <a:gd name="connsiteY58" fmla="*/ 1710975 h 1921832"/>
              <a:gd name="connsiteX59" fmla="*/ 590550 w 1545993"/>
              <a:gd name="connsiteY59" fmla="*/ 1701450 h 1921832"/>
              <a:gd name="connsiteX60" fmla="*/ 600075 w 1545993"/>
              <a:gd name="connsiteY60" fmla="*/ 1682400 h 1921832"/>
              <a:gd name="connsiteX61" fmla="*/ 604837 w 1545993"/>
              <a:gd name="connsiteY61" fmla="*/ 1658588 h 1921832"/>
              <a:gd name="connsiteX62" fmla="*/ 628650 w 1545993"/>
              <a:gd name="connsiteY62" fmla="*/ 1653825 h 1921832"/>
              <a:gd name="connsiteX63" fmla="*/ 671512 w 1545993"/>
              <a:gd name="connsiteY63" fmla="*/ 1658588 h 1921832"/>
              <a:gd name="connsiteX64" fmla="*/ 690562 w 1545993"/>
              <a:gd name="connsiteY64" fmla="*/ 1663350 h 1921832"/>
              <a:gd name="connsiteX65" fmla="*/ 723900 w 1545993"/>
              <a:gd name="connsiteY65" fmla="*/ 1668113 h 1921832"/>
              <a:gd name="connsiteX66" fmla="*/ 766762 w 1545993"/>
              <a:gd name="connsiteY66" fmla="*/ 1663350 h 1921832"/>
              <a:gd name="connsiteX67" fmla="*/ 752475 w 1545993"/>
              <a:gd name="connsiteY67" fmla="*/ 1649063 h 1921832"/>
              <a:gd name="connsiteX68" fmla="*/ 700087 w 1545993"/>
              <a:gd name="connsiteY68" fmla="*/ 1634775 h 1921832"/>
              <a:gd name="connsiteX69" fmla="*/ 681037 w 1545993"/>
              <a:gd name="connsiteY69" fmla="*/ 1625250 h 1921832"/>
              <a:gd name="connsiteX70" fmla="*/ 657225 w 1545993"/>
              <a:gd name="connsiteY70" fmla="*/ 1615725 h 1921832"/>
              <a:gd name="connsiteX71" fmla="*/ 614362 w 1545993"/>
              <a:gd name="connsiteY71" fmla="*/ 1582388 h 1921832"/>
              <a:gd name="connsiteX72" fmla="*/ 604837 w 1545993"/>
              <a:gd name="connsiteY72" fmla="*/ 1568100 h 1921832"/>
              <a:gd name="connsiteX73" fmla="*/ 609600 w 1545993"/>
              <a:gd name="connsiteY73" fmla="*/ 1530000 h 1921832"/>
              <a:gd name="connsiteX74" fmla="*/ 666750 w 1545993"/>
              <a:gd name="connsiteY74" fmla="*/ 1525238 h 1921832"/>
              <a:gd name="connsiteX75" fmla="*/ 633412 w 1545993"/>
              <a:gd name="connsiteY75" fmla="*/ 1491900 h 1921832"/>
              <a:gd name="connsiteX76" fmla="*/ 671512 w 1545993"/>
              <a:gd name="connsiteY76" fmla="*/ 1472850 h 1921832"/>
              <a:gd name="connsiteX77" fmla="*/ 690562 w 1545993"/>
              <a:gd name="connsiteY77" fmla="*/ 1468088 h 1921832"/>
              <a:gd name="connsiteX78" fmla="*/ 728662 w 1545993"/>
              <a:gd name="connsiteY78" fmla="*/ 1444275 h 1921832"/>
              <a:gd name="connsiteX79" fmla="*/ 738187 w 1545993"/>
              <a:gd name="connsiteY79" fmla="*/ 1429988 h 1921832"/>
              <a:gd name="connsiteX80" fmla="*/ 742950 w 1545993"/>
              <a:gd name="connsiteY80" fmla="*/ 1410938 h 1921832"/>
              <a:gd name="connsiteX81" fmla="*/ 728662 w 1545993"/>
              <a:gd name="connsiteY81" fmla="*/ 1368075 h 1921832"/>
              <a:gd name="connsiteX82" fmla="*/ 742950 w 1545993"/>
              <a:gd name="connsiteY82" fmla="*/ 1349025 h 1921832"/>
              <a:gd name="connsiteX83" fmla="*/ 762000 w 1545993"/>
              <a:gd name="connsiteY83" fmla="*/ 1339500 h 1921832"/>
              <a:gd name="connsiteX84" fmla="*/ 795337 w 1545993"/>
              <a:gd name="connsiteY84" fmla="*/ 1310925 h 1921832"/>
              <a:gd name="connsiteX85" fmla="*/ 795337 w 1545993"/>
              <a:gd name="connsiteY85" fmla="*/ 1277588 h 1921832"/>
              <a:gd name="connsiteX86" fmla="*/ 766762 w 1545993"/>
              <a:gd name="connsiteY86" fmla="*/ 1272825 h 1921832"/>
              <a:gd name="connsiteX87" fmla="*/ 695325 w 1545993"/>
              <a:gd name="connsiteY87" fmla="*/ 1291875 h 1921832"/>
              <a:gd name="connsiteX88" fmla="*/ 671512 w 1545993"/>
              <a:gd name="connsiteY88" fmla="*/ 1339500 h 1921832"/>
              <a:gd name="connsiteX89" fmla="*/ 666750 w 1545993"/>
              <a:gd name="connsiteY89" fmla="*/ 1363313 h 1921832"/>
              <a:gd name="connsiteX90" fmla="*/ 657225 w 1545993"/>
              <a:gd name="connsiteY90" fmla="*/ 1382363 h 1921832"/>
              <a:gd name="connsiteX91" fmla="*/ 652462 w 1545993"/>
              <a:gd name="connsiteY91" fmla="*/ 1396650 h 1921832"/>
              <a:gd name="connsiteX92" fmla="*/ 647700 w 1545993"/>
              <a:gd name="connsiteY92" fmla="*/ 1425225 h 1921832"/>
              <a:gd name="connsiteX93" fmla="*/ 614362 w 1545993"/>
              <a:gd name="connsiteY93" fmla="*/ 1396650 h 1921832"/>
              <a:gd name="connsiteX94" fmla="*/ 595312 w 1545993"/>
              <a:gd name="connsiteY94" fmla="*/ 1406175 h 1921832"/>
              <a:gd name="connsiteX95" fmla="*/ 581025 w 1545993"/>
              <a:gd name="connsiteY95" fmla="*/ 1434750 h 1921832"/>
              <a:gd name="connsiteX96" fmla="*/ 557212 w 1545993"/>
              <a:gd name="connsiteY96" fmla="*/ 1525238 h 1921832"/>
              <a:gd name="connsiteX97" fmla="*/ 542925 w 1545993"/>
              <a:gd name="connsiteY97" fmla="*/ 1530000 h 1921832"/>
              <a:gd name="connsiteX98" fmla="*/ 514350 w 1545993"/>
              <a:gd name="connsiteY98" fmla="*/ 1544288 h 1921832"/>
              <a:gd name="connsiteX99" fmla="*/ 500062 w 1545993"/>
              <a:gd name="connsiteY99" fmla="*/ 1553813 h 1921832"/>
              <a:gd name="connsiteX100" fmla="*/ 476250 w 1545993"/>
              <a:gd name="connsiteY100" fmla="*/ 1558575 h 1921832"/>
              <a:gd name="connsiteX101" fmla="*/ 476250 w 1545993"/>
              <a:gd name="connsiteY101" fmla="*/ 1510950 h 1921832"/>
              <a:gd name="connsiteX102" fmla="*/ 509587 w 1545993"/>
              <a:gd name="connsiteY102" fmla="*/ 1453800 h 1921832"/>
              <a:gd name="connsiteX103" fmla="*/ 523875 w 1545993"/>
              <a:gd name="connsiteY103" fmla="*/ 1420463 h 1921832"/>
              <a:gd name="connsiteX104" fmla="*/ 533400 w 1545993"/>
              <a:gd name="connsiteY104" fmla="*/ 1391888 h 1921832"/>
              <a:gd name="connsiteX105" fmla="*/ 538162 w 1545993"/>
              <a:gd name="connsiteY105" fmla="*/ 1368075 h 1921832"/>
              <a:gd name="connsiteX106" fmla="*/ 547687 w 1545993"/>
              <a:gd name="connsiteY106" fmla="*/ 1334738 h 1921832"/>
              <a:gd name="connsiteX107" fmla="*/ 557212 w 1545993"/>
              <a:gd name="connsiteY107" fmla="*/ 1272825 h 1921832"/>
              <a:gd name="connsiteX108" fmla="*/ 571500 w 1545993"/>
              <a:gd name="connsiteY108" fmla="*/ 1258538 h 1921832"/>
              <a:gd name="connsiteX109" fmla="*/ 600075 w 1545993"/>
              <a:gd name="connsiteY109" fmla="*/ 1234725 h 1921832"/>
              <a:gd name="connsiteX110" fmla="*/ 671512 w 1545993"/>
              <a:gd name="connsiteY110" fmla="*/ 1239488 h 1921832"/>
              <a:gd name="connsiteX111" fmla="*/ 657225 w 1545993"/>
              <a:gd name="connsiteY111" fmla="*/ 1225200 h 1921832"/>
              <a:gd name="connsiteX112" fmla="*/ 623887 w 1545993"/>
              <a:gd name="connsiteY112" fmla="*/ 1215675 h 1921832"/>
              <a:gd name="connsiteX113" fmla="*/ 600075 w 1545993"/>
              <a:gd name="connsiteY113" fmla="*/ 1182338 h 1921832"/>
              <a:gd name="connsiteX114" fmla="*/ 609600 w 1545993"/>
              <a:gd name="connsiteY114" fmla="*/ 1168050 h 1921832"/>
              <a:gd name="connsiteX115" fmla="*/ 642937 w 1545993"/>
              <a:gd name="connsiteY115" fmla="*/ 1177575 h 1921832"/>
              <a:gd name="connsiteX116" fmla="*/ 657225 w 1545993"/>
              <a:gd name="connsiteY116" fmla="*/ 1187100 h 1921832"/>
              <a:gd name="connsiteX117" fmla="*/ 690562 w 1545993"/>
              <a:gd name="connsiteY117" fmla="*/ 1144238 h 1921832"/>
              <a:gd name="connsiteX118" fmla="*/ 714375 w 1545993"/>
              <a:gd name="connsiteY118" fmla="*/ 1129950 h 1921832"/>
              <a:gd name="connsiteX119" fmla="*/ 733425 w 1545993"/>
              <a:gd name="connsiteY119" fmla="*/ 1120425 h 1921832"/>
              <a:gd name="connsiteX120" fmla="*/ 738187 w 1545993"/>
              <a:gd name="connsiteY120" fmla="*/ 1101375 h 1921832"/>
              <a:gd name="connsiteX121" fmla="*/ 752475 w 1545993"/>
              <a:gd name="connsiteY121" fmla="*/ 1087088 h 1921832"/>
              <a:gd name="connsiteX122" fmla="*/ 733425 w 1545993"/>
              <a:gd name="connsiteY122" fmla="*/ 1072800 h 1921832"/>
              <a:gd name="connsiteX123" fmla="*/ 685800 w 1545993"/>
              <a:gd name="connsiteY123" fmla="*/ 1053750 h 1921832"/>
              <a:gd name="connsiteX124" fmla="*/ 671512 w 1545993"/>
              <a:gd name="connsiteY124" fmla="*/ 1039463 h 1921832"/>
              <a:gd name="connsiteX125" fmla="*/ 628650 w 1545993"/>
              <a:gd name="connsiteY125" fmla="*/ 1044225 h 1921832"/>
              <a:gd name="connsiteX126" fmla="*/ 600075 w 1545993"/>
              <a:gd name="connsiteY126" fmla="*/ 1087088 h 1921832"/>
              <a:gd name="connsiteX127" fmla="*/ 590550 w 1545993"/>
              <a:gd name="connsiteY127" fmla="*/ 1134713 h 1921832"/>
              <a:gd name="connsiteX128" fmla="*/ 571500 w 1545993"/>
              <a:gd name="connsiteY128" fmla="*/ 1129950 h 1921832"/>
              <a:gd name="connsiteX129" fmla="*/ 538162 w 1545993"/>
              <a:gd name="connsiteY129" fmla="*/ 1106138 h 1921832"/>
              <a:gd name="connsiteX130" fmla="*/ 514350 w 1545993"/>
              <a:gd name="connsiteY130" fmla="*/ 1115663 h 1921832"/>
              <a:gd name="connsiteX131" fmla="*/ 509587 w 1545993"/>
              <a:gd name="connsiteY131" fmla="*/ 1129950 h 1921832"/>
              <a:gd name="connsiteX132" fmla="*/ 490537 w 1545993"/>
              <a:gd name="connsiteY132" fmla="*/ 1134713 h 1921832"/>
              <a:gd name="connsiteX133" fmla="*/ 457200 w 1545993"/>
              <a:gd name="connsiteY133" fmla="*/ 1139475 h 1921832"/>
              <a:gd name="connsiteX134" fmla="*/ 438150 w 1545993"/>
              <a:gd name="connsiteY134" fmla="*/ 1149000 h 1921832"/>
              <a:gd name="connsiteX135" fmla="*/ 404812 w 1545993"/>
              <a:gd name="connsiteY135" fmla="*/ 1187100 h 1921832"/>
              <a:gd name="connsiteX136" fmla="*/ 400050 w 1545993"/>
              <a:gd name="connsiteY136" fmla="*/ 1201388 h 1921832"/>
              <a:gd name="connsiteX137" fmla="*/ 376237 w 1545993"/>
              <a:gd name="connsiteY137" fmla="*/ 1239488 h 1921832"/>
              <a:gd name="connsiteX138" fmla="*/ 357187 w 1545993"/>
              <a:gd name="connsiteY138" fmla="*/ 1244250 h 1921832"/>
              <a:gd name="connsiteX139" fmla="*/ 342900 w 1545993"/>
              <a:gd name="connsiteY139" fmla="*/ 1239488 h 1921832"/>
              <a:gd name="connsiteX140" fmla="*/ 309562 w 1545993"/>
              <a:gd name="connsiteY140" fmla="*/ 1220438 h 1921832"/>
              <a:gd name="connsiteX141" fmla="*/ 314325 w 1545993"/>
              <a:gd name="connsiteY141" fmla="*/ 1187100 h 1921832"/>
              <a:gd name="connsiteX142" fmla="*/ 347662 w 1545993"/>
              <a:gd name="connsiteY142" fmla="*/ 1163288 h 1921832"/>
              <a:gd name="connsiteX143" fmla="*/ 366712 w 1545993"/>
              <a:gd name="connsiteY143" fmla="*/ 1139475 h 1921832"/>
              <a:gd name="connsiteX144" fmla="*/ 381000 w 1545993"/>
              <a:gd name="connsiteY144" fmla="*/ 1106138 h 1921832"/>
              <a:gd name="connsiteX145" fmla="*/ 390525 w 1545993"/>
              <a:gd name="connsiteY145" fmla="*/ 1091850 h 1921832"/>
              <a:gd name="connsiteX146" fmla="*/ 404812 w 1545993"/>
              <a:gd name="connsiteY146" fmla="*/ 1082325 h 1921832"/>
              <a:gd name="connsiteX147" fmla="*/ 409575 w 1545993"/>
              <a:gd name="connsiteY147" fmla="*/ 1068038 h 1921832"/>
              <a:gd name="connsiteX148" fmla="*/ 347662 w 1545993"/>
              <a:gd name="connsiteY148" fmla="*/ 1048988 h 1921832"/>
              <a:gd name="connsiteX149" fmla="*/ 333375 w 1545993"/>
              <a:gd name="connsiteY149" fmla="*/ 1034700 h 1921832"/>
              <a:gd name="connsiteX150" fmla="*/ 314325 w 1545993"/>
              <a:gd name="connsiteY150" fmla="*/ 1010888 h 1921832"/>
              <a:gd name="connsiteX151" fmla="*/ 300037 w 1545993"/>
              <a:gd name="connsiteY151" fmla="*/ 1015650 h 1921832"/>
              <a:gd name="connsiteX152" fmla="*/ 295275 w 1545993"/>
              <a:gd name="connsiteY152" fmla="*/ 1048988 h 1921832"/>
              <a:gd name="connsiteX153" fmla="*/ 285750 w 1545993"/>
              <a:gd name="connsiteY153" fmla="*/ 1072800 h 1921832"/>
              <a:gd name="connsiteX154" fmla="*/ 295275 w 1545993"/>
              <a:gd name="connsiteY154" fmla="*/ 1096613 h 1921832"/>
              <a:gd name="connsiteX155" fmla="*/ 266700 w 1545993"/>
              <a:gd name="connsiteY155" fmla="*/ 1101375 h 1921832"/>
              <a:gd name="connsiteX156" fmla="*/ 285750 w 1545993"/>
              <a:gd name="connsiteY156" fmla="*/ 1134713 h 1921832"/>
              <a:gd name="connsiteX157" fmla="*/ 280987 w 1545993"/>
              <a:gd name="connsiteY157" fmla="*/ 1172813 h 1921832"/>
              <a:gd name="connsiteX158" fmla="*/ 252412 w 1545993"/>
              <a:gd name="connsiteY158" fmla="*/ 1191863 h 1921832"/>
              <a:gd name="connsiteX159" fmla="*/ 242887 w 1545993"/>
              <a:gd name="connsiteY159" fmla="*/ 1206150 h 1921832"/>
              <a:gd name="connsiteX160" fmla="*/ 219075 w 1545993"/>
              <a:gd name="connsiteY160" fmla="*/ 1210913 h 1921832"/>
              <a:gd name="connsiteX161" fmla="*/ 204787 w 1545993"/>
              <a:gd name="connsiteY161" fmla="*/ 1215675 h 1921832"/>
              <a:gd name="connsiteX162" fmla="*/ 185737 w 1545993"/>
              <a:gd name="connsiteY162" fmla="*/ 1220438 h 1921832"/>
              <a:gd name="connsiteX163" fmla="*/ 152400 w 1545993"/>
              <a:gd name="connsiteY163" fmla="*/ 1215675 h 1921832"/>
              <a:gd name="connsiteX164" fmla="*/ 119062 w 1545993"/>
              <a:gd name="connsiteY164" fmla="*/ 1201388 h 1921832"/>
              <a:gd name="connsiteX165" fmla="*/ 104775 w 1545993"/>
              <a:gd name="connsiteY165" fmla="*/ 1196625 h 1921832"/>
              <a:gd name="connsiteX166" fmla="*/ 90487 w 1545993"/>
              <a:gd name="connsiteY166" fmla="*/ 1182338 h 1921832"/>
              <a:gd name="connsiteX167" fmla="*/ 47625 w 1545993"/>
              <a:gd name="connsiteY167" fmla="*/ 1158525 h 1921832"/>
              <a:gd name="connsiteX168" fmla="*/ 14287 w 1545993"/>
              <a:gd name="connsiteY168" fmla="*/ 1149000 h 1921832"/>
              <a:gd name="connsiteX169" fmla="*/ 0 w 1545993"/>
              <a:gd name="connsiteY169" fmla="*/ 1139475 h 1921832"/>
              <a:gd name="connsiteX170" fmla="*/ 9525 w 1545993"/>
              <a:gd name="connsiteY170" fmla="*/ 1115663 h 1921832"/>
              <a:gd name="connsiteX171" fmla="*/ 38100 w 1545993"/>
              <a:gd name="connsiteY171" fmla="*/ 1077563 h 1921832"/>
              <a:gd name="connsiteX172" fmla="*/ 33337 w 1545993"/>
              <a:gd name="connsiteY172" fmla="*/ 1039463 h 1921832"/>
              <a:gd name="connsiteX173" fmla="*/ 9525 w 1545993"/>
              <a:gd name="connsiteY173" fmla="*/ 1001363 h 1921832"/>
              <a:gd name="connsiteX174" fmla="*/ 9525 w 1545993"/>
              <a:gd name="connsiteY174" fmla="*/ 968025 h 1921832"/>
              <a:gd name="connsiteX175" fmla="*/ 28575 w 1545993"/>
              <a:gd name="connsiteY175" fmla="*/ 953738 h 1921832"/>
              <a:gd name="connsiteX176" fmla="*/ 52387 w 1545993"/>
              <a:gd name="connsiteY176" fmla="*/ 920400 h 1921832"/>
              <a:gd name="connsiteX177" fmla="*/ 47625 w 1545993"/>
              <a:gd name="connsiteY177" fmla="*/ 863250 h 1921832"/>
              <a:gd name="connsiteX178" fmla="*/ 104775 w 1545993"/>
              <a:gd name="connsiteY178" fmla="*/ 815625 h 1921832"/>
              <a:gd name="connsiteX179" fmla="*/ 123825 w 1545993"/>
              <a:gd name="connsiteY179" fmla="*/ 801338 h 1921832"/>
              <a:gd name="connsiteX180" fmla="*/ 142875 w 1545993"/>
              <a:gd name="connsiteY180" fmla="*/ 796575 h 1921832"/>
              <a:gd name="connsiteX181" fmla="*/ 157162 w 1545993"/>
              <a:gd name="connsiteY181" fmla="*/ 791813 h 1921832"/>
              <a:gd name="connsiteX182" fmla="*/ 176212 w 1545993"/>
              <a:gd name="connsiteY182" fmla="*/ 787050 h 1921832"/>
              <a:gd name="connsiteX183" fmla="*/ 266700 w 1545993"/>
              <a:gd name="connsiteY183" fmla="*/ 758475 h 1921832"/>
              <a:gd name="connsiteX184" fmla="*/ 280987 w 1545993"/>
              <a:gd name="connsiteY184" fmla="*/ 744188 h 1921832"/>
              <a:gd name="connsiteX185" fmla="*/ 333375 w 1545993"/>
              <a:gd name="connsiteY185" fmla="*/ 706088 h 1921832"/>
              <a:gd name="connsiteX186" fmla="*/ 423862 w 1545993"/>
              <a:gd name="connsiteY186" fmla="*/ 710850 h 1921832"/>
              <a:gd name="connsiteX187" fmla="*/ 447675 w 1545993"/>
              <a:gd name="connsiteY187" fmla="*/ 715613 h 1921832"/>
              <a:gd name="connsiteX188" fmla="*/ 461962 w 1545993"/>
              <a:gd name="connsiteY188" fmla="*/ 706088 h 1921832"/>
              <a:gd name="connsiteX189" fmla="*/ 495300 w 1545993"/>
              <a:gd name="connsiteY189" fmla="*/ 667988 h 1921832"/>
              <a:gd name="connsiteX190" fmla="*/ 504825 w 1545993"/>
              <a:gd name="connsiteY190" fmla="*/ 644175 h 1921832"/>
              <a:gd name="connsiteX191" fmla="*/ 509587 w 1545993"/>
              <a:gd name="connsiteY191" fmla="*/ 596550 h 1921832"/>
              <a:gd name="connsiteX192" fmla="*/ 533400 w 1545993"/>
              <a:gd name="connsiteY192" fmla="*/ 582263 h 1921832"/>
              <a:gd name="connsiteX193" fmla="*/ 576262 w 1545993"/>
              <a:gd name="connsiteY193" fmla="*/ 563213 h 1921832"/>
              <a:gd name="connsiteX194" fmla="*/ 609600 w 1545993"/>
              <a:gd name="connsiteY194" fmla="*/ 558450 h 1921832"/>
              <a:gd name="connsiteX195" fmla="*/ 628650 w 1545993"/>
              <a:gd name="connsiteY195" fmla="*/ 544163 h 1921832"/>
              <a:gd name="connsiteX196" fmla="*/ 652462 w 1545993"/>
              <a:gd name="connsiteY196" fmla="*/ 529875 h 1921832"/>
              <a:gd name="connsiteX197" fmla="*/ 666750 w 1545993"/>
              <a:gd name="connsiteY197" fmla="*/ 515588 h 1921832"/>
              <a:gd name="connsiteX198" fmla="*/ 695325 w 1545993"/>
              <a:gd name="connsiteY198" fmla="*/ 477488 h 1921832"/>
              <a:gd name="connsiteX199" fmla="*/ 714375 w 1545993"/>
              <a:gd name="connsiteY199" fmla="*/ 444150 h 1921832"/>
              <a:gd name="connsiteX200" fmla="*/ 723900 w 1545993"/>
              <a:gd name="connsiteY200" fmla="*/ 401288 h 1921832"/>
              <a:gd name="connsiteX201" fmla="*/ 733425 w 1545993"/>
              <a:gd name="connsiteY201" fmla="*/ 387000 h 1921832"/>
              <a:gd name="connsiteX202" fmla="*/ 742950 w 1545993"/>
              <a:gd name="connsiteY202" fmla="*/ 286988 h 1921832"/>
              <a:gd name="connsiteX203" fmla="*/ 752475 w 1545993"/>
              <a:gd name="connsiteY203" fmla="*/ 220313 h 1921832"/>
              <a:gd name="connsiteX204" fmla="*/ 785812 w 1545993"/>
              <a:gd name="connsiteY204" fmla="*/ 172688 h 1921832"/>
              <a:gd name="connsiteX205" fmla="*/ 795337 w 1545993"/>
              <a:gd name="connsiteY205" fmla="*/ 158400 h 1921832"/>
              <a:gd name="connsiteX206" fmla="*/ 823912 w 1545993"/>
              <a:gd name="connsiteY206" fmla="*/ 115538 h 1921832"/>
              <a:gd name="connsiteX207" fmla="*/ 838200 w 1545993"/>
              <a:gd name="connsiteY207" fmla="*/ 110775 h 1921832"/>
              <a:gd name="connsiteX208" fmla="*/ 862012 w 1545993"/>
              <a:gd name="connsiteY208" fmla="*/ 120300 h 1921832"/>
              <a:gd name="connsiteX209" fmla="*/ 876300 w 1545993"/>
              <a:gd name="connsiteY209" fmla="*/ 129825 h 1921832"/>
              <a:gd name="connsiteX210" fmla="*/ 895350 w 1545993"/>
              <a:gd name="connsiteY210" fmla="*/ 120300 h 1921832"/>
              <a:gd name="connsiteX211" fmla="*/ 928687 w 1545993"/>
              <a:gd name="connsiteY211" fmla="*/ 82200 h 1921832"/>
              <a:gd name="connsiteX212" fmla="*/ 942975 w 1545993"/>
              <a:gd name="connsiteY212" fmla="*/ 67913 h 1921832"/>
              <a:gd name="connsiteX213" fmla="*/ 952500 w 1545993"/>
              <a:gd name="connsiteY213" fmla="*/ 48863 h 1921832"/>
              <a:gd name="connsiteX214" fmla="*/ 971550 w 1545993"/>
              <a:gd name="connsiteY214" fmla="*/ 10763 h 1921832"/>
              <a:gd name="connsiteX215" fmla="*/ 971550 w 1545993"/>
              <a:gd name="connsiteY215" fmla="*/ 6000 h 1921832"/>
              <a:gd name="connsiteX0" fmla="*/ 971550 w 1545993"/>
              <a:gd name="connsiteY0" fmla="*/ 6000 h 1921832"/>
              <a:gd name="connsiteX1" fmla="*/ 990599 w 1545993"/>
              <a:gd name="connsiteY1" fmla="*/ 86963 h 1921832"/>
              <a:gd name="connsiteX2" fmla="*/ 1023937 w 1545993"/>
              <a:gd name="connsiteY2" fmla="*/ 277463 h 1921832"/>
              <a:gd name="connsiteX3" fmla="*/ 1050131 w 1545993"/>
              <a:gd name="connsiteY3" fmla="*/ 336994 h 1921832"/>
              <a:gd name="connsiteX4" fmla="*/ 1114425 w 1545993"/>
              <a:gd name="connsiteY4" fmla="*/ 437006 h 1921832"/>
              <a:gd name="connsiteX5" fmla="*/ 1195387 w 1545993"/>
              <a:gd name="connsiteY5" fmla="*/ 544163 h 1921832"/>
              <a:gd name="connsiteX6" fmla="*/ 1228725 w 1545993"/>
              <a:gd name="connsiteY6" fmla="*/ 582263 h 1921832"/>
              <a:gd name="connsiteX7" fmla="*/ 1197769 w 1545993"/>
              <a:gd name="connsiteY7" fmla="*/ 660844 h 1921832"/>
              <a:gd name="connsiteX8" fmla="*/ 1240631 w 1545993"/>
              <a:gd name="connsiteY8" fmla="*/ 715613 h 1921832"/>
              <a:gd name="connsiteX9" fmla="*/ 1195387 w 1545993"/>
              <a:gd name="connsiteY9" fmla="*/ 787050 h 1921832"/>
              <a:gd name="connsiteX10" fmla="*/ 1190625 w 1545993"/>
              <a:gd name="connsiteY10" fmla="*/ 834675 h 1921832"/>
              <a:gd name="connsiteX11" fmla="*/ 1240631 w 1545993"/>
              <a:gd name="connsiteY11" fmla="*/ 903731 h 1921832"/>
              <a:gd name="connsiteX12" fmla="*/ 1221581 w 1545993"/>
              <a:gd name="connsiteY12" fmla="*/ 1063275 h 1921832"/>
              <a:gd name="connsiteX13" fmla="*/ 1204912 w 1545993"/>
              <a:gd name="connsiteY13" fmla="*/ 1191863 h 1921832"/>
              <a:gd name="connsiteX14" fmla="*/ 1214437 w 1545993"/>
              <a:gd name="connsiteY14" fmla="*/ 1244250 h 1921832"/>
              <a:gd name="connsiteX15" fmla="*/ 1238250 w 1545993"/>
              <a:gd name="connsiteY15" fmla="*/ 1249013 h 1921832"/>
              <a:gd name="connsiteX16" fmla="*/ 1257300 w 1545993"/>
              <a:gd name="connsiteY16" fmla="*/ 1258538 h 1921832"/>
              <a:gd name="connsiteX17" fmla="*/ 1281112 w 1545993"/>
              <a:gd name="connsiteY17" fmla="*/ 1272825 h 1921832"/>
              <a:gd name="connsiteX18" fmla="*/ 1295400 w 1545993"/>
              <a:gd name="connsiteY18" fmla="*/ 1282350 h 1921832"/>
              <a:gd name="connsiteX19" fmla="*/ 1309687 w 1545993"/>
              <a:gd name="connsiteY19" fmla="*/ 1287113 h 1921832"/>
              <a:gd name="connsiteX20" fmla="*/ 1347787 w 1545993"/>
              <a:gd name="connsiteY20" fmla="*/ 1339500 h 1921832"/>
              <a:gd name="connsiteX21" fmla="*/ 1352550 w 1545993"/>
              <a:gd name="connsiteY21" fmla="*/ 1377600 h 1921832"/>
              <a:gd name="connsiteX22" fmla="*/ 1366837 w 1545993"/>
              <a:gd name="connsiteY22" fmla="*/ 1610963 h 1921832"/>
              <a:gd name="connsiteX23" fmla="*/ 1390650 w 1545993"/>
              <a:gd name="connsiteY23" fmla="*/ 1596675 h 1921832"/>
              <a:gd name="connsiteX24" fmla="*/ 1414462 w 1545993"/>
              <a:gd name="connsiteY24" fmla="*/ 1591913 h 1921832"/>
              <a:gd name="connsiteX25" fmla="*/ 1447800 w 1545993"/>
              <a:gd name="connsiteY25" fmla="*/ 1568100 h 1921832"/>
              <a:gd name="connsiteX26" fmla="*/ 1476375 w 1545993"/>
              <a:gd name="connsiteY26" fmla="*/ 1558575 h 1921832"/>
              <a:gd name="connsiteX27" fmla="*/ 1543050 w 1545993"/>
              <a:gd name="connsiteY27" fmla="*/ 1563338 h 1921832"/>
              <a:gd name="connsiteX28" fmla="*/ 1528762 w 1545993"/>
              <a:gd name="connsiteY28" fmla="*/ 1596675 h 1921832"/>
              <a:gd name="connsiteX29" fmla="*/ 1509712 w 1545993"/>
              <a:gd name="connsiteY29" fmla="*/ 1610963 h 1921832"/>
              <a:gd name="connsiteX30" fmla="*/ 1495425 w 1545993"/>
              <a:gd name="connsiteY30" fmla="*/ 1625250 h 1921832"/>
              <a:gd name="connsiteX31" fmla="*/ 1485900 w 1545993"/>
              <a:gd name="connsiteY31" fmla="*/ 1653825 h 1921832"/>
              <a:gd name="connsiteX32" fmla="*/ 1476375 w 1545993"/>
              <a:gd name="connsiteY32" fmla="*/ 1734788 h 1921832"/>
              <a:gd name="connsiteX33" fmla="*/ 1471612 w 1545993"/>
              <a:gd name="connsiteY33" fmla="*/ 1753838 h 1921832"/>
              <a:gd name="connsiteX34" fmla="*/ 1466850 w 1545993"/>
              <a:gd name="connsiteY34" fmla="*/ 1777650 h 1921832"/>
              <a:gd name="connsiteX35" fmla="*/ 1471612 w 1545993"/>
              <a:gd name="connsiteY35" fmla="*/ 1834800 h 1921832"/>
              <a:gd name="connsiteX36" fmla="*/ 1476375 w 1545993"/>
              <a:gd name="connsiteY36" fmla="*/ 1853850 h 1921832"/>
              <a:gd name="connsiteX37" fmla="*/ 1504950 w 1545993"/>
              <a:gd name="connsiteY37" fmla="*/ 1882425 h 1921832"/>
              <a:gd name="connsiteX38" fmla="*/ 1528762 w 1545993"/>
              <a:gd name="connsiteY38" fmla="*/ 1896713 h 1921832"/>
              <a:gd name="connsiteX39" fmla="*/ 1543050 w 1545993"/>
              <a:gd name="connsiteY39" fmla="*/ 1911000 h 1921832"/>
              <a:gd name="connsiteX40" fmla="*/ 1466850 w 1545993"/>
              <a:gd name="connsiteY40" fmla="*/ 1915763 h 1921832"/>
              <a:gd name="connsiteX41" fmla="*/ 1385887 w 1545993"/>
              <a:gd name="connsiteY41" fmla="*/ 1901475 h 1921832"/>
              <a:gd name="connsiteX42" fmla="*/ 1347787 w 1545993"/>
              <a:gd name="connsiteY42" fmla="*/ 1891950 h 1921832"/>
              <a:gd name="connsiteX43" fmla="*/ 1314450 w 1545993"/>
              <a:gd name="connsiteY43" fmla="*/ 1882425 h 1921832"/>
              <a:gd name="connsiteX44" fmla="*/ 1266825 w 1545993"/>
              <a:gd name="connsiteY44" fmla="*/ 1872900 h 1921832"/>
              <a:gd name="connsiteX45" fmla="*/ 1200150 w 1545993"/>
              <a:gd name="connsiteY45" fmla="*/ 1853850 h 1921832"/>
              <a:gd name="connsiteX46" fmla="*/ 1185862 w 1545993"/>
              <a:gd name="connsiteY46" fmla="*/ 1844325 h 1921832"/>
              <a:gd name="connsiteX47" fmla="*/ 1147762 w 1545993"/>
              <a:gd name="connsiteY47" fmla="*/ 1834800 h 1921832"/>
              <a:gd name="connsiteX48" fmla="*/ 1095375 w 1545993"/>
              <a:gd name="connsiteY48" fmla="*/ 1820513 h 1921832"/>
              <a:gd name="connsiteX49" fmla="*/ 1047750 w 1545993"/>
              <a:gd name="connsiteY49" fmla="*/ 1801463 h 1921832"/>
              <a:gd name="connsiteX50" fmla="*/ 1023937 w 1545993"/>
              <a:gd name="connsiteY50" fmla="*/ 1791938 h 1921832"/>
              <a:gd name="connsiteX51" fmla="*/ 981075 w 1545993"/>
              <a:gd name="connsiteY51" fmla="*/ 1787175 h 1921832"/>
              <a:gd name="connsiteX52" fmla="*/ 957262 w 1545993"/>
              <a:gd name="connsiteY52" fmla="*/ 1782413 h 1921832"/>
              <a:gd name="connsiteX53" fmla="*/ 866775 w 1545993"/>
              <a:gd name="connsiteY53" fmla="*/ 1772888 h 1921832"/>
              <a:gd name="connsiteX54" fmla="*/ 790575 w 1545993"/>
              <a:gd name="connsiteY54" fmla="*/ 1763363 h 1921832"/>
              <a:gd name="connsiteX55" fmla="*/ 766762 w 1545993"/>
              <a:gd name="connsiteY55" fmla="*/ 1758600 h 1921832"/>
              <a:gd name="connsiteX56" fmla="*/ 733425 w 1545993"/>
              <a:gd name="connsiteY56" fmla="*/ 1753838 h 1921832"/>
              <a:gd name="connsiteX57" fmla="*/ 552450 w 1545993"/>
              <a:gd name="connsiteY57" fmla="*/ 1739550 h 1921832"/>
              <a:gd name="connsiteX58" fmla="*/ 576262 w 1545993"/>
              <a:gd name="connsiteY58" fmla="*/ 1710975 h 1921832"/>
              <a:gd name="connsiteX59" fmla="*/ 590550 w 1545993"/>
              <a:gd name="connsiteY59" fmla="*/ 1701450 h 1921832"/>
              <a:gd name="connsiteX60" fmla="*/ 600075 w 1545993"/>
              <a:gd name="connsiteY60" fmla="*/ 1682400 h 1921832"/>
              <a:gd name="connsiteX61" fmla="*/ 604837 w 1545993"/>
              <a:gd name="connsiteY61" fmla="*/ 1658588 h 1921832"/>
              <a:gd name="connsiteX62" fmla="*/ 628650 w 1545993"/>
              <a:gd name="connsiteY62" fmla="*/ 1653825 h 1921832"/>
              <a:gd name="connsiteX63" fmla="*/ 671512 w 1545993"/>
              <a:gd name="connsiteY63" fmla="*/ 1658588 h 1921832"/>
              <a:gd name="connsiteX64" fmla="*/ 690562 w 1545993"/>
              <a:gd name="connsiteY64" fmla="*/ 1663350 h 1921832"/>
              <a:gd name="connsiteX65" fmla="*/ 723900 w 1545993"/>
              <a:gd name="connsiteY65" fmla="*/ 1668113 h 1921832"/>
              <a:gd name="connsiteX66" fmla="*/ 766762 w 1545993"/>
              <a:gd name="connsiteY66" fmla="*/ 1663350 h 1921832"/>
              <a:gd name="connsiteX67" fmla="*/ 752475 w 1545993"/>
              <a:gd name="connsiteY67" fmla="*/ 1649063 h 1921832"/>
              <a:gd name="connsiteX68" fmla="*/ 700087 w 1545993"/>
              <a:gd name="connsiteY68" fmla="*/ 1634775 h 1921832"/>
              <a:gd name="connsiteX69" fmla="*/ 681037 w 1545993"/>
              <a:gd name="connsiteY69" fmla="*/ 1625250 h 1921832"/>
              <a:gd name="connsiteX70" fmla="*/ 657225 w 1545993"/>
              <a:gd name="connsiteY70" fmla="*/ 1615725 h 1921832"/>
              <a:gd name="connsiteX71" fmla="*/ 614362 w 1545993"/>
              <a:gd name="connsiteY71" fmla="*/ 1582388 h 1921832"/>
              <a:gd name="connsiteX72" fmla="*/ 604837 w 1545993"/>
              <a:gd name="connsiteY72" fmla="*/ 1568100 h 1921832"/>
              <a:gd name="connsiteX73" fmla="*/ 609600 w 1545993"/>
              <a:gd name="connsiteY73" fmla="*/ 1530000 h 1921832"/>
              <a:gd name="connsiteX74" fmla="*/ 666750 w 1545993"/>
              <a:gd name="connsiteY74" fmla="*/ 1525238 h 1921832"/>
              <a:gd name="connsiteX75" fmla="*/ 633412 w 1545993"/>
              <a:gd name="connsiteY75" fmla="*/ 1491900 h 1921832"/>
              <a:gd name="connsiteX76" fmla="*/ 671512 w 1545993"/>
              <a:gd name="connsiteY76" fmla="*/ 1472850 h 1921832"/>
              <a:gd name="connsiteX77" fmla="*/ 690562 w 1545993"/>
              <a:gd name="connsiteY77" fmla="*/ 1468088 h 1921832"/>
              <a:gd name="connsiteX78" fmla="*/ 728662 w 1545993"/>
              <a:gd name="connsiteY78" fmla="*/ 1444275 h 1921832"/>
              <a:gd name="connsiteX79" fmla="*/ 738187 w 1545993"/>
              <a:gd name="connsiteY79" fmla="*/ 1429988 h 1921832"/>
              <a:gd name="connsiteX80" fmla="*/ 742950 w 1545993"/>
              <a:gd name="connsiteY80" fmla="*/ 1410938 h 1921832"/>
              <a:gd name="connsiteX81" fmla="*/ 728662 w 1545993"/>
              <a:gd name="connsiteY81" fmla="*/ 1368075 h 1921832"/>
              <a:gd name="connsiteX82" fmla="*/ 742950 w 1545993"/>
              <a:gd name="connsiteY82" fmla="*/ 1349025 h 1921832"/>
              <a:gd name="connsiteX83" fmla="*/ 762000 w 1545993"/>
              <a:gd name="connsiteY83" fmla="*/ 1339500 h 1921832"/>
              <a:gd name="connsiteX84" fmla="*/ 795337 w 1545993"/>
              <a:gd name="connsiteY84" fmla="*/ 1310925 h 1921832"/>
              <a:gd name="connsiteX85" fmla="*/ 795337 w 1545993"/>
              <a:gd name="connsiteY85" fmla="*/ 1277588 h 1921832"/>
              <a:gd name="connsiteX86" fmla="*/ 766762 w 1545993"/>
              <a:gd name="connsiteY86" fmla="*/ 1272825 h 1921832"/>
              <a:gd name="connsiteX87" fmla="*/ 695325 w 1545993"/>
              <a:gd name="connsiteY87" fmla="*/ 1291875 h 1921832"/>
              <a:gd name="connsiteX88" fmla="*/ 671512 w 1545993"/>
              <a:gd name="connsiteY88" fmla="*/ 1339500 h 1921832"/>
              <a:gd name="connsiteX89" fmla="*/ 666750 w 1545993"/>
              <a:gd name="connsiteY89" fmla="*/ 1363313 h 1921832"/>
              <a:gd name="connsiteX90" fmla="*/ 657225 w 1545993"/>
              <a:gd name="connsiteY90" fmla="*/ 1382363 h 1921832"/>
              <a:gd name="connsiteX91" fmla="*/ 652462 w 1545993"/>
              <a:gd name="connsiteY91" fmla="*/ 1396650 h 1921832"/>
              <a:gd name="connsiteX92" fmla="*/ 647700 w 1545993"/>
              <a:gd name="connsiteY92" fmla="*/ 1425225 h 1921832"/>
              <a:gd name="connsiteX93" fmla="*/ 614362 w 1545993"/>
              <a:gd name="connsiteY93" fmla="*/ 1396650 h 1921832"/>
              <a:gd name="connsiteX94" fmla="*/ 595312 w 1545993"/>
              <a:gd name="connsiteY94" fmla="*/ 1406175 h 1921832"/>
              <a:gd name="connsiteX95" fmla="*/ 581025 w 1545993"/>
              <a:gd name="connsiteY95" fmla="*/ 1434750 h 1921832"/>
              <a:gd name="connsiteX96" fmla="*/ 557212 w 1545993"/>
              <a:gd name="connsiteY96" fmla="*/ 1525238 h 1921832"/>
              <a:gd name="connsiteX97" fmla="*/ 542925 w 1545993"/>
              <a:gd name="connsiteY97" fmla="*/ 1530000 h 1921832"/>
              <a:gd name="connsiteX98" fmla="*/ 514350 w 1545993"/>
              <a:gd name="connsiteY98" fmla="*/ 1544288 h 1921832"/>
              <a:gd name="connsiteX99" fmla="*/ 500062 w 1545993"/>
              <a:gd name="connsiteY99" fmla="*/ 1553813 h 1921832"/>
              <a:gd name="connsiteX100" fmla="*/ 476250 w 1545993"/>
              <a:gd name="connsiteY100" fmla="*/ 1558575 h 1921832"/>
              <a:gd name="connsiteX101" fmla="*/ 476250 w 1545993"/>
              <a:gd name="connsiteY101" fmla="*/ 1510950 h 1921832"/>
              <a:gd name="connsiteX102" fmla="*/ 509587 w 1545993"/>
              <a:gd name="connsiteY102" fmla="*/ 1453800 h 1921832"/>
              <a:gd name="connsiteX103" fmla="*/ 523875 w 1545993"/>
              <a:gd name="connsiteY103" fmla="*/ 1420463 h 1921832"/>
              <a:gd name="connsiteX104" fmla="*/ 533400 w 1545993"/>
              <a:gd name="connsiteY104" fmla="*/ 1391888 h 1921832"/>
              <a:gd name="connsiteX105" fmla="*/ 538162 w 1545993"/>
              <a:gd name="connsiteY105" fmla="*/ 1368075 h 1921832"/>
              <a:gd name="connsiteX106" fmla="*/ 547687 w 1545993"/>
              <a:gd name="connsiteY106" fmla="*/ 1334738 h 1921832"/>
              <a:gd name="connsiteX107" fmla="*/ 557212 w 1545993"/>
              <a:gd name="connsiteY107" fmla="*/ 1272825 h 1921832"/>
              <a:gd name="connsiteX108" fmla="*/ 571500 w 1545993"/>
              <a:gd name="connsiteY108" fmla="*/ 1258538 h 1921832"/>
              <a:gd name="connsiteX109" fmla="*/ 600075 w 1545993"/>
              <a:gd name="connsiteY109" fmla="*/ 1234725 h 1921832"/>
              <a:gd name="connsiteX110" fmla="*/ 671512 w 1545993"/>
              <a:gd name="connsiteY110" fmla="*/ 1239488 h 1921832"/>
              <a:gd name="connsiteX111" fmla="*/ 657225 w 1545993"/>
              <a:gd name="connsiteY111" fmla="*/ 1225200 h 1921832"/>
              <a:gd name="connsiteX112" fmla="*/ 623887 w 1545993"/>
              <a:gd name="connsiteY112" fmla="*/ 1215675 h 1921832"/>
              <a:gd name="connsiteX113" fmla="*/ 600075 w 1545993"/>
              <a:gd name="connsiteY113" fmla="*/ 1182338 h 1921832"/>
              <a:gd name="connsiteX114" fmla="*/ 609600 w 1545993"/>
              <a:gd name="connsiteY114" fmla="*/ 1168050 h 1921832"/>
              <a:gd name="connsiteX115" fmla="*/ 642937 w 1545993"/>
              <a:gd name="connsiteY115" fmla="*/ 1177575 h 1921832"/>
              <a:gd name="connsiteX116" fmla="*/ 657225 w 1545993"/>
              <a:gd name="connsiteY116" fmla="*/ 1187100 h 1921832"/>
              <a:gd name="connsiteX117" fmla="*/ 690562 w 1545993"/>
              <a:gd name="connsiteY117" fmla="*/ 1144238 h 1921832"/>
              <a:gd name="connsiteX118" fmla="*/ 714375 w 1545993"/>
              <a:gd name="connsiteY118" fmla="*/ 1129950 h 1921832"/>
              <a:gd name="connsiteX119" fmla="*/ 733425 w 1545993"/>
              <a:gd name="connsiteY119" fmla="*/ 1120425 h 1921832"/>
              <a:gd name="connsiteX120" fmla="*/ 738187 w 1545993"/>
              <a:gd name="connsiteY120" fmla="*/ 1101375 h 1921832"/>
              <a:gd name="connsiteX121" fmla="*/ 752475 w 1545993"/>
              <a:gd name="connsiteY121" fmla="*/ 1087088 h 1921832"/>
              <a:gd name="connsiteX122" fmla="*/ 733425 w 1545993"/>
              <a:gd name="connsiteY122" fmla="*/ 1072800 h 1921832"/>
              <a:gd name="connsiteX123" fmla="*/ 685800 w 1545993"/>
              <a:gd name="connsiteY123" fmla="*/ 1053750 h 1921832"/>
              <a:gd name="connsiteX124" fmla="*/ 671512 w 1545993"/>
              <a:gd name="connsiteY124" fmla="*/ 1039463 h 1921832"/>
              <a:gd name="connsiteX125" fmla="*/ 628650 w 1545993"/>
              <a:gd name="connsiteY125" fmla="*/ 1044225 h 1921832"/>
              <a:gd name="connsiteX126" fmla="*/ 600075 w 1545993"/>
              <a:gd name="connsiteY126" fmla="*/ 1087088 h 1921832"/>
              <a:gd name="connsiteX127" fmla="*/ 590550 w 1545993"/>
              <a:gd name="connsiteY127" fmla="*/ 1134713 h 1921832"/>
              <a:gd name="connsiteX128" fmla="*/ 571500 w 1545993"/>
              <a:gd name="connsiteY128" fmla="*/ 1129950 h 1921832"/>
              <a:gd name="connsiteX129" fmla="*/ 538162 w 1545993"/>
              <a:gd name="connsiteY129" fmla="*/ 1106138 h 1921832"/>
              <a:gd name="connsiteX130" fmla="*/ 514350 w 1545993"/>
              <a:gd name="connsiteY130" fmla="*/ 1115663 h 1921832"/>
              <a:gd name="connsiteX131" fmla="*/ 509587 w 1545993"/>
              <a:gd name="connsiteY131" fmla="*/ 1129950 h 1921832"/>
              <a:gd name="connsiteX132" fmla="*/ 490537 w 1545993"/>
              <a:gd name="connsiteY132" fmla="*/ 1134713 h 1921832"/>
              <a:gd name="connsiteX133" fmla="*/ 457200 w 1545993"/>
              <a:gd name="connsiteY133" fmla="*/ 1139475 h 1921832"/>
              <a:gd name="connsiteX134" fmla="*/ 438150 w 1545993"/>
              <a:gd name="connsiteY134" fmla="*/ 1149000 h 1921832"/>
              <a:gd name="connsiteX135" fmla="*/ 404812 w 1545993"/>
              <a:gd name="connsiteY135" fmla="*/ 1187100 h 1921832"/>
              <a:gd name="connsiteX136" fmla="*/ 400050 w 1545993"/>
              <a:gd name="connsiteY136" fmla="*/ 1201388 h 1921832"/>
              <a:gd name="connsiteX137" fmla="*/ 376237 w 1545993"/>
              <a:gd name="connsiteY137" fmla="*/ 1239488 h 1921832"/>
              <a:gd name="connsiteX138" fmla="*/ 357187 w 1545993"/>
              <a:gd name="connsiteY138" fmla="*/ 1244250 h 1921832"/>
              <a:gd name="connsiteX139" fmla="*/ 342900 w 1545993"/>
              <a:gd name="connsiteY139" fmla="*/ 1239488 h 1921832"/>
              <a:gd name="connsiteX140" fmla="*/ 309562 w 1545993"/>
              <a:gd name="connsiteY140" fmla="*/ 1220438 h 1921832"/>
              <a:gd name="connsiteX141" fmla="*/ 314325 w 1545993"/>
              <a:gd name="connsiteY141" fmla="*/ 1187100 h 1921832"/>
              <a:gd name="connsiteX142" fmla="*/ 347662 w 1545993"/>
              <a:gd name="connsiteY142" fmla="*/ 1163288 h 1921832"/>
              <a:gd name="connsiteX143" fmla="*/ 366712 w 1545993"/>
              <a:gd name="connsiteY143" fmla="*/ 1139475 h 1921832"/>
              <a:gd name="connsiteX144" fmla="*/ 381000 w 1545993"/>
              <a:gd name="connsiteY144" fmla="*/ 1106138 h 1921832"/>
              <a:gd name="connsiteX145" fmla="*/ 390525 w 1545993"/>
              <a:gd name="connsiteY145" fmla="*/ 1091850 h 1921832"/>
              <a:gd name="connsiteX146" fmla="*/ 404812 w 1545993"/>
              <a:gd name="connsiteY146" fmla="*/ 1082325 h 1921832"/>
              <a:gd name="connsiteX147" fmla="*/ 409575 w 1545993"/>
              <a:gd name="connsiteY147" fmla="*/ 1068038 h 1921832"/>
              <a:gd name="connsiteX148" fmla="*/ 347662 w 1545993"/>
              <a:gd name="connsiteY148" fmla="*/ 1048988 h 1921832"/>
              <a:gd name="connsiteX149" fmla="*/ 333375 w 1545993"/>
              <a:gd name="connsiteY149" fmla="*/ 1034700 h 1921832"/>
              <a:gd name="connsiteX150" fmla="*/ 314325 w 1545993"/>
              <a:gd name="connsiteY150" fmla="*/ 1010888 h 1921832"/>
              <a:gd name="connsiteX151" fmla="*/ 300037 w 1545993"/>
              <a:gd name="connsiteY151" fmla="*/ 1015650 h 1921832"/>
              <a:gd name="connsiteX152" fmla="*/ 295275 w 1545993"/>
              <a:gd name="connsiteY152" fmla="*/ 1048988 h 1921832"/>
              <a:gd name="connsiteX153" fmla="*/ 285750 w 1545993"/>
              <a:gd name="connsiteY153" fmla="*/ 1072800 h 1921832"/>
              <a:gd name="connsiteX154" fmla="*/ 295275 w 1545993"/>
              <a:gd name="connsiteY154" fmla="*/ 1096613 h 1921832"/>
              <a:gd name="connsiteX155" fmla="*/ 266700 w 1545993"/>
              <a:gd name="connsiteY155" fmla="*/ 1101375 h 1921832"/>
              <a:gd name="connsiteX156" fmla="*/ 285750 w 1545993"/>
              <a:gd name="connsiteY156" fmla="*/ 1134713 h 1921832"/>
              <a:gd name="connsiteX157" fmla="*/ 280987 w 1545993"/>
              <a:gd name="connsiteY157" fmla="*/ 1172813 h 1921832"/>
              <a:gd name="connsiteX158" fmla="*/ 252412 w 1545993"/>
              <a:gd name="connsiteY158" fmla="*/ 1191863 h 1921832"/>
              <a:gd name="connsiteX159" fmla="*/ 242887 w 1545993"/>
              <a:gd name="connsiteY159" fmla="*/ 1206150 h 1921832"/>
              <a:gd name="connsiteX160" fmla="*/ 219075 w 1545993"/>
              <a:gd name="connsiteY160" fmla="*/ 1210913 h 1921832"/>
              <a:gd name="connsiteX161" fmla="*/ 204787 w 1545993"/>
              <a:gd name="connsiteY161" fmla="*/ 1215675 h 1921832"/>
              <a:gd name="connsiteX162" fmla="*/ 185737 w 1545993"/>
              <a:gd name="connsiteY162" fmla="*/ 1220438 h 1921832"/>
              <a:gd name="connsiteX163" fmla="*/ 152400 w 1545993"/>
              <a:gd name="connsiteY163" fmla="*/ 1215675 h 1921832"/>
              <a:gd name="connsiteX164" fmla="*/ 119062 w 1545993"/>
              <a:gd name="connsiteY164" fmla="*/ 1201388 h 1921832"/>
              <a:gd name="connsiteX165" fmla="*/ 104775 w 1545993"/>
              <a:gd name="connsiteY165" fmla="*/ 1196625 h 1921832"/>
              <a:gd name="connsiteX166" fmla="*/ 90487 w 1545993"/>
              <a:gd name="connsiteY166" fmla="*/ 1182338 h 1921832"/>
              <a:gd name="connsiteX167" fmla="*/ 47625 w 1545993"/>
              <a:gd name="connsiteY167" fmla="*/ 1158525 h 1921832"/>
              <a:gd name="connsiteX168" fmla="*/ 14287 w 1545993"/>
              <a:gd name="connsiteY168" fmla="*/ 1149000 h 1921832"/>
              <a:gd name="connsiteX169" fmla="*/ 0 w 1545993"/>
              <a:gd name="connsiteY169" fmla="*/ 1139475 h 1921832"/>
              <a:gd name="connsiteX170" fmla="*/ 9525 w 1545993"/>
              <a:gd name="connsiteY170" fmla="*/ 1115663 h 1921832"/>
              <a:gd name="connsiteX171" fmla="*/ 38100 w 1545993"/>
              <a:gd name="connsiteY171" fmla="*/ 1077563 h 1921832"/>
              <a:gd name="connsiteX172" fmla="*/ 33337 w 1545993"/>
              <a:gd name="connsiteY172" fmla="*/ 1039463 h 1921832"/>
              <a:gd name="connsiteX173" fmla="*/ 9525 w 1545993"/>
              <a:gd name="connsiteY173" fmla="*/ 1001363 h 1921832"/>
              <a:gd name="connsiteX174" fmla="*/ 9525 w 1545993"/>
              <a:gd name="connsiteY174" fmla="*/ 968025 h 1921832"/>
              <a:gd name="connsiteX175" fmla="*/ 28575 w 1545993"/>
              <a:gd name="connsiteY175" fmla="*/ 953738 h 1921832"/>
              <a:gd name="connsiteX176" fmla="*/ 52387 w 1545993"/>
              <a:gd name="connsiteY176" fmla="*/ 920400 h 1921832"/>
              <a:gd name="connsiteX177" fmla="*/ 47625 w 1545993"/>
              <a:gd name="connsiteY177" fmla="*/ 863250 h 1921832"/>
              <a:gd name="connsiteX178" fmla="*/ 104775 w 1545993"/>
              <a:gd name="connsiteY178" fmla="*/ 815625 h 1921832"/>
              <a:gd name="connsiteX179" fmla="*/ 123825 w 1545993"/>
              <a:gd name="connsiteY179" fmla="*/ 801338 h 1921832"/>
              <a:gd name="connsiteX180" fmla="*/ 142875 w 1545993"/>
              <a:gd name="connsiteY180" fmla="*/ 796575 h 1921832"/>
              <a:gd name="connsiteX181" fmla="*/ 157162 w 1545993"/>
              <a:gd name="connsiteY181" fmla="*/ 791813 h 1921832"/>
              <a:gd name="connsiteX182" fmla="*/ 176212 w 1545993"/>
              <a:gd name="connsiteY182" fmla="*/ 787050 h 1921832"/>
              <a:gd name="connsiteX183" fmla="*/ 266700 w 1545993"/>
              <a:gd name="connsiteY183" fmla="*/ 758475 h 1921832"/>
              <a:gd name="connsiteX184" fmla="*/ 280987 w 1545993"/>
              <a:gd name="connsiteY184" fmla="*/ 744188 h 1921832"/>
              <a:gd name="connsiteX185" fmla="*/ 333375 w 1545993"/>
              <a:gd name="connsiteY185" fmla="*/ 706088 h 1921832"/>
              <a:gd name="connsiteX186" fmla="*/ 423862 w 1545993"/>
              <a:gd name="connsiteY186" fmla="*/ 710850 h 1921832"/>
              <a:gd name="connsiteX187" fmla="*/ 447675 w 1545993"/>
              <a:gd name="connsiteY187" fmla="*/ 715613 h 1921832"/>
              <a:gd name="connsiteX188" fmla="*/ 461962 w 1545993"/>
              <a:gd name="connsiteY188" fmla="*/ 706088 h 1921832"/>
              <a:gd name="connsiteX189" fmla="*/ 495300 w 1545993"/>
              <a:gd name="connsiteY189" fmla="*/ 667988 h 1921832"/>
              <a:gd name="connsiteX190" fmla="*/ 504825 w 1545993"/>
              <a:gd name="connsiteY190" fmla="*/ 644175 h 1921832"/>
              <a:gd name="connsiteX191" fmla="*/ 509587 w 1545993"/>
              <a:gd name="connsiteY191" fmla="*/ 596550 h 1921832"/>
              <a:gd name="connsiteX192" fmla="*/ 533400 w 1545993"/>
              <a:gd name="connsiteY192" fmla="*/ 582263 h 1921832"/>
              <a:gd name="connsiteX193" fmla="*/ 576262 w 1545993"/>
              <a:gd name="connsiteY193" fmla="*/ 563213 h 1921832"/>
              <a:gd name="connsiteX194" fmla="*/ 609600 w 1545993"/>
              <a:gd name="connsiteY194" fmla="*/ 558450 h 1921832"/>
              <a:gd name="connsiteX195" fmla="*/ 628650 w 1545993"/>
              <a:gd name="connsiteY195" fmla="*/ 544163 h 1921832"/>
              <a:gd name="connsiteX196" fmla="*/ 652462 w 1545993"/>
              <a:gd name="connsiteY196" fmla="*/ 529875 h 1921832"/>
              <a:gd name="connsiteX197" fmla="*/ 666750 w 1545993"/>
              <a:gd name="connsiteY197" fmla="*/ 515588 h 1921832"/>
              <a:gd name="connsiteX198" fmla="*/ 695325 w 1545993"/>
              <a:gd name="connsiteY198" fmla="*/ 477488 h 1921832"/>
              <a:gd name="connsiteX199" fmla="*/ 714375 w 1545993"/>
              <a:gd name="connsiteY199" fmla="*/ 444150 h 1921832"/>
              <a:gd name="connsiteX200" fmla="*/ 723900 w 1545993"/>
              <a:gd name="connsiteY200" fmla="*/ 401288 h 1921832"/>
              <a:gd name="connsiteX201" fmla="*/ 733425 w 1545993"/>
              <a:gd name="connsiteY201" fmla="*/ 387000 h 1921832"/>
              <a:gd name="connsiteX202" fmla="*/ 742950 w 1545993"/>
              <a:gd name="connsiteY202" fmla="*/ 286988 h 1921832"/>
              <a:gd name="connsiteX203" fmla="*/ 752475 w 1545993"/>
              <a:gd name="connsiteY203" fmla="*/ 220313 h 1921832"/>
              <a:gd name="connsiteX204" fmla="*/ 785812 w 1545993"/>
              <a:gd name="connsiteY204" fmla="*/ 172688 h 1921832"/>
              <a:gd name="connsiteX205" fmla="*/ 795337 w 1545993"/>
              <a:gd name="connsiteY205" fmla="*/ 158400 h 1921832"/>
              <a:gd name="connsiteX206" fmla="*/ 823912 w 1545993"/>
              <a:gd name="connsiteY206" fmla="*/ 115538 h 1921832"/>
              <a:gd name="connsiteX207" fmla="*/ 838200 w 1545993"/>
              <a:gd name="connsiteY207" fmla="*/ 110775 h 1921832"/>
              <a:gd name="connsiteX208" fmla="*/ 862012 w 1545993"/>
              <a:gd name="connsiteY208" fmla="*/ 120300 h 1921832"/>
              <a:gd name="connsiteX209" fmla="*/ 876300 w 1545993"/>
              <a:gd name="connsiteY209" fmla="*/ 129825 h 1921832"/>
              <a:gd name="connsiteX210" fmla="*/ 895350 w 1545993"/>
              <a:gd name="connsiteY210" fmla="*/ 120300 h 1921832"/>
              <a:gd name="connsiteX211" fmla="*/ 928687 w 1545993"/>
              <a:gd name="connsiteY211" fmla="*/ 82200 h 1921832"/>
              <a:gd name="connsiteX212" fmla="*/ 942975 w 1545993"/>
              <a:gd name="connsiteY212" fmla="*/ 67913 h 1921832"/>
              <a:gd name="connsiteX213" fmla="*/ 952500 w 1545993"/>
              <a:gd name="connsiteY213" fmla="*/ 48863 h 1921832"/>
              <a:gd name="connsiteX214" fmla="*/ 971550 w 1545993"/>
              <a:gd name="connsiteY214" fmla="*/ 10763 h 1921832"/>
              <a:gd name="connsiteX215" fmla="*/ 971550 w 1545993"/>
              <a:gd name="connsiteY215" fmla="*/ 6000 h 1921832"/>
              <a:gd name="connsiteX0" fmla="*/ 971550 w 1545993"/>
              <a:gd name="connsiteY0" fmla="*/ 6000 h 1921832"/>
              <a:gd name="connsiteX1" fmla="*/ 990599 w 1545993"/>
              <a:gd name="connsiteY1" fmla="*/ 86963 h 1921832"/>
              <a:gd name="connsiteX2" fmla="*/ 1023937 w 1545993"/>
              <a:gd name="connsiteY2" fmla="*/ 277463 h 1921832"/>
              <a:gd name="connsiteX3" fmla="*/ 1050131 w 1545993"/>
              <a:gd name="connsiteY3" fmla="*/ 336994 h 1921832"/>
              <a:gd name="connsiteX4" fmla="*/ 1114425 w 1545993"/>
              <a:gd name="connsiteY4" fmla="*/ 437006 h 1921832"/>
              <a:gd name="connsiteX5" fmla="*/ 1195387 w 1545993"/>
              <a:gd name="connsiteY5" fmla="*/ 544163 h 1921832"/>
              <a:gd name="connsiteX6" fmla="*/ 1228725 w 1545993"/>
              <a:gd name="connsiteY6" fmla="*/ 582263 h 1921832"/>
              <a:gd name="connsiteX7" fmla="*/ 1197769 w 1545993"/>
              <a:gd name="connsiteY7" fmla="*/ 660844 h 1921832"/>
              <a:gd name="connsiteX8" fmla="*/ 1240631 w 1545993"/>
              <a:gd name="connsiteY8" fmla="*/ 715613 h 1921832"/>
              <a:gd name="connsiteX9" fmla="*/ 1195387 w 1545993"/>
              <a:gd name="connsiteY9" fmla="*/ 787050 h 1921832"/>
              <a:gd name="connsiteX10" fmla="*/ 1190625 w 1545993"/>
              <a:gd name="connsiteY10" fmla="*/ 834675 h 1921832"/>
              <a:gd name="connsiteX11" fmla="*/ 1240631 w 1545993"/>
              <a:gd name="connsiteY11" fmla="*/ 903731 h 1921832"/>
              <a:gd name="connsiteX12" fmla="*/ 1221581 w 1545993"/>
              <a:gd name="connsiteY12" fmla="*/ 1063275 h 1921832"/>
              <a:gd name="connsiteX13" fmla="*/ 1204912 w 1545993"/>
              <a:gd name="connsiteY13" fmla="*/ 1191863 h 1921832"/>
              <a:gd name="connsiteX14" fmla="*/ 1238250 w 1545993"/>
              <a:gd name="connsiteY14" fmla="*/ 1249013 h 1921832"/>
              <a:gd name="connsiteX15" fmla="*/ 1257300 w 1545993"/>
              <a:gd name="connsiteY15" fmla="*/ 1258538 h 1921832"/>
              <a:gd name="connsiteX16" fmla="*/ 1281112 w 1545993"/>
              <a:gd name="connsiteY16" fmla="*/ 1272825 h 1921832"/>
              <a:gd name="connsiteX17" fmla="*/ 1295400 w 1545993"/>
              <a:gd name="connsiteY17" fmla="*/ 1282350 h 1921832"/>
              <a:gd name="connsiteX18" fmla="*/ 1309687 w 1545993"/>
              <a:gd name="connsiteY18" fmla="*/ 1287113 h 1921832"/>
              <a:gd name="connsiteX19" fmla="*/ 1347787 w 1545993"/>
              <a:gd name="connsiteY19" fmla="*/ 1339500 h 1921832"/>
              <a:gd name="connsiteX20" fmla="*/ 1352550 w 1545993"/>
              <a:gd name="connsiteY20" fmla="*/ 1377600 h 1921832"/>
              <a:gd name="connsiteX21" fmla="*/ 1366837 w 1545993"/>
              <a:gd name="connsiteY21" fmla="*/ 1610963 h 1921832"/>
              <a:gd name="connsiteX22" fmla="*/ 1390650 w 1545993"/>
              <a:gd name="connsiteY22" fmla="*/ 1596675 h 1921832"/>
              <a:gd name="connsiteX23" fmla="*/ 1414462 w 1545993"/>
              <a:gd name="connsiteY23" fmla="*/ 1591913 h 1921832"/>
              <a:gd name="connsiteX24" fmla="*/ 1447800 w 1545993"/>
              <a:gd name="connsiteY24" fmla="*/ 1568100 h 1921832"/>
              <a:gd name="connsiteX25" fmla="*/ 1476375 w 1545993"/>
              <a:gd name="connsiteY25" fmla="*/ 1558575 h 1921832"/>
              <a:gd name="connsiteX26" fmla="*/ 1543050 w 1545993"/>
              <a:gd name="connsiteY26" fmla="*/ 1563338 h 1921832"/>
              <a:gd name="connsiteX27" fmla="*/ 1528762 w 1545993"/>
              <a:gd name="connsiteY27" fmla="*/ 1596675 h 1921832"/>
              <a:gd name="connsiteX28" fmla="*/ 1509712 w 1545993"/>
              <a:gd name="connsiteY28" fmla="*/ 1610963 h 1921832"/>
              <a:gd name="connsiteX29" fmla="*/ 1495425 w 1545993"/>
              <a:gd name="connsiteY29" fmla="*/ 1625250 h 1921832"/>
              <a:gd name="connsiteX30" fmla="*/ 1485900 w 1545993"/>
              <a:gd name="connsiteY30" fmla="*/ 1653825 h 1921832"/>
              <a:gd name="connsiteX31" fmla="*/ 1476375 w 1545993"/>
              <a:gd name="connsiteY31" fmla="*/ 1734788 h 1921832"/>
              <a:gd name="connsiteX32" fmla="*/ 1471612 w 1545993"/>
              <a:gd name="connsiteY32" fmla="*/ 1753838 h 1921832"/>
              <a:gd name="connsiteX33" fmla="*/ 1466850 w 1545993"/>
              <a:gd name="connsiteY33" fmla="*/ 1777650 h 1921832"/>
              <a:gd name="connsiteX34" fmla="*/ 1471612 w 1545993"/>
              <a:gd name="connsiteY34" fmla="*/ 1834800 h 1921832"/>
              <a:gd name="connsiteX35" fmla="*/ 1476375 w 1545993"/>
              <a:gd name="connsiteY35" fmla="*/ 1853850 h 1921832"/>
              <a:gd name="connsiteX36" fmla="*/ 1504950 w 1545993"/>
              <a:gd name="connsiteY36" fmla="*/ 1882425 h 1921832"/>
              <a:gd name="connsiteX37" fmla="*/ 1528762 w 1545993"/>
              <a:gd name="connsiteY37" fmla="*/ 1896713 h 1921832"/>
              <a:gd name="connsiteX38" fmla="*/ 1543050 w 1545993"/>
              <a:gd name="connsiteY38" fmla="*/ 1911000 h 1921832"/>
              <a:gd name="connsiteX39" fmla="*/ 1466850 w 1545993"/>
              <a:gd name="connsiteY39" fmla="*/ 1915763 h 1921832"/>
              <a:gd name="connsiteX40" fmla="*/ 1385887 w 1545993"/>
              <a:gd name="connsiteY40" fmla="*/ 1901475 h 1921832"/>
              <a:gd name="connsiteX41" fmla="*/ 1347787 w 1545993"/>
              <a:gd name="connsiteY41" fmla="*/ 1891950 h 1921832"/>
              <a:gd name="connsiteX42" fmla="*/ 1314450 w 1545993"/>
              <a:gd name="connsiteY42" fmla="*/ 1882425 h 1921832"/>
              <a:gd name="connsiteX43" fmla="*/ 1266825 w 1545993"/>
              <a:gd name="connsiteY43" fmla="*/ 1872900 h 1921832"/>
              <a:gd name="connsiteX44" fmla="*/ 1200150 w 1545993"/>
              <a:gd name="connsiteY44" fmla="*/ 1853850 h 1921832"/>
              <a:gd name="connsiteX45" fmla="*/ 1185862 w 1545993"/>
              <a:gd name="connsiteY45" fmla="*/ 1844325 h 1921832"/>
              <a:gd name="connsiteX46" fmla="*/ 1147762 w 1545993"/>
              <a:gd name="connsiteY46" fmla="*/ 1834800 h 1921832"/>
              <a:gd name="connsiteX47" fmla="*/ 1095375 w 1545993"/>
              <a:gd name="connsiteY47" fmla="*/ 1820513 h 1921832"/>
              <a:gd name="connsiteX48" fmla="*/ 1047750 w 1545993"/>
              <a:gd name="connsiteY48" fmla="*/ 1801463 h 1921832"/>
              <a:gd name="connsiteX49" fmla="*/ 1023937 w 1545993"/>
              <a:gd name="connsiteY49" fmla="*/ 1791938 h 1921832"/>
              <a:gd name="connsiteX50" fmla="*/ 981075 w 1545993"/>
              <a:gd name="connsiteY50" fmla="*/ 1787175 h 1921832"/>
              <a:gd name="connsiteX51" fmla="*/ 957262 w 1545993"/>
              <a:gd name="connsiteY51" fmla="*/ 1782413 h 1921832"/>
              <a:gd name="connsiteX52" fmla="*/ 866775 w 1545993"/>
              <a:gd name="connsiteY52" fmla="*/ 1772888 h 1921832"/>
              <a:gd name="connsiteX53" fmla="*/ 790575 w 1545993"/>
              <a:gd name="connsiteY53" fmla="*/ 1763363 h 1921832"/>
              <a:gd name="connsiteX54" fmla="*/ 766762 w 1545993"/>
              <a:gd name="connsiteY54" fmla="*/ 1758600 h 1921832"/>
              <a:gd name="connsiteX55" fmla="*/ 733425 w 1545993"/>
              <a:gd name="connsiteY55" fmla="*/ 1753838 h 1921832"/>
              <a:gd name="connsiteX56" fmla="*/ 552450 w 1545993"/>
              <a:gd name="connsiteY56" fmla="*/ 1739550 h 1921832"/>
              <a:gd name="connsiteX57" fmla="*/ 576262 w 1545993"/>
              <a:gd name="connsiteY57" fmla="*/ 1710975 h 1921832"/>
              <a:gd name="connsiteX58" fmla="*/ 590550 w 1545993"/>
              <a:gd name="connsiteY58" fmla="*/ 1701450 h 1921832"/>
              <a:gd name="connsiteX59" fmla="*/ 600075 w 1545993"/>
              <a:gd name="connsiteY59" fmla="*/ 1682400 h 1921832"/>
              <a:gd name="connsiteX60" fmla="*/ 604837 w 1545993"/>
              <a:gd name="connsiteY60" fmla="*/ 1658588 h 1921832"/>
              <a:gd name="connsiteX61" fmla="*/ 628650 w 1545993"/>
              <a:gd name="connsiteY61" fmla="*/ 1653825 h 1921832"/>
              <a:gd name="connsiteX62" fmla="*/ 671512 w 1545993"/>
              <a:gd name="connsiteY62" fmla="*/ 1658588 h 1921832"/>
              <a:gd name="connsiteX63" fmla="*/ 690562 w 1545993"/>
              <a:gd name="connsiteY63" fmla="*/ 1663350 h 1921832"/>
              <a:gd name="connsiteX64" fmla="*/ 723900 w 1545993"/>
              <a:gd name="connsiteY64" fmla="*/ 1668113 h 1921832"/>
              <a:gd name="connsiteX65" fmla="*/ 766762 w 1545993"/>
              <a:gd name="connsiteY65" fmla="*/ 1663350 h 1921832"/>
              <a:gd name="connsiteX66" fmla="*/ 752475 w 1545993"/>
              <a:gd name="connsiteY66" fmla="*/ 1649063 h 1921832"/>
              <a:gd name="connsiteX67" fmla="*/ 700087 w 1545993"/>
              <a:gd name="connsiteY67" fmla="*/ 1634775 h 1921832"/>
              <a:gd name="connsiteX68" fmla="*/ 681037 w 1545993"/>
              <a:gd name="connsiteY68" fmla="*/ 1625250 h 1921832"/>
              <a:gd name="connsiteX69" fmla="*/ 657225 w 1545993"/>
              <a:gd name="connsiteY69" fmla="*/ 1615725 h 1921832"/>
              <a:gd name="connsiteX70" fmla="*/ 614362 w 1545993"/>
              <a:gd name="connsiteY70" fmla="*/ 1582388 h 1921832"/>
              <a:gd name="connsiteX71" fmla="*/ 604837 w 1545993"/>
              <a:gd name="connsiteY71" fmla="*/ 1568100 h 1921832"/>
              <a:gd name="connsiteX72" fmla="*/ 609600 w 1545993"/>
              <a:gd name="connsiteY72" fmla="*/ 1530000 h 1921832"/>
              <a:gd name="connsiteX73" fmla="*/ 666750 w 1545993"/>
              <a:gd name="connsiteY73" fmla="*/ 1525238 h 1921832"/>
              <a:gd name="connsiteX74" fmla="*/ 633412 w 1545993"/>
              <a:gd name="connsiteY74" fmla="*/ 1491900 h 1921832"/>
              <a:gd name="connsiteX75" fmla="*/ 671512 w 1545993"/>
              <a:gd name="connsiteY75" fmla="*/ 1472850 h 1921832"/>
              <a:gd name="connsiteX76" fmla="*/ 690562 w 1545993"/>
              <a:gd name="connsiteY76" fmla="*/ 1468088 h 1921832"/>
              <a:gd name="connsiteX77" fmla="*/ 728662 w 1545993"/>
              <a:gd name="connsiteY77" fmla="*/ 1444275 h 1921832"/>
              <a:gd name="connsiteX78" fmla="*/ 738187 w 1545993"/>
              <a:gd name="connsiteY78" fmla="*/ 1429988 h 1921832"/>
              <a:gd name="connsiteX79" fmla="*/ 742950 w 1545993"/>
              <a:gd name="connsiteY79" fmla="*/ 1410938 h 1921832"/>
              <a:gd name="connsiteX80" fmla="*/ 728662 w 1545993"/>
              <a:gd name="connsiteY80" fmla="*/ 1368075 h 1921832"/>
              <a:gd name="connsiteX81" fmla="*/ 742950 w 1545993"/>
              <a:gd name="connsiteY81" fmla="*/ 1349025 h 1921832"/>
              <a:gd name="connsiteX82" fmla="*/ 762000 w 1545993"/>
              <a:gd name="connsiteY82" fmla="*/ 1339500 h 1921832"/>
              <a:gd name="connsiteX83" fmla="*/ 795337 w 1545993"/>
              <a:gd name="connsiteY83" fmla="*/ 1310925 h 1921832"/>
              <a:gd name="connsiteX84" fmla="*/ 795337 w 1545993"/>
              <a:gd name="connsiteY84" fmla="*/ 1277588 h 1921832"/>
              <a:gd name="connsiteX85" fmla="*/ 766762 w 1545993"/>
              <a:gd name="connsiteY85" fmla="*/ 1272825 h 1921832"/>
              <a:gd name="connsiteX86" fmla="*/ 695325 w 1545993"/>
              <a:gd name="connsiteY86" fmla="*/ 1291875 h 1921832"/>
              <a:gd name="connsiteX87" fmla="*/ 671512 w 1545993"/>
              <a:gd name="connsiteY87" fmla="*/ 1339500 h 1921832"/>
              <a:gd name="connsiteX88" fmla="*/ 666750 w 1545993"/>
              <a:gd name="connsiteY88" fmla="*/ 1363313 h 1921832"/>
              <a:gd name="connsiteX89" fmla="*/ 657225 w 1545993"/>
              <a:gd name="connsiteY89" fmla="*/ 1382363 h 1921832"/>
              <a:gd name="connsiteX90" fmla="*/ 652462 w 1545993"/>
              <a:gd name="connsiteY90" fmla="*/ 1396650 h 1921832"/>
              <a:gd name="connsiteX91" fmla="*/ 647700 w 1545993"/>
              <a:gd name="connsiteY91" fmla="*/ 1425225 h 1921832"/>
              <a:gd name="connsiteX92" fmla="*/ 614362 w 1545993"/>
              <a:gd name="connsiteY92" fmla="*/ 1396650 h 1921832"/>
              <a:gd name="connsiteX93" fmla="*/ 595312 w 1545993"/>
              <a:gd name="connsiteY93" fmla="*/ 1406175 h 1921832"/>
              <a:gd name="connsiteX94" fmla="*/ 581025 w 1545993"/>
              <a:gd name="connsiteY94" fmla="*/ 1434750 h 1921832"/>
              <a:gd name="connsiteX95" fmla="*/ 557212 w 1545993"/>
              <a:gd name="connsiteY95" fmla="*/ 1525238 h 1921832"/>
              <a:gd name="connsiteX96" fmla="*/ 542925 w 1545993"/>
              <a:gd name="connsiteY96" fmla="*/ 1530000 h 1921832"/>
              <a:gd name="connsiteX97" fmla="*/ 514350 w 1545993"/>
              <a:gd name="connsiteY97" fmla="*/ 1544288 h 1921832"/>
              <a:gd name="connsiteX98" fmla="*/ 500062 w 1545993"/>
              <a:gd name="connsiteY98" fmla="*/ 1553813 h 1921832"/>
              <a:gd name="connsiteX99" fmla="*/ 476250 w 1545993"/>
              <a:gd name="connsiteY99" fmla="*/ 1558575 h 1921832"/>
              <a:gd name="connsiteX100" fmla="*/ 476250 w 1545993"/>
              <a:gd name="connsiteY100" fmla="*/ 1510950 h 1921832"/>
              <a:gd name="connsiteX101" fmla="*/ 509587 w 1545993"/>
              <a:gd name="connsiteY101" fmla="*/ 1453800 h 1921832"/>
              <a:gd name="connsiteX102" fmla="*/ 523875 w 1545993"/>
              <a:gd name="connsiteY102" fmla="*/ 1420463 h 1921832"/>
              <a:gd name="connsiteX103" fmla="*/ 533400 w 1545993"/>
              <a:gd name="connsiteY103" fmla="*/ 1391888 h 1921832"/>
              <a:gd name="connsiteX104" fmla="*/ 538162 w 1545993"/>
              <a:gd name="connsiteY104" fmla="*/ 1368075 h 1921832"/>
              <a:gd name="connsiteX105" fmla="*/ 547687 w 1545993"/>
              <a:gd name="connsiteY105" fmla="*/ 1334738 h 1921832"/>
              <a:gd name="connsiteX106" fmla="*/ 557212 w 1545993"/>
              <a:gd name="connsiteY106" fmla="*/ 1272825 h 1921832"/>
              <a:gd name="connsiteX107" fmla="*/ 571500 w 1545993"/>
              <a:gd name="connsiteY107" fmla="*/ 1258538 h 1921832"/>
              <a:gd name="connsiteX108" fmla="*/ 600075 w 1545993"/>
              <a:gd name="connsiteY108" fmla="*/ 1234725 h 1921832"/>
              <a:gd name="connsiteX109" fmla="*/ 671512 w 1545993"/>
              <a:gd name="connsiteY109" fmla="*/ 1239488 h 1921832"/>
              <a:gd name="connsiteX110" fmla="*/ 657225 w 1545993"/>
              <a:gd name="connsiteY110" fmla="*/ 1225200 h 1921832"/>
              <a:gd name="connsiteX111" fmla="*/ 623887 w 1545993"/>
              <a:gd name="connsiteY111" fmla="*/ 1215675 h 1921832"/>
              <a:gd name="connsiteX112" fmla="*/ 600075 w 1545993"/>
              <a:gd name="connsiteY112" fmla="*/ 1182338 h 1921832"/>
              <a:gd name="connsiteX113" fmla="*/ 609600 w 1545993"/>
              <a:gd name="connsiteY113" fmla="*/ 1168050 h 1921832"/>
              <a:gd name="connsiteX114" fmla="*/ 642937 w 1545993"/>
              <a:gd name="connsiteY114" fmla="*/ 1177575 h 1921832"/>
              <a:gd name="connsiteX115" fmla="*/ 657225 w 1545993"/>
              <a:gd name="connsiteY115" fmla="*/ 1187100 h 1921832"/>
              <a:gd name="connsiteX116" fmla="*/ 690562 w 1545993"/>
              <a:gd name="connsiteY116" fmla="*/ 1144238 h 1921832"/>
              <a:gd name="connsiteX117" fmla="*/ 714375 w 1545993"/>
              <a:gd name="connsiteY117" fmla="*/ 1129950 h 1921832"/>
              <a:gd name="connsiteX118" fmla="*/ 733425 w 1545993"/>
              <a:gd name="connsiteY118" fmla="*/ 1120425 h 1921832"/>
              <a:gd name="connsiteX119" fmla="*/ 738187 w 1545993"/>
              <a:gd name="connsiteY119" fmla="*/ 1101375 h 1921832"/>
              <a:gd name="connsiteX120" fmla="*/ 752475 w 1545993"/>
              <a:gd name="connsiteY120" fmla="*/ 1087088 h 1921832"/>
              <a:gd name="connsiteX121" fmla="*/ 733425 w 1545993"/>
              <a:gd name="connsiteY121" fmla="*/ 1072800 h 1921832"/>
              <a:gd name="connsiteX122" fmla="*/ 685800 w 1545993"/>
              <a:gd name="connsiteY122" fmla="*/ 1053750 h 1921832"/>
              <a:gd name="connsiteX123" fmla="*/ 671512 w 1545993"/>
              <a:gd name="connsiteY123" fmla="*/ 1039463 h 1921832"/>
              <a:gd name="connsiteX124" fmla="*/ 628650 w 1545993"/>
              <a:gd name="connsiteY124" fmla="*/ 1044225 h 1921832"/>
              <a:gd name="connsiteX125" fmla="*/ 600075 w 1545993"/>
              <a:gd name="connsiteY125" fmla="*/ 1087088 h 1921832"/>
              <a:gd name="connsiteX126" fmla="*/ 590550 w 1545993"/>
              <a:gd name="connsiteY126" fmla="*/ 1134713 h 1921832"/>
              <a:gd name="connsiteX127" fmla="*/ 571500 w 1545993"/>
              <a:gd name="connsiteY127" fmla="*/ 1129950 h 1921832"/>
              <a:gd name="connsiteX128" fmla="*/ 538162 w 1545993"/>
              <a:gd name="connsiteY128" fmla="*/ 1106138 h 1921832"/>
              <a:gd name="connsiteX129" fmla="*/ 514350 w 1545993"/>
              <a:gd name="connsiteY129" fmla="*/ 1115663 h 1921832"/>
              <a:gd name="connsiteX130" fmla="*/ 509587 w 1545993"/>
              <a:gd name="connsiteY130" fmla="*/ 1129950 h 1921832"/>
              <a:gd name="connsiteX131" fmla="*/ 490537 w 1545993"/>
              <a:gd name="connsiteY131" fmla="*/ 1134713 h 1921832"/>
              <a:gd name="connsiteX132" fmla="*/ 457200 w 1545993"/>
              <a:gd name="connsiteY132" fmla="*/ 1139475 h 1921832"/>
              <a:gd name="connsiteX133" fmla="*/ 438150 w 1545993"/>
              <a:gd name="connsiteY133" fmla="*/ 1149000 h 1921832"/>
              <a:gd name="connsiteX134" fmla="*/ 404812 w 1545993"/>
              <a:gd name="connsiteY134" fmla="*/ 1187100 h 1921832"/>
              <a:gd name="connsiteX135" fmla="*/ 400050 w 1545993"/>
              <a:gd name="connsiteY135" fmla="*/ 1201388 h 1921832"/>
              <a:gd name="connsiteX136" fmla="*/ 376237 w 1545993"/>
              <a:gd name="connsiteY136" fmla="*/ 1239488 h 1921832"/>
              <a:gd name="connsiteX137" fmla="*/ 357187 w 1545993"/>
              <a:gd name="connsiteY137" fmla="*/ 1244250 h 1921832"/>
              <a:gd name="connsiteX138" fmla="*/ 342900 w 1545993"/>
              <a:gd name="connsiteY138" fmla="*/ 1239488 h 1921832"/>
              <a:gd name="connsiteX139" fmla="*/ 309562 w 1545993"/>
              <a:gd name="connsiteY139" fmla="*/ 1220438 h 1921832"/>
              <a:gd name="connsiteX140" fmla="*/ 314325 w 1545993"/>
              <a:gd name="connsiteY140" fmla="*/ 1187100 h 1921832"/>
              <a:gd name="connsiteX141" fmla="*/ 347662 w 1545993"/>
              <a:gd name="connsiteY141" fmla="*/ 1163288 h 1921832"/>
              <a:gd name="connsiteX142" fmla="*/ 366712 w 1545993"/>
              <a:gd name="connsiteY142" fmla="*/ 1139475 h 1921832"/>
              <a:gd name="connsiteX143" fmla="*/ 381000 w 1545993"/>
              <a:gd name="connsiteY143" fmla="*/ 1106138 h 1921832"/>
              <a:gd name="connsiteX144" fmla="*/ 390525 w 1545993"/>
              <a:gd name="connsiteY144" fmla="*/ 1091850 h 1921832"/>
              <a:gd name="connsiteX145" fmla="*/ 404812 w 1545993"/>
              <a:gd name="connsiteY145" fmla="*/ 1082325 h 1921832"/>
              <a:gd name="connsiteX146" fmla="*/ 409575 w 1545993"/>
              <a:gd name="connsiteY146" fmla="*/ 1068038 h 1921832"/>
              <a:gd name="connsiteX147" fmla="*/ 347662 w 1545993"/>
              <a:gd name="connsiteY147" fmla="*/ 1048988 h 1921832"/>
              <a:gd name="connsiteX148" fmla="*/ 333375 w 1545993"/>
              <a:gd name="connsiteY148" fmla="*/ 1034700 h 1921832"/>
              <a:gd name="connsiteX149" fmla="*/ 314325 w 1545993"/>
              <a:gd name="connsiteY149" fmla="*/ 1010888 h 1921832"/>
              <a:gd name="connsiteX150" fmla="*/ 300037 w 1545993"/>
              <a:gd name="connsiteY150" fmla="*/ 1015650 h 1921832"/>
              <a:gd name="connsiteX151" fmla="*/ 295275 w 1545993"/>
              <a:gd name="connsiteY151" fmla="*/ 1048988 h 1921832"/>
              <a:gd name="connsiteX152" fmla="*/ 285750 w 1545993"/>
              <a:gd name="connsiteY152" fmla="*/ 1072800 h 1921832"/>
              <a:gd name="connsiteX153" fmla="*/ 295275 w 1545993"/>
              <a:gd name="connsiteY153" fmla="*/ 1096613 h 1921832"/>
              <a:gd name="connsiteX154" fmla="*/ 266700 w 1545993"/>
              <a:gd name="connsiteY154" fmla="*/ 1101375 h 1921832"/>
              <a:gd name="connsiteX155" fmla="*/ 285750 w 1545993"/>
              <a:gd name="connsiteY155" fmla="*/ 1134713 h 1921832"/>
              <a:gd name="connsiteX156" fmla="*/ 280987 w 1545993"/>
              <a:gd name="connsiteY156" fmla="*/ 1172813 h 1921832"/>
              <a:gd name="connsiteX157" fmla="*/ 252412 w 1545993"/>
              <a:gd name="connsiteY157" fmla="*/ 1191863 h 1921832"/>
              <a:gd name="connsiteX158" fmla="*/ 242887 w 1545993"/>
              <a:gd name="connsiteY158" fmla="*/ 1206150 h 1921832"/>
              <a:gd name="connsiteX159" fmla="*/ 219075 w 1545993"/>
              <a:gd name="connsiteY159" fmla="*/ 1210913 h 1921832"/>
              <a:gd name="connsiteX160" fmla="*/ 204787 w 1545993"/>
              <a:gd name="connsiteY160" fmla="*/ 1215675 h 1921832"/>
              <a:gd name="connsiteX161" fmla="*/ 185737 w 1545993"/>
              <a:gd name="connsiteY161" fmla="*/ 1220438 h 1921832"/>
              <a:gd name="connsiteX162" fmla="*/ 152400 w 1545993"/>
              <a:gd name="connsiteY162" fmla="*/ 1215675 h 1921832"/>
              <a:gd name="connsiteX163" fmla="*/ 119062 w 1545993"/>
              <a:gd name="connsiteY163" fmla="*/ 1201388 h 1921832"/>
              <a:gd name="connsiteX164" fmla="*/ 104775 w 1545993"/>
              <a:gd name="connsiteY164" fmla="*/ 1196625 h 1921832"/>
              <a:gd name="connsiteX165" fmla="*/ 90487 w 1545993"/>
              <a:gd name="connsiteY165" fmla="*/ 1182338 h 1921832"/>
              <a:gd name="connsiteX166" fmla="*/ 47625 w 1545993"/>
              <a:gd name="connsiteY166" fmla="*/ 1158525 h 1921832"/>
              <a:gd name="connsiteX167" fmla="*/ 14287 w 1545993"/>
              <a:gd name="connsiteY167" fmla="*/ 1149000 h 1921832"/>
              <a:gd name="connsiteX168" fmla="*/ 0 w 1545993"/>
              <a:gd name="connsiteY168" fmla="*/ 1139475 h 1921832"/>
              <a:gd name="connsiteX169" fmla="*/ 9525 w 1545993"/>
              <a:gd name="connsiteY169" fmla="*/ 1115663 h 1921832"/>
              <a:gd name="connsiteX170" fmla="*/ 38100 w 1545993"/>
              <a:gd name="connsiteY170" fmla="*/ 1077563 h 1921832"/>
              <a:gd name="connsiteX171" fmla="*/ 33337 w 1545993"/>
              <a:gd name="connsiteY171" fmla="*/ 1039463 h 1921832"/>
              <a:gd name="connsiteX172" fmla="*/ 9525 w 1545993"/>
              <a:gd name="connsiteY172" fmla="*/ 1001363 h 1921832"/>
              <a:gd name="connsiteX173" fmla="*/ 9525 w 1545993"/>
              <a:gd name="connsiteY173" fmla="*/ 968025 h 1921832"/>
              <a:gd name="connsiteX174" fmla="*/ 28575 w 1545993"/>
              <a:gd name="connsiteY174" fmla="*/ 953738 h 1921832"/>
              <a:gd name="connsiteX175" fmla="*/ 52387 w 1545993"/>
              <a:gd name="connsiteY175" fmla="*/ 920400 h 1921832"/>
              <a:gd name="connsiteX176" fmla="*/ 47625 w 1545993"/>
              <a:gd name="connsiteY176" fmla="*/ 863250 h 1921832"/>
              <a:gd name="connsiteX177" fmla="*/ 104775 w 1545993"/>
              <a:gd name="connsiteY177" fmla="*/ 815625 h 1921832"/>
              <a:gd name="connsiteX178" fmla="*/ 123825 w 1545993"/>
              <a:gd name="connsiteY178" fmla="*/ 801338 h 1921832"/>
              <a:gd name="connsiteX179" fmla="*/ 142875 w 1545993"/>
              <a:gd name="connsiteY179" fmla="*/ 796575 h 1921832"/>
              <a:gd name="connsiteX180" fmla="*/ 157162 w 1545993"/>
              <a:gd name="connsiteY180" fmla="*/ 791813 h 1921832"/>
              <a:gd name="connsiteX181" fmla="*/ 176212 w 1545993"/>
              <a:gd name="connsiteY181" fmla="*/ 787050 h 1921832"/>
              <a:gd name="connsiteX182" fmla="*/ 266700 w 1545993"/>
              <a:gd name="connsiteY182" fmla="*/ 758475 h 1921832"/>
              <a:gd name="connsiteX183" fmla="*/ 280987 w 1545993"/>
              <a:gd name="connsiteY183" fmla="*/ 744188 h 1921832"/>
              <a:gd name="connsiteX184" fmla="*/ 333375 w 1545993"/>
              <a:gd name="connsiteY184" fmla="*/ 706088 h 1921832"/>
              <a:gd name="connsiteX185" fmla="*/ 423862 w 1545993"/>
              <a:gd name="connsiteY185" fmla="*/ 710850 h 1921832"/>
              <a:gd name="connsiteX186" fmla="*/ 447675 w 1545993"/>
              <a:gd name="connsiteY186" fmla="*/ 715613 h 1921832"/>
              <a:gd name="connsiteX187" fmla="*/ 461962 w 1545993"/>
              <a:gd name="connsiteY187" fmla="*/ 706088 h 1921832"/>
              <a:gd name="connsiteX188" fmla="*/ 495300 w 1545993"/>
              <a:gd name="connsiteY188" fmla="*/ 667988 h 1921832"/>
              <a:gd name="connsiteX189" fmla="*/ 504825 w 1545993"/>
              <a:gd name="connsiteY189" fmla="*/ 644175 h 1921832"/>
              <a:gd name="connsiteX190" fmla="*/ 509587 w 1545993"/>
              <a:gd name="connsiteY190" fmla="*/ 596550 h 1921832"/>
              <a:gd name="connsiteX191" fmla="*/ 533400 w 1545993"/>
              <a:gd name="connsiteY191" fmla="*/ 582263 h 1921832"/>
              <a:gd name="connsiteX192" fmla="*/ 576262 w 1545993"/>
              <a:gd name="connsiteY192" fmla="*/ 563213 h 1921832"/>
              <a:gd name="connsiteX193" fmla="*/ 609600 w 1545993"/>
              <a:gd name="connsiteY193" fmla="*/ 558450 h 1921832"/>
              <a:gd name="connsiteX194" fmla="*/ 628650 w 1545993"/>
              <a:gd name="connsiteY194" fmla="*/ 544163 h 1921832"/>
              <a:gd name="connsiteX195" fmla="*/ 652462 w 1545993"/>
              <a:gd name="connsiteY195" fmla="*/ 529875 h 1921832"/>
              <a:gd name="connsiteX196" fmla="*/ 666750 w 1545993"/>
              <a:gd name="connsiteY196" fmla="*/ 515588 h 1921832"/>
              <a:gd name="connsiteX197" fmla="*/ 695325 w 1545993"/>
              <a:gd name="connsiteY197" fmla="*/ 477488 h 1921832"/>
              <a:gd name="connsiteX198" fmla="*/ 714375 w 1545993"/>
              <a:gd name="connsiteY198" fmla="*/ 444150 h 1921832"/>
              <a:gd name="connsiteX199" fmla="*/ 723900 w 1545993"/>
              <a:gd name="connsiteY199" fmla="*/ 401288 h 1921832"/>
              <a:gd name="connsiteX200" fmla="*/ 733425 w 1545993"/>
              <a:gd name="connsiteY200" fmla="*/ 387000 h 1921832"/>
              <a:gd name="connsiteX201" fmla="*/ 742950 w 1545993"/>
              <a:gd name="connsiteY201" fmla="*/ 286988 h 1921832"/>
              <a:gd name="connsiteX202" fmla="*/ 752475 w 1545993"/>
              <a:gd name="connsiteY202" fmla="*/ 220313 h 1921832"/>
              <a:gd name="connsiteX203" fmla="*/ 785812 w 1545993"/>
              <a:gd name="connsiteY203" fmla="*/ 172688 h 1921832"/>
              <a:gd name="connsiteX204" fmla="*/ 795337 w 1545993"/>
              <a:gd name="connsiteY204" fmla="*/ 158400 h 1921832"/>
              <a:gd name="connsiteX205" fmla="*/ 823912 w 1545993"/>
              <a:gd name="connsiteY205" fmla="*/ 115538 h 1921832"/>
              <a:gd name="connsiteX206" fmla="*/ 838200 w 1545993"/>
              <a:gd name="connsiteY206" fmla="*/ 110775 h 1921832"/>
              <a:gd name="connsiteX207" fmla="*/ 862012 w 1545993"/>
              <a:gd name="connsiteY207" fmla="*/ 120300 h 1921832"/>
              <a:gd name="connsiteX208" fmla="*/ 876300 w 1545993"/>
              <a:gd name="connsiteY208" fmla="*/ 129825 h 1921832"/>
              <a:gd name="connsiteX209" fmla="*/ 895350 w 1545993"/>
              <a:gd name="connsiteY209" fmla="*/ 120300 h 1921832"/>
              <a:gd name="connsiteX210" fmla="*/ 928687 w 1545993"/>
              <a:gd name="connsiteY210" fmla="*/ 82200 h 1921832"/>
              <a:gd name="connsiteX211" fmla="*/ 942975 w 1545993"/>
              <a:gd name="connsiteY211" fmla="*/ 67913 h 1921832"/>
              <a:gd name="connsiteX212" fmla="*/ 952500 w 1545993"/>
              <a:gd name="connsiteY212" fmla="*/ 48863 h 1921832"/>
              <a:gd name="connsiteX213" fmla="*/ 971550 w 1545993"/>
              <a:gd name="connsiteY213" fmla="*/ 10763 h 1921832"/>
              <a:gd name="connsiteX214" fmla="*/ 971550 w 1545993"/>
              <a:gd name="connsiteY214" fmla="*/ 6000 h 1921832"/>
              <a:gd name="connsiteX0" fmla="*/ 971550 w 1545993"/>
              <a:gd name="connsiteY0" fmla="*/ 6000 h 1921832"/>
              <a:gd name="connsiteX1" fmla="*/ 990599 w 1545993"/>
              <a:gd name="connsiteY1" fmla="*/ 86963 h 1921832"/>
              <a:gd name="connsiteX2" fmla="*/ 1023937 w 1545993"/>
              <a:gd name="connsiteY2" fmla="*/ 277463 h 1921832"/>
              <a:gd name="connsiteX3" fmla="*/ 1050131 w 1545993"/>
              <a:gd name="connsiteY3" fmla="*/ 336994 h 1921832"/>
              <a:gd name="connsiteX4" fmla="*/ 1114425 w 1545993"/>
              <a:gd name="connsiteY4" fmla="*/ 437006 h 1921832"/>
              <a:gd name="connsiteX5" fmla="*/ 1195387 w 1545993"/>
              <a:gd name="connsiteY5" fmla="*/ 544163 h 1921832"/>
              <a:gd name="connsiteX6" fmla="*/ 1228725 w 1545993"/>
              <a:gd name="connsiteY6" fmla="*/ 582263 h 1921832"/>
              <a:gd name="connsiteX7" fmla="*/ 1197769 w 1545993"/>
              <a:gd name="connsiteY7" fmla="*/ 660844 h 1921832"/>
              <a:gd name="connsiteX8" fmla="*/ 1240631 w 1545993"/>
              <a:gd name="connsiteY8" fmla="*/ 715613 h 1921832"/>
              <a:gd name="connsiteX9" fmla="*/ 1195387 w 1545993"/>
              <a:gd name="connsiteY9" fmla="*/ 787050 h 1921832"/>
              <a:gd name="connsiteX10" fmla="*/ 1190625 w 1545993"/>
              <a:gd name="connsiteY10" fmla="*/ 834675 h 1921832"/>
              <a:gd name="connsiteX11" fmla="*/ 1240631 w 1545993"/>
              <a:gd name="connsiteY11" fmla="*/ 903731 h 1921832"/>
              <a:gd name="connsiteX12" fmla="*/ 1221581 w 1545993"/>
              <a:gd name="connsiteY12" fmla="*/ 1063275 h 1921832"/>
              <a:gd name="connsiteX13" fmla="*/ 1204912 w 1545993"/>
              <a:gd name="connsiteY13" fmla="*/ 1191863 h 1921832"/>
              <a:gd name="connsiteX14" fmla="*/ 1257300 w 1545993"/>
              <a:gd name="connsiteY14" fmla="*/ 1258538 h 1921832"/>
              <a:gd name="connsiteX15" fmla="*/ 1281112 w 1545993"/>
              <a:gd name="connsiteY15" fmla="*/ 1272825 h 1921832"/>
              <a:gd name="connsiteX16" fmla="*/ 1295400 w 1545993"/>
              <a:gd name="connsiteY16" fmla="*/ 1282350 h 1921832"/>
              <a:gd name="connsiteX17" fmla="*/ 1309687 w 1545993"/>
              <a:gd name="connsiteY17" fmla="*/ 1287113 h 1921832"/>
              <a:gd name="connsiteX18" fmla="*/ 1347787 w 1545993"/>
              <a:gd name="connsiteY18" fmla="*/ 1339500 h 1921832"/>
              <a:gd name="connsiteX19" fmla="*/ 1352550 w 1545993"/>
              <a:gd name="connsiteY19" fmla="*/ 1377600 h 1921832"/>
              <a:gd name="connsiteX20" fmla="*/ 1366837 w 1545993"/>
              <a:gd name="connsiteY20" fmla="*/ 1610963 h 1921832"/>
              <a:gd name="connsiteX21" fmla="*/ 1390650 w 1545993"/>
              <a:gd name="connsiteY21" fmla="*/ 1596675 h 1921832"/>
              <a:gd name="connsiteX22" fmla="*/ 1414462 w 1545993"/>
              <a:gd name="connsiteY22" fmla="*/ 1591913 h 1921832"/>
              <a:gd name="connsiteX23" fmla="*/ 1447800 w 1545993"/>
              <a:gd name="connsiteY23" fmla="*/ 1568100 h 1921832"/>
              <a:gd name="connsiteX24" fmla="*/ 1476375 w 1545993"/>
              <a:gd name="connsiteY24" fmla="*/ 1558575 h 1921832"/>
              <a:gd name="connsiteX25" fmla="*/ 1543050 w 1545993"/>
              <a:gd name="connsiteY25" fmla="*/ 1563338 h 1921832"/>
              <a:gd name="connsiteX26" fmla="*/ 1528762 w 1545993"/>
              <a:gd name="connsiteY26" fmla="*/ 1596675 h 1921832"/>
              <a:gd name="connsiteX27" fmla="*/ 1509712 w 1545993"/>
              <a:gd name="connsiteY27" fmla="*/ 1610963 h 1921832"/>
              <a:gd name="connsiteX28" fmla="*/ 1495425 w 1545993"/>
              <a:gd name="connsiteY28" fmla="*/ 1625250 h 1921832"/>
              <a:gd name="connsiteX29" fmla="*/ 1485900 w 1545993"/>
              <a:gd name="connsiteY29" fmla="*/ 1653825 h 1921832"/>
              <a:gd name="connsiteX30" fmla="*/ 1476375 w 1545993"/>
              <a:gd name="connsiteY30" fmla="*/ 1734788 h 1921832"/>
              <a:gd name="connsiteX31" fmla="*/ 1471612 w 1545993"/>
              <a:gd name="connsiteY31" fmla="*/ 1753838 h 1921832"/>
              <a:gd name="connsiteX32" fmla="*/ 1466850 w 1545993"/>
              <a:gd name="connsiteY32" fmla="*/ 1777650 h 1921832"/>
              <a:gd name="connsiteX33" fmla="*/ 1471612 w 1545993"/>
              <a:gd name="connsiteY33" fmla="*/ 1834800 h 1921832"/>
              <a:gd name="connsiteX34" fmla="*/ 1476375 w 1545993"/>
              <a:gd name="connsiteY34" fmla="*/ 1853850 h 1921832"/>
              <a:gd name="connsiteX35" fmla="*/ 1504950 w 1545993"/>
              <a:gd name="connsiteY35" fmla="*/ 1882425 h 1921832"/>
              <a:gd name="connsiteX36" fmla="*/ 1528762 w 1545993"/>
              <a:gd name="connsiteY36" fmla="*/ 1896713 h 1921832"/>
              <a:gd name="connsiteX37" fmla="*/ 1543050 w 1545993"/>
              <a:gd name="connsiteY37" fmla="*/ 1911000 h 1921832"/>
              <a:gd name="connsiteX38" fmla="*/ 1466850 w 1545993"/>
              <a:gd name="connsiteY38" fmla="*/ 1915763 h 1921832"/>
              <a:gd name="connsiteX39" fmla="*/ 1385887 w 1545993"/>
              <a:gd name="connsiteY39" fmla="*/ 1901475 h 1921832"/>
              <a:gd name="connsiteX40" fmla="*/ 1347787 w 1545993"/>
              <a:gd name="connsiteY40" fmla="*/ 1891950 h 1921832"/>
              <a:gd name="connsiteX41" fmla="*/ 1314450 w 1545993"/>
              <a:gd name="connsiteY41" fmla="*/ 1882425 h 1921832"/>
              <a:gd name="connsiteX42" fmla="*/ 1266825 w 1545993"/>
              <a:gd name="connsiteY42" fmla="*/ 1872900 h 1921832"/>
              <a:gd name="connsiteX43" fmla="*/ 1200150 w 1545993"/>
              <a:gd name="connsiteY43" fmla="*/ 1853850 h 1921832"/>
              <a:gd name="connsiteX44" fmla="*/ 1185862 w 1545993"/>
              <a:gd name="connsiteY44" fmla="*/ 1844325 h 1921832"/>
              <a:gd name="connsiteX45" fmla="*/ 1147762 w 1545993"/>
              <a:gd name="connsiteY45" fmla="*/ 1834800 h 1921832"/>
              <a:gd name="connsiteX46" fmla="*/ 1095375 w 1545993"/>
              <a:gd name="connsiteY46" fmla="*/ 1820513 h 1921832"/>
              <a:gd name="connsiteX47" fmla="*/ 1047750 w 1545993"/>
              <a:gd name="connsiteY47" fmla="*/ 1801463 h 1921832"/>
              <a:gd name="connsiteX48" fmla="*/ 1023937 w 1545993"/>
              <a:gd name="connsiteY48" fmla="*/ 1791938 h 1921832"/>
              <a:gd name="connsiteX49" fmla="*/ 981075 w 1545993"/>
              <a:gd name="connsiteY49" fmla="*/ 1787175 h 1921832"/>
              <a:gd name="connsiteX50" fmla="*/ 957262 w 1545993"/>
              <a:gd name="connsiteY50" fmla="*/ 1782413 h 1921832"/>
              <a:gd name="connsiteX51" fmla="*/ 866775 w 1545993"/>
              <a:gd name="connsiteY51" fmla="*/ 1772888 h 1921832"/>
              <a:gd name="connsiteX52" fmla="*/ 790575 w 1545993"/>
              <a:gd name="connsiteY52" fmla="*/ 1763363 h 1921832"/>
              <a:gd name="connsiteX53" fmla="*/ 766762 w 1545993"/>
              <a:gd name="connsiteY53" fmla="*/ 1758600 h 1921832"/>
              <a:gd name="connsiteX54" fmla="*/ 733425 w 1545993"/>
              <a:gd name="connsiteY54" fmla="*/ 1753838 h 1921832"/>
              <a:gd name="connsiteX55" fmla="*/ 552450 w 1545993"/>
              <a:gd name="connsiteY55" fmla="*/ 1739550 h 1921832"/>
              <a:gd name="connsiteX56" fmla="*/ 576262 w 1545993"/>
              <a:gd name="connsiteY56" fmla="*/ 1710975 h 1921832"/>
              <a:gd name="connsiteX57" fmla="*/ 590550 w 1545993"/>
              <a:gd name="connsiteY57" fmla="*/ 1701450 h 1921832"/>
              <a:gd name="connsiteX58" fmla="*/ 600075 w 1545993"/>
              <a:gd name="connsiteY58" fmla="*/ 1682400 h 1921832"/>
              <a:gd name="connsiteX59" fmla="*/ 604837 w 1545993"/>
              <a:gd name="connsiteY59" fmla="*/ 1658588 h 1921832"/>
              <a:gd name="connsiteX60" fmla="*/ 628650 w 1545993"/>
              <a:gd name="connsiteY60" fmla="*/ 1653825 h 1921832"/>
              <a:gd name="connsiteX61" fmla="*/ 671512 w 1545993"/>
              <a:gd name="connsiteY61" fmla="*/ 1658588 h 1921832"/>
              <a:gd name="connsiteX62" fmla="*/ 690562 w 1545993"/>
              <a:gd name="connsiteY62" fmla="*/ 1663350 h 1921832"/>
              <a:gd name="connsiteX63" fmla="*/ 723900 w 1545993"/>
              <a:gd name="connsiteY63" fmla="*/ 1668113 h 1921832"/>
              <a:gd name="connsiteX64" fmla="*/ 766762 w 1545993"/>
              <a:gd name="connsiteY64" fmla="*/ 1663350 h 1921832"/>
              <a:gd name="connsiteX65" fmla="*/ 752475 w 1545993"/>
              <a:gd name="connsiteY65" fmla="*/ 1649063 h 1921832"/>
              <a:gd name="connsiteX66" fmla="*/ 700087 w 1545993"/>
              <a:gd name="connsiteY66" fmla="*/ 1634775 h 1921832"/>
              <a:gd name="connsiteX67" fmla="*/ 681037 w 1545993"/>
              <a:gd name="connsiteY67" fmla="*/ 1625250 h 1921832"/>
              <a:gd name="connsiteX68" fmla="*/ 657225 w 1545993"/>
              <a:gd name="connsiteY68" fmla="*/ 1615725 h 1921832"/>
              <a:gd name="connsiteX69" fmla="*/ 614362 w 1545993"/>
              <a:gd name="connsiteY69" fmla="*/ 1582388 h 1921832"/>
              <a:gd name="connsiteX70" fmla="*/ 604837 w 1545993"/>
              <a:gd name="connsiteY70" fmla="*/ 1568100 h 1921832"/>
              <a:gd name="connsiteX71" fmla="*/ 609600 w 1545993"/>
              <a:gd name="connsiteY71" fmla="*/ 1530000 h 1921832"/>
              <a:gd name="connsiteX72" fmla="*/ 666750 w 1545993"/>
              <a:gd name="connsiteY72" fmla="*/ 1525238 h 1921832"/>
              <a:gd name="connsiteX73" fmla="*/ 633412 w 1545993"/>
              <a:gd name="connsiteY73" fmla="*/ 1491900 h 1921832"/>
              <a:gd name="connsiteX74" fmla="*/ 671512 w 1545993"/>
              <a:gd name="connsiteY74" fmla="*/ 1472850 h 1921832"/>
              <a:gd name="connsiteX75" fmla="*/ 690562 w 1545993"/>
              <a:gd name="connsiteY75" fmla="*/ 1468088 h 1921832"/>
              <a:gd name="connsiteX76" fmla="*/ 728662 w 1545993"/>
              <a:gd name="connsiteY76" fmla="*/ 1444275 h 1921832"/>
              <a:gd name="connsiteX77" fmla="*/ 738187 w 1545993"/>
              <a:gd name="connsiteY77" fmla="*/ 1429988 h 1921832"/>
              <a:gd name="connsiteX78" fmla="*/ 742950 w 1545993"/>
              <a:gd name="connsiteY78" fmla="*/ 1410938 h 1921832"/>
              <a:gd name="connsiteX79" fmla="*/ 728662 w 1545993"/>
              <a:gd name="connsiteY79" fmla="*/ 1368075 h 1921832"/>
              <a:gd name="connsiteX80" fmla="*/ 742950 w 1545993"/>
              <a:gd name="connsiteY80" fmla="*/ 1349025 h 1921832"/>
              <a:gd name="connsiteX81" fmla="*/ 762000 w 1545993"/>
              <a:gd name="connsiteY81" fmla="*/ 1339500 h 1921832"/>
              <a:gd name="connsiteX82" fmla="*/ 795337 w 1545993"/>
              <a:gd name="connsiteY82" fmla="*/ 1310925 h 1921832"/>
              <a:gd name="connsiteX83" fmla="*/ 795337 w 1545993"/>
              <a:gd name="connsiteY83" fmla="*/ 1277588 h 1921832"/>
              <a:gd name="connsiteX84" fmla="*/ 766762 w 1545993"/>
              <a:gd name="connsiteY84" fmla="*/ 1272825 h 1921832"/>
              <a:gd name="connsiteX85" fmla="*/ 695325 w 1545993"/>
              <a:gd name="connsiteY85" fmla="*/ 1291875 h 1921832"/>
              <a:gd name="connsiteX86" fmla="*/ 671512 w 1545993"/>
              <a:gd name="connsiteY86" fmla="*/ 1339500 h 1921832"/>
              <a:gd name="connsiteX87" fmla="*/ 666750 w 1545993"/>
              <a:gd name="connsiteY87" fmla="*/ 1363313 h 1921832"/>
              <a:gd name="connsiteX88" fmla="*/ 657225 w 1545993"/>
              <a:gd name="connsiteY88" fmla="*/ 1382363 h 1921832"/>
              <a:gd name="connsiteX89" fmla="*/ 652462 w 1545993"/>
              <a:gd name="connsiteY89" fmla="*/ 1396650 h 1921832"/>
              <a:gd name="connsiteX90" fmla="*/ 647700 w 1545993"/>
              <a:gd name="connsiteY90" fmla="*/ 1425225 h 1921832"/>
              <a:gd name="connsiteX91" fmla="*/ 614362 w 1545993"/>
              <a:gd name="connsiteY91" fmla="*/ 1396650 h 1921832"/>
              <a:gd name="connsiteX92" fmla="*/ 595312 w 1545993"/>
              <a:gd name="connsiteY92" fmla="*/ 1406175 h 1921832"/>
              <a:gd name="connsiteX93" fmla="*/ 581025 w 1545993"/>
              <a:gd name="connsiteY93" fmla="*/ 1434750 h 1921832"/>
              <a:gd name="connsiteX94" fmla="*/ 557212 w 1545993"/>
              <a:gd name="connsiteY94" fmla="*/ 1525238 h 1921832"/>
              <a:gd name="connsiteX95" fmla="*/ 542925 w 1545993"/>
              <a:gd name="connsiteY95" fmla="*/ 1530000 h 1921832"/>
              <a:gd name="connsiteX96" fmla="*/ 514350 w 1545993"/>
              <a:gd name="connsiteY96" fmla="*/ 1544288 h 1921832"/>
              <a:gd name="connsiteX97" fmla="*/ 500062 w 1545993"/>
              <a:gd name="connsiteY97" fmla="*/ 1553813 h 1921832"/>
              <a:gd name="connsiteX98" fmla="*/ 476250 w 1545993"/>
              <a:gd name="connsiteY98" fmla="*/ 1558575 h 1921832"/>
              <a:gd name="connsiteX99" fmla="*/ 476250 w 1545993"/>
              <a:gd name="connsiteY99" fmla="*/ 1510950 h 1921832"/>
              <a:gd name="connsiteX100" fmla="*/ 509587 w 1545993"/>
              <a:gd name="connsiteY100" fmla="*/ 1453800 h 1921832"/>
              <a:gd name="connsiteX101" fmla="*/ 523875 w 1545993"/>
              <a:gd name="connsiteY101" fmla="*/ 1420463 h 1921832"/>
              <a:gd name="connsiteX102" fmla="*/ 533400 w 1545993"/>
              <a:gd name="connsiteY102" fmla="*/ 1391888 h 1921832"/>
              <a:gd name="connsiteX103" fmla="*/ 538162 w 1545993"/>
              <a:gd name="connsiteY103" fmla="*/ 1368075 h 1921832"/>
              <a:gd name="connsiteX104" fmla="*/ 547687 w 1545993"/>
              <a:gd name="connsiteY104" fmla="*/ 1334738 h 1921832"/>
              <a:gd name="connsiteX105" fmla="*/ 557212 w 1545993"/>
              <a:gd name="connsiteY105" fmla="*/ 1272825 h 1921832"/>
              <a:gd name="connsiteX106" fmla="*/ 571500 w 1545993"/>
              <a:gd name="connsiteY106" fmla="*/ 1258538 h 1921832"/>
              <a:gd name="connsiteX107" fmla="*/ 600075 w 1545993"/>
              <a:gd name="connsiteY107" fmla="*/ 1234725 h 1921832"/>
              <a:gd name="connsiteX108" fmla="*/ 671512 w 1545993"/>
              <a:gd name="connsiteY108" fmla="*/ 1239488 h 1921832"/>
              <a:gd name="connsiteX109" fmla="*/ 657225 w 1545993"/>
              <a:gd name="connsiteY109" fmla="*/ 1225200 h 1921832"/>
              <a:gd name="connsiteX110" fmla="*/ 623887 w 1545993"/>
              <a:gd name="connsiteY110" fmla="*/ 1215675 h 1921832"/>
              <a:gd name="connsiteX111" fmla="*/ 600075 w 1545993"/>
              <a:gd name="connsiteY111" fmla="*/ 1182338 h 1921832"/>
              <a:gd name="connsiteX112" fmla="*/ 609600 w 1545993"/>
              <a:gd name="connsiteY112" fmla="*/ 1168050 h 1921832"/>
              <a:gd name="connsiteX113" fmla="*/ 642937 w 1545993"/>
              <a:gd name="connsiteY113" fmla="*/ 1177575 h 1921832"/>
              <a:gd name="connsiteX114" fmla="*/ 657225 w 1545993"/>
              <a:gd name="connsiteY114" fmla="*/ 1187100 h 1921832"/>
              <a:gd name="connsiteX115" fmla="*/ 690562 w 1545993"/>
              <a:gd name="connsiteY115" fmla="*/ 1144238 h 1921832"/>
              <a:gd name="connsiteX116" fmla="*/ 714375 w 1545993"/>
              <a:gd name="connsiteY116" fmla="*/ 1129950 h 1921832"/>
              <a:gd name="connsiteX117" fmla="*/ 733425 w 1545993"/>
              <a:gd name="connsiteY117" fmla="*/ 1120425 h 1921832"/>
              <a:gd name="connsiteX118" fmla="*/ 738187 w 1545993"/>
              <a:gd name="connsiteY118" fmla="*/ 1101375 h 1921832"/>
              <a:gd name="connsiteX119" fmla="*/ 752475 w 1545993"/>
              <a:gd name="connsiteY119" fmla="*/ 1087088 h 1921832"/>
              <a:gd name="connsiteX120" fmla="*/ 733425 w 1545993"/>
              <a:gd name="connsiteY120" fmla="*/ 1072800 h 1921832"/>
              <a:gd name="connsiteX121" fmla="*/ 685800 w 1545993"/>
              <a:gd name="connsiteY121" fmla="*/ 1053750 h 1921832"/>
              <a:gd name="connsiteX122" fmla="*/ 671512 w 1545993"/>
              <a:gd name="connsiteY122" fmla="*/ 1039463 h 1921832"/>
              <a:gd name="connsiteX123" fmla="*/ 628650 w 1545993"/>
              <a:gd name="connsiteY123" fmla="*/ 1044225 h 1921832"/>
              <a:gd name="connsiteX124" fmla="*/ 600075 w 1545993"/>
              <a:gd name="connsiteY124" fmla="*/ 1087088 h 1921832"/>
              <a:gd name="connsiteX125" fmla="*/ 590550 w 1545993"/>
              <a:gd name="connsiteY125" fmla="*/ 1134713 h 1921832"/>
              <a:gd name="connsiteX126" fmla="*/ 571500 w 1545993"/>
              <a:gd name="connsiteY126" fmla="*/ 1129950 h 1921832"/>
              <a:gd name="connsiteX127" fmla="*/ 538162 w 1545993"/>
              <a:gd name="connsiteY127" fmla="*/ 1106138 h 1921832"/>
              <a:gd name="connsiteX128" fmla="*/ 514350 w 1545993"/>
              <a:gd name="connsiteY128" fmla="*/ 1115663 h 1921832"/>
              <a:gd name="connsiteX129" fmla="*/ 509587 w 1545993"/>
              <a:gd name="connsiteY129" fmla="*/ 1129950 h 1921832"/>
              <a:gd name="connsiteX130" fmla="*/ 490537 w 1545993"/>
              <a:gd name="connsiteY130" fmla="*/ 1134713 h 1921832"/>
              <a:gd name="connsiteX131" fmla="*/ 457200 w 1545993"/>
              <a:gd name="connsiteY131" fmla="*/ 1139475 h 1921832"/>
              <a:gd name="connsiteX132" fmla="*/ 438150 w 1545993"/>
              <a:gd name="connsiteY132" fmla="*/ 1149000 h 1921832"/>
              <a:gd name="connsiteX133" fmla="*/ 404812 w 1545993"/>
              <a:gd name="connsiteY133" fmla="*/ 1187100 h 1921832"/>
              <a:gd name="connsiteX134" fmla="*/ 400050 w 1545993"/>
              <a:gd name="connsiteY134" fmla="*/ 1201388 h 1921832"/>
              <a:gd name="connsiteX135" fmla="*/ 376237 w 1545993"/>
              <a:gd name="connsiteY135" fmla="*/ 1239488 h 1921832"/>
              <a:gd name="connsiteX136" fmla="*/ 357187 w 1545993"/>
              <a:gd name="connsiteY136" fmla="*/ 1244250 h 1921832"/>
              <a:gd name="connsiteX137" fmla="*/ 342900 w 1545993"/>
              <a:gd name="connsiteY137" fmla="*/ 1239488 h 1921832"/>
              <a:gd name="connsiteX138" fmla="*/ 309562 w 1545993"/>
              <a:gd name="connsiteY138" fmla="*/ 1220438 h 1921832"/>
              <a:gd name="connsiteX139" fmla="*/ 314325 w 1545993"/>
              <a:gd name="connsiteY139" fmla="*/ 1187100 h 1921832"/>
              <a:gd name="connsiteX140" fmla="*/ 347662 w 1545993"/>
              <a:gd name="connsiteY140" fmla="*/ 1163288 h 1921832"/>
              <a:gd name="connsiteX141" fmla="*/ 366712 w 1545993"/>
              <a:gd name="connsiteY141" fmla="*/ 1139475 h 1921832"/>
              <a:gd name="connsiteX142" fmla="*/ 381000 w 1545993"/>
              <a:gd name="connsiteY142" fmla="*/ 1106138 h 1921832"/>
              <a:gd name="connsiteX143" fmla="*/ 390525 w 1545993"/>
              <a:gd name="connsiteY143" fmla="*/ 1091850 h 1921832"/>
              <a:gd name="connsiteX144" fmla="*/ 404812 w 1545993"/>
              <a:gd name="connsiteY144" fmla="*/ 1082325 h 1921832"/>
              <a:gd name="connsiteX145" fmla="*/ 409575 w 1545993"/>
              <a:gd name="connsiteY145" fmla="*/ 1068038 h 1921832"/>
              <a:gd name="connsiteX146" fmla="*/ 347662 w 1545993"/>
              <a:gd name="connsiteY146" fmla="*/ 1048988 h 1921832"/>
              <a:gd name="connsiteX147" fmla="*/ 333375 w 1545993"/>
              <a:gd name="connsiteY147" fmla="*/ 1034700 h 1921832"/>
              <a:gd name="connsiteX148" fmla="*/ 314325 w 1545993"/>
              <a:gd name="connsiteY148" fmla="*/ 1010888 h 1921832"/>
              <a:gd name="connsiteX149" fmla="*/ 300037 w 1545993"/>
              <a:gd name="connsiteY149" fmla="*/ 1015650 h 1921832"/>
              <a:gd name="connsiteX150" fmla="*/ 295275 w 1545993"/>
              <a:gd name="connsiteY150" fmla="*/ 1048988 h 1921832"/>
              <a:gd name="connsiteX151" fmla="*/ 285750 w 1545993"/>
              <a:gd name="connsiteY151" fmla="*/ 1072800 h 1921832"/>
              <a:gd name="connsiteX152" fmla="*/ 295275 w 1545993"/>
              <a:gd name="connsiteY152" fmla="*/ 1096613 h 1921832"/>
              <a:gd name="connsiteX153" fmla="*/ 266700 w 1545993"/>
              <a:gd name="connsiteY153" fmla="*/ 1101375 h 1921832"/>
              <a:gd name="connsiteX154" fmla="*/ 285750 w 1545993"/>
              <a:gd name="connsiteY154" fmla="*/ 1134713 h 1921832"/>
              <a:gd name="connsiteX155" fmla="*/ 280987 w 1545993"/>
              <a:gd name="connsiteY155" fmla="*/ 1172813 h 1921832"/>
              <a:gd name="connsiteX156" fmla="*/ 252412 w 1545993"/>
              <a:gd name="connsiteY156" fmla="*/ 1191863 h 1921832"/>
              <a:gd name="connsiteX157" fmla="*/ 242887 w 1545993"/>
              <a:gd name="connsiteY157" fmla="*/ 1206150 h 1921832"/>
              <a:gd name="connsiteX158" fmla="*/ 219075 w 1545993"/>
              <a:gd name="connsiteY158" fmla="*/ 1210913 h 1921832"/>
              <a:gd name="connsiteX159" fmla="*/ 204787 w 1545993"/>
              <a:gd name="connsiteY159" fmla="*/ 1215675 h 1921832"/>
              <a:gd name="connsiteX160" fmla="*/ 185737 w 1545993"/>
              <a:gd name="connsiteY160" fmla="*/ 1220438 h 1921832"/>
              <a:gd name="connsiteX161" fmla="*/ 152400 w 1545993"/>
              <a:gd name="connsiteY161" fmla="*/ 1215675 h 1921832"/>
              <a:gd name="connsiteX162" fmla="*/ 119062 w 1545993"/>
              <a:gd name="connsiteY162" fmla="*/ 1201388 h 1921832"/>
              <a:gd name="connsiteX163" fmla="*/ 104775 w 1545993"/>
              <a:gd name="connsiteY163" fmla="*/ 1196625 h 1921832"/>
              <a:gd name="connsiteX164" fmla="*/ 90487 w 1545993"/>
              <a:gd name="connsiteY164" fmla="*/ 1182338 h 1921832"/>
              <a:gd name="connsiteX165" fmla="*/ 47625 w 1545993"/>
              <a:gd name="connsiteY165" fmla="*/ 1158525 h 1921832"/>
              <a:gd name="connsiteX166" fmla="*/ 14287 w 1545993"/>
              <a:gd name="connsiteY166" fmla="*/ 1149000 h 1921832"/>
              <a:gd name="connsiteX167" fmla="*/ 0 w 1545993"/>
              <a:gd name="connsiteY167" fmla="*/ 1139475 h 1921832"/>
              <a:gd name="connsiteX168" fmla="*/ 9525 w 1545993"/>
              <a:gd name="connsiteY168" fmla="*/ 1115663 h 1921832"/>
              <a:gd name="connsiteX169" fmla="*/ 38100 w 1545993"/>
              <a:gd name="connsiteY169" fmla="*/ 1077563 h 1921832"/>
              <a:gd name="connsiteX170" fmla="*/ 33337 w 1545993"/>
              <a:gd name="connsiteY170" fmla="*/ 1039463 h 1921832"/>
              <a:gd name="connsiteX171" fmla="*/ 9525 w 1545993"/>
              <a:gd name="connsiteY171" fmla="*/ 1001363 h 1921832"/>
              <a:gd name="connsiteX172" fmla="*/ 9525 w 1545993"/>
              <a:gd name="connsiteY172" fmla="*/ 968025 h 1921832"/>
              <a:gd name="connsiteX173" fmla="*/ 28575 w 1545993"/>
              <a:gd name="connsiteY173" fmla="*/ 953738 h 1921832"/>
              <a:gd name="connsiteX174" fmla="*/ 52387 w 1545993"/>
              <a:gd name="connsiteY174" fmla="*/ 920400 h 1921832"/>
              <a:gd name="connsiteX175" fmla="*/ 47625 w 1545993"/>
              <a:gd name="connsiteY175" fmla="*/ 863250 h 1921832"/>
              <a:gd name="connsiteX176" fmla="*/ 104775 w 1545993"/>
              <a:gd name="connsiteY176" fmla="*/ 815625 h 1921832"/>
              <a:gd name="connsiteX177" fmla="*/ 123825 w 1545993"/>
              <a:gd name="connsiteY177" fmla="*/ 801338 h 1921832"/>
              <a:gd name="connsiteX178" fmla="*/ 142875 w 1545993"/>
              <a:gd name="connsiteY178" fmla="*/ 796575 h 1921832"/>
              <a:gd name="connsiteX179" fmla="*/ 157162 w 1545993"/>
              <a:gd name="connsiteY179" fmla="*/ 791813 h 1921832"/>
              <a:gd name="connsiteX180" fmla="*/ 176212 w 1545993"/>
              <a:gd name="connsiteY180" fmla="*/ 787050 h 1921832"/>
              <a:gd name="connsiteX181" fmla="*/ 266700 w 1545993"/>
              <a:gd name="connsiteY181" fmla="*/ 758475 h 1921832"/>
              <a:gd name="connsiteX182" fmla="*/ 280987 w 1545993"/>
              <a:gd name="connsiteY182" fmla="*/ 744188 h 1921832"/>
              <a:gd name="connsiteX183" fmla="*/ 333375 w 1545993"/>
              <a:gd name="connsiteY183" fmla="*/ 706088 h 1921832"/>
              <a:gd name="connsiteX184" fmla="*/ 423862 w 1545993"/>
              <a:gd name="connsiteY184" fmla="*/ 710850 h 1921832"/>
              <a:gd name="connsiteX185" fmla="*/ 447675 w 1545993"/>
              <a:gd name="connsiteY185" fmla="*/ 715613 h 1921832"/>
              <a:gd name="connsiteX186" fmla="*/ 461962 w 1545993"/>
              <a:gd name="connsiteY186" fmla="*/ 706088 h 1921832"/>
              <a:gd name="connsiteX187" fmla="*/ 495300 w 1545993"/>
              <a:gd name="connsiteY187" fmla="*/ 667988 h 1921832"/>
              <a:gd name="connsiteX188" fmla="*/ 504825 w 1545993"/>
              <a:gd name="connsiteY188" fmla="*/ 644175 h 1921832"/>
              <a:gd name="connsiteX189" fmla="*/ 509587 w 1545993"/>
              <a:gd name="connsiteY189" fmla="*/ 596550 h 1921832"/>
              <a:gd name="connsiteX190" fmla="*/ 533400 w 1545993"/>
              <a:gd name="connsiteY190" fmla="*/ 582263 h 1921832"/>
              <a:gd name="connsiteX191" fmla="*/ 576262 w 1545993"/>
              <a:gd name="connsiteY191" fmla="*/ 563213 h 1921832"/>
              <a:gd name="connsiteX192" fmla="*/ 609600 w 1545993"/>
              <a:gd name="connsiteY192" fmla="*/ 558450 h 1921832"/>
              <a:gd name="connsiteX193" fmla="*/ 628650 w 1545993"/>
              <a:gd name="connsiteY193" fmla="*/ 544163 h 1921832"/>
              <a:gd name="connsiteX194" fmla="*/ 652462 w 1545993"/>
              <a:gd name="connsiteY194" fmla="*/ 529875 h 1921832"/>
              <a:gd name="connsiteX195" fmla="*/ 666750 w 1545993"/>
              <a:gd name="connsiteY195" fmla="*/ 515588 h 1921832"/>
              <a:gd name="connsiteX196" fmla="*/ 695325 w 1545993"/>
              <a:gd name="connsiteY196" fmla="*/ 477488 h 1921832"/>
              <a:gd name="connsiteX197" fmla="*/ 714375 w 1545993"/>
              <a:gd name="connsiteY197" fmla="*/ 444150 h 1921832"/>
              <a:gd name="connsiteX198" fmla="*/ 723900 w 1545993"/>
              <a:gd name="connsiteY198" fmla="*/ 401288 h 1921832"/>
              <a:gd name="connsiteX199" fmla="*/ 733425 w 1545993"/>
              <a:gd name="connsiteY199" fmla="*/ 387000 h 1921832"/>
              <a:gd name="connsiteX200" fmla="*/ 742950 w 1545993"/>
              <a:gd name="connsiteY200" fmla="*/ 286988 h 1921832"/>
              <a:gd name="connsiteX201" fmla="*/ 752475 w 1545993"/>
              <a:gd name="connsiteY201" fmla="*/ 220313 h 1921832"/>
              <a:gd name="connsiteX202" fmla="*/ 785812 w 1545993"/>
              <a:gd name="connsiteY202" fmla="*/ 172688 h 1921832"/>
              <a:gd name="connsiteX203" fmla="*/ 795337 w 1545993"/>
              <a:gd name="connsiteY203" fmla="*/ 158400 h 1921832"/>
              <a:gd name="connsiteX204" fmla="*/ 823912 w 1545993"/>
              <a:gd name="connsiteY204" fmla="*/ 115538 h 1921832"/>
              <a:gd name="connsiteX205" fmla="*/ 838200 w 1545993"/>
              <a:gd name="connsiteY205" fmla="*/ 110775 h 1921832"/>
              <a:gd name="connsiteX206" fmla="*/ 862012 w 1545993"/>
              <a:gd name="connsiteY206" fmla="*/ 120300 h 1921832"/>
              <a:gd name="connsiteX207" fmla="*/ 876300 w 1545993"/>
              <a:gd name="connsiteY207" fmla="*/ 129825 h 1921832"/>
              <a:gd name="connsiteX208" fmla="*/ 895350 w 1545993"/>
              <a:gd name="connsiteY208" fmla="*/ 120300 h 1921832"/>
              <a:gd name="connsiteX209" fmla="*/ 928687 w 1545993"/>
              <a:gd name="connsiteY209" fmla="*/ 82200 h 1921832"/>
              <a:gd name="connsiteX210" fmla="*/ 942975 w 1545993"/>
              <a:gd name="connsiteY210" fmla="*/ 67913 h 1921832"/>
              <a:gd name="connsiteX211" fmla="*/ 952500 w 1545993"/>
              <a:gd name="connsiteY211" fmla="*/ 48863 h 1921832"/>
              <a:gd name="connsiteX212" fmla="*/ 971550 w 1545993"/>
              <a:gd name="connsiteY212" fmla="*/ 10763 h 1921832"/>
              <a:gd name="connsiteX213" fmla="*/ 971550 w 1545993"/>
              <a:gd name="connsiteY213" fmla="*/ 6000 h 1921832"/>
              <a:gd name="connsiteX0" fmla="*/ 971550 w 1545993"/>
              <a:gd name="connsiteY0" fmla="*/ 6000 h 1921832"/>
              <a:gd name="connsiteX1" fmla="*/ 990599 w 1545993"/>
              <a:gd name="connsiteY1" fmla="*/ 86963 h 1921832"/>
              <a:gd name="connsiteX2" fmla="*/ 1023937 w 1545993"/>
              <a:gd name="connsiteY2" fmla="*/ 277463 h 1921832"/>
              <a:gd name="connsiteX3" fmla="*/ 1050131 w 1545993"/>
              <a:gd name="connsiteY3" fmla="*/ 336994 h 1921832"/>
              <a:gd name="connsiteX4" fmla="*/ 1114425 w 1545993"/>
              <a:gd name="connsiteY4" fmla="*/ 437006 h 1921832"/>
              <a:gd name="connsiteX5" fmla="*/ 1195387 w 1545993"/>
              <a:gd name="connsiteY5" fmla="*/ 544163 h 1921832"/>
              <a:gd name="connsiteX6" fmla="*/ 1228725 w 1545993"/>
              <a:gd name="connsiteY6" fmla="*/ 582263 h 1921832"/>
              <a:gd name="connsiteX7" fmla="*/ 1197769 w 1545993"/>
              <a:gd name="connsiteY7" fmla="*/ 660844 h 1921832"/>
              <a:gd name="connsiteX8" fmla="*/ 1240631 w 1545993"/>
              <a:gd name="connsiteY8" fmla="*/ 715613 h 1921832"/>
              <a:gd name="connsiteX9" fmla="*/ 1195387 w 1545993"/>
              <a:gd name="connsiteY9" fmla="*/ 787050 h 1921832"/>
              <a:gd name="connsiteX10" fmla="*/ 1190625 w 1545993"/>
              <a:gd name="connsiteY10" fmla="*/ 834675 h 1921832"/>
              <a:gd name="connsiteX11" fmla="*/ 1240631 w 1545993"/>
              <a:gd name="connsiteY11" fmla="*/ 903731 h 1921832"/>
              <a:gd name="connsiteX12" fmla="*/ 1221581 w 1545993"/>
              <a:gd name="connsiteY12" fmla="*/ 1063275 h 1921832"/>
              <a:gd name="connsiteX13" fmla="*/ 1204912 w 1545993"/>
              <a:gd name="connsiteY13" fmla="*/ 1191863 h 1921832"/>
              <a:gd name="connsiteX14" fmla="*/ 1257300 w 1545993"/>
              <a:gd name="connsiteY14" fmla="*/ 1258538 h 1921832"/>
              <a:gd name="connsiteX15" fmla="*/ 1281112 w 1545993"/>
              <a:gd name="connsiteY15" fmla="*/ 1272825 h 1921832"/>
              <a:gd name="connsiteX16" fmla="*/ 1309687 w 1545993"/>
              <a:gd name="connsiteY16" fmla="*/ 1287113 h 1921832"/>
              <a:gd name="connsiteX17" fmla="*/ 1347787 w 1545993"/>
              <a:gd name="connsiteY17" fmla="*/ 1339500 h 1921832"/>
              <a:gd name="connsiteX18" fmla="*/ 1352550 w 1545993"/>
              <a:gd name="connsiteY18" fmla="*/ 1377600 h 1921832"/>
              <a:gd name="connsiteX19" fmla="*/ 1366837 w 1545993"/>
              <a:gd name="connsiteY19" fmla="*/ 1610963 h 1921832"/>
              <a:gd name="connsiteX20" fmla="*/ 1390650 w 1545993"/>
              <a:gd name="connsiteY20" fmla="*/ 1596675 h 1921832"/>
              <a:gd name="connsiteX21" fmla="*/ 1414462 w 1545993"/>
              <a:gd name="connsiteY21" fmla="*/ 1591913 h 1921832"/>
              <a:gd name="connsiteX22" fmla="*/ 1447800 w 1545993"/>
              <a:gd name="connsiteY22" fmla="*/ 1568100 h 1921832"/>
              <a:gd name="connsiteX23" fmla="*/ 1476375 w 1545993"/>
              <a:gd name="connsiteY23" fmla="*/ 1558575 h 1921832"/>
              <a:gd name="connsiteX24" fmla="*/ 1543050 w 1545993"/>
              <a:gd name="connsiteY24" fmla="*/ 1563338 h 1921832"/>
              <a:gd name="connsiteX25" fmla="*/ 1528762 w 1545993"/>
              <a:gd name="connsiteY25" fmla="*/ 1596675 h 1921832"/>
              <a:gd name="connsiteX26" fmla="*/ 1509712 w 1545993"/>
              <a:gd name="connsiteY26" fmla="*/ 1610963 h 1921832"/>
              <a:gd name="connsiteX27" fmla="*/ 1495425 w 1545993"/>
              <a:gd name="connsiteY27" fmla="*/ 1625250 h 1921832"/>
              <a:gd name="connsiteX28" fmla="*/ 1485900 w 1545993"/>
              <a:gd name="connsiteY28" fmla="*/ 1653825 h 1921832"/>
              <a:gd name="connsiteX29" fmla="*/ 1476375 w 1545993"/>
              <a:gd name="connsiteY29" fmla="*/ 1734788 h 1921832"/>
              <a:gd name="connsiteX30" fmla="*/ 1471612 w 1545993"/>
              <a:gd name="connsiteY30" fmla="*/ 1753838 h 1921832"/>
              <a:gd name="connsiteX31" fmla="*/ 1466850 w 1545993"/>
              <a:gd name="connsiteY31" fmla="*/ 1777650 h 1921832"/>
              <a:gd name="connsiteX32" fmla="*/ 1471612 w 1545993"/>
              <a:gd name="connsiteY32" fmla="*/ 1834800 h 1921832"/>
              <a:gd name="connsiteX33" fmla="*/ 1476375 w 1545993"/>
              <a:gd name="connsiteY33" fmla="*/ 1853850 h 1921832"/>
              <a:gd name="connsiteX34" fmla="*/ 1504950 w 1545993"/>
              <a:gd name="connsiteY34" fmla="*/ 1882425 h 1921832"/>
              <a:gd name="connsiteX35" fmla="*/ 1528762 w 1545993"/>
              <a:gd name="connsiteY35" fmla="*/ 1896713 h 1921832"/>
              <a:gd name="connsiteX36" fmla="*/ 1543050 w 1545993"/>
              <a:gd name="connsiteY36" fmla="*/ 1911000 h 1921832"/>
              <a:gd name="connsiteX37" fmla="*/ 1466850 w 1545993"/>
              <a:gd name="connsiteY37" fmla="*/ 1915763 h 1921832"/>
              <a:gd name="connsiteX38" fmla="*/ 1385887 w 1545993"/>
              <a:gd name="connsiteY38" fmla="*/ 1901475 h 1921832"/>
              <a:gd name="connsiteX39" fmla="*/ 1347787 w 1545993"/>
              <a:gd name="connsiteY39" fmla="*/ 1891950 h 1921832"/>
              <a:gd name="connsiteX40" fmla="*/ 1314450 w 1545993"/>
              <a:gd name="connsiteY40" fmla="*/ 1882425 h 1921832"/>
              <a:gd name="connsiteX41" fmla="*/ 1266825 w 1545993"/>
              <a:gd name="connsiteY41" fmla="*/ 1872900 h 1921832"/>
              <a:gd name="connsiteX42" fmla="*/ 1200150 w 1545993"/>
              <a:gd name="connsiteY42" fmla="*/ 1853850 h 1921832"/>
              <a:gd name="connsiteX43" fmla="*/ 1185862 w 1545993"/>
              <a:gd name="connsiteY43" fmla="*/ 1844325 h 1921832"/>
              <a:gd name="connsiteX44" fmla="*/ 1147762 w 1545993"/>
              <a:gd name="connsiteY44" fmla="*/ 1834800 h 1921832"/>
              <a:gd name="connsiteX45" fmla="*/ 1095375 w 1545993"/>
              <a:gd name="connsiteY45" fmla="*/ 1820513 h 1921832"/>
              <a:gd name="connsiteX46" fmla="*/ 1047750 w 1545993"/>
              <a:gd name="connsiteY46" fmla="*/ 1801463 h 1921832"/>
              <a:gd name="connsiteX47" fmla="*/ 1023937 w 1545993"/>
              <a:gd name="connsiteY47" fmla="*/ 1791938 h 1921832"/>
              <a:gd name="connsiteX48" fmla="*/ 981075 w 1545993"/>
              <a:gd name="connsiteY48" fmla="*/ 1787175 h 1921832"/>
              <a:gd name="connsiteX49" fmla="*/ 957262 w 1545993"/>
              <a:gd name="connsiteY49" fmla="*/ 1782413 h 1921832"/>
              <a:gd name="connsiteX50" fmla="*/ 866775 w 1545993"/>
              <a:gd name="connsiteY50" fmla="*/ 1772888 h 1921832"/>
              <a:gd name="connsiteX51" fmla="*/ 790575 w 1545993"/>
              <a:gd name="connsiteY51" fmla="*/ 1763363 h 1921832"/>
              <a:gd name="connsiteX52" fmla="*/ 766762 w 1545993"/>
              <a:gd name="connsiteY52" fmla="*/ 1758600 h 1921832"/>
              <a:gd name="connsiteX53" fmla="*/ 733425 w 1545993"/>
              <a:gd name="connsiteY53" fmla="*/ 1753838 h 1921832"/>
              <a:gd name="connsiteX54" fmla="*/ 552450 w 1545993"/>
              <a:gd name="connsiteY54" fmla="*/ 1739550 h 1921832"/>
              <a:gd name="connsiteX55" fmla="*/ 576262 w 1545993"/>
              <a:gd name="connsiteY55" fmla="*/ 1710975 h 1921832"/>
              <a:gd name="connsiteX56" fmla="*/ 590550 w 1545993"/>
              <a:gd name="connsiteY56" fmla="*/ 1701450 h 1921832"/>
              <a:gd name="connsiteX57" fmla="*/ 600075 w 1545993"/>
              <a:gd name="connsiteY57" fmla="*/ 1682400 h 1921832"/>
              <a:gd name="connsiteX58" fmla="*/ 604837 w 1545993"/>
              <a:gd name="connsiteY58" fmla="*/ 1658588 h 1921832"/>
              <a:gd name="connsiteX59" fmla="*/ 628650 w 1545993"/>
              <a:gd name="connsiteY59" fmla="*/ 1653825 h 1921832"/>
              <a:gd name="connsiteX60" fmla="*/ 671512 w 1545993"/>
              <a:gd name="connsiteY60" fmla="*/ 1658588 h 1921832"/>
              <a:gd name="connsiteX61" fmla="*/ 690562 w 1545993"/>
              <a:gd name="connsiteY61" fmla="*/ 1663350 h 1921832"/>
              <a:gd name="connsiteX62" fmla="*/ 723900 w 1545993"/>
              <a:gd name="connsiteY62" fmla="*/ 1668113 h 1921832"/>
              <a:gd name="connsiteX63" fmla="*/ 766762 w 1545993"/>
              <a:gd name="connsiteY63" fmla="*/ 1663350 h 1921832"/>
              <a:gd name="connsiteX64" fmla="*/ 752475 w 1545993"/>
              <a:gd name="connsiteY64" fmla="*/ 1649063 h 1921832"/>
              <a:gd name="connsiteX65" fmla="*/ 700087 w 1545993"/>
              <a:gd name="connsiteY65" fmla="*/ 1634775 h 1921832"/>
              <a:gd name="connsiteX66" fmla="*/ 681037 w 1545993"/>
              <a:gd name="connsiteY66" fmla="*/ 1625250 h 1921832"/>
              <a:gd name="connsiteX67" fmla="*/ 657225 w 1545993"/>
              <a:gd name="connsiteY67" fmla="*/ 1615725 h 1921832"/>
              <a:gd name="connsiteX68" fmla="*/ 614362 w 1545993"/>
              <a:gd name="connsiteY68" fmla="*/ 1582388 h 1921832"/>
              <a:gd name="connsiteX69" fmla="*/ 604837 w 1545993"/>
              <a:gd name="connsiteY69" fmla="*/ 1568100 h 1921832"/>
              <a:gd name="connsiteX70" fmla="*/ 609600 w 1545993"/>
              <a:gd name="connsiteY70" fmla="*/ 1530000 h 1921832"/>
              <a:gd name="connsiteX71" fmla="*/ 666750 w 1545993"/>
              <a:gd name="connsiteY71" fmla="*/ 1525238 h 1921832"/>
              <a:gd name="connsiteX72" fmla="*/ 633412 w 1545993"/>
              <a:gd name="connsiteY72" fmla="*/ 1491900 h 1921832"/>
              <a:gd name="connsiteX73" fmla="*/ 671512 w 1545993"/>
              <a:gd name="connsiteY73" fmla="*/ 1472850 h 1921832"/>
              <a:gd name="connsiteX74" fmla="*/ 690562 w 1545993"/>
              <a:gd name="connsiteY74" fmla="*/ 1468088 h 1921832"/>
              <a:gd name="connsiteX75" fmla="*/ 728662 w 1545993"/>
              <a:gd name="connsiteY75" fmla="*/ 1444275 h 1921832"/>
              <a:gd name="connsiteX76" fmla="*/ 738187 w 1545993"/>
              <a:gd name="connsiteY76" fmla="*/ 1429988 h 1921832"/>
              <a:gd name="connsiteX77" fmla="*/ 742950 w 1545993"/>
              <a:gd name="connsiteY77" fmla="*/ 1410938 h 1921832"/>
              <a:gd name="connsiteX78" fmla="*/ 728662 w 1545993"/>
              <a:gd name="connsiteY78" fmla="*/ 1368075 h 1921832"/>
              <a:gd name="connsiteX79" fmla="*/ 742950 w 1545993"/>
              <a:gd name="connsiteY79" fmla="*/ 1349025 h 1921832"/>
              <a:gd name="connsiteX80" fmla="*/ 762000 w 1545993"/>
              <a:gd name="connsiteY80" fmla="*/ 1339500 h 1921832"/>
              <a:gd name="connsiteX81" fmla="*/ 795337 w 1545993"/>
              <a:gd name="connsiteY81" fmla="*/ 1310925 h 1921832"/>
              <a:gd name="connsiteX82" fmla="*/ 795337 w 1545993"/>
              <a:gd name="connsiteY82" fmla="*/ 1277588 h 1921832"/>
              <a:gd name="connsiteX83" fmla="*/ 766762 w 1545993"/>
              <a:gd name="connsiteY83" fmla="*/ 1272825 h 1921832"/>
              <a:gd name="connsiteX84" fmla="*/ 695325 w 1545993"/>
              <a:gd name="connsiteY84" fmla="*/ 1291875 h 1921832"/>
              <a:gd name="connsiteX85" fmla="*/ 671512 w 1545993"/>
              <a:gd name="connsiteY85" fmla="*/ 1339500 h 1921832"/>
              <a:gd name="connsiteX86" fmla="*/ 666750 w 1545993"/>
              <a:gd name="connsiteY86" fmla="*/ 1363313 h 1921832"/>
              <a:gd name="connsiteX87" fmla="*/ 657225 w 1545993"/>
              <a:gd name="connsiteY87" fmla="*/ 1382363 h 1921832"/>
              <a:gd name="connsiteX88" fmla="*/ 652462 w 1545993"/>
              <a:gd name="connsiteY88" fmla="*/ 1396650 h 1921832"/>
              <a:gd name="connsiteX89" fmla="*/ 647700 w 1545993"/>
              <a:gd name="connsiteY89" fmla="*/ 1425225 h 1921832"/>
              <a:gd name="connsiteX90" fmla="*/ 614362 w 1545993"/>
              <a:gd name="connsiteY90" fmla="*/ 1396650 h 1921832"/>
              <a:gd name="connsiteX91" fmla="*/ 595312 w 1545993"/>
              <a:gd name="connsiteY91" fmla="*/ 1406175 h 1921832"/>
              <a:gd name="connsiteX92" fmla="*/ 581025 w 1545993"/>
              <a:gd name="connsiteY92" fmla="*/ 1434750 h 1921832"/>
              <a:gd name="connsiteX93" fmla="*/ 557212 w 1545993"/>
              <a:gd name="connsiteY93" fmla="*/ 1525238 h 1921832"/>
              <a:gd name="connsiteX94" fmla="*/ 542925 w 1545993"/>
              <a:gd name="connsiteY94" fmla="*/ 1530000 h 1921832"/>
              <a:gd name="connsiteX95" fmla="*/ 514350 w 1545993"/>
              <a:gd name="connsiteY95" fmla="*/ 1544288 h 1921832"/>
              <a:gd name="connsiteX96" fmla="*/ 500062 w 1545993"/>
              <a:gd name="connsiteY96" fmla="*/ 1553813 h 1921832"/>
              <a:gd name="connsiteX97" fmla="*/ 476250 w 1545993"/>
              <a:gd name="connsiteY97" fmla="*/ 1558575 h 1921832"/>
              <a:gd name="connsiteX98" fmla="*/ 476250 w 1545993"/>
              <a:gd name="connsiteY98" fmla="*/ 1510950 h 1921832"/>
              <a:gd name="connsiteX99" fmla="*/ 509587 w 1545993"/>
              <a:gd name="connsiteY99" fmla="*/ 1453800 h 1921832"/>
              <a:gd name="connsiteX100" fmla="*/ 523875 w 1545993"/>
              <a:gd name="connsiteY100" fmla="*/ 1420463 h 1921832"/>
              <a:gd name="connsiteX101" fmla="*/ 533400 w 1545993"/>
              <a:gd name="connsiteY101" fmla="*/ 1391888 h 1921832"/>
              <a:gd name="connsiteX102" fmla="*/ 538162 w 1545993"/>
              <a:gd name="connsiteY102" fmla="*/ 1368075 h 1921832"/>
              <a:gd name="connsiteX103" fmla="*/ 547687 w 1545993"/>
              <a:gd name="connsiteY103" fmla="*/ 1334738 h 1921832"/>
              <a:gd name="connsiteX104" fmla="*/ 557212 w 1545993"/>
              <a:gd name="connsiteY104" fmla="*/ 1272825 h 1921832"/>
              <a:gd name="connsiteX105" fmla="*/ 571500 w 1545993"/>
              <a:gd name="connsiteY105" fmla="*/ 1258538 h 1921832"/>
              <a:gd name="connsiteX106" fmla="*/ 600075 w 1545993"/>
              <a:gd name="connsiteY106" fmla="*/ 1234725 h 1921832"/>
              <a:gd name="connsiteX107" fmla="*/ 671512 w 1545993"/>
              <a:gd name="connsiteY107" fmla="*/ 1239488 h 1921832"/>
              <a:gd name="connsiteX108" fmla="*/ 657225 w 1545993"/>
              <a:gd name="connsiteY108" fmla="*/ 1225200 h 1921832"/>
              <a:gd name="connsiteX109" fmla="*/ 623887 w 1545993"/>
              <a:gd name="connsiteY109" fmla="*/ 1215675 h 1921832"/>
              <a:gd name="connsiteX110" fmla="*/ 600075 w 1545993"/>
              <a:gd name="connsiteY110" fmla="*/ 1182338 h 1921832"/>
              <a:gd name="connsiteX111" fmla="*/ 609600 w 1545993"/>
              <a:gd name="connsiteY111" fmla="*/ 1168050 h 1921832"/>
              <a:gd name="connsiteX112" fmla="*/ 642937 w 1545993"/>
              <a:gd name="connsiteY112" fmla="*/ 1177575 h 1921832"/>
              <a:gd name="connsiteX113" fmla="*/ 657225 w 1545993"/>
              <a:gd name="connsiteY113" fmla="*/ 1187100 h 1921832"/>
              <a:gd name="connsiteX114" fmla="*/ 690562 w 1545993"/>
              <a:gd name="connsiteY114" fmla="*/ 1144238 h 1921832"/>
              <a:gd name="connsiteX115" fmla="*/ 714375 w 1545993"/>
              <a:gd name="connsiteY115" fmla="*/ 1129950 h 1921832"/>
              <a:gd name="connsiteX116" fmla="*/ 733425 w 1545993"/>
              <a:gd name="connsiteY116" fmla="*/ 1120425 h 1921832"/>
              <a:gd name="connsiteX117" fmla="*/ 738187 w 1545993"/>
              <a:gd name="connsiteY117" fmla="*/ 1101375 h 1921832"/>
              <a:gd name="connsiteX118" fmla="*/ 752475 w 1545993"/>
              <a:gd name="connsiteY118" fmla="*/ 1087088 h 1921832"/>
              <a:gd name="connsiteX119" fmla="*/ 733425 w 1545993"/>
              <a:gd name="connsiteY119" fmla="*/ 1072800 h 1921832"/>
              <a:gd name="connsiteX120" fmla="*/ 685800 w 1545993"/>
              <a:gd name="connsiteY120" fmla="*/ 1053750 h 1921832"/>
              <a:gd name="connsiteX121" fmla="*/ 671512 w 1545993"/>
              <a:gd name="connsiteY121" fmla="*/ 1039463 h 1921832"/>
              <a:gd name="connsiteX122" fmla="*/ 628650 w 1545993"/>
              <a:gd name="connsiteY122" fmla="*/ 1044225 h 1921832"/>
              <a:gd name="connsiteX123" fmla="*/ 600075 w 1545993"/>
              <a:gd name="connsiteY123" fmla="*/ 1087088 h 1921832"/>
              <a:gd name="connsiteX124" fmla="*/ 590550 w 1545993"/>
              <a:gd name="connsiteY124" fmla="*/ 1134713 h 1921832"/>
              <a:gd name="connsiteX125" fmla="*/ 571500 w 1545993"/>
              <a:gd name="connsiteY125" fmla="*/ 1129950 h 1921832"/>
              <a:gd name="connsiteX126" fmla="*/ 538162 w 1545993"/>
              <a:gd name="connsiteY126" fmla="*/ 1106138 h 1921832"/>
              <a:gd name="connsiteX127" fmla="*/ 514350 w 1545993"/>
              <a:gd name="connsiteY127" fmla="*/ 1115663 h 1921832"/>
              <a:gd name="connsiteX128" fmla="*/ 509587 w 1545993"/>
              <a:gd name="connsiteY128" fmla="*/ 1129950 h 1921832"/>
              <a:gd name="connsiteX129" fmla="*/ 490537 w 1545993"/>
              <a:gd name="connsiteY129" fmla="*/ 1134713 h 1921832"/>
              <a:gd name="connsiteX130" fmla="*/ 457200 w 1545993"/>
              <a:gd name="connsiteY130" fmla="*/ 1139475 h 1921832"/>
              <a:gd name="connsiteX131" fmla="*/ 438150 w 1545993"/>
              <a:gd name="connsiteY131" fmla="*/ 1149000 h 1921832"/>
              <a:gd name="connsiteX132" fmla="*/ 404812 w 1545993"/>
              <a:gd name="connsiteY132" fmla="*/ 1187100 h 1921832"/>
              <a:gd name="connsiteX133" fmla="*/ 400050 w 1545993"/>
              <a:gd name="connsiteY133" fmla="*/ 1201388 h 1921832"/>
              <a:gd name="connsiteX134" fmla="*/ 376237 w 1545993"/>
              <a:gd name="connsiteY134" fmla="*/ 1239488 h 1921832"/>
              <a:gd name="connsiteX135" fmla="*/ 357187 w 1545993"/>
              <a:gd name="connsiteY135" fmla="*/ 1244250 h 1921832"/>
              <a:gd name="connsiteX136" fmla="*/ 342900 w 1545993"/>
              <a:gd name="connsiteY136" fmla="*/ 1239488 h 1921832"/>
              <a:gd name="connsiteX137" fmla="*/ 309562 w 1545993"/>
              <a:gd name="connsiteY137" fmla="*/ 1220438 h 1921832"/>
              <a:gd name="connsiteX138" fmla="*/ 314325 w 1545993"/>
              <a:gd name="connsiteY138" fmla="*/ 1187100 h 1921832"/>
              <a:gd name="connsiteX139" fmla="*/ 347662 w 1545993"/>
              <a:gd name="connsiteY139" fmla="*/ 1163288 h 1921832"/>
              <a:gd name="connsiteX140" fmla="*/ 366712 w 1545993"/>
              <a:gd name="connsiteY140" fmla="*/ 1139475 h 1921832"/>
              <a:gd name="connsiteX141" fmla="*/ 381000 w 1545993"/>
              <a:gd name="connsiteY141" fmla="*/ 1106138 h 1921832"/>
              <a:gd name="connsiteX142" fmla="*/ 390525 w 1545993"/>
              <a:gd name="connsiteY142" fmla="*/ 1091850 h 1921832"/>
              <a:gd name="connsiteX143" fmla="*/ 404812 w 1545993"/>
              <a:gd name="connsiteY143" fmla="*/ 1082325 h 1921832"/>
              <a:gd name="connsiteX144" fmla="*/ 409575 w 1545993"/>
              <a:gd name="connsiteY144" fmla="*/ 1068038 h 1921832"/>
              <a:gd name="connsiteX145" fmla="*/ 347662 w 1545993"/>
              <a:gd name="connsiteY145" fmla="*/ 1048988 h 1921832"/>
              <a:gd name="connsiteX146" fmla="*/ 333375 w 1545993"/>
              <a:gd name="connsiteY146" fmla="*/ 1034700 h 1921832"/>
              <a:gd name="connsiteX147" fmla="*/ 314325 w 1545993"/>
              <a:gd name="connsiteY147" fmla="*/ 1010888 h 1921832"/>
              <a:gd name="connsiteX148" fmla="*/ 300037 w 1545993"/>
              <a:gd name="connsiteY148" fmla="*/ 1015650 h 1921832"/>
              <a:gd name="connsiteX149" fmla="*/ 295275 w 1545993"/>
              <a:gd name="connsiteY149" fmla="*/ 1048988 h 1921832"/>
              <a:gd name="connsiteX150" fmla="*/ 285750 w 1545993"/>
              <a:gd name="connsiteY150" fmla="*/ 1072800 h 1921832"/>
              <a:gd name="connsiteX151" fmla="*/ 295275 w 1545993"/>
              <a:gd name="connsiteY151" fmla="*/ 1096613 h 1921832"/>
              <a:gd name="connsiteX152" fmla="*/ 266700 w 1545993"/>
              <a:gd name="connsiteY152" fmla="*/ 1101375 h 1921832"/>
              <a:gd name="connsiteX153" fmla="*/ 285750 w 1545993"/>
              <a:gd name="connsiteY153" fmla="*/ 1134713 h 1921832"/>
              <a:gd name="connsiteX154" fmla="*/ 280987 w 1545993"/>
              <a:gd name="connsiteY154" fmla="*/ 1172813 h 1921832"/>
              <a:gd name="connsiteX155" fmla="*/ 252412 w 1545993"/>
              <a:gd name="connsiteY155" fmla="*/ 1191863 h 1921832"/>
              <a:gd name="connsiteX156" fmla="*/ 242887 w 1545993"/>
              <a:gd name="connsiteY156" fmla="*/ 1206150 h 1921832"/>
              <a:gd name="connsiteX157" fmla="*/ 219075 w 1545993"/>
              <a:gd name="connsiteY157" fmla="*/ 1210913 h 1921832"/>
              <a:gd name="connsiteX158" fmla="*/ 204787 w 1545993"/>
              <a:gd name="connsiteY158" fmla="*/ 1215675 h 1921832"/>
              <a:gd name="connsiteX159" fmla="*/ 185737 w 1545993"/>
              <a:gd name="connsiteY159" fmla="*/ 1220438 h 1921832"/>
              <a:gd name="connsiteX160" fmla="*/ 152400 w 1545993"/>
              <a:gd name="connsiteY160" fmla="*/ 1215675 h 1921832"/>
              <a:gd name="connsiteX161" fmla="*/ 119062 w 1545993"/>
              <a:gd name="connsiteY161" fmla="*/ 1201388 h 1921832"/>
              <a:gd name="connsiteX162" fmla="*/ 104775 w 1545993"/>
              <a:gd name="connsiteY162" fmla="*/ 1196625 h 1921832"/>
              <a:gd name="connsiteX163" fmla="*/ 90487 w 1545993"/>
              <a:gd name="connsiteY163" fmla="*/ 1182338 h 1921832"/>
              <a:gd name="connsiteX164" fmla="*/ 47625 w 1545993"/>
              <a:gd name="connsiteY164" fmla="*/ 1158525 h 1921832"/>
              <a:gd name="connsiteX165" fmla="*/ 14287 w 1545993"/>
              <a:gd name="connsiteY165" fmla="*/ 1149000 h 1921832"/>
              <a:gd name="connsiteX166" fmla="*/ 0 w 1545993"/>
              <a:gd name="connsiteY166" fmla="*/ 1139475 h 1921832"/>
              <a:gd name="connsiteX167" fmla="*/ 9525 w 1545993"/>
              <a:gd name="connsiteY167" fmla="*/ 1115663 h 1921832"/>
              <a:gd name="connsiteX168" fmla="*/ 38100 w 1545993"/>
              <a:gd name="connsiteY168" fmla="*/ 1077563 h 1921832"/>
              <a:gd name="connsiteX169" fmla="*/ 33337 w 1545993"/>
              <a:gd name="connsiteY169" fmla="*/ 1039463 h 1921832"/>
              <a:gd name="connsiteX170" fmla="*/ 9525 w 1545993"/>
              <a:gd name="connsiteY170" fmla="*/ 1001363 h 1921832"/>
              <a:gd name="connsiteX171" fmla="*/ 9525 w 1545993"/>
              <a:gd name="connsiteY171" fmla="*/ 968025 h 1921832"/>
              <a:gd name="connsiteX172" fmla="*/ 28575 w 1545993"/>
              <a:gd name="connsiteY172" fmla="*/ 953738 h 1921832"/>
              <a:gd name="connsiteX173" fmla="*/ 52387 w 1545993"/>
              <a:gd name="connsiteY173" fmla="*/ 920400 h 1921832"/>
              <a:gd name="connsiteX174" fmla="*/ 47625 w 1545993"/>
              <a:gd name="connsiteY174" fmla="*/ 863250 h 1921832"/>
              <a:gd name="connsiteX175" fmla="*/ 104775 w 1545993"/>
              <a:gd name="connsiteY175" fmla="*/ 815625 h 1921832"/>
              <a:gd name="connsiteX176" fmla="*/ 123825 w 1545993"/>
              <a:gd name="connsiteY176" fmla="*/ 801338 h 1921832"/>
              <a:gd name="connsiteX177" fmla="*/ 142875 w 1545993"/>
              <a:gd name="connsiteY177" fmla="*/ 796575 h 1921832"/>
              <a:gd name="connsiteX178" fmla="*/ 157162 w 1545993"/>
              <a:gd name="connsiteY178" fmla="*/ 791813 h 1921832"/>
              <a:gd name="connsiteX179" fmla="*/ 176212 w 1545993"/>
              <a:gd name="connsiteY179" fmla="*/ 787050 h 1921832"/>
              <a:gd name="connsiteX180" fmla="*/ 266700 w 1545993"/>
              <a:gd name="connsiteY180" fmla="*/ 758475 h 1921832"/>
              <a:gd name="connsiteX181" fmla="*/ 280987 w 1545993"/>
              <a:gd name="connsiteY181" fmla="*/ 744188 h 1921832"/>
              <a:gd name="connsiteX182" fmla="*/ 333375 w 1545993"/>
              <a:gd name="connsiteY182" fmla="*/ 706088 h 1921832"/>
              <a:gd name="connsiteX183" fmla="*/ 423862 w 1545993"/>
              <a:gd name="connsiteY183" fmla="*/ 710850 h 1921832"/>
              <a:gd name="connsiteX184" fmla="*/ 447675 w 1545993"/>
              <a:gd name="connsiteY184" fmla="*/ 715613 h 1921832"/>
              <a:gd name="connsiteX185" fmla="*/ 461962 w 1545993"/>
              <a:gd name="connsiteY185" fmla="*/ 706088 h 1921832"/>
              <a:gd name="connsiteX186" fmla="*/ 495300 w 1545993"/>
              <a:gd name="connsiteY186" fmla="*/ 667988 h 1921832"/>
              <a:gd name="connsiteX187" fmla="*/ 504825 w 1545993"/>
              <a:gd name="connsiteY187" fmla="*/ 644175 h 1921832"/>
              <a:gd name="connsiteX188" fmla="*/ 509587 w 1545993"/>
              <a:gd name="connsiteY188" fmla="*/ 596550 h 1921832"/>
              <a:gd name="connsiteX189" fmla="*/ 533400 w 1545993"/>
              <a:gd name="connsiteY189" fmla="*/ 582263 h 1921832"/>
              <a:gd name="connsiteX190" fmla="*/ 576262 w 1545993"/>
              <a:gd name="connsiteY190" fmla="*/ 563213 h 1921832"/>
              <a:gd name="connsiteX191" fmla="*/ 609600 w 1545993"/>
              <a:gd name="connsiteY191" fmla="*/ 558450 h 1921832"/>
              <a:gd name="connsiteX192" fmla="*/ 628650 w 1545993"/>
              <a:gd name="connsiteY192" fmla="*/ 544163 h 1921832"/>
              <a:gd name="connsiteX193" fmla="*/ 652462 w 1545993"/>
              <a:gd name="connsiteY193" fmla="*/ 529875 h 1921832"/>
              <a:gd name="connsiteX194" fmla="*/ 666750 w 1545993"/>
              <a:gd name="connsiteY194" fmla="*/ 515588 h 1921832"/>
              <a:gd name="connsiteX195" fmla="*/ 695325 w 1545993"/>
              <a:gd name="connsiteY195" fmla="*/ 477488 h 1921832"/>
              <a:gd name="connsiteX196" fmla="*/ 714375 w 1545993"/>
              <a:gd name="connsiteY196" fmla="*/ 444150 h 1921832"/>
              <a:gd name="connsiteX197" fmla="*/ 723900 w 1545993"/>
              <a:gd name="connsiteY197" fmla="*/ 401288 h 1921832"/>
              <a:gd name="connsiteX198" fmla="*/ 733425 w 1545993"/>
              <a:gd name="connsiteY198" fmla="*/ 387000 h 1921832"/>
              <a:gd name="connsiteX199" fmla="*/ 742950 w 1545993"/>
              <a:gd name="connsiteY199" fmla="*/ 286988 h 1921832"/>
              <a:gd name="connsiteX200" fmla="*/ 752475 w 1545993"/>
              <a:gd name="connsiteY200" fmla="*/ 220313 h 1921832"/>
              <a:gd name="connsiteX201" fmla="*/ 785812 w 1545993"/>
              <a:gd name="connsiteY201" fmla="*/ 172688 h 1921832"/>
              <a:gd name="connsiteX202" fmla="*/ 795337 w 1545993"/>
              <a:gd name="connsiteY202" fmla="*/ 158400 h 1921832"/>
              <a:gd name="connsiteX203" fmla="*/ 823912 w 1545993"/>
              <a:gd name="connsiteY203" fmla="*/ 115538 h 1921832"/>
              <a:gd name="connsiteX204" fmla="*/ 838200 w 1545993"/>
              <a:gd name="connsiteY204" fmla="*/ 110775 h 1921832"/>
              <a:gd name="connsiteX205" fmla="*/ 862012 w 1545993"/>
              <a:gd name="connsiteY205" fmla="*/ 120300 h 1921832"/>
              <a:gd name="connsiteX206" fmla="*/ 876300 w 1545993"/>
              <a:gd name="connsiteY206" fmla="*/ 129825 h 1921832"/>
              <a:gd name="connsiteX207" fmla="*/ 895350 w 1545993"/>
              <a:gd name="connsiteY207" fmla="*/ 120300 h 1921832"/>
              <a:gd name="connsiteX208" fmla="*/ 928687 w 1545993"/>
              <a:gd name="connsiteY208" fmla="*/ 82200 h 1921832"/>
              <a:gd name="connsiteX209" fmla="*/ 942975 w 1545993"/>
              <a:gd name="connsiteY209" fmla="*/ 67913 h 1921832"/>
              <a:gd name="connsiteX210" fmla="*/ 952500 w 1545993"/>
              <a:gd name="connsiteY210" fmla="*/ 48863 h 1921832"/>
              <a:gd name="connsiteX211" fmla="*/ 971550 w 1545993"/>
              <a:gd name="connsiteY211" fmla="*/ 10763 h 1921832"/>
              <a:gd name="connsiteX212" fmla="*/ 971550 w 1545993"/>
              <a:gd name="connsiteY212" fmla="*/ 6000 h 1921832"/>
              <a:gd name="connsiteX0" fmla="*/ 971550 w 1545993"/>
              <a:gd name="connsiteY0" fmla="*/ 6000 h 1921832"/>
              <a:gd name="connsiteX1" fmla="*/ 990599 w 1545993"/>
              <a:gd name="connsiteY1" fmla="*/ 86963 h 1921832"/>
              <a:gd name="connsiteX2" fmla="*/ 1023937 w 1545993"/>
              <a:gd name="connsiteY2" fmla="*/ 277463 h 1921832"/>
              <a:gd name="connsiteX3" fmla="*/ 1050131 w 1545993"/>
              <a:gd name="connsiteY3" fmla="*/ 336994 h 1921832"/>
              <a:gd name="connsiteX4" fmla="*/ 1114425 w 1545993"/>
              <a:gd name="connsiteY4" fmla="*/ 437006 h 1921832"/>
              <a:gd name="connsiteX5" fmla="*/ 1195387 w 1545993"/>
              <a:gd name="connsiteY5" fmla="*/ 544163 h 1921832"/>
              <a:gd name="connsiteX6" fmla="*/ 1228725 w 1545993"/>
              <a:gd name="connsiteY6" fmla="*/ 582263 h 1921832"/>
              <a:gd name="connsiteX7" fmla="*/ 1197769 w 1545993"/>
              <a:gd name="connsiteY7" fmla="*/ 660844 h 1921832"/>
              <a:gd name="connsiteX8" fmla="*/ 1240631 w 1545993"/>
              <a:gd name="connsiteY8" fmla="*/ 715613 h 1921832"/>
              <a:gd name="connsiteX9" fmla="*/ 1195387 w 1545993"/>
              <a:gd name="connsiteY9" fmla="*/ 787050 h 1921832"/>
              <a:gd name="connsiteX10" fmla="*/ 1190625 w 1545993"/>
              <a:gd name="connsiteY10" fmla="*/ 834675 h 1921832"/>
              <a:gd name="connsiteX11" fmla="*/ 1240631 w 1545993"/>
              <a:gd name="connsiteY11" fmla="*/ 903731 h 1921832"/>
              <a:gd name="connsiteX12" fmla="*/ 1221581 w 1545993"/>
              <a:gd name="connsiteY12" fmla="*/ 1063275 h 1921832"/>
              <a:gd name="connsiteX13" fmla="*/ 1202530 w 1545993"/>
              <a:gd name="connsiteY13" fmla="*/ 1222819 h 1921832"/>
              <a:gd name="connsiteX14" fmla="*/ 1257300 w 1545993"/>
              <a:gd name="connsiteY14" fmla="*/ 1258538 h 1921832"/>
              <a:gd name="connsiteX15" fmla="*/ 1281112 w 1545993"/>
              <a:gd name="connsiteY15" fmla="*/ 1272825 h 1921832"/>
              <a:gd name="connsiteX16" fmla="*/ 1309687 w 1545993"/>
              <a:gd name="connsiteY16" fmla="*/ 1287113 h 1921832"/>
              <a:gd name="connsiteX17" fmla="*/ 1347787 w 1545993"/>
              <a:gd name="connsiteY17" fmla="*/ 1339500 h 1921832"/>
              <a:gd name="connsiteX18" fmla="*/ 1352550 w 1545993"/>
              <a:gd name="connsiteY18" fmla="*/ 1377600 h 1921832"/>
              <a:gd name="connsiteX19" fmla="*/ 1366837 w 1545993"/>
              <a:gd name="connsiteY19" fmla="*/ 1610963 h 1921832"/>
              <a:gd name="connsiteX20" fmla="*/ 1390650 w 1545993"/>
              <a:gd name="connsiteY20" fmla="*/ 1596675 h 1921832"/>
              <a:gd name="connsiteX21" fmla="*/ 1414462 w 1545993"/>
              <a:gd name="connsiteY21" fmla="*/ 1591913 h 1921832"/>
              <a:gd name="connsiteX22" fmla="*/ 1447800 w 1545993"/>
              <a:gd name="connsiteY22" fmla="*/ 1568100 h 1921832"/>
              <a:gd name="connsiteX23" fmla="*/ 1476375 w 1545993"/>
              <a:gd name="connsiteY23" fmla="*/ 1558575 h 1921832"/>
              <a:gd name="connsiteX24" fmla="*/ 1543050 w 1545993"/>
              <a:gd name="connsiteY24" fmla="*/ 1563338 h 1921832"/>
              <a:gd name="connsiteX25" fmla="*/ 1528762 w 1545993"/>
              <a:gd name="connsiteY25" fmla="*/ 1596675 h 1921832"/>
              <a:gd name="connsiteX26" fmla="*/ 1509712 w 1545993"/>
              <a:gd name="connsiteY26" fmla="*/ 1610963 h 1921832"/>
              <a:gd name="connsiteX27" fmla="*/ 1495425 w 1545993"/>
              <a:gd name="connsiteY27" fmla="*/ 1625250 h 1921832"/>
              <a:gd name="connsiteX28" fmla="*/ 1485900 w 1545993"/>
              <a:gd name="connsiteY28" fmla="*/ 1653825 h 1921832"/>
              <a:gd name="connsiteX29" fmla="*/ 1476375 w 1545993"/>
              <a:gd name="connsiteY29" fmla="*/ 1734788 h 1921832"/>
              <a:gd name="connsiteX30" fmla="*/ 1471612 w 1545993"/>
              <a:gd name="connsiteY30" fmla="*/ 1753838 h 1921832"/>
              <a:gd name="connsiteX31" fmla="*/ 1466850 w 1545993"/>
              <a:gd name="connsiteY31" fmla="*/ 1777650 h 1921832"/>
              <a:gd name="connsiteX32" fmla="*/ 1471612 w 1545993"/>
              <a:gd name="connsiteY32" fmla="*/ 1834800 h 1921832"/>
              <a:gd name="connsiteX33" fmla="*/ 1476375 w 1545993"/>
              <a:gd name="connsiteY33" fmla="*/ 1853850 h 1921832"/>
              <a:gd name="connsiteX34" fmla="*/ 1504950 w 1545993"/>
              <a:gd name="connsiteY34" fmla="*/ 1882425 h 1921832"/>
              <a:gd name="connsiteX35" fmla="*/ 1528762 w 1545993"/>
              <a:gd name="connsiteY35" fmla="*/ 1896713 h 1921832"/>
              <a:gd name="connsiteX36" fmla="*/ 1543050 w 1545993"/>
              <a:gd name="connsiteY36" fmla="*/ 1911000 h 1921832"/>
              <a:gd name="connsiteX37" fmla="*/ 1466850 w 1545993"/>
              <a:gd name="connsiteY37" fmla="*/ 1915763 h 1921832"/>
              <a:gd name="connsiteX38" fmla="*/ 1385887 w 1545993"/>
              <a:gd name="connsiteY38" fmla="*/ 1901475 h 1921832"/>
              <a:gd name="connsiteX39" fmla="*/ 1347787 w 1545993"/>
              <a:gd name="connsiteY39" fmla="*/ 1891950 h 1921832"/>
              <a:gd name="connsiteX40" fmla="*/ 1314450 w 1545993"/>
              <a:gd name="connsiteY40" fmla="*/ 1882425 h 1921832"/>
              <a:gd name="connsiteX41" fmla="*/ 1266825 w 1545993"/>
              <a:gd name="connsiteY41" fmla="*/ 1872900 h 1921832"/>
              <a:gd name="connsiteX42" fmla="*/ 1200150 w 1545993"/>
              <a:gd name="connsiteY42" fmla="*/ 1853850 h 1921832"/>
              <a:gd name="connsiteX43" fmla="*/ 1185862 w 1545993"/>
              <a:gd name="connsiteY43" fmla="*/ 1844325 h 1921832"/>
              <a:gd name="connsiteX44" fmla="*/ 1147762 w 1545993"/>
              <a:gd name="connsiteY44" fmla="*/ 1834800 h 1921832"/>
              <a:gd name="connsiteX45" fmla="*/ 1095375 w 1545993"/>
              <a:gd name="connsiteY45" fmla="*/ 1820513 h 1921832"/>
              <a:gd name="connsiteX46" fmla="*/ 1047750 w 1545993"/>
              <a:gd name="connsiteY46" fmla="*/ 1801463 h 1921832"/>
              <a:gd name="connsiteX47" fmla="*/ 1023937 w 1545993"/>
              <a:gd name="connsiteY47" fmla="*/ 1791938 h 1921832"/>
              <a:gd name="connsiteX48" fmla="*/ 981075 w 1545993"/>
              <a:gd name="connsiteY48" fmla="*/ 1787175 h 1921832"/>
              <a:gd name="connsiteX49" fmla="*/ 957262 w 1545993"/>
              <a:gd name="connsiteY49" fmla="*/ 1782413 h 1921832"/>
              <a:gd name="connsiteX50" fmla="*/ 866775 w 1545993"/>
              <a:gd name="connsiteY50" fmla="*/ 1772888 h 1921832"/>
              <a:gd name="connsiteX51" fmla="*/ 790575 w 1545993"/>
              <a:gd name="connsiteY51" fmla="*/ 1763363 h 1921832"/>
              <a:gd name="connsiteX52" fmla="*/ 766762 w 1545993"/>
              <a:gd name="connsiteY52" fmla="*/ 1758600 h 1921832"/>
              <a:gd name="connsiteX53" fmla="*/ 733425 w 1545993"/>
              <a:gd name="connsiteY53" fmla="*/ 1753838 h 1921832"/>
              <a:gd name="connsiteX54" fmla="*/ 552450 w 1545993"/>
              <a:gd name="connsiteY54" fmla="*/ 1739550 h 1921832"/>
              <a:gd name="connsiteX55" fmla="*/ 576262 w 1545993"/>
              <a:gd name="connsiteY55" fmla="*/ 1710975 h 1921832"/>
              <a:gd name="connsiteX56" fmla="*/ 590550 w 1545993"/>
              <a:gd name="connsiteY56" fmla="*/ 1701450 h 1921832"/>
              <a:gd name="connsiteX57" fmla="*/ 600075 w 1545993"/>
              <a:gd name="connsiteY57" fmla="*/ 1682400 h 1921832"/>
              <a:gd name="connsiteX58" fmla="*/ 604837 w 1545993"/>
              <a:gd name="connsiteY58" fmla="*/ 1658588 h 1921832"/>
              <a:gd name="connsiteX59" fmla="*/ 628650 w 1545993"/>
              <a:gd name="connsiteY59" fmla="*/ 1653825 h 1921832"/>
              <a:gd name="connsiteX60" fmla="*/ 671512 w 1545993"/>
              <a:gd name="connsiteY60" fmla="*/ 1658588 h 1921832"/>
              <a:gd name="connsiteX61" fmla="*/ 690562 w 1545993"/>
              <a:gd name="connsiteY61" fmla="*/ 1663350 h 1921832"/>
              <a:gd name="connsiteX62" fmla="*/ 723900 w 1545993"/>
              <a:gd name="connsiteY62" fmla="*/ 1668113 h 1921832"/>
              <a:gd name="connsiteX63" fmla="*/ 766762 w 1545993"/>
              <a:gd name="connsiteY63" fmla="*/ 1663350 h 1921832"/>
              <a:gd name="connsiteX64" fmla="*/ 752475 w 1545993"/>
              <a:gd name="connsiteY64" fmla="*/ 1649063 h 1921832"/>
              <a:gd name="connsiteX65" fmla="*/ 700087 w 1545993"/>
              <a:gd name="connsiteY65" fmla="*/ 1634775 h 1921832"/>
              <a:gd name="connsiteX66" fmla="*/ 681037 w 1545993"/>
              <a:gd name="connsiteY66" fmla="*/ 1625250 h 1921832"/>
              <a:gd name="connsiteX67" fmla="*/ 657225 w 1545993"/>
              <a:gd name="connsiteY67" fmla="*/ 1615725 h 1921832"/>
              <a:gd name="connsiteX68" fmla="*/ 614362 w 1545993"/>
              <a:gd name="connsiteY68" fmla="*/ 1582388 h 1921832"/>
              <a:gd name="connsiteX69" fmla="*/ 604837 w 1545993"/>
              <a:gd name="connsiteY69" fmla="*/ 1568100 h 1921832"/>
              <a:gd name="connsiteX70" fmla="*/ 609600 w 1545993"/>
              <a:gd name="connsiteY70" fmla="*/ 1530000 h 1921832"/>
              <a:gd name="connsiteX71" fmla="*/ 666750 w 1545993"/>
              <a:gd name="connsiteY71" fmla="*/ 1525238 h 1921832"/>
              <a:gd name="connsiteX72" fmla="*/ 633412 w 1545993"/>
              <a:gd name="connsiteY72" fmla="*/ 1491900 h 1921832"/>
              <a:gd name="connsiteX73" fmla="*/ 671512 w 1545993"/>
              <a:gd name="connsiteY73" fmla="*/ 1472850 h 1921832"/>
              <a:gd name="connsiteX74" fmla="*/ 690562 w 1545993"/>
              <a:gd name="connsiteY74" fmla="*/ 1468088 h 1921832"/>
              <a:gd name="connsiteX75" fmla="*/ 728662 w 1545993"/>
              <a:gd name="connsiteY75" fmla="*/ 1444275 h 1921832"/>
              <a:gd name="connsiteX76" fmla="*/ 738187 w 1545993"/>
              <a:gd name="connsiteY76" fmla="*/ 1429988 h 1921832"/>
              <a:gd name="connsiteX77" fmla="*/ 742950 w 1545993"/>
              <a:gd name="connsiteY77" fmla="*/ 1410938 h 1921832"/>
              <a:gd name="connsiteX78" fmla="*/ 728662 w 1545993"/>
              <a:gd name="connsiteY78" fmla="*/ 1368075 h 1921832"/>
              <a:gd name="connsiteX79" fmla="*/ 742950 w 1545993"/>
              <a:gd name="connsiteY79" fmla="*/ 1349025 h 1921832"/>
              <a:gd name="connsiteX80" fmla="*/ 762000 w 1545993"/>
              <a:gd name="connsiteY80" fmla="*/ 1339500 h 1921832"/>
              <a:gd name="connsiteX81" fmla="*/ 795337 w 1545993"/>
              <a:gd name="connsiteY81" fmla="*/ 1310925 h 1921832"/>
              <a:gd name="connsiteX82" fmla="*/ 795337 w 1545993"/>
              <a:gd name="connsiteY82" fmla="*/ 1277588 h 1921832"/>
              <a:gd name="connsiteX83" fmla="*/ 766762 w 1545993"/>
              <a:gd name="connsiteY83" fmla="*/ 1272825 h 1921832"/>
              <a:gd name="connsiteX84" fmla="*/ 695325 w 1545993"/>
              <a:gd name="connsiteY84" fmla="*/ 1291875 h 1921832"/>
              <a:gd name="connsiteX85" fmla="*/ 671512 w 1545993"/>
              <a:gd name="connsiteY85" fmla="*/ 1339500 h 1921832"/>
              <a:gd name="connsiteX86" fmla="*/ 666750 w 1545993"/>
              <a:gd name="connsiteY86" fmla="*/ 1363313 h 1921832"/>
              <a:gd name="connsiteX87" fmla="*/ 657225 w 1545993"/>
              <a:gd name="connsiteY87" fmla="*/ 1382363 h 1921832"/>
              <a:gd name="connsiteX88" fmla="*/ 652462 w 1545993"/>
              <a:gd name="connsiteY88" fmla="*/ 1396650 h 1921832"/>
              <a:gd name="connsiteX89" fmla="*/ 647700 w 1545993"/>
              <a:gd name="connsiteY89" fmla="*/ 1425225 h 1921832"/>
              <a:gd name="connsiteX90" fmla="*/ 614362 w 1545993"/>
              <a:gd name="connsiteY90" fmla="*/ 1396650 h 1921832"/>
              <a:gd name="connsiteX91" fmla="*/ 595312 w 1545993"/>
              <a:gd name="connsiteY91" fmla="*/ 1406175 h 1921832"/>
              <a:gd name="connsiteX92" fmla="*/ 581025 w 1545993"/>
              <a:gd name="connsiteY92" fmla="*/ 1434750 h 1921832"/>
              <a:gd name="connsiteX93" fmla="*/ 557212 w 1545993"/>
              <a:gd name="connsiteY93" fmla="*/ 1525238 h 1921832"/>
              <a:gd name="connsiteX94" fmla="*/ 542925 w 1545993"/>
              <a:gd name="connsiteY94" fmla="*/ 1530000 h 1921832"/>
              <a:gd name="connsiteX95" fmla="*/ 514350 w 1545993"/>
              <a:gd name="connsiteY95" fmla="*/ 1544288 h 1921832"/>
              <a:gd name="connsiteX96" fmla="*/ 500062 w 1545993"/>
              <a:gd name="connsiteY96" fmla="*/ 1553813 h 1921832"/>
              <a:gd name="connsiteX97" fmla="*/ 476250 w 1545993"/>
              <a:gd name="connsiteY97" fmla="*/ 1558575 h 1921832"/>
              <a:gd name="connsiteX98" fmla="*/ 476250 w 1545993"/>
              <a:gd name="connsiteY98" fmla="*/ 1510950 h 1921832"/>
              <a:gd name="connsiteX99" fmla="*/ 509587 w 1545993"/>
              <a:gd name="connsiteY99" fmla="*/ 1453800 h 1921832"/>
              <a:gd name="connsiteX100" fmla="*/ 523875 w 1545993"/>
              <a:gd name="connsiteY100" fmla="*/ 1420463 h 1921832"/>
              <a:gd name="connsiteX101" fmla="*/ 533400 w 1545993"/>
              <a:gd name="connsiteY101" fmla="*/ 1391888 h 1921832"/>
              <a:gd name="connsiteX102" fmla="*/ 538162 w 1545993"/>
              <a:gd name="connsiteY102" fmla="*/ 1368075 h 1921832"/>
              <a:gd name="connsiteX103" fmla="*/ 547687 w 1545993"/>
              <a:gd name="connsiteY103" fmla="*/ 1334738 h 1921832"/>
              <a:gd name="connsiteX104" fmla="*/ 557212 w 1545993"/>
              <a:gd name="connsiteY104" fmla="*/ 1272825 h 1921832"/>
              <a:gd name="connsiteX105" fmla="*/ 571500 w 1545993"/>
              <a:gd name="connsiteY105" fmla="*/ 1258538 h 1921832"/>
              <a:gd name="connsiteX106" fmla="*/ 600075 w 1545993"/>
              <a:gd name="connsiteY106" fmla="*/ 1234725 h 1921832"/>
              <a:gd name="connsiteX107" fmla="*/ 671512 w 1545993"/>
              <a:gd name="connsiteY107" fmla="*/ 1239488 h 1921832"/>
              <a:gd name="connsiteX108" fmla="*/ 657225 w 1545993"/>
              <a:gd name="connsiteY108" fmla="*/ 1225200 h 1921832"/>
              <a:gd name="connsiteX109" fmla="*/ 623887 w 1545993"/>
              <a:gd name="connsiteY109" fmla="*/ 1215675 h 1921832"/>
              <a:gd name="connsiteX110" fmla="*/ 600075 w 1545993"/>
              <a:gd name="connsiteY110" fmla="*/ 1182338 h 1921832"/>
              <a:gd name="connsiteX111" fmla="*/ 609600 w 1545993"/>
              <a:gd name="connsiteY111" fmla="*/ 1168050 h 1921832"/>
              <a:gd name="connsiteX112" fmla="*/ 642937 w 1545993"/>
              <a:gd name="connsiteY112" fmla="*/ 1177575 h 1921832"/>
              <a:gd name="connsiteX113" fmla="*/ 657225 w 1545993"/>
              <a:gd name="connsiteY113" fmla="*/ 1187100 h 1921832"/>
              <a:gd name="connsiteX114" fmla="*/ 690562 w 1545993"/>
              <a:gd name="connsiteY114" fmla="*/ 1144238 h 1921832"/>
              <a:gd name="connsiteX115" fmla="*/ 714375 w 1545993"/>
              <a:gd name="connsiteY115" fmla="*/ 1129950 h 1921832"/>
              <a:gd name="connsiteX116" fmla="*/ 733425 w 1545993"/>
              <a:gd name="connsiteY116" fmla="*/ 1120425 h 1921832"/>
              <a:gd name="connsiteX117" fmla="*/ 738187 w 1545993"/>
              <a:gd name="connsiteY117" fmla="*/ 1101375 h 1921832"/>
              <a:gd name="connsiteX118" fmla="*/ 752475 w 1545993"/>
              <a:gd name="connsiteY118" fmla="*/ 1087088 h 1921832"/>
              <a:gd name="connsiteX119" fmla="*/ 733425 w 1545993"/>
              <a:gd name="connsiteY119" fmla="*/ 1072800 h 1921832"/>
              <a:gd name="connsiteX120" fmla="*/ 685800 w 1545993"/>
              <a:gd name="connsiteY120" fmla="*/ 1053750 h 1921832"/>
              <a:gd name="connsiteX121" fmla="*/ 671512 w 1545993"/>
              <a:gd name="connsiteY121" fmla="*/ 1039463 h 1921832"/>
              <a:gd name="connsiteX122" fmla="*/ 628650 w 1545993"/>
              <a:gd name="connsiteY122" fmla="*/ 1044225 h 1921832"/>
              <a:gd name="connsiteX123" fmla="*/ 600075 w 1545993"/>
              <a:gd name="connsiteY123" fmla="*/ 1087088 h 1921832"/>
              <a:gd name="connsiteX124" fmla="*/ 590550 w 1545993"/>
              <a:gd name="connsiteY124" fmla="*/ 1134713 h 1921832"/>
              <a:gd name="connsiteX125" fmla="*/ 571500 w 1545993"/>
              <a:gd name="connsiteY125" fmla="*/ 1129950 h 1921832"/>
              <a:gd name="connsiteX126" fmla="*/ 538162 w 1545993"/>
              <a:gd name="connsiteY126" fmla="*/ 1106138 h 1921832"/>
              <a:gd name="connsiteX127" fmla="*/ 514350 w 1545993"/>
              <a:gd name="connsiteY127" fmla="*/ 1115663 h 1921832"/>
              <a:gd name="connsiteX128" fmla="*/ 509587 w 1545993"/>
              <a:gd name="connsiteY128" fmla="*/ 1129950 h 1921832"/>
              <a:gd name="connsiteX129" fmla="*/ 490537 w 1545993"/>
              <a:gd name="connsiteY129" fmla="*/ 1134713 h 1921832"/>
              <a:gd name="connsiteX130" fmla="*/ 457200 w 1545993"/>
              <a:gd name="connsiteY130" fmla="*/ 1139475 h 1921832"/>
              <a:gd name="connsiteX131" fmla="*/ 438150 w 1545993"/>
              <a:gd name="connsiteY131" fmla="*/ 1149000 h 1921832"/>
              <a:gd name="connsiteX132" fmla="*/ 404812 w 1545993"/>
              <a:gd name="connsiteY132" fmla="*/ 1187100 h 1921832"/>
              <a:gd name="connsiteX133" fmla="*/ 400050 w 1545993"/>
              <a:gd name="connsiteY133" fmla="*/ 1201388 h 1921832"/>
              <a:gd name="connsiteX134" fmla="*/ 376237 w 1545993"/>
              <a:gd name="connsiteY134" fmla="*/ 1239488 h 1921832"/>
              <a:gd name="connsiteX135" fmla="*/ 357187 w 1545993"/>
              <a:gd name="connsiteY135" fmla="*/ 1244250 h 1921832"/>
              <a:gd name="connsiteX136" fmla="*/ 342900 w 1545993"/>
              <a:gd name="connsiteY136" fmla="*/ 1239488 h 1921832"/>
              <a:gd name="connsiteX137" fmla="*/ 309562 w 1545993"/>
              <a:gd name="connsiteY137" fmla="*/ 1220438 h 1921832"/>
              <a:gd name="connsiteX138" fmla="*/ 314325 w 1545993"/>
              <a:gd name="connsiteY138" fmla="*/ 1187100 h 1921832"/>
              <a:gd name="connsiteX139" fmla="*/ 347662 w 1545993"/>
              <a:gd name="connsiteY139" fmla="*/ 1163288 h 1921832"/>
              <a:gd name="connsiteX140" fmla="*/ 366712 w 1545993"/>
              <a:gd name="connsiteY140" fmla="*/ 1139475 h 1921832"/>
              <a:gd name="connsiteX141" fmla="*/ 381000 w 1545993"/>
              <a:gd name="connsiteY141" fmla="*/ 1106138 h 1921832"/>
              <a:gd name="connsiteX142" fmla="*/ 390525 w 1545993"/>
              <a:gd name="connsiteY142" fmla="*/ 1091850 h 1921832"/>
              <a:gd name="connsiteX143" fmla="*/ 404812 w 1545993"/>
              <a:gd name="connsiteY143" fmla="*/ 1082325 h 1921832"/>
              <a:gd name="connsiteX144" fmla="*/ 409575 w 1545993"/>
              <a:gd name="connsiteY144" fmla="*/ 1068038 h 1921832"/>
              <a:gd name="connsiteX145" fmla="*/ 347662 w 1545993"/>
              <a:gd name="connsiteY145" fmla="*/ 1048988 h 1921832"/>
              <a:gd name="connsiteX146" fmla="*/ 333375 w 1545993"/>
              <a:gd name="connsiteY146" fmla="*/ 1034700 h 1921832"/>
              <a:gd name="connsiteX147" fmla="*/ 314325 w 1545993"/>
              <a:gd name="connsiteY147" fmla="*/ 1010888 h 1921832"/>
              <a:gd name="connsiteX148" fmla="*/ 300037 w 1545993"/>
              <a:gd name="connsiteY148" fmla="*/ 1015650 h 1921832"/>
              <a:gd name="connsiteX149" fmla="*/ 295275 w 1545993"/>
              <a:gd name="connsiteY149" fmla="*/ 1048988 h 1921832"/>
              <a:gd name="connsiteX150" fmla="*/ 285750 w 1545993"/>
              <a:gd name="connsiteY150" fmla="*/ 1072800 h 1921832"/>
              <a:gd name="connsiteX151" fmla="*/ 295275 w 1545993"/>
              <a:gd name="connsiteY151" fmla="*/ 1096613 h 1921832"/>
              <a:gd name="connsiteX152" fmla="*/ 266700 w 1545993"/>
              <a:gd name="connsiteY152" fmla="*/ 1101375 h 1921832"/>
              <a:gd name="connsiteX153" fmla="*/ 285750 w 1545993"/>
              <a:gd name="connsiteY153" fmla="*/ 1134713 h 1921832"/>
              <a:gd name="connsiteX154" fmla="*/ 280987 w 1545993"/>
              <a:gd name="connsiteY154" fmla="*/ 1172813 h 1921832"/>
              <a:gd name="connsiteX155" fmla="*/ 252412 w 1545993"/>
              <a:gd name="connsiteY155" fmla="*/ 1191863 h 1921832"/>
              <a:gd name="connsiteX156" fmla="*/ 242887 w 1545993"/>
              <a:gd name="connsiteY156" fmla="*/ 1206150 h 1921832"/>
              <a:gd name="connsiteX157" fmla="*/ 219075 w 1545993"/>
              <a:gd name="connsiteY157" fmla="*/ 1210913 h 1921832"/>
              <a:gd name="connsiteX158" fmla="*/ 204787 w 1545993"/>
              <a:gd name="connsiteY158" fmla="*/ 1215675 h 1921832"/>
              <a:gd name="connsiteX159" fmla="*/ 185737 w 1545993"/>
              <a:gd name="connsiteY159" fmla="*/ 1220438 h 1921832"/>
              <a:gd name="connsiteX160" fmla="*/ 152400 w 1545993"/>
              <a:gd name="connsiteY160" fmla="*/ 1215675 h 1921832"/>
              <a:gd name="connsiteX161" fmla="*/ 119062 w 1545993"/>
              <a:gd name="connsiteY161" fmla="*/ 1201388 h 1921832"/>
              <a:gd name="connsiteX162" fmla="*/ 104775 w 1545993"/>
              <a:gd name="connsiteY162" fmla="*/ 1196625 h 1921832"/>
              <a:gd name="connsiteX163" fmla="*/ 90487 w 1545993"/>
              <a:gd name="connsiteY163" fmla="*/ 1182338 h 1921832"/>
              <a:gd name="connsiteX164" fmla="*/ 47625 w 1545993"/>
              <a:gd name="connsiteY164" fmla="*/ 1158525 h 1921832"/>
              <a:gd name="connsiteX165" fmla="*/ 14287 w 1545993"/>
              <a:gd name="connsiteY165" fmla="*/ 1149000 h 1921832"/>
              <a:gd name="connsiteX166" fmla="*/ 0 w 1545993"/>
              <a:gd name="connsiteY166" fmla="*/ 1139475 h 1921832"/>
              <a:gd name="connsiteX167" fmla="*/ 9525 w 1545993"/>
              <a:gd name="connsiteY167" fmla="*/ 1115663 h 1921832"/>
              <a:gd name="connsiteX168" fmla="*/ 38100 w 1545993"/>
              <a:gd name="connsiteY168" fmla="*/ 1077563 h 1921832"/>
              <a:gd name="connsiteX169" fmla="*/ 33337 w 1545993"/>
              <a:gd name="connsiteY169" fmla="*/ 1039463 h 1921832"/>
              <a:gd name="connsiteX170" fmla="*/ 9525 w 1545993"/>
              <a:gd name="connsiteY170" fmla="*/ 1001363 h 1921832"/>
              <a:gd name="connsiteX171" fmla="*/ 9525 w 1545993"/>
              <a:gd name="connsiteY171" fmla="*/ 968025 h 1921832"/>
              <a:gd name="connsiteX172" fmla="*/ 28575 w 1545993"/>
              <a:gd name="connsiteY172" fmla="*/ 953738 h 1921832"/>
              <a:gd name="connsiteX173" fmla="*/ 52387 w 1545993"/>
              <a:gd name="connsiteY173" fmla="*/ 920400 h 1921832"/>
              <a:gd name="connsiteX174" fmla="*/ 47625 w 1545993"/>
              <a:gd name="connsiteY174" fmla="*/ 863250 h 1921832"/>
              <a:gd name="connsiteX175" fmla="*/ 104775 w 1545993"/>
              <a:gd name="connsiteY175" fmla="*/ 815625 h 1921832"/>
              <a:gd name="connsiteX176" fmla="*/ 123825 w 1545993"/>
              <a:gd name="connsiteY176" fmla="*/ 801338 h 1921832"/>
              <a:gd name="connsiteX177" fmla="*/ 142875 w 1545993"/>
              <a:gd name="connsiteY177" fmla="*/ 796575 h 1921832"/>
              <a:gd name="connsiteX178" fmla="*/ 157162 w 1545993"/>
              <a:gd name="connsiteY178" fmla="*/ 791813 h 1921832"/>
              <a:gd name="connsiteX179" fmla="*/ 176212 w 1545993"/>
              <a:gd name="connsiteY179" fmla="*/ 787050 h 1921832"/>
              <a:gd name="connsiteX180" fmla="*/ 266700 w 1545993"/>
              <a:gd name="connsiteY180" fmla="*/ 758475 h 1921832"/>
              <a:gd name="connsiteX181" fmla="*/ 280987 w 1545993"/>
              <a:gd name="connsiteY181" fmla="*/ 744188 h 1921832"/>
              <a:gd name="connsiteX182" fmla="*/ 333375 w 1545993"/>
              <a:gd name="connsiteY182" fmla="*/ 706088 h 1921832"/>
              <a:gd name="connsiteX183" fmla="*/ 423862 w 1545993"/>
              <a:gd name="connsiteY183" fmla="*/ 710850 h 1921832"/>
              <a:gd name="connsiteX184" fmla="*/ 447675 w 1545993"/>
              <a:gd name="connsiteY184" fmla="*/ 715613 h 1921832"/>
              <a:gd name="connsiteX185" fmla="*/ 461962 w 1545993"/>
              <a:gd name="connsiteY185" fmla="*/ 706088 h 1921832"/>
              <a:gd name="connsiteX186" fmla="*/ 495300 w 1545993"/>
              <a:gd name="connsiteY186" fmla="*/ 667988 h 1921832"/>
              <a:gd name="connsiteX187" fmla="*/ 504825 w 1545993"/>
              <a:gd name="connsiteY187" fmla="*/ 644175 h 1921832"/>
              <a:gd name="connsiteX188" fmla="*/ 509587 w 1545993"/>
              <a:gd name="connsiteY188" fmla="*/ 596550 h 1921832"/>
              <a:gd name="connsiteX189" fmla="*/ 533400 w 1545993"/>
              <a:gd name="connsiteY189" fmla="*/ 582263 h 1921832"/>
              <a:gd name="connsiteX190" fmla="*/ 576262 w 1545993"/>
              <a:gd name="connsiteY190" fmla="*/ 563213 h 1921832"/>
              <a:gd name="connsiteX191" fmla="*/ 609600 w 1545993"/>
              <a:gd name="connsiteY191" fmla="*/ 558450 h 1921832"/>
              <a:gd name="connsiteX192" fmla="*/ 628650 w 1545993"/>
              <a:gd name="connsiteY192" fmla="*/ 544163 h 1921832"/>
              <a:gd name="connsiteX193" fmla="*/ 652462 w 1545993"/>
              <a:gd name="connsiteY193" fmla="*/ 529875 h 1921832"/>
              <a:gd name="connsiteX194" fmla="*/ 666750 w 1545993"/>
              <a:gd name="connsiteY194" fmla="*/ 515588 h 1921832"/>
              <a:gd name="connsiteX195" fmla="*/ 695325 w 1545993"/>
              <a:gd name="connsiteY195" fmla="*/ 477488 h 1921832"/>
              <a:gd name="connsiteX196" fmla="*/ 714375 w 1545993"/>
              <a:gd name="connsiteY196" fmla="*/ 444150 h 1921832"/>
              <a:gd name="connsiteX197" fmla="*/ 723900 w 1545993"/>
              <a:gd name="connsiteY197" fmla="*/ 401288 h 1921832"/>
              <a:gd name="connsiteX198" fmla="*/ 733425 w 1545993"/>
              <a:gd name="connsiteY198" fmla="*/ 387000 h 1921832"/>
              <a:gd name="connsiteX199" fmla="*/ 742950 w 1545993"/>
              <a:gd name="connsiteY199" fmla="*/ 286988 h 1921832"/>
              <a:gd name="connsiteX200" fmla="*/ 752475 w 1545993"/>
              <a:gd name="connsiteY200" fmla="*/ 220313 h 1921832"/>
              <a:gd name="connsiteX201" fmla="*/ 785812 w 1545993"/>
              <a:gd name="connsiteY201" fmla="*/ 172688 h 1921832"/>
              <a:gd name="connsiteX202" fmla="*/ 795337 w 1545993"/>
              <a:gd name="connsiteY202" fmla="*/ 158400 h 1921832"/>
              <a:gd name="connsiteX203" fmla="*/ 823912 w 1545993"/>
              <a:gd name="connsiteY203" fmla="*/ 115538 h 1921832"/>
              <a:gd name="connsiteX204" fmla="*/ 838200 w 1545993"/>
              <a:gd name="connsiteY204" fmla="*/ 110775 h 1921832"/>
              <a:gd name="connsiteX205" fmla="*/ 862012 w 1545993"/>
              <a:gd name="connsiteY205" fmla="*/ 120300 h 1921832"/>
              <a:gd name="connsiteX206" fmla="*/ 876300 w 1545993"/>
              <a:gd name="connsiteY206" fmla="*/ 129825 h 1921832"/>
              <a:gd name="connsiteX207" fmla="*/ 895350 w 1545993"/>
              <a:gd name="connsiteY207" fmla="*/ 120300 h 1921832"/>
              <a:gd name="connsiteX208" fmla="*/ 928687 w 1545993"/>
              <a:gd name="connsiteY208" fmla="*/ 82200 h 1921832"/>
              <a:gd name="connsiteX209" fmla="*/ 942975 w 1545993"/>
              <a:gd name="connsiteY209" fmla="*/ 67913 h 1921832"/>
              <a:gd name="connsiteX210" fmla="*/ 952500 w 1545993"/>
              <a:gd name="connsiteY210" fmla="*/ 48863 h 1921832"/>
              <a:gd name="connsiteX211" fmla="*/ 971550 w 1545993"/>
              <a:gd name="connsiteY211" fmla="*/ 10763 h 1921832"/>
              <a:gd name="connsiteX212" fmla="*/ 971550 w 1545993"/>
              <a:gd name="connsiteY212" fmla="*/ 6000 h 1921832"/>
              <a:gd name="connsiteX0" fmla="*/ 971550 w 1545993"/>
              <a:gd name="connsiteY0" fmla="*/ 6000 h 1921832"/>
              <a:gd name="connsiteX1" fmla="*/ 990599 w 1545993"/>
              <a:gd name="connsiteY1" fmla="*/ 86963 h 1921832"/>
              <a:gd name="connsiteX2" fmla="*/ 1023937 w 1545993"/>
              <a:gd name="connsiteY2" fmla="*/ 277463 h 1921832"/>
              <a:gd name="connsiteX3" fmla="*/ 1050131 w 1545993"/>
              <a:gd name="connsiteY3" fmla="*/ 336994 h 1921832"/>
              <a:gd name="connsiteX4" fmla="*/ 1114425 w 1545993"/>
              <a:gd name="connsiteY4" fmla="*/ 437006 h 1921832"/>
              <a:gd name="connsiteX5" fmla="*/ 1195387 w 1545993"/>
              <a:gd name="connsiteY5" fmla="*/ 544163 h 1921832"/>
              <a:gd name="connsiteX6" fmla="*/ 1228725 w 1545993"/>
              <a:gd name="connsiteY6" fmla="*/ 582263 h 1921832"/>
              <a:gd name="connsiteX7" fmla="*/ 1197769 w 1545993"/>
              <a:gd name="connsiteY7" fmla="*/ 660844 h 1921832"/>
              <a:gd name="connsiteX8" fmla="*/ 1240631 w 1545993"/>
              <a:gd name="connsiteY8" fmla="*/ 715613 h 1921832"/>
              <a:gd name="connsiteX9" fmla="*/ 1195387 w 1545993"/>
              <a:gd name="connsiteY9" fmla="*/ 787050 h 1921832"/>
              <a:gd name="connsiteX10" fmla="*/ 1190625 w 1545993"/>
              <a:gd name="connsiteY10" fmla="*/ 834675 h 1921832"/>
              <a:gd name="connsiteX11" fmla="*/ 1240631 w 1545993"/>
              <a:gd name="connsiteY11" fmla="*/ 903731 h 1921832"/>
              <a:gd name="connsiteX12" fmla="*/ 1221581 w 1545993"/>
              <a:gd name="connsiteY12" fmla="*/ 1063275 h 1921832"/>
              <a:gd name="connsiteX13" fmla="*/ 1202530 w 1545993"/>
              <a:gd name="connsiteY13" fmla="*/ 1222819 h 1921832"/>
              <a:gd name="connsiteX14" fmla="*/ 1257300 w 1545993"/>
              <a:gd name="connsiteY14" fmla="*/ 1258538 h 1921832"/>
              <a:gd name="connsiteX15" fmla="*/ 1281112 w 1545993"/>
              <a:gd name="connsiteY15" fmla="*/ 1272825 h 1921832"/>
              <a:gd name="connsiteX16" fmla="*/ 1309687 w 1545993"/>
              <a:gd name="connsiteY16" fmla="*/ 1287113 h 1921832"/>
              <a:gd name="connsiteX17" fmla="*/ 1347787 w 1545993"/>
              <a:gd name="connsiteY17" fmla="*/ 1339500 h 1921832"/>
              <a:gd name="connsiteX18" fmla="*/ 1352550 w 1545993"/>
              <a:gd name="connsiteY18" fmla="*/ 1377600 h 1921832"/>
              <a:gd name="connsiteX19" fmla="*/ 1366837 w 1545993"/>
              <a:gd name="connsiteY19" fmla="*/ 1610963 h 1921832"/>
              <a:gd name="connsiteX20" fmla="*/ 1390650 w 1545993"/>
              <a:gd name="connsiteY20" fmla="*/ 1596675 h 1921832"/>
              <a:gd name="connsiteX21" fmla="*/ 1414462 w 1545993"/>
              <a:gd name="connsiteY21" fmla="*/ 1591913 h 1921832"/>
              <a:gd name="connsiteX22" fmla="*/ 1447800 w 1545993"/>
              <a:gd name="connsiteY22" fmla="*/ 1568100 h 1921832"/>
              <a:gd name="connsiteX23" fmla="*/ 1476375 w 1545993"/>
              <a:gd name="connsiteY23" fmla="*/ 1558575 h 1921832"/>
              <a:gd name="connsiteX24" fmla="*/ 1543050 w 1545993"/>
              <a:gd name="connsiteY24" fmla="*/ 1563338 h 1921832"/>
              <a:gd name="connsiteX25" fmla="*/ 1528762 w 1545993"/>
              <a:gd name="connsiteY25" fmla="*/ 1596675 h 1921832"/>
              <a:gd name="connsiteX26" fmla="*/ 1509712 w 1545993"/>
              <a:gd name="connsiteY26" fmla="*/ 1610963 h 1921832"/>
              <a:gd name="connsiteX27" fmla="*/ 1495425 w 1545993"/>
              <a:gd name="connsiteY27" fmla="*/ 1625250 h 1921832"/>
              <a:gd name="connsiteX28" fmla="*/ 1485900 w 1545993"/>
              <a:gd name="connsiteY28" fmla="*/ 1653825 h 1921832"/>
              <a:gd name="connsiteX29" fmla="*/ 1476375 w 1545993"/>
              <a:gd name="connsiteY29" fmla="*/ 1734788 h 1921832"/>
              <a:gd name="connsiteX30" fmla="*/ 1471612 w 1545993"/>
              <a:gd name="connsiteY30" fmla="*/ 1753838 h 1921832"/>
              <a:gd name="connsiteX31" fmla="*/ 1466850 w 1545993"/>
              <a:gd name="connsiteY31" fmla="*/ 1777650 h 1921832"/>
              <a:gd name="connsiteX32" fmla="*/ 1471612 w 1545993"/>
              <a:gd name="connsiteY32" fmla="*/ 1834800 h 1921832"/>
              <a:gd name="connsiteX33" fmla="*/ 1476375 w 1545993"/>
              <a:gd name="connsiteY33" fmla="*/ 1853850 h 1921832"/>
              <a:gd name="connsiteX34" fmla="*/ 1504950 w 1545993"/>
              <a:gd name="connsiteY34" fmla="*/ 1882425 h 1921832"/>
              <a:gd name="connsiteX35" fmla="*/ 1528762 w 1545993"/>
              <a:gd name="connsiteY35" fmla="*/ 1896713 h 1921832"/>
              <a:gd name="connsiteX36" fmla="*/ 1543050 w 1545993"/>
              <a:gd name="connsiteY36" fmla="*/ 1911000 h 1921832"/>
              <a:gd name="connsiteX37" fmla="*/ 1466850 w 1545993"/>
              <a:gd name="connsiteY37" fmla="*/ 1915763 h 1921832"/>
              <a:gd name="connsiteX38" fmla="*/ 1385887 w 1545993"/>
              <a:gd name="connsiteY38" fmla="*/ 1901475 h 1921832"/>
              <a:gd name="connsiteX39" fmla="*/ 1347787 w 1545993"/>
              <a:gd name="connsiteY39" fmla="*/ 1891950 h 1921832"/>
              <a:gd name="connsiteX40" fmla="*/ 1314450 w 1545993"/>
              <a:gd name="connsiteY40" fmla="*/ 1882425 h 1921832"/>
              <a:gd name="connsiteX41" fmla="*/ 1266825 w 1545993"/>
              <a:gd name="connsiteY41" fmla="*/ 1872900 h 1921832"/>
              <a:gd name="connsiteX42" fmla="*/ 1200150 w 1545993"/>
              <a:gd name="connsiteY42" fmla="*/ 1853850 h 1921832"/>
              <a:gd name="connsiteX43" fmla="*/ 1185862 w 1545993"/>
              <a:gd name="connsiteY43" fmla="*/ 1844325 h 1921832"/>
              <a:gd name="connsiteX44" fmla="*/ 1147762 w 1545993"/>
              <a:gd name="connsiteY44" fmla="*/ 1834800 h 1921832"/>
              <a:gd name="connsiteX45" fmla="*/ 1095375 w 1545993"/>
              <a:gd name="connsiteY45" fmla="*/ 1820513 h 1921832"/>
              <a:gd name="connsiteX46" fmla="*/ 1047750 w 1545993"/>
              <a:gd name="connsiteY46" fmla="*/ 1801463 h 1921832"/>
              <a:gd name="connsiteX47" fmla="*/ 1023937 w 1545993"/>
              <a:gd name="connsiteY47" fmla="*/ 1791938 h 1921832"/>
              <a:gd name="connsiteX48" fmla="*/ 981075 w 1545993"/>
              <a:gd name="connsiteY48" fmla="*/ 1787175 h 1921832"/>
              <a:gd name="connsiteX49" fmla="*/ 957262 w 1545993"/>
              <a:gd name="connsiteY49" fmla="*/ 1782413 h 1921832"/>
              <a:gd name="connsiteX50" fmla="*/ 866775 w 1545993"/>
              <a:gd name="connsiteY50" fmla="*/ 1772888 h 1921832"/>
              <a:gd name="connsiteX51" fmla="*/ 790575 w 1545993"/>
              <a:gd name="connsiteY51" fmla="*/ 1763363 h 1921832"/>
              <a:gd name="connsiteX52" fmla="*/ 766762 w 1545993"/>
              <a:gd name="connsiteY52" fmla="*/ 1758600 h 1921832"/>
              <a:gd name="connsiteX53" fmla="*/ 733425 w 1545993"/>
              <a:gd name="connsiteY53" fmla="*/ 1753838 h 1921832"/>
              <a:gd name="connsiteX54" fmla="*/ 552450 w 1545993"/>
              <a:gd name="connsiteY54" fmla="*/ 1739550 h 1921832"/>
              <a:gd name="connsiteX55" fmla="*/ 576262 w 1545993"/>
              <a:gd name="connsiteY55" fmla="*/ 1710975 h 1921832"/>
              <a:gd name="connsiteX56" fmla="*/ 590550 w 1545993"/>
              <a:gd name="connsiteY56" fmla="*/ 1701450 h 1921832"/>
              <a:gd name="connsiteX57" fmla="*/ 600075 w 1545993"/>
              <a:gd name="connsiteY57" fmla="*/ 1682400 h 1921832"/>
              <a:gd name="connsiteX58" fmla="*/ 604837 w 1545993"/>
              <a:gd name="connsiteY58" fmla="*/ 1658588 h 1921832"/>
              <a:gd name="connsiteX59" fmla="*/ 628650 w 1545993"/>
              <a:gd name="connsiteY59" fmla="*/ 1653825 h 1921832"/>
              <a:gd name="connsiteX60" fmla="*/ 671512 w 1545993"/>
              <a:gd name="connsiteY60" fmla="*/ 1658588 h 1921832"/>
              <a:gd name="connsiteX61" fmla="*/ 690562 w 1545993"/>
              <a:gd name="connsiteY61" fmla="*/ 1663350 h 1921832"/>
              <a:gd name="connsiteX62" fmla="*/ 723900 w 1545993"/>
              <a:gd name="connsiteY62" fmla="*/ 1668113 h 1921832"/>
              <a:gd name="connsiteX63" fmla="*/ 766762 w 1545993"/>
              <a:gd name="connsiteY63" fmla="*/ 1663350 h 1921832"/>
              <a:gd name="connsiteX64" fmla="*/ 752475 w 1545993"/>
              <a:gd name="connsiteY64" fmla="*/ 1649063 h 1921832"/>
              <a:gd name="connsiteX65" fmla="*/ 700087 w 1545993"/>
              <a:gd name="connsiteY65" fmla="*/ 1634775 h 1921832"/>
              <a:gd name="connsiteX66" fmla="*/ 681037 w 1545993"/>
              <a:gd name="connsiteY66" fmla="*/ 1625250 h 1921832"/>
              <a:gd name="connsiteX67" fmla="*/ 657225 w 1545993"/>
              <a:gd name="connsiteY67" fmla="*/ 1615725 h 1921832"/>
              <a:gd name="connsiteX68" fmla="*/ 614362 w 1545993"/>
              <a:gd name="connsiteY68" fmla="*/ 1582388 h 1921832"/>
              <a:gd name="connsiteX69" fmla="*/ 604837 w 1545993"/>
              <a:gd name="connsiteY69" fmla="*/ 1568100 h 1921832"/>
              <a:gd name="connsiteX70" fmla="*/ 609600 w 1545993"/>
              <a:gd name="connsiteY70" fmla="*/ 1530000 h 1921832"/>
              <a:gd name="connsiteX71" fmla="*/ 666750 w 1545993"/>
              <a:gd name="connsiteY71" fmla="*/ 1525238 h 1921832"/>
              <a:gd name="connsiteX72" fmla="*/ 633412 w 1545993"/>
              <a:gd name="connsiteY72" fmla="*/ 1491900 h 1921832"/>
              <a:gd name="connsiteX73" fmla="*/ 671512 w 1545993"/>
              <a:gd name="connsiteY73" fmla="*/ 1472850 h 1921832"/>
              <a:gd name="connsiteX74" fmla="*/ 690562 w 1545993"/>
              <a:gd name="connsiteY74" fmla="*/ 1468088 h 1921832"/>
              <a:gd name="connsiteX75" fmla="*/ 728662 w 1545993"/>
              <a:gd name="connsiteY75" fmla="*/ 1444275 h 1921832"/>
              <a:gd name="connsiteX76" fmla="*/ 738187 w 1545993"/>
              <a:gd name="connsiteY76" fmla="*/ 1429988 h 1921832"/>
              <a:gd name="connsiteX77" fmla="*/ 742950 w 1545993"/>
              <a:gd name="connsiteY77" fmla="*/ 1410938 h 1921832"/>
              <a:gd name="connsiteX78" fmla="*/ 728662 w 1545993"/>
              <a:gd name="connsiteY78" fmla="*/ 1368075 h 1921832"/>
              <a:gd name="connsiteX79" fmla="*/ 742950 w 1545993"/>
              <a:gd name="connsiteY79" fmla="*/ 1349025 h 1921832"/>
              <a:gd name="connsiteX80" fmla="*/ 762000 w 1545993"/>
              <a:gd name="connsiteY80" fmla="*/ 1339500 h 1921832"/>
              <a:gd name="connsiteX81" fmla="*/ 795337 w 1545993"/>
              <a:gd name="connsiteY81" fmla="*/ 1310925 h 1921832"/>
              <a:gd name="connsiteX82" fmla="*/ 795337 w 1545993"/>
              <a:gd name="connsiteY82" fmla="*/ 1277588 h 1921832"/>
              <a:gd name="connsiteX83" fmla="*/ 766762 w 1545993"/>
              <a:gd name="connsiteY83" fmla="*/ 1272825 h 1921832"/>
              <a:gd name="connsiteX84" fmla="*/ 695325 w 1545993"/>
              <a:gd name="connsiteY84" fmla="*/ 1291875 h 1921832"/>
              <a:gd name="connsiteX85" fmla="*/ 671512 w 1545993"/>
              <a:gd name="connsiteY85" fmla="*/ 1339500 h 1921832"/>
              <a:gd name="connsiteX86" fmla="*/ 666750 w 1545993"/>
              <a:gd name="connsiteY86" fmla="*/ 1363313 h 1921832"/>
              <a:gd name="connsiteX87" fmla="*/ 657225 w 1545993"/>
              <a:gd name="connsiteY87" fmla="*/ 1382363 h 1921832"/>
              <a:gd name="connsiteX88" fmla="*/ 652462 w 1545993"/>
              <a:gd name="connsiteY88" fmla="*/ 1396650 h 1921832"/>
              <a:gd name="connsiteX89" fmla="*/ 647700 w 1545993"/>
              <a:gd name="connsiteY89" fmla="*/ 1425225 h 1921832"/>
              <a:gd name="connsiteX90" fmla="*/ 614362 w 1545993"/>
              <a:gd name="connsiteY90" fmla="*/ 1396650 h 1921832"/>
              <a:gd name="connsiteX91" fmla="*/ 595312 w 1545993"/>
              <a:gd name="connsiteY91" fmla="*/ 1406175 h 1921832"/>
              <a:gd name="connsiteX92" fmla="*/ 581025 w 1545993"/>
              <a:gd name="connsiteY92" fmla="*/ 1434750 h 1921832"/>
              <a:gd name="connsiteX93" fmla="*/ 557212 w 1545993"/>
              <a:gd name="connsiteY93" fmla="*/ 1525238 h 1921832"/>
              <a:gd name="connsiteX94" fmla="*/ 542925 w 1545993"/>
              <a:gd name="connsiteY94" fmla="*/ 1530000 h 1921832"/>
              <a:gd name="connsiteX95" fmla="*/ 514350 w 1545993"/>
              <a:gd name="connsiteY95" fmla="*/ 1544288 h 1921832"/>
              <a:gd name="connsiteX96" fmla="*/ 500062 w 1545993"/>
              <a:gd name="connsiteY96" fmla="*/ 1553813 h 1921832"/>
              <a:gd name="connsiteX97" fmla="*/ 476250 w 1545993"/>
              <a:gd name="connsiteY97" fmla="*/ 1558575 h 1921832"/>
              <a:gd name="connsiteX98" fmla="*/ 476250 w 1545993"/>
              <a:gd name="connsiteY98" fmla="*/ 1510950 h 1921832"/>
              <a:gd name="connsiteX99" fmla="*/ 509587 w 1545993"/>
              <a:gd name="connsiteY99" fmla="*/ 1453800 h 1921832"/>
              <a:gd name="connsiteX100" fmla="*/ 523875 w 1545993"/>
              <a:gd name="connsiteY100" fmla="*/ 1420463 h 1921832"/>
              <a:gd name="connsiteX101" fmla="*/ 533400 w 1545993"/>
              <a:gd name="connsiteY101" fmla="*/ 1391888 h 1921832"/>
              <a:gd name="connsiteX102" fmla="*/ 538162 w 1545993"/>
              <a:gd name="connsiteY102" fmla="*/ 1368075 h 1921832"/>
              <a:gd name="connsiteX103" fmla="*/ 547687 w 1545993"/>
              <a:gd name="connsiteY103" fmla="*/ 1334738 h 1921832"/>
              <a:gd name="connsiteX104" fmla="*/ 557212 w 1545993"/>
              <a:gd name="connsiteY104" fmla="*/ 1272825 h 1921832"/>
              <a:gd name="connsiteX105" fmla="*/ 571500 w 1545993"/>
              <a:gd name="connsiteY105" fmla="*/ 1258538 h 1921832"/>
              <a:gd name="connsiteX106" fmla="*/ 600075 w 1545993"/>
              <a:gd name="connsiteY106" fmla="*/ 1234725 h 1921832"/>
              <a:gd name="connsiteX107" fmla="*/ 671512 w 1545993"/>
              <a:gd name="connsiteY107" fmla="*/ 1239488 h 1921832"/>
              <a:gd name="connsiteX108" fmla="*/ 657225 w 1545993"/>
              <a:gd name="connsiteY108" fmla="*/ 1225200 h 1921832"/>
              <a:gd name="connsiteX109" fmla="*/ 623887 w 1545993"/>
              <a:gd name="connsiteY109" fmla="*/ 1215675 h 1921832"/>
              <a:gd name="connsiteX110" fmla="*/ 600075 w 1545993"/>
              <a:gd name="connsiteY110" fmla="*/ 1182338 h 1921832"/>
              <a:gd name="connsiteX111" fmla="*/ 609600 w 1545993"/>
              <a:gd name="connsiteY111" fmla="*/ 1168050 h 1921832"/>
              <a:gd name="connsiteX112" fmla="*/ 642937 w 1545993"/>
              <a:gd name="connsiteY112" fmla="*/ 1177575 h 1921832"/>
              <a:gd name="connsiteX113" fmla="*/ 657225 w 1545993"/>
              <a:gd name="connsiteY113" fmla="*/ 1187100 h 1921832"/>
              <a:gd name="connsiteX114" fmla="*/ 690562 w 1545993"/>
              <a:gd name="connsiteY114" fmla="*/ 1144238 h 1921832"/>
              <a:gd name="connsiteX115" fmla="*/ 714375 w 1545993"/>
              <a:gd name="connsiteY115" fmla="*/ 1129950 h 1921832"/>
              <a:gd name="connsiteX116" fmla="*/ 733425 w 1545993"/>
              <a:gd name="connsiteY116" fmla="*/ 1120425 h 1921832"/>
              <a:gd name="connsiteX117" fmla="*/ 738187 w 1545993"/>
              <a:gd name="connsiteY117" fmla="*/ 1101375 h 1921832"/>
              <a:gd name="connsiteX118" fmla="*/ 752475 w 1545993"/>
              <a:gd name="connsiteY118" fmla="*/ 1087088 h 1921832"/>
              <a:gd name="connsiteX119" fmla="*/ 733425 w 1545993"/>
              <a:gd name="connsiteY119" fmla="*/ 1072800 h 1921832"/>
              <a:gd name="connsiteX120" fmla="*/ 685800 w 1545993"/>
              <a:gd name="connsiteY120" fmla="*/ 1053750 h 1921832"/>
              <a:gd name="connsiteX121" fmla="*/ 671512 w 1545993"/>
              <a:gd name="connsiteY121" fmla="*/ 1039463 h 1921832"/>
              <a:gd name="connsiteX122" fmla="*/ 628650 w 1545993"/>
              <a:gd name="connsiteY122" fmla="*/ 1044225 h 1921832"/>
              <a:gd name="connsiteX123" fmla="*/ 600075 w 1545993"/>
              <a:gd name="connsiteY123" fmla="*/ 1087088 h 1921832"/>
              <a:gd name="connsiteX124" fmla="*/ 590550 w 1545993"/>
              <a:gd name="connsiteY124" fmla="*/ 1134713 h 1921832"/>
              <a:gd name="connsiteX125" fmla="*/ 571500 w 1545993"/>
              <a:gd name="connsiteY125" fmla="*/ 1129950 h 1921832"/>
              <a:gd name="connsiteX126" fmla="*/ 538162 w 1545993"/>
              <a:gd name="connsiteY126" fmla="*/ 1106138 h 1921832"/>
              <a:gd name="connsiteX127" fmla="*/ 514350 w 1545993"/>
              <a:gd name="connsiteY127" fmla="*/ 1115663 h 1921832"/>
              <a:gd name="connsiteX128" fmla="*/ 509587 w 1545993"/>
              <a:gd name="connsiteY128" fmla="*/ 1129950 h 1921832"/>
              <a:gd name="connsiteX129" fmla="*/ 490537 w 1545993"/>
              <a:gd name="connsiteY129" fmla="*/ 1134713 h 1921832"/>
              <a:gd name="connsiteX130" fmla="*/ 457200 w 1545993"/>
              <a:gd name="connsiteY130" fmla="*/ 1139475 h 1921832"/>
              <a:gd name="connsiteX131" fmla="*/ 438150 w 1545993"/>
              <a:gd name="connsiteY131" fmla="*/ 1149000 h 1921832"/>
              <a:gd name="connsiteX132" fmla="*/ 404812 w 1545993"/>
              <a:gd name="connsiteY132" fmla="*/ 1187100 h 1921832"/>
              <a:gd name="connsiteX133" fmla="*/ 400050 w 1545993"/>
              <a:gd name="connsiteY133" fmla="*/ 1201388 h 1921832"/>
              <a:gd name="connsiteX134" fmla="*/ 376237 w 1545993"/>
              <a:gd name="connsiteY134" fmla="*/ 1239488 h 1921832"/>
              <a:gd name="connsiteX135" fmla="*/ 357187 w 1545993"/>
              <a:gd name="connsiteY135" fmla="*/ 1244250 h 1921832"/>
              <a:gd name="connsiteX136" fmla="*/ 342900 w 1545993"/>
              <a:gd name="connsiteY136" fmla="*/ 1239488 h 1921832"/>
              <a:gd name="connsiteX137" fmla="*/ 309562 w 1545993"/>
              <a:gd name="connsiteY137" fmla="*/ 1220438 h 1921832"/>
              <a:gd name="connsiteX138" fmla="*/ 314325 w 1545993"/>
              <a:gd name="connsiteY138" fmla="*/ 1187100 h 1921832"/>
              <a:gd name="connsiteX139" fmla="*/ 347662 w 1545993"/>
              <a:gd name="connsiteY139" fmla="*/ 1163288 h 1921832"/>
              <a:gd name="connsiteX140" fmla="*/ 366712 w 1545993"/>
              <a:gd name="connsiteY140" fmla="*/ 1139475 h 1921832"/>
              <a:gd name="connsiteX141" fmla="*/ 381000 w 1545993"/>
              <a:gd name="connsiteY141" fmla="*/ 1106138 h 1921832"/>
              <a:gd name="connsiteX142" fmla="*/ 390525 w 1545993"/>
              <a:gd name="connsiteY142" fmla="*/ 1091850 h 1921832"/>
              <a:gd name="connsiteX143" fmla="*/ 404812 w 1545993"/>
              <a:gd name="connsiteY143" fmla="*/ 1082325 h 1921832"/>
              <a:gd name="connsiteX144" fmla="*/ 409575 w 1545993"/>
              <a:gd name="connsiteY144" fmla="*/ 1068038 h 1921832"/>
              <a:gd name="connsiteX145" fmla="*/ 347662 w 1545993"/>
              <a:gd name="connsiteY145" fmla="*/ 1048988 h 1921832"/>
              <a:gd name="connsiteX146" fmla="*/ 333375 w 1545993"/>
              <a:gd name="connsiteY146" fmla="*/ 1034700 h 1921832"/>
              <a:gd name="connsiteX147" fmla="*/ 314325 w 1545993"/>
              <a:gd name="connsiteY147" fmla="*/ 1010888 h 1921832"/>
              <a:gd name="connsiteX148" fmla="*/ 300037 w 1545993"/>
              <a:gd name="connsiteY148" fmla="*/ 1015650 h 1921832"/>
              <a:gd name="connsiteX149" fmla="*/ 295275 w 1545993"/>
              <a:gd name="connsiteY149" fmla="*/ 1048988 h 1921832"/>
              <a:gd name="connsiteX150" fmla="*/ 285750 w 1545993"/>
              <a:gd name="connsiteY150" fmla="*/ 1072800 h 1921832"/>
              <a:gd name="connsiteX151" fmla="*/ 295275 w 1545993"/>
              <a:gd name="connsiteY151" fmla="*/ 1096613 h 1921832"/>
              <a:gd name="connsiteX152" fmla="*/ 266700 w 1545993"/>
              <a:gd name="connsiteY152" fmla="*/ 1101375 h 1921832"/>
              <a:gd name="connsiteX153" fmla="*/ 285750 w 1545993"/>
              <a:gd name="connsiteY153" fmla="*/ 1134713 h 1921832"/>
              <a:gd name="connsiteX154" fmla="*/ 280987 w 1545993"/>
              <a:gd name="connsiteY154" fmla="*/ 1172813 h 1921832"/>
              <a:gd name="connsiteX155" fmla="*/ 252412 w 1545993"/>
              <a:gd name="connsiteY155" fmla="*/ 1191863 h 1921832"/>
              <a:gd name="connsiteX156" fmla="*/ 242887 w 1545993"/>
              <a:gd name="connsiteY156" fmla="*/ 1206150 h 1921832"/>
              <a:gd name="connsiteX157" fmla="*/ 219075 w 1545993"/>
              <a:gd name="connsiteY157" fmla="*/ 1210913 h 1921832"/>
              <a:gd name="connsiteX158" fmla="*/ 204787 w 1545993"/>
              <a:gd name="connsiteY158" fmla="*/ 1215675 h 1921832"/>
              <a:gd name="connsiteX159" fmla="*/ 185737 w 1545993"/>
              <a:gd name="connsiteY159" fmla="*/ 1220438 h 1921832"/>
              <a:gd name="connsiteX160" fmla="*/ 152400 w 1545993"/>
              <a:gd name="connsiteY160" fmla="*/ 1215675 h 1921832"/>
              <a:gd name="connsiteX161" fmla="*/ 119062 w 1545993"/>
              <a:gd name="connsiteY161" fmla="*/ 1201388 h 1921832"/>
              <a:gd name="connsiteX162" fmla="*/ 104775 w 1545993"/>
              <a:gd name="connsiteY162" fmla="*/ 1196625 h 1921832"/>
              <a:gd name="connsiteX163" fmla="*/ 90487 w 1545993"/>
              <a:gd name="connsiteY163" fmla="*/ 1182338 h 1921832"/>
              <a:gd name="connsiteX164" fmla="*/ 47625 w 1545993"/>
              <a:gd name="connsiteY164" fmla="*/ 1158525 h 1921832"/>
              <a:gd name="connsiteX165" fmla="*/ 14287 w 1545993"/>
              <a:gd name="connsiteY165" fmla="*/ 1149000 h 1921832"/>
              <a:gd name="connsiteX166" fmla="*/ 0 w 1545993"/>
              <a:gd name="connsiteY166" fmla="*/ 1139475 h 1921832"/>
              <a:gd name="connsiteX167" fmla="*/ 9525 w 1545993"/>
              <a:gd name="connsiteY167" fmla="*/ 1115663 h 1921832"/>
              <a:gd name="connsiteX168" fmla="*/ 38100 w 1545993"/>
              <a:gd name="connsiteY168" fmla="*/ 1077563 h 1921832"/>
              <a:gd name="connsiteX169" fmla="*/ 33337 w 1545993"/>
              <a:gd name="connsiteY169" fmla="*/ 1039463 h 1921832"/>
              <a:gd name="connsiteX170" fmla="*/ 9525 w 1545993"/>
              <a:gd name="connsiteY170" fmla="*/ 1001363 h 1921832"/>
              <a:gd name="connsiteX171" fmla="*/ 9525 w 1545993"/>
              <a:gd name="connsiteY171" fmla="*/ 968025 h 1921832"/>
              <a:gd name="connsiteX172" fmla="*/ 28575 w 1545993"/>
              <a:gd name="connsiteY172" fmla="*/ 953738 h 1921832"/>
              <a:gd name="connsiteX173" fmla="*/ 52387 w 1545993"/>
              <a:gd name="connsiteY173" fmla="*/ 920400 h 1921832"/>
              <a:gd name="connsiteX174" fmla="*/ 47625 w 1545993"/>
              <a:gd name="connsiteY174" fmla="*/ 863250 h 1921832"/>
              <a:gd name="connsiteX175" fmla="*/ 104775 w 1545993"/>
              <a:gd name="connsiteY175" fmla="*/ 815625 h 1921832"/>
              <a:gd name="connsiteX176" fmla="*/ 123825 w 1545993"/>
              <a:gd name="connsiteY176" fmla="*/ 801338 h 1921832"/>
              <a:gd name="connsiteX177" fmla="*/ 142875 w 1545993"/>
              <a:gd name="connsiteY177" fmla="*/ 796575 h 1921832"/>
              <a:gd name="connsiteX178" fmla="*/ 157162 w 1545993"/>
              <a:gd name="connsiteY178" fmla="*/ 791813 h 1921832"/>
              <a:gd name="connsiteX179" fmla="*/ 176212 w 1545993"/>
              <a:gd name="connsiteY179" fmla="*/ 787050 h 1921832"/>
              <a:gd name="connsiteX180" fmla="*/ 266700 w 1545993"/>
              <a:gd name="connsiteY180" fmla="*/ 758475 h 1921832"/>
              <a:gd name="connsiteX181" fmla="*/ 280987 w 1545993"/>
              <a:gd name="connsiteY181" fmla="*/ 744188 h 1921832"/>
              <a:gd name="connsiteX182" fmla="*/ 333375 w 1545993"/>
              <a:gd name="connsiteY182" fmla="*/ 706088 h 1921832"/>
              <a:gd name="connsiteX183" fmla="*/ 423862 w 1545993"/>
              <a:gd name="connsiteY183" fmla="*/ 710850 h 1921832"/>
              <a:gd name="connsiteX184" fmla="*/ 447675 w 1545993"/>
              <a:gd name="connsiteY184" fmla="*/ 715613 h 1921832"/>
              <a:gd name="connsiteX185" fmla="*/ 461962 w 1545993"/>
              <a:gd name="connsiteY185" fmla="*/ 706088 h 1921832"/>
              <a:gd name="connsiteX186" fmla="*/ 495300 w 1545993"/>
              <a:gd name="connsiteY186" fmla="*/ 667988 h 1921832"/>
              <a:gd name="connsiteX187" fmla="*/ 504825 w 1545993"/>
              <a:gd name="connsiteY187" fmla="*/ 644175 h 1921832"/>
              <a:gd name="connsiteX188" fmla="*/ 509587 w 1545993"/>
              <a:gd name="connsiteY188" fmla="*/ 596550 h 1921832"/>
              <a:gd name="connsiteX189" fmla="*/ 533400 w 1545993"/>
              <a:gd name="connsiteY189" fmla="*/ 582263 h 1921832"/>
              <a:gd name="connsiteX190" fmla="*/ 576262 w 1545993"/>
              <a:gd name="connsiteY190" fmla="*/ 563213 h 1921832"/>
              <a:gd name="connsiteX191" fmla="*/ 609600 w 1545993"/>
              <a:gd name="connsiteY191" fmla="*/ 558450 h 1921832"/>
              <a:gd name="connsiteX192" fmla="*/ 628650 w 1545993"/>
              <a:gd name="connsiteY192" fmla="*/ 544163 h 1921832"/>
              <a:gd name="connsiteX193" fmla="*/ 652462 w 1545993"/>
              <a:gd name="connsiteY193" fmla="*/ 529875 h 1921832"/>
              <a:gd name="connsiteX194" fmla="*/ 666750 w 1545993"/>
              <a:gd name="connsiteY194" fmla="*/ 515588 h 1921832"/>
              <a:gd name="connsiteX195" fmla="*/ 695325 w 1545993"/>
              <a:gd name="connsiteY195" fmla="*/ 477488 h 1921832"/>
              <a:gd name="connsiteX196" fmla="*/ 714375 w 1545993"/>
              <a:gd name="connsiteY196" fmla="*/ 444150 h 1921832"/>
              <a:gd name="connsiteX197" fmla="*/ 723900 w 1545993"/>
              <a:gd name="connsiteY197" fmla="*/ 401288 h 1921832"/>
              <a:gd name="connsiteX198" fmla="*/ 733425 w 1545993"/>
              <a:gd name="connsiteY198" fmla="*/ 387000 h 1921832"/>
              <a:gd name="connsiteX199" fmla="*/ 742950 w 1545993"/>
              <a:gd name="connsiteY199" fmla="*/ 286988 h 1921832"/>
              <a:gd name="connsiteX200" fmla="*/ 752475 w 1545993"/>
              <a:gd name="connsiteY200" fmla="*/ 220313 h 1921832"/>
              <a:gd name="connsiteX201" fmla="*/ 785812 w 1545993"/>
              <a:gd name="connsiteY201" fmla="*/ 172688 h 1921832"/>
              <a:gd name="connsiteX202" fmla="*/ 795337 w 1545993"/>
              <a:gd name="connsiteY202" fmla="*/ 158400 h 1921832"/>
              <a:gd name="connsiteX203" fmla="*/ 823912 w 1545993"/>
              <a:gd name="connsiteY203" fmla="*/ 115538 h 1921832"/>
              <a:gd name="connsiteX204" fmla="*/ 838200 w 1545993"/>
              <a:gd name="connsiteY204" fmla="*/ 110775 h 1921832"/>
              <a:gd name="connsiteX205" fmla="*/ 862012 w 1545993"/>
              <a:gd name="connsiteY205" fmla="*/ 120300 h 1921832"/>
              <a:gd name="connsiteX206" fmla="*/ 876300 w 1545993"/>
              <a:gd name="connsiteY206" fmla="*/ 129825 h 1921832"/>
              <a:gd name="connsiteX207" fmla="*/ 895350 w 1545993"/>
              <a:gd name="connsiteY207" fmla="*/ 120300 h 1921832"/>
              <a:gd name="connsiteX208" fmla="*/ 928687 w 1545993"/>
              <a:gd name="connsiteY208" fmla="*/ 82200 h 1921832"/>
              <a:gd name="connsiteX209" fmla="*/ 942975 w 1545993"/>
              <a:gd name="connsiteY209" fmla="*/ 67913 h 1921832"/>
              <a:gd name="connsiteX210" fmla="*/ 952500 w 1545993"/>
              <a:gd name="connsiteY210" fmla="*/ 48863 h 1921832"/>
              <a:gd name="connsiteX211" fmla="*/ 971550 w 1545993"/>
              <a:gd name="connsiteY211" fmla="*/ 10763 h 1921832"/>
              <a:gd name="connsiteX212" fmla="*/ 971550 w 1545993"/>
              <a:gd name="connsiteY212" fmla="*/ 6000 h 1921832"/>
              <a:gd name="connsiteX0" fmla="*/ 971550 w 1545993"/>
              <a:gd name="connsiteY0" fmla="*/ 6000 h 1921832"/>
              <a:gd name="connsiteX1" fmla="*/ 990599 w 1545993"/>
              <a:gd name="connsiteY1" fmla="*/ 86963 h 1921832"/>
              <a:gd name="connsiteX2" fmla="*/ 1023937 w 1545993"/>
              <a:gd name="connsiteY2" fmla="*/ 277463 h 1921832"/>
              <a:gd name="connsiteX3" fmla="*/ 1050131 w 1545993"/>
              <a:gd name="connsiteY3" fmla="*/ 336994 h 1921832"/>
              <a:gd name="connsiteX4" fmla="*/ 1114425 w 1545993"/>
              <a:gd name="connsiteY4" fmla="*/ 437006 h 1921832"/>
              <a:gd name="connsiteX5" fmla="*/ 1195387 w 1545993"/>
              <a:gd name="connsiteY5" fmla="*/ 544163 h 1921832"/>
              <a:gd name="connsiteX6" fmla="*/ 1228725 w 1545993"/>
              <a:gd name="connsiteY6" fmla="*/ 582263 h 1921832"/>
              <a:gd name="connsiteX7" fmla="*/ 1197769 w 1545993"/>
              <a:gd name="connsiteY7" fmla="*/ 660844 h 1921832"/>
              <a:gd name="connsiteX8" fmla="*/ 1240631 w 1545993"/>
              <a:gd name="connsiteY8" fmla="*/ 715613 h 1921832"/>
              <a:gd name="connsiteX9" fmla="*/ 1195387 w 1545993"/>
              <a:gd name="connsiteY9" fmla="*/ 787050 h 1921832"/>
              <a:gd name="connsiteX10" fmla="*/ 1190625 w 1545993"/>
              <a:gd name="connsiteY10" fmla="*/ 834675 h 1921832"/>
              <a:gd name="connsiteX11" fmla="*/ 1240631 w 1545993"/>
              <a:gd name="connsiteY11" fmla="*/ 903731 h 1921832"/>
              <a:gd name="connsiteX12" fmla="*/ 1221581 w 1545993"/>
              <a:gd name="connsiteY12" fmla="*/ 1063275 h 1921832"/>
              <a:gd name="connsiteX13" fmla="*/ 1202530 w 1545993"/>
              <a:gd name="connsiteY13" fmla="*/ 1222819 h 1921832"/>
              <a:gd name="connsiteX14" fmla="*/ 1257300 w 1545993"/>
              <a:gd name="connsiteY14" fmla="*/ 1258538 h 1921832"/>
              <a:gd name="connsiteX15" fmla="*/ 1281112 w 1545993"/>
              <a:gd name="connsiteY15" fmla="*/ 1272825 h 1921832"/>
              <a:gd name="connsiteX16" fmla="*/ 1309687 w 1545993"/>
              <a:gd name="connsiteY16" fmla="*/ 1287113 h 1921832"/>
              <a:gd name="connsiteX17" fmla="*/ 1347787 w 1545993"/>
              <a:gd name="connsiteY17" fmla="*/ 1339500 h 1921832"/>
              <a:gd name="connsiteX18" fmla="*/ 1352550 w 1545993"/>
              <a:gd name="connsiteY18" fmla="*/ 1377600 h 1921832"/>
              <a:gd name="connsiteX19" fmla="*/ 1366837 w 1545993"/>
              <a:gd name="connsiteY19" fmla="*/ 1610963 h 1921832"/>
              <a:gd name="connsiteX20" fmla="*/ 1390650 w 1545993"/>
              <a:gd name="connsiteY20" fmla="*/ 1596675 h 1921832"/>
              <a:gd name="connsiteX21" fmla="*/ 1414462 w 1545993"/>
              <a:gd name="connsiteY21" fmla="*/ 1591913 h 1921832"/>
              <a:gd name="connsiteX22" fmla="*/ 1447800 w 1545993"/>
              <a:gd name="connsiteY22" fmla="*/ 1568100 h 1921832"/>
              <a:gd name="connsiteX23" fmla="*/ 1476375 w 1545993"/>
              <a:gd name="connsiteY23" fmla="*/ 1558575 h 1921832"/>
              <a:gd name="connsiteX24" fmla="*/ 1543050 w 1545993"/>
              <a:gd name="connsiteY24" fmla="*/ 1563338 h 1921832"/>
              <a:gd name="connsiteX25" fmla="*/ 1528762 w 1545993"/>
              <a:gd name="connsiteY25" fmla="*/ 1596675 h 1921832"/>
              <a:gd name="connsiteX26" fmla="*/ 1509712 w 1545993"/>
              <a:gd name="connsiteY26" fmla="*/ 1610963 h 1921832"/>
              <a:gd name="connsiteX27" fmla="*/ 1495425 w 1545993"/>
              <a:gd name="connsiteY27" fmla="*/ 1625250 h 1921832"/>
              <a:gd name="connsiteX28" fmla="*/ 1485900 w 1545993"/>
              <a:gd name="connsiteY28" fmla="*/ 1653825 h 1921832"/>
              <a:gd name="connsiteX29" fmla="*/ 1476375 w 1545993"/>
              <a:gd name="connsiteY29" fmla="*/ 1734788 h 1921832"/>
              <a:gd name="connsiteX30" fmla="*/ 1471612 w 1545993"/>
              <a:gd name="connsiteY30" fmla="*/ 1753838 h 1921832"/>
              <a:gd name="connsiteX31" fmla="*/ 1466850 w 1545993"/>
              <a:gd name="connsiteY31" fmla="*/ 1777650 h 1921832"/>
              <a:gd name="connsiteX32" fmla="*/ 1471612 w 1545993"/>
              <a:gd name="connsiteY32" fmla="*/ 1834800 h 1921832"/>
              <a:gd name="connsiteX33" fmla="*/ 1476375 w 1545993"/>
              <a:gd name="connsiteY33" fmla="*/ 1853850 h 1921832"/>
              <a:gd name="connsiteX34" fmla="*/ 1504950 w 1545993"/>
              <a:gd name="connsiteY34" fmla="*/ 1882425 h 1921832"/>
              <a:gd name="connsiteX35" fmla="*/ 1528762 w 1545993"/>
              <a:gd name="connsiteY35" fmla="*/ 1896713 h 1921832"/>
              <a:gd name="connsiteX36" fmla="*/ 1543050 w 1545993"/>
              <a:gd name="connsiteY36" fmla="*/ 1911000 h 1921832"/>
              <a:gd name="connsiteX37" fmla="*/ 1466850 w 1545993"/>
              <a:gd name="connsiteY37" fmla="*/ 1915763 h 1921832"/>
              <a:gd name="connsiteX38" fmla="*/ 1385887 w 1545993"/>
              <a:gd name="connsiteY38" fmla="*/ 1901475 h 1921832"/>
              <a:gd name="connsiteX39" fmla="*/ 1347787 w 1545993"/>
              <a:gd name="connsiteY39" fmla="*/ 1891950 h 1921832"/>
              <a:gd name="connsiteX40" fmla="*/ 1314450 w 1545993"/>
              <a:gd name="connsiteY40" fmla="*/ 1882425 h 1921832"/>
              <a:gd name="connsiteX41" fmla="*/ 1266825 w 1545993"/>
              <a:gd name="connsiteY41" fmla="*/ 1872900 h 1921832"/>
              <a:gd name="connsiteX42" fmla="*/ 1200150 w 1545993"/>
              <a:gd name="connsiteY42" fmla="*/ 1853850 h 1921832"/>
              <a:gd name="connsiteX43" fmla="*/ 1185862 w 1545993"/>
              <a:gd name="connsiteY43" fmla="*/ 1844325 h 1921832"/>
              <a:gd name="connsiteX44" fmla="*/ 1147762 w 1545993"/>
              <a:gd name="connsiteY44" fmla="*/ 1834800 h 1921832"/>
              <a:gd name="connsiteX45" fmla="*/ 1095375 w 1545993"/>
              <a:gd name="connsiteY45" fmla="*/ 1820513 h 1921832"/>
              <a:gd name="connsiteX46" fmla="*/ 1047750 w 1545993"/>
              <a:gd name="connsiteY46" fmla="*/ 1801463 h 1921832"/>
              <a:gd name="connsiteX47" fmla="*/ 1023937 w 1545993"/>
              <a:gd name="connsiteY47" fmla="*/ 1791938 h 1921832"/>
              <a:gd name="connsiteX48" fmla="*/ 981075 w 1545993"/>
              <a:gd name="connsiteY48" fmla="*/ 1787175 h 1921832"/>
              <a:gd name="connsiteX49" fmla="*/ 957262 w 1545993"/>
              <a:gd name="connsiteY49" fmla="*/ 1782413 h 1921832"/>
              <a:gd name="connsiteX50" fmla="*/ 866775 w 1545993"/>
              <a:gd name="connsiteY50" fmla="*/ 1772888 h 1921832"/>
              <a:gd name="connsiteX51" fmla="*/ 790575 w 1545993"/>
              <a:gd name="connsiteY51" fmla="*/ 1763363 h 1921832"/>
              <a:gd name="connsiteX52" fmla="*/ 766762 w 1545993"/>
              <a:gd name="connsiteY52" fmla="*/ 1758600 h 1921832"/>
              <a:gd name="connsiteX53" fmla="*/ 733425 w 1545993"/>
              <a:gd name="connsiteY53" fmla="*/ 1753838 h 1921832"/>
              <a:gd name="connsiteX54" fmla="*/ 552450 w 1545993"/>
              <a:gd name="connsiteY54" fmla="*/ 1739550 h 1921832"/>
              <a:gd name="connsiteX55" fmla="*/ 576262 w 1545993"/>
              <a:gd name="connsiteY55" fmla="*/ 1710975 h 1921832"/>
              <a:gd name="connsiteX56" fmla="*/ 590550 w 1545993"/>
              <a:gd name="connsiteY56" fmla="*/ 1701450 h 1921832"/>
              <a:gd name="connsiteX57" fmla="*/ 600075 w 1545993"/>
              <a:gd name="connsiteY57" fmla="*/ 1682400 h 1921832"/>
              <a:gd name="connsiteX58" fmla="*/ 604837 w 1545993"/>
              <a:gd name="connsiteY58" fmla="*/ 1658588 h 1921832"/>
              <a:gd name="connsiteX59" fmla="*/ 628650 w 1545993"/>
              <a:gd name="connsiteY59" fmla="*/ 1653825 h 1921832"/>
              <a:gd name="connsiteX60" fmla="*/ 671512 w 1545993"/>
              <a:gd name="connsiteY60" fmla="*/ 1658588 h 1921832"/>
              <a:gd name="connsiteX61" fmla="*/ 690562 w 1545993"/>
              <a:gd name="connsiteY61" fmla="*/ 1663350 h 1921832"/>
              <a:gd name="connsiteX62" fmla="*/ 723900 w 1545993"/>
              <a:gd name="connsiteY62" fmla="*/ 1668113 h 1921832"/>
              <a:gd name="connsiteX63" fmla="*/ 766762 w 1545993"/>
              <a:gd name="connsiteY63" fmla="*/ 1663350 h 1921832"/>
              <a:gd name="connsiteX64" fmla="*/ 752475 w 1545993"/>
              <a:gd name="connsiteY64" fmla="*/ 1649063 h 1921832"/>
              <a:gd name="connsiteX65" fmla="*/ 700087 w 1545993"/>
              <a:gd name="connsiteY65" fmla="*/ 1634775 h 1921832"/>
              <a:gd name="connsiteX66" fmla="*/ 681037 w 1545993"/>
              <a:gd name="connsiteY66" fmla="*/ 1625250 h 1921832"/>
              <a:gd name="connsiteX67" fmla="*/ 657225 w 1545993"/>
              <a:gd name="connsiteY67" fmla="*/ 1615725 h 1921832"/>
              <a:gd name="connsiteX68" fmla="*/ 614362 w 1545993"/>
              <a:gd name="connsiteY68" fmla="*/ 1582388 h 1921832"/>
              <a:gd name="connsiteX69" fmla="*/ 604837 w 1545993"/>
              <a:gd name="connsiteY69" fmla="*/ 1568100 h 1921832"/>
              <a:gd name="connsiteX70" fmla="*/ 609600 w 1545993"/>
              <a:gd name="connsiteY70" fmla="*/ 1530000 h 1921832"/>
              <a:gd name="connsiteX71" fmla="*/ 666750 w 1545993"/>
              <a:gd name="connsiteY71" fmla="*/ 1525238 h 1921832"/>
              <a:gd name="connsiteX72" fmla="*/ 633412 w 1545993"/>
              <a:gd name="connsiteY72" fmla="*/ 1491900 h 1921832"/>
              <a:gd name="connsiteX73" fmla="*/ 671512 w 1545993"/>
              <a:gd name="connsiteY73" fmla="*/ 1472850 h 1921832"/>
              <a:gd name="connsiteX74" fmla="*/ 690562 w 1545993"/>
              <a:gd name="connsiteY74" fmla="*/ 1468088 h 1921832"/>
              <a:gd name="connsiteX75" fmla="*/ 728662 w 1545993"/>
              <a:gd name="connsiteY75" fmla="*/ 1444275 h 1921832"/>
              <a:gd name="connsiteX76" fmla="*/ 738187 w 1545993"/>
              <a:gd name="connsiteY76" fmla="*/ 1429988 h 1921832"/>
              <a:gd name="connsiteX77" fmla="*/ 742950 w 1545993"/>
              <a:gd name="connsiteY77" fmla="*/ 1410938 h 1921832"/>
              <a:gd name="connsiteX78" fmla="*/ 728662 w 1545993"/>
              <a:gd name="connsiteY78" fmla="*/ 1368075 h 1921832"/>
              <a:gd name="connsiteX79" fmla="*/ 742950 w 1545993"/>
              <a:gd name="connsiteY79" fmla="*/ 1349025 h 1921832"/>
              <a:gd name="connsiteX80" fmla="*/ 762000 w 1545993"/>
              <a:gd name="connsiteY80" fmla="*/ 1339500 h 1921832"/>
              <a:gd name="connsiteX81" fmla="*/ 795337 w 1545993"/>
              <a:gd name="connsiteY81" fmla="*/ 1310925 h 1921832"/>
              <a:gd name="connsiteX82" fmla="*/ 795337 w 1545993"/>
              <a:gd name="connsiteY82" fmla="*/ 1277588 h 1921832"/>
              <a:gd name="connsiteX83" fmla="*/ 766762 w 1545993"/>
              <a:gd name="connsiteY83" fmla="*/ 1272825 h 1921832"/>
              <a:gd name="connsiteX84" fmla="*/ 695325 w 1545993"/>
              <a:gd name="connsiteY84" fmla="*/ 1291875 h 1921832"/>
              <a:gd name="connsiteX85" fmla="*/ 671512 w 1545993"/>
              <a:gd name="connsiteY85" fmla="*/ 1339500 h 1921832"/>
              <a:gd name="connsiteX86" fmla="*/ 666750 w 1545993"/>
              <a:gd name="connsiteY86" fmla="*/ 1363313 h 1921832"/>
              <a:gd name="connsiteX87" fmla="*/ 657225 w 1545993"/>
              <a:gd name="connsiteY87" fmla="*/ 1382363 h 1921832"/>
              <a:gd name="connsiteX88" fmla="*/ 652462 w 1545993"/>
              <a:gd name="connsiteY88" fmla="*/ 1396650 h 1921832"/>
              <a:gd name="connsiteX89" fmla="*/ 647700 w 1545993"/>
              <a:gd name="connsiteY89" fmla="*/ 1425225 h 1921832"/>
              <a:gd name="connsiteX90" fmla="*/ 614362 w 1545993"/>
              <a:gd name="connsiteY90" fmla="*/ 1396650 h 1921832"/>
              <a:gd name="connsiteX91" fmla="*/ 595312 w 1545993"/>
              <a:gd name="connsiteY91" fmla="*/ 1406175 h 1921832"/>
              <a:gd name="connsiteX92" fmla="*/ 581025 w 1545993"/>
              <a:gd name="connsiteY92" fmla="*/ 1434750 h 1921832"/>
              <a:gd name="connsiteX93" fmla="*/ 557212 w 1545993"/>
              <a:gd name="connsiteY93" fmla="*/ 1525238 h 1921832"/>
              <a:gd name="connsiteX94" fmla="*/ 542925 w 1545993"/>
              <a:gd name="connsiteY94" fmla="*/ 1530000 h 1921832"/>
              <a:gd name="connsiteX95" fmla="*/ 514350 w 1545993"/>
              <a:gd name="connsiteY95" fmla="*/ 1544288 h 1921832"/>
              <a:gd name="connsiteX96" fmla="*/ 500062 w 1545993"/>
              <a:gd name="connsiteY96" fmla="*/ 1553813 h 1921832"/>
              <a:gd name="connsiteX97" fmla="*/ 476250 w 1545993"/>
              <a:gd name="connsiteY97" fmla="*/ 1558575 h 1921832"/>
              <a:gd name="connsiteX98" fmla="*/ 476250 w 1545993"/>
              <a:gd name="connsiteY98" fmla="*/ 1510950 h 1921832"/>
              <a:gd name="connsiteX99" fmla="*/ 509587 w 1545993"/>
              <a:gd name="connsiteY99" fmla="*/ 1453800 h 1921832"/>
              <a:gd name="connsiteX100" fmla="*/ 523875 w 1545993"/>
              <a:gd name="connsiteY100" fmla="*/ 1420463 h 1921832"/>
              <a:gd name="connsiteX101" fmla="*/ 533400 w 1545993"/>
              <a:gd name="connsiteY101" fmla="*/ 1391888 h 1921832"/>
              <a:gd name="connsiteX102" fmla="*/ 538162 w 1545993"/>
              <a:gd name="connsiteY102" fmla="*/ 1368075 h 1921832"/>
              <a:gd name="connsiteX103" fmla="*/ 547687 w 1545993"/>
              <a:gd name="connsiteY103" fmla="*/ 1334738 h 1921832"/>
              <a:gd name="connsiteX104" fmla="*/ 557212 w 1545993"/>
              <a:gd name="connsiteY104" fmla="*/ 1272825 h 1921832"/>
              <a:gd name="connsiteX105" fmla="*/ 571500 w 1545993"/>
              <a:gd name="connsiteY105" fmla="*/ 1258538 h 1921832"/>
              <a:gd name="connsiteX106" fmla="*/ 600075 w 1545993"/>
              <a:gd name="connsiteY106" fmla="*/ 1234725 h 1921832"/>
              <a:gd name="connsiteX107" fmla="*/ 671512 w 1545993"/>
              <a:gd name="connsiteY107" fmla="*/ 1239488 h 1921832"/>
              <a:gd name="connsiteX108" fmla="*/ 657225 w 1545993"/>
              <a:gd name="connsiteY108" fmla="*/ 1225200 h 1921832"/>
              <a:gd name="connsiteX109" fmla="*/ 623887 w 1545993"/>
              <a:gd name="connsiteY109" fmla="*/ 1215675 h 1921832"/>
              <a:gd name="connsiteX110" fmla="*/ 600075 w 1545993"/>
              <a:gd name="connsiteY110" fmla="*/ 1182338 h 1921832"/>
              <a:gd name="connsiteX111" fmla="*/ 609600 w 1545993"/>
              <a:gd name="connsiteY111" fmla="*/ 1168050 h 1921832"/>
              <a:gd name="connsiteX112" fmla="*/ 642937 w 1545993"/>
              <a:gd name="connsiteY112" fmla="*/ 1177575 h 1921832"/>
              <a:gd name="connsiteX113" fmla="*/ 657225 w 1545993"/>
              <a:gd name="connsiteY113" fmla="*/ 1187100 h 1921832"/>
              <a:gd name="connsiteX114" fmla="*/ 690562 w 1545993"/>
              <a:gd name="connsiteY114" fmla="*/ 1144238 h 1921832"/>
              <a:gd name="connsiteX115" fmla="*/ 714375 w 1545993"/>
              <a:gd name="connsiteY115" fmla="*/ 1129950 h 1921832"/>
              <a:gd name="connsiteX116" fmla="*/ 733425 w 1545993"/>
              <a:gd name="connsiteY116" fmla="*/ 1120425 h 1921832"/>
              <a:gd name="connsiteX117" fmla="*/ 738187 w 1545993"/>
              <a:gd name="connsiteY117" fmla="*/ 1101375 h 1921832"/>
              <a:gd name="connsiteX118" fmla="*/ 752475 w 1545993"/>
              <a:gd name="connsiteY118" fmla="*/ 1087088 h 1921832"/>
              <a:gd name="connsiteX119" fmla="*/ 733425 w 1545993"/>
              <a:gd name="connsiteY119" fmla="*/ 1072800 h 1921832"/>
              <a:gd name="connsiteX120" fmla="*/ 685800 w 1545993"/>
              <a:gd name="connsiteY120" fmla="*/ 1053750 h 1921832"/>
              <a:gd name="connsiteX121" fmla="*/ 671512 w 1545993"/>
              <a:gd name="connsiteY121" fmla="*/ 1039463 h 1921832"/>
              <a:gd name="connsiteX122" fmla="*/ 628650 w 1545993"/>
              <a:gd name="connsiteY122" fmla="*/ 1044225 h 1921832"/>
              <a:gd name="connsiteX123" fmla="*/ 600075 w 1545993"/>
              <a:gd name="connsiteY123" fmla="*/ 1087088 h 1921832"/>
              <a:gd name="connsiteX124" fmla="*/ 590550 w 1545993"/>
              <a:gd name="connsiteY124" fmla="*/ 1134713 h 1921832"/>
              <a:gd name="connsiteX125" fmla="*/ 571500 w 1545993"/>
              <a:gd name="connsiteY125" fmla="*/ 1129950 h 1921832"/>
              <a:gd name="connsiteX126" fmla="*/ 538162 w 1545993"/>
              <a:gd name="connsiteY126" fmla="*/ 1106138 h 1921832"/>
              <a:gd name="connsiteX127" fmla="*/ 514350 w 1545993"/>
              <a:gd name="connsiteY127" fmla="*/ 1115663 h 1921832"/>
              <a:gd name="connsiteX128" fmla="*/ 509587 w 1545993"/>
              <a:gd name="connsiteY128" fmla="*/ 1129950 h 1921832"/>
              <a:gd name="connsiteX129" fmla="*/ 490537 w 1545993"/>
              <a:gd name="connsiteY129" fmla="*/ 1134713 h 1921832"/>
              <a:gd name="connsiteX130" fmla="*/ 457200 w 1545993"/>
              <a:gd name="connsiteY130" fmla="*/ 1139475 h 1921832"/>
              <a:gd name="connsiteX131" fmla="*/ 438150 w 1545993"/>
              <a:gd name="connsiteY131" fmla="*/ 1149000 h 1921832"/>
              <a:gd name="connsiteX132" fmla="*/ 404812 w 1545993"/>
              <a:gd name="connsiteY132" fmla="*/ 1187100 h 1921832"/>
              <a:gd name="connsiteX133" fmla="*/ 400050 w 1545993"/>
              <a:gd name="connsiteY133" fmla="*/ 1201388 h 1921832"/>
              <a:gd name="connsiteX134" fmla="*/ 376237 w 1545993"/>
              <a:gd name="connsiteY134" fmla="*/ 1239488 h 1921832"/>
              <a:gd name="connsiteX135" fmla="*/ 357187 w 1545993"/>
              <a:gd name="connsiteY135" fmla="*/ 1244250 h 1921832"/>
              <a:gd name="connsiteX136" fmla="*/ 342900 w 1545993"/>
              <a:gd name="connsiteY136" fmla="*/ 1239488 h 1921832"/>
              <a:gd name="connsiteX137" fmla="*/ 309562 w 1545993"/>
              <a:gd name="connsiteY137" fmla="*/ 1220438 h 1921832"/>
              <a:gd name="connsiteX138" fmla="*/ 314325 w 1545993"/>
              <a:gd name="connsiteY138" fmla="*/ 1187100 h 1921832"/>
              <a:gd name="connsiteX139" fmla="*/ 347662 w 1545993"/>
              <a:gd name="connsiteY139" fmla="*/ 1163288 h 1921832"/>
              <a:gd name="connsiteX140" fmla="*/ 366712 w 1545993"/>
              <a:gd name="connsiteY140" fmla="*/ 1139475 h 1921832"/>
              <a:gd name="connsiteX141" fmla="*/ 381000 w 1545993"/>
              <a:gd name="connsiteY141" fmla="*/ 1106138 h 1921832"/>
              <a:gd name="connsiteX142" fmla="*/ 390525 w 1545993"/>
              <a:gd name="connsiteY142" fmla="*/ 1091850 h 1921832"/>
              <a:gd name="connsiteX143" fmla="*/ 404812 w 1545993"/>
              <a:gd name="connsiteY143" fmla="*/ 1082325 h 1921832"/>
              <a:gd name="connsiteX144" fmla="*/ 409575 w 1545993"/>
              <a:gd name="connsiteY144" fmla="*/ 1068038 h 1921832"/>
              <a:gd name="connsiteX145" fmla="*/ 347662 w 1545993"/>
              <a:gd name="connsiteY145" fmla="*/ 1048988 h 1921832"/>
              <a:gd name="connsiteX146" fmla="*/ 333375 w 1545993"/>
              <a:gd name="connsiteY146" fmla="*/ 1034700 h 1921832"/>
              <a:gd name="connsiteX147" fmla="*/ 314325 w 1545993"/>
              <a:gd name="connsiteY147" fmla="*/ 1010888 h 1921832"/>
              <a:gd name="connsiteX148" fmla="*/ 300037 w 1545993"/>
              <a:gd name="connsiteY148" fmla="*/ 1015650 h 1921832"/>
              <a:gd name="connsiteX149" fmla="*/ 295275 w 1545993"/>
              <a:gd name="connsiteY149" fmla="*/ 1048988 h 1921832"/>
              <a:gd name="connsiteX150" fmla="*/ 285750 w 1545993"/>
              <a:gd name="connsiteY150" fmla="*/ 1072800 h 1921832"/>
              <a:gd name="connsiteX151" fmla="*/ 295275 w 1545993"/>
              <a:gd name="connsiteY151" fmla="*/ 1096613 h 1921832"/>
              <a:gd name="connsiteX152" fmla="*/ 266700 w 1545993"/>
              <a:gd name="connsiteY152" fmla="*/ 1101375 h 1921832"/>
              <a:gd name="connsiteX153" fmla="*/ 285750 w 1545993"/>
              <a:gd name="connsiteY153" fmla="*/ 1134713 h 1921832"/>
              <a:gd name="connsiteX154" fmla="*/ 280987 w 1545993"/>
              <a:gd name="connsiteY154" fmla="*/ 1172813 h 1921832"/>
              <a:gd name="connsiteX155" fmla="*/ 252412 w 1545993"/>
              <a:gd name="connsiteY155" fmla="*/ 1191863 h 1921832"/>
              <a:gd name="connsiteX156" fmla="*/ 242887 w 1545993"/>
              <a:gd name="connsiteY156" fmla="*/ 1206150 h 1921832"/>
              <a:gd name="connsiteX157" fmla="*/ 219075 w 1545993"/>
              <a:gd name="connsiteY157" fmla="*/ 1210913 h 1921832"/>
              <a:gd name="connsiteX158" fmla="*/ 204787 w 1545993"/>
              <a:gd name="connsiteY158" fmla="*/ 1215675 h 1921832"/>
              <a:gd name="connsiteX159" fmla="*/ 185737 w 1545993"/>
              <a:gd name="connsiteY159" fmla="*/ 1220438 h 1921832"/>
              <a:gd name="connsiteX160" fmla="*/ 152400 w 1545993"/>
              <a:gd name="connsiteY160" fmla="*/ 1215675 h 1921832"/>
              <a:gd name="connsiteX161" fmla="*/ 119062 w 1545993"/>
              <a:gd name="connsiteY161" fmla="*/ 1201388 h 1921832"/>
              <a:gd name="connsiteX162" fmla="*/ 104775 w 1545993"/>
              <a:gd name="connsiteY162" fmla="*/ 1196625 h 1921832"/>
              <a:gd name="connsiteX163" fmla="*/ 90487 w 1545993"/>
              <a:gd name="connsiteY163" fmla="*/ 1182338 h 1921832"/>
              <a:gd name="connsiteX164" fmla="*/ 47625 w 1545993"/>
              <a:gd name="connsiteY164" fmla="*/ 1158525 h 1921832"/>
              <a:gd name="connsiteX165" fmla="*/ 14287 w 1545993"/>
              <a:gd name="connsiteY165" fmla="*/ 1149000 h 1921832"/>
              <a:gd name="connsiteX166" fmla="*/ 0 w 1545993"/>
              <a:gd name="connsiteY166" fmla="*/ 1139475 h 1921832"/>
              <a:gd name="connsiteX167" fmla="*/ 9525 w 1545993"/>
              <a:gd name="connsiteY167" fmla="*/ 1115663 h 1921832"/>
              <a:gd name="connsiteX168" fmla="*/ 38100 w 1545993"/>
              <a:gd name="connsiteY168" fmla="*/ 1077563 h 1921832"/>
              <a:gd name="connsiteX169" fmla="*/ 33337 w 1545993"/>
              <a:gd name="connsiteY169" fmla="*/ 1039463 h 1921832"/>
              <a:gd name="connsiteX170" fmla="*/ 9525 w 1545993"/>
              <a:gd name="connsiteY170" fmla="*/ 1001363 h 1921832"/>
              <a:gd name="connsiteX171" fmla="*/ 9525 w 1545993"/>
              <a:gd name="connsiteY171" fmla="*/ 968025 h 1921832"/>
              <a:gd name="connsiteX172" fmla="*/ 28575 w 1545993"/>
              <a:gd name="connsiteY172" fmla="*/ 953738 h 1921832"/>
              <a:gd name="connsiteX173" fmla="*/ 52387 w 1545993"/>
              <a:gd name="connsiteY173" fmla="*/ 920400 h 1921832"/>
              <a:gd name="connsiteX174" fmla="*/ 47625 w 1545993"/>
              <a:gd name="connsiteY174" fmla="*/ 863250 h 1921832"/>
              <a:gd name="connsiteX175" fmla="*/ 104775 w 1545993"/>
              <a:gd name="connsiteY175" fmla="*/ 815625 h 1921832"/>
              <a:gd name="connsiteX176" fmla="*/ 123825 w 1545993"/>
              <a:gd name="connsiteY176" fmla="*/ 801338 h 1921832"/>
              <a:gd name="connsiteX177" fmla="*/ 142875 w 1545993"/>
              <a:gd name="connsiteY177" fmla="*/ 796575 h 1921832"/>
              <a:gd name="connsiteX178" fmla="*/ 157162 w 1545993"/>
              <a:gd name="connsiteY178" fmla="*/ 791813 h 1921832"/>
              <a:gd name="connsiteX179" fmla="*/ 176212 w 1545993"/>
              <a:gd name="connsiteY179" fmla="*/ 787050 h 1921832"/>
              <a:gd name="connsiteX180" fmla="*/ 266700 w 1545993"/>
              <a:gd name="connsiteY180" fmla="*/ 758475 h 1921832"/>
              <a:gd name="connsiteX181" fmla="*/ 280987 w 1545993"/>
              <a:gd name="connsiteY181" fmla="*/ 744188 h 1921832"/>
              <a:gd name="connsiteX182" fmla="*/ 333375 w 1545993"/>
              <a:gd name="connsiteY182" fmla="*/ 706088 h 1921832"/>
              <a:gd name="connsiteX183" fmla="*/ 423862 w 1545993"/>
              <a:gd name="connsiteY183" fmla="*/ 710850 h 1921832"/>
              <a:gd name="connsiteX184" fmla="*/ 447675 w 1545993"/>
              <a:gd name="connsiteY184" fmla="*/ 715613 h 1921832"/>
              <a:gd name="connsiteX185" fmla="*/ 461962 w 1545993"/>
              <a:gd name="connsiteY185" fmla="*/ 706088 h 1921832"/>
              <a:gd name="connsiteX186" fmla="*/ 495300 w 1545993"/>
              <a:gd name="connsiteY186" fmla="*/ 667988 h 1921832"/>
              <a:gd name="connsiteX187" fmla="*/ 504825 w 1545993"/>
              <a:gd name="connsiteY187" fmla="*/ 644175 h 1921832"/>
              <a:gd name="connsiteX188" fmla="*/ 509587 w 1545993"/>
              <a:gd name="connsiteY188" fmla="*/ 596550 h 1921832"/>
              <a:gd name="connsiteX189" fmla="*/ 533400 w 1545993"/>
              <a:gd name="connsiteY189" fmla="*/ 582263 h 1921832"/>
              <a:gd name="connsiteX190" fmla="*/ 576262 w 1545993"/>
              <a:gd name="connsiteY190" fmla="*/ 563213 h 1921832"/>
              <a:gd name="connsiteX191" fmla="*/ 609600 w 1545993"/>
              <a:gd name="connsiteY191" fmla="*/ 558450 h 1921832"/>
              <a:gd name="connsiteX192" fmla="*/ 628650 w 1545993"/>
              <a:gd name="connsiteY192" fmla="*/ 544163 h 1921832"/>
              <a:gd name="connsiteX193" fmla="*/ 652462 w 1545993"/>
              <a:gd name="connsiteY193" fmla="*/ 529875 h 1921832"/>
              <a:gd name="connsiteX194" fmla="*/ 666750 w 1545993"/>
              <a:gd name="connsiteY194" fmla="*/ 515588 h 1921832"/>
              <a:gd name="connsiteX195" fmla="*/ 695325 w 1545993"/>
              <a:gd name="connsiteY195" fmla="*/ 477488 h 1921832"/>
              <a:gd name="connsiteX196" fmla="*/ 714375 w 1545993"/>
              <a:gd name="connsiteY196" fmla="*/ 444150 h 1921832"/>
              <a:gd name="connsiteX197" fmla="*/ 723900 w 1545993"/>
              <a:gd name="connsiteY197" fmla="*/ 401288 h 1921832"/>
              <a:gd name="connsiteX198" fmla="*/ 733425 w 1545993"/>
              <a:gd name="connsiteY198" fmla="*/ 387000 h 1921832"/>
              <a:gd name="connsiteX199" fmla="*/ 742950 w 1545993"/>
              <a:gd name="connsiteY199" fmla="*/ 286988 h 1921832"/>
              <a:gd name="connsiteX200" fmla="*/ 752475 w 1545993"/>
              <a:gd name="connsiteY200" fmla="*/ 220313 h 1921832"/>
              <a:gd name="connsiteX201" fmla="*/ 785812 w 1545993"/>
              <a:gd name="connsiteY201" fmla="*/ 172688 h 1921832"/>
              <a:gd name="connsiteX202" fmla="*/ 795337 w 1545993"/>
              <a:gd name="connsiteY202" fmla="*/ 158400 h 1921832"/>
              <a:gd name="connsiteX203" fmla="*/ 823912 w 1545993"/>
              <a:gd name="connsiteY203" fmla="*/ 115538 h 1921832"/>
              <a:gd name="connsiteX204" fmla="*/ 838200 w 1545993"/>
              <a:gd name="connsiteY204" fmla="*/ 110775 h 1921832"/>
              <a:gd name="connsiteX205" fmla="*/ 862012 w 1545993"/>
              <a:gd name="connsiteY205" fmla="*/ 120300 h 1921832"/>
              <a:gd name="connsiteX206" fmla="*/ 876300 w 1545993"/>
              <a:gd name="connsiteY206" fmla="*/ 129825 h 1921832"/>
              <a:gd name="connsiteX207" fmla="*/ 895350 w 1545993"/>
              <a:gd name="connsiteY207" fmla="*/ 120300 h 1921832"/>
              <a:gd name="connsiteX208" fmla="*/ 928687 w 1545993"/>
              <a:gd name="connsiteY208" fmla="*/ 82200 h 1921832"/>
              <a:gd name="connsiteX209" fmla="*/ 942975 w 1545993"/>
              <a:gd name="connsiteY209" fmla="*/ 67913 h 1921832"/>
              <a:gd name="connsiteX210" fmla="*/ 952500 w 1545993"/>
              <a:gd name="connsiteY210" fmla="*/ 48863 h 1921832"/>
              <a:gd name="connsiteX211" fmla="*/ 971550 w 1545993"/>
              <a:gd name="connsiteY211" fmla="*/ 10763 h 1921832"/>
              <a:gd name="connsiteX212" fmla="*/ 971550 w 1545993"/>
              <a:gd name="connsiteY212" fmla="*/ 6000 h 1921832"/>
              <a:gd name="connsiteX0" fmla="*/ 971550 w 1545993"/>
              <a:gd name="connsiteY0" fmla="*/ 6000 h 1921832"/>
              <a:gd name="connsiteX1" fmla="*/ 990599 w 1545993"/>
              <a:gd name="connsiteY1" fmla="*/ 86963 h 1921832"/>
              <a:gd name="connsiteX2" fmla="*/ 1023937 w 1545993"/>
              <a:gd name="connsiteY2" fmla="*/ 277463 h 1921832"/>
              <a:gd name="connsiteX3" fmla="*/ 1050131 w 1545993"/>
              <a:gd name="connsiteY3" fmla="*/ 336994 h 1921832"/>
              <a:gd name="connsiteX4" fmla="*/ 1114425 w 1545993"/>
              <a:gd name="connsiteY4" fmla="*/ 437006 h 1921832"/>
              <a:gd name="connsiteX5" fmla="*/ 1195387 w 1545993"/>
              <a:gd name="connsiteY5" fmla="*/ 544163 h 1921832"/>
              <a:gd name="connsiteX6" fmla="*/ 1228725 w 1545993"/>
              <a:gd name="connsiteY6" fmla="*/ 582263 h 1921832"/>
              <a:gd name="connsiteX7" fmla="*/ 1197769 w 1545993"/>
              <a:gd name="connsiteY7" fmla="*/ 660844 h 1921832"/>
              <a:gd name="connsiteX8" fmla="*/ 1240631 w 1545993"/>
              <a:gd name="connsiteY8" fmla="*/ 715613 h 1921832"/>
              <a:gd name="connsiteX9" fmla="*/ 1195387 w 1545993"/>
              <a:gd name="connsiteY9" fmla="*/ 787050 h 1921832"/>
              <a:gd name="connsiteX10" fmla="*/ 1190625 w 1545993"/>
              <a:gd name="connsiteY10" fmla="*/ 834675 h 1921832"/>
              <a:gd name="connsiteX11" fmla="*/ 1240631 w 1545993"/>
              <a:gd name="connsiteY11" fmla="*/ 903731 h 1921832"/>
              <a:gd name="connsiteX12" fmla="*/ 1221581 w 1545993"/>
              <a:gd name="connsiteY12" fmla="*/ 1063275 h 1921832"/>
              <a:gd name="connsiteX13" fmla="*/ 1202530 w 1545993"/>
              <a:gd name="connsiteY13" fmla="*/ 1222819 h 1921832"/>
              <a:gd name="connsiteX14" fmla="*/ 1257300 w 1545993"/>
              <a:gd name="connsiteY14" fmla="*/ 1258538 h 1921832"/>
              <a:gd name="connsiteX15" fmla="*/ 1309687 w 1545993"/>
              <a:gd name="connsiteY15" fmla="*/ 1287113 h 1921832"/>
              <a:gd name="connsiteX16" fmla="*/ 1347787 w 1545993"/>
              <a:gd name="connsiteY16" fmla="*/ 1339500 h 1921832"/>
              <a:gd name="connsiteX17" fmla="*/ 1352550 w 1545993"/>
              <a:gd name="connsiteY17" fmla="*/ 1377600 h 1921832"/>
              <a:gd name="connsiteX18" fmla="*/ 1366837 w 1545993"/>
              <a:gd name="connsiteY18" fmla="*/ 1610963 h 1921832"/>
              <a:gd name="connsiteX19" fmla="*/ 1390650 w 1545993"/>
              <a:gd name="connsiteY19" fmla="*/ 1596675 h 1921832"/>
              <a:gd name="connsiteX20" fmla="*/ 1414462 w 1545993"/>
              <a:gd name="connsiteY20" fmla="*/ 1591913 h 1921832"/>
              <a:gd name="connsiteX21" fmla="*/ 1447800 w 1545993"/>
              <a:gd name="connsiteY21" fmla="*/ 1568100 h 1921832"/>
              <a:gd name="connsiteX22" fmla="*/ 1476375 w 1545993"/>
              <a:gd name="connsiteY22" fmla="*/ 1558575 h 1921832"/>
              <a:gd name="connsiteX23" fmla="*/ 1543050 w 1545993"/>
              <a:gd name="connsiteY23" fmla="*/ 1563338 h 1921832"/>
              <a:gd name="connsiteX24" fmla="*/ 1528762 w 1545993"/>
              <a:gd name="connsiteY24" fmla="*/ 1596675 h 1921832"/>
              <a:gd name="connsiteX25" fmla="*/ 1509712 w 1545993"/>
              <a:gd name="connsiteY25" fmla="*/ 1610963 h 1921832"/>
              <a:gd name="connsiteX26" fmla="*/ 1495425 w 1545993"/>
              <a:gd name="connsiteY26" fmla="*/ 1625250 h 1921832"/>
              <a:gd name="connsiteX27" fmla="*/ 1485900 w 1545993"/>
              <a:gd name="connsiteY27" fmla="*/ 1653825 h 1921832"/>
              <a:gd name="connsiteX28" fmla="*/ 1476375 w 1545993"/>
              <a:gd name="connsiteY28" fmla="*/ 1734788 h 1921832"/>
              <a:gd name="connsiteX29" fmla="*/ 1471612 w 1545993"/>
              <a:gd name="connsiteY29" fmla="*/ 1753838 h 1921832"/>
              <a:gd name="connsiteX30" fmla="*/ 1466850 w 1545993"/>
              <a:gd name="connsiteY30" fmla="*/ 1777650 h 1921832"/>
              <a:gd name="connsiteX31" fmla="*/ 1471612 w 1545993"/>
              <a:gd name="connsiteY31" fmla="*/ 1834800 h 1921832"/>
              <a:gd name="connsiteX32" fmla="*/ 1476375 w 1545993"/>
              <a:gd name="connsiteY32" fmla="*/ 1853850 h 1921832"/>
              <a:gd name="connsiteX33" fmla="*/ 1504950 w 1545993"/>
              <a:gd name="connsiteY33" fmla="*/ 1882425 h 1921832"/>
              <a:gd name="connsiteX34" fmla="*/ 1528762 w 1545993"/>
              <a:gd name="connsiteY34" fmla="*/ 1896713 h 1921832"/>
              <a:gd name="connsiteX35" fmla="*/ 1543050 w 1545993"/>
              <a:gd name="connsiteY35" fmla="*/ 1911000 h 1921832"/>
              <a:gd name="connsiteX36" fmla="*/ 1466850 w 1545993"/>
              <a:gd name="connsiteY36" fmla="*/ 1915763 h 1921832"/>
              <a:gd name="connsiteX37" fmla="*/ 1385887 w 1545993"/>
              <a:gd name="connsiteY37" fmla="*/ 1901475 h 1921832"/>
              <a:gd name="connsiteX38" fmla="*/ 1347787 w 1545993"/>
              <a:gd name="connsiteY38" fmla="*/ 1891950 h 1921832"/>
              <a:gd name="connsiteX39" fmla="*/ 1314450 w 1545993"/>
              <a:gd name="connsiteY39" fmla="*/ 1882425 h 1921832"/>
              <a:gd name="connsiteX40" fmla="*/ 1266825 w 1545993"/>
              <a:gd name="connsiteY40" fmla="*/ 1872900 h 1921832"/>
              <a:gd name="connsiteX41" fmla="*/ 1200150 w 1545993"/>
              <a:gd name="connsiteY41" fmla="*/ 1853850 h 1921832"/>
              <a:gd name="connsiteX42" fmla="*/ 1185862 w 1545993"/>
              <a:gd name="connsiteY42" fmla="*/ 1844325 h 1921832"/>
              <a:gd name="connsiteX43" fmla="*/ 1147762 w 1545993"/>
              <a:gd name="connsiteY43" fmla="*/ 1834800 h 1921832"/>
              <a:gd name="connsiteX44" fmla="*/ 1095375 w 1545993"/>
              <a:gd name="connsiteY44" fmla="*/ 1820513 h 1921832"/>
              <a:gd name="connsiteX45" fmla="*/ 1047750 w 1545993"/>
              <a:gd name="connsiteY45" fmla="*/ 1801463 h 1921832"/>
              <a:gd name="connsiteX46" fmla="*/ 1023937 w 1545993"/>
              <a:gd name="connsiteY46" fmla="*/ 1791938 h 1921832"/>
              <a:gd name="connsiteX47" fmla="*/ 981075 w 1545993"/>
              <a:gd name="connsiteY47" fmla="*/ 1787175 h 1921832"/>
              <a:gd name="connsiteX48" fmla="*/ 957262 w 1545993"/>
              <a:gd name="connsiteY48" fmla="*/ 1782413 h 1921832"/>
              <a:gd name="connsiteX49" fmla="*/ 866775 w 1545993"/>
              <a:gd name="connsiteY49" fmla="*/ 1772888 h 1921832"/>
              <a:gd name="connsiteX50" fmla="*/ 790575 w 1545993"/>
              <a:gd name="connsiteY50" fmla="*/ 1763363 h 1921832"/>
              <a:gd name="connsiteX51" fmla="*/ 766762 w 1545993"/>
              <a:gd name="connsiteY51" fmla="*/ 1758600 h 1921832"/>
              <a:gd name="connsiteX52" fmla="*/ 733425 w 1545993"/>
              <a:gd name="connsiteY52" fmla="*/ 1753838 h 1921832"/>
              <a:gd name="connsiteX53" fmla="*/ 552450 w 1545993"/>
              <a:gd name="connsiteY53" fmla="*/ 1739550 h 1921832"/>
              <a:gd name="connsiteX54" fmla="*/ 576262 w 1545993"/>
              <a:gd name="connsiteY54" fmla="*/ 1710975 h 1921832"/>
              <a:gd name="connsiteX55" fmla="*/ 590550 w 1545993"/>
              <a:gd name="connsiteY55" fmla="*/ 1701450 h 1921832"/>
              <a:gd name="connsiteX56" fmla="*/ 600075 w 1545993"/>
              <a:gd name="connsiteY56" fmla="*/ 1682400 h 1921832"/>
              <a:gd name="connsiteX57" fmla="*/ 604837 w 1545993"/>
              <a:gd name="connsiteY57" fmla="*/ 1658588 h 1921832"/>
              <a:gd name="connsiteX58" fmla="*/ 628650 w 1545993"/>
              <a:gd name="connsiteY58" fmla="*/ 1653825 h 1921832"/>
              <a:gd name="connsiteX59" fmla="*/ 671512 w 1545993"/>
              <a:gd name="connsiteY59" fmla="*/ 1658588 h 1921832"/>
              <a:gd name="connsiteX60" fmla="*/ 690562 w 1545993"/>
              <a:gd name="connsiteY60" fmla="*/ 1663350 h 1921832"/>
              <a:gd name="connsiteX61" fmla="*/ 723900 w 1545993"/>
              <a:gd name="connsiteY61" fmla="*/ 1668113 h 1921832"/>
              <a:gd name="connsiteX62" fmla="*/ 766762 w 1545993"/>
              <a:gd name="connsiteY62" fmla="*/ 1663350 h 1921832"/>
              <a:gd name="connsiteX63" fmla="*/ 752475 w 1545993"/>
              <a:gd name="connsiteY63" fmla="*/ 1649063 h 1921832"/>
              <a:gd name="connsiteX64" fmla="*/ 700087 w 1545993"/>
              <a:gd name="connsiteY64" fmla="*/ 1634775 h 1921832"/>
              <a:gd name="connsiteX65" fmla="*/ 681037 w 1545993"/>
              <a:gd name="connsiteY65" fmla="*/ 1625250 h 1921832"/>
              <a:gd name="connsiteX66" fmla="*/ 657225 w 1545993"/>
              <a:gd name="connsiteY66" fmla="*/ 1615725 h 1921832"/>
              <a:gd name="connsiteX67" fmla="*/ 614362 w 1545993"/>
              <a:gd name="connsiteY67" fmla="*/ 1582388 h 1921832"/>
              <a:gd name="connsiteX68" fmla="*/ 604837 w 1545993"/>
              <a:gd name="connsiteY68" fmla="*/ 1568100 h 1921832"/>
              <a:gd name="connsiteX69" fmla="*/ 609600 w 1545993"/>
              <a:gd name="connsiteY69" fmla="*/ 1530000 h 1921832"/>
              <a:gd name="connsiteX70" fmla="*/ 666750 w 1545993"/>
              <a:gd name="connsiteY70" fmla="*/ 1525238 h 1921832"/>
              <a:gd name="connsiteX71" fmla="*/ 633412 w 1545993"/>
              <a:gd name="connsiteY71" fmla="*/ 1491900 h 1921832"/>
              <a:gd name="connsiteX72" fmla="*/ 671512 w 1545993"/>
              <a:gd name="connsiteY72" fmla="*/ 1472850 h 1921832"/>
              <a:gd name="connsiteX73" fmla="*/ 690562 w 1545993"/>
              <a:gd name="connsiteY73" fmla="*/ 1468088 h 1921832"/>
              <a:gd name="connsiteX74" fmla="*/ 728662 w 1545993"/>
              <a:gd name="connsiteY74" fmla="*/ 1444275 h 1921832"/>
              <a:gd name="connsiteX75" fmla="*/ 738187 w 1545993"/>
              <a:gd name="connsiteY75" fmla="*/ 1429988 h 1921832"/>
              <a:gd name="connsiteX76" fmla="*/ 742950 w 1545993"/>
              <a:gd name="connsiteY76" fmla="*/ 1410938 h 1921832"/>
              <a:gd name="connsiteX77" fmla="*/ 728662 w 1545993"/>
              <a:gd name="connsiteY77" fmla="*/ 1368075 h 1921832"/>
              <a:gd name="connsiteX78" fmla="*/ 742950 w 1545993"/>
              <a:gd name="connsiteY78" fmla="*/ 1349025 h 1921832"/>
              <a:gd name="connsiteX79" fmla="*/ 762000 w 1545993"/>
              <a:gd name="connsiteY79" fmla="*/ 1339500 h 1921832"/>
              <a:gd name="connsiteX80" fmla="*/ 795337 w 1545993"/>
              <a:gd name="connsiteY80" fmla="*/ 1310925 h 1921832"/>
              <a:gd name="connsiteX81" fmla="*/ 795337 w 1545993"/>
              <a:gd name="connsiteY81" fmla="*/ 1277588 h 1921832"/>
              <a:gd name="connsiteX82" fmla="*/ 766762 w 1545993"/>
              <a:gd name="connsiteY82" fmla="*/ 1272825 h 1921832"/>
              <a:gd name="connsiteX83" fmla="*/ 695325 w 1545993"/>
              <a:gd name="connsiteY83" fmla="*/ 1291875 h 1921832"/>
              <a:gd name="connsiteX84" fmla="*/ 671512 w 1545993"/>
              <a:gd name="connsiteY84" fmla="*/ 1339500 h 1921832"/>
              <a:gd name="connsiteX85" fmla="*/ 666750 w 1545993"/>
              <a:gd name="connsiteY85" fmla="*/ 1363313 h 1921832"/>
              <a:gd name="connsiteX86" fmla="*/ 657225 w 1545993"/>
              <a:gd name="connsiteY86" fmla="*/ 1382363 h 1921832"/>
              <a:gd name="connsiteX87" fmla="*/ 652462 w 1545993"/>
              <a:gd name="connsiteY87" fmla="*/ 1396650 h 1921832"/>
              <a:gd name="connsiteX88" fmla="*/ 647700 w 1545993"/>
              <a:gd name="connsiteY88" fmla="*/ 1425225 h 1921832"/>
              <a:gd name="connsiteX89" fmla="*/ 614362 w 1545993"/>
              <a:gd name="connsiteY89" fmla="*/ 1396650 h 1921832"/>
              <a:gd name="connsiteX90" fmla="*/ 595312 w 1545993"/>
              <a:gd name="connsiteY90" fmla="*/ 1406175 h 1921832"/>
              <a:gd name="connsiteX91" fmla="*/ 581025 w 1545993"/>
              <a:gd name="connsiteY91" fmla="*/ 1434750 h 1921832"/>
              <a:gd name="connsiteX92" fmla="*/ 557212 w 1545993"/>
              <a:gd name="connsiteY92" fmla="*/ 1525238 h 1921832"/>
              <a:gd name="connsiteX93" fmla="*/ 542925 w 1545993"/>
              <a:gd name="connsiteY93" fmla="*/ 1530000 h 1921832"/>
              <a:gd name="connsiteX94" fmla="*/ 514350 w 1545993"/>
              <a:gd name="connsiteY94" fmla="*/ 1544288 h 1921832"/>
              <a:gd name="connsiteX95" fmla="*/ 500062 w 1545993"/>
              <a:gd name="connsiteY95" fmla="*/ 1553813 h 1921832"/>
              <a:gd name="connsiteX96" fmla="*/ 476250 w 1545993"/>
              <a:gd name="connsiteY96" fmla="*/ 1558575 h 1921832"/>
              <a:gd name="connsiteX97" fmla="*/ 476250 w 1545993"/>
              <a:gd name="connsiteY97" fmla="*/ 1510950 h 1921832"/>
              <a:gd name="connsiteX98" fmla="*/ 509587 w 1545993"/>
              <a:gd name="connsiteY98" fmla="*/ 1453800 h 1921832"/>
              <a:gd name="connsiteX99" fmla="*/ 523875 w 1545993"/>
              <a:gd name="connsiteY99" fmla="*/ 1420463 h 1921832"/>
              <a:gd name="connsiteX100" fmla="*/ 533400 w 1545993"/>
              <a:gd name="connsiteY100" fmla="*/ 1391888 h 1921832"/>
              <a:gd name="connsiteX101" fmla="*/ 538162 w 1545993"/>
              <a:gd name="connsiteY101" fmla="*/ 1368075 h 1921832"/>
              <a:gd name="connsiteX102" fmla="*/ 547687 w 1545993"/>
              <a:gd name="connsiteY102" fmla="*/ 1334738 h 1921832"/>
              <a:gd name="connsiteX103" fmla="*/ 557212 w 1545993"/>
              <a:gd name="connsiteY103" fmla="*/ 1272825 h 1921832"/>
              <a:gd name="connsiteX104" fmla="*/ 571500 w 1545993"/>
              <a:gd name="connsiteY104" fmla="*/ 1258538 h 1921832"/>
              <a:gd name="connsiteX105" fmla="*/ 600075 w 1545993"/>
              <a:gd name="connsiteY105" fmla="*/ 1234725 h 1921832"/>
              <a:gd name="connsiteX106" fmla="*/ 671512 w 1545993"/>
              <a:gd name="connsiteY106" fmla="*/ 1239488 h 1921832"/>
              <a:gd name="connsiteX107" fmla="*/ 657225 w 1545993"/>
              <a:gd name="connsiteY107" fmla="*/ 1225200 h 1921832"/>
              <a:gd name="connsiteX108" fmla="*/ 623887 w 1545993"/>
              <a:gd name="connsiteY108" fmla="*/ 1215675 h 1921832"/>
              <a:gd name="connsiteX109" fmla="*/ 600075 w 1545993"/>
              <a:gd name="connsiteY109" fmla="*/ 1182338 h 1921832"/>
              <a:gd name="connsiteX110" fmla="*/ 609600 w 1545993"/>
              <a:gd name="connsiteY110" fmla="*/ 1168050 h 1921832"/>
              <a:gd name="connsiteX111" fmla="*/ 642937 w 1545993"/>
              <a:gd name="connsiteY111" fmla="*/ 1177575 h 1921832"/>
              <a:gd name="connsiteX112" fmla="*/ 657225 w 1545993"/>
              <a:gd name="connsiteY112" fmla="*/ 1187100 h 1921832"/>
              <a:gd name="connsiteX113" fmla="*/ 690562 w 1545993"/>
              <a:gd name="connsiteY113" fmla="*/ 1144238 h 1921832"/>
              <a:gd name="connsiteX114" fmla="*/ 714375 w 1545993"/>
              <a:gd name="connsiteY114" fmla="*/ 1129950 h 1921832"/>
              <a:gd name="connsiteX115" fmla="*/ 733425 w 1545993"/>
              <a:gd name="connsiteY115" fmla="*/ 1120425 h 1921832"/>
              <a:gd name="connsiteX116" fmla="*/ 738187 w 1545993"/>
              <a:gd name="connsiteY116" fmla="*/ 1101375 h 1921832"/>
              <a:gd name="connsiteX117" fmla="*/ 752475 w 1545993"/>
              <a:gd name="connsiteY117" fmla="*/ 1087088 h 1921832"/>
              <a:gd name="connsiteX118" fmla="*/ 733425 w 1545993"/>
              <a:gd name="connsiteY118" fmla="*/ 1072800 h 1921832"/>
              <a:gd name="connsiteX119" fmla="*/ 685800 w 1545993"/>
              <a:gd name="connsiteY119" fmla="*/ 1053750 h 1921832"/>
              <a:gd name="connsiteX120" fmla="*/ 671512 w 1545993"/>
              <a:gd name="connsiteY120" fmla="*/ 1039463 h 1921832"/>
              <a:gd name="connsiteX121" fmla="*/ 628650 w 1545993"/>
              <a:gd name="connsiteY121" fmla="*/ 1044225 h 1921832"/>
              <a:gd name="connsiteX122" fmla="*/ 600075 w 1545993"/>
              <a:gd name="connsiteY122" fmla="*/ 1087088 h 1921832"/>
              <a:gd name="connsiteX123" fmla="*/ 590550 w 1545993"/>
              <a:gd name="connsiteY123" fmla="*/ 1134713 h 1921832"/>
              <a:gd name="connsiteX124" fmla="*/ 571500 w 1545993"/>
              <a:gd name="connsiteY124" fmla="*/ 1129950 h 1921832"/>
              <a:gd name="connsiteX125" fmla="*/ 538162 w 1545993"/>
              <a:gd name="connsiteY125" fmla="*/ 1106138 h 1921832"/>
              <a:gd name="connsiteX126" fmla="*/ 514350 w 1545993"/>
              <a:gd name="connsiteY126" fmla="*/ 1115663 h 1921832"/>
              <a:gd name="connsiteX127" fmla="*/ 509587 w 1545993"/>
              <a:gd name="connsiteY127" fmla="*/ 1129950 h 1921832"/>
              <a:gd name="connsiteX128" fmla="*/ 490537 w 1545993"/>
              <a:gd name="connsiteY128" fmla="*/ 1134713 h 1921832"/>
              <a:gd name="connsiteX129" fmla="*/ 457200 w 1545993"/>
              <a:gd name="connsiteY129" fmla="*/ 1139475 h 1921832"/>
              <a:gd name="connsiteX130" fmla="*/ 438150 w 1545993"/>
              <a:gd name="connsiteY130" fmla="*/ 1149000 h 1921832"/>
              <a:gd name="connsiteX131" fmla="*/ 404812 w 1545993"/>
              <a:gd name="connsiteY131" fmla="*/ 1187100 h 1921832"/>
              <a:gd name="connsiteX132" fmla="*/ 400050 w 1545993"/>
              <a:gd name="connsiteY132" fmla="*/ 1201388 h 1921832"/>
              <a:gd name="connsiteX133" fmla="*/ 376237 w 1545993"/>
              <a:gd name="connsiteY133" fmla="*/ 1239488 h 1921832"/>
              <a:gd name="connsiteX134" fmla="*/ 357187 w 1545993"/>
              <a:gd name="connsiteY134" fmla="*/ 1244250 h 1921832"/>
              <a:gd name="connsiteX135" fmla="*/ 342900 w 1545993"/>
              <a:gd name="connsiteY135" fmla="*/ 1239488 h 1921832"/>
              <a:gd name="connsiteX136" fmla="*/ 309562 w 1545993"/>
              <a:gd name="connsiteY136" fmla="*/ 1220438 h 1921832"/>
              <a:gd name="connsiteX137" fmla="*/ 314325 w 1545993"/>
              <a:gd name="connsiteY137" fmla="*/ 1187100 h 1921832"/>
              <a:gd name="connsiteX138" fmla="*/ 347662 w 1545993"/>
              <a:gd name="connsiteY138" fmla="*/ 1163288 h 1921832"/>
              <a:gd name="connsiteX139" fmla="*/ 366712 w 1545993"/>
              <a:gd name="connsiteY139" fmla="*/ 1139475 h 1921832"/>
              <a:gd name="connsiteX140" fmla="*/ 381000 w 1545993"/>
              <a:gd name="connsiteY140" fmla="*/ 1106138 h 1921832"/>
              <a:gd name="connsiteX141" fmla="*/ 390525 w 1545993"/>
              <a:gd name="connsiteY141" fmla="*/ 1091850 h 1921832"/>
              <a:gd name="connsiteX142" fmla="*/ 404812 w 1545993"/>
              <a:gd name="connsiteY142" fmla="*/ 1082325 h 1921832"/>
              <a:gd name="connsiteX143" fmla="*/ 409575 w 1545993"/>
              <a:gd name="connsiteY143" fmla="*/ 1068038 h 1921832"/>
              <a:gd name="connsiteX144" fmla="*/ 347662 w 1545993"/>
              <a:gd name="connsiteY144" fmla="*/ 1048988 h 1921832"/>
              <a:gd name="connsiteX145" fmla="*/ 333375 w 1545993"/>
              <a:gd name="connsiteY145" fmla="*/ 1034700 h 1921832"/>
              <a:gd name="connsiteX146" fmla="*/ 314325 w 1545993"/>
              <a:gd name="connsiteY146" fmla="*/ 1010888 h 1921832"/>
              <a:gd name="connsiteX147" fmla="*/ 300037 w 1545993"/>
              <a:gd name="connsiteY147" fmla="*/ 1015650 h 1921832"/>
              <a:gd name="connsiteX148" fmla="*/ 295275 w 1545993"/>
              <a:gd name="connsiteY148" fmla="*/ 1048988 h 1921832"/>
              <a:gd name="connsiteX149" fmla="*/ 285750 w 1545993"/>
              <a:gd name="connsiteY149" fmla="*/ 1072800 h 1921832"/>
              <a:gd name="connsiteX150" fmla="*/ 295275 w 1545993"/>
              <a:gd name="connsiteY150" fmla="*/ 1096613 h 1921832"/>
              <a:gd name="connsiteX151" fmla="*/ 266700 w 1545993"/>
              <a:gd name="connsiteY151" fmla="*/ 1101375 h 1921832"/>
              <a:gd name="connsiteX152" fmla="*/ 285750 w 1545993"/>
              <a:gd name="connsiteY152" fmla="*/ 1134713 h 1921832"/>
              <a:gd name="connsiteX153" fmla="*/ 280987 w 1545993"/>
              <a:gd name="connsiteY153" fmla="*/ 1172813 h 1921832"/>
              <a:gd name="connsiteX154" fmla="*/ 252412 w 1545993"/>
              <a:gd name="connsiteY154" fmla="*/ 1191863 h 1921832"/>
              <a:gd name="connsiteX155" fmla="*/ 242887 w 1545993"/>
              <a:gd name="connsiteY155" fmla="*/ 1206150 h 1921832"/>
              <a:gd name="connsiteX156" fmla="*/ 219075 w 1545993"/>
              <a:gd name="connsiteY156" fmla="*/ 1210913 h 1921832"/>
              <a:gd name="connsiteX157" fmla="*/ 204787 w 1545993"/>
              <a:gd name="connsiteY157" fmla="*/ 1215675 h 1921832"/>
              <a:gd name="connsiteX158" fmla="*/ 185737 w 1545993"/>
              <a:gd name="connsiteY158" fmla="*/ 1220438 h 1921832"/>
              <a:gd name="connsiteX159" fmla="*/ 152400 w 1545993"/>
              <a:gd name="connsiteY159" fmla="*/ 1215675 h 1921832"/>
              <a:gd name="connsiteX160" fmla="*/ 119062 w 1545993"/>
              <a:gd name="connsiteY160" fmla="*/ 1201388 h 1921832"/>
              <a:gd name="connsiteX161" fmla="*/ 104775 w 1545993"/>
              <a:gd name="connsiteY161" fmla="*/ 1196625 h 1921832"/>
              <a:gd name="connsiteX162" fmla="*/ 90487 w 1545993"/>
              <a:gd name="connsiteY162" fmla="*/ 1182338 h 1921832"/>
              <a:gd name="connsiteX163" fmla="*/ 47625 w 1545993"/>
              <a:gd name="connsiteY163" fmla="*/ 1158525 h 1921832"/>
              <a:gd name="connsiteX164" fmla="*/ 14287 w 1545993"/>
              <a:gd name="connsiteY164" fmla="*/ 1149000 h 1921832"/>
              <a:gd name="connsiteX165" fmla="*/ 0 w 1545993"/>
              <a:gd name="connsiteY165" fmla="*/ 1139475 h 1921832"/>
              <a:gd name="connsiteX166" fmla="*/ 9525 w 1545993"/>
              <a:gd name="connsiteY166" fmla="*/ 1115663 h 1921832"/>
              <a:gd name="connsiteX167" fmla="*/ 38100 w 1545993"/>
              <a:gd name="connsiteY167" fmla="*/ 1077563 h 1921832"/>
              <a:gd name="connsiteX168" fmla="*/ 33337 w 1545993"/>
              <a:gd name="connsiteY168" fmla="*/ 1039463 h 1921832"/>
              <a:gd name="connsiteX169" fmla="*/ 9525 w 1545993"/>
              <a:gd name="connsiteY169" fmla="*/ 1001363 h 1921832"/>
              <a:gd name="connsiteX170" fmla="*/ 9525 w 1545993"/>
              <a:gd name="connsiteY170" fmla="*/ 968025 h 1921832"/>
              <a:gd name="connsiteX171" fmla="*/ 28575 w 1545993"/>
              <a:gd name="connsiteY171" fmla="*/ 953738 h 1921832"/>
              <a:gd name="connsiteX172" fmla="*/ 52387 w 1545993"/>
              <a:gd name="connsiteY172" fmla="*/ 920400 h 1921832"/>
              <a:gd name="connsiteX173" fmla="*/ 47625 w 1545993"/>
              <a:gd name="connsiteY173" fmla="*/ 863250 h 1921832"/>
              <a:gd name="connsiteX174" fmla="*/ 104775 w 1545993"/>
              <a:gd name="connsiteY174" fmla="*/ 815625 h 1921832"/>
              <a:gd name="connsiteX175" fmla="*/ 123825 w 1545993"/>
              <a:gd name="connsiteY175" fmla="*/ 801338 h 1921832"/>
              <a:gd name="connsiteX176" fmla="*/ 142875 w 1545993"/>
              <a:gd name="connsiteY176" fmla="*/ 796575 h 1921832"/>
              <a:gd name="connsiteX177" fmla="*/ 157162 w 1545993"/>
              <a:gd name="connsiteY177" fmla="*/ 791813 h 1921832"/>
              <a:gd name="connsiteX178" fmla="*/ 176212 w 1545993"/>
              <a:gd name="connsiteY178" fmla="*/ 787050 h 1921832"/>
              <a:gd name="connsiteX179" fmla="*/ 266700 w 1545993"/>
              <a:gd name="connsiteY179" fmla="*/ 758475 h 1921832"/>
              <a:gd name="connsiteX180" fmla="*/ 280987 w 1545993"/>
              <a:gd name="connsiteY180" fmla="*/ 744188 h 1921832"/>
              <a:gd name="connsiteX181" fmla="*/ 333375 w 1545993"/>
              <a:gd name="connsiteY181" fmla="*/ 706088 h 1921832"/>
              <a:gd name="connsiteX182" fmla="*/ 423862 w 1545993"/>
              <a:gd name="connsiteY182" fmla="*/ 710850 h 1921832"/>
              <a:gd name="connsiteX183" fmla="*/ 447675 w 1545993"/>
              <a:gd name="connsiteY183" fmla="*/ 715613 h 1921832"/>
              <a:gd name="connsiteX184" fmla="*/ 461962 w 1545993"/>
              <a:gd name="connsiteY184" fmla="*/ 706088 h 1921832"/>
              <a:gd name="connsiteX185" fmla="*/ 495300 w 1545993"/>
              <a:gd name="connsiteY185" fmla="*/ 667988 h 1921832"/>
              <a:gd name="connsiteX186" fmla="*/ 504825 w 1545993"/>
              <a:gd name="connsiteY186" fmla="*/ 644175 h 1921832"/>
              <a:gd name="connsiteX187" fmla="*/ 509587 w 1545993"/>
              <a:gd name="connsiteY187" fmla="*/ 596550 h 1921832"/>
              <a:gd name="connsiteX188" fmla="*/ 533400 w 1545993"/>
              <a:gd name="connsiteY188" fmla="*/ 582263 h 1921832"/>
              <a:gd name="connsiteX189" fmla="*/ 576262 w 1545993"/>
              <a:gd name="connsiteY189" fmla="*/ 563213 h 1921832"/>
              <a:gd name="connsiteX190" fmla="*/ 609600 w 1545993"/>
              <a:gd name="connsiteY190" fmla="*/ 558450 h 1921832"/>
              <a:gd name="connsiteX191" fmla="*/ 628650 w 1545993"/>
              <a:gd name="connsiteY191" fmla="*/ 544163 h 1921832"/>
              <a:gd name="connsiteX192" fmla="*/ 652462 w 1545993"/>
              <a:gd name="connsiteY192" fmla="*/ 529875 h 1921832"/>
              <a:gd name="connsiteX193" fmla="*/ 666750 w 1545993"/>
              <a:gd name="connsiteY193" fmla="*/ 515588 h 1921832"/>
              <a:gd name="connsiteX194" fmla="*/ 695325 w 1545993"/>
              <a:gd name="connsiteY194" fmla="*/ 477488 h 1921832"/>
              <a:gd name="connsiteX195" fmla="*/ 714375 w 1545993"/>
              <a:gd name="connsiteY195" fmla="*/ 444150 h 1921832"/>
              <a:gd name="connsiteX196" fmla="*/ 723900 w 1545993"/>
              <a:gd name="connsiteY196" fmla="*/ 401288 h 1921832"/>
              <a:gd name="connsiteX197" fmla="*/ 733425 w 1545993"/>
              <a:gd name="connsiteY197" fmla="*/ 387000 h 1921832"/>
              <a:gd name="connsiteX198" fmla="*/ 742950 w 1545993"/>
              <a:gd name="connsiteY198" fmla="*/ 286988 h 1921832"/>
              <a:gd name="connsiteX199" fmla="*/ 752475 w 1545993"/>
              <a:gd name="connsiteY199" fmla="*/ 220313 h 1921832"/>
              <a:gd name="connsiteX200" fmla="*/ 785812 w 1545993"/>
              <a:gd name="connsiteY200" fmla="*/ 172688 h 1921832"/>
              <a:gd name="connsiteX201" fmla="*/ 795337 w 1545993"/>
              <a:gd name="connsiteY201" fmla="*/ 158400 h 1921832"/>
              <a:gd name="connsiteX202" fmla="*/ 823912 w 1545993"/>
              <a:gd name="connsiteY202" fmla="*/ 115538 h 1921832"/>
              <a:gd name="connsiteX203" fmla="*/ 838200 w 1545993"/>
              <a:gd name="connsiteY203" fmla="*/ 110775 h 1921832"/>
              <a:gd name="connsiteX204" fmla="*/ 862012 w 1545993"/>
              <a:gd name="connsiteY204" fmla="*/ 120300 h 1921832"/>
              <a:gd name="connsiteX205" fmla="*/ 876300 w 1545993"/>
              <a:gd name="connsiteY205" fmla="*/ 129825 h 1921832"/>
              <a:gd name="connsiteX206" fmla="*/ 895350 w 1545993"/>
              <a:gd name="connsiteY206" fmla="*/ 120300 h 1921832"/>
              <a:gd name="connsiteX207" fmla="*/ 928687 w 1545993"/>
              <a:gd name="connsiteY207" fmla="*/ 82200 h 1921832"/>
              <a:gd name="connsiteX208" fmla="*/ 942975 w 1545993"/>
              <a:gd name="connsiteY208" fmla="*/ 67913 h 1921832"/>
              <a:gd name="connsiteX209" fmla="*/ 952500 w 1545993"/>
              <a:gd name="connsiteY209" fmla="*/ 48863 h 1921832"/>
              <a:gd name="connsiteX210" fmla="*/ 971550 w 1545993"/>
              <a:gd name="connsiteY210" fmla="*/ 10763 h 1921832"/>
              <a:gd name="connsiteX211" fmla="*/ 971550 w 1545993"/>
              <a:gd name="connsiteY211" fmla="*/ 6000 h 1921832"/>
              <a:gd name="connsiteX0" fmla="*/ 971550 w 1545993"/>
              <a:gd name="connsiteY0" fmla="*/ 6000 h 1921832"/>
              <a:gd name="connsiteX1" fmla="*/ 990599 w 1545993"/>
              <a:gd name="connsiteY1" fmla="*/ 86963 h 1921832"/>
              <a:gd name="connsiteX2" fmla="*/ 1023937 w 1545993"/>
              <a:gd name="connsiteY2" fmla="*/ 277463 h 1921832"/>
              <a:gd name="connsiteX3" fmla="*/ 1050131 w 1545993"/>
              <a:gd name="connsiteY3" fmla="*/ 336994 h 1921832"/>
              <a:gd name="connsiteX4" fmla="*/ 1114425 w 1545993"/>
              <a:gd name="connsiteY4" fmla="*/ 437006 h 1921832"/>
              <a:gd name="connsiteX5" fmla="*/ 1195387 w 1545993"/>
              <a:gd name="connsiteY5" fmla="*/ 544163 h 1921832"/>
              <a:gd name="connsiteX6" fmla="*/ 1228725 w 1545993"/>
              <a:gd name="connsiteY6" fmla="*/ 582263 h 1921832"/>
              <a:gd name="connsiteX7" fmla="*/ 1197769 w 1545993"/>
              <a:gd name="connsiteY7" fmla="*/ 660844 h 1921832"/>
              <a:gd name="connsiteX8" fmla="*/ 1240631 w 1545993"/>
              <a:gd name="connsiteY8" fmla="*/ 715613 h 1921832"/>
              <a:gd name="connsiteX9" fmla="*/ 1195387 w 1545993"/>
              <a:gd name="connsiteY9" fmla="*/ 787050 h 1921832"/>
              <a:gd name="connsiteX10" fmla="*/ 1190625 w 1545993"/>
              <a:gd name="connsiteY10" fmla="*/ 834675 h 1921832"/>
              <a:gd name="connsiteX11" fmla="*/ 1240631 w 1545993"/>
              <a:gd name="connsiteY11" fmla="*/ 903731 h 1921832"/>
              <a:gd name="connsiteX12" fmla="*/ 1221581 w 1545993"/>
              <a:gd name="connsiteY12" fmla="*/ 1063275 h 1921832"/>
              <a:gd name="connsiteX13" fmla="*/ 1202530 w 1545993"/>
              <a:gd name="connsiteY13" fmla="*/ 1222819 h 1921832"/>
              <a:gd name="connsiteX14" fmla="*/ 1257300 w 1545993"/>
              <a:gd name="connsiteY14" fmla="*/ 1258538 h 1921832"/>
              <a:gd name="connsiteX15" fmla="*/ 1309687 w 1545993"/>
              <a:gd name="connsiteY15" fmla="*/ 1287113 h 1921832"/>
              <a:gd name="connsiteX16" fmla="*/ 1347787 w 1545993"/>
              <a:gd name="connsiteY16" fmla="*/ 1339500 h 1921832"/>
              <a:gd name="connsiteX17" fmla="*/ 1352550 w 1545993"/>
              <a:gd name="connsiteY17" fmla="*/ 1377600 h 1921832"/>
              <a:gd name="connsiteX18" fmla="*/ 1352550 w 1545993"/>
              <a:gd name="connsiteY18" fmla="*/ 1391888 h 1921832"/>
              <a:gd name="connsiteX19" fmla="*/ 1366837 w 1545993"/>
              <a:gd name="connsiteY19" fmla="*/ 1610963 h 1921832"/>
              <a:gd name="connsiteX20" fmla="*/ 1390650 w 1545993"/>
              <a:gd name="connsiteY20" fmla="*/ 1596675 h 1921832"/>
              <a:gd name="connsiteX21" fmla="*/ 1414462 w 1545993"/>
              <a:gd name="connsiteY21" fmla="*/ 1591913 h 1921832"/>
              <a:gd name="connsiteX22" fmla="*/ 1447800 w 1545993"/>
              <a:gd name="connsiteY22" fmla="*/ 1568100 h 1921832"/>
              <a:gd name="connsiteX23" fmla="*/ 1476375 w 1545993"/>
              <a:gd name="connsiteY23" fmla="*/ 1558575 h 1921832"/>
              <a:gd name="connsiteX24" fmla="*/ 1543050 w 1545993"/>
              <a:gd name="connsiteY24" fmla="*/ 1563338 h 1921832"/>
              <a:gd name="connsiteX25" fmla="*/ 1528762 w 1545993"/>
              <a:gd name="connsiteY25" fmla="*/ 1596675 h 1921832"/>
              <a:gd name="connsiteX26" fmla="*/ 1509712 w 1545993"/>
              <a:gd name="connsiteY26" fmla="*/ 1610963 h 1921832"/>
              <a:gd name="connsiteX27" fmla="*/ 1495425 w 1545993"/>
              <a:gd name="connsiteY27" fmla="*/ 1625250 h 1921832"/>
              <a:gd name="connsiteX28" fmla="*/ 1485900 w 1545993"/>
              <a:gd name="connsiteY28" fmla="*/ 1653825 h 1921832"/>
              <a:gd name="connsiteX29" fmla="*/ 1476375 w 1545993"/>
              <a:gd name="connsiteY29" fmla="*/ 1734788 h 1921832"/>
              <a:gd name="connsiteX30" fmla="*/ 1471612 w 1545993"/>
              <a:gd name="connsiteY30" fmla="*/ 1753838 h 1921832"/>
              <a:gd name="connsiteX31" fmla="*/ 1466850 w 1545993"/>
              <a:gd name="connsiteY31" fmla="*/ 1777650 h 1921832"/>
              <a:gd name="connsiteX32" fmla="*/ 1471612 w 1545993"/>
              <a:gd name="connsiteY32" fmla="*/ 1834800 h 1921832"/>
              <a:gd name="connsiteX33" fmla="*/ 1476375 w 1545993"/>
              <a:gd name="connsiteY33" fmla="*/ 1853850 h 1921832"/>
              <a:gd name="connsiteX34" fmla="*/ 1504950 w 1545993"/>
              <a:gd name="connsiteY34" fmla="*/ 1882425 h 1921832"/>
              <a:gd name="connsiteX35" fmla="*/ 1528762 w 1545993"/>
              <a:gd name="connsiteY35" fmla="*/ 1896713 h 1921832"/>
              <a:gd name="connsiteX36" fmla="*/ 1543050 w 1545993"/>
              <a:gd name="connsiteY36" fmla="*/ 1911000 h 1921832"/>
              <a:gd name="connsiteX37" fmla="*/ 1466850 w 1545993"/>
              <a:gd name="connsiteY37" fmla="*/ 1915763 h 1921832"/>
              <a:gd name="connsiteX38" fmla="*/ 1385887 w 1545993"/>
              <a:gd name="connsiteY38" fmla="*/ 1901475 h 1921832"/>
              <a:gd name="connsiteX39" fmla="*/ 1347787 w 1545993"/>
              <a:gd name="connsiteY39" fmla="*/ 1891950 h 1921832"/>
              <a:gd name="connsiteX40" fmla="*/ 1314450 w 1545993"/>
              <a:gd name="connsiteY40" fmla="*/ 1882425 h 1921832"/>
              <a:gd name="connsiteX41" fmla="*/ 1266825 w 1545993"/>
              <a:gd name="connsiteY41" fmla="*/ 1872900 h 1921832"/>
              <a:gd name="connsiteX42" fmla="*/ 1200150 w 1545993"/>
              <a:gd name="connsiteY42" fmla="*/ 1853850 h 1921832"/>
              <a:gd name="connsiteX43" fmla="*/ 1185862 w 1545993"/>
              <a:gd name="connsiteY43" fmla="*/ 1844325 h 1921832"/>
              <a:gd name="connsiteX44" fmla="*/ 1147762 w 1545993"/>
              <a:gd name="connsiteY44" fmla="*/ 1834800 h 1921832"/>
              <a:gd name="connsiteX45" fmla="*/ 1095375 w 1545993"/>
              <a:gd name="connsiteY45" fmla="*/ 1820513 h 1921832"/>
              <a:gd name="connsiteX46" fmla="*/ 1047750 w 1545993"/>
              <a:gd name="connsiteY46" fmla="*/ 1801463 h 1921832"/>
              <a:gd name="connsiteX47" fmla="*/ 1023937 w 1545993"/>
              <a:gd name="connsiteY47" fmla="*/ 1791938 h 1921832"/>
              <a:gd name="connsiteX48" fmla="*/ 981075 w 1545993"/>
              <a:gd name="connsiteY48" fmla="*/ 1787175 h 1921832"/>
              <a:gd name="connsiteX49" fmla="*/ 957262 w 1545993"/>
              <a:gd name="connsiteY49" fmla="*/ 1782413 h 1921832"/>
              <a:gd name="connsiteX50" fmla="*/ 866775 w 1545993"/>
              <a:gd name="connsiteY50" fmla="*/ 1772888 h 1921832"/>
              <a:gd name="connsiteX51" fmla="*/ 790575 w 1545993"/>
              <a:gd name="connsiteY51" fmla="*/ 1763363 h 1921832"/>
              <a:gd name="connsiteX52" fmla="*/ 766762 w 1545993"/>
              <a:gd name="connsiteY52" fmla="*/ 1758600 h 1921832"/>
              <a:gd name="connsiteX53" fmla="*/ 733425 w 1545993"/>
              <a:gd name="connsiteY53" fmla="*/ 1753838 h 1921832"/>
              <a:gd name="connsiteX54" fmla="*/ 552450 w 1545993"/>
              <a:gd name="connsiteY54" fmla="*/ 1739550 h 1921832"/>
              <a:gd name="connsiteX55" fmla="*/ 576262 w 1545993"/>
              <a:gd name="connsiteY55" fmla="*/ 1710975 h 1921832"/>
              <a:gd name="connsiteX56" fmla="*/ 590550 w 1545993"/>
              <a:gd name="connsiteY56" fmla="*/ 1701450 h 1921832"/>
              <a:gd name="connsiteX57" fmla="*/ 600075 w 1545993"/>
              <a:gd name="connsiteY57" fmla="*/ 1682400 h 1921832"/>
              <a:gd name="connsiteX58" fmla="*/ 604837 w 1545993"/>
              <a:gd name="connsiteY58" fmla="*/ 1658588 h 1921832"/>
              <a:gd name="connsiteX59" fmla="*/ 628650 w 1545993"/>
              <a:gd name="connsiteY59" fmla="*/ 1653825 h 1921832"/>
              <a:gd name="connsiteX60" fmla="*/ 671512 w 1545993"/>
              <a:gd name="connsiteY60" fmla="*/ 1658588 h 1921832"/>
              <a:gd name="connsiteX61" fmla="*/ 690562 w 1545993"/>
              <a:gd name="connsiteY61" fmla="*/ 1663350 h 1921832"/>
              <a:gd name="connsiteX62" fmla="*/ 723900 w 1545993"/>
              <a:gd name="connsiteY62" fmla="*/ 1668113 h 1921832"/>
              <a:gd name="connsiteX63" fmla="*/ 766762 w 1545993"/>
              <a:gd name="connsiteY63" fmla="*/ 1663350 h 1921832"/>
              <a:gd name="connsiteX64" fmla="*/ 752475 w 1545993"/>
              <a:gd name="connsiteY64" fmla="*/ 1649063 h 1921832"/>
              <a:gd name="connsiteX65" fmla="*/ 700087 w 1545993"/>
              <a:gd name="connsiteY65" fmla="*/ 1634775 h 1921832"/>
              <a:gd name="connsiteX66" fmla="*/ 681037 w 1545993"/>
              <a:gd name="connsiteY66" fmla="*/ 1625250 h 1921832"/>
              <a:gd name="connsiteX67" fmla="*/ 657225 w 1545993"/>
              <a:gd name="connsiteY67" fmla="*/ 1615725 h 1921832"/>
              <a:gd name="connsiteX68" fmla="*/ 614362 w 1545993"/>
              <a:gd name="connsiteY68" fmla="*/ 1582388 h 1921832"/>
              <a:gd name="connsiteX69" fmla="*/ 604837 w 1545993"/>
              <a:gd name="connsiteY69" fmla="*/ 1568100 h 1921832"/>
              <a:gd name="connsiteX70" fmla="*/ 609600 w 1545993"/>
              <a:gd name="connsiteY70" fmla="*/ 1530000 h 1921832"/>
              <a:gd name="connsiteX71" fmla="*/ 666750 w 1545993"/>
              <a:gd name="connsiteY71" fmla="*/ 1525238 h 1921832"/>
              <a:gd name="connsiteX72" fmla="*/ 633412 w 1545993"/>
              <a:gd name="connsiteY72" fmla="*/ 1491900 h 1921832"/>
              <a:gd name="connsiteX73" fmla="*/ 671512 w 1545993"/>
              <a:gd name="connsiteY73" fmla="*/ 1472850 h 1921832"/>
              <a:gd name="connsiteX74" fmla="*/ 690562 w 1545993"/>
              <a:gd name="connsiteY74" fmla="*/ 1468088 h 1921832"/>
              <a:gd name="connsiteX75" fmla="*/ 728662 w 1545993"/>
              <a:gd name="connsiteY75" fmla="*/ 1444275 h 1921832"/>
              <a:gd name="connsiteX76" fmla="*/ 738187 w 1545993"/>
              <a:gd name="connsiteY76" fmla="*/ 1429988 h 1921832"/>
              <a:gd name="connsiteX77" fmla="*/ 742950 w 1545993"/>
              <a:gd name="connsiteY77" fmla="*/ 1410938 h 1921832"/>
              <a:gd name="connsiteX78" fmla="*/ 728662 w 1545993"/>
              <a:gd name="connsiteY78" fmla="*/ 1368075 h 1921832"/>
              <a:gd name="connsiteX79" fmla="*/ 742950 w 1545993"/>
              <a:gd name="connsiteY79" fmla="*/ 1349025 h 1921832"/>
              <a:gd name="connsiteX80" fmla="*/ 762000 w 1545993"/>
              <a:gd name="connsiteY80" fmla="*/ 1339500 h 1921832"/>
              <a:gd name="connsiteX81" fmla="*/ 795337 w 1545993"/>
              <a:gd name="connsiteY81" fmla="*/ 1310925 h 1921832"/>
              <a:gd name="connsiteX82" fmla="*/ 795337 w 1545993"/>
              <a:gd name="connsiteY82" fmla="*/ 1277588 h 1921832"/>
              <a:gd name="connsiteX83" fmla="*/ 766762 w 1545993"/>
              <a:gd name="connsiteY83" fmla="*/ 1272825 h 1921832"/>
              <a:gd name="connsiteX84" fmla="*/ 695325 w 1545993"/>
              <a:gd name="connsiteY84" fmla="*/ 1291875 h 1921832"/>
              <a:gd name="connsiteX85" fmla="*/ 671512 w 1545993"/>
              <a:gd name="connsiteY85" fmla="*/ 1339500 h 1921832"/>
              <a:gd name="connsiteX86" fmla="*/ 666750 w 1545993"/>
              <a:gd name="connsiteY86" fmla="*/ 1363313 h 1921832"/>
              <a:gd name="connsiteX87" fmla="*/ 657225 w 1545993"/>
              <a:gd name="connsiteY87" fmla="*/ 1382363 h 1921832"/>
              <a:gd name="connsiteX88" fmla="*/ 652462 w 1545993"/>
              <a:gd name="connsiteY88" fmla="*/ 1396650 h 1921832"/>
              <a:gd name="connsiteX89" fmla="*/ 647700 w 1545993"/>
              <a:gd name="connsiteY89" fmla="*/ 1425225 h 1921832"/>
              <a:gd name="connsiteX90" fmla="*/ 614362 w 1545993"/>
              <a:gd name="connsiteY90" fmla="*/ 1396650 h 1921832"/>
              <a:gd name="connsiteX91" fmla="*/ 595312 w 1545993"/>
              <a:gd name="connsiteY91" fmla="*/ 1406175 h 1921832"/>
              <a:gd name="connsiteX92" fmla="*/ 581025 w 1545993"/>
              <a:gd name="connsiteY92" fmla="*/ 1434750 h 1921832"/>
              <a:gd name="connsiteX93" fmla="*/ 557212 w 1545993"/>
              <a:gd name="connsiteY93" fmla="*/ 1525238 h 1921832"/>
              <a:gd name="connsiteX94" fmla="*/ 542925 w 1545993"/>
              <a:gd name="connsiteY94" fmla="*/ 1530000 h 1921832"/>
              <a:gd name="connsiteX95" fmla="*/ 514350 w 1545993"/>
              <a:gd name="connsiteY95" fmla="*/ 1544288 h 1921832"/>
              <a:gd name="connsiteX96" fmla="*/ 500062 w 1545993"/>
              <a:gd name="connsiteY96" fmla="*/ 1553813 h 1921832"/>
              <a:gd name="connsiteX97" fmla="*/ 476250 w 1545993"/>
              <a:gd name="connsiteY97" fmla="*/ 1558575 h 1921832"/>
              <a:gd name="connsiteX98" fmla="*/ 476250 w 1545993"/>
              <a:gd name="connsiteY98" fmla="*/ 1510950 h 1921832"/>
              <a:gd name="connsiteX99" fmla="*/ 509587 w 1545993"/>
              <a:gd name="connsiteY99" fmla="*/ 1453800 h 1921832"/>
              <a:gd name="connsiteX100" fmla="*/ 523875 w 1545993"/>
              <a:gd name="connsiteY100" fmla="*/ 1420463 h 1921832"/>
              <a:gd name="connsiteX101" fmla="*/ 533400 w 1545993"/>
              <a:gd name="connsiteY101" fmla="*/ 1391888 h 1921832"/>
              <a:gd name="connsiteX102" fmla="*/ 538162 w 1545993"/>
              <a:gd name="connsiteY102" fmla="*/ 1368075 h 1921832"/>
              <a:gd name="connsiteX103" fmla="*/ 547687 w 1545993"/>
              <a:gd name="connsiteY103" fmla="*/ 1334738 h 1921832"/>
              <a:gd name="connsiteX104" fmla="*/ 557212 w 1545993"/>
              <a:gd name="connsiteY104" fmla="*/ 1272825 h 1921832"/>
              <a:gd name="connsiteX105" fmla="*/ 571500 w 1545993"/>
              <a:gd name="connsiteY105" fmla="*/ 1258538 h 1921832"/>
              <a:gd name="connsiteX106" fmla="*/ 600075 w 1545993"/>
              <a:gd name="connsiteY106" fmla="*/ 1234725 h 1921832"/>
              <a:gd name="connsiteX107" fmla="*/ 671512 w 1545993"/>
              <a:gd name="connsiteY107" fmla="*/ 1239488 h 1921832"/>
              <a:gd name="connsiteX108" fmla="*/ 657225 w 1545993"/>
              <a:gd name="connsiteY108" fmla="*/ 1225200 h 1921832"/>
              <a:gd name="connsiteX109" fmla="*/ 623887 w 1545993"/>
              <a:gd name="connsiteY109" fmla="*/ 1215675 h 1921832"/>
              <a:gd name="connsiteX110" fmla="*/ 600075 w 1545993"/>
              <a:gd name="connsiteY110" fmla="*/ 1182338 h 1921832"/>
              <a:gd name="connsiteX111" fmla="*/ 609600 w 1545993"/>
              <a:gd name="connsiteY111" fmla="*/ 1168050 h 1921832"/>
              <a:gd name="connsiteX112" fmla="*/ 642937 w 1545993"/>
              <a:gd name="connsiteY112" fmla="*/ 1177575 h 1921832"/>
              <a:gd name="connsiteX113" fmla="*/ 657225 w 1545993"/>
              <a:gd name="connsiteY113" fmla="*/ 1187100 h 1921832"/>
              <a:gd name="connsiteX114" fmla="*/ 690562 w 1545993"/>
              <a:gd name="connsiteY114" fmla="*/ 1144238 h 1921832"/>
              <a:gd name="connsiteX115" fmla="*/ 714375 w 1545993"/>
              <a:gd name="connsiteY115" fmla="*/ 1129950 h 1921832"/>
              <a:gd name="connsiteX116" fmla="*/ 733425 w 1545993"/>
              <a:gd name="connsiteY116" fmla="*/ 1120425 h 1921832"/>
              <a:gd name="connsiteX117" fmla="*/ 738187 w 1545993"/>
              <a:gd name="connsiteY117" fmla="*/ 1101375 h 1921832"/>
              <a:gd name="connsiteX118" fmla="*/ 752475 w 1545993"/>
              <a:gd name="connsiteY118" fmla="*/ 1087088 h 1921832"/>
              <a:gd name="connsiteX119" fmla="*/ 733425 w 1545993"/>
              <a:gd name="connsiteY119" fmla="*/ 1072800 h 1921832"/>
              <a:gd name="connsiteX120" fmla="*/ 685800 w 1545993"/>
              <a:gd name="connsiteY120" fmla="*/ 1053750 h 1921832"/>
              <a:gd name="connsiteX121" fmla="*/ 671512 w 1545993"/>
              <a:gd name="connsiteY121" fmla="*/ 1039463 h 1921832"/>
              <a:gd name="connsiteX122" fmla="*/ 628650 w 1545993"/>
              <a:gd name="connsiteY122" fmla="*/ 1044225 h 1921832"/>
              <a:gd name="connsiteX123" fmla="*/ 600075 w 1545993"/>
              <a:gd name="connsiteY123" fmla="*/ 1087088 h 1921832"/>
              <a:gd name="connsiteX124" fmla="*/ 590550 w 1545993"/>
              <a:gd name="connsiteY124" fmla="*/ 1134713 h 1921832"/>
              <a:gd name="connsiteX125" fmla="*/ 571500 w 1545993"/>
              <a:gd name="connsiteY125" fmla="*/ 1129950 h 1921832"/>
              <a:gd name="connsiteX126" fmla="*/ 538162 w 1545993"/>
              <a:gd name="connsiteY126" fmla="*/ 1106138 h 1921832"/>
              <a:gd name="connsiteX127" fmla="*/ 514350 w 1545993"/>
              <a:gd name="connsiteY127" fmla="*/ 1115663 h 1921832"/>
              <a:gd name="connsiteX128" fmla="*/ 509587 w 1545993"/>
              <a:gd name="connsiteY128" fmla="*/ 1129950 h 1921832"/>
              <a:gd name="connsiteX129" fmla="*/ 490537 w 1545993"/>
              <a:gd name="connsiteY129" fmla="*/ 1134713 h 1921832"/>
              <a:gd name="connsiteX130" fmla="*/ 457200 w 1545993"/>
              <a:gd name="connsiteY130" fmla="*/ 1139475 h 1921832"/>
              <a:gd name="connsiteX131" fmla="*/ 438150 w 1545993"/>
              <a:gd name="connsiteY131" fmla="*/ 1149000 h 1921832"/>
              <a:gd name="connsiteX132" fmla="*/ 404812 w 1545993"/>
              <a:gd name="connsiteY132" fmla="*/ 1187100 h 1921832"/>
              <a:gd name="connsiteX133" fmla="*/ 400050 w 1545993"/>
              <a:gd name="connsiteY133" fmla="*/ 1201388 h 1921832"/>
              <a:gd name="connsiteX134" fmla="*/ 376237 w 1545993"/>
              <a:gd name="connsiteY134" fmla="*/ 1239488 h 1921832"/>
              <a:gd name="connsiteX135" fmla="*/ 357187 w 1545993"/>
              <a:gd name="connsiteY135" fmla="*/ 1244250 h 1921832"/>
              <a:gd name="connsiteX136" fmla="*/ 342900 w 1545993"/>
              <a:gd name="connsiteY136" fmla="*/ 1239488 h 1921832"/>
              <a:gd name="connsiteX137" fmla="*/ 309562 w 1545993"/>
              <a:gd name="connsiteY137" fmla="*/ 1220438 h 1921832"/>
              <a:gd name="connsiteX138" fmla="*/ 314325 w 1545993"/>
              <a:gd name="connsiteY138" fmla="*/ 1187100 h 1921832"/>
              <a:gd name="connsiteX139" fmla="*/ 347662 w 1545993"/>
              <a:gd name="connsiteY139" fmla="*/ 1163288 h 1921832"/>
              <a:gd name="connsiteX140" fmla="*/ 366712 w 1545993"/>
              <a:gd name="connsiteY140" fmla="*/ 1139475 h 1921832"/>
              <a:gd name="connsiteX141" fmla="*/ 381000 w 1545993"/>
              <a:gd name="connsiteY141" fmla="*/ 1106138 h 1921832"/>
              <a:gd name="connsiteX142" fmla="*/ 390525 w 1545993"/>
              <a:gd name="connsiteY142" fmla="*/ 1091850 h 1921832"/>
              <a:gd name="connsiteX143" fmla="*/ 404812 w 1545993"/>
              <a:gd name="connsiteY143" fmla="*/ 1082325 h 1921832"/>
              <a:gd name="connsiteX144" fmla="*/ 409575 w 1545993"/>
              <a:gd name="connsiteY144" fmla="*/ 1068038 h 1921832"/>
              <a:gd name="connsiteX145" fmla="*/ 347662 w 1545993"/>
              <a:gd name="connsiteY145" fmla="*/ 1048988 h 1921832"/>
              <a:gd name="connsiteX146" fmla="*/ 333375 w 1545993"/>
              <a:gd name="connsiteY146" fmla="*/ 1034700 h 1921832"/>
              <a:gd name="connsiteX147" fmla="*/ 314325 w 1545993"/>
              <a:gd name="connsiteY147" fmla="*/ 1010888 h 1921832"/>
              <a:gd name="connsiteX148" fmla="*/ 300037 w 1545993"/>
              <a:gd name="connsiteY148" fmla="*/ 1015650 h 1921832"/>
              <a:gd name="connsiteX149" fmla="*/ 295275 w 1545993"/>
              <a:gd name="connsiteY149" fmla="*/ 1048988 h 1921832"/>
              <a:gd name="connsiteX150" fmla="*/ 285750 w 1545993"/>
              <a:gd name="connsiteY150" fmla="*/ 1072800 h 1921832"/>
              <a:gd name="connsiteX151" fmla="*/ 295275 w 1545993"/>
              <a:gd name="connsiteY151" fmla="*/ 1096613 h 1921832"/>
              <a:gd name="connsiteX152" fmla="*/ 266700 w 1545993"/>
              <a:gd name="connsiteY152" fmla="*/ 1101375 h 1921832"/>
              <a:gd name="connsiteX153" fmla="*/ 285750 w 1545993"/>
              <a:gd name="connsiteY153" fmla="*/ 1134713 h 1921832"/>
              <a:gd name="connsiteX154" fmla="*/ 280987 w 1545993"/>
              <a:gd name="connsiteY154" fmla="*/ 1172813 h 1921832"/>
              <a:gd name="connsiteX155" fmla="*/ 252412 w 1545993"/>
              <a:gd name="connsiteY155" fmla="*/ 1191863 h 1921832"/>
              <a:gd name="connsiteX156" fmla="*/ 242887 w 1545993"/>
              <a:gd name="connsiteY156" fmla="*/ 1206150 h 1921832"/>
              <a:gd name="connsiteX157" fmla="*/ 219075 w 1545993"/>
              <a:gd name="connsiteY157" fmla="*/ 1210913 h 1921832"/>
              <a:gd name="connsiteX158" fmla="*/ 204787 w 1545993"/>
              <a:gd name="connsiteY158" fmla="*/ 1215675 h 1921832"/>
              <a:gd name="connsiteX159" fmla="*/ 185737 w 1545993"/>
              <a:gd name="connsiteY159" fmla="*/ 1220438 h 1921832"/>
              <a:gd name="connsiteX160" fmla="*/ 152400 w 1545993"/>
              <a:gd name="connsiteY160" fmla="*/ 1215675 h 1921832"/>
              <a:gd name="connsiteX161" fmla="*/ 119062 w 1545993"/>
              <a:gd name="connsiteY161" fmla="*/ 1201388 h 1921832"/>
              <a:gd name="connsiteX162" fmla="*/ 104775 w 1545993"/>
              <a:gd name="connsiteY162" fmla="*/ 1196625 h 1921832"/>
              <a:gd name="connsiteX163" fmla="*/ 90487 w 1545993"/>
              <a:gd name="connsiteY163" fmla="*/ 1182338 h 1921832"/>
              <a:gd name="connsiteX164" fmla="*/ 47625 w 1545993"/>
              <a:gd name="connsiteY164" fmla="*/ 1158525 h 1921832"/>
              <a:gd name="connsiteX165" fmla="*/ 14287 w 1545993"/>
              <a:gd name="connsiteY165" fmla="*/ 1149000 h 1921832"/>
              <a:gd name="connsiteX166" fmla="*/ 0 w 1545993"/>
              <a:gd name="connsiteY166" fmla="*/ 1139475 h 1921832"/>
              <a:gd name="connsiteX167" fmla="*/ 9525 w 1545993"/>
              <a:gd name="connsiteY167" fmla="*/ 1115663 h 1921832"/>
              <a:gd name="connsiteX168" fmla="*/ 38100 w 1545993"/>
              <a:gd name="connsiteY168" fmla="*/ 1077563 h 1921832"/>
              <a:gd name="connsiteX169" fmla="*/ 33337 w 1545993"/>
              <a:gd name="connsiteY169" fmla="*/ 1039463 h 1921832"/>
              <a:gd name="connsiteX170" fmla="*/ 9525 w 1545993"/>
              <a:gd name="connsiteY170" fmla="*/ 1001363 h 1921832"/>
              <a:gd name="connsiteX171" fmla="*/ 9525 w 1545993"/>
              <a:gd name="connsiteY171" fmla="*/ 968025 h 1921832"/>
              <a:gd name="connsiteX172" fmla="*/ 28575 w 1545993"/>
              <a:gd name="connsiteY172" fmla="*/ 953738 h 1921832"/>
              <a:gd name="connsiteX173" fmla="*/ 52387 w 1545993"/>
              <a:gd name="connsiteY173" fmla="*/ 920400 h 1921832"/>
              <a:gd name="connsiteX174" fmla="*/ 47625 w 1545993"/>
              <a:gd name="connsiteY174" fmla="*/ 863250 h 1921832"/>
              <a:gd name="connsiteX175" fmla="*/ 104775 w 1545993"/>
              <a:gd name="connsiteY175" fmla="*/ 815625 h 1921832"/>
              <a:gd name="connsiteX176" fmla="*/ 123825 w 1545993"/>
              <a:gd name="connsiteY176" fmla="*/ 801338 h 1921832"/>
              <a:gd name="connsiteX177" fmla="*/ 142875 w 1545993"/>
              <a:gd name="connsiteY177" fmla="*/ 796575 h 1921832"/>
              <a:gd name="connsiteX178" fmla="*/ 157162 w 1545993"/>
              <a:gd name="connsiteY178" fmla="*/ 791813 h 1921832"/>
              <a:gd name="connsiteX179" fmla="*/ 176212 w 1545993"/>
              <a:gd name="connsiteY179" fmla="*/ 787050 h 1921832"/>
              <a:gd name="connsiteX180" fmla="*/ 266700 w 1545993"/>
              <a:gd name="connsiteY180" fmla="*/ 758475 h 1921832"/>
              <a:gd name="connsiteX181" fmla="*/ 280987 w 1545993"/>
              <a:gd name="connsiteY181" fmla="*/ 744188 h 1921832"/>
              <a:gd name="connsiteX182" fmla="*/ 333375 w 1545993"/>
              <a:gd name="connsiteY182" fmla="*/ 706088 h 1921832"/>
              <a:gd name="connsiteX183" fmla="*/ 423862 w 1545993"/>
              <a:gd name="connsiteY183" fmla="*/ 710850 h 1921832"/>
              <a:gd name="connsiteX184" fmla="*/ 447675 w 1545993"/>
              <a:gd name="connsiteY184" fmla="*/ 715613 h 1921832"/>
              <a:gd name="connsiteX185" fmla="*/ 461962 w 1545993"/>
              <a:gd name="connsiteY185" fmla="*/ 706088 h 1921832"/>
              <a:gd name="connsiteX186" fmla="*/ 495300 w 1545993"/>
              <a:gd name="connsiteY186" fmla="*/ 667988 h 1921832"/>
              <a:gd name="connsiteX187" fmla="*/ 504825 w 1545993"/>
              <a:gd name="connsiteY187" fmla="*/ 644175 h 1921832"/>
              <a:gd name="connsiteX188" fmla="*/ 509587 w 1545993"/>
              <a:gd name="connsiteY188" fmla="*/ 596550 h 1921832"/>
              <a:gd name="connsiteX189" fmla="*/ 533400 w 1545993"/>
              <a:gd name="connsiteY189" fmla="*/ 582263 h 1921832"/>
              <a:gd name="connsiteX190" fmla="*/ 576262 w 1545993"/>
              <a:gd name="connsiteY190" fmla="*/ 563213 h 1921832"/>
              <a:gd name="connsiteX191" fmla="*/ 609600 w 1545993"/>
              <a:gd name="connsiteY191" fmla="*/ 558450 h 1921832"/>
              <a:gd name="connsiteX192" fmla="*/ 628650 w 1545993"/>
              <a:gd name="connsiteY192" fmla="*/ 544163 h 1921832"/>
              <a:gd name="connsiteX193" fmla="*/ 652462 w 1545993"/>
              <a:gd name="connsiteY193" fmla="*/ 529875 h 1921832"/>
              <a:gd name="connsiteX194" fmla="*/ 666750 w 1545993"/>
              <a:gd name="connsiteY194" fmla="*/ 515588 h 1921832"/>
              <a:gd name="connsiteX195" fmla="*/ 695325 w 1545993"/>
              <a:gd name="connsiteY195" fmla="*/ 477488 h 1921832"/>
              <a:gd name="connsiteX196" fmla="*/ 714375 w 1545993"/>
              <a:gd name="connsiteY196" fmla="*/ 444150 h 1921832"/>
              <a:gd name="connsiteX197" fmla="*/ 723900 w 1545993"/>
              <a:gd name="connsiteY197" fmla="*/ 401288 h 1921832"/>
              <a:gd name="connsiteX198" fmla="*/ 733425 w 1545993"/>
              <a:gd name="connsiteY198" fmla="*/ 387000 h 1921832"/>
              <a:gd name="connsiteX199" fmla="*/ 742950 w 1545993"/>
              <a:gd name="connsiteY199" fmla="*/ 286988 h 1921832"/>
              <a:gd name="connsiteX200" fmla="*/ 752475 w 1545993"/>
              <a:gd name="connsiteY200" fmla="*/ 220313 h 1921832"/>
              <a:gd name="connsiteX201" fmla="*/ 785812 w 1545993"/>
              <a:gd name="connsiteY201" fmla="*/ 172688 h 1921832"/>
              <a:gd name="connsiteX202" fmla="*/ 795337 w 1545993"/>
              <a:gd name="connsiteY202" fmla="*/ 158400 h 1921832"/>
              <a:gd name="connsiteX203" fmla="*/ 823912 w 1545993"/>
              <a:gd name="connsiteY203" fmla="*/ 115538 h 1921832"/>
              <a:gd name="connsiteX204" fmla="*/ 838200 w 1545993"/>
              <a:gd name="connsiteY204" fmla="*/ 110775 h 1921832"/>
              <a:gd name="connsiteX205" fmla="*/ 862012 w 1545993"/>
              <a:gd name="connsiteY205" fmla="*/ 120300 h 1921832"/>
              <a:gd name="connsiteX206" fmla="*/ 876300 w 1545993"/>
              <a:gd name="connsiteY206" fmla="*/ 129825 h 1921832"/>
              <a:gd name="connsiteX207" fmla="*/ 895350 w 1545993"/>
              <a:gd name="connsiteY207" fmla="*/ 120300 h 1921832"/>
              <a:gd name="connsiteX208" fmla="*/ 928687 w 1545993"/>
              <a:gd name="connsiteY208" fmla="*/ 82200 h 1921832"/>
              <a:gd name="connsiteX209" fmla="*/ 942975 w 1545993"/>
              <a:gd name="connsiteY209" fmla="*/ 67913 h 1921832"/>
              <a:gd name="connsiteX210" fmla="*/ 952500 w 1545993"/>
              <a:gd name="connsiteY210" fmla="*/ 48863 h 1921832"/>
              <a:gd name="connsiteX211" fmla="*/ 971550 w 1545993"/>
              <a:gd name="connsiteY211" fmla="*/ 10763 h 1921832"/>
              <a:gd name="connsiteX212" fmla="*/ 971550 w 1545993"/>
              <a:gd name="connsiteY212" fmla="*/ 6000 h 1921832"/>
              <a:gd name="connsiteX0" fmla="*/ 971550 w 1545993"/>
              <a:gd name="connsiteY0" fmla="*/ 6000 h 1921832"/>
              <a:gd name="connsiteX1" fmla="*/ 990599 w 1545993"/>
              <a:gd name="connsiteY1" fmla="*/ 86963 h 1921832"/>
              <a:gd name="connsiteX2" fmla="*/ 1023937 w 1545993"/>
              <a:gd name="connsiteY2" fmla="*/ 277463 h 1921832"/>
              <a:gd name="connsiteX3" fmla="*/ 1050131 w 1545993"/>
              <a:gd name="connsiteY3" fmla="*/ 336994 h 1921832"/>
              <a:gd name="connsiteX4" fmla="*/ 1114425 w 1545993"/>
              <a:gd name="connsiteY4" fmla="*/ 437006 h 1921832"/>
              <a:gd name="connsiteX5" fmla="*/ 1195387 w 1545993"/>
              <a:gd name="connsiteY5" fmla="*/ 544163 h 1921832"/>
              <a:gd name="connsiteX6" fmla="*/ 1228725 w 1545993"/>
              <a:gd name="connsiteY6" fmla="*/ 582263 h 1921832"/>
              <a:gd name="connsiteX7" fmla="*/ 1197769 w 1545993"/>
              <a:gd name="connsiteY7" fmla="*/ 660844 h 1921832"/>
              <a:gd name="connsiteX8" fmla="*/ 1240631 w 1545993"/>
              <a:gd name="connsiteY8" fmla="*/ 715613 h 1921832"/>
              <a:gd name="connsiteX9" fmla="*/ 1195387 w 1545993"/>
              <a:gd name="connsiteY9" fmla="*/ 787050 h 1921832"/>
              <a:gd name="connsiteX10" fmla="*/ 1190625 w 1545993"/>
              <a:gd name="connsiteY10" fmla="*/ 834675 h 1921832"/>
              <a:gd name="connsiteX11" fmla="*/ 1240631 w 1545993"/>
              <a:gd name="connsiteY11" fmla="*/ 903731 h 1921832"/>
              <a:gd name="connsiteX12" fmla="*/ 1221581 w 1545993"/>
              <a:gd name="connsiteY12" fmla="*/ 1063275 h 1921832"/>
              <a:gd name="connsiteX13" fmla="*/ 1202530 w 1545993"/>
              <a:gd name="connsiteY13" fmla="*/ 1222819 h 1921832"/>
              <a:gd name="connsiteX14" fmla="*/ 1257300 w 1545993"/>
              <a:gd name="connsiteY14" fmla="*/ 1258538 h 1921832"/>
              <a:gd name="connsiteX15" fmla="*/ 1309687 w 1545993"/>
              <a:gd name="connsiteY15" fmla="*/ 1287113 h 1921832"/>
              <a:gd name="connsiteX16" fmla="*/ 1357312 w 1545993"/>
              <a:gd name="connsiteY16" fmla="*/ 1322831 h 1921832"/>
              <a:gd name="connsiteX17" fmla="*/ 1352550 w 1545993"/>
              <a:gd name="connsiteY17" fmla="*/ 1377600 h 1921832"/>
              <a:gd name="connsiteX18" fmla="*/ 1352550 w 1545993"/>
              <a:gd name="connsiteY18" fmla="*/ 1391888 h 1921832"/>
              <a:gd name="connsiteX19" fmla="*/ 1366837 w 1545993"/>
              <a:gd name="connsiteY19" fmla="*/ 1610963 h 1921832"/>
              <a:gd name="connsiteX20" fmla="*/ 1390650 w 1545993"/>
              <a:gd name="connsiteY20" fmla="*/ 1596675 h 1921832"/>
              <a:gd name="connsiteX21" fmla="*/ 1414462 w 1545993"/>
              <a:gd name="connsiteY21" fmla="*/ 1591913 h 1921832"/>
              <a:gd name="connsiteX22" fmla="*/ 1447800 w 1545993"/>
              <a:gd name="connsiteY22" fmla="*/ 1568100 h 1921832"/>
              <a:gd name="connsiteX23" fmla="*/ 1476375 w 1545993"/>
              <a:gd name="connsiteY23" fmla="*/ 1558575 h 1921832"/>
              <a:gd name="connsiteX24" fmla="*/ 1543050 w 1545993"/>
              <a:gd name="connsiteY24" fmla="*/ 1563338 h 1921832"/>
              <a:gd name="connsiteX25" fmla="*/ 1528762 w 1545993"/>
              <a:gd name="connsiteY25" fmla="*/ 1596675 h 1921832"/>
              <a:gd name="connsiteX26" fmla="*/ 1509712 w 1545993"/>
              <a:gd name="connsiteY26" fmla="*/ 1610963 h 1921832"/>
              <a:gd name="connsiteX27" fmla="*/ 1495425 w 1545993"/>
              <a:gd name="connsiteY27" fmla="*/ 1625250 h 1921832"/>
              <a:gd name="connsiteX28" fmla="*/ 1485900 w 1545993"/>
              <a:gd name="connsiteY28" fmla="*/ 1653825 h 1921832"/>
              <a:gd name="connsiteX29" fmla="*/ 1476375 w 1545993"/>
              <a:gd name="connsiteY29" fmla="*/ 1734788 h 1921832"/>
              <a:gd name="connsiteX30" fmla="*/ 1471612 w 1545993"/>
              <a:gd name="connsiteY30" fmla="*/ 1753838 h 1921832"/>
              <a:gd name="connsiteX31" fmla="*/ 1466850 w 1545993"/>
              <a:gd name="connsiteY31" fmla="*/ 1777650 h 1921832"/>
              <a:gd name="connsiteX32" fmla="*/ 1471612 w 1545993"/>
              <a:gd name="connsiteY32" fmla="*/ 1834800 h 1921832"/>
              <a:gd name="connsiteX33" fmla="*/ 1476375 w 1545993"/>
              <a:gd name="connsiteY33" fmla="*/ 1853850 h 1921832"/>
              <a:gd name="connsiteX34" fmla="*/ 1504950 w 1545993"/>
              <a:gd name="connsiteY34" fmla="*/ 1882425 h 1921832"/>
              <a:gd name="connsiteX35" fmla="*/ 1528762 w 1545993"/>
              <a:gd name="connsiteY35" fmla="*/ 1896713 h 1921832"/>
              <a:gd name="connsiteX36" fmla="*/ 1543050 w 1545993"/>
              <a:gd name="connsiteY36" fmla="*/ 1911000 h 1921832"/>
              <a:gd name="connsiteX37" fmla="*/ 1466850 w 1545993"/>
              <a:gd name="connsiteY37" fmla="*/ 1915763 h 1921832"/>
              <a:gd name="connsiteX38" fmla="*/ 1385887 w 1545993"/>
              <a:gd name="connsiteY38" fmla="*/ 1901475 h 1921832"/>
              <a:gd name="connsiteX39" fmla="*/ 1347787 w 1545993"/>
              <a:gd name="connsiteY39" fmla="*/ 1891950 h 1921832"/>
              <a:gd name="connsiteX40" fmla="*/ 1314450 w 1545993"/>
              <a:gd name="connsiteY40" fmla="*/ 1882425 h 1921832"/>
              <a:gd name="connsiteX41" fmla="*/ 1266825 w 1545993"/>
              <a:gd name="connsiteY41" fmla="*/ 1872900 h 1921832"/>
              <a:gd name="connsiteX42" fmla="*/ 1200150 w 1545993"/>
              <a:gd name="connsiteY42" fmla="*/ 1853850 h 1921832"/>
              <a:gd name="connsiteX43" fmla="*/ 1185862 w 1545993"/>
              <a:gd name="connsiteY43" fmla="*/ 1844325 h 1921832"/>
              <a:gd name="connsiteX44" fmla="*/ 1147762 w 1545993"/>
              <a:gd name="connsiteY44" fmla="*/ 1834800 h 1921832"/>
              <a:gd name="connsiteX45" fmla="*/ 1095375 w 1545993"/>
              <a:gd name="connsiteY45" fmla="*/ 1820513 h 1921832"/>
              <a:gd name="connsiteX46" fmla="*/ 1047750 w 1545993"/>
              <a:gd name="connsiteY46" fmla="*/ 1801463 h 1921832"/>
              <a:gd name="connsiteX47" fmla="*/ 1023937 w 1545993"/>
              <a:gd name="connsiteY47" fmla="*/ 1791938 h 1921832"/>
              <a:gd name="connsiteX48" fmla="*/ 981075 w 1545993"/>
              <a:gd name="connsiteY48" fmla="*/ 1787175 h 1921832"/>
              <a:gd name="connsiteX49" fmla="*/ 957262 w 1545993"/>
              <a:gd name="connsiteY49" fmla="*/ 1782413 h 1921832"/>
              <a:gd name="connsiteX50" fmla="*/ 866775 w 1545993"/>
              <a:gd name="connsiteY50" fmla="*/ 1772888 h 1921832"/>
              <a:gd name="connsiteX51" fmla="*/ 790575 w 1545993"/>
              <a:gd name="connsiteY51" fmla="*/ 1763363 h 1921832"/>
              <a:gd name="connsiteX52" fmla="*/ 766762 w 1545993"/>
              <a:gd name="connsiteY52" fmla="*/ 1758600 h 1921832"/>
              <a:gd name="connsiteX53" fmla="*/ 733425 w 1545993"/>
              <a:gd name="connsiteY53" fmla="*/ 1753838 h 1921832"/>
              <a:gd name="connsiteX54" fmla="*/ 552450 w 1545993"/>
              <a:gd name="connsiteY54" fmla="*/ 1739550 h 1921832"/>
              <a:gd name="connsiteX55" fmla="*/ 576262 w 1545993"/>
              <a:gd name="connsiteY55" fmla="*/ 1710975 h 1921832"/>
              <a:gd name="connsiteX56" fmla="*/ 590550 w 1545993"/>
              <a:gd name="connsiteY56" fmla="*/ 1701450 h 1921832"/>
              <a:gd name="connsiteX57" fmla="*/ 600075 w 1545993"/>
              <a:gd name="connsiteY57" fmla="*/ 1682400 h 1921832"/>
              <a:gd name="connsiteX58" fmla="*/ 604837 w 1545993"/>
              <a:gd name="connsiteY58" fmla="*/ 1658588 h 1921832"/>
              <a:gd name="connsiteX59" fmla="*/ 628650 w 1545993"/>
              <a:gd name="connsiteY59" fmla="*/ 1653825 h 1921832"/>
              <a:gd name="connsiteX60" fmla="*/ 671512 w 1545993"/>
              <a:gd name="connsiteY60" fmla="*/ 1658588 h 1921832"/>
              <a:gd name="connsiteX61" fmla="*/ 690562 w 1545993"/>
              <a:gd name="connsiteY61" fmla="*/ 1663350 h 1921832"/>
              <a:gd name="connsiteX62" fmla="*/ 723900 w 1545993"/>
              <a:gd name="connsiteY62" fmla="*/ 1668113 h 1921832"/>
              <a:gd name="connsiteX63" fmla="*/ 766762 w 1545993"/>
              <a:gd name="connsiteY63" fmla="*/ 1663350 h 1921832"/>
              <a:gd name="connsiteX64" fmla="*/ 752475 w 1545993"/>
              <a:gd name="connsiteY64" fmla="*/ 1649063 h 1921832"/>
              <a:gd name="connsiteX65" fmla="*/ 700087 w 1545993"/>
              <a:gd name="connsiteY65" fmla="*/ 1634775 h 1921832"/>
              <a:gd name="connsiteX66" fmla="*/ 681037 w 1545993"/>
              <a:gd name="connsiteY66" fmla="*/ 1625250 h 1921832"/>
              <a:gd name="connsiteX67" fmla="*/ 657225 w 1545993"/>
              <a:gd name="connsiteY67" fmla="*/ 1615725 h 1921832"/>
              <a:gd name="connsiteX68" fmla="*/ 614362 w 1545993"/>
              <a:gd name="connsiteY68" fmla="*/ 1582388 h 1921832"/>
              <a:gd name="connsiteX69" fmla="*/ 604837 w 1545993"/>
              <a:gd name="connsiteY69" fmla="*/ 1568100 h 1921832"/>
              <a:gd name="connsiteX70" fmla="*/ 609600 w 1545993"/>
              <a:gd name="connsiteY70" fmla="*/ 1530000 h 1921832"/>
              <a:gd name="connsiteX71" fmla="*/ 666750 w 1545993"/>
              <a:gd name="connsiteY71" fmla="*/ 1525238 h 1921832"/>
              <a:gd name="connsiteX72" fmla="*/ 633412 w 1545993"/>
              <a:gd name="connsiteY72" fmla="*/ 1491900 h 1921832"/>
              <a:gd name="connsiteX73" fmla="*/ 671512 w 1545993"/>
              <a:gd name="connsiteY73" fmla="*/ 1472850 h 1921832"/>
              <a:gd name="connsiteX74" fmla="*/ 690562 w 1545993"/>
              <a:gd name="connsiteY74" fmla="*/ 1468088 h 1921832"/>
              <a:gd name="connsiteX75" fmla="*/ 728662 w 1545993"/>
              <a:gd name="connsiteY75" fmla="*/ 1444275 h 1921832"/>
              <a:gd name="connsiteX76" fmla="*/ 738187 w 1545993"/>
              <a:gd name="connsiteY76" fmla="*/ 1429988 h 1921832"/>
              <a:gd name="connsiteX77" fmla="*/ 742950 w 1545993"/>
              <a:gd name="connsiteY77" fmla="*/ 1410938 h 1921832"/>
              <a:gd name="connsiteX78" fmla="*/ 728662 w 1545993"/>
              <a:gd name="connsiteY78" fmla="*/ 1368075 h 1921832"/>
              <a:gd name="connsiteX79" fmla="*/ 742950 w 1545993"/>
              <a:gd name="connsiteY79" fmla="*/ 1349025 h 1921832"/>
              <a:gd name="connsiteX80" fmla="*/ 762000 w 1545993"/>
              <a:gd name="connsiteY80" fmla="*/ 1339500 h 1921832"/>
              <a:gd name="connsiteX81" fmla="*/ 795337 w 1545993"/>
              <a:gd name="connsiteY81" fmla="*/ 1310925 h 1921832"/>
              <a:gd name="connsiteX82" fmla="*/ 795337 w 1545993"/>
              <a:gd name="connsiteY82" fmla="*/ 1277588 h 1921832"/>
              <a:gd name="connsiteX83" fmla="*/ 766762 w 1545993"/>
              <a:gd name="connsiteY83" fmla="*/ 1272825 h 1921832"/>
              <a:gd name="connsiteX84" fmla="*/ 695325 w 1545993"/>
              <a:gd name="connsiteY84" fmla="*/ 1291875 h 1921832"/>
              <a:gd name="connsiteX85" fmla="*/ 671512 w 1545993"/>
              <a:gd name="connsiteY85" fmla="*/ 1339500 h 1921832"/>
              <a:gd name="connsiteX86" fmla="*/ 666750 w 1545993"/>
              <a:gd name="connsiteY86" fmla="*/ 1363313 h 1921832"/>
              <a:gd name="connsiteX87" fmla="*/ 657225 w 1545993"/>
              <a:gd name="connsiteY87" fmla="*/ 1382363 h 1921832"/>
              <a:gd name="connsiteX88" fmla="*/ 652462 w 1545993"/>
              <a:gd name="connsiteY88" fmla="*/ 1396650 h 1921832"/>
              <a:gd name="connsiteX89" fmla="*/ 647700 w 1545993"/>
              <a:gd name="connsiteY89" fmla="*/ 1425225 h 1921832"/>
              <a:gd name="connsiteX90" fmla="*/ 614362 w 1545993"/>
              <a:gd name="connsiteY90" fmla="*/ 1396650 h 1921832"/>
              <a:gd name="connsiteX91" fmla="*/ 595312 w 1545993"/>
              <a:gd name="connsiteY91" fmla="*/ 1406175 h 1921832"/>
              <a:gd name="connsiteX92" fmla="*/ 581025 w 1545993"/>
              <a:gd name="connsiteY92" fmla="*/ 1434750 h 1921832"/>
              <a:gd name="connsiteX93" fmla="*/ 557212 w 1545993"/>
              <a:gd name="connsiteY93" fmla="*/ 1525238 h 1921832"/>
              <a:gd name="connsiteX94" fmla="*/ 542925 w 1545993"/>
              <a:gd name="connsiteY94" fmla="*/ 1530000 h 1921832"/>
              <a:gd name="connsiteX95" fmla="*/ 514350 w 1545993"/>
              <a:gd name="connsiteY95" fmla="*/ 1544288 h 1921832"/>
              <a:gd name="connsiteX96" fmla="*/ 500062 w 1545993"/>
              <a:gd name="connsiteY96" fmla="*/ 1553813 h 1921832"/>
              <a:gd name="connsiteX97" fmla="*/ 476250 w 1545993"/>
              <a:gd name="connsiteY97" fmla="*/ 1558575 h 1921832"/>
              <a:gd name="connsiteX98" fmla="*/ 476250 w 1545993"/>
              <a:gd name="connsiteY98" fmla="*/ 1510950 h 1921832"/>
              <a:gd name="connsiteX99" fmla="*/ 509587 w 1545993"/>
              <a:gd name="connsiteY99" fmla="*/ 1453800 h 1921832"/>
              <a:gd name="connsiteX100" fmla="*/ 523875 w 1545993"/>
              <a:gd name="connsiteY100" fmla="*/ 1420463 h 1921832"/>
              <a:gd name="connsiteX101" fmla="*/ 533400 w 1545993"/>
              <a:gd name="connsiteY101" fmla="*/ 1391888 h 1921832"/>
              <a:gd name="connsiteX102" fmla="*/ 538162 w 1545993"/>
              <a:gd name="connsiteY102" fmla="*/ 1368075 h 1921832"/>
              <a:gd name="connsiteX103" fmla="*/ 547687 w 1545993"/>
              <a:gd name="connsiteY103" fmla="*/ 1334738 h 1921832"/>
              <a:gd name="connsiteX104" fmla="*/ 557212 w 1545993"/>
              <a:gd name="connsiteY104" fmla="*/ 1272825 h 1921832"/>
              <a:gd name="connsiteX105" fmla="*/ 571500 w 1545993"/>
              <a:gd name="connsiteY105" fmla="*/ 1258538 h 1921832"/>
              <a:gd name="connsiteX106" fmla="*/ 600075 w 1545993"/>
              <a:gd name="connsiteY106" fmla="*/ 1234725 h 1921832"/>
              <a:gd name="connsiteX107" fmla="*/ 671512 w 1545993"/>
              <a:gd name="connsiteY107" fmla="*/ 1239488 h 1921832"/>
              <a:gd name="connsiteX108" fmla="*/ 657225 w 1545993"/>
              <a:gd name="connsiteY108" fmla="*/ 1225200 h 1921832"/>
              <a:gd name="connsiteX109" fmla="*/ 623887 w 1545993"/>
              <a:gd name="connsiteY109" fmla="*/ 1215675 h 1921832"/>
              <a:gd name="connsiteX110" fmla="*/ 600075 w 1545993"/>
              <a:gd name="connsiteY110" fmla="*/ 1182338 h 1921832"/>
              <a:gd name="connsiteX111" fmla="*/ 609600 w 1545993"/>
              <a:gd name="connsiteY111" fmla="*/ 1168050 h 1921832"/>
              <a:gd name="connsiteX112" fmla="*/ 642937 w 1545993"/>
              <a:gd name="connsiteY112" fmla="*/ 1177575 h 1921832"/>
              <a:gd name="connsiteX113" fmla="*/ 657225 w 1545993"/>
              <a:gd name="connsiteY113" fmla="*/ 1187100 h 1921832"/>
              <a:gd name="connsiteX114" fmla="*/ 690562 w 1545993"/>
              <a:gd name="connsiteY114" fmla="*/ 1144238 h 1921832"/>
              <a:gd name="connsiteX115" fmla="*/ 714375 w 1545993"/>
              <a:gd name="connsiteY115" fmla="*/ 1129950 h 1921832"/>
              <a:gd name="connsiteX116" fmla="*/ 733425 w 1545993"/>
              <a:gd name="connsiteY116" fmla="*/ 1120425 h 1921832"/>
              <a:gd name="connsiteX117" fmla="*/ 738187 w 1545993"/>
              <a:gd name="connsiteY117" fmla="*/ 1101375 h 1921832"/>
              <a:gd name="connsiteX118" fmla="*/ 752475 w 1545993"/>
              <a:gd name="connsiteY118" fmla="*/ 1087088 h 1921832"/>
              <a:gd name="connsiteX119" fmla="*/ 733425 w 1545993"/>
              <a:gd name="connsiteY119" fmla="*/ 1072800 h 1921832"/>
              <a:gd name="connsiteX120" fmla="*/ 685800 w 1545993"/>
              <a:gd name="connsiteY120" fmla="*/ 1053750 h 1921832"/>
              <a:gd name="connsiteX121" fmla="*/ 671512 w 1545993"/>
              <a:gd name="connsiteY121" fmla="*/ 1039463 h 1921832"/>
              <a:gd name="connsiteX122" fmla="*/ 628650 w 1545993"/>
              <a:gd name="connsiteY122" fmla="*/ 1044225 h 1921832"/>
              <a:gd name="connsiteX123" fmla="*/ 600075 w 1545993"/>
              <a:gd name="connsiteY123" fmla="*/ 1087088 h 1921832"/>
              <a:gd name="connsiteX124" fmla="*/ 590550 w 1545993"/>
              <a:gd name="connsiteY124" fmla="*/ 1134713 h 1921832"/>
              <a:gd name="connsiteX125" fmla="*/ 571500 w 1545993"/>
              <a:gd name="connsiteY125" fmla="*/ 1129950 h 1921832"/>
              <a:gd name="connsiteX126" fmla="*/ 538162 w 1545993"/>
              <a:gd name="connsiteY126" fmla="*/ 1106138 h 1921832"/>
              <a:gd name="connsiteX127" fmla="*/ 514350 w 1545993"/>
              <a:gd name="connsiteY127" fmla="*/ 1115663 h 1921832"/>
              <a:gd name="connsiteX128" fmla="*/ 509587 w 1545993"/>
              <a:gd name="connsiteY128" fmla="*/ 1129950 h 1921832"/>
              <a:gd name="connsiteX129" fmla="*/ 490537 w 1545993"/>
              <a:gd name="connsiteY129" fmla="*/ 1134713 h 1921832"/>
              <a:gd name="connsiteX130" fmla="*/ 457200 w 1545993"/>
              <a:gd name="connsiteY130" fmla="*/ 1139475 h 1921832"/>
              <a:gd name="connsiteX131" fmla="*/ 438150 w 1545993"/>
              <a:gd name="connsiteY131" fmla="*/ 1149000 h 1921832"/>
              <a:gd name="connsiteX132" fmla="*/ 404812 w 1545993"/>
              <a:gd name="connsiteY132" fmla="*/ 1187100 h 1921832"/>
              <a:gd name="connsiteX133" fmla="*/ 400050 w 1545993"/>
              <a:gd name="connsiteY133" fmla="*/ 1201388 h 1921832"/>
              <a:gd name="connsiteX134" fmla="*/ 376237 w 1545993"/>
              <a:gd name="connsiteY134" fmla="*/ 1239488 h 1921832"/>
              <a:gd name="connsiteX135" fmla="*/ 357187 w 1545993"/>
              <a:gd name="connsiteY135" fmla="*/ 1244250 h 1921832"/>
              <a:gd name="connsiteX136" fmla="*/ 342900 w 1545993"/>
              <a:gd name="connsiteY136" fmla="*/ 1239488 h 1921832"/>
              <a:gd name="connsiteX137" fmla="*/ 309562 w 1545993"/>
              <a:gd name="connsiteY137" fmla="*/ 1220438 h 1921832"/>
              <a:gd name="connsiteX138" fmla="*/ 314325 w 1545993"/>
              <a:gd name="connsiteY138" fmla="*/ 1187100 h 1921832"/>
              <a:gd name="connsiteX139" fmla="*/ 347662 w 1545993"/>
              <a:gd name="connsiteY139" fmla="*/ 1163288 h 1921832"/>
              <a:gd name="connsiteX140" fmla="*/ 366712 w 1545993"/>
              <a:gd name="connsiteY140" fmla="*/ 1139475 h 1921832"/>
              <a:gd name="connsiteX141" fmla="*/ 381000 w 1545993"/>
              <a:gd name="connsiteY141" fmla="*/ 1106138 h 1921832"/>
              <a:gd name="connsiteX142" fmla="*/ 390525 w 1545993"/>
              <a:gd name="connsiteY142" fmla="*/ 1091850 h 1921832"/>
              <a:gd name="connsiteX143" fmla="*/ 404812 w 1545993"/>
              <a:gd name="connsiteY143" fmla="*/ 1082325 h 1921832"/>
              <a:gd name="connsiteX144" fmla="*/ 409575 w 1545993"/>
              <a:gd name="connsiteY144" fmla="*/ 1068038 h 1921832"/>
              <a:gd name="connsiteX145" fmla="*/ 347662 w 1545993"/>
              <a:gd name="connsiteY145" fmla="*/ 1048988 h 1921832"/>
              <a:gd name="connsiteX146" fmla="*/ 333375 w 1545993"/>
              <a:gd name="connsiteY146" fmla="*/ 1034700 h 1921832"/>
              <a:gd name="connsiteX147" fmla="*/ 314325 w 1545993"/>
              <a:gd name="connsiteY147" fmla="*/ 1010888 h 1921832"/>
              <a:gd name="connsiteX148" fmla="*/ 300037 w 1545993"/>
              <a:gd name="connsiteY148" fmla="*/ 1015650 h 1921832"/>
              <a:gd name="connsiteX149" fmla="*/ 295275 w 1545993"/>
              <a:gd name="connsiteY149" fmla="*/ 1048988 h 1921832"/>
              <a:gd name="connsiteX150" fmla="*/ 285750 w 1545993"/>
              <a:gd name="connsiteY150" fmla="*/ 1072800 h 1921832"/>
              <a:gd name="connsiteX151" fmla="*/ 295275 w 1545993"/>
              <a:gd name="connsiteY151" fmla="*/ 1096613 h 1921832"/>
              <a:gd name="connsiteX152" fmla="*/ 266700 w 1545993"/>
              <a:gd name="connsiteY152" fmla="*/ 1101375 h 1921832"/>
              <a:gd name="connsiteX153" fmla="*/ 285750 w 1545993"/>
              <a:gd name="connsiteY153" fmla="*/ 1134713 h 1921832"/>
              <a:gd name="connsiteX154" fmla="*/ 280987 w 1545993"/>
              <a:gd name="connsiteY154" fmla="*/ 1172813 h 1921832"/>
              <a:gd name="connsiteX155" fmla="*/ 252412 w 1545993"/>
              <a:gd name="connsiteY155" fmla="*/ 1191863 h 1921832"/>
              <a:gd name="connsiteX156" fmla="*/ 242887 w 1545993"/>
              <a:gd name="connsiteY156" fmla="*/ 1206150 h 1921832"/>
              <a:gd name="connsiteX157" fmla="*/ 219075 w 1545993"/>
              <a:gd name="connsiteY157" fmla="*/ 1210913 h 1921832"/>
              <a:gd name="connsiteX158" fmla="*/ 204787 w 1545993"/>
              <a:gd name="connsiteY158" fmla="*/ 1215675 h 1921832"/>
              <a:gd name="connsiteX159" fmla="*/ 185737 w 1545993"/>
              <a:gd name="connsiteY159" fmla="*/ 1220438 h 1921832"/>
              <a:gd name="connsiteX160" fmla="*/ 152400 w 1545993"/>
              <a:gd name="connsiteY160" fmla="*/ 1215675 h 1921832"/>
              <a:gd name="connsiteX161" fmla="*/ 119062 w 1545993"/>
              <a:gd name="connsiteY161" fmla="*/ 1201388 h 1921832"/>
              <a:gd name="connsiteX162" fmla="*/ 104775 w 1545993"/>
              <a:gd name="connsiteY162" fmla="*/ 1196625 h 1921832"/>
              <a:gd name="connsiteX163" fmla="*/ 90487 w 1545993"/>
              <a:gd name="connsiteY163" fmla="*/ 1182338 h 1921832"/>
              <a:gd name="connsiteX164" fmla="*/ 47625 w 1545993"/>
              <a:gd name="connsiteY164" fmla="*/ 1158525 h 1921832"/>
              <a:gd name="connsiteX165" fmla="*/ 14287 w 1545993"/>
              <a:gd name="connsiteY165" fmla="*/ 1149000 h 1921832"/>
              <a:gd name="connsiteX166" fmla="*/ 0 w 1545993"/>
              <a:gd name="connsiteY166" fmla="*/ 1139475 h 1921832"/>
              <a:gd name="connsiteX167" fmla="*/ 9525 w 1545993"/>
              <a:gd name="connsiteY167" fmla="*/ 1115663 h 1921832"/>
              <a:gd name="connsiteX168" fmla="*/ 38100 w 1545993"/>
              <a:gd name="connsiteY168" fmla="*/ 1077563 h 1921832"/>
              <a:gd name="connsiteX169" fmla="*/ 33337 w 1545993"/>
              <a:gd name="connsiteY169" fmla="*/ 1039463 h 1921832"/>
              <a:gd name="connsiteX170" fmla="*/ 9525 w 1545993"/>
              <a:gd name="connsiteY170" fmla="*/ 1001363 h 1921832"/>
              <a:gd name="connsiteX171" fmla="*/ 9525 w 1545993"/>
              <a:gd name="connsiteY171" fmla="*/ 968025 h 1921832"/>
              <a:gd name="connsiteX172" fmla="*/ 28575 w 1545993"/>
              <a:gd name="connsiteY172" fmla="*/ 953738 h 1921832"/>
              <a:gd name="connsiteX173" fmla="*/ 52387 w 1545993"/>
              <a:gd name="connsiteY173" fmla="*/ 920400 h 1921832"/>
              <a:gd name="connsiteX174" fmla="*/ 47625 w 1545993"/>
              <a:gd name="connsiteY174" fmla="*/ 863250 h 1921832"/>
              <a:gd name="connsiteX175" fmla="*/ 104775 w 1545993"/>
              <a:gd name="connsiteY175" fmla="*/ 815625 h 1921832"/>
              <a:gd name="connsiteX176" fmla="*/ 123825 w 1545993"/>
              <a:gd name="connsiteY176" fmla="*/ 801338 h 1921832"/>
              <a:gd name="connsiteX177" fmla="*/ 142875 w 1545993"/>
              <a:gd name="connsiteY177" fmla="*/ 796575 h 1921832"/>
              <a:gd name="connsiteX178" fmla="*/ 157162 w 1545993"/>
              <a:gd name="connsiteY178" fmla="*/ 791813 h 1921832"/>
              <a:gd name="connsiteX179" fmla="*/ 176212 w 1545993"/>
              <a:gd name="connsiteY179" fmla="*/ 787050 h 1921832"/>
              <a:gd name="connsiteX180" fmla="*/ 266700 w 1545993"/>
              <a:gd name="connsiteY180" fmla="*/ 758475 h 1921832"/>
              <a:gd name="connsiteX181" fmla="*/ 280987 w 1545993"/>
              <a:gd name="connsiteY181" fmla="*/ 744188 h 1921832"/>
              <a:gd name="connsiteX182" fmla="*/ 333375 w 1545993"/>
              <a:gd name="connsiteY182" fmla="*/ 706088 h 1921832"/>
              <a:gd name="connsiteX183" fmla="*/ 423862 w 1545993"/>
              <a:gd name="connsiteY183" fmla="*/ 710850 h 1921832"/>
              <a:gd name="connsiteX184" fmla="*/ 447675 w 1545993"/>
              <a:gd name="connsiteY184" fmla="*/ 715613 h 1921832"/>
              <a:gd name="connsiteX185" fmla="*/ 461962 w 1545993"/>
              <a:gd name="connsiteY185" fmla="*/ 706088 h 1921832"/>
              <a:gd name="connsiteX186" fmla="*/ 495300 w 1545993"/>
              <a:gd name="connsiteY186" fmla="*/ 667988 h 1921832"/>
              <a:gd name="connsiteX187" fmla="*/ 504825 w 1545993"/>
              <a:gd name="connsiteY187" fmla="*/ 644175 h 1921832"/>
              <a:gd name="connsiteX188" fmla="*/ 509587 w 1545993"/>
              <a:gd name="connsiteY188" fmla="*/ 596550 h 1921832"/>
              <a:gd name="connsiteX189" fmla="*/ 533400 w 1545993"/>
              <a:gd name="connsiteY189" fmla="*/ 582263 h 1921832"/>
              <a:gd name="connsiteX190" fmla="*/ 576262 w 1545993"/>
              <a:gd name="connsiteY190" fmla="*/ 563213 h 1921832"/>
              <a:gd name="connsiteX191" fmla="*/ 609600 w 1545993"/>
              <a:gd name="connsiteY191" fmla="*/ 558450 h 1921832"/>
              <a:gd name="connsiteX192" fmla="*/ 628650 w 1545993"/>
              <a:gd name="connsiteY192" fmla="*/ 544163 h 1921832"/>
              <a:gd name="connsiteX193" fmla="*/ 652462 w 1545993"/>
              <a:gd name="connsiteY193" fmla="*/ 529875 h 1921832"/>
              <a:gd name="connsiteX194" fmla="*/ 666750 w 1545993"/>
              <a:gd name="connsiteY194" fmla="*/ 515588 h 1921832"/>
              <a:gd name="connsiteX195" fmla="*/ 695325 w 1545993"/>
              <a:gd name="connsiteY195" fmla="*/ 477488 h 1921832"/>
              <a:gd name="connsiteX196" fmla="*/ 714375 w 1545993"/>
              <a:gd name="connsiteY196" fmla="*/ 444150 h 1921832"/>
              <a:gd name="connsiteX197" fmla="*/ 723900 w 1545993"/>
              <a:gd name="connsiteY197" fmla="*/ 401288 h 1921832"/>
              <a:gd name="connsiteX198" fmla="*/ 733425 w 1545993"/>
              <a:gd name="connsiteY198" fmla="*/ 387000 h 1921832"/>
              <a:gd name="connsiteX199" fmla="*/ 742950 w 1545993"/>
              <a:gd name="connsiteY199" fmla="*/ 286988 h 1921832"/>
              <a:gd name="connsiteX200" fmla="*/ 752475 w 1545993"/>
              <a:gd name="connsiteY200" fmla="*/ 220313 h 1921832"/>
              <a:gd name="connsiteX201" fmla="*/ 785812 w 1545993"/>
              <a:gd name="connsiteY201" fmla="*/ 172688 h 1921832"/>
              <a:gd name="connsiteX202" fmla="*/ 795337 w 1545993"/>
              <a:gd name="connsiteY202" fmla="*/ 158400 h 1921832"/>
              <a:gd name="connsiteX203" fmla="*/ 823912 w 1545993"/>
              <a:gd name="connsiteY203" fmla="*/ 115538 h 1921832"/>
              <a:gd name="connsiteX204" fmla="*/ 838200 w 1545993"/>
              <a:gd name="connsiteY204" fmla="*/ 110775 h 1921832"/>
              <a:gd name="connsiteX205" fmla="*/ 862012 w 1545993"/>
              <a:gd name="connsiteY205" fmla="*/ 120300 h 1921832"/>
              <a:gd name="connsiteX206" fmla="*/ 876300 w 1545993"/>
              <a:gd name="connsiteY206" fmla="*/ 129825 h 1921832"/>
              <a:gd name="connsiteX207" fmla="*/ 895350 w 1545993"/>
              <a:gd name="connsiteY207" fmla="*/ 120300 h 1921832"/>
              <a:gd name="connsiteX208" fmla="*/ 928687 w 1545993"/>
              <a:gd name="connsiteY208" fmla="*/ 82200 h 1921832"/>
              <a:gd name="connsiteX209" fmla="*/ 942975 w 1545993"/>
              <a:gd name="connsiteY209" fmla="*/ 67913 h 1921832"/>
              <a:gd name="connsiteX210" fmla="*/ 952500 w 1545993"/>
              <a:gd name="connsiteY210" fmla="*/ 48863 h 1921832"/>
              <a:gd name="connsiteX211" fmla="*/ 971550 w 1545993"/>
              <a:gd name="connsiteY211" fmla="*/ 10763 h 1921832"/>
              <a:gd name="connsiteX212" fmla="*/ 971550 w 1545993"/>
              <a:gd name="connsiteY212" fmla="*/ 6000 h 1921832"/>
              <a:gd name="connsiteX0" fmla="*/ 971550 w 1545993"/>
              <a:gd name="connsiteY0" fmla="*/ 6000 h 1921832"/>
              <a:gd name="connsiteX1" fmla="*/ 990599 w 1545993"/>
              <a:gd name="connsiteY1" fmla="*/ 86963 h 1921832"/>
              <a:gd name="connsiteX2" fmla="*/ 1023937 w 1545993"/>
              <a:gd name="connsiteY2" fmla="*/ 277463 h 1921832"/>
              <a:gd name="connsiteX3" fmla="*/ 1050131 w 1545993"/>
              <a:gd name="connsiteY3" fmla="*/ 336994 h 1921832"/>
              <a:gd name="connsiteX4" fmla="*/ 1114425 w 1545993"/>
              <a:gd name="connsiteY4" fmla="*/ 437006 h 1921832"/>
              <a:gd name="connsiteX5" fmla="*/ 1195387 w 1545993"/>
              <a:gd name="connsiteY5" fmla="*/ 544163 h 1921832"/>
              <a:gd name="connsiteX6" fmla="*/ 1228725 w 1545993"/>
              <a:gd name="connsiteY6" fmla="*/ 582263 h 1921832"/>
              <a:gd name="connsiteX7" fmla="*/ 1197769 w 1545993"/>
              <a:gd name="connsiteY7" fmla="*/ 660844 h 1921832"/>
              <a:gd name="connsiteX8" fmla="*/ 1240631 w 1545993"/>
              <a:gd name="connsiteY8" fmla="*/ 715613 h 1921832"/>
              <a:gd name="connsiteX9" fmla="*/ 1195387 w 1545993"/>
              <a:gd name="connsiteY9" fmla="*/ 787050 h 1921832"/>
              <a:gd name="connsiteX10" fmla="*/ 1190625 w 1545993"/>
              <a:gd name="connsiteY10" fmla="*/ 834675 h 1921832"/>
              <a:gd name="connsiteX11" fmla="*/ 1240631 w 1545993"/>
              <a:gd name="connsiteY11" fmla="*/ 903731 h 1921832"/>
              <a:gd name="connsiteX12" fmla="*/ 1221581 w 1545993"/>
              <a:gd name="connsiteY12" fmla="*/ 1063275 h 1921832"/>
              <a:gd name="connsiteX13" fmla="*/ 1202530 w 1545993"/>
              <a:gd name="connsiteY13" fmla="*/ 1222819 h 1921832"/>
              <a:gd name="connsiteX14" fmla="*/ 1257300 w 1545993"/>
              <a:gd name="connsiteY14" fmla="*/ 1258538 h 1921832"/>
              <a:gd name="connsiteX15" fmla="*/ 1309687 w 1545993"/>
              <a:gd name="connsiteY15" fmla="*/ 1287113 h 1921832"/>
              <a:gd name="connsiteX16" fmla="*/ 1352550 w 1545993"/>
              <a:gd name="connsiteY16" fmla="*/ 1377600 h 1921832"/>
              <a:gd name="connsiteX17" fmla="*/ 1352550 w 1545993"/>
              <a:gd name="connsiteY17" fmla="*/ 1391888 h 1921832"/>
              <a:gd name="connsiteX18" fmla="*/ 1366837 w 1545993"/>
              <a:gd name="connsiteY18" fmla="*/ 1610963 h 1921832"/>
              <a:gd name="connsiteX19" fmla="*/ 1390650 w 1545993"/>
              <a:gd name="connsiteY19" fmla="*/ 1596675 h 1921832"/>
              <a:gd name="connsiteX20" fmla="*/ 1414462 w 1545993"/>
              <a:gd name="connsiteY20" fmla="*/ 1591913 h 1921832"/>
              <a:gd name="connsiteX21" fmla="*/ 1447800 w 1545993"/>
              <a:gd name="connsiteY21" fmla="*/ 1568100 h 1921832"/>
              <a:gd name="connsiteX22" fmla="*/ 1476375 w 1545993"/>
              <a:gd name="connsiteY22" fmla="*/ 1558575 h 1921832"/>
              <a:gd name="connsiteX23" fmla="*/ 1543050 w 1545993"/>
              <a:gd name="connsiteY23" fmla="*/ 1563338 h 1921832"/>
              <a:gd name="connsiteX24" fmla="*/ 1528762 w 1545993"/>
              <a:gd name="connsiteY24" fmla="*/ 1596675 h 1921832"/>
              <a:gd name="connsiteX25" fmla="*/ 1509712 w 1545993"/>
              <a:gd name="connsiteY25" fmla="*/ 1610963 h 1921832"/>
              <a:gd name="connsiteX26" fmla="*/ 1495425 w 1545993"/>
              <a:gd name="connsiteY26" fmla="*/ 1625250 h 1921832"/>
              <a:gd name="connsiteX27" fmla="*/ 1485900 w 1545993"/>
              <a:gd name="connsiteY27" fmla="*/ 1653825 h 1921832"/>
              <a:gd name="connsiteX28" fmla="*/ 1476375 w 1545993"/>
              <a:gd name="connsiteY28" fmla="*/ 1734788 h 1921832"/>
              <a:gd name="connsiteX29" fmla="*/ 1471612 w 1545993"/>
              <a:gd name="connsiteY29" fmla="*/ 1753838 h 1921832"/>
              <a:gd name="connsiteX30" fmla="*/ 1466850 w 1545993"/>
              <a:gd name="connsiteY30" fmla="*/ 1777650 h 1921832"/>
              <a:gd name="connsiteX31" fmla="*/ 1471612 w 1545993"/>
              <a:gd name="connsiteY31" fmla="*/ 1834800 h 1921832"/>
              <a:gd name="connsiteX32" fmla="*/ 1476375 w 1545993"/>
              <a:gd name="connsiteY32" fmla="*/ 1853850 h 1921832"/>
              <a:gd name="connsiteX33" fmla="*/ 1504950 w 1545993"/>
              <a:gd name="connsiteY33" fmla="*/ 1882425 h 1921832"/>
              <a:gd name="connsiteX34" fmla="*/ 1528762 w 1545993"/>
              <a:gd name="connsiteY34" fmla="*/ 1896713 h 1921832"/>
              <a:gd name="connsiteX35" fmla="*/ 1543050 w 1545993"/>
              <a:gd name="connsiteY35" fmla="*/ 1911000 h 1921832"/>
              <a:gd name="connsiteX36" fmla="*/ 1466850 w 1545993"/>
              <a:gd name="connsiteY36" fmla="*/ 1915763 h 1921832"/>
              <a:gd name="connsiteX37" fmla="*/ 1385887 w 1545993"/>
              <a:gd name="connsiteY37" fmla="*/ 1901475 h 1921832"/>
              <a:gd name="connsiteX38" fmla="*/ 1347787 w 1545993"/>
              <a:gd name="connsiteY38" fmla="*/ 1891950 h 1921832"/>
              <a:gd name="connsiteX39" fmla="*/ 1314450 w 1545993"/>
              <a:gd name="connsiteY39" fmla="*/ 1882425 h 1921832"/>
              <a:gd name="connsiteX40" fmla="*/ 1266825 w 1545993"/>
              <a:gd name="connsiteY40" fmla="*/ 1872900 h 1921832"/>
              <a:gd name="connsiteX41" fmla="*/ 1200150 w 1545993"/>
              <a:gd name="connsiteY41" fmla="*/ 1853850 h 1921832"/>
              <a:gd name="connsiteX42" fmla="*/ 1185862 w 1545993"/>
              <a:gd name="connsiteY42" fmla="*/ 1844325 h 1921832"/>
              <a:gd name="connsiteX43" fmla="*/ 1147762 w 1545993"/>
              <a:gd name="connsiteY43" fmla="*/ 1834800 h 1921832"/>
              <a:gd name="connsiteX44" fmla="*/ 1095375 w 1545993"/>
              <a:gd name="connsiteY44" fmla="*/ 1820513 h 1921832"/>
              <a:gd name="connsiteX45" fmla="*/ 1047750 w 1545993"/>
              <a:gd name="connsiteY45" fmla="*/ 1801463 h 1921832"/>
              <a:gd name="connsiteX46" fmla="*/ 1023937 w 1545993"/>
              <a:gd name="connsiteY46" fmla="*/ 1791938 h 1921832"/>
              <a:gd name="connsiteX47" fmla="*/ 981075 w 1545993"/>
              <a:gd name="connsiteY47" fmla="*/ 1787175 h 1921832"/>
              <a:gd name="connsiteX48" fmla="*/ 957262 w 1545993"/>
              <a:gd name="connsiteY48" fmla="*/ 1782413 h 1921832"/>
              <a:gd name="connsiteX49" fmla="*/ 866775 w 1545993"/>
              <a:gd name="connsiteY49" fmla="*/ 1772888 h 1921832"/>
              <a:gd name="connsiteX50" fmla="*/ 790575 w 1545993"/>
              <a:gd name="connsiteY50" fmla="*/ 1763363 h 1921832"/>
              <a:gd name="connsiteX51" fmla="*/ 766762 w 1545993"/>
              <a:gd name="connsiteY51" fmla="*/ 1758600 h 1921832"/>
              <a:gd name="connsiteX52" fmla="*/ 733425 w 1545993"/>
              <a:gd name="connsiteY52" fmla="*/ 1753838 h 1921832"/>
              <a:gd name="connsiteX53" fmla="*/ 552450 w 1545993"/>
              <a:gd name="connsiteY53" fmla="*/ 1739550 h 1921832"/>
              <a:gd name="connsiteX54" fmla="*/ 576262 w 1545993"/>
              <a:gd name="connsiteY54" fmla="*/ 1710975 h 1921832"/>
              <a:gd name="connsiteX55" fmla="*/ 590550 w 1545993"/>
              <a:gd name="connsiteY55" fmla="*/ 1701450 h 1921832"/>
              <a:gd name="connsiteX56" fmla="*/ 600075 w 1545993"/>
              <a:gd name="connsiteY56" fmla="*/ 1682400 h 1921832"/>
              <a:gd name="connsiteX57" fmla="*/ 604837 w 1545993"/>
              <a:gd name="connsiteY57" fmla="*/ 1658588 h 1921832"/>
              <a:gd name="connsiteX58" fmla="*/ 628650 w 1545993"/>
              <a:gd name="connsiteY58" fmla="*/ 1653825 h 1921832"/>
              <a:gd name="connsiteX59" fmla="*/ 671512 w 1545993"/>
              <a:gd name="connsiteY59" fmla="*/ 1658588 h 1921832"/>
              <a:gd name="connsiteX60" fmla="*/ 690562 w 1545993"/>
              <a:gd name="connsiteY60" fmla="*/ 1663350 h 1921832"/>
              <a:gd name="connsiteX61" fmla="*/ 723900 w 1545993"/>
              <a:gd name="connsiteY61" fmla="*/ 1668113 h 1921832"/>
              <a:gd name="connsiteX62" fmla="*/ 766762 w 1545993"/>
              <a:gd name="connsiteY62" fmla="*/ 1663350 h 1921832"/>
              <a:gd name="connsiteX63" fmla="*/ 752475 w 1545993"/>
              <a:gd name="connsiteY63" fmla="*/ 1649063 h 1921832"/>
              <a:gd name="connsiteX64" fmla="*/ 700087 w 1545993"/>
              <a:gd name="connsiteY64" fmla="*/ 1634775 h 1921832"/>
              <a:gd name="connsiteX65" fmla="*/ 681037 w 1545993"/>
              <a:gd name="connsiteY65" fmla="*/ 1625250 h 1921832"/>
              <a:gd name="connsiteX66" fmla="*/ 657225 w 1545993"/>
              <a:gd name="connsiteY66" fmla="*/ 1615725 h 1921832"/>
              <a:gd name="connsiteX67" fmla="*/ 614362 w 1545993"/>
              <a:gd name="connsiteY67" fmla="*/ 1582388 h 1921832"/>
              <a:gd name="connsiteX68" fmla="*/ 604837 w 1545993"/>
              <a:gd name="connsiteY68" fmla="*/ 1568100 h 1921832"/>
              <a:gd name="connsiteX69" fmla="*/ 609600 w 1545993"/>
              <a:gd name="connsiteY69" fmla="*/ 1530000 h 1921832"/>
              <a:gd name="connsiteX70" fmla="*/ 666750 w 1545993"/>
              <a:gd name="connsiteY70" fmla="*/ 1525238 h 1921832"/>
              <a:gd name="connsiteX71" fmla="*/ 633412 w 1545993"/>
              <a:gd name="connsiteY71" fmla="*/ 1491900 h 1921832"/>
              <a:gd name="connsiteX72" fmla="*/ 671512 w 1545993"/>
              <a:gd name="connsiteY72" fmla="*/ 1472850 h 1921832"/>
              <a:gd name="connsiteX73" fmla="*/ 690562 w 1545993"/>
              <a:gd name="connsiteY73" fmla="*/ 1468088 h 1921832"/>
              <a:gd name="connsiteX74" fmla="*/ 728662 w 1545993"/>
              <a:gd name="connsiteY74" fmla="*/ 1444275 h 1921832"/>
              <a:gd name="connsiteX75" fmla="*/ 738187 w 1545993"/>
              <a:gd name="connsiteY75" fmla="*/ 1429988 h 1921832"/>
              <a:gd name="connsiteX76" fmla="*/ 742950 w 1545993"/>
              <a:gd name="connsiteY76" fmla="*/ 1410938 h 1921832"/>
              <a:gd name="connsiteX77" fmla="*/ 728662 w 1545993"/>
              <a:gd name="connsiteY77" fmla="*/ 1368075 h 1921832"/>
              <a:gd name="connsiteX78" fmla="*/ 742950 w 1545993"/>
              <a:gd name="connsiteY78" fmla="*/ 1349025 h 1921832"/>
              <a:gd name="connsiteX79" fmla="*/ 762000 w 1545993"/>
              <a:gd name="connsiteY79" fmla="*/ 1339500 h 1921832"/>
              <a:gd name="connsiteX80" fmla="*/ 795337 w 1545993"/>
              <a:gd name="connsiteY80" fmla="*/ 1310925 h 1921832"/>
              <a:gd name="connsiteX81" fmla="*/ 795337 w 1545993"/>
              <a:gd name="connsiteY81" fmla="*/ 1277588 h 1921832"/>
              <a:gd name="connsiteX82" fmla="*/ 766762 w 1545993"/>
              <a:gd name="connsiteY82" fmla="*/ 1272825 h 1921832"/>
              <a:gd name="connsiteX83" fmla="*/ 695325 w 1545993"/>
              <a:gd name="connsiteY83" fmla="*/ 1291875 h 1921832"/>
              <a:gd name="connsiteX84" fmla="*/ 671512 w 1545993"/>
              <a:gd name="connsiteY84" fmla="*/ 1339500 h 1921832"/>
              <a:gd name="connsiteX85" fmla="*/ 666750 w 1545993"/>
              <a:gd name="connsiteY85" fmla="*/ 1363313 h 1921832"/>
              <a:gd name="connsiteX86" fmla="*/ 657225 w 1545993"/>
              <a:gd name="connsiteY86" fmla="*/ 1382363 h 1921832"/>
              <a:gd name="connsiteX87" fmla="*/ 652462 w 1545993"/>
              <a:gd name="connsiteY87" fmla="*/ 1396650 h 1921832"/>
              <a:gd name="connsiteX88" fmla="*/ 647700 w 1545993"/>
              <a:gd name="connsiteY88" fmla="*/ 1425225 h 1921832"/>
              <a:gd name="connsiteX89" fmla="*/ 614362 w 1545993"/>
              <a:gd name="connsiteY89" fmla="*/ 1396650 h 1921832"/>
              <a:gd name="connsiteX90" fmla="*/ 595312 w 1545993"/>
              <a:gd name="connsiteY90" fmla="*/ 1406175 h 1921832"/>
              <a:gd name="connsiteX91" fmla="*/ 581025 w 1545993"/>
              <a:gd name="connsiteY91" fmla="*/ 1434750 h 1921832"/>
              <a:gd name="connsiteX92" fmla="*/ 557212 w 1545993"/>
              <a:gd name="connsiteY92" fmla="*/ 1525238 h 1921832"/>
              <a:gd name="connsiteX93" fmla="*/ 542925 w 1545993"/>
              <a:gd name="connsiteY93" fmla="*/ 1530000 h 1921832"/>
              <a:gd name="connsiteX94" fmla="*/ 514350 w 1545993"/>
              <a:gd name="connsiteY94" fmla="*/ 1544288 h 1921832"/>
              <a:gd name="connsiteX95" fmla="*/ 500062 w 1545993"/>
              <a:gd name="connsiteY95" fmla="*/ 1553813 h 1921832"/>
              <a:gd name="connsiteX96" fmla="*/ 476250 w 1545993"/>
              <a:gd name="connsiteY96" fmla="*/ 1558575 h 1921832"/>
              <a:gd name="connsiteX97" fmla="*/ 476250 w 1545993"/>
              <a:gd name="connsiteY97" fmla="*/ 1510950 h 1921832"/>
              <a:gd name="connsiteX98" fmla="*/ 509587 w 1545993"/>
              <a:gd name="connsiteY98" fmla="*/ 1453800 h 1921832"/>
              <a:gd name="connsiteX99" fmla="*/ 523875 w 1545993"/>
              <a:gd name="connsiteY99" fmla="*/ 1420463 h 1921832"/>
              <a:gd name="connsiteX100" fmla="*/ 533400 w 1545993"/>
              <a:gd name="connsiteY100" fmla="*/ 1391888 h 1921832"/>
              <a:gd name="connsiteX101" fmla="*/ 538162 w 1545993"/>
              <a:gd name="connsiteY101" fmla="*/ 1368075 h 1921832"/>
              <a:gd name="connsiteX102" fmla="*/ 547687 w 1545993"/>
              <a:gd name="connsiteY102" fmla="*/ 1334738 h 1921832"/>
              <a:gd name="connsiteX103" fmla="*/ 557212 w 1545993"/>
              <a:gd name="connsiteY103" fmla="*/ 1272825 h 1921832"/>
              <a:gd name="connsiteX104" fmla="*/ 571500 w 1545993"/>
              <a:gd name="connsiteY104" fmla="*/ 1258538 h 1921832"/>
              <a:gd name="connsiteX105" fmla="*/ 600075 w 1545993"/>
              <a:gd name="connsiteY105" fmla="*/ 1234725 h 1921832"/>
              <a:gd name="connsiteX106" fmla="*/ 671512 w 1545993"/>
              <a:gd name="connsiteY106" fmla="*/ 1239488 h 1921832"/>
              <a:gd name="connsiteX107" fmla="*/ 657225 w 1545993"/>
              <a:gd name="connsiteY107" fmla="*/ 1225200 h 1921832"/>
              <a:gd name="connsiteX108" fmla="*/ 623887 w 1545993"/>
              <a:gd name="connsiteY108" fmla="*/ 1215675 h 1921832"/>
              <a:gd name="connsiteX109" fmla="*/ 600075 w 1545993"/>
              <a:gd name="connsiteY109" fmla="*/ 1182338 h 1921832"/>
              <a:gd name="connsiteX110" fmla="*/ 609600 w 1545993"/>
              <a:gd name="connsiteY110" fmla="*/ 1168050 h 1921832"/>
              <a:gd name="connsiteX111" fmla="*/ 642937 w 1545993"/>
              <a:gd name="connsiteY111" fmla="*/ 1177575 h 1921832"/>
              <a:gd name="connsiteX112" fmla="*/ 657225 w 1545993"/>
              <a:gd name="connsiteY112" fmla="*/ 1187100 h 1921832"/>
              <a:gd name="connsiteX113" fmla="*/ 690562 w 1545993"/>
              <a:gd name="connsiteY113" fmla="*/ 1144238 h 1921832"/>
              <a:gd name="connsiteX114" fmla="*/ 714375 w 1545993"/>
              <a:gd name="connsiteY114" fmla="*/ 1129950 h 1921832"/>
              <a:gd name="connsiteX115" fmla="*/ 733425 w 1545993"/>
              <a:gd name="connsiteY115" fmla="*/ 1120425 h 1921832"/>
              <a:gd name="connsiteX116" fmla="*/ 738187 w 1545993"/>
              <a:gd name="connsiteY116" fmla="*/ 1101375 h 1921832"/>
              <a:gd name="connsiteX117" fmla="*/ 752475 w 1545993"/>
              <a:gd name="connsiteY117" fmla="*/ 1087088 h 1921832"/>
              <a:gd name="connsiteX118" fmla="*/ 733425 w 1545993"/>
              <a:gd name="connsiteY118" fmla="*/ 1072800 h 1921832"/>
              <a:gd name="connsiteX119" fmla="*/ 685800 w 1545993"/>
              <a:gd name="connsiteY119" fmla="*/ 1053750 h 1921832"/>
              <a:gd name="connsiteX120" fmla="*/ 671512 w 1545993"/>
              <a:gd name="connsiteY120" fmla="*/ 1039463 h 1921832"/>
              <a:gd name="connsiteX121" fmla="*/ 628650 w 1545993"/>
              <a:gd name="connsiteY121" fmla="*/ 1044225 h 1921832"/>
              <a:gd name="connsiteX122" fmla="*/ 600075 w 1545993"/>
              <a:gd name="connsiteY122" fmla="*/ 1087088 h 1921832"/>
              <a:gd name="connsiteX123" fmla="*/ 590550 w 1545993"/>
              <a:gd name="connsiteY123" fmla="*/ 1134713 h 1921832"/>
              <a:gd name="connsiteX124" fmla="*/ 571500 w 1545993"/>
              <a:gd name="connsiteY124" fmla="*/ 1129950 h 1921832"/>
              <a:gd name="connsiteX125" fmla="*/ 538162 w 1545993"/>
              <a:gd name="connsiteY125" fmla="*/ 1106138 h 1921832"/>
              <a:gd name="connsiteX126" fmla="*/ 514350 w 1545993"/>
              <a:gd name="connsiteY126" fmla="*/ 1115663 h 1921832"/>
              <a:gd name="connsiteX127" fmla="*/ 509587 w 1545993"/>
              <a:gd name="connsiteY127" fmla="*/ 1129950 h 1921832"/>
              <a:gd name="connsiteX128" fmla="*/ 490537 w 1545993"/>
              <a:gd name="connsiteY128" fmla="*/ 1134713 h 1921832"/>
              <a:gd name="connsiteX129" fmla="*/ 457200 w 1545993"/>
              <a:gd name="connsiteY129" fmla="*/ 1139475 h 1921832"/>
              <a:gd name="connsiteX130" fmla="*/ 438150 w 1545993"/>
              <a:gd name="connsiteY130" fmla="*/ 1149000 h 1921832"/>
              <a:gd name="connsiteX131" fmla="*/ 404812 w 1545993"/>
              <a:gd name="connsiteY131" fmla="*/ 1187100 h 1921832"/>
              <a:gd name="connsiteX132" fmla="*/ 400050 w 1545993"/>
              <a:gd name="connsiteY132" fmla="*/ 1201388 h 1921832"/>
              <a:gd name="connsiteX133" fmla="*/ 376237 w 1545993"/>
              <a:gd name="connsiteY133" fmla="*/ 1239488 h 1921832"/>
              <a:gd name="connsiteX134" fmla="*/ 357187 w 1545993"/>
              <a:gd name="connsiteY134" fmla="*/ 1244250 h 1921832"/>
              <a:gd name="connsiteX135" fmla="*/ 342900 w 1545993"/>
              <a:gd name="connsiteY135" fmla="*/ 1239488 h 1921832"/>
              <a:gd name="connsiteX136" fmla="*/ 309562 w 1545993"/>
              <a:gd name="connsiteY136" fmla="*/ 1220438 h 1921832"/>
              <a:gd name="connsiteX137" fmla="*/ 314325 w 1545993"/>
              <a:gd name="connsiteY137" fmla="*/ 1187100 h 1921832"/>
              <a:gd name="connsiteX138" fmla="*/ 347662 w 1545993"/>
              <a:gd name="connsiteY138" fmla="*/ 1163288 h 1921832"/>
              <a:gd name="connsiteX139" fmla="*/ 366712 w 1545993"/>
              <a:gd name="connsiteY139" fmla="*/ 1139475 h 1921832"/>
              <a:gd name="connsiteX140" fmla="*/ 381000 w 1545993"/>
              <a:gd name="connsiteY140" fmla="*/ 1106138 h 1921832"/>
              <a:gd name="connsiteX141" fmla="*/ 390525 w 1545993"/>
              <a:gd name="connsiteY141" fmla="*/ 1091850 h 1921832"/>
              <a:gd name="connsiteX142" fmla="*/ 404812 w 1545993"/>
              <a:gd name="connsiteY142" fmla="*/ 1082325 h 1921832"/>
              <a:gd name="connsiteX143" fmla="*/ 409575 w 1545993"/>
              <a:gd name="connsiteY143" fmla="*/ 1068038 h 1921832"/>
              <a:gd name="connsiteX144" fmla="*/ 347662 w 1545993"/>
              <a:gd name="connsiteY144" fmla="*/ 1048988 h 1921832"/>
              <a:gd name="connsiteX145" fmla="*/ 333375 w 1545993"/>
              <a:gd name="connsiteY145" fmla="*/ 1034700 h 1921832"/>
              <a:gd name="connsiteX146" fmla="*/ 314325 w 1545993"/>
              <a:gd name="connsiteY146" fmla="*/ 1010888 h 1921832"/>
              <a:gd name="connsiteX147" fmla="*/ 300037 w 1545993"/>
              <a:gd name="connsiteY147" fmla="*/ 1015650 h 1921832"/>
              <a:gd name="connsiteX148" fmla="*/ 295275 w 1545993"/>
              <a:gd name="connsiteY148" fmla="*/ 1048988 h 1921832"/>
              <a:gd name="connsiteX149" fmla="*/ 285750 w 1545993"/>
              <a:gd name="connsiteY149" fmla="*/ 1072800 h 1921832"/>
              <a:gd name="connsiteX150" fmla="*/ 295275 w 1545993"/>
              <a:gd name="connsiteY150" fmla="*/ 1096613 h 1921832"/>
              <a:gd name="connsiteX151" fmla="*/ 266700 w 1545993"/>
              <a:gd name="connsiteY151" fmla="*/ 1101375 h 1921832"/>
              <a:gd name="connsiteX152" fmla="*/ 285750 w 1545993"/>
              <a:gd name="connsiteY152" fmla="*/ 1134713 h 1921832"/>
              <a:gd name="connsiteX153" fmla="*/ 280987 w 1545993"/>
              <a:gd name="connsiteY153" fmla="*/ 1172813 h 1921832"/>
              <a:gd name="connsiteX154" fmla="*/ 252412 w 1545993"/>
              <a:gd name="connsiteY154" fmla="*/ 1191863 h 1921832"/>
              <a:gd name="connsiteX155" fmla="*/ 242887 w 1545993"/>
              <a:gd name="connsiteY155" fmla="*/ 1206150 h 1921832"/>
              <a:gd name="connsiteX156" fmla="*/ 219075 w 1545993"/>
              <a:gd name="connsiteY156" fmla="*/ 1210913 h 1921832"/>
              <a:gd name="connsiteX157" fmla="*/ 204787 w 1545993"/>
              <a:gd name="connsiteY157" fmla="*/ 1215675 h 1921832"/>
              <a:gd name="connsiteX158" fmla="*/ 185737 w 1545993"/>
              <a:gd name="connsiteY158" fmla="*/ 1220438 h 1921832"/>
              <a:gd name="connsiteX159" fmla="*/ 152400 w 1545993"/>
              <a:gd name="connsiteY159" fmla="*/ 1215675 h 1921832"/>
              <a:gd name="connsiteX160" fmla="*/ 119062 w 1545993"/>
              <a:gd name="connsiteY160" fmla="*/ 1201388 h 1921832"/>
              <a:gd name="connsiteX161" fmla="*/ 104775 w 1545993"/>
              <a:gd name="connsiteY161" fmla="*/ 1196625 h 1921832"/>
              <a:gd name="connsiteX162" fmla="*/ 90487 w 1545993"/>
              <a:gd name="connsiteY162" fmla="*/ 1182338 h 1921832"/>
              <a:gd name="connsiteX163" fmla="*/ 47625 w 1545993"/>
              <a:gd name="connsiteY163" fmla="*/ 1158525 h 1921832"/>
              <a:gd name="connsiteX164" fmla="*/ 14287 w 1545993"/>
              <a:gd name="connsiteY164" fmla="*/ 1149000 h 1921832"/>
              <a:gd name="connsiteX165" fmla="*/ 0 w 1545993"/>
              <a:gd name="connsiteY165" fmla="*/ 1139475 h 1921832"/>
              <a:gd name="connsiteX166" fmla="*/ 9525 w 1545993"/>
              <a:gd name="connsiteY166" fmla="*/ 1115663 h 1921832"/>
              <a:gd name="connsiteX167" fmla="*/ 38100 w 1545993"/>
              <a:gd name="connsiteY167" fmla="*/ 1077563 h 1921832"/>
              <a:gd name="connsiteX168" fmla="*/ 33337 w 1545993"/>
              <a:gd name="connsiteY168" fmla="*/ 1039463 h 1921832"/>
              <a:gd name="connsiteX169" fmla="*/ 9525 w 1545993"/>
              <a:gd name="connsiteY169" fmla="*/ 1001363 h 1921832"/>
              <a:gd name="connsiteX170" fmla="*/ 9525 w 1545993"/>
              <a:gd name="connsiteY170" fmla="*/ 968025 h 1921832"/>
              <a:gd name="connsiteX171" fmla="*/ 28575 w 1545993"/>
              <a:gd name="connsiteY171" fmla="*/ 953738 h 1921832"/>
              <a:gd name="connsiteX172" fmla="*/ 52387 w 1545993"/>
              <a:gd name="connsiteY172" fmla="*/ 920400 h 1921832"/>
              <a:gd name="connsiteX173" fmla="*/ 47625 w 1545993"/>
              <a:gd name="connsiteY173" fmla="*/ 863250 h 1921832"/>
              <a:gd name="connsiteX174" fmla="*/ 104775 w 1545993"/>
              <a:gd name="connsiteY174" fmla="*/ 815625 h 1921832"/>
              <a:gd name="connsiteX175" fmla="*/ 123825 w 1545993"/>
              <a:gd name="connsiteY175" fmla="*/ 801338 h 1921832"/>
              <a:gd name="connsiteX176" fmla="*/ 142875 w 1545993"/>
              <a:gd name="connsiteY176" fmla="*/ 796575 h 1921832"/>
              <a:gd name="connsiteX177" fmla="*/ 157162 w 1545993"/>
              <a:gd name="connsiteY177" fmla="*/ 791813 h 1921832"/>
              <a:gd name="connsiteX178" fmla="*/ 176212 w 1545993"/>
              <a:gd name="connsiteY178" fmla="*/ 787050 h 1921832"/>
              <a:gd name="connsiteX179" fmla="*/ 266700 w 1545993"/>
              <a:gd name="connsiteY179" fmla="*/ 758475 h 1921832"/>
              <a:gd name="connsiteX180" fmla="*/ 280987 w 1545993"/>
              <a:gd name="connsiteY180" fmla="*/ 744188 h 1921832"/>
              <a:gd name="connsiteX181" fmla="*/ 333375 w 1545993"/>
              <a:gd name="connsiteY181" fmla="*/ 706088 h 1921832"/>
              <a:gd name="connsiteX182" fmla="*/ 423862 w 1545993"/>
              <a:gd name="connsiteY182" fmla="*/ 710850 h 1921832"/>
              <a:gd name="connsiteX183" fmla="*/ 447675 w 1545993"/>
              <a:gd name="connsiteY183" fmla="*/ 715613 h 1921832"/>
              <a:gd name="connsiteX184" fmla="*/ 461962 w 1545993"/>
              <a:gd name="connsiteY184" fmla="*/ 706088 h 1921832"/>
              <a:gd name="connsiteX185" fmla="*/ 495300 w 1545993"/>
              <a:gd name="connsiteY185" fmla="*/ 667988 h 1921832"/>
              <a:gd name="connsiteX186" fmla="*/ 504825 w 1545993"/>
              <a:gd name="connsiteY186" fmla="*/ 644175 h 1921832"/>
              <a:gd name="connsiteX187" fmla="*/ 509587 w 1545993"/>
              <a:gd name="connsiteY187" fmla="*/ 596550 h 1921832"/>
              <a:gd name="connsiteX188" fmla="*/ 533400 w 1545993"/>
              <a:gd name="connsiteY188" fmla="*/ 582263 h 1921832"/>
              <a:gd name="connsiteX189" fmla="*/ 576262 w 1545993"/>
              <a:gd name="connsiteY189" fmla="*/ 563213 h 1921832"/>
              <a:gd name="connsiteX190" fmla="*/ 609600 w 1545993"/>
              <a:gd name="connsiteY190" fmla="*/ 558450 h 1921832"/>
              <a:gd name="connsiteX191" fmla="*/ 628650 w 1545993"/>
              <a:gd name="connsiteY191" fmla="*/ 544163 h 1921832"/>
              <a:gd name="connsiteX192" fmla="*/ 652462 w 1545993"/>
              <a:gd name="connsiteY192" fmla="*/ 529875 h 1921832"/>
              <a:gd name="connsiteX193" fmla="*/ 666750 w 1545993"/>
              <a:gd name="connsiteY193" fmla="*/ 515588 h 1921832"/>
              <a:gd name="connsiteX194" fmla="*/ 695325 w 1545993"/>
              <a:gd name="connsiteY194" fmla="*/ 477488 h 1921832"/>
              <a:gd name="connsiteX195" fmla="*/ 714375 w 1545993"/>
              <a:gd name="connsiteY195" fmla="*/ 444150 h 1921832"/>
              <a:gd name="connsiteX196" fmla="*/ 723900 w 1545993"/>
              <a:gd name="connsiteY196" fmla="*/ 401288 h 1921832"/>
              <a:gd name="connsiteX197" fmla="*/ 733425 w 1545993"/>
              <a:gd name="connsiteY197" fmla="*/ 387000 h 1921832"/>
              <a:gd name="connsiteX198" fmla="*/ 742950 w 1545993"/>
              <a:gd name="connsiteY198" fmla="*/ 286988 h 1921832"/>
              <a:gd name="connsiteX199" fmla="*/ 752475 w 1545993"/>
              <a:gd name="connsiteY199" fmla="*/ 220313 h 1921832"/>
              <a:gd name="connsiteX200" fmla="*/ 785812 w 1545993"/>
              <a:gd name="connsiteY200" fmla="*/ 172688 h 1921832"/>
              <a:gd name="connsiteX201" fmla="*/ 795337 w 1545993"/>
              <a:gd name="connsiteY201" fmla="*/ 158400 h 1921832"/>
              <a:gd name="connsiteX202" fmla="*/ 823912 w 1545993"/>
              <a:gd name="connsiteY202" fmla="*/ 115538 h 1921832"/>
              <a:gd name="connsiteX203" fmla="*/ 838200 w 1545993"/>
              <a:gd name="connsiteY203" fmla="*/ 110775 h 1921832"/>
              <a:gd name="connsiteX204" fmla="*/ 862012 w 1545993"/>
              <a:gd name="connsiteY204" fmla="*/ 120300 h 1921832"/>
              <a:gd name="connsiteX205" fmla="*/ 876300 w 1545993"/>
              <a:gd name="connsiteY205" fmla="*/ 129825 h 1921832"/>
              <a:gd name="connsiteX206" fmla="*/ 895350 w 1545993"/>
              <a:gd name="connsiteY206" fmla="*/ 120300 h 1921832"/>
              <a:gd name="connsiteX207" fmla="*/ 928687 w 1545993"/>
              <a:gd name="connsiteY207" fmla="*/ 82200 h 1921832"/>
              <a:gd name="connsiteX208" fmla="*/ 942975 w 1545993"/>
              <a:gd name="connsiteY208" fmla="*/ 67913 h 1921832"/>
              <a:gd name="connsiteX209" fmla="*/ 952500 w 1545993"/>
              <a:gd name="connsiteY209" fmla="*/ 48863 h 1921832"/>
              <a:gd name="connsiteX210" fmla="*/ 971550 w 1545993"/>
              <a:gd name="connsiteY210" fmla="*/ 10763 h 1921832"/>
              <a:gd name="connsiteX211" fmla="*/ 971550 w 1545993"/>
              <a:gd name="connsiteY211" fmla="*/ 6000 h 1921832"/>
              <a:gd name="connsiteX0" fmla="*/ 971550 w 1545993"/>
              <a:gd name="connsiteY0" fmla="*/ 6000 h 1921832"/>
              <a:gd name="connsiteX1" fmla="*/ 990599 w 1545993"/>
              <a:gd name="connsiteY1" fmla="*/ 86963 h 1921832"/>
              <a:gd name="connsiteX2" fmla="*/ 1023937 w 1545993"/>
              <a:gd name="connsiteY2" fmla="*/ 277463 h 1921832"/>
              <a:gd name="connsiteX3" fmla="*/ 1050131 w 1545993"/>
              <a:gd name="connsiteY3" fmla="*/ 336994 h 1921832"/>
              <a:gd name="connsiteX4" fmla="*/ 1114425 w 1545993"/>
              <a:gd name="connsiteY4" fmla="*/ 437006 h 1921832"/>
              <a:gd name="connsiteX5" fmla="*/ 1195387 w 1545993"/>
              <a:gd name="connsiteY5" fmla="*/ 544163 h 1921832"/>
              <a:gd name="connsiteX6" fmla="*/ 1228725 w 1545993"/>
              <a:gd name="connsiteY6" fmla="*/ 582263 h 1921832"/>
              <a:gd name="connsiteX7" fmla="*/ 1197769 w 1545993"/>
              <a:gd name="connsiteY7" fmla="*/ 660844 h 1921832"/>
              <a:gd name="connsiteX8" fmla="*/ 1240631 w 1545993"/>
              <a:gd name="connsiteY8" fmla="*/ 715613 h 1921832"/>
              <a:gd name="connsiteX9" fmla="*/ 1195387 w 1545993"/>
              <a:gd name="connsiteY9" fmla="*/ 787050 h 1921832"/>
              <a:gd name="connsiteX10" fmla="*/ 1190625 w 1545993"/>
              <a:gd name="connsiteY10" fmla="*/ 834675 h 1921832"/>
              <a:gd name="connsiteX11" fmla="*/ 1240631 w 1545993"/>
              <a:gd name="connsiteY11" fmla="*/ 903731 h 1921832"/>
              <a:gd name="connsiteX12" fmla="*/ 1221581 w 1545993"/>
              <a:gd name="connsiteY12" fmla="*/ 1063275 h 1921832"/>
              <a:gd name="connsiteX13" fmla="*/ 1202530 w 1545993"/>
              <a:gd name="connsiteY13" fmla="*/ 1222819 h 1921832"/>
              <a:gd name="connsiteX14" fmla="*/ 1257300 w 1545993"/>
              <a:gd name="connsiteY14" fmla="*/ 1258538 h 1921832"/>
              <a:gd name="connsiteX15" fmla="*/ 1309687 w 1545993"/>
              <a:gd name="connsiteY15" fmla="*/ 1287113 h 1921832"/>
              <a:gd name="connsiteX16" fmla="*/ 1352550 w 1545993"/>
              <a:gd name="connsiteY16" fmla="*/ 1377600 h 1921832"/>
              <a:gd name="connsiteX17" fmla="*/ 1366837 w 1545993"/>
              <a:gd name="connsiteY17" fmla="*/ 1610963 h 1921832"/>
              <a:gd name="connsiteX18" fmla="*/ 1390650 w 1545993"/>
              <a:gd name="connsiteY18" fmla="*/ 1596675 h 1921832"/>
              <a:gd name="connsiteX19" fmla="*/ 1414462 w 1545993"/>
              <a:gd name="connsiteY19" fmla="*/ 1591913 h 1921832"/>
              <a:gd name="connsiteX20" fmla="*/ 1447800 w 1545993"/>
              <a:gd name="connsiteY20" fmla="*/ 1568100 h 1921832"/>
              <a:gd name="connsiteX21" fmla="*/ 1476375 w 1545993"/>
              <a:gd name="connsiteY21" fmla="*/ 1558575 h 1921832"/>
              <a:gd name="connsiteX22" fmla="*/ 1543050 w 1545993"/>
              <a:gd name="connsiteY22" fmla="*/ 1563338 h 1921832"/>
              <a:gd name="connsiteX23" fmla="*/ 1528762 w 1545993"/>
              <a:gd name="connsiteY23" fmla="*/ 1596675 h 1921832"/>
              <a:gd name="connsiteX24" fmla="*/ 1509712 w 1545993"/>
              <a:gd name="connsiteY24" fmla="*/ 1610963 h 1921832"/>
              <a:gd name="connsiteX25" fmla="*/ 1495425 w 1545993"/>
              <a:gd name="connsiteY25" fmla="*/ 1625250 h 1921832"/>
              <a:gd name="connsiteX26" fmla="*/ 1485900 w 1545993"/>
              <a:gd name="connsiteY26" fmla="*/ 1653825 h 1921832"/>
              <a:gd name="connsiteX27" fmla="*/ 1476375 w 1545993"/>
              <a:gd name="connsiteY27" fmla="*/ 1734788 h 1921832"/>
              <a:gd name="connsiteX28" fmla="*/ 1471612 w 1545993"/>
              <a:gd name="connsiteY28" fmla="*/ 1753838 h 1921832"/>
              <a:gd name="connsiteX29" fmla="*/ 1466850 w 1545993"/>
              <a:gd name="connsiteY29" fmla="*/ 1777650 h 1921832"/>
              <a:gd name="connsiteX30" fmla="*/ 1471612 w 1545993"/>
              <a:gd name="connsiteY30" fmla="*/ 1834800 h 1921832"/>
              <a:gd name="connsiteX31" fmla="*/ 1476375 w 1545993"/>
              <a:gd name="connsiteY31" fmla="*/ 1853850 h 1921832"/>
              <a:gd name="connsiteX32" fmla="*/ 1504950 w 1545993"/>
              <a:gd name="connsiteY32" fmla="*/ 1882425 h 1921832"/>
              <a:gd name="connsiteX33" fmla="*/ 1528762 w 1545993"/>
              <a:gd name="connsiteY33" fmla="*/ 1896713 h 1921832"/>
              <a:gd name="connsiteX34" fmla="*/ 1543050 w 1545993"/>
              <a:gd name="connsiteY34" fmla="*/ 1911000 h 1921832"/>
              <a:gd name="connsiteX35" fmla="*/ 1466850 w 1545993"/>
              <a:gd name="connsiteY35" fmla="*/ 1915763 h 1921832"/>
              <a:gd name="connsiteX36" fmla="*/ 1385887 w 1545993"/>
              <a:gd name="connsiteY36" fmla="*/ 1901475 h 1921832"/>
              <a:gd name="connsiteX37" fmla="*/ 1347787 w 1545993"/>
              <a:gd name="connsiteY37" fmla="*/ 1891950 h 1921832"/>
              <a:gd name="connsiteX38" fmla="*/ 1314450 w 1545993"/>
              <a:gd name="connsiteY38" fmla="*/ 1882425 h 1921832"/>
              <a:gd name="connsiteX39" fmla="*/ 1266825 w 1545993"/>
              <a:gd name="connsiteY39" fmla="*/ 1872900 h 1921832"/>
              <a:gd name="connsiteX40" fmla="*/ 1200150 w 1545993"/>
              <a:gd name="connsiteY40" fmla="*/ 1853850 h 1921832"/>
              <a:gd name="connsiteX41" fmla="*/ 1185862 w 1545993"/>
              <a:gd name="connsiteY41" fmla="*/ 1844325 h 1921832"/>
              <a:gd name="connsiteX42" fmla="*/ 1147762 w 1545993"/>
              <a:gd name="connsiteY42" fmla="*/ 1834800 h 1921832"/>
              <a:gd name="connsiteX43" fmla="*/ 1095375 w 1545993"/>
              <a:gd name="connsiteY43" fmla="*/ 1820513 h 1921832"/>
              <a:gd name="connsiteX44" fmla="*/ 1047750 w 1545993"/>
              <a:gd name="connsiteY44" fmla="*/ 1801463 h 1921832"/>
              <a:gd name="connsiteX45" fmla="*/ 1023937 w 1545993"/>
              <a:gd name="connsiteY45" fmla="*/ 1791938 h 1921832"/>
              <a:gd name="connsiteX46" fmla="*/ 981075 w 1545993"/>
              <a:gd name="connsiteY46" fmla="*/ 1787175 h 1921832"/>
              <a:gd name="connsiteX47" fmla="*/ 957262 w 1545993"/>
              <a:gd name="connsiteY47" fmla="*/ 1782413 h 1921832"/>
              <a:gd name="connsiteX48" fmla="*/ 866775 w 1545993"/>
              <a:gd name="connsiteY48" fmla="*/ 1772888 h 1921832"/>
              <a:gd name="connsiteX49" fmla="*/ 790575 w 1545993"/>
              <a:gd name="connsiteY49" fmla="*/ 1763363 h 1921832"/>
              <a:gd name="connsiteX50" fmla="*/ 766762 w 1545993"/>
              <a:gd name="connsiteY50" fmla="*/ 1758600 h 1921832"/>
              <a:gd name="connsiteX51" fmla="*/ 733425 w 1545993"/>
              <a:gd name="connsiteY51" fmla="*/ 1753838 h 1921832"/>
              <a:gd name="connsiteX52" fmla="*/ 552450 w 1545993"/>
              <a:gd name="connsiteY52" fmla="*/ 1739550 h 1921832"/>
              <a:gd name="connsiteX53" fmla="*/ 576262 w 1545993"/>
              <a:gd name="connsiteY53" fmla="*/ 1710975 h 1921832"/>
              <a:gd name="connsiteX54" fmla="*/ 590550 w 1545993"/>
              <a:gd name="connsiteY54" fmla="*/ 1701450 h 1921832"/>
              <a:gd name="connsiteX55" fmla="*/ 600075 w 1545993"/>
              <a:gd name="connsiteY55" fmla="*/ 1682400 h 1921832"/>
              <a:gd name="connsiteX56" fmla="*/ 604837 w 1545993"/>
              <a:gd name="connsiteY56" fmla="*/ 1658588 h 1921832"/>
              <a:gd name="connsiteX57" fmla="*/ 628650 w 1545993"/>
              <a:gd name="connsiteY57" fmla="*/ 1653825 h 1921832"/>
              <a:gd name="connsiteX58" fmla="*/ 671512 w 1545993"/>
              <a:gd name="connsiteY58" fmla="*/ 1658588 h 1921832"/>
              <a:gd name="connsiteX59" fmla="*/ 690562 w 1545993"/>
              <a:gd name="connsiteY59" fmla="*/ 1663350 h 1921832"/>
              <a:gd name="connsiteX60" fmla="*/ 723900 w 1545993"/>
              <a:gd name="connsiteY60" fmla="*/ 1668113 h 1921832"/>
              <a:gd name="connsiteX61" fmla="*/ 766762 w 1545993"/>
              <a:gd name="connsiteY61" fmla="*/ 1663350 h 1921832"/>
              <a:gd name="connsiteX62" fmla="*/ 752475 w 1545993"/>
              <a:gd name="connsiteY62" fmla="*/ 1649063 h 1921832"/>
              <a:gd name="connsiteX63" fmla="*/ 700087 w 1545993"/>
              <a:gd name="connsiteY63" fmla="*/ 1634775 h 1921832"/>
              <a:gd name="connsiteX64" fmla="*/ 681037 w 1545993"/>
              <a:gd name="connsiteY64" fmla="*/ 1625250 h 1921832"/>
              <a:gd name="connsiteX65" fmla="*/ 657225 w 1545993"/>
              <a:gd name="connsiteY65" fmla="*/ 1615725 h 1921832"/>
              <a:gd name="connsiteX66" fmla="*/ 614362 w 1545993"/>
              <a:gd name="connsiteY66" fmla="*/ 1582388 h 1921832"/>
              <a:gd name="connsiteX67" fmla="*/ 604837 w 1545993"/>
              <a:gd name="connsiteY67" fmla="*/ 1568100 h 1921832"/>
              <a:gd name="connsiteX68" fmla="*/ 609600 w 1545993"/>
              <a:gd name="connsiteY68" fmla="*/ 1530000 h 1921832"/>
              <a:gd name="connsiteX69" fmla="*/ 666750 w 1545993"/>
              <a:gd name="connsiteY69" fmla="*/ 1525238 h 1921832"/>
              <a:gd name="connsiteX70" fmla="*/ 633412 w 1545993"/>
              <a:gd name="connsiteY70" fmla="*/ 1491900 h 1921832"/>
              <a:gd name="connsiteX71" fmla="*/ 671512 w 1545993"/>
              <a:gd name="connsiteY71" fmla="*/ 1472850 h 1921832"/>
              <a:gd name="connsiteX72" fmla="*/ 690562 w 1545993"/>
              <a:gd name="connsiteY72" fmla="*/ 1468088 h 1921832"/>
              <a:gd name="connsiteX73" fmla="*/ 728662 w 1545993"/>
              <a:gd name="connsiteY73" fmla="*/ 1444275 h 1921832"/>
              <a:gd name="connsiteX74" fmla="*/ 738187 w 1545993"/>
              <a:gd name="connsiteY74" fmla="*/ 1429988 h 1921832"/>
              <a:gd name="connsiteX75" fmla="*/ 742950 w 1545993"/>
              <a:gd name="connsiteY75" fmla="*/ 1410938 h 1921832"/>
              <a:gd name="connsiteX76" fmla="*/ 728662 w 1545993"/>
              <a:gd name="connsiteY76" fmla="*/ 1368075 h 1921832"/>
              <a:gd name="connsiteX77" fmla="*/ 742950 w 1545993"/>
              <a:gd name="connsiteY77" fmla="*/ 1349025 h 1921832"/>
              <a:gd name="connsiteX78" fmla="*/ 762000 w 1545993"/>
              <a:gd name="connsiteY78" fmla="*/ 1339500 h 1921832"/>
              <a:gd name="connsiteX79" fmla="*/ 795337 w 1545993"/>
              <a:gd name="connsiteY79" fmla="*/ 1310925 h 1921832"/>
              <a:gd name="connsiteX80" fmla="*/ 795337 w 1545993"/>
              <a:gd name="connsiteY80" fmla="*/ 1277588 h 1921832"/>
              <a:gd name="connsiteX81" fmla="*/ 766762 w 1545993"/>
              <a:gd name="connsiteY81" fmla="*/ 1272825 h 1921832"/>
              <a:gd name="connsiteX82" fmla="*/ 695325 w 1545993"/>
              <a:gd name="connsiteY82" fmla="*/ 1291875 h 1921832"/>
              <a:gd name="connsiteX83" fmla="*/ 671512 w 1545993"/>
              <a:gd name="connsiteY83" fmla="*/ 1339500 h 1921832"/>
              <a:gd name="connsiteX84" fmla="*/ 666750 w 1545993"/>
              <a:gd name="connsiteY84" fmla="*/ 1363313 h 1921832"/>
              <a:gd name="connsiteX85" fmla="*/ 657225 w 1545993"/>
              <a:gd name="connsiteY85" fmla="*/ 1382363 h 1921832"/>
              <a:gd name="connsiteX86" fmla="*/ 652462 w 1545993"/>
              <a:gd name="connsiteY86" fmla="*/ 1396650 h 1921832"/>
              <a:gd name="connsiteX87" fmla="*/ 647700 w 1545993"/>
              <a:gd name="connsiteY87" fmla="*/ 1425225 h 1921832"/>
              <a:gd name="connsiteX88" fmla="*/ 614362 w 1545993"/>
              <a:gd name="connsiteY88" fmla="*/ 1396650 h 1921832"/>
              <a:gd name="connsiteX89" fmla="*/ 595312 w 1545993"/>
              <a:gd name="connsiteY89" fmla="*/ 1406175 h 1921832"/>
              <a:gd name="connsiteX90" fmla="*/ 581025 w 1545993"/>
              <a:gd name="connsiteY90" fmla="*/ 1434750 h 1921832"/>
              <a:gd name="connsiteX91" fmla="*/ 557212 w 1545993"/>
              <a:gd name="connsiteY91" fmla="*/ 1525238 h 1921832"/>
              <a:gd name="connsiteX92" fmla="*/ 542925 w 1545993"/>
              <a:gd name="connsiteY92" fmla="*/ 1530000 h 1921832"/>
              <a:gd name="connsiteX93" fmla="*/ 514350 w 1545993"/>
              <a:gd name="connsiteY93" fmla="*/ 1544288 h 1921832"/>
              <a:gd name="connsiteX94" fmla="*/ 500062 w 1545993"/>
              <a:gd name="connsiteY94" fmla="*/ 1553813 h 1921832"/>
              <a:gd name="connsiteX95" fmla="*/ 476250 w 1545993"/>
              <a:gd name="connsiteY95" fmla="*/ 1558575 h 1921832"/>
              <a:gd name="connsiteX96" fmla="*/ 476250 w 1545993"/>
              <a:gd name="connsiteY96" fmla="*/ 1510950 h 1921832"/>
              <a:gd name="connsiteX97" fmla="*/ 509587 w 1545993"/>
              <a:gd name="connsiteY97" fmla="*/ 1453800 h 1921832"/>
              <a:gd name="connsiteX98" fmla="*/ 523875 w 1545993"/>
              <a:gd name="connsiteY98" fmla="*/ 1420463 h 1921832"/>
              <a:gd name="connsiteX99" fmla="*/ 533400 w 1545993"/>
              <a:gd name="connsiteY99" fmla="*/ 1391888 h 1921832"/>
              <a:gd name="connsiteX100" fmla="*/ 538162 w 1545993"/>
              <a:gd name="connsiteY100" fmla="*/ 1368075 h 1921832"/>
              <a:gd name="connsiteX101" fmla="*/ 547687 w 1545993"/>
              <a:gd name="connsiteY101" fmla="*/ 1334738 h 1921832"/>
              <a:gd name="connsiteX102" fmla="*/ 557212 w 1545993"/>
              <a:gd name="connsiteY102" fmla="*/ 1272825 h 1921832"/>
              <a:gd name="connsiteX103" fmla="*/ 571500 w 1545993"/>
              <a:gd name="connsiteY103" fmla="*/ 1258538 h 1921832"/>
              <a:gd name="connsiteX104" fmla="*/ 600075 w 1545993"/>
              <a:gd name="connsiteY104" fmla="*/ 1234725 h 1921832"/>
              <a:gd name="connsiteX105" fmla="*/ 671512 w 1545993"/>
              <a:gd name="connsiteY105" fmla="*/ 1239488 h 1921832"/>
              <a:gd name="connsiteX106" fmla="*/ 657225 w 1545993"/>
              <a:gd name="connsiteY106" fmla="*/ 1225200 h 1921832"/>
              <a:gd name="connsiteX107" fmla="*/ 623887 w 1545993"/>
              <a:gd name="connsiteY107" fmla="*/ 1215675 h 1921832"/>
              <a:gd name="connsiteX108" fmla="*/ 600075 w 1545993"/>
              <a:gd name="connsiteY108" fmla="*/ 1182338 h 1921832"/>
              <a:gd name="connsiteX109" fmla="*/ 609600 w 1545993"/>
              <a:gd name="connsiteY109" fmla="*/ 1168050 h 1921832"/>
              <a:gd name="connsiteX110" fmla="*/ 642937 w 1545993"/>
              <a:gd name="connsiteY110" fmla="*/ 1177575 h 1921832"/>
              <a:gd name="connsiteX111" fmla="*/ 657225 w 1545993"/>
              <a:gd name="connsiteY111" fmla="*/ 1187100 h 1921832"/>
              <a:gd name="connsiteX112" fmla="*/ 690562 w 1545993"/>
              <a:gd name="connsiteY112" fmla="*/ 1144238 h 1921832"/>
              <a:gd name="connsiteX113" fmla="*/ 714375 w 1545993"/>
              <a:gd name="connsiteY113" fmla="*/ 1129950 h 1921832"/>
              <a:gd name="connsiteX114" fmla="*/ 733425 w 1545993"/>
              <a:gd name="connsiteY114" fmla="*/ 1120425 h 1921832"/>
              <a:gd name="connsiteX115" fmla="*/ 738187 w 1545993"/>
              <a:gd name="connsiteY115" fmla="*/ 1101375 h 1921832"/>
              <a:gd name="connsiteX116" fmla="*/ 752475 w 1545993"/>
              <a:gd name="connsiteY116" fmla="*/ 1087088 h 1921832"/>
              <a:gd name="connsiteX117" fmla="*/ 733425 w 1545993"/>
              <a:gd name="connsiteY117" fmla="*/ 1072800 h 1921832"/>
              <a:gd name="connsiteX118" fmla="*/ 685800 w 1545993"/>
              <a:gd name="connsiteY118" fmla="*/ 1053750 h 1921832"/>
              <a:gd name="connsiteX119" fmla="*/ 671512 w 1545993"/>
              <a:gd name="connsiteY119" fmla="*/ 1039463 h 1921832"/>
              <a:gd name="connsiteX120" fmla="*/ 628650 w 1545993"/>
              <a:gd name="connsiteY120" fmla="*/ 1044225 h 1921832"/>
              <a:gd name="connsiteX121" fmla="*/ 600075 w 1545993"/>
              <a:gd name="connsiteY121" fmla="*/ 1087088 h 1921832"/>
              <a:gd name="connsiteX122" fmla="*/ 590550 w 1545993"/>
              <a:gd name="connsiteY122" fmla="*/ 1134713 h 1921832"/>
              <a:gd name="connsiteX123" fmla="*/ 571500 w 1545993"/>
              <a:gd name="connsiteY123" fmla="*/ 1129950 h 1921832"/>
              <a:gd name="connsiteX124" fmla="*/ 538162 w 1545993"/>
              <a:gd name="connsiteY124" fmla="*/ 1106138 h 1921832"/>
              <a:gd name="connsiteX125" fmla="*/ 514350 w 1545993"/>
              <a:gd name="connsiteY125" fmla="*/ 1115663 h 1921832"/>
              <a:gd name="connsiteX126" fmla="*/ 509587 w 1545993"/>
              <a:gd name="connsiteY126" fmla="*/ 1129950 h 1921832"/>
              <a:gd name="connsiteX127" fmla="*/ 490537 w 1545993"/>
              <a:gd name="connsiteY127" fmla="*/ 1134713 h 1921832"/>
              <a:gd name="connsiteX128" fmla="*/ 457200 w 1545993"/>
              <a:gd name="connsiteY128" fmla="*/ 1139475 h 1921832"/>
              <a:gd name="connsiteX129" fmla="*/ 438150 w 1545993"/>
              <a:gd name="connsiteY129" fmla="*/ 1149000 h 1921832"/>
              <a:gd name="connsiteX130" fmla="*/ 404812 w 1545993"/>
              <a:gd name="connsiteY130" fmla="*/ 1187100 h 1921832"/>
              <a:gd name="connsiteX131" fmla="*/ 400050 w 1545993"/>
              <a:gd name="connsiteY131" fmla="*/ 1201388 h 1921832"/>
              <a:gd name="connsiteX132" fmla="*/ 376237 w 1545993"/>
              <a:gd name="connsiteY132" fmla="*/ 1239488 h 1921832"/>
              <a:gd name="connsiteX133" fmla="*/ 357187 w 1545993"/>
              <a:gd name="connsiteY133" fmla="*/ 1244250 h 1921832"/>
              <a:gd name="connsiteX134" fmla="*/ 342900 w 1545993"/>
              <a:gd name="connsiteY134" fmla="*/ 1239488 h 1921832"/>
              <a:gd name="connsiteX135" fmla="*/ 309562 w 1545993"/>
              <a:gd name="connsiteY135" fmla="*/ 1220438 h 1921832"/>
              <a:gd name="connsiteX136" fmla="*/ 314325 w 1545993"/>
              <a:gd name="connsiteY136" fmla="*/ 1187100 h 1921832"/>
              <a:gd name="connsiteX137" fmla="*/ 347662 w 1545993"/>
              <a:gd name="connsiteY137" fmla="*/ 1163288 h 1921832"/>
              <a:gd name="connsiteX138" fmla="*/ 366712 w 1545993"/>
              <a:gd name="connsiteY138" fmla="*/ 1139475 h 1921832"/>
              <a:gd name="connsiteX139" fmla="*/ 381000 w 1545993"/>
              <a:gd name="connsiteY139" fmla="*/ 1106138 h 1921832"/>
              <a:gd name="connsiteX140" fmla="*/ 390525 w 1545993"/>
              <a:gd name="connsiteY140" fmla="*/ 1091850 h 1921832"/>
              <a:gd name="connsiteX141" fmla="*/ 404812 w 1545993"/>
              <a:gd name="connsiteY141" fmla="*/ 1082325 h 1921832"/>
              <a:gd name="connsiteX142" fmla="*/ 409575 w 1545993"/>
              <a:gd name="connsiteY142" fmla="*/ 1068038 h 1921832"/>
              <a:gd name="connsiteX143" fmla="*/ 347662 w 1545993"/>
              <a:gd name="connsiteY143" fmla="*/ 1048988 h 1921832"/>
              <a:gd name="connsiteX144" fmla="*/ 333375 w 1545993"/>
              <a:gd name="connsiteY144" fmla="*/ 1034700 h 1921832"/>
              <a:gd name="connsiteX145" fmla="*/ 314325 w 1545993"/>
              <a:gd name="connsiteY145" fmla="*/ 1010888 h 1921832"/>
              <a:gd name="connsiteX146" fmla="*/ 300037 w 1545993"/>
              <a:gd name="connsiteY146" fmla="*/ 1015650 h 1921832"/>
              <a:gd name="connsiteX147" fmla="*/ 295275 w 1545993"/>
              <a:gd name="connsiteY147" fmla="*/ 1048988 h 1921832"/>
              <a:gd name="connsiteX148" fmla="*/ 285750 w 1545993"/>
              <a:gd name="connsiteY148" fmla="*/ 1072800 h 1921832"/>
              <a:gd name="connsiteX149" fmla="*/ 295275 w 1545993"/>
              <a:gd name="connsiteY149" fmla="*/ 1096613 h 1921832"/>
              <a:gd name="connsiteX150" fmla="*/ 266700 w 1545993"/>
              <a:gd name="connsiteY150" fmla="*/ 1101375 h 1921832"/>
              <a:gd name="connsiteX151" fmla="*/ 285750 w 1545993"/>
              <a:gd name="connsiteY151" fmla="*/ 1134713 h 1921832"/>
              <a:gd name="connsiteX152" fmla="*/ 280987 w 1545993"/>
              <a:gd name="connsiteY152" fmla="*/ 1172813 h 1921832"/>
              <a:gd name="connsiteX153" fmla="*/ 252412 w 1545993"/>
              <a:gd name="connsiteY153" fmla="*/ 1191863 h 1921832"/>
              <a:gd name="connsiteX154" fmla="*/ 242887 w 1545993"/>
              <a:gd name="connsiteY154" fmla="*/ 1206150 h 1921832"/>
              <a:gd name="connsiteX155" fmla="*/ 219075 w 1545993"/>
              <a:gd name="connsiteY155" fmla="*/ 1210913 h 1921832"/>
              <a:gd name="connsiteX156" fmla="*/ 204787 w 1545993"/>
              <a:gd name="connsiteY156" fmla="*/ 1215675 h 1921832"/>
              <a:gd name="connsiteX157" fmla="*/ 185737 w 1545993"/>
              <a:gd name="connsiteY157" fmla="*/ 1220438 h 1921832"/>
              <a:gd name="connsiteX158" fmla="*/ 152400 w 1545993"/>
              <a:gd name="connsiteY158" fmla="*/ 1215675 h 1921832"/>
              <a:gd name="connsiteX159" fmla="*/ 119062 w 1545993"/>
              <a:gd name="connsiteY159" fmla="*/ 1201388 h 1921832"/>
              <a:gd name="connsiteX160" fmla="*/ 104775 w 1545993"/>
              <a:gd name="connsiteY160" fmla="*/ 1196625 h 1921832"/>
              <a:gd name="connsiteX161" fmla="*/ 90487 w 1545993"/>
              <a:gd name="connsiteY161" fmla="*/ 1182338 h 1921832"/>
              <a:gd name="connsiteX162" fmla="*/ 47625 w 1545993"/>
              <a:gd name="connsiteY162" fmla="*/ 1158525 h 1921832"/>
              <a:gd name="connsiteX163" fmla="*/ 14287 w 1545993"/>
              <a:gd name="connsiteY163" fmla="*/ 1149000 h 1921832"/>
              <a:gd name="connsiteX164" fmla="*/ 0 w 1545993"/>
              <a:gd name="connsiteY164" fmla="*/ 1139475 h 1921832"/>
              <a:gd name="connsiteX165" fmla="*/ 9525 w 1545993"/>
              <a:gd name="connsiteY165" fmla="*/ 1115663 h 1921832"/>
              <a:gd name="connsiteX166" fmla="*/ 38100 w 1545993"/>
              <a:gd name="connsiteY166" fmla="*/ 1077563 h 1921832"/>
              <a:gd name="connsiteX167" fmla="*/ 33337 w 1545993"/>
              <a:gd name="connsiteY167" fmla="*/ 1039463 h 1921832"/>
              <a:gd name="connsiteX168" fmla="*/ 9525 w 1545993"/>
              <a:gd name="connsiteY168" fmla="*/ 1001363 h 1921832"/>
              <a:gd name="connsiteX169" fmla="*/ 9525 w 1545993"/>
              <a:gd name="connsiteY169" fmla="*/ 968025 h 1921832"/>
              <a:gd name="connsiteX170" fmla="*/ 28575 w 1545993"/>
              <a:gd name="connsiteY170" fmla="*/ 953738 h 1921832"/>
              <a:gd name="connsiteX171" fmla="*/ 52387 w 1545993"/>
              <a:gd name="connsiteY171" fmla="*/ 920400 h 1921832"/>
              <a:gd name="connsiteX172" fmla="*/ 47625 w 1545993"/>
              <a:gd name="connsiteY172" fmla="*/ 863250 h 1921832"/>
              <a:gd name="connsiteX173" fmla="*/ 104775 w 1545993"/>
              <a:gd name="connsiteY173" fmla="*/ 815625 h 1921832"/>
              <a:gd name="connsiteX174" fmla="*/ 123825 w 1545993"/>
              <a:gd name="connsiteY174" fmla="*/ 801338 h 1921832"/>
              <a:gd name="connsiteX175" fmla="*/ 142875 w 1545993"/>
              <a:gd name="connsiteY175" fmla="*/ 796575 h 1921832"/>
              <a:gd name="connsiteX176" fmla="*/ 157162 w 1545993"/>
              <a:gd name="connsiteY176" fmla="*/ 791813 h 1921832"/>
              <a:gd name="connsiteX177" fmla="*/ 176212 w 1545993"/>
              <a:gd name="connsiteY177" fmla="*/ 787050 h 1921832"/>
              <a:gd name="connsiteX178" fmla="*/ 266700 w 1545993"/>
              <a:gd name="connsiteY178" fmla="*/ 758475 h 1921832"/>
              <a:gd name="connsiteX179" fmla="*/ 280987 w 1545993"/>
              <a:gd name="connsiteY179" fmla="*/ 744188 h 1921832"/>
              <a:gd name="connsiteX180" fmla="*/ 333375 w 1545993"/>
              <a:gd name="connsiteY180" fmla="*/ 706088 h 1921832"/>
              <a:gd name="connsiteX181" fmla="*/ 423862 w 1545993"/>
              <a:gd name="connsiteY181" fmla="*/ 710850 h 1921832"/>
              <a:gd name="connsiteX182" fmla="*/ 447675 w 1545993"/>
              <a:gd name="connsiteY182" fmla="*/ 715613 h 1921832"/>
              <a:gd name="connsiteX183" fmla="*/ 461962 w 1545993"/>
              <a:gd name="connsiteY183" fmla="*/ 706088 h 1921832"/>
              <a:gd name="connsiteX184" fmla="*/ 495300 w 1545993"/>
              <a:gd name="connsiteY184" fmla="*/ 667988 h 1921832"/>
              <a:gd name="connsiteX185" fmla="*/ 504825 w 1545993"/>
              <a:gd name="connsiteY185" fmla="*/ 644175 h 1921832"/>
              <a:gd name="connsiteX186" fmla="*/ 509587 w 1545993"/>
              <a:gd name="connsiteY186" fmla="*/ 596550 h 1921832"/>
              <a:gd name="connsiteX187" fmla="*/ 533400 w 1545993"/>
              <a:gd name="connsiteY187" fmla="*/ 582263 h 1921832"/>
              <a:gd name="connsiteX188" fmla="*/ 576262 w 1545993"/>
              <a:gd name="connsiteY188" fmla="*/ 563213 h 1921832"/>
              <a:gd name="connsiteX189" fmla="*/ 609600 w 1545993"/>
              <a:gd name="connsiteY189" fmla="*/ 558450 h 1921832"/>
              <a:gd name="connsiteX190" fmla="*/ 628650 w 1545993"/>
              <a:gd name="connsiteY190" fmla="*/ 544163 h 1921832"/>
              <a:gd name="connsiteX191" fmla="*/ 652462 w 1545993"/>
              <a:gd name="connsiteY191" fmla="*/ 529875 h 1921832"/>
              <a:gd name="connsiteX192" fmla="*/ 666750 w 1545993"/>
              <a:gd name="connsiteY192" fmla="*/ 515588 h 1921832"/>
              <a:gd name="connsiteX193" fmla="*/ 695325 w 1545993"/>
              <a:gd name="connsiteY193" fmla="*/ 477488 h 1921832"/>
              <a:gd name="connsiteX194" fmla="*/ 714375 w 1545993"/>
              <a:gd name="connsiteY194" fmla="*/ 444150 h 1921832"/>
              <a:gd name="connsiteX195" fmla="*/ 723900 w 1545993"/>
              <a:gd name="connsiteY195" fmla="*/ 401288 h 1921832"/>
              <a:gd name="connsiteX196" fmla="*/ 733425 w 1545993"/>
              <a:gd name="connsiteY196" fmla="*/ 387000 h 1921832"/>
              <a:gd name="connsiteX197" fmla="*/ 742950 w 1545993"/>
              <a:gd name="connsiteY197" fmla="*/ 286988 h 1921832"/>
              <a:gd name="connsiteX198" fmla="*/ 752475 w 1545993"/>
              <a:gd name="connsiteY198" fmla="*/ 220313 h 1921832"/>
              <a:gd name="connsiteX199" fmla="*/ 785812 w 1545993"/>
              <a:gd name="connsiteY199" fmla="*/ 172688 h 1921832"/>
              <a:gd name="connsiteX200" fmla="*/ 795337 w 1545993"/>
              <a:gd name="connsiteY200" fmla="*/ 158400 h 1921832"/>
              <a:gd name="connsiteX201" fmla="*/ 823912 w 1545993"/>
              <a:gd name="connsiteY201" fmla="*/ 115538 h 1921832"/>
              <a:gd name="connsiteX202" fmla="*/ 838200 w 1545993"/>
              <a:gd name="connsiteY202" fmla="*/ 110775 h 1921832"/>
              <a:gd name="connsiteX203" fmla="*/ 862012 w 1545993"/>
              <a:gd name="connsiteY203" fmla="*/ 120300 h 1921832"/>
              <a:gd name="connsiteX204" fmla="*/ 876300 w 1545993"/>
              <a:gd name="connsiteY204" fmla="*/ 129825 h 1921832"/>
              <a:gd name="connsiteX205" fmla="*/ 895350 w 1545993"/>
              <a:gd name="connsiteY205" fmla="*/ 120300 h 1921832"/>
              <a:gd name="connsiteX206" fmla="*/ 928687 w 1545993"/>
              <a:gd name="connsiteY206" fmla="*/ 82200 h 1921832"/>
              <a:gd name="connsiteX207" fmla="*/ 942975 w 1545993"/>
              <a:gd name="connsiteY207" fmla="*/ 67913 h 1921832"/>
              <a:gd name="connsiteX208" fmla="*/ 952500 w 1545993"/>
              <a:gd name="connsiteY208" fmla="*/ 48863 h 1921832"/>
              <a:gd name="connsiteX209" fmla="*/ 971550 w 1545993"/>
              <a:gd name="connsiteY209" fmla="*/ 10763 h 1921832"/>
              <a:gd name="connsiteX210" fmla="*/ 971550 w 1545993"/>
              <a:gd name="connsiteY210" fmla="*/ 6000 h 1921832"/>
              <a:gd name="connsiteX0" fmla="*/ 971550 w 1545993"/>
              <a:gd name="connsiteY0" fmla="*/ 6000 h 1921832"/>
              <a:gd name="connsiteX1" fmla="*/ 990599 w 1545993"/>
              <a:gd name="connsiteY1" fmla="*/ 86963 h 1921832"/>
              <a:gd name="connsiteX2" fmla="*/ 1023937 w 1545993"/>
              <a:gd name="connsiteY2" fmla="*/ 277463 h 1921832"/>
              <a:gd name="connsiteX3" fmla="*/ 1050131 w 1545993"/>
              <a:gd name="connsiteY3" fmla="*/ 336994 h 1921832"/>
              <a:gd name="connsiteX4" fmla="*/ 1114425 w 1545993"/>
              <a:gd name="connsiteY4" fmla="*/ 437006 h 1921832"/>
              <a:gd name="connsiteX5" fmla="*/ 1195387 w 1545993"/>
              <a:gd name="connsiteY5" fmla="*/ 544163 h 1921832"/>
              <a:gd name="connsiteX6" fmla="*/ 1228725 w 1545993"/>
              <a:gd name="connsiteY6" fmla="*/ 582263 h 1921832"/>
              <a:gd name="connsiteX7" fmla="*/ 1197769 w 1545993"/>
              <a:gd name="connsiteY7" fmla="*/ 660844 h 1921832"/>
              <a:gd name="connsiteX8" fmla="*/ 1240631 w 1545993"/>
              <a:gd name="connsiteY8" fmla="*/ 715613 h 1921832"/>
              <a:gd name="connsiteX9" fmla="*/ 1195387 w 1545993"/>
              <a:gd name="connsiteY9" fmla="*/ 787050 h 1921832"/>
              <a:gd name="connsiteX10" fmla="*/ 1190625 w 1545993"/>
              <a:gd name="connsiteY10" fmla="*/ 834675 h 1921832"/>
              <a:gd name="connsiteX11" fmla="*/ 1240631 w 1545993"/>
              <a:gd name="connsiteY11" fmla="*/ 903731 h 1921832"/>
              <a:gd name="connsiteX12" fmla="*/ 1221581 w 1545993"/>
              <a:gd name="connsiteY12" fmla="*/ 1063275 h 1921832"/>
              <a:gd name="connsiteX13" fmla="*/ 1202530 w 1545993"/>
              <a:gd name="connsiteY13" fmla="*/ 1222819 h 1921832"/>
              <a:gd name="connsiteX14" fmla="*/ 1257300 w 1545993"/>
              <a:gd name="connsiteY14" fmla="*/ 1258538 h 1921832"/>
              <a:gd name="connsiteX15" fmla="*/ 1309687 w 1545993"/>
              <a:gd name="connsiteY15" fmla="*/ 1287113 h 1921832"/>
              <a:gd name="connsiteX16" fmla="*/ 1314450 w 1545993"/>
              <a:gd name="connsiteY16" fmla="*/ 1301400 h 1921832"/>
              <a:gd name="connsiteX17" fmla="*/ 1352550 w 1545993"/>
              <a:gd name="connsiteY17" fmla="*/ 1377600 h 1921832"/>
              <a:gd name="connsiteX18" fmla="*/ 1366837 w 1545993"/>
              <a:gd name="connsiteY18" fmla="*/ 1610963 h 1921832"/>
              <a:gd name="connsiteX19" fmla="*/ 1390650 w 1545993"/>
              <a:gd name="connsiteY19" fmla="*/ 1596675 h 1921832"/>
              <a:gd name="connsiteX20" fmla="*/ 1414462 w 1545993"/>
              <a:gd name="connsiteY20" fmla="*/ 1591913 h 1921832"/>
              <a:gd name="connsiteX21" fmla="*/ 1447800 w 1545993"/>
              <a:gd name="connsiteY21" fmla="*/ 1568100 h 1921832"/>
              <a:gd name="connsiteX22" fmla="*/ 1476375 w 1545993"/>
              <a:gd name="connsiteY22" fmla="*/ 1558575 h 1921832"/>
              <a:gd name="connsiteX23" fmla="*/ 1543050 w 1545993"/>
              <a:gd name="connsiteY23" fmla="*/ 1563338 h 1921832"/>
              <a:gd name="connsiteX24" fmla="*/ 1528762 w 1545993"/>
              <a:gd name="connsiteY24" fmla="*/ 1596675 h 1921832"/>
              <a:gd name="connsiteX25" fmla="*/ 1509712 w 1545993"/>
              <a:gd name="connsiteY25" fmla="*/ 1610963 h 1921832"/>
              <a:gd name="connsiteX26" fmla="*/ 1495425 w 1545993"/>
              <a:gd name="connsiteY26" fmla="*/ 1625250 h 1921832"/>
              <a:gd name="connsiteX27" fmla="*/ 1485900 w 1545993"/>
              <a:gd name="connsiteY27" fmla="*/ 1653825 h 1921832"/>
              <a:gd name="connsiteX28" fmla="*/ 1476375 w 1545993"/>
              <a:gd name="connsiteY28" fmla="*/ 1734788 h 1921832"/>
              <a:gd name="connsiteX29" fmla="*/ 1471612 w 1545993"/>
              <a:gd name="connsiteY29" fmla="*/ 1753838 h 1921832"/>
              <a:gd name="connsiteX30" fmla="*/ 1466850 w 1545993"/>
              <a:gd name="connsiteY30" fmla="*/ 1777650 h 1921832"/>
              <a:gd name="connsiteX31" fmla="*/ 1471612 w 1545993"/>
              <a:gd name="connsiteY31" fmla="*/ 1834800 h 1921832"/>
              <a:gd name="connsiteX32" fmla="*/ 1476375 w 1545993"/>
              <a:gd name="connsiteY32" fmla="*/ 1853850 h 1921832"/>
              <a:gd name="connsiteX33" fmla="*/ 1504950 w 1545993"/>
              <a:gd name="connsiteY33" fmla="*/ 1882425 h 1921832"/>
              <a:gd name="connsiteX34" fmla="*/ 1528762 w 1545993"/>
              <a:gd name="connsiteY34" fmla="*/ 1896713 h 1921832"/>
              <a:gd name="connsiteX35" fmla="*/ 1543050 w 1545993"/>
              <a:gd name="connsiteY35" fmla="*/ 1911000 h 1921832"/>
              <a:gd name="connsiteX36" fmla="*/ 1466850 w 1545993"/>
              <a:gd name="connsiteY36" fmla="*/ 1915763 h 1921832"/>
              <a:gd name="connsiteX37" fmla="*/ 1385887 w 1545993"/>
              <a:gd name="connsiteY37" fmla="*/ 1901475 h 1921832"/>
              <a:gd name="connsiteX38" fmla="*/ 1347787 w 1545993"/>
              <a:gd name="connsiteY38" fmla="*/ 1891950 h 1921832"/>
              <a:gd name="connsiteX39" fmla="*/ 1314450 w 1545993"/>
              <a:gd name="connsiteY39" fmla="*/ 1882425 h 1921832"/>
              <a:gd name="connsiteX40" fmla="*/ 1266825 w 1545993"/>
              <a:gd name="connsiteY40" fmla="*/ 1872900 h 1921832"/>
              <a:gd name="connsiteX41" fmla="*/ 1200150 w 1545993"/>
              <a:gd name="connsiteY41" fmla="*/ 1853850 h 1921832"/>
              <a:gd name="connsiteX42" fmla="*/ 1185862 w 1545993"/>
              <a:gd name="connsiteY42" fmla="*/ 1844325 h 1921832"/>
              <a:gd name="connsiteX43" fmla="*/ 1147762 w 1545993"/>
              <a:gd name="connsiteY43" fmla="*/ 1834800 h 1921832"/>
              <a:gd name="connsiteX44" fmla="*/ 1095375 w 1545993"/>
              <a:gd name="connsiteY44" fmla="*/ 1820513 h 1921832"/>
              <a:gd name="connsiteX45" fmla="*/ 1047750 w 1545993"/>
              <a:gd name="connsiteY45" fmla="*/ 1801463 h 1921832"/>
              <a:gd name="connsiteX46" fmla="*/ 1023937 w 1545993"/>
              <a:gd name="connsiteY46" fmla="*/ 1791938 h 1921832"/>
              <a:gd name="connsiteX47" fmla="*/ 981075 w 1545993"/>
              <a:gd name="connsiteY47" fmla="*/ 1787175 h 1921832"/>
              <a:gd name="connsiteX48" fmla="*/ 957262 w 1545993"/>
              <a:gd name="connsiteY48" fmla="*/ 1782413 h 1921832"/>
              <a:gd name="connsiteX49" fmla="*/ 866775 w 1545993"/>
              <a:gd name="connsiteY49" fmla="*/ 1772888 h 1921832"/>
              <a:gd name="connsiteX50" fmla="*/ 790575 w 1545993"/>
              <a:gd name="connsiteY50" fmla="*/ 1763363 h 1921832"/>
              <a:gd name="connsiteX51" fmla="*/ 766762 w 1545993"/>
              <a:gd name="connsiteY51" fmla="*/ 1758600 h 1921832"/>
              <a:gd name="connsiteX52" fmla="*/ 733425 w 1545993"/>
              <a:gd name="connsiteY52" fmla="*/ 1753838 h 1921832"/>
              <a:gd name="connsiteX53" fmla="*/ 552450 w 1545993"/>
              <a:gd name="connsiteY53" fmla="*/ 1739550 h 1921832"/>
              <a:gd name="connsiteX54" fmla="*/ 576262 w 1545993"/>
              <a:gd name="connsiteY54" fmla="*/ 1710975 h 1921832"/>
              <a:gd name="connsiteX55" fmla="*/ 590550 w 1545993"/>
              <a:gd name="connsiteY55" fmla="*/ 1701450 h 1921832"/>
              <a:gd name="connsiteX56" fmla="*/ 600075 w 1545993"/>
              <a:gd name="connsiteY56" fmla="*/ 1682400 h 1921832"/>
              <a:gd name="connsiteX57" fmla="*/ 604837 w 1545993"/>
              <a:gd name="connsiteY57" fmla="*/ 1658588 h 1921832"/>
              <a:gd name="connsiteX58" fmla="*/ 628650 w 1545993"/>
              <a:gd name="connsiteY58" fmla="*/ 1653825 h 1921832"/>
              <a:gd name="connsiteX59" fmla="*/ 671512 w 1545993"/>
              <a:gd name="connsiteY59" fmla="*/ 1658588 h 1921832"/>
              <a:gd name="connsiteX60" fmla="*/ 690562 w 1545993"/>
              <a:gd name="connsiteY60" fmla="*/ 1663350 h 1921832"/>
              <a:gd name="connsiteX61" fmla="*/ 723900 w 1545993"/>
              <a:gd name="connsiteY61" fmla="*/ 1668113 h 1921832"/>
              <a:gd name="connsiteX62" fmla="*/ 766762 w 1545993"/>
              <a:gd name="connsiteY62" fmla="*/ 1663350 h 1921832"/>
              <a:gd name="connsiteX63" fmla="*/ 752475 w 1545993"/>
              <a:gd name="connsiteY63" fmla="*/ 1649063 h 1921832"/>
              <a:gd name="connsiteX64" fmla="*/ 700087 w 1545993"/>
              <a:gd name="connsiteY64" fmla="*/ 1634775 h 1921832"/>
              <a:gd name="connsiteX65" fmla="*/ 681037 w 1545993"/>
              <a:gd name="connsiteY65" fmla="*/ 1625250 h 1921832"/>
              <a:gd name="connsiteX66" fmla="*/ 657225 w 1545993"/>
              <a:gd name="connsiteY66" fmla="*/ 1615725 h 1921832"/>
              <a:gd name="connsiteX67" fmla="*/ 614362 w 1545993"/>
              <a:gd name="connsiteY67" fmla="*/ 1582388 h 1921832"/>
              <a:gd name="connsiteX68" fmla="*/ 604837 w 1545993"/>
              <a:gd name="connsiteY68" fmla="*/ 1568100 h 1921832"/>
              <a:gd name="connsiteX69" fmla="*/ 609600 w 1545993"/>
              <a:gd name="connsiteY69" fmla="*/ 1530000 h 1921832"/>
              <a:gd name="connsiteX70" fmla="*/ 666750 w 1545993"/>
              <a:gd name="connsiteY70" fmla="*/ 1525238 h 1921832"/>
              <a:gd name="connsiteX71" fmla="*/ 633412 w 1545993"/>
              <a:gd name="connsiteY71" fmla="*/ 1491900 h 1921832"/>
              <a:gd name="connsiteX72" fmla="*/ 671512 w 1545993"/>
              <a:gd name="connsiteY72" fmla="*/ 1472850 h 1921832"/>
              <a:gd name="connsiteX73" fmla="*/ 690562 w 1545993"/>
              <a:gd name="connsiteY73" fmla="*/ 1468088 h 1921832"/>
              <a:gd name="connsiteX74" fmla="*/ 728662 w 1545993"/>
              <a:gd name="connsiteY74" fmla="*/ 1444275 h 1921832"/>
              <a:gd name="connsiteX75" fmla="*/ 738187 w 1545993"/>
              <a:gd name="connsiteY75" fmla="*/ 1429988 h 1921832"/>
              <a:gd name="connsiteX76" fmla="*/ 742950 w 1545993"/>
              <a:gd name="connsiteY76" fmla="*/ 1410938 h 1921832"/>
              <a:gd name="connsiteX77" fmla="*/ 728662 w 1545993"/>
              <a:gd name="connsiteY77" fmla="*/ 1368075 h 1921832"/>
              <a:gd name="connsiteX78" fmla="*/ 742950 w 1545993"/>
              <a:gd name="connsiteY78" fmla="*/ 1349025 h 1921832"/>
              <a:gd name="connsiteX79" fmla="*/ 762000 w 1545993"/>
              <a:gd name="connsiteY79" fmla="*/ 1339500 h 1921832"/>
              <a:gd name="connsiteX80" fmla="*/ 795337 w 1545993"/>
              <a:gd name="connsiteY80" fmla="*/ 1310925 h 1921832"/>
              <a:gd name="connsiteX81" fmla="*/ 795337 w 1545993"/>
              <a:gd name="connsiteY81" fmla="*/ 1277588 h 1921832"/>
              <a:gd name="connsiteX82" fmla="*/ 766762 w 1545993"/>
              <a:gd name="connsiteY82" fmla="*/ 1272825 h 1921832"/>
              <a:gd name="connsiteX83" fmla="*/ 695325 w 1545993"/>
              <a:gd name="connsiteY83" fmla="*/ 1291875 h 1921832"/>
              <a:gd name="connsiteX84" fmla="*/ 671512 w 1545993"/>
              <a:gd name="connsiteY84" fmla="*/ 1339500 h 1921832"/>
              <a:gd name="connsiteX85" fmla="*/ 666750 w 1545993"/>
              <a:gd name="connsiteY85" fmla="*/ 1363313 h 1921832"/>
              <a:gd name="connsiteX86" fmla="*/ 657225 w 1545993"/>
              <a:gd name="connsiteY86" fmla="*/ 1382363 h 1921832"/>
              <a:gd name="connsiteX87" fmla="*/ 652462 w 1545993"/>
              <a:gd name="connsiteY87" fmla="*/ 1396650 h 1921832"/>
              <a:gd name="connsiteX88" fmla="*/ 647700 w 1545993"/>
              <a:gd name="connsiteY88" fmla="*/ 1425225 h 1921832"/>
              <a:gd name="connsiteX89" fmla="*/ 614362 w 1545993"/>
              <a:gd name="connsiteY89" fmla="*/ 1396650 h 1921832"/>
              <a:gd name="connsiteX90" fmla="*/ 595312 w 1545993"/>
              <a:gd name="connsiteY90" fmla="*/ 1406175 h 1921832"/>
              <a:gd name="connsiteX91" fmla="*/ 581025 w 1545993"/>
              <a:gd name="connsiteY91" fmla="*/ 1434750 h 1921832"/>
              <a:gd name="connsiteX92" fmla="*/ 557212 w 1545993"/>
              <a:gd name="connsiteY92" fmla="*/ 1525238 h 1921832"/>
              <a:gd name="connsiteX93" fmla="*/ 542925 w 1545993"/>
              <a:gd name="connsiteY93" fmla="*/ 1530000 h 1921832"/>
              <a:gd name="connsiteX94" fmla="*/ 514350 w 1545993"/>
              <a:gd name="connsiteY94" fmla="*/ 1544288 h 1921832"/>
              <a:gd name="connsiteX95" fmla="*/ 500062 w 1545993"/>
              <a:gd name="connsiteY95" fmla="*/ 1553813 h 1921832"/>
              <a:gd name="connsiteX96" fmla="*/ 476250 w 1545993"/>
              <a:gd name="connsiteY96" fmla="*/ 1558575 h 1921832"/>
              <a:gd name="connsiteX97" fmla="*/ 476250 w 1545993"/>
              <a:gd name="connsiteY97" fmla="*/ 1510950 h 1921832"/>
              <a:gd name="connsiteX98" fmla="*/ 509587 w 1545993"/>
              <a:gd name="connsiteY98" fmla="*/ 1453800 h 1921832"/>
              <a:gd name="connsiteX99" fmla="*/ 523875 w 1545993"/>
              <a:gd name="connsiteY99" fmla="*/ 1420463 h 1921832"/>
              <a:gd name="connsiteX100" fmla="*/ 533400 w 1545993"/>
              <a:gd name="connsiteY100" fmla="*/ 1391888 h 1921832"/>
              <a:gd name="connsiteX101" fmla="*/ 538162 w 1545993"/>
              <a:gd name="connsiteY101" fmla="*/ 1368075 h 1921832"/>
              <a:gd name="connsiteX102" fmla="*/ 547687 w 1545993"/>
              <a:gd name="connsiteY102" fmla="*/ 1334738 h 1921832"/>
              <a:gd name="connsiteX103" fmla="*/ 557212 w 1545993"/>
              <a:gd name="connsiteY103" fmla="*/ 1272825 h 1921832"/>
              <a:gd name="connsiteX104" fmla="*/ 571500 w 1545993"/>
              <a:gd name="connsiteY104" fmla="*/ 1258538 h 1921832"/>
              <a:gd name="connsiteX105" fmla="*/ 600075 w 1545993"/>
              <a:gd name="connsiteY105" fmla="*/ 1234725 h 1921832"/>
              <a:gd name="connsiteX106" fmla="*/ 671512 w 1545993"/>
              <a:gd name="connsiteY106" fmla="*/ 1239488 h 1921832"/>
              <a:gd name="connsiteX107" fmla="*/ 657225 w 1545993"/>
              <a:gd name="connsiteY107" fmla="*/ 1225200 h 1921832"/>
              <a:gd name="connsiteX108" fmla="*/ 623887 w 1545993"/>
              <a:gd name="connsiteY108" fmla="*/ 1215675 h 1921832"/>
              <a:gd name="connsiteX109" fmla="*/ 600075 w 1545993"/>
              <a:gd name="connsiteY109" fmla="*/ 1182338 h 1921832"/>
              <a:gd name="connsiteX110" fmla="*/ 609600 w 1545993"/>
              <a:gd name="connsiteY110" fmla="*/ 1168050 h 1921832"/>
              <a:gd name="connsiteX111" fmla="*/ 642937 w 1545993"/>
              <a:gd name="connsiteY111" fmla="*/ 1177575 h 1921832"/>
              <a:gd name="connsiteX112" fmla="*/ 657225 w 1545993"/>
              <a:gd name="connsiteY112" fmla="*/ 1187100 h 1921832"/>
              <a:gd name="connsiteX113" fmla="*/ 690562 w 1545993"/>
              <a:gd name="connsiteY113" fmla="*/ 1144238 h 1921832"/>
              <a:gd name="connsiteX114" fmla="*/ 714375 w 1545993"/>
              <a:gd name="connsiteY114" fmla="*/ 1129950 h 1921832"/>
              <a:gd name="connsiteX115" fmla="*/ 733425 w 1545993"/>
              <a:gd name="connsiteY115" fmla="*/ 1120425 h 1921832"/>
              <a:gd name="connsiteX116" fmla="*/ 738187 w 1545993"/>
              <a:gd name="connsiteY116" fmla="*/ 1101375 h 1921832"/>
              <a:gd name="connsiteX117" fmla="*/ 752475 w 1545993"/>
              <a:gd name="connsiteY117" fmla="*/ 1087088 h 1921832"/>
              <a:gd name="connsiteX118" fmla="*/ 733425 w 1545993"/>
              <a:gd name="connsiteY118" fmla="*/ 1072800 h 1921832"/>
              <a:gd name="connsiteX119" fmla="*/ 685800 w 1545993"/>
              <a:gd name="connsiteY119" fmla="*/ 1053750 h 1921832"/>
              <a:gd name="connsiteX120" fmla="*/ 671512 w 1545993"/>
              <a:gd name="connsiteY120" fmla="*/ 1039463 h 1921832"/>
              <a:gd name="connsiteX121" fmla="*/ 628650 w 1545993"/>
              <a:gd name="connsiteY121" fmla="*/ 1044225 h 1921832"/>
              <a:gd name="connsiteX122" fmla="*/ 600075 w 1545993"/>
              <a:gd name="connsiteY122" fmla="*/ 1087088 h 1921832"/>
              <a:gd name="connsiteX123" fmla="*/ 590550 w 1545993"/>
              <a:gd name="connsiteY123" fmla="*/ 1134713 h 1921832"/>
              <a:gd name="connsiteX124" fmla="*/ 571500 w 1545993"/>
              <a:gd name="connsiteY124" fmla="*/ 1129950 h 1921832"/>
              <a:gd name="connsiteX125" fmla="*/ 538162 w 1545993"/>
              <a:gd name="connsiteY125" fmla="*/ 1106138 h 1921832"/>
              <a:gd name="connsiteX126" fmla="*/ 514350 w 1545993"/>
              <a:gd name="connsiteY126" fmla="*/ 1115663 h 1921832"/>
              <a:gd name="connsiteX127" fmla="*/ 509587 w 1545993"/>
              <a:gd name="connsiteY127" fmla="*/ 1129950 h 1921832"/>
              <a:gd name="connsiteX128" fmla="*/ 490537 w 1545993"/>
              <a:gd name="connsiteY128" fmla="*/ 1134713 h 1921832"/>
              <a:gd name="connsiteX129" fmla="*/ 457200 w 1545993"/>
              <a:gd name="connsiteY129" fmla="*/ 1139475 h 1921832"/>
              <a:gd name="connsiteX130" fmla="*/ 438150 w 1545993"/>
              <a:gd name="connsiteY130" fmla="*/ 1149000 h 1921832"/>
              <a:gd name="connsiteX131" fmla="*/ 404812 w 1545993"/>
              <a:gd name="connsiteY131" fmla="*/ 1187100 h 1921832"/>
              <a:gd name="connsiteX132" fmla="*/ 400050 w 1545993"/>
              <a:gd name="connsiteY132" fmla="*/ 1201388 h 1921832"/>
              <a:gd name="connsiteX133" fmla="*/ 376237 w 1545993"/>
              <a:gd name="connsiteY133" fmla="*/ 1239488 h 1921832"/>
              <a:gd name="connsiteX134" fmla="*/ 357187 w 1545993"/>
              <a:gd name="connsiteY134" fmla="*/ 1244250 h 1921832"/>
              <a:gd name="connsiteX135" fmla="*/ 342900 w 1545993"/>
              <a:gd name="connsiteY135" fmla="*/ 1239488 h 1921832"/>
              <a:gd name="connsiteX136" fmla="*/ 309562 w 1545993"/>
              <a:gd name="connsiteY136" fmla="*/ 1220438 h 1921832"/>
              <a:gd name="connsiteX137" fmla="*/ 314325 w 1545993"/>
              <a:gd name="connsiteY137" fmla="*/ 1187100 h 1921832"/>
              <a:gd name="connsiteX138" fmla="*/ 347662 w 1545993"/>
              <a:gd name="connsiteY138" fmla="*/ 1163288 h 1921832"/>
              <a:gd name="connsiteX139" fmla="*/ 366712 w 1545993"/>
              <a:gd name="connsiteY139" fmla="*/ 1139475 h 1921832"/>
              <a:gd name="connsiteX140" fmla="*/ 381000 w 1545993"/>
              <a:gd name="connsiteY140" fmla="*/ 1106138 h 1921832"/>
              <a:gd name="connsiteX141" fmla="*/ 390525 w 1545993"/>
              <a:gd name="connsiteY141" fmla="*/ 1091850 h 1921832"/>
              <a:gd name="connsiteX142" fmla="*/ 404812 w 1545993"/>
              <a:gd name="connsiteY142" fmla="*/ 1082325 h 1921832"/>
              <a:gd name="connsiteX143" fmla="*/ 409575 w 1545993"/>
              <a:gd name="connsiteY143" fmla="*/ 1068038 h 1921832"/>
              <a:gd name="connsiteX144" fmla="*/ 347662 w 1545993"/>
              <a:gd name="connsiteY144" fmla="*/ 1048988 h 1921832"/>
              <a:gd name="connsiteX145" fmla="*/ 333375 w 1545993"/>
              <a:gd name="connsiteY145" fmla="*/ 1034700 h 1921832"/>
              <a:gd name="connsiteX146" fmla="*/ 314325 w 1545993"/>
              <a:gd name="connsiteY146" fmla="*/ 1010888 h 1921832"/>
              <a:gd name="connsiteX147" fmla="*/ 300037 w 1545993"/>
              <a:gd name="connsiteY147" fmla="*/ 1015650 h 1921832"/>
              <a:gd name="connsiteX148" fmla="*/ 295275 w 1545993"/>
              <a:gd name="connsiteY148" fmla="*/ 1048988 h 1921832"/>
              <a:gd name="connsiteX149" fmla="*/ 285750 w 1545993"/>
              <a:gd name="connsiteY149" fmla="*/ 1072800 h 1921832"/>
              <a:gd name="connsiteX150" fmla="*/ 295275 w 1545993"/>
              <a:gd name="connsiteY150" fmla="*/ 1096613 h 1921832"/>
              <a:gd name="connsiteX151" fmla="*/ 266700 w 1545993"/>
              <a:gd name="connsiteY151" fmla="*/ 1101375 h 1921832"/>
              <a:gd name="connsiteX152" fmla="*/ 285750 w 1545993"/>
              <a:gd name="connsiteY152" fmla="*/ 1134713 h 1921832"/>
              <a:gd name="connsiteX153" fmla="*/ 280987 w 1545993"/>
              <a:gd name="connsiteY153" fmla="*/ 1172813 h 1921832"/>
              <a:gd name="connsiteX154" fmla="*/ 252412 w 1545993"/>
              <a:gd name="connsiteY154" fmla="*/ 1191863 h 1921832"/>
              <a:gd name="connsiteX155" fmla="*/ 242887 w 1545993"/>
              <a:gd name="connsiteY155" fmla="*/ 1206150 h 1921832"/>
              <a:gd name="connsiteX156" fmla="*/ 219075 w 1545993"/>
              <a:gd name="connsiteY156" fmla="*/ 1210913 h 1921832"/>
              <a:gd name="connsiteX157" fmla="*/ 204787 w 1545993"/>
              <a:gd name="connsiteY157" fmla="*/ 1215675 h 1921832"/>
              <a:gd name="connsiteX158" fmla="*/ 185737 w 1545993"/>
              <a:gd name="connsiteY158" fmla="*/ 1220438 h 1921832"/>
              <a:gd name="connsiteX159" fmla="*/ 152400 w 1545993"/>
              <a:gd name="connsiteY159" fmla="*/ 1215675 h 1921832"/>
              <a:gd name="connsiteX160" fmla="*/ 119062 w 1545993"/>
              <a:gd name="connsiteY160" fmla="*/ 1201388 h 1921832"/>
              <a:gd name="connsiteX161" fmla="*/ 104775 w 1545993"/>
              <a:gd name="connsiteY161" fmla="*/ 1196625 h 1921832"/>
              <a:gd name="connsiteX162" fmla="*/ 90487 w 1545993"/>
              <a:gd name="connsiteY162" fmla="*/ 1182338 h 1921832"/>
              <a:gd name="connsiteX163" fmla="*/ 47625 w 1545993"/>
              <a:gd name="connsiteY163" fmla="*/ 1158525 h 1921832"/>
              <a:gd name="connsiteX164" fmla="*/ 14287 w 1545993"/>
              <a:gd name="connsiteY164" fmla="*/ 1149000 h 1921832"/>
              <a:gd name="connsiteX165" fmla="*/ 0 w 1545993"/>
              <a:gd name="connsiteY165" fmla="*/ 1139475 h 1921832"/>
              <a:gd name="connsiteX166" fmla="*/ 9525 w 1545993"/>
              <a:gd name="connsiteY166" fmla="*/ 1115663 h 1921832"/>
              <a:gd name="connsiteX167" fmla="*/ 38100 w 1545993"/>
              <a:gd name="connsiteY167" fmla="*/ 1077563 h 1921832"/>
              <a:gd name="connsiteX168" fmla="*/ 33337 w 1545993"/>
              <a:gd name="connsiteY168" fmla="*/ 1039463 h 1921832"/>
              <a:gd name="connsiteX169" fmla="*/ 9525 w 1545993"/>
              <a:gd name="connsiteY169" fmla="*/ 1001363 h 1921832"/>
              <a:gd name="connsiteX170" fmla="*/ 9525 w 1545993"/>
              <a:gd name="connsiteY170" fmla="*/ 968025 h 1921832"/>
              <a:gd name="connsiteX171" fmla="*/ 28575 w 1545993"/>
              <a:gd name="connsiteY171" fmla="*/ 953738 h 1921832"/>
              <a:gd name="connsiteX172" fmla="*/ 52387 w 1545993"/>
              <a:gd name="connsiteY172" fmla="*/ 920400 h 1921832"/>
              <a:gd name="connsiteX173" fmla="*/ 47625 w 1545993"/>
              <a:gd name="connsiteY173" fmla="*/ 863250 h 1921832"/>
              <a:gd name="connsiteX174" fmla="*/ 104775 w 1545993"/>
              <a:gd name="connsiteY174" fmla="*/ 815625 h 1921832"/>
              <a:gd name="connsiteX175" fmla="*/ 123825 w 1545993"/>
              <a:gd name="connsiteY175" fmla="*/ 801338 h 1921832"/>
              <a:gd name="connsiteX176" fmla="*/ 142875 w 1545993"/>
              <a:gd name="connsiteY176" fmla="*/ 796575 h 1921832"/>
              <a:gd name="connsiteX177" fmla="*/ 157162 w 1545993"/>
              <a:gd name="connsiteY177" fmla="*/ 791813 h 1921832"/>
              <a:gd name="connsiteX178" fmla="*/ 176212 w 1545993"/>
              <a:gd name="connsiteY178" fmla="*/ 787050 h 1921832"/>
              <a:gd name="connsiteX179" fmla="*/ 266700 w 1545993"/>
              <a:gd name="connsiteY179" fmla="*/ 758475 h 1921832"/>
              <a:gd name="connsiteX180" fmla="*/ 280987 w 1545993"/>
              <a:gd name="connsiteY180" fmla="*/ 744188 h 1921832"/>
              <a:gd name="connsiteX181" fmla="*/ 333375 w 1545993"/>
              <a:gd name="connsiteY181" fmla="*/ 706088 h 1921832"/>
              <a:gd name="connsiteX182" fmla="*/ 423862 w 1545993"/>
              <a:gd name="connsiteY182" fmla="*/ 710850 h 1921832"/>
              <a:gd name="connsiteX183" fmla="*/ 447675 w 1545993"/>
              <a:gd name="connsiteY183" fmla="*/ 715613 h 1921832"/>
              <a:gd name="connsiteX184" fmla="*/ 461962 w 1545993"/>
              <a:gd name="connsiteY184" fmla="*/ 706088 h 1921832"/>
              <a:gd name="connsiteX185" fmla="*/ 495300 w 1545993"/>
              <a:gd name="connsiteY185" fmla="*/ 667988 h 1921832"/>
              <a:gd name="connsiteX186" fmla="*/ 504825 w 1545993"/>
              <a:gd name="connsiteY186" fmla="*/ 644175 h 1921832"/>
              <a:gd name="connsiteX187" fmla="*/ 509587 w 1545993"/>
              <a:gd name="connsiteY187" fmla="*/ 596550 h 1921832"/>
              <a:gd name="connsiteX188" fmla="*/ 533400 w 1545993"/>
              <a:gd name="connsiteY188" fmla="*/ 582263 h 1921832"/>
              <a:gd name="connsiteX189" fmla="*/ 576262 w 1545993"/>
              <a:gd name="connsiteY189" fmla="*/ 563213 h 1921832"/>
              <a:gd name="connsiteX190" fmla="*/ 609600 w 1545993"/>
              <a:gd name="connsiteY190" fmla="*/ 558450 h 1921832"/>
              <a:gd name="connsiteX191" fmla="*/ 628650 w 1545993"/>
              <a:gd name="connsiteY191" fmla="*/ 544163 h 1921832"/>
              <a:gd name="connsiteX192" fmla="*/ 652462 w 1545993"/>
              <a:gd name="connsiteY192" fmla="*/ 529875 h 1921832"/>
              <a:gd name="connsiteX193" fmla="*/ 666750 w 1545993"/>
              <a:gd name="connsiteY193" fmla="*/ 515588 h 1921832"/>
              <a:gd name="connsiteX194" fmla="*/ 695325 w 1545993"/>
              <a:gd name="connsiteY194" fmla="*/ 477488 h 1921832"/>
              <a:gd name="connsiteX195" fmla="*/ 714375 w 1545993"/>
              <a:gd name="connsiteY195" fmla="*/ 444150 h 1921832"/>
              <a:gd name="connsiteX196" fmla="*/ 723900 w 1545993"/>
              <a:gd name="connsiteY196" fmla="*/ 401288 h 1921832"/>
              <a:gd name="connsiteX197" fmla="*/ 733425 w 1545993"/>
              <a:gd name="connsiteY197" fmla="*/ 387000 h 1921832"/>
              <a:gd name="connsiteX198" fmla="*/ 742950 w 1545993"/>
              <a:gd name="connsiteY198" fmla="*/ 286988 h 1921832"/>
              <a:gd name="connsiteX199" fmla="*/ 752475 w 1545993"/>
              <a:gd name="connsiteY199" fmla="*/ 220313 h 1921832"/>
              <a:gd name="connsiteX200" fmla="*/ 785812 w 1545993"/>
              <a:gd name="connsiteY200" fmla="*/ 172688 h 1921832"/>
              <a:gd name="connsiteX201" fmla="*/ 795337 w 1545993"/>
              <a:gd name="connsiteY201" fmla="*/ 158400 h 1921832"/>
              <a:gd name="connsiteX202" fmla="*/ 823912 w 1545993"/>
              <a:gd name="connsiteY202" fmla="*/ 115538 h 1921832"/>
              <a:gd name="connsiteX203" fmla="*/ 838200 w 1545993"/>
              <a:gd name="connsiteY203" fmla="*/ 110775 h 1921832"/>
              <a:gd name="connsiteX204" fmla="*/ 862012 w 1545993"/>
              <a:gd name="connsiteY204" fmla="*/ 120300 h 1921832"/>
              <a:gd name="connsiteX205" fmla="*/ 876300 w 1545993"/>
              <a:gd name="connsiteY205" fmla="*/ 129825 h 1921832"/>
              <a:gd name="connsiteX206" fmla="*/ 895350 w 1545993"/>
              <a:gd name="connsiteY206" fmla="*/ 120300 h 1921832"/>
              <a:gd name="connsiteX207" fmla="*/ 928687 w 1545993"/>
              <a:gd name="connsiteY207" fmla="*/ 82200 h 1921832"/>
              <a:gd name="connsiteX208" fmla="*/ 942975 w 1545993"/>
              <a:gd name="connsiteY208" fmla="*/ 67913 h 1921832"/>
              <a:gd name="connsiteX209" fmla="*/ 952500 w 1545993"/>
              <a:gd name="connsiteY209" fmla="*/ 48863 h 1921832"/>
              <a:gd name="connsiteX210" fmla="*/ 971550 w 1545993"/>
              <a:gd name="connsiteY210" fmla="*/ 10763 h 1921832"/>
              <a:gd name="connsiteX211" fmla="*/ 971550 w 1545993"/>
              <a:gd name="connsiteY211" fmla="*/ 6000 h 1921832"/>
              <a:gd name="connsiteX0" fmla="*/ 971550 w 1545993"/>
              <a:gd name="connsiteY0" fmla="*/ 6000 h 1921832"/>
              <a:gd name="connsiteX1" fmla="*/ 990599 w 1545993"/>
              <a:gd name="connsiteY1" fmla="*/ 86963 h 1921832"/>
              <a:gd name="connsiteX2" fmla="*/ 1023937 w 1545993"/>
              <a:gd name="connsiteY2" fmla="*/ 277463 h 1921832"/>
              <a:gd name="connsiteX3" fmla="*/ 1050131 w 1545993"/>
              <a:gd name="connsiteY3" fmla="*/ 336994 h 1921832"/>
              <a:gd name="connsiteX4" fmla="*/ 1114425 w 1545993"/>
              <a:gd name="connsiteY4" fmla="*/ 437006 h 1921832"/>
              <a:gd name="connsiteX5" fmla="*/ 1195387 w 1545993"/>
              <a:gd name="connsiteY5" fmla="*/ 544163 h 1921832"/>
              <a:gd name="connsiteX6" fmla="*/ 1228725 w 1545993"/>
              <a:gd name="connsiteY6" fmla="*/ 582263 h 1921832"/>
              <a:gd name="connsiteX7" fmla="*/ 1197769 w 1545993"/>
              <a:gd name="connsiteY7" fmla="*/ 660844 h 1921832"/>
              <a:gd name="connsiteX8" fmla="*/ 1240631 w 1545993"/>
              <a:gd name="connsiteY8" fmla="*/ 715613 h 1921832"/>
              <a:gd name="connsiteX9" fmla="*/ 1195387 w 1545993"/>
              <a:gd name="connsiteY9" fmla="*/ 787050 h 1921832"/>
              <a:gd name="connsiteX10" fmla="*/ 1190625 w 1545993"/>
              <a:gd name="connsiteY10" fmla="*/ 834675 h 1921832"/>
              <a:gd name="connsiteX11" fmla="*/ 1240631 w 1545993"/>
              <a:gd name="connsiteY11" fmla="*/ 903731 h 1921832"/>
              <a:gd name="connsiteX12" fmla="*/ 1221581 w 1545993"/>
              <a:gd name="connsiteY12" fmla="*/ 1063275 h 1921832"/>
              <a:gd name="connsiteX13" fmla="*/ 1202530 w 1545993"/>
              <a:gd name="connsiteY13" fmla="*/ 1222819 h 1921832"/>
              <a:gd name="connsiteX14" fmla="*/ 1257300 w 1545993"/>
              <a:gd name="connsiteY14" fmla="*/ 1258538 h 1921832"/>
              <a:gd name="connsiteX15" fmla="*/ 1309687 w 1545993"/>
              <a:gd name="connsiteY15" fmla="*/ 1287113 h 1921832"/>
              <a:gd name="connsiteX16" fmla="*/ 1359693 w 1545993"/>
              <a:gd name="connsiteY16" fmla="*/ 1318068 h 1921832"/>
              <a:gd name="connsiteX17" fmla="*/ 1352550 w 1545993"/>
              <a:gd name="connsiteY17" fmla="*/ 1377600 h 1921832"/>
              <a:gd name="connsiteX18" fmla="*/ 1366837 w 1545993"/>
              <a:gd name="connsiteY18" fmla="*/ 1610963 h 1921832"/>
              <a:gd name="connsiteX19" fmla="*/ 1390650 w 1545993"/>
              <a:gd name="connsiteY19" fmla="*/ 1596675 h 1921832"/>
              <a:gd name="connsiteX20" fmla="*/ 1414462 w 1545993"/>
              <a:gd name="connsiteY20" fmla="*/ 1591913 h 1921832"/>
              <a:gd name="connsiteX21" fmla="*/ 1447800 w 1545993"/>
              <a:gd name="connsiteY21" fmla="*/ 1568100 h 1921832"/>
              <a:gd name="connsiteX22" fmla="*/ 1476375 w 1545993"/>
              <a:gd name="connsiteY22" fmla="*/ 1558575 h 1921832"/>
              <a:gd name="connsiteX23" fmla="*/ 1543050 w 1545993"/>
              <a:gd name="connsiteY23" fmla="*/ 1563338 h 1921832"/>
              <a:gd name="connsiteX24" fmla="*/ 1528762 w 1545993"/>
              <a:gd name="connsiteY24" fmla="*/ 1596675 h 1921832"/>
              <a:gd name="connsiteX25" fmla="*/ 1509712 w 1545993"/>
              <a:gd name="connsiteY25" fmla="*/ 1610963 h 1921832"/>
              <a:gd name="connsiteX26" fmla="*/ 1495425 w 1545993"/>
              <a:gd name="connsiteY26" fmla="*/ 1625250 h 1921832"/>
              <a:gd name="connsiteX27" fmla="*/ 1485900 w 1545993"/>
              <a:gd name="connsiteY27" fmla="*/ 1653825 h 1921832"/>
              <a:gd name="connsiteX28" fmla="*/ 1476375 w 1545993"/>
              <a:gd name="connsiteY28" fmla="*/ 1734788 h 1921832"/>
              <a:gd name="connsiteX29" fmla="*/ 1471612 w 1545993"/>
              <a:gd name="connsiteY29" fmla="*/ 1753838 h 1921832"/>
              <a:gd name="connsiteX30" fmla="*/ 1466850 w 1545993"/>
              <a:gd name="connsiteY30" fmla="*/ 1777650 h 1921832"/>
              <a:gd name="connsiteX31" fmla="*/ 1471612 w 1545993"/>
              <a:gd name="connsiteY31" fmla="*/ 1834800 h 1921832"/>
              <a:gd name="connsiteX32" fmla="*/ 1476375 w 1545993"/>
              <a:gd name="connsiteY32" fmla="*/ 1853850 h 1921832"/>
              <a:gd name="connsiteX33" fmla="*/ 1504950 w 1545993"/>
              <a:gd name="connsiteY33" fmla="*/ 1882425 h 1921832"/>
              <a:gd name="connsiteX34" fmla="*/ 1528762 w 1545993"/>
              <a:gd name="connsiteY34" fmla="*/ 1896713 h 1921832"/>
              <a:gd name="connsiteX35" fmla="*/ 1543050 w 1545993"/>
              <a:gd name="connsiteY35" fmla="*/ 1911000 h 1921832"/>
              <a:gd name="connsiteX36" fmla="*/ 1466850 w 1545993"/>
              <a:gd name="connsiteY36" fmla="*/ 1915763 h 1921832"/>
              <a:gd name="connsiteX37" fmla="*/ 1385887 w 1545993"/>
              <a:gd name="connsiteY37" fmla="*/ 1901475 h 1921832"/>
              <a:gd name="connsiteX38" fmla="*/ 1347787 w 1545993"/>
              <a:gd name="connsiteY38" fmla="*/ 1891950 h 1921832"/>
              <a:gd name="connsiteX39" fmla="*/ 1314450 w 1545993"/>
              <a:gd name="connsiteY39" fmla="*/ 1882425 h 1921832"/>
              <a:gd name="connsiteX40" fmla="*/ 1266825 w 1545993"/>
              <a:gd name="connsiteY40" fmla="*/ 1872900 h 1921832"/>
              <a:gd name="connsiteX41" fmla="*/ 1200150 w 1545993"/>
              <a:gd name="connsiteY41" fmla="*/ 1853850 h 1921832"/>
              <a:gd name="connsiteX42" fmla="*/ 1185862 w 1545993"/>
              <a:gd name="connsiteY42" fmla="*/ 1844325 h 1921832"/>
              <a:gd name="connsiteX43" fmla="*/ 1147762 w 1545993"/>
              <a:gd name="connsiteY43" fmla="*/ 1834800 h 1921832"/>
              <a:gd name="connsiteX44" fmla="*/ 1095375 w 1545993"/>
              <a:gd name="connsiteY44" fmla="*/ 1820513 h 1921832"/>
              <a:gd name="connsiteX45" fmla="*/ 1047750 w 1545993"/>
              <a:gd name="connsiteY45" fmla="*/ 1801463 h 1921832"/>
              <a:gd name="connsiteX46" fmla="*/ 1023937 w 1545993"/>
              <a:gd name="connsiteY46" fmla="*/ 1791938 h 1921832"/>
              <a:gd name="connsiteX47" fmla="*/ 981075 w 1545993"/>
              <a:gd name="connsiteY47" fmla="*/ 1787175 h 1921832"/>
              <a:gd name="connsiteX48" fmla="*/ 957262 w 1545993"/>
              <a:gd name="connsiteY48" fmla="*/ 1782413 h 1921832"/>
              <a:gd name="connsiteX49" fmla="*/ 866775 w 1545993"/>
              <a:gd name="connsiteY49" fmla="*/ 1772888 h 1921832"/>
              <a:gd name="connsiteX50" fmla="*/ 790575 w 1545993"/>
              <a:gd name="connsiteY50" fmla="*/ 1763363 h 1921832"/>
              <a:gd name="connsiteX51" fmla="*/ 766762 w 1545993"/>
              <a:gd name="connsiteY51" fmla="*/ 1758600 h 1921832"/>
              <a:gd name="connsiteX52" fmla="*/ 733425 w 1545993"/>
              <a:gd name="connsiteY52" fmla="*/ 1753838 h 1921832"/>
              <a:gd name="connsiteX53" fmla="*/ 552450 w 1545993"/>
              <a:gd name="connsiteY53" fmla="*/ 1739550 h 1921832"/>
              <a:gd name="connsiteX54" fmla="*/ 576262 w 1545993"/>
              <a:gd name="connsiteY54" fmla="*/ 1710975 h 1921832"/>
              <a:gd name="connsiteX55" fmla="*/ 590550 w 1545993"/>
              <a:gd name="connsiteY55" fmla="*/ 1701450 h 1921832"/>
              <a:gd name="connsiteX56" fmla="*/ 600075 w 1545993"/>
              <a:gd name="connsiteY56" fmla="*/ 1682400 h 1921832"/>
              <a:gd name="connsiteX57" fmla="*/ 604837 w 1545993"/>
              <a:gd name="connsiteY57" fmla="*/ 1658588 h 1921832"/>
              <a:gd name="connsiteX58" fmla="*/ 628650 w 1545993"/>
              <a:gd name="connsiteY58" fmla="*/ 1653825 h 1921832"/>
              <a:gd name="connsiteX59" fmla="*/ 671512 w 1545993"/>
              <a:gd name="connsiteY59" fmla="*/ 1658588 h 1921832"/>
              <a:gd name="connsiteX60" fmla="*/ 690562 w 1545993"/>
              <a:gd name="connsiteY60" fmla="*/ 1663350 h 1921832"/>
              <a:gd name="connsiteX61" fmla="*/ 723900 w 1545993"/>
              <a:gd name="connsiteY61" fmla="*/ 1668113 h 1921832"/>
              <a:gd name="connsiteX62" fmla="*/ 766762 w 1545993"/>
              <a:gd name="connsiteY62" fmla="*/ 1663350 h 1921832"/>
              <a:gd name="connsiteX63" fmla="*/ 752475 w 1545993"/>
              <a:gd name="connsiteY63" fmla="*/ 1649063 h 1921832"/>
              <a:gd name="connsiteX64" fmla="*/ 700087 w 1545993"/>
              <a:gd name="connsiteY64" fmla="*/ 1634775 h 1921832"/>
              <a:gd name="connsiteX65" fmla="*/ 681037 w 1545993"/>
              <a:gd name="connsiteY65" fmla="*/ 1625250 h 1921832"/>
              <a:gd name="connsiteX66" fmla="*/ 657225 w 1545993"/>
              <a:gd name="connsiteY66" fmla="*/ 1615725 h 1921832"/>
              <a:gd name="connsiteX67" fmla="*/ 614362 w 1545993"/>
              <a:gd name="connsiteY67" fmla="*/ 1582388 h 1921832"/>
              <a:gd name="connsiteX68" fmla="*/ 604837 w 1545993"/>
              <a:gd name="connsiteY68" fmla="*/ 1568100 h 1921832"/>
              <a:gd name="connsiteX69" fmla="*/ 609600 w 1545993"/>
              <a:gd name="connsiteY69" fmla="*/ 1530000 h 1921832"/>
              <a:gd name="connsiteX70" fmla="*/ 666750 w 1545993"/>
              <a:gd name="connsiteY70" fmla="*/ 1525238 h 1921832"/>
              <a:gd name="connsiteX71" fmla="*/ 633412 w 1545993"/>
              <a:gd name="connsiteY71" fmla="*/ 1491900 h 1921832"/>
              <a:gd name="connsiteX72" fmla="*/ 671512 w 1545993"/>
              <a:gd name="connsiteY72" fmla="*/ 1472850 h 1921832"/>
              <a:gd name="connsiteX73" fmla="*/ 690562 w 1545993"/>
              <a:gd name="connsiteY73" fmla="*/ 1468088 h 1921832"/>
              <a:gd name="connsiteX74" fmla="*/ 728662 w 1545993"/>
              <a:gd name="connsiteY74" fmla="*/ 1444275 h 1921832"/>
              <a:gd name="connsiteX75" fmla="*/ 738187 w 1545993"/>
              <a:gd name="connsiteY75" fmla="*/ 1429988 h 1921832"/>
              <a:gd name="connsiteX76" fmla="*/ 742950 w 1545993"/>
              <a:gd name="connsiteY76" fmla="*/ 1410938 h 1921832"/>
              <a:gd name="connsiteX77" fmla="*/ 728662 w 1545993"/>
              <a:gd name="connsiteY77" fmla="*/ 1368075 h 1921832"/>
              <a:gd name="connsiteX78" fmla="*/ 742950 w 1545993"/>
              <a:gd name="connsiteY78" fmla="*/ 1349025 h 1921832"/>
              <a:gd name="connsiteX79" fmla="*/ 762000 w 1545993"/>
              <a:gd name="connsiteY79" fmla="*/ 1339500 h 1921832"/>
              <a:gd name="connsiteX80" fmla="*/ 795337 w 1545993"/>
              <a:gd name="connsiteY80" fmla="*/ 1310925 h 1921832"/>
              <a:gd name="connsiteX81" fmla="*/ 795337 w 1545993"/>
              <a:gd name="connsiteY81" fmla="*/ 1277588 h 1921832"/>
              <a:gd name="connsiteX82" fmla="*/ 766762 w 1545993"/>
              <a:gd name="connsiteY82" fmla="*/ 1272825 h 1921832"/>
              <a:gd name="connsiteX83" fmla="*/ 695325 w 1545993"/>
              <a:gd name="connsiteY83" fmla="*/ 1291875 h 1921832"/>
              <a:gd name="connsiteX84" fmla="*/ 671512 w 1545993"/>
              <a:gd name="connsiteY84" fmla="*/ 1339500 h 1921832"/>
              <a:gd name="connsiteX85" fmla="*/ 666750 w 1545993"/>
              <a:gd name="connsiteY85" fmla="*/ 1363313 h 1921832"/>
              <a:gd name="connsiteX86" fmla="*/ 657225 w 1545993"/>
              <a:gd name="connsiteY86" fmla="*/ 1382363 h 1921832"/>
              <a:gd name="connsiteX87" fmla="*/ 652462 w 1545993"/>
              <a:gd name="connsiteY87" fmla="*/ 1396650 h 1921832"/>
              <a:gd name="connsiteX88" fmla="*/ 647700 w 1545993"/>
              <a:gd name="connsiteY88" fmla="*/ 1425225 h 1921832"/>
              <a:gd name="connsiteX89" fmla="*/ 614362 w 1545993"/>
              <a:gd name="connsiteY89" fmla="*/ 1396650 h 1921832"/>
              <a:gd name="connsiteX90" fmla="*/ 595312 w 1545993"/>
              <a:gd name="connsiteY90" fmla="*/ 1406175 h 1921832"/>
              <a:gd name="connsiteX91" fmla="*/ 581025 w 1545993"/>
              <a:gd name="connsiteY91" fmla="*/ 1434750 h 1921832"/>
              <a:gd name="connsiteX92" fmla="*/ 557212 w 1545993"/>
              <a:gd name="connsiteY92" fmla="*/ 1525238 h 1921832"/>
              <a:gd name="connsiteX93" fmla="*/ 542925 w 1545993"/>
              <a:gd name="connsiteY93" fmla="*/ 1530000 h 1921832"/>
              <a:gd name="connsiteX94" fmla="*/ 514350 w 1545993"/>
              <a:gd name="connsiteY94" fmla="*/ 1544288 h 1921832"/>
              <a:gd name="connsiteX95" fmla="*/ 500062 w 1545993"/>
              <a:gd name="connsiteY95" fmla="*/ 1553813 h 1921832"/>
              <a:gd name="connsiteX96" fmla="*/ 476250 w 1545993"/>
              <a:gd name="connsiteY96" fmla="*/ 1558575 h 1921832"/>
              <a:gd name="connsiteX97" fmla="*/ 476250 w 1545993"/>
              <a:gd name="connsiteY97" fmla="*/ 1510950 h 1921832"/>
              <a:gd name="connsiteX98" fmla="*/ 509587 w 1545993"/>
              <a:gd name="connsiteY98" fmla="*/ 1453800 h 1921832"/>
              <a:gd name="connsiteX99" fmla="*/ 523875 w 1545993"/>
              <a:gd name="connsiteY99" fmla="*/ 1420463 h 1921832"/>
              <a:gd name="connsiteX100" fmla="*/ 533400 w 1545993"/>
              <a:gd name="connsiteY100" fmla="*/ 1391888 h 1921832"/>
              <a:gd name="connsiteX101" fmla="*/ 538162 w 1545993"/>
              <a:gd name="connsiteY101" fmla="*/ 1368075 h 1921832"/>
              <a:gd name="connsiteX102" fmla="*/ 547687 w 1545993"/>
              <a:gd name="connsiteY102" fmla="*/ 1334738 h 1921832"/>
              <a:gd name="connsiteX103" fmla="*/ 557212 w 1545993"/>
              <a:gd name="connsiteY103" fmla="*/ 1272825 h 1921832"/>
              <a:gd name="connsiteX104" fmla="*/ 571500 w 1545993"/>
              <a:gd name="connsiteY104" fmla="*/ 1258538 h 1921832"/>
              <a:gd name="connsiteX105" fmla="*/ 600075 w 1545993"/>
              <a:gd name="connsiteY105" fmla="*/ 1234725 h 1921832"/>
              <a:gd name="connsiteX106" fmla="*/ 671512 w 1545993"/>
              <a:gd name="connsiteY106" fmla="*/ 1239488 h 1921832"/>
              <a:gd name="connsiteX107" fmla="*/ 657225 w 1545993"/>
              <a:gd name="connsiteY107" fmla="*/ 1225200 h 1921832"/>
              <a:gd name="connsiteX108" fmla="*/ 623887 w 1545993"/>
              <a:gd name="connsiteY108" fmla="*/ 1215675 h 1921832"/>
              <a:gd name="connsiteX109" fmla="*/ 600075 w 1545993"/>
              <a:gd name="connsiteY109" fmla="*/ 1182338 h 1921832"/>
              <a:gd name="connsiteX110" fmla="*/ 609600 w 1545993"/>
              <a:gd name="connsiteY110" fmla="*/ 1168050 h 1921832"/>
              <a:gd name="connsiteX111" fmla="*/ 642937 w 1545993"/>
              <a:gd name="connsiteY111" fmla="*/ 1177575 h 1921832"/>
              <a:gd name="connsiteX112" fmla="*/ 657225 w 1545993"/>
              <a:gd name="connsiteY112" fmla="*/ 1187100 h 1921832"/>
              <a:gd name="connsiteX113" fmla="*/ 690562 w 1545993"/>
              <a:gd name="connsiteY113" fmla="*/ 1144238 h 1921832"/>
              <a:gd name="connsiteX114" fmla="*/ 714375 w 1545993"/>
              <a:gd name="connsiteY114" fmla="*/ 1129950 h 1921832"/>
              <a:gd name="connsiteX115" fmla="*/ 733425 w 1545993"/>
              <a:gd name="connsiteY115" fmla="*/ 1120425 h 1921832"/>
              <a:gd name="connsiteX116" fmla="*/ 738187 w 1545993"/>
              <a:gd name="connsiteY116" fmla="*/ 1101375 h 1921832"/>
              <a:gd name="connsiteX117" fmla="*/ 752475 w 1545993"/>
              <a:gd name="connsiteY117" fmla="*/ 1087088 h 1921832"/>
              <a:gd name="connsiteX118" fmla="*/ 733425 w 1545993"/>
              <a:gd name="connsiteY118" fmla="*/ 1072800 h 1921832"/>
              <a:gd name="connsiteX119" fmla="*/ 685800 w 1545993"/>
              <a:gd name="connsiteY119" fmla="*/ 1053750 h 1921832"/>
              <a:gd name="connsiteX120" fmla="*/ 671512 w 1545993"/>
              <a:gd name="connsiteY120" fmla="*/ 1039463 h 1921832"/>
              <a:gd name="connsiteX121" fmla="*/ 628650 w 1545993"/>
              <a:gd name="connsiteY121" fmla="*/ 1044225 h 1921832"/>
              <a:gd name="connsiteX122" fmla="*/ 600075 w 1545993"/>
              <a:gd name="connsiteY122" fmla="*/ 1087088 h 1921832"/>
              <a:gd name="connsiteX123" fmla="*/ 590550 w 1545993"/>
              <a:gd name="connsiteY123" fmla="*/ 1134713 h 1921832"/>
              <a:gd name="connsiteX124" fmla="*/ 571500 w 1545993"/>
              <a:gd name="connsiteY124" fmla="*/ 1129950 h 1921832"/>
              <a:gd name="connsiteX125" fmla="*/ 538162 w 1545993"/>
              <a:gd name="connsiteY125" fmla="*/ 1106138 h 1921832"/>
              <a:gd name="connsiteX126" fmla="*/ 514350 w 1545993"/>
              <a:gd name="connsiteY126" fmla="*/ 1115663 h 1921832"/>
              <a:gd name="connsiteX127" fmla="*/ 509587 w 1545993"/>
              <a:gd name="connsiteY127" fmla="*/ 1129950 h 1921832"/>
              <a:gd name="connsiteX128" fmla="*/ 490537 w 1545993"/>
              <a:gd name="connsiteY128" fmla="*/ 1134713 h 1921832"/>
              <a:gd name="connsiteX129" fmla="*/ 457200 w 1545993"/>
              <a:gd name="connsiteY129" fmla="*/ 1139475 h 1921832"/>
              <a:gd name="connsiteX130" fmla="*/ 438150 w 1545993"/>
              <a:gd name="connsiteY130" fmla="*/ 1149000 h 1921832"/>
              <a:gd name="connsiteX131" fmla="*/ 404812 w 1545993"/>
              <a:gd name="connsiteY131" fmla="*/ 1187100 h 1921832"/>
              <a:gd name="connsiteX132" fmla="*/ 400050 w 1545993"/>
              <a:gd name="connsiteY132" fmla="*/ 1201388 h 1921832"/>
              <a:gd name="connsiteX133" fmla="*/ 376237 w 1545993"/>
              <a:gd name="connsiteY133" fmla="*/ 1239488 h 1921832"/>
              <a:gd name="connsiteX134" fmla="*/ 357187 w 1545993"/>
              <a:gd name="connsiteY134" fmla="*/ 1244250 h 1921832"/>
              <a:gd name="connsiteX135" fmla="*/ 342900 w 1545993"/>
              <a:gd name="connsiteY135" fmla="*/ 1239488 h 1921832"/>
              <a:gd name="connsiteX136" fmla="*/ 309562 w 1545993"/>
              <a:gd name="connsiteY136" fmla="*/ 1220438 h 1921832"/>
              <a:gd name="connsiteX137" fmla="*/ 314325 w 1545993"/>
              <a:gd name="connsiteY137" fmla="*/ 1187100 h 1921832"/>
              <a:gd name="connsiteX138" fmla="*/ 347662 w 1545993"/>
              <a:gd name="connsiteY138" fmla="*/ 1163288 h 1921832"/>
              <a:gd name="connsiteX139" fmla="*/ 366712 w 1545993"/>
              <a:gd name="connsiteY139" fmla="*/ 1139475 h 1921832"/>
              <a:gd name="connsiteX140" fmla="*/ 381000 w 1545993"/>
              <a:gd name="connsiteY140" fmla="*/ 1106138 h 1921832"/>
              <a:gd name="connsiteX141" fmla="*/ 390525 w 1545993"/>
              <a:gd name="connsiteY141" fmla="*/ 1091850 h 1921832"/>
              <a:gd name="connsiteX142" fmla="*/ 404812 w 1545993"/>
              <a:gd name="connsiteY142" fmla="*/ 1082325 h 1921832"/>
              <a:gd name="connsiteX143" fmla="*/ 409575 w 1545993"/>
              <a:gd name="connsiteY143" fmla="*/ 1068038 h 1921832"/>
              <a:gd name="connsiteX144" fmla="*/ 347662 w 1545993"/>
              <a:gd name="connsiteY144" fmla="*/ 1048988 h 1921832"/>
              <a:gd name="connsiteX145" fmla="*/ 333375 w 1545993"/>
              <a:gd name="connsiteY145" fmla="*/ 1034700 h 1921832"/>
              <a:gd name="connsiteX146" fmla="*/ 314325 w 1545993"/>
              <a:gd name="connsiteY146" fmla="*/ 1010888 h 1921832"/>
              <a:gd name="connsiteX147" fmla="*/ 300037 w 1545993"/>
              <a:gd name="connsiteY147" fmla="*/ 1015650 h 1921832"/>
              <a:gd name="connsiteX148" fmla="*/ 295275 w 1545993"/>
              <a:gd name="connsiteY148" fmla="*/ 1048988 h 1921832"/>
              <a:gd name="connsiteX149" fmla="*/ 285750 w 1545993"/>
              <a:gd name="connsiteY149" fmla="*/ 1072800 h 1921832"/>
              <a:gd name="connsiteX150" fmla="*/ 295275 w 1545993"/>
              <a:gd name="connsiteY150" fmla="*/ 1096613 h 1921832"/>
              <a:gd name="connsiteX151" fmla="*/ 266700 w 1545993"/>
              <a:gd name="connsiteY151" fmla="*/ 1101375 h 1921832"/>
              <a:gd name="connsiteX152" fmla="*/ 285750 w 1545993"/>
              <a:gd name="connsiteY152" fmla="*/ 1134713 h 1921832"/>
              <a:gd name="connsiteX153" fmla="*/ 280987 w 1545993"/>
              <a:gd name="connsiteY153" fmla="*/ 1172813 h 1921832"/>
              <a:gd name="connsiteX154" fmla="*/ 252412 w 1545993"/>
              <a:gd name="connsiteY154" fmla="*/ 1191863 h 1921832"/>
              <a:gd name="connsiteX155" fmla="*/ 242887 w 1545993"/>
              <a:gd name="connsiteY155" fmla="*/ 1206150 h 1921832"/>
              <a:gd name="connsiteX156" fmla="*/ 219075 w 1545993"/>
              <a:gd name="connsiteY156" fmla="*/ 1210913 h 1921832"/>
              <a:gd name="connsiteX157" fmla="*/ 204787 w 1545993"/>
              <a:gd name="connsiteY157" fmla="*/ 1215675 h 1921832"/>
              <a:gd name="connsiteX158" fmla="*/ 185737 w 1545993"/>
              <a:gd name="connsiteY158" fmla="*/ 1220438 h 1921832"/>
              <a:gd name="connsiteX159" fmla="*/ 152400 w 1545993"/>
              <a:gd name="connsiteY159" fmla="*/ 1215675 h 1921832"/>
              <a:gd name="connsiteX160" fmla="*/ 119062 w 1545993"/>
              <a:gd name="connsiteY160" fmla="*/ 1201388 h 1921832"/>
              <a:gd name="connsiteX161" fmla="*/ 104775 w 1545993"/>
              <a:gd name="connsiteY161" fmla="*/ 1196625 h 1921832"/>
              <a:gd name="connsiteX162" fmla="*/ 90487 w 1545993"/>
              <a:gd name="connsiteY162" fmla="*/ 1182338 h 1921832"/>
              <a:gd name="connsiteX163" fmla="*/ 47625 w 1545993"/>
              <a:gd name="connsiteY163" fmla="*/ 1158525 h 1921832"/>
              <a:gd name="connsiteX164" fmla="*/ 14287 w 1545993"/>
              <a:gd name="connsiteY164" fmla="*/ 1149000 h 1921832"/>
              <a:gd name="connsiteX165" fmla="*/ 0 w 1545993"/>
              <a:gd name="connsiteY165" fmla="*/ 1139475 h 1921832"/>
              <a:gd name="connsiteX166" fmla="*/ 9525 w 1545993"/>
              <a:gd name="connsiteY166" fmla="*/ 1115663 h 1921832"/>
              <a:gd name="connsiteX167" fmla="*/ 38100 w 1545993"/>
              <a:gd name="connsiteY167" fmla="*/ 1077563 h 1921832"/>
              <a:gd name="connsiteX168" fmla="*/ 33337 w 1545993"/>
              <a:gd name="connsiteY168" fmla="*/ 1039463 h 1921832"/>
              <a:gd name="connsiteX169" fmla="*/ 9525 w 1545993"/>
              <a:gd name="connsiteY169" fmla="*/ 1001363 h 1921832"/>
              <a:gd name="connsiteX170" fmla="*/ 9525 w 1545993"/>
              <a:gd name="connsiteY170" fmla="*/ 968025 h 1921832"/>
              <a:gd name="connsiteX171" fmla="*/ 28575 w 1545993"/>
              <a:gd name="connsiteY171" fmla="*/ 953738 h 1921832"/>
              <a:gd name="connsiteX172" fmla="*/ 52387 w 1545993"/>
              <a:gd name="connsiteY172" fmla="*/ 920400 h 1921832"/>
              <a:gd name="connsiteX173" fmla="*/ 47625 w 1545993"/>
              <a:gd name="connsiteY173" fmla="*/ 863250 h 1921832"/>
              <a:gd name="connsiteX174" fmla="*/ 104775 w 1545993"/>
              <a:gd name="connsiteY174" fmla="*/ 815625 h 1921832"/>
              <a:gd name="connsiteX175" fmla="*/ 123825 w 1545993"/>
              <a:gd name="connsiteY175" fmla="*/ 801338 h 1921832"/>
              <a:gd name="connsiteX176" fmla="*/ 142875 w 1545993"/>
              <a:gd name="connsiteY176" fmla="*/ 796575 h 1921832"/>
              <a:gd name="connsiteX177" fmla="*/ 157162 w 1545993"/>
              <a:gd name="connsiteY177" fmla="*/ 791813 h 1921832"/>
              <a:gd name="connsiteX178" fmla="*/ 176212 w 1545993"/>
              <a:gd name="connsiteY178" fmla="*/ 787050 h 1921832"/>
              <a:gd name="connsiteX179" fmla="*/ 266700 w 1545993"/>
              <a:gd name="connsiteY179" fmla="*/ 758475 h 1921832"/>
              <a:gd name="connsiteX180" fmla="*/ 280987 w 1545993"/>
              <a:gd name="connsiteY180" fmla="*/ 744188 h 1921832"/>
              <a:gd name="connsiteX181" fmla="*/ 333375 w 1545993"/>
              <a:gd name="connsiteY181" fmla="*/ 706088 h 1921832"/>
              <a:gd name="connsiteX182" fmla="*/ 423862 w 1545993"/>
              <a:gd name="connsiteY182" fmla="*/ 710850 h 1921832"/>
              <a:gd name="connsiteX183" fmla="*/ 447675 w 1545993"/>
              <a:gd name="connsiteY183" fmla="*/ 715613 h 1921832"/>
              <a:gd name="connsiteX184" fmla="*/ 461962 w 1545993"/>
              <a:gd name="connsiteY184" fmla="*/ 706088 h 1921832"/>
              <a:gd name="connsiteX185" fmla="*/ 495300 w 1545993"/>
              <a:gd name="connsiteY185" fmla="*/ 667988 h 1921832"/>
              <a:gd name="connsiteX186" fmla="*/ 504825 w 1545993"/>
              <a:gd name="connsiteY186" fmla="*/ 644175 h 1921832"/>
              <a:gd name="connsiteX187" fmla="*/ 509587 w 1545993"/>
              <a:gd name="connsiteY187" fmla="*/ 596550 h 1921832"/>
              <a:gd name="connsiteX188" fmla="*/ 533400 w 1545993"/>
              <a:gd name="connsiteY188" fmla="*/ 582263 h 1921832"/>
              <a:gd name="connsiteX189" fmla="*/ 576262 w 1545993"/>
              <a:gd name="connsiteY189" fmla="*/ 563213 h 1921832"/>
              <a:gd name="connsiteX190" fmla="*/ 609600 w 1545993"/>
              <a:gd name="connsiteY190" fmla="*/ 558450 h 1921832"/>
              <a:gd name="connsiteX191" fmla="*/ 628650 w 1545993"/>
              <a:gd name="connsiteY191" fmla="*/ 544163 h 1921832"/>
              <a:gd name="connsiteX192" fmla="*/ 652462 w 1545993"/>
              <a:gd name="connsiteY192" fmla="*/ 529875 h 1921832"/>
              <a:gd name="connsiteX193" fmla="*/ 666750 w 1545993"/>
              <a:gd name="connsiteY193" fmla="*/ 515588 h 1921832"/>
              <a:gd name="connsiteX194" fmla="*/ 695325 w 1545993"/>
              <a:gd name="connsiteY194" fmla="*/ 477488 h 1921832"/>
              <a:gd name="connsiteX195" fmla="*/ 714375 w 1545993"/>
              <a:gd name="connsiteY195" fmla="*/ 444150 h 1921832"/>
              <a:gd name="connsiteX196" fmla="*/ 723900 w 1545993"/>
              <a:gd name="connsiteY196" fmla="*/ 401288 h 1921832"/>
              <a:gd name="connsiteX197" fmla="*/ 733425 w 1545993"/>
              <a:gd name="connsiteY197" fmla="*/ 387000 h 1921832"/>
              <a:gd name="connsiteX198" fmla="*/ 742950 w 1545993"/>
              <a:gd name="connsiteY198" fmla="*/ 286988 h 1921832"/>
              <a:gd name="connsiteX199" fmla="*/ 752475 w 1545993"/>
              <a:gd name="connsiteY199" fmla="*/ 220313 h 1921832"/>
              <a:gd name="connsiteX200" fmla="*/ 785812 w 1545993"/>
              <a:gd name="connsiteY200" fmla="*/ 172688 h 1921832"/>
              <a:gd name="connsiteX201" fmla="*/ 795337 w 1545993"/>
              <a:gd name="connsiteY201" fmla="*/ 158400 h 1921832"/>
              <a:gd name="connsiteX202" fmla="*/ 823912 w 1545993"/>
              <a:gd name="connsiteY202" fmla="*/ 115538 h 1921832"/>
              <a:gd name="connsiteX203" fmla="*/ 838200 w 1545993"/>
              <a:gd name="connsiteY203" fmla="*/ 110775 h 1921832"/>
              <a:gd name="connsiteX204" fmla="*/ 862012 w 1545993"/>
              <a:gd name="connsiteY204" fmla="*/ 120300 h 1921832"/>
              <a:gd name="connsiteX205" fmla="*/ 876300 w 1545993"/>
              <a:gd name="connsiteY205" fmla="*/ 129825 h 1921832"/>
              <a:gd name="connsiteX206" fmla="*/ 895350 w 1545993"/>
              <a:gd name="connsiteY206" fmla="*/ 120300 h 1921832"/>
              <a:gd name="connsiteX207" fmla="*/ 928687 w 1545993"/>
              <a:gd name="connsiteY207" fmla="*/ 82200 h 1921832"/>
              <a:gd name="connsiteX208" fmla="*/ 942975 w 1545993"/>
              <a:gd name="connsiteY208" fmla="*/ 67913 h 1921832"/>
              <a:gd name="connsiteX209" fmla="*/ 952500 w 1545993"/>
              <a:gd name="connsiteY209" fmla="*/ 48863 h 1921832"/>
              <a:gd name="connsiteX210" fmla="*/ 971550 w 1545993"/>
              <a:gd name="connsiteY210" fmla="*/ 10763 h 1921832"/>
              <a:gd name="connsiteX211" fmla="*/ 971550 w 1545993"/>
              <a:gd name="connsiteY211" fmla="*/ 6000 h 1921832"/>
              <a:gd name="connsiteX0" fmla="*/ 971550 w 1545993"/>
              <a:gd name="connsiteY0" fmla="*/ 6000 h 1921832"/>
              <a:gd name="connsiteX1" fmla="*/ 990599 w 1545993"/>
              <a:gd name="connsiteY1" fmla="*/ 86963 h 1921832"/>
              <a:gd name="connsiteX2" fmla="*/ 1023937 w 1545993"/>
              <a:gd name="connsiteY2" fmla="*/ 277463 h 1921832"/>
              <a:gd name="connsiteX3" fmla="*/ 1050131 w 1545993"/>
              <a:gd name="connsiteY3" fmla="*/ 336994 h 1921832"/>
              <a:gd name="connsiteX4" fmla="*/ 1114425 w 1545993"/>
              <a:gd name="connsiteY4" fmla="*/ 437006 h 1921832"/>
              <a:gd name="connsiteX5" fmla="*/ 1195387 w 1545993"/>
              <a:gd name="connsiteY5" fmla="*/ 544163 h 1921832"/>
              <a:gd name="connsiteX6" fmla="*/ 1228725 w 1545993"/>
              <a:gd name="connsiteY6" fmla="*/ 582263 h 1921832"/>
              <a:gd name="connsiteX7" fmla="*/ 1197769 w 1545993"/>
              <a:gd name="connsiteY7" fmla="*/ 660844 h 1921832"/>
              <a:gd name="connsiteX8" fmla="*/ 1240631 w 1545993"/>
              <a:gd name="connsiteY8" fmla="*/ 715613 h 1921832"/>
              <a:gd name="connsiteX9" fmla="*/ 1195387 w 1545993"/>
              <a:gd name="connsiteY9" fmla="*/ 787050 h 1921832"/>
              <a:gd name="connsiteX10" fmla="*/ 1190625 w 1545993"/>
              <a:gd name="connsiteY10" fmla="*/ 834675 h 1921832"/>
              <a:gd name="connsiteX11" fmla="*/ 1240631 w 1545993"/>
              <a:gd name="connsiteY11" fmla="*/ 903731 h 1921832"/>
              <a:gd name="connsiteX12" fmla="*/ 1221581 w 1545993"/>
              <a:gd name="connsiteY12" fmla="*/ 1063275 h 1921832"/>
              <a:gd name="connsiteX13" fmla="*/ 1202530 w 1545993"/>
              <a:gd name="connsiteY13" fmla="*/ 1222819 h 1921832"/>
              <a:gd name="connsiteX14" fmla="*/ 1257300 w 1545993"/>
              <a:gd name="connsiteY14" fmla="*/ 1258538 h 1921832"/>
              <a:gd name="connsiteX15" fmla="*/ 1309687 w 1545993"/>
              <a:gd name="connsiteY15" fmla="*/ 1287113 h 1921832"/>
              <a:gd name="connsiteX16" fmla="*/ 1359693 w 1545993"/>
              <a:gd name="connsiteY16" fmla="*/ 1318068 h 1921832"/>
              <a:gd name="connsiteX17" fmla="*/ 1366837 w 1545993"/>
              <a:gd name="connsiteY17" fmla="*/ 1610963 h 1921832"/>
              <a:gd name="connsiteX18" fmla="*/ 1390650 w 1545993"/>
              <a:gd name="connsiteY18" fmla="*/ 1596675 h 1921832"/>
              <a:gd name="connsiteX19" fmla="*/ 1414462 w 1545993"/>
              <a:gd name="connsiteY19" fmla="*/ 1591913 h 1921832"/>
              <a:gd name="connsiteX20" fmla="*/ 1447800 w 1545993"/>
              <a:gd name="connsiteY20" fmla="*/ 1568100 h 1921832"/>
              <a:gd name="connsiteX21" fmla="*/ 1476375 w 1545993"/>
              <a:gd name="connsiteY21" fmla="*/ 1558575 h 1921832"/>
              <a:gd name="connsiteX22" fmla="*/ 1543050 w 1545993"/>
              <a:gd name="connsiteY22" fmla="*/ 1563338 h 1921832"/>
              <a:gd name="connsiteX23" fmla="*/ 1528762 w 1545993"/>
              <a:gd name="connsiteY23" fmla="*/ 1596675 h 1921832"/>
              <a:gd name="connsiteX24" fmla="*/ 1509712 w 1545993"/>
              <a:gd name="connsiteY24" fmla="*/ 1610963 h 1921832"/>
              <a:gd name="connsiteX25" fmla="*/ 1495425 w 1545993"/>
              <a:gd name="connsiteY25" fmla="*/ 1625250 h 1921832"/>
              <a:gd name="connsiteX26" fmla="*/ 1485900 w 1545993"/>
              <a:gd name="connsiteY26" fmla="*/ 1653825 h 1921832"/>
              <a:gd name="connsiteX27" fmla="*/ 1476375 w 1545993"/>
              <a:gd name="connsiteY27" fmla="*/ 1734788 h 1921832"/>
              <a:gd name="connsiteX28" fmla="*/ 1471612 w 1545993"/>
              <a:gd name="connsiteY28" fmla="*/ 1753838 h 1921832"/>
              <a:gd name="connsiteX29" fmla="*/ 1466850 w 1545993"/>
              <a:gd name="connsiteY29" fmla="*/ 1777650 h 1921832"/>
              <a:gd name="connsiteX30" fmla="*/ 1471612 w 1545993"/>
              <a:gd name="connsiteY30" fmla="*/ 1834800 h 1921832"/>
              <a:gd name="connsiteX31" fmla="*/ 1476375 w 1545993"/>
              <a:gd name="connsiteY31" fmla="*/ 1853850 h 1921832"/>
              <a:gd name="connsiteX32" fmla="*/ 1504950 w 1545993"/>
              <a:gd name="connsiteY32" fmla="*/ 1882425 h 1921832"/>
              <a:gd name="connsiteX33" fmla="*/ 1528762 w 1545993"/>
              <a:gd name="connsiteY33" fmla="*/ 1896713 h 1921832"/>
              <a:gd name="connsiteX34" fmla="*/ 1543050 w 1545993"/>
              <a:gd name="connsiteY34" fmla="*/ 1911000 h 1921832"/>
              <a:gd name="connsiteX35" fmla="*/ 1466850 w 1545993"/>
              <a:gd name="connsiteY35" fmla="*/ 1915763 h 1921832"/>
              <a:gd name="connsiteX36" fmla="*/ 1385887 w 1545993"/>
              <a:gd name="connsiteY36" fmla="*/ 1901475 h 1921832"/>
              <a:gd name="connsiteX37" fmla="*/ 1347787 w 1545993"/>
              <a:gd name="connsiteY37" fmla="*/ 1891950 h 1921832"/>
              <a:gd name="connsiteX38" fmla="*/ 1314450 w 1545993"/>
              <a:gd name="connsiteY38" fmla="*/ 1882425 h 1921832"/>
              <a:gd name="connsiteX39" fmla="*/ 1266825 w 1545993"/>
              <a:gd name="connsiteY39" fmla="*/ 1872900 h 1921832"/>
              <a:gd name="connsiteX40" fmla="*/ 1200150 w 1545993"/>
              <a:gd name="connsiteY40" fmla="*/ 1853850 h 1921832"/>
              <a:gd name="connsiteX41" fmla="*/ 1185862 w 1545993"/>
              <a:gd name="connsiteY41" fmla="*/ 1844325 h 1921832"/>
              <a:gd name="connsiteX42" fmla="*/ 1147762 w 1545993"/>
              <a:gd name="connsiteY42" fmla="*/ 1834800 h 1921832"/>
              <a:gd name="connsiteX43" fmla="*/ 1095375 w 1545993"/>
              <a:gd name="connsiteY43" fmla="*/ 1820513 h 1921832"/>
              <a:gd name="connsiteX44" fmla="*/ 1047750 w 1545993"/>
              <a:gd name="connsiteY44" fmla="*/ 1801463 h 1921832"/>
              <a:gd name="connsiteX45" fmla="*/ 1023937 w 1545993"/>
              <a:gd name="connsiteY45" fmla="*/ 1791938 h 1921832"/>
              <a:gd name="connsiteX46" fmla="*/ 981075 w 1545993"/>
              <a:gd name="connsiteY46" fmla="*/ 1787175 h 1921832"/>
              <a:gd name="connsiteX47" fmla="*/ 957262 w 1545993"/>
              <a:gd name="connsiteY47" fmla="*/ 1782413 h 1921832"/>
              <a:gd name="connsiteX48" fmla="*/ 866775 w 1545993"/>
              <a:gd name="connsiteY48" fmla="*/ 1772888 h 1921832"/>
              <a:gd name="connsiteX49" fmla="*/ 790575 w 1545993"/>
              <a:gd name="connsiteY49" fmla="*/ 1763363 h 1921832"/>
              <a:gd name="connsiteX50" fmla="*/ 766762 w 1545993"/>
              <a:gd name="connsiteY50" fmla="*/ 1758600 h 1921832"/>
              <a:gd name="connsiteX51" fmla="*/ 733425 w 1545993"/>
              <a:gd name="connsiteY51" fmla="*/ 1753838 h 1921832"/>
              <a:gd name="connsiteX52" fmla="*/ 552450 w 1545993"/>
              <a:gd name="connsiteY52" fmla="*/ 1739550 h 1921832"/>
              <a:gd name="connsiteX53" fmla="*/ 576262 w 1545993"/>
              <a:gd name="connsiteY53" fmla="*/ 1710975 h 1921832"/>
              <a:gd name="connsiteX54" fmla="*/ 590550 w 1545993"/>
              <a:gd name="connsiteY54" fmla="*/ 1701450 h 1921832"/>
              <a:gd name="connsiteX55" fmla="*/ 600075 w 1545993"/>
              <a:gd name="connsiteY55" fmla="*/ 1682400 h 1921832"/>
              <a:gd name="connsiteX56" fmla="*/ 604837 w 1545993"/>
              <a:gd name="connsiteY56" fmla="*/ 1658588 h 1921832"/>
              <a:gd name="connsiteX57" fmla="*/ 628650 w 1545993"/>
              <a:gd name="connsiteY57" fmla="*/ 1653825 h 1921832"/>
              <a:gd name="connsiteX58" fmla="*/ 671512 w 1545993"/>
              <a:gd name="connsiteY58" fmla="*/ 1658588 h 1921832"/>
              <a:gd name="connsiteX59" fmla="*/ 690562 w 1545993"/>
              <a:gd name="connsiteY59" fmla="*/ 1663350 h 1921832"/>
              <a:gd name="connsiteX60" fmla="*/ 723900 w 1545993"/>
              <a:gd name="connsiteY60" fmla="*/ 1668113 h 1921832"/>
              <a:gd name="connsiteX61" fmla="*/ 766762 w 1545993"/>
              <a:gd name="connsiteY61" fmla="*/ 1663350 h 1921832"/>
              <a:gd name="connsiteX62" fmla="*/ 752475 w 1545993"/>
              <a:gd name="connsiteY62" fmla="*/ 1649063 h 1921832"/>
              <a:gd name="connsiteX63" fmla="*/ 700087 w 1545993"/>
              <a:gd name="connsiteY63" fmla="*/ 1634775 h 1921832"/>
              <a:gd name="connsiteX64" fmla="*/ 681037 w 1545993"/>
              <a:gd name="connsiteY64" fmla="*/ 1625250 h 1921832"/>
              <a:gd name="connsiteX65" fmla="*/ 657225 w 1545993"/>
              <a:gd name="connsiteY65" fmla="*/ 1615725 h 1921832"/>
              <a:gd name="connsiteX66" fmla="*/ 614362 w 1545993"/>
              <a:gd name="connsiteY66" fmla="*/ 1582388 h 1921832"/>
              <a:gd name="connsiteX67" fmla="*/ 604837 w 1545993"/>
              <a:gd name="connsiteY67" fmla="*/ 1568100 h 1921832"/>
              <a:gd name="connsiteX68" fmla="*/ 609600 w 1545993"/>
              <a:gd name="connsiteY68" fmla="*/ 1530000 h 1921832"/>
              <a:gd name="connsiteX69" fmla="*/ 666750 w 1545993"/>
              <a:gd name="connsiteY69" fmla="*/ 1525238 h 1921832"/>
              <a:gd name="connsiteX70" fmla="*/ 633412 w 1545993"/>
              <a:gd name="connsiteY70" fmla="*/ 1491900 h 1921832"/>
              <a:gd name="connsiteX71" fmla="*/ 671512 w 1545993"/>
              <a:gd name="connsiteY71" fmla="*/ 1472850 h 1921832"/>
              <a:gd name="connsiteX72" fmla="*/ 690562 w 1545993"/>
              <a:gd name="connsiteY72" fmla="*/ 1468088 h 1921832"/>
              <a:gd name="connsiteX73" fmla="*/ 728662 w 1545993"/>
              <a:gd name="connsiteY73" fmla="*/ 1444275 h 1921832"/>
              <a:gd name="connsiteX74" fmla="*/ 738187 w 1545993"/>
              <a:gd name="connsiteY74" fmla="*/ 1429988 h 1921832"/>
              <a:gd name="connsiteX75" fmla="*/ 742950 w 1545993"/>
              <a:gd name="connsiteY75" fmla="*/ 1410938 h 1921832"/>
              <a:gd name="connsiteX76" fmla="*/ 728662 w 1545993"/>
              <a:gd name="connsiteY76" fmla="*/ 1368075 h 1921832"/>
              <a:gd name="connsiteX77" fmla="*/ 742950 w 1545993"/>
              <a:gd name="connsiteY77" fmla="*/ 1349025 h 1921832"/>
              <a:gd name="connsiteX78" fmla="*/ 762000 w 1545993"/>
              <a:gd name="connsiteY78" fmla="*/ 1339500 h 1921832"/>
              <a:gd name="connsiteX79" fmla="*/ 795337 w 1545993"/>
              <a:gd name="connsiteY79" fmla="*/ 1310925 h 1921832"/>
              <a:gd name="connsiteX80" fmla="*/ 795337 w 1545993"/>
              <a:gd name="connsiteY80" fmla="*/ 1277588 h 1921832"/>
              <a:gd name="connsiteX81" fmla="*/ 766762 w 1545993"/>
              <a:gd name="connsiteY81" fmla="*/ 1272825 h 1921832"/>
              <a:gd name="connsiteX82" fmla="*/ 695325 w 1545993"/>
              <a:gd name="connsiteY82" fmla="*/ 1291875 h 1921832"/>
              <a:gd name="connsiteX83" fmla="*/ 671512 w 1545993"/>
              <a:gd name="connsiteY83" fmla="*/ 1339500 h 1921832"/>
              <a:gd name="connsiteX84" fmla="*/ 666750 w 1545993"/>
              <a:gd name="connsiteY84" fmla="*/ 1363313 h 1921832"/>
              <a:gd name="connsiteX85" fmla="*/ 657225 w 1545993"/>
              <a:gd name="connsiteY85" fmla="*/ 1382363 h 1921832"/>
              <a:gd name="connsiteX86" fmla="*/ 652462 w 1545993"/>
              <a:gd name="connsiteY86" fmla="*/ 1396650 h 1921832"/>
              <a:gd name="connsiteX87" fmla="*/ 647700 w 1545993"/>
              <a:gd name="connsiteY87" fmla="*/ 1425225 h 1921832"/>
              <a:gd name="connsiteX88" fmla="*/ 614362 w 1545993"/>
              <a:gd name="connsiteY88" fmla="*/ 1396650 h 1921832"/>
              <a:gd name="connsiteX89" fmla="*/ 595312 w 1545993"/>
              <a:gd name="connsiteY89" fmla="*/ 1406175 h 1921832"/>
              <a:gd name="connsiteX90" fmla="*/ 581025 w 1545993"/>
              <a:gd name="connsiteY90" fmla="*/ 1434750 h 1921832"/>
              <a:gd name="connsiteX91" fmla="*/ 557212 w 1545993"/>
              <a:gd name="connsiteY91" fmla="*/ 1525238 h 1921832"/>
              <a:gd name="connsiteX92" fmla="*/ 542925 w 1545993"/>
              <a:gd name="connsiteY92" fmla="*/ 1530000 h 1921832"/>
              <a:gd name="connsiteX93" fmla="*/ 514350 w 1545993"/>
              <a:gd name="connsiteY93" fmla="*/ 1544288 h 1921832"/>
              <a:gd name="connsiteX94" fmla="*/ 500062 w 1545993"/>
              <a:gd name="connsiteY94" fmla="*/ 1553813 h 1921832"/>
              <a:gd name="connsiteX95" fmla="*/ 476250 w 1545993"/>
              <a:gd name="connsiteY95" fmla="*/ 1558575 h 1921832"/>
              <a:gd name="connsiteX96" fmla="*/ 476250 w 1545993"/>
              <a:gd name="connsiteY96" fmla="*/ 1510950 h 1921832"/>
              <a:gd name="connsiteX97" fmla="*/ 509587 w 1545993"/>
              <a:gd name="connsiteY97" fmla="*/ 1453800 h 1921832"/>
              <a:gd name="connsiteX98" fmla="*/ 523875 w 1545993"/>
              <a:gd name="connsiteY98" fmla="*/ 1420463 h 1921832"/>
              <a:gd name="connsiteX99" fmla="*/ 533400 w 1545993"/>
              <a:gd name="connsiteY99" fmla="*/ 1391888 h 1921832"/>
              <a:gd name="connsiteX100" fmla="*/ 538162 w 1545993"/>
              <a:gd name="connsiteY100" fmla="*/ 1368075 h 1921832"/>
              <a:gd name="connsiteX101" fmla="*/ 547687 w 1545993"/>
              <a:gd name="connsiteY101" fmla="*/ 1334738 h 1921832"/>
              <a:gd name="connsiteX102" fmla="*/ 557212 w 1545993"/>
              <a:gd name="connsiteY102" fmla="*/ 1272825 h 1921832"/>
              <a:gd name="connsiteX103" fmla="*/ 571500 w 1545993"/>
              <a:gd name="connsiteY103" fmla="*/ 1258538 h 1921832"/>
              <a:gd name="connsiteX104" fmla="*/ 600075 w 1545993"/>
              <a:gd name="connsiteY104" fmla="*/ 1234725 h 1921832"/>
              <a:gd name="connsiteX105" fmla="*/ 671512 w 1545993"/>
              <a:gd name="connsiteY105" fmla="*/ 1239488 h 1921832"/>
              <a:gd name="connsiteX106" fmla="*/ 657225 w 1545993"/>
              <a:gd name="connsiteY106" fmla="*/ 1225200 h 1921832"/>
              <a:gd name="connsiteX107" fmla="*/ 623887 w 1545993"/>
              <a:gd name="connsiteY107" fmla="*/ 1215675 h 1921832"/>
              <a:gd name="connsiteX108" fmla="*/ 600075 w 1545993"/>
              <a:gd name="connsiteY108" fmla="*/ 1182338 h 1921832"/>
              <a:gd name="connsiteX109" fmla="*/ 609600 w 1545993"/>
              <a:gd name="connsiteY109" fmla="*/ 1168050 h 1921832"/>
              <a:gd name="connsiteX110" fmla="*/ 642937 w 1545993"/>
              <a:gd name="connsiteY110" fmla="*/ 1177575 h 1921832"/>
              <a:gd name="connsiteX111" fmla="*/ 657225 w 1545993"/>
              <a:gd name="connsiteY111" fmla="*/ 1187100 h 1921832"/>
              <a:gd name="connsiteX112" fmla="*/ 690562 w 1545993"/>
              <a:gd name="connsiteY112" fmla="*/ 1144238 h 1921832"/>
              <a:gd name="connsiteX113" fmla="*/ 714375 w 1545993"/>
              <a:gd name="connsiteY113" fmla="*/ 1129950 h 1921832"/>
              <a:gd name="connsiteX114" fmla="*/ 733425 w 1545993"/>
              <a:gd name="connsiteY114" fmla="*/ 1120425 h 1921832"/>
              <a:gd name="connsiteX115" fmla="*/ 738187 w 1545993"/>
              <a:gd name="connsiteY115" fmla="*/ 1101375 h 1921832"/>
              <a:gd name="connsiteX116" fmla="*/ 752475 w 1545993"/>
              <a:gd name="connsiteY116" fmla="*/ 1087088 h 1921832"/>
              <a:gd name="connsiteX117" fmla="*/ 733425 w 1545993"/>
              <a:gd name="connsiteY117" fmla="*/ 1072800 h 1921832"/>
              <a:gd name="connsiteX118" fmla="*/ 685800 w 1545993"/>
              <a:gd name="connsiteY118" fmla="*/ 1053750 h 1921832"/>
              <a:gd name="connsiteX119" fmla="*/ 671512 w 1545993"/>
              <a:gd name="connsiteY119" fmla="*/ 1039463 h 1921832"/>
              <a:gd name="connsiteX120" fmla="*/ 628650 w 1545993"/>
              <a:gd name="connsiteY120" fmla="*/ 1044225 h 1921832"/>
              <a:gd name="connsiteX121" fmla="*/ 600075 w 1545993"/>
              <a:gd name="connsiteY121" fmla="*/ 1087088 h 1921832"/>
              <a:gd name="connsiteX122" fmla="*/ 590550 w 1545993"/>
              <a:gd name="connsiteY122" fmla="*/ 1134713 h 1921832"/>
              <a:gd name="connsiteX123" fmla="*/ 571500 w 1545993"/>
              <a:gd name="connsiteY123" fmla="*/ 1129950 h 1921832"/>
              <a:gd name="connsiteX124" fmla="*/ 538162 w 1545993"/>
              <a:gd name="connsiteY124" fmla="*/ 1106138 h 1921832"/>
              <a:gd name="connsiteX125" fmla="*/ 514350 w 1545993"/>
              <a:gd name="connsiteY125" fmla="*/ 1115663 h 1921832"/>
              <a:gd name="connsiteX126" fmla="*/ 509587 w 1545993"/>
              <a:gd name="connsiteY126" fmla="*/ 1129950 h 1921832"/>
              <a:gd name="connsiteX127" fmla="*/ 490537 w 1545993"/>
              <a:gd name="connsiteY127" fmla="*/ 1134713 h 1921832"/>
              <a:gd name="connsiteX128" fmla="*/ 457200 w 1545993"/>
              <a:gd name="connsiteY128" fmla="*/ 1139475 h 1921832"/>
              <a:gd name="connsiteX129" fmla="*/ 438150 w 1545993"/>
              <a:gd name="connsiteY129" fmla="*/ 1149000 h 1921832"/>
              <a:gd name="connsiteX130" fmla="*/ 404812 w 1545993"/>
              <a:gd name="connsiteY130" fmla="*/ 1187100 h 1921832"/>
              <a:gd name="connsiteX131" fmla="*/ 400050 w 1545993"/>
              <a:gd name="connsiteY131" fmla="*/ 1201388 h 1921832"/>
              <a:gd name="connsiteX132" fmla="*/ 376237 w 1545993"/>
              <a:gd name="connsiteY132" fmla="*/ 1239488 h 1921832"/>
              <a:gd name="connsiteX133" fmla="*/ 357187 w 1545993"/>
              <a:gd name="connsiteY133" fmla="*/ 1244250 h 1921832"/>
              <a:gd name="connsiteX134" fmla="*/ 342900 w 1545993"/>
              <a:gd name="connsiteY134" fmla="*/ 1239488 h 1921832"/>
              <a:gd name="connsiteX135" fmla="*/ 309562 w 1545993"/>
              <a:gd name="connsiteY135" fmla="*/ 1220438 h 1921832"/>
              <a:gd name="connsiteX136" fmla="*/ 314325 w 1545993"/>
              <a:gd name="connsiteY136" fmla="*/ 1187100 h 1921832"/>
              <a:gd name="connsiteX137" fmla="*/ 347662 w 1545993"/>
              <a:gd name="connsiteY137" fmla="*/ 1163288 h 1921832"/>
              <a:gd name="connsiteX138" fmla="*/ 366712 w 1545993"/>
              <a:gd name="connsiteY138" fmla="*/ 1139475 h 1921832"/>
              <a:gd name="connsiteX139" fmla="*/ 381000 w 1545993"/>
              <a:gd name="connsiteY139" fmla="*/ 1106138 h 1921832"/>
              <a:gd name="connsiteX140" fmla="*/ 390525 w 1545993"/>
              <a:gd name="connsiteY140" fmla="*/ 1091850 h 1921832"/>
              <a:gd name="connsiteX141" fmla="*/ 404812 w 1545993"/>
              <a:gd name="connsiteY141" fmla="*/ 1082325 h 1921832"/>
              <a:gd name="connsiteX142" fmla="*/ 409575 w 1545993"/>
              <a:gd name="connsiteY142" fmla="*/ 1068038 h 1921832"/>
              <a:gd name="connsiteX143" fmla="*/ 347662 w 1545993"/>
              <a:gd name="connsiteY143" fmla="*/ 1048988 h 1921832"/>
              <a:gd name="connsiteX144" fmla="*/ 333375 w 1545993"/>
              <a:gd name="connsiteY144" fmla="*/ 1034700 h 1921832"/>
              <a:gd name="connsiteX145" fmla="*/ 314325 w 1545993"/>
              <a:gd name="connsiteY145" fmla="*/ 1010888 h 1921832"/>
              <a:gd name="connsiteX146" fmla="*/ 300037 w 1545993"/>
              <a:gd name="connsiteY146" fmla="*/ 1015650 h 1921832"/>
              <a:gd name="connsiteX147" fmla="*/ 295275 w 1545993"/>
              <a:gd name="connsiteY147" fmla="*/ 1048988 h 1921832"/>
              <a:gd name="connsiteX148" fmla="*/ 285750 w 1545993"/>
              <a:gd name="connsiteY148" fmla="*/ 1072800 h 1921832"/>
              <a:gd name="connsiteX149" fmla="*/ 295275 w 1545993"/>
              <a:gd name="connsiteY149" fmla="*/ 1096613 h 1921832"/>
              <a:gd name="connsiteX150" fmla="*/ 266700 w 1545993"/>
              <a:gd name="connsiteY150" fmla="*/ 1101375 h 1921832"/>
              <a:gd name="connsiteX151" fmla="*/ 285750 w 1545993"/>
              <a:gd name="connsiteY151" fmla="*/ 1134713 h 1921832"/>
              <a:gd name="connsiteX152" fmla="*/ 280987 w 1545993"/>
              <a:gd name="connsiteY152" fmla="*/ 1172813 h 1921832"/>
              <a:gd name="connsiteX153" fmla="*/ 252412 w 1545993"/>
              <a:gd name="connsiteY153" fmla="*/ 1191863 h 1921832"/>
              <a:gd name="connsiteX154" fmla="*/ 242887 w 1545993"/>
              <a:gd name="connsiteY154" fmla="*/ 1206150 h 1921832"/>
              <a:gd name="connsiteX155" fmla="*/ 219075 w 1545993"/>
              <a:gd name="connsiteY155" fmla="*/ 1210913 h 1921832"/>
              <a:gd name="connsiteX156" fmla="*/ 204787 w 1545993"/>
              <a:gd name="connsiteY156" fmla="*/ 1215675 h 1921832"/>
              <a:gd name="connsiteX157" fmla="*/ 185737 w 1545993"/>
              <a:gd name="connsiteY157" fmla="*/ 1220438 h 1921832"/>
              <a:gd name="connsiteX158" fmla="*/ 152400 w 1545993"/>
              <a:gd name="connsiteY158" fmla="*/ 1215675 h 1921832"/>
              <a:gd name="connsiteX159" fmla="*/ 119062 w 1545993"/>
              <a:gd name="connsiteY159" fmla="*/ 1201388 h 1921832"/>
              <a:gd name="connsiteX160" fmla="*/ 104775 w 1545993"/>
              <a:gd name="connsiteY160" fmla="*/ 1196625 h 1921832"/>
              <a:gd name="connsiteX161" fmla="*/ 90487 w 1545993"/>
              <a:gd name="connsiteY161" fmla="*/ 1182338 h 1921832"/>
              <a:gd name="connsiteX162" fmla="*/ 47625 w 1545993"/>
              <a:gd name="connsiteY162" fmla="*/ 1158525 h 1921832"/>
              <a:gd name="connsiteX163" fmla="*/ 14287 w 1545993"/>
              <a:gd name="connsiteY163" fmla="*/ 1149000 h 1921832"/>
              <a:gd name="connsiteX164" fmla="*/ 0 w 1545993"/>
              <a:gd name="connsiteY164" fmla="*/ 1139475 h 1921832"/>
              <a:gd name="connsiteX165" fmla="*/ 9525 w 1545993"/>
              <a:gd name="connsiteY165" fmla="*/ 1115663 h 1921832"/>
              <a:gd name="connsiteX166" fmla="*/ 38100 w 1545993"/>
              <a:gd name="connsiteY166" fmla="*/ 1077563 h 1921832"/>
              <a:gd name="connsiteX167" fmla="*/ 33337 w 1545993"/>
              <a:gd name="connsiteY167" fmla="*/ 1039463 h 1921832"/>
              <a:gd name="connsiteX168" fmla="*/ 9525 w 1545993"/>
              <a:gd name="connsiteY168" fmla="*/ 1001363 h 1921832"/>
              <a:gd name="connsiteX169" fmla="*/ 9525 w 1545993"/>
              <a:gd name="connsiteY169" fmla="*/ 968025 h 1921832"/>
              <a:gd name="connsiteX170" fmla="*/ 28575 w 1545993"/>
              <a:gd name="connsiteY170" fmla="*/ 953738 h 1921832"/>
              <a:gd name="connsiteX171" fmla="*/ 52387 w 1545993"/>
              <a:gd name="connsiteY171" fmla="*/ 920400 h 1921832"/>
              <a:gd name="connsiteX172" fmla="*/ 47625 w 1545993"/>
              <a:gd name="connsiteY172" fmla="*/ 863250 h 1921832"/>
              <a:gd name="connsiteX173" fmla="*/ 104775 w 1545993"/>
              <a:gd name="connsiteY173" fmla="*/ 815625 h 1921832"/>
              <a:gd name="connsiteX174" fmla="*/ 123825 w 1545993"/>
              <a:gd name="connsiteY174" fmla="*/ 801338 h 1921832"/>
              <a:gd name="connsiteX175" fmla="*/ 142875 w 1545993"/>
              <a:gd name="connsiteY175" fmla="*/ 796575 h 1921832"/>
              <a:gd name="connsiteX176" fmla="*/ 157162 w 1545993"/>
              <a:gd name="connsiteY176" fmla="*/ 791813 h 1921832"/>
              <a:gd name="connsiteX177" fmla="*/ 176212 w 1545993"/>
              <a:gd name="connsiteY177" fmla="*/ 787050 h 1921832"/>
              <a:gd name="connsiteX178" fmla="*/ 266700 w 1545993"/>
              <a:gd name="connsiteY178" fmla="*/ 758475 h 1921832"/>
              <a:gd name="connsiteX179" fmla="*/ 280987 w 1545993"/>
              <a:gd name="connsiteY179" fmla="*/ 744188 h 1921832"/>
              <a:gd name="connsiteX180" fmla="*/ 333375 w 1545993"/>
              <a:gd name="connsiteY180" fmla="*/ 706088 h 1921832"/>
              <a:gd name="connsiteX181" fmla="*/ 423862 w 1545993"/>
              <a:gd name="connsiteY181" fmla="*/ 710850 h 1921832"/>
              <a:gd name="connsiteX182" fmla="*/ 447675 w 1545993"/>
              <a:gd name="connsiteY182" fmla="*/ 715613 h 1921832"/>
              <a:gd name="connsiteX183" fmla="*/ 461962 w 1545993"/>
              <a:gd name="connsiteY183" fmla="*/ 706088 h 1921832"/>
              <a:gd name="connsiteX184" fmla="*/ 495300 w 1545993"/>
              <a:gd name="connsiteY184" fmla="*/ 667988 h 1921832"/>
              <a:gd name="connsiteX185" fmla="*/ 504825 w 1545993"/>
              <a:gd name="connsiteY185" fmla="*/ 644175 h 1921832"/>
              <a:gd name="connsiteX186" fmla="*/ 509587 w 1545993"/>
              <a:gd name="connsiteY186" fmla="*/ 596550 h 1921832"/>
              <a:gd name="connsiteX187" fmla="*/ 533400 w 1545993"/>
              <a:gd name="connsiteY187" fmla="*/ 582263 h 1921832"/>
              <a:gd name="connsiteX188" fmla="*/ 576262 w 1545993"/>
              <a:gd name="connsiteY188" fmla="*/ 563213 h 1921832"/>
              <a:gd name="connsiteX189" fmla="*/ 609600 w 1545993"/>
              <a:gd name="connsiteY189" fmla="*/ 558450 h 1921832"/>
              <a:gd name="connsiteX190" fmla="*/ 628650 w 1545993"/>
              <a:gd name="connsiteY190" fmla="*/ 544163 h 1921832"/>
              <a:gd name="connsiteX191" fmla="*/ 652462 w 1545993"/>
              <a:gd name="connsiteY191" fmla="*/ 529875 h 1921832"/>
              <a:gd name="connsiteX192" fmla="*/ 666750 w 1545993"/>
              <a:gd name="connsiteY192" fmla="*/ 515588 h 1921832"/>
              <a:gd name="connsiteX193" fmla="*/ 695325 w 1545993"/>
              <a:gd name="connsiteY193" fmla="*/ 477488 h 1921832"/>
              <a:gd name="connsiteX194" fmla="*/ 714375 w 1545993"/>
              <a:gd name="connsiteY194" fmla="*/ 444150 h 1921832"/>
              <a:gd name="connsiteX195" fmla="*/ 723900 w 1545993"/>
              <a:gd name="connsiteY195" fmla="*/ 401288 h 1921832"/>
              <a:gd name="connsiteX196" fmla="*/ 733425 w 1545993"/>
              <a:gd name="connsiteY196" fmla="*/ 387000 h 1921832"/>
              <a:gd name="connsiteX197" fmla="*/ 742950 w 1545993"/>
              <a:gd name="connsiteY197" fmla="*/ 286988 h 1921832"/>
              <a:gd name="connsiteX198" fmla="*/ 752475 w 1545993"/>
              <a:gd name="connsiteY198" fmla="*/ 220313 h 1921832"/>
              <a:gd name="connsiteX199" fmla="*/ 785812 w 1545993"/>
              <a:gd name="connsiteY199" fmla="*/ 172688 h 1921832"/>
              <a:gd name="connsiteX200" fmla="*/ 795337 w 1545993"/>
              <a:gd name="connsiteY200" fmla="*/ 158400 h 1921832"/>
              <a:gd name="connsiteX201" fmla="*/ 823912 w 1545993"/>
              <a:gd name="connsiteY201" fmla="*/ 115538 h 1921832"/>
              <a:gd name="connsiteX202" fmla="*/ 838200 w 1545993"/>
              <a:gd name="connsiteY202" fmla="*/ 110775 h 1921832"/>
              <a:gd name="connsiteX203" fmla="*/ 862012 w 1545993"/>
              <a:gd name="connsiteY203" fmla="*/ 120300 h 1921832"/>
              <a:gd name="connsiteX204" fmla="*/ 876300 w 1545993"/>
              <a:gd name="connsiteY204" fmla="*/ 129825 h 1921832"/>
              <a:gd name="connsiteX205" fmla="*/ 895350 w 1545993"/>
              <a:gd name="connsiteY205" fmla="*/ 120300 h 1921832"/>
              <a:gd name="connsiteX206" fmla="*/ 928687 w 1545993"/>
              <a:gd name="connsiteY206" fmla="*/ 82200 h 1921832"/>
              <a:gd name="connsiteX207" fmla="*/ 942975 w 1545993"/>
              <a:gd name="connsiteY207" fmla="*/ 67913 h 1921832"/>
              <a:gd name="connsiteX208" fmla="*/ 952500 w 1545993"/>
              <a:gd name="connsiteY208" fmla="*/ 48863 h 1921832"/>
              <a:gd name="connsiteX209" fmla="*/ 971550 w 1545993"/>
              <a:gd name="connsiteY209" fmla="*/ 10763 h 1921832"/>
              <a:gd name="connsiteX210" fmla="*/ 971550 w 1545993"/>
              <a:gd name="connsiteY210" fmla="*/ 6000 h 1921832"/>
              <a:gd name="connsiteX0" fmla="*/ 971550 w 1545993"/>
              <a:gd name="connsiteY0" fmla="*/ 6000 h 1921832"/>
              <a:gd name="connsiteX1" fmla="*/ 990599 w 1545993"/>
              <a:gd name="connsiteY1" fmla="*/ 86963 h 1921832"/>
              <a:gd name="connsiteX2" fmla="*/ 1023937 w 1545993"/>
              <a:gd name="connsiteY2" fmla="*/ 277463 h 1921832"/>
              <a:gd name="connsiteX3" fmla="*/ 1050131 w 1545993"/>
              <a:gd name="connsiteY3" fmla="*/ 336994 h 1921832"/>
              <a:gd name="connsiteX4" fmla="*/ 1114425 w 1545993"/>
              <a:gd name="connsiteY4" fmla="*/ 437006 h 1921832"/>
              <a:gd name="connsiteX5" fmla="*/ 1195387 w 1545993"/>
              <a:gd name="connsiteY5" fmla="*/ 544163 h 1921832"/>
              <a:gd name="connsiteX6" fmla="*/ 1228725 w 1545993"/>
              <a:gd name="connsiteY6" fmla="*/ 582263 h 1921832"/>
              <a:gd name="connsiteX7" fmla="*/ 1197769 w 1545993"/>
              <a:gd name="connsiteY7" fmla="*/ 660844 h 1921832"/>
              <a:gd name="connsiteX8" fmla="*/ 1240631 w 1545993"/>
              <a:gd name="connsiteY8" fmla="*/ 715613 h 1921832"/>
              <a:gd name="connsiteX9" fmla="*/ 1195387 w 1545993"/>
              <a:gd name="connsiteY9" fmla="*/ 787050 h 1921832"/>
              <a:gd name="connsiteX10" fmla="*/ 1190625 w 1545993"/>
              <a:gd name="connsiteY10" fmla="*/ 834675 h 1921832"/>
              <a:gd name="connsiteX11" fmla="*/ 1240631 w 1545993"/>
              <a:gd name="connsiteY11" fmla="*/ 903731 h 1921832"/>
              <a:gd name="connsiteX12" fmla="*/ 1221581 w 1545993"/>
              <a:gd name="connsiteY12" fmla="*/ 1063275 h 1921832"/>
              <a:gd name="connsiteX13" fmla="*/ 1202530 w 1545993"/>
              <a:gd name="connsiteY13" fmla="*/ 1222819 h 1921832"/>
              <a:gd name="connsiteX14" fmla="*/ 1257300 w 1545993"/>
              <a:gd name="connsiteY14" fmla="*/ 1258538 h 1921832"/>
              <a:gd name="connsiteX15" fmla="*/ 1309687 w 1545993"/>
              <a:gd name="connsiteY15" fmla="*/ 1287113 h 1921832"/>
              <a:gd name="connsiteX16" fmla="*/ 1359693 w 1545993"/>
              <a:gd name="connsiteY16" fmla="*/ 1318068 h 1921832"/>
              <a:gd name="connsiteX17" fmla="*/ 1390650 w 1545993"/>
              <a:gd name="connsiteY17" fmla="*/ 1596675 h 1921832"/>
              <a:gd name="connsiteX18" fmla="*/ 1414462 w 1545993"/>
              <a:gd name="connsiteY18" fmla="*/ 1591913 h 1921832"/>
              <a:gd name="connsiteX19" fmla="*/ 1447800 w 1545993"/>
              <a:gd name="connsiteY19" fmla="*/ 1568100 h 1921832"/>
              <a:gd name="connsiteX20" fmla="*/ 1476375 w 1545993"/>
              <a:gd name="connsiteY20" fmla="*/ 1558575 h 1921832"/>
              <a:gd name="connsiteX21" fmla="*/ 1543050 w 1545993"/>
              <a:gd name="connsiteY21" fmla="*/ 1563338 h 1921832"/>
              <a:gd name="connsiteX22" fmla="*/ 1528762 w 1545993"/>
              <a:gd name="connsiteY22" fmla="*/ 1596675 h 1921832"/>
              <a:gd name="connsiteX23" fmla="*/ 1509712 w 1545993"/>
              <a:gd name="connsiteY23" fmla="*/ 1610963 h 1921832"/>
              <a:gd name="connsiteX24" fmla="*/ 1495425 w 1545993"/>
              <a:gd name="connsiteY24" fmla="*/ 1625250 h 1921832"/>
              <a:gd name="connsiteX25" fmla="*/ 1485900 w 1545993"/>
              <a:gd name="connsiteY25" fmla="*/ 1653825 h 1921832"/>
              <a:gd name="connsiteX26" fmla="*/ 1476375 w 1545993"/>
              <a:gd name="connsiteY26" fmla="*/ 1734788 h 1921832"/>
              <a:gd name="connsiteX27" fmla="*/ 1471612 w 1545993"/>
              <a:gd name="connsiteY27" fmla="*/ 1753838 h 1921832"/>
              <a:gd name="connsiteX28" fmla="*/ 1466850 w 1545993"/>
              <a:gd name="connsiteY28" fmla="*/ 1777650 h 1921832"/>
              <a:gd name="connsiteX29" fmla="*/ 1471612 w 1545993"/>
              <a:gd name="connsiteY29" fmla="*/ 1834800 h 1921832"/>
              <a:gd name="connsiteX30" fmla="*/ 1476375 w 1545993"/>
              <a:gd name="connsiteY30" fmla="*/ 1853850 h 1921832"/>
              <a:gd name="connsiteX31" fmla="*/ 1504950 w 1545993"/>
              <a:gd name="connsiteY31" fmla="*/ 1882425 h 1921832"/>
              <a:gd name="connsiteX32" fmla="*/ 1528762 w 1545993"/>
              <a:gd name="connsiteY32" fmla="*/ 1896713 h 1921832"/>
              <a:gd name="connsiteX33" fmla="*/ 1543050 w 1545993"/>
              <a:gd name="connsiteY33" fmla="*/ 1911000 h 1921832"/>
              <a:gd name="connsiteX34" fmla="*/ 1466850 w 1545993"/>
              <a:gd name="connsiteY34" fmla="*/ 1915763 h 1921832"/>
              <a:gd name="connsiteX35" fmla="*/ 1385887 w 1545993"/>
              <a:gd name="connsiteY35" fmla="*/ 1901475 h 1921832"/>
              <a:gd name="connsiteX36" fmla="*/ 1347787 w 1545993"/>
              <a:gd name="connsiteY36" fmla="*/ 1891950 h 1921832"/>
              <a:gd name="connsiteX37" fmla="*/ 1314450 w 1545993"/>
              <a:gd name="connsiteY37" fmla="*/ 1882425 h 1921832"/>
              <a:gd name="connsiteX38" fmla="*/ 1266825 w 1545993"/>
              <a:gd name="connsiteY38" fmla="*/ 1872900 h 1921832"/>
              <a:gd name="connsiteX39" fmla="*/ 1200150 w 1545993"/>
              <a:gd name="connsiteY39" fmla="*/ 1853850 h 1921832"/>
              <a:gd name="connsiteX40" fmla="*/ 1185862 w 1545993"/>
              <a:gd name="connsiteY40" fmla="*/ 1844325 h 1921832"/>
              <a:gd name="connsiteX41" fmla="*/ 1147762 w 1545993"/>
              <a:gd name="connsiteY41" fmla="*/ 1834800 h 1921832"/>
              <a:gd name="connsiteX42" fmla="*/ 1095375 w 1545993"/>
              <a:gd name="connsiteY42" fmla="*/ 1820513 h 1921832"/>
              <a:gd name="connsiteX43" fmla="*/ 1047750 w 1545993"/>
              <a:gd name="connsiteY43" fmla="*/ 1801463 h 1921832"/>
              <a:gd name="connsiteX44" fmla="*/ 1023937 w 1545993"/>
              <a:gd name="connsiteY44" fmla="*/ 1791938 h 1921832"/>
              <a:gd name="connsiteX45" fmla="*/ 981075 w 1545993"/>
              <a:gd name="connsiteY45" fmla="*/ 1787175 h 1921832"/>
              <a:gd name="connsiteX46" fmla="*/ 957262 w 1545993"/>
              <a:gd name="connsiteY46" fmla="*/ 1782413 h 1921832"/>
              <a:gd name="connsiteX47" fmla="*/ 866775 w 1545993"/>
              <a:gd name="connsiteY47" fmla="*/ 1772888 h 1921832"/>
              <a:gd name="connsiteX48" fmla="*/ 790575 w 1545993"/>
              <a:gd name="connsiteY48" fmla="*/ 1763363 h 1921832"/>
              <a:gd name="connsiteX49" fmla="*/ 766762 w 1545993"/>
              <a:gd name="connsiteY49" fmla="*/ 1758600 h 1921832"/>
              <a:gd name="connsiteX50" fmla="*/ 733425 w 1545993"/>
              <a:gd name="connsiteY50" fmla="*/ 1753838 h 1921832"/>
              <a:gd name="connsiteX51" fmla="*/ 552450 w 1545993"/>
              <a:gd name="connsiteY51" fmla="*/ 1739550 h 1921832"/>
              <a:gd name="connsiteX52" fmla="*/ 576262 w 1545993"/>
              <a:gd name="connsiteY52" fmla="*/ 1710975 h 1921832"/>
              <a:gd name="connsiteX53" fmla="*/ 590550 w 1545993"/>
              <a:gd name="connsiteY53" fmla="*/ 1701450 h 1921832"/>
              <a:gd name="connsiteX54" fmla="*/ 600075 w 1545993"/>
              <a:gd name="connsiteY54" fmla="*/ 1682400 h 1921832"/>
              <a:gd name="connsiteX55" fmla="*/ 604837 w 1545993"/>
              <a:gd name="connsiteY55" fmla="*/ 1658588 h 1921832"/>
              <a:gd name="connsiteX56" fmla="*/ 628650 w 1545993"/>
              <a:gd name="connsiteY56" fmla="*/ 1653825 h 1921832"/>
              <a:gd name="connsiteX57" fmla="*/ 671512 w 1545993"/>
              <a:gd name="connsiteY57" fmla="*/ 1658588 h 1921832"/>
              <a:gd name="connsiteX58" fmla="*/ 690562 w 1545993"/>
              <a:gd name="connsiteY58" fmla="*/ 1663350 h 1921832"/>
              <a:gd name="connsiteX59" fmla="*/ 723900 w 1545993"/>
              <a:gd name="connsiteY59" fmla="*/ 1668113 h 1921832"/>
              <a:gd name="connsiteX60" fmla="*/ 766762 w 1545993"/>
              <a:gd name="connsiteY60" fmla="*/ 1663350 h 1921832"/>
              <a:gd name="connsiteX61" fmla="*/ 752475 w 1545993"/>
              <a:gd name="connsiteY61" fmla="*/ 1649063 h 1921832"/>
              <a:gd name="connsiteX62" fmla="*/ 700087 w 1545993"/>
              <a:gd name="connsiteY62" fmla="*/ 1634775 h 1921832"/>
              <a:gd name="connsiteX63" fmla="*/ 681037 w 1545993"/>
              <a:gd name="connsiteY63" fmla="*/ 1625250 h 1921832"/>
              <a:gd name="connsiteX64" fmla="*/ 657225 w 1545993"/>
              <a:gd name="connsiteY64" fmla="*/ 1615725 h 1921832"/>
              <a:gd name="connsiteX65" fmla="*/ 614362 w 1545993"/>
              <a:gd name="connsiteY65" fmla="*/ 1582388 h 1921832"/>
              <a:gd name="connsiteX66" fmla="*/ 604837 w 1545993"/>
              <a:gd name="connsiteY66" fmla="*/ 1568100 h 1921832"/>
              <a:gd name="connsiteX67" fmla="*/ 609600 w 1545993"/>
              <a:gd name="connsiteY67" fmla="*/ 1530000 h 1921832"/>
              <a:gd name="connsiteX68" fmla="*/ 666750 w 1545993"/>
              <a:gd name="connsiteY68" fmla="*/ 1525238 h 1921832"/>
              <a:gd name="connsiteX69" fmla="*/ 633412 w 1545993"/>
              <a:gd name="connsiteY69" fmla="*/ 1491900 h 1921832"/>
              <a:gd name="connsiteX70" fmla="*/ 671512 w 1545993"/>
              <a:gd name="connsiteY70" fmla="*/ 1472850 h 1921832"/>
              <a:gd name="connsiteX71" fmla="*/ 690562 w 1545993"/>
              <a:gd name="connsiteY71" fmla="*/ 1468088 h 1921832"/>
              <a:gd name="connsiteX72" fmla="*/ 728662 w 1545993"/>
              <a:gd name="connsiteY72" fmla="*/ 1444275 h 1921832"/>
              <a:gd name="connsiteX73" fmla="*/ 738187 w 1545993"/>
              <a:gd name="connsiteY73" fmla="*/ 1429988 h 1921832"/>
              <a:gd name="connsiteX74" fmla="*/ 742950 w 1545993"/>
              <a:gd name="connsiteY74" fmla="*/ 1410938 h 1921832"/>
              <a:gd name="connsiteX75" fmla="*/ 728662 w 1545993"/>
              <a:gd name="connsiteY75" fmla="*/ 1368075 h 1921832"/>
              <a:gd name="connsiteX76" fmla="*/ 742950 w 1545993"/>
              <a:gd name="connsiteY76" fmla="*/ 1349025 h 1921832"/>
              <a:gd name="connsiteX77" fmla="*/ 762000 w 1545993"/>
              <a:gd name="connsiteY77" fmla="*/ 1339500 h 1921832"/>
              <a:gd name="connsiteX78" fmla="*/ 795337 w 1545993"/>
              <a:gd name="connsiteY78" fmla="*/ 1310925 h 1921832"/>
              <a:gd name="connsiteX79" fmla="*/ 795337 w 1545993"/>
              <a:gd name="connsiteY79" fmla="*/ 1277588 h 1921832"/>
              <a:gd name="connsiteX80" fmla="*/ 766762 w 1545993"/>
              <a:gd name="connsiteY80" fmla="*/ 1272825 h 1921832"/>
              <a:gd name="connsiteX81" fmla="*/ 695325 w 1545993"/>
              <a:gd name="connsiteY81" fmla="*/ 1291875 h 1921832"/>
              <a:gd name="connsiteX82" fmla="*/ 671512 w 1545993"/>
              <a:gd name="connsiteY82" fmla="*/ 1339500 h 1921832"/>
              <a:gd name="connsiteX83" fmla="*/ 666750 w 1545993"/>
              <a:gd name="connsiteY83" fmla="*/ 1363313 h 1921832"/>
              <a:gd name="connsiteX84" fmla="*/ 657225 w 1545993"/>
              <a:gd name="connsiteY84" fmla="*/ 1382363 h 1921832"/>
              <a:gd name="connsiteX85" fmla="*/ 652462 w 1545993"/>
              <a:gd name="connsiteY85" fmla="*/ 1396650 h 1921832"/>
              <a:gd name="connsiteX86" fmla="*/ 647700 w 1545993"/>
              <a:gd name="connsiteY86" fmla="*/ 1425225 h 1921832"/>
              <a:gd name="connsiteX87" fmla="*/ 614362 w 1545993"/>
              <a:gd name="connsiteY87" fmla="*/ 1396650 h 1921832"/>
              <a:gd name="connsiteX88" fmla="*/ 595312 w 1545993"/>
              <a:gd name="connsiteY88" fmla="*/ 1406175 h 1921832"/>
              <a:gd name="connsiteX89" fmla="*/ 581025 w 1545993"/>
              <a:gd name="connsiteY89" fmla="*/ 1434750 h 1921832"/>
              <a:gd name="connsiteX90" fmla="*/ 557212 w 1545993"/>
              <a:gd name="connsiteY90" fmla="*/ 1525238 h 1921832"/>
              <a:gd name="connsiteX91" fmla="*/ 542925 w 1545993"/>
              <a:gd name="connsiteY91" fmla="*/ 1530000 h 1921832"/>
              <a:gd name="connsiteX92" fmla="*/ 514350 w 1545993"/>
              <a:gd name="connsiteY92" fmla="*/ 1544288 h 1921832"/>
              <a:gd name="connsiteX93" fmla="*/ 500062 w 1545993"/>
              <a:gd name="connsiteY93" fmla="*/ 1553813 h 1921832"/>
              <a:gd name="connsiteX94" fmla="*/ 476250 w 1545993"/>
              <a:gd name="connsiteY94" fmla="*/ 1558575 h 1921832"/>
              <a:gd name="connsiteX95" fmla="*/ 476250 w 1545993"/>
              <a:gd name="connsiteY95" fmla="*/ 1510950 h 1921832"/>
              <a:gd name="connsiteX96" fmla="*/ 509587 w 1545993"/>
              <a:gd name="connsiteY96" fmla="*/ 1453800 h 1921832"/>
              <a:gd name="connsiteX97" fmla="*/ 523875 w 1545993"/>
              <a:gd name="connsiteY97" fmla="*/ 1420463 h 1921832"/>
              <a:gd name="connsiteX98" fmla="*/ 533400 w 1545993"/>
              <a:gd name="connsiteY98" fmla="*/ 1391888 h 1921832"/>
              <a:gd name="connsiteX99" fmla="*/ 538162 w 1545993"/>
              <a:gd name="connsiteY99" fmla="*/ 1368075 h 1921832"/>
              <a:gd name="connsiteX100" fmla="*/ 547687 w 1545993"/>
              <a:gd name="connsiteY100" fmla="*/ 1334738 h 1921832"/>
              <a:gd name="connsiteX101" fmla="*/ 557212 w 1545993"/>
              <a:gd name="connsiteY101" fmla="*/ 1272825 h 1921832"/>
              <a:gd name="connsiteX102" fmla="*/ 571500 w 1545993"/>
              <a:gd name="connsiteY102" fmla="*/ 1258538 h 1921832"/>
              <a:gd name="connsiteX103" fmla="*/ 600075 w 1545993"/>
              <a:gd name="connsiteY103" fmla="*/ 1234725 h 1921832"/>
              <a:gd name="connsiteX104" fmla="*/ 671512 w 1545993"/>
              <a:gd name="connsiteY104" fmla="*/ 1239488 h 1921832"/>
              <a:gd name="connsiteX105" fmla="*/ 657225 w 1545993"/>
              <a:gd name="connsiteY105" fmla="*/ 1225200 h 1921832"/>
              <a:gd name="connsiteX106" fmla="*/ 623887 w 1545993"/>
              <a:gd name="connsiteY106" fmla="*/ 1215675 h 1921832"/>
              <a:gd name="connsiteX107" fmla="*/ 600075 w 1545993"/>
              <a:gd name="connsiteY107" fmla="*/ 1182338 h 1921832"/>
              <a:gd name="connsiteX108" fmla="*/ 609600 w 1545993"/>
              <a:gd name="connsiteY108" fmla="*/ 1168050 h 1921832"/>
              <a:gd name="connsiteX109" fmla="*/ 642937 w 1545993"/>
              <a:gd name="connsiteY109" fmla="*/ 1177575 h 1921832"/>
              <a:gd name="connsiteX110" fmla="*/ 657225 w 1545993"/>
              <a:gd name="connsiteY110" fmla="*/ 1187100 h 1921832"/>
              <a:gd name="connsiteX111" fmla="*/ 690562 w 1545993"/>
              <a:gd name="connsiteY111" fmla="*/ 1144238 h 1921832"/>
              <a:gd name="connsiteX112" fmla="*/ 714375 w 1545993"/>
              <a:gd name="connsiteY112" fmla="*/ 1129950 h 1921832"/>
              <a:gd name="connsiteX113" fmla="*/ 733425 w 1545993"/>
              <a:gd name="connsiteY113" fmla="*/ 1120425 h 1921832"/>
              <a:gd name="connsiteX114" fmla="*/ 738187 w 1545993"/>
              <a:gd name="connsiteY114" fmla="*/ 1101375 h 1921832"/>
              <a:gd name="connsiteX115" fmla="*/ 752475 w 1545993"/>
              <a:gd name="connsiteY115" fmla="*/ 1087088 h 1921832"/>
              <a:gd name="connsiteX116" fmla="*/ 733425 w 1545993"/>
              <a:gd name="connsiteY116" fmla="*/ 1072800 h 1921832"/>
              <a:gd name="connsiteX117" fmla="*/ 685800 w 1545993"/>
              <a:gd name="connsiteY117" fmla="*/ 1053750 h 1921832"/>
              <a:gd name="connsiteX118" fmla="*/ 671512 w 1545993"/>
              <a:gd name="connsiteY118" fmla="*/ 1039463 h 1921832"/>
              <a:gd name="connsiteX119" fmla="*/ 628650 w 1545993"/>
              <a:gd name="connsiteY119" fmla="*/ 1044225 h 1921832"/>
              <a:gd name="connsiteX120" fmla="*/ 600075 w 1545993"/>
              <a:gd name="connsiteY120" fmla="*/ 1087088 h 1921832"/>
              <a:gd name="connsiteX121" fmla="*/ 590550 w 1545993"/>
              <a:gd name="connsiteY121" fmla="*/ 1134713 h 1921832"/>
              <a:gd name="connsiteX122" fmla="*/ 571500 w 1545993"/>
              <a:gd name="connsiteY122" fmla="*/ 1129950 h 1921832"/>
              <a:gd name="connsiteX123" fmla="*/ 538162 w 1545993"/>
              <a:gd name="connsiteY123" fmla="*/ 1106138 h 1921832"/>
              <a:gd name="connsiteX124" fmla="*/ 514350 w 1545993"/>
              <a:gd name="connsiteY124" fmla="*/ 1115663 h 1921832"/>
              <a:gd name="connsiteX125" fmla="*/ 509587 w 1545993"/>
              <a:gd name="connsiteY125" fmla="*/ 1129950 h 1921832"/>
              <a:gd name="connsiteX126" fmla="*/ 490537 w 1545993"/>
              <a:gd name="connsiteY126" fmla="*/ 1134713 h 1921832"/>
              <a:gd name="connsiteX127" fmla="*/ 457200 w 1545993"/>
              <a:gd name="connsiteY127" fmla="*/ 1139475 h 1921832"/>
              <a:gd name="connsiteX128" fmla="*/ 438150 w 1545993"/>
              <a:gd name="connsiteY128" fmla="*/ 1149000 h 1921832"/>
              <a:gd name="connsiteX129" fmla="*/ 404812 w 1545993"/>
              <a:gd name="connsiteY129" fmla="*/ 1187100 h 1921832"/>
              <a:gd name="connsiteX130" fmla="*/ 400050 w 1545993"/>
              <a:gd name="connsiteY130" fmla="*/ 1201388 h 1921832"/>
              <a:gd name="connsiteX131" fmla="*/ 376237 w 1545993"/>
              <a:gd name="connsiteY131" fmla="*/ 1239488 h 1921832"/>
              <a:gd name="connsiteX132" fmla="*/ 357187 w 1545993"/>
              <a:gd name="connsiteY132" fmla="*/ 1244250 h 1921832"/>
              <a:gd name="connsiteX133" fmla="*/ 342900 w 1545993"/>
              <a:gd name="connsiteY133" fmla="*/ 1239488 h 1921832"/>
              <a:gd name="connsiteX134" fmla="*/ 309562 w 1545993"/>
              <a:gd name="connsiteY134" fmla="*/ 1220438 h 1921832"/>
              <a:gd name="connsiteX135" fmla="*/ 314325 w 1545993"/>
              <a:gd name="connsiteY135" fmla="*/ 1187100 h 1921832"/>
              <a:gd name="connsiteX136" fmla="*/ 347662 w 1545993"/>
              <a:gd name="connsiteY136" fmla="*/ 1163288 h 1921832"/>
              <a:gd name="connsiteX137" fmla="*/ 366712 w 1545993"/>
              <a:gd name="connsiteY137" fmla="*/ 1139475 h 1921832"/>
              <a:gd name="connsiteX138" fmla="*/ 381000 w 1545993"/>
              <a:gd name="connsiteY138" fmla="*/ 1106138 h 1921832"/>
              <a:gd name="connsiteX139" fmla="*/ 390525 w 1545993"/>
              <a:gd name="connsiteY139" fmla="*/ 1091850 h 1921832"/>
              <a:gd name="connsiteX140" fmla="*/ 404812 w 1545993"/>
              <a:gd name="connsiteY140" fmla="*/ 1082325 h 1921832"/>
              <a:gd name="connsiteX141" fmla="*/ 409575 w 1545993"/>
              <a:gd name="connsiteY141" fmla="*/ 1068038 h 1921832"/>
              <a:gd name="connsiteX142" fmla="*/ 347662 w 1545993"/>
              <a:gd name="connsiteY142" fmla="*/ 1048988 h 1921832"/>
              <a:gd name="connsiteX143" fmla="*/ 333375 w 1545993"/>
              <a:gd name="connsiteY143" fmla="*/ 1034700 h 1921832"/>
              <a:gd name="connsiteX144" fmla="*/ 314325 w 1545993"/>
              <a:gd name="connsiteY144" fmla="*/ 1010888 h 1921832"/>
              <a:gd name="connsiteX145" fmla="*/ 300037 w 1545993"/>
              <a:gd name="connsiteY145" fmla="*/ 1015650 h 1921832"/>
              <a:gd name="connsiteX146" fmla="*/ 295275 w 1545993"/>
              <a:gd name="connsiteY146" fmla="*/ 1048988 h 1921832"/>
              <a:gd name="connsiteX147" fmla="*/ 285750 w 1545993"/>
              <a:gd name="connsiteY147" fmla="*/ 1072800 h 1921832"/>
              <a:gd name="connsiteX148" fmla="*/ 295275 w 1545993"/>
              <a:gd name="connsiteY148" fmla="*/ 1096613 h 1921832"/>
              <a:gd name="connsiteX149" fmla="*/ 266700 w 1545993"/>
              <a:gd name="connsiteY149" fmla="*/ 1101375 h 1921832"/>
              <a:gd name="connsiteX150" fmla="*/ 285750 w 1545993"/>
              <a:gd name="connsiteY150" fmla="*/ 1134713 h 1921832"/>
              <a:gd name="connsiteX151" fmla="*/ 280987 w 1545993"/>
              <a:gd name="connsiteY151" fmla="*/ 1172813 h 1921832"/>
              <a:gd name="connsiteX152" fmla="*/ 252412 w 1545993"/>
              <a:gd name="connsiteY152" fmla="*/ 1191863 h 1921832"/>
              <a:gd name="connsiteX153" fmla="*/ 242887 w 1545993"/>
              <a:gd name="connsiteY153" fmla="*/ 1206150 h 1921832"/>
              <a:gd name="connsiteX154" fmla="*/ 219075 w 1545993"/>
              <a:gd name="connsiteY154" fmla="*/ 1210913 h 1921832"/>
              <a:gd name="connsiteX155" fmla="*/ 204787 w 1545993"/>
              <a:gd name="connsiteY155" fmla="*/ 1215675 h 1921832"/>
              <a:gd name="connsiteX156" fmla="*/ 185737 w 1545993"/>
              <a:gd name="connsiteY156" fmla="*/ 1220438 h 1921832"/>
              <a:gd name="connsiteX157" fmla="*/ 152400 w 1545993"/>
              <a:gd name="connsiteY157" fmla="*/ 1215675 h 1921832"/>
              <a:gd name="connsiteX158" fmla="*/ 119062 w 1545993"/>
              <a:gd name="connsiteY158" fmla="*/ 1201388 h 1921832"/>
              <a:gd name="connsiteX159" fmla="*/ 104775 w 1545993"/>
              <a:gd name="connsiteY159" fmla="*/ 1196625 h 1921832"/>
              <a:gd name="connsiteX160" fmla="*/ 90487 w 1545993"/>
              <a:gd name="connsiteY160" fmla="*/ 1182338 h 1921832"/>
              <a:gd name="connsiteX161" fmla="*/ 47625 w 1545993"/>
              <a:gd name="connsiteY161" fmla="*/ 1158525 h 1921832"/>
              <a:gd name="connsiteX162" fmla="*/ 14287 w 1545993"/>
              <a:gd name="connsiteY162" fmla="*/ 1149000 h 1921832"/>
              <a:gd name="connsiteX163" fmla="*/ 0 w 1545993"/>
              <a:gd name="connsiteY163" fmla="*/ 1139475 h 1921832"/>
              <a:gd name="connsiteX164" fmla="*/ 9525 w 1545993"/>
              <a:gd name="connsiteY164" fmla="*/ 1115663 h 1921832"/>
              <a:gd name="connsiteX165" fmla="*/ 38100 w 1545993"/>
              <a:gd name="connsiteY165" fmla="*/ 1077563 h 1921832"/>
              <a:gd name="connsiteX166" fmla="*/ 33337 w 1545993"/>
              <a:gd name="connsiteY166" fmla="*/ 1039463 h 1921832"/>
              <a:gd name="connsiteX167" fmla="*/ 9525 w 1545993"/>
              <a:gd name="connsiteY167" fmla="*/ 1001363 h 1921832"/>
              <a:gd name="connsiteX168" fmla="*/ 9525 w 1545993"/>
              <a:gd name="connsiteY168" fmla="*/ 968025 h 1921832"/>
              <a:gd name="connsiteX169" fmla="*/ 28575 w 1545993"/>
              <a:gd name="connsiteY169" fmla="*/ 953738 h 1921832"/>
              <a:gd name="connsiteX170" fmla="*/ 52387 w 1545993"/>
              <a:gd name="connsiteY170" fmla="*/ 920400 h 1921832"/>
              <a:gd name="connsiteX171" fmla="*/ 47625 w 1545993"/>
              <a:gd name="connsiteY171" fmla="*/ 863250 h 1921832"/>
              <a:gd name="connsiteX172" fmla="*/ 104775 w 1545993"/>
              <a:gd name="connsiteY172" fmla="*/ 815625 h 1921832"/>
              <a:gd name="connsiteX173" fmla="*/ 123825 w 1545993"/>
              <a:gd name="connsiteY173" fmla="*/ 801338 h 1921832"/>
              <a:gd name="connsiteX174" fmla="*/ 142875 w 1545993"/>
              <a:gd name="connsiteY174" fmla="*/ 796575 h 1921832"/>
              <a:gd name="connsiteX175" fmla="*/ 157162 w 1545993"/>
              <a:gd name="connsiteY175" fmla="*/ 791813 h 1921832"/>
              <a:gd name="connsiteX176" fmla="*/ 176212 w 1545993"/>
              <a:gd name="connsiteY176" fmla="*/ 787050 h 1921832"/>
              <a:gd name="connsiteX177" fmla="*/ 266700 w 1545993"/>
              <a:gd name="connsiteY177" fmla="*/ 758475 h 1921832"/>
              <a:gd name="connsiteX178" fmla="*/ 280987 w 1545993"/>
              <a:gd name="connsiteY178" fmla="*/ 744188 h 1921832"/>
              <a:gd name="connsiteX179" fmla="*/ 333375 w 1545993"/>
              <a:gd name="connsiteY179" fmla="*/ 706088 h 1921832"/>
              <a:gd name="connsiteX180" fmla="*/ 423862 w 1545993"/>
              <a:gd name="connsiteY180" fmla="*/ 710850 h 1921832"/>
              <a:gd name="connsiteX181" fmla="*/ 447675 w 1545993"/>
              <a:gd name="connsiteY181" fmla="*/ 715613 h 1921832"/>
              <a:gd name="connsiteX182" fmla="*/ 461962 w 1545993"/>
              <a:gd name="connsiteY182" fmla="*/ 706088 h 1921832"/>
              <a:gd name="connsiteX183" fmla="*/ 495300 w 1545993"/>
              <a:gd name="connsiteY183" fmla="*/ 667988 h 1921832"/>
              <a:gd name="connsiteX184" fmla="*/ 504825 w 1545993"/>
              <a:gd name="connsiteY184" fmla="*/ 644175 h 1921832"/>
              <a:gd name="connsiteX185" fmla="*/ 509587 w 1545993"/>
              <a:gd name="connsiteY185" fmla="*/ 596550 h 1921832"/>
              <a:gd name="connsiteX186" fmla="*/ 533400 w 1545993"/>
              <a:gd name="connsiteY186" fmla="*/ 582263 h 1921832"/>
              <a:gd name="connsiteX187" fmla="*/ 576262 w 1545993"/>
              <a:gd name="connsiteY187" fmla="*/ 563213 h 1921832"/>
              <a:gd name="connsiteX188" fmla="*/ 609600 w 1545993"/>
              <a:gd name="connsiteY188" fmla="*/ 558450 h 1921832"/>
              <a:gd name="connsiteX189" fmla="*/ 628650 w 1545993"/>
              <a:gd name="connsiteY189" fmla="*/ 544163 h 1921832"/>
              <a:gd name="connsiteX190" fmla="*/ 652462 w 1545993"/>
              <a:gd name="connsiteY190" fmla="*/ 529875 h 1921832"/>
              <a:gd name="connsiteX191" fmla="*/ 666750 w 1545993"/>
              <a:gd name="connsiteY191" fmla="*/ 515588 h 1921832"/>
              <a:gd name="connsiteX192" fmla="*/ 695325 w 1545993"/>
              <a:gd name="connsiteY192" fmla="*/ 477488 h 1921832"/>
              <a:gd name="connsiteX193" fmla="*/ 714375 w 1545993"/>
              <a:gd name="connsiteY193" fmla="*/ 444150 h 1921832"/>
              <a:gd name="connsiteX194" fmla="*/ 723900 w 1545993"/>
              <a:gd name="connsiteY194" fmla="*/ 401288 h 1921832"/>
              <a:gd name="connsiteX195" fmla="*/ 733425 w 1545993"/>
              <a:gd name="connsiteY195" fmla="*/ 387000 h 1921832"/>
              <a:gd name="connsiteX196" fmla="*/ 742950 w 1545993"/>
              <a:gd name="connsiteY196" fmla="*/ 286988 h 1921832"/>
              <a:gd name="connsiteX197" fmla="*/ 752475 w 1545993"/>
              <a:gd name="connsiteY197" fmla="*/ 220313 h 1921832"/>
              <a:gd name="connsiteX198" fmla="*/ 785812 w 1545993"/>
              <a:gd name="connsiteY198" fmla="*/ 172688 h 1921832"/>
              <a:gd name="connsiteX199" fmla="*/ 795337 w 1545993"/>
              <a:gd name="connsiteY199" fmla="*/ 158400 h 1921832"/>
              <a:gd name="connsiteX200" fmla="*/ 823912 w 1545993"/>
              <a:gd name="connsiteY200" fmla="*/ 115538 h 1921832"/>
              <a:gd name="connsiteX201" fmla="*/ 838200 w 1545993"/>
              <a:gd name="connsiteY201" fmla="*/ 110775 h 1921832"/>
              <a:gd name="connsiteX202" fmla="*/ 862012 w 1545993"/>
              <a:gd name="connsiteY202" fmla="*/ 120300 h 1921832"/>
              <a:gd name="connsiteX203" fmla="*/ 876300 w 1545993"/>
              <a:gd name="connsiteY203" fmla="*/ 129825 h 1921832"/>
              <a:gd name="connsiteX204" fmla="*/ 895350 w 1545993"/>
              <a:gd name="connsiteY204" fmla="*/ 120300 h 1921832"/>
              <a:gd name="connsiteX205" fmla="*/ 928687 w 1545993"/>
              <a:gd name="connsiteY205" fmla="*/ 82200 h 1921832"/>
              <a:gd name="connsiteX206" fmla="*/ 942975 w 1545993"/>
              <a:gd name="connsiteY206" fmla="*/ 67913 h 1921832"/>
              <a:gd name="connsiteX207" fmla="*/ 952500 w 1545993"/>
              <a:gd name="connsiteY207" fmla="*/ 48863 h 1921832"/>
              <a:gd name="connsiteX208" fmla="*/ 971550 w 1545993"/>
              <a:gd name="connsiteY208" fmla="*/ 10763 h 1921832"/>
              <a:gd name="connsiteX209" fmla="*/ 971550 w 1545993"/>
              <a:gd name="connsiteY209" fmla="*/ 6000 h 1921832"/>
              <a:gd name="connsiteX0" fmla="*/ 971550 w 1545993"/>
              <a:gd name="connsiteY0" fmla="*/ 6000 h 1921832"/>
              <a:gd name="connsiteX1" fmla="*/ 990599 w 1545993"/>
              <a:gd name="connsiteY1" fmla="*/ 86963 h 1921832"/>
              <a:gd name="connsiteX2" fmla="*/ 1023937 w 1545993"/>
              <a:gd name="connsiteY2" fmla="*/ 277463 h 1921832"/>
              <a:gd name="connsiteX3" fmla="*/ 1050131 w 1545993"/>
              <a:gd name="connsiteY3" fmla="*/ 336994 h 1921832"/>
              <a:gd name="connsiteX4" fmla="*/ 1114425 w 1545993"/>
              <a:gd name="connsiteY4" fmla="*/ 437006 h 1921832"/>
              <a:gd name="connsiteX5" fmla="*/ 1195387 w 1545993"/>
              <a:gd name="connsiteY5" fmla="*/ 544163 h 1921832"/>
              <a:gd name="connsiteX6" fmla="*/ 1228725 w 1545993"/>
              <a:gd name="connsiteY6" fmla="*/ 582263 h 1921832"/>
              <a:gd name="connsiteX7" fmla="*/ 1197769 w 1545993"/>
              <a:gd name="connsiteY7" fmla="*/ 660844 h 1921832"/>
              <a:gd name="connsiteX8" fmla="*/ 1240631 w 1545993"/>
              <a:gd name="connsiteY8" fmla="*/ 715613 h 1921832"/>
              <a:gd name="connsiteX9" fmla="*/ 1195387 w 1545993"/>
              <a:gd name="connsiteY9" fmla="*/ 787050 h 1921832"/>
              <a:gd name="connsiteX10" fmla="*/ 1190625 w 1545993"/>
              <a:gd name="connsiteY10" fmla="*/ 834675 h 1921832"/>
              <a:gd name="connsiteX11" fmla="*/ 1240631 w 1545993"/>
              <a:gd name="connsiteY11" fmla="*/ 903731 h 1921832"/>
              <a:gd name="connsiteX12" fmla="*/ 1221581 w 1545993"/>
              <a:gd name="connsiteY12" fmla="*/ 1063275 h 1921832"/>
              <a:gd name="connsiteX13" fmla="*/ 1202530 w 1545993"/>
              <a:gd name="connsiteY13" fmla="*/ 1222819 h 1921832"/>
              <a:gd name="connsiteX14" fmla="*/ 1257300 w 1545993"/>
              <a:gd name="connsiteY14" fmla="*/ 1258538 h 1921832"/>
              <a:gd name="connsiteX15" fmla="*/ 1309687 w 1545993"/>
              <a:gd name="connsiteY15" fmla="*/ 1287113 h 1921832"/>
              <a:gd name="connsiteX16" fmla="*/ 1359693 w 1545993"/>
              <a:gd name="connsiteY16" fmla="*/ 1318068 h 1921832"/>
              <a:gd name="connsiteX17" fmla="*/ 1347788 w 1545993"/>
              <a:gd name="connsiteY17" fmla="*/ 1606200 h 1921832"/>
              <a:gd name="connsiteX18" fmla="*/ 1414462 w 1545993"/>
              <a:gd name="connsiteY18" fmla="*/ 1591913 h 1921832"/>
              <a:gd name="connsiteX19" fmla="*/ 1447800 w 1545993"/>
              <a:gd name="connsiteY19" fmla="*/ 1568100 h 1921832"/>
              <a:gd name="connsiteX20" fmla="*/ 1476375 w 1545993"/>
              <a:gd name="connsiteY20" fmla="*/ 1558575 h 1921832"/>
              <a:gd name="connsiteX21" fmla="*/ 1543050 w 1545993"/>
              <a:gd name="connsiteY21" fmla="*/ 1563338 h 1921832"/>
              <a:gd name="connsiteX22" fmla="*/ 1528762 w 1545993"/>
              <a:gd name="connsiteY22" fmla="*/ 1596675 h 1921832"/>
              <a:gd name="connsiteX23" fmla="*/ 1509712 w 1545993"/>
              <a:gd name="connsiteY23" fmla="*/ 1610963 h 1921832"/>
              <a:gd name="connsiteX24" fmla="*/ 1495425 w 1545993"/>
              <a:gd name="connsiteY24" fmla="*/ 1625250 h 1921832"/>
              <a:gd name="connsiteX25" fmla="*/ 1485900 w 1545993"/>
              <a:gd name="connsiteY25" fmla="*/ 1653825 h 1921832"/>
              <a:gd name="connsiteX26" fmla="*/ 1476375 w 1545993"/>
              <a:gd name="connsiteY26" fmla="*/ 1734788 h 1921832"/>
              <a:gd name="connsiteX27" fmla="*/ 1471612 w 1545993"/>
              <a:gd name="connsiteY27" fmla="*/ 1753838 h 1921832"/>
              <a:gd name="connsiteX28" fmla="*/ 1466850 w 1545993"/>
              <a:gd name="connsiteY28" fmla="*/ 1777650 h 1921832"/>
              <a:gd name="connsiteX29" fmla="*/ 1471612 w 1545993"/>
              <a:gd name="connsiteY29" fmla="*/ 1834800 h 1921832"/>
              <a:gd name="connsiteX30" fmla="*/ 1476375 w 1545993"/>
              <a:gd name="connsiteY30" fmla="*/ 1853850 h 1921832"/>
              <a:gd name="connsiteX31" fmla="*/ 1504950 w 1545993"/>
              <a:gd name="connsiteY31" fmla="*/ 1882425 h 1921832"/>
              <a:gd name="connsiteX32" fmla="*/ 1528762 w 1545993"/>
              <a:gd name="connsiteY32" fmla="*/ 1896713 h 1921832"/>
              <a:gd name="connsiteX33" fmla="*/ 1543050 w 1545993"/>
              <a:gd name="connsiteY33" fmla="*/ 1911000 h 1921832"/>
              <a:gd name="connsiteX34" fmla="*/ 1466850 w 1545993"/>
              <a:gd name="connsiteY34" fmla="*/ 1915763 h 1921832"/>
              <a:gd name="connsiteX35" fmla="*/ 1385887 w 1545993"/>
              <a:gd name="connsiteY35" fmla="*/ 1901475 h 1921832"/>
              <a:gd name="connsiteX36" fmla="*/ 1347787 w 1545993"/>
              <a:gd name="connsiteY36" fmla="*/ 1891950 h 1921832"/>
              <a:gd name="connsiteX37" fmla="*/ 1314450 w 1545993"/>
              <a:gd name="connsiteY37" fmla="*/ 1882425 h 1921832"/>
              <a:gd name="connsiteX38" fmla="*/ 1266825 w 1545993"/>
              <a:gd name="connsiteY38" fmla="*/ 1872900 h 1921832"/>
              <a:gd name="connsiteX39" fmla="*/ 1200150 w 1545993"/>
              <a:gd name="connsiteY39" fmla="*/ 1853850 h 1921832"/>
              <a:gd name="connsiteX40" fmla="*/ 1185862 w 1545993"/>
              <a:gd name="connsiteY40" fmla="*/ 1844325 h 1921832"/>
              <a:gd name="connsiteX41" fmla="*/ 1147762 w 1545993"/>
              <a:gd name="connsiteY41" fmla="*/ 1834800 h 1921832"/>
              <a:gd name="connsiteX42" fmla="*/ 1095375 w 1545993"/>
              <a:gd name="connsiteY42" fmla="*/ 1820513 h 1921832"/>
              <a:gd name="connsiteX43" fmla="*/ 1047750 w 1545993"/>
              <a:gd name="connsiteY43" fmla="*/ 1801463 h 1921832"/>
              <a:gd name="connsiteX44" fmla="*/ 1023937 w 1545993"/>
              <a:gd name="connsiteY44" fmla="*/ 1791938 h 1921832"/>
              <a:gd name="connsiteX45" fmla="*/ 981075 w 1545993"/>
              <a:gd name="connsiteY45" fmla="*/ 1787175 h 1921832"/>
              <a:gd name="connsiteX46" fmla="*/ 957262 w 1545993"/>
              <a:gd name="connsiteY46" fmla="*/ 1782413 h 1921832"/>
              <a:gd name="connsiteX47" fmla="*/ 866775 w 1545993"/>
              <a:gd name="connsiteY47" fmla="*/ 1772888 h 1921832"/>
              <a:gd name="connsiteX48" fmla="*/ 790575 w 1545993"/>
              <a:gd name="connsiteY48" fmla="*/ 1763363 h 1921832"/>
              <a:gd name="connsiteX49" fmla="*/ 766762 w 1545993"/>
              <a:gd name="connsiteY49" fmla="*/ 1758600 h 1921832"/>
              <a:gd name="connsiteX50" fmla="*/ 733425 w 1545993"/>
              <a:gd name="connsiteY50" fmla="*/ 1753838 h 1921832"/>
              <a:gd name="connsiteX51" fmla="*/ 552450 w 1545993"/>
              <a:gd name="connsiteY51" fmla="*/ 1739550 h 1921832"/>
              <a:gd name="connsiteX52" fmla="*/ 576262 w 1545993"/>
              <a:gd name="connsiteY52" fmla="*/ 1710975 h 1921832"/>
              <a:gd name="connsiteX53" fmla="*/ 590550 w 1545993"/>
              <a:gd name="connsiteY53" fmla="*/ 1701450 h 1921832"/>
              <a:gd name="connsiteX54" fmla="*/ 600075 w 1545993"/>
              <a:gd name="connsiteY54" fmla="*/ 1682400 h 1921832"/>
              <a:gd name="connsiteX55" fmla="*/ 604837 w 1545993"/>
              <a:gd name="connsiteY55" fmla="*/ 1658588 h 1921832"/>
              <a:gd name="connsiteX56" fmla="*/ 628650 w 1545993"/>
              <a:gd name="connsiteY56" fmla="*/ 1653825 h 1921832"/>
              <a:gd name="connsiteX57" fmla="*/ 671512 w 1545993"/>
              <a:gd name="connsiteY57" fmla="*/ 1658588 h 1921832"/>
              <a:gd name="connsiteX58" fmla="*/ 690562 w 1545993"/>
              <a:gd name="connsiteY58" fmla="*/ 1663350 h 1921832"/>
              <a:gd name="connsiteX59" fmla="*/ 723900 w 1545993"/>
              <a:gd name="connsiteY59" fmla="*/ 1668113 h 1921832"/>
              <a:gd name="connsiteX60" fmla="*/ 766762 w 1545993"/>
              <a:gd name="connsiteY60" fmla="*/ 1663350 h 1921832"/>
              <a:gd name="connsiteX61" fmla="*/ 752475 w 1545993"/>
              <a:gd name="connsiteY61" fmla="*/ 1649063 h 1921832"/>
              <a:gd name="connsiteX62" fmla="*/ 700087 w 1545993"/>
              <a:gd name="connsiteY62" fmla="*/ 1634775 h 1921832"/>
              <a:gd name="connsiteX63" fmla="*/ 681037 w 1545993"/>
              <a:gd name="connsiteY63" fmla="*/ 1625250 h 1921832"/>
              <a:gd name="connsiteX64" fmla="*/ 657225 w 1545993"/>
              <a:gd name="connsiteY64" fmla="*/ 1615725 h 1921832"/>
              <a:gd name="connsiteX65" fmla="*/ 614362 w 1545993"/>
              <a:gd name="connsiteY65" fmla="*/ 1582388 h 1921832"/>
              <a:gd name="connsiteX66" fmla="*/ 604837 w 1545993"/>
              <a:gd name="connsiteY66" fmla="*/ 1568100 h 1921832"/>
              <a:gd name="connsiteX67" fmla="*/ 609600 w 1545993"/>
              <a:gd name="connsiteY67" fmla="*/ 1530000 h 1921832"/>
              <a:gd name="connsiteX68" fmla="*/ 666750 w 1545993"/>
              <a:gd name="connsiteY68" fmla="*/ 1525238 h 1921832"/>
              <a:gd name="connsiteX69" fmla="*/ 633412 w 1545993"/>
              <a:gd name="connsiteY69" fmla="*/ 1491900 h 1921832"/>
              <a:gd name="connsiteX70" fmla="*/ 671512 w 1545993"/>
              <a:gd name="connsiteY70" fmla="*/ 1472850 h 1921832"/>
              <a:gd name="connsiteX71" fmla="*/ 690562 w 1545993"/>
              <a:gd name="connsiteY71" fmla="*/ 1468088 h 1921832"/>
              <a:gd name="connsiteX72" fmla="*/ 728662 w 1545993"/>
              <a:gd name="connsiteY72" fmla="*/ 1444275 h 1921832"/>
              <a:gd name="connsiteX73" fmla="*/ 738187 w 1545993"/>
              <a:gd name="connsiteY73" fmla="*/ 1429988 h 1921832"/>
              <a:gd name="connsiteX74" fmla="*/ 742950 w 1545993"/>
              <a:gd name="connsiteY74" fmla="*/ 1410938 h 1921832"/>
              <a:gd name="connsiteX75" fmla="*/ 728662 w 1545993"/>
              <a:gd name="connsiteY75" fmla="*/ 1368075 h 1921832"/>
              <a:gd name="connsiteX76" fmla="*/ 742950 w 1545993"/>
              <a:gd name="connsiteY76" fmla="*/ 1349025 h 1921832"/>
              <a:gd name="connsiteX77" fmla="*/ 762000 w 1545993"/>
              <a:gd name="connsiteY77" fmla="*/ 1339500 h 1921832"/>
              <a:gd name="connsiteX78" fmla="*/ 795337 w 1545993"/>
              <a:gd name="connsiteY78" fmla="*/ 1310925 h 1921832"/>
              <a:gd name="connsiteX79" fmla="*/ 795337 w 1545993"/>
              <a:gd name="connsiteY79" fmla="*/ 1277588 h 1921832"/>
              <a:gd name="connsiteX80" fmla="*/ 766762 w 1545993"/>
              <a:gd name="connsiteY80" fmla="*/ 1272825 h 1921832"/>
              <a:gd name="connsiteX81" fmla="*/ 695325 w 1545993"/>
              <a:gd name="connsiteY81" fmla="*/ 1291875 h 1921832"/>
              <a:gd name="connsiteX82" fmla="*/ 671512 w 1545993"/>
              <a:gd name="connsiteY82" fmla="*/ 1339500 h 1921832"/>
              <a:gd name="connsiteX83" fmla="*/ 666750 w 1545993"/>
              <a:gd name="connsiteY83" fmla="*/ 1363313 h 1921832"/>
              <a:gd name="connsiteX84" fmla="*/ 657225 w 1545993"/>
              <a:gd name="connsiteY84" fmla="*/ 1382363 h 1921832"/>
              <a:gd name="connsiteX85" fmla="*/ 652462 w 1545993"/>
              <a:gd name="connsiteY85" fmla="*/ 1396650 h 1921832"/>
              <a:gd name="connsiteX86" fmla="*/ 647700 w 1545993"/>
              <a:gd name="connsiteY86" fmla="*/ 1425225 h 1921832"/>
              <a:gd name="connsiteX87" fmla="*/ 614362 w 1545993"/>
              <a:gd name="connsiteY87" fmla="*/ 1396650 h 1921832"/>
              <a:gd name="connsiteX88" fmla="*/ 595312 w 1545993"/>
              <a:gd name="connsiteY88" fmla="*/ 1406175 h 1921832"/>
              <a:gd name="connsiteX89" fmla="*/ 581025 w 1545993"/>
              <a:gd name="connsiteY89" fmla="*/ 1434750 h 1921832"/>
              <a:gd name="connsiteX90" fmla="*/ 557212 w 1545993"/>
              <a:gd name="connsiteY90" fmla="*/ 1525238 h 1921832"/>
              <a:gd name="connsiteX91" fmla="*/ 542925 w 1545993"/>
              <a:gd name="connsiteY91" fmla="*/ 1530000 h 1921832"/>
              <a:gd name="connsiteX92" fmla="*/ 514350 w 1545993"/>
              <a:gd name="connsiteY92" fmla="*/ 1544288 h 1921832"/>
              <a:gd name="connsiteX93" fmla="*/ 500062 w 1545993"/>
              <a:gd name="connsiteY93" fmla="*/ 1553813 h 1921832"/>
              <a:gd name="connsiteX94" fmla="*/ 476250 w 1545993"/>
              <a:gd name="connsiteY94" fmla="*/ 1558575 h 1921832"/>
              <a:gd name="connsiteX95" fmla="*/ 476250 w 1545993"/>
              <a:gd name="connsiteY95" fmla="*/ 1510950 h 1921832"/>
              <a:gd name="connsiteX96" fmla="*/ 509587 w 1545993"/>
              <a:gd name="connsiteY96" fmla="*/ 1453800 h 1921832"/>
              <a:gd name="connsiteX97" fmla="*/ 523875 w 1545993"/>
              <a:gd name="connsiteY97" fmla="*/ 1420463 h 1921832"/>
              <a:gd name="connsiteX98" fmla="*/ 533400 w 1545993"/>
              <a:gd name="connsiteY98" fmla="*/ 1391888 h 1921832"/>
              <a:gd name="connsiteX99" fmla="*/ 538162 w 1545993"/>
              <a:gd name="connsiteY99" fmla="*/ 1368075 h 1921832"/>
              <a:gd name="connsiteX100" fmla="*/ 547687 w 1545993"/>
              <a:gd name="connsiteY100" fmla="*/ 1334738 h 1921832"/>
              <a:gd name="connsiteX101" fmla="*/ 557212 w 1545993"/>
              <a:gd name="connsiteY101" fmla="*/ 1272825 h 1921832"/>
              <a:gd name="connsiteX102" fmla="*/ 571500 w 1545993"/>
              <a:gd name="connsiteY102" fmla="*/ 1258538 h 1921832"/>
              <a:gd name="connsiteX103" fmla="*/ 600075 w 1545993"/>
              <a:gd name="connsiteY103" fmla="*/ 1234725 h 1921832"/>
              <a:gd name="connsiteX104" fmla="*/ 671512 w 1545993"/>
              <a:gd name="connsiteY104" fmla="*/ 1239488 h 1921832"/>
              <a:gd name="connsiteX105" fmla="*/ 657225 w 1545993"/>
              <a:gd name="connsiteY105" fmla="*/ 1225200 h 1921832"/>
              <a:gd name="connsiteX106" fmla="*/ 623887 w 1545993"/>
              <a:gd name="connsiteY106" fmla="*/ 1215675 h 1921832"/>
              <a:gd name="connsiteX107" fmla="*/ 600075 w 1545993"/>
              <a:gd name="connsiteY107" fmla="*/ 1182338 h 1921832"/>
              <a:gd name="connsiteX108" fmla="*/ 609600 w 1545993"/>
              <a:gd name="connsiteY108" fmla="*/ 1168050 h 1921832"/>
              <a:gd name="connsiteX109" fmla="*/ 642937 w 1545993"/>
              <a:gd name="connsiteY109" fmla="*/ 1177575 h 1921832"/>
              <a:gd name="connsiteX110" fmla="*/ 657225 w 1545993"/>
              <a:gd name="connsiteY110" fmla="*/ 1187100 h 1921832"/>
              <a:gd name="connsiteX111" fmla="*/ 690562 w 1545993"/>
              <a:gd name="connsiteY111" fmla="*/ 1144238 h 1921832"/>
              <a:gd name="connsiteX112" fmla="*/ 714375 w 1545993"/>
              <a:gd name="connsiteY112" fmla="*/ 1129950 h 1921832"/>
              <a:gd name="connsiteX113" fmla="*/ 733425 w 1545993"/>
              <a:gd name="connsiteY113" fmla="*/ 1120425 h 1921832"/>
              <a:gd name="connsiteX114" fmla="*/ 738187 w 1545993"/>
              <a:gd name="connsiteY114" fmla="*/ 1101375 h 1921832"/>
              <a:gd name="connsiteX115" fmla="*/ 752475 w 1545993"/>
              <a:gd name="connsiteY115" fmla="*/ 1087088 h 1921832"/>
              <a:gd name="connsiteX116" fmla="*/ 733425 w 1545993"/>
              <a:gd name="connsiteY116" fmla="*/ 1072800 h 1921832"/>
              <a:gd name="connsiteX117" fmla="*/ 685800 w 1545993"/>
              <a:gd name="connsiteY117" fmla="*/ 1053750 h 1921832"/>
              <a:gd name="connsiteX118" fmla="*/ 671512 w 1545993"/>
              <a:gd name="connsiteY118" fmla="*/ 1039463 h 1921832"/>
              <a:gd name="connsiteX119" fmla="*/ 628650 w 1545993"/>
              <a:gd name="connsiteY119" fmla="*/ 1044225 h 1921832"/>
              <a:gd name="connsiteX120" fmla="*/ 600075 w 1545993"/>
              <a:gd name="connsiteY120" fmla="*/ 1087088 h 1921832"/>
              <a:gd name="connsiteX121" fmla="*/ 590550 w 1545993"/>
              <a:gd name="connsiteY121" fmla="*/ 1134713 h 1921832"/>
              <a:gd name="connsiteX122" fmla="*/ 571500 w 1545993"/>
              <a:gd name="connsiteY122" fmla="*/ 1129950 h 1921832"/>
              <a:gd name="connsiteX123" fmla="*/ 538162 w 1545993"/>
              <a:gd name="connsiteY123" fmla="*/ 1106138 h 1921832"/>
              <a:gd name="connsiteX124" fmla="*/ 514350 w 1545993"/>
              <a:gd name="connsiteY124" fmla="*/ 1115663 h 1921832"/>
              <a:gd name="connsiteX125" fmla="*/ 509587 w 1545993"/>
              <a:gd name="connsiteY125" fmla="*/ 1129950 h 1921832"/>
              <a:gd name="connsiteX126" fmla="*/ 490537 w 1545993"/>
              <a:gd name="connsiteY126" fmla="*/ 1134713 h 1921832"/>
              <a:gd name="connsiteX127" fmla="*/ 457200 w 1545993"/>
              <a:gd name="connsiteY127" fmla="*/ 1139475 h 1921832"/>
              <a:gd name="connsiteX128" fmla="*/ 438150 w 1545993"/>
              <a:gd name="connsiteY128" fmla="*/ 1149000 h 1921832"/>
              <a:gd name="connsiteX129" fmla="*/ 404812 w 1545993"/>
              <a:gd name="connsiteY129" fmla="*/ 1187100 h 1921832"/>
              <a:gd name="connsiteX130" fmla="*/ 400050 w 1545993"/>
              <a:gd name="connsiteY130" fmla="*/ 1201388 h 1921832"/>
              <a:gd name="connsiteX131" fmla="*/ 376237 w 1545993"/>
              <a:gd name="connsiteY131" fmla="*/ 1239488 h 1921832"/>
              <a:gd name="connsiteX132" fmla="*/ 357187 w 1545993"/>
              <a:gd name="connsiteY132" fmla="*/ 1244250 h 1921832"/>
              <a:gd name="connsiteX133" fmla="*/ 342900 w 1545993"/>
              <a:gd name="connsiteY133" fmla="*/ 1239488 h 1921832"/>
              <a:gd name="connsiteX134" fmla="*/ 309562 w 1545993"/>
              <a:gd name="connsiteY134" fmla="*/ 1220438 h 1921832"/>
              <a:gd name="connsiteX135" fmla="*/ 314325 w 1545993"/>
              <a:gd name="connsiteY135" fmla="*/ 1187100 h 1921832"/>
              <a:gd name="connsiteX136" fmla="*/ 347662 w 1545993"/>
              <a:gd name="connsiteY136" fmla="*/ 1163288 h 1921832"/>
              <a:gd name="connsiteX137" fmla="*/ 366712 w 1545993"/>
              <a:gd name="connsiteY137" fmla="*/ 1139475 h 1921832"/>
              <a:gd name="connsiteX138" fmla="*/ 381000 w 1545993"/>
              <a:gd name="connsiteY138" fmla="*/ 1106138 h 1921832"/>
              <a:gd name="connsiteX139" fmla="*/ 390525 w 1545993"/>
              <a:gd name="connsiteY139" fmla="*/ 1091850 h 1921832"/>
              <a:gd name="connsiteX140" fmla="*/ 404812 w 1545993"/>
              <a:gd name="connsiteY140" fmla="*/ 1082325 h 1921832"/>
              <a:gd name="connsiteX141" fmla="*/ 409575 w 1545993"/>
              <a:gd name="connsiteY141" fmla="*/ 1068038 h 1921832"/>
              <a:gd name="connsiteX142" fmla="*/ 347662 w 1545993"/>
              <a:gd name="connsiteY142" fmla="*/ 1048988 h 1921832"/>
              <a:gd name="connsiteX143" fmla="*/ 333375 w 1545993"/>
              <a:gd name="connsiteY143" fmla="*/ 1034700 h 1921832"/>
              <a:gd name="connsiteX144" fmla="*/ 314325 w 1545993"/>
              <a:gd name="connsiteY144" fmla="*/ 1010888 h 1921832"/>
              <a:gd name="connsiteX145" fmla="*/ 300037 w 1545993"/>
              <a:gd name="connsiteY145" fmla="*/ 1015650 h 1921832"/>
              <a:gd name="connsiteX146" fmla="*/ 295275 w 1545993"/>
              <a:gd name="connsiteY146" fmla="*/ 1048988 h 1921832"/>
              <a:gd name="connsiteX147" fmla="*/ 285750 w 1545993"/>
              <a:gd name="connsiteY147" fmla="*/ 1072800 h 1921832"/>
              <a:gd name="connsiteX148" fmla="*/ 295275 w 1545993"/>
              <a:gd name="connsiteY148" fmla="*/ 1096613 h 1921832"/>
              <a:gd name="connsiteX149" fmla="*/ 266700 w 1545993"/>
              <a:gd name="connsiteY149" fmla="*/ 1101375 h 1921832"/>
              <a:gd name="connsiteX150" fmla="*/ 285750 w 1545993"/>
              <a:gd name="connsiteY150" fmla="*/ 1134713 h 1921832"/>
              <a:gd name="connsiteX151" fmla="*/ 280987 w 1545993"/>
              <a:gd name="connsiteY151" fmla="*/ 1172813 h 1921832"/>
              <a:gd name="connsiteX152" fmla="*/ 252412 w 1545993"/>
              <a:gd name="connsiteY152" fmla="*/ 1191863 h 1921832"/>
              <a:gd name="connsiteX153" fmla="*/ 242887 w 1545993"/>
              <a:gd name="connsiteY153" fmla="*/ 1206150 h 1921832"/>
              <a:gd name="connsiteX154" fmla="*/ 219075 w 1545993"/>
              <a:gd name="connsiteY154" fmla="*/ 1210913 h 1921832"/>
              <a:gd name="connsiteX155" fmla="*/ 204787 w 1545993"/>
              <a:gd name="connsiteY155" fmla="*/ 1215675 h 1921832"/>
              <a:gd name="connsiteX156" fmla="*/ 185737 w 1545993"/>
              <a:gd name="connsiteY156" fmla="*/ 1220438 h 1921832"/>
              <a:gd name="connsiteX157" fmla="*/ 152400 w 1545993"/>
              <a:gd name="connsiteY157" fmla="*/ 1215675 h 1921832"/>
              <a:gd name="connsiteX158" fmla="*/ 119062 w 1545993"/>
              <a:gd name="connsiteY158" fmla="*/ 1201388 h 1921832"/>
              <a:gd name="connsiteX159" fmla="*/ 104775 w 1545993"/>
              <a:gd name="connsiteY159" fmla="*/ 1196625 h 1921832"/>
              <a:gd name="connsiteX160" fmla="*/ 90487 w 1545993"/>
              <a:gd name="connsiteY160" fmla="*/ 1182338 h 1921832"/>
              <a:gd name="connsiteX161" fmla="*/ 47625 w 1545993"/>
              <a:gd name="connsiteY161" fmla="*/ 1158525 h 1921832"/>
              <a:gd name="connsiteX162" fmla="*/ 14287 w 1545993"/>
              <a:gd name="connsiteY162" fmla="*/ 1149000 h 1921832"/>
              <a:gd name="connsiteX163" fmla="*/ 0 w 1545993"/>
              <a:gd name="connsiteY163" fmla="*/ 1139475 h 1921832"/>
              <a:gd name="connsiteX164" fmla="*/ 9525 w 1545993"/>
              <a:gd name="connsiteY164" fmla="*/ 1115663 h 1921832"/>
              <a:gd name="connsiteX165" fmla="*/ 38100 w 1545993"/>
              <a:gd name="connsiteY165" fmla="*/ 1077563 h 1921832"/>
              <a:gd name="connsiteX166" fmla="*/ 33337 w 1545993"/>
              <a:gd name="connsiteY166" fmla="*/ 1039463 h 1921832"/>
              <a:gd name="connsiteX167" fmla="*/ 9525 w 1545993"/>
              <a:gd name="connsiteY167" fmla="*/ 1001363 h 1921832"/>
              <a:gd name="connsiteX168" fmla="*/ 9525 w 1545993"/>
              <a:gd name="connsiteY168" fmla="*/ 968025 h 1921832"/>
              <a:gd name="connsiteX169" fmla="*/ 28575 w 1545993"/>
              <a:gd name="connsiteY169" fmla="*/ 953738 h 1921832"/>
              <a:gd name="connsiteX170" fmla="*/ 52387 w 1545993"/>
              <a:gd name="connsiteY170" fmla="*/ 920400 h 1921832"/>
              <a:gd name="connsiteX171" fmla="*/ 47625 w 1545993"/>
              <a:gd name="connsiteY171" fmla="*/ 863250 h 1921832"/>
              <a:gd name="connsiteX172" fmla="*/ 104775 w 1545993"/>
              <a:gd name="connsiteY172" fmla="*/ 815625 h 1921832"/>
              <a:gd name="connsiteX173" fmla="*/ 123825 w 1545993"/>
              <a:gd name="connsiteY173" fmla="*/ 801338 h 1921832"/>
              <a:gd name="connsiteX174" fmla="*/ 142875 w 1545993"/>
              <a:gd name="connsiteY174" fmla="*/ 796575 h 1921832"/>
              <a:gd name="connsiteX175" fmla="*/ 157162 w 1545993"/>
              <a:gd name="connsiteY175" fmla="*/ 791813 h 1921832"/>
              <a:gd name="connsiteX176" fmla="*/ 176212 w 1545993"/>
              <a:gd name="connsiteY176" fmla="*/ 787050 h 1921832"/>
              <a:gd name="connsiteX177" fmla="*/ 266700 w 1545993"/>
              <a:gd name="connsiteY177" fmla="*/ 758475 h 1921832"/>
              <a:gd name="connsiteX178" fmla="*/ 280987 w 1545993"/>
              <a:gd name="connsiteY178" fmla="*/ 744188 h 1921832"/>
              <a:gd name="connsiteX179" fmla="*/ 333375 w 1545993"/>
              <a:gd name="connsiteY179" fmla="*/ 706088 h 1921832"/>
              <a:gd name="connsiteX180" fmla="*/ 423862 w 1545993"/>
              <a:gd name="connsiteY180" fmla="*/ 710850 h 1921832"/>
              <a:gd name="connsiteX181" fmla="*/ 447675 w 1545993"/>
              <a:gd name="connsiteY181" fmla="*/ 715613 h 1921832"/>
              <a:gd name="connsiteX182" fmla="*/ 461962 w 1545993"/>
              <a:gd name="connsiteY182" fmla="*/ 706088 h 1921832"/>
              <a:gd name="connsiteX183" fmla="*/ 495300 w 1545993"/>
              <a:gd name="connsiteY183" fmla="*/ 667988 h 1921832"/>
              <a:gd name="connsiteX184" fmla="*/ 504825 w 1545993"/>
              <a:gd name="connsiteY184" fmla="*/ 644175 h 1921832"/>
              <a:gd name="connsiteX185" fmla="*/ 509587 w 1545993"/>
              <a:gd name="connsiteY185" fmla="*/ 596550 h 1921832"/>
              <a:gd name="connsiteX186" fmla="*/ 533400 w 1545993"/>
              <a:gd name="connsiteY186" fmla="*/ 582263 h 1921832"/>
              <a:gd name="connsiteX187" fmla="*/ 576262 w 1545993"/>
              <a:gd name="connsiteY187" fmla="*/ 563213 h 1921832"/>
              <a:gd name="connsiteX188" fmla="*/ 609600 w 1545993"/>
              <a:gd name="connsiteY188" fmla="*/ 558450 h 1921832"/>
              <a:gd name="connsiteX189" fmla="*/ 628650 w 1545993"/>
              <a:gd name="connsiteY189" fmla="*/ 544163 h 1921832"/>
              <a:gd name="connsiteX190" fmla="*/ 652462 w 1545993"/>
              <a:gd name="connsiteY190" fmla="*/ 529875 h 1921832"/>
              <a:gd name="connsiteX191" fmla="*/ 666750 w 1545993"/>
              <a:gd name="connsiteY191" fmla="*/ 515588 h 1921832"/>
              <a:gd name="connsiteX192" fmla="*/ 695325 w 1545993"/>
              <a:gd name="connsiteY192" fmla="*/ 477488 h 1921832"/>
              <a:gd name="connsiteX193" fmla="*/ 714375 w 1545993"/>
              <a:gd name="connsiteY193" fmla="*/ 444150 h 1921832"/>
              <a:gd name="connsiteX194" fmla="*/ 723900 w 1545993"/>
              <a:gd name="connsiteY194" fmla="*/ 401288 h 1921832"/>
              <a:gd name="connsiteX195" fmla="*/ 733425 w 1545993"/>
              <a:gd name="connsiteY195" fmla="*/ 387000 h 1921832"/>
              <a:gd name="connsiteX196" fmla="*/ 742950 w 1545993"/>
              <a:gd name="connsiteY196" fmla="*/ 286988 h 1921832"/>
              <a:gd name="connsiteX197" fmla="*/ 752475 w 1545993"/>
              <a:gd name="connsiteY197" fmla="*/ 220313 h 1921832"/>
              <a:gd name="connsiteX198" fmla="*/ 785812 w 1545993"/>
              <a:gd name="connsiteY198" fmla="*/ 172688 h 1921832"/>
              <a:gd name="connsiteX199" fmla="*/ 795337 w 1545993"/>
              <a:gd name="connsiteY199" fmla="*/ 158400 h 1921832"/>
              <a:gd name="connsiteX200" fmla="*/ 823912 w 1545993"/>
              <a:gd name="connsiteY200" fmla="*/ 115538 h 1921832"/>
              <a:gd name="connsiteX201" fmla="*/ 838200 w 1545993"/>
              <a:gd name="connsiteY201" fmla="*/ 110775 h 1921832"/>
              <a:gd name="connsiteX202" fmla="*/ 862012 w 1545993"/>
              <a:gd name="connsiteY202" fmla="*/ 120300 h 1921832"/>
              <a:gd name="connsiteX203" fmla="*/ 876300 w 1545993"/>
              <a:gd name="connsiteY203" fmla="*/ 129825 h 1921832"/>
              <a:gd name="connsiteX204" fmla="*/ 895350 w 1545993"/>
              <a:gd name="connsiteY204" fmla="*/ 120300 h 1921832"/>
              <a:gd name="connsiteX205" fmla="*/ 928687 w 1545993"/>
              <a:gd name="connsiteY205" fmla="*/ 82200 h 1921832"/>
              <a:gd name="connsiteX206" fmla="*/ 942975 w 1545993"/>
              <a:gd name="connsiteY206" fmla="*/ 67913 h 1921832"/>
              <a:gd name="connsiteX207" fmla="*/ 952500 w 1545993"/>
              <a:gd name="connsiteY207" fmla="*/ 48863 h 1921832"/>
              <a:gd name="connsiteX208" fmla="*/ 971550 w 1545993"/>
              <a:gd name="connsiteY208" fmla="*/ 10763 h 1921832"/>
              <a:gd name="connsiteX209" fmla="*/ 971550 w 1545993"/>
              <a:gd name="connsiteY209" fmla="*/ 6000 h 1921832"/>
              <a:gd name="connsiteX0" fmla="*/ 971550 w 1545993"/>
              <a:gd name="connsiteY0" fmla="*/ 6000 h 1921832"/>
              <a:gd name="connsiteX1" fmla="*/ 990599 w 1545993"/>
              <a:gd name="connsiteY1" fmla="*/ 86963 h 1921832"/>
              <a:gd name="connsiteX2" fmla="*/ 1023937 w 1545993"/>
              <a:gd name="connsiteY2" fmla="*/ 277463 h 1921832"/>
              <a:gd name="connsiteX3" fmla="*/ 1050131 w 1545993"/>
              <a:gd name="connsiteY3" fmla="*/ 336994 h 1921832"/>
              <a:gd name="connsiteX4" fmla="*/ 1114425 w 1545993"/>
              <a:gd name="connsiteY4" fmla="*/ 437006 h 1921832"/>
              <a:gd name="connsiteX5" fmla="*/ 1195387 w 1545993"/>
              <a:gd name="connsiteY5" fmla="*/ 544163 h 1921832"/>
              <a:gd name="connsiteX6" fmla="*/ 1228725 w 1545993"/>
              <a:gd name="connsiteY6" fmla="*/ 582263 h 1921832"/>
              <a:gd name="connsiteX7" fmla="*/ 1197769 w 1545993"/>
              <a:gd name="connsiteY7" fmla="*/ 660844 h 1921832"/>
              <a:gd name="connsiteX8" fmla="*/ 1240631 w 1545993"/>
              <a:gd name="connsiteY8" fmla="*/ 715613 h 1921832"/>
              <a:gd name="connsiteX9" fmla="*/ 1195387 w 1545993"/>
              <a:gd name="connsiteY9" fmla="*/ 787050 h 1921832"/>
              <a:gd name="connsiteX10" fmla="*/ 1190625 w 1545993"/>
              <a:gd name="connsiteY10" fmla="*/ 834675 h 1921832"/>
              <a:gd name="connsiteX11" fmla="*/ 1240631 w 1545993"/>
              <a:gd name="connsiteY11" fmla="*/ 903731 h 1921832"/>
              <a:gd name="connsiteX12" fmla="*/ 1221581 w 1545993"/>
              <a:gd name="connsiteY12" fmla="*/ 1063275 h 1921832"/>
              <a:gd name="connsiteX13" fmla="*/ 1202530 w 1545993"/>
              <a:gd name="connsiteY13" fmla="*/ 1222819 h 1921832"/>
              <a:gd name="connsiteX14" fmla="*/ 1257300 w 1545993"/>
              <a:gd name="connsiteY14" fmla="*/ 1258538 h 1921832"/>
              <a:gd name="connsiteX15" fmla="*/ 1309687 w 1545993"/>
              <a:gd name="connsiteY15" fmla="*/ 1287113 h 1921832"/>
              <a:gd name="connsiteX16" fmla="*/ 1359693 w 1545993"/>
              <a:gd name="connsiteY16" fmla="*/ 1318068 h 1921832"/>
              <a:gd name="connsiteX17" fmla="*/ 1359693 w 1545993"/>
              <a:gd name="connsiteY17" fmla="*/ 1437131 h 1921832"/>
              <a:gd name="connsiteX18" fmla="*/ 1347788 w 1545993"/>
              <a:gd name="connsiteY18" fmla="*/ 1606200 h 1921832"/>
              <a:gd name="connsiteX19" fmla="*/ 1414462 w 1545993"/>
              <a:gd name="connsiteY19" fmla="*/ 1591913 h 1921832"/>
              <a:gd name="connsiteX20" fmla="*/ 1447800 w 1545993"/>
              <a:gd name="connsiteY20" fmla="*/ 1568100 h 1921832"/>
              <a:gd name="connsiteX21" fmla="*/ 1476375 w 1545993"/>
              <a:gd name="connsiteY21" fmla="*/ 1558575 h 1921832"/>
              <a:gd name="connsiteX22" fmla="*/ 1543050 w 1545993"/>
              <a:gd name="connsiteY22" fmla="*/ 1563338 h 1921832"/>
              <a:gd name="connsiteX23" fmla="*/ 1528762 w 1545993"/>
              <a:gd name="connsiteY23" fmla="*/ 1596675 h 1921832"/>
              <a:gd name="connsiteX24" fmla="*/ 1509712 w 1545993"/>
              <a:gd name="connsiteY24" fmla="*/ 1610963 h 1921832"/>
              <a:gd name="connsiteX25" fmla="*/ 1495425 w 1545993"/>
              <a:gd name="connsiteY25" fmla="*/ 1625250 h 1921832"/>
              <a:gd name="connsiteX26" fmla="*/ 1485900 w 1545993"/>
              <a:gd name="connsiteY26" fmla="*/ 1653825 h 1921832"/>
              <a:gd name="connsiteX27" fmla="*/ 1476375 w 1545993"/>
              <a:gd name="connsiteY27" fmla="*/ 1734788 h 1921832"/>
              <a:gd name="connsiteX28" fmla="*/ 1471612 w 1545993"/>
              <a:gd name="connsiteY28" fmla="*/ 1753838 h 1921832"/>
              <a:gd name="connsiteX29" fmla="*/ 1466850 w 1545993"/>
              <a:gd name="connsiteY29" fmla="*/ 1777650 h 1921832"/>
              <a:gd name="connsiteX30" fmla="*/ 1471612 w 1545993"/>
              <a:gd name="connsiteY30" fmla="*/ 1834800 h 1921832"/>
              <a:gd name="connsiteX31" fmla="*/ 1476375 w 1545993"/>
              <a:gd name="connsiteY31" fmla="*/ 1853850 h 1921832"/>
              <a:gd name="connsiteX32" fmla="*/ 1504950 w 1545993"/>
              <a:gd name="connsiteY32" fmla="*/ 1882425 h 1921832"/>
              <a:gd name="connsiteX33" fmla="*/ 1528762 w 1545993"/>
              <a:gd name="connsiteY33" fmla="*/ 1896713 h 1921832"/>
              <a:gd name="connsiteX34" fmla="*/ 1543050 w 1545993"/>
              <a:gd name="connsiteY34" fmla="*/ 1911000 h 1921832"/>
              <a:gd name="connsiteX35" fmla="*/ 1466850 w 1545993"/>
              <a:gd name="connsiteY35" fmla="*/ 1915763 h 1921832"/>
              <a:gd name="connsiteX36" fmla="*/ 1385887 w 1545993"/>
              <a:gd name="connsiteY36" fmla="*/ 1901475 h 1921832"/>
              <a:gd name="connsiteX37" fmla="*/ 1347787 w 1545993"/>
              <a:gd name="connsiteY37" fmla="*/ 1891950 h 1921832"/>
              <a:gd name="connsiteX38" fmla="*/ 1314450 w 1545993"/>
              <a:gd name="connsiteY38" fmla="*/ 1882425 h 1921832"/>
              <a:gd name="connsiteX39" fmla="*/ 1266825 w 1545993"/>
              <a:gd name="connsiteY39" fmla="*/ 1872900 h 1921832"/>
              <a:gd name="connsiteX40" fmla="*/ 1200150 w 1545993"/>
              <a:gd name="connsiteY40" fmla="*/ 1853850 h 1921832"/>
              <a:gd name="connsiteX41" fmla="*/ 1185862 w 1545993"/>
              <a:gd name="connsiteY41" fmla="*/ 1844325 h 1921832"/>
              <a:gd name="connsiteX42" fmla="*/ 1147762 w 1545993"/>
              <a:gd name="connsiteY42" fmla="*/ 1834800 h 1921832"/>
              <a:gd name="connsiteX43" fmla="*/ 1095375 w 1545993"/>
              <a:gd name="connsiteY43" fmla="*/ 1820513 h 1921832"/>
              <a:gd name="connsiteX44" fmla="*/ 1047750 w 1545993"/>
              <a:gd name="connsiteY44" fmla="*/ 1801463 h 1921832"/>
              <a:gd name="connsiteX45" fmla="*/ 1023937 w 1545993"/>
              <a:gd name="connsiteY45" fmla="*/ 1791938 h 1921832"/>
              <a:gd name="connsiteX46" fmla="*/ 981075 w 1545993"/>
              <a:gd name="connsiteY46" fmla="*/ 1787175 h 1921832"/>
              <a:gd name="connsiteX47" fmla="*/ 957262 w 1545993"/>
              <a:gd name="connsiteY47" fmla="*/ 1782413 h 1921832"/>
              <a:gd name="connsiteX48" fmla="*/ 866775 w 1545993"/>
              <a:gd name="connsiteY48" fmla="*/ 1772888 h 1921832"/>
              <a:gd name="connsiteX49" fmla="*/ 790575 w 1545993"/>
              <a:gd name="connsiteY49" fmla="*/ 1763363 h 1921832"/>
              <a:gd name="connsiteX50" fmla="*/ 766762 w 1545993"/>
              <a:gd name="connsiteY50" fmla="*/ 1758600 h 1921832"/>
              <a:gd name="connsiteX51" fmla="*/ 733425 w 1545993"/>
              <a:gd name="connsiteY51" fmla="*/ 1753838 h 1921832"/>
              <a:gd name="connsiteX52" fmla="*/ 552450 w 1545993"/>
              <a:gd name="connsiteY52" fmla="*/ 1739550 h 1921832"/>
              <a:gd name="connsiteX53" fmla="*/ 576262 w 1545993"/>
              <a:gd name="connsiteY53" fmla="*/ 1710975 h 1921832"/>
              <a:gd name="connsiteX54" fmla="*/ 590550 w 1545993"/>
              <a:gd name="connsiteY54" fmla="*/ 1701450 h 1921832"/>
              <a:gd name="connsiteX55" fmla="*/ 600075 w 1545993"/>
              <a:gd name="connsiteY55" fmla="*/ 1682400 h 1921832"/>
              <a:gd name="connsiteX56" fmla="*/ 604837 w 1545993"/>
              <a:gd name="connsiteY56" fmla="*/ 1658588 h 1921832"/>
              <a:gd name="connsiteX57" fmla="*/ 628650 w 1545993"/>
              <a:gd name="connsiteY57" fmla="*/ 1653825 h 1921832"/>
              <a:gd name="connsiteX58" fmla="*/ 671512 w 1545993"/>
              <a:gd name="connsiteY58" fmla="*/ 1658588 h 1921832"/>
              <a:gd name="connsiteX59" fmla="*/ 690562 w 1545993"/>
              <a:gd name="connsiteY59" fmla="*/ 1663350 h 1921832"/>
              <a:gd name="connsiteX60" fmla="*/ 723900 w 1545993"/>
              <a:gd name="connsiteY60" fmla="*/ 1668113 h 1921832"/>
              <a:gd name="connsiteX61" fmla="*/ 766762 w 1545993"/>
              <a:gd name="connsiteY61" fmla="*/ 1663350 h 1921832"/>
              <a:gd name="connsiteX62" fmla="*/ 752475 w 1545993"/>
              <a:gd name="connsiteY62" fmla="*/ 1649063 h 1921832"/>
              <a:gd name="connsiteX63" fmla="*/ 700087 w 1545993"/>
              <a:gd name="connsiteY63" fmla="*/ 1634775 h 1921832"/>
              <a:gd name="connsiteX64" fmla="*/ 681037 w 1545993"/>
              <a:gd name="connsiteY64" fmla="*/ 1625250 h 1921832"/>
              <a:gd name="connsiteX65" fmla="*/ 657225 w 1545993"/>
              <a:gd name="connsiteY65" fmla="*/ 1615725 h 1921832"/>
              <a:gd name="connsiteX66" fmla="*/ 614362 w 1545993"/>
              <a:gd name="connsiteY66" fmla="*/ 1582388 h 1921832"/>
              <a:gd name="connsiteX67" fmla="*/ 604837 w 1545993"/>
              <a:gd name="connsiteY67" fmla="*/ 1568100 h 1921832"/>
              <a:gd name="connsiteX68" fmla="*/ 609600 w 1545993"/>
              <a:gd name="connsiteY68" fmla="*/ 1530000 h 1921832"/>
              <a:gd name="connsiteX69" fmla="*/ 666750 w 1545993"/>
              <a:gd name="connsiteY69" fmla="*/ 1525238 h 1921832"/>
              <a:gd name="connsiteX70" fmla="*/ 633412 w 1545993"/>
              <a:gd name="connsiteY70" fmla="*/ 1491900 h 1921832"/>
              <a:gd name="connsiteX71" fmla="*/ 671512 w 1545993"/>
              <a:gd name="connsiteY71" fmla="*/ 1472850 h 1921832"/>
              <a:gd name="connsiteX72" fmla="*/ 690562 w 1545993"/>
              <a:gd name="connsiteY72" fmla="*/ 1468088 h 1921832"/>
              <a:gd name="connsiteX73" fmla="*/ 728662 w 1545993"/>
              <a:gd name="connsiteY73" fmla="*/ 1444275 h 1921832"/>
              <a:gd name="connsiteX74" fmla="*/ 738187 w 1545993"/>
              <a:gd name="connsiteY74" fmla="*/ 1429988 h 1921832"/>
              <a:gd name="connsiteX75" fmla="*/ 742950 w 1545993"/>
              <a:gd name="connsiteY75" fmla="*/ 1410938 h 1921832"/>
              <a:gd name="connsiteX76" fmla="*/ 728662 w 1545993"/>
              <a:gd name="connsiteY76" fmla="*/ 1368075 h 1921832"/>
              <a:gd name="connsiteX77" fmla="*/ 742950 w 1545993"/>
              <a:gd name="connsiteY77" fmla="*/ 1349025 h 1921832"/>
              <a:gd name="connsiteX78" fmla="*/ 762000 w 1545993"/>
              <a:gd name="connsiteY78" fmla="*/ 1339500 h 1921832"/>
              <a:gd name="connsiteX79" fmla="*/ 795337 w 1545993"/>
              <a:gd name="connsiteY79" fmla="*/ 1310925 h 1921832"/>
              <a:gd name="connsiteX80" fmla="*/ 795337 w 1545993"/>
              <a:gd name="connsiteY80" fmla="*/ 1277588 h 1921832"/>
              <a:gd name="connsiteX81" fmla="*/ 766762 w 1545993"/>
              <a:gd name="connsiteY81" fmla="*/ 1272825 h 1921832"/>
              <a:gd name="connsiteX82" fmla="*/ 695325 w 1545993"/>
              <a:gd name="connsiteY82" fmla="*/ 1291875 h 1921832"/>
              <a:gd name="connsiteX83" fmla="*/ 671512 w 1545993"/>
              <a:gd name="connsiteY83" fmla="*/ 1339500 h 1921832"/>
              <a:gd name="connsiteX84" fmla="*/ 666750 w 1545993"/>
              <a:gd name="connsiteY84" fmla="*/ 1363313 h 1921832"/>
              <a:gd name="connsiteX85" fmla="*/ 657225 w 1545993"/>
              <a:gd name="connsiteY85" fmla="*/ 1382363 h 1921832"/>
              <a:gd name="connsiteX86" fmla="*/ 652462 w 1545993"/>
              <a:gd name="connsiteY86" fmla="*/ 1396650 h 1921832"/>
              <a:gd name="connsiteX87" fmla="*/ 647700 w 1545993"/>
              <a:gd name="connsiteY87" fmla="*/ 1425225 h 1921832"/>
              <a:gd name="connsiteX88" fmla="*/ 614362 w 1545993"/>
              <a:gd name="connsiteY88" fmla="*/ 1396650 h 1921832"/>
              <a:gd name="connsiteX89" fmla="*/ 595312 w 1545993"/>
              <a:gd name="connsiteY89" fmla="*/ 1406175 h 1921832"/>
              <a:gd name="connsiteX90" fmla="*/ 581025 w 1545993"/>
              <a:gd name="connsiteY90" fmla="*/ 1434750 h 1921832"/>
              <a:gd name="connsiteX91" fmla="*/ 557212 w 1545993"/>
              <a:gd name="connsiteY91" fmla="*/ 1525238 h 1921832"/>
              <a:gd name="connsiteX92" fmla="*/ 542925 w 1545993"/>
              <a:gd name="connsiteY92" fmla="*/ 1530000 h 1921832"/>
              <a:gd name="connsiteX93" fmla="*/ 514350 w 1545993"/>
              <a:gd name="connsiteY93" fmla="*/ 1544288 h 1921832"/>
              <a:gd name="connsiteX94" fmla="*/ 500062 w 1545993"/>
              <a:gd name="connsiteY94" fmla="*/ 1553813 h 1921832"/>
              <a:gd name="connsiteX95" fmla="*/ 476250 w 1545993"/>
              <a:gd name="connsiteY95" fmla="*/ 1558575 h 1921832"/>
              <a:gd name="connsiteX96" fmla="*/ 476250 w 1545993"/>
              <a:gd name="connsiteY96" fmla="*/ 1510950 h 1921832"/>
              <a:gd name="connsiteX97" fmla="*/ 509587 w 1545993"/>
              <a:gd name="connsiteY97" fmla="*/ 1453800 h 1921832"/>
              <a:gd name="connsiteX98" fmla="*/ 523875 w 1545993"/>
              <a:gd name="connsiteY98" fmla="*/ 1420463 h 1921832"/>
              <a:gd name="connsiteX99" fmla="*/ 533400 w 1545993"/>
              <a:gd name="connsiteY99" fmla="*/ 1391888 h 1921832"/>
              <a:gd name="connsiteX100" fmla="*/ 538162 w 1545993"/>
              <a:gd name="connsiteY100" fmla="*/ 1368075 h 1921832"/>
              <a:gd name="connsiteX101" fmla="*/ 547687 w 1545993"/>
              <a:gd name="connsiteY101" fmla="*/ 1334738 h 1921832"/>
              <a:gd name="connsiteX102" fmla="*/ 557212 w 1545993"/>
              <a:gd name="connsiteY102" fmla="*/ 1272825 h 1921832"/>
              <a:gd name="connsiteX103" fmla="*/ 571500 w 1545993"/>
              <a:gd name="connsiteY103" fmla="*/ 1258538 h 1921832"/>
              <a:gd name="connsiteX104" fmla="*/ 600075 w 1545993"/>
              <a:gd name="connsiteY104" fmla="*/ 1234725 h 1921832"/>
              <a:gd name="connsiteX105" fmla="*/ 671512 w 1545993"/>
              <a:gd name="connsiteY105" fmla="*/ 1239488 h 1921832"/>
              <a:gd name="connsiteX106" fmla="*/ 657225 w 1545993"/>
              <a:gd name="connsiteY106" fmla="*/ 1225200 h 1921832"/>
              <a:gd name="connsiteX107" fmla="*/ 623887 w 1545993"/>
              <a:gd name="connsiteY107" fmla="*/ 1215675 h 1921832"/>
              <a:gd name="connsiteX108" fmla="*/ 600075 w 1545993"/>
              <a:gd name="connsiteY108" fmla="*/ 1182338 h 1921832"/>
              <a:gd name="connsiteX109" fmla="*/ 609600 w 1545993"/>
              <a:gd name="connsiteY109" fmla="*/ 1168050 h 1921832"/>
              <a:gd name="connsiteX110" fmla="*/ 642937 w 1545993"/>
              <a:gd name="connsiteY110" fmla="*/ 1177575 h 1921832"/>
              <a:gd name="connsiteX111" fmla="*/ 657225 w 1545993"/>
              <a:gd name="connsiteY111" fmla="*/ 1187100 h 1921832"/>
              <a:gd name="connsiteX112" fmla="*/ 690562 w 1545993"/>
              <a:gd name="connsiteY112" fmla="*/ 1144238 h 1921832"/>
              <a:gd name="connsiteX113" fmla="*/ 714375 w 1545993"/>
              <a:gd name="connsiteY113" fmla="*/ 1129950 h 1921832"/>
              <a:gd name="connsiteX114" fmla="*/ 733425 w 1545993"/>
              <a:gd name="connsiteY114" fmla="*/ 1120425 h 1921832"/>
              <a:gd name="connsiteX115" fmla="*/ 738187 w 1545993"/>
              <a:gd name="connsiteY115" fmla="*/ 1101375 h 1921832"/>
              <a:gd name="connsiteX116" fmla="*/ 752475 w 1545993"/>
              <a:gd name="connsiteY116" fmla="*/ 1087088 h 1921832"/>
              <a:gd name="connsiteX117" fmla="*/ 733425 w 1545993"/>
              <a:gd name="connsiteY117" fmla="*/ 1072800 h 1921832"/>
              <a:gd name="connsiteX118" fmla="*/ 685800 w 1545993"/>
              <a:gd name="connsiteY118" fmla="*/ 1053750 h 1921832"/>
              <a:gd name="connsiteX119" fmla="*/ 671512 w 1545993"/>
              <a:gd name="connsiteY119" fmla="*/ 1039463 h 1921832"/>
              <a:gd name="connsiteX120" fmla="*/ 628650 w 1545993"/>
              <a:gd name="connsiteY120" fmla="*/ 1044225 h 1921832"/>
              <a:gd name="connsiteX121" fmla="*/ 600075 w 1545993"/>
              <a:gd name="connsiteY121" fmla="*/ 1087088 h 1921832"/>
              <a:gd name="connsiteX122" fmla="*/ 590550 w 1545993"/>
              <a:gd name="connsiteY122" fmla="*/ 1134713 h 1921832"/>
              <a:gd name="connsiteX123" fmla="*/ 571500 w 1545993"/>
              <a:gd name="connsiteY123" fmla="*/ 1129950 h 1921832"/>
              <a:gd name="connsiteX124" fmla="*/ 538162 w 1545993"/>
              <a:gd name="connsiteY124" fmla="*/ 1106138 h 1921832"/>
              <a:gd name="connsiteX125" fmla="*/ 514350 w 1545993"/>
              <a:gd name="connsiteY125" fmla="*/ 1115663 h 1921832"/>
              <a:gd name="connsiteX126" fmla="*/ 509587 w 1545993"/>
              <a:gd name="connsiteY126" fmla="*/ 1129950 h 1921832"/>
              <a:gd name="connsiteX127" fmla="*/ 490537 w 1545993"/>
              <a:gd name="connsiteY127" fmla="*/ 1134713 h 1921832"/>
              <a:gd name="connsiteX128" fmla="*/ 457200 w 1545993"/>
              <a:gd name="connsiteY128" fmla="*/ 1139475 h 1921832"/>
              <a:gd name="connsiteX129" fmla="*/ 438150 w 1545993"/>
              <a:gd name="connsiteY129" fmla="*/ 1149000 h 1921832"/>
              <a:gd name="connsiteX130" fmla="*/ 404812 w 1545993"/>
              <a:gd name="connsiteY130" fmla="*/ 1187100 h 1921832"/>
              <a:gd name="connsiteX131" fmla="*/ 400050 w 1545993"/>
              <a:gd name="connsiteY131" fmla="*/ 1201388 h 1921832"/>
              <a:gd name="connsiteX132" fmla="*/ 376237 w 1545993"/>
              <a:gd name="connsiteY132" fmla="*/ 1239488 h 1921832"/>
              <a:gd name="connsiteX133" fmla="*/ 357187 w 1545993"/>
              <a:gd name="connsiteY133" fmla="*/ 1244250 h 1921832"/>
              <a:gd name="connsiteX134" fmla="*/ 342900 w 1545993"/>
              <a:gd name="connsiteY134" fmla="*/ 1239488 h 1921832"/>
              <a:gd name="connsiteX135" fmla="*/ 309562 w 1545993"/>
              <a:gd name="connsiteY135" fmla="*/ 1220438 h 1921832"/>
              <a:gd name="connsiteX136" fmla="*/ 314325 w 1545993"/>
              <a:gd name="connsiteY136" fmla="*/ 1187100 h 1921832"/>
              <a:gd name="connsiteX137" fmla="*/ 347662 w 1545993"/>
              <a:gd name="connsiteY137" fmla="*/ 1163288 h 1921832"/>
              <a:gd name="connsiteX138" fmla="*/ 366712 w 1545993"/>
              <a:gd name="connsiteY138" fmla="*/ 1139475 h 1921832"/>
              <a:gd name="connsiteX139" fmla="*/ 381000 w 1545993"/>
              <a:gd name="connsiteY139" fmla="*/ 1106138 h 1921832"/>
              <a:gd name="connsiteX140" fmla="*/ 390525 w 1545993"/>
              <a:gd name="connsiteY140" fmla="*/ 1091850 h 1921832"/>
              <a:gd name="connsiteX141" fmla="*/ 404812 w 1545993"/>
              <a:gd name="connsiteY141" fmla="*/ 1082325 h 1921832"/>
              <a:gd name="connsiteX142" fmla="*/ 409575 w 1545993"/>
              <a:gd name="connsiteY142" fmla="*/ 1068038 h 1921832"/>
              <a:gd name="connsiteX143" fmla="*/ 347662 w 1545993"/>
              <a:gd name="connsiteY143" fmla="*/ 1048988 h 1921832"/>
              <a:gd name="connsiteX144" fmla="*/ 333375 w 1545993"/>
              <a:gd name="connsiteY144" fmla="*/ 1034700 h 1921832"/>
              <a:gd name="connsiteX145" fmla="*/ 314325 w 1545993"/>
              <a:gd name="connsiteY145" fmla="*/ 1010888 h 1921832"/>
              <a:gd name="connsiteX146" fmla="*/ 300037 w 1545993"/>
              <a:gd name="connsiteY146" fmla="*/ 1015650 h 1921832"/>
              <a:gd name="connsiteX147" fmla="*/ 295275 w 1545993"/>
              <a:gd name="connsiteY147" fmla="*/ 1048988 h 1921832"/>
              <a:gd name="connsiteX148" fmla="*/ 285750 w 1545993"/>
              <a:gd name="connsiteY148" fmla="*/ 1072800 h 1921832"/>
              <a:gd name="connsiteX149" fmla="*/ 295275 w 1545993"/>
              <a:gd name="connsiteY149" fmla="*/ 1096613 h 1921832"/>
              <a:gd name="connsiteX150" fmla="*/ 266700 w 1545993"/>
              <a:gd name="connsiteY150" fmla="*/ 1101375 h 1921832"/>
              <a:gd name="connsiteX151" fmla="*/ 285750 w 1545993"/>
              <a:gd name="connsiteY151" fmla="*/ 1134713 h 1921832"/>
              <a:gd name="connsiteX152" fmla="*/ 280987 w 1545993"/>
              <a:gd name="connsiteY152" fmla="*/ 1172813 h 1921832"/>
              <a:gd name="connsiteX153" fmla="*/ 252412 w 1545993"/>
              <a:gd name="connsiteY153" fmla="*/ 1191863 h 1921832"/>
              <a:gd name="connsiteX154" fmla="*/ 242887 w 1545993"/>
              <a:gd name="connsiteY154" fmla="*/ 1206150 h 1921832"/>
              <a:gd name="connsiteX155" fmla="*/ 219075 w 1545993"/>
              <a:gd name="connsiteY155" fmla="*/ 1210913 h 1921832"/>
              <a:gd name="connsiteX156" fmla="*/ 204787 w 1545993"/>
              <a:gd name="connsiteY156" fmla="*/ 1215675 h 1921832"/>
              <a:gd name="connsiteX157" fmla="*/ 185737 w 1545993"/>
              <a:gd name="connsiteY157" fmla="*/ 1220438 h 1921832"/>
              <a:gd name="connsiteX158" fmla="*/ 152400 w 1545993"/>
              <a:gd name="connsiteY158" fmla="*/ 1215675 h 1921832"/>
              <a:gd name="connsiteX159" fmla="*/ 119062 w 1545993"/>
              <a:gd name="connsiteY159" fmla="*/ 1201388 h 1921832"/>
              <a:gd name="connsiteX160" fmla="*/ 104775 w 1545993"/>
              <a:gd name="connsiteY160" fmla="*/ 1196625 h 1921832"/>
              <a:gd name="connsiteX161" fmla="*/ 90487 w 1545993"/>
              <a:gd name="connsiteY161" fmla="*/ 1182338 h 1921832"/>
              <a:gd name="connsiteX162" fmla="*/ 47625 w 1545993"/>
              <a:gd name="connsiteY162" fmla="*/ 1158525 h 1921832"/>
              <a:gd name="connsiteX163" fmla="*/ 14287 w 1545993"/>
              <a:gd name="connsiteY163" fmla="*/ 1149000 h 1921832"/>
              <a:gd name="connsiteX164" fmla="*/ 0 w 1545993"/>
              <a:gd name="connsiteY164" fmla="*/ 1139475 h 1921832"/>
              <a:gd name="connsiteX165" fmla="*/ 9525 w 1545993"/>
              <a:gd name="connsiteY165" fmla="*/ 1115663 h 1921832"/>
              <a:gd name="connsiteX166" fmla="*/ 38100 w 1545993"/>
              <a:gd name="connsiteY166" fmla="*/ 1077563 h 1921832"/>
              <a:gd name="connsiteX167" fmla="*/ 33337 w 1545993"/>
              <a:gd name="connsiteY167" fmla="*/ 1039463 h 1921832"/>
              <a:gd name="connsiteX168" fmla="*/ 9525 w 1545993"/>
              <a:gd name="connsiteY168" fmla="*/ 1001363 h 1921832"/>
              <a:gd name="connsiteX169" fmla="*/ 9525 w 1545993"/>
              <a:gd name="connsiteY169" fmla="*/ 968025 h 1921832"/>
              <a:gd name="connsiteX170" fmla="*/ 28575 w 1545993"/>
              <a:gd name="connsiteY170" fmla="*/ 953738 h 1921832"/>
              <a:gd name="connsiteX171" fmla="*/ 52387 w 1545993"/>
              <a:gd name="connsiteY171" fmla="*/ 920400 h 1921832"/>
              <a:gd name="connsiteX172" fmla="*/ 47625 w 1545993"/>
              <a:gd name="connsiteY172" fmla="*/ 863250 h 1921832"/>
              <a:gd name="connsiteX173" fmla="*/ 104775 w 1545993"/>
              <a:gd name="connsiteY173" fmla="*/ 815625 h 1921832"/>
              <a:gd name="connsiteX174" fmla="*/ 123825 w 1545993"/>
              <a:gd name="connsiteY174" fmla="*/ 801338 h 1921832"/>
              <a:gd name="connsiteX175" fmla="*/ 142875 w 1545993"/>
              <a:gd name="connsiteY175" fmla="*/ 796575 h 1921832"/>
              <a:gd name="connsiteX176" fmla="*/ 157162 w 1545993"/>
              <a:gd name="connsiteY176" fmla="*/ 791813 h 1921832"/>
              <a:gd name="connsiteX177" fmla="*/ 176212 w 1545993"/>
              <a:gd name="connsiteY177" fmla="*/ 787050 h 1921832"/>
              <a:gd name="connsiteX178" fmla="*/ 266700 w 1545993"/>
              <a:gd name="connsiteY178" fmla="*/ 758475 h 1921832"/>
              <a:gd name="connsiteX179" fmla="*/ 280987 w 1545993"/>
              <a:gd name="connsiteY179" fmla="*/ 744188 h 1921832"/>
              <a:gd name="connsiteX180" fmla="*/ 333375 w 1545993"/>
              <a:gd name="connsiteY180" fmla="*/ 706088 h 1921832"/>
              <a:gd name="connsiteX181" fmla="*/ 423862 w 1545993"/>
              <a:gd name="connsiteY181" fmla="*/ 710850 h 1921832"/>
              <a:gd name="connsiteX182" fmla="*/ 447675 w 1545993"/>
              <a:gd name="connsiteY182" fmla="*/ 715613 h 1921832"/>
              <a:gd name="connsiteX183" fmla="*/ 461962 w 1545993"/>
              <a:gd name="connsiteY183" fmla="*/ 706088 h 1921832"/>
              <a:gd name="connsiteX184" fmla="*/ 495300 w 1545993"/>
              <a:gd name="connsiteY184" fmla="*/ 667988 h 1921832"/>
              <a:gd name="connsiteX185" fmla="*/ 504825 w 1545993"/>
              <a:gd name="connsiteY185" fmla="*/ 644175 h 1921832"/>
              <a:gd name="connsiteX186" fmla="*/ 509587 w 1545993"/>
              <a:gd name="connsiteY186" fmla="*/ 596550 h 1921832"/>
              <a:gd name="connsiteX187" fmla="*/ 533400 w 1545993"/>
              <a:gd name="connsiteY187" fmla="*/ 582263 h 1921832"/>
              <a:gd name="connsiteX188" fmla="*/ 576262 w 1545993"/>
              <a:gd name="connsiteY188" fmla="*/ 563213 h 1921832"/>
              <a:gd name="connsiteX189" fmla="*/ 609600 w 1545993"/>
              <a:gd name="connsiteY189" fmla="*/ 558450 h 1921832"/>
              <a:gd name="connsiteX190" fmla="*/ 628650 w 1545993"/>
              <a:gd name="connsiteY190" fmla="*/ 544163 h 1921832"/>
              <a:gd name="connsiteX191" fmla="*/ 652462 w 1545993"/>
              <a:gd name="connsiteY191" fmla="*/ 529875 h 1921832"/>
              <a:gd name="connsiteX192" fmla="*/ 666750 w 1545993"/>
              <a:gd name="connsiteY192" fmla="*/ 515588 h 1921832"/>
              <a:gd name="connsiteX193" fmla="*/ 695325 w 1545993"/>
              <a:gd name="connsiteY193" fmla="*/ 477488 h 1921832"/>
              <a:gd name="connsiteX194" fmla="*/ 714375 w 1545993"/>
              <a:gd name="connsiteY194" fmla="*/ 444150 h 1921832"/>
              <a:gd name="connsiteX195" fmla="*/ 723900 w 1545993"/>
              <a:gd name="connsiteY195" fmla="*/ 401288 h 1921832"/>
              <a:gd name="connsiteX196" fmla="*/ 733425 w 1545993"/>
              <a:gd name="connsiteY196" fmla="*/ 387000 h 1921832"/>
              <a:gd name="connsiteX197" fmla="*/ 742950 w 1545993"/>
              <a:gd name="connsiteY197" fmla="*/ 286988 h 1921832"/>
              <a:gd name="connsiteX198" fmla="*/ 752475 w 1545993"/>
              <a:gd name="connsiteY198" fmla="*/ 220313 h 1921832"/>
              <a:gd name="connsiteX199" fmla="*/ 785812 w 1545993"/>
              <a:gd name="connsiteY199" fmla="*/ 172688 h 1921832"/>
              <a:gd name="connsiteX200" fmla="*/ 795337 w 1545993"/>
              <a:gd name="connsiteY200" fmla="*/ 158400 h 1921832"/>
              <a:gd name="connsiteX201" fmla="*/ 823912 w 1545993"/>
              <a:gd name="connsiteY201" fmla="*/ 115538 h 1921832"/>
              <a:gd name="connsiteX202" fmla="*/ 838200 w 1545993"/>
              <a:gd name="connsiteY202" fmla="*/ 110775 h 1921832"/>
              <a:gd name="connsiteX203" fmla="*/ 862012 w 1545993"/>
              <a:gd name="connsiteY203" fmla="*/ 120300 h 1921832"/>
              <a:gd name="connsiteX204" fmla="*/ 876300 w 1545993"/>
              <a:gd name="connsiteY204" fmla="*/ 129825 h 1921832"/>
              <a:gd name="connsiteX205" fmla="*/ 895350 w 1545993"/>
              <a:gd name="connsiteY205" fmla="*/ 120300 h 1921832"/>
              <a:gd name="connsiteX206" fmla="*/ 928687 w 1545993"/>
              <a:gd name="connsiteY206" fmla="*/ 82200 h 1921832"/>
              <a:gd name="connsiteX207" fmla="*/ 942975 w 1545993"/>
              <a:gd name="connsiteY207" fmla="*/ 67913 h 1921832"/>
              <a:gd name="connsiteX208" fmla="*/ 952500 w 1545993"/>
              <a:gd name="connsiteY208" fmla="*/ 48863 h 1921832"/>
              <a:gd name="connsiteX209" fmla="*/ 971550 w 1545993"/>
              <a:gd name="connsiteY209" fmla="*/ 10763 h 1921832"/>
              <a:gd name="connsiteX210" fmla="*/ 971550 w 1545993"/>
              <a:gd name="connsiteY210" fmla="*/ 6000 h 1921832"/>
              <a:gd name="connsiteX0" fmla="*/ 971550 w 1545993"/>
              <a:gd name="connsiteY0" fmla="*/ 6000 h 1921832"/>
              <a:gd name="connsiteX1" fmla="*/ 990599 w 1545993"/>
              <a:gd name="connsiteY1" fmla="*/ 86963 h 1921832"/>
              <a:gd name="connsiteX2" fmla="*/ 1023937 w 1545993"/>
              <a:gd name="connsiteY2" fmla="*/ 277463 h 1921832"/>
              <a:gd name="connsiteX3" fmla="*/ 1050131 w 1545993"/>
              <a:gd name="connsiteY3" fmla="*/ 336994 h 1921832"/>
              <a:gd name="connsiteX4" fmla="*/ 1114425 w 1545993"/>
              <a:gd name="connsiteY4" fmla="*/ 437006 h 1921832"/>
              <a:gd name="connsiteX5" fmla="*/ 1195387 w 1545993"/>
              <a:gd name="connsiteY5" fmla="*/ 544163 h 1921832"/>
              <a:gd name="connsiteX6" fmla="*/ 1228725 w 1545993"/>
              <a:gd name="connsiteY6" fmla="*/ 582263 h 1921832"/>
              <a:gd name="connsiteX7" fmla="*/ 1197769 w 1545993"/>
              <a:gd name="connsiteY7" fmla="*/ 660844 h 1921832"/>
              <a:gd name="connsiteX8" fmla="*/ 1240631 w 1545993"/>
              <a:gd name="connsiteY8" fmla="*/ 715613 h 1921832"/>
              <a:gd name="connsiteX9" fmla="*/ 1195387 w 1545993"/>
              <a:gd name="connsiteY9" fmla="*/ 787050 h 1921832"/>
              <a:gd name="connsiteX10" fmla="*/ 1190625 w 1545993"/>
              <a:gd name="connsiteY10" fmla="*/ 834675 h 1921832"/>
              <a:gd name="connsiteX11" fmla="*/ 1240631 w 1545993"/>
              <a:gd name="connsiteY11" fmla="*/ 903731 h 1921832"/>
              <a:gd name="connsiteX12" fmla="*/ 1221581 w 1545993"/>
              <a:gd name="connsiteY12" fmla="*/ 1063275 h 1921832"/>
              <a:gd name="connsiteX13" fmla="*/ 1202530 w 1545993"/>
              <a:gd name="connsiteY13" fmla="*/ 1222819 h 1921832"/>
              <a:gd name="connsiteX14" fmla="*/ 1257300 w 1545993"/>
              <a:gd name="connsiteY14" fmla="*/ 1258538 h 1921832"/>
              <a:gd name="connsiteX15" fmla="*/ 1309687 w 1545993"/>
              <a:gd name="connsiteY15" fmla="*/ 1287113 h 1921832"/>
              <a:gd name="connsiteX16" fmla="*/ 1359693 w 1545993"/>
              <a:gd name="connsiteY16" fmla="*/ 1318068 h 1921832"/>
              <a:gd name="connsiteX17" fmla="*/ 1350168 w 1545993"/>
              <a:gd name="connsiteY17" fmla="*/ 1437131 h 1921832"/>
              <a:gd name="connsiteX18" fmla="*/ 1347788 w 1545993"/>
              <a:gd name="connsiteY18" fmla="*/ 1606200 h 1921832"/>
              <a:gd name="connsiteX19" fmla="*/ 1414462 w 1545993"/>
              <a:gd name="connsiteY19" fmla="*/ 1591913 h 1921832"/>
              <a:gd name="connsiteX20" fmla="*/ 1447800 w 1545993"/>
              <a:gd name="connsiteY20" fmla="*/ 1568100 h 1921832"/>
              <a:gd name="connsiteX21" fmla="*/ 1476375 w 1545993"/>
              <a:gd name="connsiteY21" fmla="*/ 1558575 h 1921832"/>
              <a:gd name="connsiteX22" fmla="*/ 1543050 w 1545993"/>
              <a:gd name="connsiteY22" fmla="*/ 1563338 h 1921832"/>
              <a:gd name="connsiteX23" fmla="*/ 1528762 w 1545993"/>
              <a:gd name="connsiteY23" fmla="*/ 1596675 h 1921832"/>
              <a:gd name="connsiteX24" fmla="*/ 1509712 w 1545993"/>
              <a:gd name="connsiteY24" fmla="*/ 1610963 h 1921832"/>
              <a:gd name="connsiteX25" fmla="*/ 1495425 w 1545993"/>
              <a:gd name="connsiteY25" fmla="*/ 1625250 h 1921832"/>
              <a:gd name="connsiteX26" fmla="*/ 1485900 w 1545993"/>
              <a:gd name="connsiteY26" fmla="*/ 1653825 h 1921832"/>
              <a:gd name="connsiteX27" fmla="*/ 1476375 w 1545993"/>
              <a:gd name="connsiteY27" fmla="*/ 1734788 h 1921832"/>
              <a:gd name="connsiteX28" fmla="*/ 1471612 w 1545993"/>
              <a:gd name="connsiteY28" fmla="*/ 1753838 h 1921832"/>
              <a:gd name="connsiteX29" fmla="*/ 1466850 w 1545993"/>
              <a:gd name="connsiteY29" fmla="*/ 1777650 h 1921832"/>
              <a:gd name="connsiteX30" fmla="*/ 1471612 w 1545993"/>
              <a:gd name="connsiteY30" fmla="*/ 1834800 h 1921832"/>
              <a:gd name="connsiteX31" fmla="*/ 1476375 w 1545993"/>
              <a:gd name="connsiteY31" fmla="*/ 1853850 h 1921832"/>
              <a:gd name="connsiteX32" fmla="*/ 1504950 w 1545993"/>
              <a:gd name="connsiteY32" fmla="*/ 1882425 h 1921832"/>
              <a:gd name="connsiteX33" fmla="*/ 1528762 w 1545993"/>
              <a:gd name="connsiteY33" fmla="*/ 1896713 h 1921832"/>
              <a:gd name="connsiteX34" fmla="*/ 1543050 w 1545993"/>
              <a:gd name="connsiteY34" fmla="*/ 1911000 h 1921832"/>
              <a:gd name="connsiteX35" fmla="*/ 1466850 w 1545993"/>
              <a:gd name="connsiteY35" fmla="*/ 1915763 h 1921832"/>
              <a:gd name="connsiteX36" fmla="*/ 1385887 w 1545993"/>
              <a:gd name="connsiteY36" fmla="*/ 1901475 h 1921832"/>
              <a:gd name="connsiteX37" fmla="*/ 1347787 w 1545993"/>
              <a:gd name="connsiteY37" fmla="*/ 1891950 h 1921832"/>
              <a:gd name="connsiteX38" fmla="*/ 1314450 w 1545993"/>
              <a:gd name="connsiteY38" fmla="*/ 1882425 h 1921832"/>
              <a:gd name="connsiteX39" fmla="*/ 1266825 w 1545993"/>
              <a:gd name="connsiteY39" fmla="*/ 1872900 h 1921832"/>
              <a:gd name="connsiteX40" fmla="*/ 1200150 w 1545993"/>
              <a:gd name="connsiteY40" fmla="*/ 1853850 h 1921832"/>
              <a:gd name="connsiteX41" fmla="*/ 1185862 w 1545993"/>
              <a:gd name="connsiteY41" fmla="*/ 1844325 h 1921832"/>
              <a:gd name="connsiteX42" fmla="*/ 1147762 w 1545993"/>
              <a:gd name="connsiteY42" fmla="*/ 1834800 h 1921832"/>
              <a:gd name="connsiteX43" fmla="*/ 1095375 w 1545993"/>
              <a:gd name="connsiteY43" fmla="*/ 1820513 h 1921832"/>
              <a:gd name="connsiteX44" fmla="*/ 1047750 w 1545993"/>
              <a:gd name="connsiteY44" fmla="*/ 1801463 h 1921832"/>
              <a:gd name="connsiteX45" fmla="*/ 1023937 w 1545993"/>
              <a:gd name="connsiteY45" fmla="*/ 1791938 h 1921832"/>
              <a:gd name="connsiteX46" fmla="*/ 981075 w 1545993"/>
              <a:gd name="connsiteY46" fmla="*/ 1787175 h 1921832"/>
              <a:gd name="connsiteX47" fmla="*/ 957262 w 1545993"/>
              <a:gd name="connsiteY47" fmla="*/ 1782413 h 1921832"/>
              <a:gd name="connsiteX48" fmla="*/ 866775 w 1545993"/>
              <a:gd name="connsiteY48" fmla="*/ 1772888 h 1921832"/>
              <a:gd name="connsiteX49" fmla="*/ 790575 w 1545993"/>
              <a:gd name="connsiteY49" fmla="*/ 1763363 h 1921832"/>
              <a:gd name="connsiteX50" fmla="*/ 766762 w 1545993"/>
              <a:gd name="connsiteY50" fmla="*/ 1758600 h 1921832"/>
              <a:gd name="connsiteX51" fmla="*/ 733425 w 1545993"/>
              <a:gd name="connsiteY51" fmla="*/ 1753838 h 1921832"/>
              <a:gd name="connsiteX52" fmla="*/ 552450 w 1545993"/>
              <a:gd name="connsiteY52" fmla="*/ 1739550 h 1921832"/>
              <a:gd name="connsiteX53" fmla="*/ 576262 w 1545993"/>
              <a:gd name="connsiteY53" fmla="*/ 1710975 h 1921832"/>
              <a:gd name="connsiteX54" fmla="*/ 590550 w 1545993"/>
              <a:gd name="connsiteY54" fmla="*/ 1701450 h 1921832"/>
              <a:gd name="connsiteX55" fmla="*/ 600075 w 1545993"/>
              <a:gd name="connsiteY55" fmla="*/ 1682400 h 1921832"/>
              <a:gd name="connsiteX56" fmla="*/ 604837 w 1545993"/>
              <a:gd name="connsiteY56" fmla="*/ 1658588 h 1921832"/>
              <a:gd name="connsiteX57" fmla="*/ 628650 w 1545993"/>
              <a:gd name="connsiteY57" fmla="*/ 1653825 h 1921832"/>
              <a:gd name="connsiteX58" fmla="*/ 671512 w 1545993"/>
              <a:gd name="connsiteY58" fmla="*/ 1658588 h 1921832"/>
              <a:gd name="connsiteX59" fmla="*/ 690562 w 1545993"/>
              <a:gd name="connsiteY59" fmla="*/ 1663350 h 1921832"/>
              <a:gd name="connsiteX60" fmla="*/ 723900 w 1545993"/>
              <a:gd name="connsiteY60" fmla="*/ 1668113 h 1921832"/>
              <a:gd name="connsiteX61" fmla="*/ 766762 w 1545993"/>
              <a:gd name="connsiteY61" fmla="*/ 1663350 h 1921832"/>
              <a:gd name="connsiteX62" fmla="*/ 752475 w 1545993"/>
              <a:gd name="connsiteY62" fmla="*/ 1649063 h 1921832"/>
              <a:gd name="connsiteX63" fmla="*/ 700087 w 1545993"/>
              <a:gd name="connsiteY63" fmla="*/ 1634775 h 1921832"/>
              <a:gd name="connsiteX64" fmla="*/ 681037 w 1545993"/>
              <a:gd name="connsiteY64" fmla="*/ 1625250 h 1921832"/>
              <a:gd name="connsiteX65" fmla="*/ 657225 w 1545993"/>
              <a:gd name="connsiteY65" fmla="*/ 1615725 h 1921832"/>
              <a:gd name="connsiteX66" fmla="*/ 614362 w 1545993"/>
              <a:gd name="connsiteY66" fmla="*/ 1582388 h 1921832"/>
              <a:gd name="connsiteX67" fmla="*/ 604837 w 1545993"/>
              <a:gd name="connsiteY67" fmla="*/ 1568100 h 1921832"/>
              <a:gd name="connsiteX68" fmla="*/ 609600 w 1545993"/>
              <a:gd name="connsiteY68" fmla="*/ 1530000 h 1921832"/>
              <a:gd name="connsiteX69" fmla="*/ 666750 w 1545993"/>
              <a:gd name="connsiteY69" fmla="*/ 1525238 h 1921832"/>
              <a:gd name="connsiteX70" fmla="*/ 633412 w 1545993"/>
              <a:gd name="connsiteY70" fmla="*/ 1491900 h 1921832"/>
              <a:gd name="connsiteX71" fmla="*/ 671512 w 1545993"/>
              <a:gd name="connsiteY71" fmla="*/ 1472850 h 1921832"/>
              <a:gd name="connsiteX72" fmla="*/ 690562 w 1545993"/>
              <a:gd name="connsiteY72" fmla="*/ 1468088 h 1921832"/>
              <a:gd name="connsiteX73" fmla="*/ 728662 w 1545993"/>
              <a:gd name="connsiteY73" fmla="*/ 1444275 h 1921832"/>
              <a:gd name="connsiteX74" fmla="*/ 738187 w 1545993"/>
              <a:gd name="connsiteY74" fmla="*/ 1429988 h 1921832"/>
              <a:gd name="connsiteX75" fmla="*/ 742950 w 1545993"/>
              <a:gd name="connsiteY75" fmla="*/ 1410938 h 1921832"/>
              <a:gd name="connsiteX76" fmla="*/ 728662 w 1545993"/>
              <a:gd name="connsiteY76" fmla="*/ 1368075 h 1921832"/>
              <a:gd name="connsiteX77" fmla="*/ 742950 w 1545993"/>
              <a:gd name="connsiteY77" fmla="*/ 1349025 h 1921832"/>
              <a:gd name="connsiteX78" fmla="*/ 762000 w 1545993"/>
              <a:gd name="connsiteY78" fmla="*/ 1339500 h 1921832"/>
              <a:gd name="connsiteX79" fmla="*/ 795337 w 1545993"/>
              <a:gd name="connsiteY79" fmla="*/ 1310925 h 1921832"/>
              <a:gd name="connsiteX80" fmla="*/ 795337 w 1545993"/>
              <a:gd name="connsiteY80" fmla="*/ 1277588 h 1921832"/>
              <a:gd name="connsiteX81" fmla="*/ 766762 w 1545993"/>
              <a:gd name="connsiteY81" fmla="*/ 1272825 h 1921832"/>
              <a:gd name="connsiteX82" fmla="*/ 695325 w 1545993"/>
              <a:gd name="connsiteY82" fmla="*/ 1291875 h 1921832"/>
              <a:gd name="connsiteX83" fmla="*/ 671512 w 1545993"/>
              <a:gd name="connsiteY83" fmla="*/ 1339500 h 1921832"/>
              <a:gd name="connsiteX84" fmla="*/ 666750 w 1545993"/>
              <a:gd name="connsiteY84" fmla="*/ 1363313 h 1921832"/>
              <a:gd name="connsiteX85" fmla="*/ 657225 w 1545993"/>
              <a:gd name="connsiteY85" fmla="*/ 1382363 h 1921832"/>
              <a:gd name="connsiteX86" fmla="*/ 652462 w 1545993"/>
              <a:gd name="connsiteY86" fmla="*/ 1396650 h 1921832"/>
              <a:gd name="connsiteX87" fmla="*/ 647700 w 1545993"/>
              <a:gd name="connsiteY87" fmla="*/ 1425225 h 1921832"/>
              <a:gd name="connsiteX88" fmla="*/ 614362 w 1545993"/>
              <a:gd name="connsiteY88" fmla="*/ 1396650 h 1921832"/>
              <a:gd name="connsiteX89" fmla="*/ 595312 w 1545993"/>
              <a:gd name="connsiteY89" fmla="*/ 1406175 h 1921832"/>
              <a:gd name="connsiteX90" fmla="*/ 581025 w 1545993"/>
              <a:gd name="connsiteY90" fmla="*/ 1434750 h 1921832"/>
              <a:gd name="connsiteX91" fmla="*/ 557212 w 1545993"/>
              <a:gd name="connsiteY91" fmla="*/ 1525238 h 1921832"/>
              <a:gd name="connsiteX92" fmla="*/ 542925 w 1545993"/>
              <a:gd name="connsiteY92" fmla="*/ 1530000 h 1921832"/>
              <a:gd name="connsiteX93" fmla="*/ 514350 w 1545993"/>
              <a:gd name="connsiteY93" fmla="*/ 1544288 h 1921832"/>
              <a:gd name="connsiteX94" fmla="*/ 500062 w 1545993"/>
              <a:gd name="connsiteY94" fmla="*/ 1553813 h 1921832"/>
              <a:gd name="connsiteX95" fmla="*/ 476250 w 1545993"/>
              <a:gd name="connsiteY95" fmla="*/ 1558575 h 1921832"/>
              <a:gd name="connsiteX96" fmla="*/ 476250 w 1545993"/>
              <a:gd name="connsiteY96" fmla="*/ 1510950 h 1921832"/>
              <a:gd name="connsiteX97" fmla="*/ 509587 w 1545993"/>
              <a:gd name="connsiteY97" fmla="*/ 1453800 h 1921832"/>
              <a:gd name="connsiteX98" fmla="*/ 523875 w 1545993"/>
              <a:gd name="connsiteY98" fmla="*/ 1420463 h 1921832"/>
              <a:gd name="connsiteX99" fmla="*/ 533400 w 1545993"/>
              <a:gd name="connsiteY99" fmla="*/ 1391888 h 1921832"/>
              <a:gd name="connsiteX100" fmla="*/ 538162 w 1545993"/>
              <a:gd name="connsiteY100" fmla="*/ 1368075 h 1921832"/>
              <a:gd name="connsiteX101" fmla="*/ 547687 w 1545993"/>
              <a:gd name="connsiteY101" fmla="*/ 1334738 h 1921832"/>
              <a:gd name="connsiteX102" fmla="*/ 557212 w 1545993"/>
              <a:gd name="connsiteY102" fmla="*/ 1272825 h 1921832"/>
              <a:gd name="connsiteX103" fmla="*/ 571500 w 1545993"/>
              <a:gd name="connsiteY103" fmla="*/ 1258538 h 1921832"/>
              <a:gd name="connsiteX104" fmla="*/ 600075 w 1545993"/>
              <a:gd name="connsiteY104" fmla="*/ 1234725 h 1921832"/>
              <a:gd name="connsiteX105" fmla="*/ 671512 w 1545993"/>
              <a:gd name="connsiteY105" fmla="*/ 1239488 h 1921832"/>
              <a:gd name="connsiteX106" fmla="*/ 657225 w 1545993"/>
              <a:gd name="connsiteY106" fmla="*/ 1225200 h 1921832"/>
              <a:gd name="connsiteX107" fmla="*/ 623887 w 1545993"/>
              <a:gd name="connsiteY107" fmla="*/ 1215675 h 1921832"/>
              <a:gd name="connsiteX108" fmla="*/ 600075 w 1545993"/>
              <a:gd name="connsiteY108" fmla="*/ 1182338 h 1921832"/>
              <a:gd name="connsiteX109" fmla="*/ 609600 w 1545993"/>
              <a:gd name="connsiteY109" fmla="*/ 1168050 h 1921832"/>
              <a:gd name="connsiteX110" fmla="*/ 642937 w 1545993"/>
              <a:gd name="connsiteY110" fmla="*/ 1177575 h 1921832"/>
              <a:gd name="connsiteX111" fmla="*/ 657225 w 1545993"/>
              <a:gd name="connsiteY111" fmla="*/ 1187100 h 1921832"/>
              <a:gd name="connsiteX112" fmla="*/ 690562 w 1545993"/>
              <a:gd name="connsiteY112" fmla="*/ 1144238 h 1921832"/>
              <a:gd name="connsiteX113" fmla="*/ 714375 w 1545993"/>
              <a:gd name="connsiteY113" fmla="*/ 1129950 h 1921832"/>
              <a:gd name="connsiteX114" fmla="*/ 733425 w 1545993"/>
              <a:gd name="connsiteY114" fmla="*/ 1120425 h 1921832"/>
              <a:gd name="connsiteX115" fmla="*/ 738187 w 1545993"/>
              <a:gd name="connsiteY115" fmla="*/ 1101375 h 1921832"/>
              <a:gd name="connsiteX116" fmla="*/ 752475 w 1545993"/>
              <a:gd name="connsiteY116" fmla="*/ 1087088 h 1921832"/>
              <a:gd name="connsiteX117" fmla="*/ 733425 w 1545993"/>
              <a:gd name="connsiteY117" fmla="*/ 1072800 h 1921832"/>
              <a:gd name="connsiteX118" fmla="*/ 685800 w 1545993"/>
              <a:gd name="connsiteY118" fmla="*/ 1053750 h 1921832"/>
              <a:gd name="connsiteX119" fmla="*/ 671512 w 1545993"/>
              <a:gd name="connsiteY119" fmla="*/ 1039463 h 1921832"/>
              <a:gd name="connsiteX120" fmla="*/ 628650 w 1545993"/>
              <a:gd name="connsiteY120" fmla="*/ 1044225 h 1921832"/>
              <a:gd name="connsiteX121" fmla="*/ 600075 w 1545993"/>
              <a:gd name="connsiteY121" fmla="*/ 1087088 h 1921832"/>
              <a:gd name="connsiteX122" fmla="*/ 590550 w 1545993"/>
              <a:gd name="connsiteY122" fmla="*/ 1134713 h 1921832"/>
              <a:gd name="connsiteX123" fmla="*/ 571500 w 1545993"/>
              <a:gd name="connsiteY123" fmla="*/ 1129950 h 1921832"/>
              <a:gd name="connsiteX124" fmla="*/ 538162 w 1545993"/>
              <a:gd name="connsiteY124" fmla="*/ 1106138 h 1921832"/>
              <a:gd name="connsiteX125" fmla="*/ 514350 w 1545993"/>
              <a:gd name="connsiteY125" fmla="*/ 1115663 h 1921832"/>
              <a:gd name="connsiteX126" fmla="*/ 509587 w 1545993"/>
              <a:gd name="connsiteY126" fmla="*/ 1129950 h 1921832"/>
              <a:gd name="connsiteX127" fmla="*/ 490537 w 1545993"/>
              <a:gd name="connsiteY127" fmla="*/ 1134713 h 1921832"/>
              <a:gd name="connsiteX128" fmla="*/ 457200 w 1545993"/>
              <a:gd name="connsiteY128" fmla="*/ 1139475 h 1921832"/>
              <a:gd name="connsiteX129" fmla="*/ 438150 w 1545993"/>
              <a:gd name="connsiteY129" fmla="*/ 1149000 h 1921832"/>
              <a:gd name="connsiteX130" fmla="*/ 404812 w 1545993"/>
              <a:gd name="connsiteY130" fmla="*/ 1187100 h 1921832"/>
              <a:gd name="connsiteX131" fmla="*/ 400050 w 1545993"/>
              <a:gd name="connsiteY131" fmla="*/ 1201388 h 1921832"/>
              <a:gd name="connsiteX132" fmla="*/ 376237 w 1545993"/>
              <a:gd name="connsiteY132" fmla="*/ 1239488 h 1921832"/>
              <a:gd name="connsiteX133" fmla="*/ 357187 w 1545993"/>
              <a:gd name="connsiteY133" fmla="*/ 1244250 h 1921832"/>
              <a:gd name="connsiteX134" fmla="*/ 342900 w 1545993"/>
              <a:gd name="connsiteY134" fmla="*/ 1239488 h 1921832"/>
              <a:gd name="connsiteX135" fmla="*/ 309562 w 1545993"/>
              <a:gd name="connsiteY135" fmla="*/ 1220438 h 1921832"/>
              <a:gd name="connsiteX136" fmla="*/ 314325 w 1545993"/>
              <a:gd name="connsiteY136" fmla="*/ 1187100 h 1921832"/>
              <a:gd name="connsiteX137" fmla="*/ 347662 w 1545993"/>
              <a:gd name="connsiteY137" fmla="*/ 1163288 h 1921832"/>
              <a:gd name="connsiteX138" fmla="*/ 366712 w 1545993"/>
              <a:gd name="connsiteY138" fmla="*/ 1139475 h 1921832"/>
              <a:gd name="connsiteX139" fmla="*/ 381000 w 1545993"/>
              <a:gd name="connsiteY139" fmla="*/ 1106138 h 1921832"/>
              <a:gd name="connsiteX140" fmla="*/ 390525 w 1545993"/>
              <a:gd name="connsiteY140" fmla="*/ 1091850 h 1921832"/>
              <a:gd name="connsiteX141" fmla="*/ 404812 w 1545993"/>
              <a:gd name="connsiteY141" fmla="*/ 1082325 h 1921832"/>
              <a:gd name="connsiteX142" fmla="*/ 409575 w 1545993"/>
              <a:gd name="connsiteY142" fmla="*/ 1068038 h 1921832"/>
              <a:gd name="connsiteX143" fmla="*/ 347662 w 1545993"/>
              <a:gd name="connsiteY143" fmla="*/ 1048988 h 1921832"/>
              <a:gd name="connsiteX144" fmla="*/ 333375 w 1545993"/>
              <a:gd name="connsiteY144" fmla="*/ 1034700 h 1921832"/>
              <a:gd name="connsiteX145" fmla="*/ 314325 w 1545993"/>
              <a:gd name="connsiteY145" fmla="*/ 1010888 h 1921832"/>
              <a:gd name="connsiteX146" fmla="*/ 300037 w 1545993"/>
              <a:gd name="connsiteY146" fmla="*/ 1015650 h 1921832"/>
              <a:gd name="connsiteX147" fmla="*/ 295275 w 1545993"/>
              <a:gd name="connsiteY147" fmla="*/ 1048988 h 1921832"/>
              <a:gd name="connsiteX148" fmla="*/ 285750 w 1545993"/>
              <a:gd name="connsiteY148" fmla="*/ 1072800 h 1921832"/>
              <a:gd name="connsiteX149" fmla="*/ 295275 w 1545993"/>
              <a:gd name="connsiteY149" fmla="*/ 1096613 h 1921832"/>
              <a:gd name="connsiteX150" fmla="*/ 266700 w 1545993"/>
              <a:gd name="connsiteY150" fmla="*/ 1101375 h 1921832"/>
              <a:gd name="connsiteX151" fmla="*/ 285750 w 1545993"/>
              <a:gd name="connsiteY151" fmla="*/ 1134713 h 1921832"/>
              <a:gd name="connsiteX152" fmla="*/ 280987 w 1545993"/>
              <a:gd name="connsiteY152" fmla="*/ 1172813 h 1921832"/>
              <a:gd name="connsiteX153" fmla="*/ 252412 w 1545993"/>
              <a:gd name="connsiteY153" fmla="*/ 1191863 h 1921832"/>
              <a:gd name="connsiteX154" fmla="*/ 242887 w 1545993"/>
              <a:gd name="connsiteY154" fmla="*/ 1206150 h 1921832"/>
              <a:gd name="connsiteX155" fmla="*/ 219075 w 1545993"/>
              <a:gd name="connsiteY155" fmla="*/ 1210913 h 1921832"/>
              <a:gd name="connsiteX156" fmla="*/ 204787 w 1545993"/>
              <a:gd name="connsiteY156" fmla="*/ 1215675 h 1921832"/>
              <a:gd name="connsiteX157" fmla="*/ 185737 w 1545993"/>
              <a:gd name="connsiteY157" fmla="*/ 1220438 h 1921832"/>
              <a:gd name="connsiteX158" fmla="*/ 152400 w 1545993"/>
              <a:gd name="connsiteY158" fmla="*/ 1215675 h 1921832"/>
              <a:gd name="connsiteX159" fmla="*/ 119062 w 1545993"/>
              <a:gd name="connsiteY159" fmla="*/ 1201388 h 1921832"/>
              <a:gd name="connsiteX160" fmla="*/ 104775 w 1545993"/>
              <a:gd name="connsiteY160" fmla="*/ 1196625 h 1921832"/>
              <a:gd name="connsiteX161" fmla="*/ 90487 w 1545993"/>
              <a:gd name="connsiteY161" fmla="*/ 1182338 h 1921832"/>
              <a:gd name="connsiteX162" fmla="*/ 47625 w 1545993"/>
              <a:gd name="connsiteY162" fmla="*/ 1158525 h 1921832"/>
              <a:gd name="connsiteX163" fmla="*/ 14287 w 1545993"/>
              <a:gd name="connsiteY163" fmla="*/ 1149000 h 1921832"/>
              <a:gd name="connsiteX164" fmla="*/ 0 w 1545993"/>
              <a:gd name="connsiteY164" fmla="*/ 1139475 h 1921832"/>
              <a:gd name="connsiteX165" fmla="*/ 9525 w 1545993"/>
              <a:gd name="connsiteY165" fmla="*/ 1115663 h 1921832"/>
              <a:gd name="connsiteX166" fmla="*/ 38100 w 1545993"/>
              <a:gd name="connsiteY166" fmla="*/ 1077563 h 1921832"/>
              <a:gd name="connsiteX167" fmla="*/ 33337 w 1545993"/>
              <a:gd name="connsiteY167" fmla="*/ 1039463 h 1921832"/>
              <a:gd name="connsiteX168" fmla="*/ 9525 w 1545993"/>
              <a:gd name="connsiteY168" fmla="*/ 1001363 h 1921832"/>
              <a:gd name="connsiteX169" fmla="*/ 9525 w 1545993"/>
              <a:gd name="connsiteY169" fmla="*/ 968025 h 1921832"/>
              <a:gd name="connsiteX170" fmla="*/ 28575 w 1545993"/>
              <a:gd name="connsiteY170" fmla="*/ 953738 h 1921832"/>
              <a:gd name="connsiteX171" fmla="*/ 52387 w 1545993"/>
              <a:gd name="connsiteY171" fmla="*/ 920400 h 1921832"/>
              <a:gd name="connsiteX172" fmla="*/ 47625 w 1545993"/>
              <a:gd name="connsiteY172" fmla="*/ 863250 h 1921832"/>
              <a:gd name="connsiteX173" fmla="*/ 104775 w 1545993"/>
              <a:gd name="connsiteY173" fmla="*/ 815625 h 1921832"/>
              <a:gd name="connsiteX174" fmla="*/ 123825 w 1545993"/>
              <a:gd name="connsiteY174" fmla="*/ 801338 h 1921832"/>
              <a:gd name="connsiteX175" fmla="*/ 142875 w 1545993"/>
              <a:gd name="connsiteY175" fmla="*/ 796575 h 1921832"/>
              <a:gd name="connsiteX176" fmla="*/ 157162 w 1545993"/>
              <a:gd name="connsiteY176" fmla="*/ 791813 h 1921832"/>
              <a:gd name="connsiteX177" fmla="*/ 176212 w 1545993"/>
              <a:gd name="connsiteY177" fmla="*/ 787050 h 1921832"/>
              <a:gd name="connsiteX178" fmla="*/ 266700 w 1545993"/>
              <a:gd name="connsiteY178" fmla="*/ 758475 h 1921832"/>
              <a:gd name="connsiteX179" fmla="*/ 280987 w 1545993"/>
              <a:gd name="connsiteY179" fmla="*/ 744188 h 1921832"/>
              <a:gd name="connsiteX180" fmla="*/ 333375 w 1545993"/>
              <a:gd name="connsiteY180" fmla="*/ 706088 h 1921832"/>
              <a:gd name="connsiteX181" fmla="*/ 423862 w 1545993"/>
              <a:gd name="connsiteY181" fmla="*/ 710850 h 1921832"/>
              <a:gd name="connsiteX182" fmla="*/ 447675 w 1545993"/>
              <a:gd name="connsiteY182" fmla="*/ 715613 h 1921832"/>
              <a:gd name="connsiteX183" fmla="*/ 461962 w 1545993"/>
              <a:gd name="connsiteY183" fmla="*/ 706088 h 1921832"/>
              <a:gd name="connsiteX184" fmla="*/ 495300 w 1545993"/>
              <a:gd name="connsiteY184" fmla="*/ 667988 h 1921832"/>
              <a:gd name="connsiteX185" fmla="*/ 504825 w 1545993"/>
              <a:gd name="connsiteY185" fmla="*/ 644175 h 1921832"/>
              <a:gd name="connsiteX186" fmla="*/ 509587 w 1545993"/>
              <a:gd name="connsiteY186" fmla="*/ 596550 h 1921832"/>
              <a:gd name="connsiteX187" fmla="*/ 533400 w 1545993"/>
              <a:gd name="connsiteY187" fmla="*/ 582263 h 1921832"/>
              <a:gd name="connsiteX188" fmla="*/ 576262 w 1545993"/>
              <a:gd name="connsiteY188" fmla="*/ 563213 h 1921832"/>
              <a:gd name="connsiteX189" fmla="*/ 609600 w 1545993"/>
              <a:gd name="connsiteY189" fmla="*/ 558450 h 1921832"/>
              <a:gd name="connsiteX190" fmla="*/ 628650 w 1545993"/>
              <a:gd name="connsiteY190" fmla="*/ 544163 h 1921832"/>
              <a:gd name="connsiteX191" fmla="*/ 652462 w 1545993"/>
              <a:gd name="connsiteY191" fmla="*/ 529875 h 1921832"/>
              <a:gd name="connsiteX192" fmla="*/ 666750 w 1545993"/>
              <a:gd name="connsiteY192" fmla="*/ 515588 h 1921832"/>
              <a:gd name="connsiteX193" fmla="*/ 695325 w 1545993"/>
              <a:gd name="connsiteY193" fmla="*/ 477488 h 1921832"/>
              <a:gd name="connsiteX194" fmla="*/ 714375 w 1545993"/>
              <a:gd name="connsiteY194" fmla="*/ 444150 h 1921832"/>
              <a:gd name="connsiteX195" fmla="*/ 723900 w 1545993"/>
              <a:gd name="connsiteY195" fmla="*/ 401288 h 1921832"/>
              <a:gd name="connsiteX196" fmla="*/ 733425 w 1545993"/>
              <a:gd name="connsiteY196" fmla="*/ 387000 h 1921832"/>
              <a:gd name="connsiteX197" fmla="*/ 742950 w 1545993"/>
              <a:gd name="connsiteY197" fmla="*/ 286988 h 1921832"/>
              <a:gd name="connsiteX198" fmla="*/ 752475 w 1545993"/>
              <a:gd name="connsiteY198" fmla="*/ 220313 h 1921832"/>
              <a:gd name="connsiteX199" fmla="*/ 785812 w 1545993"/>
              <a:gd name="connsiteY199" fmla="*/ 172688 h 1921832"/>
              <a:gd name="connsiteX200" fmla="*/ 795337 w 1545993"/>
              <a:gd name="connsiteY200" fmla="*/ 158400 h 1921832"/>
              <a:gd name="connsiteX201" fmla="*/ 823912 w 1545993"/>
              <a:gd name="connsiteY201" fmla="*/ 115538 h 1921832"/>
              <a:gd name="connsiteX202" fmla="*/ 838200 w 1545993"/>
              <a:gd name="connsiteY202" fmla="*/ 110775 h 1921832"/>
              <a:gd name="connsiteX203" fmla="*/ 862012 w 1545993"/>
              <a:gd name="connsiteY203" fmla="*/ 120300 h 1921832"/>
              <a:gd name="connsiteX204" fmla="*/ 876300 w 1545993"/>
              <a:gd name="connsiteY204" fmla="*/ 129825 h 1921832"/>
              <a:gd name="connsiteX205" fmla="*/ 895350 w 1545993"/>
              <a:gd name="connsiteY205" fmla="*/ 120300 h 1921832"/>
              <a:gd name="connsiteX206" fmla="*/ 928687 w 1545993"/>
              <a:gd name="connsiteY206" fmla="*/ 82200 h 1921832"/>
              <a:gd name="connsiteX207" fmla="*/ 942975 w 1545993"/>
              <a:gd name="connsiteY207" fmla="*/ 67913 h 1921832"/>
              <a:gd name="connsiteX208" fmla="*/ 952500 w 1545993"/>
              <a:gd name="connsiteY208" fmla="*/ 48863 h 1921832"/>
              <a:gd name="connsiteX209" fmla="*/ 971550 w 1545993"/>
              <a:gd name="connsiteY209" fmla="*/ 10763 h 1921832"/>
              <a:gd name="connsiteX210" fmla="*/ 971550 w 1545993"/>
              <a:gd name="connsiteY210" fmla="*/ 6000 h 1921832"/>
              <a:gd name="connsiteX0" fmla="*/ 971550 w 1545993"/>
              <a:gd name="connsiteY0" fmla="*/ 6000 h 1921832"/>
              <a:gd name="connsiteX1" fmla="*/ 990599 w 1545993"/>
              <a:gd name="connsiteY1" fmla="*/ 86963 h 1921832"/>
              <a:gd name="connsiteX2" fmla="*/ 1023937 w 1545993"/>
              <a:gd name="connsiteY2" fmla="*/ 277463 h 1921832"/>
              <a:gd name="connsiteX3" fmla="*/ 1050131 w 1545993"/>
              <a:gd name="connsiteY3" fmla="*/ 336994 h 1921832"/>
              <a:gd name="connsiteX4" fmla="*/ 1114425 w 1545993"/>
              <a:gd name="connsiteY4" fmla="*/ 437006 h 1921832"/>
              <a:gd name="connsiteX5" fmla="*/ 1195387 w 1545993"/>
              <a:gd name="connsiteY5" fmla="*/ 544163 h 1921832"/>
              <a:gd name="connsiteX6" fmla="*/ 1228725 w 1545993"/>
              <a:gd name="connsiteY6" fmla="*/ 582263 h 1921832"/>
              <a:gd name="connsiteX7" fmla="*/ 1197769 w 1545993"/>
              <a:gd name="connsiteY7" fmla="*/ 660844 h 1921832"/>
              <a:gd name="connsiteX8" fmla="*/ 1240631 w 1545993"/>
              <a:gd name="connsiteY8" fmla="*/ 715613 h 1921832"/>
              <a:gd name="connsiteX9" fmla="*/ 1195387 w 1545993"/>
              <a:gd name="connsiteY9" fmla="*/ 787050 h 1921832"/>
              <a:gd name="connsiteX10" fmla="*/ 1190625 w 1545993"/>
              <a:gd name="connsiteY10" fmla="*/ 834675 h 1921832"/>
              <a:gd name="connsiteX11" fmla="*/ 1240631 w 1545993"/>
              <a:gd name="connsiteY11" fmla="*/ 903731 h 1921832"/>
              <a:gd name="connsiteX12" fmla="*/ 1221581 w 1545993"/>
              <a:gd name="connsiteY12" fmla="*/ 1063275 h 1921832"/>
              <a:gd name="connsiteX13" fmla="*/ 1202530 w 1545993"/>
              <a:gd name="connsiteY13" fmla="*/ 1222819 h 1921832"/>
              <a:gd name="connsiteX14" fmla="*/ 1257300 w 1545993"/>
              <a:gd name="connsiteY14" fmla="*/ 1258538 h 1921832"/>
              <a:gd name="connsiteX15" fmla="*/ 1309687 w 1545993"/>
              <a:gd name="connsiteY15" fmla="*/ 1287113 h 1921832"/>
              <a:gd name="connsiteX16" fmla="*/ 1345405 w 1545993"/>
              <a:gd name="connsiteY16" fmla="*/ 1332355 h 1921832"/>
              <a:gd name="connsiteX17" fmla="*/ 1350168 w 1545993"/>
              <a:gd name="connsiteY17" fmla="*/ 1437131 h 1921832"/>
              <a:gd name="connsiteX18" fmla="*/ 1347788 w 1545993"/>
              <a:gd name="connsiteY18" fmla="*/ 1606200 h 1921832"/>
              <a:gd name="connsiteX19" fmla="*/ 1414462 w 1545993"/>
              <a:gd name="connsiteY19" fmla="*/ 1591913 h 1921832"/>
              <a:gd name="connsiteX20" fmla="*/ 1447800 w 1545993"/>
              <a:gd name="connsiteY20" fmla="*/ 1568100 h 1921832"/>
              <a:gd name="connsiteX21" fmla="*/ 1476375 w 1545993"/>
              <a:gd name="connsiteY21" fmla="*/ 1558575 h 1921832"/>
              <a:gd name="connsiteX22" fmla="*/ 1543050 w 1545993"/>
              <a:gd name="connsiteY22" fmla="*/ 1563338 h 1921832"/>
              <a:gd name="connsiteX23" fmla="*/ 1528762 w 1545993"/>
              <a:gd name="connsiteY23" fmla="*/ 1596675 h 1921832"/>
              <a:gd name="connsiteX24" fmla="*/ 1509712 w 1545993"/>
              <a:gd name="connsiteY24" fmla="*/ 1610963 h 1921832"/>
              <a:gd name="connsiteX25" fmla="*/ 1495425 w 1545993"/>
              <a:gd name="connsiteY25" fmla="*/ 1625250 h 1921832"/>
              <a:gd name="connsiteX26" fmla="*/ 1485900 w 1545993"/>
              <a:gd name="connsiteY26" fmla="*/ 1653825 h 1921832"/>
              <a:gd name="connsiteX27" fmla="*/ 1476375 w 1545993"/>
              <a:gd name="connsiteY27" fmla="*/ 1734788 h 1921832"/>
              <a:gd name="connsiteX28" fmla="*/ 1471612 w 1545993"/>
              <a:gd name="connsiteY28" fmla="*/ 1753838 h 1921832"/>
              <a:gd name="connsiteX29" fmla="*/ 1466850 w 1545993"/>
              <a:gd name="connsiteY29" fmla="*/ 1777650 h 1921832"/>
              <a:gd name="connsiteX30" fmla="*/ 1471612 w 1545993"/>
              <a:gd name="connsiteY30" fmla="*/ 1834800 h 1921832"/>
              <a:gd name="connsiteX31" fmla="*/ 1476375 w 1545993"/>
              <a:gd name="connsiteY31" fmla="*/ 1853850 h 1921832"/>
              <a:gd name="connsiteX32" fmla="*/ 1504950 w 1545993"/>
              <a:gd name="connsiteY32" fmla="*/ 1882425 h 1921832"/>
              <a:gd name="connsiteX33" fmla="*/ 1528762 w 1545993"/>
              <a:gd name="connsiteY33" fmla="*/ 1896713 h 1921832"/>
              <a:gd name="connsiteX34" fmla="*/ 1543050 w 1545993"/>
              <a:gd name="connsiteY34" fmla="*/ 1911000 h 1921832"/>
              <a:gd name="connsiteX35" fmla="*/ 1466850 w 1545993"/>
              <a:gd name="connsiteY35" fmla="*/ 1915763 h 1921832"/>
              <a:gd name="connsiteX36" fmla="*/ 1385887 w 1545993"/>
              <a:gd name="connsiteY36" fmla="*/ 1901475 h 1921832"/>
              <a:gd name="connsiteX37" fmla="*/ 1347787 w 1545993"/>
              <a:gd name="connsiteY37" fmla="*/ 1891950 h 1921832"/>
              <a:gd name="connsiteX38" fmla="*/ 1314450 w 1545993"/>
              <a:gd name="connsiteY38" fmla="*/ 1882425 h 1921832"/>
              <a:gd name="connsiteX39" fmla="*/ 1266825 w 1545993"/>
              <a:gd name="connsiteY39" fmla="*/ 1872900 h 1921832"/>
              <a:gd name="connsiteX40" fmla="*/ 1200150 w 1545993"/>
              <a:gd name="connsiteY40" fmla="*/ 1853850 h 1921832"/>
              <a:gd name="connsiteX41" fmla="*/ 1185862 w 1545993"/>
              <a:gd name="connsiteY41" fmla="*/ 1844325 h 1921832"/>
              <a:gd name="connsiteX42" fmla="*/ 1147762 w 1545993"/>
              <a:gd name="connsiteY42" fmla="*/ 1834800 h 1921832"/>
              <a:gd name="connsiteX43" fmla="*/ 1095375 w 1545993"/>
              <a:gd name="connsiteY43" fmla="*/ 1820513 h 1921832"/>
              <a:gd name="connsiteX44" fmla="*/ 1047750 w 1545993"/>
              <a:gd name="connsiteY44" fmla="*/ 1801463 h 1921832"/>
              <a:gd name="connsiteX45" fmla="*/ 1023937 w 1545993"/>
              <a:gd name="connsiteY45" fmla="*/ 1791938 h 1921832"/>
              <a:gd name="connsiteX46" fmla="*/ 981075 w 1545993"/>
              <a:gd name="connsiteY46" fmla="*/ 1787175 h 1921832"/>
              <a:gd name="connsiteX47" fmla="*/ 957262 w 1545993"/>
              <a:gd name="connsiteY47" fmla="*/ 1782413 h 1921832"/>
              <a:gd name="connsiteX48" fmla="*/ 866775 w 1545993"/>
              <a:gd name="connsiteY48" fmla="*/ 1772888 h 1921832"/>
              <a:gd name="connsiteX49" fmla="*/ 790575 w 1545993"/>
              <a:gd name="connsiteY49" fmla="*/ 1763363 h 1921832"/>
              <a:gd name="connsiteX50" fmla="*/ 766762 w 1545993"/>
              <a:gd name="connsiteY50" fmla="*/ 1758600 h 1921832"/>
              <a:gd name="connsiteX51" fmla="*/ 733425 w 1545993"/>
              <a:gd name="connsiteY51" fmla="*/ 1753838 h 1921832"/>
              <a:gd name="connsiteX52" fmla="*/ 552450 w 1545993"/>
              <a:gd name="connsiteY52" fmla="*/ 1739550 h 1921832"/>
              <a:gd name="connsiteX53" fmla="*/ 576262 w 1545993"/>
              <a:gd name="connsiteY53" fmla="*/ 1710975 h 1921832"/>
              <a:gd name="connsiteX54" fmla="*/ 590550 w 1545993"/>
              <a:gd name="connsiteY54" fmla="*/ 1701450 h 1921832"/>
              <a:gd name="connsiteX55" fmla="*/ 600075 w 1545993"/>
              <a:gd name="connsiteY55" fmla="*/ 1682400 h 1921832"/>
              <a:gd name="connsiteX56" fmla="*/ 604837 w 1545993"/>
              <a:gd name="connsiteY56" fmla="*/ 1658588 h 1921832"/>
              <a:gd name="connsiteX57" fmla="*/ 628650 w 1545993"/>
              <a:gd name="connsiteY57" fmla="*/ 1653825 h 1921832"/>
              <a:gd name="connsiteX58" fmla="*/ 671512 w 1545993"/>
              <a:gd name="connsiteY58" fmla="*/ 1658588 h 1921832"/>
              <a:gd name="connsiteX59" fmla="*/ 690562 w 1545993"/>
              <a:gd name="connsiteY59" fmla="*/ 1663350 h 1921832"/>
              <a:gd name="connsiteX60" fmla="*/ 723900 w 1545993"/>
              <a:gd name="connsiteY60" fmla="*/ 1668113 h 1921832"/>
              <a:gd name="connsiteX61" fmla="*/ 766762 w 1545993"/>
              <a:gd name="connsiteY61" fmla="*/ 1663350 h 1921832"/>
              <a:gd name="connsiteX62" fmla="*/ 752475 w 1545993"/>
              <a:gd name="connsiteY62" fmla="*/ 1649063 h 1921832"/>
              <a:gd name="connsiteX63" fmla="*/ 700087 w 1545993"/>
              <a:gd name="connsiteY63" fmla="*/ 1634775 h 1921832"/>
              <a:gd name="connsiteX64" fmla="*/ 681037 w 1545993"/>
              <a:gd name="connsiteY64" fmla="*/ 1625250 h 1921832"/>
              <a:gd name="connsiteX65" fmla="*/ 657225 w 1545993"/>
              <a:gd name="connsiteY65" fmla="*/ 1615725 h 1921832"/>
              <a:gd name="connsiteX66" fmla="*/ 614362 w 1545993"/>
              <a:gd name="connsiteY66" fmla="*/ 1582388 h 1921832"/>
              <a:gd name="connsiteX67" fmla="*/ 604837 w 1545993"/>
              <a:gd name="connsiteY67" fmla="*/ 1568100 h 1921832"/>
              <a:gd name="connsiteX68" fmla="*/ 609600 w 1545993"/>
              <a:gd name="connsiteY68" fmla="*/ 1530000 h 1921832"/>
              <a:gd name="connsiteX69" fmla="*/ 666750 w 1545993"/>
              <a:gd name="connsiteY69" fmla="*/ 1525238 h 1921832"/>
              <a:gd name="connsiteX70" fmla="*/ 633412 w 1545993"/>
              <a:gd name="connsiteY70" fmla="*/ 1491900 h 1921832"/>
              <a:gd name="connsiteX71" fmla="*/ 671512 w 1545993"/>
              <a:gd name="connsiteY71" fmla="*/ 1472850 h 1921832"/>
              <a:gd name="connsiteX72" fmla="*/ 690562 w 1545993"/>
              <a:gd name="connsiteY72" fmla="*/ 1468088 h 1921832"/>
              <a:gd name="connsiteX73" fmla="*/ 728662 w 1545993"/>
              <a:gd name="connsiteY73" fmla="*/ 1444275 h 1921832"/>
              <a:gd name="connsiteX74" fmla="*/ 738187 w 1545993"/>
              <a:gd name="connsiteY74" fmla="*/ 1429988 h 1921832"/>
              <a:gd name="connsiteX75" fmla="*/ 742950 w 1545993"/>
              <a:gd name="connsiteY75" fmla="*/ 1410938 h 1921832"/>
              <a:gd name="connsiteX76" fmla="*/ 728662 w 1545993"/>
              <a:gd name="connsiteY76" fmla="*/ 1368075 h 1921832"/>
              <a:gd name="connsiteX77" fmla="*/ 742950 w 1545993"/>
              <a:gd name="connsiteY77" fmla="*/ 1349025 h 1921832"/>
              <a:gd name="connsiteX78" fmla="*/ 762000 w 1545993"/>
              <a:gd name="connsiteY78" fmla="*/ 1339500 h 1921832"/>
              <a:gd name="connsiteX79" fmla="*/ 795337 w 1545993"/>
              <a:gd name="connsiteY79" fmla="*/ 1310925 h 1921832"/>
              <a:gd name="connsiteX80" fmla="*/ 795337 w 1545993"/>
              <a:gd name="connsiteY80" fmla="*/ 1277588 h 1921832"/>
              <a:gd name="connsiteX81" fmla="*/ 766762 w 1545993"/>
              <a:gd name="connsiteY81" fmla="*/ 1272825 h 1921832"/>
              <a:gd name="connsiteX82" fmla="*/ 695325 w 1545993"/>
              <a:gd name="connsiteY82" fmla="*/ 1291875 h 1921832"/>
              <a:gd name="connsiteX83" fmla="*/ 671512 w 1545993"/>
              <a:gd name="connsiteY83" fmla="*/ 1339500 h 1921832"/>
              <a:gd name="connsiteX84" fmla="*/ 666750 w 1545993"/>
              <a:gd name="connsiteY84" fmla="*/ 1363313 h 1921832"/>
              <a:gd name="connsiteX85" fmla="*/ 657225 w 1545993"/>
              <a:gd name="connsiteY85" fmla="*/ 1382363 h 1921832"/>
              <a:gd name="connsiteX86" fmla="*/ 652462 w 1545993"/>
              <a:gd name="connsiteY86" fmla="*/ 1396650 h 1921832"/>
              <a:gd name="connsiteX87" fmla="*/ 647700 w 1545993"/>
              <a:gd name="connsiteY87" fmla="*/ 1425225 h 1921832"/>
              <a:gd name="connsiteX88" fmla="*/ 614362 w 1545993"/>
              <a:gd name="connsiteY88" fmla="*/ 1396650 h 1921832"/>
              <a:gd name="connsiteX89" fmla="*/ 595312 w 1545993"/>
              <a:gd name="connsiteY89" fmla="*/ 1406175 h 1921832"/>
              <a:gd name="connsiteX90" fmla="*/ 581025 w 1545993"/>
              <a:gd name="connsiteY90" fmla="*/ 1434750 h 1921832"/>
              <a:gd name="connsiteX91" fmla="*/ 557212 w 1545993"/>
              <a:gd name="connsiteY91" fmla="*/ 1525238 h 1921832"/>
              <a:gd name="connsiteX92" fmla="*/ 542925 w 1545993"/>
              <a:gd name="connsiteY92" fmla="*/ 1530000 h 1921832"/>
              <a:gd name="connsiteX93" fmla="*/ 514350 w 1545993"/>
              <a:gd name="connsiteY93" fmla="*/ 1544288 h 1921832"/>
              <a:gd name="connsiteX94" fmla="*/ 500062 w 1545993"/>
              <a:gd name="connsiteY94" fmla="*/ 1553813 h 1921832"/>
              <a:gd name="connsiteX95" fmla="*/ 476250 w 1545993"/>
              <a:gd name="connsiteY95" fmla="*/ 1558575 h 1921832"/>
              <a:gd name="connsiteX96" fmla="*/ 476250 w 1545993"/>
              <a:gd name="connsiteY96" fmla="*/ 1510950 h 1921832"/>
              <a:gd name="connsiteX97" fmla="*/ 509587 w 1545993"/>
              <a:gd name="connsiteY97" fmla="*/ 1453800 h 1921832"/>
              <a:gd name="connsiteX98" fmla="*/ 523875 w 1545993"/>
              <a:gd name="connsiteY98" fmla="*/ 1420463 h 1921832"/>
              <a:gd name="connsiteX99" fmla="*/ 533400 w 1545993"/>
              <a:gd name="connsiteY99" fmla="*/ 1391888 h 1921832"/>
              <a:gd name="connsiteX100" fmla="*/ 538162 w 1545993"/>
              <a:gd name="connsiteY100" fmla="*/ 1368075 h 1921832"/>
              <a:gd name="connsiteX101" fmla="*/ 547687 w 1545993"/>
              <a:gd name="connsiteY101" fmla="*/ 1334738 h 1921832"/>
              <a:gd name="connsiteX102" fmla="*/ 557212 w 1545993"/>
              <a:gd name="connsiteY102" fmla="*/ 1272825 h 1921832"/>
              <a:gd name="connsiteX103" fmla="*/ 571500 w 1545993"/>
              <a:gd name="connsiteY103" fmla="*/ 1258538 h 1921832"/>
              <a:gd name="connsiteX104" fmla="*/ 600075 w 1545993"/>
              <a:gd name="connsiteY104" fmla="*/ 1234725 h 1921832"/>
              <a:gd name="connsiteX105" fmla="*/ 671512 w 1545993"/>
              <a:gd name="connsiteY105" fmla="*/ 1239488 h 1921832"/>
              <a:gd name="connsiteX106" fmla="*/ 657225 w 1545993"/>
              <a:gd name="connsiteY106" fmla="*/ 1225200 h 1921832"/>
              <a:gd name="connsiteX107" fmla="*/ 623887 w 1545993"/>
              <a:gd name="connsiteY107" fmla="*/ 1215675 h 1921832"/>
              <a:gd name="connsiteX108" fmla="*/ 600075 w 1545993"/>
              <a:gd name="connsiteY108" fmla="*/ 1182338 h 1921832"/>
              <a:gd name="connsiteX109" fmla="*/ 609600 w 1545993"/>
              <a:gd name="connsiteY109" fmla="*/ 1168050 h 1921832"/>
              <a:gd name="connsiteX110" fmla="*/ 642937 w 1545993"/>
              <a:gd name="connsiteY110" fmla="*/ 1177575 h 1921832"/>
              <a:gd name="connsiteX111" fmla="*/ 657225 w 1545993"/>
              <a:gd name="connsiteY111" fmla="*/ 1187100 h 1921832"/>
              <a:gd name="connsiteX112" fmla="*/ 690562 w 1545993"/>
              <a:gd name="connsiteY112" fmla="*/ 1144238 h 1921832"/>
              <a:gd name="connsiteX113" fmla="*/ 714375 w 1545993"/>
              <a:gd name="connsiteY113" fmla="*/ 1129950 h 1921832"/>
              <a:gd name="connsiteX114" fmla="*/ 733425 w 1545993"/>
              <a:gd name="connsiteY114" fmla="*/ 1120425 h 1921832"/>
              <a:gd name="connsiteX115" fmla="*/ 738187 w 1545993"/>
              <a:gd name="connsiteY115" fmla="*/ 1101375 h 1921832"/>
              <a:gd name="connsiteX116" fmla="*/ 752475 w 1545993"/>
              <a:gd name="connsiteY116" fmla="*/ 1087088 h 1921832"/>
              <a:gd name="connsiteX117" fmla="*/ 733425 w 1545993"/>
              <a:gd name="connsiteY117" fmla="*/ 1072800 h 1921832"/>
              <a:gd name="connsiteX118" fmla="*/ 685800 w 1545993"/>
              <a:gd name="connsiteY118" fmla="*/ 1053750 h 1921832"/>
              <a:gd name="connsiteX119" fmla="*/ 671512 w 1545993"/>
              <a:gd name="connsiteY119" fmla="*/ 1039463 h 1921832"/>
              <a:gd name="connsiteX120" fmla="*/ 628650 w 1545993"/>
              <a:gd name="connsiteY120" fmla="*/ 1044225 h 1921832"/>
              <a:gd name="connsiteX121" fmla="*/ 600075 w 1545993"/>
              <a:gd name="connsiteY121" fmla="*/ 1087088 h 1921832"/>
              <a:gd name="connsiteX122" fmla="*/ 590550 w 1545993"/>
              <a:gd name="connsiteY122" fmla="*/ 1134713 h 1921832"/>
              <a:gd name="connsiteX123" fmla="*/ 571500 w 1545993"/>
              <a:gd name="connsiteY123" fmla="*/ 1129950 h 1921832"/>
              <a:gd name="connsiteX124" fmla="*/ 538162 w 1545993"/>
              <a:gd name="connsiteY124" fmla="*/ 1106138 h 1921832"/>
              <a:gd name="connsiteX125" fmla="*/ 514350 w 1545993"/>
              <a:gd name="connsiteY125" fmla="*/ 1115663 h 1921832"/>
              <a:gd name="connsiteX126" fmla="*/ 509587 w 1545993"/>
              <a:gd name="connsiteY126" fmla="*/ 1129950 h 1921832"/>
              <a:gd name="connsiteX127" fmla="*/ 490537 w 1545993"/>
              <a:gd name="connsiteY127" fmla="*/ 1134713 h 1921832"/>
              <a:gd name="connsiteX128" fmla="*/ 457200 w 1545993"/>
              <a:gd name="connsiteY128" fmla="*/ 1139475 h 1921832"/>
              <a:gd name="connsiteX129" fmla="*/ 438150 w 1545993"/>
              <a:gd name="connsiteY129" fmla="*/ 1149000 h 1921832"/>
              <a:gd name="connsiteX130" fmla="*/ 404812 w 1545993"/>
              <a:gd name="connsiteY130" fmla="*/ 1187100 h 1921832"/>
              <a:gd name="connsiteX131" fmla="*/ 400050 w 1545993"/>
              <a:gd name="connsiteY131" fmla="*/ 1201388 h 1921832"/>
              <a:gd name="connsiteX132" fmla="*/ 376237 w 1545993"/>
              <a:gd name="connsiteY132" fmla="*/ 1239488 h 1921832"/>
              <a:gd name="connsiteX133" fmla="*/ 357187 w 1545993"/>
              <a:gd name="connsiteY133" fmla="*/ 1244250 h 1921832"/>
              <a:gd name="connsiteX134" fmla="*/ 342900 w 1545993"/>
              <a:gd name="connsiteY134" fmla="*/ 1239488 h 1921832"/>
              <a:gd name="connsiteX135" fmla="*/ 309562 w 1545993"/>
              <a:gd name="connsiteY135" fmla="*/ 1220438 h 1921832"/>
              <a:gd name="connsiteX136" fmla="*/ 314325 w 1545993"/>
              <a:gd name="connsiteY136" fmla="*/ 1187100 h 1921832"/>
              <a:gd name="connsiteX137" fmla="*/ 347662 w 1545993"/>
              <a:gd name="connsiteY137" fmla="*/ 1163288 h 1921832"/>
              <a:gd name="connsiteX138" fmla="*/ 366712 w 1545993"/>
              <a:gd name="connsiteY138" fmla="*/ 1139475 h 1921832"/>
              <a:gd name="connsiteX139" fmla="*/ 381000 w 1545993"/>
              <a:gd name="connsiteY139" fmla="*/ 1106138 h 1921832"/>
              <a:gd name="connsiteX140" fmla="*/ 390525 w 1545993"/>
              <a:gd name="connsiteY140" fmla="*/ 1091850 h 1921832"/>
              <a:gd name="connsiteX141" fmla="*/ 404812 w 1545993"/>
              <a:gd name="connsiteY141" fmla="*/ 1082325 h 1921832"/>
              <a:gd name="connsiteX142" fmla="*/ 409575 w 1545993"/>
              <a:gd name="connsiteY142" fmla="*/ 1068038 h 1921832"/>
              <a:gd name="connsiteX143" fmla="*/ 347662 w 1545993"/>
              <a:gd name="connsiteY143" fmla="*/ 1048988 h 1921832"/>
              <a:gd name="connsiteX144" fmla="*/ 333375 w 1545993"/>
              <a:gd name="connsiteY144" fmla="*/ 1034700 h 1921832"/>
              <a:gd name="connsiteX145" fmla="*/ 314325 w 1545993"/>
              <a:gd name="connsiteY145" fmla="*/ 1010888 h 1921832"/>
              <a:gd name="connsiteX146" fmla="*/ 300037 w 1545993"/>
              <a:gd name="connsiteY146" fmla="*/ 1015650 h 1921832"/>
              <a:gd name="connsiteX147" fmla="*/ 295275 w 1545993"/>
              <a:gd name="connsiteY147" fmla="*/ 1048988 h 1921832"/>
              <a:gd name="connsiteX148" fmla="*/ 285750 w 1545993"/>
              <a:gd name="connsiteY148" fmla="*/ 1072800 h 1921832"/>
              <a:gd name="connsiteX149" fmla="*/ 295275 w 1545993"/>
              <a:gd name="connsiteY149" fmla="*/ 1096613 h 1921832"/>
              <a:gd name="connsiteX150" fmla="*/ 266700 w 1545993"/>
              <a:gd name="connsiteY150" fmla="*/ 1101375 h 1921832"/>
              <a:gd name="connsiteX151" fmla="*/ 285750 w 1545993"/>
              <a:gd name="connsiteY151" fmla="*/ 1134713 h 1921832"/>
              <a:gd name="connsiteX152" fmla="*/ 280987 w 1545993"/>
              <a:gd name="connsiteY152" fmla="*/ 1172813 h 1921832"/>
              <a:gd name="connsiteX153" fmla="*/ 252412 w 1545993"/>
              <a:gd name="connsiteY153" fmla="*/ 1191863 h 1921832"/>
              <a:gd name="connsiteX154" fmla="*/ 242887 w 1545993"/>
              <a:gd name="connsiteY154" fmla="*/ 1206150 h 1921832"/>
              <a:gd name="connsiteX155" fmla="*/ 219075 w 1545993"/>
              <a:gd name="connsiteY155" fmla="*/ 1210913 h 1921832"/>
              <a:gd name="connsiteX156" fmla="*/ 204787 w 1545993"/>
              <a:gd name="connsiteY156" fmla="*/ 1215675 h 1921832"/>
              <a:gd name="connsiteX157" fmla="*/ 185737 w 1545993"/>
              <a:gd name="connsiteY157" fmla="*/ 1220438 h 1921832"/>
              <a:gd name="connsiteX158" fmla="*/ 152400 w 1545993"/>
              <a:gd name="connsiteY158" fmla="*/ 1215675 h 1921832"/>
              <a:gd name="connsiteX159" fmla="*/ 119062 w 1545993"/>
              <a:gd name="connsiteY159" fmla="*/ 1201388 h 1921832"/>
              <a:gd name="connsiteX160" fmla="*/ 104775 w 1545993"/>
              <a:gd name="connsiteY160" fmla="*/ 1196625 h 1921832"/>
              <a:gd name="connsiteX161" fmla="*/ 90487 w 1545993"/>
              <a:gd name="connsiteY161" fmla="*/ 1182338 h 1921832"/>
              <a:gd name="connsiteX162" fmla="*/ 47625 w 1545993"/>
              <a:gd name="connsiteY162" fmla="*/ 1158525 h 1921832"/>
              <a:gd name="connsiteX163" fmla="*/ 14287 w 1545993"/>
              <a:gd name="connsiteY163" fmla="*/ 1149000 h 1921832"/>
              <a:gd name="connsiteX164" fmla="*/ 0 w 1545993"/>
              <a:gd name="connsiteY164" fmla="*/ 1139475 h 1921832"/>
              <a:gd name="connsiteX165" fmla="*/ 9525 w 1545993"/>
              <a:gd name="connsiteY165" fmla="*/ 1115663 h 1921832"/>
              <a:gd name="connsiteX166" fmla="*/ 38100 w 1545993"/>
              <a:gd name="connsiteY166" fmla="*/ 1077563 h 1921832"/>
              <a:gd name="connsiteX167" fmla="*/ 33337 w 1545993"/>
              <a:gd name="connsiteY167" fmla="*/ 1039463 h 1921832"/>
              <a:gd name="connsiteX168" fmla="*/ 9525 w 1545993"/>
              <a:gd name="connsiteY168" fmla="*/ 1001363 h 1921832"/>
              <a:gd name="connsiteX169" fmla="*/ 9525 w 1545993"/>
              <a:gd name="connsiteY169" fmla="*/ 968025 h 1921832"/>
              <a:gd name="connsiteX170" fmla="*/ 28575 w 1545993"/>
              <a:gd name="connsiteY170" fmla="*/ 953738 h 1921832"/>
              <a:gd name="connsiteX171" fmla="*/ 52387 w 1545993"/>
              <a:gd name="connsiteY171" fmla="*/ 920400 h 1921832"/>
              <a:gd name="connsiteX172" fmla="*/ 47625 w 1545993"/>
              <a:gd name="connsiteY172" fmla="*/ 863250 h 1921832"/>
              <a:gd name="connsiteX173" fmla="*/ 104775 w 1545993"/>
              <a:gd name="connsiteY173" fmla="*/ 815625 h 1921832"/>
              <a:gd name="connsiteX174" fmla="*/ 123825 w 1545993"/>
              <a:gd name="connsiteY174" fmla="*/ 801338 h 1921832"/>
              <a:gd name="connsiteX175" fmla="*/ 142875 w 1545993"/>
              <a:gd name="connsiteY175" fmla="*/ 796575 h 1921832"/>
              <a:gd name="connsiteX176" fmla="*/ 157162 w 1545993"/>
              <a:gd name="connsiteY176" fmla="*/ 791813 h 1921832"/>
              <a:gd name="connsiteX177" fmla="*/ 176212 w 1545993"/>
              <a:gd name="connsiteY177" fmla="*/ 787050 h 1921832"/>
              <a:gd name="connsiteX178" fmla="*/ 266700 w 1545993"/>
              <a:gd name="connsiteY178" fmla="*/ 758475 h 1921832"/>
              <a:gd name="connsiteX179" fmla="*/ 280987 w 1545993"/>
              <a:gd name="connsiteY179" fmla="*/ 744188 h 1921832"/>
              <a:gd name="connsiteX180" fmla="*/ 333375 w 1545993"/>
              <a:gd name="connsiteY180" fmla="*/ 706088 h 1921832"/>
              <a:gd name="connsiteX181" fmla="*/ 423862 w 1545993"/>
              <a:gd name="connsiteY181" fmla="*/ 710850 h 1921832"/>
              <a:gd name="connsiteX182" fmla="*/ 447675 w 1545993"/>
              <a:gd name="connsiteY182" fmla="*/ 715613 h 1921832"/>
              <a:gd name="connsiteX183" fmla="*/ 461962 w 1545993"/>
              <a:gd name="connsiteY183" fmla="*/ 706088 h 1921832"/>
              <a:gd name="connsiteX184" fmla="*/ 495300 w 1545993"/>
              <a:gd name="connsiteY184" fmla="*/ 667988 h 1921832"/>
              <a:gd name="connsiteX185" fmla="*/ 504825 w 1545993"/>
              <a:gd name="connsiteY185" fmla="*/ 644175 h 1921832"/>
              <a:gd name="connsiteX186" fmla="*/ 509587 w 1545993"/>
              <a:gd name="connsiteY186" fmla="*/ 596550 h 1921832"/>
              <a:gd name="connsiteX187" fmla="*/ 533400 w 1545993"/>
              <a:gd name="connsiteY187" fmla="*/ 582263 h 1921832"/>
              <a:gd name="connsiteX188" fmla="*/ 576262 w 1545993"/>
              <a:gd name="connsiteY188" fmla="*/ 563213 h 1921832"/>
              <a:gd name="connsiteX189" fmla="*/ 609600 w 1545993"/>
              <a:gd name="connsiteY189" fmla="*/ 558450 h 1921832"/>
              <a:gd name="connsiteX190" fmla="*/ 628650 w 1545993"/>
              <a:gd name="connsiteY190" fmla="*/ 544163 h 1921832"/>
              <a:gd name="connsiteX191" fmla="*/ 652462 w 1545993"/>
              <a:gd name="connsiteY191" fmla="*/ 529875 h 1921832"/>
              <a:gd name="connsiteX192" fmla="*/ 666750 w 1545993"/>
              <a:gd name="connsiteY192" fmla="*/ 515588 h 1921832"/>
              <a:gd name="connsiteX193" fmla="*/ 695325 w 1545993"/>
              <a:gd name="connsiteY193" fmla="*/ 477488 h 1921832"/>
              <a:gd name="connsiteX194" fmla="*/ 714375 w 1545993"/>
              <a:gd name="connsiteY194" fmla="*/ 444150 h 1921832"/>
              <a:gd name="connsiteX195" fmla="*/ 723900 w 1545993"/>
              <a:gd name="connsiteY195" fmla="*/ 401288 h 1921832"/>
              <a:gd name="connsiteX196" fmla="*/ 733425 w 1545993"/>
              <a:gd name="connsiteY196" fmla="*/ 387000 h 1921832"/>
              <a:gd name="connsiteX197" fmla="*/ 742950 w 1545993"/>
              <a:gd name="connsiteY197" fmla="*/ 286988 h 1921832"/>
              <a:gd name="connsiteX198" fmla="*/ 752475 w 1545993"/>
              <a:gd name="connsiteY198" fmla="*/ 220313 h 1921832"/>
              <a:gd name="connsiteX199" fmla="*/ 785812 w 1545993"/>
              <a:gd name="connsiteY199" fmla="*/ 172688 h 1921832"/>
              <a:gd name="connsiteX200" fmla="*/ 795337 w 1545993"/>
              <a:gd name="connsiteY200" fmla="*/ 158400 h 1921832"/>
              <a:gd name="connsiteX201" fmla="*/ 823912 w 1545993"/>
              <a:gd name="connsiteY201" fmla="*/ 115538 h 1921832"/>
              <a:gd name="connsiteX202" fmla="*/ 838200 w 1545993"/>
              <a:gd name="connsiteY202" fmla="*/ 110775 h 1921832"/>
              <a:gd name="connsiteX203" fmla="*/ 862012 w 1545993"/>
              <a:gd name="connsiteY203" fmla="*/ 120300 h 1921832"/>
              <a:gd name="connsiteX204" fmla="*/ 876300 w 1545993"/>
              <a:gd name="connsiteY204" fmla="*/ 129825 h 1921832"/>
              <a:gd name="connsiteX205" fmla="*/ 895350 w 1545993"/>
              <a:gd name="connsiteY205" fmla="*/ 120300 h 1921832"/>
              <a:gd name="connsiteX206" fmla="*/ 928687 w 1545993"/>
              <a:gd name="connsiteY206" fmla="*/ 82200 h 1921832"/>
              <a:gd name="connsiteX207" fmla="*/ 942975 w 1545993"/>
              <a:gd name="connsiteY207" fmla="*/ 67913 h 1921832"/>
              <a:gd name="connsiteX208" fmla="*/ 952500 w 1545993"/>
              <a:gd name="connsiteY208" fmla="*/ 48863 h 1921832"/>
              <a:gd name="connsiteX209" fmla="*/ 971550 w 1545993"/>
              <a:gd name="connsiteY209" fmla="*/ 10763 h 1921832"/>
              <a:gd name="connsiteX210" fmla="*/ 971550 w 1545993"/>
              <a:gd name="connsiteY210" fmla="*/ 6000 h 1921832"/>
              <a:gd name="connsiteX0" fmla="*/ 971550 w 1545993"/>
              <a:gd name="connsiteY0" fmla="*/ 6000 h 1921832"/>
              <a:gd name="connsiteX1" fmla="*/ 990599 w 1545993"/>
              <a:gd name="connsiteY1" fmla="*/ 86963 h 1921832"/>
              <a:gd name="connsiteX2" fmla="*/ 1023937 w 1545993"/>
              <a:gd name="connsiteY2" fmla="*/ 277463 h 1921832"/>
              <a:gd name="connsiteX3" fmla="*/ 1050131 w 1545993"/>
              <a:gd name="connsiteY3" fmla="*/ 336994 h 1921832"/>
              <a:gd name="connsiteX4" fmla="*/ 1114425 w 1545993"/>
              <a:gd name="connsiteY4" fmla="*/ 437006 h 1921832"/>
              <a:gd name="connsiteX5" fmla="*/ 1195387 w 1545993"/>
              <a:gd name="connsiteY5" fmla="*/ 544163 h 1921832"/>
              <a:gd name="connsiteX6" fmla="*/ 1228725 w 1545993"/>
              <a:gd name="connsiteY6" fmla="*/ 582263 h 1921832"/>
              <a:gd name="connsiteX7" fmla="*/ 1197769 w 1545993"/>
              <a:gd name="connsiteY7" fmla="*/ 660844 h 1921832"/>
              <a:gd name="connsiteX8" fmla="*/ 1240631 w 1545993"/>
              <a:gd name="connsiteY8" fmla="*/ 715613 h 1921832"/>
              <a:gd name="connsiteX9" fmla="*/ 1195387 w 1545993"/>
              <a:gd name="connsiteY9" fmla="*/ 787050 h 1921832"/>
              <a:gd name="connsiteX10" fmla="*/ 1190625 w 1545993"/>
              <a:gd name="connsiteY10" fmla="*/ 834675 h 1921832"/>
              <a:gd name="connsiteX11" fmla="*/ 1240631 w 1545993"/>
              <a:gd name="connsiteY11" fmla="*/ 903731 h 1921832"/>
              <a:gd name="connsiteX12" fmla="*/ 1221581 w 1545993"/>
              <a:gd name="connsiteY12" fmla="*/ 1063275 h 1921832"/>
              <a:gd name="connsiteX13" fmla="*/ 1202530 w 1545993"/>
              <a:gd name="connsiteY13" fmla="*/ 1222819 h 1921832"/>
              <a:gd name="connsiteX14" fmla="*/ 1257300 w 1545993"/>
              <a:gd name="connsiteY14" fmla="*/ 1258538 h 1921832"/>
              <a:gd name="connsiteX15" fmla="*/ 1309687 w 1545993"/>
              <a:gd name="connsiteY15" fmla="*/ 1287113 h 1921832"/>
              <a:gd name="connsiteX16" fmla="*/ 1345405 w 1545993"/>
              <a:gd name="connsiteY16" fmla="*/ 1332355 h 1921832"/>
              <a:gd name="connsiteX17" fmla="*/ 1350168 w 1545993"/>
              <a:gd name="connsiteY17" fmla="*/ 1437131 h 1921832"/>
              <a:gd name="connsiteX18" fmla="*/ 1347788 w 1545993"/>
              <a:gd name="connsiteY18" fmla="*/ 1606200 h 1921832"/>
              <a:gd name="connsiteX19" fmla="*/ 1414462 w 1545993"/>
              <a:gd name="connsiteY19" fmla="*/ 1591913 h 1921832"/>
              <a:gd name="connsiteX20" fmla="*/ 1447800 w 1545993"/>
              <a:gd name="connsiteY20" fmla="*/ 1568100 h 1921832"/>
              <a:gd name="connsiteX21" fmla="*/ 1476375 w 1545993"/>
              <a:gd name="connsiteY21" fmla="*/ 1558575 h 1921832"/>
              <a:gd name="connsiteX22" fmla="*/ 1543050 w 1545993"/>
              <a:gd name="connsiteY22" fmla="*/ 1563338 h 1921832"/>
              <a:gd name="connsiteX23" fmla="*/ 1528762 w 1545993"/>
              <a:gd name="connsiteY23" fmla="*/ 1596675 h 1921832"/>
              <a:gd name="connsiteX24" fmla="*/ 1509712 w 1545993"/>
              <a:gd name="connsiteY24" fmla="*/ 1610963 h 1921832"/>
              <a:gd name="connsiteX25" fmla="*/ 1495425 w 1545993"/>
              <a:gd name="connsiteY25" fmla="*/ 1625250 h 1921832"/>
              <a:gd name="connsiteX26" fmla="*/ 1485900 w 1545993"/>
              <a:gd name="connsiteY26" fmla="*/ 1653825 h 1921832"/>
              <a:gd name="connsiteX27" fmla="*/ 1476375 w 1545993"/>
              <a:gd name="connsiteY27" fmla="*/ 1734788 h 1921832"/>
              <a:gd name="connsiteX28" fmla="*/ 1471612 w 1545993"/>
              <a:gd name="connsiteY28" fmla="*/ 1753838 h 1921832"/>
              <a:gd name="connsiteX29" fmla="*/ 1466850 w 1545993"/>
              <a:gd name="connsiteY29" fmla="*/ 1777650 h 1921832"/>
              <a:gd name="connsiteX30" fmla="*/ 1471612 w 1545993"/>
              <a:gd name="connsiteY30" fmla="*/ 1834800 h 1921832"/>
              <a:gd name="connsiteX31" fmla="*/ 1476375 w 1545993"/>
              <a:gd name="connsiteY31" fmla="*/ 1853850 h 1921832"/>
              <a:gd name="connsiteX32" fmla="*/ 1504950 w 1545993"/>
              <a:gd name="connsiteY32" fmla="*/ 1882425 h 1921832"/>
              <a:gd name="connsiteX33" fmla="*/ 1528762 w 1545993"/>
              <a:gd name="connsiteY33" fmla="*/ 1896713 h 1921832"/>
              <a:gd name="connsiteX34" fmla="*/ 1543050 w 1545993"/>
              <a:gd name="connsiteY34" fmla="*/ 1911000 h 1921832"/>
              <a:gd name="connsiteX35" fmla="*/ 1466850 w 1545993"/>
              <a:gd name="connsiteY35" fmla="*/ 1915763 h 1921832"/>
              <a:gd name="connsiteX36" fmla="*/ 1385887 w 1545993"/>
              <a:gd name="connsiteY36" fmla="*/ 1901475 h 1921832"/>
              <a:gd name="connsiteX37" fmla="*/ 1347787 w 1545993"/>
              <a:gd name="connsiteY37" fmla="*/ 1891950 h 1921832"/>
              <a:gd name="connsiteX38" fmla="*/ 1314450 w 1545993"/>
              <a:gd name="connsiteY38" fmla="*/ 1882425 h 1921832"/>
              <a:gd name="connsiteX39" fmla="*/ 1266825 w 1545993"/>
              <a:gd name="connsiteY39" fmla="*/ 1872900 h 1921832"/>
              <a:gd name="connsiteX40" fmla="*/ 1200150 w 1545993"/>
              <a:gd name="connsiteY40" fmla="*/ 1853850 h 1921832"/>
              <a:gd name="connsiteX41" fmla="*/ 1185862 w 1545993"/>
              <a:gd name="connsiteY41" fmla="*/ 1844325 h 1921832"/>
              <a:gd name="connsiteX42" fmla="*/ 1147762 w 1545993"/>
              <a:gd name="connsiteY42" fmla="*/ 1834800 h 1921832"/>
              <a:gd name="connsiteX43" fmla="*/ 1095375 w 1545993"/>
              <a:gd name="connsiteY43" fmla="*/ 1820513 h 1921832"/>
              <a:gd name="connsiteX44" fmla="*/ 1047750 w 1545993"/>
              <a:gd name="connsiteY44" fmla="*/ 1801463 h 1921832"/>
              <a:gd name="connsiteX45" fmla="*/ 1023937 w 1545993"/>
              <a:gd name="connsiteY45" fmla="*/ 1791938 h 1921832"/>
              <a:gd name="connsiteX46" fmla="*/ 981075 w 1545993"/>
              <a:gd name="connsiteY46" fmla="*/ 1787175 h 1921832"/>
              <a:gd name="connsiteX47" fmla="*/ 957262 w 1545993"/>
              <a:gd name="connsiteY47" fmla="*/ 1782413 h 1921832"/>
              <a:gd name="connsiteX48" fmla="*/ 866775 w 1545993"/>
              <a:gd name="connsiteY48" fmla="*/ 1772888 h 1921832"/>
              <a:gd name="connsiteX49" fmla="*/ 790575 w 1545993"/>
              <a:gd name="connsiteY49" fmla="*/ 1763363 h 1921832"/>
              <a:gd name="connsiteX50" fmla="*/ 766762 w 1545993"/>
              <a:gd name="connsiteY50" fmla="*/ 1758600 h 1921832"/>
              <a:gd name="connsiteX51" fmla="*/ 733425 w 1545993"/>
              <a:gd name="connsiteY51" fmla="*/ 1753838 h 1921832"/>
              <a:gd name="connsiteX52" fmla="*/ 552450 w 1545993"/>
              <a:gd name="connsiteY52" fmla="*/ 1739550 h 1921832"/>
              <a:gd name="connsiteX53" fmla="*/ 576262 w 1545993"/>
              <a:gd name="connsiteY53" fmla="*/ 1710975 h 1921832"/>
              <a:gd name="connsiteX54" fmla="*/ 590550 w 1545993"/>
              <a:gd name="connsiteY54" fmla="*/ 1701450 h 1921832"/>
              <a:gd name="connsiteX55" fmla="*/ 600075 w 1545993"/>
              <a:gd name="connsiteY55" fmla="*/ 1682400 h 1921832"/>
              <a:gd name="connsiteX56" fmla="*/ 604837 w 1545993"/>
              <a:gd name="connsiteY56" fmla="*/ 1658588 h 1921832"/>
              <a:gd name="connsiteX57" fmla="*/ 628650 w 1545993"/>
              <a:gd name="connsiteY57" fmla="*/ 1653825 h 1921832"/>
              <a:gd name="connsiteX58" fmla="*/ 671512 w 1545993"/>
              <a:gd name="connsiteY58" fmla="*/ 1658588 h 1921832"/>
              <a:gd name="connsiteX59" fmla="*/ 690562 w 1545993"/>
              <a:gd name="connsiteY59" fmla="*/ 1663350 h 1921832"/>
              <a:gd name="connsiteX60" fmla="*/ 723900 w 1545993"/>
              <a:gd name="connsiteY60" fmla="*/ 1668113 h 1921832"/>
              <a:gd name="connsiteX61" fmla="*/ 766762 w 1545993"/>
              <a:gd name="connsiteY61" fmla="*/ 1663350 h 1921832"/>
              <a:gd name="connsiteX62" fmla="*/ 752475 w 1545993"/>
              <a:gd name="connsiteY62" fmla="*/ 1649063 h 1921832"/>
              <a:gd name="connsiteX63" fmla="*/ 700087 w 1545993"/>
              <a:gd name="connsiteY63" fmla="*/ 1634775 h 1921832"/>
              <a:gd name="connsiteX64" fmla="*/ 681037 w 1545993"/>
              <a:gd name="connsiteY64" fmla="*/ 1625250 h 1921832"/>
              <a:gd name="connsiteX65" fmla="*/ 657225 w 1545993"/>
              <a:gd name="connsiteY65" fmla="*/ 1615725 h 1921832"/>
              <a:gd name="connsiteX66" fmla="*/ 614362 w 1545993"/>
              <a:gd name="connsiteY66" fmla="*/ 1582388 h 1921832"/>
              <a:gd name="connsiteX67" fmla="*/ 604837 w 1545993"/>
              <a:gd name="connsiteY67" fmla="*/ 1568100 h 1921832"/>
              <a:gd name="connsiteX68" fmla="*/ 609600 w 1545993"/>
              <a:gd name="connsiteY68" fmla="*/ 1530000 h 1921832"/>
              <a:gd name="connsiteX69" fmla="*/ 666750 w 1545993"/>
              <a:gd name="connsiteY69" fmla="*/ 1525238 h 1921832"/>
              <a:gd name="connsiteX70" fmla="*/ 633412 w 1545993"/>
              <a:gd name="connsiteY70" fmla="*/ 1491900 h 1921832"/>
              <a:gd name="connsiteX71" fmla="*/ 671512 w 1545993"/>
              <a:gd name="connsiteY71" fmla="*/ 1472850 h 1921832"/>
              <a:gd name="connsiteX72" fmla="*/ 690562 w 1545993"/>
              <a:gd name="connsiteY72" fmla="*/ 1468088 h 1921832"/>
              <a:gd name="connsiteX73" fmla="*/ 728662 w 1545993"/>
              <a:gd name="connsiteY73" fmla="*/ 1444275 h 1921832"/>
              <a:gd name="connsiteX74" fmla="*/ 738187 w 1545993"/>
              <a:gd name="connsiteY74" fmla="*/ 1429988 h 1921832"/>
              <a:gd name="connsiteX75" fmla="*/ 742950 w 1545993"/>
              <a:gd name="connsiteY75" fmla="*/ 1410938 h 1921832"/>
              <a:gd name="connsiteX76" fmla="*/ 728662 w 1545993"/>
              <a:gd name="connsiteY76" fmla="*/ 1368075 h 1921832"/>
              <a:gd name="connsiteX77" fmla="*/ 742950 w 1545993"/>
              <a:gd name="connsiteY77" fmla="*/ 1349025 h 1921832"/>
              <a:gd name="connsiteX78" fmla="*/ 762000 w 1545993"/>
              <a:gd name="connsiteY78" fmla="*/ 1339500 h 1921832"/>
              <a:gd name="connsiteX79" fmla="*/ 795337 w 1545993"/>
              <a:gd name="connsiteY79" fmla="*/ 1310925 h 1921832"/>
              <a:gd name="connsiteX80" fmla="*/ 795337 w 1545993"/>
              <a:gd name="connsiteY80" fmla="*/ 1277588 h 1921832"/>
              <a:gd name="connsiteX81" fmla="*/ 766762 w 1545993"/>
              <a:gd name="connsiteY81" fmla="*/ 1272825 h 1921832"/>
              <a:gd name="connsiteX82" fmla="*/ 695325 w 1545993"/>
              <a:gd name="connsiteY82" fmla="*/ 1291875 h 1921832"/>
              <a:gd name="connsiteX83" fmla="*/ 671512 w 1545993"/>
              <a:gd name="connsiteY83" fmla="*/ 1339500 h 1921832"/>
              <a:gd name="connsiteX84" fmla="*/ 666750 w 1545993"/>
              <a:gd name="connsiteY84" fmla="*/ 1363313 h 1921832"/>
              <a:gd name="connsiteX85" fmla="*/ 657225 w 1545993"/>
              <a:gd name="connsiteY85" fmla="*/ 1382363 h 1921832"/>
              <a:gd name="connsiteX86" fmla="*/ 652462 w 1545993"/>
              <a:gd name="connsiteY86" fmla="*/ 1396650 h 1921832"/>
              <a:gd name="connsiteX87" fmla="*/ 647700 w 1545993"/>
              <a:gd name="connsiteY87" fmla="*/ 1425225 h 1921832"/>
              <a:gd name="connsiteX88" fmla="*/ 614362 w 1545993"/>
              <a:gd name="connsiteY88" fmla="*/ 1396650 h 1921832"/>
              <a:gd name="connsiteX89" fmla="*/ 595312 w 1545993"/>
              <a:gd name="connsiteY89" fmla="*/ 1406175 h 1921832"/>
              <a:gd name="connsiteX90" fmla="*/ 581025 w 1545993"/>
              <a:gd name="connsiteY90" fmla="*/ 1434750 h 1921832"/>
              <a:gd name="connsiteX91" fmla="*/ 557212 w 1545993"/>
              <a:gd name="connsiteY91" fmla="*/ 1525238 h 1921832"/>
              <a:gd name="connsiteX92" fmla="*/ 542925 w 1545993"/>
              <a:gd name="connsiteY92" fmla="*/ 1530000 h 1921832"/>
              <a:gd name="connsiteX93" fmla="*/ 514350 w 1545993"/>
              <a:gd name="connsiteY93" fmla="*/ 1544288 h 1921832"/>
              <a:gd name="connsiteX94" fmla="*/ 500062 w 1545993"/>
              <a:gd name="connsiteY94" fmla="*/ 1553813 h 1921832"/>
              <a:gd name="connsiteX95" fmla="*/ 476250 w 1545993"/>
              <a:gd name="connsiteY95" fmla="*/ 1558575 h 1921832"/>
              <a:gd name="connsiteX96" fmla="*/ 476250 w 1545993"/>
              <a:gd name="connsiteY96" fmla="*/ 1510950 h 1921832"/>
              <a:gd name="connsiteX97" fmla="*/ 509587 w 1545993"/>
              <a:gd name="connsiteY97" fmla="*/ 1453800 h 1921832"/>
              <a:gd name="connsiteX98" fmla="*/ 523875 w 1545993"/>
              <a:gd name="connsiteY98" fmla="*/ 1420463 h 1921832"/>
              <a:gd name="connsiteX99" fmla="*/ 533400 w 1545993"/>
              <a:gd name="connsiteY99" fmla="*/ 1391888 h 1921832"/>
              <a:gd name="connsiteX100" fmla="*/ 538162 w 1545993"/>
              <a:gd name="connsiteY100" fmla="*/ 1368075 h 1921832"/>
              <a:gd name="connsiteX101" fmla="*/ 547687 w 1545993"/>
              <a:gd name="connsiteY101" fmla="*/ 1334738 h 1921832"/>
              <a:gd name="connsiteX102" fmla="*/ 557212 w 1545993"/>
              <a:gd name="connsiteY102" fmla="*/ 1272825 h 1921832"/>
              <a:gd name="connsiteX103" fmla="*/ 571500 w 1545993"/>
              <a:gd name="connsiteY103" fmla="*/ 1258538 h 1921832"/>
              <a:gd name="connsiteX104" fmla="*/ 600075 w 1545993"/>
              <a:gd name="connsiteY104" fmla="*/ 1234725 h 1921832"/>
              <a:gd name="connsiteX105" fmla="*/ 671512 w 1545993"/>
              <a:gd name="connsiteY105" fmla="*/ 1239488 h 1921832"/>
              <a:gd name="connsiteX106" fmla="*/ 657225 w 1545993"/>
              <a:gd name="connsiteY106" fmla="*/ 1225200 h 1921832"/>
              <a:gd name="connsiteX107" fmla="*/ 623887 w 1545993"/>
              <a:gd name="connsiteY107" fmla="*/ 1215675 h 1921832"/>
              <a:gd name="connsiteX108" fmla="*/ 600075 w 1545993"/>
              <a:gd name="connsiteY108" fmla="*/ 1182338 h 1921832"/>
              <a:gd name="connsiteX109" fmla="*/ 609600 w 1545993"/>
              <a:gd name="connsiteY109" fmla="*/ 1168050 h 1921832"/>
              <a:gd name="connsiteX110" fmla="*/ 642937 w 1545993"/>
              <a:gd name="connsiteY110" fmla="*/ 1177575 h 1921832"/>
              <a:gd name="connsiteX111" fmla="*/ 657225 w 1545993"/>
              <a:gd name="connsiteY111" fmla="*/ 1187100 h 1921832"/>
              <a:gd name="connsiteX112" fmla="*/ 690562 w 1545993"/>
              <a:gd name="connsiteY112" fmla="*/ 1144238 h 1921832"/>
              <a:gd name="connsiteX113" fmla="*/ 714375 w 1545993"/>
              <a:gd name="connsiteY113" fmla="*/ 1129950 h 1921832"/>
              <a:gd name="connsiteX114" fmla="*/ 733425 w 1545993"/>
              <a:gd name="connsiteY114" fmla="*/ 1120425 h 1921832"/>
              <a:gd name="connsiteX115" fmla="*/ 738187 w 1545993"/>
              <a:gd name="connsiteY115" fmla="*/ 1101375 h 1921832"/>
              <a:gd name="connsiteX116" fmla="*/ 752475 w 1545993"/>
              <a:gd name="connsiteY116" fmla="*/ 1087088 h 1921832"/>
              <a:gd name="connsiteX117" fmla="*/ 733425 w 1545993"/>
              <a:gd name="connsiteY117" fmla="*/ 1072800 h 1921832"/>
              <a:gd name="connsiteX118" fmla="*/ 685800 w 1545993"/>
              <a:gd name="connsiteY118" fmla="*/ 1053750 h 1921832"/>
              <a:gd name="connsiteX119" fmla="*/ 671512 w 1545993"/>
              <a:gd name="connsiteY119" fmla="*/ 1039463 h 1921832"/>
              <a:gd name="connsiteX120" fmla="*/ 628650 w 1545993"/>
              <a:gd name="connsiteY120" fmla="*/ 1044225 h 1921832"/>
              <a:gd name="connsiteX121" fmla="*/ 600075 w 1545993"/>
              <a:gd name="connsiteY121" fmla="*/ 1087088 h 1921832"/>
              <a:gd name="connsiteX122" fmla="*/ 590550 w 1545993"/>
              <a:gd name="connsiteY122" fmla="*/ 1134713 h 1921832"/>
              <a:gd name="connsiteX123" fmla="*/ 571500 w 1545993"/>
              <a:gd name="connsiteY123" fmla="*/ 1129950 h 1921832"/>
              <a:gd name="connsiteX124" fmla="*/ 538162 w 1545993"/>
              <a:gd name="connsiteY124" fmla="*/ 1106138 h 1921832"/>
              <a:gd name="connsiteX125" fmla="*/ 514350 w 1545993"/>
              <a:gd name="connsiteY125" fmla="*/ 1115663 h 1921832"/>
              <a:gd name="connsiteX126" fmla="*/ 509587 w 1545993"/>
              <a:gd name="connsiteY126" fmla="*/ 1129950 h 1921832"/>
              <a:gd name="connsiteX127" fmla="*/ 490537 w 1545993"/>
              <a:gd name="connsiteY127" fmla="*/ 1134713 h 1921832"/>
              <a:gd name="connsiteX128" fmla="*/ 457200 w 1545993"/>
              <a:gd name="connsiteY128" fmla="*/ 1139475 h 1921832"/>
              <a:gd name="connsiteX129" fmla="*/ 438150 w 1545993"/>
              <a:gd name="connsiteY129" fmla="*/ 1149000 h 1921832"/>
              <a:gd name="connsiteX130" fmla="*/ 404812 w 1545993"/>
              <a:gd name="connsiteY130" fmla="*/ 1187100 h 1921832"/>
              <a:gd name="connsiteX131" fmla="*/ 400050 w 1545993"/>
              <a:gd name="connsiteY131" fmla="*/ 1201388 h 1921832"/>
              <a:gd name="connsiteX132" fmla="*/ 376237 w 1545993"/>
              <a:gd name="connsiteY132" fmla="*/ 1239488 h 1921832"/>
              <a:gd name="connsiteX133" fmla="*/ 357187 w 1545993"/>
              <a:gd name="connsiteY133" fmla="*/ 1244250 h 1921832"/>
              <a:gd name="connsiteX134" fmla="*/ 342900 w 1545993"/>
              <a:gd name="connsiteY134" fmla="*/ 1239488 h 1921832"/>
              <a:gd name="connsiteX135" fmla="*/ 309562 w 1545993"/>
              <a:gd name="connsiteY135" fmla="*/ 1220438 h 1921832"/>
              <a:gd name="connsiteX136" fmla="*/ 314325 w 1545993"/>
              <a:gd name="connsiteY136" fmla="*/ 1187100 h 1921832"/>
              <a:gd name="connsiteX137" fmla="*/ 347662 w 1545993"/>
              <a:gd name="connsiteY137" fmla="*/ 1163288 h 1921832"/>
              <a:gd name="connsiteX138" fmla="*/ 366712 w 1545993"/>
              <a:gd name="connsiteY138" fmla="*/ 1139475 h 1921832"/>
              <a:gd name="connsiteX139" fmla="*/ 381000 w 1545993"/>
              <a:gd name="connsiteY139" fmla="*/ 1106138 h 1921832"/>
              <a:gd name="connsiteX140" fmla="*/ 390525 w 1545993"/>
              <a:gd name="connsiteY140" fmla="*/ 1091850 h 1921832"/>
              <a:gd name="connsiteX141" fmla="*/ 404812 w 1545993"/>
              <a:gd name="connsiteY141" fmla="*/ 1082325 h 1921832"/>
              <a:gd name="connsiteX142" fmla="*/ 409575 w 1545993"/>
              <a:gd name="connsiteY142" fmla="*/ 1068038 h 1921832"/>
              <a:gd name="connsiteX143" fmla="*/ 347662 w 1545993"/>
              <a:gd name="connsiteY143" fmla="*/ 1048988 h 1921832"/>
              <a:gd name="connsiteX144" fmla="*/ 333375 w 1545993"/>
              <a:gd name="connsiteY144" fmla="*/ 1034700 h 1921832"/>
              <a:gd name="connsiteX145" fmla="*/ 314325 w 1545993"/>
              <a:gd name="connsiteY145" fmla="*/ 1010888 h 1921832"/>
              <a:gd name="connsiteX146" fmla="*/ 300037 w 1545993"/>
              <a:gd name="connsiteY146" fmla="*/ 1015650 h 1921832"/>
              <a:gd name="connsiteX147" fmla="*/ 295275 w 1545993"/>
              <a:gd name="connsiteY147" fmla="*/ 1048988 h 1921832"/>
              <a:gd name="connsiteX148" fmla="*/ 285750 w 1545993"/>
              <a:gd name="connsiteY148" fmla="*/ 1072800 h 1921832"/>
              <a:gd name="connsiteX149" fmla="*/ 295275 w 1545993"/>
              <a:gd name="connsiteY149" fmla="*/ 1096613 h 1921832"/>
              <a:gd name="connsiteX150" fmla="*/ 266700 w 1545993"/>
              <a:gd name="connsiteY150" fmla="*/ 1101375 h 1921832"/>
              <a:gd name="connsiteX151" fmla="*/ 285750 w 1545993"/>
              <a:gd name="connsiteY151" fmla="*/ 1134713 h 1921832"/>
              <a:gd name="connsiteX152" fmla="*/ 280987 w 1545993"/>
              <a:gd name="connsiteY152" fmla="*/ 1172813 h 1921832"/>
              <a:gd name="connsiteX153" fmla="*/ 252412 w 1545993"/>
              <a:gd name="connsiteY153" fmla="*/ 1191863 h 1921832"/>
              <a:gd name="connsiteX154" fmla="*/ 242887 w 1545993"/>
              <a:gd name="connsiteY154" fmla="*/ 1206150 h 1921832"/>
              <a:gd name="connsiteX155" fmla="*/ 219075 w 1545993"/>
              <a:gd name="connsiteY155" fmla="*/ 1210913 h 1921832"/>
              <a:gd name="connsiteX156" fmla="*/ 204787 w 1545993"/>
              <a:gd name="connsiteY156" fmla="*/ 1215675 h 1921832"/>
              <a:gd name="connsiteX157" fmla="*/ 185737 w 1545993"/>
              <a:gd name="connsiteY157" fmla="*/ 1220438 h 1921832"/>
              <a:gd name="connsiteX158" fmla="*/ 152400 w 1545993"/>
              <a:gd name="connsiteY158" fmla="*/ 1215675 h 1921832"/>
              <a:gd name="connsiteX159" fmla="*/ 119062 w 1545993"/>
              <a:gd name="connsiteY159" fmla="*/ 1201388 h 1921832"/>
              <a:gd name="connsiteX160" fmla="*/ 104775 w 1545993"/>
              <a:gd name="connsiteY160" fmla="*/ 1196625 h 1921832"/>
              <a:gd name="connsiteX161" fmla="*/ 90487 w 1545993"/>
              <a:gd name="connsiteY161" fmla="*/ 1182338 h 1921832"/>
              <a:gd name="connsiteX162" fmla="*/ 47625 w 1545993"/>
              <a:gd name="connsiteY162" fmla="*/ 1158525 h 1921832"/>
              <a:gd name="connsiteX163" fmla="*/ 14287 w 1545993"/>
              <a:gd name="connsiteY163" fmla="*/ 1149000 h 1921832"/>
              <a:gd name="connsiteX164" fmla="*/ 0 w 1545993"/>
              <a:gd name="connsiteY164" fmla="*/ 1139475 h 1921832"/>
              <a:gd name="connsiteX165" fmla="*/ 9525 w 1545993"/>
              <a:gd name="connsiteY165" fmla="*/ 1115663 h 1921832"/>
              <a:gd name="connsiteX166" fmla="*/ 38100 w 1545993"/>
              <a:gd name="connsiteY166" fmla="*/ 1077563 h 1921832"/>
              <a:gd name="connsiteX167" fmla="*/ 33337 w 1545993"/>
              <a:gd name="connsiteY167" fmla="*/ 1039463 h 1921832"/>
              <a:gd name="connsiteX168" fmla="*/ 9525 w 1545993"/>
              <a:gd name="connsiteY168" fmla="*/ 1001363 h 1921832"/>
              <a:gd name="connsiteX169" fmla="*/ 9525 w 1545993"/>
              <a:gd name="connsiteY169" fmla="*/ 968025 h 1921832"/>
              <a:gd name="connsiteX170" fmla="*/ 28575 w 1545993"/>
              <a:gd name="connsiteY170" fmla="*/ 953738 h 1921832"/>
              <a:gd name="connsiteX171" fmla="*/ 52387 w 1545993"/>
              <a:gd name="connsiteY171" fmla="*/ 920400 h 1921832"/>
              <a:gd name="connsiteX172" fmla="*/ 47625 w 1545993"/>
              <a:gd name="connsiteY172" fmla="*/ 863250 h 1921832"/>
              <a:gd name="connsiteX173" fmla="*/ 104775 w 1545993"/>
              <a:gd name="connsiteY173" fmla="*/ 815625 h 1921832"/>
              <a:gd name="connsiteX174" fmla="*/ 123825 w 1545993"/>
              <a:gd name="connsiteY174" fmla="*/ 801338 h 1921832"/>
              <a:gd name="connsiteX175" fmla="*/ 142875 w 1545993"/>
              <a:gd name="connsiteY175" fmla="*/ 796575 h 1921832"/>
              <a:gd name="connsiteX176" fmla="*/ 157162 w 1545993"/>
              <a:gd name="connsiteY176" fmla="*/ 791813 h 1921832"/>
              <a:gd name="connsiteX177" fmla="*/ 176212 w 1545993"/>
              <a:gd name="connsiteY177" fmla="*/ 787050 h 1921832"/>
              <a:gd name="connsiteX178" fmla="*/ 266700 w 1545993"/>
              <a:gd name="connsiteY178" fmla="*/ 758475 h 1921832"/>
              <a:gd name="connsiteX179" fmla="*/ 280987 w 1545993"/>
              <a:gd name="connsiteY179" fmla="*/ 744188 h 1921832"/>
              <a:gd name="connsiteX180" fmla="*/ 333375 w 1545993"/>
              <a:gd name="connsiteY180" fmla="*/ 706088 h 1921832"/>
              <a:gd name="connsiteX181" fmla="*/ 423862 w 1545993"/>
              <a:gd name="connsiteY181" fmla="*/ 710850 h 1921832"/>
              <a:gd name="connsiteX182" fmla="*/ 447675 w 1545993"/>
              <a:gd name="connsiteY182" fmla="*/ 715613 h 1921832"/>
              <a:gd name="connsiteX183" fmla="*/ 461962 w 1545993"/>
              <a:gd name="connsiteY183" fmla="*/ 706088 h 1921832"/>
              <a:gd name="connsiteX184" fmla="*/ 495300 w 1545993"/>
              <a:gd name="connsiteY184" fmla="*/ 667988 h 1921832"/>
              <a:gd name="connsiteX185" fmla="*/ 504825 w 1545993"/>
              <a:gd name="connsiteY185" fmla="*/ 644175 h 1921832"/>
              <a:gd name="connsiteX186" fmla="*/ 509587 w 1545993"/>
              <a:gd name="connsiteY186" fmla="*/ 596550 h 1921832"/>
              <a:gd name="connsiteX187" fmla="*/ 533400 w 1545993"/>
              <a:gd name="connsiteY187" fmla="*/ 582263 h 1921832"/>
              <a:gd name="connsiteX188" fmla="*/ 576262 w 1545993"/>
              <a:gd name="connsiteY188" fmla="*/ 563213 h 1921832"/>
              <a:gd name="connsiteX189" fmla="*/ 609600 w 1545993"/>
              <a:gd name="connsiteY189" fmla="*/ 558450 h 1921832"/>
              <a:gd name="connsiteX190" fmla="*/ 628650 w 1545993"/>
              <a:gd name="connsiteY190" fmla="*/ 544163 h 1921832"/>
              <a:gd name="connsiteX191" fmla="*/ 652462 w 1545993"/>
              <a:gd name="connsiteY191" fmla="*/ 529875 h 1921832"/>
              <a:gd name="connsiteX192" fmla="*/ 666750 w 1545993"/>
              <a:gd name="connsiteY192" fmla="*/ 515588 h 1921832"/>
              <a:gd name="connsiteX193" fmla="*/ 695325 w 1545993"/>
              <a:gd name="connsiteY193" fmla="*/ 477488 h 1921832"/>
              <a:gd name="connsiteX194" fmla="*/ 714375 w 1545993"/>
              <a:gd name="connsiteY194" fmla="*/ 444150 h 1921832"/>
              <a:gd name="connsiteX195" fmla="*/ 723900 w 1545993"/>
              <a:gd name="connsiteY195" fmla="*/ 401288 h 1921832"/>
              <a:gd name="connsiteX196" fmla="*/ 733425 w 1545993"/>
              <a:gd name="connsiteY196" fmla="*/ 387000 h 1921832"/>
              <a:gd name="connsiteX197" fmla="*/ 742950 w 1545993"/>
              <a:gd name="connsiteY197" fmla="*/ 286988 h 1921832"/>
              <a:gd name="connsiteX198" fmla="*/ 752475 w 1545993"/>
              <a:gd name="connsiteY198" fmla="*/ 220313 h 1921832"/>
              <a:gd name="connsiteX199" fmla="*/ 785812 w 1545993"/>
              <a:gd name="connsiteY199" fmla="*/ 172688 h 1921832"/>
              <a:gd name="connsiteX200" fmla="*/ 795337 w 1545993"/>
              <a:gd name="connsiteY200" fmla="*/ 158400 h 1921832"/>
              <a:gd name="connsiteX201" fmla="*/ 823912 w 1545993"/>
              <a:gd name="connsiteY201" fmla="*/ 115538 h 1921832"/>
              <a:gd name="connsiteX202" fmla="*/ 838200 w 1545993"/>
              <a:gd name="connsiteY202" fmla="*/ 110775 h 1921832"/>
              <a:gd name="connsiteX203" fmla="*/ 862012 w 1545993"/>
              <a:gd name="connsiteY203" fmla="*/ 120300 h 1921832"/>
              <a:gd name="connsiteX204" fmla="*/ 876300 w 1545993"/>
              <a:gd name="connsiteY204" fmla="*/ 129825 h 1921832"/>
              <a:gd name="connsiteX205" fmla="*/ 895350 w 1545993"/>
              <a:gd name="connsiteY205" fmla="*/ 120300 h 1921832"/>
              <a:gd name="connsiteX206" fmla="*/ 928687 w 1545993"/>
              <a:gd name="connsiteY206" fmla="*/ 82200 h 1921832"/>
              <a:gd name="connsiteX207" fmla="*/ 942975 w 1545993"/>
              <a:gd name="connsiteY207" fmla="*/ 67913 h 1921832"/>
              <a:gd name="connsiteX208" fmla="*/ 952500 w 1545993"/>
              <a:gd name="connsiteY208" fmla="*/ 48863 h 1921832"/>
              <a:gd name="connsiteX209" fmla="*/ 971550 w 1545993"/>
              <a:gd name="connsiteY209" fmla="*/ 10763 h 1921832"/>
              <a:gd name="connsiteX210" fmla="*/ 971550 w 1545993"/>
              <a:gd name="connsiteY210" fmla="*/ 6000 h 1921832"/>
              <a:gd name="connsiteX0" fmla="*/ 971550 w 1545993"/>
              <a:gd name="connsiteY0" fmla="*/ 6000 h 1921832"/>
              <a:gd name="connsiteX1" fmla="*/ 990599 w 1545993"/>
              <a:gd name="connsiteY1" fmla="*/ 86963 h 1921832"/>
              <a:gd name="connsiteX2" fmla="*/ 1023937 w 1545993"/>
              <a:gd name="connsiteY2" fmla="*/ 277463 h 1921832"/>
              <a:gd name="connsiteX3" fmla="*/ 1050131 w 1545993"/>
              <a:gd name="connsiteY3" fmla="*/ 336994 h 1921832"/>
              <a:gd name="connsiteX4" fmla="*/ 1114425 w 1545993"/>
              <a:gd name="connsiteY4" fmla="*/ 437006 h 1921832"/>
              <a:gd name="connsiteX5" fmla="*/ 1195387 w 1545993"/>
              <a:gd name="connsiteY5" fmla="*/ 544163 h 1921832"/>
              <a:gd name="connsiteX6" fmla="*/ 1228725 w 1545993"/>
              <a:gd name="connsiteY6" fmla="*/ 582263 h 1921832"/>
              <a:gd name="connsiteX7" fmla="*/ 1197769 w 1545993"/>
              <a:gd name="connsiteY7" fmla="*/ 660844 h 1921832"/>
              <a:gd name="connsiteX8" fmla="*/ 1240631 w 1545993"/>
              <a:gd name="connsiteY8" fmla="*/ 715613 h 1921832"/>
              <a:gd name="connsiteX9" fmla="*/ 1195387 w 1545993"/>
              <a:gd name="connsiteY9" fmla="*/ 787050 h 1921832"/>
              <a:gd name="connsiteX10" fmla="*/ 1190625 w 1545993"/>
              <a:gd name="connsiteY10" fmla="*/ 834675 h 1921832"/>
              <a:gd name="connsiteX11" fmla="*/ 1240631 w 1545993"/>
              <a:gd name="connsiteY11" fmla="*/ 903731 h 1921832"/>
              <a:gd name="connsiteX12" fmla="*/ 1221581 w 1545993"/>
              <a:gd name="connsiteY12" fmla="*/ 1063275 h 1921832"/>
              <a:gd name="connsiteX13" fmla="*/ 1202530 w 1545993"/>
              <a:gd name="connsiteY13" fmla="*/ 1222819 h 1921832"/>
              <a:gd name="connsiteX14" fmla="*/ 1257300 w 1545993"/>
              <a:gd name="connsiteY14" fmla="*/ 1258538 h 1921832"/>
              <a:gd name="connsiteX15" fmla="*/ 1309687 w 1545993"/>
              <a:gd name="connsiteY15" fmla="*/ 1287113 h 1921832"/>
              <a:gd name="connsiteX16" fmla="*/ 1345405 w 1545993"/>
              <a:gd name="connsiteY16" fmla="*/ 1332355 h 1921832"/>
              <a:gd name="connsiteX17" fmla="*/ 1350168 w 1545993"/>
              <a:gd name="connsiteY17" fmla="*/ 1437131 h 1921832"/>
              <a:gd name="connsiteX18" fmla="*/ 1347788 w 1545993"/>
              <a:gd name="connsiteY18" fmla="*/ 1606200 h 1921832"/>
              <a:gd name="connsiteX19" fmla="*/ 1414462 w 1545993"/>
              <a:gd name="connsiteY19" fmla="*/ 1591913 h 1921832"/>
              <a:gd name="connsiteX20" fmla="*/ 1476375 w 1545993"/>
              <a:gd name="connsiteY20" fmla="*/ 1558575 h 1921832"/>
              <a:gd name="connsiteX21" fmla="*/ 1543050 w 1545993"/>
              <a:gd name="connsiteY21" fmla="*/ 1563338 h 1921832"/>
              <a:gd name="connsiteX22" fmla="*/ 1528762 w 1545993"/>
              <a:gd name="connsiteY22" fmla="*/ 1596675 h 1921832"/>
              <a:gd name="connsiteX23" fmla="*/ 1509712 w 1545993"/>
              <a:gd name="connsiteY23" fmla="*/ 1610963 h 1921832"/>
              <a:gd name="connsiteX24" fmla="*/ 1495425 w 1545993"/>
              <a:gd name="connsiteY24" fmla="*/ 1625250 h 1921832"/>
              <a:gd name="connsiteX25" fmla="*/ 1485900 w 1545993"/>
              <a:gd name="connsiteY25" fmla="*/ 1653825 h 1921832"/>
              <a:gd name="connsiteX26" fmla="*/ 1476375 w 1545993"/>
              <a:gd name="connsiteY26" fmla="*/ 1734788 h 1921832"/>
              <a:gd name="connsiteX27" fmla="*/ 1471612 w 1545993"/>
              <a:gd name="connsiteY27" fmla="*/ 1753838 h 1921832"/>
              <a:gd name="connsiteX28" fmla="*/ 1466850 w 1545993"/>
              <a:gd name="connsiteY28" fmla="*/ 1777650 h 1921832"/>
              <a:gd name="connsiteX29" fmla="*/ 1471612 w 1545993"/>
              <a:gd name="connsiteY29" fmla="*/ 1834800 h 1921832"/>
              <a:gd name="connsiteX30" fmla="*/ 1476375 w 1545993"/>
              <a:gd name="connsiteY30" fmla="*/ 1853850 h 1921832"/>
              <a:gd name="connsiteX31" fmla="*/ 1504950 w 1545993"/>
              <a:gd name="connsiteY31" fmla="*/ 1882425 h 1921832"/>
              <a:gd name="connsiteX32" fmla="*/ 1528762 w 1545993"/>
              <a:gd name="connsiteY32" fmla="*/ 1896713 h 1921832"/>
              <a:gd name="connsiteX33" fmla="*/ 1543050 w 1545993"/>
              <a:gd name="connsiteY33" fmla="*/ 1911000 h 1921832"/>
              <a:gd name="connsiteX34" fmla="*/ 1466850 w 1545993"/>
              <a:gd name="connsiteY34" fmla="*/ 1915763 h 1921832"/>
              <a:gd name="connsiteX35" fmla="*/ 1385887 w 1545993"/>
              <a:gd name="connsiteY35" fmla="*/ 1901475 h 1921832"/>
              <a:gd name="connsiteX36" fmla="*/ 1347787 w 1545993"/>
              <a:gd name="connsiteY36" fmla="*/ 1891950 h 1921832"/>
              <a:gd name="connsiteX37" fmla="*/ 1314450 w 1545993"/>
              <a:gd name="connsiteY37" fmla="*/ 1882425 h 1921832"/>
              <a:gd name="connsiteX38" fmla="*/ 1266825 w 1545993"/>
              <a:gd name="connsiteY38" fmla="*/ 1872900 h 1921832"/>
              <a:gd name="connsiteX39" fmla="*/ 1200150 w 1545993"/>
              <a:gd name="connsiteY39" fmla="*/ 1853850 h 1921832"/>
              <a:gd name="connsiteX40" fmla="*/ 1185862 w 1545993"/>
              <a:gd name="connsiteY40" fmla="*/ 1844325 h 1921832"/>
              <a:gd name="connsiteX41" fmla="*/ 1147762 w 1545993"/>
              <a:gd name="connsiteY41" fmla="*/ 1834800 h 1921832"/>
              <a:gd name="connsiteX42" fmla="*/ 1095375 w 1545993"/>
              <a:gd name="connsiteY42" fmla="*/ 1820513 h 1921832"/>
              <a:gd name="connsiteX43" fmla="*/ 1047750 w 1545993"/>
              <a:gd name="connsiteY43" fmla="*/ 1801463 h 1921832"/>
              <a:gd name="connsiteX44" fmla="*/ 1023937 w 1545993"/>
              <a:gd name="connsiteY44" fmla="*/ 1791938 h 1921832"/>
              <a:gd name="connsiteX45" fmla="*/ 981075 w 1545993"/>
              <a:gd name="connsiteY45" fmla="*/ 1787175 h 1921832"/>
              <a:gd name="connsiteX46" fmla="*/ 957262 w 1545993"/>
              <a:gd name="connsiteY46" fmla="*/ 1782413 h 1921832"/>
              <a:gd name="connsiteX47" fmla="*/ 866775 w 1545993"/>
              <a:gd name="connsiteY47" fmla="*/ 1772888 h 1921832"/>
              <a:gd name="connsiteX48" fmla="*/ 790575 w 1545993"/>
              <a:gd name="connsiteY48" fmla="*/ 1763363 h 1921832"/>
              <a:gd name="connsiteX49" fmla="*/ 766762 w 1545993"/>
              <a:gd name="connsiteY49" fmla="*/ 1758600 h 1921832"/>
              <a:gd name="connsiteX50" fmla="*/ 733425 w 1545993"/>
              <a:gd name="connsiteY50" fmla="*/ 1753838 h 1921832"/>
              <a:gd name="connsiteX51" fmla="*/ 552450 w 1545993"/>
              <a:gd name="connsiteY51" fmla="*/ 1739550 h 1921832"/>
              <a:gd name="connsiteX52" fmla="*/ 576262 w 1545993"/>
              <a:gd name="connsiteY52" fmla="*/ 1710975 h 1921832"/>
              <a:gd name="connsiteX53" fmla="*/ 590550 w 1545993"/>
              <a:gd name="connsiteY53" fmla="*/ 1701450 h 1921832"/>
              <a:gd name="connsiteX54" fmla="*/ 600075 w 1545993"/>
              <a:gd name="connsiteY54" fmla="*/ 1682400 h 1921832"/>
              <a:gd name="connsiteX55" fmla="*/ 604837 w 1545993"/>
              <a:gd name="connsiteY55" fmla="*/ 1658588 h 1921832"/>
              <a:gd name="connsiteX56" fmla="*/ 628650 w 1545993"/>
              <a:gd name="connsiteY56" fmla="*/ 1653825 h 1921832"/>
              <a:gd name="connsiteX57" fmla="*/ 671512 w 1545993"/>
              <a:gd name="connsiteY57" fmla="*/ 1658588 h 1921832"/>
              <a:gd name="connsiteX58" fmla="*/ 690562 w 1545993"/>
              <a:gd name="connsiteY58" fmla="*/ 1663350 h 1921832"/>
              <a:gd name="connsiteX59" fmla="*/ 723900 w 1545993"/>
              <a:gd name="connsiteY59" fmla="*/ 1668113 h 1921832"/>
              <a:gd name="connsiteX60" fmla="*/ 766762 w 1545993"/>
              <a:gd name="connsiteY60" fmla="*/ 1663350 h 1921832"/>
              <a:gd name="connsiteX61" fmla="*/ 752475 w 1545993"/>
              <a:gd name="connsiteY61" fmla="*/ 1649063 h 1921832"/>
              <a:gd name="connsiteX62" fmla="*/ 700087 w 1545993"/>
              <a:gd name="connsiteY62" fmla="*/ 1634775 h 1921832"/>
              <a:gd name="connsiteX63" fmla="*/ 681037 w 1545993"/>
              <a:gd name="connsiteY63" fmla="*/ 1625250 h 1921832"/>
              <a:gd name="connsiteX64" fmla="*/ 657225 w 1545993"/>
              <a:gd name="connsiteY64" fmla="*/ 1615725 h 1921832"/>
              <a:gd name="connsiteX65" fmla="*/ 614362 w 1545993"/>
              <a:gd name="connsiteY65" fmla="*/ 1582388 h 1921832"/>
              <a:gd name="connsiteX66" fmla="*/ 604837 w 1545993"/>
              <a:gd name="connsiteY66" fmla="*/ 1568100 h 1921832"/>
              <a:gd name="connsiteX67" fmla="*/ 609600 w 1545993"/>
              <a:gd name="connsiteY67" fmla="*/ 1530000 h 1921832"/>
              <a:gd name="connsiteX68" fmla="*/ 666750 w 1545993"/>
              <a:gd name="connsiteY68" fmla="*/ 1525238 h 1921832"/>
              <a:gd name="connsiteX69" fmla="*/ 633412 w 1545993"/>
              <a:gd name="connsiteY69" fmla="*/ 1491900 h 1921832"/>
              <a:gd name="connsiteX70" fmla="*/ 671512 w 1545993"/>
              <a:gd name="connsiteY70" fmla="*/ 1472850 h 1921832"/>
              <a:gd name="connsiteX71" fmla="*/ 690562 w 1545993"/>
              <a:gd name="connsiteY71" fmla="*/ 1468088 h 1921832"/>
              <a:gd name="connsiteX72" fmla="*/ 728662 w 1545993"/>
              <a:gd name="connsiteY72" fmla="*/ 1444275 h 1921832"/>
              <a:gd name="connsiteX73" fmla="*/ 738187 w 1545993"/>
              <a:gd name="connsiteY73" fmla="*/ 1429988 h 1921832"/>
              <a:gd name="connsiteX74" fmla="*/ 742950 w 1545993"/>
              <a:gd name="connsiteY74" fmla="*/ 1410938 h 1921832"/>
              <a:gd name="connsiteX75" fmla="*/ 728662 w 1545993"/>
              <a:gd name="connsiteY75" fmla="*/ 1368075 h 1921832"/>
              <a:gd name="connsiteX76" fmla="*/ 742950 w 1545993"/>
              <a:gd name="connsiteY76" fmla="*/ 1349025 h 1921832"/>
              <a:gd name="connsiteX77" fmla="*/ 762000 w 1545993"/>
              <a:gd name="connsiteY77" fmla="*/ 1339500 h 1921832"/>
              <a:gd name="connsiteX78" fmla="*/ 795337 w 1545993"/>
              <a:gd name="connsiteY78" fmla="*/ 1310925 h 1921832"/>
              <a:gd name="connsiteX79" fmla="*/ 795337 w 1545993"/>
              <a:gd name="connsiteY79" fmla="*/ 1277588 h 1921832"/>
              <a:gd name="connsiteX80" fmla="*/ 766762 w 1545993"/>
              <a:gd name="connsiteY80" fmla="*/ 1272825 h 1921832"/>
              <a:gd name="connsiteX81" fmla="*/ 695325 w 1545993"/>
              <a:gd name="connsiteY81" fmla="*/ 1291875 h 1921832"/>
              <a:gd name="connsiteX82" fmla="*/ 671512 w 1545993"/>
              <a:gd name="connsiteY82" fmla="*/ 1339500 h 1921832"/>
              <a:gd name="connsiteX83" fmla="*/ 666750 w 1545993"/>
              <a:gd name="connsiteY83" fmla="*/ 1363313 h 1921832"/>
              <a:gd name="connsiteX84" fmla="*/ 657225 w 1545993"/>
              <a:gd name="connsiteY84" fmla="*/ 1382363 h 1921832"/>
              <a:gd name="connsiteX85" fmla="*/ 652462 w 1545993"/>
              <a:gd name="connsiteY85" fmla="*/ 1396650 h 1921832"/>
              <a:gd name="connsiteX86" fmla="*/ 647700 w 1545993"/>
              <a:gd name="connsiteY86" fmla="*/ 1425225 h 1921832"/>
              <a:gd name="connsiteX87" fmla="*/ 614362 w 1545993"/>
              <a:gd name="connsiteY87" fmla="*/ 1396650 h 1921832"/>
              <a:gd name="connsiteX88" fmla="*/ 595312 w 1545993"/>
              <a:gd name="connsiteY88" fmla="*/ 1406175 h 1921832"/>
              <a:gd name="connsiteX89" fmla="*/ 581025 w 1545993"/>
              <a:gd name="connsiteY89" fmla="*/ 1434750 h 1921832"/>
              <a:gd name="connsiteX90" fmla="*/ 557212 w 1545993"/>
              <a:gd name="connsiteY90" fmla="*/ 1525238 h 1921832"/>
              <a:gd name="connsiteX91" fmla="*/ 542925 w 1545993"/>
              <a:gd name="connsiteY91" fmla="*/ 1530000 h 1921832"/>
              <a:gd name="connsiteX92" fmla="*/ 514350 w 1545993"/>
              <a:gd name="connsiteY92" fmla="*/ 1544288 h 1921832"/>
              <a:gd name="connsiteX93" fmla="*/ 500062 w 1545993"/>
              <a:gd name="connsiteY93" fmla="*/ 1553813 h 1921832"/>
              <a:gd name="connsiteX94" fmla="*/ 476250 w 1545993"/>
              <a:gd name="connsiteY94" fmla="*/ 1558575 h 1921832"/>
              <a:gd name="connsiteX95" fmla="*/ 476250 w 1545993"/>
              <a:gd name="connsiteY95" fmla="*/ 1510950 h 1921832"/>
              <a:gd name="connsiteX96" fmla="*/ 509587 w 1545993"/>
              <a:gd name="connsiteY96" fmla="*/ 1453800 h 1921832"/>
              <a:gd name="connsiteX97" fmla="*/ 523875 w 1545993"/>
              <a:gd name="connsiteY97" fmla="*/ 1420463 h 1921832"/>
              <a:gd name="connsiteX98" fmla="*/ 533400 w 1545993"/>
              <a:gd name="connsiteY98" fmla="*/ 1391888 h 1921832"/>
              <a:gd name="connsiteX99" fmla="*/ 538162 w 1545993"/>
              <a:gd name="connsiteY99" fmla="*/ 1368075 h 1921832"/>
              <a:gd name="connsiteX100" fmla="*/ 547687 w 1545993"/>
              <a:gd name="connsiteY100" fmla="*/ 1334738 h 1921832"/>
              <a:gd name="connsiteX101" fmla="*/ 557212 w 1545993"/>
              <a:gd name="connsiteY101" fmla="*/ 1272825 h 1921832"/>
              <a:gd name="connsiteX102" fmla="*/ 571500 w 1545993"/>
              <a:gd name="connsiteY102" fmla="*/ 1258538 h 1921832"/>
              <a:gd name="connsiteX103" fmla="*/ 600075 w 1545993"/>
              <a:gd name="connsiteY103" fmla="*/ 1234725 h 1921832"/>
              <a:gd name="connsiteX104" fmla="*/ 671512 w 1545993"/>
              <a:gd name="connsiteY104" fmla="*/ 1239488 h 1921832"/>
              <a:gd name="connsiteX105" fmla="*/ 657225 w 1545993"/>
              <a:gd name="connsiteY105" fmla="*/ 1225200 h 1921832"/>
              <a:gd name="connsiteX106" fmla="*/ 623887 w 1545993"/>
              <a:gd name="connsiteY106" fmla="*/ 1215675 h 1921832"/>
              <a:gd name="connsiteX107" fmla="*/ 600075 w 1545993"/>
              <a:gd name="connsiteY107" fmla="*/ 1182338 h 1921832"/>
              <a:gd name="connsiteX108" fmla="*/ 609600 w 1545993"/>
              <a:gd name="connsiteY108" fmla="*/ 1168050 h 1921832"/>
              <a:gd name="connsiteX109" fmla="*/ 642937 w 1545993"/>
              <a:gd name="connsiteY109" fmla="*/ 1177575 h 1921832"/>
              <a:gd name="connsiteX110" fmla="*/ 657225 w 1545993"/>
              <a:gd name="connsiteY110" fmla="*/ 1187100 h 1921832"/>
              <a:gd name="connsiteX111" fmla="*/ 690562 w 1545993"/>
              <a:gd name="connsiteY111" fmla="*/ 1144238 h 1921832"/>
              <a:gd name="connsiteX112" fmla="*/ 714375 w 1545993"/>
              <a:gd name="connsiteY112" fmla="*/ 1129950 h 1921832"/>
              <a:gd name="connsiteX113" fmla="*/ 733425 w 1545993"/>
              <a:gd name="connsiteY113" fmla="*/ 1120425 h 1921832"/>
              <a:gd name="connsiteX114" fmla="*/ 738187 w 1545993"/>
              <a:gd name="connsiteY114" fmla="*/ 1101375 h 1921832"/>
              <a:gd name="connsiteX115" fmla="*/ 752475 w 1545993"/>
              <a:gd name="connsiteY115" fmla="*/ 1087088 h 1921832"/>
              <a:gd name="connsiteX116" fmla="*/ 733425 w 1545993"/>
              <a:gd name="connsiteY116" fmla="*/ 1072800 h 1921832"/>
              <a:gd name="connsiteX117" fmla="*/ 685800 w 1545993"/>
              <a:gd name="connsiteY117" fmla="*/ 1053750 h 1921832"/>
              <a:gd name="connsiteX118" fmla="*/ 671512 w 1545993"/>
              <a:gd name="connsiteY118" fmla="*/ 1039463 h 1921832"/>
              <a:gd name="connsiteX119" fmla="*/ 628650 w 1545993"/>
              <a:gd name="connsiteY119" fmla="*/ 1044225 h 1921832"/>
              <a:gd name="connsiteX120" fmla="*/ 600075 w 1545993"/>
              <a:gd name="connsiteY120" fmla="*/ 1087088 h 1921832"/>
              <a:gd name="connsiteX121" fmla="*/ 590550 w 1545993"/>
              <a:gd name="connsiteY121" fmla="*/ 1134713 h 1921832"/>
              <a:gd name="connsiteX122" fmla="*/ 571500 w 1545993"/>
              <a:gd name="connsiteY122" fmla="*/ 1129950 h 1921832"/>
              <a:gd name="connsiteX123" fmla="*/ 538162 w 1545993"/>
              <a:gd name="connsiteY123" fmla="*/ 1106138 h 1921832"/>
              <a:gd name="connsiteX124" fmla="*/ 514350 w 1545993"/>
              <a:gd name="connsiteY124" fmla="*/ 1115663 h 1921832"/>
              <a:gd name="connsiteX125" fmla="*/ 509587 w 1545993"/>
              <a:gd name="connsiteY125" fmla="*/ 1129950 h 1921832"/>
              <a:gd name="connsiteX126" fmla="*/ 490537 w 1545993"/>
              <a:gd name="connsiteY126" fmla="*/ 1134713 h 1921832"/>
              <a:gd name="connsiteX127" fmla="*/ 457200 w 1545993"/>
              <a:gd name="connsiteY127" fmla="*/ 1139475 h 1921832"/>
              <a:gd name="connsiteX128" fmla="*/ 438150 w 1545993"/>
              <a:gd name="connsiteY128" fmla="*/ 1149000 h 1921832"/>
              <a:gd name="connsiteX129" fmla="*/ 404812 w 1545993"/>
              <a:gd name="connsiteY129" fmla="*/ 1187100 h 1921832"/>
              <a:gd name="connsiteX130" fmla="*/ 400050 w 1545993"/>
              <a:gd name="connsiteY130" fmla="*/ 1201388 h 1921832"/>
              <a:gd name="connsiteX131" fmla="*/ 376237 w 1545993"/>
              <a:gd name="connsiteY131" fmla="*/ 1239488 h 1921832"/>
              <a:gd name="connsiteX132" fmla="*/ 357187 w 1545993"/>
              <a:gd name="connsiteY132" fmla="*/ 1244250 h 1921832"/>
              <a:gd name="connsiteX133" fmla="*/ 342900 w 1545993"/>
              <a:gd name="connsiteY133" fmla="*/ 1239488 h 1921832"/>
              <a:gd name="connsiteX134" fmla="*/ 309562 w 1545993"/>
              <a:gd name="connsiteY134" fmla="*/ 1220438 h 1921832"/>
              <a:gd name="connsiteX135" fmla="*/ 314325 w 1545993"/>
              <a:gd name="connsiteY135" fmla="*/ 1187100 h 1921832"/>
              <a:gd name="connsiteX136" fmla="*/ 347662 w 1545993"/>
              <a:gd name="connsiteY136" fmla="*/ 1163288 h 1921832"/>
              <a:gd name="connsiteX137" fmla="*/ 366712 w 1545993"/>
              <a:gd name="connsiteY137" fmla="*/ 1139475 h 1921832"/>
              <a:gd name="connsiteX138" fmla="*/ 381000 w 1545993"/>
              <a:gd name="connsiteY138" fmla="*/ 1106138 h 1921832"/>
              <a:gd name="connsiteX139" fmla="*/ 390525 w 1545993"/>
              <a:gd name="connsiteY139" fmla="*/ 1091850 h 1921832"/>
              <a:gd name="connsiteX140" fmla="*/ 404812 w 1545993"/>
              <a:gd name="connsiteY140" fmla="*/ 1082325 h 1921832"/>
              <a:gd name="connsiteX141" fmla="*/ 409575 w 1545993"/>
              <a:gd name="connsiteY141" fmla="*/ 1068038 h 1921832"/>
              <a:gd name="connsiteX142" fmla="*/ 347662 w 1545993"/>
              <a:gd name="connsiteY142" fmla="*/ 1048988 h 1921832"/>
              <a:gd name="connsiteX143" fmla="*/ 333375 w 1545993"/>
              <a:gd name="connsiteY143" fmla="*/ 1034700 h 1921832"/>
              <a:gd name="connsiteX144" fmla="*/ 314325 w 1545993"/>
              <a:gd name="connsiteY144" fmla="*/ 1010888 h 1921832"/>
              <a:gd name="connsiteX145" fmla="*/ 300037 w 1545993"/>
              <a:gd name="connsiteY145" fmla="*/ 1015650 h 1921832"/>
              <a:gd name="connsiteX146" fmla="*/ 295275 w 1545993"/>
              <a:gd name="connsiteY146" fmla="*/ 1048988 h 1921832"/>
              <a:gd name="connsiteX147" fmla="*/ 285750 w 1545993"/>
              <a:gd name="connsiteY147" fmla="*/ 1072800 h 1921832"/>
              <a:gd name="connsiteX148" fmla="*/ 295275 w 1545993"/>
              <a:gd name="connsiteY148" fmla="*/ 1096613 h 1921832"/>
              <a:gd name="connsiteX149" fmla="*/ 266700 w 1545993"/>
              <a:gd name="connsiteY149" fmla="*/ 1101375 h 1921832"/>
              <a:gd name="connsiteX150" fmla="*/ 285750 w 1545993"/>
              <a:gd name="connsiteY150" fmla="*/ 1134713 h 1921832"/>
              <a:gd name="connsiteX151" fmla="*/ 280987 w 1545993"/>
              <a:gd name="connsiteY151" fmla="*/ 1172813 h 1921832"/>
              <a:gd name="connsiteX152" fmla="*/ 252412 w 1545993"/>
              <a:gd name="connsiteY152" fmla="*/ 1191863 h 1921832"/>
              <a:gd name="connsiteX153" fmla="*/ 242887 w 1545993"/>
              <a:gd name="connsiteY153" fmla="*/ 1206150 h 1921832"/>
              <a:gd name="connsiteX154" fmla="*/ 219075 w 1545993"/>
              <a:gd name="connsiteY154" fmla="*/ 1210913 h 1921832"/>
              <a:gd name="connsiteX155" fmla="*/ 204787 w 1545993"/>
              <a:gd name="connsiteY155" fmla="*/ 1215675 h 1921832"/>
              <a:gd name="connsiteX156" fmla="*/ 185737 w 1545993"/>
              <a:gd name="connsiteY156" fmla="*/ 1220438 h 1921832"/>
              <a:gd name="connsiteX157" fmla="*/ 152400 w 1545993"/>
              <a:gd name="connsiteY157" fmla="*/ 1215675 h 1921832"/>
              <a:gd name="connsiteX158" fmla="*/ 119062 w 1545993"/>
              <a:gd name="connsiteY158" fmla="*/ 1201388 h 1921832"/>
              <a:gd name="connsiteX159" fmla="*/ 104775 w 1545993"/>
              <a:gd name="connsiteY159" fmla="*/ 1196625 h 1921832"/>
              <a:gd name="connsiteX160" fmla="*/ 90487 w 1545993"/>
              <a:gd name="connsiteY160" fmla="*/ 1182338 h 1921832"/>
              <a:gd name="connsiteX161" fmla="*/ 47625 w 1545993"/>
              <a:gd name="connsiteY161" fmla="*/ 1158525 h 1921832"/>
              <a:gd name="connsiteX162" fmla="*/ 14287 w 1545993"/>
              <a:gd name="connsiteY162" fmla="*/ 1149000 h 1921832"/>
              <a:gd name="connsiteX163" fmla="*/ 0 w 1545993"/>
              <a:gd name="connsiteY163" fmla="*/ 1139475 h 1921832"/>
              <a:gd name="connsiteX164" fmla="*/ 9525 w 1545993"/>
              <a:gd name="connsiteY164" fmla="*/ 1115663 h 1921832"/>
              <a:gd name="connsiteX165" fmla="*/ 38100 w 1545993"/>
              <a:gd name="connsiteY165" fmla="*/ 1077563 h 1921832"/>
              <a:gd name="connsiteX166" fmla="*/ 33337 w 1545993"/>
              <a:gd name="connsiteY166" fmla="*/ 1039463 h 1921832"/>
              <a:gd name="connsiteX167" fmla="*/ 9525 w 1545993"/>
              <a:gd name="connsiteY167" fmla="*/ 1001363 h 1921832"/>
              <a:gd name="connsiteX168" fmla="*/ 9525 w 1545993"/>
              <a:gd name="connsiteY168" fmla="*/ 968025 h 1921832"/>
              <a:gd name="connsiteX169" fmla="*/ 28575 w 1545993"/>
              <a:gd name="connsiteY169" fmla="*/ 953738 h 1921832"/>
              <a:gd name="connsiteX170" fmla="*/ 52387 w 1545993"/>
              <a:gd name="connsiteY170" fmla="*/ 920400 h 1921832"/>
              <a:gd name="connsiteX171" fmla="*/ 47625 w 1545993"/>
              <a:gd name="connsiteY171" fmla="*/ 863250 h 1921832"/>
              <a:gd name="connsiteX172" fmla="*/ 104775 w 1545993"/>
              <a:gd name="connsiteY172" fmla="*/ 815625 h 1921832"/>
              <a:gd name="connsiteX173" fmla="*/ 123825 w 1545993"/>
              <a:gd name="connsiteY173" fmla="*/ 801338 h 1921832"/>
              <a:gd name="connsiteX174" fmla="*/ 142875 w 1545993"/>
              <a:gd name="connsiteY174" fmla="*/ 796575 h 1921832"/>
              <a:gd name="connsiteX175" fmla="*/ 157162 w 1545993"/>
              <a:gd name="connsiteY175" fmla="*/ 791813 h 1921832"/>
              <a:gd name="connsiteX176" fmla="*/ 176212 w 1545993"/>
              <a:gd name="connsiteY176" fmla="*/ 787050 h 1921832"/>
              <a:gd name="connsiteX177" fmla="*/ 266700 w 1545993"/>
              <a:gd name="connsiteY177" fmla="*/ 758475 h 1921832"/>
              <a:gd name="connsiteX178" fmla="*/ 280987 w 1545993"/>
              <a:gd name="connsiteY178" fmla="*/ 744188 h 1921832"/>
              <a:gd name="connsiteX179" fmla="*/ 333375 w 1545993"/>
              <a:gd name="connsiteY179" fmla="*/ 706088 h 1921832"/>
              <a:gd name="connsiteX180" fmla="*/ 423862 w 1545993"/>
              <a:gd name="connsiteY180" fmla="*/ 710850 h 1921832"/>
              <a:gd name="connsiteX181" fmla="*/ 447675 w 1545993"/>
              <a:gd name="connsiteY181" fmla="*/ 715613 h 1921832"/>
              <a:gd name="connsiteX182" fmla="*/ 461962 w 1545993"/>
              <a:gd name="connsiteY182" fmla="*/ 706088 h 1921832"/>
              <a:gd name="connsiteX183" fmla="*/ 495300 w 1545993"/>
              <a:gd name="connsiteY183" fmla="*/ 667988 h 1921832"/>
              <a:gd name="connsiteX184" fmla="*/ 504825 w 1545993"/>
              <a:gd name="connsiteY184" fmla="*/ 644175 h 1921832"/>
              <a:gd name="connsiteX185" fmla="*/ 509587 w 1545993"/>
              <a:gd name="connsiteY185" fmla="*/ 596550 h 1921832"/>
              <a:gd name="connsiteX186" fmla="*/ 533400 w 1545993"/>
              <a:gd name="connsiteY186" fmla="*/ 582263 h 1921832"/>
              <a:gd name="connsiteX187" fmla="*/ 576262 w 1545993"/>
              <a:gd name="connsiteY187" fmla="*/ 563213 h 1921832"/>
              <a:gd name="connsiteX188" fmla="*/ 609600 w 1545993"/>
              <a:gd name="connsiteY188" fmla="*/ 558450 h 1921832"/>
              <a:gd name="connsiteX189" fmla="*/ 628650 w 1545993"/>
              <a:gd name="connsiteY189" fmla="*/ 544163 h 1921832"/>
              <a:gd name="connsiteX190" fmla="*/ 652462 w 1545993"/>
              <a:gd name="connsiteY190" fmla="*/ 529875 h 1921832"/>
              <a:gd name="connsiteX191" fmla="*/ 666750 w 1545993"/>
              <a:gd name="connsiteY191" fmla="*/ 515588 h 1921832"/>
              <a:gd name="connsiteX192" fmla="*/ 695325 w 1545993"/>
              <a:gd name="connsiteY192" fmla="*/ 477488 h 1921832"/>
              <a:gd name="connsiteX193" fmla="*/ 714375 w 1545993"/>
              <a:gd name="connsiteY193" fmla="*/ 444150 h 1921832"/>
              <a:gd name="connsiteX194" fmla="*/ 723900 w 1545993"/>
              <a:gd name="connsiteY194" fmla="*/ 401288 h 1921832"/>
              <a:gd name="connsiteX195" fmla="*/ 733425 w 1545993"/>
              <a:gd name="connsiteY195" fmla="*/ 387000 h 1921832"/>
              <a:gd name="connsiteX196" fmla="*/ 742950 w 1545993"/>
              <a:gd name="connsiteY196" fmla="*/ 286988 h 1921832"/>
              <a:gd name="connsiteX197" fmla="*/ 752475 w 1545993"/>
              <a:gd name="connsiteY197" fmla="*/ 220313 h 1921832"/>
              <a:gd name="connsiteX198" fmla="*/ 785812 w 1545993"/>
              <a:gd name="connsiteY198" fmla="*/ 172688 h 1921832"/>
              <a:gd name="connsiteX199" fmla="*/ 795337 w 1545993"/>
              <a:gd name="connsiteY199" fmla="*/ 158400 h 1921832"/>
              <a:gd name="connsiteX200" fmla="*/ 823912 w 1545993"/>
              <a:gd name="connsiteY200" fmla="*/ 115538 h 1921832"/>
              <a:gd name="connsiteX201" fmla="*/ 838200 w 1545993"/>
              <a:gd name="connsiteY201" fmla="*/ 110775 h 1921832"/>
              <a:gd name="connsiteX202" fmla="*/ 862012 w 1545993"/>
              <a:gd name="connsiteY202" fmla="*/ 120300 h 1921832"/>
              <a:gd name="connsiteX203" fmla="*/ 876300 w 1545993"/>
              <a:gd name="connsiteY203" fmla="*/ 129825 h 1921832"/>
              <a:gd name="connsiteX204" fmla="*/ 895350 w 1545993"/>
              <a:gd name="connsiteY204" fmla="*/ 120300 h 1921832"/>
              <a:gd name="connsiteX205" fmla="*/ 928687 w 1545993"/>
              <a:gd name="connsiteY205" fmla="*/ 82200 h 1921832"/>
              <a:gd name="connsiteX206" fmla="*/ 942975 w 1545993"/>
              <a:gd name="connsiteY206" fmla="*/ 67913 h 1921832"/>
              <a:gd name="connsiteX207" fmla="*/ 952500 w 1545993"/>
              <a:gd name="connsiteY207" fmla="*/ 48863 h 1921832"/>
              <a:gd name="connsiteX208" fmla="*/ 971550 w 1545993"/>
              <a:gd name="connsiteY208" fmla="*/ 10763 h 1921832"/>
              <a:gd name="connsiteX209" fmla="*/ 971550 w 1545993"/>
              <a:gd name="connsiteY209" fmla="*/ 6000 h 1921832"/>
              <a:gd name="connsiteX0" fmla="*/ 971550 w 1543050"/>
              <a:gd name="connsiteY0" fmla="*/ 6000 h 1921832"/>
              <a:gd name="connsiteX1" fmla="*/ 990599 w 1543050"/>
              <a:gd name="connsiteY1" fmla="*/ 86963 h 1921832"/>
              <a:gd name="connsiteX2" fmla="*/ 1023937 w 1543050"/>
              <a:gd name="connsiteY2" fmla="*/ 277463 h 1921832"/>
              <a:gd name="connsiteX3" fmla="*/ 1050131 w 1543050"/>
              <a:gd name="connsiteY3" fmla="*/ 336994 h 1921832"/>
              <a:gd name="connsiteX4" fmla="*/ 1114425 w 1543050"/>
              <a:gd name="connsiteY4" fmla="*/ 437006 h 1921832"/>
              <a:gd name="connsiteX5" fmla="*/ 1195387 w 1543050"/>
              <a:gd name="connsiteY5" fmla="*/ 544163 h 1921832"/>
              <a:gd name="connsiteX6" fmla="*/ 1228725 w 1543050"/>
              <a:gd name="connsiteY6" fmla="*/ 582263 h 1921832"/>
              <a:gd name="connsiteX7" fmla="*/ 1197769 w 1543050"/>
              <a:gd name="connsiteY7" fmla="*/ 660844 h 1921832"/>
              <a:gd name="connsiteX8" fmla="*/ 1240631 w 1543050"/>
              <a:gd name="connsiteY8" fmla="*/ 715613 h 1921832"/>
              <a:gd name="connsiteX9" fmla="*/ 1195387 w 1543050"/>
              <a:gd name="connsiteY9" fmla="*/ 787050 h 1921832"/>
              <a:gd name="connsiteX10" fmla="*/ 1190625 w 1543050"/>
              <a:gd name="connsiteY10" fmla="*/ 834675 h 1921832"/>
              <a:gd name="connsiteX11" fmla="*/ 1240631 w 1543050"/>
              <a:gd name="connsiteY11" fmla="*/ 903731 h 1921832"/>
              <a:gd name="connsiteX12" fmla="*/ 1221581 w 1543050"/>
              <a:gd name="connsiteY12" fmla="*/ 1063275 h 1921832"/>
              <a:gd name="connsiteX13" fmla="*/ 1202530 w 1543050"/>
              <a:gd name="connsiteY13" fmla="*/ 1222819 h 1921832"/>
              <a:gd name="connsiteX14" fmla="*/ 1257300 w 1543050"/>
              <a:gd name="connsiteY14" fmla="*/ 1258538 h 1921832"/>
              <a:gd name="connsiteX15" fmla="*/ 1309687 w 1543050"/>
              <a:gd name="connsiteY15" fmla="*/ 1287113 h 1921832"/>
              <a:gd name="connsiteX16" fmla="*/ 1345405 w 1543050"/>
              <a:gd name="connsiteY16" fmla="*/ 1332355 h 1921832"/>
              <a:gd name="connsiteX17" fmla="*/ 1350168 w 1543050"/>
              <a:gd name="connsiteY17" fmla="*/ 1437131 h 1921832"/>
              <a:gd name="connsiteX18" fmla="*/ 1347788 w 1543050"/>
              <a:gd name="connsiteY18" fmla="*/ 1606200 h 1921832"/>
              <a:gd name="connsiteX19" fmla="*/ 1414462 w 1543050"/>
              <a:gd name="connsiteY19" fmla="*/ 1591913 h 1921832"/>
              <a:gd name="connsiteX20" fmla="*/ 1476375 w 1543050"/>
              <a:gd name="connsiteY20" fmla="*/ 1558575 h 1921832"/>
              <a:gd name="connsiteX21" fmla="*/ 1528762 w 1543050"/>
              <a:gd name="connsiteY21" fmla="*/ 1596675 h 1921832"/>
              <a:gd name="connsiteX22" fmla="*/ 1509712 w 1543050"/>
              <a:gd name="connsiteY22" fmla="*/ 1610963 h 1921832"/>
              <a:gd name="connsiteX23" fmla="*/ 1495425 w 1543050"/>
              <a:gd name="connsiteY23" fmla="*/ 1625250 h 1921832"/>
              <a:gd name="connsiteX24" fmla="*/ 1485900 w 1543050"/>
              <a:gd name="connsiteY24" fmla="*/ 1653825 h 1921832"/>
              <a:gd name="connsiteX25" fmla="*/ 1476375 w 1543050"/>
              <a:gd name="connsiteY25" fmla="*/ 1734788 h 1921832"/>
              <a:gd name="connsiteX26" fmla="*/ 1471612 w 1543050"/>
              <a:gd name="connsiteY26" fmla="*/ 1753838 h 1921832"/>
              <a:gd name="connsiteX27" fmla="*/ 1466850 w 1543050"/>
              <a:gd name="connsiteY27" fmla="*/ 1777650 h 1921832"/>
              <a:gd name="connsiteX28" fmla="*/ 1471612 w 1543050"/>
              <a:gd name="connsiteY28" fmla="*/ 1834800 h 1921832"/>
              <a:gd name="connsiteX29" fmla="*/ 1476375 w 1543050"/>
              <a:gd name="connsiteY29" fmla="*/ 1853850 h 1921832"/>
              <a:gd name="connsiteX30" fmla="*/ 1504950 w 1543050"/>
              <a:gd name="connsiteY30" fmla="*/ 1882425 h 1921832"/>
              <a:gd name="connsiteX31" fmla="*/ 1528762 w 1543050"/>
              <a:gd name="connsiteY31" fmla="*/ 1896713 h 1921832"/>
              <a:gd name="connsiteX32" fmla="*/ 1543050 w 1543050"/>
              <a:gd name="connsiteY32" fmla="*/ 1911000 h 1921832"/>
              <a:gd name="connsiteX33" fmla="*/ 1466850 w 1543050"/>
              <a:gd name="connsiteY33" fmla="*/ 1915763 h 1921832"/>
              <a:gd name="connsiteX34" fmla="*/ 1385887 w 1543050"/>
              <a:gd name="connsiteY34" fmla="*/ 1901475 h 1921832"/>
              <a:gd name="connsiteX35" fmla="*/ 1347787 w 1543050"/>
              <a:gd name="connsiteY35" fmla="*/ 1891950 h 1921832"/>
              <a:gd name="connsiteX36" fmla="*/ 1314450 w 1543050"/>
              <a:gd name="connsiteY36" fmla="*/ 1882425 h 1921832"/>
              <a:gd name="connsiteX37" fmla="*/ 1266825 w 1543050"/>
              <a:gd name="connsiteY37" fmla="*/ 1872900 h 1921832"/>
              <a:gd name="connsiteX38" fmla="*/ 1200150 w 1543050"/>
              <a:gd name="connsiteY38" fmla="*/ 1853850 h 1921832"/>
              <a:gd name="connsiteX39" fmla="*/ 1185862 w 1543050"/>
              <a:gd name="connsiteY39" fmla="*/ 1844325 h 1921832"/>
              <a:gd name="connsiteX40" fmla="*/ 1147762 w 1543050"/>
              <a:gd name="connsiteY40" fmla="*/ 1834800 h 1921832"/>
              <a:gd name="connsiteX41" fmla="*/ 1095375 w 1543050"/>
              <a:gd name="connsiteY41" fmla="*/ 1820513 h 1921832"/>
              <a:gd name="connsiteX42" fmla="*/ 1047750 w 1543050"/>
              <a:gd name="connsiteY42" fmla="*/ 1801463 h 1921832"/>
              <a:gd name="connsiteX43" fmla="*/ 1023937 w 1543050"/>
              <a:gd name="connsiteY43" fmla="*/ 1791938 h 1921832"/>
              <a:gd name="connsiteX44" fmla="*/ 981075 w 1543050"/>
              <a:gd name="connsiteY44" fmla="*/ 1787175 h 1921832"/>
              <a:gd name="connsiteX45" fmla="*/ 957262 w 1543050"/>
              <a:gd name="connsiteY45" fmla="*/ 1782413 h 1921832"/>
              <a:gd name="connsiteX46" fmla="*/ 866775 w 1543050"/>
              <a:gd name="connsiteY46" fmla="*/ 1772888 h 1921832"/>
              <a:gd name="connsiteX47" fmla="*/ 790575 w 1543050"/>
              <a:gd name="connsiteY47" fmla="*/ 1763363 h 1921832"/>
              <a:gd name="connsiteX48" fmla="*/ 766762 w 1543050"/>
              <a:gd name="connsiteY48" fmla="*/ 1758600 h 1921832"/>
              <a:gd name="connsiteX49" fmla="*/ 733425 w 1543050"/>
              <a:gd name="connsiteY49" fmla="*/ 1753838 h 1921832"/>
              <a:gd name="connsiteX50" fmla="*/ 552450 w 1543050"/>
              <a:gd name="connsiteY50" fmla="*/ 1739550 h 1921832"/>
              <a:gd name="connsiteX51" fmla="*/ 576262 w 1543050"/>
              <a:gd name="connsiteY51" fmla="*/ 1710975 h 1921832"/>
              <a:gd name="connsiteX52" fmla="*/ 590550 w 1543050"/>
              <a:gd name="connsiteY52" fmla="*/ 1701450 h 1921832"/>
              <a:gd name="connsiteX53" fmla="*/ 600075 w 1543050"/>
              <a:gd name="connsiteY53" fmla="*/ 1682400 h 1921832"/>
              <a:gd name="connsiteX54" fmla="*/ 604837 w 1543050"/>
              <a:gd name="connsiteY54" fmla="*/ 1658588 h 1921832"/>
              <a:gd name="connsiteX55" fmla="*/ 628650 w 1543050"/>
              <a:gd name="connsiteY55" fmla="*/ 1653825 h 1921832"/>
              <a:gd name="connsiteX56" fmla="*/ 671512 w 1543050"/>
              <a:gd name="connsiteY56" fmla="*/ 1658588 h 1921832"/>
              <a:gd name="connsiteX57" fmla="*/ 690562 w 1543050"/>
              <a:gd name="connsiteY57" fmla="*/ 1663350 h 1921832"/>
              <a:gd name="connsiteX58" fmla="*/ 723900 w 1543050"/>
              <a:gd name="connsiteY58" fmla="*/ 1668113 h 1921832"/>
              <a:gd name="connsiteX59" fmla="*/ 766762 w 1543050"/>
              <a:gd name="connsiteY59" fmla="*/ 1663350 h 1921832"/>
              <a:gd name="connsiteX60" fmla="*/ 752475 w 1543050"/>
              <a:gd name="connsiteY60" fmla="*/ 1649063 h 1921832"/>
              <a:gd name="connsiteX61" fmla="*/ 700087 w 1543050"/>
              <a:gd name="connsiteY61" fmla="*/ 1634775 h 1921832"/>
              <a:gd name="connsiteX62" fmla="*/ 681037 w 1543050"/>
              <a:gd name="connsiteY62" fmla="*/ 1625250 h 1921832"/>
              <a:gd name="connsiteX63" fmla="*/ 657225 w 1543050"/>
              <a:gd name="connsiteY63" fmla="*/ 1615725 h 1921832"/>
              <a:gd name="connsiteX64" fmla="*/ 614362 w 1543050"/>
              <a:gd name="connsiteY64" fmla="*/ 1582388 h 1921832"/>
              <a:gd name="connsiteX65" fmla="*/ 604837 w 1543050"/>
              <a:gd name="connsiteY65" fmla="*/ 1568100 h 1921832"/>
              <a:gd name="connsiteX66" fmla="*/ 609600 w 1543050"/>
              <a:gd name="connsiteY66" fmla="*/ 1530000 h 1921832"/>
              <a:gd name="connsiteX67" fmla="*/ 666750 w 1543050"/>
              <a:gd name="connsiteY67" fmla="*/ 1525238 h 1921832"/>
              <a:gd name="connsiteX68" fmla="*/ 633412 w 1543050"/>
              <a:gd name="connsiteY68" fmla="*/ 1491900 h 1921832"/>
              <a:gd name="connsiteX69" fmla="*/ 671512 w 1543050"/>
              <a:gd name="connsiteY69" fmla="*/ 1472850 h 1921832"/>
              <a:gd name="connsiteX70" fmla="*/ 690562 w 1543050"/>
              <a:gd name="connsiteY70" fmla="*/ 1468088 h 1921832"/>
              <a:gd name="connsiteX71" fmla="*/ 728662 w 1543050"/>
              <a:gd name="connsiteY71" fmla="*/ 1444275 h 1921832"/>
              <a:gd name="connsiteX72" fmla="*/ 738187 w 1543050"/>
              <a:gd name="connsiteY72" fmla="*/ 1429988 h 1921832"/>
              <a:gd name="connsiteX73" fmla="*/ 742950 w 1543050"/>
              <a:gd name="connsiteY73" fmla="*/ 1410938 h 1921832"/>
              <a:gd name="connsiteX74" fmla="*/ 728662 w 1543050"/>
              <a:gd name="connsiteY74" fmla="*/ 1368075 h 1921832"/>
              <a:gd name="connsiteX75" fmla="*/ 742950 w 1543050"/>
              <a:gd name="connsiteY75" fmla="*/ 1349025 h 1921832"/>
              <a:gd name="connsiteX76" fmla="*/ 762000 w 1543050"/>
              <a:gd name="connsiteY76" fmla="*/ 1339500 h 1921832"/>
              <a:gd name="connsiteX77" fmla="*/ 795337 w 1543050"/>
              <a:gd name="connsiteY77" fmla="*/ 1310925 h 1921832"/>
              <a:gd name="connsiteX78" fmla="*/ 795337 w 1543050"/>
              <a:gd name="connsiteY78" fmla="*/ 1277588 h 1921832"/>
              <a:gd name="connsiteX79" fmla="*/ 766762 w 1543050"/>
              <a:gd name="connsiteY79" fmla="*/ 1272825 h 1921832"/>
              <a:gd name="connsiteX80" fmla="*/ 695325 w 1543050"/>
              <a:gd name="connsiteY80" fmla="*/ 1291875 h 1921832"/>
              <a:gd name="connsiteX81" fmla="*/ 671512 w 1543050"/>
              <a:gd name="connsiteY81" fmla="*/ 1339500 h 1921832"/>
              <a:gd name="connsiteX82" fmla="*/ 666750 w 1543050"/>
              <a:gd name="connsiteY82" fmla="*/ 1363313 h 1921832"/>
              <a:gd name="connsiteX83" fmla="*/ 657225 w 1543050"/>
              <a:gd name="connsiteY83" fmla="*/ 1382363 h 1921832"/>
              <a:gd name="connsiteX84" fmla="*/ 652462 w 1543050"/>
              <a:gd name="connsiteY84" fmla="*/ 1396650 h 1921832"/>
              <a:gd name="connsiteX85" fmla="*/ 647700 w 1543050"/>
              <a:gd name="connsiteY85" fmla="*/ 1425225 h 1921832"/>
              <a:gd name="connsiteX86" fmla="*/ 614362 w 1543050"/>
              <a:gd name="connsiteY86" fmla="*/ 1396650 h 1921832"/>
              <a:gd name="connsiteX87" fmla="*/ 595312 w 1543050"/>
              <a:gd name="connsiteY87" fmla="*/ 1406175 h 1921832"/>
              <a:gd name="connsiteX88" fmla="*/ 581025 w 1543050"/>
              <a:gd name="connsiteY88" fmla="*/ 1434750 h 1921832"/>
              <a:gd name="connsiteX89" fmla="*/ 557212 w 1543050"/>
              <a:gd name="connsiteY89" fmla="*/ 1525238 h 1921832"/>
              <a:gd name="connsiteX90" fmla="*/ 542925 w 1543050"/>
              <a:gd name="connsiteY90" fmla="*/ 1530000 h 1921832"/>
              <a:gd name="connsiteX91" fmla="*/ 514350 w 1543050"/>
              <a:gd name="connsiteY91" fmla="*/ 1544288 h 1921832"/>
              <a:gd name="connsiteX92" fmla="*/ 500062 w 1543050"/>
              <a:gd name="connsiteY92" fmla="*/ 1553813 h 1921832"/>
              <a:gd name="connsiteX93" fmla="*/ 476250 w 1543050"/>
              <a:gd name="connsiteY93" fmla="*/ 1558575 h 1921832"/>
              <a:gd name="connsiteX94" fmla="*/ 476250 w 1543050"/>
              <a:gd name="connsiteY94" fmla="*/ 1510950 h 1921832"/>
              <a:gd name="connsiteX95" fmla="*/ 509587 w 1543050"/>
              <a:gd name="connsiteY95" fmla="*/ 1453800 h 1921832"/>
              <a:gd name="connsiteX96" fmla="*/ 523875 w 1543050"/>
              <a:gd name="connsiteY96" fmla="*/ 1420463 h 1921832"/>
              <a:gd name="connsiteX97" fmla="*/ 533400 w 1543050"/>
              <a:gd name="connsiteY97" fmla="*/ 1391888 h 1921832"/>
              <a:gd name="connsiteX98" fmla="*/ 538162 w 1543050"/>
              <a:gd name="connsiteY98" fmla="*/ 1368075 h 1921832"/>
              <a:gd name="connsiteX99" fmla="*/ 547687 w 1543050"/>
              <a:gd name="connsiteY99" fmla="*/ 1334738 h 1921832"/>
              <a:gd name="connsiteX100" fmla="*/ 557212 w 1543050"/>
              <a:gd name="connsiteY100" fmla="*/ 1272825 h 1921832"/>
              <a:gd name="connsiteX101" fmla="*/ 571500 w 1543050"/>
              <a:gd name="connsiteY101" fmla="*/ 1258538 h 1921832"/>
              <a:gd name="connsiteX102" fmla="*/ 600075 w 1543050"/>
              <a:gd name="connsiteY102" fmla="*/ 1234725 h 1921832"/>
              <a:gd name="connsiteX103" fmla="*/ 671512 w 1543050"/>
              <a:gd name="connsiteY103" fmla="*/ 1239488 h 1921832"/>
              <a:gd name="connsiteX104" fmla="*/ 657225 w 1543050"/>
              <a:gd name="connsiteY104" fmla="*/ 1225200 h 1921832"/>
              <a:gd name="connsiteX105" fmla="*/ 623887 w 1543050"/>
              <a:gd name="connsiteY105" fmla="*/ 1215675 h 1921832"/>
              <a:gd name="connsiteX106" fmla="*/ 600075 w 1543050"/>
              <a:gd name="connsiteY106" fmla="*/ 1182338 h 1921832"/>
              <a:gd name="connsiteX107" fmla="*/ 609600 w 1543050"/>
              <a:gd name="connsiteY107" fmla="*/ 1168050 h 1921832"/>
              <a:gd name="connsiteX108" fmla="*/ 642937 w 1543050"/>
              <a:gd name="connsiteY108" fmla="*/ 1177575 h 1921832"/>
              <a:gd name="connsiteX109" fmla="*/ 657225 w 1543050"/>
              <a:gd name="connsiteY109" fmla="*/ 1187100 h 1921832"/>
              <a:gd name="connsiteX110" fmla="*/ 690562 w 1543050"/>
              <a:gd name="connsiteY110" fmla="*/ 1144238 h 1921832"/>
              <a:gd name="connsiteX111" fmla="*/ 714375 w 1543050"/>
              <a:gd name="connsiteY111" fmla="*/ 1129950 h 1921832"/>
              <a:gd name="connsiteX112" fmla="*/ 733425 w 1543050"/>
              <a:gd name="connsiteY112" fmla="*/ 1120425 h 1921832"/>
              <a:gd name="connsiteX113" fmla="*/ 738187 w 1543050"/>
              <a:gd name="connsiteY113" fmla="*/ 1101375 h 1921832"/>
              <a:gd name="connsiteX114" fmla="*/ 752475 w 1543050"/>
              <a:gd name="connsiteY114" fmla="*/ 1087088 h 1921832"/>
              <a:gd name="connsiteX115" fmla="*/ 733425 w 1543050"/>
              <a:gd name="connsiteY115" fmla="*/ 1072800 h 1921832"/>
              <a:gd name="connsiteX116" fmla="*/ 685800 w 1543050"/>
              <a:gd name="connsiteY116" fmla="*/ 1053750 h 1921832"/>
              <a:gd name="connsiteX117" fmla="*/ 671512 w 1543050"/>
              <a:gd name="connsiteY117" fmla="*/ 1039463 h 1921832"/>
              <a:gd name="connsiteX118" fmla="*/ 628650 w 1543050"/>
              <a:gd name="connsiteY118" fmla="*/ 1044225 h 1921832"/>
              <a:gd name="connsiteX119" fmla="*/ 600075 w 1543050"/>
              <a:gd name="connsiteY119" fmla="*/ 1087088 h 1921832"/>
              <a:gd name="connsiteX120" fmla="*/ 590550 w 1543050"/>
              <a:gd name="connsiteY120" fmla="*/ 1134713 h 1921832"/>
              <a:gd name="connsiteX121" fmla="*/ 571500 w 1543050"/>
              <a:gd name="connsiteY121" fmla="*/ 1129950 h 1921832"/>
              <a:gd name="connsiteX122" fmla="*/ 538162 w 1543050"/>
              <a:gd name="connsiteY122" fmla="*/ 1106138 h 1921832"/>
              <a:gd name="connsiteX123" fmla="*/ 514350 w 1543050"/>
              <a:gd name="connsiteY123" fmla="*/ 1115663 h 1921832"/>
              <a:gd name="connsiteX124" fmla="*/ 509587 w 1543050"/>
              <a:gd name="connsiteY124" fmla="*/ 1129950 h 1921832"/>
              <a:gd name="connsiteX125" fmla="*/ 490537 w 1543050"/>
              <a:gd name="connsiteY125" fmla="*/ 1134713 h 1921832"/>
              <a:gd name="connsiteX126" fmla="*/ 457200 w 1543050"/>
              <a:gd name="connsiteY126" fmla="*/ 1139475 h 1921832"/>
              <a:gd name="connsiteX127" fmla="*/ 438150 w 1543050"/>
              <a:gd name="connsiteY127" fmla="*/ 1149000 h 1921832"/>
              <a:gd name="connsiteX128" fmla="*/ 404812 w 1543050"/>
              <a:gd name="connsiteY128" fmla="*/ 1187100 h 1921832"/>
              <a:gd name="connsiteX129" fmla="*/ 400050 w 1543050"/>
              <a:gd name="connsiteY129" fmla="*/ 1201388 h 1921832"/>
              <a:gd name="connsiteX130" fmla="*/ 376237 w 1543050"/>
              <a:gd name="connsiteY130" fmla="*/ 1239488 h 1921832"/>
              <a:gd name="connsiteX131" fmla="*/ 357187 w 1543050"/>
              <a:gd name="connsiteY131" fmla="*/ 1244250 h 1921832"/>
              <a:gd name="connsiteX132" fmla="*/ 342900 w 1543050"/>
              <a:gd name="connsiteY132" fmla="*/ 1239488 h 1921832"/>
              <a:gd name="connsiteX133" fmla="*/ 309562 w 1543050"/>
              <a:gd name="connsiteY133" fmla="*/ 1220438 h 1921832"/>
              <a:gd name="connsiteX134" fmla="*/ 314325 w 1543050"/>
              <a:gd name="connsiteY134" fmla="*/ 1187100 h 1921832"/>
              <a:gd name="connsiteX135" fmla="*/ 347662 w 1543050"/>
              <a:gd name="connsiteY135" fmla="*/ 1163288 h 1921832"/>
              <a:gd name="connsiteX136" fmla="*/ 366712 w 1543050"/>
              <a:gd name="connsiteY136" fmla="*/ 1139475 h 1921832"/>
              <a:gd name="connsiteX137" fmla="*/ 381000 w 1543050"/>
              <a:gd name="connsiteY137" fmla="*/ 1106138 h 1921832"/>
              <a:gd name="connsiteX138" fmla="*/ 390525 w 1543050"/>
              <a:gd name="connsiteY138" fmla="*/ 1091850 h 1921832"/>
              <a:gd name="connsiteX139" fmla="*/ 404812 w 1543050"/>
              <a:gd name="connsiteY139" fmla="*/ 1082325 h 1921832"/>
              <a:gd name="connsiteX140" fmla="*/ 409575 w 1543050"/>
              <a:gd name="connsiteY140" fmla="*/ 1068038 h 1921832"/>
              <a:gd name="connsiteX141" fmla="*/ 347662 w 1543050"/>
              <a:gd name="connsiteY141" fmla="*/ 1048988 h 1921832"/>
              <a:gd name="connsiteX142" fmla="*/ 333375 w 1543050"/>
              <a:gd name="connsiteY142" fmla="*/ 1034700 h 1921832"/>
              <a:gd name="connsiteX143" fmla="*/ 314325 w 1543050"/>
              <a:gd name="connsiteY143" fmla="*/ 1010888 h 1921832"/>
              <a:gd name="connsiteX144" fmla="*/ 300037 w 1543050"/>
              <a:gd name="connsiteY144" fmla="*/ 1015650 h 1921832"/>
              <a:gd name="connsiteX145" fmla="*/ 295275 w 1543050"/>
              <a:gd name="connsiteY145" fmla="*/ 1048988 h 1921832"/>
              <a:gd name="connsiteX146" fmla="*/ 285750 w 1543050"/>
              <a:gd name="connsiteY146" fmla="*/ 1072800 h 1921832"/>
              <a:gd name="connsiteX147" fmla="*/ 295275 w 1543050"/>
              <a:gd name="connsiteY147" fmla="*/ 1096613 h 1921832"/>
              <a:gd name="connsiteX148" fmla="*/ 266700 w 1543050"/>
              <a:gd name="connsiteY148" fmla="*/ 1101375 h 1921832"/>
              <a:gd name="connsiteX149" fmla="*/ 285750 w 1543050"/>
              <a:gd name="connsiteY149" fmla="*/ 1134713 h 1921832"/>
              <a:gd name="connsiteX150" fmla="*/ 280987 w 1543050"/>
              <a:gd name="connsiteY150" fmla="*/ 1172813 h 1921832"/>
              <a:gd name="connsiteX151" fmla="*/ 252412 w 1543050"/>
              <a:gd name="connsiteY151" fmla="*/ 1191863 h 1921832"/>
              <a:gd name="connsiteX152" fmla="*/ 242887 w 1543050"/>
              <a:gd name="connsiteY152" fmla="*/ 1206150 h 1921832"/>
              <a:gd name="connsiteX153" fmla="*/ 219075 w 1543050"/>
              <a:gd name="connsiteY153" fmla="*/ 1210913 h 1921832"/>
              <a:gd name="connsiteX154" fmla="*/ 204787 w 1543050"/>
              <a:gd name="connsiteY154" fmla="*/ 1215675 h 1921832"/>
              <a:gd name="connsiteX155" fmla="*/ 185737 w 1543050"/>
              <a:gd name="connsiteY155" fmla="*/ 1220438 h 1921832"/>
              <a:gd name="connsiteX156" fmla="*/ 152400 w 1543050"/>
              <a:gd name="connsiteY156" fmla="*/ 1215675 h 1921832"/>
              <a:gd name="connsiteX157" fmla="*/ 119062 w 1543050"/>
              <a:gd name="connsiteY157" fmla="*/ 1201388 h 1921832"/>
              <a:gd name="connsiteX158" fmla="*/ 104775 w 1543050"/>
              <a:gd name="connsiteY158" fmla="*/ 1196625 h 1921832"/>
              <a:gd name="connsiteX159" fmla="*/ 90487 w 1543050"/>
              <a:gd name="connsiteY159" fmla="*/ 1182338 h 1921832"/>
              <a:gd name="connsiteX160" fmla="*/ 47625 w 1543050"/>
              <a:gd name="connsiteY160" fmla="*/ 1158525 h 1921832"/>
              <a:gd name="connsiteX161" fmla="*/ 14287 w 1543050"/>
              <a:gd name="connsiteY161" fmla="*/ 1149000 h 1921832"/>
              <a:gd name="connsiteX162" fmla="*/ 0 w 1543050"/>
              <a:gd name="connsiteY162" fmla="*/ 1139475 h 1921832"/>
              <a:gd name="connsiteX163" fmla="*/ 9525 w 1543050"/>
              <a:gd name="connsiteY163" fmla="*/ 1115663 h 1921832"/>
              <a:gd name="connsiteX164" fmla="*/ 38100 w 1543050"/>
              <a:gd name="connsiteY164" fmla="*/ 1077563 h 1921832"/>
              <a:gd name="connsiteX165" fmla="*/ 33337 w 1543050"/>
              <a:gd name="connsiteY165" fmla="*/ 1039463 h 1921832"/>
              <a:gd name="connsiteX166" fmla="*/ 9525 w 1543050"/>
              <a:gd name="connsiteY166" fmla="*/ 1001363 h 1921832"/>
              <a:gd name="connsiteX167" fmla="*/ 9525 w 1543050"/>
              <a:gd name="connsiteY167" fmla="*/ 968025 h 1921832"/>
              <a:gd name="connsiteX168" fmla="*/ 28575 w 1543050"/>
              <a:gd name="connsiteY168" fmla="*/ 953738 h 1921832"/>
              <a:gd name="connsiteX169" fmla="*/ 52387 w 1543050"/>
              <a:gd name="connsiteY169" fmla="*/ 920400 h 1921832"/>
              <a:gd name="connsiteX170" fmla="*/ 47625 w 1543050"/>
              <a:gd name="connsiteY170" fmla="*/ 863250 h 1921832"/>
              <a:gd name="connsiteX171" fmla="*/ 104775 w 1543050"/>
              <a:gd name="connsiteY171" fmla="*/ 815625 h 1921832"/>
              <a:gd name="connsiteX172" fmla="*/ 123825 w 1543050"/>
              <a:gd name="connsiteY172" fmla="*/ 801338 h 1921832"/>
              <a:gd name="connsiteX173" fmla="*/ 142875 w 1543050"/>
              <a:gd name="connsiteY173" fmla="*/ 796575 h 1921832"/>
              <a:gd name="connsiteX174" fmla="*/ 157162 w 1543050"/>
              <a:gd name="connsiteY174" fmla="*/ 791813 h 1921832"/>
              <a:gd name="connsiteX175" fmla="*/ 176212 w 1543050"/>
              <a:gd name="connsiteY175" fmla="*/ 787050 h 1921832"/>
              <a:gd name="connsiteX176" fmla="*/ 266700 w 1543050"/>
              <a:gd name="connsiteY176" fmla="*/ 758475 h 1921832"/>
              <a:gd name="connsiteX177" fmla="*/ 280987 w 1543050"/>
              <a:gd name="connsiteY177" fmla="*/ 744188 h 1921832"/>
              <a:gd name="connsiteX178" fmla="*/ 333375 w 1543050"/>
              <a:gd name="connsiteY178" fmla="*/ 706088 h 1921832"/>
              <a:gd name="connsiteX179" fmla="*/ 423862 w 1543050"/>
              <a:gd name="connsiteY179" fmla="*/ 710850 h 1921832"/>
              <a:gd name="connsiteX180" fmla="*/ 447675 w 1543050"/>
              <a:gd name="connsiteY180" fmla="*/ 715613 h 1921832"/>
              <a:gd name="connsiteX181" fmla="*/ 461962 w 1543050"/>
              <a:gd name="connsiteY181" fmla="*/ 706088 h 1921832"/>
              <a:gd name="connsiteX182" fmla="*/ 495300 w 1543050"/>
              <a:gd name="connsiteY182" fmla="*/ 667988 h 1921832"/>
              <a:gd name="connsiteX183" fmla="*/ 504825 w 1543050"/>
              <a:gd name="connsiteY183" fmla="*/ 644175 h 1921832"/>
              <a:gd name="connsiteX184" fmla="*/ 509587 w 1543050"/>
              <a:gd name="connsiteY184" fmla="*/ 596550 h 1921832"/>
              <a:gd name="connsiteX185" fmla="*/ 533400 w 1543050"/>
              <a:gd name="connsiteY185" fmla="*/ 582263 h 1921832"/>
              <a:gd name="connsiteX186" fmla="*/ 576262 w 1543050"/>
              <a:gd name="connsiteY186" fmla="*/ 563213 h 1921832"/>
              <a:gd name="connsiteX187" fmla="*/ 609600 w 1543050"/>
              <a:gd name="connsiteY187" fmla="*/ 558450 h 1921832"/>
              <a:gd name="connsiteX188" fmla="*/ 628650 w 1543050"/>
              <a:gd name="connsiteY188" fmla="*/ 544163 h 1921832"/>
              <a:gd name="connsiteX189" fmla="*/ 652462 w 1543050"/>
              <a:gd name="connsiteY189" fmla="*/ 529875 h 1921832"/>
              <a:gd name="connsiteX190" fmla="*/ 666750 w 1543050"/>
              <a:gd name="connsiteY190" fmla="*/ 515588 h 1921832"/>
              <a:gd name="connsiteX191" fmla="*/ 695325 w 1543050"/>
              <a:gd name="connsiteY191" fmla="*/ 477488 h 1921832"/>
              <a:gd name="connsiteX192" fmla="*/ 714375 w 1543050"/>
              <a:gd name="connsiteY192" fmla="*/ 444150 h 1921832"/>
              <a:gd name="connsiteX193" fmla="*/ 723900 w 1543050"/>
              <a:gd name="connsiteY193" fmla="*/ 401288 h 1921832"/>
              <a:gd name="connsiteX194" fmla="*/ 733425 w 1543050"/>
              <a:gd name="connsiteY194" fmla="*/ 387000 h 1921832"/>
              <a:gd name="connsiteX195" fmla="*/ 742950 w 1543050"/>
              <a:gd name="connsiteY195" fmla="*/ 286988 h 1921832"/>
              <a:gd name="connsiteX196" fmla="*/ 752475 w 1543050"/>
              <a:gd name="connsiteY196" fmla="*/ 220313 h 1921832"/>
              <a:gd name="connsiteX197" fmla="*/ 785812 w 1543050"/>
              <a:gd name="connsiteY197" fmla="*/ 172688 h 1921832"/>
              <a:gd name="connsiteX198" fmla="*/ 795337 w 1543050"/>
              <a:gd name="connsiteY198" fmla="*/ 158400 h 1921832"/>
              <a:gd name="connsiteX199" fmla="*/ 823912 w 1543050"/>
              <a:gd name="connsiteY199" fmla="*/ 115538 h 1921832"/>
              <a:gd name="connsiteX200" fmla="*/ 838200 w 1543050"/>
              <a:gd name="connsiteY200" fmla="*/ 110775 h 1921832"/>
              <a:gd name="connsiteX201" fmla="*/ 862012 w 1543050"/>
              <a:gd name="connsiteY201" fmla="*/ 120300 h 1921832"/>
              <a:gd name="connsiteX202" fmla="*/ 876300 w 1543050"/>
              <a:gd name="connsiteY202" fmla="*/ 129825 h 1921832"/>
              <a:gd name="connsiteX203" fmla="*/ 895350 w 1543050"/>
              <a:gd name="connsiteY203" fmla="*/ 120300 h 1921832"/>
              <a:gd name="connsiteX204" fmla="*/ 928687 w 1543050"/>
              <a:gd name="connsiteY204" fmla="*/ 82200 h 1921832"/>
              <a:gd name="connsiteX205" fmla="*/ 942975 w 1543050"/>
              <a:gd name="connsiteY205" fmla="*/ 67913 h 1921832"/>
              <a:gd name="connsiteX206" fmla="*/ 952500 w 1543050"/>
              <a:gd name="connsiteY206" fmla="*/ 48863 h 1921832"/>
              <a:gd name="connsiteX207" fmla="*/ 971550 w 1543050"/>
              <a:gd name="connsiteY207" fmla="*/ 10763 h 1921832"/>
              <a:gd name="connsiteX208" fmla="*/ 971550 w 1543050"/>
              <a:gd name="connsiteY208" fmla="*/ 6000 h 1921832"/>
              <a:gd name="connsiteX0" fmla="*/ 971550 w 1543050"/>
              <a:gd name="connsiteY0" fmla="*/ 6000 h 1921832"/>
              <a:gd name="connsiteX1" fmla="*/ 990599 w 1543050"/>
              <a:gd name="connsiteY1" fmla="*/ 86963 h 1921832"/>
              <a:gd name="connsiteX2" fmla="*/ 1023937 w 1543050"/>
              <a:gd name="connsiteY2" fmla="*/ 277463 h 1921832"/>
              <a:gd name="connsiteX3" fmla="*/ 1050131 w 1543050"/>
              <a:gd name="connsiteY3" fmla="*/ 336994 h 1921832"/>
              <a:gd name="connsiteX4" fmla="*/ 1114425 w 1543050"/>
              <a:gd name="connsiteY4" fmla="*/ 437006 h 1921832"/>
              <a:gd name="connsiteX5" fmla="*/ 1195387 w 1543050"/>
              <a:gd name="connsiteY5" fmla="*/ 544163 h 1921832"/>
              <a:gd name="connsiteX6" fmla="*/ 1228725 w 1543050"/>
              <a:gd name="connsiteY6" fmla="*/ 582263 h 1921832"/>
              <a:gd name="connsiteX7" fmla="*/ 1197769 w 1543050"/>
              <a:gd name="connsiteY7" fmla="*/ 660844 h 1921832"/>
              <a:gd name="connsiteX8" fmla="*/ 1240631 w 1543050"/>
              <a:gd name="connsiteY8" fmla="*/ 715613 h 1921832"/>
              <a:gd name="connsiteX9" fmla="*/ 1195387 w 1543050"/>
              <a:gd name="connsiteY9" fmla="*/ 787050 h 1921832"/>
              <a:gd name="connsiteX10" fmla="*/ 1190625 w 1543050"/>
              <a:gd name="connsiteY10" fmla="*/ 834675 h 1921832"/>
              <a:gd name="connsiteX11" fmla="*/ 1240631 w 1543050"/>
              <a:gd name="connsiteY11" fmla="*/ 903731 h 1921832"/>
              <a:gd name="connsiteX12" fmla="*/ 1221581 w 1543050"/>
              <a:gd name="connsiteY12" fmla="*/ 1063275 h 1921832"/>
              <a:gd name="connsiteX13" fmla="*/ 1202530 w 1543050"/>
              <a:gd name="connsiteY13" fmla="*/ 1222819 h 1921832"/>
              <a:gd name="connsiteX14" fmla="*/ 1257300 w 1543050"/>
              <a:gd name="connsiteY14" fmla="*/ 1258538 h 1921832"/>
              <a:gd name="connsiteX15" fmla="*/ 1309687 w 1543050"/>
              <a:gd name="connsiteY15" fmla="*/ 1287113 h 1921832"/>
              <a:gd name="connsiteX16" fmla="*/ 1345405 w 1543050"/>
              <a:gd name="connsiteY16" fmla="*/ 1332355 h 1921832"/>
              <a:gd name="connsiteX17" fmla="*/ 1350168 w 1543050"/>
              <a:gd name="connsiteY17" fmla="*/ 1437131 h 1921832"/>
              <a:gd name="connsiteX18" fmla="*/ 1347788 w 1543050"/>
              <a:gd name="connsiteY18" fmla="*/ 1606200 h 1921832"/>
              <a:gd name="connsiteX19" fmla="*/ 1414462 w 1543050"/>
              <a:gd name="connsiteY19" fmla="*/ 1591913 h 1921832"/>
              <a:gd name="connsiteX20" fmla="*/ 1476375 w 1543050"/>
              <a:gd name="connsiteY20" fmla="*/ 1558575 h 1921832"/>
              <a:gd name="connsiteX21" fmla="*/ 1528762 w 1543050"/>
              <a:gd name="connsiteY21" fmla="*/ 1596675 h 1921832"/>
              <a:gd name="connsiteX22" fmla="*/ 1495425 w 1543050"/>
              <a:gd name="connsiteY22" fmla="*/ 1625250 h 1921832"/>
              <a:gd name="connsiteX23" fmla="*/ 1485900 w 1543050"/>
              <a:gd name="connsiteY23" fmla="*/ 1653825 h 1921832"/>
              <a:gd name="connsiteX24" fmla="*/ 1476375 w 1543050"/>
              <a:gd name="connsiteY24" fmla="*/ 1734788 h 1921832"/>
              <a:gd name="connsiteX25" fmla="*/ 1471612 w 1543050"/>
              <a:gd name="connsiteY25" fmla="*/ 1753838 h 1921832"/>
              <a:gd name="connsiteX26" fmla="*/ 1466850 w 1543050"/>
              <a:gd name="connsiteY26" fmla="*/ 1777650 h 1921832"/>
              <a:gd name="connsiteX27" fmla="*/ 1471612 w 1543050"/>
              <a:gd name="connsiteY27" fmla="*/ 1834800 h 1921832"/>
              <a:gd name="connsiteX28" fmla="*/ 1476375 w 1543050"/>
              <a:gd name="connsiteY28" fmla="*/ 1853850 h 1921832"/>
              <a:gd name="connsiteX29" fmla="*/ 1504950 w 1543050"/>
              <a:gd name="connsiteY29" fmla="*/ 1882425 h 1921832"/>
              <a:gd name="connsiteX30" fmla="*/ 1528762 w 1543050"/>
              <a:gd name="connsiteY30" fmla="*/ 1896713 h 1921832"/>
              <a:gd name="connsiteX31" fmla="*/ 1543050 w 1543050"/>
              <a:gd name="connsiteY31" fmla="*/ 1911000 h 1921832"/>
              <a:gd name="connsiteX32" fmla="*/ 1466850 w 1543050"/>
              <a:gd name="connsiteY32" fmla="*/ 1915763 h 1921832"/>
              <a:gd name="connsiteX33" fmla="*/ 1385887 w 1543050"/>
              <a:gd name="connsiteY33" fmla="*/ 1901475 h 1921832"/>
              <a:gd name="connsiteX34" fmla="*/ 1347787 w 1543050"/>
              <a:gd name="connsiteY34" fmla="*/ 1891950 h 1921832"/>
              <a:gd name="connsiteX35" fmla="*/ 1314450 w 1543050"/>
              <a:gd name="connsiteY35" fmla="*/ 1882425 h 1921832"/>
              <a:gd name="connsiteX36" fmla="*/ 1266825 w 1543050"/>
              <a:gd name="connsiteY36" fmla="*/ 1872900 h 1921832"/>
              <a:gd name="connsiteX37" fmla="*/ 1200150 w 1543050"/>
              <a:gd name="connsiteY37" fmla="*/ 1853850 h 1921832"/>
              <a:gd name="connsiteX38" fmla="*/ 1185862 w 1543050"/>
              <a:gd name="connsiteY38" fmla="*/ 1844325 h 1921832"/>
              <a:gd name="connsiteX39" fmla="*/ 1147762 w 1543050"/>
              <a:gd name="connsiteY39" fmla="*/ 1834800 h 1921832"/>
              <a:gd name="connsiteX40" fmla="*/ 1095375 w 1543050"/>
              <a:gd name="connsiteY40" fmla="*/ 1820513 h 1921832"/>
              <a:gd name="connsiteX41" fmla="*/ 1047750 w 1543050"/>
              <a:gd name="connsiteY41" fmla="*/ 1801463 h 1921832"/>
              <a:gd name="connsiteX42" fmla="*/ 1023937 w 1543050"/>
              <a:gd name="connsiteY42" fmla="*/ 1791938 h 1921832"/>
              <a:gd name="connsiteX43" fmla="*/ 981075 w 1543050"/>
              <a:gd name="connsiteY43" fmla="*/ 1787175 h 1921832"/>
              <a:gd name="connsiteX44" fmla="*/ 957262 w 1543050"/>
              <a:gd name="connsiteY44" fmla="*/ 1782413 h 1921832"/>
              <a:gd name="connsiteX45" fmla="*/ 866775 w 1543050"/>
              <a:gd name="connsiteY45" fmla="*/ 1772888 h 1921832"/>
              <a:gd name="connsiteX46" fmla="*/ 790575 w 1543050"/>
              <a:gd name="connsiteY46" fmla="*/ 1763363 h 1921832"/>
              <a:gd name="connsiteX47" fmla="*/ 766762 w 1543050"/>
              <a:gd name="connsiteY47" fmla="*/ 1758600 h 1921832"/>
              <a:gd name="connsiteX48" fmla="*/ 733425 w 1543050"/>
              <a:gd name="connsiteY48" fmla="*/ 1753838 h 1921832"/>
              <a:gd name="connsiteX49" fmla="*/ 552450 w 1543050"/>
              <a:gd name="connsiteY49" fmla="*/ 1739550 h 1921832"/>
              <a:gd name="connsiteX50" fmla="*/ 576262 w 1543050"/>
              <a:gd name="connsiteY50" fmla="*/ 1710975 h 1921832"/>
              <a:gd name="connsiteX51" fmla="*/ 590550 w 1543050"/>
              <a:gd name="connsiteY51" fmla="*/ 1701450 h 1921832"/>
              <a:gd name="connsiteX52" fmla="*/ 600075 w 1543050"/>
              <a:gd name="connsiteY52" fmla="*/ 1682400 h 1921832"/>
              <a:gd name="connsiteX53" fmla="*/ 604837 w 1543050"/>
              <a:gd name="connsiteY53" fmla="*/ 1658588 h 1921832"/>
              <a:gd name="connsiteX54" fmla="*/ 628650 w 1543050"/>
              <a:gd name="connsiteY54" fmla="*/ 1653825 h 1921832"/>
              <a:gd name="connsiteX55" fmla="*/ 671512 w 1543050"/>
              <a:gd name="connsiteY55" fmla="*/ 1658588 h 1921832"/>
              <a:gd name="connsiteX56" fmla="*/ 690562 w 1543050"/>
              <a:gd name="connsiteY56" fmla="*/ 1663350 h 1921832"/>
              <a:gd name="connsiteX57" fmla="*/ 723900 w 1543050"/>
              <a:gd name="connsiteY57" fmla="*/ 1668113 h 1921832"/>
              <a:gd name="connsiteX58" fmla="*/ 766762 w 1543050"/>
              <a:gd name="connsiteY58" fmla="*/ 1663350 h 1921832"/>
              <a:gd name="connsiteX59" fmla="*/ 752475 w 1543050"/>
              <a:gd name="connsiteY59" fmla="*/ 1649063 h 1921832"/>
              <a:gd name="connsiteX60" fmla="*/ 700087 w 1543050"/>
              <a:gd name="connsiteY60" fmla="*/ 1634775 h 1921832"/>
              <a:gd name="connsiteX61" fmla="*/ 681037 w 1543050"/>
              <a:gd name="connsiteY61" fmla="*/ 1625250 h 1921832"/>
              <a:gd name="connsiteX62" fmla="*/ 657225 w 1543050"/>
              <a:gd name="connsiteY62" fmla="*/ 1615725 h 1921832"/>
              <a:gd name="connsiteX63" fmla="*/ 614362 w 1543050"/>
              <a:gd name="connsiteY63" fmla="*/ 1582388 h 1921832"/>
              <a:gd name="connsiteX64" fmla="*/ 604837 w 1543050"/>
              <a:gd name="connsiteY64" fmla="*/ 1568100 h 1921832"/>
              <a:gd name="connsiteX65" fmla="*/ 609600 w 1543050"/>
              <a:gd name="connsiteY65" fmla="*/ 1530000 h 1921832"/>
              <a:gd name="connsiteX66" fmla="*/ 666750 w 1543050"/>
              <a:gd name="connsiteY66" fmla="*/ 1525238 h 1921832"/>
              <a:gd name="connsiteX67" fmla="*/ 633412 w 1543050"/>
              <a:gd name="connsiteY67" fmla="*/ 1491900 h 1921832"/>
              <a:gd name="connsiteX68" fmla="*/ 671512 w 1543050"/>
              <a:gd name="connsiteY68" fmla="*/ 1472850 h 1921832"/>
              <a:gd name="connsiteX69" fmla="*/ 690562 w 1543050"/>
              <a:gd name="connsiteY69" fmla="*/ 1468088 h 1921832"/>
              <a:gd name="connsiteX70" fmla="*/ 728662 w 1543050"/>
              <a:gd name="connsiteY70" fmla="*/ 1444275 h 1921832"/>
              <a:gd name="connsiteX71" fmla="*/ 738187 w 1543050"/>
              <a:gd name="connsiteY71" fmla="*/ 1429988 h 1921832"/>
              <a:gd name="connsiteX72" fmla="*/ 742950 w 1543050"/>
              <a:gd name="connsiteY72" fmla="*/ 1410938 h 1921832"/>
              <a:gd name="connsiteX73" fmla="*/ 728662 w 1543050"/>
              <a:gd name="connsiteY73" fmla="*/ 1368075 h 1921832"/>
              <a:gd name="connsiteX74" fmla="*/ 742950 w 1543050"/>
              <a:gd name="connsiteY74" fmla="*/ 1349025 h 1921832"/>
              <a:gd name="connsiteX75" fmla="*/ 762000 w 1543050"/>
              <a:gd name="connsiteY75" fmla="*/ 1339500 h 1921832"/>
              <a:gd name="connsiteX76" fmla="*/ 795337 w 1543050"/>
              <a:gd name="connsiteY76" fmla="*/ 1310925 h 1921832"/>
              <a:gd name="connsiteX77" fmla="*/ 795337 w 1543050"/>
              <a:gd name="connsiteY77" fmla="*/ 1277588 h 1921832"/>
              <a:gd name="connsiteX78" fmla="*/ 766762 w 1543050"/>
              <a:gd name="connsiteY78" fmla="*/ 1272825 h 1921832"/>
              <a:gd name="connsiteX79" fmla="*/ 695325 w 1543050"/>
              <a:gd name="connsiteY79" fmla="*/ 1291875 h 1921832"/>
              <a:gd name="connsiteX80" fmla="*/ 671512 w 1543050"/>
              <a:gd name="connsiteY80" fmla="*/ 1339500 h 1921832"/>
              <a:gd name="connsiteX81" fmla="*/ 666750 w 1543050"/>
              <a:gd name="connsiteY81" fmla="*/ 1363313 h 1921832"/>
              <a:gd name="connsiteX82" fmla="*/ 657225 w 1543050"/>
              <a:gd name="connsiteY82" fmla="*/ 1382363 h 1921832"/>
              <a:gd name="connsiteX83" fmla="*/ 652462 w 1543050"/>
              <a:gd name="connsiteY83" fmla="*/ 1396650 h 1921832"/>
              <a:gd name="connsiteX84" fmla="*/ 647700 w 1543050"/>
              <a:gd name="connsiteY84" fmla="*/ 1425225 h 1921832"/>
              <a:gd name="connsiteX85" fmla="*/ 614362 w 1543050"/>
              <a:gd name="connsiteY85" fmla="*/ 1396650 h 1921832"/>
              <a:gd name="connsiteX86" fmla="*/ 595312 w 1543050"/>
              <a:gd name="connsiteY86" fmla="*/ 1406175 h 1921832"/>
              <a:gd name="connsiteX87" fmla="*/ 581025 w 1543050"/>
              <a:gd name="connsiteY87" fmla="*/ 1434750 h 1921832"/>
              <a:gd name="connsiteX88" fmla="*/ 557212 w 1543050"/>
              <a:gd name="connsiteY88" fmla="*/ 1525238 h 1921832"/>
              <a:gd name="connsiteX89" fmla="*/ 542925 w 1543050"/>
              <a:gd name="connsiteY89" fmla="*/ 1530000 h 1921832"/>
              <a:gd name="connsiteX90" fmla="*/ 514350 w 1543050"/>
              <a:gd name="connsiteY90" fmla="*/ 1544288 h 1921832"/>
              <a:gd name="connsiteX91" fmla="*/ 500062 w 1543050"/>
              <a:gd name="connsiteY91" fmla="*/ 1553813 h 1921832"/>
              <a:gd name="connsiteX92" fmla="*/ 476250 w 1543050"/>
              <a:gd name="connsiteY92" fmla="*/ 1558575 h 1921832"/>
              <a:gd name="connsiteX93" fmla="*/ 476250 w 1543050"/>
              <a:gd name="connsiteY93" fmla="*/ 1510950 h 1921832"/>
              <a:gd name="connsiteX94" fmla="*/ 509587 w 1543050"/>
              <a:gd name="connsiteY94" fmla="*/ 1453800 h 1921832"/>
              <a:gd name="connsiteX95" fmla="*/ 523875 w 1543050"/>
              <a:gd name="connsiteY95" fmla="*/ 1420463 h 1921832"/>
              <a:gd name="connsiteX96" fmla="*/ 533400 w 1543050"/>
              <a:gd name="connsiteY96" fmla="*/ 1391888 h 1921832"/>
              <a:gd name="connsiteX97" fmla="*/ 538162 w 1543050"/>
              <a:gd name="connsiteY97" fmla="*/ 1368075 h 1921832"/>
              <a:gd name="connsiteX98" fmla="*/ 547687 w 1543050"/>
              <a:gd name="connsiteY98" fmla="*/ 1334738 h 1921832"/>
              <a:gd name="connsiteX99" fmla="*/ 557212 w 1543050"/>
              <a:gd name="connsiteY99" fmla="*/ 1272825 h 1921832"/>
              <a:gd name="connsiteX100" fmla="*/ 571500 w 1543050"/>
              <a:gd name="connsiteY100" fmla="*/ 1258538 h 1921832"/>
              <a:gd name="connsiteX101" fmla="*/ 600075 w 1543050"/>
              <a:gd name="connsiteY101" fmla="*/ 1234725 h 1921832"/>
              <a:gd name="connsiteX102" fmla="*/ 671512 w 1543050"/>
              <a:gd name="connsiteY102" fmla="*/ 1239488 h 1921832"/>
              <a:gd name="connsiteX103" fmla="*/ 657225 w 1543050"/>
              <a:gd name="connsiteY103" fmla="*/ 1225200 h 1921832"/>
              <a:gd name="connsiteX104" fmla="*/ 623887 w 1543050"/>
              <a:gd name="connsiteY104" fmla="*/ 1215675 h 1921832"/>
              <a:gd name="connsiteX105" fmla="*/ 600075 w 1543050"/>
              <a:gd name="connsiteY105" fmla="*/ 1182338 h 1921832"/>
              <a:gd name="connsiteX106" fmla="*/ 609600 w 1543050"/>
              <a:gd name="connsiteY106" fmla="*/ 1168050 h 1921832"/>
              <a:gd name="connsiteX107" fmla="*/ 642937 w 1543050"/>
              <a:gd name="connsiteY107" fmla="*/ 1177575 h 1921832"/>
              <a:gd name="connsiteX108" fmla="*/ 657225 w 1543050"/>
              <a:gd name="connsiteY108" fmla="*/ 1187100 h 1921832"/>
              <a:gd name="connsiteX109" fmla="*/ 690562 w 1543050"/>
              <a:gd name="connsiteY109" fmla="*/ 1144238 h 1921832"/>
              <a:gd name="connsiteX110" fmla="*/ 714375 w 1543050"/>
              <a:gd name="connsiteY110" fmla="*/ 1129950 h 1921832"/>
              <a:gd name="connsiteX111" fmla="*/ 733425 w 1543050"/>
              <a:gd name="connsiteY111" fmla="*/ 1120425 h 1921832"/>
              <a:gd name="connsiteX112" fmla="*/ 738187 w 1543050"/>
              <a:gd name="connsiteY112" fmla="*/ 1101375 h 1921832"/>
              <a:gd name="connsiteX113" fmla="*/ 752475 w 1543050"/>
              <a:gd name="connsiteY113" fmla="*/ 1087088 h 1921832"/>
              <a:gd name="connsiteX114" fmla="*/ 733425 w 1543050"/>
              <a:gd name="connsiteY114" fmla="*/ 1072800 h 1921832"/>
              <a:gd name="connsiteX115" fmla="*/ 685800 w 1543050"/>
              <a:gd name="connsiteY115" fmla="*/ 1053750 h 1921832"/>
              <a:gd name="connsiteX116" fmla="*/ 671512 w 1543050"/>
              <a:gd name="connsiteY116" fmla="*/ 1039463 h 1921832"/>
              <a:gd name="connsiteX117" fmla="*/ 628650 w 1543050"/>
              <a:gd name="connsiteY117" fmla="*/ 1044225 h 1921832"/>
              <a:gd name="connsiteX118" fmla="*/ 600075 w 1543050"/>
              <a:gd name="connsiteY118" fmla="*/ 1087088 h 1921832"/>
              <a:gd name="connsiteX119" fmla="*/ 590550 w 1543050"/>
              <a:gd name="connsiteY119" fmla="*/ 1134713 h 1921832"/>
              <a:gd name="connsiteX120" fmla="*/ 571500 w 1543050"/>
              <a:gd name="connsiteY120" fmla="*/ 1129950 h 1921832"/>
              <a:gd name="connsiteX121" fmla="*/ 538162 w 1543050"/>
              <a:gd name="connsiteY121" fmla="*/ 1106138 h 1921832"/>
              <a:gd name="connsiteX122" fmla="*/ 514350 w 1543050"/>
              <a:gd name="connsiteY122" fmla="*/ 1115663 h 1921832"/>
              <a:gd name="connsiteX123" fmla="*/ 509587 w 1543050"/>
              <a:gd name="connsiteY123" fmla="*/ 1129950 h 1921832"/>
              <a:gd name="connsiteX124" fmla="*/ 490537 w 1543050"/>
              <a:gd name="connsiteY124" fmla="*/ 1134713 h 1921832"/>
              <a:gd name="connsiteX125" fmla="*/ 457200 w 1543050"/>
              <a:gd name="connsiteY125" fmla="*/ 1139475 h 1921832"/>
              <a:gd name="connsiteX126" fmla="*/ 438150 w 1543050"/>
              <a:gd name="connsiteY126" fmla="*/ 1149000 h 1921832"/>
              <a:gd name="connsiteX127" fmla="*/ 404812 w 1543050"/>
              <a:gd name="connsiteY127" fmla="*/ 1187100 h 1921832"/>
              <a:gd name="connsiteX128" fmla="*/ 400050 w 1543050"/>
              <a:gd name="connsiteY128" fmla="*/ 1201388 h 1921832"/>
              <a:gd name="connsiteX129" fmla="*/ 376237 w 1543050"/>
              <a:gd name="connsiteY129" fmla="*/ 1239488 h 1921832"/>
              <a:gd name="connsiteX130" fmla="*/ 357187 w 1543050"/>
              <a:gd name="connsiteY130" fmla="*/ 1244250 h 1921832"/>
              <a:gd name="connsiteX131" fmla="*/ 342900 w 1543050"/>
              <a:gd name="connsiteY131" fmla="*/ 1239488 h 1921832"/>
              <a:gd name="connsiteX132" fmla="*/ 309562 w 1543050"/>
              <a:gd name="connsiteY132" fmla="*/ 1220438 h 1921832"/>
              <a:gd name="connsiteX133" fmla="*/ 314325 w 1543050"/>
              <a:gd name="connsiteY133" fmla="*/ 1187100 h 1921832"/>
              <a:gd name="connsiteX134" fmla="*/ 347662 w 1543050"/>
              <a:gd name="connsiteY134" fmla="*/ 1163288 h 1921832"/>
              <a:gd name="connsiteX135" fmla="*/ 366712 w 1543050"/>
              <a:gd name="connsiteY135" fmla="*/ 1139475 h 1921832"/>
              <a:gd name="connsiteX136" fmla="*/ 381000 w 1543050"/>
              <a:gd name="connsiteY136" fmla="*/ 1106138 h 1921832"/>
              <a:gd name="connsiteX137" fmla="*/ 390525 w 1543050"/>
              <a:gd name="connsiteY137" fmla="*/ 1091850 h 1921832"/>
              <a:gd name="connsiteX138" fmla="*/ 404812 w 1543050"/>
              <a:gd name="connsiteY138" fmla="*/ 1082325 h 1921832"/>
              <a:gd name="connsiteX139" fmla="*/ 409575 w 1543050"/>
              <a:gd name="connsiteY139" fmla="*/ 1068038 h 1921832"/>
              <a:gd name="connsiteX140" fmla="*/ 347662 w 1543050"/>
              <a:gd name="connsiteY140" fmla="*/ 1048988 h 1921832"/>
              <a:gd name="connsiteX141" fmla="*/ 333375 w 1543050"/>
              <a:gd name="connsiteY141" fmla="*/ 1034700 h 1921832"/>
              <a:gd name="connsiteX142" fmla="*/ 314325 w 1543050"/>
              <a:gd name="connsiteY142" fmla="*/ 1010888 h 1921832"/>
              <a:gd name="connsiteX143" fmla="*/ 300037 w 1543050"/>
              <a:gd name="connsiteY143" fmla="*/ 1015650 h 1921832"/>
              <a:gd name="connsiteX144" fmla="*/ 295275 w 1543050"/>
              <a:gd name="connsiteY144" fmla="*/ 1048988 h 1921832"/>
              <a:gd name="connsiteX145" fmla="*/ 285750 w 1543050"/>
              <a:gd name="connsiteY145" fmla="*/ 1072800 h 1921832"/>
              <a:gd name="connsiteX146" fmla="*/ 295275 w 1543050"/>
              <a:gd name="connsiteY146" fmla="*/ 1096613 h 1921832"/>
              <a:gd name="connsiteX147" fmla="*/ 266700 w 1543050"/>
              <a:gd name="connsiteY147" fmla="*/ 1101375 h 1921832"/>
              <a:gd name="connsiteX148" fmla="*/ 285750 w 1543050"/>
              <a:gd name="connsiteY148" fmla="*/ 1134713 h 1921832"/>
              <a:gd name="connsiteX149" fmla="*/ 280987 w 1543050"/>
              <a:gd name="connsiteY149" fmla="*/ 1172813 h 1921832"/>
              <a:gd name="connsiteX150" fmla="*/ 252412 w 1543050"/>
              <a:gd name="connsiteY150" fmla="*/ 1191863 h 1921832"/>
              <a:gd name="connsiteX151" fmla="*/ 242887 w 1543050"/>
              <a:gd name="connsiteY151" fmla="*/ 1206150 h 1921832"/>
              <a:gd name="connsiteX152" fmla="*/ 219075 w 1543050"/>
              <a:gd name="connsiteY152" fmla="*/ 1210913 h 1921832"/>
              <a:gd name="connsiteX153" fmla="*/ 204787 w 1543050"/>
              <a:gd name="connsiteY153" fmla="*/ 1215675 h 1921832"/>
              <a:gd name="connsiteX154" fmla="*/ 185737 w 1543050"/>
              <a:gd name="connsiteY154" fmla="*/ 1220438 h 1921832"/>
              <a:gd name="connsiteX155" fmla="*/ 152400 w 1543050"/>
              <a:gd name="connsiteY155" fmla="*/ 1215675 h 1921832"/>
              <a:gd name="connsiteX156" fmla="*/ 119062 w 1543050"/>
              <a:gd name="connsiteY156" fmla="*/ 1201388 h 1921832"/>
              <a:gd name="connsiteX157" fmla="*/ 104775 w 1543050"/>
              <a:gd name="connsiteY157" fmla="*/ 1196625 h 1921832"/>
              <a:gd name="connsiteX158" fmla="*/ 90487 w 1543050"/>
              <a:gd name="connsiteY158" fmla="*/ 1182338 h 1921832"/>
              <a:gd name="connsiteX159" fmla="*/ 47625 w 1543050"/>
              <a:gd name="connsiteY159" fmla="*/ 1158525 h 1921832"/>
              <a:gd name="connsiteX160" fmla="*/ 14287 w 1543050"/>
              <a:gd name="connsiteY160" fmla="*/ 1149000 h 1921832"/>
              <a:gd name="connsiteX161" fmla="*/ 0 w 1543050"/>
              <a:gd name="connsiteY161" fmla="*/ 1139475 h 1921832"/>
              <a:gd name="connsiteX162" fmla="*/ 9525 w 1543050"/>
              <a:gd name="connsiteY162" fmla="*/ 1115663 h 1921832"/>
              <a:gd name="connsiteX163" fmla="*/ 38100 w 1543050"/>
              <a:gd name="connsiteY163" fmla="*/ 1077563 h 1921832"/>
              <a:gd name="connsiteX164" fmla="*/ 33337 w 1543050"/>
              <a:gd name="connsiteY164" fmla="*/ 1039463 h 1921832"/>
              <a:gd name="connsiteX165" fmla="*/ 9525 w 1543050"/>
              <a:gd name="connsiteY165" fmla="*/ 1001363 h 1921832"/>
              <a:gd name="connsiteX166" fmla="*/ 9525 w 1543050"/>
              <a:gd name="connsiteY166" fmla="*/ 968025 h 1921832"/>
              <a:gd name="connsiteX167" fmla="*/ 28575 w 1543050"/>
              <a:gd name="connsiteY167" fmla="*/ 953738 h 1921832"/>
              <a:gd name="connsiteX168" fmla="*/ 52387 w 1543050"/>
              <a:gd name="connsiteY168" fmla="*/ 920400 h 1921832"/>
              <a:gd name="connsiteX169" fmla="*/ 47625 w 1543050"/>
              <a:gd name="connsiteY169" fmla="*/ 863250 h 1921832"/>
              <a:gd name="connsiteX170" fmla="*/ 104775 w 1543050"/>
              <a:gd name="connsiteY170" fmla="*/ 815625 h 1921832"/>
              <a:gd name="connsiteX171" fmla="*/ 123825 w 1543050"/>
              <a:gd name="connsiteY171" fmla="*/ 801338 h 1921832"/>
              <a:gd name="connsiteX172" fmla="*/ 142875 w 1543050"/>
              <a:gd name="connsiteY172" fmla="*/ 796575 h 1921832"/>
              <a:gd name="connsiteX173" fmla="*/ 157162 w 1543050"/>
              <a:gd name="connsiteY173" fmla="*/ 791813 h 1921832"/>
              <a:gd name="connsiteX174" fmla="*/ 176212 w 1543050"/>
              <a:gd name="connsiteY174" fmla="*/ 787050 h 1921832"/>
              <a:gd name="connsiteX175" fmla="*/ 266700 w 1543050"/>
              <a:gd name="connsiteY175" fmla="*/ 758475 h 1921832"/>
              <a:gd name="connsiteX176" fmla="*/ 280987 w 1543050"/>
              <a:gd name="connsiteY176" fmla="*/ 744188 h 1921832"/>
              <a:gd name="connsiteX177" fmla="*/ 333375 w 1543050"/>
              <a:gd name="connsiteY177" fmla="*/ 706088 h 1921832"/>
              <a:gd name="connsiteX178" fmla="*/ 423862 w 1543050"/>
              <a:gd name="connsiteY178" fmla="*/ 710850 h 1921832"/>
              <a:gd name="connsiteX179" fmla="*/ 447675 w 1543050"/>
              <a:gd name="connsiteY179" fmla="*/ 715613 h 1921832"/>
              <a:gd name="connsiteX180" fmla="*/ 461962 w 1543050"/>
              <a:gd name="connsiteY180" fmla="*/ 706088 h 1921832"/>
              <a:gd name="connsiteX181" fmla="*/ 495300 w 1543050"/>
              <a:gd name="connsiteY181" fmla="*/ 667988 h 1921832"/>
              <a:gd name="connsiteX182" fmla="*/ 504825 w 1543050"/>
              <a:gd name="connsiteY182" fmla="*/ 644175 h 1921832"/>
              <a:gd name="connsiteX183" fmla="*/ 509587 w 1543050"/>
              <a:gd name="connsiteY183" fmla="*/ 596550 h 1921832"/>
              <a:gd name="connsiteX184" fmla="*/ 533400 w 1543050"/>
              <a:gd name="connsiteY184" fmla="*/ 582263 h 1921832"/>
              <a:gd name="connsiteX185" fmla="*/ 576262 w 1543050"/>
              <a:gd name="connsiteY185" fmla="*/ 563213 h 1921832"/>
              <a:gd name="connsiteX186" fmla="*/ 609600 w 1543050"/>
              <a:gd name="connsiteY186" fmla="*/ 558450 h 1921832"/>
              <a:gd name="connsiteX187" fmla="*/ 628650 w 1543050"/>
              <a:gd name="connsiteY187" fmla="*/ 544163 h 1921832"/>
              <a:gd name="connsiteX188" fmla="*/ 652462 w 1543050"/>
              <a:gd name="connsiteY188" fmla="*/ 529875 h 1921832"/>
              <a:gd name="connsiteX189" fmla="*/ 666750 w 1543050"/>
              <a:gd name="connsiteY189" fmla="*/ 515588 h 1921832"/>
              <a:gd name="connsiteX190" fmla="*/ 695325 w 1543050"/>
              <a:gd name="connsiteY190" fmla="*/ 477488 h 1921832"/>
              <a:gd name="connsiteX191" fmla="*/ 714375 w 1543050"/>
              <a:gd name="connsiteY191" fmla="*/ 444150 h 1921832"/>
              <a:gd name="connsiteX192" fmla="*/ 723900 w 1543050"/>
              <a:gd name="connsiteY192" fmla="*/ 401288 h 1921832"/>
              <a:gd name="connsiteX193" fmla="*/ 733425 w 1543050"/>
              <a:gd name="connsiteY193" fmla="*/ 387000 h 1921832"/>
              <a:gd name="connsiteX194" fmla="*/ 742950 w 1543050"/>
              <a:gd name="connsiteY194" fmla="*/ 286988 h 1921832"/>
              <a:gd name="connsiteX195" fmla="*/ 752475 w 1543050"/>
              <a:gd name="connsiteY195" fmla="*/ 220313 h 1921832"/>
              <a:gd name="connsiteX196" fmla="*/ 785812 w 1543050"/>
              <a:gd name="connsiteY196" fmla="*/ 172688 h 1921832"/>
              <a:gd name="connsiteX197" fmla="*/ 795337 w 1543050"/>
              <a:gd name="connsiteY197" fmla="*/ 158400 h 1921832"/>
              <a:gd name="connsiteX198" fmla="*/ 823912 w 1543050"/>
              <a:gd name="connsiteY198" fmla="*/ 115538 h 1921832"/>
              <a:gd name="connsiteX199" fmla="*/ 838200 w 1543050"/>
              <a:gd name="connsiteY199" fmla="*/ 110775 h 1921832"/>
              <a:gd name="connsiteX200" fmla="*/ 862012 w 1543050"/>
              <a:gd name="connsiteY200" fmla="*/ 120300 h 1921832"/>
              <a:gd name="connsiteX201" fmla="*/ 876300 w 1543050"/>
              <a:gd name="connsiteY201" fmla="*/ 129825 h 1921832"/>
              <a:gd name="connsiteX202" fmla="*/ 895350 w 1543050"/>
              <a:gd name="connsiteY202" fmla="*/ 120300 h 1921832"/>
              <a:gd name="connsiteX203" fmla="*/ 928687 w 1543050"/>
              <a:gd name="connsiteY203" fmla="*/ 82200 h 1921832"/>
              <a:gd name="connsiteX204" fmla="*/ 942975 w 1543050"/>
              <a:gd name="connsiteY204" fmla="*/ 67913 h 1921832"/>
              <a:gd name="connsiteX205" fmla="*/ 952500 w 1543050"/>
              <a:gd name="connsiteY205" fmla="*/ 48863 h 1921832"/>
              <a:gd name="connsiteX206" fmla="*/ 971550 w 1543050"/>
              <a:gd name="connsiteY206" fmla="*/ 10763 h 1921832"/>
              <a:gd name="connsiteX207" fmla="*/ 971550 w 1543050"/>
              <a:gd name="connsiteY207" fmla="*/ 6000 h 1921832"/>
              <a:gd name="connsiteX0" fmla="*/ 971550 w 1543050"/>
              <a:gd name="connsiteY0" fmla="*/ 6000 h 1921832"/>
              <a:gd name="connsiteX1" fmla="*/ 990599 w 1543050"/>
              <a:gd name="connsiteY1" fmla="*/ 86963 h 1921832"/>
              <a:gd name="connsiteX2" fmla="*/ 1023937 w 1543050"/>
              <a:gd name="connsiteY2" fmla="*/ 277463 h 1921832"/>
              <a:gd name="connsiteX3" fmla="*/ 1050131 w 1543050"/>
              <a:gd name="connsiteY3" fmla="*/ 336994 h 1921832"/>
              <a:gd name="connsiteX4" fmla="*/ 1114425 w 1543050"/>
              <a:gd name="connsiteY4" fmla="*/ 437006 h 1921832"/>
              <a:gd name="connsiteX5" fmla="*/ 1195387 w 1543050"/>
              <a:gd name="connsiteY5" fmla="*/ 544163 h 1921832"/>
              <a:gd name="connsiteX6" fmla="*/ 1228725 w 1543050"/>
              <a:gd name="connsiteY6" fmla="*/ 582263 h 1921832"/>
              <a:gd name="connsiteX7" fmla="*/ 1197769 w 1543050"/>
              <a:gd name="connsiteY7" fmla="*/ 660844 h 1921832"/>
              <a:gd name="connsiteX8" fmla="*/ 1240631 w 1543050"/>
              <a:gd name="connsiteY8" fmla="*/ 715613 h 1921832"/>
              <a:gd name="connsiteX9" fmla="*/ 1195387 w 1543050"/>
              <a:gd name="connsiteY9" fmla="*/ 787050 h 1921832"/>
              <a:gd name="connsiteX10" fmla="*/ 1190625 w 1543050"/>
              <a:gd name="connsiteY10" fmla="*/ 834675 h 1921832"/>
              <a:gd name="connsiteX11" fmla="*/ 1240631 w 1543050"/>
              <a:gd name="connsiteY11" fmla="*/ 903731 h 1921832"/>
              <a:gd name="connsiteX12" fmla="*/ 1221581 w 1543050"/>
              <a:gd name="connsiteY12" fmla="*/ 1063275 h 1921832"/>
              <a:gd name="connsiteX13" fmla="*/ 1202530 w 1543050"/>
              <a:gd name="connsiteY13" fmla="*/ 1222819 h 1921832"/>
              <a:gd name="connsiteX14" fmla="*/ 1257300 w 1543050"/>
              <a:gd name="connsiteY14" fmla="*/ 1258538 h 1921832"/>
              <a:gd name="connsiteX15" fmla="*/ 1309687 w 1543050"/>
              <a:gd name="connsiteY15" fmla="*/ 1287113 h 1921832"/>
              <a:gd name="connsiteX16" fmla="*/ 1345405 w 1543050"/>
              <a:gd name="connsiteY16" fmla="*/ 1332355 h 1921832"/>
              <a:gd name="connsiteX17" fmla="*/ 1350168 w 1543050"/>
              <a:gd name="connsiteY17" fmla="*/ 1437131 h 1921832"/>
              <a:gd name="connsiteX18" fmla="*/ 1347788 w 1543050"/>
              <a:gd name="connsiteY18" fmla="*/ 1606200 h 1921832"/>
              <a:gd name="connsiteX19" fmla="*/ 1414462 w 1543050"/>
              <a:gd name="connsiteY19" fmla="*/ 1591913 h 1921832"/>
              <a:gd name="connsiteX20" fmla="*/ 1528762 w 1543050"/>
              <a:gd name="connsiteY20" fmla="*/ 1596675 h 1921832"/>
              <a:gd name="connsiteX21" fmla="*/ 1495425 w 1543050"/>
              <a:gd name="connsiteY21" fmla="*/ 1625250 h 1921832"/>
              <a:gd name="connsiteX22" fmla="*/ 1485900 w 1543050"/>
              <a:gd name="connsiteY22" fmla="*/ 1653825 h 1921832"/>
              <a:gd name="connsiteX23" fmla="*/ 1476375 w 1543050"/>
              <a:gd name="connsiteY23" fmla="*/ 1734788 h 1921832"/>
              <a:gd name="connsiteX24" fmla="*/ 1471612 w 1543050"/>
              <a:gd name="connsiteY24" fmla="*/ 1753838 h 1921832"/>
              <a:gd name="connsiteX25" fmla="*/ 1466850 w 1543050"/>
              <a:gd name="connsiteY25" fmla="*/ 1777650 h 1921832"/>
              <a:gd name="connsiteX26" fmla="*/ 1471612 w 1543050"/>
              <a:gd name="connsiteY26" fmla="*/ 1834800 h 1921832"/>
              <a:gd name="connsiteX27" fmla="*/ 1476375 w 1543050"/>
              <a:gd name="connsiteY27" fmla="*/ 1853850 h 1921832"/>
              <a:gd name="connsiteX28" fmla="*/ 1504950 w 1543050"/>
              <a:gd name="connsiteY28" fmla="*/ 1882425 h 1921832"/>
              <a:gd name="connsiteX29" fmla="*/ 1528762 w 1543050"/>
              <a:gd name="connsiteY29" fmla="*/ 1896713 h 1921832"/>
              <a:gd name="connsiteX30" fmla="*/ 1543050 w 1543050"/>
              <a:gd name="connsiteY30" fmla="*/ 1911000 h 1921832"/>
              <a:gd name="connsiteX31" fmla="*/ 1466850 w 1543050"/>
              <a:gd name="connsiteY31" fmla="*/ 1915763 h 1921832"/>
              <a:gd name="connsiteX32" fmla="*/ 1385887 w 1543050"/>
              <a:gd name="connsiteY32" fmla="*/ 1901475 h 1921832"/>
              <a:gd name="connsiteX33" fmla="*/ 1347787 w 1543050"/>
              <a:gd name="connsiteY33" fmla="*/ 1891950 h 1921832"/>
              <a:gd name="connsiteX34" fmla="*/ 1314450 w 1543050"/>
              <a:gd name="connsiteY34" fmla="*/ 1882425 h 1921832"/>
              <a:gd name="connsiteX35" fmla="*/ 1266825 w 1543050"/>
              <a:gd name="connsiteY35" fmla="*/ 1872900 h 1921832"/>
              <a:gd name="connsiteX36" fmla="*/ 1200150 w 1543050"/>
              <a:gd name="connsiteY36" fmla="*/ 1853850 h 1921832"/>
              <a:gd name="connsiteX37" fmla="*/ 1185862 w 1543050"/>
              <a:gd name="connsiteY37" fmla="*/ 1844325 h 1921832"/>
              <a:gd name="connsiteX38" fmla="*/ 1147762 w 1543050"/>
              <a:gd name="connsiteY38" fmla="*/ 1834800 h 1921832"/>
              <a:gd name="connsiteX39" fmla="*/ 1095375 w 1543050"/>
              <a:gd name="connsiteY39" fmla="*/ 1820513 h 1921832"/>
              <a:gd name="connsiteX40" fmla="*/ 1047750 w 1543050"/>
              <a:gd name="connsiteY40" fmla="*/ 1801463 h 1921832"/>
              <a:gd name="connsiteX41" fmla="*/ 1023937 w 1543050"/>
              <a:gd name="connsiteY41" fmla="*/ 1791938 h 1921832"/>
              <a:gd name="connsiteX42" fmla="*/ 981075 w 1543050"/>
              <a:gd name="connsiteY42" fmla="*/ 1787175 h 1921832"/>
              <a:gd name="connsiteX43" fmla="*/ 957262 w 1543050"/>
              <a:gd name="connsiteY43" fmla="*/ 1782413 h 1921832"/>
              <a:gd name="connsiteX44" fmla="*/ 866775 w 1543050"/>
              <a:gd name="connsiteY44" fmla="*/ 1772888 h 1921832"/>
              <a:gd name="connsiteX45" fmla="*/ 790575 w 1543050"/>
              <a:gd name="connsiteY45" fmla="*/ 1763363 h 1921832"/>
              <a:gd name="connsiteX46" fmla="*/ 766762 w 1543050"/>
              <a:gd name="connsiteY46" fmla="*/ 1758600 h 1921832"/>
              <a:gd name="connsiteX47" fmla="*/ 733425 w 1543050"/>
              <a:gd name="connsiteY47" fmla="*/ 1753838 h 1921832"/>
              <a:gd name="connsiteX48" fmla="*/ 552450 w 1543050"/>
              <a:gd name="connsiteY48" fmla="*/ 1739550 h 1921832"/>
              <a:gd name="connsiteX49" fmla="*/ 576262 w 1543050"/>
              <a:gd name="connsiteY49" fmla="*/ 1710975 h 1921832"/>
              <a:gd name="connsiteX50" fmla="*/ 590550 w 1543050"/>
              <a:gd name="connsiteY50" fmla="*/ 1701450 h 1921832"/>
              <a:gd name="connsiteX51" fmla="*/ 600075 w 1543050"/>
              <a:gd name="connsiteY51" fmla="*/ 1682400 h 1921832"/>
              <a:gd name="connsiteX52" fmla="*/ 604837 w 1543050"/>
              <a:gd name="connsiteY52" fmla="*/ 1658588 h 1921832"/>
              <a:gd name="connsiteX53" fmla="*/ 628650 w 1543050"/>
              <a:gd name="connsiteY53" fmla="*/ 1653825 h 1921832"/>
              <a:gd name="connsiteX54" fmla="*/ 671512 w 1543050"/>
              <a:gd name="connsiteY54" fmla="*/ 1658588 h 1921832"/>
              <a:gd name="connsiteX55" fmla="*/ 690562 w 1543050"/>
              <a:gd name="connsiteY55" fmla="*/ 1663350 h 1921832"/>
              <a:gd name="connsiteX56" fmla="*/ 723900 w 1543050"/>
              <a:gd name="connsiteY56" fmla="*/ 1668113 h 1921832"/>
              <a:gd name="connsiteX57" fmla="*/ 766762 w 1543050"/>
              <a:gd name="connsiteY57" fmla="*/ 1663350 h 1921832"/>
              <a:gd name="connsiteX58" fmla="*/ 752475 w 1543050"/>
              <a:gd name="connsiteY58" fmla="*/ 1649063 h 1921832"/>
              <a:gd name="connsiteX59" fmla="*/ 700087 w 1543050"/>
              <a:gd name="connsiteY59" fmla="*/ 1634775 h 1921832"/>
              <a:gd name="connsiteX60" fmla="*/ 681037 w 1543050"/>
              <a:gd name="connsiteY60" fmla="*/ 1625250 h 1921832"/>
              <a:gd name="connsiteX61" fmla="*/ 657225 w 1543050"/>
              <a:gd name="connsiteY61" fmla="*/ 1615725 h 1921832"/>
              <a:gd name="connsiteX62" fmla="*/ 614362 w 1543050"/>
              <a:gd name="connsiteY62" fmla="*/ 1582388 h 1921832"/>
              <a:gd name="connsiteX63" fmla="*/ 604837 w 1543050"/>
              <a:gd name="connsiteY63" fmla="*/ 1568100 h 1921832"/>
              <a:gd name="connsiteX64" fmla="*/ 609600 w 1543050"/>
              <a:gd name="connsiteY64" fmla="*/ 1530000 h 1921832"/>
              <a:gd name="connsiteX65" fmla="*/ 666750 w 1543050"/>
              <a:gd name="connsiteY65" fmla="*/ 1525238 h 1921832"/>
              <a:gd name="connsiteX66" fmla="*/ 633412 w 1543050"/>
              <a:gd name="connsiteY66" fmla="*/ 1491900 h 1921832"/>
              <a:gd name="connsiteX67" fmla="*/ 671512 w 1543050"/>
              <a:gd name="connsiteY67" fmla="*/ 1472850 h 1921832"/>
              <a:gd name="connsiteX68" fmla="*/ 690562 w 1543050"/>
              <a:gd name="connsiteY68" fmla="*/ 1468088 h 1921832"/>
              <a:gd name="connsiteX69" fmla="*/ 728662 w 1543050"/>
              <a:gd name="connsiteY69" fmla="*/ 1444275 h 1921832"/>
              <a:gd name="connsiteX70" fmla="*/ 738187 w 1543050"/>
              <a:gd name="connsiteY70" fmla="*/ 1429988 h 1921832"/>
              <a:gd name="connsiteX71" fmla="*/ 742950 w 1543050"/>
              <a:gd name="connsiteY71" fmla="*/ 1410938 h 1921832"/>
              <a:gd name="connsiteX72" fmla="*/ 728662 w 1543050"/>
              <a:gd name="connsiteY72" fmla="*/ 1368075 h 1921832"/>
              <a:gd name="connsiteX73" fmla="*/ 742950 w 1543050"/>
              <a:gd name="connsiteY73" fmla="*/ 1349025 h 1921832"/>
              <a:gd name="connsiteX74" fmla="*/ 762000 w 1543050"/>
              <a:gd name="connsiteY74" fmla="*/ 1339500 h 1921832"/>
              <a:gd name="connsiteX75" fmla="*/ 795337 w 1543050"/>
              <a:gd name="connsiteY75" fmla="*/ 1310925 h 1921832"/>
              <a:gd name="connsiteX76" fmla="*/ 795337 w 1543050"/>
              <a:gd name="connsiteY76" fmla="*/ 1277588 h 1921832"/>
              <a:gd name="connsiteX77" fmla="*/ 766762 w 1543050"/>
              <a:gd name="connsiteY77" fmla="*/ 1272825 h 1921832"/>
              <a:gd name="connsiteX78" fmla="*/ 695325 w 1543050"/>
              <a:gd name="connsiteY78" fmla="*/ 1291875 h 1921832"/>
              <a:gd name="connsiteX79" fmla="*/ 671512 w 1543050"/>
              <a:gd name="connsiteY79" fmla="*/ 1339500 h 1921832"/>
              <a:gd name="connsiteX80" fmla="*/ 666750 w 1543050"/>
              <a:gd name="connsiteY80" fmla="*/ 1363313 h 1921832"/>
              <a:gd name="connsiteX81" fmla="*/ 657225 w 1543050"/>
              <a:gd name="connsiteY81" fmla="*/ 1382363 h 1921832"/>
              <a:gd name="connsiteX82" fmla="*/ 652462 w 1543050"/>
              <a:gd name="connsiteY82" fmla="*/ 1396650 h 1921832"/>
              <a:gd name="connsiteX83" fmla="*/ 647700 w 1543050"/>
              <a:gd name="connsiteY83" fmla="*/ 1425225 h 1921832"/>
              <a:gd name="connsiteX84" fmla="*/ 614362 w 1543050"/>
              <a:gd name="connsiteY84" fmla="*/ 1396650 h 1921832"/>
              <a:gd name="connsiteX85" fmla="*/ 595312 w 1543050"/>
              <a:gd name="connsiteY85" fmla="*/ 1406175 h 1921832"/>
              <a:gd name="connsiteX86" fmla="*/ 581025 w 1543050"/>
              <a:gd name="connsiteY86" fmla="*/ 1434750 h 1921832"/>
              <a:gd name="connsiteX87" fmla="*/ 557212 w 1543050"/>
              <a:gd name="connsiteY87" fmla="*/ 1525238 h 1921832"/>
              <a:gd name="connsiteX88" fmla="*/ 542925 w 1543050"/>
              <a:gd name="connsiteY88" fmla="*/ 1530000 h 1921832"/>
              <a:gd name="connsiteX89" fmla="*/ 514350 w 1543050"/>
              <a:gd name="connsiteY89" fmla="*/ 1544288 h 1921832"/>
              <a:gd name="connsiteX90" fmla="*/ 500062 w 1543050"/>
              <a:gd name="connsiteY90" fmla="*/ 1553813 h 1921832"/>
              <a:gd name="connsiteX91" fmla="*/ 476250 w 1543050"/>
              <a:gd name="connsiteY91" fmla="*/ 1558575 h 1921832"/>
              <a:gd name="connsiteX92" fmla="*/ 476250 w 1543050"/>
              <a:gd name="connsiteY92" fmla="*/ 1510950 h 1921832"/>
              <a:gd name="connsiteX93" fmla="*/ 509587 w 1543050"/>
              <a:gd name="connsiteY93" fmla="*/ 1453800 h 1921832"/>
              <a:gd name="connsiteX94" fmla="*/ 523875 w 1543050"/>
              <a:gd name="connsiteY94" fmla="*/ 1420463 h 1921832"/>
              <a:gd name="connsiteX95" fmla="*/ 533400 w 1543050"/>
              <a:gd name="connsiteY95" fmla="*/ 1391888 h 1921832"/>
              <a:gd name="connsiteX96" fmla="*/ 538162 w 1543050"/>
              <a:gd name="connsiteY96" fmla="*/ 1368075 h 1921832"/>
              <a:gd name="connsiteX97" fmla="*/ 547687 w 1543050"/>
              <a:gd name="connsiteY97" fmla="*/ 1334738 h 1921832"/>
              <a:gd name="connsiteX98" fmla="*/ 557212 w 1543050"/>
              <a:gd name="connsiteY98" fmla="*/ 1272825 h 1921832"/>
              <a:gd name="connsiteX99" fmla="*/ 571500 w 1543050"/>
              <a:gd name="connsiteY99" fmla="*/ 1258538 h 1921832"/>
              <a:gd name="connsiteX100" fmla="*/ 600075 w 1543050"/>
              <a:gd name="connsiteY100" fmla="*/ 1234725 h 1921832"/>
              <a:gd name="connsiteX101" fmla="*/ 671512 w 1543050"/>
              <a:gd name="connsiteY101" fmla="*/ 1239488 h 1921832"/>
              <a:gd name="connsiteX102" fmla="*/ 657225 w 1543050"/>
              <a:gd name="connsiteY102" fmla="*/ 1225200 h 1921832"/>
              <a:gd name="connsiteX103" fmla="*/ 623887 w 1543050"/>
              <a:gd name="connsiteY103" fmla="*/ 1215675 h 1921832"/>
              <a:gd name="connsiteX104" fmla="*/ 600075 w 1543050"/>
              <a:gd name="connsiteY104" fmla="*/ 1182338 h 1921832"/>
              <a:gd name="connsiteX105" fmla="*/ 609600 w 1543050"/>
              <a:gd name="connsiteY105" fmla="*/ 1168050 h 1921832"/>
              <a:gd name="connsiteX106" fmla="*/ 642937 w 1543050"/>
              <a:gd name="connsiteY106" fmla="*/ 1177575 h 1921832"/>
              <a:gd name="connsiteX107" fmla="*/ 657225 w 1543050"/>
              <a:gd name="connsiteY107" fmla="*/ 1187100 h 1921832"/>
              <a:gd name="connsiteX108" fmla="*/ 690562 w 1543050"/>
              <a:gd name="connsiteY108" fmla="*/ 1144238 h 1921832"/>
              <a:gd name="connsiteX109" fmla="*/ 714375 w 1543050"/>
              <a:gd name="connsiteY109" fmla="*/ 1129950 h 1921832"/>
              <a:gd name="connsiteX110" fmla="*/ 733425 w 1543050"/>
              <a:gd name="connsiteY110" fmla="*/ 1120425 h 1921832"/>
              <a:gd name="connsiteX111" fmla="*/ 738187 w 1543050"/>
              <a:gd name="connsiteY111" fmla="*/ 1101375 h 1921832"/>
              <a:gd name="connsiteX112" fmla="*/ 752475 w 1543050"/>
              <a:gd name="connsiteY112" fmla="*/ 1087088 h 1921832"/>
              <a:gd name="connsiteX113" fmla="*/ 733425 w 1543050"/>
              <a:gd name="connsiteY113" fmla="*/ 1072800 h 1921832"/>
              <a:gd name="connsiteX114" fmla="*/ 685800 w 1543050"/>
              <a:gd name="connsiteY114" fmla="*/ 1053750 h 1921832"/>
              <a:gd name="connsiteX115" fmla="*/ 671512 w 1543050"/>
              <a:gd name="connsiteY115" fmla="*/ 1039463 h 1921832"/>
              <a:gd name="connsiteX116" fmla="*/ 628650 w 1543050"/>
              <a:gd name="connsiteY116" fmla="*/ 1044225 h 1921832"/>
              <a:gd name="connsiteX117" fmla="*/ 600075 w 1543050"/>
              <a:gd name="connsiteY117" fmla="*/ 1087088 h 1921832"/>
              <a:gd name="connsiteX118" fmla="*/ 590550 w 1543050"/>
              <a:gd name="connsiteY118" fmla="*/ 1134713 h 1921832"/>
              <a:gd name="connsiteX119" fmla="*/ 571500 w 1543050"/>
              <a:gd name="connsiteY119" fmla="*/ 1129950 h 1921832"/>
              <a:gd name="connsiteX120" fmla="*/ 538162 w 1543050"/>
              <a:gd name="connsiteY120" fmla="*/ 1106138 h 1921832"/>
              <a:gd name="connsiteX121" fmla="*/ 514350 w 1543050"/>
              <a:gd name="connsiteY121" fmla="*/ 1115663 h 1921832"/>
              <a:gd name="connsiteX122" fmla="*/ 509587 w 1543050"/>
              <a:gd name="connsiteY122" fmla="*/ 1129950 h 1921832"/>
              <a:gd name="connsiteX123" fmla="*/ 490537 w 1543050"/>
              <a:gd name="connsiteY123" fmla="*/ 1134713 h 1921832"/>
              <a:gd name="connsiteX124" fmla="*/ 457200 w 1543050"/>
              <a:gd name="connsiteY124" fmla="*/ 1139475 h 1921832"/>
              <a:gd name="connsiteX125" fmla="*/ 438150 w 1543050"/>
              <a:gd name="connsiteY125" fmla="*/ 1149000 h 1921832"/>
              <a:gd name="connsiteX126" fmla="*/ 404812 w 1543050"/>
              <a:gd name="connsiteY126" fmla="*/ 1187100 h 1921832"/>
              <a:gd name="connsiteX127" fmla="*/ 400050 w 1543050"/>
              <a:gd name="connsiteY127" fmla="*/ 1201388 h 1921832"/>
              <a:gd name="connsiteX128" fmla="*/ 376237 w 1543050"/>
              <a:gd name="connsiteY128" fmla="*/ 1239488 h 1921832"/>
              <a:gd name="connsiteX129" fmla="*/ 357187 w 1543050"/>
              <a:gd name="connsiteY129" fmla="*/ 1244250 h 1921832"/>
              <a:gd name="connsiteX130" fmla="*/ 342900 w 1543050"/>
              <a:gd name="connsiteY130" fmla="*/ 1239488 h 1921832"/>
              <a:gd name="connsiteX131" fmla="*/ 309562 w 1543050"/>
              <a:gd name="connsiteY131" fmla="*/ 1220438 h 1921832"/>
              <a:gd name="connsiteX132" fmla="*/ 314325 w 1543050"/>
              <a:gd name="connsiteY132" fmla="*/ 1187100 h 1921832"/>
              <a:gd name="connsiteX133" fmla="*/ 347662 w 1543050"/>
              <a:gd name="connsiteY133" fmla="*/ 1163288 h 1921832"/>
              <a:gd name="connsiteX134" fmla="*/ 366712 w 1543050"/>
              <a:gd name="connsiteY134" fmla="*/ 1139475 h 1921832"/>
              <a:gd name="connsiteX135" fmla="*/ 381000 w 1543050"/>
              <a:gd name="connsiteY135" fmla="*/ 1106138 h 1921832"/>
              <a:gd name="connsiteX136" fmla="*/ 390525 w 1543050"/>
              <a:gd name="connsiteY136" fmla="*/ 1091850 h 1921832"/>
              <a:gd name="connsiteX137" fmla="*/ 404812 w 1543050"/>
              <a:gd name="connsiteY137" fmla="*/ 1082325 h 1921832"/>
              <a:gd name="connsiteX138" fmla="*/ 409575 w 1543050"/>
              <a:gd name="connsiteY138" fmla="*/ 1068038 h 1921832"/>
              <a:gd name="connsiteX139" fmla="*/ 347662 w 1543050"/>
              <a:gd name="connsiteY139" fmla="*/ 1048988 h 1921832"/>
              <a:gd name="connsiteX140" fmla="*/ 333375 w 1543050"/>
              <a:gd name="connsiteY140" fmla="*/ 1034700 h 1921832"/>
              <a:gd name="connsiteX141" fmla="*/ 314325 w 1543050"/>
              <a:gd name="connsiteY141" fmla="*/ 1010888 h 1921832"/>
              <a:gd name="connsiteX142" fmla="*/ 300037 w 1543050"/>
              <a:gd name="connsiteY142" fmla="*/ 1015650 h 1921832"/>
              <a:gd name="connsiteX143" fmla="*/ 295275 w 1543050"/>
              <a:gd name="connsiteY143" fmla="*/ 1048988 h 1921832"/>
              <a:gd name="connsiteX144" fmla="*/ 285750 w 1543050"/>
              <a:gd name="connsiteY144" fmla="*/ 1072800 h 1921832"/>
              <a:gd name="connsiteX145" fmla="*/ 295275 w 1543050"/>
              <a:gd name="connsiteY145" fmla="*/ 1096613 h 1921832"/>
              <a:gd name="connsiteX146" fmla="*/ 266700 w 1543050"/>
              <a:gd name="connsiteY146" fmla="*/ 1101375 h 1921832"/>
              <a:gd name="connsiteX147" fmla="*/ 285750 w 1543050"/>
              <a:gd name="connsiteY147" fmla="*/ 1134713 h 1921832"/>
              <a:gd name="connsiteX148" fmla="*/ 280987 w 1543050"/>
              <a:gd name="connsiteY148" fmla="*/ 1172813 h 1921832"/>
              <a:gd name="connsiteX149" fmla="*/ 252412 w 1543050"/>
              <a:gd name="connsiteY149" fmla="*/ 1191863 h 1921832"/>
              <a:gd name="connsiteX150" fmla="*/ 242887 w 1543050"/>
              <a:gd name="connsiteY150" fmla="*/ 1206150 h 1921832"/>
              <a:gd name="connsiteX151" fmla="*/ 219075 w 1543050"/>
              <a:gd name="connsiteY151" fmla="*/ 1210913 h 1921832"/>
              <a:gd name="connsiteX152" fmla="*/ 204787 w 1543050"/>
              <a:gd name="connsiteY152" fmla="*/ 1215675 h 1921832"/>
              <a:gd name="connsiteX153" fmla="*/ 185737 w 1543050"/>
              <a:gd name="connsiteY153" fmla="*/ 1220438 h 1921832"/>
              <a:gd name="connsiteX154" fmla="*/ 152400 w 1543050"/>
              <a:gd name="connsiteY154" fmla="*/ 1215675 h 1921832"/>
              <a:gd name="connsiteX155" fmla="*/ 119062 w 1543050"/>
              <a:gd name="connsiteY155" fmla="*/ 1201388 h 1921832"/>
              <a:gd name="connsiteX156" fmla="*/ 104775 w 1543050"/>
              <a:gd name="connsiteY156" fmla="*/ 1196625 h 1921832"/>
              <a:gd name="connsiteX157" fmla="*/ 90487 w 1543050"/>
              <a:gd name="connsiteY157" fmla="*/ 1182338 h 1921832"/>
              <a:gd name="connsiteX158" fmla="*/ 47625 w 1543050"/>
              <a:gd name="connsiteY158" fmla="*/ 1158525 h 1921832"/>
              <a:gd name="connsiteX159" fmla="*/ 14287 w 1543050"/>
              <a:gd name="connsiteY159" fmla="*/ 1149000 h 1921832"/>
              <a:gd name="connsiteX160" fmla="*/ 0 w 1543050"/>
              <a:gd name="connsiteY160" fmla="*/ 1139475 h 1921832"/>
              <a:gd name="connsiteX161" fmla="*/ 9525 w 1543050"/>
              <a:gd name="connsiteY161" fmla="*/ 1115663 h 1921832"/>
              <a:gd name="connsiteX162" fmla="*/ 38100 w 1543050"/>
              <a:gd name="connsiteY162" fmla="*/ 1077563 h 1921832"/>
              <a:gd name="connsiteX163" fmla="*/ 33337 w 1543050"/>
              <a:gd name="connsiteY163" fmla="*/ 1039463 h 1921832"/>
              <a:gd name="connsiteX164" fmla="*/ 9525 w 1543050"/>
              <a:gd name="connsiteY164" fmla="*/ 1001363 h 1921832"/>
              <a:gd name="connsiteX165" fmla="*/ 9525 w 1543050"/>
              <a:gd name="connsiteY165" fmla="*/ 968025 h 1921832"/>
              <a:gd name="connsiteX166" fmla="*/ 28575 w 1543050"/>
              <a:gd name="connsiteY166" fmla="*/ 953738 h 1921832"/>
              <a:gd name="connsiteX167" fmla="*/ 52387 w 1543050"/>
              <a:gd name="connsiteY167" fmla="*/ 920400 h 1921832"/>
              <a:gd name="connsiteX168" fmla="*/ 47625 w 1543050"/>
              <a:gd name="connsiteY168" fmla="*/ 863250 h 1921832"/>
              <a:gd name="connsiteX169" fmla="*/ 104775 w 1543050"/>
              <a:gd name="connsiteY169" fmla="*/ 815625 h 1921832"/>
              <a:gd name="connsiteX170" fmla="*/ 123825 w 1543050"/>
              <a:gd name="connsiteY170" fmla="*/ 801338 h 1921832"/>
              <a:gd name="connsiteX171" fmla="*/ 142875 w 1543050"/>
              <a:gd name="connsiteY171" fmla="*/ 796575 h 1921832"/>
              <a:gd name="connsiteX172" fmla="*/ 157162 w 1543050"/>
              <a:gd name="connsiteY172" fmla="*/ 791813 h 1921832"/>
              <a:gd name="connsiteX173" fmla="*/ 176212 w 1543050"/>
              <a:gd name="connsiteY173" fmla="*/ 787050 h 1921832"/>
              <a:gd name="connsiteX174" fmla="*/ 266700 w 1543050"/>
              <a:gd name="connsiteY174" fmla="*/ 758475 h 1921832"/>
              <a:gd name="connsiteX175" fmla="*/ 280987 w 1543050"/>
              <a:gd name="connsiteY175" fmla="*/ 744188 h 1921832"/>
              <a:gd name="connsiteX176" fmla="*/ 333375 w 1543050"/>
              <a:gd name="connsiteY176" fmla="*/ 706088 h 1921832"/>
              <a:gd name="connsiteX177" fmla="*/ 423862 w 1543050"/>
              <a:gd name="connsiteY177" fmla="*/ 710850 h 1921832"/>
              <a:gd name="connsiteX178" fmla="*/ 447675 w 1543050"/>
              <a:gd name="connsiteY178" fmla="*/ 715613 h 1921832"/>
              <a:gd name="connsiteX179" fmla="*/ 461962 w 1543050"/>
              <a:gd name="connsiteY179" fmla="*/ 706088 h 1921832"/>
              <a:gd name="connsiteX180" fmla="*/ 495300 w 1543050"/>
              <a:gd name="connsiteY180" fmla="*/ 667988 h 1921832"/>
              <a:gd name="connsiteX181" fmla="*/ 504825 w 1543050"/>
              <a:gd name="connsiteY181" fmla="*/ 644175 h 1921832"/>
              <a:gd name="connsiteX182" fmla="*/ 509587 w 1543050"/>
              <a:gd name="connsiteY182" fmla="*/ 596550 h 1921832"/>
              <a:gd name="connsiteX183" fmla="*/ 533400 w 1543050"/>
              <a:gd name="connsiteY183" fmla="*/ 582263 h 1921832"/>
              <a:gd name="connsiteX184" fmla="*/ 576262 w 1543050"/>
              <a:gd name="connsiteY184" fmla="*/ 563213 h 1921832"/>
              <a:gd name="connsiteX185" fmla="*/ 609600 w 1543050"/>
              <a:gd name="connsiteY185" fmla="*/ 558450 h 1921832"/>
              <a:gd name="connsiteX186" fmla="*/ 628650 w 1543050"/>
              <a:gd name="connsiteY186" fmla="*/ 544163 h 1921832"/>
              <a:gd name="connsiteX187" fmla="*/ 652462 w 1543050"/>
              <a:gd name="connsiteY187" fmla="*/ 529875 h 1921832"/>
              <a:gd name="connsiteX188" fmla="*/ 666750 w 1543050"/>
              <a:gd name="connsiteY188" fmla="*/ 515588 h 1921832"/>
              <a:gd name="connsiteX189" fmla="*/ 695325 w 1543050"/>
              <a:gd name="connsiteY189" fmla="*/ 477488 h 1921832"/>
              <a:gd name="connsiteX190" fmla="*/ 714375 w 1543050"/>
              <a:gd name="connsiteY190" fmla="*/ 444150 h 1921832"/>
              <a:gd name="connsiteX191" fmla="*/ 723900 w 1543050"/>
              <a:gd name="connsiteY191" fmla="*/ 401288 h 1921832"/>
              <a:gd name="connsiteX192" fmla="*/ 733425 w 1543050"/>
              <a:gd name="connsiteY192" fmla="*/ 387000 h 1921832"/>
              <a:gd name="connsiteX193" fmla="*/ 742950 w 1543050"/>
              <a:gd name="connsiteY193" fmla="*/ 286988 h 1921832"/>
              <a:gd name="connsiteX194" fmla="*/ 752475 w 1543050"/>
              <a:gd name="connsiteY194" fmla="*/ 220313 h 1921832"/>
              <a:gd name="connsiteX195" fmla="*/ 785812 w 1543050"/>
              <a:gd name="connsiteY195" fmla="*/ 172688 h 1921832"/>
              <a:gd name="connsiteX196" fmla="*/ 795337 w 1543050"/>
              <a:gd name="connsiteY196" fmla="*/ 158400 h 1921832"/>
              <a:gd name="connsiteX197" fmla="*/ 823912 w 1543050"/>
              <a:gd name="connsiteY197" fmla="*/ 115538 h 1921832"/>
              <a:gd name="connsiteX198" fmla="*/ 838200 w 1543050"/>
              <a:gd name="connsiteY198" fmla="*/ 110775 h 1921832"/>
              <a:gd name="connsiteX199" fmla="*/ 862012 w 1543050"/>
              <a:gd name="connsiteY199" fmla="*/ 120300 h 1921832"/>
              <a:gd name="connsiteX200" fmla="*/ 876300 w 1543050"/>
              <a:gd name="connsiteY200" fmla="*/ 129825 h 1921832"/>
              <a:gd name="connsiteX201" fmla="*/ 895350 w 1543050"/>
              <a:gd name="connsiteY201" fmla="*/ 120300 h 1921832"/>
              <a:gd name="connsiteX202" fmla="*/ 928687 w 1543050"/>
              <a:gd name="connsiteY202" fmla="*/ 82200 h 1921832"/>
              <a:gd name="connsiteX203" fmla="*/ 942975 w 1543050"/>
              <a:gd name="connsiteY203" fmla="*/ 67913 h 1921832"/>
              <a:gd name="connsiteX204" fmla="*/ 952500 w 1543050"/>
              <a:gd name="connsiteY204" fmla="*/ 48863 h 1921832"/>
              <a:gd name="connsiteX205" fmla="*/ 971550 w 1543050"/>
              <a:gd name="connsiteY205" fmla="*/ 10763 h 1921832"/>
              <a:gd name="connsiteX206" fmla="*/ 971550 w 1543050"/>
              <a:gd name="connsiteY206" fmla="*/ 6000 h 1921832"/>
              <a:gd name="connsiteX0" fmla="*/ 971550 w 1543050"/>
              <a:gd name="connsiteY0" fmla="*/ 6000 h 1921832"/>
              <a:gd name="connsiteX1" fmla="*/ 990599 w 1543050"/>
              <a:gd name="connsiteY1" fmla="*/ 86963 h 1921832"/>
              <a:gd name="connsiteX2" fmla="*/ 1023937 w 1543050"/>
              <a:gd name="connsiteY2" fmla="*/ 277463 h 1921832"/>
              <a:gd name="connsiteX3" fmla="*/ 1050131 w 1543050"/>
              <a:gd name="connsiteY3" fmla="*/ 336994 h 1921832"/>
              <a:gd name="connsiteX4" fmla="*/ 1114425 w 1543050"/>
              <a:gd name="connsiteY4" fmla="*/ 437006 h 1921832"/>
              <a:gd name="connsiteX5" fmla="*/ 1195387 w 1543050"/>
              <a:gd name="connsiteY5" fmla="*/ 544163 h 1921832"/>
              <a:gd name="connsiteX6" fmla="*/ 1228725 w 1543050"/>
              <a:gd name="connsiteY6" fmla="*/ 582263 h 1921832"/>
              <a:gd name="connsiteX7" fmla="*/ 1197769 w 1543050"/>
              <a:gd name="connsiteY7" fmla="*/ 660844 h 1921832"/>
              <a:gd name="connsiteX8" fmla="*/ 1240631 w 1543050"/>
              <a:gd name="connsiteY8" fmla="*/ 715613 h 1921832"/>
              <a:gd name="connsiteX9" fmla="*/ 1195387 w 1543050"/>
              <a:gd name="connsiteY9" fmla="*/ 787050 h 1921832"/>
              <a:gd name="connsiteX10" fmla="*/ 1190625 w 1543050"/>
              <a:gd name="connsiteY10" fmla="*/ 834675 h 1921832"/>
              <a:gd name="connsiteX11" fmla="*/ 1240631 w 1543050"/>
              <a:gd name="connsiteY11" fmla="*/ 903731 h 1921832"/>
              <a:gd name="connsiteX12" fmla="*/ 1221581 w 1543050"/>
              <a:gd name="connsiteY12" fmla="*/ 1063275 h 1921832"/>
              <a:gd name="connsiteX13" fmla="*/ 1202530 w 1543050"/>
              <a:gd name="connsiteY13" fmla="*/ 1222819 h 1921832"/>
              <a:gd name="connsiteX14" fmla="*/ 1257300 w 1543050"/>
              <a:gd name="connsiteY14" fmla="*/ 1258538 h 1921832"/>
              <a:gd name="connsiteX15" fmla="*/ 1309687 w 1543050"/>
              <a:gd name="connsiteY15" fmla="*/ 1287113 h 1921832"/>
              <a:gd name="connsiteX16" fmla="*/ 1345405 w 1543050"/>
              <a:gd name="connsiteY16" fmla="*/ 1332355 h 1921832"/>
              <a:gd name="connsiteX17" fmla="*/ 1350168 w 1543050"/>
              <a:gd name="connsiteY17" fmla="*/ 1437131 h 1921832"/>
              <a:gd name="connsiteX18" fmla="*/ 1347788 w 1543050"/>
              <a:gd name="connsiteY18" fmla="*/ 1606200 h 1921832"/>
              <a:gd name="connsiteX19" fmla="*/ 1414462 w 1543050"/>
              <a:gd name="connsiteY19" fmla="*/ 1591913 h 1921832"/>
              <a:gd name="connsiteX20" fmla="*/ 1509712 w 1543050"/>
              <a:gd name="connsiteY20" fmla="*/ 1582387 h 1921832"/>
              <a:gd name="connsiteX21" fmla="*/ 1495425 w 1543050"/>
              <a:gd name="connsiteY21" fmla="*/ 1625250 h 1921832"/>
              <a:gd name="connsiteX22" fmla="*/ 1485900 w 1543050"/>
              <a:gd name="connsiteY22" fmla="*/ 1653825 h 1921832"/>
              <a:gd name="connsiteX23" fmla="*/ 1476375 w 1543050"/>
              <a:gd name="connsiteY23" fmla="*/ 1734788 h 1921832"/>
              <a:gd name="connsiteX24" fmla="*/ 1471612 w 1543050"/>
              <a:gd name="connsiteY24" fmla="*/ 1753838 h 1921832"/>
              <a:gd name="connsiteX25" fmla="*/ 1466850 w 1543050"/>
              <a:gd name="connsiteY25" fmla="*/ 1777650 h 1921832"/>
              <a:gd name="connsiteX26" fmla="*/ 1471612 w 1543050"/>
              <a:gd name="connsiteY26" fmla="*/ 1834800 h 1921832"/>
              <a:gd name="connsiteX27" fmla="*/ 1476375 w 1543050"/>
              <a:gd name="connsiteY27" fmla="*/ 1853850 h 1921832"/>
              <a:gd name="connsiteX28" fmla="*/ 1504950 w 1543050"/>
              <a:gd name="connsiteY28" fmla="*/ 1882425 h 1921832"/>
              <a:gd name="connsiteX29" fmla="*/ 1528762 w 1543050"/>
              <a:gd name="connsiteY29" fmla="*/ 1896713 h 1921832"/>
              <a:gd name="connsiteX30" fmla="*/ 1543050 w 1543050"/>
              <a:gd name="connsiteY30" fmla="*/ 1911000 h 1921832"/>
              <a:gd name="connsiteX31" fmla="*/ 1466850 w 1543050"/>
              <a:gd name="connsiteY31" fmla="*/ 1915763 h 1921832"/>
              <a:gd name="connsiteX32" fmla="*/ 1385887 w 1543050"/>
              <a:gd name="connsiteY32" fmla="*/ 1901475 h 1921832"/>
              <a:gd name="connsiteX33" fmla="*/ 1347787 w 1543050"/>
              <a:gd name="connsiteY33" fmla="*/ 1891950 h 1921832"/>
              <a:gd name="connsiteX34" fmla="*/ 1314450 w 1543050"/>
              <a:gd name="connsiteY34" fmla="*/ 1882425 h 1921832"/>
              <a:gd name="connsiteX35" fmla="*/ 1266825 w 1543050"/>
              <a:gd name="connsiteY35" fmla="*/ 1872900 h 1921832"/>
              <a:gd name="connsiteX36" fmla="*/ 1200150 w 1543050"/>
              <a:gd name="connsiteY36" fmla="*/ 1853850 h 1921832"/>
              <a:gd name="connsiteX37" fmla="*/ 1185862 w 1543050"/>
              <a:gd name="connsiteY37" fmla="*/ 1844325 h 1921832"/>
              <a:gd name="connsiteX38" fmla="*/ 1147762 w 1543050"/>
              <a:gd name="connsiteY38" fmla="*/ 1834800 h 1921832"/>
              <a:gd name="connsiteX39" fmla="*/ 1095375 w 1543050"/>
              <a:gd name="connsiteY39" fmla="*/ 1820513 h 1921832"/>
              <a:gd name="connsiteX40" fmla="*/ 1047750 w 1543050"/>
              <a:gd name="connsiteY40" fmla="*/ 1801463 h 1921832"/>
              <a:gd name="connsiteX41" fmla="*/ 1023937 w 1543050"/>
              <a:gd name="connsiteY41" fmla="*/ 1791938 h 1921832"/>
              <a:gd name="connsiteX42" fmla="*/ 981075 w 1543050"/>
              <a:gd name="connsiteY42" fmla="*/ 1787175 h 1921832"/>
              <a:gd name="connsiteX43" fmla="*/ 957262 w 1543050"/>
              <a:gd name="connsiteY43" fmla="*/ 1782413 h 1921832"/>
              <a:gd name="connsiteX44" fmla="*/ 866775 w 1543050"/>
              <a:gd name="connsiteY44" fmla="*/ 1772888 h 1921832"/>
              <a:gd name="connsiteX45" fmla="*/ 790575 w 1543050"/>
              <a:gd name="connsiteY45" fmla="*/ 1763363 h 1921832"/>
              <a:gd name="connsiteX46" fmla="*/ 766762 w 1543050"/>
              <a:gd name="connsiteY46" fmla="*/ 1758600 h 1921832"/>
              <a:gd name="connsiteX47" fmla="*/ 733425 w 1543050"/>
              <a:gd name="connsiteY47" fmla="*/ 1753838 h 1921832"/>
              <a:gd name="connsiteX48" fmla="*/ 552450 w 1543050"/>
              <a:gd name="connsiteY48" fmla="*/ 1739550 h 1921832"/>
              <a:gd name="connsiteX49" fmla="*/ 576262 w 1543050"/>
              <a:gd name="connsiteY49" fmla="*/ 1710975 h 1921832"/>
              <a:gd name="connsiteX50" fmla="*/ 590550 w 1543050"/>
              <a:gd name="connsiteY50" fmla="*/ 1701450 h 1921832"/>
              <a:gd name="connsiteX51" fmla="*/ 600075 w 1543050"/>
              <a:gd name="connsiteY51" fmla="*/ 1682400 h 1921832"/>
              <a:gd name="connsiteX52" fmla="*/ 604837 w 1543050"/>
              <a:gd name="connsiteY52" fmla="*/ 1658588 h 1921832"/>
              <a:gd name="connsiteX53" fmla="*/ 628650 w 1543050"/>
              <a:gd name="connsiteY53" fmla="*/ 1653825 h 1921832"/>
              <a:gd name="connsiteX54" fmla="*/ 671512 w 1543050"/>
              <a:gd name="connsiteY54" fmla="*/ 1658588 h 1921832"/>
              <a:gd name="connsiteX55" fmla="*/ 690562 w 1543050"/>
              <a:gd name="connsiteY55" fmla="*/ 1663350 h 1921832"/>
              <a:gd name="connsiteX56" fmla="*/ 723900 w 1543050"/>
              <a:gd name="connsiteY56" fmla="*/ 1668113 h 1921832"/>
              <a:gd name="connsiteX57" fmla="*/ 766762 w 1543050"/>
              <a:gd name="connsiteY57" fmla="*/ 1663350 h 1921832"/>
              <a:gd name="connsiteX58" fmla="*/ 752475 w 1543050"/>
              <a:gd name="connsiteY58" fmla="*/ 1649063 h 1921832"/>
              <a:gd name="connsiteX59" fmla="*/ 700087 w 1543050"/>
              <a:gd name="connsiteY59" fmla="*/ 1634775 h 1921832"/>
              <a:gd name="connsiteX60" fmla="*/ 681037 w 1543050"/>
              <a:gd name="connsiteY60" fmla="*/ 1625250 h 1921832"/>
              <a:gd name="connsiteX61" fmla="*/ 657225 w 1543050"/>
              <a:gd name="connsiteY61" fmla="*/ 1615725 h 1921832"/>
              <a:gd name="connsiteX62" fmla="*/ 614362 w 1543050"/>
              <a:gd name="connsiteY62" fmla="*/ 1582388 h 1921832"/>
              <a:gd name="connsiteX63" fmla="*/ 604837 w 1543050"/>
              <a:gd name="connsiteY63" fmla="*/ 1568100 h 1921832"/>
              <a:gd name="connsiteX64" fmla="*/ 609600 w 1543050"/>
              <a:gd name="connsiteY64" fmla="*/ 1530000 h 1921832"/>
              <a:gd name="connsiteX65" fmla="*/ 666750 w 1543050"/>
              <a:gd name="connsiteY65" fmla="*/ 1525238 h 1921832"/>
              <a:gd name="connsiteX66" fmla="*/ 633412 w 1543050"/>
              <a:gd name="connsiteY66" fmla="*/ 1491900 h 1921832"/>
              <a:gd name="connsiteX67" fmla="*/ 671512 w 1543050"/>
              <a:gd name="connsiteY67" fmla="*/ 1472850 h 1921832"/>
              <a:gd name="connsiteX68" fmla="*/ 690562 w 1543050"/>
              <a:gd name="connsiteY68" fmla="*/ 1468088 h 1921832"/>
              <a:gd name="connsiteX69" fmla="*/ 728662 w 1543050"/>
              <a:gd name="connsiteY69" fmla="*/ 1444275 h 1921832"/>
              <a:gd name="connsiteX70" fmla="*/ 738187 w 1543050"/>
              <a:gd name="connsiteY70" fmla="*/ 1429988 h 1921832"/>
              <a:gd name="connsiteX71" fmla="*/ 742950 w 1543050"/>
              <a:gd name="connsiteY71" fmla="*/ 1410938 h 1921832"/>
              <a:gd name="connsiteX72" fmla="*/ 728662 w 1543050"/>
              <a:gd name="connsiteY72" fmla="*/ 1368075 h 1921832"/>
              <a:gd name="connsiteX73" fmla="*/ 742950 w 1543050"/>
              <a:gd name="connsiteY73" fmla="*/ 1349025 h 1921832"/>
              <a:gd name="connsiteX74" fmla="*/ 762000 w 1543050"/>
              <a:gd name="connsiteY74" fmla="*/ 1339500 h 1921832"/>
              <a:gd name="connsiteX75" fmla="*/ 795337 w 1543050"/>
              <a:gd name="connsiteY75" fmla="*/ 1310925 h 1921832"/>
              <a:gd name="connsiteX76" fmla="*/ 795337 w 1543050"/>
              <a:gd name="connsiteY76" fmla="*/ 1277588 h 1921832"/>
              <a:gd name="connsiteX77" fmla="*/ 766762 w 1543050"/>
              <a:gd name="connsiteY77" fmla="*/ 1272825 h 1921832"/>
              <a:gd name="connsiteX78" fmla="*/ 695325 w 1543050"/>
              <a:gd name="connsiteY78" fmla="*/ 1291875 h 1921832"/>
              <a:gd name="connsiteX79" fmla="*/ 671512 w 1543050"/>
              <a:gd name="connsiteY79" fmla="*/ 1339500 h 1921832"/>
              <a:gd name="connsiteX80" fmla="*/ 666750 w 1543050"/>
              <a:gd name="connsiteY80" fmla="*/ 1363313 h 1921832"/>
              <a:gd name="connsiteX81" fmla="*/ 657225 w 1543050"/>
              <a:gd name="connsiteY81" fmla="*/ 1382363 h 1921832"/>
              <a:gd name="connsiteX82" fmla="*/ 652462 w 1543050"/>
              <a:gd name="connsiteY82" fmla="*/ 1396650 h 1921832"/>
              <a:gd name="connsiteX83" fmla="*/ 647700 w 1543050"/>
              <a:gd name="connsiteY83" fmla="*/ 1425225 h 1921832"/>
              <a:gd name="connsiteX84" fmla="*/ 614362 w 1543050"/>
              <a:gd name="connsiteY84" fmla="*/ 1396650 h 1921832"/>
              <a:gd name="connsiteX85" fmla="*/ 595312 w 1543050"/>
              <a:gd name="connsiteY85" fmla="*/ 1406175 h 1921832"/>
              <a:gd name="connsiteX86" fmla="*/ 581025 w 1543050"/>
              <a:gd name="connsiteY86" fmla="*/ 1434750 h 1921832"/>
              <a:gd name="connsiteX87" fmla="*/ 557212 w 1543050"/>
              <a:gd name="connsiteY87" fmla="*/ 1525238 h 1921832"/>
              <a:gd name="connsiteX88" fmla="*/ 542925 w 1543050"/>
              <a:gd name="connsiteY88" fmla="*/ 1530000 h 1921832"/>
              <a:gd name="connsiteX89" fmla="*/ 514350 w 1543050"/>
              <a:gd name="connsiteY89" fmla="*/ 1544288 h 1921832"/>
              <a:gd name="connsiteX90" fmla="*/ 500062 w 1543050"/>
              <a:gd name="connsiteY90" fmla="*/ 1553813 h 1921832"/>
              <a:gd name="connsiteX91" fmla="*/ 476250 w 1543050"/>
              <a:gd name="connsiteY91" fmla="*/ 1558575 h 1921832"/>
              <a:gd name="connsiteX92" fmla="*/ 476250 w 1543050"/>
              <a:gd name="connsiteY92" fmla="*/ 1510950 h 1921832"/>
              <a:gd name="connsiteX93" fmla="*/ 509587 w 1543050"/>
              <a:gd name="connsiteY93" fmla="*/ 1453800 h 1921832"/>
              <a:gd name="connsiteX94" fmla="*/ 523875 w 1543050"/>
              <a:gd name="connsiteY94" fmla="*/ 1420463 h 1921832"/>
              <a:gd name="connsiteX95" fmla="*/ 533400 w 1543050"/>
              <a:gd name="connsiteY95" fmla="*/ 1391888 h 1921832"/>
              <a:gd name="connsiteX96" fmla="*/ 538162 w 1543050"/>
              <a:gd name="connsiteY96" fmla="*/ 1368075 h 1921832"/>
              <a:gd name="connsiteX97" fmla="*/ 547687 w 1543050"/>
              <a:gd name="connsiteY97" fmla="*/ 1334738 h 1921832"/>
              <a:gd name="connsiteX98" fmla="*/ 557212 w 1543050"/>
              <a:gd name="connsiteY98" fmla="*/ 1272825 h 1921832"/>
              <a:gd name="connsiteX99" fmla="*/ 571500 w 1543050"/>
              <a:gd name="connsiteY99" fmla="*/ 1258538 h 1921832"/>
              <a:gd name="connsiteX100" fmla="*/ 600075 w 1543050"/>
              <a:gd name="connsiteY100" fmla="*/ 1234725 h 1921832"/>
              <a:gd name="connsiteX101" fmla="*/ 671512 w 1543050"/>
              <a:gd name="connsiteY101" fmla="*/ 1239488 h 1921832"/>
              <a:gd name="connsiteX102" fmla="*/ 657225 w 1543050"/>
              <a:gd name="connsiteY102" fmla="*/ 1225200 h 1921832"/>
              <a:gd name="connsiteX103" fmla="*/ 623887 w 1543050"/>
              <a:gd name="connsiteY103" fmla="*/ 1215675 h 1921832"/>
              <a:gd name="connsiteX104" fmla="*/ 600075 w 1543050"/>
              <a:gd name="connsiteY104" fmla="*/ 1182338 h 1921832"/>
              <a:gd name="connsiteX105" fmla="*/ 609600 w 1543050"/>
              <a:gd name="connsiteY105" fmla="*/ 1168050 h 1921832"/>
              <a:gd name="connsiteX106" fmla="*/ 642937 w 1543050"/>
              <a:gd name="connsiteY106" fmla="*/ 1177575 h 1921832"/>
              <a:gd name="connsiteX107" fmla="*/ 657225 w 1543050"/>
              <a:gd name="connsiteY107" fmla="*/ 1187100 h 1921832"/>
              <a:gd name="connsiteX108" fmla="*/ 690562 w 1543050"/>
              <a:gd name="connsiteY108" fmla="*/ 1144238 h 1921832"/>
              <a:gd name="connsiteX109" fmla="*/ 714375 w 1543050"/>
              <a:gd name="connsiteY109" fmla="*/ 1129950 h 1921832"/>
              <a:gd name="connsiteX110" fmla="*/ 733425 w 1543050"/>
              <a:gd name="connsiteY110" fmla="*/ 1120425 h 1921832"/>
              <a:gd name="connsiteX111" fmla="*/ 738187 w 1543050"/>
              <a:gd name="connsiteY111" fmla="*/ 1101375 h 1921832"/>
              <a:gd name="connsiteX112" fmla="*/ 752475 w 1543050"/>
              <a:gd name="connsiteY112" fmla="*/ 1087088 h 1921832"/>
              <a:gd name="connsiteX113" fmla="*/ 733425 w 1543050"/>
              <a:gd name="connsiteY113" fmla="*/ 1072800 h 1921832"/>
              <a:gd name="connsiteX114" fmla="*/ 685800 w 1543050"/>
              <a:gd name="connsiteY114" fmla="*/ 1053750 h 1921832"/>
              <a:gd name="connsiteX115" fmla="*/ 671512 w 1543050"/>
              <a:gd name="connsiteY115" fmla="*/ 1039463 h 1921832"/>
              <a:gd name="connsiteX116" fmla="*/ 628650 w 1543050"/>
              <a:gd name="connsiteY116" fmla="*/ 1044225 h 1921832"/>
              <a:gd name="connsiteX117" fmla="*/ 600075 w 1543050"/>
              <a:gd name="connsiteY117" fmla="*/ 1087088 h 1921832"/>
              <a:gd name="connsiteX118" fmla="*/ 590550 w 1543050"/>
              <a:gd name="connsiteY118" fmla="*/ 1134713 h 1921832"/>
              <a:gd name="connsiteX119" fmla="*/ 571500 w 1543050"/>
              <a:gd name="connsiteY119" fmla="*/ 1129950 h 1921832"/>
              <a:gd name="connsiteX120" fmla="*/ 538162 w 1543050"/>
              <a:gd name="connsiteY120" fmla="*/ 1106138 h 1921832"/>
              <a:gd name="connsiteX121" fmla="*/ 514350 w 1543050"/>
              <a:gd name="connsiteY121" fmla="*/ 1115663 h 1921832"/>
              <a:gd name="connsiteX122" fmla="*/ 509587 w 1543050"/>
              <a:gd name="connsiteY122" fmla="*/ 1129950 h 1921832"/>
              <a:gd name="connsiteX123" fmla="*/ 490537 w 1543050"/>
              <a:gd name="connsiteY123" fmla="*/ 1134713 h 1921832"/>
              <a:gd name="connsiteX124" fmla="*/ 457200 w 1543050"/>
              <a:gd name="connsiteY124" fmla="*/ 1139475 h 1921832"/>
              <a:gd name="connsiteX125" fmla="*/ 438150 w 1543050"/>
              <a:gd name="connsiteY125" fmla="*/ 1149000 h 1921832"/>
              <a:gd name="connsiteX126" fmla="*/ 404812 w 1543050"/>
              <a:gd name="connsiteY126" fmla="*/ 1187100 h 1921832"/>
              <a:gd name="connsiteX127" fmla="*/ 400050 w 1543050"/>
              <a:gd name="connsiteY127" fmla="*/ 1201388 h 1921832"/>
              <a:gd name="connsiteX128" fmla="*/ 376237 w 1543050"/>
              <a:gd name="connsiteY128" fmla="*/ 1239488 h 1921832"/>
              <a:gd name="connsiteX129" fmla="*/ 357187 w 1543050"/>
              <a:gd name="connsiteY129" fmla="*/ 1244250 h 1921832"/>
              <a:gd name="connsiteX130" fmla="*/ 342900 w 1543050"/>
              <a:gd name="connsiteY130" fmla="*/ 1239488 h 1921832"/>
              <a:gd name="connsiteX131" fmla="*/ 309562 w 1543050"/>
              <a:gd name="connsiteY131" fmla="*/ 1220438 h 1921832"/>
              <a:gd name="connsiteX132" fmla="*/ 314325 w 1543050"/>
              <a:gd name="connsiteY132" fmla="*/ 1187100 h 1921832"/>
              <a:gd name="connsiteX133" fmla="*/ 347662 w 1543050"/>
              <a:gd name="connsiteY133" fmla="*/ 1163288 h 1921832"/>
              <a:gd name="connsiteX134" fmla="*/ 366712 w 1543050"/>
              <a:gd name="connsiteY134" fmla="*/ 1139475 h 1921832"/>
              <a:gd name="connsiteX135" fmla="*/ 381000 w 1543050"/>
              <a:gd name="connsiteY135" fmla="*/ 1106138 h 1921832"/>
              <a:gd name="connsiteX136" fmla="*/ 390525 w 1543050"/>
              <a:gd name="connsiteY136" fmla="*/ 1091850 h 1921832"/>
              <a:gd name="connsiteX137" fmla="*/ 404812 w 1543050"/>
              <a:gd name="connsiteY137" fmla="*/ 1082325 h 1921832"/>
              <a:gd name="connsiteX138" fmla="*/ 409575 w 1543050"/>
              <a:gd name="connsiteY138" fmla="*/ 1068038 h 1921832"/>
              <a:gd name="connsiteX139" fmla="*/ 347662 w 1543050"/>
              <a:gd name="connsiteY139" fmla="*/ 1048988 h 1921832"/>
              <a:gd name="connsiteX140" fmla="*/ 333375 w 1543050"/>
              <a:gd name="connsiteY140" fmla="*/ 1034700 h 1921832"/>
              <a:gd name="connsiteX141" fmla="*/ 314325 w 1543050"/>
              <a:gd name="connsiteY141" fmla="*/ 1010888 h 1921832"/>
              <a:gd name="connsiteX142" fmla="*/ 300037 w 1543050"/>
              <a:gd name="connsiteY142" fmla="*/ 1015650 h 1921832"/>
              <a:gd name="connsiteX143" fmla="*/ 295275 w 1543050"/>
              <a:gd name="connsiteY143" fmla="*/ 1048988 h 1921832"/>
              <a:gd name="connsiteX144" fmla="*/ 285750 w 1543050"/>
              <a:gd name="connsiteY144" fmla="*/ 1072800 h 1921832"/>
              <a:gd name="connsiteX145" fmla="*/ 295275 w 1543050"/>
              <a:gd name="connsiteY145" fmla="*/ 1096613 h 1921832"/>
              <a:gd name="connsiteX146" fmla="*/ 266700 w 1543050"/>
              <a:gd name="connsiteY146" fmla="*/ 1101375 h 1921832"/>
              <a:gd name="connsiteX147" fmla="*/ 285750 w 1543050"/>
              <a:gd name="connsiteY147" fmla="*/ 1134713 h 1921832"/>
              <a:gd name="connsiteX148" fmla="*/ 280987 w 1543050"/>
              <a:gd name="connsiteY148" fmla="*/ 1172813 h 1921832"/>
              <a:gd name="connsiteX149" fmla="*/ 252412 w 1543050"/>
              <a:gd name="connsiteY149" fmla="*/ 1191863 h 1921832"/>
              <a:gd name="connsiteX150" fmla="*/ 242887 w 1543050"/>
              <a:gd name="connsiteY150" fmla="*/ 1206150 h 1921832"/>
              <a:gd name="connsiteX151" fmla="*/ 219075 w 1543050"/>
              <a:gd name="connsiteY151" fmla="*/ 1210913 h 1921832"/>
              <a:gd name="connsiteX152" fmla="*/ 204787 w 1543050"/>
              <a:gd name="connsiteY152" fmla="*/ 1215675 h 1921832"/>
              <a:gd name="connsiteX153" fmla="*/ 185737 w 1543050"/>
              <a:gd name="connsiteY153" fmla="*/ 1220438 h 1921832"/>
              <a:gd name="connsiteX154" fmla="*/ 152400 w 1543050"/>
              <a:gd name="connsiteY154" fmla="*/ 1215675 h 1921832"/>
              <a:gd name="connsiteX155" fmla="*/ 119062 w 1543050"/>
              <a:gd name="connsiteY155" fmla="*/ 1201388 h 1921832"/>
              <a:gd name="connsiteX156" fmla="*/ 104775 w 1543050"/>
              <a:gd name="connsiteY156" fmla="*/ 1196625 h 1921832"/>
              <a:gd name="connsiteX157" fmla="*/ 90487 w 1543050"/>
              <a:gd name="connsiteY157" fmla="*/ 1182338 h 1921832"/>
              <a:gd name="connsiteX158" fmla="*/ 47625 w 1543050"/>
              <a:gd name="connsiteY158" fmla="*/ 1158525 h 1921832"/>
              <a:gd name="connsiteX159" fmla="*/ 14287 w 1543050"/>
              <a:gd name="connsiteY159" fmla="*/ 1149000 h 1921832"/>
              <a:gd name="connsiteX160" fmla="*/ 0 w 1543050"/>
              <a:gd name="connsiteY160" fmla="*/ 1139475 h 1921832"/>
              <a:gd name="connsiteX161" fmla="*/ 9525 w 1543050"/>
              <a:gd name="connsiteY161" fmla="*/ 1115663 h 1921832"/>
              <a:gd name="connsiteX162" fmla="*/ 38100 w 1543050"/>
              <a:gd name="connsiteY162" fmla="*/ 1077563 h 1921832"/>
              <a:gd name="connsiteX163" fmla="*/ 33337 w 1543050"/>
              <a:gd name="connsiteY163" fmla="*/ 1039463 h 1921832"/>
              <a:gd name="connsiteX164" fmla="*/ 9525 w 1543050"/>
              <a:gd name="connsiteY164" fmla="*/ 1001363 h 1921832"/>
              <a:gd name="connsiteX165" fmla="*/ 9525 w 1543050"/>
              <a:gd name="connsiteY165" fmla="*/ 968025 h 1921832"/>
              <a:gd name="connsiteX166" fmla="*/ 28575 w 1543050"/>
              <a:gd name="connsiteY166" fmla="*/ 953738 h 1921832"/>
              <a:gd name="connsiteX167" fmla="*/ 52387 w 1543050"/>
              <a:gd name="connsiteY167" fmla="*/ 920400 h 1921832"/>
              <a:gd name="connsiteX168" fmla="*/ 47625 w 1543050"/>
              <a:gd name="connsiteY168" fmla="*/ 863250 h 1921832"/>
              <a:gd name="connsiteX169" fmla="*/ 104775 w 1543050"/>
              <a:gd name="connsiteY169" fmla="*/ 815625 h 1921832"/>
              <a:gd name="connsiteX170" fmla="*/ 123825 w 1543050"/>
              <a:gd name="connsiteY170" fmla="*/ 801338 h 1921832"/>
              <a:gd name="connsiteX171" fmla="*/ 142875 w 1543050"/>
              <a:gd name="connsiteY171" fmla="*/ 796575 h 1921832"/>
              <a:gd name="connsiteX172" fmla="*/ 157162 w 1543050"/>
              <a:gd name="connsiteY172" fmla="*/ 791813 h 1921832"/>
              <a:gd name="connsiteX173" fmla="*/ 176212 w 1543050"/>
              <a:gd name="connsiteY173" fmla="*/ 787050 h 1921832"/>
              <a:gd name="connsiteX174" fmla="*/ 266700 w 1543050"/>
              <a:gd name="connsiteY174" fmla="*/ 758475 h 1921832"/>
              <a:gd name="connsiteX175" fmla="*/ 280987 w 1543050"/>
              <a:gd name="connsiteY175" fmla="*/ 744188 h 1921832"/>
              <a:gd name="connsiteX176" fmla="*/ 333375 w 1543050"/>
              <a:gd name="connsiteY176" fmla="*/ 706088 h 1921832"/>
              <a:gd name="connsiteX177" fmla="*/ 423862 w 1543050"/>
              <a:gd name="connsiteY177" fmla="*/ 710850 h 1921832"/>
              <a:gd name="connsiteX178" fmla="*/ 447675 w 1543050"/>
              <a:gd name="connsiteY178" fmla="*/ 715613 h 1921832"/>
              <a:gd name="connsiteX179" fmla="*/ 461962 w 1543050"/>
              <a:gd name="connsiteY179" fmla="*/ 706088 h 1921832"/>
              <a:gd name="connsiteX180" fmla="*/ 495300 w 1543050"/>
              <a:gd name="connsiteY180" fmla="*/ 667988 h 1921832"/>
              <a:gd name="connsiteX181" fmla="*/ 504825 w 1543050"/>
              <a:gd name="connsiteY181" fmla="*/ 644175 h 1921832"/>
              <a:gd name="connsiteX182" fmla="*/ 509587 w 1543050"/>
              <a:gd name="connsiteY182" fmla="*/ 596550 h 1921832"/>
              <a:gd name="connsiteX183" fmla="*/ 533400 w 1543050"/>
              <a:gd name="connsiteY183" fmla="*/ 582263 h 1921832"/>
              <a:gd name="connsiteX184" fmla="*/ 576262 w 1543050"/>
              <a:gd name="connsiteY184" fmla="*/ 563213 h 1921832"/>
              <a:gd name="connsiteX185" fmla="*/ 609600 w 1543050"/>
              <a:gd name="connsiteY185" fmla="*/ 558450 h 1921832"/>
              <a:gd name="connsiteX186" fmla="*/ 628650 w 1543050"/>
              <a:gd name="connsiteY186" fmla="*/ 544163 h 1921832"/>
              <a:gd name="connsiteX187" fmla="*/ 652462 w 1543050"/>
              <a:gd name="connsiteY187" fmla="*/ 529875 h 1921832"/>
              <a:gd name="connsiteX188" fmla="*/ 666750 w 1543050"/>
              <a:gd name="connsiteY188" fmla="*/ 515588 h 1921832"/>
              <a:gd name="connsiteX189" fmla="*/ 695325 w 1543050"/>
              <a:gd name="connsiteY189" fmla="*/ 477488 h 1921832"/>
              <a:gd name="connsiteX190" fmla="*/ 714375 w 1543050"/>
              <a:gd name="connsiteY190" fmla="*/ 444150 h 1921832"/>
              <a:gd name="connsiteX191" fmla="*/ 723900 w 1543050"/>
              <a:gd name="connsiteY191" fmla="*/ 401288 h 1921832"/>
              <a:gd name="connsiteX192" fmla="*/ 733425 w 1543050"/>
              <a:gd name="connsiteY192" fmla="*/ 387000 h 1921832"/>
              <a:gd name="connsiteX193" fmla="*/ 742950 w 1543050"/>
              <a:gd name="connsiteY193" fmla="*/ 286988 h 1921832"/>
              <a:gd name="connsiteX194" fmla="*/ 752475 w 1543050"/>
              <a:gd name="connsiteY194" fmla="*/ 220313 h 1921832"/>
              <a:gd name="connsiteX195" fmla="*/ 785812 w 1543050"/>
              <a:gd name="connsiteY195" fmla="*/ 172688 h 1921832"/>
              <a:gd name="connsiteX196" fmla="*/ 795337 w 1543050"/>
              <a:gd name="connsiteY196" fmla="*/ 158400 h 1921832"/>
              <a:gd name="connsiteX197" fmla="*/ 823912 w 1543050"/>
              <a:gd name="connsiteY197" fmla="*/ 115538 h 1921832"/>
              <a:gd name="connsiteX198" fmla="*/ 838200 w 1543050"/>
              <a:gd name="connsiteY198" fmla="*/ 110775 h 1921832"/>
              <a:gd name="connsiteX199" fmla="*/ 862012 w 1543050"/>
              <a:gd name="connsiteY199" fmla="*/ 120300 h 1921832"/>
              <a:gd name="connsiteX200" fmla="*/ 876300 w 1543050"/>
              <a:gd name="connsiteY200" fmla="*/ 129825 h 1921832"/>
              <a:gd name="connsiteX201" fmla="*/ 895350 w 1543050"/>
              <a:gd name="connsiteY201" fmla="*/ 120300 h 1921832"/>
              <a:gd name="connsiteX202" fmla="*/ 928687 w 1543050"/>
              <a:gd name="connsiteY202" fmla="*/ 82200 h 1921832"/>
              <a:gd name="connsiteX203" fmla="*/ 942975 w 1543050"/>
              <a:gd name="connsiteY203" fmla="*/ 67913 h 1921832"/>
              <a:gd name="connsiteX204" fmla="*/ 952500 w 1543050"/>
              <a:gd name="connsiteY204" fmla="*/ 48863 h 1921832"/>
              <a:gd name="connsiteX205" fmla="*/ 971550 w 1543050"/>
              <a:gd name="connsiteY205" fmla="*/ 10763 h 1921832"/>
              <a:gd name="connsiteX206" fmla="*/ 971550 w 1543050"/>
              <a:gd name="connsiteY206" fmla="*/ 6000 h 1921832"/>
              <a:gd name="connsiteX0" fmla="*/ 971550 w 1543050"/>
              <a:gd name="connsiteY0" fmla="*/ 6000 h 1921832"/>
              <a:gd name="connsiteX1" fmla="*/ 990599 w 1543050"/>
              <a:gd name="connsiteY1" fmla="*/ 86963 h 1921832"/>
              <a:gd name="connsiteX2" fmla="*/ 1023937 w 1543050"/>
              <a:gd name="connsiteY2" fmla="*/ 277463 h 1921832"/>
              <a:gd name="connsiteX3" fmla="*/ 1050131 w 1543050"/>
              <a:gd name="connsiteY3" fmla="*/ 336994 h 1921832"/>
              <a:gd name="connsiteX4" fmla="*/ 1114425 w 1543050"/>
              <a:gd name="connsiteY4" fmla="*/ 437006 h 1921832"/>
              <a:gd name="connsiteX5" fmla="*/ 1195387 w 1543050"/>
              <a:gd name="connsiteY5" fmla="*/ 544163 h 1921832"/>
              <a:gd name="connsiteX6" fmla="*/ 1228725 w 1543050"/>
              <a:gd name="connsiteY6" fmla="*/ 582263 h 1921832"/>
              <a:gd name="connsiteX7" fmla="*/ 1197769 w 1543050"/>
              <a:gd name="connsiteY7" fmla="*/ 660844 h 1921832"/>
              <a:gd name="connsiteX8" fmla="*/ 1240631 w 1543050"/>
              <a:gd name="connsiteY8" fmla="*/ 715613 h 1921832"/>
              <a:gd name="connsiteX9" fmla="*/ 1195387 w 1543050"/>
              <a:gd name="connsiteY9" fmla="*/ 787050 h 1921832"/>
              <a:gd name="connsiteX10" fmla="*/ 1190625 w 1543050"/>
              <a:gd name="connsiteY10" fmla="*/ 834675 h 1921832"/>
              <a:gd name="connsiteX11" fmla="*/ 1240631 w 1543050"/>
              <a:gd name="connsiteY11" fmla="*/ 903731 h 1921832"/>
              <a:gd name="connsiteX12" fmla="*/ 1221581 w 1543050"/>
              <a:gd name="connsiteY12" fmla="*/ 1063275 h 1921832"/>
              <a:gd name="connsiteX13" fmla="*/ 1202530 w 1543050"/>
              <a:gd name="connsiteY13" fmla="*/ 1222819 h 1921832"/>
              <a:gd name="connsiteX14" fmla="*/ 1257300 w 1543050"/>
              <a:gd name="connsiteY14" fmla="*/ 1258538 h 1921832"/>
              <a:gd name="connsiteX15" fmla="*/ 1309687 w 1543050"/>
              <a:gd name="connsiteY15" fmla="*/ 1287113 h 1921832"/>
              <a:gd name="connsiteX16" fmla="*/ 1345405 w 1543050"/>
              <a:gd name="connsiteY16" fmla="*/ 1332355 h 1921832"/>
              <a:gd name="connsiteX17" fmla="*/ 1350168 w 1543050"/>
              <a:gd name="connsiteY17" fmla="*/ 1437131 h 1921832"/>
              <a:gd name="connsiteX18" fmla="*/ 1347788 w 1543050"/>
              <a:gd name="connsiteY18" fmla="*/ 1606200 h 1921832"/>
              <a:gd name="connsiteX19" fmla="*/ 1414462 w 1543050"/>
              <a:gd name="connsiteY19" fmla="*/ 1591913 h 1921832"/>
              <a:gd name="connsiteX20" fmla="*/ 1493044 w 1543050"/>
              <a:gd name="connsiteY20" fmla="*/ 1582387 h 1921832"/>
              <a:gd name="connsiteX21" fmla="*/ 1495425 w 1543050"/>
              <a:gd name="connsiteY21" fmla="*/ 1625250 h 1921832"/>
              <a:gd name="connsiteX22" fmla="*/ 1485900 w 1543050"/>
              <a:gd name="connsiteY22" fmla="*/ 1653825 h 1921832"/>
              <a:gd name="connsiteX23" fmla="*/ 1476375 w 1543050"/>
              <a:gd name="connsiteY23" fmla="*/ 1734788 h 1921832"/>
              <a:gd name="connsiteX24" fmla="*/ 1471612 w 1543050"/>
              <a:gd name="connsiteY24" fmla="*/ 1753838 h 1921832"/>
              <a:gd name="connsiteX25" fmla="*/ 1466850 w 1543050"/>
              <a:gd name="connsiteY25" fmla="*/ 1777650 h 1921832"/>
              <a:gd name="connsiteX26" fmla="*/ 1471612 w 1543050"/>
              <a:gd name="connsiteY26" fmla="*/ 1834800 h 1921832"/>
              <a:gd name="connsiteX27" fmla="*/ 1476375 w 1543050"/>
              <a:gd name="connsiteY27" fmla="*/ 1853850 h 1921832"/>
              <a:gd name="connsiteX28" fmla="*/ 1504950 w 1543050"/>
              <a:gd name="connsiteY28" fmla="*/ 1882425 h 1921832"/>
              <a:gd name="connsiteX29" fmla="*/ 1528762 w 1543050"/>
              <a:gd name="connsiteY29" fmla="*/ 1896713 h 1921832"/>
              <a:gd name="connsiteX30" fmla="*/ 1543050 w 1543050"/>
              <a:gd name="connsiteY30" fmla="*/ 1911000 h 1921832"/>
              <a:gd name="connsiteX31" fmla="*/ 1466850 w 1543050"/>
              <a:gd name="connsiteY31" fmla="*/ 1915763 h 1921832"/>
              <a:gd name="connsiteX32" fmla="*/ 1385887 w 1543050"/>
              <a:gd name="connsiteY32" fmla="*/ 1901475 h 1921832"/>
              <a:gd name="connsiteX33" fmla="*/ 1347787 w 1543050"/>
              <a:gd name="connsiteY33" fmla="*/ 1891950 h 1921832"/>
              <a:gd name="connsiteX34" fmla="*/ 1314450 w 1543050"/>
              <a:gd name="connsiteY34" fmla="*/ 1882425 h 1921832"/>
              <a:gd name="connsiteX35" fmla="*/ 1266825 w 1543050"/>
              <a:gd name="connsiteY35" fmla="*/ 1872900 h 1921832"/>
              <a:gd name="connsiteX36" fmla="*/ 1200150 w 1543050"/>
              <a:gd name="connsiteY36" fmla="*/ 1853850 h 1921832"/>
              <a:gd name="connsiteX37" fmla="*/ 1185862 w 1543050"/>
              <a:gd name="connsiteY37" fmla="*/ 1844325 h 1921832"/>
              <a:gd name="connsiteX38" fmla="*/ 1147762 w 1543050"/>
              <a:gd name="connsiteY38" fmla="*/ 1834800 h 1921832"/>
              <a:gd name="connsiteX39" fmla="*/ 1095375 w 1543050"/>
              <a:gd name="connsiteY39" fmla="*/ 1820513 h 1921832"/>
              <a:gd name="connsiteX40" fmla="*/ 1047750 w 1543050"/>
              <a:gd name="connsiteY40" fmla="*/ 1801463 h 1921832"/>
              <a:gd name="connsiteX41" fmla="*/ 1023937 w 1543050"/>
              <a:gd name="connsiteY41" fmla="*/ 1791938 h 1921832"/>
              <a:gd name="connsiteX42" fmla="*/ 981075 w 1543050"/>
              <a:gd name="connsiteY42" fmla="*/ 1787175 h 1921832"/>
              <a:gd name="connsiteX43" fmla="*/ 957262 w 1543050"/>
              <a:gd name="connsiteY43" fmla="*/ 1782413 h 1921832"/>
              <a:gd name="connsiteX44" fmla="*/ 866775 w 1543050"/>
              <a:gd name="connsiteY44" fmla="*/ 1772888 h 1921832"/>
              <a:gd name="connsiteX45" fmla="*/ 790575 w 1543050"/>
              <a:gd name="connsiteY45" fmla="*/ 1763363 h 1921832"/>
              <a:gd name="connsiteX46" fmla="*/ 766762 w 1543050"/>
              <a:gd name="connsiteY46" fmla="*/ 1758600 h 1921832"/>
              <a:gd name="connsiteX47" fmla="*/ 733425 w 1543050"/>
              <a:gd name="connsiteY47" fmla="*/ 1753838 h 1921832"/>
              <a:gd name="connsiteX48" fmla="*/ 552450 w 1543050"/>
              <a:gd name="connsiteY48" fmla="*/ 1739550 h 1921832"/>
              <a:gd name="connsiteX49" fmla="*/ 576262 w 1543050"/>
              <a:gd name="connsiteY49" fmla="*/ 1710975 h 1921832"/>
              <a:gd name="connsiteX50" fmla="*/ 590550 w 1543050"/>
              <a:gd name="connsiteY50" fmla="*/ 1701450 h 1921832"/>
              <a:gd name="connsiteX51" fmla="*/ 600075 w 1543050"/>
              <a:gd name="connsiteY51" fmla="*/ 1682400 h 1921832"/>
              <a:gd name="connsiteX52" fmla="*/ 604837 w 1543050"/>
              <a:gd name="connsiteY52" fmla="*/ 1658588 h 1921832"/>
              <a:gd name="connsiteX53" fmla="*/ 628650 w 1543050"/>
              <a:gd name="connsiteY53" fmla="*/ 1653825 h 1921832"/>
              <a:gd name="connsiteX54" fmla="*/ 671512 w 1543050"/>
              <a:gd name="connsiteY54" fmla="*/ 1658588 h 1921832"/>
              <a:gd name="connsiteX55" fmla="*/ 690562 w 1543050"/>
              <a:gd name="connsiteY55" fmla="*/ 1663350 h 1921832"/>
              <a:gd name="connsiteX56" fmla="*/ 723900 w 1543050"/>
              <a:gd name="connsiteY56" fmla="*/ 1668113 h 1921832"/>
              <a:gd name="connsiteX57" fmla="*/ 766762 w 1543050"/>
              <a:gd name="connsiteY57" fmla="*/ 1663350 h 1921832"/>
              <a:gd name="connsiteX58" fmla="*/ 752475 w 1543050"/>
              <a:gd name="connsiteY58" fmla="*/ 1649063 h 1921832"/>
              <a:gd name="connsiteX59" fmla="*/ 700087 w 1543050"/>
              <a:gd name="connsiteY59" fmla="*/ 1634775 h 1921832"/>
              <a:gd name="connsiteX60" fmla="*/ 681037 w 1543050"/>
              <a:gd name="connsiteY60" fmla="*/ 1625250 h 1921832"/>
              <a:gd name="connsiteX61" fmla="*/ 657225 w 1543050"/>
              <a:gd name="connsiteY61" fmla="*/ 1615725 h 1921832"/>
              <a:gd name="connsiteX62" fmla="*/ 614362 w 1543050"/>
              <a:gd name="connsiteY62" fmla="*/ 1582388 h 1921832"/>
              <a:gd name="connsiteX63" fmla="*/ 604837 w 1543050"/>
              <a:gd name="connsiteY63" fmla="*/ 1568100 h 1921832"/>
              <a:gd name="connsiteX64" fmla="*/ 609600 w 1543050"/>
              <a:gd name="connsiteY64" fmla="*/ 1530000 h 1921832"/>
              <a:gd name="connsiteX65" fmla="*/ 666750 w 1543050"/>
              <a:gd name="connsiteY65" fmla="*/ 1525238 h 1921832"/>
              <a:gd name="connsiteX66" fmla="*/ 633412 w 1543050"/>
              <a:gd name="connsiteY66" fmla="*/ 1491900 h 1921832"/>
              <a:gd name="connsiteX67" fmla="*/ 671512 w 1543050"/>
              <a:gd name="connsiteY67" fmla="*/ 1472850 h 1921832"/>
              <a:gd name="connsiteX68" fmla="*/ 690562 w 1543050"/>
              <a:gd name="connsiteY68" fmla="*/ 1468088 h 1921832"/>
              <a:gd name="connsiteX69" fmla="*/ 728662 w 1543050"/>
              <a:gd name="connsiteY69" fmla="*/ 1444275 h 1921832"/>
              <a:gd name="connsiteX70" fmla="*/ 738187 w 1543050"/>
              <a:gd name="connsiteY70" fmla="*/ 1429988 h 1921832"/>
              <a:gd name="connsiteX71" fmla="*/ 742950 w 1543050"/>
              <a:gd name="connsiteY71" fmla="*/ 1410938 h 1921832"/>
              <a:gd name="connsiteX72" fmla="*/ 728662 w 1543050"/>
              <a:gd name="connsiteY72" fmla="*/ 1368075 h 1921832"/>
              <a:gd name="connsiteX73" fmla="*/ 742950 w 1543050"/>
              <a:gd name="connsiteY73" fmla="*/ 1349025 h 1921832"/>
              <a:gd name="connsiteX74" fmla="*/ 762000 w 1543050"/>
              <a:gd name="connsiteY74" fmla="*/ 1339500 h 1921832"/>
              <a:gd name="connsiteX75" fmla="*/ 795337 w 1543050"/>
              <a:gd name="connsiteY75" fmla="*/ 1310925 h 1921832"/>
              <a:gd name="connsiteX76" fmla="*/ 795337 w 1543050"/>
              <a:gd name="connsiteY76" fmla="*/ 1277588 h 1921832"/>
              <a:gd name="connsiteX77" fmla="*/ 766762 w 1543050"/>
              <a:gd name="connsiteY77" fmla="*/ 1272825 h 1921832"/>
              <a:gd name="connsiteX78" fmla="*/ 695325 w 1543050"/>
              <a:gd name="connsiteY78" fmla="*/ 1291875 h 1921832"/>
              <a:gd name="connsiteX79" fmla="*/ 671512 w 1543050"/>
              <a:gd name="connsiteY79" fmla="*/ 1339500 h 1921832"/>
              <a:gd name="connsiteX80" fmla="*/ 666750 w 1543050"/>
              <a:gd name="connsiteY80" fmla="*/ 1363313 h 1921832"/>
              <a:gd name="connsiteX81" fmla="*/ 657225 w 1543050"/>
              <a:gd name="connsiteY81" fmla="*/ 1382363 h 1921832"/>
              <a:gd name="connsiteX82" fmla="*/ 652462 w 1543050"/>
              <a:gd name="connsiteY82" fmla="*/ 1396650 h 1921832"/>
              <a:gd name="connsiteX83" fmla="*/ 647700 w 1543050"/>
              <a:gd name="connsiteY83" fmla="*/ 1425225 h 1921832"/>
              <a:gd name="connsiteX84" fmla="*/ 614362 w 1543050"/>
              <a:gd name="connsiteY84" fmla="*/ 1396650 h 1921832"/>
              <a:gd name="connsiteX85" fmla="*/ 595312 w 1543050"/>
              <a:gd name="connsiteY85" fmla="*/ 1406175 h 1921832"/>
              <a:gd name="connsiteX86" fmla="*/ 581025 w 1543050"/>
              <a:gd name="connsiteY86" fmla="*/ 1434750 h 1921832"/>
              <a:gd name="connsiteX87" fmla="*/ 557212 w 1543050"/>
              <a:gd name="connsiteY87" fmla="*/ 1525238 h 1921832"/>
              <a:gd name="connsiteX88" fmla="*/ 542925 w 1543050"/>
              <a:gd name="connsiteY88" fmla="*/ 1530000 h 1921832"/>
              <a:gd name="connsiteX89" fmla="*/ 514350 w 1543050"/>
              <a:gd name="connsiteY89" fmla="*/ 1544288 h 1921832"/>
              <a:gd name="connsiteX90" fmla="*/ 500062 w 1543050"/>
              <a:gd name="connsiteY90" fmla="*/ 1553813 h 1921832"/>
              <a:gd name="connsiteX91" fmla="*/ 476250 w 1543050"/>
              <a:gd name="connsiteY91" fmla="*/ 1558575 h 1921832"/>
              <a:gd name="connsiteX92" fmla="*/ 476250 w 1543050"/>
              <a:gd name="connsiteY92" fmla="*/ 1510950 h 1921832"/>
              <a:gd name="connsiteX93" fmla="*/ 509587 w 1543050"/>
              <a:gd name="connsiteY93" fmla="*/ 1453800 h 1921832"/>
              <a:gd name="connsiteX94" fmla="*/ 523875 w 1543050"/>
              <a:gd name="connsiteY94" fmla="*/ 1420463 h 1921832"/>
              <a:gd name="connsiteX95" fmla="*/ 533400 w 1543050"/>
              <a:gd name="connsiteY95" fmla="*/ 1391888 h 1921832"/>
              <a:gd name="connsiteX96" fmla="*/ 538162 w 1543050"/>
              <a:gd name="connsiteY96" fmla="*/ 1368075 h 1921832"/>
              <a:gd name="connsiteX97" fmla="*/ 547687 w 1543050"/>
              <a:gd name="connsiteY97" fmla="*/ 1334738 h 1921832"/>
              <a:gd name="connsiteX98" fmla="*/ 557212 w 1543050"/>
              <a:gd name="connsiteY98" fmla="*/ 1272825 h 1921832"/>
              <a:gd name="connsiteX99" fmla="*/ 571500 w 1543050"/>
              <a:gd name="connsiteY99" fmla="*/ 1258538 h 1921832"/>
              <a:gd name="connsiteX100" fmla="*/ 600075 w 1543050"/>
              <a:gd name="connsiteY100" fmla="*/ 1234725 h 1921832"/>
              <a:gd name="connsiteX101" fmla="*/ 671512 w 1543050"/>
              <a:gd name="connsiteY101" fmla="*/ 1239488 h 1921832"/>
              <a:gd name="connsiteX102" fmla="*/ 657225 w 1543050"/>
              <a:gd name="connsiteY102" fmla="*/ 1225200 h 1921832"/>
              <a:gd name="connsiteX103" fmla="*/ 623887 w 1543050"/>
              <a:gd name="connsiteY103" fmla="*/ 1215675 h 1921832"/>
              <a:gd name="connsiteX104" fmla="*/ 600075 w 1543050"/>
              <a:gd name="connsiteY104" fmla="*/ 1182338 h 1921832"/>
              <a:gd name="connsiteX105" fmla="*/ 609600 w 1543050"/>
              <a:gd name="connsiteY105" fmla="*/ 1168050 h 1921832"/>
              <a:gd name="connsiteX106" fmla="*/ 642937 w 1543050"/>
              <a:gd name="connsiteY106" fmla="*/ 1177575 h 1921832"/>
              <a:gd name="connsiteX107" fmla="*/ 657225 w 1543050"/>
              <a:gd name="connsiteY107" fmla="*/ 1187100 h 1921832"/>
              <a:gd name="connsiteX108" fmla="*/ 690562 w 1543050"/>
              <a:gd name="connsiteY108" fmla="*/ 1144238 h 1921832"/>
              <a:gd name="connsiteX109" fmla="*/ 714375 w 1543050"/>
              <a:gd name="connsiteY109" fmla="*/ 1129950 h 1921832"/>
              <a:gd name="connsiteX110" fmla="*/ 733425 w 1543050"/>
              <a:gd name="connsiteY110" fmla="*/ 1120425 h 1921832"/>
              <a:gd name="connsiteX111" fmla="*/ 738187 w 1543050"/>
              <a:gd name="connsiteY111" fmla="*/ 1101375 h 1921832"/>
              <a:gd name="connsiteX112" fmla="*/ 752475 w 1543050"/>
              <a:gd name="connsiteY112" fmla="*/ 1087088 h 1921832"/>
              <a:gd name="connsiteX113" fmla="*/ 733425 w 1543050"/>
              <a:gd name="connsiteY113" fmla="*/ 1072800 h 1921832"/>
              <a:gd name="connsiteX114" fmla="*/ 685800 w 1543050"/>
              <a:gd name="connsiteY114" fmla="*/ 1053750 h 1921832"/>
              <a:gd name="connsiteX115" fmla="*/ 671512 w 1543050"/>
              <a:gd name="connsiteY115" fmla="*/ 1039463 h 1921832"/>
              <a:gd name="connsiteX116" fmla="*/ 628650 w 1543050"/>
              <a:gd name="connsiteY116" fmla="*/ 1044225 h 1921832"/>
              <a:gd name="connsiteX117" fmla="*/ 600075 w 1543050"/>
              <a:gd name="connsiteY117" fmla="*/ 1087088 h 1921832"/>
              <a:gd name="connsiteX118" fmla="*/ 590550 w 1543050"/>
              <a:gd name="connsiteY118" fmla="*/ 1134713 h 1921832"/>
              <a:gd name="connsiteX119" fmla="*/ 571500 w 1543050"/>
              <a:gd name="connsiteY119" fmla="*/ 1129950 h 1921832"/>
              <a:gd name="connsiteX120" fmla="*/ 538162 w 1543050"/>
              <a:gd name="connsiteY120" fmla="*/ 1106138 h 1921832"/>
              <a:gd name="connsiteX121" fmla="*/ 514350 w 1543050"/>
              <a:gd name="connsiteY121" fmla="*/ 1115663 h 1921832"/>
              <a:gd name="connsiteX122" fmla="*/ 509587 w 1543050"/>
              <a:gd name="connsiteY122" fmla="*/ 1129950 h 1921832"/>
              <a:gd name="connsiteX123" fmla="*/ 490537 w 1543050"/>
              <a:gd name="connsiteY123" fmla="*/ 1134713 h 1921832"/>
              <a:gd name="connsiteX124" fmla="*/ 457200 w 1543050"/>
              <a:gd name="connsiteY124" fmla="*/ 1139475 h 1921832"/>
              <a:gd name="connsiteX125" fmla="*/ 438150 w 1543050"/>
              <a:gd name="connsiteY125" fmla="*/ 1149000 h 1921832"/>
              <a:gd name="connsiteX126" fmla="*/ 404812 w 1543050"/>
              <a:gd name="connsiteY126" fmla="*/ 1187100 h 1921832"/>
              <a:gd name="connsiteX127" fmla="*/ 400050 w 1543050"/>
              <a:gd name="connsiteY127" fmla="*/ 1201388 h 1921832"/>
              <a:gd name="connsiteX128" fmla="*/ 376237 w 1543050"/>
              <a:gd name="connsiteY128" fmla="*/ 1239488 h 1921832"/>
              <a:gd name="connsiteX129" fmla="*/ 357187 w 1543050"/>
              <a:gd name="connsiteY129" fmla="*/ 1244250 h 1921832"/>
              <a:gd name="connsiteX130" fmla="*/ 342900 w 1543050"/>
              <a:gd name="connsiteY130" fmla="*/ 1239488 h 1921832"/>
              <a:gd name="connsiteX131" fmla="*/ 309562 w 1543050"/>
              <a:gd name="connsiteY131" fmla="*/ 1220438 h 1921832"/>
              <a:gd name="connsiteX132" fmla="*/ 314325 w 1543050"/>
              <a:gd name="connsiteY132" fmla="*/ 1187100 h 1921832"/>
              <a:gd name="connsiteX133" fmla="*/ 347662 w 1543050"/>
              <a:gd name="connsiteY133" fmla="*/ 1163288 h 1921832"/>
              <a:gd name="connsiteX134" fmla="*/ 366712 w 1543050"/>
              <a:gd name="connsiteY134" fmla="*/ 1139475 h 1921832"/>
              <a:gd name="connsiteX135" fmla="*/ 381000 w 1543050"/>
              <a:gd name="connsiteY135" fmla="*/ 1106138 h 1921832"/>
              <a:gd name="connsiteX136" fmla="*/ 390525 w 1543050"/>
              <a:gd name="connsiteY136" fmla="*/ 1091850 h 1921832"/>
              <a:gd name="connsiteX137" fmla="*/ 404812 w 1543050"/>
              <a:gd name="connsiteY137" fmla="*/ 1082325 h 1921832"/>
              <a:gd name="connsiteX138" fmla="*/ 409575 w 1543050"/>
              <a:gd name="connsiteY138" fmla="*/ 1068038 h 1921832"/>
              <a:gd name="connsiteX139" fmla="*/ 347662 w 1543050"/>
              <a:gd name="connsiteY139" fmla="*/ 1048988 h 1921832"/>
              <a:gd name="connsiteX140" fmla="*/ 333375 w 1543050"/>
              <a:gd name="connsiteY140" fmla="*/ 1034700 h 1921832"/>
              <a:gd name="connsiteX141" fmla="*/ 314325 w 1543050"/>
              <a:gd name="connsiteY141" fmla="*/ 1010888 h 1921832"/>
              <a:gd name="connsiteX142" fmla="*/ 300037 w 1543050"/>
              <a:gd name="connsiteY142" fmla="*/ 1015650 h 1921832"/>
              <a:gd name="connsiteX143" fmla="*/ 295275 w 1543050"/>
              <a:gd name="connsiteY143" fmla="*/ 1048988 h 1921832"/>
              <a:gd name="connsiteX144" fmla="*/ 285750 w 1543050"/>
              <a:gd name="connsiteY144" fmla="*/ 1072800 h 1921832"/>
              <a:gd name="connsiteX145" fmla="*/ 295275 w 1543050"/>
              <a:gd name="connsiteY145" fmla="*/ 1096613 h 1921832"/>
              <a:gd name="connsiteX146" fmla="*/ 266700 w 1543050"/>
              <a:gd name="connsiteY146" fmla="*/ 1101375 h 1921832"/>
              <a:gd name="connsiteX147" fmla="*/ 285750 w 1543050"/>
              <a:gd name="connsiteY147" fmla="*/ 1134713 h 1921832"/>
              <a:gd name="connsiteX148" fmla="*/ 280987 w 1543050"/>
              <a:gd name="connsiteY148" fmla="*/ 1172813 h 1921832"/>
              <a:gd name="connsiteX149" fmla="*/ 252412 w 1543050"/>
              <a:gd name="connsiteY149" fmla="*/ 1191863 h 1921832"/>
              <a:gd name="connsiteX150" fmla="*/ 242887 w 1543050"/>
              <a:gd name="connsiteY150" fmla="*/ 1206150 h 1921832"/>
              <a:gd name="connsiteX151" fmla="*/ 219075 w 1543050"/>
              <a:gd name="connsiteY151" fmla="*/ 1210913 h 1921832"/>
              <a:gd name="connsiteX152" fmla="*/ 204787 w 1543050"/>
              <a:gd name="connsiteY152" fmla="*/ 1215675 h 1921832"/>
              <a:gd name="connsiteX153" fmla="*/ 185737 w 1543050"/>
              <a:gd name="connsiteY153" fmla="*/ 1220438 h 1921832"/>
              <a:gd name="connsiteX154" fmla="*/ 152400 w 1543050"/>
              <a:gd name="connsiteY154" fmla="*/ 1215675 h 1921832"/>
              <a:gd name="connsiteX155" fmla="*/ 119062 w 1543050"/>
              <a:gd name="connsiteY155" fmla="*/ 1201388 h 1921832"/>
              <a:gd name="connsiteX156" fmla="*/ 104775 w 1543050"/>
              <a:gd name="connsiteY156" fmla="*/ 1196625 h 1921832"/>
              <a:gd name="connsiteX157" fmla="*/ 90487 w 1543050"/>
              <a:gd name="connsiteY157" fmla="*/ 1182338 h 1921832"/>
              <a:gd name="connsiteX158" fmla="*/ 47625 w 1543050"/>
              <a:gd name="connsiteY158" fmla="*/ 1158525 h 1921832"/>
              <a:gd name="connsiteX159" fmla="*/ 14287 w 1543050"/>
              <a:gd name="connsiteY159" fmla="*/ 1149000 h 1921832"/>
              <a:gd name="connsiteX160" fmla="*/ 0 w 1543050"/>
              <a:gd name="connsiteY160" fmla="*/ 1139475 h 1921832"/>
              <a:gd name="connsiteX161" fmla="*/ 9525 w 1543050"/>
              <a:gd name="connsiteY161" fmla="*/ 1115663 h 1921832"/>
              <a:gd name="connsiteX162" fmla="*/ 38100 w 1543050"/>
              <a:gd name="connsiteY162" fmla="*/ 1077563 h 1921832"/>
              <a:gd name="connsiteX163" fmla="*/ 33337 w 1543050"/>
              <a:gd name="connsiteY163" fmla="*/ 1039463 h 1921832"/>
              <a:gd name="connsiteX164" fmla="*/ 9525 w 1543050"/>
              <a:gd name="connsiteY164" fmla="*/ 1001363 h 1921832"/>
              <a:gd name="connsiteX165" fmla="*/ 9525 w 1543050"/>
              <a:gd name="connsiteY165" fmla="*/ 968025 h 1921832"/>
              <a:gd name="connsiteX166" fmla="*/ 28575 w 1543050"/>
              <a:gd name="connsiteY166" fmla="*/ 953738 h 1921832"/>
              <a:gd name="connsiteX167" fmla="*/ 52387 w 1543050"/>
              <a:gd name="connsiteY167" fmla="*/ 920400 h 1921832"/>
              <a:gd name="connsiteX168" fmla="*/ 47625 w 1543050"/>
              <a:gd name="connsiteY168" fmla="*/ 863250 h 1921832"/>
              <a:gd name="connsiteX169" fmla="*/ 104775 w 1543050"/>
              <a:gd name="connsiteY169" fmla="*/ 815625 h 1921832"/>
              <a:gd name="connsiteX170" fmla="*/ 123825 w 1543050"/>
              <a:gd name="connsiteY170" fmla="*/ 801338 h 1921832"/>
              <a:gd name="connsiteX171" fmla="*/ 142875 w 1543050"/>
              <a:gd name="connsiteY171" fmla="*/ 796575 h 1921832"/>
              <a:gd name="connsiteX172" fmla="*/ 157162 w 1543050"/>
              <a:gd name="connsiteY172" fmla="*/ 791813 h 1921832"/>
              <a:gd name="connsiteX173" fmla="*/ 176212 w 1543050"/>
              <a:gd name="connsiteY173" fmla="*/ 787050 h 1921832"/>
              <a:gd name="connsiteX174" fmla="*/ 266700 w 1543050"/>
              <a:gd name="connsiteY174" fmla="*/ 758475 h 1921832"/>
              <a:gd name="connsiteX175" fmla="*/ 280987 w 1543050"/>
              <a:gd name="connsiteY175" fmla="*/ 744188 h 1921832"/>
              <a:gd name="connsiteX176" fmla="*/ 333375 w 1543050"/>
              <a:gd name="connsiteY176" fmla="*/ 706088 h 1921832"/>
              <a:gd name="connsiteX177" fmla="*/ 423862 w 1543050"/>
              <a:gd name="connsiteY177" fmla="*/ 710850 h 1921832"/>
              <a:gd name="connsiteX178" fmla="*/ 447675 w 1543050"/>
              <a:gd name="connsiteY178" fmla="*/ 715613 h 1921832"/>
              <a:gd name="connsiteX179" fmla="*/ 461962 w 1543050"/>
              <a:gd name="connsiteY179" fmla="*/ 706088 h 1921832"/>
              <a:gd name="connsiteX180" fmla="*/ 495300 w 1543050"/>
              <a:gd name="connsiteY180" fmla="*/ 667988 h 1921832"/>
              <a:gd name="connsiteX181" fmla="*/ 504825 w 1543050"/>
              <a:gd name="connsiteY181" fmla="*/ 644175 h 1921832"/>
              <a:gd name="connsiteX182" fmla="*/ 509587 w 1543050"/>
              <a:gd name="connsiteY182" fmla="*/ 596550 h 1921832"/>
              <a:gd name="connsiteX183" fmla="*/ 533400 w 1543050"/>
              <a:gd name="connsiteY183" fmla="*/ 582263 h 1921832"/>
              <a:gd name="connsiteX184" fmla="*/ 576262 w 1543050"/>
              <a:gd name="connsiteY184" fmla="*/ 563213 h 1921832"/>
              <a:gd name="connsiteX185" fmla="*/ 609600 w 1543050"/>
              <a:gd name="connsiteY185" fmla="*/ 558450 h 1921832"/>
              <a:gd name="connsiteX186" fmla="*/ 628650 w 1543050"/>
              <a:gd name="connsiteY186" fmla="*/ 544163 h 1921832"/>
              <a:gd name="connsiteX187" fmla="*/ 652462 w 1543050"/>
              <a:gd name="connsiteY187" fmla="*/ 529875 h 1921832"/>
              <a:gd name="connsiteX188" fmla="*/ 666750 w 1543050"/>
              <a:gd name="connsiteY188" fmla="*/ 515588 h 1921832"/>
              <a:gd name="connsiteX189" fmla="*/ 695325 w 1543050"/>
              <a:gd name="connsiteY189" fmla="*/ 477488 h 1921832"/>
              <a:gd name="connsiteX190" fmla="*/ 714375 w 1543050"/>
              <a:gd name="connsiteY190" fmla="*/ 444150 h 1921832"/>
              <a:gd name="connsiteX191" fmla="*/ 723900 w 1543050"/>
              <a:gd name="connsiteY191" fmla="*/ 401288 h 1921832"/>
              <a:gd name="connsiteX192" fmla="*/ 733425 w 1543050"/>
              <a:gd name="connsiteY192" fmla="*/ 387000 h 1921832"/>
              <a:gd name="connsiteX193" fmla="*/ 742950 w 1543050"/>
              <a:gd name="connsiteY193" fmla="*/ 286988 h 1921832"/>
              <a:gd name="connsiteX194" fmla="*/ 752475 w 1543050"/>
              <a:gd name="connsiteY194" fmla="*/ 220313 h 1921832"/>
              <a:gd name="connsiteX195" fmla="*/ 785812 w 1543050"/>
              <a:gd name="connsiteY195" fmla="*/ 172688 h 1921832"/>
              <a:gd name="connsiteX196" fmla="*/ 795337 w 1543050"/>
              <a:gd name="connsiteY196" fmla="*/ 158400 h 1921832"/>
              <a:gd name="connsiteX197" fmla="*/ 823912 w 1543050"/>
              <a:gd name="connsiteY197" fmla="*/ 115538 h 1921832"/>
              <a:gd name="connsiteX198" fmla="*/ 838200 w 1543050"/>
              <a:gd name="connsiteY198" fmla="*/ 110775 h 1921832"/>
              <a:gd name="connsiteX199" fmla="*/ 862012 w 1543050"/>
              <a:gd name="connsiteY199" fmla="*/ 120300 h 1921832"/>
              <a:gd name="connsiteX200" fmla="*/ 876300 w 1543050"/>
              <a:gd name="connsiteY200" fmla="*/ 129825 h 1921832"/>
              <a:gd name="connsiteX201" fmla="*/ 895350 w 1543050"/>
              <a:gd name="connsiteY201" fmla="*/ 120300 h 1921832"/>
              <a:gd name="connsiteX202" fmla="*/ 928687 w 1543050"/>
              <a:gd name="connsiteY202" fmla="*/ 82200 h 1921832"/>
              <a:gd name="connsiteX203" fmla="*/ 942975 w 1543050"/>
              <a:gd name="connsiteY203" fmla="*/ 67913 h 1921832"/>
              <a:gd name="connsiteX204" fmla="*/ 952500 w 1543050"/>
              <a:gd name="connsiteY204" fmla="*/ 48863 h 1921832"/>
              <a:gd name="connsiteX205" fmla="*/ 971550 w 1543050"/>
              <a:gd name="connsiteY205" fmla="*/ 10763 h 1921832"/>
              <a:gd name="connsiteX206" fmla="*/ 971550 w 1543050"/>
              <a:gd name="connsiteY206" fmla="*/ 6000 h 1921832"/>
              <a:gd name="connsiteX0" fmla="*/ 971550 w 1543050"/>
              <a:gd name="connsiteY0" fmla="*/ 6000 h 1921832"/>
              <a:gd name="connsiteX1" fmla="*/ 990599 w 1543050"/>
              <a:gd name="connsiteY1" fmla="*/ 86963 h 1921832"/>
              <a:gd name="connsiteX2" fmla="*/ 1023937 w 1543050"/>
              <a:gd name="connsiteY2" fmla="*/ 277463 h 1921832"/>
              <a:gd name="connsiteX3" fmla="*/ 1050131 w 1543050"/>
              <a:gd name="connsiteY3" fmla="*/ 336994 h 1921832"/>
              <a:gd name="connsiteX4" fmla="*/ 1114425 w 1543050"/>
              <a:gd name="connsiteY4" fmla="*/ 437006 h 1921832"/>
              <a:gd name="connsiteX5" fmla="*/ 1195387 w 1543050"/>
              <a:gd name="connsiteY5" fmla="*/ 544163 h 1921832"/>
              <a:gd name="connsiteX6" fmla="*/ 1228725 w 1543050"/>
              <a:gd name="connsiteY6" fmla="*/ 582263 h 1921832"/>
              <a:gd name="connsiteX7" fmla="*/ 1197769 w 1543050"/>
              <a:gd name="connsiteY7" fmla="*/ 660844 h 1921832"/>
              <a:gd name="connsiteX8" fmla="*/ 1240631 w 1543050"/>
              <a:gd name="connsiteY8" fmla="*/ 715613 h 1921832"/>
              <a:gd name="connsiteX9" fmla="*/ 1195387 w 1543050"/>
              <a:gd name="connsiteY9" fmla="*/ 787050 h 1921832"/>
              <a:gd name="connsiteX10" fmla="*/ 1190625 w 1543050"/>
              <a:gd name="connsiteY10" fmla="*/ 834675 h 1921832"/>
              <a:gd name="connsiteX11" fmla="*/ 1240631 w 1543050"/>
              <a:gd name="connsiteY11" fmla="*/ 903731 h 1921832"/>
              <a:gd name="connsiteX12" fmla="*/ 1221581 w 1543050"/>
              <a:gd name="connsiteY12" fmla="*/ 1063275 h 1921832"/>
              <a:gd name="connsiteX13" fmla="*/ 1202530 w 1543050"/>
              <a:gd name="connsiteY13" fmla="*/ 1222819 h 1921832"/>
              <a:gd name="connsiteX14" fmla="*/ 1257300 w 1543050"/>
              <a:gd name="connsiteY14" fmla="*/ 1258538 h 1921832"/>
              <a:gd name="connsiteX15" fmla="*/ 1309687 w 1543050"/>
              <a:gd name="connsiteY15" fmla="*/ 1287113 h 1921832"/>
              <a:gd name="connsiteX16" fmla="*/ 1345405 w 1543050"/>
              <a:gd name="connsiteY16" fmla="*/ 1332355 h 1921832"/>
              <a:gd name="connsiteX17" fmla="*/ 1350168 w 1543050"/>
              <a:gd name="connsiteY17" fmla="*/ 1437131 h 1921832"/>
              <a:gd name="connsiteX18" fmla="*/ 1347788 w 1543050"/>
              <a:gd name="connsiteY18" fmla="*/ 1606200 h 1921832"/>
              <a:gd name="connsiteX19" fmla="*/ 1414462 w 1543050"/>
              <a:gd name="connsiteY19" fmla="*/ 1591913 h 1921832"/>
              <a:gd name="connsiteX20" fmla="*/ 1493044 w 1543050"/>
              <a:gd name="connsiteY20" fmla="*/ 1582387 h 1921832"/>
              <a:gd name="connsiteX21" fmla="*/ 1495425 w 1543050"/>
              <a:gd name="connsiteY21" fmla="*/ 1625250 h 1921832"/>
              <a:gd name="connsiteX22" fmla="*/ 1485900 w 1543050"/>
              <a:gd name="connsiteY22" fmla="*/ 1653825 h 1921832"/>
              <a:gd name="connsiteX23" fmla="*/ 1476375 w 1543050"/>
              <a:gd name="connsiteY23" fmla="*/ 1734788 h 1921832"/>
              <a:gd name="connsiteX24" fmla="*/ 1471612 w 1543050"/>
              <a:gd name="connsiteY24" fmla="*/ 1753838 h 1921832"/>
              <a:gd name="connsiteX25" fmla="*/ 1466850 w 1543050"/>
              <a:gd name="connsiteY25" fmla="*/ 1777650 h 1921832"/>
              <a:gd name="connsiteX26" fmla="*/ 1471612 w 1543050"/>
              <a:gd name="connsiteY26" fmla="*/ 1834800 h 1921832"/>
              <a:gd name="connsiteX27" fmla="*/ 1476375 w 1543050"/>
              <a:gd name="connsiteY27" fmla="*/ 1853850 h 1921832"/>
              <a:gd name="connsiteX28" fmla="*/ 1504950 w 1543050"/>
              <a:gd name="connsiteY28" fmla="*/ 1882425 h 1921832"/>
              <a:gd name="connsiteX29" fmla="*/ 1528762 w 1543050"/>
              <a:gd name="connsiteY29" fmla="*/ 1896713 h 1921832"/>
              <a:gd name="connsiteX30" fmla="*/ 1543050 w 1543050"/>
              <a:gd name="connsiteY30" fmla="*/ 1911000 h 1921832"/>
              <a:gd name="connsiteX31" fmla="*/ 1466850 w 1543050"/>
              <a:gd name="connsiteY31" fmla="*/ 1915763 h 1921832"/>
              <a:gd name="connsiteX32" fmla="*/ 1385887 w 1543050"/>
              <a:gd name="connsiteY32" fmla="*/ 1901475 h 1921832"/>
              <a:gd name="connsiteX33" fmla="*/ 1347787 w 1543050"/>
              <a:gd name="connsiteY33" fmla="*/ 1891950 h 1921832"/>
              <a:gd name="connsiteX34" fmla="*/ 1314450 w 1543050"/>
              <a:gd name="connsiteY34" fmla="*/ 1882425 h 1921832"/>
              <a:gd name="connsiteX35" fmla="*/ 1266825 w 1543050"/>
              <a:gd name="connsiteY35" fmla="*/ 1872900 h 1921832"/>
              <a:gd name="connsiteX36" fmla="*/ 1200150 w 1543050"/>
              <a:gd name="connsiteY36" fmla="*/ 1853850 h 1921832"/>
              <a:gd name="connsiteX37" fmla="*/ 1185862 w 1543050"/>
              <a:gd name="connsiteY37" fmla="*/ 1844325 h 1921832"/>
              <a:gd name="connsiteX38" fmla="*/ 1147762 w 1543050"/>
              <a:gd name="connsiteY38" fmla="*/ 1834800 h 1921832"/>
              <a:gd name="connsiteX39" fmla="*/ 1095375 w 1543050"/>
              <a:gd name="connsiteY39" fmla="*/ 1820513 h 1921832"/>
              <a:gd name="connsiteX40" fmla="*/ 1047750 w 1543050"/>
              <a:gd name="connsiteY40" fmla="*/ 1801463 h 1921832"/>
              <a:gd name="connsiteX41" fmla="*/ 1023937 w 1543050"/>
              <a:gd name="connsiteY41" fmla="*/ 1791938 h 1921832"/>
              <a:gd name="connsiteX42" fmla="*/ 981075 w 1543050"/>
              <a:gd name="connsiteY42" fmla="*/ 1787175 h 1921832"/>
              <a:gd name="connsiteX43" fmla="*/ 957262 w 1543050"/>
              <a:gd name="connsiteY43" fmla="*/ 1782413 h 1921832"/>
              <a:gd name="connsiteX44" fmla="*/ 866775 w 1543050"/>
              <a:gd name="connsiteY44" fmla="*/ 1772888 h 1921832"/>
              <a:gd name="connsiteX45" fmla="*/ 790575 w 1543050"/>
              <a:gd name="connsiteY45" fmla="*/ 1763363 h 1921832"/>
              <a:gd name="connsiteX46" fmla="*/ 766762 w 1543050"/>
              <a:gd name="connsiteY46" fmla="*/ 1758600 h 1921832"/>
              <a:gd name="connsiteX47" fmla="*/ 733425 w 1543050"/>
              <a:gd name="connsiteY47" fmla="*/ 1753838 h 1921832"/>
              <a:gd name="connsiteX48" fmla="*/ 552450 w 1543050"/>
              <a:gd name="connsiteY48" fmla="*/ 1739550 h 1921832"/>
              <a:gd name="connsiteX49" fmla="*/ 576262 w 1543050"/>
              <a:gd name="connsiteY49" fmla="*/ 1710975 h 1921832"/>
              <a:gd name="connsiteX50" fmla="*/ 590550 w 1543050"/>
              <a:gd name="connsiteY50" fmla="*/ 1701450 h 1921832"/>
              <a:gd name="connsiteX51" fmla="*/ 600075 w 1543050"/>
              <a:gd name="connsiteY51" fmla="*/ 1682400 h 1921832"/>
              <a:gd name="connsiteX52" fmla="*/ 604837 w 1543050"/>
              <a:gd name="connsiteY52" fmla="*/ 1658588 h 1921832"/>
              <a:gd name="connsiteX53" fmla="*/ 628650 w 1543050"/>
              <a:gd name="connsiteY53" fmla="*/ 1653825 h 1921832"/>
              <a:gd name="connsiteX54" fmla="*/ 671512 w 1543050"/>
              <a:gd name="connsiteY54" fmla="*/ 1658588 h 1921832"/>
              <a:gd name="connsiteX55" fmla="*/ 690562 w 1543050"/>
              <a:gd name="connsiteY55" fmla="*/ 1663350 h 1921832"/>
              <a:gd name="connsiteX56" fmla="*/ 723900 w 1543050"/>
              <a:gd name="connsiteY56" fmla="*/ 1668113 h 1921832"/>
              <a:gd name="connsiteX57" fmla="*/ 766762 w 1543050"/>
              <a:gd name="connsiteY57" fmla="*/ 1663350 h 1921832"/>
              <a:gd name="connsiteX58" fmla="*/ 752475 w 1543050"/>
              <a:gd name="connsiteY58" fmla="*/ 1649063 h 1921832"/>
              <a:gd name="connsiteX59" fmla="*/ 700087 w 1543050"/>
              <a:gd name="connsiteY59" fmla="*/ 1634775 h 1921832"/>
              <a:gd name="connsiteX60" fmla="*/ 681037 w 1543050"/>
              <a:gd name="connsiteY60" fmla="*/ 1625250 h 1921832"/>
              <a:gd name="connsiteX61" fmla="*/ 657225 w 1543050"/>
              <a:gd name="connsiteY61" fmla="*/ 1615725 h 1921832"/>
              <a:gd name="connsiteX62" fmla="*/ 614362 w 1543050"/>
              <a:gd name="connsiteY62" fmla="*/ 1582388 h 1921832"/>
              <a:gd name="connsiteX63" fmla="*/ 604837 w 1543050"/>
              <a:gd name="connsiteY63" fmla="*/ 1568100 h 1921832"/>
              <a:gd name="connsiteX64" fmla="*/ 609600 w 1543050"/>
              <a:gd name="connsiteY64" fmla="*/ 1530000 h 1921832"/>
              <a:gd name="connsiteX65" fmla="*/ 666750 w 1543050"/>
              <a:gd name="connsiteY65" fmla="*/ 1525238 h 1921832"/>
              <a:gd name="connsiteX66" fmla="*/ 633412 w 1543050"/>
              <a:gd name="connsiteY66" fmla="*/ 1491900 h 1921832"/>
              <a:gd name="connsiteX67" fmla="*/ 671512 w 1543050"/>
              <a:gd name="connsiteY67" fmla="*/ 1472850 h 1921832"/>
              <a:gd name="connsiteX68" fmla="*/ 690562 w 1543050"/>
              <a:gd name="connsiteY68" fmla="*/ 1468088 h 1921832"/>
              <a:gd name="connsiteX69" fmla="*/ 728662 w 1543050"/>
              <a:gd name="connsiteY69" fmla="*/ 1444275 h 1921832"/>
              <a:gd name="connsiteX70" fmla="*/ 738187 w 1543050"/>
              <a:gd name="connsiteY70" fmla="*/ 1429988 h 1921832"/>
              <a:gd name="connsiteX71" fmla="*/ 742950 w 1543050"/>
              <a:gd name="connsiteY71" fmla="*/ 1410938 h 1921832"/>
              <a:gd name="connsiteX72" fmla="*/ 728662 w 1543050"/>
              <a:gd name="connsiteY72" fmla="*/ 1368075 h 1921832"/>
              <a:gd name="connsiteX73" fmla="*/ 742950 w 1543050"/>
              <a:gd name="connsiteY73" fmla="*/ 1349025 h 1921832"/>
              <a:gd name="connsiteX74" fmla="*/ 762000 w 1543050"/>
              <a:gd name="connsiteY74" fmla="*/ 1339500 h 1921832"/>
              <a:gd name="connsiteX75" fmla="*/ 795337 w 1543050"/>
              <a:gd name="connsiteY75" fmla="*/ 1310925 h 1921832"/>
              <a:gd name="connsiteX76" fmla="*/ 795337 w 1543050"/>
              <a:gd name="connsiteY76" fmla="*/ 1277588 h 1921832"/>
              <a:gd name="connsiteX77" fmla="*/ 766762 w 1543050"/>
              <a:gd name="connsiteY77" fmla="*/ 1272825 h 1921832"/>
              <a:gd name="connsiteX78" fmla="*/ 695325 w 1543050"/>
              <a:gd name="connsiteY78" fmla="*/ 1291875 h 1921832"/>
              <a:gd name="connsiteX79" fmla="*/ 671512 w 1543050"/>
              <a:gd name="connsiteY79" fmla="*/ 1339500 h 1921832"/>
              <a:gd name="connsiteX80" fmla="*/ 666750 w 1543050"/>
              <a:gd name="connsiteY80" fmla="*/ 1363313 h 1921832"/>
              <a:gd name="connsiteX81" fmla="*/ 657225 w 1543050"/>
              <a:gd name="connsiteY81" fmla="*/ 1382363 h 1921832"/>
              <a:gd name="connsiteX82" fmla="*/ 652462 w 1543050"/>
              <a:gd name="connsiteY82" fmla="*/ 1396650 h 1921832"/>
              <a:gd name="connsiteX83" fmla="*/ 647700 w 1543050"/>
              <a:gd name="connsiteY83" fmla="*/ 1425225 h 1921832"/>
              <a:gd name="connsiteX84" fmla="*/ 614362 w 1543050"/>
              <a:gd name="connsiteY84" fmla="*/ 1396650 h 1921832"/>
              <a:gd name="connsiteX85" fmla="*/ 595312 w 1543050"/>
              <a:gd name="connsiteY85" fmla="*/ 1406175 h 1921832"/>
              <a:gd name="connsiteX86" fmla="*/ 581025 w 1543050"/>
              <a:gd name="connsiteY86" fmla="*/ 1434750 h 1921832"/>
              <a:gd name="connsiteX87" fmla="*/ 557212 w 1543050"/>
              <a:gd name="connsiteY87" fmla="*/ 1525238 h 1921832"/>
              <a:gd name="connsiteX88" fmla="*/ 542925 w 1543050"/>
              <a:gd name="connsiteY88" fmla="*/ 1530000 h 1921832"/>
              <a:gd name="connsiteX89" fmla="*/ 514350 w 1543050"/>
              <a:gd name="connsiteY89" fmla="*/ 1544288 h 1921832"/>
              <a:gd name="connsiteX90" fmla="*/ 500062 w 1543050"/>
              <a:gd name="connsiteY90" fmla="*/ 1553813 h 1921832"/>
              <a:gd name="connsiteX91" fmla="*/ 476250 w 1543050"/>
              <a:gd name="connsiteY91" fmla="*/ 1558575 h 1921832"/>
              <a:gd name="connsiteX92" fmla="*/ 476250 w 1543050"/>
              <a:gd name="connsiteY92" fmla="*/ 1510950 h 1921832"/>
              <a:gd name="connsiteX93" fmla="*/ 509587 w 1543050"/>
              <a:gd name="connsiteY93" fmla="*/ 1453800 h 1921832"/>
              <a:gd name="connsiteX94" fmla="*/ 523875 w 1543050"/>
              <a:gd name="connsiteY94" fmla="*/ 1420463 h 1921832"/>
              <a:gd name="connsiteX95" fmla="*/ 533400 w 1543050"/>
              <a:gd name="connsiteY95" fmla="*/ 1391888 h 1921832"/>
              <a:gd name="connsiteX96" fmla="*/ 538162 w 1543050"/>
              <a:gd name="connsiteY96" fmla="*/ 1368075 h 1921832"/>
              <a:gd name="connsiteX97" fmla="*/ 547687 w 1543050"/>
              <a:gd name="connsiteY97" fmla="*/ 1334738 h 1921832"/>
              <a:gd name="connsiteX98" fmla="*/ 557212 w 1543050"/>
              <a:gd name="connsiteY98" fmla="*/ 1272825 h 1921832"/>
              <a:gd name="connsiteX99" fmla="*/ 571500 w 1543050"/>
              <a:gd name="connsiteY99" fmla="*/ 1258538 h 1921832"/>
              <a:gd name="connsiteX100" fmla="*/ 600075 w 1543050"/>
              <a:gd name="connsiteY100" fmla="*/ 1234725 h 1921832"/>
              <a:gd name="connsiteX101" fmla="*/ 671512 w 1543050"/>
              <a:gd name="connsiteY101" fmla="*/ 1239488 h 1921832"/>
              <a:gd name="connsiteX102" fmla="*/ 657225 w 1543050"/>
              <a:gd name="connsiteY102" fmla="*/ 1225200 h 1921832"/>
              <a:gd name="connsiteX103" fmla="*/ 623887 w 1543050"/>
              <a:gd name="connsiteY103" fmla="*/ 1215675 h 1921832"/>
              <a:gd name="connsiteX104" fmla="*/ 600075 w 1543050"/>
              <a:gd name="connsiteY104" fmla="*/ 1182338 h 1921832"/>
              <a:gd name="connsiteX105" fmla="*/ 609600 w 1543050"/>
              <a:gd name="connsiteY105" fmla="*/ 1168050 h 1921832"/>
              <a:gd name="connsiteX106" fmla="*/ 642937 w 1543050"/>
              <a:gd name="connsiteY106" fmla="*/ 1177575 h 1921832"/>
              <a:gd name="connsiteX107" fmla="*/ 657225 w 1543050"/>
              <a:gd name="connsiteY107" fmla="*/ 1187100 h 1921832"/>
              <a:gd name="connsiteX108" fmla="*/ 690562 w 1543050"/>
              <a:gd name="connsiteY108" fmla="*/ 1144238 h 1921832"/>
              <a:gd name="connsiteX109" fmla="*/ 714375 w 1543050"/>
              <a:gd name="connsiteY109" fmla="*/ 1129950 h 1921832"/>
              <a:gd name="connsiteX110" fmla="*/ 733425 w 1543050"/>
              <a:gd name="connsiteY110" fmla="*/ 1120425 h 1921832"/>
              <a:gd name="connsiteX111" fmla="*/ 738187 w 1543050"/>
              <a:gd name="connsiteY111" fmla="*/ 1101375 h 1921832"/>
              <a:gd name="connsiteX112" fmla="*/ 752475 w 1543050"/>
              <a:gd name="connsiteY112" fmla="*/ 1087088 h 1921832"/>
              <a:gd name="connsiteX113" fmla="*/ 733425 w 1543050"/>
              <a:gd name="connsiteY113" fmla="*/ 1072800 h 1921832"/>
              <a:gd name="connsiteX114" fmla="*/ 685800 w 1543050"/>
              <a:gd name="connsiteY114" fmla="*/ 1053750 h 1921832"/>
              <a:gd name="connsiteX115" fmla="*/ 671512 w 1543050"/>
              <a:gd name="connsiteY115" fmla="*/ 1039463 h 1921832"/>
              <a:gd name="connsiteX116" fmla="*/ 628650 w 1543050"/>
              <a:gd name="connsiteY116" fmla="*/ 1044225 h 1921832"/>
              <a:gd name="connsiteX117" fmla="*/ 600075 w 1543050"/>
              <a:gd name="connsiteY117" fmla="*/ 1087088 h 1921832"/>
              <a:gd name="connsiteX118" fmla="*/ 590550 w 1543050"/>
              <a:gd name="connsiteY118" fmla="*/ 1134713 h 1921832"/>
              <a:gd name="connsiteX119" fmla="*/ 571500 w 1543050"/>
              <a:gd name="connsiteY119" fmla="*/ 1129950 h 1921832"/>
              <a:gd name="connsiteX120" fmla="*/ 538162 w 1543050"/>
              <a:gd name="connsiteY120" fmla="*/ 1106138 h 1921832"/>
              <a:gd name="connsiteX121" fmla="*/ 514350 w 1543050"/>
              <a:gd name="connsiteY121" fmla="*/ 1115663 h 1921832"/>
              <a:gd name="connsiteX122" fmla="*/ 509587 w 1543050"/>
              <a:gd name="connsiteY122" fmla="*/ 1129950 h 1921832"/>
              <a:gd name="connsiteX123" fmla="*/ 490537 w 1543050"/>
              <a:gd name="connsiteY123" fmla="*/ 1134713 h 1921832"/>
              <a:gd name="connsiteX124" fmla="*/ 457200 w 1543050"/>
              <a:gd name="connsiteY124" fmla="*/ 1139475 h 1921832"/>
              <a:gd name="connsiteX125" fmla="*/ 438150 w 1543050"/>
              <a:gd name="connsiteY125" fmla="*/ 1149000 h 1921832"/>
              <a:gd name="connsiteX126" fmla="*/ 404812 w 1543050"/>
              <a:gd name="connsiteY126" fmla="*/ 1187100 h 1921832"/>
              <a:gd name="connsiteX127" fmla="*/ 400050 w 1543050"/>
              <a:gd name="connsiteY127" fmla="*/ 1201388 h 1921832"/>
              <a:gd name="connsiteX128" fmla="*/ 376237 w 1543050"/>
              <a:gd name="connsiteY128" fmla="*/ 1239488 h 1921832"/>
              <a:gd name="connsiteX129" fmla="*/ 357187 w 1543050"/>
              <a:gd name="connsiteY129" fmla="*/ 1244250 h 1921832"/>
              <a:gd name="connsiteX130" fmla="*/ 342900 w 1543050"/>
              <a:gd name="connsiteY130" fmla="*/ 1239488 h 1921832"/>
              <a:gd name="connsiteX131" fmla="*/ 309562 w 1543050"/>
              <a:gd name="connsiteY131" fmla="*/ 1220438 h 1921832"/>
              <a:gd name="connsiteX132" fmla="*/ 314325 w 1543050"/>
              <a:gd name="connsiteY132" fmla="*/ 1187100 h 1921832"/>
              <a:gd name="connsiteX133" fmla="*/ 347662 w 1543050"/>
              <a:gd name="connsiteY133" fmla="*/ 1163288 h 1921832"/>
              <a:gd name="connsiteX134" fmla="*/ 366712 w 1543050"/>
              <a:gd name="connsiteY134" fmla="*/ 1139475 h 1921832"/>
              <a:gd name="connsiteX135" fmla="*/ 381000 w 1543050"/>
              <a:gd name="connsiteY135" fmla="*/ 1106138 h 1921832"/>
              <a:gd name="connsiteX136" fmla="*/ 390525 w 1543050"/>
              <a:gd name="connsiteY136" fmla="*/ 1091850 h 1921832"/>
              <a:gd name="connsiteX137" fmla="*/ 404812 w 1543050"/>
              <a:gd name="connsiteY137" fmla="*/ 1082325 h 1921832"/>
              <a:gd name="connsiteX138" fmla="*/ 409575 w 1543050"/>
              <a:gd name="connsiteY138" fmla="*/ 1068038 h 1921832"/>
              <a:gd name="connsiteX139" fmla="*/ 347662 w 1543050"/>
              <a:gd name="connsiteY139" fmla="*/ 1048988 h 1921832"/>
              <a:gd name="connsiteX140" fmla="*/ 333375 w 1543050"/>
              <a:gd name="connsiteY140" fmla="*/ 1034700 h 1921832"/>
              <a:gd name="connsiteX141" fmla="*/ 314325 w 1543050"/>
              <a:gd name="connsiteY141" fmla="*/ 1010888 h 1921832"/>
              <a:gd name="connsiteX142" fmla="*/ 300037 w 1543050"/>
              <a:gd name="connsiteY142" fmla="*/ 1015650 h 1921832"/>
              <a:gd name="connsiteX143" fmla="*/ 295275 w 1543050"/>
              <a:gd name="connsiteY143" fmla="*/ 1048988 h 1921832"/>
              <a:gd name="connsiteX144" fmla="*/ 285750 w 1543050"/>
              <a:gd name="connsiteY144" fmla="*/ 1072800 h 1921832"/>
              <a:gd name="connsiteX145" fmla="*/ 295275 w 1543050"/>
              <a:gd name="connsiteY145" fmla="*/ 1096613 h 1921832"/>
              <a:gd name="connsiteX146" fmla="*/ 266700 w 1543050"/>
              <a:gd name="connsiteY146" fmla="*/ 1101375 h 1921832"/>
              <a:gd name="connsiteX147" fmla="*/ 285750 w 1543050"/>
              <a:gd name="connsiteY147" fmla="*/ 1134713 h 1921832"/>
              <a:gd name="connsiteX148" fmla="*/ 280987 w 1543050"/>
              <a:gd name="connsiteY148" fmla="*/ 1172813 h 1921832"/>
              <a:gd name="connsiteX149" fmla="*/ 252412 w 1543050"/>
              <a:gd name="connsiteY149" fmla="*/ 1191863 h 1921832"/>
              <a:gd name="connsiteX150" fmla="*/ 242887 w 1543050"/>
              <a:gd name="connsiteY150" fmla="*/ 1206150 h 1921832"/>
              <a:gd name="connsiteX151" fmla="*/ 219075 w 1543050"/>
              <a:gd name="connsiteY151" fmla="*/ 1210913 h 1921832"/>
              <a:gd name="connsiteX152" fmla="*/ 204787 w 1543050"/>
              <a:gd name="connsiteY152" fmla="*/ 1215675 h 1921832"/>
              <a:gd name="connsiteX153" fmla="*/ 185737 w 1543050"/>
              <a:gd name="connsiteY153" fmla="*/ 1220438 h 1921832"/>
              <a:gd name="connsiteX154" fmla="*/ 152400 w 1543050"/>
              <a:gd name="connsiteY154" fmla="*/ 1215675 h 1921832"/>
              <a:gd name="connsiteX155" fmla="*/ 119062 w 1543050"/>
              <a:gd name="connsiteY155" fmla="*/ 1201388 h 1921832"/>
              <a:gd name="connsiteX156" fmla="*/ 104775 w 1543050"/>
              <a:gd name="connsiteY156" fmla="*/ 1196625 h 1921832"/>
              <a:gd name="connsiteX157" fmla="*/ 90487 w 1543050"/>
              <a:gd name="connsiteY157" fmla="*/ 1182338 h 1921832"/>
              <a:gd name="connsiteX158" fmla="*/ 47625 w 1543050"/>
              <a:gd name="connsiteY158" fmla="*/ 1158525 h 1921832"/>
              <a:gd name="connsiteX159" fmla="*/ 14287 w 1543050"/>
              <a:gd name="connsiteY159" fmla="*/ 1149000 h 1921832"/>
              <a:gd name="connsiteX160" fmla="*/ 0 w 1543050"/>
              <a:gd name="connsiteY160" fmla="*/ 1139475 h 1921832"/>
              <a:gd name="connsiteX161" fmla="*/ 9525 w 1543050"/>
              <a:gd name="connsiteY161" fmla="*/ 1115663 h 1921832"/>
              <a:gd name="connsiteX162" fmla="*/ 38100 w 1543050"/>
              <a:gd name="connsiteY162" fmla="*/ 1077563 h 1921832"/>
              <a:gd name="connsiteX163" fmla="*/ 33337 w 1543050"/>
              <a:gd name="connsiteY163" fmla="*/ 1039463 h 1921832"/>
              <a:gd name="connsiteX164" fmla="*/ 9525 w 1543050"/>
              <a:gd name="connsiteY164" fmla="*/ 1001363 h 1921832"/>
              <a:gd name="connsiteX165" fmla="*/ 9525 w 1543050"/>
              <a:gd name="connsiteY165" fmla="*/ 968025 h 1921832"/>
              <a:gd name="connsiteX166" fmla="*/ 28575 w 1543050"/>
              <a:gd name="connsiteY166" fmla="*/ 953738 h 1921832"/>
              <a:gd name="connsiteX167" fmla="*/ 52387 w 1543050"/>
              <a:gd name="connsiteY167" fmla="*/ 920400 h 1921832"/>
              <a:gd name="connsiteX168" fmla="*/ 47625 w 1543050"/>
              <a:gd name="connsiteY168" fmla="*/ 863250 h 1921832"/>
              <a:gd name="connsiteX169" fmla="*/ 104775 w 1543050"/>
              <a:gd name="connsiteY169" fmla="*/ 815625 h 1921832"/>
              <a:gd name="connsiteX170" fmla="*/ 123825 w 1543050"/>
              <a:gd name="connsiteY170" fmla="*/ 801338 h 1921832"/>
              <a:gd name="connsiteX171" fmla="*/ 142875 w 1543050"/>
              <a:gd name="connsiteY171" fmla="*/ 796575 h 1921832"/>
              <a:gd name="connsiteX172" fmla="*/ 157162 w 1543050"/>
              <a:gd name="connsiteY172" fmla="*/ 791813 h 1921832"/>
              <a:gd name="connsiteX173" fmla="*/ 176212 w 1543050"/>
              <a:gd name="connsiteY173" fmla="*/ 787050 h 1921832"/>
              <a:gd name="connsiteX174" fmla="*/ 266700 w 1543050"/>
              <a:gd name="connsiteY174" fmla="*/ 758475 h 1921832"/>
              <a:gd name="connsiteX175" fmla="*/ 280987 w 1543050"/>
              <a:gd name="connsiteY175" fmla="*/ 744188 h 1921832"/>
              <a:gd name="connsiteX176" fmla="*/ 333375 w 1543050"/>
              <a:gd name="connsiteY176" fmla="*/ 706088 h 1921832"/>
              <a:gd name="connsiteX177" fmla="*/ 423862 w 1543050"/>
              <a:gd name="connsiteY177" fmla="*/ 710850 h 1921832"/>
              <a:gd name="connsiteX178" fmla="*/ 447675 w 1543050"/>
              <a:gd name="connsiteY178" fmla="*/ 715613 h 1921832"/>
              <a:gd name="connsiteX179" fmla="*/ 461962 w 1543050"/>
              <a:gd name="connsiteY179" fmla="*/ 706088 h 1921832"/>
              <a:gd name="connsiteX180" fmla="*/ 495300 w 1543050"/>
              <a:gd name="connsiteY180" fmla="*/ 667988 h 1921832"/>
              <a:gd name="connsiteX181" fmla="*/ 504825 w 1543050"/>
              <a:gd name="connsiteY181" fmla="*/ 644175 h 1921832"/>
              <a:gd name="connsiteX182" fmla="*/ 509587 w 1543050"/>
              <a:gd name="connsiteY182" fmla="*/ 596550 h 1921832"/>
              <a:gd name="connsiteX183" fmla="*/ 533400 w 1543050"/>
              <a:gd name="connsiteY183" fmla="*/ 582263 h 1921832"/>
              <a:gd name="connsiteX184" fmla="*/ 576262 w 1543050"/>
              <a:gd name="connsiteY184" fmla="*/ 563213 h 1921832"/>
              <a:gd name="connsiteX185" fmla="*/ 609600 w 1543050"/>
              <a:gd name="connsiteY185" fmla="*/ 558450 h 1921832"/>
              <a:gd name="connsiteX186" fmla="*/ 628650 w 1543050"/>
              <a:gd name="connsiteY186" fmla="*/ 544163 h 1921832"/>
              <a:gd name="connsiteX187" fmla="*/ 652462 w 1543050"/>
              <a:gd name="connsiteY187" fmla="*/ 529875 h 1921832"/>
              <a:gd name="connsiteX188" fmla="*/ 666750 w 1543050"/>
              <a:gd name="connsiteY188" fmla="*/ 515588 h 1921832"/>
              <a:gd name="connsiteX189" fmla="*/ 695325 w 1543050"/>
              <a:gd name="connsiteY189" fmla="*/ 477488 h 1921832"/>
              <a:gd name="connsiteX190" fmla="*/ 714375 w 1543050"/>
              <a:gd name="connsiteY190" fmla="*/ 444150 h 1921832"/>
              <a:gd name="connsiteX191" fmla="*/ 723900 w 1543050"/>
              <a:gd name="connsiteY191" fmla="*/ 401288 h 1921832"/>
              <a:gd name="connsiteX192" fmla="*/ 733425 w 1543050"/>
              <a:gd name="connsiteY192" fmla="*/ 387000 h 1921832"/>
              <a:gd name="connsiteX193" fmla="*/ 742950 w 1543050"/>
              <a:gd name="connsiteY193" fmla="*/ 286988 h 1921832"/>
              <a:gd name="connsiteX194" fmla="*/ 752475 w 1543050"/>
              <a:gd name="connsiteY194" fmla="*/ 220313 h 1921832"/>
              <a:gd name="connsiteX195" fmla="*/ 785812 w 1543050"/>
              <a:gd name="connsiteY195" fmla="*/ 172688 h 1921832"/>
              <a:gd name="connsiteX196" fmla="*/ 795337 w 1543050"/>
              <a:gd name="connsiteY196" fmla="*/ 158400 h 1921832"/>
              <a:gd name="connsiteX197" fmla="*/ 823912 w 1543050"/>
              <a:gd name="connsiteY197" fmla="*/ 115538 h 1921832"/>
              <a:gd name="connsiteX198" fmla="*/ 838200 w 1543050"/>
              <a:gd name="connsiteY198" fmla="*/ 110775 h 1921832"/>
              <a:gd name="connsiteX199" fmla="*/ 862012 w 1543050"/>
              <a:gd name="connsiteY199" fmla="*/ 120300 h 1921832"/>
              <a:gd name="connsiteX200" fmla="*/ 876300 w 1543050"/>
              <a:gd name="connsiteY200" fmla="*/ 129825 h 1921832"/>
              <a:gd name="connsiteX201" fmla="*/ 895350 w 1543050"/>
              <a:gd name="connsiteY201" fmla="*/ 120300 h 1921832"/>
              <a:gd name="connsiteX202" fmla="*/ 928687 w 1543050"/>
              <a:gd name="connsiteY202" fmla="*/ 82200 h 1921832"/>
              <a:gd name="connsiteX203" fmla="*/ 942975 w 1543050"/>
              <a:gd name="connsiteY203" fmla="*/ 67913 h 1921832"/>
              <a:gd name="connsiteX204" fmla="*/ 952500 w 1543050"/>
              <a:gd name="connsiteY204" fmla="*/ 48863 h 1921832"/>
              <a:gd name="connsiteX205" fmla="*/ 971550 w 1543050"/>
              <a:gd name="connsiteY205" fmla="*/ 10763 h 1921832"/>
              <a:gd name="connsiteX206" fmla="*/ 971550 w 1543050"/>
              <a:gd name="connsiteY206" fmla="*/ 6000 h 1921832"/>
              <a:gd name="connsiteX0" fmla="*/ 971550 w 1543050"/>
              <a:gd name="connsiteY0" fmla="*/ 6000 h 1921832"/>
              <a:gd name="connsiteX1" fmla="*/ 990599 w 1543050"/>
              <a:gd name="connsiteY1" fmla="*/ 86963 h 1921832"/>
              <a:gd name="connsiteX2" fmla="*/ 1023937 w 1543050"/>
              <a:gd name="connsiteY2" fmla="*/ 277463 h 1921832"/>
              <a:gd name="connsiteX3" fmla="*/ 1050131 w 1543050"/>
              <a:gd name="connsiteY3" fmla="*/ 336994 h 1921832"/>
              <a:gd name="connsiteX4" fmla="*/ 1114425 w 1543050"/>
              <a:gd name="connsiteY4" fmla="*/ 437006 h 1921832"/>
              <a:gd name="connsiteX5" fmla="*/ 1195387 w 1543050"/>
              <a:gd name="connsiteY5" fmla="*/ 544163 h 1921832"/>
              <a:gd name="connsiteX6" fmla="*/ 1228725 w 1543050"/>
              <a:gd name="connsiteY6" fmla="*/ 582263 h 1921832"/>
              <a:gd name="connsiteX7" fmla="*/ 1197769 w 1543050"/>
              <a:gd name="connsiteY7" fmla="*/ 660844 h 1921832"/>
              <a:gd name="connsiteX8" fmla="*/ 1240631 w 1543050"/>
              <a:gd name="connsiteY8" fmla="*/ 715613 h 1921832"/>
              <a:gd name="connsiteX9" fmla="*/ 1195387 w 1543050"/>
              <a:gd name="connsiteY9" fmla="*/ 787050 h 1921832"/>
              <a:gd name="connsiteX10" fmla="*/ 1190625 w 1543050"/>
              <a:gd name="connsiteY10" fmla="*/ 834675 h 1921832"/>
              <a:gd name="connsiteX11" fmla="*/ 1240631 w 1543050"/>
              <a:gd name="connsiteY11" fmla="*/ 903731 h 1921832"/>
              <a:gd name="connsiteX12" fmla="*/ 1221581 w 1543050"/>
              <a:gd name="connsiteY12" fmla="*/ 1063275 h 1921832"/>
              <a:gd name="connsiteX13" fmla="*/ 1202530 w 1543050"/>
              <a:gd name="connsiteY13" fmla="*/ 1222819 h 1921832"/>
              <a:gd name="connsiteX14" fmla="*/ 1257300 w 1543050"/>
              <a:gd name="connsiteY14" fmla="*/ 1258538 h 1921832"/>
              <a:gd name="connsiteX15" fmla="*/ 1309687 w 1543050"/>
              <a:gd name="connsiteY15" fmla="*/ 1287113 h 1921832"/>
              <a:gd name="connsiteX16" fmla="*/ 1345405 w 1543050"/>
              <a:gd name="connsiteY16" fmla="*/ 1332355 h 1921832"/>
              <a:gd name="connsiteX17" fmla="*/ 1350168 w 1543050"/>
              <a:gd name="connsiteY17" fmla="*/ 1437131 h 1921832"/>
              <a:gd name="connsiteX18" fmla="*/ 1347788 w 1543050"/>
              <a:gd name="connsiteY18" fmla="*/ 1606200 h 1921832"/>
              <a:gd name="connsiteX19" fmla="*/ 1414462 w 1543050"/>
              <a:gd name="connsiteY19" fmla="*/ 1591913 h 1921832"/>
              <a:gd name="connsiteX20" fmla="*/ 1493044 w 1543050"/>
              <a:gd name="connsiteY20" fmla="*/ 1582387 h 1921832"/>
              <a:gd name="connsiteX21" fmla="*/ 1495425 w 1543050"/>
              <a:gd name="connsiteY21" fmla="*/ 1625250 h 1921832"/>
              <a:gd name="connsiteX22" fmla="*/ 1485900 w 1543050"/>
              <a:gd name="connsiteY22" fmla="*/ 1653825 h 1921832"/>
              <a:gd name="connsiteX23" fmla="*/ 1476375 w 1543050"/>
              <a:gd name="connsiteY23" fmla="*/ 1734788 h 1921832"/>
              <a:gd name="connsiteX24" fmla="*/ 1471612 w 1543050"/>
              <a:gd name="connsiteY24" fmla="*/ 1753838 h 1921832"/>
              <a:gd name="connsiteX25" fmla="*/ 1466850 w 1543050"/>
              <a:gd name="connsiteY25" fmla="*/ 1777650 h 1921832"/>
              <a:gd name="connsiteX26" fmla="*/ 1471612 w 1543050"/>
              <a:gd name="connsiteY26" fmla="*/ 1834800 h 1921832"/>
              <a:gd name="connsiteX27" fmla="*/ 1476375 w 1543050"/>
              <a:gd name="connsiteY27" fmla="*/ 1853850 h 1921832"/>
              <a:gd name="connsiteX28" fmla="*/ 1504950 w 1543050"/>
              <a:gd name="connsiteY28" fmla="*/ 1882425 h 1921832"/>
              <a:gd name="connsiteX29" fmla="*/ 1528762 w 1543050"/>
              <a:gd name="connsiteY29" fmla="*/ 1896713 h 1921832"/>
              <a:gd name="connsiteX30" fmla="*/ 1543050 w 1543050"/>
              <a:gd name="connsiteY30" fmla="*/ 1911000 h 1921832"/>
              <a:gd name="connsiteX31" fmla="*/ 1466850 w 1543050"/>
              <a:gd name="connsiteY31" fmla="*/ 1915763 h 1921832"/>
              <a:gd name="connsiteX32" fmla="*/ 1385887 w 1543050"/>
              <a:gd name="connsiteY32" fmla="*/ 1901475 h 1921832"/>
              <a:gd name="connsiteX33" fmla="*/ 1347787 w 1543050"/>
              <a:gd name="connsiteY33" fmla="*/ 1891950 h 1921832"/>
              <a:gd name="connsiteX34" fmla="*/ 1314450 w 1543050"/>
              <a:gd name="connsiteY34" fmla="*/ 1882425 h 1921832"/>
              <a:gd name="connsiteX35" fmla="*/ 1266825 w 1543050"/>
              <a:gd name="connsiteY35" fmla="*/ 1872900 h 1921832"/>
              <a:gd name="connsiteX36" fmla="*/ 1200150 w 1543050"/>
              <a:gd name="connsiteY36" fmla="*/ 1853850 h 1921832"/>
              <a:gd name="connsiteX37" fmla="*/ 1185862 w 1543050"/>
              <a:gd name="connsiteY37" fmla="*/ 1844325 h 1921832"/>
              <a:gd name="connsiteX38" fmla="*/ 1147762 w 1543050"/>
              <a:gd name="connsiteY38" fmla="*/ 1834800 h 1921832"/>
              <a:gd name="connsiteX39" fmla="*/ 1095375 w 1543050"/>
              <a:gd name="connsiteY39" fmla="*/ 1820513 h 1921832"/>
              <a:gd name="connsiteX40" fmla="*/ 1047750 w 1543050"/>
              <a:gd name="connsiteY40" fmla="*/ 1801463 h 1921832"/>
              <a:gd name="connsiteX41" fmla="*/ 1023937 w 1543050"/>
              <a:gd name="connsiteY41" fmla="*/ 1791938 h 1921832"/>
              <a:gd name="connsiteX42" fmla="*/ 981075 w 1543050"/>
              <a:gd name="connsiteY42" fmla="*/ 1787175 h 1921832"/>
              <a:gd name="connsiteX43" fmla="*/ 957262 w 1543050"/>
              <a:gd name="connsiteY43" fmla="*/ 1782413 h 1921832"/>
              <a:gd name="connsiteX44" fmla="*/ 866775 w 1543050"/>
              <a:gd name="connsiteY44" fmla="*/ 1772888 h 1921832"/>
              <a:gd name="connsiteX45" fmla="*/ 790575 w 1543050"/>
              <a:gd name="connsiteY45" fmla="*/ 1763363 h 1921832"/>
              <a:gd name="connsiteX46" fmla="*/ 766762 w 1543050"/>
              <a:gd name="connsiteY46" fmla="*/ 1758600 h 1921832"/>
              <a:gd name="connsiteX47" fmla="*/ 733425 w 1543050"/>
              <a:gd name="connsiteY47" fmla="*/ 1753838 h 1921832"/>
              <a:gd name="connsiteX48" fmla="*/ 552450 w 1543050"/>
              <a:gd name="connsiteY48" fmla="*/ 1739550 h 1921832"/>
              <a:gd name="connsiteX49" fmla="*/ 576262 w 1543050"/>
              <a:gd name="connsiteY49" fmla="*/ 1710975 h 1921832"/>
              <a:gd name="connsiteX50" fmla="*/ 590550 w 1543050"/>
              <a:gd name="connsiteY50" fmla="*/ 1701450 h 1921832"/>
              <a:gd name="connsiteX51" fmla="*/ 600075 w 1543050"/>
              <a:gd name="connsiteY51" fmla="*/ 1682400 h 1921832"/>
              <a:gd name="connsiteX52" fmla="*/ 604837 w 1543050"/>
              <a:gd name="connsiteY52" fmla="*/ 1658588 h 1921832"/>
              <a:gd name="connsiteX53" fmla="*/ 628650 w 1543050"/>
              <a:gd name="connsiteY53" fmla="*/ 1653825 h 1921832"/>
              <a:gd name="connsiteX54" fmla="*/ 671512 w 1543050"/>
              <a:gd name="connsiteY54" fmla="*/ 1658588 h 1921832"/>
              <a:gd name="connsiteX55" fmla="*/ 690562 w 1543050"/>
              <a:gd name="connsiteY55" fmla="*/ 1663350 h 1921832"/>
              <a:gd name="connsiteX56" fmla="*/ 723900 w 1543050"/>
              <a:gd name="connsiteY56" fmla="*/ 1668113 h 1921832"/>
              <a:gd name="connsiteX57" fmla="*/ 766762 w 1543050"/>
              <a:gd name="connsiteY57" fmla="*/ 1663350 h 1921832"/>
              <a:gd name="connsiteX58" fmla="*/ 752475 w 1543050"/>
              <a:gd name="connsiteY58" fmla="*/ 1649063 h 1921832"/>
              <a:gd name="connsiteX59" fmla="*/ 700087 w 1543050"/>
              <a:gd name="connsiteY59" fmla="*/ 1634775 h 1921832"/>
              <a:gd name="connsiteX60" fmla="*/ 681037 w 1543050"/>
              <a:gd name="connsiteY60" fmla="*/ 1625250 h 1921832"/>
              <a:gd name="connsiteX61" fmla="*/ 657225 w 1543050"/>
              <a:gd name="connsiteY61" fmla="*/ 1615725 h 1921832"/>
              <a:gd name="connsiteX62" fmla="*/ 614362 w 1543050"/>
              <a:gd name="connsiteY62" fmla="*/ 1582388 h 1921832"/>
              <a:gd name="connsiteX63" fmla="*/ 604837 w 1543050"/>
              <a:gd name="connsiteY63" fmla="*/ 1568100 h 1921832"/>
              <a:gd name="connsiteX64" fmla="*/ 609600 w 1543050"/>
              <a:gd name="connsiteY64" fmla="*/ 1530000 h 1921832"/>
              <a:gd name="connsiteX65" fmla="*/ 666750 w 1543050"/>
              <a:gd name="connsiteY65" fmla="*/ 1525238 h 1921832"/>
              <a:gd name="connsiteX66" fmla="*/ 633412 w 1543050"/>
              <a:gd name="connsiteY66" fmla="*/ 1491900 h 1921832"/>
              <a:gd name="connsiteX67" fmla="*/ 671512 w 1543050"/>
              <a:gd name="connsiteY67" fmla="*/ 1472850 h 1921832"/>
              <a:gd name="connsiteX68" fmla="*/ 690562 w 1543050"/>
              <a:gd name="connsiteY68" fmla="*/ 1468088 h 1921832"/>
              <a:gd name="connsiteX69" fmla="*/ 728662 w 1543050"/>
              <a:gd name="connsiteY69" fmla="*/ 1444275 h 1921832"/>
              <a:gd name="connsiteX70" fmla="*/ 738187 w 1543050"/>
              <a:gd name="connsiteY70" fmla="*/ 1429988 h 1921832"/>
              <a:gd name="connsiteX71" fmla="*/ 742950 w 1543050"/>
              <a:gd name="connsiteY71" fmla="*/ 1410938 h 1921832"/>
              <a:gd name="connsiteX72" fmla="*/ 728662 w 1543050"/>
              <a:gd name="connsiteY72" fmla="*/ 1368075 h 1921832"/>
              <a:gd name="connsiteX73" fmla="*/ 742950 w 1543050"/>
              <a:gd name="connsiteY73" fmla="*/ 1349025 h 1921832"/>
              <a:gd name="connsiteX74" fmla="*/ 762000 w 1543050"/>
              <a:gd name="connsiteY74" fmla="*/ 1339500 h 1921832"/>
              <a:gd name="connsiteX75" fmla="*/ 795337 w 1543050"/>
              <a:gd name="connsiteY75" fmla="*/ 1310925 h 1921832"/>
              <a:gd name="connsiteX76" fmla="*/ 795337 w 1543050"/>
              <a:gd name="connsiteY76" fmla="*/ 1277588 h 1921832"/>
              <a:gd name="connsiteX77" fmla="*/ 766762 w 1543050"/>
              <a:gd name="connsiteY77" fmla="*/ 1272825 h 1921832"/>
              <a:gd name="connsiteX78" fmla="*/ 695325 w 1543050"/>
              <a:gd name="connsiteY78" fmla="*/ 1291875 h 1921832"/>
              <a:gd name="connsiteX79" fmla="*/ 671512 w 1543050"/>
              <a:gd name="connsiteY79" fmla="*/ 1339500 h 1921832"/>
              <a:gd name="connsiteX80" fmla="*/ 666750 w 1543050"/>
              <a:gd name="connsiteY80" fmla="*/ 1363313 h 1921832"/>
              <a:gd name="connsiteX81" fmla="*/ 657225 w 1543050"/>
              <a:gd name="connsiteY81" fmla="*/ 1382363 h 1921832"/>
              <a:gd name="connsiteX82" fmla="*/ 652462 w 1543050"/>
              <a:gd name="connsiteY82" fmla="*/ 1396650 h 1921832"/>
              <a:gd name="connsiteX83" fmla="*/ 647700 w 1543050"/>
              <a:gd name="connsiteY83" fmla="*/ 1425225 h 1921832"/>
              <a:gd name="connsiteX84" fmla="*/ 614362 w 1543050"/>
              <a:gd name="connsiteY84" fmla="*/ 1396650 h 1921832"/>
              <a:gd name="connsiteX85" fmla="*/ 595312 w 1543050"/>
              <a:gd name="connsiteY85" fmla="*/ 1406175 h 1921832"/>
              <a:gd name="connsiteX86" fmla="*/ 581025 w 1543050"/>
              <a:gd name="connsiteY86" fmla="*/ 1434750 h 1921832"/>
              <a:gd name="connsiteX87" fmla="*/ 557212 w 1543050"/>
              <a:gd name="connsiteY87" fmla="*/ 1525238 h 1921832"/>
              <a:gd name="connsiteX88" fmla="*/ 542925 w 1543050"/>
              <a:gd name="connsiteY88" fmla="*/ 1530000 h 1921832"/>
              <a:gd name="connsiteX89" fmla="*/ 514350 w 1543050"/>
              <a:gd name="connsiteY89" fmla="*/ 1544288 h 1921832"/>
              <a:gd name="connsiteX90" fmla="*/ 500062 w 1543050"/>
              <a:gd name="connsiteY90" fmla="*/ 1553813 h 1921832"/>
              <a:gd name="connsiteX91" fmla="*/ 476250 w 1543050"/>
              <a:gd name="connsiteY91" fmla="*/ 1558575 h 1921832"/>
              <a:gd name="connsiteX92" fmla="*/ 476250 w 1543050"/>
              <a:gd name="connsiteY92" fmla="*/ 1510950 h 1921832"/>
              <a:gd name="connsiteX93" fmla="*/ 509587 w 1543050"/>
              <a:gd name="connsiteY93" fmla="*/ 1453800 h 1921832"/>
              <a:gd name="connsiteX94" fmla="*/ 523875 w 1543050"/>
              <a:gd name="connsiteY94" fmla="*/ 1420463 h 1921832"/>
              <a:gd name="connsiteX95" fmla="*/ 533400 w 1543050"/>
              <a:gd name="connsiteY95" fmla="*/ 1391888 h 1921832"/>
              <a:gd name="connsiteX96" fmla="*/ 538162 w 1543050"/>
              <a:gd name="connsiteY96" fmla="*/ 1368075 h 1921832"/>
              <a:gd name="connsiteX97" fmla="*/ 547687 w 1543050"/>
              <a:gd name="connsiteY97" fmla="*/ 1334738 h 1921832"/>
              <a:gd name="connsiteX98" fmla="*/ 557212 w 1543050"/>
              <a:gd name="connsiteY98" fmla="*/ 1272825 h 1921832"/>
              <a:gd name="connsiteX99" fmla="*/ 571500 w 1543050"/>
              <a:gd name="connsiteY99" fmla="*/ 1258538 h 1921832"/>
              <a:gd name="connsiteX100" fmla="*/ 600075 w 1543050"/>
              <a:gd name="connsiteY100" fmla="*/ 1234725 h 1921832"/>
              <a:gd name="connsiteX101" fmla="*/ 671512 w 1543050"/>
              <a:gd name="connsiteY101" fmla="*/ 1239488 h 1921832"/>
              <a:gd name="connsiteX102" fmla="*/ 657225 w 1543050"/>
              <a:gd name="connsiteY102" fmla="*/ 1225200 h 1921832"/>
              <a:gd name="connsiteX103" fmla="*/ 623887 w 1543050"/>
              <a:gd name="connsiteY103" fmla="*/ 1215675 h 1921832"/>
              <a:gd name="connsiteX104" fmla="*/ 600075 w 1543050"/>
              <a:gd name="connsiteY104" fmla="*/ 1182338 h 1921832"/>
              <a:gd name="connsiteX105" fmla="*/ 609600 w 1543050"/>
              <a:gd name="connsiteY105" fmla="*/ 1168050 h 1921832"/>
              <a:gd name="connsiteX106" fmla="*/ 642937 w 1543050"/>
              <a:gd name="connsiteY106" fmla="*/ 1177575 h 1921832"/>
              <a:gd name="connsiteX107" fmla="*/ 657225 w 1543050"/>
              <a:gd name="connsiteY107" fmla="*/ 1187100 h 1921832"/>
              <a:gd name="connsiteX108" fmla="*/ 690562 w 1543050"/>
              <a:gd name="connsiteY108" fmla="*/ 1144238 h 1921832"/>
              <a:gd name="connsiteX109" fmla="*/ 714375 w 1543050"/>
              <a:gd name="connsiteY109" fmla="*/ 1129950 h 1921832"/>
              <a:gd name="connsiteX110" fmla="*/ 733425 w 1543050"/>
              <a:gd name="connsiteY110" fmla="*/ 1120425 h 1921832"/>
              <a:gd name="connsiteX111" fmla="*/ 738187 w 1543050"/>
              <a:gd name="connsiteY111" fmla="*/ 1101375 h 1921832"/>
              <a:gd name="connsiteX112" fmla="*/ 752475 w 1543050"/>
              <a:gd name="connsiteY112" fmla="*/ 1087088 h 1921832"/>
              <a:gd name="connsiteX113" fmla="*/ 733425 w 1543050"/>
              <a:gd name="connsiteY113" fmla="*/ 1072800 h 1921832"/>
              <a:gd name="connsiteX114" fmla="*/ 685800 w 1543050"/>
              <a:gd name="connsiteY114" fmla="*/ 1053750 h 1921832"/>
              <a:gd name="connsiteX115" fmla="*/ 671512 w 1543050"/>
              <a:gd name="connsiteY115" fmla="*/ 1039463 h 1921832"/>
              <a:gd name="connsiteX116" fmla="*/ 628650 w 1543050"/>
              <a:gd name="connsiteY116" fmla="*/ 1044225 h 1921832"/>
              <a:gd name="connsiteX117" fmla="*/ 600075 w 1543050"/>
              <a:gd name="connsiteY117" fmla="*/ 1087088 h 1921832"/>
              <a:gd name="connsiteX118" fmla="*/ 590550 w 1543050"/>
              <a:gd name="connsiteY118" fmla="*/ 1134713 h 1921832"/>
              <a:gd name="connsiteX119" fmla="*/ 571500 w 1543050"/>
              <a:gd name="connsiteY119" fmla="*/ 1129950 h 1921832"/>
              <a:gd name="connsiteX120" fmla="*/ 538162 w 1543050"/>
              <a:gd name="connsiteY120" fmla="*/ 1106138 h 1921832"/>
              <a:gd name="connsiteX121" fmla="*/ 514350 w 1543050"/>
              <a:gd name="connsiteY121" fmla="*/ 1115663 h 1921832"/>
              <a:gd name="connsiteX122" fmla="*/ 509587 w 1543050"/>
              <a:gd name="connsiteY122" fmla="*/ 1129950 h 1921832"/>
              <a:gd name="connsiteX123" fmla="*/ 490537 w 1543050"/>
              <a:gd name="connsiteY123" fmla="*/ 1134713 h 1921832"/>
              <a:gd name="connsiteX124" fmla="*/ 457200 w 1543050"/>
              <a:gd name="connsiteY124" fmla="*/ 1139475 h 1921832"/>
              <a:gd name="connsiteX125" fmla="*/ 438150 w 1543050"/>
              <a:gd name="connsiteY125" fmla="*/ 1149000 h 1921832"/>
              <a:gd name="connsiteX126" fmla="*/ 404812 w 1543050"/>
              <a:gd name="connsiteY126" fmla="*/ 1187100 h 1921832"/>
              <a:gd name="connsiteX127" fmla="*/ 400050 w 1543050"/>
              <a:gd name="connsiteY127" fmla="*/ 1201388 h 1921832"/>
              <a:gd name="connsiteX128" fmla="*/ 376237 w 1543050"/>
              <a:gd name="connsiteY128" fmla="*/ 1239488 h 1921832"/>
              <a:gd name="connsiteX129" fmla="*/ 357187 w 1543050"/>
              <a:gd name="connsiteY129" fmla="*/ 1244250 h 1921832"/>
              <a:gd name="connsiteX130" fmla="*/ 342900 w 1543050"/>
              <a:gd name="connsiteY130" fmla="*/ 1239488 h 1921832"/>
              <a:gd name="connsiteX131" fmla="*/ 309562 w 1543050"/>
              <a:gd name="connsiteY131" fmla="*/ 1220438 h 1921832"/>
              <a:gd name="connsiteX132" fmla="*/ 314325 w 1543050"/>
              <a:gd name="connsiteY132" fmla="*/ 1187100 h 1921832"/>
              <a:gd name="connsiteX133" fmla="*/ 347662 w 1543050"/>
              <a:gd name="connsiteY133" fmla="*/ 1163288 h 1921832"/>
              <a:gd name="connsiteX134" fmla="*/ 366712 w 1543050"/>
              <a:gd name="connsiteY134" fmla="*/ 1139475 h 1921832"/>
              <a:gd name="connsiteX135" fmla="*/ 381000 w 1543050"/>
              <a:gd name="connsiteY135" fmla="*/ 1106138 h 1921832"/>
              <a:gd name="connsiteX136" fmla="*/ 390525 w 1543050"/>
              <a:gd name="connsiteY136" fmla="*/ 1091850 h 1921832"/>
              <a:gd name="connsiteX137" fmla="*/ 404812 w 1543050"/>
              <a:gd name="connsiteY137" fmla="*/ 1082325 h 1921832"/>
              <a:gd name="connsiteX138" fmla="*/ 409575 w 1543050"/>
              <a:gd name="connsiteY138" fmla="*/ 1068038 h 1921832"/>
              <a:gd name="connsiteX139" fmla="*/ 347662 w 1543050"/>
              <a:gd name="connsiteY139" fmla="*/ 1048988 h 1921832"/>
              <a:gd name="connsiteX140" fmla="*/ 333375 w 1543050"/>
              <a:gd name="connsiteY140" fmla="*/ 1034700 h 1921832"/>
              <a:gd name="connsiteX141" fmla="*/ 314325 w 1543050"/>
              <a:gd name="connsiteY141" fmla="*/ 1010888 h 1921832"/>
              <a:gd name="connsiteX142" fmla="*/ 300037 w 1543050"/>
              <a:gd name="connsiteY142" fmla="*/ 1015650 h 1921832"/>
              <a:gd name="connsiteX143" fmla="*/ 295275 w 1543050"/>
              <a:gd name="connsiteY143" fmla="*/ 1048988 h 1921832"/>
              <a:gd name="connsiteX144" fmla="*/ 285750 w 1543050"/>
              <a:gd name="connsiteY144" fmla="*/ 1072800 h 1921832"/>
              <a:gd name="connsiteX145" fmla="*/ 295275 w 1543050"/>
              <a:gd name="connsiteY145" fmla="*/ 1096613 h 1921832"/>
              <a:gd name="connsiteX146" fmla="*/ 266700 w 1543050"/>
              <a:gd name="connsiteY146" fmla="*/ 1101375 h 1921832"/>
              <a:gd name="connsiteX147" fmla="*/ 285750 w 1543050"/>
              <a:gd name="connsiteY147" fmla="*/ 1134713 h 1921832"/>
              <a:gd name="connsiteX148" fmla="*/ 280987 w 1543050"/>
              <a:gd name="connsiteY148" fmla="*/ 1172813 h 1921832"/>
              <a:gd name="connsiteX149" fmla="*/ 252412 w 1543050"/>
              <a:gd name="connsiteY149" fmla="*/ 1191863 h 1921832"/>
              <a:gd name="connsiteX150" fmla="*/ 242887 w 1543050"/>
              <a:gd name="connsiteY150" fmla="*/ 1206150 h 1921832"/>
              <a:gd name="connsiteX151" fmla="*/ 219075 w 1543050"/>
              <a:gd name="connsiteY151" fmla="*/ 1210913 h 1921832"/>
              <a:gd name="connsiteX152" fmla="*/ 204787 w 1543050"/>
              <a:gd name="connsiteY152" fmla="*/ 1215675 h 1921832"/>
              <a:gd name="connsiteX153" fmla="*/ 185737 w 1543050"/>
              <a:gd name="connsiteY153" fmla="*/ 1220438 h 1921832"/>
              <a:gd name="connsiteX154" fmla="*/ 152400 w 1543050"/>
              <a:gd name="connsiteY154" fmla="*/ 1215675 h 1921832"/>
              <a:gd name="connsiteX155" fmla="*/ 119062 w 1543050"/>
              <a:gd name="connsiteY155" fmla="*/ 1201388 h 1921832"/>
              <a:gd name="connsiteX156" fmla="*/ 104775 w 1543050"/>
              <a:gd name="connsiteY156" fmla="*/ 1196625 h 1921832"/>
              <a:gd name="connsiteX157" fmla="*/ 90487 w 1543050"/>
              <a:gd name="connsiteY157" fmla="*/ 1182338 h 1921832"/>
              <a:gd name="connsiteX158" fmla="*/ 47625 w 1543050"/>
              <a:gd name="connsiteY158" fmla="*/ 1158525 h 1921832"/>
              <a:gd name="connsiteX159" fmla="*/ 14287 w 1543050"/>
              <a:gd name="connsiteY159" fmla="*/ 1149000 h 1921832"/>
              <a:gd name="connsiteX160" fmla="*/ 0 w 1543050"/>
              <a:gd name="connsiteY160" fmla="*/ 1139475 h 1921832"/>
              <a:gd name="connsiteX161" fmla="*/ 9525 w 1543050"/>
              <a:gd name="connsiteY161" fmla="*/ 1115663 h 1921832"/>
              <a:gd name="connsiteX162" fmla="*/ 38100 w 1543050"/>
              <a:gd name="connsiteY162" fmla="*/ 1077563 h 1921832"/>
              <a:gd name="connsiteX163" fmla="*/ 33337 w 1543050"/>
              <a:gd name="connsiteY163" fmla="*/ 1039463 h 1921832"/>
              <a:gd name="connsiteX164" fmla="*/ 9525 w 1543050"/>
              <a:gd name="connsiteY164" fmla="*/ 1001363 h 1921832"/>
              <a:gd name="connsiteX165" fmla="*/ 9525 w 1543050"/>
              <a:gd name="connsiteY165" fmla="*/ 968025 h 1921832"/>
              <a:gd name="connsiteX166" fmla="*/ 28575 w 1543050"/>
              <a:gd name="connsiteY166" fmla="*/ 953738 h 1921832"/>
              <a:gd name="connsiteX167" fmla="*/ 52387 w 1543050"/>
              <a:gd name="connsiteY167" fmla="*/ 920400 h 1921832"/>
              <a:gd name="connsiteX168" fmla="*/ 47625 w 1543050"/>
              <a:gd name="connsiteY168" fmla="*/ 863250 h 1921832"/>
              <a:gd name="connsiteX169" fmla="*/ 104775 w 1543050"/>
              <a:gd name="connsiteY169" fmla="*/ 815625 h 1921832"/>
              <a:gd name="connsiteX170" fmla="*/ 123825 w 1543050"/>
              <a:gd name="connsiteY170" fmla="*/ 801338 h 1921832"/>
              <a:gd name="connsiteX171" fmla="*/ 142875 w 1543050"/>
              <a:gd name="connsiteY171" fmla="*/ 796575 h 1921832"/>
              <a:gd name="connsiteX172" fmla="*/ 157162 w 1543050"/>
              <a:gd name="connsiteY172" fmla="*/ 791813 h 1921832"/>
              <a:gd name="connsiteX173" fmla="*/ 176212 w 1543050"/>
              <a:gd name="connsiteY173" fmla="*/ 787050 h 1921832"/>
              <a:gd name="connsiteX174" fmla="*/ 266700 w 1543050"/>
              <a:gd name="connsiteY174" fmla="*/ 758475 h 1921832"/>
              <a:gd name="connsiteX175" fmla="*/ 280987 w 1543050"/>
              <a:gd name="connsiteY175" fmla="*/ 744188 h 1921832"/>
              <a:gd name="connsiteX176" fmla="*/ 333375 w 1543050"/>
              <a:gd name="connsiteY176" fmla="*/ 706088 h 1921832"/>
              <a:gd name="connsiteX177" fmla="*/ 423862 w 1543050"/>
              <a:gd name="connsiteY177" fmla="*/ 710850 h 1921832"/>
              <a:gd name="connsiteX178" fmla="*/ 447675 w 1543050"/>
              <a:gd name="connsiteY178" fmla="*/ 715613 h 1921832"/>
              <a:gd name="connsiteX179" fmla="*/ 461962 w 1543050"/>
              <a:gd name="connsiteY179" fmla="*/ 706088 h 1921832"/>
              <a:gd name="connsiteX180" fmla="*/ 495300 w 1543050"/>
              <a:gd name="connsiteY180" fmla="*/ 667988 h 1921832"/>
              <a:gd name="connsiteX181" fmla="*/ 504825 w 1543050"/>
              <a:gd name="connsiteY181" fmla="*/ 644175 h 1921832"/>
              <a:gd name="connsiteX182" fmla="*/ 509587 w 1543050"/>
              <a:gd name="connsiteY182" fmla="*/ 596550 h 1921832"/>
              <a:gd name="connsiteX183" fmla="*/ 533400 w 1543050"/>
              <a:gd name="connsiteY183" fmla="*/ 582263 h 1921832"/>
              <a:gd name="connsiteX184" fmla="*/ 576262 w 1543050"/>
              <a:gd name="connsiteY184" fmla="*/ 563213 h 1921832"/>
              <a:gd name="connsiteX185" fmla="*/ 609600 w 1543050"/>
              <a:gd name="connsiteY185" fmla="*/ 558450 h 1921832"/>
              <a:gd name="connsiteX186" fmla="*/ 628650 w 1543050"/>
              <a:gd name="connsiteY186" fmla="*/ 544163 h 1921832"/>
              <a:gd name="connsiteX187" fmla="*/ 652462 w 1543050"/>
              <a:gd name="connsiteY187" fmla="*/ 529875 h 1921832"/>
              <a:gd name="connsiteX188" fmla="*/ 666750 w 1543050"/>
              <a:gd name="connsiteY188" fmla="*/ 515588 h 1921832"/>
              <a:gd name="connsiteX189" fmla="*/ 695325 w 1543050"/>
              <a:gd name="connsiteY189" fmla="*/ 477488 h 1921832"/>
              <a:gd name="connsiteX190" fmla="*/ 714375 w 1543050"/>
              <a:gd name="connsiteY190" fmla="*/ 444150 h 1921832"/>
              <a:gd name="connsiteX191" fmla="*/ 723900 w 1543050"/>
              <a:gd name="connsiteY191" fmla="*/ 401288 h 1921832"/>
              <a:gd name="connsiteX192" fmla="*/ 733425 w 1543050"/>
              <a:gd name="connsiteY192" fmla="*/ 387000 h 1921832"/>
              <a:gd name="connsiteX193" fmla="*/ 742950 w 1543050"/>
              <a:gd name="connsiteY193" fmla="*/ 286988 h 1921832"/>
              <a:gd name="connsiteX194" fmla="*/ 752475 w 1543050"/>
              <a:gd name="connsiteY194" fmla="*/ 220313 h 1921832"/>
              <a:gd name="connsiteX195" fmla="*/ 785812 w 1543050"/>
              <a:gd name="connsiteY195" fmla="*/ 172688 h 1921832"/>
              <a:gd name="connsiteX196" fmla="*/ 795337 w 1543050"/>
              <a:gd name="connsiteY196" fmla="*/ 158400 h 1921832"/>
              <a:gd name="connsiteX197" fmla="*/ 823912 w 1543050"/>
              <a:gd name="connsiteY197" fmla="*/ 115538 h 1921832"/>
              <a:gd name="connsiteX198" fmla="*/ 838200 w 1543050"/>
              <a:gd name="connsiteY198" fmla="*/ 110775 h 1921832"/>
              <a:gd name="connsiteX199" fmla="*/ 862012 w 1543050"/>
              <a:gd name="connsiteY199" fmla="*/ 120300 h 1921832"/>
              <a:gd name="connsiteX200" fmla="*/ 876300 w 1543050"/>
              <a:gd name="connsiteY200" fmla="*/ 129825 h 1921832"/>
              <a:gd name="connsiteX201" fmla="*/ 895350 w 1543050"/>
              <a:gd name="connsiteY201" fmla="*/ 120300 h 1921832"/>
              <a:gd name="connsiteX202" fmla="*/ 928687 w 1543050"/>
              <a:gd name="connsiteY202" fmla="*/ 82200 h 1921832"/>
              <a:gd name="connsiteX203" fmla="*/ 942975 w 1543050"/>
              <a:gd name="connsiteY203" fmla="*/ 67913 h 1921832"/>
              <a:gd name="connsiteX204" fmla="*/ 952500 w 1543050"/>
              <a:gd name="connsiteY204" fmla="*/ 48863 h 1921832"/>
              <a:gd name="connsiteX205" fmla="*/ 971550 w 1543050"/>
              <a:gd name="connsiteY205" fmla="*/ 10763 h 1921832"/>
              <a:gd name="connsiteX206" fmla="*/ 971550 w 1543050"/>
              <a:gd name="connsiteY206" fmla="*/ 6000 h 1921832"/>
              <a:gd name="connsiteX0" fmla="*/ 971550 w 1543050"/>
              <a:gd name="connsiteY0" fmla="*/ 6000 h 1921832"/>
              <a:gd name="connsiteX1" fmla="*/ 990599 w 1543050"/>
              <a:gd name="connsiteY1" fmla="*/ 86963 h 1921832"/>
              <a:gd name="connsiteX2" fmla="*/ 1023937 w 1543050"/>
              <a:gd name="connsiteY2" fmla="*/ 277463 h 1921832"/>
              <a:gd name="connsiteX3" fmla="*/ 1050131 w 1543050"/>
              <a:gd name="connsiteY3" fmla="*/ 336994 h 1921832"/>
              <a:gd name="connsiteX4" fmla="*/ 1114425 w 1543050"/>
              <a:gd name="connsiteY4" fmla="*/ 437006 h 1921832"/>
              <a:gd name="connsiteX5" fmla="*/ 1195387 w 1543050"/>
              <a:gd name="connsiteY5" fmla="*/ 544163 h 1921832"/>
              <a:gd name="connsiteX6" fmla="*/ 1228725 w 1543050"/>
              <a:gd name="connsiteY6" fmla="*/ 582263 h 1921832"/>
              <a:gd name="connsiteX7" fmla="*/ 1197769 w 1543050"/>
              <a:gd name="connsiteY7" fmla="*/ 660844 h 1921832"/>
              <a:gd name="connsiteX8" fmla="*/ 1240631 w 1543050"/>
              <a:gd name="connsiteY8" fmla="*/ 715613 h 1921832"/>
              <a:gd name="connsiteX9" fmla="*/ 1195387 w 1543050"/>
              <a:gd name="connsiteY9" fmla="*/ 787050 h 1921832"/>
              <a:gd name="connsiteX10" fmla="*/ 1190625 w 1543050"/>
              <a:gd name="connsiteY10" fmla="*/ 834675 h 1921832"/>
              <a:gd name="connsiteX11" fmla="*/ 1240631 w 1543050"/>
              <a:gd name="connsiteY11" fmla="*/ 903731 h 1921832"/>
              <a:gd name="connsiteX12" fmla="*/ 1221581 w 1543050"/>
              <a:gd name="connsiteY12" fmla="*/ 1063275 h 1921832"/>
              <a:gd name="connsiteX13" fmla="*/ 1202530 w 1543050"/>
              <a:gd name="connsiteY13" fmla="*/ 1222819 h 1921832"/>
              <a:gd name="connsiteX14" fmla="*/ 1257300 w 1543050"/>
              <a:gd name="connsiteY14" fmla="*/ 1258538 h 1921832"/>
              <a:gd name="connsiteX15" fmla="*/ 1309687 w 1543050"/>
              <a:gd name="connsiteY15" fmla="*/ 1287113 h 1921832"/>
              <a:gd name="connsiteX16" fmla="*/ 1345405 w 1543050"/>
              <a:gd name="connsiteY16" fmla="*/ 1332355 h 1921832"/>
              <a:gd name="connsiteX17" fmla="*/ 1350168 w 1543050"/>
              <a:gd name="connsiteY17" fmla="*/ 1437131 h 1921832"/>
              <a:gd name="connsiteX18" fmla="*/ 1347788 w 1543050"/>
              <a:gd name="connsiteY18" fmla="*/ 1606200 h 1921832"/>
              <a:gd name="connsiteX19" fmla="*/ 1414462 w 1543050"/>
              <a:gd name="connsiteY19" fmla="*/ 1591913 h 1921832"/>
              <a:gd name="connsiteX20" fmla="*/ 1493044 w 1543050"/>
              <a:gd name="connsiteY20" fmla="*/ 1582387 h 1921832"/>
              <a:gd name="connsiteX21" fmla="*/ 1495425 w 1543050"/>
              <a:gd name="connsiteY21" fmla="*/ 1625250 h 1921832"/>
              <a:gd name="connsiteX22" fmla="*/ 1485900 w 1543050"/>
              <a:gd name="connsiteY22" fmla="*/ 1653825 h 1921832"/>
              <a:gd name="connsiteX23" fmla="*/ 1476375 w 1543050"/>
              <a:gd name="connsiteY23" fmla="*/ 1734788 h 1921832"/>
              <a:gd name="connsiteX24" fmla="*/ 1471612 w 1543050"/>
              <a:gd name="connsiteY24" fmla="*/ 1753838 h 1921832"/>
              <a:gd name="connsiteX25" fmla="*/ 1466850 w 1543050"/>
              <a:gd name="connsiteY25" fmla="*/ 1777650 h 1921832"/>
              <a:gd name="connsiteX26" fmla="*/ 1471612 w 1543050"/>
              <a:gd name="connsiteY26" fmla="*/ 1834800 h 1921832"/>
              <a:gd name="connsiteX27" fmla="*/ 1476375 w 1543050"/>
              <a:gd name="connsiteY27" fmla="*/ 1853850 h 1921832"/>
              <a:gd name="connsiteX28" fmla="*/ 1504950 w 1543050"/>
              <a:gd name="connsiteY28" fmla="*/ 1882425 h 1921832"/>
              <a:gd name="connsiteX29" fmla="*/ 1528762 w 1543050"/>
              <a:gd name="connsiteY29" fmla="*/ 1896713 h 1921832"/>
              <a:gd name="connsiteX30" fmla="*/ 1543050 w 1543050"/>
              <a:gd name="connsiteY30" fmla="*/ 1911000 h 1921832"/>
              <a:gd name="connsiteX31" fmla="*/ 1466850 w 1543050"/>
              <a:gd name="connsiteY31" fmla="*/ 1915763 h 1921832"/>
              <a:gd name="connsiteX32" fmla="*/ 1385887 w 1543050"/>
              <a:gd name="connsiteY32" fmla="*/ 1901475 h 1921832"/>
              <a:gd name="connsiteX33" fmla="*/ 1347787 w 1543050"/>
              <a:gd name="connsiteY33" fmla="*/ 1891950 h 1921832"/>
              <a:gd name="connsiteX34" fmla="*/ 1314450 w 1543050"/>
              <a:gd name="connsiteY34" fmla="*/ 1882425 h 1921832"/>
              <a:gd name="connsiteX35" fmla="*/ 1266825 w 1543050"/>
              <a:gd name="connsiteY35" fmla="*/ 1872900 h 1921832"/>
              <a:gd name="connsiteX36" fmla="*/ 1200150 w 1543050"/>
              <a:gd name="connsiteY36" fmla="*/ 1853850 h 1921832"/>
              <a:gd name="connsiteX37" fmla="*/ 1185862 w 1543050"/>
              <a:gd name="connsiteY37" fmla="*/ 1844325 h 1921832"/>
              <a:gd name="connsiteX38" fmla="*/ 1147762 w 1543050"/>
              <a:gd name="connsiteY38" fmla="*/ 1834800 h 1921832"/>
              <a:gd name="connsiteX39" fmla="*/ 1095375 w 1543050"/>
              <a:gd name="connsiteY39" fmla="*/ 1820513 h 1921832"/>
              <a:gd name="connsiteX40" fmla="*/ 1047750 w 1543050"/>
              <a:gd name="connsiteY40" fmla="*/ 1801463 h 1921832"/>
              <a:gd name="connsiteX41" fmla="*/ 1023937 w 1543050"/>
              <a:gd name="connsiteY41" fmla="*/ 1791938 h 1921832"/>
              <a:gd name="connsiteX42" fmla="*/ 981075 w 1543050"/>
              <a:gd name="connsiteY42" fmla="*/ 1787175 h 1921832"/>
              <a:gd name="connsiteX43" fmla="*/ 957262 w 1543050"/>
              <a:gd name="connsiteY43" fmla="*/ 1782413 h 1921832"/>
              <a:gd name="connsiteX44" fmla="*/ 866775 w 1543050"/>
              <a:gd name="connsiteY44" fmla="*/ 1772888 h 1921832"/>
              <a:gd name="connsiteX45" fmla="*/ 790575 w 1543050"/>
              <a:gd name="connsiteY45" fmla="*/ 1763363 h 1921832"/>
              <a:gd name="connsiteX46" fmla="*/ 766762 w 1543050"/>
              <a:gd name="connsiteY46" fmla="*/ 1758600 h 1921832"/>
              <a:gd name="connsiteX47" fmla="*/ 733425 w 1543050"/>
              <a:gd name="connsiteY47" fmla="*/ 1753838 h 1921832"/>
              <a:gd name="connsiteX48" fmla="*/ 552450 w 1543050"/>
              <a:gd name="connsiteY48" fmla="*/ 1739550 h 1921832"/>
              <a:gd name="connsiteX49" fmla="*/ 576262 w 1543050"/>
              <a:gd name="connsiteY49" fmla="*/ 1710975 h 1921832"/>
              <a:gd name="connsiteX50" fmla="*/ 590550 w 1543050"/>
              <a:gd name="connsiteY50" fmla="*/ 1701450 h 1921832"/>
              <a:gd name="connsiteX51" fmla="*/ 600075 w 1543050"/>
              <a:gd name="connsiteY51" fmla="*/ 1682400 h 1921832"/>
              <a:gd name="connsiteX52" fmla="*/ 604837 w 1543050"/>
              <a:gd name="connsiteY52" fmla="*/ 1658588 h 1921832"/>
              <a:gd name="connsiteX53" fmla="*/ 628650 w 1543050"/>
              <a:gd name="connsiteY53" fmla="*/ 1653825 h 1921832"/>
              <a:gd name="connsiteX54" fmla="*/ 671512 w 1543050"/>
              <a:gd name="connsiteY54" fmla="*/ 1658588 h 1921832"/>
              <a:gd name="connsiteX55" fmla="*/ 690562 w 1543050"/>
              <a:gd name="connsiteY55" fmla="*/ 1663350 h 1921832"/>
              <a:gd name="connsiteX56" fmla="*/ 723900 w 1543050"/>
              <a:gd name="connsiteY56" fmla="*/ 1668113 h 1921832"/>
              <a:gd name="connsiteX57" fmla="*/ 766762 w 1543050"/>
              <a:gd name="connsiteY57" fmla="*/ 1663350 h 1921832"/>
              <a:gd name="connsiteX58" fmla="*/ 752475 w 1543050"/>
              <a:gd name="connsiteY58" fmla="*/ 1649063 h 1921832"/>
              <a:gd name="connsiteX59" fmla="*/ 700087 w 1543050"/>
              <a:gd name="connsiteY59" fmla="*/ 1634775 h 1921832"/>
              <a:gd name="connsiteX60" fmla="*/ 681037 w 1543050"/>
              <a:gd name="connsiteY60" fmla="*/ 1625250 h 1921832"/>
              <a:gd name="connsiteX61" fmla="*/ 657225 w 1543050"/>
              <a:gd name="connsiteY61" fmla="*/ 1615725 h 1921832"/>
              <a:gd name="connsiteX62" fmla="*/ 614362 w 1543050"/>
              <a:gd name="connsiteY62" fmla="*/ 1582388 h 1921832"/>
              <a:gd name="connsiteX63" fmla="*/ 604837 w 1543050"/>
              <a:gd name="connsiteY63" fmla="*/ 1568100 h 1921832"/>
              <a:gd name="connsiteX64" fmla="*/ 609600 w 1543050"/>
              <a:gd name="connsiteY64" fmla="*/ 1530000 h 1921832"/>
              <a:gd name="connsiteX65" fmla="*/ 666750 w 1543050"/>
              <a:gd name="connsiteY65" fmla="*/ 1525238 h 1921832"/>
              <a:gd name="connsiteX66" fmla="*/ 633412 w 1543050"/>
              <a:gd name="connsiteY66" fmla="*/ 1491900 h 1921832"/>
              <a:gd name="connsiteX67" fmla="*/ 671512 w 1543050"/>
              <a:gd name="connsiteY67" fmla="*/ 1472850 h 1921832"/>
              <a:gd name="connsiteX68" fmla="*/ 690562 w 1543050"/>
              <a:gd name="connsiteY68" fmla="*/ 1468088 h 1921832"/>
              <a:gd name="connsiteX69" fmla="*/ 728662 w 1543050"/>
              <a:gd name="connsiteY69" fmla="*/ 1444275 h 1921832"/>
              <a:gd name="connsiteX70" fmla="*/ 738187 w 1543050"/>
              <a:gd name="connsiteY70" fmla="*/ 1429988 h 1921832"/>
              <a:gd name="connsiteX71" fmla="*/ 742950 w 1543050"/>
              <a:gd name="connsiteY71" fmla="*/ 1410938 h 1921832"/>
              <a:gd name="connsiteX72" fmla="*/ 728662 w 1543050"/>
              <a:gd name="connsiteY72" fmla="*/ 1368075 h 1921832"/>
              <a:gd name="connsiteX73" fmla="*/ 742950 w 1543050"/>
              <a:gd name="connsiteY73" fmla="*/ 1349025 h 1921832"/>
              <a:gd name="connsiteX74" fmla="*/ 762000 w 1543050"/>
              <a:gd name="connsiteY74" fmla="*/ 1339500 h 1921832"/>
              <a:gd name="connsiteX75" fmla="*/ 795337 w 1543050"/>
              <a:gd name="connsiteY75" fmla="*/ 1310925 h 1921832"/>
              <a:gd name="connsiteX76" fmla="*/ 795337 w 1543050"/>
              <a:gd name="connsiteY76" fmla="*/ 1277588 h 1921832"/>
              <a:gd name="connsiteX77" fmla="*/ 766762 w 1543050"/>
              <a:gd name="connsiteY77" fmla="*/ 1272825 h 1921832"/>
              <a:gd name="connsiteX78" fmla="*/ 695325 w 1543050"/>
              <a:gd name="connsiteY78" fmla="*/ 1291875 h 1921832"/>
              <a:gd name="connsiteX79" fmla="*/ 671512 w 1543050"/>
              <a:gd name="connsiteY79" fmla="*/ 1339500 h 1921832"/>
              <a:gd name="connsiteX80" fmla="*/ 666750 w 1543050"/>
              <a:gd name="connsiteY80" fmla="*/ 1363313 h 1921832"/>
              <a:gd name="connsiteX81" fmla="*/ 657225 w 1543050"/>
              <a:gd name="connsiteY81" fmla="*/ 1382363 h 1921832"/>
              <a:gd name="connsiteX82" fmla="*/ 652462 w 1543050"/>
              <a:gd name="connsiteY82" fmla="*/ 1396650 h 1921832"/>
              <a:gd name="connsiteX83" fmla="*/ 647700 w 1543050"/>
              <a:gd name="connsiteY83" fmla="*/ 1425225 h 1921832"/>
              <a:gd name="connsiteX84" fmla="*/ 614362 w 1543050"/>
              <a:gd name="connsiteY84" fmla="*/ 1396650 h 1921832"/>
              <a:gd name="connsiteX85" fmla="*/ 595312 w 1543050"/>
              <a:gd name="connsiteY85" fmla="*/ 1406175 h 1921832"/>
              <a:gd name="connsiteX86" fmla="*/ 581025 w 1543050"/>
              <a:gd name="connsiteY86" fmla="*/ 1434750 h 1921832"/>
              <a:gd name="connsiteX87" fmla="*/ 557212 w 1543050"/>
              <a:gd name="connsiteY87" fmla="*/ 1525238 h 1921832"/>
              <a:gd name="connsiteX88" fmla="*/ 542925 w 1543050"/>
              <a:gd name="connsiteY88" fmla="*/ 1530000 h 1921832"/>
              <a:gd name="connsiteX89" fmla="*/ 514350 w 1543050"/>
              <a:gd name="connsiteY89" fmla="*/ 1544288 h 1921832"/>
              <a:gd name="connsiteX90" fmla="*/ 500062 w 1543050"/>
              <a:gd name="connsiteY90" fmla="*/ 1553813 h 1921832"/>
              <a:gd name="connsiteX91" fmla="*/ 476250 w 1543050"/>
              <a:gd name="connsiteY91" fmla="*/ 1558575 h 1921832"/>
              <a:gd name="connsiteX92" fmla="*/ 476250 w 1543050"/>
              <a:gd name="connsiteY92" fmla="*/ 1510950 h 1921832"/>
              <a:gd name="connsiteX93" fmla="*/ 509587 w 1543050"/>
              <a:gd name="connsiteY93" fmla="*/ 1453800 h 1921832"/>
              <a:gd name="connsiteX94" fmla="*/ 523875 w 1543050"/>
              <a:gd name="connsiteY94" fmla="*/ 1420463 h 1921832"/>
              <a:gd name="connsiteX95" fmla="*/ 533400 w 1543050"/>
              <a:gd name="connsiteY95" fmla="*/ 1391888 h 1921832"/>
              <a:gd name="connsiteX96" fmla="*/ 538162 w 1543050"/>
              <a:gd name="connsiteY96" fmla="*/ 1368075 h 1921832"/>
              <a:gd name="connsiteX97" fmla="*/ 547687 w 1543050"/>
              <a:gd name="connsiteY97" fmla="*/ 1334738 h 1921832"/>
              <a:gd name="connsiteX98" fmla="*/ 557212 w 1543050"/>
              <a:gd name="connsiteY98" fmla="*/ 1272825 h 1921832"/>
              <a:gd name="connsiteX99" fmla="*/ 571500 w 1543050"/>
              <a:gd name="connsiteY99" fmla="*/ 1258538 h 1921832"/>
              <a:gd name="connsiteX100" fmla="*/ 600075 w 1543050"/>
              <a:gd name="connsiteY100" fmla="*/ 1234725 h 1921832"/>
              <a:gd name="connsiteX101" fmla="*/ 671512 w 1543050"/>
              <a:gd name="connsiteY101" fmla="*/ 1239488 h 1921832"/>
              <a:gd name="connsiteX102" fmla="*/ 657225 w 1543050"/>
              <a:gd name="connsiteY102" fmla="*/ 1225200 h 1921832"/>
              <a:gd name="connsiteX103" fmla="*/ 623887 w 1543050"/>
              <a:gd name="connsiteY103" fmla="*/ 1215675 h 1921832"/>
              <a:gd name="connsiteX104" fmla="*/ 600075 w 1543050"/>
              <a:gd name="connsiteY104" fmla="*/ 1182338 h 1921832"/>
              <a:gd name="connsiteX105" fmla="*/ 609600 w 1543050"/>
              <a:gd name="connsiteY105" fmla="*/ 1168050 h 1921832"/>
              <a:gd name="connsiteX106" fmla="*/ 642937 w 1543050"/>
              <a:gd name="connsiteY106" fmla="*/ 1177575 h 1921832"/>
              <a:gd name="connsiteX107" fmla="*/ 657225 w 1543050"/>
              <a:gd name="connsiteY107" fmla="*/ 1187100 h 1921832"/>
              <a:gd name="connsiteX108" fmla="*/ 690562 w 1543050"/>
              <a:gd name="connsiteY108" fmla="*/ 1144238 h 1921832"/>
              <a:gd name="connsiteX109" fmla="*/ 714375 w 1543050"/>
              <a:gd name="connsiteY109" fmla="*/ 1129950 h 1921832"/>
              <a:gd name="connsiteX110" fmla="*/ 733425 w 1543050"/>
              <a:gd name="connsiteY110" fmla="*/ 1120425 h 1921832"/>
              <a:gd name="connsiteX111" fmla="*/ 738187 w 1543050"/>
              <a:gd name="connsiteY111" fmla="*/ 1101375 h 1921832"/>
              <a:gd name="connsiteX112" fmla="*/ 752475 w 1543050"/>
              <a:gd name="connsiteY112" fmla="*/ 1087088 h 1921832"/>
              <a:gd name="connsiteX113" fmla="*/ 733425 w 1543050"/>
              <a:gd name="connsiteY113" fmla="*/ 1072800 h 1921832"/>
              <a:gd name="connsiteX114" fmla="*/ 685800 w 1543050"/>
              <a:gd name="connsiteY114" fmla="*/ 1053750 h 1921832"/>
              <a:gd name="connsiteX115" fmla="*/ 671512 w 1543050"/>
              <a:gd name="connsiteY115" fmla="*/ 1039463 h 1921832"/>
              <a:gd name="connsiteX116" fmla="*/ 628650 w 1543050"/>
              <a:gd name="connsiteY116" fmla="*/ 1044225 h 1921832"/>
              <a:gd name="connsiteX117" fmla="*/ 600075 w 1543050"/>
              <a:gd name="connsiteY117" fmla="*/ 1087088 h 1921832"/>
              <a:gd name="connsiteX118" fmla="*/ 590550 w 1543050"/>
              <a:gd name="connsiteY118" fmla="*/ 1134713 h 1921832"/>
              <a:gd name="connsiteX119" fmla="*/ 571500 w 1543050"/>
              <a:gd name="connsiteY119" fmla="*/ 1129950 h 1921832"/>
              <a:gd name="connsiteX120" fmla="*/ 538162 w 1543050"/>
              <a:gd name="connsiteY120" fmla="*/ 1106138 h 1921832"/>
              <a:gd name="connsiteX121" fmla="*/ 514350 w 1543050"/>
              <a:gd name="connsiteY121" fmla="*/ 1115663 h 1921832"/>
              <a:gd name="connsiteX122" fmla="*/ 509587 w 1543050"/>
              <a:gd name="connsiteY122" fmla="*/ 1129950 h 1921832"/>
              <a:gd name="connsiteX123" fmla="*/ 490537 w 1543050"/>
              <a:gd name="connsiteY123" fmla="*/ 1134713 h 1921832"/>
              <a:gd name="connsiteX124" fmla="*/ 457200 w 1543050"/>
              <a:gd name="connsiteY124" fmla="*/ 1139475 h 1921832"/>
              <a:gd name="connsiteX125" fmla="*/ 438150 w 1543050"/>
              <a:gd name="connsiteY125" fmla="*/ 1149000 h 1921832"/>
              <a:gd name="connsiteX126" fmla="*/ 404812 w 1543050"/>
              <a:gd name="connsiteY126" fmla="*/ 1187100 h 1921832"/>
              <a:gd name="connsiteX127" fmla="*/ 400050 w 1543050"/>
              <a:gd name="connsiteY127" fmla="*/ 1201388 h 1921832"/>
              <a:gd name="connsiteX128" fmla="*/ 376237 w 1543050"/>
              <a:gd name="connsiteY128" fmla="*/ 1239488 h 1921832"/>
              <a:gd name="connsiteX129" fmla="*/ 357187 w 1543050"/>
              <a:gd name="connsiteY129" fmla="*/ 1244250 h 1921832"/>
              <a:gd name="connsiteX130" fmla="*/ 342900 w 1543050"/>
              <a:gd name="connsiteY130" fmla="*/ 1239488 h 1921832"/>
              <a:gd name="connsiteX131" fmla="*/ 309562 w 1543050"/>
              <a:gd name="connsiteY131" fmla="*/ 1220438 h 1921832"/>
              <a:gd name="connsiteX132" fmla="*/ 314325 w 1543050"/>
              <a:gd name="connsiteY132" fmla="*/ 1187100 h 1921832"/>
              <a:gd name="connsiteX133" fmla="*/ 347662 w 1543050"/>
              <a:gd name="connsiteY133" fmla="*/ 1163288 h 1921832"/>
              <a:gd name="connsiteX134" fmla="*/ 366712 w 1543050"/>
              <a:gd name="connsiteY134" fmla="*/ 1139475 h 1921832"/>
              <a:gd name="connsiteX135" fmla="*/ 381000 w 1543050"/>
              <a:gd name="connsiteY135" fmla="*/ 1106138 h 1921832"/>
              <a:gd name="connsiteX136" fmla="*/ 390525 w 1543050"/>
              <a:gd name="connsiteY136" fmla="*/ 1091850 h 1921832"/>
              <a:gd name="connsiteX137" fmla="*/ 404812 w 1543050"/>
              <a:gd name="connsiteY137" fmla="*/ 1082325 h 1921832"/>
              <a:gd name="connsiteX138" fmla="*/ 409575 w 1543050"/>
              <a:gd name="connsiteY138" fmla="*/ 1068038 h 1921832"/>
              <a:gd name="connsiteX139" fmla="*/ 347662 w 1543050"/>
              <a:gd name="connsiteY139" fmla="*/ 1048988 h 1921832"/>
              <a:gd name="connsiteX140" fmla="*/ 333375 w 1543050"/>
              <a:gd name="connsiteY140" fmla="*/ 1034700 h 1921832"/>
              <a:gd name="connsiteX141" fmla="*/ 314325 w 1543050"/>
              <a:gd name="connsiteY141" fmla="*/ 1010888 h 1921832"/>
              <a:gd name="connsiteX142" fmla="*/ 300037 w 1543050"/>
              <a:gd name="connsiteY142" fmla="*/ 1015650 h 1921832"/>
              <a:gd name="connsiteX143" fmla="*/ 295275 w 1543050"/>
              <a:gd name="connsiteY143" fmla="*/ 1048988 h 1921832"/>
              <a:gd name="connsiteX144" fmla="*/ 285750 w 1543050"/>
              <a:gd name="connsiteY144" fmla="*/ 1072800 h 1921832"/>
              <a:gd name="connsiteX145" fmla="*/ 295275 w 1543050"/>
              <a:gd name="connsiteY145" fmla="*/ 1096613 h 1921832"/>
              <a:gd name="connsiteX146" fmla="*/ 266700 w 1543050"/>
              <a:gd name="connsiteY146" fmla="*/ 1101375 h 1921832"/>
              <a:gd name="connsiteX147" fmla="*/ 285750 w 1543050"/>
              <a:gd name="connsiteY147" fmla="*/ 1134713 h 1921832"/>
              <a:gd name="connsiteX148" fmla="*/ 280987 w 1543050"/>
              <a:gd name="connsiteY148" fmla="*/ 1172813 h 1921832"/>
              <a:gd name="connsiteX149" fmla="*/ 252412 w 1543050"/>
              <a:gd name="connsiteY149" fmla="*/ 1191863 h 1921832"/>
              <a:gd name="connsiteX150" fmla="*/ 242887 w 1543050"/>
              <a:gd name="connsiteY150" fmla="*/ 1206150 h 1921832"/>
              <a:gd name="connsiteX151" fmla="*/ 219075 w 1543050"/>
              <a:gd name="connsiteY151" fmla="*/ 1210913 h 1921832"/>
              <a:gd name="connsiteX152" fmla="*/ 204787 w 1543050"/>
              <a:gd name="connsiteY152" fmla="*/ 1215675 h 1921832"/>
              <a:gd name="connsiteX153" fmla="*/ 185737 w 1543050"/>
              <a:gd name="connsiteY153" fmla="*/ 1220438 h 1921832"/>
              <a:gd name="connsiteX154" fmla="*/ 152400 w 1543050"/>
              <a:gd name="connsiteY154" fmla="*/ 1215675 h 1921832"/>
              <a:gd name="connsiteX155" fmla="*/ 119062 w 1543050"/>
              <a:gd name="connsiteY155" fmla="*/ 1201388 h 1921832"/>
              <a:gd name="connsiteX156" fmla="*/ 104775 w 1543050"/>
              <a:gd name="connsiteY156" fmla="*/ 1196625 h 1921832"/>
              <a:gd name="connsiteX157" fmla="*/ 90487 w 1543050"/>
              <a:gd name="connsiteY157" fmla="*/ 1182338 h 1921832"/>
              <a:gd name="connsiteX158" fmla="*/ 47625 w 1543050"/>
              <a:gd name="connsiteY158" fmla="*/ 1158525 h 1921832"/>
              <a:gd name="connsiteX159" fmla="*/ 14287 w 1543050"/>
              <a:gd name="connsiteY159" fmla="*/ 1149000 h 1921832"/>
              <a:gd name="connsiteX160" fmla="*/ 0 w 1543050"/>
              <a:gd name="connsiteY160" fmla="*/ 1139475 h 1921832"/>
              <a:gd name="connsiteX161" fmla="*/ 9525 w 1543050"/>
              <a:gd name="connsiteY161" fmla="*/ 1115663 h 1921832"/>
              <a:gd name="connsiteX162" fmla="*/ 38100 w 1543050"/>
              <a:gd name="connsiteY162" fmla="*/ 1077563 h 1921832"/>
              <a:gd name="connsiteX163" fmla="*/ 33337 w 1543050"/>
              <a:gd name="connsiteY163" fmla="*/ 1039463 h 1921832"/>
              <a:gd name="connsiteX164" fmla="*/ 9525 w 1543050"/>
              <a:gd name="connsiteY164" fmla="*/ 1001363 h 1921832"/>
              <a:gd name="connsiteX165" fmla="*/ 9525 w 1543050"/>
              <a:gd name="connsiteY165" fmla="*/ 968025 h 1921832"/>
              <a:gd name="connsiteX166" fmla="*/ 28575 w 1543050"/>
              <a:gd name="connsiteY166" fmla="*/ 953738 h 1921832"/>
              <a:gd name="connsiteX167" fmla="*/ 52387 w 1543050"/>
              <a:gd name="connsiteY167" fmla="*/ 920400 h 1921832"/>
              <a:gd name="connsiteX168" fmla="*/ 47625 w 1543050"/>
              <a:gd name="connsiteY168" fmla="*/ 863250 h 1921832"/>
              <a:gd name="connsiteX169" fmla="*/ 104775 w 1543050"/>
              <a:gd name="connsiteY169" fmla="*/ 815625 h 1921832"/>
              <a:gd name="connsiteX170" fmla="*/ 123825 w 1543050"/>
              <a:gd name="connsiteY170" fmla="*/ 801338 h 1921832"/>
              <a:gd name="connsiteX171" fmla="*/ 142875 w 1543050"/>
              <a:gd name="connsiteY171" fmla="*/ 796575 h 1921832"/>
              <a:gd name="connsiteX172" fmla="*/ 157162 w 1543050"/>
              <a:gd name="connsiteY172" fmla="*/ 791813 h 1921832"/>
              <a:gd name="connsiteX173" fmla="*/ 176212 w 1543050"/>
              <a:gd name="connsiteY173" fmla="*/ 787050 h 1921832"/>
              <a:gd name="connsiteX174" fmla="*/ 266700 w 1543050"/>
              <a:gd name="connsiteY174" fmla="*/ 758475 h 1921832"/>
              <a:gd name="connsiteX175" fmla="*/ 280987 w 1543050"/>
              <a:gd name="connsiteY175" fmla="*/ 744188 h 1921832"/>
              <a:gd name="connsiteX176" fmla="*/ 333375 w 1543050"/>
              <a:gd name="connsiteY176" fmla="*/ 706088 h 1921832"/>
              <a:gd name="connsiteX177" fmla="*/ 423862 w 1543050"/>
              <a:gd name="connsiteY177" fmla="*/ 710850 h 1921832"/>
              <a:gd name="connsiteX178" fmla="*/ 447675 w 1543050"/>
              <a:gd name="connsiteY178" fmla="*/ 715613 h 1921832"/>
              <a:gd name="connsiteX179" fmla="*/ 461962 w 1543050"/>
              <a:gd name="connsiteY179" fmla="*/ 706088 h 1921832"/>
              <a:gd name="connsiteX180" fmla="*/ 495300 w 1543050"/>
              <a:gd name="connsiteY180" fmla="*/ 667988 h 1921832"/>
              <a:gd name="connsiteX181" fmla="*/ 504825 w 1543050"/>
              <a:gd name="connsiteY181" fmla="*/ 644175 h 1921832"/>
              <a:gd name="connsiteX182" fmla="*/ 509587 w 1543050"/>
              <a:gd name="connsiteY182" fmla="*/ 596550 h 1921832"/>
              <a:gd name="connsiteX183" fmla="*/ 533400 w 1543050"/>
              <a:gd name="connsiteY183" fmla="*/ 582263 h 1921832"/>
              <a:gd name="connsiteX184" fmla="*/ 576262 w 1543050"/>
              <a:gd name="connsiteY184" fmla="*/ 563213 h 1921832"/>
              <a:gd name="connsiteX185" fmla="*/ 609600 w 1543050"/>
              <a:gd name="connsiteY185" fmla="*/ 558450 h 1921832"/>
              <a:gd name="connsiteX186" fmla="*/ 628650 w 1543050"/>
              <a:gd name="connsiteY186" fmla="*/ 544163 h 1921832"/>
              <a:gd name="connsiteX187" fmla="*/ 652462 w 1543050"/>
              <a:gd name="connsiteY187" fmla="*/ 529875 h 1921832"/>
              <a:gd name="connsiteX188" fmla="*/ 666750 w 1543050"/>
              <a:gd name="connsiteY188" fmla="*/ 515588 h 1921832"/>
              <a:gd name="connsiteX189" fmla="*/ 695325 w 1543050"/>
              <a:gd name="connsiteY189" fmla="*/ 477488 h 1921832"/>
              <a:gd name="connsiteX190" fmla="*/ 714375 w 1543050"/>
              <a:gd name="connsiteY190" fmla="*/ 444150 h 1921832"/>
              <a:gd name="connsiteX191" fmla="*/ 723900 w 1543050"/>
              <a:gd name="connsiteY191" fmla="*/ 401288 h 1921832"/>
              <a:gd name="connsiteX192" fmla="*/ 733425 w 1543050"/>
              <a:gd name="connsiteY192" fmla="*/ 387000 h 1921832"/>
              <a:gd name="connsiteX193" fmla="*/ 742950 w 1543050"/>
              <a:gd name="connsiteY193" fmla="*/ 286988 h 1921832"/>
              <a:gd name="connsiteX194" fmla="*/ 752475 w 1543050"/>
              <a:gd name="connsiteY194" fmla="*/ 220313 h 1921832"/>
              <a:gd name="connsiteX195" fmla="*/ 785812 w 1543050"/>
              <a:gd name="connsiteY195" fmla="*/ 172688 h 1921832"/>
              <a:gd name="connsiteX196" fmla="*/ 795337 w 1543050"/>
              <a:gd name="connsiteY196" fmla="*/ 158400 h 1921832"/>
              <a:gd name="connsiteX197" fmla="*/ 823912 w 1543050"/>
              <a:gd name="connsiteY197" fmla="*/ 115538 h 1921832"/>
              <a:gd name="connsiteX198" fmla="*/ 838200 w 1543050"/>
              <a:gd name="connsiteY198" fmla="*/ 110775 h 1921832"/>
              <a:gd name="connsiteX199" fmla="*/ 862012 w 1543050"/>
              <a:gd name="connsiteY199" fmla="*/ 120300 h 1921832"/>
              <a:gd name="connsiteX200" fmla="*/ 876300 w 1543050"/>
              <a:gd name="connsiteY200" fmla="*/ 129825 h 1921832"/>
              <a:gd name="connsiteX201" fmla="*/ 895350 w 1543050"/>
              <a:gd name="connsiteY201" fmla="*/ 120300 h 1921832"/>
              <a:gd name="connsiteX202" fmla="*/ 928687 w 1543050"/>
              <a:gd name="connsiteY202" fmla="*/ 82200 h 1921832"/>
              <a:gd name="connsiteX203" fmla="*/ 942975 w 1543050"/>
              <a:gd name="connsiteY203" fmla="*/ 67913 h 1921832"/>
              <a:gd name="connsiteX204" fmla="*/ 952500 w 1543050"/>
              <a:gd name="connsiteY204" fmla="*/ 48863 h 1921832"/>
              <a:gd name="connsiteX205" fmla="*/ 971550 w 1543050"/>
              <a:gd name="connsiteY205" fmla="*/ 10763 h 1921832"/>
              <a:gd name="connsiteX206" fmla="*/ 971550 w 1543050"/>
              <a:gd name="connsiteY206" fmla="*/ 6000 h 1921832"/>
              <a:gd name="connsiteX0" fmla="*/ 971550 w 1543050"/>
              <a:gd name="connsiteY0" fmla="*/ 6000 h 1921832"/>
              <a:gd name="connsiteX1" fmla="*/ 990599 w 1543050"/>
              <a:gd name="connsiteY1" fmla="*/ 86963 h 1921832"/>
              <a:gd name="connsiteX2" fmla="*/ 1023937 w 1543050"/>
              <a:gd name="connsiteY2" fmla="*/ 277463 h 1921832"/>
              <a:gd name="connsiteX3" fmla="*/ 1050131 w 1543050"/>
              <a:gd name="connsiteY3" fmla="*/ 336994 h 1921832"/>
              <a:gd name="connsiteX4" fmla="*/ 1114425 w 1543050"/>
              <a:gd name="connsiteY4" fmla="*/ 437006 h 1921832"/>
              <a:gd name="connsiteX5" fmla="*/ 1195387 w 1543050"/>
              <a:gd name="connsiteY5" fmla="*/ 544163 h 1921832"/>
              <a:gd name="connsiteX6" fmla="*/ 1228725 w 1543050"/>
              <a:gd name="connsiteY6" fmla="*/ 582263 h 1921832"/>
              <a:gd name="connsiteX7" fmla="*/ 1197769 w 1543050"/>
              <a:gd name="connsiteY7" fmla="*/ 660844 h 1921832"/>
              <a:gd name="connsiteX8" fmla="*/ 1240631 w 1543050"/>
              <a:gd name="connsiteY8" fmla="*/ 715613 h 1921832"/>
              <a:gd name="connsiteX9" fmla="*/ 1195387 w 1543050"/>
              <a:gd name="connsiteY9" fmla="*/ 787050 h 1921832"/>
              <a:gd name="connsiteX10" fmla="*/ 1190625 w 1543050"/>
              <a:gd name="connsiteY10" fmla="*/ 834675 h 1921832"/>
              <a:gd name="connsiteX11" fmla="*/ 1240631 w 1543050"/>
              <a:gd name="connsiteY11" fmla="*/ 903731 h 1921832"/>
              <a:gd name="connsiteX12" fmla="*/ 1221581 w 1543050"/>
              <a:gd name="connsiteY12" fmla="*/ 1063275 h 1921832"/>
              <a:gd name="connsiteX13" fmla="*/ 1202530 w 1543050"/>
              <a:gd name="connsiteY13" fmla="*/ 1222819 h 1921832"/>
              <a:gd name="connsiteX14" fmla="*/ 1257300 w 1543050"/>
              <a:gd name="connsiteY14" fmla="*/ 1258538 h 1921832"/>
              <a:gd name="connsiteX15" fmla="*/ 1309687 w 1543050"/>
              <a:gd name="connsiteY15" fmla="*/ 1287113 h 1921832"/>
              <a:gd name="connsiteX16" fmla="*/ 1345405 w 1543050"/>
              <a:gd name="connsiteY16" fmla="*/ 1332355 h 1921832"/>
              <a:gd name="connsiteX17" fmla="*/ 1350168 w 1543050"/>
              <a:gd name="connsiteY17" fmla="*/ 1437131 h 1921832"/>
              <a:gd name="connsiteX18" fmla="*/ 1347788 w 1543050"/>
              <a:gd name="connsiteY18" fmla="*/ 1606200 h 1921832"/>
              <a:gd name="connsiteX19" fmla="*/ 1414462 w 1543050"/>
              <a:gd name="connsiteY19" fmla="*/ 1591913 h 1921832"/>
              <a:gd name="connsiteX20" fmla="*/ 1493044 w 1543050"/>
              <a:gd name="connsiteY20" fmla="*/ 1582387 h 1921832"/>
              <a:gd name="connsiteX21" fmla="*/ 1495425 w 1543050"/>
              <a:gd name="connsiteY21" fmla="*/ 1625250 h 1921832"/>
              <a:gd name="connsiteX22" fmla="*/ 1485900 w 1543050"/>
              <a:gd name="connsiteY22" fmla="*/ 1653825 h 1921832"/>
              <a:gd name="connsiteX23" fmla="*/ 1476375 w 1543050"/>
              <a:gd name="connsiteY23" fmla="*/ 1734788 h 1921832"/>
              <a:gd name="connsiteX24" fmla="*/ 1471612 w 1543050"/>
              <a:gd name="connsiteY24" fmla="*/ 1753838 h 1921832"/>
              <a:gd name="connsiteX25" fmla="*/ 1466850 w 1543050"/>
              <a:gd name="connsiteY25" fmla="*/ 1777650 h 1921832"/>
              <a:gd name="connsiteX26" fmla="*/ 1471612 w 1543050"/>
              <a:gd name="connsiteY26" fmla="*/ 1834800 h 1921832"/>
              <a:gd name="connsiteX27" fmla="*/ 1504950 w 1543050"/>
              <a:gd name="connsiteY27" fmla="*/ 1882425 h 1921832"/>
              <a:gd name="connsiteX28" fmla="*/ 1528762 w 1543050"/>
              <a:gd name="connsiteY28" fmla="*/ 1896713 h 1921832"/>
              <a:gd name="connsiteX29" fmla="*/ 1543050 w 1543050"/>
              <a:gd name="connsiteY29" fmla="*/ 1911000 h 1921832"/>
              <a:gd name="connsiteX30" fmla="*/ 1466850 w 1543050"/>
              <a:gd name="connsiteY30" fmla="*/ 1915763 h 1921832"/>
              <a:gd name="connsiteX31" fmla="*/ 1385887 w 1543050"/>
              <a:gd name="connsiteY31" fmla="*/ 1901475 h 1921832"/>
              <a:gd name="connsiteX32" fmla="*/ 1347787 w 1543050"/>
              <a:gd name="connsiteY32" fmla="*/ 1891950 h 1921832"/>
              <a:gd name="connsiteX33" fmla="*/ 1314450 w 1543050"/>
              <a:gd name="connsiteY33" fmla="*/ 1882425 h 1921832"/>
              <a:gd name="connsiteX34" fmla="*/ 1266825 w 1543050"/>
              <a:gd name="connsiteY34" fmla="*/ 1872900 h 1921832"/>
              <a:gd name="connsiteX35" fmla="*/ 1200150 w 1543050"/>
              <a:gd name="connsiteY35" fmla="*/ 1853850 h 1921832"/>
              <a:gd name="connsiteX36" fmla="*/ 1185862 w 1543050"/>
              <a:gd name="connsiteY36" fmla="*/ 1844325 h 1921832"/>
              <a:gd name="connsiteX37" fmla="*/ 1147762 w 1543050"/>
              <a:gd name="connsiteY37" fmla="*/ 1834800 h 1921832"/>
              <a:gd name="connsiteX38" fmla="*/ 1095375 w 1543050"/>
              <a:gd name="connsiteY38" fmla="*/ 1820513 h 1921832"/>
              <a:gd name="connsiteX39" fmla="*/ 1047750 w 1543050"/>
              <a:gd name="connsiteY39" fmla="*/ 1801463 h 1921832"/>
              <a:gd name="connsiteX40" fmla="*/ 1023937 w 1543050"/>
              <a:gd name="connsiteY40" fmla="*/ 1791938 h 1921832"/>
              <a:gd name="connsiteX41" fmla="*/ 981075 w 1543050"/>
              <a:gd name="connsiteY41" fmla="*/ 1787175 h 1921832"/>
              <a:gd name="connsiteX42" fmla="*/ 957262 w 1543050"/>
              <a:gd name="connsiteY42" fmla="*/ 1782413 h 1921832"/>
              <a:gd name="connsiteX43" fmla="*/ 866775 w 1543050"/>
              <a:gd name="connsiteY43" fmla="*/ 1772888 h 1921832"/>
              <a:gd name="connsiteX44" fmla="*/ 790575 w 1543050"/>
              <a:gd name="connsiteY44" fmla="*/ 1763363 h 1921832"/>
              <a:gd name="connsiteX45" fmla="*/ 766762 w 1543050"/>
              <a:gd name="connsiteY45" fmla="*/ 1758600 h 1921832"/>
              <a:gd name="connsiteX46" fmla="*/ 733425 w 1543050"/>
              <a:gd name="connsiteY46" fmla="*/ 1753838 h 1921832"/>
              <a:gd name="connsiteX47" fmla="*/ 552450 w 1543050"/>
              <a:gd name="connsiteY47" fmla="*/ 1739550 h 1921832"/>
              <a:gd name="connsiteX48" fmla="*/ 576262 w 1543050"/>
              <a:gd name="connsiteY48" fmla="*/ 1710975 h 1921832"/>
              <a:gd name="connsiteX49" fmla="*/ 590550 w 1543050"/>
              <a:gd name="connsiteY49" fmla="*/ 1701450 h 1921832"/>
              <a:gd name="connsiteX50" fmla="*/ 600075 w 1543050"/>
              <a:gd name="connsiteY50" fmla="*/ 1682400 h 1921832"/>
              <a:gd name="connsiteX51" fmla="*/ 604837 w 1543050"/>
              <a:gd name="connsiteY51" fmla="*/ 1658588 h 1921832"/>
              <a:gd name="connsiteX52" fmla="*/ 628650 w 1543050"/>
              <a:gd name="connsiteY52" fmla="*/ 1653825 h 1921832"/>
              <a:gd name="connsiteX53" fmla="*/ 671512 w 1543050"/>
              <a:gd name="connsiteY53" fmla="*/ 1658588 h 1921832"/>
              <a:gd name="connsiteX54" fmla="*/ 690562 w 1543050"/>
              <a:gd name="connsiteY54" fmla="*/ 1663350 h 1921832"/>
              <a:gd name="connsiteX55" fmla="*/ 723900 w 1543050"/>
              <a:gd name="connsiteY55" fmla="*/ 1668113 h 1921832"/>
              <a:gd name="connsiteX56" fmla="*/ 766762 w 1543050"/>
              <a:gd name="connsiteY56" fmla="*/ 1663350 h 1921832"/>
              <a:gd name="connsiteX57" fmla="*/ 752475 w 1543050"/>
              <a:gd name="connsiteY57" fmla="*/ 1649063 h 1921832"/>
              <a:gd name="connsiteX58" fmla="*/ 700087 w 1543050"/>
              <a:gd name="connsiteY58" fmla="*/ 1634775 h 1921832"/>
              <a:gd name="connsiteX59" fmla="*/ 681037 w 1543050"/>
              <a:gd name="connsiteY59" fmla="*/ 1625250 h 1921832"/>
              <a:gd name="connsiteX60" fmla="*/ 657225 w 1543050"/>
              <a:gd name="connsiteY60" fmla="*/ 1615725 h 1921832"/>
              <a:gd name="connsiteX61" fmla="*/ 614362 w 1543050"/>
              <a:gd name="connsiteY61" fmla="*/ 1582388 h 1921832"/>
              <a:gd name="connsiteX62" fmla="*/ 604837 w 1543050"/>
              <a:gd name="connsiteY62" fmla="*/ 1568100 h 1921832"/>
              <a:gd name="connsiteX63" fmla="*/ 609600 w 1543050"/>
              <a:gd name="connsiteY63" fmla="*/ 1530000 h 1921832"/>
              <a:gd name="connsiteX64" fmla="*/ 666750 w 1543050"/>
              <a:gd name="connsiteY64" fmla="*/ 1525238 h 1921832"/>
              <a:gd name="connsiteX65" fmla="*/ 633412 w 1543050"/>
              <a:gd name="connsiteY65" fmla="*/ 1491900 h 1921832"/>
              <a:gd name="connsiteX66" fmla="*/ 671512 w 1543050"/>
              <a:gd name="connsiteY66" fmla="*/ 1472850 h 1921832"/>
              <a:gd name="connsiteX67" fmla="*/ 690562 w 1543050"/>
              <a:gd name="connsiteY67" fmla="*/ 1468088 h 1921832"/>
              <a:gd name="connsiteX68" fmla="*/ 728662 w 1543050"/>
              <a:gd name="connsiteY68" fmla="*/ 1444275 h 1921832"/>
              <a:gd name="connsiteX69" fmla="*/ 738187 w 1543050"/>
              <a:gd name="connsiteY69" fmla="*/ 1429988 h 1921832"/>
              <a:gd name="connsiteX70" fmla="*/ 742950 w 1543050"/>
              <a:gd name="connsiteY70" fmla="*/ 1410938 h 1921832"/>
              <a:gd name="connsiteX71" fmla="*/ 728662 w 1543050"/>
              <a:gd name="connsiteY71" fmla="*/ 1368075 h 1921832"/>
              <a:gd name="connsiteX72" fmla="*/ 742950 w 1543050"/>
              <a:gd name="connsiteY72" fmla="*/ 1349025 h 1921832"/>
              <a:gd name="connsiteX73" fmla="*/ 762000 w 1543050"/>
              <a:gd name="connsiteY73" fmla="*/ 1339500 h 1921832"/>
              <a:gd name="connsiteX74" fmla="*/ 795337 w 1543050"/>
              <a:gd name="connsiteY74" fmla="*/ 1310925 h 1921832"/>
              <a:gd name="connsiteX75" fmla="*/ 795337 w 1543050"/>
              <a:gd name="connsiteY75" fmla="*/ 1277588 h 1921832"/>
              <a:gd name="connsiteX76" fmla="*/ 766762 w 1543050"/>
              <a:gd name="connsiteY76" fmla="*/ 1272825 h 1921832"/>
              <a:gd name="connsiteX77" fmla="*/ 695325 w 1543050"/>
              <a:gd name="connsiteY77" fmla="*/ 1291875 h 1921832"/>
              <a:gd name="connsiteX78" fmla="*/ 671512 w 1543050"/>
              <a:gd name="connsiteY78" fmla="*/ 1339500 h 1921832"/>
              <a:gd name="connsiteX79" fmla="*/ 666750 w 1543050"/>
              <a:gd name="connsiteY79" fmla="*/ 1363313 h 1921832"/>
              <a:gd name="connsiteX80" fmla="*/ 657225 w 1543050"/>
              <a:gd name="connsiteY80" fmla="*/ 1382363 h 1921832"/>
              <a:gd name="connsiteX81" fmla="*/ 652462 w 1543050"/>
              <a:gd name="connsiteY81" fmla="*/ 1396650 h 1921832"/>
              <a:gd name="connsiteX82" fmla="*/ 647700 w 1543050"/>
              <a:gd name="connsiteY82" fmla="*/ 1425225 h 1921832"/>
              <a:gd name="connsiteX83" fmla="*/ 614362 w 1543050"/>
              <a:gd name="connsiteY83" fmla="*/ 1396650 h 1921832"/>
              <a:gd name="connsiteX84" fmla="*/ 595312 w 1543050"/>
              <a:gd name="connsiteY84" fmla="*/ 1406175 h 1921832"/>
              <a:gd name="connsiteX85" fmla="*/ 581025 w 1543050"/>
              <a:gd name="connsiteY85" fmla="*/ 1434750 h 1921832"/>
              <a:gd name="connsiteX86" fmla="*/ 557212 w 1543050"/>
              <a:gd name="connsiteY86" fmla="*/ 1525238 h 1921832"/>
              <a:gd name="connsiteX87" fmla="*/ 542925 w 1543050"/>
              <a:gd name="connsiteY87" fmla="*/ 1530000 h 1921832"/>
              <a:gd name="connsiteX88" fmla="*/ 514350 w 1543050"/>
              <a:gd name="connsiteY88" fmla="*/ 1544288 h 1921832"/>
              <a:gd name="connsiteX89" fmla="*/ 500062 w 1543050"/>
              <a:gd name="connsiteY89" fmla="*/ 1553813 h 1921832"/>
              <a:gd name="connsiteX90" fmla="*/ 476250 w 1543050"/>
              <a:gd name="connsiteY90" fmla="*/ 1558575 h 1921832"/>
              <a:gd name="connsiteX91" fmla="*/ 476250 w 1543050"/>
              <a:gd name="connsiteY91" fmla="*/ 1510950 h 1921832"/>
              <a:gd name="connsiteX92" fmla="*/ 509587 w 1543050"/>
              <a:gd name="connsiteY92" fmla="*/ 1453800 h 1921832"/>
              <a:gd name="connsiteX93" fmla="*/ 523875 w 1543050"/>
              <a:gd name="connsiteY93" fmla="*/ 1420463 h 1921832"/>
              <a:gd name="connsiteX94" fmla="*/ 533400 w 1543050"/>
              <a:gd name="connsiteY94" fmla="*/ 1391888 h 1921832"/>
              <a:gd name="connsiteX95" fmla="*/ 538162 w 1543050"/>
              <a:gd name="connsiteY95" fmla="*/ 1368075 h 1921832"/>
              <a:gd name="connsiteX96" fmla="*/ 547687 w 1543050"/>
              <a:gd name="connsiteY96" fmla="*/ 1334738 h 1921832"/>
              <a:gd name="connsiteX97" fmla="*/ 557212 w 1543050"/>
              <a:gd name="connsiteY97" fmla="*/ 1272825 h 1921832"/>
              <a:gd name="connsiteX98" fmla="*/ 571500 w 1543050"/>
              <a:gd name="connsiteY98" fmla="*/ 1258538 h 1921832"/>
              <a:gd name="connsiteX99" fmla="*/ 600075 w 1543050"/>
              <a:gd name="connsiteY99" fmla="*/ 1234725 h 1921832"/>
              <a:gd name="connsiteX100" fmla="*/ 671512 w 1543050"/>
              <a:gd name="connsiteY100" fmla="*/ 1239488 h 1921832"/>
              <a:gd name="connsiteX101" fmla="*/ 657225 w 1543050"/>
              <a:gd name="connsiteY101" fmla="*/ 1225200 h 1921832"/>
              <a:gd name="connsiteX102" fmla="*/ 623887 w 1543050"/>
              <a:gd name="connsiteY102" fmla="*/ 1215675 h 1921832"/>
              <a:gd name="connsiteX103" fmla="*/ 600075 w 1543050"/>
              <a:gd name="connsiteY103" fmla="*/ 1182338 h 1921832"/>
              <a:gd name="connsiteX104" fmla="*/ 609600 w 1543050"/>
              <a:gd name="connsiteY104" fmla="*/ 1168050 h 1921832"/>
              <a:gd name="connsiteX105" fmla="*/ 642937 w 1543050"/>
              <a:gd name="connsiteY105" fmla="*/ 1177575 h 1921832"/>
              <a:gd name="connsiteX106" fmla="*/ 657225 w 1543050"/>
              <a:gd name="connsiteY106" fmla="*/ 1187100 h 1921832"/>
              <a:gd name="connsiteX107" fmla="*/ 690562 w 1543050"/>
              <a:gd name="connsiteY107" fmla="*/ 1144238 h 1921832"/>
              <a:gd name="connsiteX108" fmla="*/ 714375 w 1543050"/>
              <a:gd name="connsiteY108" fmla="*/ 1129950 h 1921832"/>
              <a:gd name="connsiteX109" fmla="*/ 733425 w 1543050"/>
              <a:gd name="connsiteY109" fmla="*/ 1120425 h 1921832"/>
              <a:gd name="connsiteX110" fmla="*/ 738187 w 1543050"/>
              <a:gd name="connsiteY110" fmla="*/ 1101375 h 1921832"/>
              <a:gd name="connsiteX111" fmla="*/ 752475 w 1543050"/>
              <a:gd name="connsiteY111" fmla="*/ 1087088 h 1921832"/>
              <a:gd name="connsiteX112" fmla="*/ 733425 w 1543050"/>
              <a:gd name="connsiteY112" fmla="*/ 1072800 h 1921832"/>
              <a:gd name="connsiteX113" fmla="*/ 685800 w 1543050"/>
              <a:gd name="connsiteY113" fmla="*/ 1053750 h 1921832"/>
              <a:gd name="connsiteX114" fmla="*/ 671512 w 1543050"/>
              <a:gd name="connsiteY114" fmla="*/ 1039463 h 1921832"/>
              <a:gd name="connsiteX115" fmla="*/ 628650 w 1543050"/>
              <a:gd name="connsiteY115" fmla="*/ 1044225 h 1921832"/>
              <a:gd name="connsiteX116" fmla="*/ 600075 w 1543050"/>
              <a:gd name="connsiteY116" fmla="*/ 1087088 h 1921832"/>
              <a:gd name="connsiteX117" fmla="*/ 590550 w 1543050"/>
              <a:gd name="connsiteY117" fmla="*/ 1134713 h 1921832"/>
              <a:gd name="connsiteX118" fmla="*/ 571500 w 1543050"/>
              <a:gd name="connsiteY118" fmla="*/ 1129950 h 1921832"/>
              <a:gd name="connsiteX119" fmla="*/ 538162 w 1543050"/>
              <a:gd name="connsiteY119" fmla="*/ 1106138 h 1921832"/>
              <a:gd name="connsiteX120" fmla="*/ 514350 w 1543050"/>
              <a:gd name="connsiteY120" fmla="*/ 1115663 h 1921832"/>
              <a:gd name="connsiteX121" fmla="*/ 509587 w 1543050"/>
              <a:gd name="connsiteY121" fmla="*/ 1129950 h 1921832"/>
              <a:gd name="connsiteX122" fmla="*/ 490537 w 1543050"/>
              <a:gd name="connsiteY122" fmla="*/ 1134713 h 1921832"/>
              <a:gd name="connsiteX123" fmla="*/ 457200 w 1543050"/>
              <a:gd name="connsiteY123" fmla="*/ 1139475 h 1921832"/>
              <a:gd name="connsiteX124" fmla="*/ 438150 w 1543050"/>
              <a:gd name="connsiteY124" fmla="*/ 1149000 h 1921832"/>
              <a:gd name="connsiteX125" fmla="*/ 404812 w 1543050"/>
              <a:gd name="connsiteY125" fmla="*/ 1187100 h 1921832"/>
              <a:gd name="connsiteX126" fmla="*/ 400050 w 1543050"/>
              <a:gd name="connsiteY126" fmla="*/ 1201388 h 1921832"/>
              <a:gd name="connsiteX127" fmla="*/ 376237 w 1543050"/>
              <a:gd name="connsiteY127" fmla="*/ 1239488 h 1921832"/>
              <a:gd name="connsiteX128" fmla="*/ 357187 w 1543050"/>
              <a:gd name="connsiteY128" fmla="*/ 1244250 h 1921832"/>
              <a:gd name="connsiteX129" fmla="*/ 342900 w 1543050"/>
              <a:gd name="connsiteY129" fmla="*/ 1239488 h 1921832"/>
              <a:gd name="connsiteX130" fmla="*/ 309562 w 1543050"/>
              <a:gd name="connsiteY130" fmla="*/ 1220438 h 1921832"/>
              <a:gd name="connsiteX131" fmla="*/ 314325 w 1543050"/>
              <a:gd name="connsiteY131" fmla="*/ 1187100 h 1921832"/>
              <a:gd name="connsiteX132" fmla="*/ 347662 w 1543050"/>
              <a:gd name="connsiteY132" fmla="*/ 1163288 h 1921832"/>
              <a:gd name="connsiteX133" fmla="*/ 366712 w 1543050"/>
              <a:gd name="connsiteY133" fmla="*/ 1139475 h 1921832"/>
              <a:gd name="connsiteX134" fmla="*/ 381000 w 1543050"/>
              <a:gd name="connsiteY134" fmla="*/ 1106138 h 1921832"/>
              <a:gd name="connsiteX135" fmla="*/ 390525 w 1543050"/>
              <a:gd name="connsiteY135" fmla="*/ 1091850 h 1921832"/>
              <a:gd name="connsiteX136" fmla="*/ 404812 w 1543050"/>
              <a:gd name="connsiteY136" fmla="*/ 1082325 h 1921832"/>
              <a:gd name="connsiteX137" fmla="*/ 409575 w 1543050"/>
              <a:gd name="connsiteY137" fmla="*/ 1068038 h 1921832"/>
              <a:gd name="connsiteX138" fmla="*/ 347662 w 1543050"/>
              <a:gd name="connsiteY138" fmla="*/ 1048988 h 1921832"/>
              <a:gd name="connsiteX139" fmla="*/ 333375 w 1543050"/>
              <a:gd name="connsiteY139" fmla="*/ 1034700 h 1921832"/>
              <a:gd name="connsiteX140" fmla="*/ 314325 w 1543050"/>
              <a:gd name="connsiteY140" fmla="*/ 1010888 h 1921832"/>
              <a:gd name="connsiteX141" fmla="*/ 300037 w 1543050"/>
              <a:gd name="connsiteY141" fmla="*/ 1015650 h 1921832"/>
              <a:gd name="connsiteX142" fmla="*/ 295275 w 1543050"/>
              <a:gd name="connsiteY142" fmla="*/ 1048988 h 1921832"/>
              <a:gd name="connsiteX143" fmla="*/ 285750 w 1543050"/>
              <a:gd name="connsiteY143" fmla="*/ 1072800 h 1921832"/>
              <a:gd name="connsiteX144" fmla="*/ 295275 w 1543050"/>
              <a:gd name="connsiteY144" fmla="*/ 1096613 h 1921832"/>
              <a:gd name="connsiteX145" fmla="*/ 266700 w 1543050"/>
              <a:gd name="connsiteY145" fmla="*/ 1101375 h 1921832"/>
              <a:gd name="connsiteX146" fmla="*/ 285750 w 1543050"/>
              <a:gd name="connsiteY146" fmla="*/ 1134713 h 1921832"/>
              <a:gd name="connsiteX147" fmla="*/ 280987 w 1543050"/>
              <a:gd name="connsiteY147" fmla="*/ 1172813 h 1921832"/>
              <a:gd name="connsiteX148" fmla="*/ 252412 w 1543050"/>
              <a:gd name="connsiteY148" fmla="*/ 1191863 h 1921832"/>
              <a:gd name="connsiteX149" fmla="*/ 242887 w 1543050"/>
              <a:gd name="connsiteY149" fmla="*/ 1206150 h 1921832"/>
              <a:gd name="connsiteX150" fmla="*/ 219075 w 1543050"/>
              <a:gd name="connsiteY150" fmla="*/ 1210913 h 1921832"/>
              <a:gd name="connsiteX151" fmla="*/ 204787 w 1543050"/>
              <a:gd name="connsiteY151" fmla="*/ 1215675 h 1921832"/>
              <a:gd name="connsiteX152" fmla="*/ 185737 w 1543050"/>
              <a:gd name="connsiteY152" fmla="*/ 1220438 h 1921832"/>
              <a:gd name="connsiteX153" fmla="*/ 152400 w 1543050"/>
              <a:gd name="connsiteY153" fmla="*/ 1215675 h 1921832"/>
              <a:gd name="connsiteX154" fmla="*/ 119062 w 1543050"/>
              <a:gd name="connsiteY154" fmla="*/ 1201388 h 1921832"/>
              <a:gd name="connsiteX155" fmla="*/ 104775 w 1543050"/>
              <a:gd name="connsiteY155" fmla="*/ 1196625 h 1921832"/>
              <a:gd name="connsiteX156" fmla="*/ 90487 w 1543050"/>
              <a:gd name="connsiteY156" fmla="*/ 1182338 h 1921832"/>
              <a:gd name="connsiteX157" fmla="*/ 47625 w 1543050"/>
              <a:gd name="connsiteY157" fmla="*/ 1158525 h 1921832"/>
              <a:gd name="connsiteX158" fmla="*/ 14287 w 1543050"/>
              <a:gd name="connsiteY158" fmla="*/ 1149000 h 1921832"/>
              <a:gd name="connsiteX159" fmla="*/ 0 w 1543050"/>
              <a:gd name="connsiteY159" fmla="*/ 1139475 h 1921832"/>
              <a:gd name="connsiteX160" fmla="*/ 9525 w 1543050"/>
              <a:gd name="connsiteY160" fmla="*/ 1115663 h 1921832"/>
              <a:gd name="connsiteX161" fmla="*/ 38100 w 1543050"/>
              <a:gd name="connsiteY161" fmla="*/ 1077563 h 1921832"/>
              <a:gd name="connsiteX162" fmla="*/ 33337 w 1543050"/>
              <a:gd name="connsiteY162" fmla="*/ 1039463 h 1921832"/>
              <a:gd name="connsiteX163" fmla="*/ 9525 w 1543050"/>
              <a:gd name="connsiteY163" fmla="*/ 1001363 h 1921832"/>
              <a:gd name="connsiteX164" fmla="*/ 9525 w 1543050"/>
              <a:gd name="connsiteY164" fmla="*/ 968025 h 1921832"/>
              <a:gd name="connsiteX165" fmla="*/ 28575 w 1543050"/>
              <a:gd name="connsiteY165" fmla="*/ 953738 h 1921832"/>
              <a:gd name="connsiteX166" fmla="*/ 52387 w 1543050"/>
              <a:gd name="connsiteY166" fmla="*/ 920400 h 1921832"/>
              <a:gd name="connsiteX167" fmla="*/ 47625 w 1543050"/>
              <a:gd name="connsiteY167" fmla="*/ 863250 h 1921832"/>
              <a:gd name="connsiteX168" fmla="*/ 104775 w 1543050"/>
              <a:gd name="connsiteY168" fmla="*/ 815625 h 1921832"/>
              <a:gd name="connsiteX169" fmla="*/ 123825 w 1543050"/>
              <a:gd name="connsiteY169" fmla="*/ 801338 h 1921832"/>
              <a:gd name="connsiteX170" fmla="*/ 142875 w 1543050"/>
              <a:gd name="connsiteY170" fmla="*/ 796575 h 1921832"/>
              <a:gd name="connsiteX171" fmla="*/ 157162 w 1543050"/>
              <a:gd name="connsiteY171" fmla="*/ 791813 h 1921832"/>
              <a:gd name="connsiteX172" fmla="*/ 176212 w 1543050"/>
              <a:gd name="connsiteY172" fmla="*/ 787050 h 1921832"/>
              <a:gd name="connsiteX173" fmla="*/ 266700 w 1543050"/>
              <a:gd name="connsiteY173" fmla="*/ 758475 h 1921832"/>
              <a:gd name="connsiteX174" fmla="*/ 280987 w 1543050"/>
              <a:gd name="connsiteY174" fmla="*/ 744188 h 1921832"/>
              <a:gd name="connsiteX175" fmla="*/ 333375 w 1543050"/>
              <a:gd name="connsiteY175" fmla="*/ 706088 h 1921832"/>
              <a:gd name="connsiteX176" fmla="*/ 423862 w 1543050"/>
              <a:gd name="connsiteY176" fmla="*/ 710850 h 1921832"/>
              <a:gd name="connsiteX177" fmla="*/ 447675 w 1543050"/>
              <a:gd name="connsiteY177" fmla="*/ 715613 h 1921832"/>
              <a:gd name="connsiteX178" fmla="*/ 461962 w 1543050"/>
              <a:gd name="connsiteY178" fmla="*/ 706088 h 1921832"/>
              <a:gd name="connsiteX179" fmla="*/ 495300 w 1543050"/>
              <a:gd name="connsiteY179" fmla="*/ 667988 h 1921832"/>
              <a:gd name="connsiteX180" fmla="*/ 504825 w 1543050"/>
              <a:gd name="connsiteY180" fmla="*/ 644175 h 1921832"/>
              <a:gd name="connsiteX181" fmla="*/ 509587 w 1543050"/>
              <a:gd name="connsiteY181" fmla="*/ 596550 h 1921832"/>
              <a:gd name="connsiteX182" fmla="*/ 533400 w 1543050"/>
              <a:gd name="connsiteY182" fmla="*/ 582263 h 1921832"/>
              <a:gd name="connsiteX183" fmla="*/ 576262 w 1543050"/>
              <a:gd name="connsiteY183" fmla="*/ 563213 h 1921832"/>
              <a:gd name="connsiteX184" fmla="*/ 609600 w 1543050"/>
              <a:gd name="connsiteY184" fmla="*/ 558450 h 1921832"/>
              <a:gd name="connsiteX185" fmla="*/ 628650 w 1543050"/>
              <a:gd name="connsiteY185" fmla="*/ 544163 h 1921832"/>
              <a:gd name="connsiteX186" fmla="*/ 652462 w 1543050"/>
              <a:gd name="connsiteY186" fmla="*/ 529875 h 1921832"/>
              <a:gd name="connsiteX187" fmla="*/ 666750 w 1543050"/>
              <a:gd name="connsiteY187" fmla="*/ 515588 h 1921832"/>
              <a:gd name="connsiteX188" fmla="*/ 695325 w 1543050"/>
              <a:gd name="connsiteY188" fmla="*/ 477488 h 1921832"/>
              <a:gd name="connsiteX189" fmla="*/ 714375 w 1543050"/>
              <a:gd name="connsiteY189" fmla="*/ 444150 h 1921832"/>
              <a:gd name="connsiteX190" fmla="*/ 723900 w 1543050"/>
              <a:gd name="connsiteY190" fmla="*/ 401288 h 1921832"/>
              <a:gd name="connsiteX191" fmla="*/ 733425 w 1543050"/>
              <a:gd name="connsiteY191" fmla="*/ 387000 h 1921832"/>
              <a:gd name="connsiteX192" fmla="*/ 742950 w 1543050"/>
              <a:gd name="connsiteY192" fmla="*/ 286988 h 1921832"/>
              <a:gd name="connsiteX193" fmla="*/ 752475 w 1543050"/>
              <a:gd name="connsiteY193" fmla="*/ 220313 h 1921832"/>
              <a:gd name="connsiteX194" fmla="*/ 785812 w 1543050"/>
              <a:gd name="connsiteY194" fmla="*/ 172688 h 1921832"/>
              <a:gd name="connsiteX195" fmla="*/ 795337 w 1543050"/>
              <a:gd name="connsiteY195" fmla="*/ 158400 h 1921832"/>
              <a:gd name="connsiteX196" fmla="*/ 823912 w 1543050"/>
              <a:gd name="connsiteY196" fmla="*/ 115538 h 1921832"/>
              <a:gd name="connsiteX197" fmla="*/ 838200 w 1543050"/>
              <a:gd name="connsiteY197" fmla="*/ 110775 h 1921832"/>
              <a:gd name="connsiteX198" fmla="*/ 862012 w 1543050"/>
              <a:gd name="connsiteY198" fmla="*/ 120300 h 1921832"/>
              <a:gd name="connsiteX199" fmla="*/ 876300 w 1543050"/>
              <a:gd name="connsiteY199" fmla="*/ 129825 h 1921832"/>
              <a:gd name="connsiteX200" fmla="*/ 895350 w 1543050"/>
              <a:gd name="connsiteY200" fmla="*/ 120300 h 1921832"/>
              <a:gd name="connsiteX201" fmla="*/ 928687 w 1543050"/>
              <a:gd name="connsiteY201" fmla="*/ 82200 h 1921832"/>
              <a:gd name="connsiteX202" fmla="*/ 942975 w 1543050"/>
              <a:gd name="connsiteY202" fmla="*/ 67913 h 1921832"/>
              <a:gd name="connsiteX203" fmla="*/ 952500 w 1543050"/>
              <a:gd name="connsiteY203" fmla="*/ 48863 h 1921832"/>
              <a:gd name="connsiteX204" fmla="*/ 971550 w 1543050"/>
              <a:gd name="connsiteY204" fmla="*/ 10763 h 1921832"/>
              <a:gd name="connsiteX205" fmla="*/ 971550 w 1543050"/>
              <a:gd name="connsiteY205" fmla="*/ 6000 h 1921832"/>
              <a:gd name="connsiteX0" fmla="*/ 971550 w 1543050"/>
              <a:gd name="connsiteY0" fmla="*/ 6000 h 1921832"/>
              <a:gd name="connsiteX1" fmla="*/ 990599 w 1543050"/>
              <a:gd name="connsiteY1" fmla="*/ 86963 h 1921832"/>
              <a:gd name="connsiteX2" fmla="*/ 1023937 w 1543050"/>
              <a:gd name="connsiteY2" fmla="*/ 277463 h 1921832"/>
              <a:gd name="connsiteX3" fmla="*/ 1050131 w 1543050"/>
              <a:gd name="connsiteY3" fmla="*/ 336994 h 1921832"/>
              <a:gd name="connsiteX4" fmla="*/ 1114425 w 1543050"/>
              <a:gd name="connsiteY4" fmla="*/ 437006 h 1921832"/>
              <a:gd name="connsiteX5" fmla="*/ 1195387 w 1543050"/>
              <a:gd name="connsiteY5" fmla="*/ 544163 h 1921832"/>
              <a:gd name="connsiteX6" fmla="*/ 1228725 w 1543050"/>
              <a:gd name="connsiteY6" fmla="*/ 582263 h 1921832"/>
              <a:gd name="connsiteX7" fmla="*/ 1197769 w 1543050"/>
              <a:gd name="connsiteY7" fmla="*/ 660844 h 1921832"/>
              <a:gd name="connsiteX8" fmla="*/ 1240631 w 1543050"/>
              <a:gd name="connsiteY8" fmla="*/ 715613 h 1921832"/>
              <a:gd name="connsiteX9" fmla="*/ 1195387 w 1543050"/>
              <a:gd name="connsiteY9" fmla="*/ 787050 h 1921832"/>
              <a:gd name="connsiteX10" fmla="*/ 1190625 w 1543050"/>
              <a:gd name="connsiteY10" fmla="*/ 834675 h 1921832"/>
              <a:gd name="connsiteX11" fmla="*/ 1240631 w 1543050"/>
              <a:gd name="connsiteY11" fmla="*/ 903731 h 1921832"/>
              <a:gd name="connsiteX12" fmla="*/ 1221581 w 1543050"/>
              <a:gd name="connsiteY12" fmla="*/ 1063275 h 1921832"/>
              <a:gd name="connsiteX13" fmla="*/ 1202530 w 1543050"/>
              <a:gd name="connsiteY13" fmla="*/ 1222819 h 1921832"/>
              <a:gd name="connsiteX14" fmla="*/ 1257300 w 1543050"/>
              <a:gd name="connsiteY14" fmla="*/ 1258538 h 1921832"/>
              <a:gd name="connsiteX15" fmla="*/ 1309687 w 1543050"/>
              <a:gd name="connsiteY15" fmla="*/ 1287113 h 1921832"/>
              <a:gd name="connsiteX16" fmla="*/ 1345405 w 1543050"/>
              <a:gd name="connsiteY16" fmla="*/ 1332355 h 1921832"/>
              <a:gd name="connsiteX17" fmla="*/ 1350168 w 1543050"/>
              <a:gd name="connsiteY17" fmla="*/ 1437131 h 1921832"/>
              <a:gd name="connsiteX18" fmla="*/ 1347788 w 1543050"/>
              <a:gd name="connsiteY18" fmla="*/ 1606200 h 1921832"/>
              <a:gd name="connsiteX19" fmla="*/ 1414462 w 1543050"/>
              <a:gd name="connsiteY19" fmla="*/ 1591913 h 1921832"/>
              <a:gd name="connsiteX20" fmla="*/ 1493044 w 1543050"/>
              <a:gd name="connsiteY20" fmla="*/ 1582387 h 1921832"/>
              <a:gd name="connsiteX21" fmla="*/ 1495425 w 1543050"/>
              <a:gd name="connsiteY21" fmla="*/ 1625250 h 1921832"/>
              <a:gd name="connsiteX22" fmla="*/ 1485900 w 1543050"/>
              <a:gd name="connsiteY22" fmla="*/ 1653825 h 1921832"/>
              <a:gd name="connsiteX23" fmla="*/ 1476375 w 1543050"/>
              <a:gd name="connsiteY23" fmla="*/ 1734788 h 1921832"/>
              <a:gd name="connsiteX24" fmla="*/ 1471612 w 1543050"/>
              <a:gd name="connsiteY24" fmla="*/ 1753838 h 1921832"/>
              <a:gd name="connsiteX25" fmla="*/ 1471612 w 1543050"/>
              <a:gd name="connsiteY25" fmla="*/ 1834800 h 1921832"/>
              <a:gd name="connsiteX26" fmla="*/ 1504950 w 1543050"/>
              <a:gd name="connsiteY26" fmla="*/ 1882425 h 1921832"/>
              <a:gd name="connsiteX27" fmla="*/ 1528762 w 1543050"/>
              <a:gd name="connsiteY27" fmla="*/ 1896713 h 1921832"/>
              <a:gd name="connsiteX28" fmla="*/ 1543050 w 1543050"/>
              <a:gd name="connsiteY28" fmla="*/ 1911000 h 1921832"/>
              <a:gd name="connsiteX29" fmla="*/ 1466850 w 1543050"/>
              <a:gd name="connsiteY29" fmla="*/ 1915763 h 1921832"/>
              <a:gd name="connsiteX30" fmla="*/ 1385887 w 1543050"/>
              <a:gd name="connsiteY30" fmla="*/ 1901475 h 1921832"/>
              <a:gd name="connsiteX31" fmla="*/ 1347787 w 1543050"/>
              <a:gd name="connsiteY31" fmla="*/ 1891950 h 1921832"/>
              <a:gd name="connsiteX32" fmla="*/ 1314450 w 1543050"/>
              <a:gd name="connsiteY32" fmla="*/ 1882425 h 1921832"/>
              <a:gd name="connsiteX33" fmla="*/ 1266825 w 1543050"/>
              <a:gd name="connsiteY33" fmla="*/ 1872900 h 1921832"/>
              <a:gd name="connsiteX34" fmla="*/ 1200150 w 1543050"/>
              <a:gd name="connsiteY34" fmla="*/ 1853850 h 1921832"/>
              <a:gd name="connsiteX35" fmla="*/ 1185862 w 1543050"/>
              <a:gd name="connsiteY35" fmla="*/ 1844325 h 1921832"/>
              <a:gd name="connsiteX36" fmla="*/ 1147762 w 1543050"/>
              <a:gd name="connsiteY36" fmla="*/ 1834800 h 1921832"/>
              <a:gd name="connsiteX37" fmla="*/ 1095375 w 1543050"/>
              <a:gd name="connsiteY37" fmla="*/ 1820513 h 1921832"/>
              <a:gd name="connsiteX38" fmla="*/ 1047750 w 1543050"/>
              <a:gd name="connsiteY38" fmla="*/ 1801463 h 1921832"/>
              <a:gd name="connsiteX39" fmla="*/ 1023937 w 1543050"/>
              <a:gd name="connsiteY39" fmla="*/ 1791938 h 1921832"/>
              <a:gd name="connsiteX40" fmla="*/ 981075 w 1543050"/>
              <a:gd name="connsiteY40" fmla="*/ 1787175 h 1921832"/>
              <a:gd name="connsiteX41" fmla="*/ 957262 w 1543050"/>
              <a:gd name="connsiteY41" fmla="*/ 1782413 h 1921832"/>
              <a:gd name="connsiteX42" fmla="*/ 866775 w 1543050"/>
              <a:gd name="connsiteY42" fmla="*/ 1772888 h 1921832"/>
              <a:gd name="connsiteX43" fmla="*/ 790575 w 1543050"/>
              <a:gd name="connsiteY43" fmla="*/ 1763363 h 1921832"/>
              <a:gd name="connsiteX44" fmla="*/ 766762 w 1543050"/>
              <a:gd name="connsiteY44" fmla="*/ 1758600 h 1921832"/>
              <a:gd name="connsiteX45" fmla="*/ 733425 w 1543050"/>
              <a:gd name="connsiteY45" fmla="*/ 1753838 h 1921832"/>
              <a:gd name="connsiteX46" fmla="*/ 552450 w 1543050"/>
              <a:gd name="connsiteY46" fmla="*/ 1739550 h 1921832"/>
              <a:gd name="connsiteX47" fmla="*/ 576262 w 1543050"/>
              <a:gd name="connsiteY47" fmla="*/ 1710975 h 1921832"/>
              <a:gd name="connsiteX48" fmla="*/ 590550 w 1543050"/>
              <a:gd name="connsiteY48" fmla="*/ 1701450 h 1921832"/>
              <a:gd name="connsiteX49" fmla="*/ 600075 w 1543050"/>
              <a:gd name="connsiteY49" fmla="*/ 1682400 h 1921832"/>
              <a:gd name="connsiteX50" fmla="*/ 604837 w 1543050"/>
              <a:gd name="connsiteY50" fmla="*/ 1658588 h 1921832"/>
              <a:gd name="connsiteX51" fmla="*/ 628650 w 1543050"/>
              <a:gd name="connsiteY51" fmla="*/ 1653825 h 1921832"/>
              <a:gd name="connsiteX52" fmla="*/ 671512 w 1543050"/>
              <a:gd name="connsiteY52" fmla="*/ 1658588 h 1921832"/>
              <a:gd name="connsiteX53" fmla="*/ 690562 w 1543050"/>
              <a:gd name="connsiteY53" fmla="*/ 1663350 h 1921832"/>
              <a:gd name="connsiteX54" fmla="*/ 723900 w 1543050"/>
              <a:gd name="connsiteY54" fmla="*/ 1668113 h 1921832"/>
              <a:gd name="connsiteX55" fmla="*/ 766762 w 1543050"/>
              <a:gd name="connsiteY55" fmla="*/ 1663350 h 1921832"/>
              <a:gd name="connsiteX56" fmla="*/ 752475 w 1543050"/>
              <a:gd name="connsiteY56" fmla="*/ 1649063 h 1921832"/>
              <a:gd name="connsiteX57" fmla="*/ 700087 w 1543050"/>
              <a:gd name="connsiteY57" fmla="*/ 1634775 h 1921832"/>
              <a:gd name="connsiteX58" fmla="*/ 681037 w 1543050"/>
              <a:gd name="connsiteY58" fmla="*/ 1625250 h 1921832"/>
              <a:gd name="connsiteX59" fmla="*/ 657225 w 1543050"/>
              <a:gd name="connsiteY59" fmla="*/ 1615725 h 1921832"/>
              <a:gd name="connsiteX60" fmla="*/ 614362 w 1543050"/>
              <a:gd name="connsiteY60" fmla="*/ 1582388 h 1921832"/>
              <a:gd name="connsiteX61" fmla="*/ 604837 w 1543050"/>
              <a:gd name="connsiteY61" fmla="*/ 1568100 h 1921832"/>
              <a:gd name="connsiteX62" fmla="*/ 609600 w 1543050"/>
              <a:gd name="connsiteY62" fmla="*/ 1530000 h 1921832"/>
              <a:gd name="connsiteX63" fmla="*/ 666750 w 1543050"/>
              <a:gd name="connsiteY63" fmla="*/ 1525238 h 1921832"/>
              <a:gd name="connsiteX64" fmla="*/ 633412 w 1543050"/>
              <a:gd name="connsiteY64" fmla="*/ 1491900 h 1921832"/>
              <a:gd name="connsiteX65" fmla="*/ 671512 w 1543050"/>
              <a:gd name="connsiteY65" fmla="*/ 1472850 h 1921832"/>
              <a:gd name="connsiteX66" fmla="*/ 690562 w 1543050"/>
              <a:gd name="connsiteY66" fmla="*/ 1468088 h 1921832"/>
              <a:gd name="connsiteX67" fmla="*/ 728662 w 1543050"/>
              <a:gd name="connsiteY67" fmla="*/ 1444275 h 1921832"/>
              <a:gd name="connsiteX68" fmla="*/ 738187 w 1543050"/>
              <a:gd name="connsiteY68" fmla="*/ 1429988 h 1921832"/>
              <a:gd name="connsiteX69" fmla="*/ 742950 w 1543050"/>
              <a:gd name="connsiteY69" fmla="*/ 1410938 h 1921832"/>
              <a:gd name="connsiteX70" fmla="*/ 728662 w 1543050"/>
              <a:gd name="connsiteY70" fmla="*/ 1368075 h 1921832"/>
              <a:gd name="connsiteX71" fmla="*/ 742950 w 1543050"/>
              <a:gd name="connsiteY71" fmla="*/ 1349025 h 1921832"/>
              <a:gd name="connsiteX72" fmla="*/ 762000 w 1543050"/>
              <a:gd name="connsiteY72" fmla="*/ 1339500 h 1921832"/>
              <a:gd name="connsiteX73" fmla="*/ 795337 w 1543050"/>
              <a:gd name="connsiteY73" fmla="*/ 1310925 h 1921832"/>
              <a:gd name="connsiteX74" fmla="*/ 795337 w 1543050"/>
              <a:gd name="connsiteY74" fmla="*/ 1277588 h 1921832"/>
              <a:gd name="connsiteX75" fmla="*/ 766762 w 1543050"/>
              <a:gd name="connsiteY75" fmla="*/ 1272825 h 1921832"/>
              <a:gd name="connsiteX76" fmla="*/ 695325 w 1543050"/>
              <a:gd name="connsiteY76" fmla="*/ 1291875 h 1921832"/>
              <a:gd name="connsiteX77" fmla="*/ 671512 w 1543050"/>
              <a:gd name="connsiteY77" fmla="*/ 1339500 h 1921832"/>
              <a:gd name="connsiteX78" fmla="*/ 666750 w 1543050"/>
              <a:gd name="connsiteY78" fmla="*/ 1363313 h 1921832"/>
              <a:gd name="connsiteX79" fmla="*/ 657225 w 1543050"/>
              <a:gd name="connsiteY79" fmla="*/ 1382363 h 1921832"/>
              <a:gd name="connsiteX80" fmla="*/ 652462 w 1543050"/>
              <a:gd name="connsiteY80" fmla="*/ 1396650 h 1921832"/>
              <a:gd name="connsiteX81" fmla="*/ 647700 w 1543050"/>
              <a:gd name="connsiteY81" fmla="*/ 1425225 h 1921832"/>
              <a:gd name="connsiteX82" fmla="*/ 614362 w 1543050"/>
              <a:gd name="connsiteY82" fmla="*/ 1396650 h 1921832"/>
              <a:gd name="connsiteX83" fmla="*/ 595312 w 1543050"/>
              <a:gd name="connsiteY83" fmla="*/ 1406175 h 1921832"/>
              <a:gd name="connsiteX84" fmla="*/ 581025 w 1543050"/>
              <a:gd name="connsiteY84" fmla="*/ 1434750 h 1921832"/>
              <a:gd name="connsiteX85" fmla="*/ 557212 w 1543050"/>
              <a:gd name="connsiteY85" fmla="*/ 1525238 h 1921832"/>
              <a:gd name="connsiteX86" fmla="*/ 542925 w 1543050"/>
              <a:gd name="connsiteY86" fmla="*/ 1530000 h 1921832"/>
              <a:gd name="connsiteX87" fmla="*/ 514350 w 1543050"/>
              <a:gd name="connsiteY87" fmla="*/ 1544288 h 1921832"/>
              <a:gd name="connsiteX88" fmla="*/ 500062 w 1543050"/>
              <a:gd name="connsiteY88" fmla="*/ 1553813 h 1921832"/>
              <a:gd name="connsiteX89" fmla="*/ 476250 w 1543050"/>
              <a:gd name="connsiteY89" fmla="*/ 1558575 h 1921832"/>
              <a:gd name="connsiteX90" fmla="*/ 476250 w 1543050"/>
              <a:gd name="connsiteY90" fmla="*/ 1510950 h 1921832"/>
              <a:gd name="connsiteX91" fmla="*/ 509587 w 1543050"/>
              <a:gd name="connsiteY91" fmla="*/ 1453800 h 1921832"/>
              <a:gd name="connsiteX92" fmla="*/ 523875 w 1543050"/>
              <a:gd name="connsiteY92" fmla="*/ 1420463 h 1921832"/>
              <a:gd name="connsiteX93" fmla="*/ 533400 w 1543050"/>
              <a:gd name="connsiteY93" fmla="*/ 1391888 h 1921832"/>
              <a:gd name="connsiteX94" fmla="*/ 538162 w 1543050"/>
              <a:gd name="connsiteY94" fmla="*/ 1368075 h 1921832"/>
              <a:gd name="connsiteX95" fmla="*/ 547687 w 1543050"/>
              <a:gd name="connsiteY95" fmla="*/ 1334738 h 1921832"/>
              <a:gd name="connsiteX96" fmla="*/ 557212 w 1543050"/>
              <a:gd name="connsiteY96" fmla="*/ 1272825 h 1921832"/>
              <a:gd name="connsiteX97" fmla="*/ 571500 w 1543050"/>
              <a:gd name="connsiteY97" fmla="*/ 1258538 h 1921832"/>
              <a:gd name="connsiteX98" fmla="*/ 600075 w 1543050"/>
              <a:gd name="connsiteY98" fmla="*/ 1234725 h 1921832"/>
              <a:gd name="connsiteX99" fmla="*/ 671512 w 1543050"/>
              <a:gd name="connsiteY99" fmla="*/ 1239488 h 1921832"/>
              <a:gd name="connsiteX100" fmla="*/ 657225 w 1543050"/>
              <a:gd name="connsiteY100" fmla="*/ 1225200 h 1921832"/>
              <a:gd name="connsiteX101" fmla="*/ 623887 w 1543050"/>
              <a:gd name="connsiteY101" fmla="*/ 1215675 h 1921832"/>
              <a:gd name="connsiteX102" fmla="*/ 600075 w 1543050"/>
              <a:gd name="connsiteY102" fmla="*/ 1182338 h 1921832"/>
              <a:gd name="connsiteX103" fmla="*/ 609600 w 1543050"/>
              <a:gd name="connsiteY103" fmla="*/ 1168050 h 1921832"/>
              <a:gd name="connsiteX104" fmla="*/ 642937 w 1543050"/>
              <a:gd name="connsiteY104" fmla="*/ 1177575 h 1921832"/>
              <a:gd name="connsiteX105" fmla="*/ 657225 w 1543050"/>
              <a:gd name="connsiteY105" fmla="*/ 1187100 h 1921832"/>
              <a:gd name="connsiteX106" fmla="*/ 690562 w 1543050"/>
              <a:gd name="connsiteY106" fmla="*/ 1144238 h 1921832"/>
              <a:gd name="connsiteX107" fmla="*/ 714375 w 1543050"/>
              <a:gd name="connsiteY107" fmla="*/ 1129950 h 1921832"/>
              <a:gd name="connsiteX108" fmla="*/ 733425 w 1543050"/>
              <a:gd name="connsiteY108" fmla="*/ 1120425 h 1921832"/>
              <a:gd name="connsiteX109" fmla="*/ 738187 w 1543050"/>
              <a:gd name="connsiteY109" fmla="*/ 1101375 h 1921832"/>
              <a:gd name="connsiteX110" fmla="*/ 752475 w 1543050"/>
              <a:gd name="connsiteY110" fmla="*/ 1087088 h 1921832"/>
              <a:gd name="connsiteX111" fmla="*/ 733425 w 1543050"/>
              <a:gd name="connsiteY111" fmla="*/ 1072800 h 1921832"/>
              <a:gd name="connsiteX112" fmla="*/ 685800 w 1543050"/>
              <a:gd name="connsiteY112" fmla="*/ 1053750 h 1921832"/>
              <a:gd name="connsiteX113" fmla="*/ 671512 w 1543050"/>
              <a:gd name="connsiteY113" fmla="*/ 1039463 h 1921832"/>
              <a:gd name="connsiteX114" fmla="*/ 628650 w 1543050"/>
              <a:gd name="connsiteY114" fmla="*/ 1044225 h 1921832"/>
              <a:gd name="connsiteX115" fmla="*/ 600075 w 1543050"/>
              <a:gd name="connsiteY115" fmla="*/ 1087088 h 1921832"/>
              <a:gd name="connsiteX116" fmla="*/ 590550 w 1543050"/>
              <a:gd name="connsiteY116" fmla="*/ 1134713 h 1921832"/>
              <a:gd name="connsiteX117" fmla="*/ 571500 w 1543050"/>
              <a:gd name="connsiteY117" fmla="*/ 1129950 h 1921832"/>
              <a:gd name="connsiteX118" fmla="*/ 538162 w 1543050"/>
              <a:gd name="connsiteY118" fmla="*/ 1106138 h 1921832"/>
              <a:gd name="connsiteX119" fmla="*/ 514350 w 1543050"/>
              <a:gd name="connsiteY119" fmla="*/ 1115663 h 1921832"/>
              <a:gd name="connsiteX120" fmla="*/ 509587 w 1543050"/>
              <a:gd name="connsiteY120" fmla="*/ 1129950 h 1921832"/>
              <a:gd name="connsiteX121" fmla="*/ 490537 w 1543050"/>
              <a:gd name="connsiteY121" fmla="*/ 1134713 h 1921832"/>
              <a:gd name="connsiteX122" fmla="*/ 457200 w 1543050"/>
              <a:gd name="connsiteY122" fmla="*/ 1139475 h 1921832"/>
              <a:gd name="connsiteX123" fmla="*/ 438150 w 1543050"/>
              <a:gd name="connsiteY123" fmla="*/ 1149000 h 1921832"/>
              <a:gd name="connsiteX124" fmla="*/ 404812 w 1543050"/>
              <a:gd name="connsiteY124" fmla="*/ 1187100 h 1921832"/>
              <a:gd name="connsiteX125" fmla="*/ 400050 w 1543050"/>
              <a:gd name="connsiteY125" fmla="*/ 1201388 h 1921832"/>
              <a:gd name="connsiteX126" fmla="*/ 376237 w 1543050"/>
              <a:gd name="connsiteY126" fmla="*/ 1239488 h 1921832"/>
              <a:gd name="connsiteX127" fmla="*/ 357187 w 1543050"/>
              <a:gd name="connsiteY127" fmla="*/ 1244250 h 1921832"/>
              <a:gd name="connsiteX128" fmla="*/ 342900 w 1543050"/>
              <a:gd name="connsiteY128" fmla="*/ 1239488 h 1921832"/>
              <a:gd name="connsiteX129" fmla="*/ 309562 w 1543050"/>
              <a:gd name="connsiteY129" fmla="*/ 1220438 h 1921832"/>
              <a:gd name="connsiteX130" fmla="*/ 314325 w 1543050"/>
              <a:gd name="connsiteY130" fmla="*/ 1187100 h 1921832"/>
              <a:gd name="connsiteX131" fmla="*/ 347662 w 1543050"/>
              <a:gd name="connsiteY131" fmla="*/ 1163288 h 1921832"/>
              <a:gd name="connsiteX132" fmla="*/ 366712 w 1543050"/>
              <a:gd name="connsiteY132" fmla="*/ 1139475 h 1921832"/>
              <a:gd name="connsiteX133" fmla="*/ 381000 w 1543050"/>
              <a:gd name="connsiteY133" fmla="*/ 1106138 h 1921832"/>
              <a:gd name="connsiteX134" fmla="*/ 390525 w 1543050"/>
              <a:gd name="connsiteY134" fmla="*/ 1091850 h 1921832"/>
              <a:gd name="connsiteX135" fmla="*/ 404812 w 1543050"/>
              <a:gd name="connsiteY135" fmla="*/ 1082325 h 1921832"/>
              <a:gd name="connsiteX136" fmla="*/ 409575 w 1543050"/>
              <a:gd name="connsiteY136" fmla="*/ 1068038 h 1921832"/>
              <a:gd name="connsiteX137" fmla="*/ 347662 w 1543050"/>
              <a:gd name="connsiteY137" fmla="*/ 1048988 h 1921832"/>
              <a:gd name="connsiteX138" fmla="*/ 333375 w 1543050"/>
              <a:gd name="connsiteY138" fmla="*/ 1034700 h 1921832"/>
              <a:gd name="connsiteX139" fmla="*/ 314325 w 1543050"/>
              <a:gd name="connsiteY139" fmla="*/ 1010888 h 1921832"/>
              <a:gd name="connsiteX140" fmla="*/ 300037 w 1543050"/>
              <a:gd name="connsiteY140" fmla="*/ 1015650 h 1921832"/>
              <a:gd name="connsiteX141" fmla="*/ 295275 w 1543050"/>
              <a:gd name="connsiteY141" fmla="*/ 1048988 h 1921832"/>
              <a:gd name="connsiteX142" fmla="*/ 285750 w 1543050"/>
              <a:gd name="connsiteY142" fmla="*/ 1072800 h 1921832"/>
              <a:gd name="connsiteX143" fmla="*/ 295275 w 1543050"/>
              <a:gd name="connsiteY143" fmla="*/ 1096613 h 1921832"/>
              <a:gd name="connsiteX144" fmla="*/ 266700 w 1543050"/>
              <a:gd name="connsiteY144" fmla="*/ 1101375 h 1921832"/>
              <a:gd name="connsiteX145" fmla="*/ 285750 w 1543050"/>
              <a:gd name="connsiteY145" fmla="*/ 1134713 h 1921832"/>
              <a:gd name="connsiteX146" fmla="*/ 280987 w 1543050"/>
              <a:gd name="connsiteY146" fmla="*/ 1172813 h 1921832"/>
              <a:gd name="connsiteX147" fmla="*/ 252412 w 1543050"/>
              <a:gd name="connsiteY147" fmla="*/ 1191863 h 1921832"/>
              <a:gd name="connsiteX148" fmla="*/ 242887 w 1543050"/>
              <a:gd name="connsiteY148" fmla="*/ 1206150 h 1921832"/>
              <a:gd name="connsiteX149" fmla="*/ 219075 w 1543050"/>
              <a:gd name="connsiteY149" fmla="*/ 1210913 h 1921832"/>
              <a:gd name="connsiteX150" fmla="*/ 204787 w 1543050"/>
              <a:gd name="connsiteY150" fmla="*/ 1215675 h 1921832"/>
              <a:gd name="connsiteX151" fmla="*/ 185737 w 1543050"/>
              <a:gd name="connsiteY151" fmla="*/ 1220438 h 1921832"/>
              <a:gd name="connsiteX152" fmla="*/ 152400 w 1543050"/>
              <a:gd name="connsiteY152" fmla="*/ 1215675 h 1921832"/>
              <a:gd name="connsiteX153" fmla="*/ 119062 w 1543050"/>
              <a:gd name="connsiteY153" fmla="*/ 1201388 h 1921832"/>
              <a:gd name="connsiteX154" fmla="*/ 104775 w 1543050"/>
              <a:gd name="connsiteY154" fmla="*/ 1196625 h 1921832"/>
              <a:gd name="connsiteX155" fmla="*/ 90487 w 1543050"/>
              <a:gd name="connsiteY155" fmla="*/ 1182338 h 1921832"/>
              <a:gd name="connsiteX156" fmla="*/ 47625 w 1543050"/>
              <a:gd name="connsiteY156" fmla="*/ 1158525 h 1921832"/>
              <a:gd name="connsiteX157" fmla="*/ 14287 w 1543050"/>
              <a:gd name="connsiteY157" fmla="*/ 1149000 h 1921832"/>
              <a:gd name="connsiteX158" fmla="*/ 0 w 1543050"/>
              <a:gd name="connsiteY158" fmla="*/ 1139475 h 1921832"/>
              <a:gd name="connsiteX159" fmla="*/ 9525 w 1543050"/>
              <a:gd name="connsiteY159" fmla="*/ 1115663 h 1921832"/>
              <a:gd name="connsiteX160" fmla="*/ 38100 w 1543050"/>
              <a:gd name="connsiteY160" fmla="*/ 1077563 h 1921832"/>
              <a:gd name="connsiteX161" fmla="*/ 33337 w 1543050"/>
              <a:gd name="connsiteY161" fmla="*/ 1039463 h 1921832"/>
              <a:gd name="connsiteX162" fmla="*/ 9525 w 1543050"/>
              <a:gd name="connsiteY162" fmla="*/ 1001363 h 1921832"/>
              <a:gd name="connsiteX163" fmla="*/ 9525 w 1543050"/>
              <a:gd name="connsiteY163" fmla="*/ 968025 h 1921832"/>
              <a:gd name="connsiteX164" fmla="*/ 28575 w 1543050"/>
              <a:gd name="connsiteY164" fmla="*/ 953738 h 1921832"/>
              <a:gd name="connsiteX165" fmla="*/ 52387 w 1543050"/>
              <a:gd name="connsiteY165" fmla="*/ 920400 h 1921832"/>
              <a:gd name="connsiteX166" fmla="*/ 47625 w 1543050"/>
              <a:gd name="connsiteY166" fmla="*/ 863250 h 1921832"/>
              <a:gd name="connsiteX167" fmla="*/ 104775 w 1543050"/>
              <a:gd name="connsiteY167" fmla="*/ 815625 h 1921832"/>
              <a:gd name="connsiteX168" fmla="*/ 123825 w 1543050"/>
              <a:gd name="connsiteY168" fmla="*/ 801338 h 1921832"/>
              <a:gd name="connsiteX169" fmla="*/ 142875 w 1543050"/>
              <a:gd name="connsiteY169" fmla="*/ 796575 h 1921832"/>
              <a:gd name="connsiteX170" fmla="*/ 157162 w 1543050"/>
              <a:gd name="connsiteY170" fmla="*/ 791813 h 1921832"/>
              <a:gd name="connsiteX171" fmla="*/ 176212 w 1543050"/>
              <a:gd name="connsiteY171" fmla="*/ 787050 h 1921832"/>
              <a:gd name="connsiteX172" fmla="*/ 266700 w 1543050"/>
              <a:gd name="connsiteY172" fmla="*/ 758475 h 1921832"/>
              <a:gd name="connsiteX173" fmla="*/ 280987 w 1543050"/>
              <a:gd name="connsiteY173" fmla="*/ 744188 h 1921832"/>
              <a:gd name="connsiteX174" fmla="*/ 333375 w 1543050"/>
              <a:gd name="connsiteY174" fmla="*/ 706088 h 1921832"/>
              <a:gd name="connsiteX175" fmla="*/ 423862 w 1543050"/>
              <a:gd name="connsiteY175" fmla="*/ 710850 h 1921832"/>
              <a:gd name="connsiteX176" fmla="*/ 447675 w 1543050"/>
              <a:gd name="connsiteY176" fmla="*/ 715613 h 1921832"/>
              <a:gd name="connsiteX177" fmla="*/ 461962 w 1543050"/>
              <a:gd name="connsiteY177" fmla="*/ 706088 h 1921832"/>
              <a:gd name="connsiteX178" fmla="*/ 495300 w 1543050"/>
              <a:gd name="connsiteY178" fmla="*/ 667988 h 1921832"/>
              <a:gd name="connsiteX179" fmla="*/ 504825 w 1543050"/>
              <a:gd name="connsiteY179" fmla="*/ 644175 h 1921832"/>
              <a:gd name="connsiteX180" fmla="*/ 509587 w 1543050"/>
              <a:gd name="connsiteY180" fmla="*/ 596550 h 1921832"/>
              <a:gd name="connsiteX181" fmla="*/ 533400 w 1543050"/>
              <a:gd name="connsiteY181" fmla="*/ 582263 h 1921832"/>
              <a:gd name="connsiteX182" fmla="*/ 576262 w 1543050"/>
              <a:gd name="connsiteY182" fmla="*/ 563213 h 1921832"/>
              <a:gd name="connsiteX183" fmla="*/ 609600 w 1543050"/>
              <a:gd name="connsiteY183" fmla="*/ 558450 h 1921832"/>
              <a:gd name="connsiteX184" fmla="*/ 628650 w 1543050"/>
              <a:gd name="connsiteY184" fmla="*/ 544163 h 1921832"/>
              <a:gd name="connsiteX185" fmla="*/ 652462 w 1543050"/>
              <a:gd name="connsiteY185" fmla="*/ 529875 h 1921832"/>
              <a:gd name="connsiteX186" fmla="*/ 666750 w 1543050"/>
              <a:gd name="connsiteY186" fmla="*/ 515588 h 1921832"/>
              <a:gd name="connsiteX187" fmla="*/ 695325 w 1543050"/>
              <a:gd name="connsiteY187" fmla="*/ 477488 h 1921832"/>
              <a:gd name="connsiteX188" fmla="*/ 714375 w 1543050"/>
              <a:gd name="connsiteY188" fmla="*/ 444150 h 1921832"/>
              <a:gd name="connsiteX189" fmla="*/ 723900 w 1543050"/>
              <a:gd name="connsiteY189" fmla="*/ 401288 h 1921832"/>
              <a:gd name="connsiteX190" fmla="*/ 733425 w 1543050"/>
              <a:gd name="connsiteY190" fmla="*/ 387000 h 1921832"/>
              <a:gd name="connsiteX191" fmla="*/ 742950 w 1543050"/>
              <a:gd name="connsiteY191" fmla="*/ 286988 h 1921832"/>
              <a:gd name="connsiteX192" fmla="*/ 752475 w 1543050"/>
              <a:gd name="connsiteY192" fmla="*/ 220313 h 1921832"/>
              <a:gd name="connsiteX193" fmla="*/ 785812 w 1543050"/>
              <a:gd name="connsiteY193" fmla="*/ 172688 h 1921832"/>
              <a:gd name="connsiteX194" fmla="*/ 795337 w 1543050"/>
              <a:gd name="connsiteY194" fmla="*/ 158400 h 1921832"/>
              <a:gd name="connsiteX195" fmla="*/ 823912 w 1543050"/>
              <a:gd name="connsiteY195" fmla="*/ 115538 h 1921832"/>
              <a:gd name="connsiteX196" fmla="*/ 838200 w 1543050"/>
              <a:gd name="connsiteY196" fmla="*/ 110775 h 1921832"/>
              <a:gd name="connsiteX197" fmla="*/ 862012 w 1543050"/>
              <a:gd name="connsiteY197" fmla="*/ 120300 h 1921832"/>
              <a:gd name="connsiteX198" fmla="*/ 876300 w 1543050"/>
              <a:gd name="connsiteY198" fmla="*/ 129825 h 1921832"/>
              <a:gd name="connsiteX199" fmla="*/ 895350 w 1543050"/>
              <a:gd name="connsiteY199" fmla="*/ 120300 h 1921832"/>
              <a:gd name="connsiteX200" fmla="*/ 928687 w 1543050"/>
              <a:gd name="connsiteY200" fmla="*/ 82200 h 1921832"/>
              <a:gd name="connsiteX201" fmla="*/ 942975 w 1543050"/>
              <a:gd name="connsiteY201" fmla="*/ 67913 h 1921832"/>
              <a:gd name="connsiteX202" fmla="*/ 952500 w 1543050"/>
              <a:gd name="connsiteY202" fmla="*/ 48863 h 1921832"/>
              <a:gd name="connsiteX203" fmla="*/ 971550 w 1543050"/>
              <a:gd name="connsiteY203" fmla="*/ 10763 h 1921832"/>
              <a:gd name="connsiteX204" fmla="*/ 971550 w 1543050"/>
              <a:gd name="connsiteY204" fmla="*/ 6000 h 1921832"/>
              <a:gd name="connsiteX0" fmla="*/ 971550 w 1543050"/>
              <a:gd name="connsiteY0" fmla="*/ 6000 h 1921832"/>
              <a:gd name="connsiteX1" fmla="*/ 990599 w 1543050"/>
              <a:gd name="connsiteY1" fmla="*/ 86963 h 1921832"/>
              <a:gd name="connsiteX2" fmla="*/ 1023937 w 1543050"/>
              <a:gd name="connsiteY2" fmla="*/ 277463 h 1921832"/>
              <a:gd name="connsiteX3" fmla="*/ 1050131 w 1543050"/>
              <a:gd name="connsiteY3" fmla="*/ 336994 h 1921832"/>
              <a:gd name="connsiteX4" fmla="*/ 1114425 w 1543050"/>
              <a:gd name="connsiteY4" fmla="*/ 437006 h 1921832"/>
              <a:gd name="connsiteX5" fmla="*/ 1195387 w 1543050"/>
              <a:gd name="connsiteY5" fmla="*/ 544163 h 1921832"/>
              <a:gd name="connsiteX6" fmla="*/ 1228725 w 1543050"/>
              <a:gd name="connsiteY6" fmla="*/ 582263 h 1921832"/>
              <a:gd name="connsiteX7" fmla="*/ 1197769 w 1543050"/>
              <a:gd name="connsiteY7" fmla="*/ 660844 h 1921832"/>
              <a:gd name="connsiteX8" fmla="*/ 1240631 w 1543050"/>
              <a:gd name="connsiteY8" fmla="*/ 715613 h 1921832"/>
              <a:gd name="connsiteX9" fmla="*/ 1195387 w 1543050"/>
              <a:gd name="connsiteY9" fmla="*/ 787050 h 1921832"/>
              <a:gd name="connsiteX10" fmla="*/ 1190625 w 1543050"/>
              <a:gd name="connsiteY10" fmla="*/ 834675 h 1921832"/>
              <a:gd name="connsiteX11" fmla="*/ 1240631 w 1543050"/>
              <a:gd name="connsiteY11" fmla="*/ 903731 h 1921832"/>
              <a:gd name="connsiteX12" fmla="*/ 1221581 w 1543050"/>
              <a:gd name="connsiteY12" fmla="*/ 1063275 h 1921832"/>
              <a:gd name="connsiteX13" fmla="*/ 1202530 w 1543050"/>
              <a:gd name="connsiteY13" fmla="*/ 1222819 h 1921832"/>
              <a:gd name="connsiteX14" fmla="*/ 1257300 w 1543050"/>
              <a:gd name="connsiteY14" fmla="*/ 1258538 h 1921832"/>
              <a:gd name="connsiteX15" fmla="*/ 1309687 w 1543050"/>
              <a:gd name="connsiteY15" fmla="*/ 1287113 h 1921832"/>
              <a:gd name="connsiteX16" fmla="*/ 1345405 w 1543050"/>
              <a:gd name="connsiteY16" fmla="*/ 1332355 h 1921832"/>
              <a:gd name="connsiteX17" fmla="*/ 1350168 w 1543050"/>
              <a:gd name="connsiteY17" fmla="*/ 1437131 h 1921832"/>
              <a:gd name="connsiteX18" fmla="*/ 1347788 w 1543050"/>
              <a:gd name="connsiteY18" fmla="*/ 1606200 h 1921832"/>
              <a:gd name="connsiteX19" fmla="*/ 1414462 w 1543050"/>
              <a:gd name="connsiteY19" fmla="*/ 1591913 h 1921832"/>
              <a:gd name="connsiteX20" fmla="*/ 1493044 w 1543050"/>
              <a:gd name="connsiteY20" fmla="*/ 1582387 h 1921832"/>
              <a:gd name="connsiteX21" fmla="*/ 1495425 w 1543050"/>
              <a:gd name="connsiteY21" fmla="*/ 1625250 h 1921832"/>
              <a:gd name="connsiteX22" fmla="*/ 1485900 w 1543050"/>
              <a:gd name="connsiteY22" fmla="*/ 1653825 h 1921832"/>
              <a:gd name="connsiteX23" fmla="*/ 1476375 w 1543050"/>
              <a:gd name="connsiteY23" fmla="*/ 1734788 h 1921832"/>
              <a:gd name="connsiteX24" fmla="*/ 1471612 w 1543050"/>
              <a:gd name="connsiteY24" fmla="*/ 1834800 h 1921832"/>
              <a:gd name="connsiteX25" fmla="*/ 1504950 w 1543050"/>
              <a:gd name="connsiteY25" fmla="*/ 1882425 h 1921832"/>
              <a:gd name="connsiteX26" fmla="*/ 1528762 w 1543050"/>
              <a:gd name="connsiteY26" fmla="*/ 1896713 h 1921832"/>
              <a:gd name="connsiteX27" fmla="*/ 1543050 w 1543050"/>
              <a:gd name="connsiteY27" fmla="*/ 1911000 h 1921832"/>
              <a:gd name="connsiteX28" fmla="*/ 1466850 w 1543050"/>
              <a:gd name="connsiteY28" fmla="*/ 1915763 h 1921832"/>
              <a:gd name="connsiteX29" fmla="*/ 1385887 w 1543050"/>
              <a:gd name="connsiteY29" fmla="*/ 1901475 h 1921832"/>
              <a:gd name="connsiteX30" fmla="*/ 1347787 w 1543050"/>
              <a:gd name="connsiteY30" fmla="*/ 1891950 h 1921832"/>
              <a:gd name="connsiteX31" fmla="*/ 1314450 w 1543050"/>
              <a:gd name="connsiteY31" fmla="*/ 1882425 h 1921832"/>
              <a:gd name="connsiteX32" fmla="*/ 1266825 w 1543050"/>
              <a:gd name="connsiteY32" fmla="*/ 1872900 h 1921832"/>
              <a:gd name="connsiteX33" fmla="*/ 1200150 w 1543050"/>
              <a:gd name="connsiteY33" fmla="*/ 1853850 h 1921832"/>
              <a:gd name="connsiteX34" fmla="*/ 1185862 w 1543050"/>
              <a:gd name="connsiteY34" fmla="*/ 1844325 h 1921832"/>
              <a:gd name="connsiteX35" fmla="*/ 1147762 w 1543050"/>
              <a:gd name="connsiteY35" fmla="*/ 1834800 h 1921832"/>
              <a:gd name="connsiteX36" fmla="*/ 1095375 w 1543050"/>
              <a:gd name="connsiteY36" fmla="*/ 1820513 h 1921832"/>
              <a:gd name="connsiteX37" fmla="*/ 1047750 w 1543050"/>
              <a:gd name="connsiteY37" fmla="*/ 1801463 h 1921832"/>
              <a:gd name="connsiteX38" fmla="*/ 1023937 w 1543050"/>
              <a:gd name="connsiteY38" fmla="*/ 1791938 h 1921832"/>
              <a:gd name="connsiteX39" fmla="*/ 981075 w 1543050"/>
              <a:gd name="connsiteY39" fmla="*/ 1787175 h 1921832"/>
              <a:gd name="connsiteX40" fmla="*/ 957262 w 1543050"/>
              <a:gd name="connsiteY40" fmla="*/ 1782413 h 1921832"/>
              <a:gd name="connsiteX41" fmla="*/ 866775 w 1543050"/>
              <a:gd name="connsiteY41" fmla="*/ 1772888 h 1921832"/>
              <a:gd name="connsiteX42" fmla="*/ 790575 w 1543050"/>
              <a:gd name="connsiteY42" fmla="*/ 1763363 h 1921832"/>
              <a:gd name="connsiteX43" fmla="*/ 766762 w 1543050"/>
              <a:gd name="connsiteY43" fmla="*/ 1758600 h 1921832"/>
              <a:gd name="connsiteX44" fmla="*/ 733425 w 1543050"/>
              <a:gd name="connsiteY44" fmla="*/ 1753838 h 1921832"/>
              <a:gd name="connsiteX45" fmla="*/ 552450 w 1543050"/>
              <a:gd name="connsiteY45" fmla="*/ 1739550 h 1921832"/>
              <a:gd name="connsiteX46" fmla="*/ 576262 w 1543050"/>
              <a:gd name="connsiteY46" fmla="*/ 1710975 h 1921832"/>
              <a:gd name="connsiteX47" fmla="*/ 590550 w 1543050"/>
              <a:gd name="connsiteY47" fmla="*/ 1701450 h 1921832"/>
              <a:gd name="connsiteX48" fmla="*/ 600075 w 1543050"/>
              <a:gd name="connsiteY48" fmla="*/ 1682400 h 1921832"/>
              <a:gd name="connsiteX49" fmla="*/ 604837 w 1543050"/>
              <a:gd name="connsiteY49" fmla="*/ 1658588 h 1921832"/>
              <a:gd name="connsiteX50" fmla="*/ 628650 w 1543050"/>
              <a:gd name="connsiteY50" fmla="*/ 1653825 h 1921832"/>
              <a:gd name="connsiteX51" fmla="*/ 671512 w 1543050"/>
              <a:gd name="connsiteY51" fmla="*/ 1658588 h 1921832"/>
              <a:gd name="connsiteX52" fmla="*/ 690562 w 1543050"/>
              <a:gd name="connsiteY52" fmla="*/ 1663350 h 1921832"/>
              <a:gd name="connsiteX53" fmla="*/ 723900 w 1543050"/>
              <a:gd name="connsiteY53" fmla="*/ 1668113 h 1921832"/>
              <a:gd name="connsiteX54" fmla="*/ 766762 w 1543050"/>
              <a:gd name="connsiteY54" fmla="*/ 1663350 h 1921832"/>
              <a:gd name="connsiteX55" fmla="*/ 752475 w 1543050"/>
              <a:gd name="connsiteY55" fmla="*/ 1649063 h 1921832"/>
              <a:gd name="connsiteX56" fmla="*/ 700087 w 1543050"/>
              <a:gd name="connsiteY56" fmla="*/ 1634775 h 1921832"/>
              <a:gd name="connsiteX57" fmla="*/ 681037 w 1543050"/>
              <a:gd name="connsiteY57" fmla="*/ 1625250 h 1921832"/>
              <a:gd name="connsiteX58" fmla="*/ 657225 w 1543050"/>
              <a:gd name="connsiteY58" fmla="*/ 1615725 h 1921832"/>
              <a:gd name="connsiteX59" fmla="*/ 614362 w 1543050"/>
              <a:gd name="connsiteY59" fmla="*/ 1582388 h 1921832"/>
              <a:gd name="connsiteX60" fmla="*/ 604837 w 1543050"/>
              <a:gd name="connsiteY60" fmla="*/ 1568100 h 1921832"/>
              <a:gd name="connsiteX61" fmla="*/ 609600 w 1543050"/>
              <a:gd name="connsiteY61" fmla="*/ 1530000 h 1921832"/>
              <a:gd name="connsiteX62" fmla="*/ 666750 w 1543050"/>
              <a:gd name="connsiteY62" fmla="*/ 1525238 h 1921832"/>
              <a:gd name="connsiteX63" fmla="*/ 633412 w 1543050"/>
              <a:gd name="connsiteY63" fmla="*/ 1491900 h 1921832"/>
              <a:gd name="connsiteX64" fmla="*/ 671512 w 1543050"/>
              <a:gd name="connsiteY64" fmla="*/ 1472850 h 1921832"/>
              <a:gd name="connsiteX65" fmla="*/ 690562 w 1543050"/>
              <a:gd name="connsiteY65" fmla="*/ 1468088 h 1921832"/>
              <a:gd name="connsiteX66" fmla="*/ 728662 w 1543050"/>
              <a:gd name="connsiteY66" fmla="*/ 1444275 h 1921832"/>
              <a:gd name="connsiteX67" fmla="*/ 738187 w 1543050"/>
              <a:gd name="connsiteY67" fmla="*/ 1429988 h 1921832"/>
              <a:gd name="connsiteX68" fmla="*/ 742950 w 1543050"/>
              <a:gd name="connsiteY68" fmla="*/ 1410938 h 1921832"/>
              <a:gd name="connsiteX69" fmla="*/ 728662 w 1543050"/>
              <a:gd name="connsiteY69" fmla="*/ 1368075 h 1921832"/>
              <a:gd name="connsiteX70" fmla="*/ 742950 w 1543050"/>
              <a:gd name="connsiteY70" fmla="*/ 1349025 h 1921832"/>
              <a:gd name="connsiteX71" fmla="*/ 762000 w 1543050"/>
              <a:gd name="connsiteY71" fmla="*/ 1339500 h 1921832"/>
              <a:gd name="connsiteX72" fmla="*/ 795337 w 1543050"/>
              <a:gd name="connsiteY72" fmla="*/ 1310925 h 1921832"/>
              <a:gd name="connsiteX73" fmla="*/ 795337 w 1543050"/>
              <a:gd name="connsiteY73" fmla="*/ 1277588 h 1921832"/>
              <a:gd name="connsiteX74" fmla="*/ 766762 w 1543050"/>
              <a:gd name="connsiteY74" fmla="*/ 1272825 h 1921832"/>
              <a:gd name="connsiteX75" fmla="*/ 695325 w 1543050"/>
              <a:gd name="connsiteY75" fmla="*/ 1291875 h 1921832"/>
              <a:gd name="connsiteX76" fmla="*/ 671512 w 1543050"/>
              <a:gd name="connsiteY76" fmla="*/ 1339500 h 1921832"/>
              <a:gd name="connsiteX77" fmla="*/ 666750 w 1543050"/>
              <a:gd name="connsiteY77" fmla="*/ 1363313 h 1921832"/>
              <a:gd name="connsiteX78" fmla="*/ 657225 w 1543050"/>
              <a:gd name="connsiteY78" fmla="*/ 1382363 h 1921832"/>
              <a:gd name="connsiteX79" fmla="*/ 652462 w 1543050"/>
              <a:gd name="connsiteY79" fmla="*/ 1396650 h 1921832"/>
              <a:gd name="connsiteX80" fmla="*/ 647700 w 1543050"/>
              <a:gd name="connsiteY80" fmla="*/ 1425225 h 1921832"/>
              <a:gd name="connsiteX81" fmla="*/ 614362 w 1543050"/>
              <a:gd name="connsiteY81" fmla="*/ 1396650 h 1921832"/>
              <a:gd name="connsiteX82" fmla="*/ 595312 w 1543050"/>
              <a:gd name="connsiteY82" fmla="*/ 1406175 h 1921832"/>
              <a:gd name="connsiteX83" fmla="*/ 581025 w 1543050"/>
              <a:gd name="connsiteY83" fmla="*/ 1434750 h 1921832"/>
              <a:gd name="connsiteX84" fmla="*/ 557212 w 1543050"/>
              <a:gd name="connsiteY84" fmla="*/ 1525238 h 1921832"/>
              <a:gd name="connsiteX85" fmla="*/ 542925 w 1543050"/>
              <a:gd name="connsiteY85" fmla="*/ 1530000 h 1921832"/>
              <a:gd name="connsiteX86" fmla="*/ 514350 w 1543050"/>
              <a:gd name="connsiteY86" fmla="*/ 1544288 h 1921832"/>
              <a:gd name="connsiteX87" fmla="*/ 500062 w 1543050"/>
              <a:gd name="connsiteY87" fmla="*/ 1553813 h 1921832"/>
              <a:gd name="connsiteX88" fmla="*/ 476250 w 1543050"/>
              <a:gd name="connsiteY88" fmla="*/ 1558575 h 1921832"/>
              <a:gd name="connsiteX89" fmla="*/ 476250 w 1543050"/>
              <a:gd name="connsiteY89" fmla="*/ 1510950 h 1921832"/>
              <a:gd name="connsiteX90" fmla="*/ 509587 w 1543050"/>
              <a:gd name="connsiteY90" fmla="*/ 1453800 h 1921832"/>
              <a:gd name="connsiteX91" fmla="*/ 523875 w 1543050"/>
              <a:gd name="connsiteY91" fmla="*/ 1420463 h 1921832"/>
              <a:gd name="connsiteX92" fmla="*/ 533400 w 1543050"/>
              <a:gd name="connsiteY92" fmla="*/ 1391888 h 1921832"/>
              <a:gd name="connsiteX93" fmla="*/ 538162 w 1543050"/>
              <a:gd name="connsiteY93" fmla="*/ 1368075 h 1921832"/>
              <a:gd name="connsiteX94" fmla="*/ 547687 w 1543050"/>
              <a:gd name="connsiteY94" fmla="*/ 1334738 h 1921832"/>
              <a:gd name="connsiteX95" fmla="*/ 557212 w 1543050"/>
              <a:gd name="connsiteY95" fmla="*/ 1272825 h 1921832"/>
              <a:gd name="connsiteX96" fmla="*/ 571500 w 1543050"/>
              <a:gd name="connsiteY96" fmla="*/ 1258538 h 1921832"/>
              <a:gd name="connsiteX97" fmla="*/ 600075 w 1543050"/>
              <a:gd name="connsiteY97" fmla="*/ 1234725 h 1921832"/>
              <a:gd name="connsiteX98" fmla="*/ 671512 w 1543050"/>
              <a:gd name="connsiteY98" fmla="*/ 1239488 h 1921832"/>
              <a:gd name="connsiteX99" fmla="*/ 657225 w 1543050"/>
              <a:gd name="connsiteY99" fmla="*/ 1225200 h 1921832"/>
              <a:gd name="connsiteX100" fmla="*/ 623887 w 1543050"/>
              <a:gd name="connsiteY100" fmla="*/ 1215675 h 1921832"/>
              <a:gd name="connsiteX101" fmla="*/ 600075 w 1543050"/>
              <a:gd name="connsiteY101" fmla="*/ 1182338 h 1921832"/>
              <a:gd name="connsiteX102" fmla="*/ 609600 w 1543050"/>
              <a:gd name="connsiteY102" fmla="*/ 1168050 h 1921832"/>
              <a:gd name="connsiteX103" fmla="*/ 642937 w 1543050"/>
              <a:gd name="connsiteY103" fmla="*/ 1177575 h 1921832"/>
              <a:gd name="connsiteX104" fmla="*/ 657225 w 1543050"/>
              <a:gd name="connsiteY104" fmla="*/ 1187100 h 1921832"/>
              <a:gd name="connsiteX105" fmla="*/ 690562 w 1543050"/>
              <a:gd name="connsiteY105" fmla="*/ 1144238 h 1921832"/>
              <a:gd name="connsiteX106" fmla="*/ 714375 w 1543050"/>
              <a:gd name="connsiteY106" fmla="*/ 1129950 h 1921832"/>
              <a:gd name="connsiteX107" fmla="*/ 733425 w 1543050"/>
              <a:gd name="connsiteY107" fmla="*/ 1120425 h 1921832"/>
              <a:gd name="connsiteX108" fmla="*/ 738187 w 1543050"/>
              <a:gd name="connsiteY108" fmla="*/ 1101375 h 1921832"/>
              <a:gd name="connsiteX109" fmla="*/ 752475 w 1543050"/>
              <a:gd name="connsiteY109" fmla="*/ 1087088 h 1921832"/>
              <a:gd name="connsiteX110" fmla="*/ 733425 w 1543050"/>
              <a:gd name="connsiteY110" fmla="*/ 1072800 h 1921832"/>
              <a:gd name="connsiteX111" fmla="*/ 685800 w 1543050"/>
              <a:gd name="connsiteY111" fmla="*/ 1053750 h 1921832"/>
              <a:gd name="connsiteX112" fmla="*/ 671512 w 1543050"/>
              <a:gd name="connsiteY112" fmla="*/ 1039463 h 1921832"/>
              <a:gd name="connsiteX113" fmla="*/ 628650 w 1543050"/>
              <a:gd name="connsiteY113" fmla="*/ 1044225 h 1921832"/>
              <a:gd name="connsiteX114" fmla="*/ 600075 w 1543050"/>
              <a:gd name="connsiteY114" fmla="*/ 1087088 h 1921832"/>
              <a:gd name="connsiteX115" fmla="*/ 590550 w 1543050"/>
              <a:gd name="connsiteY115" fmla="*/ 1134713 h 1921832"/>
              <a:gd name="connsiteX116" fmla="*/ 571500 w 1543050"/>
              <a:gd name="connsiteY116" fmla="*/ 1129950 h 1921832"/>
              <a:gd name="connsiteX117" fmla="*/ 538162 w 1543050"/>
              <a:gd name="connsiteY117" fmla="*/ 1106138 h 1921832"/>
              <a:gd name="connsiteX118" fmla="*/ 514350 w 1543050"/>
              <a:gd name="connsiteY118" fmla="*/ 1115663 h 1921832"/>
              <a:gd name="connsiteX119" fmla="*/ 509587 w 1543050"/>
              <a:gd name="connsiteY119" fmla="*/ 1129950 h 1921832"/>
              <a:gd name="connsiteX120" fmla="*/ 490537 w 1543050"/>
              <a:gd name="connsiteY120" fmla="*/ 1134713 h 1921832"/>
              <a:gd name="connsiteX121" fmla="*/ 457200 w 1543050"/>
              <a:gd name="connsiteY121" fmla="*/ 1139475 h 1921832"/>
              <a:gd name="connsiteX122" fmla="*/ 438150 w 1543050"/>
              <a:gd name="connsiteY122" fmla="*/ 1149000 h 1921832"/>
              <a:gd name="connsiteX123" fmla="*/ 404812 w 1543050"/>
              <a:gd name="connsiteY123" fmla="*/ 1187100 h 1921832"/>
              <a:gd name="connsiteX124" fmla="*/ 400050 w 1543050"/>
              <a:gd name="connsiteY124" fmla="*/ 1201388 h 1921832"/>
              <a:gd name="connsiteX125" fmla="*/ 376237 w 1543050"/>
              <a:gd name="connsiteY125" fmla="*/ 1239488 h 1921832"/>
              <a:gd name="connsiteX126" fmla="*/ 357187 w 1543050"/>
              <a:gd name="connsiteY126" fmla="*/ 1244250 h 1921832"/>
              <a:gd name="connsiteX127" fmla="*/ 342900 w 1543050"/>
              <a:gd name="connsiteY127" fmla="*/ 1239488 h 1921832"/>
              <a:gd name="connsiteX128" fmla="*/ 309562 w 1543050"/>
              <a:gd name="connsiteY128" fmla="*/ 1220438 h 1921832"/>
              <a:gd name="connsiteX129" fmla="*/ 314325 w 1543050"/>
              <a:gd name="connsiteY129" fmla="*/ 1187100 h 1921832"/>
              <a:gd name="connsiteX130" fmla="*/ 347662 w 1543050"/>
              <a:gd name="connsiteY130" fmla="*/ 1163288 h 1921832"/>
              <a:gd name="connsiteX131" fmla="*/ 366712 w 1543050"/>
              <a:gd name="connsiteY131" fmla="*/ 1139475 h 1921832"/>
              <a:gd name="connsiteX132" fmla="*/ 381000 w 1543050"/>
              <a:gd name="connsiteY132" fmla="*/ 1106138 h 1921832"/>
              <a:gd name="connsiteX133" fmla="*/ 390525 w 1543050"/>
              <a:gd name="connsiteY133" fmla="*/ 1091850 h 1921832"/>
              <a:gd name="connsiteX134" fmla="*/ 404812 w 1543050"/>
              <a:gd name="connsiteY134" fmla="*/ 1082325 h 1921832"/>
              <a:gd name="connsiteX135" fmla="*/ 409575 w 1543050"/>
              <a:gd name="connsiteY135" fmla="*/ 1068038 h 1921832"/>
              <a:gd name="connsiteX136" fmla="*/ 347662 w 1543050"/>
              <a:gd name="connsiteY136" fmla="*/ 1048988 h 1921832"/>
              <a:gd name="connsiteX137" fmla="*/ 333375 w 1543050"/>
              <a:gd name="connsiteY137" fmla="*/ 1034700 h 1921832"/>
              <a:gd name="connsiteX138" fmla="*/ 314325 w 1543050"/>
              <a:gd name="connsiteY138" fmla="*/ 1010888 h 1921832"/>
              <a:gd name="connsiteX139" fmla="*/ 300037 w 1543050"/>
              <a:gd name="connsiteY139" fmla="*/ 1015650 h 1921832"/>
              <a:gd name="connsiteX140" fmla="*/ 295275 w 1543050"/>
              <a:gd name="connsiteY140" fmla="*/ 1048988 h 1921832"/>
              <a:gd name="connsiteX141" fmla="*/ 285750 w 1543050"/>
              <a:gd name="connsiteY141" fmla="*/ 1072800 h 1921832"/>
              <a:gd name="connsiteX142" fmla="*/ 295275 w 1543050"/>
              <a:gd name="connsiteY142" fmla="*/ 1096613 h 1921832"/>
              <a:gd name="connsiteX143" fmla="*/ 266700 w 1543050"/>
              <a:gd name="connsiteY143" fmla="*/ 1101375 h 1921832"/>
              <a:gd name="connsiteX144" fmla="*/ 285750 w 1543050"/>
              <a:gd name="connsiteY144" fmla="*/ 1134713 h 1921832"/>
              <a:gd name="connsiteX145" fmla="*/ 280987 w 1543050"/>
              <a:gd name="connsiteY145" fmla="*/ 1172813 h 1921832"/>
              <a:gd name="connsiteX146" fmla="*/ 252412 w 1543050"/>
              <a:gd name="connsiteY146" fmla="*/ 1191863 h 1921832"/>
              <a:gd name="connsiteX147" fmla="*/ 242887 w 1543050"/>
              <a:gd name="connsiteY147" fmla="*/ 1206150 h 1921832"/>
              <a:gd name="connsiteX148" fmla="*/ 219075 w 1543050"/>
              <a:gd name="connsiteY148" fmla="*/ 1210913 h 1921832"/>
              <a:gd name="connsiteX149" fmla="*/ 204787 w 1543050"/>
              <a:gd name="connsiteY149" fmla="*/ 1215675 h 1921832"/>
              <a:gd name="connsiteX150" fmla="*/ 185737 w 1543050"/>
              <a:gd name="connsiteY150" fmla="*/ 1220438 h 1921832"/>
              <a:gd name="connsiteX151" fmla="*/ 152400 w 1543050"/>
              <a:gd name="connsiteY151" fmla="*/ 1215675 h 1921832"/>
              <a:gd name="connsiteX152" fmla="*/ 119062 w 1543050"/>
              <a:gd name="connsiteY152" fmla="*/ 1201388 h 1921832"/>
              <a:gd name="connsiteX153" fmla="*/ 104775 w 1543050"/>
              <a:gd name="connsiteY153" fmla="*/ 1196625 h 1921832"/>
              <a:gd name="connsiteX154" fmla="*/ 90487 w 1543050"/>
              <a:gd name="connsiteY154" fmla="*/ 1182338 h 1921832"/>
              <a:gd name="connsiteX155" fmla="*/ 47625 w 1543050"/>
              <a:gd name="connsiteY155" fmla="*/ 1158525 h 1921832"/>
              <a:gd name="connsiteX156" fmla="*/ 14287 w 1543050"/>
              <a:gd name="connsiteY156" fmla="*/ 1149000 h 1921832"/>
              <a:gd name="connsiteX157" fmla="*/ 0 w 1543050"/>
              <a:gd name="connsiteY157" fmla="*/ 1139475 h 1921832"/>
              <a:gd name="connsiteX158" fmla="*/ 9525 w 1543050"/>
              <a:gd name="connsiteY158" fmla="*/ 1115663 h 1921832"/>
              <a:gd name="connsiteX159" fmla="*/ 38100 w 1543050"/>
              <a:gd name="connsiteY159" fmla="*/ 1077563 h 1921832"/>
              <a:gd name="connsiteX160" fmla="*/ 33337 w 1543050"/>
              <a:gd name="connsiteY160" fmla="*/ 1039463 h 1921832"/>
              <a:gd name="connsiteX161" fmla="*/ 9525 w 1543050"/>
              <a:gd name="connsiteY161" fmla="*/ 1001363 h 1921832"/>
              <a:gd name="connsiteX162" fmla="*/ 9525 w 1543050"/>
              <a:gd name="connsiteY162" fmla="*/ 968025 h 1921832"/>
              <a:gd name="connsiteX163" fmla="*/ 28575 w 1543050"/>
              <a:gd name="connsiteY163" fmla="*/ 953738 h 1921832"/>
              <a:gd name="connsiteX164" fmla="*/ 52387 w 1543050"/>
              <a:gd name="connsiteY164" fmla="*/ 920400 h 1921832"/>
              <a:gd name="connsiteX165" fmla="*/ 47625 w 1543050"/>
              <a:gd name="connsiteY165" fmla="*/ 863250 h 1921832"/>
              <a:gd name="connsiteX166" fmla="*/ 104775 w 1543050"/>
              <a:gd name="connsiteY166" fmla="*/ 815625 h 1921832"/>
              <a:gd name="connsiteX167" fmla="*/ 123825 w 1543050"/>
              <a:gd name="connsiteY167" fmla="*/ 801338 h 1921832"/>
              <a:gd name="connsiteX168" fmla="*/ 142875 w 1543050"/>
              <a:gd name="connsiteY168" fmla="*/ 796575 h 1921832"/>
              <a:gd name="connsiteX169" fmla="*/ 157162 w 1543050"/>
              <a:gd name="connsiteY169" fmla="*/ 791813 h 1921832"/>
              <a:gd name="connsiteX170" fmla="*/ 176212 w 1543050"/>
              <a:gd name="connsiteY170" fmla="*/ 787050 h 1921832"/>
              <a:gd name="connsiteX171" fmla="*/ 266700 w 1543050"/>
              <a:gd name="connsiteY171" fmla="*/ 758475 h 1921832"/>
              <a:gd name="connsiteX172" fmla="*/ 280987 w 1543050"/>
              <a:gd name="connsiteY172" fmla="*/ 744188 h 1921832"/>
              <a:gd name="connsiteX173" fmla="*/ 333375 w 1543050"/>
              <a:gd name="connsiteY173" fmla="*/ 706088 h 1921832"/>
              <a:gd name="connsiteX174" fmla="*/ 423862 w 1543050"/>
              <a:gd name="connsiteY174" fmla="*/ 710850 h 1921832"/>
              <a:gd name="connsiteX175" fmla="*/ 447675 w 1543050"/>
              <a:gd name="connsiteY175" fmla="*/ 715613 h 1921832"/>
              <a:gd name="connsiteX176" fmla="*/ 461962 w 1543050"/>
              <a:gd name="connsiteY176" fmla="*/ 706088 h 1921832"/>
              <a:gd name="connsiteX177" fmla="*/ 495300 w 1543050"/>
              <a:gd name="connsiteY177" fmla="*/ 667988 h 1921832"/>
              <a:gd name="connsiteX178" fmla="*/ 504825 w 1543050"/>
              <a:gd name="connsiteY178" fmla="*/ 644175 h 1921832"/>
              <a:gd name="connsiteX179" fmla="*/ 509587 w 1543050"/>
              <a:gd name="connsiteY179" fmla="*/ 596550 h 1921832"/>
              <a:gd name="connsiteX180" fmla="*/ 533400 w 1543050"/>
              <a:gd name="connsiteY180" fmla="*/ 582263 h 1921832"/>
              <a:gd name="connsiteX181" fmla="*/ 576262 w 1543050"/>
              <a:gd name="connsiteY181" fmla="*/ 563213 h 1921832"/>
              <a:gd name="connsiteX182" fmla="*/ 609600 w 1543050"/>
              <a:gd name="connsiteY182" fmla="*/ 558450 h 1921832"/>
              <a:gd name="connsiteX183" fmla="*/ 628650 w 1543050"/>
              <a:gd name="connsiteY183" fmla="*/ 544163 h 1921832"/>
              <a:gd name="connsiteX184" fmla="*/ 652462 w 1543050"/>
              <a:gd name="connsiteY184" fmla="*/ 529875 h 1921832"/>
              <a:gd name="connsiteX185" fmla="*/ 666750 w 1543050"/>
              <a:gd name="connsiteY185" fmla="*/ 515588 h 1921832"/>
              <a:gd name="connsiteX186" fmla="*/ 695325 w 1543050"/>
              <a:gd name="connsiteY186" fmla="*/ 477488 h 1921832"/>
              <a:gd name="connsiteX187" fmla="*/ 714375 w 1543050"/>
              <a:gd name="connsiteY187" fmla="*/ 444150 h 1921832"/>
              <a:gd name="connsiteX188" fmla="*/ 723900 w 1543050"/>
              <a:gd name="connsiteY188" fmla="*/ 401288 h 1921832"/>
              <a:gd name="connsiteX189" fmla="*/ 733425 w 1543050"/>
              <a:gd name="connsiteY189" fmla="*/ 387000 h 1921832"/>
              <a:gd name="connsiteX190" fmla="*/ 742950 w 1543050"/>
              <a:gd name="connsiteY190" fmla="*/ 286988 h 1921832"/>
              <a:gd name="connsiteX191" fmla="*/ 752475 w 1543050"/>
              <a:gd name="connsiteY191" fmla="*/ 220313 h 1921832"/>
              <a:gd name="connsiteX192" fmla="*/ 785812 w 1543050"/>
              <a:gd name="connsiteY192" fmla="*/ 172688 h 1921832"/>
              <a:gd name="connsiteX193" fmla="*/ 795337 w 1543050"/>
              <a:gd name="connsiteY193" fmla="*/ 158400 h 1921832"/>
              <a:gd name="connsiteX194" fmla="*/ 823912 w 1543050"/>
              <a:gd name="connsiteY194" fmla="*/ 115538 h 1921832"/>
              <a:gd name="connsiteX195" fmla="*/ 838200 w 1543050"/>
              <a:gd name="connsiteY195" fmla="*/ 110775 h 1921832"/>
              <a:gd name="connsiteX196" fmla="*/ 862012 w 1543050"/>
              <a:gd name="connsiteY196" fmla="*/ 120300 h 1921832"/>
              <a:gd name="connsiteX197" fmla="*/ 876300 w 1543050"/>
              <a:gd name="connsiteY197" fmla="*/ 129825 h 1921832"/>
              <a:gd name="connsiteX198" fmla="*/ 895350 w 1543050"/>
              <a:gd name="connsiteY198" fmla="*/ 120300 h 1921832"/>
              <a:gd name="connsiteX199" fmla="*/ 928687 w 1543050"/>
              <a:gd name="connsiteY199" fmla="*/ 82200 h 1921832"/>
              <a:gd name="connsiteX200" fmla="*/ 942975 w 1543050"/>
              <a:gd name="connsiteY200" fmla="*/ 67913 h 1921832"/>
              <a:gd name="connsiteX201" fmla="*/ 952500 w 1543050"/>
              <a:gd name="connsiteY201" fmla="*/ 48863 h 1921832"/>
              <a:gd name="connsiteX202" fmla="*/ 971550 w 1543050"/>
              <a:gd name="connsiteY202" fmla="*/ 10763 h 1921832"/>
              <a:gd name="connsiteX203" fmla="*/ 971550 w 1543050"/>
              <a:gd name="connsiteY203" fmla="*/ 6000 h 1921832"/>
              <a:gd name="connsiteX0" fmla="*/ 971550 w 1543050"/>
              <a:gd name="connsiteY0" fmla="*/ 6000 h 1921832"/>
              <a:gd name="connsiteX1" fmla="*/ 990599 w 1543050"/>
              <a:gd name="connsiteY1" fmla="*/ 86963 h 1921832"/>
              <a:gd name="connsiteX2" fmla="*/ 1023937 w 1543050"/>
              <a:gd name="connsiteY2" fmla="*/ 277463 h 1921832"/>
              <a:gd name="connsiteX3" fmla="*/ 1050131 w 1543050"/>
              <a:gd name="connsiteY3" fmla="*/ 336994 h 1921832"/>
              <a:gd name="connsiteX4" fmla="*/ 1114425 w 1543050"/>
              <a:gd name="connsiteY4" fmla="*/ 437006 h 1921832"/>
              <a:gd name="connsiteX5" fmla="*/ 1195387 w 1543050"/>
              <a:gd name="connsiteY5" fmla="*/ 544163 h 1921832"/>
              <a:gd name="connsiteX6" fmla="*/ 1228725 w 1543050"/>
              <a:gd name="connsiteY6" fmla="*/ 582263 h 1921832"/>
              <a:gd name="connsiteX7" fmla="*/ 1197769 w 1543050"/>
              <a:gd name="connsiteY7" fmla="*/ 660844 h 1921832"/>
              <a:gd name="connsiteX8" fmla="*/ 1240631 w 1543050"/>
              <a:gd name="connsiteY8" fmla="*/ 715613 h 1921832"/>
              <a:gd name="connsiteX9" fmla="*/ 1195387 w 1543050"/>
              <a:gd name="connsiteY9" fmla="*/ 787050 h 1921832"/>
              <a:gd name="connsiteX10" fmla="*/ 1190625 w 1543050"/>
              <a:gd name="connsiteY10" fmla="*/ 834675 h 1921832"/>
              <a:gd name="connsiteX11" fmla="*/ 1240631 w 1543050"/>
              <a:gd name="connsiteY11" fmla="*/ 903731 h 1921832"/>
              <a:gd name="connsiteX12" fmla="*/ 1221581 w 1543050"/>
              <a:gd name="connsiteY12" fmla="*/ 1063275 h 1921832"/>
              <a:gd name="connsiteX13" fmla="*/ 1202530 w 1543050"/>
              <a:gd name="connsiteY13" fmla="*/ 1222819 h 1921832"/>
              <a:gd name="connsiteX14" fmla="*/ 1257300 w 1543050"/>
              <a:gd name="connsiteY14" fmla="*/ 1258538 h 1921832"/>
              <a:gd name="connsiteX15" fmla="*/ 1309687 w 1543050"/>
              <a:gd name="connsiteY15" fmla="*/ 1287113 h 1921832"/>
              <a:gd name="connsiteX16" fmla="*/ 1345405 w 1543050"/>
              <a:gd name="connsiteY16" fmla="*/ 1332355 h 1921832"/>
              <a:gd name="connsiteX17" fmla="*/ 1350168 w 1543050"/>
              <a:gd name="connsiteY17" fmla="*/ 1437131 h 1921832"/>
              <a:gd name="connsiteX18" fmla="*/ 1347788 w 1543050"/>
              <a:gd name="connsiteY18" fmla="*/ 1606200 h 1921832"/>
              <a:gd name="connsiteX19" fmla="*/ 1414462 w 1543050"/>
              <a:gd name="connsiteY19" fmla="*/ 1591913 h 1921832"/>
              <a:gd name="connsiteX20" fmla="*/ 1493044 w 1543050"/>
              <a:gd name="connsiteY20" fmla="*/ 1582387 h 1921832"/>
              <a:gd name="connsiteX21" fmla="*/ 1495425 w 1543050"/>
              <a:gd name="connsiteY21" fmla="*/ 1625250 h 1921832"/>
              <a:gd name="connsiteX22" fmla="*/ 1485900 w 1543050"/>
              <a:gd name="connsiteY22" fmla="*/ 1653825 h 1921832"/>
              <a:gd name="connsiteX23" fmla="*/ 1466850 w 1543050"/>
              <a:gd name="connsiteY23" fmla="*/ 1741932 h 1921832"/>
              <a:gd name="connsiteX24" fmla="*/ 1471612 w 1543050"/>
              <a:gd name="connsiteY24" fmla="*/ 1834800 h 1921832"/>
              <a:gd name="connsiteX25" fmla="*/ 1504950 w 1543050"/>
              <a:gd name="connsiteY25" fmla="*/ 1882425 h 1921832"/>
              <a:gd name="connsiteX26" fmla="*/ 1528762 w 1543050"/>
              <a:gd name="connsiteY26" fmla="*/ 1896713 h 1921832"/>
              <a:gd name="connsiteX27" fmla="*/ 1543050 w 1543050"/>
              <a:gd name="connsiteY27" fmla="*/ 1911000 h 1921832"/>
              <a:gd name="connsiteX28" fmla="*/ 1466850 w 1543050"/>
              <a:gd name="connsiteY28" fmla="*/ 1915763 h 1921832"/>
              <a:gd name="connsiteX29" fmla="*/ 1385887 w 1543050"/>
              <a:gd name="connsiteY29" fmla="*/ 1901475 h 1921832"/>
              <a:gd name="connsiteX30" fmla="*/ 1347787 w 1543050"/>
              <a:gd name="connsiteY30" fmla="*/ 1891950 h 1921832"/>
              <a:gd name="connsiteX31" fmla="*/ 1314450 w 1543050"/>
              <a:gd name="connsiteY31" fmla="*/ 1882425 h 1921832"/>
              <a:gd name="connsiteX32" fmla="*/ 1266825 w 1543050"/>
              <a:gd name="connsiteY32" fmla="*/ 1872900 h 1921832"/>
              <a:gd name="connsiteX33" fmla="*/ 1200150 w 1543050"/>
              <a:gd name="connsiteY33" fmla="*/ 1853850 h 1921832"/>
              <a:gd name="connsiteX34" fmla="*/ 1185862 w 1543050"/>
              <a:gd name="connsiteY34" fmla="*/ 1844325 h 1921832"/>
              <a:gd name="connsiteX35" fmla="*/ 1147762 w 1543050"/>
              <a:gd name="connsiteY35" fmla="*/ 1834800 h 1921832"/>
              <a:gd name="connsiteX36" fmla="*/ 1095375 w 1543050"/>
              <a:gd name="connsiteY36" fmla="*/ 1820513 h 1921832"/>
              <a:gd name="connsiteX37" fmla="*/ 1047750 w 1543050"/>
              <a:gd name="connsiteY37" fmla="*/ 1801463 h 1921832"/>
              <a:gd name="connsiteX38" fmla="*/ 1023937 w 1543050"/>
              <a:gd name="connsiteY38" fmla="*/ 1791938 h 1921832"/>
              <a:gd name="connsiteX39" fmla="*/ 981075 w 1543050"/>
              <a:gd name="connsiteY39" fmla="*/ 1787175 h 1921832"/>
              <a:gd name="connsiteX40" fmla="*/ 957262 w 1543050"/>
              <a:gd name="connsiteY40" fmla="*/ 1782413 h 1921832"/>
              <a:gd name="connsiteX41" fmla="*/ 866775 w 1543050"/>
              <a:gd name="connsiteY41" fmla="*/ 1772888 h 1921832"/>
              <a:gd name="connsiteX42" fmla="*/ 790575 w 1543050"/>
              <a:gd name="connsiteY42" fmla="*/ 1763363 h 1921832"/>
              <a:gd name="connsiteX43" fmla="*/ 766762 w 1543050"/>
              <a:gd name="connsiteY43" fmla="*/ 1758600 h 1921832"/>
              <a:gd name="connsiteX44" fmla="*/ 733425 w 1543050"/>
              <a:gd name="connsiteY44" fmla="*/ 1753838 h 1921832"/>
              <a:gd name="connsiteX45" fmla="*/ 552450 w 1543050"/>
              <a:gd name="connsiteY45" fmla="*/ 1739550 h 1921832"/>
              <a:gd name="connsiteX46" fmla="*/ 576262 w 1543050"/>
              <a:gd name="connsiteY46" fmla="*/ 1710975 h 1921832"/>
              <a:gd name="connsiteX47" fmla="*/ 590550 w 1543050"/>
              <a:gd name="connsiteY47" fmla="*/ 1701450 h 1921832"/>
              <a:gd name="connsiteX48" fmla="*/ 600075 w 1543050"/>
              <a:gd name="connsiteY48" fmla="*/ 1682400 h 1921832"/>
              <a:gd name="connsiteX49" fmla="*/ 604837 w 1543050"/>
              <a:gd name="connsiteY49" fmla="*/ 1658588 h 1921832"/>
              <a:gd name="connsiteX50" fmla="*/ 628650 w 1543050"/>
              <a:gd name="connsiteY50" fmla="*/ 1653825 h 1921832"/>
              <a:gd name="connsiteX51" fmla="*/ 671512 w 1543050"/>
              <a:gd name="connsiteY51" fmla="*/ 1658588 h 1921832"/>
              <a:gd name="connsiteX52" fmla="*/ 690562 w 1543050"/>
              <a:gd name="connsiteY52" fmla="*/ 1663350 h 1921832"/>
              <a:gd name="connsiteX53" fmla="*/ 723900 w 1543050"/>
              <a:gd name="connsiteY53" fmla="*/ 1668113 h 1921832"/>
              <a:gd name="connsiteX54" fmla="*/ 766762 w 1543050"/>
              <a:gd name="connsiteY54" fmla="*/ 1663350 h 1921832"/>
              <a:gd name="connsiteX55" fmla="*/ 752475 w 1543050"/>
              <a:gd name="connsiteY55" fmla="*/ 1649063 h 1921832"/>
              <a:gd name="connsiteX56" fmla="*/ 700087 w 1543050"/>
              <a:gd name="connsiteY56" fmla="*/ 1634775 h 1921832"/>
              <a:gd name="connsiteX57" fmla="*/ 681037 w 1543050"/>
              <a:gd name="connsiteY57" fmla="*/ 1625250 h 1921832"/>
              <a:gd name="connsiteX58" fmla="*/ 657225 w 1543050"/>
              <a:gd name="connsiteY58" fmla="*/ 1615725 h 1921832"/>
              <a:gd name="connsiteX59" fmla="*/ 614362 w 1543050"/>
              <a:gd name="connsiteY59" fmla="*/ 1582388 h 1921832"/>
              <a:gd name="connsiteX60" fmla="*/ 604837 w 1543050"/>
              <a:gd name="connsiteY60" fmla="*/ 1568100 h 1921832"/>
              <a:gd name="connsiteX61" fmla="*/ 609600 w 1543050"/>
              <a:gd name="connsiteY61" fmla="*/ 1530000 h 1921832"/>
              <a:gd name="connsiteX62" fmla="*/ 666750 w 1543050"/>
              <a:gd name="connsiteY62" fmla="*/ 1525238 h 1921832"/>
              <a:gd name="connsiteX63" fmla="*/ 633412 w 1543050"/>
              <a:gd name="connsiteY63" fmla="*/ 1491900 h 1921832"/>
              <a:gd name="connsiteX64" fmla="*/ 671512 w 1543050"/>
              <a:gd name="connsiteY64" fmla="*/ 1472850 h 1921832"/>
              <a:gd name="connsiteX65" fmla="*/ 690562 w 1543050"/>
              <a:gd name="connsiteY65" fmla="*/ 1468088 h 1921832"/>
              <a:gd name="connsiteX66" fmla="*/ 728662 w 1543050"/>
              <a:gd name="connsiteY66" fmla="*/ 1444275 h 1921832"/>
              <a:gd name="connsiteX67" fmla="*/ 738187 w 1543050"/>
              <a:gd name="connsiteY67" fmla="*/ 1429988 h 1921832"/>
              <a:gd name="connsiteX68" fmla="*/ 742950 w 1543050"/>
              <a:gd name="connsiteY68" fmla="*/ 1410938 h 1921832"/>
              <a:gd name="connsiteX69" fmla="*/ 728662 w 1543050"/>
              <a:gd name="connsiteY69" fmla="*/ 1368075 h 1921832"/>
              <a:gd name="connsiteX70" fmla="*/ 742950 w 1543050"/>
              <a:gd name="connsiteY70" fmla="*/ 1349025 h 1921832"/>
              <a:gd name="connsiteX71" fmla="*/ 762000 w 1543050"/>
              <a:gd name="connsiteY71" fmla="*/ 1339500 h 1921832"/>
              <a:gd name="connsiteX72" fmla="*/ 795337 w 1543050"/>
              <a:gd name="connsiteY72" fmla="*/ 1310925 h 1921832"/>
              <a:gd name="connsiteX73" fmla="*/ 795337 w 1543050"/>
              <a:gd name="connsiteY73" fmla="*/ 1277588 h 1921832"/>
              <a:gd name="connsiteX74" fmla="*/ 766762 w 1543050"/>
              <a:gd name="connsiteY74" fmla="*/ 1272825 h 1921832"/>
              <a:gd name="connsiteX75" fmla="*/ 695325 w 1543050"/>
              <a:gd name="connsiteY75" fmla="*/ 1291875 h 1921832"/>
              <a:gd name="connsiteX76" fmla="*/ 671512 w 1543050"/>
              <a:gd name="connsiteY76" fmla="*/ 1339500 h 1921832"/>
              <a:gd name="connsiteX77" fmla="*/ 666750 w 1543050"/>
              <a:gd name="connsiteY77" fmla="*/ 1363313 h 1921832"/>
              <a:gd name="connsiteX78" fmla="*/ 657225 w 1543050"/>
              <a:gd name="connsiteY78" fmla="*/ 1382363 h 1921832"/>
              <a:gd name="connsiteX79" fmla="*/ 652462 w 1543050"/>
              <a:gd name="connsiteY79" fmla="*/ 1396650 h 1921832"/>
              <a:gd name="connsiteX80" fmla="*/ 647700 w 1543050"/>
              <a:gd name="connsiteY80" fmla="*/ 1425225 h 1921832"/>
              <a:gd name="connsiteX81" fmla="*/ 614362 w 1543050"/>
              <a:gd name="connsiteY81" fmla="*/ 1396650 h 1921832"/>
              <a:gd name="connsiteX82" fmla="*/ 595312 w 1543050"/>
              <a:gd name="connsiteY82" fmla="*/ 1406175 h 1921832"/>
              <a:gd name="connsiteX83" fmla="*/ 581025 w 1543050"/>
              <a:gd name="connsiteY83" fmla="*/ 1434750 h 1921832"/>
              <a:gd name="connsiteX84" fmla="*/ 557212 w 1543050"/>
              <a:gd name="connsiteY84" fmla="*/ 1525238 h 1921832"/>
              <a:gd name="connsiteX85" fmla="*/ 542925 w 1543050"/>
              <a:gd name="connsiteY85" fmla="*/ 1530000 h 1921832"/>
              <a:gd name="connsiteX86" fmla="*/ 514350 w 1543050"/>
              <a:gd name="connsiteY86" fmla="*/ 1544288 h 1921832"/>
              <a:gd name="connsiteX87" fmla="*/ 500062 w 1543050"/>
              <a:gd name="connsiteY87" fmla="*/ 1553813 h 1921832"/>
              <a:gd name="connsiteX88" fmla="*/ 476250 w 1543050"/>
              <a:gd name="connsiteY88" fmla="*/ 1558575 h 1921832"/>
              <a:gd name="connsiteX89" fmla="*/ 476250 w 1543050"/>
              <a:gd name="connsiteY89" fmla="*/ 1510950 h 1921832"/>
              <a:gd name="connsiteX90" fmla="*/ 509587 w 1543050"/>
              <a:gd name="connsiteY90" fmla="*/ 1453800 h 1921832"/>
              <a:gd name="connsiteX91" fmla="*/ 523875 w 1543050"/>
              <a:gd name="connsiteY91" fmla="*/ 1420463 h 1921832"/>
              <a:gd name="connsiteX92" fmla="*/ 533400 w 1543050"/>
              <a:gd name="connsiteY92" fmla="*/ 1391888 h 1921832"/>
              <a:gd name="connsiteX93" fmla="*/ 538162 w 1543050"/>
              <a:gd name="connsiteY93" fmla="*/ 1368075 h 1921832"/>
              <a:gd name="connsiteX94" fmla="*/ 547687 w 1543050"/>
              <a:gd name="connsiteY94" fmla="*/ 1334738 h 1921832"/>
              <a:gd name="connsiteX95" fmla="*/ 557212 w 1543050"/>
              <a:gd name="connsiteY95" fmla="*/ 1272825 h 1921832"/>
              <a:gd name="connsiteX96" fmla="*/ 571500 w 1543050"/>
              <a:gd name="connsiteY96" fmla="*/ 1258538 h 1921832"/>
              <a:gd name="connsiteX97" fmla="*/ 600075 w 1543050"/>
              <a:gd name="connsiteY97" fmla="*/ 1234725 h 1921832"/>
              <a:gd name="connsiteX98" fmla="*/ 671512 w 1543050"/>
              <a:gd name="connsiteY98" fmla="*/ 1239488 h 1921832"/>
              <a:gd name="connsiteX99" fmla="*/ 657225 w 1543050"/>
              <a:gd name="connsiteY99" fmla="*/ 1225200 h 1921832"/>
              <a:gd name="connsiteX100" fmla="*/ 623887 w 1543050"/>
              <a:gd name="connsiteY100" fmla="*/ 1215675 h 1921832"/>
              <a:gd name="connsiteX101" fmla="*/ 600075 w 1543050"/>
              <a:gd name="connsiteY101" fmla="*/ 1182338 h 1921832"/>
              <a:gd name="connsiteX102" fmla="*/ 609600 w 1543050"/>
              <a:gd name="connsiteY102" fmla="*/ 1168050 h 1921832"/>
              <a:gd name="connsiteX103" fmla="*/ 642937 w 1543050"/>
              <a:gd name="connsiteY103" fmla="*/ 1177575 h 1921832"/>
              <a:gd name="connsiteX104" fmla="*/ 657225 w 1543050"/>
              <a:gd name="connsiteY104" fmla="*/ 1187100 h 1921832"/>
              <a:gd name="connsiteX105" fmla="*/ 690562 w 1543050"/>
              <a:gd name="connsiteY105" fmla="*/ 1144238 h 1921832"/>
              <a:gd name="connsiteX106" fmla="*/ 714375 w 1543050"/>
              <a:gd name="connsiteY106" fmla="*/ 1129950 h 1921832"/>
              <a:gd name="connsiteX107" fmla="*/ 733425 w 1543050"/>
              <a:gd name="connsiteY107" fmla="*/ 1120425 h 1921832"/>
              <a:gd name="connsiteX108" fmla="*/ 738187 w 1543050"/>
              <a:gd name="connsiteY108" fmla="*/ 1101375 h 1921832"/>
              <a:gd name="connsiteX109" fmla="*/ 752475 w 1543050"/>
              <a:gd name="connsiteY109" fmla="*/ 1087088 h 1921832"/>
              <a:gd name="connsiteX110" fmla="*/ 733425 w 1543050"/>
              <a:gd name="connsiteY110" fmla="*/ 1072800 h 1921832"/>
              <a:gd name="connsiteX111" fmla="*/ 685800 w 1543050"/>
              <a:gd name="connsiteY111" fmla="*/ 1053750 h 1921832"/>
              <a:gd name="connsiteX112" fmla="*/ 671512 w 1543050"/>
              <a:gd name="connsiteY112" fmla="*/ 1039463 h 1921832"/>
              <a:gd name="connsiteX113" fmla="*/ 628650 w 1543050"/>
              <a:gd name="connsiteY113" fmla="*/ 1044225 h 1921832"/>
              <a:gd name="connsiteX114" fmla="*/ 600075 w 1543050"/>
              <a:gd name="connsiteY114" fmla="*/ 1087088 h 1921832"/>
              <a:gd name="connsiteX115" fmla="*/ 590550 w 1543050"/>
              <a:gd name="connsiteY115" fmla="*/ 1134713 h 1921832"/>
              <a:gd name="connsiteX116" fmla="*/ 571500 w 1543050"/>
              <a:gd name="connsiteY116" fmla="*/ 1129950 h 1921832"/>
              <a:gd name="connsiteX117" fmla="*/ 538162 w 1543050"/>
              <a:gd name="connsiteY117" fmla="*/ 1106138 h 1921832"/>
              <a:gd name="connsiteX118" fmla="*/ 514350 w 1543050"/>
              <a:gd name="connsiteY118" fmla="*/ 1115663 h 1921832"/>
              <a:gd name="connsiteX119" fmla="*/ 509587 w 1543050"/>
              <a:gd name="connsiteY119" fmla="*/ 1129950 h 1921832"/>
              <a:gd name="connsiteX120" fmla="*/ 490537 w 1543050"/>
              <a:gd name="connsiteY120" fmla="*/ 1134713 h 1921832"/>
              <a:gd name="connsiteX121" fmla="*/ 457200 w 1543050"/>
              <a:gd name="connsiteY121" fmla="*/ 1139475 h 1921832"/>
              <a:gd name="connsiteX122" fmla="*/ 438150 w 1543050"/>
              <a:gd name="connsiteY122" fmla="*/ 1149000 h 1921832"/>
              <a:gd name="connsiteX123" fmla="*/ 404812 w 1543050"/>
              <a:gd name="connsiteY123" fmla="*/ 1187100 h 1921832"/>
              <a:gd name="connsiteX124" fmla="*/ 400050 w 1543050"/>
              <a:gd name="connsiteY124" fmla="*/ 1201388 h 1921832"/>
              <a:gd name="connsiteX125" fmla="*/ 376237 w 1543050"/>
              <a:gd name="connsiteY125" fmla="*/ 1239488 h 1921832"/>
              <a:gd name="connsiteX126" fmla="*/ 357187 w 1543050"/>
              <a:gd name="connsiteY126" fmla="*/ 1244250 h 1921832"/>
              <a:gd name="connsiteX127" fmla="*/ 342900 w 1543050"/>
              <a:gd name="connsiteY127" fmla="*/ 1239488 h 1921832"/>
              <a:gd name="connsiteX128" fmla="*/ 309562 w 1543050"/>
              <a:gd name="connsiteY128" fmla="*/ 1220438 h 1921832"/>
              <a:gd name="connsiteX129" fmla="*/ 314325 w 1543050"/>
              <a:gd name="connsiteY129" fmla="*/ 1187100 h 1921832"/>
              <a:gd name="connsiteX130" fmla="*/ 347662 w 1543050"/>
              <a:gd name="connsiteY130" fmla="*/ 1163288 h 1921832"/>
              <a:gd name="connsiteX131" fmla="*/ 366712 w 1543050"/>
              <a:gd name="connsiteY131" fmla="*/ 1139475 h 1921832"/>
              <a:gd name="connsiteX132" fmla="*/ 381000 w 1543050"/>
              <a:gd name="connsiteY132" fmla="*/ 1106138 h 1921832"/>
              <a:gd name="connsiteX133" fmla="*/ 390525 w 1543050"/>
              <a:gd name="connsiteY133" fmla="*/ 1091850 h 1921832"/>
              <a:gd name="connsiteX134" fmla="*/ 404812 w 1543050"/>
              <a:gd name="connsiteY134" fmla="*/ 1082325 h 1921832"/>
              <a:gd name="connsiteX135" fmla="*/ 409575 w 1543050"/>
              <a:gd name="connsiteY135" fmla="*/ 1068038 h 1921832"/>
              <a:gd name="connsiteX136" fmla="*/ 347662 w 1543050"/>
              <a:gd name="connsiteY136" fmla="*/ 1048988 h 1921832"/>
              <a:gd name="connsiteX137" fmla="*/ 333375 w 1543050"/>
              <a:gd name="connsiteY137" fmla="*/ 1034700 h 1921832"/>
              <a:gd name="connsiteX138" fmla="*/ 314325 w 1543050"/>
              <a:gd name="connsiteY138" fmla="*/ 1010888 h 1921832"/>
              <a:gd name="connsiteX139" fmla="*/ 300037 w 1543050"/>
              <a:gd name="connsiteY139" fmla="*/ 1015650 h 1921832"/>
              <a:gd name="connsiteX140" fmla="*/ 295275 w 1543050"/>
              <a:gd name="connsiteY140" fmla="*/ 1048988 h 1921832"/>
              <a:gd name="connsiteX141" fmla="*/ 285750 w 1543050"/>
              <a:gd name="connsiteY141" fmla="*/ 1072800 h 1921832"/>
              <a:gd name="connsiteX142" fmla="*/ 295275 w 1543050"/>
              <a:gd name="connsiteY142" fmla="*/ 1096613 h 1921832"/>
              <a:gd name="connsiteX143" fmla="*/ 266700 w 1543050"/>
              <a:gd name="connsiteY143" fmla="*/ 1101375 h 1921832"/>
              <a:gd name="connsiteX144" fmla="*/ 285750 w 1543050"/>
              <a:gd name="connsiteY144" fmla="*/ 1134713 h 1921832"/>
              <a:gd name="connsiteX145" fmla="*/ 280987 w 1543050"/>
              <a:gd name="connsiteY145" fmla="*/ 1172813 h 1921832"/>
              <a:gd name="connsiteX146" fmla="*/ 252412 w 1543050"/>
              <a:gd name="connsiteY146" fmla="*/ 1191863 h 1921832"/>
              <a:gd name="connsiteX147" fmla="*/ 242887 w 1543050"/>
              <a:gd name="connsiteY147" fmla="*/ 1206150 h 1921832"/>
              <a:gd name="connsiteX148" fmla="*/ 219075 w 1543050"/>
              <a:gd name="connsiteY148" fmla="*/ 1210913 h 1921832"/>
              <a:gd name="connsiteX149" fmla="*/ 204787 w 1543050"/>
              <a:gd name="connsiteY149" fmla="*/ 1215675 h 1921832"/>
              <a:gd name="connsiteX150" fmla="*/ 185737 w 1543050"/>
              <a:gd name="connsiteY150" fmla="*/ 1220438 h 1921832"/>
              <a:gd name="connsiteX151" fmla="*/ 152400 w 1543050"/>
              <a:gd name="connsiteY151" fmla="*/ 1215675 h 1921832"/>
              <a:gd name="connsiteX152" fmla="*/ 119062 w 1543050"/>
              <a:gd name="connsiteY152" fmla="*/ 1201388 h 1921832"/>
              <a:gd name="connsiteX153" fmla="*/ 104775 w 1543050"/>
              <a:gd name="connsiteY153" fmla="*/ 1196625 h 1921832"/>
              <a:gd name="connsiteX154" fmla="*/ 90487 w 1543050"/>
              <a:gd name="connsiteY154" fmla="*/ 1182338 h 1921832"/>
              <a:gd name="connsiteX155" fmla="*/ 47625 w 1543050"/>
              <a:gd name="connsiteY155" fmla="*/ 1158525 h 1921832"/>
              <a:gd name="connsiteX156" fmla="*/ 14287 w 1543050"/>
              <a:gd name="connsiteY156" fmla="*/ 1149000 h 1921832"/>
              <a:gd name="connsiteX157" fmla="*/ 0 w 1543050"/>
              <a:gd name="connsiteY157" fmla="*/ 1139475 h 1921832"/>
              <a:gd name="connsiteX158" fmla="*/ 9525 w 1543050"/>
              <a:gd name="connsiteY158" fmla="*/ 1115663 h 1921832"/>
              <a:gd name="connsiteX159" fmla="*/ 38100 w 1543050"/>
              <a:gd name="connsiteY159" fmla="*/ 1077563 h 1921832"/>
              <a:gd name="connsiteX160" fmla="*/ 33337 w 1543050"/>
              <a:gd name="connsiteY160" fmla="*/ 1039463 h 1921832"/>
              <a:gd name="connsiteX161" fmla="*/ 9525 w 1543050"/>
              <a:gd name="connsiteY161" fmla="*/ 1001363 h 1921832"/>
              <a:gd name="connsiteX162" fmla="*/ 9525 w 1543050"/>
              <a:gd name="connsiteY162" fmla="*/ 968025 h 1921832"/>
              <a:gd name="connsiteX163" fmla="*/ 28575 w 1543050"/>
              <a:gd name="connsiteY163" fmla="*/ 953738 h 1921832"/>
              <a:gd name="connsiteX164" fmla="*/ 52387 w 1543050"/>
              <a:gd name="connsiteY164" fmla="*/ 920400 h 1921832"/>
              <a:gd name="connsiteX165" fmla="*/ 47625 w 1543050"/>
              <a:gd name="connsiteY165" fmla="*/ 863250 h 1921832"/>
              <a:gd name="connsiteX166" fmla="*/ 104775 w 1543050"/>
              <a:gd name="connsiteY166" fmla="*/ 815625 h 1921832"/>
              <a:gd name="connsiteX167" fmla="*/ 123825 w 1543050"/>
              <a:gd name="connsiteY167" fmla="*/ 801338 h 1921832"/>
              <a:gd name="connsiteX168" fmla="*/ 142875 w 1543050"/>
              <a:gd name="connsiteY168" fmla="*/ 796575 h 1921832"/>
              <a:gd name="connsiteX169" fmla="*/ 157162 w 1543050"/>
              <a:gd name="connsiteY169" fmla="*/ 791813 h 1921832"/>
              <a:gd name="connsiteX170" fmla="*/ 176212 w 1543050"/>
              <a:gd name="connsiteY170" fmla="*/ 787050 h 1921832"/>
              <a:gd name="connsiteX171" fmla="*/ 266700 w 1543050"/>
              <a:gd name="connsiteY171" fmla="*/ 758475 h 1921832"/>
              <a:gd name="connsiteX172" fmla="*/ 280987 w 1543050"/>
              <a:gd name="connsiteY172" fmla="*/ 744188 h 1921832"/>
              <a:gd name="connsiteX173" fmla="*/ 333375 w 1543050"/>
              <a:gd name="connsiteY173" fmla="*/ 706088 h 1921832"/>
              <a:gd name="connsiteX174" fmla="*/ 423862 w 1543050"/>
              <a:gd name="connsiteY174" fmla="*/ 710850 h 1921832"/>
              <a:gd name="connsiteX175" fmla="*/ 447675 w 1543050"/>
              <a:gd name="connsiteY175" fmla="*/ 715613 h 1921832"/>
              <a:gd name="connsiteX176" fmla="*/ 461962 w 1543050"/>
              <a:gd name="connsiteY176" fmla="*/ 706088 h 1921832"/>
              <a:gd name="connsiteX177" fmla="*/ 495300 w 1543050"/>
              <a:gd name="connsiteY177" fmla="*/ 667988 h 1921832"/>
              <a:gd name="connsiteX178" fmla="*/ 504825 w 1543050"/>
              <a:gd name="connsiteY178" fmla="*/ 644175 h 1921832"/>
              <a:gd name="connsiteX179" fmla="*/ 509587 w 1543050"/>
              <a:gd name="connsiteY179" fmla="*/ 596550 h 1921832"/>
              <a:gd name="connsiteX180" fmla="*/ 533400 w 1543050"/>
              <a:gd name="connsiteY180" fmla="*/ 582263 h 1921832"/>
              <a:gd name="connsiteX181" fmla="*/ 576262 w 1543050"/>
              <a:gd name="connsiteY181" fmla="*/ 563213 h 1921832"/>
              <a:gd name="connsiteX182" fmla="*/ 609600 w 1543050"/>
              <a:gd name="connsiteY182" fmla="*/ 558450 h 1921832"/>
              <a:gd name="connsiteX183" fmla="*/ 628650 w 1543050"/>
              <a:gd name="connsiteY183" fmla="*/ 544163 h 1921832"/>
              <a:gd name="connsiteX184" fmla="*/ 652462 w 1543050"/>
              <a:gd name="connsiteY184" fmla="*/ 529875 h 1921832"/>
              <a:gd name="connsiteX185" fmla="*/ 666750 w 1543050"/>
              <a:gd name="connsiteY185" fmla="*/ 515588 h 1921832"/>
              <a:gd name="connsiteX186" fmla="*/ 695325 w 1543050"/>
              <a:gd name="connsiteY186" fmla="*/ 477488 h 1921832"/>
              <a:gd name="connsiteX187" fmla="*/ 714375 w 1543050"/>
              <a:gd name="connsiteY187" fmla="*/ 444150 h 1921832"/>
              <a:gd name="connsiteX188" fmla="*/ 723900 w 1543050"/>
              <a:gd name="connsiteY188" fmla="*/ 401288 h 1921832"/>
              <a:gd name="connsiteX189" fmla="*/ 733425 w 1543050"/>
              <a:gd name="connsiteY189" fmla="*/ 387000 h 1921832"/>
              <a:gd name="connsiteX190" fmla="*/ 742950 w 1543050"/>
              <a:gd name="connsiteY190" fmla="*/ 286988 h 1921832"/>
              <a:gd name="connsiteX191" fmla="*/ 752475 w 1543050"/>
              <a:gd name="connsiteY191" fmla="*/ 220313 h 1921832"/>
              <a:gd name="connsiteX192" fmla="*/ 785812 w 1543050"/>
              <a:gd name="connsiteY192" fmla="*/ 172688 h 1921832"/>
              <a:gd name="connsiteX193" fmla="*/ 795337 w 1543050"/>
              <a:gd name="connsiteY193" fmla="*/ 158400 h 1921832"/>
              <a:gd name="connsiteX194" fmla="*/ 823912 w 1543050"/>
              <a:gd name="connsiteY194" fmla="*/ 115538 h 1921832"/>
              <a:gd name="connsiteX195" fmla="*/ 838200 w 1543050"/>
              <a:gd name="connsiteY195" fmla="*/ 110775 h 1921832"/>
              <a:gd name="connsiteX196" fmla="*/ 862012 w 1543050"/>
              <a:gd name="connsiteY196" fmla="*/ 120300 h 1921832"/>
              <a:gd name="connsiteX197" fmla="*/ 876300 w 1543050"/>
              <a:gd name="connsiteY197" fmla="*/ 129825 h 1921832"/>
              <a:gd name="connsiteX198" fmla="*/ 895350 w 1543050"/>
              <a:gd name="connsiteY198" fmla="*/ 120300 h 1921832"/>
              <a:gd name="connsiteX199" fmla="*/ 928687 w 1543050"/>
              <a:gd name="connsiteY199" fmla="*/ 82200 h 1921832"/>
              <a:gd name="connsiteX200" fmla="*/ 942975 w 1543050"/>
              <a:gd name="connsiteY200" fmla="*/ 67913 h 1921832"/>
              <a:gd name="connsiteX201" fmla="*/ 952500 w 1543050"/>
              <a:gd name="connsiteY201" fmla="*/ 48863 h 1921832"/>
              <a:gd name="connsiteX202" fmla="*/ 971550 w 1543050"/>
              <a:gd name="connsiteY202" fmla="*/ 10763 h 1921832"/>
              <a:gd name="connsiteX203" fmla="*/ 971550 w 1543050"/>
              <a:gd name="connsiteY203" fmla="*/ 6000 h 1921832"/>
              <a:gd name="connsiteX0" fmla="*/ 971550 w 1543050"/>
              <a:gd name="connsiteY0" fmla="*/ 6000 h 1921832"/>
              <a:gd name="connsiteX1" fmla="*/ 990599 w 1543050"/>
              <a:gd name="connsiteY1" fmla="*/ 86963 h 1921832"/>
              <a:gd name="connsiteX2" fmla="*/ 1023937 w 1543050"/>
              <a:gd name="connsiteY2" fmla="*/ 277463 h 1921832"/>
              <a:gd name="connsiteX3" fmla="*/ 1050131 w 1543050"/>
              <a:gd name="connsiteY3" fmla="*/ 336994 h 1921832"/>
              <a:gd name="connsiteX4" fmla="*/ 1114425 w 1543050"/>
              <a:gd name="connsiteY4" fmla="*/ 437006 h 1921832"/>
              <a:gd name="connsiteX5" fmla="*/ 1195387 w 1543050"/>
              <a:gd name="connsiteY5" fmla="*/ 544163 h 1921832"/>
              <a:gd name="connsiteX6" fmla="*/ 1228725 w 1543050"/>
              <a:gd name="connsiteY6" fmla="*/ 582263 h 1921832"/>
              <a:gd name="connsiteX7" fmla="*/ 1197769 w 1543050"/>
              <a:gd name="connsiteY7" fmla="*/ 660844 h 1921832"/>
              <a:gd name="connsiteX8" fmla="*/ 1240631 w 1543050"/>
              <a:gd name="connsiteY8" fmla="*/ 715613 h 1921832"/>
              <a:gd name="connsiteX9" fmla="*/ 1195387 w 1543050"/>
              <a:gd name="connsiteY9" fmla="*/ 787050 h 1921832"/>
              <a:gd name="connsiteX10" fmla="*/ 1190625 w 1543050"/>
              <a:gd name="connsiteY10" fmla="*/ 834675 h 1921832"/>
              <a:gd name="connsiteX11" fmla="*/ 1240631 w 1543050"/>
              <a:gd name="connsiteY11" fmla="*/ 903731 h 1921832"/>
              <a:gd name="connsiteX12" fmla="*/ 1221581 w 1543050"/>
              <a:gd name="connsiteY12" fmla="*/ 1063275 h 1921832"/>
              <a:gd name="connsiteX13" fmla="*/ 1202530 w 1543050"/>
              <a:gd name="connsiteY13" fmla="*/ 1222819 h 1921832"/>
              <a:gd name="connsiteX14" fmla="*/ 1257300 w 1543050"/>
              <a:gd name="connsiteY14" fmla="*/ 1258538 h 1921832"/>
              <a:gd name="connsiteX15" fmla="*/ 1309687 w 1543050"/>
              <a:gd name="connsiteY15" fmla="*/ 1287113 h 1921832"/>
              <a:gd name="connsiteX16" fmla="*/ 1345405 w 1543050"/>
              <a:gd name="connsiteY16" fmla="*/ 1332355 h 1921832"/>
              <a:gd name="connsiteX17" fmla="*/ 1350168 w 1543050"/>
              <a:gd name="connsiteY17" fmla="*/ 1437131 h 1921832"/>
              <a:gd name="connsiteX18" fmla="*/ 1347788 w 1543050"/>
              <a:gd name="connsiteY18" fmla="*/ 1606200 h 1921832"/>
              <a:gd name="connsiteX19" fmla="*/ 1414462 w 1543050"/>
              <a:gd name="connsiteY19" fmla="*/ 1591913 h 1921832"/>
              <a:gd name="connsiteX20" fmla="*/ 1512094 w 1543050"/>
              <a:gd name="connsiteY20" fmla="*/ 1582387 h 1921832"/>
              <a:gd name="connsiteX21" fmla="*/ 1495425 w 1543050"/>
              <a:gd name="connsiteY21" fmla="*/ 1625250 h 1921832"/>
              <a:gd name="connsiteX22" fmla="*/ 1485900 w 1543050"/>
              <a:gd name="connsiteY22" fmla="*/ 1653825 h 1921832"/>
              <a:gd name="connsiteX23" fmla="*/ 1466850 w 1543050"/>
              <a:gd name="connsiteY23" fmla="*/ 1741932 h 1921832"/>
              <a:gd name="connsiteX24" fmla="*/ 1471612 w 1543050"/>
              <a:gd name="connsiteY24" fmla="*/ 1834800 h 1921832"/>
              <a:gd name="connsiteX25" fmla="*/ 1504950 w 1543050"/>
              <a:gd name="connsiteY25" fmla="*/ 1882425 h 1921832"/>
              <a:gd name="connsiteX26" fmla="*/ 1528762 w 1543050"/>
              <a:gd name="connsiteY26" fmla="*/ 1896713 h 1921832"/>
              <a:gd name="connsiteX27" fmla="*/ 1543050 w 1543050"/>
              <a:gd name="connsiteY27" fmla="*/ 1911000 h 1921832"/>
              <a:gd name="connsiteX28" fmla="*/ 1466850 w 1543050"/>
              <a:gd name="connsiteY28" fmla="*/ 1915763 h 1921832"/>
              <a:gd name="connsiteX29" fmla="*/ 1385887 w 1543050"/>
              <a:gd name="connsiteY29" fmla="*/ 1901475 h 1921832"/>
              <a:gd name="connsiteX30" fmla="*/ 1347787 w 1543050"/>
              <a:gd name="connsiteY30" fmla="*/ 1891950 h 1921832"/>
              <a:gd name="connsiteX31" fmla="*/ 1314450 w 1543050"/>
              <a:gd name="connsiteY31" fmla="*/ 1882425 h 1921832"/>
              <a:gd name="connsiteX32" fmla="*/ 1266825 w 1543050"/>
              <a:gd name="connsiteY32" fmla="*/ 1872900 h 1921832"/>
              <a:gd name="connsiteX33" fmla="*/ 1200150 w 1543050"/>
              <a:gd name="connsiteY33" fmla="*/ 1853850 h 1921832"/>
              <a:gd name="connsiteX34" fmla="*/ 1185862 w 1543050"/>
              <a:gd name="connsiteY34" fmla="*/ 1844325 h 1921832"/>
              <a:gd name="connsiteX35" fmla="*/ 1147762 w 1543050"/>
              <a:gd name="connsiteY35" fmla="*/ 1834800 h 1921832"/>
              <a:gd name="connsiteX36" fmla="*/ 1095375 w 1543050"/>
              <a:gd name="connsiteY36" fmla="*/ 1820513 h 1921832"/>
              <a:gd name="connsiteX37" fmla="*/ 1047750 w 1543050"/>
              <a:gd name="connsiteY37" fmla="*/ 1801463 h 1921832"/>
              <a:gd name="connsiteX38" fmla="*/ 1023937 w 1543050"/>
              <a:gd name="connsiteY38" fmla="*/ 1791938 h 1921832"/>
              <a:gd name="connsiteX39" fmla="*/ 981075 w 1543050"/>
              <a:gd name="connsiteY39" fmla="*/ 1787175 h 1921832"/>
              <a:gd name="connsiteX40" fmla="*/ 957262 w 1543050"/>
              <a:gd name="connsiteY40" fmla="*/ 1782413 h 1921832"/>
              <a:gd name="connsiteX41" fmla="*/ 866775 w 1543050"/>
              <a:gd name="connsiteY41" fmla="*/ 1772888 h 1921832"/>
              <a:gd name="connsiteX42" fmla="*/ 790575 w 1543050"/>
              <a:gd name="connsiteY42" fmla="*/ 1763363 h 1921832"/>
              <a:gd name="connsiteX43" fmla="*/ 766762 w 1543050"/>
              <a:gd name="connsiteY43" fmla="*/ 1758600 h 1921832"/>
              <a:gd name="connsiteX44" fmla="*/ 733425 w 1543050"/>
              <a:gd name="connsiteY44" fmla="*/ 1753838 h 1921832"/>
              <a:gd name="connsiteX45" fmla="*/ 552450 w 1543050"/>
              <a:gd name="connsiteY45" fmla="*/ 1739550 h 1921832"/>
              <a:gd name="connsiteX46" fmla="*/ 576262 w 1543050"/>
              <a:gd name="connsiteY46" fmla="*/ 1710975 h 1921832"/>
              <a:gd name="connsiteX47" fmla="*/ 590550 w 1543050"/>
              <a:gd name="connsiteY47" fmla="*/ 1701450 h 1921832"/>
              <a:gd name="connsiteX48" fmla="*/ 600075 w 1543050"/>
              <a:gd name="connsiteY48" fmla="*/ 1682400 h 1921832"/>
              <a:gd name="connsiteX49" fmla="*/ 604837 w 1543050"/>
              <a:gd name="connsiteY49" fmla="*/ 1658588 h 1921832"/>
              <a:gd name="connsiteX50" fmla="*/ 628650 w 1543050"/>
              <a:gd name="connsiteY50" fmla="*/ 1653825 h 1921832"/>
              <a:gd name="connsiteX51" fmla="*/ 671512 w 1543050"/>
              <a:gd name="connsiteY51" fmla="*/ 1658588 h 1921832"/>
              <a:gd name="connsiteX52" fmla="*/ 690562 w 1543050"/>
              <a:gd name="connsiteY52" fmla="*/ 1663350 h 1921832"/>
              <a:gd name="connsiteX53" fmla="*/ 723900 w 1543050"/>
              <a:gd name="connsiteY53" fmla="*/ 1668113 h 1921832"/>
              <a:gd name="connsiteX54" fmla="*/ 766762 w 1543050"/>
              <a:gd name="connsiteY54" fmla="*/ 1663350 h 1921832"/>
              <a:gd name="connsiteX55" fmla="*/ 752475 w 1543050"/>
              <a:gd name="connsiteY55" fmla="*/ 1649063 h 1921832"/>
              <a:gd name="connsiteX56" fmla="*/ 700087 w 1543050"/>
              <a:gd name="connsiteY56" fmla="*/ 1634775 h 1921832"/>
              <a:gd name="connsiteX57" fmla="*/ 681037 w 1543050"/>
              <a:gd name="connsiteY57" fmla="*/ 1625250 h 1921832"/>
              <a:gd name="connsiteX58" fmla="*/ 657225 w 1543050"/>
              <a:gd name="connsiteY58" fmla="*/ 1615725 h 1921832"/>
              <a:gd name="connsiteX59" fmla="*/ 614362 w 1543050"/>
              <a:gd name="connsiteY59" fmla="*/ 1582388 h 1921832"/>
              <a:gd name="connsiteX60" fmla="*/ 604837 w 1543050"/>
              <a:gd name="connsiteY60" fmla="*/ 1568100 h 1921832"/>
              <a:gd name="connsiteX61" fmla="*/ 609600 w 1543050"/>
              <a:gd name="connsiteY61" fmla="*/ 1530000 h 1921832"/>
              <a:gd name="connsiteX62" fmla="*/ 666750 w 1543050"/>
              <a:gd name="connsiteY62" fmla="*/ 1525238 h 1921832"/>
              <a:gd name="connsiteX63" fmla="*/ 633412 w 1543050"/>
              <a:gd name="connsiteY63" fmla="*/ 1491900 h 1921832"/>
              <a:gd name="connsiteX64" fmla="*/ 671512 w 1543050"/>
              <a:gd name="connsiteY64" fmla="*/ 1472850 h 1921832"/>
              <a:gd name="connsiteX65" fmla="*/ 690562 w 1543050"/>
              <a:gd name="connsiteY65" fmla="*/ 1468088 h 1921832"/>
              <a:gd name="connsiteX66" fmla="*/ 728662 w 1543050"/>
              <a:gd name="connsiteY66" fmla="*/ 1444275 h 1921832"/>
              <a:gd name="connsiteX67" fmla="*/ 738187 w 1543050"/>
              <a:gd name="connsiteY67" fmla="*/ 1429988 h 1921832"/>
              <a:gd name="connsiteX68" fmla="*/ 742950 w 1543050"/>
              <a:gd name="connsiteY68" fmla="*/ 1410938 h 1921832"/>
              <a:gd name="connsiteX69" fmla="*/ 728662 w 1543050"/>
              <a:gd name="connsiteY69" fmla="*/ 1368075 h 1921832"/>
              <a:gd name="connsiteX70" fmla="*/ 742950 w 1543050"/>
              <a:gd name="connsiteY70" fmla="*/ 1349025 h 1921832"/>
              <a:gd name="connsiteX71" fmla="*/ 762000 w 1543050"/>
              <a:gd name="connsiteY71" fmla="*/ 1339500 h 1921832"/>
              <a:gd name="connsiteX72" fmla="*/ 795337 w 1543050"/>
              <a:gd name="connsiteY72" fmla="*/ 1310925 h 1921832"/>
              <a:gd name="connsiteX73" fmla="*/ 795337 w 1543050"/>
              <a:gd name="connsiteY73" fmla="*/ 1277588 h 1921832"/>
              <a:gd name="connsiteX74" fmla="*/ 766762 w 1543050"/>
              <a:gd name="connsiteY74" fmla="*/ 1272825 h 1921832"/>
              <a:gd name="connsiteX75" fmla="*/ 695325 w 1543050"/>
              <a:gd name="connsiteY75" fmla="*/ 1291875 h 1921832"/>
              <a:gd name="connsiteX76" fmla="*/ 671512 w 1543050"/>
              <a:gd name="connsiteY76" fmla="*/ 1339500 h 1921832"/>
              <a:gd name="connsiteX77" fmla="*/ 666750 w 1543050"/>
              <a:gd name="connsiteY77" fmla="*/ 1363313 h 1921832"/>
              <a:gd name="connsiteX78" fmla="*/ 657225 w 1543050"/>
              <a:gd name="connsiteY78" fmla="*/ 1382363 h 1921832"/>
              <a:gd name="connsiteX79" fmla="*/ 652462 w 1543050"/>
              <a:gd name="connsiteY79" fmla="*/ 1396650 h 1921832"/>
              <a:gd name="connsiteX80" fmla="*/ 647700 w 1543050"/>
              <a:gd name="connsiteY80" fmla="*/ 1425225 h 1921832"/>
              <a:gd name="connsiteX81" fmla="*/ 614362 w 1543050"/>
              <a:gd name="connsiteY81" fmla="*/ 1396650 h 1921832"/>
              <a:gd name="connsiteX82" fmla="*/ 595312 w 1543050"/>
              <a:gd name="connsiteY82" fmla="*/ 1406175 h 1921832"/>
              <a:gd name="connsiteX83" fmla="*/ 581025 w 1543050"/>
              <a:gd name="connsiteY83" fmla="*/ 1434750 h 1921832"/>
              <a:gd name="connsiteX84" fmla="*/ 557212 w 1543050"/>
              <a:gd name="connsiteY84" fmla="*/ 1525238 h 1921832"/>
              <a:gd name="connsiteX85" fmla="*/ 542925 w 1543050"/>
              <a:gd name="connsiteY85" fmla="*/ 1530000 h 1921832"/>
              <a:gd name="connsiteX86" fmla="*/ 514350 w 1543050"/>
              <a:gd name="connsiteY86" fmla="*/ 1544288 h 1921832"/>
              <a:gd name="connsiteX87" fmla="*/ 500062 w 1543050"/>
              <a:gd name="connsiteY87" fmla="*/ 1553813 h 1921832"/>
              <a:gd name="connsiteX88" fmla="*/ 476250 w 1543050"/>
              <a:gd name="connsiteY88" fmla="*/ 1558575 h 1921832"/>
              <a:gd name="connsiteX89" fmla="*/ 476250 w 1543050"/>
              <a:gd name="connsiteY89" fmla="*/ 1510950 h 1921832"/>
              <a:gd name="connsiteX90" fmla="*/ 509587 w 1543050"/>
              <a:gd name="connsiteY90" fmla="*/ 1453800 h 1921832"/>
              <a:gd name="connsiteX91" fmla="*/ 523875 w 1543050"/>
              <a:gd name="connsiteY91" fmla="*/ 1420463 h 1921832"/>
              <a:gd name="connsiteX92" fmla="*/ 533400 w 1543050"/>
              <a:gd name="connsiteY92" fmla="*/ 1391888 h 1921832"/>
              <a:gd name="connsiteX93" fmla="*/ 538162 w 1543050"/>
              <a:gd name="connsiteY93" fmla="*/ 1368075 h 1921832"/>
              <a:gd name="connsiteX94" fmla="*/ 547687 w 1543050"/>
              <a:gd name="connsiteY94" fmla="*/ 1334738 h 1921832"/>
              <a:gd name="connsiteX95" fmla="*/ 557212 w 1543050"/>
              <a:gd name="connsiteY95" fmla="*/ 1272825 h 1921832"/>
              <a:gd name="connsiteX96" fmla="*/ 571500 w 1543050"/>
              <a:gd name="connsiteY96" fmla="*/ 1258538 h 1921832"/>
              <a:gd name="connsiteX97" fmla="*/ 600075 w 1543050"/>
              <a:gd name="connsiteY97" fmla="*/ 1234725 h 1921832"/>
              <a:gd name="connsiteX98" fmla="*/ 671512 w 1543050"/>
              <a:gd name="connsiteY98" fmla="*/ 1239488 h 1921832"/>
              <a:gd name="connsiteX99" fmla="*/ 657225 w 1543050"/>
              <a:gd name="connsiteY99" fmla="*/ 1225200 h 1921832"/>
              <a:gd name="connsiteX100" fmla="*/ 623887 w 1543050"/>
              <a:gd name="connsiteY100" fmla="*/ 1215675 h 1921832"/>
              <a:gd name="connsiteX101" fmla="*/ 600075 w 1543050"/>
              <a:gd name="connsiteY101" fmla="*/ 1182338 h 1921832"/>
              <a:gd name="connsiteX102" fmla="*/ 609600 w 1543050"/>
              <a:gd name="connsiteY102" fmla="*/ 1168050 h 1921832"/>
              <a:gd name="connsiteX103" fmla="*/ 642937 w 1543050"/>
              <a:gd name="connsiteY103" fmla="*/ 1177575 h 1921832"/>
              <a:gd name="connsiteX104" fmla="*/ 657225 w 1543050"/>
              <a:gd name="connsiteY104" fmla="*/ 1187100 h 1921832"/>
              <a:gd name="connsiteX105" fmla="*/ 690562 w 1543050"/>
              <a:gd name="connsiteY105" fmla="*/ 1144238 h 1921832"/>
              <a:gd name="connsiteX106" fmla="*/ 714375 w 1543050"/>
              <a:gd name="connsiteY106" fmla="*/ 1129950 h 1921832"/>
              <a:gd name="connsiteX107" fmla="*/ 733425 w 1543050"/>
              <a:gd name="connsiteY107" fmla="*/ 1120425 h 1921832"/>
              <a:gd name="connsiteX108" fmla="*/ 738187 w 1543050"/>
              <a:gd name="connsiteY108" fmla="*/ 1101375 h 1921832"/>
              <a:gd name="connsiteX109" fmla="*/ 752475 w 1543050"/>
              <a:gd name="connsiteY109" fmla="*/ 1087088 h 1921832"/>
              <a:gd name="connsiteX110" fmla="*/ 733425 w 1543050"/>
              <a:gd name="connsiteY110" fmla="*/ 1072800 h 1921832"/>
              <a:gd name="connsiteX111" fmla="*/ 685800 w 1543050"/>
              <a:gd name="connsiteY111" fmla="*/ 1053750 h 1921832"/>
              <a:gd name="connsiteX112" fmla="*/ 671512 w 1543050"/>
              <a:gd name="connsiteY112" fmla="*/ 1039463 h 1921832"/>
              <a:gd name="connsiteX113" fmla="*/ 628650 w 1543050"/>
              <a:gd name="connsiteY113" fmla="*/ 1044225 h 1921832"/>
              <a:gd name="connsiteX114" fmla="*/ 600075 w 1543050"/>
              <a:gd name="connsiteY114" fmla="*/ 1087088 h 1921832"/>
              <a:gd name="connsiteX115" fmla="*/ 590550 w 1543050"/>
              <a:gd name="connsiteY115" fmla="*/ 1134713 h 1921832"/>
              <a:gd name="connsiteX116" fmla="*/ 571500 w 1543050"/>
              <a:gd name="connsiteY116" fmla="*/ 1129950 h 1921832"/>
              <a:gd name="connsiteX117" fmla="*/ 538162 w 1543050"/>
              <a:gd name="connsiteY117" fmla="*/ 1106138 h 1921832"/>
              <a:gd name="connsiteX118" fmla="*/ 514350 w 1543050"/>
              <a:gd name="connsiteY118" fmla="*/ 1115663 h 1921832"/>
              <a:gd name="connsiteX119" fmla="*/ 509587 w 1543050"/>
              <a:gd name="connsiteY119" fmla="*/ 1129950 h 1921832"/>
              <a:gd name="connsiteX120" fmla="*/ 490537 w 1543050"/>
              <a:gd name="connsiteY120" fmla="*/ 1134713 h 1921832"/>
              <a:gd name="connsiteX121" fmla="*/ 457200 w 1543050"/>
              <a:gd name="connsiteY121" fmla="*/ 1139475 h 1921832"/>
              <a:gd name="connsiteX122" fmla="*/ 438150 w 1543050"/>
              <a:gd name="connsiteY122" fmla="*/ 1149000 h 1921832"/>
              <a:gd name="connsiteX123" fmla="*/ 404812 w 1543050"/>
              <a:gd name="connsiteY123" fmla="*/ 1187100 h 1921832"/>
              <a:gd name="connsiteX124" fmla="*/ 400050 w 1543050"/>
              <a:gd name="connsiteY124" fmla="*/ 1201388 h 1921832"/>
              <a:gd name="connsiteX125" fmla="*/ 376237 w 1543050"/>
              <a:gd name="connsiteY125" fmla="*/ 1239488 h 1921832"/>
              <a:gd name="connsiteX126" fmla="*/ 357187 w 1543050"/>
              <a:gd name="connsiteY126" fmla="*/ 1244250 h 1921832"/>
              <a:gd name="connsiteX127" fmla="*/ 342900 w 1543050"/>
              <a:gd name="connsiteY127" fmla="*/ 1239488 h 1921832"/>
              <a:gd name="connsiteX128" fmla="*/ 309562 w 1543050"/>
              <a:gd name="connsiteY128" fmla="*/ 1220438 h 1921832"/>
              <a:gd name="connsiteX129" fmla="*/ 314325 w 1543050"/>
              <a:gd name="connsiteY129" fmla="*/ 1187100 h 1921832"/>
              <a:gd name="connsiteX130" fmla="*/ 347662 w 1543050"/>
              <a:gd name="connsiteY130" fmla="*/ 1163288 h 1921832"/>
              <a:gd name="connsiteX131" fmla="*/ 366712 w 1543050"/>
              <a:gd name="connsiteY131" fmla="*/ 1139475 h 1921832"/>
              <a:gd name="connsiteX132" fmla="*/ 381000 w 1543050"/>
              <a:gd name="connsiteY132" fmla="*/ 1106138 h 1921832"/>
              <a:gd name="connsiteX133" fmla="*/ 390525 w 1543050"/>
              <a:gd name="connsiteY133" fmla="*/ 1091850 h 1921832"/>
              <a:gd name="connsiteX134" fmla="*/ 404812 w 1543050"/>
              <a:gd name="connsiteY134" fmla="*/ 1082325 h 1921832"/>
              <a:gd name="connsiteX135" fmla="*/ 409575 w 1543050"/>
              <a:gd name="connsiteY135" fmla="*/ 1068038 h 1921832"/>
              <a:gd name="connsiteX136" fmla="*/ 347662 w 1543050"/>
              <a:gd name="connsiteY136" fmla="*/ 1048988 h 1921832"/>
              <a:gd name="connsiteX137" fmla="*/ 333375 w 1543050"/>
              <a:gd name="connsiteY137" fmla="*/ 1034700 h 1921832"/>
              <a:gd name="connsiteX138" fmla="*/ 314325 w 1543050"/>
              <a:gd name="connsiteY138" fmla="*/ 1010888 h 1921832"/>
              <a:gd name="connsiteX139" fmla="*/ 300037 w 1543050"/>
              <a:gd name="connsiteY139" fmla="*/ 1015650 h 1921832"/>
              <a:gd name="connsiteX140" fmla="*/ 295275 w 1543050"/>
              <a:gd name="connsiteY140" fmla="*/ 1048988 h 1921832"/>
              <a:gd name="connsiteX141" fmla="*/ 285750 w 1543050"/>
              <a:gd name="connsiteY141" fmla="*/ 1072800 h 1921832"/>
              <a:gd name="connsiteX142" fmla="*/ 295275 w 1543050"/>
              <a:gd name="connsiteY142" fmla="*/ 1096613 h 1921832"/>
              <a:gd name="connsiteX143" fmla="*/ 266700 w 1543050"/>
              <a:gd name="connsiteY143" fmla="*/ 1101375 h 1921832"/>
              <a:gd name="connsiteX144" fmla="*/ 285750 w 1543050"/>
              <a:gd name="connsiteY144" fmla="*/ 1134713 h 1921832"/>
              <a:gd name="connsiteX145" fmla="*/ 280987 w 1543050"/>
              <a:gd name="connsiteY145" fmla="*/ 1172813 h 1921832"/>
              <a:gd name="connsiteX146" fmla="*/ 252412 w 1543050"/>
              <a:gd name="connsiteY146" fmla="*/ 1191863 h 1921832"/>
              <a:gd name="connsiteX147" fmla="*/ 242887 w 1543050"/>
              <a:gd name="connsiteY147" fmla="*/ 1206150 h 1921832"/>
              <a:gd name="connsiteX148" fmla="*/ 219075 w 1543050"/>
              <a:gd name="connsiteY148" fmla="*/ 1210913 h 1921832"/>
              <a:gd name="connsiteX149" fmla="*/ 204787 w 1543050"/>
              <a:gd name="connsiteY149" fmla="*/ 1215675 h 1921832"/>
              <a:gd name="connsiteX150" fmla="*/ 185737 w 1543050"/>
              <a:gd name="connsiteY150" fmla="*/ 1220438 h 1921832"/>
              <a:gd name="connsiteX151" fmla="*/ 152400 w 1543050"/>
              <a:gd name="connsiteY151" fmla="*/ 1215675 h 1921832"/>
              <a:gd name="connsiteX152" fmla="*/ 119062 w 1543050"/>
              <a:gd name="connsiteY152" fmla="*/ 1201388 h 1921832"/>
              <a:gd name="connsiteX153" fmla="*/ 104775 w 1543050"/>
              <a:gd name="connsiteY153" fmla="*/ 1196625 h 1921832"/>
              <a:gd name="connsiteX154" fmla="*/ 90487 w 1543050"/>
              <a:gd name="connsiteY154" fmla="*/ 1182338 h 1921832"/>
              <a:gd name="connsiteX155" fmla="*/ 47625 w 1543050"/>
              <a:gd name="connsiteY155" fmla="*/ 1158525 h 1921832"/>
              <a:gd name="connsiteX156" fmla="*/ 14287 w 1543050"/>
              <a:gd name="connsiteY156" fmla="*/ 1149000 h 1921832"/>
              <a:gd name="connsiteX157" fmla="*/ 0 w 1543050"/>
              <a:gd name="connsiteY157" fmla="*/ 1139475 h 1921832"/>
              <a:gd name="connsiteX158" fmla="*/ 9525 w 1543050"/>
              <a:gd name="connsiteY158" fmla="*/ 1115663 h 1921832"/>
              <a:gd name="connsiteX159" fmla="*/ 38100 w 1543050"/>
              <a:gd name="connsiteY159" fmla="*/ 1077563 h 1921832"/>
              <a:gd name="connsiteX160" fmla="*/ 33337 w 1543050"/>
              <a:gd name="connsiteY160" fmla="*/ 1039463 h 1921832"/>
              <a:gd name="connsiteX161" fmla="*/ 9525 w 1543050"/>
              <a:gd name="connsiteY161" fmla="*/ 1001363 h 1921832"/>
              <a:gd name="connsiteX162" fmla="*/ 9525 w 1543050"/>
              <a:gd name="connsiteY162" fmla="*/ 968025 h 1921832"/>
              <a:gd name="connsiteX163" fmla="*/ 28575 w 1543050"/>
              <a:gd name="connsiteY163" fmla="*/ 953738 h 1921832"/>
              <a:gd name="connsiteX164" fmla="*/ 52387 w 1543050"/>
              <a:gd name="connsiteY164" fmla="*/ 920400 h 1921832"/>
              <a:gd name="connsiteX165" fmla="*/ 47625 w 1543050"/>
              <a:gd name="connsiteY165" fmla="*/ 863250 h 1921832"/>
              <a:gd name="connsiteX166" fmla="*/ 104775 w 1543050"/>
              <a:gd name="connsiteY166" fmla="*/ 815625 h 1921832"/>
              <a:gd name="connsiteX167" fmla="*/ 123825 w 1543050"/>
              <a:gd name="connsiteY167" fmla="*/ 801338 h 1921832"/>
              <a:gd name="connsiteX168" fmla="*/ 142875 w 1543050"/>
              <a:gd name="connsiteY168" fmla="*/ 796575 h 1921832"/>
              <a:gd name="connsiteX169" fmla="*/ 157162 w 1543050"/>
              <a:gd name="connsiteY169" fmla="*/ 791813 h 1921832"/>
              <a:gd name="connsiteX170" fmla="*/ 176212 w 1543050"/>
              <a:gd name="connsiteY170" fmla="*/ 787050 h 1921832"/>
              <a:gd name="connsiteX171" fmla="*/ 266700 w 1543050"/>
              <a:gd name="connsiteY171" fmla="*/ 758475 h 1921832"/>
              <a:gd name="connsiteX172" fmla="*/ 280987 w 1543050"/>
              <a:gd name="connsiteY172" fmla="*/ 744188 h 1921832"/>
              <a:gd name="connsiteX173" fmla="*/ 333375 w 1543050"/>
              <a:gd name="connsiteY173" fmla="*/ 706088 h 1921832"/>
              <a:gd name="connsiteX174" fmla="*/ 423862 w 1543050"/>
              <a:gd name="connsiteY174" fmla="*/ 710850 h 1921832"/>
              <a:gd name="connsiteX175" fmla="*/ 447675 w 1543050"/>
              <a:gd name="connsiteY175" fmla="*/ 715613 h 1921832"/>
              <a:gd name="connsiteX176" fmla="*/ 461962 w 1543050"/>
              <a:gd name="connsiteY176" fmla="*/ 706088 h 1921832"/>
              <a:gd name="connsiteX177" fmla="*/ 495300 w 1543050"/>
              <a:gd name="connsiteY177" fmla="*/ 667988 h 1921832"/>
              <a:gd name="connsiteX178" fmla="*/ 504825 w 1543050"/>
              <a:gd name="connsiteY178" fmla="*/ 644175 h 1921832"/>
              <a:gd name="connsiteX179" fmla="*/ 509587 w 1543050"/>
              <a:gd name="connsiteY179" fmla="*/ 596550 h 1921832"/>
              <a:gd name="connsiteX180" fmla="*/ 533400 w 1543050"/>
              <a:gd name="connsiteY180" fmla="*/ 582263 h 1921832"/>
              <a:gd name="connsiteX181" fmla="*/ 576262 w 1543050"/>
              <a:gd name="connsiteY181" fmla="*/ 563213 h 1921832"/>
              <a:gd name="connsiteX182" fmla="*/ 609600 w 1543050"/>
              <a:gd name="connsiteY182" fmla="*/ 558450 h 1921832"/>
              <a:gd name="connsiteX183" fmla="*/ 628650 w 1543050"/>
              <a:gd name="connsiteY183" fmla="*/ 544163 h 1921832"/>
              <a:gd name="connsiteX184" fmla="*/ 652462 w 1543050"/>
              <a:gd name="connsiteY184" fmla="*/ 529875 h 1921832"/>
              <a:gd name="connsiteX185" fmla="*/ 666750 w 1543050"/>
              <a:gd name="connsiteY185" fmla="*/ 515588 h 1921832"/>
              <a:gd name="connsiteX186" fmla="*/ 695325 w 1543050"/>
              <a:gd name="connsiteY186" fmla="*/ 477488 h 1921832"/>
              <a:gd name="connsiteX187" fmla="*/ 714375 w 1543050"/>
              <a:gd name="connsiteY187" fmla="*/ 444150 h 1921832"/>
              <a:gd name="connsiteX188" fmla="*/ 723900 w 1543050"/>
              <a:gd name="connsiteY188" fmla="*/ 401288 h 1921832"/>
              <a:gd name="connsiteX189" fmla="*/ 733425 w 1543050"/>
              <a:gd name="connsiteY189" fmla="*/ 387000 h 1921832"/>
              <a:gd name="connsiteX190" fmla="*/ 742950 w 1543050"/>
              <a:gd name="connsiteY190" fmla="*/ 286988 h 1921832"/>
              <a:gd name="connsiteX191" fmla="*/ 752475 w 1543050"/>
              <a:gd name="connsiteY191" fmla="*/ 220313 h 1921832"/>
              <a:gd name="connsiteX192" fmla="*/ 785812 w 1543050"/>
              <a:gd name="connsiteY192" fmla="*/ 172688 h 1921832"/>
              <a:gd name="connsiteX193" fmla="*/ 795337 w 1543050"/>
              <a:gd name="connsiteY193" fmla="*/ 158400 h 1921832"/>
              <a:gd name="connsiteX194" fmla="*/ 823912 w 1543050"/>
              <a:gd name="connsiteY194" fmla="*/ 115538 h 1921832"/>
              <a:gd name="connsiteX195" fmla="*/ 838200 w 1543050"/>
              <a:gd name="connsiteY195" fmla="*/ 110775 h 1921832"/>
              <a:gd name="connsiteX196" fmla="*/ 862012 w 1543050"/>
              <a:gd name="connsiteY196" fmla="*/ 120300 h 1921832"/>
              <a:gd name="connsiteX197" fmla="*/ 876300 w 1543050"/>
              <a:gd name="connsiteY197" fmla="*/ 129825 h 1921832"/>
              <a:gd name="connsiteX198" fmla="*/ 895350 w 1543050"/>
              <a:gd name="connsiteY198" fmla="*/ 120300 h 1921832"/>
              <a:gd name="connsiteX199" fmla="*/ 928687 w 1543050"/>
              <a:gd name="connsiteY199" fmla="*/ 82200 h 1921832"/>
              <a:gd name="connsiteX200" fmla="*/ 942975 w 1543050"/>
              <a:gd name="connsiteY200" fmla="*/ 67913 h 1921832"/>
              <a:gd name="connsiteX201" fmla="*/ 952500 w 1543050"/>
              <a:gd name="connsiteY201" fmla="*/ 48863 h 1921832"/>
              <a:gd name="connsiteX202" fmla="*/ 971550 w 1543050"/>
              <a:gd name="connsiteY202" fmla="*/ 10763 h 1921832"/>
              <a:gd name="connsiteX203" fmla="*/ 971550 w 1543050"/>
              <a:gd name="connsiteY203" fmla="*/ 6000 h 1921832"/>
              <a:gd name="connsiteX0" fmla="*/ 971550 w 1543050"/>
              <a:gd name="connsiteY0" fmla="*/ 6000 h 1921832"/>
              <a:gd name="connsiteX1" fmla="*/ 990599 w 1543050"/>
              <a:gd name="connsiteY1" fmla="*/ 86963 h 1921832"/>
              <a:gd name="connsiteX2" fmla="*/ 1023937 w 1543050"/>
              <a:gd name="connsiteY2" fmla="*/ 277463 h 1921832"/>
              <a:gd name="connsiteX3" fmla="*/ 1050131 w 1543050"/>
              <a:gd name="connsiteY3" fmla="*/ 336994 h 1921832"/>
              <a:gd name="connsiteX4" fmla="*/ 1114425 w 1543050"/>
              <a:gd name="connsiteY4" fmla="*/ 437006 h 1921832"/>
              <a:gd name="connsiteX5" fmla="*/ 1195387 w 1543050"/>
              <a:gd name="connsiteY5" fmla="*/ 544163 h 1921832"/>
              <a:gd name="connsiteX6" fmla="*/ 1228725 w 1543050"/>
              <a:gd name="connsiteY6" fmla="*/ 582263 h 1921832"/>
              <a:gd name="connsiteX7" fmla="*/ 1197769 w 1543050"/>
              <a:gd name="connsiteY7" fmla="*/ 660844 h 1921832"/>
              <a:gd name="connsiteX8" fmla="*/ 1240631 w 1543050"/>
              <a:gd name="connsiteY8" fmla="*/ 715613 h 1921832"/>
              <a:gd name="connsiteX9" fmla="*/ 1195387 w 1543050"/>
              <a:gd name="connsiteY9" fmla="*/ 787050 h 1921832"/>
              <a:gd name="connsiteX10" fmla="*/ 1190625 w 1543050"/>
              <a:gd name="connsiteY10" fmla="*/ 834675 h 1921832"/>
              <a:gd name="connsiteX11" fmla="*/ 1240631 w 1543050"/>
              <a:gd name="connsiteY11" fmla="*/ 903731 h 1921832"/>
              <a:gd name="connsiteX12" fmla="*/ 1221581 w 1543050"/>
              <a:gd name="connsiteY12" fmla="*/ 1063275 h 1921832"/>
              <a:gd name="connsiteX13" fmla="*/ 1202530 w 1543050"/>
              <a:gd name="connsiteY13" fmla="*/ 1222819 h 1921832"/>
              <a:gd name="connsiteX14" fmla="*/ 1257300 w 1543050"/>
              <a:gd name="connsiteY14" fmla="*/ 1258538 h 1921832"/>
              <a:gd name="connsiteX15" fmla="*/ 1309687 w 1543050"/>
              <a:gd name="connsiteY15" fmla="*/ 1287113 h 1921832"/>
              <a:gd name="connsiteX16" fmla="*/ 1345405 w 1543050"/>
              <a:gd name="connsiteY16" fmla="*/ 1332355 h 1921832"/>
              <a:gd name="connsiteX17" fmla="*/ 1350168 w 1543050"/>
              <a:gd name="connsiteY17" fmla="*/ 1437131 h 1921832"/>
              <a:gd name="connsiteX18" fmla="*/ 1347788 w 1543050"/>
              <a:gd name="connsiteY18" fmla="*/ 1606200 h 1921832"/>
              <a:gd name="connsiteX19" fmla="*/ 1414462 w 1543050"/>
              <a:gd name="connsiteY19" fmla="*/ 1591913 h 1921832"/>
              <a:gd name="connsiteX20" fmla="*/ 1509713 w 1543050"/>
              <a:gd name="connsiteY20" fmla="*/ 1582387 h 1921832"/>
              <a:gd name="connsiteX21" fmla="*/ 1495425 w 1543050"/>
              <a:gd name="connsiteY21" fmla="*/ 1625250 h 1921832"/>
              <a:gd name="connsiteX22" fmla="*/ 1485900 w 1543050"/>
              <a:gd name="connsiteY22" fmla="*/ 1653825 h 1921832"/>
              <a:gd name="connsiteX23" fmla="*/ 1466850 w 1543050"/>
              <a:gd name="connsiteY23" fmla="*/ 1741932 h 1921832"/>
              <a:gd name="connsiteX24" fmla="*/ 1471612 w 1543050"/>
              <a:gd name="connsiteY24" fmla="*/ 1834800 h 1921832"/>
              <a:gd name="connsiteX25" fmla="*/ 1504950 w 1543050"/>
              <a:gd name="connsiteY25" fmla="*/ 1882425 h 1921832"/>
              <a:gd name="connsiteX26" fmla="*/ 1528762 w 1543050"/>
              <a:gd name="connsiteY26" fmla="*/ 1896713 h 1921832"/>
              <a:gd name="connsiteX27" fmla="*/ 1543050 w 1543050"/>
              <a:gd name="connsiteY27" fmla="*/ 1911000 h 1921832"/>
              <a:gd name="connsiteX28" fmla="*/ 1466850 w 1543050"/>
              <a:gd name="connsiteY28" fmla="*/ 1915763 h 1921832"/>
              <a:gd name="connsiteX29" fmla="*/ 1385887 w 1543050"/>
              <a:gd name="connsiteY29" fmla="*/ 1901475 h 1921832"/>
              <a:gd name="connsiteX30" fmla="*/ 1347787 w 1543050"/>
              <a:gd name="connsiteY30" fmla="*/ 1891950 h 1921832"/>
              <a:gd name="connsiteX31" fmla="*/ 1314450 w 1543050"/>
              <a:gd name="connsiteY31" fmla="*/ 1882425 h 1921832"/>
              <a:gd name="connsiteX32" fmla="*/ 1266825 w 1543050"/>
              <a:gd name="connsiteY32" fmla="*/ 1872900 h 1921832"/>
              <a:gd name="connsiteX33" fmla="*/ 1200150 w 1543050"/>
              <a:gd name="connsiteY33" fmla="*/ 1853850 h 1921832"/>
              <a:gd name="connsiteX34" fmla="*/ 1185862 w 1543050"/>
              <a:gd name="connsiteY34" fmla="*/ 1844325 h 1921832"/>
              <a:gd name="connsiteX35" fmla="*/ 1147762 w 1543050"/>
              <a:gd name="connsiteY35" fmla="*/ 1834800 h 1921832"/>
              <a:gd name="connsiteX36" fmla="*/ 1095375 w 1543050"/>
              <a:gd name="connsiteY36" fmla="*/ 1820513 h 1921832"/>
              <a:gd name="connsiteX37" fmla="*/ 1047750 w 1543050"/>
              <a:gd name="connsiteY37" fmla="*/ 1801463 h 1921832"/>
              <a:gd name="connsiteX38" fmla="*/ 1023937 w 1543050"/>
              <a:gd name="connsiteY38" fmla="*/ 1791938 h 1921832"/>
              <a:gd name="connsiteX39" fmla="*/ 981075 w 1543050"/>
              <a:gd name="connsiteY39" fmla="*/ 1787175 h 1921832"/>
              <a:gd name="connsiteX40" fmla="*/ 957262 w 1543050"/>
              <a:gd name="connsiteY40" fmla="*/ 1782413 h 1921832"/>
              <a:gd name="connsiteX41" fmla="*/ 866775 w 1543050"/>
              <a:gd name="connsiteY41" fmla="*/ 1772888 h 1921832"/>
              <a:gd name="connsiteX42" fmla="*/ 790575 w 1543050"/>
              <a:gd name="connsiteY42" fmla="*/ 1763363 h 1921832"/>
              <a:gd name="connsiteX43" fmla="*/ 766762 w 1543050"/>
              <a:gd name="connsiteY43" fmla="*/ 1758600 h 1921832"/>
              <a:gd name="connsiteX44" fmla="*/ 733425 w 1543050"/>
              <a:gd name="connsiteY44" fmla="*/ 1753838 h 1921832"/>
              <a:gd name="connsiteX45" fmla="*/ 552450 w 1543050"/>
              <a:gd name="connsiteY45" fmla="*/ 1739550 h 1921832"/>
              <a:gd name="connsiteX46" fmla="*/ 576262 w 1543050"/>
              <a:gd name="connsiteY46" fmla="*/ 1710975 h 1921832"/>
              <a:gd name="connsiteX47" fmla="*/ 590550 w 1543050"/>
              <a:gd name="connsiteY47" fmla="*/ 1701450 h 1921832"/>
              <a:gd name="connsiteX48" fmla="*/ 600075 w 1543050"/>
              <a:gd name="connsiteY48" fmla="*/ 1682400 h 1921832"/>
              <a:gd name="connsiteX49" fmla="*/ 604837 w 1543050"/>
              <a:gd name="connsiteY49" fmla="*/ 1658588 h 1921832"/>
              <a:gd name="connsiteX50" fmla="*/ 628650 w 1543050"/>
              <a:gd name="connsiteY50" fmla="*/ 1653825 h 1921832"/>
              <a:gd name="connsiteX51" fmla="*/ 671512 w 1543050"/>
              <a:gd name="connsiteY51" fmla="*/ 1658588 h 1921832"/>
              <a:gd name="connsiteX52" fmla="*/ 690562 w 1543050"/>
              <a:gd name="connsiteY52" fmla="*/ 1663350 h 1921832"/>
              <a:gd name="connsiteX53" fmla="*/ 723900 w 1543050"/>
              <a:gd name="connsiteY53" fmla="*/ 1668113 h 1921832"/>
              <a:gd name="connsiteX54" fmla="*/ 766762 w 1543050"/>
              <a:gd name="connsiteY54" fmla="*/ 1663350 h 1921832"/>
              <a:gd name="connsiteX55" fmla="*/ 752475 w 1543050"/>
              <a:gd name="connsiteY55" fmla="*/ 1649063 h 1921832"/>
              <a:gd name="connsiteX56" fmla="*/ 700087 w 1543050"/>
              <a:gd name="connsiteY56" fmla="*/ 1634775 h 1921832"/>
              <a:gd name="connsiteX57" fmla="*/ 681037 w 1543050"/>
              <a:gd name="connsiteY57" fmla="*/ 1625250 h 1921832"/>
              <a:gd name="connsiteX58" fmla="*/ 657225 w 1543050"/>
              <a:gd name="connsiteY58" fmla="*/ 1615725 h 1921832"/>
              <a:gd name="connsiteX59" fmla="*/ 614362 w 1543050"/>
              <a:gd name="connsiteY59" fmla="*/ 1582388 h 1921832"/>
              <a:gd name="connsiteX60" fmla="*/ 604837 w 1543050"/>
              <a:gd name="connsiteY60" fmla="*/ 1568100 h 1921832"/>
              <a:gd name="connsiteX61" fmla="*/ 609600 w 1543050"/>
              <a:gd name="connsiteY61" fmla="*/ 1530000 h 1921832"/>
              <a:gd name="connsiteX62" fmla="*/ 666750 w 1543050"/>
              <a:gd name="connsiteY62" fmla="*/ 1525238 h 1921832"/>
              <a:gd name="connsiteX63" fmla="*/ 633412 w 1543050"/>
              <a:gd name="connsiteY63" fmla="*/ 1491900 h 1921832"/>
              <a:gd name="connsiteX64" fmla="*/ 671512 w 1543050"/>
              <a:gd name="connsiteY64" fmla="*/ 1472850 h 1921832"/>
              <a:gd name="connsiteX65" fmla="*/ 690562 w 1543050"/>
              <a:gd name="connsiteY65" fmla="*/ 1468088 h 1921832"/>
              <a:gd name="connsiteX66" fmla="*/ 728662 w 1543050"/>
              <a:gd name="connsiteY66" fmla="*/ 1444275 h 1921832"/>
              <a:gd name="connsiteX67" fmla="*/ 738187 w 1543050"/>
              <a:gd name="connsiteY67" fmla="*/ 1429988 h 1921832"/>
              <a:gd name="connsiteX68" fmla="*/ 742950 w 1543050"/>
              <a:gd name="connsiteY68" fmla="*/ 1410938 h 1921832"/>
              <a:gd name="connsiteX69" fmla="*/ 728662 w 1543050"/>
              <a:gd name="connsiteY69" fmla="*/ 1368075 h 1921832"/>
              <a:gd name="connsiteX70" fmla="*/ 742950 w 1543050"/>
              <a:gd name="connsiteY70" fmla="*/ 1349025 h 1921832"/>
              <a:gd name="connsiteX71" fmla="*/ 762000 w 1543050"/>
              <a:gd name="connsiteY71" fmla="*/ 1339500 h 1921832"/>
              <a:gd name="connsiteX72" fmla="*/ 795337 w 1543050"/>
              <a:gd name="connsiteY72" fmla="*/ 1310925 h 1921832"/>
              <a:gd name="connsiteX73" fmla="*/ 795337 w 1543050"/>
              <a:gd name="connsiteY73" fmla="*/ 1277588 h 1921832"/>
              <a:gd name="connsiteX74" fmla="*/ 766762 w 1543050"/>
              <a:gd name="connsiteY74" fmla="*/ 1272825 h 1921832"/>
              <a:gd name="connsiteX75" fmla="*/ 695325 w 1543050"/>
              <a:gd name="connsiteY75" fmla="*/ 1291875 h 1921832"/>
              <a:gd name="connsiteX76" fmla="*/ 671512 w 1543050"/>
              <a:gd name="connsiteY76" fmla="*/ 1339500 h 1921832"/>
              <a:gd name="connsiteX77" fmla="*/ 666750 w 1543050"/>
              <a:gd name="connsiteY77" fmla="*/ 1363313 h 1921832"/>
              <a:gd name="connsiteX78" fmla="*/ 657225 w 1543050"/>
              <a:gd name="connsiteY78" fmla="*/ 1382363 h 1921832"/>
              <a:gd name="connsiteX79" fmla="*/ 652462 w 1543050"/>
              <a:gd name="connsiteY79" fmla="*/ 1396650 h 1921832"/>
              <a:gd name="connsiteX80" fmla="*/ 647700 w 1543050"/>
              <a:gd name="connsiteY80" fmla="*/ 1425225 h 1921832"/>
              <a:gd name="connsiteX81" fmla="*/ 614362 w 1543050"/>
              <a:gd name="connsiteY81" fmla="*/ 1396650 h 1921832"/>
              <a:gd name="connsiteX82" fmla="*/ 595312 w 1543050"/>
              <a:gd name="connsiteY82" fmla="*/ 1406175 h 1921832"/>
              <a:gd name="connsiteX83" fmla="*/ 581025 w 1543050"/>
              <a:gd name="connsiteY83" fmla="*/ 1434750 h 1921832"/>
              <a:gd name="connsiteX84" fmla="*/ 557212 w 1543050"/>
              <a:gd name="connsiteY84" fmla="*/ 1525238 h 1921832"/>
              <a:gd name="connsiteX85" fmla="*/ 542925 w 1543050"/>
              <a:gd name="connsiteY85" fmla="*/ 1530000 h 1921832"/>
              <a:gd name="connsiteX86" fmla="*/ 514350 w 1543050"/>
              <a:gd name="connsiteY86" fmla="*/ 1544288 h 1921832"/>
              <a:gd name="connsiteX87" fmla="*/ 500062 w 1543050"/>
              <a:gd name="connsiteY87" fmla="*/ 1553813 h 1921832"/>
              <a:gd name="connsiteX88" fmla="*/ 476250 w 1543050"/>
              <a:gd name="connsiteY88" fmla="*/ 1558575 h 1921832"/>
              <a:gd name="connsiteX89" fmla="*/ 476250 w 1543050"/>
              <a:gd name="connsiteY89" fmla="*/ 1510950 h 1921832"/>
              <a:gd name="connsiteX90" fmla="*/ 509587 w 1543050"/>
              <a:gd name="connsiteY90" fmla="*/ 1453800 h 1921832"/>
              <a:gd name="connsiteX91" fmla="*/ 523875 w 1543050"/>
              <a:gd name="connsiteY91" fmla="*/ 1420463 h 1921832"/>
              <a:gd name="connsiteX92" fmla="*/ 533400 w 1543050"/>
              <a:gd name="connsiteY92" fmla="*/ 1391888 h 1921832"/>
              <a:gd name="connsiteX93" fmla="*/ 538162 w 1543050"/>
              <a:gd name="connsiteY93" fmla="*/ 1368075 h 1921832"/>
              <a:gd name="connsiteX94" fmla="*/ 547687 w 1543050"/>
              <a:gd name="connsiteY94" fmla="*/ 1334738 h 1921832"/>
              <a:gd name="connsiteX95" fmla="*/ 557212 w 1543050"/>
              <a:gd name="connsiteY95" fmla="*/ 1272825 h 1921832"/>
              <a:gd name="connsiteX96" fmla="*/ 571500 w 1543050"/>
              <a:gd name="connsiteY96" fmla="*/ 1258538 h 1921832"/>
              <a:gd name="connsiteX97" fmla="*/ 600075 w 1543050"/>
              <a:gd name="connsiteY97" fmla="*/ 1234725 h 1921832"/>
              <a:gd name="connsiteX98" fmla="*/ 671512 w 1543050"/>
              <a:gd name="connsiteY98" fmla="*/ 1239488 h 1921832"/>
              <a:gd name="connsiteX99" fmla="*/ 657225 w 1543050"/>
              <a:gd name="connsiteY99" fmla="*/ 1225200 h 1921832"/>
              <a:gd name="connsiteX100" fmla="*/ 623887 w 1543050"/>
              <a:gd name="connsiteY100" fmla="*/ 1215675 h 1921832"/>
              <a:gd name="connsiteX101" fmla="*/ 600075 w 1543050"/>
              <a:gd name="connsiteY101" fmla="*/ 1182338 h 1921832"/>
              <a:gd name="connsiteX102" fmla="*/ 609600 w 1543050"/>
              <a:gd name="connsiteY102" fmla="*/ 1168050 h 1921832"/>
              <a:gd name="connsiteX103" fmla="*/ 642937 w 1543050"/>
              <a:gd name="connsiteY103" fmla="*/ 1177575 h 1921832"/>
              <a:gd name="connsiteX104" fmla="*/ 657225 w 1543050"/>
              <a:gd name="connsiteY104" fmla="*/ 1187100 h 1921832"/>
              <a:gd name="connsiteX105" fmla="*/ 690562 w 1543050"/>
              <a:gd name="connsiteY105" fmla="*/ 1144238 h 1921832"/>
              <a:gd name="connsiteX106" fmla="*/ 714375 w 1543050"/>
              <a:gd name="connsiteY106" fmla="*/ 1129950 h 1921832"/>
              <a:gd name="connsiteX107" fmla="*/ 733425 w 1543050"/>
              <a:gd name="connsiteY107" fmla="*/ 1120425 h 1921832"/>
              <a:gd name="connsiteX108" fmla="*/ 738187 w 1543050"/>
              <a:gd name="connsiteY108" fmla="*/ 1101375 h 1921832"/>
              <a:gd name="connsiteX109" fmla="*/ 752475 w 1543050"/>
              <a:gd name="connsiteY109" fmla="*/ 1087088 h 1921832"/>
              <a:gd name="connsiteX110" fmla="*/ 733425 w 1543050"/>
              <a:gd name="connsiteY110" fmla="*/ 1072800 h 1921832"/>
              <a:gd name="connsiteX111" fmla="*/ 685800 w 1543050"/>
              <a:gd name="connsiteY111" fmla="*/ 1053750 h 1921832"/>
              <a:gd name="connsiteX112" fmla="*/ 671512 w 1543050"/>
              <a:gd name="connsiteY112" fmla="*/ 1039463 h 1921832"/>
              <a:gd name="connsiteX113" fmla="*/ 628650 w 1543050"/>
              <a:gd name="connsiteY113" fmla="*/ 1044225 h 1921832"/>
              <a:gd name="connsiteX114" fmla="*/ 600075 w 1543050"/>
              <a:gd name="connsiteY114" fmla="*/ 1087088 h 1921832"/>
              <a:gd name="connsiteX115" fmla="*/ 590550 w 1543050"/>
              <a:gd name="connsiteY115" fmla="*/ 1134713 h 1921832"/>
              <a:gd name="connsiteX116" fmla="*/ 571500 w 1543050"/>
              <a:gd name="connsiteY116" fmla="*/ 1129950 h 1921832"/>
              <a:gd name="connsiteX117" fmla="*/ 538162 w 1543050"/>
              <a:gd name="connsiteY117" fmla="*/ 1106138 h 1921832"/>
              <a:gd name="connsiteX118" fmla="*/ 514350 w 1543050"/>
              <a:gd name="connsiteY118" fmla="*/ 1115663 h 1921832"/>
              <a:gd name="connsiteX119" fmla="*/ 509587 w 1543050"/>
              <a:gd name="connsiteY119" fmla="*/ 1129950 h 1921832"/>
              <a:gd name="connsiteX120" fmla="*/ 490537 w 1543050"/>
              <a:gd name="connsiteY120" fmla="*/ 1134713 h 1921832"/>
              <a:gd name="connsiteX121" fmla="*/ 457200 w 1543050"/>
              <a:gd name="connsiteY121" fmla="*/ 1139475 h 1921832"/>
              <a:gd name="connsiteX122" fmla="*/ 438150 w 1543050"/>
              <a:gd name="connsiteY122" fmla="*/ 1149000 h 1921832"/>
              <a:gd name="connsiteX123" fmla="*/ 404812 w 1543050"/>
              <a:gd name="connsiteY123" fmla="*/ 1187100 h 1921832"/>
              <a:gd name="connsiteX124" fmla="*/ 400050 w 1543050"/>
              <a:gd name="connsiteY124" fmla="*/ 1201388 h 1921832"/>
              <a:gd name="connsiteX125" fmla="*/ 376237 w 1543050"/>
              <a:gd name="connsiteY125" fmla="*/ 1239488 h 1921832"/>
              <a:gd name="connsiteX126" fmla="*/ 357187 w 1543050"/>
              <a:gd name="connsiteY126" fmla="*/ 1244250 h 1921832"/>
              <a:gd name="connsiteX127" fmla="*/ 342900 w 1543050"/>
              <a:gd name="connsiteY127" fmla="*/ 1239488 h 1921832"/>
              <a:gd name="connsiteX128" fmla="*/ 309562 w 1543050"/>
              <a:gd name="connsiteY128" fmla="*/ 1220438 h 1921832"/>
              <a:gd name="connsiteX129" fmla="*/ 314325 w 1543050"/>
              <a:gd name="connsiteY129" fmla="*/ 1187100 h 1921832"/>
              <a:gd name="connsiteX130" fmla="*/ 347662 w 1543050"/>
              <a:gd name="connsiteY130" fmla="*/ 1163288 h 1921832"/>
              <a:gd name="connsiteX131" fmla="*/ 366712 w 1543050"/>
              <a:gd name="connsiteY131" fmla="*/ 1139475 h 1921832"/>
              <a:gd name="connsiteX132" fmla="*/ 381000 w 1543050"/>
              <a:gd name="connsiteY132" fmla="*/ 1106138 h 1921832"/>
              <a:gd name="connsiteX133" fmla="*/ 390525 w 1543050"/>
              <a:gd name="connsiteY133" fmla="*/ 1091850 h 1921832"/>
              <a:gd name="connsiteX134" fmla="*/ 404812 w 1543050"/>
              <a:gd name="connsiteY134" fmla="*/ 1082325 h 1921832"/>
              <a:gd name="connsiteX135" fmla="*/ 409575 w 1543050"/>
              <a:gd name="connsiteY135" fmla="*/ 1068038 h 1921832"/>
              <a:gd name="connsiteX136" fmla="*/ 347662 w 1543050"/>
              <a:gd name="connsiteY136" fmla="*/ 1048988 h 1921832"/>
              <a:gd name="connsiteX137" fmla="*/ 333375 w 1543050"/>
              <a:gd name="connsiteY137" fmla="*/ 1034700 h 1921832"/>
              <a:gd name="connsiteX138" fmla="*/ 314325 w 1543050"/>
              <a:gd name="connsiteY138" fmla="*/ 1010888 h 1921832"/>
              <a:gd name="connsiteX139" fmla="*/ 300037 w 1543050"/>
              <a:gd name="connsiteY139" fmla="*/ 1015650 h 1921832"/>
              <a:gd name="connsiteX140" fmla="*/ 295275 w 1543050"/>
              <a:gd name="connsiteY140" fmla="*/ 1048988 h 1921832"/>
              <a:gd name="connsiteX141" fmla="*/ 285750 w 1543050"/>
              <a:gd name="connsiteY141" fmla="*/ 1072800 h 1921832"/>
              <a:gd name="connsiteX142" fmla="*/ 295275 w 1543050"/>
              <a:gd name="connsiteY142" fmla="*/ 1096613 h 1921832"/>
              <a:gd name="connsiteX143" fmla="*/ 266700 w 1543050"/>
              <a:gd name="connsiteY143" fmla="*/ 1101375 h 1921832"/>
              <a:gd name="connsiteX144" fmla="*/ 285750 w 1543050"/>
              <a:gd name="connsiteY144" fmla="*/ 1134713 h 1921832"/>
              <a:gd name="connsiteX145" fmla="*/ 280987 w 1543050"/>
              <a:gd name="connsiteY145" fmla="*/ 1172813 h 1921832"/>
              <a:gd name="connsiteX146" fmla="*/ 252412 w 1543050"/>
              <a:gd name="connsiteY146" fmla="*/ 1191863 h 1921832"/>
              <a:gd name="connsiteX147" fmla="*/ 242887 w 1543050"/>
              <a:gd name="connsiteY147" fmla="*/ 1206150 h 1921832"/>
              <a:gd name="connsiteX148" fmla="*/ 219075 w 1543050"/>
              <a:gd name="connsiteY148" fmla="*/ 1210913 h 1921832"/>
              <a:gd name="connsiteX149" fmla="*/ 204787 w 1543050"/>
              <a:gd name="connsiteY149" fmla="*/ 1215675 h 1921832"/>
              <a:gd name="connsiteX150" fmla="*/ 185737 w 1543050"/>
              <a:gd name="connsiteY150" fmla="*/ 1220438 h 1921832"/>
              <a:gd name="connsiteX151" fmla="*/ 152400 w 1543050"/>
              <a:gd name="connsiteY151" fmla="*/ 1215675 h 1921832"/>
              <a:gd name="connsiteX152" fmla="*/ 119062 w 1543050"/>
              <a:gd name="connsiteY152" fmla="*/ 1201388 h 1921832"/>
              <a:gd name="connsiteX153" fmla="*/ 104775 w 1543050"/>
              <a:gd name="connsiteY153" fmla="*/ 1196625 h 1921832"/>
              <a:gd name="connsiteX154" fmla="*/ 90487 w 1543050"/>
              <a:gd name="connsiteY154" fmla="*/ 1182338 h 1921832"/>
              <a:gd name="connsiteX155" fmla="*/ 47625 w 1543050"/>
              <a:gd name="connsiteY155" fmla="*/ 1158525 h 1921832"/>
              <a:gd name="connsiteX156" fmla="*/ 14287 w 1543050"/>
              <a:gd name="connsiteY156" fmla="*/ 1149000 h 1921832"/>
              <a:gd name="connsiteX157" fmla="*/ 0 w 1543050"/>
              <a:gd name="connsiteY157" fmla="*/ 1139475 h 1921832"/>
              <a:gd name="connsiteX158" fmla="*/ 9525 w 1543050"/>
              <a:gd name="connsiteY158" fmla="*/ 1115663 h 1921832"/>
              <a:gd name="connsiteX159" fmla="*/ 38100 w 1543050"/>
              <a:gd name="connsiteY159" fmla="*/ 1077563 h 1921832"/>
              <a:gd name="connsiteX160" fmla="*/ 33337 w 1543050"/>
              <a:gd name="connsiteY160" fmla="*/ 1039463 h 1921832"/>
              <a:gd name="connsiteX161" fmla="*/ 9525 w 1543050"/>
              <a:gd name="connsiteY161" fmla="*/ 1001363 h 1921832"/>
              <a:gd name="connsiteX162" fmla="*/ 9525 w 1543050"/>
              <a:gd name="connsiteY162" fmla="*/ 968025 h 1921832"/>
              <a:gd name="connsiteX163" fmla="*/ 28575 w 1543050"/>
              <a:gd name="connsiteY163" fmla="*/ 953738 h 1921832"/>
              <a:gd name="connsiteX164" fmla="*/ 52387 w 1543050"/>
              <a:gd name="connsiteY164" fmla="*/ 920400 h 1921832"/>
              <a:gd name="connsiteX165" fmla="*/ 47625 w 1543050"/>
              <a:gd name="connsiteY165" fmla="*/ 863250 h 1921832"/>
              <a:gd name="connsiteX166" fmla="*/ 104775 w 1543050"/>
              <a:gd name="connsiteY166" fmla="*/ 815625 h 1921832"/>
              <a:gd name="connsiteX167" fmla="*/ 123825 w 1543050"/>
              <a:gd name="connsiteY167" fmla="*/ 801338 h 1921832"/>
              <a:gd name="connsiteX168" fmla="*/ 142875 w 1543050"/>
              <a:gd name="connsiteY168" fmla="*/ 796575 h 1921832"/>
              <a:gd name="connsiteX169" fmla="*/ 157162 w 1543050"/>
              <a:gd name="connsiteY169" fmla="*/ 791813 h 1921832"/>
              <a:gd name="connsiteX170" fmla="*/ 176212 w 1543050"/>
              <a:gd name="connsiteY170" fmla="*/ 787050 h 1921832"/>
              <a:gd name="connsiteX171" fmla="*/ 266700 w 1543050"/>
              <a:gd name="connsiteY171" fmla="*/ 758475 h 1921832"/>
              <a:gd name="connsiteX172" fmla="*/ 280987 w 1543050"/>
              <a:gd name="connsiteY172" fmla="*/ 744188 h 1921832"/>
              <a:gd name="connsiteX173" fmla="*/ 333375 w 1543050"/>
              <a:gd name="connsiteY173" fmla="*/ 706088 h 1921832"/>
              <a:gd name="connsiteX174" fmla="*/ 423862 w 1543050"/>
              <a:gd name="connsiteY174" fmla="*/ 710850 h 1921832"/>
              <a:gd name="connsiteX175" fmla="*/ 447675 w 1543050"/>
              <a:gd name="connsiteY175" fmla="*/ 715613 h 1921832"/>
              <a:gd name="connsiteX176" fmla="*/ 461962 w 1543050"/>
              <a:gd name="connsiteY176" fmla="*/ 706088 h 1921832"/>
              <a:gd name="connsiteX177" fmla="*/ 495300 w 1543050"/>
              <a:gd name="connsiteY177" fmla="*/ 667988 h 1921832"/>
              <a:gd name="connsiteX178" fmla="*/ 504825 w 1543050"/>
              <a:gd name="connsiteY178" fmla="*/ 644175 h 1921832"/>
              <a:gd name="connsiteX179" fmla="*/ 509587 w 1543050"/>
              <a:gd name="connsiteY179" fmla="*/ 596550 h 1921832"/>
              <a:gd name="connsiteX180" fmla="*/ 533400 w 1543050"/>
              <a:gd name="connsiteY180" fmla="*/ 582263 h 1921832"/>
              <a:gd name="connsiteX181" fmla="*/ 576262 w 1543050"/>
              <a:gd name="connsiteY181" fmla="*/ 563213 h 1921832"/>
              <a:gd name="connsiteX182" fmla="*/ 609600 w 1543050"/>
              <a:gd name="connsiteY182" fmla="*/ 558450 h 1921832"/>
              <a:gd name="connsiteX183" fmla="*/ 628650 w 1543050"/>
              <a:gd name="connsiteY183" fmla="*/ 544163 h 1921832"/>
              <a:gd name="connsiteX184" fmla="*/ 652462 w 1543050"/>
              <a:gd name="connsiteY184" fmla="*/ 529875 h 1921832"/>
              <a:gd name="connsiteX185" fmla="*/ 666750 w 1543050"/>
              <a:gd name="connsiteY185" fmla="*/ 515588 h 1921832"/>
              <a:gd name="connsiteX186" fmla="*/ 695325 w 1543050"/>
              <a:gd name="connsiteY186" fmla="*/ 477488 h 1921832"/>
              <a:gd name="connsiteX187" fmla="*/ 714375 w 1543050"/>
              <a:gd name="connsiteY187" fmla="*/ 444150 h 1921832"/>
              <a:gd name="connsiteX188" fmla="*/ 723900 w 1543050"/>
              <a:gd name="connsiteY188" fmla="*/ 401288 h 1921832"/>
              <a:gd name="connsiteX189" fmla="*/ 733425 w 1543050"/>
              <a:gd name="connsiteY189" fmla="*/ 387000 h 1921832"/>
              <a:gd name="connsiteX190" fmla="*/ 742950 w 1543050"/>
              <a:gd name="connsiteY190" fmla="*/ 286988 h 1921832"/>
              <a:gd name="connsiteX191" fmla="*/ 752475 w 1543050"/>
              <a:gd name="connsiteY191" fmla="*/ 220313 h 1921832"/>
              <a:gd name="connsiteX192" fmla="*/ 785812 w 1543050"/>
              <a:gd name="connsiteY192" fmla="*/ 172688 h 1921832"/>
              <a:gd name="connsiteX193" fmla="*/ 795337 w 1543050"/>
              <a:gd name="connsiteY193" fmla="*/ 158400 h 1921832"/>
              <a:gd name="connsiteX194" fmla="*/ 823912 w 1543050"/>
              <a:gd name="connsiteY194" fmla="*/ 115538 h 1921832"/>
              <a:gd name="connsiteX195" fmla="*/ 838200 w 1543050"/>
              <a:gd name="connsiteY195" fmla="*/ 110775 h 1921832"/>
              <a:gd name="connsiteX196" fmla="*/ 862012 w 1543050"/>
              <a:gd name="connsiteY196" fmla="*/ 120300 h 1921832"/>
              <a:gd name="connsiteX197" fmla="*/ 876300 w 1543050"/>
              <a:gd name="connsiteY197" fmla="*/ 129825 h 1921832"/>
              <a:gd name="connsiteX198" fmla="*/ 895350 w 1543050"/>
              <a:gd name="connsiteY198" fmla="*/ 120300 h 1921832"/>
              <a:gd name="connsiteX199" fmla="*/ 928687 w 1543050"/>
              <a:gd name="connsiteY199" fmla="*/ 82200 h 1921832"/>
              <a:gd name="connsiteX200" fmla="*/ 942975 w 1543050"/>
              <a:gd name="connsiteY200" fmla="*/ 67913 h 1921832"/>
              <a:gd name="connsiteX201" fmla="*/ 952500 w 1543050"/>
              <a:gd name="connsiteY201" fmla="*/ 48863 h 1921832"/>
              <a:gd name="connsiteX202" fmla="*/ 971550 w 1543050"/>
              <a:gd name="connsiteY202" fmla="*/ 10763 h 1921832"/>
              <a:gd name="connsiteX203" fmla="*/ 971550 w 1543050"/>
              <a:gd name="connsiteY203" fmla="*/ 6000 h 1921832"/>
              <a:gd name="connsiteX0" fmla="*/ 971550 w 1543050"/>
              <a:gd name="connsiteY0" fmla="*/ 6000 h 1921832"/>
              <a:gd name="connsiteX1" fmla="*/ 990599 w 1543050"/>
              <a:gd name="connsiteY1" fmla="*/ 86963 h 1921832"/>
              <a:gd name="connsiteX2" fmla="*/ 1023937 w 1543050"/>
              <a:gd name="connsiteY2" fmla="*/ 277463 h 1921832"/>
              <a:gd name="connsiteX3" fmla="*/ 1050131 w 1543050"/>
              <a:gd name="connsiteY3" fmla="*/ 336994 h 1921832"/>
              <a:gd name="connsiteX4" fmla="*/ 1114425 w 1543050"/>
              <a:gd name="connsiteY4" fmla="*/ 437006 h 1921832"/>
              <a:gd name="connsiteX5" fmla="*/ 1195387 w 1543050"/>
              <a:gd name="connsiteY5" fmla="*/ 544163 h 1921832"/>
              <a:gd name="connsiteX6" fmla="*/ 1228725 w 1543050"/>
              <a:gd name="connsiteY6" fmla="*/ 582263 h 1921832"/>
              <a:gd name="connsiteX7" fmla="*/ 1197769 w 1543050"/>
              <a:gd name="connsiteY7" fmla="*/ 660844 h 1921832"/>
              <a:gd name="connsiteX8" fmla="*/ 1240631 w 1543050"/>
              <a:gd name="connsiteY8" fmla="*/ 715613 h 1921832"/>
              <a:gd name="connsiteX9" fmla="*/ 1195387 w 1543050"/>
              <a:gd name="connsiteY9" fmla="*/ 787050 h 1921832"/>
              <a:gd name="connsiteX10" fmla="*/ 1190625 w 1543050"/>
              <a:gd name="connsiteY10" fmla="*/ 834675 h 1921832"/>
              <a:gd name="connsiteX11" fmla="*/ 1240631 w 1543050"/>
              <a:gd name="connsiteY11" fmla="*/ 903731 h 1921832"/>
              <a:gd name="connsiteX12" fmla="*/ 1221581 w 1543050"/>
              <a:gd name="connsiteY12" fmla="*/ 1063275 h 1921832"/>
              <a:gd name="connsiteX13" fmla="*/ 1202530 w 1543050"/>
              <a:gd name="connsiteY13" fmla="*/ 1222819 h 1921832"/>
              <a:gd name="connsiteX14" fmla="*/ 1257300 w 1543050"/>
              <a:gd name="connsiteY14" fmla="*/ 1258538 h 1921832"/>
              <a:gd name="connsiteX15" fmla="*/ 1309687 w 1543050"/>
              <a:gd name="connsiteY15" fmla="*/ 1287113 h 1921832"/>
              <a:gd name="connsiteX16" fmla="*/ 1345405 w 1543050"/>
              <a:gd name="connsiteY16" fmla="*/ 1332355 h 1921832"/>
              <a:gd name="connsiteX17" fmla="*/ 1350168 w 1543050"/>
              <a:gd name="connsiteY17" fmla="*/ 1437131 h 1921832"/>
              <a:gd name="connsiteX18" fmla="*/ 1347788 w 1543050"/>
              <a:gd name="connsiteY18" fmla="*/ 1606200 h 1921832"/>
              <a:gd name="connsiteX19" fmla="*/ 1414462 w 1543050"/>
              <a:gd name="connsiteY19" fmla="*/ 1591913 h 1921832"/>
              <a:gd name="connsiteX20" fmla="*/ 1502569 w 1543050"/>
              <a:gd name="connsiteY20" fmla="*/ 1582387 h 1921832"/>
              <a:gd name="connsiteX21" fmla="*/ 1495425 w 1543050"/>
              <a:gd name="connsiteY21" fmla="*/ 1625250 h 1921832"/>
              <a:gd name="connsiteX22" fmla="*/ 1485900 w 1543050"/>
              <a:gd name="connsiteY22" fmla="*/ 1653825 h 1921832"/>
              <a:gd name="connsiteX23" fmla="*/ 1466850 w 1543050"/>
              <a:gd name="connsiteY23" fmla="*/ 1741932 h 1921832"/>
              <a:gd name="connsiteX24" fmla="*/ 1471612 w 1543050"/>
              <a:gd name="connsiteY24" fmla="*/ 1834800 h 1921832"/>
              <a:gd name="connsiteX25" fmla="*/ 1504950 w 1543050"/>
              <a:gd name="connsiteY25" fmla="*/ 1882425 h 1921832"/>
              <a:gd name="connsiteX26" fmla="*/ 1528762 w 1543050"/>
              <a:gd name="connsiteY26" fmla="*/ 1896713 h 1921832"/>
              <a:gd name="connsiteX27" fmla="*/ 1543050 w 1543050"/>
              <a:gd name="connsiteY27" fmla="*/ 1911000 h 1921832"/>
              <a:gd name="connsiteX28" fmla="*/ 1466850 w 1543050"/>
              <a:gd name="connsiteY28" fmla="*/ 1915763 h 1921832"/>
              <a:gd name="connsiteX29" fmla="*/ 1385887 w 1543050"/>
              <a:gd name="connsiteY29" fmla="*/ 1901475 h 1921832"/>
              <a:gd name="connsiteX30" fmla="*/ 1347787 w 1543050"/>
              <a:gd name="connsiteY30" fmla="*/ 1891950 h 1921832"/>
              <a:gd name="connsiteX31" fmla="*/ 1314450 w 1543050"/>
              <a:gd name="connsiteY31" fmla="*/ 1882425 h 1921832"/>
              <a:gd name="connsiteX32" fmla="*/ 1266825 w 1543050"/>
              <a:gd name="connsiteY32" fmla="*/ 1872900 h 1921832"/>
              <a:gd name="connsiteX33" fmla="*/ 1200150 w 1543050"/>
              <a:gd name="connsiteY33" fmla="*/ 1853850 h 1921832"/>
              <a:gd name="connsiteX34" fmla="*/ 1185862 w 1543050"/>
              <a:gd name="connsiteY34" fmla="*/ 1844325 h 1921832"/>
              <a:gd name="connsiteX35" fmla="*/ 1147762 w 1543050"/>
              <a:gd name="connsiteY35" fmla="*/ 1834800 h 1921832"/>
              <a:gd name="connsiteX36" fmla="*/ 1095375 w 1543050"/>
              <a:gd name="connsiteY36" fmla="*/ 1820513 h 1921832"/>
              <a:gd name="connsiteX37" fmla="*/ 1047750 w 1543050"/>
              <a:gd name="connsiteY37" fmla="*/ 1801463 h 1921832"/>
              <a:gd name="connsiteX38" fmla="*/ 1023937 w 1543050"/>
              <a:gd name="connsiteY38" fmla="*/ 1791938 h 1921832"/>
              <a:gd name="connsiteX39" fmla="*/ 981075 w 1543050"/>
              <a:gd name="connsiteY39" fmla="*/ 1787175 h 1921832"/>
              <a:gd name="connsiteX40" fmla="*/ 957262 w 1543050"/>
              <a:gd name="connsiteY40" fmla="*/ 1782413 h 1921832"/>
              <a:gd name="connsiteX41" fmla="*/ 866775 w 1543050"/>
              <a:gd name="connsiteY41" fmla="*/ 1772888 h 1921832"/>
              <a:gd name="connsiteX42" fmla="*/ 790575 w 1543050"/>
              <a:gd name="connsiteY42" fmla="*/ 1763363 h 1921832"/>
              <a:gd name="connsiteX43" fmla="*/ 766762 w 1543050"/>
              <a:gd name="connsiteY43" fmla="*/ 1758600 h 1921832"/>
              <a:gd name="connsiteX44" fmla="*/ 733425 w 1543050"/>
              <a:gd name="connsiteY44" fmla="*/ 1753838 h 1921832"/>
              <a:gd name="connsiteX45" fmla="*/ 552450 w 1543050"/>
              <a:gd name="connsiteY45" fmla="*/ 1739550 h 1921832"/>
              <a:gd name="connsiteX46" fmla="*/ 576262 w 1543050"/>
              <a:gd name="connsiteY46" fmla="*/ 1710975 h 1921832"/>
              <a:gd name="connsiteX47" fmla="*/ 590550 w 1543050"/>
              <a:gd name="connsiteY47" fmla="*/ 1701450 h 1921832"/>
              <a:gd name="connsiteX48" fmla="*/ 600075 w 1543050"/>
              <a:gd name="connsiteY48" fmla="*/ 1682400 h 1921832"/>
              <a:gd name="connsiteX49" fmla="*/ 604837 w 1543050"/>
              <a:gd name="connsiteY49" fmla="*/ 1658588 h 1921832"/>
              <a:gd name="connsiteX50" fmla="*/ 628650 w 1543050"/>
              <a:gd name="connsiteY50" fmla="*/ 1653825 h 1921832"/>
              <a:gd name="connsiteX51" fmla="*/ 671512 w 1543050"/>
              <a:gd name="connsiteY51" fmla="*/ 1658588 h 1921832"/>
              <a:gd name="connsiteX52" fmla="*/ 690562 w 1543050"/>
              <a:gd name="connsiteY52" fmla="*/ 1663350 h 1921832"/>
              <a:gd name="connsiteX53" fmla="*/ 723900 w 1543050"/>
              <a:gd name="connsiteY53" fmla="*/ 1668113 h 1921832"/>
              <a:gd name="connsiteX54" fmla="*/ 766762 w 1543050"/>
              <a:gd name="connsiteY54" fmla="*/ 1663350 h 1921832"/>
              <a:gd name="connsiteX55" fmla="*/ 752475 w 1543050"/>
              <a:gd name="connsiteY55" fmla="*/ 1649063 h 1921832"/>
              <a:gd name="connsiteX56" fmla="*/ 700087 w 1543050"/>
              <a:gd name="connsiteY56" fmla="*/ 1634775 h 1921832"/>
              <a:gd name="connsiteX57" fmla="*/ 681037 w 1543050"/>
              <a:gd name="connsiteY57" fmla="*/ 1625250 h 1921832"/>
              <a:gd name="connsiteX58" fmla="*/ 657225 w 1543050"/>
              <a:gd name="connsiteY58" fmla="*/ 1615725 h 1921832"/>
              <a:gd name="connsiteX59" fmla="*/ 614362 w 1543050"/>
              <a:gd name="connsiteY59" fmla="*/ 1582388 h 1921832"/>
              <a:gd name="connsiteX60" fmla="*/ 604837 w 1543050"/>
              <a:gd name="connsiteY60" fmla="*/ 1568100 h 1921832"/>
              <a:gd name="connsiteX61" fmla="*/ 609600 w 1543050"/>
              <a:gd name="connsiteY61" fmla="*/ 1530000 h 1921832"/>
              <a:gd name="connsiteX62" fmla="*/ 666750 w 1543050"/>
              <a:gd name="connsiteY62" fmla="*/ 1525238 h 1921832"/>
              <a:gd name="connsiteX63" fmla="*/ 633412 w 1543050"/>
              <a:gd name="connsiteY63" fmla="*/ 1491900 h 1921832"/>
              <a:gd name="connsiteX64" fmla="*/ 671512 w 1543050"/>
              <a:gd name="connsiteY64" fmla="*/ 1472850 h 1921832"/>
              <a:gd name="connsiteX65" fmla="*/ 690562 w 1543050"/>
              <a:gd name="connsiteY65" fmla="*/ 1468088 h 1921832"/>
              <a:gd name="connsiteX66" fmla="*/ 728662 w 1543050"/>
              <a:gd name="connsiteY66" fmla="*/ 1444275 h 1921832"/>
              <a:gd name="connsiteX67" fmla="*/ 738187 w 1543050"/>
              <a:gd name="connsiteY67" fmla="*/ 1429988 h 1921832"/>
              <a:gd name="connsiteX68" fmla="*/ 742950 w 1543050"/>
              <a:gd name="connsiteY68" fmla="*/ 1410938 h 1921832"/>
              <a:gd name="connsiteX69" fmla="*/ 728662 w 1543050"/>
              <a:gd name="connsiteY69" fmla="*/ 1368075 h 1921832"/>
              <a:gd name="connsiteX70" fmla="*/ 742950 w 1543050"/>
              <a:gd name="connsiteY70" fmla="*/ 1349025 h 1921832"/>
              <a:gd name="connsiteX71" fmla="*/ 762000 w 1543050"/>
              <a:gd name="connsiteY71" fmla="*/ 1339500 h 1921832"/>
              <a:gd name="connsiteX72" fmla="*/ 795337 w 1543050"/>
              <a:gd name="connsiteY72" fmla="*/ 1310925 h 1921832"/>
              <a:gd name="connsiteX73" fmla="*/ 795337 w 1543050"/>
              <a:gd name="connsiteY73" fmla="*/ 1277588 h 1921832"/>
              <a:gd name="connsiteX74" fmla="*/ 766762 w 1543050"/>
              <a:gd name="connsiteY74" fmla="*/ 1272825 h 1921832"/>
              <a:gd name="connsiteX75" fmla="*/ 695325 w 1543050"/>
              <a:gd name="connsiteY75" fmla="*/ 1291875 h 1921832"/>
              <a:gd name="connsiteX76" fmla="*/ 671512 w 1543050"/>
              <a:gd name="connsiteY76" fmla="*/ 1339500 h 1921832"/>
              <a:gd name="connsiteX77" fmla="*/ 666750 w 1543050"/>
              <a:gd name="connsiteY77" fmla="*/ 1363313 h 1921832"/>
              <a:gd name="connsiteX78" fmla="*/ 657225 w 1543050"/>
              <a:gd name="connsiteY78" fmla="*/ 1382363 h 1921832"/>
              <a:gd name="connsiteX79" fmla="*/ 652462 w 1543050"/>
              <a:gd name="connsiteY79" fmla="*/ 1396650 h 1921832"/>
              <a:gd name="connsiteX80" fmla="*/ 647700 w 1543050"/>
              <a:gd name="connsiteY80" fmla="*/ 1425225 h 1921832"/>
              <a:gd name="connsiteX81" fmla="*/ 614362 w 1543050"/>
              <a:gd name="connsiteY81" fmla="*/ 1396650 h 1921832"/>
              <a:gd name="connsiteX82" fmla="*/ 595312 w 1543050"/>
              <a:gd name="connsiteY82" fmla="*/ 1406175 h 1921832"/>
              <a:gd name="connsiteX83" fmla="*/ 581025 w 1543050"/>
              <a:gd name="connsiteY83" fmla="*/ 1434750 h 1921832"/>
              <a:gd name="connsiteX84" fmla="*/ 557212 w 1543050"/>
              <a:gd name="connsiteY84" fmla="*/ 1525238 h 1921832"/>
              <a:gd name="connsiteX85" fmla="*/ 542925 w 1543050"/>
              <a:gd name="connsiteY85" fmla="*/ 1530000 h 1921832"/>
              <a:gd name="connsiteX86" fmla="*/ 514350 w 1543050"/>
              <a:gd name="connsiteY86" fmla="*/ 1544288 h 1921832"/>
              <a:gd name="connsiteX87" fmla="*/ 500062 w 1543050"/>
              <a:gd name="connsiteY87" fmla="*/ 1553813 h 1921832"/>
              <a:gd name="connsiteX88" fmla="*/ 476250 w 1543050"/>
              <a:gd name="connsiteY88" fmla="*/ 1558575 h 1921832"/>
              <a:gd name="connsiteX89" fmla="*/ 476250 w 1543050"/>
              <a:gd name="connsiteY89" fmla="*/ 1510950 h 1921832"/>
              <a:gd name="connsiteX90" fmla="*/ 509587 w 1543050"/>
              <a:gd name="connsiteY90" fmla="*/ 1453800 h 1921832"/>
              <a:gd name="connsiteX91" fmla="*/ 523875 w 1543050"/>
              <a:gd name="connsiteY91" fmla="*/ 1420463 h 1921832"/>
              <a:gd name="connsiteX92" fmla="*/ 533400 w 1543050"/>
              <a:gd name="connsiteY92" fmla="*/ 1391888 h 1921832"/>
              <a:gd name="connsiteX93" fmla="*/ 538162 w 1543050"/>
              <a:gd name="connsiteY93" fmla="*/ 1368075 h 1921832"/>
              <a:gd name="connsiteX94" fmla="*/ 547687 w 1543050"/>
              <a:gd name="connsiteY94" fmla="*/ 1334738 h 1921832"/>
              <a:gd name="connsiteX95" fmla="*/ 557212 w 1543050"/>
              <a:gd name="connsiteY95" fmla="*/ 1272825 h 1921832"/>
              <a:gd name="connsiteX96" fmla="*/ 571500 w 1543050"/>
              <a:gd name="connsiteY96" fmla="*/ 1258538 h 1921832"/>
              <a:gd name="connsiteX97" fmla="*/ 600075 w 1543050"/>
              <a:gd name="connsiteY97" fmla="*/ 1234725 h 1921832"/>
              <a:gd name="connsiteX98" fmla="*/ 671512 w 1543050"/>
              <a:gd name="connsiteY98" fmla="*/ 1239488 h 1921832"/>
              <a:gd name="connsiteX99" fmla="*/ 657225 w 1543050"/>
              <a:gd name="connsiteY99" fmla="*/ 1225200 h 1921832"/>
              <a:gd name="connsiteX100" fmla="*/ 623887 w 1543050"/>
              <a:gd name="connsiteY100" fmla="*/ 1215675 h 1921832"/>
              <a:gd name="connsiteX101" fmla="*/ 600075 w 1543050"/>
              <a:gd name="connsiteY101" fmla="*/ 1182338 h 1921832"/>
              <a:gd name="connsiteX102" fmla="*/ 609600 w 1543050"/>
              <a:gd name="connsiteY102" fmla="*/ 1168050 h 1921832"/>
              <a:gd name="connsiteX103" fmla="*/ 642937 w 1543050"/>
              <a:gd name="connsiteY103" fmla="*/ 1177575 h 1921832"/>
              <a:gd name="connsiteX104" fmla="*/ 657225 w 1543050"/>
              <a:gd name="connsiteY104" fmla="*/ 1187100 h 1921832"/>
              <a:gd name="connsiteX105" fmla="*/ 690562 w 1543050"/>
              <a:gd name="connsiteY105" fmla="*/ 1144238 h 1921832"/>
              <a:gd name="connsiteX106" fmla="*/ 714375 w 1543050"/>
              <a:gd name="connsiteY106" fmla="*/ 1129950 h 1921832"/>
              <a:gd name="connsiteX107" fmla="*/ 733425 w 1543050"/>
              <a:gd name="connsiteY107" fmla="*/ 1120425 h 1921832"/>
              <a:gd name="connsiteX108" fmla="*/ 738187 w 1543050"/>
              <a:gd name="connsiteY108" fmla="*/ 1101375 h 1921832"/>
              <a:gd name="connsiteX109" fmla="*/ 752475 w 1543050"/>
              <a:gd name="connsiteY109" fmla="*/ 1087088 h 1921832"/>
              <a:gd name="connsiteX110" fmla="*/ 733425 w 1543050"/>
              <a:gd name="connsiteY110" fmla="*/ 1072800 h 1921832"/>
              <a:gd name="connsiteX111" fmla="*/ 685800 w 1543050"/>
              <a:gd name="connsiteY111" fmla="*/ 1053750 h 1921832"/>
              <a:gd name="connsiteX112" fmla="*/ 671512 w 1543050"/>
              <a:gd name="connsiteY112" fmla="*/ 1039463 h 1921832"/>
              <a:gd name="connsiteX113" fmla="*/ 628650 w 1543050"/>
              <a:gd name="connsiteY113" fmla="*/ 1044225 h 1921832"/>
              <a:gd name="connsiteX114" fmla="*/ 600075 w 1543050"/>
              <a:gd name="connsiteY114" fmla="*/ 1087088 h 1921832"/>
              <a:gd name="connsiteX115" fmla="*/ 590550 w 1543050"/>
              <a:gd name="connsiteY115" fmla="*/ 1134713 h 1921832"/>
              <a:gd name="connsiteX116" fmla="*/ 571500 w 1543050"/>
              <a:gd name="connsiteY116" fmla="*/ 1129950 h 1921832"/>
              <a:gd name="connsiteX117" fmla="*/ 538162 w 1543050"/>
              <a:gd name="connsiteY117" fmla="*/ 1106138 h 1921832"/>
              <a:gd name="connsiteX118" fmla="*/ 514350 w 1543050"/>
              <a:gd name="connsiteY118" fmla="*/ 1115663 h 1921832"/>
              <a:gd name="connsiteX119" fmla="*/ 509587 w 1543050"/>
              <a:gd name="connsiteY119" fmla="*/ 1129950 h 1921832"/>
              <a:gd name="connsiteX120" fmla="*/ 490537 w 1543050"/>
              <a:gd name="connsiteY120" fmla="*/ 1134713 h 1921832"/>
              <a:gd name="connsiteX121" fmla="*/ 457200 w 1543050"/>
              <a:gd name="connsiteY121" fmla="*/ 1139475 h 1921832"/>
              <a:gd name="connsiteX122" fmla="*/ 438150 w 1543050"/>
              <a:gd name="connsiteY122" fmla="*/ 1149000 h 1921832"/>
              <a:gd name="connsiteX123" fmla="*/ 404812 w 1543050"/>
              <a:gd name="connsiteY123" fmla="*/ 1187100 h 1921832"/>
              <a:gd name="connsiteX124" fmla="*/ 400050 w 1543050"/>
              <a:gd name="connsiteY124" fmla="*/ 1201388 h 1921832"/>
              <a:gd name="connsiteX125" fmla="*/ 376237 w 1543050"/>
              <a:gd name="connsiteY125" fmla="*/ 1239488 h 1921832"/>
              <a:gd name="connsiteX126" fmla="*/ 357187 w 1543050"/>
              <a:gd name="connsiteY126" fmla="*/ 1244250 h 1921832"/>
              <a:gd name="connsiteX127" fmla="*/ 342900 w 1543050"/>
              <a:gd name="connsiteY127" fmla="*/ 1239488 h 1921832"/>
              <a:gd name="connsiteX128" fmla="*/ 309562 w 1543050"/>
              <a:gd name="connsiteY128" fmla="*/ 1220438 h 1921832"/>
              <a:gd name="connsiteX129" fmla="*/ 314325 w 1543050"/>
              <a:gd name="connsiteY129" fmla="*/ 1187100 h 1921832"/>
              <a:gd name="connsiteX130" fmla="*/ 347662 w 1543050"/>
              <a:gd name="connsiteY130" fmla="*/ 1163288 h 1921832"/>
              <a:gd name="connsiteX131" fmla="*/ 366712 w 1543050"/>
              <a:gd name="connsiteY131" fmla="*/ 1139475 h 1921832"/>
              <a:gd name="connsiteX132" fmla="*/ 381000 w 1543050"/>
              <a:gd name="connsiteY132" fmla="*/ 1106138 h 1921832"/>
              <a:gd name="connsiteX133" fmla="*/ 390525 w 1543050"/>
              <a:gd name="connsiteY133" fmla="*/ 1091850 h 1921832"/>
              <a:gd name="connsiteX134" fmla="*/ 404812 w 1543050"/>
              <a:gd name="connsiteY134" fmla="*/ 1082325 h 1921832"/>
              <a:gd name="connsiteX135" fmla="*/ 409575 w 1543050"/>
              <a:gd name="connsiteY135" fmla="*/ 1068038 h 1921832"/>
              <a:gd name="connsiteX136" fmla="*/ 347662 w 1543050"/>
              <a:gd name="connsiteY136" fmla="*/ 1048988 h 1921832"/>
              <a:gd name="connsiteX137" fmla="*/ 333375 w 1543050"/>
              <a:gd name="connsiteY137" fmla="*/ 1034700 h 1921832"/>
              <a:gd name="connsiteX138" fmla="*/ 314325 w 1543050"/>
              <a:gd name="connsiteY138" fmla="*/ 1010888 h 1921832"/>
              <a:gd name="connsiteX139" fmla="*/ 300037 w 1543050"/>
              <a:gd name="connsiteY139" fmla="*/ 1015650 h 1921832"/>
              <a:gd name="connsiteX140" fmla="*/ 295275 w 1543050"/>
              <a:gd name="connsiteY140" fmla="*/ 1048988 h 1921832"/>
              <a:gd name="connsiteX141" fmla="*/ 285750 w 1543050"/>
              <a:gd name="connsiteY141" fmla="*/ 1072800 h 1921832"/>
              <a:gd name="connsiteX142" fmla="*/ 295275 w 1543050"/>
              <a:gd name="connsiteY142" fmla="*/ 1096613 h 1921832"/>
              <a:gd name="connsiteX143" fmla="*/ 266700 w 1543050"/>
              <a:gd name="connsiteY143" fmla="*/ 1101375 h 1921832"/>
              <a:gd name="connsiteX144" fmla="*/ 285750 w 1543050"/>
              <a:gd name="connsiteY144" fmla="*/ 1134713 h 1921832"/>
              <a:gd name="connsiteX145" fmla="*/ 280987 w 1543050"/>
              <a:gd name="connsiteY145" fmla="*/ 1172813 h 1921832"/>
              <a:gd name="connsiteX146" fmla="*/ 252412 w 1543050"/>
              <a:gd name="connsiteY146" fmla="*/ 1191863 h 1921832"/>
              <a:gd name="connsiteX147" fmla="*/ 242887 w 1543050"/>
              <a:gd name="connsiteY147" fmla="*/ 1206150 h 1921832"/>
              <a:gd name="connsiteX148" fmla="*/ 219075 w 1543050"/>
              <a:gd name="connsiteY148" fmla="*/ 1210913 h 1921832"/>
              <a:gd name="connsiteX149" fmla="*/ 204787 w 1543050"/>
              <a:gd name="connsiteY149" fmla="*/ 1215675 h 1921832"/>
              <a:gd name="connsiteX150" fmla="*/ 185737 w 1543050"/>
              <a:gd name="connsiteY150" fmla="*/ 1220438 h 1921832"/>
              <a:gd name="connsiteX151" fmla="*/ 152400 w 1543050"/>
              <a:gd name="connsiteY151" fmla="*/ 1215675 h 1921832"/>
              <a:gd name="connsiteX152" fmla="*/ 119062 w 1543050"/>
              <a:gd name="connsiteY152" fmla="*/ 1201388 h 1921832"/>
              <a:gd name="connsiteX153" fmla="*/ 104775 w 1543050"/>
              <a:gd name="connsiteY153" fmla="*/ 1196625 h 1921832"/>
              <a:gd name="connsiteX154" fmla="*/ 90487 w 1543050"/>
              <a:gd name="connsiteY154" fmla="*/ 1182338 h 1921832"/>
              <a:gd name="connsiteX155" fmla="*/ 47625 w 1543050"/>
              <a:gd name="connsiteY155" fmla="*/ 1158525 h 1921832"/>
              <a:gd name="connsiteX156" fmla="*/ 14287 w 1543050"/>
              <a:gd name="connsiteY156" fmla="*/ 1149000 h 1921832"/>
              <a:gd name="connsiteX157" fmla="*/ 0 w 1543050"/>
              <a:gd name="connsiteY157" fmla="*/ 1139475 h 1921832"/>
              <a:gd name="connsiteX158" fmla="*/ 9525 w 1543050"/>
              <a:gd name="connsiteY158" fmla="*/ 1115663 h 1921832"/>
              <a:gd name="connsiteX159" fmla="*/ 38100 w 1543050"/>
              <a:gd name="connsiteY159" fmla="*/ 1077563 h 1921832"/>
              <a:gd name="connsiteX160" fmla="*/ 33337 w 1543050"/>
              <a:gd name="connsiteY160" fmla="*/ 1039463 h 1921832"/>
              <a:gd name="connsiteX161" fmla="*/ 9525 w 1543050"/>
              <a:gd name="connsiteY161" fmla="*/ 1001363 h 1921832"/>
              <a:gd name="connsiteX162" fmla="*/ 9525 w 1543050"/>
              <a:gd name="connsiteY162" fmla="*/ 968025 h 1921832"/>
              <a:gd name="connsiteX163" fmla="*/ 28575 w 1543050"/>
              <a:gd name="connsiteY163" fmla="*/ 953738 h 1921832"/>
              <a:gd name="connsiteX164" fmla="*/ 52387 w 1543050"/>
              <a:gd name="connsiteY164" fmla="*/ 920400 h 1921832"/>
              <a:gd name="connsiteX165" fmla="*/ 47625 w 1543050"/>
              <a:gd name="connsiteY165" fmla="*/ 863250 h 1921832"/>
              <a:gd name="connsiteX166" fmla="*/ 104775 w 1543050"/>
              <a:gd name="connsiteY166" fmla="*/ 815625 h 1921832"/>
              <a:gd name="connsiteX167" fmla="*/ 123825 w 1543050"/>
              <a:gd name="connsiteY167" fmla="*/ 801338 h 1921832"/>
              <a:gd name="connsiteX168" fmla="*/ 142875 w 1543050"/>
              <a:gd name="connsiteY168" fmla="*/ 796575 h 1921832"/>
              <a:gd name="connsiteX169" fmla="*/ 157162 w 1543050"/>
              <a:gd name="connsiteY169" fmla="*/ 791813 h 1921832"/>
              <a:gd name="connsiteX170" fmla="*/ 176212 w 1543050"/>
              <a:gd name="connsiteY170" fmla="*/ 787050 h 1921832"/>
              <a:gd name="connsiteX171" fmla="*/ 266700 w 1543050"/>
              <a:gd name="connsiteY171" fmla="*/ 758475 h 1921832"/>
              <a:gd name="connsiteX172" fmla="*/ 280987 w 1543050"/>
              <a:gd name="connsiteY172" fmla="*/ 744188 h 1921832"/>
              <a:gd name="connsiteX173" fmla="*/ 333375 w 1543050"/>
              <a:gd name="connsiteY173" fmla="*/ 706088 h 1921832"/>
              <a:gd name="connsiteX174" fmla="*/ 423862 w 1543050"/>
              <a:gd name="connsiteY174" fmla="*/ 710850 h 1921832"/>
              <a:gd name="connsiteX175" fmla="*/ 447675 w 1543050"/>
              <a:gd name="connsiteY175" fmla="*/ 715613 h 1921832"/>
              <a:gd name="connsiteX176" fmla="*/ 461962 w 1543050"/>
              <a:gd name="connsiteY176" fmla="*/ 706088 h 1921832"/>
              <a:gd name="connsiteX177" fmla="*/ 495300 w 1543050"/>
              <a:gd name="connsiteY177" fmla="*/ 667988 h 1921832"/>
              <a:gd name="connsiteX178" fmla="*/ 504825 w 1543050"/>
              <a:gd name="connsiteY178" fmla="*/ 644175 h 1921832"/>
              <a:gd name="connsiteX179" fmla="*/ 509587 w 1543050"/>
              <a:gd name="connsiteY179" fmla="*/ 596550 h 1921832"/>
              <a:gd name="connsiteX180" fmla="*/ 533400 w 1543050"/>
              <a:gd name="connsiteY180" fmla="*/ 582263 h 1921832"/>
              <a:gd name="connsiteX181" fmla="*/ 576262 w 1543050"/>
              <a:gd name="connsiteY181" fmla="*/ 563213 h 1921832"/>
              <a:gd name="connsiteX182" fmla="*/ 609600 w 1543050"/>
              <a:gd name="connsiteY182" fmla="*/ 558450 h 1921832"/>
              <a:gd name="connsiteX183" fmla="*/ 628650 w 1543050"/>
              <a:gd name="connsiteY183" fmla="*/ 544163 h 1921832"/>
              <a:gd name="connsiteX184" fmla="*/ 652462 w 1543050"/>
              <a:gd name="connsiteY184" fmla="*/ 529875 h 1921832"/>
              <a:gd name="connsiteX185" fmla="*/ 666750 w 1543050"/>
              <a:gd name="connsiteY185" fmla="*/ 515588 h 1921832"/>
              <a:gd name="connsiteX186" fmla="*/ 695325 w 1543050"/>
              <a:gd name="connsiteY186" fmla="*/ 477488 h 1921832"/>
              <a:gd name="connsiteX187" fmla="*/ 714375 w 1543050"/>
              <a:gd name="connsiteY187" fmla="*/ 444150 h 1921832"/>
              <a:gd name="connsiteX188" fmla="*/ 723900 w 1543050"/>
              <a:gd name="connsiteY188" fmla="*/ 401288 h 1921832"/>
              <a:gd name="connsiteX189" fmla="*/ 733425 w 1543050"/>
              <a:gd name="connsiteY189" fmla="*/ 387000 h 1921832"/>
              <a:gd name="connsiteX190" fmla="*/ 742950 w 1543050"/>
              <a:gd name="connsiteY190" fmla="*/ 286988 h 1921832"/>
              <a:gd name="connsiteX191" fmla="*/ 752475 w 1543050"/>
              <a:gd name="connsiteY191" fmla="*/ 220313 h 1921832"/>
              <a:gd name="connsiteX192" fmla="*/ 785812 w 1543050"/>
              <a:gd name="connsiteY192" fmla="*/ 172688 h 1921832"/>
              <a:gd name="connsiteX193" fmla="*/ 795337 w 1543050"/>
              <a:gd name="connsiteY193" fmla="*/ 158400 h 1921832"/>
              <a:gd name="connsiteX194" fmla="*/ 823912 w 1543050"/>
              <a:gd name="connsiteY194" fmla="*/ 115538 h 1921832"/>
              <a:gd name="connsiteX195" fmla="*/ 838200 w 1543050"/>
              <a:gd name="connsiteY195" fmla="*/ 110775 h 1921832"/>
              <a:gd name="connsiteX196" fmla="*/ 862012 w 1543050"/>
              <a:gd name="connsiteY196" fmla="*/ 120300 h 1921832"/>
              <a:gd name="connsiteX197" fmla="*/ 876300 w 1543050"/>
              <a:gd name="connsiteY197" fmla="*/ 129825 h 1921832"/>
              <a:gd name="connsiteX198" fmla="*/ 895350 w 1543050"/>
              <a:gd name="connsiteY198" fmla="*/ 120300 h 1921832"/>
              <a:gd name="connsiteX199" fmla="*/ 928687 w 1543050"/>
              <a:gd name="connsiteY199" fmla="*/ 82200 h 1921832"/>
              <a:gd name="connsiteX200" fmla="*/ 942975 w 1543050"/>
              <a:gd name="connsiteY200" fmla="*/ 67913 h 1921832"/>
              <a:gd name="connsiteX201" fmla="*/ 952500 w 1543050"/>
              <a:gd name="connsiteY201" fmla="*/ 48863 h 1921832"/>
              <a:gd name="connsiteX202" fmla="*/ 971550 w 1543050"/>
              <a:gd name="connsiteY202" fmla="*/ 10763 h 1921832"/>
              <a:gd name="connsiteX203" fmla="*/ 971550 w 1543050"/>
              <a:gd name="connsiteY203" fmla="*/ 6000 h 1921832"/>
              <a:gd name="connsiteX0" fmla="*/ 971550 w 1543050"/>
              <a:gd name="connsiteY0" fmla="*/ 6000 h 1921832"/>
              <a:gd name="connsiteX1" fmla="*/ 990599 w 1543050"/>
              <a:gd name="connsiteY1" fmla="*/ 86963 h 1921832"/>
              <a:gd name="connsiteX2" fmla="*/ 1023937 w 1543050"/>
              <a:gd name="connsiteY2" fmla="*/ 277463 h 1921832"/>
              <a:gd name="connsiteX3" fmla="*/ 1050131 w 1543050"/>
              <a:gd name="connsiteY3" fmla="*/ 336994 h 1921832"/>
              <a:gd name="connsiteX4" fmla="*/ 1114425 w 1543050"/>
              <a:gd name="connsiteY4" fmla="*/ 437006 h 1921832"/>
              <a:gd name="connsiteX5" fmla="*/ 1195387 w 1543050"/>
              <a:gd name="connsiteY5" fmla="*/ 544163 h 1921832"/>
              <a:gd name="connsiteX6" fmla="*/ 1228725 w 1543050"/>
              <a:gd name="connsiteY6" fmla="*/ 582263 h 1921832"/>
              <a:gd name="connsiteX7" fmla="*/ 1197769 w 1543050"/>
              <a:gd name="connsiteY7" fmla="*/ 660844 h 1921832"/>
              <a:gd name="connsiteX8" fmla="*/ 1240631 w 1543050"/>
              <a:gd name="connsiteY8" fmla="*/ 715613 h 1921832"/>
              <a:gd name="connsiteX9" fmla="*/ 1195387 w 1543050"/>
              <a:gd name="connsiteY9" fmla="*/ 787050 h 1921832"/>
              <a:gd name="connsiteX10" fmla="*/ 1190625 w 1543050"/>
              <a:gd name="connsiteY10" fmla="*/ 834675 h 1921832"/>
              <a:gd name="connsiteX11" fmla="*/ 1240631 w 1543050"/>
              <a:gd name="connsiteY11" fmla="*/ 903731 h 1921832"/>
              <a:gd name="connsiteX12" fmla="*/ 1221581 w 1543050"/>
              <a:gd name="connsiteY12" fmla="*/ 1063275 h 1921832"/>
              <a:gd name="connsiteX13" fmla="*/ 1202530 w 1543050"/>
              <a:gd name="connsiteY13" fmla="*/ 1222819 h 1921832"/>
              <a:gd name="connsiteX14" fmla="*/ 1257300 w 1543050"/>
              <a:gd name="connsiteY14" fmla="*/ 1258538 h 1921832"/>
              <a:gd name="connsiteX15" fmla="*/ 1309687 w 1543050"/>
              <a:gd name="connsiteY15" fmla="*/ 1287113 h 1921832"/>
              <a:gd name="connsiteX16" fmla="*/ 1345405 w 1543050"/>
              <a:gd name="connsiteY16" fmla="*/ 1332355 h 1921832"/>
              <a:gd name="connsiteX17" fmla="*/ 1350168 w 1543050"/>
              <a:gd name="connsiteY17" fmla="*/ 1437131 h 1921832"/>
              <a:gd name="connsiteX18" fmla="*/ 1347788 w 1543050"/>
              <a:gd name="connsiteY18" fmla="*/ 1606200 h 1921832"/>
              <a:gd name="connsiteX19" fmla="*/ 1414462 w 1543050"/>
              <a:gd name="connsiteY19" fmla="*/ 1591913 h 1921832"/>
              <a:gd name="connsiteX20" fmla="*/ 1502569 w 1543050"/>
              <a:gd name="connsiteY20" fmla="*/ 1582387 h 1921832"/>
              <a:gd name="connsiteX21" fmla="*/ 1495425 w 1543050"/>
              <a:gd name="connsiteY21" fmla="*/ 1625250 h 1921832"/>
              <a:gd name="connsiteX22" fmla="*/ 1485900 w 1543050"/>
              <a:gd name="connsiteY22" fmla="*/ 1653825 h 1921832"/>
              <a:gd name="connsiteX23" fmla="*/ 1466850 w 1543050"/>
              <a:gd name="connsiteY23" fmla="*/ 1741932 h 1921832"/>
              <a:gd name="connsiteX24" fmla="*/ 1459706 w 1543050"/>
              <a:gd name="connsiteY24" fmla="*/ 1822894 h 1921832"/>
              <a:gd name="connsiteX25" fmla="*/ 1504950 w 1543050"/>
              <a:gd name="connsiteY25" fmla="*/ 1882425 h 1921832"/>
              <a:gd name="connsiteX26" fmla="*/ 1528762 w 1543050"/>
              <a:gd name="connsiteY26" fmla="*/ 1896713 h 1921832"/>
              <a:gd name="connsiteX27" fmla="*/ 1543050 w 1543050"/>
              <a:gd name="connsiteY27" fmla="*/ 1911000 h 1921832"/>
              <a:gd name="connsiteX28" fmla="*/ 1466850 w 1543050"/>
              <a:gd name="connsiteY28" fmla="*/ 1915763 h 1921832"/>
              <a:gd name="connsiteX29" fmla="*/ 1385887 w 1543050"/>
              <a:gd name="connsiteY29" fmla="*/ 1901475 h 1921832"/>
              <a:gd name="connsiteX30" fmla="*/ 1347787 w 1543050"/>
              <a:gd name="connsiteY30" fmla="*/ 1891950 h 1921832"/>
              <a:gd name="connsiteX31" fmla="*/ 1314450 w 1543050"/>
              <a:gd name="connsiteY31" fmla="*/ 1882425 h 1921832"/>
              <a:gd name="connsiteX32" fmla="*/ 1266825 w 1543050"/>
              <a:gd name="connsiteY32" fmla="*/ 1872900 h 1921832"/>
              <a:gd name="connsiteX33" fmla="*/ 1200150 w 1543050"/>
              <a:gd name="connsiteY33" fmla="*/ 1853850 h 1921832"/>
              <a:gd name="connsiteX34" fmla="*/ 1185862 w 1543050"/>
              <a:gd name="connsiteY34" fmla="*/ 1844325 h 1921832"/>
              <a:gd name="connsiteX35" fmla="*/ 1147762 w 1543050"/>
              <a:gd name="connsiteY35" fmla="*/ 1834800 h 1921832"/>
              <a:gd name="connsiteX36" fmla="*/ 1095375 w 1543050"/>
              <a:gd name="connsiteY36" fmla="*/ 1820513 h 1921832"/>
              <a:gd name="connsiteX37" fmla="*/ 1047750 w 1543050"/>
              <a:gd name="connsiteY37" fmla="*/ 1801463 h 1921832"/>
              <a:gd name="connsiteX38" fmla="*/ 1023937 w 1543050"/>
              <a:gd name="connsiteY38" fmla="*/ 1791938 h 1921832"/>
              <a:gd name="connsiteX39" fmla="*/ 981075 w 1543050"/>
              <a:gd name="connsiteY39" fmla="*/ 1787175 h 1921832"/>
              <a:gd name="connsiteX40" fmla="*/ 957262 w 1543050"/>
              <a:gd name="connsiteY40" fmla="*/ 1782413 h 1921832"/>
              <a:gd name="connsiteX41" fmla="*/ 866775 w 1543050"/>
              <a:gd name="connsiteY41" fmla="*/ 1772888 h 1921832"/>
              <a:gd name="connsiteX42" fmla="*/ 790575 w 1543050"/>
              <a:gd name="connsiteY42" fmla="*/ 1763363 h 1921832"/>
              <a:gd name="connsiteX43" fmla="*/ 766762 w 1543050"/>
              <a:gd name="connsiteY43" fmla="*/ 1758600 h 1921832"/>
              <a:gd name="connsiteX44" fmla="*/ 733425 w 1543050"/>
              <a:gd name="connsiteY44" fmla="*/ 1753838 h 1921832"/>
              <a:gd name="connsiteX45" fmla="*/ 552450 w 1543050"/>
              <a:gd name="connsiteY45" fmla="*/ 1739550 h 1921832"/>
              <a:gd name="connsiteX46" fmla="*/ 576262 w 1543050"/>
              <a:gd name="connsiteY46" fmla="*/ 1710975 h 1921832"/>
              <a:gd name="connsiteX47" fmla="*/ 590550 w 1543050"/>
              <a:gd name="connsiteY47" fmla="*/ 1701450 h 1921832"/>
              <a:gd name="connsiteX48" fmla="*/ 600075 w 1543050"/>
              <a:gd name="connsiteY48" fmla="*/ 1682400 h 1921832"/>
              <a:gd name="connsiteX49" fmla="*/ 604837 w 1543050"/>
              <a:gd name="connsiteY49" fmla="*/ 1658588 h 1921832"/>
              <a:gd name="connsiteX50" fmla="*/ 628650 w 1543050"/>
              <a:gd name="connsiteY50" fmla="*/ 1653825 h 1921832"/>
              <a:gd name="connsiteX51" fmla="*/ 671512 w 1543050"/>
              <a:gd name="connsiteY51" fmla="*/ 1658588 h 1921832"/>
              <a:gd name="connsiteX52" fmla="*/ 690562 w 1543050"/>
              <a:gd name="connsiteY52" fmla="*/ 1663350 h 1921832"/>
              <a:gd name="connsiteX53" fmla="*/ 723900 w 1543050"/>
              <a:gd name="connsiteY53" fmla="*/ 1668113 h 1921832"/>
              <a:gd name="connsiteX54" fmla="*/ 766762 w 1543050"/>
              <a:gd name="connsiteY54" fmla="*/ 1663350 h 1921832"/>
              <a:gd name="connsiteX55" fmla="*/ 752475 w 1543050"/>
              <a:gd name="connsiteY55" fmla="*/ 1649063 h 1921832"/>
              <a:gd name="connsiteX56" fmla="*/ 700087 w 1543050"/>
              <a:gd name="connsiteY56" fmla="*/ 1634775 h 1921832"/>
              <a:gd name="connsiteX57" fmla="*/ 681037 w 1543050"/>
              <a:gd name="connsiteY57" fmla="*/ 1625250 h 1921832"/>
              <a:gd name="connsiteX58" fmla="*/ 657225 w 1543050"/>
              <a:gd name="connsiteY58" fmla="*/ 1615725 h 1921832"/>
              <a:gd name="connsiteX59" fmla="*/ 614362 w 1543050"/>
              <a:gd name="connsiteY59" fmla="*/ 1582388 h 1921832"/>
              <a:gd name="connsiteX60" fmla="*/ 604837 w 1543050"/>
              <a:gd name="connsiteY60" fmla="*/ 1568100 h 1921832"/>
              <a:gd name="connsiteX61" fmla="*/ 609600 w 1543050"/>
              <a:gd name="connsiteY61" fmla="*/ 1530000 h 1921832"/>
              <a:gd name="connsiteX62" fmla="*/ 666750 w 1543050"/>
              <a:gd name="connsiteY62" fmla="*/ 1525238 h 1921832"/>
              <a:gd name="connsiteX63" fmla="*/ 633412 w 1543050"/>
              <a:gd name="connsiteY63" fmla="*/ 1491900 h 1921832"/>
              <a:gd name="connsiteX64" fmla="*/ 671512 w 1543050"/>
              <a:gd name="connsiteY64" fmla="*/ 1472850 h 1921832"/>
              <a:gd name="connsiteX65" fmla="*/ 690562 w 1543050"/>
              <a:gd name="connsiteY65" fmla="*/ 1468088 h 1921832"/>
              <a:gd name="connsiteX66" fmla="*/ 728662 w 1543050"/>
              <a:gd name="connsiteY66" fmla="*/ 1444275 h 1921832"/>
              <a:gd name="connsiteX67" fmla="*/ 738187 w 1543050"/>
              <a:gd name="connsiteY67" fmla="*/ 1429988 h 1921832"/>
              <a:gd name="connsiteX68" fmla="*/ 742950 w 1543050"/>
              <a:gd name="connsiteY68" fmla="*/ 1410938 h 1921832"/>
              <a:gd name="connsiteX69" fmla="*/ 728662 w 1543050"/>
              <a:gd name="connsiteY69" fmla="*/ 1368075 h 1921832"/>
              <a:gd name="connsiteX70" fmla="*/ 742950 w 1543050"/>
              <a:gd name="connsiteY70" fmla="*/ 1349025 h 1921832"/>
              <a:gd name="connsiteX71" fmla="*/ 762000 w 1543050"/>
              <a:gd name="connsiteY71" fmla="*/ 1339500 h 1921832"/>
              <a:gd name="connsiteX72" fmla="*/ 795337 w 1543050"/>
              <a:gd name="connsiteY72" fmla="*/ 1310925 h 1921832"/>
              <a:gd name="connsiteX73" fmla="*/ 795337 w 1543050"/>
              <a:gd name="connsiteY73" fmla="*/ 1277588 h 1921832"/>
              <a:gd name="connsiteX74" fmla="*/ 766762 w 1543050"/>
              <a:gd name="connsiteY74" fmla="*/ 1272825 h 1921832"/>
              <a:gd name="connsiteX75" fmla="*/ 695325 w 1543050"/>
              <a:gd name="connsiteY75" fmla="*/ 1291875 h 1921832"/>
              <a:gd name="connsiteX76" fmla="*/ 671512 w 1543050"/>
              <a:gd name="connsiteY76" fmla="*/ 1339500 h 1921832"/>
              <a:gd name="connsiteX77" fmla="*/ 666750 w 1543050"/>
              <a:gd name="connsiteY77" fmla="*/ 1363313 h 1921832"/>
              <a:gd name="connsiteX78" fmla="*/ 657225 w 1543050"/>
              <a:gd name="connsiteY78" fmla="*/ 1382363 h 1921832"/>
              <a:gd name="connsiteX79" fmla="*/ 652462 w 1543050"/>
              <a:gd name="connsiteY79" fmla="*/ 1396650 h 1921832"/>
              <a:gd name="connsiteX80" fmla="*/ 647700 w 1543050"/>
              <a:gd name="connsiteY80" fmla="*/ 1425225 h 1921832"/>
              <a:gd name="connsiteX81" fmla="*/ 614362 w 1543050"/>
              <a:gd name="connsiteY81" fmla="*/ 1396650 h 1921832"/>
              <a:gd name="connsiteX82" fmla="*/ 595312 w 1543050"/>
              <a:gd name="connsiteY82" fmla="*/ 1406175 h 1921832"/>
              <a:gd name="connsiteX83" fmla="*/ 581025 w 1543050"/>
              <a:gd name="connsiteY83" fmla="*/ 1434750 h 1921832"/>
              <a:gd name="connsiteX84" fmla="*/ 557212 w 1543050"/>
              <a:gd name="connsiteY84" fmla="*/ 1525238 h 1921832"/>
              <a:gd name="connsiteX85" fmla="*/ 542925 w 1543050"/>
              <a:gd name="connsiteY85" fmla="*/ 1530000 h 1921832"/>
              <a:gd name="connsiteX86" fmla="*/ 514350 w 1543050"/>
              <a:gd name="connsiteY86" fmla="*/ 1544288 h 1921832"/>
              <a:gd name="connsiteX87" fmla="*/ 500062 w 1543050"/>
              <a:gd name="connsiteY87" fmla="*/ 1553813 h 1921832"/>
              <a:gd name="connsiteX88" fmla="*/ 476250 w 1543050"/>
              <a:gd name="connsiteY88" fmla="*/ 1558575 h 1921832"/>
              <a:gd name="connsiteX89" fmla="*/ 476250 w 1543050"/>
              <a:gd name="connsiteY89" fmla="*/ 1510950 h 1921832"/>
              <a:gd name="connsiteX90" fmla="*/ 509587 w 1543050"/>
              <a:gd name="connsiteY90" fmla="*/ 1453800 h 1921832"/>
              <a:gd name="connsiteX91" fmla="*/ 523875 w 1543050"/>
              <a:gd name="connsiteY91" fmla="*/ 1420463 h 1921832"/>
              <a:gd name="connsiteX92" fmla="*/ 533400 w 1543050"/>
              <a:gd name="connsiteY92" fmla="*/ 1391888 h 1921832"/>
              <a:gd name="connsiteX93" fmla="*/ 538162 w 1543050"/>
              <a:gd name="connsiteY93" fmla="*/ 1368075 h 1921832"/>
              <a:gd name="connsiteX94" fmla="*/ 547687 w 1543050"/>
              <a:gd name="connsiteY94" fmla="*/ 1334738 h 1921832"/>
              <a:gd name="connsiteX95" fmla="*/ 557212 w 1543050"/>
              <a:gd name="connsiteY95" fmla="*/ 1272825 h 1921832"/>
              <a:gd name="connsiteX96" fmla="*/ 571500 w 1543050"/>
              <a:gd name="connsiteY96" fmla="*/ 1258538 h 1921832"/>
              <a:gd name="connsiteX97" fmla="*/ 600075 w 1543050"/>
              <a:gd name="connsiteY97" fmla="*/ 1234725 h 1921832"/>
              <a:gd name="connsiteX98" fmla="*/ 671512 w 1543050"/>
              <a:gd name="connsiteY98" fmla="*/ 1239488 h 1921832"/>
              <a:gd name="connsiteX99" fmla="*/ 657225 w 1543050"/>
              <a:gd name="connsiteY99" fmla="*/ 1225200 h 1921832"/>
              <a:gd name="connsiteX100" fmla="*/ 623887 w 1543050"/>
              <a:gd name="connsiteY100" fmla="*/ 1215675 h 1921832"/>
              <a:gd name="connsiteX101" fmla="*/ 600075 w 1543050"/>
              <a:gd name="connsiteY101" fmla="*/ 1182338 h 1921832"/>
              <a:gd name="connsiteX102" fmla="*/ 609600 w 1543050"/>
              <a:gd name="connsiteY102" fmla="*/ 1168050 h 1921832"/>
              <a:gd name="connsiteX103" fmla="*/ 642937 w 1543050"/>
              <a:gd name="connsiteY103" fmla="*/ 1177575 h 1921832"/>
              <a:gd name="connsiteX104" fmla="*/ 657225 w 1543050"/>
              <a:gd name="connsiteY104" fmla="*/ 1187100 h 1921832"/>
              <a:gd name="connsiteX105" fmla="*/ 690562 w 1543050"/>
              <a:gd name="connsiteY105" fmla="*/ 1144238 h 1921832"/>
              <a:gd name="connsiteX106" fmla="*/ 714375 w 1543050"/>
              <a:gd name="connsiteY106" fmla="*/ 1129950 h 1921832"/>
              <a:gd name="connsiteX107" fmla="*/ 733425 w 1543050"/>
              <a:gd name="connsiteY107" fmla="*/ 1120425 h 1921832"/>
              <a:gd name="connsiteX108" fmla="*/ 738187 w 1543050"/>
              <a:gd name="connsiteY108" fmla="*/ 1101375 h 1921832"/>
              <a:gd name="connsiteX109" fmla="*/ 752475 w 1543050"/>
              <a:gd name="connsiteY109" fmla="*/ 1087088 h 1921832"/>
              <a:gd name="connsiteX110" fmla="*/ 733425 w 1543050"/>
              <a:gd name="connsiteY110" fmla="*/ 1072800 h 1921832"/>
              <a:gd name="connsiteX111" fmla="*/ 685800 w 1543050"/>
              <a:gd name="connsiteY111" fmla="*/ 1053750 h 1921832"/>
              <a:gd name="connsiteX112" fmla="*/ 671512 w 1543050"/>
              <a:gd name="connsiteY112" fmla="*/ 1039463 h 1921832"/>
              <a:gd name="connsiteX113" fmla="*/ 628650 w 1543050"/>
              <a:gd name="connsiteY113" fmla="*/ 1044225 h 1921832"/>
              <a:gd name="connsiteX114" fmla="*/ 600075 w 1543050"/>
              <a:gd name="connsiteY114" fmla="*/ 1087088 h 1921832"/>
              <a:gd name="connsiteX115" fmla="*/ 590550 w 1543050"/>
              <a:gd name="connsiteY115" fmla="*/ 1134713 h 1921832"/>
              <a:gd name="connsiteX116" fmla="*/ 571500 w 1543050"/>
              <a:gd name="connsiteY116" fmla="*/ 1129950 h 1921832"/>
              <a:gd name="connsiteX117" fmla="*/ 538162 w 1543050"/>
              <a:gd name="connsiteY117" fmla="*/ 1106138 h 1921832"/>
              <a:gd name="connsiteX118" fmla="*/ 514350 w 1543050"/>
              <a:gd name="connsiteY118" fmla="*/ 1115663 h 1921832"/>
              <a:gd name="connsiteX119" fmla="*/ 509587 w 1543050"/>
              <a:gd name="connsiteY119" fmla="*/ 1129950 h 1921832"/>
              <a:gd name="connsiteX120" fmla="*/ 490537 w 1543050"/>
              <a:gd name="connsiteY120" fmla="*/ 1134713 h 1921832"/>
              <a:gd name="connsiteX121" fmla="*/ 457200 w 1543050"/>
              <a:gd name="connsiteY121" fmla="*/ 1139475 h 1921832"/>
              <a:gd name="connsiteX122" fmla="*/ 438150 w 1543050"/>
              <a:gd name="connsiteY122" fmla="*/ 1149000 h 1921832"/>
              <a:gd name="connsiteX123" fmla="*/ 404812 w 1543050"/>
              <a:gd name="connsiteY123" fmla="*/ 1187100 h 1921832"/>
              <a:gd name="connsiteX124" fmla="*/ 400050 w 1543050"/>
              <a:gd name="connsiteY124" fmla="*/ 1201388 h 1921832"/>
              <a:gd name="connsiteX125" fmla="*/ 376237 w 1543050"/>
              <a:gd name="connsiteY125" fmla="*/ 1239488 h 1921832"/>
              <a:gd name="connsiteX126" fmla="*/ 357187 w 1543050"/>
              <a:gd name="connsiteY126" fmla="*/ 1244250 h 1921832"/>
              <a:gd name="connsiteX127" fmla="*/ 342900 w 1543050"/>
              <a:gd name="connsiteY127" fmla="*/ 1239488 h 1921832"/>
              <a:gd name="connsiteX128" fmla="*/ 309562 w 1543050"/>
              <a:gd name="connsiteY128" fmla="*/ 1220438 h 1921832"/>
              <a:gd name="connsiteX129" fmla="*/ 314325 w 1543050"/>
              <a:gd name="connsiteY129" fmla="*/ 1187100 h 1921832"/>
              <a:gd name="connsiteX130" fmla="*/ 347662 w 1543050"/>
              <a:gd name="connsiteY130" fmla="*/ 1163288 h 1921832"/>
              <a:gd name="connsiteX131" fmla="*/ 366712 w 1543050"/>
              <a:gd name="connsiteY131" fmla="*/ 1139475 h 1921832"/>
              <a:gd name="connsiteX132" fmla="*/ 381000 w 1543050"/>
              <a:gd name="connsiteY132" fmla="*/ 1106138 h 1921832"/>
              <a:gd name="connsiteX133" fmla="*/ 390525 w 1543050"/>
              <a:gd name="connsiteY133" fmla="*/ 1091850 h 1921832"/>
              <a:gd name="connsiteX134" fmla="*/ 404812 w 1543050"/>
              <a:gd name="connsiteY134" fmla="*/ 1082325 h 1921832"/>
              <a:gd name="connsiteX135" fmla="*/ 409575 w 1543050"/>
              <a:gd name="connsiteY135" fmla="*/ 1068038 h 1921832"/>
              <a:gd name="connsiteX136" fmla="*/ 347662 w 1543050"/>
              <a:gd name="connsiteY136" fmla="*/ 1048988 h 1921832"/>
              <a:gd name="connsiteX137" fmla="*/ 333375 w 1543050"/>
              <a:gd name="connsiteY137" fmla="*/ 1034700 h 1921832"/>
              <a:gd name="connsiteX138" fmla="*/ 314325 w 1543050"/>
              <a:gd name="connsiteY138" fmla="*/ 1010888 h 1921832"/>
              <a:gd name="connsiteX139" fmla="*/ 300037 w 1543050"/>
              <a:gd name="connsiteY139" fmla="*/ 1015650 h 1921832"/>
              <a:gd name="connsiteX140" fmla="*/ 295275 w 1543050"/>
              <a:gd name="connsiteY140" fmla="*/ 1048988 h 1921832"/>
              <a:gd name="connsiteX141" fmla="*/ 285750 w 1543050"/>
              <a:gd name="connsiteY141" fmla="*/ 1072800 h 1921832"/>
              <a:gd name="connsiteX142" fmla="*/ 295275 w 1543050"/>
              <a:gd name="connsiteY142" fmla="*/ 1096613 h 1921832"/>
              <a:gd name="connsiteX143" fmla="*/ 266700 w 1543050"/>
              <a:gd name="connsiteY143" fmla="*/ 1101375 h 1921832"/>
              <a:gd name="connsiteX144" fmla="*/ 285750 w 1543050"/>
              <a:gd name="connsiteY144" fmla="*/ 1134713 h 1921832"/>
              <a:gd name="connsiteX145" fmla="*/ 280987 w 1543050"/>
              <a:gd name="connsiteY145" fmla="*/ 1172813 h 1921832"/>
              <a:gd name="connsiteX146" fmla="*/ 252412 w 1543050"/>
              <a:gd name="connsiteY146" fmla="*/ 1191863 h 1921832"/>
              <a:gd name="connsiteX147" fmla="*/ 242887 w 1543050"/>
              <a:gd name="connsiteY147" fmla="*/ 1206150 h 1921832"/>
              <a:gd name="connsiteX148" fmla="*/ 219075 w 1543050"/>
              <a:gd name="connsiteY148" fmla="*/ 1210913 h 1921832"/>
              <a:gd name="connsiteX149" fmla="*/ 204787 w 1543050"/>
              <a:gd name="connsiteY149" fmla="*/ 1215675 h 1921832"/>
              <a:gd name="connsiteX150" fmla="*/ 185737 w 1543050"/>
              <a:gd name="connsiteY150" fmla="*/ 1220438 h 1921832"/>
              <a:gd name="connsiteX151" fmla="*/ 152400 w 1543050"/>
              <a:gd name="connsiteY151" fmla="*/ 1215675 h 1921832"/>
              <a:gd name="connsiteX152" fmla="*/ 119062 w 1543050"/>
              <a:gd name="connsiteY152" fmla="*/ 1201388 h 1921832"/>
              <a:gd name="connsiteX153" fmla="*/ 104775 w 1543050"/>
              <a:gd name="connsiteY153" fmla="*/ 1196625 h 1921832"/>
              <a:gd name="connsiteX154" fmla="*/ 90487 w 1543050"/>
              <a:gd name="connsiteY154" fmla="*/ 1182338 h 1921832"/>
              <a:gd name="connsiteX155" fmla="*/ 47625 w 1543050"/>
              <a:gd name="connsiteY155" fmla="*/ 1158525 h 1921832"/>
              <a:gd name="connsiteX156" fmla="*/ 14287 w 1543050"/>
              <a:gd name="connsiteY156" fmla="*/ 1149000 h 1921832"/>
              <a:gd name="connsiteX157" fmla="*/ 0 w 1543050"/>
              <a:gd name="connsiteY157" fmla="*/ 1139475 h 1921832"/>
              <a:gd name="connsiteX158" fmla="*/ 9525 w 1543050"/>
              <a:gd name="connsiteY158" fmla="*/ 1115663 h 1921832"/>
              <a:gd name="connsiteX159" fmla="*/ 38100 w 1543050"/>
              <a:gd name="connsiteY159" fmla="*/ 1077563 h 1921832"/>
              <a:gd name="connsiteX160" fmla="*/ 33337 w 1543050"/>
              <a:gd name="connsiteY160" fmla="*/ 1039463 h 1921832"/>
              <a:gd name="connsiteX161" fmla="*/ 9525 w 1543050"/>
              <a:gd name="connsiteY161" fmla="*/ 1001363 h 1921832"/>
              <a:gd name="connsiteX162" fmla="*/ 9525 w 1543050"/>
              <a:gd name="connsiteY162" fmla="*/ 968025 h 1921832"/>
              <a:gd name="connsiteX163" fmla="*/ 28575 w 1543050"/>
              <a:gd name="connsiteY163" fmla="*/ 953738 h 1921832"/>
              <a:gd name="connsiteX164" fmla="*/ 52387 w 1543050"/>
              <a:gd name="connsiteY164" fmla="*/ 920400 h 1921832"/>
              <a:gd name="connsiteX165" fmla="*/ 47625 w 1543050"/>
              <a:gd name="connsiteY165" fmla="*/ 863250 h 1921832"/>
              <a:gd name="connsiteX166" fmla="*/ 104775 w 1543050"/>
              <a:gd name="connsiteY166" fmla="*/ 815625 h 1921832"/>
              <a:gd name="connsiteX167" fmla="*/ 123825 w 1543050"/>
              <a:gd name="connsiteY167" fmla="*/ 801338 h 1921832"/>
              <a:gd name="connsiteX168" fmla="*/ 142875 w 1543050"/>
              <a:gd name="connsiteY168" fmla="*/ 796575 h 1921832"/>
              <a:gd name="connsiteX169" fmla="*/ 157162 w 1543050"/>
              <a:gd name="connsiteY169" fmla="*/ 791813 h 1921832"/>
              <a:gd name="connsiteX170" fmla="*/ 176212 w 1543050"/>
              <a:gd name="connsiteY170" fmla="*/ 787050 h 1921832"/>
              <a:gd name="connsiteX171" fmla="*/ 266700 w 1543050"/>
              <a:gd name="connsiteY171" fmla="*/ 758475 h 1921832"/>
              <a:gd name="connsiteX172" fmla="*/ 280987 w 1543050"/>
              <a:gd name="connsiteY172" fmla="*/ 744188 h 1921832"/>
              <a:gd name="connsiteX173" fmla="*/ 333375 w 1543050"/>
              <a:gd name="connsiteY173" fmla="*/ 706088 h 1921832"/>
              <a:gd name="connsiteX174" fmla="*/ 423862 w 1543050"/>
              <a:gd name="connsiteY174" fmla="*/ 710850 h 1921832"/>
              <a:gd name="connsiteX175" fmla="*/ 447675 w 1543050"/>
              <a:gd name="connsiteY175" fmla="*/ 715613 h 1921832"/>
              <a:gd name="connsiteX176" fmla="*/ 461962 w 1543050"/>
              <a:gd name="connsiteY176" fmla="*/ 706088 h 1921832"/>
              <a:gd name="connsiteX177" fmla="*/ 495300 w 1543050"/>
              <a:gd name="connsiteY177" fmla="*/ 667988 h 1921832"/>
              <a:gd name="connsiteX178" fmla="*/ 504825 w 1543050"/>
              <a:gd name="connsiteY178" fmla="*/ 644175 h 1921832"/>
              <a:gd name="connsiteX179" fmla="*/ 509587 w 1543050"/>
              <a:gd name="connsiteY179" fmla="*/ 596550 h 1921832"/>
              <a:gd name="connsiteX180" fmla="*/ 533400 w 1543050"/>
              <a:gd name="connsiteY180" fmla="*/ 582263 h 1921832"/>
              <a:gd name="connsiteX181" fmla="*/ 576262 w 1543050"/>
              <a:gd name="connsiteY181" fmla="*/ 563213 h 1921832"/>
              <a:gd name="connsiteX182" fmla="*/ 609600 w 1543050"/>
              <a:gd name="connsiteY182" fmla="*/ 558450 h 1921832"/>
              <a:gd name="connsiteX183" fmla="*/ 628650 w 1543050"/>
              <a:gd name="connsiteY183" fmla="*/ 544163 h 1921832"/>
              <a:gd name="connsiteX184" fmla="*/ 652462 w 1543050"/>
              <a:gd name="connsiteY184" fmla="*/ 529875 h 1921832"/>
              <a:gd name="connsiteX185" fmla="*/ 666750 w 1543050"/>
              <a:gd name="connsiteY185" fmla="*/ 515588 h 1921832"/>
              <a:gd name="connsiteX186" fmla="*/ 695325 w 1543050"/>
              <a:gd name="connsiteY186" fmla="*/ 477488 h 1921832"/>
              <a:gd name="connsiteX187" fmla="*/ 714375 w 1543050"/>
              <a:gd name="connsiteY187" fmla="*/ 444150 h 1921832"/>
              <a:gd name="connsiteX188" fmla="*/ 723900 w 1543050"/>
              <a:gd name="connsiteY188" fmla="*/ 401288 h 1921832"/>
              <a:gd name="connsiteX189" fmla="*/ 733425 w 1543050"/>
              <a:gd name="connsiteY189" fmla="*/ 387000 h 1921832"/>
              <a:gd name="connsiteX190" fmla="*/ 742950 w 1543050"/>
              <a:gd name="connsiteY190" fmla="*/ 286988 h 1921832"/>
              <a:gd name="connsiteX191" fmla="*/ 752475 w 1543050"/>
              <a:gd name="connsiteY191" fmla="*/ 220313 h 1921832"/>
              <a:gd name="connsiteX192" fmla="*/ 785812 w 1543050"/>
              <a:gd name="connsiteY192" fmla="*/ 172688 h 1921832"/>
              <a:gd name="connsiteX193" fmla="*/ 795337 w 1543050"/>
              <a:gd name="connsiteY193" fmla="*/ 158400 h 1921832"/>
              <a:gd name="connsiteX194" fmla="*/ 823912 w 1543050"/>
              <a:gd name="connsiteY194" fmla="*/ 115538 h 1921832"/>
              <a:gd name="connsiteX195" fmla="*/ 838200 w 1543050"/>
              <a:gd name="connsiteY195" fmla="*/ 110775 h 1921832"/>
              <a:gd name="connsiteX196" fmla="*/ 862012 w 1543050"/>
              <a:gd name="connsiteY196" fmla="*/ 120300 h 1921832"/>
              <a:gd name="connsiteX197" fmla="*/ 876300 w 1543050"/>
              <a:gd name="connsiteY197" fmla="*/ 129825 h 1921832"/>
              <a:gd name="connsiteX198" fmla="*/ 895350 w 1543050"/>
              <a:gd name="connsiteY198" fmla="*/ 120300 h 1921832"/>
              <a:gd name="connsiteX199" fmla="*/ 928687 w 1543050"/>
              <a:gd name="connsiteY199" fmla="*/ 82200 h 1921832"/>
              <a:gd name="connsiteX200" fmla="*/ 942975 w 1543050"/>
              <a:gd name="connsiteY200" fmla="*/ 67913 h 1921832"/>
              <a:gd name="connsiteX201" fmla="*/ 952500 w 1543050"/>
              <a:gd name="connsiteY201" fmla="*/ 48863 h 1921832"/>
              <a:gd name="connsiteX202" fmla="*/ 971550 w 1543050"/>
              <a:gd name="connsiteY202" fmla="*/ 10763 h 1921832"/>
              <a:gd name="connsiteX203" fmla="*/ 971550 w 1543050"/>
              <a:gd name="connsiteY203" fmla="*/ 6000 h 1921832"/>
              <a:gd name="connsiteX0" fmla="*/ 971550 w 1543050"/>
              <a:gd name="connsiteY0" fmla="*/ 6000 h 1921832"/>
              <a:gd name="connsiteX1" fmla="*/ 990599 w 1543050"/>
              <a:gd name="connsiteY1" fmla="*/ 86963 h 1921832"/>
              <a:gd name="connsiteX2" fmla="*/ 1023937 w 1543050"/>
              <a:gd name="connsiteY2" fmla="*/ 277463 h 1921832"/>
              <a:gd name="connsiteX3" fmla="*/ 1050131 w 1543050"/>
              <a:gd name="connsiteY3" fmla="*/ 336994 h 1921832"/>
              <a:gd name="connsiteX4" fmla="*/ 1114425 w 1543050"/>
              <a:gd name="connsiteY4" fmla="*/ 437006 h 1921832"/>
              <a:gd name="connsiteX5" fmla="*/ 1195387 w 1543050"/>
              <a:gd name="connsiteY5" fmla="*/ 544163 h 1921832"/>
              <a:gd name="connsiteX6" fmla="*/ 1228725 w 1543050"/>
              <a:gd name="connsiteY6" fmla="*/ 582263 h 1921832"/>
              <a:gd name="connsiteX7" fmla="*/ 1197769 w 1543050"/>
              <a:gd name="connsiteY7" fmla="*/ 660844 h 1921832"/>
              <a:gd name="connsiteX8" fmla="*/ 1240631 w 1543050"/>
              <a:gd name="connsiteY8" fmla="*/ 715613 h 1921832"/>
              <a:gd name="connsiteX9" fmla="*/ 1195387 w 1543050"/>
              <a:gd name="connsiteY9" fmla="*/ 787050 h 1921832"/>
              <a:gd name="connsiteX10" fmla="*/ 1190625 w 1543050"/>
              <a:gd name="connsiteY10" fmla="*/ 834675 h 1921832"/>
              <a:gd name="connsiteX11" fmla="*/ 1240631 w 1543050"/>
              <a:gd name="connsiteY11" fmla="*/ 903731 h 1921832"/>
              <a:gd name="connsiteX12" fmla="*/ 1221581 w 1543050"/>
              <a:gd name="connsiteY12" fmla="*/ 1063275 h 1921832"/>
              <a:gd name="connsiteX13" fmla="*/ 1202530 w 1543050"/>
              <a:gd name="connsiteY13" fmla="*/ 1222819 h 1921832"/>
              <a:gd name="connsiteX14" fmla="*/ 1257300 w 1543050"/>
              <a:gd name="connsiteY14" fmla="*/ 1258538 h 1921832"/>
              <a:gd name="connsiteX15" fmla="*/ 1309687 w 1543050"/>
              <a:gd name="connsiteY15" fmla="*/ 1287113 h 1921832"/>
              <a:gd name="connsiteX16" fmla="*/ 1345405 w 1543050"/>
              <a:gd name="connsiteY16" fmla="*/ 1332355 h 1921832"/>
              <a:gd name="connsiteX17" fmla="*/ 1350168 w 1543050"/>
              <a:gd name="connsiteY17" fmla="*/ 1437131 h 1921832"/>
              <a:gd name="connsiteX18" fmla="*/ 1347788 w 1543050"/>
              <a:gd name="connsiteY18" fmla="*/ 1606200 h 1921832"/>
              <a:gd name="connsiteX19" fmla="*/ 1414462 w 1543050"/>
              <a:gd name="connsiteY19" fmla="*/ 1591913 h 1921832"/>
              <a:gd name="connsiteX20" fmla="*/ 1502569 w 1543050"/>
              <a:gd name="connsiteY20" fmla="*/ 1582387 h 1921832"/>
              <a:gd name="connsiteX21" fmla="*/ 1495425 w 1543050"/>
              <a:gd name="connsiteY21" fmla="*/ 1625250 h 1921832"/>
              <a:gd name="connsiteX22" fmla="*/ 1485900 w 1543050"/>
              <a:gd name="connsiteY22" fmla="*/ 1653825 h 1921832"/>
              <a:gd name="connsiteX23" fmla="*/ 1466850 w 1543050"/>
              <a:gd name="connsiteY23" fmla="*/ 1741932 h 1921832"/>
              <a:gd name="connsiteX24" fmla="*/ 1459706 w 1543050"/>
              <a:gd name="connsiteY24" fmla="*/ 1822894 h 1921832"/>
              <a:gd name="connsiteX25" fmla="*/ 1528762 w 1543050"/>
              <a:gd name="connsiteY25" fmla="*/ 1896713 h 1921832"/>
              <a:gd name="connsiteX26" fmla="*/ 1543050 w 1543050"/>
              <a:gd name="connsiteY26" fmla="*/ 1911000 h 1921832"/>
              <a:gd name="connsiteX27" fmla="*/ 1466850 w 1543050"/>
              <a:gd name="connsiteY27" fmla="*/ 1915763 h 1921832"/>
              <a:gd name="connsiteX28" fmla="*/ 1385887 w 1543050"/>
              <a:gd name="connsiteY28" fmla="*/ 1901475 h 1921832"/>
              <a:gd name="connsiteX29" fmla="*/ 1347787 w 1543050"/>
              <a:gd name="connsiteY29" fmla="*/ 1891950 h 1921832"/>
              <a:gd name="connsiteX30" fmla="*/ 1314450 w 1543050"/>
              <a:gd name="connsiteY30" fmla="*/ 1882425 h 1921832"/>
              <a:gd name="connsiteX31" fmla="*/ 1266825 w 1543050"/>
              <a:gd name="connsiteY31" fmla="*/ 1872900 h 1921832"/>
              <a:gd name="connsiteX32" fmla="*/ 1200150 w 1543050"/>
              <a:gd name="connsiteY32" fmla="*/ 1853850 h 1921832"/>
              <a:gd name="connsiteX33" fmla="*/ 1185862 w 1543050"/>
              <a:gd name="connsiteY33" fmla="*/ 1844325 h 1921832"/>
              <a:gd name="connsiteX34" fmla="*/ 1147762 w 1543050"/>
              <a:gd name="connsiteY34" fmla="*/ 1834800 h 1921832"/>
              <a:gd name="connsiteX35" fmla="*/ 1095375 w 1543050"/>
              <a:gd name="connsiteY35" fmla="*/ 1820513 h 1921832"/>
              <a:gd name="connsiteX36" fmla="*/ 1047750 w 1543050"/>
              <a:gd name="connsiteY36" fmla="*/ 1801463 h 1921832"/>
              <a:gd name="connsiteX37" fmla="*/ 1023937 w 1543050"/>
              <a:gd name="connsiteY37" fmla="*/ 1791938 h 1921832"/>
              <a:gd name="connsiteX38" fmla="*/ 981075 w 1543050"/>
              <a:gd name="connsiteY38" fmla="*/ 1787175 h 1921832"/>
              <a:gd name="connsiteX39" fmla="*/ 957262 w 1543050"/>
              <a:gd name="connsiteY39" fmla="*/ 1782413 h 1921832"/>
              <a:gd name="connsiteX40" fmla="*/ 866775 w 1543050"/>
              <a:gd name="connsiteY40" fmla="*/ 1772888 h 1921832"/>
              <a:gd name="connsiteX41" fmla="*/ 790575 w 1543050"/>
              <a:gd name="connsiteY41" fmla="*/ 1763363 h 1921832"/>
              <a:gd name="connsiteX42" fmla="*/ 766762 w 1543050"/>
              <a:gd name="connsiteY42" fmla="*/ 1758600 h 1921832"/>
              <a:gd name="connsiteX43" fmla="*/ 733425 w 1543050"/>
              <a:gd name="connsiteY43" fmla="*/ 1753838 h 1921832"/>
              <a:gd name="connsiteX44" fmla="*/ 552450 w 1543050"/>
              <a:gd name="connsiteY44" fmla="*/ 1739550 h 1921832"/>
              <a:gd name="connsiteX45" fmla="*/ 576262 w 1543050"/>
              <a:gd name="connsiteY45" fmla="*/ 1710975 h 1921832"/>
              <a:gd name="connsiteX46" fmla="*/ 590550 w 1543050"/>
              <a:gd name="connsiteY46" fmla="*/ 1701450 h 1921832"/>
              <a:gd name="connsiteX47" fmla="*/ 600075 w 1543050"/>
              <a:gd name="connsiteY47" fmla="*/ 1682400 h 1921832"/>
              <a:gd name="connsiteX48" fmla="*/ 604837 w 1543050"/>
              <a:gd name="connsiteY48" fmla="*/ 1658588 h 1921832"/>
              <a:gd name="connsiteX49" fmla="*/ 628650 w 1543050"/>
              <a:gd name="connsiteY49" fmla="*/ 1653825 h 1921832"/>
              <a:gd name="connsiteX50" fmla="*/ 671512 w 1543050"/>
              <a:gd name="connsiteY50" fmla="*/ 1658588 h 1921832"/>
              <a:gd name="connsiteX51" fmla="*/ 690562 w 1543050"/>
              <a:gd name="connsiteY51" fmla="*/ 1663350 h 1921832"/>
              <a:gd name="connsiteX52" fmla="*/ 723900 w 1543050"/>
              <a:gd name="connsiteY52" fmla="*/ 1668113 h 1921832"/>
              <a:gd name="connsiteX53" fmla="*/ 766762 w 1543050"/>
              <a:gd name="connsiteY53" fmla="*/ 1663350 h 1921832"/>
              <a:gd name="connsiteX54" fmla="*/ 752475 w 1543050"/>
              <a:gd name="connsiteY54" fmla="*/ 1649063 h 1921832"/>
              <a:gd name="connsiteX55" fmla="*/ 700087 w 1543050"/>
              <a:gd name="connsiteY55" fmla="*/ 1634775 h 1921832"/>
              <a:gd name="connsiteX56" fmla="*/ 681037 w 1543050"/>
              <a:gd name="connsiteY56" fmla="*/ 1625250 h 1921832"/>
              <a:gd name="connsiteX57" fmla="*/ 657225 w 1543050"/>
              <a:gd name="connsiteY57" fmla="*/ 1615725 h 1921832"/>
              <a:gd name="connsiteX58" fmla="*/ 614362 w 1543050"/>
              <a:gd name="connsiteY58" fmla="*/ 1582388 h 1921832"/>
              <a:gd name="connsiteX59" fmla="*/ 604837 w 1543050"/>
              <a:gd name="connsiteY59" fmla="*/ 1568100 h 1921832"/>
              <a:gd name="connsiteX60" fmla="*/ 609600 w 1543050"/>
              <a:gd name="connsiteY60" fmla="*/ 1530000 h 1921832"/>
              <a:gd name="connsiteX61" fmla="*/ 666750 w 1543050"/>
              <a:gd name="connsiteY61" fmla="*/ 1525238 h 1921832"/>
              <a:gd name="connsiteX62" fmla="*/ 633412 w 1543050"/>
              <a:gd name="connsiteY62" fmla="*/ 1491900 h 1921832"/>
              <a:gd name="connsiteX63" fmla="*/ 671512 w 1543050"/>
              <a:gd name="connsiteY63" fmla="*/ 1472850 h 1921832"/>
              <a:gd name="connsiteX64" fmla="*/ 690562 w 1543050"/>
              <a:gd name="connsiteY64" fmla="*/ 1468088 h 1921832"/>
              <a:gd name="connsiteX65" fmla="*/ 728662 w 1543050"/>
              <a:gd name="connsiteY65" fmla="*/ 1444275 h 1921832"/>
              <a:gd name="connsiteX66" fmla="*/ 738187 w 1543050"/>
              <a:gd name="connsiteY66" fmla="*/ 1429988 h 1921832"/>
              <a:gd name="connsiteX67" fmla="*/ 742950 w 1543050"/>
              <a:gd name="connsiteY67" fmla="*/ 1410938 h 1921832"/>
              <a:gd name="connsiteX68" fmla="*/ 728662 w 1543050"/>
              <a:gd name="connsiteY68" fmla="*/ 1368075 h 1921832"/>
              <a:gd name="connsiteX69" fmla="*/ 742950 w 1543050"/>
              <a:gd name="connsiteY69" fmla="*/ 1349025 h 1921832"/>
              <a:gd name="connsiteX70" fmla="*/ 762000 w 1543050"/>
              <a:gd name="connsiteY70" fmla="*/ 1339500 h 1921832"/>
              <a:gd name="connsiteX71" fmla="*/ 795337 w 1543050"/>
              <a:gd name="connsiteY71" fmla="*/ 1310925 h 1921832"/>
              <a:gd name="connsiteX72" fmla="*/ 795337 w 1543050"/>
              <a:gd name="connsiteY72" fmla="*/ 1277588 h 1921832"/>
              <a:gd name="connsiteX73" fmla="*/ 766762 w 1543050"/>
              <a:gd name="connsiteY73" fmla="*/ 1272825 h 1921832"/>
              <a:gd name="connsiteX74" fmla="*/ 695325 w 1543050"/>
              <a:gd name="connsiteY74" fmla="*/ 1291875 h 1921832"/>
              <a:gd name="connsiteX75" fmla="*/ 671512 w 1543050"/>
              <a:gd name="connsiteY75" fmla="*/ 1339500 h 1921832"/>
              <a:gd name="connsiteX76" fmla="*/ 666750 w 1543050"/>
              <a:gd name="connsiteY76" fmla="*/ 1363313 h 1921832"/>
              <a:gd name="connsiteX77" fmla="*/ 657225 w 1543050"/>
              <a:gd name="connsiteY77" fmla="*/ 1382363 h 1921832"/>
              <a:gd name="connsiteX78" fmla="*/ 652462 w 1543050"/>
              <a:gd name="connsiteY78" fmla="*/ 1396650 h 1921832"/>
              <a:gd name="connsiteX79" fmla="*/ 647700 w 1543050"/>
              <a:gd name="connsiteY79" fmla="*/ 1425225 h 1921832"/>
              <a:gd name="connsiteX80" fmla="*/ 614362 w 1543050"/>
              <a:gd name="connsiteY80" fmla="*/ 1396650 h 1921832"/>
              <a:gd name="connsiteX81" fmla="*/ 595312 w 1543050"/>
              <a:gd name="connsiteY81" fmla="*/ 1406175 h 1921832"/>
              <a:gd name="connsiteX82" fmla="*/ 581025 w 1543050"/>
              <a:gd name="connsiteY82" fmla="*/ 1434750 h 1921832"/>
              <a:gd name="connsiteX83" fmla="*/ 557212 w 1543050"/>
              <a:gd name="connsiteY83" fmla="*/ 1525238 h 1921832"/>
              <a:gd name="connsiteX84" fmla="*/ 542925 w 1543050"/>
              <a:gd name="connsiteY84" fmla="*/ 1530000 h 1921832"/>
              <a:gd name="connsiteX85" fmla="*/ 514350 w 1543050"/>
              <a:gd name="connsiteY85" fmla="*/ 1544288 h 1921832"/>
              <a:gd name="connsiteX86" fmla="*/ 500062 w 1543050"/>
              <a:gd name="connsiteY86" fmla="*/ 1553813 h 1921832"/>
              <a:gd name="connsiteX87" fmla="*/ 476250 w 1543050"/>
              <a:gd name="connsiteY87" fmla="*/ 1558575 h 1921832"/>
              <a:gd name="connsiteX88" fmla="*/ 476250 w 1543050"/>
              <a:gd name="connsiteY88" fmla="*/ 1510950 h 1921832"/>
              <a:gd name="connsiteX89" fmla="*/ 509587 w 1543050"/>
              <a:gd name="connsiteY89" fmla="*/ 1453800 h 1921832"/>
              <a:gd name="connsiteX90" fmla="*/ 523875 w 1543050"/>
              <a:gd name="connsiteY90" fmla="*/ 1420463 h 1921832"/>
              <a:gd name="connsiteX91" fmla="*/ 533400 w 1543050"/>
              <a:gd name="connsiteY91" fmla="*/ 1391888 h 1921832"/>
              <a:gd name="connsiteX92" fmla="*/ 538162 w 1543050"/>
              <a:gd name="connsiteY92" fmla="*/ 1368075 h 1921832"/>
              <a:gd name="connsiteX93" fmla="*/ 547687 w 1543050"/>
              <a:gd name="connsiteY93" fmla="*/ 1334738 h 1921832"/>
              <a:gd name="connsiteX94" fmla="*/ 557212 w 1543050"/>
              <a:gd name="connsiteY94" fmla="*/ 1272825 h 1921832"/>
              <a:gd name="connsiteX95" fmla="*/ 571500 w 1543050"/>
              <a:gd name="connsiteY95" fmla="*/ 1258538 h 1921832"/>
              <a:gd name="connsiteX96" fmla="*/ 600075 w 1543050"/>
              <a:gd name="connsiteY96" fmla="*/ 1234725 h 1921832"/>
              <a:gd name="connsiteX97" fmla="*/ 671512 w 1543050"/>
              <a:gd name="connsiteY97" fmla="*/ 1239488 h 1921832"/>
              <a:gd name="connsiteX98" fmla="*/ 657225 w 1543050"/>
              <a:gd name="connsiteY98" fmla="*/ 1225200 h 1921832"/>
              <a:gd name="connsiteX99" fmla="*/ 623887 w 1543050"/>
              <a:gd name="connsiteY99" fmla="*/ 1215675 h 1921832"/>
              <a:gd name="connsiteX100" fmla="*/ 600075 w 1543050"/>
              <a:gd name="connsiteY100" fmla="*/ 1182338 h 1921832"/>
              <a:gd name="connsiteX101" fmla="*/ 609600 w 1543050"/>
              <a:gd name="connsiteY101" fmla="*/ 1168050 h 1921832"/>
              <a:gd name="connsiteX102" fmla="*/ 642937 w 1543050"/>
              <a:gd name="connsiteY102" fmla="*/ 1177575 h 1921832"/>
              <a:gd name="connsiteX103" fmla="*/ 657225 w 1543050"/>
              <a:gd name="connsiteY103" fmla="*/ 1187100 h 1921832"/>
              <a:gd name="connsiteX104" fmla="*/ 690562 w 1543050"/>
              <a:gd name="connsiteY104" fmla="*/ 1144238 h 1921832"/>
              <a:gd name="connsiteX105" fmla="*/ 714375 w 1543050"/>
              <a:gd name="connsiteY105" fmla="*/ 1129950 h 1921832"/>
              <a:gd name="connsiteX106" fmla="*/ 733425 w 1543050"/>
              <a:gd name="connsiteY106" fmla="*/ 1120425 h 1921832"/>
              <a:gd name="connsiteX107" fmla="*/ 738187 w 1543050"/>
              <a:gd name="connsiteY107" fmla="*/ 1101375 h 1921832"/>
              <a:gd name="connsiteX108" fmla="*/ 752475 w 1543050"/>
              <a:gd name="connsiteY108" fmla="*/ 1087088 h 1921832"/>
              <a:gd name="connsiteX109" fmla="*/ 733425 w 1543050"/>
              <a:gd name="connsiteY109" fmla="*/ 1072800 h 1921832"/>
              <a:gd name="connsiteX110" fmla="*/ 685800 w 1543050"/>
              <a:gd name="connsiteY110" fmla="*/ 1053750 h 1921832"/>
              <a:gd name="connsiteX111" fmla="*/ 671512 w 1543050"/>
              <a:gd name="connsiteY111" fmla="*/ 1039463 h 1921832"/>
              <a:gd name="connsiteX112" fmla="*/ 628650 w 1543050"/>
              <a:gd name="connsiteY112" fmla="*/ 1044225 h 1921832"/>
              <a:gd name="connsiteX113" fmla="*/ 600075 w 1543050"/>
              <a:gd name="connsiteY113" fmla="*/ 1087088 h 1921832"/>
              <a:gd name="connsiteX114" fmla="*/ 590550 w 1543050"/>
              <a:gd name="connsiteY114" fmla="*/ 1134713 h 1921832"/>
              <a:gd name="connsiteX115" fmla="*/ 571500 w 1543050"/>
              <a:gd name="connsiteY115" fmla="*/ 1129950 h 1921832"/>
              <a:gd name="connsiteX116" fmla="*/ 538162 w 1543050"/>
              <a:gd name="connsiteY116" fmla="*/ 1106138 h 1921832"/>
              <a:gd name="connsiteX117" fmla="*/ 514350 w 1543050"/>
              <a:gd name="connsiteY117" fmla="*/ 1115663 h 1921832"/>
              <a:gd name="connsiteX118" fmla="*/ 509587 w 1543050"/>
              <a:gd name="connsiteY118" fmla="*/ 1129950 h 1921832"/>
              <a:gd name="connsiteX119" fmla="*/ 490537 w 1543050"/>
              <a:gd name="connsiteY119" fmla="*/ 1134713 h 1921832"/>
              <a:gd name="connsiteX120" fmla="*/ 457200 w 1543050"/>
              <a:gd name="connsiteY120" fmla="*/ 1139475 h 1921832"/>
              <a:gd name="connsiteX121" fmla="*/ 438150 w 1543050"/>
              <a:gd name="connsiteY121" fmla="*/ 1149000 h 1921832"/>
              <a:gd name="connsiteX122" fmla="*/ 404812 w 1543050"/>
              <a:gd name="connsiteY122" fmla="*/ 1187100 h 1921832"/>
              <a:gd name="connsiteX123" fmla="*/ 400050 w 1543050"/>
              <a:gd name="connsiteY123" fmla="*/ 1201388 h 1921832"/>
              <a:gd name="connsiteX124" fmla="*/ 376237 w 1543050"/>
              <a:gd name="connsiteY124" fmla="*/ 1239488 h 1921832"/>
              <a:gd name="connsiteX125" fmla="*/ 357187 w 1543050"/>
              <a:gd name="connsiteY125" fmla="*/ 1244250 h 1921832"/>
              <a:gd name="connsiteX126" fmla="*/ 342900 w 1543050"/>
              <a:gd name="connsiteY126" fmla="*/ 1239488 h 1921832"/>
              <a:gd name="connsiteX127" fmla="*/ 309562 w 1543050"/>
              <a:gd name="connsiteY127" fmla="*/ 1220438 h 1921832"/>
              <a:gd name="connsiteX128" fmla="*/ 314325 w 1543050"/>
              <a:gd name="connsiteY128" fmla="*/ 1187100 h 1921832"/>
              <a:gd name="connsiteX129" fmla="*/ 347662 w 1543050"/>
              <a:gd name="connsiteY129" fmla="*/ 1163288 h 1921832"/>
              <a:gd name="connsiteX130" fmla="*/ 366712 w 1543050"/>
              <a:gd name="connsiteY130" fmla="*/ 1139475 h 1921832"/>
              <a:gd name="connsiteX131" fmla="*/ 381000 w 1543050"/>
              <a:gd name="connsiteY131" fmla="*/ 1106138 h 1921832"/>
              <a:gd name="connsiteX132" fmla="*/ 390525 w 1543050"/>
              <a:gd name="connsiteY132" fmla="*/ 1091850 h 1921832"/>
              <a:gd name="connsiteX133" fmla="*/ 404812 w 1543050"/>
              <a:gd name="connsiteY133" fmla="*/ 1082325 h 1921832"/>
              <a:gd name="connsiteX134" fmla="*/ 409575 w 1543050"/>
              <a:gd name="connsiteY134" fmla="*/ 1068038 h 1921832"/>
              <a:gd name="connsiteX135" fmla="*/ 347662 w 1543050"/>
              <a:gd name="connsiteY135" fmla="*/ 1048988 h 1921832"/>
              <a:gd name="connsiteX136" fmla="*/ 333375 w 1543050"/>
              <a:gd name="connsiteY136" fmla="*/ 1034700 h 1921832"/>
              <a:gd name="connsiteX137" fmla="*/ 314325 w 1543050"/>
              <a:gd name="connsiteY137" fmla="*/ 1010888 h 1921832"/>
              <a:gd name="connsiteX138" fmla="*/ 300037 w 1543050"/>
              <a:gd name="connsiteY138" fmla="*/ 1015650 h 1921832"/>
              <a:gd name="connsiteX139" fmla="*/ 295275 w 1543050"/>
              <a:gd name="connsiteY139" fmla="*/ 1048988 h 1921832"/>
              <a:gd name="connsiteX140" fmla="*/ 285750 w 1543050"/>
              <a:gd name="connsiteY140" fmla="*/ 1072800 h 1921832"/>
              <a:gd name="connsiteX141" fmla="*/ 295275 w 1543050"/>
              <a:gd name="connsiteY141" fmla="*/ 1096613 h 1921832"/>
              <a:gd name="connsiteX142" fmla="*/ 266700 w 1543050"/>
              <a:gd name="connsiteY142" fmla="*/ 1101375 h 1921832"/>
              <a:gd name="connsiteX143" fmla="*/ 285750 w 1543050"/>
              <a:gd name="connsiteY143" fmla="*/ 1134713 h 1921832"/>
              <a:gd name="connsiteX144" fmla="*/ 280987 w 1543050"/>
              <a:gd name="connsiteY144" fmla="*/ 1172813 h 1921832"/>
              <a:gd name="connsiteX145" fmla="*/ 252412 w 1543050"/>
              <a:gd name="connsiteY145" fmla="*/ 1191863 h 1921832"/>
              <a:gd name="connsiteX146" fmla="*/ 242887 w 1543050"/>
              <a:gd name="connsiteY146" fmla="*/ 1206150 h 1921832"/>
              <a:gd name="connsiteX147" fmla="*/ 219075 w 1543050"/>
              <a:gd name="connsiteY147" fmla="*/ 1210913 h 1921832"/>
              <a:gd name="connsiteX148" fmla="*/ 204787 w 1543050"/>
              <a:gd name="connsiteY148" fmla="*/ 1215675 h 1921832"/>
              <a:gd name="connsiteX149" fmla="*/ 185737 w 1543050"/>
              <a:gd name="connsiteY149" fmla="*/ 1220438 h 1921832"/>
              <a:gd name="connsiteX150" fmla="*/ 152400 w 1543050"/>
              <a:gd name="connsiteY150" fmla="*/ 1215675 h 1921832"/>
              <a:gd name="connsiteX151" fmla="*/ 119062 w 1543050"/>
              <a:gd name="connsiteY151" fmla="*/ 1201388 h 1921832"/>
              <a:gd name="connsiteX152" fmla="*/ 104775 w 1543050"/>
              <a:gd name="connsiteY152" fmla="*/ 1196625 h 1921832"/>
              <a:gd name="connsiteX153" fmla="*/ 90487 w 1543050"/>
              <a:gd name="connsiteY153" fmla="*/ 1182338 h 1921832"/>
              <a:gd name="connsiteX154" fmla="*/ 47625 w 1543050"/>
              <a:gd name="connsiteY154" fmla="*/ 1158525 h 1921832"/>
              <a:gd name="connsiteX155" fmla="*/ 14287 w 1543050"/>
              <a:gd name="connsiteY155" fmla="*/ 1149000 h 1921832"/>
              <a:gd name="connsiteX156" fmla="*/ 0 w 1543050"/>
              <a:gd name="connsiteY156" fmla="*/ 1139475 h 1921832"/>
              <a:gd name="connsiteX157" fmla="*/ 9525 w 1543050"/>
              <a:gd name="connsiteY157" fmla="*/ 1115663 h 1921832"/>
              <a:gd name="connsiteX158" fmla="*/ 38100 w 1543050"/>
              <a:gd name="connsiteY158" fmla="*/ 1077563 h 1921832"/>
              <a:gd name="connsiteX159" fmla="*/ 33337 w 1543050"/>
              <a:gd name="connsiteY159" fmla="*/ 1039463 h 1921832"/>
              <a:gd name="connsiteX160" fmla="*/ 9525 w 1543050"/>
              <a:gd name="connsiteY160" fmla="*/ 1001363 h 1921832"/>
              <a:gd name="connsiteX161" fmla="*/ 9525 w 1543050"/>
              <a:gd name="connsiteY161" fmla="*/ 968025 h 1921832"/>
              <a:gd name="connsiteX162" fmla="*/ 28575 w 1543050"/>
              <a:gd name="connsiteY162" fmla="*/ 953738 h 1921832"/>
              <a:gd name="connsiteX163" fmla="*/ 52387 w 1543050"/>
              <a:gd name="connsiteY163" fmla="*/ 920400 h 1921832"/>
              <a:gd name="connsiteX164" fmla="*/ 47625 w 1543050"/>
              <a:gd name="connsiteY164" fmla="*/ 863250 h 1921832"/>
              <a:gd name="connsiteX165" fmla="*/ 104775 w 1543050"/>
              <a:gd name="connsiteY165" fmla="*/ 815625 h 1921832"/>
              <a:gd name="connsiteX166" fmla="*/ 123825 w 1543050"/>
              <a:gd name="connsiteY166" fmla="*/ 801338 h 1921832"/>
              <a:gd name="connsiteX167" fmla="*/ 142875 w 1543050"/>
              <a:gd name="connsiteY167" fmla="*/ 796575 h 1921832"/>
              <a:gd name="connsiteX168" fmla="*/ 157162 w 1543050"/>
              <a:gd name="connsiteY168" fmla="*/ 791813 h 1921832"/>
              <a:gd name="connsiteX169" fmla="*/ 176212 w 1543050"/>
              <a:gd name="connsiteY169" fmla="*/ 787050 h 1921832"/>
              <a:gd name="connsiteX170" fmla="*/ 266700 w 1543050"/>
              <a:gd name="connsiteY170" fmla="*/ 758475 h 1921832"/>
              <a:gd name="connsiteX171" fmla="*/ 280987 w 1543050"/>
              <a:gd name="connsiteY171" fmla="*/ 744188 h 1921832"/>
              <a:gd name="connsiteX172" fmla="*/ 333375 w 1543050"/>
              <a:gd name="connsiteY172" fmla="*/ 706088 h 1921832"/>
              <a:gd name="connsiteX173" fmla="*/ 423862 w 1543050"/>
              <a:gd name="connsiteY173" fmla="*/ 710850 h 1921832"/>
              <a:gd name="connsiteX174" fmla="*/ 447675 w 1543050"/>
              <a:gd name="connsiteY174" fmla="*/ 715613 h 1921832"/>
              <a:gd name="connsiteX175" fmla="*/ 461962 w 1543050"/>
              <a:gd name="connsiteY175" fmla="*/ 706088 h 1921832"/>
              <a:gd name="connsiteX176" fmla="*/ 495300 w 1543050"/>
              <a:gd name="connsiteY176" fmla="*/ 667988 h 1921832"/>
              <a:gd name="connsiteX177" fmla="*/ 504825 w 1543050"/>
              <a:gd name="connsiteY177" fmla="*/ 644175 h 1921832"/>
              <a:gd name="connsiteX178" fmla="*/ 509587 w 1543050"/>
              <a:gd name="connsiteY178" fmla="*/ 596550 h 1921832"/>
              <a:gd name="connsiteX179" fmla="*/ 533400 w 1543050"/>
              <a:gd name="connsiteY179" fmla="*/ 582263 h 1921832"/>
              <a:gd name="connsiteX180" fmla="*/ 576262 w 1543050"/>
              <a:gd name="connsiteY180" fmla="*/ 563213 h 1921832"/>
              <a:gd name="connsiteX181" fmla="*/ 609600 w 1543050"/>
              <a:gd name="connsiteY181" fmla="*/ 558450 h 1921832"/>
              <a:gd name="connsiteX182" fmla="*/ 628650 w 1543050"/>
              <a:gd name="connsiteY182" fmla="*/ 544163 h 1921832"/>
              <a:gd name="connsiteX183" fmla="*/ 652462 w 1543050"/>
              <a:gd name="connsiteY183" fmla="*/ 529875 h 1921832"/>
              <a:gd name="connsiteX184" fmla="*/ 666750 w 1543050"/>
              <a:gd name="connsiteY184" fmla="*/ 515588 h 1921832"/>
              <a:gd name="connsiteX185" fmla="*/ 695325 w 1543050"/>
              <a:gd name="connsiteY185" fmla="*/ 477488 h 1921832"/>
              <a:gd name="connsiteX186" fmla="*/ 714375 w 1543050"/>
              <a:gd name="connsiteY186" fmla="*/ 444150 h 1921832"/>
              <a:gd name="connsiteX187" fmla="*/ 723900 w 1543050"/>
              <a:gd name="connsiteY187" fmla="*/ 401288 h 1921832"/>
              <a:gd name="connsiteX188" fmla="*/ 733425 w 1543050"/>
              <a:gd name="connsiteY188" fmla="*/ 387000 h 1921832"/>
              <a:gd name="connsiteX189" fmla="*/ 742950 w 1543050"/>
              <a:gd name="connsiteY189" fmla="*/ 286988 h 1921832"/>
              <a:gd name="connsiteX190" fmla="*/ 752475 w 1543050"/>
              <a:gd name="connsiteY190" fmla="*/ 220313 h 1921832"/>
              <a:gd name="connsiteX191" fmla="*/ 785812 w 1543050"/>
              <a:gd name="connsiteY191" fmla="*/ 172688 h 1921832"/>
              <a:gd name="connsiteX192" fmla="*/ 795337 w 1543050"/>
              <a:gd name="connsiteY192" fmla="*/ 158400 h 1921832"/>
              <a:gd name="connsiteX193" fmla="*/ 823912 w 1543050"/>
              <a:gd name="connsiteY193" fmla="*/ 115538 h 1921832"/>
              <a:gd name="connsiteX194" fmla="*/ 838200 w 1543050"/>
              <a:gd name="connsiteY194" fmla="*/ 110775 h 1921832"/>
              <a:gd name="connsiteX195" fmla="*/ 862012 w 1543050"/>
              <a:gd name="connsiteY195" fmla="*/ 120300 h 1921832"/>
              <a:gd name="connsiteX196" fmla="*/ 876300 w 1543050"/>
              <a:gd name="connsiteY196" fmla="*/ 129825 h 1921832"/>
              <a:gd name="connsiteX197" fmla="*/ 895350 w 1543050"/>
              <a:gd name="connsiteY197" fmla="*/ 120300 h 1921832"/>
              <a:gd name="connsiteX198" fmla="*/ 928687 w 1543050"/>
              <a:gd name="connsiteY198" fmla="*/ 82200 h 1921832"/>
              <a:gd name="connsiteX199" fmla="*/ 942975 w 1543050"/>
              <a:gd name="connsiteY199" fmla="*/ 67913 h 1921832"/>
              <a:gd name="connsiteX200" fmla="*/ 952500 w 1543050"/>
              <a:gd name="connsiteY200" fmla="*/ 48863 h 1921832"/>
              <a:gd name="connsiteX201" fmla="*/ 971550 w 1543050"/>
              <a:gd name="connsiteY201" fmla="*/ 10763 h 1921832"/>
              <a:gd name="connsiteX202" fmla="*/ 971550 w 1543050"/>
              <a:gd name="connsiteY202" fmla="*/ 6000 h 1921832"/>
              <a:gd name="connsiteX0" fmla="*/ 971550 w 1543050"/>
              <a:gd name="connsiteY0" fmla="*/ 6000 h 1921832"/>
              <a:gd name="connsiteX1" fmla="*/ 990599 w 1543050"/>
              <a:gd name="connsiteY1" fmla="*/ 86963 h 1921832"/>
              <a:gd name="connsiteX2" fmla="*/ 1023937 w 1543050"/>
              <a:gd name="connsiteY2" fmla="*/ 277463 h 1921832"/>
              <a:gd name="connsiteX3" fmla="*/ 1050131 w 1543050"/>
              <a:gd name="connsiteY3" fmla="*/ 336994 h 1921832"/>
              <a:gd name="connsiteX4" fmla="*/ 1114425 w 1543050"/>
              <a:gd name="connsiteY4" fmla="*/ 437006 h 1921832"/>
              <a:gd name="connsiteX5" fmla="*/ 1195387 w 1543050"/>
              <a:gd name="connsiteY5" fmla="*/ 544163 h 1921832"/>
              <a:gd name="connsiteX6" fmla="*/ 1228725 w 1543050"/>
              <a:gd name="connsiteY6" fmla="*/ 582263 h 1921832"/>
              <a:gd name="connsiteX7" fmla="*/ 1197769 w 1543050"/>
              <a:gd name="connsiteY7" fmla="*/ 660844 h 1921832"/>
              <a:gd name="connsiteX8" fmla="*/ 1240631 w 1543050"/>
              <a:gd name="connsiteY8" fmla="*/ 715613 h 1921832"/>
              <a:gd name="connsiteX9" fmla="*/ 1195387 w 1543050"/>
              <a:gd name="connsiteY9" fmla="*/ 787050 h 1921832"/>
              <a:gd name="connsiteX10" fmla="*/ 1190625 w 1543050"/>
              <a:gd name="connsiteY10" fmla="*/ 834675 h 1921832"/>
              <a:gd name="connsiteX11" fmla="*/ 1240631 w 1543050"/>
              <a:gd name="connsiteY11" fmla="*/ 903731 h 1921832"/>
              <a:gd name="connsiteX12" fmla="*/ 1221581 w 1543050"/>
              <a:gd name="connsiteY12" fmla="*/ 1063275 h 1921832"/>
              <a:gd name="connsiteX13" fmla="*/ 1202530 w 1543050"/>
              <a:gd name="connsiteY13" fmla="*/ 1222819 h 1921832"/>
              <a:gd name="connsiteX14" fmla="*/ 1257300 w 1543050"/>
              <a:gd name="connsiteY14" fmla="*/ 1258538 h 1921832"/>
              <a:gd name="connsiteX15" fmla="*/ 1309687 w 1543050"/>
              <a:gd name="connsiteY15" fmla="*/ 1287113 h 1921832"/>
              <a:gd name="connsiteX16" fmla="*/ 1345405 w 1543050"/>
              <a:gd name="connsiteY16" fmla="*/ 1332355 h 1921832"/>
              <a:gd name="connsiteX17" fmla="*/ 1350168 w 1543050"/>
              <a:gd name="connsiteY17" fmla="*/ 1437131 h 1921832"/>
              <a:gd name="connsiteX18" fmla="*/ 1347788 w 1543050"/>
              <a:gd name="connsiteY18" fmla="*/ 1606200 h 1921832"/>
              <a:gd name="connsiteX19" fmla="*/ 1414462 w 1543050"/>
              <a:gd name="connsiteY19" fmla="*/ 1591913 h 1921832"/>
              <a:gd name="connsiteX20" fmla="*/ 1502569 w 1543050"/>
              <a:gd name="connsiteY20" fmla="*/ 1582387 h 1921832"/>
              <a:gd name="connsiteX21" fmla="*/ 1495425 w 1543050"/>
              <a:gd name="connsiteY21" fmla="*/ 1625250 h 1921832"/>
              <a:gd name="connsiteX22" fmla="*/ 1485900 w 1543050"/>
              <a:gd name="connsiteY22" fmla="*/ 1653825 h 1921832"/>
              <a:gd name="connsiteX23" fmla="*/ 1466850 w 1543050"/>
              <a:gd name="connsiteY23" fmla="*/ 1741932 h 1921832"/>
              <a:gd name="connsiteX24" fmla="*/ 1459706 w 1543050"/>
              <a:gd name="connsiteY24" fmla="*/ 1822894 h 1921832"/>
              <a:gd name="connsiteX25" fmla="*/ 1543050 w 1543050"/>
              <a:gd name="connsiteY25" fmla="*/ 1911000 h 1921832"/>
              <a:gd name="connsiteX26" fmla="*/ 1466850 w 1543050"/>
              <a:gd name="connsiteY26" fmla="*/ 1915763 h 1921832"/>
              <a:gd name="connsiteX27" fmla="*/ 1385887 w 1543050"/>
              <a:gd name="connsiteY27" fmla="*/ 1901475 h 1921832"/>
              <a:gd name="connsiteX28" fmla="*/ 1347787 w 1543050"/>
              <a:gd name="connsiteY28" fmla="*/ 1891950 h 1921832"/>
              <a:gd name="connsiteX29" fmla="*/ 1314450 w 1543050"/>
              <a:gd name="connsiteY29" fmla="*/ 1882425 h 1921832"/>
              <a:gd name="connsiteX30" fmla="*/ 1266825 w 1543050"/>
              <a:gd name="connsiteY30" fmla="*/ 1872900 h 1921832"/>
              <a:gd name="connsiteX31" fmla="*/ 1200150 w 1543050"/>
              <a:gd name="connsiteY31" fmla="*/ 1853850 h 1921832"/>
              <a:gd name="connsiteX32" fmla="*/ 1185862 w 1543050"/>
              <a:gd name="connsiteY32" fmla="*/ 1844325 h 1921832"/>
              <a:gd name="connsiteX33" fmla="*/ 1147762 w 1543050"/>
              <a:gd name="connsiteY33" fmla="*/ 1834800 h 1921832"/>
              <a:gd name="connsiteX34" fmla="*/ 1095375 w 1543050"/>
              <a:gd name="connsiteY34" fmla="*/ 1820513 h 1921832"/>
              <a:gd name="connsiteX35" fmla="*/ 1047750 w 1543050"/>
              <a:gd name="connsiteY35" fmla="*/ 1801463 h 1921832"/>
              <a:gd name="connsiteX36" fmla="*/ 1023937 w 1543050"/>
              <a:gd name="connsiteY36" fmla="*/ 1791938 h 1921832"/>
              <a:gd name="connsiteX37" fmla="*/ 981075 w 1543050"/>
              <a:gd name="connsiteY37" fmla="*/ 1787175 h 1921832"/>
              <a:gd name="connsiteX38" fmla="*/ 957262 w 1543050"/>
              <a:gd name="connsiteY38" fmla="*/ 1782413 h 1921832"/>
              <a:gd name="connsiteX39" fmla="*/ 866775 w 1543050"/>
              <a:gd name="connsiteY39" fmla="*/ 1772888 h 1921832"/>
              <a:gd name="connsiteX40" fmla="*/ 790575 w 1543050"/>
              <a:gd name="connsiteY40" fmla="*/ 1763363 h 1921832"/>
              <a:gd name="connsiteX41" fmla="*/ 766762 w 1543050"/>
              <a:gd name="connsiteY41" fmla="*/ 1758600 h 1921832"/>
              <a:gd name="connsiteX42" fmla="*/ 733425 w 1543050"/>
              <a:gd name="connsiteY42" fmla="*/ 1753838 h 1921832"/>
              <a:gd name="connsiteX43" fmla="*/ 552450 w 1543050"/>
              <a:gd name="connsiteY43" fmla="*/ 1739550 h 1921832"/>
              <a:gd name="connsiteX44" fmla="*/ 576262 w 1543050"/>
              <a:gd name="connsiteY44" fmla="*/ 1710975 h 1921832"/>
              <a:gd name="connsiteX45" fmla="*/ 590550 w 1543050"/>
              <a:gd name="connsiteY45" fmla="*/ 1701450 h 1921832"/>
              <a:gd name="connsiteX46" fmla="*/ 600075 w 1543050"/>
              <a:gd name="connsiteY46" fmla="*/ 1682400 h 1921832"/>
              <a:gd name="connsiteX47" fmla="*/ 604837 w 1543050"/>
              <a:gd name="connsiteY47" fmla="*/ 1658588 h 1921832"/>
              <a:gd name="connsiteX48" fmla="*/ 628650 w 1543050"/>
              <a:gd name="connsiteY48" fmla="*/ 1653825 h 1921832"/>
              <a:gd name="connsiteX49" fmla="*/ 671512 w 1543050"/>
              <a:gd name="connsiteY49" fmla="*/ 1658588 h 1921832"/>
              <a:gd name="connsiteX50" fmla="*/ 690562 w 1543050"/>
              <a:gd name="connsiteY50" fmla="*/ 1663350 h 1921832"/>
              <a:gd name="connsiteX51" fmla="*/ 723900 w 1543050"/>
              <a:gd name="connsiteY51" fmla="*/ 1668113 h 1921832"/>
              <a:gd name="connsiteX52" fmla="*/ 766762 w 1543050"/>
              <a:gd name="connsiteY52" fmla="*/ 1663350 h 1921832"/>
              <a:gd name="connsiteX53" fmla="*/ 752475 w 1543050"/>
              <a:gd name="connsiteY53" fmla="*/ 1649063 h 1921832"/>
              <a:gd name="connsiteX54" fmla="*/ 700087 w 1543050"/>
              <a:gd name="connsiteY54" fmla="*/ 1634775 h 1921832"/>
              <a:gd name="connsiteX55" fmla="*/ 681037 w 1543050"/>
              <a:gd name="connsiteY55" fmla="*/ 1625250 h 1921832"/>
              <a:gd name="connsiteX56" fmla="*/ 657225 w 1543050"/>
              <a:gd name="connsiteY56" fmla="*/ 1615725 h 1921832"/>
              <a:gd name="connsiteX57" fmla="*/ 614362 w 1543050"/>
              <a:gd name="connsiteY57" fmla="*/ 1582388 h 1921832"/>
              <a:gd name="connsiteX58" fmla="*/ 604837 w 1543050"/>
              <a:gd name="connsiteY58" fmla="*/ 1568100 h 1921832"/>
              <a:gd name="connsiteX59" fmla="*/ 609600 w 1543050"/>
              <a:gd name="connsiteY59" fmla="*/ 1530000 h 1921832"/>
              <a:gd name="connsiteX60" fmla="*/ 666750 w 1543050"/>
              <a:gd name="connsiteY60" fmla="*/ 1525238 h 1921832"/>
              <a:gd name="connsiteX61" fmla="*/ 633412 w 1543050"/>
              <a:gd name="connsiteY61" fmla="*/ 1491900 h 1921832"/>
              <a:gd name="connsiteX62" fmla="*/ 671512 w 1543050"/>
              <a:gd name="connsiteY62" fmla="*/ 1472850 h 1921832"/>
              <a:gd name="connsiteX63" fmla="*/ 690562 w 1543050"/>
              <a:gd name="connsiteY63" fmla="*/ 1468088 h 1921832"/>
              <a:gd name="connsiteX64" fmla="*/ 728662 w 1543050"/>
              <a:gd name="connsiteY64" fmla="*/ 1444275 h 1921832"/>
              <a:gd name="connsiteX65" fmla="*/ 738187 w 1543050"/>
              <a:gd name="connsiteY65" fmla="*/ 1429988 h 1921832"/>
              <a:gd name="connsiteX66" fmla="*/ 742950 w 1543050"/>
              <a:gd name="connsiteY66" fmla="*/ 1410938 h 1921832"/>
              <a:gd name="connsiteX67" fmla="*/ 728662 w 1543050"/>
              <a:gd name="connsiteY67" fmla="*/ 1368075 h 1921832"/>
              <a:gd name="connsiteX68" fmla="*/ 742950 w 1543050"/>
              <a:gd name="connsiteY68" fmla="*/ 1349025 h 1921832"/>
              <a:gd name="connsiteX69" fmla="*/ 762000 w 1543050"/>
              <a:gd name="connsiteY69" fmla="*/ 1339500 h 1921832"/>
              <a:gd name="connsiteX70" fmla="*/ 795337 w 1543050"/>
              <a:gd name="connsiteY70" fmla="*/ 1310925 h 1921832"/>
              <a:gd name="connsiteX71" fmla="*/ 795337 w 1543050"/>
              <a:gd name="connsiteY71" fmla="*/ 1277588 h 1921832"/>
              <a:gd name="connsiteX72" fmla="*/ 766762 w 1543050"/>
              <a:gd name="connsiteY72" fmla="*/ 1272825 h 1921832"/>
              <a:gd name="connsiteX73" fmla="*/ 695325 w 1543050"/>
              <a:gd name="connsiteY73" fmla="*/ 1291875 h 1921832"/>
              <a:gd name="connsiteX74" fmla="*/ 671512 w 1543050"/>
              <a:gd name="connsiteY74" fmla="*/ 1339500 h 1921832"/>
              <a:gd name="connsiteX75" fmla="*/ 666750 w 1543050"/>
              <a:gd name="connsiteY75" fmla="*/ 1363313 h 1921832"/>
              <a:gd name="connsiteX76" fmla="*/ 657225 w 1543050"/>
              <a:gd name="connsiteY76" fmla="*/ 1382363 h 1921832"/>
              <a:gd name="connsiteX77" fmla="*/ 652462 w 1543050"/>
              <a:gd name="connsiteY77" fmla="*/ 1396650 h 1921832"/>
              <a:gd name="connsiteX78" fmla="*/ 647700 w 1543050"/>
              <a:gd name="connsiteY78" fmla="*/ 1425225 h 1921832"/>
              <a:gd name="connsiteX79" fmla="*/ 614362 w 1543050"/>
              <a:gd name="connsiteY79" fmla="*/ 1396650 h 1921832"/>
              <a:gd name="connsiteX80" fmla="*/ 595312 w 1543050"/>
              <a:gd name="connsiteY80" fmla="*/ 1406175 h 1921832"/>
              <a:gd name="connsiteX81" fmla="*/ 581025 w 1543050"/>
              <a:gd name="connsiteY81" fmla="*/ 1434750 h 1921832"/>
              <a:gd name="connsiteX82" fmla="*/ 557212 w 1543050"/>
              <a:gd name="connsiteY82" fmla="*/ 1525238 h 1921832"/>
              <a:gd name="connsiteX83" fmla="*/ 542925 w 1543050"/>
              <a:gd name="connsiteY83" fmla="*/ 1530000 h 1921832"/>
              <a:gd name="connsiteX84" fmla="*/ 514350 w 1543050"/>
              <a:gd name="connsiteY84" fmla="*/ 1544288 h 1921832"/>
              <a:gd name="connsiteX85" fmla="*/ 500062 w 1543050"/>
              <a:gd name="connsiteY85" fmla="*/ 1553813 h 1921832"/>
              <a:gd name="connsiteX86" fmla="*/ 476250 w 1543050"/>
              <a:gd name="connsiteY86" fmla="*/ 1558575 h 1921832"/>
              <a:gd name="connsiteX87" fmla="*/ 476250 w 1543050"/>
              <a:gd name="connsiteY87" fmla="*/ 1510950 h 1921832"/>
              <a:gd name="connsiteX88" fmla="*/ 509587 w 1543050"/>
              <a:gd name="connsiteY88" fmla="*/ 1453800 h 1921832"/>
              <a:gd name="connsiteX89" fmla="*/ 523875 w 1543050"/>
              <a:gd name="connsiteY89" fmla="*/ 1420463 h 1921832"/>
              <a:gd name="connsiteX90" fmla="*/ 533400 w 1543050"/>
              <a:gd name="connsiteY90" fmla="*/ 1391888 h 1921832"/>
              <a:gd name="connsiteX91" fmla="*/ 538162 w 1543050"/>
              <a:gd name="connsiteY91" fmla="*/ 1368075 h 1921832"/>
              <a:gd name="connsiteX92" fmla="*/ 547687 w 1543050"/>
              <a:gd name="connsiteY92" fmla="*/ 1334738 h 1921832"/>
              <a:gd name="connsiteX93" fmla="*/ 557212 w 1543050"/>
              <a:gd name="connsiteY93" fmla="*/ 1272825 h 1921832"/>
              <a:gd name="connsiteX94" fmla="*/ 571500 w 1543050"/>
              <a:gd name="connsiteY94" fmla="*/ 1258538 h 1921832"/>
              <a:gd name="connsiteX95" fmla="*/ 600075 w 1543050"/>
              <a:gd name="connsiteY95" fmla="*/ 1234725 h 1921832"/>
              <a:gd name="connsiteX96" fmla="*/ 671512 w 1543050"/>
              <a:gd name="connsiteY96" fmla="*/ 1239488 h 1921832"/>
              <a:gd name="connsiteX97" fmla="*/ 657225 w 1543050"/>
              <a:gd name="connsiteY97" fmla="*/ 1225200 h 1921832"/>
              <a:gd name="connsiteX98" fmla="*/ 623887 w 1543050"/>
              <a:gd name="connsiteY98" fmla="*/ 1215675 h 1921832"/>
              <a:gd name="connsiteX99" fmla="*/ 600075 w 1543050"/>
              <a:gd name="connsiteY99" fmla="*/ 1182338 h 1921832"/>
              <a:gd name="connsiteX100" fmla="*/ 609600 w 1543050"/>
              <a:gd name="connsiteY100" fmla="*/ 1168050 h 1921832"/>
              <a:gd name="connsiteX101" fmla="*/ 642937 w 1543050"/>
              <a:gd name="connsiteY101" fmla="*/ 1177575 h 1921832"/>
              <a:gd name="connsiteX102" fmla="*/ 657225 w 1543050"/>
              <a:gd name="connsiteY102" fmla="*/ 1187100 h 1921832"/>
              <a:gd name="connsiteX103" fmla="*/ 690562 w 1543050"/>
              <a:gd name="connsiteY103" fmla="*/ 1144238 h 1921832"/>
              <a:gd name="connsiteX104" fmla="*/ 714375 w 1543050"/>
              <a:gd name="connsiteY104" fmla="*/ 1129950 h 1921832"/>
              <a:gd name="connsiteX105" fmla="*/ 733425 w 1543050"/>
              <a:gd name="connsiteY105" fmla="*/ 1120425 h 1921832"/>
              <a:gd name="connsiteX106" fmla="*/ 738187 w 1543050"/>
              <a:gd name="connsiteY106" fmla="*/ 1101375 h 1921832"/>
              <a:gd name="connsiteX107" fmla="*/ 752475 w 1543050"/>
              <a:gd name="connsiteY107" fmla="*/ 1087088 h 1921832"/>
              <a:gd name="connsiteX108" fmla="*/ 733425 w 1543050"/>
              <a:gd name="connsiteY108" fmla="*/ 1072800 h 1921832"/>
              <a:gd name="connsiteX109" fmla="*/ 685800 w 1543050"/>
              <a:gd name="connsiteY109" fmla="*/ 1053750 h 1921832"/>
              <a:gd name="connsiteX110" fmla="*/ 671512 w 1543050"/>
              <a:gd name="connsiteY110" fmla="*/ 1039463 h 1921832"/>
              <a:gd name="connsiteX111" fmla="*/ 628650 w 1543050"/>
              <a:gd name="connsiteY111" fmla="*/ 1044225 h 1921832"/>
              <a:gd name="connsiteX112" fmla="*/ 600075 w 1543050"/>
              <a:gd name="connsiteY112" fmla="*/ 1087088 h 1921832"/>
              <a:gd name="connsiteX113" fmla="*/ 590550 w 1543050"/>
              <a:gd name="connsiteY113" fmla="*/ 1134713 h 1921832"/>
              <a:gd name="connsiteX114" fmla="*/ 571500 w 1543050"/>
              <a:gd name="connsiteY114" fmla="*/ 1129950 h 1921832"/>
              <a:gd name="connsiteX115" fmla="*/ 538162 w 1543050"/>
              <a:gd name="connsiteY115" fmla="*/ 1106138 h 1921832"/>
              <a:gd name="connsiteX116" fmla="*/ 514350 w 1543050"/>
              <a:gd name="connsiteY116" fmla="*/ 1115663 h 1921832"/>
              <a:gd name="connsiteX117" fmla="*/ 509587 w 1543050"/>
              <a:gd name="connsiteY117" fmla="*/ 1129950 h 1921832"/>
              <a:gd name="connsiteX118" fmla="*/ 490537 w 1543050"/>
              <a:gd name="connsiteY118" fmla="*/ 1134713 h 1921832"/>
              <a:gd name="connsiteX119" fmla="*/ 457200 w 1543050"/>
              <a:gd name="connsiteY119" fmla="*/ 1139475 h 1921832"/>
              <a:gd name="connsiteX120" fmla="*/ 438150 w 1543050"/>
              <a:gd name="connsiteY120" fmla="*/ 1149000 h 1921832"/>
              <a:gd name="connsiteX121" fmla="*/ 404812 w 1543050"/>
              <a:gd name="connsiteY121" fmla="*/ 1187100 h 1921832"/>
              <a:gd name="connsiteX122" fmla="*/ 400050 w 1543050"/>
              <a:gd name="connsiteY122" fmla="*/ 1201388 h 1921832"/>
              <a:gd name="connsiteX123" fmla="*/ 376237 w 1543050"/>
              <a:gd name="connsiteY123" fmla="*/ 1239488 h 1921832"/>
              <a:gd name="connsiteX124" fmla="*/ 357187 w 1543050"/>
              <a:gd name="connsiteY124" fmla="*/ 1244250 h 1921832"/>
              <a:gd name="connsiteX125" fmla="*/ 342900 w 1543050"/>
              <a:gd name="connsiteY125" fmla="*/ 1239488 h 1921832"/>
              <a:gd name="connsiteX126" fmla="*/ 309562 w 1543050"/>
              <a:gd name="connsiteY126" fmla="*/ 1220438 h 1921832"/>
              <a:gd name="connsiteX127" fmla="*/ 314325 w 1543050"/>
              <a:gd name="connsiteY127" fmla="*/ 1187100 h 1921832"/>
              <a:gd name="connsiteX128" fmla="*/ 347662 w 1543050"/>
              <a:gd name="connsiteY128" fmla="*/ 1163288 h 1921832"/>
              <a:gd name="connsiteX129" fmla="*/ 366712 w 1543050"/>
              <a:gd name="connsiteY129" fmla="*/ 1139475 h 1921832"/>
              <a:gd name="connsiteX130" fmla="*/ 381000 w 1543050"/>
              <a:gd name="connsiteY130" fmla="*/ 1106138 h 1921832"/>
              <a:gd name="connsiteX131" fmla="*/ 390525 w 1543050"/>
              <a:gd name="connsiteY131" fmla="*/ 1091850 h 1921832"/>
              <a:gd name="connsiteX132" fmla="*/ 404812 w 1543050"/>
              <a:gd name="connsiteY132" fmla="*/ 1082325 h 1921832"/>
              <a:gd name="connsiteX133" fmla="*/ 409575 w 1543050"/>
              <a:gd name="connsiteY133" fmla="*/ 1068038 h 1921832"/>
              <a:gd name="connsiteX134" fmla="*/ 347662 w 1543050"/>
              <a:gd name="connsiteY134" fmla="*/ 1048988 h 1921832"/>
              <a:gd name="connsiteX135" fmla="*/ 333375 w 1543050"/>
              <a:gd name="connsiteY135" fmla="*/ 1034700 h 1921832"/>
              <a:gd name="connsiteX136" fmla="*/ 314325 w 1543050"/>
              <a:gd name="connsiteY136" fmla="*/ 1010888 h 1921832"/>
              <a:gd name="connsiteX137" fmla="*/ 300037 w 1543050"/>
              <a:gd name="connsiteY137" fmla="*/ 1015650 h 1921832"/>
              <a:gd name="connsiteX138" fmla="*/ 295275 w 1543050"/>
              <a:gd name="connsiteY138" fmla="*/ 1048988 h 1921832"/>
              <a:gd name="connsiteX139" fmla="*/ 285750 w 1543050"/>
              <a:gd name="connsiteY139" fmla="*/ 1072800 h 1921832"/>
              <a:gd name="connsiteX140" fmla="*/ 295275 w 1543050"/>
              <a:gd name="connsiteY140" fmla="*/ 1096613 h 1921832"/>
              <a:gd name="connsiteX141" fmla="*/ 266700 w 1543050"/>
              <a:gd name="connsiteY141" fmla="*/ 1101375 h 1921832"/>
              <a:gd name="connsiteX142" fmla="*/ 285750 w 1543050"/>
              <a:gd name="connsiteY142" fmla="*/ 1134713 h 1921832"/>
              <a:gd name="connsiteX143" fmla="*/ 280987 w 1543050"/>
              <a:gd name="connsiteY143" fmla="*/ 1172813 h 1921832"/>
              <a:gd name="connsiteX144" fmla="*/ 252412 w 1543050"/>
              <a:gd name="connsiteY144" fmla="*/ 1191863 h 1921832"/>
              <a:gd name="connsiteX145" fmla="*/ 242887 w 1543050"/>
              <a:gd name="connsiteY145" fmla="*/ 1206150 h 1921832"/>
              <a:gd name="connsiteX146" fmla="*/ 219075 w 1543050"/>
              <a:gd name="connsiteY146" fmla="*/ 1210913 h 1921832"/>
              <a:gd name="connsiteX147" fmla="*/ 204787 w 1543050"/>
              <a:gd name="connsiteY147" fmla="*/ 1215675 h 1921832"/>
              <a:gd name="connsiteX148" fmla="*/ 185737 w 1543050"/>
              <a:gd name="connsiteY148" fmla="*/ 1220438 h 1921832"/>
              <a:gd name="connsiteX149" fmla="*/ 152400 w 1543050"/>
              <a:gd name="connsiteY149" fmla="*/ 1215675 h 1921832"/>
              <a:gd name="connsiteX150" fmla="*/ 119062 w 1543050"/>
              <a:gd name="connsiteY150" fmla="*/ 1201388 h 1921832"/>
              <a:gd name="connsiteX151" fmla="*/ 104775 w 1543050"/>
              <a:gd name="connsiteY151" fmla="*/ 1196625 h 1921832"/>
              <a:gd name="connsiteX152" fmla="*/ 90487 w 1543050"/>
              <a:gd name="connsiteY152" fmla="*/ 1182338 h 1921832"/>
              <a:gd name="connsiteX153" fmla="*/ 47625 w 1543050"/>
              <a:gd name="connsiteY153" fmla="*/ 1158525 h 1921832"/>
              <a:gd name="connsiteX154" fmla="*/ 14287 w 1543050"/>
              <a:gd name="connsiteY154" fmla="*/ 1149000 h 1921832"/>
              <a:gd name="connsiteX155" fmla="*/ 0 w 1543050"/>
              <a:gd name="connsiteY155" fmla="*/ 1139475 h 1921832"/>
              <a:gd name="connsiteX156" fmla="*/ 9525 w 1543050"/>
              <a:gd name="connsiteY156" fmla="*/ 1115663 h 1921832"/>
              <a:gd name="connsiteX157" fmla="*/ 38100 w 1543050"/>
              <a:gd name="connsiteY157" fmla="*/ 1077563 h 1921832"/>
              <a:gd name="connsiteX158" fmla="*/ 33337 w 1543050"/>
              <a:gd name="connsiteY158" fmla="*/ 1039463 h 1921832"/>
              <a:gd name="connsiteX159" fmla="*/ 9525 w 1543050"/>
              <a:gd name="connsiteY159" fmla="*/ 1001363 h 1921832"/>
              <a:gd name="connsiteX160" fmla="*/ 9525 w 1543050"/>
              <a:gd name="connsiteY160" fmla="*/ 968025 h 1921832"/>
              <a:gd name="connsiteX161" fmla="*/ 28575 w 1543050"/>
              <a:gd name="connsiteY161" fmla="*/ 953738 h 1921832"/>
              <a:gd name="connsiteX162" fmla="*/ 52387 w 1543050"/>
              <a:gd name="connsiteY162" fmla="*/ 920400 h 1921832"/>
              <a:gd name="connsiteX163" fmla="*/ 47625 w 1543050"/>
              <a:gd name="connsiteY163" fmla="*/ 863250 h 1921832"/>
              <a:gd name="connsiteX164" fmla="*/ 104775 w 1543050"/>
              <a:gd name="connsiteY164" fmla="*/ 815625 h 1921832"/>
              <a:gd name="connsiteX165" fmla="*/ 123825 w 1543050"/>
              <a:gd name="connsiteY165" fmla="*/ 801338 h 1921832"/>
              <a:gd name="connsiteX166" fmla="*/ 142875 w 1543050"/>
              <a:gd name="connsiteY166" fmla="*/ 796575 h 1921832"/>
              <a:gd name="connsiteX167" fmla="*/ 157162 w 1543050"/>
              <a:gd name="connsiteY167" fmla="*/ 791813 h 1921832"/>
              <a:gd name="connsiteX168" fmla="*/ 176212 w 1543050"/>
              <a:gd name="connsiteY168" fmla="*/ 787050 h 1921832"/>
              <a:gd name="connsiteX169" fmla="*/ 266700 w 1543050"/>
              <a:gd name="connsiteY169" fmla="*/ 758475 h 1921832"/>
              <a:gd name="connsiteX170" fmla="*/ 280987 w 1543050"/>
              <a:gd name="connsiteY170" fmla="*/ 744188 h 1921832"/>
              <a:gd name="connsiteX171" fmla="*/ 333375 w 1543050"/>
              <a:gd name="connsiteY171" fmla="*/ 706088 h 1921832"/>
              <a:gd name="connsiteX172" fmla="*/ 423862 w 1543050"/>
              <a:gd name="connsiteY172" fmla="*/ 710850 h 1921832"/>
              <a:gd name="connsiteX173" fmla="*/ 447675 w 1543050"/>
              <a:gd name="connsiteY173" fmla="*/ 715613 h 1921832"/>
              <a:gd name="connsiteX174" fmla="*/ 461962 w 1543050"/>
              <a:gd name="connsiteY174" fmla="*/ 706088 h 1921832"/>
              <a:gd name="connsiteX175" fmla="*/ 495300 w 1543050"/>
              <a:gd name="connsiteY175" fmla="*/ 667988 h 1921832"/>
              <a:gd name="connsiteX176" fmla="*/ 504825 w 1543050"/>
              <a:gd name="connsiteY176" fmla="*/ 644175 h 1921832"/>
              <a:gd name="connsiteX177" fmla="*/ 509587 w 1543050"/>
              <a:gd name="connsiteY177" fmla="*/ 596550 h 1921832"/>
              <a:gd name="connsiteX178" fmla="*/ 533400 w 1543050"/>
              <a:gd name="connsiteY178" fmla="*/ 582263 h 1921832"/>
              <a:gd name="connsiteX179" fmla="*/ 576262 w 1543050"/>
              <a:gd name="connsiteY179" fmla="*/ 563213 h 1921832"/>
              <a:gd name="connsiteX180" fmla="*/ 609600 w 1543050"/>
              <a:gd name="connsiteY180" fmla="*/ 558450 h 1921832"/>
              <a:gd name="connsiteX181" fmla="*/ 628650 w 1543050"/>
              <a:gd name="connsiteY181" fmla="*/ 544163 h 1921832"/>
              <a:gd name="connsiteX182" fmla="*/ 652462 w 1543050"/>
              <a:gd name="connsiteY182" fmla="*/ 529875 h 1921832"/>
              <a:gd name="connsiteX183" fmla="*/ 666750 w 1543050"/>
              <a:gd name="connsiteY183" fmla="*/ 515588 h 1921832"/>
              <a:gd name="connsiteX184" fmla="*/ 695325 w 1543050"/>
              <a:gd name="connsiteY184" fmla="*/ 477488 h 1921832"/>
              <a:gd name="connsiteX185" fmla="*/ 714375 w 1543050"/>
              <a:gd name="connsiteY185" fmla="*/ 444150 h 1921832"/>
              <a:gd name="connsiteX186" fmla="*/ 723900 w 1543050"/>
              <a:gd name="connsiteY186" fmla="*/ 401288 h 1921832"/>
              <a:gd name="connsiteX187" fmla="*/ 733425 w 1543050"/>
              <a:gd name="connsiteY187" fmla="*/ 387000 h 1921832"/>
              <a:gd name="connsiteX188" fmla="*/ 742950 w 1543050"/>
              <a:gd name="connsiteY188" fmla="*/ 286988 h 1921832"/>
              <a:gd name="connsiteX189" fmla="*/ 752475 w 1543050"/>
              <a:gd name="connsiteY189" fmla="*/ 220313 h 1921832"/>
              <a:gd name="connsiteX190" fmla="*/ 785812 w 1543050"/>
              <a:gd name="connsiteY190" fmla="*/ 172688 h 1921832"/>
              <a:gd name="connsiteX191" fmla="*/ 795337 w 1543050"/>
              <a:gd name="connsiteY191" fmla="*/ 158400 h 1921832"/>
              <a:gd name="connsiteX192" fmla="*/ 823912 w 1543050"/>
              <a:gd name="connsiteY192" fmla="*/ 115538 h 1921832"/>
              <a:gd name="connsiteX193" fmla="*/ 838200 w 1543050"/>
              <a:gd name="connsiteY193" fmla="*/ 110775 h 1921832"/>
              <a:gd name="connsiteX194" fmla="*/ 862012 w 1543050"/>
              <a:gd name="connsiteY194" fmla="*/ 120300 h 1921832"/>
              <a:gd name="connsiteX195" fmla="*/ 876300 w 1543050"/>
              <a:gd name="connsiteY195" fmla="*/ 129825 h 1921832"/>
              <a:gd name="connsiteX196" fmla="*/ 895350 w 1543050"/>
              <a:gd name="connsiteY196" fmla="*/ 120300 h 1921832"/>
              <a:gd name="connsiteX197" fmla="*/ 928687 w 1543050"/>
              <a:gd name="connsiteY197" fmla="*/ 82200 h 1921832"/>
              <a:gd name="connsiteX198" fmla="*/ 942975 w 1543050"/>
              <a:gd name="connsiteY198" fmla="*/ 67913 h 1921832"/>
              <a:gd name="connsiteX199" fmla="*/ 952500 w 1543050"/>
              <a:gd name="connsiteY199" fmla="*/ 48863 h 1921832"/>
              <a:gd name="connsiteX200" fmla="*/ 971550 w 1543050"/>
              <a:gd name="connsiteY200" fmla="*/ 10763 h 1921832"/>
              <a:gd name="connsiteX201" fmla="*/ 971550 w 1543050"/>
              <a:gd name="connsiteY201" fmla="*/ 6000 h 1921832"/>
              <a:gd name="connsiteX0" fmla="*/ 971550 w 1508331"/>
              <a:gd name="connsiteY0" fmla="*/ 6000 h 1919769"/>
              <a:gd name="connsiteX1" fmla="*/ 990599 w 1508331"/>
              <a:gd name="connsiteY1" fmla="*/ 86963 h 1919769"/>
              <a:gd name="connsiteX2" fmla="*/ 1023937 w 1508331"/>
              <a:gd name="connsiteY2" fmla="*/ 277463 h 1919769"/>
              <a:gd name="connsiteX3" fmla="*/ 1050131 w 1508331"/>
              <a:gd name="connsiteY3" fmla="*/ 336994 h 1919769"/>
              <a:gd name="connsiteX4" fmla="*/ 1114425 w 1508331"/>
              <a:gd name="connsiteY4" fmla="*/ 437006 h 1919769"/>
              <a:gd name="connsiteX5" fmla="*/ 1195387 w 1508331"/>
              <a:gd name="connsiteY5" fmla="*/ 544163 h 1919769"/>
              <a:gd name="connsiteX6" fmla="*/ 1228725 w 1508331"/>
              <a:gd name="connsiteY6" fmla="*/ 582263 h 1919769"/>
              <a:gd name="connsiteX7" fmla="*/ 1197769 w 1508331"/>
              <a:gd name="connsiteY7" fmla="*/ 660844 h 1919769"/>
              <a:gd name="connsiteX8" fmla="*/ 1240631 w 1508331"/>
              <a:gd name="connsiteY8" fmla="*/ 715613 h 1919769"/>
              <a:gd name="connsiteX9" fmla="*/ 1195387 w 1508331"/>
              <a:gd name="connsiteY9" fmla="*/ 787050 h 1919769"/>
              <a:gd name="connsiteX10" fmla="*/ 1190625 w 1508331"/>
              <a:gd name="connsiteY10" fmla="*/ 834675 h 1919769"/>
              <a:gd name="connsiteX11" fmla="*/ 1240631 w 1508331"/>
              <a:gd name="connsiteY11" fmla="*/ 903731 h 1919769"/>
              <a:gd name="connsiteX12" fmla="*/ 1221581 w 1508331"/>
              <a:gd name="connsiteY12" fmla="*/ 1063275 h 1919769"/>
              <a:gd name="connsiteX13" fmla="*/ 1202530 w 1508331"/>
              <a:gd name="connsiteY13" fmla="*/ 1222819 h 1919769"/>
              <a:gd name="connsiteX14" fmla="*/ 1257300 w 1508331"/>
              <a:gd name="connsiteY14" fmla="*/ 1258538 h 1919769"/>
              <a:gd name="connsiteX15" fmla="*/ 1309687 w 1508331"/>
              <a:gd name="connsiteY15" fmla="*/ 1287113 h 1919769"/>
              <a:gd name="connsiteX16" fmla="*/ 1345405 w 1508331"/>
              <a:gd name="connsiteY16" fmla="*/ 1332355 h 1919769"/>
              <a:gd name="connsiteX17" fmla="*/ 1350168 w 1508331"/>
              <a:gd name="connsiteY17" fmla="*/ 1437131 h 1919769"/>
              <a:gd name="connsiteX18" fmla="*/ 1347788 w 1508331"/>
              <a:gd name="connsiteY18" fmla="*/ 1606200 h 1919769"/>
              <a:gd name="connsiteX19" fmla="*/ 1414462 w 1508331"/>
              <a:gd name="connsiteY19" fmla="*/ 1591913 h 1919769"/>
              <a:gd name="connsiteX20" fmla="*/ 1502569 w 1508331"/>
              <a:gd name="connsiteY20" fmla="*/ 1582387 h 1919769"/>
              <a:gd name="connsiteX21" fmla="*/ 1495425 w 1508331"/>
              <a:gd name="connsiteY21" fmla="*/ 1625250 h 1919769"/>
              <a:gd name="connsiteX22" fmla="*/ 1485900 w 1508331"/>
              <a:gd name="connsiteY22" fmla="*/ 1653825 h 1919769"/>
              <a:gd name="connsiteX23" fmla="*/ 1466850 w 1508331"/>
              <a:gd name="connsiteY23" fmla="*/ 1741932 h 1919769"/>
              <a:gd name="connsiteX24" fmla="*/ 1459706 w 1508331"/>
              <a:gd name="connsiteY24" fmla="*/ 1822894 h 1919769"/>
              <a:gd name="connsiteX25" fmla="*/ 1466850 w 1508331"/>
              <a:gd name="connsiteY25" fmla="*/ 1915763 h 1919769"/>
              <a:gd name="connsiteX26" fmla="*/ 1385887 w 1508331"/>
              <a:gd name="connsiteY26" fmla="*/ 1901475 h 1919769"/>
              <a:gd name="connsiteX27" fmla="*/ 1347787 w 1508331"/>
              <a:gd name="connsiteY27" fmla="*/ 1891950 h 1919769"/>
              <a:gd name="connsiteX28" fmla="*/ 1314450 w 1508331"/>
              <a:gd name="connsiteY28" fmla="*/ 1882425 h 1919769"/>
              <a:gd name="connsiteX29" fmla="*/ 1266825 w 1508331"/>
              <a:gd name="connsiteY29" fmla="*/ 1872900 h 1919769"/>
              <a:gd name="connsiteX30" fmla="*/ 1200150 w 1508331"/>
              <a:gd name="connsiteY30" fmla="*/ 1853850 h 1919769"/>
              <a:gd name="connsiteX31" fmla="*/ 1185862 w 1508331"/>
              <a:gd name="connsiteY31" fmla="*/ 1844325 h 1919769"/>
              <a:gd name="connsiteX32" fmla="*/ 1147762 w 1508331"/>
              <a:gd name="connsiteY32" fmla="*/ 1834800 h 1919769"/>
              <a:gd name="connsiteX33" fmla="*/ 1095375 w 1508331"/>
              <a:gd name="connsiteY33" fmla="*/ 1820513 h 1919769"/>
              <a:gd name="connsiteX34" fmla="*/ 1047750 w 1508331"/>
              <a:gd name="connsiteY34" fmla="*/ 1801463 h 1919769"/>
              <a:gd name="connsiteX35" fmla="*/ 1023937 w 1508331"/>
              <a:gd name="connsiteY35" fmla="*/ 1791938 h 1919769"/>
              <a:gd name="connsiteX36" fmla="*/ 981075 w 1508331"/>
              <a:gd name="connsiteY36" fmla="*/ 1787175 h 1919769"/>
              <a:gd name="connsiteX37" fmla="*/ 957262 w 1508331"/>
              <a:gd name="connsiteY37" fmla="*/ 1782413 h 1919769"/>
              <a:gd name="connsiteX38" fmla="*/ 866775 w 1508331"/>
              <a:gd name="connsiteY38" fmla="*/ 1772888 h 1919769"/>
              <a:gd name="connsiteX39" fmla="*/ 790575 w 1508331"/>
              <a:gd name="connsiteY39" fmla="*/ 1763363 h 1919769"/>
              <a:gd name="connsiteX40" fmla="*/ 766762 w 1508331"/>
              <a:gd name="connsiteY40" fmla="*/ 1758600 h 1919769"/>
              <a:gd name="connsiteX41" fmla="*/ 733425 w 1508331"/>
              <a:gd name="connsiteY41" fmla="*/ 1753838 h 1919769"/>
              <a:gd name="connsiteX42" fmla="*/ 552450 w 1508331"/>
              <a:gd name="connsiteY42" fmla="*/ 1739550 h 1919769"/>
              <a:gd name="connsiteX43" fmla="*/ 576262 w 1508331"/>
              <a:gd name="connsiteY43" fmla="*/ 1710975 h 1919769"/>
              <a:gd name="connsiteX44" fmla="*/ 590550 w 1508331"/>
              <a:gd name="connsiteY44" fmla="*/ 1701450 h 1919769"/>
              <a:gd name="connsiteX45" fmla="*/ 600075 w 1508331"/>
              <a:gd name="connsiteY45" fmla="*/ 1682400 h 1919769"/>
              <a:gd name="connsiteX46" fmla="*/ 604837 w 1508331"/>
              <a:gd name="connsiteY46" fmla="*/ 1658588 h 1919769"/>
              <a:gd name="connsiteX47" fmla="*/ 628650 w 1508331"/>
              <a:gd name="connsiteY47" fmla="*/ 1653825 h 1919769"/>
              <a:gd name="connsiteX48" fmla="*/ 671512 w 1508331"/>
              <a:gd name="connsiteY48" fmla="*/ 1658588 h 1919769"/>
              <a:gd name="connsiteX49" fmla="*/ 690562 w 1508331"/>
              <a:gd name="connsiteY49" fmla="*/ 1663350 h 1919769"/>
              <a:gd name="connsiteX50" fmla="*/ 723900 w 1508331"/>
              <a:gd name="connsiteY50" fmla="*/ 1668113 h 1919769"/>
              <a:gd name="connsiteX51" fmla="*/ 766762 w 1508331"/>
              <a:gd name="connsiteY51" fmla="*/ 1663350 h 1919769"/>
              <a:gd name="connsiteX52" fmla="*/ 752475 w 1508331"/>
              <a:gd name="connsiteY52" fmla="*/ 1649063 h 1919769"/>
              <a:gd name="connsiteX53" fmla="*/ 700087 w 1508331"/>
              <a:gd name="connsiteY53" fmla="*/ 1634775 h 1919769"/>
              <a:gd name="connsiteX54" fmla="*/ 681037 w 1508331"/>
              <a:gd name="connsiteY54" fmla="*/ 1625250 h 1919769"/>
              <a:gd name="connsiteX55" fmla="*/ 657225 w 1508331"/>
              <a:gd name="connsiteY55" fmla="*/ 1615725 h 1919769"/>
              <a:gd name="connsiteX56" fmla="*/ 614362 w 1508331"/>
              <a:gd name="connsiteY56" fmla="*/ 1582388 h 1919769"/>
              <a:gd name="connsiteX57" fmla="*/ 604837 w 1508331"/>
              <a:gd name="connsiteY57" fmla="*/ 1568100 h 1919769"/>
              <a:gd name="connsiteX58" fmla="*/ 609600 w 1508331"/>
              <a:gd name="connsiteY58" fmla="*/ 1530000 h 1919769"/>
              <a:gd name="connsiteX59" fmla="*/ 666750 w 1508331"/>
              <a:gd name="connsiteY59" fmla="*/ 1525238 h 1919769"/>
              <a:gd name="connsiteX60" fmla="*/ 633412 w 1508331"/>
              <a:gd name="connsiteY60" fmla="*/ 1491900 h 1919769"/>
              <a:gd name="connsiteX61" fmla="*/ 671512 w 1508331"/>
              <a:gd name="connsiteY61" fmla="*/ 1472850 h 1919769"/>
              <a:gd name="connsiteX62" fmla="*/ 690562 w 1508331"/>
              <a:gd name="connsiteY62" fmla="*/ 1468088 h 1919769"/>
              <a:gd name="connsiteX63" fmla="*/ 728662 w 1508331"/>
              <a:gd name="connsiteY63" fmla="*/ 1444275 h 1919769"/>
              <a:gd name="connsiteX64" fmla="*/ 738187 w 1508331"/>
              <a:gd name="connsiteY64" fmla="*/ 1429988 h 1919769"/>
              <a:gd name="connsiteX65" fmla="*/ 742950 w 1508331"/>
              <a:gd name="connsiteY65" fmla="*/ 1410938 h 1919769"/>
              <a:gd name="connsiteX66" fmla="*/ 728662 w 1508331"/>
              <a:gd name="connsiteY66" fmla="*/ 1368075 h 1919769"/>
              <a:gd name="connsiteX67" fmla="*/ 742950 w 1508331"/>
              <a:gd name="connsiteY67" fmla="*/ 1349025 h 1919769"/>
              <a:gd name="connsiteX68" fmla="*/ 762000 w 1508331"/>
              <a:gd name="connsiteY68" fmla="*/ 1339500 h 1919769"/>
              <a:gd name="connsiteX69" fmla="*/ 795337 w 1508331"/>
              <a:gd name="connsiteY69" fmla="*/ 1310925 h 1919769"/>
              <a:gd name="connsiteX70" fmla="*/ 795337 w 1508331"/>
              <a:gd name="connsiteY70" fmla="*/ 1277588 h 1919769"/>
              <a:gd name="connsiteX71" fmla="*/ 766762 w 1508331"/>
              <a:gd name="connsiteY71" fmla="*/ 1272825 h 1919769"/>
              <a:gd name="connsiteX72" fmla="*/ 695325 w 1508331"/>
              <a:gd name="connsiteY72" fmla="*/ 1291875 h 1919769"/>
              <a:gd name="connsiteX73" fmla="*/ 671512 w 1508331"/>
              <a:gd name="connsiteY73" fmla="*/ 1339500 h 1919769"/>
              <a:gd name="connsiteX74" fmla="*/ 666750 w 1508331"/>
              <a:gd name="connsiteY74" fmla="*/ 1363313 h 1919769"/>
              <a:gd name="connsiteX75" fmla="*/ 657225 w 1508331"/>
              <a:gd name="connsiteY75" fmla="*/ 1382363 h 1919769"/>
              <a:gd name="connsiteX76" fmla="*/ 652462 w 1508331"/>
              <a:gd name="connsiteY76" fmla="*/ 1396650 h 1919769"/>
              <a:gd name="connsiteX77" fmla="*/ 647700 w 1508331"/>
              <a:gd name="connsiteY77" fmla="*/ 1425225 h 1919769"/>
              <a:gd name="connsiteX78" fmla="*/ 614362 w 1508331"/>
              <a:gd name="connsiteY78" fmla="*/ 1396650 h 1919769"/>
              <a:gd name="connsiteX79" fmla="*/ 595312 w 1508331"/>
              <a:gd name="connsiteY79" fmla="*/ 1406175 h 1919769"/>
              <a:gd name="connsiteX80" fmla="*/ 581025 w 1508331"/>
              <a:gd name="connsiteY80" fmla="*/ 1434750 h 1919769"/>
              <a:gd name="connsiteX81" fmla="*/ 557212 w 1508331"/>
              <a:gd name="connsiteY81" fmla="*/ 1525238 h 1919769"/>
              <a:gd name="connsiteX82" fmla="*/ 542925 w 1508331"/>
              <a:gd name="connsiteY82" fmla="*/ 1530000 h 1919769"/>
              <a:gd name="connsiteX83" fmla="*/ 514350 w 1508331"/>
              <a:gd name="connsiteY83" fmla="*/ 1544288 h 1919769"/>
              <a:gd name="connsiteX84" fmla="*/ 500062 w 1508331"/>
              <a:gd name="connsiteY84" fmla="*/ 1553813 h 1919769"/>
              <a:gd name="connsiteX85" fmla="*/ 476250 w 1508331"/>
              <a:gd name="connsiteY85" fmla="*/ 1558575 h 1919769"/>
              <a:gd name="connsiteX86" fmla="*/ 476250 w 1508331"/>
              <a:gd name="connsiteY86" fmla="*/ 1510950 h 1919769"/>
              <a:gd name="connsiteX87" fmla="*/ 509587 w 1508331"/>
              <a:gd name="connsiteY87" fmla="*/ 1453800 h 1919769"/>
              <a:gd name="connsiteX88" fmla="*/ 523875 w 1508331"/>
              <a:gd name="connsiteY88" fmla="*/ 1420463 h 1919769"/>
              <a:gd name="connsiteX89" fmla="*/ 533400 w 1508331"/>
              <a:gd name="connsiteY89" fmla="*/ 1391888 h 1919769"/>
              <a:gd name="connsiteX90" fmla="*/ 538162 w 1508331"/>
              <a:gd name="connsiteY90" fmla="*/ 1368075 h 1919769"/>
              <a:gd name="connsiteX91" fmla="*/ 547687 w 1508331"/>
              <a:gd name="connsiteY91" fmla="*/ 1334738 h 1919769"/>
              <a:gd name="connsiteX92" fmla="*/ 557212 w 1508331"/>
              <a:gd name="connsiteY92" fmla="*/ 1272825 h 1919769"/>
              <a:gd name="connsiteX93" fmla="*/ 571500 w 1508331"/>
              <a:gd name="connsiteY93" fmla="*/ 1258538 h 1919769"/>
              <a:gd name="connsiteX94" fmla="*/ 600075 w 1508331"/>
              <a:gd name="connsiteY94" fmla="*/ 1234725 h 1919769"/>
              <a:gd name="connsiteX95" fmla="*/ 671512 w 1508331"/>
              <a:gd name="connsiteY95" fmla="*/ 1239488 h 1919769"/>
              <a:gd name="connsiteX96" fmla="*/ 657225 w 1508331"/>
              <a:gd name="connsiteY96" fmla="*/ 1225200 h 1919769"/>
              <a:gd name="connsiteX97" fmla="*/ 623887 w 1508331"/>
              <a:gd name="connsiteY97" fmla="*/ 1215675 h 1919769"/>
              <a:gd name="connsiteX98" fmla="*/ 600075 w 1508331"/>
              <a:gd name="connsiteY98" fmla="*/ 1182338 h 1919769"/>
              <a:gd name="connsiteX99" fmla="*/ 609600 w 1508331"/>
              <a:gd name="connsiteY99" fmla="*/ 1168050 h 1919769"/>
              <a:gd name="connsiteX100" fmla="*/ 642937 w 1508331"/>
              <a:gd name="connsiteY100" fmla="*/ 1177575 h 1919769"/>
              <a:gd name="connsiteX101" fmla="*/ 657225 w 1508331"/>
              <a:gd name="connsiteY101" fmla="*/ 1187100 h 1919769"/>
              <a:gd name="connsiteX102" fmla="*/ 690562 w 1508331"/>
              <a:gd name="connsiteY102" fmla="*/ 1144238 h 1919769"/>
              <a:gd name="connsiteX103" fmla="*/ 714375 w 1508331"/>
              <a:gd name="connsiteY103" fmla="*/ 1129950 h 1919769"/>
              <a:gd name="connsiteX104" fmla="*/ 733425 w 1508331"/>
              <a:gd name="connsiteY104" fmla="*/ 1120425 h 1919769"/>
              <a:gd name="connsiteX105" fmla="*/ 738187 w 1508331"/>
              <a:gd name="connsiteY105" fmla="*/ 1101375 h 1919769"/>
              <a:gd name="connsiteX106" fmla="*/ 752475 w 1508331"/>
              <a:gd name="connsiteY106" fmla="*/ 1087088 h 1919769"/>
              <a:gd name="connsiteX107" fmla="*/ 733425 w 1508331"/>
              <a:gd name="connsiteY107" fmla="*/ 1072800 h 1919769"/>
              <a:gd name="connsiteX108" fmla="*/ 685800 w 1508331"/>
              <a:gd name="connsiteY108" fmla="*/ 1053750 h 1919769"/>
              <a:gd name="connsiteX109" fmla="*/ 671512 w 1508331"/>
              <a:gd name="connsiteY109" fmla="*/ 1039463 h 1919769"/>
              <a:gd name="connsiteX110" fmla="*/ 628650 w 1508331"/>
              <a:gd name="connsiteY110" fmla="*/ 1044225 h 1919769"/>
              <a:gd name="connsiteX111" fmla="*/ 600075 w 1508331"/>
              <a:gd name="connsiteY111" fmla="*/ 1087088 h 1919769"/>
              <a:gd name="connsiteX112" fmla="*/ 590550 w 1508331"/>
              <a:gd name="connsiteY112" fmla="*/ 1134713 h 1919769"/>
              <a:gd name="connsiteX113" fmla="*/ 571500 w 1508331"/>
              <a:gd name="connsiteY113" fmla="*/ 1129950 h 1919769"/>
              <a:gd name="connsiteX114" fmla="*/ 538162 w 1508331"/>
              <a:gd name="connsiteY114" fmla="*/ 1106138 h 1919769"/>
              <a:gd name="connsiteX115" fmla="*/ 514350 w 1508331"/>
              <a:gd name="connsiteY115" fmla="*/ 1115663 h 1919769"/>
              <a:gd name="connsiteX116" fmla="*/ 509587 w 1508331"/>
              <a:gd name="connsiteY116" fmla="*/ 1129950 h 1919769"/>
              <a:gd name="connsiteX117" fmla="*/ 490537 w 1508331"/>
              <a:gd name="connsiteY117" fmla="*/ 1134713 h 1919769"/>
              <a:gd name="connsiteX118" fmla="*/ 457200 w 1508331"/>
              <a:gd name="connsiteY118" fmla="*/ 1139475 h 1919769"/>
              <a:gd name="connsiteX119" fmla="*/ 438150 w 1508331"/>
              <a:gd name="connsiteY119" fmla="*/ 1149000 h 1919769"/>
              <a:gd name="connsiteX120" fmla="*/ 404812 w 1508331"/>
              <a:gd name="connsiteY120" fmla="*/ 1187100 h 1919769"/>
              <a:gd name="connsiteX121" fmla="*/ 400050 w 1508331"/>
              <a:gd name="connsiteY121" fmla="*/ 1201388 h 1919769"/>
              <a:gd name="connsiteX122" fmla="*/ 376237 w 1508331"/>
              <a:gd name="connsiteY122" fmla="*/ 1239488 h 1919769"/>
              <a:gd name="connsiteX123" fmla="*/ 357187 w 1508331"/>
              <a:gd name="connsiteY123" fmla="*/ 1244250 h 1919769"/>
              <a:gd name="connsiteX124" fmla="*/ 342900 w 1508331"/>
              <a:gd name="connsiteY124" fmla="*/ 1239488 h 1919769"/>
              <a:gd name="connsiteX125" fmla="*/ 309562 w 1508331"/>
              <a:gd name="connsiteY125" fmla="*/ 1220438 h 1919769"/>
              <a:gd name="connsiteX126" fmla="*/ 314325 w 1508331"/>
              <a:gd name="connsiteY126" fmla="*/ 1187100 h 1919769"/>
              <a:gd name="connsiteX127" fmla="*/ 347662 w 1508331"/>
              <a:gd name="connsiteY127" fmla="*/ 1163288 h 1919769"/>
              <a:gd name="connsiteX128" fmla="*/ 366712 w 1508331"/>
              <a:gd name="connsiteY128" fmla="*/ 1139475 h 1919769"/>
              <a:gd name="connsiteX129" fmla="*/ 381000 w 1508331"/>
              <a:gd name="connsiteY129" fmla="*/ 1106138 h 1919769"/>
              <a:gd name="connsiteX130" fmla="*/ 390525 w 1508331"/>
              <a:gd name="connsiteY130" fmla="*/ 1091850 h 1919769"/>
              <a:gd name="connsiteX131" fmla="*/ 404812 w 1508331"/>
              <a:gd name="connsiteY131" fmla="*/ 1082325 h 1919769"/>
              <a:gd name="connsiteX132" fmla="*/ 409575 w 1508331"/>
              <a:gd name="connsiteY132" fmla="*/ 1068038 h 1919769"/>
              <a:gd name="connsiteX133" fmla="*/ 347662 w 1508331"/>
              <a:gd name="connsiteY133" fmla="*/ 1048988 h 1919769"/>
              <a:gd name="connsiteX134" fmla="*/ 333375 w 1508331"/>
              <a:gd name="connsiteY134" fmla="*/ 1034700 h 1919769"/>
              <a:gd name="connsiteX135" fmla="*/ 314325 w 1508331"/>
              <a:gd name="connsiteY135" fmla="*/ 1010888 h 1919769"/>
              <a:gd name="connsiteX136" fmla="*/ 300037 w 1508331"/>
              <a:gd name="connsiteY136" fmla="*/ 1015650 h 1919769"/>
              <a:gd name="connsiteX137" fmla="*/ 295275 w 1508331"/>
              <a:gd name="connsiteY137" fmla="*/ 1048988 h 1919769"/>
              <a:gd name="connsiteX138" fmla="*/ 285750 w 1508331"/>
              <a:gd name="connsiteY138" fmla="*/ 1072800 h 1919769"/>
              <a:gd name="connsiteX139" fmla="*/ 295275 w 1508331"/>
              <a:gd name="connsiteY139" fmla="*/ 1096613 h 1919769"/>
              <a:gd name="connsiteX140" fmla="*/ 266700 w 1508331"/>
              <a:gd name="connsiteY140" fmla="*/ 1101375 h 1919769"/>
              <a:gd name="connsiteX141" fmla="*/ 285750 w 1508331"/>
              <a:gd name="connsiteY141" fmla="*/ 1134713 h 1919769"/>
              <a:gd name="connsiteX142" fmla="*/ 280987 w 1508331"/>
              <a:gd name="connsiteY142" fmla="*/ 1172813 h 1919769"/>
              <a:gd name="connsiteX143" fmla="*/ 252412 w 1508331"/>
              <a:gd name="connsiteY143" fmla="*/ 1191863 h 1919769"/>
              <a:gd name="connsiteX144" fmla="*/ 242887 w 1508331"/>
              <a:gd name="connsiteY144" fmla="*/ 1206150 h 1919769"/>
              <a:gd name="connsiteX145" fmla="*/ 219075 w 1508331"/>
              <a:gd name="connsiteY145" fmla="*/ 1210913 h 1919769"/>
              <a:gd name="connsiteX146" fmla="*/ 204787 w 1508331"/>
              <a:gd name="connsiteY146" fmla="*/ 1215675 h 1919769"/>
              <a:gd name="connsiteX147" fmla="*/ 185737 w 1508331"/>
              <a:gd name="connsiteY147" fmla="*/ 1220438 h 1919769"/>
              <a:gd name="connsiteX148" fmla="*/ 152400 w 1508331"/>
              <a:gd name="connsiteY148" fmla="*/ 1215675 h 1919769"/>
              <a:gd name="connsiteX149" fmla="*/ 119062 w 1508331"/>
              <a:gd name="connsiteY149" fmla="*/ 1201388 h 1919769"/>
              <a:gd name="connsiteX150" fmla="*/ 104775 w 1508331"/>
              <a:gd name="connsiteY150" fmla="*/ 1196625 h 1919769"/>
              <a:gd name="connsiteX151" fmla="*/ 90487 w 1508331"/>
              <a:gd name="connsiteY151" fmla="*/ 1182338 h 1919769"/>
              <a:gd name="connsiteX152" fmla="*/ 47625 w 1508331"/>
              <a:gd name="connsiteY152" fmla="*/ 1158525 h 1919769"/>
              <a:gd name="connsiteX153" fmla="*/ 14287 w 1508331"/>
              <a:gd name="connsiteY153" fmla="*/ 1149000 h 1919769"/>
              <a:gd name="connsiteX154" fmla="*/ 0 w 1508331"/>
              <a:gd name="connsiteY154" fmla="*/ 1139475 h 1919769"/>
              <a:gd name="connsiteX155" fmla="*/ 9525 w 1508331"/>
              <a:gd name="connsiteY155" fmla="*/ 1115663 h 1919769"/>
              <a:gd name="connsiteX156" fmla="*/ 38100 w 1508331"/>
              <a:gd name="connsiteY156" fmla="*/ 1077563 h 1919769"/>
              <a:gd name="connsiteX157" fmla="*/ 33337 w 1508331"/>
              <a:gd name="connsiteY157" fmla="*/ 1039463 h 1919769"/>
              <a:gd name="connsiteX158" fmla="*/ 9525 w 1508331"/>
              <a:gd name="connsiteY158" fmla="*/ 1001363 h 1919769"/>
              <a:gd name="connsiteX159" fmla="*/ 9525 w 1508331"/>
              <a:gd name="connsiteY159" fmla="*/ 968025 h 1919769"/>
              <a:gd name="connsiteX160" fmla="*/ 28575 w 1508331"/>
              <a:gd name="connsiteY160" fmla="*/ 953738 h 1919769"/>
              <a:gd name="connsiteX161" fmla="*/ 52387 w 1508331"/>
              <a:gd name="connsiteY161" fmla="*/ 920400 h 1919769"/>
              <a:gd name="connsiteX162" fmla="*/ 47625 w 1508331"/>
              <a:gd name="connsiteY162" fmla="*/ 863250 h 1919769"/>
              <a:gd name="connsiteX163" fmla="*/ 104775 w 1508331"/>
              <a:gd name="connsiteY163" fmla="*/ 815625 h 1919769"/>
              <a:gd name="connsiteX164" fmla="*/ 123825 w 1508331"/>
              <a:gd name="connsiteY164" fmla="*/ 801338 h 1919769"/>
              <a:gd name="connsiteX165" fmla="*/ 142875 w 1508331"/>
              <a:gd name="connsiteY165" fmla="*/ 796575 h 1919769"/>
              <a:gd name="connsiteX166" fmla="*/ 157162 w 1508331"/>
              <a:gd name="connsiteY166" fmla="*/ 791813 h 1919769"/>
              <a:gd name="connsiteX167" fmla="*/ 176212 w 1508331"/>
              <a:gd name="connsiteY167" fmla="*/ 787050 h 1919769"/>
              <a:gd name="connsiteX168" fmla="*/ 266700 w 1508331"/>
              <a:gd name="connsiteY168" fmla="*/ 758475 h 1919769"/>
              <a:gd name="connsiteX169" fmla="*/ 280987 w 1508331"/>
              <a:gd name="connsiteY169" fmla="*/ 744188 h 1919769"/>
              <a:gd name="connsiteX170" fmla="*/ 333375 w 1508331"/>
              <a:gd name="connsiteY170" fmla="*/ 706088 h 1919769"/>
              <a:gd name="connsiteX171" fmla="*/ 423862 w 1508331"/>
              <a:gd name="connsiteY171" fmla="*/ 710850 h 1919769"/>
              <a:gd name="connsiteX172" fmla="*/ 447675 w 1508331"/>
              <a:gd name="connsiteY172" fmla="*/ 715613 h 1919769"/>
              <a:gd name="connsiteX173" fmla="*/ 461962 w 1508331"/>
              <a:gd name="connsiteY173" fmla="*/ 706088 h 1919769"/>
              <a:gd name="connsiteX174" fmla="*/ 495300 w 1508331"/>
              <a:gd name="connsiteY174" fmla="*/ 667988 h 1919769"/>
              <a:gd name="connsiteX175" fmla="*/ 504825 w 1508331"/>
              <a:gd name="connsiteY175" fmla="*/ 644175 h 1919769"/>
              <a:gd name="connsiteX176" fmla="*/ 509587 w 1508331"/>
              <a:gd name="connsiteY176" fmla="*/ 596550 h 1919769"/>
              <a:gd name="connsiteX177" fmla="*/ 533400 w 1508331"/>
              <a:gd name="connsiteY177" fmla="*/ 582263 h 1919769"/>
              <a:gd name="connsiteX178" fmla="*/ 576262 w 1508331"/>
              <a:gd name="connsiteY178" fmla="*/ 563213 h 1919769"/>
              <a:gd name="connsiteX179" fmla="*/ 609600 w 1508331"/>
              <a:gd name="connsiteY179" fmla="*/ 558450 h 1919769"/>
              <a:gd name="connsiteX180" fmla="*/ 628650 w 1508331"/>
              <a:gd name="connsiteY180" fmla="*/ 544163 h 1919769"/>
              <a:gd name="connsiteX181" fmla="*/ 652462 w 1508331"/>
              <a:gd name="connsiteY181" fmla="*/ 529875 h 1919769"/>
              <a:gd name="connsiteX182" fmla="*/ 666750 w 1508331"/>
              <a:gd name="connsiteY182" fmla="*/ 515588 h 1919769"/>
              <a:gd name="connsiteX183" fmla="*/ 695325 w 1508331"/>
              <a:gd name="connsiteY183" fmla="*/ 477488 h 1919769"/>
              <a:gd name="connsiteX184" fmla="*/ 714375 w 1508331"/>
              <a:gd name="connsiteY184" fmla="*/ 444150 h 1919769"/>
              <a:gd name="connsiteX185" fmla="*/ 723900 w 1508331"/>
              <a:gd name="connsiteY185" fmla="*/ 401288 h 1919769"/>
              <a:gd name="connsiteX186" fmla="*/ 733425 w 1508331"/>
              <a:gd name="connsiteY186" fmla="*/ 387000 h 1919769"/>
              <a:gd name="connsiteX187" fmla="*/ 742950 w 1508331"/>
              <a:gd name="connsiteY187" fmla="*/ 286988 h 1919769"/>
              <a:gd name="connsiteX188" fmla="*/ 752475 w 1508331"/>
              <a:gd name="connsiteY188" fmla="*/ 220313 h 1919769"/>
              <a:gd name="connsiteX189" fmla="*/ 785812 w 1508331"/>
              <a:gd name="connsiteY189" fmla="*/ 172688 h 1919769"/>
              <a:gd name="connsiteX190" fmla="*/ 795337 w 1508331"/>
              <a:gd name="connsiteY190" fmla="*/ 158400 h 1919769"/>
              <a:gd name="connsiteX191" fmla="*/ 823912 w 1508331"/>
              <a:gd name="connsiteY191" fmla="*/ 115538 h 1919769"/>
              <a:gd name="connsiteX192" fmla="*/ 838200 w 1508331"/>
              <a:gd name="connsiteY192" fmla="*/ 110775 h 1919769"/>
              <a:gd name="connsiteX193" fmla="*/ 862012 w 1508331"/>
              <a:gd name="connsiteY193" fmla="*/ 120300 h 1919769"/>
              <a:gd name="connsiteX194" fmla="*/ 876300 w 1508331"/>
              <a:gd name="connsiteY194" fmla="*/ 129825 h 1919769"/>
              <a:gd name="connsiteX195" fmla="*/ 895350 w 1508331"/>
              <a:gd name="connsiteY195" fmla="*/ 120300 h 1919769"/>
              <a:gd name="connsiteX196" fmla="*/ 928687 w 1508331"/>
              <a:gd name="connsiteY196" fmla="*/ 82200 h 1919769"/>
              <a:gd name="connsiteX197" fmla="*/ 942975 w 1508331"/>
              <a:gd name="connsiteY197" fmla="*/ 67913 h 1919769"/>
              <a:gd name="connsiteX198" fmla="*/ 952500 w 1508331"/>
              <a:gd name="connsiteY198" fmla="*/ 48863 h 1919769"/>
              <a:gd name="connsiteX199" fmla="*/ 971550 w 1508331"/>
              <a:gd name="connsiteY199" fmla="*/ 10763 h 1919769"/>
              <a:gd name="connsiteX200" fmla="*/ 971550 w 1508331"/>
              <a:gd name="connsiteY200" fmla="*/ 6000 h 1919769"/>
              <a:gd name="connsiteX0" fmla="*/ 971550 w 1508331"/>
              <a:gd name="connsiteY0" fmla="*/ 6000 h 1917576"/>
              <a:gd name="connsiteX1" fmla="*/ 990599 w 1508331"/>
              <a:gd name="connsiteY1" fmla="*/ 86963 h 1917576"/>
              <a:gd name="connsiteX2" fmla="*/ 1023937 w 1508331"/>
              <a:gd name="connsiteY2" fmla="*/ 277463 h 1917576"/>
              <a:gd name="connsiteX3" fmla="*/ 1050131 w 1508331"/>
              <a:gd name="connsiteY3" fmla="*/ 336994 h 1917576"/>
              <a:gd name="connsiteX4" fmla="*/ 1114425 w 1508331"/>
              <a:gd name="connsiteY4" fmla="*/ 437006 h 1917576"/>
              <a:gd name="connsiteX5" fmla="*/ 1195387 w 1508331"/>
              <a:gd name="connsiteY5" fmla="*/ 544163 h 1917576"/>
              <a:gd name="connsiteX6" fmla="*/ 1228725 w 1508331"/>
              <a:gd name="connsiteY6" fmla="*/ 582263 h 1917576"/>
              <a:gd name="connsiteX7" fmla="*/ 1197769 w 1508331"/>
              <a:gd name="connsiteY7" fmla="*/ 660844 h 1917576"/>
              <a:gd name="connsiteX8" fmla="*/ 1240631 w 1508331"/>
              <a:gd name="connsiteY8" fmla="*/ 715613 h 1917576"/>
              <a:gd name="connsiteX9" fmla="*/ 1195387 w 1508331"/>
              <a:gd name="connsiteY9" fmla="*/ 787050 h 1917576"/>
              <a:gd name="connsiteX10" fmla="*/ 1190625 w 1508331"/>
              <a:gd name="connsiteY10" fmla="*/ 834675 h 1917576"/>
              <a:gd name="connsiteX11" fmla="*/ 1240631 w 1508331"/>
              <a:gd name="connsiteY11" fmla="*/ 903731 h 1917576"/>
              <a:gd name="connsiteX12" fmla="*/ 1221581 w 1508331"/>
              <a:gd name="connsiteY12" fmla="*/ 1063275 h 1917576"/>
              <a:gd name="connsiteX13" fmla="*/ 1202530 w 1508331"/>
              <a:gd name="connsiteY13" fmla="*/ 1222819 h 1917576"/>
              <a:gd name="connsiteX14" fmla="*/ 1257300 w 1508331"/>
              <a:gd name="connsiteY14" fmla="*/ 1258538 h 1917576"/>
              <a:gd name="connsiteX15" fmla="*/ 1309687 w 1508331"/>
              <a:gd name="connsiteY15" fmla="*/ 1287113 h 1917576"/>
              <a:gd name="connsiteX16" fmla="*/ 1345405 w 1508331"/>
              <a:gd name="connsiteY16" fmla="*/ 1332355 h 1917576"/>
              <a:gd name="connsiteX17" fmla="*/ 1350168 w 1508331"/>
              <a:gd name="connsiteY17" fmla="*/ 1437131 h 1917576"/>
              <a:gd name="connsiteX18" fmla="*/ 1347788 w 1508331"/>
              <a:gd name="connsiteY18" fmla="*/ 1606200 h 1917576"/>
              <a:gd name="connsiteX19" fmla="*/ 1414462 w 1508331"/>
              <a:gd name="connsiteY19" fmla="*/ 1591913 h 1917576"/>
              <a:gd name="connsiteX20" fmla="*/ 1502569 w 1508331"/>
              <a:gd name="connsiteY20" fmla="*/ 1582387 h 1917576"/>
              <a:gd name="connsiteX21" fmla="*/ 1495425 w 1508331"/>
              <a:gd name="connsiteY21" fmla="*/ 1625250 h 1917576"/>
              <a:gd name="connsiteX22" fmla="*/ 1485900 w 1508331"/>
              <a:gd name="connsiteY22" fmla="*/ 1653825 h 1917576"/>
              <a:gd name="connsiteX23" fmla="*/ 1466850 w 1508331"/>
              <a:gd name="connsiteY23" fmla="*/ 1741932 h 1917576"/>
              <a:gd name="connsiteX24" fmla="*/ 1459706 w 1508331"/>
              <a:gd name="connsiteY24" fmla="*/ 1822894 h 1917576"/>
              <a:gd name="connsiteX25" fmla="*/ 1495425 w 1508331"/>
              <a:gd name="connsiteY25" fmla="*/ 1913382 h 1917576"/>
              <a:gd name="connsiteX26" fmla="*/ 1385887 w 1508331"/>
              <a:gd name="connsiteY26" fmla="*/ 1901475 h 1917576"/>
              <a:gd name="connsiteX27" fmla="*/ 1347787 w 1508331"/>
              <a:gd name="connsiteY27" fmla="*/ 1891950 h 1917576"/>
              <a:gd name="connsiteX28" fmla="*/ 1314450 w 1508331"/>
              <a:gd name="connsiteY28" fmla="*/ 1882425 h 1917576"/>
              <a:gd name="connsiteX29" fmla="*/ 1266825 w 1508331"/>
              <a:gd name="connsiteY29" fmla="*/ 1872900 h 1917576"/>
              <a:gd name="connsiteX30" fmla="*/ 1200150 w 1508331"/>
              <a:gd name="connsiteY30" fmla="*/ 1853850 h 1917576"/>
              <a:gd name="connsiteX31" fmla="*/ 1185862 w 1508331"/>
              <a:gd name="connsiteY31" fmla="*/ 1844325 h 1917576"/>
              <a:gd name="connsiteX32" fmla="*/ 1147762 w 1508331"/>
              <a:gd name="connsiteY32" fmla="*/ 1834800 h 1917576"/>
              <a:gd name="connsiteX33" fmla="*/ 1095375 w 1508331"/>
              <a:gd name="connsiteY33" fmla="*/ 1820513 h 1917576"/>
              <a:gd name="connsiteX34" fmla="*/ 1047750 w 1508331"/>
              <a:gd name="connsiteY34" fmla="*/ 1801463 h 1917576"/>
              <a:gd name="connsiteX35" fmla="*/ 1023937 w 1508331"/>
              <a:gd name="connsiteY35" fmla="*/ 1791938 h 1917576"/>
              <a:gd name="connsiteX36" fmla="*/ 981075 w 1508331"/>
              <a:gd name="connsiteY36" fmla="*/ 1787175 h 1917576"/>
              <a:gd name="connsiteX37" fmla="*/ 957262 w 1508331"/>
              <a:gd name="connsiteY37" fmla="*/ 1782413 h 1917576"/>
              <a:gd name="connsiteX38" fmla="*/ 866775 w 1508331"/>
              <a:gd name="connsiteY38" fmla="*/ 1772888 h 1917576"/>
              <a:gd name="connsiteX39" fmla="*/ 790575 w 1508331"/>
              <a:gd name="connsiteY39" fmla="*/ 1763363 h 1917576"/>
              <a:gd name="connsiteX40" fmla="*/ 766762 w 1508331"/>
              <a:gd name="connsiteY40" fmla="*/ 1758600 h 1917576"/>
              <a:gd name="connsiteX41" fmla="*/ 733425 w 1508331"/>
              <a:gd name="connsiteY41" fmla="*/ 1753838 h 1917576"/>
              <a:gd name="connsiteX42" fmla="*/ 552450 w 1508331"/>
              <a:gd name="connsiteY42" fmla="*/ 1739550 h 1917576"/>
              <a:gd name="connsiteX43" fmla="*/ 576262 w 1508331"/>
              <a:gd name="connsiteY43" fmla="*/ 1710975 h 1917576"/>
              <a:gd name="connsiteX44" fmla="*/ 590550 w 1508331"/>
              <a:gd name="connsiteY44" fmla="*/ 1701450 h 1917576"/>
              <a:gd name="connsiteX45" fmla="*/ 600075 w 1508331"/>
              <a:gd name="connsiteY45" fmla="*/ 1682400 h 1917576"/>
              <a:gd name="connsiteX46" fmla="*/ 604837 w 1508331"/>
              <a:gd name="connsiteY46" fmla="*/ 1658588 h 1917576"/>
              <a:gd name="connsiteX47" fmla="*/ 628650 w 1508331"/>
              <a:gd name="connsiteY47" fmla="*/ 1653825 h 1917576"/>
              <a:gd name="connsiteX48" fmla="*/ 671512 w 1508331"/>
              <a:gd name="connsiteY48" fmla="*/ 1658588 h 1917576"/>
              <a:gd name="connsiteX49" fmla="*/ 690562 w 1508331"/>
              <a:gd name="connsiteY49" fmla="*/ 1663350 h 1917576"/>
              <a:gd name="connsiteX50" fmla="*/ 723900 w 1508331"/>
              <a:gd name="connsiteY50" fmla="*/ 1668113 h 1917576"/>
              <a:gd name="connsiteX51" fmla="*/ 766762 w 1508331"/>
              <a:gd name="connsiteY51" fmla="*/ 1663350 h 1917576"/>
              <a:gd name="connsiteX52" fmla="*/ 752475 w 1508331"/>
              <a:gd name="connsiteY52" fmla="*/ 1649063 h 1917576"/>
              <a:gd name="connsiteX53" fmla="*/ 700087 w 1508331"/>
              <a:gd name="connsiteY53" fmla="*/ 1634775 h 1917576"/>
              <a:gd name="connsiteX54" fmla="*/ 681037 w 1508331"/>
              <a:gd name="connsiteY54" fmla="*/ 1625250 h 1917576"/>
              <a:gd name="connsiteX55" fmla="*/ 657225 w 1508331"/>
              <a:gd name="connsiteY55" fmla="*/ 1615725 h 1917576"/>
              <a:gd name="connsiteX56" fmla="*/ 614362 w 1508331"/>
              <a:gd name="connsiteY56" fmla="*/ 1582388 h 1917576"/>
              <a:gd name="connsiteX57" fmla="*/ 604837 w 1508331"/>
              <a:gd name="connsiteY57" fmla="*/ 1568100 h 1917576"/>
              <a:gd name="connsiteX58" fmla="*/ 609600 w 1508331"/>
              <a:gd name="connsiteY58" fmla="*/ 1530000 h 1917576"/>
              <a:gd name="connsiteX59" fmla="*/ 666750 w 1508331"/>
              <a:gd name="connsiteY59" fmla="*/ 1525238 h 1917576"/>
              <a:gd name="connsiteX60" fmla="*/ 633412 w 1508331"/>
              <a:gd name="connsiteY60" fmla="*/ 1491900 h 1917576"/>
              <a:gd name="connsiteX61" fmla="*/ 671512 w 1508331"/>
              <a:gd name="connsiteY61" fmla="*/ 1472850 h 1917576"/>
              <a:gd name="connsiteX62" fmla="*/ 690562 w 1508331"/>
              <a:gd name="connsiteY62" fmla="*/ 1468088 h 1917576"/>
              <a:gd name="connsiteX63" fmla="*/ 728662 w 1508331"/>
              <a:gd name="connsiteY63" fmla="*/ 1444275 h 1917576"/>
              <a:gd name="connsiteX64" fmla="*/ 738187 w 1508331"/>
              <a:gd name="connsiteY64" fmla="*/ 1429988 h 1917576"/>
              <a:gd name="connsiteX65" fmla="*/ 742950 w 1508331"/>
              <a:gd name="connsiteY65" fmla="*/ 1410938 h 1917576"/>
              <a:gd name="connsiteX66" fmla="*/ 728662 w 1508331"/>
              <a:gd name="connsiteY66" fmla="*/ 1368075 h 1917576"/>
              <a:gd name="connsiteX67" fmla="*/ 742950 w 1508331"/>
              <a:gd name="connsiteY67" fmla="*/ 1349025 h 1917576"/>
              <a:gd name="connsiteX68" fmla="*/ 762000 w 1508331"/>
              <a:gd name="connsiteY68" fmla="*/ 1339500 h 1917576"/>
              <a:gd name="connsiteX69" fmla="*/ 795337 w 1508331"/>
              <a:gd name="connsiteY69" fmla="*/ 1310925 h 1917576"/>
              <a:gd name="connsiteX70" fmla="*/ 795337 w 1508331"/>
              <a:gd name="connsiteY70" fmla="*/ 1277588 h 1917576"/>
              <a:gd name="connsiteX71" fmla="*/ 766762 w 1508331"/>
              <a:gd name="connsiteY71" fmla="*/ 1272825 h 1917576"/>
              <a:gd name="connsiteX72" fmla="*/ 695325 w 1508331"/>
              <a:gd name="connsiteY72" fmla="*/ 1291875 h 1917576"/>
              <a:gd name="connsiteX73" fmla="*/ 671512 w 1508331"/>
              <a:gd name="connsiteY73" fmla="*/ 1339500 h 1917576"/>
              <a:gd name="connsiteX74" fmla="*/ 666750 w 1508331"/>
              <a:gd name="connsiteY74" fmla="*/ 1363313 h 1917576"/>
              <a:gd name="connsiteX75" fmla="*/ 657225 w 1508331"/>
              <a:gd name="connsiteY75" fmla="*/ 1382363 h 1917576"/>
              <a:gd name="connsiteX76" fmla="*/ 652462 w 1508331"/>
              <a:gd name="connsiteY76" fmla="*/ 1396650 h 1917576"/>
              <a:gd name="connsiteX77" fmla="*/ 647700 w 1508331"/>
              <a:gd name="connsiteY77" fmla="*/ 1425225 h 1917576"/>
              <a:gd name="connsiteX78" fmla="*/ 614362 w 1508331"/>
              <a:gd name="connsiteY78" fmla="*/ 1396650 h 1917576"/>
              <a:gd name="connsiteX79" fmla="*/ 595312 w 1508331"/>
              <a:gd name="connsiteY79" fmla="*/ 1406175 h 1917576"/>
              <a:gd name="connsiteX80" fmla="*/ 581025 w 1508331"/>
              <a:gd name="connsiteY80" fmla="*/ 1434750 h 1917576"/>
              <a:gd name="connsiteX81" fmla="*/ 557212 w 1508331"/>
              <a:gd name="connsiteY81" fmla="*/ 1525238 h 1917576"/>
              <a:gd name="connsiteX82" fmla="*/ 542925 w 1508331"/>
              <a:gd name="connsiteY82" fmla="*/ 1530000 h 1917576"/>
              <a:gd name="connsiteX83" fmla="*/ 514350 w 1508331"/>
              <a:gd name="connsiteY83" fmla="*/ 1544288 h 1917576"/>
              <a:gd name="connsiteX84" fmla="*/ 500062 w 1508331"/>
              <a:gd name="connsiteY84" fmla="*/ 1553813 h 1917576"/>
              <a:gd name="connsiteX85" fmla="*/ 476250 w 1508331"/>
              <a:gd name="connsiteY85" fmla="*/ 1558575 h 1917576"/>
              <a:gd name="connsiteX86" fmla="*/ 476250 w 1508331"/>
              <a:gd name="connsiteY86" fmla="*/ 1510950 h 1917576"/>
              <a:gd name="connsiteX87" fmla="*/ 509587 w 1508331"/>
              <a:gd name="connsiteY87" fmla="*/ 1453800 h 1917576"/>
              <a:gd name="connsiteX88" fmla="*/ 523875 w 1508331"/>
              <a:gd name="connsiteY88" fmla="*/ 1420463 h 1917576"/>
              <a:gd name="connsiteX89" fmla="*/ 533400 w 1508331"/>
              <a:gd name="connsiteY89" fmla="*/ 1391888 h 1917576"/>
              <a:gd name="connsiteX90" fmla="*/ 538162 w 1508331"/>
              <a:gd name="connsiteY90" fmla="*/ 1368075 h 1917576"/>
              <a:gd name="connsiteX91" fmla="*/ 547687 w 1508331"/>
              <a:gd name="connsiteY91" fmla="*/ 1334738 h 1917576"/>
              <a:gd name="connsiteX92" fmla="*/ 557212 w 1508331"/>
              <a:gd name="connsiteY92" fmla="*/ 1272825 h 1917576"/>
              <a:gd name="connsiteX93" fmla="*/ 571500 w 1508331"/>
              <a:gd name="connsiteY93" fmla="*/ 1258538 h 1917576"/>
              <a:gd name="connsiteX94" fmla="*/ 600075 w 1508331"/>
              <a:gd name="connsiteY94" fmla="*/ 1234725 h 1917576"/>
              <a:gd name="connsiteX95" fmla="*/ 671512 w 1508331"/>
              <a:gd name="connsiteY95" fmla="*/ 1239488 h 1917576"/>
              <a:gd name="connsiteX96" fmla="*/ 657225 w 1508331"/>
              <a:gd name="connsiteY96" fmla="*/ 1225200 h 1917576"/>
              <a:gd name="connsiteX97" fmla="*/ 623887 w 1508331"/>
              <a:gd name="connsiteY97" fmla="*/ 1215675 h 1917576"/>
              <a:gd name="connsiteX98" fmla="*/ 600075 w 1508331"/>
              <a:gd name="connsiteY98" fmla="*/ 1182338 h 1917576"/>
              <a:gd name="connsiteX99" fmla="*/ 609600 w 1508331"/>
              <a:gd name="connsiteY99" fmla="*/ 1168050 h 1917576"/>
              <a:gd name="connsiteX100" fmla="*/ 642937 w 1508331"/>
              <a:gd name="connsiteY100" fmla="*/ 1177575 h 1917576"/>
              <a:gd name="connsiteX101" fmla="*/ 657225 w 1508331"/>
              <a:gd name="connsiteY101" fmla="*/ 1187100 h 1917576"/>
              <a:gd name="connsiteX102" fmla="*/ 690562 w 1508331"/>
              <a:gd name="connsiteY102" fmla="*/ 1144238 h 1917576"/>
              <a:gd name="connsiteX103" fmla="*/ 714375 w 1508331"/>
              <a:gd name="connsiteY103" fmla="*/ 1129950 h 1917576"/>
              <a:gd name="connsiteX104" fmla="*/ 733425 w 1508331"/>
              <a:gd name="connsiteY104" fmla="*/ 1120425 h 1917576"/>
              <a:gd name="connsiteX105" fmla="*/ 738187 w 1508331"/>
              <a:gd name="connsiteY105" fmla="*/ 1101375 h 1917576"/>
              <a:gd name="connsiteX106" fmla="*/ 752475 w 1508331"/>
              <a:gd name="connsiteY106" fmla="*/ 1087088 h 1917576"/>
              <a:gd name="connsiteX107" fmla="*/ 733425 w 1508331"/>
              <a:gd name="connsiteY107" fmla="*/ 1072800 h 1917576"/>
              <a:gd name="connsiteX108" fmla="*/ 685800 w 1508331"/>
              <a:gd name="connsiteY108" fmla="*/ 1053750 h 1917576"/>
              <a:gd name="connsiteX109" fmla="*/ 671512 w 1508331"/>
              <a:gd name="connsiteY109" fmla="*/ 1039463 h 1917576"/>
              <a:gd name="connsiteX110" fmla="*/ 628650 w 1508331"/>
              <a:gd name="connsiteY110" fmla="*/ 1044225 h 1917576"/>
              <a:gd name="connsiteX111" fmla="*/ 600075 w 1508331"/>
              <a:gd name="connsiteY111" fmla="*/ 1087088 h 1917576"/>
              <a:gd name="connsiteX112" fmla="*/ 590550 w 1508331"/>
              <a:gd name="connsiteY112" fmla="*/ 1134713 h 1917576"/>
              <a:gd name="connsiteX113" fmla="*/ 571500 w 1508331"/>
              <a:gd name="connsiteY113" fmla="*/ 1129950 h 1917576"/>
              <a:gd name="connsiteX114" fmla="*/ 538162 w 1508331"/>
              <a:gd name="connsiteY114" fmla="*/ 1106138 h 1917576"/>
              <a:gd name="connsiteX115" fmla="*/ 514350 w 1508331"/>
              <a:gd name="connsiteY115" fmla="*/ 1115663 h 1917576"/>
              <a:gd name="connsiteX116" fmla="*/ 509587 w 1508331"/>
              <a:gd name="connsiteY116" fmla="*/ 1129950 h 1917576"/>
              <a:gd name="connsiteX117" fmla="*/ 490537 w 1508331"/>
              <a:gd name="connsiteY117" fmla="*/ 1134713 h 1917576"/>
              <a:gd name="connsiteX118" fmla="*/ 457200 w 1508331"/>
              <a:gd name="connsiteY118" fmla="*/ 1139475 h 1917576"/>
              <a:gd name="connsiteX119" fmla="*/ 438150 w 1508331"/>
              <a:gd name="connsiteY119" fmla="*/ 1149000 h 1917576"/>
              <a:gd name="connsiteX120" fmla="*/ 404812 w 1508331"/>
              <a:gd name="connsiteY120" fmla="*/ 1187100 h 1917576"/>
              <a:gd name="connsiteX121" fmla="*/ 400050 w 1508331"/>
              <a:gd name="connsiteY121" fmla="*/ 1201388 h 1917576"/>
              <a:gd name="connsiteX122" fmla="*/ 376237 w 1508331"/>
              <a:gd name="connsiteY122" fmla="*/ 1239488 h 1917576"/>
              <a:gd name="connsiteX123" fmla="*/ 357187 w 1508331"/>
              <a:gd name="connsiteY123" fmla="*/ 1244250 h 1917576"/>
              <a:gd name="connsiteX124" fmla="*/ 342900 w 1508331"/>
              <a:gd name="connsiteY124" fmla="*/ 1239488 h 1917576"/>
              <a:gd name="connsiteX125" fmla="*/ 309562 w 1508331"/>
              <a:gd name="connsiteY125" fmla="*/ 1220438 h 1917576"/>
              <a:gd name="connsiteX126" fmla="*/ 314325 w 1508331"/>
              <a:gd name="connsiteY126" fmla="*/ 1187100 h 1917576"/>
              <a:gd name="connsiteX127" fmla="*/ 347662 w 1508331"/>
              <a:gd name="connsiteY127" fmla="*/ 1163288 h 1917576"/>
              <a:gd name="connsiteX128" fmla="*/ 366712 w 1508331"/>
              <a:gd name="connsiteY128" fmla="*/ 1139475 h 1917576"/>
              <a:gd name="connsiteX129" fmla="*/ 381000 w 1508331"/>
              <a:gd name="connsiteY129" fmla="*/ 1106138 h 1917576"/>
              <a:gd name="connsiteX130" fmla="*/ 390525 w 1508331"/>
              <a:gd name="connsiteY130" fmla="*/ 1091850 h 1917576"/>
              <a:gd name="connsiteX131" fmla="*/ 404812 w 1508331"/>
              <a:gd name="connsiteY131" fmla="*/ 1082325 h 1917576"/>
              <a:gd name="connsiteX132" fmla="*/ 409575 w 1508331"/>
              <a:gd name="connsiteY132" fmla="*/ 1068038 h 1917576"/>
              <a:gd name="connsiteX133" fmla="*/ 347662 w 1508331"/>
              <a:gd name="connsiteY133" fmla="*/ 1048988 h 1917576"/>
              <a:gd name="connsiteX134" fmla="*/ 333375 w 1508331"/>
              <a:gd name="connsiteY134" fmla="*/ 1034700 h 1917576"/>
              <a:gd name="connsiteX135" fmla="*/ 314325 w 1508331"/>
              <a:gd name="connsiteY135" fmla="*/ 1010888 h 1917576"/>
              <a:gd name="connsiteX136" fmla="*/ 300037 w 1508331"/>
              <a:gd name="connsiteY136" fmla="*/ 1015650 h 1917576"/>
              <a:gd name="connsiteX137" fmla="*/ 295275 w 1508331"/>
              <a:gd name="connsiteY137" fmla="*/ 1048988 h 1917576"/>
              <a:gd name="connsiteX138" fmla="*/ 285750 w 1508331"/>
              <a:gd name="connsiteY138" fmla="*/ 1072800 h 1917576"/>
              <a:gd name="connsiteX139" fmla="*/ 295275 w 1508331"/>
              <a:gd name="connsiteY139" fmla="*/ 1096613 h 1917576"/>
              <a:gd name="connsiteX140" fmla="*/ 266700 w 1508331"/>
              <a:gd name="connsiteY140" fmla="*/ 1101375 h 1917576"/>
              <a:gd name="connsiteX141" fmla="*/ 285750 w 1508331"/>
              <a:gd name="connsiteY141" fmla="*/ 1134713 h 1917576"/>
              <a:gd name="connsiteX142" fmla="*/ 280987 w 1508331"/>
              <a:gd name="connsiteY142" fmla="*/ 1172813 h 1917576"/>
              <a:gd name="connsiteX143" fmla="*/ 252412 w 1508331"/>
              <a:gd name="connsiteY143" fmla="*/ 1191863 h 1917576"/>
              <a:gd name="connsiteX144" fmla="*/ 242887 w 1508331"/>
              <a:gd name="connsiteY144" fmla="*/ 1206150 h 1917576"/>
              <a:gd name="connsiteX145" fmla="*/ 219075 w 1508331"/>
              <a:gd name="connsiteY145" fmla="*/ 1210913 h 1917576"/>
              <a:gd name="connsiteX146" fmla="*/ 204787 w 1508331"/>
              <a:gd name="connsiteY146" fmla="*/ 1215675 h 1917576"/>
              <a:gd name="connsiteX147" fmla="*/ 185737 w 1508331"/>
              <a:gd name="connsiteY147" fmla="*/ 1220438 h 1917576"/>
              <a:gd name="connsiteX148" fmla="*/ 152400 w 1508331"/>
              <a:gd name="connsiteY148" fmla="*/ 1215675 h 1917576"/>
              <a:gd name="connsiteX149" fmla="*/ 119062 w 1508331"/>
              <a:gd name="connsiteY149" fmla="*/ 1201388 h 1917576"/>
              <a:gd name="connsiteX150" fmla="*/ 104775 w 1508331"/>
              <a:gd name="connsiteY150" fmla="*/ 1196625 h 1917576"/>
              <a:gd name="connsiteX151" fmla="*/ 90487 w 1508331"/>
              <a:gd name="connsiteY151" fmla="*/ 1182338 h 1917576"/>
              <a:gd name="connsiteX152" fmla="*/ 47625 w 1508331"/>
              <a:gd name="connsiteY152" fmla="*/ 1158525 h 1917576"/>
              <a:gd name="connsiteX153" fmla="*/ 14287 w 1508331"/>
              <a:gd name="connsiteY153" fmla="*/ 1149000 h 1917576"/>
              <a:gd name="connsiteX154" fmla="*/ 0 w 1508331"/>
              <a:gd name="connsiteY154" fmla="*/ 1139475 h 1917576"/>
              <a:gd name="connsiteX155" fmla="*/ 9525 w 1508331"/>
              <a:gd name="connsiteY155" fmla="*/ 1115663 h 1917576"/>
              <a:gd name="connsiteX156" fmla="*/ 38100 w 1508331"/>
              <a:gd name="connsiteY156" fmla="*/ 1077563 h 1917576"/>
              <a:gd name="connsiteX157" fmla="*/ 33337 w 1508331"/>
              <a:gd name="connsiteY157" fmla="*/ 1039463 h 1917576"/>
              <a:gd name="connsiteX158" fmla="*/ 9525 w 1508331"/>
              <a:gd name="connsiteY158" fmla="*/ 1001363 h 1917576"/>
              <a:gd name="connsiteX159" fmla="*/ 9525 w 1508331"/>
              <a:gd name="connsiteY159" fmla="*/ 968025 h 1917576"/>
              <a:gd name="connsiteX160" fmla="*/ 28575 w 1508331"/>
              <a:gd name="connsiteY160" fmla="*/ 953738 h 1917576"/>
              <a:gd name="connsiteX161" fmla="*/ 52387 w 1508331"/>
              <a:gd name="connsiteY161" fmla="*/ 920400 h 1917576"/>
              <a:gd name="connsiteX162" fmla="*/ 47625 w 1508331"/>
              <a:gd name="connsiteY162" fmla="*/ 863250 h 1917576"/>
              <a:gd name="connsiteX163" fmla="*/ 104775 w 1508331"/>
              <a:gd name="connsiteY163" fmla="*/ 815625 h 1917576"/>
              <a:gd name="connsiteX164" fmla="*/ 123825 w 1508331"/>
              <a:gd name="connsiteY164" fmla="*/ 801338 h 1917576"/>
              <a:gd name="connsiteX165" fmla="*/ 142875 w 1508331"/>
              <a:gd name="connsiteY165" fmla="*/ 796575 h 1917576"/>
              <a:gd name="connsiteX166" fmla="*/ 157162 w 1508331"/>
              <a:gd name="connsiteY166" fmla="*/ 791813 h 1917576"/>
              <a:gd name="connsiteX167" fmla="*/ 176212 w 1508331"/>
              <a:gd name="connsiteY167" fmla="*/ 787050 h 1917576"/>
              <a:gd name="connsiteX168" fmla="*/ 266700 w 1508331"/>
              <a:gd name="connsiteY168" fmla="*/ 758475 h 1917576"/>
              <a:gd name="connsiteX169" fmla="*/ 280987 w 1508331"/>
              <a:gd name="connsiteY169" fmla="*/ 744188 h 1917576"/>
              <a:gd name="connsiteX170" fmla="*/ 333375 w 1508331"/>
              <a:gd name="connsiteY170" fmla="*/ 706088 h 1917576"/>
              <a:gd name="connsiteX171" fmla="*/ 423862 w 1508331"/>
              <a:gd name="connsiteY171" fmla="*/ 710850 h 1917576"/>
              <a:gd name="connsiteX172" fmla="*/ 447675 w 1508331"/>
              <a:gd name="connsiteY172" fmla="*/ 715613 h 1917576"/>
              <a:gd name="connsiteX173" fmla="*/ 461962 w 1508331"/>
              <a:gd name="connsiteY173" fmla="*/ 706088 h 1917576"/>
              <a:gd name="connsiteX174" fmla="*/ 495300 w 1508331"/>
              <a:gd name="connsiteY174" fmla="*/ 667988 h 1917576"/>
              <a:gd name="connsiteX175" fmla="*/ 504825 w 1508331"/>
              <a:gd name="connsiteY175" fmla="*/ 644175 h 1917576"/>
              <a:gd name="connsiteX176" fmla="*/ 509587 w 1508331"/>
              <a:gd name="connsiteY176" fmla="*/ 596550 h 1917576"/>
              <a:gd name="connsiteX177" fmla="*/ 533400 w 1508331"/>
              <a:gd name="connsiteY177" fmla="*/ 582263 h 1917576"/>
              <a:gd name="connsiteX178" fmla="*/ 576262 w 1508331"/>
              <a:gd name="connsiteY178" fmla="*/ 563213 h 1917576"/>
              <a:gd name="connsiteX179" fmla="*/ 609600 w 1508331"/>
              <a:gd name="connsiteY179" fmla="*/ 558450 h 1917576"/>
              <a:gd name="connsiteX180" fmla="*/ 628650 w 1508331"/>
              <a:gd name="connsiteY180" fmla="*/ 544163 h 1917576"/>
              <a:gd name="connsiteX181" fmla="*/ 652462 w 1508331"/>
              <a:gd name="connsiteY181" fmla="*/ 529875 h 1917576"/>
              <a:gd name="connsiteX182" fmla="*/ 666750 w 1508331"/>
              <a:gd name="connsiteY182" fmla="*/ 515588 h 1917576"/>
              <a:gd name="connsiteX183" fmla="*/ 695325 w 1508331"/>
              <a:gd name="connsiteY183" fmla="*/ 477488 h 1917576"/>
              <a:gd name="connsiteX184" fmla="*/ 714375 w 1508331"/>
              <a:gd name="connsiteY184" fmla="*/ 444150 h 1917576"/>
              <a:gd name="connsiteX185" fmla="*/ 723900 w 1508331"/>
              <a:gd name="connsiteY185" fmla="*/ 401288 h 1917576"/>
              <a:gd name="connsiteX186" fmla="*/ 733425 w 1508331"/>
              <a:gd name="connsiteY186" fmla="*/ 387000 h 1917576"/>
              <a:gd name="connsiteX187" fmla="*/ 742950 w 1508331"/>
              <a:gd name="connsiteY187" fmla="*/ 286988 h 1917576"/>
              <a:gd name="connsiteX188" fmla="*/ 752475 w 1508331"/>
              <a:gd name="connsiteY188" fmla="*/ 220313 h 1917576"/>
              <a:gd name="connsiteX189" fmla="*/ 785812 w 1508331"/>
              <a:gd name="connsiteY189" fmla="*/ 172688 h 1917576"/>
              <a:gd name="connsiteX190" fmla="*/ 795337 w 1508331"/>
              <a:gd name="connsiteY190" fmla="*/ 158400 h 1917576"/>
              <a:gd name="connsiteX191" fmla="*/ 823912 w 1508331"/>
              <a:gd name="connsiteY191" fmla="*/ 115538 h 1917576"/>
              <a:gd name="connsiteX192" fmla="*/ 838200 w 1508331"/>
              <a:gd name="connsiteY192" fmla="*/ 110775 h 1917576"/>
              <a:gd name="connsiteX193" fmla="*/ 862012 w 1508331"/>
              <a:gd name="connsiteY193" fmla="*/ 120300 h 1917576"/>
              <a:gd name="connsiteX194" fmla="*/ 876300 w 1508331"/>
              <a:gd name="connsiteY194" fmla="*/ 129825 h 1917576"/>
              <a:gd name="connsiteX195" fmla="*/ 895350 w 1508331"/>
              <a:gd name="connsiteY195" fmla="*/ 120300 h 1917576"/>
              <a:gd name="connsiteX196" fmla="*/ 928687 w 1508331"/>
              <a:gd name="connsiteY196" fmla="*/ 82200 h 1917576"/>
              <a:gd name="connsiteX197" fmla="*/ 942975 w 1508331"/>
              <a:gd name="connsiteY197" fmla="*/ 67913 h 1917576"/>
              <a:gd name="connsiteX198" fmla="*/ 952500 w 1508331"/>
              <a:gd name="connsiteY198" fmla="*/ 48863 h 1917576"/>
              <a:gd name="connsiteX199" fmla="*/ 971550 w 1508331"/>
              <a:gd name="connsiteY199" fmla="*/ 10763 h 1917576"/>
              <a:gd name="connsiteX200" fmla="*/ 971550 w 1508331"/>
              <a:gd name="connsiteY200" fmla="*/ 6000 h 1917576"/>
              <a:gd name="connsiteX0" fmla="*/ 971550 w 1508331"/>
              <a:gd name="connsiteY0" fmla="*/ 6000 h 1914284"/>
              <a:gd name="connsiteX1" fmla="*/ 990599 w 1508331"/>
              <a:gd name="connsiteY1" fmla="*/ 86963 h 1914284"/>
              <a:gd name="connsiteX2" fmla="*/ 1023937 w 1508331"/>
              <a:gd name="connsiteY2" fmla="*/ 277463 h 1914284"/>
              <a:gd name="connsiteX3" fmla="*/ 1050131 w 1508331"/>
              <a:gd name="connsiteY3" fmla="*/ 336994 h 1914284"/>
              <a:gd name="connsiteX4" fmla="*/ 1114425 w 1508331"/>
              <a:gd name="connsiteY4" fmla="*/ 437006 h 1914284"/>
              <a:gd name="connsiteX5" fmla="*/ 1195387 w 1508331"/>
              <a:gd name="connsiteY5" fmla="*/ 544163 h 1914284"/>
              <a:gd name="connsiteX6" fmla="*/ 1228725 w 1508331"/>
              <a:gd name="connsiteY6" fmla="*/ 582263 h 1914284"/>
              <a:gd name="connsiteX7" fmla="*/ 1197769 w 1508331"/>
              <a:gd name="connsiteY7" fmla="*/ 660844 h 1914284"/>
              <a:gd name="connsiteX8" fmla="*/ 1240631 w 1508331"/>
              <a:gd name="connsiteY8" fmla="*/ 715613 h 1914284"/>
              <a:gd name="connsiteX9" fmla="*/ 1195387 w 1508331"/>
              <a:gd name="connsiteY9" fmla="*/ 787050 h 1914284"/>
              <a:gd name="connsiteX10" fmla="*/ 1190625 w 1508331"/>
              <a:gd name="connsiteY10" fmla="*/ 834675 h 1914284"/>
              <a:gd name="connsiteX11" fmla="*/ 1240631 w 1508331"/>
              <a:gd name="connsiteY11" fmla="*/ 903731 h 1914284"/>
              <a:gd name="connsiteX12" fmla="*/ 1221581 w 1508331"/>
              <a:gd name="connsiteY12" fmla="*/ 1063275 h 1914284"/>
              <a:gd name="connsiteX13" fmla="*/ 1202530 w 1508331"/>
              <a:gd name="connsiteY13" fmla="*/ 1222819 h 1914284"/>
              <a:gd name="connsiteX14" fmla="*/ 1257300 w 1508331"/>
              <a:gd name="connsiteY14" fmla="*/ 1258538 h 1914284"/>
              <a:gd name="connsiteX15" fmla="*/ 1309687 w 1508331"/>
              <a:gd name="connsiteY15" fmla="*/ 1287113 h 1914284"/>
              <a:gd name="connsiteX16" fmla="*/ 1345405 w 1508331"/>
              <a:gd name="connsiteY16" fmla="*/ 1332355 h 1914284"/>
              <a:gd name="connsiteX17" fmla="*/ 1350168 w 1508331"/>
              <a:gd name="connsiteY17" fmla="*/ 1437131 h 1914284"/>
              <a:gd name="connsiteX18" fmla="*/ 1347788 w 1508331"/>
              <a:gd name="connsiteY18" fmla="*/ 1606200 h 1914284"/>
              <a:gd name="connsiteX19" fmla="*/ 1414462 w 1508331"/>
              <a:gd name="connsiteY19" fmla="*/ 1591913 h 1914284"/>
              <a:gd name="connsiteX20" fmla="*/ 1502569 w 1508331"/>
              <a:gd name="connsiteY20" fmla="*/ 1582387 h 1914284"/>
              <a:gd name="connsiteX21" fmla="*/ 1495425 w 1508331"/>
              <a:gd name="connsiteY21" fmla="*/ 1625250 h 1914284"/>
              <a:gd name="connsiteX22" fmla="*/ 1485900 w 1508331"/>
              <a:gd name="connsiteY22" fmla="*/ 1653825 h 1914284"/>
              <a:gd name="connsiteX23" fmla="*/ 1466850 w 1508331"/>
              <a:gd name="connsiteY23" fmla="*/ 1741932 h 1914284"/>
              <a:gd name="connsiteX24" fmla="*/ 1459706 w 1508331"/>
              <a:gd name="connsiteY24" fmla="*/ 1822894 h 1914284"/>
              <a:gd name="connsiteX25" fmla="*/ 1483519 w 1508331"/>
              <a:gd name="connsiteY25" fmla="*/ 1875282 h 1914284"/>
              <a:gd name="connsiteX26" fmla="*/ 1495425 w 1508331"/>
              <a:gd name="connsiteY26" fmla="*/ 1913382 h 1914284"/>
              <a:gd name="connsiteX27" fmla="*/ 1385887 w 1508331"/>
              <a:gd name="connsiteY27" fmla="*/ 1901475 h 1914284"/>
              <a:gd name="connsiteX28" fmla="*/ 1347787 w 1508331"/>
              <a:gd name="connsiteY28" fmla="*/ 1891950 h 1914284"/>
              <a:gd name="connsiteX29" fmla="*/ 1314450 w 1508331"/>
              <a:gd name="connsiteY29" fmla="*/ 1882425 h 1914284"/>
              <a:gd name="connsiteX30" fmla="*/ 1266825 w 1508331"/>
              <a:gd name="connsiteY30" fmla="*/ 1872900 h 1914284"/>
              <a:gd name="connsiteX31" fmla="*/ 1200150 w 1508331"/>
              <a:gd name="connsiteY31" fmla="*/ 1853850 h 1914284"/>
              <a:gd name="connsiteX32" fmla="*/ 1185862 w 1508331"/>
              <a:gd name="connsiteY32" fmla="*/ 1844325 h 1914284"/>
              <a:gd name="connsiteX33" fmla="*/ 1147762 w 1508331"/>
              <a:gd name="connsiteY33" fmla="*/ 1834800 h 1914284"/>
              <a:gd name="connsiteX34" fmla="*/ 1095375 w 1508331"/>
              <a:gd name="connsiteY34" fmla="*/ 1820513 h 1914284"/>
              <a:gd name="connsiteX35" fmla="*/ 1047750 w 1508331"/>
              <a:gd name="connsiteY35" fmla="*/ 1801463 h 1914284"/>
              <a:gd name="connsiteX36" fmla="*/ 1023937 w 1508331"/>
              <a:gd name="connsiteY36" fmla="*/ 1791938 h 1914284"/>
              <a:gd name="connsiteX37" fmla="*/ 981075 w 1508331"/>
              <a:gd name="connsiteY37" fmla="*/ 1787175 h 1914284"/>
              <a:gd name="connsiteX38" fmla="*/ 957262 w 1508331"/>
              <a:gd name="connsiteY38" fmla="*/ 1782413 h 1914284"/>
              <a:gd name="connsiteX39" fmla="*/ 866775 w 1508331"/>
              <a:gd name="connsiteY39" fmla="*/ 1772888 h 1914284"/>
              <a:gd name="connsiteX40" fmla="*/ 790575 w 1508331"/>
              <a:gd name="connsiteY40" fmla="*/ 1763363 h 1914284"/>
              <a:gd name="connsiteX41" fmla="*/ 766762 w 1508331"/>
              <a:gd name="connsiteY41" fmla="*/ 1758600 h 1914284"/>
              <a:gd name="connsiteX42" fmla="*/ 733425 w 1508331"/>
              <a:gd name="connsiteY42" fmla="*/ 1753838 h 1914284"/>
              <a:gd name="connsiteX43" fmla="*/ 552450 w 1508331"/>
              <a:gd name="connsiteY43" fmla="*/ 1739550 h 1914284"/>
              <a:gd name="connsiteX44" fmla="*/ 576262 w 1508331"/>
              <a:gd name="connsiteY44" fmla="*/ 1710975 h 1914284"/>
              <a:gd name="connsiteX45" fmla="*/ 590550 w 1508331"/>
              <a:gd name="connsiteY45" fmla="*/ 1701450 h 1914284"/>
              <a:gd name="connsiteX46" fmla="*/ 600075 w 1508331"/>
              <a:gd name="connsiteY46" fmla="*/ 1682400 h 1914284"/>
              <a:gd name="connsiteX47" fmla="*/ 604837 w 1508331"/>
              <a:gd name="connsiteY47" fmla="*/ 1658588 h 1914284"/>
              <a:gd name="connsiteX48" fmla="*/ 628650 w 1508331"/>
              <a:gd name="connsiteY48" fmla="*/ 1653825 h 1914284"/>
              <a:gd name="connsiteX49" fmla="*/ 671512 w 1508331"/>
              <a:gd name="connsiteY49" fmla="*/ 1658588 h 1914284"/>
              <a:gd name="connsiteX50" fmla="*/ 690562 w 1508331"/>
              <a:gd name="connsiteY50" fmla="*/ 1663350 h 1914284"/>
              <a:gd name="connsiteX51" fmla="*/ 723900 w 1508331"/>
              <a:gd name="connsiteY51" fmla="*/ 1668113 h 1914284"/>
              <a:gd name="connsiteX52" fmla="*/ 766762 w 1508331"/>
              <a:gd name="connsiteY52" fmla="*/ 1663350 h 1914284"/>
              <a:gd name="connsiteX53" fmla="*/ 752475 w 1508331"/>
              <a:gd name="connsiteY53" fmla="*/ 1649063 h 1914284"/>
              <a:gd name="connsiteX54" fmla="*/ 700087 w 1508331"/>
              <a:gd name="connsiteY54" fmla="*/ 1634775 h 1914284"/>
              <a:gd name="connsiteX55" fmla="*/ 681037 w 1508331"/>
              <a:gd name="connsiteY55" fmla="*/ 1625250 h 1914284"/>
              <a:gd name="connsiteX56" fmla="*/ 657225 w 1508331"/>
              <a:gd name="connsiteY56" fmla="*/ 1615725 h 1914284"/>
              <a:gd name="connsiteX57" fmla="*/ 614362 w 1508331"/>
              <a:gd name="connsiteY57" fmla="*/ 1582388 h 1914284"/>
              <a:gd name="connsiteX58" fmla="*/ 604837 w 1508331"/>
              <a:gd name="connsiteY58" fmla="*/ 1568100 h 1914284"/>
              <a:gd name="connsiteX59" fmla="*/ 609600 w 1508331"/>
              <a:gd name="connsiteY59" fmla="*/ 1530000 h 1914284"/>
              <a:gd name="connsiteX60" fmla="*/ 666750 w 1508331"/>
              <a:gd name="connsiteY60" fmla="*/ 1525238 h 1914284"/>
              <a:gd name="connsiteX61" fmla="*/ 633412 w 1508331"/>
              <a:gd name="connsiteY61" fmla="*/ 1491900 h 1914284"/>
              <a:gd name="connsiteX62" fmla="*/ 671512 w 1508331"/>
              <a:gd name="connsiteY62" fmla="*/ 1472850 h 1914284"/>
              <a:gd name="connsiteX63" fmla="*/ 690562 w 1508331"/>
              <a:gd name="connsiteY63" fmla="*/ 1468088 h 1914284"/>
              <a:gd name="connsiteX64" fmla="*/ 728662 w 1508331"/>
              <a:gd name="connsiteY64" fmla="*/ 1444275 h 1914284"/>
              <a:gd name="connsiteX65" fmla="*/ 738187 w 1508331"/>
              <a:gd name="connsiteY65" fmla="*/ 1429988 h 1914284"/>
              <a:gd name="connsiteX66" fmla="*/ 742950 w 1508331"/>
              <a:gd name="connsiteY66" fmla="*/ 1410938 h 1914284"/>
              <a:gd name="connsiteX67" fmla="*/ 728662 w 1508331"/>
              <a:gd name="connsiteY67" fmla="*/ 1368075 h 1914284"/>
              <a:gd name="connsiteX68" fmla="*/ 742950 w 1508331"/>
              <a:gd name="connsiteY68" fmla="*/ 1349025 h 1914284"/>
              <a:gd name="connsiteX69" fmla="*/ 762000 w 1508331"/>
              <a:gd name="connsiteY69" fmla="*/ 1339500 h 1914284"/>
              <a:gd name="connsiteX70" fmla="*/ 795337 w 1508331"/>
              <a:gd name="connsiteY70" fmla="*/ 1310925 h 1914284"/>
              <a:gd name="connsiteX71" fmla="*/ 795337 w 1508331"/>
              <a:gd name="connsiteY71" fmla="*/ 1277588 h 1914284"/>
              <a:gd name="connsiteX72" fmla="*/ 766762 w 1508331"/>
              <a:gd name="connsiteY72" fmla="*/ 1272825 h 1914284"/>
              <a:gd name="connsiteX73" fmla="*/ 695325 w 1508331"/>
              <a:gd name="connsiteY73" fmla="*/ 1291875 h 1914284"/>
              <a:gd name="connsiteX74" fmla="*/ 671512 w 1508331"/>
              <a:gd name="connsiteY74" fmla="*/ 1339500 h 1914284"/>
              <a:gd name="connsiteX75" fmla="*/ 666750 w 1508331"/>
              <a:gd name="connsiteY75" fmla="*/ 1363313 h 1914284"/>
              <a:gd name="connsiteX76" fmla="*/ 657225 w 1508331"/>
              <a:gd name="connsiteY76" fmla="*/ 1382363 h 1914284"/>
              <a:gd name="connsiteX77" fmla="*/ 652462 w 1508331"/>
              <a:gd name="connsiteY77" fmla="*/ 1396650 h 1914284"/>
              <a:gd name="connsiteX78" fmla="*/ 647700 w 1508331"/>
              <a:gd name="connsiteY78" fmla="*/ 1425225 h 1914284"/>
              <a:gd name="connsiteX79" fmla="*/ 614362 w 1508331"/>
              <a:gd name="connsiteY79" fmla="*/ 1396650 h 1914284"/>
              <a:gd name="connsiteX80" fmla="*/ 595312 w 1508331"/>
              <a:gd name="connsiteY80" fmla="*/ 1406175 h 1914284"/>
              <a:gd name="connsiteX81" fmla="*/ 581025 w 1508331"/>
              <a:gd name="connsiteY81" fmla="*/ 1434750 h 1914284"/>
              <a:gd name="connsiteX82" fmla="*/ 557212 w 1508331"/>
              <a:gd name="connsiteY82" fmla="*/ 1525238 h 1914284"/>
              <a:gd name="connsiteX83" fmla="*/ 542925 w 1508331"/>
              <a:gd name="connsiteY83" fmla="*/ 1530000 h 1914284"/>
              <a:gd name="connsiteX84" fmla="*/ 514350 w 1508331"/>
              <a:gd name="connsiteY84" fmla="*/ 1544288 h 1914284"/>
              <a:gd name="connsiteX85" fmla="*/ 500062 w 1508331"/>
              <a:gd name="connsiteY85" fmla="*/ 1553813 h 1914284"/>
              <a:gd name="connsiteX86" fmla="*/ 476250 w 1508331"/>
              <a:gd name="connsiteY86" fmla="*/ 1558575 h 1914284"/>
              <a:gd name="connsiteX87" fmla="*/ 476250 w 1508331"/>
              <a:gd name="connsiteY87" fmla="*/ 1510950 h 1914284"/>
              <a:gd name="connsiteX88" fmla="*/ 509587 w 1508331"/>
              <a:gd name="connsiteY88" fmla="*/ 1453800 h 1914284"/>
              <a:gd name="connsiteX89" fmla="*/ 523875 w 1508331"/>
              <a:gd name="connsiteY89" fmla="*/ 1420463 h 1914284"/>
              <a:gd name="connsiteX90" fmla="*/ 533400 w 1508331"/>
              <a:gd name="connsiteY90" fmla="*/ 1391888 h 1914284"/>
              <a:gd name="connsiteX91" fmla="*/ 538162 w 1508331"/>
              <a:gd name="connsiteY91" fmla="*/ 1368075 h 1914284"/>
              <a:gd name="connsiteX92" fmla="*/ 547687 w 1508331"/>
              <a:gd name="connsiteY92" fmla="*/ 1334738 h 1914284"/>
              <a:gd name="connsiteX93" fmla="*/ 557212 w 1508331"/>
              <a:gd name="connsiteY93" fmla="*/ 1272825 h 1914284"/>
              <a:gd name="connsiteX94" fmla="*/ 571500 w 1508331"/>
              <a:gd name="connsiteY94" fmla="*/ 1258538 h 1914284"/>
              <a:gd name="connsiteX95" fmla="*/ 600075 w 1508331"/>
              <a:gd name="connsiteY95" fmla="*/ 1234725 h 1914284"/>
              <a:gd name="connsiteX96" fmla="*/ 671512 w 1508331"/>
              <a:gd name="connsiteY96" fmla="*/ 1239488 h 1914284"/>
              <a:gd name="connsiteX97" fmla="*/ 657225 w 1508331"/>
              <a:gd name="connsiteY97" fmla="*/ 1225200 h 1914284"/>
              <a:gd name="connsiteX98" fmla="*/ 623887 w 1508331"/>
              <a:gd name="connsiteY98" fmla="*/ 1215675 h 1914284"/>
              <a:gd name="connsiteX99" fmla="*/ 600075 w 1508331"/>
              <a:gd name="connsiteY99" fmla="*/ 1182338 h 1914284"/>
              <a:gd name="connsiteX100" fmla="*/ 609600 w 1508331"/>
              <a:gd name="connsiteY100" fmla="*/ 1168050 h 1914284"/>
              <a:gd name="connsiteX101" fmla="*/ 642937 w 1508331"/>
              <a:gd name="connsiteY101" fmla="*/ 1177575 h 1914284"/>
              <a:gd name="connsiteX102" fmla="*/ 657225 w 1508331"/>
              <a:gd name="connsiteY102" fmla="*/ 1187100 h 1914284"/>
              <a:gd name="connsiteX103" fmla="*/ 690562 w 1508331"/>
              <a:gd name="connsiteY103" fmla="*/ 1144238 h 1914284"/>
              <a:gd name="connsiteX104" fmla="*/ 714375 w 1508331"/>
              <a:gd name="connsiteY104" fmla="*/ 1129950 h 1914284"/>
              <a:gd name="connsiteX105" fmla="*/ 733425 w 1508331"/>
              <a:gd name="connsiteY105" fmla="*/ 1120425 h 1914284"/>
              <a:gd name="connsiteX106" fmla="*/ 738187 w 1508331"/>
              <a:gd name="connsiteY106" fmla="*/ 1101375 h 1914284"/>
              <a:gd name="connsiteX107" fmla="*/ 752475 w 1508331"/>
              <a:gd name="connsiteY107" fmla="*/ 1087088 h 1914284"/>
              <a:gd name="connsiteX108" fmla="*/ 733425 w 1508331"/>
              <a:gd name="connsiteY108" fmla="*/ 1072800 h 1914284"/>
              <a:gd name="connsiteX109" fmla="*/ 685800 w 1508331"/>
              <a:gd name="connsiteY109" fmla="*/ 1053750 h 1914284"/>
              <a:gd name="connsiteX110" fmla="*/ 671512 w 1508331"/>
              <a:gd name="connsiteY110" fmla="*/ 1039463 h 1914284"/>
              <a:gd name="connsiteX111" fmla="*/ 628650 w 1508331"/>
              <a:gd name="connsiteY111" fmla="*/ 1044225 h 1914284"/>
              <a:gd name="connsiteX112" fmla="*/ 600075 w 1508331"/>
              <a:gd name="connsiteY112" fmla="*/ 1087088 h 1914284"/>
              <a:gd name="connsiteX113" fmla="*/ 590550 w 1508331"/>
              <a:gd name="connsiteY113" fmla="*/ 1134713 h 1914284"/>
              <a:gd name="connsiteX114" fmla="*/ 571500 w 1508331"/>
              <a:gd name="connsiteY114" fmla="*/ 1129950 h 1914284"/>
              <a:gd name="connsiteX115" fmla="*/ 538162 w 1508331"/>
              <a:gd name="connsiteY115" fmla="*/ 1106138 h 1914284"/>
              <a:gd name="connsiteX116" fmla="*/ 514350 w 1508331"/>
              <a:gd name="connsiteY116" fmla="*/ 1115663 h 1914284"/>
              <a:gd name="connsiteX117" fmla="*/ 509587 w 1508331"/>
              <a:gd name="connsiteY117" fmla="*/ 1129950 h 1914284"/>
              <a:gd name="connsiteX118" fmla="*/ 490537 w 1508331"/>
              <a:gd name="connsiteY118" fmla="*/ 1134713 h 1914284"/>
              <a:gd name="connsiteX119" fmla="*/ 457200 w 1508331"/>
              <a:gd name="connsiteY119" fmla="*/ 1139475 h 1914284"/>
              <a:gd name="connsiteX120" fmla="*/ 438150 w 1508331"/>
              <a:gd name="connsiteY120" fmla="*/ 1149000 h 1914284"/>
              <a:gd name="connsiteX121" fmla="*/ 404812 w 1508331"/>
              <a:gd name="connsiteY121" fmla="*/ 1187100 h 1914284"/>
              <a:gd name="connsiteX122" fmla="*/ 400050 w 1508331"/>
              <a:gd name="connsiteY122" fmla="*/ 1201388 h 1914284"/>
              <a:gd name="connsiteX123" fmla="*/ 376237 w 1508331"/>
              <a:gd name="connsiteY123" fmla="*/ 1239488 h 1914284"/>
              <a:gd name="connsiteX124" fmla="*/ 357187 w 1508331"/>
              <a:gd name="connsiteY124" fmla="*/ 1244250 h 1914284"/>
              <a:gd name="connsiteX125" fmla="*/ 342900 w 1508331"/>
              <a:gd name="connsiteY125" fmla="*/ 1239488 h 1914284"/>
              <a:gd name="connsiteX126" fmla="*/ 309562 w 1508331"/>
              <a:gd name="connsiteY126" fmla="*/ 1220438 h 1914284"/>
              <a:gd name="connsiteX127" fmla="*/ 314325 w 1508331"/>
              <a:gd name="connsiteY127" fmla="*/ 1187100 h 1914284"/>
              <a:gd name="connsiteX128" fmla="*/ 347662 w 1508331"/>
              <a:gd name="connsiteY128" fmla="*/ 1163288 h 1914284"/>
              <a:gd name="connsiteX129" fmla="*/ 366712 w 1508331"/>
              <a:gd name="connsiteY129" fmla="*/ 1139475 h 1914284"/>
              <a:gd name="connsiteX130" fmla="*/ 381000 w 1508331"/>
              <a:gd name="connsiteY130" fmla="*/ 1106138 h 1914284"/>
              <a:gd name="connsiteX131" fmla="*/ 390525 w 1508331"/>
              <a:gd name="connsiteY131" fmla="*/ 1091850 h 1914284"/>
              <a:gd name="connsiteX132" fmla="*/ 404812 w 1508331"/>
              <a:gd name="connsiteY132" fmla="*/ 1082325 h 1914284"/>
              <a:gd name="connsiteX133" fmla="*/ 409575 w 1508331"/>
              <a:gd name="connsiteY133" fmla="*/ 1068038 h 1914284"/>
              <a:gd name="connsiteX134" fmla="*/ 347662 w 1508331"/>
              <a:gd name="connsiteY134" fmla="*/ 1048988 h 1914284"/>
              <a:gd name="connsiteX135" fmla="*/ 333375 w 1508331"/>
              <a:gd name="connsiteY135" fmla="*/ 1034700 h 1914284"/>
              <a:gd name="connsiteX136" fmla="*/ 314325 w 1508331"/>
              <a:gd name="connsiteY136" fmla="*/ 1010888 h 1914284"/>
              <a:gd name="connsiteX137" fmla="*/ 300037 w 1508331"/>
              <a:gd name="connsiteY137" fmla="*/ 1015650 h 1914284"/>
              <a:gd name="connsiteX138" fmla="*/ 295275 w 1508331"/>
              <a:gd name="connsiteY138" fmla="*/ 1048988 h 1914284"/>
              <a:gd name="connsiteX139" fmla="*/ 285750 w 1508331"/>
              <a:gd name="connsiteY139" fmla="*/ 1072800 h 1914284"/>
              <a:gd name="connsiteX140" fmla="*/ 295275 w 1508331"/>
              <a:gd name="connsiteY140" fmla="*/ 1096613 h 1914284"/>
              <a:gd name="connsiteX141" fmla="*/ 266700 w 1508331"/>
              <a:gd name="connsiteY141" fmla="*/ 1101375 h 1914284"/>
              <a:gd name="connsiteX142" fmla="*/ 285750 w 1508331"/>
              <a:gd name="connsiteY142" fmla="*/ 1134713 h 1914284"/>
              <a:gd name="connsiteX143" fmla="*/ 280987 w 1508331"/>
              <a:gd name="connsiteY143" fmla="*/ 1172813 h 1914284"/>
              <a:gd name="connsiteX144" fmla="*/ 252412 w 1508331"/>
              <a:gd name="connsiteY144" fmla="*/ 1191863 h 1914284"/>
              <a:gd name="connsiteX145" fmla="*/ 242887 w 1508331"/>
              <a:gd name="connsiteY145" fmla="*/ 1206150 h 1914284"/>
              <a:gd name="connsiteX146" fmla="*/ 219075 w 1508331"/>
              <a:gd name="connsiteY146" fmla="*/ 1210913 h 1914284"/>
              <a:gd name="connsiteX147" fmla="*/ 204787 w 1508331"/>
              <a:gd name="connsiteY147" fmla="*/ 1215675 h 1914284"/>
              <a:gd name="connsiteX148" fmla="*/ 185737 w 1508331"/>
              <a:gd name="connsiteY148" fmla="*/ 1220438 h 1914284"/>
              <a:gd name="connsiteX149" fmla="*/ 152400 w 1508331"/>
              <a:gd name="connsiteY149" fmla="*/ 1215675 h 1914284"/>
              <a:gd name="connsiteX150" fmla="*/ 119062 w 1508331"/>
              <a:gd name="connsiteY150" fmla="*/ 1201388 h 1914284"/>
              <a:gd name="connsiteX151" fmla="*/ 104775 w 1508331"/>
              <a:gd name="connsiteY151" fmla="*/ 1196625 h 1914284"/>
              <a:gd name="connsiteX152" fmla="*/ 90487 w 1508331"/>
              <a:gd name="connsiteY152" fmla="*/ 1182338 h 1914284"/>
              <a:gd name="connsiteX153" fmla="*/ 47625 w 1508331"/>
              <a:gd name="connsiteY153" fmla="*/ 1158525 h 1914284"/>
              <a:gd name="connsiteX154" fmla="*/ 14287 w 1508331"/>
              <a:gd name="connsiteY154" fmla="*/ 1149000 h 1914284"/>
              <a:gd name="connsiteX155" fmla="*/ 0 w 1508331"/>
              <a:gd name="connsiteY155" fmla="*/ 1139475 h 1914284"/>
              <a:gd name="connsiteX156" fmla="*/ 9525 w 1508331"/>
              <a:gd name="connsiteY156" fmla="*/ 1115663 h 1914284"/>
              <a:gd name="connsiteX157" fmla="*/ 38100 w 1508331"/>
              <a:gd name="connsiteY157" fmla="*/ 1077563 h 1914284"/>
              <a:gd name="connsiteX158" fmla="*/ 33337 w 1508331"/>
              <a:gd name="connsiteY158" fmla="*/ 1039463 h 1914284"/>
              <a:gd name="connsiteX159" fmla="*/ 9525 w 1508331"/>
              <a:gd name="connsiteY159" fmla="*/ 1001363 h 1914284"/>
              <a:gd name="connsiteX160" fmla="*/ 9525 w 1508331"/>
              <a:gd name="connsiteY160" fmla="*/ 968025 h 1914284"/>
              <a:gd name="connsiteX161" fmla="*/ 28575 w 1508331"/>
              <a:gd name="connsiteY161" fmla="*/ 953738 h 1914284"/>
              <a:gd name="connsiteX162" fmla="*/ 52387 w 1508331"/>
              <a:gd name="connsiteY162" fmla="*/ 920400 h 1914284"/>
              <a:gd name="connsiteX163" fmla="*/ 47625 w 1508331"/>
              <a:gd name="connsiteY163" fmla="*/ 863250 h 1914284"/>
              <a:gd name="connsiteX164" fmla="*/ 104775 w 1508331"/>
              <a:gd name="connsiteY164" fmla="*/ 815625 h 1914284"/>
              <a:gd name="connsiteX165" fmla="*/ 123825 w 1508331"/>
              <a:gd name="connsiteY165" fmla="*/ 801338 h 1914284"/>
              <a:gd name="connsiteX166" fmla="*/ 142875 w 1508331"/>
              <a:gd name="connsiteY166" fmla="*/ 796575 h 1914284"/>
              <a:gd name="connsiteX167" fmla="*/ 157162 w 1508331"/>
              <a:gd name="connsiteY167" fmla="*/ 791813 h 1914284"/>
              <a:gd name="connsiteX168" fmla="*/ 176212 w 1508331"/>
              <a:gd name="connsiteY168" fmla="*/ 787050 h 1914284"/>
              <a:gd name="connsiteX169" fmla="*/ 266700 w 1508331"/>
              <a:gd name="connsiteY169" fmla="*/ 758475 h 1914284"/>
              <a:gd name="connsiteX170" fmla="*/ 280987 w 1508331"/>
              <a:gd name="connsiteY170" fmla="*/ 744188 h 1914284"/>
              <a:gd name="connsiteX171" fmla="*/ 333375 w 1508331"/>
              <a:gd name="connsiteY171" fmla="*/ 706088 h 1914284"/>
              <a:gd name="connsiteX172" fmla="*/ 423862 w 1508331"/>
              <a:gd name="connsiteY172" fmla="*/ 710850 h 1914284"/>
              <a:gd name="connsiteX173" fmla="*/ 447675 w 1508331"/>
              <a:gd name="connsiteY173" fmla="*/ 715613 h 1914284"/>
              <a:gd name="connsiteX174" fmla="*/ 461962 w 1508331"/>
              <a:gd name="connsiteY174" fmla="*/ 706088 h 1914284"/>
              <a:gd name="connsiteX175" fmla="*/ 495300 w 1508331"/>
              <a:gd name="connsiteY175" fmla="*/ 667988 h 1914284"/>
              <a:gd name="connsiteX176" fmla="*/ 504825 w 1508331"/>
              <a:gd name="connsiteY176" fmla="*/ 644175 h 1914284"/>
              <a:gd name="connsiteX177" fmla="*/ 509587 w 1508331"/>
              <a:gd name="connsiteY177" fmla="*/ 596550 h 1914284"/>
              <a:gd name="connsiteX178" fmla="*/ 533400 w 1508331"/>
              <a:gd name="connsiteY178" fmla="*/ 582263 h 1914284"/>
              <a:gd name="connsiteX179" fmla="*/ 576262 w 1508331"/>
              <a:gd name="connsiteY179" fmla="*/ 563213 h 1914284"/>
              <a:gd name="connsiteX180" fmla="*/ 609600 w 1508331"/>
              <a:gd name="connsiteY180" fmla="*/ 558450 h 1914284"/>
              <a:gd name="connsiteX181" fmla="*/ 628650 w 1508331"/>
              <a:gd name="connsiteY181" fmla="*/ 544163 h 1914284"/>
              <a:gd name="connsiteX182" fmla="*/ 652462 w 1508331"/>
              <a:gd name="connsiteY182" fmla="*/ 529875 h 1914284"/>
              <a:gd name="connsiteX183" fmla="*/ 666750 w 1508331"/>
              <a:gd name="connsiteY183" fmla="*/ 515588 h 1914284"/>
              <a:gd name="connsiteX184" fmla="*/ 695325 w 1508331"/>
              <a:gd name="connsiteY184" fmla="*/ 477488 h 1914284"/>
              <a:gd name="connsiteX185" fmla="*/ 714375 w 1508331"/>
              <a:gd name="connsiteY185" fmla="*/ 444150 h 1914284"/>
              <a:gd name="connsiteX186" fmla="*/ 723900 w 1508331"/>
              <a:gd name="connsiteY186" fmla="*/ 401288 h 1914284"/>
              <a:gd name="connsiteX187" fmla="*/ 733425 w 1508331"/>
              <a:gd name="connsiteY187" fmla="*/ 387000 h 1914284"/>
              <a:gd name="connsiteX188" fmla="*/ 742950 w 1508331"/>
              <a:gd name="connsiteY188" fmla="*/ 286988 h 1914284"/>
              <a:gd name="connsiteX189" fmla="*/ 752475 w 1508331"/>
              <a:gd name="connsiteY189" fmla="*/ 220313 h 1914284"/>
              <a:gd name="connsiteX190" fmla="*/ 785812 w 1508331"/>
              <a:gd name="connsiteY190" fmla="*/ 172688 h 1914284"/>
              <a:gd name="connsiteX191" fmla="*/ 795337 w 1508331"/>
              <a:gd name="connsiteY191" fmla="*/ 158400 h 1914284"/>
              <a:gd name="connsiteX192" fmla="*/ 823912 w 1508331"/>
              <a:gd name="connsiteY192" fmla="*/ 115538 h 1914284"/>
              <a:gd name="connsiteX193" fmla="*/ 838200 w 1508331"/>
              <a:gd name="connsiteY193" fmla="*/ 110775 h 1914284"/>
              <a:gd name="connsiteX194" fmla="*/ 862012 w 1508331"/>
              <a:gd name="connsiteY194" fmla="*/ 120300 h 1914284"/>
              <a:gd name="connsiteX195" fmla="*/ 876300 w 1508331"/>
              <a:gd name="connsiteY195" fmla="*/ 129825 h 1914284"/>
              <a:gd name="connsiteX196" fmla="*/ 895350 w 1508331"/>
              <a:gd name="connsiteY196" fmla="*/ 120300 h 1914284"/>
              <a:gd name="connsiteX197" fmla="*/ 928687 w 1508331"/>
              <a:gd name="connsiteY197" fmla="*/ 82200 h 1914284"/>
              <a:gd name="connsiteX198" fmla="*/ 942975 w 1508331"/>
              <a:gd name="connsiteY198" fmla="*/ 67913 h 1914284"/>
              <a:gd name="connsiteX199" fmla="*/ 952500 w 1508331"/>
              <a:gd name="connsiteY199" fmla="*/ 48863 h 1914284"/>
              <a:gd name="connsiteX200" fmla="*/ 971550 w 1508331"/>
              <a:gd name="connsiteY200" fmla="*/ 10763 h 1914284"/>
              <a:gd name="connsiteX201" fmla="*/ 971550 w 1508331"/>
              <a:gd name="connsiteY201" fmla="*/ 6000 h 1914284"/>
              <a:gd name="connsiteX0" fmla="*/ 971550 w 1508331"/>
              <a:gd name="connsiteY0" fmla="*/ 6000 h 1914161"/>
              <a:gd name="connsiteX1" fmla="*/ 990599 w 1508331"/>
              <a:gd name="connsiteY1" fmla="*/ 86963 h 1914161"/>
              <a:gd name="connsiteX2" fmla="*/ 1023937 w 1508331"/>
              <a:gd name="connsiteY2" fmla="*/ 277463 h 1914161"/>
              <a:gd name="connsiteX3" fmla="*/ 1050131 w 1508331"/>
              <a:gd name="connsiteY3" fmla="*/ 336994 h 1914161"/>
              <a:gd name="connsiteX4" fmla="*/ 1114425 w 1508331"/>
              <a:gd name="connsiteY4" fmla="*/ 437006 h 1914161"/>
              <a:gd name="connsiteX5" fmla="*/ 1195387 w 1508331"/>
              <a:gd name="connsiteY5" fmla="*/ 544163 h 1914161"/>
              <a:gd name="connsiteX6" fmla="*/ 1228725 w 1508331"/>
              <a:gd name="connsiteY6" fmla="*/ 582263 h 1914161"/>
              <a:gd name="connsiteX7" fmla="*/ 1197769 w 1508331"/>
              <a:gd name="connsiteY7" fmla="*/ 660844 h 1914161"/>
              <a:gd name="connsiteX8" fmla="*/ 1240631 w 1508331"/>
              <a:gd name="connsiteY8" fmla="*/ 715613 h 1914161"/>
              <a:gd name="connsiteX9" fmla="*/ 1195387 w 1508331"/>
              <a:gd name="connsiteY9" fmla="*/ 787050 h 1914161"/>
              <a:gd name="connsiteX10" fmla="*/ 1190625 w 1508331"/>
              <a:gd name="connsiteY10" fmla="*/ 834675 h 1914161"/>
              <a:gd name="connsiteX11" fmla="*/ 1240631 w 1508331"/>
              <a:gd name="connsiteY11" fmla="*/ 903731 h 1914161"/>
              <a:gd name="connsiteX12" fmla="*/ 1221581 w 1508331"/>
              <a:gd name="connsiteY12" fmla="*/ 1063275 h 1914161"/>
              <a:gd name="connsiteX13" fmla="*/ 1202530 w 1508331"/>
              <a:gd name="connsiteY13" fmla="*/ 1222819 h 1914161"/>
              <a:gd name="connsiteX14" fmla="*/ 1257300 w 1508331"/>
              <a:gd name="connsiteY14" fmla="*/ 1258538 h 1914161"/>
              <a:gd name="connsiteX15" fmla="*/ 1309687 w 1508331"/>
              <a:gd name="connsiteY15" fmla="*/ 1287113 h 1914161"/>
              <a:gd name="connsiteX16" fmla="*/ 1345405 w 1508331"/>
              <a:gd name="connsiteY16" fmla="*/ 1332355 h 1914161"/>
              <a:gd name="connsiteX17" fmla="*/ 1350168 w 1508331"/>
              <a:gd name="connsiteY17" fmla="*/ 1437131 h 1914161"/>
              <a:gd name="connsiteX18" fmla="*/ 1347788 w 1508331"/>
              <a:gd name="connsiteY18" fmla="*/ 1606200 h 1914161"/>
              <a:gd name="connsiteX19" fmla="*/ 1414462 w 1508331"/>
              <a:gd name="connsiteY19" fmla="*/ 1591913 h 1914161"/>
              <a:gd name="connsiteX20" fmla="*/ 1502569 w 1508331"/>
              <a:gd name="connsiteY20" fmla="*/ 1582387 h 1914161"/>
              <a:gd name="connsiteX21" fmla="*/ 1495425 w 1508331"/>
              <a:gd name="connsiteY21" fmla="*/ 1625250 h 1914161"/>
              <a:gd name="connsiteX22" fmla="*/ 1485900 w 1508331"/>
              <a:gd name="connsiteY22" fmla="*/ 1653825 h 1914161"/>
              <a:gd name="connsiteX23" fmla="*/ 1466850 w 1508331"/>
              <a:gd name="connsiteY23" fmla="*/ 1741932 h 1914161"/>
              <a:gd name="connsiteX24" fmla="*/ 1459706 w 1508331"/>
              <a:gd name="connsiteY24" fmla="*/ 1822894 h 1914161"/>
              <a:gd name="connsiteX25" fmla="*/ 1471613 w 1508331"/>
              <a:gd name="connsiteY25" fmla="*/ 1877664 h 1914161"/>
              <a:gd name="connsiteX26" fmla="*/ 1495425 w 1508331"/>
              <a:gd name="connsiteY26" fmla="*/ 1913382 h 1914161"/>
              <a:gd name="connsiteX27" fmla="*/ 1385887 w 1508331"/>
              <a:gd name="connsiteY27" fmla="*/ 1901475 h 1914161"/>
              <a:gd name="connsiteX28" fmla="*/ 1347787 w 1508331"/>
              <a:gd name="connsiteY28" fmla="*/ 1891950 h 1914161"/>
              <a:gd name="connsiteX29" fmla="*/ 1314450 w 1508331"/>
              <a:gd name="connsiteY29" fmla="*/ 1882425 h 1914161"/>
              <a:gd name="connsiteX30" fmla="*/ 1266825 w 1508331"/>
              <a:gd name="connsiteY30" fmla="*/ 1872900 h 1914161"/>
              <a:gd name="connsiteX31" fmla="*/ 1200150 w 1508331"/>
              <a:gd name="connsiteY31" fmla="*/ 1853850 h 1914161"/>
              <a:gd name="connsiteX32" fmla="*/ 1185862 w 1508331"/>
              <a:gd name="connsiteY32" fmla="*/ 1844325 h 1914161"/>
              <a:gd name="connsiteX33" fmla="*/ 1147762 w 1508331"/>
              <a:gd name="connsiteY33" fmla="*/ 1834800 h 1914161"/>
              <a:gd name="connsiteX34" fmla="*/ 1095375 w 1508331"/>
              <a:gd name="connsiteY34" fmla="*/ 1820513 h 1914161"/>
              <a:gd name="connsiteX35" fmla="*/ 1047750 w 1508331"/>
              <a:gd name="connsiteY35" fmla="*/ 1801463 h 1914161"/>
              <a:gd name="connsiteX36" fmla="*/ 1023937 w 1508331"/>
              <a:gd name="connsiteY36" fmla="*/ 1791938 h 1914161"/>
              <a:gd name="connsiteX37" fmla="*/ 981075 w 1508331"/>
              <a:gd name="connsiteY37" fmla="*/ 1787175 h 1914161"/>
              <a:gd name="connsiteX38" fmla="*/ 957262 w 1508331"/>
              <a:gd name="connsiteY38" fmla="*/ 1782413 h 1914161"/>
              <a:gd name="connsiteX39" fmla="*/ 866775 w 1508331"/>
              <a:gd name="connsiteY39" fmla="*/ 1772888 h 1914161"/>
              <a:gd name="connsiteX40" fmla="*/ 790575 w 1508331"/>
              <a:gd name="connsiteY40" fmla="*/ 1763363 h 1914161"/>
              <a:gd name="connsiteX41" fmla="*/ 766762 w 1508331"/>
              <a:gd name="connsiteY41" fmla="*/ 1758600 h 1914161"/>
              <a:gd name="connsiteX42" fmla="*/ 733425 w 1508331"/>
              <a:gd name="connsiteY42" fmla="*/ 1753838 h 1914161"/>
              <a:gd name="connsiteX43" fmla="*/ 552450 w 1508331"/>
              <a:gd name="connsiteY43" fmla="*/ 1739550 h 1914161"/>
              <a:gd name="connsiteX44" fmla="*/ 576262 w 1508331"/>
              <a:gd name="connsiteY44" fmla="*/ 1710975 h 1914161"/>
              <a:gd name="connsiteX45" fmla="*/ 590550 w 1508331"/>
              <a:gd name="connsiteY45" fmla="*/ 1701450 h 1914161"/>
              <a:gd name="connsiteX46" fmla="*/ 600075 w 1508331"/>
              <a:gd name="connsiteY46" fmla="*/ 1682400 h 1914161"/>
              <a:gd name="connsiteX47" fmla="*/ 604837 w 1508331"/>
              <a:gd name="connsiteY47" fmla="*/ 1658588 h 1914161"/>
              <a:gd name="connsiteX48" fmla="*/ 628650 w 1508331"/>
              <a:gd name="connsiteY48" fmla="*/ 1653825 h 1914161"/>
              <a:gd name="connsiteX49" fmla="*/ 671512 w 1508331"/>
              <a:gd name="connsiteY49" fmla="*/ 1658588 h 1914161"/>
              <a:gd name="connsiteX50" fmla="*/ 690562 w 1508331"/>
              <a:gd name="connsiteY50" fmla="*/ 1663350 h 1914161"/>
              <a:gd name="connsiteX51" fmla="*/ 723900 w 1508331"/>
              <a:gd name="connsiteY51" fmla="*/ 1668113 h 1914161"/>
              <a:gd name="connsiteX52" fmla="*/ 766762 w 1508331"/>
              <a:gd name="connsiteY52" fmla="*/ 1663350 h 1914161"/>
              <a:gd name="connsiteX53" fmla="*/ 752475 w 1508331"/>
              <a:gd name="connsiteY53" fmla="*/ 1649063 h 1914161"/>
              <a:gd name="connsiteX54" fmla="*/ 700087 w 1508331"/>
              <a:gd name="connsiteY54" fmla="*/ 1634775 h 1914161"/>
              <a:gd name="connsiteX55" fmla="*/ 681037 w 1508331"/>
              <a:gd name="connsiteY55" fmla="*/ 1625250 h 1914161"/>
              <a:gd name="connsiteX56" fmla="*/ 657225 w 1508331"/>
              <a:gd name="connsiteY56" fmla="*/ 1615725 h 1914161"/>
              <a:gd name="connsiteX57" fmla="*/ 614362 w 1508331"/>
              <a:gd name="connsiteY57" fmla="*/ 1582388 h 1914161"/>
              <a:gd name="connsiteX58" fmla="*/ 604837 w 1508331"/>
              <a:gd name="connsiteY58" fmla="*/ 1568100 h 1914161"/>
              <a:gd name="connsiteX59" fmla="*/ 609600 w 1508331"/>
              <a:gd name="connsiteY59" fmla="*/ 1530000 h 1914161"/>
              <a:gd name="connsiteX60" fmla="*/ 666750 w 1508331"/>
              <a:gd name="connsiteY60" fmla="*/ 1525238 h 1914161"/>
              <a:gd name="connsiteX61" fmla="*/ 633412 w 1508331"/>
              <a:gd name="connsiteY61" fmla="*/ 1491900 h 1914161"/>
              <a:gd name="connsiteX62" fmla="*/ 671512 w 1508331"/>
              <a:gd name="connsiteY62" fmla="*/ 1472850 h 1914161"/>
              <a:gd name="connsiteX63" fmla="*/ 690562 w 1508331"/>
              <a:gd name="connsiteY63" fmla="*/ 1468088 h 1914161"/>
              <a:gd name="connsiteX64" fmla="*/ 728662 w 1508331"/>
              <a:gd name="connsiteY64" fmla="*/ 1444275 h 1914161"/>
              <a:gd name="connsiteX65" fmla="*/ 738187 w 1508331"/>
              <a:gd name="connsiteY65" fmla="*/ 1429988 h 1914161"/>
              <a:gd name="connsiteX66" fmla="*/ 742950 w 1508331"/>
              <a:gd name="connsiteY66" fmla="*/ 1410938 h 1914161"/>
              <a:gd name="connsiteX67" fmla="*/ 728662 w 1508331"/>
              <a:gd name="connsiteY67" fmla="*/ 1368075 h 1914161"/>
              <a:gd name="connsiteX68" fmla="*/ 742950 w 1508331"/>
              <a:gd name="connsiteY68" fmla="*/ 1349025 h 1914161"/>
              <a:gd name="connsiteX69" fmla="*/ 762000 w 1508331"/>
              <a:gd name="connsiteY69" fmla="*/ 1339500 h 1914161"/>
              <a:gd name="connsiteX70" fmla="*/ 795337 w 1508331"/>
              <a:gd name="connsiteY70" fmla="*/ 1310925 h 1914161"/>
              <a:gd name="connsiteX71" fmla="*/ 795337 w 1508331"/>
              <a:gd name="connsiteY71" fmla="*/ 1277588 h 1914161"/>
              <a:gd name="connsiteX72" fmla="*/ 766762 w 1508331"/>
              <a:gd name="connsiteY72" fmla="*/ 1272825 h 1914161"/>
              <a:gd name="connsiteX73" fmla="*/ 695325 w 1508331"/>
              <a:gd name="connsiteY73" fmla="*/ 1291875 h 1914161"/>
              <a:gd name="connsiteX74" fmla="*/ 671512 w 1508331"/>
              <a:gd name="connsiteY74" fmla="*/ 1339500 h 1914161"/>
              <a:gd name="connsiteX75" fmla="*/ 666750 w 1508331"/>
              <a:gd name="connsiteY75" fmla="*/ 1363313 h 1914161"/>
              <a:gd name="connsiteX76" fmla="*/ 657225 w 1508331"/>
              <a:gd name="connsiteY76" fmla="*/ 1382363 h 1914161"/>
              <a:gd name="connsiteX77" fmla="*/ 652462 w 1508331"/>
              <a:gd name="connsiteY77" fmla="*/ 1396650 h 1914161"/>
              <a:gd name="connsiteX78" fmla="*/ 647700 w 1508331"/>
              <a:gd name="connsiteY78" fmla="*/ 1425225 h 1914161"/>
              <a:gd name="connsiteX79" fmla="*/ 614362 w 1508331"/>
              <a:gd name="connsiteY79" fmla="*/ 1396650 h 1914161"/>
              <a:gd name="connsiteX80" fmla="*/ 595312 w 1508331"/>
              <a:gd name="connsiteY80" fmla="*/ 1406175 h 1914161"/>
              <a:gd name="connsiteX81" fmla="*/ 581025 w 1508331"/>
              <a:gd name="connsiteY81" fmla="*/ 1434750 h 1914161"/>
              <a:gd name="connsiteX82" fmla="*/ 557212 w 1508331"/>
              <a:gd name="connsiteY82" fmla="*/ 1525238 h 1914161"/>
              <a:gd name="connsiteX83" fmla="*/ 542925 w 1508331"/>
              <a:gd name="connsiteY83" fmla="*/ 1530000 h 1914161"/>
              <a:gd name="connsiteX84" fmla="*/ 514350 w 1508331"/>
              <a:gd name="connsiteY84" fmla="*/ 1544288 h 1914161"/>
              <a:gd name="connsiteX85" fmla="*/ 500062 w 1508331"/>
              <a:gd name="connsiteY85" fmla="*/ 1553813 h 1914161"/>
              <a:gd name="connsiteX86" fmla="*/ 476250 w 1508331"/>
              <a:gd name="connsiteY86" fmla="*/ 1558575 h 1914161"/>
              <a:gd name="connsiteX87" fmla="*/ 476250 w 1508331"/>
              <a:gd name="connsiteY87" fmla="*/ 1510950 h 1914161"/>
              <a:gd name="connsiteX88" fmla="*/ 509587 w 1508331"/>
              <a:gd name="connsiteY88" fmla="*/ 1453800 h 1914161"/>
              <a:gd name="connsiteX89" fmla="*/ 523875 w 1508331"/>
              <a:gd name="connsiteY89" fmla="*/ 1420463 h 1914161"/>
              <a:gd name="connsiteX90" fmla="*/ 533400 w 1508331"/>
              <a:gd name="connsiteY90" fmla="*/ 1391888 h 1914161"/>
              <a:gd name="connsiteX91" fmla="*/ 538162 w 1508331"/>
              <a:gd name="connsiteY91" fmla="*/ 1368075 h 1914161"/>
              <a:gd name="connsiteX92" fmla="*/ 547687 w 1508331"/>
              <a:gd name="connsiteY92" fmla="*/ 1334738 h 1914161"/>
              <a:gd name="connsiteX93" fmla="*/ 557212 w 1508331"/>
              <a:gd name="connsiteY93" fmla="*/ 1272825 h 1914161"/>
              <a:gd name="connsiteX94" fmla="*/ 571500 w 1508331"/>
              <a:gd name="connsiteY94" fmla="*/ 1258538 h 1914161"/>
              <a:gd name="connsiteX95" fmla="*/ 600075 w 1508331"/>
              <a:gd name="connsiteY95" fmla="*/ 1234725 h 1914161"/>
              <a:gd name="connsiteX96" fmla="*/ 671512 w 1508331"/>
              <a:gd name="connsiteY96" fmla="*/ 1239488 h 1914161"/>
              <a:gd name="connsiteX97" fmla="*/ 657225 w 1508331"/>
              <a:gd name="connsiteY97" fmla="*/ 1225200 h 1914161"/>
              <a:gd name="connsiteX98" fmla="*/ 623887 w 1508331"/>
              <a:gd name="connsiteY98" fmla="*/ 1215675 h 1914161"/>
              <a:gd name="connsiteX99" fmla="*/ 600075 w 1508331"/>
              <a:gd name="connsiteY99" fmla="*/ 1182338 h 1914161"/>
              <a:gd name="connsiteX100" fmla="*/ 609600 w 1508331"/>
              <a:gd name="connsiteY100" fmla="*/ 1168050 h 1914161"/>
              <a:gd name="connsiteX101" fmla="*/ 642937 w 1508331"/>
              <a:gd name="connsiteY101" fmla="*/ 1177575 h 1914161"/>
              <a:gd name="connsiteX102" fmla="*/ 657225 w 1508331"/>
              <a:gd name="connsiteY102" fmla="*/ 1187100 h 1914161"/>
              <a:gd name="connsiteX103" fmla="*/ 690562 w 1508331"/>
              <a:gd name="connsiteY103" fmla="*/ 1144238 h 1914161"/>
              <a:gd name="connsiteX104" fmla="*/ 714375 w 1508331"/>
              <a:gd name="connsiteY104" fmla="*/ 1129950 h 1914161"/>
              <a:gd name="connsiteX105" fmla="*/ 733425 w 1508331"/>
              <a:gd name="connsiteY105" fmla="*/ 1120425 h 1914161"/>
              <a:gd name="connsiteX106" fmla="*/ 738187 w 1508331"/>
              <a:gd name="connsiteY106" fmla="*/ 1101375 h 1914161"/>
              <a:gd name="connsiteX107" fmla="*/ 752475 w 1508331"/>
              <a:gd name="connsiteY107" fmla="*/ 1087088 h 1914161"/>
              <a:gd name="connsiteX108" fmla="*/ 733425 w 1508331"/>
              <a:gd name="connsiteY108" fmla="*/ 1072800 h 1914161"/>
              <a:gd name="connsiteX109" fmla="*/ 685800 w 1508331"/>
              <a:gd name="connsiteY109" fmla="*/ 1053750 h 1914161"/>
              <a:gd name="connsiteX110" fmla="*/ 671512 w 1508331"/>
              <a:gd name="connsiteY110" fmla="*/ 1039463 h 1914161"/>
              <a:gd name="connsiteX111" fmla="*/ 628650 w 1508331"/>
              <a:gd name="connsiteY111" fmla="*/ 1044225 h 1914161"/>
              <a:gd name="connsiteX112" fmla="*/ 600075 w 1508331"/>
              <a:gd name="connsiteY112" fmla="*/ 1087088 h 1914161"/>
              <a:gd name="connsiteX113" fmla="*/ 590550 w 1508331"/>
              <a:gd name="connsiteY113" fmla="*/ 1134713 h 1914161"/>
              <a:gd name="connsiteX114" fmla="*/ 571500 w 1508331"/>
              <a:gd name="connsiteY114" fmla="*/ 1129950 h 1914161"/>
              <a:gd name="connsiteX115" fmla="*/ 538162 w 1508331"/>
              <a:gd name="connsiteY115" fmla="*/ 1106138 h 1914161"/>
              <a:gd name="connsiteX116" fmla="*/ 514350 w 1508331"/>
              <a:gd name="connsiteY116" fmla="*/ 1115663 h 1914161"/>
              <a:gd name="connsiteX117" fmla="*/ 509587 w 1508331"/>
              <a:gd name="connsiteY117" fmla="*/ 1129950 h 1914161"/>
              <a:gd name="connsiteX118" fmla="*/ 490537 w 1508331"/>
              <a:gd name="connsiteY118" fmla="*/ 1134713 h 1914161"/>
              <a:gd name="connsiteX119" fmla="*/ 457200 w 1508331"/>
              <a:gd name="connsiteY119" fmla="*/ 1139475 h 1914161"/>
              <a:gd name="connsiteX120" fmla="*/ 438150 w 1508331"/>
              <a:gd name="connsiteY120" fmla="*/ 1149000 h 1914161"/>
              <a:gd name="connsiteX121" fmla="*/ 404812 w 1508331"/>
              <a:gd name="connsiteY121" fmla="*/ 1187100 h 1914161"/>
              <a:gd name="connsiteX122" fmla="*/ 400050 w 1508331"/>
              <a:gd name="connsiteY122" fmla="*/ 1201388 h 1914161"/>
              <a:gd name="connsiteX123" fmla="*/ 376237 w 1508331"/>
              <a:gd name="connsiteY123" fmla="*/ 1239488 h 1914161"/>
              <a:gd name="connsiteX124" fmla="*/ 357187 w 1508331"/>
              <a:gd name="connsiteY124" fmla="*/ 1244250 h 1914161"/>
              <a:gd name="connsiteX125" fmla="*/ 342900 w 1508331"/>
              <a:gd name="connsiteY125" fmla="*/ 1239488 h 1914161"/>
              <a:gd name="connsiteX126" fmla="*/ 309562 w 1508331"/>
              <a:gd name="connsiteY126" fmla="*/ 1220438 h 1914161"/>
              <a:gd name="connsiteX127" fmla="*/ 314325 w 1508331"/>
              <a:gd name="connsiteY127" fmla="*/ 1187100 h 1914161"/>
              <a:gd name="connsiteX128" fmla="*/ 347662 w 1508331"/>
              <a:gd name="connsiteY128" fmla="*/ 1163288 h 1914161"/>
              <a:gd name="connsiteX129" fmla="*/ 366712 w 1508331"/>
              <a:gd name="connsiteY129" fmla="*/ 1139475 h 1914161"/>
              <a:gd name="connsiteX130" fmla="*/ 381000 w 1508331"/>
              <a:gd name="connsiteY130" fmla="*/ 1106138 h 1914161"/>
              <a:gd name="connsiteX131" fmla="*/ 390525 w 1508331"/>
              <a:gd name="connsiteY131" fmla="*/ 1091850 h 1914161"/>
              <a:gd name="connsiteX132" fmla="*/ 404812 w 1508331"/>
              <a:gd name="connsiteY132" fmla="*/ 1082325 h 1914161"/>
              <a:gd name="connsiteX133" fmla="*/ 409575 w 1508331"/>
              <a:gd name="connsiteY133" fmla="*/ 1068038 h 1914161"/>
              <a:gd name="connsiteX134" fmla="*/ 347662 w 1508331"/>
              <a:gd name="connsiteY134" fmla="*/ 1048988 h 1914161"/>
              <a:gd name="connsiteX135" fmla="*/ 333375 w 1508331"/>
              <a:gd name="connsiteY135" fmla="*/ 1034700 h 1914161"/>
              <a:gd name="connsiteX136" fmla="*/ 314325 w 1508331"/>
              <a:gd name="connsiteY136" fmla="*/ 1010888 h 1914161"/>
              <a:gd name="connsiteX137" fmla="*/ 300037 w 1508331"/>
              <a:gd name="connsiteY137" fmla="*/ 1015650 h 1914161"/>
              <a:gd name="connsiteX138" fmla="*/ 295275 w 1508331"/>
              <a:gd name="connsiteY138" fmla="*/ 1048988 h 1914161"/>
              <a:gd name="connsiteX139" fmla="*/ 285750 w 1508331"/>
              <a:gd name="connsiteY139" fmla="*/ 1072800 h 1914161"/>
              <a:gd name="connsiteX140" fmla="*/ 295275 w 1508331"/>
              <a:gd name="connsiteY140" fmla="*/ 1096613 h 1914161"/>
              <a:gd name="connsiteX141" fmla="*/ 266700 w 1508331"/>
              <a:gd name="connsiteY141" fmla="*/ 1101375 h 1914161"/>
              <a:gd name="connsiteX142" fmla="*/ 285750 w 1508331"/>
              <a:gd name="connsiteY142" fmla="*/ 1134713 h 1914161"/>
              <a:gd name="connsiteX143" fmla="*/ 280987 w 1508331"/>
              <a:gd name="connsiteY143" fmla="*/ 1172813 h 1914161"/>
              <a:gd name="connsiteX144" fmla="*/ 252412 w 1508331"/>
              <a:gd name="connsiteY144" fmla="*/ 1191863 h 1914161"/>
              <a:gd name="connsiteX145" fmla="*/ 242887 w 1508331"/>
              <a:gd name="connsiteY145" fmla="*/ 1206150 h 1914161"/>
              <a:gd name="connsiteX146" fmla="*/ 219075 w 1508331"/>
              <a:gd name="connsiteY146" fmla="*/ 1210913 h 1914161"/>
              <a:gd name="connsiteX147" fmla="*/ 204787 w 1508331"/>
              <a:gd name="connsiteY147" fmla="*/ 1215675 h 1914161"/>
              <a:gd name="connsiteX148" fmla="*/ 185737 w 1508331"/>
              <a:gd name="connsiteY148" fmla="*/ 1220438 h 1914161"/>
              <a:gd name="connsiteX149" fmla="*/ 152400 w 1508331"/>
              <a:gd name="connsiteY149" fmla="*/ 1215675 h 1914161"/>
              <a:gd name="connsiteX150" fmla="*/ 119062 w 1508331"/>
              <a:gd name="connsiteY150" fmla="*/ 1201388 h 1914161"/>
              <a:gd name="connsiteX151" fmla="*/ 104775 w 1508331"/>
              <a:gd name="connsiteY151" fmla="*/ 1196625 h 1914161"/>
              <a:gd name="connsiteX152" fmla="*/ 90487 w 1508331"/>
              <a:gd name="connsiteY152" fmla="*/ 1182338 h 1914161"/>
              <a:gd name="connsiteX153" fmla="*/ 47625 w 1508331"/>
              <a:gd name="connsiteY153" fmla="*/ 1158525 h 1914161"/>
              <a:gd name="connsiteX154" fmla="*/ 14287 w 1508331"/>
              <a:gd name="connsiteY154" fmla="*/ 1149000 h 1914161"/>
              <a:gd name="connsiteX155" fmla="*/ 0 w 1508331"/>
              <a:gd name="connsiteY155" fmla="*/ 1139475 h 1914161"/>
              <a:gd name="connsiteX156" fmla="*/ 9525 w 1508331"/>
              <a:gd name="connsiteY156" fmla="*/ 1115663 h 1914161"/>
              <a:gd name="connsiteX157" fmla="*/ 38100 w 1508331"/>
              <a:gd name="connsiteY157" fmla="*/ 1077563 h 1914161"/>
              <a:gd name="connsiteX158" fmla="*/ 33337 w 1508331"/>
              <a:gd name="connsiteY158" fmla="*/ 1039463 h 1914161"/>
              <a:gd name="connsiteX159" fmla="*/ 9525 w 1508331"/>
              <a:gd name="connsiteY159" fmla="*/ 1001363 h 1914161"/>
              <a:gd name="connsiteX160" fmla="*/ 9525 w 1508331"/>
              <a:gd name="connsiteY160" fmla="*/ 968025 h 1914161"/>
              <a:gd name="connsiteX161" fmla="*/ 28575 w 1508331"/>
              <a:gd name="connsiteY161" fmla="*/ 953738 h 1914161"/>
              <a:gd name="connsiteX162" fmla="*/ 52387 w 1508331"/>
              <a:gd name="connsiteY162" fmla="*/ 920400 h 1914161"/>
              <a:gd name="connsiteX163" fmla="*/ 47625 w 1508331"/>
              <a:gd name="connsiteY163" fmla="*/ 863250 h 1914161"/>
              <a:gd name="connsiteX164" fmla="*/ 104775 w 1508331"/>
              <a:gd name="connsiteY164" fmla="*/ 815625 h 1914161"/>
              <a:gd name="connsiteX165" fmla="*/ 123825 w 1508331"/>
              <a:gd name="connsiteY165" fmla="*/ 801338 h 1914161"/>
              <a:gd name="connsiteX166" fmla="*/ 142875 w 1508331"/>
              <a:gd name="connsiteY166" fmla="*/ 796575 h 1914161"/>
              <a:gd name="connsiteX167" fmla="*/ 157162 w 1508331"/>
              <a:gd name="connsiteY167" fmla="*/ 791813 h 1914161"/>
              <a:gd name="connsiteX168" fmla="*/ 176212 w 1508331"/>
              <a:gd name="connsiteY168" fmla="*/ 787050 h 1914161"/>
              <a:gd name="connsiteX169" fmla="*/ 266700 w 1508331"/>
              <a:gd name="connsiteY169" fmla="*/ 758475 h 1914161"/>
              <a:gd name="connsiteX170" fmla="*/ 280987 w 1508331"/>
              <a:gd name="connsiteY170" fmla="*/ 744188 h 1914161"/>
              <a:gd name="connsiteX171" fmla="*/ 333375 w 1508331"/>
              <a:gd name="connsiteY171" fmla="*/ 706088 h 1914161"/>
              <a:gd name="connsiteX172" fmla="*/ 423862 w 1508331"/>
              <a:gd name="connsiteY172" fmla="*/ 710850 h 1914161"/>
              <a:gd name="connsiteX173" fmla="*/ 447675 w 1508331"/>
              <a:gd name="connsiteY173" fmla="*/ 715613 h 1914161"/>
              <a:gd name="connsiteX174" fmla="*/ 461962 w 1508331"/>
              <a:gd name="connsiteY174" fmla="*/ 706088 h 1914161"/>
              <a:gd name="connsiteX175" fmla="*/ 495300 w 1508331"/>
              <a:gd name="connsiteY175" fmla="*/ 667988 h 1914161"/>
              <a:gd name="connsiteX176" fmla="*/ 504825 w 1508331"/>
              <a:gd name="connsiteY176" fmla="*/ 644175 h 1914161"/>
              <a:gd name="connsiteX177" fmla="*/ 509587 w 1508331"/>
              <a:gd name="connsiteY177" fmla="*/ 596550 h 1914161"/>
              <a:gd name="connsiteX178" fmla="*/ 533400 w 1508331"/>
              <a:gd name="connsiteY178" fmla="*/ 582263 h 1914161"/>
              <a:gd name="connsiteX179" fmla="*/ 576262 w 1508331"/>
              <a:gd name="connsiteY179" fmla="*/ 563213 h 1914161"/>
              <a:gd name="connsiteX180" fmla="*/ 609600 w 1508331"/>
              <a:gd name="connsiteY180" fmla="*/ 558450 h 1914161"/>
              <a:gd name="connsiteX181" fmla="*/ 628650 w 1508331"/>
              <a:gd name="connsiteY181" fmla="*/ 544163 h 1914161"/>
              <a:gd name="connsiteX182" fmla="*/ 652462 w 1508331"/>
              <a:gd name="connsiteY182" fmla="*/ 529875 h 1914161"/>
              <a:gd name="connsiteX183" fmla="*/ 666750 w 1508331"/>
              <a:gd name="connsiteY183" fmla="*/ 515588 h 1914161"/>
              <a:gd name="connsiteX184" fmla="*/ 695325 w 1508331"/>
              <a:gd name="connsiteY184" fmla="*/ 477488 h 1914161"/>
              <a:gd name="connsiteX185" fmla="*/ 714375 w 1508331"/>
              <a:gd name="connsiteY185" fmla="*/ 444150 h 1914161"/>
              <a:gd name="connsiteX186" fmla="*/ 723900 w 1508331"/>
              <a:gd name="connsiteY186" fmla="*/ 401288 h 1914161"/>
              <a:gd name="connsiteX187" fmla="*/ 733425 w 1508331"/>
              <a:gd name="connsiteY187" fmla="*/ 387000 h 1914161"/>
              <a:gd name="connsiteX188" fmla="*/ 742950 w 1508331"/>
              <a:gd name="connsiteY188" fmla="*/ 286988 h 1914161"/>
              <a:gd name="connsiteX189" fmla="*/ 752475 w 1508331"/>
              <a:gd name="connsiteY189" fmla="*/ 220313 h 1914161"/>
              <a:gd name="connsiteX190" fmla="*/ 785812 w 1508331"/>
              <a:gd name="connsiteY190" fmla="*/ 172688 h 1914161"/>
              <a:gd name="connsiteX191" fmla="*/ 795337 w 1508331"/>
              <a:gd name="connsiteY191" fmla="*/ 158400 h 1914161"/>
              <a:gd name="connsiteX192" fmla="*/ 823912 w 1508331"/>
              <a:gd name="connsiteY192" fmla="*/ 115538 h 1914161"/>
              <a:gd name="connsiteX193" fmla="*/ 838200 w 1508331"/>
              <a:gd name="connsiteY193" fmla="*/ 110775 h 1914161"/>
              <a:gd name="connsiteX194" fmla="*/ 862012 w 1508331"/>
              <a:gd name="connsiteY194" fmla="*/ 120300 h 1914161"/>
              <a:gd name="connsiteX195" fmla="*/ 876300 w 1508331"/>
              <a:gd name="connsiteY195" fmla="*/ 129825 h 1914161"/>
              <a:gd name="connsiteX196" fmla="*/ 895350 w 1508331"/>
              <a:gd name="connsiteY196" fmla="*/ 120300 h 1914161"/>
              <a:gd name="connsiteX197" fmla="*/ 928687 w 1508331"/>
              <a:gd name="connsiteY197" fmla="*/ 82200 h 1914161"/>
              <a:gd name="connsiteX198" fmla="*/ 942975 w 1508331"/>
              <a:gd name="connsiteY198" fmla="*/ 67913 h 1914161"/>
              <a:gd name="connsiteX199" fmla="*/ 952500 w 1508331"/>
              <a:gd name="connsiteY199" fmla="*/ 48863 h 1914161"/>
              <a:gd name="connsiteX200" fmla="*/ 971550 w 1508331"/>
              <a:gd name="connsiteY200" fmla="*/ 10763 h 1914161"/>
              <a:gd name="connsiteX201" fmla="*/ 971550 w 1508331"/>
              <a:gd name="connsiteY201" fmla="*/ 6000 h 1914161"/>
              <a:gd name="connsiteX0" fmla="*/ 971550 w 1508331"/>
              <a:gd name="connsiteY0" fmla="*/ 6000 h 1914245"/>
              <a:gd name="connsiteX1" fmla="*/ 990599 w 1508331"/>
              <a:gd name="connsiteY1" fmla="*/ 86963 h 1914245"/>
              <a:gd name="connsiteX2" fmla="*/ 1023937 w 1508331"/>
              <a:gd name="connsiteY2" fmla="*/ 277463 h 1914245"/>
              <a:gd name="connsiteX3" fmla="*/ 1050131 w 1508331"/>
              <a:gd name="connsiteY3" fmla="*/ 336994 h 1914245"/>
              <a:gd name="connsiteX4" fmla="*/ 1114425 w 1508331"/>
              <a:gd name="connsiteY4" fmla="*/ 437006 h 1914245"/>
              <a:gd name="connsiteX5" fmla="*/ 1195387 w 1508331"/>
              <a:gd name="connsiteY5" fmla="*/ 544163 h 1914245"/>
              <a:gd name="connsiteX6" fmla="*/ 1228725 w 1508331"/>
              <a:gd name="connsiteY6" fmla="*/ 582263 h 1914245"/>
              <a:gd name="connsiteX7" fmla="*/ 1197769 w 1508331"/>
              <a:gd name="connsiteY7" fmla="*/ 660844 h 1914245"/>
              <a:gd name="connsiteX8" fmla="*/ 1240631 w 1508331"/>
              <a:gd name="connsiteY8" fmla="*/ 715613 h 1914245"/>
              <a:gd name="connsiteX9" fmla="*/ 1195387 w 1508331"/>
              <a:gd name="connsiteY9" fmla="*/ 787050 h 1914245"/>
              <a:gd name="connsiteX10" fmla="*/ 1190625 w 1508331"/>
              <a:gd name="connsiteY10" fmla="*/ 834675 h 1914245"/>
              <a:gd name="connsiteX11" fmla="*/ 1240631 w 1508331"/>
              <a:gd name="connsiteY11" fmla="*/ 903731 h 1914245"/>
              <a:gd name="connsiteX12" fmla="*/ 1221581 w 1508331"/>
              <a:gd name="connsiteY12" fmla="*/ 1063275 h 1914245"/>
              <a:gd name="connsiteX13" fmla="*/ 1202530 w 1508331"/>
              <a:gd name="connsiteY13" fmla="*/ 1222819 h 1914245"/>
              <a:gd name="connsiteX14" fmla="*/ 1257300 w 1508331"/>
              <a:gd name="connsiteY14" fmla="*/ 1258538 h 1914245"/>
              <a:gd name="connsiteX15" fmla="*/ 1309687 w 1508331"/>
              <a:gd name="connsiteY15" fmla="*/ 1287113 h 1914245"/>
              <a:gd name="connsiteX16" fmla="*/ 1345405 w 1508331"/>
              <a:gd name="connsiteY16" fmla="*/ 1332355 h 1914245"/>
              <a:gd name="connsiteX17" fmla="*/ 1350168 w 1508331"/>
              <a:gd name="connsiteY17" fmla="*/ 1437131 h 1914245"/>
              <a:gd name="connsiteX18" fmla="*/ 1347788 w 1508331"/>
              <a:gd name="connsiteY18" fmla="*/ 1606200 h 1914245"/>
              <a:gd name="connsiteX19" fmla="*/ 1414462 w 1508331"/>
              <a:gd name="connsiteY19" fmla="*/ 1591913 h 1914245"/>
              <a:gd name="connsiteX20" fmla="*/ 1502569 w 1508331"/>
              <a:gd name="connsiteY20" fmla="*/ 1582387 h 1914245"/>
              <a:gd name="connsiteX21" fmla="*/ 1495425 w 1508331"/>
              <a:gd name="connsiteY21" fmla="*/ 1625250 h 1914245"/>
              <a:gd name="connsiteX22" fmla="*/ 1485900 w 1508331"/>
              <a:gd name="connsiteY22" fmla="*/ 1653825 h 1914245"/>
              <a:gd name="connsiteX23" fmla="*/ 1466850 w 1508331"/>
              <a:gd name="connsiteY23" fmla="*/ 1741932 h 1914245"/>
              <a:gd name="connsiteX24" fmla="*/ 1459706 w 1508331"/>
              <a:gd name="connsiteY24" fmla="*/ 1822894 h 1914245"/>
              <a:gd name="connsiteX25" fmla="*/ 1471613 w 1508331"/>
              <a:gd name="connsiteY25" fmla="*/ 1877664 h 1914245"/>
              <a:gd name="connsiteX26" fmla="*/ 1495425 w 1508331"/>
              <a:gd name="connsiteY26" fmla="*/ 1913382 h 1914245"/>
              <a:gd name="connsiteX27" fmla="*/ 1385887 w 1508331"/>
              <a:gd name="connsiteY27" fmla="*/ 1901475 h 1914245"/>
              <a:gd name="connsiteX28" fmla="*/ 1314450 w 1508331"/>
              <a:gd name="connsiteY28" fmla="*/ 1882425 h 1914245"/>
              <a:gd name="connsiteX29" fmla="*/ 1266825 w 1508331"/>
              <a:gd name="connsiteY29" fmla="*/ 1872900 h 1914245"/>
              <a:gd name="connsiteX30" fmla="*/ 1200150 w 1508331"/>
              <a:gd name="connsiteY30" fmla="*/ 1853850 h 1914245"/>
              <a:gd name="connsiteX31" fmla="*/ 1185862 w 1508331"/>
              <a:gd name="connsiteY31" fmla="*/ 1844325 h 1914245"/>
              <a:gd name="connsiteX32" fmla="*/ 1147762 w 1508331"/>
              <a:gd name="connsiteY32" fmla="*/ 1834800 h 1914245"/>
              <a:gd name="connsiteX33" fmla="*/ 1095375 w 1508331"/>
              <a:gd name="connsiteY33" fmla="*/ 1820513 h 1914245"/>
              <a:gd name="connsiteX34" fmla="*/ 1047750 w 1508331"/>
              <a:gd name="connsiteY34" fmla="*/ 1801463 h 1914245"/>
              <a:gd name="connsiteX35" fmla="*/ 1023937 w 1508331"/>
              <a:gd name="connsiteY35" fmla="*/ 1791938 h 1914245"/>
              <a:gd name="connsiteX36" fmla="*/ 981075 w 1508331"/>
              <a:gd name="connsiteY36" fmla="*/ 1787175 h 1914245"/>
              <a:gd name="connsiteX37" fmla="*/ 957262 w 1508331"/>
              <a:gd name="connsiteY37" fmla="*/ 1782413 h 1914245"/>
              <a:gd name="connsiteX38" fmla="*/ 866775 w 1508331"/>
              <a:gd name="connsiteY38" fmla="*/ 1772888 h 1914245"/>
              <a:gd name="connsiteX39" fmla="*/ 790575 w 1508331"/>
              <a:gd name="connsiteY39" fmla="*/ 1763363 h 1914245"/>
              <a:gd name="connsiteX40" fmla="*/ 766762 w 1508331"/>
              <a:gd name="connsiteY40" fmla="*/ 1758600 h 1914245"/>
              <a:gd name="connsiteX41" fmla="*/ 733425 w 1508331"/>
              <a:gd name="connsiteY41" fmla="*/ 1753838 h 1914245"/>
              <a:gd name="connsiteX42" fmla="*/ 552450 w 1508331"/>
              <a:gd name="connsiteY42" fmla="*/ 1739550 h 1914245"/>
              <a:gd name="connsiteX43" fmla="*/ 576262 w 1508331"/>
              <a:gd name="connsiteY43" fmla="*/ 1710975 h 1914245"/>
              <a:gd name="connsiteX44" fmla="*/ 590550 w 1508331"/>
              <a:gd name="connsiteY44" fmla="*/ 1701450 h 1914245"/>
              <a:gd name="connsiteX45" fmla="*/ 600075 w 1508331"/>
              <a:gd name="connsiteY45" fmla="*/ 1682400 h 1914245"/>
              <a:gd name="connsiteX46" fmla="*/ 604837 w 1508331"/>
              <a:gd name="connsiteY46" fmla="*/ 1658588 h 1914245"/>
              <a:gd name="connsiteX47" fmla="*/ 628650 w 1508331"/>
              <a:gd name="connsiteY47" fmla="*/ 1653825 h 1914245"/>
              <a:gd name="connsiteX48" fmla="*/ 671512 w 1508331"/>
              <a:gd name="connsiteY48" fmla="*/ 1658588 h 1914245"/>
              <a:gd name="connsiteX49" fmla="*/ 690562 w 1508331"/>
              <a:gd name="connsiteY49" fmla="*/ 1663350 h 1914245"/>
              <a:gd name="connsiteX50" fmla="*/ 723900 w 1508331"/>
              <a:gd name="connsiteY50" fmla="*/ 1668113 h 1914245"/>
              <a:gd name="connsiteX51" fmla="*/ 766762 w 1508331"/>
              <a:gd name="connsiteY51" fmla="*/ 1663350 h 1914245"/>
              <a:gd name="connsiteX52" fmla="*/ 752475 w 1508331"/>
              <a:gd name="connsiteY52" fmla="*/ 1649063 h 1914245"/>
              <a:gd name="connsiteX53" fmla="*/ 700087 w 1508331"/>
              <a:gd name="connsiteY53" fmla="*/ 1634775 h 1914245"/>
              <a:gd name="connsiteX54" fmla="*/ 681037 w 1508331"/>
              <a:gd name="connsiteY54" fmla="*/ 1625250 h 1914245"/>
              <a:gd name="connsiteX55" fmla="*/ 657225 w 1508331"/>
              <a:gd name="connsiteY55" fmla="*/ 1615725 h 1914245"/>
              <a:gd name="connsiteX56" fmla="*/ 614362 w 1508331"/>
              <a:gd name="connsiteY56" fmla="*/ 1582388 h 1914245"/>
              <a:gd name="connsiteX57" fmla="*/ 604837 w 1508331"/>
              <a:gd name="connsiteY57" fmla="*/ 1568100 h 1914245"/>
              <a:gd name="connsiteX58" fmla="*/ 609600 w 1508331"/>
              <a:gd name="connsiteY58" fmla="*/ 1530000 h 1914245"/>
              <a:gd name="connsiteX59" fmla="*/ 666750 w 1508331"/>
              <a:gd name="connsiteY59" fmla="*/ 1525238 h 1914245"/>
              <a:gd name="connsiteX60" fmla="*/ 633412 w 1508331"/>
              <a:gd name="connsiteY60" fmla="*/ 1491900 h 1914245"/>
              <a:gd name="connsiteX61" fmla="*/ 671512 w 1508331"/>
              <a:gd name="connsiteY61" fmla="*/ 1472850 h 1914245"/>
              <a:gd name="connsiteX62" fmla="*/ 690562 w 1508331"/>
              <a:gd name="connsiteY62" fmla="*/ 1468088 h 1914245"/>
              <a:gd name="connsiteX63" fmla="*/ 728662 w 1508331"/>
              <a:gd name="connsiteY63" fmla="*/ 1444275 h 1914245"/>
              <a:gd name="connsiteX64" fmla="*/ 738187 w 1508331"/>
              <a:gd name="connsiteY64" fmla="*/ 1429988 h 1914245"/>
              <a:gd name="connsiteX65" fmla="*/ 742950 w 1508331"/>
              <a:gd name="connsiteY65" fmla="*/ 1410938 h 1914245"/>
              <a:gd name="connsiteX66" fmla="*/ 728662 w 1508331"/>
              <a:gd name="connsiteY66" fmla="*/ 1368075 h 1914245"/>
              <a:gd name="connsiteX67" fmla="*/ 742950 w 1508331"/>
              <a:gd name="connsiteY67" fmla="*/ 1349025 h 1914245"/>
              <a:gd name="connsiteX68" fmla="*/ 762000 w 1508331"/>
              <a:gd name="connsiteY68" fmla="*/ 1339500 h 1914245"/>
              <a:gd name="connsiteX69" fmla="*/ 795337 w 1508331"/>
              <a:gd name="connsiteY69" fmla="*/ 1310925 h 1914245"/>
              <a:gd name="connsiteX70" fmla="*/ 795337 w 1508331"/>
              <a:gd name="connsiteY70" fmla="*/ 1277588 h 1914245"/>
              <a:gd name="connsiteX71" fmla="*/ 766762 w 1508331"/>
              <a:gd name="connsiteY71" fmla="*/ 1272825 h 1914245"/>
              <a:gd name="connsiteX72" fmla="*/ 695325 w 1508331"/>
              <a:gd name="connsiteY72" fmla="*/ 1291875 h 1914245"/>
              <a:gd name="connsiteX73" fmla="*/ 671512 w 1508331"/>
              <a:gd name="connsiteY73" fmla="*/ 1339500 h 1914245"/>
              <a:gd name="connsiteX74" fmla="*/ 666750 w 1508331"/>
              <a:gd name="connsiteY74" fmla="*/ 1363313 h 1914245"/>
              <a:gd name="connsiteX75" fmla="*/ 657225 w 1508331"/>
              <a:gd name="connsiteY75" fmla="*/ 1382363 h 1914245"/>
              <a:gd name="connsiteX76" fmla="*/ 652462 w 1508331"/>
              <a:gd name="connsiteY76" fmla="*/ 1396650 h 1914245"/>
              <a:gd name="connsiteX77" fmla="*/ 647700 w 1508331"/>
              <a:gd name="connsiteY77" fmla="*/ 1425225 h 1914245"/>
              <a:gd name="connsiteX78" fmla="*/ 614362 w 1508331"/>
              <a:gd name="connsiteY78" fmla="*/ 1396650 h 1914245"/>
              <a:gd name="connsiteX79" fmla="*/ 595312 w 1508331"/>
              <a:gd name="connsiteY79" fmla="*/ 1406175 h 1914245"/>
              <a:gd name="connsiteX80" fmla="*/ 581025 w 1508331"/>
              <a:gd name="connsiteY80" fmla="*/ 1434750 h 1914245"/>
              <a:gd name="connsiteX81" fmla="*/ 557212 w 1508331"/>
              <a:gd name="connsiteY81" fmla="*/ 1525238 h 1914245"/>
              <a:gd name="connsiteX82" fmla="*/ 542925 w 1508331"/>
              <a:gd name="connsiteY82" fmla="*/ 1530000 h 1914245"/>
              <a:gd name="connsiteX83" fmla="*/ 514350 w 1508331"/>
              <a:gd name="connsiteY83" fmla="*/ 1544288 h 1914245"/>
              <a:gd name="connsiteX84" fmla="*/ 500062 w 1508331"/>
              <a:gd name="connsiteY84" fmla="*/ 1553813 h 1914245"/>
              <a:gd name="connsiteX85" fmla="*/ 476250 w 1508331"/>
              <a:gd name="connsiteY85" fmla="*/ 1558575 h 1914245"/>
              <a:gd name="connsiteX86" fmla="*/ 476250 w 1508331"/>
              <a:gd name="connsiteY86" fmla="*/ 1510950 h 1914245"/>
              <a:gd name="connsiteX87" fmla="*/ 509587 w 1508331"/>
              <a:gd name="connsiteY87" fmla="*/ 1453800 h 1914245"/>
              <a:gd name="connsiteX88" fmla="*/ 523875 w 1508331"/>
              <a:gd name="connsiteY88" fmla="*/ 1420463 h 1914245"/>
              <a:gd name="connsiteX89" fmla="*/ 533400 w 1508331"/>
              <a:gd name="connsiteY89" fmla="*/ 1391888 h 1914245"/>
              <a:gd name="connsiteX90" fmla="*/ 538162 w 1508331"/>
              <a:gd name="connsiteY90" fmla="*/ 1368075 h 1914245"/>
              <a:gd name="connsiteX91" fmla="*/ 547687 w 1508331"/>
              <a:gd name="connsiteY91" fmla="*/ 1334738 h 1914245"/>
              <a:gd name="connsiteX92" fmla="*/ 557212 w 1508331"/>
              <a:gd name="connsiteY92" fmla="*/ 1272825 h 1914245"/>
              <a:gd name="connsiteX93" fmla="*/ 571500 w 1508331"/>
              <a:gd name="connsiteY93" fmla="*/ 1258538 h 1914245"/>
              <a:gd name="connsiteX94" fmla="*/ 600075 w 1508331"/>
              <a:gd name="connsiteY94" fmla="*/ 1234725 h 1914245"/>
              <a:gd name="connsiteX95" fmla="*/ 671512 w 1508331"/>
              <a:gd name="connsiteY95" fmla="*/ 1239488 h 1914245"/>
              <a:gd name="connsiteX96" fmla="*/ 657225 w 1508331"/>
              <a:gd name="connsiteY96" fmla="*/ 1225200 h 1914245"/>
              <a:gd name="connsiteX97" fmla="*/ 623887 w 1508331"/>
              <a:gd name="connsiteY97" fmla="*/ 1215675 h 1914245"/>
              <a:gd name="connsiteX98" fmla="*/ 600075 w 1508331"/>
              <a:gd name="connsiteY98" fmla="*/ 1182338 h 1914245"/>
              <a:gd name="connsiteX99" fmla="*/ 609600 w 1508331"/>
              <a:gd name="connsiteY99" fmla="*/ 1168050 h 1914245"/>
              <a:gd name="connsiteX100" fmla="*/ 642937 w 1508331"/>
              <a:gd name="connsiteY100" fmla="*/ 1177575 h 1914245"/>
              <a:gd name="connsiteX101" fmla="*/ 657225 w 1508331"/>
              <a:gd name="connsiteY101" fmla="*/ 1187100 h 1914245"/>
              <a:gd name="connsiteX102" fmla="*/ 690562 w 1508331"/>
              <a:gd name="connsiteY102" fmla="*/ 1144238 h 1914245"/>
              <a:gd name="connsiteX103" fmla="*/ 714375 w 1508331"/>
              <a:gd name="connsiteY103" fmla="*/ 1129950 h 1914245"/>
              <a:gd name="connsiteX104" fmla="*/ 733425 w 1508331"/>
              <a:gd name="connsiteY104" fmla="*/ 1120425 h 1914245"/>
              <a:gd name="connsiteX105" fmla="*/ 738187 w 1508331"/>
              <a:gd name="connsiteY105" fmla="*/ 1101375 h 1914245"/>
              <a:gd name="connsiteX106" fmla="*/ 752475 w 1508331"/>
              <a:gd name="connsiteY106" fmla="*/ 1087088 h 1914245"/>
              <a:gd name="connsiteX107" fmla="*/ 733425 w 1508331"/>
              <a:gd name="connsiteY107" fmla="*/ 1072800 h 1914245"/>
              <a:gd name="connsiteX108" fmla="*/ 685800 w 1508331"/>
              <a:gd name="connsiteY108" fmla="*/ 1053750 h 1914245"/>
              <a:gd name="connsiteX109" fmla="*/ 671512 w 1508331"/>
              <a:gd name="connsiteY109" fmla="*/ 1039463 h 1914245"/>
              <a:gd name="connsiteX110" fmla="*/ 628650 w 1508331"/>
              <a:gd name="connsiteY110" fmla="*/ 1044225 h 1914245"/>
              <a:gd name="connsiteX111" fmla="*/ 600075 w 1508331"/>
              <a:gd name="connsiteY111" fmla="*/ 1087088 h 1914245"/>
              <a:gd name="connsiteX112" fmla="*/ 590550 w 1508331"/>
              <a:gd name="connsiteY112" fmla="*/ 1134713 h 1914245"/>
              <a:gd name="connsiteX113" fmla="*/ 571500 w 1508331"/>
              <a:gd name="connsiteY113" fmla="*/ 1129950 h 1914245"/>
              <a:gd name="connsiteX114" fmla="*/ 538162 w 1508331"/>
              <a:gd name="connsiteY114" fmla="*/ 1106138 h 1914245"/>
              <a:gd name="connsiteX115" fmla="*/ 514350 w 1508331"/>
              <a:gd name="connsiteY115" fmla="*/ 1115663 h 1914245"/>
              <a:gd name="connsiteX116" fmla="*/ 509587 w 1508331"/>
              <a:gd name="connsiteY116" fmla="*/ 1129950 h 1914245"/>
              <a:gd name="connsiteX117" fmla="*/ 490537 w 1508331"/>
              <a:gd name="connsiteY117" fmla="*/ 1134713 h 1914245"/>
              <a:gd name="connsiteX118" fmla="*/ 457200 w 1508331"/>
              <a:gd name="connsiteY118" fmla="*/ 1139475 h 1914245"/>
              <a:gd name="connsiteX119" fmla="*/ 438150 w 1508331"/>
              <a:gd name="connsiteY119" fmla="*/ 1149000 h 1914245"/>
              <a:gd name="connsiteX120" fmla="*/ 404812 w 1508331"/>
              <a:gd name="connsiteY120" fmla="*/ 1187100 h 1914245"/>
              <a:gd name="connsiteX121" fmla="*/ 400050 w 1508331"/>
              <a:gd name="connsiteY121" fmla="*/ 1201388 h 1914245"/>
              <a:gd name="connsiteX122" fmla="*/ 376237 w 1508331"/>
              <a:gd name="connsiteY122" fmla="*/ 1239488 h 1914245"/>
              <a:gd name="connsiteX123" fmla="*/ 357187 w 1508331"/>
              <a:gd name="connsiteY123" fmla="*/ 1244250 h 1914245"/>
              <a:gd name="connsiteX124" fmla="*/ 342900 w 1508331"/>
              <a:gd name="connsiteY124" fmla="*/ 1239488 h 1914245"/>
              <a:gd name="connsiteX125" fmla="*/ 309562 w 1508331"/>
              <a:gd name="connsiteY125" fmla="*/ 1220438 h 1914245"/>
              <a:gd name="connsiteX126" fmla="*/ 314325 w 1508331"/>
              <a:gd name="connsiteY126" fmla="*/ 1187100 h 1914245"/>
              <a:gd name="connsiteX127" fmla="*/ 347662 w 1508331"/>
              <a:gd name="connsiteY127" fmla="*/ 1163288 h 1914245"/>
              <a:gd name="connsiteX128" fmla="*/ 366712 w 1508331"/>
              <a:gd name="connsiteY128" fmla="*/ 1139475 h 1914245"/>
              <a:gd name="connsiteX129" fmla="*/ 381000 w 1508331"/>
              <a:gd name="connsiteY129" fmla="*/ 1106138 h 1914245"/>
              <a:gd name="connsiteX130" fmla="*/ 390525 w 1508331"/>
              <a:gd name="connsiteY130" fmla="*/ 1091850 h 1914245"/>
              <a:gd name="connsiteX131" fmla="*/ 404812 w 1508331"/>
              <a:gd name="connsiteY131" fmla="*/ 1082325 h 1914245"/>
              <a:gd name="connsiteX132" fmla="*/ 409575 w 1508331"/>
              <a:gd name="connsiteY132" fmla="*/ 1068038 h 1914245"/>
              <a:gd name="connsiteX133" fmla="*/ 347662 w 1508331"/>
              <a:gd name="connsiteY133" fmla="*/ 1048988 h 1914245"/>
              <a:gd name="connsiteX134" fmla="*/ 333375 w 1508331"/>
              <a:gd name="connsiteY134" fmla="*/ 1034700 h 1914245"/>
              <a:gd name="connsiteX135" fmla="*/ 314325 w 1508331"/>
              <a:gd name="connsiteY135" fmla="*/ 1010888 h 1914245"/>
              <a:gd name="connsiteX136" fmla="*/ 300037 w 1508331"/>
              <a:gd name="connsiteY136" fmla="*/ 1015650 h 1914245"/>
              <a:gd name="connsiteX137" fmla="*/ 295275 w 1508331"/>
              <a:gd name="connsiteY137" fmla="*/ 1048988 h 1914245"/>
              <a:gd name="connsiteX138" fmla="*/ 285750 w 1508331"/>
              <a:gd name="connsiteY138" fmla="*/ 1072800 h 1914245"/>
              <a:gd name="connsiteX139" fmla="*/ 295275 w 1508331"/>
              <a:gd name="connsiteY139" fmla="*/ 1096613 h 1914245"/>
              <a:gd name="connsiteX140" fmla="*/ 266700 w 1508331"/>
              <a:gd name="connsiteY140" fmla="*/ 1101375 h 1914245"/>
              <a:gd name="connsiteX141" fmla="*/ 285750 w 1508331"/>
              <a:gd name="connsiteY141" fmla="*/ 1134713 h 1914245"/>
              <a:gd name="connsiteX142" fmla="*/ 280987 w 1508331"/>
              <a:gd name="connsiteY142" fmla="*/ 1172813 h 1914245"/>
              <a:gd name="connsiteX143" fmla="*/ 252412 w 1508331"/>
              <a:gd name="connsiteY143" fmla="*/ 1191863 h 1914245"/>
              <a:gd name="connsiteX144" fmla="*/ 242887 w 1508331"/>
              <a:gd name="connsiteY144" fmla="*/ 1206150 h 1914245"/>
              <a:gd name="connsiteX145" fmla="*/ 219075 w 1508331"/>
              <a:gd name="connsiteY145" fmla="*/ 1210913 h 1914245"/>
              <a:gd name="connsiteX146" fmla="*/ 204787 w 1508331"/>
              <a:gd name="connsiteY146" fmla="*/ 1215675 h 1914245"/>
              <a:gd name="connsiteX147" fmla="*/ 185737 w 1508331"/>
              <a:gd name="connsiteY147" fmla="*/ 1220438 h 1914245"/>
              <a:gd name="connsiteX148" fmla="*/ 152400 w 1508331"/>
              <a:gd name="connsiteY148" fmla="*/ 1215675 h 1914245"/>
              <a:gd name="connsiteX149" fmla="*/ 119062 w 1508331"/>
              <a:gd name="connsiteY149" fmla="*/ 1201388 h 1914245"/>
              <a:gd name="connsiteX150" fmla="*/ 104775 w 1508331"/>
              <a:gd name="connsiteY150" fmla="*/ 1196625 h 1914245"/>
              <a:gd name="connsiteX151" fmla="*/ 90487 w 1508331"/>
              <a:gd name="connsiteY151" fmla="*/ 1182338 h 1914245"/>
              <a:gd name="connsiteX152" fmla="*/ 47625 w 1508331"/>
              <a:gd name="connsiteY152" fmla="*/ 1158525 h 1914245"/>
              <a:gd name="connsiteX153" fmla="*/ 14287 w 1508331"/>
              <a:gd name="connsiteY153" fmla="*/ 1149000 h 1914245"/>
              <a:gd name="connsiteX154" fmla="*/ 0 w 1508331"/>
              <a:gd name="connsiteY154" fmla="*/ 1139475 h 1914245"/>
              <a:gd name="connsiteX155" fmla="*/ 9525 w 1508331"/>
              <a:gd name="connsiteY155" fmla="*/ 1115663 h 1914245"/>
              <a:gd name="connsiteX156" fmla="*/ 38100 w 1508331"/>
              <a:gd name="connsiteY156" fmla="*/ 1077563 h 1914245"/>
              <a:gd name="connsiteX157" fmla="*/ 33337 w 1508331"/>
              <a:gd name="connsiteY157" fmla="*/ 1039463 h 1914245"/>
              <a:gd name="connsiteX158" fmla="*/ 9525 w 1508331"/>
              <a:gd name="connsiteY158" fmla="*/ 1001363 h 1914245"/>
              <a:gd name="connsiteX159" fmla="*/ 9525 w 1508331"/>
              <a:gd name="connsiteY159" fmla="*/ 968025 h 1914245"/>
              <a:gd name="connsiteX160" fmla="*/ 28575 w 1508331"/>
              <a:gd name="connsiteY160" fmla="*/ 953738 h 1914245"/>
              <a:gd name="connsiteX161" fmla="*/ 52387 w 1508331"/>
              <a:gd name="connsiteY161" fmla="*/ 920400 h 1914245"/>
              <a:gd name="connsiteX162" fmla="*/ 47625 w 1508331"/>
              <a:gd name="connsiteY162" fmla="*/ 863250 h 1914245"/>
              <a:gd name="connsiteX163" fmla="*/ 104775 w 1508331"/>
              <a:gd name="connsiteY163" fmla="*/ 815625 h 1914245"/>
              <a:gd name="connsiteX164" fmla="*/ 123825 w 1508331"/>
              <a:gd name="connsiteY164" fmla="*/ 801338 h 1914245"/>
              <a:gd name="connsiteX165" fmla="*/ 142875 w 1508331"/>
              <a:gd name="connsiteY165" fmla="*/ 796575 h 1914245"/>
              <a:gd name="connsiteX166" fmla="*/ 157162 w 1508331"/>
              <a:gd name="connsiteY166" fmla="*/ 791813 h 1914245"/>
              <a:gd name="connsiteX167" fmla="*/ 176212 w 1508331"/>
              <a:gd name="connsiteY167" fmla="*/ 787050 h 1914245"/>
              <a:gd name="connsiteX168" fmla="*/ 266700 w 1508331"/>
              <a:gd name="connsiteY168" fmla="*/ 758475 h 1914245"/>
              <a:gd name="connsiteX169" fmla="*/ 280987 w 1508331"/>
              <a:gd name="connsiteY169" fmla="*/ 744188 h 1914245"/>
              <a:gd name="connsiteX170" fmla="*/ 333375 w 1508331"/>
              <a:gd name="connsiteY170" fmla="*/ 706088 h 1914245"/>
              <a:gd name="connsiteX171" fmla="*/ 423862 w 1508331"/>
              <a:gd name="connsiteY171" fmla="*/ 710850 h 1914245"/>
              <a:gd name="connsiteX172" fmla="*/ 447675 w 1508331"/>
              <a:gd name="connsiteY172" fmla="*/ 715613 h 1914245"/>
              <a:gd name="connsiteX173" fmla="*/ 461962 w 1508331"/>
              <a:gd name="connsiteY173" fmla="*/ 706088 h 1914245"/>
              <a:gd name="connsiteX174" fmla="*/ 495300 w 1508331"/>
              <a:gd name="connsiteY174" fmla="*/ 667988 h 1914245"/>
              <a:gd name="connsiteX175" fmla="*/ 504825 w 1508331"/>
              <a:gd name="connsiteY175" fmla="*/ 644175 h 1914245"/>
              <a:gd name="connsiteX176" fmla="*/ 509587 w 1508331"/>
              <a:gd name="connsiteY176" fmla="*/ 596550 h 1914245"/>
              <a:gd name="connsiteX177" fmla="*/ 533400 w 1508331"/>
              <a:gd name="connsiteY177" fmla="*/ 582263 h 1914245"/>
              <a:gd name="connsiteX178" fmla="*/ 576262 w 1508331"/>
              <a:gd name="connsiteY178" fmla="*/ 563213 h 1914245"/>
              <a:gd name="connsiteX179" fmla="*/ 609600 w 1508331"/>
              <a:gd name="connsiteY179" fmla="*/ 558450 h 1914245"/>
              <a:gd name="connsiteX180" fmla="*/ 628650 w 1508331"/>
              <a:gd name="connsiteY180" fmla="*/ 544163 h 1914245"/>
              <a:gd name="connsiteX181" fmla="*/ 652462 w 1508331"/>
              <a:gd name="connsiteY181" fmla="*/ 529875 h 1914245"/>
              <a:gd name="connsiteX182" fmla="*/ 666750 w 1508331"/>
              <a:gd name="connsiteY182" fmla="*/ 515588 h 1914245"/>
              <a:gd name="connsiteX183" fmla="*/ 695325 w 1508331"/>
              <a:gd name="connsiteY183" fmla="*/ 477488 h 1914245"/>
              <a:gd name="connsiteX184" fmla="*/ 714375 w 1508331"/>
              <a:gd name="connsiteY184" fmla="*/ 444150 h 1914245"/>
              <a:gd name="connsiteX185" fmla="*/ 723900 w 1508331"/>
              <a:gd name="connsiteY185" fmla="*/ 401288 h 1914245"/>
              <a:gd name="connsiteX186" fmla="*/ 733425 w 1508331"/>
              <a:gd name="connsiteY186" fmla="*/ 387000 h 1914245"/>
              <a:gd name="connsiteX187" fmla="*/ 742950 w 1508331"/>
              <a:gd name="connsiteY187" fmla="*/ 286988 h 1914245"/>
              <a:gd name="connsiteX188" fmla="*/ 752475 w 1508331"/>
              <a:gd name="connsiteY188" fmla="*/ 220313 h 1914245"/>
              <a:gd name="connsiteX189" fmla="*/ 785812 w 1508331"/>
              <a:gd name="connsiteY189" fmla="*/ 172688 h 1914245"/>
              <a:gd name="connsiteX190" fmla="*/ 795337 w 1508331"/>
              <a:gd name="connsiteY190" fmla="*/ 158400 h 1914245"/>
              <a:gd name="connsiteX191" fmla="*/ 823912 w 1508331"/>
              <a:gd name="connsiteY191" fmla="*/ 115538 h 1914245"/>
              <a:gd name="connsiteX192" fmla="*/ 838200 w 1508331"/>
              <a:gd name="connsiteY192" fmla="*/ 110775 h 1914245"/>
              <a:gd name="connsiteX193" fmla="*/ 862012 w 1508331"/>
              <a:gd name="connsiteY193" fmla="*/ 120300 h 1914245"/>
              <a:gd name="connsiteX194" fmla="*/ 876300 w 1508331"/>
              <a:gd name="connsiteY194" fmla="*/ 129825 h 1914245"/>
              <a:gd name="connsiteX195" fmla="*/ 895350 w 1508331"/>
              <a:gd name="connsiteY195" fmla="*/ 120300 h 1914245"/>
              <a:gd name="connsiteX196" fmla="*/ 928687 w 1508331"/>
              <a:gd name="connsiteY196" fmla="*/ 82200 h 1914245"/>
              <a:gd name="connsiteX197" fmla="*/ 942975 w 1508331"/>
              <a:gd name="connsiteY197" fmla="*/ 67913 h 1914245"/>
              <a:gd name="connsiteX198" fmla="*/ 952500 w 1508331"/>
              <a:gd name="connsiteY198" fmla="*/ 48863 h 1914245"/>
              <a:gd name="connsiteX199" fmla="*/ 971550 w 1508331"/>
              <a:gd name="connsiteY199" fmla="*/ 10763 h 1914245"/>
              <a:gd name="connsiteX200" fmla="*/ 971550 w 1508331"/>
              <a:gd name="connsiteY200" fmla="*/ 6000 h 1914245"/>
              <a:gd name="connsiteX0" fmla="*/ 971550 w 1508331"/>
              <a:gd name="connsiteY0" fmla="*/ 6000 h 1913515"/>
              <a:gd name="connsiteX1" fmla="*/ 990599 w 1508331"/>
              <a:gd name="connsiteY1" fmla="*/ 86963 h 1913515"/>
              <a:gd name="connsiteX2" fmla="*/ 1023937 w 1508331"/>
              <a:gd name="connsiteY2" fmla="*/ 277463 h 1913515"/>
              <a:gd name="connsiteX3" fmla="*/ 1050131 w 1508331"/>
              <a:gd name="connsiteY3" fmla="*/ 336994 h 1913515"/>
              <a:gd name="connsiteX4" fmla="*/ 1114425 w 1508331"/>
              <a:gd name="connsiteY4" fmla="*/ 437006 h 1913515"/>
              <a:gd name="connsiteX5" fmla="*/ 1195387 w 1508331"/>
              <a:gd name="connsiteY5" fmla="*/ 544163 h 1913515"/>
              <a:gd name="connsiteX6" fmla="*/ 1228725 w 1508331"/>
              <a:gd name="connsiteY6" fmla="*/ 582263 h 1913515"/>
              <a:gd name="connsiteX7" fmla="*/ 1197769 w 1508331"/>
              <a:gd name="connsiteY7" fmla="*/ 660844 h 1913515"/>
              <a:gd name="connsiteX8" fmla="*/ 1240631 w 1508331"/>
              <a:gd name="connsiteY8" fmla="*/ 715613 h 1913515"/>
              <a:gd name="connsiteX9" fmla="*/ 1195387 w 1508331"/>
              <a:gd name="connsiteY9" fmla="*/ 787050 h 1913515"/>
              <a:gd name="connsiteX10" fmla="*/ 1190625 w 1508331"/>
              <a:gd name="connsiteY10" fmla="*/ 834675 h 1913515"/>
              <a:gd name="connsiteX11" fmla="*/ 1240631 w 1508331"/>
              <a:gd name="connsiteY11" fmla="*/ 903731 h 1913515"/>
              <a:gd name="connsiteX12" fmla="*/ 1221581 w 1508331"/>
              <a:gd name="connsiteY12" fmla="*/ 1063275 h 1913515"/>
              <a:gd name="connsiteX13" fmla="*/ 1202530 w 1508331"/>
              <a:gd name="connsiteY13" fmla="*/ 1222819 h 1913515"/>
              <a:gd name="connsiteX14" fmla="*/ 1257300 w 1508331"/>
              <a:gd name="connsiteY14" fmla="*/ 1258538 h 1913515"/>
              <a:gd name="connsiteX15" fmla="*/ 1309687 w 1508331"/>
              <a:gd name="connsiteY15" fmla="*/ 1287113 h 1913515"/>
              <a:gd name="connsiteX16" fmla="*/ 1345405 w 1508331"/>
              <a:gd name="connsiteY16" fmla="*/ 1332355 h 1913515"/>
              <a:gd name="connsiteX17" fmla="*/ 1350168 w 1508331"/>
              <a:gd name="connsiteY17" fmla="*/ 1437131 h 1913515"/>
              <a:gd name="connsiteX18" fmla="*/ 1347788 w 1508331"/>
              <a:gd name="connsiteY18" fmla="*/ 1606200 h 1913515"/>
              <a:gd name="connsiteX19" fmla="*/ 1414462 w 1508331"/>
              <a:gd name="connsiteY19" fmla="*/ 1591913 h 1913515"/>
              <a:gd name="connsiteX20" fmla="*/ 1502569 w 1508331"/>
              <a:gd name="connsiteY20" fmla="*/ 1582387 h 1913515"/>
              <a:gd name="connsiteX21" fmla="*/ 1495425 w 1508331"/>
              <a:gd name="connsiteY21" fmla="*/ 1625250 h 1913515"/>
              <a:gd name="connsiteX22" fmla="*/ 1485900 w 1508331"/>
              <a:gd name="connsiteY22" fmla="*/ 1653825 h 1913515"/>
              <a:gd name="connsiteX23" fmla="*/ 1466850 w 1508331"/>
              <a:gd name="connsiteY23" fmla="*/ 1741932 h 1913515"/>
              <a:gd name="connsiteX24" fmla="*/ 1459706 w 1508331"/>
              <a:gd name="connsiteY24" fmla="*/ 1822894 h 1913515"/>
              <a:gd name="connsiteX25" fmla="*/ 1471613 w 1508331"/>
              <a:gd name="connsiteY25" fmla="*/ 1877664 h 1913515"/>
              <a:gd name="connsiteX26" fmla="*/ 1495425 w 1508331"/>
              <a:gd name="connsiteY26" fmla="*/ 1913382 h 1913515"/>
              <a:gd name="connsiteX27" fmla="*/ 1385887 w 1508331"/>
              <a:gd name="connsiteY27" fmla="*/ 1889569 h 1913515"/>
              <a:gd name="connsiteX28" fmla="*/ 1314450 w 1508331"/>
              <a:gd name="connsiteY28" fmla="*/ 1882425 h 1913515"/>
              <a:gd name="connsiteX29" fmla="*/ 1266825 w 1508331"/>
              <a:gd name="connsiteY29" fmla="*/ 1872900 h 1913515"/>
              <a:gd name="connsiteX30" fmla="*/ 1200150 w 1508331"/>
              <a:gd name="connsiteY30" fmla="*/ 1853850 h 1913515"/>
              <a:gd name="connsiteX31" fmla="*/ 1185862 w 1508331"/>
              <a:gd name="connsiteY31" fmla="*/ 1844325 h 1913515"/>
              <a:gd name="connsiteX32" fmla="*/ 1147762 w 1508331"/>
              <a:gd name="connsiteY32" fmla="*/ 1834800 h 1913515"/>
              <a:gd name="connsiteX33" fmla="*/ 1095375 w 1508331"/>
              <a:gd name="connsiteY33" fmla="*/ 1820513 h 1913515"/>
              <a:gd name="connsiteX34" fmla="*/ 1047750 w 1508331"/>
              <a:gd name="connsiteY34" fmla="*/ 1801463 h 1913515"/>
              <a:gd name="connsiteX35" fmla="*/ 1023937 w 1508331"/>
              <a:gd name="connsiteY35" fmla="*/ 1791938 h 1913515"/>
              <a:gd name="connsiteX36" fmla="*/ 981075 w 1508331"/>
              <a:gd name="connsiteY36" fmla="*/ 1787175 h 1913515"/>
              <a:gd name="connsiteX37" fmla="*/ 957262 w 1508331"/>
              <a:gd name="connsiteY37" fmla="*/ 1782413 h 1913515"/>
              <a:gd name="connsiteX38" fmla="*/ 866775 w 1508331"/>
              <a:gd name="connsiteY38" fmla="*/ 1772888 h 1913515"/>
              <a:gd name="connsiteX39" fmla="*/ 790575 w 1508331"/>
              <a:gd name="connsiteY39" fmla="*/ 1763363 h 1913515"/>
              <a:gd name="connsiteX40" fmla="*/ 766762 w 1508331"/>
              <a:gd name="connsiteY40" fmla="*/ 1758600 h 1913515"/>
              <a:gd name="connsiteX41" fmla="*/ 733425 w 1508331"/>
              <a:gd name="connsiteY41" fmla="*/ 1753838 h 1913515"/>
              <a:gd name="connsiteX42" fmla="*/ 552450 w 1508331"/>
              <a:gd name="connsiteY42" fmla="*/ 1739550 h 1913515"/>
              <a:gd name="connsiteX43" fmla="*/ 576262 w 1508331"/>
              <a:gd name="connsiteY43" fmla="*/ 1710975 h 1913515"/>
              <a:gd name="connsiteX44" fmla="*/ 590550 w 1508331"/>
              <a:gd name="connsiteY44" fmla="*/ 1701450 h 1913515"/>
              <a:gd name="connsiteX45" fmla="*/ 600075 w 1508331"/>
              <a:gd name="connsiteY45" fmla="*/ 1682400 h 1913515"/>
              <a:gd name="connsiteX46" fmla="*/ 604837 w 1508331"/>
              <a:gd name="connsiteY46" fmla="*/ 1658588 h 1913515"/>
              <a:gd name="connsiteX47" fmla="*/ 628650 w 1508331"/>
              <a:gd name="connsiteY47" fmla="*/ 1653825 h 1913515"/>
              <a:gd name="connsiteX48" fmla="*/ 671512 w 1508331"/>
              <a:gd name="connsiteY48" fmla="*/ 1658588 h 1913515"/>
              <a:gd name="connsiteX49" fmla="*/ 690562 w 1508331"/>
              <a:gd name="connsiteY49" fmla="*/ 1663350 h 1913515"/>
              <a:gd name="connsiteX50" fmla="*/ 723900 w 1508331"/>
              <a:gd name="connsiteY50" fmla="*/ 1668113 h 1913515"/>
              <a:gd name="connsiteX51" fmla="*/ 766762 w 1508331"/>
              <a:gd name="connsiteY51" fmla="*/ 1663350 h 1913515"/>
              <a:gd name="connsiteX52" fmla="*/ 752475 w 1508331"/>
              <a:gd name="connsiteY52" fmla="*/ 1649063 h 1913515"/>
              <a:gd name="connsiteX53" fmla="*/ 700087 w 1508331"/>
              <a:gd name="connsiteY53" fmla="*/ 1634775 h 1913515"/>
              <a:gd name="connsiteX54" fmla="*/ 681037 w 1508331"/>
              <a:gd name="connsiteY54" fmla="*/ 1625250 h 1913515"/>
              <a:gd name="connsiteX55" fmla="*/ 657225 w 1508331"/>
              <a:gd name="connsiteY55" fmla="*/ 1615725 h 1913515"/>
              <a:gd name="connsiteX56" fmla="*/ 614362 w 1508331"/>
              <a:gd name="connsiteY56" fmla="*/ 1582388 h 1913515"/>
              <a:gd name="connsiteX57" fmla="*/ 604837 w 1508331"/>
              <a:gd name="connsiteY57" fmla="*/ 1568100 h 1913515"/>
              <a:gd name="connsiteX58" fmla="*/ 609600 w 1508331"/>
              <a:gd name="connsiteY58" fmla="*/ 1530000 h 1913515"/>
              <a:gd name="connsiteX59" fmla="*/ 666750 w 1508331"/>
              <a:gd name="connsiteY59" fmla="*/ 1525238 h 1913515"/>
              <a:gd name="connsiteX60" fmla="*/ 633412 w 1508331"/>
              <a:gd name="connsiteY60" fmla="*/ 1491900 h 1913515"/>
              <a:gd name="connsiteX61" fmla="*/ 671512 w 1508331"/>
              <a:gd name="connsiteY61" fmla="*/ 1472850 h 1913515"/>
              <a:gd name="connsiteX62" fmla="*/ 690562 w 1508331"/>
              <a:gd name="connsiteY62" fmla="*/ 1468088 h 1913515"/>
              <a:gd name="connsiteX63" fmla="*/ 728662 w 1508331"/>
              <a:gd name="connsiteY63" fmla="*/ 1444275 h 1913515"/>
              <a:gd name="connsiteX64" fmla="*/ 738187 w 1508331"/>
              <a:gd name="connsiteY64" fmla="*/ 1429988 h 1913515"/>
              <a:gd name="connsiteX65" fmla="*/ 742950 w 1508331"/>
              <a:gd name="connsiteY65" fmla="*/ 1410938 h 1913515"/>
              <a:gd name="connsiteX66" fmla="*/ 728662 w 1508331"/>
              <a:gd name="connsiteY66" fmla="*/ 1368075 h 1913515"/>
              <a:gd name="connsiteX67" fmla="*/ 742950 w 1508331"/>
              <a:gd name="connsiteY67" fmla="*/ 1349025 h 1913515"/>
              <a:gd name="connsiteX68" fmla="*/ 762000 w 1508331"/>
              <a:gd name="connsiteY68" fmla="*/ 1339500 h 1913515"/>
              <a:gd name="connsiteX69" fmla="*/ 795337 w 1508331"/>
              <a:gd name="connsiteY69" fmla="*/ 1310925 h 1913515"/>
              <a:gd name="connsiteX70" fmla="*/ 795337 w 1508331"/>
              <a:gd name="connsiteY70" fmla="*/ 1277588 h 1913515"/>
              <a:gd name="connsiteX71" fmla="*/ 766762 w 1508331"/>
              <a:gd name="connsiteY71" fmla="*/ 1272825 h 1913515"/>
              <a:gd name="connsiteX72" fmla="*/ 695325 w 1508331"/>
              <a:gd name="connsiteY72" fmla="*/ 1291875 h 1913515"/>
              <a:gd name="connsiteX73" fmla="*/ 671512 w 1508331"/>
              <a:gd name="connsiteY73" fmla="*/ 1339500 h 1913515"/>
              <a:gd name="connsiteX74" fmla="*/ 666750 w 1508331"/>
              <a:gd name="connsiteY74" fmla="*/ 1363313 h 1913515"/>
              <a:gd name="connsiteX75" fmla="*/ 657225 w 1508331"/>
              <a:gd name="connsiteY75" fmla="*/ 1382363 h 1913515"/>
              <a:gd name="connsiteX76" fmla="*/ 652462 w 1508331"/>
              <a:gd name="connsiteY76" fmla="*/ 1396650 h 1913515"/>
              <a:gd name="connsiteX77" fmla="*/ 647700 w 1508331"/>
              <a:gd name="connsiteY77" fmla="*/ 1425225 h 1913515"/>
              <a:gd name="connsiteX78" fmla="*/ 614362 w 1508331"/>
              <a:gd name="connsiteY78" fmla="*/ 1396650 h 1913515"/>
              <a:gd name="connsiteX79" fmla="*/ 595312 w 1508331"/>
              <a:gd name="connsiteY79" fmla="*/ 1406175 h 1913515"/>
              <a:gd name="connsiteX80" fmla="*/ 581025 w 1508331"/>
              <a:gd name="connsiteY80" fmla="*/ 1434750 h 1913515"/>
              <a:gd name="connsiteX81" fmla="*/ 557212 w 1508331"/>
              <a:gd name="connsiteY81" fmla="*/ 1525238 h 1913515"/>
              <a:gd name="connsiteX82" fmla="*/ 542925 w 1508331"/>
              <a:gd name="connsiteY82" fmla="*/ 1530000 h 1913515"/>
              <a:gd name="connsiteX83" fmla="*/ 514350 w 1508331"/>
              <a:gd name="connsiteY83" fmla="*/ 1544288 h 1913515"/>
              <a:gd name="connsiteX84" fmla="*/ 500062 w 1508331"/>
              <a:gd name="connsiteY84" fmla="*/ 1553813 h 1913515"/>
              <a:gd name="connsiteX85" fmla="*/ 476250 w 1508331"/>
              <a:gd name="connsiteY85" fmla="*/ 1558575 h 1913515"/>
              <a:gd name="connsiteX86" fmla="*/ 476250 w 1508331"/>
              <a:gd name="connsiteY86" fmla="*/ 1510950 h 1913515"/>
              <a:gd name="connsiteX87" fmla="*/ 509587 w 1508331"/>
              <a:gd name="connsiteY87" fmla="*/ 1453800 h 1913515"/>
              <a:gd name="connsiteX88" fmla="*/ 523875 w 1508331"/>
              <a:gd name="connsiteY88" fmla="*/ 1420463 h 1913515"/>
              <a:gd name="connsiteX89" fmla="*/ 533400 w 1508331"/>
              <a:gd name="connsiteY89" fmla="*/ 1391888 h 1913515"/>
              <a:gd name="connsiteX90" fmla="*/ 538162 w 1508331"/>
              <a:gd name="connsiteY90" fmla="*/ 1368075 h 1913515"/>
              <a:gd name="connsiteX91" fmla="*/ 547687 w 1508331"/>
              <a:gd name="connsiteY91" fmla="*/ 1334738 h 1913515"/>
              <a:gd name="connsiteX92" fmla="*/ 557212 w 1508331"/>
              <a:gd name="connsiteY92" fmla="*/ 1272825 h 1913515"/>
              <a:gd name="connsiteX93" fmla="*/ 571500 w 1508331"/>
              <a:gd name="connsiteY93" fmla="*/ 1258538 h 1913515"/>
              <a:gd name="connsiteX94" fmla="*/ 600075 w 1508331"/>
              <a:gd name="connsiteY94" fmla="*/ 1234725 h 1913515"/>
              <a:gd name="connsiteX95" fmla="*/ 671512 w 1508331"/>
              <a:gd name="connsiteY95" fmla="*/ 1239488 h 1913515"/>
              <a:gd name="connsiteX96" fmla="*/ 657225 w 1508331"/>
              <a:gd name="connsiteY96" fmla="*/ 1225200 h 1913515"/>
              <a:gd name="connsiteX97" fmla="*/ 623887 w 1508331"/>
              <a:gd name="connsiteY97" fmla="*/ 1215675 h 1913515"/>
              <a:gd name="connsiteX98" fmla="*/ 600075 w 1508331"/>
              <a:gd name="connsiteY98" fmla="*/ 1182338 h 1913515"/>
              <a:gd name="connsiteX99" fmla="*/ 609600 w 1508331"/>
              <a:gd name="connsiteY99" fmla="*/ 1168050 h 1913515"/>
              <a:gd name="connsiteX100" fmla="*/ 642937 w 1508331"/>
              <a:gd name="connsiteY100" fmla="*/ 1177575 h 1913515"/>
              <a:gd name="connsiteX101" fmla="*/ 657225 w 1508331"/>
              <a:gd name="connsiteY101" fmla="*/ 1187100 h 1913515"/>
              <a:gd name="connsiteX102" fmla="*/ 690562 w 1508331"/>
              <a:gd name="connsiteY102" fmla="*/ 1144238 h 1913515"/>
              <a:gd name="connsiteX103" fmla="*/ 714375 w 1508331"/>
              <a:gd name="connsiteY103" fmla="*/ 1129950 h 1913515"/>
              <a:gd name="connsiteX104" fmla="*/ 733425 w 1508331"/>
              <a:gd name="connsiteY104" fmla="*/ 1120425 h 1913515"/>
              <a:gd name="connsiteX105" fmla="*/ 738187 w 1508331"/>
              <a:gd name="connsiteY105" fmla="*/ 1101375 h 1913515"/>
              <a:gd name="connsiteX106" fmla="*/ 752475 w 1508331"/>
              <a:gd name="connsiteY106" fmla="*/ 1087088 h 1913515"/>
              <a:gd name="connsiteX107" fmla="*/ 733425 w 1508331"/>
              <a:gd name="connsiteY107" fmla="*/ 1072800 h 1913515"/>
              <a:gd name="connsiteX108" fmla="*/ 685800 w 1508331"/>
              <a:gd name="connsiteY108" fmla="*/ 1053750 h 1913515"/>
              <a:gd name="connsiteX109" fmla="*/ 671512 w 1508331"/>
              <a:gd name="connsiteY109" fmla="*/ 1039463 h 1913515"/>
              <a:gd name="connsiteX110" fmla="*/ 628650 w 1508331"/>
              <a:gd name="connsiteY110" fmla="*/ 1044225 h 1913515"/>
              <a:gd name="connsiteX111" fmla="*/ 600075 w 1508331"/>
              <a:gd name="connsiteY111" fmla="*/ 1087088 h 1913515"/>
              <a:gd name="connsiteX112" fmla="*/ 590550 w 1508331"/>
              <a:gd name="connsiteY112" fmla="*/ 1134713 h 1913515"/>
              <a:gd name="connsiteX113" fmla="*/ 571500 w 1508331"/>
              <a:gd name="connsiteY113" fmla="*/ 1129950 h 1913515"/>
              <a:gd name="connsiteX114" fmla="*/ 538162 w 1508331"/>
              <a:gd name="connsiteY114" fmla="*/ 1106138 h 1913515"/>
              <a:gd name="connsiteX115" fmla="*/ 514350 w 1508331"/>
              <a:gd name="connsiteY115" fmla="*/ 1115663 h 1913515"/>
              <a:gd name="connsiteX116" fmla="*/ 509587 w 1508331"/>
              <a:gd name="connsiteY116" fmla="*/ 1129950 h 1913515"/>
              <a:gd name="connsiteX117" fmla="*/ 490537 w 1508331"/>
              <a:gd name="connsiteY117" fmla="*/ 1134713 h 1913515"/>
              <a:gd name="connsiteX118" fmla="*/ 457200 w 1508331"/>
              <a:gd name="connsiteY118" fmla="*/ 1139475 h 1913515"/>
              <a:gd name="connsiteX119" fmla="*/ 438150 w 1508331"/>
              <a:gd name="connsiteY119" fmla="*/ 1149000 h 1913515"/>
              <a:gd name="connsiteX120" fmla="*/ 404812 w 1508331"/>
              <a:gd name="connsiteY120" fmla="*/ 1187100 h 1913515"/>
              <a:gd name="connsiteX121" fmla="*/ 400050 w 1508331"/>
              <a:gd name="connsiteY121" fmla="*/ 1201388 h 1913515"/>
              <a:gd name="connsiteX122" fmla="*/ 376237 w 1508331"/>
              <a:gd name="connsiteY122" fmla="*/ 1239488 h 1913515"/>
              <a:gd name="connsiteX123" fmla="*/ 357187 w 1508331"/>
              <a:gd name="connsiteY123" fmla="*/ 1244250 h 1913515"/>
              <a:gd name="connsiteX124" fmla="*/ 342900 w 1508331"/>
              <a:gd name="connsiteY124" fmla="*/ 1239488 h 1913515"/>
              <a:gd name="connsiteX125" fmla="*/ 309562 w 1508331"/>
              <a:gd name="connsiteY125" fmla="*/ 1220438 h 1913515"/>
              <a:gd name="connsiteX126" fmla="*/ 314325 w 1508331"/>
              <a:gd name="connsiteY126" fmla="*/ 1187100 h 1913515"/>
              <a:gd name="connsiteX127" fmla="*/ 347662 w 1508331"/>
              <a:gd name="connsiteY127" fmla="*/ 1163288 h 1913515"/>
              <a:gd name="connsiteX128" fmla="*/ 366712 w 1508331"/>
              <a:gd name="connsiteY128" fmla="*/ 1139475 h 1913515"/>
              <a:gd name="connsiteX129" fmla="*/ 381000 w 1508331"/>
              <a:gd name="connsiteY129" fmla="*/ 1106138 h 1913515"/>
              <a:gd name="connsiteX130" fmla="*/ 390525 w 1508331"/>
              <a:gd name="connsiteY130" fmla="*/ 1091850 h 1913515"/>
              <a:gd name="connsiteX131" fmla="*/ 404812 w 1508331"/>
              <a:gd name="connsiteY131" fmla="*/ 1082325 h 1913515"/>
              <a:gd name="connsiteX132" fmla="*/ 409575 w 1508331"/>
              <a:gd name="connsiteY132" fmla="*/ 1068038 h 1913515"/>
              <a:gd name="connsiteX133" fmla="*/ 347662 w 1508331"/>
              <a:gd name="connsiteY133" fmla="*/ 1048988 h 1913515"/>
              <a:gd name="connsiteX134" fmla="*/ 333375 w 1508331"/>
              <a:gd name="connsiteY134" fmla="*/ 1034700 h 1913515"/>
              <a:gd name="connsiteX135" fmla="*/ 314325 w 1508331"/>
              <a:gd name="connsiteY135" fmla="*/ 1010888 h 1913515"/>
              <a:gd name="connsiteX136" fmla="*/ 300037 w 1508331"/>
              <a:gd name="connsiteY136" fmla="*/ 1015650 h 1913515"/>
              <a:gd name="connsiteX137" fmla="*/ 295275 w 1508331"/>
              <a:gd name="connsiteY137" fmla="*/ 1048988 h 1913515"/>
              <a:gd name="connsiteX138" fmla="*/ 285750 w 1508331"/>
              <a:gd name="connsiteY138" fmla="*/ 1072800 h 1913515"/>
              <a:gd name="connsiteX139" fmla="*/ 295275 w 1508331"/>
              <a:gd name="connsiteY139" fmla="*/ 1096613 h 1913515"/>
              <a:gd name="connsiteX140" fmla="*/ 266700 w 1508331"/>
              <a:gd name="connsiteY140" fmla="*/ 1101375 h 1913515"/>
              <a:gd name="connsiteX141" fmla="*/ 285750 w 1508331"/>
              <a:gd name="connsiteY141" fmla="*/ 1134713 h 1913515"/>
              <a:gd name="connsiteX142" fmla="*/ 280987 w 1508331"/>
              <a:gd name="connsiteY142" fmla="*/ 1172813 h 1913515"/>
              <a:gd name="connsiteX143" fmla="*/ 252412 w 1508331"/>
              <a:gd name="connsiteY143" fmla="*/ 1191863 h 1913515"/>
              <a:gd name="connsiteX144" fmla="*/ 242887 w 1508331"/>
              <a:gd name="connsiteY144" fmla="*/ 1206150 h 1913515"/>
              <a:gd name="connsiteX145" fmla="*/ 219075 w 1508331"/>
              <a:gd name="connsiteY145" fmla="*/ 1210913 h 1913515"/>
              <a:gd name="connsiteX146" fmla="*/ 204787 w 1508331"/>
              <a:gd name="connsiteY146" fmla="*/ 1215675 h 1913515"/>
              <a:gd name="connsiteX147" fmla="*/ 185737 w 1508331"/>
              <a:gd name="connsiteY147" fmla="*/ 1220438 h 1913515"/>
              <a:gd name="connsiteX148" fmla="*/ 152400 w 1508331"/>
              <a:gd name="connsiteY148" fmla="*/ 1215675 h 1913515"/>
              <a:gd name="connsiteX149" fmla="*/ 119062 w 1508331"/>
              <a:gd name="connsiteY149" fmla="*/ 1201388 h 1913515"/>
              <a:gd name="connsiteX150" fmla="*/ 104775 w 1508331"/>
              <a:gd name="connsiteY150" fmla="*/ 1196625 h 1913515"/>
              <a:gd name="connsiteX151" fmla="*/ 90487 w 1508331"/>
              <a:gd name="connsiteY151" fmla="*/ 1182338 h 1913515"/>
              <a:gd name="connsiteX152" fmla="*/ 47625 w 1508331"/>
              <a:gd name="connsiteY152" fmla="*/ 1158525 h 1913515"/>
              <a:gd name="connsiteX153" fmla="*/ 14287 w 1508331"/>
              <a:gd name="connsiteY153" fmla="*/ 1149000 h 1913515"/>
              <a:gd name="connsiteX154" fmla="*/ 0 w 1508331"/>
              <a:gd name="connsiteY154" fmla="*/ 1139475 h 1913515"/>
              <a:gd name="connsiteX155" fmla="*/ 9525 w 1508331"/>
              <a:gd name="connsiteY155" fmla="*/ 1115663 h 1913515"/>
              <a:gd name="connsiteX156" fmla="*/ 38100 w 1508331"/>
              <a:gd name="connsiteY156" fmla="*/ 1077563 h 1913515"/>
              <a:gd name="connsiteX157" fmla="*/ 33337 w 1508331"/>
              <a:gd name="connsiteY157" fmla="*/ 1039463 h 1913515"/>
              <a:gd name="connsiteX158" fmla="*/ 9525 w 1508331"/>
              <a:gd name="connsiteY158" fmla="*/ 1001363 h 1913515"/>
              <a:gd name="connsiteX159" fmla="*/ 9525 w 1508331"/>
              <a:gd name="connsiteY159" fmla="*/ 968025 h 1913515"/>
              <a:gd name="connsiteX160" fmla="*/ 28575 w 1508331"/>
              <a:gd name="connsiteY160" fmla="*/ 953738 h 1913515"/>
              <a:gd name="connsiteX161" fmla="*/ 52387 w 1508331"/>
              <a:gd name="connsiteY161" fmla="*/ 920400 h 1913515"/>
              <a:gd name="connsiteX162" fmla="*/ 47625 w 1508331"/>
              <a:gd name="connsiteY162" fmla="*/ 863250 h 1913515"/>
              <a:gd name="connsiteX163" fmla="*/ 104775 w 1508331"/>
              <a:gd name="connsiteY163" fmla="*/ 815625 h 1913515"/>
              <a:gd name="connsiteX164" fmla="*/ 123825 w 1508331"/>
              <a:gd name="connsiteY164" fmla="*/ 801338 h 1913515"/>
              <a:gd name="connsiteX165" fmla="*/ 142875 w 1508331"/>
              <a:gd name="connsiteY165" fmla="*/ 796575 h 1913515"/>
              <a:gd name="connsiteX166" fmla="*/ 157162 w 1508331"/>
              <a:gd name="connsiteY166" fmla="*/ 791813 h 1913515"/>
              <a:gd name="connsiteX167" fmla="*/ 176212 w 1508331"/>
              <a:gd name="connsiteY167" fmla="*/ 787050 h 1913515"/>
              <a:gd name="connsiteX168" fmla="*/ 266700 w 1508331"/>
              <a:gd name="connsiteY168" fmla="*/ 758475 h 1913515"/>
              <a:gd name="connsiteX169" fmla="*/ 280987 w 1508331"/>
              <a:gd name="connsiteY169" fmla="*/ 744188 h 1913515"/>
              <a:gd name="connsiteX170" fmla="*/ 333375 w 1508331"/>
              <a:gd name="connsiteY170" fmla="*/ 706088 h 1913515"/>
              <a:gd name="connsiteX171" fmla="*/ 423862 w 1508331"/>
              <a:gd name="connsiteY171" fmla="*/ 710850 h 1913515"/>
              <a:gd name="connsiteX172" fmla="*/ 447675 w 1508331"/>
              <a:gd name="connsiteY172" fmla="*/ 715613 h 1913515"/>
              <a:gd name="connsiteX173" fmla="*/ 461962 w 1508331"/>
              <a:gd name="connsiteY173" fmla="*/ 706088 h 1913515"/>
              <a:gd name="connsiteX174" fmla="*/ 495300 w 1508331"/>
              <a:gd name="connsiteY174" fmla="*/ 667988 h 1913515"/>
              <a:gd name="connsiteX175" fmla="*/ 504825 w 1508331"/>
              <a:gd name="connsiteY175" fmla="*/ 644175 h 1913515"/>
              <a:gd name="connsiteX176" fmla="*/ 509587 w 1508331"/>
              <a:gd name="connsiteY176" fmla="*/ 596550 h 1913515"/>
              <a:gd name="connsiteX177" fmla="*/ 533400 w 1508331"/>
              <a:gd name="connsiteY177" fmla="*/ 582263 h 1913515"/>
              <a:gd name="connsiteX178" fmla="*/ 576262 w 1508331"/>
              <a:gd name="connsiteY178" fmla="*/ 563213 h 1913515"/>
              <a:gd name="connsiteX179" fmla="*/ 609600 w 1508331"/>
              <a:gd name="connsiteY179" fmla="*/ 558450 h 1913515"/>
              <a:gd name="connsiteX180" fmla="*/ 628650 w 1508331"/>
              <a:gd name="connsiteY180" fmla="*/ 544163 h 1913515"/>
              <a:gd name="connsiteX181" fmla="*/ 652462 w 1508331"/>
              <a:gd name="connsiteY181" fmla="*/ 529875 h 1913515"/>
              <a:gd name="connsiteX182" fmla="*/ 666750 w 1508331"/>
              <a:gd name="connsiteY182" fmla="*/ 515588 h 1913515"/>
              <a:gd name="connsiteX183" fmla="*/ 695325 w 1508331"/>
              <a:gd name="connsiteY183" fmla="*/ 477488 h 1913515"/>
              <a:gd name="connsiteX184" fmla="*/ 714375 w 1508331"/>
              <a:gd name="connsiteY184" fmla="*/ 444150 h 1913515"/>
              <a:gd name="connsiteX185" fmla="*/ 723900 w 1508331"/>
              <a:gd name="connsiteY185" fmla="*/ 401288 h 1913515"/>
              <a:gd name="connsiteX186" fmla="*/ 733425 w 1508331"/>
              <a:gd name="connsiteY186" fmla="*/ 387000 h 1913515"/>
              <a:gd name="connsiteX187" fmla="*/ 742950 w 1508331"/>
              <a:gd name="connsiteY187" fmla="*/ 286988 h 1913515"/>
              <a:gd name="connsiteX188" fmla="*/ 752475 w 1508331"/>
              <a:gd name="connsiteY188" fmla="*/ 220313 h 1913515"/>
              <a:gd name="connsiteX189" fmla="*/ 785812 w 1508331"/>
              <a:gd name="connsiteY189" fmla="*/ 172688 h 1913515"/>
              <a:gd name="connsiteX190" fmla="*/ 795337 w 1508331"/>
              <a:gd name="connsiteY190" fmla="*/ 158400 h 1913515"/>
              <a:gd name="connsiteX191" fmla="*/ 823912 w 1508331"/>
              <a:gd name="connsiteY191" fmla="*/ 115538 h 1913515"/>
              <a:gd name="connsiteX192" fmla="*/ 838200 w 1508331"/>
              <a:gd name="connsiteY192" fmla="*/ 110775 h 1913515"/>
              <a:gd name="connsiteX193" fmla="*/ 862012 w 1508331"/>
              <a:gd name="connsiteY193" fmla="*/ 120300 h 1913515"/>
              <a:gd name="connsiteX194" fmla="*/ 876300 w 1508331"/>
              <a:gd name="connsiteY194" fmla="*/ 129825 h 1913515"/>
              <a:gd name="connsiteX195" fmla="*/ 895350 w 1508331"/>
              <a:gd name="connsiteY195" fmla="*/ 120300 h 1913515"/>
              <a:gd name="connsiteX196" fmla="*/ 928687 w 1508331"/>
              <a:gd name="connsiteY196" fmla="*/ 82200 h 1913515"/>
              <a:gd name="connsiteX197" fmla="*/ 942975 w 1508331"/>
              <a:gd name="connsiteY197" fmla="*/ 67913 h 1913515"/>
              <a:gd name="connsiteX198" fmla="*/ 952500 w 1508331"/>
              <a:gd name="connsiteY198" fmla="*/ 48863 h 1913515"/>
              <a:gd name="connsiteX199" fmla="*/ 971550 w 1508331"/>
              <a:gd name="connsiteY199" fmla="*/ 10763 h 1913515"/>
              <a:gd name="connsiteX200" fmla="*/ 971550 w 1508331"/>
              <a:gd name="connsiteY200" fmla="*/ 6000 h 1913515"/>
              <a:gd name="connsiteX0" fmla="*/ 971550 w 1508331"/>
              <a:gd name="connsiteY0" fmla="*/ 6000 h 1913526"/>
              <a:gd name="connsiteX1" fmla="*/ 990599 w 1508331"/>
              <a:gd name="connsiteY1" fmla="*/ 86963 h 1913526"/>
              <a:gd name="connsiteX2" fmla="*/ 1023937 w 1508331"/>
              <a:gd name="connsiteY2" fmla="*/ 277463 h 1913526"/>
              <a:gd name="connsiteX3" fmla="*/ 1050131 w 1508331"/>
              <a:gd name="connsiteY3" fmla="*/ 336994 h 1913526"/>
              <a:gd name="connsiteX4" fmla="*/ 1114425 w 1508331"/>
              <a:gd name="connsiteY4" fmla="*/ 437006 h 1913526"/>
              <a:gd name="connsiteX5" fmla="*/ 1195387 w 1508331"/>
              <a:gd name="connsiteY5" fmla="*/ 544163 h 1913526"/>
              <a:gd name="connsiteX6" fmla="*/ 1228725 w 1508331"/>
              <a:gd name="connsiteY6" fmla="*/ 582263 h 1913526"/>
              <a:gd name="connsiteX7" fmla="*/ 1197769 w 1508331"/>
              <a:gd name="connsiteY7" fmla="*/ 660844 h 1913526"/>
              <a:gd name="connsiteX8" fmla="*/ 1240631 w 1508331"/>
              <a:gd name="connsiteY8" fmla="*/ 715613 h 1913526"/>
              <a:gd name="connsiteX9" fmla="*/ 1195387 w 1508331"/>
              <a:gd name="connsiteY9" fmla="*/ 787050 h 1913526"/>
              <a:gd name="connsiteX10" fmla="*/ 1190625 w 1508331"/>
              <a:gd name="connsiteY10" fmla="*/ 834675 h 1913526"/>
              <a:gd name="connsiteX11" fmla="*/ 1240631 w 1508331"/>
              <a:gd name="connsiteY11" fmla="*/ 903731 h 1913526"/>
              <a:gd name="connsiteX12" fmla="*/ 1221581 w 1508331"/>
              <a:gd name="connsiteY12" fmla="*/ 1063275 h 1913526"/>
              <a:gd name="connsiteX13" fmla="*/ 1202530 w 1508331"/>
              <a:gd name="connsiteY13" fmla="*/ 1222819 h 1913526"/>
              <a:gd name="connsiteX14" fmla="*/ 1257300 w 1508331"/>
              <a:gd name="connsiteY14" fmla="*/ 1258538 h 1913526"/>
              <a:gd name="connsiteX15" fmla="*/ 1309687 w 1508331"/>
              <a:gd name="connsiteY15" fmla="*/ 1287113 h 1913526"/>
              <a:gd name="connsiteX16" fmla="*/ 1345405 w 1508331"/>
              <a:gd name="connsiteY16" fmla="*/ 1332355 h 1913526"/>
              <a:gd name="connsiteX17" fmla="*/ 1350168 w 1508331"/>
              <a:gd name="connsiteY17" fmla="*/ 1437131 h 1913526"/>
              <a:gd name="connsiteX18" fmla="*/ 1347788 w 1508331"/>
              <a:gd name="connsiteY18" fmla="*/ 1606200 h 1913526"/>
              <a:gd name="connsiteX19" fmla="*/ 1414462 w 1508331"/>
              <a:gd name="connsiteY19" fmla="*/ 1591913 h 1913526"/>
              <a:gd name="connsiteX20" fmla="*/ 1502569 w 1508331"/>
              <a:gd name="connsiteY20" fmla="*/ 1582387 h 1913526"/>
              <a:gd name="connsiteX21" fmla="*/ 1495425 w 1508331"/>
              <a:gd name="connsiteY21" fmla="*/ 1625250 h 1913526"/>
              <a:gd name="connsiteX22" fmla="*/ 1485900 w 1508331"/>
              <a:gd name="connsiteY22" fmla="*/ 1653825 h 1913526"/>
              <a:gd name="connsiteX23" fmla="*/ 1466850 w 1508331"/>
              <a:gd name="connsiteY23" fmla="*/ 1741932 h 1913526"/>
              <a:gd name="connsiteX24" fmla="*/ 1459706 w 1508331"/>
              <a:gd name="connsiteY24" fmla="*/ 1822894 h 1913526"/>
              <a:gd name="connsiteX25" fmla="*/ 1471613 w 1508331"/>
              <a:gd name="connsiteY25" fmla="*/ 1877664 h 1913526"/>
              <a:gd name="connsiteX26" fmla="*/ 1495425 w 1508331"/>
              <a:gd name="connsiteY26" fmla="*/ 1913382 h 1913526"/>
              <a:gd name="connsiteX27" fmla="*/ 1385887 w 1508331"/>
              <a:gd name="connsiteY27" fmla="*/ 1889569 h 1913526"/>
              <a:gd name="connsiteX28" fmla="*/ 1266825 w 1508331"/>
              <a:gd name="connsiteY28" fmla="*/ 1872900 h 1913526"/>
              <a:gd name="connsiteX29" fmla="*/ 1200150 w 1508331"/>
              <a:gd name="connsiteY29" fmla="*/ 1853850 h 1913526"/>
              <a:gd name="connsiteX30" fmla="*/ 1185862 w 1508331"/>
              <a:gd name="connsiteY30" fmla="*/ 1844325 h 1913526"/>
              <a:gd name="connsiteX31" fmla="*/ 1147762 w 1508331"/>
              <a:gd name="connsiteY31" fmla="*/ 1834800 h 1913526"/>
              <a:gd name="connsiteX32" fmla="*/ 1095375 w 1508331"/>
              <a:gd name="connsiteY32" fmla="*/ 1820513 h 1913526"/>
              <a:gd name="connsiteX33" fmla="*/ 1047750 w 1508331"/>
              <a:gd name="connsiteY33" fmla="*/ 1801463 h 1913526"/>
              <a:gd name="connsiteX34" fmla="*/ 1023937 w 1508331"/>
              <a:gd name="connsiteY34" fmla="*/ 1791938 h 1913526"/>
              <a:gd name="connsiteX35" fmla="*/ 981075 w 1508331"/>
              <a:gd name="connsiteY35" fmla="*/ 1787175 h 1913526"/>
              <a:gd name="connsiteX36" fmla="*/ 957262 w 1508331"/>
              <a:gd name="connsiteY36" fmla="*/ 1782413 h 1913526"/>
              <a:gd name="connsiteX37" fmla="*/ 866775 w 1508331"/>
              <a:gd name="connsiteY37" fmla="*/ 1772888 h 1913526"/>
              <a:gd name="connsiteX38" fmla="*/ 790575 w 1508331"/>
              <a:gd name="connsiteY38" fmla="*/ 1763363 h 1913526"/>
              <a:gd name="connsiteX39" fmla="*/ 766762 w 1508331"/>
              <a:gd name="connsiteY39" fmla="*/ 1758600 h 1913526"/>
              <a:gd name="connsiteX40" fmla="*/ 733425 w 1508331"/>
              <a:gd name="connsiteY40" fmla="*/ 1753838 h 1913526"/>
              <a:gd name="connsiteX41" fmla="*/ 552450 w 1508331"/>
              <a:gd name="connsiteY41" fmla="*/ 1739550 h 1913526"/>
              <a:gd name="connsiteX42" fmla="*/ 576262 w 1508331"/>
              <a:gd name="connsiteY42" fmla="*/ 1710975 h 1913526"/>
              <a:gd name="connsiteX43" fmla="*/ 590550 w 1508331"/>
              <a:gd name="connsiteY43" fmla="*/ 1701450 h 1913526"/>
              <a:gd name="connsiteX44" fmla="*/ 600075 w 1508331"/>
              <a:gd name="connsiteY44" fmla="*/ 1682400 h 1913526"/>
              <a:gd name="connsiteX45" fmla="*/ 604837 w 1508331"/>
              <a:gd name="connsiteY45" fmla="*/ 1658588 h 1913526"/>
              <a:gd name="connsiteX46" fmla="*/ 628650 w 1508331"/>
              <a:gd name="connsiteY46" fmla="*/ 1653825 h 1913526"/>
              <a:gd name="connsiteX47" fmla="*/ 671512 w 1508331"/>
              <a:gd name="connsiteY47" fmla="*/ 1658588 h 1913526"/>
              <a:gd name="connsiteX48" fmla="*/ 690562 w 1508331"/>
              <a:gd name="connsiteY48" fmla="*/ 1663350 h 1913526"/>
              <a:gd name="connsiteX49" fmla="*/ 723900 w 1508331"/>
              <a:gd name="connsiteY49" fmla="*/ 1668113 h 1913526"/>
              <a:gd name="connsiteX50" fmla="*/ 766762 w 1508331"/>
              <a:gd name="connsiteY50" fmla="*/ 1663350 h 1913526"/>
              <a:gd name="connsiteX51" fmla="*/ 752475 w 1508331"/>
              <a:gd name="connsiteY51" fmla="*/ 1649063 h 1913526"/>
              <a:gd name="connsiteX52" fmla="*/ 700087 w 1508331"/>
              <a:gd name="connsiteY52" fmla="*/ 1634775 h 1913526"/>
              <a:gd name="connsiteX53" fmla="*/ 681037 w 1508331"/>
              <a:gd name="connsiteY53" fmla="*/ 1625250 h 1913526"/>
              <a:gd name="connsiteX54" fmla="*/ 657225 w 1508331"/>
              <a:gd name="connsiteY54" fmla="*/ 1615725 h 1913526"/>
              <a:gd name="connsiteX55" fmla="*/ 614362 w 1508331"/>
              <a:gd name="connsiteY55" fmla="*/ 1582388 h 1913526"/>
              <a:gd name="connsiteX56" fmla="*/ 604837 w 1508331"/>
              <a:gd name="connsiteY56" fmla="*/ 1568100 h 1913526"/>
              <a:gd name="connsiteX57" fmla="*/ 609600 w 1508331"/>
              <a:gd name="connsiteY57" fmla="*/ 1530000 h 1913526"/>
              <a:gd name="connsiteX58" fmla="*/ 666750 w 1508331"/>
              <a:gd name="connsiteY58" fmla="*/ 1525238 h 1913526"/>
              <a:gd name="connsiteX59" fmla="*/ 633412 w 1508331"/>
              <a:gd name="connsiteY59" fmla="*/ 1491900 h 1913526"/>
              <a:gd name="connsiteX60" fmla="*/ 671512 w 1508331"/>
              <a:gd name="connsiteY60" fmla="*/ 1472850 h 1913526"/>
              <a:gd name="connsiteX61" fmla="*/ 690562 w 1508331"/>
              <a:gd name="connsiteY61" fmla="*/ 1468088 h 1913526"/>
              <a:gd name="connsiteX62" fmla="*/ 728662 w 1508331"/>
              <a:gd name="connsiteY62" fmla="*/ 1444275 h 1913526"/>
              <a:gd name="connsiteX63" fmla="*/ 738187 w 1508331"/>
              <a:gd name="connsiteY63" fmla="*/ 1429988 h 1913526"/>
              <a:gd name="connsiteX64" fmla="*/ 742950 w 1508331"/>
              <a:gd name="connsiteY64" fmla="*/ 1410938 h 1913526"/>
              <a:gd name="connsiteX65" fmla="*/ 728662 w 1508331"/>
              <a:gd name="connsiteY65" fmla="*/ 1368075 h 1913526"/>
              <a:gd name="connsiteX66" fmla="*/ 742950 w 1508331"/>
              <a:gd name="connsiteY66" fmla="*/ 1349025 h 1913526"/>
              <a:gd name="connsiteX67" fmla="*/ 762000 w 1508331"/>
              <a:gd name="connsiteY67" fmla="*/ 1339500 h 1913526"/>
              <a:gd name="connsiteX68" fmla="*/ 795337 w 1508331"/>
              <a:gd name="connsiteY68" fmla="*/ 1310925 h 1913526"/>
              <a:gd name="connsiteX69" fmla="*/ 795337 w 1508331"/>
              <a:gd name="connsiteY69" fmla="*/ 1277588 h 1913526"/>
              <a:gd name="connsiteX70" fmla="*/ 766762 w 1508331"/>
              <a:gd name="connsiteY70" fmla="*/ 1272825 h 1913526"/>
              <a:gd name="connsiteX71" fmla="*/ 695325 w 1508331"/>
              <a:gd name="connsiteY71" fmla="*/ 1291875 h 1913526"/>
              <a:gd name="connsiteX72" fmla="*/ 671512 w 1508331"/>
              <a:gd name="connsiteY72" fmla="*/ 1339500 h 1913526"/>
              <a:gd name="connsiteX73" fmla="*/ 666750 w 1508331"/>
              <a:gd name="connsiteY73" fmla="*/ 1363313 h 1913526"/>
              <a:gd name="connsiteX74" fmla="*/ 657225 w 1508331"/>
              <a:gd name="connsiteY74" fmla="*/ 1382363 h 1913526"/>
              <a:gd name="connsiteX75" fmla="*/ 652462 w 1508331"/>
              <a:gd name="connsiteY75" fmla="*/ 1396650 h 1913526"/>
              <a:gd name="connsiteX76" fmla="*/ 647700 w 1508331"/>
              <a:gd name="connsiteY76" fmla="*/ 1425225 h 1913526"/>
              <a:gd name="connsiteX77" fmla="*/ 614362 w 1508331"/>
              <a:gd name="connsiteY77" fmla="*/ 1396650 h 1913526"/>
              <a:gd name="connsiteX78" fmla="*/ 595312 w 1508331"/>
              <a:gd name="connsiteY78" fmla="*/ 1406175 h 1913526"/>
              <a:gd name="connsiteX79" fmla="*/ 581025 w 1508331"/>
              <a:gd name="connsiteY79" fmla="*/ 1434750 h 1913526"/>
              <a:gd name="connsiteX80" fmla="*/ 557212 w 1508331"/>
              <a:gd name="connsiteY80" fmla="*/ 1525238 h 1913526"/>
              <a:gd name="connsiteX81" fmla="*/ 542925 w 1508331"/>
              <a:gd name="connsiteY81" fmla="*/ 1530000 h 1913526"/>
              <a:gd name="connsiteX82" fmla="*/ 514350 w 1508331"/>
              <a:gd name="connsiteY82" fmla="*/ 1544288 h 1913526"/>
              <a:gd name="connsiteX83" fmla="*/ 500062 w 1508331"/>
              <a:gd name="connsiteY83" fmla="*/ 1553813 h 1913526"/>
              <a:gd name="connsiteX84" fmla="*/ 476250 w 1508331"/>
              <a:gd name="connsiteY84" fmla="*/ 1558575 h 1913526"/>
              <a:gd name="connsiteX85" fmla="*/ 476250 w 1508331"/>
              <a:gd name="connsiteY85" fmla="*/ 1510950 h 1913526"/>
              <a:gd name="connsiteX86" fmla="*/ 509587 w 1508331"/>
              <a:gd name="connsiteY86" fmla="*/ 1453800 h 1913526"/>
              <a:gd name="connsiteX87" fmla="*/ 523875 w 1508331"/>
              <a:gd name="connsiteY87" fmla="*/ 1420463 h 1913526"/>
              <a:gd name="connsiteX88" fmla="*/ 533400 w 1508331"/>
              <a:gd name="connsiteY88" fmla="*/ 1391888 h 1913526"/>
              <a:gd name="connsiteX89" fmla="*/ 538162 w 1508331"/>
              <a:gd name="connsiteY89" fmla="*/ 1368075 h 1913526"/>
              <a:gd name="connsiteX90" fmla="*/ 547687 w 1508331"/>
              <a:gd name="connsiteY90" fmla="*/ 1334738 h 1913526"/>
              <a:gd name="connsiteX91" fmla="*/ 557212 w 1508331"/>
              <a:gd name="connsiteY91" fmla="*/ 1272825 h 1913526"/>
              <a:gd name="connsiteX92" fmla="*/ 571500 w 1508331"/>
              <a:gd name="connsiteY92" fmla="*/ 1258538 h 1913526"/>
              <a:gd name="connsiteX93" fmla="*/ 600075 w 1508331"/>
              <a:gd name="connsiteY93" fmla="*/ 1234725 h 1913526"/>
              <a:gd name="connsiteX94" fmla="*/ 671512 w 1508331"/>
              <a:gd name="connsiteY94" fmla="*/ 1239488 h 1913526"/>
              <a:gd name="connsiteX95" fmla="*/ 657225 w 1508331"/>
              <a:gd name="connsiteY95" fmla="*/ 1225200 h 1913526"/>
              <a:gd name="connsiteX96" fmla="*/ 623887 w 1508331"/>
              <a:gd name="connsiteY96" fmla="*/ 1215675 h 1913526"/>
              <a:gd name="connsiteX97" fmla="*/ 600075 w 1508331"/>
              <a:gd name="connsiteY97" fmla="*/ 1182338 h 1913526"/>
              <a:gd name="connsiteX98" fmla="*/ 609600 w 1508331"/>
              <a:gd name="connsiteY98" fmla="*/ 1168050 h 1913526"/>
              <a:gd name="connsiteX99" fmla="*/ 642937 w 1508331"/>
              <a:gd name="connsiteY99" fmla="*/ 1177575 h 1913526"/>
              <a:gd name="connsiteX100" fmla="*/ 657225 w 1508331"/>
              <a:gd name="connsiteY100" fmla="*/ 1187100 h 1913526"/>
              <a:gd name="connsiteX101" fmla="*/ 690562 w 1508331"/>
              <a:gd name="connsiteY101" fmla="*/ 1144238 h 1913526"/>
              <a:gd name="connsiteX102" fmla="*/ 714375 w 1508331"/>
              <a:gd name="connsiteY102" fmla="*/ 1129950 h 1913526"/>
              <a:gd name="connsiteX103" fmla="*/ 733425 w 1508331"/>
              <a:gd name="connsiteY103" fmla="*/ 1120425 h 1913526"/>
              <a:gd name="connsiteX104" fmla="*/ 738187 w 1508331"/>
              <a:gd name="connsiteY104" fmla="*/ 1101375 h 1913526"/>
              <a:gd name="connsiteX105" fmla="*/ 752475 w 1508331"/>
              <a:gd name="connsiteY105" fmla="*/ 1087088 h 1913526"/>
              <a:gd name="connsiteX106" fmla="*/ 733425 w 1508331"/>
              <a:gd name="connsiteY106" fmla="*/ 1072800 h 1913526"/>
              <a:gd name="connsiteX107" fmla="*/ 685800 w 1508331"/>
              <a:gd name="connsiteY107" fmla="*/ 1053750 h 1913526"/>
              <a:gd name="connsiteX108" fmla="*/ 671512 w 1508331"/>
              <a:gd name="connsiteY108" fmla="*/ 1039463 h 1913526"/>
              <a:gd name="connsiteX109" fmla="*/ 628650 w 1508331"/>
              <a:gd name="connsiteY109" fmla="*/ 1044225 h 1913526"/>
              <a:gd name="connsiteX110" fmla="*/ 600075 w 1508331"/>
              <a:gd name="connsiteY110" fmla="*/ 1087088 h 1913526"/>
              <a:gd name="connsiteX111" fmla="*/ 590550 w 1508331"/>
              <a:gd name="connsiteY111" fmla="*/ 1134713 h 1913526"/>
              <a:gd name="connsiteX112" fmla="*/ 571500 w 1508331"/>
              <a:gd name="connsiteY112" fmla="*/ 1129950 h 1913526"/>
              <a:gd name="connsiteX113" fmla="*/ 538162 w 1508331"/>
              <a:gd name="connsiteY113" fmla="*/ 1106138 h 1913526"/>
              <a:gd name="connsiteX114" fmla="*/ 514350 w 1508331"/>
              <a:gd name="connsiteY114" fmla="*/ 1115663 h 1913526"/>
              <a:gd name="connsiteX115" fmla="*/ 509587 w 1508331"/>
              <a:gd name="connsiteY115" fmla="*/ 1129950 h 1913526"/>
              <a:gd name="connsiteX116" fmla="*/ 490537 w 1508331"/>
              <a:gd name="connsiteY116" fmla="*/ 1134713 h 1913526"/>
              <a:gd name="connsiteX117" fmla="*/ 457200 w 1508331"/>
              <a:gd name="connsiteY117" fmla="*/ 1139475 h 1913526"/>
              <a:gd name="connsiteX118" fmla="*/ 438150 w 1508331"/>
              <a:gd name="connsiteY118" fmla="*/ 1149000 h 1913526"/>
              <a:gd name="connsiteX119" fmla="*/ 404812 w 1508331"/>
              <a:gd name="connsiteY119" fmla="*/ 1187100 h 1913526"/>
              <a:gd name="connsiteX120" fmla="*/ 400050 w 1508331"/>
              <a:gd name="connsiteY120" fmla="*/ 1201388 h 1913526"/>
              <a:gd name="connsiteX121" fmla="*/ 376237 w 1508331"/>
              <a:gd name="connsiteY121" fmla="*/ 1239488 h 1913526"/>
              <a:gd name="connsiteX122" fmla="*/ 357187 w 1508331"/>
              <a:gd name="connsiteY122" fmla="*/ 1244250 h 1913526"/>
              <a:gd name="connsiteX123" fmla="*/ 342900 w 1508331"/>
              <a:gd name="connsiteY123" fmla="*/ 1239488 h 1913526"/>
              <a:gd name="connsiteX124" fmla="*/ 309562 w 1508331"/>
              <a:gd name="connsiteY124" fmla="*/ 1220438 h 1913526"/>
              <a:gd name="connsiteX125" fmla="*/ 314325 w 1508331"/>
              <a:gd name="connsiteY125" fmla="*/ 1187100 h 1913526"/>
              <a:gd name="connsiteX126" fmla="*/ 347662 w 1508331"/>
              <a:gd name="connsiteY126" fmla="*/ 1163288 h 1913526"/>
              <a:gd name="connsiteX127" fmla="*/ 366712 w 1508331"/>
              <a:gd name="connsiteY127" fmla="*/ 1139475 h 1913526"/>
              <a:gd name="connsiteX128" fmla="*/ 381000 w 1508331"/>
              <a:gd name="connsiteY128" fmla="*/ 1106138 h 1913526"/>
              <a:gd name="connsiteX129" fmla="*/ 390525 w 1508331"/>
              <a:gd name="connsiteY129" fmla="*/ 1091850 h 1913526"/>
              <a:gd name="connsiteX130" fmla="*/ 404812 w 1508331"/>
              <a:gd name="connsiteY130" fmla="*/ 1082325 h 1913526"/>
              <a:gd name="connsiteX131" fmla="*/ 409575 w 1508331"/>
              <a:gd name="connsiteY131" fmla="*/ 1068038 h 1913526"/>
              <a:gd name="connsiteX132" fmla="*/ 347662 w 1508331"/>
              <a:gd name="connsiteY132" fmla="*/ 1048988 h 1913526"/>
              <a:gd name="connsiteX133" fmla="*/ 333375 w 1508331"/>
              <a:gd name="connsiteY133" fmla="*/ 1034700 h 1913526"/>
              <a:gd name="connsiteX134" fmla="*/ 314325 w 1508331"/>
              <a:gd name="connsiteY134" fmla="*/ 1010888 h 1913526"/>
              <a:gd name="connsiteX135" fmla="*/ 300037 w 1508331"/>
              <a:gd name="connsiteY135" fmla="*/ 1015650 h 1913526"/>
              <a:gd name="connsiteX136" fmla="*/ 295275 w 1508331"/>
              <a:gd name="connsiteY136" fmla="*/ 1048988 h 1913526"/>
              <a:gd name="connsiteX137" fmla="*/ 285750 w 1508331"/>
              <a:gd name="connsiteY137" fmla="*/ 1072800 h 1913526"/>
              <a:gd name="connsiteX138" fmla="*/ 295275 w 1508331"/>
              <a:gd name="connsiteY138" fmla="*/ 1096613 h 1913526"/>
              <a:gd name="connsiteX139" fmla="*/ 266700 w 1508331"/>
              <a:gd name="connsiteY139" fmla="*/ 1101375 h 1913526"/>
              <a:gd name="connsiteX140" fmla="*/ 285750 w 1508331"/>
              <a:gd name="connsiteY140" fmla="*/ 1134713 h 1913526"/>
              <a:gd name="connsiteX141" fmla="*/ 280987 w 1508331"/>
              <a:gd name="connsiteY141" fmla="*/ 1172813 h 1913526"/>
              <a:gd name="connsiteX142" fmla="*/ 252412 w 1508331"/>
              <a:gd name="connsiteY142" fmla="*/ 1191863 h 1913526"/>
              <a:gd name="connsiteX143" fmla="*/ 242887 w 1508331"/>
              <a:gd name="connsiteY143" fmla="*/ 1206150 h 1913526"/>
              <a:gd name="connsiteX144" fmla="*/ 219075 w 1508331"/>
              <a:gd name="connsiteY144" fmla="*/ 1210913 h 1913526"/>
              <a:gd name="connsiteX145" fmla="*/ 204787 w 1508331"/>
              <a:gd name="connsiteY145" fmla="*/ 1215675 h 1913526"/>
              <a:gd name="connsiteX146" fmla="*/ 185737 w 1508331"/>
              <a:gd name="connsiteY146" fmla="*/ 1220438 h 1913526"/>
              <a:gd name="connsiteX147" fmla="*/ 152400 w 1508331"/>
              <a:gd name="connsiteY147" fmla="*/ 1215675 h 1913526"/>
              <a:gd name="connsiteX148" fmla="*/ 119062 w 1508331"/>
              <a:gd name="connsiteY148" fmla="*/ 1201388 h 1913526"/>
              <a:gd name="connsiteX149" fmla="*/ 104775 w 1508331"/>
              <a:gd name="connsiteY149" fmla="*/ 1196625 h 1913526"/>
              <a:gd name="connsiteX150" fmla="*/ 90487 w 1508331"/>
              <a:gd name="connsiteY150" fmla="*/ 1182338 h 1913526"/>
              <a:gd name="connsiteX151" fmla="*/ 47625 w 1508331"/>
              <a:gd name="connsiteY151" fmla="*/ 1158525 h 1913526"/>
              <a:gd name="connsiteX152" fmla="*/ 14287 w 1508331"/>
              <a:gd name="connsiteY152" fmla="*/ 1149000 h 1913526"/>
              <a:gd name="connsiteX153" fmla="*/ 0 w 1508331"/>
              <a:gd name="connsiteY153" fmla="*/ 1139475 h 1913526"/>
              <a:gd name="connsiteX154" fmla="*/ 9525 w 1508331"/>
              <a:gd name="connsiteY154" fmla="*/ 1115663 h 1913526"/>
              <a:gd name="connsiteX155" fmla="*/ 38100 w 1508331"/>
              <a:gd name="connsiteY155" fmla="*/ 1077563 h 1913526"/>
              <a:gd name="connsiteX156" fmla="*/ 33337 w 1508331"/>
              <a:gd name="connsiteY156" fmla="*/ 1039463 h 1913526"/>
              <a:gd name="connsiteX157" fmla="*/ 9525 w 1508331"/>
              <a:gd name="connsiteY157" fmla="*/ 1001363 h 1913526"/>
              <a:gd name="connsiteX158" fmla="*/ 9525 w 1508331"/>
              <a:gd name="connsiteY158" fmla="*/ 968025 h 1913526"/>
              <a:gd name="connsiteX159" fmla="*/ 28575 w 1508331"/>
              <a:gd name="connsiteY159" fmla="*/ 953738 h 1913526"/>
              <a:gd name="connsiteX160" fmla="*/ 52387 w 1508331"/>
              <a:gd name="connsiteY160" fmla="*/ 920400 h 1913526"/>
              <a:gd name="connsiteX161" fmla="*/ 47625 w 1508331"/>
              <a:gd name="connsiteY161" fmla="*/ 863250 h 1913526"/>
              <a:gd name="connsiteX162" fmla="*/ 104775 w 1508331"/>
              <a:gd name="connsiteY162" fmla="*/ 815625 h 1913526"/>
              <a:gd name="connsiteX163" fmla="*/ 123825 w 1508331"/>
              <a:gd name="connsiteY163" fmla="*/ 801338 h 1913526"/>
              <a:gd name="connsiteX164" fmla="*/ 142875 w 1508331"/>
              <a:gd name="connsiteY164" fmla="*/ 796575 h 1913526"/>
              <a:gd name="connsiteX165" fmla="*/ 157162 w 1508331"/>
              <a:gd name="connsiteY165" fmla="*/ 791813 h 1913526"/>
              <a:gd name="connsiteX166" fmla="*/ 176212 w 1508331"/>
              <a:gd name="connsiteY166" fmla="*/ 787050 h 1913526"/>
              <a:gd name="connsiteX167" fmla="*/ 266700 w 1508331"/>
              <a:gd name="connsiteY167" fmla="*/ 758475 h 1913526"/>
              <a:gd name="connsiteX168" fmla="*/ 280987 w 1508331"/>
              <a:gd name="connsiteY168" fmla="*/ 744188 h 1913526"/>
              <a:gd name="connsiteX169" fmla="*/ 333375 w 1508331"/>
              <a:gd name="connsiteY169" fmla="*/ 706088 h 1913526"/>
              <a:gd name="connsiteX170" fmla="*/ 423862 w 1508331"/>
              <a:gd name="connsiteY170" fmla="*/ 710850 h 1913526"/>
              <a:gd name="connsiteX171" fmla="*/ 447675 w 1508331"/>
              <a:gd name="connsiteY171" fmla="*/ 715613 h 1913526"/>
              <a:gd name="connsiteX172" fmla="*/ 461962 w 1508331"/>
              <a:gd name="connsiteY172" fmla="*/ 706088 h 1913526"/>
              <a:gd name="connsiteX173" fmla="*/ 495300 w 1508331"/>
              <a:gd name="connsiteY173" fmla="*/ 667988 h 1913526"/>
              <a:gd name="connsiteX174" fmla="*/ 504825 w 1508331"/>
              <a:gd name="connsiteY174" fmla="*/ 644175 h 1913526"/>
              <a:gd name="connsiteX175" fmla="*/ 509587 w 1508331"/>
              <a:gd name="connsiteY175" fmla="*/ 596550 h 1913526"/>
              <a:gd name="connsiteX176" fmla="*/ 533400 w 1508331"/>
              <a:gd name="connsiteY176" fmla="*/ 582263 h 1913526"/>
              <a:gd name="connsiteX177" fmla="*/ 576262 w 1508331"/>
              <a:gd name="connsiteY177" fmla="*/ 563213 h 1913526"/>
              <a:gd name="connsiteX178" fmla="*/ 609600 w 1508331"/>
              <a:gd name="connsiteY178" fmla="*/ 558450 h 1913526"/>
              <a:gd name="connsiteX179" fmla="*/ 628650 w 1508331"/>
              <a:gd name="connsiteY179" fmla="*/ 544163 h 1913526"/>
              <a:gd name="connsiteX180" fmla="*/ 652462 w 1508331"/>
              <a:gd name="connsiteY180" fmla="*/ 529875 h 1913526"/>
              <a:gd name="connsiteX181" fmla="*/ 666750 w 1508331"/>
              <a:gd name="connsiteY181" fmla="*/ 515588 h 1913526"/>
              <a:gd name="connsiteX182" fmla="*/ 695325 w 1508331"/>
              <a:gd name="connsiteY182" fmla="*/ 477488 h 1913526"/>
              <a:gd name="connsiteX183" fmla="*/ 714375 w 1508331"/>
              <a:gd name="connsiteY183" fmla="*/ 444150 h 1913526"/>
              <a:gd name="connsiteX184" fmla="*/ 723900 w 1508331"/>
              <a:gd name="connsiteY184" fmla="*/ 401288 h 1913526"/>
              <a:gd name="connsiteX185" fmla="*/ 733425 w 1508331"/>
              <a:gd name="connsiteY185" fmla="*/ 387000 h 1913526"/>
              <a:gd name="connsiteX186" fmla="*/ 742950 w 1508331"/>
              <a:gd name="connsiteY186" fmla="*/ 286988 h 1913526"/>
              <a:gd name="connsiteX187" fmla="*/ 752475 w 1508331"/>
              <a:gd name="connsiteY187" fmla="*/ 220313 h 1913526"/>
              <a:gd name="connsiteX188" fmla="*/ 785812 w 1508331"/>
              <a:gd name="connsiteY188" fmla="*/ 172688 h 1913526"/>
              <a:gd name="connsiteX189" fmla="*/ 795337 w 1508331"/>
              <a:gd name="connsiteY189" fmla="*/ 158400 h 1913526"/>
              <a:gd name="connsiteX190" fmla="*/ 823912 w 1508331"/>
              <a:gd name="connsiteY190" fmla="*/ 115538 h 1913526"/>
              <a:gd name="connsiteX191" fmla="*/ 838200 w 1508331"/>
              <a:gd name="connsiteY191" fmla="*/ 110775 h 1913526"/>
              <a:gd name="connsiteX192" fmla="*/ 862012 w 1508331"/>
              <a:gd name="connsiteY192" fmla="*/ 120300 h 1913526"/>
              <a:gd name="connsiteX193" fmla="*/ 876300 w 1508331"/>
              <a:gd name="connsiteY193" fmla="*/ 129825 h 1913526"/>
              <a:gd name="connsiteX194" fmla="*/ 895350 w 1508331"/>
              <a:gd name="connsiteY194" fmla="*/ 120300 h 1913526"/>
              <a:gd name="connsiteX195" fmla="*/ 928687 w 1508331"/>
              <a:gd name="connsiteY195" fmla="*/ 82200 h 1913526"/>
              <a:gd name="connsiteX196" fmla="*/ 942975 w 1508331"/>
              <a:gd name="connsiteY196" fmla="*/ 67913 h 1913526"/>
              <a:gd name="connsiteX197" fmla="*/ 952500 w 1508331"/>
              <a:gd name="connsiteY197" fmla="*/ 48863 h 1913526"/>
              <a:gd name="connsiteX198" fmla="*/ 971550 w 1508331"/>
              <a:gd name="connsiteY198" fmla="*/ 10763 h 1913526"/>
              <a:gd name="connsiteX199" fmla="*/ 971550 w 1508331"/>
              <a:gd name="connsiteY199" fmla="*/ 6000 h 1913526"/>
              <a:gd name="connsiteX0" fmla="*/ 971550 w 1508331"/>
              <a:gd name="connsiteY0" fmla="*/ 6000 h 1913559"/>
              <a:gd name="connsiteX1" fmla="*/ 990599 w 1508331"/>
              <a:gd name="connsiteY1" fmla="*/ 86963 h 1913559"/>
              <a:gd name="connsiteX2" fmla="*/ 1023937 w 1508331"/>
              <a:gd name="connsiteY2" fmla="*/ 277463 h 1913559"/>
              <a:gd name="connsiteX3" fmla="*/ 1050131 w 1508331"/>
              <a:gd name="connsiteY3" fmla="*/ 336994 h 1913559"/>
              <a:gd name="connsiteX4" fmla="*/ 1114425 w 1508331"/>
              <a:gd name="connsiteY4" fmla="*/ 437006 h 1913559"/>
              <a:gd name="connsiteX5" fmla="*/ 1195387 w 1508331"/>
              <a:gd name="connsiteY5" fmla="*/ 544163 h 1913559"/>
              <a:gd name="connsiteX6" fmla="*/ 1228725 w 1508331"/>
              <a:gd name="connsiteY6" fmla="*/ 582263 h 1913559"/>
              <a:gd name="connsiteX7" fmla="*/ 1197769 w 1508331"/>
              <a:gd name="connsiteY7" fmla="*/ 660844 h 1913559"/>
              <a:gd name="connsiteX8" fmla="*/ 1240631 w 1508331"/>
              <a:gd name="connsiteY8" fmla="*/ 715613 h 1913559"/>
              <a:gd name="connsiteX9" fmla="*/ 1195387 w 1508331"/>
              <a:gd name="connsiteY9" fmla="*/ 787050 h 1913559"/>
              <a:gd name="connsiteX10" fmla="*/ 1190625 w 1508331"/>
              <a:gd name="connsiteY10" fmla="*/ 834675 h 1913559"/>
              <a:gd name="connsiteX11" fmla="*/ 1240631 w 1508331"/>
              <a:gd name="connsiteY11" fmla="*/ 903731 h 1913559"/>
              <a:gd name="connsiteX12" fmla="*/ 1221581 w 1508331"/>
              <a:gd name="connsiteY12" fmla="*/ 1063275 h 1913559"/>
              <a:gd name="connsiteX13" fmla="*/ 1202530 w 1508331"/>
              <a:gd name="connsiteY13" fmla="*/ 1222819 h 1913559"/>
              <a:gd name="connsiteX14" fmla="*/ 1257300 w 1508331"/>
              <a:gd name="connsiteY14" fmla="*/ 1258538 h 1913559"/>
              <a:gd name="connsiteX15" fmla="*/ 1309687 w 1508331"/>
              <a:gd name="connsiteY15" fmla="*/ 1287113 h 1913559"/>
              <a:gd name="connsiteX16" fmla="*/ 1345405 w 1508331"/>
              <a:gd name="connsiteY16" fmla="*/ 1332355 h 1913559"/>
              <a:gd name="connsiteX17" fmla="*/ 1350168 w 1508331"/>
              <a:gd name="connsiteY17" fmla="*/ 1437131 h 1913559"/>
              <a:gd name="connsiteX18" fmla="*/ 1347788 w 1508331"/>
              <a:gd name="connsiteY18" fmla="*/ 1606200 h 1913559"/>
              <a:gd name="connsiteX19" fmla="*/ 1414462 w 1508331"/>
              <a:gd name="connsiteY19" fmla="*/ 1591913 h 1913559"/>
              <a:gd name="connsiteX20" fmla="*/ 1502569 w 1508331"/>
              <a:gd name="connsiteY20" fmla="*/ 1582387 h 1913559"/>
              <a:gd name="connsiteX21" fmla="*/ 1495425 w 1508331"/>
              <a:gd name="connsiteY21" fmla="*/ 1625250 h 1913559"/>
              <a:gd name="connsiteX22" fmla="*/ 1485900 w 1508331"/>
              <a:gd name="connsiteY22" fmla="*/ 1653825 h 1913559"/>
              <a:gd name="connsiteX23" fmla="*/ 1466850 w 1508331"/>
              <a:gd name="connsiteY23" fmla="*/ 1741932 h 1913559"/>
              <a:gd name="connsiteX24" fmla="*/ 1459706 w 1508331"/>
              <a:gd name="connsiteY24" fmla="*/ 1822894 h 1913559"/>
              <a:gd name="connsiteX25" fmla="*/ 1471613 w 1508331"/>
              <a:gd name="connsiteY25" fmla="*/ 1877664 h 1913559"/>
              <a:gd name="connsiteX26" fmla="*/ 1495425 w 1508331"/>
              <a:gd name="connsiteY26" fmla="*/ 1913382 h 1913559"/>
              <a:gd name="connsiteX27" fmla="*/ 1385887 w 1508331"/>
              <a:gd name="connsiteY27" fmla="*/ 1889569 h 1913559"/>
              <a:gd name="connsiteX28" fmla="*/ 1264443 w 1508331"/>
              <a:gd name="connsiteY28" fmla="*/ 1849088 h 1913559"/>
              <a:gd name="connsiteX29" fmla="*/ 1200150 w 1508331"/>
              <a:gd name="connsiteY29" fmla="*/ 1853850 h 1913559"/>
              <a:gd name="connsiteX30" fmla="*/ 1185862 w 1508331"/>
              <a:gd name="connsiteY30" fmla="*/ 1844325 h 1913559"/>
              <a:gd name="connsiteX31" fmla="*/ 1147762 w 1508331"/>
              <a:gd name="connsiteY31" fmla="*/ 1834800 h 1913559"/>
              <a:gd name="connsiteX32" fmla="*/ 1095375 w 1508331"/>
              <a:gd name="connsiteY32" fmla="*/ 1820513 h 1913559"/>
              <a:gd name="connsiteX33" fmla="*/ 1047750 w 1508331"/>
              <a:gd name="connsiteY33" fmla="*/ 1801463 h 1913559"/>
              <a:gd name="connsiteX34" fmla="*/ 1023937 w 1508331"/>
              <a:gd name="connsiteY34" fmla="*/ 1791938 h 1913559"/>
              <a:gd name="connsiteX35" fmla="*/ 981075 w 1508331"/>
              <a:gd name="connsiteY35" fmla="*/ 1787175 h 1913559"/>
              <a:gd name="connsiteX36" fmla="*/ 957262 w 1508331"/>
              <a:gd name="connsiteY36" fmla="*/ 1782413 h 1913559"/>
              <a:gd name="connsiteX37" fmla="*/ 866775 w 1508331"/>
              <a:gd name="connsiteY37" fmla="*/ 1772888 h 1913559"/>
              <a:gd name="connsiteX38" fmla="*/ 790575 w 1508331"/>
              <a:gd name="connsiteY38" fmla="*/ 1763363 h 1913559"/>
              <a:gd name="connsiteX39" fmla="*/ 766762 w 1508331"/>
              <a:gd name="connsiteY39" fmla="*/ 1758600 h 1913559"/>
              <a:gd name="connsiteX40" fmla="*/ 733425 w 1508331"/>
              <a:gd name="connsiteY40" fmla="*/ 1753838 h 1913559"/>
              <a:gd name="connsiteX41" fmla="*/ 552450 w 1508331"/>
              <a:gd name="connsiteY41" fmla="*/ 1739550 h 1913559"/>
              <a:gd name="connsiteX42" fmla="*/ 576262 w 1508331"/>
              <a:gd name="connsiteY42" fmla="*/ 1710975 h 1913559"/>
              <a:gd name="connsiteX43" fmla="*/ 590550 w 1508331"/>
              <a:gd name="connsiteY43" fmla="*/ 1701450 h 1913559"/>
              <a:gd name="connsiteX44" fmla="*/ 600075 w 1508331"/>
              <a:gd name="connsiteY44" fmla="*/ 1682400 h 1913559"/>
              <a:gd name="connsiteX45" fmla="*/ 604837 w 1508331"/>
              <a:gd name="connsiteY45" fmla="*/ 1658588 h 1913559"/>
              <a:gd name="connsiteX46" fmla="*/ 628650 w 1508331"/>
              <a:gd name="connsiteY46" fmla="*/ 1653825 h 1913559"/>
              <a:gd name="connsiteX47" fmla="*/ 671512 w 1508331"/>
              <a:gd name="connsiteY47" fmla="*/ 1658588 h 1913559"/>
              <a:gd name="connsiteX48" fmla="*/ 690562 w 1508331"/>
              <a:gd name="connsiteY48" fmla="*/ 1663350 h 1913559"/>
              <a:gd name="connsiteX49" fmla="*/ 723900 w 1508331"/>
              <a:gd name="connsiteY49" fmla="*/ 1668113 h 1913559"/>
              <a:gd name="connsiteX50" fmla="*/ 766762 w 1508331"/>
              <a:gd name="connsiteY50" fmla="*/ 1663350 h 1913559"/>
              <a:gd name="connsiteX51" fmla="*/ 752475 w 1508331"/>
              <a:gd name="connsiteY51" fmla="*/ 1649063 h 1913559"/>
              <a:gd name="connsiteX52" fmla="*/ 700087 w 1508331"/>
              <a:gd name="connsiteY52" fmla="*/ 1634775 h 1913559"/>
              <a:gd name="connsiteX53" fmla="*/ 681037 w 1508331"/>
              <a:gd name="connsiteY53" fmla="*/ 1625250 h 1913559"/>
              <a:gd name="connsiteX54" fmla="*/ 657225 w 1508331"/>
              <a:gd name="connsiteY54" fmla="*/ 1615725 h 1913559"/>
              <a:gd name="connsiteX55" fmla="*/ 614362 w 1508331"/>
              <a:gd name="connsiteY55" fmla="*/ 1582388 h 1913559"/>
              <a:gd name="connsiteX56" fmla="*/ 604837 w 1508331"/>
              <a:gd name="connsiteY56" fmla="*/ 1568100 h 1913559"/>
              <a:gd name="connsiteX57" fmla="*/ 609600 w 1508331"/>
              <a:gd name="connsiteY57" fmla="*/ 1530000 h 1913559"/>
              <a:gd name="connsiteX58" fmla="*/ 666750 w 1508331"/>
              <a:gd name="connsiteY58" fmla="*/ 1525238 h 1913559"/>
              <a:gd name="connsiteX59" fmla="*/ 633412 w 1508331"/>
              <a:gd name="connsiteY59" fmla="*/ 1491900 h 1913559"/>
              <a:gd name="connsiteX60" fmla="*/ 671512 w 1508331"/>
              <a:gd name="connsiteY60" fmla="*/ 1472850 h 1913559"/>
              <a:gd name="connsiteX61" fmla="*/ 690562 w 1508331"/>
              <a:gd name="connsiteY61" fmla="*/ 1468088 h 1913559"/>
              <a:gd name="connsiteX62" fmla="*/ 728662 w 1508331"/>
              <a:gd name="connsiteY62" fmla="*/ 1444275 h 1913559"/>
              <a:gd name="connsiteX63" fmla="*/ 738187 w 1508331"/>
              <a:gd name="connsiteY63" fmla="*/ 1429988 h 1913559"/>
              <a:gd name="connsiteX64" fmla="*/ 742950 w 1508331"/>
              <a:gd name="connsiteY64" fmla="*/ 1410938 h 1913559"/>
              <a:gd name="connsiteX65" fmla="*/ 728662 w 1508331"/>
              <a:gd name="connsiteY65" fmla="*/ 1368075 h 1913559"/>
              <a:gd name="connsiteX66" fmla="*/ 742950 w 1508331"/>
              <a:gd name="connsiteY66" fmla="*/ 1349025 h 1913559"/>
              <a:gd name="connsiteX67" fmla="*/ 762000 w 1508331"/>
              <a:gd name="connsiteY67" fmla="*/ 1339500 h 1913559"/>
              <a:gd name="connsiteX68" fmla="*/ 795337 w 1508331"/>
              <a:gd name="connsiteY68" fmla="*/ 1310925 h 1913559"/>
              <a:gd name="connsiteX69" fmla="*/ 795337 w 1508331"/>
              <a:gd name="connsiteY69" fmla="*/ 1277588 h 1913559"/>
              <a:gd name="connsiteX70" fmla="*/ 766762 w 1508331"/>
              <a:gd name="connsiteY70" fmla="*/ 1272825 h 1913559"/>
              <a:gd name="connsiteX71" fmla="*/ 695325 w 1508331"/>
              <a:gd name="connsiteY71" fmla="*/ 1291875 h 1913559"/>
              <a:gd name="connsiteX72" fmla="*/ 671512 w 1508331"/>
              <a:gd name="connsiteY72" fmla="*/ 1339500 h 1913559"/>
              <a:gd name="connsiteX73" fmla="*/ 666750 w 1508331"/>
              <a:gd name="connsiteY73" fmla="*/ 1363313 h 1913559"/>
              <a:gd name="connsiteX74" fmla="*/ 657225 w 1508331"/>
              <a:gd name="connsiteY74" fmla="*/ 1382363 h 1913559"/>
              <a:gd name="connsiteX75" fmla="*/ 652462 w 1508331"/>
              <a:gd name="connsiteY75" fmla="*/ 1396650 h 1913559"/>
              <a:gd name="connsiteX76" fmla="*/ 647700 w 1508331"/>
              <a:gd name="connsiteY76" fmla="*/ 1425225 h 1913559"/>
              <a:gd name="connsiteX77" fmla="*/ 614362 w 1508331"/>
              <a:gd name="connsiteY77" fmla="*/ 1396650 h 1913559"/>
              <a:gd name="connsiteX78" fmla="*/ 595312 w 1508331"/>
              <a:gd name="connsiteY78" fmla="*/ 1406175 h 1913559"/>
              <a:gd name="connsiteX79" fmla="*/ 581025 w 1508331"/>
              <a:gd name="connsiteY79" fmla="*/ 1434750 h 1913559"/>
              <a:gd name="connsiteX80" fmla="*/ 557212 w 1508331"/>
              <a:gd name="connsiteY80" fmla="*/ 1525238 h 1913559"/>
              <a:gd name="connsiteX81" fmla="*/ 542925 w 1508331"/>
              <a:gd name="connsiteY81" fmla="*/ 1530000 h 1913559"/>
              <a:gd name="connsiteX82" fmla="*/ 514350 w 1508331"/>
              <a:gd name="connsiteY82" fmla="*/ 1544288 h 1913559"/>
              <a:gd name="connsiteX83" fmla="*/ 500062 w 1508331"/>
              <a:gd name="connsiteY83" fmla="*/ 1553813 h 1913559"/>
              <a:gd name="connsiteX84" fmla="*/ 476250 w 1508331"/>
              <a:gd name="connsiteY84" fmla="*/ 1558575 h 1913559"/>
              <a:gd name="connsiteX85" fmla="*/ 476250 w 1508331"/>
              <a:gd name="connsiteY85" fmla="*/ 1510950 h 1913559"/>
              <a:gd name="connsiteX86" fmla="*/ 509587 w 1508331"/>
              <a:gd name="connsiteY86" fmla="*/ 1453800 h 1913559"/>
              <a:gd name="connsiteX87" fmla="*/ 523875 w 1508331"/>
              <a:gd name="connsiteY87" fmla="*/ 1420463 h 1913559"/>
              <a:gd name="connsiteX88" fmla="*/ 533400 w 1508331"/>
              <a:gd name="connsiteY88" fmla="*/ 1391888 h 1913559"/>
              <a:gd name="connsiteX89" fmla="*/ 538162 w 1508331"/>
              <a:gd name="connsiteY89" fmla="*/ 1368075 h 1913559"/>
              <a:gd name="connsiteX90" fmla="*/ 547687 w 1508331"/>
              <a:gd name="connsiteY90" fmla="*/ 1334738 h 1913559"/>
              <a:gd name="connsiteX91" fmla="*/ 557212 w 1508331"/>
              <a:gd name="connsiteY91" fmla="*/ 1272825 h 1913559"/>
              <a:gd name="connsiteX92" fmla="*/ 571500 w 1508331"/>
              <a:gd name="connsiteY92" fmla="*/ 1258538 h 1913559"/>
              <a:gd name="connsiteX93" fmla="*/ 600075 w 1508331"/>
              <a:gd name="connsiteY93" fmla="*/ 1234725 h 1913559"/>
              <a:gd name="connsiteX94" fmla="*/ 671512 w 1508331"/>
              <a:gd name="connsiteY94" fmla="*/ 1239488 h 1913559"/>
              <a:gd name="connsiteX95" fmla="*/ 657225 w 1508331"/>
              <a:gd name="connsiteY95" fmla="*/ 1225200 h 1913559"/>
              <a:gd name="connsiteX96" fmla="*/ 623887 w 1508331"/>
              <a:gd name="connsiteY96" fmla="*/ 1215675 h 1913559"/>
              <a:gd name="connsiteX97" fmla="*/ 600075 w 1508331"/>
              <a:gd name="connsiteY97" fmla="*/ 1182338 h 1913559"/>
              <a:gd name="connsiteX98" fmla="*/ 609600 w 1508331"/>
              <a:gd name="connsiteY98" fmla="*/ 1168050 h 1913559"/>
              <a:gd name="connsiteX99" fmla="*/ 642937 w 1508331"/>
              <a:gd name="connsiteY99" fmla="*/ 1177575 h 1913559"/>
              <a:gd name="connsiteX100" fmla="*/ 657225 w 1508331"/>
              <a:gd name="connsiteY100" fmla="*/ 1187100 h 1913559"/>
              <a:gd name="connsiteX101" fmla="*/ 690562 w 1508331"/>
              <a:gd name="connsiteY101" fmla="*/ 1144238 h 1913559"/>
              <a:gd name="connsiteX102" fmla="*/ 714375 w 1508331"/>
              <a:gd name="connsiteY102" fmla="*/ 1129950 h 1913559"/>
              <a:gd name="connsiteX103" fmla="*/ 733425 w 1508331"/>
              <a:gd name="connsiteY103" fmla="*/ 1120425 h 1913559"/>
              <a:gd name="connsiteX104" fmla="*/ 738187 w 1508331"/>
              <a:gd name="connsiteY104" fmla="*/ 1101375 h 1913559"/>
              <a:gd name="connsiteX105" fmla="*/ 752475 w 1508331"/>
              <a:gd name="connsiteY105" fmla="*/ 1087088 h 1913559"/>
              <a:gd name="connsiteX106" fmla="*/ 733425 w 1508331"/>
              <a:gd name="connsiteY106" fmla="*/ 1072800 h 1913559"/>
              <a:gd name="connsiteX107" fmla="*/ 685800 w 1508331"/>
              <a:gd name="connsiteY107" fmla="*/ 1053750 h 1913559"/>
              <a:gd name="connsiteX108" fmla="*/ 671512 w 1508331"/>
              <a:gd name="connsiteY108" fmla="*/ 1039463 h 1913559"/>
              <a:gd name="connsiteX109" fmla="*/ 628650 w 1508331"/>
              <a:gd name="connsiteY109" fmla="*/ 1044225 h 1913559"/>
              <a:gd name="connsiteX110" fmla="*/ 600075 w 1508331"/>
              <a:gd name="connsiteY110" fmla="*/ 1087088 h 1913559"/>
              <a:gd name="connsiteX111" fmla="*/ 590550 w 1508331"/>
              <a:gd name="connsiteY111" fmla="*/ 1134713 h 1913559"/>
              <a:gd name="connsiteX112" fmla="*/ 571500 w 1508331"/>
              <a:gd name="connsiteY112" fmla="*/ 1129950 h 1913559"/>
              <a:gd name="connsiteX113" fmla="*/ 538162 w 1508331"/>
              <a:gd name="connsiteY113" fmla="*/ 1106138 h 1913559"/>
              <a:gd name="connsiteX114" fmla="*/ 514350 w 1508331"/>
              <a:gd name="connsiteY114" fmla="*/ 1115663 h 1913559"/>
              <a:gd name="connsiteX115" fmla="*/ 509587 w 1508331"/>
              <a:gd name="connsiteY115" fmla="*/ 1129950 h 1913559"/>
              <a:gd name="connsiteX116" fmla="*/ 490537 w 1508331"/>
              <a:gd name="connsiteY116" fmla="*/ 1134713 h 1913559"/>
              <a:gd name="connsiteX117" fmla="*/ 457200 w 1508331"/>
              <a:gd name="connsiteY117" fmla="*/ 1139475 h 1913559"/>
              <a:gd name="connsiteX118" fmla="*/ 438150 w 1508331"/>
              <a:gd name="connsiteY118" fmla="*/ 1149000 h 1913559"/>
              <a:gd name="connsiteX119" fmla="*/ 404812 w 1508331"/>
              <a:gd name="connsiteY119" fmla="*/ 1187100 h 1913559"/>
              <a:gd name="connsiteX120" fmla="*/ 400050 w 1508331"/>
              <a:gd name="connsiteY120" fmla="*/ 1201388 h 1913559"/>
              <a:gd name="connsiteX121" fmla="*/ 376237 w 1508331"/>
              <a:gd name="connsiteY121" fmla="*/ 1239488 h 1913559"/>
              <a:gd name="connsiteX122" fmla="*/ 357187 w 1508331"/>
              <a:gd name="connsiteY122" fmla="*/ 1244250 h 1913559"/>
              <a:gd name="connsiteX123" fmla="*/ 342900 w 1508331"/>
              <a:gd name="connsiteY123" fmla="*/ 1239488 h 1913559"/>
              <a:gd name="connsiteX124" fmla="*/ 309562 w 1508331"/>
              <a:gd name="connsiteY124" fmla="*/ 1220438 h 1913559"/>
              <a:gd name="connsiteX125" fmla="*/ 314325 w 1508331"/>
              <a:gd name="connsiteY125" fmla="*/ 1187100 h 1913559"/>
              <a:gd name="connsiteX126" fmla="*/ 347662 w 1508331"/>
              <a:gd name="connsiteY126" fmla="*/ 1163288 h 1913559"/>
              <a:gd name="connsiteX127" fmla="*/ 366712 w 1508331"/>
              <a:gd name="connsiteY127" fmla="*/ 1139475 h 1913559"/>
              <a:gd name="connsiteX128" fmla="*/ 381000 w 1508331"/>
              <a:gd name="connsiteY128" fmla="*/ 1106138 h 1913559"/>
              <a:gd name="connsiteX129" fmla="*/ 390525 w 1508331"/>
              <a:gd name="connsiteY129" fmla="*/ 1091850 h 1913559"/>
              <a:gd name="connsiteX130" fmla="*/ 404812 w 1508331"/>
              <a:gd name="connsiteY130" fmla="*/ 1082325 h 1913559"/>
              <a:gd name="connsiteX131" fmla="*/ 409575 w 1508331"/>
              <a:gd name="connsiteY131" fmla="*/ 1068038 h 1913559"/>
              <a:gd name="connsiteX132" fmla="*/ 347662 w 1508331"/>
              <a:gd name="connsiteY132" fmla="*/ 1048988 h 1913559"/>
              <a:gd name="connsiteX133" fmla="*/ 333375 w 1508331"/>
              <a:gd name="connsiteY133" fmla="*/ 1034700 h 1913559"/>
              <a:gd name="connsiteX134" fmla="*/ 314325 w 1508331"/>
              <a:gd name="connsiteY134" fmla="*/ 1010888 h 1913559"/>
              <a:gd name="connsiteX135" fmla="*/ 300037 w 1508331"/>
              <a:gd name="connsiteY135" fmla="*/ 1015650 h 1913559"/>
              <a:gd name="connsiteX136" fmla="*/ 295275 w 1508331"/>
              <a:gd name="connsiteY136" fmla="*/ 1048988 h 1913559"/>
              <a:gd name="connsiteX137" fmla="*/ 285750 w 1508331"/>
              <a:gd name="connsiteY137" fmla="*/ 1072800 h 1913559"/>
              <a:gd name="connsiteX138" fmla="*/ 295275 w 1508331"/>
              <a:gd name="connsiteY138" fmla="*/ 1096613 h 1913559"/>
              <a:gd name="connsiteX139" fmla="*/ 266700 w 1508331"/>
              <a:gd name="connsiteY139" fmla="*/ 1101375 h 1913559"/>
              <a:gd name="connsiteX140" fmla="*/ 285750 w 1508331"/>
              <a:gd name="connsiteY140" fmla="*/ 1134713 h 1913559"/>
              <a:gd name="connsiteX141" fmla="*/ 280987 w 1508331"/>
              <a:gd name="connsiteY141" fmla="*/ 1172813 h 1913559"/>
              <a:gd name="connsiteX142" fmla="*/ 252412 w 1508331"/>
              <a:gd name="connsiteY142" fmla="*/ 1191863 h 1913559"/>
              <a:gd name="connsiteX143" fmla="*/ 242887 w 1508331"/>
              <a:gd name="connsiteY143" fmla="*/ 1206150 h 1913559"/>
              <a:gd name="connsiteX144" fmla="*/ 219075 w 1508331"/>
              <a:gd name="connsiteY144" fmla="*/ 1210913 h 1913559"/>
              <a:gd name="connsiteX145" fmla="*/ 204787 w 1508331"/>
              <a:gd name="connsiteY145" fmla="*/ 1215675 h 1913559"/>
              <a:gd name="connsiteX146" fmla="*/ 185737 w 1508331"/>
              <a:gd name="connsiteY146" fmla="*/ 1220438 h 1913559"/>
              <a:gd name="connsiteX147" fmla="*/ 152400 w 1508331"/>
              <a:gd name="connsiteY147" fmla="*/ 1215675 h 1913559"/>
              <a:gd name="connsiteX148" fmla="*/ 119062 w 1508331"/>
              <a:gd name="connsiteY148" fmla="*/ 1201388 h 1913559"/>
              <a:gd name="connsiteX149" fmla="*/ 104775 w 1508331"/>
              <a:gd name="connsiteY149" fmla="*/ 1196625 h 1913559"/>
              <a:gd name="connsiteX150" fmla="*/ 90487 w 1508331"/>
              <a:gd name="connsiteY150" fmla="*/ 1182338 h 1913559"/>
              <a:gd name="connsiteX151" fmla="*/ 47625 w 1508331"/>
              <a:gd name="connsiteY151" fmla="*/ 1158525 h 1913559"/>
              <a:gd name="connsiteX152" fmla="*/ 14287 w 1508331"/>
              <a:gd name="connsiteY152" fmla="*/ 1149000 h 1913559"/>
              <a:gd name="connsiteX153" fmla="*/ 0 w 1508331"/>
              <a:gd name="connsiteY153" fmla="*/ 1139475 h 1913559"/>
              <a:gd name="connsiteX154" fmla="*/ 9525 w 1508331"/>
              <a:gd name="connsiteY154" fmla="*/ 1115663 h 1913559"/>
              <a:gd name="connsiteX155" fmla="*/ 38100 w 1508331"/>
              <a:gd name="connsiteY155" fmla="*/ 1077563 h 1913559"/>
              <a:gd name="connsiteX156" fmla="*/ 33337 w 1508331"/>
              <a:gd name="connsiteY156" fmla="*/ 1039463 h 1913559"/>
              <a:gd name="connsiteX157" fmla="*/ 9525 w 1508331"/>
              <a:gd name="connsiteY157" fmla="*/ 1001363 h 1913559"/>
              <a:gd name="connsiteX158" fmla="*/ 9525 w 1508331"/>
              <a:gd name="connsiteY158" fmla="*/ 968025 h 1913559"/>
              <a:gd name="connsiteX159" fmla="*/ 28575 w 1508331"/>
              <a:gd name="connsiteY159" fmla="*/ 953738 h 1913559"/>
              <a:gd name="connsiteX160" fmla="*/ 52387 w 1508331"/>
              <a:gd name="connsiteY160" fmla="*/ 920400 h 1913559"/>
              <a:gd name="connsiteX161" fmla="*/ 47625 w 1508331"/>
              <a:gd name="connsiteY161" fmla="*/ 863250 h 1913559"/>
              <a:gd name="connsiteX162" fmla="*/ 104775 w 1508331"/>
              <a:gd name="connsiteY162" fmla="*/ 815625 h 1913559"/>
              <a:gd name="connsiteX163" fmla="*/ 123825 w 1508331"/>
              <a:gd name="connsiteY163" fmla="*/ 801338 h 1913559"/>
              <a:gd name="connsiteX164" fmla="*/ 142875 w 1508331"/>
              <a:gd name="connsiteY164" fmla="*/ 796575 h 1913559"/>
              <a:gd name="connsiteX165" fmla="*/ 157162 w 1508331"/>
              <a:gd name="connsiteY165" fmla="*/ 791813 h 1913559"/>
              <a:gd name="connsiteX166" fmla="*/ 176212 w 1508331"/>
              <a:gd name="connsiteY166" fmla="*/ 787050 h 1913559"/>
              <a:gd name="connsiteX167" fmla="*/ 266700 w 1508331"/>
              <a:gd name="connsiteY167" fmla="*/ 758475 h 1913559"/>
              <a:gd name="connsiteX168" fmla="*/ 280987 w 1508331"/>
              <a:gd name="connsiteY168" fmla="*/ 744188 h 1913559"/>
              <a:gd name="connsiteX169" fmla="*/ 333375 w 1508331"/>
              <a:gd name="connsiteY169" fmla="*/ 706088 h 1913559"/>
              <a:gd name="connsiteX170" fmla="*/ 423862 w 1508331"/>
              <a:gd name="connsiteY170" fmla="*/ 710850 h 1913559"/>
              <a:gd name="connsiteX171" fmla="*/ 447675 w 1508331"/>
              <a:gd name="connsiteY171" fmla="*/ 715613 h 1913559"/>
              <a:gd name="connsiteX172" fmla="*/ 461962 w 1508331"/>
              <a:gd name="connsiteY172" fmla="*/ 706088 h 1913559"/>
              <a:gd name="connsiteX173" fmla="*/ 495300 w 1508331"/>
              <a:gd name="connsiteY173" fmla="*/ 667988 h 1913559"/>
              <a:gd name="connsiteX174" fmla="*/ 504825 w 1508331"/>
              <a:gd name="connsiteY174" fmla="*/ 644175 h 1913559"/>
              <a:gd name="connsiteX175" fmla="*/ 509587 w 1508331"/>
              <a:gd name="connsiteY175" fmla="*/ 596550 h 1913559"/>
              <a:gd name="connsiteX176" fmla="*/ 533400 w 1508331"/>
              <a:gd name="connsiteY176" fmla="*/ 582263 h 1913559"/>
              <a:gd name="connsiteX177" fmla="*/ 576262 w 1508331"/>
              <a:gd name="connsiteY177" fmla="*/ 563213 h 1913559"/>
              <a:gd name="connsiteX178" fmla="*/ 609600 w 1508331"/>
              <a:gd name="connsiteY178" fmla="*/ 558450 h 1913559"/>
              <a:gd name="connsiteX179" fmla="*/ 628650 w 1508331"/>
              <a:gd name="connsiteY179" fmla="*/ 544163 h 1913559"/>
              <a:gd name="connsiteX180" fmla="*/ 652462 w 1508331"/>
              <a:gd name="connsiteY180" fmla="*/ 529875 h 1913559"/>
              <a:gd name="connsiteX181" fmla="*/ 666750 w 1508331"/>
              <a:gd name="connsiteY181" fmla="*/ 515588 h 1913559"/>
              <a:gd name="connsiteX182" fmla="*/ 695325 w 1508331"/>
              <a:gd name="connsiteY182" fmla="*/ 477488 h 1913559"/>
              <a:gd name="connsiteX183" fmla="*/ 714375 w 1508331"/>
              <a:gd name="connsiteY183" fmla="*/ 444150 h 1913559"/>
              <a:gd name="connsiteX184" fmla="*/ 723900 w 1508331"/>
              <a:gd name="connsiteY184" fmla="*/ 401288 h 1913559"/>
              <a:gd name="connsiteX185" fmla="*/ 733425 w 1508331"/>
              <a:gd name="connsiteY185" fmla="*/ 387000 h 1913559"/>
              <a:gd name="connsiteX186" fmla="*/ 742950 w 1508331"/>
              <a:gd name="connsiteY186" fmla="*/ 286988 h 1913559"/>
              <a:gd name="connsiteX187" fmla="*/ 752475 w 1508331"/>
              <a:gd name="connsiteY187" fmla="*/ 220313 h 1913559"/>
              <a:gd name="connsiteX188" fmla="*/ 785812 w 1508331"/>
              <a:gd name="connsiteY188" fmla="*/ 172688 h 1913559"/>
              <a:gd name="connsiteX189" fmla="*/ 795337 w 1508331"/>
              <a:gd name="connsiteY189" fmla="*/ 158400 h 1913559"/>
              <a:gd name="connsiteX190" fmla="*/ 823912 w 1508331"/>
              <a:gd name="connsiteY190" fmla="*/ 115538 h 1913559"/>
              <a:gd name="connsiteX191" fmla="*/ 838200 w 1508331"/>
              <a:gd name="connsiteY191" fmla="*/ 110775 h 1913559"/>
              <a:gd name="connsiteX192" fmla="*/ 862012 w 1508331"/>
              <a:gd name="connsiteY192" fmla="*/ 120300 h 1913559"/>
              <a:gd name="connsiteX193" fmla="*/ 876300 w 1508331"/>
              <a:gd name="connsiteY193" fmla="*/ 129825 h 1913559"/>
              <a:gd name="connsiteX194" fmla="*/ 895350 w 1508331"/>
              <a:gd name="connsiteY194" fmla="*/ 120300 h 1913559"/>
              <a:gd name="connsiteX195" fmla="*/ 928687 w 1508331"/>
              <a:gd name="connsiteY195" fmla="*/ 82200 h 1913559"/>
              <a:gd name="connsiteX196" fmla="*/ 942975 w 1508331"/>
              <a:gd name="connsiteY196" fmla="*/ 67913 h 1913559"/>
              <a:gd name="connsiteX197" fmla="*/ 952500 w 1508331"/>
              <a:gd name="connsiteY197" fmla="*/ 48863 h 1913559"/>
              <a:gd name="connsiteX198" fmla="*/ 971550 w 1508331"/>
              <a:gd name="connsiteY198" fmla="*/ 10763 h 1913559"/>
              <a:gd name="connsiteX199" fmla="*/ 971550 w 1508331"/>
              <a:gd name="connsiteY199" fmla="*/ 6000 h 1913559"/>
              <a:gd name="connsiteX0" fmla="*/ 971550 w 1508331"/>
              <a:gd name="connsiteY0" fmla="*/ 6000 h 1913559"/>
              <a:gd name="connsiteX1" fmla="*/ 990599 w 1508331"/>
              <a:gd name="connsiteY1" fmla="*/ 86963 h 1913559"/>
              <a:gd name="connsiteX2" fmla="*/ 1023937 w 1508331"/>
              <a:gd name="connsiteY2" fmla="*/ 277463 h 1913559"/>
              <a:gd name="connsiteX3" fmla="*/ 1050131 w 1508331"/>
              <a:gd name="connsiteY3" fmla="*/ 336994 h 1913559"/>
              <a:gd name="connsiteX4" fmla="*/ 1114425 w 1508331"/>
              <a:gd name="connsiteY4" fmla="*/ 437006 h 1913559"/>
              <a:gd name="connsiteX5" fmla="*/ 1195387 w 1508331"/>
              <a:gd name="connsiteY5" fmla="*/ 544163 h 1913559"/>
              <a:gd name="connsiteX6" fmla="*/ 1228725 w 1508331"/>
              <a:gd name="connsiteY6" fmla="*/ 582263 h 1913559"/>
              <a:gd name="connsiteX7" fmla="*/ 1197769 w 1508331"/>
              <a:gd name="connsiteY7" fmla="*/ 660844 h 1913559"/>
              <a:gd name="connsiteX8" fmla="*/ 1240631 w 1508331"/>
              <a:gd name="connsiteY8" fmla="*/ 715613 h 1913559"/>
              <a:gd name="connsiteX9" fmla="*/ 1195387 w 1508331"/>
              <a:gd name="connsiteY9" fmla="*/ 787050 h 1913559"/>
              <a:gd name="connsiteX10" fmla="*/ 1190625 w 1508331"/>
              <a:gd name="connsiteY10" fmla="*/ 834675 h 1913559"/>
              <a:gd name="connsiteX11" fmla="*/ 1240631 w 1508331"/>
              <a:gd name="connsiteY11" fmla="*/ 903731 h 1913559"/>
              <a:gd name="connsiteX12" fmla="*/ 1221581 w 1508331"/>
              <a:gd name="connsiteY12" fmla="*/ 1063275 h 1913559"/>
              <a:gd name="connsiteX13" fmla="*/ 1202530 w 1508331"/>
              <a:gd name="connsiteY13" fmla="*/ 1222819 h 1913559"/>
              <a:gd name="connsiteX14" fmla="*/ 1257300 w 1508331"/>
              <a:gd name="connsiteY14" fmla="*/ 1258538 h 1913559"/>
              <a:gd name="connsiteX15" fmla="*/ 1309687 w 1508331"/>
              <a:gd name="connsiteY15" fmla="*/ 1287113 h 1913559"/>
              <a:gd name="connsiteX16" fmla="*/ 1345405 w 1508331"/>
              <a:gd name="connsiteY16" fmla="*/ 1332355 h 1913559"/>
              <a:gd name="connsiteX17" fmla="*/ 1350168 w 1508331"/>
              <a:gd name="connsiteY17" fmla="*/ 1437131 h 1913559"/>
              <a:gd name="connsiteX18" fmla="*/ 1347788 w 1508331"/>
              <a:gd name="connsiteY18" fmla="*/ 1606200 h 1913559"/>
              <a:gd name="connsiteX19" fmla="*/ 1414462 w 1508331"/>
              <a:gd name="connsiteY19" fmla="*/ 1591913 h 1913559"/>
              <a:gd name="connsiteX20" fmla="*/ 1502569 w 1508331"/>
              <a:gd name="connsiteY20" fmla="*/ 1582387 h 1913559"/>
              <a:gd name="connsiteX21" fmla="*/ 1495425 w 1508331"/>
              <a:gd name="connsiteY21" fmla="*/ 1625250 h 1913559"/>
              <a:gd name="connsiteX22" fmla="*/ 1485900 w 1508331"/>
              <a:gd name="connsiteY22" fmla="*/ 1653825 h 1913559"/>
              <a:gd name="connsiteX23" fmla="*/ 1466850 w 1508331"/>
              <a:gd name="connsiteY23" fmla="*/ 1741932 h 1913559"/>
              <a:gd name="connsiteX24" fmla="*/ 1459706 w 1508331"/>
              <a:gd name="connsiteY24" fmla="*/ 1822894 h 1913559"/>
              <a:gd name="connsiteX25" fmla="*/ 1471613 w 1508331"/>
              <a:gd name="connsiteY25" fmla="*/ 1877664 h 1913559"/>
              <a:gd name="connsiteX26" fmla="*/ 1495425 w 1508331"/>
              <a:gd name="connsiteY26" fmla="*/ 1913382 h 1913559"/>
              <a:gd name="connsiteX27" fmla="*/ 1385887 w 1508331"/>
              <a:gd name="connsiteY27" fmla="*/ 1889569 h 1913559"/>
              <a:gd name="connsiteX28" fmla="*/ 1264443 w 1508331"/>
              <a:gd name="connsiteY28" fmla="*/ 1849088 h 1913559"/>
              <a:gd name="connsiteX29" fmla="*/ 1200150 w 1508331"/>
              <a:gd name="connsiteY29" fmla="*/ 1853850 h 1913559"/>
              <a:gd name="connsiteX30" fmla="*/ 1147762 w 1508331"/>
              <a:gd name="connsiteY30" fmla="*/ 1834800 h 1913559"/>
              <a:gd name="connsiteX31" fmla="*/ 1095375 w 1508331"/>
              <a:gd name="connsiteY31" fmla="*/ 1820513 h 1913559"/>
              <a:gd name="connsiteX32" fmla="*/ 1047750 w 1508331"/>
              <a:gd name="connsiteY32" fmla="*/ 1801463 h 1913559"/>
              <a:gd name="connsiteX33" fmla="*/ 1023937 w 1508331"/>
              <a:gd name="connsiteY33" fmla="*/ 1791938 h 1913559"/>
              <a:gd name="connsiteX34" fmla="*/ 981075 w 1508331"/>
              <a:gd name="connsiteY34" fmla="*/ 1787175 h 1913559"/>
              <a:gd name="connsiteX35" fmla="*/ 957262 w 1508331"/>
              <a:gd name="connsiteY35" fmla="*/ 1782413 h 1913559"/>
              <a:gd name="connsiteX36" fmla="*/ 866775 w 1508331"/>
              <a:gd name="connsiteY36" fmla="*/ 1772888 h 1913559"/>
              <a:gd name="connsiteX37" fmla="*/ 790575 w 1508331"/>
              <a:gd name="connsiteY37" fmla="*/ 1763363 h 1913559"/>
              <a:gd name="connsiteX38" fmla="*/ 766762 w 1508331"/>
              <a:gd name="connsiteY38" fmla="*/ 1758600 h 1913559"/>
              <a:gd name="connsiteX39" fmla="*/ 733425 w 1508331"/>
              <a:gd name="connsiteY39" fmla="*/ 1753838 h 1913559"/>
              <a:gd name="connsiteX40" fmla="*/ 552450 w 1508331"/>
              <a:gd name="connsiteY40" fmla="*/ 1739550 h 1913559"/>
              <a:gd name="connsiteX41" fmla="*/ 576262 w 1508331"/>
              <a:gd name="connsiteY41" fmla="*/ 1710975 h 1913559"/>
              <a:gd name="connsiteX42" fmla="*/ 590550 w 1508331"/>
              <a:gd name="connsiteY42" fmla="*/ 1701450 h 1913559"/>
              <a:gd name="connsiteX43" fmla="*/ 600075 w 1508331"/>
              <a:gd name="connsiteY43" fmla="*/ 1682400 h 1913559"/>
              <a:gd name="connsiteX44" fmla="*/ 604837 w 1508331"/>
              <a:gd name="connsiteY44" fmla="*/ 1658588 h 1913559"/>
              <a:gd name="connsiteX45" fmla="*/ 628650 w 1508331"/>
              <a:gd name="connsiteY45" fmla="*/ 1653825 h 1913559"/>
              <a:gd name="connsiteX46" fmla="*/ 671512 w 1508331"/>
              <a:gd name="connsiteY46" fmla="*/ 1658588 h 1913559"/>
              <a:gd name="connsiteX47" fmla="*/ 690562 w 1508331"/>
              <a:gd name="connsiteY47" fmla="*/ 1663350 h 1913559"/>
              <a:gd name="connsiteX48" fmla="*/ 723900 w 1508331"/>
              <a:gd name="connsiteY48" fmla="*/ 1668113 h 1913559"/>
              <a:gd name="connsiteX49" fmla="*/ 766762 w 1508331"/>
              <a:gd name="connsiteY49" fmla="*/ 1663350 h 1913559"/>
              <a:gd name="connsiteX50" fmla="*/ 752475 w 1508331"/>
              <a:gd name="connsiteY50" fmla="*/ 1649063 h 1913559"/>
              <a:gd name="connsiteX51" fmla="*/ 700087 w 1508331"/>
              <a:gd name="connsiteY51" fmla="*/ 1634775 h 1913559"/>
              <a:gd name="connsiteX52" fmla="*/ 681037 w 1508331"/>
              <a:gd name="connsiteY52" fmla="*/ 1625250 h 1913559"/>
              <a:gd name="connsiteX53" fmla="*/ 657225 w 1508331"/>
              <a:gd name="connsiteY53" fmla="*/ 1615725 h 1913559"/>
              <a:gd name="connsiteX54" fmla="*/ 614362 w 1508331"/>
              <a:gd name="connsiteY54" fmla="*/ 1582388 h 1913559"/>
              <a:gd name="connsiteX55" fmla="*/ 604837 w 1508331"/>
              <a:gd name="connsiteY55" fmla="*/ 1568100 h 1913559"/>
              <a:gd name="connsiteX56" fmla="*/ 609600 w 1508331"/>
              <a:gd name="connsiteY56" fmla="*/ 1530000 h 1913559"/>
              <a:gd name="connsiteX57" fmla="*/ 666750 w 1508331"/>
              <a:gd name="connsiteY57" fmla="*/ 1525238 h 1913559"/>
              <a:gd name="connsiteX58" fmla="*/ 633412 w 1508331"/>
              <a:gd name="connsiteY58" fmla="*/ 1491900 h 1913559"/>
              <a:gd name="connsiteX59" fmla="*/ 671512 w 1508331"/>
              <a:gd name="connsiteY59" fmla="*/ 1472850 h 1913559"/>
              <a:gd name="connsiteX60" fmla="*/ 690562 w 1508331"/>
              <a:gd name="connsiteY60" fmla="*/ 1468088 h 1913559"/>
              <a:gd name="connsiteX61" fmla="*/ 728662 w 1508331"/>
              <a:gd name="connsiteY61" fmla="*/ 1444275 h 1913559"/>
              <a:gd name="connsiteX62" fmla="*/ 738187 w 1508331"/>
              <a:gd name="connsiteY62" fmla="*/ 1429988 h 1913559"/>
              <a:gd name="connsiteX63" fmla="*/ 742950 w 1508331"/>
              <a:gd name="connsiteY63" fmla="*/ 1410938 h 1913559"/>
              <a:gd name="connsiteX64" fmla="*/ 728662 w 1508331"/>
              <a:gd name="connsiteY64" fmla="*/ 1368075 h 1913559"/>
              <a:gd name="connsiteX65" fmla="*/ 742950 w 1508331"/>
              <a:gd name="connsiteY65" fmla="*/ 1349025 h 1913559"/>
              <a:gd name="connsiteX66" fmla="*/ 762000 w 1508331"/>
              <a:gd name="connsiteY66" fmla="*/ 1339500 h 1913559"/>
              <a:gd name="connsiteX67" fmla="*/ 795337 w 1508331"/>
              <a:gd name="connsiteY67" fmla="*/ 1310925 h 1913559"/>
              <a:gd name="connsiteX68" fmla="*/ 795337 w 1508331"/>
              <a:gd name="connsiteY68" fmla="*/ 1277588 h 1913559"/>
              <a:gd name="connsiteX69" fmla="*/ 766762 w 1508331"/>
              <a:gd name="connsiteY69" fmla="*/ 1272825 h 1913559"/>
              <a:gd name="connsiteX70" fmla="*/ 695325 w 1508331"/>
              <a:gd name="connsiteY70" fmla="*/ 1291875 h 1913559"/>
              <a:gd name="connsiteX71" fmla="*/ 671512 w 1508331"/>
              <a:gd name="connsiteY71" fmla="*/ 1339500 h 1913559"/>
              <a:gd name="connsiteX72" fmla="*/ 666750 w 1508331"/>
              <a:gd name="connsiteY72" fmla="*/ 1363313 h 1913559"/>
              <a:gd name="connsiteX73" fmla="*/ 657225 w 1508331"/>
              <a:gd name="connsiteY73" fmla="*/ 1382363 h 1913559"/>
              <a:gd name="connsiteX74" fmla="*/ 652462 w 1508331"/>
              <a:gd name="connsiteY74" fmla="*/ 1396650 h 1913559"/>
              <a:gd name="connsiteX75" fmla="*/ 647700 w 1508331"/>
              <a:gd name="connsiteY75" fmla="*/ 1425225 h 1913559"/>
              <a:gd name="connsiteX76" fmla="*/ 614362 w 1508331"/>
              <a:gd name="connsiteY76" fmla="*/ 1396650 h 1913559"/>
              <a:gd name="connsiteX77" fmla="*/ 595312 w 1508331"/>
              <a:gd name="connsiteY77" fmla="*/ 1406175 h 1913559"/>
              <a:gd name="connsiteX78" fmla="*/ 581025 w 1508331"/>
              <a:gd name="connsiteY78" fmla="*/ 1434750 h 1913559"/>
              <a:gd name="connsiteX79" fmla="*/ 557212 w 1508331"/>
              <a:gd name="connsiteY79" fmla="*/ 1525238 h 1913559"/>
              <a:gd name="connsiteX80" fmla="*/ 542925 w 1508331"/>
              <a:gd name="connsiteY80" fmla="*/ 1530000 h 1913559"/>
              <a:gd name="connsiteX81" fmla="*/ 514350 w 1508331"/>
              <a:gd name="connsiteY81" fmla="*/ 1544288 h 1913559"/>
              <a:gd name="connsiteX82" fmla="*/ 500062 w 1508331"/>
              <a:gd name="connsiteY82" fmla="*/ 1553813 h 1913559"/>
              <a:gd name="connsiteX83" fmla="*/ 476250 w 1508331"/>
              <a:gd name="connsiteY83" fmla="*/ 1558575 h 1913559"/>
              <a:gd name="connsiteX84" fmla="*/ 476250 w 1508331"/>
              <a:gd name="connsiteY84" fmla="*/ 1510950 h 1913559"/>
              <a:gd name="connsiteX85" fmla="*/ 509587 w 1508331"/>
              <a:gd name="connsiteY85" fmla="*/ 1453800 h 1913559"/>
              <a:gd name="connsiteX86" fmla="*/ 523875 w 1508331"/>
              <a:gd name="connsiteY86" fmla="*/ 1420463 h 1913559"/>
              <a:gd name="connsiteX87" fmla="*/ 533400 w 1508331"/>
              <a:gd name="connsiteY87" fmla="*/ 1391888 h 1913559"/>
              <a:gd name="connsiteX88" fmla="*/ 538162 w 1508331"/>
              <a:gd name="connsiteY88" fmla="*/ 1368075 h 1913559"/>
              <a:gd name="connsiteX89" fmla="*/ 547687 w 1508331"/>
              <a:gd name="connsiteY89" fmla="*/ 1334738 h 1913559"/>
              <a:gd name="connsiteX90" fmla="*/ 557212 w 1508331"/>
              <a:gd name="connsiteY90" fmla="*/ 1272825 h 1913559"/>
              <a:gd name="connsiteX91" fmla="*/ 571500 w 1508331"/>
              <a:gd name="connsiteY91" fmla="*/ 1258538 h 1913559"/>
              <a:gd name="connsiteX92" fmla="*/ 600075 w 1508331"/>
              <a:gd name="connsiteY92" fmla="*/ 1234725 h 1913559"/>
              <a:gd name="connsiteX93" fmla="*/ 671512 w 1508331"/>
              <a:gd name="connsiteY93" fmla="*/ 1239488 h 1913559"/>
              <a:gd name="connsiteX94" fmla="*/ 657225 w 1508331"/>
              <a:gd name="connsiteY94" fmla="*/ 1225200 h 1913559"/>
              <a:gd name="connsiteX95" fmla="*/ 623887 w 1508331"/>
              <a:gd name="connsiteY95" fmla="*/ 1215675 h 1913559"/>
              <a:gd name="connsiteX96" fmla="*/ 600075 w 1508331"/>
              <a:gd name="connsiteY96" fmla="*/ 1182338 h 1913559"/>
              <a:gd name="connsiteX97" fmla="*/ 609600 w 1508331"/>
              <a:gd name="connsiteY97" fmla="*/ 1168050 h 1913559"/>
              <a:gd name="connsiteX98" fmla="*/ 642937 w 1508331"/>
              <a:gd name="connsiteY98" fmla="*/ 1177575 h 1913559"/>
              <a:gd name="connsiteX99" fmla="*/ 657225 w 1508331"/>
              <a:gd name="connsiteY99" fmla="*/ 1187100 h 1913559"/>
              <a:gd name="connsiteX100" fmla="*/ 690562 w 1508331"/>
              <a:gd name="connsiteY100" fmla="*/ 1144238 h 1913559"/>
              <a:gd name="connsiteX101" fmla="*/ 714375 w 1508331"/>
              <a:gd name="connsiteY101" fmla="*/ 1129950 h 1913559"/>
              <a:gd name="connsiteX102" fmla="*/ 733425 w 1508331"/>
              <a:gd name="connsiteY102" fmla="*/ 1120425 h 1913559"/>
              <a:gd name="connsiteX103" fmla="*/ 738187 w 1508331"/>
              <a:gd name="connsiteY103" fmla="*/ 1101375 h 1913559"/>
              <a:gd name="connsiteX104" fmla="*/ 752475 w 1508331"/>
              <a:gd name="connsiteY104" fmla="*/ 1087088 h 1913559"/>
              <a:gd name="connsiteX105" fmla="*/ 733425 w 1508331"/>
              <a:gd name="connsiteY105" fmla="*/ 1072800 h 1913559"/>
              <a:gd name="connsiteX106" fmla="*/ 685800 w 1508331"/>
              <a:gd name="connsiteY106" fmla="*/ 1053750 h 1913559"/>
              <a:gd name="connsiteX107" fmla="*/ 671512 w 1508331"/>
              <a:gd name="connsiteY107" fmla="*/ 1039463 h 1913559"/>
              <a:gd name="connsiteX108" fmla="*/ 628650 w 1508331"/>
              <a:gd name="connsiteY108" fmla="*/ 1044225 h 1913559"/>
              <a:gd name="connsiteX109" fmla="*/ 600075 w 1508331"/>
              <a:gd name="connsiteY109" fmla="*/ 1087088 h 1913559"/>
              <a:gd name="connsiteX110" fmla="*/ 590550 w 1508331"/>
              <a:gd name="connsiteY110" fmla="*/ 1134713 h 1913559"/>
              <a:gd name="connsiteX111" fmla="*/ 571500 w 1508331"/>
              <a:gd name="connsiteY111" fmla="*/ 1129950 h 1913559"/>
              <a:gd name="connsiteX112" fmla="*/ 538162 w 1508331"/>
              <a:gd name="connsiteY112" fmla="*/ 1106138 h 1913559"/>
              <a:gd name="connsiteX113" fmla="*/ 514350 w 1508331"/>
              <a:gd name="connsiteY113" fmla="*/ 1115663 h 1913559"/>
              <a:gd name="connsiteX114" fmla="*/ 509587 w 1508331"/>
              <a:gd name="connsiteY114" fmla="*/ 1129950 h 1913559"/>
              <a:gd name="connsiteX115" fmla="*/ 490537 w 1508331"/>
              <a:gd name="connsiteY115" fmla="*/ 1134713 h 1913559"/>
              <a:gd name="connsiteX116" fmla="*/ 457200 w 1508331"/>
              <a:gd name="connsiteY116" fmla="*/ 1139475 h 1913559"/>
              <a:gd name="connsiteX117" fmla="*/ 438150 w 1508331"/>
              <a:gd name="connsiteY117" fmla="*/ 1149000 h 1913559"/>
              <a:gd name="connsiteX118" fmla="*/ 404812 w 1508331"/>
              <a:gd name="connsiteY118" fmla="*/ 1187100 h 1913559"/>
              <a:gd name="connsiteX119" fmla="*/ 400050 w 1508331"/>
              <a:gd name="connsiteY119" fmla="*/ 1201388 h 1913559"/>
              <a:gd name="connsiteX120" fmla="*/ 376237 w 1508331"/>
              <a:gd name="connsiteY120" fmla="*/ 1239488 h 1913559"/>
              <a:gd name="connsiteX121" fmla="*/ 357187 w 1508331"/>
              <a:gd name="connsiteY121" fmla="*/ 1244250 h 1913559"/>
              <a:gd name="connsiteX122" fmla="*/ 342900 w 1508331"/>
              <a:gd name="connsiteY122" fmla="*/ 1239488 h 1913559"/>
              <a:gd name="connsiteX123" fmla="*/ 309562 w 1508331"/>
              <a:gd name="connsiteY123" fmla="*/ 1220438 h 1913559"/>
              <a:gd name="connsiteX124" fmla="*/ 314325 w 1508331"/>
              <a:gd name="connsiteY124" fmla="*/ 1187100 h 1913559"/>
              <a:gd name="connsiteX125" fmla="*/ 347662 w 1508331"/>
              <a:gd name="connsiteY125" fmla="*/ 1163288 h 1913559"/>
              <a:gd name="connsiteX126" fmla="*/ 366712 w 1508331"/>
              <a:gd name="connsiteY126" fmla="*/ 1139475 h 1913559"/>
              <a:gd name="connsiteX127" fmla="*/ 381000 w 1508331"/>
              <a:gd name="connsiteY127" fmla="*/ 1106138 h 1913559"/>
              <a:gd name="connsiteX128" fmla="*/ 390525 w 1508331"/>
              <a:gd name="connsiteY128" fmla="*/ 1091850 h 1913559"/>
              <a:gd name="connsiteX129" fmla="*/ 404812 w 1508331"/>
              <a:gd name="connsiteY129" fmla="*/ 1082325 h 1913559"/>
              <a:gd name="connsiteX130" fmla="*/ 409575 w 1508331"/>
              <a:gd name="connsiteY130" fmla="*/ 1068038 h 1913559"/>
              <a:gd name="connsiteX131" fmla="*/ 347662 w 1508331"/>
              <a:gd name="connsiteY131" fmla="*/ 1048988 h 1913559"/>
              <a:gd name="connsiteX132" fmla="*/ 333375 w 1508331"/>
              <a:gd name="connsiteY132" fmla="*/ 1034700 h 1913559"/>
              <a:gd name="connsiteX133" fmla="*/ 314325 w 1508331"/>
              <a:gd name="connsiteY133" fmla="*/ 1010888 h 1913559"/>
              <a:gd name="connsiteX134" fmla="*/ 300037 w 1508331"/>
              <a:gd name="connsiteY134" fmla="*/ 1015650 h 1913559"/>
              <a:gd name="connsiteX135" fmla="*/ 295275 w 1508331"/>
              <a:gd name="connsiteY135" fmla="*/ 1048988 h 1913559"/>
              <a:gd name="connsiteX136" fmla="*/ 285750 w 1508331"/>
              <a:gd name="connsiteY136" fmla="*/ 1072800 h 1913559"/>
              <a:gd name="connsiteX137" fmla="*/ 295275 w 1508331"/>
              <a:gd name="connsiteY137" fmla="*/ 1096613 h 1913559"/>
              <a:gd name="connsiteX138" fmla="*/ 266700 w 1508331"/>
              <a:gd name="connsiteY138" fmla="*/ 1101375 h 1913559"/>
              <a:gd name="connsiteX139" fmla="*/ 285750 w 1508331"/>
              <a:gd name="connsiteY139" fmla="*/ 1134713 h 1913559"/>
              <a:gd name="connsiteX140" fmla="*/ 280987 w 1508331"/>
              <a:gd name="connsiteY140" fmla="*/ 1172813 h 1913559"/>
              <a:gd name="connsiteX141" fmla="*/ 252412 w 1508331"/>
              <a:gd name="connsiteY141" fmla="*/ 1191863 h 1913559"/>
              <a:gd name="connsiteX142" fmla="*/ 242887 w 1508331"/>
              <a:gd name="connsiteY142" fmla="*/ 1206150 h 1913559"/>
              <a:gd name="connsiteX143" fmla="*/ 219075 w 1508331"/>
              <a:gd name="connsiteY143" fmla="*/ 1210913 h 1913559"/>
              <a:gd name="connsiteX144" fmla="*/ 204787 w 1508331"/>
              <a:gd name="connsiteY144" fmla="*/ 1215675 h 1913559"/>
              <a:gd name="connsiteX145" fmla="*/ 185737 w 1508331"/>
              <a:gd name="connsiteY145" fmla="*/ 1220438 h 1913559"/>
              <a:gd name="connsiteX146" fmla="*/ 152400 w 1508331"/>
              <a:gd name="connsiteY146" fmla="*/ 1215675 h 1913559"/>
              <a:gd name="connsiteX147" fmla="*/ 119062 w 1508331"/>
              <a:gd name="connsiteY147" fmla="*/ 1201388 h 1913559"/>
              <a:gd name="connsiteX148" fmla="*/ 104775 w 1508331"/>
              <a:gd name="connsiteY148" fmla="*/ 1196625 h 1913559"/>
              <a:gd name="connsiteX149" fmla="*/ 90487 w 1508331"/>
              <a:gd name="connsiteY149" fmla="*/ 1182338 h 1913559"/>
              <a:gd name="connsiteX150" fmla="*/ 47625 w 1508331"/>
              <a:gd name="connsiteY150" fmla="*/ 1158525 h 1913559"/>
              <a:gd name="connsiteX151" fmla="*/ 14287 w 1508331"/>
              <a:gd name="connsiteY151" fmla="*/ 1149000 h 1913559"/>
              <a:gd name="connsiteX152" fmla="*/ 0 w 1508331"/>
              <a:gd name="connsiteY152" fmla="*/ 1139475 h 1913559"/>
              <a:gd name="connsiteX153" fmla="*/ 9525 w 1508331"/>
              <a:gd name="connsiteY153" fmla="*/ 1115663 h 1913559"/>
              <a:gd name="connsiteX154" fmla="*/ 38100 w 1508331"/>
              <a:gd name="connsiteY154" fmla="*/ 1077563 h 1913559"/>
              <a:gd name="connsiteX155" fmla="*/ 33337 w 1508331"/>
              <a:gd name="connsiteY155" fmla="*/ 1039463 h 1913559"/>
              <a:gd name="connsiteX156" fmla="*/ 9525 w 1508331"/>
              <a:gd name="connsiteY156" fmla="*/ 1001363 h 1913559"/>
              <a:gd name="connsiteX157" fmla="*/ 9525 w 1508331"/>
              <a:gd name="connsiteY157" fmla="*/ 968025 h 1913559"/>
              <a:gd name="connsiteX158" fmla="*/ 28575 w 1508331"/>
              <a:gd name="connsiteY158" fmla="*/ 953738 h 1913559"/>
              <a:gd name="connsiteX159" fmla="*/ 52387 w 1508331"/>
              <a:gd name="connsiteY159" fmla="*/ 920400 h 1913559"/>
              <a:gd name="connsiteX160" fmla="*/ 47625 w 1508331"/>
              <a:gd name="connsiteY160" fmla="*/ 863250 h 1913559"/>
              <a:gd name="connsiteX161" fmla="*/ 104775 w 1508331"/>
              <a:gd name="connsiteY161" fmla="*/ 815625 h 1913559"/>
              <a:gd name="connsiteX162" fmla="*/ 123825 w 1508331"/>
              <a:gd name="connsiteY162" fmla="*/ 801338 h 1913559"/>
              <a:gd name="connsiteX163" fmla="*/ 142875 w 1508331"/>
              <a:gd name="connsiteY163" fmla="*/ 796575 h 1913559"/>
              <a:gd name="connsiteX164" fmla="*/ 157162 w 1508331"/>
              <a:gd name="connsiteY164" fmla="*/ 791813 h 1913559"/>
              <a:gd name="connsiteX165" fmla="*/ 176212 w 1508331"/>
              <a:gd name="connsiteY165" fmla="*/ 787050 h 1913559"/>
              <a:gd name="connsiteX166" fmla="*/ 266700 w 1508331"/>
              <a:gd name="connsiteY166" fmla="*/ 758475 h 1913559"/>
              <a:gd name="connsiteX167" fmla="*/ 280987 w 1508331"/>
              <a:gd name="connsiteY167" fmla="*/ 744188 h 1913559"/>
              <a:gd name="connsiteX168" fmla="*/ 333375 w 1508331"/>
              <a:gd name="connsiteY168" fmla="*/ 706088 h 1913559"/>
              <a:gd name="connsiteX169" fmla="*/ 423862 w 1508331"/>
              <a:gd name="connsiteY169" fmla="*/ 710850 h 1913559"/>
              <a:gd name="connsiteX170" fmla="*/ 447675 w 1508331"/>
              <a:gd name="connsiteY170" fmla="*/ 715613 h 1913559"/>
              <a:gd name="connsiteX171" fmla="*/ 461962 w 1508331"/>
              <a:gd name="connsiteY171" fmla="*/ 706088 h 1913559"/>
              <a:gd name="connsiteX172" fmla="*/ 495300 w 1508331"/>
              <a:gd name="connsiteY172" fmla="*/ 667988 h 1913559"/>
              <a:gd name="connsiteX173" fmla="*/ 504825 w 1508331"/>
              <a:gd name="connsiteY173" fmla="*/ 644175 h 1913559"/>
              <a:gd name="connsiteX174" fmla="*/ 509587 w 1508331"/>
              <a:gd name="connsiteY174" fmla="*/ 596550 h 1913559"/>
              <a:gd name="connsiteX175" fmla="*/ 533400 w 1508331"/>
              <a:gd name="connsiteY175" fmla="*/ 582263 h 1913559"/>
              <a:gd name="connsiteX176" fmla="*/ 576262 w 1508331"/>
              <a:gd name="connsiteY176" fmla="*/ 563213 h 1913559"/>
              <a:gd name="connsiteX177" fmla="*/ 609600 w 1508331"/>
              <a:gd name="connsiteY177" fmla="*/ 558450 h 1913559"/>
              <a:gd name="connsiteX178" fmla="*/ 628650 w 1508331"/>
              <a:gd name="connsiteY178" fmla="*/ 544163 h 1913559"/>
              <a:gd name="connsiteX179" fmla="*/ 652462 w 1508331"/>
              <a:gd name="connsiteY179" fmla="*/ 529875 h 1913559"/>
              <a:gd name="connsiteX180" fmla="*/ 666750 w 1508331"/>
              <a:gd name="connsiteY180" fmla="*/ 515588 h 1913559"/>
              <a:gd name="connsiteX181" fmla="*/ 695325 w 1508331"/>
              <a:gd name="connsiteY181" fmla="*/ 477488 h 1913559"/>
              <a:gd name="connsiteX182" fmla="*/ 714375 w 1508331"/>
              <a:gd name="connsiteY182" fmla="*/ 444150 h 1913559"/>
              <a:gd name="connsiteX183" fmla="*/ 723900 w 1508331"/>
              <a:gd name="connsiteY183" fmla="*/ 401288 h 1913559"/>
              <a:gd name="connsiteX184" fmla="*/ 733425 w 1508331"/>
              <a:gd name="connsiteY184" fmla="*/ 387000 h 1913559"/>
              <a:gd name="connsiteX185" fmla="*/ 742950 w 1508331"/>
              <a:gd name="connsiteY185" fmla="*/ 286988 h 1913559"/>
              <a:gd name="connsiteX186" fmla="*/ 752475 w 1508331"/>
              <a:gd name="connsiteY186" fmla="*/ 220313 h 1913559"/>
              <a:gd name="connsiteX187" fmla="*/ 785812 w 1508331"/>
              <a:gd name="connsiteY187" fmla="*/ 172688 h 1913559"/>
              <a:gd name="connsiteX188" fmla="*/ 795337 w 1508331"/>
              <a:gd name="connsiteY188" fmla="*/ 158400 h 1913559"/>
              <a:gd name="connsiteX189" fmla="*/ 823912 w 1508331"/>
              <a:gd name="connsiteY189" fmla="*/ 115538 h 1913559"/>
              <a:gd name="connsiteX190" fmla="*/ 838200 w 1508331"/>
              <a:gd name="connsiteY190" fmla="*/ 110775 h 1913559"/>
              <a:gd name="connsiteX191" fmla="*/ 862012 w 1508331"/>
              <a:gd name="connsiteY191" fmla="*/ 120300 h 1913559"/>
              <a:gd name="connsiteX192" fmla="*/ 876300 w 1508331"/>
              <a:gd name="connsiteY192" fmla="*/ 129825 h 1913559"/>
              <a:gd name="connsiteX193" fmla="*/ 895350 w 1508331"/>
              <a:gd name="connsiteY193" fmla="*/ 120300 h 1913559"/>
              <a:gd name="connsiteX194" fmla="*/ 928687 w 1508331"/>
              <a:gd name="connsiteY194" fmla="*/ 82200 h 1913559"/>
              <a:gd name="connsiteX195" fmla="*/ 942975 w 1508331"/>
              <a:gd name="connsiteY195" fmla="*/ 67913 h 1913559"/>
              <a:gd name="connsiteX196" fmla="*/ 952500 w 1508331"/>
              <a:gd name="connsiteY196" fmla="*/ 48863 h 1913559"/>
              <a:gd name="connsiteX197" fmla="*/ 971550 w 1508331"/>
              <a:gd name="connsiteY197" fmla="*/ 10763 h 1913559"/>
              <a:gd name="connsiteX198" fmla="*/ 971550 w 1508331"/>
              <a:gd name="connsiteY198" fmla="*/ 6000 h 1913559"/>
              <a:gd name="connsiteX0" fmla="*/ 971550 w 1508331"/>
              <a:gd name="connsiteY0" fmla="*/ 6000 h 1913559"/>
              <a:gd name="connsiteX1" fmla="*/ 990599 w 1508331"/>
              <a:gd name="connsiteY1" fmla="*/ 86963 h 1913559"/>
              <a:gd name="connsiteX2" fmla="*/ 1023937 w 1508331"/>
              <a:gd name="connsiteY2" fmla="*/ 277463 h 1913559"/>
              <a:gd name="connsiteX3" fmla="*/ 1050131 w 1508331"/>
              <a:gd name="connsiteY3" fmla="*/ 336994 h 1913559"/>
              <a:gd name="connsiteX4" fmla="*/ 1114425 w 1508331"/>
              <a:gd name="connsiteY4" fmla="*/ 437006 h 1913559"/>
              <a:gd name="connsiteX5" fmla="*/ 1195387 w 1508331"/>
              <a:gd name="connsiteY5" fmla="*/ 544163 h 1913559"/>
              <a:gd name="connsiteX6" fmla="*/ 1228725 w 1508331"/>
              <a:gd name="connsiteY6" fmla="*/ 582263 h 1913559"/>
              <a:gd name="connsiteX7" fmla="*/ 1197769 w 1508331"/>
              <a:gd name="connsiteY7" fmla="*/ 660844 h 1913559"/>
              <a:gd name="connsiteX8" fmla="*/ 1240631 w 1508331"/>
              <a:gd name="connsiteY8" fmla="*/ 715613 h 1913559"/>
              <a:gd name="connsiteX9" fmla="*/ 1195387 w 1508331"/>
              <a:gd name="connsiteY9" fmla="*/ 787050 h 1913559"/>
              <a:gd name="connsiteX10" fmla="*/ 1190625 w 1508331"/>
              <a:gd name="connsiteY10" fmla="*/ 834675 h 1913559"/>
              <a:gd name="connsiteX11" fmla="*/ 1240631 w 1508331"/>
              <a:gd name="connsiteY11" fmla="*/ 903731 h 1913559"/>
              <a:gd name="connsiteX12" fmla="*/ 1221581 w 1508331"/>
              <a:gd name="connsiteY12" fmla="*/ 1063275 h 1913559"/>
              <a:gd name="connsiteX13" fmla="*/ 1202530 w 1508331"/>
              <a:gd name="connsiteY13" fmla="*/ 1222819 h 1913559"/>
              <a:gd name="connsiteX14" fmla="*/ 1257300 w 1508331"/>
              <a:gd name="connsiteY14" fmla="*/ 1258538 h 1913559"/>
              <a:gd name="connsiteX15" fmla="*/ 1309687 w 1508331"/>
              <a:gd name="connsiteY15" fmla="*/ 1287113 h 1913559"/>
              <a:gd name="connsiteX16" fmla="*/ 1345405 w 1508331"/>
              <a:gd name="connsiteY16" fmla="*/ 1332355 h 1913559"/>
              <a:gd name="connsiteX17" fmla="*/ 1350168 w 1508331"/>
              <a:gd name="connsiteY17" fmla="*/ 1437131 h 1913559"/>
              <a:gd name="connsiteX18" fmla="*/ 1347788 w 1508331"/>
              <a:gd name="connsiteY18" fmla="*/ 1606200 h 1913559"/>
              <a:gd name="connsiteX19" fmla="*/ 1414462 w 1508331"/>
              <a:gd name="connsiteY19" fmla="*/ 1591913 h 1913559"/>
              <a:gd name="connsiteX20" fmla="*/ 1502569 w 1508331"/>
              <a:gd name="connsiteY20" fmla="*/ 1582387 h 1913559"/>
              <a:gd name="connsiteX21" fmla="*/ 1495425 w 1508331"/>
              <a:gd name="connsiteY21" fmla="*/ 1625250 h 1913559"/>
              <a:gd name="connsiteX22" fmla="*/ 1485900 w 1508331"/>
              <a:gd name="connsiteY22" fmla="*/ 1653825 h 1913559"/>
              <a:gd name="connsiteX23" fmla="*/ 1466850 w 1508331"/>
              <a:gd name="connsiteY23" fmla="*/ 1741932 h 1913559"/>
              <a:gd name="connsiteX24" fmla="*/ 1459706 w 1508331"/>
              <a:gd name="connsiteY24" fmla="*/ 1822894 h 1913559"/>
              <a:gd name="connsiteX25" fmla="*/ 1471613 w 1508331"/>
              <a:gd name="connsiteY25" fmla="*/ 1877664 h 1913559"/>
              <a:gd name="connsiteX26" fmla="*/ 1495425 w 1508331"/>
              <a:gd name="connsiteY26" fmla="*/ 1913382 h 1913559"/>
              <a:gd name="connsiteX27" fmla="*/ 1385887 w 1508331"/>
              <a:gd name="connsiteY27" fmla="*/ 1889569 h 1913559"/>
              <a:gd name="connsiteX28" fmla="*/ 1264443 w 1508331"/>
              <a:gd name="connsiteY28" fmla="*/ 1849088 h 1913559"/>
              <a:gd name="connsiteX29" fmla="*/ 1147762 w 1508331"/>
              <a:gd name="connsiteY29" fmla="*/ 1834800 h 1913559"/>
              <a:gd name="connsiteX30" fmla="*/ 1095375 w 1508331"/>
              <a:gd name="connsiteY30" fmla="*/ 1820513 h 1913559"/>
              <a:gd name="connsiteX31" fmla="*/ 1047750 w 1508331"/>
              <a:gd name="connsiteY31" fmla="*/ 1801463 h 1913559"/>
              <a:gd name="connsiteX32" fmla="*/ 1023937 w 1508331"/>
              <a:gd name="connsiteY32" fmla="*/ 1791938 h 1913559"/>
              <a:gd name="connsiteX33" fmla="*/ 981075 w 1508331"/>
              <a:gd name="connsiteY33" fmla="*/ 1787175 h 1913559"/>
              <a:gd name="connsiteX34" fmla="*/ 957262 w 1508331"/>
              <a:gd name="connsiteY34" fmla="*/ 1782413 h 1913559"/>
              <a:gd name="connsiteX35" fmla="*/ 866775 w 1508331"/>
              <a:gd name="connsiteY35" fmla="*/ 1772888 h 1913559"/>
              <a:gd name="connsiteX36" fmla="*/ 790575 w 1508331"/>
              <a:gd name="connsiteY36" fmla="*/ 1763363 h 1913559"/>
              <a:gd name="connsiteX37" fmla="*/ 766762 w 1508331"/>
              <a:gd name="connsiteY37" fmla="*/ 1758600 h 1913559"/>
              <a:gd name="connsiteX38" fmla="*/ 733425 w 1508331"/>
              <a:gd name="connsiteY38" fmla="*/ 1753838 h 1913559"/>
              <a:gd name="connsiteX39" fmla="*/ 552450 w 1508331"/>
              <a:gd name="connsiteY39" fmla="*/ 1739550 h 1913559"/>
              <a:gd name="connsiteX40" fmla="*/ 576262 w 1508331"/>
              <a:gd name="connsiteY40" fmla="*/ 1710975 h 1913559"/>
              <a:gd name="connsiteX41" fmla="*/ 590550 w 1508331"/>
              <a:gd name="connsiteY41" fmla="*/ 1701450 h 1913559"/>
              <a:gd name="connsiteX42" fmla="*/ 600075 w 1508331"/>
              <a:gd name="connsiteY42" fmla="*/ 1682400 h 1913559"/>
              <a:gd name="connsiteX43" fmla="*/ 604837 w 1508331"/>
              <a:gd name="connsiteY43" fmla="*/ 1658588 h 1913559"/>
              <a:gd name="connsiteX44" fmla="*/ 628650 w 1508331"/>
              <a:gd name="connsiteY44" fmla="*/ 1653825 h 1913559"/>
              <a:gd name="connsiteX45" fmla="*/ 671512 w 1508331"/>
              <a:gd name="connsiteY45" fmla="*/ 1658588 h 1913559"/>
              <a:gd name="connsiteX46" fmla="*/ 690562 w 1508331"/>
              <a:gd name="connsiteY46" fmla="*/ 1663350 h 1913559"/>
              <a:gd name="connsiteX47" fmla="*/ 723900 w 1508331"/>
              <a:gd name="connsiteY47" fmla="*/ 1668113 h 1913559"/>
              <a:gd name="connsiteX48" fmla="*/ 766762 w 1508331"/>
              <a:gd name="connsiteY48" fmla="*/ 1663350 h 1913559"/>
              <a:gd name="connsiteX49" fmla="*/ 752475 w 1508331"/>
              <a:gd name="connsiteY49" fmla="*/ 1649063 h 1913559"/>
              <a:gd name="connsiteX50" fmla="*/ 700087 w 1508331"/>
              <a:gd name="connsiteY50" fmla="*/ 1634775 h 1913559"/>
              <a:gd name="connsiteX51" fmla="*/ 681037 w 1508331"/>
              <a:gd name="connsiteY51" fmla="*/ 1625250 h 1913559"/>
              <a:gd name="connsiteX52" fmla="*/ 657225 w 1508331"/>
              <a:gd name="connsiteY52" fmla="*/ 1615725 h 1913559"/>
              <a:gd name="connsiteX53" fmla="*/ 614362 w 1508331"/>
              <a:gd name="connsiteY53" fmla="*/ 1582388 h 1913559"/>
              <a:gd name="connsiteX54" fmla="*/ 604837 w 1508331"/>
              <a:gd name="connsiteY54" fmla="*/ 1568100 h 1913559"/>
              <a:gd name="connsiteX55" fmla="*/ 609600 w 1508331"/>
              <a:gd name="connsiteY55" fmla="*/ 1530000 h 1913559"/>
              <a:gd name="connsiteX56" fmla="*/ 666750 w 1508331"/>
              <a:gd name="connsiteY56" fmla="*/ 1525238 h 1913559"/>
              <a:gd name="connsiteX57" fmla="*/ 633412 w 1508331"/>
              <a:gd name="connsiteY57" fmla="*/ 1491900 h 1913559"/>
              <a:gd name="connsiteX58" fmla="*/ 671512 w 1508331"/>
              <a:gd name="connsiteY58" fmla="*/ 1472850 h 1913559"/>
              <a:gd name="connsiteX59" fmla="*/ 690562 w 1508331"/>
              <a:gd name="connsiteY59" fmla="*/ 1468088 h 1913559"/>
              <a:gd name="connsiteX60" fmla="*/ 728662 w 1508331"/>
              <a:gd name="connsiteY60" fmla="*/ 1444275 h 1913559"/>
              <a:gd name="connsiteX61" fmla="*/ 738187 w 1508331"/>
              <a:gd name="connsiteY61" fmla="*/ 1429988 h 1913559"/>
              <a:gd name="connsiteX62" fmla="*/ 742950 w 1508331"/>
              <a:gd name="connsiteY62" fmla="*/ 1410938 h 1913559"/>
              <a:gd name="connsiteX63" fmla="*/ 728662 w 1508331"/>
              <a:gd name="connsiteY63" fmla="*/ 1368075 h 1913559"/>
              <a:gd name="connsiteX64" fmla="*/ 742950 w 1508331"/>
              <a:gd name="connsiteY64" fmla="*/ 1349025 h 1913559"/>
              <a:gd name="connsiteX65" fmla="*/ 762000 w 1508331"/>
              <a:gd name="connsiteY65" fmla="*/ 1339500 h 1913559"/>
              <a:gd name="connsiteX66" fmla="*/ 795337 w 1508331"/>
              <a:gd name="connsiteY66" fmla="*/ 1310925 h 1913559"/>
              <a:gd name="connsiteX67" fmla="*/ 795337 w 1508331"/>
              <a:gd name="connsiteY67" fmla="*/ 1277588 h 1913559"/>
              <a:gd name="connsiteX68" fmla="*/ 766762 w 1508331"/>
              <a:gd name="connsiteY68" fmla="*/ 1272825 h 1913559"/>
              <a:gd name="connsiteX69" fmla="*/ 695325 w 1508331"/>
              <a:gd name="connsiteY69" fmla="*/ 1291875 h 1913559"/>
              <a:gd name="connsiteX70" fmla="*/ 671512 w 1508331"/>
              <a:gd name="connsiteY70" fmla="*/ 1339500 h 1913559"/>
              <a:gd name="connsiteX71" fmla="*/ 666750 w 1508331"/>
              <a:gd name="connsiteY71" fmla="*/ 1363313 h 1913559"/>
              <a:gd name="connsiteX72" fmla="*/ 657225 w 1508331"/>
              <a:gd name="connsiteY72" fmla="*/ 1382363 h 1913559"/>
              <a:gd name="connsiteX73" fmla="*/ 652462 w 1508331"/>
              <a:gd name="connsiteY73" fmla="*/ 1396650 h 1913559"/>
              <a:gd name="connsiteX74" fmla="*/ 647700 w 1508331"/>
              <a:gd name="connsiteY74" fmla="*/ 1425225 h 1913559"/>
              <a:gd name="connsiteX75" fmla="*/ 614362 w 1508331"/>
              <a:gd name="connsiteY75" fmla="*/ 1396650 h 1913559"/>
              <a:gd name="connsiteX76" fmla="*/ 595312 w 1508331"/>
              <a:gd name="connsiteY76" fmla="*/ 1406175 h 1913559"/>
              <a:gd name="connsiteX77" fmla="*/ 581025 w 1508331"/>
              <a:gd name="connsiteY77" fmla="*/ 1434750 h 1913559"/>
              <a:gd name="connsiteX78" fmla="*/ 557212 w 1508331"/>
              <a:gd name="connsiteY78" fmla="*/ 1525238 h 1913559"/>
              <a:gd name="connsiteX79" fmla="*/ 542925 w 1508331"/>
              <a:gd name="connsiteY79" fmla="*/ 1530000 h 1913559"/>
              <a:gd name="connsiteX80" fmla="*/ 514350 w 1508331"/>
              <a:gd name="connsiteY80" fmla="*/ 1544288 h 1913559"/>
              <a:gd name="connsiteX81" fmla="*/ 500062 w 1508331"/>
              <a:gd name="connsiteY81" fmla="*/ 1553813 h 1913559"/>
              <a:gd name="connsiteX82" fmla="*/ 476250 w 1508331"/>
              <a:gd name="connsiteY82" fmla="*/ 1558575 h 1913559"/>
              <a:gd name="connsiteX83" fmla="*/ 476250 w 1508331"/>
              <a:gd name="connsiteY83" fmla="*/ 1510950 h 1913559"/>
              <a:gd name="connsiteX84" fmla="*/ 509587 w 1508331"/>
              <a:gd name="connsiteY84" fmla="*/ 1453800 h 1913559"/>
              <a:gd name="connsiteX85" fmla="*/ 523875 w 1508331"/>
              <a:gd name="connsiteY85" fmla="*/ 1420463 h 1913559"/>
              <a:gd name="connsiteX86" fmla="*/ 533400 w 1508331"/>
              <a:gd name="connsiteY86" fmla="*/ 1391888 h 1913559"/>
              <a:gd name="connsiteX87" fmla="*/ 538162 w 1508331"/>
              <a:gd name="connsiteY87" fmla="*/ 1368075 h 1913559"/>
              <a:gd name="connsiteX88" fmla="*/ 547687 w 1508331"/>
              <a:gd name="connsiteY88" fmla="*/ 1334738 h 1913559"/>
              <a:gd name="connsiteX89" fmla="*/ 557212 w 1508331"/>
              <a:gd name="connsiteY89" fmla="*/ 1272825 h 1913559"/>
              <a:gd name="connsiteX90" fmla="*/ 571500 w 1508331"/>
              <a:gd name="connsiteY90" fmla="*/ 1258538 h 1913559"/>
              <a:gd name="connsiteX91" fmla="*/ 600075 w 1508331"/>
              <a:gd name="connsiteY91" fmla="*/ 1234725 h 1913559"/>
              <a:gd name="connsiteX92" fmla="*/ 671512 w 1508331"/>
              <a:gd name="connsiteY92" fmla="*/ 1239488 h 1913559"/>
              <a:gd name="connsiteX93" fmla="*/ 657225 w 1508331"/>
              <a:gd name="connsiteY93" fmla="*/ 1225200 h 1913559"/>
              <a:gd name="connsiteX94" fmla="*/ 623887 w 1508331"/>
              <a:gd name="connsiteY94" fmla="*/ 1215675 h 1913559"/>
              <a:gd name="connsiteX95" fmla="*/ 600075 w 1508331"/>
              <a:gd name="connsiteY95" fmla="*/ 1182338 h 1913559"/>
              <a:gd name="connsiteX96" fmla="*/ 609600 w 1508331"/>
              <a:gd name="connsiteY96" fmla="*/ 1168050 h 1913559"/>
              <a:gd name="connsiteX97" fmla="*/ 642937 w 1508331"/>
              <a:gd name="connsiteY97" fmla="*/ 1177575 h 1913559"/>
              <a:gd name="connsiteX98" fmla="*/ 657225 w 1508331"/>
              <a:gd name="connsiteY98" fmla="*/ 1187100 h 1913559"/>
              <a:gd name="connsiteX99" fmla="*/ 690562 w 1508331"/>
              <a:gd name="connsiteY99" fmla="*/ 1144238 h 1913559"/>
              <a:gd name="connsiteX100" fmla="*/ 714375 w 1508331"/>
              <a:gd name="connsiteY100" fmla="*/ 1129950 h 1913559"/>
              <a:gd name="connsiteX101" fmla="*/ 733425 w 1508331"/>
              <a:gd name="connsiteY101" fmla="*/ 1120425 h 1913559"/>
              <a:gd name="connsiteX102" fmla="*/ 738187 w 1508331"/>
              <a:gd name="connsiteY102" fmla="*/ 1101375 h 1913559"/>
              <a:gd name="connsiteX103" fmla="*/ 752475 w 1508331"/>
              <a:gd name="connsiteY103" fmla="*/ 1087088 h 1913559"/>
              <a:gd name="connsiteX104" fmla="*/ 733425 w 1508331"/>
              <a:gd name="connsiteY104" fmla="*/ 1072800 h 1913559"/>
              <a:gd name="connsiteX105" fmla="*/ 685800 w 1508331"/>
              <a:gd name="connsiteY105" fmla="*/ 1053750 h 1913559"/>
              <a:gd name="connsiteX106" fmla="*/ 671512 w 1508331"/>
              <a:gd name="connsiteY106" fmla="*/ 1039463 h 1913559"/>
              <a:gd name="connsiteX107" fmla="*/ 628650 w 1508331"/>
              <a:gd name="connsiteY107" fmla="*/ 1044225 h 1913559"/>
              <a:gd name="connsiteX108" fmla="*/ 600075 w 1508331"/>
              <a:gd name="connsiteY108" fmla="*/ 1087088 h 1913559"/>
              <a:gd name="connsiteX109" fmla="*/ 590550 w 1508331"/>
              <a:gd name="connsiteY109" fmla="*/ 1134713 h 1913559"/>
              <a:gd name="connsiteX110" fmla="*/ 571500 w 1508331"/>
              <a:gd name="connsiteY110" fmla="*/ 1129950 h 1913559"/>
              <a:gd name="connsiteX111" fmla="*/ 538162 w 1508331"/>
              <a:gd name="connsiteY111" fmla="*/ 1106138 h 1913559"/>
              <a:gd name="connsiteX112" fmla="*/ 514350 w 1508331"/>
              <a:gd name="connsiteY112" fmla="*/ 1115663 h 1913559"/>
              <a:gd name="connsiteX113" fmla="*/ 509587 w 1508331"/>
              <a:gd name="connsiteY113" fmla="*/ 1129950 h 1913559"/>
              <a:gd name="connsiteX114" fmla="*/ 490537 w 1508331"/>
              <a:gd name="connsiteY114" fmla="*/ 1134713 h 1913559"/>
              <a:gd name="connsiteX115" fmla="*/ 457200 w 1508331"/>
              <a:gd name="connsiteY115" fmla="*/ 1139475 h 1913559"/>
              <a:gd name="connsiteX116" fmla="*/ 438150 w 1508331"/>
              <a:gd name="connsiteY116" fmla="*/ 1149000 h 1913559"/>
              <a:gd name="connsiteX117" fmla="*/ 404812 w 1508331"/>
              <a:gd name="connsiteY117" fmla="*/ 1187100 h 1913559"/>
              <a:gd name="connsiteX118" fmla="*/ 400050 w 1508331"/>
              <a:gd name="connsiteY118" fmla="*/ 1201388 h 1913559"/>
              <a:gd name="connsiteX119" fmla="*/ 376237 w 1508331"/>
              <a:gd name="connsiteY119" fmla="*/ 1239488 h 1913559"/>
              <a:gd name="connsiteX120" fmla="*/ 357187 w 1508331"/>
              <a:gd name="connsiteY120" fmla="*/ 1244250 h 1913559"/>
              <a:gd name="connsiteX121" fmla="*/ 342900 w 1508331"/>
              <a:gd name="connsiteY121" fmla="*/ 1239488 h 1913559"/>
              <a:gd name="connsiteX122" fmla="*/ 309562 w 1508331"/>
              <a:gd name="connsiteY122" fmla="*/ 1220438 h 1913559"/>
              <a:gd name="connsiteX123" fmla="*/ 314325 w 1508331"/>
              <a:gd name="connsiteY123" fmla="*/ 1187100 h 1913559"/>
              <a:gd name="connsiteX124" fmla="*/ 347662 w 1508331"/>
              <a:gd name="connsiteY124" fmla="*/ 1163288 h 1913559"/>
              <a:gd name="connsiteX125" fmla="*/ 366712 w 1508331"/>
              <a:gd name="connsiteY125" fmla="*/ 1139475 h 1913559"/>
              <a:gd name="connsiteX126" fmla="*/ 381000 w 1508331"/>
              <a:gd name="connsiteY126" fmla="*/ 1106138 h 1913559"/>
              <a:gd name="connsiteX127" fmla="*/ 390525 w 1508331"/>
              <a:gd name="connsiteY127" fmla="*/ 1091850 h 1913559"/>
              <a:gd name="connsiteX128" fmla="*/ 404812 w 1508331"/>
              <a:gd name="connsiteY128" fmla="*/ 1082325 h 1913559"/>
              <a:gd name="connsiteX129" fmla="*/ 409575 w 1508331"/>
              <a:gd name="connsiteY129" fmla="*/ 1068038 h 1913559"/>
              <a:gd name="connsiteX130" fmla="*/ 347662 w 1508331"/>
              <a:gd name="connsiteY130" fmla="*/ 1048988 h 1913559"/>
              <a:gd name="connsiteX131" fmla="*/ 333375 w 1508331"/>
              <a:gd name="connsiteY131" fmla="*/ 1034700 h 1913559"/>
              <a:gd name="connsiteX132" fmla="*/ 314325 w 1508331"/>
              <a:gd name="connsiteY132" fmla="*/ 1010888 h 1913559"/>
              <a:gd name="connsiteX133" fmla="*/ 300037 w 1508331"/>
              <a:gd name="connsiteY133" fmla="*/ 1015650 h 1913559"/>
              <a:gd name="connsiteX134" fmla="*/ 295275 w 1508331"/>
              <a:gd name="connsiteY134" fmla="*/ 1048988 h 1913559"/>
              <a:gd name="connsiteX135" fmla="*/ 285750 w 1508331"/>
              <a:gd name="connsiteY135" fmla="*/ 1072800 h 1913559"/>
              <a:gd name="connsiteX136" fmla="*/ 295275 w 1508331"/>
              <a:gd name="connsiteY136" fmla="*/ 1096613 h 1913559"/>
              <a:gd name="connsiteX137" fmla="*/ 266700 w 1508331"/>
              <a:gd name="connsiteY137" fmla="*/ 1101375 h 1913559"/>
              <a:gd name="connsiteX138" fmla="*/ 285750 w 1508331"/>
              <a:gd name="connsiteY138" fmla="*/ 1134713 h 1913559"/>
              <a:gd name="connsiteX139" fmla="*/ 280987 w 1508331"/>
              <a:gd name="connsiteY139" fmla="*/ 1172813 h 1913559"/>
              <a:gd name="connsiteX140" fmla="*/ 252412 w 1508331"/>
              <a:gd name="connsiteY140" fmla="*/ 1191863 h 1913559"/>
              <a:gd name="connsiteX141" fmla="*/ 242887 w 1508331"/>
              <a:gd name="connsiteY141" fmla="*/ 1206150 h 1913559"/>
              <a:gd name="connsiteX142" fmla="*/ 219075 w 1508331"/>
              <a:gd name="connsiteY142" fmla="*/ 1210913 h 1913559"/>
              <a:gd name="connsiteX143" fmla="*/ 204787 w 1508331"/>
              <a:gd name="connsiteY143" fmla="*/ 1215675 h 1913559"/>
              <a:gd name="connsiteX144" fmla="*/ 185737 w 1508331"/>
              <a:gd name="connsiteY144" fmla="*/ 1220438 h 1913559"/>
              <a:gd name="connsiteX145" fmla="*/ 152400 w 1508331"/>
              <a:gd name="connsiteY145" fmla="*/ 1215675 h 1913559"/>
              <a:gd name="connsiteX146" fmla="*/ 119062 w 1508331"/>
              <a:gd name="connsiteY146" fmla="*/ 1201388 h 1913559"/>
              <a:gd name="connsiteX147" fmla="*/ 104775 w 1508331"/>
              <a:gd name="connsiteY147" fmla="*/ 1196625 h 1913559"/>
              <a:gd name="connsiteX148" fmla="*/ 90487 w 1508331"/>
              <a:gd name="connsiteY148" fmla="*/ 1182338 h 1913559"/>
              <a:gd name="connsiteX149" fmla="*/ 47625 w 1508331"/>
              <a:gd name="connsiteY149" fmla="*/ 1158525 h 1913559"/>
              <a:gd name="connsiteX150" fmla="*/ 14287 w 1508331"/>
              <a:gd name="connsiteY150" fmla="*/ 1149000 h 1913559"/>
              <a:gd name="connsiteX151" fmla="*/ 0 w 1508331"/>
              <a:gd name="connsiteY151" fmla="*/ 1139475 h 1913559"/>
              <a:gd name="connsiteX152" fmla="*/ 9525 w 1508331"/>
              <a:gd name="connsiteY152" fmla="*/ 1115663 h 1913559"/>
              <a:gd name="connsiteX153" fmla="*/ 38100 w 1508331"/>
              <a:gd name="connsiteY153" fmla="*/ 1077563 h 1913559"/>
              <a:gd name="connsiteX154" fmla="*/ 33337 w 1508331"/>
              <a:gd name="connsiteY154" fmla="*/ 1039463 h 1913559"/>
              <a:gd name="connsiteX155" fmla="*/ 9525 w 1508331"/>
              <a:gd name="connsiteY155" fmla="*/ 1001363 h 1913559"/>
              <a:gd name="connsiteX156" fmla="*/ 9525 w 1508331"/>
              <a:gd name="connsiteY156" fmla="*/ 968025 h 1913559"/>
              <a:gd name="connsiteX157" fmla="*/ 28575 w 1508331"/>
              <a:gd name="connsiteY157" fmla="*/ 953738 h 1913559"/>
              <a:gd name="connsiteX158" fmla="*/ 52387 w 1508331"/>
              <a:gd name="connsiteY158" fmla="*/ 920400 h 1913559"/>
              <a:gd name="connsiteX159" fmla="*/ 47625 w 1508331"/>
              <a:gd name="connsiteY159" fmla="*/ 863250 h 1913559"/>
              <a:gd name="connsiteX160" fmla="*/ 104775 w 1508331"/>
              <a:gd name="connsiteY160" fmla="*/ 815625 h 1913559"/>
              <a:gd name="connsiteX161" fmla="*/ 123825 w 1508331"/>
              <a:gd name="connsiteY161" fmla="*/ 801338 h 1913559"/>
              <a:gd name="connsiteX162" fmla="*/ 142875 w 1508331"/>
              <a:gd name="connsiteY162" fmla="*/ 796575 h 1913559"/>
              <a:gd name="connsiteX163" fmla="*/ 157162 w 1508331"/>
              <a:gd name="connsiteY163" fmla="*/ 791813 h 1913559"/>
              <a:gd name="connsiteX164" fmla="*/ 176212 w 1508331"/>
              <a:gd name="connsiteY164" fmla="*/ 787050 h 1913559"/>
              <a:gd name="connsiteX165" fmla="*/ 266700 w 1508331"/>
              <a:gd name="connsiteY165" fmla="*/ 758475 h 1913559"/>
              <a:gd name="connsiteX166" fmla="*/ 280987 w 1508331"/>
              <a:gd name="connsiteY166" fmla="*/ 744188 h 1913559"/>
              <a:gd name="connsiteX167" fmla="*/ 333375 w 1508331"/>
              <a:gd name="connsiteY167" fmla="*/ 706088 h 1913559"/>
              <a:gd name="connsiteX168" fmla="*/ 423862 w 1508331"/>
              <a:gd name="connsiteY168" fmla="*/ 710850 h 1913559"/>
              <a:gd name="connsiteX169" fmla="*/ 447675 w 1508331"/>
              <a:gd name="connsiteY169" fmla="*/ 715613 h 1913559"/>
              <a:gd name="connsiteX170" fmla="*/ 461962 w 1508331"/>
              <a:gd name="connsiteY170" fmla="*/ 706088 h 1913559"/>
              <a:gd name="connsiteX171" fmla="*/ 495300 w 1508331"/>
              <a:gd name="connsiteY171" fmla="*/ 667988 h 1913559"/>
              <a:gd name="connsiteX172" fmla="*/ 504825 w 1508331"/>
              <a:gd name="connsiteY172" fmla="*/ 644175 h 1913559"/>
              <a:gd name="connsiteX173" fmla="*/ 509587 w 1508331"/>
              <a:gd name="connsiteY173" fmla="*/ 596550 h 1913559"/>
              <a:gd name="connsiteX174" fmla="*/ 533400 w 1508331"/>
              <a:gd name="connsiteY174" fmla="*/ 582263 h 1913559"/>
              <a:gd name="connsiteX175" fmla="*/ 576262 w 1508331"/>
              <a:gd name="connsiteY175" fmla="*/ 563213 h 1913559"/>
              <a:gd name="connsiteX176" fmla="*/ 609600 w 1508331"/>
              <a:gd name="connsiteY176" fmla="*/ 558450 h 1913559"/>
              <a:gd name="connsiteX177" fmla="*/ 628650 w 1508331"/>
              <a:gd name="connsiteY177" fmla="*/ 544163 h 1913559"/>
              <a:gd name="connsiteX178" fmla="*/ 652462 w 1508331"/>
              <a:gd name="connsiteY178" fmla="*/ 529875 h 1913559"/>
              <a:gd name="connsiteX179" fmla="*/ 666750 w 1508331"/>
              <a:gd name="connsiteY179" fmla="*/ 515588 h 1913559"/>
              <a:gd name="connsiteX180" fmla="*/ 695325 w 1508331"/>
              <a:gd name="connsiteY180" fmla="*/ 477488 h 1913559"/>
              <a:gd name="connsiteX181" fmla="*/ 714375 w 1508331"/>
              <a:gd name="connsiteY181" fmla="*/ 444150 h 1913559"/>
              <a:gd name="connsiteX182" fmla="*/ 723900 w 1508331"/>
              <a:gd name="connsiteY182" fmla="*/ 401288 h 1913559"/>
              <a:gd name="connsiteX183" fmla="*/ 733425 w 1508331"/>
              <a:gd name="connsiteY183" fmla="*/ 387000 h 1913559"/>
              <a:gd name="connsiteX184" fmla="*/ 742950 w 1508331"/>
              <a:gd name="connsiteY184" fmla="*/ 286988 h 1913559"/>
              <a:gd name="connsiteX185" fmla="*/ 752475 w 1508331"/>
              <a:gd name="connsiteY185" fmla="*/ 220313 h 1913559"/>
              <a:gd name="connsiteX186" fmla="*/ 785812 w 1508331"/>
              <a:gd name="connsiteY186" fmla="*/ 172688 h 1913559"/>
              <a:gd name="connsiteX187" fmla="*/ 795337 w 1508331"/>
              <a:gd name="connsiteY187" fmla="*/ 158400 h 1913559"/>
              <a:gd name="connsiteX188" fmla="*/ 823912 w 1508331"/>
              <a:gd name="connsiteY188" fmla="*/ 115538 h 1913559"/>
              <a:gd name="connsiteX189" fmla="*/ 838200 w 1508331"/>
              <a:gd name="connsiteY189" fmla="*/ 110775 h 1913559"/>
              <a:gd name="connsiteX190" fmla="*/ 862012 w 1508331"/>
              <a:gd name="connsiteY190" fmla="*/ 120300 h 1913559"/>
              <a:gd name="connsiteX191" fmla="*/ 876300 w 1508331"/>
              <a:gd name="connsiteY191" fmla="*/ 129825 h 1913559"/>
              <a:gd name="connsiteX192" fmla="*/ 895350 w 1508331"/>
              <a:gd name="connsiteY192" fmla="*/ 120300 h 1913559"/>
              <a:gd name="connsiteX193" fmla="*/ 928687 w 1508331"/>
              <a:gd name="connsiteY193" fmla="*/ 82200 h 1913559"/>
              <a:gd name="connsiteX194" fmla="*/ 942975 w 1508331"/>
              <a:gd name="connsiteY194" fmla="*/ 67913 h 1913559"/>
              <a:gd name="connsiteX195" fmla="*/ 952500 w 1508331"/>
              <a:gd name="connsiteY195" fmla="*/ 48863 h 1913559"/>
              <a:gd name="connsiteX196" fmla="*/ 971550 w 1508331"/>
              <a:gd name="connsiteY196" fmla="*/ 10763 h 1913559"/>
              <a:gd name="connsiteX197" fmla="*/ 971550 w 1508331"/>
              <a:gd name="connsiteY197" fmla="*/ 6000 h 1913559"/>
              <a:gd name="connsiteX0" fmla="*/ 971550 w 1508331"/>
              <a:gd name="connsiteY0" fmla="*/ 6000 h 1913559"/>
              <a:gd name="connsiteX1" fmla="*/ 990599 w 1508331"/>
              <a:gd name="connsiteY1" fmla="*/ 86963 h 1913559"/>
              <a:gd name="connsiteX2" fmla="*/ 1023937 w 1508331"/>
              <a:gd name="connsiteY2" fmla="*/ 277463 h 1913559"/>
              <a:gd name="connsiteX3" fmla="*/ 1050131 w 1508331"/>
              <a:gd name="connsiteY3" fmla="*/ 336994 h 1913559"/>
              <a:gd name="connsiteX4" fmla="*/ 1114425 w 1508331"/>
              <a:gd name="connsiteY4" fmla="*/ 437006 h 1913559"/>
              <a:gd name="connsiteX5" fmla="*/ 1195387 w 1508331"/>
              <a:gd name="connsiteY5" fmla="*/ 544163 h 1913559"/>
              <a:gd name="connsiteX6" fmla="*/ 1228725 w 1508331"/>
              <a:gd name="connsiteY6" fmla="*/ 582263 h 1913559"/>
              <a:gd name="connsiteX7" fmla="*/ 1197769 w 1508331"/>
              <a:gd name="connsiteY7" fmla="*/ 660844 h 1913559"/>
              <a:gd name="connsiteX8" fmla="*/ 1240631 w 1508331"/>
              <a:gd name="connsiteY8" fmla="*/ 715613 h 1913559"/>
              <a:gd name="connsiteX9" fmla="*/ 1195387 w 1508331"/>
              <a:gd name="connsiteY9" fmla="*/ 787050 h 1913559"/>
              <a:gd name="connsiteX10" fmla="*/ 1190625 w 1508331"/>
              <a:gd name="connsiteY10" fmla="*/ 834675 h 1913559"/>
              <a:gd name="connsiteX11" fmla="*/ 1240631 w 1508331"/>
              <a:gd name="connsiteY11" fmla="*/ 903731 h 1913559"/>
              <a:gd name="connsiteX12" fmla="*/ 1221581 w 1508331"/>
              <a:gd name="connsiteY12" fmla="*/ 1063275 h 1913559"/>
              <a:gd name="connsiteX13" fmla="*/ 1202530 w 1508331"/>
              <a:gd name="connsiteY13" fmla="*/ 1222819 h 1913559"/>
              <a:gd name="connsiteX14" fmla="*/ 1257300 w 1508331"/>
              <a:gd name="connsiteY14" fmla="*/ 1258538 h 1913559"/>
              <a:gd name="connsiteX15" fmla="*/ 1309687 w 1508331"/>
              <a:gd name="connsiteY15" fmla="*/ 1287113 h 1913559"/>
              <a:gd name="connsiteX16" fmla="*/ 1345405 w 1508331"/>
              <a:gd name="connsiteY16" fmla="*/ 1332355 h 1913559"/>
              <a:gd name="connsiteX17" fmla="*/ 1350168 w 1508331"/>
              <a:gd name="connsiteY17" fmla="*/ 1437131 h 1913559"/>
              <a:gd name="connsiteX18" fmla="*/ 1347788 w 1508331"/>
              <a:gd name="connsiteY18" fmla="*/ 1606200 h 1913559"/>
              <a:gd name="connsiteX19" fmla="*/ 1414462 w 1508331"/>
              <a:gd name="connsiteY19" fmla="*/ 1591913 h 1913559"/>
              <a:gd name="connsiteX20" fmla="*/ 1502569 w 1508331"/>
              <a:gd name="connsiteY20" fmla="*/ 1582387 h 1913559"/>
              <a:gd name="connsiteX21" fmla="*/ 1495425 w 1508331"/>
              <a:gd name="connsiteY21" fmla="*/ 1625250 h 1913559"/>
              <a:gd name="connsiteX22" fmla="*/ 1485900 w 1508331"/>
              <a:gd name="connsiteY22" fmla="*/ 1653825 h 1913559"/>
              <a:gd name="connsiteX23" fmla="*/ 1466850 w 1508331"/>
              <a:gd name="connsiteY23" fmla="*/ 1741932 h 1913559"/>
              <a:gd name="connsiteX24" fmla="*/ 1459706 w 1508331"/>
              <a:gd name="connsiteY24" fmla="*/ 1822894 h 1913559"/>
              <a:gd name="connsiteX25" fmla="*/ 1471613 w 1508331"/>
              <a:gd name="connsiteY25" fmla="*/ 1877664 h 1913559"/>
              <a:gd name="connsiteX26" fmla="*/ 1495425 w 1508331"/>
              <a:gd name="connsiteY26" fmla="*/ 1913382 h 1913559"/>
              <a:gd name="connsiteX27" fmla="*/ 1385887 w 1508331"/>
              <a:gd name="connsiteY27" fmla="*/ 1889569 h 1913559"/>
              <a:gd name="connsiteX28" fmla="*/ 1264443 w 1508331"/>
              <a:gd name="connsiteY28" fmla="*/ 1849088 h 1913559"/>
              <a:gd name="connsiteX29" fmla="*/ 1145381 w 1508331"/>
              <a:gd name="connsiteY29" fmla="*/ 1815750 h 1913559"/>
              <a:gd name="connsiteX30" fmla="*/ 1095375 w 1508331"/>
              <a:gd name="connsiteY30" fmla="*/ 1820513 h 1913559"/>
              <a:gd name="connsiteX31" fmla="*/ 1047750 w 1508331"/>
              <a:gd name="connsiteY31" fmla="*/ 1801463 h 1913559"/>
              <a:gd name="connsiteX32" fmla="*/ 1023937 w 1508331"/>
              <a:gd name="connsiteY32" fmla="*/ 1791938 h 1913559"/>
              <a:gd name="connsiteX33" fmla="*/ 981075 w 1508331"/>
              <a:gd name="connsiteY33" fmla="*/ 1787175 h 1913559"/>
              <a:gd name="connsiteX34" fmla="*/ 957262 w 1508331"/>
              <a:gd name="connsiteY34" fmla="*/ 1782413 h 1913559"/>
              <a:gd name="connsiteX35" fmla="*/ 866775 w 1508331"/>
              <a:gd name="connsiteY35" fmla="*/ 1772888 h 1913559"/>
              <a:gd name="connsiteX36" fmla="*/ 790575 w 1508331"/>
              <a:gd name="connsiteY36" fmla="*/ 1763363 h 1913559"/>
              <a:gd name="connsiteX37" fmla="*/ 766762 w 1508331"/>
              <a:gd name="connsiteY37" fmla="*/ 1758600 h 1913559"/>
              <a:gd name="connsiteX38" fmla="*/ 733425 w 1508331"/>
              <a:gd name="connsiteY38" fmla="*/ 1753838 h 1913559"/>
              <a:gd name="connsiteX39" fmla="*/ 552450 w 1508331"/>
              <a:gd name="connsiteY39" fmla="*/ 1739550 h 1913559"/>
              <a:gd name="connsiteX40" fmla="*/ 576262 w 1508331"/>
              <a:gd name="connsiteY40" fmla="*/ 1710975 h 1913559"/>
              <a:gd name="connsiteX41" fmla="*/ 590550 w 1508331"/>
              <a:gd name="connsiteY41" fmla="*/ 1701450 h 1913559"/>
              <a:gd name="connsiteX42" fmla="*/ 600075 w 1508331"/>
              <a:gd name="connsiteY42" fmla="*/ 1682400 h 1913559"/>
              <a:gd name="connsiteX43" fmla="*/ 604837 w 1508331"/>
              <a:gd name="connsiteY43" fmla="*/ 1658588 h 1913559"/>
              <a:gd name="connsiteX44" fmla="*/ 628650 w 1508331"/>
              <a:gd name="connsiteY44" fmla="*/ 1653825 h 1913559"/>
              <a:gd name="connsiteX45" fmla="*/ 671512 w 1508331"/>
              <a:gd name="connsiteY45" fmla="*/ 1658588 h 1913559"/>
              <a:gd name="connsiteX46" fmla="*/ 690562 w 1508331"/>
              <a:gd name="connsiteY46" fmla="*/ 1663350 h 1913559"/>
              <a:gd name="connsiteX47" fmla="*/ 723900 w 1508331"/>
              <a:gd name="connsiteY47" fmla="*/ 1668113 h 1913559"/>
              <a:gd name="connsiteX48" fmla="*/ 766762 w 1508331"/>
              <a:gd name="connsiteY48" fmla="*/ 1663350 h 1913559"/>
              <a:gd name="connsiteX49" fmla="*/ 752475 w 1508331"/>
              <a:gd name="connsiteY49" fmla="*/ 1649063 h 1913559"/>
              <a:gd name="connsiteX50" fmla="*/ 700087 w 1508331"/>
              <a:gd name="connsiteY50" fmla="*/ 1634775 h 1913559"/>
              <a:gd name="connsiteX51" fmla="*/ 681037 w 1508331"/>
              <a:gd name="connsiteY51" fmla="*/ 1625250 h 1913559"/>
              <a:gd name="connsiteX52" fmla="*/ 657225 w 1508331"/>
              <a:gd name="connsiteY52" fmla="*/ 1615725 h 1913559"/>
              <a:gd name="connsiteX53" fmla="*/ 614362 w 1508331"/>
              <a:gd name="connsiteY53" fmla="*/ 1582388 h 1913559"/>
              <a:gd name="connsiteX54" fmla="*/ 604837 w 1508331"/>
              <a:gd name="connsiteY54" fmla="*/ 1568100 h 1913559"/>
              <a:gd name="connsiteX55" fmla="*/ 609600 w 1508331"/>
              <a:gd name="connsiteY55" fmla="*/ 1530000 h 1913559"/>
              <a:gd name="connsiteX56" fmla="*/ 666750 w 1508331"/>
              <a:gd name="connsiteY56" fmla="*/ 1525238 h 1913559"/>
              <a:gd name="connsiteX57" fmla="*/ 633412 w 1508331"/>
              <a:gd name="connsiteY57" fmla="*/ 1491900 h 1913559"/>
              <a:gd name="connsiteX58" fmla="*/ 671512 w 1508331"/>
              <a:gd name="connsiteY58" fmla="*/ 1472850 h 1913559"/>
              <a:gd name="connsiteX59" fmla="*/ 690562 w 1508331"/>
              <a:gd name="connsiteY59" fmla="*/ 1468088 h 1913559"/>
              <a:gd name="connsiteX60" fmla="*/ 728662 w 1508331"/>
              <a:gd name="connsiteY60" fmla="*/ 1444275 h 1913559"/>
              <a:gd name="connsiteX61" fmla="*/ 738187 w 1508331"/>
              <a:gd name="connsiteY61" fmla="*/ 1429988 h 1913559"/>
              <a:gd name="connsiteX62" fmla="*/ 742950 w 1508331"/>
              <a:gd name="connsiteY62" fmla="*/ 1410938 h 1913559"/>
              <a:gd name="connsiteX63" fmla="*/ 728662 w 1508331"/>
              <a:gd name="connsiteY63" fmla="*/ 1368075 h 1913559"/>
              <a:gd name="connsiteX64" fmla="*/ 742950 w 1508331"/>
              <a:gd name="connsiteY64" fmla="*/ 1349025 h 1913559"/>
              <a:gd name="connsiteX65" fmla="*/ 762000 w 1508331"/>
              <a:gd name="connsiteY65" fmla="*/ 1339500 h 1913559"/>
              <a:gd name="connsiteX66" fmla="*/ 795337 w 1508331"/>
              <a:gd name="connsiteY66" fmla="*/ 1310925 h 1913559"/>
              <a:gd name="connsiteX67" fmla="*/ 795337 w 1508331"/>
              <a:gd name="connsiteY67" fmla="*/ 1277588 h 1913559"/>
              <a:gd name="connsiteX68" fmla="*/ 766762 w 1508331"/>
              <a:gd name="connsiteY68" fmla="*/ 1272825 h 1913559"/>
              <a:gd name="connsiteX69" fmla="*/ 695325 w 1508331"/>
              <a:gd name="connsiteY69" fmla="*/ 1291875 h 1913559"/>
              <a:gd name="connsiteX70" fmla="*/ 671512 w 1508331"/>
              <a:gd name="connsiteY70" fmla="*/ 1339500 h 1913559"/>
              <a:gd name="connsiteX71" fmla="*/ 666750 w 1508331"/>
              <a:gd name="connsiteY71" fmla="*/ 1363313 h 1913559"/>
              <a:gd name="connsiteX72" fmla="*/ 657225 w 1508331"/>
              <a:gd name="connsiteY72" fmla="*/ 1382363 h 1913559"/>
              <a:gd name="connsiteX73" fmla="*/ 652462 w 1508331"/>
              <a:gd name="connsiteY73" fmla="*/ 1396650 h 1913559"/>
              <a:gd name="connsiteX74" fmla="*/ 647700 w 1508331"/>
              <a:gd name="connsiteY74" fmla="*/ 1425225 h 1913559"/>
              <a:gd name="connsiteX75" fmla="*/ 614362 w 1508331"/>
              <a:gd name="connsiteY75" fmla="*/ 1396650 h 1913559"/>
              <a:gd name="connsiteX76" fmla="*/ 595312 w 1508331"/>
              <a:gd name="connsiteY76" fmla="*/ 1406175 h 1913559"/>
              <a:gd name="connsiteX77" fmla="*/ 581025 w 1508331"/>
              <a:gd name="connsiteY77" fmla="*/ 1434750 h 1913559"/>
              <a:gd name="connsiteX78" fmla="*/ 557212 w 1508331"/>
              <a:gd name="connsiteY78" fmla="*/ 1525238 h 1913559"/>
              <a:gd name="connsiteX79" fmla="*/ 542925 w 1508331"/>
              <a:gd name="connsiteY79" fmla="*/ 1530000 h 1913559"/>
              <a:gd name="connsiteX80" fmla="*/ 514350 w 1508331"/>
              <a:gd name="connsiteY80" fmla="*/ 1544288 h 1913559"/>
              <a:gd name="connsiteX81" fmla="*/ 500062 w 1508331"/>
              <a:gd name="connsiteY81" fmla="*/ 1553813 h 1913559"/>
              <a:gd name="connsiteX82" fmla="*/ 476250 w 1508331"/>
              <a:gd name="connsiteY82" fmla="*/ 1558575 h 1913559"/>
              <a:gd name="connsiteX83" fmla="*/ 476250 w 1508331"/>
              <a:gd name="connsiteY83" fmla="*/ 1510950 h 1913559"/>
              <a:gd name="connsiteX84" fmla="*/ 509587 w 1508331"/>
              <a:gd name="connsiteY84" fmla="*/ 1453800 h 1913559"/>
              <a:gd name="connsiteX85" fmla="*/ 523875 w 1508331"/>
              <a:gd name="connsiteY85" fmla="*/ 1420463 h 1913559"/>
              <a:gd name="connsiteX86" fmla="*/ 533400 w 1508331"/>
              <a:gd name="connsiteY86" fmla="*/ 1391888 h 1913559"/>
              <a:gd name="connsiteX87" fmla="*/ 538162 w 1508331"/>
              <a:gd name="connsiteY87" fmla="*/ 1368075 h 1913559"/>
              <a:gd name="connsiteX88" fmla="*/ 547687 w 1508331"/>
              <a:gd name="connsiteY88" fmla="*/ 1334738 h 1913559"/>
              <a:gd name="connsiteX89" fmla="*/ 557212 w 1508331"/>
              <a:gd name="connsiteY89" fmla="*/ 1272825 h 1913559"/>
              <a:gd name="connsiteX90" fmla="*/ 571500 w 1508331"/>
              <a:gd name="connsiteY90" fmla="*/ 1258538 h 1913559"/>
              <a:gd name="connsiteX91" fmla="*/ 600075 w 1508331"/>
              <a:gd name="connsiteY91" fmla="*/ 1234725 h 1913559"/>
              <a:gd name="connsiteX92" fmla="*/ 671512 w 1508331"/>
              <a:gd name="connsiteY92" fmla="*/ 1239488 h 1913559"/>
              <a:gd name="connsiteX93" fmla="*/ 657225 w 1508331"/>
              <a:gd name="connsiteY93" fmla="*/ 1225200 h 1913559"/>
              <a:gd name="connsiteX94" fmla="*/ 623887 w 1508331"/>
              <a:gd name="connsiteY94" fmla="*/ 1215675 h 1913559"/>
              <a:gd name="connsiteX95" fmla="*/ 600075 w 1508331"/>
              <a:gd name="connsiteY95" fmla="*/ 1182338 h 1913559"/>
              <a:gd name="connsiteX96" fmla="*/ 609600 w 1508331"/>
              <a:gd name="connsiteY96" fmla="*/ 1168050 h 1913559"/>
              <a:gd name="connsiteX97" fmla="*/ 642937 w 1508331"/>
              <a:gd name="connsiteY97" fmla="*/ 1177575 h 1913559"/>
              <a:gd name="connsiteX98" fmla="*/ 657225 w 1508331"/>
              <a:gd name="connsiteY98" fmla="*/ 1187100 h 1913559"/>
              <a:gd name="connsiteX99" fmla="*/ 690562 w 1508331"/>
              <a:gd name="connsiteY99" fmla="*/ 1144238 h 1913559"/>
              <a:gd name="connsiteX100" fmla="*/ 714375 w 1508331"/>
              <a:gd name="connsiteY100" fmla="*/ 1129950 h 1913559"/>
              <a:gd name="connsiteX101" fmla="*/ 733425 w 1508331"/>
              <a:gd name="connsiteY101" fmla="*/ 1120425 h 1913559"/>
              <a:gd name="connsiteX102" fmla="*/ 738187 w 1508331"/>
              <a:gd name="connsiteY102" fmla="*/ 1101375 h 1913559"/>
              <a:gd name="connsiteX103" fmla="*/ 752475 w 1508331"/>
              <a:gd name="connsiteY103" fmla="*/ 1087088 h 1913559"/>
              <a:gd name="connsiteX104" fmla="*/ 733425 w 1508331"/>
              <a:gd name="connsiteY104" fmla="*/ 1072800 h 1913559"/>
              <a:gd name="connsiteX105" fmla="*/ 685800 w 1508331"/>
              <a:gd name="connsiteY105" fmla="*/ 1053750 h 1913559"/>
              <a:gd name="connsiteX106" fmla="*/ 671512 w 1508331"/>
              <a:gd name="connsiteY106" fmla="*/ 1039463 h 1913559"/>
              <a:gd name="connsiteX107" fmla="*/ 628650 w 1508331"/>
              <a:gd name="connsiteY107" fmla="*/ 1044225 h 1913559"/>
              <a:gd name="connsiteX108" fmla="*/ 600075 w 1508331"/>
              <a:gd name="connsiteY108" fmla="*/ 1087088 h 1913559"/>
              <a:gd name="connsiteX109" fmla="*/ 590550 w 1508331"/>
              <a:gd name="connsiteY109" fmla="*/ 1134713 h 1913559"/>
              <a:gd name="connsiteX110" fmla="*/ 571500 w 1508331"/>
              <a:gd name="connsiteY110" fmla="*/ 1129950 h 1913559"/>
              <a:gd name="connsiteX111" fmla="*/ 538162 w 1508331"/>
              <a:gd name="connsiteY111" fmla="*/ 1106138 h 1913559"/>
              <a:gd name="connsiteX112" fmla="*/ 514350 w 1508331"/>
              <a:gd name="connsiteY112" fmla="*/ 1115663 h 1913559"/>
              <a:gd name="connsiteX113" fmla="*/ 509587 w 1508331"/>
              <a:gd name="connsiteY113" fmla="*/ 1129950 h 1913559"/>
              <a:gd name="connsiteX114" fmla="*/ 490537 w 1508331"/>
              <a:gd name="connsiteY114" fmla="*/ 1134713 h 1913559"/>
              <a:gd name="connsiteX115" fmla="*/ 457200 w 1508331"/>
              <a:gd name="connsiteY115" fmla="*/ 1139475 h 1913559"/>
              <a:gd name="connsiteX116" fmla="*/ 438150 w 1508331"/>
              <a:gd name="connsiteY116" fmla="*/ 1149000 h 1913559"/>
              <a:gd name="connsiteX117" fmla="*/ 404812 w 1508331"/>
              <a:gd name="connsiteY117" fmla="*/ 1187100 h 1913559"/>
              <a:gd name="connsiteX118" fmla="*/ 400050 w 1508331"/>
              <a:gd name="connsiteY118" fmla="*/ 1201388 h 1913559"/>
              <a:gd name="connsiteX119" fmla="*/ 376237 w 1508331"/>
              <a:gd name="connsiteY119" fmla="*/ 1239488 h 1913559"/>
              <a:gd name="connsiteX120" fmla="*/ 357187 w 1508331"/>
              <a:gd name="connsiteY120" fmla="*/ 1244250 h 1913559"/>
              <a:gd name="connsiteX121" fmla="*/ 342900 w 1508331"/>
              <a:gd name="connsiteY121" fmla="*/ 1239488 h 1913559"/>
              <a:gd name="connsiteX122" fmla="*/ 309562 w 1508331"/>
              <a:gd name="connsiteY122" fmla="*/ 1220438 h 1913559"/>
              <a:gd name="connsiteX123" fmla="*/ 314325 w 1508331"/>
              <a:gd name="connsiteY123" fmla="*/ 1187100 h 1913559"/>
              <a:gd name="connsiteX124" fmla="*/ 347662 w 1508331"/>
              <a:gd name="connsiteY124" fmla="*/ 1163288 h 1913559"/>
              <a:gd name="connsiteX125" fmla="*/ 366712 w 1508331"/>
              <a:gd name="connsiteY125" fmla="*/ 1139475 h 1913559"/>
              <a:gd name="connsiteX126" fmla="*/ 381000 w 1508331"/>
              <a:gd name="connsiteY126" fmla="*/ 1106138 h 1913559"/>
              <a:gd name="connsiteX127" fmla="*/ 390525 w 1508331"/>
              <a:gd name="connsiteY127" fmla="*/ 1091850 h 1913559"/>
              <a:gd name="connsiteX128" fmla="*/ 404812 w 1508331"/>
              <a:gd name="connsiteY128" fmla="*/ 1082325 h 1913559"/>
              <a:gd name="connsiteX129" fmla="*/ 409575 w 1508331"/>
              <a:gd name="connsiteY129" fmla="*/ 1068038 h 1913559"/>
              <a:gd name="connsiteX130" fmla="*/ 347662 w 1508331"/>
              <a:gd name="connsiteY130" fmla="*/ 1048988 h 1913559"/>
              <a:gd name="connsiteX131" fmla="*/ 333375 w 1508331"/>
              <a:gd name="connsiteY131" fmla="*/ 1034700 h 1913559"/>
              <a:gd name="connsiteX132" fmla="*/ 314325 w 1508331"/>
              <a:gd name="connsiteY132" fmla="*/ 1010888 h 1913559"/>
              <a:gd name="connsiteX133" fmla="*/ 300037 w 1508331"/>
              <a:gd name="connsiteY133" fmla="*/ 1015650 h 1913559"/>
              <a:gd name="connsiteX134" fmla="*/ 295275 w 1508331"/>
              <a:gd name="connsiteY134" fmla="*/ 1048988 h 1913559"/>
              <a:gd name="connsiteX135" fmla="*/ 285750 w 1508331"/>
              <a:gd name="connsiteY135" fmla="*/ 1072800 h 1913559"/>
              <a:gd name="connsiteX136" fmla="*/ 295275 w 1508331"/>
              <a:gd name="connsiteY136" fmla="*/ 1096613 h 1913559"/>
              <a:gd name="connsiteX137" fmla="*/ 266700 w 1508331"/>
              <a:gd name="connsiteY137" fmla="*/ 1101375 h 1913559"/>
              <a:gd name="connsiteX138" fmla="*/ 285750 w 1508331"/>
              <a:gd name="connsiteY138" fmla="*/ 1134713 h 1913559"/>
              <a:gd name="connsiteX139" fmla="*/ 280987 w 1508331"/>
              <a:gd name="connsiteY139" fmla="*/ 1172813 h 1913559"/>
              <a:gd name="connsiteX140" fmla="*/ 252412 w 1508331"/>
              <a:gd name="connsiteY140" fmla="*/ 1191863 h 1913559"/>
              <a:gd name="connsiteX141" fmla="*/ 242887 w 1508331"/>
              <a:gd name="connsiteY141" fmla="*/ 1206150 h 1913559"/>
              <a:gd name="connsiteX142" fmla="*/ 219075 w 1508331"/>
              <a:gd name="connsiteY142" fmla="*/ 1210913 h 1913559"/>
              <a:gd name="connsiteX143" fmla="*/ 204787 w 1508331"/>
              <a:gd name="connsiteY143" fmla="*/ 1215675 h 1913559"/>
              <a:gd name="connsiteX144" fmla="*/ 185737 w 1508331"/>
              <a:gd name="connsiteY144" fmla="*/ 1220438 h 1913559"/>
              <a:gd name="connsiteX145" fmla="*/ 152400 w 1508331"/>
              <a:gd name="connsiteY145" fmla="*/ 1215675 h 1913559"/>
              <a:gd name="connsiteX146" fmla="*/ 119062 w 1508331"/>
              <a:gd name="connsiteY146" fmla="*/ 1201388 h 1913559"/>
              <a:gd name="connsiteX147" fmla="*/ 104775 w 1508331"/>
              <a:gd name="connsiteY147" fmla="*/ 1196625 h 1913559"/>
              <a:gd name="connsiteX148" fmla="*/ 90487 w 1508331"/>
              <a:gd name="connsiteY148" fmla="*/ 1182338 h 1913559"/>
              <a:gd name="connsiteX149" fmla="*/ 47625 w 1508331"/>
              <a:gd name="connsiteY149" fmla="*/ 1158525 h 1913559"/>
              <a:gd name="connsiteX150" fmla="*/ 14287 w 1508331"/>
              <a:gd name="connsiteY150" fmla="*/ 1149000 h 1913559"/>
              <a:gd name="connsiteX151" fmla="*/ 0 w 1508331"/>
              <a:gd name="connsiteY151" fmla="*/ 1139475 h 1913559"/>
              <a:gd name="connsiteX152" fmla="*/ 9525 w 1508331"/>
              <a:gd name="connsiteY152" fmla="*/ 1115663 h 1913559"/>
              <a:gd name="connsiteX153" fmla="*/ 38100 w 1508331"/>
              <a:gd name="connsiteY153" fmla="*/ 1077563 h 1913559"/>
              <a:gd name="connsiteX154" fmla="*/ 33337 w 1508331"/>
              <a:gd name="connsiteY154" fmla="*/ 1039463 h 1913559"/>
              <a:gd name="connsiteX155" fmla="*/ 9525 w 1508331"/>
              <a:gd name="connsiteY155" fmla="*/ 1001363 h 1913559"/>
              <a:gd name="connsiteX156" fmla="*/ 9525 w 1508331"/>
              <a:gd name="connsiteY156" fmla="*/ 968025 h 1913559"/>
              <a:gd name="connsiteX157" fmla="*/ 28575 w 1508331"/>
              <a:gd name="connsiteY157" fmla="*/ 953738 h 1913559"/>
              <a:gd name="connsiteX158" fmla="*/ 52387 w 1508331"/>
              <a:gd name="connsiteY158" fmla="*/ 920400 h 1913559"/>
              <a:gd name="connsiteX159" fmla="*/ 47625 w 1508331"/>
              <a:gd name="connsiteY159" fmla="*/ 863250 h 1913559"/>
              <a:gd name="connsiteX160" fmla="*/ 104775 w 1508331"/>
              <a:gd name="connsiteY160" fmla="*/ 815625 h 1913559"/>
              <a:gd name="connsiteX161" fmla="*/ 123825 w 1508331"/>
              <a:gd name="connsiteY161" fmla="*/ 801338 h 1913559"/>
              <a:gd name="connsiteX162" fmla="*/ 142875 w 1508331"/>
              <a:gd name="connsiteY162" fmla="*/ 796575 h 1913559"/>
              <a:gd name="connsiteX163" fmla="*/ 157162 w 1508331"/>
              <a:gd name="connsiteY163" fmla="*/ 791813 h 1913559"/>
              <a:gd name="connsiteX164" fmla="*/ 176212 w 1508331"/>
              <a:gd name="connsiteY164" fmla="*/ 787050 h 1913559"/>
              <a:gd name="connsiteX165" fmla="*/ 266700 w 1508331"/>
              <a:gd name="connsiteY165" fmla="*/ 758475 h 1913559"/>
              <a:gd name="connsiteX166" fmla="*/ 280987 w 1508331"/>
              <a:gd name="connsiteY166" fmla="*/ 744188 h 1913559"/>
              <a:gd name="connsiteX167" fmla="*/ 333375 w 1508331"/>
              <a:gd name="connsiteY167" fmla="*/ 706088 h 1913559"/>
              <a:gd name="connsiteX168" fmla="*/ 423862 w 1508331"/>
              <a:gd name="connsiteY168" fmla="*/ 710850 h 1913559"/>
              <a:gd name="connsiteX169" fmla="*/ 447675 w 1508331"/>
              <a:gd name="connsiteY169" fmla="*/ 715613 h 1913559"/>
              <a:gd name="connsiteX170" fmla="*/ 461962 w 1508331"/>
              <a:gd name="connsiteY170" fmla="*/ 706088 h 1913559"/>
              <a:gd name="connsiteX171" fmla="*/ 495300 w 1508331"/>
              <a:gd name="connsiteY171" fmla="*/ 667988 h 1913559"/>
              <a:gd name="connsiteX172" fmla="*/ 504825 w 1508331"/>
              <a:gd name="connsiteY172" fmla="*/ 644175 h 1913559"/>
              <a:gd name="connsiteX173" fmla="*/ 509587 w 1508331"/>
              <a:gd name="connsiteY173" fmla="*/ 596550 h 1913559"/>
              <a:gd name="connsiteX174" fmla="*/ 533400 w 1508331"/>
              <a:gd name="connsiteY174" fmla="*/ 582263 h 1913559"/>
              <a:gd name="connsiteX175" fmla="*/ 576262 w 1508331"/>
              <a:gd name="connsiteY175" fmla="*/ 563213 h 1913559"/>
              <a:gd name="connsiteX176" fmla="*/ 609600 w 1508331"/>
              <a:gd name="connsiteY176" fmla="*/ 558450 h 1913559"/>
              <a:gd name="connsiteX177" fmla="*/ 628650 w 1508331"/>
              <a:gd name="connsiteY177" fmla="*/ 544163 h 1913559"/>
              <a:gd name="connsiteX178" fmla="*/ 652462 w 1508331"/>
              <a:gd name="connsiteY178" fmla="*/ 529875 h 1913559"/>
              <a:gd name="connsiteX179" fmla="*/ 666750 w 1508331"/>
              <a:gd name="connsiteY179" fmla="*/ 515588 h 1913559"/>
              <a:gd name="connsiteX180" fmla="*/ 695325 w 1508331"/>
              <a:gd name="connsiteY180" fmla="*/ 477488 h 1913559"/>
              <a:gd name="connsiteX181" fmla="*/ 714375 w 1508331"/>
              <a:gd name="connsiteY181" fmla="*/ 444150 h 1913559"/>
              <a:gd name="connsiteX182" fmla="*/ 723900 w 1508331"/>
              <a:gd name="connsiteY182" fmla="*/ 401288 h 1913559"/>
              <a:gd name="connsiteX183" fmla="*/ 733425 w 1508331"/>
              <a:gd name="connsiteY183" fmla="*/ 387000 h 1913559"/>
              <a:gd name="connsiteX184" fmla="*/ 742950 w 1508331"/>
              <a:gd name="connsiteY184" fmla="*/ 286988 h 1913559"/>
              <a:gd name="connsiteX185" fmla="*/ 752475 w 1508331"/>
              <a:gd name="connsiteY185" fmla="*/ 220313 h 1913559"/>
              <a:gd name="connsiteX186" fmla="*/ 785812 w 1508331"/>
              <a:gd name="connsiteY186" fmla="*/ 172688 h 1913559"/>
              <a:gd name="connsiteX187" fmla="*/ 795337 w 1508331"/>
              <a:gd name="connsiteY187" fmla="*/ 158400 h 1913559"/>
              <a:gd name="connsiteX188" fmla="*/ 823912 w 1508331"/>
              <a:gd name="connsiteY188" fmla="*/ 115538 h 1913559"/>
              <a:gd name="connsiteX189" fmla="*/ 838200 w 1508331"/>
              <a:gd name="connsiteY189" fmla="*/ 110775 h 1913559"/>
              <a:gd name="connsiteX190" fmla="*/ 862012 w 1508331"/>
              <a:gd name="connsiteY190" fmla="*/ 120300 h 1913559"/>
              <a:gd name="connsiteX191" fmla="*/ 876300 w 1508331"/>
              <a:gd name="connsiteY191" fmla="*/ 129825 h 1913559"/>
              <a:gd name="connsiteX192" fmla="*/ 895350 w 1508331"/>
              <a:gd name="connsiteY192" fmla="*/ 120300 h 1913559"/>
              <a:gd name="connsiteX193" fmla="*/ 928687 w 1508331"/>
              <a:gd name="connsiteY193" fmla="*/ 82200 h 1913559"/>
              <a:gd name="connsiteX194" fmla="*/ 942975 w 1508331"/>
              <a:gd name="connsiteY194" fmla="*/ 67913 h 1913559"/>
              <a:gd name="connsiteX195" fmla="*/ 952500 w 1508331"/>
              <a:gd name="connsiteY195" fmla="*/ 48863 h 1913559"/>
              <a:gd name="connsiteX196" fmla="*/ 971550 w 1508331"/>
              <a:gd name="connsiteY196" fmla="*/ 10763 h 1913559"/>
              <a:gd name="connsiteX197" fmla="*/ 971550 w 1508331"/>
              <a:gd name="connsiteY197" fmla="*/ 6000 h 1913559"/>
              <a:gd name="connsiteX0" fmla="*/ 971550 w 1508331"/>
              <a:gd name="connsiteY0" fmla="*/ 6000 h 1913559"/>
              <a:gd name="connsiteX1" fmla="*/ 990599 w 1508331"/>
              <a:gd name="connsiteY1" fmla="*/ 86963 h 1913559"/>
              <a:gd name="connsiteX2" fmla="*/ 1023937 w 1508331"/>
              <a:gd name="connsiteY2" fmla="*/ 277463 h 1913559"/>
              <a:gd name="connsiteX3" fmla="*/ 1050131 w 1508331"/>
              <a:gd name="connsiteY3" fmla="*/ 336994 h 1913559"/>
              <a:gd name="connsiteX4" fmla="*/ 1114425 w 1508331"/>
              <a:gd name="connsiteY4" fmla="*/ 437006 h 1913559"/>
              <a:gd name="connsiteX5" fmla="*/ 1195387 w 1508331"/>
              <a:gd name="connsiteY5" fmla="*/ 544163 h 1913559"/>
              <a:gd name="connsiteX6" fmla="*/ 1228725 w 1508331"/>
              <a:gd name="connsiteY6" fmla="*/ 582263 h 1913559"/>
              <a:gd name="connsiteX7" fmla="*/ 1197769 w 1508331"/>
              <a:gd name="connsiteY7" fmla="*/ 660844 h 1913559"/>
              <a:gd name="connsiteX8" fmla="*/ 1240631 w 1508331"/>
              <a:gd name="connsiteY8" fmla="*/ 715613 h 1913559"/>
              <a:gd name="connsiteX9" fmla="*/ 1195387 w 1508331"/>
              <a:gd name="connsiteY9" fmla="*/ 787050 h 1913559"/>
              <a:gd name="connsiteX10" fmla="*/ 1190625 w 1508331"/>
              <a:gd name="connsiteY10" fmla="*/ 834675 h 1913559"/>
              <a:gd name="connsiteX11" fmla="*/ 1240631 w 1508331"/>
              <a:gd name="connsiteY11" fmla="*/ 903731 h 1913559"/>
              <a:gd name="connsiteX12" fmla="*/ 1221581 w 1508331"/>
              <a:gd name="connsiteY12" fmla="*/ 1063275 h 1913559"/>
              <a:gd name="connsiteX13" fmla="*/ 1202530 w 1508331"/>
              <a:gd name="connsiteY13" fmla="*/ 1222819 h 1913559"/>
              <a:gd name="connsiteX14" fmla="*/ 1257300 w 1508331"/>
              <a:gd name="connsiteY14" fmla="*/ 1258538 h 1913559"/>
              <a:gd name="connsiteX15" fmla="*/ 1309687 w 1508331"/>
              <a:gd name="connsiteY15" fmla="*/ 1287113 h 1913559"/>
              <a:gd name="connsiteX16" fmla="*/ 1345405 w 1508331"/>
              <a:gd name="connsiteY16" fmla="*/ 1332355 h 1913559"/>
              <a:gd name="connsiteX17" fmla="*/ 1350168 w 1508331"/>
              <a:gd name="connsiteY17" fmla="*/ 1437131 h 1913559"/>
              <a:gd name="connsiteX18" fmla="*/ 1347788 w 1508331"/>
              <a:gd name="connsiteY18" fmla="*/ 1606200 h 1913559"/>
              <a:gd name="connsiteX19" fmla="*/ 1414462 w 1508331"/>
              <a:gd name="connsiteY19" fmla="*/ 1591913 h 1913559"/>
              <a:gd name="connsiteX20" fmla="*/ 1502569 w 1508331"/>
              <a:gd name="connsiteY20" fmla="*/ 1582387 h 1913559"/>
              <a:gd name="connsiteX21" fmla="*/ 1495425 w 1508331"/>
              <a:gd name="connsiteY21" fmla="*/ 1625250 h 1913559"/>
              <a:gd name="connsiteX22" fmla="*/ 1485900 w 1508331"/>
              <a:gd name="connsiteY22" fmla="*/ 1653825 h 1913559"/>
              <a:gd name="connsiteX23" fmla="*/ 1466850 w 1508331"/>
              <a:gd name="connsiteY23" fmla="*/ 1741932 h 1913559"/>
              <a:gd name="connsiteX24" fmla="*/ 1459706 w 1508331"/>
              <a:gd name="connsiteY24" fmla="*/ 1822894 h 1913559"/>
              <a:gd name="connsiteX25" fmla="*/ 1471613 w 1508331"/>
              <a:gd name="connsiteY25" fmla="*/ 1877664 h 1913559"/>
              <a:gd name="connsiteX26" fmla="*/ 1495425 w 1508331"/>
              <a:gd name="connsiteY26" fmla="*/ 1913382 h 1913559"/>
              <a:gd name="connsiteX27" fmla="*/ 1385887 w 1508331"/>
              <a:gd name="connsiteY27" fmla="*/ 1889569 h 1913559"/>
              <a:gd name="connsiteX28" fmla="*/ 1264443 w 1508331"/>
              <a:gd name="connsiteY28" fmla="*/ 1849088 h 1913559"/>
              <a:gd name="connsiteX29" fmla="*/ 1157287 w 1508331"/>
              <a:gd name="connsiteY29" fmla="*/ 1825275 h 1913559"/>
              <a:gd name="connsiteX30" fmla="*/ 1095375 w 1508331"/>
              <a:gd name="connsiteY30" fmla="*/ 1820513 h 1913559"/>
              <a:gd name="connsiteX31" fmla="*/ 1047750 w 1508331"/>
              <a:gd name="connsiteY31" fmla="*/ 1801463 h 1913559"/>
              <a:gd name="connsiteX32" fmla="*/ 1023937 w 1508331"/>
              <a:gd name="connsiteY32" fmla="*/ 1791938 h 1913559"/>
              <a:gd name="connsiteX33" fmla="*/ 981075 w 1508331"/>
              <a:gd name="connsiteY33" fmla="*/ 1787175 h 1913559"/>
              <a:gd name="connsiteX34" fmla="*/ 957262 w 1508331"/>
              <a:gd name="connsiteY34" fmla="*/ 1782413 h 1913559"/>
              <a:gd name="connsiteX35" fmla="*/ 866775 w 1508331"/>
              <a:gd name="connsiteY35" fmla="*/ 1772888 h 1913559"/>
              <a:gd name="connsiteX36" fmla="*/ 790575 w 1508331"/>
              <a:gd name="connsiteY36" fmla="*/ 1763363 h 1913559"/>
              <a:gd name="connsiteX37" fmla="*/ 766762 w 1508331"/>
              <a:gd name="connsiteY37" fmla="*/ 1758600 h 1913559"/>
              <a:gd name="connsiteX38" fmla="*/ 733425 w 1508331"/>
              <a:gd name="connsiteY38" fmla="*/ 1753838 h 1913559"/>
              <a:gd name="connsiteX39" fmla="*/ 552450 w 1508331"/>
              <a:gd name="connsiteY39" fmla="*/ 1739550 h 1913559"/>
              <a:gd name="connsiteX40" fmla="*/ 576262 w 1508331"/>
              <a:gd name="connsiteY40" fmla="*/ 1710975 h 1913559"/>
              <a:gd name="connsiteX41" fmla="*/ 590550 w 1508331"/>
              <a:gd name="connsiteY41" fmla="*/ 1701450 h 1913559"/>
              <a:gd name="connsiteX42" fmla="*/ 600075 w 1508331"/>
              <a:gd name="connsiteY42" fmla="*/ 1682400 h 1913559"/>
              <a:gd name="connsiteX43" fmla="*/ 604837 w 1508331"/>
              <a:gd name="connsiteY43" fmla="*/ 1658588 h 1913559"/>
              <a:gd name="connsiteX44" fmla="*/ 628650 w 1508331"/>
              <a:gd name="connsiteY44" fmla="*/ 1653825 h 1913559"/>
              <a:gd name="connsiteX45" fmla="*/ 671512 w 1508331"/>
              <a:gd name="connsiteY45" fmla="*/ 1658588 h 1913559"/>
              <a:gd name="connsiteX46" fmla="*/ 690562 w 1508331"/>
              <a:gd name="connsiteY46" fmla="*/ 1663350 h 1913559"/>
              <a:gd name="connsiteX47" fmla="*/ 723900 w 1508331"/>
              <a:gd name="connsiteY47" fmla="*/ 1668113 h 1913559"/>
              <a:gd name="connsiteX48" fmla="*/ 766762 w 1508331"/>
              <a:gd name="connsiteY48" fmla="*/ 1663350 h 1913559"/>
              <a:gd name="connsiteX49" fmla="*/ 752475 w 1508331"/>
              <a:gd name="connsiteY49" fmla="*/ 1649063 h 1913559"/>
              <a:gd name="connsiteX50" fmla="*/ 700087 w 1508331"/>
              <a:gd name="connsiteY50" fmla="*/ 1634775 h 1913559"/>
              <a:gd name="connsiteX51" fmla="*/ 681037 w 1508331"/>
              <a:gd name="connsiteY51" fmla="*/ 1625250 h 1913559"/>
              <a:gd name="connsiteX52" fmla="*/ 657225 w 1508331"/>
              <a:gd name="connsiteY52" fmla="*/ 1615725 h 1913559"/>
              <a:gd name="connsiteX53" fmla="*/ 614362 w 1508331"/>
              <a:gd name="connsiteY53" fmla="*/ 1582388 h 1913559"/>
              <a:gd name="connsiteX54" fmla="*/ 604837 w 1508331"/>
              <a:gd name="connsiteY54" fmla="*/ 1568100 h 1913559"/>
              <a:gd name="connsiteX55" fmla="*/ 609600 w 1508331"/>
              <a:gd name="connsiteY55" fmla="*/ 1530000 h 1913559"/>
              <a:gd name="connsiteX56" fmla="*/ 666750 w 1508331"/>
              <a:gd name="connsiteY56" fmla="*/ 1525238 h 1913559"/>
              <a:gd name="connsiteX57" fmla="*/ 633412 w 1508331"/>
              <a:gd name="connsiteY57" fmla="*/ 1491900 h 1913559"/>
              <a:gd name="connsiteX58" fmla="*/ 671512 w 1508331"/>
              <a:gd name="connsiteY58" fmla="*/ 1472850 h 1913559"/>
              <a:gd name="connsiteX59" fmla="*/ 690562 w 1508331"/>
              <a:gd name="connsiteY59" fmla="*/ 1468088 h 1913559"/>
              <a:gd name="connsiteX60" fmla="*/ 728662 w 1508331"/>
              <a:gd name="connsiteY60" fmla="*/ 1444275 h 1913559"/>
              <a:gd name="connsiteX61" fmla="*/ 738187 w 1508331"/>
              <a:gd name="connsiteY61" fmla="*/ 1429988 h 1913559"/>
              <a:gd name="connsiteX62" fmla="*/ 742950 w 1508331"/>
              <a:gd name="connsiteY62" fmla="*/ 1410938 h 1913559"/>
              <a:gd name="connsiteX63" fmla="*/ 728662 w 1508331"/>
              <a:gd name="connsiteY63" fmla="*/ 1368075 h 1913559"/>
              <a:gd name="connsiteX64" fmla="*/ 742950 w 1508331"/>
              <a:gd name="connsiteY64" fmla="*/ 1349025 h 1913559"/>
              <a:gd name="connsiteX65" fmla="*/ 762000 w 1508331"/>
              <a:gd name="connsiteY65" fmla="*/ 1339500 h 1913559"/>
              <a:gd name="connsiteX66" fmla="*/ 795337 w 1508331"/>
              <a:gd name="connsiteY66" fmla="*/ 1310925 h 1913559"/>
              <a:gd name="connsiteX67" fmla="*/ 795337 w 1508331"/>
              <a:gd name="connsiteY67" fmla="*/ 1277588 h 1913559"/>
              <a:gd name="connsiteX68" fmla="*/ 766762 w 1508331"/>
              <a:gd name="connsiteY68" fmla="*/ 1272825 h 1913559"/>
              <a:gd name="connsiteX69" fmla="*/ 695325 w 1508331"/>
              <a:gd name="connsiteY69" fmla="*/ 1291875 h 1913559"/>
              <a:gd name="connsiteX70" fmla="*/ 671512 w 1508331"/>
              <a:gd name="connsiteY70" fmla="*/ 1339500 h 1913559"/>
              <a:gd name="connsiteX71" fmla="*/ 666750 w 1508331"/>
              <a:gd name="connsiteY71" fmla="*/ 1363313 h 1913559"/>
              <a:gd name="connsiteX72" fmla="*/ 657225 w 1508331"/>
              <a:gd name="connsiteY72" fmla="*/ 1382363 h 1913559"/>
              <a:gd name="connsiteX73" fmla="*/ 652462 w 1508331"/>
              <a:gd name="connsiteY73" fmla="*/ 1396650 h 1913559"/>
              <a:gd name="connsiteX74" fmla="*/ 647700 w 1508331"/>
              <a:gd name="connsiteY74" fmla="*/ 1425225 h 1913559"/>
              <a:gd name="connsiteX75" fmla="*/ 614362 w 1508331"/>
              <a:gd name="connsiteY75" fmla="*/ 1396650 h 1913559"/>
              <a:gd name="connsiteX76" fmla="*/ 595312 w 1508331"/>
              <a:gd name="connsiteY76" fmla="*/ 1406175 h 1913559"/>
              <a:gd name="connsiteX77" fmla="*/ 581025 w 1508331"/>
              <a:gd name="connsiteY77" fmla="*/ 1434750 h 1913559"/>
              <a:gd name="connsiteX78" fmla="*/ 557212 w 1508331"/>
              <a:gd name="connsiteY78" fmla="*/ 1525238 h 1913559"/>
              <a:gd name="connsiteX79" fmla="*/ 542925 w 1508331"/>
              <a:gd name="connsiteY79" fmla="*/ 1530000 h 1913559"/>
              <a:gd name="connsiteX80" fmla="*/ 514350 w 1508331"/>
              <a:gd name="connsiteY80" fmla="*/ 1544288 h 1913559"/>
              <a:gd name="connsiteX81" fmla="*/ 500062 w 1508331"/>
              <a:gd name="connsiteY81" fmla="*/ 1553813 h 1913559"/>
              <a:gd name="connsiteX82" fmla="*/ 476250 w 1508331"/>
              <a:gd name="connsiteY82" fmla="*/ 1558575 h 1913559"/>
              <a:gd name="connsiteX83" fmla="*/ 476250 w 1508331"/>
              <a:gd name="connsiteY83" fmla="*/ 1510950 h 1913559"/>
              <a:gd name="connsiteX84" fmla="*/ 509587 w 1508331"/>
              <a:gd name="connsiteY84" fmla="*/ 1453800 h 1913559"/>
              <a:gd name="connsiteX85" fmla="*/ 523875 w 1508331"/>
              <a:gd name="connsiteY85" fmla="*/ 1420463 h 1913559"/>
              <a:gd name="connsiteX86" fmla="*/ 533400 w 1508331"/>
              <a:gd name="connsiteY86" fmla="*/ 1391888 h 1913559"/>
              <a:gd name="connsiteX87" fmla="*/ 538162 w 1508331"/>
              <a:gd name="connsiteY87" fmla="*/ 1368075 h 1913559"/>
              <a:gd name="connsiteX88" fmla="*/ 547687 w 1508331"/>
              <a:gd name="connsiteY88" fmla="*/ 1334738 h 1913559"/>
              <a:gd name="connsiteX89" fmla="*/ 557212 w 1508331"/>
              <a:gd name="connsiteY89" fmla="*/ 1272825 h 1913559"/>
              <a:gd name="connsiteX90" fmla="*/ 571500 w 1508331"/>
              <a:gd name="connsiteY90" fmla="*/ 1258538 h 1913559"/>
              <a:gd name="connsiteX91" fmla="*/ 600075 w 1508331"/>
              <a:gd name="connsiteY91" fmla="*/ 1234725 h 1913559"/>
              <a:gd name="connsiteX92" fmla="*/ 671512 w 1508331"/>
              <a:gd name="connsiteY92" fmla="*/ 1239488 h 1913559"/>
              <a:gd name="connsiteX93" fmla="*/ 657225 w 1508331"/>
              <a:gd name="connsiteY93" fmla="*/ 1225200 h 1913559"/>
              <a:gd name="connsiteX94" fmla="*/ 623887 w 1508331"/>
              <a:gd name="connsiteY94" fmla="*/ 1215675 h 1913559"/>
              <a:gd name="connsiteX95" fmla="*/ 600075 w 1508331"/>
              <a:gd name="connsiteY95" fmla="*/ 1182338 h 1913559"/>
              <a:gd name="connsiteX96" fmla="*/ 609600 w 1508331"/>
              <a:gd name="connsiteY96" fmla="*/ 1168050 h 1913559"/>
              <a:gd name="connsiteX97" fmla="*/ 642937 w 1508331"/>
              <a:gd name="connsiteY97" fmla="*/ 1177575 h 1913559"/>
              <a:gd name="connsiteX98" fmla="*/ 657225 w 1508331"/>
              <a:gd name="connsiteY98" fmla="*/ 1187100 h 1913559"/>
              <a:gd name="connsiteX99" fmla="*/ 690562 w 1508331"/>
              <a:gd name="connsiteY99" fmla="*/ 1144238 h 1913559"/>
              <a:gd name="connsiteX100" fmla="*/ 714375 w 1508331"/>
              <a:gd name="connsiteY100" fmla="*/ 1129950 h 1913559"/>
              <a:gd name="connsiteX101" fmla="*/ 733425 w 1508331"/>
              <a:gd name="connsiteY101" fmla="*/ 1120425 h 1913559"/>
              <a:gd name="connsiteX102" fmla="*/ 738187 w 1508331"/>
              <a:gd name="connsiteY102" fmla="*/ 1101375 h 1913559"/>
              <a:gd name="connsiteX103" fmla="*/ 752475 w 1508331"/>
              <a:gd name="connsiteY103" fmla="*/ 1087088 h 1913559"/>
              <a:gd name="connsiteX104" fmla="*/ 733425 w 1508331"/>
              <a:gd name="connsiteY104" fmla="*/ 1072800 h 1913559"/>
              <a:gd name="connsiteX105" fmla="*/ 685800 w 1508331"/>
              <a:gd name="connsiteY105" fmla="*/ 1053750 h 1913559"/>
              <a:gd name="connsiteX106" fmla="*/ 671512 w 1508331"/>
              <a:gd name="connsiteY106" fmla="*/ 1039463 h 1913559"/>
              <a:gd name="connsiteX107" fmla="*/ 628650 w 1508331"/>
              <a:gd name="connsiteY107" fmla="*/ 1044225 h 1913559"/>
              <a:gd name="connsiteX108" fmla="*/ 600075 w 1508331"/>
              <a:gd name="connsiteY108" fmla="*/ 1087088 h 1913559"/>
              <a:gd name="connsiteX109" fmla="*/ 590550 w 1508331"/>
              <a:gd name="connsiteY109" fmla="*/ 1134713 h 1913559"/>
              <a:gd name="connsiteX110" fmla="*/ 571500 w 1508331"/>
              <a:gd name="connsiteY110" fmla="*/ 1129950 h 1913559"/>
              <a:gd name="connsiteX111" fmla="*/ 538162 w 1508331"/>
              <a:gd name="connsiteY111" fmla="*/ 1106138 h 1913559"/>
              <a:gd name="connsiteX112" fmla="*/ 514350 w 1508331"/>
              <a:gd name="connsiteY112" fmla="*/ 1115663 h 1913559"/>
              <a:gd name="connsiteX113" fmla="*/ 509587 w 1508331"/>
              <a:gd name="connsiteY113" fmla="*/ 1129950 h 1913559"/>
              <a:gd name="connsiteX114" fmla="*/ 490537 w 1508331"/>
              <a:gd name="connsiteY114" fmla="*/ 1134713 h 1913559"/>
              <a:gd name="connsiteX115" fmla="*/ 457200 w 1508331"/>
              <a:gd name="connsiteY115" fmla="*/ 1139475 h 1913559"/>
              <a:gd name="connsiteX116" fmla="*/ 438150 w 1508331"/>
              <a:gd name="connsiteY116" fmla="*/ 1149000 h 1913559"/>
              <a:gd name="connsiteX117" fmla="*/ 404812 w 1508331"/>
              <a:gd name="connsiteY117" fmla="*/ 1187100 h 1913559"/>
              <a:gd name="connsiteX118" fmla="*/ 400050 w 1508331"/>
              <a:gd name="connsiteY118" fmla="*/ 1201388 h 1913559"/>
              <a:gd name="connsiteX119" fmla="*/ 376237 w 1508331"/>
              <a:gd name="connsiteY119" fmla="*/ 1239488 h 1913559"/>
              <a:gd name="connsiteX120" fmla="*/ 357187 w 1508331"/>
              <a:gd name="connsiteY120" fmla="*/ 1244250 h 1913559"/>
              <a:gd name="connsiteX121" fmla="*/ 342900 w 1508331"/>
              <a:gd name="connsiteY121" fmla="*/ 1239488 h 1913559"/>
              <a:gd name="connsiteX122" fmla="*/ 309562 w 1508331"/>
              <a:gd name="connsiteY122" fmla="*/ 1220438 h 1913559"/>
              <a:gd name="connsiteX123" fmla="*/ 314325 w 1508331"/>
              <a:gd name="connsiteY123" fmla="*/ 1187100 h 1913559"/>
              <a:gd name="connsiteX124" fmla="*/ 347662 w 1508331"/>
              <a:gd name="connsiteY124" fmla="*/ 1163288 h 1913559"/>
              <a:gd name="connsiteX125" fmla="*/ 366712 w 1508331"/>
              <a:gd name="connsiteY125" fmla="*/ 1139475 h 1913559"/>
              <a:gd name="connsiteX126" fmla="*/ 381000 w 1508331"/>
              <a:gd name="connsiteY126" fmla="*/ 1106138 h 1913559"/>
              <a:gd name="connsiteX127" fmla="*/ 390525 w 1508331"/>
              <a:gd name="connsiteY127" fmla="*/ 1091850 h 1913559"/>
              <a:gd name="connsiteX128" fmla="*/ 404812 w 1508331"/>
              <a:gd name="connsiteY128" fmla="*/ 1082325 h 1913559"/>
              <a:gd name="connsiteX129" fmla="*/ 409575 w 1508331"/>
              <a:gd name="connsiteY129" fmla="*/ 1068038 h 1913559"/>
              <a:gd name="connsiteX130" fmla="*/ 347662 w 1508331"/>
              <a:gd name="connsiteY130" fmla="*/ 1048988 h 1913559"/>
              <a:gd name="connsiteX131" fmla="*/ 333375 w 1508331"/>
              <a:gd name="connsiteY131" fmla="*/ 1034700 h 1913559"/>
              <a:gd name="connsiteX132" fmla="*/ 314325 w 1508331"/>
              <a:gd name="connsiteY132" fmla="*/ 1010888 h 1913559"/>
              <a:gd name="connsiteX133" fmla="*/ 300037 w 1508331"/>
              <a:gd name="connsiteY133" fmla="*/ 1015650 h 1913559"/>
              <a:gd name="connsiteX134" fmla="*/ 295275 w 1508331"/>
              <a:gd name="connsiteY134" fmla="*/ 1048988 h 1913559"/>
              <a:gd name="connsiteX135" fmla="*/ 285750 w 1508331"/>
              <a:gd name="connsiteY135" fmla="*/ 1072800 h 1913559"/>
              <a:gd name="connsiteX136" fmla="*/ 295275 w 1508331"/>
              <a:gd name="connsiteY136" fmla="*/ 1096613 h 1913559"/>
              <a:gd name="connsiteX137" fmla="*/ 266700 w 1508331"/>
              <a:gd name="connsiteY137" fmla="*/ 1101375 h 1913559"/>
              <a:gd name="connsiteX138" fmla="*/ 285750 w 1508331"/>
              <a:gd name="connsiteY138" fmla="*/ 1134713 h 1913559"/>
              <a:gd name="connsiteX139" fmla="*/ 280987 w 1508331"/>
              <a:gd name="connsiteY139" fmla="*/ 1172813 h 1913559"/>
              <a:gd name="connsiteX140" fmla="*/ 252412 w 1508331"/>
              <a:gd name="connsiteY140" fmla="*/ 1191863 h 1913559"/>
              <a:gd name="connsiteX141" fmla="*/ 242887 w 1508331"/>
              <a:gd name="connsiteY141" fmla="*/ 1206150 h 1913559"/>
              <a:gd name="connsiteX142" fmla="*/ 219075 w 1508331"/>
              <a:gd name="connsiteY142" fmla="*/ 1210913 h 1913559"/>
              <a:gd name="connsiteX143" fmla="*/ 204787 w 1508331"/>
              <a:gd name="connsiteY143" fmla="*/ 1215675 h 1913559"/>
              <a:gd name="connsiteX144" fmla="*/ 185737 w 1508331"/>
              <a:gd name="connsiteY144" fmla="*/ 1220438 h 1913559"/>
              <a:gd name="connsiteX145" fmla="*/ 152400 w 1508331"/>
              <a:gd name="connsiteY145" fmla="*/ 1215675 h 1913559"/>
              <a:gd name="connsiteX146" fmla="*/ 119062 w 1508331"/>
              <a:gd name="connsiteY146" fmla="*/ 1201388 h 1913559"/>
              <a:gd name="connsiteX147" fmla="*/ 104775 w 1508331"/>
              <a:gd name="connsiteY147" fmla="*/ 1196625 h 1913559"/>
              <a:gd name="connsiteX148" fmla="*/ 90487 w 1508331"/>
              <a:gd name="connsiteY148" fmla="*/ 1182338 h 1913559"/>
              <a:gd name="connsiteX149" fmla="*/ 47625 w 1508331"/>
              <a:gd name="connsiteY149" fmla="*/ 1158525 h 1913559"/>
              <a:gd name="connsiteX150" fmla="*/ 14287 w 1508331"/>
              <a:gd name="connsiteY150" fmla="*/ 1149000 h 1913559"/>
              <a:gd name="connsiteX151" fmla="*/ 0 w 1508331"/>
              <a:gd name="connsiteY151" fmla="*/ 1139475 h 1913559"/>
              <a:gd name="connsiteX152" fmla="*/ 9525 w 1508331"/>
              <a:gd name="connsiteY152" fmla="*/ 1115663 h 1913559"/>
              <a:gd name="connsiteX153" fmla="*/ 38100 w 1508331"/>
              <a:gd name="connsiteY153" fmla="*/ 1077563 h 1913559"/>
              <a:gd name="connsiteX154" fmla="*/ 33337 w 1508331"/>
              <a:gd name="connsiteY154" fmla="*/ 1039463 h 1913559"/>
              <a:gd name="connsiteX155" fmla="*/ 9525 w 1508331"/>
              <a:gd name="connsiteY155" fmla="*/ 1001363 h 1913559"/>
              <a:gd name="connsiteX156" fmla="*/ 9525 w 1508331"/>
              <a:gd name="connsiteY156" fmla="*/ 968025 h 1913559"/>
              <a:gd name="connsiteX157" fmla="*/ 28575 w 1508331"/>
              <a:gd name="connsiteY157" fmla="*/ 953738 h 1913559"/>
              <a:gd name="connsiteX158" fmla="*/ 52387 w 1508331"/>
              <a:gd name="connsiteY158" fmla="*/ 920400 h 1913559"/>
              <a:gd name="connsiteX159" fmla="*/ 47625 w 1508331"/>
              <a:gd name="connsiteY159" fmla="*/ 863250 h 1913559"/>
              <a:gd name="connsiteX160" fmla="*/ 104775 w 1508331"/>
              <a:gd name="connsiteY160" fmla="*/ 815625 h 1913559"/>
              <a:gd name="connsiteX161" fmla="*/ 123825 w 1508331"/>
              <a:gd name="connsiteY161" fmla="*/ 801338 h 1913559"/>
              <a:gd name="connsiteX162" fmla="*/ 142875 w 1508331"/>
              <a:gd name="connsiteY162" fmla="*/ 796575 h 1913559"/>
              <a:gd name="connsiteX163" fmla="*/ 157162 w 1508331"/>
              <a:gd name="connsiteY163" fmla="*/ 791813 h 1913559"/>
              <a:gd name="connsiteX164" fmla="*/ 176212 w 1508331"/>
              <a:gd name="connsiteY164" fmla="*/ 787050 h 1913559"/>
              <a:gd name="connsiteX165" fmla="*/ 266700 w 1508331"/>
              <a:gd name="connsiteY165" fmla="*/ 758475 h 1913559"/>
              <a:gd name="connsiteX166" fmla="*/ 280987 w 1508331"/>
              <a:gd name="connsiteY166" fmla="*/ 744188 h 1913559"/>
              <a:gd name="connsiteX167" fmla="*/ 333375 w 1508331"/>
              <a:gd name="connsiteY167" fmla="*/ 706088 h 1913559"/>
              <a:gd name="connsiteX168" fmla="*/ 423862 w 1508331"/>
              <a:gd name="connsiteY168" fmla="*/ 710850 h 1913559"/>
              <a:gd name="connsiteX169" fmla="*/ 447675 w 1508331"/>
              <a:gd name="connsiteY169" fmla="*/ 715613 h 1913559"/>
              <a:gd name="connsiteX170" fmla="*/ 461962 w 1508331"/>
              <a:gd name="connsiteY170" fmla="*/ 706088 h 1913559"/>
              <a:gd name="connsiteX171" fmla="*/ 495300 w 1508331"/>
              <a:gd name="connsiteY171" fmla="*/ 667988 h 1913559"/>
              <a:gd name="connsiteX172" fmla="*/ 504825 w 1508331"/>
              <a:gd name="connsiteY172" fmla="*/ 644175 h 1913559"/>
              <a:gd name="connsiteX173" fmla="*/ 509587 w 1508331"/>
              <a:gd name="connsiteY173" fmla="*/ 596550 h 1913559"/>
              <a:gd name="connsiteX174" fmla="*/ 533400 w 1508331"/>
              <a:gd name="connsiteY174" fmla="*/ 582263 h 1913559"/>
              <a:gd name="connsiteX175" fmla="*/ 576262 w 1508331"/>
              <a:gd name="connsiteY175" fmla="*/ 563213 h 1913559"/>
              <a:gd name="connsiteX176" fmla="*/ 609600 w 1508331"/>
              <a:gd name="connsiteY176" fmla="*/ 558450 h 1913559"/>
              <a:gd name="connsiteX177" fmla="*/ 628650 w 1508331"/>
              <a:gd name="connsiteY177" fmla="*/ 544163 h 1913559"/>
              <a:gd name="connsiteX178" fmla="*/ 652462 w 1508331"/>
              <a:gd name="connsiteY178" fmla="*/ 529875 h 1913559"/>
              <a:gd name="connsiteX179" fmla="*/ 666750 w 1508331"/>
              <a:gd name="connsiteY179" fmla="*/ 515588 h 1913559"/>
              <a:gd name="connsiteX180" fmla="*/ 695325 w 1508331"/>
              <a:gd name="connsiteY180" fmla="*/ 477488 h 1913559"/>
              <a:gd name="connsiteX181" fmla="*/ 714375 w 1508331"/>
              <a:gd name="connsiteY181" fmla="*/ 444150 h 1913559"/>
              <a:gd name="connsiteX182" fmla="*/ 723900 w 1508331"/>
              <a:gd name="connsiteY182" fmla="*/ 401288 h 1913559"/>
              <a:gd name="connsiteX183" fmla="*/ 733425 w 1508331"/>
              <a:gd name="connsiteY183" fmla="*/ 387000 h 1913559"/>
              <a:gd name="connsiteX184" fmla="*/ 742950 w 1508331"/>
              <a:gd name="connsiteY184" fmla="*/ 286988 h 1913559"/>
              <a:gd name="connsiteX185" fmla="*/ 752475 w 1508331"/>
              <a:gd name="connsiteY185" fmla="*/ 220313 h 1913559"/>
              <a:gd name="connsiteX186" fmla="*/ 785812 w 1508331"/>
              <a:gd name="connsiteY186" fmla="*/ 172688 h 1913559"/>
              <a:gd name="connsiteX187" fmla="*/ 795337 w 1508331"/>
              <a:gd name="connsiteY187" fmla="*/ 158400 h 1913559"/>
              <a:gd name="connsiteX188" fmla="*/ 823912 w 1508331"/>
              <a:gd name="connsiteY188" fmla="*/ 115538 h 1913559"/>
              <a:gd name="connsiteX189" fmla="*/ 838200 w 1508331"/>
              <a:gd name="connsiteY189" fmla="*/ 110775 h 1913559"/>
              <a:gd name="connsiteX190" fmla="*/ 862012 w 1508331"/>
              <a:gd name="connsiteY190" fmla="*/ 120300 h 1913559"/>
              <a:gd name="connsiteX191" fmla="*/ 876300 w 1508331"/>
              <a:gd name="connsiteY191" fmla="*/ 129825 h 1913559"/>
              <a:gd name="connsiteX192" fmla="*/ 895350 w 1508331"/>
              <a:gd name="connsiteY192" fmla="*/ 120300 h 1913559"/>
              <a:gd name="connsiteX193" fmla="*/ 928687 w 1508331"/>
              <a:gd name="connsiteY193" fmla="*/ 82200 h 1913559"/>
              <a:gd name="connsiteX194" fmla="*/ 942975 w 1508331"/>
              <a:gd name="connsiteY194" fmla="*/ 67913 h 1913559"/>
              <a:gd name="connsiteX195" fmla="*/ 952500 w 1508331"/>
              <a:gd name="connsiteY195" fmla="*/ 48863 h 1913559"/>
              <a:gd name="connsiteX196" fmla="*/ 971550 w 1508331"/>
              <a:gd name="connsiteY196" fmla="*/ 10763 h 1913559"/>
              <a:gd name="connsiteX197" fmla="*/ 971550 w 1508331"/>
              <a:gd name="connsiteY197" fmla="*/ 6000 h 1913559"/>
              <a:gd name="connsiteX0" fmla="*/ 971550 w 1508331"/>
              <a:gd name="connsiteY0" fmla="*/ 6000 h 1913559"/>
              <a:gd name="connsiteX1" fmla="*/ 990599 w 1508331"/>
              <a:gd name="connsiteY1" fmla="*/ 86963 h 1913559"/>
              <a:gd name="connsiteX2" fmla="*/ 1023937 w 1508331"/>
              <a:gd name="connsiteY2" fmla="*/ 277463 h 1913559"/>
              <a:gd name="connsiteX3" fmla="*/ 1050131 w 1508331"/>
              <a:gd name="connsiteY3" fmla="*/ 336994 h 1913559"/>
              <a:gd name="connsiteX4" fmla="*/ 1114425 w 1508331"/>
              <a:gd name="connsiteY4" fmla="*/ 437006 h 1913559"/>
              <a:gd name="connsiteX5" fmla="*/ 1195387 w 1508331"/>
              <a:gd name="connsiteY5" fmla="*/ 544163 h 1913559"/>
              <a:gd name="connsiteX6" fmla="*/ 1228725 w 1508331"/>
              <a:gd name="connsiteY6" fmla="*/ 582263 h 1913559"/>
              <a:gd name="connsiteX7" fmla="*/ 1197769 w 1508331"/>
              <a:gd name="connsiteY7" fmla="*/ 660844 h 1913559"/>
              <a:gd name="connsiteX8" fmla="*/ 1240631 w 1508331"/>
              <a:gd name="connsiteY8" fmla="*/ 715613 h 1913559"/>
              <a:gd name="connsiteX9" fmla="*/ 1195387 w 1508331"/>
              <a:gd name="connsiteY9" fmla="*/ 787050 h 1913559"/>
              <a:gd name="connsiteX10" fmla="*/ 1190625 w 1508331"/>
              <a:gd name="connsiteY10" fmla="*/ 834675 h 1913559"/>
              <a:gd name="connsiteX11" fmla="*/ 1240631 w 1508331"/>
              <a:gd name="connsiteY11" fmla="*/ 903731 h 1913559"/>
              <a:gd name="connsiteX12" fmla="*/ 1221581 w 1508331"/>
              <a:gd name="connsiteY12" fmla="*/ 1063275 h 1913559"/>
              <a:gd name="connsiteX13" fmla="*/ 1202530 w 1508331"/>
              <a:gd name="connsiteY13" fmla="*/ 1222819 h 1913559"/>
              <a:gd name="connsiteX14" fmla="*/ 1257300 w 1508331"/>
              <a:gd name="connsiteY14" fmla="*/ 1258538 h 1913559"/>
              <a:gd name="connsiteX15" fmla="*/ 1309687 w 1508331"/>
              <a:gd name="connsiteY15" fmla="*/ 1287113 h 1913559"/>
              <a:gd name="connsiteX16" fmla="*/ 1345405 w 1508331"/>
              <a:gd name="connsiteY16" fmla="*/ 1332355 h 1913559"/>
              <a:gd name="connsiteX17" fmla="*/ 1350168 w 1508331"/>
              <a:gd name="connsiteY17" fmla="*/ 1437131 h 1913559"/>
              <a:gd name="connsiteX18" fmla="*/ 1347788 w 1508331"/>
              <a:gd name="connsiteY18" fmla="*/ 1606200 h 1913559"/>
              <a:gd name="connsiteX19" fmla="*/ 1414462 w 1508331"/>
              <a:gd name="connsiteY19" fmla="*/ 1591913 h 1913559"/>
              <a:gd name="connsiteX20" fmla="*/ 1502569 w 1508331"/>
              <a:gd name="connsiteY20" fmla="*/ 1582387 h 1913559"/>
              <a:gd name="connsiteX21" fmla="*/ 1495425 w 1508331"/>
              <a:gd name="connsiteY21" fmla="*/ 1625250 h 1913559"/>
              <a:gd name="connsiteX22" fmla="*/ 1485900 w 1508331"/>
              <a:gd name="connsiteY22" fmla="*/ 1653825 h 1913559"/>
              <a:gd name="connsiteX23" fmla="*/ 1466850 w 1508331"/>
              <a:gd name="connsiteY23" fmla="*/ 1741932 h 1913559"/>
              <a:gd name="connsiteX24" fmla="*/ 1459706 w 1508331"/>
              <a:gd name="connsiteY24" fmla="*/ 1822894 h 1913559"/>
              <a:gd name="connsiteX25" fmla="*/ 1471613 w 1508331"/>
              <a:gd name="connsiteY25" fmla="*/ 1877664 h 1913559"/>
              <a:gd name="connsiteX26" fmla="*/ 1495425 w 1508331"/>
              <a:gd name="connsiteY26" fmla="*/ 1913382 h 1913559"/>
              <a:gd name="connsiteX27" fmla="*/ 1385887 w 1508331"/>
              <a:gd name="connsiteY27" fmla="*/ 1889569 h 1913559"/>
              <a:gd name="connsiteX28" fmla="*/ 1264443 w 1508331"/>
              <a:gd name="connsiteY28" fmla="*/ 1849088 h 1913559"/>
              <a:gd name="connsiteX29" fmla="*/ 1157287 w 1508331"/>
              <a:gd name="connsiteY29" fmla="*/ 1825275 h 1913559"/>
              <a:gd name="connsiteX30" fmla="*/ 1047750 w 1508331"/>
              <a:gd name="connsiteY30" fmla="*/ 1801463 h 1913559"/>
              <a:gd name="connsiteX31" fmla="*/ 1023937 w 1508331"/>
              <a:gd name="connsiteY31" fmla="*/ 1791938 h 1913559"/>
              <a:gd name="connsiteX32" fmla="*/ 981075 w 1508331"/>
              <a:gd name="connsiteY32" fmla="*/ 1787175 h 1913559"/>
              <a:gd name="connsiteX33" fmla="*/ 957262 w 1508331"/>
              <a:gd name="connsiteY33" fmla="*/ 1782413 h 1913559"/>
              <a:gd name="connsiteX34" fmla="*/ 866775 w 1508331"/>
              <a:gd name="connsiteY34" fmla="*/ 1772888 h 1913559"/>
              <a:gd name="connsiteX35" fmla="*/ 790575 w 1508331"/>
              <a:gd name="connsiteY35" fmla="*/ 1763363 h 1913559"/>
              <a:gd name="connsiteX36" fmla="*/ 766762 w 1508331"/>
              <a:gd name="connsiteY36" fmla="*/ 1758600 h 1913559"/>
              <a:gd name="connsiteX37" fmla="*/ 733425 w 1508331"/>
              <a:gd name="connsiteY37" fmla="*/ 1753838 h 1913559"/>
              <a:gd name="connsiteX38" fmla="*/ 552450 w 1508331"/>
              <a:gd name="connsiteY38" fmla="*/ 1739550 h 1913559"/>
              <a:gd name="connsiteX39" fmla="*/ 576262 w 1508331"/>
              <a:gd name="connsiteY39" fmla="*/ 1710975 h 1913559"/>
              <a:gd name="connsiteX40" fmla="*/ 590550 w 1508331"/>
              <a:gd name="connsiteY40" fmla="*/ 1701450 h 1913559"/>
              <a:gd name="connsiteX41" fmla="*/ 600075 w 1508331"/>
              <a:gd name="connsiteY41" fmla="*/ 1682400 h 1913559"/>
              <a:gd name="connsiteX42" fmla="*/ 604837 w 1508331"/>
              <a:gd name="connsiteY42" fmla="*/ 1658588 h 1913559"/>
              <a:gd name="connsiteX43" fmla="*/ 628650 w 1508331"/>
              <a:gd name="connsiteY43" fmla="*/ 1653825 h 1913559"/>
              <a:gd name="connsiteX44" fmla="*/ 671512 w 1508331"/>
              <a:gd name="connsiteY44" fmla="*/ 1658588 h 1913559"/>
              <a:gd name="connsiteX45" fmla="*/ 690562 w 1508331"/>
              <a:gd name="connsiteY45" fmla="*/ 1663350 h 1913559"/>
              <a:gd name="connsiteX46" fmla="*/ 723900 w 1508331"/>
              <a:gd name="connsiteY46" fmla="*/ 1668113 h 1913559"/>
              <a:gd name="connsiteX47" fmla="*/ 766762 w 1508331"/>
              <a:gd name="connsiteY47" fmla="*/ 1663350 h 1913559"/>
              <a:gd name="connsiteX48" fmla="*/ 752475 w 1508331"/>
              <a:gd name="connsiteY48" fmla="*/ 1649063 h 1913559"/>
              <a:gd name="connsiteX49" fmla="*/ 700087 w 1508331"/>
              <a:gd name="connsiteY49" fmla="*/ 1634775 h 1913559"/>
              <a:gd name="connsiteX50" fmla="*/ 681037 w 1508331"/>
              <a:gd name="connsiteY50" fmla="*/ 1625250 h 1913559"/>
              <a:gd name="connsiteX51" fmla="*/ 657225 w 1508331"/>
              <a:gd name="connsiteY51" fmla="*/ 1615725 h 1913559"/>
              <a:gd name="connsiteX52" fmla="*/ 614362 w 1508331"/>
              <a:gd name="connsiteY52" fmla="*/ 1582388 h 1913559"/>
              <a:gd name="connsiteX53" fmla="*/ 604837 w 1508331"/>
              <a:gd name="connsiteY53" fmla="*/ 1568100 h 1913559"/>
              <a:gd name="connsiteX54" fmla="*/ 609600 w 1508331"/>
              <a:gd name="connsiteY54" fmla="*/ 1530000 h 1913559"/>
              <a:gd name="connsiteX55" fmla="*/ 666750 w 1508331"/>
              <a:gd name="connsiteY55" fmla="*/ 1525238 h 1913559"/>
              <a:gd name="connsiteX56" fmla="*/ 633412 w 1508331"/>
              <a:gd name="connsiteY56" fmla="*/ 1491900 h 1913559"/>
              <a:gd name="connsiteX57" fmla="*/ 671512 w 1508331"/>
              <a:gd name="connsiteY57" fmla="*/ 1472850 h 1913559"/>
              <a:gd name="connsiteX58" fmla="*/ 690562 w 1508331"/>
              <a:gd name="connsiteY58" fmla="*/ 1468088 h 1913559"/>
              <a:gd name="connsiteX59" fmla="*/ 728662 w 1508331"/>
              <a:gd name="connsiteY59" fmla="*/ 1444275 h 1913559"/>
              <a:gd name="connsiteX60" fmla="*/ 738187 w 1508331"/>
              <a:gd name="connsiteY60" fmla="*/ 1429988 h 1913559"/>
              <a:gd name="connsiteX61" fmla="*/ 742950 w 1508331"/>
              <a:gd name="connsiteY61" fmla="*/ 1410938 h 1913559"/>
              <a:gd name="connsiteX62" fmla="*/ 728662 w 1508331"/>
              <a:gd name="connsiteY62" fmla="*/ 1368075 h 1913559"/>
              <a:gd name="connsiteX63" fmla="*/ 742950 w 1508331"/>
              <a:gd name="connsiteY63" fmla="*/ 1349025 h 1913559"/>
              <a:gd name="connsiteX64" fmla="*/ 762000 w 1508331"/>
              <a:gd name="connsiteY64" fmla="*/ 1339500 h 1913559"/>
              <a:gd name="connsiteX65" fmla="*/ 795337 w 1508331"/>
              <a:gd name="connsiteY65" fmla="*/ 1310925 h 1913559"/>
              <a:gd name="connsiteX66" fmla="*/ 795337 w 1508331"/>
              <a:gd name="connsiteY66" fmla="*/ 1277588 h 1913559"/>
              <a:gd name="connsiteX67" fmla="*/ 766762 w 1508331"/>
              <a:gd name="connsiteY67" fmla="*/ 1272825 h 1913559"/>
              <a:gd name="connsiteX68" fmla="*/ 695325 w 1508331"/>
              <a:gd name="connsiteY68" fmla="*/ 1291875 h 1913559"/>
              <a:gd name="connsiteX69" fmla="*/ 671512 w 1508331"/>
              <a:gd name="connsiteY69" fmla="*/ 1339500 h 1913559"/>
              <a:gd name="connsiteX70" fmla="*/ 666750 w 1508331"/>
              <a:gd name="connsiteY70" fmla="*/ 1363313 h 1913559"/>
              <a:gd name="connsiteX71" fmla="*/ 657225 w 1508331"/>
              <a:gd name="connsiteY71" fmla="*/ 1382363 h 1913559"/>
              <a:gd name="connsiteX72" fmla="*/ 652462 w 1508331"/>
              <a:gd name="connsiteY72" fmla="*/ 1396650 h 1913559"/>
              <a:gd name="connsiteX73" fmla="*/ 647700 w 1508331"/>
              <a:gd name="connsiteY73" fmla="*/ 1425225 h 1913559"/>
              <a:gd name="connsiteX74" fmla="*/ 614362 w 1508331"/>
              <a:gd name="connsiteY74" fmla="*/ 1396650 h 1913559"/>
              <a:gd name="connsiteX75" fmla="*/ 595312 w 1508331"/>
              <a:gd name="connsiteY75" fmla="*/ 1406175 h 1913559"/>
              <a:gd name="connsiteX76" fmla="*/ 581025 w 1508331"/>
              <a:gd name="connsiteY76" fmla="*/ 1434750 h 1913559"/>
              <a:gd name="connsiteX77" fmla="*/ 557212 w 1508331"/>
              <a:gd name="connsiteY77" fmla="*/ 1525238 h 1913559"/>
              <a:gd name="connsiteX78" fmla="*/ 542925 w 1508331"/>
              <a:gd name="connsiteY78" fmla="*/ 1530000 h 1913559"/>
              <a:gd name="connsiteX79" fmla="*/ 514350 w 1508331"/>
              <a:gd name="connsiteY79" fmla="*/ 1544288 h 1913559"/>
              <a:gd name="connsiteX80" fmla="*/ 500062 w 1508331"/>
              <a:gd name="connsiteY80" fmla="*/ 1553813 h 1913559"/>
              <a:gd name="connsiteX81" fmla="*/ 476250 w 1508331"/>
              <a:gd name="connsiteY81" fmla="*/ 1558575 h 1913559"/>
              <a:gd name="connsiteX82" fmla="*/ 476250 w 1508331"/>
              <a:gd name="connsiteY82" fmla="*/ 1510950 h 1913559"/>
              <a:gd name="connsiteX83" fmla="*/ 509587 w 1508331"/>
              <a:gd name="connsiteY83" fmla="*/ 1453800 h 1913559"/>
              <a:gd name="connsiteX84" fmla="*/ 523875 w 1508331"/>
              <a:gd name="connsiteY84" fmla="*/ 1420463 h 1913559"/>
              <a:gd name="connsiteX85" fmla="*/ 533400 w 1508331"/>
              <a:gd name="connsiteY85" fmla="*/ 1391888 h 1913559"/>
              <a:gd name="connsiteX86" fmla="*/ 538162 w 1508331"/>
              <a:gd name="connsiteY86" fmla="*/ 1368075 h 1913559"/>
              <a:gd name="connsiteX87" fmla="*/ 547687 w 1508331"/>
              <a:gd name="connsiteY87" fmla="*/ 1334738 h 1913559"/>
              <a:gd name="connsiteX88" fmla="*/ 557212 w 1508331"/>
              <a:gd name="connsiteY88" fmla="*/ 1272825 h 1913559"/>
              <a:gd name="connsiteX89" fmla="*/ 571500 w 1508331"/>
              <a:gd name="connsiteY89" fmla="*/ 1258538 h 1913559"/>
              <a:gd name="connsiteX90" fmla="*/ 600075 w 1508331"/>
              <a:gd name="connsiteY90" fmla="*/ 1234725 h 1913559"/>
              <a:gd name="connsiteX91" fmla="*/ 671512 w 1508331"/>
              <a:gd name="connsiteY91" fmla="*/ 1239488 h 1913559"/>
              <a:gd name="connsiteX92" fmla="*/ 657225 w 1508331"/>
              <a:gd name="connsiteY92" fmla="*/ 1225200 h 1913559"/>
              <a:gd name="connsiteX93" fmla="*/ 623887 w 1508331"/>
              <a:gd name="connsiteY93" fmla="*/ 1215675 h 1913559"/>
              <a:gd name="connsiteX94" fmla="*/ 600075 w 1508331"/>
              <a:gd name="connsiteY94" fmla="*/ 1182338 h 1913559"/>
              <a:gd name="connsiteX95" fmla="*/ 609600 w 1508331"/>
              <a:gd name="connsiteY95" fmla="*/ 1168050 h 1913559"/>
              <a:gd name="connsiteX96" fmla="*/ 642937 w 1508331"/>
              <a:gd name="connsiteY96" fmla="*/ 1177575 h 1913559"/>
              <a:gd name="connsiteX97" fmla="*/ 657225 w 1508331"/>
              <a:gd name="connsiteY97" fmla="*/ 1187100 h 1913559"/>
              <a:gd name="connsiteX98" fmla="*/ 690562 w 1508331"/>
              <a:gd name="connsiteY98" fmla="*/ 1144238 h 1913559"/>
              <a:gd name="connsiteX99" fmla="*/ 714375 w 1508331"/>
              <a:gd name="connsiteY99" fmla="*/ 1129950 h 1913559"/>
              <a:gd name="connsiteX100" fmla="*/ 733425 w 1508331"/>
              <a:gd name="connsiteY100" fmla="*/ 1120425 h 1913559"/>
              <a:gd name="connsiteX101" fmla="*/ 738187 w 1508331"/>
              <a:gd name="connsiteY101" fmla="*/ 1101375 h 1913559"/>
              <a:gd name="connsiteX102" fmla="*/ 752475 w 1508331"/>
              <a:gd name="connsiteY102" fmla="*/ 1087088 h 1913559"/>
              <a:gd name="connsiteX103" fmla="*/ 733425 w 1508331"/>
              <a:gd name="connsiteY103" fmla="*/ 1072800 h 1913559"/>
              <a:gd name="connsiteX104" fmla="*/ 685800 w 1508331"/>
              <a:gd name="connsiteY104" fmla="*/ 1053750 h 1913559"/>
              <a:gd name="connsiteX105" fmla="*/ 671512 w 1508331"/>
              <a:gd name="connsiteY105" fmla="*/ 1039463 h 1913559"/>
              <a:gd name="connsiteX106" fmla="*/ 628650 w 1508331"/>
              <a:gd name="connsiteY106" fmla="*/ 1044225 h 1913559"/>
              <a:gd name="connsiteX107" fmla="*/ 600075 w 1508331"/>
              <a:gd name="connsiteY107" fmla="*/ 1087088 h 1913559"/>
              <a:gd name="connsiteX108" fmla="*/ 590550 w 1508331"/>
              <a:gd name="connsiteY108" fmla="*/ 1134713 h 1913559"/>
              <a:gd name="connsiteX109" fmla="*/ 571500 w 1508331"/>
              <a:gd name="connsiteY109" fmla="*/ 1129950 h 1913559"/>
              <a:gd name="connsiteX110" fmla="*/ 538162 w 1508331"/>
              <a:gd name="connsiteY110" fmla="*/ 1106138 h 1913559"/>
              <a:gd name="connsiteX111" fmla="*/ 514350 w 1508331"/>
              <a:gd name="connsiteY111" fmla="*/ 1115663 h 1913559"/>
              <a:gd name="connsiteX112" fmla="*/ 509587 w 1508331"/>
              <a:gd name="connsiteY112" fmla="*/ 1129950 h 1913559"/>
              <a:gd name="connsiteX113" fmla="*/ 490537 w 1508331"/>
              <a:gd name="connsiteY113" fmla="*/ 1134713 h 1913559"/>
              <a:gd name="connsiteX114" fmla="*/ 457200 w 1508331"/>
              <a:gd name="connsiteY114" fmla="*/ 1139475 h 1913559"/>
              <a:gd name="connsiteX115" fmla="*/ 438150 w 1508331"/>
              <a:gd name="connsiteY115" fmla="*/ 1149000 h 1913559"/>
              <a:gd name="connsiteX116" fmla="*/ 404812 w 1508331"/>
              <a:gd name="connsiteY116" fmla="*/ 1187100 h 1913559"/>
              <a:gd name="connsiteX117" fmla="*/ 400050 w 1508331"/>
              <a:gd name="connsiteY117" fmla="*/ 1201388 h 1913559"/>
              <a:gd name="connsiteX118" fmla="*/ 376237 w 1508331"/>
              <a:gd name="connsiteY118" fmla="*/ 1239488 h 1913559"/>
              <a:gd name="connsiteX119" fmla="*/ 357187 w 1508331"/>
              <a:gd name="connsiteY119" fmla="*/ 1244250 h 1913559"/>
              <a:gd name="connsiteX120" fmla="*/ 342900 w 1508331"/>
              <a:gd name="connsiteY120" fmla="*/ 1239488 h 1913559"/>
              <a:gd name="connsiteX121" fmla="*/ 309562 w 1508331"/>
              <a:gd name="connsiteY121" fmla="*/ 1220438 h 1913559"/>
              <a:gd name="connsiteX122" fmla="*/ 314325 w 1508331"/>
              <a:gd name="connsiteY122" fmla="*/ 1187100 h 1913559"/>
              <a:gd name="connsiteX123" fmla="*/ 347662 w 1508331"/>
              <a:gd name="connsiteY123" fmla="*/ 1163288 h 1913559"/>
              <a:gd name="connsiteX124" fmla="*/ 366712 w 1508331"/>
              <a:gd name="connsiteY124" fmla="*/ 1139475 h 1913559"/>
              <a:gd name="connsiteX125" fmla="*/ 381000 w 1508331"/>
              <a:gd name="connsiteY125" fmla="*/ 1106138 h 1913559"/>
              <a:gd name="connsiteX126" fmla="*/ 390525 w 1508331"/>
              <a:gd name="connsiteY126" fmla="*/ 1091850 h 1913559"/>
              <a:gd name="connsiteX127" fmla="*/ 404812 w 1508331"/>
              <a:gd name="connsiteY127" fmla="*/ 1082325 h 1913559"/>
              <a:gd name="connsiteX128" fmla="*/ 409575 w 1508331"/>
              <a:gd name="connsiteY128" fmla="*/ 1068038 h 1913559"/>
              <a:gd name="connsiteX129" fmla="*/ 347662 w 1508331"/>
              <a:gd name="connsiteY129" fmla="*/ 1048988 h 1913559"/>
              <a:gd name="connsiteX130" fmla="*/ 333375 w 1508331"/>
              <a:gd name="connsiteY130" fmla="*/ 1034700 h 1913559"/>
              <a:gd name="connsiteX131" fmla="*/ 314325 w 1508331"/>
              <a:gd name="connsiteY131" fmla="*/ 1010888 h 1913559"/>
              <a:gd name="connsiteX132" fmla="*/ 300037 w 1508331"/>
              <a:gd name="connsiteY132" fmla="*/ 1015650 h 1913559"/>
              <a:gd name="connsiteX133" fmla="*/ 295275 w 1508331"/>
              <a:gd name="connsiteY133" fmla="*/ 1048988 h 1913559"/>
              <a:gd name="connsiteX134" fmla="*/ 285750 w 1508331"/>
              <a:gd name="connsiteY134" fmla="*/ 1072800 h 1913559"/>
              <a:gd name="connsiteX135" fmla="*/ 295275 w 1508331"/>
              <a:gd name="connsiteY135" fmla="*/ 1096613 h 1913559"/>
              <a:gd name="connsiteX136" fmla="*/ 266700 w 1508331"/>
              <a:gd name="connsiteY136" fmla="*/ 1101375 h 1913559"/>
              <a:gd name="connsiteX137" fmla="*/ 285750 w 1508331"/>
              <a:gd name="connsiteY137" fmla="*/ 1134713 h 1913559"/>
              <a:gd name="connsiteX138" fmla="*/ 280987 w 1508331"/>
              <a:gd name="connsiteY138" fmla="*/ 1172813 h 1913559"/>
              <a:gd name="connsiteX139" fmla="*/ 252412 w 1508331"/>
              <a:gd name="connsiteY139" fmla="*/ 1191863 h 1913559"/>
              <a:gd name="connsiteX140" fmla="*/ 242887 w 1508331"/>
              <a:gd name="connsiteY140" fmla="*/ 1206150 h 1913559"/>
              <a:gd name="connsiteX141" fmla="*/ 219075 w 1508331"/>
              <a:gd name="connsiteY141" fmla="*/ 1210913 h 1913559"/>
              <a:gd name="connsiteX142" fmla="*/ 204787 w 1508331"/>
              <a:gd name="connsiteY142" fmla="*/ 1215675 h 1913559"/>
              <a:gd name="connsiteX143" fmla="*/ 185737 w 1508331"/>
              <a:gd name="connsiteY143" fmla="*/ 1220438 h 1913559"/>
              <a:gd name="connsiteX144" fmla="*/ 152400 w 1508331"/>
              <a:gd name="connsiteY144" fmla="*/ 1215675 h 1913559"/>
              <a:gd name="connsiteX145" fmla="*/ 119062 w 1508331"/>
              <a:gd name="connsiteY145" fmla="*/ 1201388 h 1913559"/>
              <a:gd name="connsiteX146" fmla="*/ 104775 w 1508331"/>
              <a:gd name="connsiteY146" fmla="*/ 1196625 h 1913559"/>
              <a:gd name="connsiteX147" fmla="*/ 90487 w 1508331"/>
              <a:gd name="connsiteY147" fmla="*/ 1182338 h 1913559"/>
              <a:gd name="connsiteX148" fmla="*/ 47625 w 1508331"/>
              <a:gd name="connsiteY148" fmla="*/ 1158525 h 1913559"/>
              <a:gd name="connsiteX149" fmla="*/ 14287 w 1508331"/>
              <a:gd name="connsiteY149" fmla="*/ 1149000 h 1913559"/>
              <a:gd name="connsiteX150" fmla="*/ 0 w 1508331"/>
              <a:gd name="connsiteY150" fmla="*/ 1139475 h 1913559"/>
              <a:gd name="connsiteX151" fmla="*/ 9525 w 1508331"/>
              <a:gd name="connsiteY151" fmla="*/ 1115663 h 1913559"/>
              <a:gd name="connsiteX152" fmla="*/ 38100 w 1508331"/>
              <a:gd name="connsiteY152" fmla="*/ 1077563 h 1913559"/>
              <a:gd name="connsiteX153" fmla="*/ 33337 w 1508331"/>
              <a:gd name="connsiteY153" fmla="*/ 1039463 h 1913559"/>
              <a:gd name="connsiteX154" fmla="*/ 9525 w 1508331"/>
              <a:gd name="connsiteY154" fmla="*/ 1001363 h 1913559"/>
              <a:gd name="connsiteX155" fmla="*/ 9525 w 1508331"/>
              <a:gd name="connsiteY155" fmla="*/ 968025 h 1913559"/>
              <a:gd name="connsiteX156" fmla="*/ 28575 w 1508331"/>
              <a:gd name="connsiteY156" fmla="*/ 953738 h 1913559"/>
              <a:gd name="connsiteX157" fmla="*/ 52387 w 1508331"/>
              <a:gd name="connsiteY157" fmla="*/ 920400 h 1913559"/>
              <a:gd name="connsiteX158" fmla="*/ 47625 w 1508331"/>
              <a:gd name="connsiteY158" fmla="*/ 863250 h 1913559"/>
              <a:gd name="connsiteX159" fmla="*/ 104775 w 1508331"/>
              <a:gd name="connsiteY159" fmla="*/ 815625 h 1913559"/>
              <a:gd name="connsiteX160" fmla="*/ 123825 w 1508331"/>
              <a:gd name="connsiteY160" fmla="*/ 801338 h 1913559"/>
              <a:gd name="connsiteX161" fmla="*/ 142875 w 1508331"/>
              <a:gd name="connsiteY161" fmla="*/ 796575 h 1913559"/>
              <a:gd name="connsiteX162" fmla="*/ 157162 w 1508331"/>
              <a:gd name="connsiteY162" fmla="*/ 791813 h 1913559"/>
              <a:gd name="connsiteX163" fmla="*/ 176212 w 1508331"/>
              <a:gd name="connsiteY163" fmla="*/ 787050 h 1913559"/>
              <a:gd name="connsiteX164" fmla="*/ 266700 w 1508331"/>
              <a:gd name="connsiteY164" fmla="*/ 758475 h 1913559"/>
              <a:gd name="connsiteX165" fmla="*/ 280987 w 1508331"/>
              <a:gd name="connsiteY165" fmla="*/ 744188 h 1913559"/>
              <a:gd name="connsiteX166" fmla="*/ 333375 w 1508331"/>
              <a:gd name="connsiteY166" fmla="*/ 706088 h 1913559"/>
              <a:gd name="connsiteX167" fmla="*/ 423862 w 1508331"/>
              <a:gd name="connsiteY167" fmla="*/ 710850 h 1913559"/>
              <a:gd name="connsiteX168" fmla="*/ 447675 w 1508331"/>
              <a:gd name="connsiteY168" fmla="*/ 715613 h 1913559"/>
              <a:gd name="connsiteX169" fmla="*/ 461962 w 1508331"/>
              <a:gd name="connsiteY169" fmla="*/ 706088 h 1913559"/>
              <a:gd name="connsiteX170" fmla="*/ 495300 w 1508331"/>
              <a:gd name="connsiteY170" fmla="*/ 667988 h 1913559"/>
              <a:gd name="connsiteX171" fmla="*/ 504825 w 1508331"/>
              <a:gd name="connsiteY171" fmla="*/ 644175 h 1913559"/>
              <a:gd name="connsiteX172" fmla="*/ 509587 w 1508331"/>
              <a:gd name="connsiteY172" fmla="*/ 596550 h 1913559"/>
              <a:gd name="connsiteX173" fmla="*/ 533400 w 1508331"/>
              <a:gd name="connsiteY173" fmla="*/ 582263 h 1913559"/>
              <a:gd name="connsiteX174" fmla="*/ 576262 w 1508331"/>
              <a:gd name="connsiteY174" fmla="*/ 563213 h 1913559"/>
              <a:gd name="connsiteX175" fmla="*/ 609600 w 1508331"/>
              <a:gd name="connsiteY175" fmla="*/ 558450 h 1913559"/>
              <a:gd name="connsiteX176" fmla="*/ 628650 w 1508331"/>
              <a:gd name="connsiteY176" fmla="*/ 544163 h 1913559"/>
              <a:gd name="connsiteX177" fmla="*/ 652462 w 1508331"/>
              <a:gd name="connsiteY177" fmla="*/ 529875 h 1913559"/>
              <a:gd name="connsiteX178" fmla="*/ 666750 w 1508331"/>
              <a:gd name="connsiteY178" fmla="*/ 515588 h 1913559"/>
              <a:gd name="connsiteX179" fmla="*/ 695325 w 1508331"/>
              <a:gd name="connsiteY179" fmla="*/ 477488 h 1913559"/>
              <a:gd name="connsiteX180" fmla="*/ 714375 w 1508331"/>
              <a:gd name="connsiteY180" fmla="*/ 444150 h 1913559"/>
              <a:gd name="connsiteX181" fmla="*/ 723900 w 1508331"/>
              <a:gd name="connsiteY181" fmla="*/ 401288 h 1913559"/>
              <a:gd name="connsiteX182" fmla="*/ 733425 w 1508331"/>
              <a:gd name="connsiteY182" fmla="*/ 387000 h 1913559"/>
              <a:gd name="connsiteX183" fmla="*/ 742950 w 1508331"/>
              <a:gd name="connsiteY183" fmla="*/ 286988 h 1913559"/>
              <a:gd name="connsiteX184" fmla="*/ 752475 w 1508331"/>
              <a:gd name="connsiteY184" fmla="*/ 220313 h 1913559"/>
              <a:gd name="connsiteX185" fmla="*/ 785812 w 1508331"/>
              <a:gd name="connsiteY185" fmla="*/ 172688 h 1913559"/>
              <a:gd name="connsiteX186" fmla="*/ 795337 w 1508331"/>
              <a:gd name="connsiteY186" fmla="*/ 158400 h 1913559"/>
              <a:gd name="connsiteX187" fmla="*/ 823912 w 1508331"/>
              <a:gd name="connsiteY187" fmla="*/ 115538 h 1913559"/>
              <a:gd name="connsiteX188" fmla="*/ 838200 w 1508331"/>
              <a:gd name="connsiteY188" fmla="*/ 110775 h 1913559"/>
              <a:gd name="connsiteX189" fmla="*/ 862012 w 1508331"/>
              <a:gd name="connsiteY189" fmla="*/ 120300 h 1913559"/>
              <a:gd name="connsiteX190" fmla="*/ 876300 w 1508331"/>
              <a:gd name="connsiteY190" fmla="*/ 129825 h 1913559"/>
              <a:gd name="connsiteX191" fmla="*/ 895350 w 1508331"/>
              <a:gd name="connsiteY191" fmla="*/ 120300 h 1913559"/>
              <a:gd name="connsiteX192" fmla="*/ 928687 w 1508331"/>
              <a:gd name="connsiteY192" fmla="*/ 82200 h 1913559"/>
              <a:gd name="connsiteX193" fmla="*/ 942975 w 1508331"/>
              <a:gd name="connsiteY193" fmla="*/ 67913 h 1913559"/>
              <a:gd name="connsiteX194" fmla="*/ 952500 w 1508331"/>
              <a:gd name="connsiteY194" fmla="*/ 48863 h 1913559"/>
              <a:gd name="connsiteX195" fmla="*/ 971550 w 1508331"/>
              <a:gd name="connsiteY195" fmla="*/ 10763 h 1913559"/>
              <a:gd name="connsiteX196" fmla="*/ 971550 w 1508331"/>
              <a:gd name="connsiteY196" fmla="*/ 6000 h 1913559"/>
              <a:gd name="connsiteX0" fmla="*/ 971550 w 1508331"/>
              <a:gd name="connsiteY0" fmla="*/ 6000 h 1913559"/>
              <a:gd name="connsiteX1" fmla="*/ 990599 w 1508331"/>
              <a:gd name="connsiteY1" fmla="*/ 86963 h 1913559"/>
              <a:gd name="connsiteX2" fmla="*/ 1023937 w 1508331"/>
              <a:gd name="connsiteY2" fmla="*/ 277463 h 1913559"/>
              <a:gd name="connsiteX3" fmla="*/ 1050131 w 1508331"/>
              <a:gd name="connsiteY3" fmla="*/ 336994 h 1913559"/>
              <a:gd name="connsiteX4" fmla="*/ 1114425 w 1508331"/>
              <a:gd name="connsiteY4" fmla="*/ 437006 h 1913559"/>
              <a:gd name="connsiteX5" fmla="*/ 1195387 w 1508331"/>
              <a:gd name="connsiteY5" fmla="*/ 544163 h 1913559"/>
              <a:gd name="connsiteX6" fmla="*/ 1228725 w 1508331"/>
              <a:gd name="connsiteY6" fmla="*/ 582263 h 1913559"/>
              <a:gd name="connsiteX7" fmla="*/ 1197769 w 1508331"/>
              <a:gd name="connsiteY7" fmla="*/ 660844 h 1913559"/>
              <a:gd name="connsiteX8" fmla="*/ 1240631 w 1508331"/>
              <a:gd name="connsiteY8" fmla="*/ 715613 h 1913559"/>
              <a:gd name="connsiteX9" fmla="*/ 1195387 w 1508331"/>
              <a:gd name="connsiteY9" fmla="*/ 787050 h 1913559"/>
              <a:gd name="connsiteX10" fmla="*/ 1190625 w 1508331"/>
              <a:gd name="connsiteY10" fmla="*/ 834675 h 1913559"/>
              <a:gd name="connsiteX11" fmla="*/ 1240631 w 1508331"/>
              <a:gd name="connsiteY11" fmla="*/ 903731 h 1913559"/>
              <a:gd name="connsiteX12" fmla="*/ 1221581 w 1508331"/>
              <a:gd name="connsiteY12" fmla="*/ 1063275 h 1913559"/>
              <a:gd name="connsiteX13" fmla="*/ 1202530 w 1508331"/>
              <a:gd name="connsiteY13" fmla="*/ 1222819 h 1913559"/>
              <a:gd name="connsiteX14" fmla="*/ 1257300 w 1508331"/>
              <a:gd name="connsiteY14" fmla="*/ 1258538 h 1913559"/>
              <a:gd name="connsiteX15" fmla="*/ 1309687 w 1508331"/>
              <a:gd name="connsiteY15" fmla="*/ 1287113 h 1913559"/>
              <a:gd name="connsiteX16" fmla="*/ 1345405 w 1508331"/>
              <a:gd name="connsiteY16" fmla="*/ 1332355 h 1913559"/>
              <a:gd name="connsiteX17" fmla="*/ 1350168 w 1508331"/>
              <a:gd name="connsiteY17" fmla="*/ 1437131 h 1913559"/>
              <a:gd name="connsiteX18" fmla="*/ 1347788 w 1508331"/>
              <a:gd name="connsiteY18" fmla="*/ 1606200 h 1913559"/>
              <a:gd name="connsiteX19" fmla="*/ 1414462 w 1508331"/>
              <a:gd name="connsiteY19" fmla="*/ 1591913 h 1913559"/>
              <a:gd name="connsiteX20" fmla="*/ 1502569 w 1508331"/>
              <a:gd name="connsiteY20" fmla="*/ 1582387 h 1913559"/>
              <a:gd name="connsiteX21" fmla="*/ 1495425 w 1508331"/>
              <a:gd name="connsiteY21" fmla="*/ 1625250 h 1913559"/>
              <a:gd name="connsiteX22" fmla="*/ 1485900 w 1508331"/>
              <a:gd name="connsiteY22" fmla="*/ 1653825 h 1913559"/>
              <a:gd name="connsiteX23" fmla="*/ 1466850 w 1508331"/>
              <a:gd name="connsiteY23" fmla="*/ 1741932 h 1913559"/>
              <a:gd name="connsiteX24" fmla="*/ 1459706 w 1508331"/>
              <a:gd name="connsiteY24" fmla="*/ 1822894 h 1913559"/>
              <a:gd name="connsiteX25" fmla="*/ 1471613 w 1508331"/>
              <a:gd name="connsiteY25" fmla="*/ 1877664 h 1913559"/>
              <a:gd name="connsiteX26" fmla="*/ 1495425 w 1508331"/>
              <a:gd name="connsiteY26" fmla="*/ 1913382 h 1913559"/>
              <a:gd name="connsiteX27" fmla="*/ 1385887 w 1508331"/>
              <a:gd name="connsiteY27" fmla="*/ 1889569 h 1913559"/>
              <a:gd name="connsiteX28" fmla="*/ 1264443 w 1508331"/>
              <a:gd name="connsiteY28" fmla="*/ 1849088 h 1913559"/>
              <a:gd name="connsiteX29" fmla="*/ 1157287 w 1508331"/>
              <a:gd name="connsiteY29" fmla="*/ 1825275 h 1913559"/>
              <a:gd name="connsiteX30" fmla="*/ 1047750 w 1508331"/>
              <a:gd name="connsiteY30" fmla="*/ 1801463 h 1913559"/>
              <a:gd name="connsiteX31" fmla="*/ 981075 w 1508331"/>
              <a:gd name="connsiteY31" fmla="*/ 1787175 h 1913559"/>
              <a:gd name="connsiteX32" fmla="*/ 957262 w 1508331"/>
              <a:gd name="connsiteY32" fmla="*/ 1782413 h 1913559"/>
              <a:gd name="connsiteX33" fmla="*/ 866775 w 1508331"/>
              <a:gd name="connsiteY33" fmla="*/ 1772888 h 1913559"/>
              <a:gd name="connsiteX34" fmla="*/ 790575 w 1508331"/>
              <a:gd name="connsiteY34" fmla="*/ 1763363 h 1913559"/>
              <a:gd name="connsiteX35" fmla="*/ 766762 w 1508331"/>
              <a:gd name="connsiteY35" fmla="*/ 1758600 h 1913559"/>
              <a:gd name="connsiteX36" fmla="*/ 733425 w 1508331"/>
              <a:gd name="connsiteY36" fmla="*/ 1753838 h 1913559"/>
              <a:gd name="connsiteX37" fmla="*/ 552450 w 1508331"/>
              <a:gd name="connsiteY37" fmla="*/ 1739550 h 1913559"/>
              <a:gd name="connsiteX38" fmla="*/ 576262 w 1508331"/>
              <a:gd name="connsiteY38" fmla="*/ 1710975 h 1913559"/>
              <a:gd name="connsiteX39" fmla="*/ 590550 w 1508331"/>
              <a:gd name="connsiteY39" fmla="*/ 1701450 h 1913559"/>
              <a:gd name="connsiteX40" fmla="*/ 600075 w 1508331"/>
              <a:gd name="connsiteY40" fmla="*/ 1682400 h 1913559"/>
              <a:gd name="connsiteX41" fmla="*/ 604837 w 1508331"/>
              <a:gd name="connsiteY41" fmla="*/ 1658588 h 1913559"/>
              <a:gd name="connsiteX42" fmla="*/ 628650 w 1508331"/>
              <a:gd name="connsiteY42" fmla="*/ 1653825 h 1913559"/>
              <a:gd name="connsiteX43" fmla="*/ 671512 w 1508331"/>
              <a:gd name="connsiteY43" fmla="*/ 1658588 h 1913559"/>
              <a:gd name="connsiteX44" fmla="*/ 690562 w 1508331"/>
              <a:gd name="connsiteY44" fmla="*/ 1663350 h 1913559"/>
              <a:gd name="connsiteX45" fmla="*/ 723900 w 1508331"/>
              <a:gd name="connsiteY45" fmla="*/ 1668113 h 1913559"/>
              <a:gd name="connsiteX46" fmla="*/ 766762 w 1508331"/>
              <a:gd name="connsiteY46" fmla="*/ 1663350 h 1913559"/>
              <a:gd name="connsiteX47" fmla="*/ 752475 w 1508331"/>
              <a:gd name="connsiteY47" fmla="*/ 1649063 h 1913559"/>
              <a:gd name="connsiteX48" fmla="*/ 700087 w 1508331"/>
              <a:gd name="connsiteY48" fmla="*/ 1634775 h 1913559"/>
              <a:gd name="connsiteX49" fmla="*/ 681037 w 1508331"/>
              <a:gd name="connsiteY49" fmla="*/ 1625250 h 1913559"/>
              <a:gd name="connsiteX50" fmla="*/ 657225 w 1508331"/>
              <a:gd name="connsiteY50" fmla="*/ 1615725 h 1913559"/>
              <a:gd name="connsiteX51" fmla="*/ 614362 w 1508331"/>
              <a:gd name="connsiteY51" fmla="*/ 1582388 h 1913559"/>
              <a:gd name="connsiteX52" fmla="*/ 604837 w 1508331"/>
              <a:gd name="connsiteY52" fmla="*/ 1568100 h 1913559"/>
              <a:gd name="connsiteX53" fmla="*/ 609600 w 1508331"/>
              <a:gd name="connsiteY53" fmla="*/ 1530000 h 1913559"/>
              <a:gd name="connsiteX54" fmla="*/ 666750 w 1508331"/>
              <a:gd name="connsiteY54" fmla="*/ 1525238 h 1913559"/>
              <a:gd name="connsiteX55" fmla="*/ 633412 w 1508331"/>
              <a:gd name="connsiteY55" fmla="*/ 1491900 h 1913559"/>
              <a:gd name="connsiteX56" fmla="*/ 671512 w 1508331"/>
              <a:gd name="connsiteY56" fmla="*/ 1472850 h 1913559"/>
              <a:gd name="connsiteX57" fmla="*/ 690562 w 1508331"/>
              <a:gd name="connsiteY57" fmla="*/ 1468088 h 1913559"/>
              <a:gd name="connsiteX58" fmla="*/ 728662 w 1508331"/>
              <a:gd name="connsiteY58" fmla="*/ 1444275 h 1913559"/>
              <a:gd name="connsiteX59" fmla="*/ 738187 w 1508331"/>
              <a:gd name="connsiteY59" fmla="*/ 1429988 h 1913559"/>
              <a:gd name="connsiteX60" fmla="*/ 742950 w 1508331"/>
              <a:gd name="connsiteY60" fmla="*/ 1410938 h 1913559"/>
              <a:gd name="connsiteX61" fmla="*/ 728662 w 1508331"/>
              <a:gd name="connsiteY61" fmla="*/ 1368075 h 1913559"/>
              <a:gd name="connsiteX62" fmla="*/ 742950 w 1508331"/>
              <a:gd name="connsiteY62" fmla="*/ 1349025 h 1913559"/>
              <a:gd name="connsiteX63" fmla="*/ 762000 w 1508331"/>
              <a:gd name="connsiteY63" fmla="*/ 1339500 h 1913559"/>
              <a:gd name="connsiteX64" fmla="*/ 795337 w 1508331"/>
              <a:gd name="connsiteY64" fmla="*/ 1310925 h 1913559"/>
              <a:gd name="connsiteX65" fmla="*/ 795337 w 1508331"/>
              <a:gd name="connsiteY65" fmla="*/ 1277588 h 1913559"/>
              <a:gd name="connsiteX66" fmla="*/ 766762 w 1508331"/>
              <a:gd name="connsiteY66" fmla="*/ 1272825 h 1913559"/>
              <a:gd name="connsiteX67" fmla="*/ 695325 w 1508331"/>
              <a:gd name="connsiteY67" fmla="*/ 1291875 h 1913559"/>
              <a:gd name="connsiteX68" fmla="*/ 671512 w 1508331"/>
              <a:gd name="connsiteY68" fmla="*/ 1339500 h 1913559"/>
              <a:gd name="connsiteX69" fmla="*/ 666750 w 1508331"/>
              <a:gd name="connsiteY69" fmla="*/ 1363313 h 1913559"/>
              <a:gd name="connsiteX70" fmla="*/ 657225 w 1508331"/>
              <a:gd name="connsiteY70" fmla="*/ 1382363 h 1913559"/>
              <a:gd name="connsiteX71" fmla="*/ 652462 w 1508331"/>
              <a:gd name="connsiteY71" fmla="*/ 1396650 h 1913559"/>
              <a:gd name="connsiteX72" fmla="*/ 647700 w 1508331"/>
              <a:gd name="connsiteY72" fmla="*/ 1425225 h 1913559"/>
              <a:gd name="connsiteX73" fmla="*/ 614362 w 1508331"/>
              <a:gd name="connsiteY73" fmla="*/ 1396650 h 1913559"/>
              <a:gd name="connsiteX74" fmla="*/ 595312 w 1508331"/>
              <a:gd name="connsiteY74" fmla="*/ 1406175 h 1913559"/>
              <a:gd name="connsiteX75" fmla="*/ 581025 w 1508331"/>
              <a:gd name="connsiteY75" fmla="*/ 1434750 h 1913559"/>
              <a:gd name="connsiteX76" fmla="*/ 557212 w 1508331"/>
              <a:gd name="connsiteY76" fmla="*/ 1525238 h 1913559"/>
              <a:gd name="connsiteX77" fmla="*/ 542925 w 1508331"/>
              <a:gd name="connsiteY77" fmla="*/ 1530000 h 1913559"/>
              <a:gd name="connsiteX78" fmla="*/ 514350 w 1508331"/>
              <a:gd name="connsiteY78" fmla="*/ 1544288 h 1913559"/>
              <a:gd name="connsiteX79" fmla="*/ 500062 w 1508331"/>
              <a:gd name="connsiteY79" fmla="*/ 1553813 h 1913559"/>
              <a:gd name="connsiteX80" fmla="*/ 476250 w 1508331"/>
              <a:gd name="connsiteY80" fmla="*/ 1558575 h 1913559"/>
              <a:gd name="connsiteX81" fmla="*/ 476250 w 1508331"/>
              <a:gd name="connsiteY81" fmla="*/ 1510950 h 1913559"/>
              <a:gd name="connsiteX82" fmla="*/ 509587 w 1508331"/>
              <a:gd name="connsiteY82" fmla="*/ 1453800 h 1913559"/>
              <a:gd name="connsiteX83" fmla="*/ 523875 w 1508331"/>
              <a:gd name="connsiteY83" fmla="*/ 1420463 h 1913559"/>
              <a:gd name="connsiteX84" fmla="*/ 533400 w 1508331"/>
              <a:gd name="connsiteY84" fmla="*/ 1391888 h 1913559"/>
              <a:gd name="connsiteX85" fmla="*/ 538162 w 1508331"/>
              <a:gd name="connsiteY85" fmla="*/ 1368075 h 1913559"/>
              <a:gd name="connsiteX86" fmla="*/ 547687 w 1508331"/>
              <a:gd name="connsiteY86" fmla="*/ 1334738 h 1913559"/>
              <a:gd name="connsiteX87" fmla="*/ 557212 w 1508331"/>
              <a:gd name="connsiteY87" fmla="*/ 1272825 h 1913559"/>
              <a:gd name="connsiteX88" fmla="*/ 571500 w 1508331"/>
              <a:gd name="connsiteY88" fmla="*/ 1258538 h 1913559"/>
              <a:gd name="connsiteX89" fmla="*/ 600075 w 1508331"/>
              <a:gd name="connsiteY89" fmla="*/ 1234725 h 1913559"/>
              <a:gd name="connsiteX90" fmla="*/ 671512 w 1508331"/>
              <a:gd name="connsiteY90" fmla="*/ 1239488 h 1913559"/>
              <a:gd name="connsiteX91" fmla="*/ 657225 w 1508331"/>
              <a:gd name="connsiteY91" fmla="*/ 1225200 h 1913559"/>
              <a:gd name="connsiteX92" fmla="*/ 623887 w 1508331"/>
              <a:gd name="connsiteY92" fmla="*/ 1215675 h 1913559"/>
              <a:gd name="connsiteX93" fmla="*/ 600075 w 1508331"/>
              <a:gd name="connsiteY93" fmla="*/ 1182338 h 1913559"/>
              <a:gd name="connsiteX94" fmla="*/ 609600 w 1508331"/>
              <a:gd name="connsiteY94" fmla="*/ 1168050 h 1913559"/>
              <a:gd name="connsiteX95" fmla="*/ 642937 w 1508331"/>
              <a:gd name="connsiteY95" fmla="*/ 1177575 h 1913559"/>
              <a:gd name="connsiteX96" fmla="*/ 657225 w 1508331"/>
              <a:gd name="connsiteY96" fmla="*/ 1187100 h 1913559"/>
              <a:gd name="connsiteX97" fmla="*/ 690562 w 1508331"/>
              <a:gd name="connsiteY97" fmla="*/ 1144238 h 1913559"/>
              <a:gd name="connsiteX98" fmla="*/ 714375 w 1508331"/>
              <a:gd name="connsiteY98" fmla="*/ 1129950 h 1913559"/>
              <a:gd name="connsiteX99" fmla="*/ 733425 w 1508331"/>
              <a:gd name="connsiteY99" fmla="*/ 1120425 h 1913559"/>
              <a:gd name="connsiteX100" fmla="*/ 738187 w 1508331"/>
              <a:gd name="connsiteY100" fmla="*/ 1101375 h 1913559"/>
              <a:gd name="connsiteX101" fmla="*/ 752475 w 1508331"/>
              <a:gd name="connsiteY101" fmla="*/ 1087088 h 1913559"/>
              <a:gd name="connsiteX102" fmla="*/ 733425 w 1508331"/>
              <a:gd name="connsiteY102" fmla="*/ 1072800 h 1913559"/>
              <a:gd name="connsiteX103" fmla="*/ 685800 w 1508331"/>
              <a:gd name="connsiteY103" fmla="*/ 1053750 h 1913559"/>
              <a:gd name="connsiteX104" fmla="*/ 671512 w 1508331"/>
              <a:gd name="connsiteY104" fmla="*/ 1039463 h 1913559"/>
              <a:gd name="connsiteX105" fmla="*/ 628650 w 1508331"/>
              <a:gd name="connsiteY105" fmla="*/ 1044225 h 1913559"/>
              <a:gd name="connsiteX106" fmla="*/ 600075 w 1508331"/>
              <a:gd name="connsiteY106" fmla="*/ 1087088 h 1913559"/>
              <a:gd name="connsiteX107" fmla="*/ 590550 w 1508331"/>
              <a:gd name="connsiteY107" fmla="*/ 1134713 h 1913559"/>
              <a:gd name="connsiteX108" fmla="*/ 571500 w 1508331"/>
              <a:gd name="connsiteY108" fmla="*/ 1129950 h 1913559"/>
              <a:gd name="connsiteX109" fmla="*/ 538162 w 1508331"/>
              <a:gd name="connsiteY109" fmla="*/ 1106138 h 1913559"/>
              <a:gd name="connsiteX110" fmla="*/ 514350 w 1508331"/>
              <a:gd name="connsiteY110" fmla="*/ 1115663 h 1913559"/>
              <a:gd name="connsiteX111" fmla="*/ 509587 w 1508331"/>
              <a:gd name="connsiteY111" fmla="*/ 1129950 h 1913559"/>
              <a:gd name="connsiteX112" fmla="*/ 490537 w 1508331"/>
              <a:gd name="connsiteY112" fmla="*/ 1134713 h 1913559"/>
              <a:gd name="connsiteX113" fmla="*/ 457200 w 1508331"/>
              <a:gd name="connsiteY113" fmla="*/ 1139475 h 1913559"/>
              <a:gd name="connsiteX114" fmla="*/ 438150 w 1508331"/>
              <a:gd name="connsiteY114" fmla="*/ 1149000 h 1913559"/>
              <a:gd name="connsiteX115" fmla="*/ 404812 w 1508331"/>
              <a:gd name="connsiteY115" fmla="*/ 1187100 h 1913559"/>
              <a:gd name="connsiteX116" fmla="*/ 400050 w 1508331"/>
              <a:gd name="connsiteY116" fmla="*/ 1201388 h 1913559"/>
              <a:gd name="connsiteX117" fmla="*/ 376237 w 1508331"/>
              <a:gd name="connsiteY117" fmla="*/ 1239488 h 1913559"/>
              <a:gd name="connsiteX118" fmla="*/ 357187 w 1508331"/>
              <a:gd name="connsiteY118" fmla="*/ 1244250 h 1913559"/>
              <a:gd name="connsiteX119" fmla="*/ 342900 w 1508331"/>
              <a:gd name="connsiteY119" fmla="*/ 1239488 h 1913559"/>
              <a:gd name="connsiteX120" fmla="*/ 309562 w 1508331"/>
              <a:gd name="connsiteY120" fmla="*/ 1220438 h 1913559"/>
              <a:gd name="connsiteX121" fmla="*/ 314325 w 1508331"/>
              <a:gd name="connsiteY121" fmla="*/ 1187100 h 1913559"/>
              <a:gd name="connsiteX122" fmla="*/ 347662 w 1508331"/>
              <a:gd name="connsiteY122" fmla="*/ 1163288 h 1913559"/>
              <a:gd name="connsiteX123" fmla="*/ 366712 w 1508331"/>
              <a:gd name="connsiteY123" fmla="*/ 1139475 h 1913559"/>
              <a:gd name="connsiteX124" fmla="*/ 381000 w 1508331"/>
              <a:gd name="connsiteY124" fmla="*/ 1106138 h 1913559"/>
              <a:gd name="connsiteX125" fmla="*/ 390525 w 1508331"/>
              <a:gd name="connsiteY125" fmla="*/ 1091850 h 1913559"/>
              <a:gd name="connsiteX126" fmla="*/ 404812 w 1508331"/>
              <a:gd name="connsiteY126" fmla="*/ 1082325 h 1913559"/>
              <a:gd name="connsiteX127" fmla="*/ 409575 w 1508331"/>
              <a:gd name="connsiteY127" fmla="*/ 1068038 h 1913559"/>
              <a:gd name="connsiteX128" fmla="*/ 347662 w 1508331"/>
              <a:gd name="connsiteY128" fmla="*/ 1048988 h 1913559"/>
              <a:gd name="connsiteX129" fmla="*/ 333375 w 1508331"/>
              <a:gd name="connsiteY129" fmla="*/ 1034700 h 1913559"/>
              <a:gd name="connsiteX130" fmla="*/ 314325 w 1508331"/>
              <a:gd name="connsiteY130" fmla="*/ 1010888 h 1913559"/>
              <a:gd name="connsiteX131" fmla="*/ 300037 w 1508331"/>
              <a:gd name="connsiteY131" fmla="*/ 1015650 h 1913559"/>
              <a:gd name="connsiteX132" fmla="*/ 295275 w 1508331"/>
              <a:gd name="connsiteY132" fmla="*/ 1048988 h 1913559"/>
              <a:gd name="connsiteX133" fmla="*/ 285750 w 1508331"/>
              <a:gd name="connsiteY133" fmla="*/ 1072800 h 1913559"/>
              <a:gd name="connsiteX134" fmla="*/ 295275 w 1508331"/>
              <a:gd name="connsiteY134" fmla="*/ 1096613 h 1913559"/>
              <a:gd name="connsiteX135" fmla="*/ 266700 w 1508331"/>
              <a:gd name="connsiteY135" fmla="*/ 1101375 h 1913559"/>
              <a:gd name="connsiteX136" fmla="*/ 285750 w 1508331"/>
              <a:gd name="connsiteY136" fmla="*/ 1134713 h 1913559"/>
              <a:gd name="connsiteX137" fmla="*/ 280987 w 1508331"/>
              <a:gd name="connsiteY137" fmla="*/ 1172813 h 1913559"/>
              <a:gd name="connsiteX138" fmla="*/ 252412 w 1508331"/>
              <a:gd name="connsiteY138" fmla="*/ 1191863 h 1913559"/>
              <a:gd name="connsiteX139" fmla="*/ 242887 w 1508331"/>
              <a:gd name="connsiteY139" fmla="*/ 1206150 h 1913559"/>
              <a:gd name="connsiteX140" fmla="*/ 219075 w 1508331"/>
              <a:gd name="connsiteY140" fmla="*/ 1210913 h 1913559"/>
              <a:gd name="connsiteX141" fmla="*/ 204787 w 1508331"/>
              <a:gd name="connsiteY141" fmla="*/ 1215675 h 1913559"/>
              <a:gd name="connsiteX142" fmla="*/ 185737 w 1508331"/>
              <a:gd name="connsiteY142" fmla="*/ 1220438 h 1913559"/>
              <a:gd name="connsiteX143" fmla="*/ 152400 w 1508331"/>
              <a:gd name="connsiteY143" fmla="*/ 1215675 h 1913559"/>
              <a:gd name="connsiteX144" fmla="*/ 119062 w 1508331"/>
              <a:gd name="connsiteY144" fmla="*/ 1201388 h 1913559"/>
              <a:gd name="connsiteX145" fmla="*/ 104775 w 1508331"/>
              <a:gd name="connsiteY145" fmla="*/ 1196625 h 1913559"/>
              <a:gd name="connsiteX146" fmla="*/ 90487 w 1508331"/>
              <a:gd name="connsiteY146" fmla="*/ 1182338 h 1913559"/>
              <a:gd name="connsiteX147" fmla="*/ 47625 w 1508331"/>
              <a:gd name="connsiteY147" fmla="*/ 1158525 h 1913559"/>
              <a:gd name="connsiteX148" fmla="*/ 14287 w 1508331"/>
              <a:gd name="connsiteY148" fmla="*/ 1149000 h 1913559"/>
              <a:gd name="connsiteX149" fmla="*/ 0 w 1508331"/>
              <a:gd name="connsiteY149" fmla="*/ 1139475 h 1913559"/>
              <a:gd name="connsiteX150" fmla="*/ 9525 w 1508331"/>
              <a:gd name="connsiteY150" fmla="*/ 1115663 h 1913559"/>
              <a:gd name="connsiteX151" fmla="*/ 38100 w 1508331"/>
              <a:gd name="connsiteY151" fmla="*/ 1077563 h 1913559"/>
              <a:gd name="connsiteX152" fmla="*/ 33337 w 1508331"/>
              <a:gd name="connsiteY152" fmla="*/ 1039463 h 1913559"/>
              <a:gd name="connsiteX153" fmla="*/ 9525 w 1508331"/>
              <a:gd name="connsiteY153" fmla="*/ 1001363 h 1913559"/>
              <a:gd name="connsiteX154" fmla="*/ 9525 w 1508331"/>
              <a:gd name="connsiteY154" fmla="*/ 968025 h 1913559"/>
              <a:gd name="connsiteX155" fmla="*/ 28575 w 1508331"/>
              <a:gd name="connsiteY155" fmla="*/ 953738 h 1913559"/>
              <a:gd name="connsiteX156" fmla="*/ 52387 w 1508331"/>
              <a:gd name="connsiteY156" fmla="*/ 920400 h 1913559"/>
              <a:gd name="connsiteX157" fmla="*/ 47625 w 1508331"/>
              <a:gd name="connsiteY157" fmla="*/ 863250 h 1913559"/>
              <a:gd name="connsiteX158" fmla="*/ 104775 w 1508331"/>
              <a:gd name="connsiteY158" fmla="*/ 815625 h 1913559"/>
              <a:gd name="connsiteX159" fmla="*/ 123825 w 1508331"/>
              <a:gd name="connsiteY159" fmla="*/ 801338 h 1913559"/>
              <a:gd name="connsiteX160" fmla="*/ 142875 w 1508331"/>
              <a:gd name="connsiteY160" fmla="*/ 796575 h 1913559"/>
              <a:gd name="connsiteX161" fmla="*/ 157162 w 1508331"/>
              <a:gd name="connsiteY161" fmla="*/ 791813 h 1913559"/>
              <a:gd name="connsiteX162" fmla="*/ 176212 w 1508331"/>
              <a:gd name="connsiteY162" fmla="*/ 787050 h 1913559"/>
              <a:gd name="connsiteX163" fmla="*/ 266700 w 1508331"/>
              <a:gd name="connsiteY163" fmla="*/ 758475 h 1913559"/>
              <a:gd name="connsiteX164" fmla="*/ 280987 w 1508331"/>
              <a:gd name="connsiteY164" fmla="*/ 744188 h 1913559"/>
              <a:gd name="connsiteX165" fmla="*/ 333375 w 1508331"/>
              <a:gd name="connsiteY165" fmla="*/ 706088 h 1913559"/>
              <a:gd name="connsiteX166" fmla="*/ 423862 w 1508331"/>
              <a:gd name="connsiteY166" fmla="*/ 710850 h 1913559"/>
              <a:gd name="connsiteX167" fmla="*/ 447675 w 1508331"/>
              <a:gd name="connsiteY167" fmla="*/ 715613 h 1913559"/>
              <a:gd name="connsiteX168" fmla="*/ 461962 w 1508331"/>
              <a:gd name="connsiteY168" fmla="*/ 706088 h 1913559"/>
              <a:gd name="connsiteX169" fmla="*/ 495300 w 1508331"/>
              <a:gd name="connsiteY169" fmla="*/ 667988 h 1913559"/>
              <a:gd name="connsiteX170" fmla="*/ 504825 w 1508331"/>
              <a:gd name="connsiteY170" fmla="*/ 644175 h 1913559"/>
              <a:gd name="connsiteX171" fmla="*/ 509587 w 1508331"/>
              <a:gd name="connsiteY171" fmla="*/ 596550 h 1913559"/>
              <a:gd name="connsiteX172" fmla="*/ 533400 w 1508331"/>
              <a:gd name="connsiteY172" fmla="*/ 582263 h 1913559"/>
              <a:gd name="connsiteX173" fmla="*/ 576262 w 1508331"/>
              <a:gd name="connsiteY173" fmla="*/ 563213 h 1913559"/>
              <a:gd name="connsiteX174" fmla="*/ 609600 w 1508331"/>
              <a:gd name="connsiteY174" fmla="*/ 558450 h 1913559"/>
              <a:gd name="connsiteX175" fmla="*/ 628650 w 1508331"/>
              <a:gd name="connsiteY175" fmla="*/ 544163 h 1913559"/>
              <a:gd name="connsiteX176" fmla="*/ 652462 w 1508331"/>
              <a:gd name="connsiteY176" fmla="*/ 529875 h 1913559"/>
              <a:gd name="connsiteX177" fmla="*/ 666750 w 1508331"/>
              <a:gd name="connsiteY177" fmla="*/ 515588 h 1913559"/>
              <a:gd name="connsiteX178" fmla="*/ 695325 w 1508331"/>
              <a:gd name="connsiteY178" fmla="*/ 477488 h 1913559"/>
              <a:gd name="connsiteX179" fmla="*/ 714375 w 1508331"/>
              <a:gd name="connsiteY179" fmla="*/ 444150 h 1913559"/>
              <a:gd name="connsiteX180" fmla="*/ 723900 w 1508331"/>
              <a:gd name="connsiteY180" fmla="*/ 401288 h 1913559"/>
              <a:gd name="connsiteX181" fmla="*/ 733425 w 1508331"/>
              <a:gd name="connsiteY181" fmla="*/ 387000 h 1913559"/>
              <a:gd name="connsiteX182" fmla="*/ 742950 w 1508331"/>
              <a:gd name="connsiteY182" fmla="*/ 286988 h 1913559"/>
              <a:gd name="connsiteX183" fmla="*/ 752475 w 1508331"/>
              <a:gd name="connsiteY183" fmla="*/ 220313 h 1913559"/>
              <a:gd name="connsiteX184" fmla="*/ 785812 w 1508331"/>
              <a:gd name="connsiteY184" fmla="*/ 172688 h 1913559"/>
              <a:gd name="connsiteX185" fmla="*/ 795337 w 1508331"/>
              <a:gd name="connsiteY185" fmla="*/ 158400 h 1913559"/>
              <a:gd name="connsiteX186" fmla="*/ 823912 w 1508331"/>
              <a:gd name="connsiteY186" fmla="*/ 115538 h 1913559"/>
              <a:gd name="connsiteX187" fmla="*/ 838200 w 1508331"/>
              <a:gd name="connsiteY187" fmla="*/ 110775 h 1913559"/>
              <a:gd name="connsiteX188" fmla="*/ 862012 w 1508331"/>
              <a:gd name="connsiteY188" fmla="*/ 120300 h 1913559"/>
              <a:gd name="connsiteX189" fmla="*/ 876300 w 1508331"/>
              <a:gd name="connsiteY189" fmla="*/ 129825 h 1913559"/>
              <a:gd name="connsiteX190" fmla="*/ 895350 w 1508331"/>
              <a:gd name="connsiteY190" fmla="*/ 120300 h 1913559"/>
              <a:gd name="connsiteX191" fmla="*/ 928687 w 1508331"/>
              <a:gd name="connsiteY191" fmla="*/ 82200 h 1913559"/>
              <a:gd name="connsiteX192" fmla="*/ 942975 w 1508331"/>
              <a:gd name="connsiteY192" fmla="*/ 67913 h 1913559"/>
              <a:gd name="connsiteX193" fmla="*/ 952500 w 1508331"/>
              <a:gd name="connsiteY193" fmla="*/ 48863 h 1913559"/>
              <a:gd name="connsiteX194" fmla="*/ 971550 w 1508331"/>
              <a:gd name="connsiteY194" fmla="*/ 10763 h 1913559"/>
              <a:gd name="connsiteX195" fmla="*/ 971550 w 1508331"/>
              <a:gd name="connsiteY195" fmla="*/ 6000 h 1913559"/>
              <a:gd name="connsiteX0" fmla="*/ 971550 w 1508331"/>
              <a:gd name="connsiteY0" fmla="*/ 6000 h 1913559"/>
              <a:gd name="connsiteX1" fmla="*/ 990599 w 1508331"/>
              <a:gd name="connsiteY1" fmla="*/ 86963 h 1913559"/>
              <a:gd name="connsiteX2" fmla="*/ 1023937 w 1508331"/>
              <a:gd name="connsiteY2" fmla="*/ 277463 h 1913559"/>
              <a:gd name="connsiteX3" fmla="*/ 1050131 w 1508331"/>
              <a:gd name="connsiteY3" fmla="*/ 336994 h 1913559"/>
              <a:gd name="connsiteX4" fmla="*/ 1114425 w 1508331"/>
              <a:gd name="connsiteY4" fmla="*/ 437006 h 1913559"/>
              <a:gd name="connsiteX5" fmla="*/ 1195387 w 1508331"/>
              <a:gd name="connsiteY5" fmla="*/ 544163 h 1913559"/>
              <a:gd name="connsiteX6" fmla="*/ 1228725 w 1508331"/>
              <a:gd name="connsiteY6" fmla="*/ 582263 h 1913559"/>
              <a:gd name="connsiteX7" fmla="*/ 1197769 w 1508331"/>
              <a:gd name="connsiteY7" fmla="*/ 660844 h 1913559"/>
              <a:gd name="connsiteX8" fmla="*/ 1240631 w 1508331"/>
              <a:gd name="connsiteY8" fmla="*/ 715613 h 1913559"/>
              <a:gd name="connsiteX9" fmla="*/ 1195387 w 1508331"/>
              <a:gd name="connsiteY9" fmla="*/ 787050 h 1913559"/>
              <a:gd name="connsiteX10" fmla="*/ 1190625 w 1508331"/>
              <a:gd name="connsiteY10" fmla="*/ 834675 h 1913559"/>
              <a:gd name="connsiteX11" fmla="*/ 1240631 w 1508331"/>
              <a:gd name="connsiteY11" fmla="*/ 903731 h 1913559"/>
              <a:gd name="connsiteX12" fmla="*/ 1221581 w 1508331"/>
              <a:gd name="connsiteY12" fmla="*/ 1063275 h 1913559"/>
              <a:gd name="connsiteX13" fmla="*/ 1202530 w 1508331"/>
              <a:gd name="connsiteY13" fmla="*/ 1222819 h 1913559"/>
              <a:gd name="connsiteX14" fmla="*/ 1257300 w 1508331"/>
              <a:gd name="connsiteY14" fmla="*/ 1258538 h 1913559"/>
              <a:gd name="connsiteX15" fmla="*/ 1309687 w 1508331"/>
              <a:gd name="connsiteY15" fmla="*/ 1287113 h 1913559"/>
              <a:gd name="connsiteX16" fmla="*/ 1345405 w 1508331"/>
              <a:gd name="connsiteY16" fmla="*/ 1332355 h 1913559"/>
              <a:gd name="connsiteX17" fmla="*/ 1350168 w 1508331"/>
              <a:gd name="connsiteY17" fmla="*/ 1437131 h 1913559"/>
              <a:gd name="connsiteX18" fmla="*/ 1347788 w 1508331"/>
              <a:gd name="connsiteY18" fmla="*/ 1606200 h 1913559"/>
              <a:gd name="connsiteX19" fmla="*/ 1414462 w 1508331"/>
              <a:gd name="connsiteY19" fmla="*/ 1591913 h 1913559"/>
              <a:gd name="connsiteX20" fmla="*/ 1502569 w 1508331"/>
              <a:gd name="connsiteY20" fmla="*/ 1582387 h 1913559"/>
              <a:gd name="connsiteX21" fmla="*/ 1495425 w 1508331"/>
              <a:gd name="connsiteY21" fmla="*/ 1625250 h 1913559"/>
              <a:gd name="connsiteX22" fmla="*/ 1485900 w 1508331"/>
              <a:gd name="connsiteY22" fmla="*/ 1653825 h 1913559"/>
              <a:gd name="connsiteX23" fmla="*/ 1466850 w 1508331"/>
              <a:gd name="connsiteY23" fmla="*/ 1741932 h 1913559"/>
              <a:gd name="connsiteX24" fmla="*/ 1459706 w 1508331"/>
              <a:gd name="connsiteY24" fmla="*/ 1822894 h 1913559"/>
              <a:gd name="connsiteX25" fmla="*/ 1471613 w 1508331"/>
              <a:gd name="connsiteY25" fmla="*/ 1877664 h 1913559"/>
              <a:gd name="connsiteX26" fmla="*/ 1495425 w 1508331"/>
              <a:gd name="connsiteY26" fmla="*/ 1913382 h 1913559"/>
              <a:gd name="connsiteX27" fmla="*/ 1385887 w 1508331"/>
              <a:gd name="connsiteY27" fmla="*/ 1889569 h 1913559"/>
              <a:gd name="connsiteX28" fmla="*/ 1264443 w 1508331"/>
              <a:gd name="connsiteY28" fmla="*/ 1849088 h 1913559"/>
              <a:gd name="connsiteX29" fmla="*/ 1157287 w 1508331"/>
              <a:gd name="connsiteY29" fmla="*/ 1825275 h 1913559"/>
              <a:gd name="connsiteX30" fmla="*/ 1047750 w 1508331"/>
              <a:gd name="connsiteY30" fmla="*/ 1801463 h 1913559"/>
              <a:gd name="connsiteX31" fmla="*/ 957262 w 1508331"/>
              <a:gd name="connsiteY31" fmla="*/ 1782413 h 1913559"/>
              <a:gd name="connsiteX32" fmla="*/ 866775 w 1508331"/>
              <a:gd name="connsiteY32" fmla="*/ 1772888 h 1913559"/>
              <a:gd name="connsiteX33" fmla="*/ 790575 w 1508331"/>
              <a:gd name="connsiteY33" fmla="*/ 1763363 h 1913559"/>
              <a:gd name="connsiteX34" fmla="*/ 766762 w 1508331"/>
              <a:gd name="connsiteY34" fmla="*/ 1758600 h 1913559"/>
              <a:gd name="connsiteX35" fmla="*/ 733425 w 1508331"/>
              <a:gd name="connsiteY35" fmla="*/ 1753838 h 1913559"/>
              <a:gd name="connsiteX36" fmla="*/ 552450 w 1508331"/>
              <a:gd name="connsiteY36" fmla="*/ 1739550 h 1913559"/>
              <a:gd name="connsiteX37" fmla="*/ 576262 w 1508331"/>
              <a:gd name="connsiteY37" fmla="*/ 1710975 h 1913559"/>
              <a:gd name="connsiteX38" fmla="*/ 590550 w 1508331"/>
              <a:gd name="connsiteY38" fmla="*/ 1701450 h 1913559"/>
              <a:gd name="connsiteX39" fmla="*/ 600075 w 1508331"/>
              <a:gd name="connsiteY39" fmla="*/ 1682400 h 1913559"/>
              <a:gd name="connsiteX40" fmla="*/ 604837 w 1508331"/>
              <a:gd name="connsiteY40" fmla="*/ 1658588 h 1913559"/>
              <a:gd name="connsiteX41" fmla="*/ 628650 w 1508331"/>
              <a:gd name="connsiteY41" fmla="*/ 1653825 h 1913559"/>
              <a:gd name="connsiteX42" fmla="*/ 671512 w 1508331"/>
              <a:gd name="connsiteY42" fmla="*/ 1658588 h 1913559"/>
              <a:gd name="connsiteX43" fmla="*/ 690562 w 1508331"/>
              <a:gd name="connsiteY43" fmla="*/ 1663350 h 1913559"/>
              <a:gd name="connsiteX44" fmla="*/ 723900 w 1508331"/>
              <a:gd name="connsiteY44" fmla="*/ 1668113 h 1913559"/>
              <a:gd name="connsiteX45" fmla="*/ 766762 w 1508331"/>
              <a:gd name="connsiteY45" fmla="*/ 1663350 h 1913559"/>
              <a:gd name="connsiteX46" fmla="*/ 752475 w 1508331"/>
              <a:gd name="connsiteY46" fmla="*/ 1649063 h 1913559"/>
              <a:gd name="connsiteX47" fmla="*/ 700087 w 1508331"/>
              <a:gd name="connsiteY47" fmla="*/ 1634775 h 1913559"/>
              <a:gd name="connsiteX48" fmla="*/ 681037 w 1508331"/>
              <a:gd name="connsiteY48" fmla="*/ 1625250 h 1913559"/>
              <a:gd name="connsiteX49" fmla="*/ 657225 w 1508331"/>
              <a:gd name="connsiteY49" fmla="*/ 1615725 h 1913559"/>
              <a:gd name="connsiteX50" fmla="*/ 614362 w 1508331"/>
              <a:gd name="connsiteY50" fmla="*/ 1582388 h 1913559"/>
              <a:gd name="connsiteX51" fmla="*/ 604837 w 1508331"/>
              <a:gd name="connsiteY51" fmla="*/ 1568100 h 1913559"/>
              <a:gd name="connsiteX52" fmla="*/ 609600 w 1508331"/>
              <a:gd name="connsiteY52" fmla="*/ 1530000 h 1913559"/>
              <a:gd name="connsiteX53" fmla="*/ 666750 w 1508331"/>
              <a:gd name="connsiteY53" fmla="*/ 1525238 h 1913559"/>
              <a:gd name="connsiteX54" fmla="*/ 633412 w 1508331"/>
              <a:gd name="connsiteY54" fmla="*/ 1491900 h 1913559"/>
              <a:gd name="connsiteX55" fmla="*/ 671512 w 1508331"/>
              <a:gd name="connsiteY55" fmla="*/ 1472850 h 1913559"/>
              <a:gd name="connsiteX56" fmla="*/ 690562 w 1508331"/>
              <a:gd name="connsiteY56" fmla="*/ 1468088 h 1913559"/>
              <a:gd name="connsiteX57" fmla="*/ 728662 w 1508331"/>
              <a:gd name="connsiteY57" fmla="*/ 1444275 h 1913559"/>
              <a:gd name="connsiteX58" fmla="*/ 738187 w 1508331"/>
              <a:gd name="connsiteY58" fmla="*/ 1429988 h 1913559"/>
              <a:gd name="connsiteX59" fmla="*/ 742950 w 1508331"/>
              <a:gd name="connsiteY59" fmla="*/ 1410938 h 1913559"/>
              <a:gd name="connsiteX60" fmla="*/ 728662 w 1508331"/>
              <a:gd name="connsiteY60" fmla="*/ 1368075 h 1913559"/>
              <a:gd name="connsiteX61" fmla="*/ 742950 w 1508331"/>
              <a:gd name="connsiteY61" fmla="*/ 1349025 h 1913559"/>
              <a:gd name="connsiteX62" fmla="*/ 762000 w 1508331"/>
              <a:gd name="connsiteY62" fmla="*/ 1339500 h 1913559"/>
              <a:gd name="connsiteX63" fmla="*/ 795337 w 1508331"/>
              <a:gd name="connsiteY63" fmla="*/ 1310925 h 1913559"/>
              <a:gd name="connsiteX64" fmla="*/ 795337 w 1508331"/>
              <a:gd name="connsiteY64" fmla="*/ 1277588 h 1913559"/>
              <a:gd name="connsiteX65" fmla="*/ 766762 w 1508331"/>
              <a:gd name="connsiteY65" fmla="*/ 1272825 h 1913559"/>
              <a:gd name="connsiteX66" fmla="*/ 695325 w 1508331"/>
              <a:gd name="connsiteY66" fmla="*/ 1291875 h 1913559"/>
              <a:gd name="connsiteX67" fmla="*/ 671512 w 1508331"/>
              <a:gd name="connsiteY67" fmla="*/ 1339500 h 1913559"/>
              <a:gd name="connsiteX68" fmla="*/ 666750 w 1508331"/>
              <a:gd name="connsiteY68" fmla="*/ 1363313 h 1913559"/>
              <a:gd name="connsiteX69" fmla="*/ 657225 w 1508331"/>
              <a:gd name="connsiteY69" fmla="*/ 1382363 h 1913559"/>
              <a:gd name="connsiteX70" fmla="*/ 652462 w 1508331"/>
              <a:gd name="connsiteY70" fmla="*/ 1396650 h 1913559"/>
              <a:gd name="connsiteX71" fmla="*/ 647700 w 1508331"/>
              <a:gd name="connsiteY71" fmla="*/ 1425225 h 1913559"/>
              <a:gd name="connsiteX72" fmla="*/ 614362 w 1508331"/>
              <a:gd name="connsiteY72" fmla="*/ 1396650 h 1913559"/>
              <a:gd name="connsiteX73" fmla="*/ 595312 w 1508331"/>
              <a:gd name="connsiteY73" fmla="*/ 1406175 h 1913559"/>
              <a:gd name="connsiteX74" fmla="*/ 581025 w 1508331"/>
              <a:gd name="connsiteY74" fmla="*/ 1434750 h 1913559"/>
              <a:gd name="connsiteX75" fmla="*/ 557212 w 1508331"/>
              <a:gd name="connsiteY75" fmla="*/ 1525238 h 1913559"/>
              <a:gd name="connsiteX76" fmla="*/ 542925 w 1508331"/>
              <a:gd name="connsiteY76" fmla="*/ 1530000 h 1913559"/>
              <a:gd name="connsiteX77" fmla="*/ 514350 w 1508331"/>
              <a:gd name="connsiteY77" fmla="*/ 1544288 h 1913559"/>
              <a:gd name="connsiteX78" fmla="*/ 500062 w 1508331"/>
              <a:gd name="connsiteY78" fmla="*/ 1553813 h 1913559"/>
              <a:gd name="connsiteX79" fmla="*/ 476250 w 1508331"/>
              <a:gd name="connsiteY79" fmla="*/ 1558575 h 1913559"/>
              <a:gd name="connsiteX80" fmla="*/ 476250 w 1508331"/>
              <a:gd name="connsiteY80" fmla="*/ 1510950 h 1913559"/>
              <a:gd name="connsiteX81" fmla="*/ 509587 w 1508331"/>
              <a:gd name="connsiteY81" fmla="*/ 1453800 h 1913559"/>
              <a:gd name="connsiteX82" fmla="*/ 523875 w 1508331"/>
              <a:gd name="connsiteY82" fmla="*/ 1420463 h 1913559"/>
              <a:gd name="connsiteX83" fmla="*/ 533400 w 1508331"/>
              <a:gd name="connsiteY83" fmla="*/ 1391888 h 1913559"/>
              <a:gd name="connsiteX84" fmla="*/ 538162 w 1508331"/>
              <a:gd name="connsiteY84" fmla="*/ 1368075 h 1913559"/>
              <a:gd name="connsiteX85" fmla="*/ 547687 w 1508331"/>
              <a:gd name="connsiteY85" fmla="*/ 1334738 h 1913559"/>
              <a:gd name="connsiteX86" fmla="*/ 557212 w 1508331"/>
              <a:gd name="connsiteY86" fmla="*/ 1272825 h 1913559"/>
              <a:gd name="connsiteX87" fmla="*/ 571500 w 1508331"/>
              <a:gd name="connsiteY87" fmla="*/ 1258538 h 1913559"/>
              <a:gd name="connsiteX88" fmla="*/ 600075 w 1508331"/>
              <a:gd name="connsiteY88" fmla="*/ 1234725 h 1913559"/>
              <a:gd name="connsiteX89" fmla="*/ 671512 w 1508331"/>
              <a:gd name="connsiteY89" fmla="*/ 1239488 h 1913559"/>
              <a:gd name="connsiteX90" fmla="*/ 657225 w 1508331"/>
              <a:gd name="connsiteY90" fmla="*/ 1225200 h 1913559"/>
              <a:gd name="connsiteX91" fmla="*/ 623887 w 1508331"/>
              <a:gd name="connsiteY91" fmla="*/ 1215675 h 1913559"/>
              <a:gd name="connsiteX92" fmla="*/ 600075 w 1508331"/>
              <a:gd name="connsiteY92" fmla="*/ 1182338 h 1913559"/>
              <a:gd name="connsiteX93" fmla="*/ 609600 w 1508331"/>
              <a:gd name="connsiteY93" fmla="*/ 1168050 h 1913559"/>
              <a:gd name="connsiteX94" fmla="*/ 642937 w 1508331"/>
              <a:gd name="connsiteY94" fmla="*/ 1177575 h 1913559"/>
              <a:gd name="connsiteX95" fmla="*/ 657225 w 1508331"/>
              <a:gd name="connsiteY95" fmla="*/ 1187100 h 1913559"/>
              <a:gd name="connsiteX96" fmla="*/ 690562 w 1508331"/>
              <a:gd name="connsiteY96" fmla="*/ 1144238 h 1913559"/>
              <a:gd name="connsiteX97" fmla="*/ 714375 w 1508331"/>
              <a:gd name="connsiteY97" fmla="*/ 1129950 h 1913559"/>
              <a:gd name="connsiteX98" fmla="*/ 733425 w 1508331"/>
              <a:gd name="connsiteY98" fmla="*/ 1120425 h 1913559"/>
              <a:gd name="connsiteX99" fmla="*/ 738187 w 1508331"/>
              <a:gd name="connsiteY99" fmla="*/ 1101375 h 1913559"/>
              <a:gd name="connsiteX100" fmla="*/ 752475 w 1508331"/>
              <a:gd name="connsiteY100" fmla="*/ 1087088 h 1913559"/>
              <a:gd name="connsiteX101" fmla="*/ 733425 w 1508331"/>
              <a:gd name="connsiteY101" fmla="*/ 1072800 h 1913559"/>
              <a:gd name="connsiteX102" fmla="*/ 685800 w 1508331"/>
              <a:gd name="connsiteY102" fmla="*/ 1053750 h 1913559"/>
              <a:gd name="connsiteX103" fmla="*/ 671512 w 1508331"/>
              <a:gd name="connsiteY103" fmla="*/ 1039463 h 1913559"/>
              <a:gd name="connsiteX104" fmla="*/ 628650 w 1508331"/>
              <a:gd name="connsiteY104" fmla="*/ 1044225 h 1913559"/>
              <a:gd name="connsiteX105" fmla="*/ 600075 w 1508331"/>
              <a:gd name="connsiteY105" fmla="*/ 1087088 h 1913559"/>
              <a:gd name="connsiteX106" fmla="*/ 590550 w 1508331"/>
              <a:gd name="connsiteY106" fmla="*/ 1134713 h 1913559"/>
              <a:gd name="connsiteX107" fmla="*/ 571500 w 1508331"/>
              <a:gd name="connsiteY107" fmla="*/ 1129950 h 1913559"/>
              <a:gd name="connsiteX108" fmla="*/ 538162 w 1508331"/>
              <a:gd name="connsiteY108" fmla="*/ 1106138 h 1913559"/>
              <a:gd name="connsiteX109" fmla="*/ 514350 w 1508331"/>
              <a:gd name="connsiteY109" fmla="*/ 1115663 h 1913559"/>
              <a:gd name="connsiteX110" fmla="*/ 509587 w 1508331"/>
              <a:gd name="connsiteY110" fmla="*/ 1129950 h 1913559"/>
              <a:gd name="connsiteX111" fmla="*/ 490537 w 1508331"/>
              <a:gd name="connsiteY111" fmla="*/ 1134713 h 1913559"/>
              <a:gd name="connsiteX112" fmla="*/ 457200 w 1508331"/>
              <a:gd name="connsiteY112" fmla="*/ 1139475 h 1913559"/>
              <a:gd name="connsiteX113" fmla="*/ 438150 w 1508331"/>
              <a:gd name="connsiteY113" fmla="*/ 1149000 h 1913559"/>
              <a:gd name="connsiteX114" fmla="*/ 404812 w 1508331"/>
              <a:gd name="connsiteY114" fmla="*/ 1187100 h 1913559"/>
              <a:gd name="connsiteX115" fmla="*/ 400050 w 1508331"/>
              <a:gd name="connsiteY115" fmla="*/ 1201388 h 1913559"/>
              <a:gd name="connsiteX116" fmla="*/ 376237 w 1508331"/>
              <a:gd name="connsiteY116" fmla="*/ 1239488 h 1913559"/>
              <a:gd name="connsiteX117" fmla="*/ 357187 w 1508331"/>
              <a:gd name="connsiteY117" fmla="*/ 1244250 h 1913559"/>
              <a:gd name="connsiteX118" fmla="*/ 342900 w 1508331"/>
              <a:gd name="connsiteY118" fmla="*/ 1239488 h 1913559"/>
              <a:gd name="connsiteX119" fmla="*/ 309562 w 1508331"/>
              <a:gd name="connsiteY119" fmla="*/ 1220438 h 1913559"/>
              <a:gd name="connsiteX120" fmla="*/ 314325 w 1508331"/>
              <a:gd name="connsiteY120" fmla="*/ 1187100 h 1913559"/>
              <a:gd name="connsiteX121" fmla="*/ 347662 w 1508331"/>
              <a:gd name="connsiteY121" fmla="*/ 1163288 h 1913559"/>
              <a:gd name="connsiteX122" fmla="*/ 366712 w 1508331"/>
              <a:gd name="connsiteY122" fmla="*/ 1139475 h 1913559"/>
              <a:gd name="connsiteX123" fmla="*/ 381000 w 1508331"/>
              <a:gd name="connsiteY123" fmla="*/ 1106138 h 1913559"/>
              <a:gd name="connsiteX124" fmla="*/ 390525 w 1508331"/>
              <a:gd name="connsiteY124" fmla="*/ 1091850 h 1913559"/>
              <a:gd name="connsiteX125" fmla="*/ 404812 w 1508331"/>
              <a:gd name="connsiteY125" fmla="*/ 1082325 h 1913559"/>
              <a:gd name="connsiteX126" fmla="*/ 409575 w 1508331"/>
              <a:gd name="connsiteY126" fmla="*/ 1068038 h 1913559"/>
              <a:gd name="connsiteX127" fmla="*/ 347662 w 1508331"/>
              <a:gd name="connsiteY127" fmla="*/ 1048988 h 1913559"/>
              <a:gd name="connsiteX128" fmla="*/ 333375 w 1508331"/>
              <a:gd name="connsiteY128" fmla="*/ 1034700 h 1913559"/>
              <a:gd name="connsiteX129" fmla="*/ 314325 w 1508331"/>
              <a:gd name="connsiteY129" fmla="*/ 1010888 h 1913559"/>
              <a:gd name="connsiteX130" fmla="*/ 300037 w 1508331"/>
              <a:gd name="connsiteY130" fmla="*/ 1015650 h 1913559"/>
              <a:gd name="connsiteX131" fmla="*/ 295275 w 1508331"/>
              <a:gd name="connsiteY131" fmla="*/ 1048988 h 1913559"/>
              <a:gd name="connsiteX132" fmla="*/ 285750 w 1508331"/>
              <a:gd name="connsiteY132" fmla="*/ 1072800 h 1913559"/>
              <a:gd name="connsiteX133" fmla="*/ 295275 w 1508331"/>
              <a:gd name="connsiteY133" fmla="*/ 1096613 h 1913559"/>
              <a:gd name="connsiteX134" fmla="*/ 266700 w 1508331"/>
              <a:gd name="connsiteY134" fmla="*/ 1101375 h 1913559"/>
              <a:gd name="connsiteX135" fmla="*/ 285750 w 1508331"/>
              <a:gd name="connsiteY135" fmla="*/ 1134713 h 1913559"/>
              <a:gd name="connsiteX136" fmla="*/ 280987 w 1508331"/>
              <a:gd name="connsiteY136" fmla="*/ 1172813 h 1913559"/>
              <a:gd name="connsiteX137" fmla="*/ 252412 w 1508331"/>
              <a:gd name="connsiteY137" fmla="*/ 1191863 h 1913559"/>
              <a:gd name="connsiteX138" fmla="*/ 242887 w 1508331"/>
              <a:gd name="connsiteY138" fmla="*/ 1206150 h 1913559"/>
              <a:gd name="connsiteX139" fmla="*/ 219075 w 1508331"/>
              <a:gd name="connsiteY139" fmla="*/ 1210913 h 1913559"/>
              <a:gd name="connsiteX140" fmla="*/ 204787 w 1508331"/>
              <a:gd name="connsiteY140" fmla="*/ 1215675 h 1913559"/>
              <a:gd name="connsiteX141" fmla="*/ 185737 w 1508331"/>
              <a:gd name="connsiteY141" fmla="*/ 1220438 h 1913559"/>
              <a:gd name="connsiteX142" fmla="*/ 152400 w 1508331"/>
              <a:gd name="connsiteY142" fmla="*/ 1215675 h 1913559"/>
              <a:gd name="connsiteX143" fmla="*/ 119062 w 1508331"/>
              <a:gd name="connsiteY143" fmla="*/ 1201388 h 1913559"/>
              <a:gd name="connsiteX144" fmla="*/ 104775 w 1508331"/>
              <a:gd name="connsiteY144" fmla="*/ 1196625 h 1913559"/>
              <a:gd name="connsiteX145" fmla="*/ 90487 w 1508331"/>
              <a:gd name="connsiteY145" fmla="*/ 1182338 h 1913559"/>
              <a:gd name="connsiteX146" fmla="*/ 47625 w 1508331"/>
              <a:gd name="connsiteY146" fmla="*/ 1158525 h 1913559"/>
              <a:gd name="connsiteX147" fmla="*/ 14287 w 1508331"/>
              <a:gd name="connsiteY147" fmla="*/ 1149000 h 1913559"/>
              <a:gd name="connsiteX148" fmla="*/ 0 w 1508331"/>
              <a:gd name="connsiteY148" fmla="*/ 1139475 h 1913559"/>
              <a:gd name="connsiteX149" fmla="*/ 9525 w 1508331"/>
              <a:gd name="connsiteY149" fmla="*/ 1115663 h 1913559"/>
              <a:gd name="connsiteX150" fmla="*/ 38100 w 1508331"/>
              <a:gd name="connsiteY150" fmla="*/ 1077563 h 1913559"/>
              <a:gd name="connsiteX151" fmla="*/ 33337 w 1508331"/>
              <a:gd name="connsiteY151" fmla="*/ 1039463 h 1913559"/>
              <a:gd name="connsiteX152" fmla="*/ 9525 w 1508331"/>
              <a:gd name="connsiteY152" fmla="*/ 1001363 h 1913559"/>
              <a:gd name="connsiteX153" fmla="*/ 9525 w 1508331"/>
              <a:gd name="connsiteY153" fmla="*/ 968025 h 1913559"/>
              <a:gd name="connsiteX154" fmla="*/ 28575 w 1508331"/>
              <a:gd name="connsiteY154" fmla="*/ 953738 h 1913559"/>
              <a:gd name="connsiteX155" fmla="*/ 52387 w 1508331"/>
              <a:gd name="connsiteY155" fmla="*/ 920400 h 1913559"/>
              <a:gd name="connsiteX156" fmla="*/ 47625 w 1508331"/>
              <a:gd name="connsiteY156" fmla="*/ 863250 h 1913559"/>
              <a:gd name="connsiteX157" fmla="*/ 104775 w 1508331"/>
              <a:gd name="connsiteY157" fmla="*/ 815625 h 1913559"/>
              <a:gd name="connsiteX158" fmla="*/ 123825 w 1508331"/>
              <a:gd name="connsiteY158" fmla="*/ 801338 h 1913559"/>
              <a:gd name="connsiteX159" fmla="*/ 142875 w 1508331"/>
              <a:gd name="connsiteY159" fmla="*/ 796575 h 1913559"/>
              <a:gd name="connsiteX160" fmla="*/ 157162 w 1508331"/>
              <a:gd name="connsiteY160" fmla="*/ 791813 h 1913559"/>
              <a:gd name="connsiteX161" fmla="*/ 176212 w 1508331"/>
              <a:gd name="connsiteY161" fmla="*/ 787050 h 1913559"/>
              <a:gd name="connsiteX162" fmla="*/ 266700 w 1508331"/>
              <a:gd name="connsiteY162" fmla="*/ 758475 h 1913559"/>
              <a:gd name="connsiteX163" fmla="*/ 280987 w 1508331"/>
              <a:gd name="connsiteY163" fmla="*/ 744188 h 1913559"/>
              <a:gd name="connsiteX164" fmla="*/ 333375 w 1508331"/>
              <a:gd name="connsiteY164" fmla="*/ 706088 h 1913559"/>
              <a:gd name="connsiteX165" fmla="*/ 423862 w 1508331"/>
              <a:gd name="connsiteY165" fmla="*/ 710850 h 1913559"/>
              <a:gd name="connsiteX166" fmla="*/ 447675 w 1508331"/>
              <a:gd name="connsiteY166" fmla="*/ 715613 h 1913559"/>
              <a:gd name="connsiteX167" fmla="*/ 461962 w 1508331"/>
              <a:gd name="connsiteY167" fmla="*/ 706088 h 1913559"/>
              <a:gd name="connsiteX168" fmla="*/ 495300 w 1508331"/>
              <a:gd name="connsiteY168" fmla="*/ 667988 h 1913559"/>
              <a:gd name="connsiteX169" fmla="*/ 504825 w 1508331"/>
              <a:gd name="connsiteY169" fmla="*/ 644175 h 1913559"/>
              <a:gd name="connsiteX170" fmla="*/ 509587 w 1508331"/>
              <a:gd name="connsiteY170" fmla="*/ 596550 h 1913559"/>
              <a:gd name="connsiteX171" fmla="*/ 533400 w 1508331"/>
              <a:gd name="connsiteY171" fmla="*/ 582263 h 1913559"/>
              <a:gd name="connsiteX172" fmla="*/ 576262 w 1508331"/>
              <a:gd name="connsiteY172" fmla="*/ 563213 h 1913559"/>
              <a:gd name="connsiteX173" fmla="*/ 609600 w 1508331"/>
              <a:gd name="connsiteY173" fmla="*/ 558450 h 1913559"/>
              <a:gd name="connsiteX174" fmla="*/ 628650 w 1508331"/>
              <a:gd name="connsiteY174" fmla="*/ 544163 h 1913559"/>
              <a:gd name="connsiteX175" fmla="*/ 652462 w 1508331"/>
              <a:gd name="connsiteY175" fmla="*/ 529875 h 1913559"/>
              <a:gd name="connsiteX176" fmla="*/ 666750 w 1508331"/>
              <a:gd name="connsiteY176" fmla="*/ 515588 h 1913559"/>
              <a:gd name="connsiteX177" fmla="*/ 695325 w 1508331"/>
              <a:gd name="connsiteY177" fmla="*/ 477488 h 1913559"/>
              <a:gd name="connsiteX178" fmla="*/ 714375 w 1508331"/>
              <a:gd name="connsiteY178" fmla="*/ 444150 h 1913559"/>
              <a:gd name="connsiteX179" fmla="*/ 723900 w 1508331"/>
              <a:gd name="connsiteY179" fmla="*/ 401288 h 1913559"/>
              <a:gd name="connsiteX180" fmla="*/ 733425 w 1508331"/>
              <a:gd name="connsiteY180" fmla="*/ 387000 h 1913559"/>
              <a:gd name="connsiteX181" fmla="*/ 742950 w 1508331"/>
              <a:gd name="connsiteY181" fmla="*/ 286988 h 1913559"/>
              <a:gd name="connsiteX182" fmla="*/ 752475 w 1508331"/>
              <a:gd name="connsiteY182" fmla="*/ 220313 h 1913559"/>
              <a:gd name="connsiteX183" fmla="*/ 785812 w 1508331"/>
              <a:gd name="connsiteY183" fmla="*/ 172688 h 1913559"/>
              <a:gd name="connsiteX184" fmla="*/ 795337 w 1508331"/>
              <a:gd name="connsiteY184" fmla="*/ 158400 h 1913559"/>
              <a:gd name="connsiteX185" fmla="*/ 823912 w 1508331"/>
              <a:gd name="connsiteY185" fmla="*/ 115538 h 1913559"/>
              <a:gd name="connsiteX186" fmla="*/ 838200 w 1508331"/>
              <a:gd name="connsiteY186" fmla="*/ 110775 h 1913559"/>
              <a:gd name="connsiteX187" fmla="*/ 862012 w 1508331"/>
              <a:gd name="connsiteY187" fmla="*/ 120300 h 1913559"/>
              <a:gd name="connsiteX188" fmla="*/ 876300 w 1508331"/>
              <a:gd name="connsiteY188" fmla="*/ 129825 h 1913559"/>
              <a:gd name="connsiteX189" fmla="*/ 895350 w 1508331"/>
              <a:gd name="connsiteY189" fmla="*/ 120300 h 1913559"/>
              <a:gd name="connsiteX190" fmla="*/ 928687 w 1508331"/>
              <a:gd name="connsiteY190" fmla="*/ 82200 h 1913559"/>
              <a:gd name="connsiteX191" fmla="*/ 942975 w 1508331"/>
              <a:gd name="connsiteY191" fmla="*/ 67913 h 1913559"/>
              <a:gd name="connsiteX192" fmla="*/ 952500 w 1508331"/>
              <a:gd name="connsiteY192" fmla="*/ 48863 h 1913559"/>
              <a:gd name="connsiteX193" fmla="*/ 971550 w 1508331"/>
              <a:gd name="connsiteY193" fmla="*/ 10763 h 1913559"/>
              <a:gd name="connsiteX194" fmla="*/ 971550 w 1508331"/>
              <a:gd name="connsiteY194" fmla="*/ 6000 h 1913559"/>
              <a:gd name="connsiteX0" fmla="*/ 971550 w 1508331"/>
              <a:gd name="connsiteY0" fmla="*/ 6000 h 1913559"/>
              <a:gd name="connsiteX1" fmla="*/ 990599 w 1508331"/>
              <a:gd name="connsiteY1" fmla="*/ 86963 h 1913559"/>
              <a:gd name="connsiteX2" fmla="*/ 1023937 w 1508331"/>
              <a:gd name="connsiteY2" fmla="*/ 277463 h 1913559"/>
              <a:gd name="connsiteX3" fmla="*/ 1050131 w 1508331"/>
              <a:gd name="connsiteY3" fmla="*/ 336994 h 1913559"/>
              <a:gd name="connsiteX4" fmla="*/ 1114425 w 1508331"/>
              <a:gd name="connsiteY4" fmla="*/ 437006 h 1913559"/>
              <a:gd name="connsiteX5" fmla="*/ 1195387 w 1508331"/>
              <a:gd name="connsiteY5" fmla="*/ 544163 h 1913559"/>
              <a:gd name="connsiteX6" fmla="*/ 1228725 w 1508331"/>
              <a:gd name="connsiteY6" fmla="*/ 582263 h 1913559"/>
              <a:gd name="connsiteX7" fmla="*/ 1197769 w 1508331"/>
              <a:gd name="connsiteY7" fmla="*/ 660844 h 1913559"/>
              <a:gd name="connsiteX8" fmla="*/ 1240631 w 1508331"/>
              <a:gd name="connsiteY8" fmla="*/ 715613 h 1913559"/>
              <a:gd name="connsiteX9" fmla="*/ 1195387 w 1508331"/>
              <a:gd name="connsiteY9" fmla="*/ 787050 h 1913559"/>
              <a:gd name="connsiteX10" fmla="*/ 1190625 w 1508331"/>
              <a:gd name="connsiteY10" fmla="*/ 834675 h 1913559"/>
              <a:gd name="connsiteX11" fmla="*/ 1240631 w 1508331"/>
              <a:gd name="connsiteY11" fmla="*/ 903731 h 1913559"/>
              <a:gd name="connsiteX12" fmla="*/ 1221581 w 1508331"/>
              <a:gd name="connsiteY12" fmla="*/ 1063275 h 1913559"/>
              <a:gd name="connsiteX13" fmla="*/ 1202530 w 1508331"/>
              <a:gd name="connsiteY13" fmla="*/ 1222819 h 1913559"/>
              <a:gd name="connsiteX14" fmla="*/ 1257300 w 1508331"/>
              <a:gd name="connsiteY14" fmla="*/ 1258538 h 1913559"/>
              <a:gd name="connsiteX15" fmla="*/ 1309687 w 1508331"/>
              <a:gd name="connsiteY15" fmla="*/ 1287113 h 1913559"/>
              <a:gd name="connsiteX16" fmla="*/ 1345405 w 1508331"/>
              <a:gd name="connsiteY16" fmla="*/ 1332355 h 1913559"/>
              <a:gd name="connsiteX17" fmla="*/ 1350168 w 1508331"/>
              <a:gd name="connsiteY17" fmla="*/ 1437131 h 1913559"/>
              <a:gd name="connsiteX18" fmla="*/ 1347788 w 1508331"/>
              <a:gd name="connsiteY18" fmla="*/ 1606200 h 1913559"/>
              <a:gd name="connsiteX19" fmla="*/ 1414462 w 1508331"/>
              <a:gd name="connsiteY19" fmla="*/ 1591913 h 1913559"/>
              <a:gd name="connsiteX20" fmla="*/ 1502569 w 1508331"/>
              <a:gd name="connsiteY20" fmla="*/ 1582387 h 1913559"/>
              <a:gd name="connsiteX21" fmla="*/ 1495425 w 1508331"/>
              <a:gd name="connsiteY21" fmla="*/ 1625250 h 1913559"/>
              <a:gd name="connsiteX22" fmla="*/ 1485900 w 1508331"/>
              <a:gd name="connsiteY22" fmla="*/ 1653825 h 1913559"/>
              <a:gd name="connsiteX23" fmla="*/ 1466850 w 1508331"/>
              <a:gd name="connsiteY23" fmla="*/ 1741932 h 1913559"/>
              <a:gd name="connsiteX24" fmla="*/ 1459706 w 1508331"/>
              <a:gd name="connsiteY24" fmla="*/ 1822894 h 1913559"/>
              <a:gd name="connsiteX25" fmla="*/ 1471613 w 1508331"/>
              <a:gd name="connsiteY25" fmla="*/ 1877664 h 1913559"/>
              <a:gd name="connsiteX26" fmla="*/ 1495425 w 1508331"/>
              <a:gd name="connsiteY26" fmla="*/ 1913382 h 1913559"/>
              <a:gd name="connsiteX27" fmla="*/ 1385887 w 1508331"/>
              <a:gd name="connsiteY27" fmla="*/ 1889569 h 1913559"/>
              <a:gd name="connsiteX28" fmla="*/ 1264443 w 1508331"/>
              <a:gd name="connsiteY28" fmla="*/ 1849088 h 1913559"/>
              <a:gd name="connsiteX29" fmla="*/ 1157287 w 1508331"/>
              <a:gd name="connsiteY29" fmla="*/ 1825275 h 1913559"/>
              <a:gd name="connsiteX30" fmla="*/ 1047750 w 1508331"/>
              <a:gd name="connsiteY30" fmla="*/ 1801463 h 1913559"/>
              <a:gd name="connsiteX31" fmla="*/ 957262 w 1508331"/>
              <a:gd name="connsiteY31" fmla="*/ 1782413 h 1913559"/>
              <a:gd name="connsiteX32" fmla="*/ 866775 w 1508331"/>
              <a:gd name="connsiteY32" fmla="*/ 1772888 h 1913559"/>
              <a:gd name="connsiteX33" fmla="*/ 790575 w 1508331"/>
              <a:gd name="connsiteY33" fmla="*/ 1763363 h 1913559"/>
              <a:gd name="connsiteX34" fmla="*/ 733425 w 1508331"/>
              <a:gd name="connsiteY34" fmla="*/ 1753838 h 1913559"/>
              <a:gd name="connsiteX35" fmla="*/ 552450 w 1508331"/>
              <a:gd name="connsiteY35" fmla="*/ 1739550 h 1913559"/>
              <a:gd name="connsiteX36" fmla="*/ 576262 w 1508331"/>
              <a:gd name="connsiteY36" fmla="*/ 1710975 h 1913559"/>
              <a:gd name="connsiteX37" fmla="*/ 590550 w 1508331"/>
              <a:gd name="connsiteY37" fmla="*/ 1701450 h 1913559"/>
              <a:gd name="connsiteX38" fmla="*/ 600075 w 1508331"/>
              <a:gd name="connsiteY38" fmla="*/ 1682400 h 1913559"/>
              <a:gd name="connsiteX39" fmla="*/ 604837 w 1508331"/>
              <a:gd name="connsiteY39" fmla="*/ 1658588 h 1913559"/>
              <a:gd name="connsiteX40" fmla="*/ 628650 w 1508331"/>
              <a:gd name="connsiteY40" fmla="*/ 1653825 h 1913559"/>
              <a:gd name="connsiteX41" fmla="*/ 671512 w 1508331"/>
              <a:gd name="connsiteY41" fmla="*/ 1658588 h 1913559"/>
              <a:gd name="connsiteX42" fmla="*/ 690562 w 1508331"/>
              <a:gd name="connsiteY42" fmla="*/ 1663350 h 1913559"/>
              <a:gd name="connsiteX43" fmla="*/ 723900 w 1508331"/>
              <a:gd name="connsiteY43" fmla="*/ 1668113 h 1913559"/>
              <a:gd name="connsiteX44" fmla="*/ 766762 w 1508331"/>
              <a:gd name="connsiteY44" fmla="*/ 1663350 h 1913559"/>
              <a:gd name="connsiteX45" fmla="*/ 752475 w 1508331"/>
              <a:gd name="connsiteY45" fmla="*/ 1649063 h 1913559"/>
              <a:gd name="connsiteX46" fmla="*/ 700087 w 1508331"/>
              <a:gd name="connsiteY46" fmla="*/ 1634775 h 1913559"/>
              <a:gd name="connsiteX47" fmla="*/ 681037 w 1508331"/>
              <a:gd name="connsiteY47" fmla="*/ 1625250 h 1913559"/>
              <a:gd name="connsiteX48" fmla="*/ 657225 w 1508331"/>
              <a:gd name="connsiteY48" fmla="*/ 1615725 h 1913559"/>
              <a:gd name="connsiteX49" fmla="*/ 614362 w 1508331"/>
              <a:gd name="connsiteY49" fmla="*/ 1582388 h 1913559"/>
              <a:gd name="connsiteX50" fmla="*/ 604837 w 1508331"/>
              <a:gd name="connsiteY50" fmla="*/ 1568100 h 1913559"/>
              <a:gd name="connsiteX51" fmla="*/ 609600 w 1508331"/>
              <a:gd name="connsiteY51" fmla="*/ 1530000 h 1913559"/>
              <a:gd name="connsiteX52" fmla="*/ 666750 w 1508331"/>
              <a:gd name="connsiteY52" fmla="*/ 1525238 h 1913559"/>
              <a:gd name="connsiteX53" fmla="*/ 633412 w 1508331"/>
              <a:gd name="connsiteY53" fmla="*/ 1491900 h 1913559"/>
              <a:gd name="connsiteX54" fmla="*/ 671512 w 1508331"/>
              <a:gd name="connsiteY54" fmla="*/ 1472850 h 1913559"/>
              <a:gd name="connsiteX55" fmla="*/ 690562 w 1508331"/>
              <a:gd name="connsiteY55" fmla="*/ 1468088 h 1913559"/>
              <a:gd name="connsiteX56" fmla="*/ 728662 w 1508331"/>
              <a:gd name="connsiteY56" fmla="*/ 1444275 h 1913559"/>
              <a:gd name="connsiteX57" fmla="*/ 738187 w 1508331"/>
              <a:gd name="connsiteY57" fmla="*/ 1429988 h 1913559"/>
              <a:gd name="connsiteX58" fmla="*/ 742950 w 1508331"/>
              <a:gd name="connsiteY58" fmla="*/ 1410938 h 1913559"/>
              <a:gd name="connsiteX59" fmla="*/ 728662 w 1508331"/>
              <a:gd name="connsiteY59" fmla="*/ 1368075 h 1913559"/>
              <a:gd name="connsiteX60" fmla="*/ 742950 w 1508331"/>
              <a:gd name="connsiteY60" fmla="*/ 1349025 h 1913559"/>
              <a:gd name="connsiteX61" fmla="*/ 762000 w 1508331"/>
              <a:gd name="connsiteY61" fmla="*/ 1339500 h 1913559"/>
              <a:gd name="connsiteX62" fmla="*/ 795337 w 1508331"/>
              <a:gd name="connsiteY62" fmla="*/ 1310925 h 1913559"/>
              <a:gd name="connsiteX63" fmla="*/ 795337 w 1508331"/>
              <a:gd name="connsiteY63" fmla="*/ 1277588 h 1913559"/>
              <a:gd name="connsiteX64" fmla="*/ 766762 w 1508331"/>
              <a:gd name="connsiteY64" fmla="*/ 1272825 h 1913559"/>
              <a:gd name="connsiteX65" fmla="*/ 695325 w 1508331"/>
              <a:gd name="connsiteY65" fmla="*/ 1291875 h 1913559"/>
              <a:gd name="connsiteX66" fmla="*/ 671512 w 1508331"/>
              <a:gd name="connsiteY66" fmla="*/ 1339500 h 1913559"/>
              <a:gd name="connsiteX67" fmla="*/ 666750 w 1508331"/>
              <a:gd name="connsiteY67" fmla="*/ 1363313 h 1913559"/>
              <a:gd name="connsiteX68" fmla="*/ 657225 w 1508331"/>
              <a:gd name="connsiteY68" fmla="*/ 1382363 h 1913559"/>
              <a:gd name="connsiteX69" fmla="*/ 652462 w 1508331"/>
              <a:gd name="connsiteY69" fmla="*/ 1396650 h 1913559"/>
              <a:gd name="connsiteX70" fmla="*/ 647700 w 1508331"/>
              <a:gd name="connsiteY70" fmla="*/ 1425225 h 1913559"/>
              <a:gd name="connsiteX71" fmla="*/ 614362 w 1508331"/>
              <a:gd name="connsiteY71" fmla="*/ 1396650 h 1913559"/>
              <a:gd name="connsiteX72" fmla="*/ 595312 w 1508331"/>
              <a:gd name="connsiteY72" fmla="*/ 1406175 h 1913559"/>
              <a:gd name="connsiteX73" fmla="*/ 581025 w 1508331"/>
              <a:gd name="connsiteY73" fmla="*/ 1434750 h 1913559"/>
              <a:gd name="connsiteX74" fmla="*/ 557212 w 1508331"/>
              <a:gd name="connsiteY74" fmla="*/ 1525238 h 1913559"/>
              <a:gd name="connsiteX75" fmla="*/ 542925 w 1508331"/>
              <a:gd name="connsiteY75" fmla="*/ 1530000 h 1913559"/>
              <a:gd name="connsiteX76" fmla="*/ 514350 w 1508331"/>
              <a:gd name="connsiteY76" fmla="*/ 1544288 h 1913559"/>
              <a:gd name="connsiteX77" fmla="*/ 500062 w 1508331"/>
              <a:gd name="connsiteY77" fmla="*/ 1553813 h 1913559"/>
              <a:gd name="connsiteX78" fmla="*/ 476250 w 1508331"/>
              <a:gd name="connsiteY78" fmla="*/ 1558575 h 1913559"/>
              <a:gd name="connsiteX79" fmla="*/ 476250 w 1508331"/>
              <a:gd name="connsiteY79" fmla="*/ 1510950 h 1913559"/>
              <a:gd name="connsiteX80" fmla="*/ 509587 w 1508331"/>
              <a:gd name="connsiteY80" fmla="*/ 1453800 h 1913559"/>
              <a:gd name="connsiteX81" fmla="*/ 523875 w 1508331"/>
              <a:gd name="connsiteY81" fmla="*/ 1420463 h 1913559"/>
              <a:gd name="connsiteX82" fmla="*/ 533400 w 1508331"/>
              <a:gd name="connsiteY82" fmla="*/ 1391888 h 1913559"/>
              <a:gd name="connsiteX83" fmla="*/ 538162 w 1508331"/>
              <a:gd name="connsiteY83" fmla="*/ 1368075 h 1913559"/>
              <a:gd name="connsiteX84" fmla="*/ 547687 w 1508331"/>
              <a:gd name="connsiteY84" fmla="*/ 1334738 h 1913559"/>
              <a:gd name="connsiteX85" fmla="*/ 557212 w 1508331"/>
              <a:gd name="connsiteY85" fmla="*/ 1272825 h 1913559"/>
              <a:gd name="connsiteX86" fmla="*/ 571500 w 1508331"/>
              <a:gd name="connsiteY86" fmla="*/ 1258538 h 1913559"/>
              <a:gd name="connsiteX87" fmla="*/ 600075 w 1508331"/>
              <a:gd name="connsiteY87" fmla="*/ 1234725 h 1913559"/>
              <a:gd name="connsiteX88" fmla="*/ 671512 w 1508331"/>
              <a:gd name="connsiteY88" fmla="*/ 1239488 h 1913559"/>
              <a:gd name="connsiteX89" fmla="*/ 657225 w 1508331"/>
              <a:gd name="connsiteY89" fmla="*/ 1225200 h 1913559"/>
              <a:gd name="connsiteX90" fmla="*/ 623887 w 1508331"/>
              <a:gd name="connsiteY90" fmla="*/ 1215675 h 1913559"/>
              <a:gd name="connsiteX91" fmla="*/ 600075 w 1508331"/>
              <a:gd name="connsiteY91" fmla="*/ 1182338 h 1913559"/>
              <a:gd name="connsiteX92" fmla="*/ 609600 w 1508331"/>
              <a:gd name="connsiteY92" fmla="*/ 1168050 h 1913559"/>
              <a:gd name="connsiteX93" fmla="*/ 642937 w 1508331"/>
              <a:gd name="connsiteY93" fmla="*/ 1177575 h 1913559"/>
              <a:gd name="connsiteX94" fmla="*/ 657225 w 1508331"/>
              <a:gd name="connsiteY94" fmla="*/ 1187100 h 1913559"/>
              <a:gd name="connsiteX95" fmla="*/ 690562 w 1508331"/>
              <a:gd name="connsiteY95" fmla="*/ 1144238 h 1913559"/>
              <a:gd name="connsiteX96" fmla="*/ 714375 w 1508331"/>
              <a:gd name="connsiteY96" fmla="*/ 1129950 h 1913559"/>
              <a:gd name="connsiteX97" fmla="*/ 733425 w 1508331"/>
              <a:gd name="connsiteY97" fmla="*/ 1120425 h 1913559"/>
              <a:gd name="connsiteX98" fmla="*/ 738187 w 1508331"/>
              <a:gd name="connsiteY98" fmla="*/ 1101375 h 1913559"/>
              <a:gd name="connsiteX99" fmla="*/ 752475 w 1508331"/>
              <a:gd name="connsiteY99" fmla="*/ 1087088 h 1913559"/>
              <a:gd name="connsiteX100" fmla="*/ 733425 w 1508331"/>
              <a:gd name="connsiteY100" fmla="*/ 1072800 h 1913559"/>
              <a:gd name="connsiteX101" fmla="*/ 685800 w 1508331"/>
              <a:gd name="connsiteY101" fmla="*/ 1053750 h 1913559"/>
              <a:gd name="connsiteX102" fmla="*/ 671512 w 1508331"/>
              <a:gd name="connsiteY102" fmla="*/ 1039463 h 1913559"/>
              <a:gd name="connsiteX103" fmla="*/ 628650 w 1508331"/>
              <a:gd name="connsiteY103" fmla="*/ 1044225 h 1913559"/>
              <a:gd name="connsiteX104" fmla="*/ 600075 w 1508331"/>
              <a:gd name="connsiteY104" fmla="*/ 1087088 h 1913559"/>
              <a:gd name="connsiteX105" fmla="*/ 590550 w 1508331"/>
              <a:gd name="connsiteY105" fmla="*/ 1134713 h 1913559"/>
              <a:gd name="connsiteX106" fmla="*/ 571500 w 1508331"/>
              <a:gd name="connsiteY106" fmla="*/ 1129950 h 1913559"/>
              <a:gd name="connsiteX107" fmla="*/ 538162 w 1508331"/>
              <a:gd name="connsiteY107" fmla="*/ 1106138 h 1913559"/>
              <a:gd name="connsiteX108" fmla="*/ 514350 w 1508331"/>
              <a:gd name="connsiteY108" fmla="*/ 1115663 h 1913559"/>
              <a:gd name="connsiteX109" fmla="*/ 509587 w 1508331"/>
              <a:gd name="connsiteY109" fmla="*/ 1129950 h 1913559"/>
              <a:gd name="connsiteX110" fmla="*/ 490537 w 1508331"/>
              <a:gd name="connsiteY110" fmla="*/ 1134713 h 1913559"/>
              <a:gd name="connsiteX111" fmla="*/ 457200 w 1508331"/>
              <a:gd name="connsiteY111" fmla="*/ 1139475 h 1913559"/>
              <a:gd name="connsiteX112" fmla="*/ 438150 w 1508331"/>
              <a:gd name="connsiteY112" fmla="*/ 1149000 h 1913559"/>
              <a:gd name="connsiteX113" fmla="*/ 404812 w 1508331"/>
              <a:gd name="connsiteY113" fmla="*/ 1187100 h 1913559"/>
              <a:gd name="connsiteX114" fmla="*/ 400050 w 1508331"/>
              <a:gd name="connsiteY114" fmla="*/ 1201388 h 1913559"/>
              <a:gd name="connsiteX115" fmla="*/ 376237 w 1508331"/>
              <a:gd name="connsiteY115" fmla="*/ 1239488 h 1913559"/>
              <a:gd name="connsiteX116" fmla="*/ 357187 w 1508331"/>
              <a:gd name="connsiteY116" fmla="*/ 1244250 h 1913559"/>
              <a:gd name="connsiteX117" fmla="*/ 342900 w 1508331"/>
              <a:gd name="connsiteY117" fmla="*/ 1239488 h 1913559"/>
              <a:gd name="connsiteX118" fmla="*/ 309562 w 1508331"/>
              <a:gd name="connsiteY118" fmla="*/ 1220438 h 1913559"/>
              <a:gd name="connsiteX119" fmla="*/ 314325 w 1508331"/>
              <a:gd name="connsiteY119" fmla="*/ 1187100 h 1913559"/>
              <a:gd name="connsiteX120" fmla="*/ 347662 w 1508331"/>
              <a:gd name="connsiteY120" fmla="*/ 1163288 h 1913559"/>
              <a:gd name="connsiteX121" fmla="*/ 366712 w 1508331"/>
              <a:gd name="connsiteY121" fmla="*/ 1139475 h 1913559"/>
              <a:gd name="connsiteX122" fmla="*/ 381000 w 1508331"/>
              <a:gd name="connsiteY122" fmla="*/ 1106138 h 1913559"/>
              <a:gd name="connsiteX123" fmla="*/ 390525 w 1508331"/>
              <a:gd name="connsiteY123" fmla="*/ 1091850 h 1913559"/>
              <a:gd name="connsiteX124" fmla="*/ 404812 w 1508331"/>
              <a:gd name="connsiteY124" fmla="*/ 1082325 h 1913559"/>
              <a:gd name="connsiteX125" fmla="*/ 409575 w 1508331"/>
              <a:gd name="connsiteY125" fmla="*/ 1068038 h 1913559"/>
              <a:gd name="connsiteX126" fmla="*/ 347662 w 1508331"/>
              <a:gd name="connsiteY126" fmla="*/ 1048988 h 1913559"/>
              <a:gd name="connsiteX127" fmla="*/ 333375 w 1508331"/>
              <a:gd name="connsiteY127" fmla="*/ 1034700 h 1913559"/>
              <a:gd name="connsiteX128" fmla="*/ 314325 w 1508331"/>
              <a:gd name="connsiteY128" fmla="*/ 1010888 h 1913559"/>
              <a:gd name="connsiteX129" fmla="*/ 300037 w 1508331"/>
              <a:gd name="connsiteY129" fmla="*/ 1015650 h 1913559"/>
              <a:gd name="connsiteX130" fmla="*/ 295275 w 1508331"/>
              <a:gd name="connsiteY130" fmla="*/ 1048988 h 1913559"/>
              <a:gd name="connsiteX131" fmla="*/ 285750 w 1508331"/>
              <a:gd name="connsiteY131" fmla="*/ 1072800 h 1913559"/>
              <a:gd name="connsiteX132" fmla="*/ 295275 w 1508331"/>
              <a:gd name="connsiteY132" fmla="*/ 1096613 h 1913559"/>
              <a:gd name="connsiteX133" fmla="*/ 266700 w 1508331"/>
              <a:gd name="connsiteY133" fmla="*/ 1101375 h 1913559"/>
              <a:gd name="connsiteX134" fmla="*/ 285750 w 1508331"/>
              <a:gd name="connsiteY134" fmla="*/ 1134713 h 1913559"/>
              <a:gd name="connsiteX135" fmla="*/ 280987 w 1508331"/>
              <a:gd name="connsiteY135" fmla="*/ 1172813 h 1913559"/>
              <a:gd name="connsiteX136" fmla="*/ 252412 w 1508331"/>
              <a:gd name="connsiteY136" fmla="*/ 1191863 h 1913559"/>
              <a:gd name="connsiteX137" fmla="*/ 242887 w 1508331"/>
              <a:gd name="connsiteY137" fmla="*/ 1206150 h 1913559"/>
              <a:gd name="connsiteX138" fmla="*/ 219075 w 1508331"/>
              <a:gd name="connsiteY138" fmla="*/ 1210913 h 1913559"/>
              <a:gd name="connsiteX139" fmla="*/ 204787 w 1508331"/>
              <a:gd name="connsiteY139" fmla="*/ 1215675 h 1913559"/>
              <a:gd name="connsiteX140" fmla="*/ 185737 w 1508331"/>
              <a:gd name="connsiteY140" fmla="*/ 1220438 h 1913559"/>
              <a:gd name="connsiteX141" fmla="*/ 152400 w 1508331"/>
              <a:gd name="connsiteY141" fmla="*/ 1215675 h 1913559"/>
              <a:gd name="connsiteX142" fmla="*/ 119062 w 1508331"/>
              <a:gd name="connsiteY142" fmla="*/ 1201388 h 1913559"/>
              <a:gd name="connsiteX143" fmla="*/ 104775 w 1508331"/>
              <a:gd name="connsiteY143" fmla="*/ 1196625 h 1913559"/>
              <a:gd name="connsiteX144" fmla="*/ 90487 w 1508331"/>
              <a:gd name="connsiteY144" fmla="*/ 1182338 h 1913559"/>
              <a:gd name="connsiteX145" fmla="*/ 47625 w 1508331"/>
              <a:gd name="connsiteY145" fmla="*/ 1158525 h 1913559"/>
              <a:gd name="connsiteX146" fmla="*/ 14287 w 1508331"/>
              <a:gd name="connsiteY146" fmla="*/ 1149000 h 1913559"/>
              <a:gd name="connsiteX147" fmla="*/ 0 w 1508331"/>
              <a:gd name="connsiteY147" fmla="*/ 1139475 h 1913559"/>
              <a:gd name="connsiteX148" fmla="*/ 9525 w 1508331"/>
              <a:gd name="connsiteY148" fmla="*/ 1115663 h 1913559"/>
              <a:gd name="connsiteX149" fmla="*/ 38100 w 1508331"/>
              <a:gd name="connsiteY149" fmla="*/ 1077563 h 1913559"/>
              <a:gd name="connsiteX150" fmla="*/ 33337 w 1508331"/>
              <a:gd name="connsiteY150" fmla="*/ 1039463 h 1913559"/>
              <a:gd name="connsiteX151" fmla="*/ 9525 w 1508331"/>
              <a:gd name="connsiteY151" fmla="*/ 1001363 h 1913559"/>
              <a:gd name="connsiteX152" fmla="*/ 9525 w 1508331"/>
              <a:gd name="connsiteY152" fmla="*/ 968025 h 1913559"/>
              <a:gd name="connsiteX153" fmla="*/ 28575 w 1508331"/>
              <a:gd name="connsiteY153" fmla="*/ 953738 h 1913559"/>
              <a:gd name="connsiteX154" fmla="*/ 52387 w 1508331"/>
              <a:gd name="connsiteY154" fmla="*/ 920400 h 1913559"/>
              <a:gd name="connsiteX155" fmla="*/ 47625 w 1508331"/>
              <a:gd name="connsiteY155" fmla="*/ 863250 h 1913559"/>
              <a:gd name="connsiteX156" fmla="*/ 104775 w 1508331"/>
              <a:gd name="connsiteY156" fmla="*/ 815625 h 1913559"/>
              <a:gd name="connsiteX157" fmla="*/ 123825 w 1508331"/>
              <a:gd name="connsiteY157" fmla="*/ 801338 h 1913559"/>
              <a:gd name="connsiteX158" fmla="*/ 142875 w 1508331"/>
              <a:gd name="connsiteY158" fmla="*/ 796575 h 1913559"/>
              <a:gd name="connsiteX159" fmla="*/ 157162 w 1508331"/>
              <a:gd name="connsiteY159" fmla="*/ 791813 h 1913559"/>
              <a:gd name="connsiteX160" fmla="*/ 176212 w 1508331"/>
              <a:gd name="connsiteY160" fmla="*/ 787050 h 1913559"/>
              <a:gd name="connsiteX161" fmla="*/ 266700 w 1508331"/>
              <a:gd name="connsiteY161" fmla="*/ 758475 h 1913559"/>
              <a:gd name="connsiteX162" fmla="*/ 280987 w 1508331"/>
              <a:gd name="connsiteY162" fmla="*/ 744188 h 1913559"/>
              <a:gd name="connsiteX163" fmla="*/ 333375 w 1508331"/>
              <a:gd name="connsiteY163" fmla="*/ 706088 h 1913559"/>
              <a:gd name="connsiteX164" fmla="*/ 423862 w 1508331"/>
              <a:gd name="connsiteY164" fmla="*/ 710850 h 1913559"/>
              <a:gd name="connsiteX165" fmla="*/ 447675 w 1508331"/>
              <a:gd name="connsiteY165" fmla="*/ 715613 h 1913559"/>
              <a:gd name="connsiteX166" fmla="*/ 461962 w 1508331"/>
              <a:gd name="connsiteY166" fmla="*/ 706088 h 1913559"/>
              <a:gd name="connsiteX167" fmla="*/ 495300 w 1508331"/>
              <a:gd name="connsiteY167" fmla="*/ 667988 h 1913559"/>
              <a:gd name="connsiteX168" fmla="*/ 504825 w 1508331"/>
              <a:gd name="connsiteY168" fmla="*/ 644175 h 1913559"/>
              <a:gd name="connsiteX169" fmla="*/ 509587 w 1508331"/>
              <a:gd name="connsiteY169" fmla="*/ 596550 h 1913559"/>
              <a:gd name="connsiteX170" fmla="*/ 533400 w 1508331"/>
              <a:gd name="connsiteY170" fmla="*/ 582263 h 1913559"/>
              <a:gd name="connsiteX171" fmla="*/ 576262 w 1508331"/>
              <a:gd name="connsiteY171" fmla="*/ 563213 h 1913559"/>
              <a:gd name="connsiteX172" fmla="*/ 609600 w 1508331"/>
              <a:gd name="connsiteY172" fmla="*/ 558450 h 1913559"/>
              <a:gd name="connsiteX173" fmla="*/ 628650 w 1508331"/>
              <a:gd name="connsiteY173" fmla="*/ 544163 h 1913559"/>
              <a:gd name="connsiteX174" fmla="*/ 652462 w 1508331"/>
              <a:gd name="connsiteY174" fmla="*/ 529875 h 1913559"/>
              <a:gd name="connsiteX175" fmla="*/ 666750 w 1508331"/>
              <a:gd name="connsiteY175" fmla="*/ 515588 h 1913559"/>
              <a:gd name="connsiteX176" fmla="*/ 695325 w 1508331"/>
              <a:gd name="connsiteY176" fmla="*/ 477488 h 1913559"/>
              <a:gd name="connsiteX177" fmla="*/ 714375 w 1508331"/>
              <a:gd name="connsiteY177" fmla="*/ 444150 h 1913559"/>
              <a:gd name="connsiteX178" fmla="*/ 723900 w 1508331"/>
              <a:gd name="connsiteY178" fmla="*/ 401288 h 1913559"/>
              <a:gd name="connsiteX179" fmla="*/ 733425 w 1508331"/>
              <a:gd name="connsiteY179" fmla="*/ 387000 h 1913559"/>
              <a:gd name="connsiteX180" fmla="*/ 742950 w 1508331"/>
              <a:gd name="connsiteY180" fmla="*/ 286988 h 1913559"/>
              <a:gd name="connsiteX181" fmla="*/ 752475 w 1508331"/>
              <a:gd name="connsiteY181" fmla="*/ 220313 h 1913559"/>
              <a:gd name="connsiteX182" fmla="*/ 785812 w 1508331"/>
              <a:gd name="connsiteY182" fmla="*/ 172688 h 1913559"/>
              <a:gd name="connsiteX183" fmla="*/ 795337 w 1508331"/>
              <a:gd name="connsiteY183" fmla="*/ 158400 h 1913559"/>
              <a:gd name="connsiteX184" fmla="*/ 823912 w 1508331"/>
              <a:gd name="connsiteY184" fmla="*/ 115538 h 1913559"/>
              <a:gd name="connsiteX185" fmla="*/ 838200 w 1508331"/>
              <a:gd name="connsiteY185" fmla="*/ 110775 h 1913559"/>
              <a:gd name="connsiteX186" fmla="*/ 862012 w 1508331"/>
              <a:gd name="connsiteY186" fmla="*/ 120300 h 1913559"/>
              <a:gd name="connsiteX187" fmla="*/ 876300 w 1508331"/>
              <a:gd name="connsiteY187" fmla="*/ 129825 h 1913559"/>
              <a:gd name="connsiteX188" fmla="*/ 895350 w 1508331"/>
              <a:gd name="connsiteY188" fmla="*/ 120300 h 1913559"/>
              <a:gd name="connsiteX189" fmla="*/ 928687 w 1508331"/>
              <a:gd name="connsiteY189" fmla="*/ 82200 h 1913559"/>
              <a:gd name="connsiteX190" fmla="*/ 942975 w 1508331"/>
              <a:gd name="connsiteY190" fmla="*/ 67913 h 1913559"/>
              <a:gd name="connsiteX191" fmla="*/ 952500 w 1508331"/>
              <a:gd name="connsiteY191" fmla="*/ 48863 h 1913559"/>
              <a:gd name="connsiteX192" fmla="*/ 971550 w 1508331"/>
              <a:gd name="connsiteY192" fmla="*/ 10763 h 1913559"/>
              <a:gd name="connsiteX193" fmla="*/ 971550 w 1508331"/>
              <a:gd name="connsiteY193" fmla="*/ 6000 h 1913559"/>
              <a:gd name="connsiteX0" fmla="*/ 971550 w 1508331"/>
              <a:gd name="connsiteY0" fmla="*/ 6000 h 1913559"/>
              <a:gd name="connsiteX1" fmla="*/ 990599 w 1508331"/>
              <a:gd name="connsiteY1" fmla="*/ 86963 h 1913559"/>
              <a:gd name="connsiteX2" fmla="*/ 1023937 w 1508331"/>
              <a:gd name="connsiteY2" fmla="*/ 277463 h 1913559"/>
              <a:gd name="connsiteX3" fmla="*/ 1050131 w 1508331"/>
              <a:gd name="connsiteY3" fmla="*/ 336994 h 1913559"/>
              <a:gd name="connsiteX4" fmla="*/ 1114425 w 1508331"/>
              <a:gd name="connsiteY4" fmla="*/ 437006 h 1913559"/>
              <a:gd name="connsiteX5" fmla="*/ 1195387 w 1508331"/>
              <a:gd name="connsiteY5" fmla="*/ 544163 h 1913559"/>
              <a:gd name="connsiteX6" fmla="*/ 1228725 w 1508331"/>
              <a:gd name="connsiteY6" fmla="*/ 582263 h 1913559"/>
              <a:gd name="connsiteX7" fmla="*/ 1197769 w 1508331"/>
              <a:gd name="connsiteY7" fmla="*/ 660844 h 1913559"/>
              <a:gd name="connsiteX8" fmla="*/ 1240631 w 1508331"/>
              <a:gd name="connsiteY8" fmla="*/ 715613 h 1913559"/>
              <a:gd name="connsiteX9" fmla="*/ 1195387 w 1508331"/>
              <a:gd name="connsiteY9" fmla="*/ 787050 h 1913559"/>
              <a:gd name="connsiteX10" fmla="*/ 1190625 w 1508331"/>
              <a:gd name="connsiteY10" fmla="*/ 834675 h 1913559"/>
              <a:gd name="connsiteX11" fmla="*/ 1240631 w 1508331"/>
              <a:gd name="connsiteY11" fmla="*/ 903731 h 1913559"/>
              <a:gd name="connsiteX12" fmla="*/ 1221581 w 1508331"/>
              <a:gd name="connsiteY12" fmla="*/ 1063275 h 1913559"/>
              <a:gd name="connsiteX13" fmla="*/ 1202530 w 1508331"/>
              <a:gd name="connsiteY13" fmla="*/ 1222819 h 1913559"/>
              <a:gd name="connsiteX14" fmla="*/ 1257300 w 1508331"/>
              <a:gd name="connsiteY14" fmla="*/ 1258538 h 1913559"/>
              <a:gd name="connsiteX15" fmla="*/ 1309687 w 1508331"/>
              <a:gd name="connsiteY15" fmla="*/ 1287113 h 1913559"/>
              <a:gd name="connsiteX16" fmla="*/ 1345405 w 1508331"/>
              <a:gd name="connsiteY16" fmla="*/ 1332355 h 1913559"/>
              <a:gd name="connsiteX17" fmla="*/ 1350168 w 1508331"/>
              <a:gd name="connsiteY17" fmla="*/ 1437131 h 1913559"/>
              <a:gd name="connsiteX18" fmla="*/ 1347788 w 1508331"/>
              <a:gd name="connsiteY18" fmla="*/ 1606200 h 1913559"/>
              <a:gd name="connsiteX19" fmla="*/ 1414462 w 1508331"/>
              <a:gd name="connsiteY19" fmla="*/ 1591913 h 1913559"/>
              <a:gd name="connsiteX20" fmla="*/ 1502569 w 1508331"/>
              <a:gd name="connsiteY20" fmla="*/ 1582387 h 1913559"/>
              <a:gd name="connsiteX21" fmla="*/ 1495425 w 1508331"/>
              <a:gd name="connsiteY21" fmla="*/ 1625250 h 1913559"/>
              <a:gd name="connsiteX22" fmla="*/ 1485900 w 1508331"/>
              <a:gd name="connsiteY22" fmla="*/ 1653825 h 1913559"/>
              <a:gd name="connsiteX23" fmla="*/ 1466850 w 1508331"/>
              <a:gd name="connsiteY23" fmla="*/ 1741932 h 1913559"/>
              <a:gd name="connsiteX24" fmla="*/ 1459706 w 1508331"/>
              <a:gd name="connsiteY24" fmla="*/ 1822894 h 1913559"/>
              <a:gd name="connsiteX25" fmla="*/ 1471613 w 1508331"/>
              <a:gd name="connsiteY25" fmla="*/ 1877664 h 1913559"/>
              <a:gd name="connsiteX26" fmla="*/ 1495425 w 1508331"/>
              <a:gd name="connsiteY26" fmla="*/ 1913382 h 1913559"/>
              <a:gd name="connsiteX27" fmla="*/ 1385887 w 1508331"/>
              <a:gd name="connsiteY27" fmla="*/ 1889569 h 1913559"/>
              <a:gd name="connsiteX28" fmla="*/ 1264443 w 1508331"/>
              <a:gd name="connsiteY28" fmla="*/ 1849088 h 1913559"/>
              <a:gd name="connsiteX29" fmla="*/ 1157287 w 1508331"/>
              <a:gd name="connsiteY29" fmla="*/ 1825275 h 1913559"/>
              <a:gd name="connsiteX30" fmla="*/ 1047750 w 1508331"/>
              <a:gd name="connsiteY30" fmla="*/ 1801463 h 1913559"/>
              <a:gd name="connsiteX31" fmla="*/ 957262 w 1508331"/>
              <a:gd name="connsiteY31" fmla="*/ 1782413 h 1913559"/>
              <a:gd name="connsiteX32" fmla="*/ 866775 w 1508331"/>
              <a:gd name="connsiteY32" fmla="*/ 1772888 h 1913559"/>
              <a:gd name="connsiteX33" fmla="*/ 790575 w 1508331"/>
              <a:gd name="connsiteY33" fmla="*/ 1763363 h 1913559"/>
              <a:gd name="connsiteX34" fmla="*/ 552450 w 1508331"/>
              <a:gd name="connsiteY34" fmla="*/ 1739550 h 1913559"/>
              <a:gd name="connsiteX35" fmla="*/ 576262 w 1508331"/>
              <a:gd name="connsiteY35" fmla="*/ 1710975 h 1913559"/>
              <a:gd name="connsiteX36" fmla="*/ 590550 w 1508331"/>
              <a:gd name="connsiteY36" fmla="*/ 1701450 h 1913559"/>
              <a:gd name="connsiteX37" fmla="*/ 600075 w 1508331"/>
              <a:gd name="connsiteY37" fmla="*/ 1682400 h 1913559"/>
              <a:gd name="connsiteX38" fmla="*/ 604837 w 1508331"/>
              <a:gd name="connsiteY38" fmla="*/ 1658588 h 1913559"/>
              <a:gd name="connsiteX39" fmla="*/ 628650 w 1508331"/>
              <a:gd name="connsiteY39" fmla="*/ 1653825 h 1913559"/>
              <a:gd name="connsiteX40" fmla="*/ 671512 w 1508331"/>
              <a:gd name="connsiteY40" fmla="*/ 1658588 h 1913559"/>
              <a:gd name="connsiteX41" fmla="*/ 690562 w 1508331"/>
              <a:gd name="connsiteY41" fmla="*/ 1663350 h 1913559"/>
              <a:gd name="connsiteX42" fmla="*/ 723900 w 1508331"/>
              <a:gd name="connsiteY42" fmla="*/ 1668113 h 1913559"/>
              <a:gd name="connsiteX43" fmla="*/ 766762 w 1508331"/>
              <a:gd name="connsiteY43" fmla="*/ 1663350 h 1913559"/>
              <a:gd name="connsiteX44" fmla="*/ 752475 w 1508331"/>
              <a:gd name="connsiteY44" fmla="*/ 1649063 h 1913559"/>
              <a:gd name="connsiteX45" fmla="*/ 700087 w 1508331"/>
              <a:gd name="connsiteY45" fmla="*/ 1634775 h 1913559"/>
              <a:gd name="connsiteX46" fmla="*/ 681037 w 1508331"/>
              <a:gd name="connsiteY46" fmla="*/ 1625250 h 1913559"/>
              <a:gd name="connsiteX47" fmla="*/ 657225 w 1508331"/>
              <a:gd name="connsiteY47" fmla="*/ 1615725 h 1913559"/>
              <a:gd name="connsiteX48" fmla="*/ 614362 w 1508331"/>
              <a:gd name="connsiteY48" fmla="*/ 1582388 h 1913559"/>
              <a:gd name="connsiteX49" fmla="*/ 604837 w 1508331"/>
              <a:gd name="connsiteY49" fmla="*/ 1568100 h 1913559"/>
              <a:gd name="connsiteX50" fmla="*/ 609600 w 1508331"/>
              <a:gd name="connsiteY50" fmla="*/ 1530000 h 1913559"/>
              <a:gd name="connsiteX51" fmla="*/ 666750 w 1508331"/>
              <a:gd name="connsiteY51" fmla="*/ 1525238 h 1913559"/>
              <a:gd name="connsiteX52" fmla="*/ 633412 w 1508331"/>
              <a:gd name="connsiteY52" fmla="*/ 1491900 h 1913559"/>
              <a:gd name="connsiteX53" fmla="*/ 671512 w 1508331"/>
              <a:gd name="connsiteY53" fmla="*/ 1472850 h 1913559"/>
              <a:gd name="connsiteX54" fmla="*/ 690562 w 1508331"/>
              <a:gd name="connsiteY54" fmla="*/ 1468088 h 1913559"/>
              <a:gd name="connsiteX55" fmla="*/ 728662 w 1508331"/>
              <a:gd name="connsiteY55" fmla="*/ 1444275 h 1913559"/>
              <a:gd name="connsiteX56" fmla="*/ 738187 w 1508331"/>
              <a:gd name="connsiteY56" fmla="*/ 1429988 h 1913559"/>
              <a:gd name="connsiteX57" fmla="*/ 742950 w 1508331"/>
              <a:gd name="connsiteY57" fmla="*/ 1410938 h 1913559"/>
              <a:gd name="connsiteX58" fmla="*/ 728662 w 1508331"/>
              <a:gd name="connsiteY58" fmla="*/ 1368075 h 1913559"/>
              <a:gd name="connsiteX59" fmla="*/ 742950 w 1508331"/>
              <a:gd name="connsiteY59" fmla="*/ 1349025 h 1913559"/>
              <a:gd name="connsiteX60" fmla="*/ 762000 w 1508331"/>
              <a:gd name="connsiteY60" fmla="*/ 1339500 h 1913559"/>
              <a:gd name="connsiteX61" fmla="*/ 795337 w 1508331"/>
              <a:gd name="connsiteY61" fmla="*/ 1310925 h 1913559"/>
              <a:gd name="connsiteX62" fmla="*/ 795337 w 1508331"/>
              <a:gd name="connsiteY62" fmla="*/ 1277588 h 1913559"/>
              <a:gd name="connsiteX63" fmla="*/ 766762 w 1508331"/>
              <a:gd name="connsiteY63" fmla="*/ 1272825 h 1913559"/>
              <a:gd name="connsiteX64" fmla="*/ 695325 w 1508331"/>
              <a:gd name="connsiteY64" fmla="*/ 1291875 h 1913559"/>
              <a:gd name="connsiteX65" fmla="*/ 671512 w 1508331"/>
              <a:gd name="connsiteY65" fmla="*/ 1339500 h 1913559"/>
              <a:gd name="connsiteX66" fmla="*/ 666750 w 1508331"/>
              <a:gd name="connsiteY66" fmla="*/ 1363313 h 1913559"/>
              <a:gd name="connsiteX67" fmla="*/ 657225 w 1508331"/>
              <a:gd name="connsiteY67" fmla="*/ 1382363 h 1913559"/>
              <a:gd name="connsiteX68" fmla="*/ 652462 w 1508331"/>
              <a:gd name="connsiteY68" fmla="*/ 1396650 h 1913559"/>
              <a:gd name="connsiteX69" fmla="*/ 647700 w 1508331"/>
              <a:gd name="connsiteY69" fmla="*/ 1425225 h 1913559"/>
              <a:gd name="connsiteX70" fmla="*/ 614362 w 1508331"/>
              <a:gd name="connsiteY70" fmla="*/ 1396650 h 1913559"/>
              <a:gd name="connsiteX71" fmla="*/ 595312 w 1508331"/>
              <a:gd name="connsiteY71" fmla="*/ 1406175 h 1913559"/>
              <a:gd name="connsiteX72" fmla="*/ 581025 w 1508331"/>
              <a:gd name="connsiteY72" fmla="*/ 1434750 h 1913559"/>
              <a:gd name="connsiteX73" fmla="*/ 557212 w 1508331"/>
              <a:gd name="connsiteY73" fmla="*/ 1525238 h 1913559"/>
              <a:gd name="connsiteX74" fmla="*/ 542925 w 1508331"/>
              <a:gd name="connsiteY74" fmla="*/ 1530000 h 1913559"/>
              <a:gd name="connsiteX75" fmla="*/ 514350 w 1508331"/>
              <a:gd name="connsiteY75" fmla="*/ 1544288 h 1913559"/>
              <a:gd name="connsiteX76" fmla="*/ 500062 w 1508331"/>
              <a:gd name="connsiteY76" fmla="*/ 1553813 h 1913559"/>
              <a:gd name="connsiteX77" fmla="*/ 476250 w 1508331"/>
              <a:gd name="connsiteY77" fmla="*/ 1558575 h 1913559"/>
              <a:gd name="connsiteX78" fmla="*/ 476250 w 1508331"/>
              <a:gd name="connsiteY78" fmla="*/ 1510950 h 1913559"/>
              <a:gd name="connsiteX79" fmla="*/ 509587 w 1508331"/>
              <a:gd name="connsiteY79" fmla="*/ 1453800 h 1913559"/>
              <a:gd name="connsiteX80" fmla="*/ 523875 w 1508331"/>
              <a:gd name="connsiteY80" fmla="*/ 1420463 h 1913559"/>
              <a:gd name="connsiteX81" fmla="*/ 533400 w 1508331"/>
              <a:gd name="connsiteY81" fmla="*/ 1391888 h 1913559"/>
              <a:gd name="connsiteX82" fmla="*/ 538162 w 1508331"/>
              <a:gd name="connsiteY82" fmla="*/ 1368075 h 1913559"/>
              <a:gd name="connsiteX83" fmla="*/ 547687 w 1508331"/>
              <a:gd name="connsiteY83" fmla="*/ 1334738 h 1913559"/>
              <a:gd name="connsiteX84" fmla="*/ 557212 w 1508331"/>
              <a:gd name="connsiteY84" fmla="*/ 1272825 h 1913559"/>
              <a:gd name="connsiteX85" fmla="*/ 571500 w 1508331"/>
              <a:gd name="connsiteY85" fmla="*/ 1258538 h 1913559"/>
              <a:gd name="connsiteX86" fmla="*/ 600075 w 1508331"/>
              <a:gd name="connsiteY86" fmla="*/ 1234725 h 1913559"/>
              <a:gd name="connsiteX87" fmla="*/ 671512 w 1508331"/>
              <a:gd name="connsiteY87" fmla="*/ 1239488 h 1913559"/>
              <a:gd name="connsiteX88" fmla="*/ 657225 w 1508331"/>
              <a:gd name="connsiteY88" fmla="*/ 1225200 h 1913559"/>
              <a:gd name="connsiteX89" fmla="*/ 623887 w 1508331"/>
              <a:gd name="connsiteY89" fmla="*/ 1215675 h 1913559"/>
              <a:gd name="connsiteX90" fmla="*/ 600075 w 1508331"/>
              <a:gd name="connsiteY90" fmla="*/ 1182338 h 1913559"/>
              <a:gd name="connsiteX91" fmla="*/ 609600 w 1508331"/>
              <a:gd name="connsiteY91" fmla="*/ 1168050 h 1913559"/>
              <a:gd name="connsiteX92" fmla="*/ 642937 w 1508331"/>
              <a:gd name="connsiteY92" fmla="*/ 1177575 h 1913559"/>
              <a:gd name="connsiteX93" fmla="*/ 657225 w 1508331"/>
              <a:gd name="connsiteY93" fmla="*/ 1187100 h 1913559"/>
              <a:gd name="connsiteX94" fmla="*/ 690562 w 1508331"/>
              <a:gd name="connsiteY94" fmla="*/ 1144238 h 1913559"/>
              <a:gd name="connsiteX95" fmla="*/ 714375 w 1508331"/>
              <a:gd name="connsiteY95" fmla="*/ 1129950 h 1913559"/>
              <a:gd name="connsiteX96" fmla="*/ 733425 w 1508331"/>
              <a:gd name="connsiteY96" fmla="*/ 1120425 h 1913559"/>
              <a:gd name="connsiteX97" fmla="*/ 738187 w 1508331"/>
              <a:gd name="connsiteY97" fmla="*/ 1101375 h 1913559"/>
              <a:gd name="connsiteX98" fmla="*/ 752475 w 1508331"/>
              <a:gd name="connsiteY98" fmla="*/ 1087088 h 1913559"/>
              <a:gd name="connsiteX99" fmla="*/ 733425 w 1508331"/>
              <a:gd name="connsiteY99" fmla="*/ 1072800 h 1913559"/>
              <a:gd name="connsiteX100" fmla="*/ 685800 w 1508331"/>
              <a:gd name="connsiteY100" fmla="*/ 1053750 h 1913559"/>
              <a:gd name="connsiteX101" fmla="*/ 671512 w 1508331"/>
              <a:gd name="connsiteY101" fmla="*/ 1039463 h 1913559"/>
              <a:gd name="connsiteX102" fmla="*/ 628650 w 1508331"/>
              <a:gd name="connsiteY102" fmla="*/ 1044225 h 1913559"/>
              <a:gd name="connsiteX103" fmla="*/ 600075 w 1508331"/>
              <a:gd name="connsiteY103" fmla="*/ 1087088 h 1913559"/>
              <a:gd name="connsiteX104" fmla="*/ 590550 w 1508331"/>
              <a:gd name="connsiteY104" fmla="*/ 1134713 h 1913559"/>
              <a:gd name="connsiteX105" fmla="*/ 571500 w 1508331"/>
              <a:gd name="connsiteY105" fmla="*/ 1129950 h 1913559"/>
              <a:gd name="connsiteX106" fmla="*/ 538162 w 1508331"/>
              <a:gd name="connsiteY106" fmla="*/ 1106138 h 1913559"/>
              <a:gd name="connsiteX107" fmla="*/ 514350 w 1508331"/>
              <a:gd name="connsiteY107" fmla="*/ 1115663 h 1913559"/>
              <a:gd name="connsiteX108" fmla="*/ 509587 w 1508331"/>
              <a:gd name="connsiteY108" fmla="*/ 1129950 h 1913559"/>
              <a:gd name="connsiteX109" fmla="*/ 490537 w 1508331"/>
              <a:gd name="connsiteY109" fmla="*/ 1134713 h 1913559"/>
              <a:gd name="connsiteX110" fmla="*/ 457200 w 1508331"/>
              <a:gd name="connsiteY110" fmla="*/ 1139475 h 1913559"/>
              <a:gd name="connsiteX111" fmla="*/ 438150 w 1508331"/>
              <a:gd name="connsiteY111" fmla="*/ 1149000 h 1913559"/>
              <a:gd name="connsiteX112" fmla="*/ 404812 w 1508331"/>
              <a:gd name="connsiteY112" fmla="*/ 1187100 h 1913559"/>
              <a:gd name="connsiteX113" fmla="*/ 400050 w 1508331"/>
              <a:gd name="connsiteY113" fmla="*/ 1201388 h 1913559"/>
              <a:gd name="connsiteX114" fmla="*/ 376237 w 1508331"/>
              <a:gd name="connsiteY114" fmla="*/ 1239488 h 1913559"/>
              <a:gd name="connsiteX115" fmla="*/ 357187 w 1508331"/>
              <a:gd name="connsiteY115" fmla="*/ 1244250 h 1913559"/>
              <a:gd name="connsiteX116" fmla="*/ 342900 w 1508331"/>
              <a:gd name="connsiteY116" fmla="*/ 1239488 h 1913559"/>
              <a:gd name="connsiteX117" fmla="*/ 309562 w 1508331"/>
              <a:gd name="connsiteY117" fmla="*/ 1220438 h 1913559"/>
              <a:gd name="connsiteX118" fmla="*/ 314325 w 1508331"/>
              <a:gd name="connsiteY118" fmla="*/ 1187100 h 1913559"/>
              <a:gd name="connsiteX119" fmla="*/ 347662 w 1508331"/>
              <a:gd name="connsiteY119" fmla="*/ 1163288 h 1913559"/>
              <a:gd name="connsiteX120" fmla="*/ 366712 w 1508331"/>
              <a:gd name="connsiteY120" fmla="*/ 1139475 h 1913559"/>
              <a:gd name="connsiteX121" fmla="*/ 381000 w 1508331"/>
              <a:gd name="connsiteY121" fmla="*/ 1106138 h 1913559"/>
              <a:gd name="connsiteX122" fmla="*/ 390525 w 1508331"/>
              <a:gd name="connsiteY122" fmla="*/ 1091850 h 1913559"/>
              <a:gd name="connsiteX123" fmla="*/ 404812 w 1508331"/>
              <a:gd name="connsiteY123" fmla="*/ 1082325 h 1913559"/>
              <a:gd name="connsiteX124" fmla="*/ 409575 w 1508331"/>
              <a:gd name="connsiteY124" fmla="*/ 1068038 h 1913559"/>
              <a:gd name="connsiteX125" fmla="*/ 347662 w 1508331"/>
              <a:gd name="connsiteY125" fmla="*/ 1048988 h 1913559"/>
              <a:gd name="connsiteX126" fmla="*/ 333375 w 1508331"/>
              <a:gd name="connsiteY126" fmla="*/ 1034700 h 1913559"/>
              <a:gd name="connsiteX127" fmla="*/ 314325 w 1508331"/>
              <a:gd name="connsiteY127" fmla="*/ 1010888 h 1913559"/>
              <a:gd name="connsiteX128" fmla="*/ 300037 w 1508331"/>
              <a:gd name="connsiteY128" fmla="*/ 1015650 h 1913559"/>
              <a:gd name="connsiteX129" fmla="*/ 295275 w 1508331"/>
              <a:gd name="connsiteY129" fmla="*/ 1048988 h 1913559"/>
              <a:gd name="connsiteX130" fmla="*/ 285750 w 1508331"/>
              <a:gd name="connsiteY130" fmla="*/ 1072800 h 1913559"/>
              <a:gd name="connsiteX131" fmla="*/ 295275 w 1508331"/>
              <a:gd name="connsiteY131" fmla="*/ 1096613 h 1913559"/>
              <a:gd name="connsiteX132" fmla="*/ 266700 w 1508331"/>
              <a:gd name="connsiteY132" fmla="*/ 1101375 h 1913559"/>
              <a:gd name="connsiteX133" fmla="*/ 285750 w 1508331"/>
              <a:gd name="connsiteY133" fmla="*/ 1134713 h 1913559"/>
              <a:gd name="connsiteX134" fmla="*/ 280987 w 1508331"/>
              <a:gd name="connsiteY134" fmla="*/ 1172813 h 1913559"/>
              <a:gd name="connsiteX135" fmla="*/ 252412 w 1508331"/>
              <a:gd name="connsiteY135" fmla="*/ 1191863 h 1913559"/>
              <a:gd name="connsiteX136" fmla="*/ 242887 w 1508331"/>
              <a:gd name="connsiteY136" fmla="*/ 1206150 h 1913559"/>
              <a:gd name="connsiteX137" fmla="*/ 219075 w 1508331"/>
              <a:gd name="connsiteY137" fmla="*/ 1210913 h 1913559"/>
              <a:gd name="connsiteX138" fmla="*/ 204787 w 1508331"/>
              <a:gd name="connsiteY138" fmla="*/ 1215675 h 1913559"/>
              <a:gd name="connsiteX139" fmla="*/ 185737 w 1508331"/>
              <a:gd name="connsiteY139" fmla="*/ 1220438 h 1913559"/>
              <a:gd name="connsiteX140" fmla="*/ 152400 w 1508331"/>
              <a:gd name="connsiteY140" fmla="*/ 1215675 h 1913559"/>
              <a:gd name="connsiteX141" fmla="*/ 119062 w 1508331"/>
              <a:gd name="connsiteY141" fmla="*/ 1201388 h 1913559"/>
              <a:gd name="connsiteX142" fmla="*/ 104775 w 1508331"/>
              <a:gd name="connsiteY142" fmla="*/ 1196625 h 1913559"/>
              <a:gd name="connsiteX143" fmla="*/ 90487 w 1508331"/>
              <a:gd name="connsiteY143" fmla="*/ 1182338 h 1913559"/>
              <a:gd name="connsiteX144" fmla="*/ 47625 w 1508331"/>
              <a:gd name="connsiteY144" fmla="*/ 1158525 h 1913559"/>
              <a:gd name="connsiteX145" fmla="*/ 14287 w 1508331"/>
              <a:gd name="connsiteY145" fmla="*/ 1149000 h 1913559"/>
              <a:gd name="connsiteX146" fmla="*/ 0 w 1508331"/>
              <a:gd name="connsiteY146" fmla="*/ 1139475 h 1913559"/>
              <a:gd name="connsiteX147" fmla="*/ 9525 w 1508331"/>
              <a:gd name="connsiteY147" fmla="*/ 1115663 h 1913559"/>
              <a:gd name="connsiteX148" fmla="*/ 38100 w 1508331"/>
              <a:gd name="connsiteY148" fmla="*/ 1077563 h 1913559"/>
              <a:gd name="connsiteX149" fmla="*/ 33337 w 1508331"/>
              <a:gd name="connsiteY149" fmla="*/ 1039463 h 1913559"/>
              <a:gd name="connsiteX150" fmla="*/ 9525 w 1508331"/>
              <a:gd name="connsiteY150" fmla="*/ 1001363 h 1913559"/>
              <a:gd name="connsiteX151" fmla="*/ 9525 w 1508331"/>
              <a:gd name="connsiteY151" fmla="*/ 968025 h 1913559"/>
              <a:gd name="connsiteX152" fmla="*/ 28575 w 1508331"/>
              <a:gd name="connsiteY152" fmla="*/ 953738 h 1913559"/>
              <a:gd name="connsiteX153" fmla="*/ 52387 w 1508331"/>
              <a:gd name="connsiteY153" fmla="*/ 920400 h 1913559"/>
              <a:gd name="connsiteX154" fmla="*/ 47625 w 1508331"/>
              <a:gd name="connsiteY154" fmla="*/ 863250 h 1913559"/>
              <a:gd name="connsiteX155" fmla="*/ 104775 w 1508331"/>
              <a:gd name="connsiteY155" fmla="*/ 815625 h 1913559"/>
              <a:gd name="connsiteX156" fmla="*/ 123825 w 1508331"/>
              <a:gd name="connsiteY156" fmla="*/ 801338 h 1913559"/>
              <a:gd name="connsiteX157" fmla="*/ 142875 w 1508331"/>
              <a:gd name="connsiteY157" fmla="*/ 796575 h 1913559"/>
              <a:gd name="connsiteX158" fmla="*/ 157162 w 1508331"/>
              <a:gd name="connsiteY158" fmla="*/ 791813 h 1913559"/>
              <a:gd name="connsiteX159" fmla="*/ 176212 w 1508331"/>
              <a:gd name="connsiteY159" fmla="*/ 787050 h 1913559"/>
              <a:gd name="connsiteX160" fmla="*/ 266700 w 1508331"/>
              <a:gd name="connsiteY160" fmla="*/ 758475 h 1913559"/>
              <a:gd name="connsiteX161" fmla="*/ 280987 w 1508331"/>
              <a:gd name="connsiteY161" fmla="*/ 744188 h 1913559"/>
              <a:gd name="connsiteX162" fmla="*/ 333375 w 1508331"/>
              <a:gd name="connsiteY162" fmla="*/ 706088 h 1913559"/>
              <a:gd name="connsiteX163" fmla="*/ 423862 w 1508331"/>
              <a:gd name="connsiteY163" fmla="*/ 710850 h 1913559"/>
              <a:gd name="connsiteX164" fmla="*/ 447675 w 1508331"/>
              <a:gd name="connsiteY164" fmla="*/ 715613 h 1913559"/>
              <a:gd name="connsiteX165" fmla="*/ 461962 w 1508331"/>
              <a:gd name="connsiteY165" fmla="*/ 706088 h 1913559"/>
              <a:gd name="connsiteX166" fmla="*/ 495300 w 1508331"/>
              <a:gd name="connsiteY166" fmla="*/ 667988 h 1913559"/>
              <a:gd name="connsiteX167" fmla="*/ 504825 w 1508331"/>
              <a:gd name="connsiteY167" fmla="*/ 644175 h 1913559"/>
              <a:gd name="connsiteX168" fmla="*/ 509587 w 1508331"/>
              <a:gd name="connsiteY168" fmla="*/ 596550 h 1913559"/>
              <a:gd name="connsiteX169" fmla="*/ 533400 w 1508331"/>
              <a:gd name="connsiteY169" fmla="*/ 582263 h 1913559"/>
              <a:gd name="connsiteX170" fmla="*/ 576262 w 1508331"/>
              <a:gd name="connsiteY170" fmla="*/ 563213 h 1913559"/>
              <a:gd name="connsiteX171" fmla="*/ 609600 w 1508331"/>
              <a:gd name="connsiteY171" fmla="*/ 558450 h 1913559"/>
              <a:gd name="connsiteX172" fmla="*/ 628650 w 1508331"/>
              <a:gd name="connsiteY172" fmla="*/ 544163 h 1913559"/>
              <a:gd name="connsiteX173" fmla="*/ 652462 w 1508331"/>
              <a:gd name="connsiteY173" fmla="*/ 529875 h 1913559"/>
              <a:gd name="connsiteX174" fmla="*/ 666750 w 1508331"/>
              <a:gd name="connsiteY174" fmla="*/ 515588 h 1913559"/>
              <a:gd name="connsiteX175" fmla="*/ 695325 w 1508331"/>
              <a:gd name="connsiteY175" fmla="*/ 477488 h 1913559"/>
              <a:gd name="connsiteX176" fmla="*/ 714375 w 1508331"/>
              <a:gd name="connsiteY176" fmla="*/ 444150 h 1913559"/>
              <a:gd name="connsiteX177" fmla="*/ 723900 w 1508331"/>
              <a:gd name="connsiteY177" fmla="*/ 401288 h 1913559"/>
              <a:gd name="connsiteX178" fmla="*/ 733425 w 1508331"/>
              <a:gd name="connsiteY178" fmla="*/ 387000 h 1913559"/>
              <a:gd name="connsiteX179" fmla="*/ 742950 w 1508331"/>
              <a:gd name="connsiteY179" fmla="*/ 286988 h 1913559"/>
              <a:gd name="connsiteX180" fmla="*/ 752475 w 1508331"/>
              <a:gd name="connsiteY180" fmla="*/ 220313 h 1913559"/>
              <a:gd name="connsiteX181" fmla="*/ 785812 w 1508331"/>
              <a:gd name="connsiteY181" fmla="*/ 172688 h 1913559"/>
              <a:gd name="connsiteX182" fmla="*/ 795337 w 1508331"/>
              <a:gd name="connsiteY182" fmla="*/ 158400 h 1913559"/>
              <a:gd name="connsiteX183" fmla="*/ 823912 w 1508331"/>
              <a:gd name="connsiteY183" fmla="*/ 115538 h 1913559"/>
              <a:gd name="connsiteX184" fmla="*/ 838200 w 1508331"/>
              <a:gd name="connsiteY184" fmla="*/ 110775 h 1913559"/>
              <a:gd name="connsiteX185" fmla="*/ 862012 w 1508331"/>
              <a:gd name="connsiteY185" fmla="*/ 120300 h 1913559"/>
              <a:gd name="connsiteX186" fmla="*/ 876300 w 1508331"/>
              <a:gd name="connsiteY186" fmla="*/ 129825 h 1913559"/>
              <a:gd name="connsiteX187" fmla="*/ 895350 w 1508331"/>
              <a:gd name="connsiteY187" fmla="*/ 120300 h 1913559"/>
              <a:gd name="connsiteX188" fmla="*/ 928687 w 1508331"/>
              <a:gd name="connsiteY188" fmla="*/ 82200 h 1913559"/>
              <a:gd name="connsiteX189" fmla="*/ 942975 w 1508331"/>
              <a:gd name="connsiteY189" fmla="*/ 67913 h 1913559"/>
              <a:gd name="connsiteX190" fmla="*/ 952500 w 1508331"/>
              <a:gd name="connsiteY190" fmla="*/ 48863 h 1913559"/>
              <a:gd name="connsiteX191" fmla="*/ 971550 w 1508331"/>
              <a:gd name="connsiteY191" fmla="*/ 10763 h 1913559"/>
              <a:gd name="connsiteX192" fmla="*/ 971550 w 1508331"/>
              <a:gd name="connsiteY192" fmla="*/ 6000 h 1913559"/>
              <a:gd name="connsiteX0" fmla="*/ 971550 w 1508331"/>
              <a:gd name="connsiteY0" fmla="*/ 6000 h 1913559"/>
              <a:gd name="connsiteX1" fmla="*/ 990599 w 1508331"/>
              <a:gd name="connsiteY1" fmla="*/ 86963 h 1913559"/>
              <a:gd name="connsiteX2" fmla="*/ 1023937 w 1508331"/>
              <a:gd name="connsiteY2" fmla="*/ 277463 h 1913559"/>
              <a:gd name="connsiteX3" fmla="*/ 1050131 w 1508331"/>
              <a:gd name="connsiteY3" fmla="*/ 336994 h 1913559"/>
              <a:gd name="connsiteX4" fmla="*/ 1114425 w 1508331"/>
              <a:gd name="connsiteY4" fmla="*/ 437006 h 1913559"/>
              <a:gd name="connsiteX5" fmla="*/ 1195387 w 1508331"/>
              <a:gd name="connsiteY5" fmla="*/ 544163 h 1913559"/>
              <a:gd name="connsiteX6" fmla="*/ 1228725 w 1508331"/>
              <a:gd name="connsiteY6" fmla="*/ 582263 h 1913559"/>
              <a:gd name="connsiteX7" fmla="*/ 1197769 w 1508331"/>
              <a:gd name="connsiteY7" fmla="*/ 660844 h 1913559"/>
              <a:gd name="connsiteX8" fmla="*/ 1240631 w 1508331"/>
              <a:gd name="connsiteY8" fmla="*/ 715613 h 1913559"/>
              <a:gd name="connsiteX9" fmla="*/ 1195387 w 1508331"/>
              <a:gd name="connsiteY9" fmla="*/ 787050 h 1913559"/>
              <a:gd name="connsiteX10" fmla="*/ 1190625 w 1508331"/>
              <a:gd name="connsiteY10" fmla="*/ 834675 h 1913559"/>
              <a:gd name="connsiteX11" fmla="*/ 1240631 w 1508331"/>
              <a:gd name="connsiteY11" fmla="*/ 903731 h 1913559"/>
              <a:gd name="connsiteX12" fmla="*/ 1221581 w 1508331"/>
              <a:gd name="connsiteY12" fmla="*/ 1063275 h 1913559"/>
              <a:gd name="connsiteX13" fmla="*/ 1202530 w 1508331"/>
              <a:gd name="connsiteY13" fmla="*/ 1222819 h 1913559"/>
              <a:gd name="connsiteX14" fmla="*/ 1257300 w 1508331"/>
              <a:gd name="connsiteY14" fmla="*/ 1258538 h 1913559"/>
              <a:gd name="connsiteX15" fmla="*/ 1309687 w 1508331"/>
              <a:gd name="connsiteY15" fmla="*/ 1287113 h 1913559"/>
              <a:gd name="connsiteX16" fmla="*/ 1345405 w 1508331"/>
              <a:gd name="connsiteY16" fmla="*/ 1332355 h 1913559"/>
              <a:gd name="connsiteX17" fmla="*/ 1350168 w 1508331"/>
              <a:gd name="connsiteY17" fmla="*/ 1437131 h 1913559"/>
              <a:gd name="connsiteX18" fmla="*/ 1347788 w 1508331"/>
              <a:gd name="connsiteY18" fmla="*/ 1606200 h 1913559"/>
              <a:gd name="connsiteX19" fmla="*/ 1414462 w 1508331"/>
              <a:gd name="connsiteY19" fmla="*/ 1591913 h 1913559"/>
              <a:gd name="connsiteX20" fmla="*/ 1502569 w 1508331"/>
              <a:gd name="connsiteY20" fmla="*/ 1582387 h 1913559"/>
              <a:gd name="connsiteX21" fmla="*/ 1495425 w 1508331"/>
              <a:gd name="connsiteY21" fmla="*/ 1625250 h 1913559"/>
              <a:gd name="connsiteX22" fmla="*/ 1485900 w 1508331"/>
              <a:gd name="connsiteY22" fmla="*/ 1653825 h 1913559"/>
              <a:gd name="connsiteX23" fmla="*/ 1466850 w 1508331"/>
              <a:gd name="connsiteY23" fmla="*/ 1741932 h 1913559"/>
              <a:gd name="connsiteX24" fmla="*/ 1459706 w 1508331"/>
              <a:gd name="connsiteY24" fmla="*/ 1822894 h 1913559"/>
              <a:gd name="connsiteX25" fmla="*/ 1471613 w 1508331"/>
              <a:gd name="connsiteY25" fmla="*/ 1877664 h 1913559"/>
              <a:gd name="connsiteX26" fmla="*/ 1495425 w 1508331"/>
              <a:gd name="connsiteY26" fmla="*/ 1913382 h 1913559"/>
              <a:gd name="connsiteX27" fmla="*/ 1385887 w 1508331"/>
              <a:gd name="connsiteY27" fmla="*/ 1889569 h 1913559"/>
              <a:gd name="connsiteX28" fmla="*/ 1264443 w 1508331"/>
              <a:gd name="connsiteY28" fmla="*/ 1849088 h 1913559"/>
              <a:gd name="connsiteX29" fmla="*/ 1157287 w 1508331"/>
              <a:gd name="connsiteY29" fmla="*/ 1825275 h 1913559"/>
              <a:gd name="connsiteX30" fmla="*/ 1047750 w 1508331"/>
              <a:gd name="connsiteY30" fmla="*/ 1801463 h 1913559"/>
              <a:gd name="connsiteX31" fmla="*/ 957262 w 1508331"/>
              <a:gd name="connsiteY31" fmla="*/ 1782413 h 1913559"/>
              <a:gd name="connsiteX32" fmla="*/ 866775 w 1508331"/>
              <a:gd name="connsiteY32" fmla="*/ 1772888 h 1913559"/>
              <a:gd name="connsiteX33" fmla="*/ 790575 w 1508331"/>
              <a:gd name="connsiteY33" fmla="*/ 1763363 h 1913559"/>
              <a:gd name="connsiteX34" fmla="*/ 552450 w 1508331"/>
              <a:gd name="connsiteY34" fmla="*/ 1739550 h 1913559"/>
              <a:gd name="connsiteX35" fmla="*/ 576262 w 1508331"/>
              <a:gd name="connsiteY35" fmla="*/ 1710975 h 1913559"/>
              <a:gd name="connsiteX36" fmla="*/ 600075 w 1508331"/>
              <a:gd name="connsiteY36" fmla="*/ 1682400 h 1913559"/>
              <a:gd name="connsiteX37" fmla="*/ 604837 w 1508331"/>
              <a:gd name="connsiteY37" fmla="*/ 1658588 h 1913559"/>
              <a:gd name="connsiteX38" fmla="*/ 628650 w 1508331"/>
              <a:gd name="connsiteY38" fmla="*/ 1653825 h 1913559"/>
              <a:gd name="connsiteX39" fmla="*/ 671512 w 1508331"/>
              <a:gd name="connsiteY39" fmla="*/ 1658588 h 1913559"/>
              <a:gd name="connsiteX40" fmla="*/ 690562 w 1508331"/>
              <a:gd name="connsiteY40" fmla="*/ 1663350 h 1913559"/>
              <a:gd name="connsiteX41" fmla="*/ 723900 w 1508331"/>
              <a:gd name="connsiteY41" fmla="*/ 1668113 h 1913559"/>
              <a:gd name="connsiteX42" fmla="*/ 766762 w 1508331"/>
              <a:gd name="connsiteY42" fmla="*/ 1663350 h 1913559"/>
              <a:gd name="connsiteX43" fmla="*/ 752475 w 1508331"/>
              <a:gd name="connsiteY43" fmla="*/ 1649063 h 1913559"/>
              <a:gd name="connsiteX44" fmla="*/ 700087 w 1508331"/>
              <a:gd name="connsiteY44" fmla="*/ 1634775 h 1913559"/>
              <a:gd name="connsiteX45" fmla="*/ 681037 w 1508331"/>
              <a:gd name="connsiteY45" fmla="*/ 1625250 h 1913559"/>
              <a:gd name="connsiteX46" fmla="*/ 657225 w 1508331"/>
              <a:gd name="connsiteY46" fmla="*/ 1615725 h 1913559"/>
              <a:gd name="connsiteX47" fmla="*/ 614362 w 1508331"/>
              <a:gd name="connsiteY47" fmla="*/ 1582388 h 1913559"/>
              <a:gd name="connsiteX48" fmla="*/ 604837 w 1508331"/>
              <a:gd name="connsiteY48" fmla="*/ 1568100 h 1913559"/>
              <a:gd name="connsiteX49" fmla="*/ 609600 w 1508331"/>
              <a:gd name="connsiteY49" fmla="*/ 1530000 h 1913559"/>
              <a:gd name="connsiteX50" fmla="*/ 666750 w 1508331"/>
              <a:gd name="connsiteY50" fmla="*/ 1525238 h 1913559"/>
              <a:gd name="connsiteX51" fmla="*/ 633412 w 1508331"/>
              <a:gd name="connsiteY51" fmla="*/ 1491900 h 1913559"/>
              <a:gd name="connsiteX52" fmla="*/ 671512 w 1508331"/>
              <a:gd name="connsiteY52" fmla="*/ 1472850 h 1913559"/>
              <a:gd name="connsiteX53" fmla="*/ 690562 w 1508331"/>
              <a:gd name="connsiteY53" fmla="*/ 1468088 h 1913559"/>
              <a:gd name="connsiteX54" fmla="*/ 728662 w 1508331"/>
              <a:gd name="connsiteY54" fmla="*/ 1444275 h 1913559"/>
              <a:gd name="connsiteX55" fmla="*/ 738187 w 1508331"/>
              <a:gd name="connsiteY55" fmla="*/ 1429988 h 1913559"/>
              <a:gd name="connsiteX56" fmla="*/ 742950 w 1508331"/>
              <a:gd name="connsiteY56" fmla="*/ 1410938 h 1913559"/>
              <a:gd name="connsiteX57" fmla="*/ 728662 w 1508331"/>
              <a:gd name="connsiteY57" fmla="*/ 1368075 h 1913559"/>
              <a:gd name="connsiteX58" fmla="*/ 742950 w 1508331"/>
              <a:gd name="connsiteY58" fmla="*/ 1349025 h 1913559"/>
              <a:gd name="connsiteX59" fmla="*/ 762000 w 1508331"/>
              <a:gd name="connsiteY59" fmla="*/ 1339500 h 1913559"/>
              <a:gd name="connsiteX60" fmla="*/ 795337 w 1508331"/>
              <a:gd name="connsiteY60" fmla="*/ 1310925 h 1913559"/>
              <a:gd name="connsiteX61" fmla="*/ 795337 w 1508331"/>
              <a:gd name="connsiteY61" fmla="*/ 1277588 h 1913559"/>
              <a:gd name="connsiteX62" fmla="*/ 766762 w 1508331"/>
              <a:gd name="connsiteY62" fmla="*/ 1272825 h 1913559"/>
              <a:gd name="connsiteX63" fmla="*/ 695325 w 1508331"/>
              <a:gd name="connsiteY63" fmla="*/ 1291875 h 1913559"/>
              <a:gd name="connsiteX64" fmla="*/ 671512 w 1508331"/>
              <a:gd name="connsiteY64" fmla="*/ 1339500 h 1913559"/>
              <a:gd name="connsiteX65" fmla="*/ 666750 w 1508331"/>
              <a:gd name="connsiteY65" fmla="*/ 1363313 h 1913559"/>
              <a:gd name="connsiteX66" fmla="*/ 657225 w 1508331"/>
              <a:gd name="connsiteY66" fmla="*/ 1382363 h 1913559"/>
              <a:gd name="connsiteX67" fmla="*/ 652462 w 1508331"/>
              <a:gd name="connsiteY67" fmla="*/ 1396650 h 1913559"/>
              <a:gd name="connsiteX68" fmla="*/ 647700 w 1508331"/>
              <a:gd name="connsiteY68" fmla="*/ 1425225 h 1913559"/>
              <a:gd name="connsiteX69" fmla="*/ 614362 w 1508331"/>
              <a:gd name="connsiteY69" fmla="*/ 1396650 h 1913559"/>
              <a:gd name="connsiteX70" fmla="*/ 595312 w 1508331"/>
              <a:gd name="connsiteY70" fmla="*/ 1406175 h 1913559"/>
              <a:gd name="connsiteX71" fmla="*/ 581025 w 1508331"/>
              <a:gd name="connsiteY71" fmla="*/ 1434750 h 1913559"/>
              <a:gd name="connsiteX72" fmla="*/ 557212 w 1508331"/>
              <a:gd name="connsiteY72" fmla="*/ 1525238 h 1913559"/>
              <a:gd name="connsiteX73" fmla="*/ 542925 w 1508331"/>
              <a:gd name="connsiteY73" fmla="*/ 1530000 h 1913559"/>
              <a:gd name="connsiteX74" fmla="*/ 514350 w 1508331"/>
              <a:gd name="connsiteY74" fmla="*/ 1544288 h 1913559"/>
              <a:gd name="connsiteX75" fmla="*/ 500062 w 1508331"/>
              <a:gd name="connsiteY75" fmla="*/ 1553813 h 1913559"/>
              <a:gd name="connsiteX76" fmla="*/ 476250 w 1508331"/>
              <a:gd name="connsiteY76" fmla="*/ 1558575 h 1913559"/>
              <a:gd name="connsiteX77" fmla="*/ 476250 w 1508331"/>
              <a:gd name="connsiteY77" fmla="*/ 1510950 h 1913559"/>
              <a:gd name="connsiteX78" fmla="*/ 509587 w 1508331"/>
              <a:gd name="connsiteY78" fmla="*/ 1453800 h 1913559"/>
              <a:gd name="connsiteX79" fmla="*/ 523875 w 1508331"/>
              <a:gd name="connsiteY79" fmla="*/ 1420463 h 1913559"/>
              <a:gd name="connsiteX80" fmla="*/ 533400 w 1508331"/>
              <a:gd name="connsiteY80" fmla="*/ 1391888 h 1913559"/>
              <a:gd name="connsiteX81" fmla="*/ 538162 w 1508331"/>
              <a:gd name="connsiteY81" fmla="*/ 1368075 h 1913559"/>
              <a:gd name="connsiteX82" fmla="*/ 547687 w 1508331"/>
              <a:gd name="connsiteY82" fmla="*/ 1334738 h 1913559"/>
              <a:gd name="connsiteX83" fmla="*/ 557212 w 1508331"/>
              <a:gd name="connsiteY83" fmla="*/ 1272825 h 1913559"/>
              <a:gd name="connsiteX84" fmla="*/ 571500 w 1508331"/>
              <a:gd name="connsiteY84" fmla="*/ 1258538 h 1913559"/>
              <a:gd name="connsiteX85" fmla="*/ 600075 w 1508331"/>
              <a:gd name="connsiteY85" fmla="*/ 1234725 h 1913559"/>
              <a:gd name="connsiteX86" fmla="*/ 671512 w 1508331"/>
              <a:gd name="connsiteY86" fmla="*/ 1239488 h 1913559"/>
              <a:gd name="connsiteX87" fmla="*/ 657225 w 1508331"/>
              <a:gd name="connsiteY87" fmla="*/ 1225200 h 1913559"/>
              <a:gd name="connsiteX88" fmla="*/ 623887 w 1508331"/>
              <a:gd name="connsiteY88" fmla="*/ 1215675 h 1913559"/>
              <a:gd name="connsiteX89" fmla="*/ 600075 w 1508331"/>
              <a:gd name="connsiteY89" fmla="*/ 1182338 h 1913559"/>
              <a:gd name="connsiteX90" fmla="*/ 609600 w 1508331"/>
              <a:gd name="connsiteY90" fmla="*/ 1168050 h 1913559"/>
              <a:gd name="connsiteX91" fmla="*/ 642937 w 1508331"/>
              <a:gd name="connsiteY91" fmla="*/ 1177575 h 1913559"/>
              <a:gd name="connsiteX92" fmla="*/ 657225 w 1508331"/>
              <a:gd name="connsiteY92" fmla="*/ 1187100 h 1913559"/>
              <a:gd name="connsiteX93" fmla="*/ 690562 w 1508331"/>
              <a:gd name="connsiteY93" fmla="*/ 1144238 h 1913559"/>
              <a:gd name="connsiteX94" fmla="*/ 714375 w 1508331"/>
              <a:gd name="connsiteY94" fmla="*/ 1129950 h 1913559"/>
              <a:gd name="connsiteX95" fmla="*/ 733425 w 1508331"/>
              <a:gd name="connsiteY95" fmla="*/ 1120425 h 1913559"/>
              <a:gd name="connsiteX96" fmla="*/ 738187 w 1508331"/>
              <a:gd name="connsiteY96" fmla="*/ 1101375 h 1913559"/>
              <a:gd name="connsiteX97" fmla="*/ 752475 w 1508331"/>
              <a:gd name="connsiteY97" fmla="*/ 1087088 h 1913559"/>
              <a:gd name="connsiteX98" fmla="*/ 733425 w 1508331"/>
              <a:gd name="connsiteY98" fmla="*/ 1072800 h 1913559"/>
              <a:gd name="connsiteX99" fmla="*/ 685800 w 1508331"/>
              <a:gd name="connsiteY99" fmla="*/ 1053750 h 1913559"/>
              <a:gd name="connsiteX100" fmla="*/ 671512 w 1508331"/>
              <a:gd name="connsiteY100" fmla="*/ 1039463 h 1913559"/>
              <a:gd name="connsiteX101" fmla="*/ 628650 w 1508331"/>
              <a:gd name="connsiteY101" fmla="*/ 1044225 h 1913559"/>
              <a:gd name="connsiteX102" fmla="*/ 600075 w 1508331"/>
              <a:gd name="connsiteY102" fmla="*/ 1087088 h 1913559"/>
              <a:gd name="connsiteX103" fmla="*/ 590550 w 1508331"/>
              <a:gd name="connsiteY103" fmla="*/ 1134713 h 1913559"/>
              <a:gd name="connsiteX104" fmla="*/ 571500 w 1508331"/>
              <a:gd name="connsiteY104" fmla="*/ 1129950 h 1913559"/>
              <a:gd name="connsiteX105" fmla="*/ 538162 w 1508331"/>
              <a:gd name="connsiteY105" fmla="*/ 1106138 h 1913559"/>
              <a:gd name="connsiteX106" fmla="*/ 514350 w 1508331"/>
              <a:gd name="connsiteY106" fmla="*/ 1115663 h 1913559"/>
              <a:gd name="connsiteX107" fmla="*/ 509587 w 1508331"/>
              <a:gd name="connsiteY107" fmla="*/ 1129950 h 1913559"/>
              <a:gd name="connsiteX108" fmla="*/ 490537 w 1508331"/>
              <a:gd name="connsiteY108" fmla="*/ 1134713 h 1913559"/>
              <a:gd name="connsiteX109" fmla="*/ 457200 w 1508331"/>
              <a:gd name="connsiteY109" fmla="*/ 1139475 h 1913559"/>
              <a:gd name="connsiteX110" fmla="*/ 438150 w 1508331"/>
              <a:gd name="connsiteY110" fmla="*/ 1149000 h 1913559"/>
              <a:gd name="connsiteX111" fmla="*/ 404812 w 1508331"/>
              <a:gd name="connsiteY111" fmla="*/ 1187100 h 1913559"/>
              <a:gd name="connsiteX112" fmla="*/ 400050 w 1508331"/>
              <a:gd name="connsiteY112" fmla="*/ 1201388 h 1913559"/>
              <a:gd name="connsiteX113" fmla="*/ 376237 w 1508331"/>
              <a:gd name="connsiteY113" fmla="*/ 1239488 h 1913559"/>
              <a:gd name="connsiteX114" fmla="*/ 357187 w 1508331"/>
              <a:gd name="connsiteY114" fmla="*/ 1244250 h 1913559"/>
              <a:gd name="connsiteX115" fmla="*/ 342900 w 1508331"/>
              <a:gd name="connsiteY115" fmla="*/ 1239488 h 1913559"/>
              <a:gd name="connsiteX116" fmla="*/ 309562 w 1508331"/>
              <a:gd name="connsiteY116" fmla="*/ 1220438 h 1913559"/>
              <a:gd name="connsiteX117" fmla="*/ 314325 w 1508331"/>
              <a:gd name="connsiteY117" fmla="*/ 1187100 h 1913559"/>
              <a:gd name="connsiteX118" fmla="*/ 347662 w 1508331"/>
              <a:gd name="connsiteY118" fmla="*/ 1163288 h 1913559"/>
              <a:gd name="connsiteX119" fmla="*/ 366712 w 1508331"/>
              <a:gd name="connsiteY119" fmla="*/ 1139475 h 1913559"/>
              <a:gd name="connsiteX120" fmla="*/ 381000 w 1508331"/>
              <a:gd name="connsiteY120" fmla="*/ 1106138 h 1913559"/>
              <a:gd name="connsiteX121" fmla="*/ 390525 w 1508331"/>
              <a:gd name="connsiteY121" fmla="*/ 1091850 h 1913559"/>
              <a:gd name="connsiteX122" fmla="*/ 404812 w 1508331"/>
              <a:gd name="connsiteY122" fmla="*/ 1082325 h 1913559"/>
              <a:gd name="connsiteX123" fmla="*/ 409575 w 1508331"/>
              <a:gd name="connsiteY123" fmla="*/ 1068038 h 1913559"/>
              <a:gd name="connsiteX124" fmla="*/ 347662 w 1508331"/>
              <a:gd name="connsiteY124" fmla="*/ 1048988 h 1913559"/>
              <a:gd name="connsiteX125" fmla="*/ 333375 w 1508331"/>
              <a:gd name="connsiteY125" fmla="*/ 1034700 h 1913559"/>
              <a:gd name="connsiteX126" fmla="*/ 314325 w 1508331"/>
              <a:gd name="connsiteY126" fmla="*/ 1010888 h 1913559"/>
              <a:gd name="connsiteX127" fmla="*/ 300037 w 1508331"/>
              <a:gd name="connsiteY127" fmla="*/ 1015650 h 1913559"/>
              <a:gd name="connsiteX128" fmla="*/ 295275 w 1508331"/>
              <a:gd name="connsiteY128" fmla="*/ 1048988 h 1913559"/>
              <a:gd name="connsiteX129" fmla="*/ 285750 w 1508331"/>
              <a:gd name="connsiteY129" fmla="*/ 1072800 h 1913559"/>
              <a:gd name="connsiteX130" fmla="*/ 295275 w 1508331"/>
              <a:gd name="connsiteY130" fmla="*/ 1096613 h 1913559"/>
              <a:gd name="connsiteX131" fmla="*/ 266700 w 1508331"/>
              <a:gd name="connsiteY131" fmla="*/ 1101375 h 1913559"/>
              <a:gd name="connsiteX132" fmla="*/ 285750 w 1508331"/>
              <a:gd name="connsiteY132" fmla="*/ 1134713 h 1913559"/>
              <a:gd name="connsiteX133" fmla="*/ 280987 w 1508331"/>
              <a:gd name="connsiteY133" fmla="*/ 1172813 h 1913559"/>
              <a:gd name="connsiteX134" fmla="*/ 252412 w 1508331"/>
              <a:gd name="connsiteY134" fmla="*/ 1191863 h 1913559"/>
              <a:gd name="connsiteX135" fmla="*/ 242887 w 1508331"/>
              <a:gd name="connsiteY135" fmla="*/ 1206150 h 1913559"/>
              <a:gd name="connsiteX136" fmla="*/ 219075 w 1508331"/>
              <a:gd name="connsiteY136" fmla="*/ 1210913 h 1913559"/>
              <a:gd name="connsiteX137" fmla="*/ 204787 w 1508331"/>
              <a:gd name="connsiteY137" fmla="*/ 1215675 h 1913559"/>
              <a:gd name="connsiteX138" fmla="*/ 185737 w 1508331"/>
              <a:gd name="connsiteY138" fmla="*/ 1220438 h 1913559"/>
              <a:gd name="connsiteX139" fmla="*/ 152400 w 1508331"/>
              <a:gd name="connsiteY139" fmla="*/ 1215675 h 1913559"/>
              <a:gd name="connsiteX140" fmla="*/ 119062 w 1508331"/>
              <a:gd name="connsiteY140" fmla="*/ 1201388 h 1913559"/>
              <a:gd name="connsiteX141" fmla="*/ 104775 w 1508331"/>
              <a:gd name="connsiteY141" fmla="*/ 1196625 h 1913559"/>
              <a:gd name="connsiteX142" fmla="*/ 90487 w 1508331"/>
              <a:gd name="connsiteY142" fmla="*/ 1182338 h 1913559"/>
              <a:gd name="connsiteX143" fmla="*/ 47625 w 1508331"/>
              <a:gd name="connsiteY143" fmla="*/ 1158525 h 1913559"/>
              <a:gd name="connsiteX144" fmla="*/ 14287 w 1508331"/>
              <a:gd name="connsiteY144" fmla="*/ 1149000 h 1913559"/>
              <a:gd name="connsiteX145" fmla="*/ 0 w 1508331"/>
              <a:gd name="connsiteY145" fmla="*/ 1139475 h 1913559"/>
              <a:gd name="connsiteX146" fmla="*/ 9525 w 1508331"/>
              <a:gd name="connsiteY146" fmla="*/ 1115663 h 1913559"/>
              <a:gd name="connsiteX147" fmla="*/ 38100 w 1508331"/>
              <a:gd name="connsiteY147" fmla="*/ 1077563 h 1913559"/>
              <a:gd name="connsiteX148" fmla="*/ 33337 w 1508331"/>
              <a:gd name="connsiteY148" fmla="*/ 1039463 h 1913559"/>
              <a:gd name="connsiteX149" fmla="*/ 9525 w 1508331"/>
              <a:gd name="connsiteY149" fmla="*/ 1001363 h 1913559"/>
              <a:gd name="connsiteX150" fmla="*/ 9525 w 1508331"/>
              <a:gd name="connsiteY150" fmla="*/ 968025 h 1913559"/>
              <a:gd name="connsiteX151" fmla="*/ 28575 w 1508331"/>
              <a:gd name="connsiteY151" fmla="*/ 953738 h 1913559"/>
              <a:gd name="connsiteX152" fmla="*/ 52387 w 1508331"/>
              <a:gd name="connsiteY152" fmla="*/ 920400 h 1913559"/>
              <a:gd name="connsiteX153" fmla="*/ 47625 w 1508331"/>
              <a:gd name="connsiteY153" fmla="*/ 863250 h 1913559"/>
              <a:gd name="connsiteX154" fmla="*/ 104775 w 1508331"/>
              <a:gd name="connsiteY154" fmla="*/ 815625 h 1913559"/>
              <a:gd name="connsiteX155" fmla="*/ 123825 w 1508331"/>
              <a:gd name="connsiteY155" fmla="*/ 801338 h 1913559"/>
              <a:gd name="connsiteX156" fmla="*/ 142875 w 1508331"/>
              <a:gd name="connsiteY156" fmla="*/ 796575 h 1913559"/>
              <a:gd name="connsiteX157" fmla="*/ 157162 w 1508331"/>
              <a:gd name="connsiteY157" fmla="*/ 791813 h 1913559"/>
              <a:gd name="connsiteX158" fmla="*/ 176212 w 1508331"/>
              <a:gd name="connsiteY158" fmla="*/ 787050 h 1913559"/>
              <a:gd name="connsiteX159" fmla="*/ 266700 w 1508331"/>
              <a:gd name="connsiteY159" fmla="*/ 758475 h 1913559"/>
              <a:gd name="connsiteX160" fmla="*/ 280987 w 1508331"/>
              <a:gd name="connsiteY160" fmla="*/ 744188 h 1913559"/>
              <a:gd name="connsiteX161" fmla="*/ 333375 w 1508331"/>
              <a:gd name="connsiteY161" fmla="*/ 706088 h 1913559"/>
              <a:gd name="connsiteX162" fmla="*/ 423862 w 1508331"/>
              <a:gd name="connsiteY162" fmla="*/ 710850 h 1913559"/>
              <a:gd name="connsiteX163" fmla="*/ 447675 w 1508331"/>
              <a:gd name="connsiteY163" fmla="*/ 715613 h 1913559"/>
              <a:gd name="connsiteX164" fmla="*/ 461962 w 1508331"/>
              <a:gd name="connsiteY164" fmla="*/ 706088 h 1913559"/>
              <a:gd name="connsiteX165" fmla="*/ 495300 w 1508331"/>
              <a:gd name="connsiteY165" fmla="*/ 667988 h 1913559"/>
              <a:gd name="connsiteX166" fmla="*/ 504825 w 1508331"/>
              <a:gd name="connsiteY166" fmla="*/ 644175 h 1913559"/>
              <a:gd name="connsiteX167" fmla="*/ 509587 w 1508331"/>
              <a:gd name="connsiteY167" fmla="*/ 596550 h 1913559"/>
              <a:gd name="connsiteX168" fmla="*/ 533400 w 1508331"/>
              <a:gd name="connsiteY168" fmla="*/ 582263 h 1913559"/>
              <a:gd name="connsiteX169" fmla="*/ 576262 w 1508331"/>
              <a:gd name="connsiteY169" fmla="*/ 563213 h 1913559"/>
              <a:gd name="connsiteX170" fmla="*/ 609600 w 1508331"/>
              <a:gd name="connsiteY170" fmla="*/ 558450 h 1913559"/>
              <a:gd name="connsiteX171" fmla="*/ 628650 w 1508331"/>
              <a:gd name="connsiteY171" fmla="*/ 544163 h 1913559"/>
              <a:gd name="connsiteX172" fmla="*/ 652462 w 1508331"/>
              <a:gd name="connsiteY172" fmla="*/ 529875 h 1913559"/>
              <a:gd name="connsiteX173" fmla="*/ 666750 w 1508331"/>
              <a:gd name="connsiteY173" fmla="*/ 515588 h 1913559"/>
              <a:gd name="connsiteX174" fmla="*/ 695325 w 1508331"/>
              <a:gd name="connsiteY174" fmla="*/ 477488 h 1913559"/>
              <a:gd name="connsiteX175" fmla="*/ 714375 w 1508331"/>
              <a:gd name="connsiteY175" fmla="*/ 444150 h 1913559"/>
              <a:gd name="connsiteX176" fmla="*/ 723900 w 1508331"/>
              <a:gd name="connsiteY176" fmla="*/ 401288 h 1913559"/>
              <a:gd name="connsiteX177" fmla="*/ 733425 w 1508331"/>
              <a:gd name="connsiteY177" fmla="*/ 387000 h 1913559"/>
              <a:gd name="connsiteX178" fmla="*/ 742950 w 1508331"/>
              <a:gd name="connsiteY178" fmla="*/ 286988 h 1913559"/>
              <a:gd name="connsiteX179" fmla="*/ 752475 w 1508331"/>
              <a:gd name="connsiteY179" fmla="*/ 220313 h 1913559"/>
              <a:gd name="connsiteX180" fmla="*/ 785812 w 1508331"/>
              <a:gd name="connsiteY180" fmla="*/ 172688 h 1913559"/>
              <a:gd name="connsiteX181" fmla="*/ 795337 w 1508331"/>
              <a:gd name="connsiteY181" fmla="*/ 158400 h 1913559"/>
              <a:gd name="connsiteX182" fmla="*/ 823912 w 1508331"/>
              <a:gd name="connsiteY182" fmla="*/ 115538 h 1913559"/>
              <a:gd name="connsiteX183" fmla="*/ 838200 w 1508331"/>
              <a:gd name="connsiteY183" fmla="*/ 110775 h 1913559"/>
              <a:gd name="connsiteX184" fmla="*/ 862012 w 1508331"/>
              <a:gd name="connsiteY184" fmla="*/ 120300 h 1913559"/>
              <a:gd name="connsiteX185" fmla="*/ 876300 w 1508331"/>
              <a:gd name="connsiteY185" fmla="*/ 129825 h 1913559"/>
              <a:gd name="connsiteX186" fmla="*/ 895350 w 1508331"/>
              <a:gd name="connsiteY186" fmla="*/ 120300 h 1913559"/>
              <a:gd name="connsiteX187" fmla="*/ 928687 w 1508331"/>
              <a:gd name="connsiteY187" fmla="*/ 82200 h 1913559"/>
              <a:gd name="connsiteX188" fmla="*/ 942975 w 1508331"/>
              <a:gd name="connsiteY188" fmla="*/ 67913 h 1913559"/>
              <a:gd name="connsiteX189" fmla="*/ 952500 w 1508331"/>
              <a:gd name="connsiteY189" fmla="*/ 48863 h 1913559"/>
              <a:gd name="connsiteX190" fmla="*/ 971550 w 1508331"/>
              <a:gd name="connsiteY190" fmla="*/ 10763 h 1913559"/>
              <a:gd name="connsiteX191" fmla="*/ 971550 w 1508331"/>
              <a:gd name="connsiteY191" fmla="*/ 6000 h 1913559"/>
              <a:gd name="connsiteX0" fmla="*/ 971550 w 1508331"/>
              <a:gd name="connsiteY0" fmla="*/ 6000 h 1913559"/>
              <a:gd name="connsiteX1" fmla="*/ 990599 w 1508331"/>
              <a:gd name="connsiteY1" fmla="*/ 86963 h 1913559"/>
              <a:gd name="connsiteX2" fmla="*/ 1023937 w 1508331"/>
              <a:gd name="connsiteY2" fmla="*/ 277463 h 1913559"/>
              <a:gd name="connsiteX3" fmla="*/ 1050131 w 1508331"/>
              <a:gd name="connsiteY3" fmla="*/ 336994 h 1913559"/>
              <a:gd name="connsiteX4" fmla="*/ 1114425 w 1508331"/>
              <a:gd name="connsiteY4" fmla="*/ 437006 h 1913559"/>
              <a:gd name="connsiteX5" fmla="*/ 1195387 w 1508331"/>
              <a:gd name="connsiteY5" fmla="*/ 544163 h 1913559"/>
              <a:gd name="connsiteX6" fmla="*/ 1228725 w 1508331"/>
              <a:gd name="connsiteY6" fmla="*/ 582263 h 1913559"/>
              <a:gd name="connsiteX7" fmla="*/ 1197769 w 1508331"/>
              <a:gd name="connsiteY7" fmla="*/ 660844 h 1913559"/>
              <a:gd name="connsiteX8" fmla="*/ 1240631 w 1508331"/>
              <a:gd name="connsiteY8" fmla="*/ 715613 h 1913559"/>
              <a:gd name="connsiteX9" fmla="*/ 1195387 w 1508331"/>
              <a:gd name="connsiteY9" fmla="*/ 787050 h 1913559"/>
              <a:gd name="connsiteX10" fmla="*/ 1190625 w 1508331"/>
              <a:gd name="connsiteY10" fmla="*/ 834675 h 1913559"/>
              <a:gd name="connsiteX11" fmla="*/ 1240631 w 1508331"/>
              <a:gd name="connsiteY11" fmla="*/ 903731 h 1913559"/>
              <a:gd name="connsiteX12" fmla="*/ 1221581 w 1508331"/>
              <a:gd name="connsiteY12" fmla="*/ 1063275 h 1913559"/>
              <a:gd name="connsiteX13" fmla="*/ 1202530 w 1508331"/>
              <a:gd name="connsiteY13" fmla="*/ 1222819 h 1913559"/>
              <a:gd name="connsiteX14" fmla="*/ 1257300 w 1508331"/>
              <a:gd name="connsiteY14" fmla="*/ 1258538 h 1913559"/>
              <a:gd name="connsiteX15" fmla="*/ 1309687 w 1508331"/>
              <a:gd name="connsiteY15" fmla="*/ 1287113 h 1913559"/>
              <a:gd name="connsiteX16" fmla="*/ 1345405 w 1508331"/>
              <a:gd name="connsiteY16" fmla="*/ 1332355 h 1913559"/>
              <a:gd name="connsiteX17" fmla="*/ 1350168 w 1508331"/>
              <a:gd name="connsiteY17" fmla="*/ 1437131 h 1913559"/>
              <a:gd name="connsiteX18" fmla="*/ 1347788 w 1508331"/>
              <a:gd name="connsiteY18" fmla="*/ 1606200 h 1913559"/>
              <a:gd name="connsiteX19" fmla="*/ 1414462 w 1508331"/>
              <a:gd name="connsiteY19" fmla="*/ 1591913 h 1913559"/>
              <a:gd name="connsiteX20" fmla="*/ 1502569 w 1508331"/>
              <a:gd name="connsiteY20" fmla="*/ 1582387 h 1913559"/>
              <a:gd name="connsiteX21" fmla="*/ 1495425 w 1508331"/>
              <a:gd name="connsiteY21" fmla="*/ 1625250 h 1913559"/>
              <a:gd name="connsiteX22" fmla="*/ 1485900 w 1508331"/>
              <a:gd name="connsiteY22" fmla="*/ 1653825 h 1913559"/>
              <a:gd name="connsiteX23" fmla="*/ 1466850 w 1508331"/>
              <a:gd name="connsiteY23" fmla="*/ 1741932 h 1913559"/>
              <a:gd name="connsiteX24" fmla="*/ 1459706 w 1508331"/>
              <a:gd name="connsiteY24" fmla="*/ 1822894 h 1913559"/>
              <a:gd name="connsiteX25" fmla="*/ 1471613 w 1508331"/>
              <a:gd name="connsiteY25" fmla="*/ 1877664 h 1913559"/>
              <a:gd name="connsiteX26" fmla="*/ 1495425 w 1508331"/>
              <a:gd name="connsiteY26" fmla="*/ 1913382 h 1913559"/>
              <a:gd name="connsiteX27" fmla="*/ 1385887 w 1508331"/>
              <a:gd name="connsiteY27" fmla="*/ 1889569 h 1913559"/>
              <a:gd name="connsiteX28" fmla="*/ 1264443 w 1508331"/>
              <a:gd name="connsiteY28" fmla="*/ 1849088 h 1913559"/>
              <a:gd name="connsiteX29" fmla="*/ 1157287 w 1508331"/>
              <a:gd name="connsiteY29" fmla="*/ 1825275 h 1913559"/>
              <a:gd name="connsiteX30" fmla="*/ 1047750 w 1508331"/>
              <a:gd name="connsiteY30" fmla="*/ 1801463 h 1913559"/>
              <a:gd name="connsiteX31" fmla="*/ 957262 w 1508331"/>
              <a:gd name="connsiteY31" fmla="*/ 1782413 h 1913559"/>
              <a:gd name="connsiteX32" fmla="*/ 866775 w 1508331"/>
              <a:gd name="connsiteY32" fmla="*/ 1772888 h 1913559"/>
              <a:gd name="connsiteX33" fmla="*/ 790575 w 1508331"/>
              <a:gd name="connsiteY33" fmla="*/ 1763363 h 1913559"/>
              <a:gd name="connsiteX34" fmla="*/ 552450 w 1508331"/>
              <a:gd name="connsiteY34" fmla="*/ 1739550 h 1913559"/>
              <a:gd name="connsiteX35" fmla="*/ 576262 w 1508331"/>
              <a:gd name="connsiteY35" fmla="*/ 1710975 h 1913559"/>
              <a:gd name="connsiteX36" fmla="*/ 600075 w 1508331"/>
              <a:gd name="connsiteY36" fmla="*/ 1682400 h 1913559"/>
              <a:gd name="connsiteX37" fmla="*/ 628650 w 1508331"/>
              <a:gd name="connsiteY37" fmla="*/ 1653825 h 1913559"/>
              <a:gd name="connsiteX38" fmla="*/ 671512 w 1508331"/>
              <a:gd name="connsiteY38" fmla="*/ 1658588 h 1913559"/>
              <a:gd name="connsiteX39" fmla="*/ 690562 w 1508331"/>
              <a:gd name="connsiteY39" fmla="*/ 1663350 h 1913559"/>
              <a:gd name="connsiteX40" fmla="*/ 723900 w 1508331"/>
              <a:gd name="connsiteY40" fmla="*/ 1668113 h 1913559"/>
              <a:gd name="connsiteX41" fmla="*/ 766762 w 1508331"/>
              <a:gd name="connsiteY41" fmla="*/ 1663350 h 1913559"/>
              <a:gd name="connsiteX42" fmla="*/ 752475 w 1508331"/>
              <a:gd name="connsiteY42" fmla="*/ 1649063 h 1913559"/>
              <a:gd name="connsiteX43" fmla="*/ 700087 w 1508331"/>
              <a:gd name="connsiteY43" fmla="*/ 1634775 h 1913559"/>
              <a:gd name="connsiteX44" fmla="*/ 681037 w 1508331"/>
              <a:gd name="connsiteY44" fmla="*/ 1625250 h 1913559"/>
              <a:gd name="connsiteX45" fmla="*/ 657225 w 1508331"/>
              <a:gd name="connsiteY45" fmla="*/ 1615725 h 1913559"/>
              <a:gd name="connsiteX46" fmla="*/ 614362 w 1508331"/>
              <a:gd name="connsiteY46" fmla="*/ 1582388 h 1913559"/>
              <a:gd name="connsiteX47" fmla="*/ 604837 w 1508331"/>
              <a:gd name="connsiteY47" fmla="*/ 1568100 h 1913559"/>
              <a:gd name="connsiteX48" fmla="*/ 609600 w 1508331"/>
              <a:gd name="connsiteY48" fmla="*/ 1530000 h 1913559"/>
              <a:gd name="connsiteX49" fmla="*/ 666750 w 1508331"/>
              <a:gd name="connsiteY49" fmla="*/ 1525238 h 1913559"/>
              <a:gd name="connsiteX50" fmla="*/ 633412 w 1508331"/>
              <a:gd name="connsiteY50" fmla="*/ 1491900 h 1913559"/>
              <a:gd name="connsiteX51" fmla="*/ 671512 w 1508331"/>
              <a:gd name="connsiteY51" fmla="*/ 1472850 h 1913559"/>
              <a:gd name="connsiteX52" fmla="*/ 690562 w 1508331"/>
              <a:gd name="connsiteY52" fmla="*/ 1468088 h 1913559"/>
              <a:gd name="connsiteX53" fmla="*/ 728662 w 1508331"/>
              <a:gd name="connsiteY53" fmla="*/ 1444275 h 1913559"/>
              <a:gd name="connsiteX54" fmla="*/ 738187 w 1508331"/>
              <a:gd name="connsiteY54" fmla="*/ 1429988 h 1913559"/>
              <a:gd name="connsiteX55" fmla="*/ 742950 w 1508331"/>
              <a:gd name="connsiteY55" fmla="*/ 1410938 h 1913559"/>
              <a:gd name="connsiteX56" fmla="*/ 728662 w 1508331"/>
              <a:gd name="connsiteY56" fmla="*/ 1368075 h 1913559"/>
              <a:gd name="connsiteX57" fmla="*/ 742950 w 1508331"/>
              <a:gd name="connsiteY57" fmla="*/ 1349025 h 1913559"/>
              <a:gd name="connsiteX58" fmla="*/ 762000 w 1508331"/>
              <a:gd name="connsiteY58" fmla="*/ 1339500 h 1913559"/>
              <a:gd name="connsiteX59" fmla="*/ 795337 w 1508331"/>
              <a:gd name="connsiteY59" fmla="*/ 1310925 h 1913559"/>
              <a:gd name="connsiteX60" fmla="*/ 795337 w 1508331"/>
              <a:gd name="connsiteY60" fmla="*/ 1277588 h 1913559"/>
              <a:gd name="connsiteX61" fmla="*/ 766762 w 1508331"/>
              <a:gd name="connsiteY61" fmla="*/ 1272825 h 1913559"/>
              <a:gd name="connsiteX62" fmla="*/ 695325 w 1508331"/>
              <a:gd name="connsiteY62" fmla="*/ 1291875 h 1913559"/>
              <a:gd name="connsiteX63" fmla="*/ 671512 w 1508331"/>
              <a:gd name="connsiteY63" fmla="*/ 1339500 h 1913559"/>
              <a:gd name="connsiteX64" fmla="*/ 666750 w 1508331"/>
              <a:gd name="connsiteY64" fmla="*/ 1363313 h 1913559"/>
              <a:gd name="connsiteX65" fmla="*/ 657225 w 1508331"/>
              <a:gd name="connsiteY65" fmla="*/ 1382363 h 1913559"/>
              <a:gd name="connsiteX66" fmla="*/ 652462 w 1508331"/>
              <a:gd name="connsiteY66" fmla="*/ 1396650 h 1913559"/>
              <a:gd name="connsiteX67" fmla="*/ 647700 w 1508331"/>
              <a:gd name="connsiteY67" fmla="*/ 1425225 h 1913559"/>
              <a:gd name="connsiteX68" fmla="*/ 614362 w 1508331"/>
              <a:gd name="connsiteY68" fmla="*/ 1396650 h 1913559"/>
              <a:gd name="connsiteX69" fmla="*/ 595312 w 1508331"/>
              <a:gd name="connsiteY69" fmla="*/ 1406175 h 1913559"/>
              <a:gd name="connsiteX70" fmla="*/ 581025 w 1508331"/>
              <a:gd name="connsiteY70" fmla="*/ 1434750 h 1913559"/>
              <a:gd name="connsiteX71" fmla="*/ 557212 w 1508331"/>
              <a:gd name="connsiteY71" fmla="*/ 1525238 h 1913559"/>
              <a:gd name="connsiteX72" fmla="*/ 542925 w 1508331"/>
              <a:gd name="connsiteY72" fmla="*/ 1530000 h 1913559"/>
              <a:gd name="connsiteX73" fmla="*/ 514350 w 1508331"/>
              <a:gd name="connsiteY73" fmla="*/ 1544288 h 1913559"/>
              <a:gd name="connsiteX74" fmla="*/ 500062 w 1508331"/>
              <a:gd name="connsiteY74" fmla="*/ 1553813 h 1913559"/>
              <a:gd name="connsiteX75" fmla="*/ 476250 w 1508331"/>
              <a:gd name="connsiteY75" fmla="*/ 1558575 h 1913559"/>
              <a:gd name="connsiteX76" fmla="*/ 476250 w 1508331"/>
              <a:gd name="connsiteY76" fmla="*/ 1510950 h 1913559"/>
              <a:gd name="connsiteX77" fmla="*/ 509587 w 1508331"/>
              <a:gd name="connsiteY77" fmla="*/ 1453800 h 1913559"/>
              <a:gd name="connsiteX78" fmla="*/ 523875 w 1508331"/>
              <a:gd name="connsiteY78" fmla="*/ 1420463 h 1913559"/>
              <a:gd name="connsiteX79" fmla="*/ 533400 w 1508331"/>
              <a:gd name="connsiteY79" fmla="*/ 1391888 h 1913559"/>
              <a:gd name="connsiteX80" fmla="*/ 538162 w 1508331"/>
              <a:gd name="connsiteY80" fmla="*/ 1368075 h 1913559"/>
              <a:gd name="connsiteX81" fmla="*/ 547687 w 1508331"/>
              <a:gd name="connsiteY81" fmla="*/ 1334738 h 1913559"/>
              <a:gd name="connsiteX82" fmla="*/ 557212 w 1508331"/>
              <a:gd name="connsiteY82" fmla="*/ 1272825 h 1913559"/>
              <a:gd name="connsiteX83" fmla="*/ 571500 w 1508331"/>
              <a:gd name="connsiteY83" fmla="*/ 1258538 h 1913559"/>
              <a:gd name="connsiteX84" fmla="*/ 600075 w 1508331"/>
              <a:gd name="connsiteY84" fmla="*/ 1234725 h 1913559"/>
              <a:gd name="connsiteX85" fmla="*/ 671512 w 1508331"/>
              <a:gd name="connsiteY85" fmla="*/ 1239488 h 1913559"/>
              <a:gd name="connsiteX86" fmla="*/ 657225 w 1508331"/>
              <a:gd name="connsiteY86" fmla="*/ 1225200 h 1913559"/>
              <a:gd name="connsiteX87" fmla="*/ 623887 w 1508331"/>
              <a:gd name="connsiteY87" fmla="*/ 1215675 h 1913559"/>
              <a:gd name="connsiteX88" fmla="*/ 600075 w 1508331"/>
              <a:gd name="connsiteY88" fmla="*/ 1182338 h 1913559"/>
              <a:gd name="connsiteX89" fmla="*/ 609600 w 1508331"/>
              <a:gd name="connsiteY89" fmla="*/ 1168050 h 1913559"/>
              <a:gd name="connsiteX90" fmla="*/ 642937 w 1508331"/>
              <a:gd name="connsiteY90" fmla="*/ 1177575 h 1913559"/>
              <a:gd name="connsiteX91" fmla="*/ 657225 w 1508331"/>
              <a:gd name="connsiteY91" fmla="*/ 1187100 h 1913559"/>
              <a:gd name="connsiteX92" fmla="*/ 690562 w 1508331"/>
              <a:gd name="connsiteY92" fmla="*/ 1144238 h 1913559"/>
              <a:gd name="connsiteX93" fmla="*/ 714375 w 1508331"/>
              <a:gd name="connsiteY93" fmla="*/ 1129950 h 1913559"/>
              <a:gd name="connsiteX94" fmla="*/ 733425 w 1508331"/>
              <a:gd name="connsiteY94" fmla="*/ 1120425 h 1913559"/>
              <a:gd name="connsiteX95" fmla="*/ 738187 w 1508331"/>
              <a:gd name="connsiteY95" fmla="*/ 1101375 h 1913559"/>
              <a:gd name="connsiteX96" fmla="*/ 752475 w 1508331"/>
              <a:gd name="connsiteY96" fmla="*/ 1087088 h 1913559"/>
              <a:gd name="connsiteX97" fmla="*/ 733425 w 1508331"/>
              <a:gd name="connsiteY97" fmla="*/ 1072800 h 1913559"/>
              <a:gd name="connsiteX98" fmla="*/ 685800 w 1508331"/>
              <a:gd name="connsiteY98" fmla="*/ 1053750 h 1913559"/>
              <a:gd name="connsiteX99" fmla="*/ 671512 w 1508331"/>
              <a:gd name="connsiteY99" fmla="*/ 1039463 h 1913559"/>
              <a:gd name="connsiteX100" fmla="*/ 628650 w 1508331"/>
              <a:gd name="connsiteY100" fmla="*/ 1044225 h 1913559"/>
              <a:gd name="connsiteX101" fmla="*/ 600075 w 1508331"/>
              <a:gd name="connsiteY101" fmla="*/ 1087088 h 1913559"/>
              <a:gd name="connsiteX102" fmla="*/ 590550 w 1508331"/>
              <a:gd name="connsiteY102" fmla="*/ 1134713 h 1913559"/>
              <a:gd name="connsiteX103" fmla="*/ 571500 w 1508331"/>
              <a:gd name="connsiteY103" fmla="*/ 1129950 h 1913559"/>
              <a:gd name="connsiteX104" fmla="*/ 538162 w 1508331"/>
              <a:gd name="connsiteY104" fmla="*/ 1106138 h 1913559"/>
              <a:gd name="connsiteX105" fmla="*/ 514350 w 1508331"/>
              <a:gd name="connsiteY105" fmla="*/ 1115663 h 1913559"/>
              <a:gd name="connsiteX106" fmla="*/ 509587 w 1508331"/>
              <a:gd name="connsiteY106" fmla="*/ 1129950 h 1913559"/>
              <a:gd name="connsiteX107" fmla="*/ 490537 w 1508331"/>
              <a:gd name="connsiteY107" fmla="*/ 1134713 h 1913559"/>
              <a:gd name="connsiteX108" fmla="*/ 457200 w 1508331"/>
              <a:gd name="connsiteY108" fmla="*/ 1139475 h 1913559"/>
              <a:gd name="connsiteX109" fmla="*/ 438150 w 1508331"/>
              <a:gd name="connsiteY109" fmla="*/ 1149000 h 1913559"/>
              <a:gd name="connsiteX110" fmla="*/ 404812 w 1508331"/>
              <a:gd name="connsiteY110" fmla="*/ 1187100 h 1913559"/>
              <a:gd name="connsiteX111" fmla="*/ 400050 w 1508331"/>
              <a:gd name="connsiteY111" fmla="*/ 1201388 h 1913559"/>
              <a:gd name="connsiteX112" fmla="*/ 376237 w 1508331"/>
              <a:gd name="connsiteY112" fmla="*/ 1239488 h 1913559"/>
              <a:gd name="connsiteX113" fmla="*/ 357187 w 1508331"/>
              <a:gd name="connsiteY113" fmla="*/ 1244250 h 1913559"/>
              <a:gd name="connsiteX114" fmla="*/ 342900 w 1508331"/>
              <a:gd name="connsiteY114" fmla="*/ 1239488 h 1913559"/>
              <a:gd name="connsiteX115" fmla="*/ 309562 w 1508331"/>
              <a:gd name="connsiteY115" fmla="*/ 1220438 h 1913559"/>
              <a:gd name="connsiteX116" fmla="*/ 314325 w 1508331"/>
              <a:gd name="connsiteY116" fmla="*/ 1187100 h 1913559"/>
              <a:gd name="connsiteX117" fmla="*/ 347662 w 1508331"/>
              <a:gd name="connsiteY117" fmla="*/ 1163288 h 1913559"/>
              <a:gd name="connsiteX118" fmla="*/ 366712 w 1508331"/>
              <a:gd name="connsiteY118" fmla="*/ 1139475 h 1913559"/>
              <a:gd name="connsiteX119" fmla="*/ 381000 w 1508331"/>
              <a:gd name="connsiteY119" fmla="*/ 1106138 h 1913559"/>
              <a:gd name="connsiteX120" fmla="*/ 390525 w 1508331"/>
              <a:gd name="connsiteY120" fmla="*/ 1091850 h 1913559"/>
              <a:gd name="connsiteX121" fmla="*/ 404812 w 1508331"/>
              <a:gd name="connsiteY121" fmla="*/ 1082325 h 1913559"/>
              <a:gd name="connsiteX122" fmla="*/ 409575 w 1508331"/>
              <a:gd name="connsiteY122" fmla="*/ 1068038 h 1913559"/>
              <a:gd name="connsiteX123" fmla="*/ 347662 w 1508331"/>
              <a:gd name="connsiteY123" fmla="*/ 1048988 h 1913559"/>
              <a:gd name="connsiteX124" fmla="*/ 333375 w 1508331"/>
              <a:gd name="connsiteY124" fmla="*/ 1034700 h 1913559"/>
              <a:gd name="connsiteX125" fmla="*/ 314325 w 1508331"/>
              <a:gd name="connsiteY125" fmla="*/ 1010888 h 1913559"/>
              <a:gd name="connsiteX126" fmla="*/ 300037 w 1508331"/>
              <a:gd name="connsiteY126" fmla="*/ 1015650 h 1913559"/>
              <a:gd name="connsiteX127" fmla="*/ 295275 w 1508331"/>
              <a:gd name="connsiteY127" fmla="*/ 1048988 h 1913559"/>
              <a:gd name="connsiteX128" fmla="*/ 285750 w 1508331"/>
              <a:gd name="connsiteY128" fmla="*/ 1072800 h 1913559"/>
              <a:gd name="connsiteX129" fmla="*/ 295275 w 1508331"/>
              <a:gd name="connsiteY129" fmla="*/ 1096613 h 1913559"/>
              <a:gd name="connsiteX130" fmla="*/ 266700 w 1508331"/>
              <a:gd name="connsiteY130" fmla="*/ 1101375 h 1913559"/>
              <a:gd name="connsiteX131" fmla="*/ 285750 w 1508331"/>
              <a:gd name="connsiteY131" fmla="*/ 1134713 h 1913559"/>
              <a:gd name="connsiteX132" fmla="*/ 280987 w 1508331"/>
              <a:gd name="connsiteY132" fmla="*/ 1172813 h 1913559"/>
              <a:gd name="connsiteX133" fmla="*/ 252412 w 1508331"/>
              <a:gd name="connsiteY133" fmla="*/ 1191863 h 1913559"/>
              <a:gd name="connsiteX134" fmla="*/ 242887 w 1508331"/>
              <a:gd name="connsiteY134" fmla="*/ 1206150 h 1913559"/>
              <a:gd name="connsiteX135" fmla="*/ 219075 w 1508331"/>
              <a:gd name="connsiteY135" fmla="*/ 1210913 h 1913559"/>
              <a:gd name="connsiteX136" fmla="*/ 204787 w 1508331"/>
              <a:gd name="connsiteY136" fmla="*/ 1215675 h 1913559"/>
              <a:gd name="connsiteX137" fmla="*/ 185737 w 1508331"/>
              <a:gd name="connsiteY137" fmla="*/ 1220438 h 1913559"/>
              <a:gd name="connsiteX138" fmla="*/ 152400 w 1508331"/>
              <a:gd name="connsiteY138" fmla="*/ 1215675 h 1913559"/>
              <a:gd name="connsiteX139" fmla="*/ 119062 w 1508331"/>
              <a:gd name="connsiteY139" fmla="*/ 1201388 h 1913559"/>
              <a:gd name="connsiteX140" fmla="*/ 104775 w 1508331"/>
              <a:gd name="connsiteY140" fmla="*/ 1196625 h 1913559"/>
              <a:gd name="connsiteX141" fmla="*/ 90487 w 1508331"/>
              <a:gd name="connsiteY141" fmla="*/ 1182338 h 1913559"/>
              <a:gd name="connsiteX142" fmla="*/ 47625 w 1508331"/>
              <a:gd name="connsiteY142" fmla="*/ 1158525 h 1913559"/>
              <a:gd name="connsiteX143" fmla="*/ 14287 w 1508331"/>
              <a:gd name="connsiteY143" fmla="*/ 1149000 h 1913559"/>
              <a:gd name="connsiteX144" fmla="*/ 0 w 1508331"/>
              <a:gd name="connsiteY144" fmla="*/ 1139475 h 1913559"/>
              <a:gd name="connsiteX145" fmla="*/ 9525 w 1508331"/>
              <a:gd name="connsiteY145" fmla="*/ 1115663 h 1913559"/>
              <a:gd name="connsiteX146" fmla="*/ 38100 w 1508331"/>
              <a:gd name="connsiteY146" fmla="*/ 1077563 h 1913559"/>
              <a:gd name="connsiteX147" fmla="*/ 33337 w 1508331"/>
              <a:gd name="connsiteY147" fmla="*/ 1039463 h 1913559"/>
              <a:gd name="connsiteX148" fmla="*/ 9525 w 1508331"/>
              <a:gd name="connsiteY148" fmla="*/ 1001363 h 1913559"/>
              <a:gd name="connsiteX149" fmla="*/ 9525 w 1508331"/>
              <a:gd name="connsiteY149" fmla="*/ 968025 h 1913559"/>
              <a:gd name="connsiteX150" fmla="*/ 28575 w 1508331"/>
              <a:gd name="connsiteY150" fmla="*/ 953738 h 1913559"/>
              <a:gd name="connsiteX151" fmla="*/ 52387 w 1508331"/>
              <a:gd name="connsiteY151" fmla="*/ 920400 h 1913559"/>
              <a:gd name="connsiteX152" fmla="*/ 47625 w 1508331"/>
              <a:gd name="connsiteY152" fmla="*/ 863250 h 1913559"/>
              <a:gd name="connsiteX153" fmla="*/ 104775 w 1508331"/>
              <a:gd name="connsiteY153" fmla="*/ 815625 h 1913559"/>
              <a:gd name="connsiteX154" fmla="*/ 123825 w 1508331"/>
              <a:gd name="connsiteY154" fmla="*/ 801338 h 1913559"/>
              <a:gd name="connsiteX155" fmla="*/ 142875 w 1508331"/>
              <a:gd name="connsiteY155" fmla="*/ 796575 h 1913559"/>
              <a:gd name="connsiteX156" fmla="*/ 157162 w 1508331"/>
              <a:gd name="connsiteY156" fmla="*/ 791813 h 1913559"/>
              <a:gd name="connsiteX157" fmla="*/ 176212 w 1508331"/>
              <a:gd name="connsiteY157" fmla="*/ 787050 h 1913559"/>
              <a:gd name="connsiteX158" fmla="*/ 266700 w 1508331"/>
              <a:gd name="connsiteY158" fmla="*/ 758475 h 1913559"/>
              <a:gd name="connsiteX159" fmla="*/ 280987 w 1508331"/>
              <a:gd name="connsiteY159" fmla="*/ 744188 h 1913559"/>
              <a:gd name="connsiteX160" fmla="*/ 333375 w 1508331"/>
              <a:gd name="connsiteY160" fmla="*/ 706088 h 1913559"/>
              <a:gd name="connsiteX161" fmla="*/ 423862 w 1508331"/>
              <a:gd name="connsiteY161" fmla="*/ 710850 h 1913559"/>
              <a:gd name="connsiteX162" fmla="*/ 447675 w 1508331"/>
              <a:gd name="connsiteY162" fmla="*/ 715613 h 1913559"/>
              <a:gd name="connsiteX163" fmla="*/ 461962 w 1508331"/>
              <a:gd name="connsiteY163" fmla="*/ 706088 h 1913559"/>
              <a:gd name="connsiteX164" fmla="*/ 495300 w 1508331"/>
              <a:gd name="connsiteY164" fmla="*/ 667988 h 1913559"/>
              <a:gd name="connsiteX165" fmla="*/ 504825 w 1508331"/>
              <a:gd name="connsiteY165" fmla="*/ 644175 h 1913559"/>
              <a:gd name="connsiteX166" fmla="*/ 509587 w 1508331"/>
              <a:gd name="connsiteY166" fmla="*/ 596550 h 1913559"/>
              <a:gd name="connsiteX167" fmla="*/ 533400 w 1508331"/>
              <a:gd name="connsiteY167" fmla="*/ 582263 h 1913559"/>
              <a:gd name="connsiteX168" fmla="*/ 576262 w 1508331"/>
              <a:gd name="connsiteY168" fmla="*/ 563213 h 1913559"/>
              <a:gd name="connsiteX169" fmla="*/ 609600 w 1508331"/>
              <a:gd name="connsiteY169" fmla="*/ 558450 h 1913559"/>
              <a:gd name="connsiteX170" fmla="*/ 628650 w 1508331"/>
              <a:gd name="connsiteY170" fmla="*/ 544163 h 1913559"/>
              <a:gd name="connsiteX171" fmla="*/ 652462 w 1508331"/>
              <a:gd name="connsiteY171" fmla="*/ 529875 h 1913559"/>
              <a:gd name="connsiteX172" fmla="*/ 666750 w 1508331"/>
              <a:gd name="connsiteY172" fmla="*/ 515588 h 1913559"/>
              <a:gd name="connsiteX173" fmla="*/ 695325 w 1508331"/>
              <a:gd name="connsiteY173" fmla="*/ 477488 h 1913559"/>
              <a:gd name="connsiteX174" fmla="*/ 714375 w 1508331"/>
              <a:gd name="connsiteY174" fmla="*/ 444150 h 1913559"/>
              <a:gd name="connsiteX175" fmla="*/ 723900 w 1508331"/>
              <a:gd name="connsiteY175" fmla="*/ 401288 h 1913559"/>
              <a:gd name="connsiteX176" fmla="*/ 733425 w 1508331"/>
              <a:gd name="connsiteY176" fmla="*/ 387000 h 1913559"/>
              <a:gd name="connsiteX177" fmla="*/ 742950 w 1508331"/>
              <a:gd name="connsiteY177" fmla="*/ 286988 h 1913559"/>
              <a:gd name="connsiteX178" fmla="*/ 752475 w 1508331"/>
              <a:gd name="connsiteY178" fmla="*/ 220313 h 1913559"/>
              <a:gd name="connsiteX179" fmla="*/ 785812 w 1508331"/>
              <a:gd name="connsiteY179" fmla="*/ 172688 h 1913559"/>
              <a:gd name="connsiteX180" fmla="*/ 795337 w 1508331"/>
              <a:gd name="connsiteY180" fmla="*/ 158400 h 1913559"/>
              <a:gd name="connsiteX181" fmla="*/ 823912 w 1508331"/>
              <a:gd name="connsiteY181" fmla="*/ 115538 h 1913559"/>
              <a:gd name="connsiteX182" fmla="*/ 838200 w 1508331"/>
              <a:gd name="connsiteY182" fmla="*/ 110775 h 1913559"/>
              <a:gd name="connsiteX183" fmla="*/ 862012 w 1508331"/>
              <a:gd name="connsiteY183" fmla="*/ 120300 h 1913559"/>
              <a:gd name="connsiteX184" fmla="*/ 876300 w 1508331"/>
              <a:gd name="connsiteY184" fmla="*/ 129825 h 1913559"/>
              <a:gd name="connsiteX185" fmla="*/ 895350 w 1508331"/>
              <a:gd name="connsiteY185" fmla="*/ 120300 h 1913559"/>
              <a:gd name="connsiteX186" fmla="*/ 928687 w 1508331"/>
              <a:gd name="connsiteY186" fmla="*/ 82200 h 1913559"/>
              <a:gd name="connsiteX187" fmla="*/ 942975 w 1508331"/>
              <a:gd name="connsiteY187" fmla="*/ 67913 h 1913559"/>
              <a:gd name="connsiteX188" fmla="*/ 952500 w 1508331"/>
              <a:gd name="connsiteY188" fmla="*/ 48863 h 1913559"/>
              <a:gd name="connsiteX189" fmla="*/ 971550 w 1508331"/>
              <a:gd name="connsiteY189" fmla="*/ 10763 h 1913559"/>
              <a:gd name="connsiteX190" fmla="*/ 971550 w 1508331"/>
              <a:gd name="connsiteY190" fmla="*/ 6000 h 1913559"/>
              <a:gd name="connsiteX0" fmla="*/ 971550 w 1508331"/>
              <a:gd name="connsiteY0" fmla="*/ 6000 h 1913559"/>
              <a:gd name="connsiteX1" fmla="*/ 990599 w 1508331"/>
              <a:gd name="connsiteY1" fmla="*/ 86963 h 1913559"/>
              <a:gd name="connsiteX2" fmla="*/ 1023937 w 1508331"/>
              <a:gd name="connsiteY2" fmla="*/ 277463 h 1913559"/>
              <a:gd name="connsiteX3" fmla="*/ 1050131 w 1508331"/>
              <a:gd name="connsiteY3" fmla="*/ 336994 h 1913559"/>
              <a:gd name="connsiteX4" fmla="*/ 1114425 w 1508331"/>
              <a:gd name="connsiteY4" fmla="*/ 437006 h 1913559"/>
              <a:gd name="connsiteX5" fmla="*/ 1195387 w 1508331"/>
              <a:gd name="connsiteY5" fmla="*/ 544163 h 1913559"/>
              <a:gd name="connsiteX6" fmla="*/ 1228725 w 1508331"/>
              <a:gd name="connsiteY6" fmla="*/ 582263 h 1913559"/>
              <a:gd name="connsiteX7" fmla="*/ 1197769 w 1508331"/>
              <a:gd name="connsiteY7" fmla="*/ 660844 h 1913559"/>
              <a:gd name="connsiteX8" fmla="*/ 1240631 w 1508331"/>
              <a:gd name="connsiteY8" fmla="*/ 715613 h 1913559"/>
              <a:gd name="connsiteX9" fmla="*/ 1195387 w 1508331"/>
              <a:gd name="connsiteY9" fmla="*/ 787050 h 1913559"/>
              <a:gd name="connsiteX10" fmla="*/ 1190625 w 1508331"/>
              <a:gd name="connsiteY10" fmla="*/ 834675 h 1913559"/>
              <a:gd name="connsiteX11" fmla="*/ 1240631 w 1508331"/>
              <a:gd name="connsiteY11" fmla="*/ 903731 h 1913559"/>
              <a:gd name="connsiteX12" fmla="*/ 1221581 w 1508331"/>
              <a:gd name="connsiteY12" fmla="*/ 1063275 h 1913559"/>
              <a:gd name="connsiteX13" fmla="*/ 1202530 w 1508331"/>
              <a:gd name="connsiteY13" fmla="*/ 1222819 h 1913559"/>
              <a:gd name="connsiteX14" fmla="*/ 1257300 w 1508331"/>
              <a:gd name="connsiteY14" fmla="*/ 1258538 h 1913559"/>
              <a:gd name="connsiteX15" fmla="*/ 1309687 w 1508331"/>
              <a:gd name="connsiteY15" fmla="*/ 1287113 h 1913559"/>
              <a:gd name="connsiteX16" fmla="*/ 1345405 w 1508331"/>
              <a:gd name="connsiteY16" fmla="*/ 1332355 h 1913559"/>
              <a:gd name="connsiteX17" fmla="*/ 1350168 w 1508331"/>
              <a:gd name="connsiteY17" fmla="*/ 1437131 h 1913559"/>
              <a:gd name="connsiteX18" fmla="*/ 1347788 w 1508331"/>
              <a:gd name="connsiteY18" fmla="*/ 1606200 h 1913559"/>
              <a:gd name="connsiteX19" fmla="*/ 1414462 w 1508331"/>
              <a:gd name="connsiteY19" fmla="*/ 1591913 h 1913559"/>
              <a:gd name="connsiteX20" fmla="*/ 1502569 w 1508331"/>
              <a:gd name="connsiteY20" fmla="*/ 1582387 h 1913559"/>
              <a:gd name="connsiteX21" fmla="*/ 1495425 w 1508331"/>
              <a:gd name="connsiteY21" fmla="*/ 1625250 h 1913559"/>
              <a:gd name="connsiteX22" fmla="*/ 1485900 w 1508331"/>
              <a:gd name="connsiteY22" fmla="*/ 1653825 h 1913559"/>
              <a:gd name="connsiteX23" fmla="*/ 1466850 w 1508331"/>
              <a:gd name="connsiteY23" fmla="*/ 1741932 h 1913559"/>
              <a:gd name="connsiteX24" fmla="*/ 1459706 w 1508331"/>
              <a:gd name="connsiteY24" fmla="*/ 1822894 h 1913559"/>
              <a:gd name="connsiteX25" fmla="*/ 1471613 w 1508331"/>
              <a:gd name="connsiteY25" fmla="*/ 1877664 h 1913559"/>
              <a:gd name="connsiteX26" fmla="*/ 1495425 w 1508331"/>
              <a:gd name="connsiteY26" fmla="*/ 1913382 h 1913559"/>
              <a:gd name="connsiteX27" fmla="*/ 1385887 w 1508331"/>
              <a:gd name="connsiteY27" fmla="*/ 1889569 h 1913559"/>
              <a:gd name="connsiteX28" fmla="*/ 1264443 w 1508331"/>
              <a:gd name="connsiteY28" fmla="*/ 1849088 h 1913559"/>
              <a:gd name="connsiteX29" fmla="*/ 1157287 w 1508331"/>
              <a:gd name="connsiteY29" fmla="*/ 1825275 h 1913559"/>
              <a:gd name="connsiteX30" fmla="*/ 1047750 w 1508331"/>
              <a:gd name="connsiteY30" fmla="*/ 1801463 h 1913559"/>
              <a:gd name="connsiteX31" fmla="*/ 957262 w 1508331"/>
              <a:gd name="connsiteY31" fmla="*/ 1782413 h 1913559"/>
              <a:gd name="connsiteX32" fmla="*/ 866775 w 1508331"/>
              <a:gd name="connsiteY32" fmla="*/ 1772888 h 1913559"/>
              <a:gd name="connsiteX33" fmla="*/ 790575 w 1508331"/>
              <a:gd name="connsiteY33" fmla="*/ 1763363 h 1913559"/>
              <a:gd name="connsiteX34" fmla="*/ 552450 w 1508331"/>
              <a:gd name="connsiteY34" fmla="*/ 1739550 h 1913559"/>
              <a:gd name="connsiteX35" fmla="*/ 576262 w 1508331"/>
              <a:gd name="connsiteY35" fmla="*/ 1710975 h 1913559"/>
              <a:gd name="connsiteX36" fmla="*/ 600075 w 1508331"/>
              <a:gd name="connsiteY36" fmla="*/ 1682400 h 1913559"/>
              <a:gd name="connsiteX37" fmla="*/ 619125 w 1508331"/>
              <a:gd name="connsiteY37" fmla="*/ 1627632 h 1913559"/>
              <a:gd name="connsiteX38" fmla="*/ 671512 w 1508331"/>
              <a:gd name="connsiteY38" fmla="*/ 1658588 h 1913559"/>
              <a:gd name="connsiteX39" fmla="*/ 690562 w 1508331"/>
              <a:gd name="connsiteY39" fmla="*/ 1663350 h 1913559"/>
              <a:gd name="connsiteX40" fmla="*/ 723900 w 1508331"/>
              <a:gd name="connsiteY40" fmla="*/ 1668113 h 1913559"/>
              <a:gd name="connsiteX41" fmla="*/ 766762 w 1508331"/>
              <a:gd name="connsiteY41" fmla="*/ 1663350 h 1913559"/>
              <a:gd name="connsiteX42" fmla="*/ 752475 w 1508331"/>
              <a:gd name="connsiteY42" fmla="*/ 1649063 h 1913559"/>
              <a:gd name="connsiteX43" fmla="*/ 700087 w 1508331"/>
              <a:gd name="connsiteY43" fmla="*/ 1634775 h 1913559"/>
              <a:gd name="connsiteX44" fmla="*/ 681037 w 1508331"/>
              <a:gd name="connsiteY44" fmla="*/ 1625250 h 1913559"/>
              <a:gd name="connsiteX45" fmla="*/ 657225 w 1508331"/>
              <a:gd name="connsiteY45" fmla="*/ 1615725 h 1913559"/>
              <a:gd name="connsiteX46" fmla="*/ 614362 w 1508331"/>
              <a:gd name="connsiteY46" fmla="*/ 1582388 h 1913559"/>
              <a:gd name="connsiteX47" fmla="*/ 604837 w 1508331"/>
              <a:gd name="connsiteY47" fmla="*/ 1568100 h 1913559"/>
              <a:gd name="connsiteX48" fmla="*/ 609600 w 1508331"/>
              <a:gd name="connsiteY48" fmla="*/ 1530000 h 1913559"/>
              <a:gd name="connsiteX49" fmla="*/ 666750 w 1508331"/>
              <a:gd name="connsiteY49" fmla="*/ 1525238 h 1913559"/>
              <a:gd name="connsiteX50" fmla="*/ 633412 w 1508331"/>
              <a:gd name="connsiteY50" fmla="*/ 1491900 h 1913559"/>
              <a:gd name="connsiteX51" fmla="*/ 671512 w 1508331"/>
              <a:gd name="connsiteY51" fmla="*/ 1472850 h 1913559"/>
              <a:gd name="connsiteX52" fmla="*/ 690562 w 1508331"/>
              <a:gd name="connsiteY52" fmla="*/ 1468088 h 1913559"/>
              <a:gd name="connsiteX53" fmla="*/ 728662 w 1508331"/>
              <a:gd name="connsiteY53" fmla="*/ 1444275 h 1913559"/>
              <a:gd name="connsiteX54" fmla="*/ 738187 w 1508331"/>
              <a:gd name="connsiteY54" fmla="*/ 1429988 h 1913559"/>
              <a:gd name="connsiteX55" fmla="*/ 742950 w 1508331"/>
              <a:gd name="connsiteY55" fmla="*/ 1410938 h 1913559"/>
              <a:gd name="connsiteX56" fmla="*/ 728662 w 1508331"/>
              <a:gd name="connsiteY56" fmla="*/ 1368075 h 1913559"/>
              <a:gd name="connsiteX57" fmla="*/ 742950 w 1508331"/>
              <a:gd name="connsiteY57" fmla="*/ 1349025 h 1913559"/>
              <a:gd name="connsiteX58" fmla="*/ 762000 w 1508331"/>
              <a:gd name="connsiteY58" fmla="*/ 1339500 h 1913559"/>
              <a:gd name="connsiteX59" fmla="*/ 795337 w 1508331"/>
              <a:gd name="connsiteY59" fmla="*/ 1310925 h 1913559"/>
              <a:gd name="connsiteX60" fmla="*/ 795337 w 1508331"/>
              <a:gd name="connsiteY60" fmla="*/ 1277588 h 1913559"/>
              <a:gd name="connsiteX61" fmla="*/ 766762 w 1508331"/>
              <a:gd name="connsiteY61" fmla="*/ 1272825 h 1913559"/>
              <a:gd name="connsiteX62" fmla="*/ 695325 w 1508331"/>
              <a:gd name="connsiteY62" fmla="*/ 1291875 h 1913559"/>
              <a:gd name="connsiteX63" fmla="*/ 671512 w 1508331"/>
              <a:gd name="connsiteY63" fmla="*/ 1339500 h 1913559"/>
              <a:gd name="connsiteX64" fmla="*/ 666750 w 1508331"/>
              <a:gd name="connsiteY64" fmla="*/ 1363313 h 1913559"/>
              <a:gd name="connsiteX65" fmla="*/ 657225 w 1508331"/>
              <a:gd name="connsiteY65" fmla="*/ 1382363 h 1913559"/>
              <a:gd name="connsiteX66" fmla="*/ 652462 w 1508331"/>
              <a:gd name="connsiteY66" fmla="*/ 1396650 h 1913559"/>
              <a:gd name="connsiteX67" fmla="*/ 647700 w 1508331"/>
              <a:gd name="connsiteY67" fmla="*/ 1425225 h 1913559"/>
              <a:gd name="connsiteX68" fmla="*/ 614362 w 1508331"/>
              <a:gd name="connsiteY68" fmla="*/ 1396650 h 1913559"/>
              <a:gd name="connsiteX69" fmla="*/ 595312 w 1508331"/>
              <a:gd name="connsiteY69" fmla="*/ 1406175 h 1913559"/>
              <a:gd name="connsiteX70" fmla="*/ 581025 w 1508331"/>
              <a:gd name="connsiteY70" fmla="*/ 1434750 h 1913559"/>
              <a:gd name="connsiteX71" fmla="*/ 557212 w 1508331"/>
              <a:gd name="connsiteY71" fmla="*/ 1525238 h 1913559"/>
              <a:gd name="connsiteX72" fmla="*/ 542925 w 1508331"/>
              <a:gd name="connsiteY72" fmla="*/ 1530000 h 1913559"/>
              <a:gd name="connsiteX73" fmla="*/ 514350 w 1508331"/>
              <a:gd name="connsiteY73" fmla="*/ 1544288 h 1913559"/>
              <a:gd name="connsiteX74" fmla="*/ 500062 w 1508331"/>
              <a:gd name="connsiteY74" fmla="*/ 1553813 h 1913559"/>
              <a:gd name="connsiteX75" fmla="*/ 476250 w 1508331"/>
              <a:gd name="connsiteY75" fmla="*/ 1558575 h 1913559"/>
              <a:gd name="connsiteX76" fmla="*/ 476250 w 1508331"/>
              <a:gd name="connsiteY76" fmla="*/ 1510950 h 1913559"/>
              <a:gd name="connsiteX77" fmla="*/ 509587 w 1508331"/>
              <a:gd name="connsiteY77" fmla="*/ 1453800 h 1913559"/>
              <a:gd name="connsiteX78" fmla="*/ 523875 w 1508331"/>
              <a:gd name="connsiteY78" fmla="*/ 1420463 h 1913559"/>
              <a:gd name="connsiteX79" fmla="*/ 533400 w 1508331"/>
              <a:gd name="connsiteY79" fmla="*/ 1391888 h 1913559"/>
              <a:gd name="connsiteX80" fmla="*/ 538162 w 1508331"/>
              <a:gd name="connsiteY80" fmla="*/ 1368075 h 1913559"/>
              <a:gd name="connsiteX81" fmla="*/ 547687 w 1508331"/>
              <a:gd name="connsiteY81" fmla="*/ 1334738 h 1913559"/>
              <a:gd name="connsiteX82" fmla="*/ 557212 w 1508331"/>
              <a:gd name="connsiteY82" fmla="*/ 1272825 h 1913559"/>
              <a:gd name="connsiteX83" fmla="*/ 571500 w 1508331"/>
              <a:gd name="connsiteY83" fmla="*/ 1258538 h 1913559"/>
              <a:gd name="connsiteX84" fmla="*/ 600075 w 1508331"/>
              <a:gd name="connsiteY84" fmla="*/ 1234725 h 1913559"/>
              <a:gd name="connsiteX85" fmla="*/ 671512 w 1508331"/>
              <a:gd name="connsiteY85" fmla="*/ 1239488 h 1913559"/>
              <a:gd name="connsiteX86" fmla="*/ 657225 w 1508331"/>
              <a:gd name="connsiteY86" fmla="*/ 1225200 h 1913559"/>
              <a:gd name="connsiteX87" fmla="*/ 623887 w 1508331"/>
              <a:gd name="connsiteY87" fmla="*/ 1215675 h 1913559"/>
              <a:gd name="connsiteX88" fmla="*/ 600075 w 1508331"/>
              <a:gd name="connsiteY88" fmla="*/ 1182338 h 1913559"/>
              <a:gd name="connsiteX89" fmla="*/ 609600 w 1508331"/>
              <a:gd name="connsiteY89" fmla="*/ 1168050 h 1913559"/>
              <a:gd name="connsiteX90" fmla="*/ 642937 w 1508331"/>
              <a:gd name="connsiteY90" fmla="*/ 1177575 h 1913559"/>
              <a:gd name="connsiteX91" fmla="*/ 657225 w 1508331"/>
              <a:gd name="connsiteY91" fmla="*/ 1187100 h 1913559"/>
              <a:gd name="connsiteX92" fmla="*/ 690562 w 1508331"/>
              <a:gd name="connsiteY92" fmla="*/ 1144238 h 1913559"/>
              <a:gd name="connsiteX93" fmla="*/ 714375 w 1508331"/>
              <a:gd name="connsiteY93" fmla="*/ 1129950 h 1913559"/>
              <a:gd name="connsiteX94" fmla="*/ 733425 w 1508331"/>
              <a:gd name="connsiteY94" fmla="*/ 1120425 h 1913559"/>
              <a:gd name="connsiteX95" fmla="*/ 738187 w 1508331"/>
              <a:gd name="connsiteY95" fmla="*/ 1101375 h 1913559"/>
              <a:gd name="connsiteX96" fmla="*/ 752475 w 1508331"/>
              <a:gd name="connsiteY96" fmla="*/ 1087088 h 1913559"/>
              <a:gd name="connsiteX97" fmla="*/ 733425 w 1508331"/>
              <a:gd name="connsiteY97" fmla="*/ 1072800 h 1913559"/>
              <a:gd name="connsiteX98" fmla="*/ 685800 w 1508331"/>
              <a:gd name="connsiteY98" fmla="*/ 1053750 h 1913559"/>
              <a:gd name="connsiteX99" fmla="*/ 671512 w 1508331"/>
              <a:gd name="connsiteY99" fmla="*/ 1039463 h 1913559"/>
              <a:gd name="connsiteX100" fmla="*/ 628650 w 1508331"/>
              <a:gd name="connsiteY100" fmla="*/ 1044225 h 1913559"/>
              <a:gd name="connsiteX101" fmla="*/ 600075 w 1508331"/>
              <a:gd name="connsiteY101" fmla="*/ 1087088 h 1913559"/>
              <a:gd name="connsiteX102" fmla="*/ 590550 w 1508331"/>
              <a:gd name="connsiteY102" fmla="*/ 1134713 h 1913559"/>
              <a:gd name="connsiteX103" fmla="*/ 571500 w 1508331"/>
              <a:gd name="connsiteY103" fmla="*/ 1129950 h 1913559"/>
              <a:gd name="connsiteX104" fmla="*/ 538162 w 1508331"/>
              <a:gd name="connsiteY104" fmla="*/ 1106138 h 1913559"/>
              <a:gd name="connsiteX105" fmla="*/ 514350 w 1508331"/>
              <a:gd name="connsiteY105" fmla="*/ 1115663 h 1913559"/>
              <a:gd name="connsiteX106" fmla="*/ 509587 w 1508331"/>
              <a:gd name="connsiteY106" fmla="*/ 1129950 h 1913559"/>
              <a:gd name="connsiteX107" fmla="*/ 490537 w 1508331"/>
              <a:gd name="connsiteY107" fmla="*/ 1134713 h 1913559"/>
              <a:gd name="connsiteX108" fmla="*/ 457200 w 1508331"/>
              <a:gd name="connsiteY108" fmla="*/ 1139475 h 1913559"/>
              <a:gd name="connsiteX109" fmla="*/ 438150 w 1508331"/>
              <a:gd name="connsiteY109" fmla="*/ 1149000 h 1913559"/>
              <a:gd name="connsiteX110" fmla="*/ 404812 w 1508331"/>
              <a:gd name="connsiteY110" fmla="*/ 1187100 h 1913559"/>
              <a:gd name="connsiteX111" fmla="*/ 400050 w 1508331"/>
              <a:gd name="connsiteY111" fmla="*/ 1201388 h 1913559"/>
              <a:gd name="connsiteX112" fmla="*/ 376237 w 1508331"/>
              <a:gd name="connsiteY112" fmla="*/ 1239488 h 1913559"/>
              <a:gd name="connsiteX113" fmla="*/ 357187 w 1508331"/>
              <a:gd name="connsiteY113" fmla="*/ 1244250 h 1913559"/>
              <a:gd name="connsiteX114" fmla="*/ 342900 w 1508331"/>
              <a:gd name="connsiteY114" fmla="*/ 1239488 h 1913559"/>
              <a:gd name="connsiteX115" fmla="*/ 309562 w 1508331"/>
              <a:gd name="connsiteY115" fmla="*/ 1220438 h 1913559"/>
              <a:gd name="connsiteX116" fmla="*/ 314325 w 1508331"/>
              <a:gd name="connsiteY116" fmla="*/ 1187100 h 1913559"/>
              <a:gd name="connsiteX117" fmla="*/ 347662 w 1508331"/>
              <a:gd name="connsiteY117" fmla="*/ 1163288 h 1913559"/>
              <a:gd name="connsiteX118" fmla="*/ 366712 w 1508331"/>
              <a:gd name="connsiteY118" fmla="*/ 1139475 h 1913559"/>
              <a:gd name="connsiteX119" fmla="*/ 381000 w 1508331"/>
              <a:gd name="connsiteY119" fmla="*/ 1106138 h 1913559"/>
              <a:gd name="connsiteX120" fmla="*/ 390525 w 1508331"/>
              <a:gd name="connsiteY120" fmla="*/ 1091850 h 1913559"/>
              <a:gd name="connsiteX121" fmla="*/ 404812 w 1508331"/>
              <a:gd name="connsiteY121" fmla="*/ 1082325 h 1913559"/>
              <a:gd name="connsiteX122" fmla="*/ 409575 w 1508331"/>
              <a:gd name="connsiteY122" fmla="*/ 1068038 h 1913559"/>
              <a:gd name="connsiteX123" fmla="*/ 347662 w 1508331"/>
              <a:gd name="connsiteY123" fmla="*/ 1048988 h 1913559"/>
              <a:gd name="connsiteX124" fmla="*/ 333375 w 1508331"/>
              <a:gd name="connsiteY124" fmla="*/ 1034700 h 1913559"/>
              <a:gd name="connsiteX125" fmla="*/ 314325 w 1508331"/>
              <a:gd name="connsiteY125" fmla="*/ 1010888 h 1913559"/>
              <a:gd name="connsiteX126" fmla="*/ 300037 w 1508331"/>
              <a:gd name="connsiteY126" fmla="*/ 1015650 h 1913559"/>
              <a:gd name="connsiteX127" fmla="*/ 295275 w 1508331"/>
              <a:gd name="connsiteY127" fmla="*/ 1048988 h 1913559"/>
              <a:gd name="connsiteX128" fmla="*/ 285750 w 1508331"/>
              <a:gd name="connsiteY128" fmla="*/ 1072800 h 1913559"/>
              <a:gd name="connsiteX129" fmla="*/ 295275 w 1508331"/>
              <a:gd name="connsiteY129" fmla="*/ 1096613 h 1913559"/>
              <a:gd name="connsiteX130" fmla="*/ 266700 w 1508331"/>
              <a:gd name="connsiteY130" fmla="*/ 1101375 h 1913559"/>
              <a:gd name="connsiteX131" fmla="*/ 285750 w 1508331"/>
              <a:gd name="connsiteY131" fmla="*/ 1134713 h 1913559"/>
              <a:gd name="connsiteX132" fmla="*/ 280987 w 1508331"/>
              <a:gd name="connsiteY132" fmla="*/ 1172813 h 1913559"/>
              <a:gd name="connsiteX133" fmla="*/ 252412 w 1508331"/>
              <a:gd name="connsiteY133" fmla="*/ 1191863 h 1913559"/>
              <a:gd name="connsiteX134" fmla="*/ 242887 w 1508331"/>
              <a:gd name="connsiteY134" fmla="*/ 1206150 h 1913559"/>
              <a:gd name="connsiteX135" fmla="*/ 219075 w 1508331"/>
              <a:gd name="connsiteY135" fmla="*/ 1210913 h 1913559"/>
              <a:gd name="connsiteX136" fmla="*/ 204787 w 1508331"/>
              <a:gd name="connsiteY136" fmla="*/ 1215675 h 1913559"/>
              <a:gd name="connsiteX137" fmla="*/ 185737 w 1508331"/>
              <a:gd name="connsiteY137" fmla="*/ 1220438 h 1913559"/>
              <a:gd name="connsiteX138" fmla="*/ 152400 w 1508331"/>
              <a:gd name="connsiteY138" fmla="*/ 1215675 h 1913559"/>
              <a:gd name="connsiteX139" fmla="*/ 119062 w 1508331"/>
              <a:gd name="connsiteY139" fmla="*/ 1201388 h 1913559"/>
              <a:gd name="connsiteX140" fmla="*/ 104775 w 1508331"/>
              <a:gd name="connsiteY140" fmla="*/ 1196625 h 1913559"/>
              <a:gd name="connsiteX141" fmla="*/ 90487 w 1508331"/>
              <a:gd name="connsiteY141" fmla="*/ 1182338 h 1913559"/>
              <a:gd name="connsiteX142" fmla="*/ 47625 w 1508331"/>
              <a:gd name="connsiteY142" fmla="*/ 1158525 h 1913559"/>
              <a:gd name="connsiteX143" fmla="*/ 14287 w 1508331"/>
              <a:gd name="connsiteY143" fmla="*/ 1149000 h 1913559"/>
              <a:gd name="connsiteX144" fmla="*/ 0 w 1508331"/>
              <a:gd name="connsiteY144" fmla="*/ 1139475 h 1913559"/>
              <a:gd name="connsiteX145" fmla="*/ 9525 w 1508331"/>
              <a:gd name="connsiteY145" fmla="*/ 1115663 h 1913559"/>
              <a:gd name="connsiteX146" fmla="*/ 38100 w 1508331"/>
              <a:gd name="connsiteY146" fmla="*/ 1077563 h 1913559"/>
              <a:gd name="connsiteX147" fmla="*/ 33337 w 1508331"/>
              <a:gd name="connsiteY147" fmla="*/ 1039463 h 1913559"/>
              <a:gd name="connsiteX148" fmla="*/ 9525 w 1508331"/>
              <a:gd name="connsiteY148" fmla="*/ 1001363 h 1913559"/>
              <a:gd name="connsiteX149" fmla="*/ 9525 w 1508331"/>
              <a:gd name="connsiteY149" fmla="*/ 968025 h 1913559"/>
              <a:gd name="connsiteX150" fmla="*/ 28575 w 1508331"/>
              <a:gd name="connsiteY150" fmla="*/ 953738 h 1913559"/>
              <a:gd name="connsiteX151" fmla="*/ 52387 w 1508331"/>
              <a:gd name="connsiteY151" fmla="*/ 920400 h 1913559"/>
              <a:gd name="connsiteX152" fmla="*/ 47625 w 1508331"/>
              <a:gd name="connsiteY152" fmla="*/ 863250 h 1913559"/>
              <a:gd name="connsiteX153" fmla="*/ 104775 w 1508331"/>
              <a:gd name="connsiteY153" fmla="*/ 815625 h 1913559"/>
              <a:gd name="connsiteX154" fmla="*/ 123825 w 1508331"/>
              <a:gd name="connsiteY154" fmla="*/ 801338 h 1913559"/>
              <a:gd name="connsiteX155" fmla="*/ 142875 w 1508331"/>
              <a:gd name="connsiteY155" fmla="*/ 796575 h 1913559"/>
              <a:gd name="connsiteX156" fmla="*/ 157162 w 1508331"/>
              <a:gd name="connsiteY156" fmla="*/ 791813 h 1913559"/>
              <a:gd name="connsiteX157" fmla="*/ 176212 w 1508331"/>
              <a:gd name="connsiteY157" fmla="*/ 787050 h 1913559"/>
              <a:gd name="connsiteX158" fmla="*/ 266700 w 1508331"/>
              <a:gd name="connsiteY158" fmla="*/ 758475 h 1913559"/>
              <a:gd name="connsiteX159" fmla="*/ 280987 w 1508331"/>
              <a:gd name="connsiteY159" fmla="*/ 744188 h 1913559"/>
              <a:gd name="connsiteX160" fmla="*/ 333375 w 1508331"/>
              <a:gd name="connsiteY160" fmla="*/ 706088 h 1913559"/>
              <a:gd name="connsiteX161" fmla="*/ 423862 w 1508331"/>
              <a:gd name="connsiteY161" fmla="*/ 710850 h 1913559"/>
              <a:gd name="connsiteX162" fmla="*/ 447675 w 1508331"/>
              <a:gd name="connsiteY162" fmla="*/ 715613 h 1913559"/>
              <a:gd name="connsiteX163" fmla="*/ 461962 w 1508331"/>
              <a:gd name="connsiteY163" fmla="*/ 706088 h 1913559"/>
              <a:gd name="connsiteX164" fmla="*/ 495300 w 1508331"/>
              <a:gd name="connsiteY164" fmla="*/ 667988 h 1913559"/>
              <a:gd name="connsiteX165" fmla="*/ 504825 w 1508331"/>
              <a:gd name="connsiteY165" fmla="*/ 644175 h 1913559"/>
              <a:gd name="connsiteX166" fmla="*/ 509587 w 1508331"/>
              <a:gd name="connsiteY166" fmla="*/ 596550 h 1913559"/>
              <a:gd name="connsiteX167" fmla="*/ 533400 w 1508331"/>
              <a:gd name="connsiteY167" fmla="*/ 582263 h 1913559"/>
              <a:gd name="connsiteX168" fmla="*/ 576262 w 1508331"/>
              <a:gd name="connsiteY168" fmla="*/ 563213 h 1913559"/>
              <a:gd name="connsiteX169" fmla="*/ 609600 w 1508331"/>
              <a:gd name="connsiteY169" fmla="*/ 558450 h 1913559"/>
              <a:gd name="connsiteX170" fmla="*/ 628650 w 1508331"/>
              <a:gd name="connsiteY170" fmla="*/ 544163 h 1913559"/>
              <a:gd name="connsiteX171" fmla="*/ 652462 w 1508331"/>
              <a:gd name="connsiteY171" fmla="*/ 529875 h 1913559"/>
              <a:gd name="connsiteX172" fmla="*/ 666750 w 1508331"/>
              <a:gd name="connsiteY172" fmla="*/ 515588 h 1913559"/>
              <a:gd name="connsiteX173" fmla="*/ 695325 w 1508331"/>
              <a:gd name="connsiteY173" fmla="*/ 477488 h 1913559"/>
              <a:gd name="connsiteX174" fmla="*/ 714375 w 1508331"/>
              <a:gd name="connsiteY174" fmla="*/ 444150 h 1913559"/>
              <a:gd name="connsiteX175" fmla="*/ 723900 w 1508331"/>
              <a:gd name="connsiteY175" fmla="*/ 401288 h 1913559"/>
              <a:gd name="connsiteX176" fmla="*/ 733425 w 1508331"/>
              <a:gd name="connsiteY176" fmla="*/ 387000 h 1913559"/>
              <a:gd name="connsiteX177" fmla="*/ 742950 w 1508331"/>
              <a:gd name="connsiteY177" fmla="*/ 286988 h 1913559"/>
              <a:gd name="connsiteX178" fmla="*/ 752475 w 1508331"/>
              <a:gd name="connsiteY178" fmla="*/ 220313 h 1913559"/>
              <a:gd name="connsiteX179" fmla="*/ 785812 w 1508331"/>
              <a:gd name="connsiteY179" fmla="*/ 172688 h 1913559"/>
              <a:gd name="connsiteX180" fmla="*/ 795337 w 1508331"/>
              <a:gd name="connsiteY180" fmla="*/ 158400 h 1913559"/>
              <a:gd name="connsiteX181" fmla="*/ 823912 w 1508331"/>
              <a:gd name="connsiteY181" fmla="*/ 115538 h 1913559"/>
              <a:gd name="connsiteX182" fmla="*/ 838200 w 1508331"/>
              <a:gd name="connsiteY182" fmla="*/ 110775 h 1913559"/>
              <a:gd name="connsiteX183" fmla="*/ 862012 w 1508331"/>
              <a:gd name="connsiteY183" fmla="*/ 120300 h 1913559"/>
              <a:gd name="connsiteX184" fmla="*/ 876300 w 1508331"/>
              <a:gd name="connsiteY184" fmla="*/ 129825 h 1913559"/>
              <a:gd name="connsiteX185" fmla="*/ 895350 w 1508331"/>
              <a:gd name="connsiteY185" fmla="*/ 120300 h 1913559"/>
              <a:gd name="connsiteX186" fmla="*/ 928687 w 1508331"/>
              <a:gd name="connsiteY186" fmla="*/ 82200 h 1913559"/>
              <a:gd name="connsiteX187" fmla="*/ 942975 w 1508331"/>
              <a:gd name="connsiteY187" fmla="*/ 67913 h 1913559"/>
              <a:gd name="connsiteX188" fmla="*/ 952500 w 1508331"/>
              <a:gd name="connsiteY188" fmla="*/ 48863 h 1913559"/>
              <a:gd name="connsiteX189" fmla="*/ 971550 w 1508331"/>
              <a:gd name="connsiteY189" fmla="*/ 10763 h 1913559"/>
              <a:gd name="connsiteX190" fmla="*/ 971550 w 1508331"/>
              <a:gd name="connsiteY190" fmla="*/ 6000 h 1913559"/>
              <a:gd name="connsiteX0" fmla="*/ 971550 w 1508331"/>
              <a:gd name="connsiteY0" fmla="*/ 6000 h 1913559"/>
              <a:gd name="connsiteX1" fmla="*/ 990599 w 1508331"/>
              <a:gd name="connsiteY1" fmla="*/ 86963 h 1913559"/>
              <a:gd name="connsiteX2" fmla="*/ 1023937 w 1508331"/>
              <a:gd name="connsiteY2" fmla="*/ 277463 h 1913559"/>
              <a:gd name="connsiteX3" fmla="*/ 1050131 w 1508331"/>
              <a:gd name="connsiteY3" fmla="*/ 336994 h 1913559"/>
              <a:gd name="connsiteX4" fmla="*/ 1114425 w 1508331"/>
              <a:gd name="connsiteY4" fmla="*/ 437006 h 1913559"/>
              <a:gd name="connsiteX5" fmla="*/ 1195387 w 1508331"/>
              <a:gd name="connsiteY5" fmla="*/ 544163 h 1913559"/>
              <a:gd name="connsiteX6" fmla="*/ 1228725 w 1508331"/>
              <a:gd name="connsiteY6" fmla="*/ 582263 h 1913559"/>
              <a:gd name="connsiteX7" fmla="*/ 1197769 w 1508331"/>
              <a:gd name="connsiteY7" fmla="*/ 660844 h 1913559"/>
              <a:gd name="connsiteX8" fmla="*/ 1240631 w 1508331"/>
              <a:gd name="connsiteY8" fmla="*/ 715613 h 1913559"/>
              <a:gd name="connsiteX9" fmla="*/ 1195387 w 1508331"/>
              <a:gd name="connsiteY9" fmla="*/ 787050 h 1913559"/>
              <a:gd name="connsiteX10" fmla="*/ 1190625 w 1508331"/>
              <a:gd name="connsiteY10" fmla="*/ 834675 h 1913559"/>
              <a:gd name="connsiteX11" fmla="*/ 1240631 w 1508331"/>
              <a:gd name="connsiteY11" fmla="*/ 903731 h 1913559"/>
              <a:gd name="connsiteX12" fmla="*/ 1221581 w 1508331"/>
              <a:gd name="connsiteY12" fmla="*/ 1063275 h 1913559"/>
              <a:gd name="connsiteX13" fmla="*/ 1202530 w 1508331"/>
              <a:gd name="connsiteY13" fmla="*/ 1222819 h 1913559"/>
              <a:gd name="connsiteX14" fmla="*/ 1257300 w 1508331"/>
              <a:gd name="connsiteY14" fmla="*/ 1258538 h 1913559"/>
              <a:gd name="connsiteX15" fmla="*/ 1309687 w 1508331"/>
              <a:gd name="connsiteY15" fmla="*/ 1287113 h 1913559"/>
              <a:gd name="connsiteX16" fmla="*/ 1345405 w 1508331"/>
              <a:gd name="connsiteY16" fmla="*/ 1332355 h 1913559"/>
              <a:gd name="connsiteX17" fmla="*/ 1350168 w 1508331"/>
              <a:gd name="connsiteY17" fmla="*/ 1437131 h 1913559"/>
              <a:gd name="connsiteX18" fmla="*/ 1347788 w 1508331"/>
              <a:gd name="connsiteY18" fmla="*/ 1606200 h 1913559"/>
              <a:gd name="connsiteX19" fmla="*/ 1414462 w 1508331"/>
              <a:gd name="connsiteY19" fmla="*/ 1591913 h 1913559"/>
              <a:gd name="connsiteX20" fmla="*/ 1502569 w 1508331"/>
              <a:gd name="connsiteY20" fmla="*/ 1582387 h 1913559"/>
              <a:gd name="connsiteX21" fmla="*/ 1495425 w 1508331"/>
              <a:gd name="connsiteY21" fmla="*/ 1625250 h 1913559"/>
              <a:gd name="connsiteX22" fmla="*/ 1485900 w 1508331"/>
              <a:gd name="connsiteY22" fmla="*/ 1653825 h 1913559"/>
              <a:gd name="connsiteX23" fmla="*/ 1466850 w 1508331"/>
              <a:gd name="connsiteY23" fmla="*/ 1741932 h 1913559"/>
              <a:gd name="connsiteX24" fmla="*/ 1459706 w 1508331"/>
              <a:gd name="connsiteY24" fmla="*/ 1822894 h 1913559"/>
              <a:gd name="connsiteX25" fmla="*/ 1471613 w 1508331"/>
              <a:gd name="connsiteY25" fmla="*/ 1877664 h 1913559"/>
              <a:gd name="connsiteX26" fmla="*/ 1495425 w 1508331"/>
              <a:gd name="connsiteY26" fmla="*/ 1913382 h 1913559"/>
              <a:gd name="connsiteX27" fmla="*/ 1385887 w 1508331"/>
              <a:gd name="connsiteY27" fmla="*/ 1889569 h 1913559"/>
              <a:gd name="connsiteX28" fmla="*/ 1264443 w 1508331"/>
              <a:gd name="connsiteY28" fmla="*/ 1849088 h 1913559"/>
              <a:gd name="connsiteX29" fmla="*/ 1157287 w 1508331"/>
              <a:gd name="connsiteY29" fmla="*/ 1825275 h 1913559"/>
              <a:gd name="connsiteX30" fmla="*/ 1047750 w 1508331"/>
              <a:gd name="connsiteY30" fmla="*/ 1801463 h 1913559"/>
              <a:gd name="connsiteX31" fmla="*/ 957262 w 1508331"/>
              <a:gd name="connsiteY31" fmla="*/ 1782413 h 1913559"/>
              <a:gd name="connsiteX32" fmla="*/ 866775 w 1508331"/>
              <a:gd name="connsiteY32" fmla="*/ 1772888 h 1913559"/>
              <a:gd name="connsiteX33" fmla="*/ 790575 w 1508331"/>
              <a:gd name="connsiteY33" fmla="*/ 1763363 h 1913559"/>
              <a:gd name="connsiteX34" fmla="*/ 552450 w 1508331"/>
              <a:gd name="connsiteY34" fmla="*/ 1739550 h 1913559"/>
              <a:gd name="connsiteX35" fmla="*/ 576262 w 1508331"/>
              <a:gd name="connsiteY35" fmla="*/ 1710975 h 1913559"/>
              <a:gd name="connsiteX36" fmla="*/ 600075 w 1508331"/>
              <a:gd name="connsiteY36" fmla="*/ 1682400 h 1913559"/>
              <a:gd name="connsiteX37" fmla="*/ 619125 w 1508331"/>
              <a:gd name="connsiteY37" fmla="*/ 1627632 h 1913559"/>
              <a:gd name="connsiteX38" fmla="*/ 690562 w 1508331"/>
              <a:gd name="connsiteY38" fmla="*/ 1663350 h 1913559"/>
              <a:gd name="connsiteX39" fmla="*/ 723900 w 1508331"/>
              <a:gd name="connsiteY39" fmla="*/ 1668113 h 1913559"/>
              <a:gd name="connsiteX40" fmla="*/ 766762 w 1508331"/>
              <a:gd name="connsiteY40" fmla="*/ 1663350 h 1913559"/>
              <a:gd name="connsiteX41" fmla="*/ 752475 w 1508331"/>
              <a:gd name="connsiteY41" fmla="*/ 1649063 h 1913559"/>
              <a:gd name="connsiteX42" fmla="*/ 700087 w 1508331"/>
              <a:gd name="connsiteY42" fmla="*/ 1634775 h 1913559"/>
              <a:gd name="connsiteX43" fmla="*/ 681037 w 1508331"/>
              <a:gd name="connsiteY43" fmla="*/ 1625250 h 1913559"/>
              <a:gd name="connsiteX44" fmla="*/ 657225 w 1508331"/>
              <a:gd name="connsiteY44" fmla="*/ 1615725 h 1913559"/>
              <a:gd name="connsiteX45" fmla="*/ 614362 w 1508331"/>
              <a:gd name="connsiteY45" fmla="*/ 1582388 h 1913559"/>
              <a:gd name="connsiteX46" fmla="*/ 604837 w 1508331"/>
              <a:gd name="connsiteY46" fmla="*/ 1568100 h 1913559"/>
              <a:gd name="connsiteX47" fmla="*/ 609600 w 1508331"/>
              <a:gd name="connsiteY47" fmla="*/ 1530000 h 1913559"/>
              <a:gd name="connsiteX48" fmla="*/ 666750 w 1508331"/>
              <a:gd name="connsiteY48" fmla="*/ 1525238 h 1913559"/>
              <a:gd name="connsiteX49" fmla="*/ 633412 w 1508331"/>
              <a:gd name="connsiteY49" fmla="*/ 1491900 h 1913559"/>
              <a:gd name="connsiteX50" fmla="*/ 671512 w 1508331"/>
              <a:gd name="connsiteY50" fmla="*/ 1472850 h 1913559"/>
              <a:gd name="connsiteX51" fmla="*/ 690562 w 1508331"/>
              <a:gd name="connsiteY51" fmla="*/ 1468088 h 1913559"/>
              <a:gd name="connsiteX52" fmla="*/ 728662 w 1508331"/>
              <a:gd name="connsiteY52" fmla="*/ 1444275 h 1913559"/>
              <a:gd name="connsiteX53" fmla="*/ 738187 w 1508331"/>
              <a:gd name="connsiteY53" fmla="*/ 1429988 h 1913559"/>
              <a:gd name="connsiteX54" fmla="*/ 742950 w 1508331"/>
              <a:gd name="connsiteY54" fmla="*/ 1410938 h 1913559"/>
              <a:gd name="connsiteX55" fmla="*/ 728662 w 1508331"/>
              <a:gd name="connsiteY55" fmla="*/ 1368075 h 1913559"/>
              <a:gd name="connsiteX56" fmla="*/ 742950 w 1508331"/>
              <a:gd name="connsiteY56" fmla="*/ 1349025 h 1913559"/>
              <a:gd name="connsiteX57" fmla="*/ 762000 w 1508331"/>
              <a:gd name="connsiteY57" fmla="*/ 1339500 h 1913559"/>
              <a:gd name="connsiteX58" fmla="*/ 795337 w 1508331"/>
              <a:gd name="connsiteY58" fmla="*/ 1310925 h 1913559"/>
              <a:gd name="connsiteX59" fmla="*/ 795337 w 1508331"/>
              <a:gd name="connsiteY59" fmla="*/ 1277588 h 1913559"/>
              <a:gd name="connsiteX60" fmla="*/ 766762 w 1508331"/>
              <a:gd name="connsiteY60" fmla="*/ 1272825 h 1913559"/>
              <a:gd name="connsiteX61" fmla="*/ 695325 w 1508331"/>
              <a:gd name="connsiteY61" fmla="*/ 1291875 h 1913559"/>
              <a:gd name="connsiteX62" fmla="*/ 671512 w 1508331"/>
              <a:gd name="connsiteY62" fmla="*/ 1339500 h 1913559"/>
              <a:gd name="connsiteX63" fmla="*/ 666750 w 1508331"/>
              <a:gd name="connsiteY63" fmla="*/ 1363313 h 1913559"/>
              <a:gd name="connsiteX64" fmla="*/ 657225 w 1508331"/>
              <a:gd name="connsiteY64" fmla="*/ 1382363 h 1913559"/>
              <a:gd name="connsiteX65" fmla="*/ 652462 w 1508331"/>
              <a:gd name="connsiteY65" fmla="*/ 1396650 h 1913559"/>
              <a:gd name="connsiteX66" fmla="*/ 647700 w 1508331"/>
              <a:gd name="connsiteY66" fmla="*/ 1425225 h 1913559"/>
              <a:gd name="connsiteX67" fmla="*/ 614362 w 1508331"/>
              <a:gd name="connsiteY67" fmla="*/ 1396650 h 1913559"/>
              <a:gd name="connsiteX68" fmla="*/ 595312 w 1508331"/>
              <a:gd name="connsiteY68" fmla="*/ 1406175 h 1913559"/>
              <a:gd name="connsiteX69" fmla="*/ 581025 w 1508331"/>
              <a:gd name="connsiteY69" fmla="*/ 1434750 h 1913559"/>
              <a:gd name="connsiteX70" fmla="*/ 557212 w 1508331"/>
              <a:gd name="connsiteY70" fmla="*/ 1525238 h 1913559"/>
              <a:gd name="connsiteX71" fmla="*/ 542925 w 1508331"/>
              <a:gd name="connsiteY71" fmla="*/ 1530000 h 1913559"/>
              <a:gd name="connsiteX72" fmla="*/ 514350 w 1508331"/>
              <a:gd name="connsiteY72" fmla="*/ 1544288 h 1913559"/>
              <a:gd name="connsiteX73" fmla="*/ 500062 w 1508331"/>
              <a:gd name="connsiteY73" fmla="*/ 1553813 h 1913559"/>
              <a:gd name="connsiteX74" fmla="*/ 476250 w 1508331"/>
              <a:gd name="connsiteY74" fmla="*/ 1558575 h 1913559"/>
              <a:gd name="connsiteX75" fmla="*/ 476250 w 1508331"/>
              <a:gd name="connsiteY75" fmla="*/ 1510950 h 1913559"/>
              <a:gd name="connsiteX76" fmla="*/ 509587 w 1508331"/>
              <a:gd name="connsiteY76" fmla="*/ 1453800 h 1913559"/>
              <a:gd name="connsiteX77" fmla="*/ 523875 w 1508331"/>
              <a:gd name="connsiteY77" fmla="*/ 1420463 h 1913559"/>
              <a:gd name="connsiteX78" fmla="*/ 533400 w 1508331"/>
              <a:gd name="connsiteY78" fmla="*/ 1391888 h 1913559"/>
              <a:gd name="connsiteX79" fmla="*/ 538162 w 1508331"/>
              <a:gd name="connsiteY79" fmla="*/ 1368075 h 1913559"/>
              <a:gd name="connsiteX80" fmla="*/ 547687 w 1508331"/>
              <a:gd name="connsiteY80" fmla="*/ 1334738 h 1913559"/>
              <a:gd name="connsiteX81" fmla="*/ 557212 w 1508331"/>
              <a:gd name="connsiteY81" fmla="*/ 1272825 h 1913559"/>
              <a:gd name="connsiteX82" fmla="*/ 571500 w 1508331"/>
              <a:gd name="connsiteY82" fmla="*/ 1258538 h 1913559"/>
              <a:gd name="connsiteX83" fmla="*/ 600075 w 1508331"/>
              <a:gd name="connsiteY83" fmla="*/ 1234725 h 1913559"/>
              <a:gd name="connsiteX84" fmla="*/ 671512 w 1508331"/>
              <a:gd name="connsiteY84" fmla="*/ 1239488 h 1913559"/>
              <a:gd name="connsiteX85" fmla="*/ 657225 w 1508331"/>
              <a:gd name="connsiteY85" fmla="*/ 1225200 h 1913559"/>
              <a:gd name="connsiteX86" fmla="*/ 623887 w 1508331"/>
              <a:gd name="connsiteY86" fmla="*/ 1215675 h 1913559"/>
              <a:gd name="connsiteX87" fmla="*/ 600075 w 1508331"/>
              <a:gd name="connsiteY87" fmla="*/ 1182338 h 1913559"/>
              <a:gd name="connsiteX88" fmla="*/ 609600 w 1508331"/>
              <a:gd name="connsiteY88" fmla="*/ 1168050 h 1913559"/>
              <a:gd name="connsiteX89" fmla="*/ 642937 w 1508331"/>
              <a:gd name="connsiteY89" fmla="*/ 1177575 h 1913559"/>
              <a:gd name="connsiteX90" fmla="*/ 657225 w 1508331"/>
              <a:gd name="connsiteY90" fmla="*/ 1187100 h 1913559"/>
              <a:gd name="connsiteX91" fmla="*/ 690562 w 1508331"/>
              <a:gd name="connsiteY91" fmla="*/ 1144238 h 1913559"/>
              <a:gd name="connsiteX92" fmla="*/ 714375 w 1508331"/>
              <a:gd name="connsiteY92" fmla="*/ 1129950 h 1913559"/>
              <a:gd name="connsiteX93" fmla="*/ 733425 w 1508331"/>
              <a:gd name="connsiteY93" fmla="*/ 1120425 h 1913559"/>
              <a:gd name="connsiteX94" fmla="*/ 738187 w 1508331"/>
              <a:gd name="connsiteY94" fmla="*/ 1101375 h 1913559"/>
              <a:gd name="connsiteX95" fmla="*/ 752475 w 1508331"/>
              <a:gd name="connsiteY95" fmla="*/ 1087088 h 1913559"/>
              <a:gd name="connsiteX96" fmla="*/ 733425 w 1508331"/>
              <a:gd name="connsiteY96" fmla="*/ 1072800 h 1913559"/>
              <a:gd name="connsiteX97" fmla="*/ 685800 w 1508331"/>
              <a:gd name="connsiteY97" fmla="*/ 1053750 h 1913559"/>
              <a:gd name="connsiteX98" fmla="*/ 671512 w 1508331"/>
              <a:gd name="connsiteY98" fmla="*/ 1039463 h 1913559"/>
              <a:gd name="connsiteX99" fmla="*/ 628650 w 1508331"/>
              <a:gd name="connsiteY99" fmla="*/ 1044225 h 1913559"/>
              <a:gd name="connsiteX100" fmla="*/ 600075 w 1508331"/>
              <a:gd name="connsiteY100" fmla="*/ 1087088 h 1913559"/>
              <a:gd name="connsiteX101" fmla="*/ 590550 w 1508331"/>
              <a:gd name="connsiteY101" fmla="*/ 1134713 h 1913559"/>
              <a:gd name="connsiteX102" fmla="*/ 571500 w 1508331"/>
              <a:gd name="connsiteY102" fmla="*/ 1129950 h 1913559"/>
              <a:gd name="connsiteX103" fmla="*/ 538162 w 1508331"/>
              <a:gd name="connsiteY103" fmla="*/ 1106138 h 1913559"/>
              <a:gd name="connsiteX104" fmla="*/ 514350 w 1508331"/>
              <a:gd name="connsiteY104" fmla="*/ 1115663 h 1913559"/>
              <a:gd name="connsiteX105" fmla="*/ 509587 w 1508331"/>
              <a:gd name="connsiteY105" fmla="*/ 1129950 h 1913559"/>
              <a:gd name="connsiteX106" fmla="*/ 490537 w 1508331"/>
              <a:gd name="connsiteY106" fmla="*/ 1134713 h 1913559"/>
              <a:gd name="connsiteX107" fmla="*/ 457200 w 1508331"/>
              <a:gd name="connsiteY107" fmla="*/ 1139475 h 1913559"/>
              <a:gd name="connsiteX108" fmla="*/ 438150 w 1508331"/>
              <a:gd name="connsiteY108" fmla="*/ 1149000 h 1913559"/>
              <a:gd name="connsiteX109" fmla="*/ 404812 w 1508331"/>
              <a:gd name="connsiteY109" fmla="*/ 1187100 h 1913559"/>
              <a:gd name="connsiteX110" fmla="*/ 400050 w 1508331"/>
              <a:gd name="connsiteY110" fmla="*/ 1201388 h 1913559"/>
              <a:gd name="connsiteX111" fmla="*/ 376237 w 1508331"/>
              <a:gd name="connsiteY111" fmla="*/ 1239488 h 1913559"/>
              <a:gd name="connsiteX112" fmla="*/ 357187 w 1508331"/>
              <a:gd name="connsiteY112" fmla="*/ 1244250 h 1913559"/>
              <a:gd name="connsiteX113" fmla="*/ 342900 w 1508331"/>
              <a:gd name="connsiteY113" fmla="*/ 1239488 h 1913559"/>
              <a:gd name="connsiteX114" fmla="*/ 309562 w 1508331"/>
              <a:gd name="connsiteY114" fmla="*/ 1220438 h 1913559"/>
              <a:gd name="connsiteX115" fmla="*/ 314325 w 1508331"/>
              <a:gd name="connsiteY115" fmla="*/ 1187100 h 1913559"/>
              <a:gd name="connsiteX116" fmla="*/ 347662 w 1508331"/>
              <a:gd name="connsiteY116" fmla="*/ 1163288 h 1913559"/>
              <a:gd name="connsiteX117" fmla="*/ 366712 w 1508331"/>
              <a:gd name="connsiteY117" fmla="*/ 1139475 h 1913559"/>
              <a:gd name="connsiteX118" fmla="*/ 381000 w 1508331"/>
              <a:gd name="connsiteY118" fmla="*/ 1106138 h 1913559"/>
              <a:gd name="connsiteX119" fmla="*/ 390525 w 1508331"/>
              <a:gd name="connsiteY119" fmla="*/ 1091850 h 1913559"/>
              <a:gd name="connsiteX120" fmla="*/ 404812 w 1508331"/>
              <a:gd name="connsiteY120" fmla="*/ 1082325 h 1913559"/>
              <a:gd name="connsiteX121" fmla="*/ 409575 w 1508331"/>
              <a:gd name="connsiteY121" fmla="*/ 1068038 h 1913559"/>
              <a:gd name="connsiteX122" fmla="*/ 347662 w 1508331"/>
              <a:gd name="connsiteY122" fmla="*/ 1048988 h 1913559"/>
              <a:gd name="connsiteX123" fmla="*/ 333375 w 1508331"/>
              <a:gd name="connsiteY123" fmla="*/ 1034700 h 1913559"/>
              <a:gd name="connsiteX124" fmla="*/ 314325 w 1508331"/>
              <a:gd name="connsiteY124" fmla="*/ 1010888 h 1913559"/>
              <a:gd name="connsiteX125" fmla="*/ 300037 w 1508331"/>
              <a:gd name="connsiteY125" fmla="*/ 1015650 h 1913559"/>
              <a:gd name="connsiteX126" fmla="*/ 295275 w 1508331"/>
              <a:gd name="connsiteY126" fmla="*/ 1048988 h 1913559"/>
              <a:gd name="connsiteX127" fmla="*/ 285750 w 1508331"/>
              <a:gd name="connsiteY127" fmla="*/ 1072800 h 1913559"/>
              <a:gd name="connsiteX128" fmla="*/ 295275 w 1508331"/>
              <a:gd name="connsiteY128" fmla="*/ 1096613 h 1913559"/>
              <a:gd name="connsiteX129" fmla="*/ 266700 w 1508331"/>
              <a:gd name="connsiteY129" fmla="*/ 1101375 h 1913559"/>
              <a:gd name="connsiteX130" fmla="*/ 285750 w 1508331"/>
              <a:gd name="connsiteY130" fmla="*/ 1134713 h 1913559"/>
              <a:gd name="connsiteX131" fmla="*/ 280987 w 1508331"/>
              <a:gd name="connsiteY131" fmla="*/ 1172813 h 1913559"/>
              <a:gd name="connsiteX132" fmla="*/ 252412 w 1508331"/>
              <a:gd name="connsiteY132" fmla="*/ 1191863 h 1913559"/>
              <a:gd name="connsiteX133" fmla="*/ 242887 w 1508331"/>
              <a:gd name="connsiteY133" fmla="*/ 1206150 h 1913559"/>
              <a:gd name="connsiteX134" fmla="*/ 219075 w 1508331"/>
              <a:gd name="connsiteY134" fmla="*/ 1210913 h 1913559"/>
              <a:gd name="connsiteX135" fmla="*/ 204787 w 1508331"/>
              <a:gd name="connsiteY135" fmla="*/ 1215675 h 1913559"/>
              <a:gd name="connsiteX136" fmla="*/ 185737 w 1508331"/>
              <a:gd name="connsiteY136" fmla="*/ 1220438 h 1913559"/>
              <a:gd name="connsiteX137" fmla="*/ 152400 w 1508331"/>
              <a:gd name="connsiteY137" fmla="*/ 1215675 h 1913559"/>
              <a:gd name="connsiteX138" fmla="*/ 119062 w 1508331"/>
              <a:gd name="connsiteY138" fmla="*/ 1201388 h 1913559"/>
              <a:gd name="connsiteX139" fmla="*/ 104775 w 1508331"/>
              <a:gd name="connsiteY139" fmla="*/ 1196625 h 1913559"/>
              <a:gd name="connsiteX140" fmla="*/ 90487 w 1508331"/>
              <a:gd name="connsiteY140" fmla="*/ 1182338 h 1913559"/>
              <a:gd name="connsiteX141" fmla="*/ 47625 w 1508331"/>
              <a:gd name="connsiteY141" fmla="*/ 1158525 h 1913559"/>
              <a:gd name="connsiteX142" fmla="*/ 14287 w 1508331"/>
              <a:gd name="connsiteY142" fmla="*/ 1149000 h 1913559"/>
              <a:gd name="connsiteX143" fmla="*/ 0 w 1508331"/>
              <a:gd name="connsiteY143" fmla="*/ 1139475 h 1913559"/>
              <a:gd name="connsiteX144" fmla="*/ 9525 w 1508331"/>
              <a:gd name="connsiteY144" fmla="*/ 1115663 h 1913559"/>
              <a:gd name="connsiteX145" fmla="*/ 38100 w 1508331"/>
              <a:gd name="connsiteY145" fmla="*/ 1077563 h 1913559"/>
              <a:gd name="connsiteX146" fmla="*/ 33337 w 1508331"/>
              <a:gd name="connsiteY146" fmla="*/ 1039463 h 1913559"/>
              <a:gd name="connsiteX147" fmla="*/ 9525 w 1508331"/>
              <a:gd name="connsiteY147" fmla="*/ 1001363 h 1913559"/>
              <a:gd name="connsiteX148" fmla="*/ 9525 w 1508331"/>
              <a:gd name="connsiteY148" fmla="*/ 968025 h 1913559"/>
              <a:gd name="connsiteX149" fmla="*/ 28575 w 1508331"/>
              <a:gd name="connsiteY149" fmla="*/ 953738 h 1913559"/>
              <a:gd name="connsiteX150" fmla="*/ 52387 w 1508331"/>
              <a:gd name="connsiteY150" fmla="*/ 920400 h 1913559"/>
              <a:gd name="connsiteX151" fmla="*/ 47625 w 1508331"/>
              <a:gd name="connsiteY151" fmla="*/ 863250 h 1913559"/>
              <a:gd name="connsiteX152" fmla="*/ 104775 w 1508331"/>
              <a:gd name="connsiteY152" fmla="*/ 815625 h 1913559"/>
              <a:gd name="connsiteX153" fmla="*/ 123825 w 1508331"/>
              <a:gd name="connsiteY153" fmla="*/ 801338 h 1913559"/>
              <a:gd name="connsiteX154" fmla="*/ 142875 w 1508331"/>
              <a:gd name="connsiteY154" fmla="*/ 796575 h 1913559"/>
              <a:gd name="connsiteX155" fmla="*/ 157162 w 1508331"/>
              <a:gd name="connsiteY155" fmla="*/ 791813 h 1913559"/>
              <a:gd name="connsiteX156" fmla="*/ 176212 w 1508331"/>
              <a:gd name="connsiteY156" fmla="*/ 787050 h 1913559"/>
              <a:gd name="connsiteX157" fmla="*/ 266700 w 1508331"/>
              <a:gd name="connsiteY157" fmla="*/ 758475 h 1913559"/>
              <a:gd name="connsiteX158" fmla="*/ 280987 w 1508331"/>
              <a:gd name="connsiteY158" fmla="*/ 744188 h 1913559"/>
              <a:gd name="connsiteX159" fmla="*/ 333375 w 1508331"/>
              <a:gd name="connsiteY159" fmla="*/ 706088 h 1913559"/>
              <a:gd name="connsiteX160" fmla="*/ 423862 w 1508331"/>
              <a:gd name="connsiteY160" fmla="*/ 710850 h 1913559"/>
              <a:gd name="connsiteX161" fmla="*/ 447675 w 1508331"/>
              <a:gd name="connsiteY161" fmla="*/ 715613 h 1913559"/>
              <a:gd name="connsiteX162" fmla="*/ 461962 w 1508331"/>
              <a:gd name="connsiteY162" fmla="*/ 706088 h 1913559"/>
              <a:gd name="connsiteX163" fmla="*/ 495300 w 1508331"/>
              <a:gd name="connsiteY163" fmla="*/ 667988 h 1913559"/>
              <a:gd name="connsiteX164" fmla="*/ 504825 w 1508331"/>
              <a:gd name="connsiteY164" fmla="*/ 644175 h 1913559"/>
              <a:gd name="connsiteX165" fmla="*/ 509587 w 1508331"/>
              <a:gd name="connsiteY165" fmla="*/ 596550 h 1913559"/>
              <a:gd name="connsiteX166" fmla="*/ 533400 w 1508331"/>
              <a:gd name="connsiteY166" fmla="*/ 582263 h 1913559"/>
              <a:gd name="connsiteX167" fmla="*/ 576262 w 1508331"/>
              <a:gd name="connsiteY167" fmla="*/ 563213 h 1913559"/>
              <a:gd name="connsiteX168" fmla="*/ 609600 w 1508331"/>
              <a:gd name="connsiteY168" fmla="*/ 558450 h 1913559"/>
              <a:gd name="connsiteX169" fmla="*/ 628650 w 1508331"/>
              <a:gd name="connsiteY169" fmla="*/ 544163 h 1913559"/>
              <a:gd name="connsiteX170" fmla="*/ 652462 w 1508331"/>
              <a:gd name="connsiteY170" fmla="*/ 529875 h 1913559"/>
              <a:gd name="connsiteX171" fmla="*/ 666750 w 1508331"/>
              <a:gd name="connsiteY171" fmla="*/ 515588 h 1913559"/>
              <a:gd name="connsiteX172" fmla="*/ 695325 w 1508331"/>
              <a:gd name="connsiteY172" fmla="*/ 477488 h 1913559"/>
              <a:gd name="connsiteX173" fmla="*/ 714375 w 1508331"/>
              <a:gd name="connsiteY173" fmla="*/ 444150 h 1913559"/>
              <a:gd name="connsiteX174" fmla="*/ 723900 w 1508331"/>
              <a:gd name="connsiteY174" fmla="*/ 401288 h 1913559"/>
              <a:gd name="connsiteX175" fmla="*/ 733425 w 1508331"/>
              <a:gd name="connsiteY175" fmla="*/ 387000 h 1913559"/>
              <a:gd name="connsiteX176" fmla="*/ 742950 w 1508331"/>
              <a:gd name="connsiteY176" fmla="*/ 286988 h 1913559"/>
              <a:gd name="connsiteX177" fmla="*/ 752475 w 1508331"/>
              <a:gd name="connsiteY177" fmla="*/ 220313 h 1913559"/>
              <a:gd name="connsiteX178" fmla="*/ 785812 w 1508331"/>
              <a:gd name="connsiteY178" fmla="*/ 172688 h 1913559"/>
              <a:gd name="connsiteX179" fmla="*/ 795337 w 1508331"/>
              <a:gd name="connsiteY179" fmla="*/ 158400 h 1913559"/>
              <a:gd name="connsiteX180" fmla="*/ 823912 w 1508331"/>
              <a:gd name="connsiteY180" fmla="*/ 115538 h 1913559"/>
              <a:gd name="connsiteX181" fmla="*/ 838200 w 1508331"/>
              <a:gd name="connsiteY181" fmla="*/ 110775 h 1913559"/>
              <a:gd name="connsiteX182" fmla="*/ 862012 w 1508331"/>
              <a:gd name="connsiteY182" fmla="*/ 120300 h 1913559"/>
              <a:gd name="connsiteX183" fmla="*/ 876300 w 1508331"/>
              <a:gd name="connsiteY183" fmla="*/ 129825 h 1913559"/>
              <a:gd name="connsiteX184" fmla="*/ 895350 w 1508331"/>
              <a:gd name="connsiteY184" fmla="*/ 120300 h 1913559"/>
              <a:gd name="connsiteX185" fmla="*/ 928687 w 1508331"/>
              <a:gd name="connsiteY185" fmla="*/ 82200 h 1913559"/>
              <a:gd name="connsiteX186" fmla="*/ 942975 w 1508331"/>
              <a:gd name="connsiteY186" fmla="*/ 67913 h 1913559"/>
              <a:gd name="connsiteX187" fmla="*/ 952500 w 1508331"/>
              <a:gd name="connsiteY187" fmla="*/ 48863 h 1913559"/>
              <a:gd name="connsiteX188" fmla="*/ 971550 w 1508331"/>
              <a:gd name="connsiteY188" fmla="*/ 10763 h 1913559"/>
              <a:gd name="connsiteX189" fmla="*/ 971550 w 1508331"/>
              <a:gd name="connsiteY189" fmla="*/ 6000 h 1913559"/>
              <a:gd name="connsiteX0" fmla="*/ 971550 w 1508331"/>
              <a:gd name="connsiteY0" fmla="*/ 6000 h 1913559"/>
              <a:gd name="connsiteX1" fmla="*/ 990599 w 1508331"/>
              <a:gd name="connsiteY1" fmla="*/ 86963 h 1913559"/>
              <a:gd name="connsiteX2" fmla="*/ 1023937 w 1508331"/>
              <a:gd name="connsiteY2" fmla="*/ 277463 h 1913559"/>
              <a:gd name="connsiteX3" fmla="*/ 1050131 w 1508331"/>
              <a:gd name="connsiteY3" fmla="*/ 336994 h 1913559"/>
              <a:gd name="connsiteX4" fmla="*/ 1114425 w 1508331"/>
              <a:gd name="connsiteY4" fmla="*/ 437006 h 1913559"/>
              <a:gd name="connsiteX5" fmla="*/ 1195387 w 1508331"/>
              <a:gd name="connsiteY5" fmla="*/ 544163 h 1913559"/>
              <a:gd name="connsiteX6" fmla="*/ 1228725 w 1508331"/>
              <a:gd name="connsiteY6" fmla="*/ 582263 h 1913559"/>
              <a:gd name="connsiteX7" fmla="*/ 1197769 w 1508331"/>
              <a:gd name="connsiteY7" fmla="*/ 660844 h 1913559"/>
              <a:gd name="connsiteX8" fmla="*/ 1240631 w 1508331"/>
              <a:gd name="connsiteY8" fmla="*/ 715613 h 1913559"/>
              <a:gd name="connsiteX9" fmla="*/ 1195387 w 1508331"/>
              <a:gd name="connsiteY9" fmla="*/ 787050 h 1913559"/>
              <a:gd name="connsiteX10" fmla="*/ 1190625 w 1508331"/>
              <a:gd name="connsiteY10" fmla="*/ 834675 h 1913559"/>
              <a:gd name="connsiteX11" fmla="*/ 1240631 w 1508331"/>
              <a:gd name="connsiteY11" fmla="*/ 903731 h 1913559"/>
              <a:gd name="connsiteX12" fmla="*/ 1221581 w 1508331"/>
              <a:gd name="connsiteY12" fmla="*/ 1063275 h 1913559"/>
              <a:gd name="connsiteX13" fmla="*/ 1202530 w 1508331"/>
              <a:gd name="connsiteY13" fmla="*/ 1222819 h 1913559"/>
              <a:gd name="connsiteX14" fmla="*/ 1257300 w 1508331"/>
              <a:gd name="connsiteY14" fmla="*/ 1258538 h 1913559"/>
              <a:gd name="connsiteX15" fmla="*/ 1309687 w 1508331"/>
              <a:gd name="connsiteY15" fmla="*/ 1287113 h 1913559"/>
              <a:gd name="connsiteX16" fmla="*/ 1345405 w 1508331"/>
              <a:gd name="connsiteY16" fmla="*/ 1332355 h 1913559"/>
              <a:gd name="connsiteX17" fmla="*/ 1350168 w 1508331"/>
              <a:gd name="connsiteY17" fmla="*/ 1437131 h 1913559"/>
              <a:gd name="connsiteX18" fmla="*/ 1347788 w 1508331"/>
              <a:gd name="connsiteY18" fmla="*/ 1606200 h 1913559"/>
              <a:gd name="connsiteX19" fmla="*/ 1414462 w 1508331"/>
              <a:gd name="connsiteY19" fmla="*/ 1591913 h 1913559"/>
              <a:gd name="connsiteX20" fmla="*/ 1502569 w 1508331"/>
              <a:gd name="connsiteY20" fmla="*/ 1582387 h 1913559"/>
              <a:gd name="connsiteX21" fmla="*/ 1495425 w 1508331"/>
              <a:gd name="connsiteY21" fmla="*/ 1625250 h 1913559"/>
              <a:gd name="connsiteX22" fmla="*/ 1485900 w 1508331"/>
              <a:gd name="connsiteY22" fmla="*/ 1653825 h 1913559"/>
              <a:gd name="connsiteX23" fmla="*/ 1466850 w 1508331"/>
              <a:gd name="connsiteY23" fmla="*/ 1741932 h 1913559"/>
              <a:gd name="connsiteX24" fmla="*/ 1459706 w 1508331"/>
              <a:gd name="connsiteY24" fmla="*/ 1822894 h 1913559"/>
              <a:gd name="connsiteX25" fmla="*/ 1471613 w 1508331"/>
              <a:gd name="connsiteY25" fmla="*/ 1877664 h 1913559"/>
              <a:gd name="connsiteX26" fmla="*/ 1495425 w 1508331"/>
              <a:gd name="connsiteY26" fmla="*/ 1913382 h 1913559"/>
              <a:gd name="connsiteX27" fmla="*/ 1385887 w 1508331"/>
              <a:gd name="connsiteY27" fmla="*/ 1889569 h 1913559"/>
              <a:gd name="connsiteX28" fmla="*/ 1264443 w 1508331"/>
              <a:gd name="connsiteY28" fmla="*/ 1849088 h 1913559"/>
              <a:gd name="connsiteX29" fmla="*/ 1157287 w 1508331"/>
              <a:gd name="connsiteY29" fmla="*/ 1825275 h 1913559"/>
              <a:gd name="connsiteX30" fmla="*/ 1047750 w 1508331"/>
              <a:gd name="connsiteY30" fmla="*/ 1801463 h 1913559"/>
              <a:gd name="connsiteX31" fmla="*/ 957262 w 1508331"/>
              <a:gd name="connsiteY31" fmla="*/ 1782413 h 1913559"/>
              <a:gd name="connsiteX32" fmla="*/ 866775 w 1508331"/>
              <a:gd name="connsiteY32" fmla="*/ 1772888 h 1913559"/>
              <a:gd name="connsiteX33" fmla="*/ 790575 w 1508331"/>
              <a:gd name="connsiteY33" fmla="*/ 1763363 h 1913559"/>
              <a:gd name="connsiteX34" fmla="*/ 552450 w 1508331"/>
              <a:gd name="connsiteY34" fmla="*/ 1739550 h 1913559"/>
              <a:gd name="connsiteX35" fmla="*/ 576262 w 1508331"/>
              <a:gd name="connsiteY35" fmla="*/ 1710975 h 1913559"/>
              <a:gd name="connsiteX36" fmla="*/ 600075 w 1508331"/>
              <a:gd name="connsiteY36" fmla="*/ 1682400 h 1913559"/>
              <a:gd name="connsiteX37" fmla="*/ 619125 w 1508331"/>
              <a:gd name="connsiteY37" fmla="*/ 1634776 h 1913559"/>
              <a:gd name="connsiteX38" fmla="*/ 690562 w 1508331"/>
              <a:gd name="connsiteY38" fmla="*/ 1663350 h 1913559"/>
              <a:gd name="connsiteX39" fmla="*/ 723900 w 1508331"/>
              <a:gd name="connsiteY39" fmla="*/ 1668113 h 1913559"/>
              <a:gd name="connsiteX40" fmla="*/ 766762 w 1508331"/>
              <a:gd name="connsiteY40" fmla="*/ 1663350 h 1913559"/>
              <a:gd name="connsiteX41" fmla="*/ 752475 w 1508331"/>
              <a:gd name="connsiteY41" fmla="*/ 1649063 h 1913559"/>
              <a:gd name="connsiteX42" fmla="*/ 700087 w 1508331"/>
              <a:gd name="connsiteY42" fmla="*/ 1634775 h 1913559"/>
              <a:gd name="connsiteX43" fmla="*/ 681037 w 1508331"/>
              <a:gd name="connsiteY43" fmla="*/ 1625250 h 1913559"/>
              <a:gd name="connsiteX44" fmla="*/ 657225 w 1508331"/>
              <a:gd name="connsiteY44" fmla="*/ 1615725 h 1913559"/>
              <a:gd name="connsiteX45" fmla="*/ 614362 w 1508331"/>
              <a:gd name="connsiteY45" fmla="*/ 1582388 h 1913559"/>
              <a:gd name="connsiteX46" fmla="*/ 604837 w 1508331"/>
              <a:gd name="connsiteY46" fmla="*/ 1568100 h 1913559"/>
              <a:gd name="connsiteX47" fmla="*/ 609600 w 1508331"/>
              <a:gd name="connsiteY47" fmla="*/ 1530000 h 1913559"/>
              <a:gd name="connsiteX48" fmla="*/ 666750 w 1508331"/>
              <a:gd name="connsiteY48" fmla="*/ 1525238 h 1913559"/>
              <a:gd name="connsiteX49" fmla="*/ 633412 w 1508331"/>
              <a:gd name="connsiteY49" fmla="*/ 1491900 h 1913559"/>
              <a:gd name="connsiteX50" fmla="*/ 671512 w 1508331"/>
              <a:gd name="connsiteY50" fmla="*/ 1472850 h 1913559"/>
              <a:gd name="connsiteX51" fmla="*/ 690562 w 1508331"/>
              <a:gd name="connsiteY51" fmla="*/ 1468088 h 1913559"/>
              <a:gd name="connsiteX52" fmla="*/ 728662 w 1508331"/>
              <a:gd name="connsiteY52" fmla="*/ 1444275 h 1913559"/>
              <a:gd name="connsiteX53" fmla="*/ 738187 w 1508331"/>
              <a:gd name="connsiteY53" fmla="*/ 1429988 h 1913559"/>
              <a:gd name="connsiteX54" fmla="*/ 742950 w 1508331"/>
              <a:gd name="connsiteY54" fmla="*/ 1410938 h 1913559"/>
              <a:gd name="connsiteX55" fmla="*/ 728662 w 1508331"/>
              <a:gd name="connsiteY55" fmla="*/ 1368075 h 1913559"/>
              <a:gd name="connsiteX56" fmla="*/ 742950 w 1508331"/>
              <a:gd name="connsiteY56" fmla="*/ 1349025 h 1913559"/>
              <a:gd name="connsiteX57" fmla="*/ 762000 w 1508331"/>
              <a:gd name="connsiteY57" fmla="*/ 1339500 h 1913559"/>
              <a:gd name="connsiteX58" fmla="*/ 795337 w 1508331"/>
              <a:gd name="connsiteY58" fmla="*/ 1310925 h 1913559"/>
              <a:gd name="connsiteX59" fmla="*/ 795337 w 1508331"/>
              <a:gd name="connsiteY59" fmla="*/ 1277588 h 1913559"/>
              <a:gd name="connsiteX60" fmla="*/ 766762 w 1508331"/>
              <a:gd name="connsiteY60" fmla="*/ 1272825 h 1913559"/>
              <a:gd name="connsiteX61" fmla="*/ 695325 w 1508331"/>
              <a:gd name="connsiteY61" fmla="*/ 1291875 h 1913559"/>
              <a:gd name="connsiteX62" fmla="*/ 671512 w 1508331"/>
              <a:gd name="connsiteY62" fmla="*/ 1339500 h 1913559"/>
              <a:gd name="connsiteX63" fmla="*/ 666750 w 1508331"/>
              <a:gd name="connsiteY63" fmla="*/ 1363313 h 1913559"/>
              <a:gd name="connsiteX64" fmla="*/ 657225 w 1508331"/>
              <a:gd name="connsiteY64" fmla="*/ 1382363 h 1913559"/>
              <a:gd name="connsiteX65" fmla="*/ 652462 w 1508331"/>
              <a:gd name="connsiteY65" fmla="*/ 1396650 h 1913559"/>
              <a:gd name="connsiteX66" fmla="*/ 647700 w 1508331"/>
              <a:gd name="connsiteY66" fmla="*/ 1425225 h 1913559"/>
              <a:gd name="connsiteX67" fmla="*/ 614362 w 1508331"/>
              <a:gd name="connsiteY67" fmla="*/ 1396650 h 1913559"/>
              <a:gd name="connsiteX68" fmla="*/ 595312 w 1508331"/>
              <a:gd name="connsiteY68" fmla="*/ 1406175 h 1913559"/>
              <a:gd name="connsiteX69" fmla="*/ 581025 w 1508331"/>
              <a:gd name="connsiteY69" fmla="*/ 1434750 h 1913559"/>
              <a:gd name="connsiteX70" fmla="*/ 557212 w 1508331"/>
              <a:gd name="connsiteY70" fmla="*/ 1525238 h 1913559"/>
              <a:gd name="connsiteX71" fmla="*/ 542925 w 1508331"/>
              <a:gd name="connsiteY71" fmla="*/ 1530000 h 1913559"/>
              <a:gd name="connsiteX72" fmla="*/ 514350 w 1508331"/>
              <a:gd name="connsiteY72" fmla="*/ 1544288 h 1913559"/>
              <a:gd name="connsiteX73" fmla="*/ 500062 w 1508331"/>
              <a:gd name="connsiteY73" fmla="*/ 1553813 h 1913559"/>
              <a:gd name="connsiteX74" fmla="*/ 476250 w 1508331"/>
              <a:gd name="connsiteY74" fmla="*/ 1558575 h 1913559"/>
              <a:gd name="connsiteX75" fmla="*/ 476250 w 1508331"/>
              <a:gd name="connsiteY75" fmla="*/ 1510950 h 1913559"/>
              <a:gd name="connsiteX76" fmla="*/ 509587 w 1508331"/>
              <a:gd name="connsiteY76" fmla="*/ 1453800 h 1913559"/>
              <a:gd name="connsiteX77" fmla="*/ 523875 w 1508331"/>
              <a:gd name="connsiteY77" fmla="*/ 1420463 h 1913559"/>
              <a:gd name="connsiteX78" fmla="*/ 533400 w 1508331"/>
              <a:gd name="connsiteY78" fmla="*/ 1391888 h 1913559"/>
              <a:gd name="connsiteX79" fmla="*/ 538162 w 1508331"/>
              <a:gd name="connsiteY79" fmla="*/ 1368075 h 1913559"/>
              <a:gd name="connsiteX80" fmla="*/ 547687 w 1508331"/>
              <a:gd name="connsiteY80" fmla="*/ 1334738 h 1913559"/>
              <a:gd name="connsiteX81" fmla="*/ 557212 w 1508331"/>
              <a:gd name="connsiteY81" fmla="*/ 1272825 h 1913559"/>
              <a:gd name="connsiteX82" fmla="*/ 571500 w 1508331"/>
              <a:gd name="connsiteY82" fmla="*/ 1258538 h 1913559"/>
              <a:gd name="connsiteX83" fmla="*/ 600075 w 1508331"/>
              <a:gd name="connsiteY83" fmla="*/ 1234725 h 1913559"/>
              <a:gd name="connsiteX84" fmla="*/ 671512 w 1508331"/>
              <a:gd name="connsiteY84" fmla="*/ 1239488 h 1913559"/>
              <a:gd name="connsiteX85" fmla="*/ 657225 w 1508331"/>
              <a:gd name="connsiteY85" fmla="*/ 1225200 h 1913559"/>
              <a:gd name="connsiteX86" fmla="*/ 623887 w 1508331"/>
              <a:gd name="connsiteY86" fmla="*/ 1215675 h 1913559"/>
              <a:gd name="connsiteX87" fmla="*/ 600075 w 1508331"/>
              <a:gd name="connsiteY87" fmla="*/ 1182338 h 1913559"/>
              <a:gd name="connsiteX88" fmla="*/ 609600 w 1508331"/>
              <a:gd name="connsiteY88" fmla="*/ 1168050 h 1913559"/>
              <a:gd name="connsiteX89" fmla="*/ 642937 w 1508331"/>
              <a:gd name="connsiteY89" fmla="*/ 1177575 h 1913559"/>
              <a:gd name="connsiteX90" fmla="*/ 657225 w 1508331"/>
              <a:gd name="connsiteY90" fmla="*/ 1187100 h 1913559"/>
              <a:gd name="connsiteX91" fmla="*/ 690562 w 1508331"/>
              <a:gd name="connsiteY91" fmla="*/ 1144238 h 1913559"/>
              <a:gd name="connsiteX92" fmla="*/ 714375 w 1508331"/>
              <a:gd name="connsiteY92" fmla="*/ 1129950 h 1913559"/>
              <a:gd name="connsiteX93" fmla="*/ 733425 w 1508331"/>
              <a:gd name="connsiteY93" fmla="*/ 1120425 h 1913559"/>
              <a:gd name="connsiteX94" fmla="*/ 738187 w 1508331"/>
              <a:gd name="connsiteY94" fmla="*/ 1101375 h 1913559"/>
              <a:gd name="connsiteX95" fmla="*/ 752475 w 1508331"/>
              <a:gd name="connsiteY95" fmla="*/ 1087088 h 1913559"/>
              <a:gd name="connsiteX96" fmla="*/ 733425 w 1508331"/>
              <a:gd name="connsiteY96" fmla="*/ 1072800 h 1913559"/>
              <a:gd name="connsiteX97" fmla="*/ 685800 w 1508331"/>
              <a:gd name="connsiteY97" fmla="*/ 1053750 h 1913559"/>
              <a:gd name="connsiteX98" fmla="*/ 671512 w 1508331"/>
              <a:gd name="connsiteY98" fmla="*/ 1039463 h 1913559"/>
              <a:gd name="connsiteX99" fmla="*/ 628650 w 1508331"/>
              <a:gd name="connsiteY99" fmla="*/ 1044225 h 1913559"/>
              <a:gd name="connsiteX100" fmla="*/ 600075 w 1508331"/>
              <a:gd name="connsiteY100" fmla="*/ 1087088 h 1913559"/>
              <a:gd name="connsiteX101" fmla="*/ 590550 w 1508331"/>
              <a:gd name="connsiteY101" fmla="*/ 1134713 h 1913559"/>
              <a:gd name="connsiteX102" fmla="*/ 571500 w 1508331"/>
              <a:gd name="connsiteY102" fmla="*/ 1129950 h 1913559"/>
              <a:gd name="connsiteX103" fmla="*/ 538162 w 1508331"/>
              <a:gd name="connsiteY103" fmla="*/ 1106138 h 1913559"/>
              <a:gd name="connsiteX104" fmla="*/ 514350 w 1508331"/>
              <a:gd name="connsiteY104" fmla="*/ 1115663 h 1913559"/>
              <a:gd name="connsiteX105" fmla="*/ 509587 w 1508331"/>
              <a:gd name="connsiteY105" fmla="*/ 1129950 h 1913559"/>
              <a:gd name="connsiteX106" fmla="*/ 490537 w 1508331"/>
              <a:gd name="connsiteY106" fmla="*/ 1134713 h 1913559"/>
              <a:gd name="connsiteX107" fmla="*/ 457200 w 1508331"/>
              <a:gd name="connsiteY107" fmla="*/ 1139475 h 1913559"/>
              <a:gd name="connsiteX108" fmla="*/ 438150 w 1508331"/>
              <a:gd name="connsiteY108" fmla="*/ 1149000 h 1913559"/>
              <a:gd name="connsiteX109" fmla="*/ 404812 w 1508331"/>
              <a:gd name="connsiteY109" fmla="*/ 1187100 h 1913559"/>
              <a:gd name="connsiteX110" fmla="*/ 400050 w 1508331"/>
              <a:gd name="connsiteY110" fmla="*/ 1201388 h 1913559"/>
              <a:gd name="connsiteX111" fmla="*/ 376237 w 1508331"/>
              <a:gd name="connsiteY111" fmla="*/ 1239488 h 1913559"/>
              <a:gd name="connsiteX112" fmla="*/ 357187 w 1508331"/>
              <a:gd name="connsiteY112" fmla="*/ 1244250 h 1913559"/>
              <a:gd name="connsiteX113" fmla="*/ 342900 w 1508331"/>
              <a:gd name="connsiteY113" fmla="*/ 1239488 h 1913559"/>
              <a:gd name="connsiteX114" fmla="*/ 309562 w 1508331"/>
              <a:gd name="connsiteY114" fmla="*/ 1220438 h 1913559"/>
              <a:gd name="connsiteX115" fmla="*/ 314325 w 1508331"/>
              <a:gd name="connsiteY115" fmla="*/ 1187100 h 1913559"/>
              <a:gd name="connsiteX116" fmla="*/ 347662 w 1508331"/>
              <a:gd name="connsiteY116" fmla="*/ 1163288 h 1913559"/>
              <a:gd name="connsiteX117" fmla="*/ 366712 w 1508331"/>
              <a:gd name="connsiteY117" fmla="*/ 1139475 h 1913559"/>
              <a:gd name="connsiteX118" fmla="*/ 381000 w 1508331"/>
              <a:gd name="connsiteY118" fmla="*/ 1106138 h 1913559"/>
              <a:gd name="connsiteX119" fmla="*/ 390525 w 1508331"/>
              <a:gd name="connsiteY119" fmla="*/ 1091850 h 1913559"/>
              <a:gd name="connsiteX120" fmla="*/ 404812 w 1508331"/>
              <a:gd name="connsiteY120" fmla="*/ 1082325 h 1913559"/>
              <a:gd name="connsiteX121" fmla="*/ 409575 w 1508331"/>
              <a:gd name="connsiteY121" fmla="*/ 1068038 h 1913559"/>
              <a:gd name="connsiteX122" fmla="*/ 347662 w 1508331"/>
              <a:gd name="connsiteY122" fmla="*/ 1048988 h 1913559"/>
              <a:gd name="connsiteX123" fmla="*/ 333375 w 1508331"/>
              <a:gd name="connsiteY123" fmla="*/ 1034700 h 1913559"/>
              <a:gd name="connsiteX124" fmla="*/ 314325 w 1508331"/>
              <a:gd name="connsiteY124" fmla="*/ 1010888 h 1913559"/>
              <a:gd name="connsiteX125" fmla="*/ 300037 w 1508331"/>
              <a:gd name="connsiteY125" fmla="*/ 1015650 h 1913559"/>
              <a:gd name="connsiteX126" fmla="*/ 295275 w 1508331"/>
              <a:gd name="connsiteY126" fmla="*/ 1048988 h 1913559"/>
              <a:gd name="connsiteX127" fmla="*/ 285750 w 1508331"/>
              <a:gd name="connsiteY127" fmla="*/ 1072800 h 1913559"/>
              <a:gd name="connsiteX128" fmla="*/ 295275 w 1508331"/>
              <a:gd name="connsiteY128" fmla="*/ 1096613 h 1913559"/>
              <a:gd name="connsiteX129" fmla="*/ 266700 w 1508331"/>
              <a:gd name="connsiteY129" fmla="*/ 1101375 h 1913559"/>
              <a:gd name="connsiteX130" fmla="*/ 285750 w 1508331"/>
              <a:gd name="connsiteY130" fmla="*/ 1134713 h 1913559"/>
              <a:gd name="connsiteX131" fmla="*/ 280987 w 1508331"/>
              <a:gd name="connsiteY131" fmla="*/ 1172813 h 1913559"/>
              <a:gd name="connsiteX132" fmla="*/ 252412 w 1508331"/>
              <a:gd name="connsiteY132" fmla="*/ 1191863 h 1913559"/>
              <a:gd name="connsiteX133" fmla="*/ 242887 w 1508331"/>
              <a:gd name="connsiteY133" fmla="*/ 1206150 h 1913559"/>
              <a:gd name="connsiteX134" fmla="*/ 219075 w 1508331"/>
              <a:gd name="connsiteY134" fmla="*/ 1210913 h 1913559"/>
              <a:gd name="connsiteX135" fmla="*/ 204787 w 1508331"/>
              <a:gd name="connsiteY135" fmla="*/ 1215675 h 1913559"/>
              <a:gd name="connsiteX136" fmla="*/ 185737 w 1508331"/>
              <a:gd name="connsiteY136" fmla="*/ 1220438 h 1913559"/>
              <a:gd name="connsiteX137" fmla="*/ 152400 w 1508331"/>
              <a:gd name="connsiteY137" fmla="*/ 1215675 h 1913559"/>
              <a:gd name="connsiteX138" fmla="*/ 119062 w 1508331"/>
              <a:gd name="connsiteY138" fmla="*/ 1201388 h 1913559"/>
              <a:gd name="connsiteX139" fmla="*/ 104775 w 1508331"/>
              <a:gd name="connsiteY139" fmla="*/ 1196625 h 1913559"/>
              <a:gd name="connsiteX140" fmla="*/ 90487 w 1508331"/>
              <a:gd name="connsiteY140" fmla="*/ 1182338 h 1913559"/>
              <a:gd name="connsiteX141" fmla="*/ 47625 w 1508331"/>
              <a:gd name="connsiteY141" fmla="*/ 1158525 h 1913559"/>
              <a:gd name="connsiteX142" fmla="*/ 14287 w 1508331"/>
              <a:gd name="connsiteY142" fmla="*/ 1149000 h 1913559"/>
              <a:gd name="connsiteX143" fmla="*/ 0 w 1508331"/>
              <a:gd name="connsiteY143" fmla="*/ 1139475 h 1913559"/>
              <a:gd name="connsiteX144" fmla="*/ 9525 w 1508331"/>
              <a:gd name="connsiteY144" fmla="*/ 1115663 h 1913559"/>
              <a:gd name="connsiteX145" fmla="*/ 38100 w 1508331"/>
              <a:gd name="connsiteY145" fmla="*/ 1077563 h 1913559"/>
              <a:gd name="connsiteX146" fmla="*/ 33337 w 1508331"/>
              <a:gd name="connsiteY146" fmla="*/ 1039463 h 1913559"/>
              <a:gd name="connsiteX147" fmla="*/ 9525 w 1508331"/>
              <a:gd name="connsiteY147" fmla="*/ 1001363 h 1913559"/>
              <a:gd name="connsiteX148" fmla="*/ 9525 w 1508331"/>
              <a:gd name="connsiteY148" fmla="*/ 968025 h 1913559"/>
              <a:gd name="connsiteX149" fmla="*/ 28575 w 1508331"/>
              <a:gd name="connsiteY149" fmla="*/ 953738 h 1913559"/>
              <a:gd name="connsiteX150" fmla="*/ 52387 w 1508331"/>
              <a:gd name="connsiteY150" fmla="*/ 920400 h 1913559"/>
              <a:gd name="connsiteX151" fmla="*/ 47625 w 1508331"/>
              <a:gd name="connsiteY151" fmla="*/ 863250 h 1913559"/>
              <a:gd name="connsiteX152" fmla="*/ 104775 w 1508331"/>
              <a:gd name="connsiteY152" fmla="*/ 815625 h 1913559"/>
              <a:gd name="connsiteX153" fmla="*/ 123825 w 1508331"/>
              <a:gd name="connsiteY153" fmla="*/ 801338 h 1913559"/>
              <a:gd name="connsiteX154" fmla="*/ 142875 w 1508331"/>
              <a:gd name="connsiteY154" fmla="*/ 796575 h 1913559"/>
              <a:gd name="connsiteX155" fmla="*/ 157162 w 1508331"/>
              <a:gd name="connsiteY155" fmla="*/ 791813 h 1913559"/>
              <a:gd name="connsiteX156" fmla="*/ 176212 w 1508331"/>
              <a:gd name="connsiteY156" fmla="*/ 787050 h 1913559"/>
              <a:gd name="connsiteX157" fmla="*/ 266700 w 1508331"/>
              <a:gd name="connsiteY157" fmla="*/ 758475 h 1913559"/>
              <a:gd name="connsiteX158" fmla="*/ 280987 w 1508331"/>
              <a:gd name="connsiteY158" fmla="*/ 744188 h 1913559"/>
              <a:gd name="connsiteX159" fmla="*/ 333375 w 1508331"/>
              <a:gd name="connsiteY159" fmla="*/ 706088 h 1913559"/>
              <a:gd name="connsiteX160" fmla="*/ 423862 w 1508331"/>
              <a:gd name="connsiteY160" fmla="*/ 710850 h 1913559"/>
              <a:gd name="connsiteX161" fmla="*/ 447675 w 1508331"/>
              <a:gd name="connsiteY161" fmla="*/ 715613 h 1913559"/>
              <a:gd name="connsiteX162" fmla="*/ 461962 w 1508331"/>
              <a:gd name="connsiteY162" fmla="*/ 706088 h 1913559"/>
              <a:gd name="connsiteX163" fmla="*/ 495300 w 1508331"/>
              <a:gd name="connsiteY163" fmla="*/ 667988 h 1913559"/>
              <a:gd name="connsiteX164" fmla="*/ 504825 w 1508331"/>
              <a:gd name="connsiteY164" fmla="*/ 644175 h 1913559"/>
              <a:gd name="connsiteX165" fmla="*/ 509587 w 1508331"/>
              <a:gd name="connsiteY165" fmla="*/ 596550 h 1913559"/>
              <a:gd name="connsiteX166" fmla="*/ 533400 w 1508331"/>
              <a:gd name="connsiteY166" fmla="*/ 582263 h 1913559"/>
              <a:gd name="connsiteX167" fmla="*/ 576262 w 1508331"/>
              <a:gd name="connsiteY167" fmla="*/ 563213 h 1913559"/>
              <a:gd name="connsiteX168" fmla="*/ 609600 w 1508331"/>
              <a:gd name="connsiteY168" fmla="*/ 558450 h 1913559"/>
              <a:gd name="connsiteX169" fmla="*/ 628650 w 1508331"/>
              <a:gd name="connsiteY169" fmla="*/ 544163 h 1913559"/>
              <a:gd name="connsiteX170" fmla="*/ 652462 w 1508331"/>
              <a:gd name="connsiteY170" fmla="*/ 529875 h 1913559"/>
              <a:gd name="connsiteX171" fmla="*/ 666750 w 1508331"/>
              <a:gd name="connsiteY171" fmla="*/ 515588 h 1913559"/>
              <a:gd name="connsiteX172" fmla="*/ 695325 w 1508331"/>
              <a:gd name="connsiteY172" fmla="*/ 477488 h 1913559"/>
              <a:gd name="connsiteX173" fmla="*/ 714375 w 1508331"/>
              <a:gd name="connsiteY173" fmla="*/ 444150 h 1913559"/>
              <a:gd name="connsiteX174" fmla="*/ 723900 w 1508331"/>
              <a:gd name="connsiteY174" fmla="*/ 401288 h 1913559"/>
              <a:gd name="connsiteX175" fmla="*/ 733425 w 1508331"/>
              <a:gd name="connsiteY175" fmla="*/ 387000 h 1913559"/>
              <a:gd name="connsiteX176" fmla="*/ 742950 w 1508331"/>
              <a:gd name="connsiteY176" fmla="*/ 286988 h 1913559"/>
              <a:gd name="connsiteX177" fmla="*/ 752475 w 1508331"/>
              <a:gd name="connsiteY177" fmla="*/ 220313 h 1913559"/>
              <a:gd name="connsiteX178" fmla="*/ 785812 w 1508331"/>
              <a:gd name="connsiteY178" fmla="*/ 172688 h 1913559"/>
              <a:gd name="connsiteX179" fmla="*/ 795337 w 1508331"/>
              <a:gd name="connsiteY179" fmla="*/ 158400 h 1913559"/>
              <a:gd name="connsiteX180" fmla="*/ 823912 w 1508331"/>
              <a:gd name="connsiteY180" fmla="*/ 115538 h 1913559"/>
              <a:gd name="connsiteX181" fmla="*/ 838200 w 1508331"/>
              <a:gd name="connsiteY181" fmla="*/ 110775 h 1913559"/>
              <a:gd name="connsiteX182" fmla="*/ 862012 w 1508331"/>
              <a:gd name="connsiteY182" fmla="*/ 120300 h 1913559"/>
              <a:gd name="connsiteX183" fmla="*/ 876300 w 1508331"/>
              <a:gd name="connsiteY183" fmla="*/ 129825 h 1913559"/>
              <a:gd name="connsiteX184" fmla="*/ 895350 w 1508331"/>
              <a:gd name="connsiteY184" fmla="*/ 120300 h 1913559"/>
              <a:gd name="connsiteX185" fmla="*/ 928687 w 1508331"/>
              <a:gd name="connsiteY185" fmla="*/ 82200 h 1913559"/>
              <a:gd name="connsiteX186" fmla="*/ 942975 w 1508331"/>
              <a:gd name="connsiteY186" fmla="*/ 67913 h 1913559"/>
              <a:gd name="connsiteX187" fmla="*/ 952500 w 1508331"/>
              <a:gd name="connsiteY187" fmla="*/ 48863 h 1913559"/>
              <a:gd name="connsiteX188" fmla="*/ 971550 w 1508331"/>
              <a:gd name="connsiteY188" fmla="*/ 10763 h 1913559"/>
              <a:gd name="connsiteX189" fmla="*/ 971550 w 1508331"/>
              <a:gd name="connsiteY189" fmla="*/ 6000 h 1913559"/>
              <a:gd name="connsiteX0" fmla="*/ 971550 w 1508331"/>
              <a:gd name="connsiteY0" fmla="*/ 6000 h 1913559"/>
              <a:gd name="connsiteX1" fmla="*/ 990599 w 1508331"/>
              <a:gd name="connsiteY1" fmla="*/ 86963 h 1913559"/>
              <a:gd name="connsiteX2" fmla="*/ 1023937 w 1508331"/>
              <a:gd name="connsiteY2" fmla="*/ 277463 h 1913559"/>
              <a:gd name="connsiteX3" fmla="*/ 1050131 w 1508331"/>
              <a:gd name="connsiteY3" fmla="*/ 336994 h 1913559"/>
              <a:gd name="connsiteX4" fmla="*/ 1114425 w 1508331"/>
              <a:gd name="connsiteY4" fmla="*/ 437006 h 1913559"/>
              <a:gd name="connsiteX5" fmla="*/ 1195387 w 1508331"/>
              <a:gd name="connsiteY5" fmla="*/ 544163 h 1913559"/>
              <a:gd name="connsiteX6" fmla="*/ 1228725 w 1508331"/>
              <a:gd name="connsiteY6" fmla="*/ 582263 h 1913559"/>
              <a:gd name="connsiteX7" fmla="*/ 1197769 w 1508331"/>
              <a:gd name="connsiteY7" fmla="*/ 660844 h 1913559"/>
              <a:gd name="connsiteX8" fmla="*/ 1240631 w 1508331"/>
              <a:gd name="connsiteY8" fmla="*/ 715613 h 1913559"/>
              <a:gd name="connsiteX9" fmla="*/ 1195387 w 1508331"/>
              <a:gd name="connsiteY9" fmla="*/ 787050 h 1913559"/>
              <a:gd name="connsiteX10" fmla="*/ 1190625 w 1508331"/>
              <a:gd name="connsiteY10" fmla="*/ 834675 h 1913559"/>
              <a:gd name="connsiteX11" fmla="*/ 1240631 w 1508331"/>
              <a:gd name="connsiteY11" fmla="*/ 903731 h 1913559"/>
              <a:gd name="connsiteX12" fmla="*/ 1221581 w 1508331"/>
              <a:gd name="connsiteY12" fmla="*/ 1063275 h 1913559"/>
              <a:gd name="connsiteX13" fmla="*/ 1202530 w 1508331"/>
              <a:gd name="connsiteY13" fmla="*/ 1222819 h 1913559"/>
              <a:gd name="connsiteX14" fmla="*/ 1257300 w 1508331"/>
              <a:gd name="connsiteY14" fmla="*/ 1258538 h 1913559"/>
              <a:gd name="connsiteX15" fmla="*/ 1309687 w 1508331"/>
              <a:gd name="connsiteY15" fmla="*/ 1287113 h 1913559"/>
              <a:gd name="connsiteX16" fmla="*/ 1345405 w 1508331"/>
              <a:gd name="connsiteY16" fmla="*/ 1332355 h 1913559"/>
              <a:gd name="connsiteX17" fmla="*/ 1350168 w 1508331"/>
              <a:gd name="connsiteY17" fmla="*/ 1437131 h 1913559"/>
              <a:gd name="connsiteX18" fmla="*/ 1347788 w 1508331"/>
              <a:gd name="connsiteY18" fmla="*/ 1606200 h 1913559"/>
              <a:gd name="connsiteX19" fmla="*/ 1414462 w 1508331"/>
              <a:gd name="connsiteY19" fmla="*/ 1591913 h 1913559"/>
              <a:gd name="connsiteX20" fmla="*/ 1502569 w 1508331"/>
              <a:gd name="connsiteY20" fmla="*/ 1582387 h 1913559"/>
              <a:gd name="connsiteX21" fmla="*/ 1495425 w 1508331"/>
              <a:gd name="connsiteY21" fmla="*/ 1625250 h 1913559"/>
              <a:gd name="connsiteX22" fmla="*/ 1485900 w 1508331"/>
              <a:gd name="connsiteY22" fmla="*/ 1653825 h 1913559"/>
              <a:gd name="connsiteX23" fmla="*/ 1466850 w 1508331"/>
              <a:gd name="connsiteY23" fmla="*/ 1741932 h 1913559"/>
              <a:gd name="connsiteX24" fmla="*/ 1459706 w 1508331"/>
              <a:gd name="connsiteY24" fmla="*/ 1822894 h 1913559"/>
              <a:gd name="connsiteX25" fmla="*/ 1471613 w 1508331"/>
              <a:gd name="connsiteY25" fmla="*/ 1877664 h 1913559"/>
              <a:gd name="connsiteX26" fmla="*/ 1495425 w 1508331"/>
              <a:gd name="connsiteY26" fmla="*/ 1913382 h 1913559"/>
              <a:gd name="connsiteX27" fmla="*/ 1385887 w 1508331"/>
              <a:gd name="connsiteY27" fmla="*/ 1889569 h 1913559"/>
              <a:gd name="connsiteX28" fmla="*/ 1264443 w 1508331"/>
              <a:gd name="connsiteY28" fmla="*/ 1849088 h 1913559"/>
              <a:gd name="connsiteX29" fmla="*/ 1157287 w 1508331"/>
              <a:gd name="connsiteY29" fmla="*/ 1825275 h 1913559"/>
              <a:gd name="connsiteX30" fmla="*/ 1047750 w 1508331"/>
              <a:gd name="connsiteY30" fmla="*/ 1801463 h 1913559"/>
              <a:gd name="connsiteX31" fmla="*/ 957262 w 1508331"/>
              <a:gd name="connsiteY31" fmla="*/ 1782413 h 1913559"/>
              <a:gd name="connsiteX32" fmla="*/ 866775 w 1508331"/>
              <a:gd name="connsiteY32" fmla="*/ 1772888 h 1913559"/>
              <a:gd name="connsiteX33" fmla="*/ 790575 w 1508331"/>
              <a:gd name="connsiteY33" fmla="*/ 1763363 h 1913559"/>
              <a:gd name="connsiteX34" fmla="*/ 552450 w 1508331"/>
              <a:gd name="connsiteY34" fmla="*/ 1739550 h 1913559"/>
              <a:gd name="connsiteX35" fmla="*/ 554831 w 1508331"/>
              <a:gd name="connsiteY35" fmla="*/ 1725263 h 1913559"/>
              <a:gd name="connsiteX36" fmla="*/ 600075 w 1508331"/>
              <a:gd name="connsiteY36" fmla="*/ 1682400 h 1913559"/>
              <a:gd name="connsiteX37" fmla="*/ 619125 w 1508331"/>
              <a:gd name="connsiteY37" fmla="*/ 1634776 h 1913559"/>
              <a:gd name="connsiteX38" fmla="*/ 690562 w 1508331"/>
              <a:gd name="connsiteY38" fmla="*/ 1663350 h 1913559"/>
              <a:gd name="connsiteX39" fmla="*/ 723900 w 1508331"/>
              <a:gd name="connsiteY39" fmla="*/ 1668113 h 1913559"/>
              <a:gd name="connsiteX40" fmla="*/ 766762 w 1508331"/>
              <a:gd name="connsiteY40" fmla="*/ 1663350 h 1913559"/>
              <a:gd name="connsiteX41" fmla="*/ 752475 w 1508331"/>
              <a:gd name="connsiteY41" fmla="*/ 1649063 h 1913559"/>
              <a:gd name="connsiteX42" fmla="*/ 700087 w 1508331"/>
              <a:gd name="connsiteY42" fmla="*/ 1634775 h 1913559"/>
              <a:gd name="connsiteX43" fmla="*/ 681037 w 1508331"/>
              <a:gd name="connsiteY43" fmla="*/ 1625250 h 1913559"/>
              <a:gd name="connsiteX44" fmla="*/ 657225 w 1508331"/>
              <a:gd name="connsiteY44" fmla="*/ 1615725 h 1913559"/>
              <a:gd name="connsiteX45" fmla="*/ 614362 w 1508331"/>
              <a:gd name="connsiteY45" fmla="*/ 1582388 h 1913559"/>
              <a:gd name="connsiteX46" fmla="*/ 604837 w 1508331"/>
              <a:gd name="connsiteY46" fmla="*/ 1568100 h 1913559"/>
              <a:gd name="connsiteX47" fmla="*/ 609600 w 1508331"/>
              <a:gd name="connsiteY47" fmla="*/ 1530000 h 1913559"/>
              <a:gd name="connsiteX48" fmla="*/ 666750 w 1508331"/>
              <a:gd name="connsiteY48" fmla="*/ 1525238 h 1913559"/>
              <a:gd name="connsiteX49" fmla="*/ 633412 w 1508331"/>
              <a:gd name="connsiteY49" fmla="*/ 1491900 h 1913559"/>
              <a:gd name="connsiteX50" fmla="*/ 671512 w 1508331"/>
              <a:gd name="connsiteY50" fmla="*/ 1472850 h 1913559"/>
              <a:gd name="connsiteX51" fmla="*/ 690562 w 1508331"/>
              <a:gd name="connsiteY51" fmla="*/ 1468088 h 1913559"/>
              <a:gd name="connsiteX52" fmla="*/ 728662 w 1508331"/>
              <a:gd name="connsiteY52" fmla="*/ 1444275 h 1913559"/>
              <a:gd name="connsiteX53" fmla="*/ 738187 w 1508331"/>
              <a:gd name="connsiteY53" fmla="*/ 1429988 h 1913559"/>
              <a:gd name="connsiteX54" fmla="*/ 742950 w 1508331"/>
              <a:gd name="connsiteY54" fmla="*/ 1410938 h 1913559"/>
              <a:gd name="connsiteX55" fmla="*/ 728662 w 1508331"/>
              <a:gd name="connsiteY55" fmla="*/ 1368075 h 1913559"/>
              <a:gd name="connsiteX56" fmla="*/ 742950 w 1508331"/>
              <a:gd name="connsiteY56" fmla="*/ 1349025 h 1913559"/>
              <a:gd name="connsiteX57" fmla="*/ 762000 w 1508331"/>
              <a:gd name="connsiteY57" fmla="*/ 1339500 h 1913559"/>
              <a:gd name="connsiteX58" fmla="*/ 795337 w 1508331"/>
              <a:gd name="connsiteY58" fmla="*/ 1310925 h 1913559"/>
              <a:gd name="connsiteX59" fmla="*/ 795337 w 1508331"/>
              <a:gd name="connsiteY59" fmla="*/ 1277588 h 1913559"/>
              <a:gd name="connsiteX60" fmla="*/ 766762 w 1508331"/>
              <a:gd name="connsiteY60" fmla="*/ 1272825 h 1913559"/>
              <a:gd name="connsiteX61" fmla="*/ 695325 w 1508331"/>
              <a:gd name="connsiteY61" fmla="*/ 1291875 h 1913559"/>
              <a:gd name="connsiteX62" fmla="*/ 671512 w 1508331"/>
              <a:gd name="connsiteY62" fmla="*/ 1339500 h 1913559"/>
              <a:gd name="connsiteX63" fmla="*/ 666750 w 1508331"/>
              <a:gd name="connsiteY63" fmla="*/ 1363313 h 1913559"/>
              <a:gd name="connsiteX64" fmla="*/ 657225 w 1508331"/>
              <a:gd name="connsiteY64" fmla="*/ 1382363 h 1913559"/>
              <a:gd name="connsiteX65" fmla="*/ 652462 w 1508331"/>
              <a:gd name="connsiteY65" fmla="*/ 1396650 h 1913559"/>
              <a:gd name="connsiteX66" fmla="*/ 647700 w 1508331"/>
              <a:gd name="connsiteY66" fmla="*/ 1425225 h 1913559"/>
              <a:gd name="connsiteX67" fmla="*/ 614362 w 1508331"/>
              <a:gd name="connsiteY67" fmla="*/ 1396650 h 1913559"/>
              <a:gd name="connsiteX68" fmla="*/ 595312 w 1508331"/>
              <a:gd name="connsiteY68" fmla="*/ 1406175 h 1913559"/>
              <a:gd name="connsiteX69" fmla="*/ 581025 w 1508331"/>
              <a:gd name="connsiteY69" fmla="*/ 1434750 h 1913559"/>
              <a:gd name="connsiteX70" fmla="*/ 557212 w 1508331"/>
              <a:gd name="connsiteY70" fmla="*/ 1525238 h 1913559"/>
              <a:gd name="connsiteX71" fmla="*/ 542925 w 1508331"/>
              <a:gd name="connsiteY71" fmla="*/ 1530000 h 1913559"/>
              <a:gd name="connsiteX72" fmla="*/ 514350 w 1508331"/>
              <a:gd name="connsiteY72" fmla="*/ 1544288 h 1913559"/>
              <a:gd name="connsiteX73" fmla="*/ 500062 w 1508331"/>
              <a:gd name="connsiteY73" fmla="*/ 1553813 h 1913559"/>
              <a:gd name="connsiteX74" fmla="*/ 476250 w 1508331"/>
              <a:gd name="connsiteY74" fmla="*/ 1558575 h 1913559"/>
              <a:gd name="connsiteX75" fmla="*/ 476250 w 1508331"/>
              <a:gd name="connsiteY75" fmla="*/ 1510950 h 1913559"/>
              <a:gd name="connsiteX76" fmla="*/ 509587 w 1508331"/>
              <a:gd name="connsiteY76" fmla="*/ 1453800 h 1913559"/>
              <a:gd name="connsiteX77" fmla="*/ 523875 w 1508331"/>
              <a:gd name="connsiteY77" fmla="*/ 1420463 h 1913559"/>
              <a:gd name="connsiteX78" fmla="*/ 533400 w 1508331"/>
              <a:gd name="connsiteY78" fmla="*/ 1391888 h 1913559"/>
              <a:gd name="connsiteX79" fmla="*/ 538162 w 1508331"/>
              <a:gd name="connsiteY79" fmla="*/ 1368075 h 1913559"/>
              <a:gd name="connsiteX80" fmla="*/ 547687 w 1508331"/>
              <a:gd name="connsiteY80" fmla="*/ 1334738 h 1913559"/>
              <a:gd name="connsiteX81" fmla="*/ 557212 w 1508331"/>
              <a:gd name="connsiteY81" fmla="*/ 1272825 h 1913559"/>
              <a:gd name="connsiteX82" fmla="*/ 571500 w 1508331"/>
              <a:gd name="connsiteY82" fmla="*/ 1258538 h 1913559"/>
              <a:gd name="connsiteX83" fmla="*/ 600075 w 1508331"/>
              <a:gd name="connsiteY83" fmla="*/ 1234725 h 1913559"/>
              <a:gd name="connsiteX84" fmla="*/ 671512 w 1508331"/>
              <a:gd name="connsiteY84" fmla="*/ 1239488 h 1913559"/>
              <a:gd name="connsiteX85" fmla="*/ 657225 w 1508331"/>
              <a:gd name="connsiteY85" fmla="*/ 1225200 h 1913559"/>
              <a:gd name="connsiteX86" fmla="*/ 623887 w 1508331"/>
              <a:gd name="connsiteY86" fmla="*/ 1215675 h 1913559"/>
              <a:gd name="connsiteX87" fmla="*/ 600075 w 1508331"/>
              <a:gd name="connsiteY87" fmla="*/ 1182338 h 1913559"/>
              <a:gd name="connsiteX88" fmla="*/ 609600 w 1508331"/>
              <a:gd name="connsiteY88" fmla="*/ 1168050 h 1913559"/>
              <a:gd name="connsiteX89" fmla="*/ 642937 w 1508331"/>
              <a:gd name="connsiteY89" fmla="*/ 1177575 h 1913559"/>
              <a:gd name="connsiteX90" fmla="*/ 657225 w 1508331"/>
              <a:gd name="connsiteY90" fmla="*/ 1187100 h 1913559"/>
              <a:gd name="connsiteX91" fmla="*/ 690562 w 1508331"/>
              <a:gd name="connsiteY91" fmla="*/ 1144238 h 1913559"/>
              <a:gd name="connsiteX92" fmla="*/ 714375 w 1508331"/>
              <a:gd name="connsiteY92" fmla="*/ 1129950 h 1913559"/>
              <a:gd name="connsiteX93" fmla="*/ 733425 w 1508331"/>
              <a:gd name="connsiteY93" fmla="*/ 1120425 h 1913559"/>
              <a:gd name="connsiteX94" fmla="*/ 738187 w 1508331"/>
              <a:gd name="connsiteY94" fmla="*/ 1101375 h 1913559"/>
              <a:gd name="connsiteX95" fmla="*/ 752475 w 1508331"/>
              <a:gd name="connsiteY95" fmla="*/ 1087088 h 1913559"/>
              <a:gd name="connsiteX96" fmla="*/ 733425 w 1508331"/>
              <a:gd name="connsiteY96" fmla="*/ 1072800 h 1913559"/>
              <a:gd name="connsiteX97" fmla="*/ 685800 w 1508331"/>
              <a:gd name="connsiteY97" fmla="*/ 1053750 h 1913559"/>
              <a:gd name="connsiteX98" fmla="*/ 671512 w 1508331"/>
              <a:gd name="connsiteY98" fmla="*/ 1039463 h 1913559"/>
              <a:gd name="connsiteX99" fmla="*/ 628650 w 1508331"/>
              <a:gd name="connsiteY99" fmla="*/ 1044225 h 1913559"/>
              <a:gd name="connsiteX100" fmla="*/ 600075 w 1508331"/>
              <a:gd name="connsiteY100" fmla="*/ 1087088 h 1913559"/>
              <a:gd name="connsiteX101" fmla="*/ 590550 w 1508331"/>
              <a:gd name="connsiteY101" fmla="*/ 1134713 h 1913559"/>
              <a:gd name="connsiteX102" fmla="*/ 571500 w 1508331"/>
              <a:gd name="connsiteY102" fmla="*/ 1129950 h 1913559"/>
              <a:gd name="connsiteX103" fmla="*/ 538162 w 1508331"/>
              <a:gd name="connsiteY103" fmla="*/ 1106138 h 1913559"/>
              <a:gd name="connsiteX104" fmla="*/ 514350 w 1508331"/>
              <a:gd name="connsiteY104" fmla="*/ 1115663 h 1913559"/>
              <a:gd name="connsiteX105" fmla="*/ 509587 w 1508331"/>
              <a:gd name="connsiteY105" fmla="*/ 1129950 h 1913559"/>
              <a:gd name="connsiteX106" fmla="*/ 490537 w 1508331"/>
              <a:gd name="connsiteY106" fmla="*/ 1134713 h 1913559"/>
              <a:gd name="connsiteX107" fmla="*/ 457200 w 1508331"/>
              <a:gd name="connsiteY107" fmla="*/ 1139475 h 1913559"/>
              <a:gd name="connsiteX108" fmla="*/ 438150 w 1508331"/>
              <a:gd name="connsiteY108" fmla="*/ 1149000 h 1913559"/>
              <a:gd name="connsiteX109" fmla="*/ 404812 w 1508331"/>
              <a:gd name="connsiteY109" fmla="*/ 1187100 h 1913559"/>
              <a:gd name="connsiteX110" fmla="*/ 400050 w 1508331"/>
              <a:gd name="connsiteY110" fmla="*/ 1201388 h 1913559"/>
              <a:gd name="connsiteX111" fmla="*/ 376237 w 1508331"/>
              <a:gd name="connsiteY111" fmla="*/ 1239488 h 1913559"/>
              <a:gd name="connsiteX112" fmla="*/ 357187 w 1508331"/>
              <a:gd name="connsiteY112" fmla="*/ 1244250 h 1913559"/>
              <a:gd name="connsiteX113" fmla="*/ 342900 w 1508331"/>
              <a:gd name="connsiteY113" fmla="*/ 1239488 h 1913559"/>
              <a:gd name="connsiteX114" fmla="*/ 309562 w 1508331"/>
              <a:gd name="connsiteY114" fmla="*/ 1220438 h 1913559"/>
              <a:gd name="connsiteX115" fmla="*/ 314325 w 1508331"/>
              <a:gd name="connsiteY115" fmla="*/ 1187100 h 1913559"/>
              <a:gd name="connsiteX116" fmla="*/ 347662 w 1508331"/>
              <a:gd name="connsiteY116" fmla="*/ 1163288 h 1913559"/>
              <a:gd name="connsiteX117" fmla="*/ 366712 w 1508331"/>
              <a:gd name="connsiteY117" fmla="*/ 1139475 h 1913559"/>
              <a:gd name="connsiteX118" fmla="*/ 381000 w 1508331"/>
              <a:gd name="connsiteY118" fmla="*/ 1106138 h 1913559"/>
              <a:gd name="connsiteX119" fmla="*/ 390525 w 1508331"/>
              <a:gd name="connsiteY119" fmla="*/ 1091850 h 1913559"/>
              <a:gd name="connsiteX120" fmla="*/ 404812 w 1508331"/>
              <a:gd name="connsiteY120" fmla="*/ 1082325 h 1913559"/>
              <a:gd name="connsiteX121" fmla="*/ 409575 w 1508331"/>
              <a:gd name="connsiteY121" fmla="*/ 1068038 h 1913559"/>
              <a:gd name="connsiteX122" fmla="*/ 347662 w 1508331"/>
              <a:gd name="connsiteY122" fmla="*/ 1048988 h 1913559"/>
              <a:gd name="connsiteX123" fmla="*/ 333375 w 1508331"/>
              <a:gd name="connsiteY123" fmla="*/ 1034700 h 1913559"/>
              <a:gd name="connsiteX124" fmla="*/ 314325 w 1508331"/>
              <a:gd name="connsiteY124" fmla="*/ 1010888 h 1913559"/>
              <a:gd name="connsiteX125" fmla="*/ 300037 w 1508331"/>
              <a:gd name="connsiteY125" fmla="*/ 1015650 h 1913559"/>
              <a:gd name="connsiteX126" fmla="*/ 295275 w 1508331"/>
              <a:gd name="connsiteY126" fmla="*/ 1048988 h 1913559"/>
              <a:gd name="connsiteX127" fmla="*/ 285750 w 1508331"/>
              <a:gd name="connsiteY127" fmla="*/ 1072800 h 1913559"/>
              <a:gd name="connsiteX128" fmla="*/ 295275 w 1508331"/>
              <a:gd name="connsiteY128" fmla="*/ 1096613 h 1913559"/>
              <a:gd name="connsiteX129" fmla="*/ 266700 w 1508331"/>
              <a:gd name="connsiteY129" fmla="*/ 1101375 h 1913559"/>
              <a:gd name="connsiteX130" fmla="*/ 285750 w 1508331"/>
              <a:gd name="connsiteY130" fmla="*/ 1134713 h 1913559"/>
              <a:gd name="connsiteX131" fmla="*/ 280987 w 1508331"/>
              <a:gd name="connsiteY131" fmla="*/ 1172813 h 1913559"/>
              <a:gd name="connsiteX132" fmla="*/ 252412 w 1508331"/>
              <a:gd name="connsiteY132" fmla="*/ 1191863 h 1913559"/>
              <a:gd name="connsiteX133" fmla="*/ 242887 w 1508331"/>
              <a:gd name="connsiteY133" fmla="*/ 1206150 h 1913559"/>
              <a:gd name="connsiteX134" fmla="*/ 219075 w 1508331"/>
              <a:gd name="connsiteY134" fmla="*/ 1210913 h 1913559"/>
              <a:gd name="connsiteX135" fmla="*/ 204787 w 1508331"/>
              <a:gd name="connsiteY135" fmla="*/ 1215675 h 1913559"/>
              <a:gd name="connsiteX136" fmla="*/ 185737 w 1508331"/>
              <a:gd name="connsiteY136" fmla="*/ 1220438 h 1913559"/>
              <a:gd name="connsiteX137" fmla="*/ 152400 w 1508331"/>
              <a:gd name="connsiteY137" fmla="*/ 1215675 h 1913559"/>
              <a:gd name="connsiteX138" fmla="*/ 119062 w 1508331"/>
              <a:gd name="connsiteY138" fmla="*/ 1201388 h 1913559"/>
              <a:gd name="connsiteX139" fmla="*/ 104775 w 1508331"/>
              <a:gd name="connsiteY139" fmla="*/ 1196625 h 1913559"/>
              <a:gd name="connsiteX140" fmla="*/ 90487 w 1508331"/>
              <a:gd name="connsiteY140" fmla="*/ 1182338 h 1913559"/>
              <a:gd name="connsiteX141" fmla="*/ 47625 w 1508331"/>
              <a:gd name="connsiteY141" fmla="*/ 1158525 h 1913559"/>
              <a:gd name="connsiteX142" fmla="*/ 14287 w 1508331"/>
              <a:gd name="connsiteY142" fmla="*/ 1149000 h 1913559"/>
              <a:gd name="connsiteX143" fmla="*/ 0 w 1508331"/>
              <a:gd name="connsiteY143" fmla="*/ 1139475 h 1913559"/>
              <a:gd name="connsiteX144" fmla="*/ 9525 w 1508331"/>
              <a:gd name="connsiteY144" fmla="*/ 1115663 h 1913559"/>
              <a:gd name="connsiteX145" fmla="*/ 38100 w 1508331"/>
              <a:gd name="connsiteY145" fmla="*/ 1077563 h 1913559"/>
              <a:gd name="connsiteX146" fmla="*/ 33337 w 1508331"/>
              <a:gd name="connsiteY146" fmla="*/ 1039463 h 1913559"/>
              <a:gd name="connsiteX147" fmla="*/ 9525 w 1508331"/>
              <a:gd name="connsiteY147" fmla="*/ 1001363 h 1913559"/>
              <a:gd name="connsiteX148" fmla="*/ 9525 w 1508331"/>
              <a:gd name="connsiteY148" fmla="*/ 968025 h 1913559"/>
              <a:gd name="connsiteX149" fmla="*/ 28575 w 1508331"/>
              <a:gd name="connsiteY149" fmla="*/ 953738 h 1913559"/>
              <a:gd name="connsiteX150" fmla="*/ 52387 w 1508331"/>
              <a:gd name="connsiteY150" fmla="*/ 920400 h 1913559"/>
              <a:gd name="connsiteX151" fmla="*/ 47625 w 1508331"/>
              <a:gd name="connsiteY151" fmla="*/ 863250 h 1913559"/>
              <a:gd name="connsiteX152" fmla="*/ 104775 w 1508331"/>
              <a:gd name="connsiteY152" fmla="*/ 815625 h 1913559"/>
              <a:gd name="connsiteX153" fmla="*/ 123825 w 1508331"/>
              <a:gd name="connsiteY153" fmla="*/ 801338 h 1913559"/>
              <a:gd name="connsiteX154" fmla="*/ 142875 w 1508331"/>
              <a:gd name="connsiteY154" fmla="*/ 796575 h 1913559"/>
              <a:gd name="connsiteX155" fmla="*/ 157162 w 1508331"/>
              <a:gd name="connsiteY155" fmla="*/ 791813 h 1913559"/>
              <a:gd name="connsiteX156" fmla="*/ 176212 w 1508331"/>
              <a:gd name="connsiteY156" fmla="*/ 787050 h 1913559"/>
              <a:gd name="connsiteX157" fmla="*/ 266700 w 1508331"/>
              <a:gd name="connsiteY157" fmla="*/ 758475 h 1913559"/>
              <a:gd name="connsiteX158" fmla="*/ 280987 w 1508331"/>
              <a:gd name="connsiteY158" fmla="*/ 744188 h 1913559"/>
              <a:gd name="connsiteX159" fmla="*/ 333375 w 1508331"/>
              <a:gd name="connsiteY159" fmla="*/ 706088 h 1913559"/>
              <a:gd name="connsiteX160" fmla="*/ 423862 w 1508331"/>
              <a:gd name="connsiteY160" fmla="*/ 710850 h 1913559"/>
              <a:gd name="connsiteX161" fmla="*/ 447675 w 1508331"/>
              <a:gd name="connsiteY161" fmla="*/ 715613 h 1913559"/>
              <a:gd name="connsiteX162" fmla="*/ 461962 w 1508331"/>
              <a:gd name="connsiteY162" fmla="*/ 706088 h 1913559"/>
              <a:gd name="connsiteX163" fmla="*/ 495300 w 1508331"/>
              <a:gd name="connsiteY163" fmla="*/ 667988 h 1913559"/>
              <a:gd name="connsiteX164" fmla="*/ 504825 w 1508331"/>
              <a:gd name="connsiteY164" fmla="*/ 644175 h 1913559"/>
              <a:gd name="connsiteX165" fmla="*/ 509587 w 1508331"/>
              <a:gd name="connsiteY165" fmla="*/ 596550 h 1913559"/>
              <a:gd name="connsiteX166" fmla="*/ 533400 w 1508331"/>
              <a:gd name="connsiteY166" fmla="*/ 582263 h 1913559"/>
              <a:gd name="connsiteX167" fmla="*/ 576262 w 1508331"/>
              <a:gd name="connsiteY167" fmla="*/ 563213 h 1913559"/>
              <a:gd name="connsiteX168" fmla="*/ 609600 w 1508331"/>
              <a:gd name="connsiteY168" fmla="*/ 558450 h 1913559"/>
              <a:gd name="connsiteX169" fmla="*/ 628650 w 1508331"/>
              <a:gd name="connsiteY169" fmla="*/ 544163 h 1913559"/>
              <a:gd name="connsiteX170" fmla="*/ 652462 w 1508331"/>
              <a:gd name="connsiteY170" fmla="*/ 529875 h 1913559"/>
              <a:gd name="connsiteX171" fmla="*/ 666750 w 1508331"/>
              <a:gd name="connsiteY171" fmla="*/ 515588 h 1913559"/>
              <a:gd name="connsiteX172" fmla="*/ 695325 w 1508331"/>
              <a:gd name="connsiteY172" fmla="*/ 477488 h 1913559"/>
              <a:gd name="connsiteX173" fmla="*/ 714375 w 1508331"/>
              <a:gd name="connsiteY173" fmla="*/ 444150 h 1913559"/>
              <a:gd name="connsiteX174" fmla="*/ 723900 w 1508331"/>
              <a:gd name="connsiteY174" fmla="*/ 401288 h 1913559"/>
              <a:gd name="connsiteX175" fmla="*/ 733425 w 1508331"/>
              <a:gd name="connsiteY175" fmla="*/ 387000 h 1913559"/>
              <a:gd name="connsiteX176" fmla="*/ 742950 w 1508331"/>
              <a:gd name="connsiteY176" fmla="*/ 286988 h 1913559"/>
              <a:gd name="connsiteX177" fmla="*/ 752475 w 1508331"/>
              <a:gd name="connsiteY177" fmla="*/ 220313 h 1913559"/>
              <a:gd name="connsiteX178" fmla="*/ 785812 w 1508331"/>
              <a:gd name="connsiteY178" fmla="*/ 172688 h 1913559"/>
              <a:gd name="connsiteX179" fmla="*/ 795337 w 1508331"/>
              <a:gd name="connsiteY179" fmla="*/ 158400 h 1913559"/>
              <a:gd name="connsiteX180" fmla="*/ 823912 w 1508331"/>
              <a:gd name="connsiteY180" fmla="*/ 115538 h 1913559"/>
              <a:gd name="connsiteX181" fmla="*/ 838200 w 1508331"/>
              <a:gd name="connsiteY181" fmla="*/ 110775 h 1913559"/>
              <a:gd name="connsiteX182" fmla="*/ 862012 w 1508331"/>
              <a:gd name="connsiteY182" fmla="*/ 120300 h 1913559"/>
              <a:gd name="connsiteX183" fmla="*/ 876300 w 1508331"/>
              <a:gd name="connsiteY183" fmla="*/ 129825 h 1913559"/>
              <a:gd name="connsiteX184" fmla="*/ 895350 w 1508331"/>
              <a:gd name="connsiteY184" fmla="*/ 120300 h 1913559"/>
              <a:gd name="connsiteX185" fmla="*/ 928687 w 1508331"/>
              <a:gd name="connsiteY185" fmla="*/ 82200 h 1913559"/>
              <a:gd name="connsiteX186" fmla="*/ 942975 w 1508331"/>
              <a:gd name="connsiteY186" fmla="*/ 67913 h 1913559"/>
              <a:gd name="connsiteX187" fmla="*/ 952500 w 1508331"/>
              <a:gd name="connsiteY187" fmla="*/ 48863 h 1913559"/>
              <a:gd name="connsiteX188" fmla="*/ 971550 w 1508331"/>
              <a:gd name="connsiteY188" fmla="*/ 10763 h 1913559"/>
              <a:gd name="connsiteX189" fmla="*/ 971550 w 1508331"/>
              <a:gd name="connsiteY189" fmla="*/ 6000 h 1913559"/>
              <a:gd name="connsiteX0" fmla="*/ 971550 w 1508331"/>
              <a:gd name="connsiteY0" fmla="*/ 6000 h 1913559"/>
              <a:gd name="connsiteX1" fmla="*/ 990599 w 1508331"/>
              <a:gd name="connsiteY1" fmla="*/ 86963 h 1913559"/>
              <a:gd name="connsiteX2" fmla="*/ 1023937 w 1508331"/>
              <a:gd name="connsiteY2" fmla="*/ 277463 h 1913559"/>
              <a:gd name="connsiteX3" fmla="*/ 1050131 w 1508331"/>
              <a:gd name="connsiteY3" fmla="*/ 336994 h 1913559"/>
              <a:gd name="connsiteX4" fmla="*/ 1114425 w 1508331"/>
              <a:gd name="connsiteY4" fmla="*/ 437006 h 1913559"/>
              <a:gd name="connsiteX5" fmla="*/ 1195387 w 1508331"/>
              <a:gd name="connsiteY5" fmla="*/ 544163 h 1913559"/>
              <a:gd name="connsiteX6" fmla="*/ 1228725 w 1508331"/>
              <a:gd name="connsiteY6" fmla="*/ 582263 h 1913559"/>
              <a:gd name="connsiteX7" fmla="*/ 1197769 w 1508331"/>
              <a:gd name="connsiteY7" fmla="*/ 660844 h 1913559"/>
              <a:gd name="connsiteX8" fmla="*/ 1240631 w 1508331"/>
              <a:gd name="connsiteY8" fmla="*/ 715613 h 1913559"/>
              <a:gd name="connsiteX9" fmla="*/ 1195387 w 1508331"/>
              <a:gd name="connsiteY9" fmla="*/ 787050 h 1913559"/>
              <a:gd name="connsiteX10" fmla="*/ 1190625 w 1508331"/>
              <a:gd name="connsiteY10" fmla="*/ 834675 h 1913559"/>
              <a:gd name="connsiteX11" fmla="*/ 1240631 w 1508331"/>
              <a:gd name="connsiteY11" fmla="*/ 903731 h 1913559"/>
              <a:gd name="connsiteX12" fmla="*/ 1221581 w 1508331"/>
              <a:gd name="connsiteY12" fmla="*/ 1063275 h 1913559"/>
              <a:gd name="connsiteX13" fmla="*/ 1202530 w 1508331"/>
              <a:gd name="connsiteY13" fmla="*/ 1222819 h 1913559"/>
              <a:gd name="connsiteX14" fmla="*/ 1257300 w 1508331"/>
              <a:gd name="connsiteY14" fmla="*/ 1258538 h 1913559"/>
              <a:gd name="connsiteX15" fmla="*/ 1309687 w 1508331"/>
              <a:gd name="connsiteY15" fmla="*/ 1287113 h 1913559"/>
              <a:gd name="connsiteX16" fmla="*/ 1345405 w 1508331"/>
              <a:gd name="connsiteY16" fmla="*/ 1332355 h 1913559"/>
              <a:gd name="connsiteX17" fmla="*/ 1350168 w 1508331"/>
              <a:gd name="connsiteY17" fmla="*/ 1437131 h 1913559"/>
              <a:gd name="connsiteX18" fmla="*/ 1347788 w 1508331"/>
              <a:gd name="connsiteY18" fmla="*/ 1606200 h 1913559"/>
              <a:gd name="connsiteX19" fmla="*/ 1414462 w 1508331"/>
              <a:gd name="connsiteY19" fmla="*/ 1591913 h 1913559"/>
              <a:gd name="connsiteX20" fmla="*/ 1502569 w 1508331"/>
              <a:gd name="connsiteY20" fmla="*/ 1582387 h 1913559"/>
              <a:gd name="connsiteX21" fmla="*/ 1495425 w 1508331"/>
              <a:gd name="connsiteY21" fmla="*/ 1625250 h 1913559"/>
              <a:gd name="connsiteX22" fmla="*/ 1485900 w 1508331"/>
              <a:gd name="connsiteY22" fmla="*/ 1653825 h 1913559"/>
              <a:gd name="connsiteX23" fmla="*/ 1466850 w 1508331"/>
              <a:gd name="connsiteY23" fmla="*/ 1741932 h 1913559"/>
              <a:gd name="connsiteX24" fmla="*/ 1459706 w 1508331"/>
              <a:gd name="connsiteY24" fmla="*/ 1822894 h 1913559"/>
              <a:gd name="connsiteX25" fmla="*/ 1471613 w 1508331"/>
              <a:gd name="connsiteY25" fmla="*/ 1877664 h 1913559"/>
              <a:gd name="connsiteX26" fmla="*/ 1495425 w 1508331"/>
              <a:gd name="connsiteY26" fmla="*/ 1913382 h 1913559"/>
              <a:gd name="connsiteX27" fmla="*/ 1385887 w 1508331"/>
              <a:gd name="connsiteY27" fmla="*/ 1889569 h 1913559"/>
              <a:gd name="connsiteX28" fmla="*/ 1264443 w 1508331"/>
              <a:gd name="connsiteY28" fmla="*/ 1849088 h 1913559"/>
              <a:gd name="connsiteX29" fmla="*/ 1157287 w 1508331"/>
              <a:gd name="connsiteY29" fmla="*/ 1825275 h 1913559"/>
              <a:gd name="connsiteX30" fmla="*/ 1047750 w 1508331"/>
              <a:gd name="connsiteY30" fmla="*/ 1801463 h 1913559"/>
              <a:gd name="connsiteX31" fmla="*/ 957262 w 1508331"/>
              <a:gd name="connsiteY31" fmla="*/ 1782413 h 1913559"/>
              <a:gd name="connsiteX32" fmla="*/ 866775 w 1508331"/>
              <a:gd name="connsiteY32" fmla="*/ 1772888 h 1913559"/>
              <a:gd name="connsiteX33" fmla="*/ 790575 w 1508331"/>
              <a:gd name="connsiteY33" fmla="*/ 1763363 h 1913559"/>
              <a:gd name="connsiteX34" fmla="*/ 552450 w 1508331"/>
              <a:gd name="connsiteY34" fmla="*/ 1739550 h 1913559"/>
              <a:gd name="connsiteX35" fmla="*/ 554831 w 1508331"/>
              <a:gd name="connsiteY35" fmla="*/ 1725263 h 1913559"/>
              <a:gd name="connsiteX36" fmla="*/ 581026 w 1508331"/>
              <a:gd name="connsiteY36" fmla="*/ 1703832 h 1913559"/>
              <a:gd name="connsiteX37" fmla="*/ 600075 w 1508331"/>
              <a:gd name="connsiteY37" fmla="*/ 1682400 h 1913559"/>
              <a:gd name="connsiteX38" fmla="*/ 619125 w 1508331"/>
              <a:gd name="connsiteY38" fmla="*/ 1634776 h 1913559"/>
              <a:gd name="connsiteX39" fmla="*/ 690562 w 1508331"/>
              <a:gd name="connsiteY39" fmla="*/ 1663350 h 1913559"/>
              <a:gd name="connsiteX40" fmla="*/ 723900 w 1508331"/>
              <a:gd name="connsiteY40" fmla="*/ 1668113 h 1913559"/>
              <a:gd name="connsiteX41" fmla="*/ 766762 w 1508331"/>
              <a:gd name="connsiteY41" fmla="*/ 1663350 h 1913559"/>
              <a:gd name="connsiteX42" fmla="*/ 752475 w 1508331"/>
              <a:gd name="connsiteY42" fmla="*/ 1649063 h 1913559"/>
              <a:gd name="connsiteX43" fmla="*/ 700087 w 1508331"/>
              <a:gd name="connsiteY43" fmla="*/ 1634775 h 1913559"/>
              <a:gd name="connsiteX44" fmla="*/ 681037 w 1508331"/>
              <a:gd name="connsiteY44" fmla="*/ 1625250 h 1913559"/>
              <a:gd name="connsiteX45" fmla="*/ 657225 w 1508331"/>
              <a:gd name="connsiteY45" fmla="*/ 1615725 h 1913559"/>
              <a:gd name="connsiteX46" fmla="*/ 614362 w 1508331"/>
              <a:gd name="connsiteY46" fmla="*/ 1582388 h 1913559"/>
              <a:gd name="connsiteX47" fmla="*/ 604837 w 1508331"/>
              <a:gd name="connsiteY47" fmla="*/ 1568100 h 1913559"/>
              <a:gd name="connsiteX48" fmla="*/ 609600 w 1508331"/>
              <a:gd name="connsiteY48" fmla="*/ 1530000 h 1913559"/>
              <a:gd name="connsiteX49" fmla="*/ 666750 w 1508331"/>
              <a:gd name="connsiteY49" fmla="*/ 1525238 h 1913559"/>
              <a:gd name="connsiteX50" fmla="*/ 633412 w 1508331"/>
              <a:gd name="connsiteY50" fmla="*/ 1491900 h 1913559"/>
              <a:gd name="connsiteX51" fmla="*/ 671512 w 1508331"/>
              <a:gd name="connsiteY51" fmla="*/ 1472850 h 1913559"/>
              <a:gd name="connsiteX52" fmla="*/ 690562 w 1508331"/>
              <a:gd name="connsiteY52" fmla="*/ 1468088 h 1913559"/>
              <a:gd name="connsiteX53" fmla="*/ 728662 w 1508331"/>
              <a:gd name="connsiteY53" fmla="*/ 1444275 h 1913559"/>
              <a:gd name="connsiteX54" fmla="*/ 738187 w 1508331"/>
              <a:gd name="connsiteY54" fmla="*/ 1429988 h 1913559"/>
              <a:gd name="connsiteX55" fmla="*/ 742950 w 1508331"/>
              <a:gd name="connsiteY55" fmla="*/ 1410938 h 1913559"/>
              <a:gd name="connsiteX56" fmla="*/ 728662 w 1508331"/>
              <a:gd name="connsiteY56" fmla="*/ 1368075 h 1913559"/>
              <a:gd name="connsiteX57" fmla="*/ 742950 w 1508331"/>
              <a:gd name="connsiteY57" fmla="*/ 1349025 h 1913559"/>
              <a:gd name="connsiteX58" fmla="*/ 762000 w 1508331"/>
              <a:gd name="connsiteY58" fmla="*/ 1339500 h 1913559"/>
              <a:gd name="connsiteX59" fmla="*/ 795337 w 1508331"/>
              <a:gd name="connsiteY59" fmla="*/ 1310925 h 1913559"/>
              <a:gd name="connsiteX60" fmla="*/ 795337 w 1508331"/>
              <a:gd name="connsiteY60" fmla="*/ 1277588 h 1913559"/>
              <a:gd name="connsiteX61" fmla="*/ 766762 w 1508331"/>
              <a:gd name="connsiteY61" fmla="*/ 1272825 h 1913559"/>
              <a:gd name="connsiteX62" fmla="*/ 695325 w 1508331"/>
              <a:gd name="connsiteY62" fmla="*/ 1291875 h 1913559"/>
              <a:gd name="connsiteX63" fmla="*/ 671512 w 1508331"/>
              <a:gd name="connsiteY63" fmla="*/ 1339500 h 1913559"/>
              <a:gd name="connsiteX64" fmla="*/ 666750 w 1508331"/>
              <a:gd name="connsiteY64" fmla="*/ 1363313 h 1913559"/>
              <a:gd name="connsiteX65" fmla="*/ 657225 w 1508331"/>
              <a:gd name="connsiteY65" fmla="*/ 1382363 h 1913559"/>
              <a:gd name="connsiteX66" fmla="*/ 652462 w 1508331"/>
              <a:gd name="connsiteY66" fmla="*/ 1396650 h 1913559"/>
              <a:gd name="connsiteX67" fmla="*/ 647700 w 1508331"/>
              <a:gd name="connsiteY67" fmla="*/ 1425225 h 1913559"/>
              <a:gd name="connsiteX68" fmla="*/ 614362 w 1508331"/>
              <a:gd name="connsiteY68" fmla="*/ 1396650 h 1913559"/>
              <a:gd name="connsiteX69" fmla="*/ 595312 w 1508331"/>
              <a:gd name="connsiteY69" fmla="*/ 1406175 h 1913559"/>
              <a:gd name="connsiteX70" fmla="*/ 581025 w 1508331"/>
              <a:gd name="connsiteY70" fmla="*/ 1434750 h 1913559"/>
              <a:gd name="connsiteX71" fmla="*/ 557212 w 1508331"/>
              <a:gd name="connsiteY71" fmla="*/ 1525238 h 1913559"/>
              <a:gd name="connsiteX72" fmla="*/ 542925 w 1508331"/>
              <a:gd name="connsiteY72" fmla="*/ 1530000 h 1913559"/>
              <a:gd name="connsiteX73" fmla="*/ 514350 w 1508331"/>
              <a:gd name="connsiteY73" fmla="*/ 1544288 h 1913559"/>
              <a:gd name="connsiteX74" fmla="*/ 500062 w 1508331"/>
              <a:gd name="connsiteY74" fmla="*/ 1553813 h 1913559"/>
              <a:gd name="connsiteX75" fmla="*/ 476250 w 1508331"/>
              <a:gd name="connsiteY75" fmla="*/ 1558575 h 1913559"/>
              <a:gd name="connsiteX76" fmla="*/ 476250 w 1508331"/>
              <a:gd name="connsiteY76" fmla="*/ 1510950 h 1913559"/>
              <a:gd name="connsiteX77" fmla="*/ 509587 w 1508331"/>
              <a:gd name="connsiteY77" fmla="*/ 1453800 h 1913559"/>
              <a:gd name="connsiteX78" fmla="*/ 523875 w 1508331"/>
              <a:gd name="connsiteY78" fmla="*/ 1420463 h 1913559"/>
              <a:gd name="connsiteX79" fmla="*/ 533400 w 1508331"/>
              <a:gd name="connsiteY79" fmla="*/ 1391888 h 1913559"/>
              <a:gd name="connsiteX80" fmla="*/ 538162 w 1508331"/>
              <a:gd name="connsiteY80" fmla="*/ 1368075 h 1913559"/>
              <a:gd name="connsiteX81" fmla="*/ 547687 w 1508331"/>
              <a:gd name="connsiteY81" fmla="*/ 1334738 h 1913559"/>
              <a:gd name="connsiteX82" fmla="*/ 557212 w 1508331"/>
              <a:gd name="connsiteY82" fmla="*/ 1272825 h 1913559"/>
              <a:gd name="connsiteX83" fmla="*/ 571500 w 1508331"/>
              <a:gd name="connsiteY83" fmla="*/ 1258538 h 1913559"/>
              <a:gd name="connsiteX84" fmla="*/ 600075 w 1508331"/>
              <a:gd name="connsiteY84" fmla="*/ 1234725 h 1913559"/>
              <a:gd name="connsiteX85" fmla="*/ 671512 w 1508331"/>
              <a:gd name="connsiteY85" fmla="*/ 1239488 h 1913559"/>
              <a:gd name="connsiteX86" fmla="*/ 657225 w 1508331"/>
              <a:gd name="connsiteY86" fmla="*/ 1225200 h 1913559"/>
              <a:gd name="connsiteX87" fmla="*/ 623887 w 1508331"/>
              <a:gd name="connsiteY87" fmla="*/ 1215675 h 1913559"/>
              <a:gd name="connsiteX88" fmla="*/ 600075 w 1508331"/>
              <a:gd name="connsiteY88" fmla="*/ 1182338 h 1913559"/>
              <a:gd name="connsiteX89" fmla="*/ 609600 w 1508331"/>
              <a:gd name="connsiteY89" fmla="*/ 1168050 h 1913559"/>
              <a:gd name="connsiteX90" fmla="*/ 642937 w 1508331"/>
              <a:gd name="connsiteY90" fmla="*/ 1177575 h 1913559"/>
              <a:gd name="connsiteX91" fmla="*/ 657225 w 1508331"/>
              <a:gd name="connsiteY91" fmla="*/ 1187100 h 1913559"/>
              <a:gd name="connsiteX92" fmla="*/ 690562 w 1508331"/>
              <a:gd name="connsiteY92" fmla="*/ 1144238 h 1913559"/>
              <a:gd name="connsiteX93" fmla="*/ 714375 w 1508331"/>
              <a:gd name="connsiteY93" fmla="*/ 1129950 h 1913559"/>
              <a:gd name="connsiteX94" fmla="*/ 733425 w 1508331"/>
              <a:gd name="connsiteY94" fmla="*/ 1120425 h 1913559"/>
              <a:gd name="connsiteX95" fmla="*/ 738187 w 1508331"/>
              <a:gd name="connsiteY95" fmla="*/ 1101375 h 1913559"/>
              <a:gd name="connsiteX96" fmla="*/ 752475 w 1508331"/>
              <a:gd name="connsiteY96" fmla="*/ 1087088 h 1913559"/>
              <a:gd name="connsiteX97" fmla="*/ 733425 w 1508331"/>
              <a:gd name="connsiteY97" fmla="*/ 1072800 h 1913559"/>
              <a:gd name="connsiteX98" fmla="*/ 685800 w 1508331"/>
              <a:gd name="connsiteY98" fmla="*/ 1053750 h 1913559"/>
              <a:gd name="connsiteX99" fmla="*/ 671512 w 1508331"/>
              <a:gd name="connsiteY99" fmla="*/ 1039463 h 1913559"/>
              <a:gd name="connsiteX100" fmla="*/ 628650 w 1508331"/>
              <a:gd name="connsiteY100" fmla="*/ 1044225 h 1913559"/>
              <a:gd name="connsiteX101" fmla="*/ 600075 w 1508331"/>
              <a:gd name="connsiteY101" fmla="*/ 1087088 h 1913559"/>
              <a:gd name="connsiteX102" fmla="*/ 590550 w 1508331"/>
              <a:gd name="connsiteY102" fmla="*/ 1134713 h 1913559"/>
              <a:gd name="connsiteX103" fmla="*/ 571500 w 1508331"/>
              <a:gd name="connsiteY103" fmla="*/ 1129950 h 1913559"/>
              <a:gd name="connsiteX104" fmla="*/ 538162 w 1508331"/>
              <a:gd name="connsiteY104" fmla="*/ 1106138 h 1913559"/>
              <a:gd name="connsiteX105" fmla="*/ 514350 w 1508331"/>
              <a:gd name="connsiteY105" fmla="*/ 1115663 h 1913559"/>
              <a:gd name="connsiteX106" fmla="*/ 509587 w 1508331"/>
              <a:gd name="connsiteY106" fmla="*/ 1129950 h 1913559"/>
              <a:gd name="connsiteX107" fmla="*/ 490537 w 1508331"/>
              <a:gd name="connsiteY107" fmla="*/ 1134713 h 1913559"/>
              <a:gd name="connsiteX108" fmla="*/ 457200 w 1508331"/>
              <a:gd name="connsiteY108" fmla="*/ 1139475 h 1913559"/>
              <a:gd name="connsiteX109" fmla="*/ 438150 w 1508331"/>
              <a:gd name="connsiteY109" fmla="*/ 1149000 h 1913559"/>
              <a:gd name="connsiteX110" fmla="*/ 404812 w 1508331"/>
              <a:gd name="connsiteY110" fmla="*/ 1187100 h 1913559"/>
              <a:gd name="connsiteX111" fmla="*/ 400050 w 1508331"/>
              <a:gd name="connsiteY111" fmla="*/ 1201388 h 1913559"/>
              <a:gd name="connsiteX112" fmla="*/ 376237 w 1508331"/>
              <a:gd name="connsiteY112" fmla="*/ 1239488 h 1913559"/>
              <a:gd name="connsiteX113" fmla="*/ 357187 w 1508331"/>
              <a:gd name="connsiteY113" fmla="*/ 1244250 h 1913559"/>
              <a:gd name="connsiteX114" fmla="*/ 342900 w 1508331"/>
              <a:gd name="connsiteY114" fmla="*/ 1239488 h 1913559"/>
              <a:gd name="connsiteX115" fmla="*/ 309562 w 1508331"/>
              <a:gd name="connsiteY115" fmla="*/ 1220438 h 1913559"/>
              <a:gd name="connsiteX116" fmla="*/ 314325 w 1508331"/>
              <a:gd name="connsiteY116" fmla="*/ 1187100 h 1913559"/>
              <a:gd name="connsiteX117" fmla="*/ 347662 w 1508331"/>
              <a:gd name="connsiteY117" fmla="*/ 1163288 h 1913559"/>
              <a:gd name="connsiteX118" fmla="*/ 366712 w 1508331"/>
              <a:gd name="connsiteY118" fmla="*/ 1139475 h 1913559"/>
              <a:gd name="connsiteX119" fmla="*/ 381000 w 1508331"/>
              <a:gd name="connsiteY119" fmla="*/ 1106138 h 1913559"/>
              <a:gd name="connsiteX120" fmla="*/ 390525 w 1508331"/>
              <a:gd name="connsiteY120" fmla="*/ 1091850 h 1913559"/>
              <a:gd name="connsiteX121" fmla="*/ 404812 w 1508331"/>
              <a:gd name="connsiteY121" fmla="*/ 1082325 h 1913559"/>
              <a:gd name="connsiteX122" fmla="*/ 409575 w 1508331"/>
              <a:gd name="connsiteY122" fmla="*/ 1068038 h 1913559"/>
              <a:gd name="connsiteX123" fmla="*/ 347662 w 1508331"/>
              <a:gd name="connsiteY123" fmla="*/ 1048988 h 1913559"/>
              <a:gd name="connsiteX124" fmla="*/ 333375 w 1508331"/>
              <a:gd name="connsiteY124" fmla="*/ 1034700 h 1913559"/>
              <a:gd name="connsiteX125" fmla="*/ 314325 w 1508331"/>
              <a:gd name="connsiteY125" fmla="*/ 1010888 h 1913559"/>
              <a:gd name="connsiteX126" fmla="*/ 300037 w 1508331"/>
              <a:gd name="connsiteY126" fmla="*/ 1015650 h 1913559"/>
              <a:gd name="connsiteX127" fmla="*/ 295275 w 1508331"/>
              <a:gd name="connsiteY127" fmla="*/ 1048988 h 1913559"/>
              <a:gd name="connsiteX128" fmla="*/ 285750 w 1508331"/>
              <a:gd name="connsiteY128" fmla="*/ 1072800 h 1913559"/>
              <a:gd name="connsiteX129" fmla="*/ 295275 w 1508331"/>
              <a:gd name="connsiteY129" fmla="*/ 1096613 h 1913559"/>
              <a:gd name="connsiteX130" fmla="*/ 266700 w 1508331"/>
              <a:gd name="connsiteY130" fmla="*/ 1101375 h 1913559"/>
              <a:gd name="connsiteX131" fmla="*/ 285750 w 1508331"/>
              <a:gd name="connsiteY131" fmla="*/ 1134713 h 1913559"/>
              <a:gd name="connsiteX132" fmla="*/ 280987 w 1508331"/>
              <a:gd name="connsiteY132" fmla="*/ 1172813 h 1913559"/>
              <a:gd name="connsiteX133" fmla="*/ 252412 w 1508331"/>
              <a:gd name="connsiteY133" fmla="*/ 1191863 h 1913559"/>
              <a:gd name="connsiteX134" fmla="*/ 242887 w 1508331"/>
              <a:gd name="connsiteY134" fmla="*/ 1206150 h 1913559"/>
              <a:gd name="connsiteX135" fmla="*/ 219075 w 1508331"/>
              <a:gd name="connsiteY135" fmla="*/ 1210913 h 1913559"/>
              <a:gd name="connsiteX136" fmla="*/ 204787 w 1508331"/>
              <a:gd name="connsiteY136" fmla="*/ 1215675 h 1913559"/>
              <a:gd name="connsiteX137" fmla="*/ 185737 w 1508331"/>
              <a:gd name="connsiteY137" fmla="*/ 1220438 h 1913559"/>
              <a:gd name="connsiteX138" fmla="*/ 152400 w 1508331"/>
              <a:gd name="connsiteY138" fmla="*/ 1215675 h 1913559"/>
              <a:gd name="connsiteX139" fmla="*/ 119062 w 1508331"/>
              <a:gd name="connsiteY139" fmla="*/ 1201388 h 1913559"/>
              <a:gd name="connsiteX140" fmla="*/ 104775 w 1508331"/>
              <a:gd name="connsiteY140" fmla="*/ 1196625 h 1913559"/>
              <a:gd name="connsiteX141" fmla="*/ 90487 w 1508331"/>
              <a:gd name="connsiteY141" fmla="*/ 1182338 h 1913559"/>
              <a:gd name="connsiteX142" fmla="*/ 47625 w 1508331"/>
              <a:gd name="connsiteY142" fmla="*/ 1158525 h 1913559"/>
              <a:gd name="connsiteX143" fmla="*/ 14287 w 1508331"/>
              <a:gd name="connsiteY143" fmla="*/ 1149000 h 1913559"/>
              <a:gd name="connsiteX144" fmla="*/ 0 w 1508331"/>
              <a:gd name="connsiteY144" fmla="*/ 1139475 h 1913559"/>
              <a:gd name="connsiteX145" fmla="*/ 9525 w 1508331"/>
              <a:gd name="connsiteY145" fmla="*/ 1115663 h 1913559"/>
              <a:gd name="connsiteX146" fmla="*/ 38100 w 1508331"/>
              <a:gd name="connsiteY146" fmla="*/ 1077563 h 1913559"/>
              <a:gd name="connsiteX147" fmla="*/ 33337 w 1508331"/>
              <a:gd name="connsiteY147" fmla="*/ 1039463 h 1913559"/>
              <a:gd name="connsiteX148" fmla="*/ 9525 w 1508331"/>
              <a:gd name="connsiteY148" fmla="*/ 1001363 h 1913559"/>
              <a:gd name="connsiteX149" fmla="*/ 9525 w 1508331"/>
              <a:gd name="connsiteY149" fmla="*/ 968025 h 1913559"/>
              <a:gd name="connsiteX150" fmla="*/ 28575 w 1508331"/>
              <a:gd name="connsiteY150" fmla="*/ 953738 h 1913559"/>
              <a:gd name="connsiteX151" fmla="*/ 52387 w 1508331"/>
              <a:gd name="connsiteY151" fmla="*/ 920400 h 1913559"/>
              <a:gd name="connsiteX152" fmla="*/ 47625 w 1508331"/>
              <a:gd name="connsiteY152" fmla="*/ 863250 h 1913559"/>
              <a:gd name="connsiteX153" fmla="*/ 104775 w 1508331"/>
              <a:gd name="connsiteY153" fmla="*/ 815625 h 1913559"/>
              <a:gd name="connsiteX154" fmla="*/ 123825 w 1508331"/>
              <a:gd name="connsiteY154" fmla="*/ 801338 h 1913559"/>
              <a:gd name="connsiteX155" fmla="*/ 142875 w 1508331"/>
              <a:gd name="connsiteY155" fmla="*/ 796575 h 1913559"/>
              <a:gd name="connsiteX156" fmla="*/ 157162 w 1508331"/>
              <a:gd name="connsiteY156" fmla="*/ 791813 h 1913559"/>
              <a:gd name="connsiteX157" fmla="*/ 176212 w 1508331"/>
              <a:gd name="connsiteY157" fmla="*/ 787050 h 1913559"/>
              <a:gd name="connsiteX158" fmla="*/ 266700 w 1508331"/>
              <a:gd name="connsiteY158" fmla="*/ 758475 h 1913559"/>
              <a:gd name="connsiteX159" fmla="*/ 280987 w 1508331"/>
              <a:gd name="connsiteY159" fmla="*/ 744188 h 1913559"/>
              <a:gd name="connsiteX160" fmla="*/ 333375 w 1508331"/>
              <a:gd name="connsiteY160" fmla="*/ 706088 h 1913559"/>
              <a:gd name="connsiteX161" fmla="*/ 423862 w 1508331"/>
              <a:gd name="connsiteY161" fmla="*/ 710850 h 1913559"/>
              <a:gd name="connsiteX162" fmla="*/ 447675 w 1508331"/>
              <a:gd name="connsiteY162" fmla="*/ 715613 h 1913559"/>
              <a:gd name="connsiteX163" fmla="*/ 461962 w 1508331"/>
              <a:gd name="connsiteY163" fmla="*/ 706088 h 1913559"/>
              <a:gd name="connsiteX164" fmla="*/ 495300 w 1508331"/>
              <a:gd name="connsiteY164" fmla="*/ 667988 h 1913559"/>
              <a:gd name="connsiteX165" fmla="*/ 504825 w 1508331"/>
              <a:gd name="connsiteY165" fmla="*/ 644175 h 1913559"/>
              <a:gd name="connsiteX166" fmla="*/ 509587 w 1508331"/>
              <a:gd name="connsiteY166" fmla="*/ 596550 h 1913559"/>
              <a:gd name="connsiteX167" fmla="*/ 533400 w 1508331"/>
              <a:gd name="connsiteY167" fmla="*/ 582263 h 1913559"/>
              <a:gd name="connsiteX168" fmla="*/ 576262 w 1508331"/>
              <a:gd name="connsiteY168" fmla="*/ 563213 h 1913559"/>
              <a:gd name="connsiteX169" fmla="*/ 609600 w 1508331"/>
              <a:gd name="connsiteY169" fmla="*/ 558450 h 1913559"/>
              <a:gd name="connsiteX170" fmla="*/ 628650 w 1508331"/>
              <a:gd name="connsiteY170" fmla="*/ 544163 h 1913559"/>
              <a:gd name="connsiteX171" fmla="*/ 652462 w 1508331"/>
              <a:gd name="connsiteY171" fmla="*/ 529875 h 1913559"/>
              <a:gd name="connsiteX172" fmla="*/ 666750 w 1508331"/>
              <a:gd name="connsiteY172" fmla="*/ 515588 h 1913559"/>
              <a:gd name="connsiteX173" fmla="*/ 695325 w 1508331"/>
              <a:gd name="connsiteY173" fmla="*/ 477488 h 1913559"/>
              <a:gd name="connsiteX174" fmla="*/ 714375 w 1508331"/>
              <a:gd name="connsiteY174" fmla="*/ 444150 h 1913559"/>
              <a:gd name="connsiteX175" fmla="*/ 723900 w 1508331"/>
              <a:gd name="connsiteY175" fmla="*/ 401288 h 1913559"/>
              <a:gd name="connsiteX176" fmla="*/ 733425 w 1508331"/>
              <a:gd name="connsiteY176" fmla="*/ 387000 h 1913559"/>
              <a:gd name="connsiteX177" fmla="*/ 742950 w 1508331"/>
              <a:gd name="connsiteY177" fmla="*/ 286988 h 1913559"/>
              <a:gd name="connsiteX178" fmla="*/ 752475 w 1508331"/>
              <a:gd name="connsiteY178" fmla="*/ 220313 h 1913559"/>
              <a:gd name="connsiteX179" fmla="*/ 785812 w 1508331"/>
              <a:gd name="connsiteY179" fmla="*/ 172688 h 1913559"/>
              <a:gd name="connsiteX180" fmla="*/ 795337 w 1508331"/>
              <a:gd name="connsiteY180" fmla="*/ 158400 h 1913559"/>
              <a:gd name="connsiteX181" fmla="*/ 823912 w 1508331"/>
              <a:gd name="connsiteY181" fmla="*/ 115538 h 1913559"/>
              <a:gd name="connsiteX182" fmla="*/ 838200 w 1508331"/>
              <a:gd name="connsiteY182" fmla="*/ 110775 h 1913559"/>
              <a:gd name="connsiteX183" fmla="*/ 862012 w 1508331"/>
              <a:gd name="connsiteY183" fmla="*/ 120300 h 1913559"/>
              <a:gd name="connsiteX184" fmla="*/ 876300 w 1508331"/>
              <a:gd name="connsiteY184" fmla="*/ 129825 h 1913559"/>
              <a:gd name="connsiteX185" fmla="*/ 895350 w 1508331"/>
              <a:gd name="connsiteY185" fmla="*/ 120300 h 1913559"/>
              <a:gd name="connsiteX186" fmla="*/ 928687 w 1508331"/>
              <a:gd name="connsiteY186" fmla="*/ 82200 h 1913559"/>
              <a:gd name="connsiteX187" fmla="*/ 942975 w 1508331"/>
              <a:gd name="connsiteY187" fmla="*/ 67913 h 1913559"/>
              <a:gd name="connsiteX188" fmla="*/ 952500 w 1508331"/>
              <a:gd name="connsiteY188" fmla="*/ 48863 h 1913559"/>
              <a:gd name="connsiteX189" fmla="*/ 971550 w 1508331"/>
              <a:gd name="connsiteY189" fmla="*/ 10763 h 1913559"/>
              <a:gd name="connsiteX190" fmla="*/ 971550 w 1508331"/>
              <a:gd name="connsiteY190" fmla="*/ 6000 h 1913559"/>
              <a:gd name="connsiteX0" fmla="*/ 971550 w 1508331"/>
              <a:gd name="connsiteY0" fmla="*/ 6000 h 1913559"/>
              <a:gd name="connsiteX1" fmla="*/ 990599 w 1508331"/>
              <a:gd name="connsiteY1" fmla="*/ 86963 h 1913559"/>
              <a:gd name="connsiteX2" fmla="*/ 1023937 w 1508331"/>
              <a:gd name="connsiteY2" fmla="*/ 277463 h 1913559"/>
              <a:gd name="connsiteX3" fmla="*/ 1050131 w 1508331"/>
              <a:gd name="connsiteY3" fmla="*/ 336994 h 1913559"/>
              <a:gd name="connsiteX4" fmla="*/ 1114425 w 1508331"/>
              <a:gd name="connsiteY4" fmla="*/ 437006 h 1913559"/>
              <a:gd name="connsiteX5" fmla="*/ 1195387 w 1508331"/>
              <a:gd name="connsiteY5" fmla="*/ 544163 h 1913559"/>
              <a:gd name="connsiteX6" fmla="*/ 1228725 w 1508331"/>
              <a:gd name="connsiteY6" fmla="*/ 582263 h 1913559"/>
              <a:gd name="connsiteX7" fmla="*/ 1197769 w 1508331"/>
              <a:gd name="connsiteY7" fmla="*/ 660844 h 1913559"/>
              <a:gd name="connsiteX8" fmla="*/ 1240631 w 1508331"/>
              <a:gd name="connsiteY8" fmla="*/ 715613 h 1913559"/>
              <a:gd name="connsiteX9" fmla="*/ 1195387 w 1508331"/>
              <a:gd name="connsiteY9" fmla="*/ 787050 h 1913559"/>
              <a:gd name="connsiteX10" fmla="*/ 1190625 w 1508331"/>
              <a:gd name="connsiteY10" fmla="*/ 834675 h 1913559"/>
              <a:gd name="connsiteX11" fmla="*/ 1240631 w 1508331"/>
              <a:gd name="connsiteY11" fmla="*/ 903731 h 1913559"/>
              <a:gd name="connsiteX12" fmla="*/ 1221581 w 1508331"/>
              <a:gd name="connsiteY12" fmla="*/ 1063275 h 1913559"/>
              <a:gd name="connsiteX13" fmla="*/ 1202530 w 1508331"/>
              <a:gd name="connsiteY13" fmla="*/ 1222819 h 1913559"/>
              <a:gd name="connsiteX14" fmla="*/ 1257300 w 1508331"/>
              <a:gd name="connsiteY14" fmla="*/ 1258538 h 1913559"/>
              <a:gd name="connsiteX15" fmla="*/ 1309687 w 1508331"/>
              <a:gd name="connsiteY15" fmla="*/ 1287113 h 1913559"/>
              <a:gd name="connsiteX16" fmla="*/ 1345405 w 1508331"/>
              <a:gd name="connsiteY16" fmla="*/ 1332355 h 1913559"/>
              <a:gd name="connsiteX17" fmla="*/ 1350168 w 1508331"/>
              <a:gd name="connsiteY17" fmla="*/ 1437131 h 1913559"/>
              <a:gd name="connsiteX18" fmla="*/ 1347788 w 1508331"/>
              <a:gd name="connsiteY18" fmla="*/ 1606200 h 1913559"/>
              <a:gd name="connsiteX19" fmla="*/ 1414462 w 1508331"/>
              <a:gd name="connsiteY19" fmla="*/ 1591913 h 1913559"/>
              <a:gd name="connsiteX20" fmla="*/ 1502569 w 1508331"/>
              <a:gd name="connsiteY20" fmla="*/ 1582387 h 1913559"/>
              <a:gd name="connsiteX21" fmla="*/ 1495425 w 1508331"/>
              <a:gd name="connsiteY21" fmla="*/ 1625250 h 1913559"/>
              <a:gd name="connsiteX22" fmla="*/ 1485900 w 1508331"/>
              <a:gd name="connsiteY22" fmla="*/ 1653825 h 1913559"/>
              <a:gd name="connsiteX23" fmla="*/ 1466850 w 1508331"/>
              <a:gd name="connsiteY23" fmla="*/ 1741932 h 1913559"/>
              <a:gd name="connsiteX24" fmla="*/ 1459706 w 1508331"/>
              <a:gd name="connsiteY24" fmla="*/ 1822894 h 1913559"/>
              <a:gd name="connsiteX25" fmla="*/ 1471613 w 1508331"/>
              <a:gd name="connsiteY25" fmla="*/ 1877664 h 1913559"/>
              <a:gd name="connsiteX26" fmla="*/ 1495425 w 1508331"/>
              <a:gd name="connsiteY26" fmla="*/ 1913382 h 1913559"/>
              <a:gd name="connsiteX27" fmla="*/ 1385887 w 1508331"/>
              <a:gd name="connsiteY27" fmla="*/ 1889569 h 1913559"/>
              <a:gd name="connsiteX28" fmla="*/ 1264443 w 1508331"/>
              <a:gd name="connsiteY28" fmla="*/ 1849088 h 1913559"/>
              <a:gd name="connsiteX29" fmla="*/ 1157287 w 1508331"/>
              <a:gd name="connsiteY29" fmla="*/ 1825275 h 1913559"/>
              <a:gd name="connsiteX30" fmla="*/ 1047750 w 1508331"/>
              <a:gd name="connsiteY30" fmla="*/ 1801463 h 1913559"/>
              <a:gd name="connsiteX31" fmla="*/ 957262 w 1508331"/>
              <a:gd name="connsiteY31" fmla="*/ 1782413 h 1913559"/>
              <a:gd name="connsiteX32" fmla="*/ 866775 w 1508331"/>
              <a:gd name="connsiteY32" fmla="*/ 1772888 h 1913559"/>
              <a:gd name="connsiteX33" fmla="*/ 790575 w 1508331"/>
              <a:gd name="connsiteY33" fmla="*/ 1763363 h 1913559"/>
              <a:gd name="connsiteX34" fmla="*/ 552450 w 1508331"/>
              <a:gd name="connsiteY34" fmla="*/ 1739550 h 1913559"/>
              <a:gd name="connsiteX35" fmla="*/ 554831 w 1508331"/>
              <a:gd name="connsiteY35" fmla="*/ 1725263 h 1913559"/>
              <a:gd name="connsiteX36" fmla="*/ 585788 w 1508331"/>
              <a:gd name="connsiteY36" fmla="*/ 1713357 h 1913559"/>
              <a:gd name="connsiteX37" fmla="*/ 600075 w 1508331"/>
              <a:gd name="connsiteY37" fmla="*/ 1682400 h 1913559"/>
              <a:gd name="connsiteX38" fmla="*/ 619125 w 1508331"/>
              <a:gd name="connsiteY38" fmla="*/ 1634776 h 1913559"/>
              <a:gd name="connsiteX39" fmla="*/ 690562 w 1508331"/>
              <a:gd name="connsiteY39" fmla="*/ 1663350 h 1913559"/>
              <a:gd name="connsiteX40" fmla="*/ 723900 w 1508331"/>
              <a:gd name="connsiteY40" fmla="*/ 1668113 h 1913559"/>
              <a:gd name="connsiteX41" fmla="*/ 766762 w 1508331"/>
              <a:gd name="connsiteY41" fmla="*/ 1663350 h 1913559"/>
              <a:gd name="connsiteX42" fmla="*/ 752475 w 1508331"/>
              <a:gd name="connsiteY42" fmla="*/ 1649063 h 1913559"/>
              <a:gd name="connsiteX43" fmla="*/ 700087 w 1508331"/>
              <a:gd name="connsiteY43" fmla="*/ 1634775 h 1913559"/>
              <a:gd name="connsiteX44" fmla="*/ 681037 w 1508331"/>
              <a:gd name="connsiteY44" fmla="*/ 1625250 h 1913559"/>
              <a:gd name="connsiteX45" fmla="*/ 657225 w 1508331"/>
              <a:gd name="connsiteY45" fmla="*/ 1615725 h 1913559"/>
              <a:gd name="connsiteX46" fmla="*/ 614362 w 1508331"/>
              <a:gd name="connsiteY46" fmla="*/ 1582388 h 1913559"/>
              <a:gd name="connsiteX47" fmla="*/ 604837 w 1508331"/>
              <a:gd name="connsiteY47" fmla="*/ 1568100 h 1913559"/>
              <a:gd name="connsiteX48" fmla="*/ 609600 w 1508331"/>
              <a:gd name="connsiteY48" fmla="*/ 1530000 h 1913559"/>
              <a:gd name="connsiteX49" fmla="*/ 666750 w 1508331"/>
              <a:gd name="connsiteY49" fmla="*/ 1525238 h 1913559"/>
              <a:gd name="connsiteX50" fmla="*/ 633412 w 1508331"/>
              <a:gd name="connsiteY50" fmla="*/ 1491900 h 1913559"/>
              <a:gd name="connsiteX51" fmla="*/ 671512 w 1508331"/>
              <a:gd name="connsiteY51" fmla="*/ 1472850 h 1913559"/>
              <a:gd name="connsiteX52" fmla="*/ 690562 w 1508331"/>
              <a:gd name="connsiteY52" fmla="*/ 1468088 h 1913559"/>
              <a:gd name="connsiteX53" fmla="*/ 728662 w 1508331"/>
              <a:gd name="connsiteY53" fmla="*/ 1444275 h 1913559"/>
              <a:gd name="connsiteX54" fmla="*/ 738187 w 1508331"/>
              <a:gd name="connsiteY54" fmla="*/ 1429988 h 1913559"/>
              <a:gd name="connsiteX55" fmla="*/ 742950 w 1508331"/>
              <a:gd name="connsiteY55" fmla="*/ 1410938 h 1913559"/>
              <a:gd name="connsiteX56" fmla="*/ 728662 w 1508331"/>
              <a:gd name="connsiteY56" fmla="*/ 1368075 h 1913559"/>
              <a:gd name="connsiteX57" fmla="*/ 742950 w 1508331"/>
              <a:gd name="connsiteY57" fmla="*/ 1349025 h 1913559"/>
              <a:gd name="connsiteX58" fmla="*/ 762000 w 1508331"/>
              <a:gd name="connsiteY58" fmla="*/ 1339500 h 1913559"/>
              <a:gd name="connsiteX59" fmla="*/ 795337 w 1508331"/>
              <a:gd name="connsiteY59" fmla="*/ 1310925 h 1913559"/>
              <a:gd name="connsiteX60" fmla="*/ 795337 w 1508331"/>
              <a:gd name="connsiteY60" fmla="*/ 1277588 h 1913559"/>
              <a:gd name="connsiteX61" fmla="*/ 766762 w 1508331"/>
              <a:gd name="connsiteY61" fmla="*/ 1272825 h 1913559"/>
              <a:gd name="connsiteX62" fmla="*/ 695325 w 1508331"/>
              <a:gd name="connsiteY62" fmla="*/ 1291875 h 1913559"/>
              <a:gd name="connsiteX63" fmla="*/ 671512 w 1508331"/>
              <a:gd name="connsiteY63" fmla="*/ 1339500 h 1913559"/>
              <a:gd name="connsiteX64" fmla="*/ 666750 w 1508331"/>
              <a:gd name="connsiteY64" fmla="*/ 1363313 h 1913559"/>
              <a:gd name="connsiteX65" fmla="*/ 657225 w 1508331"/>
              <a:gd name="connsiteY65" fmla="*/ 1382363 h 1913559"/>
              <a:gd name="connsiteX66" fmla="*/ 652462 w 1508331"/>
              <a:gd name="connsiteY66" fmla="*/ 1396650 h 1913559"/>
              <a:gd name="connsiteX67" fmla="*/ 647700 w 1508331"/>
              <a:gd name="connsiteY67" fmla="*/ 1425225 h 1913559"/>
              <a:gd name="connsiteX68" fmla="*/ 614362 w 1508331"/>
              <a:gd name="connsiteY68" fmla="*/ 1396650 h 1913559"/>
              <a:gd name="connsiteX69" fmla="*/ 595312 w 1508331"/>
              <a:gd name="connsiteY69" fmla="*/ 1406175 h 1913559"/>
              <a:gd name="connsiteX70" fmla="*/ 581025 w 1508331"/>
              <a:gd name="connsiteY70" fmla="*/ 1434750 h 1913559"/>
              <a:gd name="connsiteX71" fmla="*/ 557212 w 1508331"/>
              <a:gd name="connsiteY71" fmla="*/ 1525238 h 1913559"/>
              <a:gd name="connsiteX72" fmla="*/ 542925 w 1508331"/>
              <a:gd name="connsiteY72" fmla="*/ 1530000 h 1913559"/>
              <a:gd name="connsiteX73" fmla="*/ 514350 w 1508331"/>
              <a:gd name="connsiteY73" fmla="*/ 1544288 h 1913559"/>
              <a:gd name="connsiteX74" fmla="*/ 500062 w 1508331"/>
              <a:gd name="connsiteY74" fmla="*/ 1553813 h 1913559"/>
              <a:gd name="connsiteX75" fmla="*/ 476250 w 1508331"/>
              <a:gd name="connsiteY75" fmla="*/ 1558575 h 1913559"/>
              <a:gd name="connsiteX76" fmla="*/ 476250 w 1508331"/>
              <a:gd name="connsiteY76" fmla="*/ 1510950 h 1913559"/>
              <a:gd name="connsiteX77" fmla="*/ 509587 w 1508331"/>
              <a:gd name="connsiteY77" fmla="*/ 1453800 h 1913559"/>
              <a:gd name="connsiteX78" fmla="*/ 523875 w 1508331"/>
              <a:gd name="connsiteY78" fmla="*/ 1420463 h 1913559"/>
              <a:gd name="connsiteX79" fmla="*/ 533400 w 1508331"/>
              <a:gd name="connsiteY79" fmla="*/ 1391888 h 1913559"/>
              <a:gd name="connsiteX80" fmla="*/ 538162 w 1508331"/>
              <a:gd name="connsiteY80" fmla="*/ 1368075 h 1913559"/>
              <a:gd name="connsiteX81" fmla="*/ 547687 w 1508331"/>
              <a:gd name="connsiteY81" fmla="*/ 1334738 h 1913559"/>
              <a:gd name="connsiteX82" fmla="*/ 557212 w 1508331"/>
              <a:gd name="connsiteY82" fmla="*/ 1272825 h 1913559"/>
              <a:gd name="connsiteX83" fmla="*/ 571500 w 1508331"/>
              <a:gd name="connsiteY83" fmla="*/ 1258538 h 1913559"/>
              <a:gd name="connsiteX84" fmla="*/ 600075 w 1508331"/>
              <a:gd name="connsiteY84" fmla="*/ 1234725 h 1913559"/>
              <a:gd name="connsiteX85" fmla="*/ 671512 w 1508331"/>
              <a:gd name="connsiteY85" fmla="*/ 1239488 h 1913559"/>
              <a:gd name="connsiteX86" fmla="*/ 657225 w 1508331"/>
              <a:gd name="connsiteY86" fmla="*/ 1225200 h 1913559"/>
              <a:gd name="connsiteX87" fmla="*/ 623887 w 1508331"/>
              <a:gd name="connsiteY87" fmla="*/ 1215675 h 1913559"/>
              <a:gd name="connsiteX88" fmla="*/ 600075 w 1508331"/>
              <a:gd name="connsiteY88" fmla="*/ 1182338 h 1913559"/>
              <a:gd name="connsiteX89" fmla="*/ 609600 w 1508331"/>
              <a:gd name="connsiteY89" fmla="*/ 1168050 h 1913559"/>
              <a:gd name="connsiteX90" fmla="*/ 642937 w 1508331"/>
              <a:gd name="connsiteY90" fmla="*/ 1177575 h 1913559"/>
              <a:gd name="connsiteX91" fmla="*/ 657225 w 1508331"/>
              <a:gd name="connsiteY91" fmla="*/ 1187100 h 1913559"/>
              <a:gd name="connsiteX92" fmla="*/ 690562 w 1508331"/>
              <a:gd name="connsiteY92" fmla="*/ 1144238 h 1913559"/>
              <a:gd name="connsiteX93" fmla="*/ 714375 w 1508331"/>
              <a:gd name="connsiteY93" fmla="*/ 1129950 h 1913559"/>
              <a:gd name="connsiteX94" fmla="*/ 733425 w 1508331"/>
              <a:gd name="connsiteY94" fmla="*/ 1120425 h 1913559"/>
              <a:gd name="connsiteX95" fmla="*/ 738187 w 1508331"/>
              <a:gd name="connsiteY95" fmla="*/ 1101375 h 1913559"/>
              <a:gd name="connsiteX96" fmla="*/ 752475 w 1508331"/>
              <a:gd name="connsiteY96" fmla="*/ 1087088 h 1913559"/>
              <a:gd name="connsiteX97" fmla="*/ 733425 w 1508331"/>
              <a:gd name="connsiteY97" fmla="*/ 1072800 h 1913559"/>
              <a:gd name="connsiteX98" fmla="*/ 685800 w 1508331"/>
              <a:gd name="connsiteY98" fmla="*/ 1053750 h 1913559"/>
              <a:gd name="connsiteX99" fmla="*/ 671512 w 1508331"/>
              <a:gd name="connsiteY99" fmla="*/ 1039463 h 1913559"/>
              <a:gd name="connsiteX100" fmla="*/ 628650 w 1508331"/>
              <a:gd name="connsiteY100" fmla="*/ 1044225 h 1913559"/>
              <a:gd name="connsiteX101" fmla="*/ 600075 w 1508331"/>
              <a:gd name="connsiteY101" fmla="*/ 1087088 h 1913559"/>
              <a:gd name="connsiteX102" fmla="*/ 590550 w 1508331"/>
              <a:gd name="connsiteY102" fmla="*/ 1134713 h 1913559"/>
              <a:gd name="connsiteX103" fmla="*/ 571500 w 1508331"/>
              <a:gd name="connsiteY103" fmla="*/ 1129950 h 1913559"/>
              <a:gd name="connsiteX104" fmla="*/ 538162 w 1508331"/>
              <a:gd name="connsiteY104" fmla="*/ 1106138 h 1913559"/>
              <a:gd name="connsiteX105" fmla="*/ 514350 w 1508331"/>
              <a:gd name="connsiteY105" fmla="*/ 1115663 h 1913559"/>
              <a:gd name="connsiteX106" fmla="*/ 509587 w 1508331"/>
              <a:gd name="connsiteY106" fmla="*/ 1129950 h 1913559"/>
              <a:gd name="connsiteX107" fmla="*/ 490537 w 1508331"/>
              <a:gd name="connsiteY107" fmla="*/ 1134713 h 1913559"/>
              <a:gd name="connsiteX108" fmla="*/ 457200 w 1508331"/>
              <a:gd name="connsiteY108" fmla="*/ 1139475 h 1913559"/>
              <a:gd name="connsiteX109" fmla="*/ 438150 w 1508331"/>
              <a:gd name="connsiteY109" fmla="*/ 1149000 h 1913559"/>
              <a:gd name="connsiteX110" fmla="*/ 404812 w 1508331"/>
              <a:gd name="connsiteY110" fmla="*/ 1187100 h 1913559"/>
              <a:gd name="connsiteX111" fmla="*/ 400050 w 1508331"/>
              <a:gd name="connsiteY111" fmla="*/ 1201388 h 1913559"/>
              <a:gd name="connsiteX112" fmla="*/ 376237 w 1508331"/>
              <a:gd name="connsiteY112" fmla="*/ 1239488 h 1913559"/>
              <a:gd name="connsiteX113" fmla="*/ 357187 w 1508331"/>
              <a:gd name="connsiteY113" fmla="*/ 1244250 h 1913559"/>
              <a:gd name="connsiteX114" fmla="*/ 342900 w 1508331"/>
              <a:gd name="connsiteY114" fmla="*/ 1239488 h 1913559"/>
              <a:gd name="connsiteX115" fmla="*/ 309562 w 1508331"/>
              <a:gd name="connsiteY115" fmla="*/ 1220438 h 1913559"/>
              <a:gd name="connsiteX116" fmla="*/ 314325 w 1508331"/>
              <a:gd name="connsiteY116" fmla="*/ 1187100 h 1913559"/>
              <a:gd name="connsiteX117" fmla="*/ 347662 w 1508331"/>
              <a:gd name="connsiteY117" fmla="*/ 1163288 h 1913559"/>
              <a:gd name="connsiteX118" fmla="*/ 366712 w 1508331"/>
              <a:gd name="connsiteY118" fmla="*/ 1139475 h 1913559"/>
              <a:gd name="connsiteX119" fmla="*/ 381000 w 1508331"/>
              <a:gd name="connsiteY119" fmla="*/ 1106138 h 1913559"/>
              <a:gd name="connsiteX120" fmla="*/ 390525 w 1508331"/>
              <a:gd name="connsiteY120" fmla="*/ 1091850 h 1913559"/>
              <a:gd name="connsiteX121" fmla="*/ 404812 w 1508331"/>
              <a:gd name="connsiteY121" fmla="*/ 1082325 h 1913559"/>
              <a:gd name="connsiteX122" fmla="*/ 409575 w 1508331"/>
              <a:gd name="connsiteY122" fmla="*/ 1068038 h 1913559"/>
              <a:gd name="connsiteX123" fmla="*/ 347662 w 1508331"/>
              <a:gd name="connsiteY123" fmla="*/ 1048988 h 1913559"/>
              <a:gd name="connsiteX124" fmla="*/ 333375 w 1508331"/>
              <a:gd name="connsiteY124" fmla="*/ 1034700 h 1913559"/>
              <a:gd name="connsiteX125" fmla="*/ 314325 w 1508331"/>
              <a:gd name="connsiteY125" fmla="*/ 1010888 h 1913559"/>
              <a:gd name="connsiteX126" fmla="*/ 300037 w 1508331"/>
              <a:gd name="connsiteY126" fmla="*/ 1015650 h 1913559"/>
              <a:gd name="connsiteX127" fmla="*/ 295275 w 1508331"/>
              <a:gd name="connsiteY127" fmla="*/ 1048988 h 1913559"/>
              <a:gd name="connsiteX128" fmla="*/ 285750 w 1508331"/>
              <a:gd name="connsiteY128" fmla="*/ 1072800 h 1913559"/>
              <a:gd name="connsiteX129" fmla="*/ 295275 w 1508331"/>
              <a:gd name="connsiteY129" fmla="*/ 1096613 h 1913559"/>
              <a:gd name="connsiteX130" fmla="*/ 266700 w 1508331"/>
              <a:gd name="connsiteY130" fmla="*/ 1101375 h 1913559"/>
              <a:gd name="connsiteX131" fmla="*/ 285750 w 1508331"/>
              <a:gd name="connsiteY131" fmla="*/ 1134713 h 1913559"/>
              <a:gd name="connsiteX132" fmla="*/ 280987 w 1508331"/>
              <a:gd name="connsiteY132" fmla="*/ 1172813 h 1913559"/>
              <a:gd name="connsiteX133" fmla="*/ 252412 w 1508331"/>
              <a:gd name="connsiteY133" fmla="*/ 1191863 h 1913559"/>
              <a:gd name="connsiteX134" fmla="*/ 242887 w 1508331"/>
              <a:gd name="connsiteY134" fmla="*/ 1206150 h 1913559"/>
              <a:gd name="connsiteX135" fmla="*/ 219075 w 1508331"/>
              <a:gd name="connsiteY135" fmla="*/ 1210913 h 1913559"/>
              <a:gd name="connsiteX136" fmla="*/ 204787 w 1508331"/>
              <a:gd name="connsiteY136" fmla="*/ 1215675 h 1913559"/>
              <a:gd name="connsiteX137" fmla="*/ 185737 w 1508331"/>
              <a:gd name="connsiteY137" fmla="*/ 1220438 h 1913559"/>
              <a:gd name="connsiteX138" fmla="*/ 152400 w 1508331"/>
              <a:gd name="connsiteY138" fmla="*/ 1215675 h 1913559"/>
              <a:gd name="connsiteX139" fmla="*/ 119062 w 1508331"/>
              <a:gd name="connsiteY139" fmla="*/ 1201388 h 1913559"/>
              <a:gd name="connsiteX140" fmla="*/ 104775 w 1508331"/>
              <a:gd name="connsiteY140" fmla="*/ 1196625 h 1913559"/>
              <a:gd name="connsiteX141" fmla="*/ 90487 w 1508331"/>
              <a:gd name="connsiteY141" fmla="*/ 1182338 h 1913559"/>
              <a:gd name="connsiteX142" fmla="*/ 47625 w 1508331"/>
              <a:gd name="connsiteY142" fmla="*/ 1158525 h 1913559"/>
              <a:gd name="connsiteX143" fmla="*/ 14287 w 1508331"/>
              <a:gd name="connsiteY143" fmla="*/ 1149000 h 1913559"/>
              <a:gd name="connsiteX144" fmla="*/ 0 w 1508331"/>
              <a:gd name="connsiteY144" fmla="*/ 1139475 h 1913559"/>
              <a:gd name="connsiteX145" fmla="*/ 9525 w 1508331"/>
              <a:gd name="connsiteY145" fmla="*/ 1115663 h 1913559"/>
              <a:gd name="connsiteX146" fmla="*/ 38100 w 1508331"/>
              <a:gd name="connsiteY146" fmla="*/ 1077563 h 1913559"/>
              <a:gd name="connsiteX147" fmla="*/ 33337 w 1508331"/>
              <a:gd name="connsiteY147" fmla="*/ 1039463 h 1913559"/>
              <a:gd name="connsiteX148" fmla="*/ 9525 w 1508331"/>
              <a:gd name="connsiteY148" fmla="*/ 1001363 h 1913559"/>
              <a:gd name="connsiteX149" fmla="*/ 9525 w 1508331"/>
              <a:gd name="connsiteY149" fmla="*/ 968025 h 1913559"/>
              <a:gd name="connsiteX150" fmla="*/ 28575 w 1508331"/>
              <a:gd name="connsiteY150" fmla="*/ 953738 h 1913559"/>
              <a:gd name="connsiteX151" fmla="*/ 52387 w 1508331"/>
              <a:gd name="connsiteY151" fmla="*/ 920400 h 1913559"/>
              <a:gd name="connsiteX152" fmla="*/ 47625 w 1508331"/>
              <a:gd name="connsiteY152" fmla="*/ 863250 h 1913559"/>
              <a:gd name="connsiteX153" fmla="*/ 104775 w 1508331"/>
              <a:gd name="connsiteY153" fmla="*/ 815625 h 1913559"/>
              <a:gd name="connsiteX154" fmla="*/ 123825 w 1508331"/>
              <a:gd name="connsiteY154" fmla="*/ 801338 h 1913559"/>
              <a:gd name="connsiteX155" fmla="*/ 142875 w 1508331"/>
              <a:gd name="connsiteY155" fmla="*/ 796575 h 1913559"/>
              <a:gd name="connsiteX156" fmla="*/ 157162 w 1508331"/>
              <a:gd name="connsiteY156" fmla="*/ 791813 h 1913559"/>
              <a:gd name="connsiteX157" fmla="*/ 176212 w 1508331"/>
              <a:gd name="connsiteY157" fmla="*/ 787050 h 1913559"/>
              <a:gd name="connsiteX158" fmla="*/ 266700 w 1508331"/>
              <a:gd name="connsiteY158" fmla="*/ 758475 h 1913559"/>
              <a:gd name="connsiteX159" fmla="*/ 280987 w 1508331"/>
              <a:gd name="connsiteY159" fmla="*/ 744188 h 1913559"/>
              <a:gd name="connsiteX160" fmla="*/ 333375 w 1508331"/>
              <a:gd name="connsiteY160" fmla="*/ 706088 h 1913559"/>
              <a:gd name="connsiteX161" fmla="*/ 423862 w 1508331"/>
              <a:gd name="connsiteY161" fmla="*/ 710850 h 1913559"/>
              <a:gd name="connsiteX162" fmla="*/ 447675 w 1508331"/>
              <a:gd name="connsiteY162" fmla="*/ 715613 h 1913559"/>
              <a:gd name="connsiteX163" fmla="*/ 461962 w 1508331"/>
              <a:gd name="connsiteY163" fmla="*/ 706088 h 1913559"/>
              <a:gd name="connsiteX164" fmla="*/ 495300 w 1508331"/>
              <a:gd name="connsiteY164" fmla="*/ 667988 h 1913559"/>
              <a:gd name="connsiteX165" fmla="*/ 504825 w 1508331"/>
              <a:gd name="connsiteY165" fmla="*/ 644175 h 1913559"/>
              <a:gd name="connsiteX166" fmla="*/ 509587 w 1508331"/>
              <a:gd name="connsiteY166" fmla="*/ 596550 h 1913559"/>
              <a:gd name="connsiteX167" fmla="*/ 533400 w 1508331"/>
              <a:gd name="connsiteY167" fmla="*/ 582263 h 1913559"/>
              <a:gd name="connsiteX168" fmla="*/ 576262 w 1508331"/>
              <a:gd name="connsiteY168" fmla="*/ 563213 h 1913559"/>
              <a:gd name="connsiteX169" fmla="*/ 609600 w 1508331"/>
              <a:gd name="connsiteY169" fmla="*/ 558450 h 1913559"/>
              <a:gd name="connsiteX170" fmla="*/ 628650 w 1508331"/>
              <a:gd name="connsiteY170" fmla="*/ 544163 h 1913559"/>
              <a:gd name="connsiteX171" fmla="*/ 652462 w 1508331"/>
              <a:gd name="connsiteY171" fmla="*/ 529875 h 1913559"/>
              <a:gd name="connsiteX172" fmla="*/ 666750 w 1508331"/>
              <a:gd name="connsiteY172" fmla="*/ 515588 h 1913559"/>
              <a:gd name="connsiteX173" fmla="*/ 695325 w 1508331"/>
              <a:gd name="connsiteY173" fmla="*/ 477488 h 1913559"/>
              <a:gd name="connsiteX174" fmla="*/ 714375 w 1508331"/>
              <a:gd name="connsiteY174" fmla="*/ 444150 h 1913559"/>
              <a:gd name="connsiteX175" fmla="*/ 723900 w 1508331"/>
              <a:gd name="connsiteY175" fmla="*/ 401288 h 1913559"/>
              <a:gd name="connsiteX176" fmla="*/ 733425 w 1508331"/>
              <a:gd name="connsiteY176" fmla="*/ 387000 h 1913559"/>
              <a:gd name="connsiteX177" fmla="*/ 742950 w 1508331"/>
              <a:gd name="connsiteY177" fmla="*/ 286988 h 1913559"/>
              <a:gd name="connsiteX178" fmla="*/ 752475 w 1508331"/>
              <a:gd name="connsiteY178" fmla="*/ 220313 h 1913559"/>
              <a:gd name="connsiteX179" fmla="*/ 785812 w 1508331"/>
              <a:gd name="connsiteY179" fmla="*/ 172688 h 1913559"/>
              <a:gd name="connsiteX180" fmla="*/ 795337 w 1508331"/>
              <a:gd name="connsiteY180" fmla="*/ 158400 h 1913559"/>
              <a:gd name="connsiteX181" fmla="*/ 823912 w 1508331"/>
              <a:gd name="connsiteY181" fmla="*/ 115538 h 1913559"/>
              <a:gd name="connsiteX182" fmla="*/ 838200 w 1508331"/>
              <a:gd name="connsiteY182" fmla="*/ 110775 h 1913559"/>
              <a:gd name="connsiteX183" fmla="*/ 862012 w 1508331"/>
              <a:gd name="connsiteY183" fmla="*/ 120300 h 1913559"/>
              <a:gd name="connsiteX184" fmla="*/ 876300 w 1508331"/>
              <a:gd name="connsiteY184" fmla="*/ 129825 h 1913559"/>
              <a:gd name="connsiteX185" fmla="*/ 895350 w 1508331"/>
              <a:gd name="connsiteY185" fmla="*/ 120300 h 1913559"/>
              <a:gd name="connsiteX186" fmla="*/ 928687 w 1508331"/>
              <a:gd name="connsiteY186" fmla="*/ 82200 h 1913559"/>
              <a:gd name="connsiteX187" fmla="*/ 942975 w 1508331"/>
              <a:gd name="connsiteY187" fmla="*/ 67913 h 1913559"/>
              <a:gd name="connsiteX188" fmla="*/ 952500 w 1508331"/>
              <a:gd name="connsiteY188" fmla="*/ 48863 h 1913559"/>
              <a:gd name="connsiteX189" fmla="*/ 971550 w 1508331"/>
              <a:gd name="connsiteY189" fmla="*/ 10763 h 1913559"/>
              <a:gd name="connsiteX190" fmla="*/ 971550 w 1508331"/>
              <a:gd name="connsiteY190" fmla="*/ 6000 h 1913559"/>
              <a:gd name="connsiteX0" fmla="*/ 971550 w 1508331"/>
              <a:gd name="connsiteY0" fmla="*/ 6000 h 1913559"/>
              <a:gd name="connsiteX1" fmla="*/ 990599 w 1508331"/>
              <a:gd name="connsiteY1" fmla="*/ 86963 h 1913559"/>
              <a:gd name="connsiteX2" fmla="*/ 1023937 w 1508331"/>
              <a:gd name="connsiteY2" fmla="*/ 277463 h 1913559"/>
              <a:gd name="connsiteX3" fmla="*/ 1050131 w 1508331"/>
              <a:gd name="connsiteY3" fmla="*/ 336994 h 1913559"/>
              <a:gd name="connsiteX4" fmla="*/ 1114425 w 1508331"/>
              <a:gd name="connsiteY4" fmla="*/ 437006 h 1913559"/>
              <a:gd name="connsiteX5" fmla="*/ 1195387 w 1508331"/>
              <a:gd name="connsiteY5" fmla="*/ 544163 h 1913559"/>
              <a:gd name="connsiteX6" fmla="*/ 1228725 w 1508331"/>
              <a:gd name="connsiteY6" fmla="*/ 582263 h 1913559"/>
              <a:gd name="connsiteX7" fmla="*/ 1197769 w 1508331"/>
              <a:gd name="connsiteY7" fmla="*/ 660844 h 1913559"/>
              <a:gd name="connsiteX8" fmla="*/ 1240631 w 1508331"/>
              <a:gd name="connsiteY8" fmla="*/ 715613 h 1913559"/>
              <a:gd name="connsiteX9" fmla="*/ 1195387 w 1508331"/>
              <a:gd name="connsiteY9" fmla="*/ 787050 h 1913559"/>
              <a:gd name="connsiteX10" fmla="*/ 1190625 w 1508331"/>
              <a:gd name="connsiteY10" fmla="*/ 834675 h 1913559"/>
              <a:gd name="connsiteX11" fmla="*/ 1240631 w 1508331"/>
              <a:gd name="connsiteY11" fmla="*/ 903731 h 1913559"/>
              <a:gd name="connsiteX12" fmla="*/ 1221581 w 1508331"/>
              <a:gd name="connsiteY12" fmla="*/ 1063275 h 1913559"/>
              <a:gd name="connsiteX13" fmla="*/ 1202530 w 1508331"/>
              <a:gd name="connsiteY13" fmla="*/ 1222819 h 1913559"/>
              <a:gd name="connsiteX14" fmla="*/ 1257300 w 1508331"/>
              <a:gd name="connsiteY14" fmla="*/ 1258538 h 1913559"/>
              <a:gd name="connsiteX15" fmla="*/ 1309687 w 1508331"/>
              <a:gd name="connsiteY15" fmla="*/ 1287113 h 1913559"/>
              <a:gd name="connsiteX16" fmla="*/ 1345405 w 1508331"/>
              <a:gd name="connsiteY16" fmla="*/ 1332355 h 1913559"/>
              <a:gd name="connsiteX17" fmla="*/ 1350168 w 1508331"/>
              <a:gd name="connsiteY17" fmla="*/ 1437131 h 1913559"/>
              <a:gd name="connsiteX18" fmla="*/ 1347788 w 1508331"/>
              <a:gd name="connsiteY18" fmla="*/ 1606200 h 1913559"/>
              <a:gd name="connsiteX19" fmla="*/ 1414462 w 1508331"/>
              <a:gd name="connsiteY19" fmla="*/ 1591913 h 1913559"/>
              <a:gd name="connsiteX20" fmla="*/ 1502569 w 1508331"/>
              <a:gd name="connsiteY20" fmla="*/ 1582387 h 1913559"/>
              <a:gd name="connsiteX21" fmla="*/ 1495425 w 1508331"/>
              <a:gd name="connsiteY21" fmla="*/ 1625250 h 1913559"/>
              <a:gd name="connsiteX22" fmla="*/ 1485900 w 1508331"/>
              <a:gd name="connsiteY22" fmla="*/ 1653825 h 1913559"/>
              <a:gd name="connsiteX23" fmla="*/ 1466850 w 1508331"/>
              <a:gd name="connsiteY23" fmla="*/ 1741932 h 1913559"/>
              <a:gd name="connsiteX24" fmla="*/ 1459706 w 1508331"/>
              <a:gd name="connsiteY24" fmla="*/ 1822894 h 1913559"/>
              <a:gd name="connsiteX25" fmla="*/ 1471613 w 1508331"/>
              <a:gd name="connsiteY25" fmla="*/ 1877664 h 1913559"/>
              <a:gd name="connsiteX26" fmla="*/ 1495425 w 1508331"/>
              <a:gd name="connsiteY26" fmla="*/ 1913382 h 1913559"/>
              <a:gd name="connsiteX27" fmla="*/ 1385887 w 1508331"/>
              <a:gd name="connsiteY27" fmla="*/ 1889569 h 1913559"/>
              <a:gd name="connsiteX28" fmla="*/ 1264443 w 1508331"/>
              <a:gd name="connsiteY28" fmla="*/ 1849088 h 1913559"/>
              <a:gd name="connsiteX29" fmla="*/ 1157287 w 1508331"/>
              <a:gd name="connsiteY29" fmla="*/ 1825275 h 1913559"/>
              <a:gd name="connsiteX30" fmla="*/ 1047750 w 1508331"/>
              <a:gd name="connsiteY30" fmla="*/ 1801463 h 1913559"/>
              <a:gd name="connsiteX31" fmla="*/ 957262 w 1508331"/>
              <a:gd name="connsiteY31" fmla="*/ 1782413 h 1913559"/>
              <a:gd name="connsiteX32" fmla="*/ 866775 w 1508331"/>
              <a:gd name="connsiteY32" fmla="*/ 1772888 h 1913559"/>
              <a:gd name="connsiteX33" fmla="*/ 790575 w 1508331"/>
              <a:gd name="connsiteY33" fmla="*/ 1763363 h 1913559"/>
              <a:gd name="connsiteX34" fmla="*/ 552450 w 1508331"/>
              <a:gd name="connsiteY34" fmla="*/ 1739550 h 1913559"/>
              <a:gd name="connsiteX35" fmla="*/ 554831 w 1508331"/>
              <a:gd name="connsiteY35" fmla="*/ 1725263 h 1913559"/>
              <a:gd name="connsiteX36" fmla="*/ 585788 w 1508331"/>
              <a:gd name="connsiteY36" fmla="*/ 1713357 h 1913559"/>
              <a:gd name="connsiteX37" fmla="*/ 600075 w 1508331"/>
              <a:gd name="connsiteY37" fmla="*/ 1682400 h 1913559"/>
              <a:gd name="connsiteX38" fmla="*/ 619125 w 1508331"/>
              <a:gd name="connsiteY38" fmla="*/ 1634776 h 1913559"/>
              <a:gd name="connsiteX39" fmla="*/ 723900 w 1508331"/>
              <a:gd name="connsiteY39" fmla="*/ 1668113 h 1913559"/>
              <a:gd name="connsiteX40" fmla="*/ 766762 w 1508331"/>
              <a:gd name="connsiteY40" fmla="*/ 1663350 h 1913559"/>
              <a:gd name="connsiteX41" fmla="*/ 752475 w 1508331"/>
              <a:gd name="connsiteY41" fmla="*/ 1649063 h 1913559"/>
              <a:gd name="connsiteX42" fmla="*/ 700087 w 1508331"/>
              <a:gd name="connsiteY42" fmla="*/ 1634775 h 1913559"/>
              <a:gd name="connsiteX43" fmla="*/ 681037 w 1508331"/>
              <a:gd name="connsiteY43" fmla="*/ 1625250 h 1913559"/>
              <a:gd name="connsiteX44" fmla="*/ 657225 w 1508331"/>
              <a:gd name="connsiteY44" fmla="*/ 1615725 h 1913559"/>
              <a:gd name="connsiteX45" fmla="*/ 614362 w 1508331"/>
              <a:gd name="connsiteY45" fmla="*/ 1582388 h 1913559"/>
              <a:gd name="connsiteX46" fmla="*/ 604837 w 1508331"/>
              <a:gd name="connsiteY46" fmla="*/ 1568100 h 1913559"/>
              <a:gd name="connsiteX47" fmla="*/ 609600 w 1508331"/>
              <a:gd name="connsiteY47" fmla="*/ 1530000 h 1913559"/>
              <a:gd name="connsiteX48" fmla="*/ 666750 w 1508331"/>
              <a:gd name="connsiteY48" fmla="*/ 1525238 h 1913559"/>
              <a:gd name="connsiteX49" fmla="*/ 633412 w 1508331"/>
              <a:gd name="connsiteY49" fmla="*/ 1491900 h 1913559"/>
              <a:gd name="connsiteX50" fmla="*/ 671512 w 1508331"/>
              <a:gd name="connsiteY50" fmla="*/ 1472850 h 1913559"/>
              <a:gd name="connsiteX51" fmla="*/ 690562 w 1508331"/>
              <a:gd name="connsiteY51" fmla="*/ 1468088 h 1913559"/>
              <a:gd name="connsiteX52" fmla="*/ 728662 w 1508331"/>
              <a:gd name="connsiteY52" fmla="*/ 1444275 h 1913559"/>
              <a:gd name="connsiteX53" fmla="*/ 738187 w 1508331"/>
              <a:gd name="connsiteY53" fmla="*/ 1429988 h 1913559"/>
              <a:gd name="connsiteX54" fmla="*/ 742950 w 1508331"/>
              <a:gd name="connsiteY54" fmla="*/ 1410938 h 1913559"/>
              <a:gd name="connsiteX55" fmla="*/ 728662 w 1508331"/>
              <a:gd name="connsiteY55" fmla="*/ 1368075 h 1913559"/>
              <a:gd name="connsiteX56" fmla="*/ 742950 w 1508331"/>
              <a:gd name="connsiteY56" fmla="*/ 1349025 h 1913559"/>
              <a:gd name="connsiteX57" fmla="*/ 762000 w 1508331"/>
              <a:gd name="connsiteY57" fmla="*/ 1339500 h 1913559"/>
              <a:gd name="connsiteX58" fmla="*/ 795337 w 1508331"/>
              <a:gd name="connsiteY58" fmla="*/ 1310925 h 1913559"/>
              <a:gd name="connsiteX59" fmla="*/ 795337 w 1508331"/>
              <a:gd name="connsiteY59" fmla="*/ 1277588 h 1913559"/>
              <a:gd name="connsiteX60" fmla="*/ 766762 w 1508331"/>
              <a:gd name="connsiteY60" fmla="*/ 1272825 h 1913559"/>
              <a:gd name="connsiteX61" fmla="*/ 695325 w 1508331"/>
              <a:gd name="connsiteY61" fmla="*/ 1291875 h 1913559"/>
              <a:gd name="connsiteX62" fmla="*/ 671512 w 1508331"/>
              <a:gd name="connsiteY62" fmla="*/ 1339500 h 1913559"/>
              <a:gd name="connsiteX63" fmla="*/ 666750 w 1508331"/>
              <a:gd name="connsiteY63" fmla="*/ 1363313 h 1913559"/>
              <a:gd name="connsiteX64" fmla="*/ 657225 w 1508331"/>
              <a:gd name="connsiteY64" fmla="*/ 1382363 h 1913559"/>
              <a:gd name="connsiteX65" fmla="*/ 652462 w 1508331"/>
              <a:gd name="connsiteY65" fmla="*/ 1396650 h 1913559"/>
              <a:gd name="connsiteX66" fmla="*/ 647700 w 1508331"/>
              <a:gd name="connsiteY66" fmla="*/ 1425225 h 1913559"/>
              <a:gd name="connsiteX67" fmla="*/ 614362 w 1508331"/>
              <a:gd name="connsiteY67" fmla="*/ 1396650 h 1913559"/>
              <a:gd name="connsiteX68" fmla="*/ 595312 w 1508331"/>
              <a:gd name="connsiteY68" fmla="*/ 1406175 h 1913559"/>
              <a:gd name="connsiteX69" fmla="*/ 581025 w 1508331"/>
              <a:gd name="connsiteY69" fmla="*/ 1434750 h 1913559"/>
              <a:gd name="connsiteX70" fmla="*/ 557212 w 1508331"/>
              <a:gd name="connsiteY70" fmla="*/ 1525238 h 1913559"/>
              <a:gd name="connsiteX71" fmla="*/ 542925 w 1508331"/>
              <a:gd name="connsiteY71" fmla="*/ 1530000 h 1913559"/>
              <a:gd name="connsiteX72" fmla="*/ 514350 w 1508331"/>
              <a:gd name="connsiteY72" fmla="*/ 1544288 h 1913559"/>
              <a:gd name="connsiteX73" fmla="*/ 500062 w 1508331"/>
              <a:gd name="connsiteY73" fmla="*/ 1553813 h 1913559"/>
              <a:gd name="connsiteX74" fmla="*/ 476250 w 1508331"/>
              <a:gd name="connsiteY74" fmla="*/ 1558575 h 1913559"/>
              <a:gd name="connsiteX75" fmla="*/ 476250 w 1508331"/>
              <a:gd name="connsiteY75" fmla="*/ 1510950 h 1913559"/>
              <a:gd name="connsiteX76" fmla="*/ 509587 w 1508331"/>
              <a:gd name="connsiteY76" fmla="*/ 1453800 h 1913559"/>
              <a:gd name="connsiteX77" fmla="*/ 523875 w 1508331"/>
              <a:gd name="connsiteY77" fmla="*/ 1420463 h 1913559"/>
              <a:gd name="connsiteX78" fmla="*/ 533400 w 1508331"/>
              <a:gd name="connsiteY78" fmla="*/ 1391888 h 1913559"/>
              <a:gd name="connsiteX79" fmla="*/ 538162 w 1508331"/>
              <a:gd name="connsiteY79" fmla="*/ 1368075 h 1913559"/>
              <a:gd name="connsiteX80" fmla="*/ 547687 w 1508331"/>
              <a:gd name="connsiteY80" fmla="*/ 1334738 h 1913559"/>
              <a:gd name="connsiteX81" fmla="*/ 557212 w 1508331"/>
              <a:gd name="connsiteY81" fmla="*/ 1272825 h 1913559"/>
              <a:gd name="connsiteX82" fmla="*/ 571500 w 1508331"/>
              <a:gd name="connsiteY82" fmla="*/ 1258538 h 1913559"/>
              <a:gd name="connsiteX83" fmla="*/ 600075 w 1508331"/>
              <a:gd name="connsiteY83" fmla="*/ 1234725 h 1913559"/>
              <a:gd name="connsiteX84" fmla="*/ 671512 w 1508331"/>
              <a:gd name="connsiteY84" fmla="*/ 1239488 h 1913559"/>
              <a:gd name="connsiteX85" fmla="*/ 657225 w 1508331"/>
              <a:gd name="connsiteY85" fmla="*/ 1225200 h 1913559"/>
              <a:gd name="connsiteX86" fmla="*/ 623887 w 1508331"/>
              <a:gd name="connsiteY86" fmla="*/ 1215675 h 1913559"/>
              <a:gd name="connsiteX87" fmla="*/ 600075 w 1508331"/>
              <a:gd name="connsiteY87" fmla="*/ 1182338 h 1913559"/>
              <a:gd name="connsiteX88" fmla="*/ 609600 w 1508331"/>
              <a:gd name="connsiteY88" fmla="*/ 1168050 h 1913559"/>
              <a:gd name="connsiteX89" fmla="*/ 642937 w 1508331"/>
              <a:gd name="connsiteY89" fmla="*/ 1177575 h 1913559"/>
              <a:gd name="connsiteX90" fmla="*/ 657225 w 1508331"/>
              <a:gd name="connsiteY90" fmla="*/ 1187100 h 1913559"/>
              <a:gd name="connsiteX91" fmla="*/ 690562 w 1508331"/>
              <a:gd name="connsiteY91" fmla="*/ 1144238 h 1913559"/>
              <a:gd name="connsiteX92" fmla="*/ 714375 w 1508331"/>
              <a:gd name="connsiteY92" fmla="*/ 1129950 h 1913559"/>
              <a:gd name="connsiteX93" fmla="*/ 733425 w 1508331"/>
              <a:gd name="connsiteY93" fmla="*/ 1120425 h 1913559"/>
              <a:gd name="connsiteX94" fmla="*/ 738187 w 1508331"/>
              <a:gd name="connsiteY94" fmla="*/ 1101375 h 1913559"/>
              <a:gd name="connsiteX95" fmla="*/ 752475 w 1508331"/>
              <a:gd name="connsiteY95" fmla="*/ 1087088 h 1913559"/>
              <a:gd name="connsiteX96" fmla="*/ 733425 w 1508331"/>
              <a:gd name="connsiteY96" fmla="*/ 1072800 h 1913559"/>
              <a:gd name="connsiteX97" fmla="*/ 685800 w 1508331"/>
              <a:gd name="connsiteY97" fmla="*/ 1053750 h 1913559"/>
              <a:gd name="connsiteX98" fmla="*/ 671512 w 1508331"/>
              <a:gd name="connsiteY98" fmla="*/ 1039463 h 1913559"/>
              <a:gd name="connsiteX99" fmla="*/ 628650 w 1508331"/>
              <a:gd name="connsiteY99" fmla="*/ 1044225 h 1913559"/>
              <a:gd name="connsiteX100" fmla="*/ 600075 w 1508331"/>
              <a:gd name="connsiteY100" fmla="*/ 1087088 h 1913559"/>
              <a:gd name="connsiteX101" fmla="*/ 590550 w 1508331"/>
              <a:gd name="connsiteY101" fmla="*/ 1134713 h 1913559"/>
              <a:gd name="connsiteX102" fmla="*/ 571500 w 1508331"/>
              <a:gd name="connsiteY102" fmla="*/ 1129950 h 1913559"/>
              <a:gd name="connsiteX103" fmla="*/ 538162 w 1508331"/>
              <a:gd name="connsiteY103" fmla="*/ 1106138 h 1913559"/>
              <a:gd name="connsiteX104" fmla="*/ 514350 w 1508331"/>
              <a:gd name="connsiteY104" fmla="*/ 1115663 h 1913559"/>
              <a:gd name="connsiteX105" fmla="*/ 509587 w 1508331"/>
              <a:gd name="connsiteY105" fmla="*/ 1129950 h 1913559"/>
              <a:gd name="connsiteX106" fmla="*/ 490537 w 1508331"/>
              <a:gd name="connsiteY106" fmla="*/ 1134713 h 1913559"/>
              <a:gd name="connsiteX107" fmla="*/ 457200 w 1508331"/>
              <a:gd name="connsiteY107" fmla="*/ 1139475 h 1913559"/>
              <a:gd name="connsiteX108" fmla="*/ 438150 w 1508331"/>
              <a:gd name="connsiteY108" fmla="*/ 1149000 h 1913559"/>
              <a:gd name="connsiteX109" fmla="*/ 404812 w 1508331"/>
              <a:gd name="connsiteY109" fmla="*/ 1187100 h 1913559"/>
              <a:gd name="connsiteX110" fmla="*/ 400050 w 1508331"/>
              <a:gd name="connsiteY110" fmla="*/ 1201388 h 1913559"/>
              <a:gd name="connsiteX111" fmla="*/ 376237 w 1508331"/>
              <a:gd name="connsiteY111" fmla="*/ 1239488 h 1913559"/>
              <a:gd name="connsiteX112" fmla="*/ 357187 w 1508331"/>
              <a:gd name="connsiteY112" fmla="*/ 1244250 h 1913559"/>
              <a:gd name="connsiteX113" fmla="*/ 342900 w 1508331"/>
              <a:gd name="connsiteY113" fmla="*/ 1239488 h 1913559"/>
              <a:gd name="connsiteX114" fmla="*/ 309562 w 1508331"/>
              <a:gd name="connsiteY114" fmla="*/ 1220438 h 1913559"/>
              <a:gd name="connsiteX115" fmla="*/ 314325 w 1508331"/>
              <a:gd name="connsiteY115" fmla="*/ 1187100 h 1913559"/>
              <a:gd name="connsiteX116" fmla="*/ 347662 w 1508331"/>
              <a:gd name="connsiteY116" fmla="*/ 1163288 h 1913559"/>
              <a:gd name="connsiteX117" fmla="*/ 366712 w 1508331"/>
              <a:gd name="connsiteY117" fmla="*/ 1139475 h 1913559"/>
              <a:gd name="connsiteX118" fmla="*/ 381000 w 1508331"/>
              <a:gd name="connsiteY118" fmla="*/ 1106138 h 1913559"/>
              <a:gd name="connsiteX119" fmla="*/ 390525 w 1508331"/>
              <a:gd name="connsiteY119" fmla="*/ 1091850 h 1913559"/>
              <a:gd name="connsiteX120" fmla="*/ 404812 w 1508331"/>
              <a:gd name="connsiteY120" fmla="*/ 1082325 h 1913559"/>
              <a:gd name="connsiteX121" fmla="*/ 409575 w 1508331"/>
              <a:gd name="connsiteY121" fmla="*/ 1068038 h 1913559"/>
              <a:gd name="connsiteX122" fmla="*/ 347662 w 1508331"/>
              <a:gd name="connsiteY122" fmla="*/ 1048988 h 1913559"/>
              <a:gd name="connsiteX123" fmla="*/ 333375 w 1508331"/>
              <a:gd name="connsiteY123" fmla="*/ 1034700 h 1913559"/>
              <a:gd name="connsiteX124" fmla="*/ 314325 w 1508331"/>
              <a:gd name="connsiteY124" fmla="*/ 1010888 h 1913559"/>
              <a:gd name="connsiteX125" fmla="*/ 300037 w 1508331"/>
              <a:gd name="connsiteY125" fmla="*/ 1015650 h 1913559"/>
              <a:gd name="connsiteX126" fmla="*/ 295275 w 1508331"/>
              <a:gd name="connsiteY126" fmla="*/ 1048988 h 1913559"/>
              <a:gd name="connsiteX127" fmla="*/ 285750 w 1508331"/>
              <a:gd name="connsiteY127" fmla="*/ 1072800 h 1913559"/>
              <a:gd name="connsiteX128" fmla="*/ 295275 w 1508331"/>
              <a:gd name="connsiteY128" fmla="*/ 1096613 h 1913559"/>
              <a:gd name="connsiteX129" fmla="*/ 266700 w 1508331"/>
              <a:gd name="connsiteY129" fmla="*/ 1101375 h 1913559"/>
              <a:gd name="connsiteX130" fmla="*/ 285750 w 1508331"/>
              <a:gd name="connsiteY130" fmla="*/ 1134713 h 1913559"/>
              <a:gd name="connsiteX131" fmla="*/ 280987 w 1508331"/>
              <a:gd name="connsiteY131" fmla="*/ 1172813 h 1913559"/>
              <a:gd name="connsiteX132" fmla="*/ 252412 w 1508331"/>
              <a:gd name="connsiteY132" fmla="*/ 1191863 h 1913559"/>
              <a:gd name="connsiteX133" fmla="*/ 242887 w 1508331"/>
              <a:gd name="connsiteY133" fmla="*/ 1206150 h 1913559"/>
              <a:gd name="connsiteX134" fmla="*/ 219075 w 1508331"/>
              <a:gd name="connsiteY134" fmla="*/ 1210913 h 1913559"/>
              <a:gd name="connsiteX135" fmla="*/ 204787 w 1508331"/>
              <a:gd name="connsiteY135" fmla="*/ 1215675 h 1913559"/>
              <a:gd name="connsiteX136" fmla="*/ 185737 w 1508331"/>
              <a:gd name="connsiteY136" fmla="*/ 1220438 h 1913559"/>
              <a:gd name="connsiteX137" fmla="*/ 152400 w 1508331"/>
              <a:gd name="connsiteY137" fmla="*/ 1215675 h 1913559"/>
              <a:gd name="connsiteX138" fmla="*/ 119062 w 1508331"/>
              <a:gd name="connsiteY138" fmla="*/ 1201388 h 1913559"/>
              <a:gd name="connsiteX139" fmla="*/ 104775 w 1508331"/>
              <a:gd name="connsiteY139" fmla="*/ 1196625 h 1913559"/>
              <a:gd name="connsiteX140" fmla="*/ 90487 w 1508331"/>
              <a:gd name="connsiteY140" fmla="*/ 1182338 h 1913559"/>
              <a:gd name="connsiteX141" fmla="*/ 47625 w 1508331"/>
              <a:gd name="connsiteY141" fmla="*/ 1158525 h 1913559"/>
              <a:gd name="connsiteX142" fmla="*/ 14287 w 1508331"/>
              <a:gd name="connsiteY142" fmla="*/ 1149000 h 1913559"/>
              <a:gd name="connsiteX143" fmla="*/ 0 w 1508331"/>
              <a:gd name="connsiteY143" fmla="*/ 1139475 h 1913559"/>
              <a:gd name="connsiteX144" fmla="*/ 9525 w 1508331"/>
              <a:gd name="connsiteY144" fmla="*/ 1115663 h 1913559"/>
              <a:gd name="connsiteX145" fmla="*/ 38100 w 1508331"/>
              <a:gd name="connsiteY145" fmla="*/ 1077563 h 1913559"/>
              <a:gd name="connsiteX146" fmla="*/ 33337 w 1508331"/>
              <a:gd name="connsiteY146" fmla="*/ 1039463 h 1913559"/>
              <a:gd name="connsiteX147" fmla="*/ 9525 w 1508331"/>
              <a:gd name="connsiteY147" fmla="*/ 1001363 h 1913559"/>
              <a:gd name="connsiteX148" fmla="*/ 9525 w 1508331"/>
              <a:gd name="connsiteY148" fmla="*/ 968025 h 1913559"/>
              <a:gd name="connsiteX149" fmla="*/ 28575 w 1508331"/>
              <a:gd name="connsiteY149" fmla="*/ 953738 h 1913559"/>
              <a:gd name="connsiteX150" fmla="*/ 52387 w 1508331"/>
              <a:gd name="connsiteY150" fmla="*/ 920400 h 1913559"/>
              <a:gd name="connsiteX151" fmla="*/ 47625 w 1508331"/>
              <a:gd name="connsiteY151" fmla="*/ 863250 h 1913559"/>
              <a:gd name="connsiteX152" fmla="*/ 104775 w 1508331"/>
              <a:gd name="connsiteY152" fmla="*/ 815625 h 1913559"/>
              <a:gd name="connsiteX153" fmla="*/ 123825 w 1508331"/>
              <a:gd name="connsiteY153" fmla="*/ 801338 h 1913559"/>
              <a:gd name="connsiteX154" fmla="*/ 142875 w 1508331"/>
              <a:gd name="connsiteY154" fmla="*/ 796575 h 1913559"/>
              <a:gd name="connsiteX155" fmla="*/ 157162 w 1508331"/>
              <a:gd name="connsiteY155" fmla="*/ 791813 h 1913559"/>
              <a:gd name="connsiteX156" fmla="*/ 176212 w 1508331"/>
              <a:gd name="connsiteY156" fmla="*/ 787050 h 1913559"/>
              <a:gd name="connsiteX157" fmla="*/ 266700 w 1508331"/>
              <a:gd name="connsiteY157" fmla="*/ 758475 h 1913559"/>
              <a:gd name="connsiteX158" fmla="*/ 280987 w 1508331"/>
              <a:gd name="connsiteY158" fmla="*/ 744188 h 1913559"/>
              <a:gd name="connsiteX159" fmla="*/ 333375 w 1508331"/>
              <a:gd name="connsiteY159" fmla="*/ 706088 h 1913559"/>
              <a:gd name="connsiteX160" fmla="*/ 423862 w 1508331"/>
              <a:gd name="connsiteY160" fmla="*/ 710850 h 1913559"/>
              <a:gd name="connsiteX161" fmla="*/ 447675 w 1508331"/>
              <a:gd name="connsiteY161" fmla="*/ 715613 h 1913559"/>
              <a:gd name="connsiteX162" fmla="*/ 461962 w 1508331"/>
              <a:gd name="connsiteY162" fmla="*/ 706088 h 1913559"/>
              <a:gd name="connsiteX163" fmla="*/ 495300 w 1508331"/>
              <a:gd name="connsiteY163" fmla="*/ 667988 h 1913559"/>
              <a:gd name="connsiteX164" fmla="*/ 504825 w 1508331"/>
              <a:gd name="connsiteY164" fmla="*/ 644175 h 1913559"/>
              <a:gd name="connsiteX165" fmla="*/ 509587 w 1508331"/>
              <a:gd name="connsiteY165" fmla="*/ 596550 h 1913559"/>
              <a:gd name="connsiteX166" fmla="*/ 533400 w 1508331"/>
              <a:gd name="connsiteY166" fmla="*/ 582263 h 1913559"/>
              <a:gd name="connsiteX167" fmla="*/ 576262 w 1508331"/>
              <a:gd name="connsiteY167" fmla="*/ 563213 h 1913559"/>
              <a:gd name="connsiteX168" fmla="*/ 609600 w 1508331"/>
              <a:gd name="connsiteY168" fmla="*/ 558450 h 1913559"/>
              <a:gd name="connsiteX169" fmla="*/ 628650 w 1508331"/>
              <a:gd name="connsiteY169" fmla="*/ 544163 h 1913559"/>
              <a:gd name="connsiteX170" fmla="*/ 652462 w 1508331"/>
              <a:gd name="connsiteY170" fmla="*/ 529875 h 1913559"/>
              <a:gd name="connsiteX171" fmla="*/ 666750 w 1508331"/>
              <a:gd name="connsiteY171" fmla="*/ 515588 h 1913559"/>
              <a:gd name="connsiteX172" fmla="*/ 695325 w 1508331"/>
              <a:gd name="connsiteY172" fmla="*/ 477488 h 1913559"/>
              <a:gd name="connsiteX173" fmla="*/ 714375 w 1508331"/>
              <a:gd name="connsiteY173" fmla="*/ 444150 h 1913559"/>
              <a:gd name="connsiteX174" fmla="*/ 723900 w 1508331"/>
              <a:gd name="connsiteY174" fmla="*/ 401288 h 1913559"/>
              <a:gd name="connsiteX175" fmla="*/ 733425 w 1508331"/>
              <a:gd name="connsiteY175" fmla="*/ 387000 h 1913559"/>
              <a:gd name="connsiteX176" fmla="*/ 742950 w 1508331"/>
              <a:gd name="connsiteY176" fmla="*/ 286988 h 1913559"/>
              <a:gd name="connsiteX177" fmla="*/ 752475 w 1508331"/>
              <a:gd name="connsiteY177" fmla="*/ 220313 h 1913559"/>
              <a:gd name="connsiteX178" fmla="*/ 785812 w 1508331"/>
              <a:gd name="connsiteY178" fmla="*/ 172688 h 1913559"/>
              <a:gd name="connsiteX179" fmla="*/ 795337 w 1508331"/>
              <a:gd name="connsiteY179" fmla="*/ 158400 h 1913559"/>
              <a:gd name="connsiteX180" fmla="*/ 823912 w 1508331"/>
              <a:gd name="connsiteY180" fmla="*/ 115538 h 1913559"/>
              <a:gd name="connsiteX181" fmla="*/ 838200 w 1508331"/>
              <a:gd name="connsiteY181" fmla="*/ 110775 h 1913559"/>
              <a:gd name="connsiteX182" fmla="*/ 862012 w 1508331"/>
              <a:gd name="connsiteY182" fmla="*/ 120300 h 1913559"/>
              <a:gd name="connsiteX183" fmla="*/ 876300 w 1508331"/>
              <a:gd name="connsiteY183" fmla="*/ 129825 h 1913559"/>
              <a:gd name="connsiteX184" fmla="*/ 895350 w 1508331"/>
              <a:gd name="connsiteY184" fmla="*/ 120300 h 1913559"/>
              <a:gd name="connsiteX185" fmla="*/ 928687 w 1508331"/>
              <a:gd name="connsiteY185" fmla="*/ 82200 h 1913559"/>
              <a:gd name="connsiteX186" fmla="*/ 942975 w 1508331"/>
              <a:gd name="connsiteY186" fmla="*/ 67913 h 1913559"/>
              <a:gd name="connsiteX187" fmla="*/ 952500 w 1508331"/>
              <a:gd name="connsiteY187" fmla="*/ 48863 h 1913559"/>
              <a:gd name="connsiteX188" fmla="*/ 971550 w 1508331"/>
              <a:gd name="connsiteY188" fmla="*/ 10763 h 1913559"/>
              <a:gd name="connsiteX189" fmla="*/ 971550 w 1508331"/>
              <a:gd name="connsiteY189" fmla="*/ 6000 h 1913559"/>
              <a:gd name="connsiteX0" fmla="*/ 971550 w 1508331"/>
              <a:gd name="connsiteY0" fmla="*/ 6000 h 1913559"/>
              <a:gd name="connsiteX1" fmla="*/ 990599 w 1508331"/>
              <a:gd name="connsiteY1" fmla="*/ 86963 h 1913559"/>
              <a:gd name="connsiteX2" fmla="*/ 1023937 w 1508331"/>
              <a:gd name="connsiteY2" fmla="*/ 277463 h 1913559"/>
              <a:gd name="connsiteX3" fmla="*/ 1050131 w 1508331"/>
              <a:gd name="connsiteY3" fmla="*/ 336994 h 1913559"/>
              <a:gd name="connsiteX4" fmla="*/ 1114425 w 1508331"/>
              <a:gd name="connsiteY4" fmla="*/ 437006 h 1913559"/>
              <a:gd name="connsiteX5" fmla="*/ 1195387 w 1508331"/>
              <a:gd name="connsiteY5" fmla="*/ 544163 h 1913559"/>
              <a:gd name="connsiteX6" fmla="*/ 1228725 w 1508331"/>
              <a:gd name="connsiteY6" fmla="*/ 582263 h 1913559"/>
              <a:gd name="connsiteX7" fmla="*/ 1197769 w 1508331"/>
              <a:gd name="connsiteY7" fmla="*/ 660844 h 1913559"/>
              <a:gd name="connsiteX8" fmla="*/ 1240631 w 1508331"/>
              <a:gd name="connsiteY8" fmla="*/ 715613 h 1913559"/>
              <a:gd name="connsiteX9" fmla="*/ 1195387 w 1508331"/>
              <a:gd name="connsiteY9" fmla="*/ 787050 h 1913559"/>
              <a:gd name="connsiteX10" fmla="*/ 1190625 w 1508331"/>
              <a:gd name="connsiteY10" fmla="*/ 834675 h 1913559"/>
              <a:gd name="connsiteX11" fmla="*/ 1240631 w 1508331"/>
              <a:gd name="connsiteY11" fmla="*/ 903731 h 1913559"/>
              <a:gd name="connsiteX12" fmla="*/ 1221581 w 1508331"/>
              <a:gd name="connsiteY12" fmla="*/ 1063275 h 1913559"/>
              <a:gd name="connsiteX13" fmla="*/ 1202530 w 1508331"/>
              <a:gd name="connsiteY13" fmla="*/ 1222819 h 1913559"/>
              <a:gd name="connsiteX14" fmla="*/ 1257300 w 1508331"/>
              <a:gd name="connsiteY14" fmla="*/ 1258538 h 1913559"/>
              <a:gd name="connsiteX15" fmla="*/ 1309687 w 1508331"/>
              <a:gd name="connsiteY15" fmla="*/ 1287113 h 1913559"/>
              <a:gd name="connsiteX16" fmla="*/ 1345405 w 1508331"/>
              <a:gd name="connsiteY16" fmla="*/ 1332355 h 1913559"/>
              <a:gd name="connsiteX17" fmla="*/ 1350168 w 1508331"/>
              <a:gd name="connsiteY17" fmla="*/ 1437131 h 1913559"/>
              <a:gd name="connsiteX18" fmla="*/ 1347788 w 1508331"/>
              <a:gd name="connsiteY18" fmla="*/ 1606200 h 1913559"/>
              <a:gd name="connsiteX19" fmla="*/ 1414462 w 1508331"/>
              <a:gd name="connsiteY19" fmla="*/ 1591913 h 1913559"/>
              <a:gd name="connsiteX20" fmla="*/ 1502569 w 1508331"/>
              <a:gd name="connsiteY20" fmla="*/ 1582387 h 1913559"/>
              <a:gd name="connsiteX21" fmla="*/ 1495425 w 1508331"/>
              <a:gd name="connsiteY21" fmla="*/ 1625250 h 1913559"/>
              <a:gd name="connsiteX22" fmla="*/ 1485900 w 1508331"/>
              <a:gd name="connsiteY22" fmla="*/ 1653825 h 1913559"/>
              <a:gd name="connsiteX23" fmla="*/ 1466850 w 1508331"/>
              <a:gd name="connsiteY23" fmla="*/ 1741932 h 1913559"/>
              <a:gd name="connsiteX24" fmla="*/ 1459706 w 1508331"/>
              <a:gd name="connsiteY24" fmla="*/ 1822894 h 1913559"/>
              <a:gd name="connsiteX25" fmla="*/ 1471613 w 1508331"/>
              <a:gd name="connsiteY25" fmla="*/ 1877664 h 1913559"/>
              <a:gd name="connsiteX26" fmla="*/ 1495425 w 1508331"/>
              <a:gd name="connsiteY26" fmla="*/ 1913382 h 1913559"/>
              <a:gd name="connsiteX27" fmla="*/ 1385887 w 1508331"/>
              <a:gd name="connsiteY27" fmla="*/ 1889569 h 1913559"/>
              <a:gd name="connsiteX28" fmla="*/ 1264443 w 1508331"/>
              <a:gd name="connsiteY28" fmla="*/ 1849088 h 1913559"/>
              <a:gd name="connsiteX29" fmla="*/ 1157287 w 1508331"/>
              <a:gd name="connsiteY29" fmla="*/ 1825275 h 1913559"/>
              <a:gd name="connsiteX30" fmla="*/ 1047750 w 1508331"/>
              <a:gd name="connsiteY30" fmla="*/ 1801463 h 1913559"/>
              <a:gd name="connsiteX31" fmla="*/ 957262 w 1508331"/>
              <a:gd name="connsiteY31" fmla="*/ 1782413 h 1913559"/>
              <a:gd name="connsiteX32" fmla="*/ 866775 w 1508331"/>
              <a:gd name="connsiteY32" fmla="*/ 1772888 h 1913559"/>
              <a:gd name="connsiteX33" fmla="*/ 790575 w 1508331"/>
              <a:gd name="connsiteY33" fmla="*/ 1763363 h 1913559"/>
              <a:gd name="connsiteX34" fmla="*/ 552450 w 1508331"/>
              <a:gd name="connsiteY34" fmla="*/ 1739550 h 1913559"/>
              <a:gd name="connsiteX35" fmla="*/ 554831 w 1508331"/>
              <a:gd name="connsiteY35" fmla="*/ 1725263 h 1913559"/>
              <a:gd name="connsiteX36" fmla="*/ 585788 w 1508331"/>
              <a:gd name="connsiteY36" fmla="*/ 1713357 h 1913559"/>
              <a:gd name="connsiteX37" fmla="*/ 600075 w 1508331"/>
              <a:gd name="connsiteY37" fmla="*/ 1682400 h 1913559"/>
              <a:gd name="connsiteX38" fmla="*/ 619125 w 1508331"/>
              <a:gd name="connsiteY38" fmla="*/ 1634776 h 1913559"/>
              <a:gd name="connsiteX39" fmla="*/ 723900 w 1508331"/>
              <a:gd name="connsiteY39" fmla="*/ 1668113 h 1913559"/>
              <a:gd name="connsiteX40" fmla="*/ 766762 w 1508331"/>
              <a:gd name="connsiteY40" fmla="*/ 1663350 h 1913559"/>
              <a:gd name="connsiteX41" fmla="*/ 700087 w 1508331"/>
              <a:gd name="connsiteY41" fmla="*/ 1634775 h 1913559"/>
              <a:gd name="connsiteX42" fmla="*/ 681037 w 1508331"/>
              <a:gd name="connsiteY42" fmla="*/ 1625250 h 1913559"/>
              <a:gd name="connsiteX43" fmla="*/ 657225 w 1508331"/>
              <a:gd name="connsiteY43" fmla="*/ 1615725 h 1913559"/>
              <a:gd name="connsiteX44" fmla="*/ 614362 w 1508331"/>
              <a:gd name="connsiteY44" fmla="*/ 1582388 h 1913559"/>
              <a:gd name="connsiteX45" fmla="*/ 604837 w 1508331"/>
              <a:gd name="connsiteY45" fmla="*/ 1568100 h 1913559"/>
              <a:gd name="connsiteX46" fmla="*/ 609600 w 1508331"/>
              <a:gd name="connsiteY46" fmla="*/ 1530000 h 1913559"/>
              <a:gd name="connsiteX47" fmla="*/ 666750 w 1508331"/>
              <a:gd name="connsiteY47" fmla="*/ 1525238 h 1913559"/>
              <a:gd name="connsiteX48" fmla="*/ 633412 w 1508331"/>
              <a:gd name="connsiteY48" fmla="*/ 1491900 h 1913559"/>
              <a:gd name="connsiteX49" fmla="*/ 671512 w 1508331"/>
              <a:gd name="connsiteY49" fmla="*/ 1472850 h 1913559"/>
              <a:gd name="connsiteX50" fmla="*/ 690562 w 1508331"/>
              <a:gd name="connsiteY50" fmla="*/ 1468088 h 1913559"/>
              <a:gd name="connsiteX51" fmla="*/ 728662 w 1508331"/>
              <a:gd name="connsiteY51" fmla="*/ 1444275 h 1913559"/>
              <a:gd name="connsiteX52" fmla="*/ 738187 w 1508331"/>
              <a:gd name="connsiteY52" fmla="*/ 1429988 h 1913559"/>
              <a:gd name="connsiteX53" fmla="*/ 742950 w 1508331"/>
              <a:gd name="connsiteY53" fmla="*/ 1410938 h 1913559"/>
              <a:gd name="connsiteX54" fmla="*/ 728662 w 1508331"/>
              <a:gd name="connsiteY54" fmla="*/ 1368075 h 1913559"/>
              <a:gd name="connsiteX55" fmla="*/ 742950 w 1508331"/>
              <a:gd name="connsiteY55" fmla="*/ 1349025 h 1913559"/>
              <a:gd name="connsiteX56" fmla="*/ 762000 w 1508331"/>
              <a:gd name="connsiteY56" fmla="*/ 1339500 h 1913559"/>
              <a:gd name="connsiteX57" fmla="*/ 795337 w 1508331"/>
              <a:gd name="connsiteY57" fmla="*/ 1310925 h 1913559"/>
              <a:gd name="connsiteX58" fmla="*/ 795337 w 1508331"/>
              <a:gd name="connsiteY58" fmla="*/ 1277588 h 1913559"/>
              <a:gd name="connsiteX59" fmla="*/ 766762 w 1508331"/>
              <a:gd name="connsiteY59" fmla="*/ 1272825 h 1913559"/>
              <a:gd name="connsiteX60" fmla="*/ 695325 w 1508331"/>
              <a:gd name="connsiteY60" fmla="*/ 1291875 h 1913559"/>
              <a:gd name="connsiteX61" fmla="*/ 671512 w 1508331"/>
              <a:gd name="connsiteY61" fmla="*/ 1339500 h 1913559"/>
              <a:gd name="connsiteX62" fmla="*/ 666750 w 1508331"/>
              <a:gd name="connsiteY62" fmla="*/ 1363313 h 1913559"/>
              <a:gd name="connsiteX63" fmla="*/ 657225 w 1508331"/>
              <a:gd name="connsiteY63" fmla="*/ 1382363 h 1913559"/>
              <a:gd name="connsiteX64" fmla="*/ 652462 w 1508331"/>
              <a:gd name="connsiteY64" fmla="*/ 1396650 h 1913559"/>
              <a:gd name="connsiteX65" fmla="*/ 647700 w 1508331"/>
              <a:gd name="connsiteY65" fmla="*/ 1425225 h 1913559"/>
              <a:gd name="connsiteX66" fmla="*/ 614362 w 1508331"/>
              <a:gd name="connsiteY66" fmla="*/ 1396650 h 1913559"/>
              <a:gd name="connsiteX67" fmla="*/ 595312 w 1508331"/>
              <a:gd name="connsiteY67" fmla="*/ 1406175 h 1913559"/>
              <a:gd name="connsiteX68" fmla="*/ 581025 w 1508331"/>
              <a:gd name="connsiteY68" fmla="*/ 1434750 h 1913559"/>
              <a:gd name="connsiteX69" fmla="*/ 557212 w 1508331"/>
              <a:gd name="connsiteY69" fmla="*/ 1525238 h 1913559"/>
              <a:gd name="connsiteX70" fmla="*/ 542925 w 1508331"/>
              <a:gd name="connsiteY70" fmla="*/ 1530000 h 1913559"/>
              <a:gd name="connsiteX71" fmla="*/ 514350 w 1508331"/>
              <a:gd name="connsiteY71" fmla="*/ 1544288 h 1913559"/>
              <a:gd name="connsiteX72" fmla="*/ 500062 w 1508331"/>
              <a:gd name="connsiteY72" fmla="*/ 1553813 h 1913559"/>
              <a:gd name="connsiteX73" fmla="*/ 476250 w 1508331"/>
              <a:gd name="connsiteY73" fmla="*/ 1558575 h 1913559"/>
              <a:gd name="connsiteX74" fmla="*/ 476250 w 1508331"/>
              <a:gd name="connsiteY74" fmla="*/ 1510950 h 1913559"/>
              <a:gd name="connsiteX75" fmla="*/ 509587 w 1508331"/>
              <a:gd name="connsiteY75" fmla="*/ 1453800 h 1913559"/>
              <a:gd name="connsiteX76" fmla="*/ 523875 w 1508331"/>
              <a:gd name="connsiteY76" fmla="*/ 1420463 h 1913559"/>
              <a:gd name="connsiteX77" fmla="*/ 533400 w 1508331"/>
              <a:gd name="connsiteY77" fmla="*/ 1391888 h 1913559"/>
              <a:gd name="connsiteX78" fmla="*/ 538162 w 1508331"/>
              <a:gd name="connsiteY78" fmla="*/ 1368075 h 1913559"/>
              <a:gd name="connsiteX79" fmla="*/ 547687 w 1508331"/>
              <a:gd name="connsiteY79" fmla="*/ 1334738 h 1913559"/>
              <a:gd name="connsiteX80" fmla="*/ 557212 w 1508331"/>
              <a:gd name="connsiteY80" fmla="*/ 1272825 h 1913559"/>
              <a:gd name="connsiteX81" fmla="*/ 571500 w 1508331"/>
              <a:gd name="connsiteY81" fmla="*/ 1258538 h 1913559"/>
              <a:gd name="connsiteX82" fmla="*/ 600075 w 1508331"/>
              <a:gd name="connsiteY82" fmla="*/ 1234725 h 1913559"/>
              <a:gd name="connsiteX83" fmla="*/ 671512 w 1508331"/>
              <a:gd name="connsiteY83" fmla="*/ 1239488 h 1913559"/>
              <a:gd name="connsiteX84" fmla="*/ 657225 w 1508331"/>
              <a:gd name="connsiteY84" fmla="*/ 1225200 h 1913559"/>
              <a:gd name="connsiteX85" fmla="*/ 623887 w 1508331"/>
              <a:gd name="connsiteY85" fmla="*/ 1215675 h 1913559"/>
              <a:gd name="connsiteX86" fmla="*/ 600075 w 1508331"/>
              <a:gd name="connsiteY86" fmla="*/ 1182338 h 1913559"/>
              <a:gd name="connsiteX87" fmla="*/ 609600 w 1508331"/>
              <a:gd name="connsiteY87" fmla="*/ 1168050 h 1913559"/>
              <a:gd name="connsiteX88" fmla="*/ 642937 w 1508331"/>
              <a:gd name="connsiteY88" fmla="*/ 1177575 h 1913559"/>
              <a:gd name="connsiteX89" fmla="*/ 657225 w 1508331"/>
              <a:gd name="connsiteY89" fmla="*/ 1187100 h 1913559"/>
              <a:gd name="connsiteX90" fmla="*/ 690562 w 1508331"/>
              <a:gd name="connsiteY90" fmla="*/ 1144238 h 1913559"/>
              <a:gd name="connsiteX91" fmla="*/ 714375 w 1508331"/>
              <a:gd name="connsiteY91" fmla="*/ 1129950 h 1913559"/>
              <a:gd name="connsiteX92" fmla="*/ 733425 w 1508331"/>
              <a:gd name="connsiteY92" fmla="*/ 1120425 h 1913559"/>
              <a:gd name="connsiteX93" fmla="*/ 738187 w 1508331"/>
              <a:gd name="connsiteY93" fmla="*/ 1101375 h 1913559"/>
              <a:gd name="connsiteX94" fmla="*/ 752475 w 1508331"/>
              <a:gd name="connsiteY94" fmla="*/ 1087088 h 1913559"/>
              <a:gd name="connsiteX95" fmla="*/ 733425 w 1508331"/>
              <a:gd name="connsiteY95" fmla="*/ 1072800 h 1913559"/>
              <a:gd name="connsiteX96" fmla="*/ 685800 w 1508331"/>
              <a:gd name="connsiteY96" fmla="*/ 1053750 h 1913559"/>
              <a:gd name="connsiteX97" fmla="*/ 671512 w 1508331"/>
              <a:gd name="connsiteY97" fmla="*/ 1039463 h 1913559"/>
              <a:gd name="connsiteX98" fmla="*/ 628650 w 1508331"/>
              <a:gd name="connsiteY98" fmla="*/ 1044225 h 1913559"/>
              <a:gd name="connsiteX99" fmla="*/ 600075 w 1508331"/>
              <a:gd name="connsiteY99" fmla="*/ 1087088 h 1913559"/>
              <a:gd name="connsiteX100" fmla="*/ 590550 w 1508331"/>
              <a:gd name="connsiteY100" fmla="*/ 1134713 h 1913559"/>
              <a:gd name="connsiteX101" fmla="*/ 571500 w 1508331"/>
              <a:gd name="connsiteY101" fmla="*/ 1129950 h 1913559"/>
              <a:gd name="connsiteX102" fmla="*/ 538162 w 1508331"/>
              <a:gd name="connsiteY102" fmla="*/ 1106138 h 1913559"/>
              <a:gd name="connsiteX103" fmla="*/ 514350 w 1508331"/>
              <a:gd name="connsiteY103" fmla="*/ 1115663 h 1913559"/>
              <a:gd name="connsiteX104" fmla="*/ 509587 w 1508331"/>
              <a:gd name="connsiteY104" fmla="*/ 1129950 h 1913559"/>
              <a:gd name="connsiteX105" fmla="*/ 490537 w 1508331"/>
              <a:gd name="connsiteY105" fmla="*/ 1134713 h 1913559"/>
              <a:gd name="connsiteX106" fmla="*/ 457200 w 1508331"/>
              <a:gd name="connsiteY106" fmla="*/ 1139475 h 1913559"/>
              <a:gd name="connsiteX107" fmla="*/ 438150 w 1508331"/>
              <a:gd name="connsiteY107" fmla="*/ 1149000 h 1913559"/>
              <a:gd name="connsiteX108" fmla="*/ 404812 w 1508331"/>
              <a:gd name="connsiteY108" fmla="*/ 1187100 h 1913559"/>
              <a:gd name="connsiteX109" fmla="*/ 400050 w 1508331"/>
              <a:gd name="connsiteY109" fmla="*/ 1201388 h 1913559"/>
              <a:gd name="connsiteX110" fmla="*/ 376237 w 1508331"/>
              <a:gd name="connsiteY110" fmla="*/ 1239488 h 1913559"/>
              <a:gd name="connsiteX111" fmla="*/ 357187 w 1508331"/>
              <a:gd name="connsiteY111" fmla="*/ 1244250 h 1913559"/>
              <a:gd name="connsiteX112" fmla="*/ 342900 w 1508331"/>
              <a:gd name="connsiteY112" fmla="*/ 1239488 h 1913559"/>
              <a:gd name="connsiteX113" fmla="*/ 309562 w 1508331"/>
              <a:gd name="connsiteY113" fmla="*/ 1220438 h 1913559"/>
              <a:gd name="connsiteX114" fmla="*/ 314325 w 1508331"/>
              <a:gd name="connsiteY114" fmla="*/ 1187100 h 1913559"/>
              <a:gd name="connsiteX115" fmla="*/ 347662 w 1508331"/>
              <a:gd name="connsiteY115" fmla="*/ 1163288 h 1913559"/>
              <a:gd name="connsiteX116" fmla="*/ 366712 w 1508331"/>
              <a:gd name="connsiteY116" fmla="*/ 1139475 h 1913559"/>
              <a:gd name="connsiteX117" fmla="*/ 381000 w 1508331"/>
              <a:gd name="connsiteY117" fmla="*/ 1106138 h 1913559"/>
              <a:gd name="connsiteX118" fmla="*/ 390525 w 1508331"/>
              <a:gd name="connsiteY118" fmla="*/ 1091850 h 1913559"/>
              <a:gd name="connsiteX119" fmla="*/ 404812 w 1508331"/>
              <a:gd name="connsiteY119" fmla="*/ 1082325 h 1913559"/>
              <a:gd name="connsiteX120" fmla="*/ 409575 w 1508331"/>
              <a:gd name="connsiteY120" fmla="*/ 1068038 h 1913559"/>
              <a:gd name="connsiteX121" fmla="*/ 347662 w 1508331"/>
              <a:gd name="connsiteY121" fmla="*/ 1048988 h 1913559"/>
              <a:gd name="connsiteX122" fmla="*/ 333375 w 1508331"/>
              <a:gd name="connsiteY122" fmla="*/ 1034700 h 1913559"/>
              <a:gd name="connsiteX123" fmla="*/ 314325 w 1508331"/>
              <a:gd name="connsiteY123" fmla="*/ 1010888 h 1913559"/>
              <a:gd name="connsiteX124" fmla="*/ 300037 w 1508331"/>
              <a:gd name="connsiteY124" fmla="*/ 1015650 h 1913559"/>
              <a:gd name="connsiteX125" fmla="*/ 295275 w 1508331"/>
              <a:gd name="connsiteY125" fmla="*/ 1048988 h 1913559"/>
              <a:gd name="connsiteX126" fmla="*/ 285750 w 1508331"/>
              <a:gd name="connsiteY126" fmla="*/ 1072800 h 1913559"/>
              <a:gd name="connsiteX127" fmla="*/ 295275 w 1508331"/>
              <a:gd name="connsiteY127" fmla="*/ 1096613 h 1913559"/>
              <a:gd name="connsiteX128" fmla="*/ 266700 w 1508331"/>
              <a:gd name="connsiteY128" fmla="*/ 1101375 h 1913559"/>
              <a:gd name="connsiteX129" fmla="*/ 285750 w 1508331"/>
              <a:gd name="connsiteY129" fmla="*/ 1134713 h 1913559"/>
              <a:gd name="connsiteX130" fmla="*/ 280987 w 1508331"/>
              <a:gd name="connsiteY130" fmla="*/ 1172813 h 1913559"/>
              <a:gd name="connsiteX131" fmla="*/ 252412 w 1508331"/>
              <a:gd name="connsiteY131" fmla="*/ 1191863 h 1913559"/>
              <a:gd name="connsiteX132" fmla="*/ 242887 w 1508331"/>
              <a:gd name="connsiteY132" fmla="*/ 1206150 h 1913559"/>
              <a:gd name="connsiteX133" fmla="*/ 219075 w 1508331"/>
              <a:gd name="connsiteY133" fmla="*/ 1210913 h 1913559"/>
              <a:gd name="connsiteX134" fmla="*/ 204787 w 1508331"/>
              <a:gd name="connsiteY134" fmla="*/ 1215675 h 1913559"/>
              <a:gd name="connsiteX135" fmla="*/ 185737 w 1508331"/>
              <a:gd name="connsiteY135" fmla="*/ 1220438 h 1913559"/>
              <a:gd name="connsiteX136" fmla="*/ 152400 w 1508331"/>
              <a:gd name="connsiteY136" fmla="*/ 1215675 h 1913559"/>
              <a:gd name="connsiteX137" fmla="*/ 119062 w 1508331"/>
              <a:gd name="connsiteY137" fmla="*/ 1201388 h 1913559"/>
              <a:gd name="connsiteX138" fmla="*/ 104775 w 1508331"/>
              <a:gd name="connsiteY138" fmla="*/ 1196625 h 1913559"/>
              <a:gd name="connsiteX139" fmla="*/ 90487 w 1508331"/>
              <a:gd name="connsiteY139" fmla="*/ 1182338 h 1913559"/>
              <a:gd name="connsiteX140" fmla="*/ 47625 w 1508331"/>
              <a:gd name="connsiteY140" fmla="*/ 1158525 h 1913559"/>
              <a:gd name="connsiteX141" fmla="*/ 14287 w 1508331"/>
              <a:gd name="connsiteY141" fmla="*/ 1149000 h 1913559"/>
              <a:gd name="connsiteX142" fmla="*/ 0 w 1508331"/>
              <a:gd name="connsiteY142" fmla="*/ 1139475 h 1913559"/>
              <a:gd name="connsiteX143" fmla="*/ 9525 w 1508331"/>
              <a:gd name="connsiteY143" fmla="*/ 1115663 h 1913559"/>
              <a:gd name="connsiteX144" fmla="*/ 38100 w 1508331"/>
              <a:gd name="connsiteY144" fmla="*/ 1077563 h 1913559"/>
              <a:gd name="connsiteX145" fmla="*/ 33337 w 1508331"/>
              <a:gd name="connsiteY145" fmla="*/ 1039463 h 1913559"/>
              <a:gd name="connsiteX146" fmla="*/ 9525 w 1508331"/>
              <a:gd name="connsiteY146" fmla="*/ 1001363 h 1913559"/>
              <a:gd name="connsiteX147" fmla="*/ 9525 w 1508331"/>
              <a:gd name="connsiteY147" fmla="*/ 968025 h 1913559"/>
              <a:gd name="connsiteX148" fmla="*/ 28575 w 1508331"/>
              <a:gd name="connsiteY148" fmla="*/ 953738 h 1913559"/>
              <a:gd name="connsiteX149" fmla="*/ 52387 w 1508331"/>
              <a:gd name="connsiteY149" fmla="*/ 920400 h 1913559"/>
              <a:gd name="connsiteX150" fmla="*/ 47625 w 1508331"/>
              <a:gd name="connsiteY150" fmla="*/ 863250 h 1913559"/>
              <a:gd name="connsiteX151" fmla="*/ 104775 w 1508331"/>
              <a:gd name="connsiteY151" fmla="*/ 815625 h 1913559"/>
              <a:gd name="connsiteX152" fmla="*/ 123825 w 1508331"/>
              <a:gd name="connsiteY152" fmla="*/ 801338 h 1913559"/>
              <a:gd name="connsiteX153" fmla="*/ 142875 w 1508331"/>
              <a:gd name="connsiteY153" fmla="*/ 796575 h 1913559"/>
              <a:gd name="connsiteX154" fmla="*/ 157162 w 1508331"/>
              <a:gd name="connsiteY154" fmla="*/ 791813 h 1913559"/>
              <a:gd name="connsiteX155" fmla="*/ 176212 w 1508331"/>
              <a:gd name="connsiteY155" fmla="*/ 787050 h 1913559"/>
              <a:gd name="connsiteX156" fmla="*/ 266700 w 1508331"/>
              <a:gd name="connsiteY156" fmla="*/ 758475 h 1913559"/>
              <a:gd name="connsiteX157" fmla="*/ 280987 w 1508331"/>
              <a:gd name="connsiteY157" fmla="*/ 744188 h 1913559"/>
              <a:gd name="connsiteX158" fmla="*/ 333375 w 1508331"/>
              <a:gd name="connsiteY158" fmla="*/ 706088 h 1913559"/>
              <a:gd name="connsiteX159" fmla="*/ 423862 w 1508331"/>
              <a:gd name="connsiteY159" fmla="*/ 710850 h 1913559"/>
              <a:gd name="connsiteX160" fmla="*/ 447675 w 1508331"/>
              <a:gd name="connsiteY160" fmla="*/ 715613 h 1913559"/>
              <a:gd name="connsiteX161" fmla="*/ 461962 w 1508331"/>
              <a:gd name="connsiteY161" fmla="*/ 706088 h 1913559"/>
              <a:gd name="connsiteX162" fmla="*/ 495300 w 1508331"/>
              <a:gd name="connsiteY162" fmla="*/ 667988 h 1913559"/>
              <a:gd name="connsiteX163" fmla="*/ 504825 w 1508331"/>
              <a:gd name="connsiteY163" fmla="*/ 644175 h 1913559"/>
              <a:gd name="connsiteX164" fmla="*/ 509587 w 1508331"/>
              <a:gd name="connsiteY164" fmla="*/ 596550 h 1913559"/>
              <a:gd name="connsiteX165" fmla="*/ 533400 w 1508331"/>
              <a:gd name="connsiteY165" fmla="*/ 582263 h 1913559"/>
              <a:gd name="connsiteX166" fmla="*/ 576262 w 1508331"/>
              <a:gd name="connsiteY166" fmla="*/ 563213 h 1913559"/>
              <a:gd name="connsiteX167" fmla="*/ 609600 w 1508331"/>
              <a:gd name="connsiteY167" fmla="*/ 558450 h 1913559"/>
              <a:gd name="connsiteX168" fmla="*/ 628650 w 1508331"/>
              <a:gd name="connsiteY168" fmla="*/ 544163 h 1913559"/>
              <a:gd name="connsiteX169" fmla="*/ 652462 w 1508331"/>
              <a:gd name="connsiteY169" fmla="*/ 529875 h 1913559"/>
              <a:gd name="connsiteX170" fmla="*/ 666750 w 1508331"/>
              <a:gd name="connsiteY170" fmla="*/ 515588 h 1913559"/>
              <a:gd name="connsiteX171" fmla="*/ 695325 w 1508331"/>
              <a:gd name="connsiteY171" fmla="*/ 477488 h 1913559"/>
              <a:gd name="connsiteX172" fmla="*/ 714375 w 1508331"/>
              <a:gd name="connsiteY172" fmla="*/ 444150 h 1913559"/>
              <a:gd name="connsiteX173" fmla="*/ 723900 w 1508331"/>
              <a:gd name="connsiteY173" fmla="*/ 401288 h 1913559"/>
              <a:gd name="connsiteX174" fmla="*/ 733425 w 1508331"/>
              <a:gd name="connsiteY174" fmla="*/ 387000 h 1913559"/>
              <a:gd name="connsiteX175" fmla="*/ 742950 w 1508331"/>
              <a:gd name="connsiteY175" fmla="*/ 286988 h 1913559"/>
              <a:gd name="connsiteX176" fmla="*/ 752475 w 1508331"/>
              <a:gd name="connsiteY176" fmla="*/ 220313 h 1913559"/>
              <a:gd name="connsiteX177" fmla="*/ 785812 w 1508331"/>
              <a:gd name="connsiteY177" fmla="*/ 172688 h 1913559"/>
              <a:gd name="connsiteX178" fmla="*/ 795337 w 1508331"/>
              <a:gd name="connsiteY178" fmla="*/ 158400 h 1913559"/>
              <a:gd name="connsiteX179" fmla="*/ 823912 w 1508331"/>
              <a:gd name="connsiteY179" fmla="*/ 115538 h 1913559"/>
              <a:gd name="connsiteX180" fmla="*/ 838200 w 1508331"/>
              <a:gd name="connsiteY180" fmla="*/ 110775 h 1913559"/>
              <a:gd name="connsiteX181" fmla="*/ 862012 w 1508331"/>
              <a:gd name="connsiteY181" fmla="*/ 120300 h 1913559"/>
              <a:gd name="connsiteX182" fmla="*/ 876300 w 1508331"/>
              <a:gd name="connsiteY182" fmla="*/ 129825 h 1913559"/>
              <a:gd name="connsiteX183" fmla="*/ 895350 w 1508331"/>
              <a:gd name="connsiteY183" fmla="*/ 120300 h 1913559"/>
              <a:gd name="connsiteX184" fmla="*/ 928687 w 1508331"/>
              <a:gd name="connsiteY184" fmla="*/ 82200 h 1913559"/>
              <a:gd name="connsiteX185" fmla="*/ 942975 w 1508331"/>
              <a:gd name="connsiteY185" fmla="*/ 67913 h 1913559"/>
              <a:gd name="connsiteX186" fmla="*/ 952500 w 1508331"/>
              <a:gd name="connsiteY186" fmla="*/ 48863 h 1913559"/>
              <a:gd name="connsiteX187" fmla="*/ 971550 w 1508331"/>
              <a:gd name="connsiteY187" fmla="*/ 10763 h 1913559"/>
              <a:gd name="connsiteX188" fmla="*/ 971550 w 1508331"/>
              <a:gd name="connsiteY188" fmla="*/ 6000 h 1913559"/>
              <a:gd name="connsiteX0" fmla="*/ 971550 w 1508331"/>
              <a:gd name="connsiteY0" fmla="*/ 6000 h 1913559"/>
              <a:gd name="connsiteX1" fmla="*/ 990599 w 1508331"/>
              <a:gd name="connsiteY1" fmla="*/ 86963 h 1913559"/>
              <a:gd name="connsiteX2" fmla="*/ 1023937 w 1508331"/>
              <a:gd name="connsiteY2" fmla="*/ 277463 h 1913559"/>
              <a:gd name="connsiteX3" fmla="*/ 1050131 w 1508331"/>
              <a:gd name="connsiteY3" fmla="*/ 336994 h 1913559"/>
              <a:gd name="connsiteX4" fmla="*/ 1114425 w 1508331"/>
              <a:gd name="connsiteY4" fmla="*/ 437006 h 1913559"/>
              <a:gd name="connsiteX5" fmla="*/ 1195387 w 1508331"/>
              <a:gd name="connsiteY5" fmla="*/ 544163 h 1913559"/>
              <a:gd name="connsiteX6" fmla="*/ 1228725 w 1508331"/>
              <a:gd name="connsiteY6" fmla="*/ 582263 h 1913559"/>
              <a:gd name="connsiteX7" fmla="*/ 1197769 w 1508331"/>
              <a:gd name="connsiteY7" fmla="*/ 660844 h 1913559"/>
              <a:gd name="connsiteX8" fmla="*/ 1240631 w 1508331"/>
              <a:gd name="connsiteY8" fmla="*/ 715613 h 1913559"/>
              <a:gd name="connsiteX9" fmla="*/ 1195387 w 1508331"/>
              <a:gd name="connsiteY9" fmla="*/ 787050 h 1913559"/>
              <a:gd name="connsiteX10" fmla="*/ 1190625 w 1508331"/>
              <a:gd name="connsiteY10" fmla="*/ 834675 h 1913559"/>
              <a:gd name="connsiteX11" fmla="*/ 1240631 w 1508331"/>
              <a:gd name="connsiteY11" fmla="*/ 903731 h 1913559"/>
              <a:gd name="connsiteX12" fmla="*/ 1221581 w 1508331"/>
              <a:gd name="connsiteY12" fmla="*/ 1063275 h 1913559"/>
              <a:gd name="connsiteX13" fmla="*/ 1202530 w 1508331"/>
              <a:gd name="connsiteY13" fmla="*/ 1222819 h 1913559"/>
              <a:gd name="connsiteX14" fmla="*/ 1257300 w 1508331"/>
              <a:gd name="connsiteY14" fmla="*/ 1258538 h 1913559"/>
              <a:gd name="connsiteX15" fmla="*/ 1309687 w 1508331"/>
              <a:gd name="connsiteY15" fmla="*/ 1287113 h 1913559"/>
              <a:gd name="connsiteX16" fmla="*/ 1345405 w 1508331"/>
              <a:gd name="connsiteY16" fmla="*/ 1332355 h 1913559"/>
              <a:gd name="connsiteX17" fmla="*/ 1350168 w 1508331"/>
              <a:gd name="connsiteY17" fmla="*/ 1437131 h 1913559"/>
              <a:gd name="connsiteX18" fmla="*/ 1347788 w 1508331"/>
              <a:gd name="connsiteY18" fmla="*/ 1606200 h 1913559"/>
              <a:gd name="connsiteX19" fmla="*/ 1414462 w 1508331"/>
              <a:gd name="connsiteY19" fmla="*/ 1591913 h 1913559"/>
              <a:gd name="connsiteX20" fmla="*/ 1502569 w 1508331"/>
              <a:gd name="connsiteY20" fmla="*/ 1582387 h 1913559"/>
              <a:gd name="connsiteX21" fmla="*/ 1495425 w 1508331"/>
              <a:gd name="connsiteY21" fmla="*/ 1625250 h 1913559"/>
              <a:gd name="connsiteX22" fmla="*/ 1485900 w 1508331"/>
              <a:gd name="connsiteY22" fmla="*/ 1653825 h 1913559"/>
              <a:gd name="connsiteX23" fmla="*/ 1466850 w 1508331"/>
              <a:gd name="connsiteY23" fmla="*/ 1741932 h 1913559"/>
              <a:gd name="connsiteX24" fmla="*/ 1459706 w 1508331"/>
              <a:gd name="connsiteY24" fmla="*/ 1822894 h 1913559"/>
              <a:gd name="connsiteX25" fmla="*/ 1471613 w 1508331"/>
              <a:gd name="connsiteY25" fmla="*/ 1877664 h 1913559"/>
              <a:gd name="connsiteX26" fmla="*/ 1495425 w 1508331"/>
              <a:gd name="connsiteY26" fmla="*/ 1913382 h 1913559"/>
              <a:gd name="connsiteX27" fmla="*/ 1385887 w 1508331"/>
              <a:gd name="connsiteY27" fmla="*/ 1889569 h 1913559"/>
              <a:gd name="connsiteX28" fmla="*/ 1264443 w 1508331"/>
              <a:gd name="connsiteY28" fmla="*/ 1849088 h 1913559"/>
              <a:gd name="connsiteX29" fmla="*/ 1157287 w 1508331"/>
              <a:gd name="connsiteY29" fmla="*/ 1825275 h 1913559"/>
              <a:gd name="connsiteX30" fmla="*/ 1047750 w 1508331"/>
              <a:gd name="connsiteY30" fmla="*/ 1801463 h 1913559"/>
              <a:gd name="connsiteX31" fmla="*/ 957262 w 1508331"/>
              <a:gd name="connsiteY31" fmla="*/ 1782413 h 1913559"/>
              <a:gd name="connsiteX32" fmla="*/ 866775 w 1508331"/>
              <a:gd name="connsiteY32" fmla="*/ 1772888 h 1913559"/>
              <a:gd name="connsiteX33" fmla="*/ 790575 w 1508331"/>
              <a:gd name="connsiteY33" fmla="*/ 1763363 h 1913559"/>
              <a:gd name="connsiteX34" fmla="*/ 552450 w 1508331"/>
              <a:gd name="connsiteY34" fmla="*/ 1739550 h 1913559"/>
              <a:gd name="connsiteX35" fmla="*/ 554831 w 1508331"/>
              <a:gd name="connsiteY35" fmla="*/ 1725263 h 1913559"/>
              <a:gd name="connsiteX36" fmla="*/ 585788 w 1508331"/>
              <a:gd name="connsiteY36" fmla="*/ 1713357 h 1913559"/>
              <a:gd name="connsiteX37" fmla="*/ 600075 w 1508331"/>
              <a:gd name="connsiteY37" fmla="*/ 1682400 h 1913559"/>
              <a:gd name="connsiteX38" fmla="*/ 619125 w 1508331"/>
              <a:gd name="connsiteY38" fmla="*/ 1634776 h 1913559"/>
              <a:gd name="connsiteX39" fmla="*/ 723900 w 1508331"/>
              <a:gd name="connsiteY39" fmla="*/ 1668113 h 1913559"/>
              <a:gd name="connsiteX40" fmla="*/ 776287 w 1508331"/>
              <a:gd name="connsiteY40" fmla="*/ 1653825 h 1913559"/>
              <a:gd name="connsiteX41" fmla="*/ 700087 w 1508331"/>
              <a:gd name="connsiteY41" fmla="*/ 1634775 h 1913559"/>
              <a:gd name="connsiteX42" fmla="*/ 681037 w 1508331"/>
              <a:gd name="connsiteY42" fmla="*/ 1625250 h 1913559"/>
              <a:gd name="connsiteX43" fmla="*/ 657225 w 1508331"/>
              <a:gd name="connsiteY43" fmla="*/ 1615725 h 1913559"/>
              <a:gd name="connsiteX44" fmla="*/ 614362 w 1508331"/>
              <a:gd name="connsiteY44" fmla="*/ 1582388 h 1913559"/>
              <a:gd name="connsiteX45" fmla="*/ 604837 w 1508331"/>
              <a:gd name="connsiteY45" fmla="*/ 1568100 h 1913559"/>
              <a:gd name="connsiteX46" fmla="*/ 609600 w 1508331"/>
              <a:gd name="connsiteY46" fmla="*/ 1530000 h 1913559"/>
              <a:gd name="connsiteX47" fmla="*/ 666750 w 1508331"/>
              <a:gd name="connsiteY47" fmla="*/ 1525238 h 1913559"/>
              <a:gd name="connsiteX48" fmla="*/ 633412 w 1508331"/>
              <a:gd name="connsiteY48" fmla="*/ 1491900 h 1913559"/>
              <a:gd name="connsiteX49" fmla="*/ 671512 w 1508331"/>
              <a:gd name="connsiteY49" fmla="*/ 1472850 h 1913559"/>
              <a:gd name="connsiteX50" fmla="*/ 690562 w 1508331"/>
              <a:gd name="connsiteY50" fmla="*/ 1468088 h 1913559"/>
              <a:gd name="connsiteX51" fmla="*/ 728662 w 1508331"/>
              <a:gd name="connsiteY51" fmla="*/ 1444275 h 1913559"/>
              <a:gd name="connsiteX52" fmla="*/ 738187 w 1508331"/>
              <a:gd name="connsiteY52" fmla="*/ 1429988 h 1913559"/>
              <a:gd name="connsiteX53" fmla="*/ 742950 w 1508331"/>
              <a:gd name="connsiteY53" fmla="*/ 1410938 h 1913559"/>
              <a:gd name="connsiteX54" fmla="*/ 728662 w 1508331"/>
              <a:gd name="connsiteY54" fmla="*/ 1368075 h 1913559"/>
              <a:gd name="connsiteX55" fmla="*/ 742950 w 1508331"/>
              <a:gd name="connsiteY55" fmla="*/ 1349025 h 1913559"/>
              <a:gd name="connsiteX56" fmla="*/ 762000 w 1508331"/>
              <a:gd name="connsiteY56" fmla="*/ 1339500 h 1913559"/>
              <a:gd name="connsiteX57" fmla="*/ 795337 w 1508331"/>
              <a:gd name="connsiteY57" fmla="*/ 1310925 h 1913559"/>
              <a:gd name="connsiteX58" fmla="*/ 795337 w 1508331"/>
              <a:gd name="connsiteY58" fmla="*/ 1277588 h 1913559"/>
              <a:gd name="connsiteX59" fmla="*/ 766762 w 1508331"/>
              <a:gd name="connsiteY59" fmla="*/ 1272825 h 1913559"/>
              <a:gd name="connsiteX60" fmla="*/ 695325 w 1508331"/>
              <a:gd name="connsiteY60" fmla="*/ 1291875 h 1913559"/>
              <a:gd name="connsiteX61" fmla="*/ 671512 w 1508331"/>
              <a:gd name="connsiteY61" fmla="*/ 1339500 h 1913559"/>
              <a:gd name="connsiteX62" fmla="*/ 666750 w 1508331"/>
              <a:gd name="connsiteY62" fmla="*/ 1363313 h 1913559"/>
              <a:gd name="connsiteX63" fmla="*/ 657225 w 1508331"/>
              <a:gd name="connsiteY63" fmla="*/ 1382363 h 1913559"/>
              <a:gd name="connsiteX64" fmla="*/ 652462 w 1508331"/>
              <a:gd name="connsiteY64" fmla="*/ 1396650 h 1913559"/>
              <a:gd name="connsiteX65" fmla="*/ 647700 w 1508331"/>
              <a:gd name="connsiteY65" fmla="*/ 1425225 h 1913559"/>
              <a:gd name="connsiteX66" fmla="*/ 614362 w 1508331"/>
              <a:gd name="connsiteY66" fmla="*/ 1396650 h 1913559"/>
              <a:gd name="connsiteX67" fmla="*/ 595312 w 1508331"/>
              <a:gd name="connsiteY67" fmla="*/ 1406175 h 1913559"/>
              <a:gd name="connsiteX68" fmla="*/ 581025 w 1508331"/>
              <a:gd name="connsiteY68" fmla="*/ 1434750 h 1913559"/>
              <a:gd name="connsiteX69" fmla="*/ 557212 w 1508331"/>
              <a:gd name="connsiteY69" fmla="*/ 1525238 h 1913559"/>
              <a:gd name="connsiteX70" fmla="*/ 542925 w 1508331"/>
              <a:gd name="connsiteY70" fmla="*/ 1530000 h 1913559"/>
              <a:gd name="connsiteX71" fmla="*/ 514350 w 1508331"/>
              <a:gd name="connsiteY71" fmla="*/ 1544288 h 1913559"/>
              <a:gd name="connsiteX72" fmla="*/ 500062 w 1508331"/>
              <a:gd name="connsiteY72" fmla="*/ 1553813 h 1913559"/>
              <a:gd name="connsiteX73" fmla="*/ 476250 w 1508331"/>
              <a:gd name="connsiteY73" fmla="*/ 1558575 h 1913559"/>
              <a:gd name="connsiteX74" fmla="*/ 476250 w 1508331"/>
              <a:gd name="connsiteY74" fmla="*/ 1510950 h 1913559"/>
              <a:gd name="connsiteX75" fmla="*/ 509587 w 1508331"/>
              <a:gd name="connsiteY75" fmla="*/ 1453800 h 1913559"/>
              <a:gd name="connsiteX76" fmla="*/ 523875 w 1508331"/>
              <a:gd name="connsiteY76" fmla="*/ 1420463 h 1913559"/>
              <a:gd name="connsiteX77" fmla="*/ 533400 w 1508331"/>
              <a:gd name="connsiteY77" fmla="*/ 1391888 h 1913559"/>
              <a:gd name="connsiteX78" fmla="*/ 538162 w 1508331"/>
              <a:gd name="connsiteY78" fmla="*/ 1368075 h 1913559"/>
              <a:gd name="connsiteX79" fmla="*/ 547687 w 1508331"/>
              <a:gd name="connsiteY79" fmla="*/ 1334738 h 1913559"/>
              <a:gd name="connsiteX80" fmla="*/ 557212 w 1508331"/>
              <a:gd name="connsiteY80" fmla="*/ 1272825 h 1913559"/>
              <a:gd name="connsiteX81" fmla="*/ 571500 w 1508331"/>
              <a:gd name="connsiteY81" fmla="*/ 1258538 h 1913559"/>
              <a:gd name="connsiteX82" fmla="*/ 600075 w 1508331"/>
              <a:gd name="connsiteY82" fmla="*/ 1234725 h 1913559"/>
              <a:gd name="connsiteX83" fmla="*/ 671512 w 1508331"/>
              <a:gd name="connsiteY83" fmla="*/ 1239488 h 1913559"/>
              <a:gd name="connsiteX84" fmla="*/ 657225 w 1508331"/>
              <a:gd name="connsiteY84" fmla="*/ 1225200 h 1913559"/>
              <a:gd name="connsiteX85" fmla="*/ 623887 w 1508331"/>
              <a:gd name="connsiteY85" fmla="*/ 1215675 h 1913559"/>
              <a:gd name="connsiteX86" fmla="*/ 600075 w 1508331"/>
              <a:gd name="connsiteY86" fmla="*/ 1182338 h 1913559"/>
              <a:gd name="connsiteX87" fmla="*/ 609600 w 1508331"/>
              <a:gd name="connsiteY87" fmla="*/ 1168050 h 1913559"/>
              <a:gd name="connsiteX88" fmla="*/ 642937 w 1508331"/>
              <a:gd name="connsiteY88" fmla="*/ 1177575 h 1913559"/>
              <a:gd name="connsiteX89" fmla="*/ 657225 w 1508331"/>
              <a:gd name="connsiteY89" fmla="*/ 1187100 h 1913559"/>
              <a:gd name="connsiteX90" fmla="*/ 690562 w 1508331"/>
              <a:gd name="connsiteY90" fmla="*/ 1144238 h 1913559"/>
              <a:gd name="connsiteX91" fmla="*/ 714375 w 1508331"/>
              <a:gd name="connsiteY91" fmla="*/ 1129950 h 1913559"/>
              <a:gd name="connsiteX92" fmla="*/ 733425 w 1508331"/>
              <a:gd name="connsiteY92" fmla="*/ 1120425 h 1913559"/>
              <a:gd name="connsiteX93" fmla="*/ 738187 w 1508331"/>
              <a:gd name="connsiteY93" fmla="*/ 1101375 h 1913559"/>
              <a:gd name="connsiteX94" fmla="*/ 752475 w 1508331"/>
              <a:gd name="connsiteY94" fmla="*/ 1087088 h 1913559"/>
              <a:gd name="connsiteX95" fmla="*/ 733425 w 1508331"/>
              <a:gd name="connsiteY95" fmla="*/ 1072800 h 1913559"/>
              <a:gd name="connsiteX96" fmla="*/ 685800 w 1508331"/>
              <a:gd name="connsiteY96" fmla="*/ 1053750 h 1913559"/>
              <a:gd name="connsiteX97" fmla="*/ 671512 w 1508331"/>
              <a:gd name="connsiteY97" fmla="*/ 1039463 h 1913559"/>
              <a:gd name="connsiteX98" fmla="*/ 628650 w 1508331"/>
              <a:gd name="connsiteY98" fmla="*/ 1044225 h 1913559"/>
              <a:gd name="connsiteX99" fmla="*/ 600075 w 1508331"/>
              <a:gd name="connsiteY99" fmla="*/ 1087088 h 1913559"/>
              <a:gd name="connsiteX100" fmla="*/ 590550 w 1508331"/>
              <a:gd name="connsiteY100" fmla="*/ 1134713 h 1913559"/>
              <a:gd name="connsiteX101" fmla="*/ 571500 w 1508331"/>
              <a:gd name="connsiteY101" fmla="*/ 1129950 h 1913559"/>
              <a:gd name="connsiteX102" fmla="*/ 538162 w 1508331"/>
              <a:gd name="connsiteY102" fmla="*/ 1106138 h 1913559"/>
              <a:gd name="connsiteX103" fmla="*/ 514350 w 1508331"/>
              <a:gd name="connsiteY103" fmla="*/ 1115663 h 1913559"/>
              <a:gd name="connsiteX104" fmla="*/ 509587 w 1508331"/>
              <a:gd name="connsiteY104" fmla="*/ 1129950 h 1913559"/>
              <a:gd name="connsiteX105" fmla="*/ 490537 w 1508331"/>
              <a:gd name="connsiteY105" fmla="*/ 1134713 h 1913559"/>
              <a:gd name="connsiteX106" fmla="*/ 457200 w 1508331"/>
              <a:gd name="connsiteY106" fmla="*/ 1139475 h 1913559"/>
              <a:gd name="connsiteX107" fmla="*/ 438150 w 1508331"/>
              <a:gd name="connsiteY107" fmla="*/ 1149000 h 1913559"/>
              <a:gd name="connsiteX108" fmla="*/ 404812 w 1508331"/>
              <a:gd name="connsiteY108" fmla="*/ 1187100 h 1913559"/>
              <a:gd name="connsiteX109" fmla="*/ 400050 w 1508331"/>
              <a:gd name="connsiteY109" fmla="*/ 1201388 h 1913559"/>
              <a:gd name="connsiteX110" fmla="*/ 376237 w 1508331"/>
              <a:gd name="connsiteY110" fmla="*/ 1239488 h 1913559"/>
              <a:gd name="connsiteX111" fmla="*/ 357187 w 1508331"/>
              <a:gd name="connsiteY111" fmla="*/ 1244250 h 1913559"/>
              <a:gd name="connsiteX112" fmla="*/ 342900 w 1508331"/>
              <a:gd name="connsiteY112" fmla="*/ 1239488 h 1913559"/>
              <a:gd name="connsiteX113" fmla="*/ 309562 w 1508331"/>
              <a:gd name="connsiteY113" fmla="*/ 1220438 h 1913559"/>
              <a:gd name="connsiteX114" fmla="*/ 314325 w 1508331"/>
              <a:gd name="connsiteY114" fmla="*/ 1187100 h 1913559"/>
              <a:gd name="connsiteX115" fmla="*/ 347662 w 1508331"/>
              <a:gd name="connsiteY115" fmla="*/ 1163288 h 1913559"/>
              <a:gd name="connsiteX116" fmla="*/ 366712 w 1508331"/>
              <a:gd name="connsiteY116" fmla="*/ 1139475 h 1913559"/>
              <a:gd name="connsiteX117" fmla="*/ 381000 w 1508331"/>
              <a:gd name="connsiteY117" fmla="*/ 1106138 h 1913559"/>
              <a:gd name="connsiteX118" fmla="*/ 390525 w 1508331"/>
              <a:gd name="connsiteY118" fmla="*/ 1091850 h 1913559"/>
              <a:gd name="connsiteX119" fmla="*/ 404812 w 1508331"/>
              <a:gd name="connsiteY119" fmla="*/ 1082325 h 1913559"/>
              <a:gd name="connsiteX120" fmla="*/ 409575 w 1508331"/>
              <a:gd name="connsiteY120" fmla="*/ 1068038 h 1913559"/>
              <a:gd name="connsiteX121" fmla="*/ 347662 w 1508331"/>
              <a:gd name="connsiteY121" fmla="*/ 1048988 h 1913559"/>
              <a:gd name="connsiteX122" fmla="*/ 333375 w 1508331"/>
              <a:gd name="connsiteY122" fmla="*/ 1034700 h 1913559"/>
              <a:gd name="connsiteX123" fmla="*/ 314325 w 1508331"/>
              <a:gd name="connsiteY123" fmla="*/ 1010888 h 1913559"/>
              <a:gd name="connsiteX124" fmla="*/ 300037 w 1508331"/>
              <a:gd name="connsiteY124" fmla="*/ 1015650 h 1913559"/>
              <a:gd name="connsiteX125" fmla="*/ 295275 w 1508331"/>
              <a:gd name="connsiteY125" fmla="*/ 1048988 h 1913559"/>
              <a:gd name="connsiteX126" fmla="*/ 285750 w 1508331"/>
              <a:gd name="connsiteY126" fmla="*/ 1072800 h 1913559"/>
              <a:gd name="connsiteX127" fmla="*/ 295275 w 1508331"/>
              <a:gd name="connsiteY127" fmla="*/ 1096613 h 1913559"/>
              <a:gd name="connsiteX128" fmla="*/ 266700 w 1508331"/>
              <a:gd name="connsiteY128" fmla="*/ 1101375 h 1913559"/>
              <a:gd name="connsiteX129" fmla="*/ 285750 w 1508331"/>
              <a:gd name="connsiteY129" fmla="*/ 1134713 h 1913559"/>
              <a:gd name="connsiteX130" fmla="*/ 280987 w 1508331"/>
              <a:gd name="connsiteY130" fmla="*/ 1172813 h 1913559"/>
              <a:gd name="connsiteX131" fmla="*/ 252412 w 1508331"/>
              <a:gd name="connsiteY131" fmla="*/ 1191863 h 1913559"/>
              <a:gd name="connsiteX132" fmla="*/ 242887 w 1508331"/>
              <a:gd name="connsiteY132" fmla="*/ 1206150 h 1913559"/>
              <a:gd name="connsiteX133" fmla="*/ 219075 w 1508331"/>
              <a:gd name="connsiteY133" fmla="*/ 1210913 h 1913559"/>
              <a:gd name="connsiteX134" fmla="*/ 204787 w 1508331"/>
              <a:gd name="connsiteY134" fmla="*/ 1215675 h 1913559"/>
              <a:gd name="connsiteX135" fmla="*/ 185737 w 1508331"/>
              <a:gd name="connsiteY135" fmla="*/ 1220438 h 1913559"/>
              <a:gd name="connsiteX136" fmla="*/ 152400 w 1508331"/>
              <a:gd name="connsiteY136" fmla="*/ 1215675 h 1913559"/>
              <a:gd name="connsiteX137" fmla="*/ 119062 w 1508331"/>
              <a:gd name="connsiteY137" fmla="*/ 1201388 h 1913559"/>
              <a:gd name="connsiteX138" fmla="*/ 104775 w 1508331"/>
              <a:gd name="connsiteY138" fmla="*/ 1196625 h 1913559"/>
              <a:gd name="connsiteX139" fmla="*/ 90487 w 1508331"/>
              <a:gd name="connsiteY139" fmla="*/ 1182338 h 1913559"/>
              <a:gd name="connsiteX140" fmla="*/ 47625 w 1508331"/>
              <a:gd name="connsiteY140" fmla="*/ 1158525 h 1913559"/>
              <a:gd name="connsiteX141" fmla="*/ 14287 w 1508331"/>
              <a:gd name="connsiteY141" fmla="*/ 1149000 h 1913559"/>
              <a:gd name="connsiteX142" fmla="*/ 0 w 1508331"/>
              <a:gd name="connsiteY142" fmla="*/ 1139475 h 1913559"/>
              <a:gd name="connsiteX143" fmla="*/ 9525 w 1508331"/>
              <a:gd name="connsiteY143" fmla="*/ 1115663 h 1913559"/>
              <a:gd name="connsiteX144" fmla="*/ 38100 w 1508331"/>
              <a:gd name="connsiteY144" fmla="*/ 1077563 h 1913559"/>
              <a:gd name="connsiteX145" fmla="*/ 33337 w 1508331"/>
              <a:gd name="connsiteY145" fmla="*/ 1039463 h 1913559"/>
              <a:gd name="connsiteX146" fmla="*/ 9525 w 1508331"/>
              <a:gd name="connsiteY146" fmla="*/ 1001363 h 1913559"/>
              <a:gd name="connsiteX147" fmla="*/ 9525 w 1508331"/>
              <a:gd name="connsiteY147" fmla="*/ 968025 h 1913559"/>
              <a:gd name="connsiteX148" fmla="*/ 28575 w 1508331"/>
              <a:gd name="connsiteY148" fmla="*/ 953738 h 1913559"/>
              <a:gd name="connsiteX149" fmla="*/ 52387 w 1508331"/>
              <a:gd name="connsiteY149" fmla="*/ 920400 h 1913559"/>
              <a:gd name="connsiteX150" fmla="*/ 47625 w 1508331"/>
              <a:gd name="connsiteY150" fmla="*/ 863250 h 1913559"/>
              <a:gd name="connsiteX151" fmla="*/ 104775 w 1508331"/>
              <a:gd name="connsiteY151" fmla="*/ 815625 h 1913559"/>
              <a:gd name="connsiteX152" fmla="*/ 123825 w 1508331"/>
              <a:gd name="connsiteY152" fmla="*/ 801338 h 1913559"/>
              <a:gd name="connsiteX153" fmla="*/ 142875 w 1508331"/>
              <a:gd name="connsiteY153" fmla="*/ 796575 h 1913559"/>
              <a:gd name="connsiteX154" fmla="*/ 157162 w 1508331"/>
              <a:gd name="connsiteY154" fmla="*/ 791813 h 1913559"/>
              <a:gd name="connsiteX155" fmla="*/ 176212 w 1508331"/>
              <a:gd name="connsiteY155" fmla="*/ 787050 h 1913559"/>
              <a:gd name="connsiteX156" fmla="*/ 266700 w 1508331"/>
              <a:gd name="connsiteY156" fmla="*/ 758475 h 1913559"/>
              <a:gd name="connsiteX157" fmla="*/ 280987 w 1508331"/>
              <a:gd name="connsiteY157" fmla="*/ 744188 h 1913559"/>
              <a:gd name="connsiteX158" fmla="*/ 333375 w 1508331"/>
              <a:gd name="connsiteY158" fmla="*/ 706088 h 1913559"/>
              <a:gd name="connsiteX159" fmla="*/ 423862 w 1508331"/>
              <a:gd name="connsiteY159" fmla="*/ 710850 h 1913559"/>
              <a:gd name="connsiteX160" fmla="*/ 447675 w 1508331"/>
              <a:gd name="connsiteY160" fmla="*/ 715613 h 1913559"/>
              <a:gd name="connsiteX161" fmla="*/ 461962 w 1508331"/>
              <a:gd name="connsiteY161" fmla="*/ 706088 h 1913559"/>
              <a:gd name="connsiteX162" fmla="*/ 495300 w 1508331"/>
              <a:gd name="connsiteY162" fmla="*/ 667988 h 1913559"/>
              <a:gd name="connsiteX163" fmla="*/ 504825 w 1508331"/>
              <a:gd name="connsiteY163" fmla="*/ 644175 h 1913559"/>
              <a:gd name="connsiteX164" fmla="*/ 509587 w 1508331"/>
              <a:gd name="connsiteY164" fmla="*/ 596550 h 1913559"/>
              <a:gd name="connsiteX165" fmla="*/ 533400 w 1508331"/>
              <a:gd name="connsiteY165" fmla="*/ 582263 h 1913559"/>
              <a:gd name="connsiteX166" fmla="*/ 576262 w 1508331"/>
              <a:gd name="connsiteY166" fmla="*/ 563213 h 1913559"/>
              <a:gd name="connsiteX167" fmla="*/ 609600 w 1508331"/>
              <a:gd name="connsiteY167" fmla="*/ 558450 h 1913559"/>
              <a:gd name="connsiteX168" fmla="*/ 628650 w 1508331"/>
              <a:gd name="connsiteY168" fmla="*/ 544163 h 1913559"/>
              <a:gd name="connsiteX169" fmla="*/ 652462 w 1508331"/>
              <a:gd name="connsiteY169" fmla="*/ 529875 h 1913559"/>
              <a:gd name="connsiteX170" fmla="*/ 666750 w 1508331"/>
              <a:gd name="connsiteY170" fmla="*/ 515588 h 1913559"/>
              <a:gd name="connsiteX171" fmla="*/ 695325 w 1508331"/>
              <a:gd name="connsiteY171" fmla="*/ 477488 h 1913559"/>
              <a:gd name="connsiteX172" fmla="*/ 714375 w 1508331"/>
              <a:gd name="connsiteY172" fmla="*/ 444150 h 1913559"/>
              <a:gd name="connsiteX173" fmla="*/ 723900 w 1508331"/>
              <a:gd name="connsiteY173" fmla="*/ 401288 h 1913559"/>
              <a:gd name="connsiteX174" fmla="*/ 733425 w 1508331"/>
              <a:gd name="connsiteY174" fmla="*/ 387000 h 1913559"/>
              <a:gd name="connsiteX175" fmla="*/ 742950 w 1508331"/>
              <a:gd name="connsiteY175" fmla="*/ 286988 h 1913559"/>
              <a:gd name="connsiteX176" fmla="*/ 752475 w 1508331"/>
              <a:gd name="connsiteY176" fmla="*/ 220313 h 1913559"/>
              <a:gd name="connsiteX177" fmla="*/ 785812 w 1508331"/>
              <a:gd name="connsiteY177" fmla="*/ 172688 h 1913559"/>
              <a:gd name="connsiteX178" fmla="*/ 795337 w 1508331"/>
              <a:gd name="connsiteY178" fmla="*/ 158400 h 1913559"/>
              <a:gd name="connsiteX179" fmla="*/ 823912 w 1508331"/>
              <a:gd name="connsiteY179" fmla="*/ 115538 h 1913559"/>
              <a:gd name="connsiteX180" fmla="*/ 838200 w 1508331"/>
              <a:gd name="connsiteY180" fmla="*/ 110775 h 1913559"/>
              <a:gd name="connsiteX181" fmla="*/ 862012 w 1508331"/>
              <a:gd name="connsiteY181" fmla="*/ 120300 h 1913559"/>
              <a:gd name="connsiteX182" fmla="*/ 876300 w 1508331"/>
              <a:gd name="connsiteY182" fmla="*/ 129825 h 1913559"/>
              <a:gd name="connsiteX183" fmla="*/ 895350 w 1508331"/>
              <a:gd name="connsiteY183" fmla="*/ 120300 h 1913559"/>
              <a:gd name="connsiteX184" fmla="*/ 928687 w 1508331"/>
              <a:gd name="connsiteY184" fmla="*/ 82200 h 1913559"/>
              <a:gd name="connsiteX185" fmla="*/ 942975 w 1508331"/>
              <a:gd name="connsiteY185" fmla="*/ 67913 h 1913559"/>
              <a:gd name="connsiteX186" fmla="*/ 952500 w 1508331"/>
              <a:gd name="connsiteY186" fmla="*/ 48863 h 1913559"/>
              <a:gd name="connsiteX187" fmla="*/ 971550 w 1508331"/>
              <a:gd name="connsiteY187" fmla="*/ 10763 h 1913559"/>
              <a:gd name="connsiteX188" fmla="*/ 971550 w 1508331"/>
              <a:gd name="connsiteY188" fmla="*/ 6000 h 1913559"/>
              <a:gd name="connsiteX0" fmla="*/ 971550 w 1508331"/>
              <a:gd name="connsiteY0" fmla="*/ 6000 h 1913559"/>
              <a:gd name="connsiteX1" fmla="*/ 990599 w 1508331"/>
              <a:gd name="connsiteY1" fmla="*/ 86963 h 1913559"/>
              <a:gd name="connsiteX2" fmla="*/ 1023937 w 1508331"/>
              <a:gd name="connsiteY2" fmla="*/ 277463 h 1913559"/>
              <a:gd name="connsiteX3" fmla="*/ 1050131 w 1508331"/>
              <a:gd name="connsiteY3" fmla="*/ 336994 h 1913559"/>
              <a:gd name="connsiteX4" fmla="*/ 1114425 w 1508331"/>
              <a:gd name="connsiteY4" fmla="*/ 437006 h 1913559"/>
              <a:gd name="connsiteX5" fmla="*/ 1195387 w 1508331"/>
              <a:gd name="connsiteY5" fmla="*/ 544163 h 1913559"/>
              <a:gd name="connsiteX6" fmla="*/ 1228725 w 1508331"/>
              <a:gd name="connsiteY6" fmla="*/ 582263 h 1913559"/>
              <a:gd name="connsiteX7" fmla="*/ 1197769 w 1508331"/>
              <a:gd name="connsiteY7" fmla="*/ 660844 h 1913559"/>
              <a:gd name="connsiteX8" fmla="*/ 1240631 w 1508331"/>
              <a:gd name="connsiteY8" fmla="*/ 715613 h 1913559"/>
              <a:gd name="connsiteX9" fmla="*/ 1195387 w 1508331"/>
              <a:gd name="connsiteY9" fmla="*/ 787050 h 1913559"/>
              <a:gd name="connsiteX10" fmla="*/ 1190625 w 1508331"/>
              <a:gd name="connsiteY10" fmla="*/ 834675 h 1913559"/>
              <a:gd name="connsiteX11" fmla="*/ 1240631 w 1508331"/>
              <a:gd name="connsiteY11" fmla="*/ 903731 h 1913559"/>
              <a:gd name="connsiteX12" fmla="*/ 1221581 w 1508331"/>
              <a:gd name="connsiteY12" fmla="*/ 1063275 h 1913559"/>
              <a:gd name="connsiteX13" fmla="*/ 1202530 w 1508331"/>
              <a:gd name="connsiteY13" fmla="*/ 1222819 h 1913559"/>
              <a:gd name="connsiteX14" fmla="*/ 1257300 w 1508331"/>
              <a:gd name="connsiteY14" fmla="*/ 1258538 h 1913559"/>
              <a:gd name="connsiteX15" fmla="*/ 1309687 w 1508331"/>
              <a:gd name="connsiteY15" fmla="*/ 1287113 h 1913559"/>
              <a:gd name="connsiteX16" fmla="*/ 1345405 w 1508331"/>
              <a:gd name="connsiteY16" fmla="*/ 1332355 h 1913559"/>
              <a:gd name="connsiteX17" fmla="*/ 1350168 w 1508331"/>
              <a:gd name="connsiteY17" fmla="*/ 1437131 h 1913559"/>
              <a:gd name="connsiteX18" fmla="*/ 1347788 w 1508331"/>
              <a:gd name="connsiteY18" fmla="*/ 1606200 h 1913559"/>
              <a:gd name="connsiteX19" fmla="*/ 1414462 w 1508331"/>
              <a:gd name="connsiteY19" fmla="*/ 1591913 h 1913559"/>
              <a:gd name="connsiteX20" fmla="*/ 1502569 w 1508331"/>
              <a:gd name="connsiteY20" fmla="*/ 1582387 h 1913559"/>
              <a:gd name="connsiteX21" fmla="*/ 1495425 w 1508331"/>
              <a:gd name="connsiteY21" fmla="*/ 1625250 h 1913559"/>
              <a:gd name="connsiteX22" fmla="*/ 1485900 w 1508331"/>
              <a:gd name="connsiteY22" fmla="*/ 1653825 h 1913559"/>
              <a:gd name="connsiteX23" fmla="*/ 1466850 w 1508331"/>
              <a:gd name="connsiteY23" fmla="*/ 1741932 h 1913559"/>
              <a:gd name="connsiteX24" fmla="*/ 1459706 w 1508331"/>
              <a:gd name="connsiteY24" fmla="*/ 1822894 h 1913559"/>
              <a:gd name="connsiteX25" fmla="*/ 1471613 w 1508331"/>
              <a:gd name="connsiteY25" fmla="*/ 1877664 h 1913559"/>
              <a:gd name="connsiteX26" fmla="*/ 1495425 w 1508331"/>
              <a:gd name="connsiteY26" fmla="*/ 1913382 h 1913559"/>
              <a:gd name="connsiteX27" fmla="*/ 1385887 w 1508331"/>
              <a:gd name="connsiteY27" fmla="*/ 1889569 h 1913559"/>
              <a:gd name="connsiteX28" fmla="*/ 1264443 w 1508331"/>
              <a:gd name="connsiteY28" fmla="*/ 1849088 h 1913559"/>
              <a:gd name="connsiteX29" fmla="*/ 1157287 w 1508331"/>
              <a:gd name="connsiteY29" fmla="*/ 1825275 h 1913559"/>
              <a:gd name="connsiteX30" fmla="*/ 1047750 w 1508331"/>
              <a:gd name="connsiteY30" fmla="*/ 1801463 h 1913559"/>
              <a:gd name="connsiteX31" fmla="*/ 957262 w 1508331"/>
              <a:gd name="connsiteY31" fmla="*/ 1782413 h 1913559"/>
              <a:gd name="connsiteX32" fmla="*/ 866775 w 1508331"/>
              <a:gd name="connsiteY32" fmla="*/ 1772888 h 1913559"/>
              <a:gd name="connsiteX33" fmla="*/ 790575 w 1508331"/>
              <a:gd name="connsiteY33" fmla="*/ 1763363 h 1913559"/>
              <a:gd name="connsiteX34" fmla="*/ 552450 w 1508331"/>
              <a:gd name="connsiteY34" fmla="*/ 1739550 h 1913559"/>
              <a:gd name="connsiteX35" fmla="*/ 554831 w 1508331"/>
              <a:gd name="connsiteY35" fmla="*/ 1725263 h 1913559"/>
              <a:gd name="connsiteX36" fmla="*/ 585788 w 1508331"/>
              <a:gd name="connsiteY36" fmla="*/ 1713357 h 1913559"/>
              <a:gd name="connsiteX37" fmla="*/ 600075 w 1508331"/>
              <a:gd name="connsiteY37" fmla="*/ 1682400 h 1913559"/>
              <a:gd name="connsiteX38" fmla="*/ 619125 w 1508331"/>
              <a:gd name="connsiteY38" fmla="*/ 1634776 h 1913559"/>
              <a:gd name="connsiteX39" fmla="*/ 719137 w 1508331"/>
              <a:gd name="connsiteY39" fmla="*/ 1663350 h 1913559"/>
              <a:gd name="connsiteX40" fmla="*/ 776287 w 1508331"/>
              <a:gd name="connsiteY40" fmla="*/ 1653825 h 1913559"/>
              <a:gd name="connsiteX41" fmla="*/ 700087 w 1508331"/>
              <a:gd name="connsiteY41" fmla="*/ 1634775 h 1913559"/>
              <a:gd name="connsiteX42" fmla="*/ 681037 w 1508331"/>
              <a:gd name="connsiteY42" fmla="*/ 1625250 h 1913559"/>
              <a:gd name="connsiteX43" fmla="*/ 657225 w 1508331"/>
              <a:gd name="connsiteY43" fmla="*/ 1615725 h 1913559"/>
              <a:gd name="connsiteX44" fmla="*/ 614362 w 1508331"/>
              <a:gd name="connsiteY44" fmla="*/ 1582388 h 1913559"/>
              <a:gd name="connsiteX45" fmla="*/ 604837 w 1508331"/>
              <a:gd name="connsiteY45" fmla="*/ 1568100 h 1913559"/>
              <a:gd name="connsiteX46" fmla="*/ 609600 w 1508331"/>
              <a:gd name="connsiteY46" fmla="*/ 1530000 h 1913559"/>
              <a:gd name="connsiteX47" fmla="*/ 666750 w 1508331"/>
              <a:gd name="connsiteY47" fmla="*/ 1525238 h 1913559"/>
              <a:gd name="connsiteX48" fmla="*/ 633412 w 1508331"/>
              <a:gd name="connsiteY48" fmla="*/ 1491900 h 1913559"/>
              <a:gd name="connsiteX49" fmla="*/ 671512 w 1508331"/>
              <a:gd name="connsiteY49" fmla="*/ 1472850 h 1913559"/>
              <a:gd name="connsiteX50" fmla="*/ 690562 w 1508331"/>
              <a:gd name="connsiteY50" fmla="*/ 1468088 h 1913559"/>
              <a:gd name="connsiteX51" fmla="*/ 728662 w 1508331"/>
              <a:gd name="connsiteY51" fmla="*/ 1444275 h 1913559"/>
              <a:gd name="connsiteX52" fmla="*/ 738187 w 1508331"/>
              <a:gd name="connsiteY52" fmla="*/ 1429988 h 1913559"/>
              <a:gd name="connsiteX53" fmla="*/ 742950 w 1508331"/>
              <a:gd name="connsiteY53" fmla="*/ 1410938 h 1913559"/>
              <a:gd name="connsiteX54" fmla="*/ 728662 w 1508331"/>
              <a:gd name="connsiteY54" fmla="*/ 1368075 h 1913559"/>
              <a:gd name="connsiteX55" fmla="*/ 742950 w 1508331"/>
              <a:gd name="connsiteY55" fmla="*/ 1349025 h 1913559"/>
              <a:gd name="connsiteX56" fmla="*/ 762000 w 1508331"/>
              <a:gd name="connsiteY56" fmla="*/ 1339500 h 1913559"/>
              <a:gd name="connsiteX57" fmla="*/ 795337 w 1508331"/>
              <a:gd name="connsiteY57" fmla="*/ 1310925 h 1913559"/>
              <a:gd name="connsiteX58" fmla="*/ 795337 w 1508331"/>
              <a:gd name="connsiteY58" fmla="*/ 1277588 h 1913559"/>
              <a:gd name="connsiteX59" fmla="*/ 766762 w 1508331"/>
              <a:gd name="connsiteY59" fmla="*/ 1272825 h 1913559"/>
              <a:gd name="connsiteX60" fmla="*/ 695325 w 1508331"/>
              <a:gd name="connsiteY60" fmla="*/ 1291875 h 1913559"/>
              <a:gd name="connsiteX61" fmla="*/ 671512 w 1508331"/>
              <a:gd name="connsiteY61" fmla="*/ 1339500 h 1913559"/>
              <a:gd name="connsiteX62" fmla="*/ 666750 w 1508331"/>
              <a:gd name="connsiteY62" fmla="*/ 1363313 h 1913559"/>
              <a:gd name="connsiteX63" fmla="*/ 657225 w 1508331"/>
              <a:gd name="connsiteY63" fmla="*/ 1382363 h 1913559"/>
              <a:gd name="connsiteX64" fmla="*/ 652462 w 1508331"/>
              <a:gd name="connsiteY64" fmla="*/ 1396650 h 1913559"/>
              <a:gd name="connsiteX65" fmla="*/ 647700 w 1508331"/>
              <a:gd name="connsiteY65" fmla="*/ 1425225 h 1913559"/>
              <a:gd name="connsiteX66" fmla="*/ 614362 w 1508331"/>
              <a:gd name="connsiteY66" fmla="*/ 1396650 h 1913559"/>
              <a:gd name="connsiteX67" fmla="*/ 595312 w 1508331"/>
              <a:gd name="connsiteY67" fmla="*/ 1406175 h 1913559"/>
              <a:gd name="connsiteX68" fmla="*/ 581025 w 1508331"/>
              <a:gd name="connsiteY68" fmla="*/ 1434750 h 1913559"/>
              <a:gd name="connsiteX69" fmla="*/ 557212 w 1508331"/>
              <a:gd name="connsiteY69" fmla="*/ 1525238 h 1913559"/>
              <a:gd name="connsiteX70" fmla="*/ 542925 w 1508331"/>
              <a:gd name="connsiteY70" fmla="*/ 1530000 h 1913559"/>
              <a:gd name="connsiteX71" fmla="*/ 514350 w 1508331"/>
              <a:gd name="connsiteY71" fmla="*/ 1544288 h 1913559"/>
              <a:gd name="connsiteX72" fmla="*/ 500062 w 1508331"/>
              <a:gd name="connsiteY72" fmla="*/ 1553813 h 1913559"/>
              <a:gd name="connsiteX73" fmla="*/ 476250 w 1508331"/>
              <a:gd name="connsiteY73" fmla="*/ 1558575 h 1913559"/>
              <a:gd name="connsiteX74" fmla="*/ 476250 w 1508331"/>
              <a:gd name="connsiteY74" fmla="*/ 1510950 h 1913559"/>
              <a:gd name="connsiteX75" fmla="*/ 509587 w 1508331"/>
              <a:gd name="connsiteY75" fmla="*/ 1453800 h 1913559"/>
              <a:gd name="connsiteX76" fmla="*/ 523875 w 1508331"/>
              <a:gd name="connsiteY76" fmla="*/ 1420463 h 1913559"/>
              <a:gd name="connsiteX77" fmla="*/ 533400 w 1508331"/>
              <a:gd name="connsiteY77" fmla="*/ 1391888 h 1913559"/>
              <a:gd name="connsiteX78" fmla="*/ 538162 w 1508331"/>
              <a:gd name="connsiteY78" fmla="*/ 1368075 h 1913559"/>
              <a:gd name="connsiteX79" fmla="*/ 547687 w 1508331"/>
              <a:gd name="connsiteY79" fmla="*/ 1334738 h 1913559"/>
              <a:gd name="connsiteX80" fmla="*/ 557212 w 1508331"/>
              <a:gd name="connsiteY80" fmla="*/ 1272825 h 1913559"/>
              <a:gd name="connsiteX81" fmla="*/ 571500 w 1508331"/>
              <a:gd name="connsiteY81" fmla="*/ 1258538 h 1913559"/>
              <a:gd name="connsiteX82" fmla="*/ 600075 w 1508331"/>
              <a:gd name="connsiteY82" fmla="*/ 1234725 h 1913559"/>
              <a:gd name="connsiteX83" fmla="*/ 671512 w 1508331"/>
              <a:gd name="connsiteY83" fmla="*/ 1239488 h 1913559"/>
              <a:gd name="connsiteX84" fmla="*/ 657225 w 1508331"/>
              <a:gd name="connsiteY84" fmla="*/ 1225200 h 1913559"/>
              <a:gd name="connsiteX85" fmla="*/ 623887 w 1508331"/>
              <a:gd name="connsiteY85" fmla="*/ 1215675 h 1913559"/>
              <a:gd name="connsiteX86" fmla="*/ 600075 w 1508331"/>
              <a:gd name="connsiteY86" fmla="*/ 1182338 h 1913559"/>
              <a:gd name="connsiteX87" fmla="*/ 609600 w 1508331"/>
              <a:gd name="connsiteY87" fmla="*/ 1168050 h 1913559"/>
              <a:gd name="connsiteX88" fmla="*/ 642937 w 1508331"/>
              <a:gd name="connsiteY88" fmla="*/ 1177575 h 1913559"/>
              <a:gd name="connsiteX89" fmla="*/ 657225 w 1508331"/>
              <a:gd name="connsiteY89" fmla="*/ 1187100 h 1913559"/>
              <a:gd name="connsiteX90" fmla="*/ 690562 w 1508331"/>
              <a:gd name="connsiteY90" fmla="*/ 1144238 h 1913559"/>
              <a:gd name="connsiteX91" fmla="*/ 714375 w 1508331"/>
              <a:gd name="connsiteY91" fmla="*/ 1129950 h 1913559"/>
              <a:gd name="connsiteX92" fmla="*/ 733425 w 1508331"/>
              <a:gd name="connsiteY92" fmla="*/ 1120425 h 1913559"/>
              <a:gd name="connsiteX93" fmla="*/ 738187 w 1508331"/>
              <a:gd name="connsiteY93" fmla="*/ 1101375 h 1913559"/>
              <a:gd name="connsiteX94" fmla="*/ 752475 w 1508331"/>
              <a:gd name="connsiteY94" fmla="*/ 1087088 h 1913559"/>
              <a:gd name="connsiteX95" fmla="*/ 733425 w 1508331"/>
              <a:gd name="connsiteY95" fmla="*/ 1072800 h 1913559"/>
              <a:gd name="connsiteX96" fmla="*/ 685800 w 1508331"/>
              <a:gd name="connsiteY96" fmla="*/ 1053750 h 1913559"/>
              <a:gd name="connsiteX97" fmla="*/ 671512 w 1508331"/>
              <a:gd name="connsiteY97" fmla="*/ 1039463 h 1913559"/>
              <a:gd name="connsiteX98" fmla="*/ 628650 w 1508331"/>
              <a:gd name="connsiteY98" fmla="*/ 1044225 h 1913559"/>
              <a:gd name="connsiteX99" fmla="*/ 600075 w 1508331"/>
              <a:gd name="connsiteY99" fmla="*/ 1087088 h 1913559"/>
              <a:gd name="connsiteX100" fmla="*/ 590550 w 1508331"/>
              <a:gd name="connsiteY100" fmla="*/ 1134713 h 1913559"/>
              <a:gd name="connsiteX101" fmla="*/ 571500 w 1508331"/>
              <a:gd name="connsiteY101" fmla="*/ 1129950 h 1913559"/>
              <a:gd name="connsiteX102" fmla="*/ 538162 w 1508331"/>
              <a:gd name="connsiteY102" fmla="*/ 1106138 h 1913559"/>
              <a:gd name="connsiteX103" fmla="*/ 514350 w 1508331"/>
              <a:gd name="connsiteY103" fmla="*/ 1115663 h 1913559"/>
              <a:gd name="connsiteX104" fmla="*/ 509587 w 1508331"/>
              <a:gd name="connsiteY104" fmla="*/ 1129950 h 1913559"/>
              <a:gd name="connsiteX105" fmla="*/ 490537 w 1508331"/>
              <a:gd name="connsiteY105" fmla="*/ 1134713 h 1913559"/>
              <a:gd name="connsiteX106" fmla="*/ 457200 w 1508331"/>
              <a:gd name="connsiteY106" fmla="*/ 1139475 h 1913559"/>
              <a:gd name="connsiteX107" fmla="*/ 438150 w 1508331"/>
              <a:gd name="connsiteY107" fmla="*/ 1149000 h 1913559"/>
              <a:gd name="connsiteX108" fmla="*/ 404812 w 1508331"/>
              <a:gd name="connsiteY108" fmla="*/ 1187100 h 1913559"/>
              <a:gd name="connsiteX109" fmla="*/ 400050 w 1508331"/>
              <a:gd name="connsiteY109" fmla="*/ 1201388 h 1913559"/>
              <a:gd name="connsiteX110" fmla="*/ 376237 w 1508331"/>
              <a:gd name="connsiteY110" fmla="*/ 1239488 h 1913559"/>
              <a:gd name="connsiteX111" fmla="*/ 357187 w 1508331"/>
              <a:gd name="connsiteY111" fmla="*/ 1244250 h 1913559"/>
              <a:gd name="connsiteX112" fmla="*/ 342900 w 1508331"/>
              <a:gd name="connsiteY112" fmla="*/ 1239488 h 1913559"/>
              <a:gd name="connsiteX113" fmla="*/ 309562 w 1508331"/>
              <a:gd name="connsiteY113" fmla="*/ 1220438 h 1913559"/>
              <a:gd name="connsiteX114" fmla="*/ 314325 w 1508331"/>
              <a:gd name="connsiteY114" fmla="*/ 1187100 h 1913559"/>
              <a:gd name="connsiteX115" fmla="*/ 347662 w 1508331"/>
              <a:gd name="connsiteY115" fmla="*/ 1163288 h 1913559"/>
              <a:gd name="connsiteX116" fmla="*/ 366712 w 1508331"/>
              <a:gd name="connsiteY116" fmla="*/ 1139475 h 1913559"/>
              <a:gd name="connsiteX117" fmla="*/ 381000 w 1508331"/>
              <a:gd name="connsiteY117" fmla="*/ 1106138 h 1913559"/>
              <a:gd name="connsiteX118" fmla="*/ 390525 w 1508331"/>
              <a:gd name="connsiteY118" fmla="*/ 1091850 h 1913559"/>
              <a:gd name="connsiteX119" fmla="*/ 404812 w 1508331"/>
              <a:gd name="connsiteY119" fmla="*/ 1082325 h 1913559"/>
              <a:gd name="connsiteX120" fmla="*/ 409575 w 1508331"/>
              <a:gd name="connsiteY120" fmla="*/ 1068038 h 1913559"/>
              <a:gd name="connsiteX121" fmla="*/ 347662 w 1508331"/>
              <a:gd name="connsiteY121" fmla="*/ 1048988 h 1913559"/>
              <a:gd name="connsiteX122" fmla="*/ 333375 w 1508331"/>
              <a:gd name="connsiteY122" fmla="*/ 1034700 h 1913559"/>
              <a:gd name="connsiteX123" fmla="*/ 314325 w 1508331"/>
              <a:gd name="connsiteY123" fmla="*/ 1010888 h 1913559"/>
              <a:gd name="connsiteX124" fmla="*/ 300037 w 1508331"/>
              <a:gd name="connsiteY124" fmla="*/ 1015650 h 1913559"/>
              <a:gd name="connsiteX125" fmla="*/ 295275 w 1508331"/>
              <a:gd name="connsiteY125" fmla="*/ 1048988 h 1913559"/>
              <a:gd name="connsiteX126" fmla="*/ 285750 w 1508331"/>
              <a:gd name="connsiteY126" fmla="*/ 1072800 h 1913559"/>
              <a:gd name="connsiteX127" fmla="*/ 295275 w 1508331"/>
              <a:gd name="connsiteY127" fmla="*/ 1096613 h 1913559"/>
              <a:gd name="connsiteX128" fmla="*/ 266700 w 1508331"/>
              <a:gd name="connsiteY128" fmla="*/ 1101375 h 1913559"/>
              <a:gd name="connsiteX129" fmla="*/ 285750 w 1508331"/>
              <a:gd name="connsiteY129" fmla="*/ 1134713 h 1913559"/>
              <a:gd name="connsiteX130" fmla="*/ 280987 w 1508331"/>
              <a:gd name="connsiteY130" fmla="*/ 1172813 h 1913559"/>
              <a:gd name="connsiteX131" fmla="*/ 252412 w 1508331"/>
              <a:gd name="connsiteY131" fmla="*/ 1191863 h 1913559"/>
              <a:gd name="connsiteX132" fmla="*/ 242887 w 1508331"/>
              <a:gd name="connsiteY132" fmla="*/ 1206150 h 1913559"/>
              <a:gd name="connsiteX133" fmla="*/ 219075 w 1508331"/>
              <a:gd name="connsiteY133" fmla="*/ 1210913 h 1913559"/>
              <a:gd name="connsiteX134" fmla="*/ 204787 w 1508331"/>
              <a:gd name="connsiteY134" fmla="*/ 1215675 h 1913559"/>
              <a:gd name="connsiteX135" fmla="*/ 185737 w 1508331"/>
              <a:gd name="connsiteY135" fmla="*/ 1220438 h 1913559"/>
              <a:gd name="connsiteX136" fmla="*/ 152400 w 1508331"/>
              <a:gd name="connsiteY136" fmla="*/ 1215675 h 1913559"/>
              <a:gd name="connsiteX137" fmla="*/ 119062 w 1508331"/>
              <a:gd name="connsiteY137" fmla="*/ 1201388 h 1913559"/>
              <a:gd name="connsiteX138" fmla="*/ 104775 w 1508331"/>
              <a:gd name="connsiteY138" fmla="*/ 1196625 h 1913559"/>
              <a:gd name="connsiteX139" fmla="*/ 90487 w 1508331"/>
              <a:gd name="connsiteY139" fmla="*/ 1182338 h 1913559"/>
              <a:gd name="connsiteX140" fmla="*/ 47625 w 1508331"/>
              <a:gd name="connsiteY140" fmla="*/ 1158525 h 1913559"/>
              <a:gd name="connsiteX141" fmla="*/ 14287 w 1508331"/>
              <a:gd name="connsiteY141" fmla="*/ 1149000 h 1913559"/>
              <a:gd name="connsiteX142" fmla="*/ 0 w 1508331"/>
              <a:gd name="connsiteY142" fmla="*/ 1139475 h 1913559"/>
              <a:gd name="connsiteX143" fmla="*/ 9525 w 1508331"/>
              <a:gd name="connsiteY143" fmla="*/ 1115663 h 1913559"/>
              <a:gd name="connsiteX144" fmla="*/ 38100 w 1508331"/>
              <a:gd name="connsiteY144" fmla="*/ 1077563 h 1913559"/>
              <a:gd name="connsiteX145" fmla="*/ 33337 w 1508331"/>
              <a:gd name="connsiteY145" fmla="*/ 1039463 h 1913559"/>
              <a:gd name="connsiteX146" fmla="*/ 9525 w 1508331"/>
              <a:gd name="connsiteY146" fmla="*/ 1001363 h 1913559"/>
              <a:gd name="connsiteX147" fmla="*/ 9525 w 1508331"/>
              <a:gd name="connsiteY147" fmla="*/ 968025 h 1913559"/>
              <a:gd name="connsiteX148" fmla="*/ 28575 w 1508331"/>
              <a:gd name="connsiteY148" fmla="*/ 953738 h 1913559"/>
              <a:gd name="connsiteX149" fmla="*/ 52387 w 1508331"/>
              <a:gd name="connsiteY149" fmla="*/ 920400 h 1913559"/>
              <a:gd name="connsiteX150" fmla="*/ 47625 w 1508331"/>
              <a:gd name="connsiteY150" fmla="*/ 863250 h 1913559"/>
              <a:gd name="connsiteX151" fmla="*/ 104775 w 1508331"/>
              <a:gd name="connsiteY151" fmla="*/ 815625 h 1913559"/>
              <a:gd name="connsiteX152" fmla="*/ 123825 w 1508331"/>
              <a:gd name="connsiteY152" fmla="*/ 801338 h 1913559"/>
              <a:gd name="connsiteX153" fmla="*/ 142875 w 1508331"/>
              <a:gd name="connsiteY153" fmla="*/ 796575 h 1913559"/>
              <a:gd name="connsiteX154" fmla="*/ 157162 w 1508331"/>
              <a:gd name="connsiteY154" fmla="*/ 791813 h 1913559"/>
              <a:gd name="connsiteX155" fmla="*/ 176212 w 1508331"/>
              <a:gd name="connsiteY155" fmla="*/ 787050 h 1913559"/>
              <a:gd name="connsiteX156" fmla="*/ 266700 w 1508331"/>
              <a:gd name="connsiteY156" fmla="*/ 758475 h 1913559"/>
              <a:gd name="connsiteX157" fmla="*/ 280987 w 1508331"/>
              <a:gd name="connsiteY157" fmla="*/ 744188 h 1913559"/>
              <a:gd name="connsiteX158" fmla="*/ 333375 w 1508331"/>
              <a:gd name="connsiteY158" fmla="*/ 706088 h 1913559"/>
              <a:gd name="connsiteX159" fmla="*/ 423862 w 1508331"/>
              <a:gd name="connsiteY159" fmla="*/ 710850 h 1913559"/>
              <a:gd name="connsiteX160" fmla="*/ 447675 w 1508331"/>
              <a:gd name="connsiteY160" fmla="*/ 715613 h 1913559"/>
              <a:gd name="connsiteX161" fmla="*/ 461962 w 1508331"/>
              <a:gd name="connsiteY161" fmla="*/ 706088 h 1913559"/>
              <a:gd name="connsiteX162" fmla="*/ 495300 w 1508331"/>
              <a:gd name="connsiteY162" fmla="*/ 667988 h 1913559"/>
              <a:gd name="connsiteX163" fmla="*/ 504825 w 1508331"/>
              <a:gd name="connsiteY163" fmla="*/ 644175 h 1913559"/>
              <a:gd name="connsiteX164" fmla="*/ 509587 w 1508331"/>
              <a:gd name="connsiteY164" fmla="*/ 596550 h 1913559"/>
              <a:gd name="connsiteX165" fmla="*/ 533400 w 1508331"/>
              <a:gd name="connsiteY165" fmla="*/ 582263 h 1913559"/>
              <a:gd name="connsiteX166" fmla="*/ 576262 w 1508331"/>
              <a:gd name="connsiteY166" fmla="*/ 563213 h 1913559"/>
              <a:gd name="connsiteX167" fmla="*/ 609600 w 1508331"/>
              <a:gd name="connsiteY167" fmla="*/ 558450 h 1913559"/>
              <a:gd name="connsiteX168" fmla="*/ 628650 w 1508331"/>
              <a:gd name="connsiteY168" fmla="*/ 544163 h 1913559"/>
              <a:gd name="connsiteX169" fmla="*/ 652462 w 1508331"/>
              <a:gd name="connsiteY169" fmla="*/ 529875 h 1913559"/>
              <a:gd name="connsiteX170" fmla="*/ 666750 w 1508331"/>
              <a:gd name="connsiteY170" fmla="*/ 515588 h 1913559"/>
              <a:gd name="connsiteX171" fmla="*/ 695325 w 1508331"/>
              <a:gd name="connsiteY171" fmla="*/ 477488 h 1913559"/>
              <a:gd name="connsiteX172" fmla="*/ 714375 w 1508331"/>
              <a:gd name="connsiteY172" fmla="*/ 444150 h 1913559"/>
              <a:gd name="connsiteX173" fmla="*/ 723900 w 1508331"/>
              <a:gd name="connsiteY173" fmla="*/ 401288 h 1913559"/>
              <a:gd name="connsiteX174" fmla="*/ 733425 w 1508331"/>
              <a:gd name="connsiteY174" fmla="*/ 387000 h 1913559"/>
              <a:gd name="connsiteX175" fmla="*/ 742950 w 1508331"/>
              <a:gd name="connsiteY175" fmla="*/ 286988 h 1913559"/>
              <a:gd name="connsiteX176" fmla="*/ 752475 w 1508331"/>
              <a:gd name="connsiteY176" fmla="*/ 220313 h 1913559"/>
              <a:gd name="connsiteX177" fmla="*/ 785812 w 1508331"/>
              <a:gd name="connsiteY177" fmla="*/ 172688 h 1913559"/>
              <a:gd name="connsiteX178" fmla="*/ 795337 w 1508331"/>
              <a:gd name="connsiteY178" fmla="*/ 158400 h 1913559"/>
              <a:gd name="connsiteX179" fmla="*/ 823912 w 1508331"/>
              <a:gd name="connsiteY179" fmla="*/ 115538 h 1913559"/>
              <a:gd name="connsiteX180" fmla="*/ 838200 w 1508331"/>
              <a:gd name="connsiteY180" fmla="*/ 110775 h 1913559"/>
              <a:gd name="connsiteX181" fmla="*/ 862012 w 1508331"/>
              <a:gd name="connsiteY181" fmla="*/ 120300 h 1913559"/>
              <a:gd name="connsiteX182" fmla="*/ 876300 w 1508331"/>
              <a:gd name="connsiteY182" fmla="*/ 129825 h 1913559"/>
              <a:gd name="connsiteX183" fmla="*/ 895350 w 1508331"/>
              <a:gd name="connsiteY183" fmla="*/ 120300 h 1913559"/>
              <a:gd name="connsiteX184" fmla="*/ 928687 w 1508331"/>
              <a:gd name="connsiteY184" fmla="*/ 82200 h 1913559"/>
              <a:gd name="connsiteX185" fmla="*/ 942975 w 1508331"/>
              <a:gd name="connsiteY185" fmla="*/ 67913 h 1913559"/>
              <a:gd name="connsiteX186" fmla="*/ 952500 w 1508331"/>
              <a:gd name="connsiteY186" fmla="*/ 48863 h 1913559"/>
              <a:gd name="connsiteX187" fmla="*/ 971550 w 1508331"/>
              <a:gd name="connsiteY187" fmla="*/ 10763 h 1913559"/>
              <a:gd name="connsiteX188" fmla="*/ 971550 w 1508331"/>
              <a:gd name="connsiteY188" fmla="*/ 6000 h 1913559"/>
              <a:gd name="connsiteX0" fmla="*/ 971550 w 1508331"/>
              <a:gd name="connsiteY0" fmla="*/ 6000 h 1913559"/>
              <a:gd name="connsiteX1" fmla="*/ 990599 w 1508331"/>
              <a:gd name="connsiteY1" fmla="*/ 86963 h 1913559"/>
              <a:gd name="connsiteX2" fmla="*/ 1023937 w 1508331"/>
              <a:gd name="connsiteY2" fmla="*/ 277463 h 1913559"/>
              <a:gd name="connsiteX3" fmla="*/ 1050131 w 1508331"/>
              <a:gd name="connsiteY3" fmla="*/ 336994 h 1913559"/>
              <a:gd name="connsiteX4" fmla="*/ 1114425 w 1508331"/>
              <a:gd name="connsiteY4" fmla="*/ 437006 h 1913559"/>
              <a:gd name="connsiteX5" fmla="*/ 1195387 w 1508331"/>
              <a:gd name="connsiteY5" fmla="*/ 544163 h 1913559"/>
              <a:gd name="connsiteX6" fmla="*/ 1228725 w 1508331"/>
              <a:gd name="connsiteY6" fmla="*/ 582263 h 1913559"/>
              <a:gd name="connsiteX7" fmla="*/ 1197769 w 1508331"/>
              <a:gd name="connsiteY7" fmla="*/ 660844 h 1913559"/>
              <a:gd name="connsiteX8" fmla="*/ 1240631 w 1508331"/>
              <a:gd name="connsiteY8" fmla="*/ 715613 h 1913559"/>
              <a:gd name="connsiteX9" fmla="*/ 1195387 w 1508331"/>
              <a:gd name="connsiteY9" fmla="*/ 787050 h 1913559"/>
              <a:gd name="connsiteX10" fmla="*/ 1190625 w 1508331"/>
              <a:gd name="connsiteY10" fmla="*/ 834675 h 1913559"/>
              <a:gd name="connsiteX11" fmla="*/ 1240631 w 1508331"/>
              <a:gd name="connsiteY11" fmla="*/ 903731 h 1913559"/>
              <a:gd name="connsiteX12" fmla="*/ 1221581 w 1508331"/>
              <a:gd name="connsiteY12" fmla="*/ 1063275 h 1913559"/>
              <a:gd name="connsiteX13" fmla="*/ 1202530 w 1508331"/>
              <a:gd name="connsiteY13" fmla="*/ 1222819 h 1913559"/>
              <a:gd name="connsiteX14" fmla="*/ 1257300 w 1508331"/>
              <a:gd name="connsiteY14" fmla="*/ 1258538 h 1913559"/>
              <a:gd name="connsiteX15" fmla="*/ 1309687 w 1508331"/>
              <a:gd name="connsiteY15" fmla="*/ 1287113 h 1913559"/>
              <a:gd name="connsiteX16" fmla="*/ 1345405 w 1508331"/>
              <a:gd name="connsiteY16" fmla="*/ 1332355 h 1913559"/>
              <a:gd name="connsiteX17" fmla="*/ 1350168 w 1508331"/>
              <a:gd name="connsiteY17" fmla="*/ 1437131 h 1913559"/>
              <a:gd name="connsiteX18" fmla="*/ 1347788 w 1508331"/>
              <a:gd name="connsiteY18" fmla="*/ 1606200 h 1913559"/>
              <a:gd name="connsiteX19" fmla="*/ 1414462 w 1508331"/>
              <a:gd name="connsiteY19" fmla="*/ 1591913 h 1913559"/>
              <a:gd name="connsiteX20" fmla="*/ 1502569 w 1508331"/>
              <a:gd name="connsiteY20" fmla="*/ 1582387 h 1913559"/>
              <a:gd name="connsiteX21" fmla="*/ 1495425 w 1508331"/>
              <a:gd name="connsiteY21" fmla="*/ 1625250 h 1913559"/>
              <a:gd name="connsiteX22" fmla="*/ 1485900 w 1508331"/>
              <a:gd name="connsiteY22" fmla="*/ 1653825 h 1913559"/>
              <a:gd name="connsiteX23" fmla="*/ 1466850 w 1508331"/>
              <a:gd name="connsiteY23" fmla="*/ 1741932 h 1913559"/>
              <a:gd name="connsiteX24" fmla="*/ 1459706 w 1508331"/>
              <a:gd name="connsiteY24" fmla="*/ 1822894 h 1913559"/>
              <a:gd name="connsiteX25" fmla="*/ 1471613 w 1508331"/>
              <a:gd name="connsiteY25" fmla="*/ 1877664 h 1913559"/>
              <a:gd name="connsiteX26" fmla="*/ 1495425 w 1508331"/>
              <a:gd name="connsiteY26" fmla="*/ 1913382 h 1913559"/>
              <a:gd name="connsiteX27" fmla="*/ 1385887 w 1508331"/>
              <a:gd name="connsiteY27" fmla="*/ 1889569 h 1913559"/>
              <a:gd name="connsiteX28" fmla="*/ 1264443 w 1508331"/>
              <a:gd name="connsiteY28" fmla="*/ 1849088 h 1913559"/>
              <a:gd name="connsiteX29" fmla="*/ 1157287 w 1508331"/>
              <a:gd name="connsiteY29" fmla="*/ 1825275 h 1913559"/>
              <a:gd name="connsiteX30" fmla="*/ 1047750 w 1508331"/>
              <a:gd name="connsiteY30" fmla="*/ 1801463 h 1913559"/>
              <a:gd name="connsiteX31" fmla="*/ 957262 w 1508331"/>
              <a:gd name="connsiteY31" fmla="*/ 1782413 h 1913559"/>
              <a:gd name="connsiteX32" fmla="*/ 866775 w 1508331"/>
              <a:gd name="connsiteY32" fmla="*/ 1772888 h 1913559"/>
              <a:gd name="connsiteX33" fmla="*/ 790575 w 1508331"/>
              <a:gd name="connsiteY33" fmla="*/ 1763363 h 1913559"/>
              <a:gd name="connsiteX34" fmla="*/ 552450 w 1508331"/>
              <a:gd name="connsiteY34" fmla="*/ 1739550 h 1913559"/>
              <a:gd name="connsiteX35" fmla="*/ 554831 w 1508331"/>
              <a:gd name="connsiteY35" fmla="*/ 1725263 h 1913559"/>
              <a:gd name="connsiteX36" fmla="*/ 585788 w 1508331"/>
              <a:gd name="connsiteY36" fmla="*/ 1713357 h 1913559"/>
              <a:gd name="connsiteX37" fmla="*/ 600075 w 1508331"/>
              <a:gd name="connsiteY37" fmla="*/ 1682400 h 1913559"/>
              <a:gd name="connsiteX38" fmla="*/ 619125 w 1508331"/>
              <a:gd name="connsiteY38" fmla="*/ 1634776 h 1913559"/>
              <a:gd name="connsiteX39" fmla="*/ 719137 w 1508331"/>
              <a:gd name="connsiteY39" fmla="*/ 1663350 h 1913559"/>
              <a:gd name="connsiteX40" fmla="*/ 776287 w 1508331"/>
              <a:gd name="connsiteY40" fmla="*/ 1653825 h 1913559"/>
              <a:gd name="connsiteX41" fmla="*/ 700087 w 1508331"/>
              <a:gd name="connsiteY41" fmla="*/ 1634775 h 1913559"/>
              <a:gd name="connsiteX42" fmla="*/ 657225 w 1508331"/>
              <a:gd name="connsiteY42" fmla="*/ 1615725 h 1913559"/>
              <a:gd name="connsiteX43" fmla="*/ 614362 w 1508331"/>
              <a:gd name="connsiteY43" fmla="*/ 1582388 h 1913559"/>
              <a:gd name="connsiteX44" fmla="*/ 604837 w 1508331"/>
              <a:gd name="connsiteY44" fmla="*/ 1568100 h 1913559"/>
              <a:gd name="connsiteX45" fmla="*/ 609600 w 1508331"/>
              <a:gd name="connsiteY45" fmla="*/ 1530000 h 1913559"/>
              <a:gd name="connsiteX46" fmla="*/ 666750 w 1508331"/>
              <a:gd name="connsiteY46" fmla="*/ 1525238 h 1913559"/>
              <a:gd name="connsiteX47" fmla="*/ 633412 w 1508331"/>
              <a:gd name="connsiteY47" fmla="*/ 1491900 h 1913559"/>
              <a:gd name="connsiteX48" fmla="*/ 671512 w 1508331"/>
              <a:gd name="connsiteY48" fmla="*/ 1472850 h 1913559"/>
              <a:gd name="connsiteX49" fmla="*/ 690562 w 1508331"/>
              <a:gd name="connsiteY49" fmla="*/ 1468088 h 1913559"/>
              <a:gd name="connsiteX50" fmla="*/ 728662 w 1508331"/>
              <a:gd name="connsiteY50" fmla="*/ 1444275 h 1913559"/>
              <a:gd name="connsiteX51" fmla="*/ 738187 w 1508331"/>
              <a:gd name="connsiteY51" fmla="*/ 1429988 h 1913559"/>
              <a:gd name="connsiteX52" fmla="*/ 742950 w 1508331"/>
              <a:gd name="connsiteY52" fmla="*/ 1410938 h 1913559"/>
              <a:gd name="connsiteX53" fmla="*/ 728662 w 1508331"/>
              <a:gd name="connsiteY53" fmla="*/ 1368075 h 1913559"/>
              <a:gd name="connsiteX54" fmla="*/ 742950 w 1508331"/>
              <a:gd name="connsiteY54" fmla="*/ 1349025 h 1913559"/>
              <a:gd name="connsiteX55" fmla="*/ 762000 w 1508331"/>
              <a:gd name="connsiteY55" fmla="*/ 1339500 h 1913559"/>
              <a:gd name="connsiteX56" fmla="*/ 795337 w 1508331"/>
              <a:gd name="connsiteY56" fmla="*/ 1310925 h 1913559"/>
              <a:gd name="connsiteX57" fmla="*/ 795337 w 1508331"/>
              <a:gd name="connsiteY57" fmla="*/ 1277588 h 1913559"/>
              <a:gd name="connsiteX58" fmla="*/ 766762 w 1508331"/>
              <a:gd name="connsiteY58" fmla="*/ 1272825 h 1913559"/>
              <a:gd name="connsiteX59" fmla="*/ 695325 w 1508331"/>
              <a:gd name="connsiteY59" fmla="*/ 1291875 h 1913559"/>
              <a:gd name="connsiteX60" fmla="*/ 671512 w 1508331"/>
              <a:gd name="connsiteY60" fmla="*/ 1339500 h 1913559"/>
              <a:gd name="connsiteX61" fmla="*/ 666750 w 1508331"/>
              <a:gd name="connsiteY61" fmla="*/ 1363313 h 1913559"/>
              <a:gd name="connsiteX62" fmla="*/ 657225 w 1508331"/>
              <a:gd name="connsiteY62" fmla="*/ 1382363 h 1913559"/>
              <a:gd name="connsiteX63" fmla="*/ 652462 w 1508331"/>
              <a:gd name="connsiteY63" fmla="*/ 1396650 h 1913559"/>
              <a:gd name="connsiteX64" fmla="*/ 647700 w 1508331"/>
              <a:gd name="connsiteY64" fmla="*/ 1425225 h 1913559"/>
              <a:gd name="connsiteX65" fmla="*/ 614362 w 1508331"/>
              <a:gd name="connsiteY65" fmla="*/ 1396650 h 1913559"/>
              <a:gd name="connsiteX66" fmla="*/ 595312 w 1508331"/>
              <a:gd name="connsiteY66" fmla="*/ 1406175 h 1913559"/>
              <a:gd name="connsiteX67" fmla="*/ 581025 w 1508331"/>
              <a:gd name="connsiteY67" fmla="*/ 1434750 h 1913559"/>
              <a:gd name="connsiteX68" fmla="*/ 557212 w 1508331"/>
              <a:gd name="connsiteY68" fmla="*/ 1525238 h 1913559"/>
              <a:gd name="connsiteX69" fmla="*/ 542925 w 1508331"/>
              <a:gd name="connsiteY69" fmla="*/ 1530000 h 1913559"/>
              <a:gd name="connsiteX70" fmla="*/ 514350 w 1508331"/>
              <a:gd name="connsiteY70" fmla="*/ 1544288 h 1913559"/>
              <a:gd name="connsiteX71" fmla="*/ 500062 w 1508331"/>
              <a:gd name="connsiteY71" fmla="*/ 1553813 h 1913559"/>
              <a:gd name="connsiteX72" fmla="*/ 476250 w 1508331"/>
              <a:gd name="connsiteY72" fmla="*/ 1558575 h 1913559"/>
              <a:gd name="connsiteX73" fmla="*/ 476250 w 1508331"/>
              <a:gd name="connsiteY73" fmla="*/ 1510950 h 1913559"/>
              <a:gd name="connsiteX74" fmla="*/ 509587 w 1508331"/>
              <a:gd name="connsiteY74" fmla="*/ 1453800 h 1913559"/>
              <a:gd name="connsiteX75" fmla="*/ 523875 w 1508331"/>
              <a:gd name="connsiteY75" fmla="*/ 1420463 h 1913559"/>
              <a:gd name="connsiteX76" fmla="*/ 533400 w 1508331"/>
              <a:gd name="connsiteY76" fmla="*/ 1391888 h 1913559"/>
              <a:gd name="connsiteX77" fmla="*/ 538162 w 1508331"/>
              <a:gd name="connsiteY77" fmla="*/ 1368075 h 1913559"/>
              <a:gd name="connsiteX78" fmla="*/ 547687 w 1508331"/>
              <a:gd name="connsiteY78" fmla="*/ 1334738 h 1913559"/>
              <a:gd name="connsiteX79" fmla="*/ 557212 w 1508331"/>
              <a:gd name="connsiteY79" fmla="*/ 1272825 h 1913559"/>
              <a:gd name="connsiteX80" fmla="*/ 571500 w 1508331"/>
              <a:gd name="connsiteY80" fmla="*/ 1258538 h 1913559"/>
              <a:gd name="connsiteX81" fmla="*/ 600075 w 1508331"/>
              <a:gd name="connsiteY81" fmla="*/ 1234725 h 1913559"/>
              <a:gd name="connsiteX82" fmla="*/ 671512 w 1508331"/>
              <a:gd name="connsiteY82" fmla="*/ 1239488 h 1913559"/>
              <a:gd name="connsiteX83" fmla="*/ 657225 w 1508331"/>
              <a:gd name="connsiteY83" fmla="*/ 1225200 h 1913559"/>
              <a:gd name="connsiteX84" fmla="*/ 623887 w 1508331"/>
              <a:gd name="connsiteY84" fmla="*/ 1215675 h 1913559"/>
              <a:gd name="connsiteX85" fmla="*/ 600075 w 1508331"/>
              <a:gd name="connsiteY85" fmla="*/ 1182338 h 1913559"/>
              <a:gd name="connsiteX86" fmla="*/ 609600 w 1508331"/>
              <a:gd name="connsiteY86" fmla="*/ 1168050 h 1913559"/>
              <a:gd name="connsiteX87" fmla="*/ 642937 w 1508331"/>
              <a:gd name="connsiteY87" fmla="*/ 1177575 h 1913559"/>
              <a:gd name="connsiteX88" fmla="*/ 657225 w 1508331"/>
              <a:gd name="connsiteY88" fmla="*/ 1187100 h 1913559"/>
              <a:gd name="connsiteX89" fmla="*/ 690562 w 1508331"/>
              <a:gd name="connsiteY89" fmla="*/ 1144238 h 1913559"/>
              <a:gd name="connsiteX90" fmla="*/ 714375 w 1508331"/>
              <a:gd name="connsiteY90" fmla="*/ 1129950 h 1913559"/>
              <a:gd name="connsiteX91" fmla="*/ 733425 w 1508331"/>
              <a:gd name="connsiteY91" fmla="*/ 1120425 h 1913559"/>
              <a:gd name="connsiteX92" fmla="*/ 738187 w 1508331"/>
              <a:gd name="connsiteY92" fmla="*/ 1101375 h 1913559"/>
              <a:gd name="connsiteX93" fmla="*/ 752475 w 1508331"/>
              <a:gd name="connsiteY93" fmla="*/ 1087088 h 1913559"/>
              <a:gd name="connsiteX94" fmla="*/ 733425 w 1508331"/>
              <a:gd name="connsiteY94" fmla="*/ 1072800 h 1913559"/>
              <a:gd name="connsiteX95" fmla="*/ 685800 w 1508331"/>
              <a:gd name="connsiteY95" fmla="*/ 1053750 h 1913559"/>
              <a:gd name="connsiteX96" fmla="*/ 671512 w 1508331"/>
              <a:gd name="connsiteY96" fmla="*/ 1039463 h 1913559"/>
              <a:gd name="connsiteX97" fmla="*/ 628650 w 1508331"/>
              <a:gd name="connsiteY97" fmla="*/ 1044225 h 1913559"/>
              <a:gd name="connsiteX98" fmla="*/ 600075 w 1508331"/>
              <a:gd name="connsiteY98" fmla="*/ 1087088 h 1913559"/>
              <a:gd name="connsiteX99" fmla="*/ 590550 w 1508331"/>
              <a:gd name="connsiteY99" fmla="*/ 1134713 h 1913559"/>
              <a:gd name="connsiteX100" fmla="*/ 571500 w 1508331"/>
              <a:gd name="connsiteY100" fmla="*/ 1129950 h 1913559"/>
              <a:gd name="connsiteX101" fmla="*/ 538162 w 1508331"/>
              <a:gd name="connsiteY101" fmla="*/ 1106138 h 1913559"/>
              <a:gd name="connsiteX102" fmla="*/ 514350 w 1508331"/>
              <a:gd name="connsiteY102" fmla="*/ 1115663 h 1913559"/>
              <a:gd name="connsiteX103" fmla="*/ 509587 w 1508331"/>
              <a:gd name="connsiteY103" fmla="*/ 1129950 h 1913559"/>
              <a:gd name="connsiteX104" fmla="*/ 490537 w 1508331"/>
              <a:gd name="connsiteY104" fmla="*/ 1134713 h 1913559"/>
              <a:gd name="connsiteX105" fmla="*/ 457200 w 1508331"/>
              <a:gd name="connsiteY105" fmla="*/ 1139475 h 1913559"/>
              <a:gd name="connsiteX106" fmla="*/ 438150 w 1508331"/>
              <a:gd name="connsiteY106" fmla="*/ 1149000 h 1913559"/>
              <a:gd name="connsiteX107" fmla="*/ 404812 w 1508331"/>
              <a:gd name="connsiteY107" fmla="*/ 1187100 h 1913559"/>
              <a:gd name="connsiteX108" fmla="*/ 400050 w 1508331"/>
              <a:gd name="connsiteY108" fmla="*/ 1201388 h 1913559"/>
              <a:gd name="connsiteX109" fmla="*/ 376237 w 1508331"/>
              <a:gd name="connsiteY109" fmla="*/ 1239488 h 1913559"/>
              <a:gd name="connsiteX110" fmla="*/ 357187 w 1508331"/>
              <a:gd name="connsiteY110" fmla="*/ 1244250 h 1913559"/>
              <a:gd name="connsiteX111" fmla="*/ 342900 w 1508331"/>
              <a:gd name="connsiteY111" fmla="*/ 1239488 h 1913559"/>
              <a:gd name="connsiteX112" fmla="*/ 309562 w 1508331"/>
              <a:gd name="connsiteY112" fmla="*/ 1220438 h 1913559"/>
              <a:gd name="connsiteX113" fmla="*/ 314325 w 1508331"/>
              <a:gd name="connsiteY113" fmla="*/ 1187100 h 1913559"/>
              <a:gd name="connsiteX114" fmla="*/ 347662 w 1508331"/>
              <a:gd name="connsiteY114" fmla="*/ 1163288 h 1913559"/>
              <a:gd name="connsiteX115" fmla="*/ 366712 w 1508331"/>
              <a:gd name="connsiteY115" fmla="*/ 1139475 h 1913559"/>
              <a:gd name="connsiteX116" fmla="*/ 381000 w 1508331"/>
              <a:gd name="connsiteY116" fmla="*/ 1106138 h 1913559"/>
              <a:gd name="connsiteX117" fmla="*/ 390525 w 1508331"/>
              <a:gd name="connsiteY117" fmla="*/ 1091850 h 1913559"/>
              <a:gd name="connsiteX118" fmla="*/ 404812 w 1508331"/>
              <a:gd name="connsiteY118" fmla="*/ 1082325 h 1913559"/>
              <a:gd name="connsiteX119" fmla="*/ 409575 w 1508331"/>
              <a:gd name="connsiteY119" fmla="*/ 1068038 h 1913559"/>
              <a:gd name="connsiteX120" fmla="*/ 347662 w 1508331"/>
              <a:gd name="connsiteY120" fmla="*/ 1048988 h 1913559"/>
              <a:gd name="connsiteX121" fmla="*/ 333375 w 1508331"/>
              <a:gd name="connsiteY121" fmla="*/ 1034700 h 1913559"/>
              <a:gd name="connsiteX122" fmla="*/ 314325 w 1508331"/>
              <a:gd name="connsiteY122" fmla="*/ 1010888 h 1913559"/>
              <a:gd name="connsiteX123" fmla="*/ 300037 w 1508331"/>
              <a:gd name="connsiteY123" fmla="*/ 1015650 h 1913559"/>
              <a:gd name="connsiteX124" fmla="*/ 295275 w 1508331"/>
              <a:gd name="connsiteY124" fmla="*/ 1048988 h 1913559"/>
              <a:gd name="connsiteX125" fmla="*/ 285750 w 1508331"/>
              <a:gd name="connsiteY125" fmla="*/ 1072800 h 1913559"/>
              <a:gd name="connsiteX126" fmla="*/ 295275 w 1508331"/>
              <a:gd name="connsiteY126" fmla="*/ 1096613 h 1913559"/>
              <a:gd name="connsiteX127" fmla="*/ 266700 w 1508331"/>
              <a:gd name="connsiteY127" fmla="*/ 1101375 h 1913559"/>
              <a:gd name="connsiteX128" fmla="*/ 285750 w 1508331"/>
              <a:gd name="connsiteY128" fmla="*/ 1134713 h 1913559"/>
              <a:gd name="connsiteX129" fmla="*/ 280987 w 1508331"/>
              <a:gd name="connsiteY129" fmla="*/ 1172813 h 1913559"/>
              <a:gd name="connsiteX130" fmla="*/ 252412 w 1508331"/>
              <a:gd name="connsiteY130" fmla="*/ 1191863 h 1913559"/>
              <a:gd name="connsiteX131" fmla="*/ 242887 w 1508331"/>
              <a:gd name="connsiteY131" fmla="*/ 1206150 h 1913559"/>
              <a:gd name="connsiteX132" fmla="*/ 219075 w 1508331"/>
              <a:gd name="connsiteY132" fmla="*/ 1210913 h 1913559"/>
              <a:gd name="connsiteX133" fmla="*/ 204787 w 1508331"/>
              <a:gd name="connsiteY133" fmla="*/ 1215675 h 1913559"/>
              <a:gd name="connsiteX134" fmla="*/ 185737 w 1508331"/>
              <a:gd name="connsiteY134" fmla="*/ 1220438 h 1913559"/>
              <a:gd name="connsiteX135" fmla="*/ 152400 w 1508331"/>
              <a:gd name="connsiteY135" fmla="*/ 1215675 h 1913559"/>
              <a:gd name="connsiteX136" fmla="*/ 119062 w 1508331"/>
              <a:gd name="connsiteY136" fmla="*/ 1201388 h 1913559"/>
              <a:gd name="connsiteX137" fmla="*/ 104775 w 1508331"/>
              <a:gd name="connsiteY137" fmla="*/ 1196625 h 1913559"/>
              <a:gd name="connsiteX138" fmla="*/ 90487 w 1508331"/>
              <a:gd name="connsiteY138" fmla="*/ 1182338 h 1913559"/>
              <a:gd name="connsiteX139" fmla="*/ 47625 w 1508331"/>
              <a:gd name="connsiteY139" fmla="*/ 1158525 h 1913559"/>
              <a:gd name="connsiteX140" fmla="*/ 14287 w 1508331"/>
              <a:gd name="connsiteY140" fmla="*/ 1149000 h 1913559"/>
              <a:gd name="connsiteX141" fmla="*/ 0 w 1508331"/>
              <a:gd name="connsiteY141" fmla="*/ 1139475 h 1913559"/>
              <a:gd name="connsiteX142" fmla="*/ 9525 w 1508331"/>
              <a:gd name="connsiteY142" fmla="*/ 1115663 h 1913559"/>
              <a:gd name="connsiteX143" fmla="*/ 38100 w 1508331"/>
              <a:gd name="connsiteY143" fmla="*/ 1077563 h 1913559"/>
              <a:gd name="connsiteX144" fmla="*/ 33337 w 1508331"/>
              <a:gd name="connsiteY144" fmla="*/ 1039463 h 1913559"/>
              <a:gd name="connsiteX145" fmla="*/ 9525 w 1508331"/>
              <a:gd name="connsiteY145" fmla="*/ 1001363 h 1913559"/>
              <a:gd name="connsiteX146" fmla="*/ 9525 w 1508331"/>
              <a:gd name="connsiteY146" fmla="*/ 968025 h 1913559"/>
              <a:gd name="connsiteX147" fmla="*/ 28575 w 1508331"/>
              <a:gd name="connsiteY147" fmla="*/ 953738 h 1913559"/>
              <a:gd name="connsiteX148" fmla="*/ 52387 w 1508331"/>
              <a:gd name="connsiteY148" fmla="*/ 920400 h 1913559"/>
              <a:gd name="connsiteX149" fmla="*/ 47625 w 1508331"/>
              <a:gd name="connsiteY149" fmla="*/ 863250 h 1913559"/>
              <a:gd name="connsiteX150" fmla="*/ 104775 w 1508331"/>
              <a:gd name="connsiteY150" fmla="*/ 815625 h 1913559"/>
              <a:gd name="connsiteX151" fmla="*/ 123825 w 1508331"/>
              <a:gd name="connsiteY151" fmla="*/ 801338 h 1913559"/>
              <a:gd name="connsiteX152" fmla="*/ 142875 w 1508331"/>
              <a:gd name="connsiteY152" fmla="*/ 796575 h 1913559"/>
              <a:gd name="connsiteX153" fmla="*/ 157162 w 1508331"/>
              <a:gd name="connsiteY153" fmla="*/ 791813 h 1913559"/>
              <a:gd name="connsiteX154" fmla="*/ 176212 w 1508331"/>
              <a:gd name="connsiteY154" fmla="*/ 787050 h 1913559"/>
              <a:gd name="connsiteX155" fmla="*/ 266700 w 1508331"/>
              <a:gd name="connsiteY155" fmla="*/ 758475 h 1913559"/>
              <a:gd name="connsiteX156" fmla="*/ 280987 w 1508331"/>
              <a:gd name="connsiteY156" fmla="*/ 744188 h 1913559"/>
              <a:gd name="connsiteX157" fmla="*/ 333375 w 1508331"/>
              <a:gd name="connsiteY157" fmla="*/ 706088 h 1913559"/>
              <a:gd name="connsiteX158" fmla="*/ 423862 w 1508331"/>
              <a:gd name="connsiteY158" fmla="*/ 710850 h 1913559"/>
              <a:gd name="connsiteX159" fmla="*/ 447675 w 1508331"/>
              <a:gd name="connsiteY159" fmla="*/ 715613 h 1913559"/>
              <a:gd name="connsiteX160" fmla="*/ 461962 w 1508331"/>
              <a:gd name="connsiteY160" fmla="*/ 706088 h 1913559"/>
              <a:gd name="connsiteX161" fmla="*/ 495300 w 1508331"/>
              <a:gd name="connsiteY161" fmla="*/ 667988 h 1913559"/>
              <a:gd name="connsiteX162" fmla="*/ 504825 w 1508331"/>
              <a:gd name="connsiteY162" fmla="*/ 644175 h 1913559"/>
              <a:gd name="connsiteX163" fmla="*/ 509587 w 1508331"/>
              <a:gd name="connsiteY163" fmla="*/ 596550 h 1913559"/>
              <a:gd name="connsiteX164" fmla="*/ 533400 w 1508331"/>
              <a:gd name="connsiteY164" fmla="*/ 582263 h 1913559"/>
              <a:gd name="connsiteX165" fmla="*/ 576262 w 1508331"/>
              <a:gd name="connsiteY165" fmla="*/ 563213 h 1913559"/>
              <a:gd name="connsiteX166" fmla="*/ 609600 w 1508331"/>
              <a:gd name="connsiteY166" fmla="*/ 558450 h 1913559"/>
              <a:gd name="connsiteX167" fmla="*/ 628650 w 1508331"/>
              <a:gd name="connsiteY167" fmla="*/ 544163 h 1913559"/>
              <a:gd name="connsiteX168" fmla="*/ 652462 w 1508331"/>
              <a:gd name="connsiteY168" fmla="*/ 529875 h 1913559"/>
              <a:gd name="connsiteX169" fmla="*/ 666750 w 1508331"/>
              <a:gd name="connsiteY169" fmla="*/ 515588 h 1913559"/>
              <a:gd name="connsiteX170" fmla="*/ 695325 w 1508331"/>
              <a:gd name="connsiteY170" fmla="*/ 477488 h 1913559"/>
              <a:gd name="connsiteX171" fmla="*/ 714375 w 1508331"/>
              <a:gd name="connsiteY171" fmla="*/ 444150 h 1913559"/>
              <a:gd name="connsiteX172" fmla="*/ 723900 w 1508331"/>
              <a:gd name="connsiteY172" fmla="*/ 401288 h 1913559"/>
              <a:gd name="connsiteX173" fmla="*/ 733425 w 1508331"/>
              <a:gd name="connsiteY173" fmla="*/ 387000 h 1913559"/>
              <a:gd name="connsiteX174" fmla="*/ 742950 w 1508331"/>
              <a:gd name="connsiteY174" fmla="*/ 286988 h 1913559"/>
              <a:gd name="connsiteX175" fmla="*/ 752475 w 1508331"/>
              <a:gd name="connsiteY175" fmla="*/ 220313 h 1913559"/>
              <a:gd name="connsiteX176" fmla="*/ 785812 w 1508331"/>
              <a:gd name="connsiteY176" fmla="*/ 172688 h 1913559"/>
              <a:gd name="connsiteX177" fmla="*/ 795337 w 1508331"/>
              <a:gd name="connsiteY177" fmla="*/ 158400 h 1913559"/>
              <a:gd name="connsiteX178" fmla="*/ 823912 w 1508331"/>
              <a:gd name="connsiteY178" fmla="*/ 115538 h 1913559"/>
              <a:gd name="connsiteX179" fmla="*/ 838200 w 1508331"/>
              <a:gd name="connsiteY179" fmla="*/ 110775 h 1913559"/>
              <a:gd name="connsiteX180" fmla="*/ 862012 w 1508331"/>
              <a:gd name="connsiteY180" fmla="*/ 120300 h 1913559"/>
              <a:gd name="connsiteX181" fmla="*/ 876300 w 1508331"/>
              <a:gd name="connsiteY181" fmla="*/ 129825 h 1913559"/>
              <a:gd name="connsiteX182" fmla="*/ 895350 w 1508331"/>
              <a:gd name="connsiteY182" fmla="*/ 120300 h 1913559"/>
              <a:gd name="connsiteX183" fmla="*/ 928687 w 1508331"/>
              <a:gd name="connsiteY183" fmla="*/ 82200 h 1913559"/>
              <a:gd name="connsiteX184" fmla="*/ 942975 w 1508331"/>
              <a:gd name="connsiteY184" fmla="*/ 67913 h 1913559"/>
              <a:gd name="connsiteX185" fmla="*/ 952500 w 1508331"/>
              <a:gd name="connsiteY185" fmla="*/ 48863 h 1913559"/>
              <a:gd name="connsiteX186" fmla="*/ 971550 w 1508331"/>
              <a:gd name="connsiteY186" fmla="*/ 10763 h 1913559"/>
              <a:gd name="connsiteX187" fmla="*/ 971550 w 1508331"/>
              <a:gd name="connsiteY187" fmla="*/ 6000 h 1913559"/>
              <a:gd name="connsiteX0" fmla="*/ 971550 w 1508331"/>
              <a:gd name="connsiteY0" fmla="*/ 6000 h 1913559"/>
              <a:gd name="connsiteX1" fmla="*/ 990599 w 1508331"/>
              <a:gd name="connsiteY1" fmla="*/ 86963 h 1913559"/>
              <a:gd name="connsiteX2" fmla="*/ 1023937 w 1508331"/>
              <a:gd name="connsiteY2" fmla="*/ 277463 h 1913559"/>
              <a:gd name="connsiteX3" fmla="*/ 1050131 w 1508331"/>
              <a:gd name="connsiteY3" fmla="*/ 336994 h 1913559"/>
              <a:gd name="connsiteX4" fmla="*/ 1114425 w 1508331"/>
              <a:gd name="connsiteY4" fmla="*/ 437006 h 1913559"/>
              <a:gd name="connsiteX5" fmla="*/ 1195387 w 1508331"/>
              <a:gd name="connsiteY5" fmla="*/ 544163 h 1913559"/>
              <a:gd name="connsiteX6" fmla="*/ 1228725 w 1508331"/>
              <a:gd name="connsiteY6" fmla="*/ 582263 h 1913559"/>
              <a:gd name="connsiteX7" fmla="*/ 1197769 w 1508331"/>
              <a:gd name="connsiteY7" fmla="*/ 660844 h 1913559"/>
              <a:gd name="connsiteX8" fmla="*/ 1240631 w 1508331"/>
              <a:gd name="connsiteY8" fmla="*/ 715613 h 1913559"/>
              <a:gd name="connsiteX9" fmla="*/ 1195387 w 1508331"/>
              <a:gd name="connsiteY9" fmla="*/ 787050 h 1913559"/>
              <a:gd name="connsiteX10" fmla="*/ 1190625 w 1508331"/>
              <a:gd name="connsiteY10" fmla="*/ 834675 h 1913559"/>
              <a:gd name="connsiteX11" fmla="*/ 1240631 w 1508331"/>
              <a:gd name="connsiteY11" fmla="*/ 903731 h 1913559"/>
              <a:gd name="connsiteX12" fmla="*/ 1221581 w 1508331"/>
              <a:gd name="connsiteY12" fmla="*/ 1063275 h 1913559"/>
              <a:gd name="connsiteX13" fmla="*/ 1202530 w 1508331"/>
              <a:gd name="connsiteY13" fmla="*/ 1222819 h 1913559"/>
              <a:gd name="connsiteX14" fmla="*/ 1257300 w 1508331"/>
              <a:gd name="connsiteY14" fmla="*/ 1258538 h 1913559"/>
              <a:gd name="connsiteX15" fmla="*/ 1309687 w 1508331"/>
              <a:gd name="connsiteY15" fmla="*/ 1287113 h 1913559"/>
              <a:gd name="connsiteX16" fmla="*/ 1345405 w 1508331"/>
              <a:gd name="connsiteY16" fmla="*/ 1332355 h 1913559"/>
              <a:gd name="connsiteX17" fmla="*/ 1350168 w 1508331"/>
              <a:gd name="connsiteY17" fmla="*/ 1437131 h 1913559"/>
              <a:gd name="connsiteX18" fmla="*/ 1347788 w 1508331"/>
              <a:gd name="connsiteY18" fmla="*/ 1606200 h 1913559"/>
              <a:gd name="connsiteX19" fmla="*/ 1414462 w 1508331"/>
              <a:gd name="connsiteY19" fmla="*/ 1591913 h 1913559"/>
              <a:gd name="connsiteX20" fmla="*/ 1502569 w 1508331"/>
              <a:gd name="connsiteY20" fmla="*/ 1582387 h 1913559"/>
              <a:gd name="connsiteX21" fmla="*/ 1495425 w 1508331"/>
              <a:gd name="connsiteY21" fmla="*/ 1625250 h 1913559"/>
              <a:gd name="connsiteX22" fmla="*/ 1485900 w 1508331"/>
              <a:gd name="connsiteY22" fmla="*/ 1653825 h 1913559"/>
              <a:gd name="connsiteX23" fmla="*/ 1466850 w 1508331"/>
              <a:gd name="connsiteY23" fmla="*/ 1741932 h 1913559"/>
              <a:gd name="connsiteX24" fmla="*/ 1459706 w 1508331"/>
              <a:gd name="connsiteY24" fmla="*/ 1822894 h 1913559"/>
              <a:gd name="connsiteX25" fmla="*/ 1471613 w 1508331"/>
              <a:gd name="connsiteY25" fmla="*/ 1877664 h 1913559"/>
              <a:gd name="connsiteX26" fmla="*/ 1495425 w 1508331"/>
              <a:gd name="connsiteY26" fmla="*/ 1913382 h 1913559"/>
              <a:gd name="connsiteX27" fmla="*/ 1385887 w 1508331"/>
              <a:gd name="connsiteY27" fmla="*/ 1889569 h 1913559"/>
              <a:gd name="connsiteX28" fmla="*/ 1264443 w 1508331"/>
              <a:gd name="connsiteY28" fmla="*/ 1849088 h 1913559"/>
              <a:gd name="connsiteX29" fmla="*/ 1157287 w 1508331"/>
              <a:gd name="connsiteY29" fmla="*/ 1825275 h 1913559"/>
              <a:gd name="connsiteX30" fmla="*/ 1047750 w 1508331"/>
              <a:gd name="connsiteY30" fmla="*/ 1801463 h 1913559"/>
              <a:gd name="connsiteX31" fmla="*/ 957262 w 1508331"/>
              <a:gd name="connsiteY31" fmla="*/ 1782413 h 1913559"/>
              <a:gd name="connsiteX32" fmla="*/ 866775 w 1508331"/>
              <a:gd name="connsiteY32" fmla="*/ 1772888 h 1913559"/>
              <a:gd name="connsiteX33" fmla="*/ 790575 w 1508331"/>
              <a:gd name="connsiteY33" fmla="*/ 1763363 h 1913559"/>
              <a:gd name="connsiteX34" fmla="*/ 552450 w 1508331"/>
              <a:gd name="connsiteY34" fmla="*/ 1739550 h 1913559"/>
              <a:gd name="connsiteX35" fmla="*/ 554831 w 1508331"/>
              <a:gd name="connsiteY35" fmla="*/ 1725263 h 1913559"/>
              <a:gd name="connsiteX36" fmla="*/ 585788 w 1508331"/>
              <a:gd name="connsiteY36" fmla="*/ 1713357 h 1913559"/>
              <a:gd name="connsiteX37" fmla="*/ 600075 w 1508331"/>
              <a:gd name="connsiteY37" fmla="*/ 1682400 h 1913559"/>
              <a:gd name="connsiteX38" fmla="*/ 619125 w 1508331"/>
              <a:gd name="connsiteY38" fmla="*/ 1634776 h 1913559"/>
              <a:gd name="connsiteX39" fmla="*/ 719137 w 1508331"/>
              <a:gd name="connsiteY39" fmla="*/ 1663350 h 1913559"/>
              <a:gd name="connsiteX40" fmla="*/ 776287 w 1508331"/>
              <a:gd name="connsiteY40" fmla="*/ 1653825 h 1913559"/>
              <a:gd name="connsiteX41" fmla="*/ 731044 w 1508331"/>
              <a:gd name="connsiteY41" fmla="*/ 1641920 h 1913559"/>
              <a:gd name="connsiteX42" fmla="*/ 700087 w 1508331"/>
              <a:gd name="connsiteY42" fmla="*/ 1634775 h 1913559"/>
              <a:gd name="connsiteX43" fmla="*/ 657225 w 1508331"/>
              <a:gd name="connsiteY43" fmla="*/ 1615725 h 1913559"/>
              <a:gd name="connsiteX44" fmla="*/ 614362 w 1508331"/>
              <a:gd name="connsiteY44" fmla="*/ 1582388 h 1913559"/>
              <a:gd name="connsiteX45" fmla="*/ 604837 w 1508331"/>
              <a:gd name="connsiteY45" fmla="*/ 1568100 h 1913559"/>
              <a:gd name="connsiteX46" fmla="*/ 609600 w 1508331"/>
              <a:gd name="connsiteY46" fmla="*/ 1530000 h 1913559"/>
              <a:gd name="connsiteX47" fmla="*/ 666750 w 1508331"/>
              <a:gd name="connsiteY47" fmla="*/ 1525238 h 1913559"/>
              <a:gd name="connsiteX48" fmla="*/ 633412 w 1508331"/>
              <a:gd name="connsiteY48" fmla="*/ 1491900 h 1913559"/>
              <a:gd name="connsiteX49" fmla="*/ 671512 w 1508331"/>
              <a:gd name="connsiteY49" fmla="*/ 1472850 h 1913559"/>
              <a:gd name="connsiteX50" fmla="*/ 690562 w 1508331"/>
              <a:gd name="connsiteY50" fmla="*/ 1468088 h 1913559"/>
              <a:gd name="connsiteX51" fmla="*/ 728662 w 1508331"/>
              <a:gd name="connsiteY51" fmla="*/ 1444275 h 1913559"/>
              <a:gd name="connsiteX52" fmla="*/ 738187 w 1508331"/>
              <a:gd name="connsiteY52" fmla="*/ 1429988 h 1913559"/>
              <a:gd name="connsiteX53" fmla="*/ 742950 w 1508331"/>
              <a:gd name="connsiteY53" fmla="*/ 1410938 h 1913559"/>
              <a:gd name="connsiteX54" fmla="*/ 728662 w 1508331"/>
              <a:gd name="connsiteY54" fmla="*/ 1368075 h 1913559"/>
              <a:gd name="connsiteX55" fmla="*/ 742950 w 1508331"/>
              <a:gd name="connsiteY55" fmla="*/ 1349025 h 1913559"/>
              <a:gd name="connsiteX56" fmla="*/ 762000 w 1508331"/>
              <a:gd name="connsiteY56" fmla="*/ 1339500 h 1913559"/>
              <a:gd name="connsiteX57" fmla="*/ 795337 w 1508331"/>
              <a:gd name="connsiteY57" fmla="*/ 1310925 h 1913559"/>
              <a:gd name="connsiteX58" fmla="*/ 795337 w 1508331"/>
              <a:gd name="connsiteY58" fmla="*/ 1277588 h 1913559"/>
              <a:gd name="connsiteX59" fmla="*/ 766762 w 1508331"/>
              <a:gd name="connsiteY59" fmla="*/ 1272825 h 1913559"/>
              <a:gd name="connsiteX60" fmla="*/ 695325 w 1508331"/>
              <a:gd name="connsiteY60" fmla="*/ 1291875 h 1913559"/>
              <a:gd name="connsiteX61" fmla="*/ 671512 w 1508331"/>
              <a:gd name="connsiteY61" fmla="*/ 1339500 h 1913559"/>
              <a:gd name="connsiteX62" fmla="*/ 666750 w 1508331"/>
              <a:gd name="connsiteY62" fmla="*/ 1363313 h 1913559"/>
              <a:gd name="connsiteX63" fmla="*/ 657225 w 1508331"/>
              <a:gd name="connsiteY63" fmla="*/ 1382363 h 1913559"/>
              <a:gd name="connsiteX64" fmla="*/ 652462 w 1508331"/>
              <a:gd name="connsiteY64" fmla="*/ 1396650 h 1913559"/>
              <a:gd name="connsiteX65" fmla="*/ 647700 w 1508331"/>
              <a:gd name="connsiteY65" fmla="*/ 1425225 h 1913559"/>
              <a:gd name="connsiteX66" fmla="*/ 614362 w 1508331"/>
              <a:gd name="connsiteY66" fmla="*/ 1396650 h 1913559"/>
              <a:gd name="connsiteX67" fmla="*/ 595312 w 1508331"/>
              <a:gd name="connsiteY67" fmla="*/ 1406175 h 1913559"/>
              <a:gd name="connsiteX68" fmla="*/ 581025 w 1508331"/>
              <a:gd name="connsiteY68" fmla="*/ 1434750 h 1913559"/>
              <a:gd name="connsiteX69" fmla="*/ 557212 w 1508331"/>
              <a:gd name="connsiteY69" fmla="*/ 1525238 h 1913559"/>
              <a:gd name="connsiteX70" fmla="*/ 542925 w 1508331"/>
              <a:gd name="connsiteY70" fmla="*/ 1530000 h 1913559"/>
              <a:gd name="connsiteX71" fmla="*/ 514350 w 1508331"/>
              <a:gd name="connsiteY71" fmla="*/ 1544288 h 1913559"/>
              <a:gd name="connsiteX72" fmla="*/ 500062 w 1508331"/>
              <a:gd name="connsiteY72" fmla="*/ 1553813 h 1913559"/>
              <a:gd name="connsiteX73" fmla="*/ 476250 w 1508331"/>
              <a:gd name="connsiteY73" fmla="*/ 1558575 h 1913559"/>
              <a:gd name="connsiteX74" fmla="*/ 476250 w 1508331"/>
              <a:gd name="connsiteY74" fmla="*/ 1510950 h 1913559"/>
              <a:gd name="connsiteX75" fmla="*/ 509587 w 1508331"/>
              <a:gd name="connsiteY75" fmla="*/ 1453800 h 1913559"/>
              <a:gd name="connsiteX76" fmla="*/ 523875 w 1508331"/>
              <a:gd name="connsiteY76" fmla="*/ 1420463 h 1913559"/>
              <a:gd name="connsiteX77" fmla="*/ 533400 w 1508331"/>
              <a:gd name="connsiteY77" fmla="*/ 1391888 h 1913559"/>
              <a:gd name="connsiteX78" fmla="*/ 538162 w 1508331"/>
              <a:gd name="connsiteY78" fmla="*/ 1368075 h 1913559"/>
              <a:gd name="connsiteX79" fmla="*/ 547687 w 1508331"/>
              <a:gd name="connsiteY79" fmla="*/ 1334738 h 1913559"/>
              <a:gd name="connsiteX80" fmla="*/ 557212 w 1508331"/>
              <a:gd name="connsiteY80" fmla="*/ 1272825 h 1913559"/>
              <a:gd name="connsiteX81" fmla="*/ 571500 w 1508331"/>
              <a:gd name="connsiteY81" fmla="*/ 1258538 h 1913559"/>
              <a:gd name="connsiteX82" fmla="*/ 600075 w 1508331"/>
              <a:gd name="connsiteY82" fmla="*/ 1234725 h 1913559"/>
              <a:gd name="connsiteX83" fmla="*/ 671512 w 1508331"/>
              <a:gd name="connsiteY83" fmla="*/ 1239488 h 1913559"/>
              <a:gd name="connsiteX84" fmla="*/ 657225 w 1508331"/>
              <a:gd name="connsiteY84" fmla="*/ 1225200 h 1913559"/>
              <a:gd name="connsiteX85" fmla="*/ 623887 w 1508331"/>
              <a:gd name="connsiteY85" fmla="*/ 1215675 h 1913559"/>
              <a:gd name="connsiteX86" fmla="*/ 600075 w 1508331"/>
              <a:gd name="connsiteY86" fmla="*/ 1182338 h 1913559"/>
              <a:gd name="connsiteX87" fmla="*/ 609600 w 1508331"/>
              <a:gd name="connsiteY87" fmla="*/ 1168050 h 1913559"/>
              <a:gd name="connsiteX88" fmla="*/ 642937 w 1508331"/>
              <a:gd name="connsiteY88" fmla="*/ 1177575 h 1913559"/>
              <a:gd name="connsiteX89" fmla="*/ 657225 w 1508331"/>
              <a:gd name="connsiteY89" fmla="*/ 1187100 h 1913559"/>
              <a:gd name="connsiteX90" fmla="*/ 690562 w 1508331"/>
              <a:gd name="connsiteY90" fmla="*/ 1144238 h 1913559"/>
              <a:gd name="connsiteX91" fmla="*/ 714375 w 1508331"/>
              <a:gd name="connsiteY91" fmla="*/ 1129950 h 1913559"/>
              <a:gd name="connsiteX92" fmla="*/ 733425 w 1508331"/>
              <a:gd name="connsiteY92" fmla="*/ 1120425 h 1913559"/>
              <a:gd name="connsiteX93" fmla="*/ 738187 w 1508331"/>
              <a:gd name="connsiteY93" fmla="*/ 1101375 h 1913559"/>
              <a:gd name="connsiteX94" fmla="*/ 752475 w 1508331"/>
              <a:gd name="connsiteY94" fmla="*/ 1087088 h 1913559"/>
              <a:gd name="connsiteX95" fmla="*/ 733425 w 1508331"/>
              <a:gd name="connsiteY95" fmla="*/ 1072800 h 1913559"/>
              <a:gd name="connsiteX96" fmla="*/ 685800 w 1508331"/>
              <a:gd name="connsiteY96" fmla="*/ 1053750 h 1913559"/>
              <a:gd name="connsiteX97" fmla="*/ 671512 w 1508331"/>
              <a:gd name="connsiteY97" fmla="*/ 1039463 h 1913559"/>
              <a:gd name="connsiteX98" fmla="*/ 628650 w 1508331"/>
              <a:gd name="connsiteY98" fmla="*/ 1044225 h 1913559"/>
              <a:gd name="connsiteX99" fmla="*/ 600075 w 1508331"/>
              <a:gd name="connsiteY99" fmla="*/ 1087088 h 1913559"/>
              <a:gd name="connsiteX100" fmla="*/ 590550 w 1508331"/>
              <a:gd name="connsiteY100" fmla="*/ 1134713 h 1913559"/>
              <a:gd name="connsiteX101" fmla="*/ 571500 w 1508331"/>
              <a:gd name="connsiteY101" fmla="*/ 1129950 h 1913559"/>
              <a:gd name="connsiteX102" fmla="*/ 538162 w 1508331"/>
              <a:gd name="connsiteY102" fmla="*/ 1106138 h 1913559"/>
              <a:gd name="connsiteX103" fmla="*/ 514350 w 1508331"/>
              <a:gd name="connsiteY103" fmla="*/ 1115663 h 1913559"/>
              <a:gd name="connsiteX104" fmla="*/ 509587 w 1508331"/>
              <a:gd name="connsiteY104" fmla="*/ 1129950 h 1913559"/>
              <a:gd name="connsiteX105" fmla="*/ 490537 w 1508331"/>
              <a:gd name="connsiteY105" fmla="*/ 1134713 h 1913559"/>
              <a:gd name="connsiteX106" fmla="*/ 457200 w 1508331"/>
              <a:gd name="connsiteY106" fmla="*/ 1139475 h 1913559"/>
              <a:gd name="connsiteX107" fmla="*/ 438150 w 1508331"/>
              <a:gd name="connsiteY107" fmla="*/ 1149000 h 1913559"/>
              <a:gd name="connsiteX108" fmla="*/ 404812 w 1508331"/>
              <a:gd name="connsiteY108" fmla="*/ 1187100 h 1913559"/>
              <a:gd name="connsiteX109" fmla="*/ 400050 w 1508331"/>
              <a:gd name="connsiteY109" fmla="*/ 1201388 h 1913559"/>
              <a:gd name="connsiteX110" fmla="*/ 376237 w 1508331"/>
              <a:gd name="connsiteY110" fmla="*/ 1239488 h 1913559"/>
              <a:gd name="connsiteX111" fmla="*/ 357187 w 1508331"/>
              <a:gd name="connsiteY111" fmla="*/ 1244250 h 1913559"/>
              <a:gd name="connsiteX112" fmla="*/ 342900 w 1508331"/>
              <a:gd name="connsiteY112" fmla="*/ 1239488 h 1913559"/>
              <a:gd name="connsiteX113" fmla="*/ 309562 w 1508331"/>
              <a:gd name="connsiteY113" fmla="*/ 1220438 h 1913559"/>
              <a:gd name="connsiteX114" fmla="*/ 314325 w 1508331"/>
              <a:gd name="connsiteY114" fmla="*/ 1187100 h 1913559"/>
              <a:gd name="connsiteX115" fmla="*/ 347662 w 1508331"/>
              <a:gd name="connsiteY115" fmla="*/ 1163288 h 1913559"/>
              <a:gd name="connsiteX116" fmla="*/ 366712 w 1508331"/>
              <a:gd name="connsiteY116" fmla="*/ 1139475 h 1913559"/>
              <a:gd name="connsiteX117" fmla="*/ 381000 w 1508331"/>
              <a:gd name="connsiteY117" fmla="*/ 1106138 h 1913559"/>
              <a:gd name="connsiteX118" fmla="*/ 390525 w 1508331"/>
              <a:gd name="connsiteY118" fmla="*/ 1091850 h 1913559"/>
              <a:gd name="connsiteX119" fmla="*/ 404812 w 1508331"/>
              <a:gd name="connsiteY119" fmla="*/ 1082325 h 1913559"/>
              <a:gd name="connsiteX120" fmla="*/ 409575 w 1508331"/>
              <a:gd name="connsiteY120" fmla="*/ 1068038 h 1913559"/>
              <a:gd name="connsiteX121" fmla="*/ 347662 w 1508331"/>
              <a:gd name="connsiteY121" fmla="*/ 1048988 h 1913559"/>
              <a:gd name="connsiteX122" fmla="*/ 333375 w 1508331"/>
              <a:gd name="connsiteY122" fmla="*/ 1034700 h 1913559"/>
              <a:gd name="connsiteX123" fmla="*/ 314325 w 1508331"/>
              <a:gd name="connsiteY123" fmla="*/ 1010888 h 1913559"/>
              <a:gd name="connsiteX124" fmla="*/ 300037 w 1508331"/>
              <a:gd name="connsiteY124" fmla="*/ 1015650 h 1913559"/>
              <a:gd name="connsiteX125" fmla="*/ 295275 w 1508331"/>
              <a:gd name="connsiteY125" fmla="*/ 1048988 h 1913559"/>
              <a:gd name="connsiteX126" fmla="*/ 285750 w 1508331"/>
              <a:gd name="connsiteY126" fmla="*/ 1072800 h 1913559"/>
              <a:gd name="connsiteX127" fmla="*/ 295275 w 1508331"/>
              <a:gd name="connsiteY127" fmla="*/ 1096613 h 1913559"/>
              <a:gd name="connsiteX128" fmla="*/ 266700 w 1508331"/>
              <a:gd name="connsiteY128" fmla="*/ 1101375 h 1913559"/>
              <a:gd name="connsiteX129" fmla="*/ 285750 w 1508331"/>
              <a:gd name="connsiteY129" fmla="*/ 1134713 h 1913559"/>
              <a:gd name="connsiteX130" fmla="*/ 280987 w 1508331"/>
              <a:gd name="connsiteY130" fmla="*/ 1172813 h 1913559"/>
              <a:gd name="connsiteX131" fmla="*/ 252412 w 1508331"/>
              <a:gd name="connsiteY131" fmla="*/ 1191863 h 1913559"/>
              <a:gd name="connsiteX132" fmla="*/ 242887 w 1508331"/>
              <a:gd name="connsiteY132" fmla="*/ 1206150 h 1913559"/>
              <a:gd name="connsiteX133" fmla="*/ 219075 w 1508331"/>
              <a:gd name="connsiteY133" fmla="*/ 1210913 h 1913559"/>
              <a:gd name="connsiteX134" fmla="*/ 204787 w 1508331"/>
              <a:gd name="connsiteY134" fmla="*/ 1215675 h 1913559"/>
              <a:gd name="connsiteX135" fmla="*/ 185737 w 1508331"/>
              <a:gd name="connsiteY135" fmla="*/ 1220438 h 1913559"/>
              <a:gd name="connsiteX136" fmla="*/ 152400 w 1508331"/>
              <a:gd name="connsiteY136" fmla="*/ 1215675 h 1913559"/>
              <a:gd name="connsiteX137" fmla="*/ 119062 w 1508331"/>
              <a:gd name="connsiteY137" fmla="*/ 1201388 h 1913559"/>
              <a:gd name="connsiteX138" fmla="*/ 104775 w 1508331"/>
              <a:gd name="connsiteY138" fmla="*/ 1196625 h 1913559"/>
              <a:gd name="connsiteX139" fmla="*/ 90487 w 1508331"/>
              <a:gd name="connsiteY139" fmla="*/ 1182338 h 1913559"/>
              <a:gd name="connsiteX140" fmla="*/ 47625 w 1508331"/>
              <a:gd name="connsiteY140" fmla="*/ 1158525 h 1913559"/>
              <a:gd name="connsiteX141" fmla="*/ 14287 w 1508331"/>
              <a:gd name="connsiteY141" fmla="*/ 1149000 h 1913559"/>
              <a:gd name="connsiteX142" fmla="*/ 0 w 1508331"/>
              <a:gd name="connsiteY142" fmla="*/ 1139475 h 1913559"/>
              <a:gd name="connsiteX143" fmla="*/ 9525 w 1508331"/>
              <a:gd name="connsiteY143" fmla="*/ 1115663 h 1913559"/>
              <a:gd name="connsiteX144" fmla="*/ 38100 w 1508331"/>
              <a:gd name="connsiteY144" fmla="*/ 1077563 h 1913559"/>
              <a:gd name="connsiteX145" fmla="*/ 33337 w 1508331"/>
              <a:gd name="connsiteY145" fmla="*/ 1039463 h 1913559"/>
              <a:gd name="connsiteX146" fmla="*/ 9525 w 1508331"/>
              <a:gd name="connsiteY146" fmla="*/ 1001363 h 1913559"/>
              <a:gd name="connsiteX147" fmla="*/ 9525 w 1508331"/>
              <a:gd name="connsiteY147" fmla="*/ 968025 h 1913559"/>
              <a:gd name="connsiteX148" fmla="*/ 28575 w 1508331"/>
              <a:gd name="connsiteY148" fmla="*/ 953738 h 1913559"/>
              <a:gd name="connsiteX149" fmla="*/ 52387 w 1508331"/>
              <a:gd name="connsiteY149" fmla="*/ 920400 h 1913559"/>
              <a:gd name="connsiteX150" fmla="*/ 47625 w 1508331"/>
              <a:gd name="connsiteY150" fmla="*/ 863250 h 1913559"/>
              <a:gd name="connsiteX151" fmla="*/ 104775 w 1508331"/>
              <a:gd name="connsiteY151" fmla="*/ 815625 h 1913559"/>
              <a:gd name="connsiteX152" fmla="*/ 123825 w 1508331"/>
              <a:gd name="connsiteY152" fmla="*/ 801338 h 1913559"/>
              <a:gd name="connsiteX153" fmla="*/ 142875 w 1508331"/>
              <a:gd name="connsiteY153" fmla="*/ 796575 h 1913559"/>
              <a:gd name="connsiteX154" fmla="*/ 157162 w 1508331"/>
              <a:gd name="connsiteY154" fmla="*/ 791813 h 1913559"/>
              <a:gd name="connsiteX155" fmla="*/ 176212 w 1508331"/>
              <a:gd name="connsiteY155" fmla="*/ 787050 h 1913559"/>
              <a:gd name="connsiteX156" fmla="*/ 266700 w 1508331"/>
              <a:gd name="connsiteY156" fmla="*/ 758475 h 1913559"/>
              <a:gd name="connsiteX157" fmla="*/ 280987 w 1508331"/>
              <a:gd name="connsiteY157" fmla="*/ 744188 h 1913559"/>
              <a:gd name="connsiteX158" fmla="*/ 333375 w 1508331"/>
              <a:gd name="connsiteY158" fmla="*/ 706088 h 1913559"/>
              <a:gd name="connsiteX159" fmla="*/ 423862 w 1508331"/>
              <a:gd name="connsiteY159" fmla="*/ 710850 h 1913559"/>
              <a:gd name="connsiteX160" fmla="*/ 447675 w 1508331"/>
              <a:gd name="connsiteY160" fmla="*/ 715613 h 1913559"/>
              <a:gd name="connsiteX161" fmla="*/ 461962 w 1508331"/>
              <a:gd name="connsiteY161" fmla="*/ 706088 h 1913559"/>
              <a:gd name="connsiteX162" fmla="*/ 495300 w 1508331"/>
              <a:gd name="connsiteY162" fmla="*/ 667988 h 1913559"/>
              <a:gd name="connsiteX163" fmla="*/ 504825 w 1508331"/>
              <a:gd name="connsiteY163" fmla="*/ 644175 h 1913559"/>
              <a:gd name="connsiteX164" fmla="*/ 509587 w 1508331"/>
              <a:gd name="connsiteY164" fmla="*/ 596550 h 1913559"/>
              <a:gd name="connsiteX165" fmla="*/ 533400 w 1508331"/>
              <a:gd name="connsiteY165" fmla="*/ 582263 h 1913559"/>
              <a:gd name="connsiteX166" fmla="*/ 576262 w 1508331"/>
              <a:gd name="connsiteY166" fmla="*/ 563213 h 1913559"/>
              <a:gd name="connsiteX167" fmla="*/ 609600 w 1508331"/>
              <a:gd name="connsiteY167" fmla="*/ 558450 h 1913559"/>
              <a:gd name="connsiteX168" fmla="*/ 628650 w 1508331"/>
              <a:gd name="connsiteY168" fmla="*/ 544163 h 1913559"/>
              <a:gd name="connsiteX169" fmla="*/ 652462 w 1508331"/>
              <a:gd name="connsiteY169" fmla="*/ 529875 h 1913559"/>
              <a:gd name="connsiteX170" fmla="*/ 666750 w 1508331"/>
              <a:gd name="connsiteY170" fmla="*/ 515588 h 1913559"/>
              <a:gd name="connsiteX171" fmla="*/ 695325 w 1508331"/>
              <a:gd name="connsiteY171" fmla="*/ 477488 h 1913559"/>
              <a:gd name="connsiteX172" fmla="*/ 714375 w 1508331"/>
              <a:gd name="connsiteY172" fmla="*/ 444150 h 1913559"/>
              <a:gd name="connsiteX173" fmla="*/ 723900 w 1508331"/>
              <a:gd name="connsiteY173" fmla="*/ 401288 h 1913559"/>
              <a:gd name="connsiteX174" fmla="*/ 733425 w 1508331"/>
              <a:gd name="connsiteY174" fmla="*/ 387000 h 1913559"/>
              <a:gd name="connsiteX175" fmla="*/ 742950 w 1508331"/>
              <a:gd name="connsiteY175" fmla="*/ 286988 h 1913559"/>
              <a:gd name="connsiteX176" fmla="*/ 752475 w 1508331"/>
              <a:gd name="connsiteY176" fmla="*/ 220313 h 1913559"/>
              <a:gd name="connsiteX177" fmla="*/ 785812 w 1508331"/>
              <a:gd name="connsiteY177" fmla="*/ 172688 h 1913559"/>
              <a:gd name="connsiteX178" fmla="*/ 795337 w 1508331"/>
              <a:gd name="connsiteY178" fmla="*/ 158400 h 1913559"/>
              <a:gd name="connsiteX179" fmla="*/ 823912 w 1508331"/>
              <a:gd name="connsiteY179" fmla="*/ 115538 h 1913559"/>
              <a:gd name="connsiteX180" fmla="*/ 838200 w 1508331"/>
              <a:gd name="connsiteY180" fmla="*/ 110775 h 1913559"/>
              <a:gd name="connsiteX181" fmla="*/ 862012 w 1508331"/>
              <a:gd name="connsiteY181" fmla="*/ 120300 h 1913559"/>
              <a:gd name="connsiteX182" fmla="*/ 876300 w 1508331"/>
              <a:gd name="connsiteY182" fmla="*/ 129825 h 1913559"/>
              <a:gd name="connsiteX183" fmla="*/ 895350 w 1508331"/>
              <a:gd name="connsiteY183" fmla="*/ 120300 h 1913559"/>
              <a:gd name="connsiteX184" fmla="*/ 928687 w 1508331"/>
              <a:gd name="connsiteY184" fmla="*/ 82200 h 1913559"/>
              <a:gd name="connsiteX185" fmla="*/ 942975 w 1508331"/>
              <a:gd name="connsiteY185" fmla="*/ 67913 h 1913559"/>
              <a:gd name="connsiteX186" fmla="*/ 952500 w 1508331"/>
              <a:gd name="connsiteY186" fmla="*/ 48863 h 1913559"/>
              <a:gd name="connsiteX187" fmla="*/ 971550 w 1508331"/>
              <a:gd name="connsiteY187" fmla="*/ 10763 h 1913559"/>
              <a:gd name="connsiteX188" fmla="*/ 971550 w 1508331"/>
              <a:gd name="connsiteY188" fmla="*/ 6000 h 1913559"/>
              <a:gd name="connsiteX0" fmla="*/ 971550 w 1508331"/>
              <a:gd name="connsiteY0" fmla="*/ 6000 h 1913559"/>
              <a:gd name="connsiteX1" fmla="*/ 990599 w 1508331"/>
              <a:gd name="connsiteY1" fmla="*/ 86963 h 1913559"/>
              <a:gd name="connsiteX2" fmla="*/ 1023937 w 1508331"/>
              <a:gd name="connsiteY2" fmla="*/ 277463 h 1913559"/>
              <a:gd name="connsiteX3" fmla="*/ 1050131 w 1508331"/>
              <a:gd name="connsiteY3" fmla="*/ 336994 h 1913559"/>
              <a:gd name="connsiteX4" fmla="*/ 1114425 w 1508331"/>
              <a:gd name="connsiteY4" fmla="*/ 437006 h 1913559"/>
              <a:gd name="connsiteX5" fmla="*/ 1195387 w 1508331"/>
              <a:gd name="connsiteY5" fmla="*/ 544163 h 1913559"/>
              <a:gd name="connsiteX6" fmla="*/ 1228725 w 1508331"/>
              <a:gd name="connsiteY6" fmla="*/ 582263 h 1913559"/>
              <a:gd name="connsiteX7" fmla="*/ 1197769 w 1508331"/>
              <a:gd name="connsiteY7" fmla="*/ 660844 h 1913559"/>
              <a:gd name="connsiteX8" fmla="*/ 1240631 w 1508331"/>
              <a:gd name="connsiteY8" fmla="*/ 715613 h 1913559"/>
              <a:gd name="connsiteX9" fmla="*/ 1195387 w 1508331"/>
              <a:gd name="connsiteY9" fmla="*/ 787050 h 1913559"/>
              <a:gd name="connsiteX10" fmla="*/ 1190625 w 1508331"/>
              <a:gd name="connsiteY10" fmla="*/ 834675 h 1913559"/>
              <a:gd name="connsiteX11" fmla="*/ 1240631 w 1508331"/>
              <a:gd name="connsiteY11" fmla="*/ 903731 h 1913559"/>
              <a:gd name="connsiteX12" fmla="*/ 1221581 w 1508331"/>
              <a:gd name="connsiteY12" fmla="*/ 1063275 h 1913559"/>
              <a:gd name="connsiteX13" fmla="*/ 1202530 w 1508331"/>
              <a:gd name="connsiteY13" fmla="*/ 1222819 h 1913559"/>
              <a:gd name="connsiteX14" fmla="*/ 1257300 w 1508331"/>
              <a:gd name="connsiteY14" fmla="*/ 1258538 h 1913559"/>
              <a:gd name="connsiteX15" fmla="*/ 1309687 w 1508331"/>
              <a:gd name="connsiteY15" fmla="*/ 1287113 h 1913559"/>
              <a:gd name="connsiteX16" fmla="*/ 1345405 w 1508331"/>
              <a:gd name="connsiteY16" fmla="*/ 1332355 h 1913559"/>
              <a:gd name="connsiteX17" fmla="*/ 1350168 w 1508331"/>
              <a:gd name="connsiteY17" fmla="*/ 1437131 h 1913559"/>
              <a:gd name="connsiteX18" fmla="*/ 1347788 w 1508331"/>
              <a:gd name="connsiteY18" fmla="*/ 1606200 h 1913559"/>
              <a:gd name="connsiteX19" fmla="*/ 1414462 w 1508331"/>
              <a:gd name="connsiteY19" fmla="*/ 1591913 h 1913559"/>
              <a:gd name="connsiteX20" fmla="*/ 1502569 w 1508331"/>
              <a:gd name="connsiteY20" fmla="*/ 1582387 h 1913559"/>
              <a:gd name="connsiteX21" fmla="*/ 1495425 w 1508331"/>
              <a:gd name="connsiteY21" fmla="*/ 1625250 h 1913559"/>
              <a:gd name="connsiteX22" fmla="*/ 1485900 w 1508331"/>
              <a:gd name="connsiteY22" fmla="*/ 1653825 h 1913559"/>
              <a:gd name="connsiteX23" fmla="*/ 1466850 w 1508331"/>
              <a:gd name="connsiteY23" fmla="*/ 1741932 h 1913559"/>
              <a:gd name="connsiteX24" fmla="*/ 1459706 w 1508331"/>
              <a:gd name="connsiteY24" fmla="*/ 1822894 h 1913559"/>
              <a:gd name="connsiteX25" fmla="*/ 1471613 w 1508331"/>
              <a:gd name="connsiteY25" fmla="*/ 1877664 h 1913559"/>
              <a:gd name="connsiteX26" fmla="*/ 1495425 w 1508331"/>
              <a:gd name="connsiteY26" fmla="*/ 1913382 h 1913559"/>
              <a:gd name="connsiteX27" fmla="*/ 1385887 w 1508331"/>
              <a:gd name="connsiteY27" fmla="*/ 1889569 h 1913559"/>
              <a:gd name="connsiteX28" fmla="*/ 1264443 w 1508331"/>
              <a:gd name="connsiteY28" fmla="*/ 1849088 h 1913559"/>
              <a:gd name="connsiteX29" fmla="*/ 1157287 w 1508331"/>
              <a:gd name="connsiteY29" fmla="*/ 1825275 h 1913559"/>
              <a:gd name="connsiteX30" fmla="*/ 1047750 w 1508331"/>
              <a:gd name="connsiteY30" fmla="*/ 1801463 h 1913559"/>
              <a:gd name="connsiteX31" fmla="*/ 957262 w 1508331"/>
              <a:gd name="connsiteY31" fmla="*/ 1782413 h 1913559"/>
              <a:gd name="connsiteX32" fmla="*/ 866775 w 1508331"/>
              <a:gd name="connsiteY32" fmla="*/ 1772888 h 1913559"/>
              <a:gd name="connsiteX33" fmla="*/ 790575 w 1508331"/>
              <a:gd name="connsiteY33" fmla="*/ 1763363 h 1913559"/>
              <a:gd name="connsiteX34" fmla="*/ 552450 w 1508331"/>
              <a:gd name="connsiteY34" fmla="*/ 1739550 h 1913559"/>
              <a:gd name="connsiteX35" fmla="*/ 554831 w 1508331"/>
              <a:gd name="connsiteY35" fmla="*/ 1725263 h 1913559"/>
              <a:gd name="connsiteX36" fmla="*/ 585788 w 1508331"/>
              <a:gd name="connsiteY36" fmla="*/ 1713357 h 1913559"/>
              <a:gd name="connsiteX37" fmla="*/ 600075 w 1508331"/>
              <a:gd name="connsiteY37" fmla="*/ 1682400 h 1913559"/>
              <a:gd name="connsiteX38" fmla="*/ 619125 w 1508331"/>
              <a:gd name="connsiteY38" fmla="*/ 1634776 h 1913559"/>
              <a:gd name="connsiteX39" fmla="*/ 719137 w 1508331"/>
              <a:gd name="connsiteY39" fmla="*/ 1663350 h 1913559"/>
              <a:gd name="connsiteX40" fmla="*/ 773906 w 1508331"/>
              <a:gd name="connsiteY40" fmla="*/ 1665731 h 1913559"/>
              <a:gd name="connsiteX41" fmla="*/ 731044 w 1508331"/>
              <a:gd name="connsiteY41" fmla="*/ 1641920 h 1913559"/>
              <a:gd name="connsiteX42" fmla="*/ 700087 w 1508331"/>
              <a:gd name="connsiteY42" fmla="*/ 1634775 h 1913559"/>
              <a:gd name="connsiteX43" fmla="*/ 657225 w 1508331"/>
              <a:gd name="connsiteY43" fmla="*/ 1615725 h 1913559"/>
              <a:gd name="connsiteX44" fmla="*/ 614362 w 1508331"/>
              <a:gd name="connsiteY44" fmla="*/ 1582388 h 1913559"/>
              <a:gd name="connsiteX45" fmla="*/ 604837 w 1508331"/>
              <a:gd name="connsiteY45" fmla="*/ 1568100 h 1913559"/>
              <a:gd name="connsiteX46" fmla="*/ 609600 w 1508331"/>
              <a:gd name="connsiteY46" fmla="*/ 1530000 h 1913559"/>
              <a:gd name="connsiteX47" fmla="*/ 666750 w 1508331"/>
              <a:gd name="connsiteY47" fmla="*/ 1525238 h 1913559"/>
              <a:gd name="connsiteX48" fmla="*/ 633412 w 1508331"/>
              <a:gd name="connsiteY48" fmla="*/ 1491900 h 1913559"/>
              <a:gd name="connsiteX49" fmla="*/ 671512 w 1508331"/>
              <a:gd name="connsiteY49" fmla="*/ 1472850 h 1913559"/>
              <a:gd name="connsiteX50" fmla="*/ 690562 w 1508331"/>
              <a:gd name="connsiteY50" fmla="*/ 1468088 h 1913559"/>
              <a:gd name="connsiteX51" fmla="*/ 728662 w 1508331"/>
              <a:gd name="connsiteY51" fmla="*/ 1444275 h 1913559"/>
              <a:gd name="connsiteX52" fmla="*/ 738187 w 1508331"/>
              <a:gd name="connsiteY52" fmla="*/ 1429988 h 1913559"/>
              <a:gd name="connsiteX53" fmla="*/ 742950 w 1508331"/>
              <a:gd name="connsiteY53" fmla="*/ 1410938 h 1913559"/>
              <a:gd name="connsiteX54" fmla="*/ 728662 w 1508331"/>
              <a:gd name="connsiteY54" fmla="*/ 1368075 h 1913559"/>
              <a:gd name="connsiteX55" fmla="*/ 742950 w 1508331"/>
              <a:gd name="connsiteY55" fmla="*/ 1349025 h 1913559"/>
              <a:gd name="connsiteX56" fmla="*/ 762000 w 1508331"/>
              <a:gd name="connsiteY56" fmla="*/ 1339500 h 1913559"/>
              <a:gd name="connsiteX57" fmla="*/ 795337 w 1508331"/>
              <a:gd name="connsiteY57" fmla="*/ 1310925 h 1913559"/>
              <a:gd name="connsiteX58" fmla="*/ 795337 w 1508331"/>
              <a:gd name="connsiteY58" fmla="*/ 1277588 h 1913559"/>
              <a:gd name="connsiteX59" fmla="*/ 766762 w 1508331"/>
              <a:gd name="connsiteY59" fmla="*/ 1272825 h 1913559"/>
              <a:gd name="connsiteX60" fmla="*/ 695325 w 1508331"/>
              <a:gd name="connsiteY60" fmla="*/ 1291875 h 1913559"/>
              <a:gd name="connsiteX61" fmla="*/ 671512 w 1508331"/>
              <a:gd name="connsiteY61" fmla="*/ 1339500 h 1913559"/>
              <a:gd name="connsiteX62" fmla="*/ 666750 w 1508331"/>
              <a:gd name="connsiteY62" fmla="*/ 1363313 h 1913559"/>
              <a:gd name="connsiteX63" fmla="*/ 657225 w 1508331"/>
              <a:gd name="connsiteY63" fmla="*/ 1382363 h 1913559"/>
              <a:gd name="connsiteX64" fmla="*/ 652462 w 1508331"/>
              <a:gd name="connsiteY64" fmla="*/ 1396650 h 1913559"/>
              <a:gd name="connsiteX65" fmla="*/ 647700 w 1508331"/>
              <a:gd name="connsiteY65" fmla="*/ 1425225 h 1913559"/>
              <a:gd name="connsiteX66" fmla="*/ 614362 w 1508331"/>
              <a:gd name="connsiteY66" fmla="*/ 1396650 h 1913559"/>
              <a:gd name="connsiteX67" fmla="*/ 595312 w 1508331"/>
              <a:gd name="connsiteY67" fmla="*/ 1406175 h 1913559"/>
              <a:gd name="connsiteX68" fmla="*/ 581025 w 1508331"/>
              <a:gd name="connsiteY68" fmla="*/ 1434750 h 1913559"/>
              <a:gd name="connsiteX69" fmla="*/ 557212 w 1508331"/>
              <a:gd name="connsiteY69" fmla="*/ 1525238 h 1913559"/>
              <a:gd name="connsiteX70" fmla="*/ 542925 w 1508331"/>
              <a:gd name="connsiteY70" fmla="*/ 1530000 h 1913559"/>
              <a:gd name="connsiteX71" fmla="*/ 514350 w 1508331"/>
              <a:gd name="connsiteY71" fmla="*/ 1544288 h 1913559"/>
              <a:gd name="connsiteX72" fmla="*/ 500062 w 1508331"/>
              <a:gd name="connsiteY72" fmla="*/ 1553813 h 1913559"/>
              <a:gd name="connsiteX73" fmla="*/ 476250 w 1508331"/>
              <a:gd name="connsiteY73" fmla="*/ 1558575 h 1913559"/>
              <a:gd name="connsiteX74" fmla="*/ 476250 w 1508331"/>
              <a:gd name="connsiteY74" fmla="*/ 1510950 h 1913559"/>
              <a:gd name="connsiteX75" fmla="*/ 509587 w 1508331"/>
              <a:gd name="connsiteY75" fmla="*/ 1453800 h 1913559"/>
              <a:gd name="connsiteX76" fmla="*/ 523875 w 1508331"/>
              <a:gd name="connsiteY76" fmla="*/ 1420463 h 1913559"/>
              <a:gd name="connsiteX77" fmla="*/ 533400 w 1508331"/>
              <a:gd name="connsiteY77" fmla="*/ 1391888 h 1913559"/>
              <a:gd name="connsiteX78" fmla="*/ 538162 w 1508331"/>
              <a:gd name="connsiteY78" fmla="*/ 1368075 h 1913559"/>
              <a:gd name="connsiteX79" fmla="*/ 547687 w 1508331"/>
              <a:gd name="connsiteY79" fmla="*/ 1334738 h 1913559"/>
              <a:gd name="connsiteX80" fmla="*/ 557212 w 1508331"/>
              <a:gd name="connsiteY80" fmla="*/ 1272825 h 1913559"/>
              <a:gd name="connsiteX81" fmla="*/ 571500 w 1508331"/>
              <a:gd name="connsiteY81" fmla="*/ 1258538 h 1913559"/>
              <a:gd name="connsiteX82" fmla="*/ 600075 w 1508331"/>
              <a:gd name="connsiteY82" fmla="*/ 1234725 h 1913559"/>
              <a:gd name="connsiteX83" fmla="*/ 671512 w 1508331"/>
              <a:gd name="connsiteY83" fmla="*/ 1239488 h 1913559"/>
              <a:gd name="connsiteX84" fmla="*/ 657225 w 1508331"/>
              <a:gd name="connsiteY84" fmla="*/ 1225200 h 1913559"/>
              <a:gd name="connsiteX85" fmla="*/ 623887 w 1508331"/>
              <a:gd name="connsiteY85" fmla="*/ 1215675 h 1913559"/>
              <a:gd name="connsiteX86" fmla="*/ 600075 w 1508331"/>
              <a:gd name="connsiteY86" fmla="*/ 1182338 h 1913559"/>
              <a:gd name="connsiteX87" fmla="*/ 609600 w 1508331"/>
              <a:gd name="connsiteY87" fmla="*/ 1168050 h 1913559"/>
              <a:gd name="connsiteX88" fmla="*/ 642937 w 1508331"/>
              <a:gd name="connsiteY88" fmla="*/ 1177575 h 1913559"/>
              <a:gd name="connsiteX89" fmla="*/ 657225 w 1508331"/>
              <a:gd name="connsiteY89" fmla="*/ 1187100 h 1913559"/>
              <a:gd name="connsiteX90" fmla="*/ 690562 w 1508331"/>
              <a:gd name="connsiteY90" fmla="*/ 1144238 h 1913559"/>
              <a:gd name="connsiteX91" fmla="*/ 714375 w 1508331"/>
              <a:gd name="connsiteY91" fmla="*/ 1129950 h 1913559"/>
              <a:gd name="connsiteX92" fmla="*/ 733425 w 1508331"/>
              <a:gd name="connsiteY92" fmla="*/ 1120425 h 1913559"/>
              <a:gd name="connsiteX93" fmla="*/ 738187 w 1508331"/>
              <a:gd name="connsiteY93" fmla="*/ 1101375 h 1913559"/>
              <a:gd name="connsiteX94" fmla="*/ 752475 w 1508331"/>
              <a:gd name="connsiteY94" fmla="*/ 1087088 h 1913559"/>
              <a:gd name="connsiteX95" fmla="*/ 733425 w 1508331"/>
              <a:gd name="connsiteY95" fmla="*/ 1072800 h 1913559"/>
              <a:gd name="connsiteX96" fmla="*/ 685800 w 1508331"/>
              <a:gd name="connsiteY96" fmla="*/ 1053750 h 1913559"/>
              <a:gd name="connsiteX97" fmla="*/ 671512 w 1508331"/>
              <a:gd name="connsiteY97" fmla="*/ 1039463 h 1913559"/>
              <a:gd name="connsiteX98" fmla="*/ 628650 w 1508331"/>
              <a:gd name="connsiteY98" fmla="*/ 1044225 h 1913559"/>
              <a:gd name="connsiteX99" fmla="*/ 600075 w 1508331"/>
              <a:gd name="connsiteY99" fmla="*/ 1087088 h 1913559"/>
              <a:gd name="connsiteX100" fmla="*/ 590550 w 1508331"/>
              <a:gd name="connsiteY100" fmla="*/ 1134713 h 1913559"/>
              <a:gd name="connsiteX101" fmla="*/ 571500 w 1508331"/>
              <a:gd name="connsiteY101" fmla="*/ 1129950 h 1913559"/>
              <a:gd name="connsiteX102" fmla="*/ 538162 w 1508331"/>
              <a:gd name="connsiteY102" fmla="*/ 1106138 h 1913559"/>
              <a:gd name="connsiteX103" fmla="*/ 514350 w 1508331"/>
              <a:gd name="connsiteY103" fmla="*/ 1115663 h 1913559"/>
              <a:gd name="connsiteX104" fmla="*/ 509587 w 1508331"/>
              <a:gd name="connsiteY104" fmla="*/ 1129950 h 1913559"/>
              <a:gd name="connsiteX105" fmla="*/ 490537 w 1508331"/>
              <a:gd name="connsiteY105" fmla="*/ 1134713 h 1913559"/>
              <a:gd name="connsiteX106" fmla="*/ 457200 w 1508331"/>
              <a:gd name="connsiteY106" fmla="*/ 1139475 h 1913559"/>
              <a:gd name="connsiteX107" fmla="*/ 438150 w 1508331"/>
              <a:gd name="connsiteY107" fmla="*/ 1149000 h 1913559"/>
              <a:gd name="connsiteX108" fmla="*/ 404812 w 1508331"/>
              <a:gd name="connsiteY108" fmla="*/ 1187100 h 1913559"/>
              <a:gd name="connsiteX109" fmla="*/ 400050 w 1508331"/>
              <a:gd name="connsiteY109" fmla="*/ 1201388 h 1913559"/>
              <a:gd name="connsiteX110" fmla="*/ 376237 w 1508331"/>
              <a:gd name="connsiteY110" fmla="*/ 1239488 h 1913559"/>
              <a:gd name="connsiteX111" fmla="*/ 357187 w 1508331"/>
              <a:gd name="connsiteY111" fmla="*/ 1244250 h 1913559"/>
              <a:gd name="connsiteX112" fmla="*/ 342900 w 1508331"/>
              <a:gd name="connsiteY112" fmla="*/ 1239488 h 1913559"/>
              <a:gd name="connsiteX113" fmla="*/ 309562 w 1508331"/>
              <a:gd name="connsiteY113" fmla="*/ 1220438 h 1913559"/>
              <a:gd name="connsiteX114" fmla="*/ 314325 w 1508331"/>
              <a:gd name="connsiteY114" fmla="*/ 1187100 h 1913559"/>
              <a:gd name="connsiteX115" fmla="*/ 347662 w 1508331"/>
              <a:gd name="connsiteY115" fmla="*/ 1163288 h 1913559"/>
              <a:gd name="connsiteX116" fmla="*/ 366712 w 1508331"/>
              <a:gd name="connsiteY116" fmla="*/ 1139475 h 1913559"/>
              <a:gd name="connsiteX117" fmla="*/ 381000 w 1508331"/>
              <a:gd name="connsiteY117" fmla="*/ 1106138 h 1913559"/>
              <a:gd name="connsiteX118" fmla="*/ 390525 w 1508331"/>
              <a:gd name="connsiteY118" fmla="*/ 1091850 h 1913559"/>
              <a:gd name="connsiteX119" fmla="*/ 404812 w 1508331"/>
              <a:gd name="connsiteY119" fmla="*/ 1082325 h 1913559"/>
              <a:gd name="connsiteX120" fmla="*/ 409575 w 1508331"/>
              <a:gd name="connsiteY120" fmla="*/ 1068038 h 1913559"/>
              <a:gd name="connsiteX121" fmla="*/ 347662 w 1508331"/>
              <a:gd name="connsiteY121" fmla="*/ 1048988 h 1913559"/>
              <a:gd name="connsiteX122" fmla="*/ 333375 w 1508331"/>
              <a:gd name="connsiteY122" fmla="*/ 1034700 h 1913559"/>
              <a:gd name="connsiteX123" fmla="*/ 314325 w 1508331"/>
              <a:gd name="connsiteY123" fmla="*/ 1010888 h 1913559"/>
              <a:gd name="connsiteX124" fmla="*/ 300037 w 1508331"/>
              <a:gd name="connsiteY124" fmla="*/ 1015650 h 1913559"/>
              <a:gd name="connsiteX125" fmla="*/ 295275 w 1508331"/>
              <a:gd name="connsiteY125" fmla="*/ 1048988 h 1913559"/>
              <a:gd name="connsiteX126" fmla="*/ 285750 w 1508331"/>
              <a:gd name="connsiteY126" fmla="*/ 1072800 h 1913559"/>
              <a:gd name="connsiteX127" fmla="*/ 295275 w 1508331"/>
              <a:gd name="connsiteY127" fmla="*/ 1096613 h 1913559"/>
              <a:gd name="connsiteX128" fmla="*/ 266700 w 1508331"/>
              <a:gd name="connsiteY128" fmla="*/ 1101375 h 1913559"/>
              <a:gd name="connsiteX129" fmla="*/ 285750 w 1508331"/>
              <a:gd name="connsiteY129" fmla="*/ 1134713 h 1913559"/>
              <a:gd name="connsiteX130" fmla="*/ 280987 w 1508331"/>
              <a:gd name="connsiteY130" fmla="*/ 1172813 h 1913559"/>
              <a:gd name="connsiteX131" fmla="*/ 252412 w 1508331"/>
              <a:gd name="connsiteY131" fmla="*/ 1191863 h 1913559"/>
              <a:gd name="connsiteX132" fmla="*/ 242887 w 1508331"/>
              <a:gd name="connsiteY132" fmla="*/ 1206150 h 1913559"/>
              <a:gd name="connsiteX133" fmla="*/ 219075 w 1508331"/>
              <a:gd name="connsiteY133" fmla="*/ 1210913 h 1913559"/>
              <a:gd name="connsiteX134" fmla="*/ 204787 w 1508331"/>
              <a:gd name="connsiteY134" fmla="*/ 1215675 h 1913559"/>
              <a:gd name="connsiteX135" fmla="*/ 185737 w 1508331"/>
              <a:gd name="connsiteY135" fmla="*/ 1220438 h 1913559"/>
              <a:gd name="connsiteX136" fmla="*/ 152400 w 1508331"/>
              <a:gd name="connsiteY136" fmla="*/ 1215675 h 1913559"/>
              <a:gd name="connsiteX137" fmla="*/ 119062 w 1508331"/>
              <a:gd name="connsiteY137" fmla="*/ 1201388 h 1913559"/>
              <a:gd name="connsiteX138" fmla="*/ 104775 w 1508331"/>
              <a:gd name="connsiteY138" fmla="*/ 1196625 h 1913559"/>
              <a:gd name="connsiteX139" fmla="*/ 90487 w 1508331"/>
              <a:gd name="connsiteY139" fmla="*/ 1182338 h 1913559"/>
              <a:gd name="connsiteX140" fmla="*/ 47625 w 1508331"/>
              <a:gd name="connsiteY140" fmla="*/ 1158525 h 1913559"/>
              <a:gd name="connsiteX141" fmla="*/ 14287 w 1508331"/>
              <a:gd name="connsiteY141" fmla="*/ 1149000 h 1913559"/>
              <a:gd name="connsiteX142" fmla="*/ 0 w 1508331"/>
              <a:gd name="connsiteY142" fmla="*/ 1139475 h 1913559"/>
              <a:gd name="connsiteX143" fmla="*/ 9525 w 1508331"/>
              <a:gd name="connsiteY143" fmla="*/ 1115663 h 1913559"/>
              <a:gd name="connsiteX144" fmla="*/ 38100 w 1508331"/>
              <a:gd name="connsiteY144" fmla="*/ 1077563 h 1913559"/>
              <a:gd name="connsiteX145" fmla="*/ 33337 w 1508331"/>
              <a:gd name="connsiteY145" fmla="*/ 1039463 h 1913559"/>
              <a:gd name="connsiteX146" fmla="*/ 9525 w 1508331"/>
              <a:gd name="connsiteY146" fmla="*/ 1001363 h 1913559"/>
              <a:gd name="connsiteX147" fmla="*/ 9525 w 1508331"/>
              <a:gd name="connsiteY147" fmla="*/ 968025 h 1913559"/>
              <a:gd name="connsiteX148" fmla="*/ 28575 w 1508331"/>
              <a:gd name="connsiteY148" fmla="*/ 953738 h 1913559"/>
              <a:gd name="connsiteX149" fmla="*/ 52387 w 1508331"/>
              <a:gd name="connsiteY149" fmla="*/ 920400 h 1913559"/>
              <a:gd name="connsiteX150" fmla="*/ 47625 w 1508331"/>
              <a:gd name="connsiteY150" fmla="*/ 863250 h 1913559"/>
              <a:gd name="connsiteX151" fmla="*/ 104775 w 1508331"/>
              <a:gd name="connsiteY151" fmla="*/ 815625 h 1913559"/>
              <a:gd name="connsiteX152" fmla="*/ 123825 w 1508331"/>
              <a:gd name="connsiteY152" fmla="*/ 801338 h 1913559"/>
              <a:gd name="connsiteX153" fmla="*/ 142875 w 1508331"/>
              <a:gd name="connsiteY153" fmla="*/ 796575 h 1913559"/>
              <a:gd name="connsiteX154" fmla="*/ 157162 w 1508331"/>
              <a:gd name="connsiteY154" fmla="*/ 791813 h 1913559"/>
              <a:gd name="connsiteX155" fmla="*/ 176212 w 1508331"/>
              <a:gd name="connsiteY155" fmla="*/ 787050 h 1913559"/>
              <a:gd name="connsiteX156" fmla="*/ 266700 w 1508331"/>
              <a:gd name="connsiteY156" fmla="*/ 758475 h 1913559"/>
              <a:gd name="connsiteX157" fmla="*/ 280987 w 1508331"/>
              <a:gd name="connsiteY157" fmla="*/ 744188 h 1913559"/>
              <a:gd name="connsiteX158" fmla="*/ 333375 w 1508331"/>
              <a:gd name="connsiteY158" fmla="*/ 706088 h 1913559"/>
              <a:gd name="connsiteX159" fmla="*/ 423862 w 1508331"/>
              <a:gd name="connsiteY159" fmla="*/ 710850 h 1913559"/>
              <a:gd name="connsiteX160" fmla="*/ 447675 w 1508331"/>
              <a:gd name="connsiteY160" fmla="*/ 715613 h 1913559"/>
              <a:gd name="connsiteX161" fmla="*/ 461962 w 1508331"/>
              <a:gd name="connsiteY161" fmla="*/ 706088 h 1913559"/>
              <a:gd name="connsiteX162" fmla="*/ 495300 w 1508331"/>
              <a:gd name="connsiteY162" fmla="*/ 667988 h 1913559"/>
              <a:gd name="connsiteX163" fmla="*/ 504825 w 1508331"/>
              <a:gd name="connsiteY163" fmla="*/ 644175 h 1913559"/>
              <a:gd name="connsiteX164" fmla="*/ 509587 w 1508331"/>
              <a:gd name="connsiteY164" fmla="*/ 596550 h 1913559"/>
              <a:gd name="connsiteX165" fmla="*/ 533400 w 1508331"/>
              <a:gd name="connsiteY165" fmla="*/ 582263 h 1913559"/>
              <a:gd name="connsiteX166" fmla="*/ 576262 w 1508331"/>
              <a:gd name="connsiteY166" fmla="*/ 563213 h 1913559"/>
              <a:gd name="connsiteX167" fmla="*/ 609600 w 1508331"/>
              <a:gd name="connsiteY167" fmla="*/ 558450 h 1913559"/>
              <a:gd name="connsiteX168" fmla="*/ 628650 w 1508331"/>
              <a:gd name="connsiteY168" fmla="*/ 544163 h 1913559"/>
              <a:gd name="connsiteX169" fmla="*/ 652462 w 1508331"/>
              <a:gd name="connsiteY169" fmla="*/ 529875 h 1913559"/>
              <a:gd name="connsiteX170" fmla="*/ 666750 w 1508331"/>
              <a:gd name="connsiteY170" fmla="*/ 515588 h 1913559"/>
              <a:gd name="connsiteX171" fmla="*/ 695325 w 1508331"/>
              <a:gd name="connsiteY171" fmla="*/ 477488 h 1913559"/>
              <a:gd name="connsiteX172" fmla="*/ 714375 w 1508331"/>
              <a:gd name="connsiteY172" fmla="*/ 444150 h 1913559"/>
              <a:gd name="connsiteX173" fmla="*/ 723900 w 1508331"/>
              <a:gd name="connsiteY173" fmla="*/ 401288 h 1913559"/>
              <a:gd name="connsiteX174" fmla="*/ 733425 w 1508331"/>
              <a:gd name="connsiteY174" fmla="*/ 387000 h 1913559"/>
              <a:gd name="connsiteX175" fmla="*/ 742950 w 1508331"/>
              <a:gd name="connsiteY175" fmla="*/ 286988 h 1913559"/>
              <a:gd name="connsiteX176" fmla="*/ 752475 w 1508331"/>
              <a:gd name="connsiteY176" fmla="*/ 220313 h 1913559"/>
              <a:gd name="connsiteX177" fmla="*/ 785812 w 1508331"/>
              <a:gd name="connsiteY177" fmla="*/ 172688 h 1913559"/>
              <a:gd name="connsiteX178" fmla="*/ 795337 w 1508331"/>
              <a:gd name="connsiteY178" fmla="*/ 158400 h 1913559"/>
              <a:gd name="connsiteX179" fmla="*/ 823912 w 1508331"/>
              <a:gd name="connsiteY179" fmla="*/ 115538 h 1913559"/>
              <a:gd name="connsiteX180" fmla="*/ 838200 w 1508331"/>
              <a:gd name="connsiteY180" fmla="*/ 110775 h 1913559"/>
              <a:gd name="connsiteX181" fmla="*/ 862012 w 1508331"/>
              <a:gd name="connsiteY181" fmla="*/ 120300 h 1913559"/>
              <a:gd name="connsiteX182" fmla="*/ 876300 w 1508331"/>
              <a:gd name="connsiteY182" fmla="*/ 129825 h 1913559"/>
              <a:gd name="connsiteX183" fmla="*/ 895350 w 1508331"/>
              <a:gd name="connsiteY183" fmla="*/ 120300 h 1913559"/>
              <a:gd name="connsiteX184" fmla="*/ 928687 w 1508331"/>
              <a:gd name="connsiteY184" fmla="*/ 82200 h 1913559"/>
              <a:gd name="connsiteX185" fmla="*/ 942975 w 1508331"/>
              <a:gd name="connsiteY185" fmla="*/ 67913 h 1913559"/>
              <a:gd name="connsiteX186" fmla="*/ 952500 w 1508331"/>
              <a:gd name="connsiteY186" fmla="*/ 48863 h 1913559"/>
              <a:gd name="connsiteX187" fmla="*/ 971550 w 1508331"/>
              <a:gd name="connsiteY187" fmla="*/ 10763 h 1913559"/>
              <a:gd name="connsiteX188" fmla="*/ 971550 w 1508331"/>
              <a:gd name="connsiteY188" fmla="*/ 6000 h 1913559"/>
              <a:gd name="connsiteX0" fmla="*/ 971550 w 1508331"/>
              <a:gd name="connsiteY0" fmla="*/ 6000 h 1913559"/>
              <a:gd name="connsiteX1" fmla="*/ 990599 w 1508331"/>
              <a:gd name="connsiteY1" fmla="*/ 86963 h 1913559"/>
              <a:gd name="connsiteX2" fmla="*/ 1023937 w 1508331"/>
              <a:gd name="connsiteY2" fmla="*/ 277463 h 1913559"/>
              <a:gd name="connsiteX3" fmla="*/ 1050131 w 1508331"/>
              <a:gd name="connsiteY3" fmla="*/ 336994 h 1913559"/>
              <a:gd name="connsiteX4" fmla="*/ 1114425 w 1508331"/>
              <a:gd name="connsiteY4" fmla="*/ 437006 h 1913559"/>
              <a:gd name="connsiteX5" fmla="*/ 1195387 w 1508331"/>
              <a:gd name="connsiteY5" fmla="*/ 544163 h 1913559"/>
              <a:gd name="connsiteX6" fmla="*/ 1228725 w 1508331"/>
              <a:gd name="connsiteY6" fmla="*/ 582263 h 1913559"/>
              <a:gd name="connsiteX7" fmla="*/ 1197769 w 1508331"/>
              <a:gd name="connsiteY7" fmla="*/ 660844 h 1913559"/>
              <a:gd name="connsiteX8" fmla="*/ 1240631 w 1508331"/>
              <a:gd name="connsiteY8" fmla="*/ 715613 h 1913559"/>
              <a:gd name="connsiteX9" fmla="*/ 1195387 w 1508331"/>
              <a:gd name="connsiteY9" fmla="*/ 787050 h 1913559"/>
              <a:gd name="connsiteX10" fmla="*/ 1190625 w 1508331"/>
              <a:gd name="connsiteY10" fmla="*/ 834675 h 1913559"/>
              <a:gd name="connsiteX11" fmla="*/ 1240631 w 1508331"/>
              <a:gd name="connsiteY11" fmla="*/ 903731 h 1913559"/>
              <a:gd name="connsiteX12" fmla="*/ 1221581 w 1508331"/>
              <a:gd name="connsiteY12" fmla="*/ 1063275 h 1913559"/>
              <a:gd name="connsiteX13" fmla="*/ 1202530 w 1508331"/>
              <a:gd name="connsiteY13" fmla="*/ 1222819 h 1913559"/>
              <a:gd name="connsiteX14" fmla="*/ 1257300 w 1508331"/>
              <a:gd name="connsiteY14" fmla="*/ 1258538 h 1913559"/>
              <a:gd name="connsiteX15" fmla="*/ 1309687 w 1508331"/>
              <a:gd name="connsiteY15" fmla="*/ 1287113 h 1913559"/>
              <a:gd name="connsiteX16" fmla="*/ 1345405 w 1508331"/>
              <a:gd name="connsiteY16" fmla="*/ 1332355 h 1913559"/>
              <a:gd name="connsiteX17" fmla="*/ 1350168 w 1508331"/>
              <a:gd name="connsiteY17" fmla="*/ 1437131 h 1913559"/>
              <a:gd name="connsiteX18" fmla="*/ 1347788 w 1508331"/>
              <a:gd name="connsiteY18" fmla="*/ 1606200 h 1913559"/>
              <a:gd name="connsiteX19" fmla="*/ 1414462 w 1508331"/>
              <a:gd name="connsiteY19" fmla="*/ 1591913 h 1913559"/>
              <a:gd name="connsiteX20" fmla="*/ 1502569 w 1508331"/>
              <a:gd name="connsiteY20" fmla="*/ 1582387 h 1913559"/>
              <a:gd name="connsiteX21" fmla="*/ 1495425 w 1508331"/>
              <a:gd name="connsiteY21" fmla="*/ 1625250 h 1913559"/>
              <a:gd name="connsiteX22" fmla="*/ 1485900 w 1508331"/>
              <a:gd name="connsiteY22" fmla="*/ 1653825 h 1913559"/>
              <a:gd name="connsiteX23" fmla="*/ 1466850 w 1508331"/>
              <a:gd name="connsiteY23" fmla="*/ 1741932 h 1913559"/>
              <a:gd name="connsiteX24" fmla="*/ 1459706 w 1508331"/>
              <a:gd name="connsiteY24" fmla="*/ 1822894 h 1913559"/>
              <a:gd name="connsiteX25" fmla="*/ 1471613 w 1508331"/>
              <a:gd name="connsiteY25" fmla="*/ 1877664 h 1913559"/>
              <a:gd name="connsiteX26" fmla="*/ 1495425 w 1508331"/>
              <a:gd name="connsiteY26" fmla="*/ 1913382 h 1913559"/>
              <a:gd name="connsiteX27" fmla="*/ 1385887 w 1508331"/>
              <a:gd name="connsiteY27" fmla="*/ 1889569 h 1913559"/>
              <a:gd name="connsiteX28" fmla="*/ 1264443 w 1508331"/>
              <a:gd name="connsiteY28" fmla="*/ 1849088 h 1913559"/>
              <a:gd name="connsiteX29" fmla="*/ 1157287 w 1508331"/>
              <a:gd name="connsiteY29" fmla="*/ 1825275 h 1913559"/>
              <a:gd name="connsiteX30" fmla="*/ 1047750 w 1508331"/>
              <a:gd name="connsiteY30" fmla="*/ 1801463 h 1913559"/>
              <a:gd name="connsiteX31" fmla="*/ 957262 w 1508331"/>
              <a:gd name="connsiteY31" fmla="*/ 1782413 h 1913559"/>
              <a:gd name="connsiteX32" fmla="*/ 866775 w 1508331"/>
              <a:gd name="connsiteY32" fmla="*/ 1772888 h 1913559"/>
              <a:gd name="connsiteX33" fmla="*/ 790575 w 1508331"/>
              <a:gd name="connsiteY33" fmla="*/ 1763363 h 1913559"/>
              <a:gd name="connsiteX34" fmla="*/ 552450 w 1508331"/>
              <a:gd name="connsiteY34" fmla="*/ 1739550 h 1913559"/>
              <a:gd name="connsiteX35" fmla="*/ 554831 w 1508331"/>
              <a:gd name="connsiteY35" fmla="*/ 1725263 h 1913559"/>
              <a:gd name="connsiteX36" fmla="*/ 585788 w 1508331"/>
              <a:gd name="connsiteY36" fmla="*/ 1713357 h 1913559"/>
              <a:gd name="connsiteX37" fmla="*/ 600075 w 1508331"/>
              <a:gd name="connsiteY37" fmla="*/ 1682400 h 1913559"/>
              <a:gd name="connsiteX38" fmla="*/ 619125 w 1508331"/>
              <a:gd name="connsiteY38" fmla="*/ 1634776 h 1913559"/>
              <a:gd name="connsiteX39" fmla="*/ 719137 w 1508331"/>
              <a:gd name="connsiteY39" fmla="*/ 1663350 h 1913559"/>
              <a:gd name="connsiteX40" fmla="*/ 773906 w 1508331"/>
              <a:gd name="connsiteY40" fmla="*/ 1665731 h 1913559"/>
              <a:gd name="connsiteX41" fmla="*/ 778669 w 1508331"/>
              <a:gd name="connsiteY41" fmla="*/ 1653826 h 1913559"/>
              <a:gd name="connsiteX42" fmla="*/ 700087 w 1508331"/>
              <a:gd name="connsiteY42" fmla="*/ 1634775 h 1913559"/>
              <a:gd name="connsiteX43" fmla="*/ 657225 w 1508331"/>
              <a:gd name="connsiteY43" fmla="*/ 1615725 h 1913559"/>
              <a:gd name="connsiteX44" fmla="*/ 614362 w 1508331"/>
              <a:gd name="connsiteY44" fmla="*/ 1582388 h 1913559"/>
              <a:gd name="connsiteX45" fmla="*/ 604837 w 1508331"/>
              <a:gd name="connsiteY45" fmla="*/ 1568100 h 1913559"/>
              <a:gd name="connsiteX46" fmla="*/ 609600 w 1508331"/>
              <a:gd name="connsiteY46" fmla="*/ 1530000 h 1913559"/>
              <a:gd name="connsiteX47" fmla="*/ 666750 w 1508331"/>
              <a:gd name="connsiteY47" fmla="*/ 1525238 h 1913559"/>
              <a:gd name="connsiteX48" fmla="*/ 633412 w 1508331"/>
              <a:gd name="connsiteY48" fmla="*/ 1491900 h 1913559"/>
              <a:gd name="connsiteX49" fmla="*/ 671512 w 1508331"/>
              <a:gd name="connsiteY49" fmla="*/ 1472850 h 1913559"/>
              <a:gd name="connsiteX50" fmla="*/ 690562 w 1508331"/>
              <a:gd name="connsiteY50" fmla="*/ 1468088 h 1913559"/>
              <a:gd name="connsiteX51" fmla="*/ 728662 w 1508331"/>
              <a:gd name="connsiteY51" fmla="*/ 1444275 h 1913559"/>
              <a:gd name="connsiteX52" fmla="*/ 738187 w 1508331"/>
              <a:gd name="connsiteY52" fmla="*/ 1429988 h 1913559"/>
              <a:gd name="connsiteX53" fmla="*/ 742950 w 1508331"/>
              <a:gd name="connsiteY53" fmla="*/ 1410938 h 1913559"/>
              <a:gd name="connsiteX54" fmla="*/ 728662 w 1508331"/>
              <a:gd name="connsiteY54" fmla="*/ 1368075 h 1913559"/>
              <a:gd name="connsiteX55" fmla="*/ 742950 w 1508331"/>
              <a:gd name="connsiteY55" fmla="*/ 1349025 h 1913559"/>
              <a:gd name="connsiteX56" fmla="*/ 762000 w 1508331"/>
              <a:gd name="connsiteY56" fmla="*/ 1339500 h 1913559"/>
              <a:gd name="connsiteX57" fmla="*/ 795337 w 1508331"/>
              <a:gd name="connsiteY57" fmla="*/ 1310925 h 1913559"/>
              <a:gd name="connsiteX58" fmla="*/ 795337 w 1508331"/>
              <a:gd name="connsiteY58" fmla="*/ 1277588 h 1913559"/>
              <a:gd name="connsiteX59" fmla="*/ 766762 w 1508331"/>
              <a:gd name="connsiteY59" fmla="*/ 1272825 h 1913559"/>
              <a:gd name="connsiteX60" fmla="*/ 695325 w 1508331"/>
              <a:gd name="connsiteY60" fmla="*/ 1291875 h 1913559"/>
              <a:gd name="connsiteX61" fmla="*/ 671512 w 1508331"/>
              <a:gd name="connsiteY61" fmla="*/ 1339500 h 1913559"/>
              <a:gd name="connsiteX62" fmla="*/ 666750 w 1508331"/>
              <a:gd name="connsiteY62" fmla="*/ 1363313 h 1913559"/>
              <a:gd name="connsiteX63" fmla="*/ 657225 w 1508331"/>
              <a:gd name="connsiteY63" fmla="*/ 1382363 h 1913559"/>
              <a:gd name="connsiteX64" fmla="*/ 652462 w 1508331"/>
              <a:gd name="connsiteY64" fmla="*/ 1396650 h 1913559"/>
              <a:gd name="connsiteX65" fmla="*/ 647700 w 1508331"/>
              <a:gd name="connsiteY65" fmla="*/ 1425225 h 1913559"/>
              <a:gd name="connsiteX66" fmla="*/ 614362 w 1508331"/>
              <a:gd name="connsiteY66" fmla="*/ 1396650 h 1913559"/>
              <a:gd name="connsiteX67" fmla="*/ 595312 w 1508331"/>
              <a:gd name="connsiteY67" fmla="*/ 1406175 h 1913559"/>
              <a:gd name="connsiteX68" fmla="*/ 581025 w 1508331"/>
              <a:gd name="connsiteY68" fmla="*/ 1434750 h 1913559"/>
              <a:gd name="connsiteX69" fmla="*/ 557212 w 1508331"/>
              <a:gd name="connsiteY69" fmla="*/ 1525238 h 1913559"/>
              <a:gd name="connsiteX70" fmla="*/ 542925 w 1508331"/>
              <a:gd name="connsiteY70" fmla="*/ 1530000 h 1913559"/>
              <a:gd name="connsiteX71" fmla="*/ 514350 w 1508331"/>
              <a:gd name="connsiteY71" fmla="*/ 1544288 h 1913559"/>
              <a:gd name="connsiteX72" fmla="*/ 500062 w 1508331"/>
              <a:gd name="connsiteY72" fmla="*/ 1553813 h 1913559"/>
              <a:gd name="connsiteX73" fmla="*/ 476250 w 1508331"/>
              <a:gd name="connsiteY73" fmla="*/ 1558575 h 1913559"/>
              <a:gd name="connsiteX74" fmla="*/ 476250 w 1508331"/>
              <a:gd name="connsiteY74" fmla="*/ 1510950 h 1913559"/>
              <a:gd name="connsiteX75" fmla="*/ 509587 w 1508331"/>
              <a:gd name="connsiteY75" fmla="*/ 1453800 h 1913559"/>
              <a:gd name="connsiteX76" fmla="*/ 523875 w 1508331"/>
              <a:gd name="connsiteY76" fmla="*/ 1420463 h 1913559"/>
              <a:gd name="connsiteX77" fmla="*/ 533400 w 1508331"/>
              <a:gd name="connsiteY77" fmla="*/ 1391888 h 1913559"/>
              <a:gd name="connsiteX78" fmla="*/ 538162 w 1508331"/>
              <a:gd name="connsiteY78" fmla="*/ 1368075 h 1913559"/>
              <a:gd name="connsiteX79" fmla="*/ 547687 w 1508331"/>
              <a:gd name="connsiteY79" fmla="*/ 1334738 h 1913559"/>
              <a:gd name="connsiteX80" fmla="*/ 557212 w 1508331"/>
              <a:gd name="connsiteY80" fmla="*/ 1272825 h 1913559"/>
              <a:gd name="connsiteX81" fmla="*/ 571500 w 1508331"/>
              <a:gd name="connsiteY81" fmla="*/ 1258538 h 1913559"/>
              <a:gd name="connsiteX82" fmla="*/ 600075 w 1508331"/>
              <a:gd name="connsiteY82" fmla="*/ 1234725 h 1913559"/>
              <a:gd name="connsiteX83" fmla="*/ 671512 w 1508331"/>
              <a:gd name="connsiteY83" fmla="*/ 1239488 h 1913559"/>
              <a:gd name="connsiteX84" fmla="*/ 657225 w 1508331"/>
              <a:gd name="connsiteY84" fmla="*/ 1225200 h 1913559"/>
              <a:gd name="connsiteX85" fmla="*/ 623887 w 1508331"/>
              <a:gd name="connsiteY85" fmla="*/ 1215675 h 1913559"/>
              <a:gd name="connsiteX86" fmla="*/ 600075 w 1508331"/>
              <a:gd name="connsiteY86" fmla="*/ 1182338 h 1913559"/>
              <a:gd name="connsiteX87" fmla="*/ 609600 w 1508331"/>
              <a:gd name="connsiteY87" fmla="*/ 1168050 h 1913559"/>
              <a:gd name="connsiteX88" fmla="*/ 642937 w 1508331"/>
              <a:gd name="connsiteY88" fmla="*/ 1177575 h 1913559"/>
              <a:gd name="connsiteX89" fmla="*/ 657225 w 1508331"/>
              <a:gd name="connsiteY89" fmla="*/ 1187100 h 1913559"/>
              <a:gd name="connsiteX90" fmla="*/ 690562 w 1508331"/>
              <a:gd name="connsiteY90" fmla="*/ 1144238 h 1913559"/>
              <a:gd name="connsiteX91" fmla="*/ 714375 w 1508331"/>
              <a:gd name="connsiteY91" fmla="*/ 1129950 h 1913559"/>
              <a:gd name="connsiteX92" fmla="*/ 733425 w 1508331"/>
              <a:gd name="connsiteY92" fmla="*/ 1120425 h 1913559"/>
              <a:gd name="connsiteX93" fmla="*/ 738187 w 1508331"/>
              <a:gd name="connsiteY93" fmla="*/ 1101375 h 1913559"/>
              <a:gd name="connsiteX94" fmla="*/ 752475 w 1508331"/>
              <a:gd name="connsiteY94" fmla="*/ 1087088 h 1913559"/>
              <a:gd name="connsiteX95" fmla="*/ 733425 w 1508331"/>
              <a:gd name="connsiteY95" fmla="*/ 1072800 h 1913559"/>
              <a:gd name="connsiteX96" fmla="*/ 685800 w 1508331"/>
              <a:gd name="connsiteY96" fmla="*/ 1053750 h 1913559"/>
              <a:gd name="connsiteX97" fmla="*/ 671512 w 1508331"/>
              <a:gd name="connsiteY97" fmla="*/ 1039463 h 1913559"/>
              <a:gd name="connsiteX98" fmla="*/ 628650 w 1508331"/>
              <a:gd name="connsiteY98" fmla="*/ 1044225 h 1913559"/>
              <a:gd name="connsiteX99" fmla="*/ 600075 w 1508331"/>
              <a:gd name="connsiteY99" fmla="*/ 1087088 h 1913559"/>
              <a:gd name="connsiteX100" fmla="*/ 590550 w 1508331"/>
              <a:gd name="connsiteY100" fmla="*/ 1134713 h 1913559"/>
              <a:gd name="connsiteX101" fmla="*/ 571500 w 1508331"/>
              <a:gd name="connsiteY101" fmla="*/ 1129950 h 1913559"/>
              <a:gd name="connsiteX102" fmla="*/ 538162 w 1508331"/>
              <a:gd name="connsiteY102" fmla="*/ 1106138 h 1913559"/>
              <a:gd name="connsiteX103" fmla="*/ 514350 w 1508331"/>
              <a:gd name="connsiteY103" fmla="*/ 1115663 h 1913559"/>
              <a:gd name="connsiteX104" fmla="*/ 509587 w 1508331"/>
              <a:gd name="connsiteY104" fmla="*/ 1129950 h 1913559"/>
              <a:gd name="connsiteX105" fmla="*/ 490537 w 1508331"/>
              <a:gd name="connsiteY105" fmla="*/ 1134713 h 1913559"/>
              <a:gd name="connsiteX106" fmla="*/ 457200 w 1508331"/>
              <a:gd name="connsiteY106" fmla="*/ 1139475 h 1913559"/>
              <a:gd name="connsiteX107" fmla="*/ 438150 w 1508331"/>
              <a:gd name="connsiteY107" fmla="*/ 1149000 h 1913559"/>
              <a:gd name="connsiteX108" fmla="*/ 404812 w 1508331"/>
              <a:gd name="connsiteY108" fmla="*/ 1187100 h 1913559"/>
              <a:gd name="connsiteX109" fmla="*/ 400050 w 1508331"/>
              <a:gd name="connsiteY109" fmla="*/ 1201388 h 1913559"/>
              <a:gd name="connsiteX110" fmla="*/ 376237 w 1508331"/>
              <a:gd name="connsiteY110" fmla="*/ 1239488 h 1913559"/>
              <a:gd name="connsiteX111" fmla="*/ 357187 w 1508331"/>
              <a:gd name="connsiteY111" fmla="*/ 1244250 h 1913559"/>
              <a:gd name="connsiteX112" fmla="*/ 342900 w 1508331"/>
              <a:gd name="connsiteY112" fmla="*/ 1239488 h 1913559"/>
              <a:gd name="connsiteX113" fmla="*/ 309562 w 1508331"/>
              <a:gd name="connsiteY113" fmla="*/ 1220438 h 1913559"/>
              <a:gd name="connsiteX114" fmla="*/ 314325 w 1508331"/>
              <a:gd name="connsiteY114" fmla="*/ 1187100 h 1913559"/>
              <a:gd name="connsiteX115" fmla="*/ 347662 w 1508331"/>
              <a:gd name="connsiteY115" fmla="*/ 1163288 h 1913559"/>
              <a:gd name="connsiteX116" fmla="*/ 366712 w 1508331"/>
              <a:gd name="connsiteY116" fmla="*/ 1139475 h 1913559"/>
              <a:gd name="connsiteX117" fmla="*/ 381000 w 1508331"/>
              <a:gd name="connsiteY117" fmla="*/ 1106138 h 1913559"/>
              <a:gd name="connsiteX118" fmla="*/ 390525 w 1508331"/>
              <a:gd name="connsiteY118" fmla="*/ 1091850 h 1913559"/>
              <a:gd name="connsiteX119" fmla="*/ 404812 w 1508331"/>
              <a:gd name="connsiteY119" fmla="*/ 1082325 h 1913559"/>
              <a:gd name="connsiteX120" fmla="*/ 409575 w 1508331"/>
              <a:gd name="connsiteY120" fmla="*/ 1068038 h 1913559"/>
              <a:gd name="connsiteX121" fmla="*/ 347662 w 1508331"/>
              <a:gd name="connsiteY121" fmla="*/ 1048988 h 1913559"/>
              <a:gd name="connsiteX122" fmla="*/ 333375 w 1508331"/>
              <a:gd name="connsiteY122" fmla="*/ 1034700 h 1913559"/>
              <a:gd name="connsiteX123" fmla="*/ 314325 w 1508331"/>
              <a:gd name="connsiteY123" fmla="*/ 1010888 h 1913559"/>
              <a:gd name="connsiteX124" fmla="*/ 300037 w 1508331"/>
              <a:gd name="connsiteY124" fmla="*/ 1015650 h 1913559"/>
              <a:gd name="connsiteX125" fmla="*/ 295275 w 1508331"/>
              <a:gd name="connsiteY125" fmla="*/ 1048988 h 1913559"/>
              <a:gd name="connsiteX126" fmla="*/ 285750 w 1508331"/>
              <a:gd name="connsiteY126" fmla="*/ 1072800 h 1913559"/>
              <a:gd name="connsiteX127" fmla="*/ 295275 w 1508331"/>
              <a:gd name="connsiteY127" fmla="*/ 1096613 h 1913559"/>
              <a:gd name="connsiteX128" fmla="*/ 266700 w 1508331"/>
              <a:gd name="connsiteY128" fmla="*/ 1101375 h 1913559"/>
              <a:gd name="connsiteX129" fmla="*/ 285750 w 1508331"/>
              <a:gd name="connsiteY129" fmla="*/ 1134713 h 1913559"/>
              <a:gd name="connsiteX130" fmla="*/ 280987 w 1508331"/>
              <a:gd name="connsiteY130" fmla="*/ 1172813 h 1913559"/>
              <a:gd name="connsiteX131" fmla="*/ 252412 w 1508331"/>
              <a:gd name="connsiteY131" fmla="*/ 1191863 h 1913559"/>
              <a:gd name="connsiteX132" fmla="*/ 242887 w 1508331"/>
              <a:gd name="connsiteY132" fmla="*/ 1206150 h 1913559"/>
              <a:gd name="connsiteX133" fmla="*/ 219075 w 1508331"/>
              <a:gd name="connsiteY133" fmla="*/ 1210913 h 1913559"/>
              <a:gd name="connsiteX134" fmla="*/ 204787 w 1508331"/>
              <a:gd name="connsiteY134" fmla="*/ 1215675 h 1913559"/>
              <a:gd name="connsiteX135" fmla="*/ 185737 w 1508331"/>
              <a:gd name="connsiteY135" fmla="*/ 1220438 h 1913559"/>
              <a:gd name="connsiteX136" fmla="*/ 152400 w 1508331"/>
              <a:gd name="connsiteY136" fmla="*/ 1215675 h 1913559"/>
              <a:gd name="connsiteX137" fmla="*/ 119062 w 1508331"/>
              <a:gd name="connsiteY137" fmla="*/ 1201388 h 1913559"/>
              <a:gd name="connsiteX138" fmla="*/ 104775 w 1508331"/>
              <a:gd name="connsiteY138" fmla="*/ 1196625 h 1913559"/>
              <a:gd name="connsiteX139" fmla="*/ 90487 w 1508331"/>
              <a:gd name="connsiteY139" fmla="*/ 1182338 h 1913559"/>
              <a:gd name="connsiteX140" fmla="*/ 47625 w 1508331"/>
              <a:gd name="connsiteY140" fmla="*/ 1158525 h 1913559"/>
              <a:gd name="connsiteX141" fmla="*/ 14287 w 1508331"/>
              <a:gd name="connsiteY141" fmla="*/ 1149000 h 1913559"/>
              <a:gd name="connsiteX142" fmla="*/ 0 w 1508331"/>
              <a:gd name="connsiteY142" fmla="*/ 1139475 h 1913559"/>
              <a:gd name="connsiteX143" fmla="*/ 9525 w 1508331"/>
              <a:gd name="connsiteY143" fmla="*/ 1115663 h 1913559"/>
              <a:gd name="connsiteX144" fmla="*/ 38100 w 1508331"/>
              <a:gd name="connsiteY144" fmla="*/ 1077563 h 1913559"/>
              <a:gd name="connsiteX145" fmla="*/ 33337 w 1508331"/>
              <a:gd name="connsiteY145" fmla="*/ 1039463 h 1913559"/>
              <a:gd name="connsiteX146" fmla="*/ 9525 w 1508331"/>
              <a:gd name="connsiteY146" fmla="*/ 1001363 h 1913559"/>
              <a:gd name="connsiteX147" fmla="*/ 9525 w 1508331"/>
              <a:gd name="connsiteY147" fmla="*/ 968025 h 1913559"/>
              <a:gd name="connsiteX148" fmla="*/ 28575 w 1508331"/>
              <a:gd name="connsiteY148" fmla="*/ 953738 h 1913559"/>
              <a:gd name="connsiteX149" fmla="*/ 52387 w 1508331"/>
              <a:gd name="connsiteY149" fmla="*/ 920400 h 1913559"/>
              <a:gd name="connsiteX150" fmla="*/ 47625 w 1508331"/>
              <a:gd name="connsiteY150" fmla="*/ 863250 h 1913559"/>
              <a:gd name="connsiteX151" fmla="*/ 104775 w 1508331"/>
              <a:gd name="connsiteY151" fmla="*/ 815625 h 1913559"/>
              <a:gd name="connsiteX152" fmla="*/ 123825 w 1508331"/>
              <a:gd name="connsiteY152" fmla="*/ 801338 h 1913559"/>
              <a:gd name="connsiteX153" fmla="*/ 142875 w 1508331"/>
              <a:gd name="connsiteY153" fmla="*/ 796575 h 1913559"/>
              <a:gd name="connsiteX154" fmla="*/ 157162 w 1508331"/>
              <a:gd name="connsiteY154" fmla="*/ 791813 h 1913559"/>
              <a:gd name="connsiteX155" fmla="*/ 176212 w 1508331"/>
              <a:gd name="connsiteY155" fmla="*/ 787050 h 1913559"/>
              <a:gd name="connsiteX156" fmla="*/ 266700 w 1508331"/>
              <a:gd name="connsiteY156" fmla="*/ 758475 h 1913559"/>
              <a:gd name="connsiteX157" fmla="*/ 280987 w 1508331"/>
              <a:gd name="connsiteY157" fmla="*/ 744188 h 1913559"/>
              <a:gd name="connsiteX158" fmla="*/ 333375 w 1508331"/>
              <a:gd name="connsiteY158" fmla="*/ 706088 h 1913559"/>
              <a:gd name="connsiteX159" fmla="*/ 423862 w 1508331"/>
              <a:gd name="connsiteY159" fmla="*/ 710850 h 1913559"/>
              <a:gd name="connsiteX160" fmla="*/ 447675 w 1508331"/>
              <a:gd name="connsiteY160" fmla="*/ 715613 h 1913559"/>
              <a:gd name="connsiteX161" fmla="*/ 461962 w 1508331"/>
              <a:gd name="connsiteY161" fmla="*/ 706088 h 1913559"/>
              <a:gd name="connsiteX162" fmla="*/ 495300 w 1508331"/>
              <a:gd name="connsiteY162" fmla="*/ 667988 h 1913559"/>
              <a:gd name="connsiteX163" fmla="*/ 504825 w 1508331"/>
              <a:gd name="connsiteY163" fmla="*/ 644175 h 1913559"/>
              <a:gd name="connsiteX164" fmla="*/ 509587 w 1508331"/>
              <a:gd name="connsiteY164" fmla="*/ 596550 h 1913559"/>
              <a:gd name="connsiteX165" fmla="*/ 533400 w 1508331"/>
              <a:gd name="connsiteY165" fmla="*/ 582263 h 1913559"/>
              <a:gd name="connsiteX166" fmla="*/ 576262 w 1508331"/>
              <a:gd name="connsiteY166" fmla="*/ 563213 h 1913559"/>
              <a:gd name="connsiteX167" fmla="*/ 609600 w 1508331"/>
              <a:gd name="connsiteY167" fmla="*/ 558450 h 1913559"/>
              <a:gd name="connsiteX168" fmla="*/ 628650 w 1508331"/>
              <a:gd name="connsiteY168" fmla="*/ 544163 h 1913559"/>
              <a:gd name="connsiteX169" fmla="*/ 652462 w 1508331"/>
              <a:gd name="connsiteY169" fmla="*/ 529875 h 1913559"/>
              <a:gd name="connsiteX170" fmla="*/ 666750 w 1508331"/>
              <a:gd name="connsiteY170" fmla="*/ 515588 h 1913559"/>
              <a:gd name="connsiteX171" fmla="*/ 695325 w 1508331"/>
              <a:gd name="connsiteY171" fmla="*/ 477488 h 1913559"/>
              <a:gd name="connsiteX172" fmla="*/ 714375 w 1508331"/>
              <a:gd name="connsiteY172" fmla="*/ 444150 h 1913559"/>
              <a:gd name="connsiteX173" fmla="*/ 723900 w 1508331"/>
              <a:gd name="connsiteY173" fmla="*/ 401288 h 1913559"/>
              <a:gd name="connsiteX174" fmla="*/ 733425 w 1508331"/>
              <a:gd name="connsiteY174" fmla="*/ 387000 h 1913559"/>
              <a:gd name="connsiteX175" fmla="*/ 742950 w 1508331"/>
              <a:gd name="connsiteY175" fmla="*/ 286988 h 1913559"/>
              <a:gd name="connsiteX176" fmla="*/ 752475 w 1508331"/>
              <a:gd name="connsiteY176" fmla="*/ 220313 h 1913559"/>
              <a:gd name="connsiteX177" fmla="*/ 785812 w 1508331"/>
              <a:gd name="connsiteY177" fmla="*/ 172688 h 1913559"/>
              <a:gd name="connsiteX178" fmla="*/ 795337 w 1508331"/>
              <a:gd name="connsiteY178" fmla="*/ 158400 h 1913559"/>
              <a:gd name="connsiteX179" fmla="*/ 823912 w 1508331"/>
              <a:gd name="connsiteY179" fmla="*/ 115538 h 1913559"/>
              <a:gd name="connsiteX180" fmla="*/ 838200 w 1508331"/>
              <a:gd name="connsiteY180" fmla="*/ 110775 h 1913559"/>
              <a:gd name="connsiteX181" fmla="*/ 862012 w 1508331"/>
              <a:gd name="connsiteY181" fmla="*/ 120300 h 1913559"/>
              <a:gd name="connsiteX182" fmla="*/ 876300 w 1508331"/>
              <a:gd name="connsiteY182" fmla="*/ 129825 h 1913559"/>
              <a:gd name="connsiteX183" fmla="*/ 895350 w 1508331"/>
              <a:gd name="connsiteY183" fmla="*/ 120300 h 1913559"/>
              <a:gd name="connsiteX184" fmla="*/ 928687 w 1508331"/>
              <a:gd name="connsiteY184" fmla="*/ 82200 h 1913559"/>
              <a:gd name="connsiteX185" fmla="*/ 942975 w 1508331"/>
              <a:gd name="connsiteY185" fmla="*/ 67913 h 1913559"/>
              <a:gd name="connsiteX186" fmla="*/ 952500 w 1508331"/>
              <a:gd name="connsiteY186" fmla="*/ 48863 h 1913559"/>
              <a:gd name="connsiteX187" fmla="*/ 971550 w 1508331"/>
              <a:gd name="connsiteY187" fmla="*/ 10763 h 1913559"/>
              <a:gd name="connsiteX188" fmla="*/ 971550 w 1508331"/>
              <a:gd name="connsiteY188" fmla="*/ 6000 h 1913559"/>
              <a:gd name="connsiteX0" fmla="*/ 971550 w 1508331"/>
              <a:gd name="connsiteY0" fmla="*/ 6000 h 1913559"/>
              <a:gd name="connsiteX1" fmla="*/ 990599 w 1508331"/>
              <a:gd name="connsiteY1" fmla="*/ 86963 h 1913559"/>
              <a:gd name="connsiteX2" fmla="*/ 1023937 w 1508331"/>
              <a:gd name="connsiteY2" fmla="*/ 277463 h 1913559"/>
              <a:gd name="connsiteX3" fmla="*/ 1050131 w 1508331"/>
              <a:gd name="connsiteY3" fmla="*/ 336994 h 1913559"/>
              <a:gd name="connsiteX4" fmla="*/ 1114425 w 1508331"/>
              <a:gd name="connsiteY4" fmla="*/ 437006 h 1913559"/>
              <a:gd name="connsiteX5" fmla="*/ 1195387 w 1508331"/>
              <a:gd name="connsiteY5" fmla="*/ 544163 h 1913559"/>
              <a:gd name="connsiteX6" fmla="*/ 1228725 w 1508331"/>
              <a:gd name="connsiteY6" fmla="*/ 582263 h 1913559"/>
              <a:gd name="connsiteX7" fmla="*/ 1197769 w 1508331"/>
              <a:gd name="connsiteY7" fmla="*/ 660844 h 1913559"/>
              <a:gd name="connsiteX8" fmla="*/ 1240631 w 1508331"/>
              <a:gd name="connsiteY8" fmla="*/ 715613 h 1913559"/>
              <a:gd name="connsiteX9" fmla="*/ 1195387 w 1508331"/>
              <a:gd name="connsiteY9" fmla="*/ 787050 h 1913559"/>
              <a:gd name="connsiteX10" fmla="*/ 1190625 w 1508331"/>
              <a:gd name="connsiteY10" fmla="*/ 834675 h 1913559"/>
              <a:gd name="connsiteX11" fmla="*/ 1240631 w 1508331"/>
              <a:gd name="connsiteY11" fmla="*/ 903731 h 1913559"/>
              <a:gd name="connsiteX12" fmla="*/ 1221581 w 1508331"/>
              <a:gd name="connsiteY12" fmla="*/ 1063275 h 1913559"/>
              <a:gd name="connsiteX13" fmla="*/ 1202530 w 1508331"/>
              <a:gd name="connsiteY13" fmla="*/ 1222819 h 1913559"/>
              <a:gd name="connsiteX14" fmla="*/ 1257300 w 1508331"/>
              <a:gd name="connsiteY14" fmla="*/ 1258538 h 1913559"/>
              <a:gd name="connsiteX15" fmla="*/ 1309687 w 1508331"/>
              <a:gd name="connsiteY15" fmla="*/ 1287113 h 1913559"/>
              <a:gd name="connsiteX16" fmla="*/ 1345405 w 1508331"/>
              <a:gd name="connsiteY16" fmla="*/ 1332355 h 1913559"/>
              <a:gd name="connsiteX17" fmla="*/ 1350168 w 1508331"/>
              <a:gd name="connsiteY17" fmla="*/ 1437131 h 1913559"/>
              <a:gd name="connsiteX18" fmla="*/ 1347788 w 1508331"/>
              <a:gd name="connsiteY18" fmla="*/ 1606200 h 1913559"/>
              <a:gd name="connsiteX19" fmla="*/ 1414462 w 1508331"/>
              <a:gd name="connsiteY19" fmla="*/ 1591913 h 1913559"/>
              <a:gd name="connsiteX20" fmla="*/ 1502569 w 1508331"/>
              <a:gd name="connsiteY20" fmla="*/ 1582387 h 1913559"/>
              <a:gd name="connsiteX21" fmla="*/ 1495425 w 1508331"/>
              <a:gd name="connsiteY21" fmla="*/ 1625250 h 1913559"/>
              <a:gd name="connsiteX22" fmla="*/ 1485900 w 1508331"/>
              <a:gd name="connsiteY22" fmla="*/ 1653825 h 1913559"/>
              <a:gd name="connsiteX23" fmla="*/ 1466850 w 1508331"/>
              <a:gd name="connsiteY23" fmla="*/ 1741932 h 1913559"/>
              <a:gd name="connsiteX24" fmla="*/ 1459706 w 1508331"/>
              <a:gd name="connsiteY24" fmla="*/ 1822894 h 1913559"/>
              <a:gd name="connsiteX25" fmla="*/ 1471613 w 1508331"/>
              <a:gd name="connsiteY25" fmla="*/ 1877664 h 1913559"/>
              <a:gd name="connsiteX26" fmla="*/ 1495425 w 1508331"/>
              <a:gd name="connsiteY26" fmla="*/ 1913382 h 1913559"/>
              <a:gd name="connsiteX27" fmla="*/ 1385887 w 1508331"/>
              <a:gd name="connsiteY27" fmla="*/ 1889569 h 1913559"/>
              <a:gd name="connsiteX28" fmla="*/ 1264443 w 1508331"/>
              <a:gd name="connsiteY28" fmla="*/ 1849088 h 1913559"/>
              <a:gd name="connsiteX29" fmla="*/ 1157287 w 1508331"/>
              <a:gd name="connsiteY29" fmla="*/ 1825275 h 1913559"/>
              <a:gd name="connsiteX30" fmla="*/ 1047750 w 1508331"/>
              <a:gd name="connsiteY30" fmla="*/ 1801463 h 1913559"/>
              <a:gd name="connsiteX31" fmla="*/ 957262 w 1508331"/>
              <a:gd name="connsiteY31" fmla="*/ 1782413 h 1913559"/>
              <a:gd name="connsiteX32" fmla="*/ 866775 w 1508331"/>
              <a:gd name="connsiteY32" fmla="*/ 1772888 h 1913559"/>
              <a:gd name="connsiteX33" fmla="*/ 790575 w 1508331"/>
              <a:gd name="connsiteY33" fmla="*/ 1763363 h 1913559"/>
              <a:gd name="connsiteX34" fmla="*/ 552450 w 1508331"/>
              <a:gd name="connsiteY34" fmla="*/ 1739550 h 1913559"/>
              <a:gd name="connsiteX35" fmla="*/ 554831 w 1508331"/>
              <a:gd name="connsiteY35" fmla="*/ 1725263 h 1913559"/>
              <a:gd name="connsiteX36" fmla="*/ 585788 w 1508331"/>
              <a:gd name="connsiteY36" fmla="*/ 1713357 h 1913559"/>
              <a:gd name="connsiteX37" fmla="*/ 600075 w 1508331"/>
              <a:gd name="connsiteY37" fmla="*/ 1682400 h 1913559"/>
              <a:gd name="connsiteX38" fmla="*/ 619125 w 1508331"/>
              <a:gd name="connsiteY38" fmla="*/ 1634776 h 1913559"/>
              <a:gd name="connsiteX39" fmla="*/ 719137 w 1508331"/>
              <a:gd name="connsiteY39" fmla="*/ 1658588 h 1913559"/>
              <a:gd name="connsiteX40" fmla="*/ 773906 w 1508331"/>
              <a:gd name="connsiteY40" fmla="*/ 1665731 h 1913559"/>
              <a:gd name="connsiteX41" fmla="*/ 778669 w 1508331"/>
              <a:gd name="connsiteY41" fmla="*/ 1653826 h 1913559"/>
              <a:gd name="connsiteX42" fmla="*/ 700087 w 1508331"/>
              <a:gd name="connsiteY42" fmla="*/ 1634775 h 1913559"/>
              <a:gd name="connsiteX43" fmla="*/ 657225 w 1508331"/>
              <a:gd name="connsiteY43" fmla="*/ 1615725 h 1913559"/>
              <a:gd name="connsiteX44" fmla="*/ 614362 w 1508331"/>
              <a:gd name="connsiteY44" fmla="*/ 1582388 h 1913559"/>
              <a:gd name="connsiteX45" fmla="*/ 604837 w 1508331"/>
              <a:gd name="connsiteY45" fmla="*/ 1568100 h 1913559"/>
              <a:gd name="connsiteX46" fmla="*/ 609600 w 1508331"/>
              <a:gd name="connsiteY46" fmla="*/ 1530000 h 1913559"/>
              <a:gd name="connsiteX47" fmla="*/ 666750 w 1508331"/>
              <a:gd name="connsiteY47" fmla="*/ 1525238 h 1913559"/>
              <a:gd name="connsiteX48" fmla="*/ 633412 w 1508331"/>
              <a:gd name="connsiteY48" fmla="*/ 1491900 h 1913559"/>
              <a:gd name="connsiteX49" fmla="*/ 671512 w 1508331"/>
              <a:gd name="connsiteY49" fmla="*/ 1472850 h 1913559"/>
              <a:gd name="connsiteX50" fmla="*/ 690562 w 1508331"/>
              <a:gd name="connsiteY50" fmla="*/ 1468088 h 1913559"/>
              <a:gd name="connsiteX51" fmla="*/ 728662 w 1508331"/>
              <a:gd name="connsiteY51" fmla="*/ 1444275 h 1913559"/>
              <a:gd name="connsiteX52" fmla="*/ 738187 w 1508331"/>
              <a:gd name="connsiteY52" fmla="*/ 1429988 h 1913559"/>
              <a:gd name="connsiteX53" fmla="*/ 742950 w 1508331"/>
              <a:gd name="connsiteY53" fmla="*/ 1410938 h 1913559"/>
              <a:gd name="connsiteX54" fmla="*/ 728662 w 1508331"/>
              <a:gd name="connsiteY54" fmla="*/ 1368075 h 1913559"/>
              <a:gd name="connsiteX55" fmla="*/ 742950 w 1508331"/>
              <a:gd name="connsiteY55" fmla="*/ 1349025 h 1913559"/>
              <a:gd name="connsiteX56" fmla="*/ 762000 w 1508331"/>
              <a:gd name="connsiteY56" fmla="*/ 1339500 h 1913559"/>
              <a:gd name="connsiteX57" fmla="*/ 795337 w 1508331"/>
              <a:gd name="connsiteY57" fmla="*/ 1310925 h 1913559"/>
              <a:gd name="connsiteX58" fmla="*/ 795337 w 1508331"/>
              <a:gd name="connsiteY58" fmla="*/ 1277588 h 1913559"/>
              <a:gd name="connsiteX59" fmla="*/ 766762 w 1508331"/>
              <a:gd name="connsiteY59" fmla="*/ 1272825 h 1913559"/>
              <a:gd name="connsiteX60" fmla="*/ 695325 w 1508331"/>
              <a:gd name="connsiteY60" fmla="*/ 1291875 h 1913559"/>
              <a:gd name="connsiteX61" fmla="*/ 671512 w 1508331"/>
              <a:gd name="connsiteY61" fmla="*/ 1339500 h 1913559"/>
              <a:gd name="connsiteX62" fmla="*/ 666750 w 1508331"/>
              <a:gd name="connsiteY62" fmla="*/ 1363313 h 1913559"/>
              <a:gd name="connsiteX63" fmla="*/ 657225 w 1508331"/>
              <a:gd name="connsiteY63" fmla="*/ 1382363 h 1913559"/>
              <a:gd name="connsiteX64" fmla="*/ 652462 w 1508331"/>
              <a:gd name="connsiteY64" fmla="*/ 1396650 h 1913559"/>
              <a:gd name="connsiteX65" fmla="*/ 647700 w 1508331"/>
              <a:gd name="connsiteY65" fmla="*/ 1425225 h 1913559"/>
              <a:gd name="connsiteX66" fmla="*/ 614362 w 1508331"/>
              <a:gd name="connsiteY66" fmla="*/ 1396650 h 1913559"/>
              <a:gd name="connsiteX67" fmla="*/ 595312 w 1508331"/>
              <a:gd name="connsiteY67" fmla="*/ 1406175 h 1913559"/>
              <a:gd name="connsiteX68" fmla="*/ 581025 w 1508331"/>
              <a:gd name="connsiteY68" fmla="*/ 1434750 h 1913559"/>
              <a:gd name="connsiteX69" fmla="*/ 557212 w 1508331"/>
              <a:gd name="connsiteY69" fmla="*/ 1525238 h 1913559"/>
              <a:gd name="connsiteX70" fmla="*/ 542925 w 1508331"/>
              <a:gd name="connsiteY70" fmla="*/ 1530000 h 1913559"/>
              <a:gd name="connsiteX71" fmla="*/ 514350 w 1508331"/>
              <a:gd name="connsiteY71" fmla="*/ 1544288 h 1913559"/>
              <a:gd name="connsiteX72" fmla="*/ 500062 w 1508331"/>
              <a:gd name="connsiteY72" fmla="*/ 1553813 h 1913559"/>
              <a:gd name="connsiteX73" fmla="*/ 476250 w 1508331"/>
              <a:gd name="connsiteY73" fmla="*/ 1558575 h 1913559"/>
              <a:gd name="connsiteX74" fmla="*/ 476250 w 1508331"/>
              <a:gd name="connsiteY74" fmla="*/ 1510950 h 1913559"/>
              <a:gd name="connsiteX75" fmla="*/ 509587 w 1508331"/>
              <a:gd name="connsiteY75" fmla="*/ 1453800 h 1913559"/>
              <a:gd name="connsiteX76" fmla="*/ 523875 w 1508331"/>
              <a:gd name="connsiteY76" fmla="*/ 1420463 h 1913559"/>
              <a:gd name="connsiteX77" fmla="*/ 533400 w 1508331"/>
              <a:gd name="connsiteY77" fmla="*/ 1391888 h 1913559"/>
              <a:gd name="connsiteX78" fmla="*/ 538162 w 1508331"/>
              <a:gd name="connsiteY78" fmla="*/ 1368075 h 1913559"/>
              <a:gd name="connsiteX79" fmla="*/ 547687 w 1508331"/>
              <a:gd name="connsiteY79" fmla="*/ 1334738 h 1913559"/>
              <a:gd name="connsiteX80" fmla="*/ 557212 w 1508331"/>
              <a:gd name="connsiteY80" fmla="*/ 1272825 h 1913559"/>
              <a:gd name="connsiteX81" fmla="*/ 571500 w 1508331"/>
              <a:gd name="connsiteY81" fmla="*/ 1258538 h 1913559"/>
              <a:gd name="connsiteX82" fmla="*/ 600075 w 1508331"/>
              <a:gd name="connsiteY82" fmla="*/ 1234725 h 1913559"/>
              <a:gd name="connsiteX83" fmla="*/ 671512 w 1508331"/>
              <a:gd name="connsiteY83" fmla="*/ 1239488 h 1913559"/>
              <a:gd name="connsiteX84" fmla="*/ 657225 w 1508331"/>
              <a:gd name="connsiteY84" fmla="*/ 1225200 h 1913559"/>
              <a:gd name="connsiteX85" fmla="*/ 623887 w 1508331"/>
              <a:gd name="connsiteY85" fmla="*/ 1215675 h 1913559"/>
              <a:gd name="connsiteX86" fmla="*/ 600075 w 1508331"/>
              <a:gd name="connsiteY86" fmla="*/ 1182338 h 1913559"/>
              <a:gd name="connsiteX87" fmla="*/ 609600 w 1508331"/>
              <a:gd name="connsiteY87" fmla="*/ 1168050 h 1913559"/>
              <a:gd name="connsiteX88" fmla="*/ 642937 w 1508331"/>
              <a:gd name="connsiteY88" fmla="*/ 1177575 h 1913559"/>
              <a:gd name="connsiteX89" fmla="*/ 657225 w 1508331"/>
              <a:gd name="connsiteY89" fmla="*/ 1187100 h 1913559"/>
              <a:gd name="connsiteX90" fmla="*/ 690562 w 1508331"/>
              <a:gd name="connsiteY90" fmla="*/ 1144238 h 1913559"/>
              <a:gd name="connsiteX91" fmla="*/ 714375 w 1508331"/>
              <a:gd name="connsiteY91" fmla="*/ 1129950 h 1913559"/>
              <a:gd name="connsiteX92" fmla="*/ 733425 w 1508331"/>
              <a:gd name="connsiteY92" fmla="*/ 1120425 h 1913559"/>
              <a:gd name="connsiteX93" fmla="*/ 738187 w 1508331"/>
              <a:gd name="connsiteY93" fmla="*/ 1101375 h 1913559"/>
              <a:gd name="connsiteX94" fmla="*/ 752475 w 1508331"/>
              <a:gd name="connsiteY94" fmla="*/ 1087088 h 1913559"/>
              <a:gd name="connsiteX95" fmla="*/ 733425 w 1508331"/>
              <a:gd name="connsiteY95" fmla="*/ 1072800 h 1913559"/>
              <a:gd name="connsiteX96" fmla="*/ 685800 w 1508331"/>
              <a:gd name="connsiteY96" fmla="*/ 1053750 h 1913559"/>
              <a:gd name="connsiteX97" fmla="*/ 671512 w 1508331"/>
              <a:gd name="connsiteY97" fmla="*/ 1039463 h 1913559"/>
              <a:gd name="connsiteX98" fmla="*/ 628650 w 1508331"/>
              <a:gd name="connsiteY98" fmla="*/ 1044225 h 1913559"/>
              <a:gd name="connsiteX99" fmla="*/ 600075 w 1508331"/>
              <a:gd name="connsiteY99" fmla="*/ 1087088 h 1913559"/>
              <a:gd name="connsiteX100" fmla="*/ 590550 w 1508331"/>
              <a:gd name="connsiteY100" fmla="*/ 1134713 h 1913559"/>
              <a:gd name="connsiteX101" fmla="*/ 571500 w 1508331"/>
              <a:gd name="connsiteY101" fmla="*/ 1129950 h 1913559"/>
              <a:gd name="connsiteX102" fmla="*/ 538162 w 1508331"/>
              <a:gd name="connsiteY102" fmla="*/ 1106138 h 1913559"/>
              <a:gd name="connsiteX103" fmla="*/ 514350 w 1508331"/>
              <a:gd name="connsiteY103" fmla="*/ 1115663 h 1913559"/>
              <a:gd name="connsiteX104" fmla="*/ 509587 w 1508331"/>
              <a:gd name="connsiteY104" fmla="*/ 1129950 h 1913559"/>
              <a:gd name="connsiteX105" fmla="*/ 490537 w 1508331"/>
              <a:gd name="connsiteY105" fmla="*/ 1134713 h 1913559"/>
              <a:gd name="connsiteX106" fmla="*/ 457200 w 1508331"/>
              <a:gd name="connsiteY106" fmla="*/ 1139475 h 1913559"/>
              <a:gd name="connsiteX107" fmla="*/ 438150 w 1508331"/>
              <a:gd name="connsiteY107" fmla="*/ 1149000 h 1913559"/>
              <a:gd name="connsiteX108" fmla="*/ 404812 w 1508331"/>
              <a:gd name="connsiteY108" fmla="*/ 1187100 h 1913559"/>
              <a:gd name="connsiteX109" fmla="*/ 400050 w 1508331"/>
              <a:gd name="connsiteY109" fmla="*/ 1201388 h 1913559"/>
              <a:gd name="connsiteX110" fmla="*/ 376237 w 1508331"/>
              <a:gd name="connsiteY110" fmla="*/ 1239488 h 1913559"/>
              <a:gd name="connsiteX111" fmla="*/ 357187 w 1508331"/>
              <a:gd name="connsiteY111" fmla="*/ 1244250 h 1913559"/>
              <a:gd name="connsiteX112" fmla="*/ 342900 w 1508331"/>
              <a:gd name="connsiteY112" fmla="*/ 1239488 h 1913559"/>
              <a:gd name="connsiteX113" fmla="*/ 309562 w 1508331"/>
              <a:gd name="connsiteY113" fmla="*/ 1220438 h 1913559"/>
              <a:gd name="connsiteX114" fmla="*/ 314325 w 1508331"/>
              <a:gd name="connsiteY114" fmla="*/ 1187100 h 1913559"/>
              <a:gd name="connsiteX115" fmla="*/ 347662 w 1508331"/>
              <a:gd name="connsiteY115" fmla="*/ 1163288 h 1913559"/>
              <a:gd name="connsiteX116" fmla="*/ 366712 w 1508331"/>
              <a:gd name="connsiteY116" fmla="*/ 1139475 h 1913559"/>
              <a:gd name="connsiteX117" fmla="*/ 381000 w 1508331"/>
              <a:gd name="connsiteY117" fmla="*/ 1106138 h 1913559"/>
              <a:gd name="connsiteX118" fmla="*/ 390525 w 1508331"/>
              <a:gd name="connsiteY118" fmla="*/ 1091850 h 1913559"/>
              <a:gd name="connsiteX119" fmla="*/ 404812 w 1508331"/>
              <a:gd name="connsiteY119" fmla="*/ 1082325 h 1913559"/>
              <a:gd name="connsiteX120" fmla="*/ 409575 w 1508331"/>
              <a:gd name="connsiteY120" fmla="*/ 1068038 h 1913559"/>
              <a:gd name="connsiteX121" fmla="*/ 347662 w 1508331"/>
              <a:gd name="connsiteY121" fmla="*/ 1048988 h 1913559"/>
              <a:gd name="connsiteX122" fmla="*/ 333375 w 1508331"/>
              <a:gd name="connsiteY122" fmla="*/ 1034700 h 1913559"/>
              <a:gd name="connsiteX123" fmla="*/ 314325 w 1508331"/>
              <a:gd name="connsiteY123" fmla="*/ 1010888 h 1913559"/>
              <a:gd name="connsiteX124" fmla="*/ 300037 w 1508331"/>
              <a:gd name="connsiteY124" fmla="*/ 1015650 h 1913559"/>
              <a:gd name="connsiteX125" fmla="*/ 295275 w 1508331"/>
              <a:gd name="connsiteY125" fmla="*/ 1048988 h 1913559"/>
              <a:gd name="connsiteX126" fmla="*/ 285750 w 1508331"/>
              <a:gd name="connsiteY126" fmla="*/ 1072800 h 1913559"/>
              <a:gd name="connsiteX127" fmla="*/ 295275 w 1508331"/>
              <a:gd name="connsiteY127" fmla="*/ 1096613 h 1913559"/>
              <a:gd name="connsiteX128" fmla="*/ 266700 w 1508331"/>
              <a:gd name="connsiteY128" fmla="*/ 1101375 h 1913559"/>
              <a:gd name="connsiteX129" fmla="*/ 285750 w 1508331"/>
              <a:gd name="connsiteY129" fmla="*/ 1134713 h 1913559"/>
              <a:gd name="connsiteX130" fmla="*/ 280987 w 1508331"/>
              <a:gd name="connsiteY130" fmla="*/ 1172813 h 1913559"/>
              <a:gd name="connsiteX131" fmla="*/ 252412 w 1508331"/>
              <a:gd name="connsiteY131" fmla="*/ 1191863 h 1913559"/>
              <a:gd name="connsiteX132" fmla="*/ 242887 w 1508331"/>
              <a:gd name="connsiteY132" fmla="*/ 1206150 h 1913559"/>
              <a:gd name="connsiteX133" fmla="*/ 219075 w 1508331"/>
              <a:gd name="connsiteY133" fmla="*/ 1210913 h 1913559"/>
              <a:gd name="connsiteX134" fmla="*/ 204787 w 1508331"/>
              <a:gd name="connsiteY134" fmla="*/ 1215675 h 1913559"/>
              <a:gd name="connsiteX135" fmla="*/ 185737 w 1508331"/>
              <a:gd name="connsiteY135" fmla="*/ 1220438 h 1913559"/>
              <a:gd name="connsiteX136" fmla="*/ 152400 w 1508331"/>
              <a:gd name="connsiteY136" fmla="*/ 1215675 h 1913559"/>
              <a:gd name="connsiteX137" fmla="*/ 119062 w 1508331"/>
              <a:gd name="connsiteY137" fmla="*/ 1201388 h 1913559"/>
              <a:gd name="connsiteX138" fmla="*/ 104775 w 1508331"/>
              <a:gd name="connsiteY138" fmla="*/ 1196625 h 1913559"/>
              <a:gd name="connsiteX139" fmla="*/ 90487 w 1508331"/>
              <a:gd name="connsiteY139" fmla="*/ 1182338 h 1913559"/>
              <a:gd name="connsiteX140" fmla="*/ 47625 w 1508331"/>
              <a:gd name="connsiteY140" fmla="*/ 1158525 h 1913559"/>
              <a:gd name="connsiteX141" fmla="*/ 14287 w 1508331"/>
              <a:gd name="connsiteY141" fmla="*/ 1149000 h 1913559"/>
              <a:gd name="connsiteX142" fmla="*/ 0 w 1508331"/>
              <a:gd name="connsiteY142" fmla="*/ 1139475 h 1913559"/>
              <a:gd name="connsiteX143" fmla="*/ 9525 w 1508331"/>
              <a:gd name="connsiteY143" fmla="*/ 1115663 h 1913559"/>
              <a:gd name="connsiteX144" fmla="*/ 38100 w 1508331"/>
              <a:gd name="connsiteY144" fmla="*/ 1077563 h 1913559"/>
              <a:gd name="connsiteX145" fmla="*/ 33337 w 1508331"/>
              <a:gd name="connsiteY145" fmla="*/ 1039463 h 1913559"/>
              <a:gd name="connsiteX146" fmla="*/ 9525 w 1508331"/>
              <a:gd name="connsiteY146" fmla="*/ 1001363 h 1913559"/>
              <a:gd name="connsiteX147" fmla="*/ 9525 w 1508331"/>
              <a:gd name="connsiteY147" fmla="*/ 968025 h 1913559"/>
              <a:gd name="connsiteX148" fmla="*/ 28575 w 1508331"/>
              <a:gd name="connsiteY148" fmla="*/ 953738 h 1913559"/>
              <a:gd name="connsiteX149" fmla="*/ 52387 w 1508331"/>
              <a:gd name="connsiteY149" fmla="*/ 920400 h 1913559"/>
              <a:gd name="connsiteX150" fmla="*/ 47625 w 1508331"/>
              <a:gd name="connsiteY150" fmla="*/ 863250 h 1913559"/>
              <a:gd name="connsiteX151" fmla="*/ 104775 w 1508331"/>
              <a:gd name="connsiteY151" fmla="*/ 815625 h 1913559"/>
              <a:gd name="connsiteX152" fmla="*/ 123825 w 1508331"/>
              <a:gd name="connsiteY152" fmla="*/ 801338 h 1913559"/>
              <a:gd name="connsiteX153" fmla="*/ 142875 w 1508331"/>
              <a:gd name="connsiteY153" fmla="*/ 796575 h 1913559"/>
              <a:gd name="connsiteX154" fmla="*/ 157162 w 1508331"/>
              <a:gd name="connsiteY154" fmla="*/ 791813 h 1913559"/>
              <a:gd name="connsiteX155" fmla="*/ 176212 w 1508331"/>
              <a:gd name="connsiteY155" fmla="*/ 787050 h 1913559"/>
              <a:gd name="connsiteX156" fmla="*/ 266700 w 1508331"/>
              <a:gd name="connsiteY156" fmla="*/ 758475 h 1913559"/>
              <a:gd name="connsiteX157" fmla="*/ 280987 w 1508331"/>
              <a:gd name="connsiteY157" fmla="*/ 744188 h 1913559"/>
              <a:gd name="connsiteX158" fmla="*/ 333375 w 1508331"/>
              <a:gd name="connsiteY158" fmla="*/ 706088 h 1913559"/>
              <a:gd name="connsiteX159" fmla="*/ 423862 w 1508331"/>
              <a:gd name="connsiteY159" fmla="*/ 710850 h 1913559"/>
              <a:gd name="connsiteX160" fmla="*/ 447675 w 1508331"/>
              <a:gd name="connsiteY160" fmla="*/ 715613 h 1913559"/>
              <a:gd name="connsiteX161" fmla="*/ 461962 w 1508331"/>
              <a:gd name="connsiteY161" fmla="*/ 706088 h 1913559"/>
              <a:gd name="connsiteX162" fmla="*/ 495300 w 1508331"/>
              <a:gd name="connsiteY162" fmla="*/ 667988 h 1913559"/>
              <a:gd name="connsiteX163" fmla="*/ 504825 w 1508331"/>
              <a:gd name="connsiteY163" fmla="*/ 644175 h 1913559"/>
              <a:gd name="connsiteX164" fmla="*/ 509587 w 1508331"/>
              <a:gd name="connsiteY164" fmla="*/ 596550 h 1913559"/>
              <a:gd name="connsiteX165" fmla="*/ 533400 w 1508331"/>
              <a:gd name="connsiteY165" fmla="*/ 582263 h 1913559"/>
              <a:gd name="connsiteX166" fmla="*/ 576262 w 1508331"/>
              <a:gd name="connsiteY166" fmla="*/ 563213 h 1913559"/>
              <a:gd name="connsiteX167" fmla="*/ 609600 w 1508331"/>
              <a:gd name="connsiteY167" fmla="*/ 558450 h 1913559"/>
              <a:gd name="connsiteX168" fmla="*/ 628650 w 1508331"/>
              <a:gd name="connsiteY168" fmla="*/ 544163 h 1913559"/>
              <a:gd name="connsiteX169" fmla="*/ 652462 w 1508331"/>
              <a:gd name="connsiteY169" fmla="*/ 529875 h 1913559"/>
              <a:gd name="connsiteX170" fmla="*/ 666750 w 1508331"/>
              <a:gd name="connsiteY170" fmla="*/ 515588 h 1913559"/>
              <a:gd name="connsiteX171" fmla="*/ 695325 w 1508331"/>
              <a:gd name="connsiteY171" fmla="*/ 477488 h 1913559"/>
              <a:gd name="connsiteX172" fmla="*/ 714375 w 1508331"/>
              <a:gd name="connsiteY172" fmla="*/ 444150 h 1913559"/>
              <a:gd name="connsiteX173" fmla="*/ 723900 w 1508331"/>
              <a:gd name="connsiteY173" fmla="*/ 401288 h 1913559"/>
              <a:gd name="connsiteX174" fmla="*/ 733425 w 1508331"/>
              <a:gd name="connsiteY174" fmla="*/ 387000 h 1913559"/>
              <a:gd name="connsiteX175" fmla="*/ 742950 w 1508331"/>
              <a:gd name="connsiteY175" fmla="*/ 286988 h 1913559"/>
              <a:gd name="connsiteX176" fmla="*/ 752475 w 1508331"/>
              <a:gd name="connsiteY176" fmla="*/ 220313 h 1913559"/>
              <a:gd name="connsiteX177" fmla="*/ 785812 w 1508331"/>
              <a:gd name="connsiteY177" fmla="*/ 172688 h 1913559"/>
              <a:gd name="connsiteX178" fmla="*/ 795337 w 1508331"/>
              <a:gd name="connsiteY178" fmla="*/ 158400 h 1913559"/>
              <a:gd name="connsiteX179" fmla="*/ 823912 w 1508331"/>
              <a:gd name="connsiteY179" fmla="*/ 115538 h 1913559"/>
              <a:gd name="connsiteX180" fmla="*/ 838200 w 1508331"/>
              <a:gd name="connsiteY180" fmla="*/ 110775 h 1913559"/>
              <a:gd name="connsiteX181" fmla="*/ 862012 w 1508331"/>
              <a:gd name="connsiteY181" fmla="*/ 120300 h 1913559"/>
              <a:gd name="connsiteX182" fmla="*/ 876300 w 1508331"/>
              <a:gd name="connsiteY182" fmla="*/ 129825 h 1913559"/>
              <a:gd name="connsiteX183" fmla="*/ 895350 w 1508331"/>
              <a:gd name="connsiteY183" fmla="*/ 120300 h 1913559"/>
              <a:gd name="connsiteX184" fmla="*/ 928687 w 1508331"/>
              <a:gd name="connsiteY184" fmla="*/ 82200 h 1913559"/>
              <a:gd name="connsiteX185" fmla="*/ 942975 w 1508331"/>
              <a:gd name="connsiteY185" fmla="*/ 67913 h 1913559"/>
              <a:gd name="connsiteX186" fmla="*/ 952500 w 1508331"/>
              <a:gd name="connsiteY186" fmla="*/ 48863 h 1913559"/>
              <a:gd name="connsiteX187" fmla="*/ 971550 w 1508331"/>
              <a:gd name="connsiteY187" fmla="*/ 10763 h 1913559"/>
              <a:gd name="connsiteX188" fmla="*/ 971550 w 1508331"/>
              <a:gd name="connsiteY188" fmla="*/ 6000 h 1913559"/>
              <a:gd name="connsiteX0" fmla="*/ 971550 w 1508331"/>
              <a:gd name="connsiteY0" fmla="*/ 6000 h 1913559"/>
              <a:gd name="connsiteX1" fmla="*/ 990599 w 1508331"/>
              <a:gd name="connsiteY1" fmla="*/ 86963 h 1913559"/>
              <a:gd name="connsiteX2" fmla="*/ 1023937 w 1508331"/>
              <a:gd name="connsiteY2" fmla="*/ 277463 h 1913559"/>
              <a:gd name="connsiteX3" fmla="*/ 1050131 w 1508331"/>
              <a:gd name="connsiteY3" fmla="*/ 336994 h 1913559"/>
              <a:gd name="connsiteX4" fmla="*/ 1114425 w 1508331"/>
              <a:gd name="connsiteY4" fmla="*/ 437006 h 1913559"/>
              <a:gd name="connsiteX5" fmla="*/ 1195387 w 1508331"/>
              <a:gd name="connsiteY5" fmla="*/ 544163 h 1913559"/>
              <a:gd name="connsiteX6" fmla="*/ 1228725 w 1508331"/>
              <a:gd name="connsiteY6" fmla="*/ 582263 h 1913559"/>
              <a:gd name="connsiteX7" fmla="*/ 1197769 w 1508331"/>
              <a:gd name="connsiteY7" fmla="*/ 660844 h 1913559"/>
              <a:gd name="connsiteX8" fmla="*/ 1240631 w 1508331"/>
              <a:gd name="connsiteY8" fmla="*/ 715613 h 1913559"/>
              <a:gd name="connsiteX9" fmla="*/ 1195387 w 1508331"/>
              <a:gd name="connsiteY9" fmla="*/ 787050 h 1913559"/>
              <a:gd name="connsiteX10" fmla="*/ 1190625 w 1508331"/>
              <a:gd name="connsiteY10" fmla="*/ 834675 h 1913559"/>
              <a:gd name="connsiteX11" fmla="*/ 1240631 w 1508331"/>
              <a:gd name="connsiteY11" fmla="*/ 903731 h 1913559"/>
              <a:gd name="connsiteX12" fmla="*/ 1221581 w 1508331"/>
              <a:gd name="connsiteY12" fmla="*/ 1063275 h 1913559"/>
              <a:gd name="connsiteX13" fmla="*/ 1202530 w 1508331"/>
              <a:gd name="connsiteY13" fmla="*/ 1222819 h 1913559"/>
              <a:gd name="connsiteX14" fmla="*/ 1257300 w 1508331"/>
              <a:gd name="connsiteY14" fmla="*/ 1258538 h 1913559"/>
              <a:gd name="connsiteX15" fmla="*/ 1309687 w 1508331"/>
              <a:gd name="connsiteY15" fmla="*/ 1287113 h 1913559"/>
              <a:gd name="connsiteX16" fmla="*/ 1345405 w 1508331"/>
              <a:gd name="connsiteY16" fmla="*/ 1332355 h 1913559"/>
              <a:gd name="connsiteX17" fmla="*/ 1350168 w 1508331"/>
              <a:gd name="connsiteY17" fmla="*/ 1437131 h 1913559"/>
              <a:gd name="connsiteX18" fmla="*/ 1347788 w 1508331"/>
              <a:gd name="connsiteY18" fmla="*/ 1606200 h 1913559"/>
              <a:gd name="connsiteX19" fmla="*/ 1414462 w 1508331"/>
              <a:gd name="connsiteY19" fmla="*/ 1591913 h 1913559"/>
              <a:gd name="connsiteX20" fmla="*/ 1502569 w 1508331"/>
              <a:gd name="connsiteY20" fmla="*/ 1582387 h 1913559"/>
              <a:gd name="connsiteX21" fmla="*/ 1495425 w 1508331"/>
              <a:gd name="connsiteY21" fmla="*/ 1625250 h 1913559"/>
              <a:gd name="connsiteX22" fmla="*/ 1485900 w 1508331"/>
              <a:gd name="connsiteY22" fmla="*/ 1653825 h 1913559"/>
              <a:gd name="connsiteX23" fmla="*/ 1466850 w 1508331"/>
              <a:gd name="connsiteY23" fmla="*/ 1741932 h 1913559"/>
              <a:gd name="connsiteX24" fmla="*/ 1459706 w 1508331"/>
              <a:gd name="connsiteY24" fmla="*/ 1822894 h 1913559"/>
              <a:gd name="connsiteX25" fmla="*/ 1471613 w 1508331"/>
              <a:gd name="connsiteY25" fmla="*/ 1877664 h 1913559"/>
              <a:gd name="connsiteX26" fmla="*/ 1495425 w 1508331"/>
              <a:gd name="connsiteY26" fmla="*/ 1913382 h 1913559"/>
              <a:gd name="connsiteX27" fmla="*/ 1385887 w 1508331"/>
              <a:gd name="connsiteY27" fmla="*/ 1889569 h 1913559"/>
              <a:gd name="connsiteX28" fmla="*/ 1264443 w 1508331"/>
              <a:gd name="connsiteY28" fmla="*/ 1849088 h 1913559"/>
              <a:gd name="connsiteX29" fmla="*/ 1157287 w 1508331"/>
              <a:gd name="connsiteY29" fmla="*/ 1825275 h 1913559"/>
              <a:gd name="connsiteX30" fmla="*/ 1047750 w 1508331"/>
              <a:gd name="connsiteY30" fmla="*/ 1801463 h 1913559"/>
              <a:gd name="connsiteX31" fmla="*/ 957262 w 1508331"/>
              <a:gd name="connsiteY31" fmla="*/ 1782413 h 1913559"/>
              <a:gd name="connsiteX32" fmla="*/ 866775 w 1508331"/>
              <a:gd name="connsiteY32" fmla="*/ 1772888 h 1913559"/>
              <a:gd name="connsiteX33" fmla="*/ 790575 w 1508331"/>
              <a:gd name="connsiteY33" fmla="*/ 1763363 h 1913559"/>
              <a:gd name="connsiteX34" fmla="*/ 552450 w 1508331"/>
              <a:gd name="connsiteY34" fmla="*/ 1739550 h 1913559"/>
              <a:gd name="connsiteX35" fmla="*/ 554831 w 1508331"/>
              <a:gd name="connsiteY35" fmla="*/ 1725263 h 1913559"/>
              <a:gd name="connsiteX36" fmla="*/ 585788 w 1508331"/>
              <a:gd name="connsiteY36" fmla="*/ 1713357 h 1913559"/>
              <a:gd name="connsiteX37" fmla="*/ 600075 w 1508331"/>
              <a:gd name="connsiteY37" fmla="*/ 1682400 h 1913559"/>
              <a:gd name="connsiteX38" fmla="*/ 619125 w 1508331"/>
              <a:gd name="connsiteY38" fmla="*/ 1634776 h 1913559"/>
              <a:gd name="connsiteX39" fmla="*/ 719137 w 1508331"/>
              <a:gd name="connsiteY39" fmla="*/ 1658588 h 1913559"/>
              <a:gd name="connsiteX40" fmla="*/ 773906 w 1508331"/>
              <a:gd name="connsiteY40" fmla="*/ 1665731 h 1913559"/>
              <a:gd name="connsiteX41" fmla="*/ 778669 w 1508331"/>
              <a:gd name="connsiteY41" fmla="*/ 1653826 h 1913559"/>
              <a:gd name="connsiteX42" fmla="*/ 700087 w 1508331"/>
              <a:gd name="connsiteY42" fmla="*/ 1634775 h 1913559"/>
              <a:gd name="connsiteX43" fmla="*/ 635794 w 1508331"/>
              <a:gd name="connsiteY43" fmla="*/ 1613344 h 1913559"/>
              <a:gd name="connsiteX44" fmla="*/ 614362 w 1508331"/>
              <a:gd name="connsiteY44" fmla="*/ 1582388 h 1913559"/>
              <a:gd name="connsiteX45" fmla="*/ 604837 w 1508331"/>
              <a:gd name="connsiteY45" fmla="*/ 1568100 h 1913559"/>
              <a:gd name="connsiteX46" fmla="*/ 609600 w 1508331"/>
              <a:gd name="connsiteY46" fmla="*/ 1530000 h 1913559"/>
              <a:gd name="connsiteX47" fmla="*/ 666750 w 1508331"/>
              <a:gd name="connsiteY47" fmla="*/ 1525238 h 1913559"/>
              <a:gd name="connsiteX48" fmla="*/ 633412 w 1508331"/>
              <a:gd name="connsiteY48" fmla="*/ 1491900 h 1913559"/>
              <a:gd name="connsiteX49" fmla="*/ 671512 w 1508331"/>
              <a:gd name="connsiteY49" fmla="*/ 1472850 h 1913559"/>
              <a:gd name="connsiteX50" fmla="*/ 690562 w 1508331"/>
              <a:gd name="connsiteY50" fmla="*/ 1468088 h 1913559"/>
              <a:gd name="connsiteX51" fmla="*/ 728662 w 1508331"/>
              <a:gd name="connsiteY51" fmla="*/ 1444275 h 1913559"/>
              <a:gd name="connsiteX52" fmla="*/ 738187 w 1508331"/>
              <a:gd name="connsiteY52" fmla="*/ 1429988 h 1913559"/>
              <a:gd name="connsiteX53" fmla="*/ 742950 w 1508331"/>
              <a:gd name="connsiteY53" fmla="*/ 1410938 h 1913559"/>
              <a:gd name="connsiteX54" fmla="*/ 728662 w 1508331"/>
              <a:gd name="connsiteY54" fmla="*/ 1368075 h 1913559"/>
              <a:gd name="connsiteX55" fmla="*/ 742950 w 1508331"/>
              <a:gd name="connsiteY55" fmla="*/ 1349025 h 1913559"/>
              <a:gd name="connsiteX56" fmla="*/ 762000 w 1508331"/>
              <a:gd name="connsiteY56" fmla="*/ 1339500 h 1913559"/>
              <a:gd name="connsiteX57" fmla="*/ 795337 w 1508331"/>
              <a:gd name="connsiteY57" fmla="*/ 1310925 h 1913559"/>
              <a:gd name="connsiteX58" fmla="*/ 795337 w 1508331"/>
              <a:gd name="connsiteY58" fmla="*/ 1277588 h 1913559"/>
              <a:gd name="connsiteX59" fmla="*/ 766762 w 1508331"/>
              <a:gd name="connsiteY59" fmla="*/ 1272825 h 1913559"/>
              <a:gd name="connsiteX60" fmla="*/ 695325 w 1508331"/>
              <a:gd name="connsiteY60" fmla="*/ 1291875 h 1913559"/>
              <a:gd name="connsiteX61" fmla="*/ 671512 w 1508331"/>
              <a:gd name="connsiteY61" fmla="*/ 1339500 h 1913559"/>
              <a:gd name="connsiteX62" fmla="*/ 666750 w 1508331"/>
              <a:gd name="connsiteY62" fmla="*/ 1363313 h 1913559"/>
              <a:gd name="connsiteX63" fmla="*/ 657225 w 1508331"/>
              <a:gd name="connsiteY63" fmla="*/ 1382363 h 1913559"/>
              <a:gd name="connsiteX64" fmla="*/ 652462 w 1508331"/>
              <a:gd name="connsiteY64" fmla="*/ 1396650 h 1913559"/>
              <a:gd name="connsiteX65" fmla="*/ 647700 w 1508331"/>
              <a:gd name="connsiteY65" fmla="*/ 1425225 h 1913559"/>
              <a:gd name="connsiteX66" fmla="*/ 614362 w 1508331"/>
              <a:gd name="connsiteY66" fmla="*/ 1396650 h 1913559"/>
              <a:gd name="connsiteX67" fmla="*/ 595312 w 1508331"/>
              <a:gd name="connsiteY67" fmla="*/ 1406175 h 1913559"/>
              <a:gd name="connsiteX68" fmla="*/ 581025 w 1508331"/>
              <a:gd name="connsiteY68" fmla="*/ 1434750 h 1913559"/>
              <a:gd name="connsiteX69" fmla="*/ 557212 w 1508331"/>
              <a:gd name="connsiteY69" fmla="*/ 1525238 h 1913559"/>
              <a:gd name="connsiteX70" fmla="*/ 542925 w 1508331"/>
              <a:gd name="connsiteY70" fmla="*/ 1530000 h 1913559"/>
              <a:gd name="connsiteX71" fmla="*/ 514350 w 1508331"/>
              <a:gd name="connsiteY71" fmla="*/ 1544288 h 1913559"/>
              <a:gd name="connsiteX72" fmla="*/ 500062 w 1508331"/>
              <a:gd name="connsiteY72" fmla="*/ 1553813 h 1913559"/>
              <a:gd name="connsiteX73" fmla="*/ 476250 w 1508331"/>
              <a:gd name="connsiteY73" fmla="*/ 1558575 h 1913559"/>
              <a:gd name="connsiteX74" fmla="*/ 476250 w 1508331"/>
              <a:gd name="connsiteY74" fmla="*/ 1510950 h 1913559"/>
              <a:gd name="connsiteX75" fmla="*/ 509587 w 1508331"/>
              <a:gd name="connsiteY75" fmla="*/ 1453800 h 1913559"/>
              <a:gd name="connsiteX76" fmla="*/ 523875 w 1508331"/>
              <a:gd name="connsiteY76" fmla="*/ 1420463 h 1913559"/>
              <a:gd name="connsiteX77" fmla="*/ 533400 w 1508331"/>
              <a:gd name="connsiteY77" fmla="*/ 1391888 h 1913559"/>
              <a:gd name="connsiteX78" fmla="*/ 538162 w 1508331"/>
              <a:gd name="connsiteY78" fmla="*/ 1368075 h 1913559"/>
              <a:gd name="connsiteX79" fmla="*/ 547687 w 1508331"/>
              <a:gd name="connsiteY79" fmla="*/ 1334738 h 1913559"/>
              <a:gd name="connsiteX80" fmla="*/ 557212 w 1508331"/>
              <a:gd name="connsiteY80" fmla="*/ 1272825 h 1913559"/>
              <a:gd name="connsiteX81" fmla="*/ 571500 w 1508331"/>
              <a:gd name="connsiteY81" fmla="*/ 1258538 h 1913559"/>
              <a:gd name="connsiteX82" fmla="*/ 600075 w 1508331"/>
              <a:gd name="connsiteY82" fmla="*/ 1234725 h 1913559"/>
              <a:gd name="connsiteX83" fmla="*/ 671512 w 1508331"/>
              <a:gd name="connsiteY83" fmla="*/ 1239488 h 1913559"/>
              <a:gd name="connsiteX84" fmla="*/ 657225 w 1508331"/>
              <a:gd name="connsiteY84" fmla="*/ 1225200 h 1913559"/>
              <a:gd name="connsiteX85" fmla="*/ 623887 w 1508331"/>
              <a:gd name="connsiteY85" fmla="*/ 1215675 h 1913559"/>
              <a:gd name="connsiteX86" fmla="*/ 600075 w 1508331"/>
              <a:gd name="connsiteY86" fmla="*/ 1182338 h 1913559"/>
              <a:gd name="connsiteX87" fmla="*/ 609600 w 1508331"/>
              <a:gd name="connsiteY87" fmla="*/ 1168050 h 1913559"/>
              <a:gd name="connsiteX88" fmla="*/ 642937 w 1508331"/>
              <a:gd name="connsiteY88" fmla="*/ 1177575 h 1913559"/>
              <a:gd name="connsiteX89" fmla="*/ 657225 w 1508331"/>
              <a:gd name="connsiteY89" fmla="*/ 1187100 h 1913559"/>
              <a:gd name="connsiteX90" fmla="*/ 690562 w 1508331"/>
              <a:gd name="connsiteY90" fmla="*/ 1144238 h 1913559"/>
              <a:gd name="connsiteX91" fmla="*/ 714375 w 1508331"/>
              <a:gd name="connsiteY91" fmla="*/ 1129950 h 1913559"/>
              <a:gd name="connsiteX92" fmla="*/ 733425 w 1508331"/>
              <a:gd name="connsiteY92" fmla="*/ 1120425 h 1913559"/>
              <a:gd name="connsiteX93" fmla="*/ 738187 w 1508331"/>
              <a:gd name="connsiteY93" fmla="*/ 1101375 h 1913559"/>
              <a:gd name="connsiteX94" fmla="*/ 752475 w 1508331"/>
              <a:gd name="connsiteY94" fmla="*/ 1087088 h 1913559"/>
              <a:gd name="connsiteX95" fmla="*/ 733425 w 1508331"/>
              <a:gd name="connsiteY95" fmla="*/ 1072800 h 1913559"/>
              <a:gd name="connsiteX96" fmla="*/ 685800 w 1508331"/>
              <a:gd name="connsiteY96" fmla="*/ 1053750 h 1913559"/>
              <a:gd name="connsiteX97" fmla="*/ 671512 w 1508331"/>
              <a:gd name="connsiteY97" fmla="*/ 1039463 h 1913559"/>
              <a:gd name="connsiteX98" fmla="*/ 628650 w 1508331"/>
              <a:gd name="connsiteY98" fmla="*/ 1044225 h 1913559"/>
              <a:gd name="connsiteX99" fmla="*/ 600075 w 1508331"/>
              <a:gd name="connsiteY99" fmla="*/ 1087088 h 1913559"/>
              <a:gd name="connsiteX100" fmla="*/ 590550 w 1508331"/>
              <a:gd name="connsiteY100" fmla="*/ 1134713 h 1913559"/>
              <a:gd name="connsiteX101" fmla="*/ 571500 w 1508331"/>
              <a:gd name="connsiteY101" fmla="*/ 1129950 h 1913559"/>
              <a:gd name="connsiteX102" fmla="*/ 538162 w 1508331"/>
              <a:gd name="connsiteY102" fmla="*/ 1106138 h 1913559"/>
              <a:gd name="connsiteX103" fmla="*/ 514350 w 1508331"/>
              <a:gd name="connsiteY103" fmla="*/ 1115663 h 1913559"/>
              <a:gd name="connsiteX104" fmla="*/ 509587 w 1508331"/>
              <a:gd name="connsiteY104" fmla="*/ 1129950 h 1913559"/>
              <a:gd name="connsiteX105" fmla="*/ 490537 w 1508331"/>
              <a:gd name="connsiteY105" fmla="*/ 1134713 h 1913559"/>
              <a:gd name="connsiteX106" fmla="*/ 457200 w 1508331"/>
              <a:gd name="connsiteY106" fmla="*/ 1139475 h 1913559"/>
              <a:gd name="connsiteX107" fmla="*/ 438150 w 1508331"/>
              <a:gd name="connsiteY107" fmla="*/ 1149000 h 1913559"/>
              <a:gd name="connsiteX108" fmla="*/ 404812 w 1508331"/>
              <a:gd name="connsiteY108" fmla="*/ 1187100 h 1913559"/>
              <a:gd name="connsiteX109" fmla="*/ 400050 w 1508331"/>
              <a:gd name="connsiteY109" fmla="*/ 1201388 h 1913559"/>
              <a:gd name="connsiteX110" fmla="*/ 376237 w 1508331"/>
              <a:gd name="connsiteY110" fmla="*/ 1239488 h 1913559"/>
              <a:gd name="connsiteX111" fmla="*/ 357187 w 1508331"/>
              <a:gd name="connsiteY111" fmla="*/ 1244250 h 1913559"/>
              <a:gd name="connsiteX112" fmla="*/ 342900 w 1508331"/>
              <a:gd name="connsiteY112" fmla="*/ 1239488 h 1913559"/>
              <a:gd name="connsiteX113" fmla="*/ 309562 w 1508331"/>
              <a:gd name="connsiteY113" fmla="*/ 1220438 h 1913559"/>
              <a:gd name="connsiteX114" fmla="*/ 314325 w 1508331"/>
              <a:gd name="connsiteY114" fmla="*/ 1187100 h 1913559"/>
              <a:gd name="connsiteX115" fmla="*/ 347662 w 1508331"/>
              <a:gd name="connsiteY115" fmla="*/ 1163288 h 1913559"/>
              <a:gd name="connsiteX116" fmla="*/ 366712 w 1508331"/>
              <a:gd name="connsiteY116" fmla="*/ 1139475 h 1913559"/>
              <a:gd name="connsiteX117" fmla="*/ 381000 w 1508331"/>
              <a:gd name="connsiteY117" fmla="*/ 1106138 h 1913559"/>
              <a:gd name="connsiteX118" fmla="*/ 390525 w 1508331"/>
              <a:gd name="connsiteY118" fmla="*/ 1091850 h 1913559"/>
              <a:gd name="connsiteX119" fmla="*/ 404812 w 1508331"/>
              <a:gd name="connsiteY119" fmla="*/ 1082325 h 1913559"/>
              <a:gd name="connsiteX120" fmla="*/ 409575 w 1508331"/>
              <a:gd name="connsiteY120" fmla="*/ 1068038 h 1913559"/>
              <a:gd name="connsiteX121" fmla="*/ 347662 w 1508331"/>
              <a:gd name="connsiteY121" fmla="*/ 1048988 h 1913559"/>
              <a:gd name="connsiteX122" fmla="*/ 333375 w 1508331"/>
              <a:gd name="connsiteY122" fmla="*/ 1034700 h 1913559"/>
              <a:gd name="connsiteX123" fmla="*/ 314325 w 1508331"/>
              <a:gd name="connsiteY123" fmla="*/ 1010888 h 1913559"/>
              <a:gd name="connsiteX124" fmla="*/ 300037 w 1508331"/>
              <a:gd name="connsiteY124" fmla="*/ 1015650 h 1913559"/>
              <a:gd name="connsiteX125" fmla="*/ 295275 w 1508331"/>
              <a:gd name="connsiteY125" fmla="*/ 1048988 h 1913559"/>
              <a:gd name="connsiteX126" fmla="*/ 285750 w 1508331"/>
              <a:gd name="connsiteY126" fmla="*/ 1072800 h 1913559"/>
              <a:gd name="connsiteX127" fmla="*/ 295275 w 1508331"/>
              <a:gd name="connsiteY127" fmla="*/ 1096613 h 1913559"/>
              <a:gd name="connsiteX128" fmla="*/ 266700 w 1508331"/>
              <a:gd name="connsiteY128" fmla="*/ 1101375 h 1913559"/>
              <a:gd name="connsiteX129" fmla="*/ 285750 w 1508331"/>
              <a:gd name="connsiteY129" fmla="*/ 1134713 h 1913559"/>
              <a:gd name="connsiteX130" fmla="*/ 280987 w 1508331"/>
              <a:gd name="connsiteY130" fmla="*/ 1172813 h 1913559"/>
              <a:gd name="connsiteX131" fmla="*/ 252412 w 1508331"/>
              <a:gd name="connsiteY131" fmla="*/ 1191863 h 1913559"/>
              <a:gd name="connsiteX132" fmla="*/ 242887 w 1508331"/>
              <a:gd name="connsiteY132" fmla="*/ 1206150 h 1913559"/>
              <a:gd name="connsiteX133" fmla="*/ 219075 w 1508331"/>
              <a:gd name="connsiteY133" fmla="*/ 1210913 h 1913559"/>
              <a:gd name="connsiteX134" fmla="*/ 204787 w 1508331"/>
              <a:gd name="connsiteY134" fmla="*/ 1215675 h 1913559"/>
              <a:gd name="connsiteX135" fmla="*/ 185737 w 1508331"/>
              <a:gd name="connsiteY135" fmla="*/ 1220438 h 1913559"/>
              <a:gd name="connsiteX136" fmla="*/ 152400 w 1508331"/>
              <a:gd name="connsiteY136" fmla="*/ 1215675 h 1913559"/>
              <a:gd name="connsiteX137" fmla="*/ 119062 w 1508331"/>
              <a:gd name="connsiteY137" fmla="*/ 1201388 h 1913559"/>
              <a:gd name="connsiteX138" fmla="*/ 104775 w 1508331"/>
              <a:gd name="connsiteY138" fmla="*/ 1196625 h 1913559"/>
              <a:gd name="connsiteX139" fmla="*/ 90487 w 1508331"/>
              <a:gd name="connsiteY139" fmla="*/ 1182338 h 1913559"/>
              <a:gd name="connsiteX140" fmla="*/ 47625 w 1508331"/>
              <a:gd name="connsiteY140" fmla="*/ 1158525 h 1913559"/>
              <a:gd name="connsiteX141" fmla="*/ 14287 w 1508331"/>
              <a:gd name="connsiteY141" fmla="*/ 1149000 h 1913559"/>
              <a:gd name="connsiteX142" fmla="*/ 0 w 1508331"/>
              <a:gd name="connsiteY142" fmla="*/ 1139475 h 1913559"/>
              <a:gd name="connsiteX143" fmla="*/ 9525 w 1508331"/>
              <a:gd name="connsiteY143" fmla="*/ 1115663 h 1913559"/>
              <a:gd name="connsiteX144" fmla="*/ 38100 w 1508331"/>
              <a:gd name="connsiteY144" fmla="*/ 1077563 h 1913559"/>
              <a:gd name="connsiteX145" fmla="*/ 33337 w 1508331"/>
              <a:gd name="connsiteY145" fmla="*/ 1039463 h 1913559"/>
              <a:gd name="connsiteX146" fmla="*/ 9525 w 1508331"/>
              <a:gd name="connsiteY146" fmla="*/ 1001363 h 1913559"/>
              <a:gd name="connsiteX147" fmla="*/ 9525 w 1508331"/>
              <a:gd name="connsiteY147" fmla="*/ 968025 h 1913559"/>
              <a:gd name="connsiteX148" fmla="*/ 28575 w 1508331"/>
              <a:gd name="connsiteY148" fmla="*/ 953738 h 1913559"/>
              <a:gd name="connsiteX149" fmla="*/ 52387 w 1508331"/>
              <a:gd name="connsiteY149" fmla="*/ 920400 h 1913559"/>
              <a:gd name="connsiteX150" fmla="*/ 47625 w 1508331"/>
              <a:gd name="connsiteY150" fmla="*/ 863250 h 1913559"/>
              <a:gd name="connsiteX151" fmla="*/ 104775 w 1508331"/>
              <a:gd name="connsiteY151" fmla="*/ 815625 h 1913559"/>
              <a:gd name="connsiteX152" fmla="*/ 123825 w 1508331"/>
              <a:gd name="connsiteY152" fmla="*/ 801338 h 1913559"/>
              <a:gd name="connsiteX153" fmla="*/ 142875 w 1508331"/>
              <a:gd name="connsiteY153" fmla="*/ 796575 h 1913559"/>
              <a:gd name="connsiteX154" fmla="*/ 157162 w 1508331"/>
              <a:gd name="connsiteY154" fmla="*/ 791813 h 1913559"/>
              <a:gd name="connsiteX155" fmla="*/ 176212 w 1508331"/>
              <a:gd name="connsiteY155" fmla="*/ 787050 h 1913559"/>
              <a:gd name="connsiteX156" fmla="*/ 266700 w 1508331"/>
              <a:gd name="connsiteY156" fmla="*/ 758475 h 1913559"/>
              <a:gd name="connsiteX157" fmla="*/ 280987 w 1508331"/>
              <a:gd name="connsiteY157" fmla="*/ 744188 h 1913559"/>
              <a:gd name="connsiteX158" fmla="*/ 333375 w 1508331"/>
              <a:gd name="connsiteY158" fmla="*/ 706088 h 1913559"/>
              <a:gd name="connsiteX159" fmla="*/ 423862 w 1508331"/>
              <a:gd name="connsiteY159" fmla="*/ 710850 h 1913559"/>
              <a:gd name="connsiteX160" fmla="*/ 447675 w 1508331"/>
              <a:gd name="connsiteY160" fmla="*/ 715613 h 1913559"/>
              <a:gd name="connsiteX161" fmla="*/ 461962 w 1508331"/>
              <a:gd name="connsiteY161" fmla="*/ 706088 h 1913559"/>
              <a:gd name="connsiteX162" fmla="*/ 495300 w 1508331"/>
              <a:gd name="connsiteY162" fmla="*/ 667988 h 1913559"/>
              <a:gd name="connsiteX163" fmla="*/ 504825 w 1508331"/>
              <a:gd name="connsiteY163" fmla="*/ 644175 h 1913559"/>
              <a:gd name="connsiteX164" fmla="*/ 509587 w 1508331"/>
              <a:gd name="connsiteY164" fmla="*/ 596550 h 1913559"/>
              <a:gd name="connsiteX165" fmla="*/ 533400 w 1508331"/>
              <a:gd name="connsiteY165" fmla="*/ 582263 h 1913559"/>
              <a:gd name="connsiteX166" fmla="*/ 576262 w 1508331"/>
              <a:gd name="connsiteY166" fmla="*/ 563213 h 1913559"/>
              <a:gd name="connsiteX167" fmla="*/ 609600 w 1508331"/>
              <a:gd name="connsiteY167" fmla="*/ 558450 h 1913559"/>
              <a:gd name="connsiteX168" fmla="*/ 628650 w 1508331"/>
              <a:gd name="connsiteY168" fmla="*/ 544163 h 1913559"/>
              <a:gd name="connsiteX169" fmla="*/ 652462 w 1508331"/>
              <a:gd name="connsiteY169" fmla="*/ 529875 h 1913559"/>
              <a:gd name="connsiteX170" fmla="*/ 666750 w 1508331"/>
              <a:gd name="connsiteY170" fmla="*/ 515588 h 1913559"/>
              <a:gd name="connsiteX171" fmla="*/ 695325 w 1508331"/>
              <a:gd name="connsiteY171" fmla="*/ 477488 h 1913559"/>
              <a:gd name="connsiteX172" fmla="*/ 714375 w 1508331"/>
              <a:gd name="connsiteY172" fmla="*/ 444150 h 1913559"/>
              <a:gd name="connsiteX173" fmla="*/ 723900 w 1508331"/>
              <a:gd name="connsiteY173" fmla="*/ 401288 h 1913559"/>
              <a:gd name="connsiteX174" fmla="*/ 733425 w 1508331"/>
              <a:gd name="connsiteY174" fmla="*/ 387000 h 1913559"/>
              <a:gd name="connsiteX175" fmla="*/ 742950 w 1508331"/>
              <a:gd name="connsiteY175" fmla="*/ 286988 h 1913559"/>
              <a:gd name="connsiteX176" fmla="*/ 752475 w 1508331"/>
              <a:gd name="connsiteY176" fmla="*/ 220313 h 1913559"/>
              <a:gd name="connsiteX177" fmla="*/ 785812 w 1508331"/>
              <a:gd name="connsiteY177" fmla="*/ 172688 h 1913559"/>
              <a:gd name="connsiteX178" fmla="*/ 795337 w 1508331"/>
              <a:gd name="connsiteY178" fmla="*/ 158400 h 1913559"/>
              <a:gd name="connsiteX179" fmla="*/ 823912 w 1508331"/>
              <a:gd name="connsiteY179" fmla="*/ 115538 h 1913559"/>
              <a:gd name="connsiteX180" fmla="*/ 838200 w 1508331"/>
              <a:gd name="connsiteY180" fmla="*/ 110775 h 1913559"/>
              <a:gd name="connsiteX181" fmla="*/ 862012 w 1508331"/>
              <a:gd name="connsiteY181" fmla="*/ 120300 h 1913559"/>
              <a:gd name="connsiteX182" fmla="*/ 876300 w 1508331"/>
              <a:gd name="connsiteY182" fmla="*/ 129825 h 1913559"/>
              <a:gd name="connsiteX183" fmla="*/ 895350 w 1508331"/>
              <a:gd name="connsiteY183" fmla="*/ 120300 h 1913559"/>
              <a:gd name="connsiteX184" fmla="*/ 928687 w 1508331"/>
              <a:gd name="connsiteY184" fmla="*/ 82200 h 1913559"/>
              <a:gd name="connsiteX185" fmla="*/ 942975 w 1508331"/>
              <a:gd name="connsiteY185" fmla="*/ 67913 h 1913559"/>
              <a:gd name="connsiteX186" fmla="*/ 952500 w 1508331"/>
              <a:gd name="connsiteY186" fmla="*/ 48863 h 1913559"/>
              <a:gd name="connsiteX187" fmla="*/ 971550 w 1508331"/>
              <a:gd name="connsiteY187" fmla="*/ 10763 h 1913559"/>
              <a:gd name="connsiteX188" fmla="*/ 971550 w 1508331"/>
              <a:gd name="connsiteY188" fmla="*/ 6000 h 1913559"/>
              <a:gd name="connsiteX0" fmla="*/ 971550 w 1508331"/>
              <a:gd name="connsiteY0" fmla="*/ 6000 h 1913559"/>
              <a:gd name="connsiteX1" fmla="*/ 990599 w 1508331"/>
              <a:gd name="connsiteY1" fmla="*/ 86963 h 1913559"/>
              <a:gd name="connsiteX2" fmla="*/ 1023937 w 1508331"/>
              <a:gd name="connsiteY2" fmla="*/ 277463 h 1913559"/>
              <a:gd name="connsiteX3" fmla="*/ 1050131 w 1508331"/>
              <a:gd name="connsiteY3" fmla="*/ 336994 h 1913559"/>
              <a:gd name="connsiteX4" fmla="*/ 1114425 w 1508331"/>
              <a:gd name="connsiteY4" fmla="*/ 437006 h 1913559"/>
              <a:gd name="connsiteX5" fmla="*/ 1195387 w 1508331"/>
              <a:gd name="connsiteY5" fmla="*/ 544163 h 1913559"/>
              <a:gd name="connsiteX6" fmla="*/ 1228725 w 1508331"/>
              <a:gd name="connsiteY6" fmla="*/ 582263 h 1913559"/>
              <a:gd name="connsiteX7" fmla="*/ 1197769 w 1508331"/>
              <a:gd name="connsiteY7" fmla="*/ 660844 h 1913559"/>
              <a:gd name="connsiteX8" fmla="*/ 1240631 w 1508331"/>
              <a:gd name="connsiteY8" fmla="*/ 715613 h 1913559"/>
              <a:gd name="connsiteX9" fmla="*/ 1195387 w 1508331"/>
              <a:gd name="connsiteY9" fmla="*/ 787050 h 1913559"/>
              <a:gd name="connsiteX10" fmla="*/ 1190625 w 1508331"/>
              <a:gd name="connsiteY10" fmla="*/ 834675 h 1913559"/>
              <a:gd name="connsiteX11" fmla="*/ 1240631 w 1508331"/>
              <a:gd name="connsiteY11" fmla="*/ 903731 h 1913559"/>
              <a:gd name="connsiteX12" fmla="*/ 1221581 w 1508331"/>
              <a:gd name="connsiteY12" fmla="*/ 1063275 h 1913559"/>
              <a:gd name="connsiteX13" fmla="*/ 1202530 w 1508331"/>
              <a:gd name="connsiteY13" fmla="*/ 1222819 h 1913559"/>
              <a:gd name="connsiteX14" fmla="*/ 1257300 w 1508331"/>
              <a:gd name="connsiteY14" fmla="*/ 1258538 h 1913559"/>
              <a:gd name="connsiteX15" fmla="*/ 1309687 w 1508331"/>
              <a:gd name="connsiteY15" fmla="*/ 1287113 h 1913559"/>
              <a:gd name="connsiteX16" fmla="*/ 1345405 w 1508331"/>
              <a:gd name="connsiteY16" fmla="*/ 1332355 h 1913559"/>
              <a:gd name="connsiteX17" fmla="*/ 1350168 w 1508331"/>
              <a:gd name="connsiteY17" fmla="*/ 1437131 h 1913559"/>
              <a:gd name="connsiteX18" fmla="*/ 1347788 w 1508331"/>
              <a:gd name="connsiteY18" fmla="*/ 1606200 h 1913559"/>
              <a:gd name="connsiteX19" fmla="*/ 1414462 w 1508331"/>
              <a:gd name="connsiteY19" fmla="*/ 1591913 h 1913559"/>
              <a:gd name="connsiteX20" fmla="*/ 1502569 w 1508331"/>
              <a:gd name="connsiteY20" fmla="*/ 1582387 h 1913559"/>
              <a:gd name="connsiteX21" fmla="*/ 1495425 w 1508331"/>
              <a:gd name="connsiteY21" fmla="*/ 1625250 h 1913559"/>
              <a:gd name="connsiteX22" fmla="*/ 1485900 w 1508331"/>
              <a:gd name="connsiteY22" fmla="*/ 1653825 h 1913559"/>
              <a:gd name="connsiteX23" fmla="*/ 1466850 w 1508331"/>
              <a:gd name="connsiteY23" fmla="*/ 1741932 h 1913559"/>
              <a:gd name="connsiteX24" fmla="*/ 1459706 w 1508331"/>
              <a:gd name="connsiteY24" fmla="*/ 1822894 h 1913559"/>
              <a:gd name="connsiteX25" fmla="*/ 1471613 w 1508331"/>
              <a:gd name="connsiteY25" fmla="*/ 1877664 h 1913559"/>
              <a:gd name="connsiteX26" fmla="*/ 1495425 w 1508331"/>
              <a:gd name="connsiteY26" fmla="*/ 1913382 h 1913559"/>
              <a:gd name="connsiteX27" fmla="*/ 1385887 w 1508331"/>
              <a:gd name="connsiteY27" fmla="*/ 1889569 h 1913559"/>
              <a:gd name="connsiteX28" fmla="*/ 1264443 w 1508331"/>
              <a:gd name="connsiteY28" fmla="*/ 1849088 h 1913559"/>
              <a:gd name="connsiteX29" fmla="*/ 1157287 w 1508331"/>
              <a:gd name="connsiteY29" fmla="*/ 1825275 h 1913559"/>
              <a:gd name="connsiteX30" fmla="*/ 1047750 w 1508331"/>
              <a:gd name="connsiteY30" fmla="*/ 1801463 h 1913559"/>
              <a:gd name="connsiteX31" fmla="*/ 957262 w 1508331"/>
              <a:gd name="connsiteY31" fmla="*/ 1782413 h 1913559"/>
              <a:gd name="connsiteX32" fmla="*/ 866775 w 1508331"/>
              <a:gd name="connsiteY32" fmla="*/ 1772888 h 1913559"/>
              <a:gd name="connsiteX33" fmla="*/ 790575 w 1508331"/>
              <a:gd name="connsiteY33" fmla="*/ 1763363 h 1913559"/>
              <a:gd name="connsiteX34" fmla="*/ 552450 w 1508331"/>
              <a:gd name="connsiteY34" fmla="*/ 1739550 h 1913559"/>
              <a:gd name="connsiteX35" fmla="*/ 554831 w 1508331"/>
              <a:gd name="connsiteY35" fmla="*/ 1725263 h 1913559"/>
              <a:gd name="connsiteX36" fmla="*/ 585788 w 1508331"/>
              <a:gd name="connsiteY36" fmla="*/ 1713357 h 1913559"/>
              <a:gd name="connsiteX37" fmla="*/ 600075 w 1508331"/>
              <a:gd name="connsiteY37" fmla="*/ 1682400 h 1913559"/>
              <a:gd name="connsiteX38" fmla="*/ 619125 w 1508331"/>
              <a:gd name="connsiteY38" fmla="*/ 1634776 h 1913559"/>
              <a:gd name="connsiteX39" fmla="*/ 719137 w 1508331"/>
              <a:gd name="connsiteY39" fmla="*/ 1658588 h 1913559"/>
              <a:gd name="connsiteX40" fmla="*/ 773906 w 1508331"/>
              <a:gd name="connsiteY40" fmla="*/ 1665731 h 1913559"/>
              <a:gd name="connsiteX41" fmla="*/ 778669 w 1508331"/>
              <a:gd name="connsiteY41" fmla="*/ 1653826 h 1913559"/>
              <a:gd name="connsiteX42" fmla="*/ 700087 w 1508331"/>
              <a:gd name="connsiteY42" fmla="*/ 1634775 h 1913559"/>
              <a:gd name="connsiteX43" fmla="*/ 635794 w 1508331"/>
              <a:gd name="connsiteY43" fmla="*/ 1613344 h 1913559"/>
              <a:gd name="connsiteX44" fmla="*/ 614362 w 1508331"/>
              <a:gd name="connsiteY44" fmla="*/ 1582388 h 1913559"/>
              <a:gd name="connsiteX45" fmla="*/ 604837 w 1508331"/>
              <a:gd name="connsiteY45" fmla="*/ 1568100 h 1913559"/>
              <a:gd name="connsiteX46" fmla="*/ 609600 w 1508331"/>
              <a:gd name="connsiteY46" fmla="*/ 1530000 h 1913559"/>
              <a:gd name="connsiteX47" fmla="*/ 666750 w 1508331"/>
              <a:gd name="connsiteY47" fmla="*/ 1525238 h 1913559"/>
              <a:gd name="connsiteX48" fmla="*/ 633412 w 1508331"/>
              <a:gd name="connsiteY48" fmla="*/ 1491900 h 1913559"/>
              <a:gd name="connsiteX49" fmla="*/ 671512 w 1508331"/>
              <a:gd name="connsiteY49" fmla="*/ 1472850 h 1913559"/>
              <a:gd name="connsiteX50" fmla="*/ 690562 w 1508331"/>
              <a:gd name="connsiteY50" fmla="*/ 1468088 h 1913559"/>
              <a:gd name="connsiteX51" fmla="*/ 728662 w 1508331"/>
              <a:gd name="connsiteY51" fmla="*/ 1444275 h 1913559"/>
              <a:gd name="connsiteX52" fmla="*/ 738187 w 1508331"/>
              <a:gd name="connsiteY52" fmla="*/ 1429988 h 1913559"/>
              <a:gd name="connsiteX53" fmla="*/ 742950 w 1508331"/>
              <a:gd name="connsiteY53" fmla="*/ 1410938 h 1913559"/>
              <a:gd name="connsiteX54" fmla="*/ 728662 w 1508331"/>
              <a:gd name="connsiteY54" fmla="*/ 1368075 h 1913559"/>
              <a:gd name="connsiteX55" fmla="*/ 742950 w 1508331"/>
              <a:gd name="connsiteY55" fmla="*/ 1349025 h 1913559"/>
              <a:gd name="connsiteX56" fmla="*/ 762000 w 1508331"/>
              <a:gd name="connsiteY56" fmla="*/ 1339500 h 1913559"/>
              <a:gd name="connsiteX57" fmla="*/ 795337 w 1508331"/>
              <a:gd name="connsiteY57" fmla="*/ 1310925 h 1913559"/>
              <a:gd name="connsiteX58" fmla="*/ 795337 w 1508331"/>
              <a:gd name="connsiteY58" fmla="*/ 1277588 h 1913559"/>
              <a:gd name="connsiteX59" fmla="*/ 766762 w 1508331"/>
              <a:gd name="connsiteY59" fmla="*/ 1272825 h 1913559"/>
              <a:gd name="connsiteX60" fmla="*/ 695325 w 1508331"/>
              <a:gd name="connsiteY60" fmla="*/ 1291875 h 1913559"/>
              <a:gd name="connsiteX61" fmla="*/ 671512 w 1508331"/>
              <a:gd name="connsiteY61" fmla="*/ 1339500 h 1913559"/>
              <a:gd name="connsiteX62" fmla="*/ 666750 w 1508331"/>
              <a:gd name="connsiteY62" fmla="*/ 1363313 h 1913559"/>
              <a:gd name="connsiteX63" fmla="*/ 657225 w 1508331"/>
              <a:gd name="connsiteY63" fmla="*/ 1382363 h 1913559"/>
              <a:gd name="connsiteX64" fmla="*/ 652462 w 1508331"/>
              <a:gd name="connsiteY64" fmla="*/ 1396650 h 1913559"/>
              <a:gd name="connsiteX65" fmla="*/ 647700 w 1508331"/>
              <a:gd name="connsiteY65" fmla="*/ 1425225 h 1913559"/>
              <a:gd name="connsiteX66" fmla="*/ 614362 w 1508331"/>
              <a:gd name="connsiteY66" fmla="*/ 1396650 h 1913559"/>
              <a:gd name="connsiteX67" fmla="*/ 595312 w 1508331"/>
              <a:gd name="connsiteY67" fmla="*/ 1406175 h 1913559"/>
              <a:gd name="connsiteX68" fmla="*/ 581025 w 1508331"/>
              <a:gd name="connsiteY68" fmla="*/ 1434750 h 1913559"/>
              <a:gd name="connsiteX69" fmla="*/ 557212 w 1508331"/>
              <a:gd name="connsiteY69" fmla="*/ 1525238 h 1913559"/>
              <a:gd name="connsiteX70" fmla="*/ 542925 w 1508331"/>
              <a:gd name="connsiteY70" fmla="*/ 1530000 h 1913559"/>
              <a:gd name="connsiteX71" fmla="*/ 514350 w 1508331"/>
              <a:gd name="connsiteY71" fmla="*/ 1544288 h 1913559"/>
              <a:gd name="connsiteX72" fmla="*/ 500062 w 1508331"/>
              <a:gd name="connsiteY72" fmla="*/ 1553813 h 1913559"/>
              <a:gd name="connsiteX73" fmla="*/ 476250 w 1508331"/>
              <a:gd name="connsiteY73" fmla="*/ 1558575 h 1913559"/>
              <a:gd name="connsiteX74" fmla="*/ 476250 w 1508331"/>
              <a:gd name="connsiteY74" fmla="*/ 1510950 h 1913559"/>
              <a:gd name="connsiteX75" fmla="*/ 509587 w 1508331"/>
              <a:gd name="connsiteY75" fmla="*/ 1453800 h 1913559"/>
              <a:gd name="connsiteX76" fmla="*/ 523875 w 1508331"/>
              <a:gd name="connsiteY76" fmla="*/ 1420463 h 1913559"/>
              <a:gd name="connsiteX77" fmla="*/ 533400 w 1508331"/>
              <a:gd name="connsiteY77" fmla="*/ 1391888 h 1913559"/>
              <a:gd name="connsiteX78" fmla="*/ 538162 w 1508331"/>
              <a:gd name="connsiteY78" fmla="*/ 1368075 h 1913559"/>
              <a:gd name="connsiteX79" fmla="*/ 547687 w 1508331"/>
              <a:gd name="connsiteY79" fmla="*/ 1334738 h 1913559"/>
              <a:gd name="connsiteX80" fmla="*/ 557212 w 1508331"/>
              <a:gd name="connsiteY80" fmla="*/ 1272825 h 1913559"/>
              <a:gd name="connsiteX81" fmla="*/ 571500 w 1508331"/>
              <a:gd name="connsiteY81" fmla="*/ 1258538 h 1913559"/>
              <a:gd name="connsiteX82" fmla="*/ 600075 w 1508331"/>
              <a:gd name="connsiteY82" fmla="*/ 1234725 h 1913559"/>
              <a:gd name="connsiteX83" fmla="*/ 671512 w 1508331"/>
              <a:gd name="connsiteY83" fmla="*/ 1239488 h 1913559"/>
              <a:gd name="connsiteX84" fmla="*/ 657225 w 1508331"/>
              <a:gd name="connsiteY84" fmla="*/ 1225200 h 1913559"/>
              <a:gd name="connsiteX85" fmla="*/ 623887 w 1508331"/>
              <a:gd name="connsiteY85" fmla="*/ 1215675 h 1913559"/>
              <a:gd name="connsiteX86" fmla="*/ 600075 w 1508331"/>
              <a:gd name="connsiteY86" fmla="*/ 1182338 h 1913559"/>
              <a:gd name="connsiteX87" fmla="*/ 609600 w 1508331"/>
              <a:gd name="connsiteY87" fmla="*/ 1168050 h 1913559"/>
              <a:gd name="connsiteX88" fmla="*/ 642937 w 1508331"/>
              <a:gd name="connsiteY88" fmla="*/ 1177575 h 1913559"/>
              <a:gd name="connsiteX89" fmla="*/ 657225 w 1508331"/>
              <a:gd name="connsiteY89" fmla="*/ 1187100 h 1913559"/>
              <a:gd name="connsiteX90" fmla="*/ 690562 w 1508331"/>
              <a:gd name="connsiteY90" fmla="*/ 1144238 h 1913559"/>
              <a:gd name="connsiteX91" fmla="*/ 714375 w 1508331"/>
              <a:gd name="connsiteY91" fmla="*/ 1129950 h 1913559"/>
              <a:gd name="connsiteX92" fmla="*/ 733425 w 1508331"/>
              <a:gd name="connsiteY92" fmla="*/ 1120425 h 1913559"/>
              <a:gd name="connsiteX93" fmla="*/ 738187 w 1508331"/>
              <a:gd name="connsiteY93" fmla="*/ 1101375 h 1913559"/>
              <a:gd name="connsiteX94" fmla="*/ 752475 w 1508331"/>
              <a:gd name="connsiteY94" fmla="*/ 1087088 h 1913559"/>
              <a:gd name="connsiteX95" fmla="*/ 733425 w 1508331"/>
              <a:gd name="connsiteY95" fmla="*/ 1072800 h 1913559"/>
              <a:gd name="connsiteX96" fmla="*/ 685800 w 1508331"/>
              <a:gd name="connsiteY96" fmla="*/ 1053750 h 1913559"/>
              <a:gd name="connsiteX97" fmla="*/ 671512 w 1508331"/>
              <a:gd name="connsiteY97" fmla="*/ 1039463 h 1913559"/>
              <a:gd name="connsiteX98" fmla="*/ 628650 w 1508331"/>
              <a:gd name="connsiteY98" fmla="*/ 1044225 h 1913559"/>
              <a:gd name="connsiteX99" fmla="*/ 600075 w 1508331"/>
              <a:gd name="connsiteY99" fmla="*/ 1087088 h 1913559"/>
              <a:gd name="connsiteX100" fmla="*/ 590550 w 1508331"/>
              <a:gd name="connsiteY100" fmla="*/ 1134713 h 1913559"/>
              <a:gd name="connsiteX101" fmla="*/ 571500 w 1508331"/>
              <a:gd name="connsiteY101" fmla="*/ 1129950 h 1913559"/>
              <a:gd name="connsiteX102" fmla="*/ 538162 w 1508331"/>
              <a:gd name="connsiteY102" fmla="*/ 1106138 h 1913559"/>
              <a:gd name="connsiteX103" fmla="*/ 514350 w 1508331"/>
              <a:gd name="connsiteY103" fmla="*/ 1115663 h 1913559"/>
              <a:gd name="connsiteX104" fmla="*/ 509587 w 1508331"/>
              <a:gd name="connsiteY104" fmla="*/ 1129950 h 1913559"/>
              <a:gd name="connsiteX105" fmla="*/ 490537 w 1508331"/>
              <a:gd name="connsiteY105" fmla="*/ 1134713 h 1913559"/>
              <a:gd name="connsiteX106" fmla="*/ 457200 w 1508331"/>
              <a:gd name="connsiteY106" fmla="*/ 1139475 h 1913559"/>
              <a:gd name="connsiteX107" fmla="*/ 438150 w 1508331"/>
              <a:gd name="connsiteY107" fmla="*/ 1149000 h 1913559"/>
              <a:gd name="connsiteX108" fmla="*/ 404812 w 1508331"/>
              <a:gd name="connsiteY108" fmla="*/ 1187100 h 1913559"/>
              <a:gd name="connsiteX109" fmla="*/ 400050 w 1508331"/>
              <a:gd name="connsiteY109" fmla="*/ 1201388 h 1913559"/>
              <a:gd name="connsiteX110" fmla="*/ 376237 w 1508331"/>
              <a:gd name="connsiteY110" fmla="*/ 1239488 h 1913559"/>
              <a:gd name="connsiteX111" fmla="*/ 357187 w 1508331"/>
              <a:gd name="connsiteY111" fmla="*/ 1244250 h 1913559"/>
              <a:gd name="connsiteX112" fmla="*/ 342900 w 1508331"/>
              <a:gd name="connsiteY112" fmla="*/ 1239488 h 1913559"/>
              <a:gd name="connsiteX113" fmla="*/ 309562 w 1508331"/>
              <a:gd name="connsiteY113" fmla="*/ 1220438 h 1913559"/>
              <a:gd name="connsiteX114" fmla="*/ 314325 w 1508331"/>
              <a:gd name="connsiteY114" fmla="*/ 1187100 h 1913559"/>
              <a:gd name="connsiteX115" fmla="*/ 347662 w 1508331"/>
              <a:gd name="connsiteY115" fmla="*/ 1163288 h 1913559"/>
              <a:gd name="connsiteX116" fmla="*/ 366712 w 1508331"/>
              <a:gd name="connsiteY116" fmla="*/ 1139475 h 1913559"/>
              <a:gd name="connsiteX117" fmla="*/ 381000 w 1508331"/>
              <a:gd name="connsiteY117" fmla="*/ 1106138 h 1913559"/>
              <a:gd name="connsiteX118" fmla="*/ 390525 w 1508331"/>
              <a:gd name="connsiteY118" fmla="*/ 1091850 h 1913559"/>
              <a:gd name="connsiteX119" fmla="*/ 404812 w 1508331"/>
              <a:gd name="connsiteY119" fmla="*/ 1082325 h 1913559"/>
              <a:gd name="connsiteX120" fmla="*/ 409575 w 1508331"/>
              <a:gd name="connsiteY120" fmla="*/ 1068038 h 1913559"/>
              <a:gd name="connsiteX121" fmla="*/ 347662 w 1508331"/>
              <a:gd name="connsiteY121" fmla="*/ 1048988 h 1913559"/>
              <a:gd name="connsiteX122" fmla="*/ 333375 w 1508331"/>
              <a:gd name="connsiteY122" fmla="*/ 1034700 h 1913559"/>
              <a:gd name="connsiteX123" fmla="*/ 314325 w 1508331"/>
              <a:gd name="connsiteY123" fmla="*/ 1010888 h 1913559"/>
              <a:gd name="connsiteX124" fmla="*/ 300037 w 1508331"/>
              <a:gd name="connsiteY124" fmla="*/ 1015650 h 1913559"/>
              <a:gd name="connsiteX125" fmla="*/ 295275 w 1508331"/>
              <a:gd name="connsiteY125" fmla="*/ 1048988 h 1913559"/>
              <a:gd name="connsiteX126" fmla="*/ 285750 w 1508331"/>
              <a:gd name="connsiteY126" fmla="*/ 1072800 h 1913559"/>
              <a:gd name="connsiteX127" fmla="*/ 295275 w 1508331"/>
              <a:gd name="connsiteY127" fmla="*/ 1096613 h 1913559"/>
              <a:gd name="connsiteX128" fmla="*/ 266700 w 1508331"/>
              <a:gd name="connsiteY128" fmla="*/ 1101375 h 1913559"/>
              <a:gd name="connsiteX129" fmla="*/ 285750 w 1508331"/>
              <a:gd name="connsiteY129" fmla="*/ 1134713 h 1913559"/>
              <a:gd name="connsiteX130" fmla="*/ 280987 w 1508331"/>
              <a:gd name="connsiteY130" fmla="*/ 1172813 h 1913559"/>
              <a:gd name="connsiteX131" fmla="*/ 252412 w 1508331"/>
              <a:gd name="connsiteY131" fmla="*/ 1191863 h 1913559"/>
              <a:gd name="connsiteX132" fmla="*/ 242887 w 1508331"/>
              <a:gd name="connsiteY132" fmla="*/ 1206150 h 1913559"/>
              <a:gd name="connsiteX133" fmla="*/ 219075 w 1508331"/>
              <a:gd name="connsiteY133" fmla="*/ 1210913 h 1913559"/>
              <a:gd name="connsiteX134" fmla="*/ 204787 w 1508331"/>
              <a:gd name="connsiteY134" fmla="*/ 1215675 h 1913559"/>
              <a:gd name="connsiteX135" fmla="*/ 185737 w 1508331"/>
              <a:gd name="connsiteY135" fmla="*/ 1220438 h 1913559"/>
              <a:gd name="connsiteX136" fmla="*/ 152400 w 1508331"/>
              <a:gd name="connsiteY136" fmla="*/ 1215675 h 1913559"/>
              <a:gd name="connsiteX137" fmla="*/ 119062 w 1508331"/>
              <a:gd name="connsiteY137" fmla="*/ 1201388 h 1913559"/>
              <a:gd name="connsiteX138" fmla="*/ 104775 w 1508331"/>
              <a:gd name="connsiteY138" fmla="*/ 1196625 h 1913559"/>
              <a:gd name="connsiteX139" fmla="*/ 90487 w 1508331"/>
              <a:gd name="connsiteY139" fmla="*/ 1182338 h 1913559"/>
              <a:gd name="connsiteX140" fmla="*/ 47625 w 1508331"/>
              <a:gd name="connsiteY140" fmla="*/ 1158525 h 1913559"/>
              <a:gd name="connsiteX141" fmla="*/ 14287 w 1508331"/>
              <a:gd name="connsiteY141" fmla="*/ 1149000 h 1913559"/>
              <a:gd name="connsiteX142" fmla="*/ 0 w 1508331"/>
              <a:gd name="connsiteY142" fmla="*/ 1139475 h 1913559"/>
              <a:gd name="connsiteX143" fmla="*/ 9525 w 1508331"/>
              <a:gd name="connsiteY143" fmla="*/ 1115663 h 1913559"/>
              <a:gd name="connsiteX144" fmla="*/ 38100 w 1508331"/>
              <a:gd name="connsiteY144" fmla="*/ 1077563 h 1913559"/>
              <a:gd name="connsiteX145" fmla="*/ 33337 w 1508331"/>
              <a:gd name="connsiteY145" fmla="*/ 1039463 h 1913559"/>
              <a:gd name="connsiteX146" fmla="*/ 9525 w 1508331"/>
              <a:gd name="connsiteY146" fmla="*/ 1001363 h 1913559"/>
              <a:gd name="connsiteX147" fmla="*/ 9525 w 1508331"/>
              <a:gd name="connsiteY147" fmla="*/ 968025 h 1913559"/>
              <a:gd name="connsiteX148" fmla="*/ 28575 w 1508331"/>
              <a:gd name="connsiteY148" fmla="*/ 953738 h 1913559"/>
              <a:gd name="connsiteX149" fmla="*/ 52387 w 1508331"/>
              <a:gd name="connsiteY149" fmla="*/ 920400 h 1913559"/>
              <a:gd name="connsiteX150" fmla="*/ 47625 w 1508331"/>
              <a:gd name="connsiteY150" fmla="*/ 863250 h 1913559"/>
              <a:gd name="connsiteX151" fmla="*/ 104775 w 1508331"/>
              <a:gd name="connsiteY151" fmla="*/ 815625 h 1913559"/>
              <a:gd name="connsiteX152" fmla="*/ 123825 w 1508331"/>
              <a:gd name="connsiteY152" fmla="*/ 801338 h 1913559"/>
              <a:gd name="connsiteX153" fmla="*/ 142875 w 1508331"/>
              <a:gd name="connsiteY153" fmla="*/ 796575 h 1913559"/>
              <a:gd name="connsiteX154" fmla="*/ 157162 w 1508331"/>
              <a:gd name="connsiteY154" fmla="*/ 791813 h 1913559"/>
              <a:gd name="connsiteX155" fmla="*/ 176212 w 1508331"/>
              <a:gd name="connsiteY155" fmla="*/ 787050 h 1913559"/>
              <a:gd name="connsiteX156" fmla="*/ 266700 w 1508331"/>
              <a:gd name="connsiteY156" fmla="*/ 758475 h 1913559"/>
              <a:gd name="connsiteX157" fmla="*/ 280987 w 1508331"/>
              <a:gd name="connsiteY157" fmla="*/ 744188 h 1913559"/>
              <a:gd name="connsiteX158" fmla="*/ 333375 w 1508331"/>
              <a:gd name="connsiteY158" fmla="*/ 706088 h 1913559"/>
              <a:gd name="connsiteX159" fmla="*/ 423862 w 1508331"/>
              <a:gd name="connsiteY159" fmla="*/ 710850 h 1913559"/>
              <a:gd name="connsiteX160" fmla="*/ 447675 w 1508331"/>
              <a:gd name="connsiteY160" fmla="*/ 715613 h 1913559"/>
              <a:gd name="connsiteX161" fmla="*/ 461962 w 1508331"/>
              <a:gd name="connsiteY161" fmla="*/ 706088 h 1913559"/>
              <a:gd name="connsiteX162" fmla="*/ 495300 w 1508331"/>
              <a:gd name="connsiteY162" fmla="*/ 667988 h 1913559"/>
              <a:gd name="connsiteX163" fmla="*/ 504825 w 1508331"/>
              <a:gd name="connsiteY163" fmla="*/ 644175 h 1913559"/>
              <a:gd name="connsiteX164" fmla="*/ 509587 w 1508331"/>
              <a:gd name="connsiteY164" fmla="*/ 596550 h 1913559"/>
              <a:gd name="connsiteX165" fmla="*/ 533400 w 1508331"/>
              <a:gd name="connsiteY165" fmla="*/ 582263 h 1913559"/>
              <a:gd name="connsiteX166" fmla="*/ 576262 w 1508331"/>
              <a:gd name="connsiteY166" fmla="*/ 563213 h 1913559"/>
              <a:gd name="connsiteX167" fmla="*/ 609600 w 1508331"/>
              <a:gd name="connsiteY167" fmla="*/ 558450 h 1913559"/>
              <a:gd name="connsiteX168" fmla="*/ 628650 w 1508331"/>
              <a:gd name="connsiteY168" fmla="*/ 544163 h 1913559"/>
              <a:gd name="connsiteX169" fmla="*/ 652462 w 1508331"/>
              <a:gd name="connsiteY169" fmla="*/ 529875 h 1913559"/>
              <a:gd name="connsiteX170" fmla="*/ 666750 w 1508331"/>
              <a:gd name="connsiteY170" fmla="*/ 515588 h 1913559"/>
              <a:gd name="connsiteX171" fmla="*/ 695325 w 1508331"/>
              <a:gd name="connsiteY171" fmla="*/ 477488 h 1913559"/>
              <a:gd name="connsiteX172" fmla="*/ 714375 w 1508331"/>
              <a:gd name="connsiteY172" fmla="*/ 444150 h 1913559"/>
              <a:gd name="connsiteX173" fmla="*/ 723900 w 1508331"/>
              <a:gd name="connsiteY173" fmla="*/ 401288 h 1913559"/>
              <a:gd name="connsiteX174" fmla="*/ 733425 w 1508331"/>
              <a:gd name="connsiteY174" fmla="*/ 387000 h 1913559"/>
              <a:gd name="connsiteX175" fmla="*/ 742950 w 1508331"/>
              <a:gd name="connsiteY175" fmla="*/ 286988 h 1913559"/>
              <a:gd name="connsiteX176" fmla="*/ 752475 w 1508331"/>
              <a:gd name="connsiteY176" fmla="*/ 220313 h 1913559"/>
              <a:gd name="connsiteX177" fmla="*/ 785812 w 1508331"/>
              <a:gd name="connsiteY177" fmla="*/ 172688 h 1913559"/>
              <a:gd name="connsiteX178" fmla="*/ 795337 w 1508331"/>
              <a:gd name="connsiteY178" fmla="*/ 158400 h 1913559"/>
              <a:gd name="connsiteX179" fmla="*/ 823912 w 1508331"/>
              <a:gd name="connsiteY179" fmla="*/ 115538 h 1913559"/>
              <a:gd name="connsiteX180" fmla="*/ 838200 w 1508331"/>
              <a:gd name="connsiteY180" fmla="*/ 110775 h 1913559"/>
              <a:gd name="connsiteX181" fmla="*/ 862012 w 1508331"/>
              <a:gd name="connsiteY181" fmla="*/ 120300 h 1913559"/>
              <a:gd name="connsiteX182" fmla="*/ 876300 w 1508331"/>
              <a:gd name="connsiteY182" fmla="*/ 129825 h 1913559"/>
              <a:gd name="connsiteX183" fmla="*/ 895350 w 1508331"/>
              <a:gd name="connsiteY183" fmla="*/ 120300 h 1913559"/>
              <a:gd name="connsiteX184" fmla="*/ 928687 w 1508331"/>
              <a:gd name="connsiteY184" fmla="*/ 82200 h 1913559"/>
              <a:gd name="connsiteX185" fmla="*/ 942975 w 1508331"/>
              <a:gd name="connsiteY185" fmla="*/ 67913 h 1913559"/>
              <a:gd name="connsiteX186" fmla="*/ 952500 w 1508331"/>
              <a:gd name="connsiteY186" fmla="*/ 48863 h 1913559"/>
              <a:gd name="connsiteX187" fmla="*/ 971550 w 1508331"/>
              <a:gd name="connsiteY187" fmla="*/ 10763 h 1913559"/>
              <a:gd name="connsiteX188" fmla="*/ 971550 w 1508331"/>
              <a:gd name="connsiteY188" fmla="*/ 6000 h 1913559"/>
              <a:gd name="connsiteX0" fmla="*/ 971550 w 1508331"/>
              <a:gd name="connsiteY0" fmla="*/ 6000 h 1913559"/>
              <a:gd name="connsiteX1" fmla="*/ 990599 w 1508331"/>
              <a:gd name="connsiteY1" fmla="*/ 86963 h 1913559"/>
              <a:gd name="connsiteX2" fmla="*/ 1023937 w 1508331"/>
              <a:gd name="connsiteY2" fmla="*/ 277463 h 1913559"/>
              <a:gd name="connsiteX3" fmla="*/ 1050131 w 1508331"/>
              <a:gd name="connsiteY3" fmla="*/ 336994 h 1913559"/>
              <a:gd name="connsiteX4" fmla="*/ 1114425 w 1508331"/>
              <a:gd name="connsiteY4" fmla="*/ 437006 h 1913559"/>
              <a:gd name="connsiteX5" fmla="*/ 1195387 w 1508331"/>
              <a:gd name="connsiteY5" fmla="*/ 544163 h 1913559"/>
              <a:gd name="connsiteX6" fmla="*/ 1228725 w 1508331"/>
              <a:gd name="connsiteY6" fmla="*/ 582263 h 1913559"/>
              <a:gd name="connsiteX7" fmla="*/ 1197769 w 1508331"/>
              <a:gd name="connsiteY7" fmla="*/ 660844 h 1913559"/>
              <a:gd name="connsiteX8" fmla="*/ 1240631 w 1508331"/>
              <a:gd name="connsiteY8" fmla="*/ 715613 h 1913559"/>
              <a:gd name="connsiteX9" fmla="*/ 1195387 w 1508331"/>
              <a:gd name="connsiteY9" fmla="*/ 787050 h 1913559"/>
              <a:gd name="connsiteX10" fmla="*/ 1190625 w 1508331"/>
              <a:gd name="connsiteY10" fmla="*/ 834675 h 1913559"/>
              <a:gd name="connsiteX11" fmla="*/ 1240631 w 1508331"/>
              <a:gd name="connsiteY11" fmla="*/ 903731 h 1913559"/>
              <a:gd name="connsiteX12" fmla="*/ 1221581 w 1508331"/>
              <a:gd name="connsiteY12" fmla="*/ 1063275 h 1913559"/>
              <a:gd name="connsiteX13" fmla="*/ 1202530 w 1508331"/>
              <a:gd name="connsiteY13" fmla="*/ 1222819 h 1913559"/>
              <a:gd name="connsiteX14" fmla="*/ 1257300 w 1508331"/>
              <a:gd name="connsiteY14" fmla="*/ 1258538 h 1913559"/>
              <a:gd name="connsiteX15" fmla="*/ 1309687 w 1508331"/>
              <a:gd name="connsiteY15" fmla="*/ 1287113 h 1913559"/>
              <a:gd name="connsiteX16" fmla="*/ 1345405 w 1508331"/>
              <a:gd name="connsiteY16" fmla="*/ 1332355 h 1913559"/>
              <a:gd name="connsiteX17" fmla="*/ 1350168 w 1508331"/>
              <a:gd name="connsiteY17" fmla="*/ 1437131 h 1913559"/>
              <a:gd name="connsiteX18" fmla="*/ 1347788 w 1508331"/>
              <a:gd name="connsiteY18" fmla="*/ 1606200 h 1913559"/>
              <a:gd name="connsiteX19" fmla="*/ 1414462 w 1508331"/>
              <a:gd name="connsiteY19" fmla="*/ 1591913 h 1913559"/>
              <a:gd name="connsiteX20" fmla="*/ 1502569 w 1508331"/>
              <a:gd name="connsiteY20" fmla="*/ 1582387 h 1913559"/>
              <a:gd name="connsiteX21" fmla="*/ 1495425 w 1508331"/>
              <a:gd name="connsiteY21" fmla="*/ 1625250 h 1913559"/>
              <a:gd name="connsiteX22" fmla="*/ 1485900 w 1508331"/>
              <a:gd name="connsiteY22" fmla="*/ 1653825 h 1913559"/>
              <a:gd name="connsiteX23" fmla="*/ 1466850 w 1508331"/>
              <a:gd name="connsiteY23" fmla="*/ 1741932 h 1913559"/>
              <a:gd name="connsiteX24" fmla="*/ 1459706 w 1508331"/>
              <a:gd name="connsiteY24" fmla="*/ 1822894 h 1913559"/>
              <a:gd name="connsiteX25" fmla="*/ 1471613 w 1508331"/>
              <a:gd name="connsiteY25" fmla="*/ 1877664 h 1913559"/>
              <a:gd name="connsiteX26" fmla="*/ 1495425 w 1508331"/>
              <a:gd name="connsiteY26" fmla="*/ 1913382 h 1913559"/>
              <a:gd name="connsiteX27" fmla="*/ 1385887 w 1508331"/>
              <a:gd name="connsiteY27" fmla="*/ 1889569 h 1913559"/>
              <a:gd name="connsiteX28" fmla="*/ 1264443 w 1508331"/>
              <a:gd name="connsiteY28" fmla="*/ 1849088 h 1913559"/>
              <a:gd name="connsiteX29" fmla="*/ 1157287 w 1508331"/>
              <a:gd name="connsiteY29" fmla="*/ 1825275 h 1913559"/>
              <a:gd name="connsiteX30" fmla="*/ 1047750 w 1508331"/>
              <a:gd name="connsiteY30" fmla="*/ 1801463 h 1913559"/>
              <a:gd name="connsiteX31" fmla="*/ 957262 w 1508331"/>
              <a:gd name="connsiteY31" fmla="*/ 1782413 h 1913559"/>
              <a:gd name="connsiteX32" fmla="*/ 866775 w 1508331"/>
              <a:gd name="connsiteY32" fmla="*/ 1772888 h 1913559"/>
              <a:gd name="connsiteX33" fmla="*/ 790575 w 1508331"/>
              <a:gd name="connsiteY33" fmla="*/ 1763363 h 1913559"/>
              <a:gd name="connsiteX34" fmla="*/ 552450 w 1508331"/>
              <a:gd name="connsiteY34" fmla="*/ 1739550 h 1913559"/>
              <a:gd name="connsiteX35" fmla="*/ 554831 w 1508331"/>
              <a:gd name="connsiteY35" fmla="*/ 1725263 h 1913559"/>
              <a:gd name="connsiteX36" fmla="*/ 585788 w 1508331"/>
              <a:gd name="connsiteY36" fmla="*/ 1713357 h 1913559"/>
              <a:gd name="connsiteX37" fmla="*/ 600075 w 1508331"/>
              <a:gd name="connsiteY37" fmla="*/ 1682400 h 1913559"/>
              <a:gd name="connsiteX38" fmla="*/ 619125 w 1508331"/>
              <a:gd name="connsiteY38" fmla="*/ 1634776 h 1913559"/>
              <a:gd name="connsiteX39" fmla="*/ 719137 w 1508331"/>
              <a:gd name="connsiteY39" fmla="*/ 1658588 h 1913559"/>
              <a:gd name="connsiteX40" fmla="*/ 773906 w 1508331"/>
              <a:gd name="connsiteY40" fmla="*/ 1665731 h 1913559"/>
              <a:gd name="connsiteX41" fmla="*/ 781050 w 1508331"/>
              <a:gd name="connsiteY41" fmla="*/ 1649063 h 1913559"/>
              <a:gd name="connsiteX42" fmla="*/ 700087 w 1508331"/>
              <a:gd name="connsiteY42" fmla="*/ 1634775 h 1913559"/>
              <a:gd name="connsiteX43" fmla="*/ 635794 w 1508331"/>
              <a:gd name="connsiteY43" fmla="*/ 1613344 h 1913559"/>
              <a:gd name="connsiteX44" fmla="*/ 614362 w 1508331"/>
              <a:gd name="connsiteY44" fmla="*/ 1582388 h 1913559"/>
              <a:gd name="connsiteX45" fmla="*/ 604837 w 1508331"/>
              <a:gd name="connsiteY45" fmla="*/ 1568100 h 1913559"/>
              <a:gd name="connsiteX46" fmla="*/ 609600 w 1508331"/>
              <a:gd name="connsiteY46" fmla="*/ 1530000 h 1913559"/>
              <a:gd name="connsiteX47" fmla="*/ 666750 w 1508331"/>
              <a:gd name="connsiteY47" fmla="*/ 1525238 h 1913559"/>
              <a:gd name="connsiteX48" fmla="*/ 633412 w 1508331"/>
              <a:gd name="connsiteY48" fmla="*/ 1491900 h 1913559"/>
              <a:gd name="connsiteX49" fmla="*/ 671512 w 1508331"/>
              <a:gd name="connsiteY49" fmla="*/ 1472850 h 1913559"/>
              <a:gd name="connsiteX50" fmla="*/ 690562 w 1508331"/>
              <a:gd name="connsiteY50" fmla="*/ 1468088 h 1913559"/>
              <a:gd name="connsiteX51" fmla="*/ 728662 w 1508331"/>
              <a:gd name="connsiteY51" fmla="*/ 1444275 h 1913559"/>
              <a:gd name="connsiteX52" fmla="*/ 738187 w 1508331"/>
              <a:gd name="connsiteY52" fmla="*/ 1429988 h 1913559"/>
              <a:gd name="connsiteX53" fmla="*/ 742950 w 1508331"/>
              <a:gd name="connsiteY53" fmla="*/ 1410938 h 1913559"/>
              <a:gd name="connsiteX54" fmla="*/ 728662 w 1508331"/>
              <a:gd name="connsiteY54" fmla="*/ 1368075 h 1913559"/>
              <a:gd name="connsiteX55" fmla="*/ 742950 w 1508331"/>
              <a:gd name="connsiteY55" fmla="*/ 1349025 h 1913559"/>
              <a:gd name="connsiteX56" fmla="*/ 762000 w 1508331"/>
              <a:gd name="connsiteY56" fmla="*/ 1339500 h 1913559"/>
              <a:gd name="connsiteX57" fmla="*/ 795337 w 1508331"/>
              <a:gd name="connsiteY57" fmla="*/ 1310925 h 1913559"/>
              <a:gd name="connsiteX58" fmla="*/ 795337 w 1508331"/>
              <a:gd name="connsiteY58" fmla="*/ 1277588 h 1913559"/>
              <a:gd name="connsiteX59" fmla="*/ 766762 w 1508331"/>
              <a:gd name="connsiteY59" fmla="*/ 1272825 h 1913559"/>
              <a:gd name="connsiteX60" fmla="*/ 695325 w 1508331"/>
              <a:gd name="connsiteY60" fmla="*/ 1291875 h 1913559"/>
              <a:gd name="connsiteX61" fmla="*/ 671512 w 1508331"/>
              <a:gd name="connsiteY61" fmla="*/ 1339500 h 1913559"/>
              <a:gd name="connsiteX62" fmla="*/ 666750 w 1508331"/>
              <a:gd name="connsiteY62" fmla="*/ 1363313 h 1913559"/>
              <a:gd name="connsiteX63" fmla="*/ 657225 w 1508331"/>
              <a:gd name="connsiteY63" fmla="*/ 1382363 h 1913559"/>
              <a:gd name="connsiteX64" fmla="*/ 652462 w 1508331"/>
              <a:gd name="connsiteY64" fmla="*/ 1396650 h 1913559"/>
              <a:gd name="connsiteX65" fmla="*/ 647700 w 1508331"/>
              <a:gd name="connsiteY65" fmla="*/ 1425225 h 1913559"/>
              <a:gd name="connsiteX66" fmla="*/ 614362 w 1508331"/>
              <a:gd name="connsiteY66" fmla="*/ 1396650 h 1913559"/>
              <a:gd name="connsiteX67" fmla="*/ 595312 w 1508331"/>
              <a:gd name="connsiteY67" fmla="*/ 1406175 h 1913559"/>
              <a:gd name="connsiteX68" fmla="*/ 581025 w 1508331"/>
              <a:gd name="connsiteY68" fmla="*/ 1434750 h 1913559"/>
              <a:gd name="connsiteX69" fmla="*/ 557212 w 1508331"/>
              <a:gd name="connsiteY69" fmla="*/ 1525238 h 1913559"/>
              <a:gd name="connsiteX70" fmla="*/ 542925 w 1508331"/>
              <a:gd name="connsiteY70" fmla="*/ 1530000 h 1913559"/>
              <a:gd name="connsiteX71" fmla="*/ 514350 w 1508331"/>
              <a:gd name="connsiteY71" fmla="*/ 1544288 h 1913559"/>
              <a:gd name="connsiteX72" fmla="*/ 500062 w 1508331"/>
              <a:gd name="connsiteY72" fmla="*/ 1553813 h 1913559"/>
              <a:gd name="connsiteX73" fmla="*/ 476250 w 1508331"/>
              <a:gd name="connsiteY73" fmla="*/ 1558575 h 1913559"/>
              <a:gd name="connsiteX74" fmla="*/ 476250 w 1508331"/>
              <a:gd name="connsiteY74" fmla="*/ 1510950 h 1913559"/>
              <a:gd name="connsiteX75" fmla="*/ 509587 w 1508331"/>
              <a:gd name="connsiteY75" fmla="*/ 1453800 h 1913559"/>
              <a:gd name="connsiteX76" fmla="*/ 523875 w 1508331"/>
              <a:gd name="connsiteY76" fmla="*/ 1420463 h 1913559"/>
              <a:gd name="connsiteX77" fmla="*/ 533400 w 1508331"/>
              <a:gd name="connsiteY77" fmla="*/ 1391888 h 1913559"/>
              <a:gd name="connsiteX78" fmla="*/ 538162 w 1508331"/>
              <a:gd name="connsiteY78" fmla="*/ 1368075 h 1913559"/>
              <a:gd name="connsiteX79" fmla="*/ 547687 w 1508331"/>
              <a:gd name="connsiteY79" fmla="*/ 1334738 h 1913559"/>
              <a:gd name="connsiteX80" fmla="*/ 557212 w 1508331"/>
              <a:gd name="connsiteY80" fmla="*/ 1272825 h 1913559"/>
              <a:gd name="connsiteX81" fmla="*/ 571500 w 1508331"/>
              <a:gd name="connsiteY81" fmla="*/ 1258538 h 1913559"/>
              <a:gd name="connsiteX82" fmla="*/ 600075 w 1508331"/>
              <a:gd name="connsiteY82" fmla="*/ 1234725 h 1913559"/>
              <a:gd name="connsiteX83" fmla="*/ 671512 w 1508331"/>
              <a:gd name="connsiteY83" fmla="*/ 1239488 h 1913559"/>
              <a:gd name="connsiteX84" fmla="*/ 657225 w 1508331"/>
              <a:gd name="connsiteY84" fmla="*/ 1225200 h 1913559"/>
              <a:gd name="connsiteX85" fmla="*/ 623887 w 1508331"/>
              <a:gd name="connsiteY85" fmla="*/ 1215675 h 1913559"/>
              <a:gd name="connsiteX86" fmla="*/ 600075 w 1508331"/>
              <a:gd name="connsiteY86" fmla="*/ 1182338 h 1913559"/>
              <a:gd name="connsiteX87" fmla="*/ 609600 w 1508331"/>
              <a:gd name="connsiteY87" fmla="*/ 1168050 h 1913559"/>
              <a:gd name="connsiteX88" fmla="*/ 642937 w 1508331"/>
              <a:gd name="connsiteY88" fmla="*/ 1177575 h 1913559"/>
              <a:gd name="connsiteX89" fmla="*/ 657225 w 1508331"/>
              <a:gd name="connsiteY89" fmla="*/ 1187100 h 1913559"/>
              <a:gd name="connsiteX90" fmla="*/ 690562 w 1508331"/>
              <a:gd name="connsiteY90" fmla="*/ 1144238 h 1913559"/>
              <a:gd name="connsiteX91" fmla="*/ 714375 w 1508331"/>
              <a:gd name="connsiteY91" fmla="*/ 1129950 h 1913559"/>
              <a:gd name="connsiteX92" fmla="*/ 733425 w 1508331"/>
              <a:gd name="connsiteY92" fmla="*/ 1120425 h 1913559"/>
              <a:gd name="connsiteX93" fmla="*/ 738187 w 1508331"/>
              <a:gd name="connsiteY93" fmla="*/ 1101375 h 1913559"/>
              <a:gd name="connsiteX94" fmla="*/ 752475 w 1508331"/>
              <a:gd name="connsiteY94" fmla="*/ 1087088 h 1913559"/>
              <a:gd name="connsiteX95" fmla="*/ 733425 w 1508331"/>
              <a:gd name="connsiteY95" fmla="*/ 1072800 h 1913559"/>
              <a:gd name="connsiteX96" fmla="*/ 685800 w 1508331"/>
              <a:gd name="connsiteY96" fmla="*/ 1053750 h 1913559"/>
              <a:gd name="connsiteX97" fmla="*/ 671512 w 1508331"/>
              <a:gd name="connsiteY97" fmla="*/ 1039463 h 1913559"/>
              <a:gd name="connsiteX98" fmla="*/ 628650 w 1508331"/>
              <a:gd name="connsiteY98" fmla="*/ 1044225 h 1913559"/>
              <a:gd name="connsiteX99" fmla="*/ 600075 w 1508331"/>
              <a:gd name="connsiteY99" fmla="*/ 1087088 h 1913559"/>
              <a:gd name="connsiteX100" fmla="*/ 590550 w 1508331"/>
              <a:gd name="connsiteY100" fmla="*/ 1134713 h 1913559"/>
              <a:gd name="connsiteX101" fmla="*/ 571500 w 1508331"/>
              <a:gd name="connsiteY101" fmla="*/ 1129950 h 1913559"/>
              <a:gd name="connsiteX102" fmla="*/ 538162 w 1508331"/>
              <a:gd name="connsiteY102" fmla="*/ 1106138 h 1913559"/>
              <a:gd name="connsiteX103" fmla="*/ 514350 w 1508331"/>
              <a:gd name="connsiteY103" fmla="*/ 1115663 h 1913559"/>
              <a:gd name="connsiteX104" fmla="*/ 509587 w 1508331"/>
              <a:gd name="connsiteY104" fmla="*/ 1129950 h 1913559"/>
              <a:gd name="connsiteX105" fmla="*/ 490537 w 1508331"/>
              <a:gd name="connsiteY105" fmla="*/ 1134713 h 1913559"/>
              <a:gd name="connsiteX106" fmla="*/ 457200 w 1508331"/>
              <a:gd name="connsiteY106" fmla="*/ 1139475 h 1913559"/>
              <a:gd name="connsiteX107" fmla="*/ 438150 w 1508331"/>
              <a:gd name="connsiteY107" fmla="*/ 1149000 h 1913559"/>
              <a:gd name="connsiteX108" fmla="*/ 404812 w 1508331"/>
              <a:gd name="connsiteY108" fmla="*/ 1187100 h 1913559"/>
              <a:gd name="connsiteX109" fmla="*/ 400050 w 1508331"/>
              <a:gd name="connsiteY109" fmla="*/ 1201388 h 1913559"/>
              <a:gd name="connsiteX110" fmla="*/ 376237 w 1508331"/>
              <a:gd name="connsiteY110" fmla="*/ 1239488 h 1913559"/>
              <a:gd name="connsiteX111" fmla="*/ 357187 w 1508331"/>
              <a:gd name="connsiteY111" fmla="*/ 1244250 h 1913559"/>
              <a:gd name="connsiteX112" fmla="*/ 342900 w 1508331"/>
              <a:gd name="connsiteY112" fmla="*/ 1239488 h 1913559"/>
              <a:gd name="connsiteX113" fmla="*/ 309562 w 1508331"/>
              <a:gd name="connsiteY113" fmla="*/ 1220438 h 1913559"/>
              <a:gd name="connsiteX114" fmla="*/ 314325 w 1508331"/>
              <a:gd name="connsiteY114" fmla="*/ 1187100 h 1913559"/>
              <a:gd name="connsiteX115" fmla="*/ 347662 w 1508331"/>
              <a:gd name="connsiteY115" fmla="*/ 1163288 h 1913559"/>
              <a:gd name="connsiteX116" fmla="*/ 366712 w 1508331"/>
              <a:gd name="connsiteY116" fmla="*/ 1139475 h 1913559"/>
              <a:gd name="connsiteX117" fmla="*/ 381000 w 1508331"/>
              <a:gd name="connsiteY117" fmla="*/ 1106138 h 1913559"/>
              <a:gd name="connsiteX118" fmla="*/ 390525 w 1508331"/>
              <a:gd name="connsiteY118" fmla="*/ 1091850 h 1913559"/>
              <a:gd name="connsiteX119" fmla="*/ 404812 w 1508331"/>
              <a:gd name="connsiteY119" fmla="*/ 1082325 h 1913559"/>
              <a:gd name="connsiteX120" fmla="*/ 409575 w 1508331"/>
              <a:gd name="connsiteY120" fmla="*/ 1068038 h 1913559"/>
              <a:gd name="connsiteX121" fmla="*/ 347662 w 1508331"/>
              <a:gd name="connsiteY121" fmla="*/ 1048988 h 1913559"/>
              <a:gd name="connsiteX122" fmla="*/ 333375 w 1508331"/>
              <a:gd name="connsiteY122" fmla="*/ 1034700 h 1913559"/>
              <a:gd name="connsiteX123" fmla="*/ 314325 w 1508331"/>
              <a:gd name="connsiteY123" fmla="*/ 1010888 h 1913559"/>
              <a:gd name="connsiteX124" fmla="*/ 300037 w 1508331"/>
              <a:gd name="connsiteY124" fmla="*/ 1015650 h 1913559"/>
              <a:gd name="connsiteX125" fmla="*/ 295275 w 1508331"/>
              <a:gd name="connsiteY125" fmla="*/ 1048988 h 1913559"/>
              <a:gd name="connsiteX126" fmla="*/ 285750 w 1508331"/>
              <a:gd name="connsiteY126" fmla="*/ 1072800 h 1913559"/>
              <a:gd name="connsiteX127" fmla="*/ 295275 w 1508331"/>
              <a:gd name="connsiteY127" fmla="*/ 1096613 h 1913559"/>
              <a:gd name="connsiteX128" fmla="*/ 266700 w 1508331"/>
              <a:gd name="connsiteY128" fmla="*/ 1101375 h 1913559"/>
              <a:gd name="connsiteX129" fmla="*/ 285750 w 1508331"/>
              <a:gd name="connsiteY129" fmla="*/ 1134713 h 1913559"/>
              <a:gd name="connsiteX130" fmla="*/ 280987 w 1508331"/>
              <a:gd name="connsiteY130" fmla="*/ 1172813 h 1913559"/>
              <a:gd name="connsiteX131" fmla="*/ 252412 w 1508331"/>
              <a:gd name="connsiteY131" fmla="*/ 1191863 h 1913559"/>
              <a:gd name="connsiteX132" fmla="*/ 242887 w 1508331"/>
              <a:gd name="connsiteY132" fmla="*/ 1206150 h 1913559"/>
              <a:gd name="connsiteX133" fmla="*/ 219075 w 1508331"/>
              <a:gd name="connsiteY133" fmla="*/ 1210913 h 1913559"/>
              <a:gd name="connsiteX134" fmla="*/ 204787 w 1508331"/>
              <a:gd name="connsiteY134" fmla="*/ 1215675 h 1913559"/>
              <a:gd name="connsiteX135" fmla="*/ 185737 w 1508331"/>
              <a:gd name="connsiteY135" fmla="*/ 1220438 h 1913559"/>
              <a:gd name="connsiteX136" fmla="*/ 152400 w 1508331"/>
              <a:gd name="connsiteY136" fmla="*/ 1215675 h 1913559"/>
              <a:gd name="connsiteX137" fmla="*/ 119062 w 1508331"/>
              <a:gd name="connsiteY137" fmla="*/ 1201388 h 1913559"/>
              <a:gd name="connsiteX138" fmla="*/ 104775 w 1508331"/>
              <a:gd name="connsiteY138" fmla="*/ 1196625 h 1913559"/>
              <a:gd name="connsiteX139" fmla="*/ 90487 w 1508331"/>
              <a:gd name="connsiteY139" fmla="*/ 1182338 h 1913559"/>
              <a:gd name="connsiteX140" fmla="*/ 47625 w 1508331"/>
              <a:gd name="connsiteY140" fmla="*/ 1158525 h 1913559"/>
              <a:gd name="connsiteX141" fmla="*/ 14287 w 1508331"/>
              <a:gd name="connsiteY141" fmla="*/ 1149000 h 1913559"/>
              <a:gd name="connsiteX142" fmla="*/ 0 w 1508331"/>
              <a:gd name="connsiteY142" fmla="*/ 1139475 h 1913559"/>
              <a:gd name="connsiteX143" fmla="*/ 9525 w 1508331"/>
              <a:gd name="connsiteY143" fmla="*/ 1115663 h 1913559"/>
              <a:gd name="connsiteX144" fmla="*/ 38100 w 1508331"/>
              <a:gd name="connsiteY144" fmla="*/ 1077563 h 1913559"/>
              <a:gd name="connsiteX145" fmla="*/ 33337 w 1508331"/>
              <a:gd name="connsiteY145" fmla="*/ 1039463 h 1913559"/>
              <a:gd name="connsiteX146" fmla="*/ 9525 w 1508331"/>
              <a:gd name="connsiteY146" fmla="*/ 1001363 h 1913559"/>
              <a:gd name="connsiteX147" fmla="*/ 9525 w 1508331"/>
              <a:gd name="connsiteY147" fmla="*/ 968025 h 1913559"/>
              <a:gd name="connsiteX148" fmla="*/ 28575 w 1508331"/>
              <a:gd name="connsiteY148" fmla="*/ 953738 h 1913559"/>
              <a:gd name="connsiteX149" fmla="*/ 52387 w 1508331"/>
              <a:gd name="connsiteY149" fmla="*/ 920400 h 1913559"/>
              <a:gd name="connsiteX150" fmla="*/ 47625 w 1508331"/>
              <a:gd name="connsiteY150" fmla="*/ 863250 h 1913559"/>
              <a:gd name="connsiteX151" fmla="*/ 104775 w 1508331"/>
              <a:gd name="connsiteY151" fmla="*/ 815625 h 1913559"/>
              <a:gd name="connsiteX152" fmla="*/ 123825 w 1508331"/>
              <a:gd name="connsiteY152" fmla="*/ 801338 h 1913559"/>
              <a:gd name="connsiteX153" fmla="*/ 142875 w 1508331"/>
              <a:gd name="connsiteY153" fmla="*/ 796575 h 1913559"/>
              <a:gd name="connsiteX154" fmla="*/ 157162 w 1508331"/>
              <a:gd name="connsiteY154" fmla="*/ 791813 h 1913559"/>
              <a:gd name="connsiteX155" fmla="*/ 176212 w 1508331"/>
              <a:gd name="connsiteY155" fmla="*/ 787050 h 1913559"/>
              <a:gd name="connsiteX156" fmla="*/ 266700 w 1508331"/>
              <a:gd name="connsiteY156" fmla="*/ 758475 h 1913559"/>
              <a:gd name="connsiteX157" fmla="*/ 280987 w 1508331"/>
              <a:gd name="connsiteY157" fmla="*/ 744188 h 1913559"/>
              <a:gd name="connsiteX158" fmla="*/ 333375 w 1508331"/>
              <a:gd name="connsiteY158" fmla="*/ 706088 h 1913559"/>
              <a:gd name="connsiteX159" fmla="*/ 423862 w 1508331"/>
              <a:gd name="connsiteY159" fmla="*/ 710850 h 1913559"/>
              <a:gd name="connsiteX160" fmla="*/ 447675 w 1508331"/>
              <a:gd name="connsiteY160" fmla="*/ 715613 h 1913559"/>
              <a:gd name="connsiteX161" fmla="*/ 461962 w 1508331"/>
              <a:gd name="connsiteY161" fmla="*/ 706088 h 1913559"/>
              <a:gd name="connsiteX162" fmla="*/ 495300 w 1508331"/>
              <a:gd name="connsiteY162" fmla="*/ 667988 h 1913559"/>
              <a:gd name="connsiteX163" fmla="*/ 504825 w 1508331"/>
              <a:gd name="connsiteY163" fmla="*/ 644175 h 1913559"/>
              <a:gd name="connsiteX164" fmla="*/ 509587 w 1508331"/>
              <a:gd name="connsiteY164" fmla="*/ 596550 h 1913559"/>
              <a:gd name="connsiteX165" fmla="*/ 533400 w 1508331"/>
              <a:gd name="connsiteY165" fmla="*/ 582263 h 1913559"/>
              <a:gd name="connsiteX166" fmla="*/ 576262 w 1508331"/>
              <a:gd name="connsiteY166" fmla="*/ 563213 h 1913559"/>
              <a:gd name="connsiteX167" fmla="*/ 609600 w 1508331"/>
              <a:gd name="connsiteY167" fmla="*/ 558450 h 1913559"/>
              <a:gd name="connsiteX168" fmla="*/ 628650 w 1508331"/>
              <a:gd name="connsiteY168" fmla="*/ 544163 h 1913559"/>
              <a:gd name="connsiteX169" fmla="*/ 652462 w 1508331"/>
              <a:gd name="connsiteY169" fmla="*/ 529875 h 1913559"/>
              <a:gd name="connsiteX170" fmla="*/ 666750 w 1508331"/>
              <a:gd name="connsiteY170" fmla="*/ 515588 h 1913559"/>
              <a:gd name="connsiteX171" fmla="*/ 695325 w 1508331"/>
              <a:gd name="connsiteY171" fmla="*/ 477488 h 1913559"/>
              <a:gd name="connsiteX172" fmla="*/ 714375 w 1508331"/>
              <a:gd name="connsiteY172" fmla="*/ 444150 h 1913559"/>
              <a:gd name="connsiteX173" fmla="*/ 723900 w 1508331"/>
              <a:gd name="connsiteY173" fmla="*/ 401288 h 1913559"/>
              <a:gd name="connsiteX174" fmla="*/ 733425 w 1508331"/>
              <a:gd name="connsiteY174" fmla="*/ 387000 h 1913559"/>
              <a:gd name="connsiteX175" fmla="*/ 742950 w 1508331"/>
              <a:gd name="connsiteY175" fmla="*/ 286988 h 1913559"/>
              <a:gd name="connsiteX176" fmla="*/ 752475 w 1508331"/>
              <a:gd name="connsiteY176" fmla="*/ 220313 h 1913559"/>
              <a:gd name="connsiteX177" fmla="*/ 785812 w 1508331"/>
              <a:gd name="connsiteY177" fmla="*/ 172688 h 1913559"/>
              <a:gd name="connsiteX178" fmla="*/ 795337 w 1508331"/>
              <a:gd name="connsiteY178" fmla="*/ 158400 h 1913559"/>
              <a:gd name="connsiteX179" fmla="*/ 823912 w 1508331"/>
              <a:gd name="connsiteY179" fmla="*/ 115538 h 1913559"/>
              <a:gd name="connsiteX180" fmla="*/ 838200 w 1508331"/>
              <a:gd name="connsiteY180" fmla="*/ 110775 h 1913559"/>
              <a:gd name="connsiteX181" fmla="*/ 862012 w 1508331"/>
              <a:gd name="connsiteY181" fmla="*/ 120300 h 1913559"/>
              <a:gd name="connsiteX182" fmla="*/ 876300 w 1508331"/>
              <a:gd name="connsiteY182" fmla="*/ 129825 h 1913559"/>
              <a:gd name="connsiteX183" fmla="*/ 895350 w 1508331"/>
              <a:gd name="connsiteY183" fmla="*/ 120300 h 1913559"/>
              <a:gd name="connsiteX184" fmla="*/ 928687 w 1508331"/>
              <a:gd name="connsiteY184" fmla="*/ 82200 h 1913559"/>
              <a:gd name="connsiteX185" fmla="*/ 942975 w 1508331"/>
              <a:gd name="connsiteY185" fmla="*/ 67913 h 1913559"/>
              <a:gd name="connsiteX186" fmla="*/ 952500 w 1508331"/>
              <a:gd name="connsiteY186" fmla="*/ 48863 h 1913559"/>
              <a:gd name="connsiteX187" fmla="*/ 971550 w 1508331"/>
              <a:gd name="connsiteY187" fmla="*/ 10763 h 1913559"/>
              <a:gd name="connsiteX188" fmla="*/ 971550 w 1508331"/>
              <a:gd name="connsiteY188" fmla="*/ 6000 h 1913559"/>
              <a:gd name="connsiteX0" fmla="*/ 971550 w 1508331"/>
              <a:gd name="connsiteY0" fmla="*/ 6000 h 1913559"/>
              <a:gd name="connsiteX1" fmla="*/ 990599 w 1508331"/>
              <a:gd name="connsiteY1" fmla="*/ 86963 h 1913559"/>
              <a:gd name="connsiteX2" fmla="*/ 1023937 w 1508331"/>
              <a:gd name="connsiteY2" fmla="*/ 277463 h 1913559"/>
              <a:gd name="connsiteX3" fmla="*/ 1050131 w 1508331"/>
              <a:gd name="connsiteY3" fmla="*/ 336994 h 1913559"/>
              <a:gd name="connsiteX4" fmla="*/ 1114425 w 1508331"/>
              <a:gd name="connsiteY4" fmla="*/ 437006 h 1913559"/>
              <a:gd name="connsiteX5" fmla="*/ 1195387 w 1508331"/>
              <a:gd name="connsiteY5" fmla="*/ 544163 h 1913559"/>
              <a:gd name="connsiteX6" fmla="*/ 1228725 w 1508331"/>
              <a:gd name="connsiteY6" fmla="*/ 582263 h 1913559"/>
              <a:gd name="connsiteX7" fmla="*/ 1197769 w 1508331"/>
              <a:gd name="connsiteY7" fmla="*/ 660844 h 1913559"/>
              <a:gd name="connsiteX8" fmla="*/ 1240631 w 1508331"/>
              <a:gd name="connsiteY8" fmla="*/ 715613 h 1913559"/>
              <a:gd name="connsiteX9" fmla="*/ 1195387 w 1508331"/>
              <a:gd name="connsiteY9" fmla="*/ 787050 h 1913559"/>
              <a:gd name="connsiteX10" fmla="*/ 1190625 w 1508331"/>
              <a:gd name="connsiteY10" fmla="*/ 834675 h 1913559"/>
              <a:gd name="connsiteX11" fmla="*/ 1240631 w 1508331"/>
              <a:gd name="connsiteY11" fmla="*/ 903731 h 1913559"/>
              <a:gd name="connsiteX12" fmla="*/ 1221581 w 1508331"/>
              <a:gd name="connsiteY12" fmla="*/ 1063275 h 1913559"/>
              <a:gd name="connsiteX13" fmla="*/ 1202530 w 1508331"/>
              <a:gd name="connsiteY13" fmla="*/ 1222819 h 1913559"/>
              <a:gd name="connsiteX14" fmla="*/ 1257300 w 1508331"/>
              <a:gd name="connsiteY14" fmla="*/ 1258538 h 1913559"/>
              <a:gd name="connsiteX15" fmla="*/ 1309687 w 1508331"/>
              <a:gd name="connsiteY15" fmla="*/ 1287113 h 1913559"/>
              <a:gd name="connsiteX16" fmla="*/ 1345405 w 1508331"/>
              <a:gd name="connsiteY16" fmla="*/ 1332355 h 1913559"/>
              <a:gd name="connsiteX17" fmla="*/ 1350168 w 1508331"/>
              <a:gd name="connsiteY17" fmla="*/ 1437131 h 1913559"/>
              <a:gd name="connsiteX18" fmla="*/ 1347788 w 1508331"/>
              <a:gd name="connsiteY18" fmla="*/ 1606200 h 1913559"/>
              <a:gd name="connsiteX19" fmla="*/ 1414462 w 1508331"/>
              <a:gd name="connsiteY19" fmla="*/ 1591913 h 1913559"/>
              <a:gd name="connsiteX20" fmla="*/ 1502569 w 1508331"/>
              <a:gd name="connsiteY20" fmla="*/ 1582387 h 1913559"/>
              <a:gd name="connsiteX21" fmla="*/ 1495425 w 1508331"/>
              <a:gd name="connsiteY21" fmla="*/ 1625250 h 1913559"/>
              <a:gd name="connsiteX22" fmla="*/ 1485900 w 1508331"/>
              <a:gd name="connsiteY22" fmla="*/ 1653825 h 1913559"/>
              <a:gd name="connsiteX23" fmla="*/ 1466850 w 1508331"/>
              <a:gd name="connsiteY23" fmla="*/ 1741932 h 1913559"/>
              <a:gd name="connsiteX24" fmla="*/ 1459706 w 1508331"/>
              <a:gd name="connsiteY24" fmla="*/ 1822894 h 1913559"/>
              <a:gd name="connsiteX25" fmla="*/ 1471613 w 1508331"/>
              <a:gd name="connsiteY25" fmla="*/ 1877664 h 1913559"/>
              <a:gd name="connsiteX26" fmla="*/ 1495425 w 1508331"/>
              <a:gd name="connsiteY26" fmla="*/ 1913382 h 1913559"/>
              <a:gd name="connsiteX27" fmla="*/ 1385887 w 1508331"/>
              <a:gd name="connsiteY27" fmla="*/ 1889569 h 1913559"/>
              <a:gd name="connsiteX28" fmla="*/ 1264443 w 1508331"/>
              <a:gd name="connsiteY28" fmla="*/ 1849088 h 1913559"/>
              <a:gd name="connsiteX29" fmla="*/ 1157287 w 1508331"/>
              <a:gd name="connsiteY29" fmla="*/ 1825275 h 1913559"/>
              <a:gd name="connsiteX30" fmla="*/ 1047750 w 1508331"/>
              <a:gd name="connsiteY30" fmla="*/ 1801463 h 1913559"/>
              <a:gd name="connsiteX31" fmla="*/ 957262 w 1508331"/>
              <a:gd name="connsiteY31" fmla="*/ 1782413 h 1913559"/>
              <a:gd name="connsiteX32" fmla="*/ 866775 w 1508331"/>
              <a:gd name="connsiteY32" fmla="*/ 1772888 h 1913559"/>
              <a:gd name="connsiteX33" fmla="*/ 790575 w 1508331"/>
              <a:gd name="connsiteY33" fmla="*/ 1763363 h 1913559"/>
              <a:gd name="connsiteX34" fmla="*/ 552450 w 1508331"/>
              <a:gd name="connsiteY34" fmla="*/ 1739550 h 1913559"/>
              <a:gd name="connsiteX35" fmla="*/ 554831 w 1508331"/>
              <a:gd name="connsiteY35" fmla="*/ 1725263 h 1913559"/>
              <a:gd name="connsiteX36" fmla="*/ 585788 w 1508331"/>
              <a:gd name="connsiteY36" fmla="*/ 1713357 h 1913559"/>
              <a:gd name="connsiteX37" fmla="*/ 600075 w 1508331"/>
              <a:gd name="connsiteY37" fmla="*/ 1682400 h 1913559"/>
              <a:gd name="connsiteX38" fmla="*/ 619125 w 1508331"/>
              <a:gd name="connsiteY38" fmla="*/ 1634776 h 1913559"/>
              <a:gd name="connsiteX39" fmla="*/ 719137 w 1508331"/>
              <a:gd name="connsiteY39" fmla="*/ 1658588 h 1913559"/>
              <a:gd name="connsiteX40" fmla="*/ 773906 w 1508331"/>
              <a:gd name="connsiteY40" fmla="*/ 1660968 h 1913559"/>
              <a:gd name="connsiteX41" fmla="*/ 781050 w 1508331"/>
              <a:gd name="connsiteY41" fmla="*/ 1649063 h 1913559"/>
              <a:gd name="connsiteX42" fmla="*/ 700087 w 1508331"/>
              <a:gd name="connsiteY42" fmla="*/ 1634775 h 1913559"/>
              <a:gd name="connsiteX43" fmla="*/ 635794 w 1508331"/>
              <a:gd name="connsiteY43" fmla="*/ 1613344 h 1913559"/>
              <a:gd name="connsiteX44" fmla="*/ 614362 w 1508331"/>
              <a:gd name="connsiteY44" fmla="*/ 1582388 h 1913559"/>
              <a:gd name="connsiteX45" fmla="*/ 604837 w 1508331"/>
              <a:gd name="connsiteY45" fmla="*/ 1568100 h 1913559"/>
              <a:gd name="connsiteX46" fmla="*/ 609600 w 1508331"/>
              <a:gd name="connsiteY46" fmla="*/ 1530000 h 1913559"/>
              <a:gd name="connsiteX47" fmla="*/ 666750 w 1508331"/>
              <a:gd name="connsiteY47" fmla="*/ 1525238 h 1913559"/>
              <a:gd name="connsiteX48" fmla="*/ 633412 w 1508331"/>
              <a:gd name="connsiteY48" fmla="*/ 1491900 h 1913559"/>
              <a:gd name="connsiteX49" fmla="*/ 671512 w 1508331"/>
              <a:gd name="connsiteY49" fmla="*/ 1472850 h 1913559"/>
              <a:gd name="connsiteX50" fmla="*/ 690562 w 1508331"/>
              <a:gd name="connsiteY50" fmla="*/ 1468088 h 1913559"/>
              <a:gd name="connsiteX51" fmla="*/ 728662 w 1508331"/>
              <a:gd name="connsiteY51" fmla="*/ 1444275 h 1913559"/>
              <a:gd name="connsiteX52" fmla="*/ 738187 w 1508331"/>
              <a:gd name="connsiteY52" fmla="*/ 1429988 h 1913559"/>
              <a:gd name="connsiteX53" fmla="*/ 742950 w 1508331"/>
              <a:gd name="connsiteY53" fmla="*/ 1410938 h 1913559"/>
              <a:gd name="connsiteX54" fmla="*/ 728662 w 1508331"/>
              <a:gd name="connsiteY54" fmla="*/ 1368075 h 1913559"/>
              <a:gd name="connsiteX55" fmla="*/ 742950 w 1508331"/>
              <a:gd name="connsiteY55" fmla="*/ 1349025 h 1913559"/>
              <a:gd name="connsiteX56" fmla="*/ 762000 w 1508331"/>
              <a:gd name="connsiteY56" fmla="*/ 1339500 h 1913559"/>
              <a:gd name="connsiteX57" fmla="*/ 795337 w 1508331"/>
              <a:gd name="connsiteY57" fmla="*/ 1310925 h 1913559"/>
              <a:gd name="connsiteX58" fmla="*/ 795337 w 1508331"/>
              <a:gd name="connsiteY58" fmla="*/ 1277588 h 1913559"/>
              <a:gd name="connsiteX59" fmla="*/ 766762 w 1508331"/>
              <a:gd name="connsiteY59" fmla="*/ 1272825 h 1913559"/>
              <a:gd name="connsiteX60" fmla="*/ 695325 w 1508331"/>
              <a:gd name="connsiteY60" fmla="*/ 1291875 h 1913559"/>
              <a:gd name="connsiteX61" fmla="*/ 671512 w 1508331"/>
              <a:gd name="connsiteY61" fmla="*/ 1339500 h 1913559"/>
              <a:gd name="connsiteX62" fmla="*/ 666750 w 1508331"/>
              <a:gd name="connsiteY62" fmla="*/ 1363313 h 1913559"/>
              <a:gd name="connsiteX63" fmla="*/ 657225 w 1508331"/>
              <a:gd name="connsiteY63" fmla="*/ 1382363 h 1913559"/>
              <a:gd name="connsiteX64" fmla="*/ 652462 w 1508331"/>
              <a:gd name="connsiteY64" fmla="*/ 1396650 h 1913559"/>
              <a:gd name="connsiteX65" fmla="*/ 647700 w 1508331"/>
              <a:gd name="connsiteY65" fmla="*/ 1425225 h 1913559"/>
              <a:gd name="connsiteX66" fmla="*/ 614362 w 1508331"/>
              <a:gd name="connsiteY66" fmla="*/ 1396650 h 1913559"/>
              <a:gd name="connsiteX67" fmla="*/ 595312 w 1508331"/>
              <a:gd name="connsiteY67" fmla="*/ 1406175 h 1913559"/>
              <a:gd name="connsiteX68" fmla="*/ 581025 w 1508331"/>
              <a:gd name="connsiteY68" fmla="*/ 1434750 h 1913559"/>
              <a:gd name="connsiteX69" fmla="*/ 557212 w 1508331"/>
              <a:gd name="connsiteY69" fmla="*/ 1525238 h 1913559"/>
              <a:gd name="connsiteX70" fmla="*/ 542925 w 1508331"/>
              <a:gd name="connsiteY70" fmla="*/ 1530000 h 1913559"/>
              <a:gd name="connsiteX71" fmla="*/ 514350 w 1508331"/>
              <a:gd name="connsiteY71" fmla="*/ 1544288 h 1913559"/>
              <a:gd name="connsiteX72" fmla="*/ 500062 w 1508331"/>
              <a:gd name="connsiteY72" fmla="*/ 1553813 h 1913559"/>
              <a:gd name="connsiteX73" fmla="*/ 476250 w 1508331"/>
              <a:gd name="connsiteY73" fmla="*/ 1558575 h 1913559"/>
              <a:gd name="connsiteX74" fmla="*/ 476250 w 1508331"/>
              <a:gd name="connsiteY74" fmla="*/ 1510950 h 1913559"/>
              <a:gd name="connsiteX75" fmla="*/ 509587 w 1508331"/>
              <a:gd name="connsiteY75" fmla="*/ 1453800 h 1913559"/>
              <a:gd name="connsiteX76" fmla="*/ 523875 w 1508331"/>
              <a:gd name="connsiteY76" fmla="*/ 1420463 h 1913559"/>
              <a:gd name="connsiteX77" fmla="*/ 533400 w 1508331"/>
              <a:gd name="connsiteY77" fmla="*/ 1391888 h 1913559"/>
              <a:gd name="connsiteX78" fmla="*/ 538162 w 1508331"/>
              <a:gd name="connsiteY78" fmla="*/ 1368075 h 1913559"/>
              <a:gd name="connsiteX79" fmla="*/ 547687 w 1508331"/>
              <a:gd name="connsiteY79" fmla="*/ 1334738 h 1913559"/>
              <a:gd name="connsiteX80" fmla="*/ 557212 w 1508331"/>
              <a:gd name="connsiteY80" fmla="*/ 1272825 h 1913559"/>
              <a:gd name="connsiteX81" fmla="*/ 571500 w 1508331"/>
              <a:gd name="connsiteY81" fmla="*/ 1258538 h 1913559"/>
              <a:gd name="connsiteX82" fmla="*/ 600075 w 1508331"/>
              <a:gd name="connsiteY82" fmla="*/ 1234725 h 1913559"/>
              <a:gd name="connsiteX83" fmla="*/ 671512 w 1508331"/>
              <a:gd name="connsiteY83" fmla="*/ 1239488 h 1913559"/>
              <a:gd name="connsiteX84" fmla="*/ 657225 w 1508331"/>
              <a:gd name="connsiteY84" fmla="*/ 1225200 h 1913559"/>
              <a:gd name="connsiteX85" fmla="*/ 623887 w 1508331"/>
              <a:gd name="connsiteY85" fmla="*/ 1215675 h 1913559"/>
              <a:gd name="connsiteX86" fmla="*/ 600075 w 1508331"/>
              <a:gd name="connsiteY86" fmla="*/ 1182338 h 1913559"/>
              <a:gd name="connsiteX87" fmla="*/ 609600 w 1508331"/>
              <a:gd name="connsiteY87" fmla="*/ 1168050 h 1913559"/>
              <a:gd name="connsiteX88" fmla="*/ 642937 w 1508331"/>
              <a:gd name="connsiteY88" fmla="*/ 1177575 h 1913559"/>
              <a:gd name="connsiteX89" fmla="*/ 657225 w 1508331"/>
              <a:gd name="connsiteY89" fmla="*/ 1187100 h 1913559"/>
              <a:gd name="connsiteX90" fmla="*/ 690562 w 1508331"/>
              <a:gd name="connsiteY90" fmla="*/ 1144238 h 1913559"/>
              <a:gd name="connsiteX91" fmla="*/ 714375 w 1508331"/>
              <a:gd name="connsiteY91" fmla="*/ 1129950 h 1913559"/>
              <a:gd name="connsiteX92" fmla="*/ 733425 w 1508331"/>
              <a:gd name="connsiteY92" fmla="*/ 1120425 h 1913559"/>
              <a:gd name="connsiteX93" fmla="*/ 738187 w 1508331"/>
              <a:gd name="connsiteY93" fmla="*/ 1101375 h 1913559"/>
              <a:gd name="connsiteX94" fmla="*/ 752475 w 1508331"/>
              <a:gd name="connsiteY94" fmla="*/ 1087088 h 1913559"/>
              <a:gd name="connsiteX95" fmla="*/ 733425 w 1508331"/>
              <a:gd name="connsiteY95" fmla="*/ 1072800 h 1913559"/>
              <a:gd name="connsiteX96" fmla="*/ 685800 w 1508331"/>
              <a:gd name="connsiteY96" fmla="*/ 1053750 h 1913559"/>
              <a:gd name="connsiteX97" fmla="*/ 671512 w 1508331"/>
              <a:gd name="connsiteY97" fmla="*/ 1039463 h 1913559"/>
              <a:gd name="connsiteX98" fmla="*/ 628650 w 1508331"/>
              <a:gd name="connsiteY98" fmla="*/ 1044225 h 1913559"/>
              <a:gd name="connsiteX99" fmla="*/ 600075 w 1508331"/>
              <a:gd name="connsiteY99" fmla="*/ 1087088 h 1913559"/>
              <a:gd name="connsiteX100" fmla="*/ 590550 w 1508331"/>
              <a:gd name="connsiteY100" fmla="*/ 1134713 h 1913559"/>
              <a:gd name="connsiteX101" fmla="*/ 571500 w 1508331"/>
              <a:gd name="connsiteY101" fmla="*/ 1129950 h 1913559"/>
              <a:gd name="connsiteX102" fmla="*/ 538162 w 1508331"/>
              <a:gd name="connsiteY102" fmla="*/ 1106138 h 1913559"/>
              <a:gd name="connsiteX103" fmla="*/ 514350 w 1508331"/>
              <a:gd name="connsiteY103" fmla="*/ 1115663 h 1913559"/>
              <a:gd name="connsiteX104" fmla="*/ 509587 w 1508331"/>
              <a:gd name="connsiteY104" fmla="*/ 1129950 h 1913559"/>
              <a:gd name="connsiteX105" fmla="*/ 490537 w 1508331"/>
              <a:gd name="connsiteY105" fmla="*/ 1134713 h 1913559"/>
              <a:gd name="connsiteX106" fmla="*/ 457200 w 1508331"/>
              <a:gd name="connsiteY106" fmla="*/ 1139475 h 1913559"/>
              <a:gd name="connsiteX107" fmla="*/ 438150 w 1508331"/>
              <a:gd name="connsiteY107" fmla="*/ 1149000 h 1913559"/>
              <a:gd name="connsiteX108" fmla="*/ 404812 w 1508331"/>
              <a:gd name="connsiteY108" fmla="*/ 1187100 h 1913559"/>
              <a:gd name="connsiteX109" fmla="*/ 400050 w 1508331"/>
              <a:gd name="connsiteY109" fmla="*/ 1201388 h 1913559"/>
              <a:gd name="connsiteX110" fmla="*/ 376237 w 1508331"/>
              <a:gd name="connsiteY110" fmla="*/ 1239488 h 1913559"/>
              <a:gd name="connsiteX111" fmla="*/ 357187 w 1508331"/>
              <a:gd name="connsiteY111" fmla="*/ 1244250 h 1913559"/>
              <a:gd name="connsiteX112" fmla="*/ 342900 w 1508331"/>
              <a:gd name="connsiteY112" fmla="*/ 1239488 h 1913559"/>
              <a:gd name="connsiteX113" fmla="*/ 309562 w 1508331"/>
              <a:gd name="connsiteY113" fmla="*/ 1220438 h 1913559"/>
              <a:gd name="connsiteX114" fmla="*/ 314325 w 1508331"/>
              <a:gd name="connsiteY114" fmla="*/ 1187100 h 1913559"/>
              <a:gd name="connsiteX115" fmla="*/ 347662 w 1508331"/>
              <a:gd name="connsiteY115" fmla="*/ 1163288 h 1913559"/>
              <a:gd name="connsiteX116" fmla="*/ 366712 w 1508331"/>
              <a:gd name="connsiteY116" fmla="*/ 1139475 h 1913559"/>
              <a:gd name="connsiteX117" fmla="*/ 381000 w 1508331"/>
              <a:gd name="connsiteY117" fmla="*/ 1106138 h 1913559"/>
              <a:gd name="connsiteX118" fmla="*/ 390525 w 1508331"/>
              <a:gd name="connsiteY118" fmla="*/ 1091850 h 1913559"/>
              <a:gd name="connsiteX119" fmla="*/ 404812 w 1508331"/>
              <a:gd name="connsiteY119" fmla="*/ 1082325 h 1913559"/>
              <a:gd name="connsiteX120" fmla="*/ 409575 w 1508331"/>
              <a:gd name="connsiteY120" fmla="*/ 1068038 h 1913559"/>
              <a:gd name="connsiteX121" fmla="*/ 347662 w 1508331"/>
              <a:gd name="connsiteY121" fmla="*/ 1048988 h 1913559"/>
              <a:gd name="connsiteX122" fmla="*/ 333375 w 1508331"/>
              <a:gd name="connsiteY122" fmla="*/ 1034700 h 1913559"/>
              <a:gd name="connsiteX123" fmla="*/ 314325 w 1508331"/>
              <a:gd name="connsiteY123" fmla="*/ 1010888 h 1913559"/>
              <a:gd name="connsiteX124" fmla="*/ 300037 w 1508331"/>
              <a:gd name="connsiteY124" fmla="*/ 1015650 h 1913559"/>
              <a:gd name="connsiteX125" fmla="*/ 295275 w 1508331"/>
              <a:gd name="connsiteY125" fmla="*/ 1048988 h 1913559"/>
              <a:gd name="connsiteX126" fmla="*/ 285750 w 1508331"/>
              <a:gd name="connsiteY126" fmla="*/ 1072800 h 1913559"/>
              <a:gd name="connsiteX127" fmla="*/ 295275 w 1508331"/>
              <a:gd name="connsiteY127" fmla="*/ 1096613 h 1913559"/>
              <a:gd name="connsiteX128" fmla="*/ 266700 w 1508331"/>
              <a:gd name="connsiteY128" fmla="*/ 1101375 h 1913559"/>
              <a:gd name="connsiteX129" fmla="*/ 285750 w 1508331"/>
              <a:gd name="connsiteY129" fmla="*/ 1134713 h 1913559"/>
              <a:gd name="connsiteX130" fmla="*/ 280987 w 1508331"/>
              <a:gd name="connsiteY130" fmla="*/ 1172813 h 1913559"/>
              <a:gd name="connsiteX131" fmla="*/ 252412 w 1508331"/>
              <a:gd name="connsiteY131" fmla="*/ 1191863 h 1913559"/>
              <a:gd name="connsiteX132" fmla="*/ 242887 w 1508331"/>
              <a:gd name="connsiteY132" fmla="*/ 1206150 h 1913559"/>
              <a:gd name="connsiteX133" fmla="*/ 219075 w 1508331"/>
              <a:gd name="connsiteY133" fmla="*/ 1210913 h 1913559"/>
              <a:gd name="connsiteX134" fmla="*/ 204787 w 1508331"/>
              <a:gd name="connsiteY134" fmla="*/ 1215675 h 1913559"/>
              <a:gd name="connsiteX135" fmla="*/ 185737 w 1508331"/>
              <a:gd name="connsiteY135" fmla="*/ 1220438 h 1913559"/>
              <a:gd name="connsiteX136" fmla="*/ 152400 w 1508331"/>
              <a:gd name="connsiteY136" fmla="*/ 1215675 h 1913559"/>
              <a:gd name="connsiteX137" fmla="*/ 119062 w 1508331"/>
              <a:gd name="connsiteY137" fmla="*/ 1201388 h 1913559"/>
              <a:gd name="connsiteX138" fmla="*/ 104775 w 1508331"/>
              <a:gd name="connsiteY138" fmla="*/ 1196625 h 1913559"/>
              <a:gd name="connsiteX139" fmla="*/ 90487 w 1508331"/>
              <a:gd name="connsiteY139" fmla="*/ 1182338 h 1913559"/>
              <a:gd name="connsiteX140" fmla="*/ 47625 w 1508331"/>
              <a:gd name="connsiteY140" fmla="*/ 1158525 h 1913559"/>
              <a:gd name="connsiteX141" fmla="*/ 14287 w 1508331"/>
              <a:gd name="connsiteY141" fmla="*/ 1149000 h 1913559"/>
              <a:gd name="connsiteX142" fmla="*/ 0 w 1508331"/>
              <a:gd name="connsiteY142" fmla="*/ 1139475 h 1913559"/>
              <a:gd name="connsiteX143" fmla="*/ 9525 w 1508331"/>
              <a:gd name="connsiteY143" fmla="*/ 1115663 h 1913559"/>
              <a:gd name="connsiteX144" fmla="*/ 38100 w 1508331"/>
              <a:gd name="connsiteY144" fmla="*/ 1077563 h 1913559"/>
              <a:gd name="connsiteX145" fmla="*/ 33337 w 1508331"/>
              <a:gd name="connsiteY145" fmla="*/ 1039463 h 1913559"/>
              <a:gd name="connsiteX146" fmla="*/ 9525 w 1508331"/>
              <a:gd name="connsiteY146" fmla="*/ 1001363 h 1913559"/>
              <a:gd name="connsiteX147" fmla="*/ 9525 w 1508331"/>
              <a:gd name="connsiteY147" fmla="*/ 968025 h 1913559"/>
              <a:gd name="connsiteX148" fmla="*/ 28575 w 1508331"/>
              <a:gd name="connsiteY148" fmla="*/ 953738 h 1913559"/>
              <a:gd name="connsiteX149" fmla="*/ 52387 w 1508331"/>
              <a:gd name="connsiteY149" fmla="*/ 920400 h 1913559"/>
              <a:gd name="connsiteX150" fmla="*/ 47625 w 1508331"/>
              <a:gd name="connsiteY150" fmla="*/ 863250 h 1913559"/>
              <a:gd name="connsiteX151" fmla="*/ 104775 w 1508331"/>
              <a:gd name="connsiteY151" fmla="*/ 815625 h 1913559"/>
              <a:gd name="connsiteX152" fmla="*/ 123825 w 1508331"/>
              <a:gd name="connsiteY152" fmla="*/ 801338 h 1913559"/>
              <a:gd name="connsiteX153" fmla="*/ 142875 w 1508331"/>
              <a:gd name="connsiteY153" fmla="*/ 796575 h 1913559"/>
              <a:gd name="connsiteX154" fmla="*/ 157162 w 1508331"/>
              <a:gd name="connsiteY154" fmla="*/ 791813 h 1913559"/>
              <a:gd name="connsiteX155" fmla="*/ 176212 w 1508331"/>
              <a:gd name="connsiteY155" fmla="*/ 787050 h 1913559"/>
              <a:gd name="connsiteX156" fmla="*/ 266700 w 1508331"/>
              <a:gd name="connsiteY156" fmla="*/ 758475 h 1913559"/>
              <a:gd name="connsiteX157" fmla="*/ 280987 w 1508331"/>
              <a:gd name="connsiteY157" fmla="*/ 744188 h 1913559"/>
              <a:gd name="connsiteX158" fmla="*/ 333375 w 1508331"/>
              <a:gd name="connsiteY158" fmla="*/ 706088 h 1913559"/>
              <a:gd name="connsiteX159" fmla="*/ 423862 w 1508331"/>
              <a:gd name="connsiteY159" fmla="*/ 710850 h 1913559"/>
              <a:gd name="connsiteX160" fmla="*/ 447675 w 1508331"/>
              <a:gd name="connsiteY160" fmla="*/ 715613 h 1913559"/>
              <a:gd name="connsiteX161" fmla="*/ 461962 w 1508331"/>
              <a:gd name="connsiteY161" fmla="*/ 706088 h 1913559"/>
              <a:gd name="connsiteX162" fmla="*/ 495300 w 1508331"/>
              <a:gd name="connsiteY162" fmla="*/ 667988 h 1913559"/>
              <a:gd name="connsiteX163" fmla="*/ 504825 w 1508331"/>
              <a:gd name="connsiteY163" fmla="*/ 644175 h 1913559"/>
              <a:gd name="connsiteX164" fmla="*/ 509587 w 1508331"/>
              <a:gd name="connsiteY164" fmla="*/ 596550 h 1913559"/>
              <a:gd name="connsiteX165" fmla="*/ 533400 w 1508331"/>
              <a:gd name="connsiteY165" fmla="*/ 582263 h 1913559"/>
              <a:gd name="connsiteX166" fmla="*/ 576262 w 1508331"/>
              <a:gd name="connsiteY166" fmla="*/ 563213 h 1913559"/>
              <a:gd name="connsiteX167" fmla="*/ 609600 w 1508331"/>
              <a:gd name="connsiteY167" fmla="*/ 558450 h 1913559"/>
              <a:gd name="connsiteX168" fmla="*/ 628650 w 1508331"/>
              <a:gd name="connsiteY168" fmla="*/ 544163 h 1913559"/>
              <a:gd name="connsiteX169" fmla="*/ 652462 w 1508331"/>
              <a:gd name="connsiteY169" fmla="*/ 529875 h 1913559"/>
              <a:gd name="connsiteX170" fmla="*/ 666750 w 1508331"/>
              <a:gd name="connsiteY170" fmla="*/ 515588 h 1913559"/>
              <a:gd name="connsiteX171" fmla="*/ 695325 w 1508331"/>
              <a:gd name="connsiteY171" fmla="*/ 477488 h 1913559"/>
              <a:gd name="connsiteX172" fmla="*/ 714375 w 1508331"/>
              <a:gd name="connsiteY172" fmla="*/ 444150 h 1913559"/>
              <a:gd name="connsiteX173" fmla="*/ 723900 w 1508331"/>
              <a:gd name="connsiteY173" fmla="*/ 401288 h 1913559"/>
              <a:gd name="connsiteX174" fmla="*/ 733425 w 1508331"/>
              <a:gd name="connsiteY174" fmla="*/ 387000 h 1913559"/>
              <a:gd name="connsiteX175" fmla="*/ 742950 w 1508331"/>
              <a:gd name="connsiteY175" fmla="*/ 286988 h 1913559"/>
              <a:gd name="connsiteX176" fmla="*/ 752475 w 1508331"/>
              <a:gd name="connsiteY176" fmla="*/ 220313 h 1913559"/>
              <a:gd name="connsiteX177" fmla="*/ 785812 w 1508331"/>
              <a:gd name="connsiteY177" fmla="*/ 172688 h 1913559"/>
              <a:gd name="connsiteX178" fmla="*/ 795337 w 1508331"/>
              <a:gd name="connsiteY178" fmla="*/ 158400 h 1913559"/>
              <a:gd name="connsiteX179" fmla="*/ 823912 w 1508331"/>
              <a:gd name="connsiteY179" fmla="*/ 115538 h 1913559"/>
              <a:gd name="connsiteX180" fmla="*/ 838200 w 1508331"/>
              <a:gd name="connsiteY180" fmla="*/ 110775 h 1913559"/>
              <a:gd name="connsiteX181" fmla="*/ 862012 w 1508331"/>
              <a:gd name="connsiteY181" fmla="*/ 120300 h 1913559"/>
              <a:gd name="connsiteX182" fmla="*/ 876300 w 1508331"/>
              <a:gd name="connsiteY182" fmla="*/ 129825 h 1913559"/>
              <a:gd name="connsiteX183" fmla="*/ 895350 w 1508331"/>
              <a:gd name="connsiteY183" fmla="*/ 120300 h 1913559"/>
              <a:gd name="connsiteX184" fmla="*/ 928687 w 1508331"/>
              <a:gd name="connsiteY184" fmla="*/ 82200 h 1913559"/>
              <a:gd name="connsiteX185" fmla="*/ 942975 w 1508331"/>
              <a:gd name="connsiteY185" fmla="*/ 67913 h 1913559"/>
              <a:gd name="connsiteX186" fmla="*/ 952500 w 1508331"/>
              <a:gd name="connsiteY186" fmla="*/ 48863 h 1913559"/>
              <a:gd name="connsiteX187" fmla="*/ 971550 w 1508331"/>
              <a:gd name="connsiteY187" fmla="*/ 10763 h 1913559"/>
              <a:gd name="connsiteX188" fmla="*/ 971550 w 1508331"/>
              <a:gd name="connsiteY188" fmla="*/ 6000 h 1913559"/>
              <a:gd name="connsiteX0" fmla="*/ 971550 w 1508331"/>
              <a:gd name="connsiteY0" fmla="*/ 6000 h 1913559"/>
              <a:gd name="connsiteX1" fmla="*/ 990599 w 1508331"/>
              <a:gd name="connsiteY1" fmla="*/ 86963 h 1913559"/>
              <a:gd name="connsiteX2" fmla="*/ 1023937 w 1508331"/>
              <a:gd name="connsiteY2" fmla="*/ 277463 h 1913559"/>
              <a:gd name="connsiteX3" fmla="*/ 1050131 w 1508331"/>
              <a:gd name="connsiteY3" fmla="*/ 336994 h 1913559"/>
              <a:gd name="connsiteX4" fmla="*/ 1114425 w 1508331"/>
              <a:gd name="connsiteY4" fmla="*/ 437006 h 1913559"/>
              <a:gd name="connsiteX5" fmla="*/ 1195387 w 1508331"/>
              <a:gd name="connsiteY5" fmla="*/ 544163 h 1913559"/>
              <a:gd name="connsiteX6" fmla="*/ 1228725 w 1508331"/>
              <a:gd name="connsiteY6" fmla="*/ 582263 h 1913559"/>
              <a:gd name="connsiteX7" fmla="*/ 1197769 w 1508331"/>
              <a:gd name="connsiteY7" fmla="*/ 660844 h 1913559"/>
              <a:gd name="connsiteX8" fmla="*/ 1240631 w 1508331"/>
              <a:gd name="connsiteY8" fmla="*/ 715613 h 1913559"/>
              <a:gd name="connsiteX9" fmla="*/ 1195387 w 1508331"/>
              <a:gd name="connsiteY9" fmla="*/ 787050 h 1913559"/>
              <a:gd name="connsiteX10" fmla="*/ 1190625 w 1508331"/>
              <a:gd name="connsiteY10" fmla="*/ 834675 h 1913559"/>
              <a:gd name="connsiteX11" fmla="*/ 1240631 w 1508331"/>
              <a:gd name="connsiteY11" fmla="*/ 903731 h 1913559"/>
              <a:gd name="connsiteX12" fmla="*/ 1221581 w 1508331"/>
              <a:gd name="connsiteY12" fmla="*/ 1063275 h 1913559"/>
              <a:gd name="connsiteX13" fmla="*/ 1202530 w 1508331"/>
              <a:gd name="connsiteY13" fmla="*/ 1222819 h 1913559"/>
              <a:gd name="connsiteX14" fmla="*/ 1257300 w 1508331"/>
              <a:gd name="connsiteY14" fmla="*/ 1258538 h 1913559"/>
              <a:gd name="connsiteX15" fmla="*/ 1309687 w 1508331"/>
              <a:gd name="connsiteY15" fmla="*/ 1287113 h 1913559"/>
              <a:gd name="connsiteX16" fmla="*/ 1345405 w 1508331"/>
              <a:gd name="connsiteY16" fmla="*/ 1332355 h 1913559"/>
              <a:gd name="connsiteX17" fmla="*/ 1350168 w 1508331"/>
              <a:gd name="connsiteY17" fmla="*/ 1437131 h 1913559"/>
              <a:gd name="connsiteX18" fmla="*/ 1347788 w 1508331"/>
              <a:gd name="connsiteY18" fmla="*/ 1606200 h 1913559"/>
              <a:gd name="connsiteX19" fmla="*/ 1414462 w 1508331"/>
              <a:gd name="connsiteY19" fmla="*/ 1591913 h 1913559"/>
              <a:gd name="connsiteX20" fmla="*/ 1502569 w 1508331"/>
              <a:gd name="connsiteY20" fmla="*/ 1582387 h 1913559"/>
              <a:gd name="connsiteX21" fmla="*/ 1495425 w 1508331"/>
              <a:gd name="connsiteY21" fmla="*/ 1625250 h 1913559"/>
              <a:gd name="connsiteX22" fmla="*/ 1485900 w 1508331"/>
              <a:gd name="connsiteY22" fmla="*/ 1653825 h 1913559"/>
              <a:gd name="connsiteX23" fmla="*/ 1466850 w 1508331"/>
              <a:gd name="connsiteY23" fmla="*/ 1741932 h 1913559"/>
              <a:gd name="connsiteX24" fmla="*/ 1459706 w 1508331"/>
              <a:gd name="connsiteY24" fmla="*/ 1822894 h 1913559"/>
              <a:gd name="connsiteX25" fmla="*/ 1471613 w 1508331"/>
              <a:gd name="connsiteY25" fmla="*/ 1877664 h 1913559"/>
              <a:gd name="connsiteX26" fmla="*/ 1495425 w 1508331"/>
              <a:gd name="connsiteY26" fmla="*/ 1913382 h 1913559"/>
              <a:gd name="connsiteX27" fmla="*/ 1385887 w 1508331"/>
              <a:gd name="connsiteY27" fmla="*/ 1889569 h 1913559"/>
              <a:gd name="connsiteX28" fmla="*/ 1264443 w 1508331"/>
              <a:gd name="connsiteY28" fmla="*/ 1849088 h 1913559"/>
              <a:gd name="connsiteX29" fmla="*/ 1157287 w 1508331"/>
              <a:gd name="connsiteY29" fmla="*/ 1825275 h 1913559"/>
              <a:gd name="connsiteX30" fmla="*/ 1047750 w 1508331"/>
              <a:gd name="connsiteY30" fmla="*/ 1801463 h 1913559"/>
              <a:gd name="connsiteX31" fmla="*/ 957262 w 1508331"/>
              <a:gd name="connsiteY31" fmla="*/ 1782413 h 1913559"/>
              <a:gd name="connsiteX32" fmla="*/ 866775 w 1508331"/>
              <a:gd name="connsiteY32" fmla="*/ 1772888 h 1913559"/>
              <a:gd name="connsiteX33" fmla="*/ 790575 w 1508331"/>
              <a:gd name="connsiteY33" fmla="*/ 1763363 h 1913559"/>
              <a:gd name="connsiteX34" fmla="*/ 552450 w 1508331"/>
              <a:gd name="connsiteY34" fmla="*/ 1739550 h 1913559"/>
              <a:gd name="connsiteX35" fmla="*/ 554831 w 1508331"/>
              <a:gd name="connsiteY35" fmla="*/ 1725263 h 1913559"/>
              <a:gd name="connsiteX36" fmla="*/ 585788 w 1508331"/>
              <a:gd name="connsiteY36" fmla="*/ 1713357 h 1913559"/>
              <a:gd name="connsiteX37" fmla="*/ 600075 w 1508331"/>
              <a:gd name="connsiteY37" fmla="*/ 1682400 h 1913559"/>
              <a:gd name="connsiteX38" fmla="*/ 619125 w 1508331"/>
              <a:gd name="connsiteY38" fmla="*/ 1634776 h 1913559"/>
              <a:gd name="connsiteX39" fmla="*/ 661988 w 1508331"/>
              <a:gd name="connsiteY39" fmla="*/ 1646682 h 1913559"/>
              <a:gd name="connsiteX40" fmla="*/ 719137 w 1508331"/>
              <a:gd name="connsiteY40" fmla="*/ 1658588 h 1913559"/>
              <a:gd name="connsiteX41" fmla="*/ 773906 w 1508331"/>
              <a:gd name="connsiteY41" fmla="*/ 1660968 h 1913559"/>
              <a:gd name="connsiteX42" fmla="*/ 781050 w 1508331"/>
              <a:gd name="connsiteY42" fmla="*/ 1649063 h 1913559"/>
              <a:gd name="connsiteX43" fmla="*/ 700087 w 1508331"/>
              <a:gd name="connsiteY43" fmla="*/ 1634775 h 1913559"/>
              <a:gd name="connsiteX44" fmla="*/ 635794 w 1508331"/>
              <a:gd name="connsiteY44" fmla="*/ 1613344 h 1913559"/>
              <a:gd name="connsiteX45" fmla="*/ 614362 w 1508331"/>
              <a:gd name="connsiteY45" fmla="*/ 1582388 h 1913559"/>
              <a:gd name="connsiteX46" fmla="*/ 604837 w 1508331"/>
              <a:gd name="connsiteY46" fmla="*/ 1568100 h 1913559"/>
              <a:gd name="connsiteX47" fmla="*/ 609600 w 1508331"/>
              <a:gd name="connsiteY47" fmla="*/ 1530000 h 1913559"/>
              <a:gd name="connsiteX48" fmla="*/ 666750 w 1508331"/>
              <a:gd name="connsiteY48" fmla="*/ 1525238 h 1913559"/>
              <a:gd name="connsiteX49" fmla="*/ 633412 w 1508331"/>
              <a:gd name="connsiteY49" fmla="*/ 1491900 h 1913559"/>
              <a:gd name="connsiteX50" fmla="*/ 671512 w 1508331"/>
              <a:gd name="connsiteY50" fmla="*/ 1472850 h 1913559"/>
              <a:gd name="connsiteX51" fmla="*/ 690562 w 1508331"/>
              <a:gd name="connsiteY51" fmla="*/ 1468088 h 1913559"/>
              <a:gd name="connsiteX52" fmla="*/ 728662 w 1508331"/>
              <a:gd name="connsiteY52" fmla="*/ 1444275 h 1913559"/>
              <a:gd name="connsiteX53" fmla="*/ 738187 w 1508331"/>
              <a:gd name="connsiteY53" fmla="*/ 1429988 h 1913559"/>
              <a:gd name="connsiteX54" fmla="*/ 742950 w 1508331"/>
              <a:gd name="connsiteY54" fmla="*/ 1410938 h 1913559"/>
              <a:gd name="connsiteX55" fmla="*/ 728662 w 1508331"/>
              <a:gd name="connsiteY55" fmla="*/ 1368075 h 1913559"/>
              <a:gd name="connsiteX56" fmla="*/ 742950 w 1508331"/>
              <a:gd name="connsiteY56" fmla="*/ 1349025 h 1913559"/>
              <a:gd name="connsiteX57" fmla="*/ 762000 w 1508331"/>
              <a:gd name="connsiteY57" fmla="*/ 1339500 h 1913559"/>
              <a:gd name="connsiteX58" fmla="*/ 795337 w 1508331"/>
              <a:gd name="connsiteY58" fmla="*/ 1310925 h 1913559"/>
              <a:gd name="connsiteX59" fmla="*/ 795337 w 1508331"/>
              <a:gd name="connsiteY59" fmla="*/ 1277588 h 1913559"/>
              <a:gd name="connsiteX60" fmla="*/ 766762 w 1508331"/>
              <a:gd name="connsiteY60" fmla="*/ 1272825 h 1913559"/>
              <a:gd name="connsiteX61" fmla="*/ 695325 w 1508331"/>
              <a:gd name="connsiteY61" fmla="*/ 1291875 h 1913559"/>
              <a:gd name="connsiteX62" fmla="*/ 671512 w 1508331"/>
              <a:gd name="connsiteY62" fmla="*/ 1339500 h 1913559"/>
              <a:gd name="connsiteX63" fmla="*/ 666750 w 1508331"/>
              <a:gd name="connsiteY63" fmla="*/ 1363313 h 1913559"/>
              <a:gd name="connsiteX64" fmla="*/ 657225 w 1508331"/>
              <a:gd name="connsiteY64" fmla="*/ 1382363 h 1913559"/>
              <a:gd name="connsiteX65" fmla="*/ 652462 w 1508331"/>
              <a:gd name="connsiteY65" fmla="*/ 1396650 h 1913559"/>
              <a:gd name="connsiteX66" fmla="*/ 647700 w 1508331"/>
              <a:gd name="connsiteY66" fmla="*/ 1425225 h 1913559"/>
              <a:gd name="connsiteX67" fmla="*/ 614362 w 1508331"/>
              <a:gd name="connsiteY67" fmla="*/ 1396650 h 1913559"/>
              <a:gd name="connsiteX68" fmla="*/ 595312 w 1508331"/>
              <a:gd name="connsiteY68" fmla="*/ 1406175 h 1913559"/>
              <a:gd name="connsiteX69" fmla="*/ 581025 w 1508331"/>
              <a:gd name="connsiteY69" fmla="*/ 1434750 h 1913559"/>
              <a:gd name="connsiteX70" fmla="*/ 557212 w 1508331"/>
              <a:gd name="connsiteY70" fmla="*/ 1525238 h 1913559"/>
              <a:gd name="connsiteX71" fmla="*/ 542925 w 1508331"/>
              <a:gd name="connsiteY71" fmla="*/ 1530000 h 1913559"/>
              <a:gd name="connsiteX72" fmla="*/ 514350 w 1508331"/>
              <a:gd name="connsiteY72" fmla="*/ 1544288 h 1913559"/>
              <a:gd name="connsiteX73" fmla="*/ 500062 w 1508331"/>
              <a:gd name="connsiteY73" fmla="*/ 1553813 h 1913559"/>
              <a:gd name="connsiteX74" fmla="*/ 476250 w 1508331"/>
              <a:gd name="connsiteY74" fmla="*/ 1558575 h 1913559"/>
              <a:gd name="connsiteX75" fmla="*/ 476250 w 1508331"/>
              <a:gd name="connsiteY75" fmla="*/ 1510950 h 1913559"/>
              <a:gd name="connsiteX76" fmla="*/ 509587 w 1508331"/>
              <a:gd name="connsiteY76" fmla="*/ 1453800 h 1913559"/>
              <a:gd name="connsiteX77" fmla="*/ 523875 w 1508331"/>
              <a:gd name="connsiteY77" fmla="*/ 1420463 h 1913559"/>
              <a:gd name="connsiteX78" fmla="*/ 533400 w 1508331"/>
              <a:gd name="connsiteY78" fmla="*/ 1391888 h 1913559"/>
              <a:gd name="connsiteX79" fmla="*/ 538162 w 1508331"/>
              <a:gd name="connsiteY79" fmla="*/ 1368075 h 1913559"/>
              <a:gd name="connsiteX80" fmla="*/ 547687 w 1508331"/>
              <a:gd name="connsiteY80" fmla="*/ 1334738 h 1913559"/>
              <a:gd name="connsiteX81" fmla="*/ 557212 w 1508331"/>
              <a:gd name="connsiteY81" fmla="*/ 1272825 h 1913559"/>
              <a:gd name="connsiteX82" fmla="*/ 571500 w 1508331"/>
              <a:gd name="connsiteY82" fmla="*/ 1258538 h 1913559"/>
              <a:gd name="connsiteX83" fmla="*/ 600075 w 1508331"/>
              <a:gd name="connsiteY83" fmla="*/ 1234725 h 1913559"/>
              <a:gd name="connsiteX84" fmla="*/ 671512 w 1508331"/>
              <a:gd name="connsiteY84" fmla="*/ 1239488 h 1913559"/>
              <a:gd name="connsiteX85" fmla="*/ 657225 w 1508331"/>
              <a:gd name="connsiteY85" fmla="*/ 1225200 h 1913559"/>
              <a:gd name="connsiteX86" fmla="*/ 623887 w 1508331"/>
              <a:gd name="connsiteY86" fmla="*/ 1215675 h 1913559"/>
              <a:gd name="connsiteX87" fmla="*/ 600075 w 1508331"/>
              <a:gd name="connsiteY87" fmla="*/ 1182338 h 1913559"/>
              <a:gd name="connsiteX88" fmla="*/ 609600 w 1508331"/>
              <a:gd name="connsiteY88" fmla="*/ 1168050 h 1913559"/>
              <a:gd name="connsiteX89" fmla="*/ 642937 w 1508331"/>
              <a:gd name="connsiteY89" fmla="*/ 1177575 h 1913559"/>
              <a:gd name="connsiteX90" fmla="*/ 657225 w 1508331"/>
              <a:gd name="connsiteY90" fmla="*/ 1187100 h 1913559"/>
              <a:gd name="connsiteX91" fmla="*/ 690562 w 1508331"/>
              <a:gd name="connsiteY91" fmla="*/ 1144238 h 1913559"/>
              <a:gd name="connsiteX92" fmla="*/ 714375 w 1508331"/>
              <a:gd name="connsiteY92" fmla="*/ 1129950 h 1913559"/>
              <a:gd name="connsiteX93" fmla="*/ 733425 w 1508331"/>
              <a:gd name="connsiteY93" fmla="*/ 1120425 h 1913559"/>
              <a:gd name="connsiteX94" fmla="*/ 738187 w 1508331"/>
              <a:gd name="connsiteY94" fmla="*/ 1101375 h 1913559"/>
              <a:gd name="connsiteX95" fmla="*/ 752475 w 1508331"/>
              <a:gd name="connsiteY95" fmla="*/ 1087088 h 1913559"/>
              <a:gd name="connsiteX96" fmla="*/ 733425 w 1508331"/>
              <a:gd name="connsiteY96" fmla="*/ 1072800 h 1913559"/>
              <a:gd name="connsiteX97" fmla="*/ 685800 w 1508331"/>
              <a:gd name="connsiteY97" fmla="*/ 1053750 h 1913559"/>
              <a:gd name="connsiteX98" fmla="*/ 671512 w 1508331"/>
              <a:gd name="connsiteY98" fmla="*/ 1039463 h 1913559"/>
              <a:gd name="connsiteX99" fmla="*/ 628650 w 1508331"/>
              <a:gd name="connsiteY99" fmla="*/ 1044225 h 1913559"/>
              <a:gd name="connsiteX100" fmla="*/ 600075 w 1508331"/>
              <a:gd name="connsiteY100" fmla="*/ 1087088 h 1913559"/>
              <a:gd name="connsiteX101" fmla="*/ 590550 w 1508331"/>
              <a:gd name="connsiteY101" fmla="*/ 1134713 h 1913559"/>
              <a:gd name="connsiteX102" fmla="*/ 571500 w 1508331"/>
              <a:gd name="connsiteY102" fmla="*/ 1129950 h 1913559"/>
              <a:gd name="connsiteX103" fmla="*/ 538162 w 1508331"/>
              <a:gd name="connsiteY103" fmla="*/ 1106138 h 1913559"/>
              <a:gd name="connsiteX104" fmla="*/ 514350 w 1508331"/>
              <a:gd name="connsiteY104" fmla="*/ 1115663 h 1913559"/>
              <a:gd name="connsiteX105" fmla="*/ 509587 w 1508331"/>
              <a:gd name="connsiteY105" fmla="*/ 1129950 h 1913559"/>
              <a:gd name="connsiteX106" fmla="*/ 490537 w 1508331"/>
              <a:gd name="connsiteY106" fmla="*/ 1134713 h 1913559"/>
              <a:gd name="connsiteX107" fmla="*/ 457200 w 1508331"/>
              <a:gd name="connsiteY107" fmla="*/ 1139475 h 1913559"/>
              <a:gd name="connsiteX108" fmla="*/ 438150 w 1508331"/>
              <a:gd name="connsiteY108" fmla="*/ 1149000 h 1913559"/>
              <a:gd name="connsiteX109" fmla="*/ 404812 w 1508331"/>
              <a:gd name="connsiteY109" fmla="*/ 1187100 h 1913559"/>
              <a:gd name="connsiteX110" fmla="*/ 400050 w 1508331"/>
              <a:gd name="connsiteY110" fmla="*/ 1201388 h 1913559"/>
              <a:gd name="connsiteX111" fmla="*/ 376237 w 1508331"/>
              <a:gd name="connsiteY111" fmla="*/ 1239488 h 1913559"/>
              <a:gd name="connsiteX112" fmla="*/ 357187 w 1508331"/>
              <a:gd name="connsiteY112" fmla="*/ 1244250 h 1913559"/>
              <a:gd name="connsiteX113" fmla="*/ 342900 w 1508331"/>
              <a:gd name="connsiteY113" fmla="*/ 1239488 h 1913559"/>
              <a:gd name="connsiteX114" fmla="*/ 309562 w 1508331"/>
              <a:gd name="connsiteY114" fmla="*/ 1220438 h 1913559"/>
              <a:gd name="connsiteX115" fmla="*/ 314325 w 1508331"/>
              <a:gd name="connsiteY115" fmla="*/ 1187100 h 1913559"/>
              <a:gd name="connsiteX116" fmla="*/ 347662 w 1508331"/>
              <a:gd name="connsiteY116" fmla="*/ 1163288 h 1913559"/>
              <a:gd name="connsiteX117" fmla="*/ 366712 w 1508331"/>
              <a:gd name="connsiteY117" fmla="*/ 1139475 h 1913559"/>
              <a:gd name="connsiteX118" fmla="*/ 381000 w 1508331"/>
              <a:gd name="connsiteY118" fmla="*/ 1106138 h 1913559"/>
              <a:gd name="connsiteX119" fmla="*/ 390525 w 1508331"/>
              <a:gd name="connsiteY119" fmla="*/ 1091850 h 1913559"/>
              <a:gd name="connsiteX120" fmla="*/ 404812 w 1508331"/>
              <a:gd name="connsiteY120" fmla="*/ 1082325 h 1913559"/>
              <a:gd name="connsiteX121" fmla="*/ 409575 w 1508331"/>
              <a:gd name="connsiteY121" fmla="*/ 1068038 h 1913559"/>
              <a:gd name="connsiteX122" fmla="*/ 347662 w 1508331"/>
              <a:gd name="connsiteY122" fmla="*/ 1048988 h 1913559"/>
              <a:gd name="connsiteX123" fmla="*/ 333375 w 1508331"/>
              <a:gd name="connsiteY123" fmla="*/ 1034700 h 1913559"/>
              <a:gd name="connsiteX124" fmla="*/ 314325 w 1508331"/>
              <a:gd name="connsiteY124" fmla="*/ 1010888 h 1913559"/>
              <a:gd name="connsiteX125" fmla="*/ 300037 w 1508331"/>
              <a:gd name="connsiteY125" fmla="*/ 1015650 h 1913559"/>
              <a:gd name="connsiteX126" fmla="*/ 295275 w 1508331"/>
              <a:gd name="connsiteY126" fmla="*/ 1048988 h 1913559"/>
              <a:gd name="connsiteX127" fmla="*/ 285750 w 1508331"/>
              <a:gd name="connsiteY127" fmla="*/ 1072800 h 1913559"/>
              <a:gd name="connsiteX128" fmla="*/ 295275 w 1508331"/>
              <a:gd name="connsiteY128" fmla="*/ 1096613 h 1913559"/>
              <a:gd name="connsiteX129" fmla="*/ 266700 w 1508331"/>
              <a:gd name="connsiteY129" fmla="*/ 1101375 h 1913559"/>
              <a:gd name="connsiteX130" fmla="*/ 285750 w 1508331"/>
              <a:gd name="connsiteY130" fmla="*/ 1134713 h 1913559"/>
              <a:gd name="connsiteX131" fmla="*/ 280987 w 1508331"/>
              <a:gd name="connsiteY131" fmla="*/ 1172813 h 1913559"/>
              <a:gd name="connsiteX132" fmla="*/ 252412 w 1508331"/>
              <a:gd name="connsiteY132" fmla="*/ 1191863 h 1913559"/>
              <a:gd name="connsiteX133" fmla="*/ 242887 w 1508331"/>
              <a:gd name="connsiteY133" fmla="*/ 1206150 h 1913559"/>
              <a:gd name="connsiteX134" fmla="*/ 219075 w 1508331"/>
              <a:gd name="connsiteY134" fmla="*/ 1210913 h 1913559"/>
              <a:gd name="connsiteX135" fmla="*/ 204787 w 1508331"/>
              <a:gd name="connsiteY135" fmla="*/ 1215675 h 1913559"/>
              <a:gd name="connsiteX136" fmla="*/ 185737 w 1508331"/>
              <a:gd name="connsiteY136" fmla="*/ 1220438 h 1913559"/>
              <a:gd name="connsiteX137" fmla="*/ 152400 w 1508331"/>
              <a:gd name="connsiteY137" fmla="*/ 1215675 h 1913559"/>
              <a:gd name="connsiteX138" fmla="*/ 119062 w 1508331"/>
              <a:gd name="connsiteY138" fmla="*/ 1201388 h 1913559"/>
              <a:gd name="connsiteX139" fmla="*/ 104775 w 1508331"/>
              <a:gd name="connsiteY139" fmla="*/ 1196625 h 1913559"/>
              <a:gd name="connsiteX140" fmla="*/ 90487 w 1508331"/>
              <a:gd name="connsiteY140" fmla="*/ 1182338 h 1913559"/>
              <a:gd name="connsiteX141" fmla="*/ 47625 w 1508331"/>
              <a:gd name="connsiteY141" fmla="*/ 1158525 h 1913559"/>
              <a:gd name="connsiteX142" fmla="*/ 14287 w 1508331"/>
              <a:gd name="connsiteY142" fmla="*/ 1149000 h 1913559"/>
              <a:gd name="connsiteX143" fmla="*/ 0 w 1508331"/>
              <a:gd name="connsiteY143" fmla="*/ 1139475 h 1913559"/>
              <a:gd name="connsiteX144" fmla="*/ 9525 w 1508331"/>
              <a:gd name="connsiteY144" fmla="*/ 1115663 h 1913559"/>
              <a:gd name="connsiteX145" fmla="*/ 38100 w 1508331"/>
              <a:gd name="connsiteY145" fmla="*/ 1077563 h 1913559"/>
              <a:gd name="connsiteX146" fmla="*/ 33337 w 1508331"/>
              <a:gd name="connsiteY146" fmla="*/ 1039463 h 1913559"/>
              <a:gd name="connsiteX147" fmla="*/ 9525 w 1508331"/>
              <a:gd name="connsiteY147" fmla="*/ 1001363 h 1913559"/>
              <a:gd name="connsiteX148" fmla="*/ 9525 w 1508331"/>
              <a:gd name="connsiteY148" fmla="*/ 968025 h 1913559"/>
              <a:gd name="connsiteX149" fmla="*/ 28575 w 1508331"/>
              <a:gd name="connsiteY149" fmla="*/ 953738 h 1913559"/>
              <a:gd name="connsiteX150" fmla="*/ 52387 w 1508331"/>
              <a:gd name="connsiteY150" fmla="*/ 920400 h 1913559"/>
              <a:gd name="connsiteX151" fmla="*/ 47625 w 1508331"/>
              <a:gd name="connsiteY151" fmla="*/ 863250 h 1913559"/>
              <a:gd name="connsiteX152" fmla="*/ 104775 w 1508331"/>
              <a:gd name="connsiteY152" fmla="*/ 815625 h 1913559"/>
              <a:gd name="connsiteX153" fmla="*/ 123825 w 1508331"/>
              <a:gd name="connsiteY153" fmla="*/ 801338 h 1913559"/>
              <a:gd name="connsiteX154" fmla="*/ 142875 w 1508331"/>
              <a:gd name="connsiteY154" fmla="*/ 796575 h 1913559"/>
              <a:gd name="connsiteX155" fmla="*/ 157162 w 1508331"/>
              <a:gd name="connsiteY155" fmla="*/ 791813 h 1913559"/>
              <a:gd name="connsiteX156" fmla="*/ 176212 w 1508331"/>
              <a:gd name="connsiteY156" fmla="*/ 787050 h 1913559"/>
              <a:gd name="connsiteX157" fmla="*/ 266700 w 1508331"/>
              <a:gd name="connsiteY157" fmla="*/ 758475 h 1913559"/>
              <a:gd name="connsiteX158" fmla="*/ 280987 w 1508331"/>
              <a:gd name="connsiteY158" fmla="*/ 744188 h 1913559"/>
              <a:gd name="connsiteX159" fmla="*/ 333375 w 1508331"/>
              <a:gd name="connsiteY159" fmla="*/ 706088 h 1913559"/>
              <a:gd name="connsiteX160" fmla="*/ 423862 w 1508331"/>
              <a:gd name="connsiteY160" fmla="*/ 710850 h 1913559"/>
              <a:gd name="connsiteX161" fmla="*/ 447675 w 1508331"/>
              <a:gd name="connsiteY161" fmla="*/ 715613 h 1913559"/>
              <a:gd name="connsiteX162" fmla="*/ 461962 w 1508331"/>
              <a:gd name="connsiteY162" fmla="*/ 706088 h 1913559"/>
              <a:gd name="connsiteX163" fmla="*/ 495300 w 1508331"/>
              <a:gd name="connsiteY163" fmla="*/ 667988 h 1913559"/>
              <a:gd name="connsiteX164" fmla="*/ 504825 w 1508331"/>
              <a:gd name="connsiteY164" fmla="*/ 644175 h 1913559"/>
              <a:gd name="connsiteX165" fmla="*/ 509587 w 1508331"/>
              <a:gd name="connsiteY165" fmla="*/ 596550 h 1913559"/>
              <a:gd name="connsiteX166" fmla="*/ 533400 w 1508331"/>
              <a:gd name="connsiteY166" fmla="*/ 582263 h 1913559"/>
              <a:gd name="connsiteX167" fmla="*/ 576262 w 1508331"/>
              <a:gd name="connsiteY167" fmla="*/ 563213 h 1913559"/>
              <a:gd name="connsiteX168" fmla="*/ 609600 w 1508331"/>
              <a:gd name="connsiteY168" fmla="*/ 558450 h 1913559"/>
              <a:gd name="connsiteX169" fmla="*/ 628650 w 1508331"/>
              <a:gd name="connsiteY169" fmla="*/ 544163 h 1913559"/>
              <a:gd name="connsiteX170" fmla="*/ 652462 w 1508331"/>
              <a:gd name="connsiteY170" fmla="*/ 529875 h 1913559"/>
              <a:gd name="connsiteX171" fmla="*/ 666750 w 1508331"/>
              <a:gd name="connsiteY171" fmla="*/ 515588 h 1913559"/>
              <a:gd name="connsiteX172" fmla="*/ 695325 w 1508331"/>
              <a:gd name="connsiteY172" fmla="*/ 477488 h 1913559"/>
              <a:gd name="connsiteX173" fmla="*/ 714375 w 1508331"/>
              <a:gd name="connsiteY173" fmla="*/ 444150 h 1913559"/>
              <a:gd name="connsiteX174" fmla="*/ 723900 w 1508331"/>
              <a:gd name="connsiteY174" fmla="*/ 401288 h 1913559"/>
              <a:gd name="connsiteX175" fmla="*/ 733425 w 1508331"/>
              <a:gd name="connsiteY175" fmla="*/ 387000 h 1913559"/>
              <a:gd name="connsiteX176" fmla="*/ 742950 w 1508331"/>
              <a:gd name="connsiteY176" fmla="*/ 286988 h 1913559"/>
              <a:gd name="connsiteX177" fmla="*/ 752475 w 1508331"/>
              <a:gd name="connsiteY177" fmla="*/ 220313 h 1913559"/>
              <a:gd name="connsiteX178" fmla="*/ 785812 w 1508331"/>
              <a:gd name="connsiteY178" fmla="*/ 172688 h 1913559"/>
              <a:gd name="connsiteX179" fmla="*/ 795337 w 1508331"/>
              <a:gd name="connsiteY179" fmla="*/ 158400 h 1913559"/>
              <a:gd name="connsiteX180" fmla="*/ 823912 w 1508331"/>
              <a:gd name="connsiteY180" fmla="*/ 115538 h 1913559"/>
              <a:gd name="connsiteX181" fmla="*/ 838200 w 1508331"/>
              <a:gd name="connsiteY181" fmla="*/ 110775 h 1913559"/>
              <a:gd name="connsiteX182" fmla="*/ 862012 w 1508331"/>
              <a:gd name="connsiteY182" fmla="*/ 120300 h 1913559"/>
              <a:gd name="connsiteX183" fmla="*/ 876300 w 1508331"/>
              <a:gd name="connsiteY183" fmla="*/ 129825 h 1913559"/>
              <a:gd name="connsiteX184" fmla="*/ 895350 w 1508331"/>
              <a:gd name="connsiteY184" fmla="*/ 120300 h 1913559"/>
              <a:gd name="connsiteX185" fmla="*/ 928687 w 1508331"/>
              <a:gd name="connsiteY185" fmla="*/ 82200 h 1913559"/>
              <a:gd name="connsiteX186" fmla="*/ 942975 w 1508331"/>
              <a:gd name="connsiteY186" fmla="*/ 67913 h 1913559"/>
              <a:gd name="connsiteX187" fmla="*/ 952500 w 1508331"/>
              <a:gd name="connsiteY187" fmla="*/ 48863 h 1913559"/>
              <a:gd name="connsiteX188" fmla="*/ 971550 w 1508331"/>
              <a:gd name="connsiteY188" fmla="*/ 10763 h 1913559"/>
              <a:gd name="connsiteX189" fmla="*/ 971550 w 1508331"/>
              <a:gd name="connsiteY189" fmla="*/ 6000 h 1913559"/>
              <a:gd name="connsiteX0" fmla="*/ 971550 w 1508331"/>
              <a:gd name="connsiteY0" fmla="*/ 6000 h 1913559"/>
              <a:gd name="connsiteX1" fmla="*/ 990599 w 1508331"/>
              <a:gd name="connsiteY1" fmla="*/ 86963 h 1913559"/>
              <a:gd name="connsiteX2" fmla="*/ 1023937 w 1508331"/>
              <a:gd name="connsiteY2" fmla="*/ 277463 h 1913559"/>
              <a:gd name="connsiteX3" fmla="*/ 1050131 w 1508331"/>
              <a:gd name="connsiteY3" fmla="*/ 336994 h 1913559"/>
              <a:gd name="connsiteX4" fmla="*/ 1114425 w 1508331"/>
              <a:gd name="connsiteY4" fmla="*/ 437006 h 1913559"/>
              <a:gd name="connsiteX5" fmla="*/ 1195387 w 1508331"/>
              <a:gd name="connsiteY5" fmla="*/ 544163 h 1913559"/>
              <a:gd name="connsiteX6" fmla="*/ 1228725 w 1508331"/>
              <a:gd name="connsiteY6" fmla="*/ 582263 h 1913559"/>
              <a:gd name="connsiteX7" fmla="*/ 1197769 w 1508331"/>
              <a:gd name="connsiteY7" fmla="*/ 660844 h 1913559"/>
              <a:gd name="connsiteX8" fmla="*/ 1240631 w 1508331"/>
              <a:gd name="connsiteY8" fmla="*/ 715613 h 1913559"/>
              <a:gd name="connsiteX9" fmla="*/ 1195387 w 1508331"/>
              <a:gd name="connsiteY9" fmla="*/ 787050 h 1913559"/>
              <a:gd name="connsiteX10" fmla="*/ 1190625 w 1508331"/>
              <a:gd name="connsiteY10" fmla="*/ 834675 h 1913559"/>
              <a:gd name="connsiteX11" fmla="*/ 1240631 w 1508331"/>
              <a:gd name="connsiteY11" fmla="*/ 903731 h 1913559"/>
              <a:gd name="connsiteX12" fmla="*/ 1221581 w 1508331"/>
              <a:gd name="connsiteY12" fmla="*/ 1063275 h 1913559"/>
              <a:gd name="connsiteX13" fmla="*/ 1202530 w 1508331"/>
              <a:gd name="connsiteY13" fmla="*/ 1222819 h 1913559"/>
              <a:gd name="connsiteX14" fmla="*/ 1257300 w 1508331"/>
              <a:gd name="connsiteY14" fmla="*/ 1258538 h 1913559"/>
              <a:gd name="connsiteX15" fmla="*/ 1309687 w 1508331"/>
              <a:gd name="connsiteY15" fmla="*/ 1287113 h 1913559"/>
              <a:gd name="connsiteX16" fmla="*/ 1345405 w 1508331"/>
              <a:gd name="connsiteY16" fmla="*/ 1332355 h 1913559"/>
              <a:gd name="connsiteX17" fmla="*/ 1350168 w 1508331"/>
              <a:gd name="connsiteY17" fmla="*/ 1437131 h 1913559"/>
              <a:gd name="connsiteX18" fmla="*/ 1347788 w 1508331"/>
              <a:gd name="connsiteY18" fmla="*/ 1606200 h 1913559"/>
              <a:gd name="connsiteX19" fmla="*/ 1414462 w 1508331"/>
              <a:gd name="connsiteY19" fmla="*/ 1591913 h 1913559"/>
              <a:gd name="connsiteX20" fmla="*/ 1502569 w 1508331"/>
              <a:gd name="connsiteY20" fmla="*/ 1582387 h 1913559"/>
              <a:gd name="connsiteX21" fmla="*/ 1495425 w 1508331"/>
              <a:gd name="connsiteY21" fmla="*/ 1625250 h 1913559"/>
              <a:gd name="connsiteX22" fmla="*/ 1485900 w 1508331"/>
              <a:gd name="connsiteY22" fmla="*/ 1653825 h 1913559"/>
              <a:gd name="connsiteX23" fmla="*/ 1466850 w 1508331"/>
              <a:gd name="connsiteY23" fmla="*/ 1741932 h 1913559"/>
              <a:gd name="connsiteX24" fmla="*/ 1459706 w 1508331"/>
              <a:gd name="connsiteY24" fmla="*/ 1822894 h 1913559"/>
              <a:gd name="connsiteX25" fmla="*/ 1471613 w 1508331"/>
              <a:gd name="connsiteY25" fmla="*/ 1877664 h 1913559"/>
              <a:gd name="connsiteX26" fmla="*/ 1495425 w 1508331"/>
              <a:gd name="connsiteY26" fmla="*/ 1913382 h 1913559"/>
              <a:gd name="connsiteX27" fmla="*/ 1385887 w 1508331"/>
              <a:gd name="connsiteY27" fmla="*/ 1889569 h 1913559"/>
              <a:gd name="connsiteX28" fmla="*/ 1264443 w 1508331"/>
              <a:gd name="connsiteY28" fmla="*/ 1849088 h 1913559"/>
              <a:gd name="connsiteX29" fmla="*/ 1157287 w 1508331"/>
              <a:gd name="connsiteY29" fmla="*/ 1825275 h 1913559"/>
              <a:gd name="connsiteX30" fmla="*/ 1047750 w 1508331"/>
              <a:gd name="connsiteY30" fmla="*/ 1801463 h 1913559"/>
              <a:gd name="connsiteX31" fmla="*/ 957262 w 1508331"/>
              <a:gd name="connsiteY31" fmla="*/ 1782413 h 1913559"/>
              <a:gd name="connsiteX32" fmla="*/ 866775 w 1508331"/>
              <a:gd name="connsiteY32" fmla="*/ 1772888 h 1913559"/>
              <a:gd name="connsiteX33" fmla="*/ 790575 w 1508331"/>
              <a:gd name="connsiteY33" fmla="*/ 1763363 h 1913559"/>
              <a:gd name="connsiteX34" fmla="*/ 552450 w 1508331"/>
              <a:gd name="connsiteY34" fmla="*/ 1739550 h 1913559"/>
              <a:gd name="connsiteX35" fmla="*/ 554831 w 1508331"/>
              <a:gd name="connsiteY35" fmla="*/ 1725263 h 1913559"/>
              <a:gd name="connsiteX36" fmla="*/ 585788 w 1508331"/>
              <a:gd name="connsiteY36" fmla="*/ 1713357 h 1913559"/>
              <a:gd name="connsiteX37" fmla="*/ 600075 w 1508331"/>
              <a:gd name="connsiteY37" fmla="*/ 1682400 h 1913559"/>
              <a:gd name="connsiteX38" fmla="*/ 619125 w 1508331"/>
              <a:gd name="connsiteY38" fmla="*/ 1634776 h 1913559"/>
              <a:gd name="connsiteX39" fmla="*/ 661988 w 1508331"/>
              <a:gd name="connsiteY39" fmla="*/ 1646682 h 1913559"/>
              <a:gd name="connsiteX40" fmla="*/ 719137 w 1508331"/>
              <a:gd name="connsiteY40" fmla="*/ 1658588 h 1913559"/>
              <a:gd name="connsiteX41" fmla="*/ 773906 w 1508331"/>
              <a:gd name="connsiteY41" fmla="*/ 1660968 h 1913559"/>
              <a:gd name="connsiteX42" fmla="*/ 781050 w 1508331"/>
              <a:gd name="connsiteY42" fmla="*/ 1649063 h 1913559"/>
              <a:gd name="connsiteX43" fmla="*/ 700087 w 1508331"/>
              <a:gd name="connsiteY43" fmla="*/ 1634775 h 1913559"/>
              <a:gd name="connsiteX44" fmla="*/ 635794 w 1508331"/>
              <a:gd name="connsiteY44" fmla="*/ 1613344 h 1913559"/>
              <a:gd name="connsiteX45" fmla="*/ 614362 w 1508331"/>
              <a:gd name="connsiteY45" fmla="*/ 1582388 h 1913559"/>
              <a:gd name="connsiteX46" fmla="*/ 604837 w 1508331"/>
              <a:gd name="connsiteY46" fmla="*/ 1568100 h 1913559"/>
              <a:gd name="connsiteX47" fmla="*/ 609600 w 1508331"/>
              <a:gd name="connsiteY47" fmla="*/ 1530000 h 1913559"/>
              <a:gd name="connsiteX48" fmla="*/ 666750 w 1508331"/>
              <a:gd name="connsiteY48" fmla="*/ 1525238 h 1913559"/>
              <a:gd name="connsiteX49" fmla="*/ 633412 w 1508331"/>
              <a:gd name="connsiteY49" fmla="*/ 1491900 h 1913559"/>
              <a:gd name="connsiteX50" fmla="*/ 671512 w 1508331"/>
              <a:gd name="connsiteY50" fmla="*/ 1472850 h 1913559"/>
              <a:gd name="connsiteX51" fmla="*/ 690562 w 1508331"/>
              <a:gd name="connsiteY51" fmla="*/ 1468088 h 1913559"/>
              <a:gd name="connsiteX52" fmla="*/ 728662 w 1508331"/>
              <a:gd name="connsiteY52" fmla="*/ 1444275 h 1913559"/>
              <a:gd name="connsiteX53" fmla="*/ 738187 w 1508331"/>
              <a:gd name="connsiteY53" fmla="*/ 1429988 h 1913559"/>
              <a:gd name="connsiteX54" fmla="*/ 742950 w 1508331"/>
              <a:gd name="connsiteY54" fmla="*/ 1410938 h 1913559"/>
              <a:gd name="connsiteX55" fmla="*/ 728662 w 1508331"/>
              <a:gd name="connsiteY55" fmla="*/ 1368075 h 1913559"/>
              <a:gd name="connsiteX56" fmla="*/ 742950 w 1508331"/>
              <a:gd name="connsiteY56" fmla="*/ 1349025 h 1913559"/>
              <a:gd name="connsiteX57" fmla="*/ 762000 w 1508331"/>
              <a:gd name="connsiteY57" fmla="*/ 1339500 h 1913559"/>
              <a:gd name="connsiteX58" fmla="*/ 795337 w 1508331"/>
              <a:gd name="connsiteY58" fmla="*/ 1310925 h 1913559"/>
              <a:gd name="connsiteX59" fmla="*/ 795337 w 1508331"/>
              <a:gd name="connsiteY59" fmla="*/ 1277588 h 1913559"/>
              <a:gd name="connsiteX60" fmla="*/ 766762 w 1508331"/>
              <a:gd name="connsiteY60" fmla="*/ 1272825 h 1913559"/>
              <a:gd name="connsiteX61" fmla="*/ 695325 w 1508331"/>
              <a:gd name="connsiteY61" fmla="*/ 1291875 h 1913559"/>
              <a:gd name="connsiteX62" fmla="*/ 671512 w 1508331"/>
              <a:gd name="connsiteY62" fmla="*/ 1339500 h 1913559"/>
              <a:gd name="connsiteX63" fmla="*/ 666750 w 1508331"/>
              <a:gd name="connsiteY63" fmla="*/ 1363313 h 1913559"/>
              <a:gd name="connsiteX64" fmla="*/ 657225 w 1508331"/>
              <a:gd name="connsiteY64" fmla="*/ 1382363 h 1913559"/>
              <a:gd name="connsiteX65" fmla="*/ 652462 w 1508331"/>
              <a:gd name="connsiteY65" fmla="*/ 1396650 h 1913559"/>
              <a:gd name="connsiteX66" fmla="*/ 647700 w 1508331"/>
              <a:gd name="connsiteY66" fmla="*/ 1425225 h 1913559"/>
              <a:gd name="connsiteX67" fmla="*/ 614362 w 1508331"/>
              <a:gd name="connsiteY67" fmla="*/ 1396650 h 1913559"/>
              <a:gd name="connsiteX68" fmla="*/ 595312 w 1508331"/>
              <a:gd name="connsiteY68" fmla="*/ 1406175 h 1913559"/>
              <a:gd name="connsiteX69" fmla="*/ 581025 w 1508331"/>
              <a:gd name="connsiteY69" fmla="*/ 1434750 h 1913559"/>
              <a:gd name="connsiteX70" fmla="*/ 557212 w 1508331"/>
              <a:gd name="connsiteY70" fmla="*/ 1525238 h 1913559"/>
              <a:gd name="connsiteX71" fmla="*/ 542925 w 1508331"/>
              <a:gd name="connsiteY71" fmla="*/ 1530000 h 1913559"/>
              <a:gd name="connsiteX72" fmla="*/ 514350 w 1508331"/>
              <a:gd name="connsiteY72" fmla="*/ 1544288 h 1913559"/>
              <a:gd name="connsiteX73" fmla="*/ 500062 w 1508331"/>
              <a:gd name="connsiteY73" fmla="*/ 1553813 h 1913559"/>
              <a:gd name="connsiteX74" fmla="*/ 476250 w 1508331"/>
              <a:gd name="connsiteY74" fmla="*/ 1558575 h 1913559"/>
              <a:gd name="connsiteX75" fmla="*/ 476250 w 1508331"/>
              <a:gd name="connsiteY75" fmla="*/ 1510950 h 1913559"/>
              <a:gd name="connsiteX76" fmla="*/ 509587 w 1508331"/>
              <a:gd name="connsiteY76" fmla="*/ 1453800 h 1913559"/>
              <a:gd name="connsiteX77" fmla="*/ 523875 w 1508331"/>
              <a:gd name="connsiteY77" fmla="*/ 1420463 h 1913559"/>
              <a:gd name="connsiteX78" fmla="*/ 533400 w 1508331"/>
              <a:gd name="connsiteY78" fmla="*/ 1391888 h 1913559"/>
              <a:gd name="connsiteX79" fmla="*/ 538162 w 1508331"/>
              <a:gd name="connsiteY79" fmla="*/ 1368075 h 1913559"/>
              <a:gd name="connsiteX80" fmla="*/ 547687 w 1508331"/>
              <a:gd name="connsiteY80" fmla="*/ 1334738 h 1913559"/>
              <a:gd name="connsiteX81" fmla="*/ 557212 w 1508331"/>
              <a:gd name="connsiteY81" fmla="*/ 1272825 h 1913559"/>
              <a:gd name="connsiteX82" fmla="*/ 571500 w 1508331"/>
              <a:gd name="connsiteY82" fmla="*/ 1258538 h 1913559"/>
              <a:gd name="connsiteX83" fmla="*/ 600075 w 1508331"/>
              <a:gd name="connsiteY83" fmla="*/ 1234725 h 1913559"/>
              <a:gd name="connsiteX84" fmla="*/ 671512 w 1508331"/>
              <a:gd name="connsiteY84" fmla="*/ 1239488 h 1913559"/>
              <a:gd name="connsiteX85" fmla="*/ 657225 w 1508331"/>
              <a:gd name="connsiteY85" fmla="*/ 1225200 h 1913559"/>
              <a:gd name="connsiteX86" fmla="*/ 623887 w 1508331"/>
              <a:gd name="connsiteY86" fmla="*/ 1215675 h 1913559"/>
              <a:gd name="connsiteX87" fmla="*/ 600075 w 1508331"/>
              <a:gd name="connsiteY87" fmla="*/ 1182338 h 1913559"/>
              <a:gd name="connsiteX88" fmla="*/ 609600 w 1508331"/>
              <a:gd name="connsiteY88" fmla="*/ 1168050 h 1913559"/>
              <a:gd name="connsiteX89" fmla="*/ 642937 w 1508331"/>
              <a:gd name="connsiteY89" fmla="*/ 1177575 h 1913559"/>
              <a:gd name="connsiteX90" fmla="*/ 657225 w 1508331"/>
              <a:gd name="connsiteY90" fmla="*/ 1187100 h 1913559"/>
              <a:gd name="connsiteX91" fmla="*/ 690562 w 1508331"/>
              <a:gd name="connsiteY91" fmla="*/ 1144238 h 1913559"/>
              <a:gd name="connsiteX92" fmla="*/ 714375 w 1508331"/>
              <a:gd name="connsiteY92" fmla="*/ 1129950 h 1913559"/>
              <a:gd name="connsiteX93" fmla="*/ 733425 w 1508331"/>
              <a:gd name="connsiteY93" fmla="*/ 1120425 h 1913559"/>
              <a:gd name="connsiteX94" fmla="*/ 738187 w 1508331"/>
              <a:gd name="connsiteY94" fmla="*/ 1101375 h 1913559"/>
              <a:gd name="connsiteX95" fmla="*/ 752475 w 1508331"/>
              <a:gd name="connsiteY95" fmla="*/ 1087088 h 1913559"/>
              <a:gd name="connsiteX96" fmla="*/ 733425 w 1508331"/>
              <a:gd name="connsiteY96" fmla="*/ 1072800 h 1913559"/>
              <a:gd name="connsiteX97" fmla="*/ 685800 w 1508331"/>
              <a:gd name="connsiteY97" fmla="*/ 1053750 h 1913559"/>
              <a:gd name="connsiteX98" fmla="*/ 671512 w 1508331"/>
              <a:gd name="connsiteY98" fmla="*/ 1039463 h 1913559"/>
              <a:gd name="connsiteX99" fmla="*/ 628650 w 1508331"/>
              <a:gd name="connsiteY99" fmla="*/ 1044225 h 1913559"/>
              <a:gd name="connsiteX100" fmla="*/ 600075 w 1508331"/>
              <a:gd name="connsiteY100" fmla="*/ 1087088 h 1913559"/>
              <a:gd name="connsiteX101" fmla="*/ 590550 w 1508331"/>
              <a:gd name="connsiteY101" fmla="*/ 1134713 h 1913559"/>
              <a:gd name="connsiteX102" fmla="*/ 571500 w 1508331"/>
              <a:gd name="connsiteY102" fmla="*/ 1129950 h 1913559"/>
              <a:gd name="connsiteX103" fmla="*/ 538162 w 1508331"/>
              <a:gd name="connsiteY103" fmla="*/ 1106138 h 1913559"/>
              <a:gd name="connsiteX104" fmla="*/ 514350 w 1508331"/>
              <a:gd name="connsiteY104" fmla="*/ 1115663 h 1913559"/>
              <a:gd name="connsiteX105" fmla="*/ 509587 w 1508331"/>
              <a:gd name="connsiteY105" fmla="*/ 1129950 h 1913559"/>
              <a:gd name="connsiteX106" fmla="*/ 490537 w 1508331"/>
              <a:gd name="connsiteY106" fmla="*/ 1134713 h 1913559"/>
              <a:gd name="connsiteX107" fmla="*/ 457200 w 1508331"/>
              <a:gd name="connsiteY107" fmla="*/ 1139475 h 1913559"/>
              <a:gd name="connsiteX108" fmla="*/ 438150 w 1508331"/>
              <a:gd name="connsiteY108" fmla="*/ 1149000 h 1913559"/>
              <a:gd name="connsiteX109" fmla="*/ 404812 w 1508331"/>
              <a:gd name="connsiteY109" fmla="*/ 1187100 h 1913559"/>
              <a:gd name="connsiteX110" fmla="*/ 400050 w 1508331"/>
              <a:gd name="connsiteY110" fmla="*/ 1201388 h 1913559"/>
              <a:gd name="connsiteX111" fmla="*/ 376237 w 1508331"/>
              <a:gd name="connsiteY111" fmla="*/ 1239488 h 1913559"/>
              <a:gd name="connsiteX112" fmla="*/ 357187 w 1508331"/>
              <a:gd name="connsiteY112" fmla="*/ 1244250 h 1913559"/>
              <a:gd name="connsiteX113" fmla="*/ 342900 w 1508331"/>
              <a:gd name="connsiteY113" fmla="*/ 1239488 h 1913559"/>
              <a:gd name="connsiteX114" fmla="*/ 309562 w 1508331"/>
              <a:gd name="connsiteY114" fmla="*/ 1220438 h 1913559"/>
              <a:gd name="connsiteX115" fmla="*/ 314325 w 1508331"/>
              <a:gd name="connsiteY115" fmla="*/ 1187100 h 1913559"/>
              <a:gd name="connsiteX116" fmla="*/ 347662 w 1508331"/>
              <a:gd name="connsiteY116" fmla="*/ 1163288 h 1913559"/>
              <a:gd name="connsiteX117" fmla="*/ 366712 w 1508331"/>
              <a:gd name="connsiteY117" fmla="*/ 1139475 h 1913559"/>
              <a:gd name="connsiteX118" fmla="*/ 381000 w 1508331"/>
              <a:gd name="connsiteY118" fmla="*/ 1106138 h 1913559"/>
              <a:gd name="connsiteX119" fmla="*/ 390525 w 1508331"/>
              <a:gd name="connsiteY119" fmla="*/ 1091850 h 1913559"/>
              <a:gd name="connsiteX120" fmla="*/ 404812 w 1508331"/>
              <a:gd name="connsiteY120" fmla="*/ 1082325 h 1913559"/>
              <a:gd name="connsiteX121" fmla="*/ 409575 w 1508331"/>
              <a:gd name="connsiteY121" fmla="*/ 1068038 h 1913559"/>
              <a:gd name="connsiteX122" fmla="*/ 347662 w 1508331"/>
              <a:gd name="connsiteY122" fmla="*/ 1048988 h 1913559"/>
              <a:gd name="connsiteX123" fmla="*/ 333375 w 1508331"/>
              <a:gd name="connsiteY123" fmla="*/ 1034700 h 1913559"/>
              <a:gd name="connsiteX124" fmla="*/ 314325 w 1508331"/>
              <a:gd name="connsiteY124" fmla="*/ 1010888 h 1913559"/>
              <a:gd name="connsiteX125" fmla="*/ 300037 w 1508331"/>
              <a:gd name="connsiteY125" fmla="*/ 1015650 h 1913559"/>
              <a:gd name="connsiteX126" fmla="*/ 295275 w 1508331"/>
              <a:gd name="connsiteY126" fmla="*/ 1048988 h 1913559"/>
              <a:gd name="connsiteX127" fmla="*/ 285750 w 1508331"/>
              <a:gd name="connsiteY127" fmla="*/ 1072800 h 1913559"/>
              <a:gd name="connsiteX128" fmla="*/ 295275 w 1508331"/>
              <a:gd name="connsiteY128" fmla="*/ 1096613 h 1913559"/>
              <a:gd name="connsiteX129" fmla="*/ 266700 w 1508331"/>
              <a:gd name="connsiteY129" fmla="*/ 1101375 h 1913559"/>
              <a:gd name="connsiteX130" fmla="*/ 285750 w 1508331"/>
              <a:gd name="connsiteY130" fmla="*/ 1134713 h 1913559"/>
              <a:gd name="connsiteX131" fmla="*/ 280987 w 1508331"/>
              <a:gd name="connsiteY131" fmla="*/ 1172813 h 1913559"/>
              <a:gd name="connsiteX132" fmla="*/ 252412 w 1508331"/>
              <a:gd name="connsiteY132" fmla="*/ 1191863 h 1913559"/>
              <a:gd name="connsiteX133" fmla="*/ 242887 w 1508331"/>
              <a:gd name="connsiteY133" fmla="*/ 1206150 h 1913559"/>
              <a:gd name="connsiteX134" fmla="*/ 219075 w 1508331"/>
              <a:gd name="connsiteY134" fmla="*/ 1210913 h 1913559"/>
              <a:gd name="connsiteX135" fmla="*/ 204787 w 1508331"/>
              <a:gd name="connsiteY135" fmla="*/ 1215675 h 1913559"/>
              <a:gd name="connsiteX136" fmla="*/ 185737 w 1508331"/>
              <a:gd name="connsiteY136" fmla="*/ 1220438 h 1913559"/>
              <a:gd name="connsiteX137" fmla="*/ 152400 w 1508331"/>
              <a:gd name="connsiteY137" fmla="*/ 1215675 h 1913559"/>
              <a:gd name="connsiteX138" fmla="*/ 119062 w 1508331"/>
              <a:gd name="connsiteY138" fmla="*/ 1201388 h 1913559"/>
              <a:gd name="connsiteX139" fmla="*/ 104775 w 1508331"/>
              <a:gd name="connsiteY139" fmla="*/ 1196625 h 1913559"/>
              <a:gd name="connsiteX140" fmla="*/ 90487 w 1508331"/>
              <a:gd name="connsiteY140" fmla="*/ 1182338 h 1913559"/>
              <a:gd name="connsiteX141" fmla="*/ 47625 w 1508331"/>
              <a:gd name="connsiteY141" fmla="*/ 1158525 h 1913559"/>
              <a:gd name="connsiteX142" fmla="*/ 14287 w 1508331"/>
              <a:gd name="connsiteY142" fmla="*/ 1149000 h 1913559"/>
              <a:gd name="connsiteX143" fmla="*/ 0 w 1508331"/>
              <a:gd name="connsiteY143" fmla="*/ 1139475 h 1913559"/>
              <a:gd name="connsiteX144" fmla="*/ 9525 w 1508331"/>
              <a:gd name="connsiteY144" fmla="*/ 1115663 h 1913559"/>
              <a:gd name="connsiteX145" fmla="*/ 38100 w 1508331"/>
              <a:gd name="connsiteY145" fmla="*/ 1077563 h 1913559"/>
              <a:gd name="connsiteX146" fmla="*/ 33337 w 1508331"/>
              <a:gd name="connsiteY146" fmla="*/ 1039463 h 1913559"/>
              <a:gd name="connsiteX147" fmla="*/ 9525 w 1508331"/>
              <a:gd name="connsiteY147" fmla="*/ 1001363 h 1913559"/>
              <a:gd name="connsiteX148" fmla="*/ 9525 w 1508331"/>
              <a:gd name="connsiteY148" fmla="*/ 968025 h 1913559"/>
              <a:gd name="connsiteX149" fmla="*/ 28575 w 1508331"/>
              <a:gd name="connsiteY149" fmla="*/ 953738 h 1913559"/>
              <a:gd name="connsiteX150" fmla="*/ 52387 w 1508331"/>
              <a:gd name="connsiteY150" fmla="*/ 920400 h 1913559"/>
              <a:gd name="connsiteX151" fmla="*/ 47625 w 1508331"/>
              <a:gd name="connsiteY151" fmla="*/ 863250 h 1913559"/>
              <a:gd name="connsiteX152" fmla="*/ 104775 w 1508331"/>
              <a:gd name="connsiteY152" fmla="*/ 815625 h 1913559"/>
              <a:gd name="connsiteX153" fmla="*/ 123825 w 1508331"/>
              <a:gd name="connsiteY153" fmla="*/ 801338 h 1913559"/>
              <a:gd name="connsiteX154" fmla="*/ 142875 w 1508331"/>
              <a:gd name="connsiteY154" fmla="*/ 796575 h 1913559"/>
              <a:gd name="connsiteX155" fmla="*/ 157162 w 1508331"/>
              <a:gd name="connsiteY155" fmla="*/ 791813 h 1913559"/>
              <a:gd name="connsiteX156" fmla="*/ 176212 w 1508331"/>
              <a:gd name="connsiteY156" fmla="*/ 787050 h 1913559"/>
              <a:gd name="connsiteX157" fmla="*/ 266700 w 1508331"/>
              <a:gd name="connsiteY157" fmla="*/ 758475 h 1913559"/>
              <a:gd name="connsiteX158" fmla="*/ 280987 w 1508331"/>
              <a:gd name="connsiteY158" fmla="*/ 744188 h 1913559"/>
              <a:gd name="connsiteX159" fmla="*/ 333375 w 1508331"/>
              <a:gd name="connsiteY159" fmla="*/ 706088 h 1913559"/>
              <a:gd name="connsiteX160" fmla="*/ 423862 w 1508331"/>
              <a:gd name="connsiteY160" fmla="*/ 710850 h 1913559"/>
              <a:gd name="connsiteX161" fmla="*/ 447675 w 1508331"/>
              <a:gd name="connsiteY161" fmla="*/ 715613 h 1913559"/>
              <a:gd name="connsiteX162" fmla="*/ 461962 w 1508331"/>
              <a:gd name="connsiteY162" fmla="*/ 706088 h 1913559"/>
              <a:gd name="connsiteX163" fmla="*/ 495300 w 1508331"/>
              <a:gd name="connsiteY163" fmla="*/ 667988 h 1913559"/>
              <a:gd name="connsiteX164" fmla="*/ 504825 w 1508331"/>
              <a:gd name="connsiteY164" fmla="*/ 644175 h 1913559"/>
              <a:gd name="connsiteX165" fmla="*/ 509587 w 1508331"/>
              <a:gd name="connsiteY165" fmla="*/ 596550 h 1913559"/>
              <a:gd name="connsiteX166" fmla="*/ 533400 w 1508331"/>
              <a:gd name="connsiteY166" fmla="*/ 582263 h 1913559"/>
              <a:gd name="connsiteX167" fmla="*/ 576262 w 1508331"/>
              <a:gd name="connsiteY167" fmla="*/ 563213 h 1913559"/>
              <a:gd name="connsiteX168" fmla="*/ 609600 w 1508331"/>
              <a:gd name="connsiteY168" fmla="*/ 558450 h 1913559"/>
              <a:gd name="connsiteX169" fmla="*/ 628650 w 1508331"/>
              <a:gd name="connsiteY169" fmla="*/ 544163 h 1913559"/>
              <a:gd name="connsiteX170" fmla="*/ 652462 w 1508331"/>
              <a:gd name="connsiteY170" fmla="*/ 529875 h 1913559"/>
              <a:gd name="connsiteX171" fmla="*/ 666750 w 1508331"/>
              <a:gd name="connsiteY171" fmla="*/ 515588 h 1913559"/>
              <a:gd name="connsiteX172" fmla="*/ 695325 w 1508331"/>
              <a:gd name="connsiteY172" fmla="*/ 477488 h 1913559"/>
              <a:gd name="connsiteX173" fmla="*/ 714375 w 1508331"/>
              <a:gd name="connsiteY173" fmla="*/ 444150 h 1913559"/>
              <a:gd name="connsiteX174" fmla="*/ 723900 w 1508331"/>
              <a:gd name="connsiteY174" fmla="*/ 401288 h 1913559"/>
              <a:gd name="connsiteX175" fmla="*/ 733425 w 1508331"/>
              <a:gd name="connsiteY175" fmla="*/ 387000 h 1913559"/>
              <a:gd name="connsiteX176" fmla="*/ 742950 w 1508331"/>
              <a:gd name="connsiteY176" fmla="*/ 286988 h 1913559"/>
              <a:gd name="connsiteX177" fmla="*/ 752475 w 1508331"/>
              <a:gd name="connsiteY177" fmla="*/ 220313 h 1913559"/>
              <a:gd name="connsiteX178" fmla="*/ 785812 w 1508331"/>
              <a:gd name="connsiteY178" fmla="*/ 172688 h 1913559"/>
              <a:gd name="connsiteX179" fmla="*/ 795337 w 1508331"/>
              <a:gd name="connsiteY179" fmla="*/ 158400 h 1913559"/>
              <a:gd name="connsiteX180" fmla="*/ 823912 w 1508331"/>
              <a:gd name="connsiteY180" fmla="*/ 115538 h 1913559"/>
              <a:gd name="connsiteX181" fmla="*/ 838200 w 1508331"/>
              <a:gd name="connsiteY181" fmla="*/ 110775 h 1913559"/>
              <a:gd name="connsiteX182" fmla="*/ 862012 w 1508331"/>
              <a:gd name="connsiteY182" fmla="*/ 120300 h 1913559"/>
              <a:gd name="connsiteX183" fmla="*/ 876300 w 1508331"/>
              <a:gd name="connsiteY183" fmla="*/ 129825 h 1913559"/>
              <a:gd name="connsiteX184" fmla="*/ 895350 w 1508331"/>
              <a:gd name="connsiteY184" fmla="*/ 120300 h 1913559"/>
              <a:gd name="connsiteX185" fmla="*/ 928687 w 1508331"/>
              <a:gd name="connsiteY185" fmla="*/ 82200 h 1913559"/>
              <a:gd name="connsiteX186" fmla="*/ 942975 w 1508331"/>
              <a:gd name="connsiteY186" fmla="*/ 67913 h 1913559"/>
              <a:gd name="connsiteX187" fmla="*/ 952500 w 1508331"/>
              <a:gd name="connsiteY187" fmla="*/ 48863 h 1913559"/>
              <a:gd name="connsiteX188" fmla="*/ 971550 w 1508331"/>
              <a:gd name="connsiteY188" fmla="*/ 10763 h 1913559"/>
              <a:gd name="connsiteX189" fmla="*/ 971550 w 1508331"/>
              <a:gd name="connsiteY189" fmla="*/ 6000 h 1913559"/>
              <a:gd name="connsiteX0" fmla="*/ 971550 w 1508331"/>
              <a:gd name="connsiteY0" fmla="*/ 6000 h 1913559"/>
              <a:gd name="connsiteX1" fmla="*/ 990599 w 1508331"/>
              <a:gd name="connsiteY1" fmla="*/ 86963 h 1913559"/>
              <a:gd name="connsiteX2" fmla="*/ 1023937 w 1508331"/>
              <a:gd name="connsiteY2" fmla="*/ 277463 h 1913559"/>
              <a:gd name="connsiteX3" fmla="*/ 1050131 w 1508331"/>
              <a:gd name="connsiteY3" fmla="*/ 336994 h 1913559"/>
              <a:gd name="connsiteX4" fmla="*/ 1114425 w 1508331"/>
              <a:gd name="connsiteY4" fmla="*/ 437006 h 1913559"/>
              <a:gd name="connsiteX5" fmla="*/ 1195387 w 1508331"/>
              <a:gd name="connsiteY5" fmla="*/ 544163 h 1913559"/>
              <a:gd name="connsiteX6" fmla="*/ 1228725 w 1508331"/>
              <a:gd name="connsiteY6" fmla="*/ 582263 h 1913559"/>
              <a:gd name="connsiteX7" fmla="*/ 1197769 w 1508331"/>
              <a:gd name="connsiteY7" fmla="*/ 660844 h 1913559"/>
              <a:gd name="connsiteX8" fmla="*/ 1240631 w 1508331"/>
              <a:gd name="connsiteY8" fmla="*/ 715613 h 1913559"/>
              <a:gd name="connsiteX9" fmla="*/ 1195387 w 1508331"/>
              <a:gd name="connsiteY9" fmla="*/ 787050 h 1913559"/>
              <a:gd name="connsiteX10" fmla="*/ 1190625 w 1508331"/>
              <a:gd name="connsiteY10" fmla="*/ 834675 h 1913559"/>
              <a:gd name="connsiteX11" fmla="*/ 1240631 w 1508331"/>
              <a:gd name="connsiteY11" fmla="*/ 903731 h 1913559"/>
              <a:gd name="connsiteX12" fmla="*/ 1221581 w 1508331"/>
              <a:gd name="connsiteY12" fmla="*/ 1063275 h 1913559"/>
              <a:gd name="connsiteX13" fmla="*/ 1202530 w 1508331"/>
              <a:gd name="connsiteY13" fmla="*/ 1222819 h 1913559"/>
              <a:gd name="connsiteX14" fmla="*/ 1257300 w 1508331"/>
              <a:gd name="connsiteY14" fmla="*/ 1258538 h 1913559"/>
              <a:gd name="connsiteX15" fmla="*/ 1309687 w 1508331"/>
              <a:gd name="connsiteY15" fmla="*/ 1287113 h 1913559"/>
              <a:gd name="connsiteX16" fmla="*/ 1345405 w 1508331"/>
              <a:gd name="connsiteY16" fmla="*/ 1332355 h 1913559"/>
              <a:gd name="connsiteX17" fmla="*/ 1350168 w 1508331"/>
              <a:gd name="connsiteY17" fmla="*/ 1437131 h 1913559"/>
              <a:gd name="connsiteX18" fmla="*/ 1347788 w 1508331"/>
              <a:gd name="connsiteY18" fmla="*/ 1606200 h 1913559"/>
              <a:gd name="connsiteX19" fmla="*/ 1414462 w 1508331"/>
              <a:gd name="connsiteY19" fmla="*/ 1591913 h 1913559"/>
              <a:gd name="connsiteX20" fmla="*/ 1502569 w 1508331"/>
              <a:gd name="connsiteY20" fmla="*/ 1582387 h 1913559"/>
              <a:gd name="connsiteX21" fmla="*/ 1495425 w 1508331"/>
              <a:gd name="connsiteY21" fmla="*/ 1625250 h 1913559"/>
              <a:gd name="connsiteX22" fmla="*/ 1485900 w 1508331"/>
              <a:gd name="connsiteY22" fmla="*/ 1653825 h 1913559"/>
              <a:gd name="connsiteX23" fmla="*/ 1466850 w 1508331"/>
              <a:gd name="connsiteY23" fmla="*/ 1741932 h 1913559"/>
              <a:gd name="connsiteX24" fmla="*/ 1459706 w 1508331"/>
              <a:gd name="connsiteY24" fmla="*/ 1822894 h 1913559"/>
              <a:gd name="connsiteX25" fmla="*/ 1471613 w 1508331"/>
              <a:gd name="connsiteY25" fmla="*/ 1877664 h 1913559"/>
              <a:gd name="connsiteX26" fmla="*/ 1495425 w 1508331"/>
              <a:gd name="connsiteY26" fmla="*/ 1913382 h 1913559"/>
              <a:gd name="connsiteX27" fmla="*/ 1385887 w 1508331"/>
              <a:gd name="connsiteY27" fmla="*/ 1889569 h 1913559"/>
              <a:gd name="connsiteX28" fmla="*/ 1264443 w 1508331"/>
              <a:gd name="connsiteY28" fmla="*/ 1849088 h 1913559"/>
              <a:gd name="connsiteX29" fmla="*/ 1157287 w 1508331"/>
              <a:gd name="connsiteY29" fmla="*/ 1825275 h 1913559"/>
              <a:gd name="connsiteX30" fmla="*/ 1047750 w 1508331"/>
              <a:gd name="connsiteY30" fmla="*/ 1801463 h 1913559"/>
              <a:gd name="connsiteX31" fmla="*/ 957262 w 1508331"/>
              <a:gd name="connsiteY31" fmla="*/ 1782413 h 1913559"/>
              <a:gd name="connsiteX32" fmla="*/ 866775 w 1508331"/>
              <a:gd name="connsiteY32" fmla="*/ 1772888 h 1913559"/>
              <a:gd name="connsiteX33" fmla="*/ 790575 w 1508331"/>
              <a:gd name="connsiteY33" fmla="*/ 1763363 h 1913559"/>
              <a:gd name="connsiteX34" fmla="*/ 552450 w 1508331"/>
              <a:gd name="connsiteY34" fmla="*/ 1739550 h 1913559"/>
              <a:gd name="connsiteX35" fmla="*/ 554831 w 1508331"/>
              <a:gd name="connsiteY35" fmla="*/ 1725263 h 1913559"/>
              <a:gd name="connsiteX36" fmla="*/ 585788 w 1508331"/>
              <a:gd name="connsiteY36" fmla="*/ 1713357 h 1913559"/>
              <a:gd name="connsiteX37" fmla="*/ 600075 w 1508331"/>
              <a:gd name="connsiteY37" fmla="*/ 1682400 h 1913559"/>
              <a:gd name="connsiteX38" fmla="*/ 619125 w 1508331"/>
              <a:gd name="connsiteY38" fmla="*/ 1634776 h 1913559"/>
              <a:gd name="connsiteX39" fmla="*/ 661988 w 1508331"/>
              <a:gd name="connsiteY39" fmla="*/ 1646682 h 1913559"/>
              <a:gd name="connsiteX40" fmla="*/ 719137 w 1508331"/>
              <a:gd name="connsiteY40" fmla="*/ 1658588 h 1913559"/>
              <a:gd name="connsiteX41" fmla="*/ 773906 w 1508331"/>
              <a:gd name="connsiteY41" fmla="*/ 1660968 h 1913559"/>
              <a:gd name="connsiteX42" fmla="*/ 781050 w 1508331"/>
              <a:gd name="connsiteY42" fmla="*/ 1649063 h 1913559"/>
              <a:gd name="connsiteX43" fmla="*/ 700087 w 1508331"/>
              <a:gd name="connsiteY43" fmla="*/ 1634775 h 1913559"/>
              <a:gd name="connsiteX44" fmla="*/ 635794 w 1508331"/>
              <a:gd name="connsiteY44" fmla="*/ 1613344 h 1913559"/>
              <a:gd name="connsiteX45" fmla="*/ 614362 w 1508331"/>
              <a:gd name="connsiteY45" fmla="*/ 1582388 h 1913559"/>
              <a:gd name="connsiteX46" fmla="*/ 609600 w 1508331"/>
              <a:gd name="connsiteY46" fmla="*/ 1530000 h 1913559"/>
              <a:gd name="connsiteX47" fmla="*/ 666750 w 1508331"/>
              <a:gd name="connsiteY47" fmla="*/ 1525238 h 1913559"/>
              <a:gd name="connsiteX48" fmla="*/ 633412 w 1508331"/>
              <a:gd name="connsiteY48" fmla="*/ 1491900 h 1913559"/>
              <a:gd name="connsiteX49" fmla="*/ 671512 w 1508331"/>
              <a:gd name="connsiteY49" fmla="*/ 1472850 h 1913559"/>
              <a:gd name="connsiteX50" fmla="*/ 690562 w 1508331"/>
              <a:gd name="connsiteY50" fmla="*/ 1468088 h 1913559"/>
              <a:gd name="connsiteX51" fmla="*/ 728662 w 1508331"/>
              <a:gd name="connsiteY51" fmla="*/ 1444275 h 1913559"/>
              <a:gd name="connsiteX52" fmla="*/ 738187 w 1508331"/>
              <a:gd name="connsiteY52" fmla="*/ 1429988 h 1913559"/>
              <a:gd name="connsiteX53" fmla="*/ 742950 w 1508331"/>
              <a:gd name="connsiteY53" fmla="*/ 1410938 h 1913559"/>
              <a:gd name="connsiteX54" fmla="*/ 728662 w 1508331"/>
              <a:gd name="connsiteY54" fmla="*/ 1368075 h 1913559"/>
              <a:gd name="connsiteX55" fmla="*/ 742950 w 1508331"/>
              <a:gd name="connsiteY55" fmla="*/ 1349025 h 1913559"/>
              <a:gd name="connsiteX56" fmla="*/ 762000 w 1508331"/>
              <a:gd name="connsiteY56" fmla="*/ 1339500 h 1913559"/>
              <a:gd name="connsiteX57" fmla="*/ 795337 w 1508331"/>
              <a:gd name="connsiteY57" fmla="*/ 1310925 h 1913559"/>
              <a:gd name="connsiteX58" fmla="*/ 795337 w 1508331"/>
              <a:gd name="connsiteY58" fmla="*/ 1277588 h 1913559"/>
              <a:gd name="connsiteX59" fmla="*/ 766762 w 1508331"/>
              <a:gd name="connsiteY59" fmla="*/ 1272825 h 1913559"/>
              <a:gd name="connsiteX60" fmla="*/ 695325 w 1508331"/>
              <a:gd name="connsiteY60" fmla="*/ 1291875 h 1913559"/>
              <a:gd name="connsiteX61" fmla="*/ 671512 w 1508331"/>
              <a:gd name="connsiteY61" fmla="*/ 1339500 h 1913559"/>
              <a:gd name="connsiteX62" fmla="*/ 666750 w 1508331"/>
              <a:gd name="connsiteY62" fmla="*/ 1363313 h 1913559"/>
              <a:gd name="connsiteX63" fmla="*/ 657225 w 1508331"/>
              <a:gd name="connsiteY63" fmla="*/ 1382363 h 1913559"/>
              <a:gd name="connsiteX64" fmla="*/ 652462 w 1508331"/>
              <a:gd name="connsiteY64" fmla="*/ 1396650 h 1913559"/>
              <a:gd name="connsiteX65" fmla="*/ 647700 w 1508331"/>
              <a:gd name="connsiteY65" fmla="*/ 1425225 h 1913559"/>
              <a:gd name="connsiteX66" fmla="*/ 614362 w 1508331"/>
              <a:gd name="connsiteY66" fmla="*/ 1396650 h 1913559"/>
              <a:gd name="connsiteX67" fmla="*/ 595312 w 1508331"/>
              <a:gd name="connsiteY67" fmla="*/ 1406175 h 1913559"/>
              <a:gd name="connsiteX68" fmla="*/ 581025 w 1508331"/>
              <a:gd name="connsiteY68" fmla="*/ 1434750 h 1913559"/>
              <a:gd name="connsiteX69" fmla="*/ 557212 w 1508331"/>
              <a:gd name="connsiteY69" fmla="*/ 1525238 h 1913559"/>
              <a:gd name="connsiteX70" fmla="*/ 542925 w 1508331"/>
              <a:gd name="connsiteY70" fmla="*/ 1530000 h 1913559"/>
              <a:gd name="connsiteX71" fmla="*/ 514350 w 1508331"/>
              <a:gd name="connsiteY71" fmla="*/ 1544288 h 1913559"/>
              <a:gd name="connsiteX72" fmla="*/ 500062 w 1508331"/>
              <a:gd name="connsiteY72" fmla="*/ 1553813 h 1913559"/>
              <a:gd name="connsiteX73" fmla="*/ 476250 w 1508331"/>
              <a:gd name="connsiteY73" fmla="*/ 1558575 h 1913559"/>
              <a:gd name="connsiteX74" fmla="*/ 476250 w 1508331"/>
              <a:gd name="connsiteY74" fmla="*/ 1510950 h 1913559"/>
              <a:gd name="connsiteX75" fmla="*/ 509587 w 1508331"/>
              <a:gd name="connsiteY75" fmla="*/ 1453800 h 1913559"/>
              <a:gd name="connsiteX76" fmla="*/ 523875 w 1508331"/>
              <a:gd name="connsiteY76" fmla="*/ 1420463 h 1913559"/>
              <a:gd name="connsiteX77" fmla="*/ 533400 w 1508331"/>
              <a:gd name="connsiteY77" fmla="*/ 1391888 h 1913559"/>
              <a:gd name="connsiteX78" fmla="*/ 538162 w 1508331"/>
              <a:gd name="connsiteY78" fmla="*/ 1368075 h 1913559"/>
              <a:gd name="connsiteX79" fmla="*/ 547687 w 1508331"/>
              <a:gd name="connsiteY79" fmla="*/ 1334738 h 1913559"/>
              <a:gd name="connsiteX80" fmla="*/ 557212 w 1508331"/>
              <a:gd name="connsiteY80" fmla="*/ 1272825 h 1913559"/>
              <a:gd name="connsiteX81" fmla="*/ 571500 w 1508331"/>
              <a:gd name="connsiteY81" fmla="*/ 1258538 h 1913559"/>
              <a:gd name="connsiteX82" fmla="*/ 600075 w 1508331"/>
              <a:gd name="connsiteY82" fmla="*/ 1234725 h 1913559"/>
              <a:gd name="connsiteX83" fmla="*/ 671512 w 1508331"/>
              <a:gd name="connsiteY83" fmla="*/ 1239488 h 1913559"/>
              <a:gd name="connsiteX84" fmla="*/ 657225 w 1508331"/>
              <a:gd name="connsiteY84" fmla="*/ 1225200 h 1913559"/>
              <a:gd name="connsiteX85" fmla="*/ 623887 w 1508331"/>
              <a:gd name="connsiteY85" fmla="*/ 1215675 h 1913559"/>
              <a:gd name="connsiteX86" fmla="*/ 600075 w 1508331"/>
              <a:gd name="connsiteY86" fmla="*/ 1182338 h 1913559"/>
              <a:gd name="connsiteX87" fmla="*/ 609600 w 1508331"/>
              <a:gd name="connsiteY87" fmla="*/ 1168050 h 1913559"/>
              <a:gd name="connsiteX88" fmla="*/ 642937 w 1508331"/>
              <a:gd name="connsiteY88" fmla="*/ 1177575 h 1913559"/>
              <a:gd name="connsiteX89" fmla="*/ 657225 w 1508331"/>
              <a:gd name="connsiteY89" fmla="*/ 1187100 h 1913559"/>
              <a:gd name="connsiteX90" fmla="*/ 690562 w 1508331"/>
              <a:gd name="connsiteY90" fmla="*/ 1144238 h 1913559"/>
              <a:gd name="connsiteX91" fmla="*/ 714375 w 1508331"/>
              <a:gd name="connsiteY91" fmla="*/ 1129950 h 1913559"/>
              <a:gd name="connsiteX92" fmla="*/ 733425 w 1508331"/>
              <a:gd name="connsiteY92" fmla="*/ 1120425 h 1913559"/>
              <a:gd name="connsiteX93" fmla="*/ 738187 w 1508331"/>
              <a:gd name="connsiteY93" fmla="*/ 1101375 h 1913559"/>
              <a:gd name="connsiteX94" fmla="*/ 752475 w 1508331"/>
              <a:gd name="connsiteY94" fmla="*/ 1087088 h 1913559"/>
              <a:gd name="connsiteX95" fmla="*/ 733425 w 1508331"/>
              <a:gd name="connsiteY95" fmla="*/ 1072800 h 1913559"/>
              <a:gd name="connsiteX96" fmla="*/ 685800 w 1508331"/>
              <a:gd name="connsiteY96" fmla="*/ 1053750 h 1913559"/>
              <a:gd name="connsiteX97" fmla="*/ 671512 w 1508331"/>
              <a:gd name="connsiteY97" fmla="*/ 1039463 h 1913559"/>
              <a:gd name="connsiteX98" fmla="*/ 628650 w 1508331"/>
              <a:gd name="connsiteY98" fmla="*/ 1044225 h 1913559"/>
              <a:gd name="connsiteX99" fmla="*/ 600075 w 1508331"/>
              <a:gd name="connsiteY99" fmla="*/ 1087088 h 1913559"/>
              <a:gd name="connsiteX100" fmla="*/ 590550 w 1508331"/>
              <a:gd name="connsiteY100" fmla="*/ 1134713 h 1913559"/>
              <a:gd name="connsiteX101" fmla="*/ 571500 w 1508331"/>
              <a:gd name="connsiteY101" fmla="*/ 1129950 h 1913559"/>
              <a:gd name="connsiteX102" fmla="*/ 538162 w 1508331"/>
              <a:gd name="connsiteY102" fmla="*/ 1106138 h 1913559"/>
              <a:gd name="connsiteX103" fmla="*/ 514350 w 1508331"/>
              <a:gd name="connsiteY103" fmla="*/ 1115663 h 1913559"/>
              <a:gd name="connsiteX104" fmla="*/ 509587 w 1508331"/>
              <a:gd name="connsiteY104" fmla="*/ 1129950 h 1913559"/>
              <a:gd name="connsiteX105" fmla="*/ 490537 w 1508331"/>
              <a:gd name="connsiteY105" fmla="*/ 1134713 h 1913559"/>
              <a:gd name="connsiteX106" fmla="*/ 457200 w 1508331"/>
              <a:gd name="connsiteY106" fmla="*/ 1139475 h 1913559"/>
              <a:gd name="connsiteX107" fmla="*/ 438150 w 1508331"/>
              <a:gd name="connsiteY107" fmla="*/ 1149000 h 1913559"/>
              <a:gd name="connsiteX108" fmla="*/ 404812 w 1508331"/>
              <a:gd name="connsiteY108" fmla="*/ 1187100 h 1913559"/>
              <a:gd name="connsiteX109" fmla="*/ 400050 w 1508331"/>
              <a:gd name="connsiteY109" fmla="*/ 1201388 h 1913559"/>
              <a:gd name="connsiteX110" fmla="*/ 376237 w 1508331"/>
              <a:gd name="connsiteY110" fmla="*/ 1239488 h 1913559"/>
              <a:gd name="connsiteX111" fmla="*/ 357187 w 1508331"/>
              <a:gd name="connsiteY111" fmla="*/ 1244250 h 1913559"/>
              <a:gd name="connsiteX112" fmla="*/ 342900 w 1508331"/>
              <a:gd name="connsiteY112" fmla="*/ 1239488 h 1913559"/>
              <a:gd name="connsiteX113" fmla="*/ 309562 w 1508331"/>
              <a:gd name="connsiteY113" fmla="*/ 1220438 h 1913559"/>
              <a:gd name="connsiteX114" fmla="*/ 314325 w 1508331"/>
              <a:gd name="connsiteY114" fmla="*/ 1187100 h 1913559"/>
              <a:gd name="connsiteX115" fmla="*/ 347662 w 1508331"/>
              <a:gd name="connsiteY115" fmla="*/ 1163288 h 1913559"/>
              <a:gd name="connsiteX116" fmla="*/ 366712 w 1508331"/>
              <a:gd name="connsiteY116" fmla="*/ 1139475 h 1913559"/>
              <a:gd name="connsiteX117" fmla="*/ 381000 w 1508331"/>
              <a:gd name="connsiteY117" fmla="*/ 1106138 h 1913559"/>
              <a:gd name="connsiteX118" fmla="*/ 390525 w 1508331"/>
              <a:gd name="connsiteY118" fmla="*/ 1091850 h 1913559"/>
              <a:gd name="connsiteX119" fmla="*/ 404812 w 1508331"/>
              <a:gd name="connsiteY119" fmla="*/ 1082325 h 1913559"/>
              <a:gd name="connsiteX120" fmla="*/ 409575 w 1508331"/>
              <a:gd name="connsiteY120" fmla="*/ 1068038 h 1913559"/>
              <a:gd name="connsiteX121" fmla="*/ 347662 w 1508331"/>
              <a:gd name="connsiteY121" fmla="*/ 1048988 h 1913559"/>
              <a:gd name="connsiteX122" fmla="*/ 333375 w 1508331"/>
              <a:gd name="connsiteY122" fmla="*/ 1034700 h 1913559"/>
              <a:gd name="connsiteX123" fmla="*/ 314325 w 1508331"/>
              <a:gd name="connsiteY123" fmla="*/ 1010888 h 1913559"/>
              <a:gd name="connsiteX124" fmla="*/ 300037 w 1508331"/>
              <a:gd name="connsiteY124" fmla="*/ 1015650 h 1913559"/>
              <a:gd name="connsiteX125" fmla="*/ 295275 w 1508331"/>
              <a:gd name="connsiteY125" fmla="*/ 1048988 h 1913559"/>
              <a:gd name="connsiteX126" fmla="*/ 285750 w 1508331"/>
              <a:gd name="connsiteY126" fmla="*/ 1072800 h 1913559"/>
              <a:gd name="connsiteX127" fmla="*/ 295275 w 1508331"/>
              <a:gd name="connsiteY127" fmla="*/ 1096613 h 1913559"/>
              <a:gd name="connsiteX128" fmla="*/ 266700 w 1508331"/>
              <a:gd name="connsiteY128" fmla="*/ 1101375 h 1913559"/>
              <a:gd name="connsiteX129" fmla="*/ 285750 w 1508331"/>
              <a:gd name="connsiteY129" fmla="*/ 1134713 h 1913559"/>
              <a:gd name="connsiteX130" fmla="*/ 280987 w 1508331"/>
              <a:gd name="connsiteY130" fmla="*/ 1172813 h 1913559"/>
              <a:gd name="connsiteX131" fmla="*/ 252412 w 1508331"/>
              <a:gd name="connsiteY131" fmla="*/ 1191863 h 1913559"/>
              <a:gd name="connsiteX132" fmla="*/ 242887 w 1508331"/>
              <a:gd name="connsiteY132" fmla="*/ 1206150 h 1913559"/>
              <a:gd name="connsiteX133" fmla="*/ 219075 w 1508331"/>
              <a:gd name="connsiteY133" fmla="*/ 1210913 h 1913559"/>
              <a:gd name="connsiteX134" fmla="*/ 204787 w 1508331"/>
              <a:gd name="connsiteY134" fmla="*/ 1215675 h 1913559"/>
              <a:gd name="connsiteX135" fmla="*/ 185737 w 1508331"/>
              <a:gd name="connsiteY135" fmla="*/ 1220438 h 1913559"/>
              <a:gd name="connsiteX136" fmla="*/ 152400 w 1508331"/>
              <a:gd name="connsiteY136" fmla="*/ 1215675 h 1913559"/>
              <a:gd name="connsiteX137" fmla="*/ 119062 w 1508331"/>
              <a:gd name="connsiteY137" fmla="*/ 1201388 h 1913559"/>
              <a:gd name="connsiteX138" fmla="*/ 104775 w 1508331"/>
              <a:gd name="connsiteY138" fmla="*/ 1196625 h 1913559"/>
              <a:gd name="connsiteX139" fmla="*/ 90487 w 1508331"/>
              <a:gd name="connsiteY139" fmla="*/ 1182338 h 1913559"/>
              <a:gd name="connsiteX140" fmla="*/ 47625 w 1508331"/>
              <a:gd name="connsiteY140" fmla="*/ 1158525 h 1913559"/>
              <a:gd name="connsiteX141" fmla="*/ 14287 w 1508331"/>
              <a:gd name="connsiteY141" fmla="*/ 1149000 h 1913559"/>
              <a:gd name="connsiteX142" fmla="*/ 0 w 1508331"/>
              <a:gd name="connsiteY142" fmla="*/ 1139475 h 1913559"/>
              <a:gd name="connsiteX143" fmla="*/ 9525 w 1508331"/>
              <a:gd name="connsiteY143" fmla="*/ 1115663 h 1913559"/>
              <a:gd name="connsiteX144" fmla="*/ 38100 w 1508331"/>
              <a:gd name="connsiteY144" fmla="*/ 1077563 h 1913559"/>
              <a:gd name="connsiteX145" fmla="*/ 33337 w 1508331"/>
              <a:gd name="connsiteY145" fmla="*/ 1039463 h 1913559"/>
              <a:gd name="connsiteX146" fmla="*/ 9525 w 1508331"/>
              <a:gd name="connsiteY146" fmla="*/ 1001363 h 1913559"/>
              <a:gd name="connsiteX147" fmla="*/ 9525 w 1508331"/>
              <a:gd name="connsiteY147" fmla="*/ 968025 h 1913559"/>
              <a:gd name="connsiteX148" fmla="*/ 28575 w 1508331"/>
              <a:gd name="connsiteY148" fmla="*/ 953738 h 1913559"/>
              <a:gd name="connsiteX149" fmla="*/ 52387 w 1508331"/>
              <a:gd name="connsiteY149" fmla="*/ 920400 h 1913559"/>
              <a:gd name="connsiteX150" fmla="*/ 47625 w 1508331"/>
              <a:gd name="connsiteY150" fmla="*/ 863250 h 1913559"/>
              <a:gd name="connsiteX151" fmla="*/ 104775 w 1508331"/>
              <a:gd name="connsiteY151" fmla="*/ 815625 h 1913559"/>
              <a:gd name="connsiteX152" fmla="*/ 123825 w 1508331"/>
              <a:gd name="connsiteY152" fmla="*/ 801338 h 1913559"/>
              <a:gd name="connsiteX153" fmla="*/ 142875 w 1508331"/>
              <a:gd name="connsiteY153" fmla="*/ 796575 h 1913559"/>
              <a:gd name="connsiteX154" fmla="*/ 157162 w 1508331"/>
              <a:gd name="connsiteY154" fmla="*/ 791813 h 1913559"/>
              <a:gd name="connsiteX155" fmla="*/ 176212 w 1508331"/>
              <a:gd name="connsiteY155" fmla="*/ 787050 h 1913559"/>
              <a:gd name="connsiteX156" fmla="*/ 266700 w 1508331"/>
              <a:gd name="connsiteY156" fmla="*/ 758475 h 1913559"/>
              <a:gd name="connsiteX157" fmla="*/ 280987 w 1508331"/>
              <a:gd name="connsiteY157" fmla="*/ 744188 h 1913559"/>
              <a:gd name="connsiteX158" fmla="*/ 333375 w 1508331"/>
              <a:gd name="connsiteY158" fmla="*/ 706088 h 1913559"/>
              <a:gd name="connsiteX159" fmla="*/ 423862 w 1508331"/>
              <a:gd name="connsiteY159" fmla="*/ 710850 h 1913559"/>
              <a:gd name="connsiteX160" fmla="*/ 447675 w 1508331"/>
              <a:gd name="connsiteY160" fmla="*/ 715613 h 1913559"/>
              <a:gd name="connsiteX161" fmla="*/ 461962 w 1508331"/>
              <a:gd name="connsiteY161" fmla="*/ 706088 h 1913559"/>
              <a:gd name="connsiteX162" fmla="*/ 495300 w 1508331"/>
              <a:gd name="connsiteY162" fmla="*/ 667988 h 1913559"/>
              <a:gd name="connsiteX163" fmla="*/ 504825 w 1508331"/>
              <a:gd name="connsiteY163" fmla="*/ 644175 h 1913559"/>
              <a:gd name="connsiteX164" fmla="*/ 509587 w 1508331"/>
              <a:gd name="connsiteY164" fmla="*/ 596550 h 1913559"/>
              <a:gd name="connsiteX165" fmla="*/ 533400 w 1508331"/>
              <a:gd name="connsiteY165" fmla="*/ 582263 h 1913559"/>
              <a:gd name="connsiteX166" fmla="*/ 576262 w 1508331"/>
              <a:gd name="connsiteY166" fmla="*/ 563213 h 1913559"/>
              <a:gd name="connsiteX167" fmla="*/ 609600 w 1508331"/>
              <a:gd name="connsiteY167" fmla="*/ 558450 h 1913559"/>
              <a:gd name="connsiteX168" fmla="*/ 628650 w 1508331"/>
              <a:gd name="connsiteY168" fmla="*/ 544163 h 1913559"/>
              <a:gd name="connsiteX169" fmla="*/ 652462 w 1508331"/>
              <a:gd name="connsiteY169" fmla="*/ 529875 h 1913559"/>
              <a:gd name="connsiteX170" fmla="*/ 666750 w 1508331"/>
              <a:gd name="connsiteY170" fmla="*/ 515588 h 1913559"/>
              <a:gd name="connsiteX171" fmla="*/ 695325 w 1508331"/>
              <a:gd name="connsiteY171" fmla="*/ 477488 h 1913559"/>
              <a:gd name="connsiteX172" fmla="*/ 714375 w 1508331"/>
              <a:gd name="connsiteY172" fmla="*/ 444150 h 1913559"/>
              <a:gd name="connsiteX173" fmla="*/ 723900 w 1508331"/>
              <a:gd name="connsiteY173" fmla="*/ 401288 h 1913559"/>
              <a:gd name="connsiteX174" fmla="*/ 733425 w 1508331"/>
              <a:gd name="connsiteY174" fmla="*/ 387000 h 1913559"/>
              <a:gd name="connsiteX175" fmla="*/ 742950 w 1508331"/>
              <a:gd name="connsiteY175" fmla="*/ 286988 h 1913559"/>
              <a:gd name="connsiteX176" fmla="*/ 752475 w 1508331"/>
              <a:gd name="connsiteY176" fmla="*/ 220313 h 1913559"/>
              <a:gd name="connsiteX177" fmla="*/ 785812 w 1508331"/>
              <a:gd name="connsiteY177" fmla="*/ 172688 h 1913559"/>
              <a:gd name="connsiteX178" fmla="*/ 795337 w 1508331"/>
              <a:gd name="connsiteY178" fmla="*/ 158400 h 1913559"/>
              <a:gd name="connsiteX179" fmla="*/ 823912 w 1508331"/>
              <a:gd name="connsiteY179" fmla="*/ 115538 h 1913559"/>
              <a:gd name="connsiteX180" fmla="*/ 838200 w 1508331"/>
              <a:gd name="connsiteY180" fmla="*/ 110775 h 1913559"/>
              <a:gd name="connsiteX181" fmla="*/ 862012 w 1508331"/>
              <a:gd name="connsiteY181" fmla="*/ 120300 h 1913559"/>
              <a:gd name="connsiteX182" fmla="*/ 876300 w 1508331"/>
              <a:gd name="connsiteY182" fmla="*/ 129825 h 1913559"/>
              <a:gd name="connsiteX183" fmla="*/ 895350 w 1508331"/>
              <a:gd name="connsiteY183" fmla="*/ 120300 h 1913559"/>
              <a:gd name="connsiteX184" fmla="*/ 928687 w 1508331"/>
              <a:gd name="connsiteY184" fmla="*/ 82200 h 1913559"/>
              <a:gd name="connsiteX185" fmla="*/ 942975 w 1508331"/>
              <a:gd name="connsiteY185" fmla="*/ 67913 h 1913559"/>
              <a:gd name="connsiteX186" fmla="*/ 952500 w 1508331"/>
              <a:gd name="connsiteY186" fmla="*/ 48863 h 1913559"/>
              <a:gd name="connsiteX187" fmla="*/ 971550 w 1508331"/>
              <a:gd name="connsiteY187" fmla="*/ 10763 h 1913559"/>
              <a:gd name="connsiteX188" fmla="*/ 971550 w 1508331"/>
              <a:gd name="connsiteY188" fmla="*/ 6000 h 1913559"/>
              <a:gd name="connsiteX0" fmla="*/ 971550 w 1508331"/>
              <a:gd name="connsiteY0" fmla="*/ 6000 h 1913559"/>
              <a:gd name="connsiteX1" fmla="*/ 990599 w 1508331"/>
              <a:gd name="connsiteY1" fmla="*/ 86963 h 1913559"/>
              <a:gd name="connsiteX2" fmla="*/ 1023937 w 1508331"/>
              <a:gd name="connsiteY2" fmla="*/ 277463 h 1913559"/>
              <a:gd name="connsiteX3" fmla="*/ 1050131 w 1508331"/>
              <a:gd name="connsiteY3" fmla="*/ 336994 h 1913559"/>
              <a:gd name="connsiteX4" fmla="*/ 1114425 w 1508331"/>
              <a:gd name="connsiteY4" fmla="*/ 437006 h 1913559"/>
              <a:gd name="connsiteX5" fmla="*/ 1195387 w 1508331"/>
              <a:gd name="connsiteY5" fmla="*/ 544163 h 1913559"/>
              <a:gd name="connsiteX6" fmla="*/ 1228725 w 1508331"/>
              <a:gd name="connsiteY6" fmla="*/ 582263 h 1913559"/>
              <a:gd name="connsiteX7" fmla="*/ 1197769 w 1508331"/>
              <a:gd name="connsiteY7" fmla="*/ 660844 h 1913559"/>
              <a:gd name="connsiteX8" fmla="*/ 1240631 w 1508331"/>
              <a:gd name="connsiteY8" fmla="*/ 715613 h 1913559"/>
              <a:gd name="connsiteX9" fmla="*/ 1195387 w 1508331"/>
              <a:gd name="connsiteY9" fmla="*/ 787050 h 1913559"/>
              <a:gd name="connsiteX10" fmla="*/ 1190625 w 1508331"/>
              <a:gd name="connsiteY10" fmla="*/ 834675 h 1913559"/>
              <a:gd name="connsiteX11" fmla="*/ 1240631 w 1508331"/>
              <a:gd name="connsiteY11" fmla="*/ 903731 h 1913559"/>
              <a:gd name="connsiteX12" fmla="*/ 1221581 w 1508331"/>
              <a:gd name="connsiteY12" fmla="*/ 1063275 h 1913559"/>
              <a:gd name="connsiteX13" fmla="*/ 1202530 w 1508331"/>
              <a:gd name="connsiteY13" fmla="*/ 1222819 h 1913559"/>
              <a:gd name="connsiteX14" fmla="*/ 1257300 w 1508331"/>
              <a:gd name="connsiteY14" fmla="*/ 1258538 h 1913559"/>
              <a:gd name="connsiteX15" fmla="*/ 1309687 w 1508331"/>
              <a:gd name="connsiteY15" fmla="*/ 1287113 h 1913559"/>
              <a:gd name="connsiteX16" fmla="*/ 1345405 w 1508331"/>
              <a:gd name="connsiteY16" fmla="*/ 1332355 h 1913559"/>
              <a:gd name="connsiteX17" fmla="*/ 1350168 w 1508331"/>
              <a:gd name="connsiteY17" fmla="*/ 1437131 h 1913559"/>
              <a:gd name="connsiteX18" fmla="*/ 1347788 w 1508331"/>
              <a:gd name="connsiteY18" fmla="*/ 1606200 h 1913559"/>
              <a:gd name="connsiteX19" fmla="*/ 1414462 w 1508331"/>
              <a:gd name="connsiteY19" fmla="*/ 1591913 h 1913559"/>
              <a:gd name="connsiteX20" fmla="*/ 1502569 w 1508331"/>
              <a:gd name="connsiteY20" fmla="*/ 1582387 h 1913559"/>
              <a:gd name="connsiteX21" fmla="*/ 1495425 w 1508331"/>
              <a:gd name="connsiteY21" fmla="*/ 1625250 h 1913559"/>
              <a:gd name="connsiteX22" fmla="*/ 1485900 w 1508331"/>
              <a:gd name="connsiteY22" fmla="*/ 1653825 h 1913559"/>
              <a:gd name="connsiteX23" fmla="*/ 1466850 w 1508331"/>
              <a:gd name="connsiteY23" fmla="*/ 1741932 h 1913559"/>
              <a:gd name="connsiteX24" fmla="*/ 1459706 w 1508331"/>
              <a:gd name="connsiteY24" fmla="*/ 1822894 h 1913559"/>
              <a:gd name="connsiteX25" fmla="*/ 1471613 w 1508331"/>
              <a:gd name="connsiteY25" fmla="*/ 1877664 h 1913559"/>
              <a:gd name="connsiteX26" fmla="*/ 1495425 w 1508331"/>
              <a:gd name="connsiteY26" fmla="*/ 1913382 h 1913559"/>
              <a:gd name="connsiteX27" fmla="*/ 1385887 w 1508331"/>
              <a:gd name="connsiteY27" fmla="*/ 1889569 h 1913559"/>
              <a:gd name="connsiteX28" fmla="*/ 1264443 w 1508331"/>
              <a:gd name="connsiteY28" fmla="*/ 1849088 h 1913559"/>
              <a:gd name="connsiteX29" fmla="*/ 1157287 w 1508331"/>
              <a:gd name="connsiteY29" fmla="*/ 1825275 h 1913559"/>
              <a:gd name="connsiteX30" fmla="*/ 1047750 w 1508331"/>
              <a:gd name="connsiteY30" fmla="*/ 1801463 h 1913559"/>
              <a:gd name="connsiteX31" fmla="*/ 957262 w 1508331"/>
              <a:gd name="connsiteY31" fmla="*/ 1782413 h 1913559"/>
              <a:gd name="connsiteX32" fmla="*/ 866775 w 1508331"/>
              <a:gd name="connsiteY32" fmla="*/ 1772888 h 1913559"/>
              <a:gd name="connsiteX33" fmla="*/ 790575 w 1508331"/>
              <a:gd name="connsiteY33" fmla="*/ 1763363 h 1913559"/>
              <a:gd name="connsiteX34" fmla="*/ 552450 w 1508331"/>
              <a:gd name="connsiteY34" fmla="*/ 1739550 h 1913559"/>
              <a:gd name="connsiteX35" fmla="*/ 554831 w 1508331"/>
              <a:gd name="connsiteY35" fmla="*/ 1725263 h 1913559"/>
              <a:gd name="connsiteX36" fmla="*/ 585788 w 1508331"/>
              <a:gd name="connsiteY36" fmla="*/ 1713357 h 1913559"/>
              <a:gd name="connsiteX37" fmla="*/ 600075 w 1508331"/>
              <a:gd name="connsiteY37" fmla="*/ 1682400 h 1913559"/>
              <a:gd name="connsiteX38" fmla="*/ 619125 w 1508331"/>
              <a:gd name="connsiteY38" fmla="*/ 1634776 h 1913559"/>
              <a:gd name="connsiteX39" fmla="*/ 661988 w 1508331"/>
              <a:gd name="connsiteY39" fmla="*/ 1646682 h 1913559"/>
              <a:gd name="connsiteX40" fmla="*/ 719137 w 1508331"/>
              <a:gd name="connsiteY40" fmla="*/ 1658588 h 1913559"/>
              <a:gd name="connsiteX41" fmla="*/ 773906 w 1508331"/>
              <a:gd name="connsiteY41" fmla="*/ 1660968 h 1913559"/>
              <a:gd name="connsiteX42" fmla="*/ 781050 w 1508331"/>
              <a:gd name="connsiteY42" fmla="*/ 1649063 h 1913559"/>
              <a:gd name="connsiteX43" fmla="*/ 700087 w 1508331"/>
              <a:gd name="connsiteY43" fmla="*/ 1634775 h 1913559"/>
              <a:gd name="connsiteX44" fmla="*/ 635794 w 1508331"/>
              <a:gd name="connsiteY44" fmla="*/ 1613344 h 1913559"/>
              <a:gd name="connsiteX45" fmla="*/ 614362 w 1508331"/>
              <a:gd name="connsiteY45" fmla="*/ 1582388 h 1913559"/>
              <a:gd name="connsiteX46" fmla="*/ 666750 w 1508331"/>
              <a:gd name="connsiteY46" fmla="*/ 1525238 h 1913559"/>
              <a:gd name="connsiteX47" fmla="*/ 633412 w 1508331"/>
              <a:gd name="connsiteY47" fmla="*/ 1491900 h 1913559"/>
              <a:gd name="connsiteX48" fmla="*/ 671512 w 1508331"/>
              <a:gd name="connsiteY48" fmla="*/ 1472850 h 1913559"/>
              <a:gd name="connsiteX49" fmla="*/ 690562 w 1508331"/>
              <a:gd name="connsiteY49" fmla="*/ 1468088 h 1913559"/>
              <a:gd name="connsiteX50" fmla="*/ 728662 w 1508331"/>
              <a:gd name="connsiteY50" fmla="*/ 1444275 h 1913559"/>
              <a:gd name="connsiteX51" fmla="*/ 738187 w 1508331"/>
              <a:gd name="connsiteY51" fmla="*/ 1429988 h 1913559"/>
              <a:gd name="connsiteX52" fmla="*/ 742950 w 1508331"/>
              <a:gd name="connsiteY52" fmla="*/ 1410938 h 1913559"/>
              <a:gd name="connsiteX53" fmla="*/ 728662 w 1508331"/>
              <a:gd name="connsiteY53" fmla="*/ 1368075 h 1913559"/>
              <a:gd name="connsiteX54" fmla="*/ 742950 w 1508331"/>
              <a:gd name="connsiteY54" fmla="*/ 1349025 h 1913559"/>
              <a:gd name="connsiteX55" fmla="*/ 762000 w 1508331"/>
              <a:gd name="connsiteY55" fmla="*/ 1339500 h 1913559"/>
              <a:gd name="connsiteX56" fmla="*/ 795337 w 1508331"/>
              <a:gd name="connsiteY56" fmla="*/ 1310925 h 1913559"/>
              <a:gd name="connsiteX57" fmla="*/ 795337 w 1508331"/>
              <a:gd name="connsiteY57" fmla="*/ 1277588 h 1913559"/>
              <a:gd name="connsiteX58" fmla="*/ 766762 w 1508331"/>
              <a:gd name="connsiteY58" fmla="*/ 1272825 h 1913559"/>
              <a:gd name="connsiteX59" fmla="*/ 695325 w 1508331"/>
              <a:gd name="connsiteY59" fmla="*/ 1291875 h 1913559"/>
              <a:gd name="connsiteX60" fmla="*/ 671512 w 1508331"/>
              <a:gd name="connsiteY60" fmla="*/ 1339500 h 1913559"/>
              <a:gd name="connsiteX61" fmla="*/ 666750 w 1508331"/>
              <a:gd name="connsiteY61" fmla="*/ 1363313 h 1913559"/>
              <a:gd name="connsiteX62" fmla="*/ 657225 w 1508331"/>
              <a:gd name="connsiteY62" fmla="*/ 1382363 h 1913559"/>
              <a:gd name="connsiteX63" fmla="*/ 652462 w 1508331"/>
              <a:gd name="connsiteY63" fmla="*/ 1396650 h 1913559"/>
              <a:gd name="connsiteX64" fmla="*/ 647700 w 1508331"/>
              <a:gd name="connsiteY64" fmla="*/ 1425225 h 1913559"/>
              <a:gd name="connsiteX65" fmla="*/ 614362 w 1508331"/>
              <a:gd name="connsiteY65" fmla="*/ 1396650 h 1913559"/>
              <a:gd name="connsiteX66" fmla="*/ 595312 w 1508331"/>
              <a:gd name="connsiteY66" fmla="*/ 1406175 h 1913559"/>
              <a:gd name="connsiteX67" fmla="*/ 581025 w 1508331"/>
              <a:gd name="connsiteY67" fmla="*/ 1434750 h 1913559"/>
              <a:gd name="connsiteX68" fmla="*/ 557212 w 1508331"/>
              <a:gd name="connsiteY68" fmla="*/ 1525238 h 1913559"/>
              <a:gd name="connsiteX69" fmla="*/ 542925 w 1508331"/>
              <a:gd name="connsiteY69" fmla="*/ 1530000 h 1913559"/>
              <a:gd name="connsiteX70" fmla="*/ 514350 w 1508331"/>
              <a:gd name="connsiteY70" fmla="*/ 1544288 h 1913559"/>
              <a:gd name="connsiteX71" fmla="*/ 500062 w 1508331"/>
              <a:gd name="connsiteY71" fmla="*/ 1553813 h 1913559"/>
              <a:gd name="connsiteX72" fmla="*/ 476250 w 1508331"/>
              <a:gd name="connsiteY72" fmla="*/ 1558575 h 1913559"/>
              <a:gd name="connsiteX73" fmla="*/ 476250 w 1508331"/>
              <a:gd name="connsiteY73" fmla="*/ 1510950 h 1913559"/>
              <a:gd name="connsiteX74" fmla="*/ 509587 w 1508331"/>
              <a:gd name="connsiteY74" fmla="*/ 1453800 h 1913559"/>
              <a:gd name="connsiteX75" fmla="*/ 523875 w 1508331"/>
              <a:gd name="connsiteY75" fmla="*/ 1420463 h 1913559"/>
              <a:gd name="connsiteX76" fmla="*/ 533400 w 1508331"/>
              <a:gd name="connsiteY76" fmla="*/ 1391888 h 1913559"/>
              <a:gd name="connsiteX77" fmla="*/ 538162 w 1508331"/>
              <a:gd name="connsiteY77" fmla="*/ 1368075 h 1913559"/>
              <a:gd name="connsiteX78" fmla="*/ 547687 w 1508331"/>
              <a:gd name="connsiteY78" fmla="*/ 1334738 h 1913559"/>
              <a:gd name="connsiteX79" fmla="*/ 557212 w 1508331"/>
              <a:gd name="connsiteY79" fmla="*/ 1272825 h 1913559"/>
              <a:gd name="connsiteX80" fmla="*/ 571500 w 1508331"/>
              <a:gd name="connsiteY80" fmla="*/ 1258538 h 1913559"/>
              <a:gd name="connsiteX81" fmla="*/ 600075 w 1508331"/>
              <a:gd name="connsiteY81" fmla="*/ 1234725 h 1913559"/>
              <a:gd name="connsiteX82" fmla="*/ 671512 w 1508331"/>
              <a:gd name="connsiteY82" fmla="*/ 1239488 h 1913559"/>
              <a:gd name="connsiteX83" fmla="*/ 657225 w 1508331"/>
              <a:gd name="connsiteY83" fmla="*/ 1225200 h 1913559"/>
              <a:gd name="connsiteX84" fmla="*/ 623887 w 1508331"/>
              <a:gd name="connsiteY84" fmla="*/ 1215675 h 1913559"/>
              <a:gd name="connsiteX85" fmla="*/ 600075 w 1508331"/>
              <a:gd name="connsiteY85" fmla="*/ 1182338 h 1913559"/>
              <a:gd name="connsiteX86" fmla="*/ 609600 w 1508331"/>
              <a:gd name="connsiteY86" fmla="*/ 1168050 h 1913559"/>
              <a:gd name="connsiteX87" fmla="*/ 642937 w 1508331"/>
              <a:gd name="connsiteY87" fmla="*/ 1177575 h 1913559"/>
              <a:gd name="connsiteX88" fmla="*/ 657225 w 1508331"/>
              <a:gd name="connsiteY88" fmla="*/ 1187100 h 1913559"/>
              <a:gd name="connsiteX89" fmla="*/ 690562 w 1508331"/>
              <a:gd name="connsiteY89" fmla="*/ 1144238 h 1913559"/>
              <a:gd name="connsiteX90" fmla="*/ 714375 w 1508331"/>
              <a:gd name="connsiteY90" fmla="*/ 1129950 h 1913559"/>
              <a:gd name="connsiteX91" fmla="*/ 733425 w 1508331"/>
              <a:gd name="connsiteY91" fmla="*/ 1120425 h 1913559"/>
              <a:gd name="connsiteX92" fmla="*/ 738187 w 1508331"/>
              <a:gd name="connsiteY92" fmla="*/ 1101375 h 1913559"/>
              <a:gd name="connsiteX93" fmla="*/ 752475 w 1508331"/>
              <a:gd name="connsiteY93" fmla="*/ 1087088 h 1913559"/>
              <a:gd name="connsiteX94" fmla="*/ 733425 w 1508331"/>
              <a:gd name="connsiteY94" fmla="*/ 1072800 h 1913559"/>
              <a:gd name="connsiteX95" fmla="*/ 685800 w 1508331"/>
              <a:gd name="connsiteY95" fmla="*/ 1053750 h 1913559"/>
              <a:gd name="connsiteX96" fmla="*/ 671512 w 1508331"/>
              <a:gd name="connsiteY96" fmla="*/ 1039463 h 1913559"/>
              <a:gd name="connsiteX97" fmla="*/ 628650 w 1508331"/>
              <a:gd name="connsiteY97" fmla="*/ 1044225 h 1913559"/>
              <a:gd name="connsiteX98" fmla="*/ 600075 w 1508331"/>
              <a:gd name="connsiteY98" fmla="*/ 1087088 h 1913559"/>
              <a:gd name="connsiteX99" fmla="*/ 590550 w 1508331"/>
              <a:gd name="connsiteY99" fmla="*/ 1134713 h 1913559"/>
              <a:gd name="connsiteX100" fmla="*/ 571500 w 1508331"/>
              <a:gd name="connsiteY100" fmla="*/ 1129950 h 1913559"/>
              <a:gd name="connsiteX101" fmla="*/ 538162 w 1508331"/>
              <a:gd name="connsiteY101" fmla="*/ 1106138 h 1913559"/>
              <a:gd name="connsiteX102" fmla="*/ 514350 w 1508331"/>
              <a:gd name="connsiteY102" fmla="*/ 1115663 h 1913559"/>
              <a:gd name="connsiteX103" fmla="*/ 509587 w 1508331"/>
              <a:gd name="connsiteY103" fmla="*/ 1129950 h 1913559"/>
              <a:gd name="connsiteX104" fmla="*/ 490537 w 1508331"/>
              <a:gd name="connsiteY104" fmla="*/ 1134713 h 1913559"/>
              <a:gd name="connsiteX105" fmla="*/ 457200 w 1508331"/>
              <a:gd name="connsiteY105" fmla="*/ 1139475 h 1913559"/>
              <a:gd name="connsiteX106" fmla="*/ 438150 w 1508331"/>
              <a:gd name="connsiteY106" fmla="*/ 1149000 h 1913559"/>
              <a:gd name="connsiteX107" fmla="*/ 404812 w 1508331"/>
              <a:gd name="connsiteY107" fmla="*/ 1187100 h 1913559"/>
              <a:gd name="connsiteX108" fmla="*/ 400050 w 1508331"/>
              <a:gd name="connsiteY108" fmla="*/ 1201388 h 1913559"/>
              <a:gd name="connsiteX109" fmla="*/ 376237 w 1508331"/>
              <a:gd name="connsiteY109" fmla="*/ 1239488 h 1913559"/>
              <a:gd name="connsiteX110" fmla="*/ 357187 w 1508331"/>
              <a:gd name="connsiteY110" fmla="*/ 1244250 h 1913559"/>
              <a:gd name="connsiteX111" fmla="*/ 342900 w 1508331"/>
              <a:gd name="connsiteY111" fmla="*/ 1239488 h 1913559"/>
              <a:gd name="connsiteX112" fmla="*/ 309562 w 1508331"/>
              <a:gd name="connsiteY112" fmla="*/ 1220438 h 1913559"/>
              <a:gd name="connsiteX113" fmla="*/ 314325 w 1508331"/>
              <a:gd name="connsiteY113" fmla="*/ 1187100 h 1913559"/>
              <a:gd name="connsiteX114" fmla="*/ 347662 w 1508331"/>
              <a:gd name="connsiteY114" fmla="*/ 1163288 h 1913559"/>
              <a:gd name="connsiteX115" fmla="*/ 366712 w 1508331"/>
              <a:gd name="connsiteY115" fmla="*/ 1139475 h 1913559"/>
              <a:gd name="connsiteX116" fmla="*/ 381000 w 1508331"/>
              <a:gd name="connsiteY116" fmla="*/ 1106138 h 1913559"/>
              <a:gd name="connsiteX117" fmla="*/ 390525 w 1508331"/>
              <a:gd name="connsiteY117" fmla="*/ 1091850 h 1913559"/>
              <a:gd name="connsiteX118" fmla="*/ 404812 w 1508331"/>
              <a:gd name="connsiteY118" fmla="*/ 1082325 h 1913559"/>
              <a:gd name="connsiteX119" fmla="*/ 409575 w 1508331"/>
              <a:gd name="connsiteY119" fmla="*/ 1068038 h 1913559"/>
              <a:gd name="connsiteX120" fmla="*/ 347662 w 1508331"/>
              <a:gd name="connsiteY120" fmla="*/ 1048988 h 1913559"/>
              <a:gd name="connsiteX121" fmla="*/ 333375 w 1508331"/>
              <a:gd name="connsiteY121" fmla="*/ 1034700 h 1913559"/>
              <a:gd name="connsiteX122" fmla="*/ 314325 w 1508331"/>
              <a:gd name="connsiteY122" fmla="*/ 1010888 h 1913559"/>
              <a:gd name="connsiteX123" fmla="*/ 300037 w 1508331"/>
              <a:gd name="connsiteY123" fmla="*/ 1015650 h 1913559"/>
              <a:gd name="connsiteX124" fmla="*/ 295275 w 1508331"/>
              <a:gd name="connsiteY124" fmla="*/ 1048988 h 1913559"/>
              <a:gd name="connsiteX125" fmla="*/ 285750 w 1508331"/>
              <a:gd name="connsiteY125" fmla="*/ 1072800 h 1913559"/>
              <a:gd name="connsiteX126" fmla="*/ 295275 w 1508331"/>
              <a:gd name="connsiteY126" fmla="*/ 1096613 h 1913559"/>
              <a:gd name="connsiteX127" fmla="*/ 266700 w 1508331"/>
              <a:gd name="connsiteY127" fmla="*/ 1101375 h 1913559"/>
              <a:gd name="connsiteX128" fmla="*/ 285750 w 1508331"/>
              <a:gd name="connsiteY128" fmla="*/ 1134713 h 1913559"/>
              <a:gd name="connsiteX129" fmla="*/ 280987 w 1508331"/>
              <a:gd name="connsiteY129" fmla="*/ 1172813 h 1913559"/>
              <a:gd name="connsiteX130" fmla="*/ 252412 w 1508331"/>
              <a:gd name="connsiteY130" fmla="*/ 1191863 h 1913559"/>
              <a:gd name="connsiteX131" fmla="*/ 242887 w 1508331"/>
              <a:gd name="connsiteY131" fmla="*/ 1206150 h 1913559"/>
              <a:gd name="connsiteX132" fmla="*/ 219075 w 1508331"/>
              <a:gd name="connsiteY132" fmla="*/ 1210913 h 1913559"/>
              <a:gd name="connsiteX133" fmla="*/ 204787 w 1508331"/>
              <a:gd name="connsiteY133" fmla="*/ 1215675 h 1913559"/>
              <a:gd name="connsiteX134" fmla="*/ 185737 w 1508331"/>
              <a:gd name="connsiteY134" fmla="*/ 1220438 h 1913559"/>
              <a:gd name="connsiteX135" fmla="*/ 152400 w 1508331"/>
              <a:gd name="connsiteY135" fmla="*/ 1215675 h 1913559"/>
              <a:gd name="connsiteX136" fmla="*/ 119062 w 1508331"/>
              <a:gd name="connsiteY136" fmla="*/ 1201388 h 1913559"/>
              <a:gd name="connsiteX137" fmla="*/ 104775 w 1508331"/>
              <a:gd name="connsiteY137" fmla="*/ 1196625 h 1913559"/>
              <a:gd name="connsiteX138" fmla="*/ 90487 w 1508331"/>
              <a:gd name="connsiteY138" fmla="*/ 1182338 h 1913559"/>
              <a:gd name="connsiteX139" fmla="*/ 47625 w 1508331"/>
              <a:gd name="connsiteY139" fmla="*/ 1158525 h 1913559"/>
              <a:gd name="connsiteX140" fmla="*/ 14287 w 1508331"/>
              <a:gd name="connsiteY140" fmla="*/ 1149000 h 1913559"/>
              <a:gd name="connsiteX141" fmla="*/ 0 w 1508331"/>
              <a:gd name="connsiteY141" fmla="*/ 1139475 h 1913559"/>
              <a:gd name="connsiteX142" fmla="*/ 9525 w 1508331"/>
              <a:gd name="connsiteY142" fmla="*/ 1115663 h 1913559"/>
              <a:gd name="connsiteX143" fmla="*/ 38100 w 1508331"/>
              <a:gd name="connsiteY143" fmla="*/ 1077563 h 1913559"/>
              <a:gd name="connsiteX144" fmla="*/ 33337 w 1508331"/>
              <a:gd name="connsiteY144" fmla="*/ 1039463 h 1913559"/>
              <a:gd name="connsiteX145" fmla="*/ 9525 w 1508331"/>
              <a:gd name="connsiteY145" fmla="*/ 1001363 h 1913559"/>
              <a:gd name="connsiteX146" fmla="*/ 9525 w 1508331"/>
              <a:gd name="connsiteY146" fmla="*/ 968025 h 1913559"/>
              <a:gd name="connsiteX147" fmla="*/ 28575 w 1508331"/>
              <a:gd name="connsiteY147" fmla="*/ 953738 h 1913559"/>
              <a:gd name="connsiteX148" fmla="*/ 52387 w 1508331"/>
              <a:gd name="connsiteY148" fmla="*/ 920400 h 1913559"/>
              <a:gd name="connsiteX149" fmla="*/ 47625 w 1508331"/>
              <a:gd name="connsiteY149" fmla="*/ 863250 h 1913559"/>
              <a:gd name="connsiteX150" fmla="*/ 104775 w 1508331"/>
              <a:gd name="connsiteY150" fmla="*/ 815625 h 1913559"/>
              <a:gd name="connsiteX151" fmla="*/ 123825 w 1508331"/>
              <a:gd name="connsiteY151" fmla="*/ 801338 h 1913559"/>
              <a:gd name="connsiteX152" fmla="*/ 142875 w 1508331"/>
              <a:gd name="connsiteY152" fmla="*/ 796575 h 1913559"/>
              <a:gd name="connsiteX153" fmla="*/ 157162 w 1508331"/>
              <a:gd name="connsiteY153" fmla="*/ 791813 h 1913559"/>
              <a:gd name="connsiteX154" fmla="*/ 176212 w 1508331"/>
              <a:gd name="connsiteY154" fmla="*/ 787050 h 1913559"/>
              <a:gd name="connsiteX155" fmla="*/ 266700 w 1508331"/>
              <a:gd name="connsiteY155" fmla="*/ 758475 h 1913559"/>
              <a:gd name="connsiteX156" fmla="*/ 280987 w 1508331"/>
              <a:gd name="connsiteY156" fmla="*/ 744188 h 1913559"/>
              <a:gd name="connsiteX157" fmla="*/ 333375 w 1508331"/>
              <a:gd name="connsiteY157" fmla="*/ 706088 h 1913559"/>
              <a:gd name="connsiteX158" fmla="*/ 423862 w 1508331"/>
              <a:gd name="connsiteY158" fmla="*/ 710850 h 1913559"/>
              <a:gd name="connsiteX159" fmla="*/ 447675 w 1508331"/>
              <a:gd name="connsiteY159" fmla="*/ 715613 h 1913559"/>
              <a:gd name="connsiteX160" fmla="*/ 461962 w 1508331"/>
              <a:gd name="connsiteY160" fmla="*/ 706088 h 1913559"/>
              <a:gd name="connsiteX161" fmla="*/ 495300 w 1508331"/>
              <a:gd name="connsiteY161" fmla="*/ 667988 h 1913559"/>
              <a:gd name="connsiteX162" fmla="*/ 504825 w 1508331"/>
              <a:gd name="connsiteY162" fmla="*/ 644175 h 1913559"/>
              <a:gd name="connsiteX163" fmla="*/ 509587 w 1508331"/>
              <a:gd name="connsiteY163" fmla="*/ 596550 h 1913559"/>
              <a:gd name="connsiteX164" fmla="*/ 533400 w 1508331"/>
              <a:gd name="connsiteY164" fmla="*/ 582263 h 1913559"/>
              <a:gd name="connsiteX165" fmla="*/ 576262 w 1508331"/>
              <a:gd name="connsiteY165" fmla="*/ 563213 h 1913559"/>
              <a:gd name="connsiteX166" fmla="*/ 609600 w 1508331"/>
              <a:gd name="connsiteY166" fmla="*/ 558450 h 1913559"/>
              <a:gd name="connsiteX167" fmla="*/ 628650 w 1508331"/>
              <a:gd name="connsiteY167" fmla="*/ 544163 h 1913559"/>
              <a:gd name="connsiteX168" fmla="*/ 652462 w 1508331"/>
              <a:gd name="connsiteY168" fmla="*/ 529875 h 1913559"/>
              <a:gd name="connsiteX169" fmla="*/ 666750 w 1508331"/>
              <a:gd name="connsiteY169" fmla="*/ 515588 h 1913559"/>
              <a:gd name="connsiteX170" fmla="*/ 695325 w 1508331"/>
              <a:gd name="connsiteY170" fmla="*/ 477488 h 1913559"/>
              <a:gd name="connsiteX171" fmla="*/ 714375 w 1508331"/>
              <a:gd name="connsiteY171" fmla="*/ 444150 h 1913559"/>
              <a:gd name="connsiteX172" fmla="*/ 723900 w 1508331"/>
              <a:gd name="connsiteY172" fmla="*/ 401288 h 1913559"/>
              <a:gd name="connsiteX173" fmla="*/ 733425 w 1508331"/>
              <a:gd name="connsiteY173" fmla="*/ 387000 h 1913559"/>
              <a:gd name="connsiteX174" fmla="*/ 742950 w 1508331"/>
              <a:gd name="connsiteY174" fmla="*/ 286988 h 1913559"/>
              <a:gd name="connsiteX175" fmla="*/ 752475 w 1508331"/>
              <a:gd name="connsiteY175" fmla="*/ 220313 h 1913559"/>
              <a:gd name="connsiteX176" fmla="*/ 785812 w 1508331"/>
              <a:gd name="connsiteY176" fmla="*/ 172688 h 1913559"/>
              <a:gd name="connsiteX177" fmla="*/ 795337 w 1508331"/>
              <a:gd name="connsiteY177" fmla="*/ 158400 h 1913559"/>
              <a:gd name="connsiteX178" fmla="*/ 823912 w 1508331"/>
              <a:gd name="connsiteY178" fmla="*/ 115538 h 1913559"/>
              <a:gd name="connsiteX179" fmla="*/ 838200 w 1508331"/>
              <a:gd name="connsiteY179" fmla="*/ 110775 h 1913559"/>
              <a:gd name="connsiteX180" fmla="*/ 862012 w 1508331"/>
              <a:gd name="connsiteY180" fmla="*/ 120300 h 1913559"/>
              <a:gd name="connsiteX181" fmla="*/ 876300 w 1508331"/>
              <a:gd name="connsiteY181" fmla="*/ 129825 h 1913559"/>
              <a:gd name="connsiteX182" fmla="*/ 895350 w 1508331"/>
              <a:gd name="connsiteY182" fmla="*/ 120300 h 1913559"/>
              <a:gd name="connsiteX183" fmla="*/ 928687 w 1508331"/>
              <a:gd name="connsiteY183" fmla="*/ 82200 h 1913559"/>
              <a:gd name="connsiteX184" fmla="*/ 942975 w 1508331"/>
              <a:gd name="connsiteY184" fmla="*/ 67913 h 1913559"/>
              <a:gd name="connsiteX185" fmla="*/ 952500 w 1508331"/>
              <a:gd name="connsiteY185" fmla="*/ 48863 h 1913559"/>
              <a:gd name="connsiteX186" fmla="*/ 971550 w 1508331"/>
              <a:gd name="connsiteY186" fmla="*/ 10763 h 1913559"/>
              <a:gd name="connsiteX187" fmla="*/ 971550 w 1508331"/>
              <a:gd name="connsiteY187" fmla="*/ 6000 h 1913559"/>
              <a:gd name="connsiteX0" fmla="*/ 971550 w 1508331"/>
              <a:gd name="connsiteY0" fmla="*/ 6000 h 1913559"/>
              <a:gd name="connsiteX1" fmla="*/ 990599 w 1508331"/>
              <a:gd name="connsiteY1" fmla="*/ 86963 h 1913559"/>
              <a:gd name="connsiteX2" fmla="*/ 1023937 w 1508331"/>
              <a:gd name="connsiteY2" fmla="*/ 277463 h 1913559"/>
              <a:gd name="connsiteX3" fmla="*/ 1050131 w 1508331"/>
              <a:gd name="connsiteY3" fmla="*/ 336994 h 1913559"/>
              <a:gd name="connsiteX4" fmla="*/ 1114425 w 1508331"/>
              <a:gd name="connsiteY4" fmla="*/ 437006 h 1913559"/>
              <a:gd name="connsiteX5" fmla="*/ 1195387 w 1508331"/>
              <a:gd name="connsiteY5" fmla="*/ 544163 h 1913559"/>
              <a:gd name="connsiteX6" fmla="*/ 1228725 w 1508331"/>
              <a:gd name="connsiteY6" fmla="*/ 582263 h 1913559"/>
              <a:gd name="connsiteX7" fmla="*/ 1197769 w 1508331"/>
              <a:gd name="connsiteY7" fmla="*/ 660844 h 1913559"/>
              <a:gd name="connsiteX8" fmla="*/ 1240631 w 1508331"/>
              <a:gd name="connsiteY8" fmla="*/ 715613 h 1913559"/>
              <a:gd name="connsiteX9" fmla="*/ 1195387 w 1508331"/>
              <a:gd name="connsiteY9" fmla="*/ 787050 h 1913559"/>
              <a:gd name="connsiteX10" fmla="*/ 1190625 w 1508331"/>
              <a:gd name="connsiteY10" fmla="*/ 834675 h 1913559"/>
              <a:gd name="connsiteX11" fmla="*/ 1240631 w 1508331"/>
              <a:gd name="connsiteY11" fmla="*/ 903731 h 1913559"/>
              <a:gd name="connsiteX12" fmla="*/ 1221581 w 1508331"/>
              <a:gd name="connsiteY12" fmla="*/ 1063275 h 1913559"/>
              <a:gd name="connsiteX13" fmla="*/ 1202530 w 1508331"/>
              <a:gd name="connsiteY13" fmla="*/ 1222819 h 1913559"/>
              <a:gd name="connsiteX14" fmla="*/ 1257300 w 1508331"/>
              <a:gd name="connsiteY14" fmla="*/ 1258538 h 1913559"/>
              <a:gd name="connsiteX15" fmla="*/ 1309687 w 1508331"/>
              <a:gd name="connsiteY15" fmla="*/ 1287113 h 1913559"/>
              <a:gd name="connsiteX16" fmla="*/ 1345405 w 1508331"/>
              <a:gd name="connsiteY16" fmla="*/ 1332355 h 1913559"/>
              <a:gd name="connsiteX17" fmla="*/ 1350168 w 1508331"/>
              <a:gd name="connsiteY17" fmla="*/ 1437131 h 1913559"/>
              <a:gd name="connsiteX18" fmla="*/ 1347788 w 1508331"/>
              <a:gd name="connsiteY18" fmla="*/ 1606200 h 1913559"/>
              <a:gd name="connsiteX19" fmla="*/ 1414462 w 1508331"/>
              <a:gd name="connsiteY19" fmla="*/ 1591913 h 1913559"/>
              <a:gd name="connsiteX20" fmla="*/ 1502569 w 1508331"/>
              <a:gd name="connsiteY20" fmla="*/ 1582387 h 1913559"/>
              <a:gd name="connsiteX21" fmla="*/ 1495425 w 1508331"/>
              <a:gd name="connsiteY21" fmla="*/ 1625250 h 1913559"/>
              <a:gd name="connsiteX22" fmla="*/ 1485900 w 1508331"/>
              <a:gd name="connsiteY22" fmla="*/ 1653825 h 1913559"/>
              <a:gd name="connsiteX23" fmla="*/ 1466850 w 1508331"/>
              <a:gd name="connsiteY23" fmla="*/ 1741932 h 1913559"/>
              <a:gd name="connsiteX24" fmla="*/ 1459706 w 1508331"/>
              <a:gd name="connsiteY24" fmla="*/ 1822894 h 1913559"/>
              <a:gd name="connsiteX25" fmla="*/ 1471613 w 1508331"/>
              <a:gd name="connsiteY25" fmla="*/ 1877664 h 1913559"/>
              <a:gd name="connsiteX26" fmla="*/ 1495425 w 1508331"/>
              <a:gd name="connsiteY26" fmla="*/ 1913382 h 1913559"/>
              <a:gd name="connsiteX27" fmla="*/ 1385887 w 1508331"/>
              <a:gd name="connsiteY27" fmla="*/ 1889569 h 1913559"/>
              <a:gd name="connsiteX28" fmla="*/ 1264443 w 1508331"/>
              <a:gd name="connsiteY28" fmla="*/ 1849088 h 1913559"/>
              <a:gd name="connsiteX29" fmla="*/ 1157287 w 1508331"/>
              <a:gd name="connsiteY29" fmla="*/ 1825275 h 1913559"/>
              <a:gd name="connsiteX30" fmla="*/ 1047750 w 1508331"/>
              <a:gd name="connsiteY30" fmla="*/ 1801463 h 1913559"/>
              <a:gd name="connsiteX31" fmla="*/ 957262 w 1508331"/>
              <a:gd name="connsiteY31" fmla="*/ 1782413 h 1913559"/>
              <a:gd name="connsiteX32" fmla="*/ 866775 w 1508331"/>
              <a:gd name="connsiteY32" fmla="*/ 1772888 h 1913559"/>
              <a:gd name="connsiteX33" fmla="*/ 790575 w 1508331"/>
              <a:gd name="connsiteY33" fmla="*/ 1763363 h 1913559"/>
              <a:gd name="connsiteX34" fmla="*/ 552450 w 1508331"/>
              <a:gd name="connsiteY34" fmla="*/ 1739550 h 1913559"/>
              <a:gd name="connsiteX35" fmla="*/ 554831 w 1508331"/>
              <a:gd name="connsiteY35" fmla="*/ 1725263 h 1913559"/>
              <a:gd name="connsiteX36" fmla="*/ 585788 w 1508331"/>
              <a:gd name="connsiteY36" fmla="*/ 1713357 h 1913559"/>
              <a:gd name="connsiteX37" fmla="*/ 600075 w 1508331"/>
              <a:gd name="connsiteY37" fmla="*/ 1682400 h 1913559"/>
              <a:gd name="connsiteX38" fmla="*/ 619125 w 1508331"/>
              <a:gd name="connsiteY38" fmla="*/ 1634776 h 1913559"/>
              <a:gd name="connsiteX39" fmla="*/ 661988 w 1508331"/>
              <a:gd name="connsiteY39" fmla="*/ 1646682 h 1913559"/>
              <a:gd name="connsiteX40" fmla="*/ 719137 w 1508331"/>
              <a:gd name="connsiteY40" fmla="*/ 1658588 h 1913559"/>
              <a:gd name="connsiteX41" fmla="*/ 773906 w 1508331"/>
              <a:gd name="connsiteY41" fmla="*/ 1660968 h 1913559"/>
              <a:gd name="connsiteX42" fmla="*/ 781050 w 1508331"/>
              <a:gd name="connsiteY42" fmla="*/ 1649063 h 1913559"/>
              <a:gd name="connsiteX43" fmla="*/ 700087 w 1508331"/>
              <a:gd name="connsiteY43" fmla="*/ 1634775 h 1913559"/>
              <a:gd name="connsiteX44" fmla="*/ 635794 w 1508331"/>
              <a:gd name="connsiteY44" fmla="*/ 1613344 h 1913559"/>
              <a:gd name="connsiteX45" fmla="*/ 614362 w 1508331"/>
              <a:gd name="connsiteY45" fmla="*/ 1582388 h 1913559"/>
              <a:gd name="connsiteX46" fmla="*/ 671513 w 1508331"/>
              <a:gd name="connsiteY46" fmla="*/ 1515713 h 1913559"/>
              <a:gd name="connsiteX47" fmla="*/ 633412 w 1508331"/>
              <a:gd name="connsiteY47" fmla="*/ 1491900 h 1913559"/>
              <a:gd name="connsiteX48" fmla="*/ 671512 w 1508331"/>
              <a:gd name="connsiteY48" fmla="*/ 1472850 h 1913559"/>
              <a:gd name="connsiteX49" fmla="*/ 690562 w 1508331"/>
              <a:gd name="connsiteY49" fmla="*/ 1468088 h 1913559"/>
              <a:gd name="connsiteX50" fmla="*/ 728662 w 1508331"/>
              <a:gd name="connsiteY50" fmla="*/ 1444275 h 1913559"/>
              <a:gd name="connsiteX51" fmla="*/ 738187 w 1508331"/>
              <a:gd name="connsiteY51" fmla="*/ 1429988 h 1913559"/>
              <a:gd name="connsiteX52" fmla="*/ 742950 w 1508331"/>
              <a:gd name="connsiteY52" fmla="*/ 1410938 h 1913559"/>
              <a:gd name="connsiteX53" fmla="*/ 728662 w 1508331"/>
              <a:gd name="connsiteY53" fmla="*/ 1368075 h 1913559"/>
              <a:gd name="connsiteX54" fmla="*/ 742950 w 1508331"/>
              <a:gd name="connsiteY54" fmla="*/ 1349025 h 1913559"/>
              <a:gd name="connsiteX55" fmla="*/ 762000 w 1508331"/>
              <a:gd name="connsiteY55" fmla="*/ 1339500 h 1913559"/>
              <a:gd name="connsiteX56" fmla="*/ 795337 w 1508331"/>
              <a:gd name="connsiteY56" fmla="*/ 1310925 h 1913559"/>
              <a:gd name="connsiteX57" fmla="*/ 795337 w 1508331"/>
              <a:gd name="connsiteY57" fmla="*/ 1277588 h 1913559"/>
              <a:gd name="connsiteX58" fmla="*/ 766762 w 1508331"/>
              <a:gd name="connsiteY58" fmla="*/ 1272825 h 1913559"/>
              <a:gd name="connsiteX59" fmla="*/ 695325 w 1508331"/>
              <a:gd name="connsiteY59" fmla="*/ 1291875 h 1913559"/>
              <a:gd name="connsiteX60" fmla="*/ 671512 w 1508331"/>
              <a:gd name="connsiteY60" fmla="*/ 1339500 h 1913559"/>
              <a:gd name="connsiteX61" fmla="*/ 666750 w 1508331"/>
              <a:gd name="connsiteY61" fmla="*/ 1363313 h 1913559"/>
              <a:gd name="connsiteX62" fmla="*/ 657225 w 1508331"/>
              <a:gd name="connsiteY62" fmla="*/ 1382363 h 1913559"/>
              <a:gd name="connsiteX63" fmla="*/ 652462 w 1508331"/>
              <a:gd name="connsiteY63" fmla="*/ 1396650 h 1913559"/>
              <a:gd name="connsiteX64" fmla="*/ 647700 w 1508331"/>
              <a:gd name="connsiteY64" fmla="*/ 1425225 h 1913559"/>
              <a:gd name="connsiteX65" fmla="*/ 614362 w 1508331"/>
              <a:gd name="connsiteY65" fmla="*/ 1396650 h 1913559"/>
              <a:gd name="connsiteX66" fmla="*/ 595312 w 1508331"/>
              <a:gd name="connsiteY66" fmla="*/ 1406175 h 1913559"/>
              <a:gd name="connsiteX67" fmla="*/ 581025 w 1508331"/>
              <a:gd name="connsiteY67" fmla="*/ 1434750 h 1913559"/>
              <a:gd name="connsiteX68" fmla="*/ 557212 w 1508331"/>
              <a:gd name="connsiteY68" fmla="*/ 1525238 h 1913559"/>
              <a:gd name="connsiteX69" fmla="*/ 542925 w 1508331"/>
              <a:gd name="connsiteY69" fmla="*/ 1530000 h 1913559"/>
              <a:gd name="connsiteX70" fmla="*/ 514350 w 1508331"/>
              <a:gd name="connsiteY70" fmla="*/ 1544288 h 1913559"/>
              <a:gd name="connsiteX71" fmla="*/ 500062 w 1508331"/>
              <a:gd name="connsiteY71" fmla="*/ 1553813 h 1913559"/>
              <a:gd name="connsiteX72" fmla="*/ 476250 w 1508331"/>
              <a:gd name="connsiteY72" fmla="*/ 1558575 h 1913559"/>
              <a:gd name="connsiteX73" fmla="*/ 476250 w 1508331"/>
              <a:gd name="connsiteY73" fmla="*/ 1510950 h 1913559"/>
              <a:gd name="connsiteX74" fmla="*/ 509587 w 1508331"/>
              <a:gd name="connsiteY74" fmla="*/ 1453800 h 1913559"/>
              <a:gd name="connsiteX75" fmla="*/ 523875 w 1508331"/>
              <a:gd name="connsiteY75" fmla="*/ 1420463 h 1913559"/>
              <a:gd name="connsiteX76" fmla="*/ 533400 w 1508331"/>
              <a:gd name="connsiteY76" fmla="*/ 1391888 h 1913559"/>
              <a:gd name="connsiteX77" fmla="*/ 538162 w 1508331"/>
              <a:gd name="connsiteY77" fmla="*/ 1368075 h 1913559"/>
              <a:gd name="connsiteX78" fmla="*/ 547687 w 1508331"/>
              <a:gd name="connsiteY78" fmla="*/ 1334738 h 1913559"/>
              <a:gd name="connsiteX79" fmla="*/ 557212 w 1508331"/>
              <a:gd name="connsiteY79" fmla="*/ 1272825 h 1913559"/>
              <a:gd name="connsiteX80" fmla="*/ 571500 w 1508331"/>
              <a:gd name="connsiteY80" fmla="*/ 1258538 h 1913559"/>
              <a:gd name="connsiteX81" fmla="*/ 600075 w 1508331"/>
              <a:gd name="connsiteY81" fmla="*/ 1234725 h 1913559"/>
              <a:gd name="connsiteX82" fmla="*/ 671512 w 1508331"/>
              <a:gd name="connsiteY82" fmla="*/ 1239488 h 1913559"/>
              <a:gd name="connsiteX83" fmla="*/ 657225 w 1508331"/>
              <a:gd name="connsiteY83" fmla="*/ 1225200 h 1913559"/>
              <a:gd name="connsiteX84" fmla="*/ 623887 w 1508331"/>
              <a:gd name="connsiteY84" fmla="*/ 1215675 h 1913559"/>
              <a:gd name="connsiteX85" fmla="*/ 600075 w 1508331"/>
              <a:gd name="connsiteY85" fmla="*/ 1182338 h 1913559"/>
              <a:gd name="connsiteX86" fmla="*/ 609600 w 1508331"/>
              <a:gd name="connsiteY86" fmla="*/ 1168050 h 1913559"/>
              <a:gd name="connsiteX87" fmla="*/ 642937 w 1508331"/>
              <a:gd name="connsiteY87" fmla="*/ 1177575 h 1913559"/>
              <a:gd name="connsiteX88" fmla="*/ 657225 w 1508331"/>
              <a:gd name="connsiteY88" fmla="*/ 1187100 h 1913559"/>
              <a:gd name="connsiteX89" fmla="*/ 690562 w 1508331"/>
              <a:gd name="connsiteY89" fmla="*/ 1144238 h 1913559"/>
              <a:gd name="connsiteX90" fmla="*/ 714375 w 1508331"/>
              <a:gd name="connsiteY90" fmla="*/ 1129950 h 1913559"/>
              <a:gd name="connsiteX91" fmla="*/ 733425 w 1508331"/>
              <a:gd name="connsiteY91" fmla="*/ 1120425 h 1913559"/>
              <a:gd name="connsiteX92" fmla="*/ 738187 w 1508331"/>
              <a:gd name="connsiteY92" fmla="*/ 1101375 h 1913559"/>
              <a:gd name="connsiteX93" fmla="*/ 752475 w 1508331"/>
              <a:gd name="connsiteY93" fmla="*/ 1087088 h 1913559"/>
              <a:gd name="connsiteX94" fmla="*/ 733425 w 1508331"/>
              <a:gd name="connsiteY94" fmla="*/ 1072800 h 1913559"/>
              <a:gd name="connsiteX95" fmla="*/ 685800 w 1508331"/>
              <a:gd name="connsiteY95" fmla="*/ 1053750 h 1913559"/>
              <a:gd name="connsiteX96" fmla="*/ 671512 w 1508331"/>
              <a:gd name="connsiteY96" fmla="*/ 1039463 h 1913559"/>
              <a:gd name="connsiteX97" fmla="*/ 628650 w 1508331"/>
              <a:gd name="connsiteY97" fmla="*/ 1044225 h 1913559"/>
              <a:gd name="connsiteX98" fmla="*/ 600075 w 1508331"/>
              <a:gd name="connsiteY98" fmla="*/ 1087088 h 1913559"/>
              <a:gd name="connsiteX99" fmla="*/ 590550 w 1508331"/>
              <a:gd name="connsiteY99" fmla="*/ 1134713 h 1913559"/>
              <a:gd name="connsiteX100" fmla="*/ 571500 w 1508331"/>
              <a:gd name="connsiteY100" fmla="*/ 1129950 h 1913559"/>
              <a:gd name="connsiteX101" fmla="*/ 538162 w 1508331"/>
              <a:gd name="connsiteY101" fmla="*/ 1106138 h 1913559"/>
              <a:gd name="connsiteX102" fmla="*/ 514350 w 1508331"/>
              <a:gd name="connsiteY102" fmla="*/ 1115663 h 1913559"/>
              <a:gd name="connsiteX103" fmla="*/ 509587 w 1508331"/>
              <a:gd name="connsiteY103" fmla="*/ 1129950 h 1913559"/>
              <a:gd name="connsiteX104" fmla="*/ 490537 w 1508331"/>
              <a:gd name="connsiteY104" fmla="*/ 1134713 h 1913559"/>
              <a:gd name="connsiteX105" fmla="*/ 457200 w 1508331"/>
              <a:gd name="connsiteY105" fmla="*/ 1139475 h 1913559"/>
              <a:gd name="connsiteX106" fmla="*/ 438150 w 1508331"/>
              <a:gd name="connsiteY106" fmla="*/ 1149000 h 1913559"/>
              <a:gd name="connsiteX107" fmla="*/ 404812 w 1508331"/>
              <a:gd name="connsiteY107" fmla="*/ 1187100 h 1913559"/>
              <a:gd name="connsiteX108" fmla="*/ 400050 w 1508331"/>
              <a:gd name="connsiteY108" fmla="*/ 1201388 h 1913559"/>
              <a:gd name="connsiteX109" fmla="*/ 376237 w 1508331"/>
              <a:gd name="connsiteY109" fmla="*/ 1239488 h 1913559"/>
              <a:gd name="connsiteX110" fmla="*/ 357187 w 1508331"/>
              <a:gd name="connsiteY110" fmla="*/ 1244250 h 1913559"/>
              <a:gd name="connsiteX111" fmla="*/ 342900 w 1508331"/>
              <a:gd name="connsiteY111" fmla="*/ 1239488 h 1913559"/>
              <a:gd name="connsiteX112" fmla="*/ 309562 w 1508331"/>
              <a:gd name="connsiteY112" fmla="*/ 1220438 h 1913559"/>
              <a:gd name="connsiteX113" fmla="*/ 314325 w 1508331"/>
              <a:gd name="connsiteY113" fmla="*/ 1187100 h 1913559"/>
              <a:gd name="connsiteX114" fmla="*/ 347662 w 1508331"/>
              <a:gd name="connsiteY114" fmla="*/ 1163288 h 1913559"/>
              <a:gd name="connsiteX115" fmla="*/ 366712 w 1508331"/>
              <a:gd name="connsiteY115" fmla="*/ 1139475 h 1913559"/>
              <a:gd name="connsiteX116" fmla="*/ 381000 w 1508331"/>
              <a:gd name="connsiteY116" fmla="*/ 1106138 h 1913559"/>
              <a:gd name="connsiteX117" fmla="*/ 390525 w 1508331"/>
              <a:gd name="connsiteY117" fmla="*/ 1091850 h 1913559"/>
              <a:gd name="connsiteX118" fmla="*/ 404812 w 1508331"/>
              <a:gd name="connsiteY118" fmla="*/ 1082325 h 1913559"/>
              <a:gd name="connsiteX119" fmla="*/ 409575 w 1508331"/>
              <a:gd name="connsiteY119" fmla="*/ 1068038 h 1913559"/>
              <a:gd name="connsiteX120" fmla="*/ 347662 w 1508331"/>
              <a:gd name="connsiteY120" fmla="*/ 1048988 h 1913559"/>
              <a:gd name="connsiteX121" fmla="*/ 333375 w 1508331"/>
              <a:gd name="connsiteY121" fmla="*/ 1034700 h 1913559"/>
              <a:gd name="connsiteX122" fmla="*/ 314325 w 1508331"/>
              <a:gd name="connsiteY122" fmla="*/ 1010888 h 1913559"/>
              <a:gd name="connsiteX123" fmla="*/ 300037 w 1508331"/>
              <a:gd name="connsiteY123" fmla="*/ 1015650 h 1913559"/>
              <a:gd name="connsiteX124" fmla="*/ 295275 w 1508331"/>
              <a:gd name="connsiteY124" fmla="*/ 1048988 h 1913559"/>
              <a:gd name="connsiteX125" fmla="*/ 285750 w 1508331"/>
              <a:gd name="connsiteY125" fmla="*/ 1072800 h 1913559"/>
              <a:gd name="connsiteX126" fmla="*/ 295275 w 1508331"/>
              <a:gd name="connsiteY126" fmla="*/ 1096613 h 1913559"/>
              <a:gd name="connsiteX127" fmla="*/ 266700 w 1508331"/>
              <a:gd name="connsiteY127" fmla="*/ 1101375 h 1913559"/>
              <a:gd name="connsiteX128" fmla="*/ 285750 w 1508331"/>
              <a:gd name="connsiteY128" fmla="*/ 1134713 h 1913559"/>
              <a:gd name="connsiteX129" fmla="*/ 280987 w 1508331"/>
              <a:gd name="connsiteY129" fmla="*/ 1172813 h 1913559"/>
              <a:gd name="connsiteX130" fmla="*/ 252412 w 1508331"/>
              <a:gd name="connsiteY130" fmla="*/ 1191863 h 1913559"/>
              <a:gd name="connsiteX131" fmla="*/ 242887 w 1508331"/>
              <a:gd name="connsiteY131" fmla="*/ 1206150 h 1913559"/>
              <a:gd name="connsiteX132" fmla="*/ 219075 w 1508331"/>
              <a:gd name="connsiteY132" fmla="*/ 1210913 h 1913559"/>
              <a:gd name="connsiteX133" fmla="*/ 204787 w 1508331"/>
              <a:gd name="connsiteY133" fmla="*/ 1215675 h 1913559"/>
              <a:gd name="connsiteX134" fmla="*/ 185737 w 1508331"/>
              <a:gd name="connsiteY134" fmla="*/ 1220438 h 1913559"/>
              <a:gd name="connsiteX135" fmla="*/ 152400 w 1508331"/>
              <a:gd name="connsiteY135" fmla="*/ 1215675 h 1913559"/>
              <a:gd name="connsiteX136" fmla="*/ 119062 w 1508331"/>
              <a:gd name="connsiteY136" fmla="*/ 1201388 h 1913559"/>
              <a:gd name="connsiteX137" fmla="*/ 104775 w 1508331"/>
              <a:gd name="connsiteY137" fmla="*/ 1196625 h 1913559"/>
              <a:gd name="connsiteX138" fmla="*/ 90487 w 1508331"/>
              <a:gd name="connsiteY138" fmla="*/ 1182338 h 1913559"/>
              <a:gd name="connsiteX139" fmla="*/ 47625 w 1508331"/>
              <a:gd name="connsiteY139" fmla="*/ 1158525 h 1913559"/>
              <a:gd name="connsiteX140" fmla="*/ 14287 w 1508331"/>
              <a:gd name="connsiteY140" fmla="*/ 1149000 h 1913559"/>
              <a:gd name="connsiteX141" fmla="*/ 0 w 1508331"/>
              <a:gd name="connsiteY141" fmla="*/ 1139475 h 1913559"/>
              <a:gd name="connsiteX142" fmla="*/ 9525 w 1508331"/>
              <a:gd name="connsiteY142" fmla="*/ 1115663 h 1913559"/>
              <a:gd name="connsiteX143" fmla="*/ 38100 w 1508331"/>
              <a:gd name="connsiteY143" fmla="*/ 1077563 h 1913559"/>
              <a:gd name="connsiteX144" fmla="*/ 33337 w 1508331"/>
              <a:gd name="connsiteY144" fmla="*/ 1039463 h 1913559"/>
              <a:gd name="connsiteX145" fmla="*/ 9525 w 1508331"/>
              <a:gd name="connsiteY145" fmla="*/ 1001363 h 1913559"/>
              <a:gd name="connsiteX146" fmla="*/ 9525 w 1508331"/>
              <a:gd name="connsiteY146" fmla="*/ 968025 h 1913559"/>
              <a:gd name="connsiteX147" fmla="*/ 28575 w 1508331"/>
              <a:gd name="connsiteY147" fmla="*/ 953738 h 1913559"/>
              <a:gd name="connsiteX148" fmla="*/ 52387 w 1508331"/>
              <a:gd name="connsiteY148" fmla="*/ 920400 h 1913559"/>
              <a:gd name="connsiteX149" fmla="*/ 47625 w 1508331"/>
              <a:gd name="connsiteY149" fmla="*/ 863250 h 1913559"/>
              <a:gd name="connsiteX150" fmla="*/ 104775 w 1508331"/>
              <a:gd name="connsiteY150" fmla="*/ 815625 h 1913559"/>
              <a:gd name="connsiteX151" fmla="*/ 123825 w 1508331"/>
              <a:gd name="connsiteY151" fmla="*/ 801338 h 1913559"/>
              <a:gd name="connsiteX152" fmla="*/ 142875 w 1508331"/>
              <a:gd name="connsiteY152" fmla="*/ 796575 h 1913559"/>
              <a:gd name="connsiteX153" fmla="*/ 157162 w 1508331"/>
              <a:gd name="connsiteY153" fmla="*/ 791813 h 1913559"/>
              <a:gd name="connsiteX154" fmla="*/ 176212 w 1508331"/>
              <a:gd name="connsiteY154" fmla="*/ 787050 h 1913559"/>
              <a:gd name="connsiteX155" fmla="*/ 266700 w 1508331"/>
              <a:gd name="connsiteY155" fmla="*/ 758475 h 1913559"/>
              <a:gd name="connsiteX156" fmla="*/ 280987 w 1508331"/>
              <a:gd name="connsiteY156" fmla="*/ 744188 h 1913559"/>
              <a:gd name="connsiteX157" fmla="*/ 333375 w 1508331"/>
              <a:gd name="connsiteY157" fmla="*/ 706088 h 1913559"/>
              <a:gd name="connsiteX158" fmla="*/ 423862 w 1508331"/>
              <a:gd name="connsiteY158" fmla="*/ 710850 h 1913559"/>
              <a:gd name="connsiteX159" fmla="*/ 447675 w 1508331"/>
              <a:gd name="connsiteY159" fmla="*/ 715613 h 1913559"/>
              <a:gd name="connsiteX160" fmla="*/ 461962 w 1508331"/>
              <a:gd name="connsiteY160" fmla="*/ 706088 h 1913559"/>
              <a:gd name="connsiteX161" fmla="*/ 495300 w 1508331"/>
              <a:gd name="connsiteY161" fmla="*/ 667988 h 1913559"/>
              <a:gd name="connsiteX162" fmla="*/ 504825 w 1508331"/>
              <a:gd name="connsiteY162" fmla="*/ 644175 h 1913559"/>
              <a:gd name="connsiteX163" fmla="*/ 509587 w 1508331"/>
              <a:gd name="connsiteY163" fmla="*/ 596550 h 1913559"/>
              <a:gd name="connsiteX164" fmla="*/ 533400 w 1508331"/>
              <a:gd name="connsiteY164" fmla="*/ 582263 h 1913559"/>
              <a:gd name="connsiteX165" fmla="*/ 576262 w 1508331"/>
              <a:gd name="connsiteY165" fmla="*/ 563213 h 1913559"/>
              <a:gd name="connsiteX166" fmla="*/ 609600 w 1508331"/>
              <a:gd name="connsiteY166" fmla="*/ 558450 h 1913559"/>
              <a:gd name="connsiteX167" fmla="*/ 628650 w 1508331"/>
              <a:gd name="connsiteY167" fmla="*/ 544163 h 1913559"/>
              <a:gd name="connsiteX168" fmla="*/ 652462 w 1508331"/>
              <a:gd name="connsiteY168" fmla="*/ 529875 h 1913559"/>
              <a:gd name="connsiteX169" fmla="*/ 666750 w 1508331"/>
              <a:gd name="connsiteY169" fmla="*/ 515588 h 1913559"/>
              <a:gd name="connsiteX170" fmla="*/ 695325 w 1508331"/>
              <a:gd name="connsiteY170" fmla="*/ 477488 h 1913559"/>
              <a:gd name="connsiteX171" fmla="*/ 714375 w 1508331"/>
              <a:gd name="connsiteY171" fmla="*/ 444150 h 1913559"/>
              <a:gd name="connsiteX172" fmla="*/ 723900 w 1508331"/>
              <a:gd name="connsiteY172" fmla="*/ 401288 h 1913559"/>
              <a:gd name="connsiteX173" fmla="*/ 733425 w 1508331"/>
              <a:gd name="connsiteY173" fmla="*/ 387000 h 1913559"/>
              <a:gd name="connsiteX174" fmla="*/ 742950 w 1508331"/>
              <a:gd name="connsiteY174" fmla="*/ 286988 h 1913559"/>
              <a:gd name="connsiteX175" fmla="*/ 752475 w 1508331"/>
              <a:gd name="connsiteY175" fmla="*/ 220313 h 1913559"/>
              <a:gd name="connsiteX176" fmla="*/ 785812 w 1508331"/>
              <a:gd name="connsiteY176" fmla="*/ 172688 h 1913559"/>
              <a:gd name="connsiteX177" fmla="*/ 795337 w 1508331"/>
              <a:gd name="connsiteY177" fmla="*/ 158400 h 1913559"/>
              <a:gd name="connsiteX178" fmla="*/ 823912 w 1508331"/>
              <a:gd name="connsiteY178" fmla="*/ 115538 h 1913559"/>
              <a:gd name="connsiteX179" fmla="*/ 838200 w 1508331"/>
              <a:gd name="connsiteY179" fmla="*/ 110775 h 1913559"/>
              <a:gd name="connsiteX180" fmla="*/ 862012 w 1508331"/>
              <a:gd name="connsiteY180" fmla="*/ 120300 h 1913559"/>
              <a:gd name="connsiteX181" fmla="*/ 876300 w 1508331"/>
              <a:gd name="connsiteY181" fmla="*/ 129825 h 1913559"/>
              <a:gd name="connsiteX182" fmla="*/ 895350 w 1508331"/>
              <a:gd name="connsiteY182" fmla="*/ 120300 h 1913559"/>
              <a:gd name="connsiteX183" fmla="*/ 928687 w 1508331"/>
              <a:gd name="connsiteY183" fmla="*/ 82200 h 1913559"/>
              <a:gd name="connsiteX184" fmla="*/ 942975 w 1508331"/>
              <a:gd name="connsiteY184" fmla="*/ 67913 h 1913559"/>
              <a:gd name="connsiteX185" fmla="*/ 952500 w 1508331"/>
              <a:gd name="connsiteY185" fmla="*/ 48863 h 1913559"/>
              <a:gd name="connsiteX186" fmla="*/ 971550 w 1508331"/>
              <a:gd name="connsiteY186" fmla="*/ 10763 h 1913559"/>
              <a:gd name="connsiteX187" fmla="*/ 971550 w 1508331"/>
              <a:gd name="connsiteY187" fmla="*/ 6000 h 1913559"/>
              <a:gd name="connsiteX0" fmla="*/ 971550 w 1508331"/>
              <a:gd name="connsiteY0" fmla="*/ 6000 h 1913559"/>
              <a:gd name="connsiteX1" fmla="*/ 990599 w 1508331"/>
              <a:gd name="connsiteY1" fmla="*/ 86963 h 1913559"/>
              <a:gd name="connsiteX2" fmla="*/ 1023937 w 1508331"/>
              <a:gd name="connsiteY2" fmla="*/ 277463 h 1913559"/>
              <a:gd name="connsiteX3" fmla="*/ 1050131 w 1508331"/>
              <a:gd name="connsiteY3" fmla="*/ 336994 h 1913559"/>
              <a:gd name="connsiteX4" fmla="*/ 1114425 w 1508331"/>
              <a:gd name="connsiteY4" fmla="*/ 437006 h 1913559"/>
              <a:gd name="connsiteX5" fmla="*/ 1195387 w 1508331"/>
              <a:gd name="connsiteY5" fmla="*/ 544163 h 1913559"/>
              <a:gd name="connsiteX6" fmla="*/ 1228725 w 1508331"/>
              <a:gd name="connsiteY6" fmla="*/ 582263 h 1913559"/>
              <a:gd name="connsiteX7" fmla="*/ 1197769 w 1508331"/>
              <a:gd name="connsiteY7" fmla="*/ 660844 h 1913559"/>
              <a:gd name="connsiteX8" fmla="*/ 1240631 w 1508331"/>
              <a:gd name="connsiteY8" fmla="*/ 715613 h 1913559"/>
              <a:gd name="connsiteX9" fmla="*/ 1195387 w 1508331"/>
              <a:gd name="connsiteY9" fmla="*/ 787050 h 1913559"/>
              <a:gd name="connsiteX10" fmla="*/ 1190625 w 1508331"/>
              <a:gd name="connsiteY10" fmla="*/ 834675 h 1913559"/>
              <a:gd name="connsiteX11" fmla="*/ 1240631 w 1508331"/>
              <a:gd name="connsiteY11" fmla="*/ 903731 h 1913559"/>
              <a:gd name="connsiteX12" fmla="*/ 1221581 w 1508331"/>
              <a:gd name="connsiteY12" fmla="*/ 1063275 h 1913559"/>
              <a:gd name="connsiteX13" fmla="*/ 1202530 w 1508331"/>
              <a:gd name="connsiteY13" fmla="*/ 1222819 h 1913559"/>
              <a:gd name="connsiteX14" fmla="*/ 1257300 w 1508331"/>
              <a:gd name="connsiteY14" fmla="*/ 1258538 h 1913559"/>
              <a:gd name="connsiteX15" fmla="*/ 1309687 w 1508331"/>
              <a:gd name="connsiteY15" fmla="*/ 1287113 h 1913559"/>
              <a:gd name="connsiteX16" fmla="*/ 1345405 w 1508331"/>
              <a:gd name="connsiteY16" fmla="*/ 1332355 h 1913559"/>
              <a:gd name="connsiteX17" fmla="*/ 1350168 w 1508331"/>
              <a:gd name="connsiteY17" fmla="*/ 1437131 h 1913559"/>
              <a:gd name="connsiteX18" fmla="*/ 1347788 w 1508331"/>
              <a:gd name="connsiteY18" fmla="*/ 1606200 h 1913559"/>
              <a:gd name="connsiteX19" fmla="*/ 1414462 w 1508331"/>
              <a:gd name="connsiteY19" fmla="*/ 1591913 h 1913559"/>
              <a:gd name="connsiteX20" fmla="*/ 1502569 w 1508331"/>
              <a:gd name="connsiteY20" fmla="*/ 1582387 h 1913559"/>
              <a:gd name="connsiteX21" fmla="*/ 1495425 w 1508331"/>
              <a:gd name="connsiteY21" fmla="*/ 1625250 h 1913559"/>
              <a:gd name="connsiteX22" fmla="*/ 1485900 w 1508331"/>
              <a:gd name="connsiteY22" fmla="*/ 1653825 h 1913559"/>
              <a:gd name="connsiteX23" fmla="*/ 1466850 w 1508331"/>
              <a:gd name="connsiteY23" fmla="*/ 1741932 h 1913559"/>
              <a:gd name="connsiteX24" fmla="*/ 1459706 w 1508331"/>
              <a:gd name="connsiteY24" fmla="*/ 1822894 h 1913559"/>
              <a:gd name="connsiteX25" fmla="*/ 1471613 w 1508331"/>
              <a:gd name="connsiteY25" fmla="*/ 1877664 h 1913559"/>
              <a:gd name="connsiteX26" fmla="*/ 1495425 w 1508331"/>
              <a:gd name="connsiteY26" fmla="*/ 1913382 h 1913559"/>
              <a:gd name="connsiteX27" fmla="*/ 1385887 w 1508331"/>
              <a:gd name="connsiteY27" fmla="*/ 1889569 h 1913559"/>
              <a:gd name="connsiteX28" fmla="*/ 1264443 w 1508331"/>
              <a:gd name="connsiteY28" fmla="*/ 1849088 h 1913559"/>
              <a:gd name="connsiteX29" fmla="*/ 1157287 w 1508331"/>
              <a:gd name="connsiteY29" fmla="*/ 1825275 h 1913559"/>
              <a:gd name="connsiteX30" fmla="*/ 1047750 w 1508331"/>
              <a:gd name="connsiteY30" fmla="*/ 1801463 h 1913559"/>
              <a:gd name="connsiteX31" fmla="*/ 957262 w 1508331"/>
              <a:gd name="connsiteY31" fmla="*/ 1782413 h 1913559"/>
              <a:gd name="connsiteX32" fmla="*/ 866775 w 1508331"/>
              <a:gd name="connsiteY32" fmla="*/ 1772888 h 1913559"/>
              <a:gd name="connsiteX33" fmla="*/ 790575 w 1508331"/>
              <a:gd name="connsiteY33" fmla="*/ 1763363 h 1913559"/>
              <a:gd name="connsiteX34" fmla="*/ 552450 w 1508331"/>
              <a:gd name="connsiteY34" fmla="*/ 1739550 h 1913559"/>
              <a:gd name="connsiteX35" fmla="*/ 554831 w 1508331"/>
              <a:gd name="connsiteY35" fmla="*/ 1725263 h 1913559"/>
              <a:gd name="connsiteX36" fmla="*/ 585788 w 1508331"/>
              <a:gd name="connsiteY36" fmla="*/ 1713357 h 1913559"/>
              <a:gd name="connsiteX37" fmla="*/ 600075 w 1508331"/>
              <a:gd name="connsiteY37" fmla="*/ 1682400 h 1913559"/>
              <a:gd name="connsiteX38" fmla="*/ 619125 w 1508331"/>
              <a:gd name="connsiteY38" fmla="*/ 1634776 h 1913559"/>
              <a:gd name="connsiteX39" fmla="*/ 661988 w 1508331"/>
              <a:gd name="connsiteY39" fmla="*/ 1646682 h 1913559"/>
              <a:gd name="connsiteX40" fmla="*/ 719137 w 1508331"/>
              <a:gd name="connsiteY40" fmla="*/ 1658588 h 1913559"/>
              <a:gd name="connsiteX41" fmla="*/ 773906 w 1508331"/>
              <a:gd name="connsiteY41" fmla="*/ 1660968 h 1913559"/>
              <a:gd name="connsiteX42" fmla="*/ 781050 w 1508331"/>
              <a:gd name="connsiteY42" fmla="*/ 1649063 h 1913559"/>
              <a:gd name="connsiteX43" fmla="*/ 700087 w 1508331"/>
              <a:gd name="connsiteY43" fmla="*/ 1634775 h 1913559"/>
              <a:gd name="connsiteX44" fmla="*/ 635794 w 1508331"/>
              <a:gd name="connsiteY44" fmla="*/ 1613344 h 1913559"/>
              <a:gd name="connsiteX45" fmla="*/ 614362 w 1508331"/>
              <a:gd name="connsiteY45" fmla="*/ 1582388 h 1913559"/>
              <a:gd name="connsiteX46" fmla="*/ 647701 w 1508331"/>
              <a:gd name="connsiteY46" fmla="*/ 1551432 h 1913559"/>
              <a:gd name="connsiteX47" fmla="*/ 671513 w 1508331"/>
              <a:gd name="connsiteY47" fmla="*/ 1515713 h 1913559"/>
              <a:gd name="connsiteX48" fmla="*/ 633412 w 1508331"/>
              <a:gd name="connsiteY48" fmla="*/ 1491900 h 1913559"/>
              <a:gd name="connsiteX49" fmla="*/ 671512 w 1508331"/>
              <a:gd name="connsiteY49" fmla="*/ 1472850 h 1913559"/>
              <a:gd name="connsiteX50" fmla="*/ 690562 w 1508331"/>
              <a:gd name="connsiteY50" fmla="*/ 1468088 h 1913559"/>
              <a:gd name="connsiteX51" fmla="*/ 728662 w 1508331"/>
              <a:gd name="connsiteY51" fmla="*/ 1444275 h 1913559"/>
              <a:gd name="connsiteX52" fmla="*/ 738187 w 1508331"/>
              <a:gd name="connsiteY52" fmla="*/ 1429988 h 1913559"/>
              <a:gd name="connsiteX53" fmla="*/ 742950 w 1508331"/>
              <a:gd name="connsiteY53" fmla="*/ 1410938 h 1913559"/>
              <a:gd name="connsiteX54" fmla="*/ 728662 w 1508331"/>
              <a:gd name="connsiteY54" fmla="*/ 1368075 h 1913559"/>
              <a:gd name="connsiteX55" fmla="*/ 742950 w 1508331"/>
              <a:gd name="connsiteY55" fmla="*/ 1349025 h 1913559"/>
              <a:gd name="connsiteX56" fmla="*/ 762000 w 1508331"/>
              <a:gd name="connsiteY56" fmla="*/ 1339500 h 1913559"/>
              <a:gd name="connsiteX57" fmla="*/ 795337 w 1508331"/>
              <a:gd name="connsiteY57" fmla="*/ 1310925 h 1913559"/>
              <a:gd name="connsiteX58" fmla="*/ 795337 w 1508331"/>
              <a:gd name="connsiteY58" fmla="*/ 1277588 h 1913559"/>
              <a:gd name="connsiteX59" fmla="*/ 766762 w 1508331"/>
              <a:gd name="connsiteY59" fmla="*/ 1272825 h 1913559"/>
              <a:gd name="connsiteX60" fmla="*/ 695325 w 1508331"/>
              <a:gd name="connsiteY60" fmla="*/ 1291875 h 1913559"/>
              <a:gd name="connsiteX61" fmla="*/ 671512 w 1508331"/>
              <a:gd name="connsiteY61" fmla="*/ 1339500 h 1913559"/>
              <a:gd name="connsiteX62" fmla="*/ 666750 w 1508331"/>
              <a:gd name="connsiteY62" fmla="*/ 1363313 h 1913559"/>
              <a:gd name="connsiteX63" fmla="*/ 657225 w 1508331"/>
              <a:gd name="connsiteY63" fmla="*/ 1382363 h 1913559"/>
              <a:gd name="connsiteX64" fmla="*/ 652462 w 1508331"/>
              <a:gd name="connsiteY64" fmla="*/ 1396650 h 1913559"/>
              <a:gd name="connsiteX65" fmla="*/ 647700 w 1508331"/>
              <a:gd name="connsiteY65" fmla="*/ 1425225 h 1913559"/>
              <a:gd name="connsiteX66" fmla="*/ 614362 w 1508331"/>
              <a:gd name="connsiteY66" fmla="*/ 1396650 h 1913559"/>
              <a:gd name="connsiteX67" fmla="*/ 595312 w 1508331"/>
              <a:gd name="connsiteY67" fmla="*/ 1406175 h 1913559"/>
              <a:gd name="connsiteX68" fmla="*/ 581025 w 1508331"/>
              <a:gd name="connsiteY68" fmla="*/ 1434750 h 1913559"/>
              <a:gd name="connsiteX69" fmla="*/ 557212 w 1508331"/>
              <a:gd name="connsiteY69" fmla="*/ 1525238 h 1913559"/>
              <a:gd name="connsiteX70" fmla="*/ 542925 w 1508331"/>
              <a:gd name="connsiteY70" fmla="*/ 1530000 h 1913559"/>
              <a:gd name="connsiteX71" fmla="*/ 514350 w 1508331"/>
              <a:gd name="connsiteY71" fmla="*/ 1544288 h 1913559"/>
              <a:gd name="connsiteX72" fmla="*/ 500062 w 1508331"/>
              <a:gd name="connsiteY72" fmla="*/ 1553813 h 1913559"/>
              <a:gd name="connsiteX73" fmla="*/ 476250 w 1508331"/>
              <a:gd name="connsiteY73" fmla="*/ 1558575 h 1913559"/>
              <a:gd name="connsiteX74" fmla="*/ 476250 w 1508331"/>
              <a:gd name="connsiteY74" fmla="*/ 1510950 h 1913559"/>
              <a:gd name="connsiteX75" fmla="*/ 509587 w 1508331"/>
              <a:gd name="connsiteY75" fmla="*/ 1453800 h 1913559"/>
              <a:gd name="connsiteX76" fmla="*/ 523875 w 1508331"/>
              <a:gd name="connsiteY76" fmla="*/ 1420463 h 1913559"/>
              <a:gd name="connsiteX77" fmla="*/ 533400 w 1508331"/>
              <a:gd name="connsiteY77" fmla="*/ 1391888 h 1913559"/>
              <a:gd name="connsiteX78" fmla="*/ 538162 w 1508331"/>
              <a:gd name="connsiteY78" fmla="*/ 1368075 h 1913559"/>
              <a:gd name="connsiteX79" fmla="*/ 547687 w 1508331"/>
              <a:gd name="connsiteY79" fmla="*/ 1334738 h 1913559"/>
              <a:gd name="connsiteX80" fmla="*/ 557212 w 1508331"/>
              <a:gd name="connsiteY80" fmla="*/ 1272825 h 1913559"/>
              <a:gd name="connsiteX81" fmla="*/ 571500 w 1508331"/>
              <a:gd name="connsiteY81" fmla="*/ 1258538 h 1913559"/>
              <a:gd name="connsiteX82" fmla="*/ 600075 w 1508331"/>
              <a:gd name="connsiteY82" fmla="*/ 1234725 h 1913559"/>
              <a:gd name="connsiteX83" fmla="*/ 671512 w 1508331"/>
              <a:gd name="connsiteY83" fmla="*/ 1239488 h 1913559"/>
              <a:gd name="connsiteX84" fmla="*/ 657225 w 1508331"/>
              <a:gd name="connsiteY84" fmla="*/ 1225200 h 1913559"/>
              <a:gd name="connsiteX85" fmla="*/ 623887 w 1508331"/>
              <a:gd name="connsiteY85" fmla="*/ 1215675 h 1913559"/>
              <a:gd name="connsiteX86" fmla="*/ 600075 w 1508331"/>
              <a:gd name="connsiteY86" fmla="*/ 1182338 h 1913559"/>
              <a:gd name="connsiteX87" fmla="*/ 609600 w 1508331"/>
              <a:gd name="connsiteY87" fmla="*/ 1168050 h 1913559"/>
              <a:gd name="connsiteX88" fmla="*/ 642937 w 1508331"/>
              <a:gd name="connsiteY88" fmla="*/ 1177575 h 1913559"/>
              <a:gd name="connsiteX89" fmla="*/ 657225 w 1508331"/>
              <a:gd name="connsiteY89" fmla="*/ 1187100 h 1913559"/>
              <a:gd name="connsiteX90" fmla="*/ 690562 w 1508331"/>
              <a:gd name="connsiteY90" fmla="*/ 1144238 h 1913559"/>
              <a:gd name="connsiteX91" fmla="*/ 714375 w 1508331"/>
              <a:gd name="connsiteY91" fmla="*/ 1129950 h 1913559"/>
              <a:gd name="connsiteX92" fmla="*/ 733425 w 1508331"/>
              <a:gd name="connsiteY92" fmla="*/ 1120425 h 1913559"/>
              <a:gd name="connsiteX93" fmla="*/ 738187 w 1508331"/>
              <a:gd name="connsiteY93" fmla="*/ 1101375 h 1913559"/>
              <a:gd name="connsiteX94" fmla="*/ 752475 w 1508331"/>
              <a:gd name="connsiteY94" fmla="*/ 1087088 h 1913559"/>
              <a:gd name="connsiteX95" fmla="*/ 733425 w 1508331"/>
              <a:gd name="connsiteY95" fmla="*/ 1072800 h 1913559"/>
              <a:gd name="connsiteX96" fmla="*/ 685800 w 1508331"/>
              <a:gd name="connsiteY96" fmla="*/ 1053750 h 1913559"/>
              <a:gd name="connsiteX97" fmla="*/ 671512 w 1508331"/>
              <a:gd name="connsiteY97" fmla="*/ 1039463 h 1913559"/>
              <a:gd name="connsiteX98" fmla="*/ 628650 w 1508331"/>
              <a:gd name="connsiteY98" fmla="*/ 1044225 h 1913559"/>
              <a:gd name="connsiteX99" fmla="*/ 600075 w 1508331"/>
              <a:gd name="connsiteY99" fmla="*/ 1087088 h 1913559"/>
              <a:gd name="connsiteX100" fmla="*/ 590550 w 1508331"/>
              <a:gd name="connsiteY100" fmla="*/ 1134713 h 1913559"/>
              <a:gd name="connsiteX101" fmla="*/ 571500 w 1508331"/>
              <a:gd name="connsiteY101" fmla="*/ 1129950 h 1913559"/>
              <a:gd name="connsiteX102" fmla="*/ 538162 w 1508331"/>
              <a:gd name="connsiteY102" fmla="*/ 1106138 h 1913559"/>
              <a:gd name="connsiteX103" fmla="*/ 514350 w 1508331"/>
              <a:gd name="connsiteY103" fmla="*/ 1115663 h 1913559"/>
              <a:gd name="connsiteX104" fmla="*/ 509587 w 1508331"/>
              <a:gd name="connsiteY104" fmla="*/ 1129950 h 1913559"/>
              <a:gd name="connsiteX105" fmla="*/ 490537 w 1508331"/>
              <a:gd name="connsiteY105" fmla="*/ 1134713 h 1913559"/>
              <a:gd name="connsiteX106" fmla="*/ 457200 w 1508331"/>
              <a:gd name="connsiteY106" fmla="*/ 1139475 h 1913559"/>
              <a:gd name="connsiteX107" fmla="*/ 438150 w 1508331"/>
              <a:gd name="connsiteY107" fmla="*/ 1149000 h 1913559"/>
              <a:gd name="connsiteX108" fmla="*/ 404812 w 1508331"/>
              <a:gd name="connsiteY108" fmla="*/ 1187100 h 1913559"/>
              <a:gd name="connsiteX109" fmla="*/ 400050 w 1508331"/>
              <a:gd name="connsiteY109" fmla="*/ 1201388 h 1913559"/>
              <a:gd name="connsiteX110" fmla="*/ 376237 w 1508331"/>
              <a:gd name="connsiteY110" fmla="*/ 1239488 h 1913559"/>
              <a:gd name="connsiteX111" fmla="*/ 357187 w 1508331"/>
              <a:gd name="connsiteY111" fmla="*/ 1244250 h 1913559"/>
              <a:gd name="connsiteX112" fmla="*/ 342900 w 1508331"/>
              <a:gd name="connsiteY112" fmla="*/ 1239488 h 1913559"/>
              <a:gd name="connsiteX113" fmla="*/ 309562 w 1508331"/>
              <a:gd name="connsiteY113" fmla="*/ 1220438 h 1913559"/>
              <a:gd name="connsiteX114" fmla="*/ 314325 w 1508331"/>
              <a:gd name="connsiteY114" fmla="*/ 1187100 h 1913559"/>
              <a:gd name="connsiteX115" fmla="*/ 347662 w 1508331"/>
              <a:gd name="connsiteY115" fmla="*/ 1163288 h 1913559"/>
              <a:gd name="connsiteX116" fmla="*/ 366712 w 1508331"/>
              <a:gd name="connsiteY116" fmla="*/ 1139475 h 1913559"/>
              <a:gd name="connsiteX117" fmla="*/ 381000 w 1508331"/>
              <a:gd name="connsiteY117" fmla="*/ 1106138 h 1913559"/>
              <a:gd name="connsiteX118" fmla="*/ 390525 w 1508331"/>
              <a:gd name="connsiteY118" fmla="*/ 1091850 h 1913559"/>
              <a:gd name="connsiteX119" fmla="*/ 404812 w 1508331"/>
              <a:gd name="connsiteY119" fmla="*/ 1082325 h 1913559"/>
              <a:gd name="connsiteX120" fmla="*/ 409575 w 1508331"/>
              <a:gd name="connsiteY120" fmla="*/ 1068038 h 1913559"/>
              <a:gd name="connsiteX121" fmla="*/ 347662 w 1508331"/>
              <a:gd name="connsiteY121" fmla="*/ 1048988 h 1913559"/>
              <a:gd name="connsiteX122" fmla="*/ 333375 w 1508331"/>
              <a:gd name="connsiteY122" fmla="*/ 1034700 h 1913559"/>
              <a:gd name="connsiteX123" fmla="*/ 314325 w 1508331"/>
              <a:gd name="connsiteY123" fmla="*/ 1010888 h 1913559"/>
              <a:gd name="connsiteX124" fmla="*/ 300037 w 1508331"/>
              <a:gd name="connsiteY124" fmla="*/ 1015650 h 1913559"/>
              <a:gd name="connsiteX125" fmla="*/ 295275 w 1508331"/>
              <a:gd name="connsiteY125" fmla="*/ 1048988 h 1913559"/>
              <a:gd name="connsiteX126" fmla="*/ 285750 w 1508331"/>
              <a:gd name="connsiteY126" fmla="*/ 1072800 h 1913559"/>
              <a:gd name="connsiteX127" fmla="*/ 295275 w 1508331"/>
              <a:gd name="connsiteY127" fmla="*/ 1096613 h 1913559"/>
              <a:gd name="connsiteX128" fmla="*/ 266700 w 1508331"/>
              <a:gd name="connsiteY128" fmla="*/ 1101375 h 1913559"/>
              <a:gd name="connsiteX129" fmla="*/ 285750 w 1508331"/>
              <a:gd name="connsiteY129" fmla="*/ 1134713 h 1913559"/>
              <a:gd name="connsiteX130" fmla="*/ 280987 w 1508331"/>
              <a:gd name="connsiteY130" fmla="*/ 1172813 h 1913559"/>
              <a:gd name="connsiteX131" fmla="*/ 252412 w 1508331"/>
              <a:gd name="connsiteY131" fmla="*/ 1191863 h 1913559"/>
              <a:gd name="connsiteX132" fmla="*/ 242887 w 1508331"/>
              <a:gd name="connsiteY132" fmla="*/ 1206150 h 1913559"/>
              <a:gd name="connsiteX133" fmla="*/ 219075 w 1508331"/>
              <a:gd name="connsiteY133" fmla="*/ 1210913 h 1913559"/>
              <a:gd name="connsiteX134" fmla="*/ 204787 w 1508331"/>
              <a:gd name="connsiteY134" fmla="*/ 1215675 h 1913559"/>
              <a:gd name="connsiteX135" fmla="*/ 185737 w 1508331"/>
              <a:gd name="connsiteY135" fmla="*/ 1220438 h 1913559"/>
              <a:gd name="connsiteX136" fmla="*/ 152400 w 1508331"/>
              <a:gd name="connsiteY136" fmla="*/ 1215675 h 1913559"/>
              <a:gd name="connsiteX137" fmla="*/ 119062 w 1508331"/>
              <a:gd name="connsiteY137" fmla="*/ 1201388 h 1913559"/>
              <a:gd name="connsiteX138" fmla="*/ 104775 w 1508331"/>
              <a:gd name="connsiteY138" fmla="*/ 1196625 h 1913559"/>
              <a:gd name="connsiteX139" fmla="*/ 90487 w 1508331"/>
              <a:gd name="connsiteY139" fmla="*/ 1182338 h 1913559"/>
              <a:gd name="connsiteX140" fmla="*/ 47625 w 1508331"/>
              <a:gd name="connsiteY140" fmla="*/ 1158525 h 1913559"/>
              <a:gd name="connsiteX141" fmla="*/ 14287 w 1508331"/>
              <a:gd name="connsiteY141" fmla="*/ 1149000 h 1913559"/>
              <a:gd name="connsiteX142" fmla="*/ 0 w 1508331"/>
              <a:gd name="connsiteY142" fmla="*/ 1139475 h 1913559"/>
              <a:gd name="connsiteX143" fmla="*/ 9525 w 1508331"/>
              <a:gd name="connsiteY143" fmla="*/ 1115663 h 1913559"/>
              <a:gd name="connsiteX144" fmla="*/ 38100 w 1508331"/>
              <a:gd name="connsiteY144" fmla="*/ 1077563 h 1913559"/>
              <a:gd name="connsiteX145" fmla="*/ 33337 w 1508331"/>
              <a:gd name="connsiteY145" fmla="*/ 1039463 h 1913559"/>
              <a:gd name="connsiteX146" fmla="*/ 9525 w 1508331"/>
              <a:gd name="connsiteY146" fmla="*/ 1001363 h 1913559"/>
              <a:gd name="connsiteX147" fmla="*/ 9525 w 1508331"/>
              <a:gd name="connsiteY147" fmla="*/ 968025 h 1913559"/>
              <a:gd name="connsiteX148" fmla="*/ 28575 w 1508331"/>
              <a:gd name="connsiteY148" fmla="*/ 953738 h 1913559"/>
              <a:gd name="connsiteX149" fmla="*/ 52387 w 1508331"/>
              <a:gd name="connsiteY149" fmla="*/ 920400 h 1913559"/>
              <a:gd name="connsiteX150" fmla="*/ 47625 w 1508331"/>
              <a:gd name="connsiteY150" fmla="*/ 863250 h 1913559"/>
              <a:gd name="connsiteX151" fmla="*/ 104775 w 1508331"/>
              <a:gd name="connsiteY151" fmla="*/ 815625 h 1913559"/>
              <a:gd name="connsiteX152" fmla="*/ 123825 w 1508331"/>
              <a:gd name="connsiteY152" fmla="*/ 801338 h 1913559"/>
              <a:gd name="connsiteX153" fmla="*/ 142875 w 1508331"/>
              <a:gd name="connsiteY153" fmla="*/ 796575 h 1913559"/>
              <a:gd name="connsiteX154" fmla="*/ 157162 w 1508331"/>
              <a:gd name="connsiteY154" fmla="*/ 791813 h 1913559"/>
              <a:gd name="connsiteX155" fmla="*/ 176212 w 1508331"/>
              <a:gd name="connsiteY155" fmla="*/ 787050 h 1913559"/>
              <a:gd name="connsiteX156" fmla="*/ 266700 w 1508331"/>
              <a:gd name="connsiteY156" fmla="*/ 758475 h 1913559"/>
              <a:gd name="connsiteX157" fmla="*/ 280987 w 1508331"/>
              <a:gd name="connsiteY157" fmla="*/ 744188 h 1913559"/>
              <a:gd name="connsiteX158" fmla="*/ 333375 w 1508331"/>
              <a:gd name="connsiteY158" fmla="*/ 706088 h 1913559"/>
              <a:gd name="connsiteX159" fmla="*/ 423862 w 1508331"/>
              <a:gd name="connsiteY159" fmla="*/ 710850 h 1913559"/>
              <a:gd name="connsiteX160" fmla="*/ 447675 w 1508331"/>
              <a:gd name="connsiteY160" fmla="*/ 715613 h 1913559"/>
              <a:gd name="connsiteX161" fmla="*/ 461962 w 1508331"/>
              <a:gd name="connsiteY161" fmla="*/ 706088 h 1913559"/>
              <a:gd name="connsiteX162" fmla="*/ 495300 w 1508331"/>
              <a:gd name="connsiteY162" fmla="*/ 667988 h 1913559"/>
              <a:gd name="connsiteX163" fmla="*/ 504825 w 1508331"/>
              <a:gd name="connsiteY163" fmla="*/ 644175 h 1913559"/>
              <a:gd name="connsiteX164" fmla="*/ 509587 w 1508331"/>
              <a:gd name="connsiteY164" fmla="*/ 596550 h 1913559"/>
              <a:gd name="connsiteX165" fmla="*/ 533400 w 1508331"/>
              <a:gd name="connsiteY165" fmla="*/ 582263 h 1913559"/>
              <a:gd name="connsiteX166" fmla="*/ 576262 w 1508331"/>
              <a:gd name="connsiteY166" fmla="*/ 563213 h 1913559"/>
              <a:gd name="connsiteX167" fmla="*/ 609600 w 1508331"/>
              <a:gd name="connsiteY167" fmla="*/ 558450 h 1913559"/>
              <a:gd name="connsiteX168" fmla="*/ 628650 w 1508331"/>
              <a:gd name="connsiteY168" fmla="*/ 544163 h 1913559"/>
              <a:gd name="connsiteX169" fmla="*/ 652462 w 1508331"/>
              <a:gd name="connsiteY169" fmla="*/ 529875 h 1913559"/>
              <a:gd name="connsiteX170" fmla="*/ 666750 w 1508331"/>
              <a:gd name="connsiteY170" fmla="*/ 515588 h 1913559"/>
              <a:gd name="connsiteX171" fmla="*/ 695325 w 1508331"/>
              <a:gd name="connsiteY171" fmla="*/ 477488 h 1913559"/>
              <a:gd name="connsiteX172" fmla="*/ 714375 w 1508331"/>
              <a:gd name="connsiteY172" fmla="*/ 444150 h 1913559"/>
              <a:gd name="connsiteX173" fmla="*/ 723900 w 1508331"/>
              <a:gd name="connsiteY173" fmla="*/ 401288 h 1913559"/>
              <a:gd name="connsiteX174" fmla="*/ 733425 w 1508331"/>
              <a:gd name="connsiteY174" fmla="*/ 387000 h 1913559"/>
              <a:gd name="connsiteX175" fmla="*/ 742950 w 1508331"/>
              <a:gd name="connsiteY175" fmla="*/ 286988 h 1913559"/>
              <a:gd name="connsiteX176" fmla="*/ 752475 w 1508331"/>
              <a:gd name="connsiteY176" fmla="*/ 220313 h 1913559"/>
              <a:gd name="connsiteX177" fmla="*/ 785812 w 1508331"/>
              <a:gd name="connsiteY177" fmla="*/ 172688 h 1913559"/>
              <a:gd name="connsiteX178" fmla="*/ 795337 w 1508331"/>
              <a:gd name="connsiteY178" fmla="*/ 158400 h 1913559"/>
              <a:gd name="connsiteX179" fmla="*/ 823912 w 1508331"/>
              <a:gd name="connsiteY179" fmla="*/ 115538 h 1913559"/>
              <a:gd name="connsiteX180" fmla="*/ 838200 w 1508331"/>
              <a:gd name="connsiteY180" fmla="*/ 110775 h 1913559"/>
              <a:gd name="connsiteX181" fmla="*/ 862012 w 1508331"/>
              <a:gd name="connsiteY181" fmla="*/ 120300 h 1913559"/>
              <a:gd name="connsiteX182" fmla="*/ 876300 w 1508331"/>
              <a:gd name="connsiteY182" fmla="*/ 129825 h 1913559"/>
              <a:gd name="connsiteX183" fmla="*/ 895350 w 1508331"/>
              <a:gd name="connsiteY183" fmla="*/ 120300 h 1913559"/>
              <a:gd name="connsiteX184" fmla="*/ 928687 w 1508331"/>
              <a:gd name="connsiteY184" fmla="*/ 82200 h 1913559"/>
              <a:gd name="connsiteX185" fmla="*/ 942975 w 1508331"/>
              <a:gd name="connsiteY185" fmla="*/ 67913 h 1913559"/>
              <a:gd name="connsiteX186" fmla="*/ 952500 w 1508331"/>
              <a:gd name="connsiteY186" fmla="*/ 48863 h 1913559"/>
              <a:gd name="connsiteX187" fmla="*/ 971550 w 1508331"/>
              <a:gd name="connsiteY187" fmla="*/ 10763 h 1913559"/>
              <a:gd name="connsiteX188" fmla="*/ 971550 w 1508331"/>
              <a:gd name="connsiteY188" fmla="*/ 6000 h 1913559"/>
              <a:gd name="connsiteX0" fmla="*/ 971550 w 1508331"/>
              <a:gd name="connsiteY0" fmla="*/ 6000 h 1913559"/>
              <a:gd name="connsiteX1" fmla="*/ 990599 w 1508331"/>
              <a:gd name="connsiteY1" fmla="*/ 86963 h 1913559"/>
              <a:gd name="connsiteX2" fmla="*/ 1023937 w 1508331"/>
              <a:gd name="connsiteY2" fmla="*/ 277463 h 1913559"/>
              <a:gd name="connsiteX3" fmla="*/ 1050131 w 1508331"/>
              <a:gd name="connsiteY3" fmla="*/ 336994 h 1913559"/>
              <a:gd name="connsiteX4" fmla="*/ 1114425 w 1508331"/>
              <a:gd name="connsiteY4" fmla="*/ 437006 h 1913559"/>
              <a:gd name="connsiteX5" fmla="*/ 1195387 w 1508331"/>
              <a:gd name="connsiteY5" fmla="*/ 544163 h 1913559"/>
              <a:gd name="connsiteX6" fmla="*/ 1228725 w 1508331"/>
              <a:gd name="connsiteY6" fmla="*/ 582263 h 1913559"/>
              <a:gd name="connsiteX7" fmla="*/ 1197769 w 1508331"/>
              <a:gd name="connsiteY7" fmla="*/ 660844 h 1913559"/>
              <a:gd name="connsiteX8" fmla="*/ 1240631 w 1508331"/>
              <a:gd name="connsiteY8" fmla="*/ 715613 h 1913559"/>
              <a:gd name="connsiteX9" fmla="*/ 1195387 w 1508331"/>
              <a:gd name="connsiteY9" fmla="*/ 787050 h 1913559"/>
              <a:gd name="connsiteX10" fmla="*/ 1190625 w 1508331"/>
              <a:gd name="connsiteY10" fmla="*/ 834675 h 1913559"/>
              <a:gd name="connsiteX11" fmla="*/ 1240631 w 1508331"/>
              <a:gd name="connsiteY11" fmla="*/ 903731 h 1913559"/>
              <a:gd name="connsiteX12" fmla="*/ 1221581 w 1508331"/>
              <a:gd name="connsiteY12" fmla="*/ 1063275 h 1913559"/>
              <a:gd name="connsiteX13" fmla="*/ 1202530 w 1508331"/>
              <a:gd name="connsiteY13" fmla="*/ 1222819 h 1913559"/>
              <a:gd name="connsiteX14" fmla="*/ 1257300 w 1508331"/>
              <a:gd name="connsiteY14" fmla="*/ 1258538 h 1913559"/>
              <a:gd name="connsiteX15" fmla="*/ 1309687 w 1508331"/>
              <a:gd name="connsiteY15" fmla="*/ 1287113 h 1913559"/>
              <a:gd name="connsiteX16" fmla="*/ 1345405 w 1508331"/>
              <a:gd name="connsiteY16" fmla="*/ 1332355 h 1913559"/>
              <a:gd name="connsiteX17" fmla="*/ 1350168 w 1508331"/>
              <a:gd name="connsiteY17" fmla="*/ 1437131 h 1913559"/>
              <a:gd name="connsiteX18" fmla="*/ 1347788 w 1508331"/>
              <a:gd name="connsiteY18" fmla="*/ 1606200 h 1913559"/>
              <a:gd name="connsiteX19" fmla="*/ 1414462 w 1508331"/>
              <a:gd name="connsiteY19" fmla="*/ 1591913 h 1913559"/>
              <a:gd name="connsiteX20" fmla="*/ 1502569 w 1508331"/>
              <a:gd name="connsiteY20" fmla="*/ 1582387 h 1913559"/>
              <a:gd name="connsiteX21" fmla="*/ 1495425 w 1508331"/>
              <a:gd name="connsiteY21" fmla="*/ 1625250 h 1913559"/>
              <a:gd name="connsiteX22" fmla="*/ 1485900 w 1508331"/>
              <a:gd name="connsiteY22" fmla="*/ 1653825 h 1913559"/>
              <a:gd name="connsiteX23" fmla="*/ 1466850 w 1508331"/>
              <a:gd name="connsiteY23" fmla="*/ 1741932 h 1913559"/>
              <a:gd name="connsiteX24" fmla="*/ 1459706 w 1508331"/>
              <a:gd name="connsiteY24" fmla="*/ 1822894 h 1913559"/>
              <a:gd name="connsiteX25" fmla="*/ 1471613 w 1508331"/>
              <a:gd name="connsiteY25" fmla="*/ 1877664 h 1913559"/>
              <a:gd name="connsiteX26" fmla="*/ 1495425 w 1508331"/>
              <a:gd name="connsiteY26" fmla="*/ 1913382 h 1913559"/>
              <a:gd name="connsiteX27" fmla="*/ 1385887 w 1508331"/>
              <a:gd name="connsiteY27" fmla="*/ 1889569 h 1913559"/>
              <a:gd name="connsiteX28" fmla="*/ 1264443 w 1508331"/>
              <a:gd name="connsiteY28" fmla="*/ 1849088 h 1913559"/>
              <a:gd name="connsiteX29" fmla="*/ 1157287 w 1508331"/>
              <a:gd name="connsiteY29" fmla="*/ 1825275 h 1913559"/>
              <a:gd name="connsiteX30" fmla="*/ 1047750 w 1508331"/>
              <a:gd name="connsiteY30" fmla="*/ 1801463 h 1913559"/>
              <a:gd name="connsiteX31" fmla="*/ 957262 w 1508331"/>
              <a:gd name="connsiteY31" fmla="*/ 1782413 h 1913559"/>
              <a:gd name="connsiteX32" fmla="*/ 866775 w 1508331"/>
              <a:gd name="connsiteY32" fmla="*/ 1772888 h 1913559"/>
              <a:gd name="connsiteX33" fmla="*/ 790575 w 1508331"/>
              <a:gd name="connsiteY33" fmla="*/ 1763363 h 1913559"/>
              <a:gd name="connsiteX34" fmla="*/ 552450 w 1508331"/>
              <a:gd name="connsiteY34" fmla="*/ 1739550 h 1913559"/>
              <a:gd name="connsiteX35" fmla="*/ 554831 w 1508331"/>
              <a:gd name="connsiteY35" fmla="*/ 1725263 h 1913559"/>
              <a:gd name="connsiteX36" fmla="*/ 585788 w 1508331"/>
              <a:gd name="connsiteY36" fmla="*/ 1713357 h 1913559"/>
              <a:gd name="connsiteX37" fmla="*/ 600075 w 1508331"/>
              <a:gd name="connsiteY37" fmla="*/ 1682400 h 1913559"/>
              <a:gd name="connsiteX38" fmla="*/ 619125 w 1508331"/>
              <a:gd name="connsiteY38" fmla="*/ 1634776 h 1913559"/>
              <a:gd name="connsiteX39" fmla="*/ 661988 w 1508331"/>
              <a:gd name="connsiteY39" fmla="*/ 1646682 h 1913559"/>
              <a:gd name="connsiteX40" fmla="*/ 719137 w 1508331"/>
              <a:gd name="connsiteY40" fmla="*/ 1658588 h 1913559"/>
              <a:gd name="connsiteX41" fmla="*/ 773906 w 1508331"/>
              <a:gd name="connsiteY41" fmla="*/ 1660968 h 1913559"/>
              <a:gd name="connsiteX42" fmla="*/ 781050 w 1508331"/>
              <a:gd name="connsiteY42" fmla="*/ 1649063 h 1913559"/>
              <a:gd name="connsiteX43" fmla="*/ 700087 w 1508331"/>
              <a:gd name="connsiteY43" fmla="*/ 1634775 h 1913559"/>
              <a:gd name="connsiteX44" fmla="*/ 635794 w 1508331"/>
              <a:gd name="connsiteY44" fmla="*/ 1613344 h 1913559"/>
              <a:gd name="connsiteX45" fmla="*/ 614362 w 1508331"/>
              <a:gd name="connsiteY45" fmla="*/ 1582388 h 1913559"/>
              <a:gd name="connsiteX46" fmla="*/ 635794 w 1508331"/>
              <a:gd name="connsiteY46" fmla="*/ 1530001 h 1913559"/>
              <a:gd name="connsiteX47" fmla="*/ 671513 w 1508331"/>
              <a:gd name="connsiteY47" fmla="*/ 1515713 h 1913559"/>
              <a:gd name="connsiteX48" fmla="*/ 633412 w 1508331"/>
              <a:gd name="connsiteY48" fmla="*/ 1491900 h 1913559"/>
              <a:gd name="connsiteX49" fmla="*/ 671512 w 1508331"/>
              <a:gd name="connsiteY49" fmla="*/ 1472850 h 1913559"/>
              <a:gd name="connsiteX50" fmla="*/ 690562 w 1508331"/>
              <a:gd name="connsiteY50" fmla="*/ 1468088 h 1913559"/>
              <a:gd name="connsiteX51" fmla="*/ 728662 w 1508331"/>
              <a:gd name="connsiteY51" fmla="*/ 1444275 h 1913559"/>
              <a:gd name="connsiteX52" fmla="*/ 738187 w 1508331"/>
              <a:gd name="connsiteY52" fmla="*/ 1429988 h 1913559"/>
              <a:gd name="connsiteX53" fmla="*/ 742950 w 1508331"/>
              <a:gd name="connsiteY53" fmla="*/ 1410938 h 1913559"/>
              <a:gd name="connsiteX54" fmla="*/ 728662 w 1508331"/>
              <a:gd name="connsiteY54" fmla="*/ 1368075 h 1913559"/>
              <a:gd name="connsiteX55" fmla="*/ 742950 w 1508331"/>
              <a:gd name="connsiteY55" fmla="*/ 1349025 h 1913559"/>
              <a:gd name="connsiteX56" fmla="*/ 762000 w 1508331"/>
              <a:gd name="connsiteY56" fmla="*/ 1339500 h 1913559"/>
              <a:gd name="connsiteX57" fmla="*/ 795337 w 1508331"/>
              <a:gd name="connsiteY57" fmla="*/ 1310925 h 1913559"/>
              <a:gd name="connsiteX58" fmla="*/ 795337 w 1508331"/>
              <a:gd name="connsiteY58" fmla="*/ 1277588 h 1913559"/>
              <a:gd name="connsiteX59" fmla="*/ 766762 w 1508331"/>
              <a:gd name="connsiteY59" fmla="*/ 1272825 h 1913559"/>
              <a:gd name="connsiteX60" fmla="*/ 695325 w 1508331"/>
              <a:gd name="connsiteY60" fmla="*/ 1291875 h 1913559"/>
              <a:gd name="connsiteX61" fmla="*/ 671512 w 1508331"/>
              <a:gd name="connsiteY61" fmla="*/ 1339500 h 1913559"/>
              <a:gd name="connsiteX62" fmla="*/ 666750 w 1508331"/>
              <a:gd name="connsiteY62" fmla="*/ 1363313 h 1913559"/>
              <a:gd name="connsiteX63" fmla="*/ 657225 w 1508331"/>
              <a:gd name="connsiteY63" fmla="*/ 1382363 h 1913559"/>
              <a:gd name="connsiteX64" fmla="*/ 652462 w 1508331"/>
              <a:gd name="connsiteY64" fmla="*/ 1396650 h 1913559"/>
              <a:gd name="connsiteX65" fmla="*/ 647700 w 1508331"/>
              <a:gd name="connsiteY65" fmla="*/ 1425225 h 1913559"/>
              <a:gd name="connsiteX66" fmla="*/ 614362 w 1508331"/>
              <a:gd name="connsiteY66" fmla="*/ 1396650 h 1913559"/>
              <a:gd name="connsiteX67" fmla="*/ 595312 w 1508331"/>
              <a:gd name="connsiteY67" fmla="*/ 1406175 h 1913559"/>
              <a:gd name="connsiteX68" fmla="*/ 581025 w 1508331"/>
              <a:gd name="connsiteY68" fmla="*/ 1434750 h 1913559"/>
              <a:gd name="connsiteX69" fmla="*/ 557212 w 1508331"/>
              <a:gd name="connsiteY69" fmla="*/ 1525238 h 1913559"/>
              <a:gd name="connsiteX70" fmla="*/ 542925 w 1508331"/>
              <a:gd name="connsiteY70" fmla="*/ 1530000 h 1913559"/>
              <a:gd name="connsiteX71" fmla="*/ 514350 w 1508331"/>
              <a:gd name="connsiteY71" fmla="*/ 1544288 h 1913559"/>
              <a:gd name="connsiteX72" fmla="*/ 500062 w 1508331"/>
              <a:gd name="connsiteY72" fmla="*/ 1553813 h 1913559"/>
              <a:gd name="connsiteX73" fmla="*/ 476250 w 1508331"/>
              <a:gd name="connsiteY73" fmla="*/ 1558575 h 1913559"/>
              <a:gd name="connsiteX74" fmla="*/ 476250 w 1508331"/>
              <a:gd name="connsiteY74" fmla="*/ 1510950 h 1913559"/>
              <a:gd name="connsiteX75" fmla="*/ 509587 w 1508331"/>
              <a:gd name="connsiteY75" fmla="*/ 1453800 h 1913559"/>
              <a:gd name="connsiteX76" fmla="*/ 523875 w 1508331"/>
              <a:gd name="connsiteY76" fmla="*/ 1420463 h 1913559"/>
              <a:gd name="connsiteX77" fmla="*/ 533400 w 1508331"/>
              <a:gd name="connsiteY77" fmla="*/ 1391888 h 1913559"/>
              <a:gd name="connsiteX78" fmla="*/ 538162 w 1508331"/>
              <a:gd name="connsiteY78" fmla="*/ 1368075 h 1913559"/>
              <a:gd name="connsiteX79" fmla="*/ 547687 w 1508331"/>
              <a:gd name="connsiteY79" fmla="*/ 1334738 h 1913559"/>
              <a:gd name="connsiteX80" fmla="*/ 557212 w 1508331"/>
              <a:gd name="connsiteY80" fmla="*/ 1272825 h 1913559"/>
              <a:gd name="connsiteX81" fmla="*/ 571500 w 1508331"/>
              <a:gd name="connsiteY81" fmla="*/ 1258538 h 1913559"/>
              <a:gd name="connsiteX82" fmla="*/ 600075 w 1508331"/>
              <a:gd name="connsiteY82" fmla="*/ 1234725 h 1913559"/>
              <a:gd name="connsiteX83" fmla="*/ 671512 w 1508331"/>
              <a:gd name="connsiteY83" fmla="*/ 1239488 h 1913559"/>
              <a:gd name="connsiteX84" fmla="*/ 657225 w 1508331"/>
              <a:gd name="connsiteY84" fmla="*/ 1225200 h 1913559"/>
              <a:gd name="connsiteX85" fmla="*/ 623887 w 1508331"/>
              <a:gd name="connsiteY85" fmla="*/ 1215675 h 1913559"/>
              <a:gd name="connsiteX86" fmla="*/ 600075 w 1508331"/>
              <a:gd name="connsiteY86" fmla="*/ 1182338 h 1913559"/>
              <a:gd name="connsiteX87" fmla="*/ 609600 w 1508331"/>
              <a:gd name="connsiteY87" fmla="*/ 1168050 h 1913559"/>
              <a:gd name="connsiteX88" fmla="*/ 642937 w 1508331"/>
              <a:gd name="connsiteY88" fmla="*/ 1177575 h 1913559"/>
              <a:gd name="connsiteX89" fmla="*/ 657225 w 1508331"/>
              <a:gd name="connsiteY89" fmla="*/ 1187100 h 1913559"/>
              <a:gd name="connsiteX90" fmla="*/ 690562 w 1508331"/>
              <a:gd name="connsiteY90" fmla="*/ 1144238 h 1913559"/>
              <a:gd name="connsiteX91" fmla="*/ 714375 w 1508331"/>
              <a:gd name="connsiteY91" fmla="*/ 1129950 h 1913559"/>
              <a:gd name="connsiteX92" fmla="*/ 733425 w 1508331"/>
              <a:gd name="connsiteY92" fmla="*/ 1120425 h 1913559"/>
              <a:gd name="connsiteX93" fmla="*/ 738187 w 1508331"/>
              <a:gd name="connsiteY93" fmla="*/ 1101375 h 1913559"/>
              <a:gd name="connsiteX94" fmla="*/ 752475 w 1508331"/>
              <a:gd name="connsiteY94" fmla="*/ 1087088 h 1913559"/>
              <a:gd name="connsiteX95" fmla="*/ 733425 w 1508331"/>
              <a:gd name="connsiteY95" fmla="*/ 1072800 h 1913559"/>
              <a:gd name="connsiteX96" fmla="*/ 685800 w 1508331"/>
              <a:gd name="connsiteY96" fmla="*/ 1053750 h 1913559"/>
              <a:gd name="connsiteX97" fmla="*/ 671512 w 1508331"/>
              <a:gd name="connsiteY97" fmla="*/ 1039463 h 1913559"/>
              <a:gd name="connsiteX98" fmla="*/ 628650 w 1508331"/>
              <a:gd name="connsiteY98" fmla="*/ 1044225 h 1913559"/>
              <a:gd name="connsiteX99" fmla="*/ 600075 w 1508331"/>
              <a:gd name="connsiteY99" fmla="*/ 1087088 h 1913559"/>
              <a:gd name="connsiteX100" fmla="*/ 590550 w 1508331"/>
              <a:gd name="connsiteY100" fmla="*/ 1134713 h 1913559"/>
              <a:gd name="connsiteX101" fmla="*/ 571500 w 1508331"/>
              <a:gd name="connsiteY101" fmla="*/ 1129950 h 1913559"/>
              <a:gd name="connsiteX102" fmla="*/ 538162 w 1508331"/>
              <a:gd name="connsiteY102" fmla="*/ 1106138 h 1913559"/>
              <a:gd name="connsiteX103" fmla="*/ 514350 w 1508331"/>
              <a:gd name="connsiteY103" fmla="*/ 1115663 h 1913559"/>
              <a:gd name="connsiteX104" fmla="*/ 509587 w 1508331"/>
              <a:gd name="connsiteY104" fmla="*/ 1129950 h 1913559"/>
              <a:gd name="connsiteX105" fmla="*/ 490537 w 1508331"/>
              <a:gd name="connsiteY105" fmla="*/ 1134713 h 1913559"/>
              <a:gd name="connsiteX106" fmla="*/ 457200 w 1508331"/>
              <a:gd name="connsiteY106" fmla="*/ 1139475 h 1913559"/>
              <a:gd name="connsiteX107" fmla="*/ 438150 w 1508331"/>
              <a:gd name="connsiteY107" fmla="*/ 1149000 h 1913559"/>
              <a:gd name="connsiteX108" fmla="*/ 404812 w 1508331"/>
              <a:gd name="connsiteY108" fmla="*/ 1187100 h 1913559"/>
              <a:gd name="connsiteX109" fmla="*/ 400050 w 1508331"/>
              <a:gd name="connsiteY109" fmla="*/ 1201388 h 1913559"/>
              <a:gd name="connsiteX110" fmla="*/ 376237 w 1508331"/>
              <a:gd name="connsiteY110" fmla="*/ 1239488 h 1913559"/>
              <a:gd name="connsiteX111" fmla="*/ 357187 w 1508331"/>
              <a:gd name="connsiteY111" fmla="*/ 1244250 h 1913559"/>
              <a:gd name="connsiteX112" fmla="*/ 342900 w 1508331"/>
              <a:gd name="connsiteY112" fmla="*/ 1239488 h 1913559"/>
              <a:gd name="connsiteX113" fmla="*/ 309562 w 1508331"/>
              <a:gd name="connsiteY113" fmla="*/ 1220438 h 1913559"/>
              <a:gd name="connsiteX114" fmla="*/ 314325 w 1508331"/>
              <a:gd name="connsiteY114" fmla="*/ 1187100 h 1913559"/>
              <a:gd name="connsiteX115" fmla="*/ 347662 w 1508331"/>
              <a:gd name="connsiteY115" fmla="*/ 1163288 h 1913559"/>
              <a:gd name="connsiteX116" fmla="*/ 366712 w 1508331"/>
              <a:gd name="connsiteY116" fmla="*/ 1139475 h 1913559"/>
              <a:gd name="connsiteX117" fmla="*/ 381000 w 1508331"/>
              <a:gd name="connsiteY117" fmla="*/ 1106138 h 1913559"/>
              <a:gd name="connsiteX118" fmla="*/ 390525 w 1508331"/>
              <a:gd name="connsiteY118" fmla="*/ 1091850 h 1913559"/>
              <a:gd name="connsiteX119" fmla="*/ 404812 w 1508331"/>
              <a:gd name="connsiteY119" fmla="*/ 1082325 h 1913559"/>
              <a:gd name="connsiteX120" fmla="*/ 409575 w 1508331"/>
              <a:gd name="connsiteY120" fmla="*/ 1068038 h 1913559"/>
              <a:gd name="connsiteX121" fmla="*/ 347662 w 1508331"/>
              <a:gd name="connsiteY121" fmla="*/ 1048988 h 1913559"/>
              <a:gd name="connsiteX122" fmla="*/ 333375 w 1508331"/>
              <a:gd name="connsiteY122" fmla="*/ 1034700 h 1913559"/>
              <a:gd name="connsiteX123" fmla="*/ 314325 w 1508331"/>
              <a:gd name="connsiteY123" fmla="*/ 1010888 h 1913559"/>
              <a:gd name="connsiteX124" fmla="*/ 300037 w 1508331"/>
              <a:gd name="connsiteY124" fmla="*/ 1015650 h 1913559"/>
              <a:gd name="connsiteX125" fmla="*/ 295275 w 1508331"/>
              <a:gd name="connsiteY125" fmla="*/ 1048988 h 1913559"/>
              <a:gd name="connsiteX126" fmla="*/ 285750 w 1508331"/>
              <a:gd name="connsiteY126" fmla="*/ 1072800 h 1913559"/>
              <a:gd name="connsiteX127" fmla="*/ 295275 w 1508331"/>
              <a:gd name="connsiteY127" fmla="*/ 1096613 h 1913559"/>
              <a:gd name="connsiteX128" fmla="*/ 266700 w 1508331"/>
              <a:gd name="connsiteY128" fmla="*/ 1101375 h 1913559"/>
              <a:gd name="connsiteX129" fmla="*/ 285750 w 1508331"/>
              <a:gd name="connsiteY129" fmla="*/ 1134713 h 1913559"/>
              <a:gd name="connsiteX130" fmla="*/ 280987 w 1508331"/>
              <a:gd name="connsiteY130" fmla="*/ 1172813 h 1913559"/>
              <a:gd name="connsiteX131" fmla="*/ 252412 w 1508331"/>
              <a:gd name="connsiteY131" fmla="*/ 1191863 h 1913559"/>
              <a:gd name="connsiteX132" fmla="*/ 242887 w 1508331"/>
              <a:gd name="connsiteY132" fmla="*/ 1206150 h 1913559"/>
              <a:gd name="connsiteX133" fmla="*/ 219075 w 1508331"/>
              <a:gd name="connsiteY133" fmla="*/ 1210913 h 1913559"/>
              <a:gd name="connsiteX134" fmla="*/ 204787 w 1508331"/>
              <a:gd name="connsiteY134" fmla="*/ 1215675 h 1913559"/>
              <a:gd name="connsiteX135" fmla="*/ 185737 w 1508331"/>
              <a:gd name="connsiteY135" fmla="*/ 1220438 h 1913559"/>
              <a:gd name="connsiteX136" fmla="*/ 152400 w 1508331"/>
              <a:gd name="connsiteY136" fmla="*/ 1215675 h 1913559"/>
              <a:gd name="connsiteX137" fmla="*/ 119062 w 1508331"/>
              <a:gd name="connsiteY137" fmla="*/ 1201388 h 1913559"/>
              <a:gd name="connsiteX138" fmla="*/ 104775 w 1508331"/>
              <a:gd name="connsiteY138" fmla="*/ 1196625 h 1913559"/>
              <a:gd name="connsiteX139" fmla="*/ 90487 w 1508331"/>
              <a:gd name="connsiteY139" fmla="*/ 1182338 h 1913559"/>
              <a:gd name="connsiteX140" fmla="*/ 47625 w 1508331"/>
              <a:gd name="connsiteY140" fmla="*/ 1158525 h 1913559"/>
              <a:gd name="connsiteX141" fmla="*/ 14287 w 1508331"/>
              <a:gd name="connsiteY141" fmla="*/ 1149000 h 1913559"/>
              <a:gd name="connsiteX142" fmla="*/ 0 w 1508331"/>
              <a:gd name="connsiteY142" fmla="*/ 1139475 h 1913559"/>
              <a:gd name="connsiteX143" fmla="*/ 9525 w 1508331"/>
              <a:gd name="connsiteY143" fmla="*/ 1115663 h 1913559"/>
              <a:gd name="connsiteX144" fmla="*/ 38100 w 1508331"/>
              <a:gd name="connsiteY144" fmla="*/ 1077563 h 1913559"/>
              <a:gd name="connsiteX145" fmla="*/ 33337 w 1508331"/>
              <a:gd name="connsiteY145" fmla="*/ 1039463 h 1913559"/>
              <a:gd name="connsiteX146" fmla="*/ 9525 w 1508331"/>
              <a:gd name="connsiteY146" fmla="*/ 1001363 h 1913559"/>
              <a:gd name="connsiteX147" fmla="*/ 9525 w 1508331"/>
              <a:gd name="connsiteY147" fmla="*/ 968025 h 1913559"/>
              <a:gd name="connsiteX148" fmla="*/ 28575 w 1508331"/>
              <a:gd name="connsiteY148" fmla="*/ 953738 h 1913559"/>
              <a:gd name="connsiteX149" fmla="*/ 52387 w 1508331"/>
              <a:gd name="connsiteY149" fmla="*/ 920400 h 1913559"/>
              <a:gd name="connsiteX150" fmla="*/ 47625 w 1508331"/>
              <a:gd name="connsiteY150" fmla="*/ 863250 h 1913559"/>
              <a:gd name="connsiteX151" fmla="*/ 104775 w 1508331"/>
              <a:gd name="connsiteY151" fmla="*/ 815625 h 1913559"/>
              <a:gd name="connsiteX152" fmla="*/ 123825 w 1508331"/>
              <a:gd name="connsiteY152" fmla="*/ 801338 h 1913559"/>
              <a:gd name="connsiteX153" fmla="*/ 142875 w 1508331"/>
              <a:gd name="connsiteY153" fmla="*/ 796575 h 1913559"/>
              <a:gd name="connsiteX154" fmla="*/ 157162 w 1508331"/>
              <a:gd name="connsiteY154" fmla="*/ 791813 h 1913559"/>
              <a:gd name="connsiteX155" fmla="*/ 176212 w 1508331"/>
              <a:gd name="connsiteY155" fmla="*/ 787050 h 1913559"/>
              <a:gd name="connsiteX156" fmla="*/ 266700 w 1508331"/>
              <a:gd name="connsiteY156" fmla="*/ 758475 h 1913559"/>
              <a:gd name="connsiteX157" fmla="*/ 280987 w 1508331"/>
              <a:gd name="connsiteY157" fmla="*/ 744188 h 1913559"/>
              <a:gd name="connsiteX158" fmla="*/ 333375 w 1508331"/>
              <a:gd name="connsiteY158" fmla="*/ 706088 h 1913559"/>
              <a:gd name="connsiteX159" fmla="*/ 423862 w 1508331"/>
              <a:gd name="connsiteY159" fmla="*/ 710850 h 1913559"/>
              <a:gd name="connsiteX160" fmla="*/ 447675 w 1508331"/>
              <a:gd name="connsiteY160" fmla="*/ 715613 h 1913559"/>
              <a:gd name="connsiteX161" fmla="*/ 461962 w 1508331"/>
              <a:gd name="connsiteY161" fmla="*/ 706088 h 1913559"/>
              <a:gd name="connsiteX162" fmla="*/ 495300 w 1508331"/>
              <a:gd name="connsiteY162" fmla="*/ 667988 h 1913559"/>
              <a:gd name="connsiteX163" fmla="*/ 504825 w 1508331"/>
              <a:gd name="connsiteY163" fmla="*/ 644175 h 1913559"/>
              <a:gd name="connsiteX164" fmla="*/ 509587 w 1508331"/>
              <a:gd name="connsiteY164" fmla="*/ 596550 h 1913559"/>
              <a:gd name="connsiteX165" fmla="*/ 533400 w 1508331"/>
              <a:gd name="connsiteY165" fmla="*/ 582263 h 1913559"/>
              <a:gd name="connsiteX166" fmla="*/ 576262 w 1508331"/>
              <a:gd name="connsiteY166" fmla="*/ 563213 h 1913559"/>
              <a:gd name="connsiteX167" fmla="*/ 609600 w 1508331"/>
              <a:gd name="connsiteY167" fmla="*/ 558450 h 1913559"/>
              <a:gd name="connsiteX168" fmla="*/ 628650 w 1508331"/>
              <a:gd name="connsiteY168" fmla="*/ 544163 h 1913559"/>
              <a:gd name="connsiteX169" fmla="*/ 652462 w 1508331"/>
              <a:gd name="connsiteY169" fmla="*/ 529875 h 1913559"/>
              <a:gd name="connsiteX170" fmla="*/ 666750 w 1508331"/>
              <a:gd name="connsiteY170" fmla="*/ 515588 h 1913559"/>
              <a:gd name="connsiteX171" fmla="*/ 695325 w 1508331"/>
              <a:gd name="connsiteY171" fmla="*/ 477488 h 1913559"/>
              <a:gd name="connsiteX172" fmla="*/ 714375 w 1508331"/>
              <a:gd name="connsiteY172" fmla="*/ 444150 h 1913559"/>
              <a:gd name="connsiteX173" fmla="*/ 723900 w 1508331"/>
              <a:gd name="connsiteY173" fmla="*/ 401288 h 1913559"/>
              <a:gd name="connsiteX174" fmla="*/ 733425 w 1508331"/>
              <a:gd name="connsiteY174" fmla="*/ 387000 h 1913559"/>
              <a:gd name="connsiteX175" fmla="*/ 742950 w 1508331"/>
              <a:gd name="connsiteY175" fmla="*/ 286988 h 1913559"/>
              <a:gd name="connsiteX176" fmla="*/ 752475 w 1508331"/>
              <a:gd name="connsiteY176" fmla="*/ 220313 h 1913559"/>
              <a:gd name="connsiteX177" fmla="*/ 785812 w 1508331"/>
              <a:gd name="connsiteY177" fmla="*/ 172688 h 1913559"/>
              <a:gd name="connsiteX178" fmla="*/ 795337 w 1508331"/>
              <a:gd name="connsiteY178" fmla="*/ 158400 h 1913559"/>
              <a:gd name="connsiteX179" fmla="*/ 823912 w 1508331"/>
              <a:gd name="connsiteY179" fmla="*/ 115538 h 1913559"/>
              <a:gd name="connsiteX180" fmla="*/ 838200 w 1508331"/>
              <a:gd name="connsiteY180" fmla="*/ 110775 h 1913559"/>
              <a:gd name="connsiteX181" fmla="*/ 862012 w 1508331"/>
              <a:gd name="connsiteY181" fmla="*/ 120300 h 1913559"/>
              <a:gd name="connsiteX182" fmla="*/ 876300 w 1508331"/>
              <a:gd name="connsiteY182" fmla="*/ 129825 h 1913559"/>
              <a:gd name="connsiteX183" fmla="*/ 895350 w 1508331"/>
              <a:gd name="connsiteY183" fmla="*/ 120300 h 1913559"/>
              <a:gd name="connsiteX184" fmla="*/ 928687 w 1508331"/>
              <a:gd name="connsiteY184" fmla="*/ 82200 h 1913559"/>
              <a:gd name="connsiteX185" fmla="*/ 942975 w 1508331"/>
              <a:gd name="connsiteY185" fmla="*/ 67913 h 1913559"/>
              <a:gd name="connsiteX186" fmla="*/ 952500 w 1508331"/>
              <a:gd name="connsiteY186" fmla="*/ 48863 h 1913559"/>
              <a:gd name="connsiteX187" fmla="*/ 971550 w 1508331"/>
              <a:gd name="connsiteY187" fmla="*/ 10763 h 1913559"/>
              <a:gd name="connsiteX188" fmla="*/ 971550 w 1508331"/>
              <a:gd name="connsiteY188" fmla="*/ 6000 h 1913559"/>
              <a:gd name="connsiteX0" fmla="*/ 971550 w 1508331"/>
              <a:gd name="connsiteY0" fmla="*/ 6000 h 1913559"/>
              <a:gd name="connsiteX1" fmla="*/ 990599 w 1508331"/>
              <a:gd name="connsiteY1" fmla="*/ 86963 h 1913559"/>
              <a:gd name="connsiteX2" fmla="*/ 1023937 w 1508331"/>
              <a:gd name="connsiteY2" fmla="*/ 277463 h 1913559"/>
              <a:gd name="connsiteX3" fmla="*/ 1050131 w 1508331"/>
              <a:gd name="connsiteY3" fmla="*/ 336994 h 1913559"/>
              <a:gd name="connsiteX4" fmla="*/ 1114425 w 1508331"/>
              <a:gd name="connsiteY4" fmla="*/ 437006 h 1913559"/>
              <a:gd name="connsiteX5" fmla="*/ 1195387 w 1508331"/>
              <a:gd name="connsiteY5" fmla="*/ 544163 h 1913559"/>
              <a:gd name="connsiteX6" fmla="*/ 1228725 w 1508331"/>
              <a:gd name="connsiteY6" fmla="*/ 582263 h 1913559"/>
              <a:gd name="connsiteX7" fmla="*/ 1197769 w 1508331"/>
              <a:gd name="connsiteY7" fmla="*/ 660844 h 1913559"/>
              <a:gd name="connsiteX8" fmla="*/ 1240631 w 1508331"/>
              <a:gd name="connsiteY8" fmla="*/ 715613 h 1913559"/>
              <a:gd name="connsiteX9" fmla="*/ 1195387 w 1508331"/>
              <a:gd name="connsiteY9" fmla="*/ 787050 h 1913559"/>
              <a:gd name="connsiteX10" fmla="*/ 1190625 w 1508331"/>
              <a:gd name="connsiteY10" fmla="*/ 834675 h 1913559"/>
              <a:gd name="connsiteX11" fmla="*/ 1240631 w 1508331"/>
              <a:gd name="connsiteY11" fmla="*/ 903731 h 1913559"/>
              <a:gd name="connsiteX12" fmla="*/ 1221581 w 1508331"/>
              <a:gd name="connsiteY12" fmla="*/ 1063275 h 1913559"/>
              <a:gd name="connsiteX13" fmla="*/ 1202530 w 1508331"/>
              <a:gd name="connsiteY13" fmla="*/ 1222819 h 1913559"/>
              <a:gd name="connsiteX14" fmla="*/ 1257300 w 1508331"/>
              <a:gd name="connsiteY14" fmla="*/ 1258538 h 1913559"/>
              <a:gd name="connsiteX15" fmla="*/ 1309687 w 1508331"/>
              <a:gd name="connsiteY15" fmla="*/ 1287113 h 1913559"/>
              <a:gd name="connsiteX16" fmla="*/ 1345405 w 1508331"/>
              <a:gd name="connsiteY16" fmla="*/ 1332355 h 1913559"/>
              <a:gd name="connsiteX17" fmla="*/ 1350168 w 1508331"/>
              <a:gd name="connsiteY17" fmla="*/ 1437131 h 1913559"/>
              <a:gd name="connsiteX18" fmla="*/ 1347788 w 1508331"/>
              <a:gd name="connsiteY18" fmla="*/ 1606200 h 1913559"/>
              <a:gd name="connsiteX19" fmla="*/ 1414462 w 1508331"/>
              <a:gd name="connsiteY19" fmla="*/ 1591913 h 1913559"/>
              <a:gd name="connsiteX20" fmla="*/ 1502569 w 1508331"/>
              <a:gd name="connsiteY20" fmla="*/ 1582387 h 1913559"/>
              <a:gd name="connsiteX21" fmla="*/ 1495425 w 1508331"/>
              <a:gd name="connsiteY21" fmla="*/ 1625250 h 1913559"/>
              <a:gd name="connsiteX22" fmla="*/ 1485900 w 1508331"/>
              <a:gd name="connsiteY22" fmla="*/ 1653825 h 1913559"/>
              <a:gd name="connsiteX23" fmla="*/ 1466850 w 1508331"/>
              <a:gd name="connsiteY23" fmla="*/ 1741932 h 1913559"/>
              <a:gd name="connsiteX24" fmla="*/ 1459706 w 1508331"/>
              <a:gd name="connsiteY24" fmla="*/ 1822894 h 1913559"/>
              <a:gd name="connsiteX25" fmla="*/ 1471613 w 1508331"/>
              <a:gd name="connsiteY25" fmla="*/ 1877664 h 1913559"/>
              <a:gd name="connsiteX26" fmla="*/ 1495425 w 1508331"/>
              <a:gd name="connsiteY26" fmla="*/ 1913382 h 1913559"/>
              <a:gd name="connsiteX27" fmla="*/ 1385887 w 1508331"/>
              <a:gd name="connsiteY27" fmla="*/ 1889569 h 1913559"/>
              <a:gd name="connsiteX28" fmla="*/ 1264443 w 1508331"/>
              <a:gd name="connsiteY28" fmla="*/ 1849088 h 1913559"/>
              <a:gd name="connsiteX29" fmla="*/ 1157287 w 1508331"/>
              <a:gd name="connsiteY29" fmla="*/ 1825275 h 1913559"/>
              <a:gd name="connsiteX30" fmla="*/ 1047750 w 1508331"/>
              <a:gd name="connsiteY30" fmla="*/ 1801463 h 1913559"/>
              <a:gd name="connsiteX31" fmla="*/ 957262 w 1508331"/>
              <a:gd name="connsiteY31" fmla="*/ 1782413 h 1913559"/>
              <a:gd name="connsiteX32" fmla="*/ 866775 w 1508331"/>
              <a:gd name="connsiteY32" fmla="*/ 1772888 h 1913559"/>
              <a:gd name="connsiteX33" fmla="*/ 790575 w 1508331"/>
              <a:gd name="connsiteY33" fmla="*/ 1763363 h 1913559"/>
              <a:gd name="connsiteX34" fmla="*/ 552450 w 1508331"/>
              <a:gd name="connsiteY34" fmla="*/ 1739550 h 1913559"/>
              <a:gd name="connsiteX35" fmla="*/ 554831 w 1508331"/>
              <a:gd name="connsiteY35" fmla="*/ 1725263 h 1913559"/>
              <a:gd name="connsiteX36" fmla="*/ 585788 w 1508331"/>
              <a:gd name="connsiteY36" fmla="*/ 1713357 h 1913559"/>
              <a:gd name="connsiteX37" fmla="*/ 600075 w 1508331"/>
              <a:gd name="connsiteY37" fmla="*/ 1682400 h 1913559"/>
              <a:gd name="connsiteX38" fmla="*/ 619125 w 1508331"/>
              <a:gd name="connsiteY38" fmla="*/ 1634776 h 1913559"/>
              <a:gd name="connsiteX39" fmla="*/ 661988 w 1508331"/>
              <a:gd name="connsiteY39" fmla="*/ 1646682 h 1913559"/>
              <a:gd name="connsiteX40" fmla="*/ 719137 w 1508331"/>
              <a:gd name="connsiteY40" fmla="*/ 1658588 h 1913559"/>
              <a:gd name="connsiteX41" fmla="*/ 773906 w 1508331"/>
              <a:gd name="connsiteY41" fmla="*/ 1660968 h 1913559"/>
              <a:gd name="connsiteX42" fmla="*/ 781050 w 1508331"/>
              <a:gd name="connsiteY42" fmla="*/ 1649063 h 1913559"/>
              <a:gd name="connsiteX43" fmla="*/ 700087 w 1508331"/>
              <a:gd name="connsiteY43" fmla="*/ 1634775 h 1913559"/>
              <a:gd name="connsiteX44" fmla="*/ 635794 w 1508331"/>
              <a:gd name="connsiteY44" fmla="*/ 1613344 h 1913559"/>
              <a:gd name="connsiteX45" fmla="*/ 614362 w 1508331"/>
              <a:gd name="connsiteY45" fmla="*/ 1582388 h 1913559"/>
              <a:gd name="connsiteX46" fmla="*/ 635794 w 1508331"/>
              <a:gd name="connsiteY46" fmla="*/ 1530001 h 1913559"/>
              <a:gd name="connsiteX47" fmla="*/ 671513 w 1508331"/>
              <a:gd name="connsiteY47" fmla="*/ 1515713 h 1913559"/>
              <a:gd name="connsiteX48" fmla="*/ 647700 w 1508331"/>
              <a:gd name="connsiteY48" fmla="*/ 1496662 h 1913559"/>
              <a:gd name="connsiteX49" fmla="*/ 671512 w 1508331"/>
              <a:gd name="connsiteY49" fmla="*/ 1472850 h 1913559"/>
              <a:gd name="connsiteX50" fmla="*/ 690562 w 1508331"/>
              <a:gd name="connsiteY50" fmla="*/ 1468088 h 1913559"/>
              <a:gd name="connsiteX51" fmla="*/ 728662 w 1508331"/>
              <a:gd name="connsiteY51" fmla="*/ 1444275 h 1913559"/>
              <a:gd name="connsiteX52" fmla="*/ 738187 w 1508331"/>
              <a:gd name="connsiteY52" fmla="*/ 1429988 h 1913559"/>
              <a:gd name="connsiteX53" fmla="*/ 742950 w 1508331"/>
              <a:gd name="connsiteY53" fmla="*/ 1410938 h 1913559"/>
              <a:gd name="connsiteX54" fmla="*/ 728662 w 1508331"/>
              <a:gd name="connsiteY54" fmla="*/ 1368075 h 1913559"/>
              <a:gd name="connsiteX55" fmla="*/ 742950 w 1508331"/>
              <a:gd name="connsiteY55" fmla="*/ 1349025 h 1913559"/>
              <a:gd name="connsiteX56" fmla="*/ 762000 w 1508331"/>
              <a:gd name="connsiteY56" fmla="*/ 1339500 h 1913559"/>
              <a:gd name="connsiteX57" fmla="*/ 795337 w 1508331"/>
              <a:gd name="connsiteY57" fmla="*/ 1310925 h 1913559"/>
              <a:gd name="connsiteX58" fmla="*/ 795337 w 1508331"/>
              <a:gd name="connsiteY58" fmla="*/ 1277588 h 1913559"/>
              <a:gd name="connsiteX59" fmla="*/ 766762 w 1508331"/>
              <a:gd name="connsiteY59" fmla="*/ 1272825 h 1913559"/>
              <a:gd name="connsiteX60" fmla="*/ 695325 w 1508331"/>
              <a:gd name="connsiteY60" fmla="*/ 1291875 h 1913559"/>
              <a:gd name="connsiteX61" fmla="*/ 671512 w 1508331"/>
              <a:gd name="connsiteY61" fmla="*/ 1339500 h 1913559"/>
              <a:gd name="connsiteX62" fmla="*/ 666750 w 1508331"/>
              <a:gd name="connsiteY62" fmla="*/ 1363313 h 1913559"/>
              <a:gd name="connsiteX63" fmla="*/ 657225 w 1508331"/>
              <a:gd name="connsiteY63" fmla="*/ 1382363 h 1913559"/>
              <a:gd name="connsiteX64" fmla="*/ 652462 w 1508331"/>
              <a:gd name="connsiteY64" fmla="*/ 1396650 h 1913559"/>
              <a:gd name="connsiteX65" fmla="*/ 647700 w 1508331"/>
              <a:gd name="connsiteY65" fmla="*/ 1425225 h 1913559"/>
              <a:gd name="connsiteX66" fmla="*/ 614362 w 1508331"/>
              <a:gd name="connsiteY66" fmla="*/ 1396650 h 1913559"/>
              <a:gd name="connsiteX67" fmla="*/ 595312 w 1508331"/>
              <a:gd name="connsiteY67" fmla="*/ 1406175 h 1913559"/>
              <a:gd name="connsiteX68" fmla="*/ 581025 w 1508331"/>
              <a:gd name="connsiteY68" fmla="*/ 1434750 h 1913559"/>
              <a:gd name="connsiteX69" fmla="*/ 557212 w 1508331"/>
              <a:gd name="connsiteY69" fmla="*/ 1525238 h 1913559"/>
              <a:gd name="connsiteX70" fmla="*/ 542925 w 1508331"/>
              <a:gd name="connsiteY70" fmla="*/ 1530000 h 1913559"/>
              <a:gd name="connsiteX71" fmla="*/ 514350 w 1508331"/>
              <a:gd name="connsiteY71" fmla="*/ 1544288 h 1913559"/>
              <a:gd name="connsiteX72" fmla="*/ 500062 w 1508331"/>
              <a:gd name="connsiteY72" fmla="*/ 1553813 h 1913559"/>
              <a:gd name="connsiteX73" fmla="*/ 476250 w 1508331"/>
              <a:gd name="connsiteY73" fmla="*/ 1558575 h 1913559"/>
              <a:gd name="connsiteX74" fmla="*/ 476250 w 1508331"/>
              <a:gd name="connsiteY74" fmla="*/ 1510950 h 1913559"/>
              <a:gd name="connsiteX75" fmla="*/ 509587 w 1508331"/>
              <a:gd name="connsiteY75" fmla="*/ 1453800 h 1913559"/>
              <a:gd name="connsiteX76" fmla="*/ 523875 w 1508331"/>
              <a:gd name="connsiteY76" fmla="*/ 1420463 h 1913559"/>
              <a:gd name="connsiteX77" fmla="*/ 533400 w 1508331"/>
              <a:gd name="connsiteY77" fmla="*/ 1391888 h 1913559"/>
              <a:gd name="connsiteX78" fmla="*/ 538162 w 1508331"/>
              <a:gd name="connsiteY78" fmla="*/ 1368075 h 1913559"/>
              <a:gd name="connsiteX79" fmla="*/ 547687 w 1508331"/>
              <a:gd name="connsiteY79" fmla="*/ 1334738 h 1913559"/>
              <a:gd name="connsiteX80" fmla="*/ 557212 w 1508331"/>
              <a:gd name="connsiteY80" fmla="*/ 1272825 h 1913559"/>
              <a:gd name="connsiteX81" fmla="*/ 571500 w 1508331"/>
              <a:gd name="connsiteY81" fmla="*/ 1258538 h 1913559"/>
              <a:gd name="connsiteX82" fmla="*/ 600075 w 1508331"/>
              <a:gd name="connsiteY82" fmla="*/ 1234725 h 1913559"/>
              <a:gd name="connsiteX83" fmla="*/ 671512 w 1508331"/>
              <a:gd name="connsiteY83" fmla="*/ 1239488 h 1913559"/>
              <a:gd name="connsiteX84" fmla="*/ 657225 w 1508331"/>
              <a:gd name="connsiteY84" fmla="*/ 1225200 h 1913559"/>
              <a:gd name="connsiteX85" fmla="*/ 623887 w 1508331"/>
              <a:gd name="connsiteY85" fmla="*/ 1215675 h 1913559"/>
              <a:gd name="connsiteX86" fmla="*/ 600075 w 1508331"/>
              <a:gd name="connsiteY86" fmla="*/ 1182338 h 1913559"/>
              <a:gd name="connsiteX87" fmla="*/ 609600 w 1508331"/>
              <a:gd name="connsiteY87" fmla="*/ 1168050 h 1913559"/>
              <a:gd name="connsiteX88" fmla="*/ 642937 w 1508331"/>
              <a:gd name="connsiteY88" fmla="*/ 1177575 h 1913559"/>
              <a:gd name="connsiteX89" fmla="*/ 657225 w 1508331"/>
              <a:gd name="connsiteY89" fmla="*/ 1187100 h 1913559"/>
              <a:gd name="connsiteX90" fmla="*/ 690562 w 1508331"/>
              <a:gd name="connsiteY90" fmla="*/ 1144238 h 1913559"/>
              <a:gd name="connsiteX91" fmla="*/ 714375 w 1508331"/>
              <a:gd name="connsiteY91" fmla="*/ 1129950 h 1913559"/>
              <a:gd name="connsiteX92" fmla="*/ 733425 w 1508331"/>
              <a:gd name="connsiteY92" fmla="*/ 1120425 h 1913559"/>
              <a:gd name="connsiteX93" fmla="*/ 738187 w 1508331"/>
              <a:gd name="connsiteY93" fmla="*/ 1101375 h 1913559"/>
              <a:gd name="connsiteX94" fmla="*/ 752475 w 1508331"/>
              <a:gd name="connsiteY94" fmla="*/ 1087088 h 1913559"/>
              <a:gd name="connsiteX95" fmla="*/ 733425 w 1508331"/>
              <a:gd name="connsiteY95" fmla="*/ 1072800 h 1913559"/>
              <a:gd name="connsiteX96" fmla="*/ 685800 w 1508331"/>
              <a:gd name="connsiteY96" fmla="*/ 1053750 h 1913559"/>
              <a:gd name="connsiteX97" fmla="*/ 671512 w 1508331"/>
              <a:gd name="connsiteY97" fmla="*/ 1039463 h 1913559"/>
              <a:gd name="connsiteX98" fmla="*/ 628650 w 1508331"/>
              <a:gd name="connsiteY98" fmla="*/ 1044225 h 1913559"/>
              <a:gd name="connsiteX99" fmla="*/ 600075 w 1508331"/>
              <a:gd name="connsiteY99" fmla="*/ 1087088 h 1913559"/>
              <a:gd name="connsiteX100" fmla="*/ 590550 w 1508331"/>
              <a:gd name="connsiteY100" fmla="*/ 1134713 h 1913559"/>
              <a:gd name="connsiteX101" fmla="*/ 571500 w 1508331"/>
              <a:gd name="connsiteY101" fmla="*/ 1129950 h 1913559"/>
              <a:gd name="connsiteX102" fmla="*/ 538162 w 1508331"/>
              <a:gd name="connsiteY102" fmla="*/ 1106138 h 1913559"/>
              <a:gd name="connsiteX103" fmla="*/ 514350 w 1508331"/>
              <a:gd name="connsiteY103" fmla="*/ 1115663 h 1913559"/>
              <a:gd name="connsiteX104" fmla="*/ 509587 w 1508331"/>
              <a:gd name="connsiteY104" fmla="*/ 1129950 h 1913559"/>
              <a:gd name="connsiteX105" fmla="*/ 490537 w 1508331"/>
              <a:gd name="connsiteY105" fmla="*/ 1134713 h 1913559"/>
              <a:gd name="connsiteX106" fmla="*/ 457200 w 1508331"/>
              <a:gd name="connsiteY106" fmla="*/ 1139475 h 1913559"/>
              <a:gd name="connsiteX107" fmla="*/ 438150 w 1508331"/>
              <a:gd name="connsiteY107" fmla="*/ 1149000 h 1913559"/>
              <a:gd name="connsiteX108" fmla="*/ 404812 w 1508331"/>
              <a:gd name="connsiteY108" fmla="*/ 1187100 h 1913559"/>
              <a:gd name="connsiteX109" fmla="*/ 400050 w 1508331"/>
              <a:gd name="connsiteY109" fmla="*/ 1201388 h 1913559"/>
              <a:gd name="connsiteX110" fmla="*/ 376237 w 1508331"/>
              <a:gd name="connsiteY110" fmla="*/ 1239488 h 1913559"/>
              <a:gd name="connsiteX111" fmla="*/ 357187 w 1508331"/>
              <a:gd name="connsiteY111" fmla="*/ 1244250 h 1913559"/>
              <a:gd name="connsiteX112" fmla="*/ 342900 w 1508331"/>
              <a:gd name="connsiteY112" fmla="*/ 1239488 h 1913559"/>
              <a:gd name="connsiteX113" fmla="*/ 309562 w 1508331"/>
              <a:gd name="connsiteY113" fmla="*/ 1220438 h 1913559"/>
              <a:gd name="connsiteX114" fmla="*/ 314325 w 1508331"/>
              <a:gd name="connsiteY114" fmla="*/ 1187100 h 1913559"/>
              <a:gd name="connsiteX115" fmla="*/ 347662 w 1508331"/>
              <a:gd name="connsiteY115" fmla="*/ 1163288 h 1913559"/>
              <a:gd name="connsiteX116" fmla="*/ 366712 w 1508331"/>
              <a:gd name="connsiteY116" fmla="*/ 1139475 h 1913559"/>
              <a:gd name="connsiteX117" fmla="*/ 381000 w 1508331"/>
              <a:gd name="connsiteY117" fmla="*/ 1106138 h 1913559"/>
              <a:gd name="connsiteX118" fmla="*/ 390525 w 1508331"/>
              <a:gd name="connsiteY118" fmla="*/ 1091850 h 1913559"/>
              <a:gd name="connsiteX119" fmla="*/ 404812 w 1508331"/>
              <a:gd name="connsiteY119" fmla="*/ 1082325 h 1913559"/>
              <a:gd name="connsiteX120" fmla="*/ 409575 w 1508331"/>
              <a:gd name="connsiteY120" fmla="*/ 1068038 h 1913559"/>
              <a:gd name="connsiteX121" fmla="*/ 347662 w 1508331"/>
              <a:gd name="connsiteY121" fmla="*/ 1048988 h 1913559"/>
              <a:gd name="connsiteX122" fmla="*/ 333375 w 1508331"/>
              <a:gd name="connsiteY122" fmla="*/ 1034700 h 1913559"/>
              <a:gd name="connsiteX123" fmla="*/ 314325 w 1508331"/>
              <a:gd name="connsiteY123" fmla="*/ 1010888 h 1913559"/>
              <a:gd name="connsiteX124" fmla="*/ 300037 w 1508331"/>
              <a:gd name="connsiteY124" fmla="*/ 1015650 h 1913559"/>
              <a:gd name="connsiteX125" fmla="*/ 295275 w 1508331"/>
              <a:gd name="connsiteY125" fmla="*/ 1048988 h 1913559"/>
              <a:gd name="connsiteX126" fmla="*/ 285750 w 1508331"/>
              <a:gd name="connsiteY126" fmla="*/ 1072800 h 1913559"/>
              <a:gd name="connsiteX127" fmla="*/ 295275 w 1508331"/>
              <a:gd name="connsiteY127" fmla="*/ 1096613 h 1913559"/>
              <a:gd name="connsiteX128" fmla="*/ 266700 w 1508331"/>
              <a:gd name="connsiteY128" fmla="*/ 1101375 h 1913559"/>
              <a:gd name="connsiteX129" fmla="*/ 285750 w 1508331"/>
              <a:gd name="connsiteY129" fmla="*/ 1134713 h 1913559"/>
              <a:gd name="connsiteX130" fmla="*/ 280987 w 1508331"/>
              <a:gd name="connsiteY130" fmla="*/ 1172813 h 1913559"/>
              <a:gd name="connsiteX131" fmla="*/ 252412 w 1508331"/>
              <a:gd name="connsiteY131" fmla="*/ 1191863 h 1913559"/>
              <a:gd name="connsiteX132" fmla="*/ 242887 w 1508331"/>
              <a:gd name="connsiteY132" fmla="*/ 1206150 h 1913559"/>
              <a:gd name="connsiteX133" fmla="*/ 219075 w 1508331"/>
              <a:gd name="connsiteY133" fmla="*/ 1210913 h 1913559"/>
              <a:gd name="connsiteX134" fmla="*/ 204787 w 1508331"/>
              <a:gd name="connsiteY134" fmla="*/ 1215675 h 1913559"/>
              <a:gd name="connsiteX135" fmla="*/ 185737 w 1508331"/>
              <a:gd name="connsiteY135" fmla="*/ 1220438 h 1913559"/>
              <a:gd name="connsiteX136" fmla="*/ 152400 w 1508331"/>
              <a:gd name="connsiteY136" fmla="*/ 1215675 h 1913559"/>
              <a:gd name="connsiteX137" fmla="*/ 119062 w 1508331"/>
              <a:gd name="connsiteY137" fmla="*/ 1201388 h 1913559"/>
              <a:gd name="connsiteX138" fmla="*/ 104775 w 1508331"/>
              <a:gd name="connsiteY138" fmla="*/ 1196625 h 1913559"/>
              <a:gd name="connsiteX139" fmla="*/ 90487 w 1508331"/>
              <a:gd name="connsiteY139" fmla="*/ 1182338 h 1913559"/>
              <a:gd name="connsiteX140" fmla="*/ 47625 w 1508331"/>
              <a:gd name="connsiteY140" fmla="*/ 1158525 h 1913559"/>
              <a:gd name="connsiteX141" fmla="*/ 14287 w 1508331"/>
              <a:gd name="connsiteY141" fmla="*/ 1149000 h 1913559"/>
              <a:gd name="connsiteX142" fmla="*/ 0 w 1508331"/>
              <a:gd name="connsiteY142" fmla="*/ 1139475 h 1913559"/>
              <a:gd name="connsiteX143" fmla="*/ 9525 w 1508331"/>
              <a:gd name="connsiteY143" fmla="*/ 1115663 h 1913559"/>
              <a:gd name="connsiteX144" fmla="*/ 38100 w 1508331"/>
              <a:gd name="connsiteY144" fmla="*/ 1077563 h 1913559"/>
              <a:gd name="connsiteX145" fmla="*/ 33337 w 1508331"/>
              <a:gd name="connsiteY145" fmla="*/ 1039463 h 1913559"/>
              <a:gd name="connsiteX146" fmla="*/ 9525 w 1508331"/>
              <a:gd name="connsiteY146" fmla="*/ 1001363 h 1913559"/>
              <a:gd name="connsiteX147" fmla="*/ 9525 w 1508331"/>
              <a:gd name="connsiteY147" fmla="*/ 968025 h 1913559"/>
              <a:gd name="connsiteX148" fmla="*/ 28575 w 1508331"/>
              <a:gd name="connsiteY148" fmla="*/ 953738 h 1913559"/>
              <a:gd name="connsiteX149" fmla="*/ 52387 w 1508331"/>
              <a:gd name="connsiteY149" fmla="*/ 920400 h 1913559"/>
              <a:gd name="connsiteX150" fmla="*/ 47625 w 1508331"/>
              <a:gd name="connsiteY150" fmla="*/ 863250 h 1913559"/>
              <a:gd name="connsiteX151" fmla="*/ 104775 w 1508331"/>
              <a:gd name="connsiteY151" fmla="*/ 815625 h 1913559"/>
              <a:gd name="connsiteX152" fmla="*/ 123825 w 1508331"/>
              <a:gd name="connsiteY152" fmla="*/ 801338 h 1913559"/>
              <a:gd name="connsiteX153" fmla="*/ 142875 w 1508331"/>
              <a:gd name="connsiteY153" fmla="*/ 796575 h 1913559"/>
              <a:gd name="connsiteX154" fmla="*/ 157162 w 1508331"/>
              <a:gd name="connsiteY154" fmla="*/ 791813 h 1913559"/>
              <a:gd name="connsiteX155" fmla="*/ 176212 w 1508331"/>
              <a:gd name="connsiteY155" fmla="*/ 787050 h 1913559"/>
              <a:gd name="connsiteX156" fmla="*/ 266700 w 1508331"/>
              <a:gd name="connsiteY156" fmla="*/ 758475 h 1913559"/>
              <a:gd name="connsiteX157" fmla="*/ 280987 w 1508331"/>
              <a:gd name="connsiteY157" fmla="*/ 744188 h 1913559"/>
              <a:gd name="connsiteX158" fmla="*/ 333375 w 1508331"/>
              <a:gd name="connsiteY158" fmla="*/ 706088 h 1913559"/>
              <a:gd name="connsiteX159" fmla="*/ 423862 w 1508331"/>
              <a:gd name="connsiteY159" fmla="*/ 710850 h 1913559"/>
              <a:gd name="connsiteX160" fmla="*/ 447675 w 1508331"/>
              <a:gd name="connsiteY160" fmla="*/ 715613 h 1913559"/>
              <a:gd name="connsiteX161" fmla="*/ 461962 w 1508331"/>
              <a:gd name="connsiteY161" fmla="*/ 706088 h 1913559"/>
              <a:gd name="connsiteX162" fmla="*/ 495300 w 1508331"/>
              <a:gd name="connsiteY162" fmla="*/ 667988 h 1913559"/>
              <a:gd name="connsiteX163" fmla="*/ 504825 w 1508331"/>
              <a:gd name="connsiteY163" fmla="*/ 644175 h 1913559"/>
              <a:gd name="connsiteX164" fmla="*/ 509587 w 1508331"/>
              <a:gd name="connsiteY164" fmla="*/ 596550 h 1913559"/>
              <a:gd name="connsiteX165" fmla="*/ 533400 w 1508331"/>
              <a:gd name="connsiteY165" fmla="*/ 582263 h 1913559"/>
              <a:gd name="connsiteX166" fmla="*/ 576262 w 1508331"/>
              <a:gd name="connsiteY166" fmla="*/ 563213 h 1913559"/>
              <a:gd name="connsiteX167" fmla="*/ 609600 w 1508331"/>
              <a:gd name="connsiteY167" fmla="*/ 558450 h 1913559"/>
              <a:gd name="connsiteX168" fmla="*/ 628650 w 1508331"/>
              <a:gd name="connsiteY168" fmla="*/ 544163 h 1913559"/>
              <a:gd name="connsiteX169" fmla="*/ 652462 w 1508331"/>
              <a:gd name="connsiteY169" fmla="*/ 529875 h 1913559"/>
              <a:gd name="connsiteX170" fmla="*/ 666750 w 1508331"/>
              <a:gd name="connsiteY170" fmla="*/ 515588 h 1913559"/>
              <a:gd name="connsiteX171" fmla="*/ 695325 w 1508331"/>
              <a:gd name="connsiteY171" fmla="*/ 477488 h 1913559"/>
              <a:gd name="connsiteX172" fmla="*/ 714375 w 1508331"/>
              <a:gd name="connsiteY172" fmla="*/ 444150 h 1913559"/>
              <a:gd name="connsiteX173" fmla="*/ 723900 w 1508331"/>
              <a:gd name="connsiteY173" fmla="*/ 401288 h 1913559"/>
              <a:gd name="connsiteX174" fmla="*/ 733425 w 1508331"/>
              <a:gd name="connsiteY174" fmla="*/ 387000 h 1913559"/>
              <a:gd name="connsiteX175" fmla="*/ 742950 w 1508331"/>
              <a:gd name="connsiteY175" fmla="*/ 286988 h 1913559"/>
              <a:gd name="connsiteX176" fmla="*/ 752475 w 1508331"/>
              <a:gd name="connsiteY176" fmla="*/ 220313 h 1913559"/>
              <a:gd name="connsiteX177" fmla="*/ 785812 w 1508331"/>
              <a:gd name="connsiteY177" fmla="*/ 172688 h 1913559"/>
              <a:gd name="connsiteX178" fmla="*/ 795337 w 1508331"/>
              <a:gd name="connsiteY178" fmla="*/ 158400 h 1913559"/>
              <a:gd name="connsiteX179" fmla="*/ 823912 w 1508331"/>
              <a:gd name="connsiteY179" fmla="*/ 115538 h 1913559"/>
              <a:gd name="connsiteX180" fmla="*/ 838200 w 1508331"/>
              <a:gd name="connsiteY180" fmla="*/ 110775 h 1913559"/>
              <a:gd name="connsiteX181" fmla="*/ 862012 w 1508331"/>
              <a:gd name="connsiteY181" fmla="*/ 120300 h 1913559"/>
              <a:gd name="connsiteX182" fmla="*/ 876300 w 1508331"/>
              <a:gd name="connsiteY182" fmla="*/ 129825 h 1913559"/>
              <a:gd name="connsiteX183" fmla="*/ 895350 w 1508331"/>
              <a:gd name="connsiteY183" fmla="*/ 120300 h 1913559"/>
              <a:gd name="connsiteX184" fmla="*/ 928687 w 1508331"/>
              <a:gd name="connsiteY184" fmla="*/ 82200 h 1913559"/>
              <a:gd name="connsiteX185" fmla="*/ 942975 w 1508331"/>
              <a:gd name="connsiteY185" fmla="*/ 67913 h 1913559"/>
              <a:gd name="connsiteX186" fmla="*/ 952500 w 1508331"/>
              <a:gd name="connsiteY186" fmla="*/ 48863 h 1913559"/>
              <a:gd name="connsiteX187" fmla="*/ 971550 w 1508331"/>
              <a:gd name="connsiteY187" fmla="*/ 10763 h 1913559"/>
              <a:gd name="connsiteX188" fmla="*/ 971550 w 1508331"/>
              <a:gd name="connsiteY188" fmla="*/ 6000 h 1913559"/>
              <a:gd name="connsiteX0" fmla="*/ 971550 w 1508331"/>
              <a:gd name="connsiteY0" fmla="*/ 6000 h 1913559"/>
              <a:gd name="connsiteX1" fmla="*/ 990599 w 1508331"/>
              <a:gd name="connsiteY1" fmla="*/ 86963 h 1913559"/>
              <a:gd name="connsiteX2" fmla="*/ 1023937 w 1508331"/>
              <a:gd name="connsiteY2" fmla="*/ 277463 h 1913559"/>
              <a:gd name="connsiteX3" fmla="*/ 1050131 w 1508331"/>
              <a:gd name="connsiteY3" fmla="*/ 336994 h 1913559"/>
              <a:gd name="connsiteX4" fmla="*/ 1114425 w 1508331"/>
              <a:gd name="connsiteY4" fmla="*/ 437006 h 1913559"/>
              <a:gd name="connsiteX5" fmla="*/ 1195387 w 1508331"/>
              <a:gd name="connsiteY5" fmla="*/ 544163 h 1913559"/>
              <a:gd name="connsiteX6" fmla="*/ 1228725 w 1508331"/>
              <a:gd name="connsiteY6" fmla="*/ 582263 h 1913559"/>
              <a:gd name="connsiteX7" fmla="*/ 1197769 w 1508331"/>
              <a:gd name="connsiteY7" fmla="*/ 660844 h 1913559"/>
              <a:gd name="connsiteX8" fmla="*/ 1240631 w 1508331"/>
              <a:gd name="connsiteY8" fmla="*/ 715613 h 1913559"/>
              <a:gd name="connsiteX9" fmla="*/ 1195387 w 1508331"/>
              <a:gd name="connsiteY9" fmla="*/ 787050 h 1913559"/>
              <a:gd name="connsiteX10" fmla="*/ 1190625 w 1508331"/>
              <a:gd name="connsiteY10" fmla="*/ 834675 h 1913559"/>
              <a:gd name="connsiteX11" fmla="*/ 1240631 w 1508331"/>
              <a:gd name="connsiteY11" fmla="*/ 903731 h 1913559"/>
              <a:gd name="connsiteX12" fmla="*/ 1221581 w 1508331"/>
              <a:gd name="connsiteY12" fmla="*/ 1063275 h 1913559"/>
              <a:gd name="connsiteX13" fmla="*/ 1202530 w 1508331"/>
              <a:gd name="connsiteY13" fmla="*/ 1222819 h 1913559"/>
              <a:gd name="connsiteX14" fmla="*/ 1257300 w 1508331"/>
              <a:gd name="connsiteY14" fmla="*/ 1258538 h 1913559"/>
              <a:gd name="connsiteX15" fmla="*/ 1309687 w 1508331"/>
              <a:gd name="connsiteY15" fmla="*/ 1287113 h 1913559"/>
              <a:gd name="connsiteX16" fmla="*/ 1345405 w 1508331"/>
              <a:gd name="connsiteY16" fmla="*/ 1332355 h 1913559"/>
              <a:gd name="connsiteX17" fmla="*/ 1350168 w 1508331"/>
              <a:gd name="connsiteY17" fmla="*/ 1437131 h 1913559"/>
              <a:gd name="connsiteX18" fmla="*/ 1347788 w 1508331"/>
              <a:gd name="connsiteY18" fmla="*/ 1606200 h 1913559"/>
              <a:gd name="connsiteX19" fmla="*/ 1414462 w 1508331"/>
              <a:gd name="connsiteY19" fmla="*/ 1591913 h 1913559"/>
              <a:gd name="connsiteX20" fmla="*/ 1502569 w 1508331"/>
              <a:gd name="connsiteY20" fmla="*/ 1582387 h 1913559"/>
              <a:gd name="connsiteX21" fmla="*/ 1495425 w 1508331"/>
              <a:gd name="connsiteY21" fmla="*/ 1625250 h 1913559"/>
              <a:gd name="connsiteX22" fmla="*/ 1485900 w 1508331"/>
              <a:gd name="connsiteY22" fmla="*/ 1653825 h 1913559"/>
              <a:gd name="connsiteX23" fmla="*/ 1466850 w 1508331"/>
              <a:gd name="connsiteY23" fmla="*/ 1741932 h 1913559"/>
              <a:gd name="connsiteX24" fmla="*/ 1459706 w 1508331"/>
              <a:gd name="connsiteY24" fmla="*/ 1822894 h 1913559"/>
              <a:gd name="connsiteX25" fmla="*/ 1471613 w 1508331"/>
              <a:gd name="connsiteY25" fmla="*/ 1877664 h 1913559"/>
              <a:gd name="connsiteX26" fmla="*/ 1495425 w 1508331"/>
              <a:gd name="connsiteY26" fmla="*/ 1913382 h 1913559"/>
              <a:gd name="connsiteX27" fmla="*/ 1385887 w 1508331"/>
              <a:gd name="connsiteY27" fmla="*/ 1889569 h 1913559"/>
              <a:gd name="connsiteX28" fmla="*/ 1264443 w 1508331"/>
              <a:gd name="connsiteY28" fmla="*/ 1849088 h 1913559"/>
              <a:gd name="connsiteX29" fmla="*/ 1157287 w 1508331"/>
              <a:gd name="connsiteY29" fmla="*/ 1825275 h 1913559"/>
              <a:gd name="connsiteX30" fmla="*/ 1047750 w 1508331"/>
              <a:gd name="connsiteY30" fmla="*/ 1801463 h 1913559"/>
              <a:gd name="connsiteX31" fmla="*/ 957262 w 1508331"/>
              <a:gd name="connsiteY31" fmla="*/ 1782413 h 1913559"/>
              <a:gd name="connsiteX32" fmla="*/ 866775 w 1508331"/>
              <a:gd name="connsiteY32" fmla="*/ 1772888 h 1913559"/>
              <a:gd name="connsiteX33" fmla="*/ 790575 w 1508331"/>
              <a:gd name="connsiteY33" fmla="*/ 1763363 h 1913559"/>
              <a:gd name="connsiteX34" fmla="*/ 552450 w 1508331"/>
              <a:gd name="connsiteY34" fmla="*/ 1739550 h 1913559"/>
              <a:gd name="connsiteX35" fmla="*/ 554831 w 1508331"/>
              <a:gd name="connsiteY35" fmla="*/ 1725263 h 1913559"/>
              <a:gd name="connsiteX36" fmla="*/ 585788 w 1508331"/>
              <a:gd name="connsiteY36" fmla="*/ 1713357 h 1913559"/>
              <a:gd name="connsiteX37" fmla="*/ 600075 w 1508331"/>
              <a:gd name="connsiteY37" fmla="*/ 1682400 h 1913559"/>
              <a:gd name="connsiteX38" fmla="*/ 619125 w 1508331"/>
              <a:gd name="connsiteY38" fmla="*/ 1634776 h 1913559"/>
              <a:gd name="connsiteX39" fmla="*/ 661988 w 1508331"/>
              <a:gd name="connsiteY39" fmla="*/ 1646682 h 1913559"/>
              <a:gd name="connsiteX40" fmla="*/ 719137 w 1508331"/>
              <a:gd name="connsiteY40" fmla="*/ 1658588 h 1913559"/>
              <a:gd name="connsiteX41" fmla="*/ 773906 w 1508331"/>
              <a:gd name="connsiteY41" fmla="*/ 1660968 h 1913559"/>
              <a:gd name="connsiteX42" fmla="*/ 781050 w 1508331"/>
              <a:gd name="connsiteY42" fmla="*/ 1649063 h 1913559"/>
              <a:gd name="connsiteX43" fmla="*/ 700087 w 1508331"/>
              <a:gd name="connsiteY43" fmla="*/ 1634775 h 1913559"/>
              <a:gd name="connsiteX44" fmla="*/ 635794 w 1508331"/>
              <a:gd name="connsiteY44" fmla="*/ 1613344 h 1913559"/>
              <a:gd name="connsiteX45" fmla="*/ 614362 w 1508331"/>
              <a:gd name="connsiteY45" fmla="*/ 1582388 h 1913559"/>
              <a:gd name="connsiteX46" fmla="*/ 635794 w 1508331"/>
              <a:gd name="connsiteY46" fmla="*/ 1530001 h 1913559"/>
              <a:gd name="connsiteX47" fmla="*/ 671513 w 1508331"/>
              <a:gd name="connsiteY47" fmla="*/ 1515713 h 1913559"/>
              <a:gd name="connsiteX48" fmla="*/ 647700 w 1508331"/>
              <a:gd name="connsiteY48" fmla="*/ 1496662 h 1913559"/>
              <a:gd name="connsiteX49" fmla="*/ 671512 w 1508331"/>
              <a:gd name="connsiteY49" fmla="*/ 1472850 h 1913559"/>
              <a:gd name="connsiteX50" fmla="*/ 728662 w 1508331"/>
              <a:gd name="connsiteY50" fmla="*/ 1444275 h 1913559"/>
              <a:gd name="connsiteX51" fmla="*/ 738187 w 1508331"/>
              <a:gd name="connsiteY51" fmla="*/ 1429988 h 1913559"/>
              <a:gd name="connsiteX52" fmla="*/ 742950 w 1508331"/>
              <a:gd name="connsiteY52" fmla="*/ 1410938 h 1913559"/>
              <a:gd name="connsiteX53" fmla="*/ 728662 w 1508331"/>
              <a:gd name="connsiteY53" fmla="*/ 1368075 h 1913559"/>
              <a:gd name="connsiteX54" fmla="*/ 742950 w 1508331"/>
              <a:gd name="connsiteY54" fmla="*/ 1349025 h 1913559"/>
              <a:gd name="connsiteX55" fmla="*/ 762000 w 1508331"/>
              <a:gd name="connsiteY55" fmla="*/ 1339500 h 1913559"/>
              <a:gd name="connsiteX56" fmla="*/ 795337 w 1508331"/>
              <a:gd name="connsiteY56" fmla="*/ 1310925 h 1913559"/>
              <a:gd name="connsiteX57" fmla="*/ 795337 w 1508331"/>
              <a:gd name="connsiteY57" fmla="*/ 1277588 h 1913559"/>
              <a:gd name="connsiteX58" fmla="*/ 766762 w 1508331"/>
              <a:gd name="connsiteY58" fmla="*/ 1272825 h 1913559"/>
              <a:gd name="connsiteX59" fmla="*/ 695325 w 1508331"/>
              <a:gd name="connsiteY59" fmla="*/ 1291875 h 1913559"/>
              <a:gd name="connsiteX60" fmla="*/ 671512 w 1508331"/>
              <a:gd name="connsiteY60" fmla="*/ 1339500 h 1913559"/>
              <a:gd name="connsiteX61" fmla="*/ 666750 w 1508331"/>
              <a:gd name="connsiteY61" fmla="*/ 1363313 h 1913559"/>
              <a:gd name="connsiteX62" fmla="*/ 657225 w 1508331"/>
              <a:gd name="connsiteY62" fmla="*/ 1382363 h 1913559"/>
              <a:gd name="connsiteX63" fmla="*/ 652462 w 1508331"/>
              <a:gd name="connsiteY63" fmla="*/ 1396650 h 1913559"/>
              <a:gd name="connsiteX64" fmla="*/ 647700 w 1508331"/>
              <a:gd name="connsiteY64" fmla="*/ 1425225 h 1913559"/>
              <a:gd name="connsiteX65" fmla="*/ 614362 w 1508331"/>
              <a:gd name="connsiteY65" fmla="*/ 1396650 h 1913559"/>
              <a:gd name="connsiteX66" fmla="*/ 595312 w 1508331"/>
              <a:gd name="connsiteY66" fmla="*/ 1406175 h 1913559"/>
              <a:gd name="connsiteX67" fmla="*/ 581025 w 1508331"/>
              <a:gd name="connsiteY67" fmla="*/ 1434750 h 1913559"/>
              <a:gd name="connsiteX68" fmla="*/ 557212 w 1508331"/>
              <a:gd name="connsiteY68" fmla="*/ 1525238 h 1913559"/>
              <a:gd name="connsiteX69" fmla="*/ 542925 w 1508331"/>
              <a:gd name="connsiteY69" fmla="*/ 1530000 h 1913559"/>
              <a:gd name="connsiteX70" fmla="*/ 514350 w 1508331"/>
              <a:gd name="connsiteY70" fmla="*/ 1544288 h 1913559"/>
              <a:gd name="connsiteX71" fmla="*/ 500062 w 1508331"/>
              <a:gd name="connsiteY71" fmla="*/ 1553813 h 1913559"/>
              <a:gd name="connsiteX72" fmla="*/ 476250 w 1508331"/>
              <a:gd name="connsiteY72" fmla="*/ 1558575 h 1913559"/>
              <a:gd name="connsiteX73" fmla="*/ 476250 w 1508331"/>
              <a:gd name="connsiteY73" fmla="*/ 1510950 h 1913559"/>
              <a:gd name="connsiteX74" fmla="*/ 509587 w 1508331"/>
              <a:gd name="connsiteY74" fmla="*/ 1453800 h 1913559"/>
              <a:gd name="connsiteX75" fmla="*/ 523875 w 1508331"/>
              <a:gd name="connsiteY75" fmla="*/ 1420463 h 1913559"/>
              <a:gd name="connsiteX76" fmla="*/ 533400 w 1508331"/>
              <a:gd name="connsiteY76" fmla="*/ 1391888 h 1913559"/>
              <a:gd name="connsiteX77" fmla="*/ 538162 w 1508331"/>
              <a:gd name="connsiteY77" fmla="*/ 1368075 h 1913559"/>
              <a:gd name="connsiteX78" fmla="*/ 547687 w 1508331"/>
              <a:gd name="connsiteY78" fmla="*/ 1334738 h 1913559"/>
              <a:gd name="connsiteX79" fmla="*/ 557212 w 1508331"/>
              <a:gd name="connsiteY79" fmla="*/ 1272825 h 1913559"/>
              <a:gd name="connsiteX80" fmla="*/ 571500 w 1508331"/>
              <a:gd name="connsiteY80" fmla="*/ 1258538 h 1913559"/>
              <a:gd name="connsiteX81" fmla="*/ 600075 w 1508331"/>
              <a:gd name="connsiteY81" fmla="*/ 1234725 h 1913559"/>
              <a:gd name="connsiteX82" fmla="*/ 671512 w 1508331"/>
              <a:gd name="connsiteY82" fmla="*/ 1239488 h 1913559"/>
              <a:gd name="connsiteX83" fmla="*/ 657225 w 1508331"/>
              <a:gd name="connsiteY83" fmla="*/ 1225200 h 1913559"/>
              <a:gd name="connsiteX84" fmla="*/ 623887 w 1508331"/>
              <a:gd name="connsiteY84" fmla="*/ 1215675 h 1913559"/>
              <a:gd name="connsiteX85" fmla="*/ 600075 w 1508331"/>
              <a:gd name="connsiteY85" fmla="*/ 1182338 h 1913559"/>
              <a:gd name="connsiteX86" fmla="*/ 609600 w 1508331"/>
              <a:gd name="connsiteY86" fmla="*/ 1168050 h 1913559"/>
              <a:gd name="connsiteX87" fmla="*/ 642937 w 1508331"/>
              <a:gd name="connsiteY87" fmla="*/ 1177575 h 1913559"/>
              <a:gd name="connsiteX88" fmla="*/ 657225 w 1508331"/>
              <a:gd name="connsiteY88" fmla="*/ 1187100 h 1913559"/>
              <a:gd name="connsiteX89" fmla="*/ 690562 w 1508331"/>
              <a:gd name="connsiteY89" fmla="*/ 1144238 h 1913559"/>
              <a:gd name="connsiteX90" fmla="*/ 714375 w 1508331"/>
              <a:gd name="connsiteY90" fmla="*/ 1129950 h 1913559"/>
              <a:gd name="connsiteX91" fmla="*/ 733425 w 1508331"/>
              <a:gd name="connsiteY91" fmla="*/ 1120425 h 1913559"/>
              <a:gd name="connsiteX92" fmla="*/ 738187 w 1508331"/>
              <a:gd name="connsiteY92" fmla="*/ 1101375 h 1913559"/>
              <a:gd name="connsiteX93" fmla="*/ 752475 w 1508331"/>
              <a:gd name="connsiteY93" fmla="*/ 1087088 h 1913559"/>
              <a:gd name="connsiteX94" fmla="*/ 733425 w 1508331"/>
              <a:gd name="connsiteY94" fmla="*/ 1072800 h 1913559"/>
              <a:gd name="connsiteX95" fmla="*/ 685800 w 1508331"/>
              <a:gd name="connsiteY95" fmla="*/ 1053750 h 1913559"/>
              <a:gd name="connsiteX96" fmla="*/ 671512 w 1508331"/>
              <a:gd name="connsiteY96" fmla="*/ 1039463 h 1913559"/>
              <a:gd name="connsiteX97" fmla="*/ 628650 w 1508331"/>
              <a:gd name="connsiteY97" fmla="*/ 1044225 h 1913559"/>
              <a:gd name="connsiteX98" fmla="*/ 600075 w 1508331"/>
              <a:gd name="connsiteY98" fmla="*/ 1087088 h 1913559"/>
              <a:gd name="connsiteX99" fmla="*/ 590550 w 1508331"/>
              <a:gd name="connsiteY99" fmla="*/ 1134713 h 1913559"/>
              <a:gd name="connsiteX100" fmla="*/ 571500 w 1508331"/>
              <a:gd name="connsiteY100" fmla="*/ 1129950 h 1913559"/>
              <a:gd name="connsiteX101" fmla="*/ 538162 w 1508331"/>
              <a:gd name="connsiteY101" fmla="*/ 1106138 h 1913559"/>
              <a:gd name="connsiteX102" fmla="*/ 514350 w 1508331"/>
              <a:gd name="connsiteY102" fmla="*/ 1115663 h 1913559"/>
              <a:gd name="connsiteX103" fmla="*/ 509587 w 1508331"/>
              <a:gd name="connsiteY103" fmla="*/ 1129950 h 1913559"/>
              <a:gd name="connsiteX104" fmla="*/ 490537 w 1508331"/>
              <a:gd name="connsiteY104" fmla="*/ 1134713 h 1913559"/>
              <a:gd name="connsiteX105" fmla="*/ 457200 w 1508331"/>
              <a:gd name="connsiteY105" fmla="*/ 1139475 h 1913559"/>
              <a:gd name="connsiteX106" fmla="*/ 438150 w 1508331"/>
              <a:gd name="connsiteY106" fmla="*/ 1149000 h 1913559"/>
              <a:gd name="connsiteX107" fmla="*/ 404812 w 1508331"/>
              <a:gd name="connsiteY107" fmla="*/ 1187100 h 1913559"/>
              <a:gd name="connsiteX108" fmla="*/ 400050 w 1508331"/>
              <a:gd name="connsiteY108" fmla="*/ 1201388 h 1913559"/>
              <a:gd name="connsiteX109" fmla="*/ 376237 w 1508331"/>
              <a:gd name="connsiteY109" fmla="*/ 1239488 h 1913559"/>
              <a:gd name="connsiteX110" fmla="*/ 357187 w 1508331"/>
              <a:gd name="connsiteY110" fmla="*/ 1244250 h 1913559"/>
              <a:gd name="connsiteX111" fmla="*/ 342900 w 1508331"/>
              <a:gd name="connsiteY111" fmla="*/ 1239488 h 1913559"/>
              <a:gd name="connsiteX112" fmla="*/ 309562 w 1508331"/>
              <a:gd name="connsiteY112" fmla="*/ 1220438 h 1913559"/>
              <a:gd name="connsiteX113" fmla="*/ 314325 w 1508331"/>
              <a:gd name="connsiteY113" fmla="*/ 1187100 h 1913559"/>
              <a:gd name="connsiteX114" fmla="*/ 347662 w 1508331"/>
              <a:gd name="connsiteY114" fmla="*/ 1163288 h 1913559"/>
              <a:gd name="connsiteX115" fmla="*/ 366712 w 1508331"/>
              <a:gd name="connsiteY115" fmla="*/ 1139475 h 1913559"/>
              <a:gd name="connsiteX116" fmla="*/ 381000 w 1508331"/>
              <a:gd name="connsiteY116" fmla="*/ 1106138 h 1913559"/>
              <a:gd name="connsiteX117" fmla="*/ 390525 w 1508331"/>
              <a:gd name="connsiteY117" fmla="*/ 1091850 h 1913559"/>
              <a:gd name="connsiteX118" fmla="*/ 404812 w 1508331"/>
              <a:gd name="connsiteY118" fmla="*/ 1082325 h 1913559"/>
              <a:gd name="connsiteX119" fmla="*/ 409575 w 1508331"/>
              <a:gd name="connsiteY119" fmla="*/ 1068038 h 1913559"/>
              <a:gd name="connsiteX120" fmla="*/ 347662 w 1508331"/>
              <a:gd name="connsiteY120" fmla="*/ 1048988 h 1913559"/>
              <a:gd name="connsiteX121" fmla="*/ 333375 w 1508331"/>
              <a:gd name="connsiteY121" fmla="*/ 1034700 h 1913559"/>
              <a:gd name="connsiteX122" fmla="*/ 314325 w 1508331"/>
              <a:gd name="connsiteY122" fmla="*/ 1010888 h 1913559"/>
              <a:gd name="connsiteX123" fmla="*/ 300037 w 1508331"/>
              <a:gd name="connsiteY123" fmla="*/ 1015650 h 1913559"/>
              <a:gd name="connsiteX124" fmla="*/ 295275 w 1508331"/>
              <a:gd name="connsiteY124" fmla="*/ 1048988 h 1913559"/>
              <a:gd name="connsiteX125" fmla="*/ 285750 w 1508331"/>
              <a:gd name="connsiteY125" fmla="*/ 1072800 h 1913559"/>
              <a:gd name="connsiteX126" fmla="*/ 295275 w 1508331"/>
              <a:gd name="connsiteY126" fmla="*/ 1096613 h 1913559"/>
              <a:gd name="connsiteX127" fmla="*/ 266700 w 1508331"/>
              <a:gd name="connsiteY127" fmla="*/ 1101375 h 1913559"/>
              <a:gd name="connsiteX128" fmla="*/ 285750 w 1508331"/>
              <a:gd name="connsiteY128" fmla="*/ 1134713 h 1913559"/>
              <a:gd name="connsiteX129" fmla="*/ 280987 w 1508331"/>
              <a:gd name="connsiteY129" fmla="*/ 1172813 h 1913559"/>
              <a:gd name="connsiteX130" fmla="*/ 252412 w 1508331"/>
              <a:gd name="connsiteY130" fmla="*/ 1191863 h 1913559"/>
              <a:gd name="connsiteX131" fmla="*/ 242887 w 1508331"/>
              <a:gd name="connsiteY131" fmla="*/ 1206150 h 1913559"/>
              <a:gd name="connsiteX132" fmla="*/ 219075 w 1508331"/>
              <a:gd name="connsiteY132" fmla="*/ 1210913 h 1913559"/>
              <a:gd name="connsiteX133" fmla="*/ 204787 w 1508331"/>
              <a:gd name="connsiteY133" fmla="*/ 1215675 h 1913559"/>
              <a:gd name="connsiteX134" fmla="*/ 185737 w 1508331"/>
              <a:gd name="connsiteY134" fmla="*/ 1220438 h 1913559"/>
              <a:gd name="connsiteX135" fmla="*/ 152400 w 1508331"/>
              <a:gd name="connsiteY135" fmla="*/ 1215675 h 1913559"/>
              <a:gd name="connsiteX136" fmla="*/ 119062 w 1508331"/>
              <a:gd name="connsiteY136" fmla="*/ 1201388 h 1913559"/>
              <a:gd name="connsiteX137" fmla="*/ 104775 w 1508331"/>
              <a:gd name="connsiteY137" fmla="*/ 1196625 h 1913559"/>
              <a:gd name="connsiteX138" fmla="*/ 90487 w 1508331"/>
              <a:gd name="connsiteY138" fmla="*/ 1182338 h 1913559"/>
              <a:gd name="connsiteX139" fmla="*/ 47625 w 1508331"/>
              <a:gd name="connsiteY139" fmla="*/ 1158525 h 1913559"/>
              <a:gd name="connsiteX140" fmla="*/ 14287 w 1508331"/>
              <a:gd name="connsiteY140" fmla="*/ 1149000 h 1913559"/>
              <a:gd name="connsiteX141" fmla="*/ 0 w 1508331"/>
              <a:gd name="connsiteY141" fmla="*/ 1139475 h 1913559"/>
              <a:gd name="connsiteX142" fmla="*/ 9525 w 1508331"/>
              <a:gd name="connsiteY142" fmla="*/ 1115663 h 1913559"/>
              <a:gd name="connsiteX143" fmla="*/ 38100 w 1508331"/>
              <a:gd name="connsiteY143" fmla="*/ 1077563 h 1913559"/>
              <a:gd name="connsiteX144" fmla="*/ 33337 w 1508331"/>
              <a:gd name="connsiteY144" fmla="*/ 1039463 h 1913559"/>
              <a:gd name="connsiteX145" fmla="*/ 9525 w 1508331"/>
              <a:gd name="connsiteY145" fmla="*/ 1001363 h 1913559"/>
              <a:gd name="connsiteX146" fmla="*/ 9525 w 1508331"/>
              <a:gd name="connsiteY146" fmla="*/ 968025 h 1913559"/>
              <a:gd name="connsiteX147" fmla="*/ 28575 w 1508331"/>
              <a:gd name="connsiteY147" fmla="*/ 953738 h 1913559"/>
              <a:gd name="connsiteX148" fmla="*/ 52387 w 1508331"/>
              <a:gd name="connsiteY148" fmla="*/ 920400 h 1913559"/>
              <a:gd name="connsiteX149" fmla="*/ 47625 w 1508331"/>
              <a:gd name="connsiteY149" fmla="*/ 863250 h 1913559"/>
              <a:gd name="connsiteX150" fmla="*/ 104775 w 1508331"/>
              <a:gd name="connsiteY150" fmla="*/ 815625 h 1913559"/>
              <a:gd name="connsiteX151" fmla="*/ 123825 w 1508331"/>
              <a:gd name="connsiteY151" fmla="*/ 801338 h 1913559"/>
              <a:gd name="connsiteX152" fmla="*/ 142875 w 1508331"/>
              <a:gd name="connsiteY152" fmla="*/ 796575 h 1913559"/>
              <a:gd name="connsiteX153" fmla="*/ 157162 w 1508331"/>
              <a:gd name="connsiteY153" fmla="*/ 791813 h 1913559"/>
              <a:gd name="connsiteX154" fmla="*/ 176212 w 1508331"/>
              <a:gd name="connsiteY154" fmla="*/ 787050 h 1913559"/>
              <a:gd name="connsiteX155" fmla="*/ 266700 w 1508331"/>
              <a:gd name="connsiteY155" fmla="*/ 758475 h 1913559"/>
              <a:gd name="connsiteX156" fmla="*/ 280987 w 1508331"/>
              <a:gd name="connsiteY156" fmla="*/ 744188 h 1913559"/>
              <a:gd name="connsiteX157" fmla="*/ 333375 w 1508331"/>
              <a:gd name="connsiteY157" fmla="*/ 706088 h 1913559"/>
              <a:gd name="connsiteX158" fmla="*/ 423862 w 1508331"/>
              <a:gd name="connsiteY158" fmla="*/ 710850 h 1913559"/>
              <a:gd name="connsiteX159" fmla="*/ 447675 w 1508331"/>
              <a:gd name="connsiteY159" fmla="*/ 715613 h 1913559"/>
              <a:gd name="connsiteX160" fmla="*/ 461962 w 1508331"/>
              <a:gd name="connsiteY160" fmla="*/ 706088 h 1913559"/>
              <a:gd name="connsiteX161" fmla="*/ 495300 w 1508331"/>
              <a:gd name="connsiteY161" fmla="*/ 667988 h 1913559"/>
              <a:gd name="connsiteX162" fmla="*/ 504825 w 1508331"/>
              <a:gd name="connsiteY162" fmla="*/ 644175 h 1913559"/>
              <a:gd name="connsiteX163" fmla="*/ 509587 w 1508331"/>
              <a:gd name="connsiteY163" fmla="*/ 596550 h 1913559"/>
              <a:gd name="connsiteX164" fmla="*/ 533400 w 1508331"/>
              <a:gd name="connsiteY164" fmla="*/ 582263 h 1913559"/>
              <a:gd name="connsiteX165" fmla="*/ 576262 w 1508331"/>
              <a:gd name="connsiteY165" fmla="*/ 563213 h 1913559"/>
              <a:gd name="connsiteX166" fmla="*/ 609600 w 1508331"/>
              <a:gd name="connsiteY166" fmla="*/ 558450 h 1913559"/>
              <a:gd name="connsiteX167" fmla="*/ 628650 w 1508331"/>
              <a:gd name="connsiteY167" fmla="*/ 544163 h 1913559"/>
              <a:gd name="connsiteX168" fmla="*/ 652462 w 1508331"/>
              <a:gd name="connsiteY168" fmla="*/ 529875 h 1913559"/>
              <a:gd name="connsiteX169" fmla="*/ 666750 w 1508331"/>
              <a:gd name="connsiteY169" fmla="*/ 515588 h 1913559"/>
              <a:gd name="connsiteX170" fmla="*/ 695325 w 1508331"/>
              <a:gd name="connsiteY170" fmla="*/ 477488 h 1913559"/>
              <a:gd name="connsiteX171" fmla="*/ 714375 w 1508331"/>
              <a:gd name="connsiteY171" fmla="*/ 444150 h 1913559"/>
              <a:gd name="connsiteX172" fmla="*/ 723900 w 1508331"/>
              <a:gd name="connsiteY172" fmla="*/ 401288 h 1913559"/>
              <a:gd name="connsiteX173" fmla="*/ 733425 w 1508331"/>
              <a:gd name="connsiteY173" fmla="*/ 387000 h 1913559"/>
              <a:gd name="connsiteX174" fmla="*/ 742950 w 1508331"/>
              <a:gd name="connsiteY174" fmla="*/ 286988 h 1913559"/>
              <a:gd name="connsiteX175" fmla="*/ 752475 w 1508331"/>
              <a:gd name="connsiteY175" fmla="*/ 220313 h 1913559"/>
              <a:gd name="connsiteX176" fmla="*/ 785812 w 1508331"/>
              <a:gd name="connsiteY176" fmla="*/ 172688 h 1913559"/>
              <a:gd name="connsiteX177" fmla="*/ 795337 w 1508331"/>
              <a:gd name="connsiteY177" fmla="*/ 158400 h 1913559"/>
              <a:gd name="connsiteX178" fmla="*/ 823912 w 1508331"/>
              <a:gd name="connsiteY178" fmla="*/ 115538 h 1913559"/>
              <a:gd name="connsiteX179" fmla="*/ 838200 w 1508331"/>
              <a:gd name="connsiteY179" fmla="*/ 110775 h 1913559"/>
              <a:gd name="connsiteX180" fmla="*/ 862012 w 1508331"/>
              <a:gd name="connsiteY180" fmla="*/ 120300 h 1913559"/>
              <a:gd name="connsiteX181" fmla="*/ 876300 w 1508331"/>
              <a:gd name="connsiteY181" fmla="*/ 129825 h 1913559"/>
              <a:gd name="connsiteX182" fmla="*/ 895350 w 1508331"/>
              <a:gd name="connsiteY182" fmla="*/ 120300 h 1913559"/>
              <a:gd name="connsiteX183" fmla="*/ 928687 w 1508331"/>
              <a:gd name="connsiteY183" fmla="*/ 82200 h 1913559"/>
              <a:gd name="connsiteX184" fmla="*/ 942975 w 1508331"/>
              <a:gd name="connsiteY184" fmla="*/ 67913 h 1913559"/>
              <a:gd name="connsiteX185" fmla="*/ 952500 w 1508331"/>
              <a:gd name="connsiteY185" fmla="*/ 48863 h 1913559"/>
              <a:gd name="connsiteX186" fmla="*/ 971550 w 1508331"/>
              <a:gd name="connsiteY186" fmla="*/ 10763 h 1913559"/>
              <a:gd name="connsiteX187" fmla="*/ 971550 w 1508331"/>
              <a:gd name="connsiteY187" fmla="*/ 6000 h 1913559"/>
              <a:gd name="connsiteX0" fmla="*/ 971550 w 1508331"/>
              <a:gd name="connsiteY0" fmla="*/ 6000 h 1913559"/>
              <a:gd name="connsiteX1" fmla="*/ 990599 w 1508331"/>
              <a:gd name="connsiteY1" fmla="*/ 86963 h 1913559"/>
              <a:gd name="connsiteX2" fmla="*/ 1023937 w 1508331"/>
              <a:gd name="connsiteY2" fmla="*/ 277463 h 1913559"/>
              <a:gd name="connsiteX3" fmla="*/ 1050131 w 1508331"/>
              <a:gd name="connsiteY3" fmla="*/ 336994 h 1913559"/>
              <a:gd name="connsiteX4" fmla="*/ 1114425 w 1508331"/>
              <a:gd name="connsiteY4" fmla="*/ 437006 h 1913559"/>
              <a:gd name="connsiteX5" fmla="*/ 1195387 w 1508331"/>
              <a:gd name="connsiteY5" fmla="*/ 544163 h 1913559"/>
              <a:gd name="connsiteX6" fmla="*/ 1228725 w 1508331"/>
              <a:gd name="connsiteY6" fmla="*/ 582263 h 1913559"/>
              <a:gd name="connsiteX7" fmla="*/ 1197769 w 1508331"/>
              <a:gd name="connsiteY7" fmla="*/ 660844 h 1913559"/>
              <a:gd name="connsiteX8" fmla="*/ 1240631 w 1508331"/>
              <a:gd name="connsiteY8" fmla="*/ 715613 h 1913559"/>
              <a:gd name="connsiteX9" fmla="*/ 1195387 w 1508331"/>
              <a:gd name="connsiteY9" fmla="*/ 787050 h 1913559"/>
              <a:gd name="connsiteX10" fmla="*/ 1190625 w 1508331"/>
              <a:gd name="connsiteY10" fmla="*/ 834675 h 1913559"/>
              <a:gd name="connsiteX11" fmla="*/ 1240631 w 1508331"/>
              <a:gd name="connsiteY11" fmla="*/ 903731 h 1913559"/>
              <a:gd name="connsiteX12" fmla="*/ 1221581 w 1508331"/>
              <a:gd name="connsiteY12" fmla="*/ 1063275 h 1913559"/>
              <a:gd name="connsiteX13" fmla="*/ 1202530 w 1508331"/>
              <a:gd name="connsiteY13" fmla="*/ 1222819 h 1913559"/>
              <a:gd name="connsiteX14" fmla="*/ 1257300 w 1508331"/>
              <a:gd name="connsiteY14" fmla="*/ 1258538 h 1913559"/>
              <a:gd name="connsiteX15" fmla="*/ 1309687 w 1508331"/>
              <a:gd name="connsiteY15" fmla="*/ 1287113 h 1913559"/>
              <a:gd name="connsiteX16" fmla="*/ 1345405 w 1508331"/>
              <a:gd name="connsiteY16" fmla="*/ 1332355 h 1913559"/>
              <a:gd name="connsiteX17" fmla="*/ 1350168 w 1508331"/>
              <a:gd name="connsiteY17" fmla="*/ 1437131 h 1913559"/>
              <a:gd name="connsiteX18" fmla="*/ 1347788 w 1508331"/>
              <a:gd name="connsiteY18" fmla="*/ 1606200 h 1913559"/>
              <a:gd name="connsiteX19" fmla="*/ 1414462 w 1508331"/>
              <a:gd name="connsiteY19" fmla="*/ 1591913 h 1913559"/>
              <a:gd name="connsiteX20" fmla="*/ 1502569 w 1508331"/>
              <a:gd name="connsiteY20" fmla="*/ 1582387 h 1913559"/>
              <a:gd name="connsiteX21" fmla="*/ 1495425 w 1508331"/>
              <a:gd name="connsiteY21" fmla="*/ 1625250 h 1913559"/>
              <a:gd name="connsiteX22" fmla="*/ 1485900 w 1508331"/>
              <a:gd name="connsiteY22" fmla="*/ 1653825 h 1913559"/>
              <a:gd name="connsiteX23" fmla="*/ 1466850 w 1508331"/>
              <a:gd name="connsiteY23" fmla="*/ 1741932 h 1913559"/>
              <a:gd name="connsiteX24" fmla="*/ 1459706 w 1508331"/>
              <a:gd name="connsiteY24" fmla="*/ 1822894 h 1913559"/>
              <a:gd name="connsiteX25" fmla="*/ 1471613 w 1508331"/>
              <a:gd name="connsiteY25" fmla="*/ 1877664 h 1913559"/>
              <a:gd name="connsiteX26" fmla="*/ 1495425 w 1508331"/>
              <a:gd name="connsiteY26" fmla="*/ 1913382 h 1913559"/>
              <a:gd name="connsiteX27" fmla="*/ 1385887 w 1508331"/>
              <a:gd name="connsiteY27" fmla="*/ 1889569 h 1913559"/>
              <a:gd name="connsiteX28" fmla="*/ 1264443 w 1508331"/>
              <a:gd name="connsiteY28" fmla="*/ 1849088 h 1913559"/>
              <a:gd name="connsiteX29" fmla="*/ 1157287 w 1508331"/>
              <a:gd name="connsiteY29" fmla="*/ 1825275 h 1913559"/>
              <a:gd name="connsiteX30" fmla="*/ 1047750 w 1508331"/>
              <a:gd name="connsiteY30" fmla="*/ 1801463 h 1913559"/>
              <a:gd name="connsiteX31" fmla="*/ 957262 w 1508331"/>
              <a:gd name="connsiteY31" fmla="*/ 1782413 h 1913559"/>
              <a:gd name="connsiteX32" fmla="*/ 866775 w 1508331"/>
              <a:gd name="connsiteY32" fmla="*/ 1772888 h 1913559"/>
              <a:gd name="connsiteX33" fmla="*/ 790575 w 1508331"/>
              <a:gd name="connsiteY33" fmla="*/ 1763363 h 1913559"/>
              <a:gd name="connsiteX34" fmla="*/ 552450 w 1508331"/>
              <a:gd name="connsiteY34" fmla="*/ 1739550 h 1913559"/>
              <a:gd name="connsiteX35" fmla="*/ 554831 w 1508331"/>
              <a:gd name="connsiteY35" fmla="*/ 1725263 h 1913559"/>
              <a:gd name="connsiteX36" fmla="*/ 585788 w 1508331"/>
              <a:gd name="connsiteY36" fmla="*/ 1713357 h 1913559"/>
              <a:gd name="connsiteX37" fmla="*/ 600075 w 1508331"/>
              <a:gd name="connsiteY37" fmla="*/ 1682400 h 1913559"/>
              <a:gd name="connsiteX38" fmla="*/ 619125 w 1508331"/>
              <a:gd name="connsiteY38" fmla="*/ 1634776 h 1913559"/>
              <a:gd name="connsiteX39" fmla="*/ 661988 w 1508331"/>
              <a:gd name="connsiteY39" fmla="*/ 1646682 h 1913559"/>
              <a:gd name="connsiteX40" fmla="*/ 719137 w 1508331"/>
              <a:gd name="connsiteY40" fmla="*/ 1658588 h 1913559"/>
              <a:gd name="connsiteX41" fmla="*/ 773906 w 1508331"/>
              <a:gd name="connsiteY41" fmla="*/ 1660968 h 1913559"/>
              <a:gd name="connsiteX42" fmla="*/ 781050 w 1508331"/>
              <a:gd name="connsiteY42" fmla="*/ 1649063 h 1913559"/>
              <a:gd name="connsiteX43" fmla="*/ 700087 w 1508331"/>
              <a:gd name="connsiteY43" fmla="*/ 1634775 h 1913559"/>
              <a:gd name="connsiteX44" fmla="*/ 635794 w 1508331"/>
              <a:gd name="connsiteY44" fmla="*/ 1613344 h 1913559"/>
              <a:gd name="connsiteX45" fmla="*/ 614362 w 1508331"/>
              <a:gd name="connsiteY45" fmla="*/ 1582388 h 1913559"/>
              <a:gd name="connsiteX46" fmla="*/ 635794 w 1508331"/>
              <a:gd name="connsiteY46" fmla="*/ 1530001 h 1913559"/>
              <a:gd name="connsiteX47" fmla="*/ 671513 w 1508331"/>
              <a:gd name="connsiteY47" fmla="*/ 1515713 h 1913559"/>
              <a:gd name="connsiteX48" fmla="*/ 647700 w 1508331"/>
              <a:gd name="connsiteY48" fmla="*/ 1496662 h 1913559"/>
              <a:gd name="connsiteX49" fmla="*/ 671512 w 1508331"/>
              <a:gd name="connsiteY49" fmla="*/ 1472850 h 1913559"/>
              <a:gd name="connsiteX50" fmla="*/ 728662 w 1508331"/>
              <a:gd name="connsiteY50" fmla="*/ 1444275 h 1913559"/>
              <a:gd name="connsiteX51" fmla="*/ 738187 w 1508331"/>
              <a:gd name="connsiteY51" fmla="*/ 1429988 h 1913559"/>
              <a:gd name="connsiteX52" fmla="*/ 742950 w 1508331"/>
              <a:gd name="connsiteY52" fmla="*/ 1410938 h 1913559"/>
              <a:gd name="connsiteX53" fmla="*/ 728662 w 1508331"/>
              <a:gd name="connsiteY53" fmla="*/ 1368075 h 1913559"/>
              <a:gd name="connsiteX54" fmla="*/ 742950 w 1508331"/>
              <a:gd name="connsiteY54" fmla="*/ 1349025 h 1913559"/>
              <a:gd name="connsiteX55" fmla="*/ 762000 w 1508331"/>
              <a:gd name="connsiteY55" fmla="*/ 1339500 h 1913559"/>
              <a:gd name="connsiteX56" fmla="*/ 795337 w 1508331"/>
              <a:gd name="connsiteY56" fmla="*/ 1310925 h 1913559"/>
              <a:gd name="connsiteX57" fmla="*/ 795337 w 1508331"/>
              <a:gd name="connsiteY57" fmla="*/ 1277588 h 1913559"/>
              <a:gd name="connsiteX58" fmla="*/ 766762 w 1508331"/>
              <a:gd name="connsiteY58" fmla="*/ 1272825 h 1913559"/>
              <a:gd name="connsiteX59" fmla="*/ 695325 w 1508331"/>
              <a:gd name="connsiteY59" fmla="*/ 1291875 h 1913559"/>
              <a:gd name="connsiteX60" fmla="*/ 671512 w 1508331"/>
              <a:gd name="connsiteY60" fmla="*/ 1339500 h 1913559"/>
              <a:gd name="connsiteX61" fmla="*/ 666750 w 1508331"/>
              <a:gd name="connsiteY61" fmla="*/ 1363313 h 1913559"/>
              <a:gd name="connsiteX62" fmla="*/ 657225 w 1508331"/>
              <a:gd name="connsiteY62" fmla="*/ 1382363 h 1913559"/>
              <a:gd name="connsiteX63" fmla="*/ 652462 w 1508331"/>
              <a:gd name="connsiteY63" fmla="*/ 1396650 h 1913559"/>
              <a:gd name="connsiteX64" fmla="*/ 647700 w 1508331"/>
              <a:gd name="connsiteY64" fmla="*/ 1425225 h 1913559"/>
              <a:gd name="connsiteX65" fmla="*/ 614362 w 1508331"/>
              <a:gd name="connsiteY65" fmla="*/ 1396650 h 1913559"/>
              <a:gd name="connsiteX66" fmla="*/ 595312 w 1508331"/>
              <a:gd name="connsiteY66" fmla="*/ 1406175 h 1913559"/>
              <a:gd name="connsiteX67" fmla="*/ 581025 w 1508331"/>
              <a:gd name="connsiteY67" fmla="*/ 1434750 h 1913559"/>
              <a:gd name="connsiteX68" fmla="*/ 557212 w 1508331"/>
              <a:gd name="connsiteY68" fmla="*/ 1525238 h 1913559"/>
              <a:gd name="connsiteX69" fmla="*/ 542925 w 1508331"/>
              <a:gd name="connsiteY69" fmla="*/ 1530000 h 1913559"/>
              <a:gd name="connsiteX70" fmla="*/ 514350 w 1508331"/>
              <a:gd name="connsiteY70" fmla="*/ 1544288 h 1913559"/>
              <a:gd name="connsiteX71" fmla="*/ 500062 w 1508331"/>
              <a:gd name="connsiteY71" fmla="*/ 1553813 h 1913559"/>
              <a:gd name="connsiteX72" fmla="*/ 476250 w 1508331"/>
              <a:gd name="connsiteY72" fmla="*/ 1558575 h 1913559"/>
              <a:gd name="connsiteX73" fmla="*/ 476250 w 1508331"/>
              <a:gd name="connsiteY73" fmla="*/ 1510950 h 1913559"/>
              <a:gd name="connsiteX74" fmla="*/ 509587 w 1508331"/>
              <a:gd name="connsiteY74" fmla="*/ 1453800 h 1913559"/>
              <a:gd name="connsiteX75" fmla="*/ 523875 w 1508331"/>
              <a:gd name="connsiteY75" fmla="*/ 1420463 h 1913559"/>
              <a:gd name="connsiteX76" fmla="*/ 533400 w 1508331"/>
              <a:gd name="connsiteY76" fmla="*/ 1391888 h 1913559"/>
              <a:gd name="connsiteX77" fmla="*/ 538162 w 1508331"/>
              <a:gd name="connsiteY77" fmla="*/ 1368075 h 1913559"/>
              <a:gd name="connsiteX78" fmla="*/ 547687 w 1508331"/>
              <a:gd name="connsiteY78" fmla="*/ 1334738 h 1913559"/>
              <a:gd name="connsiteX79" fmla="*/ 557212 w 1508331"/>
              <a:gd name="connsiteY79" fmla="*/ 1272825 h 1913559"/>
              <a:gd name="connsiteX80" fmla="*/ 571500 w 1508331"/>
              <a:gd name="connsiteY80" fmla="*/ 1258538 h 1913559"/>
              <a:gd name="connsiteX81" fmla="*/ 600075 w 1508331"/>
              <a:gd name="connsiteY81" fmla="*/ 1234725 h 1913559"/>
              <a:gd name="connsiteX82" fmla="*/ 671512 w 1508331"/>
              <a:gd name="connsiteY82" fmla="*/ 1239488 h 1913559"/>
              <a:gd name="connsiteX83" fmla="*/ 657225 w 1508331"/>
              <a:gd name="connsiteY83" fmla="*/ 1225200 h 1913559"/>
              <a:gd name="connsiteX84" fmla="*/ 623887 w 1508331"/>
              <a:gd name="connsiteY84" fmla="*/ 1215675 h 1913559"/>
              <a:gd name="connsiteX85" fmla="*/ 600075 w 1508331"/>
              <a:gd name="connsiteY85" fmla="*/ 1182338 h 1913559"/>
              <a:gd name="connsiteX86" fmla="*/ 609600 w 1508331"/>
              <a:gd name="connsiteY86" fmla="*/ 1168050 h 1913559"/>
              <a:gd name="connsiteX87" fmla="*/ 642937 w 1508331"/>
              <a:gd name="connsiteY87" fmla="*/ 1177575 h 1913559"/>
              <a:gd name="connsiteX88" fmla="*/ 657225 w 1508331"/>
              <a:gd name="connsiteY88" fmla="*/ 1187100 h 1913559"/>
              <a:gd name="connsiteX89" fmla="*/ 690562 w 1508331"/>
              <a:gd name="connsiteY89" fmla="*/ 1144238 h 1913559"/>
              <a:gd name="connsiteX90" fmla="*/ 714375 w 1508331"/>
              <a:gd name="connsiteY90" fmla="*/ 1129950 h 1913559"/>
              <a:gd name="connsiteX91" fmla="*/ 733425 w 1508331"/>
              <a:gd name="connsiteY91" fmla="*/ 1120425 h 1913559"/>
              <a:gd name="connsiteX92" fmla="*/ 738187 w 1508331"/>
              <a:gd name="connsiteY92" fmla="*/ 1101375 h 1913559"/>
              <a:gd name="connsiteX93" fmla="*/ 752475 w 1508331"/>
              <a:gd name="connsiteY93" fmla="*/ 1087088 h 1913559"/>
              <a:gd name="connsiteX94" fmla="*/ 733425 w 1508331"/>
              <a:gd name="connsiteY94" fmla="*/ 1072800 h 1913559"/>
              <a:gd name="connsiteX95" fmla="*/ 685800 w 1508331"/>
              <a:gd name="connsiteY95" fmla="*/ 1053750 h 1913559"/>
              <a:gd name="connsiteX96" fmla="*/ 671512 w 1508331"/>
              <a:gd name="connsiteY96" fmla="*/ 1039463 h 1913559"/>
              <a:gd name="connsiteX97" fmla="*/ 628650 w 1508331"/>
              <a:gd name="connsiteY97" fmla="*/ 1044225 h 1913559"/>
              <a:gd name="connsiteX98" fmla="*/ 600075 w 1508331"/>
              <a:gd name="connsiteY98" fmla="*/ 1087088 h 1913559"/>
              <a:gd name="connsiteX99" fmla="*/ 590550 w 1508331"/>
              <a:gd name="connsiteY99" fmla="*/ 1134713 h 1913559"/>
              <a:gd name="connsiteX100" fmla="*/ 571500 w 1508331"/>
              <a:gd name="connsiteY100" fmla="*/ 1129950 h 1913559"/>
              <a:gd name="connsiteX101" fmla="*/ 538162 w 1508331"/>
              <a:gd name="connsiteY101" fmla="*/ 1106138 h 1913559"/>
              <a:gd name="connsiteX102" fmla="*/ 514350 w 1508331"/>
              <a:gd name="connsiteY102" fmla="*/ 1115663 h 1913559"/>
              <a:gd name="connsiteX103" fmla="*/ 509587 w 1508331"/>
              <a:gd name="connsiteY103" fmla="*/ 1129950 h 1913559"/>
              <a:gd name="connsiteX104" fmla="*/ 490537 w 1508331"/>
              <a:gd name="connsiteY104" fmla="*/ 1134713 h 1913559"/>
              <a:gd name="connsiteX105" fmla="*/ 457200 w 1508331"/>
              <a:gd name="connsiteY105" fmla="*/ 1139475 h 1913559"/>
              <a:gd name="connsiteX106" fmla="*/ 438150 w 1508331"/>
              <a:gd name="connsiteY106" fmla="*/ 1149000 h 1913559"/>
              <a:gd name="connsiteX107" fmla="*/ 404812 w 1508331"/>
              <a:gd name="connsiteY107" fmla="*/ 1187100 h 1913559"/>
              <a:gd name="connsiteX108" fmla="*/ 400050 w 1508331"/>
              <a:gd name="connsiteY108" fmla="*/ 1201388 h 1913559"/>
              <a:gd name="connsiteX109" fmla="*/ 376237 w 1508331"/>
              <a:gd name="connsiteY109" fmla="*/ 1239488 h 1913559"/>
              <a:gd name="connsiteX110" fmla="*/ 357187 w 1508331"/>
              <a:gd name="connsiteY110" fmla="*/ 1244250 h 1913559"/>
              <a:gd name="connsiteX111" fmla="*/ 342900 w 1508331"/>
              <a:gd name="connsiteY111" fmla="*/ 1239488 h 1913559"/>
              <a:gd name="connsiteX112" fmla="*/ 309562 w 1508331"/>
              <a:gd name="connsiteY112" fmla="*/ 1220438 h 1913559"/>
              <a:gd name="connsiteX113" fmla="*/ 314325 w 1508331"/>
              <a:gd name="connsiteY113" fmla="*/ 1187100 h 1913559"/>
              <a:gd name="connsiteX114" fmla="*/ 347662 w 1508331"/>
              <a:gd name="connsiteY114" fmla="*/ 1163288 h 1913559"/>
              <a:gd name="connsiteX115" fmla="*/ 366712 w 1508331"/>
              <a:gd name="connsiteY115" fmla="*/ 1139475 h 1913559"/>
              <a:gd name="connsiteX116" fmla="*/ 381000 w 1508331"/>
              <a:gd name="connsiteY116" fmla="*/ 1106138 h 1913559"/>
              <a:gd name="connsiteX117" fmla="*/ 390525 w 1508331"/>
              <a:gd name="connsiteY117" fmla="*/ 1091850 h 1913559"/>
              <a:gd name="connsiteX118" fmla="*/ 404812 w 1508331"/>
              <a:gd name="connsiteY118" fmla="*/ 1082325 h 1913559"/>
              <a:gd name="connsiteX119" fmla="*/ 409575 w 1508331"/>
              <a:gd name="connsiteY119" fmla="*/ 1068038 h 1913559"/>
              <a:gd name="connsiteX120" fmla="*/ 347662 w 1508331"/>
              <a:gd name="connsiteY120" fmla="*/ 1048988 h 1913559"/>
              <a:gd name="connsiteX121" fmla="*/ 333375 w 1508331"/>
              <a:gd name="connsiteY121" fmla="*/ 1034700 h 1913559"/>
              <a:gd name="connsiteX122" fmla="*/ 314325 w 1508331"/>
              <a:gd name="connsiteY122" fmla="*/ 1010888 h 1913559"/>
              <a:gd name="connsiteX123" fmla="*/ 300037 w 1508331"/>
              <a:gd name="connsiteY123" fmla="*/ 1015650 h 1913559"/>
              <a:gd name="connsiteX124" fmla="*/ 295275 w 1508331"/>
              <a:gd name="connsiteY124" fmla="*/ 1048988 h 1913559"/>
              <a:gd name="connsiteX125" fmla="*/ 285750 w 1508331"/>
              <a:gd name="connsiteY125" fmla="*/ 1072800 h 1913559"/>
              <a:gd name="connsiteX126" fmla="*/ 295275 w 1508331"/>
              <a:gd name="connsiteY126" fmla="*/ 1096613 h 1913559"/>
              <a:gd name="connsiteX127" fmla="*/ 266700 w 1508331"/>
              <a:gd name="connsiteY127" fmla="*/ 1101375 h 1913559"/>
              <a:gd name="connsiteX128" fmla="*/ 285750 w 1508331"/>
              <a:gd name="connsiteY128" fmla="*/ 1134713 h 1913559"/>
              <a:gd name="connsiteX129" fmla="*/ 280987 w 1508331"/>
              <a:gd name="connsiteY129" fmla="*/ 1172813 h 1913559"/>
              <a:gd name="connsiteX130" fmla="*/ 252412 w 1508331"/>
              <a:gd name="connsiteY130" fmla="*/ 1191863 h 1913559"/>
              <a:gd name="connsiteX131" fmla="*/ 242887 w 1508331"/>
              <a:gd name="connsiteY131" fmla="*/ 1206150 h 1913559"/>
              <a:gd name="connsiteX132" fmla="*/ 219075 w 1508331"/>
              <a:gd name="connsiteY132" fmla="*/ 1210913 h 1913559"/>
              <a:gd name="connsiteX133" fmla="*/ 204787 w 1508331"/>
              <a:gd name="connsiteY133" fmla="*/ 1215675 h 1913559"/>
              <a:gd name="connsiteX134" fmla="*/ 185737 w 1508331"/>
              <a:gd name="connsiteY134" fmla="*/ 1220438 h 1913559"/>
              <a:gd name="connsiteX135" fmla="*/ 152400 w 1508331"/>
              <a:gd name="connsiteY135" fmla="*/ 1215675 h 1913559"/>
              <a:gd name="connsiteX136" fmla="*/ 119062 w 1508331"/>
              <a:gd name="connsiteY136" fmla="*/ 1201388 h 1913559"/>
              <a:gd name="connsiteX137" fmla="*/ 104775 w 1508331"/>
              <a:gd name="connsiteY137" fmla="*/ 1196625 h 1913559"/>
              <a:gd name="connsiteX138" fmla="*/ 90487 w 1508331"/>
              <a:gd name="connsiteY138" fmla="*/ 1182338 h 1913559"/>
              <a:gd name="connsiteX139" fmla="*/ 47625 w 1508331"/>
              <a:gd name="connsiteY139" fmla="*/ 1158525 h 1913559"/>
              <a:gd name="connsiteX140" fmla="*/ 14287 w 1508331"/>
              <a:gd name="connsiteY140" fmla="*/ 1149000 h 1913559"/>
              <a:gd name="connsiteX141" fmla="*/ 0 w 1508331"/>
              <a:gd name="connsiteY141" fmla="*/ 1139475 h 1913559"/>
              <a:gd name="connsiteX142" fmla="*/ 9525 w 1508331"/>
              <a:gd name="connsiteY142" fmla="*/ 1115663 h 1913559"/>
              <a:gd name="connsiteX143" fmla="*/ 38100 w 1508331"/>
              <a:gd name="connsiteY143" fmla="*/ 1077563 h 1913559"/>
              <a:gd name="connsiteX144" fmla="*/ 33337 w 1508331"/>
              <a:gd name="connsiteY144" fmla="*/ 1039463 h 1913559"/>
              <a:gd name="connsiteX145" fmla="*/ 9525 w 1508331"/>
              <a:gd name="connsiteY145" fmla="*/ 1001363 h 1913559"/>
              <a:gd name="connsiteX146" fmla="*/ 9525 w 1508331"/>
              <a:gd name="connsiteY146" fmla="*/ 968025 h 1913559"/>
              <a:gd name="connsiteX147" fmla="*/ 28575 w 1508331"/>
              <a:gd name="connsiteY147" fmla="*/ 953738 h 1913559"/>
              <a:gd name="connsiteX148" fmla="*/ 52387 w 1508331"/>
              <a:gd name="connsiteY148" fmla="*/ 920400 h 1913559"/>
              <a:gd name="connsiteX149" fmla="*/ 47625 w 1508331"/>
              <a:gd name="connsiteY149" fmla="*/ 863250 h 1913559"/>
              <a:gd name="connsiteX150" fmla="*/ 104775 w 1508331"/>
              <a:gd name="connsiteY150" fmla="*/ 815625 h 1913559"/>
              <a:gd name="connsiteX151" fmla="*/ 123825 w 1508331"/>
              <a:gd name="connsiteY151" fmla="*/ 801338 h 1913559"/>
              <a:gd name="connsiteX152" fmla="*/ 142875 w 1508331"/>
              <a:gd name="connsiteY152" fmla="*/ 796575 h 1913559"/>
              <a:gd name="connsiteX153" fmla="*/ 157162 w 1508331"/>
              <a:gd name="connsiteY153" fmla="*/ 791813 h 1913559"/>
              <a:gd name="connsiteX154" fmla="*/ 176212 w 1508331"/>
              <a:gd name="connsiteY154" fmla="*/ 787050 h 1913559"/>
              <a:gd name="connsiteX155" fmla="*/ 266700 w 1508331"/>
              <a:gd name="connsiteY155" fmla="*/ 758475 h 1913559"/>
              <a:gd name="connsiteX156" fmla="*/ 280987 w 1508331"/>
              <a:gd name="connsiteY156" fmla="*/ 744188 h 1913559"/>
              <a:gd name="connsiteX157" fmla="*/ 333375 w 1508331"/>
              <a:gd name="connsiteY157" fmla="*/ 706088 h 1913559"/>
              <a:gd name="connsiteX158" fmla="*/ 423862 w 1508331"/>
              <a:gd name="connsiteY158" fmla="*/ 710850 h 1913559"/>
              <a:gd name="connsiteX159" fmla="*/ 447675 w 1508331"/>
              <a:gd name="connsiteY159" fmla="*/ 715613 h 1913559"/>
              <a:gd name="connsiteX160" fmla="*/ 461962 w 1508331"/>
              <a:gd name="connsiteY160" fmla="*/ 706088 h 1913559"/>
              <a:gd name="connsiteX161" fmla="*/ 495300 w 1508331"/>
              <a:gd name="connsiteY161" fmla="*/ 667988 h 1913559"/>
              <a:gd name="connsiteX162" fmla="*/ 504825 w 1508331"/>
              <a:gd name="connsiteY162" fmla="*/ 644175 h 1913559"/>
              <a:gd name="connsiteX163" fmla="*/ 509587 w 1508331"/>
              <a:gd name="connsiteY163" fmla="*/ 596550 h 1913559"/>
              <a:gd name="connsiteX164" fmla="*/ 533400 w 1508331"/>
              <a:gd name="connsiteY164" fmla="*/ 582263 h 1913559"/>
              <a:gd name="connsiteX165" fmla="*/ 576262 w 1508331"/>
              <a:gd name="connsiteY165" fmla="*/ 563213 h 1913559"/>
              <a:gd name="connsiteX166" fmla="*/ 609600 w 1508331"/>
              <a:gd name="connsiteY166" fmla="*/ 558450 h 1913559"/>
              <a:gd name="connsiteX167" fmla="*/ 628650 w 1508331"/>
              <a:gd name="connsiteY167" fmla="*/ 544163 h 1913559"/>
              <a:gd name="connsiteX168" fmla="*/ 652462 w 1508331"/>
              <a:gd name="connsiteY168" fmla="*/ 529875 h 1913559"/>
              <a:gd name="connsiteX169" fmla="*/ 666750 w 1508331"/>
              <a:gd name="connsiteY169" fmla="*/ 515588 h 1913559"/>
              <a:gd name="connsiteX170" fmla="*/ 695325 w 1508331"/>
              <a:gd name="connsiteY170" fmla="*/ 477488 h 1913559"/>
              <a:gd name="connsiteX171" fmla="*/ 714375 w 1508331"/>
              <a:gd name="connsiteY171" fmla="*/ 444150 h 1913559"/>
              <a:gd name="connsiteX172" fmla="*/ 723900 w 1508331"/>
              <a:gd name="connsiteY172" fmla="*/ 401288 h 1913559"/>
              <a:gd name="connsiteX173" fmla="*/ 733425 w 1508331"/>
              <a:gd name="connsiteY173" fmla="*/ 387000 h 1913559"/>
              <a:gd name="connsiteX174" fmla="*/ 742950 w 1508331"/>
              <a:gd name="connsiteY174" fmla="*/ 286988 h 1913559"/>
              <a:gd name="connsiteX175" fmla="*/ 752475 w 1508331"/>
              <a:gd name="connsiteY175" fmla="*/ 220313 h 1913559"/>
              <a:gd name="connsiteX176" fmla="*/ 785812 w 1508331"/>
              <a:gd name="connsiteY176" fmla="*/ 172688 h 1913559"/>
              <a:gd name="connsiteX177" fmla="*/ 795337 w 1508331"/>
              <a:gd name="connsiteY177" fmla="*/ 158400 h 1913559"/>
              <a:gd name="connsiteX178" fmla="*/ 823912 w 1508331"/>
              <a:gd name="connsiteY178" fmla="*/ 115538 h 1913559"/>
              <a:gd name="connsiteX179" fmla="*/ 838200 w 1508331"/>
              <a:gd name="connsiteY179" fmla="*/ 110775 h 1913559"/>
              <a:gd name="connsiteX180" fmla="*/ 862012 w 1508331"/>
              <a:gd name="connsiteY180" fmla="*/ 120300 h 1913559"/>
              <a:gd name="connsiteX181" fmla="*/ 876300 w 1508331"/>
              <a:gd name="connsiteY181" fmla="*/ 129825 h 1913559"/>
              <a:gd name="connsiteX182" fmla="*/ 895350 w 1508331"/>
              <a:gd name="connsiteY182" fmla="*/ 120300 h 1913559"/>
              <a:gd name="connsiteX183" fmla="*/ 928687 w 1508331"/>
              <a:gd name="connsiteY183" fmla="*/ 82200 h 1913559"/>
              <a:gd name="connsiteX184" fmla="*/ 942975 w 1508331"/>
              <a:gd name="connsiteY184" fmla="*/ 67913 h 1913559"/>
              <a:gd name="connsiteX185" fmla="*/ 952500 w 1508331"/>
              <a:gd name="connsiteY185" fmla="*/ 48863 h 1913559"/>
              <a:gd name="connsiteX186" fmla="*/ 971550 w 1508331"/>
              <a:gd name="connsiteY186" fmla="*/ 10763 h 1913559"/>
              <a:gd name="connsiteX187" fmla="*/ 971550 w 1508331"/>
              <a:gd name="connsiteY187" fmla="*/ 6000 h 1913559"/>
              <a:gd name="connsiteX0" fmla="*/ 971550 w 1508331"/>
              <a:gd name="connsiteY0" fmla="*/ 6000 h 1913559"/>
              <a:gd name="connsiteX1" fmla="*/ 990599 w 1508331"/>
              <a:gd name="connsiteY1" fmla="*/ 86963 h 1913559"/>
              <a:gd name="connsiteX2" fmla="*/ 1023937 w 1508331"/>
              <a:gd name="connsiteY2" fmla="*/ 277463 h 1913559"/>
              <a:gd name="connsiteX3" fmla="*/ 1050131 w 1508331"/>
              <a:gd name="connsiteY3" fmla="*/ 336994 h 1913559"/>
              <a:gd name="connsiteX4" fmla="*/ 1114425 w 1508331"/>
              <a:gd name="connsiteY4" fmla="*/ 437006 h 1913559"/>
              <a:gd name="connsiteX5" fmla="*/ 1195387 w 1508331"/>
              <a:gd name="connsiteY5" fmla="*/ 544163 h 1913559"/>
              <a:gd name="connsiteX6" fmla="*/ 1228725 w 1508331"/>
              <a:gd name="connsiteY6" fmla="*/ 582263 h 1913559"/>
              <a:gd name="connsiteX7" fmla="*/ 1197769 w 1508331"/>
              <a:gd name="connsiteY7" fmla="*/ 660844 h 1913559"/>
              <a:gd name="connsiteX8" fmla="*/ 1240631 w 1508331"/>
              <a:gd name="connsiteY8" fmla="*/ 715613 h 1913559"/>
              <a:gd name="connsiteX9" fmla="*/ 1195387 w 1508331"/>
              <a:gd name="connsiteY9" fmla="*/ 787050 h 1913559"/>
              <a:gd name="connsiteX10" fmla="*/ 1190625 w 1508331"/>
              <a:gd name="connsiteY10" fmla="*/ 834675 h 1913559"/>
              <a:gd name="connsiteX11" fmla="*/ 1240631 w 1508331"/>
              <a:gd name="connsiteY11" fmla="*/ 903731 h 1913559"/>
              <a:gd name="connsiteX12" fmla="*/ 1221581 w 1508331"/>
              <a:gd name="connsiteY12" fmla="*/ 1063275 h 1913559"/>
              <a:gd name="connsiteX13" fmla="*/ 1202530 w 1508331"/>
              <a:gd name="connsiteY13" fmla="*/ 1222819 h 1913559"/>
              <a:gd name="connsiteX14" fmla="*/ 1257300 w 1508331"/>
              <a:gd name="connsiteY14" fmla="*/ 1258538 h 1913559"/>
              <a:gd name="connsiteX15" fmla="*/ 1309687 w 1508331"/>
              <a:gd name="connsiteY15" fmla="*/ 1287113 h 1913559"/>
              <a:gd name="connsiteX16" fmla="*/ 1345405 w 1508331"/>
              <a:gd name="connsiteY16" fmla="*/ 1332355 h 1913559"/>
              <a:gd name="connsiteX17" fmla="*/ 1350168 w 1508331"/>
              <a:gd name="connsiteY17" fmla="*/ 1437131 h 1913559"/>
              <a:gd name="connsiteX18" fmla="*/ 1347788 w 1508331"/>
              <a:gd name="connsiteY18" fmla="*/ 1606200 h 1913559"/>
              <a:gd name="connsiteX19" fmla="*/ 1414462 w 1508331"/>
              <a:gd name="connsiteY19" fmla="*/ 1591913 h 1913559"/>
              <a:gd name="connsiteX20" fmla="*/ 1502569 w 1508331"/>
              <a:gd name="connsiteY20" fmla="*/ 1582387 h 1913559"/>
              <a:gd name="connsiteX21" fmla="*/ 1495425 w 1508331"/>
              <a:gd name="connsiteY21" fmla="*/ 1625250 h 1913559"/>
              <a:gd name="connsiteX22" fmla="*/ 1485900 w 1508331"/>
              <a:gd name="connsiteY22" fmla="*/ 1653825 h 1913559"/>
              <a:gd name="connsiteX23" fmla="*/ 1466850 w 1508331"/>
              <a:gd name="connsiteY23" fmla="*/ 1741932 h 1913559"/>
              <a:gd name="connsiteX24" fmla="*/ 1459706 w 1508331"/>
              <a:gd name="connsiteY24" fmla="*/ 1822894 h 1913559"/>
              <a:gd name="connsiteX25" fmla="*/ 1471613 w 1508331"/>
              <a:gd name="connsiteY25" fmla="*/ 1877664 h 1913559"/>
              <a:gd name="connsiteX26" fmla="*/ 1495425 w 1508331"/>
              <a:gd name="connsiteY26" fmla="*/ 1913382 h 1913559"/>
              <a:gd name="connsiteX27" fmla="*/ 1385887 w 1508331"/>
              <a:gd name="connsiteY27" fmla="*/ 1889569 h 1913559"/>
              <a:gd name="connsiteX28" fmla="*/ 1264443 w 1508331"/>
              <a:gd name="connsiteY28" fmla="*/ 1849088 h 1913559"/>
              <a:gd name="connsiteX29" fmla="*/ 1157287 w 1508331"/>
              <a:gd name="connsiteY29" fmla="*/ 1825275 h 1913559"/>
              <a:gd name="connsiteX30" fmla="*/ 1047750 w 1508331"/>
              <a:gd name="connsiteY30" fmla="*/ 1801463 h 1913559"/>
              <a:gd name="connsiteX31" fmla="*/ 957262 w 1508331"/>
              <a:gd name="connsiteY31" fmla="*/ 1782413 h 1913559"/>
              <a:gd name="connsiteX32" fmla="*/ 866775 w 1508331"/>
              <a:gd name="connsiteY32" fmla="*/ 1772888 h 1913559"/>
              <a:gd name="connsiteX33" fmla="*/ 790575 w 1508331"/>
              <a:gd name="connsiteY33" fmla="*/ 1763363 h 1913559"/>
              <a:gd name="connsiteX34" fmla="*/ 552450 w 1508331"/>
              <a:gd name="connsiteY34" fmla="*/ 1739550 h 1913559"/>
              <a:gd name="connsiteX35" fmla="*/ 554831 w 1508331"/>
              <a:gd name="connsiteY35" fmla="*/ 1725263 h 1913559"/>
              <a:gd name="connsiteX36" fmla="*/ 585788 w 1508331"/>
              <a:gd name="connsiteY36" fmla="*/ 1713357 h 1913559"/>
              <a:gd name="connsiteX37" fmla="*/ 600075 w 1508331"/>
              <a:gd name="connsiteY37" fmla="*/ 1682400 h 1913559"/>
              <a:gd name="connsiteX38" fmla="*/ 619125 w 1508331"/>
              <a:gd name="connsiteY38" fmla="*/ 1634776 h 1913559"/>
              <a:gd name="connsiteX39" fmla="*/ 661988 w 1508331"/>
              <a:gd name="connsiteY39" fmla="*/ 1646682 h 1913559"/>
              <a:gd name="connsiteX40" fmla="*/ 719137 w 1508331"/>
              <a:gd name="connsiteY40" fmla="*/ 1658588 h 1913559"/>
              <a:gd name="connsiteX41" fmla="*/ 773906 w 1508331"/>
              <a:gd name="connsiteY41" fmla="*/ 1660968 h 1913559"/>
              <a:gd name="connsiteX42" fmla="*/ 781050 w 1508331"/>
              <a:gd name="connsiteY42" fmla="*/ 1649063 h 1913559"/>
              <a:gd name="connsiteX43" fmla="*/ 700087 w 1508331"/>
              <a:gd name="connsiteY43" fmla="*/ 1634775 h 1913559"/>
              <a:gd name="connsiteX44" fmla="*/ 635794 w 1508331"/>
              <a:gd name="connsiteY44" fmla="*/ 1613344 h 1913559"/>
              <a:gd name="connsiteX45" fmla="*/ 614362 w 1508331"/>
              <a:gd name="connsiteY45" fmla="*/ 1582388 h 1913559"/>
              <a:gd name="connsiteX46" fmla="*/ 635794 w 1508331"/>
              <a:gd name="connsiteY46" fmla="*/ 1530001 h 1913559"/>
              <a:gd name="connsiteX47" fmla="*/ 671513 w 1508331"/>
              <a:gd name="connsiteY47" fmla="*/ 1515713 h 1913559"/>
              <a:gd name="connsiteX48" fmla="*/ 647700 w 1508331"/>
              <a:gd name="connsiteY48" fmla="*/ 1496662 h 1913559"/>
              <a:gd name="connsiteX49" fmla="*/ 671512 w 1508331"/>
              <a:gd name="connsiteY49" fmla="*/ 1472850 h 1913559"/>
              <a:gd name="connsiteX50" fmla="*/ 738187 w 1508331"/>
              <a:gd name="connsiteY50" fmla="*/ 1429988 h 1913559"/>
              <a:gd name="connsiteX51" fmla="*/ 742950 w 1508331"/>
              <a:gd name="connsiteY51" fmla="*/ 1410938 h 1913559"/>
              <a:gd name="connsiteX52" fmla="*/ 728662 w 1508331"/>
              <a:gd name="connsiteY52" fmla="*/ 1368075 h 1913559"/>
              <a:gd name="connsiteX53" fmla="*/ 742950 w 1508331"/>
              <a:gd name="connsiteY53" fmla="*/ 1349025 h 1913559"/>
              <a:gd name="connsiteX54" fmla="*/ 762000 w 1508331"/>
              <a:gd name="connsiteY54" fmla="*/ 1339500 h 1913559"/>
              <a:gd name="connsiteX55" fmla="*/ 795337 w 1508331"/>
              <a:gd name="connsiteY55" fmla="*/ 1310925 h 1913559"/>
              <a:gd name="connsiteX56" fmla="*/ 795337 w 1508331"/>
              <a:gd name="connsiteY56" fmla="*/ 1277588 h 1913559"/>
              <a:gd name="connsiteX57" fmla="*/ 766762 w 1508331"/>
              <a:gd name="connsiteY57" fmla="*/ 1272825 h 1913559"/>
              <a:gd name="connsiteX58" fmla="*/ 695325 w 1508331"/>
              <a:gd name="connsiteY58" fmla="*/ 1291875 h 1913559"/>
              <a:gd name="connsiteX59" fmla="*/ 671512 w 1508331"/>
              <a:gd name="connsiteY59" fmla="*/ 1339500 h 1913559"/>
              <a:gd name="connsiteX60" fmla="*/ 666750 w 1508331"/>
              <a:gd name="connsiteY60" fmla="*/ 1363313 h 1913559"/>
              <a:gd name="connsiteX61" fmla="*/ 657225 w 1508331"/>
              <a:gd name="connsiteY61" fmla="*/ 1382363 h 1913559"/>
              <a:gd name="connsiteX62" fmla="*/ 652462 w 1508331"/>
              <a:gd name="connsiteY62" fmla="*/ 1396650 h 1913559"/>
              <a:gd name="connsiteX63" fmla="*/ 647700 w 1508331"/>
              <a:gd name="connsiteY63" fmla="*/ 1425225 h 1913559"/>
              <a:gd name="connsiteX64" fmla="*/ 614362 w 1508331"/>
              <a:gd name="connsiteY64" fmla="*/ 1396650 h 1913559"/>
              <a:gd name="connsiteX65" fmla="*/ 595312 w 1508331"/>
              <a:gd name="connsiteY65" fmla="*/ 1406175 h 1913559"/>
              <a:gd name="connsiteX66" fmla="*/ 581025 w 1508331"/>
              <a:gd name="connsiteY66" fmla="*/ 1434750 h 1913559"/>
              <a:gd name="connsiteX67" fmla="*/ 557212 w 1508331"/>
              <a:gd name="connsiteY67" fmla="*/ 1525238 h 1913559"/>
              <a:gd name="connsiteX68" fmla="*/ 542925 w 1508331"/>
              <a:gd name="connsiteY68" fmla="*/ 1530000 h 1913559"/>
              <a:gd name="connsiteX69" fmla="*/ 514350 w 1508331"/>
              <a:gd name="connsiteY69" fmla="*/ 1544288 h 1913559"/>
              <a:gd name="connsiteX70" fmla="*/ 500062 w 1508331"/>
              <a:gd name="connsiteY70" fmla="*/ 1553813 h 1913559"/>
              <a:gd name="connsiteX71" fmla="*/ 476250 w 1508331"/>
              <a:gd name="connsiteY71" fmla="*/ 1558575 h 1913559"/>
              <a:gd name="connsiteX72" fmla="*/ 476250 w 1508331"/>
              <a:gd name="connsiteY72" fmla="*/ 1510950 h 1913559"/>
              <a:gd name="connsiteX73" fmla="*/ 509587 w 1508331"/>
              <a:gd name="connsiteY73" fmla="*/ 1453800 h 1913559"/>
              <a:gd name="connsiteX74" fmla="*/ 523875 w 1508331"/>
              <a:gd name="connsiteY74" fmla="*/ 1420463 h 1913559"/>
              <a:gd name="connsiteX75" fmla="*/ 533400 w 1508331"/>
              <a:gd name="connsiteY75" fmla="*/ 1391888 h 1913559"/>
              <a:gd name="connsiteX76" fmla="*/ 538162 w 1508331"/>
              <a:gd name="connsiteY76" fmla="*/ 1368075 h 1913559"/>
              <a:gd name="connsiteX77" fmla="*/ 547687 w 1508331"/>
              <a:gd name="connsiteY77" fmla="*/ 1334738 h 1913559"/>
              <a:gd name="connsiteX78" fmla="*/ 557212 w 1508331"/>
              <a:gd name="connsiteY78" fmla="*/ 1272825 h 1913559"/>
              <a:gd name="connsiteX79" fmla="*/ 571500 w 1508331"/>
              <a:gd name="connsiteY79" fmla="*/ 1258538 h 1913559"/>
              <a:gd name="connsiteX80" fmla="*/ 600075 w 1508331"/>
              <a:gd name="connsiteY80" fmla="*/ 1234725 h 1913559"/>
              <a:gd name="connsiteX81" fmla="*/ 671512 w 1508331"/>
              <a:gd name="connsiteY81" fmla="*/ 1239488 h 1913559"/>
              <a:gd name="connsiteX82" fmla="*/ 657225 w 1508331"/>
              <a:gd name="connsiteY82" fmla="*/ 1225200 h 1913559"/>
              <a:gd name="connsiteX83" fmla="*/ 623887 w 1508331"/>
              <a:gd name="connsiteY83" fmla="*/ 1215675 h 1913559"/>
              <a:gd name="connsiteX84" fmla="*/ 600075 w 1508331"/>
              <a:gd name="connsiteY84" fmla="*/ 1182338 h 1913559"/>
              <a:gd name="connsiteX85" fmla="*/ 609600 w 1508331"/>
              <a:gd name="connsiteY85" fmla="*/ 1168050 h 1913559"/>
              <a:gd name="connsiteX86" fmla="*/ 642937 w 1508331"/>
              <a:gd name="connsiteY86" fmla="*/ 1177575 h 1913559"/>
              <a:gd name="connsiteX87" fmla="*/ 657225 w 1508331"/>
              <a:gd name="connsiteY87" fmla="*/ 1187100 h 1913559"/>
              <a:gd name="connsiteX88" fmla="*/ 690562 w 1508331"/>
              <a:gd name="connsiteY88" fmla="*/ 1144238 h 1913559"/>
              <a:gd name="connsiteX89" fmla="*/ 714375 w 1508331"/>
              <a:gd name="connsiteY89" fmla="*/ 1129950 h 1913559"/>
              <a:gd name="connsiteX90" fmla="*/ 733425 w 1508331"/>
              <a:gd name="connsiteY90" fmla="*/ 1120425 h 1913559"/>
              <a:gd name="connsiteX91" fmla="*/ 738187 w 1508331"/>
              <a:gd name="connsiteY91" fmla="*/ 1101375 h 1913559"/>
              <a:gd name="connsiteX92" fmla="*/ 752475 w 1508331"/>
              <a:gd name="connsiteY92" fmla="*/ 1087088 h 1913559"/>
              <a:gd name="connsiteX93" fmla="*/ 733425 w 1508331"/>
              <a:gd name="connsiteY93" fmla="*/ 1072800 h 1913559"/>
              <a:gd name="connsiteX94" fmla="*/ 685800 w 1508331"/>
              <a:gd name="connsiteY94" fmla="*/ 1053750 h 1913559"/>
              <a:gd name="connsiteX95" fmla="*/ 671512 w 1508331"/>
              <a:gd name="connsiteY95" fmla="*/ 1039463 h 1913559"/>
              <a:gd name="connsiteX96" fmla="*/ 628650 w 1508331"/>
              <a:gd name="connsiteY96" fmla="*/ 1044225 h 1913559"/>
              <a:gd name="connsiteX97" fmla="*/ 600075 w 1508331"/>
              <a:gd name="connsiteY97" fmla="*/ 1087088 h 1913559"/>
              <a:gd name="connsiteX98" fmla="*/ 590550 w 1508331"/>
              <a:gd name="connsiteY98" fmla="*/ 1134713 h 1913559"/>
              <a:gd name="connsiteX99" fmla="*/ 571500 w 1508331"/>
              <a:gd name="connsiteY99" fmla="*/ 1129950 h 1913559"/>
              <a:gd name="connsiteX100" fmla="*/ 538162 w 1508331"/>
              <a:gd name="connsiteY100" fmla="*/ 1106138 h 1913559"/>
              <a:gd name="connsiteX101" fmla="*/ 514350 w 1508331"/>
              <a:gd name="connsiteY101" fmla="*/ 1115663 h 1913559"/>
              <a:gd name="connsiteX102" fmla="*/ 509587 w 1508331"/>
              <a:gd name="connsiteY102" fmla="*/ 1129950 h 1913559"/>
              <a:gd name="connsiteX103" fmla="*/ 490537 w 1508331"/>
              <a:gd name="connsiteY103" fmla="*/ 1134713 h 1913559"/>
              <a:gd name="connsiteX104" fmla="*/ 457200 w 1508331"/>
              <a:gd name="connsiteY104" fmla="*/ 1139475 h 1913559"/>
              <a:gd name="connsiteX105" fmla="*/ 438150 w 1508331"/>
              <a:gd name="connsiteY105" fmla="*/ 1149000 h 1913559"/>
              <a:gd name="connsiteX106" fmla="*/ 404812 w 1508331"/>
              <a:gd name="connsiteY106" fmla="*/ 1187100 h 1913559"/>
              <a:gd name="connsiteX107" fmla="*/ 400050 w 1508331"/>
              <a:gd name="connsiteY107" fmla="*/ 1201388 h 1913559"/>
              <a:gd name="connsiteX108" fmla="*/ 376237 w 1508331"/>
              <a:gd name="connsiteY108" fmla="*/ 1239488 h 1913559"/>
              <a:gd name="connsiteX109" fmla="*/ 357187 w 1508331"/>
              <a:gd name="connsiteY109" fmla="*/ 1244250 h 1913559"/>
              <a:gd name="connsiteX110" fmla="*/ 342900 w 1508331"/>
              <a:gd name="connsiteY110" fmla="*/ 1239488 h 1913559"/>
              <a:gd name="connsiteX111" fmla="*/ 309562 w 1508331"/>
              <a:gd name="connsiteY111" fmla="*/ 1220438 h 1913559"/>
              <a:gd name="connsiteX112" fmla="*/ 314325 w 1508331"/>
              <a:gd name="connsiteY112" fmla="*/ 1187100 h 1913559"/>
              <a:gd name="connsiteX113" fmla="*/ 347662 w 1508331"/>
              <a:gd name="connsiteY113" fmla="*/ 1163288 h 1913559"/>
              <a:gd name="connsiteX114" fmla="*/ 366712 w 1508331"/>
              <a:gd name="connsiteY114" fmla="*/ 1139475 h 1913559"/>
              <a:gd name="connsiteX115" fmla="*/ 381000 w 1508331"/>
              <a:gd name="connsiteY115" fmla="*/ 1106138 h 1913559"/>
              <a:gd name="connsiteX116" fmla="*/ 390525 w 1508331"/>
              <a:gd name="connsiteY116" fmla="*/ 1091850 h 1913559"/>
              <a:gd name="connsiteX117" fmla="*/ 404812 w 1508331"/>
              <a:gd name="connsiteY117" fmla="*/ 1082325 h 1913559"/>
              <a:gd name="connsiteX118" fmla="*/ 409575 w 1508331"/>
              <a:gd name="connsiteY118" fmla="*/ 1068038 h 1913559"/>
              <a:gd name="connsiteX119" fmla="*/ 347662 w 1508331"/>
              <a:gd name="connsiteY119" fmla="*/ 1048988 h 1913559"/>
              <a:gd name="connsiteX120" fmla="*/ 333375 w 1508331"/>
              <a:gd name="connsiteY120" fmla="*/ 1034700 h 1913559"/>
              <a:gd name="connsiteX121" fmla="*/ 314325 w 1508331"/>
              <a:gd name="connsiteY121" fmla="*/ 1010888 h 1913559"/>
              <a:gd name="connsiteX122" fmla="*/ 300037 w 1508331"/>
              <a:gd name="connsiteY122" fmla="*/ 1015650 h 1913559"/>
              <a:gd name="connsiteX123" fmla="*/ 295275 w 1508331"/>
              <a:gd name="connsiteY123" fmla="*/ 1048988 h 1913559"/>
              <a:gd name="connsiteX124" fmla="*/ 285750 w 1508331"/>
              <a:gd name="connsiteY124" fmla="*/ 1072800 h 1913559"/>
              <a:gd name="connsiteX125" fmla="*/ 295275 w 1508331"/>
              <a:gd name="connsiteY125" fmla="*/ 1096613 h 1913559"/>
              <a:gd name="connsiteX126" fmla="*/ 266700 w 1508331"/>
              <a:gd name="connsiteY126" fmla="*/ 1101375 h 1913559"/>
              <a:gd name="connsiteX127" fmla="*/ 285750 w 1508331"/>
              <a:gd name="connsiteY127" fmla="*/ 1134713 h 1913559"/>
              <a:gd name="connsiteX128" fmla="*/ 280987 w 1508331"/>
              <a:gd name="connsiteY128" fmla="*/ 1172813 h 1913559"/>
              <a:gd name="connsiteX129" fmla="*/ 252412 w 1508331"/>
              <a:gd name="connsiteY129" fmla="*/ 1191863 h 1913559"/>
              <a:gd name="connsiteX130" fmla="*/ 242887 w 1508331"/>
              <a:gd name="connsiteY130" fmla="*/ 1206150 h 1913559"/>
              <a:gd name="connsiteX131" fmla="*/ 219075 w 1508331"/>
              <a:gd name="connsiteY131" fmla="*/ 1210913 h 1913559"/>
              <a:gd name="connsiteX132" fmla="*/ 204787 w 1508331"/>
              <a:gd name="connsiteY132" fmla="*/ 1215675 h 1913559"/>
              <a:gd name="connsiteX133" fmla="*/ 185737 w 1508331"/>
              <a:gd name="connsiteY133" fmla="*/ 1220438 h 1913559"/>
              <a:gd name="connsiteX134" fmla="*/ 152400 w 1508331"/>
              <a:gd name="connsiteY134" fmla="*/ 1215675 h 1913559"/>
              <a:gd name="connsiteX135" fmla="*/ 119062 w 1508331"/>
              <a:gd name="connsiteY135" fmla="*/ 1201388 h 1913559"/>
              <a:gd name="connsiteX136" fmla="*/ 104775 w 1508331"/>
              <a:gd name="connsiteY136" fmla="*/ 1196625 h 1913559"/>
              <a:gd name="connsiteX137" fmla="*/ 90487 w 1508331"/>
              <a:gd name="connsiteY137" fmla="*/ 1182338 h 1913559"/>
              <a:gd name="connsiteX138" fmla="*/ 47625 w 1508331"/>
              <a:gd name="connsiteY138" fmla="*/ 1158525 h 1913559"/>
              <a:gd name="connsiteX139" fmla="*/ 14287 w 1508331"/>
              <a:gd name="connsiteY139" fmla="*/ 1149000 h 1913559"/>
              <a:gd name="connsiteX140" fmla="*/ 0 w 1508331"/>
              <a:gd name="connsiteY140" fmla="*/ 1139475 h 1913559"/>
              <a:gd name="connsiteX141" fmla="*/ 9525 w 1508331"/>
              <a:gd name="connsiteY141" fmla="*/ 1115663 h 1913559"/>
              <a:gd name="connsiteX142" fmla="*/ 38100 w 1508331"/>
              <a:gd name="connsiteY142" fmla="*/ 1077563 h 1913559"/>
              <a:gd name="connsiteX143" fmla="*/ 33337 w 1508331"/>
              <a:gd name="connsiteY143" fmla="*/ 1039463 h 1913559"/>
              <a:gd name="connsiteX144" fmla="*/ 9525 w 1508331"/>
              <a:gd name="connsiteY144" fmla="*/ 1001363 h 1913559"/>
              <a:gd name="connsiteX145" fmla="*/ 9525 w 1508331"/>
              <a:gd name="connsiteY145" fmla="*/ 968025 h 1913559"/>
              <a:gd name="connsiteX146" fmla="*/ 28575 w 1508331"/>
              <a:gd name="connsiteY146" fmla="*/ 953738 h 1913559"/>
              <a:gd name="connsiteX147" fmla="*/ 52387 w 1508331"/>
              <a:gd name="connsiteY147" fmla="*/ 920400 h 1913559"/>
              <a:gd name="connsiteX148" fmla="*/ 47625 w 1508331"/>
              <a:gd name="connsiteY148" fmla="*/ 863250 h 1913559"/>
              <a:gd name="connsiteX149" fmla="*/ 104775 w 1508331"/>
              <a:gd name="connsiteY149" fmla="*/ 815625 h 1913559"/>
              <a:gd name="connsiteX150" fmla="*/ 123825 w 1508331"/>
              <a:gd name="connsiteY150" fmla="*/ 801338 h 1913559"/>
              <a:gd name="connsiteX151" fmla="*/ 142875 w 1508331"/>
              <a:gd name="connsiteY151" fmla="*/ 796575 h 1913559"/>
              <a:gd name="connsiteX152" fmla="*/ 157162 w 1508331"/>
              <a:gd name="connsiteY152" fmla="*/ 791813 h 1913559"/>
              <a:gd name="connsiteX153" fmla="*/ 176212 w 1508331"/>
              <a:gd name="connsiteY153" fmla="*/ 787050 h 1913559"/>
              <a:gd name="connsiteX154" fmla="*/ 266700 w 1508331"/>
              <a:gd name="connsiteY154" fmla="*/ 758475 h 1913559"/>
              <a:gd name="connsiteX155" fmla="*/ 280987 w 1508331"/>
              <a:gd name="connsiteY155" fmla="*/ 744188 h 1913559"/>
              <a:gd name="connsiteX156" fmla="*/ 333375 w 1508331"/>
              <a:gd name="connsiteY156" fmla="*/ 706088 h 1913559"/>
              <a:gd name="connsiteX157" fmla="*/ 423862 w 1508331"/>
              <a:gd name="connsiteY157" fmla="*/ 710850 h 1913559"/>
              <a:gd name="connsiteX158" fmla="*/ 447675 w 1508331"/>
              <a:gd name="connsiteY158" fmla="*/ 715613 h 1913559"/>
              <a:gd name="connsiteX159" fmla="*/ 461962 w 1508331"/>
              <a:gd name="connsiteY159" fmla="*/ 706088 h 1913559"/>
              <a:gd name="connsiteX160" fmla="*/ 495300 w 1508331"/>
              <a:gd name="connsiteY160" fmla="*/ 667988 h 1913559"/>
              <a:gd name="connsiteX161" fmla="*/ 504825 w 1508331"/>
              <a:gd name="connsiteY161" fmla="*/ 644175 h 1913559"/>
              <a:gd name="connsiteX162" fmla="*/ 509587 w 1508331"/>
              <a:gd name="connsiteY162" fmla="*/ 596550 h 1913559"/>
              <a:gd name="connsiteX163" fmla="*/ 533400 w 1508331"/>
              <a:gd name="connsiteY163" fmla="*/ 582263 h 1913559"/>
              <a:gd name="connsiteX164" fmla="*/ 576262 w 1508331"/>
              <a:gd name="connsiteY164" fmla="*/ 563213 h 1913559"/>
              <a:gd name="connsiteX165" fmla="*/ 609600 w 1508331"/>
              <a:gd name="connsiteY165" fmla="*/ 558450 h 1913559"/>
              <a:gd name="connsiteX166" fmla="*/ 628650 w 1508331"/>
              <a:gd name="connsiteY166" fmla="*/ 544163 h 1913559"/>
              <a:gd name="connsiteX167" fmla="*/ 652462 w 1508331"/>
              <a:gd name="connsiteY167" fmla="*/ 529875 h 1913559"/>
              <a:gd name="connsiteX168" fmla="*/ 666750 w 1508331"/>
              <a:gd name="connsiteY168" fmla="*/ 515588 h 1913559"/>
              <a:gd name="connsiteX169" fmla="*/ 695325 w 1508331"/>
              <a:gd name="connsiteY169" fmla="*/ 477488 h 1913559"/>
              <a:gd name="connsiteX170" fmla="*/ 714375 w 1508331"/>
              <a:gd name="connsiteY170" fmla="*/ 444150 h 1913559"/>
              <a:gd name="connsiteX171" fmla="*/ 723900 w 1508331"/>
              <a:gd name="connsiteY171" fmla="*/ 401288 h 1913559"/>
              <a:gd name="connsiteX172" fmla="*/ 733425 w 1508331"/>
              <a:gd name="connsiteY172" fmla="*/ 387000 h 1913559"/>
              <a:gd name="connsiteX173" fmla="*/ 742950 w 1508331"/>
              <a:gd name="connsiteY173" fmla="*/ 286988 h 1913559"/>
              <a:gd name="connsiteX174" fmla="*/ 752475 w 1508331"/>
              <a:gd name="connsiteY174" fmla="*/ 220313 h 1913559"/>
              <a:gd name="connsiteX175" fmla="*/ 785812 w 1508331"/>
              <a:gd name="connsiteY175" fmla="*/ 172688 h 1913559"/>
              <a:gd name="connsiteX176" fmla="*/ 795337 w 1508331"/>
              <a:gd name="connsiteY176" fmla="*/ 158400 h 1913559"/>
              <a:gd name="connsiteX177" fmla="*/ 823912 w 1508331"/>
              <a:gd name="connsiteY177" fmla="*/ 115538 h 1913559"/>
              <a:gd name="connsiteX178" fmla="*/ 838200 w 1508331"/>
              <a:gd name="connsiteY178" fmla="*/ 110775 h 1913559"/>
              <a:gd name="connsiteX179" fmla="*/ 862012 w 1508331"/>
              <a:gd name="connsiteY179" fmla="*/ 120300 h 1913559"/>
              <a:gd name="connsiteX180" fmla="*/ 876300 w 1508331"/>
              <a:gd name="connsiteY180" fmla="*/ 129825 h 1913559"/>
              <a:gd name="connsiteX181" fmla="*/ 895350 w 1508331"/>
              <a:gd name="connsiteY181" fmla="*/ 120300 h 1913559"/>
              <a:gd name="connsiteX182" fmla="*/ 928687 w 1508331"/>
              <a:gd name="connsiteY182" fmla="*/ 82200 h 1913559"/>
              <a:gd name="connsiteX183" fmla="*/ 942975 w 1508331"/>
              <a:gd name="connsiteY183" fmla="*/ 67913 h 1913559"/>
              <a:gd name="connsiteX184" fmla="*/ 952500 w 1508331"/>
              <a:gd name="connsiteY184" fmla="*/ 48863 h 1913559"/>
              <a:gd name="connsiteX185" fmla="*/ 971550 w 1508331"/>
              <a:gd name="connsiteY185" fmla="*/ 10763 h 1913559"/>
              <a:gd name="connsiteX186" fmla="*/ 971550 w 1508331"/>
              <a:gd name="connsiteY186" fmla="*/ 6000 h 1913559"/>
              <a:gd name="connsiteX0" fmla="*/ 971550 w 1508331"/>
              <a:gd name="connsiteY0" fmla="*/ 6000 h 1913559"/>
              <a:gd name="connsiteX1" fmla="*/ 990599 w 1508331"/>
              <a:gd name="connsiteY1" fmla="*/ 86963 h 1913559"/>
              <a:gd name="connsiteX2" fmla="*/ 1023937 w 1508331"/>
              <a:gd name="connsiteY2" fmla="*/ 277463 h 1913559"/>
              <a:gd name="connsiteX3" fmla="*/ 1050131 w 1508331"/>
              <a:gd name="connsiteY3" fmla="*/ 336994 h 1913559"/>
              <a:gd name="connsiteX4" fmla="*/ 1114425 w 1508331"/>
              <a:gd name="connsiteY4" fmla="*/ 437006 h 1913559"/>
              <a:gd name="connsiteX5" fmla="*/ 1195387 w 1508331"/>
              <a:gd name="connsiteY5" fmla="*/ 544163 h 1913559"/>
              <a:gd name="connsiteX6" fmla="*/ 1228725 w 1508331"/>
              <a:gd name="connsiteY6" fmla="*/ 582263 h 1913559"/>
              <a:gd name="connsiteX7" fmla="*/ 1197769 w 1508331"/>
              <a:gd name="connsiteY7" fmla="*/ 660844 h 1913559"/>
              <a:gd name="connsiteX8" fmla="*/ 1240631 w 1508331"/>
              <a:gd name="connsiteY8" fmla="*/ 715613 h 1913559"/>
              <a:gd name="connsiteX9" fmla="*/ 1195387 w 1508331"/>
              <a:gd name="connsiteY9" fmla="*/ 787050 h 1913559"/>
              <a:gd name="connsiteX10" fmla="*/ 1190625 w 1508331"/>
              <a:gd name="connsiteY10" fmla="*/ 834675 h 1913559"/>
              <a:gd name="connsiteX11" fmla="*/ 1240631 w 1508331"/>
              <a:gd name="connsiteY11" fmla="*/ 903731 h 1913559"/>
              <a:gd name="connsiteX12" fmla="*/ 1221581 w 1508331"/>
              <a:gd name="connsiteY12" fmla="*/ 1063275 h 1913559"/>
              <a:gd name="connsiteX13" fmla="*/ 1202530 w 1508331"/>
              <a:gd name="connsiteY13" fmla="*/ 1222819 h 1913559"/>
              <a:gd name="connsiteX14" fmla="*/ 1257300 w 1508331"/>
              <a:gd name="connsiteY14" fmla="*/ 1258538 h 1913559"/>
              <a:gd name="connsiteX15" fmla="*/ 1309687 w 1508331"/>
              <a:gd name="connsiteY15" fmla="*/ 1287113 h 1913559"/>
              <a:gd name="connsiteX16" fmla="*/ 1345405 w 1508331"/>
              <a:gd name="connsiteY16" fmla="*/ 1332355 h 1913559"/>
              <a:gd name="connsiteX17" fmla="*/ 1350168 w 1508331"/>
              <a:gd name="connsiteY17" fmla="*/ 1437131 h 1913559"/>
              <a:gd name="connsiteX18" fmla="*/ 1347788 w 1508331"/>
              <a:gd name="connsiteY18" fmla="*/ 1606200 h 1913559"/>
              <a:gd name="connsiteX19" fmla="*/ 1414462 w 1508331"/>
              <a:gd name="connsiteY19" fmla="*/ 1591913 h 1913559"/>
              <a:gd name="connsiteX20" fmla="*/ 1502569 w 1508331"/>
              <a:gd name="connsiteY20" fmla="*/ 1582387 h 1913559"/>
              <a:gd name="connsiteX21" fmla="*/ 1495425 w 1508331"/>
              <a:gd name="connsiteY21" fmla="*/ 1625250 h 1913559"/>
              <a:gd name="connsiteX22" fmla="*/ 1485900 w 1508331"/>
              <a:gd name="connsiteY22" fmla="*/ 1653825 h 1913559"/>
              <a:gd name="connsiteX23" fmla="*/ 1466850 w 1508331"/>
              <a:gd name="connsiteY23" fmla="*/ 1741932 h 1913559"/>
              <a:gd name="connsiteX24" fmla="*/ 1459706 w 1508331"/>
              <a:gd name="connsiteY24" fmla="*/ 1822894 h 1913559"/>
              <a:gd name="connsiteX25" fmla="*/ 1471613 w 1508331"/>
              <a:gd name="connsiteY25" fmla="*/ 1877664 h 1913559"/>
              <a:gd name="connsiteX26" fmla="*/ 1495425 w 1508331"/>
              <a:gd name="connsiteY26" fmla="*/ 1913382 h 1913559"/>
              <a:gd name="connsiteX27" fmla="*/ 1385887 w 1508331"/>
              <a:gd name="connsiteY27" fmla="*/ 1889569 h 1913559"/>
              <a:gd name="connsiteX28" fmla="*/ 1264443 w 1508331"/>
              <a:gd name="connsiteY28" fmla="*/ 1849088 h 1913559"/>
              <a:gd name="connsiteX29" fmla="*/ 1157287 w 1508331"/>
              <a:gd name="connsiteY29" fmla="*/ 1825275 h 1913559"/>
              <a:gd name="connsiteX30" fmla="*/ 1047750 w 1508331"/>
              <a:gd name="connsiteY30" fmla="*/ 1801463 h 1913559"/>
              <a:gd name="connsiteX31" fmla="*/ 957262 w 1508331"/>
              <a:gd name="connsiteY31" fmla="*/ 1782413 h 1913559"/>
              <a:gd name="connsiteX32" fmla="*/ 866775 w 1508331"/>
              <a:gd name="connsiteY32" fmla="*/ 1772888 h 1913559"/>
              <a:gd name="connsiteX33" fmla="*/ 790575 w 1508331"/>
              <a:gd name="connsiteY33" fmla="*/ 1763363 h 1913559"/>
              <a:gd name="connsiteX34" fmla="*/ 552450 w 1508331"/>
              <a:gd name="connsiteY34" fmla="*/ 1739550 h 1913559"/>
              <a:gd name="connsiteX35" fmla="*/ 554831 w 1508331"/>
              <a:gd name="connsiteY35" fmla="*/ 1725263 h 1913559"/>
              <a:gd name="connsiteX36" fmla="*/ 585788 w 1508331"/>
              <a:gd name="connsiteY36" fmla="*/ 1713357 h 1913559"/>
              <a:gd name="connsiteX37" fmla="*/ 600075 w 1508331"/>
              <a:gd name="connsiteY37" fmla="*/ 1682400 h 1913559"/>
              <a:gd name="connsiteX38" fmla="*/ 619125 w 1508331"/>
              <a:gd name="connsiteY38" fmla="*/ 1634776 h 1913559"/>
              <a:gd name="connsiteX39" fmla="*/ 661988 w 1508331"/>
              <a:gd name="connsiteY39" fmla="*/ 1646682 h 1913559"/>
              <a:gd name="connsiteX40" fmla="*/ 719137 w 1508331"/>
              <a:gd name="connsiteY40" fmla="*/ 1658588 h 1913559"/>
              <a:gd name="connsiteX41" fmla="*/ 773906 w 1508331"/>
              <a:gd name="connsiteY41" fmla="*/ 1660968 h 1913559"/>
              <a:gd name="connsiteX42" fmla="*/ 781050 w 1508331"/>
              <a:gd name="connsiteY42" fmla="*/ 1649063 h 1913559"/>
              <a:gd name="connsiteX43" fmla="*/ 700087 w 1508331"/>
              <a:gd name="connsiteY43" fmla="*/ 1634775 h 1913559"/>
              <a:gd name="connsiteX44" fmla="*/ 635794 w 1508331"/>
              <a:gd name="connsiteY44" fmla="*/ 1613344 h 1913559"/>
              <a:gd name="connsiteX45" fmla="*/ 614362 w 1508331"/>
              <a:gd name="connsiteY45" fmla="*/ 1582388 h 1913559"/>
              <a:gd name="connsiteX46" fmla="*/ 635794 w 1508331"/>
              <a:gd name="connsiteY46" fmla="*/ 1530001 h 1913559"/>
              <a:gd name="connsiteX47" fmla="*/ 671513 w 1508331"/>
              <a:gd name="connsiteY47" fmla="*/ 1515713 h 1913559"/>
              <a:gd name="connsiteX48" fmla="*/ 647700 w 1508331"/>
              <a:gd name="connsiteY48" fmla="*/ 1496662 h 1913559"/>
              <a:gd name="connsiteX49" fmla="*/ 671512 w 1508331"/>
              <a:gd name="connsiteY49" fmla="*/ 1472850 h 1913559"/>
              <a:gd name="connsiteX50" fmla="*/ 716756 w 1508331"/>
              <a:gd name="connsiteY50" fmla="*/ 1427607 h 1913559"/>
              <a:gd name="connsiteX51" fmla="*/ 742950 w 1508331"/>
              <a:gd name="connsiteY51" fmla="*/ 1410938 h 1913559"/>
              <a:gd name="connsiteX52" fmla="*/ 728662 w 1508331"/>
              <a:gd name="connsiteY52" fmla="*/ 1368075 h 1913559"/>
              <a:gd name="connsiteX53" fmla="*/ 742950 w 1508331"/>
              <a:gd name="connsiteY53" fmla="*/ 1349025 h 1913559"/>
              <a:gd name="connsiteX54" fmla="*/ 762000 w 1508331"/>
              <a:gd name="connsiteY54" fmla="*/ 1339500 h 1913559"/>
              <a:gd name="connsiteX55" fmla="*/ 795337 w 1508331"/>
              <a:gd name="connsiteY55" fmla="*/ 1310925 h 1913559"/>
              <a:gd name="connsiteX56" fmla="*/ 795337 w 1508331"/>
              <a:gd name="connsiteY56" fmla="*/ 1277588 h 1913559"/>
              <a:gd name="connsiteX57" fmla="*/ 766762 w 1508331"/>
              <a:gd name="connsiteY57" fmla="*/ 1272825 h 1913559"/>
              <a:gd name="connsiteX58" fmla="*/ 695325 w 1508331"/>
              <a:gd name="connsiteY58" fmla="*/ 1291875 h 1913559"/>
              <a:gd name="connsiteX59" fmla="*/ 671512 w 1508331"/>
              <a:gd name="connsiteY59" fmla="*/ 1339500 h 1913559"/>
              <a:gd name="connsiteX60" fmla="*/ 666750 w 1508331"/>
              <a:gd name="connsiteY60" fmla="*/ 1363313 h 1913559"/>
              <a:gd name="connsiteX61" fmla="*/ 657225 w 1508331"/>
              <a:gd name="connsiteY61" fmla="*/ 1382363 h 1913559"/>
              <a:gd name="connsiteX62" fmla="*/ 652462 w 1508331"/>
              <a:gd name="connsiteY62" fmla="*/ 1396650 h 1913559"/>
              <a:gd name="connsiteX63" fmla="*/ 647700 w 1508331"/>
              <a:gd name="connsiteY63" fmla="*/ 1425225 h 1913559"/>
              <a:gd name="connsiteX64" fmla="*/ 614362 w 1508331"/>
              <a:gd name="connsiteY64" fmla="*/ 1396650 h 1913559"/>
              <a:gd name="connsiteX65" fmla="*/ 595312 w 1508331"/>
              <a:gd name="connsiteY65" fmla="*/ 1406175 h 1913559"/>
              <a:gd name="connsiteX66" fmla="*/ 581025 w 1508331"/>
              <a:gd name="connsiteY66" fmla="*/ 1434750 h 1913559"/>
              <a:gd name="connsiteX67" fmla="*/ 557212 w 1508331"/>
              <a:gd name="connsiteY67" fmla="*/ 1525238 h 1913559"/>
              <a:gd name="connsiteX68" fmla="*/ 542925 w 1508331"/>
              <a:gd name="connsiteY68" fmla="*/ 1530000 h 1913559"/>
              <a:gd name="connsiteX69" fmla="*/ 514350 w 1508331"/>
              <a:gd name="connsiteY69" fmla="*/ 1544288 h 1913559"/>
              <a:gd name="connsiteX70" fmla="*/ 500062 w 1508331"/>
              <a:gd name="connsiteY70" fmla="*/ 1553813 h 1913559"/>
              <a:gd name="connsiteX71" fmla="*/ 476250 w 1508331"/>
              <a:gd name="connsiteY71" fmla="*/ 1558575 h 1913559"/>
              <a:gd name="connsiteX72" fmla="*/ 476250 w 1508331"/>
              <a:gd name="connsiteY72" fmla="*/ 1510950 h 1913559"/>
              <a:gd name="connsiteX73" fmla="*/ 509587 w 1508331"/>
              <a:gd name="connsiteY73" fmla="*/ 1453800 h 1913559"/>
              <a:gd name="connsiteX74" fmla="*/ 523875 w 1508331"/>
              <a:gd name="connsiteY74" fmla="*/ 1420463 h 1913559"/>
              <a:gd name="connsiteX75" fmla="*/ 533400 w 1508331"/>
              <a:gd name="connsiteY75" fmla="*/ 1391888 h 1913559"/>
              <a:gd name="connsiteX76" fmla="*/ 538162 w 1508331"/>
              <a:gd name="connsiteY76" fmla="*/ 1368075 h 1913559"/>
              <a:gd name="connsiteX77" fmla="*/ 547687 w 1508331"/>
              <a:gd name="connsiteY77" fmla="*/ 1334738 h 1913559"/>
              <a:gd name="connsiteX78" fmla="*/ 557212 w 1508331"/>
              <a:gd name="connsiteY78" fmla="*/ 1272825 h 1913559"/>
              <a:gd name="connsiteX79" fmla="*/ 571500 w 1508331"/>
              <a:gd name="connsiteY79" fmla="*/ 1258538 h 1913559"/>
              <a:gd name="connsiteX80" fmla="*/ 600075 w 1508331"/>
              <a:gd name="connsiteY80" fmla="*/ 1234725 h 1913559"/>
              <a:gd name="connsiteX81" fmla="*/ 671512 w 1508331"/>
              <a:gd name="connsiteY81" fmla="*/ 1239488 h 1913559"/>
              <a:gd name="connsiteX82" fmla="*/ 657225 w 1508331"/>
              <a:gd name="connsiteY82" fmla="*/ 1225200 h 1913559"/>
              <a:gd name="connsiteX83" fmla="*/ 623887 w 1508331"/>
              <a:gd name="connsiteY83" fmla="*/ 1215675 h 1913559"/>
              <a:gd name="connsiteX84" fmla="*/ 600075 w 1508331"/>
              <a:gd name="connsiteY84" fmla="*/ 1182338 h 1913559"/>
              <a:gd name="connsiteX85" fmla="*/ 609600 w 1508331"/>
              <a:gd name="connsiteY85" fmla="*/ 1168050 h 1913559"/>
              <a:gd name="connsiteX86" fmla="*/ 642937 w 1508331"/>
              <a:gd name="connsiteY86" fmla="*/ 1177575 h 1913559"/>
              <a:gd name="connsiteX87" fmla="*/ 657225 w 1508331"/>
              <a:gd name="connsiteY87" fmla="*/ 1187100 h 1913559"/>
              <a:gd name="connsiteX88" fmla="*/ 690562 w 1508331"/>
              <a:gd name="connsiteY88" fmla="*/ 1144238 h 1913559"/>
              <a:gd name="connsiteX89" fmla="*/ 714375 w 1508331"/>
              <a:gd name="connsiteY89" fmla="*/ 1129950 h 1913559"/>
              <a:gd name="connsiteX90" fmla="*/ 733425 w 1508331"/>
              <a:gd name="connsiteY90" fmla="*/ 1120425 h 1913559"/>
              <a:gd name="connsiteX91" fmla="*/ 738187 w 1508331"/>
              <a:gd name="connsiteY91" fmla="*/ 1101375 h 1913559"/>
              <a:gd name="connsiteX92" fmla="*/ 752475 w 1508331"/>
              <a:gd name="connsiteY92" fmla="*/ 1087088 h 1913559"/>
              <a:gd name="connsiteX93" fmla="*/ 733425 w 1508331"/>
              <a:gd name="connsiteY93" fmla="*/ 1072800 h 1913559"/>
              <a:gd name="connsiteX94" fmla="*/ 685800 w 1508331"/>
              <a:gd name="connsiteY94" fmla="*/ 1053750 h 1913559"/>
              <a:gd name="connsiteX95" fmla="*/ 671512 w 1508331"/>
              <a:gd name="connsiteY95" fmla="*/ 1039463 h 1913559"/>
              <a:gd name="connsiteX96" fmla="*/ 628650 w 1508331"/>
              <a:gd name="connsiteY96" fmla="*/ 1044225 h 1913559"/>
              <a:gd name="connsiteX97" fmla="*/ 600075 w 1508331"/>
              <a:gd name="connsiteY97" fmla="*/ 1087088 h 1913559"/>
              <a:gd name="connsiteX98" fmla="*/ 590550 w 1508331"/>
              <a:gd name="connsiteY98" fmla="*/ 1134713 h 1913559"/>
              <a:gd name="connsiteX99" fmla="*/ 571500 w 1508331"/>
              <a:gd name="connsiteY99" fmla="*/ 1129950 h 1913559"/>
              <a:gd name="connsiteX100" fmla="*/ 538162 w 1508331"/>
              <a:gd name="connsiteY100" fmla="*/ 1106138 h 1913559"/>
              <a:gd name="connsiteX101" fmla="*/ 514350 w 1508331"/>
              <a:gd name="connsiteY101" fmla="*/ 1115663 h 1913559"/>
              <a:gd name="connsiteX102" fmla="*/ 509587 w 1508331"/>
              <a:gd name="connsiteY102" fmla="*/ 1129950 h 1913559"/>
              <a:gd name="connsiteX103" fmla="*/ 490537 w 1508331"/>
              <a:gd name="connsiteY103" fmla="*/ 1134713 h 1913559"/>
              <a:gd name="connsiteX104" fmla="*/ 457200 w 1508331"/>
              <a:gd name="connsiteY104" fmla="*/ 1139475 h 1913559"/>
              <a:gd name="connsiteX105" fmla="*/ 438150 w 1508331"/>
              <a:gd name="connsiteY105" fmla="*/ 1149000 h 1913559"/>
              <a:gd name="connsiteX106" fmla="*/ 404812 w 1508331"/>
              <a:gd name="connsiteY106" fmla="*/ 1187100 h 1913559"/>
              <a:gd name="connsiteX107" fmla="*/ 400050 w 1508331"/>
              <a:gd name="connsiteY107" fmla="*/ 1201388 h 1913559"/>
              <a:gd name="connsiteX108" fmla="*/ 376237 w 1508331"/>
              <a:gd name="connsiteY108" fmla="*/ 1239488 h 1913559"/>
              <a:gd name="connsiteX109" fmla="*/ 357187 w 1508331"/>
              <a:gd name="connsiteY109" fmla="*/ 1244250 h 1913559"/>
              <a:gd name="connsiteX110" fmla="*/ 342900 w 1508331"/>
              <a:gd name="connsiteY110" fmla="*/ 1239488 h 1913559"/>
              <a:gd name="connsiteX111" fmla="*/ 309562 w 1508331"/>
              <a:gd name="connsiteY111" fmla="*/ 1220438 h 1913559"/>
              <a:gd name="connsiteX112" fmla="*/ 314325 w 1508331"/>
              <a:gd name="connsiteY112" fmla="*/ 1187100 h 1913559"/>
              <a:gd name="connsiteX113" fmla="*/ 347662 w 1508331"/>
              <a:gd name="connsiteY113" fmla="*/ 1163288 h 1913559"/>
              <a:gd name="connsiteX114" fmla="*/ 366712 w 1508331"/>
              <a:gd name="connsiteY114" fmla="*/ 1139475 h 1913559"/>
              <a:gd name="connsiteX115" fmla="*/ 381000 w 1508331"/>
              <a:gd name="connsiteY115" fmla="*/ 1106138 h 1913559"/>
              <a:gd name="connsiteX116" fmla="*/ 390525 w 1508331"/>
              <a:gd name="connsiteY116" fmla="*/ 1091850 h 1913559"/>
              <a:gd name="connsiteX117" fmla="*/ 404812 w 1508331"/>
              <a:gd name="connsiteY117" fmla="*/ 1082325 h 1913559"/>
              <a:gd name="connsiteX118" fmla="*/ 409575 w 1508331"/>
              <a:gd name="connsiteY118" fmla="*/ 1068038 h 1913559"/>
              <a:gd name="connsiteX119" fmla="*/ 347662 w 1508331"/>
              <a:gd name="connsiteY119" fmla="*/ 1048988 h 1913559"/>
              <a:gd name="connsiteX120" fmla="*/ 333375 w 1508331"/>
              <a:gd name="connsiteY120" fmla="*/ 1034700 h 1913559"/>
              <a:gd name="connsiteX121" fmla="*/ 314325 w 1508331"/>
              <a:gd name="connsiteY121" fmla="*/ 1010888 h 1913559"/>
              <a:gd name="connsiteX122" fmla="*/ 300037 w 1508331"/>
              <a:gd name="connsiteY122" fmla="*/ 1015650 h 1913559"/>
              <a:gd name="connsiteX123" fmla="*/ 295275 w 1508331"/>
              <a:gd name="connsiteY123" fmla="*/ 1048988 h 1913559"/>
              <a:gd name="connsiteX124" fmla="*/ 285750 w 1508331"/>
              <a:gd name="connsiteY124" fmla="*/ 1072800 h 1913559"/>
              <a:gd name="connsiteX125" fmla="*/ 295275 w 1508331"/>
              <a:gd name="connsiteY125" fmla="*/ 1096613 h 1913559"/>
              <a:gd name="connsiteX126" fmla="*/ 266700 w 1508331"/>
              <a:gd name="connsiteY126" fmla="*/ 1101375 h 1913559"/>
              <a:gd name="connsiteX127" fmla="*/ 285750 w 1508331"/>
              <a:gd name="connsiteY127" fmla="*/ 1134713 h 1913559"/>
              <a:gd name="connsiteX128" fmla="*/ 280987 w 1508331"/>
              <a:gd name="connsiteY128" fmla="*/ 1172813 h 1913559"/>
              <a:gd name="connsiteX129" fmla="*/ 252412 w 1508331"/>
              <a:gd name="connsiteY129" fmla="*/ 1191863 h 1913559"/>
              <a:gd name="connsiteX130" fmla="*/ 242887 w 1508331"/>
              <a:gd name="connsiteY130" fmla="*/ 1206150 h 1913559"/>
              <a:gd name="connsiteX131" fmla="*/ 219075 w 1508331"/>
              <a:gd name="connsiteY131" fmla="*/ 1210913 h 1913559"/>
              <a:gd name="connsiteX132" fmla="*/ 204787 w 1508331"/>
              <a:gd name="connsiteY132" fmla="*/ 1215675 h 1913559"/>
              <a:gd name="connsiteX133" fmla="*/ 185737 w 1508331"/>
              <a:gd name="connsiteY133" fmla="*/ 1220438 h 1913559"/>
              <a:gd name="connsiteX134" fmla="*/ 152400 w 1508331"/>
              <a:gd name="connsiteY134" fmla="*/ 1215675 h 1913559"/>
              <a:gd name="connsiteX135" fmla="*/ 119062 w 1508331"/>
              <a:gd name="connsiteY135" fmla="*/ 1201388 h 1913559"/>
              <a:gd name="connsiteX136" fmla="*/ 104775 w 1508331"/>
              <a:gd name="connsiteY136" fmla="*/ 1196625 h 1913559"/>
              <a:gd name="connsiteX137" fmla="*/ 90487 w 1508331"/>
              <a:gd name="connsiteY137" fmla="*/ 1182338 h 1913559"/>
              <a:gd name="connsiteX138" fmla="*/ 47625 w 1508331"/>
              <a:gd name="connsiteY138" fmla="*/ 1158525 h 1913559"/>
              <a:gd name="connsiteX139" fmla="*/ 14287 w 1508331"/>
              <a:gd name="connsiteY139" fmla="*/ 1149000 h 1913559"/>
              <a:gd name="connsiteX140" fmla="*/ 0 w 1508331"/>
              <a:gd name="connsiteY140" fmla="*/ 1139475 h 1913559"/>
              <a:gd name="connsiteX141" fmla="*/ 9525 w 1508331"/>
              <a:gd name="connsiteY141" fmla="*/ 1115663 h 1913559"/>
              <a:gd name="connsiteX142" fmla="*/ 38100 w 1508331"/>
              <a:gd name="connsiteY142" fmla="*/ 1077563 h 1913559"/>
              <a:gd name="connsiteX143" fmla="*/ 33337 w 1508331"/>
              <a:gd name="connsiteY143" fmla="*/ 1039463 h 1913559"/>
              <a:gd name="connsiteX144" fmla="*/ 9525 w 1508331"/>
              <a:gd name="connsiteY144" fmla="*/ 1001363 h 1913559"/>
              <a:gd name="connsiteX145" fmla="*/ 9525 w 1508331"/>
              <a:gd name="connsiteY145" fmla="*/ 968025 h 1913559"/>
              <a:gd name="connsiteX146" fmla="*/ 28575 w 1508331"/>
              <a:gd name="connsiteY146" fmla="*/ 953738 h 1913559"/>
              <a:gd name="connsiteX147" fmla="*/ 52387 w 1508331"/>
              <a:gd name="connsiteY147" fmla="*/ 920400 h 1913559"/>
              <a:gd name="connsiteX148" fmla="*/ 47625 w 1508331"/>
              <a:gd name="connsiteY148" fmla="*/ 863250 h 1913559"/>
              <a:gd name="connsiteX149" fmla="*/ 104775 w 1508331"/>
              <a:gd name="connsiteY149" fmla="*/ 815625 h 1913559"/>
              <a:gd name="connsiteX150" fmla="*/ 123825 w 1508331"/>
              <a:gd name="connsiteY150" fmla="*/ 801338 h 1913559"/>
              <a:gd name="connsiteX151" fmla="*/ 142875 w 1508331"/>
              <a:gd name="connsiteY151" fmla="*/ 796575 h 1913559"/>
              <a:gd name="connsiteX152" fmla="*/ 157162 w 1508331"/>
              <a:gd name="connsiteY152" fmla="*/ 791813 h 1913559"/>
              <a:gd name="connsiteX153" fmla="*/ 176212 w 1508331"/>
              <a:gd name="connsiteY153" fmla="*/ 787050 h 1913559"/>
              <a:gd name="connsiteX154" fmla="*/ 266700 w 1508331"/>
              <a:gd name="connsiteY154" fmla="*/ 758475 h 1913559"/>
              <a:gd name="connsiteX155" fmla="*/ 280987 w 1508331"/>
              <a:gd name="connsiteY155" fmla="*/ 744188 h 1913559"/>
              <a:gd name="connsiteX156" fmla="*/ 333375 w 1508331"/>
              <a:gd name="connsiteY156" fmla="*/ 706088 h 1913559"/>
              <a:gd name="connsiteX157" fmla="*/ 423862 w 1508331"/>
              <a:gd name="connsiteY157" fmla="*/ 710850 h 1913559"/>
              <a:gd name="connsiteX158" fmla="*/ 447675 w 1508331"/>
              <a:gd name="connsiteY158" fmla="*/ 715613 h 1913559"/>
              <a:gd name="connsiteX159" fmla="*/ 461962 w 1508331"/>
              <a:gd name="connsiteY159" fmla="*/ 706088 h 1913559"/>
              <a:gd name="connsiteX160" fmla="*/ 495300 w 1508331"/>
              <a:gd name="connsiteY160" fmla="*/ 667988 h 1913559"/>
              <a:gd name="connsiteX161" fmla="*/ 504825 w 1508331"/>
              <a:gd name="connsiteY161" fmla="*/ 644175 h 1913559"/>
              <a:gd name="connsiteX162" fmla="*/ 509587 w 1508331"/>
              <a:gd name="connsiteY162" fmla="*/ 596550 h 1913559"/>
              <a:gd name="connsiteX163" fmla="*/ 533400 w 1508331"/>
              <a:gd name="connsiteY163" fmla="*/ 582263 h 1913559"/>
              <a:gd name="connsiteX164" fmla="*/ 576262 w 1508331"/>
              <a:gd name="connsiteY164" fmla="*/ 563213 h 1913559"/>
              <a:gd name="connsiteX165" fmla="*/ 609600 w 1508331"/>
              <a:gd name="connsiteY165" fmla="*/ 558450 h 1913559"/>
              <a:gd name="connsiteX166" fmla="*/ 628650 w 1508331"/>
              <a:gd name="connsiteY166" fmla="*/ 544163 h 1913559"/>
              <a:gd name="connsiteX167" fmla="*/ 652462 w 1508331"/>
              <a:gd name="connsiteY167" fmla="*/ 529875 h 1913559"/>
              <a:gd name="connsiteX168" fmla="*/ 666750 w 1508331"/>
              <a:gd name="connsiteY168" fmla="*/ 515588 h 1913559"/>
              <a:gd name="connsiteX169" fmla="*/ 695325 w 1508331"/>
              <a:gd name="connsiteY169" fmla="*/ 477488 h 1913559"/>
              <a:gd name="connsiteX170" fmla="*/ 714375 w 1508331"/>
              <a:gd name="connsiteY170" fmla="*/ 444150 h 1913559"/>
              <a:gd name="connsiteX171" fmla="*/ 723900 w 1508331"/>
              <a:gd name="connsiteY171" fmla="*/ 401288 h 1913559"/>
              <a:gd name="connsiteX172" fmla="*/ 733425 w 1508331"/>
              <a:gd name="connsiteY172" fmla="*/ 387000 h 1913559"/>
              <a:gd name="connsiteX173" fmla="*/ 742950 w 1508331"/>
              <a:gd name="connsiteY173" fmla="*/ 286988 h 1913559"/>
              <a:gd name="connsiteX174" fmla="*/ 752475 w 1508331"/>
              <a:gd name="connsiteY174" fmla="*/ 220313 h 1913559"/>
              <a:gd name="connsiteX175" fmla="*/ 785812 w 1508331"/>
              <a:gd name="connsiteY175" fmla="*/ 172688 h 1913559"/>
              <a:gd name="connsiteX176" fmla="*/ 795337 w 1508331"/>
              <a:gd name="connsiteY176" fmla="*/ 158400 h 1913559"/>
              <a:gd name="connsiteX177" fmla="*/ 823912 w 1508331"/>
              <a:gd name="connsiteY177" fmla="*/ 115538 h 1913559"/>
              <a:gd name="connsiteX178" fmla="*/ 838200 w 1508331"/>
              <a:gd name="connsiteY178" fmla="*/ 110775 h 1913559"/>
              <a:gd name="connsiteX179" fmla="*/ 862012 w 1508331"/>
              <a:gd name="connsiteY179" fmla="*/ 120300 h 1913559"/>
              <a:gd name="connsiteX180" fmla="*/ 876300 w 1508331"/>
              <a:gd name="connsiteY180" fmla="*/ 129825 h 1913559"/>
              <a:gd name="connsiteX181" fmla="*/ 895350 w 1508331"/>
              <a:gd name="connsiteY181" fmla="*/ 120300 h 1913559"/>
              <a:gd name="connsiteX182" fmla="*/ 928687 w 1508331"/>
              <a:gd name="connsiteY182" fmla="*/ 82200 h 1913559"/>
              <a:gd name="connsiteX183" fmla="*/ 942975 w 1508331"/>
              <a:gd name="connsiteY183" fmla="*/ 67913 h 1913559"/>
              <a:gd name="connsiteX184" fmla="*/ 952500 w 1508331"/>
              <a:gd name="connsiteY184" fmla="*/ 48863 h 1913559"/>
              <a:gd name="connsiteX185" fmla="*/ 971550 w 1508331"/>
              <a:gd name="connsiteY185" fmla="*/ 10763 h 1913559"/>
              <a:gd name="connsiteX186" fmla="*/ 971550 w 1508331"/>
              <a:gd name="connsiteY186" fmla="*/ 6000 h 1913559"/>
              <a:gd name="connsiteX0" fmla="*/ 971550 w 1508331"/>
              <a:gd name="connsiteY0" fmla="*/ 6000 h 1913559"/>
              <a:gd name="connsiteX1" fmla="*/ 990599 w 1508331"/>
              <a:gd name="connsiteY1" fmla="*/ 86963 h 1913559"/>
              <a:gd name="connsiteX2" fmla="*/ 1023937 w 1508331"/>
              <a:gd name="connsiteY2" fmla="*/ 277463 h 1913559"/>
              <a:gd name="connsiteX3" fmla="*/ 1050131 w 1508331"/>
              <a:gd name="connsiteY3" fmla="*/ 336994 h 1913559"/>
              <a:gd name="connsiteX4" fmla="*/ 1114425 w 1508331"/>
              <a:gd name="connsiteY4" fmla="*/ 437006 h 1913559"/>
              <a:gd name="connsiteX5" fmla="*/ 1195387 w 1508331"/>
              <a:gd name="connsiteY5" fmla="*/ 544163 h 1913559"/>
              <a:gd name="connsiteX6" fmla="*/ 1228725 w 1508331"/>
              <a:gd name="connsiteY6" fmla="*/ 582263 h 1913559"/>
              <a:gd name="connsiteX7" fmla="*/ 1197769 w 1508331"/>
              <a:gd name="connsiteY7" fmla="*/ 660844 h 1913559"/>
              <a:gd name="connsiteX8" fmla="*/ 1240631 w 1508331"/>
              <a:gd name="connsiteY8" fmla="*/ 715613 h 1913559"/>
              <a:gd name="connsiteX9" fmla="*/ 1195387 w 1508331"/>
              <a:gd name="connsiteY9" fmla="*/ 787050 h 1913559"/>
              <a:gd name="connsiteX10" fmla="*/ 1190625 w 1508331"/>
              <a:gd name="connsiteY10" fmla="*/ 834675 h 1913559"/>
              <a:gd name="connsiteX11" fmla="*/ 1240631 w 1508331"/>
              <a:gd name="connsiteY11" fmla="*/ 903731 h 1913559"/>
              <a:gd name="connsiteX12" fmla="*/ 1221581 w 1508331"/>
              <a:gd name="connsiteY12" fmla="*/ 1063275 h 1913559"/>
              <a:gd name="connsiteX13" fmla="*/ 1202530 w 1508331"/>
              <a:gd name="connsiteY13" fmla="*/ 1222819 h 1913559"/>
              <a:gd name="connsiteX14" fmla="*/ 1257300 w 1508331"/>
              <a:gd name="connsiteY14" fmla="*/ 1258538 h 1913559"/>
              <a:gd name="connsiteX15" fmla="*/ 1309687 w 1508331"/>
              <a:gd name="connsiteY15" fmla="*/ 1287113 h 1913559"/>
              <a:gd name="connsiteX16" fmla="*/ 1345405 w 1508331"/>
              <a:gd name="connsiteY16" fmla="*/ 1332355 h 1913559"/>
              <a:gd name="connsiteX17" fmla="*/ 1350168 w 1508331"/>
              <a:gd name="connsiteY17" fmla="*/ 1437131 h 1913559"/>
              <a:gd name="connsiteX18" fmla="*/ 1347788 w 1508331"/>
              <a:gd name="connsiteY18" fmla="*/ 1606200 h 1913559"/>
              <a:gd name="connsiteX19" fmla="*/ 1414462 w 1508331"/>
              <a:gd name="connsiteY19" fmla="*/ 1591913 h 1913559"/>
              <a:gd name="connsiteX20" fmla="*/ 1502569 w 1508331"/>
              <a:gd name="connsiteY20" fmla="*/ 1582387 h 1913559"/>
              <a:gd name="connsiteX21" fmla="*/ 1495425 w 1508331"/>
              <a:gd name="connsiteY21" fmla="*/ 1625250 h 1913559"/>
              <a:gd name="connsiteX22" fmla="*/ 1485900 w 1508331"/>
              <a:gd name="connsiteY22" fmla="*/ 1653825 h 1913559"/>
              <a:gd name="connsiteX23" fmla="*/ 1466850 w 1508331"/>
              <a:gd name="connsiteY23" fmla="*/ 1741932 h 1913559"/>
              <a:gd name="connsiteX24" fmla="*/ 1459706 w 1508331"/>
              <a:gd name="connsiteY24" fmla="*/ 1822894 h 1913559"/>
              <a:gd name="connsiteX25" fmla="*/ 1471613 w 1508331"/>
              <a:gd name="connsiteY25" fmla="*/ 1877664 h 1913559"/>
              <a:gd name="connsiteX26" fmla="*/ 1495425 w 1508331"/>
              <a:gd name="connsiteY26" fmla="*/ 1913382 h 1913559"/>
              <a:gd name="connsiteX27" fmla="*/ 1385887 w 1508331"/>
              <a:gd name="connsiteY27" fmla="*/ 1889569 h 1913559"/>
              <a:gd name="connsiteX28" fmla="*/ 1264443 w 1508331"/>
              <a:gd name="connsiteY28" fmla="*/ 1849088 h 1913559"/>
              <a:gd name="connsiteX29" fmla="*/ 1157287 w 1508331"/>
              <a:gd name="connsiteY29" fmla="*/ 1825275 h 1913559"/>
              <a:gd name="connsiteX30" fmla="*/ 1047750 w 1508331"/>
              <a:gd name="connsiteY30" fmla="*/ 1801463 h 1913559"/>
              <a:gd name="connsiteX31" fmla="*/ 957262 w 1508331"/>
              <a:gd name="connsiteY31" fmla="*/ 1782413 h 1913559"/>
              <a:gd name="connsiteX32" fmla="*/ 866775 w 1508331"/>
              <a:gd name="connsiteY32" fmla="*/ 1772888 h 1913559"/>
              <a:gd name="connsiteX33" fmla="*/ 790575 w 1508331"/>
              <a:gd name="connsiteY33" fmla="*/ 1763363 h 1913559"/>
              <a:gd name="connsiteX34" fmla="*/ 552450 w 1508331"/>
              <a:gd name="connsiteY34" fmla="*/ 1739550 h 1913559"/>
              <a:gd name="connsiteX35" fmla="*/ 554831 w 1508331"/>
              <a:gd name="connsiteY35" fmla="*/ 1725263 h 1913559"/>
              <a:gd name="connsiteX36" fmla="*/ 585788 w 1508331"/>
              <a:gd name="connsiteY36" fmla="*/ 1713357 h 1913559"/>
              <a:gd name="connsiteX37" fmla="*/ 600075 w 1508331"/>
              <a:gd name="connsiteY37" fmla="*/ 1682400 h 1913559"/>
              <a:gd name="connsiteX38" fmla="*/ 619125 w 1508331"/>
              <a:gd name="connsiteY38" fmla="*/ 1634776 h 1913559"/>
              <a:gd name="connsiteX39" fmla="*/ 661988 w 1508331"/>
              <a:gd name="connsiteY39" fmla="*/ 1646682 h 1913559"/>
              <a:gd name="connsiteX40" fmla="*/ 719137 w 1508331"/>
              <a:gd name="connsiteY40" fmla="*/ 1658588 h 1913559"/>
              <a:gd name="connsiteX41" fmla="*/ 773906 w 1508331"/>
              <a:gd name="connsiteY41" fmla="*/ 1660968 h 1913559"/>
              <a:gd name="connsiteX42" fmla="*/ 781050 w 1508331"/>
              <a:gd name="connsiteY42" fmla="*/ 1649063 h 1913559"/>
              <a:gd name="connsiteX43" fmla="*/ 700087 w 1508331"/>
              <a:gd name="connsiteY43" fmla="*/ 1634775 h 1913559"/>
              <a:gd name="connsiteX44" fmla="*/ 635794 w 1508331"/>
              <a:gd name="connsiteY44" fmla="*/ 1613344 h 1913559"/>
              <a:gd name="connsiteX45" fmla="*/ 614362 w 1508331"/>
              <a:gd name="connsiteY45" fmla="*/ 1582388 h 1913559"/>
              <a:gd name="connsiteX46" fmla="*/ 635794 w 1508331"/>
              <a:gd name="connsiteY46" fmla="*/ 1530001 h 1913559"/>
              <a:gd name="connsiteX47" fmla="*/ 671513 w 1508331"/>
              <a:gd name="connsiteY47" fmla="*/ 1515713 h 1913559"/>
              <a:gd name="connsiteX48" fmla="*/ 647700 w 1508331"/>
              <a:gd name="connsiteY48" fmla="*/ 1496662 h 1913559"/>
              <a:gd name="connsiteX49" fmla="*/ 671512 w 1508331"/>
              <a:gd name="connsiteY49" fmla="*/ 1472850 h 1913559"/>
              <a:gd name="connsiteX50" fmla="*/ 716756 w 1508331"/>
              <a:gd name="connsiteY50" fmla="*/ 1427607 h 1913559"/>
              <a:gd name="connsiteX51" fmla="*/ 742950 w 1508331"/>
              <a:gd name="connsiteY51" fmla="*/ 1410938 h 1913559"/>
              <a:gd name="connsiteX52" fmla="*/ 728662 w 1508331"/>
              <a:gd name="connsiteY52" fmla="*/ 1368075 h 1913559"/>
              <a:gd name="connsiteX53" fmla="*/ 742950 w 1508331"/>
              <a:gd name="connsiteY53" fmla="*/ 1349025 h 1913559"/>
              <a:gd name="connsiteX54" fmla="*/ 762000 w 1508331"/>
              <a:gd name="connsiteY54" fmla="*/ 1339500 h 1913559"/>
              <a:gd name="connsiteX55" fmla="*/ 795337 w 1508331"/>
              <a:gd name="connsiteY55" fmla="*/ 1310925 h 1913559"/>
              <a:gd name="connsiteX56" fmla="*/ 795337 w 1508331"/>
              <a:gd name="connsiteY56" fmla="*/ 1277588 h 1913559"/>
              <a:gd name="connsiteX57" fmla="*/ 766762 w 1508331"/>
              <a:gd name="connsiteY57" fmla="*/ 1272825 h 1913559"/>
              <a:gd name="connsiteX58" fmla="*/ 695325 w 1508331"/>
              <a:gd name="connsiteY58" fmla="*/ 1291875 h 1913559"/>
              <a:gd name="connsiteX59" fmla="*/ 671512 w 1508331"/>
              <a:gd name="connsiteY59" fmla="*/ 1339500 h 1913559"/>
              <a:gd name="connsiteX60" fmla="*/ 666750 w 1508331"/>
              <a:gd name="connsiteY60" fmla="*/ 1363313 h 1913559"/>
              <a:gd name="connsiteX61" fmla="*/ 657225 w 1508331"/>
              <a:gd name="connsiteY61" fmla="*/ 1382363 h 1913559"/>
              <a:gd name="connsiteX62" fmla="*/ 652462 w 1508331"/>
              <a:gd name="connsiteY62" fmla="*/ 1396650 h 1913559"/>
              <a:gd name="connsiteX63" fmla="*/ 647700 w 1508331"/>
              <a:gd name="connsiteY63" fmla="*/ 1425225 h 1913559"/>
              <a:gd name="connsiteX64" fmla="*/ 614362 w 1508331"/>
              <a:gd name="connsiteY64" fmla="*/ 1396650 h 1913559"/>
              <a:gd name="connsiteX65" fmla="*/ 595312 w 1508331"/>
              <a:gd name="connsiteY65" fmla="*/ 1406175 h 1913559"/>
              <a:gd name="connsiteX66" fmla="*/ 581025 w 1508331"/>
              <a:gd name="connsiteY66" fmla="*/ 1434750 h 1913559"/>
              <a:gd name="connsiteX67" fmla="*/ 557212 w 1508331"/>
              <a:gd name="connsiteY67" fmla="*/ 1525238 h 1913559"/>
              <a:gd name="connsiteX68" fmla="*/ 542925 w 1508331"/>
              <a:gd name="connsiteY68" fmla="*/ 1530000 h 1913559"/>
              <a:gd name="connsiteX69" fmla="*/ 514350 w 1508331"/>
              <a:gd name="connsiteY69" fmla="*/ 1544288 h 1913559"/>
              <a:gd name="connsiteX70" fmla="*/ 500062 w 1508331"/>
              <a:gd name="connsiteY70" fmla="*/ 1553813 h 1913559"/>
              <a:gd name="connsiteX71" fmla="*/ 476250 w 1508331"/>
              <a:gd name="connsiteY71" fmla="*/ 1558575 h 1913559"/>
              <a:gd name="connsiteX72" fmla="*/ 476250 w 1508331"/>
              <a:gd name="connsiteY72" fmla="*/ 1510950 h 1913559"/>
              <a:gd name="connsiteX73" fmla="*/ 509587 w 1508331"/>
              <a:gd name="connsiteY73" fmla="*/ 1453800 h 1913559"/>
              <a:gd name="connsiteX74" fmla="*/ 523875 w 1508331"/>
              <a:gd name="connsiteY74" fmla="*/ 1420463 h 1913559"/>
              <a:gd name="connsiteX75" fmla="*/ 533400 w 1508331"/>
              <a:gd name="connsiteY75" fmla="*/ 1391888 h 1913559"/>
              <a:gd name="connsiteX76" fmla="*/ 538162 w 1508331"/>
              <a:gd name="connsiteY76" fmla="*/ 1368075 h 1913559"/>
              <a:gd name="connsiteX77" fmla="*/ 547687 w 1508331"/>
              <a:gd name="connsiteY77" fmla="*/ 1334738 h 1913559"/>
              <a:gd name="connsiteX78" fmla="*/ 557212 w 1508331"/>
              <a:gd name="connsiteY78" fmla="*/ 1272825 h 1913559"/>
              <a:gd name="connsiteX79" fmla="*/ 571500 w 1508331"/>
              <a:gd name="connsiteY79" fmla="*/ 1258538 h 1913559"/>
              <a:gd name="connsiteX80" fmla="*/ 600075 w 1508331"/>
              <a:gd name="connsiteY80" fmla="*/ 1234725 h 1913559"/>
              <a:gd name="connsiteX81" fmla="*/ 671512 w 1508331"/>
              <a:gd name="connsiteY81" fmla="*/ 1239488 h 1913559"/>
              <a:gd name="connsiteX82" fmla="*/ 657225 w 1508331"/>
              <a:gd name="connsiteY82" fmla="*/ 1225200 h 1913559"/>
              <a:gd name="connsiteX83" fmla="*/ 623887 w 1508331"/>
              <a:gd name="connsiteY83" fmla="*/ 1215675 h 1913559"/>
              <a:gd name="connsiteX84" fmla="*/ 600075 w 1508331"/>
              <a:gd name="connsiteY84" fmla="*/ 1182338 h 1913559"/>
              <a:gd name="connsiteX85" fmla="*/ 609600 w 1508331"/>
              <a:gd name="connsiteY85" fmla="*/ 1168050 h 1913559"/>
              <a:gd name="connsiteX86" fmla="*/ 642937 w 1508331"/>
              <a:gd name="connsiteY86" fmla="*/ 1177575 h 1913559"/>
              <a:gd name="connsiteX87" fmla="*/ 657225 w 1508331"/>
              <a:gd name="connsiteY87" fmla="*/ 1187100 h 1913559"/>
              <a:gd name="connsiteX88" fmla="*/ 690562 w 1508331"/>
              <a:gd name="connsiteY88" fmla="*/ 1144238 h 1913559"/>
              <a:gd name="connsiteX89" fmla="*/ 714375 w 1508331"/>
              <a:gd name="connsiteY89" fmla="*/ 1129950 h 1913559"/>
              <a:gd name="connsiteX90" fmla="*/ 733425 w 1508331"/>
              <a:gd name="connsiteY90" fmla="*/ 1120425 h 1913559"/>
              <a:gd name="connsiteX91" fmla="*/ 738187 w 1508331"/>
              <a:gd name="connsiteY91" fmla="*/ 1101375 h 1913559"/>
              <a:gd name="connsiteX92" fmla="*/ 752475 w 1508331"/>
              <a:gd name="connsiteY92" fmla="*/ 1087088 h 1913559"/>
              <a:gd name="connsiteX93" fmla="*/ 733425 w 1508331"/>
              <a:gd name="connsiteY93" fmla="*/ 1072800 h 1913559"/>
              <a:gd name="connsiteX94" fmla="*/ 685800 w 1508331"/>
              <a:gd name="connsiteY94" fmla="*/ 1053750 h 1913559"/>
              <a:gd name="connsiteX95" fmla="*/ 671512 w 1508331"/>
              <a:gd name="connsiteY95" fmla="*/ 1039463 h 1913559"/>
              <a:gd name="connsiteX96" fmla="*/ 628650 w 1508331"/>
              <a:gd name="connsiteY96" fmla="*/ 1044225 h 1913559"/>
              <a:gd name="connsiteX97" fmla="*/ 600075 w 1508331"/>
              <a:gd name="connsiteY97" fmla="*/ 1087088 h 1913559"/>
              <a:gd name="connsiteX98" fmla="*/ 590550 w 1508331"/>
              <a:gd name="connsiteY98" fmla="*/ 1134713 h 1913559"/>
              <a:gd name="connsiteX99" fmla="*/ 571500 w 1508331"/>
              <a:gd name="connsiteY99" fmla="*/ 1129950 h 1913559"/>
              <a:gd name="connsiteX100" fmla="*/ 538162 w 1508331"/>
              <a:gd name="connsiteY100" fmla="*/ 1106138 h 1913559"/>
              <a:gd name="connsiteX101" fmla="*/ 514350 w 1508331"/>
              <a:gd name="connsiteY101" fmla="*/ 1115663 h 1913559"/>
              <a:gd name="connsiteX102" fmla="*/ 509587 w 1508331"/>
              <a:gd name="connsiteY102" fmla="*/ 1129950 h 1913559"/>
              <a:gd name="connsiteX103" fmla="*/ 490537 w 1508331"/>
              <a:gd name="connsiteY103" fmla="*/ 1134713 h 1913559"/>
              <a:gd name="connsiteX104" fmla="*/ 457200 w 1508331"/>
              <a:gd name="connsiteY104" fmla="*/ 1139475 h 1913559"/>
              <a:gd name="connsiteX105" fmla="*/ 438150 w 1508331"/>
              <a:gd name="connsiteY105" fmla="*/ 1149000 h 1913559"/>
              <a:gd name="connsiteX106" fmla="*/ 404812 w 1508331"/>
              <a:gd name="connsiteY106" fmla="*/ 1187100 h 1913559"/>
              <a:gd name="connsiteX107" fmla="*/ 400050 w 1508331"/>
              <a:gd name="connsiteY107" fmla="*/ 1201388 h 1913559"/>
              <a:gd name="connsiteX108" fmla="*/ 376237 w 1508331"/>
              <a:gd name="connsiteY108" fmla="*/ 1239488 h 1913559"/>
              <a:gd name="connsiteX109" fmla="*/ 357187 w 1508331"/>
              <a:gd name="connsiteY109" fmla="*/ 1244250 h 1913559"/>
              <a:gd name="connsiteX110" fmla="*/ 342900 w 1508331"/>
              <a:gd name="connsiteY110" fmla="*/ 1239488 h 1913559"/>
              <a:gd name="connsiteX111" fmla="*/ 309562 w 1508331"/>
              <a:gd name="connsiteY111" fmla="*/ 1220438 h 1913559"/>
              <a:gd name="connsiteX112" fmla="*/ 314325 w 1508331"/>
              <a:gd name="connsiteY112" fmla="*/ 1187100 h 1913559"/>
              <a:gd name="connsiteX113" fmla="*/ 347662 w 1508331"/>
              <a:gd name="connsiteY113" fmla="*/ 1163288 h 1913559"/>
              <a:gd name="connsiteX114" fmla="*/ 366712 w 1508331"/>
              <a:gd name="connsiteY114" fmla="*/ 1139475 h 1913559"/>
              <a:gd name="connsiteX115" fmla="*/ 381000 w 1508331"/>
              <a:gd name="connsiteY115" fmla="*/ 1106138 h 1913559"/>
              <a:gd name="connsiteX116" fmla="*/ 390525 w 1508331"/>
              <a:gd name="connsiteY116" fmla="*/ 1091850 h 1913559"/>
              <a:gd name="connsiteX117" fmla="*/ 404812 w 1508331"/>
              <a:gd name="connsiteY117" fmla="*/ 1082325 h 1913559"/>
              <a:gd name="connsiteX118" fmla="*/ 409575 w 1508331"/>
              <a:gd name="connsiteY118" fmla="*/ 1068038 h 1913559"/>
              <a:gd name="connsiteX119" fmla="*/ 347662 w 1508331"/>
              <a:gd name="connsiteY119" fmla="*/ 1048988 h 1913559"/>
              <a:gd name="connsiteX120" fmla="*/ 333375 w 1508331"/>
              <a:gd name="connsiteY120" fmla="*/ 1034700 h 1913559"/>
              <a:gd name="connsiteX121" fmla="*/ 314325 w 1508331"/>
              <a:gd name="connsiteY121" fmla="*/ 1010888 h 1913559"/>
              <a:gd name="connsiteX122" fmla="*/ 300037 w 1508331"/>
              <a:gd name="connsiteY122" fmla="*/ 1015650 h 1913559"/>
              <a:gd name="connsiteX123" fmla="*/ 295275 w 1508331"/>
              <a:gd name="connsiteY123" fmla="*/ 1048988 h 1913559"/>
              <a:gd name="connsiteX124" fmla="*/ 285750 w 1508331"/>
              <a:gd name="connsiteY124" fmla="*/ 1072800 h 1913559"/>
              <a:gd name="connsiteX125" fmla="*/ 295275 w 1508331"/>
              <a:gd name="connsiteY125" fmla="*/ 1096613 h 1913559"/>
              <a:gd name="connsiteX126" fmla="*/ 266700 w 1508331"/>
              <a:gd name="connsiteY126" fmla="*/ 1101375 h 1913559"/>
              <a:gd name="connsiteX127" fmla="*/ 285750 w 1508331"/>
              <a:gd name="connsiteY127" fmla="*/ 1134713 h 1913559"/>
              <a:gd name="connsiteX128" fmla="*/ 280987 w 1508331"/>
              <a:gd name="connsiteY128" fmla="*/ 1172813 h 1913559"/>
              <a:gd name="connsiteX129" fmla="*/ 252412 w 1508331"/>
              <a:gd name="connsiteY129" fmla="*/ 1191863 h 1913559"/>
              <a:gd name="connsiteX130" fmla="*/ 242887 w 1508331"/>
              <a:gd name="connsiteY130" fmla="*/ 1206150 h 1913559"/>
              <a:gd name="connsiteX131" fmla="*/ 219075 w 1508331"/>
              <a:gd name="connsiteY131" fmla="*/ 1210913 h 1913559"/>
              <a:gd name="connsiteX132" fmla="*/ 204787 w 1508331"/>
              <a:gd name="connsiteY132" fmla="*/ 1215675 h 1913559"/>
              <a:gd name="connsiteX133" fmla="*/ 185737 w 1508331"/>
              <a:gd name="connsiteY133" fmla="*/ 1220438 h 1913559"/>
              <a:gd name="connsiteX134" fmla="*/ 152400 w 1508331"/>
              <a:gd name="connsiteY134" fmla="*/ 1215675 h 1913559"/>
              <a:gd name="connsiteX135" fmla="*/ 119062 w 1508331"/>
              <a:gd name="connsiteY135" fmla="*/ 1201388 h 1913559"/>
              <a:gd name="connsiteX136" fmla="*/ 104775 w 1508331"/>
              <a:gd name="connsiteY136" fmla="*/ 1196625 h 1913559"/>
              <a:gd name="connsiteX137" fmla="*/ 90487 w 1508331"/>
              <a:gd name="connsiteY137" fmla="*/ 1182338 h 1913559"/>
              <a:gd name="connsiteX138" fmla="*/ 47625 w 1508331"/>
              <a:gd name="connsiteY138" fmla="*/ 1158525 h 1913559"/>
              <a:gd name="connsiteX139" fmla="*/ 14287 w 1508331"/>
              <a:gd name="connsiteY139" fmla="*/ 1149000 h 1913559"/>
              <a:gd name="connsiteX140" fmla="*/ 0 w 1508331"/>
              <a:gd name="connsiteY140" fmla="*/ 1139475 h 1913559"/>
              <a:gd name="connsiteX141" fmla="*/ 9525 w 1508331"/>
              <a:gd name="connsiteY141" fmla="*/ 1115663 h 1913559"/>
              <a:gd name="connsiteX142" fmla="*/ 38100 w 1508331"/>
              <a:gd name="connsiteY142" fmla="*/ 1077563 h 1913559"/>
              <a:gd name="connsiteX143" fmla="*/ 33337 w 1508331"/>
              <a:gd name="connsiteY143" fmla="*/ 1039463 h 1913559"/>
              <a:gd name="connsiteX144" fmla="*/ 9525 w 1508331"/>
              <a:gd name="connsiteY144" fmla="*/ 1001363 h 1913559"/>
              <a:gd name="connsiteX145" fmla="*/ 9525 w 1508331"/>
              <a:gd name="connsiteY145" fmla="*/ 968025 h 1913559"/>
              <a:gd name="connsiteX146" fmla="*/ 28575 w 1508331"/>
              <a:gd name="connsiteY146" fmla="*/ 953738 h 1913559"/>
              <a:gd name="connsiteX147" fmla="*/ 52387 w 1508331"/>
              <a:gd name="connsiteY147" fmla="*/ 920400 h 1913559"/>
              <a:gd name="connsiteX148" fmla="*/ 47625 w 1508331"/>
              <a:gd name="connsiteY148" fmla="*/ 863250 h 1913559"/>
              <a:gd name="connsiteX149" fmla="*/ 104775 w 1508331"/>
              <a:gd name="connsiteY149" fmla="*/ 815625 h 1913559"/>
              <a:gd name="connsiteX150" fmla="*/ 123825 w 1508331"/>
              <a:gd name="connsiteY150" fmla="*/ 801338 h 1913559"/>
              <a:gd name="connsiteX151" fmla="*/ 142875 w 1508331"/>
              <a:gd name="connsiteY151" fmla="*/ 796575 h 1913559"/>
              <a:gd name="connsiteX152" fmla="*/ 157162 w 1508331"/>
              <a:gd name="connsiteY152" fmla="*/ 791813 h 1913559"/>
              <a:gd name="connsiteX153" fmla="*/ 176212 w 1508331"/>
              <a:gd name="connsiteY153" fmla="*/ 787050 h 1913559"/>
              <a:gd name="connsiteX154" fmla="*/ 266700 w 1508331"/>
              <a:gd name="connsiteY154" fmla="*/ 758475 h 1913559"/>
              <a:gd name="connsiteX155" fmla="*/ 280987 w 1508331"/>
              <a:gd name="connsiteY155" fmla="*/ 744188 h 1913559"/>
              <a:gd name="connsiteX156" fmla="*/ 333375 w 1508331"/>
              <a:gd name="connsiteY156" fmla="*/ 706088 h 1913559"/>
              <a:gd name="connsiteX157" fmla="*/ 423862 w 1508331"/>
              <a:gd name="connsiteY157" fmla="*/ 710850 h 1913559"/>
              <a:gd name="connsiteX158" fmla="*/ 447675 w 1508331"/>
              <a:gd name="connsiteY158" fmla="*/ 715613 h 1913559"/>
              <a:gd name="connsiteX159" fmla="*/ 461962 w 1508331"/>
              <a:gd name="connsiteY159" fmla="*/ 706088 h 1913559"/>
              <a:gd name="connsiteX160" fmla="*/ 495300 w 1508331"/>
              <a:gd name="connsiteY160" fmla="*/ 667988 h 1913559"/>
              <a:gd name="connsiteX161" fmla="*/ 504825 w 1508331"/>
              <a:gd name="connsiteY161" fmla="*/ 644175 h 1913559"/>
              <a:gd name="connsiteX162" fmla="*/ 509587 w 1508331"/>
              <a:gd name="connsiteY162" fmla="*/ 596550 h 1913559"/>
              <a:gd name="connsiteX163" fmla="*/ 533400 w 1508331"/>
              <a:gd name="connsiteY163" fmla="*/ 582263 h 1913559"/>
              <a:gd name="connsiteX164" fmla="*/ 576262 w 1508331"/>
              <a:gd name="connsiteY164" fmla="*/ 563213 h 1913559"/>
              <a:gd name="connsiteX165" fmla="*/ 609600 w 1508331"/>
              <a:gd name="connsiteY165" fmla="*/ 558450 h 1913559"/>
              <a:gd name="connsiteX166" fmla="*/ 628650 w 1508331"/>
              <a:gd name="connsiteY166" fmla="*/ 544163 h 1913559"/>
              <a:gd name="connsiteX167" fmla="*/ 652462 w 1508331"/>
              <a:gd name="connsiteY167" fmla="*/ 529875 h 1913559"/>
              <a:gd name="connsiteX168" fmla="*/ 666750 w 1508331"/>
              <a:gd name="connsiteY168" fmla="*/ 515588 h 1913559"/>
              <a:gd name="connsiteX169" fmla="*/ 695325 w 1508331"/>
              <a:gd name="connsiteY169" fmla="*/ 477488 h 1913559"/>
              <a:gd name="connsiteX170" fmla="*/ 714375 w 1508331"/>
              <a:gd name="connsiteY170" fmla="*/ 444150 h 1913559"/>
              <a:gd name="connsiteX171" fmla="*/ 723900 w 1508331"/>
              <a:gd name="connsiteY171" fmla="*/ 401288 h 1913559"/>
              <a:gd name="connsiteX172" fmla="*/ 733425 w 1508331"/>
              <a:gd name="connsiteY172" fmla="*/ 387000 h 1913559"/>
              <a:gd name="connsiteX173" fmla="*/ 742950 w 1508331"/>
              <a:gd name="connsiteY173" fmla="*/ 286988 h 1913559"/>
              <a:gd name="connsiteX174" fmla="*/ 752475 w 1508331"/>
              <a:gd name="connsiteY174" fmla="*/ 220313 h 1913559"/>
              <a:gd name="connsiteX175" fmla="*/ 785812 w 1508331"/>
              <a:gd name="connsiteY175" fmla="*/ 172688 h 1913559"/>
              <a:gd name="connsiteX176" fmla="*/ 795337 w 1508331"/>
              <a:gd name="connsiteY176" fmla="*/ 158400 h 1913559"/>
              <a:gd name="connsiteX177" fmla="*/ 823912 w 1508331"/>
              <a:gd name="connsiteY177" fmla="*/ 115538 h 1913559"/>
              <a:gd name="connsiteX178" fmla="*/ 838200 w 1508331"/>
              <a:gd name="connsiteY178" fmla="*/ 110775 h 1913559"/>
              <a:gd name="connsiteX179" fmla="*/ 862012 w 1508331"/>
              <a:gd name="connsiteY179" fmla="*/ 120300 h 1913559"/>
              <a:gd name="connsiteX180" fmla="*/ 876300 w 1508331"/>
              <a:gd name="connsiteY180" fmla="*/ 129825 h 1913559"/>
              <a:gd name="connsiteX181" fmla="*/ 895350 w 1508331"/>
              <a:gd name="connsiteY181" fmla="*/ 120300 h 1913559"/>
              <a:gd name="connsiteX182" fmla="*/ 928687 w 1508331"/>
              <a:gd name="connsiteY182" fmla="*/ 82200 h 1913559"/>
              <a:gd name="connsiteX183" fmla="*/ 942975 w 1508331"/>
              <a:gd name="connsiteY183" fmla="*/ 67913 h 1913559"/>
              <a:gd name="connsiteX184" fmla="*/ 952500 w 1508331"/>
              <a:gd name="connsiteY184" fmla="*/ 48863 h 1913559"/>
              <a:gd name="connsiteX185" fmla="*/ 971550 w 1508331"/>
              <a:gd name="connsiteY185" fmla="*/ 10763 h 1913559"/>
              <a:gd name="connsiteX186" fmla="*/ 971550 w 1508331"/>
              <a:gd name="connsiteY186" fmla="*/ 6000 h 1913559"/>
              <a:gd name="connsiteX0" fmla="*/ 971550 w 1508331"/>
              <a:gd name="connsiteY0" fmla="*/ 6000 h 1913559"/>
              <a:gd name="connsiteX1" fmla="*/ 990599 w 1508331"/>
              <a:gd name="connsiteY1" fmla="*/ 86963 h 1913559"/>
              <a:gd name="connsiteX2" fmla="*/ 1023937 w 1508331"/>
              <a:gd name="connsiteY2" fmla="*/ 277463 h 1913559"/>
              <a:gd name="connsiteX3" fmla="*/ 1050131 w 1508331"/>
              <a:gd name="connsiteY3" fmla="*/ 336994 h 1913559"/>
              <a:gd name="connsiteX4" fmla="*/ 1114425 w 1508331"/>
              <a:gd name="connsiteY4" fmla="*/ 437006 h 1913559"/>
              <a:gd name="connsiteX5" fmla="*/ 1195387 w 1508331"/>
              <a:gd name="connsiteY5" fmla="*/ 544163 h 1913559"/>
              <a:gd name="connsiteX6" fmla="*/ 1228725 w 1508331"/>
              <a:gd name="connsiteY6" fmla="*/ 582263 h 1913559"/>
              <a:gd name="connsiteX7" fmla="*/ 1197769 w 1508331"/>
              <a:gd name="connsiteY7" fmla="*/ 660844 h 1913559"/>
              <a:gd name="connsiteX8" fmla="*/ 1240631 w 1508331"/>
              <a:gd name="connsiteY8" fmla="*/ 715613 h 1913559"/>
              <a:gd name="connsiteX9" fmla="*/ 1195387 w 1508331"/>
              <a:gd name="connsiteY9" fmla="*/ 787050 h 1913559"/>
              <a:gd name="connsiteX10" fmla="*/ 1190625 w 1508331"/>
              <a:gd name="connsiteY10" fmla="*/ 834675 h 1913559"/>
              <a:gd name="connsiteX11" fmla="*/ 1240631 w 1508331"/>
              <a:gd name="connsiteY11" fmla="*/ 903731 h 1913559"/>
              <a:gd name="connsiteX12" fmla="*/ 1221581 w 1508331"/>
              <a:gd name="connsiteY12" fmla="*/ 1063275 h 1913559"/>
              <a:gd name="connsiteX13" fmla="*/ 1202530 w 1508331"/>
              <a:gd name="connsiteY13" fmla="*/ 1222819 h 1913559"/>
              <a:gd name="connsiteX14" fmla="*/ 1257300 w 1508331"/>
              <a:gd name="connsiteY14" fmla="*/ 1258538 h 1913559"/>
              <a:gd name="connsiteX15" fmla="*/ 1309687 w 1508331"/>
              <a:gd name="connsiteY15" fmla="*/ 1287113 h 1913559"/>
              <a:gd name="connsiteX16" fmla="*/ 1345405 w 1508331"/>
              <a:gd name="connsiteY16" fmla="*/ 1332355 h 1913559"/>
              <a:gd name="connsiteX17" fmla="*/ 1350168 w 1508331"/>
              <a:gd name="connsiteY17" fmla="*/ 1437131 h 1913559"/>
              <a:gd name="connsiteX18" fmla="*/ 1347788 w 1508331"/>
              <a:gd name="connsiteY18" fmla="*/ 1606200 h 1913559"/>
              <a:gd name="connsiteX19" fmla="*/ 1414462 w 1508331"/>
              <a:gd name="connsiteY19" fmla="*/ 1591913 h 1913559"/>
              <a:gd name="connsiteX20" fmla="*/ 1502569 w 1508331"/>
              <a:gd name="connsiteY20" fmla="*/ 1582387 h 1913559"/>
              <a:gd name="connsiteX21" fmla="*/ 1495425 w 1508331"/>
              <a:gd name="connsiteY21" fmla="*/ 1625250 h 1913559"/>
              <a:gd name="connsiteX22" fmla="*/ 1485900 w 1508331"/>
              <a:gd name="connsiteY22" fmla="*/ 1653825 h 1913559"/>
              <a:gd name="connsiteX23" fmla="*/ 1466850 w 1508331"/>
              <a:gd name="connsiteY23" fmla="*/ 1741932 h 1913559"/>
              <a:gd name="connsiteX24" fmla="*/ 1459706 w 1508331"/>
              <a:gd name="connsiteY24" fmla="*/ 1822894 h 1913559"/>
              <a:gd name="connsiteX25" fmla="*/ 1471613 w 1508331"/>
              <a:gd name="connsiteY25" fmla="*/ 1877664 h 1913559"/>
              <a:gd name="connsiteX26" fmla="*/ 1495425 w 1508331"/>
              <a:gd name="connsiteY26" fmla="*/ 1913382 h 1913559"/>
              <a:gd name="connsiteX27" fmla="*/ 1385887 w 1508331"/>
              <a:gd name="connsiteY27" fmla="*/ 1889569 h 1913559"/>
              <a:gd name="connsiteX28" fmla="*/ 1264443 w 1508331"/>
              <a:gd name="connsiteY28" fmla="*/ 1849088 h 1913559"/>
              <a:gd name="connsiteX29" fmla="*/ 1157287 w 1508331"/>
              <a:gd name="connsiteY29" fmla="*/ 1825275 h 1913559"/>
              <a:gd name="connsiteX30" fmla="*/ 1047750 w 1508331"/>
              <a:gd name="connsiteY30" fmla="*/ 1801463 h 1913559"/>
              <a:gd name="connsiteX31" fmla="*/ 957262 w 1508331"/>
              <a:gd name="connsiteY31" fmla="*/ 1782413 h 1913559"/>
              <a:gd name="connsiteX32" fmla="*/ 866775 w 1508331"/>
              <a:gd name="connsiteY32" fmla="*/ 1772888 h 1913559"/>
              <a:gd name="connsiteX33" fmla="*/ 790575 w 1508331"/>
              <a:gd name="connsiteY33" fmla="*/ 1763363 h 1913559"/>
              <a:gd name="connsiteX34" fmla="*/ 552450 w 1508331"/>
              <a:gd name="connsiteY34" fmla="*/ 1739550 h 1913559"/>
              <a:gd name="connsiteX35" fmla="*/ 554831 w 1508331"/>
              <a:gd name="connsiteY35" fmla="*/ 1725263 h 1913559"/>
              <a:gd name="connsiteX36" fmla="*/ 585788 w 1508331"/>
              <a:gd name="connsiteY36" fmla="*/ 1713357 h 1913559"/>
              <a:gd name="connsiteX37" fmla="*/ 600075 w 1508331"/>
              <a:gd name="connsiteY37" fmla="*/ 1682400 h 1913559"/>
              <a:gd name="connsiteX38" fmla="*/ 619125 w 1508331"/>
              <a:gd name="connsiteY38" fmla="*/ 1634776 h 1913559"/>
              <a:gd name="connsiteX39" fmla="*/ 661988 w 1508331"/>
              <a:gd name="connsiteY39" fmla="*/ 1646682 h 1913559"/>
              <a:gd name="connsiteX40" fmla="*/ 719137 w 1508331"/>
              <a:gd name="connsiteY40" fmla="*/ 1658588 h 1913559"/>
              <a:gd name="connsiteX41" fmla="*/ 773906 w 1508331"/>
              <a:gd name="connsiteY41" fmla="*/ 1660968 h 1913559"/>
              <a:gd name="connsiteX42" fmla="*/ 781050 w 1508331"/>
              <a:gd name="connsiteY42" fmla="*/ 1649063 h 1913559"/>
              <a:gd name="connsiteX43" fmla="*/ 700087 w 1508331"/>
              <a:gd name="connsiteY43" fmla="*/ 1634775 h 1913559"/>
              <a:gd name="connsiteX44" fmla="*/ 635794 w 1508331"/>
              <a:gd name="connsiteY44" fmla="*/ 1613344 h 1913559"/>
              <a:gd name="connsiteX45" fmla="*/ 614362 w 1508331"/>
              <a:gd name="connsiteY45" fmla="*/ 1582388 h 1913559"/>
              <a:gd name="connsiteX46" fmla="*/ 635794 w 1508331"/>
              <a:gd name="connsiteY46" fmla="*/ 1530001 h 1913559"/>
              <a:gd name="connsiteX47" fmla="*/ 671513 w 1508331"/>
              <a:gd name="connsiteY47" fmla="*/ 1515713 h 1913559"/>
              <a:gd name="connsiteX48" fmla="*/ 647700 w 1508331"/>
              <a:gd name="connsiteY48" fmla="*/ 1496662 h 1913559"/>
              <a:gd name="connsiteX49" fmla="*/ 671512 w 1508331"/>
              <a:gd name="connsiteY49" fmla="*/ 1472850 h 1913559"/>
              <a:gd name="connsiteX50" fmla="*/ 716756 w 1508331"/>
              <a:gd name="connsiteY50" fmla="*/ 1427607 h 1913559"/>
              <a:gd name="connsiteX51" fmla="*/ 742950 w 1508331"/>
              <a:gd name="connsiteY51" fmla="*/ 1410938 h 1913559"/>
              <a:gd name="connsiteX52" fmla="*/ 728662 w 1508331"/>
              <a:gd name="connsiteY52" fmla="*/ 1368075 h 1913559"/>
              <a:gd name="connsiteX53" fmla="*/ 742950 w 1508331"/>
              <a:gd name="connsiteY53" fmla="*/ 1349025 h 1913559"/>
              <a:gd name="connsiteX54" fmla="*/ 762000 w 1508331"/>
              <a:gd name="connsiteY54" fmla="*/ 1339500 h 1913559"/>
              <a:gd name="connsiteX55" fmla="*/ 795337 w 1508331"/>
              <a:gd name="connsiteY55" fmla="*/ 1277588 h 1913559"/>
              <a:gd name="connsiteX56" fmla="*/ 766762 w 1508331"/>
              <a:gd name="connsiteY56" fmla="*/ 1272825 h 1913559"/>
              <a:gd name="connsiteX57" fmla="*/ 695325 w 1508331"/>
              <a:gd name="connsiteY57" fmla="*/ 1291875 h 1913559"/>
              <a:gd name="connsiteX58" fmla="*/ 671512 w 1508331"/>
              <a:gd name="connsiteY58" fmla="*/ 1339500 h 1913559"/>
              <a:gd name="connsiteX59" fmla="*/ 666750 w 1508331"/>
              <a:gd name="connsiteY59" fmla="*/ 1363313 h 1913559"/>
              <a:gd name="connsiteX60" fmla="*/ 657225 w 1508331"/>
              <a:gd name="connsiteY60" fmla="*/ 1382363 h 1913559"/>
              <a:gd name="connsiteX61" fmla="*/ 652462 w 1508331"/>
              <a:gd name="connsiteY61" fmla="*/ 1396650 h 1913559"/>
              <a:gd name="connsiteX62" fmla="*/ 647700 w 1508331"/>
              <a:gd name="connsiteY62" fmla="*/ 1425225 h 1913559"/>
              <a:gd name="connsiteX63" fmla="*/ 614362 w 1508331"/>
              <a:gd name="connsiteY63" fmla="*/ 1396650 h 1913559"/>
              <a:gd name="connsiteX64" fmla="*/ 595312 w 1508331"/>
              <a:gd name="connsiteY64" fmla="*/ 1406175 h 1913559"/>
              <a:gd name="connsiteX65" fmla="*/ 581025 w 1508331"/>
              <a:gd name="connsiteY65" fmla="*/ 1434750 h 1913559"/>
              <a:gd name="connsiteX66" fmla="*/ 557212 w 1508331"/>
              <a:gd name="connsiteY66" fmla="*/ 1525238 h 1913559"/>
              <a:gd name="connsiteX67" fmla="*/ 542925 w 1508331"/>
              <a:gd name="connsiteY67" fmla="*/ 1530000 h 1913559"/>
              <a:gd name="connsiteX68" fmla="*/ 514350 w 1508331"/>
              <a:gd name="connsiteY68" fmla="*/ 1544288 h 1913559"/>
              <a:gd name="connsiteX69" fmla="*/ 500062 w 1508331"/>
              <a:gd name="connsiteY69" fmla="*/ 1553813 h 1913559"/>
              <a:gd name="connsiteX70" fmla="*/ 476250 w 1508331"/>
              <a:gd name="connsiteY70" fmla="*/ 1558575 h 1913559"/>
              <a:gd name="connsiteX71" fmla="*/ 476250 w 1508331"/>
              <a:gd name="connsiteY71" fmla="*/ 1510950 h 1913559"/>
              <a:gd name="connsiteX72" fmla="*/ 509587 w 1508331"/>
              <a:gd name="connsiteY72" fmla="*/ 1453800 h 1913559"/>
              <a:gd name="connsiteX73" fmla="*/ 523875 w 1508331"/>
              <a:gd name="connsiteY73" fmla="*/ 1420463 h 1913559"/>
              <a:gd name="connsiteX74" fmla="*/ 533400 w 1508331"/>
              <a:gd name="connsiteY74" fmla="*/ 1391888 h 1913559"/>
              <a:gd name="connsiteX75" fmla="*/ 538162 w 1508331"/>
              <a:gd name="connsiteY75" fmla="*/ 1368075 h 1913559"/>
              <a:gd name="connsiteX76" fmla="*/ 547687 w 1508331"/>
              <a:gd name="connsiteY76" fmla="*/ 1334738 h 1913559"/>
              <a:gd name="connsiteX77" fmla="*/ 557212 w 1508331"/>
              <a:gd name="connsiteY77" fmla="*/ 1272825 h 1913559"/>
              <a:gd name="connsiteX78" fmla="*/ 571500 w 1508331"/>
              <a:gd name="connsiteY78" fmla="*/ 1258538 h 1913559"/>
              <a:gd name="connsiteX79" fmla="*/ 600075 w 1508331"/>
              <a:gd name="connsiteY79" fmla="*/ 1234725 h 1913559"/>
              <a:gd name="connsiteX80" fmla="*/ 671512 w 1508331"/>
              <a:gd name="connsiteY80" fmla="*/ 1239488 h 1913559"/>
              <a:gd name="connsiteX81" fmla="*/ 657225 w 1508331"/>
              <a:gd name="connsiteY81" fmla="*/ 1225200 h 1913559"/>
              <a:gd name="connsiteX82" fmla="*/ 623887 w 1508331"/>
              <a:gd name="connsiteY82" fmla="*/ 1215675 h 1913559"/>
              <a:gd name="connsiteX83" fmla="*/ 600075 w 1508331"/>
              <a:gd name="connsiteY83" fmla="*/ 1182338 h 1913559"/>
              <a:gd name="connsiteX84" fmla="*/ 609600 w 1508331"/>
              <a:gd name="connsiteY84" fmla="*/ 1168050 h 1913559"/>
              <a:gd name="connsiteX85" fmla="*/ 642937 w 1508331"/>
              <a:gd name="connsiteY85" fmla="*/ 1177575 h 1913559"/>
              <a:gd name="connsiteX86" fmla="*/ 657225 w 1508331"/>
              <a:gd name="connsiteY86" fmla="*/ 1187100 h 1913559"/>
              <a:gd name="connsiteX87" fmla="*/ 690562 w 1508331"/>
              <a:gd name="connsiteY87" fmla="*/ 1144238 h 1913559"/>
              <a:gd name="connsiteX88" fmla="*/ 714375 w 1508331"/>
              <a:gd name="connsiteY88" fmla="*/ 1129950 h 1913559"/>
              <a:gd name="connsiteX89" fmla="*/ 733425 w 1508331"/>
              <a:gd name="connsiteY89" fmla="*/ 1120425 h 1913559"/>
              <a:gd name="connsiteX90" fmla="*/ 738187 w 1508331"/>
              <a:gd name="connsiteY90" fmla="*/ 1101375 h 1913559"/>
              <a:gd name="connsiteX91" fmla="*/ 752475 w 1508331"/>
              <a:gd name="connsiteY91" fmla="*/ 1087088 h 1913559"/>
              <a:gd name="connsiteX92" fmla="*/ 733425 w 1508331"/>
              <a:gd name="connsiteY92" fmla="*/ 1072800 h 1913559"/>
              <a:gd name="connsiteX93" fmla="*/ 685800 w 1508331"/>
              <a:gd name="connsiteY93" fmla="*/ 1053750 h 1913559"/>
              <a:gd name="connsiteX94" fmla="*/ 671512 w 1508331"/>
              <a:gd name="connsiteY94" fmla="*/ 1039463 h 1913559"/>
              <a:gd name="connsiteX95" fmla="*/ 628650 w 1508331"/>
              <a:gd name="connsiteY95" fmla="*/ 1044225 h 1913559"/>
              <a:gd name="connsiteX96" fmla="*/ 600075 w 1508331"/>
              <a:gd name="connsiteY96" fmla="*/ 1087088 h 1913559"/>
              <a:gd name="connsiteX97" fmla="*/ 590550 w 1508331"/>
              <a:gd name="connsiteY97" fmla="*/ 1134713 h 1913559"/>
              <a:gd name="connsiteX98" fmla="*/ 571500 w 1508331"/>
              <a:gd name="connsiteY98" fmla="*/ 1129950 h 1913559"/>
              <a:gd name="connsiteX99" fmla="*/ 538162 w 1508331"/>
              <a:gd name="connsiteY99" fmla="*/ 1106138 h 1913559"/>
              <a:gd name="connsiteX100" fmla="*/ 514350 w 1508331"/>
              <a:gd name="connsiteY100" fmla="*/ 1115663 h 1913559"/>
              <a:gd name="connsiteX101" fmla="*/ 509587 w 1508331"/>
              <a:gd name="connsiteY101" fmla="*/ 1129950 h 1913559"/>
              <a:gd name="connsiteX102" fmla="*/ 490537 w 1508331"/>
              <a:gd name="connsiteY102" fmla="*/ 1134713 h 1913559"/>
              <a:gd name="connsiteX103" fmla="*/ 457200 w 1508331"/>
              <a:gd name="connsiteY103" fmla="*/ 1139475 h 1913559"/>
              <a:gd name="connsiteX104" fmla="*/ 438150 w 1508331"/>
              <a:gd name="connsiteY104" fmla="*/ 1149000 h 1913559"/>
              <a:gd name="connsiteX105" fmla="*/ 404812 w 1508331"/>
              <a:gd name="connsiteY105" fmla="*/ 1187100 h 1913559"/>
              <a:gd name="connsiteX106" fmla="*/ 400050 w 1508331"/>
              <a:gd name="connsiteY106" fmla="*/ 1201388 h 1913559"/>
              <a:gd name="connsiteX107" fmla="*/ 376237 w 1508331"/>
              <a:gd name="connsiteY107" fmla="*/ 1239488 h 1913559"/>
              <a:gd name="connsiteX108" fmla="*/ 357187 w 1508331"/>
              <a:gd name="connsiteY108" fmla="*/ 1244250 h 1913559"/>
              <a:gd name="connsiteX109" fmla="*/ 342900 w 1508331"/>
              <a:gd name="connsiteY109" fmla="*/ 1239488 h 1913559"/>
              <a:gd name="connsiteX110" fmla="*/ 309562 w 1508331"/>
              <a:gd name="connsiteY110" fmla="*/ 1220438 h 1913559"/>
              <a:gd name="connsiteX111" fmla="*/ 314325 w 1508331"/>
              <a:gd name="connsiteY111" fmla="*/ 1187100 h 1913559"/>
              <a:gd name="connsiteX112" fmla="*/ 347662 w 1508331"/>
              <a:gd name="connsiteY112" fmla="*/ 1163288 h 1913559"/>
              <a:gd name="connsiteX113" fmla="*/ 366712 w 1508331"/>
              <a:gd name="connsiteY113" fmla="*/ 1139475 h 1913559"/>
              <a:gd name="connsiteX114" fmla="*/ 381000 w 1508331"/>
              <a:gd name="connsiteY114" fmla="*/ 1106138 h 1913559"/>
              <a:gd name="connsiteX115" fmla="*/ 390525 w 1508331"/>
              <a:gd name="connsiteY115" fmla="*/ 1091850 h 1913559"/>
              <a:gd name="connsiteX116" fmla="*/ 404812 w 1508331"/>
              <a:gd name="connsiteY116" fmla="*/ 1082325 h 1913559"/>
              <a:gd name="connsiteX117" fmla="*/ 409575 w 1508331"/>
              <a:gd name="connsiteY117" fmla="*/ 1068038 h 1913559"/>
              <a:gd name="connsiteX118" fmla="*/ 347662 w 1508331"/>
              <a:gd name="connsiteY118" fmla="*/ 1048988 h 1913559"/>
              <a:gd name="connsiteX119" fmla="*/ 333375 w 1508331"/>
              <a:gd name="connsiteY119" fmla="*/ 1034700 h 1913559"/>
              <a:gd name="connsiteX120" fmla="*/ 314325 w 1508331"/>
              <a:gd name="connsiteY120" fmla="*/ 1010888 h 1913559"/>
              <a:gd name="connsiteX121" fmla="*/ 300037 w 1508331"/>
              <a:gd name="connsiteY121" fmla="*/ 1015650 h 1913559"/>
              <a:gd name="connsiteX122" fmla="*/ 295275 w 1508331"/>
              <a:gd name="connsiteY122" fmla="*/ 1048988 h 1913559"/>
              <a:gd name="connsiteX123" fmla="*/ 285750 w 1508331"/>
              <a:gd name="connsiteY123" fmla="*/ 1072800 h 1913559"/>
              <a:gd name="connsiteX124" fmla="*/ 295275 w 1508331"/>
              <a:gd name="connsiteY124" fmla="*/ 1096613 h 1913559"/>
              <a:gd name="connsiteX125" fmla="*/ 266700 w 1508331"/>
              <a:gd name="connsiteY125" fmla="*/ 1101375 h 1913559"/>
              <a:gd name="connsiteX126" fmla="*/ 285750 w 1508331"/>
              <a:gd name="connsiteY126" fmla="*/ 1134713 h 1913559"/>
              <a:gd name="connsiteX127" fmla="*/ 280987 w 1508331"/>
              <a:gd name="connsiteY127" fmla="*/ 1172813 h 1913559"/>
              <a:gd name="connsiteX128" fmla="*/ 252412 w 1508331"/>
              <a:gd name="connsiteY128" fmla="*/ 1191863 h 1913559"/>
              <a:gd name="connsiteX129" fmla="*/ 242887 w 1508331"/>
              <a:gd name="connsiteY129" fmla="*/ 1206150 h 1913559"/>
              <a:gd name="connsiteX130" fmla="*/ 219075 w 1508331"/>
              <a:gd name="connsiteY130" fmla="*/ 1210913 h 1913559"/>
              <a:gd name="connsiteX131" fmla="*/ 204787 w 1508331"/>
              <a:gd name="connsiteY131" fmla="*/ 1215675 h 1913559"/>
              <a:gd name="connsiteX132" fmla="*/ 185737 w 1508331"/>
              <a:gd name="connsiteY132" fmla="*/ 1220438 h 1913559"/>
              <a:gd name="connsiteX133" fmla="*/ 152400 w 1508331"/>
              <a:gd name="connsiteY133" fmla="*/ 1215675 h 1913559"/>
              <a:gd name="connsiteX134" fmla="*/ 119062 w 1508331"/>
              <a:gd name="connsiteY134" fmla="*/ 1201388 h 1913559"/>
              <a:gd name="connsiteX135" fmla="*/ 104775 w 1508331"/>
              <a:gd name="connsiteY135" fmla="*/ 1196625 h 1913559"/>
              <a:gd name="connsiteX136" fmla="*/ 90487 w 1508331"/>
              <a:gd name="connsiteY136" fmla="*/ 1182338 h 1913559"/>
              <a:gd name="connsiteX137" fmla="*/ 47625 w 1508331"/>
              <a:gd name="connsiteY137" fmla="*/ 1158525 h 1913559"/>
              <a:gd name="connsiteX138" fmla="*/ 14287 w 1508331"/>
              <a:gd name="connsiteY138" fmla="*/ 1149000 h 1913559"/>
              <a:gd name="connsiteX139" fmla="*/ 0 w 1508331"/>
              <a:gd name="connsiteY139" fmla="*/ 1139475 h 1913559"/>
              <a:gd name="connsiteX140" fmla="*/ 9525 w 1508331"/>
              <a:gd name="connsiteY140" fmla="*/ 1115663 h 1913559"/>
              <a:gd name="connsiteX141" fmla="*/ 38100 w 1508331"/>
              <a:gd name="connsiteY141" fmla="*/ 1077563 h 1913559"/>
              <a:gd name="connsiteX142" fmla="*/ 33337 w 1508331"/>
              <a:gd name="connsiteY142" fmla="*/ 1039463 h 1913559"/>
              <a:gd name="connsiteX143" fmla="*/ 9525 w 1508331"/>
              <a:gd name="connsiteY143" fmla="*/ 1001363 h 1913559"/>
              <a:gd name="connsiteX144" fmla="*/ 9525 w 1508331"/>
              <a:gd name="connsiteY144" fmla="*/ 968025 h 1913559"/>
              <a:gd name="connsiteX145" fmla="*/ 28575 w 1508331"/>
              <a:gd name="connsiteY145" fmla="*/ 953738 h 1913559"/>
              <a:gd name="connsiteX146" fmla="*/ 52387 w 1508331"/>
              <a:gd name="connsiteY146" fmla="*/ 920400 h 1913559"/>
              <a:gd name="connsiteX147" fmla="*/ 47625 w 1508331"/>
              <a:gd name="connsiteY147" fmla="*/ 863250 h 1913559"/>
              <a:gd name="connsiteX148" fmla="*/ 104775 w 1508331"/>
              <a:gd name="connsiteY148" fmla="*/ 815625 h 1913559"/>
              <a:gd name="connsiteX149" fmla="*/ 123825 w 1508331"/>
              <a:gd name="connsiteY149" fmla="*/ 801338 h 1913559"/>
              <a:gd name="connsiteX150" fmla="*/ 142875 w 1508331"/>
              <a:gd name="connsiteY150" fmla="*/ 796575 h 1913559"/>
              <a:gd name="connsiteX151" fmla="*/ 157162 w 1508331"/>
              <a:gd name="connsiteY151" fmla="*/ 791813 h 1913559"/>
              <a:gd name="connsiteX152" fmla="*/ 176212 w 1508331"/>
              <a:gd name="connsiteY152" fmla="*/ 787050 h 1913559"/>
              <a:gd name="connsiteX153" fmla="*/ 266700 w 1508331"/>
              <a:gd name="connsiteY153" fmla="*/ 758475 h 1913559"/>
              <a:gd name="connsiteX154" fmla="*/ 280987 w 1508331"/>
              <a:gd name="connsiteY154" fmla="*/ 744188 h 1913559"/>
              <a:gd name="connsiteX155" fmla="*/ 333375 w 1508331"/>
              <a:gd name="connsiteY155" fmla="*/ 706088 h 1913559"/>
              <a:gd name="connsiteX156" fmla="*/ 423862 w 1508331"/>
              <a:gd name="connsiteY156" fmla="*/ 710850 h 1913559"/>
              <a:gd name="connsiteX157" fmla="*/ 447675 w 1508331"/>
              <a:gd name="connsiteY157" fmla="*/ 715613 h 1913559"/>
              <a:gd name="connsiteX158" fmla="*/ 461962 w 1508331"/>
              <a:gd name="connsiteY158" fmla="*/ 706088 h 1913559"/>
              <a:gd name="connsiteX159" fmla="*/ 495300 w 1508331"/>
              <a:gd name="connsiteY159" fmla="*/ 667988 h 1913559"/>
              <a:gd name="connsiteX160" fmla="*/ 504825 w 1508331"/>
              <a:gd name="connsiteY160" fmla="*/ 644175 h 1913559"/>
              <a:gd name="connsiteX161" fmla="*/ 509587 w 1508331"/>
              <a:gd name="connsiteY161" fmla="*/ 596550 h 1913559"/>
              <a:gd name="connsiteX162" fmla="*/ 533400 w 1508331"/>
              <a:gd name="connsiteY162" fmla="*/ 582263 h 1913559"/>
              <a:gd name="connsiteX163" fmla="*/ 576262 w 1508331"/>
              <a:gd name="connsiteY163" fmla="*/ 563213 h 1913559"/>
              <a:gd name="connsiteX164" fmla="*/ 609600 w 1508331"/>
              <a:gd name="connsiteY164" fmla="*/ 558450 h 1913559"/>
              <a:gd name="connsiteX165" fmla="*/ 628650 w 1508331"/>
              <a:gd name="connsiteY165" fmla="*/ 544163 h 1913559"/>
              <a:gd name="connsiteX166" fmla="*/ 652462 w 1508331"/>
              <a:gd name="connsiteY166" fmla="*/ 529875 h 1913559"/>
              <a:gd name="connsiteX167" fmla="*/ 666750 w 1508331"/>
              <a:gd name="connsiteY167" fmla="*/ 515588 h 1913559"/>
              <a:gd name="connsiteX168" fmla="*/ 695325 w 1508331"/>
              <a:gd name="connsiteY168" fmla="*/ 477488 h 1913559"/>
              <a:gd name="connsiteX169" fmla="*/ 714375 w 1508331"/>
              <a:gd name="connsiteY169" fmla="*/ 444150 h 1913559"/>
              <a:gd name="connsiteX170" fmla="*/ 723900 w 1508331"/>
              <a:gd name="connsiteY170" fmla="*/ 401288 h 1913559"/>
              <a:gd name="connsiteX171" fmla="*/ 733425 w 1508331"/>
              <a:gd name="connsiteY171" fmla="*/ 387000 h 1913559"/>
              <a:gd name="connsiteX172" fmla="*/ 742950 w 1508331"/>
              <a:gd name="connsiteY172" fmla="*/ 286988 h 1913559"/>
              <a:gd name="connsiteX173" fmla="*/ 752475 w 1508331"/>
              <a:gd name="connsiteY173" fmla="*/ 220313 h 1913559"/>
              <a:gd name="connsiteX174" fmla="*/ 785812 w 1508331"/>
              <a:gd name="connsiteY174" fmla="*/ 172688 h 1913559"/>
              <a:gd name="connsiteX175" fmla="*/ 795337 w 1508331"/>
              <a:gd name="connsiteY175" fmla="*/ 158400 h 1913559"/>
              <a:gd name="connsiteX176" fmla="*/ 823912 w 1508331"/>
              <a:gd name="connsiteY176" fmla="*/ 115538 h 1913559"/>
              <a:gd name="connsiteX177" fmla="*/ 838200 w 1508331"/>
              <a:gd name="connsiteY177" fmla="*/ 110775 h 1913559"/>
              <a:gd name="connsiteX178" fmla="*/ 862012 w 1508331"/>
              <a:gd name="connsiteY178" fmla="*/ 120300 h 1913559"/>
              <a:gd name="connsiteX179" fmla="*/ 876300 w 1508331"/>
              <a:gd name="connsiteY179" fmla="*/ 129825 h 1913559"/>
              <a:gd name="connsiteX180" fmla="*/ 895350 w 1508331"/>
              <a:gd name="connsiteY180" fmla="*/ 120300 h 1913559"/>
              <a:gd name="connsiteX181" fmla="*/ 928687 w 1508331"/>
              <a:gd name="connsiteY181" fmla="*/ 82200 h 1913559"/>
              <a:gd name="connsiteX182" fmla="*/ 942975 w 1508331"/>
              <a:gd name="connsiteY182" fmla="*/ 67913 h 1913559"/>
              <a:gd name="connsiteX183" fmla="*/ 952500 w 1508331"/>
              <a:gd name="connsiteY183" fmla="*/ 48863 h 1913559"/>
              <a:gd name="connsiteX184" fmla="*/ 971550 w 1508331"/>
              <a:gd name="connsiteY184" fmla="*/ 10763 h 1913559"/>
              <a:gd name="connsiteX185" fmla="*/ 971550 w 1508331"/>
              <a:gd name="connsiteY185" fmla="*/ 6000 h 1913559"/>
              <a:gd name="connsiteX0" fmla="*/ 971550 w 1508331"/>
              <a:gd name="connsiteY0" fmla="*/ 6000 h 1913559"/>
              <a:gd name="connsiteX1" fmla="*/ 990599 w 1508331"/>
              <a:gd name="connsiteY1" fmla="*/ 86963 h 1913559"/>
              <a:gd name="connsiteX2" fmla="*/ 1023937 w 1508331"/>
              <a:gd name="connsiteY2" fmla="*/ 277463 h 1913559"/>
              <a:gd name="connsiteX3" fmla="*/ 1050131 w 1508331"/>
              <a:gd name="connsiteY3" fmla="*/ 336994 h 1913559"/>
              <a:gd name="connsiteX4" fmla="*/ 1114425 w 1508331"/>
              <a:gd name="connsiteY4" fmla="*/ 437006 h 1913559"/>
              <a:gd name="connsiteX5" fmla="*/ 1195387 w 1508331"/>
              <a:gd name="connsiteY5" fmla="*/ 544163 h 1913559"/>
              <a:gd name="connsiteX6" fmla="*/ 1228725 w 1508331"/>
              <a:gd name="connsiteY6" fmla="*/ 582263 h 1913559"/>
              <a:gd name="connsiteX7" fmla="*/ 1197769 w 1508331"/>
              <a:gd name="connsiteY7" fmla="*/ 660844 h 1913559"/>
              <a:gd name="connsiteX8" fmla="*/ 1240631 w 1508331"/>
              <a:gd name="connsiteY8" fmla="*/ 715613 h 1913559"/>
              <a:gd name="connsiteX9" fmla="*/ 1195387 w 1508331"/>
              <a:gd name="connsiteY9" fmla="*/ 787050 h 1913559"/>
              <a:gd name="connsiteX10" fmla="*/ 1190625 w 1508331"/>
              <a:gd name="connsiteY10" fmla="*/ 834675 h 1913559"/>
              <a:gd name="connsiteX11" fmla="*/ 1240631 w 1508331"/>
              <a:gd name="connsiteY11" fmla="*/ 903731 h 1913559"/>
              <a:gd name="connsiteX12" fmla="*/ 1221581 w 1508331"/>
              <a:gd name="connsiteY12" fmla="*/ 1063275 h 1913559"/>
              <a:gd name="connsiteX13" fmla="*/ 1202530 w 1508331"/>
              <a:gd name="connsiteY13" fmla="*/ 1222819 h 1913559"/>
              <a:gd name="connsiteX14" fmla="*/ 1257300 w 1508331"/>
              <a:gd name="connsiteY14" fmla="*/ 1258538 h 1913559"/>
              <a:gd name="connsiteX15" fmla="*/ 1309687 w 1508331"/>
              <a:gd name="connsiteY15" fmla="*/ 1287113 h 1913559"/>
              <a:gd name="connsiteX16" fmla="*/ 1345405 w 1508331"/>
              <a:gd name="connsiteY16" fmla="*/ 1332355 h 1913559"/>
              <a:gd name="connsiteX17" fmla="*/ 1350168 w 1508331"/>
              <a:gd name="connsiteY17" fmla="*/ 1437131 h 1913559"/>
              <a:gd name="connsiteX18" fmla="*/ 1347788 w 1508331"/>
              <a:gd name="connsiteY18" fmla="*/ 1606200 h 1913559"/>
              <a:gd name="connsiteX19" fmla="*/ 1414462 w 1508331"/>
              <a:gd name="connsiteY19" fmla="*/ 1591913 h 1913559"/>
              <a:gd name="connsiteX20" fmla="*/ 1502569 w 1508331"/>
              <a:gd name="connsiteY20" fmla="*/ 1582387 h 1913559"/>
              <a:gd name="connsiteX21" fmla="*/ 1495425 w 1508331"/>
              <a:gd name="connsiteY21" fmla="*/ 1625250 h 1913559"/>
              <a:gd name="connsiteX22" fmla="*/ 1485900 w 1508331"/>
              <a:gd name="connsiteY22" fmla="*/ 1653825 h 1913559"/>
              <a:gd name="connsiteX23" fmla="*/ 1466850 w 1508331"/>
              <a:gd name="connsiteY23" fmla="*/ 1741932 h 1913559"/>
              <a:gd name="connsiteX24" fmla="*/ 1459706 w 1508331"/>
              <a:gd name="connsiteY24" fmla="*/ 1822894 h 1913559"/>
              <a:gd name="connsiteX25" fmla="*/ 1471613 w 1508331"/>
              <a:gd name="connsiteY25" fmla="*/ 1877664 h 1913559"/>
              <a:gd name="connsiteX26" fmla="*/ 1495425 w 1508331"/>
              <a:gd name="connsiteY26" fmla="*/ 1913382 h 1913559"/>
              <a:gd name="connsiteX27" fmla="*/ 1385887 w 1508331"/>
              <a:gd name="connsiteY27" fmla="*/ 1889569 h 1913559"/>
              <a:gd name="connsiteX28" fmla="*/ 1264443 w 1508331"/>
              <a:gd name="connsiteY28" fmla="*/ 1849088 h 1913559"/>
              <a:gd name="connsiteX29" fmla="*/ 1157287 w 1508331"/>
              <a:gd name="connsiteY29" fmla="*/ 1825275 h 1913559"/>
              <a:gd name="connsiteX30" fmla="*/ 1047750 w 1508331"/>
              <a:gd name="connsiteY30" fmla="*/ 1801463 h 1913559"/>
              <a:gd name="connsiteX31" fmla="*/ 957262 w 1508331"/>
              <a:gd name="connsiteY31" fmla="*/ 1782413 h 1913559"/>
              <a:gd name="connsiteX32" fmla="*/ 866775 w 1508331"/>
              <a:gd name="connsiteY32" fmla="*/ 1772888 h 1913559"/>
              <a:gd name="connsiteX33" fmla="*/ 790575 w 1508331"/>
              <a:gd name="connsiteY33" fmla="*/ 1763363 h 1913559"/>
              <a:gd name="connsiteX34" fmla="*/ 552450 w 1508331"/>
              <a:gd name="connsiteY34" fmla="*/ 1739550 h 1913559"/>
              <a:gd name="connsiteX35" fmla="*/ 554831 w 1508331"/>
              <a:gd name="connsiteY35" fmla="*/ 1725263 h 1913559"/>
              <a:gd name="connsiteX36" fmla="*/ 585788 w 1508331"/>
              <a:gd name="connsiteY36" fmla="*/ 1713357 h 1913559"/>
              <a:gd name="connsiteX37" fmla="*/ 600075 w 1508331"/>
              <a:gd name="connsiteY37" fmla="*/ 1682400 h 1913559"/>
              <a:gd name="connsiteX38" fmla="*/ 619125 w 1508331"/>
              <a:gd name="connsiteY38" fmla="*/ 1634776 h 1913559"/>
              <a:gd name="connsiteX39" fmla="*/ 661988 w 1508331"/>
              <a:gd name="connsiteY39" fmla="*/ 1646682 h 1913559"/>
              <a:gd name="connsiteX40" fmla="*/ 719137 w 1508331"/>
              <a:gd name="connsiteY40" fmla="*/ 1658588 h 1913559"/>
              <a:gd name="connsiteX41" fmla="*/ 773906 w 1508331"/>
              <a:gd name="connsiteY41" fmla="*/ 1660968 h 1913559"/>
              <a:gd name="connsiteX42" fmla="*/ 781050 w 1508331"/>
              <a:gd name="connsiteY42" fmla="*/ 1649063 h 1913559"/>
              <a:gd name="connsiteX43" fmla="*/ 700087 w 1508331"/>
              <a:gd name="connsiteY43" fmla="*/ 1634775 h 1913559"/>
              <a:gd name="connsiteX44" fmla="*/ 635794 w 1508331"/>
              <a:gd name="connsiteY44" fmla="*/ 1613344 h 1913559"/>
              <a:gd name="connsiteX45" fmla="*/ 614362 w 1508331"/>
              <a:gd name="connsiteY45" fmla="*/ 1582388 h 1913559"/>
              <a:gd name="connsiteX46" fmla="*/ 635794 w 1508331"/>
              <a:gd name="connsiteY46" fmla="*/ 1530001 h 1913559"/>
              <a:gd name="connsiteX47" fmla="*/ 671513 w 1508331"/>
              <a:gd name="connsiteY47" fmla="*/ 1515713 h 1913559"/>
              <a:gd name="connsiteX48" fmla="*/ 647700 w 1508331"/>
              <a:gd name="connsiteY48" fmla="*/ 1496662 h 1913559"/>
              <a:gd name="connsiteX49" fmla="*/ 671512 w 1508331"/>
              <a:gd name="connsiteY49" fmla="*/ 1472850 h 1913559"/>
              <a:gd name="connsiteX50" fmla="*/ 716756 w 1508331"/>
              <a:gd name="connsiteY50" fmla="*/ 1427607 h 1913559"/>
              <a:gd name="connsiteX51" fmla="*/ 742950 w 1508331"/>
              <a:gd name="connsiteY51" fmla="*/ 1410938 h 1913559"/>
              <a:gd name="connsiteX52" fmla="*/ 728662 w 1508331"/>
              <a:gd name="connsiteY52" fmla="*/ 1368075 h 1913559"/>
              <a:gd name="connsiteX53" fmla="*/ 742950 w 1508331"/>
              <a:gd name="connsiteY53" fmla="*/ 1349025 h 1913559"/>
              <a:gd name="connsiteX54" fmla="*/ 762000 w 1508331"/>
              <a:gd name="connsiteY54" fmla="*/ 1339500 h 1913559"/>
              <a:gd name="connsiteX55" fmla="*/ 795337 w 1508331"/>
              <a:gd name="connsiteY55" fmla="*/ 1277588 h 1913559"/>
              <a:gd name="connsiteX56" fmla="*/ 695325 w 1508331"/>
              <a:gd name="connsiteY56" fmla="*/ 1291875 h 1913559"/>
              <a:gd name="connsiteX57" fmla="*/ 671512 w 1508331"/>
              <a:gd name="connsiteY57" fmla="*/ 1339500 h 1913559"/>
              <a:gd name="connsiteX58" fmla="*/ 666750 w 1508331"/>
              <a:gd name="connsiteY58" fmla="*/ 1363313 h 1913559"/>
              <a:gd name="connsiteX59" fmla="*/ 657225 w 1508331"/>
              <a:gd name="connsiteY59" fmla="*/ 1382363 h 1913559"/>
              <a:gd name="connsiteX60" fmla="*/ 652462 w 1508331"/>
              <a:gd name="connsiteY60" fmla="*/ 1396650 h 1913559"/>
              <a:gd name="connsiteX61" fmla="*/ 647700 w 1508331"/>
              <a:gd name="connsiteY61" fmla="*/ 1425225 h 1913559"/>
              <a:gd name="connsiteX62" fmla="*/ 614362 w 1508331"/>
              <a:gd name="connsiteY62" fmla="*/ 1396650 h 1913559"/>
              <a:gd name="connsiteX63" fmla="*/ 595312 w 1508331"/>
              <a:gd name="connsiteY63" fmla="*/ 1406175 h 1913559"/>
              <a:gd name="connsiteX64" fmla="*/ 581025 w 1508331"/>
              <a:gd name="connsiteY64" fmla="*/ 1434750 h 1913559"/>
              <a:gd name="connsiteX65" fmla="*/ 557212 w 1508331"/>
              <a:gd name="connsiteY65" fmla="*/ 1525238 h 1913559"/>
              <a:gd name="connsiteX66" fmla="*/ 542925 w 1508331"/>
              <a:gd name="connsiteY66" fmla="*/ 1530000 h 1913559"/>
              <a:gd name="connsiteX67" fmla="*/ 514350 w 1508331"/>
              <a:gd name="connsiteY67" fmla="*/ 1544288 h 1913559"/>
              <a:gd name="connsiteX68" fmla="*/ 500062 w 1508331"/>
              <a:gd name="connsiteY68" fmla="*/ 1553813 h 1913559"/>
              <a:gd name="connsiteX69" fmla="*/ 476250 w 1508331"/>
              <a:gd name="connsiteY69" fmla="*/ 1558575 h 1913559"/>
              <a:gd name="connsiteX70" fmla="*/ 476250 w 1508331"/>
              <a:gd name="connsiteY70" fmla="*/ 1510950 h 1913559"/>
              <a:gd name="connsiteX71" fmla="*/ 509587 w 1508331"/>
              <a:gd name="connsiteY71" fmla="*/ 1453800 h 1913559"/>
              <a:gd name="connsiteX72" fmla="*/ 523875 w 1508331"/>
              <a:gd name="connsiteY72" fmla="*/ 1420463 h 1913559"/>
              <a:gd name="connsiteX73" fmla="*/ 533400 w 1508331"/>
              <a:gd name="connsiteY73" fmla="*/ 1391888 h 1913559"/>
              <a:gd name="connsiteX74" fmla="*/ 538162 w 1508331"/>
              <a:gd name="connsiteY74" fmla="*/ 1368075 h 1913559"/>
              <a:gd name="connsiteX75" fmla="*/ 547687 w 1508331"/>
              <a:gd name="connsiteY75" fmla="*/ 1334738 h 1913559"/>
              <a:gd name="connsiteX76" fmla="*/ 557212 w 1508331"/>
              <a:gd name="connsiteY76" fmla="*/ 1272825 h 1913559"/>
              <a:gd name="connsiteX77" fmla="*/ 571500 w 1508331"/>
              <a:gd name="connsiteY77" fmla="*/ 1258538 h 1913559"/>
              <a:gd name="connsiteX78" fmla="*/ 600075 w 1508331"/>
              <a:gd name="connsiteY78" fmla="*/ 1234725 h 1913559"/>
              <a:gd name="connsiteX79" fmla="*/ 671512 w 1508331"/>
              <a:gd name="connsiteY79" fmla="*/ 1239488 h 1913559"/>
              <a:gd name="connsiteX80" fmla="*/ 657225 w 1508331"/>
              <a:gd name="connsiteY80" fmla="*/ 1225200 h 1913559"/>
              <a:gd name="connsiteX81" fmla="*/ 623887 w 1508331"/>
              <a:gd name="connsiteY81" fmla="*/ 1215675 h 1913559"/>
              <a:gd name="connsiteX82" fmla="*/ 600075 w 1508331"/>
              <a:gd name="connsiteY82" fmla="*/ 1182338 h 1913559"/>
              <a:gd name="connsiteX83" fmla="*/ 609600 w 1508331"/>
              <a:gd name="connsiteY83" fmla="*/ 1168050 h 1913559"/>
              <a:gd name="connsiteX84" fmla="*/ 642937 w 1508331"/>
              <a:gd name="connsiteY84" fmla="*/ 1177575 h 1913559"/>
              <a:gd name="connsiteX85" fmla="*/ 657225 w 1508331"/>
              <a:gd name="connsiteY85" fmla="*/ 1187100 h 1913559"/>
              <a:gd name="connsiteX86" fmla="*/ 690562 w 1508331"/>
              <a:gd name="connsiteY86" fmla="*/ 1144238 h 1913559"/>
              <a:gd name="connsiteX87" fmla="*/ 714375 w 1508331"/>
              <a:gd name="connsiteY87" fmla="*/ 1129950 h 1913559"/>
              <a:gd name="connsiteX88" fmla="*/ 733425 w 1508331"/>
              <a:gd name="connsiteY88" fmla="*/ 1120425 h 1913559"/>
              <a:gd name="connsiteX89" fmla="*/ 738187 w 1508331"/>
              <a:gd name="connsiteY89" fmla="*/ 1101375 h 1913559"/>
              <a:gd name="connsiteX90" fmla="*/ 752475 w 1508331"/>
              <a:gd name="connsiteY90" fmla="*/ 1087088 h 1913559"/>
              <a:gd name="connsiteX91" fmla="*/ 733425 w 1508331"/>
              <a:gd name="connsiteY91" fmla="*/ 1072800 h 1913559"/>
              <a:gd name="connsiteX92" fmla="*/ 685800 w 1508331"/>
              <a:gd name="connsiteY92" fmla="*/ 1053750 h 1913559"/>
              <a:gd name="connsiteX93" fmla="*/ 671512 w 1508331"/>
              <a:gd name="connsiteY93" fmla="*/ 1039463 h 1913559"/>
              <a:gd name="connsiteX94" fmla="*/ 628650 w 1508331"/>
              <a:gd name="connsiteY94" fmla="*/ 1044225 h 1913559"/>
              <a:gd name="connsiteX95" fmla="*/ 600075 w 1508331"/>
              <a:gd name="connsiteY95" fmla="*/ 1087088 h 1913559"/>
              <a:gd name="connsiteX96" fmla="*/ 590550 w 1508331"/>
              <a:gd name="connsiteY96" fmla="*/ 1134713 h 1913559"/>
              <a:gd name="connsiteX97" fmla="*/ 571500 w 1508331"/>
              <a:gd name="connsiteY97" fmla="*/ 1129950 h 1913559"/>
              <a:gd name="connsiteX98" fmla="*/ 538162 w 1508331"/>
              <a:gd name="connsiteY98" fmla="*/ 1106138 h 1913559"/>
              <a:gd name="connsiteX99" fmla="*/ 514350 w 1508331"/>
              <a:gd name="connsiteY99" fmla="*/ 1115663 h 1913559"/>
              <a:gd name="connsiteX100" fmla="*/ 509587 w 1508331"/>
              <a:gd name="connsiteY100" fmla="*/ 1129950 h 1913559"/>
              <a:gd name="connsiteX101" fmla="*/ 490537 w 1508331"/>
              <a:gd name="connsiteY101" fmla="*/ 1134713 h 1913559"/>
              <a:gd name="connsiteX102" fmla="*/ 457200 w 1508331"/>
              <a:gd name="connsiteY102" fmla="*/ 1139475 h 1913559"/>
              <a:gd name="connsiteX103" fmla="*/ 438150 w 1508331"/>
              <a:gd name="connsiteY103" fmla="*/ 1149000 h 1913559"/>
              <a:gd name="connsiteX104" fmla="*/ 404812 w 1508331"/>
              <a:gd name="connsiteY104" fmla="*/ 1187100 h 1913559"/>
              <a:gd name="connsiteX105" fmla="*/ 400050 w 1508331"/>
              <a:gd name="connsiteY105" fmla="*/ 1201388 h 1913559"/>
              <a:gd name="connsiteX106" fmla="*/ 376237 w 1508331"/>
              <a:gd name="connsiteY106" fmla="*/ 1239488 h 1913559"/>
              <a:gd name="connsiteX107" fmla="*/ 357187 w 1508331"/>
              <a:gd name="connsiteY107" fmla="*/ 1244250 h 1913559"/>
              <a:gd name="connsiteX108" fmla="*/ 342900 w 1508331"/>
              <a:gd name="connsiteY108" fmla="*/ 1239488 h 1913559"/>
              <a:gd name="connsiteX109" fmla="*/ 309562 w 1508331"/>
              <a:gd name="connsiteY109" fmla="*/ 1220438 h 1913559"/>
              <a:gd name="connsiteX110" fmla="*/ 314325 w 1508331"/>
              <a:gd name="connsiteY110" fmla="*/ 1187100 h 1913559"/>
              <a:gd name="connsiteX111" fmla="*/ 347662 w 1508331"/>
              <a:gd name="connsiteY111" fmla="*/ 1163288 h 1913559"/>
              <a:gd name="connsiteX112" fmla="*/ 366712 w 1508331"/>
              <a:gd name="connsiteY112" fmla="*/ 1139475 h 1913559"/>
              <a:gd name="connsiteX113" fmla="*/ 381000 w 1508331"/>
              <a:gd name="connsiteY113" fmla="*/ 1106138 h 1913559"/>
              <a:gd name="connsiteX114" fmla="*/ 390525 w 1508331"/>
              <a:gd name="connsiteY114" fmla="*/ 1091850 h 1913559"/>
              <a:gd name="connsiteX115" fmla="*/ 404812 w 1508331"/>
              <a:gd name="connsiteY115" fmla="*/ 1082325 h 1913559"/>
              <a:gd name="connsiteX116" fmla="*/ 409575 w 1508331"/>
              <a:gd name="connsiteY116" fmla="*/ 1068038 h 1913559"/>
              <a:gd name="connsiteX117" fmla="*/ 347662 w 1508331"/>
              <a:gd name="connsiteY117" fmla="*/ 1048988 h 1913559"/>
              <a:gd name="connsiteX118" fmla="*/ 333375 w 1508331"/>
              <a:gd name="connsiteY118" fmla="*/ 1034700 h 1913559"/>
              <a:gd name="connsiteX119" fmla="*/ 314325 w 1508331"/>
              <a:gd name="connsiteY119" fmla="*/ 1010888 h 1913559"/>
              <a:gd name="connsiteX120" fmla="*/ 300037 w 1508331"/>
              <a:gd name="connsiteY120" fmla="*/ 1015650 h 1913559"/>
              <a:gd name="connsiteX121" fmla="*/ 295275 w 1508331"/>
              <a:gd name="connsiteY121" fmla="*/ 1048988 h 1913559"/>
              <a:gd name="connsiteX122" fmla="*/ 285750 w 1508331"/>
              <a:gd name="connsiteY122" fmla="*/ 1072800 h 1913559"/>
              <a:gd name="connsiteX123" fmla="*/ 295275 w 1508331"/>
              <a:gd name="connsiteY123" fmla="*/ 1096613 h 1913559"/>
              <a:gd name="connsiteX124" fmla="*/ 266700 w 1508331"/>
              <a:gd name="connsiteY124" fmla="*/ 1101375 h 1913559"/>
              <a:gd name="connsiteX125" fmla="*/ 285750 w 1508331"/>
              <a:gd name="connsiteY125" fmla="*/ 1134713 h 1913559"/>
              <a:gd name="connsiteX126" fmla="*/ 280987 w 1508331"/>
              <a:gd name="connsiteY126" fmla="*/ 1172813 h 1913559"/>
              <a:gd name="connsiteX127" fmla="*/ 252412 w 1508331"/>
              <a:gd name="connsiteY127" fmla="*/ 1191863 h 1913559"/>
              <a:gd name="connsiteX128" fmla="*/ 242887 w 1508331"/>
              <a:gd name="connsiteY128" fmla="*/ 1206150 h 1913559"/>
              <a:gd name="connsiteX129" fmla="*/ 219075 w 1508331"/>
              <a:gd name="connsiteY129" fmla="*/ 1210913 h 1913559"/>
              <a:gd name="connsiteX130" fmla="*/ 204787 w 1508331"/>
              <a:gd name="connsiteY130" fmla="*/ 1215675 h 1913559"/>
              <a:gd name="connsiteX131" fmla="*/ 185737 w 1508331"/>
              <a:gd name="connsiteY131" fmla="*/ 1220438 h 1913559"/>
              <a:gd name="connsiteX132" fmla="*/ 152400 w 1508331"/>
              <a:gd name="connsiteY132" fmla="*/ 1215675 h 1913559"/>
              <a:gd name="connsiteX133" fmla="*/ 119062 w 1508331"/>
              <a:gd name="connsiteY133" fmla="*/ 1201388 h 1913559"/>
              <a:gd name="connsiteX134" fmla="*/ 104775 w 1508331"/>
              <a:gd name="connsiteY134" fmla="*/ 1196625 h 1913559"/>
              <a:gd name="connsiteX135" fmla="*/ 90487 w 1508331"/>
              <a:gd name="connsiteY135" fmla="*/ 1182338 h 1913559"/>
              <a:gd name="connsiteX136" fmla="*/ 47625 w 1508331"/>
              <a:gd name="connsiteY136" fmla="*/ 1158525 h 1913559"/>
              <a:gd name="connsiteX137" fmla="*/ 14287 w 1508331"/>
              <a:gd name="connsiteY137" fmla="*/ 1149000 h 1913559"/>
              <a:gd name="connsiteX138" fmla="*/ 0 w 1508331"/>
              <a:gd name="connsiteY138" fmla="*/ 1139475 h 1913559"/>
              <a:gd name="connsiteX139" fmla="*/ 9525 w 1508331"/>
              <a:gd name="connsiteY139" fmla="*/ 1115663 h 1913559"/>
              <a:gd name="connsiteX140" fmla="*/ 38100 w 1508331"/>
              <a:gd name="connsiteY140" fmla="*/ 1077563 h 1913559"/>
              <a:gd name="connsiteX141" fmla="*/ 33337 w 1508331"/>
              <a:gd name="connsiteY141" fmla="*/ 1039463 h 1913559"/>
              <a:gd name="connsiteX142" fmla="*/ 9525 w 1508331"/>
              <a:gd name="connsiteY142" fmla="*/ 1001363 h 1913559"/>
              <a:gd name="connsiteX143" fmla="*/ 9525 w 1508331"/>
              <a:gd name="connsiteY143" fmla="*/ 968025 h 1913559"/>
              <a:gd name="connsiteX144" fmla="*/ 28575 w 1508331"/>
              <a:gd name="connsiteY144" fmla="*/ 953738 h 1913559"/>
              <a:gd name="connsiteX145" fmla="*/ 52387 w 1508331"/>
              <a:gd name="connsiteY145" fmla="*/ 920400 h 1913559"/>
              <a:gd name="connsiteX146" fmla="*/ 47625 w 1508331"/>
              <a:gd name="connsiteY146" fmla="*/ 863250 h 1913559"/>
              <a:gd name="connsiteX147" fmla="*/ 104775 w 1508331"/>
              <a:gd name="connsiteY147" fmla="*/ 815625 h 1913559"/>
              <a:gd name="connsiteX148" fmla="*/ 123825 w 1508331"/>
              <a:gd name="connsiteY148" fmla="*/ 801338 h 1913559"/>
              <a:gd name="connsiteX149" fmla="*/ 142875 w 1508331"/>
              <a:gd name="connsiteY149" fmla="*/ 796575 h 1913559"/>
              <a:gd name="connsiteX150" fmla="*/ 157162 w 1508331"/>
              <a:gd name="connsiteY150" fmla="*/ 791813 h 1913559"/>
              <a:gd name="connsiteX151" fmla="*/ 176212 w 1508331"/>
              <a:gd name="connsiteY151" fmla="*/ 787050 h 1913559"/>
              <a:gd name="connsiteX152" fmla="*/ 266700 w 1508331"/>
              <a:gd name="connsiteY152" fmla="*/ 758475 h 1913559"/>
              <a:gd name="connsiteX153" fmla="*/ 280987 w 1508331"/>
              <a:gd name="connsiteY153" fmla="*/ 744188 h 1913559"/>
              <a:gd name="connsiteX154" fmla="*/ 333375 w 1508331"/>
              <a:gd name="connsiteY154" fmla="*/ 706088 h 1913559"/>
              <a:gd name="connsiteX155" fmla="*/ 423862 w 1508331"/>
              <a:gd name="connsiteY155" fmla="*/ 710850 h 1913559"/>
              <a:gd name="connsiteX156" fmla="*/ 447675 w 1508331"/>
              <a:gd name="connsiteY156" fmla="*/ 715613 h 1913559"/>
              <a:gd name="connsiteX157" fmla="*/ 461962 w 1508331"/>
              <a:gd name="connsiteY157" fmla="*/ 706088 h 1913559"/>
              <a:gd name="connsiteX158" fmla="*/ 495300 w 1508331"/>
              <a:gd name="connsiteY158" fmla="*/ 667988 h 1913559"/>
              <a:gd name="connsiteX159" fmla="*/ 504825 w 1508331"/>
              <a:gd name="connsiteY159" fmla="*/ 644175 h 1913559"/>
              <a:gd name="connsiteX160" fmla="*/ 509587 w 1508331"/>
              <a:gd name="connsiteY160" fmla="*/ 596550 h 1913559"/>
              <a:gd name="connsiteX161" fmla="*/ 533400 w 1508331"/>
              <a:gd name="connsiteY161" fmla="*/ 582263 h 1913559"/>
              <a:gd name="connsiteX162" fmla="*/ 576262 w 1508331"/>
              <a:gd name="connsiteY162" fmla="*/ 563213 h 1913559"/>
              <a:gd name="connsiteX163" fmla="*/ 609600 w 1508331"/>
              <a:gd name="connsiteY163" fmla="*/ 558450 h 1913559"/>
              <a:gd name="connsiteX164" fmla="*/ 628650 w 1508331"/>
              <a:gd name="connsiteY164" fmla="*/ 544163 h 1913559"/>
              <a:gd name="connsiteX165" fmla="*/ 652462 w 1508331"/>
              <a:gd name="connsiteY165" fmla="*/ 529875 h 1913559"/>
              <a:gd name="connsiteX166" fmla="*/ 666750 w 1508331"/>
              <a:gd name="connsiteY166" fmla="*/ 515588 h 1913559"/>
              <a:gd name="connsiteX167" fmla="*/ 695325 w 1508331"/>
              <a:gd name="connsiteY167" fmla="*/ 477488 h 1913559"/>
              <a:gd name="connsiteX168" fmla="*/ 714375 w 1508331"/>
              <a:gd name="connsiteY168" fmla="*/ 444150 h 1913559"/>
              <a:gd name="connsiteX169" fmla="*/ 723900 w 1508331"/>
              <a:gd name="connsiteY169" fmla="*/ 401288 h 1913559"/>
              <a:gd name="connsiteX170" fmla="*/ 733425 w 1508331"/>
              <a:gd name="connsiteY170" fmla="*/ 387000 h 1913559"/>
              <a:gd name="connsiteX171" fmla="*/ 742950 w 1508331"/>
              <a:gd name="connsiteY171" fmla="*/ 286988 h 1913559"/>
              <a:gd name="connsiteX172" fmla="*/ 752475 w 1508331"/>
              <a:gd name="connsiteY172" fmla="*/ 220313 h 1913559"/>
              <a:gd name="connsiteX173" fmla="*/ 785812 w 1508331"/>
              <a:gd name="connsiteY173" fmla="*/ 172688 h 1913559"/>
              <a:gd name="connsiteX174" fmla="*/ 795337 w 1508331"/>
              <a:gd name="connsiteY174" fmla="*/ 158400 h 1913559"/>
              <a:gd name="connsiteX175" fmla="*/ 823912 w 1508331"/>
              <a:gd name="connsiteY175" fmla="*/ 115538 h 1913559"/>
              <a:gd name="connsiteX176" fmla="*/ 838200 w 1508331"/>
              <a:gd name="connsiteY176" fmla="*/ 110775 h 1913559"/>
              <a:gd name="connsiteX177" fmla="*/ 862012 w 1508331"/>
              <a:gd name="connsiteY177" fmla="*/ 120300 h 1913559"/>
              <a:gd name="connsiteX178" fmla="*/ 876300 w 1508331"/>
              <a:gd name="connsiteY178" fmla="*/ 129825 h 1913559"/>
              <a:gd name="connsiteX179" fmla="*/ 895350 w 1508331"/>
              <a:gd name="connsiteY179" fmla="*/ 120300 h 1913559"/>
              <a:gd name="connsiteX180" fmla="*/ 928687 w 1508331"/>
              <a:gd name="connsiteY180" fmla="*/ 82200 h 1913559"/>
              <a:gd name="connsiteX181" fmla="*/ 942975 w 1508331"/>
              <a:gd name="connsiteY181" fmla="*/ 67913 h 1913559"/>
              <a:gd name="connsiteX182" fmla="*/ 952500 w 1508331"/>
              <a:gd name="connsiteY182" fmla="*/ 48863 h 1913559"/>
              <a:gd name="connsiteX183" fmla="*/ 971550 w 1508331"/>
              <a:gd name="connsiteY183" fmla="*/ 10763 h 1913559"/>
              <a:gd name="connsiteX184" fmla="*/ 971550 w 1508331"/>
              <a:gd name="connsiteY184" fmla="*/ 6000 h 1913559"/>
              <a:gd name="connsiteX0" fmla="*/ 971550 w 1508331"/>
              <a:gd name="connsiteY0" fmla="*/ 6000 h 1913559"/>
              <a:gd name="connsiteX1" fmla="*/ 990599 w 1508331"/>
              <a:gd name="connsiteY1" fmla="*/ 86963 h 1913559"/>
              <a:gd name="connsiteX2" fmla="*/ 1023937 w 1508331"/>
              <a:gd name="connsiteY2" fmla="*/ 277463 h 1913559"/>
              <a:gd name="connsiteX3" fmla="*/ 1050131 w 1508331"/>
              <a:gd name="connsiteY3" fmla="*/ 336994 h 1913559"/>
              <a:gd name="connsiteX4" fmla="*/ 1114425 w 1508331"/>
              <a:gd name="connsiteY4" fmla="*/ 437006 h 1913559"/>
              <a:gd name="connsiteX5" fmla="*/ 1195387 w 1508331"/>
              <a:gd name="connsiteY5" fmla="*/ 544163 h 1913559"/>
              <a:gd name="connsiteX6" fmla="*/ 1228725 w 1508331"/>
              <a:gd name="connsiteY6" fmla="*/ 582263 h 1913559"/>
              <a:gd name="connsiteX7" fmla="*/ 1197769 w 1508331"/>
              <a:gd name="connsiteY7" fmla="*/ 660844 h 1913559"/>
              <a:gd name="connsiteX8" fmla="*/ 1240631 w 1508331"/>
              <a:gd name="connsiteY8" fmla="*/ 715613 h 1913559"/>
              <a:gd name="connsiteX9" fmla="*/ 1195387 w 1508331"/>
              <a:gd name="connsiteY9" fmla="*/ 787050 h 1913559"/>
              <a:gd name="connsiteX10" fmla="*/ 1190625 w 1508331"/>
              <a:gd name="connsiteY10" fmla="*/ 834675 h 1913559"/>
              <a:gd name="connsiteX11" fmla="*/ 1240631 w 1508331"/>
              <a:gd name="connsiteY11" fmla="*/ 903731 h 1913559"/>
              <a:gd name="connsiteX12" fmla="*/ 1221581 w 1508331"/>
              <a:gd name="connsiteY12" fmla="*/ 1063275 h 1913559"/>
              <a:gd name="connsiteX13" fmla="*/ 1202530 w 1508331"/>
              <a:gd name="connsiteY13" fmla="*/ 1222819 h 1913559"/>
              <a:gd name="connsiteX14" fmla="*/ 1257300 w 1508331"/>
              <a:gd name="connsiteY14" fmla="*/ 1258538 h 1913559"/>
              <a:gd name="connsiteX15" fmla="*/ 1309687 w 1508331"/>
              <a:gd name="connsiteY15" fmla="*/ 1287113 h 1913559"/>
              <a:gd name="connsiteX16" fmla="*/ 1345405 w 1508331"/>
              <a:gd name="connsiteY16" fmla="*/ 1332355 h 1913559"/>
              <a:gd name="connsiteX17" fmla="*/ 1350168 w 1508331"/>
              <a:gd name="connsiteY17" fmla="*/ 1437131 h 1913559"/>
              <a:gd name="connsiteX18" fmla="*/ 1347788 w 1508331"/>
              <a:gd name="connsiteY18" fmla="*/ 1606200 h 1913559"/>
              <a:gd name="connsiteX19" fmla="*/ 1414462 w 1508331"/>
              <a:gd name="connsiteY19" fmla="*/ 1591913 h 1913559"/>
              <a:gd name="connsiteX20" fmla="*/ 1502569 w 1508331"/>
              <a:gd name="connsiteY20" fmla="*/ 1582387 h 1913559"/>
              <a:gd name="connsiteX21" fmla="*/ 1495425 w 1508331"/>
              <a:gd name="connsiteY21" fmla="*/ 1625250 h 1913559"/>
              <a:gd name="connsiteX22" fmla="*/ 1485900 w 1508331"/>
              <a:gd name="connsiteY22" fmla="*/ 1653825 h 1913559"/>
              <a:gd name="connsiteX23" fmla="*/ 1466850 w 1508331"/>
              <a:gd name="connsiteY23" fmla="*/ 1741932 h 1913559"/>
              <a:gd name="connsiteX24" fmla="*/ 1459706 w 1508331"/>
              <a:gd name="connsiteY24" fmla="*/ 1822894 h 1913559"/>
              <a:gd name="connsiteX25" fmla="*/ 1471613 w 1508331"/>
              <a:gd name="connsiteY25" fmla="*/ 1877664 h 1913559"/>
              <a:gd name="connsiteX26" fmla="*/ 1495425 w 1508331"/>
              <a:gd name="connsiteY26" fmla="*/ 1913382 h 1913559"/>
              <a:gd name="connsiteX27" fmla="*/ 1385887 w 1508331"/>
              <a:gd name="connsiteY27" fmla="*/ 1889569 h 1913559"/>
              <a:gd name="connsiteX28" fmla="*/ 1264443 w 1508331"/>
              <a:gd name="connsiteY28" fmla="*/ 1849088 h 1913559"/>
              <a:gd name="connsiteX29" fmla="*/ 1157287 w 1508331"/>
              <a:gd name="connsiteY29" fmla="*/ 1825275 h 1913559"/>
              <a:gd name="connsiteX30" fmla="*/ 1047750 w 1508331"/>
              <a:gd name="connsiteY30" fmla="*/ 1801463 h 1913559"/>
              <a:gd name="connsiteX31" fmla="*/ 957262 w 1508331"/>
              <a:gd name="connsiteY31" fmla="*/ 1782413 h 1913559"/>
              <a:gd name="connsiteX32" fmla="*/ 866775 w 1508331"/>
              <a:gd name="connsiteY32" fmla="*/ 1772888 h 1913559"/>
              <a:gd name="connsiteX33" fmla="*/ 790575 w 1508331"/>
              <a:gd name="connsiteY33" fmla="*/ 1763363 h 1913559"/>
              <a:gd name="connsiteX34" fmla="*/ 552450 w 1508331"/>
              <a:gd name="connsiteY34" fmla="*/ 1739550 h 1913559"/>
              <a:gd name="connsiteX35" fmla="*/ 554831 w 1508331"/>
              <a:gd name="connsiteY35" fmla="*/ 1725263 h 1913559"/>
              <a:gd name="connsiteX36" fmla="*/ 585788 w 1508331"/>
              <a:gd name="connsiteY36" fmla="*/ 1713357 h 1913559"/>
              <a:gd name="connsiteX37" fmla="*/ 600075 w 1508331"/>
              <a:gd name="connsiteY37" fmla="*/ 1682400 h 1913559"/>
              <a:gd name="connsiteX38" fmla="*/ 619125 w 1508331"/>
              <a:gd name="connsiteY38" fmla="*/ 1634776 h 1913559"/>
              <a:gd name="connsiteX39" fmla="*/ 661988 w 1508331"/>
              <a:gd name="connsiteY39" fmla="*/ 1646682 h 1913559"/>
              <a:gd name="connsiteX40" fmla="*/ 719137 w 1508331"/>
              <a:gd name="connsiteY40" fmla="*/ 1658588 h 1913559"/>
              <a:gd name="connsiteX41" fmla="*/ 773906 w 1508331"/>
              <a:gd name="connsiteY41" fmla="*/ 1660968 h 1913559"/>
              <a:gd name="connsiteX42" fmla="*/ 781050 w 1508331"/>
              <a:gd name="connsiteY42" fmla="*/ 1649063 h 1913559"/>
              <a:gd name="connsiteX43" fmla="*/ 700087 w 1508331"/>
              <a:gd name="connsiteY43" fmla="*/ 1634775 h 1913559"/>
              <a:gd name="connsiteX44" fmla="*/ 635794 w 1508331"/>
              <a:gd name="connsiteY44" fmla="*/ 1613344 h 1913559"/>
              <a:gd name="connsiteX45" fmla="*/ 614362 w 1508331"/>
              <a:gd name="connsiteY45" fmla="*/ 1582388 h 1913559"/>
              <a:gd name="connsiteX46" fmla="*/ 635794 w 1508331"/>
              <a:gd name="connsiteY46" fmla="*/ 1530001 h 1913559"/>
              <a:gd name="connsiteX47" fmla="*/ 671513 w 1508331"/>
              <a:gd name="connsiteY47" fmla="*/ 1515713 h 1913559"/>
              <a:gd name="connsiteX48" fmla="*/ 647700 w 1508331"/>
              <a:gd name="connsiteY48" fmla="*/ 1496662 h 1913559"/>
              <a:gd name="connsiteX49" fmla="*/ 671512 w 1508331"/>
              <a:gd name="connsiteY49" fmla="*/ 1472850 h 1913559"/>
              <a:gd name="connsiteX50" fmla="*/ 716756 w 1508331"/>
              <a:gd name="connsiteY50" fmla="*/ 1427607 h 1913559"/>
              <a:gd name="connsiteX51" fmla="*/ 742950 w 1508331"/>
              <a:gd name="connsiteY51" fmla="*/ 1410938 h 1913559"/>
              <a:gd name="connsiteX52" fmla="*/ 728662 w 1508331"/>
              <a:gd name="connsiteY52" fmla="*/ 1368075 h 1913559"/>
              <a:gd name="connsiteX53" fmla="*/ 742950 w 1508331"/>
              <a:gd name="connsiteY53" fmla="*/ 1349025 h 1913559"/>
              <a:gd name="connsiteX54" fmla="*/ 762000 w 1508331"/>
              <a:gd name="connsiteY54" fmla="*/ 1339500 h 1913559"/>
              <a:gd name="connsiteX55" fmla="*/ 795337 w 1508331"/>
              <a:gd name="connsiteY55" fmla="*/ 1272826 h 1913559"/>
              <a:gd name="connsiteX56" fmla="*/ 695325 w 1508331"/>
              <a:gd name="connsiteY56" fmla="*/ 1291875 h 1913559"/>
              <a:gd name="connsiteX57" fmla="*/ 671512 w 1508331"/>
              <a:gd name="connsiteY57" fmla="*/ 1339500 h 1913559"/>
              <a:gd name="connsiteX58" fmla="*/ 666750 w 1508331"/>
              <a:gd name="connsiteY58" fmla="*/ 1363313 h 1913559"/>
              <a:gd name="connsiteX59" fmla="*/ 657225 w 1508331"/>
              <a:gd name="connsiteY59" fmla="*/ 1382363 h 1913559"/>
              <a:gd name="connsiteX60" fmla="*/ 652462 w 1508331"/>
              <a:gd name="connsiteY60" fmla="*/ 1396650 h 1913559"/>
              <a:gd name="connsiteX61" fmla="*/ 647700 w 1508331"/>
              <a:gd name="connsiteY61" fmla="*/ 1425225 h 1913559"/>
              <a:gd name="connsiteX62" fmla="*/ 614362 w 1508331"/>
              <a:gd name="connsiteY62" fmla="*/ 1396650 h 1913559"/>
              <a:gd name="connsiteX63" fmla="*/ 595312 w 1508331"/>
              <a:gd name="connsiteY63" fmla="*/ 1406175 h 1913559"/>
              <a:gd name="connsiteX64" fmla="*/ 581025 w 1508331"/>
              <a:gd name="connsiteY64" fmla="*/ 1434750 h 1913559"/>
              <a:gd name="connsiteX65" fmla="*/ 557212 w 1508331"/>
              <a:gd name="connsiteY65" fmla="*/ 1525238 h 1913559"/>
              <a:gd name="connsiteX66" fmla="*/ 542925 w 1508331"/>
              <a:gd name="connsiteY66" fmla="*/ 1530000 h 1913559"/>
              <a:gd name="connsiteX67" fmla="*/ 514350 w 1508331"/>
              <a:gd name="connsiteY67" fmla="*/ 1544288 h 1913559"/>
              <a:gd name="connsiteX68" fmla="*/ 500062 w 1508331"/>
              <a:gd name="connsiteY68" fmla="*/ 1553813 h 1913559"/>
              <a:gd name="connsiteX69" fmla="*/ 476250 w 1508331"/>
              <a:gd name="connsiteY69" fmla="*/ 1558575 h 1913559"/>
              <a:gd name="connsiteX70" fmla="*/ 476250 w 1508331"/>
              <a:gd name="connsiteY70" fmla="*/ 1510950 h 1913559"/>
              <a:gd name="connsiteX71" fmla="*/ 509587 w 1508331"/>
              <a:gd name="connsiteY71" fmla="*/ 1453800 h 1913559"/>
              <a:gd name="connsiteX72" fmla="*/ 523875 w 1508331"/>
              <a:gd name="connsiteY72" fmla="*/ 1420463 h 1913559"/>
              <a:gd name="connsiteX73" fmla="*/ 533400 w 1508331"/>
              <a:gd name="connsiteY73" fmla="*/ 1391888 h 1913559"/>
              <a:gd name="connsiteX74" fmla="*/ 538162 w 1508331"/>
              <a:gd name="connsiteY74" fmla="*/ 1368075 h 1913559"/>
              <a:gd name="connsiteX75" fmla="*/ 547687 w 1508331"/>
              <a:gd name="connsiteY75" fmla="*/ 1334738 h 1913559"/>
              <a:gd name="connsiteX76" fmla="*/ 557212 w 1508331"/>
              <a:gd name="connsiteY76" fmla="*/ 1272825 h 1913559"/>
              <a:gd name="connsiteX77" fmla="*/ 571500 w 1508331"/>
              <a:gd name="connsiteY77" fmla="*/ 1258538 h 1913559"/>
              <a:gd name="connsiteX78" fmla="*/ 600075 w 1508331"/>
              <a:gd name="connsiteY78" fmla="*/ 1234725 h 1913559"/>
              <a:gd name="connsiteX79" fmla="*/ 671512 w 1508331"/>
              <a:gd name="connsiteY79" fmla="*/ 1239488 h 1913559"/>
              <a:gd name="connsiteX80" fmla="*/ 657225 w 1508331"/>
              <a:gd name="connsiteY80" fmla="*/ 1225200 h 1913559"/>
              <a:gd name="connsiteX81" fmla="*/ 623887 w 1508331"/>
              <a:gd name="connsiteY81" fmla="*/ 1215675 h 1913559"/>
              <a:gd name="connsiteX82" fmla="*/ 600075 w 1508331"/>
              <a:gd name="connsiteY82" fmla="*/ 1182338 h 1913559"/>
              <a:gd name="connsiteX83" fmla="*/ 609600 w 1508331"/>
              <a:gd name="connsiteY83" fmla="*/ 1168050 h 1913559"/>
              <a:gd name="connsiteX84" fmla="*/ 642937 w 1508331"/>
              <a:gd name="connsiteY84" fmla="*/ 1177575 h 1913559"/>
              <a:gd name="connsiteX85" fmla="*/ 657225 w 1508331"/>
              <a:gd name="connsiteY85" fmla="*/ 1187100 h 1913559"/>
              <a:gd name="connsiteX86" fmla="*/ 690562 w 1508331"/>
              <a:gd name="connsiteY86" fmla="*/ 1144238 h 1913559"/>
              <a:gd name="connsiteX87" fmla="*/ 714375 w 1508331"/>
              <a:gd name="connsiteY87" fmla="*/ 1129950 h 1913559"/>
              <a:gd name="connsiteX88" fmla="*/ 733425 w 1508331"/>
              <a:gd name="connsiteY88" fmla="*/ 1120425 h 1913559"/>
              <a:gd name="connsiteX89" fmla="*/ 738187 w 1508331"/>
              <a:gd name="connsiteY89" fmla="*/ 1101375 h 1913559"/>
              <a:gd name="connsiteX90" fmla="*/ 752475 w 1508331"/>
              <a:gd name="connsiteY90" fmla="*/ 1087088 h 1913559"/>
              <a:gd name="connsiteX91" fmla="*/ 733425 w 1508331"/>
              <a:gd name="connsiteY91" fmla="*/ 1072800 h 1913559"/>
              <a:gd name="connsiteX92" fmla="*/ 685800 w 1508331"/>
              <a:gd name="connsiteY92" fmla="*/ 1053750 h 1913559"/>
              <a:gd name="connsiteX93" fmla="*/ 671512 w 1508331"/>
              <a:gd name="connsiteY93" fmla="*/ 1039463 h 1913559"/>
              <a:gd name="connsiteX94" fmla="*/ 628650 w 1508331"/>
              <a:gd name="connsiteY94" fmla="*/ 1044225 h 1913559"/>
              <a:gd name="connsiteX95" fmla="*/ 600075 w 1508331"/>
              <a:gd name="connsiteY95" fmla="*/ 1087088 h 1913559"/>
              <a:gd name="connsiteX96" fmla="*/ 590550 w 1508331"/>
              <a:gd name="connsiteY96" fmla="*/ 1134713 h 1913559"/>
              <a:gd name="connsiteX97" fmla="*/ 571500 w 1508331"/>
              <a:gd name="connsiteY97" fmla="*/ 1129950 h 1913559"/>
              <a:gd name="connsiteX98" fmla="*/ 538162 w 1508331"/>
              <a:gd name="connsiteY98" fmla="*/ 1106138 h 1913559"/>
              <a:gd name="connsiteX99" fmla="*/ 514350 w 1508331"/>
              <a:gd name="connsiteY99" fmla="*/ 1115663 h 1913559"/>
              <a:gd name="connsiteX100" fmla="*/ 509587 w 1508331"/>
              <a:gd name="connsiteY100" fmla="*/ 1129950 h 1913559"/>
              <a:gd name="connsiteX101" fmla="*/ 490537 w 1508331"/>
              <a:gd name="connsiteY101" fmla="*/ 1134713 h 1913559"/>
              <a:gd name="connsiteX102" fmla="*/ 457200 w 1508331"/>
              <a:gd name="connsiteY102" fmla="*/ 1139475 h 1913559"/>
              <a:gd name="connsiteX103" fmla="*/ 438150 w 1508331"/>
              <a:gd name="connsiteY103" fmla="*/ 1149000 h 1913559"/>
              <a:gd name="connsiteX104" fmla="*/ 404812 w 1508331"/>
              <a:gd name="connsiteY104" fmla="*/ 1187100 h 1913559"/>
              <a:gd name="connsiteX105" fmla="*/ 400050 w 1508331"/>
              <a:gd name="connsiteY105" fmla="*/ 1201388 h 1913559"/>
              <a:gd name="connsiteX106" fmla="*/ 376237 w 1508331"/>
              <a:gd name="connsiteY106" fmla="*/ 1239488 h 1913559"/>
              <a:gd name="connsiteX107" fmla="*/ 357187 w 1508331"/>
              <a:gd name="connsiteY107" fmla="*/ 1244250 h 1913559"/>
              <a:gd name="connsiteX108" fmla="*/ 342900 w 1508331"/>
              <a:gd name="connsiteY108" fmla="*/ 1239488 h 1913559"/>
              <a:gd name="connsiteX109" fmla="*/ 309562 w 1508331"/>
              <a:gd name="connsiteY109" fmla="*/ 1220438 h 1913559"/>
              <a:gd name="connsiteX110" fmla="*/ 314325 w 1508331"/>
              <a:gd name="connsiteY110" fmla="*/ 1187100 h 1913559"/>
              <a:gd name="connsiteX111" fmla="*/ 347662 w 1508331"/>
              <a:gd name="connsiteY111" fmla="*/ 1163288 h 1913559"/>
              <a:gd name="connsiteX112" fmla="*/ 366712 w 1508331"/>
              <a:gd name="connsiteY112" fmla="*/ 1139475 h 1913559"/>
              <a:gd name="connsiteX113" fmla="*/ 381000 w 1508331"/>
              <a:gd name="connsiteY113" fmla="*/ 1106138 h 1913559"/>
              <a:gd name="connsiteX114" fmla="*/ 390525 w 1508331"/>
              <a:gd name="connsiteY114" fmla="*/ 1091850 h 1913559"/>
              <a:gd name="connsiteX115" fmla="*/ 404812 w 1508331"/>
              <a:gd name="connsiteY115" fmla="*/ 1082325 h 1913559"/>
              <a:gd name="connsiteX116" fmla="*/ 409575 w 1508331"/>
              <a:gd name="connsiteY116" fmla="*/ 1068038 h 1913559"/>
              <a:gd name="connsiteX117" fmla="*/ 347662 w 1508331"/>
              <a:gd name="connsiteY117" fmla="*/ 1048988 h 1913559"/>
              <a:gd name="connsiteX118" fmla="*/ 333375 w 1508331"/>
              <a:gd name="connsiteY118" fmla="*/ 1034700 h 1913559"/>
              <a:gd name="connsiteX119" fmla="*/ 314325 w 1508331"/>
              <a:gd name="connsiteY119" fmla="*/ 1010888 h 1913559"/>
              <a:gd name="connsiteX120" fmla="*/ 300037 w 1508331"/>
              <a:gd name="connsiteY120" fmla="*/ 1015650 h 1913559"/>
              <a:gd name="connsiteX121" fmla="*/ 295275 w 1508331"/>
              <a:gd name="connsiteY121" fmla="*/ 1048988 h 1913559"/>
              <a:gd name="connsiteX122" fmla="*/ 285750 w 1508331"/>
              <a:gd name="connsiteY122" fmla="*/ 1072800 h 1913559"/>
              <a:gd name="connsiteX123" fmla="*/ 295275 w 1508331"/>
              <a:gd name="connsiteY123" fmla="*/ 1096613 h 1913559"/>
              <a:gd name="connsiteX124" fmla="*/ 266700 w 1508331"/>
              <a:gd name="connsiteY124" fmla="*/ 1101375 h 1913559"/>
              <a:gd name="connsiteX125" fmla="*/ 285750 w 1508331"/>
              <a:gd name="connsiteY125" fmla="*/ 1134713 h 1913559"/>
              <a:gd name="connsiteX126" fmla="*/ 280987 w 1508331"/>
              <a:gd name="connsiteY126" fmla="*/ 1172813 h 1913559"/>
              <a:gd name="connsiteX127" fmla="*/ 252412 w 1508331"/>
              <a:gd name="connsiteY127" fmla="*/ 1191863 h 1913559"/>
              <a:gd name="connsiteX128" fmla="*/ 242887 w 1508331"/>
              <a:gd name="connsiteY128" fmla="*/ 1206150 h 1913559"/>
              <a:gd name="connsiteX129" fmla="*/ 219075 w 1508331"/>
              <a:gd name="connsiteY129" fmla="*/ 1210913 h 1913559"/>
              <a:gd name="connsiteX130" fmla="*/ 204787 w 1508331"/>
              <a:gd name="connsiteY130" fmla="*/ 1215675 h 1913559"/>
              <a:gd name="connsiteX131" fmla="*/ 185737 w 1508331"/>
              <a:gd name="connsiteY131" fmla="*/ 1220438 h 1913559"/>
              <a:gd name="connsiteX132" fmla="*/ 152400 w 1508331"/>
              <a:gd name="connsiteY132" fmla="*/ 1215675 h 1913559"/>
              <a:gd name="connsiteX133" fmla="*/ 119062 w 1508331"/>
              <a:gd name="connsiteY133" fmla="*/ 1201388 h 1913559"/>
              <a:gd name="connsiteX134" fmla="*/ 104775 w 1508331"/>
              <a:gd name="connsiteY134" fmla="*/ 1196625 h 1913559"/>
              <a:gd name="connsiteX135" fmla="*/ 90487 w 1508331"/>
              <a:gd name="connsiteY135" fmla="*/ 1182338 h 1913559"/>
              <a:gd name="connsiteX136" fmla="*/ 47625 w 1508331"/>
              <a:gd name="connsiteY136" fmla="*/ 1158525 h 1913559"/>
              <a:gd name="connsiteX137" fmla="*/ 14287 w 1508331"/>
              <a:gd name="connsiteY137" fmla="*/ 1149000 h 1913559"/>
              <a:gd name="connsiteX138" fmla="*/ 0 w 1508331"/>
              <a:gd name="connsiteY138" fmla="*/ 1139475 h 1913559"/>
              <a:gd name="connsiteX139" fmla="*/ 9525 w 1508331"/>
              <a:gd name="connsiteY139" fmla="*/ 1115663 h 1913559"/>
              <a:gd name="connsiteX140" fmla="*/ 38100 w 1508331"/>
              <a:gd name="connsiteY140" fmla="*/ 1077563 h 1913559"/>
              <a:gd name="connsiteX141" fmla="*/ 33337 w 1508331"/>
              <a:gd name="connsiteY141" fmla="*/ 1039463 h 1913559"/>
              <a:gd name="connsiteX142" fmla="*/ 9525 w 1508331"/>
              <a:gd name="connsiteY142" fmla="*/ 1001363 h 1913559"/>
              <a:gd name="connsiteX143" fmla="*/ 9525 w 1508331"/>
              <a:gd name="connsiteY143" fmla="*/ 968025 h 1913559"/>
              <a:gd name="connsiteX144" fmla="*/ 28575 w 1508331"/>
              <a:gd name="connsiteY144" fmla="*/ 953738 h 1913559"/>
              <a:gd name="connsiteX145" fmla="*/ 52387 w 1508331"/>
              <a:gd name="connsiteY145" fmla="*/ 920400 h 1913559"/>
              <a:gd name="connsiteX146" fmla="*/ 47625 w 1508331"/>
              <a:gd name="connsiteY146" fmla="*/ 863250 h 1913559"/>
              <a:gd name="connsiteX147" fmla="*/ 104775 w 1508331"/>
              <a:gd name="connsiteY147" fmla="*/ 815625 h 1913559"/>
              <a:gd name="connsiteX148" fmla="*/ 123825 w 1508331"/>
              <a:gd name="connsiteY148" fmla="*/ 801338 h 1913559"/>
              <a:gd name="connsiteX149" fmla="*/ 142875 w 1508331"/>
              <a:gd name="connsiteY149" fmla="*/ 796575 h 1913559"/>
              <a:gd name="connsiteX150" fmla="*/ 157162 w 1508331"/>
              <a:gd name="connsiteY150" fmla="*/ 791813 h 1913559"/>
              <a:gd name="connsiteX151" fmla="*/ 176212 w 1508331"/>
              <a:gd name="connsiteY151" fmla="*/ 787050 h 1913559"/>
              <a:gd name="connsiteX152" fmla="*/ 266700 w 1508331"/>
              <a:gd name="connsiteY152" fmla="*/ 758475 h 1913559"/>
              <a:gd name="connsiteX153" fmla="*/ 280987 w 1508331"/>
              <a:gd name="connsiteY153" fmla="*/ 744188 h 1913559"/>
              <a:gd name="connsiteX154" fmla="*/ 333375 w 1508331"/>
              <a:gd name="connsiteY154" fmla="*/ 706088 h 1913559"/>
              <a:gd name="connsiteX155" fmla="*/ 423862 w 1508331"/>
              <a:gd name="connsiteY155" fmla="*/ 710850 h 1913559"/>
              <a:gd name="connsiteX156" fmla="*/ 447675 w 1508331"/>
              <a:gd name="connsiteY156" fmla="*/ 715613 h 1913559"/>
              <a:gd name="connsiteX157" fmla="*/ 461962 w 1508331"/>
              <a:gd name="connsiteY157" fmla="*/ 706088 h 1913559"/>
              <a:gd name="connsiteX158" fmla="*/ 495300 w 1508331"/>
              <a:gd name="connsiteY158" fmla="*/ 667988 h 1913559"/>
              <a:gd name="connsiteX159" fmla="*/ 504825 w 1508331"/>
              <a:gd name="connsiteY159" fmla="*/ 644175 h 1913559"/>
              <a:gd name="connsiteX160" fmla="*/ 509587 w 1508331"/>
              <a:gd name="connsiteY160" fmla="*/ 596550 h 1913559"/>
              <a:gd name="connsiteX161" fmla="*/ 533400 w 1508331"/>
              <a:gd name="connsiteY161" fmla="*/ 582263 h 1913559"/>
              <a:gd name="connsiteX162" fmla="*/ 576262 w 1508331"/>
              <a:gd name="connsiteY162" fmla="*/ 563213 h 1913559"/>
              <a:gd name="connsiteX163" fmla="*/ 609600 w 1508331"/>
              <a:gd name="connsiteY163" fmla="*/ 558450 h 1913559"/>
              <a:gd name="connsiteX164" fmla="*/ 628650 w 1508331"/>
              <a:gd name="connsiteY164" fmla="*/ 544163 h 1913559"/>
              <a:gd name="connsiteX165" fmla="*/ 652462 w 1508331"/>
              <a:gd name="connsiteY165" fmla="*/ 529875 h 1913559"/>
              <a:gd name="connsiteX166" fmla="*/ 666750 w 1508331"/>
              <a:gd name="connsiteY166" fmla="*/ 515588 h 1913559"/>
              <a:gd name="connsiteX167" fmla="*/ 695325 w 1508331"/>
              <a:gd name="connsiteY167" fmla="*/ 477488 h 1913559"/>
              <a:gd name="connsiteX168" fmla="*/ 714375 w 1508331"/>
              <a:gd name="connsiteY168" fmla="*/ 444150 h 1913559"/>
              <a:gd name="connsiteX169" fmla="*/ 723900 w 1508331"/>
              <a:gd name="connsiteY169" fmla="*/ 401288 h 1913559"/>
              <a:gd name="connsiteX170" fmla="*/ 733425 w 1508331"/>
              <a:gd name="connsiteY170" fmla="*/ 387000 h 1913559"/>
              <a:gd name="connsiteX171" fmla="*/ 742950 w 1508331"/>
              <a:gd name="connsiteY171" fmla="*/ 286988 h 1913559"/>
              <a:gd name="connsiteX172" fmla="*/ 752475 w 1508331"/>
              <a:gd name="connsiteY172" fmla="*/ 220313 h 1913559"/>
              <a:gd name="connsiteX173" fmla="*/ 785812 w 1508331"/>
              <a:gd name="connsiteY173" fmla="*/ 172688 h 1913559"/>
              <a:gd name="connsiteX174" fmla="*/ 795337 w 1508331"/>
              <a:gd name="connsiteY174" fmla="*/ 158400 h 1913559"/>
              <a:gd name="connsiteX175" fmla="*/ 823912 w 1508331"/>
              <a:gd name="connsiteY175" fmla="*/ 115538 h 1913559"/>
              <a:gd name="connsiteX176" fmla="*/ 838200 w 1508331"/>
              <a:gd name="connsiteY176" fmla="*/ 110775 h 1913559"/>
              <a:gd name="connsiteX177" fmla="*/ 862012 w 1508331"/>
              <a:gd name="connsiteY177" fmla="*/ 120300 h 1913559"/>
              <a:gd name="connsiteX178" fmla="*/ 876300 w 1508331"/>
              <a:gd name="connsiteY178" fmla="*/ 129825 h 1913559"/>
              <a:gd name="connsiteX179" fmla="*/ 895350 w 1508331"/>
              <a:gd name="connsiteY179" fmla="*/ 120300 h 1913559"/>
              <a:gd name="connsiteX180" fmla="*/ 928687 w 1508331"/>
              <a:gd name="connsiteY180" fmla="*/ 82200 h 1913559"/>
              <a:gd name="connsiteX181" fmla="*/ 942975 w 1508331"/>
              <a:gd name="connsiteY181" fmla="*/ 67913 h 1913559"/>
              <a:gd name="connsiteX182" fmla="*/ 952500 w 1508331"/>
              <a:gd name="connsiteY182" fmla="*/ 48863 h 1913559"/>
              <a:gd name="connsiteX183" fmla="*/ 971550 w 1508331"/>
              <a:gd name="connsiteY183" fmla="*/ 10763 h 1913559"/>
              <a:gd name="connsiteX184" fmla="*/ 971550 w 1508331"/>
              <a:gd name="connsiteY184" fmla="*/ 6000 h 1913559"/>
              <a:gd name="connsiteX0" fmla="*/ 971550 w 1508331"/>
              <a:gd name="connsiteY0" fmla="*/ 6000 h 1913559"/>
              <a:gd name="connsiteX1" fmla="*/ 990599 w 1508331"/>
              <a:gd name="connsiteY1" fmla="*/ 86963 h 1913559"/>
              <a:gd name="connsiteX2" fmla="*/ 1023937 w 1508331"/>
              <a:gd name="connsiteY2" fmla="*/ 277463 h 1913559"/>
              <a:gd name="connsiteX3" fmla="*/ 1050131 w 1508331"/>
              <a:gd name="connsiteY3" fmla="*/ 336994 h 1913559"/>
              <a:gd name="connsiteX4" fmla="*/ 1114425 w 1508331"/>
              <a:gd name="connsiteY4" fmla="*/ 437006 h 1913559"/>
              <a:gd name="connsiteX5" fmla="*/ 1195387 w 1508331"/>
              <a:gd name="connsiteY5" fmla="*/ 544163 h 1913559"/>
              <a:gd name="connsiteX6" fmla="*/ 1228725 w 1508331"/>
              <a:gd name="connsiteY6" fmla="*/ 582263 h 1913559"/>
              <a:gd name="connsiteX7" fmla="*/ 1197769 w 1508331"/>
              <a:gd name="connsiteY7" fmla="*/ 660844 h 1913559"/>
              <a:gd name="connsiteX8" fmla="*/ 1240631 w 1508331"/>
              <a:gd name="connsiteY8" fmla="*/ 715613 h 1913559"/>
              <a:gd name="connsiteX9" fmla="*/ 1195387 w 1508331"/>
              <a:gd name="connsiteY9" fmla="*/ 787050 h 1913559"/>
              <a:gd name="connsiteX10" fmla="*/ 1190625 w 1508331"/>
              <a:gd name="connsiteY10" fmla="*/ 834675 h 1913559"/>
              <a:gd name="connsiteX11" fmla="*/ 1240631 w 1508331"/>
              <a:gd name="connsiteY11" fmla="*/ 903731 h 1913559"/>
              <a:gd name="connsiteX12" fmla="*/ 1221581 w 1508331"/>
              <a:gd name="connsiteY12" fmla="*/ 1063275 h 1913559"/>
              <a:gd name="connsiteX13" fmla="*/ 1202530 w 1508331"/>
              <a:gd name="connsiteY13" fmla="*/ 1222819 h 1913559"/>
              <a:gd name="connsiteX14" fmla="*/ 1257300 w 1508331"/>
              <a:gd name="connsiteY14" fmla="*/ 1258538 h 1913559"/>
              <a:gd name="connsiteX15" fmla="*/ 1309687 w 1508331"/>
              <a:gd name="connsiteY15" fmla="*/ 1287113 h 1913559"/>
              <a:gd name="connsiteX16" fmla="*/ 1345405 w 1508331"/>
              <a:gd name="connsiteY16" fmla="*/ 1332355 h 1913559"/>
              <a:gd name="connsiteX17" fmla="*/ 1350168 w 1508331"/>
              <a:gd name="connsiteY17" fmla="*/ 1437131 h 1913559"/>
              <a:gd name="connsiteX18" fmla="*/ 1347788 w 1508331"/>
              <a:gd name="connsiteY18" fmla="*/ 1606200 h 1913559"/>
              <a:gd name="connsiteX19" fmla="*/ 1414462 w 1508331"/>
              <a:gd name="connsiteY19" fmla="*/ 1591913 h 1913559"/>
              <a:gd name="connsiteX20" fmla="*/ 1502569 w 1508331"/>
              <a:gd name="connsiteY20" fmla="*/ 1582387 h 1913559"/>
              <a:gd name="connsiteX21" fmla="*/ 1495425 w 1508331"/>
              <a:gd name="connsiteY21" fmla="*/ 1625250 h 1913559"/>
              <a:gd name="connsiteX22" fmla="*/ 1485900 w 1508331"/>
              <a:gd name="connsiteY22" fmla="*/ 1653825 h 1913559"/>
              <a:gd name="connsiteX23" fmla="*/ 1466850 w 1508331"/>
              <a:gd name="connsiteY23" fmla="*/ 1741932 h 1913559"/>
              <a:gd name="connsiteX24" fmla="*/ 1459706 w 1508331"/>
              <a:gd name="connsiteY24" fmla="*/ 1822894 h 1913559"/>
              <a:gd name="connsiteX25" fmla="*/ 1471613 w 1508331"/>
              <a:gd name="connsiteY25" fmla="*/ 1877664 h 1913559"/>
              <a:gd name="connsiteX26" fmla="*/ 1495425 w 1508331"/>
              <a:gd name="connsiteY26" fmla="*/ 1913382 h 1913559"/>
              <a:gd name="connsiteX27" fmla="*/ 1385887 w 1508331"/>
              <a:gd name="connsiteY27" fmla="*/ 1889569 h 1913559"/>
              <a:gd name="connsiteX28" fmla="*/ 1264443 w 1508331"/>
              <a:gd name="connsiteY28" fmla="*/ 1849088 h 1913559"/>
              <a:gd name="connsiteX29" fmla="*/ 1157287 w 1508331"/>
              <a:gd name="connsiteY29" fmla="*/ 1825275 h 1913559"/>
              <a:gd name="connsiteX30" fmla="*/ 1047750 w 1508331"/>
              <a:gd name="connsiteY30" fmla="*/ 1801463 h 1913559"/>
              <a:gd name="connsiteX31" fmla="*/ 957262 w 1508331"/>
              <a:gd name="connsiteY31" fmla="*/ 1782413 h 1913559"/>
              <a:gd name="connsiteX32" fmla="*/ 866775 w 1508331"/>
              <a:gd name="connsiteY32" fmla="*/ 1772888 h 1913559"/>
              <a:gd name="connsiteX33" fmla="*/ 790575 w 1508331"/>
              <a:gd name="connsiteY33" fmla="*/ 1763363 h 1913559"/>
              <a:gd name="connsiteX34" fmla="*/ 552450 w 1508331"/>
              <a:gd name="connsiteY34" fmla="*/ 1739550 h 1913559"/>
              <a:gd name="connsiteX35" fmla="*/ 554831 w 1508331"/>
              <a:gd name="connsiteY35" fmla="*/ 1725263 h 1913559"/>
              <a:gd name="connsiteX36" fmla="*/ 585788 w 1508331"/>
              <a:gd name="connsiteY36" fmla="*/ 1713357 h 1913559"/>
              <a:gd name="connsiteX37" fmla="*/ 600075 w 1508331"/>
              <a:gd name="connsiteY37" fmla="*/ 1682400 h 1913559"/>
              <a:gd name="connsiteX38" fmla="*/ 619125 w 1508331"/>
              <a:gd name="connsiteY38" fmla="*/ 1634776 h 1913559"/>
              <a:gd name="connsiteX39" fmla="*/ 661988 w 1508331"/>
              <a:gd name="connsiteY39" fmla="*/ 1646682 h 1913559"/>
              <a:gd name="connsiteX40" fmla="*/ 719137 w 1508331"/>
              <a:gd name="connsiteY40" fmla="*/ 1658588 h 1913559"/>
              <a:gd name="connsiteX41" fmla="*/ 773906 w 1508331"/>
              <a:gd name="connsiteY41" fmla="*/ 1660968 h 1913559"/>
              <a:gd name="connsiteX42" fmla="*/ 781050 w 1508331"/>
              <a:gd name="connsiteY42" fmla="*/ 1649063 h 1913559"/>
              <a:gd name="connsiteX43" fmla="*/ 700087 w 1508331"/>
              <a:gd name="connsiteY43" fmla="*/ 1634775 h 1913559"/>
              <a:gd name="connsiteX44" fmla="*/ 635794 w 1508331"/>
              <a:gd name="connsiteY44" fmla="*/ 1613344 h 1913559"/>
              <a:gd name="connsiteX45" fmla="*/ 614362 w 1508331"/>
              <a:gd name="connsiteY45" fmla="*/ 1582388 h 1913559"/>
              <a:gd name="connsiteX46" fmla="*/ 635794 w 1508331"/>
              <a:gd name="connsiteY46" fmla="*/ 1530001 h 1913559"/>
              <a:gd name="connsiteX47" fmla="*/ 671513 w 1508331"/>
              <a:gd name="connsiteY47" fmla="*/ 1515713 h 1913559"/>
              <a:gd name="connsiteX48" fmla="*/ 647700 w 1508331"/>
              <a:gd name="connsiteY48" fmla="*/ 1496662 h 1913559"/>
              <a:gd name="connsiteX49" fmla="*/ 671512 w 1508331"/>
              <a:gd name="connsiteY49" fmla="*/ 1472850 h 1913559"/>
              <a:gd name="connsiteX50" fmla="*/ 716756 w 1508331"/>
              <a:gd name="connsiteY50" fmla="*/ 1427607 h 1913559"/>
              <a:gd name="connsiteX51" fmla="*/ 742950 w 1508331"/>
              <a:gd name="connsiteY51" fmla="*/ 1410938 h 1913559"/>
              <a:gd name="connsiteX52" fmla="*/ 728662 w 1508331"/>
              <a:gd name="connsiteY52" fmla="*/ 1368075 h 1913559"/>
              <a:gd name="connsiteX53" fmla="*/ 742950 w 1508331"/>
              <a:gd name="connsiteY53" fmla="*/ 1349025 h 1913559"/>
              <a:gd name="connsiteX54" fmla="*/ 795337 w 1508331"/>
              <a:gd name="connsiteY54" fmla="*/ 1272826 h 1913559"/>
              <a:gd name="connsiteX55" fmla="*/ 695325 w 1508331"/>
              <a:gd name="connsiteY55" fmla="*/ 1291875 h 1913559"/>
              <a:gd name="connsiteX56" fmla="*/ 671512 w 1508331"/>
              <a:gd name="connsiteY56" fmla="*/ 1339500 h 1913559"/>
              <a:gd name="connsiteX57" fmla="*/ 666750 w 1508331"/>
              <a:gd name="connsiteY57" fmla="*/ 1363313 h 1913559"/>
              <a:gd name="connsiteX58" fmla="*/ 657225 w 1508331"/>
              <a:gd name="connsiteY58" fmla="*/ 1382363 h 1913559"/>
              <a:gd name="connsiteX59" fmla="*/ 652462 w 1508331"/>
              <a:gd name="connsiteY59" fmla="*/ 1396650 h 1913559"/>
              <a:gd name="connsiteX60" fmla="*/ 647700 w 1508331"/>
              <a:gd name="connsiteY60" fmla="*/ 1425225 h 1913559"/>
              <a:gd name="connsiteX61" fmla="*/ 614362 w 1508331"/>
              <a:gd name="connsiteY61" fmla="*/ 1396650 h 1913559"/>
              <a:gd name="connsiteX62" fmla="*/ 595312 w 1508331"/>
              <a:gd name="connsiteY62" fmla="*/ 1406175 h 1913559"/>
              <a:gd name="connsiteX63" fmla="*/ 581025 w 1508331"/>
              <a:gd name="connsiteY63" fmla="*/ 1434750 h 1913559"/>
              <a:gd name="connsiteX64" fmla="*/ 557212 w 1508331"/>
              <a:gd name="connsiteY64" fmla="*/ 1525238 h 1913559"/>
              <a:gd name="connsiteX65" fmla="*/ 542925 w 1508331"/>
              <a:gd name="connsiteY65" fmla="*/ 1530000 h 1913559"/>
              <a:gd name="connsiteX66" fmla="*/ 514350 w 1508331"/>
              <a:gd name="connsiteY66" fmla="*/ 1544288 h 1913559"/>
              <a:gd name="connsiteX67" fmla="*/ 500062 w 1508331"/>
              <a:gd name="connsiteY67" fmla="*/ 1553813 h 1913559"/>
              <a:gd name="connsiteX68" fmla="*/ 476250 w 1508331"/>
              <a:gd name="connsiteY68" fmla="*/ 1558575 h 1913559"/>
              <a:gd name="connsiteX69" fmla="*/ 476250 w 1508331"/>
              <a:gd name="connsiteY69" fmla="*/ 1510950 h 1913559"/>
              <a:gd name="connsiteX70" fmla="*/ 509587 w 1508331"/>
              <a:gd name="connsiteY70" fmla="*/ 1453800 h 1913559"/>
              <a:gd name="connsiteX71" fmla="*/ 523875 w 1508331"/>
              <a:gd name="connsiteY71" fmla="*/ 1420463 h 1913559"/>
              <a:gd name="connsiteX72" fmla="*/ 533400 w 1508331"/>
              <a:gd name="connsiteY72" fmla="*/ 1391888 h 1913559"/>
              <a:gd name="connsiteX73" fmla="*/ 538162 w 1508331"/>
              <a:gd name="connsiteY73" fmla="*/ 1368075 h 1913559"/>
              <a:gd name="connsiteX74" fmla="*/ 547687 w 1508331"/>
              <a:gd name="connsiteY74" fmla="*/ 1334738 h 1913559"/>
              <a:gd name="connsiteX75" fmla="*/ 557212 w 1508331"/>
              <a:gd name="connsiteY75" fmla="*/ 1272825 h 1913559"/>
              <a:gd name="connsiteX76" fmla="*/ 571500 w 1508331"/>
              <a:gd name="connsiteY76" fmla="*/ 1258538 h 1913559"/>
              <a:gd name="connsiteX77" fmla="*/ 600075 w 1508331"/>
              <a:gd name="connsiteY77" fmla="*/ 1234725 h 1913559"/>
              <a:gd name="connsiteX78" fmla="*/ 671512 w 1508331"/>
              <a:gd name="connsiteY78" fmla="*/ 1239488 h 1913559"/>
              <a:gd name="connsiteX79" fmla="*/ 657225 w 1508331"/>
              <a:gd name="connsiteY79" fmla="*/ 1225200 h 1913559"/>
              <a:gd name="connsiteX80" fmla="*/ 623887 w 1508331"/>
              <a:gd name="connsiteY80" fmla="*/ 1215675 h 1913559"/>
              <a:gd name="connsiteX81" fmla="*/ 600075 w 1508331"/>
              <a:gd name="connsiteY81" fmla="*/ 1182338 h 1913559"/>
              <a:gd name="connsiteX82" fmla="*/ 609600 w 1508331"/>
              <a:gd name="connsiteY82" fmla="*/ 1168050 h 1913559"/>
              <a:gd name="connsiteX83" fmla="*/ 642937 w 1508331"/>
              <a:gd name="connsiteY83" fmla="*/ 1177575 h 1913559"/>
              <a:gd name="connsiteX84" fmla="*/ 657225 w 1508331"/>
              <a:gd name="connsiteY84" fmla="*/ 1187100 h 1913559"/>
              <a:gd name="connsiteX85" fmla="*/ 690562 w 1508331"/>
              <a:gd name="connsiteY85" fmla="*/ 1144238 h 1913559"/>
              <a:gd name="connsiteX86" fmla="*/ 714375 w 1508331"/>
              <a:gd name="connsiteY86" fmla="*/ 1129950 h 1913559"/>
              <a:gd name="connsiteX87" fmla="*/ 733425 w 1508331"/>
              <a:gd name="connsiteY87" fmla="*/ 1120425 h 1913559"/>
              <a:gd name="connsiteX88" fmla="*/ 738187 w 1508331"/>
              <a:gd name="connsiteY88" fmla="*/ 1101375 h 1913559"/>
              <a:gd name="connsiteX89" fmla="*/ 752475 w 1508331"/>
              <a:gd name="connsiteY89" fmla="*/ 1087088 h 1913559"/>
              <a:gd name="connsiteX90" fmla="*/ 733425 w 1508331"/>
              <a:gd name="connsiteY90" fmla="*/ 1072800 h 1913559"/>
              <a:gd name="connsiteX91" fmla="*/ 685800 w 1508331"/>
              <a:gd name="connsiteY91" fmla="*/ 1053750 h 1913559"/>
              <a:gd name="connsiteX92" fmla="*/ 671512 w 1508331"/>
              <a:gd name="connsiteY92" fmla="*/ 1039463 h 1913559"/>
              <a:gd name="connsiteX93" fmla="*/ 628650 w 1508331"/>
              <a:gd name="connsiteY93" fmla="*/ 1044225 h 1913559"/>
              <a:gd name="connsiteX94" fmla="*/ 600075 w 1508331"/>
              <a:gd name="connsiteY94" fmla="*/ 1087088 h 1913559"/>
              <a:gd name="connsiteX95" fmla="*/ 590550 w 1508331"/>
              <a:gd name="connsiteY95" fmla="*/ 1134713 h 1913559"/>
              <a:gd name="connsiteX96" fmla="*/ 571500 w 1508331"/>
              <a:gd name="connsiteY96" fmla="*/ 1129950 h 1913559"/>
              <a:gd name="connsiteX97" fmla="*/ 538162 w 1508331"/>
              <a:gd name="connsiteY97" fmla="*/ 1106138 h 1913559"/>
              <a:gd name="connsiteX98" fmla="*/ 514350 w 1508331"/>
              <a:gd name="connsiteY98" fmla="*/ 1115663 h 1913559"/>
              <a:gd name="connsiteX99" fmla="*/ 509587 w 1508331"/>
              <a:gd name="connsiteY99" fmla="*/ 1129950 h 1913559"/>
              <a:gd name="connsiteX100" fmla="*/ 490537 w 1508331"/>
              <a:gd name="connsiteY100" fmla="*/ 1134713 h 1913559"/>
              <a:gd name="connsiteX101" fmla="*/ 457200 w 1508331"/>
              <a:gd name="connsiteY101" fmla="*/ 1139475 h 1913559"/>
              <a:gd name="connsiteX102" fmla="*/ 438150 w 1508331"/>
              <a:gd name="connsiteY102" fmla="*/ 1149000 h 1913559"/>
              <a:gd name="connsiteX103" fmla="*/ 404812 w 1508331"/>
              <a:gd name="connsiteY103" fmla="*/ 1187100 h 1913559"/>
              <a:gd name="connsiteX104" fmla="*/ 400050 w 1508331"/>
              <a:gd name="connsiteY104" fmla="*/ 1201388 h 1913559"/>
              <a:gd name="connsiteX105" fmla="*/ 376237 w 1508331"/>
              <a:gd name="connsiteY105" fmla="*/ 1239488 h 1913559"/>
              <a:gd name="connsiteX106" fmla="*/ 357187 w 1508331"/>
              <a:gd name="connsiteY106" fmla="*/ 1244250 h 1913559"/>
              <a:gd name="connsiteX107" fmla="*/ 342900 w 1508331"/>
              <a:gd name="connsiteY107" fmla="*/ 1239488 h 1913559"/>
              <a:gd name="connsiteX108" fmla="*/ 309562 w 1508331"/>
              <a:gd name="connsiteY108" fmla="*/ 1220438 h 1913559"/>
              <a:gd name="connsiteX109" fmla="*/ 314325 w 1508331"/>
              <a:gd name="connsiteY109" fmla="*/ 1187100 h 1913559"/>
              <a:gd name="connsiteX110" fmla="*/ 347662 w 1508331"/>
              <a:gd name="connsiteY110" fmla="*/ 1163288 h 1913559"/>
              <a:gd name="connsiteX111" fmla="*/ 366712 w 1508331"/>
              <a:gd name="connsiteY111" fmla="*/ 1139475 h 1913559"/>
              <a:gd name="connsiteX112" fmla="*/ 381000 w 1508331"/>
              <a:gd name="connsiteY112" fmla="*/ 1106138 h 1913559"/>
              <a:gd name="connsiteX113" fmla="*/ 390525 w 1508331"/>
              <a:gd name="connsiteY113" fmla="*/ 1091850 h 1913559"/>
              <a:gd name="connsiteX114" fmla="*/ 404812 w 1508331"/>
              <a:gd name="connsiteY114" fmla="*/ 1082325 h 1913559"/>
              <a:gd name="connsiteX115" fmla="*/ 409575 w 1508331"/>
              <a:gd name="connsiteY115" fmla="*/ 1068038 h 1913559"/>
              <a:gd name="connsiteX116" fmla="*/ 347662 w 1508331"/>
              <a:gd name="connsiteY116" fmla="*/ 1048988 h 1913559"/>
              <a:gd name="connsiteX117" fmla="*/ 333375 w 1508331"/>
              <a:gd name="connsiteY117" fmla="*/ 1034700 h 1913559"/>
              <a:gd name="connsiteX118" fmla="*/ 314325 w 1508331"/>
              <a:gd name="connsiteY118" fmla="*/ 1010888 h 1913559"/>
              <a:gd name="connsiteX119" fmla="*/ 300037 w 1508331"/>
              <a:gd name="connsiteY119" fmla="*/ 1015650 h 1913559"/>
              <a:gd name="connsiteX120" fmla="*/ 295275 w 1508331"/>
              <a:gd name="connsiteY120" fmla="*/ 1048988 h 1913559"/>
              <a:gd name="connsiteX121" fmla="*/ 285750 w 1508331"/>
              <a:gd name="connsiteY121" fmla="*/ 1072800 h 1913559"/>
              <a:gd name="connsiteX122" fmla="*/ 295275 w 1508331"/>
              <a:gd name="connsiteY122" fmla="*/ 1096613 h 1913559"/>
              <a:gd name="connsiteX123" fmla="*/ 266700 w 1508331"/>
              <a:gd name="connsiteY123" fmla="*/ 1101375 h 1913559"/>
              <a:gd name="connsiteX124" fmla="*/ 285750 w 1508331"/>
              <a:gd name="connsiteY124" fmla="*/ 1134713 h 1913559"/>
              <a:gd name="connsiteX125" fmla="*/ 280987 w 1508331"/>
              <a:gd name="connsiteY125" fmla="*/ 1172813 h 1913559"/>
              <a:gd name="connsiteX126" fmla="*/ 252412 w 1508331"/>
              <a:gd name="connsiteY126" fmla="*/ 1191863 h 1913559"/>
              <a:gd name="connsiteX127" fmla="*/ 242887 w 1508331"/>
              <a:gd name="connsiteY127" fmla="*/ 1206150 h 1913559"/>
              <a:gd name="connsiteX128" fmla="*/ 219075 w 1508331"/>
              <a:gd name="connsiteY128" fmla="*/ 1210913 h 1913559"/>
              <a:gd name="connsiteX129" fmla="*/ 204787 w 1508331"/>
              <a:gd name="connsiteY129" fmla="*/ 1215675 h 1913559"/>
              <a:gd name="connsiteX130" fmla="*/ 185737 w 1508331"/>
              <a:gd name="connsiteY130" fmla="*/ 1220438 h 1913559"/>
              <a:gd name="connsiteX131" fmla="*/ 152400 w 1508331"/>
              <a:gd name="connsiteY131" fmla="*/ 1215675 h 1913559"/>
              <a:gd name="connsiteX132" fmla="*/ 119062 w 1508331"/>
              <a:gd name="connsiteY132" fmla="*/ 1201388 h 1913559"/>
              <a:gd name="connsiteX133" fmla="*/ 104775 w 1508331"/>
              <a:gd name="connsiteY133" fmla="*/ 1196625 h 1913559"/>
              <a:gd name="connsiteX134" fmla="*/ 90487 w 1508331"/>
              <a:gd name="connsiteY134" fmla="*/ 1182338 h 1913559"/>
              <a:gd name="connsiteX135" fmla="*/ 47625 w 1508331"/>
              <a:gd name="connsiteY135" fmla="*/ 1158525 h 1913559"/>
              <a:gd name="connsiteX136" fmla="*/ 14287 w 1508331"/>
              <a:gd name="connsiteY136" fmla="*/ 1149000 h 1913559"/>
              <a:gd name="connsiteX137" fmla="*/ 0 w 1508331"/>
              <a:gd name="connsiteY137" fmla="*/ 1139475 h 1913559"/>
              <a:gd name="connsiteX138" fmla="*/ 9525 w 1508331"/>
              <a:gd name="connsiteY138" fmla="*/ 1115663 h 1913559"/>
              <a:gd name="connsiteX139" fmla="*/ 38100 w 1508331"/>
              <a:gd name="connsiteY139" fmla="*/ 1077563 h 1913559"/>
              <a:gd name="connsiteX140" fmla="*/ 33337 w 1508331"/>
              <a:gd name="connsiteY140" fmla="*/ 1039463 h 1913559"/>
              <a:gd name="connsiteX141" fmla="*/ 9525 w 1508331"/>
              <a:gd name="connsiteY141" fmla="*/ 1001363 h 1913559"/>
              <a:gd name="connsiteX142" fmla="*/ 9525 w 1508331"/>
              <a:gd name="connsiteY142" fmla="*/ 968025 h 1913559"/>
              <a:gd name="connsiteX143" fmla="*/ 28575 w 1508331"/>
              <a:gd name="connsiteY143" fmla="*/ 953738 h 1913559"/>
              <a:gd name="connsiteX144" fmla="*/ 52387 w 1508331"/>
              <a:gd name="connsiteY144" fmla="*/ 920400 h 1913559"/>
              <a:gd name="connsiteX145" fmla="*/ 47625 w 1508331"/>
              <a:gd name="connsiteY145" fmla="*/ 863250 h 1913559"/>
              <a:gd name="connsiteX146" fmla="*/ 104775 w 1508331"/>
              <a:gd name="connsiteY146" fmla="*/ 815625 h 1913559"/>
              <a:gd name="connsiteX147" fmla="*/ 123825 w 1508331"/>
              <a:gd name="connsiteY147" fmla="*/ 801338 h 1913559"/>
              <a:gd name="connsiteX148" fmla="*/ 142875 w 1508331"/>
              <a:gd name="connsiteY148" fmla="*/ 796575 h 1913559"/>
              <a:gd name="connsiteX149" fmla="*/ 157162 w 1508331"/>
              <a:gd name="connsiteY149" fmla="*/ 791813 h 1913559"/>
              <a:gd name="connsiteX150" fmla="*/ 176212 w 1508331"/>
              <a:gd name="connsiteY150" fmla="*/ 787050 h 1913559"/>
              <a:gd name="connsiteX151" fmla="*/ 266700 w 1508331"/>
              <a:gd name="connsiteY151" fmla="*/ 758475 h 1913559"/>
              <a:gd name="connsiteX152" fmla="*/ 280987 w 1508331"/>
              <a:gd name="connsiteY152" fmla="*/ 744188 h 1913559"/>
              <a:gd name="connsiteX153" fmla="*/ 333375 w 1508331"/>
              <a:gd name="connsiteY153" fmla="*/ 706088 h 1913559"/>
              <a:gd name="connsiteX154" fmla="*/ 423862 w 1508331"/>
              <a:gd name="connsiteY154" fmla="*/ 710850 h 1913559"/>
              <a:gd name="connsiteX155" fmla="*/ 447675 w 1508331"/>
              <a:gd name="connsiteY155" fmla="*/ 715613 h 1913559"/>
              <a:gd name="connsiteX156" fmla="*/ 461962 w 1508331"/>
              <a:gd name="connsiteY156" fmla="*/ 706088 h 1913559"/>
              <a:gd name="connsiteX157" fmla="*/ 495300 w 1508331"/>
              <a:gd name="connsiteY157" fmla="*/ 667988 h 1913559"/>
              <a:gd name="connsiteX158" fmla="*/ 504825 w 1508331"/>
              <a:gd name="connsiteY158" fmla="*/ 644175 h 1913559"/>
              <a:gd name="connsiteX159" fmla="*/ 509587 w 1508331"/>
              <a:gd name="connsiteY159" fmla="*/ 596550 h 1913559"/>
              <a:gd name="connsiteX160" fmla="*/ 533400 w 1508331"/>
              <a:gd name="connsiteY160" fmla="*/ 582263 h 1913559"/>
              <a:gd name="connsiteX161" fmla="*/ 576262 w 1508331"/>
              <a:gd name="connsiteY161" fmla="*/ 563213 h 1913559"/>
              <a:gd name="connsiteX162" fmla="*/ 609600 w 1508331"/>
              <a:gd name="connsiteY162" fmla="*/ 558450 h 1913559"/>
              <a:gd name="connsiteX163" fmla="*/ 628650 w 1508331"/>
              <a:gd name="connsiteY163" fmla="*/ 544163 h 1913559"/>
              <a:gd name="connsiteX164" fmla="*/ 652462 w 1508331"/>
              <a:gd name="connsiteY164" fmla="*/ 529875 h 1913559"/>
              <a:gd name="connsiteX165" fmla="*/ 666750 w 1508331"/>
              <a:gd name="connsiteY165" fmla="*/ 515588 h 1913559"/>
              <a:gd name="connsiteX166" fmla="*/ 695325 w 1508331"/>
              <a:gd name="connsiteY166" fmla="*/ 477488 h 1913559"/>
              <a:gd name="connsiteX167" fmla="*/ 714375 w 1508331"/>
              <a:gd name="connsiteY167" fmla="*/ 444150 h 1913559"/>
              <a:gd name="connsiteX168" fmla="*/ 723900 w 1508331"/>
              <a:gd name="connsiteY168" fmla="*/ 401288 h 1913559"/>
              <a:gd name="connsiteX169" fmla="*/ 733425 w 1508331"/>
              <a:gd name="connsiteY169" fmla="*/ 387000 h 1913559"/>
              <a:gd name="connsiteX170" fmla="*/ 742950 w 1508331"/>
              <a:gd name="connsiteY170" fmla="*/ 286988 h 1913559"/>
              <a:gd name="connsiteX171" fmla="*/ 752475 w 1508331"/>
              <a:gd name="connsiteY171" fmla="*/ 220313 h 1913559"/>
              <a:gd name="connsiteX172" fmla="*/ 785812 w 1508331"/>
              <a:gd name="connsiteY172" fmla="*/ 172688 h 1913559"/>
              <a:gd name="connsiteX173" fmla="*/ 795337 w 1508331"/>
              <a:gd name="connsiteY173" fmla="*/ 158400 h 1913559"/>
              <a:gd name="connsiteX174" fmla="*/ 823912 w 1508331"/>
              <a:gd name="connsiteY174" fmla="*/ 115538 h 1913559"/>
              <a:gd name="connsiteX175" fmla="*/ 838200 w 1508331"/>
              <a:gd name="connsiteY175" fmla="*/ 110775 h 1913559"/>
              <a:gd name="connsiteX176" fmla="*/ 862012 w 1508331"/>
              <a:gd name="connsiteY176" fmla="*/ 120300 h 1913559"/>
              <a:gd name="connsiteX177" fmla="*/ 876300 w 1508331"/>
              <a:gd name="connsiteY177" fmla="*/ 129825 h 1913559"/>
              <a:gd name="connsiteX178" fmla="*/ 895350 w 1508331"/>
              <a:gd name="connsiteY178" fmla="*/ 120300 h 1913559"/>
              <a:gd name="connsiteX179" fmla="*/ 928687 w 1508331"/>
              <a:gd name="connsiteY179" fmla="*/ 82200 h 1913559"/>
              <a:gd name="connsiteX180" fmla="*/ 942975 w 1508331"/>
              <a:gd name="connsiteY180" fmla="*/ 67913 h 1913559"/>
              <a:gd name="connsiteX181" fmla="*/ 952500 w 1508331"/>
              <a:gd name="connsiteY181" fmla="*/ 48863 h 1913559"/>
              <a:gd name="connsiteX182" fmla="*/ 971550 w 1508331"/>
              <a:gd name="connsiteY182" fmla="*/ 10763 h 1913559"/>
              <a:gd name="connsiteX183" fmla="*/ 971550 w 1508331"/>
              <a:gd name="connsiteY183" fmla="*/ 6000 h 1913559"/>
              <a:gd name="connsiteX0" fmla="*/ 971550 w 1508331"/>
              <a:gd name="connsiteY0" fmla="*/ 6000 h 1913559"/>
              <a:gd name="connsiteX1" fmla="*/ 990599 w 1508331"/>
              <a:gd name="connsiteY1" fmla="*/ 86963 h 1913559"/>
              <a:gd name="connsiteX2" fmla="*/ 1023937 w 1508331"/>
              <a:gd name="connsiteY2" fmla="*/ 277463 h 1913559"/>
              <a:gd name="connsiteX3" fmla="*/ 1050131 w 1508331"/>
              <a:gd name="connsiteY3" fmla="*/ 336994 h 1913559"/>
              <a:gd name="connsiteX4" fmla="*/ 1114425 w 1508331"/>
              <a:gd name="connsiteY4" fmla="*/ 437006 h 1913559"/>
              <a:gd name="connsiteX5" fmla="*/ 1195387 w 1508331"/>
              <a:gd name="connsiteY5" fmla="*/ 544163 h 1913559"/>
              <a:gd name="connsiteX6" fmla="*/ 1228725 w 1508331"/>
              <a:gd name="connsiteY6" fmla="*/ 582263 h 1913559"/>
              <a:gd name="connsiteX7" fmla="*/ 1197769 w 1508331"/>
              <a:gd name="connsiteY7" fmla="*/ 660844 h 1913559"/>
              <a:gd name="connsiteX8" fmla="*/ 1240631 w 1508331"/>
              <a:gd name="connsiteY8" fmla="*/ 715613 h 1913559"/>
              <a:gd name="connsiteX9" fmla="*/ 1195387 w 1508331"/>
              <a:gd name="connsiteY9" fmla="*/ 787050 h 1913559"/>
              <a:gd name="connsiteX10" fmla="*/ 1190625 w 1508331"/>
              <a:gd name="connsiteY10" fmla="*/ 834675 h 1913559"/>
              <a:gd name="connsiteX11" fmla="*/ 1240631 w 1508331"/>
              <a:gd name="connsiteY11" fmla="*/ 903731 h 1913559"/>
              <a:gd name="connsiteX12" fmla="*/ 1221581 w 1508331"/>
              <a:gd name="connsiteY12" fmla="*/ 1063275 h 1913559"/>
              <a:gd name="connsiteX13" fmla="*/ 1202530 w 1508331"/>
              <a:gd name="connsiteY13" fmla="*/ 1222819 h 1913559"/>
              <a:gd name="connsiteX14" fmla="*/ 1257300 w 1508331"/>
              <a:gd name="connsiteY14" fmla="*/ 1258538 h 1913559"/>
              <a:gd name="connsiteX15" fmla="*/ 1309687 w 1508331"/>
              <a:gd name="connsiteY15" fmla="*/ 1287113 h 1913559"/>
              <a:gd name="connsiteX16" fmla="*/ 1345405 w 1508331"/>
              <a:gd name="connsiteY16" fmla="*/ 1332355 h 1913559"/>
              <a:gd name="connsiteX17" fmla="*/ 1350168 w 1508331"/>
              <a:gd name="connsiteY17" fmla="*/ 1437131 h 1913559"/>
              <a:gd name="connsiteX18" fmla="*/ 1347788 w 1508331"/>
              <a:gd name="connsiteY18" fmla="*/ 1606200 h 1913559"/>
              <a:gd name="connsiteX19" fmla="*/ 1414462 w 1508331"/>
              <a:gd name="connsiteY19" fmla="*/ 1591913 h 1913559"/>
              <a:gd name="connsiteX20" fmla="*/ 1502569 w 1508331"/>
              <a:gd name="connsiteY20" fmla="*/ 1582387 h 1913559"/>
              <a:gd name="connsiteX21" fmla="*/ 1495425 w 1508331"/>
              <a:gd name="connsiteY21" fmla="*/ 1625250 h 1913559"/>
              <a:gd name="connsiteX22" fmla="*/ 1485900 w 1508331"/>
              <a:gd name="connsiteY22" fmla="*/ 1653825 h 1913559"/>
              <a:gd name="connsiteX23" fmla="*/ 1466850 w 1508331"/>
              <a:gd name="connsiteY23" fmla="*/ 1741932 h 1913559"/>
              <a:gd name="connsiteX24" fmla="*/ 1459706 w 1508331"/>
              <a:gd name="connsiteY24" fmla="*/ 1822894 h 1913559"/>
              <a:gd name="connsiteX25" fmla="*/ 1471613 w 1508331"/>
              <a:gd name="connsiteY25" fmla="*/ 1877664 h 1913559"/>
              <a:gd name="connsiteX26" fmla="*/ 1495425 w 1508331"/>
              <a:gd name="connsiteY26" fmla="*/ 1913382 h 1913559"/>
              <a:gd name="connsiteX27" fmla="*/ 1385887 w 1508331"/>
              <a:gd name="connsiteY27" fmla="*/ 1889569 h 1913559"/>
              <a:gd name="connsiteX28" fmla="*/ 1264443 w 1508331"/>
              <a:gd name="connsiteY28" fmla="*/ 1849088 h 1913559"/>
              <a:gd name="connsiteX29" fmla="*/ 1157287 w 1508331"/>
              <a:gd name="connsiteY29" fmla="*/ 1825275 h 1913559"/>
              <a:gd name="connsiteX30" fmla="*/ 1047750 w 1508331"/>
              <a:gd name="connsiteY30" fmla="*/ 1801463 h 1913559"/>
              <a:gd name="connsiteX31" fmla="*/ 957262 w 1508331"/>
              <a:gd name="connsiteY31" fmla="*/ 1782413 h 1913559"/>
              <a:gd name="connsiteX32" fmla="*/ 866775 w 1508331"/>
              <a:gd name="connsiteY32" fmla="*/ 1772888 h 1913559"/>
              <a:gd name="connsiteX33" fmla="*/ 790575 w 1508331"/>
              <a:gd name="connsiteY33" fmla="*/ 1763363 h 1913559"/>
              <a:gd name="connsiteX34" fmla="*/ 552450 w 1508331"/>
              <a:gd name="connsiteY34" fmla="*/ 1739550 h 1913559"/>
              <a:gd name="connsiteX35" fmla="*/ 554831 w 1508331"/>
              <a:gd name="connsiteY35" fmla="*/ 1725263 h 1913559"/>
              <a:gd name="connsiteX36" fmla="*/ 585788 w 1508331"/>
              <a:gd name="connsiteY36" fmla="*/ 1713357 h 1913559"/>
              <a:gd name="connsiteX37" fmla="*/ 600075 w 1508331"/>
              <a:gd name="connsiteY37" fmla="*/ 1682400 h 1913559"/>
              <a:gd name="connsiteX38" fmla="*/ 619125 w 1508331"/>
              <a:gd name="connsiteY38" fmla="*/ 1634776 h 1913559"/>
              <a:gd name="connsiteX39" fmla="*/ 661988 w 1508331"/>
              <a:gd name="connsiteY39" fmla="*/ 1646682 h 1913559"/>
              <a:gd name="connsiteX40" fmla="*/ 719137 w 1508331"/>
              <a:gd name="connsiteY40" fmla="*/ 1658588 h 1913559"/>
              <a:gd name="connsiteX41" fmla="*/ 773906 w 1508331"/>
              <a:gd name="connsiteY41" fmla="*/ 1660968 h 1913559"/>
              <a:gd name="connsiteX42" fmla="*/ 781050 w 1508331"/>
              <a:gd name="connsiteY42" fmla="*/ 1649063 h 1913559"/>
              <a:gd name="connsiteX43" fmla="*/ 700087 w 1508331"/>
              <a:gd name="connsiteY43" fmla="*/ 1634775 h 1913559"/>
              <a:gd name="connsiteX44" fmla="*/ 635794 w 1508331"/>
              <a:gd name="connsiteY44" fmla="*/ 1613344 h 1913559"/>
              <a:gd name="connsiteX45" fmla="*/ 614362 w 1508331"/>
              <a:gd name="connsiteY45" fmla="*/ 1582388 h 1913559"/>
              <a:gd name="connsiteX46" fmla="*/ 635794 w 1508331"/>
              <a:gd name="connsiteY46" fmla="*/ 1530001 h 1913559"/>
              <a:gd name="connsiteX47" fmla="*/ 671513 w 1508331"/>
              <a:gd name="connsiteY47" fmla="*/ 1515713 h 1913559"/>
              <a:gd name="connsiteX48" fmla="*/ 647700 w 1508331"/>
              <a:gd name="connsiteY48" fmla="*/ 1496662 h 1913559"/>
              <a:gd name="connsiteX49" fmla="*/ 671512 w 1508331"/>
              <a:gd name="connsiteY49" fmla="*/ 1472850 h 1913559"/>
              <a:gd name="connsiteX50" fmla="*/ 716756 w 1508331"/>
              <a:gd name="connsiteY50" fmla="*/ 1427607 h 1913559"/>
              <a:gd name="connsiteX51" fmla="*/ 742950 w 1508331"/>
              <a:gd name="connsiteY51" fmla="*/ 1410938 h 1913559"/>
              <a:gd name="connsiteX52" fmla="*/ 728662 w 1508331"/>
              <a:gd name="connsiteY52" fmla="*/ 1368075 h 1913559"/>
              <a:gd name="connsiteX53" fmla="*/ 795337 w 1508331"/>
              <a:gd name="connsiteY53" fmla="*/ 1272826 h 1913559"/>
              <a:gd name="connsiteX54" fmla="*/ 695325 w 1508331"/>
              <a:gd name="connsiteY54" fmla="*/ 1291875 h 1913559"/>
              <a:gd name="connsiteX55" fmla="*/ 671512 w 1508331"/>
              <a:gd name="connsiteY55" fmla="*/ 1339500 h 1913559"/>
              <a:gd name="connsiteX56" fmla="*/ 666750 w 1508331"/>
              <a:gd name="connsiteY56" fmla="*/ 1363313 h 1913559"/>
              <a:gd name="connsiteX57" fmla="*/ 657225 w 1508331"/>
              <a:gd name="connsiteY57" fmla="*/ 1382363 h 1913559"/>
              <a:gd name="connsiteX58" fmla="*/ 652462 w 1508331"/>
              <a:gd name="connsiteY58" fmla="*/ 1396650 h 1913559"/>
              <a:gd name="connsiteX59" fmla="*/ 647700 w 1508331"/>
              <a:gd name="connsiteY59" fmla="*/ 1425225 h 1913559"/>
              <a:gd name="connsiteX60" fmla="*/ 614362 w 1508331"/>
              <a:gd name="connsiteY60" fmla="*/ 1396650 h 1913559"/>
              <a:gd name="connsiteX61" fmla="*/ 595312 w 1508331"/>
              <a:gd name="connsiteY61" fmla="*/ 1406175 h 1913559"/>
              <a:gd name="connsiteX62" fmla="*/ 581025 w 1508331"/>
              <a:gd name="connsiteY62" fmla="*/ 1434750 h 1913559"/>
              <a:gd name="connsiteX63" fmla="*/ 557212 w 1508331"/>
              <a:gd name="connsiteY63" fmla="*/ 1525238 h 1913559"/>
              <a:gd name="connsiteX64" fmla="*/ 542925 w 1508331"/>
              <a:gd name="connsiteY64" fmla="*/ 1530000 h 1913559"/>
              <a:gd name="connsiteX65" fmla="*/ 514350 w 1508331"/>
              <a:gd name="connsiteY65" fmla="*/ 1544288 h 1913559"/>
              <a:gd name="connsiteX66" fmla="*/ 500062 w 1508331"/>
              <a:gd name="connsiteY66" fmla="*/ 1553813 h 1913559"/>
              <a:gd name="connsiteX67" fmla="*/ 476250 w 1508331"/>
              <a:gd name="connsiteY67" fmla="*/ 1558575 h 1913559"/>
              <a:gd name="connsiteX68" fmla="*/ 476250 w 1508331"/>
              <a:gd name="connsiteY68" fmla="*/ 1510950 h 1913559"/>
              <a:gd name="connsiteX69" fmla="*/ 509587 w 1508331"/>
              <a:gd name="connsiteY69" fmla="*/ 1453800 h 1913559"/>
              <a:gd name="connsiteX70" fmla="*/ 523875 w 1508331"/>
              <a:gd name="connsiteY70" fmla="*/ 1420463 h 1913559"/>
              <a:gd name="connsiteX71" fmla="*/ 533400 w 1508331"/>
              <a:gd name="connsiteY71" fmla="*/ 1391888 h 1913559"/>
              <a:gd name="connsiteX72" fmla="*/ 538162 w 1508331"/>
              <a:gd name="connsiteY72" fmla="*/ 1368075 h 1913559"/>
              <a:gd name="connsiteX73" fmla="*/ 547687 w 1508331"/>
              <a:gd name="connsiteY73" fmla="*/ 1334738 h 1913559"/>
              <a:gd name="connsiteX74" fmla="*/ 557212 w 1508331"/>
              <a:gd name="connsiteY74" fmla="*/ 1272825 h 1913559"/>
              <a:gd name="connsiteX75" fmla="*/ 571500 w 1508331"/>
              <a:gd name="connsiteY75" fmla="*/ 1258538 h 1913559"/>
              <a:gd name="connsiteX76" fmla="*/ 600075 w 1508331"/>
              <a:gd name="connsiteY76" fmla="*/ 1234725 h 1913559"/>
              <a:gd name="connsiteX77" fmla="*/ 671512 w 1508331"/>
              <a:gd name="connsiteY77" fmla="*/ 1239488 h 1913559"/>
              <a:gd name="connsiteX78" fmla="*/ 657225 w 1508331"/>
              <a:gd name="connsiteY78" fmla="*/ 1225200 h 1913559"/>
              <a:gd name="connsiteX79" fmla="*/ 623887 w 1508331"/>
              <a:gd name="connsiteY79" fmla="*/ 1215675 h 1913559"/>
              <a:gd name="connsiteX80" fmla="*/ 600075 w 1508331"/>
              <a:gd name="connsiteY80" fmla="*/ 1182338 h 1913559"/>
              <a:gd name="connsiteX81" fmla="*/ 609600 w 1508331"/>
              <a:gd name="connsiteY81" fmla="*/ 1168050 h 1913559"/>
              <a:gd name="connsiteX82" fmla="*/ 642937 w 1508331"/>
              <a:gd name="connsiteY82" fmla="*/ 1177575 h 1913559"/>
              <a:gd name="connsiteX83" fmla="*/ 657225 w 1508331"/>
              <a:gd name="connsiteY83" fmla="*/ 1187100 h 1913559"/>
              <a:gd name="connsiteX84" fmla="*/ 690562 w 1508331"/>
              <a:gd name="connsiteY84" fmla="*/ 1144238 h 1913559"/>
              <a:gd name="connsiteX85" fmla="*/ 714375 w 1508331"/>
              <a:gd name="connsiteY85" fmla="*/ 1129950 h 1913559"/>
              <a:gd name="connsiteX86" fmla="*/ 733425 w 1508331"/>
              <a:gd name="connsiteY86" fmla="*/ 1120425 h 1913559"/>
              <a:gd name="connsiteX87" fmla="*/ 738187 w 1508331"/>
              <a:gd name="connsiteY87" fmla="*/ 1101375 h 1913559"/>
              <a:gd name="connsiteX88" fmla="*/ 752475 w 1508331"/>
              <a:gd name="connsiteY88" fmla="*/ 1087088 h 1913559"/>
              <a:gd name="connsiteX89" fmla="*/ 733425 w 1508331"/>
              <a:gd name="connsiteY89" fmla="*/ 1072800 h 1913559"/>
              <a:gd name="connsiteX90" fmla="*/ 685800 w 1508331"/>
              <a:gd name="connsiteY90" fmla="*/ 1053750 h 1913559"/>
              <a:gd name="connsiteX91" fmla="*/ 671512 w 1508331"/>
              <a:gd name="connsiteY91" fmla="*/ 1039463 h 1913559"/>
              <a:gd name="connsiteX92" fmla="*/ 628650 w 1508331"/>
              <a:gd name="connsiteY92" fmla="*/ 1044225 h 1913559"/>
              <a:gd name="connsiteX93" fmla="*/ 600075 w 1508331"/>
              <a:gd name="connsiteY93" fmla="*/ 1087088 h 1913559"/>
              <a:gd name="connsiteX94" fmla="*/ 590550 w 1508331"/>
              <a:gd name="connsiteY94" fmla="*/ 1134713 h 1913559"/>
              <a:gd name="connsiteX95" fmla="*/ 571500 w 1508331"/>
              <a:gd name="connsiteY95" fmla="*/ 1129950 h 1913559"/>
              <a:gd name="connsiteX96" fmla="*/ 538162 w 1508331"/>
              <a:gd name="connsiteY96" fmla="*/ 1106138 h 1913559"/>
              <a:gd name="connsiteX97" fmla="*/ 514350 w 1508331"/>
              <a:gd name="connsiteY97" fmla="*/ 1115663 h 1913559"/>
              <a:gd name="connsiteX98" fmla="*/ 509587 w 1508331"/>
              <a:gd name="connsiteY98" fmla="*/ 1129950 h 1913559"/>
              <a:gd name="connsiteX99" fmla="*/ 490537 w 1508331"/>
              <a:gd name="connsiteY99" fmla="*/ 1134713 h 1913559"/>
              <a:gd name="connsiteX100" fmla="*/ 457200 w 1508331"/>
              <a:gd name="connsiteY100" fmla="*/ 1139475 h 1913559"/>
              <a:gd name="connsiteX101" fmla="*/ 438150 w 1508331"/>
              <a:gd name="connsiteY101" fmla="*/ 1149000 h 1913559"/>
              <a:gd name="connsiteX102" fmla="*/ 404812 w 1508331"/>
              <a:gd name="connsiteY102" fmla="*/ 1187100 h 1913559"/>
              <a:gd name="connsiteX103" fmla="*/ 400050 w 1508331"/>
              <a:gd name="connsiteY103" fmla="*/ 1201388 h 1913559"/>
              <a:gd name="connsiteX104" fmla="*/ 376237 w 1508331"/>
              <a:gd name="connsiteY104" fmla="*/ 1239488 h 1913559"/>
              <a:gd name="connsiteX105" fmla="*/ 357187 w 1508331"/>
              <a:gd name="connsiteY105" fmla="*/ 1244250 h 1913559"/>
              <a:gd name="connsiteX106" fmla="*/ 342900 w 1508331"/>
              <a:gd name="connsiteY106" fmla="*/ 1239488 h 1913559"/>
              <a:gd name="connsiteX107" fmla="*/ 309562 w 1508331"/>
              <a:gd name="connsiteY107" fmla="*/ 1220438 h 1913559"/>
              <a:gd name="connsiteX108" fmla="*/ 314325 w 1508331"/>
              <a:gd name="connsiteY108" fmla="*/ 1187100 h 1913559"/>
              <a:gd name="connsiteX109" fmla="*/ 347662 w 1508331"/>
              <a:gd name="connsiteY109" fmla="*/ 1163288 h 1913559"/>
              <a:gd name="connsiteX110" fmla="*/ 366712 w 1508331"/>
              <a:gd name="connsiteY110" fmla="*/ 1139475 h 1913559"/>
              <a:gd name="connsiteX111" fmla="*/ 381000 w 1508331"/>
              <a:gd name="connsiteY111" fmla="*/ 1106138 h 1913559"/>
              <a:gd name="connsiteX112" fmla="*/ 390525 w 1508331"/>
              <a:gd name="connsiteY112" fmla="*/ 1091850 h 1913559"/>
              <a:gd name="connsiteX113" fmla="*/ 404812 w 1508331"/>
              <a:gd name="connsiteY113" fmla="*/ 1082325 h 1913559"/>
              <a:gd name="connsiteX114" fmla="*/ 409575 w 1508331"/>
              <a:gd name="connsiteY114" fmla="*/ 1068038 h 1913559"/>
              <a:gd name="connsiteX115" fmla="*/ 347662 w 1508331"/>
              <a:gd name="connsiteY115" fmla="*/ 1048988 h 1913559"/>
              <a:gd name="connsiteX116" fmla="*/ 333375 w 1508331"/>
              <a:gd name="connsiteY116" fmla="*/ 1034700 h 1913559"/>
              <a:gd name="connsiteX117" fmla="*/ 314325 w 1508331"/>
              <a:gd name="connsiteY117" fmla="*/ 1010888 h 1913559"/>
              <a:gd name="connsiteX118" fmla="*/ 300037 w 1508331"/>
              <a:gd name="connsiteY118" fmla="*/ 1015650 h 1913559"/>
              <a:gd name="connsiteX119" fmla="*/ 295275 w 1508331"/>
              <a:gd name="connsiteY119" fmla="*/ 1048988 h 1913559"/>
              <a:gd name="connsiteX120" fmla="*/ 285750 w 1508331"/>
              <a:gd name="connsiteY120" fmla="*/ 1072800 h 1913559"/>
              <a:gd name="connsiteX121" fmla="*/ 295275 w 1508331"/>
              <a:gd name="connsiteY121" fmla="*/ 1096613 h 1913559"/>
              <a:gd name="connsiteX122" fmla="*/ 266700 w 1508331"/>
              <a:gd name="connsiteY122" fmla="*/ 1101375 h 1913559"/>
              <a:gd name="connsiteX123" fmla="*/ 285750 w 1508331"/>
              <a:gd name="connsiteY123" fmla="*/ 1134713 h 1913559"/>
              <a:gd name="connsiteX124" fmla="*/ 280987 w 1508331"/>
              <a:gd name="connsiteY124" fmla="*/ 1172813 h 1913559"/>
              <a:gd name="connsiteX125" fmla="*/ 252412 w 1508331"/>
              <a:gd name="connsiteY125" fmla="*/ 1191863 h 1913559"/>
              <a:gd name="connsiteX126" fmla="*/ 242887 w 1508331"/>
              <a:gd name="connsiteY126" fmla="*/ 1206150 h 1913559"/>
              <a:gd name="connsiteX127" fmla="*/ 219075 w 1508331"/>
              <a:gd name="connsiteY127" fmla="*/ 1210913 h 1913559"/>
              <a:gd name="connsiteX128" fmla="*/ 204787 w 1508331"/>
              <a:gd name="connsiteY128" fmla="*/ 1215675 h 1913559"/>
              <a:gd name="connsiteX129" fmla="*/ 185737 w 1508331"/>
              <a:gd name="connsiteY129" fmla="*/ 1220438 h 1913559"/>
              <a:gd name="connsiteX130" fmla="*/ 152400 w 1508331"/>
              <a:gd name="connsiteY130" fmla="*/ 1215675 h 1913559"/>
              <a:gd name="connsiteX131" fmla="*/ 119062 w 1508331"/>
              <a:gd name="connsiteY131" fmla="*/ 1201388 h 1913559"/>
              <a:gd name="connsiteX132" fmla="*/ 104775 w 1508331"/>
              <a:gd name="connsiteY132" fmla="*/ 1196625 h 1913559"/>
              <a:gd name="connsiteX133" fmla="*/ 90487 w 1508331"/>
              <a:gd name="connsiteY133" fmla="*/ 1182338 h 1913559"/>
              <a:gd name="connsiteX134" fmla="*/ 47625 w 1508331"/>
              <a:gd name="connsiteY134" fmla="*/ 1158525 h 1913559"/>
              <a:gd name="connsiteX135" fmla="*/ 14287 w 1508331"/>
              <a:gd name="connsiteY135" fmla="*/ 1149000 h 1913559"/>
              <a:gd name="connsiteX136" fmla="*/ 0 w 1508331"/>
              <a:gd name="connsiteY136" fmla="*/ 1139475 h 1913559"/>
              <a:gd name="connsiteX137" fmla="*/ 9525 w 1508331"/>
              <a:gd name="connsiteY137" fmla="*/ 1115663 h 1913559"/>
              <a:gd name="connsiteX138" fmla="*/ 38100 w 1508331"/>
              <a:gd name="connsiteY138" fmla="*/ 1077563 h 1913559"/>
              <a:gd name="connsiteX139" fmla="*/ 33337 w 1508331"/>
              <a:gd name="connsiteY139" fmla="*/ 1039463 h 1913559"/>
              <a:gd name="connsiteX140" fmla="*/ 9525 w 1508331"/>
              <a:gd name="connsiteY140" fmla="*/ 1001363 h 1913559"/>
              <a:gd name="connsiteX141" fmla="*/ 9525 w 1508331"/>
              <a:gd name="connsiteY141" fmla="*/ 968025 h 1913559"/>
              <a:gd name="connsiteX142" fmla="*/ 28575 w 1508331"/>
              <a:gd name="connsiteY142" fmla="*/ 953738 h 1913559"/>
              <a:gd name="connsiteX143" fmla="*/ 52387 w 1508331"/>
              <a:gd name="connsiteY143" fmla="*/ 920400 h 1913559"/>
              <a:gd name="connsiteX144" fmla="*/ 47625 w 1508331"/>
              <a:gd name="connsiteY144" fmla="*/ 863250 h 1913559"/>
              <a:gd name="connsiteX145" fmla="*/ 104775 w 1508331"/>
              <a:gd name="connsiteY145" fmla="*/ 815625 h 1913559"/>
              <a:gd name="connsiteX146" fmla="*/ 123825 w 1508331"/>
              <a:gd name="connsiteY146" fmla="*/ 801338 h 1913559"/>
              <a:gd name="connsiteX147" fmla="*/ 142875 w 1508331"/>
              <a:gd name="connsiteY147" fmla="*/ 796575 h 1913559"/>
              <a:gd name="connsiteX148" fmla="*/ 157162 w 1508331"/>
              <a:gd name="connsiteY148" fmla="*/ 791813 h 1913559"/>
              <a:gd name="connsiteX149" fmla="*/ 176212 w 1508331"/>
              <a:gd name="connsiteY149" fmla="*/ 787050 h 1913559"/>
              <a:gd name="connsiteX150" fmla="*/ 266700 w 1508331"/>
              <a:gd name="connsiteY150" fmla="*/ 758475 h 1913559"/>
              <a:gd name="connsiteX151" fmla="*/ 280987 w 1508331"/>
              <a:gd name="connsiteY151" fmla="*/ 744188 h 1913559"/>
              <a:gd name="connsiteX152" fmla="*/ 333375 w 1508331"/>
              <a:gd name="connsiteY152" fmla="*/ 706088 h 1913559"/>
              <a:gd name="connsiteX153" fmla="*/ 423862 w 1508331"/>
              <a:gd name="connsiteY153" fmla="*/ 710850 h 1913559"/>
              <a:gd name="connsiteX154" fmla="*/ 447675 w 1508331"/>
              <a:gd name="connsiteY154" fmla="*/ 715613 h 1913559"/>
              <a:gd name="connsiteX155" fmla="*/ 461962 w 1508331"/>
              <a:gd name="connsiteY155" fmla="*/ 706088 h 1913559"/>
              <a:gd name="connsiteX156" fmla="*/ 495300 w 1508331"/>
              <a:gd name="connsiteY156" fmla="*/ 667988 h 1913559"/>
              <a:gd name="connsiteX157" fmla="*/ 504825 w 1508331"/>
              <a:gd name="connsiteY157" fmla="*/ 644175 h 1913559"/>
              <a:gd name="connsiteX158" fmla="*/ 509587 w 1508331"/>
              <a:gd name="connsiteY158" fmla="*/ 596550 h 1913559"/>
              <a:gd name="connsiteX159" fmla="*/ 533400 w 1508331"/>
              <a:gd name="connsiteY159" fmla="*/ 582263 h 1913559"/>
              <a:gd name="connsiteX160" fmla="*/ 576262 w 1508331"/>
              <a:gd name="connsiteY160" fmla="*/ 563213 h 1913559"/>
              <a:gd name="connsiteX161" fmla="*/ 609600 w 1508331"/>
              <a:gd name="connsiteY161" fmla="*/ 558450 h 1913559"/>
              <a:gd name="connsiteX162" fmla="*/ 628650 w 1508331"/>
              <a:gd name="connsiteY162" fmla="*/ 544163 h 1913559"/>
              <a:gd name="connsiteX163" fmla="*/ 652462 w 1508331"/>
              <a:gd name="connsiteY163" fmla="*/ 529875 h 1913559"/>
              <a:gd name="connsiteX164" fmla="*/ 666750 w 1508331"/>
              <a:gd name="connsiteY164" fmla="*/ 515588 h 1913559"/>
              <a:gd name="connsiteX165" fmla="*/ 695325 w 1508331"/>
              <a:gd name="connsiteY165" fmla="*/ 477488 h 1913559"/>
              <a:gd name="connsiteX166" fmla="*/ 714375 w 1508331"/>
              <a:gd name="connsiteY166" fmla="*/ 444150 h 1913559"/>
              <a:gd name="connsiteX167" fmla="*/ 723900 w 1508331"/>
              <a:gd name="connsiteY167" fmla="*/ 401288 h 1913559"/>
              <a:gd name="connsiteX168" fmla="*/ 733425 w 1508331"/>
              <a:gd name="connsiteY168" fmla="*/ 387000 h 1913559"/>
              <a:gd name="connsiteX169" fmla="*/ 742950 w 1508331"/>
              <a:gd name="connsiteY169" fmla="*/ 286988 h 1913559"/>
              <a:gd name="connsiteX170" fmla="*/ 752475 w 1508331"/>
              <a:gd name="connsiteY170" fmla="*/ 220313 h 1913559"/>
              <a:gd name="connsiteX171" fmla="*/ 785812 w 1508331"/>
              <a:gd name="connsiteY171" fmla="*/ 172688 h 1913559"/>
              <a:gd name="connsiteX172" fmla="*/ 795337 w 1508331"/>
              <a:gd name="connsiteY172" fmla="*/ 158400 h 1913559"/>
              <a:gd name="connsiteX173" fmla="*/ 823912 w 1508331"/>
              <a:gd name="connsiteY173" fmla="*/ 115538 h 1913559"/>
              <a:gd name="connsiteX174" fmla="*/ 838200 w 1508331"/>
              <a:gd name="connsiteY174" fmla="*/ 110775 h 1913559"/>
              <a:gd name="connsiteX175" fmla="*/ 862012 w 1508331"/>
              <a:gd name="connsiteY175" fmla="*/ 120300 h 1913559"/>
              <a:gd name="connsiteX176" fmla="*/ 876300 w 1508331"/>
              <a:gd name="connsiteY176" fmla="*/ 129825 h 1913559"/>
              <a:gd name="connsiteX177" fmla="*/ 895350 w 1508331"/>
              <a:gd name="connsiteY177" fmla="*/ 120300 h 1913559"/>
              <a:gd name="connsiteX178" fmla="*/ 928687 w 1508331"/>
              <a:gd name="connsiteY178" fmla="*/ 82200 h 1913559"/>
              <a:gd name="connsiteX179" fmla="*/ 942975 w 1508331"/>
              <a:gd name="connsiteY179" fmla="*/ 67913 h 1913559"/>
              <a:gd name="connsiteX180" fmla="*/ 952500 w 1508331"/>
              <a:gd name="connsiteY180" fmla="*/ 48863 h 1913559"/>
              <a:gd name="connsiteX181" fmla="*/ 971550 w 1508331"/>
              <a:gd name="connsiteY181" fmla="*/ 10763 h 1913559"/>
              <a:gd name="connsiteX182" fmla="*/ 971550 w 1508331"/>
              <a:gd name="connsiteY182" fmla="*/ 6000 h 1913559"/>
              <a:gd name="connsiteX0" fmla="*/ 971550 w 1508331"/>
              <a:gd name="connsiteY0" fmla="*/ 6000 h 1913559"/>
              <a:gd name="connsiteX1" fmla="*/ 990599 w 1508331"/>
              <a:gd name="connsiteY1" fmla="*/ 86963 h 1913559"/>
              <a:gd name="connsiteX2" fmla="*/ 1023937 w 1508331"/>
              <a:gd name="connsiteY2" fmla="*/ 277463 h 1913559"/>
              <a:gd name="connsiteX3" fmla="*/ 1050131 w 1508331"/>
              <a:gd name="connsiteY3" fmla="*/ 336994 h 1913559"/>
              <a:gd name="connsiteX4" fmla="*/ 1114425 w 1508331"/>
              <a:gd name="connsiteY4" fmla="*/ 437006 h 1913559"/>
              <a:gd name="connsiteX5" fmla="*/ 1195387 w 1508331"/>
              <a:gd name="connsiteY5" fmla="*/ 544163 h 1913559"/>
              <a:gd name="connsiteX6" fmla="*/ 1228725 w 1508331"/>
              <a:gd name="connsiteY6" fmla="*/ 582263 h 1913559"/>
              <a:gd name="connsiteX7" fmla="*/ 1197769 w 1508331"/>
              <a:gd name="connsiteY7" fmla="*/ 660844 h 1913559"/>
              <a:gd name="connsiteX8" fmla="*/ 1240631 w 1508331"/>
              <a:gd name="connsiteY8" fmla="*/ 715613 h 1913559"/>
              <a:gd name="connsiteX9" fmla="*/ 1195387 w 1508331"/>
              <a:gd name="connsiteY9" fmla="*/ 787050 h 1913559"/>
              <a:gd name="connsiteX10" fmla="*/ 1190625 w 1508331"/>
              <a:gd name="connsiteY10" fmla="*/ 834675 h 1913559"/>
              <a:gd name="connsiteX11" fmla="*/ 1240631 w 1508331"/>
              <a:gd name="connsiteY11" fmla="*/ 903731 h 1913559"/>
              <a:gd name="connsiteX12" fmla="*/ 1221581 w 1508331"/>
              <a:gd name="connsiteY12" fmla="*/ 1063275 h 1913559"/>
              <a:gd name="connsiteX13" fmla="*/ 1202530 w 1508331"/>
              <a:gd name="connsiteY13" fmla="*/ 1222819 h 1913559"/>
              <a:gd name="connsiteX14" fmla="*/ 1257300 w 1508331"/>
              <a:gd name="connsiteY14" fmla="*/ 1258538 h 1913559"/>
              <a:gd name="connsiteX15" fmla="*/ 1309687 w 1508331"/>
              <a:gd name="connsiteY15" fmla="*/ 1287113 h 1913559"/>
              <a:gd name="connsiteX16" fmla="*/ 1345405 w 1508331"/>
              <a:gd name="connsiteY16" fmla="*/ 1332355 h 1913559"/>
              <a:gd name="connsiteX17" fmla="*/ 1350168 w 1508331"/>
              <a:gd name="connsiteY17" fmla="*/ 1437131 h 1913559"/>
              <a:gd name="connsiteX18" fmla="*/ 1347788 w 1508331"/>
              <a:gd name="connsiteY18" fmla="*/ 1606200 h 1913559"/>
              <a:gd name="connsiteX19" fmla="*/ 1414462 w 1508331"/>
              <a:gd name="connsiteY19" fmla="*/ 1591913 h 1913559"/>
              <a:gd name="connsiteX20" fmla="*/ 1502569 w 1508331"/>
              <a:gd name="connsiteY20" fmla="*/ 1582387 h 1913559"/>
              <a:gd name="connsiteX21" fmla="*/ 1495425 w 1508331"/>
              <a:gd name="connsiteY21" fmla="*/ 1625250 h 1913559"/>
              <a:gd name="connsiteX22" fmla="*/ 1485900 w 1508331"/>
              <a:gd name="connsiteY22" fmla="*/ 1653825 h 1913559"/>
              <a:gd name="connsiteX23" fmla="*/ 1466850 w 1508331"/>
              <a:gd name="connsiteY23" fmla="*/ 1741932 h 1913559"/>
              <a:gd name="connsiteX24" fmla="*/ 1459706 w 1508331"/>
              <a:gd name="connsiteY24" fmla="*/ 1822894 h 1913559"/>
              <a:gd name="connsiteX25" fmla="*/ 1471613 w 1508331"/>
              <a:gd name="connsiteY25" fmla="*/ 1877664 h 1913559"/>
              <a:gd name="connsiteX26" fmla="*/ 1495425 w 1508331"/>
              <a:gd name="connsiteY26" fmla="*/ 1913382 h 1913559"/>
              <a:gd name="connsiteX27" fmla="*/ 1385887 w 1508331"/>
              <a:gd name="connsiteY27" fmla="*/ 1889569 h 1913559"/>
              <a:gd name="connsiteX28" fmla="*/ 1264443 w 1508331"/>
              <a:gd name="connsiteY28" fmla="*/ 1849088 h 1913559"/>
              <a:gd name="connsiteX29" fmla="*/ 1157287 w 1508331"/>
              <a:gd name="connsiteY29" fmla="*/ 1825275 h 1913559"/>
              <a:gd name="connsiteX30" fmla="*/ 1047750 w 1508331"/>
              <a:gd name="connsiteY30" fmla="*/ 1801463 h 1913559"/>
              <a:gd name="connsiteX31" fmla="*/ 957262 w 1508331"/>
              <a:gd name="connsiteY31" fmla="*/ 1782413 h 1913559"/>
              <a:gd name="connsiteX32" fmla="*/ 866775 w 1508331"/>
              <a:gd name="connsiteY32" fmla="*/ 1772888 h 1913559"/>
              <a:gd name="connsiteX33" fmla="*/ 790575 w 1508331"/>
              <a:gd name="connsiteY33" fmla="*/ 1763363 h 1913559"/>
              <a:gd name="connsiteX34" fmla="*/ 552450 w 1508331"/>
              <a:gd name="connsiteY34" fmla="*/ 1739550 h 1913559"/>
              <a:gd name="connsiteX35" fmla="*/ 554831 w 1508331"/>
              <a:gd name="connsiteY35" fmla="*/ 1725263 h 1913559"/>
              <a:gd name="connsiteX36" fmla="*/ 585788 w 1508331"/>
              <a:gd name="connsiteY36" fmla="*/ 1713357 h 1913559"/>
              <a:gd name="connsiteX37" fmla="*/ 600075 w 1508331"/>
              <a:gd name="connsiteY37" fmla="*/ 1682400 h 1913559"/>
              <a:gd name="connsiteX38" fmla="*/ 619125 w 1508331"/>
              <a:gd name="connsiteY38" fmla="*/ 1634776 h 1913559"/>
              <a:gd name="connsiteX39" fmla="*/ 661988 w 1508331"/>
              <a:gd name="connsiteY39" fmla="*/ 1646682 h 1913559"/>
              <a:gd name="connsiteX40" fmla="*/ 719137 w 1508331"/>
              <a:gd name="connsiteY40" fmla="*/ 1658588 h 1913559"/>
              <a:gd name="connsiteX41" fmla="*/ 773906 w 1508331"/>
              <a:gd name="connsiteY41" fmla="*/ 1660968 h 1913559"/>
              <a:gd name="connsiteX42" fmla="*/ 781050 w 1508331"/>
              <a:gd name="connsiteY42" fmla="*/ 1649063 h 1913559"/>
              <a:gd name="connsiteX43" fmla="*/ 700087 w 1508331"/>
              <a:gd name="connsiteY43" fmla="*/ 1634775 h 1913559"/>
              <a:gd name="connsiteX44" fmla="*/ 635794 w 1508331"/>
              <a:gd name="connsiteY44" fmla="*/ 1613344 h 1913559"/>
              <a:gd name="connsiteX45" fmla="*/ 614362 w 1508331"/>
              <a:gd name="connsiteY45" fmla="*/ 1582388 h 1913559"/>
              <a:gd name="connsiteX46" fmla="*/ 635794 w 1508331"/>
              <a:gd name="connsiteY46" fmla="*/ 1530001 h 1913559"/>
              <a:gd name="connsiteX47" fmla="*/ 671513 w 1508331"/>
              <a:gd name="connsiteY47" fmla="*/ 1515713 h 1913559"/>
              <a:gd name="connsiteX48" fmla="*/ 647700 w 1508331"/>
              <a:gd name="connsiteY48" fmla="*/ 1496662 h 1913559"/>
              <a:gd name="connsiteX49" fmla="*/ 671512 w 1508331"/>
              <a:gd name="connsiteY49" fmla="*/ 1472850 h 1913559"/>
              <a:gd name="connsiteX50" fmla="*/ 716756 w 1508331"/>
              <a:gd name="connsiteY50" fmla="*/ 1427607 h 1913559"/>
              <a:gd name="connsiteX51" fmla="*/ 742950 w 1508331"/>
              <a:gd name="connsiteY51" fmla="*/ 1410938 h 1913559"/>
              <a:gd name="connsiteX52" fmla="*/ 728662 w 1508331"/>
              <a:gd name="connsiteY52" fmla="*/ 1368075 h 1913559"/>
              <a:gd name="connsiteX53" fmla="*/ 795337 w 1508331"/>
              <a:gd name="connsiteY53" fmla="*/ 1272826 h 1913559"/>
              <a:gd name="connsiteX54" fmla="*/ 695325 w 1508331"/>
              <a:gd name="connsiteY54" fmla="*/ 1291875 h 1913559"/>
              <a:gd name="connsiteX55" fmla="*/ 666750 w 1508331"/>
              <a:gd name="connsiteY55" fmla="*/ 1363313 h 1913559"/>
              <a:gd name="connsiteX56" fmla="*/ 657225 w 1508331"/>
              <a:gd name="connsiteY56" fmla="*/ 1382363 h 1913559"/>
              <a:gd name="connsiteX57" fmla="*/ 652462 w 1508331"/>
              <a:gd name="connsiteY57" fmla="*/ 1396650 h 1913559"/>
              <a:gd name="connsiteX58" fmla="*/ 647700 w 1508331"/>
              <a:gd name="connsiteY58" fmla="*/ 1425225 h 1913559"/>
              <a:gd name="connsiteX59" fmla="*/ 614362 w 1508331"/>
              <a:gd name="connsiteY59" fmla="*/ 1396650 h 1913559"/>
              <a:gd name="connsiteX60" fmla="*/ 595312 w 1508331"/>
              <a:gd name="connsiteY60" fmla="*/ 1406175 h 1913559"/>
              <a:gd name="connsiteX61" fmla="*/ 581025 w 1508331"/>
              <a:gd name="connsiteY61" fmla="*/ 1434750 h 1913559"/>
              <a:gd name="connsiteX62" fmla="*/ 557212 w 1508331"/>
              <a:gd name="connsiteY62" fmla="*/ 1525238 h 1913559"/>
              <a:gd name="connsiteX63" fmla="*/ 542925 w 1508331"/>
              <a:gd name="connsiteY63" fmla="*/ 1530000 h 1913559"/>
              <a:gd name="connsiteX64" fmla="*/ 514350 w 1508331"/>
              <a:gd name="connsiteY64" fmla="*/ 1544288 h 1913559"/>
              <a:gd name="connsiteX65" fmla="*/ 500062 w 1508331"/>
              <a:gd name="connsiteY65" fmla="*/ 1553813 h 1913559"/>
              <a:gd name="connsiteX66" fmla="*/ 476250 w 1508331"/>
              <a:gd name="connsiteY66" fmla="*/ 1558575 h 1913559"/>
              <a:gd name="connsiteX67" fmla="*/ 476250 w 1508331"/>
              <a:gd name="connsiteY67" fmla="*/ 1510950 h 1913559"/>
              <a:gd name="connsiteX68" fmla="*/ 509587 w 1508331"/>
              <a:gd name="connsiteY68" fmla="*/ 1453800 h 1913559"/>
              <a:gd name="connsiteX69" fmla="*/ 523875 w 1508331"/>
              <a:gd name="connsiteY69" fmla="*/ 1420463 h 1913559"/>
              <a:gd name="connsiteX70" fmla="*/ 533400 w 1508331"/>
              <a:gd name="connsiteY70" fmla="*/ 1391888 h 1913559"/>
              <a:gd name="connsiteX71" fmla="*/ 538162 w 1508331"/>
              <a:gd name="connsiteY71" fmla="*/ 1368075 h 1913559"/>
              <a:gd name="connsiteX72" fmla="*/ 547687 w 1508331"/>
              <a:gd name="connsiteY72" fmla="*/ 1334738 h 1913559"/>
              <a:gd name="connsiteX73" fmla="*/ 557212 w 1508331"/>
              <a:gd name="connsiteY73" fmla="*/ 1272825 h 1913559"/>
              <a:gd name="connsiteX74" fmla="*/ 571500 w 1508331"/>
              <a:gd name="connsiteY74" fmla="*/ 1258538 h 1913559"/>
              <a:gd name="connsiteX75" fmla="*/ 600075 w 1508331"/>
              <a:gd name="connsiteY75" fmla="*/ 1234725 h 1913559"/>
              <a:gd name="connsiteX76" fmla="*/ 671512 w 1508331"/>
              <a:gd name="connsiteY76" fmla="*/ 1239488 h 1913559"/>
              <a:gd name="connsiteX77" fmla="*/ 657225 w 1508331"/>
              <a:gd name="connsiteY77" fmla="*/ 1225200 h 1913559"/>
              <a:gd name="connsiteX78" fmla="*/ 623887 w 1508331"/>
              <a:gd name="connsiteY78" fmla="*/ 1215675 h 1913559"/>
              <a:gd name="connsiteX79" fmla="*/ 600075 w 1508331"/>
              <a:gd name="connsiteY79" fmla="*/ 1182338 h 1913559"/>
              <a:gd name="connsiteX80" fmla="*/ 609600 w 1508331"/>
              <a:gd name="connsiteY80" fmla="*/ 1168050 h 1913559"/>
              <a:gd name="connsiteX81" fmla="*/ 642937 w 1508331"/>
              <a:gd name="connsiteY81" fmla="*/ 1177575 h 1913559"/>
              <a:gd name="connsiteX82" fmla="*/ 657225 w 1508331"/>
              <a:gd name="connsiteY82" fmla="*/ 1187100 h 1913559"/>
              <a:gd name="connsiteX83" fmla="*/ 690562 w 1508331"/>
              <a:gd name="connsiteY83" fmla="*/ 1144238 h 1913559"/>
              <a:gd name="connsiteX84" fmla="*/ 714375 w 1508331"/>
              <a:gd name="connsiteY84" fmla="*/ 1129950 h 1913559"/>
              <a:gd name="connsiteX85" fmla="*/ 733425 w 1508331"/>
              <a:gd name="connsiteY85" fmla="*/ 1120425 h 1913559"/>
              <a:gd name="connsiteX86" fmla="*/ 738187 w 1508331"/>
              <a:gd name="connsiteY86" fmla="*/ 1101375 h 1913559"/>
              <a:gd name="connsiteX87" fmla="*/ 752475 w 1508331"/>
              <a:gd name="connsiteY87" fmla="*/ 1087088 h 1913559"/>
              <a:gd name="connsiteX88" fmla="*/ 733425 w 1508331"/>
              <a:gd name="connsiteY88" fmla="*/ 1072800 h 1913559"/>
              <a:gd name="connsiteX89" fmla="*/ 685800 w 1508331"/>
              <a:gd name="connsiteY89" fmla="*/ 1053750 h 1913559"/>
              <a:gd name="connsiteX90" fmla="*/ 671512 w 1508331"/>
              <a:gd name="connsiteY90" fmla="*/ 1039463 h 1913559"/>
              <a:gd name="connsiteX91" fmla="*/ 628650 w 1508331"/>
              <a:gd name="connsiteY91" fmla="*/ 1044225 h 1913559"/>
              <a:gd name="connsiteX92" fmla="*/ 600075 w 1508331"/>
              <a:gd name="connsiteY92" fmla="*/ 1087088 h 1913559"/>
              <a:gd name="connsiteX93" fmla="*/ 590550 w 1508331"/>
              <a:gd name="connsiteY93" fmla="*/ 1134713 h 1913559"/>
              <a:gd name="connsiteX94" fmla="*/ 571500 w 1508331"/>
              <a:gd name="connsiteY94" fmla="*/ 1129950 h 1913559"/>
              <a:gd name="connsiteX95" fmla="*/ 538162 w 1508331"/>
              <a:gd name="connsiteY95" fmla="*/ 1106138 h 1913559"/>
              <a:gd name="connsiteX96" fmla="*/ 514350 w 1508331"/>
              <a:gd name="connsiteY96" fmla="*/ 1115663 h 1913559"/>
              <a:gd name="connsiteX97" fmla="*/ 509587 w 1508331"/>
              <a:gd name="connsiteY97" fmla="*/ 1129950 h 1913559"/>
              <a:gd name="connsiteX98" fmla="*/ 490537 w 1508331"/>
              <a:gd name="connsiteY98" fmla="*/ 1134713 h 1913559"/>
              <a:gd name="connsiteX99" fmla="*/ 457200 w 1508331"/>
              <a:gd name="connsiteY99" fmla="*/ 1139475 h 1913559"/>
              <a:gd name="connsiteX100" fmla="*/ 438150 w 1508331"/>
              <a:gd name="connsiteY100" fmla="*/ 1149000 h 1913559"/>
              <a:gd name="connsiteX101" fmla="*/ 404812 w 1508331"/>
              <a:gd name="connsiteY101" fmla="*/ 1187100 h 1913559"/>
              <a:gd name="connsiteX102" fmla="*/ 400050 w 1508331"/>
              <a:gd name="connsiteY102" fmla="*/ 1201388 h 1913559"/>
              <a:gd name="connsiteX103" fmla="*/ 376237 w 1508331"/>
              <a:gd name="connsiteY103" fmla="*/ 1239488 h 1913559"/>
              <a:gd name="connsiteX104" fmla="*/ 357187 w 1508331"/>
              <a:gd name="connsiteY104" fmla="*/ 1244250 h 1913559"/>
              <a:gd name="connsiteX105" fmla="*/ 342900 w 1508331"/>
              <a:gd name="connsiteY105" fmla="*/ 1239488 h 1913559"/>
              <a:gd name="connsiteX106" fmla="*/ 309562 w 1508331"/>
              <a:gd name="connsiteY106" fmla="*/ 1220438 h 1913559"/>
              <a:gd name="connsiteX107" fmla="*/ 314325 w 1508331"/>
              <a:gd name="connsiteY107" fmla="*/ 1187100 h 1913559"/>
              <a:gd name="connsiteX108" fmla="*/ 347662 w 1508331"/>
              <a:gd name="connsiteY108" fmla="*/ 1163288 h 1913559"/>
              <a:gd name="connsiteX109" fmla="*/ 366712 w 1508331"/>
              <a:gd name="connsiteY109" fmla="*/ 1139475 h 1913559"/>
              <a:gd name="connsiteX110" fmla="*/ 381000 w 1508331"/>
              <a:gd name="connsiteY110" fmla="*/ 1106138 h 1913559"/>
              <a:gd name="connsiteX111" fmla="*/ 390525 w 1508331"/>
              <a:gd name="connsiteY111" fmla="*/ 1091850 h 1913559"/>
              <a:gd name="connsiteX112" fmla="*/ 404812 w 1508331"/>
              <a:gd name="connsiteY112" fmla="*/ 1082325 h 1913559"/>
              <a:gd name="connsiteX113" fmla="*/ 409575 w 1508331"/>
              <a:gd name="connsiteY113" fmla="*/ 1068038 h 1913559"/>
              <a:gd name="connsiteX114" fmla="*/ 347662 w 1508331"/>
              <a:gd name="connsiteY114" fmla="*/ 1048988 h 1913559"/>
              <a:gd name="connsiteX115" fmla="*/ 333375 w 1508331"/>
              <a:gd name="connsiteY115" fmla="*/ 1034700 h 1913559"/>
              <a:gd name="connsiteX116" fmla="*/ 314325 w 1508331"/>
              <a:gd name="connsiteY116" fmla="*/ 1010888 h 1913559"/>
              <a:gd name="connsiteX117" fmla="*/ 300037 w 1508331"/>
              <a:gd name="connsiteY117" fmla="*/ 1015650 h 1913559"/>
              <a:gd name="connsiteX118" fmla="*/ 295275 w 1508331"/>
              <a:gd name="connsiteY118" fmla="*/ 1048988 h 1913559"/>
              <a:gd name="connsiteX119" fmla="*/ 285750 w 1508331"/>
              <a:gd name="connsiteY119" fmla="*/ 1072800 h 1913559"/>
              <a:gd name="connsiteX120" fmla="*/ 295275 w 1508331"/>
              <a:gd name="connsiteY120" fmla="*/ 1096613 h 1913559"/>
              <a:gd name="connsiteX121" fmla="*/ 266700 w 1508331"/>
              <a:gd name="connsiteY121" fmla="*/ 1101375 h 1913559"/>
              <a:gd name="connsiteX122" fmla="*/ 285750 w 1508331"/>
              <a:gd name="connsiteY122" fmla="*/ 1134713 h 1913559"/>
              <a:gd name="connsiteX123" fmla="*/ 280987 w 1508331"/>
              <a:gd name="connsiteY123" fmla="*/ 1172813 h 1913559"/>
              <a:gd name="connsiteX124" fmla="*/ 252412 w 1508331"/>
              <a:gd name="connsiteY124" fmla="*/ 1191863 h 1913559"/>
              <a:gd name="connsiteX125" fmla="*/ 242887 w 1508331"/>
              <a:gd name="connsiteY125" fmla="*/ 1206150 h 1913559"/>
              <a:gd name="connsiteX126" fmla="*/ 219075 w 1508331"/>
              <a:gd name="connsiteY126" fmla="*/ 1210913 h 1913559"/>
              <a:gd name="connsiteX127" fmla="*/ 204787 w 1508331"/>
              <a:gd name="connsiteY127" fmla="*/ 1215675 h 1913559"/>
              <a:gd name="connsiteX128" fmla="*/ 185737 w 1508331"/>
              <a:gd name="connsiteY128" fmla="*/ 1220438 h 1913559"/>
              <a:gd name="connsiteX129" fmla="*/ 152400 w 1508331"/>
              <a:gd name="connsiteY129" fmla="*/ 1215675 h 1913559"/>
              <a:gd name="connsiteX130" fmla="*/ 119062 w 1508331"/>
              <a:gd name="connsiteY130" fmla="*/ 1201388 h 1913559"/>
              <a:gd name="connsiteX131" fmla="*/ 104775 w 1508331"/>
              <a:gd name="connsiteY131" fmla="*/ 1196625 h 1913559"/>
              <a:gd name="connsiteX132" fmla="*/ 90487 w 1508331"/>
              <a:gd name="connsiteY132" fmla="*/ 1182338 h 1913559"/>
              <a:gd name="connsiteX133" fmla="*/ 47625 w 1508331"/>
              <a:gd name="connsiteY133" fmla="*/ 1158525 h 1913559"/>
              <a:gd name="connsiteX134" fmla="*/ 14287 w 1508331"/>
              <a:gd name="connsiteY134" fmla="*/ 1149000 h 1913559"/>
              <a:gd name="connsiteX135" fmla="*/ 0 w 1508331"/>
              <a:gd name="connsiteY135" fmla="*/ 1139475 h 1913559"/>
              <a:gd name="connsiteX136" fmla="*/ 9525 w 1508331"/>
              <a:gd name="connsiteY136" fmla="*/ 1115663 h 1913559"/>
              <a:gd name="connsiteX137" fmla="*/ 38100 w 1508331"/>
              <a:gd name="connsiteY137" fmla="*/ 1077563 h 1913559"/>
              <a:gd name="connsiteX138" fmla="*/ 33337 w 1508331"/>
              <a:gd name="connsiteY138" fmla="*/ 1039463 h 1913559"/>
              <a:gd name="connsiteX139" fmla="*/ 9525 w 1508331"/>
              <a:gd name="connsiteY139" fmla="*/ 1001363 h 1913559"/>
              <a:gd name="connsiteX140" fmla="*/ 9525 w 1508331"/>
              <a:gd name="connsiteY140" fmla="*/ 968025 h 1913559"/>
              <a:gd name="connsiteX141" fmla="*/ 28575 w 1508331"/>
              <a:gd name="connsiteY141" fmla="*/ 953738 h 1913559"/>
              <a:gd name="connsiteX142" fmla="*/ 52387 w 1508331"/>
              <a:gd name="connsiteY142" fmla="*/ 920400 h 1913559"/>
              <a:gd name="connsiteX143" fmla="*/ 47625 w 1508331"/>
              <a:gd name="connsiteY143" fmla="*/ 863250 h 1913559"/>
              <a:gd name="connsiteX144" fmla="*/ 104775 w 1508331"/>
              <a:gd name="connsiteY144" fmla="*/ 815625 h 1913559"/>
              <a:gd name="connsiteX145" fmla="*/ 123825 w 1508331"/>
              <a:gd name="connsiteY145" fmla="*/ 801338 h 1913559"/>
              <a:gd name="connsiteX146" fmla="*/ 142875 w 1508331"/>
              <a:gd name="connsiteY146" fmla="*/ 796575 h 1913559"/>
              <a:gd name="connsiteX147" fmla="*/ 157162 w 1508331"/>
              <a:gd name="connsiteY147" fmla="*/ 791813 h 1913559"/>
              <a:gd name="connsiteX148" fmla="*/ 176212 w 1508331"/>
              <a:gd name="connsiteY148" fmla="*/ 787050 h 1913559"/>
              <a:gd name="connsiteX149" fmla="*/ 266700 w 1508331"/>
              <a:gd name="connsiteY149" fmla="*/ 758475 h 1913559"/>
              <a:gd name="connsiteX150" fmla="*/ 280987 w 1508331"/>
              <a:gd name="connsiteY150" fmla="*/ 744188 h 1913559"/>
              <a:gd name="connsiteX151" fmla="*/ 333375 w 1508331"/>
              <a:gd name="connsiteY151" fmla="*/ 706088 h 1913559"/>
              <a:gd name="connsiteX152" fmla="*/ 423862 w 1508331"/>
              <a:gd name="connsiteY152" fmla="*/ 710850 h 1913559"/>
              <a:gd name="connsiteX153" fmla="*/ 447675 w 1508331"/>
              <a:gd name="connsiteY153" fmla="*/ 715613 h 1913559"/>
              <a:gd name="connsiteX154" fmla="*/ 461962 w 1508331"/>
              <a:gd name="connsiteY154" fmla="*/ 706088 h 1913559"/>
              <a:gd name="connsiteX155" fmla="*/ 495300 w 1508331"/>
              <a:gd name="connsiteY155" fmla="*/ 667988 h 1913559"/>
              <a:gd name="connsiteX156" fmla="*/ 504825 w 1508331"/>
              <a:gd name="connsiteY156" fmla="*/ 644175 h 1913559"/>
              <a:gd name="connsiteX157" fmla="*/ 509587 w 1508331"/>
              <a:gd name="connsiteY157" fmla="*/ 596550 h 1913559"/>
              <a:gd name="connsiteX158" fmla="*/ 533400 w 1508331"/>
              <a:gd name="connsiteY158" fmla="*/ 582263 h 1913559"/>
              <a:gd name="connsiteX159" fmla="*/ 576262 w 1508331"/>
              <a:gd name="connsiteY159" fmla="*/ 563213 h 1913559"/>
              <a:gd name="connsiteX160" fmla="*/ 609600 w 1508331"/>
              <a:gd name="connsiteY160" fmla="*/ 558450 h 1913559"/>
              <a:gd name="connsiteX161" fmla="*/ 628650 w 1508331"/>
              <a:gd name="connsiteY161" fmla="*/ 544163 h 1913559"/>
              <a:gd name="connsiteX162" fmla="*/ 652462 w 1508331"/>
              <a:gd name="connsiteY162" fmla="*/ 529875 h 1913559"/>
              <a:gd name="connsiteX163" fmla="*/ 666750 w 1508331"/>
              <a:gd name="connsiteY163" fmla="*/ 515588 h 1913559"/>
              <a:gd name="connsiteX164" fmla="*/ 695325 w 1508331"/>
              <a:gd name="connsiteY164" fmla="*/ 477488 h 1913559"/>
              <a:gd name="connsiteX165" fmla="*/ 714375 w 1508331"/>
              <a:gd name="connsiteY165" fmla="*/ 444150 h 1913559"/>
              <a:gd name="connsiteX166" fmla="*/ 723900 w 1508331"/>
              <a:gd name="connsiteY166" fmla="*/ 401288 h 1913559"/>
              <a:gd name="connsiteX167" fmla="*/ 733425 w 1508331"/>
              <a:gd name="connsiteY167" fmla="*/ 387000 h 1913559"/>
              <a:gd name="connsiteX168" fmla="*/ 742950 w 1508331"/>
              <a:gd name="connsiteY168" fmla="*/ 286988 h 1913559"/>
              <a:gd name="connsiteX169" fmla="*/ 752475 w 1508331"/>
              <a:gd name="connsiteY169" fmla="*/ 220313 h 1913559"/>
              <a:gd name="connsiteX170" fmla="*/ 785812 w 1508331"/>
              <a:gd name="connsiteY170" fmla="*/ 172688 h 1913559"/>
              <a:gd name="connsiteX171" fmla="*/ 795337 w 1508331"/>
              <a:gd name="connsiteY171" fmla="*/ 158400 h 1913559"/>
              <a:gd name="connsiteX172" fmla="*/ 823912 w 1508331"/>
              <a:gd name="connsiteY172" fmla="*/ 115538 h 1913559"/>
              <a:gd name="connsiteX173" fmla="*/ 838200 w 1508331"/>
              <a:gd name="connsiteY173" fmla="*/ 110775 h 1913559"/>
              <a:gd name="connsiteX174" fmla="*/ 862012 w 1508331"/>
              <a:gd name="connsiteY174" fmla="*/ 120300 h 1913559"/>
              <a:gd name="connsiteX175" fmla="*/ 876300 w 1508331"/>
              <a:gd name="connsiteY175" fmla="*/ 129825 h 1913559"/>
              <a:gd name="connsiteX176" fmla="*/ 895350 w 1508331"/>
              <a:gd name="connsiteY176" fmla="*/ 120300 h 1913559"/>
              <a:gd name="connsiteX177" fmla="*/ 928687 w 1508331"/>
              <a:gd name="connsiteY177" fmla="*/ 82200 h 1913559"/>
              <a:gd name="connsiteX178" fmla="*/ 942975 w 1508331"/>
              <a:gd name="connsiteY178" fmla="*/ 67913 h 1913559"/>
              <a:gd name="connsiteX179" fmla="*/ 952500 w 1508331"/>
              <a:gd name="connsiteY179" fmla="*/ 48863 h 1913559"/>
              <a:gd name="connsiteX180" fmla="*/ 971550 w 1508331"/>
              <a:gd name="connsiteY180" fmla="*/ 10763 h 1913559"/>
              <a:gd name="connsiteX181" fmla="*/ 971550 w 1508331"/>
              <a:gd name="connsiteY181" fmla="*/ 6000 h 1913559"/>
              <a:gd name="connsiteX0" fmla="*/ 971550 w 1508331"/>
              <a:gd name="connsiteY0" fmla="*/ 6000 h 1913559"/>
              <a:gd name="connsiteX1" fmla="*/ 990599 w 1508331"/>
              <a:gd name="connsiteY1" fmla="*/ 86963 h 1913559"/>
              <a:gd name="connsiteX2" fmla="*/ 1023937 w 1508331"/>
              <a:gd name="connsiteY2" fmla="*/ 277463 h 1913559"/>
              <a:gd name="connsiteX3" fmla="*/ 1050131 w 1508331"/>
              <a:gd name="connsiteY3" fmla="*/ 336994 h 1913559"/>
              <a:gd name="connsiteX4" fmla="*/ 1114425 w 1508331"/>
              <a:gd name="connsiteY4" fmla="*/ 437006 h 1913559"/>
              <a:gd name="connsiteX5" fmla="*/ 1195387 w 1508331"/>
              <a:gd name="connsiteY5" fmla="*/ 544163 h 1913559"/>
              <a:gd name="connsiteX6" fmla="*/ 1228725 w 1508331"/>
              <a:gd name="connsiteY6" fmla="*/ 582263 h 1913559"/>
              <a:gd name="connsiteX7" fmla="*/ 1197769 w 1508331"/>
              <a:gd name="connsiteY7" fmla="*/ 660844 h 1913559"/>
              <a:gd name="connsiteX8" fmla="*/ 1240631 w 1508331"/>
              <a:gd name="connsiteY8" fmla="*/ 715613 h 1913559"/>
              <a:gd name="connsiteX9" fmla="*/ 1195387 w 1508331"/>
              <a:gd name="connsiteY9" fmla="*/ 787050 h 1913559"/>
              <a:gd name="connsiteX10" fmla="*/ 1190625 w 1508331"/>
              <a:gd name="connsiteY10" fmla="*/ 834675 h 1913559"/>
              <a:gd name="connsiteX11" fmla="*/ 1240631 w 1508331"/>
              <a:gd name="connsiteY11" fmla="*/ 903731 h 1913559"/>
              <a:gd name="connsiteX12" fmla="*/ 1221581 w 1508331"/>
              <a:gd name="connsiteY12" fmla="*/ 1063275 h 1913559"/>
              <a:gd name="connsiteX13" fmla="*/ 1202530 w 1508331"/>
              <a:gd name="connsiteY13" fmla="*/ 1222819 h 1913559"/>
              <a:gd name="connsiteX14" fmla="*/ 1257300 w 1508331"/>
              <a:gd name="connsiteY14" fmla="*/ 1258538 h 1913559"/>
              <a:gd name="connsiteX15" fmla="*/ 1309687 w 1508331"/>
              <a:gd name="connsiteY15" fmla="*/ 1287113 h 1913559"/>
              <a:gd name="connsiteX16" fmla="*/ 1345405 w 1508331"/>
              <a:gd name="connsiteY16" fmla="*/ 1332355 h 1913559"/>
              <a:gd name="connsiteX17" fmla="*/ 1350168 w 1508331"/>
              <a:gd name="connsiteY17" fmla="*/ 1437131 h 1913559"/>
              <a:gd name="connsiteX18" fmla="*/ 1347788 w 1508331"/>
              <a:gd name="connsiteY18" fmla="*/ 1606200 h 1913559"/>
              <a:gd name="connsiteX19" fmla="*/ 1414462 w 1508331"/>
              <a:gd name="connsiteY19" fmla="*/ 1591913 h 1913559"/>
              <a:gd name="connsiteX20" fmla="*/ 1502569 w 1508331"/>
              <a:gd name="connsiteY20" fmla="*/ 1582387 h 1913559"/>
              <a:gd name="connsiteX21" fmla="*/ 1495425 w 1508331"/>
              <a:gd name="connsiteY21" fmla="*/ 1625250 h 1913559"/>
              <a:gd name="connsiteX22" fmla="*/ 1485900 w 1508331"/>
              <a:gd name="connsiteY22" fmla="*/ 1653825 h 1913559"/>
              <a:gd name="connsiteX23" fmla="*/ 1466850 w 1508331"/>
              <a:gd name="connsiteY23" fmla="*/ 1741932 h 1913559"/>
              <a:gd name="connsiteX24" fmla="*/ 1459706 w 1508331"/>
              <a:gd name="connsiteY24" fmla="*/ 1822894 h 1913559"/>
              <a:gd name="connsiteX25" fmla="*/ 1471613 w 1508331"/>
              <a:gd name="connsiteY25" fmla="*/ 1877664 h 1913559"/>
              <a:gd name="connsiteX26" fmla="*/ 1495425 w 1508331"/>
              <a:gd name="connsiteY26" fmla="*/ 1913382 h 1913559"/>
              <a:gd name="connsiteX27" fmla="*/ 1385887 w 1508331"/>
              <a:gd name="connsiteY27" fmla="*/ 1889569 h 1913559"/>
              <a:gd name="connsiteX28" fmla="*/ 1264443 w 1508331"/>
              <a:gd name="connsiteY28" fmla="*/ 1849088 h 1913559"/>
              <a:gd name="connsiteX29" fmla="*/ 1157287 w 1508331"/>
              <a:gd name="connsiteY29" fmla="*/ 1825275 h 1913559"/>
              <a:gd name="connsiteX30" fmla="*/ 1047750 w 1508331"/>
              <a:gd name="connsiteY30" fmla="*/ 1801463 h 1913559"/>
              <a:gd name="connsiteX31" fmla="*/ 957262 w 1508331"/>
              <a:gd name="connsiteY31" fmla="*/ 1782413 h 1913559"/>
              <a:gd name="connsiteX32" fmla="*/ 866775 w 1508331"/>
              <a:gd name="connsiteY32" fmla="*/ 1772888 h 1913559"/>
              <a:gd name="connsiteX33" fmla="*/ 790575 w 1508331"/>
              <a:gd name="connsiteY33" fmla="*/ 1763363 h 1913559"/>
              <a:gd name="connsiteX34" fmla="*/ 552450 w 1508331"/>
              <a:gd name="connsiteY34" fmla="*/ 1739550 h 1913559"/>
              <a:gd name="connsiteX35" fmla="*/ 554831 w 1508331"/>
              <a:gd name="connsiteY35" fmla="*/ 1725263 h 1913559"/>
              <a:gd name="connsiteX36" fmla="*/ 585788 w 1508331"/>
              <a:gd name="connsiteY36" fmla="*/ 1713357 h 1913559"/>
              <a:gd name="connsiteX37" fmla="*/ 600075 w 1508331"/>
              <a:gd name="connsiteY37" fmla="*/ 1682400 h 1913559"/>
              <a:gd name="connsiteX38" fmla="*/ 619125 w 1508331"/>
              <a:gd name="connsiteY38" fmla="*/ 1634776 h 1913559"/>
              <a:gd name="connsiteX39" fmla="*/ 661988 w 1508331"/>
              <a:gd name="connsiteY39" fmla="*/ 1646682 h 1913559"/>
              <a:gd name="connsiteX40" fmla="*/ 719137 w 1508331"/>
              <a:gd name="connsiteY40" fmla="*/ 1658588 h 1913559"/>
              <a:gd name="connsiteX41" fmla="*/ 773906 w 1508331"/>
              <a:gd name="connsiteY41" fmla="*/ 1660968 h 1913559"/>
              <a:gd name="connsiteX42" fmla="*/ 781050 w 1508331"/>
              <a:gd name="connsiteY42" fmla="*/ 1649063 h 1913559"/>
              <a:gd name="connsiteX43" fmla="*/ 700087 w 1508331"/>
              <a:gd name="connsiteY43" fmla="*/ 1634775 h 1913559"/>
              <a:gd name="connsiteX44" fmla="*/ 635794 w 1508331"/>
              <a:gd name="connsiteY44" fmla="*/ 1613344 h 1913559"/>
              <a:gd name="connsiteX45" fmla="*/ 614362 w 1508331"/>
              <a:gd name="connsiteY45" fmla="*/ 1582388 h 1913559"/>
              <a:gd name="connsiteX46" fmla="*/ 635794 w 1508331"/>
              <a:gd name="connsiteY46" fmla="*/ 1530001 h 1913559"/>
              <a:gd name="connsiteX47" fmla="*/ 671513 w 1508331"/>
              <a:gd name="connsiteY47" fmla="*/ 1515713 h 1913559"/>
              <a:gd name="connsiteX48" fmla="*/ 647700 w 1508331"/>
              <a:gd name="connsiteY48" fmla="*/ 1496662 h 1913559"/>
              <a:gd name="connsiteX49" fmla="*/ 671512 w 1508331"/>
              <a:gd name="connsiteY49" fmla="*/ 1472850 h 1913559"/>
              <a:gd name="connsiteX50" fmla="*/ 716756 w 1508331"/>
              <a:gd name="connsiteY50" fmla="*/ 1427607 h 1913559"/>
              <a:gd name="connsiteX51" fmla="*/ 742950 w 1508331"/>
              <a:gd name="connsiteY51" fmla="*/ 1410938 h 1913559"/>
              <a:gd name="connsiteX52" fmla="*/ 728662 w 1508331"/>
              <a:gd name="connsiteY52" fmla="*/ 1368075 h 1913559"/>
              <a:gd name="connsiteX53" fmla="*/ 795337 w 1508331"/>
              <a:gd name="connsiteY53" fmla="*/ 1272826 h 1913559"/>
              <a:gd name="connsiteX54" fmla="*/ 707231 w 1508331"/>
              <a:gd name="connsiteY54" fmla="*/ 1294256 h 1913559"/>
              <a:gd name="connsiteX55" fmla="*/ 666750 w 1508331"/>
              <a:gd name="connsiteY55" fmla="*/ 1363313 h 1913559"/>
              <a:gd name="connsiteX56" fmla="*/ 657225 w 1508331"/>
              <a:gd name="connsiteY56" fmla="*/ 1382363 h 1913559"/>
              <a:gd name="connsiteX57" fmla="*/ 652462 w 1508331"/>
              <a:gd name="connsiteY57" fmla="*/ 1396650 h 1913559"/>
              <a:gd name="connsiteX58" fmla="*/ 647700 w 1508331"/>
              <a:gd name="connsiteY58" fmla="*/ 1425225 h 1913559"/>
              <a:gd name="connsiteX59" fmla="*/ 614362 w 1508331"/>
              <a:gd name="connsiteY59" fmla="*/ 1396650 h 1913559"/>
              <a:gd name="connsiteX60" fmla="*/ 595312 w 1508331"/>
              <a:gd name="connsiteY60" fmla="*/ 1406175 h 1913559"/>
              <a:gd name="connsiteX61" fmla="*/ 581025 w 1508331"/>
              <a:gd name="connsiteY61" fmla="*/ 1434750 h 1913559"/>
              <a:gd name="connsiteX62" fmla="*/ 557212 w 1508331"/>
              <a:gd name="connsiteY62" fmla="*/ 1525238 h 1913559"/>
              <a:gd name="connsiteX63" fmla="*/ 542925 w 1508331"/>
              <a:gd name="connsiteY63" fmla="*/ 1530000 h 1913559"/>
              <a:gd name="connsiteX64" fmla="*/ 514350 w 1508331"/>
              <a:gd name="connsiteY64" fmla="*/ 1544288 h 1913559"/>
              <a:gd name="connsiteX65" fmla="*/ 500062 w 1508331"/>
              <a:gd name="connsiteY65" fmla="*/ 1553813 h 1913559"/>
              <a:gd name="connsiteX66" fmla="*/ 476250 w 1508331"/>
              <a:gd name="connsiteY66" fmla="*/ 1558575 h 1913559"/>
              <a:gd name="connsiteX67" fmla="*/ 476250 w 1508331"/>
              <a:gd name="connsiteY67" fmla="*/ 1510950 h 1913559"/>
              <a:gd name="connsiteX68" fmla="*/ 509587 w 1508331"/>
              <a:gd name="connsiteY68" fmla="*/ 1453800 h 1913559"/>
              <a:gd name="connsiteX69" fmla="*/ 523875 w 1508331"/>
              <a:gd name="connsiteY69" fmla="*/ 1420463 h 1913559"/>
              <a:gd name="connsiteX70" fmla="*/ 533400 w 1508331"/>
              <a:gd name="connsiteY70" fmla="*/ 1391888 h 1913559"/>
              <a:gd name="connsiteX71" fmla="*/ 538162 w 1508331"/>
              <a:gd name="connsiteY71" fmla="*/ 1368075 h 1913559"/>
              <a:gd name="connsiteX72" fmla="*/ 547687 w 1508331"/>
              <a:gd name="connsiteY72" fmla="*/ 1334738 h 1913559"/>
              <a:gd name="connsiteX73" fmla="*/ 557212 w 1508331"/>
              <a:gd name="connsiteY73" fmla="*/ 1272825 h 1913559"/>
              <a:gd name="connsiteX74" fmla="*/ 571500 w 1508331"/>
              <a:gd name="connsiteY74" fmla="*/ 1258538 h 1913559"/>
              <a:gd name="connsiteX75" fmla="*/ 600075 w 1508331"/>
              <a:gd name="connsiteY75" fmla="*/ 1234725 h 1913559"/>
              <a:gd name="connsiteX76" fmla="*/ 671512 w 1508331"/>
              <a:gd name="connsiteY76" fmla="*/ 1239488 h 1913559"/>
              <a:gd name="connsiteX77" fmla="*/ 657225 w 1508331"/>
              <a:gd name="connsiteY77" fmla="*/ 1225200 h 1913559"/>
              <a:gd name="connsiteX78" fmla="*/ 623887 w 1508331"/>
              <a:gd name="connsiteY78" fmla="*/ 1215675 h 1913559"/>
              <a:gd name="connsiteX79" fmla="*/ 600075 w 1508331"/>
              <a:gd name="connsiteY79" fmla="*/ 1182338 h 1913559"/>
              <a:gd name="connsiteX80" fmla="*/ 609600 w 1508331"/>
              <a:gd name="connsiteY80" fmla="*/ 1168050 h 1913559"/>
              <a:gd name="connsiteX81" fmla="*/ 642937 w 1508331"/>
              <a:gd name="connsiteY81" fmla="*/ 1177575 h 1913559"/>
              <a:gd name="connsiteX82" fmla="*/ 657225 w 1508331"/>
              <a:gd name="connsiteY82" fmla="*/ 1187100 h 1913559"/>
              <a:gd name="connsiteX83" fmla="*/ 690562 w 1508331"/>
              <a:gd name="connsiteY83" fmla="*/ 1144238 h 1913559"/>
              <a:gd name="connsiteX84" fmla="*/ 714375 w 1508331"/>
              <a:gd name="connsiteY84" fmla="*/ 1129950 h 1913559"/>
              <a:gd name="connsiteX85" fmla="*/ 733425 w 1508331"/>
              <a:gd name="connsiteY85" fmla="*/ 1120425 h 1913559"/>
              <a:gd name="connsiteX86" fmla="*/ 738187 w 1508331"/>
              <a:gd name="connsiteY86" fmla="*/ 1101375 h 1913559"/>
              <a:gd name="connsiteX87" fmla="*/ 752475 w 1508331"/>
              <a:gd name="connsiteY87" fmla="*/ 1087088 h 1913559"/>
              <a:gd name="connsiteX88" fmla="*/ 733425 w 1508331"/>
              <a:gd name="connsiteY88" fmla="*/ 1072800 h 1913559"/>
              <a:gd name="connsiteX89" fmla="*/ 685800 w 1508331"/>
              <a:gd name="connsiteY89" fmla="*/ 1053750 h 1913559"/>
              <a:gd name="connsiteX90" fmla="*/ 671512 w 1508331"/>
              <a:gd name="connsiteY90" fmla="*/ 1039463 h 1913559"/>
              <a:gd name="connsiteX91" fmla="*/ 628650 w 1508331"/>
              <a:gd name="connsiteY91" fmla="*/ 1044225 h 1913559"/>
              <a:gd name="connsiteX92" fmla="*/ 600075 w 1508331"/>
              <a:gd name="connsiteY92" fmla="*/ 1087088 h 1913559"/>
              <a:gd name="connsiteX93" fmla="*/ 590550 w 1508331"/>
              <a:gd name="connsiteY93" fmla="*/ 1134713 h 1913559"/>
              <a:gd name="connsiteX94" fmla="*/ 571500 w 1508331"/>
              <a:gd name="connsiteY94" fmla="*/ 1129950 h 1913559"/>
              <a:gd name="connsiteX95" fmla="*/ 538162 w 1508331"/>
              <a:gd name="connsiteY95" fmla="*/ 1106138 h 1913559"/>
              <a:gd name="connsiteX96" fmla="*/ 514350 w 1508331"/>
              <a:gd name="connsiteY96" fmla="*/ 1115663 h 1913559"/>
              <a:gd name="connsiteX97" fmla="*/ 509587 w 1508331"/>
              <a:gd name="connsiteY97" fmla="*/ 1129950 h 1913559"/>
              <a:gd name="connsiteX98" fmla="*/ 490537 w 1508331"/>
              <a:gd name="connsiteY98" fmla="*/ 1134713 h 1913559"/>
              <a:gd name="connsiteX99" fmla="*/ 457200 w 1508331"/>
              <a:gd name="connsiteY99" fmla="*/ 1139475 h 1913559"/>
              <a:gd name="connsiteX100" fmla="*/ 438150 w 1508331"/>
              <a:gd name="connsiteY100" fmla="*/ 1149000 h 1913559"/>
              <a:gd name="connsiteX101" fmla="*/ 404812 w 1508331"/>
              <a:gd name="connsiteY101" fmla="*/ 1187100 h 1913559"/>
              <a:gd name="connsiteX102" fmla="*/ 400050 w 1508331"/>
              <a:gd name="connsiteY102" fmla="*/ 1201388 h 1913559"/>
              <a:gd name="connsiteX103" fmla="*/ 376237 w 1508331"/>
              <a:gd name="connsiteY103" fmla="*/ 1239488 h 1913559"/>
              <a:gd name="connsiteX104" fmla="*/ 357187 w 1508331"/>
              <a:gd name="connsiteY104" fmla="*/ 1244250 h 1913559"/>
              <a:gd name="connsiteX105" fmla="*/ 342900 w 1508331"/>
              <a:gd name="connsiteY105" fmla="*/ 1239488 h 1913559"/>
              <a:gd name="connsiteX106" fmla="*/ 309562 w 1508331"/>
              <a:gd name="connsiteY106" fmla="*/ 1220438 h 1913559"/>
              <a:gd name="connsiteX107" fmla="*/ 314325 w 1508331"/>
              <a:gd name="connsiteY107" fmla="*/ 1187100 h 1913559"/>
              <a:gd name="connsiteX108" fmla="*/ 347662 w 1508331"/>
              <a:gd name="connsiteY108" fmla="*/ 1163288 h 1913559"/>
              <a:gd name="connsiteX109" fmla="*/ 366712 w 1508331"/>
              <a:gd name="connsiteY109" fmla="*/ 1139475 h 1913559"/>
              <a:gd name="connsiteX110" fmla="*/ 381000 w 1508331"/>
              <a:gd name="connsiteY110" fmla="*/ 1106138 h 1913559"/>
              <a:gd name="connsiteX111" fmla="*/ 390525 w 1508331"/>
              <a:gd name="connsiteY111" fmla="*/ 1091850 h 1913559"/>
              <a:gd name="connsiteX112" fmla="*/ 404812 w 1508331"/>
              <a:gd name="connsiteY112" fmla="*/ 1082325 h 1913559"/>
              <a:gd name="connsiteX113" fmla="*/ 409575 w 1508331"/>
              <a:gd name="connsiteY113" fmla="*/ 1068038 h 1913559"/>
              <a:gd name="connsiteX114" fmla="*/ 347662 w 1508331"/>
              <a:gd name="connsiteY114" fmla="*/ 1048988 h 1913559"/>
              <a:gd name="connsiteX115" fmla="*/ 333375 w 1508331"/>
              <a:gd name="connsiteY115" fmla="*/ 1034700 h 1913559"/>
              <a:gd name="connsiteX116" fmla="*/ 314325 w 1508331"/>
              <a:gd name="connsiteY116" fmla="*/ 1010888 h 1913559"/>
              <a:gd name="connsiteX117" fmla="*/ 300037 w 1508331"/>
              <a:gd name="connsiteY117" fmla="*/ 1015650 h 1913559"/>
              <a:gd name="connsiteX118" fmla="*/ 295275 w 1508331"/>
              <a:gd name="connsiteY118" fmla="*/ 1048988 h 1913559"/>
              <a:gd name="connsiteX119" fmla="*/ 285750 w 1508331"/>
              <a:gd name="connsiteY119" fmla="*/ 1072800 h 1913559"/>
              <a:gd name="connsiteX120" fmla="*/ 295275 w 1508331"/>
              <a:gd name="connsiteY120" fmla="*/ 1096613 h 1913559"/>
              <a:gd name="connsiteX121" fmla="*/ 266700 w 1508331"/>
              <a:gd name="connsiteY121" fmla="*/ 1101375 h 1913559"/>
              <a:gd name="connsiteX122" fmla="*/ 285750 w 1508331"/>
              <a:gd name="connsiteY122" fmla="*/ 1134713 h 1913559"/>
              <a:gd name="connsiteX123" fmla="*/ 280987 w 1508331"/>
              <a:gd name="connsiteY123" fmla="*/ 1172813 h 1913559"/>
              <a:gd name="connsiteX124" fmla="*/ 252412 w 1508331"/>
              <a:gd name="connsiteY124" fmla="*/ 1191863 h 1913559"/>
              <a:gd name="connsiteX125" fmla="*/ 242887 w 1508331"/>
              <a:gd name="connsiteY125" fmla="*/ 1206150 h 1913559"/>
              <a:gd name="connsiteX126" fmla="*/ 219075 w 1508331"/>
              <a:gd name="connsiteY126" fmla="*/ 1210913 h 1913559"/>
              <a:gd name="connsiteX127" fmla="*/ 204787 w 1508331"/>
              <a:gd name="connsiteY127" fmla="*/ 1215675 h 1913559"/>
              <a:gd name="connsiteX128" fmla="*/ 185737 w 1508331"/>
              <a:gd name="connsiteY128" fmla="*/ 1220438 h 1913559"/>
              <a:gd name="connsiteX129" fmla="*/ 152400 w 1508331"/>
              <a:gd name="connsiteY129" fmla="*/ 1215675 h 1913559"/>
              <a:gd name="connsiteX130" fmla="*/ 119062 w 1508331"/>
              <a:gd name="connsiteY130" fmla="*/ 1201388 h 1913559"/>
              <a:gd name="connsiteX131" fmla="*/ 104775 w 1508331"/>
              <a:gd name="connsiteY131" fmla="*/ 1196625 h 1913559"/>
              <a:gd name="connsiteX132" fmla="*/ 90487 w 1508331"/>
              <a:gd name="connsiteY132" fmla="*/ 1182338 h 1913559"/>
              <a:gd name="connsiteX133" fmla="*/ 47625 w 1508331"/>
              <a:gd name="connsiteY133" fmla="*/ 1158525 h 1913559"/>
              <a:gd name="connsiteX134" fmla="*/ 14287 w 1508331"/>
              <a:gd name="connsiteY134" fmla="*/ 1149000 h 1913559"/>
              <a:gd name="connsiteX135" fmla="*/ 0 w 1508331"/>
              <a:gd name="connsiteY135" fmla="*/ 1139475 h 1913559"/>
              <a:gd name="connsiteX136" fmla="*/ 9525 w 1508331"/>
              <a:gd name="connsiteY136" fmla="*/ 1115663 h 1913559"/>
              <a:gd name="connsiteX137" fmla="*/ 38100 w 1508331"/>
              <a:gd name="connsiteY137" fmla="*/ 1077563 h 1913559"/>
              <a:gd name="connsiteX138" fmla="*/ 33337 w 1508331"/>
              <a:gd name="connsiteY138" fmla="*/ 1039463 h 1913559"/>
              <a:gd name="connsiteX139" fmla="*/ 9525 w 1508331"/>
              <a:gd name="connsiteY139" fmla="*/ 1001363 h 1913559"/>
              <a:gd name="connsiteX140" fmla="*/ 9525 w 1508331"/>
              <a:gd name="connsiteY140" fmla="*/ 968025 h 1913559"/>
              <a:gd name="connsiteX141" fmla="*/ 28575 w 1508331"/>
              <a:gd name="connsiteY141" fmla="*/ 953738 h 1913559"/>
              <a:gd name="connsiteX142" fmla="*/ 52387 w 1508331"/>
              <a:gd name="connsiteY142" fmla="*/ 920400 h 1913559"/>
              <a:gd name="connsiteX143" fmla="*/ 47625 w 1508331"/>
              <a:gd name="connsiteY143" fmla="*/ 863250 h 1913559"/>
              <a:gd name="connsiteX144" fmla="*/ 104775 w 1508331"/>
              <a:gd name="connsiteY144" fmla="*/ 815625 h 1913559"/>
              <a:gd name="connsiteX145" fmla="*/ 123825 w 1508331"/>
              <a:gd name="connsiteY145" fmla="*/ 801338 h 1913559"/>
              <a:gd name="connsiteX146" fmla="*/ 142875 w 1508331"/>
              <a:gd name="connsiteY146" fmla="*/ 796575 h 1913559"/>
              <a:gd name="connsiteX147" fmla="*/ 157162 w 1508331"/>
              <a:gd name="connsiteY147" fmla="*/ 791813 h 1913559"/>
              <a:gd name="connsiteX148" fmla="*/ 176212 w 1508331"/>
              <a:gd name="connsiteY148" fmla="*/ 787050 h 1913559"/>
              <a:gd name="connsiteX149" fmla="*/ 266700 w 1508331"/>
              <a:gd name="connsiteY149" fmla="*/ 758475 h 1913559"/>
              <a:gd name="connsiteX150" fmla="*/ 280987 w 1508331"/>
              <a:gd name="connsiteY150" fmla="*/ 744188 h 1913559"/>
              <a:gd name="connsiteX151" fmla="*/ 333375 w 1508331"/>
              <a:gd name="connsiteY151" fmla="*/ 706088 h 1913559"/>
              <a:gd name="connsiteX152" fmla="*/ 423862 w 1508331"/>
              <a:gd name="connsiteY152" fmla="*/ 710850 h 1913559"/>
              <a:gd name="connsiteX153" fmla="*/ 447675 w 1508331"/>
              <a:gd name="connsiteY153" fmla="*/ 715613 h 1913559"/>
              <a:gd name="connsiteX154" fmla="*/ 461962 w 1508331"/>
              <a:gd name="connsiteY154" fmla="*/ 706088 h 1913559"/>
              <a:gd name="connsiteX155" fmla="*/ 495300 w 1508331"/>
              <a:gd name="connsiteY155" fmla="*/ 667988 h 1913559"/>
              <a:gd name="connsiteX156" fmla="*/ 504825 w 1508331"/>
              <a:gd name="connsiteY156" fmla="*/ 644175 h 1913559"/>
              <a:gd name="connsiteX157" fmla="*/ 509587 w 1508331"/>
              <a:gd name="connsiteY157" fmla="*/ 596550 h 1913559"/>
              <a:gd name="connsiteX158" fmla="*/ 533400 w 1508331"/>
              <a:gd name="connsiteY158" fmla="*/ 582263 h 1913559"/>
              <a:gd name="connsiteX159" fmla="*/ 576262 w 1508331"/>
              <a:gd name="connsiteY159" fmla="*/ 563213 h 1913559"/>
              <a:gd name="connsiteX160" fmla="*/ 609600 w 1508331"/>
              <a:gd name="connsiteY160" fmla="*/ 558450 h 1913559"/>
              <a:gd name="connsiteX161" fmla="*/ 628650 w 1508331"/>
              <a:gd name="connsiteY161" fmla="*/ 544163 h 1913559"/>
              <a:gd name="connsiteX162" fmla="*/ 652462 w 1508331"/>
              <a:gd name="connsiteY162" fmla="*/ 529875 h 1913559"/>
              <a:gd name="connsiteX163" fmla="*/ 666750 w 1508331"/>
              <a:gd name="connsiteY163" fmla="*/ 515588 h 1913559"/>
              <a:gd name="connsiteX164" fmla="*/ 695325 w 1508331"/>
              <a:gd name="connsiteY164" fmla="*/ 477488 h 1913559"/>
              <a:gd name="connsiteX165" fmla="*/ 714375 w 1508331"/>
              <a:gd name="connsiteY165" fmla="*/ 444150 h 1913559"/>
              <a:gd name="connsiteX166" fmla="*/ 723900 w 1508331"/>
              <a:gd name="connsiteY166" fmla="*/ 401288 h 1913559"/>
              <a:gd name="connsiteX167" fmla="*/ 733425 w 1508331"/>
              <a:gd name="connsiteY167" fmla="*/ 387000 h 1913559"/>
              <a:gd name="connsiteX168" fmla="*/ 742950 w 1508331"/>
              <a:gd name="connsiteY168" fmla="*/ 286988 h 1913559"/>
              <a:gd name="connsiteX169" fmla="*/ 752475 w 1508331"/>
              <a:gd name="connsiteY169" fmla="*/ 220313 h 1913559"/>
              <a:gd name="connsiteX170" fmla="*/ 785812 w 1508331"/>
              <a:gd name="connsiteY170" fmla="*/ 172688 h 1913559"/>
              <a:gd name="connsiteX171" fmla="*/ 795337 w 1508331"/>
              <a:gd name="connsiteY171" fmla="*/ 158400 h 1913559"/>
              <a:gd name="connsiteX172" fmla="*/ 823912 w 1508331"/>
              <a:gd name="connsiteY172" fmla="*/ 115538 h 1913559"/>
              <a:gd name="connsiteX173" fmla="*/ 838200 w 1508331"/>
              <a:gd name="connsiteY173" fmla="*/ 110775 h 1913559"/>
              <a:gd name="connsiteX174" fmla="*/ 862012 w 1508331"/>
              <a:gd name="connsiteY174" fmla="*/ 120300 h 1913559"/>
              <a:gd name="connsiteX175" fmla="*/ 876300 w 1508331"/>
              <a:gd name="connsiteY175" fmla="*/ 129825 h 1913559"/>
              <a:gd name="connsiteX176" fmla="*/ 895350 w 1508331"/>
              <a:gd name="connsiteY176" fmla="*/ 120300 h 1913559"/>
              <a:gd name="connsiteX177" fmla="*/ 928687 w 1508331"/>
              <a:gd name="connsiteY177" fmla="*/ 82200 h 1913559"/>
              <a:gd name="connsiteX178" fmla="*/ 942975 w 1508331"/>
              <a:gd name="connsiteY178" fmla="*/ 67913 h 1913559"/>
              <a:gd name="connsiteX179" fmla="*/ 952500 w 1508331"/>
              <a:gd name="connsiteY179" fmla="*/ 48863 h 1913559"/>
              <a:gd name="connsiteX180" fmla="*/ 971550 w 1508331"/>
              <a:gd name="connsiteY180" fmla="*/ 10763 h 1913559"/>
              <a:gd name="connsiteX181" fmla="*/ 971550 w 1508331"/>
              <a:gd name="connsiteY181" fmla="*/ 6000 h 1913559"/>
              <a:gd name="connsiteX0" fmla="*/ 971550 w 1508331"/>
              <a:gd name="connsiteY0" fmla="*/ 6000 h 1913559"/>
              <a:gd name="connsiteX1" fmla="*/ 990599 w 1508331"/>
              <a:gd name="connsiteY1" fmla="*/ 86963 h 1913559"/>
              <a:gd name="connsiteX2" fmla="*/ 1023937 w 1508331"/>
              <a:gd name="connsiteY2" fmla="*/ 277463 h 1913559"/>
              <a:gd name="connsiteX3" fmla="*/ 1050131 w 1508331"/>
              <a:gd name="connsiteY3" fmla="*/ 336994 h 1913559"/>
              <a:gd name="connsiteX4" fmla="*/ 1114425 w 1508331"/>
              <a:gd name="connsiteY4" fmla="*/ 437006 h 1913559"/>
              <a:gd name="connsiteX5" fmla="*/ 1195387 w 1508331"/>
              <a:gd name="connsiteY5" fmla="*/ 544163 h 1913559"/>
              <a:gd name="connsiteX6" fmla="*/ 1228725 w 1508331"/>
              <a:gd name="connsiteY6" fmla="*/ 582263 h 1913559"/>
              <a:gd name="connsiteX7" fmla="*/ 1197769 w 1508331"/>
              <a:gd name="connsiteY7" fmla="*/ 660844 h 1913559"/>
              <a:gd name="connsiteX8" fmla="*/ 1240631 w 1508331"/>
              <a:gd name="connsiteY8" fmla="*/ 715613 h 1913559"/>
              <a:gd name="connsiteX9" fmla="*/ 1195387 w 1508331"/>
              <a:gd name="connsiteY9" fmla="*/ 787050 h 1913559"/>
              <a:gd name="connsiteX10" fmla="*/ 1190625 w 1508331"/>
              <a:gd name="connsiteY10" fmla="*/ 834675 h 1913559"/>
              <a:gd name="connsiteX11" fmla="*/ 1240631 w 1508331"/>
              <a:gd name="connsiteY11" fmla="*/ 903731 h 1913559"/>
              <a:gd name="connsiteX12" fmla="*/ 1221581 w 1508331"/>
              <a:gd name="connsiteY12" fmla="*/ 1063275 h 1913559"/>
              <a:gd name="connsiteX13" fmla="*/ 1202530 w 1508331"/>
              <a:gd name="connsiteY13" fmla="*/ 1222819 h 1913559"/>
              <a:gd name="connsiteX14" fmla="*/ 1257300 w 1508331"/>
              <a:gd name="connsiteY14" fmla="*/ 1258538 h 1913559"/>
              <a:gd name="connsiteX15" fmla="*/ 1309687 w 1508331"/>
              <a:gd name="connsiteY15" fmla="*/ 1287113 h 1913559"/>
              <a:gd name="connsiteX16" fmla="*/ 1345405 w 1508331"/>
              <a:gd name="connsiteY16" fmla="*/ 1332355 h 1913559"/>
              <a:gd name="connsiteX17" fmla="*/ 1350168 w 1508331"/>
              <a:gd name="connsiteY17" fmla="*/ 1437131 h 1913559"/>
              <a:gd name="connsiteX18" fmla="*/ 1347788 w 1508331"/>
              <a:gd name="connsiteY18" fmla="*/ 1606200 h 1913559"/>
              <a:gd name="connsiteX19" fmla="*/ 1414462 w 1508331"/>
              <a:gd name="connsiteY19" fmla="*/ 1591913 h 1913559"/>
              <a:gd name="connsiteX20" fmla="*/ 1502569 w 1508331"/>
              <a:gd name="connsiteY20" fmla="*/ 1582387 h 1913559"/>
              <a:gd name="connsiteX21" fmla="*/ 1495425 w 1508331"/>
              <a:gd name="connsiteY21" fmla="*/ 1625250 h 1913559"/>
              <a:gd name="connsiteX22" fmla="*/ 1485900 w 1508331"/>
              <a:gd name="connsiteY22" fmla="*/ 1653825 h 1913559"/>
              <a:gd name="connsiteX23" fmla="*/ 1466850 w 1508331"/>
              <a:gd name="connsiteY23" fmla="*/ 1741932 h 1913559"/>
              <a:gd name="connsiteX24" fmla="*/ 1459706 w 1508331"/>
              <a:gd name="connsiteY24" fmla="*/ 1822894 h 1913559"/>
              <a:gd name="connsiteX25" fmla="*/ 1471613 w 1508331"/>
              <a:gd name="connsiteY25" fmla="*/ 1877664 h 1913559"/>
              <a:gd name="connsiteX26" fmla="*/ 1495425 w 1508331"/>
              <a:gd name="connsiteY26" fmla="*/ 1913382 h 1913559"/>
              <a:gd name="connsiteX27" fmla="*/ 1385887 w 1508331"/>
              <a:gd name="connsiteY27" fmla="*/ 1889569 h 1913559"/>
              <a:gd name="connsiteX28" fmla="*/ 1264443 w 1508331"/>
              <a:gd name="connsiteY28" fmla="*/ 1849088 h 1913559"/>
              <a:gd name="connsiteX29" fmla="*/ 1157287 w 1508331"/>
              <a:gd name="connsiteY29" fmla="*/ 1825275 h 1913559"/>
              <a:gd name="connsiteX30" fmla="*/ 1047750 w 1508331"/>
              <a:gd name="connsiteY30" fmla="*/ 1801463 h 1913559"/>
              <a:gd name="connsiteX31" fmla="*/ 957262 w 1508331"/>
              <a:gd name="connsiteY31" fmla="*/ 1782413 h 1913559"/>
              <a:gd name="connsiteX32" fmla="*/ 866775 w 1508331"/>
              <a:gd name="connsiteY32" fmla="*/ 1772888 h 1913559"/>
              <a:gd name="connsiteX33" fmla="*/ 790575 w 1508331"/>
              <a:gd name="connsiteY33" fmla="*/ 1763363 h 1913559"/>
              <a:gd name="connsiteX34" fmla="*/ 552450 w 1508331"/>
              <a:gd name="connsiteY34" fmla="*/ 1739550 h 1913559"/>
              <a:gd name="connsiteX35" fmla="*/ 554831 w 1508331"/>
              <a:gd name="connsiteY35" fmla="*/ 1725263 h 1913559"/>
              <a:gd name="connsiteX36" fmla="*/ 585788 w 1508331"/>
              <a:gd name="connsiteY36" fmla="*/ 1713357 h 1913559"/>
              <a:gd name="connsiteX37" fmla="*/ 600075 w 1508331"/>
              <a:gd name="connsiteY37" fmla="*/ 1682400 h 1913559"/>
              <a:gd name="connsiteX38" fmla="*/ 619125 w 1508331"/>
              <a:gd name="connsiteY38" fmla="*/ 1634776 h 1913559"/>
              <a:gd name="connsiteX39" fmla="*/ 661988 w 1508331"/>
              <a:gd name="connsiteY39" fmla="*/ 1646682 h 1913559"/>
              <a:gd name="connsiteX40" fmla="*/ 719137 w 1508331"/>
              <a:gd name="connsiteY40" fmla="*/ 1658588 h 1913559"/>
              <a:gd name="connsiteX41" fmla="*/ 773906 w 1508331"/>
              <a:gd name="connsiteY41" fmla="*/ 1660968 h 1913559"/>
              <a:gd name="connsiteX42" fmla="*/ 781050 w 1508331"/>
              <a:gd name="connsiteY42" fmla="*/ 1649063 h 1913559"/>
              <a:gd name="connsiteX43" fmla="*/ 700087 w 1508331"/>
              <a:gd name="connsiteY43" fmla="*/ 1634775 h 1913559"/>
              <a:gd name="connsiteX44" fmla="*/ 635794 w 1508331"/>
              <a:gd name="connsiteY44" fmla="*/ 1613344 h 1913559"/>
              <a:gd name="connsiteX45" fmla="*/ 614362 w 1508331"/>
              <a:gd name="connsiteY45" fmla="*/ 1582388 h 1913559"/>
              <a:gd name="connsiteX46" fmla="*/ 635794 w 1508331"/>
              <a:gd name="connsiteY46" fmla="*/ 1530001 h 1913559"/>
              <a:gd name="connsiteX47" fmla="*/ 671513 w 1508331"/>
              <a:gd name="connsiteY47" fmla="*/ 1515713 h 1913559"/>
              <a:gd name="connsiteX48" fmla="*/ 647700 w 1508331"/>
              <a:gd name="connsiteY48" fmla="*/ 1496662 h 1913559"/>
              <a:gd name="connsiteX49" fmla="*/ 671512 w 1508331"/>
              <a:gd name="connsiteY49" fmla="*/ 1472850 h 1913559"/>
              <a:gd name="connsiteX50" fmla="*/ 716756 w 1508331"/>
              <a:gd name="connsiteY50" fmla="*/ 1427607 h 1913559"/>
              <a:gd name="connsiteX51" fmla="*/ 742950 w 1508331"/>
              <a:gd name="connsiteY51" fmla="*/ 1410938 h 1913559"/>
              <a:gd name="connsiteX52" fmla="*/ 728662 w 1508331"/>
              <a:gd name="connsiteY52" fmla="*/ 1368075 h 1913559"/>
              <a:gd name="connsiteX53" fmla="*/ 800100 w 1508331"/>
              <a:gd name="connsiteY53" fmla="*/ 1265682 h 1913559"/>
              <a:gd name="connsiteX54" fmla="*/ 707231 w 1508331"/>
              <a:gd name="connsiteY54" fmla="*/ 1294256 h 1913559"/>
              <a:gd name="connsiteX55" fmla="*/ 666750 w 1508331"/>
              <a:gd name="connsiteY55" fmla="*/ 1363313 h 1913559"/>
              <a:gd name="connsiteX56" fmla="*/ 657225 w 1508331"/>
              <a:gd name="connsiteY56" fmla="*/ 1382363 h 1913559"/>
              <a:gd name="connsiteX57" fmla="*/ 652462 w 1508331"/>
              <a:gd name="connsiteY57" fmla="*/ 1396650 h 1913559"/>
              <a:gd name="connsiteX58" fmla="*/ 647700 w 1508331"/>
              <a:gd name="connsiteY58" fmla="*/ 1425225 h 1913559"/>
              <a:gd name="connsiteX59" fmla="*/ 614362 w 1508331"/>
              <a:gd name="connsiteY59" fmla="*/ 1396650 h 1913559"/>
              <a:gd name="connsiteX60" fmla="*/ 595312 w 1508331"/>
              <a:gd name="connsiteY60" fmla="*/ 1406175 h 1913559"/>
              <a:gd name="connsiteX61" fmla="*/ 581025 w 1508331"/>
              <a:gd name="connsiteY61" fmla="*/ 1434750 h 1913559"/>
              <a:gd name="connsiteX62" fmla="*/ 557212 w 1508331"/>
              <a:gd name="connsiteY62" fmla="*/ 1525238 h 1913559"/>
              <a:gd name="connsiteX63" fmla="*/ 542925 w 1508331"/>
              <a:gd name="connsiteY63" fmla="*/ 1530000 h 1913559"/>
              <a:gd name="connsiteX64" fmla="*/ 514350 w 1508331"/>
              <a:gd name="connsiteY64" fmla="*/ 1544288 h 1913559"/>
              <a:gd name="connsiteX65" fmla="*/ 500062 w 1508331"/>
              <a:gd name="connsiteY65" fmla="*/ 1553813 h 1913559"/>
              <a:gd name="connsiteX66" fmla="*/ 476250 w 1508331"/>
              <a:gd name="connsiteY66" fmla="*/ 1558575 h 1913559"/>
              <a:gd name="connsiteX67" fmla="*/ 476250 w 1508331"/>
              <a:gd name="connsiteY67" fmla="*/ 1510950 h 1913559"/>
              <a:gd name="connsiteX68" fmla="*/ 509587 w 1508331"/>
              <a:gd name="connsiteY68" fmla="*/ 1453800 h 1913559"/>
              <a:gd name="connsiteX69" fmla="*/ 523875 w 1508331"/>
              <a:gd name="connsiteY69" fmla="*/ 1420463 h 1913559"/>
              <a:gd name="connsiteX70" fmla="*/ 533400 w 1508331"/>
              <a:gd name="connsiteY70" fmla="*/ 1391888 h 1913559"/>
              <a:gd name="connsiteX71" fmla="*/ 538162 w 1508331"/>
              <a:gd name="connsiteY71" fmla="*/ 1368075 h 1913559"/>
              <a:gd name="connsiteX72" fmla="*/ 547687 w 1508331"/>
              <a:gd name="connsiteY72" fmla="*/ 1334738 h 1913559"/>
              <a:gd name="connsiteX73" fmla="*/ 557212 w 1508331"/>
              <a:gd name="connsiteY73" fmla="*/ 1272825 h 1913559"/>
              <a:gd name="connsiteX74" fmla="*/ 571500 w 1508331"/>
              <a:gd name="connsiteY74" fmla="*/ 1258538 h 1913559"/>
              <a:gd name="connsiteX75" fmla="*/ 600075 w 1508331"/>
              <a:gd name="connsiteY75" fmla="*/ 1234725 h 1913559"/>
              <a:gd name="connsiteX76" fmla="*/ 671512 w 1508331"/>
              <a:gd name="connsiteY76" fmla="*/ 1239488 h 1913559"/>
              <a:gd name="connsiteX77" fmla="*/ 657225 w 1508331"/>
              <a:gd name="connsiteY77" fmla="*/ 1225200 h 1913559"/>
              <a:gd name="connsiteX78" fmla="*/ 623887 w 1508331"/>
              <a:gd name="connsiteY78" fmla="*/ 1215675 h 1913559"/>
              <a:gd name="connsiteX79" fmla="*/ 600075 w 1508331"/>
              <a:gd name="connsiteY79" fmla="*/ 1182338 h 1913559"/>
              <a:gd name="connsiteX80" fmla="*/ 609600 w 1508331"/>
              <a:gd name="connsiteY80" fmla="*/ 1168050 h 1913559"/>
              <a:gd name="connsiteX81" fmla="*/ 642937 w 1508331"/>
              <a:gd name="connsiteY81" fmla="*/ 1177575 h 1913559"/>
              <a:gd name="connsiteX82" fmla="*/ 657225 w 1508331"/>
              <a:gd name="connsiteY82" fmla="*/ 1187100 h 1913559"/>
              <a:gd name="connsiteX83" fmla="*/ 690562 w 1508331"/>
              <a:gd name="connsiteY83" fmla="*/ 1144238 h 1913559"/>
              <a:gd name="connsiteX84" fmla="*/ 714375 w 1508331"/>
              <a:gd name="connsiteY84" fmla="*/ 1129950 h 1913559"/>
              <a:gd name="connsiteX85" fmla="*/ 733425 w 1508331"/>
              <a:gd name="connsiteY85" fmla="*/ 1120425 h 1913559"/>
              <a:gd name="connsiteX86" fmla="*/ 738187 w 1508331"/>
              <a:gd name="connsiteY86" fmla="*/ 1101375 h 1913559"/>
              <a:gd name="connsiteX87" fmla="*/ 752475 w 1508331"/>
              <a:gd name="connsiteY87" fmla="*/ 1087088 h 1913559"/>
              <a:gd name="connsiteX88" fmla="*/ 733425 w 1508331"/>
              <a:gd name="connsiteY88" fmla="*/ 1072800 h 1913559"/>
              <a:gd name="connsiteX89" fmla="*/ 685800 w 1508331"/>
              <a:gd name="connsiteY89" fmla="*/ 1053750 h 1913559"/>
              <a:gd name="connsiteX90" fmla="*/ 671512 w 1508331"/>
              <a:gd name="connsiteY90" fmla="*/ 1039463 h 1913559"/>
              <a:gd name="connsiteX91" fmla="*/ 628650 w 1508331"/>
              <a:gd name="connsiteY91" fmla="*/ 1044225 h 1913559"/>
              <a:gd name="connsiteX92" fmla="*/ 600075 w 1508331"/>
              <a:gd name="connsiteY92" fmla="*/ 1087088 h 1913559"/>
              <a:gd name="connsiteX93" fmla="*/ 590550 w 1508331"/>
              <a:gd name="connsiteY93" fmla="*/ 1134713 h 1913559"/>
              <a:gd name="connsiteX94" fmla="*/ 571500 w 1508331"/>
              <a:gd name="connsiteY94" fmla="*/ 1129950 h 1913559"/>
              <a:gd name="connsiteX95" fmla="*/ 538162 w 1508331"/>
              <a:gd name="connsiteY95" fmla="*/ 1106138 h 1913559"/>
              <a:gd name="connsiteX96" fmla="*/ 514350 w 1508331"/>
              <a:gd name="connsiteY96" fmla="*/ 1115663 h 1913559"/>
              <a:gd name="connsiteX97" fmla="*/ 509587 w 1508331"/>
              <a:gd name="connsiteY97" fmla="*/ 1129950 h 1913559"/>
              <a:gd name="connsiteX98" fmla="*/ 490537 w 1508331"/>
              <a:gd name="connsiteY98" fmla="*/ 1134713 h 1913559"/>
              <a:gd name="connsiteX99" fmla="*/ 457200 w 1508331"/>
              <a:gd name="connsiteY99" fmla="*/ 1139475 h 1913559"/>
              <a:gd name="connsiteX100" fmla="*/ 438150 w 1508331"/>
              <a:gd name="connsiteY100" fmla="*/ 1149000 h 1913559"/>
              <a:gd name="connsiteX101" fmla="*/ 404812 w 1508331"/>
              <a:gd name="connsiteY101" fmla="*/ 1187100 h 1913559"/>
              <a:gd name="connsiteX102" fmla="*/ 400050 w 1508331"/>
              <a:gd name="connsiteY102" fmla="*/ 1201388 h 1913559"/>
              <a:gd name="connsiteX103" fmla="*/ 376237 w 1508331"/>
              <a:gd name="connsiteY103" fmla="*/ 1239488 h 1913559"/>
              <a:gd name="connsiteX104" fmla="*/ 357187 w 1508331"/>
              <a:gd name="connsiteY104" fmla="*/ 1244250 h 1913559"/>
              <a:gd name="connsiteX105" fmla="*/ 342900 w 1508331"/>
              <a:gd name="connsiteY105" fmla="*/ 1239488 h 1913559"/>
              <a:gd name="connsiteX106" fmla="*/ 309562 w 1508331"/>
              <a:gd name="connsiteY106" fmla="*/ 1220438 h 1913559"/>
              <a:gd name="connsiteX107" fmla="*/ 314325 w 1508331"/>
              <a:gd name="connsiteY107" fmla="*/ 1187100 h 1913559"/>
              <a:gd name="connsiteX108" fmla="*/ 347662 w 1508331"/>
              <a:gd name="connsiteY108" fmla="*/ 1163288 h 1913559"/>
              <a:gd name="connsiteX109" fmla="*/ 366712 w 1508331"/>
              <a:gd name="connsiteY109" fmla="*/ 1139475 h 1913559"/>
              <a:gd name="connsiteX110" fmla="*/ 381000 w 1508331"/>
              <a:gd name="connsiteY110" fmla="*/ 1106138 h 1913559"/>
              <a:gd name="connsiteX111" fmla="*/ 390525 w 1508331"/>
              <a:gd name="connsiteY111" fmla="*/ 1091850 h 1913559"/>
              <a:gd name="connsiteX112" fmla="*/ 404812 w 1508331"/>
              <a:gd name="connsiteY112" fmla="*/ 1082325 h 1913559"/>
              <a:gd name="connsiteX113" fmla="*/ 409575 w 1508331"/>
              <a:gd name="connsiteY113" fmla="*/ 1068038 h 1913559"/>
              <a:gd name="connsiteX114" fmla="*/ 347662 w 1508331"/>
              <a:gd name="connsiteY114" fmla="*/ 1048988 h 1913559"/>
              <a:gd name="connsiteX115" fmla="*/ 333375 w 1508331"/>
              <a:gd name="connsiteY115" fmla="*/ 1034700 h 1913559"/>
              <a:gd name="connsiteX116" fmla="*/ 314325 w 1508331"/>
              <a:gd name="connsiteY116" fmla="*/ 1010888 h 1913559"/>
              <a:gd name="connsiteX117" fmla="*/ 300037 w 1508331"/>
              <a:gd name="connsiteY117" fmla="*/ 1015650 h 1913559"/>
              <a:gd name="connsiteX118" fmla="*/ 295275 w 1508331"/>
              <a:gd name="connsiteY118" fmla="*/ 1048988 h 1913559"/>
              <a:gd name="connsiteX119" fmla="*/ 285750 w 1508331"/>
              <a:gd name="connsiteY119" fmla="*/ 1072800 h 1913559"/>
              <a:gd name="connsiteX120" fmla="*/ 295275 w 1508331"/>
              <a:gd name="connsiteY120" fmla="*/ 1096613 h 1913559"/>
              <a:gd name="connsiteX121" fmla="*/ 266700 w 1508331"/>
              <a:gd name="connsiteY121" fmla="*/ 1101375 h 1913559"/>
              <a:gd name="connsiteX122" fmla="*/ 285750 w 1508331"/>
              <a:gd name="connsiteY122" fmla="*/ 1134713 h 1913559"/>
              <a:gd name="connsiteX123" fmla="*/ 280987 w 1508331"/>
              <a:gd name="connsiteY123" fmla="*/ 1172813 h 1913559"/>
              <a:gd name="connsiteX124" fmla="*/ 252412 w 1508331"/>
              <a:gd name="connsiteY124" fmla="*/ 1191863 h 1913559"/>
              <a:gd name="connsiteX125" fmla="*/ 242887 w 1508331"/>
              <a:gd name="connsiteY125" fmla="*/ 1206150 h 1913559"/>
              <a:gd name="connsiteX126" fmla="*/ 219075 w 1508331"/>
              <a:gd name="connsiteY126" fmla="*/ 1210913 h 1913559"/>
              <a:gd name="connsiteX127" fmla="*/ 204787 w 1508331"/>
              <a:gd name="connsiteY127" fmla="*/ 1215675 h 1913559"/>
              <a:gd name="connsiteX128" fmla="*/ 185737 w 1508331"/>
              <a:gd name="connsiteY128" fmla="*/ 1220438 h 1913559"/>
              <a:gd name="connsiteX129" fmla="*/ 152400 w 1508331"/>
              <a:gd name="connsiteY129" fmla="*/ 1215675 h 1913559"/>
              <a:gd name="connsiteX130" fmla="*/ 119062 w 1508331"/>
              <a:gd name="connsiteY130" fmla="*/ 1201388 h 1913559"/>
              <a:gd name="connsiteX131" fmla="*/ 104775 w 1508331"/>
              <a:gd name="connsiteY131" fmla="*/ 1196625 h 1913559"/>
              <a:gd name="connsiteX132" fmla="*/ 90487 w 1508331"/>
              <a:gd name="connsiteY132" fmla="*/ 1182338 h 1913559"/>
              <a:gd name="connsiteX133" fmla="*/ 47625 w 1508331"/>
              <a:gd name="connsiteY133" fmla="*/ 1158525 h 1913559"/>
              <a:gd name="connsiteX134" fmla="*/ 14287 w 1508331"/>
              <a:gd name="connsiteY134" fmla="*/ 1149000 h 1913559"/>
              <a:gd name="connsiteX135" fmla="*/ 0 w 1508331"/>
              <a:gd name="connsiteY135" fmla="*/ 1139475 h 1913559"/>
              <a:gd name="connsiteX136" fmla="*/ 9525 w 1508331"/>
              <a:gd name="connsiteY136" fmla="*/ 1115663 h 1913559"/>
              <a:gd name="connsiteX137" fmla="*/ 38100 w 1508331"/>
              <a:gd name="connsiteY137" fmla="*/ 1077563 h 1913559"/>
              <a:gd name="connsiteX138" fmla="*/ 33337 w 1508331"/>
              <a:gd name="connsiteY138" fmla="*/ 1039463 h 1913559"/>
              <a:gd name="connsiteX139" fmla="*/ 9525 w 1508331"/>
              <a:gd name="connsiteY139" fmla="*/ 1001363 h 1913559"/>
              <a:gd name="connsiteX140" fmla="*/ 9525 w 1508331"/>
              <a:gd name="connsiteY140" fmla="*/ 968025 h 1913559"/>
              <a:gd name="connsiteX141" fmla="*/ 28575 w 1508331"/>
              <a:gd name="connsiteY141" fmla="*/ 953738 h 1913559"/>
              <a:gd name="connsiteX142" fmla="*/ 52387 w 1508331"/>
              <a:gd name="connsiteY142" fmla="*/ 920400 h 1913559"/>
              <a:gd name="connsiteX143" fmla="*/ 47625 w 1508331"/>
              <a:gd name="connsiteY143" fmla="*/ 863250 h 1913559"/>
              <a:gd name="connsiteX144" fmla="*/ 104775 w 1508331"/>
              <a:gd name="connsiteY144" fmla="*/ 815625 h 1913559"/>
              <a:gd name="connsiteX145" fmla="*/ 123825 w 1508331"/>
              <a:gd name="connsiteY145" fmla="*/ 801338 h 1913559"/>
              <a:gd name="connsiteX146" fmla="*/ 142875 w 1508331"/>
              <a:gd name="connsiteY146" fmla="*/ 796575 h 1913559"/>
              <a:gd name="connsiteX147" fmla="*/ 157162 w 1508331"/>
              <a:gd name="connsiteY147" fmla="*/ 791813 h 1913559"/>
              <a:gd name="connsiteX148" fmla="*/ 176212 w 1508331"/>
              <a:gd name="connsiteY148" fmla="*/ 787050 h 1913559"/>
              <a:gd name="connsiteX149" fmla="*/ 266700 w 1508331"/>
              <a:gd name="connsiteY149" fmla="*/ 758475 h 1913559"/>
              <a:gd name="connsiteX150" fmla="*/ 280987 w 1508331"/>
              <a:gd name="connsiteY150" fmla="*/ 744188 h 1913559"/>
              <a:gd name="connsiteX151" fmla="*/ 333375 w 1508331"/>
              <a:gd name="connsiteY151" fmla="*/ 706088 h 1913559"/>
              <a:gd name="connsiteX152" fmla="*/ 423862 w 1508331"/>
              <a:gd name="connsiteY152" fmla="*/ 710850 h 1913559"/>
              <a:gd name="connsiteX153" fmla="*/ 447675 w 1508331"/>
              <a:gd name="connsiteY153" fmla="*/ 715613 h 1913559"/>
              <a:gd name="connsiteX154" fmla="*/ 461962 w 1508331"/>
              <a:gd name="connsiteY154" fmla="*/ 706088 h 1913559"/>
              <a:gd name="connsiteX155" fmla="*/ 495300 w 1508331"/>
              <a:gd name="connsiteY155" fmla="*/ 667988 h 1913559"/>
              <a:gd name="connsiteX156" fmla="*/ 504825 w 1508331"/>
              <a:gd name="connsiteY156" fmla="*/ 644175 h 1913559"/>
              <a:gd name="connsiteX157" fmla="*/ 509587 w 1508331"/>
              <a:gd name="connsiteY157" fmla="*/ 596550 h 1913559"/>
              <a:gd name="connsiteX158" fmla="*/ 533400 w 1508331"/>
              <a:gd name="connsiteY158" fmla="*/ 582263 h 1913559"/>
              <a:gd name="connsiteX159" fmla="*/ 576262 w 1508331"/>
              <a:gd name="connsiteY159" fmla="*/ 563213 h 1913559"/>
              <a:gd name="connsiteX160" fmla="*/ 609600 w 1508331"/>
              <a:gd name="connsiteY160" fmla="*/ 558450 h 1913559"/>
              <a:gd name="connsiteX161" fmla="*/ 628650 w 1508331"/>
              <a:gd name="connsiteY161" fmla="*/ 544163 h 1913559"/>
              <a:gd name="connsiteX162" fmla="*/ 652462 w 1508331"/>
              <a:gd name="connsiteY162" fmla="*/ 529875 h 1913559"/>
              <a:gd name="connsiteX163" fmla="*/ 666750 w 1508331"/>
              <a:gd name="connsiteY163" fmla="*/ 515588 h 1913559"/>
              <a:gd name="connsiteX164" fmla="*/ 695325 w 1508331"/>
              <a:gd name="connsiteY164" fmla="*/ 477488 h 1913559"/>
              <a:gd name="connsiteX165" fmla="*/ 714375 w 1508331"/>
              <a:gd name="connsiteY165" fmla="*/ 444150 h 1913559"/>
              <a:gd name="connsiteX166" fmla="*/ 723900 w 1508331"/>
              <a:gd name="connsiteY166" fmla="*/ 401288 h 1913559"/>
              <a:gd name="connsiteX167" fmla="*/ 733425 w 1508331"/>
              <a:gd name="connsiteY167" fmla="*/ 387000 h 1913559"/>
              <a:gd name="connsiteX168" fmla="*/ 742950 w 1508331"/>
              <a:gd name="connsiteY168" fmla="*/ 286988 h 1913559"/>
              <a:gd name="connsiteX169" fmla="*/ 752475 w 1508331"/>
              <a:gd name="connsiteY169" fmla="*/ 220313 h 1913559"/>
              <a:gd name="connsiteX170" fmla="*/ 785812 w 1508331"/>
              <a:gd name="connsiteY170" fmla="*/ 172688 h 1913559"/>
              <a:gd name="connsiteX171" fmla="*/ 795337 w 1508331"/>
              <a:gd name="connsiteY171" fmla="*/ 158400 h 1913559"/>
              <a:gd name="connsiteX172" fmla="*/ 823912 w 1508331"/>
              <a:gd name="connsiteY172" fmla="*/ 115538 h 1913559"/>
              <a:gd name="connsiteX173" fmla="*/ 838200 w 1508331"/>
              <a:gd name="connsiteY173" fmla="*/ 110775 h 1913559"/>
              <a:gd name="connsiteX174" fmla="*/ 862012 w 1508331"/>
              <a:gd name="connsiteY174" fmla="*/ 120300 h 1913559"/>
              <a:gd name="connsiteX175" fmla="*/ 876300 w 1508331"/>
              <a:gd name="connsiteY175" fmla="*/ 129825 h 1913559"/>
              <a:gd name="connsiteX176" fmla="*/ 895350 w 1508331"/>
              <a:gd name="connsiteY176" fmla="*/ 120300 h 1913559"/>
              <a:gd name="connsiteX177" fmla="*/ 928687 w 1508331"/>
              <a:gd name="connsiteY177" fmla="*/ 82200 h 1913559"/>
              <a:gd name="connsiteX178" fmla="*/ 942975 w 1508331"/>
              <a:gd name="connsiteY178" fmla="*/ 67913 h 1913559"/>
              <a:gd name="connsiteX179" fmla="*/ 952500 w 1508331"/>
              <a:gd name="connsiteY179" fmla="*/ 48863 h 1913559"/>
              <a:gd name="connsiteX180" fmla="*/ 971550 w 1508331"/>
              <a:gd name="connsiteY180" fmla="*/ 10763 h 1913559"/>
              <a:gd name="connsiteX181" fmla="*/ 971550 w 1508331"/>
              <a:gd name="connsiteY181" fmla="*/ 6000 h 1913559"/>
              <a:gd name="connsiteX0" fmla="*/ 971550 w 1508331"/>
              <a:gd name="connsiteY0" fmla="*/ 6000 h 1913559"/>
              <a:gd name="connsiteX1" fmla="*/ 990599 w 1508331"/>
              <a:gd name="connsiteY1" fmla="*/ 86963 h 1913559"/>
              <a:gd name="connsiteX2" fmla="*/ 1023937 w 1508331"/>
              <a:gd name="connsiteY2" fmla="*/ 277463 h 1913559"/>
              <a:gd name="connsiteX3" fmla="*/ 1050131 w 1508331"/>
              <a:gd name="connsiteY3" fmla="*/ 336994 h 1913559"/>
              <a:gd name="connsiteX4" fmla="*/ 1114425 w 1508331"/>
              <a:gd name="connsiteY4" fmla="*/ 437006 h 1913559"/>
              <a:gd name="connsiteX5" fmla="*/ 1195387 w 1508331"/>
              <a:gd name="connsiteY5" fmla="*/ 544163 h 1913559"/>
              <a:gd name="connsiteX6" fmla="*/ 1228725 w 1508331"/>
              <a:gd name="connsiteY6" fmla="*/ 582263 h 1913559"/>
              <a:gd name="connsiteX7" fmla="*/ 1197769 w 1508331"/>
              <a:gd name="connsiteY7" fmla="*/ 660844 h 1913559"/>
              <a:gd name="connsiteX8" fmla="*/ 1240631 w 1508331"/>
              <a:gd name="connsiteY8" fmla="*/ 715613 h 1913559"/>
              <a:gd name="connsiteX9" fmla="*/ 1195387 w 1508331"/>
              <a:gd name="connsiteY9" fmla="*/ 787050 h 1913559"/>
              <a:gd name="connsiteX10" fmla="*/ 1190625 w 1508331"/>
              <a:gd name="connsiteY10" fmla="*/ 834675 h 1913559"/>
              <a:gd name="connsiteX11" fmla="*/ 1240631 w 1508331"/>
              <a:gd name="connsiteY11" fmla="*/ 903731 h 1913559"/>
              <a:gd name="connsiteX12" fmla="*/ 1221581 w 1508331"/>
              <a:gd name="connsiteY12" fmla="*/ 1063275 h 1913559"/>
              <a:gd name="connsiteX13" fmla="*/ 1202530 w 1508331"/>
              <a:gd name="connsiteY13" fmla="*/ 1222819 h 1913559"/>
              <a:gd name="connsiteX14" fmla="*/ 1257300 w 1508331"/>
              <a:gd name="connsiteY14" fmla="*/ 1258538 h 1913559"/>
              <a:gd name="connsiteX15" fmla="*/ 1309687 w 1508331"/>
              <a:gd name="connsiteY15" fmla="*/ 1287113 h 1913559"/>
              <a:gd name="connsiteX16" fmla="*/ 1345405 w 1508331"/>
              <a:gd name="connsiteY16" fmla="*/ 1332355 h 1913559"/>
              <a:gd name="connsiteX17" fmla="*/ 1350168 w 1508331"/>
              <a:gd name="connsiteY17" fmla="*/ 1437131 h 1913559"/>
              <a:gd name="connsiteX18" fmla="*/ 1347788 w 1508331"/>
              <a:gd name="connsiteY18" fmla="*/ 1606200 h 1913559"/>
              <a:gd name="connsiteX19" fmla="*/ 1414462 w 1508331"/>
              <a:gd name="connsiteY19" fmla="*/ 1591913 h 1913559"/>
              <a:gd name="connsiteX20" fmla="*/ 1502569 w 1508331"/>
              <a:gd name="connsiteY20" fmla="*/ 1582387 h 1913559"/>
              <a:gd name="connsiteX21" fmla="*/ 1495425 w 1508331"/>
              <a:gd name="connsiteY21" fmla="*/ 1625250 h 1913559"/>
              <a:gd name="connsiteX22" fmla="*/ 1485900 w 1508331"/>
              <a:gd name="connsiteY22" fmla="*/ 1653825 h 1913559"/>
              <a:gd name="connsiteX23" fmla="*/ 1466850 w 1508331"/>
              <a:gd name="connsiteY23" fmla="*/ 1741932 h 1913559"/>
              <a:gd name="connsiteX24" fmla="*/ 1459706 w 1508331"/>
              <a:gd name="connsiteY24" fmla="*/ 1822894 h 1913559"/>
              <a:gd name="connsiteX25" fmla="*/ 1471613 w 1508331"/>
              <a:gd name="connsiteY25" fmla="*/ 1877664 h 1913559"/>
              <a:gd name="connsiteX26" fmla="*/ 1495425 w 1508331"/>
              <a:gd name="connsiteY26" fmla="*/ 1913382 h 1913559"/>
              <a:gd name="connsiteX27" fmla="*/ 1385887 w 1508331"/>
              <a:gd name="connsiteY27" fmla="*/ 1889569 h 1913559"/>
              <a:gd name="connsiteX28" fmla="*/ 1264443 w 1508331"/>
              <a:gd name="connsiteY28" fmla="*/ 1849088 h 1913559"/>
              <a:gd name="connsiteX29" fmla="*/ 1157287 w 1508331"/>
              <a:gd name="connsiteY29" fmla="*/ 1825275 h 1913559"/>
              <a:gd name="connsiteX30" fmla="*/ 1047750 w 1508331"/>
              <a:gd name="connsiteY30" fmla="*/ 1801463 h 1913559"/>
              <a:gd name="connsiteX31" fmla="*/ 957262 w 1508331"/>
              <a:gd name="connsiteY31" fmla="*/ 1782413 h 1913559"/>
              <a:gd name="connsiteX32" fmla="*/ 866775 w 1508331"/>
              <a:gd name="connsiteY32" fmla="*/ 1772888 h 1913559"/>
              <a:gd name="connsiteX33" fmla="*/ 790575 w 1508331"/>
              <a:gd name="connsiteY33" fmla="*/ 1763363 h 1913559"/>
              <a:gd name="connsiteX34" fmla="*/ 552450 w 1508331"/>
              <a:gd name="connsiteY34" fmla="*/ 1739550 h 1913559"/>
              <a:gd name="connsiteX35" fmla="*/ 554831 w 1508331"/>
              <a:gd name="connsiteY35" fmla="*/ 1725263 h 1913559"/>
              <a:gd name="connsiteX36" fmla="*/ 585788 w 1508331"/>
              <a:gd name="connsiteY36" fmla="*/ 1713357 h 1913559"/>
              <a:gd name="connsiteX37" fmla="*/ 600075 w 1508331"/>
              <a:gd name="connsiteY37" fmla="*/ 1682400 h 1913559"/>
              <a:gd name="connsiteX38" fmla="*/ 619125 w 1508331"/>
              <a:gd name="connsiteY38" fmla="*/ 1634776 h 1913559"/>
              <a:gd name="connsiteX39" fmla="*/ 661988 w 1508331"/>
              <a:gd name="connsiteY39" fmla="*/ 1646682 h 1913559"/>
              <a:gd name="connsiteX40" fmla="*/ 719137 w 1508331"/>
              <a:gd name="connsiteY40" fmla="*/ 1658588 h 1913559"/>
              <a:gd name="connsiteX41" fmla="*/ 773906 w 1508331"/>
              <a:gd name="connsiteY41" fmla="*/ 1660968 h 1913559"/>
              <a:gd name="connsiteX42" fmla="*/ 781050 w 1508331"/>
              <a:gd name="connsiteY42" fmla="*/ 1649063 h 1913559"/>
              <a:gd name="connsiteX43" fmla="*/ 700087 w 1508331"/>
              <a:gd name="connsiteY43" fmla="*/ 1634775 h 1913559"/>
              <a:gd name="connsiteX44" fmla="*/ 635794 w 1508331"/>
              <a:gd name="connsiteY44" fmla="*/ 1613344 h 1913559"/>
              <a:gd name="connsiteX45" fmla="*/ 614362 w 1508331"/>
              <a:gd name="connsiteY45" fmla="*/ 1582388 h 1913559"/>
              <a:gd name="connsiteX46" fmla="*/ 635794 w 1508331"/>
              <a:gd name="connsiteY46" fmla="*/ 1530001 h 1913559"/>
              <a:gd name="connsiteX47" fmla="*/ 671513 w 1508331"/>
              <a:gd name="connsiteY47" fmla="*/ 1515713 h 1913559"/>
              <a:gd name="connsiteX48" fmla="*/ 647700 w 1508331"/>
              <a:gd name="connsiteY48" fmla="*/ 1496662 h 1913559"/>
              <a:gd name="connsiteX49" fmla="*/ 671512 w 1508331"/>
              <a:gd name="connsiteY49" fmla="*/ 1472850 h 1913559"/>
              <a:gd name="connsiteX50" fmla="*/ 716756 w 1508331"/>
              <a:gd name="connsiteY50" fmla="*/ 1427607 h 1913559"/>
              <a:gd name="connsiteX51" fmla="*/ 742950 w 1508331"/>
              <a:gd name="connsiteY51" fmla="*/ 1410938 h 1913559"/>
              <a:gd name="connsiteX52" fmla="*/ 728662 w 1508331"/>
              <a:gd name="connsiteY52" fmla="*/ 1368075 h 1913559"/>
              <a:gd name="connsiteX53" fmla="*/ 800100 w 1508331"/>
              <a:gd name="connsiteY53" fmla="*/ 1265682 h 1913559"/>
              <a:gd name="connsiteX54" fmla="*/ 707231 w 1508331"/>
              <a:gd name="connsiteY54" fmla="*/ 1294256 h 1913559"/>
              <a:gd name="connsiteX55" fmla="*/ 666750 w 1508331"/>
              <a:gd name="connsiteY55" fmla="*/ 1363313 h 1913559"/>
              <a:gd name="connsiteX56" fmla="*/ 652462 w 1508331"/>
              <a:gd name="connsiteY56" fmla="*/ 1396650 h 1913559"/>
              <a:gd name="connsiteX57" fmla="*/ 647700 w 1508331"/>
              <a:gd name="connsiteY57" fmla="*/ 1425225 h 1913559"/>
              <a:gd name="connsiteX58" fmla="*/ 614362 w 1508331"/>
              <a:gd name="connsiteY58" fmla="*/ 1396650 h 1913559"/>
              <a:gd name="connsiteX59" fmla="*/ 595312 w 1508331"/>
              <a:gd name="connsiteY59" fmla="*/ 1406175 h 1913559"/>
              <a:gd name="connsiteX60" fmla="*/ 581025 w 1508331"/>
              <a:gd name="connsiteY60" fmla="*/ 1434750 h 1913559"/>
              <a:gd name="connsiteX61" fmla="*/ 557212 w 1508331"/>
              <a:gd name="connsiteY61" fmla="*/ 1525238 h 1913559"/>
              <a:gd name="connsiteX62" fmla="*/ 542925 w 1508331"/>
              <a:gd name="connsiteY62" fmla="*/ 1530000 h 1913559"/>
              <a:gd name="connsiteX63" fmla="*/ 514350 w 1508331"/>
              <a:gd name="connsiteY63" fmla="*/ 1544288 h 1913559"/>
              <a:gd name="connsiteX64" fmla="*/ 500062 w 1508331"/>
              <a:gd name="connsiteY64" fmla="*/ 1553813 h 1913559"/>
              <a:gd name="connsiteX65" fmla="*/ 476250 w 1508331"/>
              <a:gd name="connsiteY65" fmla="*/ 1558575 h 1913559"/>
              <a:gd name="connsiteX66" fmla="*/ 476250 w 1508331"/>
              <a:gd name="connsiteY66" fmla="*/ 1510950 h 1913559"/>
              <a:gd name="connsiteX67" fmla="*/ 509587 w 1508331"/>
              <a:gd name="connsiteY67" fmla="*/ 1453800 h 1913559"/>
              <a:gd name="connsiteX68" fmla="*/ 523875 w 1508331"/>
              <a:gd name="connsiteY68" fmla="*/ 1420463 h 1913559"/>
              <a:gd name="connsiteX69" fmla="*/ 533400 w 1508331"/>
              <a:gd name="connsiteY69" fmla="*/ 1391888 h 1913559"/>
              <a:gd name="connsiteX70" fmla="*/ 538162 w 1508331"/>
              <a:gd name="connsiteY70" fmla="*/ 1368075 h 1913559"/>
              <a:gd name="connsiteX71" fmla="*/ 547687 w 1508331"/>
              <a:gd name="connsiteY71" fmla="*/ 1334738 h 1913559"/>
              <a:gd name="connsiteX72" fmla="*/ 557212 w 1508331"/>
              <a:gd name="connsiteY72" fmla="*/ 1272825 h 1913559"/>
              <a:gd name="connsiteX73" fmla="*/ 571500 w 1508331"/>
              <a:gd name="connsiteY73" fmla="*/ 1258538 h 1913559"/>
              <a:gd name="connsiteX74" fmla="*/ 600075 w 1508331"/>
              <a:gd name="connsiteY74" fmla="*/ 1234725 h 1913559"/>
              <a:gd name="connsiteX75" fmla="*/ 671512 w 1508331"/>
              <a:gd name="connsiteY75" fmla="*/ 1239488 h 1913559"/>
              <a:gd name="connsiteX76" fmla="*/ 657225 w 1508331"/>
              <a:gd name="connsiteY76" fmla="*/ 1225200 h 1913559"/>
              <a:gd name="connsiteX77" fmla="*/ 623887 w 1508331"/>
              <a:gd name="connsiteY77" fmla="*/ 1215675 h 1913559"/>
              <a:gd name="connsiteX78" fmla="*/ 600075 w 1508331"/>
              <a:gd name="connsiteY78" fmla="*/ 1182338 h 1913559"/>
              <a:gd name="connsiteX79" fmla="*/ 609600 w 1508331"/>
              <a:gd name="connsiteY79" fmla="*/ 1168050 h 1913559"/>
              <a:gd name="connsiteX80" fmla="*/ 642937 w 1508331"/>
              <a:gd name="connsiteY80" fmla="*/ 1177575 h 1913559"/>
              <a:gd name="connsiteX81" fmla="*/ 657225 w 1508331"/>
              <a:gd name="connsiteY81" fmla="*/ 1187100 h 1913559"/>
              <a:gd name="connsiteX82" fmla="*/ 690562 w 1508331"/>
              <a:gd name="connsiteY82" fmla="*/ 1144238 h 1913559"/>
              <a:gd name="connsiteX83" fmla="*/ 714375 w 1508331"/>
              <a:gd name="connsiteY83" fmla="*/ 1129950 h 1913559"/>
              <a:gd name="connsiteX84" fmla="*/ 733425 w 1508331"/>
              <a:gd name="connsiteY84" fmla="*/ 1120425 h 1913559"/>
              <a:gd name="connsiteX85" fmla="*/ 738187 w 1508331"/>
              <a:gd name="connsiteY85" fmla="*/ 1101375 h 1913559"/>
              <a:gd name="connsiteX86" fmla="*/ 752475 w 1508331"/>
              <a:gd name="connsiteY86" fmla="*/ 1087088 h 1913559"/>
              <a:gd name="connsiteX87" fmla="*/ 733425 w 1508331"/>
              <a:gd name="connsiteY87" fmla="*/ 1072800 h 1913559"/>
              <a:gd name="connsiteX88" fmla="*/ 685800 w 1508331"/>
              <a:gd name="connsiteY88" fmla="*/ 1053750 h 1913559"/>
              <a:gd name="connsiteX89" fmla="*/ 671512 w 1508331"/>
              <a:gd name="connsiteY89" fmla="*/ 1039463 h 1913559"/>
              <a:gd name="connsiteX90" fmla="*/ 628650 w 1508331"/>
              <a:gd name="connsiteY90" fmla="*/ 1044225 h 1913559"/>
              <a:gd name="connsiteX91" fmla="*/ 600075 w 1508331"/>
              <a:gd name="connsiteY91" fmla="*/ 1087088 h 1913559"/>
              <a:gd name="connsiteX92" fmla="*/ 590550 w 1508331"/>
              <a:gd name="connsiteY92" fmla="*/ 1134713 h 1913559"/>
              <a:gd name="connsiteX93" fmla="*/ 571500 w 1508331"/>
              <a:gd name="connsiteY93" fmla="*/ 1129950 h 1913559"/>
              <a:gd name="connsiteX94" fmla="*/ 538162 w 1508331"/>
              <a:gd name="connsiteY94" fmla="*/ 1106138 h 1913559"/>
              <a:gd name="connsiteX95" fmla="*/ 514350 w 1508331"/>
              <a:gd name="connsiteY95" fmla="*/ 1115663 h 1913559"/>
              <a:gd name="connsiteX96" fmla="*/ 509587 w 1508331"/>
              <a:gd name="connsiteY96" fmla="*/ 1129950 h 1913559"/>
              <a:gd name="connsiteX97" fmla="*/ 490537 w 1508331"/>
              <a:gd name="connsiteY97" fmla="*/ 1134713 h 1913559"/>
              <a:gd name="connsiteX98" fmla="*/ 457200 w 1508331"/>
              <a:gd name="connsiteY98" fmla="*/ 1139475 h 1913559"/>
              <a:gd name="connsiteX99" fmla="*/ 438150 w 1508331"/>
              <a:gd name="connsiteY99" fmla="*/ 1149000 h 1913559"/>
              <a:gd name="connsiteX100" fmla="*/ 404812 w 1508331"/>
              <a:gd name="connsiteY100" fmla="*/ 1187100 h 1913559"/>
              <a:gd name="connsiteX101" fmla="*/ 400050 w 1508331"/>
              <a:gd name="connsiteY101" fmla="*/ 1201388 h 1913559"/>
              <a:gd name="connsiteX102" fmla="*/ 376237 w 1508331"/>
              <a:gd name="connsiteY102" fmla="*/ 1239488 h 1913559"/>
              <a:gd name="connsiteX103" fmla="*/ 357187 w 1508331"/>
              <a:gd name="connsiteY103" fmla="*/ 1244250 h 1913559"/>
              <a:gd name="connsiteX104" fmla="*/ 342900 w 1508331"/>
              <a:gd name="connsiteY104" fmla="*/ 1239488 h 1913559"/>
              <a:gd name="connsiteX105" fmla="*/ 309562 w 1508331"/>
              <a:gd name="connsiteY105" fmla="*/ 1220438 h 1913559"/>
              <a:gd name="connsiteX106" fmla="*/ 314325 w 1508331"/>
              <a:gd name="connsiteY106" fmla="*/ 1187100 h 1913559"/>
              <a:gd name="connsiteX107" fmla="*/ 347662 w 1508331"/>
              <a:gd name="connsiteY107" fmla="*/ 1163288 h 1913559"/>
              <a:gd name="connsiteX108" fmla="*/ 366712 w 1508331"/>
              <a:gd name="connsiteY108" fmla="*/ 1139475 h 1913559"/>
              <a:gd name="connsiteX109" fmla="*/ 381000 w 1508331"/>
              <a:gd name="connsiteY109" fmla="*/ 1106138 h 1913559"/>
              <a:gd name="connsiteX110" fmla="*/ 390525 w 1508331"/>
              <a:gd name="connsiteY110" fmla="*/ 1091850 h 1913559"/>
              <a:gd name="connsiteX111" fmla="*/ 404812 w 1508331"/>
              <a:gd name="connsiteY111" fmla="*/ 1082325 h 1913559"/>
              <a:gd name="connsiteX112" fmla="*/ 409575 w 1508331"/>
              <a:gd name="connsiteY112" fmla="*/ 1068038 h 1913559"/>
              <a:gd name="connsiteX113" fmla="*/ 347662 w 1508331"/>
              <a:gd name="connsiteY113" fmla="*/ 1048988 h 1913559"/>
              <a:gd name="connsiteX114" fmla="*/ 333375 w 1508331"/>
              <a:gd name="connsiteY114" fmla="*/ 1034700 h 1913559"/>
              <a:gd name="connsiteX115" fmla="*/ 314325 w 1508331"/>
              <a:gd name="connsiteY115" fmla="*/ 1010888 h 1913559"/>
              <a:gd name="connsiteX116" fmla="*/ 300037 w 1508331"/>
              <a:gd name="connsiteY116" fmla="*/ 1015650 h 1913559"/>
              <a:gd name="connsiteX117" fmla="*/ 295275 w 1508331"/>
              <a:gd name="connsiteY117" fmla="*/ 1048988 h 1913559"/>
              <a:gd name="connsiteX118" fmla="*/ 285750 w 1508331"/>
              <a:gd name="connsiteY118" fmla="*/ 1072800 h 1913559"/>
              <a:gd name="connsiteX119" fmla="*/ 295275 w 1508331"/>
              <a:gd name="connsiteY119" fmla="*/ 1096613 h 1913559"/>
              <a:gd name="connsiteX120" fmla="*/ 266700 w 1508331"/>
              <a:gd name="connsiteY120" fmla="*/ 1101375 h 1913559"/>
              <a:gd name="connsiteX121" fmla="*/ 285750 w 1508331"/>
              <a:gd name="connsiteY121" fmla="*/ 1134713 h 1913559"/>
              <a:gd name="connsiteX122" fmla="*/ 280987 w 1508331"/>
              <a:gd name="connsiteY122" fmla="*/ 1172813 h 1913559"/>
              <a:gd name="connsiteX123" fmla="*/ 252412 w 1508331"/>
              <a:gd name="connsiteY123" fmla="*/ 1191863 h 1913559"/>
              <a:gd name="connsiteX124" fmla="*/ 242887 w 1508331"/>
              <a:gd name="connsiteY124" fmla="*/ 1206150 h 1913559"/>
              <a:gd name="connsiteX125" fmla="*/ 219075 w 1508331"/>
              <a:gd name="connsiteY125" fmla="*/ 1210913 h 1913559"/>
              <a:gd name="connsiteX126" fmla="*/ 204787 w 1508331"/>
              <a:gd name="connsiteY126" fmla="*/ 1215675 h 1913559"/>
              <a:gd name="connsiteX127" fmla="*/ 185737 w 1508331"/>
              <a:gd name="connsiteY127" fmla="*/ 1220438 h 1913559"/>
              <a:gd name="connsiteX128" fmla="*/ 152400 w 1508331"/>
              <a:gd name="connsiteY128" fmla="*/ 1215675 h 1913559"/>
              <a:gd name="connsiteX129" fmla="*/ 119062 w 1508331"/>
              <a:gd name="connsiteY129" fmla="*/ 1201388 h 1913559"/>
              <a:gd name="connsiteX130" fmla="*/ 104775 w 1508331"/>
              <a:gd name="connsiteY130" fmla="*/ 1196625 h 1913559"/>
              <a:gd name="connsiteX131" fmla="*/ 90487 w 1508331"/>
              <a:gd name="connsiteY131" fmla="*/ 1182338 h 1913559"/>
              <a:gd name="connsiteX132" fmla="*/ 47625 w 1508331"/>
              <a:gd name="connsiteY132" fmla="*/ 1158525 h 1913559"/>
              <a:gd name="connsiteX133" fmla="*/ 14287 w 1508331"/>
              <a:gd name="connsiteY133" fmla="*/ 1149000 h 1913559"/>
              <a:gd name="connsiteX134" fmla="*/ 0 w 1508331"/>
              <a:gd name="connsiteY134" fmla="*/ 1139475 h 1913559"/>
              <a:gd name="connsiteX135" fmla="*/ 9525 w 1508331"/>
              <a:gd name="connsiteY135" fmla="*/ 1115663 h 1913559"/>
              <a:gd name="connsiteX136" fmla="*/ 38100 w 1508331"/>
              <a:gd name="connsiteY136" fmla="*/ 1077563 h 1913559"/>
              <a:gd name="connsiteX137" fmla="*/ 33337 w 1508331"/>
              <a:gd name="connsiteY137" fmla="*/ 1039463 h 1913559"/>
              <a:gd name="connsiteX138" fmla="*/ 9525 w 1508331"/>
              <a:gd name="connsiteY138" fmla="*/ 1001363 h 1913559"/>
              <a:gd name="connsiteX139" fmla="*/ 9525 w 1508331"/>
              <a:gd name="connsiteY139" fmla="*/ 968025 h 1913559"/>
              <a:gd name="connsiteX140" fmla="*/ 28575 w 1508331"/>
              <a:gd name="connsiteY140" fmla="*/ 953738 h 1913559"/>
              <a:gd name="connsiteX141" fmla="*/ 52387 w 1508331"/>
              <a:gd name="connsiteY141" fmla="*/ 920400 h 1913559"/>
              <a:gd name="connsiteX142" fmla="*/ 47625 w 1508331"/>
              <a:gd name="connsiteY142" fmla="*/ 863250 h 1913559"/>
              <a:gd name="connsiteX143" fmla="*/ 104775 w 1508331"/>
              <a:gd name="connsiteY143" fmla="*/ 815625 h 1913559"/>
              <a:gd name="connsiteX144" fmla="*/ 123825 w 1508331"/>
              <a:gd name="connsiteY144" fmla="*/ 801338 h 1913559"/>
              <a:gd name="connsiteX145" fmla="*/ 142875 w 1508331"/>
              <a:gd name="connsiteY145" fmla="*/ 796575 h 1913559"/>
              <a:gd name="connsiteX146" fmla="*/ 157162 w 1508331"/>
              <a:gd name="connsiteY146" fmla="*/ 791813 h 1913559"/>
              <a:gd name="connsiteX147" fmla="*/ 176212 w 1508331"/>
              <a:gd name="connsiteY147" fmla="*/ 787050 h 1913559"/>
              <a:gd name="connsiteX148" fmla="*/ 266700 w 1508331"/>
              <a:gd name="connsiteY148" fmla="*/ 758475 h 1913559"/>
              <a:gd name="connsiteX149" fmla="*/ 280987 w 1508331"/>
              <a:gd name="connsiteY149" fmla="*/ 744188 h 1913559"/>
              <a:gd name="connsiteX150" fmla="*/ 333375 w 1508331"/>
              <a:gd name="connsiteY150" fmla="*/ 706088 h 1913559"/>
              <a:gd name="connsiteX151" fmla="*/ 423862 w 1508331"/>
              <a:gd name="connsiteY151" fmla="*/ 710850 h 1913559"/>
              <a:gd name="connsiteX152" fmla="*/ 447675 w 1508331"/>
              <a:gd name="connsiteY152" fmla="*/ 715613 h 1913559"/>
              <a:gd name="connsiteX153" fmla="*/ 461962 w 1508331"/>
              <a:gd name="connsiteY153" fmla="*/ 706088 h 1913559"/>
              <a:gd name="connsiteX154" fmla="*/ 495300 w 1508331"/>
              <a:gd name="connsiteY154" fmla="*/ 667988 h 1913559"/>
              <a:gd name="connsiteX155" fmla="*/ 504825 w 1508331"/>
              <a:gd name="connsiteY155" fmla="*/ 644175 h 1913559"/>
              <a:gd name="connsiteX156" fmla="*/ 509587 w 1508331"/>
              <a:gd name="connsiteY156" fmla="*/ 596550 h 1913559"/>
              <a:gd name="connsiteX157" fmla="*/ 533400 w 1508331"/>
              <a:gd name="connsiteY157" fmla="*/ 582263 h 1913559"/>
              <a:gd name="connsiteX158" fmla="*/ 576262 w 1508331"/>
              <a:gd name="connsiteY158" fmla="*/ 563213 h 1913559"/>
              <a:gd name="connsiteX159" fmla="*/ 609600 w 1508331"/>
              <a:gd name="connsiteY159" fmla="*/ 558450 h 1913559"/>
              <a:gd name="connsiteX160" fmla="*/ 628650 w 1508331"/>
              <a:gd name="connsiteY160" fmla="*/ 544163 h 1913559"/>
              <a:gd name="connsiteX161" fmla="*/ 652462 w 1508331"/>
              <a:gd name="connsiteY161" fmla="*/ 529875 h 1913559"/>
              <a:gd name="connsiteX162" fmla="*/ 666750 w 1508331"/>
              <a:gd name="connsiteY162" fmla="*/ 515588 h 1913559"/>
              <a:gd name="connsiteX163" fmla="*/ 695325 w 1508331"/>
              <a:gd name="connsiteY163" fmla="*/ 477488 h 1913559"/>
              <a:gd name="connsiteX164" fmla="*/ 714375 w 1508331"/>
              <a:gd name="connsiteY164" fmla="*/ 444150 h 1913559"/>
              <a:gd name="connsiteX165" fmla="*/ 723900 w 1508331"/>
              <a:gd name="connsiteY165" fmla="*/ 401288 h 1913559"/>
              <a:gd name="connsiteX166" fmla="*/ 733425 w 1508331"/>
              <a:gd name="connsiteY166" fmla="*/ 387000 h 1913559"/>
              <a:gd name="connsiteX167" fmla="*/ 742950 w 1508331"/>
              <a:gd name="connsiteY167" fmla="*/ 286988 h 1913559"/>
              <a:gd name="connsiteX168" fmla="*/ 752475 w 1508331"/>
              <a:gd name="connsiteY168" fmla="*/ 220313 h 1913559"/>
              <a:gd name="connsiteX169" fmla="*/ 785812 w 1508331"/>
              <a:gd name="connsiteY169" fmla="*/ 172688 h 1913559"/>
              <a:gd name="connsiteX170" fmla="*/ 795337 w 1508331"/>
              <a:gd name="connsiteY170" fmla="*/ 158400 h 1913559"/>
              <a:gd name="connsiteX171" fmla="*/ 823912 w 1508331"/>
              <a:gd name="connsiteY171" fmla="*/ 115538 h 1913559"/>
              <a:gd name="connsiteX172" fmla="*/ 838200 w 1508331"/>
              <a:gd name="connsiteY172" fmla="*/ 110775 h 1913559"/>
              <a:gd name="connsiteX173" fmla="*/ 862012 w 1508331"/>
              <a:gd name="connsiteY173" fmla="*/ 120300 h 1913559"/>
              <a:gd name="connsiteX174" fmla="*/ 876300 w 1508331"/>
              <a:gd name="connsiteY174" fmla="*/ 129825 h 1913559"/>
              <a:gd name="connsiteX175" fmla="*/ 895350 w 1508331"/>
              <a:gd name="connsiteY175" fmla="*/ 120300 h 1913559"/>
              <a:gd name="connsiteX176" fmla="*/ 928687 w 1508331"/>
              <a:gd name="connsiteY176" fmla="*/ 82200 h 1913559"/>
              <a:gd name="connsiteX177" fmla="*/ 942975 w 1508331"/>
              <a:gd name="connsiteY177" fmla="*/ 67913 h 1913559"/>
              <a:gd name="connsiteX178" fmla="*/ 952500 w 1508331"/>
              <a:gd name="connsiteY178" fmla="*/ 48863 h 1913559"/>
              <a:gd name="connsiteX179" fmla="*/ 971550 w 1508331"/>
              <a:gd name="connsiteY179" fmla="*/ 10763 h 1913559"/>
              <a:gd name="connsiteX180" fmla="*/ 971550 w 1508331"/>
              <a:gd name="connsiteY180" fmla="*/ 6000 h 1913559"/>
              <a:gd name="connsiteX0" fmla="*/ 971550 w 1508331"/>
              <a:gd name="connsiteY0" fmla="*/ 6000 h 1913559"/>
              <a:gd name="connsiteX1" fmla="*/ 990599 w 1508331"/>
              <a:gd name="connsiteY1" fmla="*/ 86963 h 1913559"/>
              <a:gd name="connsiteX2" fmla="*/ 1023937 w 1508331"/>
              <a:gd name="connsiteY2" fmla="*/ 277463 h 1913559"/>
              <a:gd name="connsiteX3" fmla="*/ 1050131 w 1508331"/>
              <a:gd name="connsiteY3" fmla="*/ 336994 h 1913559"/>
              <a:gd name="connsiteX4" fmla="*/ 1114425 w 1508331"/>
              <a:gd name="connsiteY4" fmla="*/ 437006 h 1913559"/>
              <a:gd name="connsiteX5" fmla="*/ 1195387 w 1508331"/>
              <a:gd name="connsiteY5" fmla="*/ 544163 h 1913559"/>
              <a:gd name="connsiteX6" fmla="*/ 1228725 w 1508331"/>
              <a:gd name="connsiteY6" fmla="*/ 582263 h 1913559"/>
              <a:gd name="connsiteX7" fmla="*/ 1197769 w 1508331"/>
              <a:gd name="connsiteY7" fmla="*/ 660844 h 1913559"/>
              <a:gd name="connsiteX8" fmla="*/ 1240631 w 1508331"/>
              <a:gd name="connsiteY8" fmla="*/ 715613 h 1913559"/>
              <a:gd name="connsiteX9" fmla="*/ 1195387 w 1508331"/>
              <a:gd name="connsiteY9" fmla="*/ 787050 h 1913559"/>
              <a:gd name="connsiteX10" fmla="*/ 1190625 w 1508331"/>
              <a:gd name="connsiteY10" fmla="*/ 834675 h 1913559"/>
              <a:gd name="connsiteX11" fmla="*/ 1240631 w 1508331"/>
              <a:gd name="connsiteY11" fmla="*/ 903731 h 1913559"/>
              <a:gd name="connsiteX12" fmla="*/ 1221581 w 1508331"/>
              <a:gd name="connsiteY12" fmla="*/ 1063275 h 1913559"/>
              <a:gd name="connsiteX13" fmla="*/ 1202530 w 1508331"/>
              <a:gd name="connsiteY13" fmla="*/ 1222819 h 1913559"/>
              <a:gd name="connsiteX14" fmla="*/ 1257300 w 1508331"/>
              <a:gd name="connsiteY14" fmla="*/ 1258538 h 1913559"/>
              <a:gd name="connsiteX15" fmla="*/ 1309687 w 1508331"/>
              <a:gd name="connsiteY15" fmla="*/ 1287113 h 1913559"/>
              <a:gd name="connsiteX16" fmla="*/ 1345405 w 1508331"/>
              <a:gd name="connsiteY16" fmla="*/ 1332355 h 1913559"/>
              <a:gd name="connsiteX17" fmla="*/ 1350168 w 1508331"/>
              <a:gd name="connsiteY17" fmla="*/ 1437131 h 1913559"/>
              <a:gd name="connsiteX18" fmla="*/ 1347788 w 1508331"/>
              <a:gd name="connsiteY18" fmla="*/ 1606200 h 1913559"/>
              <a:gd name="connsiteX19" fmla="*/ 1414462 w 1508331"/>
              <a:gd name="connsiteY19" fmla="*/ 1591913 h 1913559"/>
              <a:gd name="connsiteX20" fmla="*/ 1502569 w 1508331"/>
              <a:gd name="connsiteY20" fmla="*/ 1582387 h 1913559"/>
              <a:gd name="connsiteX21" fmla="*/ 1495425 w 1508331"/>
              <a:gd name="connsiteY21" fmla="*/ 1625250 h 1913559"/>
              <a:gd name="connsiteX22" fmla="*/ 1485900 w 1508331"/>
              <a:gd name="connsiteY22" fmla="*/ 1653825 h 1913559"/>
              <a:gd name="connsiteX23" fmla="*/ 1466850 w 1508331"/>
              <a:gd name="connsiteY23" fmla="*/ 1741932 h 1913559"/>
              <a:gd name="connsiteX24" fmla="*/ 1459706 w 1508331"/>
              <a:gd name="connsiteY24" fmla="*/ 1822894 h 1913559"/>
              <a:gd name="connsiteX25" fmla="*/ 1471613 w 1508331"/>
              <a:gd name="connsiteY25" fmla="*/ 1877664 h 1913559"/>
              <a:gd name="connsiteX26" fmla="*/ 1495425 w 1508331"/>
              <a:gd name="connsiteY26" fmla="*/ 1913382 h 1913559"/>
              <a:gd name="connsiteX27" fmla="*/ 1385887 w 1508331"/>
              <a:gd name="connsiteY27" fmla="*/ 1889569 h 1913559"/>
              <a:gd name="connsiteX28" fmla="*/ 1264443 w 1508331"/>
              <a:gd name="connsiteY28" fmla="*/ 1849088 h 1913559"/>
              <a:gd name="connsiteX29" fmla="*/ 1157287 w 1508331"/>
              <a:gd name="connsiteY29" fmla="*/ 1825275 h 1913559"/>
              <a:gd name="connsiteX30" fmla="*/ 1047750 w 1508331"/>
              <a:gd name="connsiteY30" fmla="*/ 1801463 h 1913559"/>
              <a:gd name="connsiteX31" fmla="*/ 957262 w 1508331"/>
              <a:gd name="connsiteY31" fmla="*/ 1782413 h 1913559"/>
              <a:gd name="connsiteX32" fmla="*/ 866775 w 1508331"/>
              <a:gd name="connsiteY32" fmla="*/ 1772888 h 1913559"/>
              <a:gd name="connsiteX33" fmla="*/ 790575 w 1508331"/>
              <a:gd name="connsiteY33" fmla="*/ 1763363 h 1913559"/>
              <a:gd name="connsiteX34" fmla="*/ 552450 w 1508331"/>
              <a:gd name="connsiteY34" fmla="*/ 1739550 h 1913559"/>
              <a:gd name="connsiteX35" fmla="*/ 554831 w 1508331"/>
              <a:gd name="connsiteY35" fmla="*/ 1725263 h 1913559"/>
              <a:gd name="connsiteX36" fmla="*/ 585788 w 1508331"/>
              <a:gd name="connsiteY36" fmla="*/ 1713357 h 1913559"/>
              <a:gd name="connsiteX37" fmla="*/ 600075 w 1508331"/>
              <a:gd name="connsiteY37" fmla="*/ 1682400 h 1913559"/>
              <a:gd name="connsiteX38" fmla="*/ 619125 w 1508331"/>
              <a:gd name="connsiteY38" fmla="*/ 1634776 h 1913559"/>
              <a:gd name="connsiteX39" fmla="*/ 661988 w 1508331"/>
              <a:gd name="connsiteY39" fmla="*/ 1646682 h 1913559"/>
              <a:gd name="connsiteX40" fmla="*/ 719137 w 1508331"/>
              <a:gd name="connsiteY40" fmla="*/ 1658588 h 1913559"/>
              <a:gd name="connsiteX41" fmla="*/ 773906 w 1508331"/>
              <a:gd name="connsiteY41" fmla="*/ 1660968 h 1913559"/>
              <a:gd name="connsiteX42" fmla="*/ 781050 w 1508331"/>
              <a:gd name="connsiteY42" fmla="*/ 1649063 h 1913559"/>
              <a:gd name="connsiteX43" fmla="*/ 700087 w 1508331"/>
              <a:gd name="connsiteY43" fmla="*/ 1634775 h 1913559"/>
              <a:gd name="connsiteX44" fmla="*/ 635794 w 1508331"/>
              <a:gd name="connsiteY44" fmla="*/ 1613344 h 1913559"/>
              <a:gd name="connsiteX45" fmla="*/ 614362 w 1508331"/>
              <a:gd name="connsiteY45" fmla="*/ 1582388 h 1913559"/>
              <a:gd name="connsiteX46" fmla="*/ 635794 w 1508331"/>
              <a:gd name="connsiteY46" fmla="*/ 1530001 h 1913559"/>
              <a:gd name="connsiteX47" fmla="*/ 671513 w 1508331"/>
              <a:gd name="connsiteY47" fmla="*/ 1515713 h 1913559"/>
              <a:gd name="connsiteX48" fmla="*/ 647700 w 1508331"/>
              <a:gd name="connsiteY48" fmla="*/ 1496662 h 1913559"/>
              <a:gd name="connsiteX49" fmla="*/ 671512 w 1508331"/>
              <a:gd name="connsiteY49" fmla="*/ 1472850 h 1913559"/>
              <a:gd name="connsiteX50" fmla="*/ 716756 w 1508331"/>
              <a:gd name="connsiteY50" fmla="*/ 1427607 h 1913559"/>
              <a:gd name="connsiteX51" fmla="*/ 742950 w 1508331"/>
              <a:gd name="connsiteY51" fmla="*/ 1410938 h 1913559"/>
              <a:gd name="connsiteX52" fmla="*/ 728662 w 1508331"/>
              <a:gd name="connsiteY52" fmla="*/ 1368075 h 1913559"/>
              <a:gd name="connsiteX53" fmla="*/ 800100 w 1508331"/>
              <a:gd name="connsiteY53" fmla="*/ 1265682 h 1913559"/>
              <a:gd name="connsiteX54" fmla="*/ 707231 w 1508331"/>
              <a:gd name="connsiteY54" fmla="*/ 1294256 h 1913559"/>
              <a:gd name="connsiteX55" fmla="*/ 666750 w 1508331"/>
              <a:gd name="connsiteY55" fmla="*/ 1363313 h 1913559"/>
              <a:gd name="connsiteX56" fmla="*/ 647700 w 1508331"/>
              <a:gd name="connsiteY56" fmla="*/ 1425225 h 1913559"/>
              <a:gd name="connsiteX57" fmla="*/ 614362 w 1508331"/>
              <a:gd name="connsiteY57" fmla="*/ 1396650 h 1913559"/>
              <a:gd name="connsiteX58" fmla="*/ 595312 w 1508331"/>
              <a:gd name="connsiteY58" fmla="*/ 1406175 h 1913559"/>
              <a:gd name="connsiteX59" fmla="*/ 581025 w 1508331"/>
              <a:gd name="connsiteY59" fmla="*/ 1434750 h 1913559"/>
              <a:gd name="connsiteX60" fmla="*/ 557212 w 1508331"/>
              <a:gd name="connsiteY60" fmla="*/ 1525238 h 1913559"/>
              <a:gd name="connsiteX61" fmla="*/ 542925 w 1508331"/>
              <a:gd name="connsiteY61" fmla="*/ 1530000 h 1913559"/>
              <a:gd name="connsiteX62" fmla="*/ 514350 w 1508331"/>
              <a:gd name="connsiteY62" fmla="*/ 1544288 h 1913559"/>
              <a:gd name="connsiteX63" fmla="*/ 500062 w 1508331"/>
              <a:gd name="connsiteY63" fmla="*/ 1553813 h 1913559"/>
              <a:gd name="connsiteX64" fmla="*/ 476250 w 1508331"/>
              <a:gd name="connsiteY64" fmla="*/ 1558575 h 1913559"/>
              <a:gd name="connsiteX65" fmla="*/ 476250 w 1508331"/>
              <a:gd name="connsiteY65" fmla="*/ 1510950 h 1913559"/>
              <a:gd name="connsiteX66" fmla="*/ 509587 w 1508331"/>
              <a:gd name="connsiteY66" fmla="*/ 1453800 h 1913559"/>
              <a:gd name="connsiteX67" fmla="*/ 523875 w 1508331"/>
              <a:gd name="connsiteY67" fmla="*/ 1420463 h 1913559"/>
              <a:gd name="connsiteX68" fmla="*/ 533400 w 1508331"/>
              <a:gd name="connsiteY68" fmla="*/ 1391888 h 1913559"/>
              <a:gd name="connsiteX69" fmla="*/ 538162 w 1508331"/>
              <a:gd name="connsiteY69" fmla="*/ 1368075 h 1913559"/>
              <a:gd name="connsiteX70" fmla="*/ 547687 w 1508331"/>
              <a:gd name="connsiteY70" fmla="*/ 1334738 h 1913559"/>
              <a:gd name="connsiteX71" fmla="*/ 557212 w 1508331"/>
              <a:gd name="connsiteY71" fmla="*/ 1272825 h 1913559"/>
              <a:gd name="connsiteX72" fmla="*/ 571500 w 1508331"/>
              <a:gd name="connsiteY72" fmla="*/ 1258538 h 1913559"/>
              <a:gd name="connsiteX73" fmla="*/ 600075 w 1508331"/>
              <a:gd name="connsiteY73" fmla="*/ 1234725 h 1913559"/>
              <a:gd name="connsiteX74" fmla="*/ 671512 w 1508331"/>
              <a:gd name="connsiteY74" fmla="*/ 1239488 h 1913559"/>
              <a:gd name="connsiteX75" fmla="*/ 657225 w 1508331"/>
              <a:gd name="connsiteY75" fmla="*/ 1225200 h 1913559"/>
              <a:gd name="connsiteX76" fmla="*/ 623887 w 1508331"/>
              <a:gd name="connsiteY76" fmla="*/ 1215675 h 1913559"/>
              <a:gd name="connsiteX77" fmla="*/ 600075 w 1508331"/>
              <a:gd name="connsiteY77" fmla="*/ 1182338 h 1913559"/>
              <a:gd name="connsiteX78" fmla="*/ 609600 w 1508331"/>
              <a:gd name="connsiteY78" fmla="*/ 1168050 h 1913559"/>
              <a:gd name="connsiteX79" fmla="*/ 642937 w 1508331"/>
              <a:gd name="connsiteY79" fmla="*/ 1177575 h 1913559"/>
              <a:gd name="connsiteX80" fmla="*/ 657225 w 1508331"/>
              <a:gd name="connsiteY80" fmla="*/ 1187100 h 1913559"/>
              <a:gd name="connsiteX81" fmla="*/ 690562 w 1508331"/>
              <a:gd name="connsiteY81" fmla="*/ 1144238 h 1913559"/>
              <a:gd name="connsiteX82" fmla="*/ 714375 w 1508331"/>
              <a:gd name="connsiteY82" fmla="*/ 1129950 h 1913559"/>
              <a:gd name="connsiteX83" fmla="*/ 733425 w 1508331"/>
              <a:gd name="connsiteY83" fmla="*/ 1120425 h 1913559"/>
              <a:gd name="connsiteX84" fmla="*/ 738187 w 1508331"/>
              <a:gd name="connsiteY84" fmla="*/ 1101375 h 1913559"/>
              <a:gd name="connsiteX85" fmla="*/ 752475 w 1508331"/>
              <a:gd name="connsiteY85" fmla="*/ 1087088 h 1913559"/>
              <a:gd name="connsiteX86" fmla="*/ 733425 w 1508331"/>
              <a:gd name="connsiteY86" fmla="*/ 1072800 h 1913559"/>
              <a:gd name="connsiteX87" fmla="*/ 685800 w 1508331"/>
              <a:gd name="connsiteY87" fmla="*/ 1053750 h 1913559"/>
              <a:gd name="connsiteX88" fmla="*/ 671512 w 1508331"/>
              <a:gd name="connsiteY88" fmla="*/ 1039463 h 1913559"/>
              <a:gd name="connsiteX89" fmla="*/ 628650 w 1508331"/>
              <a:gd name="connsiteY89" fmla="*/ 1044225 h 1913559"/>
              <a:gd name="connsiteX90" fmla="*/ 600075 w 1508331"/>
              <a:gd name="connsiteY90" fmla="*/ 1087088 h 1913559"/>
              <a:gd name="connsiteX91" fmla="*/ 590550 w 1508331"/>
              <a:gd name="connsiteY91" fmla="*/ 1134713 h 1913559"/>
              <a:gd name="connsiteX92" fmla="*/ 571500 w 1508331"/>
              <a:gd name="connsiteY92" fmla="*/ 1129950 h 1913559"/>
              <a:gd name="connsiteX93" fmla="*/ 538162 w 1508331"/>
              <a:gd name="connsiteY93" fmla="*/ 1106138 h 1913559"/>
              <a:gd name="connsiteX94" fmla="*/ 514350 w 1508331"/>
              <a:gd name="connsiteY94" fmla="*/ 1115663 h 1913559"/>
              <a:gd name="connsiteX95" fmla="*/ 509587 w 1508331"/>
              <a:gd name="connsiteY95" fmla="*/ 1129950 h 1913559"/>
              <a:gd name="connsiteX96" fmla="*/ 490537 w 1508331"/>
              <a:gd name="connsiteY96" fmla="*/ 1134713 h 1913559"/>
              <a:gd name="connsiteX97" fmla="*/ 457200 w 1508331"/>
              <a:gd name="connsiteY97" fmla="*/ 1139475 h 1913559"/>
              <a:gd name="connsiteX98" fmla="*/ 438150 w 1508331"/>
              <a:gd name="connsiteY98" fmla="*/ 1149000 h 1913559"/>
              <a:gd name="connsiteX99" fmla="*/ 404812 w 1508331"/>
              <a:gd name="connsiteY99" fmla="*/ 1187100 h 1913559"/>
              <a:gd name="connsiteX100" fmla="*/ 400050 w 1508331"/>
              <a:gd name="connsiteY100" fmla="*/ 1201388 h 1913559"/>
              <a:gd name="connsiteX101" fmla="*/ 376237 w 1508331"/>
              <a:gd name="connsiteY101" fmla="*/ 1239488 h 1913559"/>
              <a:gd name="connsiteX102" fmla="*/ 357187 w 1508331"/>
              <a:gd name="connsiteY102" fmla="*/ 1244250 h 1913559"/>
              <a:gd name="connsiteX103" fmla="*/ 342900 w 1508331"/>
              <a:gd name="connsiteY103" fmla="*/ 1239488 h 1913559"/>
              <a:gd name="connsiteX104" fmla="*/ 309562 w 1508331"/>
              <a:gd name="connsiteY104" fmla="*/ 1220438 h 1913559"/>
              <a:gd name="connsiteX105" fmla="*/ 314325 w 1508331"/>
              <a:gd name="connsiteY105" fmla="*/ 1187100 h 1913559"/>
              <a:gd name="connsiteX106" fmla="*/ 347662 w 1508331"/>
              <a:gd name="connsiteY106" fmla="*/ 1163288 h 1913559"/>
              <a:gd name="connsiteX107" fmla="*/ 366712 w 1508331"/>
              <a:gd name="connsiteY107" fmla="*/ 1139475 h 1913559"/>
              <a:gd name="connsiteX108" fmla="*/ 381000 w 1508331"/>
              <a:gd name="connsiteY108" fmla="*/ 1106138 h 1913559"/>
              <a:gd name="connsiteX109" fmla="*/ 390525 w 1508331"/>
              <a:gd name="connsiteY109" fmla="*/ 1091850 h 1913559"/>
              <a:gd name="connsiteX110" fmla="*/ 404812 w 1508331"/>
              <a:gd name="connsiteY110" fmla="*/ 1082325 h 1913559"/>
              <a:gd name="connsiteX111" fmla="*/ 409575 w 1508331"/>
              <a:gd name="connsiteY111" fmla="*/ 1068038 h 1913559"/>
              <a:gd name="connsiteX112" fmla="*/ 347662 w 1508331"/>
              <a:gd name="connsiteY112" fmla="*/ 1048988 h 1913559"/>
              <a:gd name="connsiteX113" fmla="*/ 333375 w 1508331"/>
              <a:gd name="connsiteY113" fmla="*/ 1034700 h 1913559"/>
              <a:gd name="connsiteX114" fmla="*/ 314325 w 1508331"/>
              <a:gd name="connsiteY114" fmla="*/ 1010888 h 1913559"/>
              <a:gd name="connsiteX115" fmla="*/ 300037 w 1508331"/>
              <a:gd name="connsiteY115" fmla="*/ 1015650 h 1913559"/>
              <a:gd name="connsiteX116" fmla="*/ 295275 w 1508331"/>
              <a:gd name="connsiteY116" fmla="*/ 1048988 h 1913559"/>
              <a:gd name="connsiteX117" fmla="*/ 285750 w 1508331"/>
              <a:gd name="connsiteY117" fmla="*/ 1072800 h 1913559"/>
              <a:gd name="connsiteX118" fmla="*/ 295275 w 1508331"/>
              <a:gd name="connsiteY118" fmla="*/ 1096613 h 1913559"/>
              <a:gd name="connsiteX119" fmla="*/ 266700 w 1508331"/>
              <a:gd name="connsiteY119" fmla="*/ 1101375 h 1913559"/>
              <a:gd name="connsiteX120" fmla="*/ 285750 w 1508331"/>
              <a:gd name="connsiteY120" fmla="*/ 1134713 h 1913559"/>
              <a:gd name="connsiteX121" fmla="*/ 280987 w 1508331"/>
              <a:gd name="connsiteY121" fmla="*/ 1172813 h 1913559"/>
              <a:gd name="connsiteX122" fmla="*/ 252412 w 1508331"/>
              <a:gd name="connsiteY122" fmla="*/ 1191863 h 1913559"/>
              <a:gd name="connsiteX123" fmla="*/ 242887 w 1508331"/>
              <a:gd name="connsiteY123" fmla="*/ 1206150 h 1913559"/>
              <a:gd name="connsiteX124" fmla="*/ 219075 w 1508331"/>
              <a:gd name="connsiteY124" fmla="*/ 1210913 h 1913559"/>
              <a:gd name="connsiteX125" fmla="*/ 204787 w 1508331"/>
              <a:gd name="connsiteY125" fmla="*/ 1215675 h 1913559"/>
              <a:gd name="connsiteX126" fmla="*/ 185737 w 1508331"/>
              <a:gd name="connsiteY126" fmla="*/ 1220438 h 1913559"/>
              <a:gd name="connsiteX127" fmla="*/ 152400 w 1508331"/>
              <a:gd name="connsiteY127" fmla="*/ 1215675 h 1913559"/>
              <a:gd name="connsiteX128" fmla="*/ 119062 w 1508331"/>
              <a:gd name="connsiteY128" fmla="*/ 1201388 h 1913559"/>
              <a:gd name="connsiteX129" fmla="*/ 104775 w 1508331"/>
              <a:gd name="connsiteY129" fmla="*/ 1196625 h 1913559"/>
              <a:gd name="connsiteX130" fmla="*/ 90487 w 1508331"/>
              <a:gd name="connsiteY130" fmla="*/ 1182338 h 1913559"/>
              <a:gd name="connsiteX131" fmla="*/ 47625 w 1508331"/>
              <a:gd name="connsiteY131" fmla="*/ 1158525 h 1913559"/>
              <a:gd name="connsiteX132" fmla="*/ 14287 w 1508331"/>
              <a:gd name="connsiteY132" fmla="*/ 1149000 h 1913559"/>
              <a:gd name="connsiteX133" fmla="*/ 0 w 1508331"/>
              <a:gd name="connsiteY133" fmla="*/ 1139475 h 1913559"/>
              <a:gd name="connsiteX134" fmla="*/ 9525 w 1508331"/>
              <a:gd name="connsiteY134" fmla="*/ 1115663 h 1913559"/>
              <a:gd name="connsiteX135" fmla="*/ 38100 w 1508331"/>
              <a:gd name="connsiteY135" fmla="*/ 1077563 h 1913559"/>
              <a:gd name="connsiteX136" fmla="*/ 33337 w 1508331"/>
              <a:gd name="connsiteY136" fmla="*/ 1039463 h 1913559"/>
              <a:gd name="connsiteX137" fmla="*/ 9525 w 1508331"/>
              <a:gd name="connsiteY137" fmla="*/ 1001363 h 1913559"/>
              <a:gd name="connsiteX138" fmla="*/ 9525 w 1508331"/>
              <a:gd name="connsiteY138" fmla="*/ 968025 h 1913559"/>
              <a:gd name="connsiteX139" fmla="*/ 28575 w 1508331"/>
              <a:gd name="connsiteY139" fmla="*/ 953738 h 1913559"/>
              <a:gd name="connsiteX140" fmla="*/ 52387 w 1508331"/>
              <a:gd name="connsiteY140" fmla="*/ 920400 h 1913559"/>
              <a:gd name="connsiteX141" fmla="*/ 47625 w 1508331"/>
              <a:gd name="connsiteY141" fmla="*/ 863250 h 1913559"/>
              <a:gd name="connsiteX142" fmla="*/ 104775 w 1508331"/>
              <a:gd name="connsiteY142" fmla="*/ 815625 h 1913559"/>
              <a:gd name="connsiteX143" fmla="*/ 123825 w 1508331"/>
              <a:gd name="connsiteY143" fmla="*/ 801338 h 1913559"/>
              <a:gd name="connsiteX144" fmla="*/ 142875 w 1508331"/>
              <a:gd name="connsiteY144" fmla="*/ 796575 h 1913559"/>
              <a:gd name="connsiteX145" fmla="*/ 157162 w 1508331"/>
              <a:gd name="connsiteY145" fmla="*/ 791813 h 1913559"/>
              <a:gd name="connsiteX146" fmla="*/ 176212 w 1508331"/>
              <a:gd name="connsiteY146" fmla="*/ 787050 h 1913559"/>
              <a:gd name="connsiteX147" fmla="*/ 266700 w 1508331"/>
              <a:gd name="connsiteY147" fmla="*/ 758475 h 1913559"/>
              <a:gd name="connsiteX148" fmla="*/ 280987 w 1508331"/>
              <a:gd name="connsiteY148" fmla="*/ 744188 h 1913559"/>
              <a:gd name="connsiteX149" fmla="*/ 333375 w 1508331"/>
              <a:gd name="connsiteY149" fmla="*/ 706088 h 1913559"/>
              <a:gd name="connsiteX150" fmla="*/ 423862 w 1508331"/>
              <a:gd name="connsiteY150" fmla="*/ 710850 h 1913559"/>
              <a:gd name="connsiteX151" fmla="*/ 447675 w 1508331"/>
              <a:gd name="connsiteY151" fmla="*/ 715613 h 1913559"/>
              <a:gd name="connsiteX152" fmla="*/ 461962 w 1508331"/>
              <a:gd name="connsiteY152" fmla="*/ 706088 h 1913559"/>
              <a:gd name="connsiteX153" fmla="*/ 495300 w 1508331"/>
              <a:gd name="connsiteY153" fmla="*/ 667988 h 1913559"/>
              <a:gd name="connsiteX154" fmla="*/ 504825 w 1508331"/>
              <a:gd name="connsiteY154" fmla="*/ 644175 h 1913559"/>
              <a:gd name="connsiteX155" fmla="*/ 509587 w 1508331"/>
              <a:gd name="connsiteY155" fmla="*/ 596550 h 1913559"/>
              <a:gd name="connsiteX156" fmla="*/ 533400 w 1508331"/>
              <a:gd name="connsiteY156" fmla="*/ 582263 h 1913559"/>
              <a:gd name="connsiteX157" fmla="*/ 576262 w 1508331"/>
              <a:gd name="connsiteY157" fmla="*/ 563213 h 1913559"/>
              <a:gd name="connsiteX158" fmla="*/ 609600 w 1508331"/>
              <a:gd name="connsiteY158" fmla="*/ 558450 h 1913559"/>
              <a:gd name="connsiteX159" fmla="*/ 628650 w 1508331"/>
              <a:gd name="connsiteY159" fmla="*/ 544163 h 1913559"/>
              <a:gd name="connsiteX160" fmla="*/ 652462 w 1508331"/>
              <a:gd name="connsiteY160" fmla="*/ 529875 h 1913559"/>
              <a:gd name="connsiteX161" fmla="*/ 666750 w 1508331"/>
              <a:gd name="connsiteY161" fmla="*/ 515588 h 1913559"/>
              <a:gd name="connsiteX162" fmla="*/ 695325 w 1508331"/>
              <a:gd name="connsiteY162" fmla="*/ 477488 h 1913559"/>
              <a:gd name="connsiteX163" fmla="*/ 714375 w 1508331"/>
              <a:gd name="connsiteY163" fmla="*/ 444150 h 1913559"/>
              <a:gd name="connsiteX164" fmla="*/ 723900 w 1508331"/>
              <a:gd name="connsiteY164" fmla="*/ 401288 h 1913559"/>
              <a:gd name="connsiteX165" fmla="*/ 733425 w 1508331"/>
              <a:gd name="connsiteY165" fmla="*/ 387000 h 1913559"/>
              <a:gd name="connsiteX166" fmla="*/ 742950 w 1508331"/>
              <a:gd name="connsiteY166" fmla="*/ 286988 h 1913559"/>
              <a:gd name="connsiteX167" fmla="*/ 752475 w 1508331"/>
              <a:gd name="connsiteY167" fmla="*/ 220313 h 1913559"/>
              <a:gd name="connsiteX168" fmla="*/ 785812 w 1508331"/>
              <a:gd name="connsiteY168" fmla="*/ 172688 h 1913559"/>
              <a:gd name="connsiteX169" fmla="*/ 795337 w 1508331"/>
              <a:gd name="connsiteY169" fmla="*/ 158400 h 1913559"/>
              <a:gd name="connsiteX170" fmla="*/ 823912 w 1508331"/>
              <a:gd name="connsiteY170" fmla="*/ 115538 h 1913559"/>
              <a:gd name="connsiteX171" fmla="*/ 838200 w 1508331"/>
              <a:gd name="connsiteY171" fmla="*/ 110775 h 1913559"/>
              <a:gd name="connsiteX172" fmla="*/ 862012 w 1508331"/>
              <a:gd name="connsiteY172" fmla="*/ 120300 h 1913559"/>
              <a:gd name="connsiteX173" fmla="*/ 876300 w 1508331"/>
              <a:gd name="connsiteY173" fmla="*/ 129825 h 1913559"/>
              <a:gd name="connsiteX174" fmla="*/ 895350 w 1508331"/>
              <a:gd name="connsiteY174" fmla="*/ 120300 h 1913559"/>
              <a:gd name="connsiteX175" fmla="*/ 928687 w 1508331"/>
              <a:gd name="connsiteY175" fmla="*/ 82200 h 1913559"/>
              <a:gd name="connsiteX176" fmla="*/ 942975 w 1508331"/>
              <a:gd name="connsiteY176" fmla="*/ 67913 h 1913559"/>
              <a:gd name="connsiteX177" fmla="*/ 952500 w 1508331"/>
              <a:gd name="connsiteY177" fmla="*/ 48863 h 1913559"/>
              <a:gd name="connsiteX178" fmla="*/ 971550 w 1508331"/>
              <a:gd name="connsiteY178" fmla="*/ 10763 h 1913559"/>
              <a:gd name="connsiteX179" fmla="*/ 971550 w 1508331"/>
              <a:gd name="connsiteY179" fmla="*/ 6000 h 1913559"/>
              <a:gd name="connsiteX0" fmla="*/ 971550 w 1508331"/>
              <a:gd name="connsiteY0" fmla="*/ 6000 h 1913559"/>
              <a:gd name="connsiteX1" fmla="*/ 990599 w 1508331"/>
              <a:gd name="connsiteY1" fmla="*/ 86963 h 1913559"/>
              <a:gd name="connsiteX2" fmla="*/ 1023937 w 1508331"/>
              <a:gd name="connsiteY2" fmla="*/ 277463 h 1913559"/>
              <a:gd name="connsiteX3" fmla="*/ 1050131 w 1508331"/>
              <a:gd name="connsiteY3" fmla="*/ 336994 h 1913559"/>
              <a:gd name="connsiteX4" fmla="*/ 1114425 w 1508331"/>
              <a:gd name="connsiteY4" fmla="*/ 437006 h 1913559"/>
              <a:gd name="connsiteX5" fmla="*/ 1195387 w 1508331"/>
              <a:gd name="connsiteY5" fmla="*/ 544163 h 1913559"/>
              <a:gd name="connsiteX6" fmla="*/ 1228725 w 1508331"/>
              <a:gd name="connsiteY6" fmla="*/ 582263 h 1913559"/>
              <a:gd name="connsiteX7" fmla="*/ 1197769 w 1508331"/>
              <a:gd name="connsiteY7" fmla="*/ 660844 h 1913559"/>
              <a:gd name="connsiteX8" fmla="*/ 1240631 w 1508331"/>
              <a:gd name="connsiteY8" fmla="*/ 715613 h 1913559"/>
              <a:gd name="connsiteX9" fmla="*/ 1195387 w 1508331"/>
              <a:gd name="connsiteY9" fmla="*/ 787050 h 1913559"/>
              <a:gd name="connsiteX10" fmla="*/ 1190625 w 1508331"/>
              <a:gd name="connsiteY10" fmla="*/ 834675 h 1913559"/>
              <a:gd name="connsiteX11" fmla="*/ 1240631 w 1508331"/>
              <a:gd name="connsiteY11" fmla="*/ 903731 h 1913559"/>
              <a:gd name="connsiteX12" fmla="*/ 1221581 w 1508331"/>
              <a:gd name="connsiteY12" fmla="*/ 1063275 h 1913559"/>
              <a:gd name="connsiteX13" fmla="*/ 1202530 w 1508331"/>
              <a:gd name="connsiteY13" fmla="*/ 1222819 h 1913559"/>
              <a:gd name="connsiteX14" fmla="*/ 1257300 w 1508331"/>
              <a:gd name="connsiteY14" fmla="*/ 1258538 h 1913559"/>
              <a:gd name="connsiteX15" fmla="*/ 1309687 w 1508331"/>
              <a:gd name="connsiteY15" fmla="*/ 1287113 h 1913559"/>
              <a:gd name="connsiteX16" fmla="*/ 1345405 w 1508331"/>
              <a:gd name="connsiteY16" fmla="*/ 1332355 h 1913559"/>
              <a:gd name="connsiteX17" fmla="*/ 1350168 w 1508331"/>
              <a:gd name="connsiteY17" fmla="*/ 1437131 h 1913559"/>
              <a:gd name="connsiteX18" fmla="*/ 1347788 w 1508331"/>
              <a:gd name="connsiteY18" fmla="*/ 1606200 h 1913559"/>
              <a:gd name="connsiteX19" fmla="*/ 1414462 w 1508331"/>
              <a:gd name="connsiteY19" fmla="*/ 1591913 h 1913559"/>
              <a:gd name="connsiteX20" fmla="*/ 1502569 w 1508331"/>
              <a:gd name="connsiteY20" fmla="*/ 1582387 h 1913559"/>
              <a:gd name="connsiteX21" fmla="*/ 1495425 w 1508331"/>
              <a:gd name="connsiteY21" fmla="*/ 1625250 h 1913559"/>
              <a:gd name="connsiteX22" fmla="*/ 1485900 w 1508331"/>
              <a:gd name="connsiteY22" fmla="*/ 1653825 h 1913559"/>
              <a:gd name="connsiteX23" fmla="*/ 1466850 w 1508331"/>
              <a:gd name="connsiteY23" fmla="*/ 1741932 h 1913559"/>
              <a:gd name="connsiteX24" fmla="*/ 1459706 w 1508331"/>
              <a:gd name="connsiteY24" fmla="*/ 1822894 h 1913559"/>
              <a:gd name="connsiteX25" fmla="*/ 1471613 w 1508331"/>
              <a:gd name="connsiteY25" fmla="*/ 1877664 h 1913559"/>
              <a:gd name="connsiteX26" fmla="*/ 1495425 w 1508331"/>
              <a:gd name="connsiteY26" fmla="*/ 1913382 h 1913559"/>
              <a:gd name="connsiteX27" fmla="*/ 1385887 w 1508331"/>
              <a:gd name="connsiteY27" fmla="*/ 1889569 h 1913559"/>
              <a:gd name="connsiteX28" fmla="*/ 1264443 w 1508331"/>
              <a:gd name="connsiteY28" fmla="*/ 1849088 h 1913559"/>
              <a:gd name="connsiteX29" fmla="*/ 1157287 w 1508331"/>
              <a:gd name="connsiteY29" fmla="*/ 1825275 h 1913559"/>
              <a:gd name="connsiteX30" fmla="*/ 1047750 w 1508331"/>
              <a:gd name="connsiteY30" fmla="*/ 1801463 h 1913559"/>
              <a:gd name="connsiteX31" fmla="*/ 957262 w 1508331"/>
              <a:gd name="connsiteY31" fmla="*/ 1782413 h 1913559"/>
              <a:gd name="connsiteX32" fmla="*/ 866775 w 1508331"/>
              <a:gd name="connsiteY32" fmla="*/ 1772888 h 1913559"/>
              <a:gd name="connsiteX33" fmla="*/ 790575 w 1508331"/>
              <a:gd name="connsiteY33" fmla="*/ 1763363 h 1913559"/>
              <a:gd name="connsiteX34" fmla="*/ 552450 w 1508331"/>
              <a:gd name="connsiteY34" fmla="*/ 1739550 h 1913559"/>
              <a:gd name="connsiteX35" fmla="*/ 554831 w 1508331"/>
              <a:gd name="connsiteY35" fmla="*/ 1725263 h 1913559"/>
              <a:gd name="connsiteX36" fmla="*/ 585788 w 1508331"/>
              <a:gd name="connsiteY36" fmla="*/ 1713357 h 1913559"/>
              <a:gd name="connsiteX37" fmla="*/ 600075 w 1508331"/>
              <a:gd name="connsiteY37" fmla="*/ 1682400 h 1913559"/>
              <a:gd name="connsiteX38" fmla="*/ 619125 w 1508331"/>
              <a:gd name="connsiteY38" fmla="*/ 1634776 h 1913559"/>
              <a:gd name="connsiteX39" fmla="*/ 661988 w 1508331"/>
              <a:gd name="connsiteY39" fmla="*/ 1646682 h 1913559"/>
              <a:gd name="connsiteX40" fmla="*/ 719137 w 1508331"/>
              <a:gd name="connsiteY40" fmla="*/ 1658588 h 1913559"/>
              <a:gd name="connsiteX41" fmla="*/ 773906 w 1508331"/>
              <a:gd name="connsiteY41" fmla="*/ 1660968 h 1913559"/>
              <a:gd name="connsiteX42" fmla="*/ 781050 w 1508331"/>
              <a:gd name="connsiteY42" fmla="*/ 1649063 h 1913559"/>
              <a:gd name="connsiteX43" fmla="*/ 700087 w 1508331"/>
              <a:gd name="connsiteY43" fmla="*/ 1634775 h 1913559"/>
              <a:gd name="connsiteX44" fmla="*/ 635794 w 1508331"/>
              <a:gd name="connsiteY44" fmla="*/ 1613344 h 1913559"/>
              <a:gd name="connsiteX45" fmla="*/ 614362 w 1508331"/>
              <a:gd name="connsiteY45" fmla="*/ 1582388 h 1913559"/>
              <a:gd name="connsiteX46" fmla="*/ 635794 w 1508331"/>
              <a:gd name="connsiteY46" fmla="*/ 1530001 h 1913559"/>
              <a:gd name="connsiteX47" fmla="*/ 671513 w 1508331"/>
              <a:gd name="connsiteY47" fmla="*/ 1515713 h 1913559"/>
              <a:gd name="connsiteX48" fmla="*/ 647700 w 1508331"/>
              <a:gd name="connsiteY48" fmla="*/ 1496662 h 1913559"/>
              <a:gd name="connsiteX49" fmla="*/ 671512 w 1508331"/>
              <a:gd name="connsiteY49" fmla="*/ 1472850 h 1913559"/>
              <a:gd name="connsiteX50" fmla="*/ 716756 w 1508331"/>
              <a:gd name="connsiteY50" fmla="*/ 1427607 h 1913559"/>
              <a:gd name="connsiteX51" fmla="*/ 742950 w 1508331"/>
              <a:gd name="connsiteY51" fmla="*/ 1410938 h 1913559"/>
              <a:gd name="connsiteX52" fmla="*/ 728662 w 1508331"/>
              <a:gd name="connsiteY52" fmla="*/ 1368075 h 1913559"/>
              <a:gd name="connsiteX53" fmla="*/ 800100 w 1508331"/>
              <a:gd name="connsiteY53" fmla="*/ 1265682 h 1913559"/>
              <a:gd name="connsiteX54" fmla="*/ 707231 w 1508331"/>
              <a:gd name="connsiteY54" fmla="*/ 1294256 h 1913559"/>
              <a:gd name="connsiteX55" fmla="*/ 676275 w 1508331"/>
              <a:gd name="connsiteY55" fmla="*/ 1358550 h 1913559"/>
              <a:gd name="connsiteX56" fmla="*/ 647700 w 1508331"/>
              <a:gd name="connsiteY56" fmla="*/ 1425225 h 1913559"/>
              <a:gd name="connsiteX57" fmla="*/ 614362 w 1508331"/>
              <a:gd name="connsiteY57" fmla="*/ 1396650 h 1913559"/>
              <a:gd name="connsiteX58" fmla="*/ 595312 w 1508331"/>
              <a:gd name="connsiteY58" fmla="*/ 1406175 h 1913559"/>
              <a:gd name="connsiteX59" fmla="*/ 581025 w 1508331"/>
              <a:gd name="connsiteY59" fmla="*/ 1434750 h 1913559"/>
              <a:gd name="connsiteX60" fmla="*/ 557212 w 1508331"/>
              <a:gd name="connsiteY60" fmla="*/ 1525238 h 1913559"/>
              <a:gd name="connsiteX61" fmla="*/ 542925 w 1508331"/>
              <a:gd name="connsiteY61" fmla="*/ 1530000 h 1913559"/>
              <a:gd name="connsiteX62" fmla="*/ 514350 w 1508331"/>
              <a:gd name="connsiteY62" fmla="*/ 1544288 h 1913559"/>
              <a:gd name="connsiteX63" fmla="*/ 500062 w 1508331"/>
              <a:gd name="connsiteY63" fmla="*/ 1553813 h 1913559"/>
              <a:gd name="connsiteX64" fmla="*/ 476250 w 1508331"/>
              <a:gd name="connsiteY64" fmla="*/ 1558575 h 1913559"/>
              <a:gd name="connsiteX65" fmla="*/ 476250 w 1508331"/>
              <a:gd name="connsiteY65" fmla="*/ 1510950 h 1913559"/>
              <a:gd name="connsiteX66" fmla="*/ 509587 w 1508331"/>
              <a:gd name="connsiteY66" fmla="*/ 1453800 h 1913559"/>
              <a:gd name="connsiteX67" fmla="*/ 523875 w 1508331"/>
              <a:gd name="connsiteY67" fmla="*/ 1420463 h 1913559"/>
              <a:gd name="connsiteX68" fmla="*/ 533400 w 1508331"/>
              <a:gd name="connsiteY68" fmla="*/ 1391888 h 1913559"/>
              <a:gd name="connsiteX69" fmla="*/ 538162 w 1508331"/>
              <a:gd name="connsiteY69" fmla="*/ 1368075 h 1913559"/>
              <a:gd name="connsiteX70" fmla="*/ 547687 w 1508331"/>
              <a:gd name="connsiteY70" fmla="*/ 1334738 h 1913559"/>
              <a:gd name="connsiteX71" fmla="*/ 557212 w 1508331"/>
              <a:gd name="connsiteY71" fmla="*/ 1272825 h 1913559"/>
              <a:gd name="connsiteX72" fmla="*/ 571500 w 1508331"/>
              <a:gd name="connsiteY72" fmla="*/ 1258538 h 1913559"/>
              <a:gd name="connsiteX73" fmla="*/ 600075 w 1508331"/>
              <a:gd name="connsiteY73" fmla="*/ 1234725 h 1913559"/>
              <a:gd name="connsiteX74" fmla="*/ 671512 w 1508331"/>
              <a:gd name="connsiteY74" fmla="*/ 1239488 h 1913559"/>
              <a:gd name="connsiteX75" fmla="*/ 657225 w 1508331"/>
              <a:gd name="connsiteY75" fmla="*/ 1225200 h 1913559"/>
              <a:gd name="connsiteX76" fmla="*/ 623887 w 1508331"/>
              <a:gd name="connsiteY76" fmla="*/ 1215675 h 1913559"/>
              <a:gd name="connsiteX77" fmla="*/ 600075 w 1508331"/>
              <a:gd name="connsiteY77" fmla="*/ 1182338 h 1913559"/>
              <a:gd name="connsiteX78" fmla="*/ 609600 w 1508331"/>
              <a:gd name="connsiteY78" fmla="*/ 1168050 h 1913559"/>
              <a:gd name="connsiteX79" fmla="*/ 642937 w 1508331"/>
              <a:gd name="connsiteY79" fmla="*/ 1177575 h 1913559"/>
              <a:gd name="connsiteX80" fmla="*/ 657225 w 1508331"/>
              <a:gd name="connsiteY80" fmla="*/ 1187100 h 1913559"/>
              <a:gd name="connsiteX81" fmla="*/ 690562 w 1508331"/>
              <a:gd name="connsiteY81" fmla="*/ 1144238 h 1913559"/>
              <a:gd name="connsiteX82" fmla="*/ 714375 w 1508331"/>
              <a:gd name="connsiteY82" fmla="*/ 1129950 h 1913559"/>
              <a:gd name="connsiteX83" fmla="*/ 733425 w 1508331"/>
              <a:gd name="connsiteY83" fmla="*/ 1120425 h 1913559"/>
              <a:gd name="connsiteX84" fmla="*/ 738187 w 1508331"/>
              <a:gd name="connsiteY84" fmla="*/ 1101375 h 1913559"/>
              <a:gd name="connsiteX85" fmla="*/ 752475 w 1508331"/>
              <a:gd name="connsiteY85" fmla="*/ 1087088 h 1913559"/>
              <a:gd name="connsiteX86" fmla="*/ 733425 w 1508331"/>
              <a:gd name="connsiteY86" fmla="*/ 1072800 h 1913559"/>
              <a:gd name="connsiteX87" fmla="*/ 685800 w 1508331"/>
              <a:gd name="connsiteY87" fmla="*/ 1053750 h 1913559"/>
              <a:gd name="connsiteX88" fmla="*/ 671512 w 1508331"/>
              <a:gd name="connsiteY88" fmla="*/ 1039463 h 1913559"/>
              <a:gd name="connsiteX89" fmla="*/ 628650 w 1508331"/>
              <a:gd name="connsiteY89" fmla="*/ 1044225 h 1913559"/>
              <a:gd name="connsiteX90" fmla="*/ 600075 w 1508331"/>
              <a:gd name="connsiteY90" fmla="*/ 1087088 h 1913559"/>
              <a:gd name="connsiteX91" fmla="*/ 590550 w 1508331"/>
              <a:gd name="connsiteY91" fmla="*/ 1134713 h 1913559"/>
              <a:gd name="connsiteX92" fmla="*/ 571500 w 1508331"/>
              <a:gd name="connsiteY92" fmla="*/ 1129950 h 1913559"/>
              <a:gd name="connsiteX93" fmla="*/ 538162 w 1508331"/>
              <a:gd name="connsiteY93" fmla="*/ 1106138 h 1913559"/>
              <a:gd name="connsiteX94" fmla="*/ 514350 w 1508331"/>
              <a:gd name="connsiteY94" fmla="*/ 1115663 h 1913559"/>
              <a:gd name="connsiteX95" fmla="*/ 509587 w 1508331"/>
              <a:gd name="connsiteY95" fmla="*/ 1129950 h 1913559"/>
              <a:gd name="connsiteX96" fmla="*/ 490537 w 1508331"/>
              <a:gd name="connsiteY96" fmla="*/ 1134713 h 1913559"/>
              <a:gd name="connsiteX97" fmla="*/ 457200 w 1508331"/>
              <a:gd name="connsiteY97" fmla="*/ 1139475 h 1913559"/>
              <a:gd name="connsiteX98" fmla="*/ 438150 w 1508331"/>
              <a:gd name="connsiteY98" fmla="*/ 1149000 h 1913559"/>
              <a:gd name="connsiteX99" fmla="*/ 404812 w 1508331"/>
              <a:gd name="connsiteY99" fmla="*/ 1187100 h 1913559"/>
              <a:gd name="connsiteX100" fmla="*/ 400050 w 1508331"/>
              <a:gd name="connsiteY100" fmla="*/ 1201388 h 1913559"/>
              <a:gd name="connsiteX101" fmla="*/ 376237 w 1508331"/>
              <a:gd name="connsiteY101" fmla="*/ 1239488 h 1913559"/>
              <a:gd name="connsiteX102" fmla="*/ 357187 w 1508331"/>
              <a:gd name="connsiteY102" fmla="*/ 1244250 h 1913559"/>
              <a:gd name="connsiteX103" fmla="*/ 342900 w 1508331"/>
              <a:gd name="connsiteY103" fmla="*/ 1239488 h 1913559"/>
              <a:gd name="connsiteX104" fmla="*/ 309562 w 1508331"/>
              <a:gd name="connsiteY104" fmla="*/ 1220438 h 1913559"/>
              <a:gd name="connsiteX105" fmla="*/ 314325 w 1508331"/>
              <a:gd name="connsiteY105" fmla="*/ 1187100 h 1913559"/>
              <a:gd name="connsiteX106" fmla="*/ 347662 w 1508331"/>
              <a:gd name="connsiteY106" fmla="*/ 1163288 h 1913559"/>
              <a:gd name="connsiteX107" fmla="*/ 366712 w 1508331"/>
              <a:gd name="connsiteY107" fmla="*/ 1139475 h 1913559"/>
              <a:gd name="connsiteX108" fmla="*/ 381000 w 1508331"/>
              <a:gd name="connsiteY108" fmla="*/ 1106138 h 1913559"/>
              <a:gd name="connsiteX109" fmla="*/ 390525 w 1508331"/>
              <a:gd name="connsiteY109" fmla="*/ 1091850 h 1913559"/>
              <a:gd name="connsiteX110" fmla="*/ 404812 w 1508331"/>
              <a:gd name="connsiteY110" fmla="*/ 1082325 h 1913559"/>
              <a:gd name="connsiteX111" fmla="*/ 409575 w 1508331"/>
              <a:gd name="connsiteY111" fmla="*/ 1068038 h 1913559"/>
              <a:gd name="connsiteX112" fmla="*/ 347662 w 1508331"/>
              <a:gd name="connsiteY112" fmla="*/ 1048988 h 1913559"/>
              <a:gd name="connsiteX113" fmla="*/ 333375 w 1508331"/>
              <a:gd name="connsiteY113" fmla="*/ 1034700 h 1913559"/>
              <a:gd name="connsiteX114" fmla="*/ 314325 w 1508331"/>
              <a:gd name="connsiteY114" fmla="*/ 1010888 h 1913559"/>
              <a:gd name="connsiteX115" fmla="*/ 300037 w 1508331"/>
              <a:gd name="connsiteY115" fmla="*/ 1015650 h 1913559"/>
              <a:gd name="connsiteX116" fmla="*/ 295275 w 1508331"/>
              <a:gd name="connsiteY116" fmla="*/ 1048988 h 1913559"/>
              <a:gd name="connsiteX117" fmla="*/ 285750 w 1508331"/>
              <a:gd name="connsiteY117" fmla="*/ 1072800 h 1913559"/>
              <a:gd name="connsiteX118" fmla="*/ 295275 w 1508331"/>
              <a:gd name="connsiteY118" fmla="*/ 1096613 h 1913559"/>
              <a:gd name="connsiteX119" fmla="*/ 266700 w 1508331"/>
              <a:gd name="connsiteY119" fmla="*/ 1101375 h 1913559"/>
              <a:gd name="connsiteX120" fmla="*/ 285750 w 1508331"/>
              <a:gd name="connsiteY120" fmla="*/ 1134713 h 1913559"/>
              <a:gd name="connsiteX121" fmla="*/ 280987 w 1508331"/>
              <a:gd name="connsiteY121" fmla="*/ 1172813 h 1913559"/>
              <a:gd name="connsiteX122" fmla="*/ 252412 w 1508331"/>
              <a:gd name="connsiteY122" fmla="*/ 1191863 h 1913559"/>
              <a:gd name="connsiteX123" fmla="*/ 242887 w 1508331"/>
              <a:gd name="connsiteY123" fmla="*/ 1206150 h 1913559"/>
              <a:gd name="connsiteX124" fmla="*/ 219075 w 1508331"/>
              <a:gd name="connsiteY124" fmla="*/ 1210913 h 1913559"/>
              <a:gd name="connsiteX125" fmla="*/ 204787 w 1508331"/>
              <a:gd name="connsiteY125" fmla="*/ 1215675 h 1913559"/>
              <a:gd name="connsiteX126" fmla="*/ 185737 w 1508331"/>
              <a:gd name="connsiteY126" fmla="*/ 1220438 h 1913559"/>
              <a:gd name="connsiteX127" fmla="*/ 152400 w 1508331"/>
              <a:gd name="connsiteY127" fmla="*/ 1215675 h 1913559"/>
              <a:gd name="connsiteX128" fmla="*/ 119062 w 1508331"/>
              <a:gd name="connsiteY128" fmla="*/ 1201388 h 1913559"/>
              <a:gd name="connsiteX129" fmla="*/ 104775 w 1508331"/>
              <a:gd name="connsiteY129" fmla="*/ 1196625 h 1913559"/>
              <a:gd name="connsiteX130" fmla="*/ 90487 w 1508331"/>
              <a:gd name="connsiteY130" fmla="*/ 1182338 h 1913559"/>
              <a:gd name="connsiteX131" fmla="*/ 47625 w 1508331"/>
              <a:gd name="connsiteY131" fmla="*/ 1158525 h 1913559"/>
              <a:gd name="connsiteX132" fmla="*/ 14287 w 1508331"/>
              <a:gd name="connsiteY132" fmla="*/ 1149000 h 1913559"/>
              <a:gd name="connsiteX133" fmla="*/ 0 w 1508331"/>
              <a:gd name="connsiteY133" fmla="*/ 1139475 h 1913559"/>
              <a:gd name="connsiteX134" fmla="*/ 9525 w 1508331"/>
              <a:gd name="connsiteY134" fmla="*/ 1115663 h 1913559"/>
              <a:gd name="connsiteX135" fmla="*/ 38100 w 1508331"/>
              <a:gd name="connsiteY135" fmla="*/ 1077563 h 1913559"/>
              <a:gd name="connsiteX136" fmla="*/ 33337 w 1508331"/>
              <a:gd name="connsiteY136" fmla="*/ 1039463 h 1913559"/>
              <a:gd name="connsiteX137" fmla="*/ 9525 w 1508331"/>
              <a:gd name="connsiteY137" fmla="*/ 1001363 h 1913559"/>
              <a:gd name="connsiteX138" fmla="*/ 9525 w 1508331"/>
              <a:gd name="connsiteY138" fmla="*/ 968025 h 1913559"/>
              <a:gd name="connsiteX139" fmla="*/ 28575 w 1508331"/>
              <a:gd name="connsiteY139" fmla="*/ 953738 h 1913559"/>
              <a:gd name="connsiteX140" fmla="*/ 52387 w 1508331"/>
              <a:gd name="connsiteY140" fmla="*/ 920400 h 1913559"/>
              <a:gd name="connsiteX141" fmla="*/ 47625 w 1508331"/>
              <a:gd name="connsiteY141" fmla="*/ 863250 h 1913559"/>
              <a:gd name="connsiteX142" fmla="*/ 104775 w 1508331"/>
              <a:gd name="connsiteY142" fmla="*/ 815625 h 1913559"/>
              <a:gd name="connsiteX143" fmla="*/ 123825 w 1508331"/>
              <a:gd name="connsiteY143" fmla="*/ 801338 h 1913559"/>
              <a:gd name="connsiteX144" fmla="*/ 142875 w 1508331"/>
              <a:gd name="connsiteY144" fmla="*/ 796575 h 1913559"/>
              <a:gd name="connsiteX145" fmla="*/ 157162 w 1508331"/>
              <a:gd name="connsiteY145" fmla="*/ 791813 h 1913559"/>
              <a:gd name="connsiteX146" fmla="*/ 176212 w 1508331"/>
              <a:gd name="connsiteY146" fmla="*/ 787050 h 1913559"/>
              <a:gd name="connsiteX147" fmla="*/ 266700 w 1508331"/>
              <a:gd name="connsiteY147" fmla="*/ 758475 h 1913559"/>
              <a:gd name="connsiteX148" fmla="*/ 280987 w 1508331"/>
              <a:gd name="connsiteY148" fmla="*/ 744188 h 1913559"/>
              <a:gd name="connsiteX149" fmla="*/ 333375 w 1508331"/>
              <a:gd name="connsiteY149" fmla="*/ 706088 h 1913559"/>
              <a:gd name="connsiteX150" fmla="*/ 423862 w 1508331"/>
              <a:gd name="connsiteY150" fmla="*/ 710850 h 1913559"/>
              <a:gd name="connsiteX151" fmla="*/ 447675 w 1508331"/>
              <a:gd name="connsiteY151" fmla="*/ 715613 h 1913559"/>
              <a:gd name="connsiteX152" fmla="*/ 461962 w 1508331"/>
              <a:gd name="connsiteY152" fmla="*/ 706088 h 1913559"/>
              <a:gd name="connsiteX153" fmla="*/ 495300 w 1508331"/>
              <a:gd name="connsiteY153" fmla="*/ 667988 h 1913559"/>
              <a:gd name="connsiteX154" fmla="*/ 504825 w 1508331"/>
              <a:gd name="connsiteY154" fmla="*/ 644175 h 1913559"/>
              <a:gd name="connsiteX155" fmla="*/ 509587 w 1508331"/>
              <a:gd name="connsiteY155" fmla="*/ 596550 h 1913559"/>
              <a:gd name="connsiteX156" fmla="*/ 533400 w 1508331"/>
              <a:gd name="connsiteY156" fmla="*/ 582263 h 1913559"/>
              <a:gd name="connsiteX157" fmla="*/ 576262 w 1508331"/>
              <a:gd name="connsiteY157" fmla="*/ 563213 h 1913559"/>
              <a:gd name="connsiteX158" fmla="*/ 609600 w 1508331"/>
              <a:gd name="connsiteY158" fmla="*/ 558450 h 1913559"/>
              <a:gd name="connsiteX159" fmla="*/ 628650 w 1508331"/>
              <a:gd name="connsiteY159" fmla="*/ 544163 h 1913559"/>
              <a:gd name="connsiteX160" fmla="*/ 652462 w 1508331"/>
              <a:gd name="connsiteY160" fmla="*/ 529875 h 1913559"/>
              <a:gd name="connsiteX161" fmla="*/ 666750 w 1508331"/>
              <a:gd name="connsiteY161" fmla="*/ 515588 h 1913559"/>
              <a:gd name="connsiteX162" fmla="*/ 695325 w 1508331"/>
              <a:gd name="connsiteY162" fmla="*/ 477488 h 1913559"/>
              <a:gd name="connsiteX163" fmla="*/ 714375 w 1508331"/>
              <a:gd name="connsiteY163" fmla="*/ 444150 h 1913559"/>
              <a:gd name="connsiteX164" fmla="*/ 723900 w 1508331"/>
              <a:gd name="connsiteY164" fmla="*/ 401288 h 1913559"/>
              <a:gd name="connsiteX165" fmla="*/ 733425 w 1508331"/>
              <a:gd name="connsiteY165" fmla="*/ 387000 h 1913559"/>
              <a:gd name="connsiteX166" fmla="*/ 742950 w 1508331"/>
              <a:gd name="connsiteY166" fmla="*/ 286988 h 1913559"/>
              <a:gd name="connsiteX167" fmla="*/ 752475 w 1508331"/>
              <a:gd name="connsiteY167" fmla="*/ 220313 h 1913559"/>
              <a:gd name="connsiteX168" fmla="*/ 785812 w 1508331"/>
              <a:gd name="connsiteY168" fmla="*/ 172688 h 1913559"/>
              <a:gd name="connsiteX169" fmla="*/ 795337 w 1508331"/>
              <a:gd name="connsiteY169" fmla="*/ 158400 h 1913559"/>
              <a:gd name="connsiteX170" fmla="*/ 823912 w 1508331"/>
              <a:gd name="connsiteY170" fmla="*/ 115538 h 1913559"/>
              <a:gd name="connsiteX171" fmla="*/ 838200 w 1508331"/>
              <a:gd name="connsiteY171" fmla="*/ 110775 h 1913559"/>
              <a:gd name="connsiteX172" fmla="*/ 862012 w 1508331"/>
              <a:gd name="connsiteY172" fmla="*/ 120300 h 1913559"/>
              <a:gd name="connsiteX173" fmla="*/ 876300 w 1508331"/>
              <a:gd name="connsiteY173" fmla="*/ 129825 h 1913559"/>
              <a:gd name="connsiteX174" fmla="*/ 895350 w 1508331"/>
              <a:gd name="connsiteY174" fmla="*/ 120300 h 1913559"/>
              <a:gd name="connsiteX175" fmla="*/ 928687 w 1508331"/>
              <a:gd name="connsiteY175" fmla="*/ 82200 h 1913559"/>
              <a:gd name="connsiteX176" fmla="*/ 942975 w 1508331"/>
              <a:gd name="connsiteY176" fmla="*/ 67913 h 1913559"/>
              <a:gd name="connsiteX177" fmla="*/ 952500 w 1508331"/>
              <a:gd name="connsiteY177" fmla="*/ 48863 h 1913559"/>
              <a:gd name="connsiteX178" fmla="*/ 971550 w 1508331"/>
              <a:gd name="connsiteY178" fmla="*/ 10763 h 1913559"/>
              <a:gd name="connsiteX179" fmla="*/ 971550 w 1508331"/>
              <a:gd name="connsiteY179" fmla="*/ 6000 h 1913559"/>
              <a:gd name="connsiteX0" fmla="*/ 971550 w 1508331"/>
              <a:gd name="connsiteY0" fmla="*/ 6000 h 1913559"/>
              <a:gd name="connsiteX1" fmla="*/ 990599 w 1508331"/>
              <a:gd name="connsiteY1" fmla="*/ 86963 h 1913559"/>
              <a:gd name="connsiteX2" fmla="*/ 1023937 w 1508331"/>
              <a:gd name="connsiteY2" fmla="*/ 277463 h 1913559"/>
              <a:gd name="connsiteX3" fmla="*/ 1050131 w 1508331"/>
              <a:gd name="connsiteY3" fmla="*/ 336994 h 1913559"/>
              <a:gd name="connsiteX4" fmla="*/ 1114425 w 1508331"/>
              <a:gd name="connsiteY4" fmla="*/ 437006 h 1913559"/>
              <a:gd name="connsiteX5" fmla="*/ 1195387 w 1508331"/>
              <a:gd name="connsiteY5" fmla="*/ 544163 h 1913559"/>
              <a:gd name="connsiteX6" fmla="*/ 1228725 w 1508331"/>
              <a:gd name="connsiteY6" fmla="*/ 582263 h 1913559"/>
              <a:gd name="connsiteX7" fmla="*/ 1197769 w 1508331"/>
              <a:gd name="connsiteY7" fmla="*/ 660844 h 1913559"/>
              <a:gd name="connsiteX8" fmla="*/ 1240631 w 1508331"/>
              <a:gd name="connsiteY8" fmla="*/ 715613 h 1913559"/>
              <a:gd name="connsiteX9" fmla="*/ 1195387 w 1508331"/>
              <a:gd name="connsiteY9" fmla="*/ 787050 h 1913559"/>
              <a:gd name="connsiteX10" fmla="*/ 1190625 w 1508331"/>
              <a:gd name="connsiteY10" fmla="*/ 834675 h 1913559"/>
              <a:gd name="connsiteX11" fmla="*/ 1240631 w 1508331"/>
              <a:gd name="connsiteY11" fmla="*/ 903731 h 1913559"/>
              <a:gd name="connsiteX12" fmla="*/ 1221581 w 1508331"/>
              <a:gd name="connsiteY12" fmla="*/ 1063275 h 1913559"/>
              <a:gd name="connsiteX13" fmla="*/ 1202530 w 1508331"/>
              <a:gd name="connsiteY13" fmla="*/ 1222819 h 1913559"/>
              <a:gd name="connsiteX14" fmla="*/ 1257300 w 1508331"/>
              <a:gd name="connsiteY14" fmla="*/ 1258538 h 1913559"/>
              <a:gd name="connsiteX15" fmla="*/ 1309687 w 1508331"/>
              <a:gd name="connsiteY15" fmla="*/ 1287113 h 1913559"/>
              <a:gd name="connsiteX16" fmla="*/ 1345405 w 1508331"/>
              <a:gd name="connsiteY16" fmla="*/ 1332355 h 1913559"/>
              <a:gd name="connsiteX17" fmla="*/ 1350168 w 1508331"/>
              <a:gd name="connsiteY17" fmla="*/ 1437131 h 1913559"/>
              <a:gd name="connsiteX18" fmla="*/ 1347788 w 1508331"/>
              <a:gd name="connsiteY18" fmla="*/ 1606200 h 1913559"/>
              <a:gd name="connsiteX19" fmla="*/ 1414462 w 1508331"/>
              <a:gd name="connsiteY19" fmla="*/ 1591913 h 1913559"/>
              <a:gd name="connsiteX20" fmla="*/ 1502569 w 1508331"/>
              <a:gd name="connsiteY20" fmla="*/ 1582387 h 1913559"/>
              <a:gd name="connsiteX21" fmla="*/ 1495425 w 1508331"/>
              <a:gd name="connsiteY21" fmla="*/ 1625250 h 1913559"/>
              <a:gd name="connsiteX22" fmla="*/ 1485900 w 1508331"/>
              <a:gd name="connsiteY22" fmla="*/ 1653825 h 1913559"/>
              <a:gd name="connsiteX23" fmla="*/ 1466850 w 1508331"/>
              <a:gd name="connsiteY23" fmla="*/ 1741932 h 1913559"/>
              <a:gd name="connsiteX24" fmla="*/ 1459706 w 1508331"/>
              <a:gd name="connsiteY24" fmla="*/ 1822894 h 1913559"/>
              <a:gd name="connsiteX25" fmla="*/ 1471613 w 1508331"/>
              <a:gd name="connsiteY25" fmla="*/ 1877664 h 1913559"/>
              <a:gd name="connsiteX26" fmla="*/ 1495425 w 1508331"/>
              <a:gd name="connsiteY26" fmla="*/ 1913382 h 1913559"/>
              <a:gd name="connsiteX27" fmla="*/ 1385887 w 1508331"/>
              <a:gd name="connsiteY27" fmla="*/ 1889569 h 1913559"/>
              <a:gd name="connsiteX28" fmla="*/ 1264443 w 1508331"/>
              <a:gd name="connsiteY28" fmla="*/ 1849088 h 1913559"/>
              <a:gd name="connsiteX29" fmla="*/ 1157287 w 1508331"/>
              <a:gd name="connsiteY29" fmla="*/ 1825275 h 1913559"/>
              <a:gd name="connsiteX30" fmla="*/ 1047750 w 1508331"/>
              <a:gd name="connsiteY30" fmla="*/ 1801463 h 1913559"/>
              <a:gd name="connsiteX31" fmla="*/ 957262 w 1508331"/>
              <a:gd name="connsiteY31" fmla="*/ 1782413 h 1913559"/>
              <a:gd name="connsiteX32" fmla="*/ 866775 w 1508331"/>
              <a:gd name="connsiteY32" fmla="*/ 1772888 h 1913559"/>
              <a:gd name="connsiteX33" fmla="*/ 790575 w 1508331"/>
              <a:gd name="connsiteY33" fmla="*/ 1763363 h 1913559"/>
              <a:gd name="connsiteX34" fmla="*/ 552450 w 1508331"/>
              <a:gd name="connsiteY34" fmla="*/ 1739550 h 1913559"/>
              <a:gd name="connsiteX35" fmla="*/ 554831 w 1508331"/>
              <a:gd name="connsiteY35" fmla="*/ 1725263 h 1913559"/>
              <a:gd name="connsiteX36" fmla="*/ 585788 w 1508331"/>
              <a:gd name="connsiteY36" fmla="*/ 1713357 h 1913559"/>
              <a:gd name="connsiteX37" fmla="*/ 600075 w 1508331"/>
              <a:gd name="connsiteY37" fmla="*/ 1682400 h 1913559"/>
              <a:gd name="connsiteX38" fmla="*/ 619125 w 1508331"/>
              <a:gd name="connsiteY38" fmla="*/ 1634776 h 1913559"/>
              <a:gd name="connsiteX39" fmla="*/ 661988 w 1508331"/>
              <a:gd name="connsiteY39" fmla="*/ 1646682 h 1913559"/>
              <a:gd name="connsiteX40" fmla="*/ 719137 w 1508331"/>
              <a:gd name="connsiteY40" fmla="*/ 1658588 h 1913559"/>
              <a:gd name="connsiteX41" fmla="*/ 773906 w 1508331"/>
              <a:gd name="connsiteY41" fmla="*/ 1660968 h 1913559"/>
              <a:gd name="connsiteX42" fmla="*/ 781050 w 1508331"/>
              <a:gd name="connsiteY42" fmla="*/ 1649063 h 1913559"/>
              <a:gd name="connsiteX43" fmla="*/ 700087 w 1508331"/>
              <a:gd name="connsiteY43" fmla="*/ 1634775 h 1913559"/>
              <a:gd name="connsiteX44" fmla="*/ 635794 w 1508331"/>
              <a:gd name="connsiteY44" fmla="*/ 1613344 h 1913559"/>
              <a:gd name="connsiteX45" fmla="*/ 614362 w 1508331"/>
              <a:gd name="connsiteY45" fmla="*/ 1582388 h 1913559"/>
              <a:gd name="connsiteX46" fmla="*/ 635794 w 1508331"/>
              <a:gd name="connsiteY46" fmla="*/ 1530001 h 1913559"/>
              <a:gd name="connsiteX47" fmla="*/ 671513 w 1508331"/>
              <a:gd name="connsiteY47" fmla="*/ 1515713 h 1913559"/>
              <a:gd name="connsiteX48" fmla="*/ 647700 w 1508331"/>
              <a:gd name="connsiteY48" fmla="*/ 1496662 h 1913559"/>
              <a:gd name="connsiteX49" fmla="*/ 671512 w 1508331"/>
              <a:gd name="connsiteY49" fmla="*/ 1472850 h 1913559"/>
              <a:gd name="connsiteX50" fmla="*/ 716756 w 1508331"/>
              <a:gd name="connsiteY50" fmla="*/ 1427607 h 1913559"/>
              <a:gd name="connsiteX51" fmla="*/ 742950 w 1508331"/>
              <a:gd name="connsiteY51" fmla="*/ 1410938 h 1913559"/>
              <a:gd name="connsiteX52" fmla="*/ 728662 w 1508331"/>
              <a:gd name="connsiteY52" fmla="*/ 1368075 h 1913559"/>
              <a:gd name="connsiteX53" fmla="*/ 800100 w 1508331"/>
              <a:gd name="connsiteY53" fmla="*/ 1265682 h 1913559"/>
              <a:gd name="connsiteX54" fmla="*/ 707231 w 1508331"/>
              <a:gd name="connsiteY54" fmla="*/ 1294256 h 1913559"/>
              <a:gd name="connsiteX55" fmla="*/ 676275 w 1508331"/>
              <a:gd name="connsiteY55" fmla="*/ 1358550 h 1913559"/>
              <a:gd name="connsiteX56" fmla="*/ 647700 w 1508331"/>
              <a:gd name="connsiteY56" fmla="*/ 1425225 h 1913559"/>
              <a:gd name="connsiteX57" fmla="*/ 614362 w 1508331"/>
              <a:gd name="connsiteY57" fmla="*/ 1396650 h 1913559"/>
              <a:gd name="connsiteX58" fmla="*/ 581025 w 1508331"/>
              <a:gd name="connsiteY58" fmla="*/ 1434750 h 1913559"/>
              <a:gd name="connsiteX59" fmla="*/ 557212 w 1508331"/>
              <a:gd name="connsiteY59" fmla="*/ 1525238 h 1913559"/>
              <a:gd name="connsiteX60" fmla="*/ 542925 w 1508331"/>
              <a:gd name="connsiteY60" fmla="*/ 1530000 h 1913559"/>
              <a:gd name="connsiteX61" fmla="*/ 514350 w 1508331"/>
              <a:gd name="connsiteY61" fmla="*/ 1544288 h 1913559"/>
              <a:gd name="connsiteX62" fmla="*/ 500062 w 1508331"/>
              <a:gd name="connsiteY62" fmla="*/ 1553813 h 1913559"/>
              <a:gd name="connsiteX63" fmla="*/ 476250 w 1508331"/>
              <a:gd name="connsiteY63" fmla="*/ 1558575 h 1913559"/>
              <a:gd name="connsiteX64" fmla="*/ 476250 w 1508331"/>
              <a:gd name="connsiteY64" fmla="*/ 1510950 h 1913559"/>
              <a:gd name="connsiteX65" fmla="*/ 509587 w 1508331"/>
              <a:gd name="connsiteY65" fmla="*/ 1453800 h 1913559"/>
              <a:gd name="connsiteX66" fmla="*/ 523875 w 1508331"/>
              <a:gd name="connsiteY66" fmla="*/ 1420463 h 1913559"/>
              <a:gd name="connsiteX67" fmla="*/ 533400 w 1508331"/>
              <a:gd name="connsiteY67" fmla="*/ 1391888 h 1913559"/>
              <a:gd name="connsiteX68" fmla="*/ 538162 w 1508331"/>
              <a:gd name="connsiteY68" fmla="*/ 1368075 h 1913559"/>
              <a:gd name="connsiteX69" fmla="*/ 547687 w 1508331"/>
              <a:gd name="connsiteY69" fmla="*/ 1334738 h 1913559"/>
              <a:gd name="connsiteX70" fmla="*/ 557212 w 1508331"/>
              <a:gd name="connsiteY70" fmla="*/ 1272825 h 1913559"/>
              <a:gd name="connsiteX71" fmla="*/ 571500 w 1508331"/>
              <a:gd name="connsiteY71" fmla="*/ 1258538 h 1913559"/>
              <a:gd name="connsiteX72" fmla="*/ 600075 w 1508331"/>
              <a:gd name="connsiteY72" fmla="*/ 1234725 h 1913559"/>
              <a:gd name="connsiteX73" fmla="*/ 671512 w 1508331"/>
              <a:gd name="connsiteY73" fmla="*/ 1239488 h 1913559"/>
              <a:gd name="connsiteX74" fmla="*/ 657225 w 1508331"/>
              <a:gd name="connsiteY74" fmla="*/ 1225200 h 1913559"/>
              <a:gd name="connsiteX75" fmla="*/ 623887 w 1508331"/>
              <a:gd name="connsiteY75" fmla="*/ 1215675 h 1913559"/>
              <a:gd name="connsiteX76" fmla="*/ 600075 w 1508331"/>
              <a:gd name="connsiteY76" fmla="*/ 1182338 h 1913559"/>
              <a:gd name="connsiteX77" fmla="*/ 609600 w 1508331"/>
              <a:gd name="connsiteY77" fmla="*/ 1168050 h 1913559"/>
              <a:gd name="connsiteX78" fmla="*/ 642937 w 1508331"/>
              <a:gd name="connsiteY78" fmla="*/ 1177575 h 1913559"/>
              <a:gd name="connsiteX79" fmla="*/ 657225 w 1508331"/>
              <a:gd name="connsiteY79" fmla="*/ 1187100 h 1913559"/>
              <a:gd name="connsiteX80" fmla="*/ 690562 w 1508331"/>
              <a:gd name="connsiteY80" fmla="*/ 1144238 h 1913559"/>
              <a:gd name="connsiteX81" fmla="*/ 714375 w 1508331"/>
              <a:gd name="connsiteY81" fmla="*/ 1129950 h 1913559"/>
              <a:gd name="connsiteX82" fmla="*/ 733425 w 1508331"/>
              <a:gd name="connsiteY82" fmla="*/ 1120425 h 1913559"/>
              <a:gd name="connsiteX83" fmla="*/ 738187 w 1508331"/>
              <a:gd name="connsiteY83" fmla="*/ 1101375 h 1913559"/>
              <a:gd name="connsiteX84" fmla="*/ 752475 w 1508331"/>
              <a:gd name="connsiteY84" fmla="*/ 1087088 h 1913559"/>
              <a:gd name="connsiteX85" fmla="*/ 733425 w 1508331"/>
              <a:gd name="connsiteY85" fmla="*/ 1072800 h 1913559"/>
              <a:gd name="connsiteX86" fmla="*/ 685800 w 1508331"/>
              <a:gd name="connsiteY86" fmla="*/ 1053750 h 1913559"/>
              <a:gd name="connsiteX87" fmla="*/ 671512 w 1508331"/>
              <a:gd name="connsiteY87" fmla="*/ 1039463 h 1913559"/>
              <a:gd name="connsiteX88" fmla="*/ 628650 w 1508331"/>
              <a:gd name="connsiteY88" fmla="*/ 1044225 h 1913559"/>
              <a:gd name="connsiteX89" fmla="*/ 600075 w 1508331"/>
              <a:gd name="connsiteY89" fmla="*/ 1087088 h 1913559"/>
              <a:gd name="connsiteX90" fmla="*/ 590550 w 1508331"/>
              <a:gd name="connsiteY90" fmla="*/ 1134713 h 1913559"/>
              <a:gd name="connsiteX91" fmla="*/ 571500 w 1508331"/>
              <a:gd name="connsiteY91" fmla="*/ 1129950 h 1913559"/>
              <a:gd name="connsiteX92" fmla="*/ 538162 w 1508331"/>
              <a:gd name="connsiteY92" fmla="*/ 1106138 h 1913559"/>
              <a:gd name="connsiteX93" fmla="*/ 514350 w 1508331"/>
              <a:gd name="connsiteY93" fmla="*/ 1115663 h 1913559"/>
              <a:gd name="connsiteX94" fmla="*/ 509587 w 1508331"/>
              <a:gd name="connsiteY94" fmla="*/ 1129950 h 1913559"/>
              <a:gd name="connsiteX95" fmla="*/ 490537 w 1508331"/>
              <a:gd name="connsiteY95" fmla="*/ 1134713 h 1913559"/>
              <a:gd name="connsiteX96" fmla="*/ 457200 w 1508331"/>
              <a:gd name="connsiteY96" fmla="*/ 1139475 h 1913559"/>
              <a:gd name="connsiteX97" fmla="*/ 438150 w 1508331"/>
              <a:gd name="connsiteY97" fmla="*/ 1149000 h 1913559"/>
              <a:gd name="connsiteX98" fmla="*/ 404812 w 1508331"/>
              <a:gd name="connsiteY98" fmla="*/ 1187100 h 1913559"/>
              <a:gd name="connsiteX99" fmla="*/ 400050 w 1508331"/>
              <a:gd name="connsiteY99" fmla="*/ 1201388 h 1913559"/>
              <a:gd name="connsiteX100" fmla="*/ 376237 w 1508331"/>
              <a:gd name="connsiteY100" fmla="*/ 1239488 h 1913559"/>
              <a:gd name="connsiteX101" fmla="*/ 357187 w 1508331"/>
              <a:gd name="connsiteY101" fmla="*/ 1244250 h 1913559"/>
              <a:gd name="connsiteX102" fmla="*/ 342900 w 1508331"/>
              <a:gd name="connsiteY102" fmla="*/ 1239488 h 1913559"/>
              <a:gd name="connsiteX103" fmla="*/ 309562 w 1508331"/>
              <a:gd name="connsiteY103" fmla="*/ 1220438 h 1913559"/>
              <a:gd name="connsiteX104" fmla="*/ 314325 w 1508331"/>
              <a:gd name="connsiteY104" fmla="*/ 1187100 h 1913559"/>
              <a:gd name="connsiteX105" fmla="*/ 347662 w 1508331"/>
              <a:gd name="connsiteY105" fmla="*/ 1163288 h 1913559"/>
              <a:gd name="connsiteX106" fmla="*/ 366712 w 1508331"/>
              <a:gd name="connsiteY106" fmla="*/ 1139475 h 1913559"/>
              <a:gd name="connsiteX107" fmla="*/ 381000 w 1508331"/>
              <a:gd name="connsiteY107" fmla="*/ 1106138 h 1913559"/>
              <a:gd name="connsiteX108" fmla="*/ 390525 w 1508331"/>
              <a:gd name="connsiteY108" fmla="*/ 1091850 h 1913559"/>
              <a:gd name="connsiteX109" fmla="*/ 404812 w 1508331"/>
              <a:gd name="connsiteY109" fmla="*/ 1082325 h 1913559"/>
              <a:gd name="connsiteX110" fmla="*/ 409575 w 1508331"/>
              <a:gd name="connsiteY110" fmla="*/ 1068038 h 1913559"/>
              <a:gd name="connsiteX111" fmla="*/ 347662 w 1508331"/>
              <a:gd name="connsiteY111" fmla="*/ 1048988 h 1913559"/>
              <a:gd name="connsiteX112" fmla="*/ 333375 w 1508331"/>
              <a:gd name="connsiteY112" fmla="*/ 1034700 h 1913559"/>
              <a:gd name="connsiteX113" fmla="*/ 314325 w 1508331"/>
              <a:gd name="connsiteY113" fmla="*/ 1010888 h 1913559"/>
              <a:gd name="connsiteX114" fmla="*/ 300037 w 1508331"/>
              <a:gd name="connsiteY114" fmla="*/ 1015650 h 1913559"/>
              <a:gd name="connsiteX115" fmla="*/ 295275 w 1508331"/>
              <a:gd name="connsiteY115" fmla="*/ 1048988 h 1913559"/>
              <a:gd name="connsiteX116" fmla="*/ 285750 w 1508331"/>
              <a:gd name="connsiteY116" fmla="*/ 1072800 h 1913559"/>
              <a:gd name="connsiteX117" fmla="*/ 295275 w 1508331"/>
              <a:gd name="connsiteY117" fmla="*/ 1096613 h 1913559"/>
              <a:gd name="connsiteX118" fmla="*/ 266700 w 1508331"/>
              <a:gd name="connsiteY118" fmla="*/ 1101375 h 1913559"/>
              <a:gd name="connsiteX119" fmla="*/ 285750 w 1508331"/>
              <a:gd name="connsiteY119" fmla="*/ 1134713 h 1913559"/>
              <a:gd name="connsiteX120" fmla="*/ 280987 w 1508331"/>
              <a:gd name="connsiteY120" fmla="*/ 1172813 h 1913559"/>
              <a:gd name="connsiteX121" fmla="*/ 252412 w 1508331"/>
              <a:gd name="connsiteY121" fmla="*/ 1191863 h 1913559"/>
              <a:gd name="connsiteX122" fmla="*/ 242887 w 1508331"/>
              <a:gd name="connsiteY122" fmla="*/ 1206150 h 1913559"/>
              <a:gd name="connsiteX123" fmla="*/ 219075 w 1508331"/>
              <a:gd name="connsiteY123" fmla="*/ 1210913 h 1913559"/>
              <a:gd name="connsiteX124" fmla="*/ 204787 w 1508331"/>
              <a:gd name="connsiteY124" fmla="*/ 1215675 h 1913559"/>
              <a:gd name="connsiteX125" fmla="*/ 185737 w 1508331"/>
              <a:gd name="connsiteY125" fmla="*/ 1220438 h 1913559"/>
              <a:gd name="connsiteX126" fmla="*/ 152400 w 1508331"/>
              <a:gd name="connsiteY126" fmla="*/ 1215675 h 1913559"/>
              <a:gd name="connsiteX127" fmla="*/ 119062 w 1508331"/>
              <a:gd name="connsiteY127" fmla="*/ 1201388 h 1913559"/>
              <a:gd name="connsiteX128" fmla="*/ 104775 w 1508331"/>
              <a:gd name="connsiteY128" fmla="*/ 1196625 h 1913559"/>
              <a:gd name="connsiteX129" fmla="*/ 90487 w 1508331"/>
              <a:gd name="connsiteY129" fmla="*/ 1182338 h 1913559"/>
              <a:gd name="connsiteX130" fmla="*/ 47625 w 1508331"/>
              <a:gd name="connsiteY130" fmla="*/ 1158525 h 1913559"/>
              <a:gd name="connsiteX131" fmla="*/ 14287 w 1508331"/>
              <a:gd name="connsiteY131" fmla="*/ 1149000 h 1913559"/>
              <a:gd name="connsiteX132" fmla="*/ 0 w 1508331"/>
              <a:gd name="connsiteY132" fmla="*/ 1139475 h 1913559"/>
              <a:gd name="connsiteX133" fmla="*/ 9525 w 1508331"/>
              <a:gd name="connsiteY133" fmla="*/ 1115663 h 1913559"/>
              <a:gd name="connsiteX134" fmla="*/ 38100 w 1508331"/>
              <a:gd name="connsiteY134" fmla="*/ 1077563 h 1913559"/>
              <a:gd name="connsiteX135" fmla="*/ 33337 w 1508331"/>
              <a:gd name="connsiteY135" fmla="*/ 1039463 h 1913559"/>
              <a:gd name="connsiteX136" fmla="*/ 9525 w 1508331"/>
              <a:gd name="connsiteY136" fmla="*/ 1001363 h 1913559"/>
              <a:gd name="connsiteX137" fmla="*/ 9525 w 1508331"/>
              <a:gd name="connsiteY137" fmla="*/ 968025 h 1913559"/>
              <a:gd name="connsiteX138" fmla="*/ 28575 w 1508331"/>
              <a:gd name="connsiteY138" fmla="*/ 953738 h 1913559"/>
              <a:gd name="connsiteX139" fmla="*/ 52387 w 1508331"/>
              <a:gd name="connsiteY139" fmla="*/ 920400 h 1913559"/>
              <a:gd name="connsiteX140" fmla="*/ 47625 w 1508331"/>
              <a:gd name="connsiteY140" fmla="*/ 863250 h 1913559"/>
              <a:gd name="connsiteX141" fmla="*/ 104775 w 1508331"/>
              <a:gd name="connsiteY141" fmla="*/ 815625 h 1913559"/>
              <a:gd name="connsiteX142" fmla="*/ 123825 w 1508331"/>
              <a:gd name="connsiteY142" fmla="*/ 801338 h 1913559"/>
              <a:gd name="connsiteX143" fmla="*/ 142875 w 1508331"/>
              <a:gd name="connsiteY143" fmla="*/ 796575 h 1913559"/>
              <a:gd name="connsiteX144" fmla="*/ 157162 w 1508331"/>
              <a:gd name="connsiteY144" fmla="*/ 791813 h 1913559"/>
              <a:gd name="connsiteX145" fmla="*/ 176212 w 1508331"/>
              <a:gd name="connsiteY145" fmla="*/ 787050 h 1913559"/>
              <a:gd name="connsiteX146" fmla="*/ 266700 w 1508331"/>
              <a:gd name="connsiteY146" fmla="*/ 758475 h 1913559"/>
              <a:gd name="connsiteX147" fmla="*/ 280987 w 1508331"/>
              <a:gd name="connsiteY147" fmla="*/ 744188 h 1913559"/>
              <a:gd name="connsiteX148" fmla="*/ 333375 w 1508331"/>
              <a:gd name="connsiteY148" fmla="*/ 706088 h 1913559"/>
              <a:gd name="connsiteX149" fmla="*/ 423862 w 1508331"/>
              <a:gd name="connsiteY149" fmla="*/ 710850 h 1913559"/>
              <a:gd name="connsiteX150" fmla="*/ 447675 w 1508331"/>
              <a:gd name="connsiteY150" fmla="*/ 715613 h 1913559"/>
              <a:gd name="connsiteX151" fmla="*/ 461962 w 1508331"/>
              <a:gd name="connsiteY151" fmla="*/ 706088 h 1913559"/>
              <a:gd name="connsiteX152" fmla="*/ 495300 w 1508331"/>
              <a:gd name="connsiteY152" fmla="*/ 667988 h 1913559"/>
              <a:gd name="connsiteX153" fmla="*/ 504825 w 1508331"/>
              <a:gd name="connsiteY153" fmla="*/ 644175 h 1913559"/>
              <a:gd name="connsiteX154" fmla="*/ 509587 w 1508331"/>
              <a:gd name="connsiteY154" fmla="*/ 596550 h 1913559"/>
              <a:gd name="connsiteX155" fmla="*/ 533400 w 1508331"/>
              <a:gd name="connsiteY155" fmla="*/ 582263 h 1913559"/>
              <a:gd name="connsiteX156" fmla="*/ 576262 w 1508331"/>
              <a:gd name="connsiteY156" fmla="*/ 563213 h 1913559"/>
              <a:gd name="connsiteX157" fmla="*/ 609600 w 1508331"/>
              <a:gd name="connsiteY157" fmla="*/ 558450 h 1913559"/>
              <a:gd name="connsiteX158" fmla="*/ 628650 w 1508331"/>
              <a:gd name="connsiteY158" fmla="*/ 544163 h 1913559"/>
              <a:gd name="connsiteX159" fmla="*/ 652462 w 1508331"/>
              <a:gd name="connsiteY159" fmla="*/ 529875 h 1913559"/>
              <a:gd name="connsiteX160" fmla="*/ 666750 w 1508331"/>
              <a:gd name="connsiteY160" fmla="*/ 515588 h 1913559"/>
              <a:gd name="connsiteX161" fmla="*/ 695325 w 1508331"/>
              <a:gd name="connsiteY161" fmla="*/ 477488 h 1913559"/>
              <a:gd name="connsiteX162" fmla="*/ 714375 w 1508331"/>
              <a:gd name="connsiteY162" fmla="*/ 444150 h 1913559"/>
              <a:gd name="connsiteX163" fmla="*/ 723900 w 1508331"/>
              <a:gd name="connsiteY163" fmla="*/ 401288 h 1913559"/>
              <a:gd name="connsiteX164" fmla="*/ 733425 w 1508331"/>
              <a:gd name="connsiteY164" fmla="*/ 387000 h 1913559"/>
              <a:gd name="connsiteX165" fmla="*/ 742950 w 1508331"/>
              <a:gd name="connsiteY165" fmla="*/ 286988 h 1913559"/>
              <a:gd name="connsiteX166" fmla="*/ 752475 w 1508331"/>
              <a:gd name="connsiteY166" fmla="*/ 220313 h 1913559"/>
              <a:gd name="connsiteX167" fmla="*/ 785812 w 1508331"/>
              <a:gd name="connsiteY167" fmla="*/ 172688 h 1913559"/>
              <a:gd name="connsiteX168" fmla="*/ 795337 w 1508331"/>
              <a:gd name="connsiteY168" fmla="*/ 158400 h 1913559"/>
              <a:gd name="connsiteX169" fmla="*/ 823912 w 1508331"/>
              <a:gd name="connsiteY169" fmla="*/ 115538 h 1913559"/>
              <a:gd name="connsiteX170" fmla="*/ 838200 w 1508331"/>
              <a:gd name="connsiteY170" fmla="*/ 110775 h 1913559"/>
              <a:gd name="connsiteX171" fmla="*/ 862012 w 1508331"/>
              <a:gd name="connsiteY171" fmla="*/ 120300 h 1913559"/>
              <a:gd name="connsiteX172" fmla="*/ 876300 w 1508331"/>
              <a:gd name="connsiteY172" fmla="*/ 129825 h 1913559"/>
              <a:gd name="connsiteX173" fmla="*/ 895350 w 1508331"/>
              <a:gd name="connsiteY173" fmla="*/ 120300 h 1913559"/>
              <a:gd name="connsiteX174" fmla="*/ 928687 w 1508331"/>
              <a:gd name="connsiteY174" fmla="*/ 82200 h 1913559"/>
              <a:gd name="connsiteX175" fmla="*/ 942975 w 1508331"/>
              <a:gd name="connsiteY175" fmla="*/ 67913 h 1913559"/>
              <a:gd name="connsiteX176" fmla="*/ 952500 w 1508331"/>
              <a:gd name="connsiteY176" fmla="*/ 48863 h 1913559"/>
              <a:gd name="connsiteX177" fmla="*/ 971550 w 1508331"/>
              <a:gd name="connsiteY177" fmla="*/ 10763 h 1913559"/>
              <a:gd name="connsiteX178" fmla="*/ 971550 w 1508331"/>
              <a:gd name="connsiteY178" fmla="*/ 6000 h 1913559"/>
              <a:gd name="connsiteX0" fmla="*/ 971550 w 1508331"/>
              <a:gd name="connsiteY0" fmla="*/ 6000 h 1913559"/>
              <a:gd name="connsiteX1" fmla="*/ 990599 w 1508331"/>
              <a:gd name="connsiteY1" fmla="*/ 86963 h 1913559"/>
              <a:gd name="connsiteX2" fmla="*/ 1023937 w 1508331"/>
              <a:gd name="connsiteY2" fmla="*/ 277463 h 1913559"/>
              <a:gd name="connsiteX3" fmla="*/ 1050131 w 1508331"/>
              <a:gd name="connsiteY3" fmla="*/ 336994 h 1913559"/>
              <a:gd name="connsiteX4" fmla="*/ 1114425 w 1508331"/>
              <a:gd name="connsiteY4" fmla="*/ 437006 h 1913559"/>
              <a:gd name="connsiteX5" fmla="*/ 1195387 w 1508331"/>
              <a:gd name="connsiteY5" fmla="*/ 544163 h 1913559"/>
              <a:gd name="connsiteX6" fmla="*/ 1228725 w 1508331"/>
              <a:gd name="connsiteY6" fmla="*/ 582263 h 1913559"/>
              <a:gd name="connsiteX7" fmla="*/ 1197769 w 1508331"/>
              <a:gd name="connsiteY7" fmla="*/ 660844 h 1913559"/>
              <a:gd name="connsiteX8" fmla="*/ 1240631 w 1508331"/>
              <a:gd name="connsiteY8" fmla="*/ 715613 h 1913559"/>
              <a:gd name="connsiteX9" fmla="*/ 1195387 w 1508331"/>
              <a:gd name="connsiteY9" fmla="*/ 787050 h 1913559"/>
              <a:gd name="connsiteX10" fmla="*/ 1190625 w 1508331"/>
              <a:gd name="connsiteY10" fmla="*/ 834675 h 1913559"/>
              <a:gd name="connsiteX11" fmla="*/ 1240631 w 1508331"/>
              <a:gd name="connsiteY11" fmla="*/ 903731 h 1913559"/>
              <a:gd name="connsiteX12" fmla="*/ 1221581 w 1508331"/>
              <a:gd name="connsiteY12" fmla="*/ 1063275 h 1913559"/>
              <a:gd name="connsiteX13" fmla="*/ 1202530 w 1508331"/>
              <a:gd name="connsiteY13" fmla="*/ 1222819 h 1913559"/>
              <a:gd name="connsiteX14" fmla="*/ 1257300 w 1508331"/>
              <a:gd name="connsiteY14" fmla="*/ 1258538 h 1913559"/>
              <a:gd name="connsiteX15" fmla="*/ 1309687 w 1508331"/>
              <a:gd name="connsiteY15" fmla="*/ 1287113 h 1913559"/>
              <a:gd name="connsiteX16" fmla="*/ 1345405 w 1508331"/>
              <a:gd name="connsiteY16" fmla="*/ 1332355 h 1913559"/>
              <a:gd name="connsiteX17" fmla="*/ 1350168 w 1508331"/>
              <a:gd name="connsiteY17" fmla="*/ 1437131 h 1913559"/>
              <a:gd name="connsiteX18" fmla="*/ 1347788 w 1508331"/>
              <a:gd name="connsiteY18" fmla="*/ 1606200 h 1913559"/>
              <a:gd name="connsiteX19" fmla="*/ 1414462 w 1508331"/>
              <a:gd name="connsiteY19" fmla="*/ 1591913 h 1913559"/>
              <a:gd name="connsiteX20" fmla="*/ 1502569 w 1508331"/>
              <a:gd name="connsiteY20" fmla="*/ 1582387 h 1913559"/>
              <a:gd name="connsiteX21" fmla="*/ 1495425 w 1508331"/>
              <a:gd name="connsiteY21" fmla="*/ 1625250 h 1913559"/>
              <a:gd name="connsiteX22" fmla="*/ 1485900 w 1508331"/>
              <a:gd name="connsiteY22" fmla="*/ 1653825 h 1913559"/>
              <a:gd name="connsiteX23" fmla="*/ 1466850 w 1508331"/>
              <a:gd name="connsiteY23" fmla="*/ 1741932 h 1913559"/>
              <a:gd name="connsiteX24" fmla="*/ 1459706 w 1508331"/>
              <a:gd name="connsiteY24" fmla="*/ 1822894 h 1913559"/>
              <a:gd name="connsiteX25" fmla="*/ 1471613 w 1508331"/>
              <a:gd name="connsiteY25" fmla="*/ 1877664 h 1913559"/>
              <a:gd name="connsiteX26" fmla="*/ 1495425 w 1508331"/>
              <a:gd name="connsiteY26" fmla="*/ 1913382 h 1913559"/>
              <a:gd name="connsiteX27" fmla="*/ 1385887 w 1508331"/>
              <a:gd name="connsiteY27" fmla="*/ 1889569 h 1913559"/>
              <a:gd name="connsiteX28" fmla="*/ 1264443 w 1508331"/>
              <a:gd name="connsiteY28" fmla="*/ 1849088 h 1913559"/>
              <a:gd name="connsiteX29" fmla="*/ 1157287 w 1508331"/>
              <a:gd name="connsiteY29" fmla="*/ 1825275 h 1913559"/>
              <a:gd name="connsiteX30" fmla="*/ 1047750 w 1508331"/>
              <a:gd name="connsiteY30" fmla="*/ 1801463 h 1913559"/>
              <a:gd name="connsiteX31" fmla="*/ 957262 w 1508331"/>
              <a:gd name="connsiteY31" fmla="*/ 1782413 h 1913559"/>
              <a:gd name="connsiteX32" fmla="*/ 866775 w 1508331"/>
              <a:gd name="connsiteY32" fmla="*/ 1772888 h 1913559"/>
              <a:gd name="connsiteX33" fmla="*/ 790575 w 1508331"/>
              <a:gd name="connsiteY33" fmla="*/ 1763363 h 1913559"/>
              <a:gd name="connsiteX34" fmla="*/ 552450 w 1508331"/>
              <a:gd name="connsiteY34" fmla="*/ 1739550 h 1913559"/>
              <a:gd name="connsiteX35" fmla="*/ 554831 w 1508331"/>
              <a:gd name="connsiteY35" fmla="*/ 1725263 h 1913559"/>
              <a:gd name="connsiteX36" fmla="*/ 585788 w 1508331"/>
              <a:gd name="connsiteY36" fmla="*/ 1713357 h 1913559"/>
              <a:gd name="connsiteX37" fmla="*/ 600075 w 1508331"/>
              <a:gd name="connsiteY37" fmla="*/ 1682400 h 1913559"/>
              <a:gd name="connsiteX38" fmla="*/ 619125 w 1508331"/>
              <a:gd name="connsiteY38" fmla="*/ 1634776 h 1913559"/>
              <a:gd name="connsiteX39" fmla="*/ 661988 w 1508331"/>
              <a:gd name="connsiteY39" fmla="*/ 1646682 h 1913559"/>
              <a:gd name="connsiteX40" fmla="*/ 719137 w 1508331"/>
              <a:gd name="connsiteY40" fmla="*/ 1658588 h 1913559"/>
              <a:gd name="connsiteX41" fmla="*/ 773906 w 1508331"/>
              <a:gd name="connsiteY41" fmla="*/ 1660968 h 1913559"/>
              <a:gd name="connsiteX42" fmla="*/ 781050 w 1508331"/>
              <a:gd name="connsiteY42" fmla="*/ 1649063 h 1913559"/>
              <a:gd name="connsiteX43" fmla="*/ 700087 w 1508331"/>
              <a:gd name="connsiteY43" fmla="*/ 1634775 h 1913559"/>
              <a:gd name="connsiteX44" fmla="*/ 635794 w 1508331"/>
              <a:gd name="connsiteY44" fmla="*/ 1613344 h 1913559"/>
              <a:gd name="connsiteX45" fmla="*/ 614362 w 1508331"/>
              <a:gd name="connsiteY45" fmla="*/ 1582388 h 1913559"/>
              <a:gd name="connsiteX46" fmla="*/ 635794 w 1508331"/>
              <a:gd name="connsiteY46" fmla="*/ 1530001 h 1913559"/>
              <a:gd name="connsiteX47" fmla="*/ 671513 w 1508331"/>
              <a:gd name="connsiteY47" fmla="*/ 1515713 h 1913559"/>
              <a:gd name="connsiteX48" fmla="*/ 647700 w 1508331"/>
              <a:gd name="connsiteY48" fmla="*/ 1496662 h 1913559"/>
              <a:gd name="connsiteX49" fmla="*/ 671512 w 1508331"/>
              <a:gd name="connsiteY49" fmla="*/ 1472850 h 1913559"/>
              <a:gd name="connsiteX50" fmla="*/ 716756 w 1508331"/>
              <a:gd name="connsiteY50" fmla="*/ 1427607 h 1913559"/>
              <a:gd name="connsiteX51" fmla="*/ 742950 w 1508331"/>
              <a:gd name="connsiteY51" fmla="*/ 1410938 h 1913559"/>
              <a:gd name="connsiteX52" fmla="*/ 728662 w 1508331"/>
              <a:gd name="connsiteY52" fmla="*/ 1368075 h 1913559"/>
              <a:gd name="connsiteX53" fmla="*/ 800100 w 1508331"/>
              <a:gd name="connsiteY53" fmla="*/ 1265682 h 1913559"/>
              <a:gd name="connsiteX54" fmla="*/ 707231 w 1508331"/>
              <a:gd name="connsiteY54" fmla="*/ 1294256 h 1913559"/>
              <a:gd name="connsiteX55" fmla="*/ 676275 w 1508331"/>
              <a:gd name="connsiteY55" fmla="*/ 1358550 h 1913559"/>
              <a:gd name="connsiteX56" fmla="*/ 647700 w 1508331"/>
              <a:gd name="connsiteY56" fmla="*/ 1425225 h 1913559"/>
              <a:gd name="connsiteX57" fmla="*/ 600075 w 1508331"/>
              <a:gd name="connsiteY57" fmla="*/ 1391887 h 1913559"/>
              <a:gd name="connsiteX58" fmla="*/ 581025 w 1508331"/>
              <a:gd name="connsiteY58" fmla="*/ 1434750 h 1913559"/>
              <a:gd name="connsiteX59" fmla="*/ 557212 w 1508331"/>
              <a:gd name="connsiteY59" fmla="*/ 1525238 h 1913559"/>
              <a:gd name="connsiteX60" fmla="*/ 542925 w 1508331"/>
              <a:gd name="connsiteY60" fmla="*/ 1530000 h 1913559"/>
              <a:gd name="connsiteX61" fmla="*/ 514350 w 1508331"/>
              <a:gd name="connsiteY61" fmla="*/ 1544288 h 1913559"/>
              <a:gd name="connsiteX62" fmla="*/ 500062 w 1508331"/>
              <a:gd name="connsiteY62" fmla="*/ 1553813 h 1913559"/>
              <a:gd name="connsiteX63" fmla="*/ 476250 w 1508331"/>
              <a:gd name="connsiteY63" fmla="*/ 1558575 h 1913559"/>
              <a:gd name="connsiteX64" fmla="*/ 476250 w 1508331"/>
              <a:gd name="connsiteY64" fmla="*/ 1510950 h 1913559"/>
              <a:gd name="connsiteX65" fmla="*/ 509587 w 1508331"/>
              <a:gd name="connsiteY65" fmla="*/ 1453800 h 1913559"/>
              <a:gd name="connsiteX66" fmla="*/ 523875 w 1508331"/>
              <a:gd name="connsiteY66" fmla="*/ 1420463 h 1913559"/>
              <a:gd name="connsiteX67" fmla="*/ 533400 w 1508331"/>
              <a:gd name="connsiteY67" fmla="*/ 1391888 h 1913559"/>
              <a:gd name="connsiteX68" fmla="*/ 538162 w 1508331"/>
              <a:gd name="connsiteY68" fmla="*/ 1368075 h 1913559"/>
              <a:gd name="connsiteX69" fmla="*/ 547687 w 1508331"/>
              <a:gd name="connsiteY69" fmla="*/ 1334738 h 1913559"/>
              <a:gd name="connsiteX70" fmla="*/ 557212 w 1508331"/>
              <a:gd name="connsiteY70" fmla="*/ 1272825 h 1913559"/>
              <a:gd name="connsiteX71" fmla="*/ 571500 w 1508331"/>
              <a:gd name="connsiteY71" fmla="*/ 1258538 h 1913559"/>
              <a:gd name="connsiteX72" fmla="*/ 600075 w 1508331"/>
              <a:gd name="connsiteY72" fmla="*/ 1234725 h 1913559"/>
              <a:gd name="connsiteX73" fmla="*/ 671512 w 1508331"/>
              <a:gd name="connsiteY73" fmla="*/ 1239488 h 1913559"/>
              <a:gd name="connsiteX74" fmla="*/ 657225 w 1508331"/>
              <a:gd name="connsiteY74" fmla="*/ 1225200 h 1913559"/>
              <a:gd name="connsiteX75" fmla="*/ 623887 w 1508331"/>
              <a:gd name="connsiteY75" fmla="*/ 1215675 h 1913559"/>
              <a:gd name="connsiteX76" fmla="*/ 600075 w 1508331"/>
              <a:gd name="connsiteY76" fmla="*/ 1182338 h 1913559"/>
              <a:gd name="connsiteX77" fmla="*/ 609600 w 1508331"/>
              <a:gd name="connsiteY77" fmla="*/ 1168050 h 1913559"/>
              <a:gd name="connsiteX78" fmla="*/ 642937 w 1508331"/>
              <a:gd name="connsiteY78" fmla="*/ 1177575 h 1913559"/>
              <a:gd name="connsiteX79" fmla="*/ 657225 w 1508331"/>
              <a:gd name="connsiteY79" fmla="*/ 1187100 h 1913559"/>
              <a:gd name="connsiteX80" fmla="*/ 690562 w 1508331"/>
              <a:gd name="connsiteY80" fmla="*/ 1144238 h 1913559"/>
              <a:gd name="connsiteX81" fmla="*/ 714375 w 1508331"/>
              <a:gd name="connsiteY81" fmla="*/ 1129950 h 1913559"/>
              <a:gd name="connsiteX82" fmla="*/ 733425 w 1508331"/>
              <a:gd name="connsiteY82" fmla="*/ 1120425 h 1913559"/>
              <a:gd name="connsiteX83" fmla="*/ 738187 w 1508331"/>
              <a:gd name="connsiteY83" fmla="*/ 1101375 h 1913559"/>
              <a:gd name="connsiteX84" fmla="*/ 752475 w 1508331"/>
              <a:gd name="connsiteY84" fmla="*/ 1087088 h 1913559"/>
              <a:gd name="connsiteX85" fmla="*/ 733425 w 1508331"/>
              <a:gd name="connsiteY85" fmla="*/ 1072800 h 1913559"/>
              <a:gd name="connsiteX86" fmla="*/ 685800 w 1508331"/>
              <a:gd name="connsiteY86" fmla="*/ 1053750 h 1913559"/>
              <a:gd name="connsiteX87" fmla="*/ 671512 w 1508331"/>
              <a:gd name="connsiteY87" fmla="*/ 1039463 h 1913559"/>
              <a:gd name="connsiteX88" fmla="*/ 628650 w 1508331"/>
              <a:gd name="connsiteY88" fmla="*/ 1044225 h 1913559"/>
              <a:gd name="connsiteX89" fmla="*/ 600075 w 1508331"/>
              <a:gd name="connsiteY89" fmla="*/ 1087088 h 1913559"/>
              <a:gd name="connsiteX90" fmla="*/ 590550 w 1508331"/>
              <a:gd name="connsiteY90" fmla="*/ 1134713 h 1913559"/>
              <a:gd name="connsiteX91" fmla="*/ 571500 w 1508331"/>
              <a:gd name="connsiteY91" fmla="*/ 1129950 h 1913559"/>
              <a:gd name="connsiteX92" fmla="*/ 538162 w 1508331"/>
              <a:gd name="connsiteY92" fmla="*/ 1106138 h 1913559"/>
              <a:gd name="connsiteX93" fmla="*/ 514350 w 1508331"/>
              <a:gd name="connsiteY93" fmla="*/ 1115663 h 1913559"/>
              <a:gd name="connsiteX94" fmla="*/ 509587 w 1508331"/>
              <a:gd name="connsiteY94" fmla="*/ 1129950 h 1913559"/>
              <a:gd name="connsiteX95" fmla="*/ 490537 w 1508331"/>
              <a:gd name="connsiteY95" fmla="*/ 1134713 h 1913559"/>
              <a:gd name="connsiteX96" fmla="*/ 457200 w 1508331"/>
              <a:gd name="connsiteY96" fmla="*/ 1139475 h 1913559"/>
              <a:gd name="connsiteX97" fmla="*/ 438150 w 1508331"/>
              <a:gd name="connsiteY97" fmla="*/ 1149000 h 1913559"/>
              <a:gd name="connsiteX98" fmla="*/ 404812 w 1508331"/>
              <a:gd name="connsiteY98" fmla="*/ 1187100 h 1913559"/>
              <a:gd name="connsiteX99" fmla="*/ 400050 w 1508331"/>
              <a:gd name="connsiteY99" fmla="*/ 1201388 h 1913559"/>
              <a:gd name="connsiteX100" fmla="*/ 376237 w 1508331"/>
              <a:gd name="connsiteY100" fmla="*/ 1239488 h 1913559"/>
              <a:gd name="connsiteX101" fmla="*/ 357187 w 1508331"/>
              <a:gd name="connsiteY101" fmla="*/ 1244250 h 1913559"/>
              <a:gd name="connsiteX102" fmla="*/ 342900 w 1508331"/>
              <a:gd name="connsiteY102" fmla="*/ 1239488 h 1913559"/>
              <a:gd name="connsiteX103" fmla="*/ 309562 w 1508331"/>
              <a:gd name="connsiteY103" fmla="*/ 1220438 h 1913559"/>
              <a:gd name="connsiteX104" fmla="*/ 314325 w 1508331"/>
              <a:gd name="connsiteY104" fmla="*/ 1187100 h 1913559"/>
              <a:gd name="connsiteX105" fmla="*/ 347662 w 1508331"/>
              <a:gd name="connsiteY105" fmla="*/ 1163288 h 1913559"/>
              <a:gd name="connsiteX106" fmla="*/ 366712 w 1508331"/>
              <a:gd name="connsiteY106" fmla="*/ 1139475 h 1913559"/>
              <a:gd name="connsiteX107" fmla="*/ 381000 w 1508331"/>
              <a:gd name="connsiteY107" fmla="*/ 1106138 h 1913559"/>
              <a:gd name="connsiteX108" fmla="*/ 390525 w 1508331"/>
              <a:gd name="connsiteY108" fmla="*/ 1091850 h 1913559"/>
              <a:gd name="connsiteX109" fmla="*/ 404812 w 1508331"/>
              <a:gd name="connsiteY109" fmla="*/ 1082325 h 1913559"/>
              <a:gd name="connsiteX110" fmla="*/ 409575 w 1508331"/>
              <a:gd name="connsiteY110" fmla="*/ 1068038 h 1913559"/>
              <a:gd name="connsiteX111" fmla="*/ 347662 w 1508331"/>
              <a:gd name="connsiteY111" fmla="*/ 1048988 h 1913559"/>
              <a:gd name="connsiteX112" fmla="*/ 333375 w 1508331"/>
              <a:gd name="connsiteY112" fmla="*/ 1034700 h 1913559"/>
              <a:gd name="connsiteX113" fmla="*/ 314325 w 1508331"/>
              <a:gd name="connsiteY113" fmla="*/ 1010888 h 1913559"/>
              <a:gd name="connsiteX114" fmla="*/ 300037 w 1508331"/>
              <a:gd name="connsiteY114" fmla="*/ 1015650 h 1913559"/>
              <a:gd name="connsiteX115" fmla="*/ 295275 w 1508331"/>
              <a:gd name="connsiteY115" fmla="*/ 1048988 h 1913559"/>
              <a:gd name="connsiteX116" fmla="*/ 285750 w 1508331"/>
              <a:gd name="connsiteY116" fmla="*/ 1072800 h 1913559"/>
              <a:gd name="connsiteX117" fmla="*/ 295275 w 1508331"/>
              <a:gd name="connsiteY117" fmla="*/ 1096613 h 1913559"/>
              <a:gd name="connsiteX118" fmla="*/ 266700 w 1508331"/>
              <a:gd name="connsiteY118" fmla="*/ 1101375 h 1913559"/>
              <a:gd name="connsiteX119" fmla="*/ 285750 w 1508331"/>
              <a:gd name="connsiteY119" fmla="*/ 1134713 h 1913559"/>
              <a:gd name="connsiteX120" fmla="*/ 280987 w 1508331"/>
              <a:gd name="connsiteY120" fmla="*/ 1172813 h 1913559"/>
              <a:gd name="connsiteX121" fmla="*/ 252412 w 1508331"/>
              <a:gd name="connsiteY121" fmla="*/ 1191863 h 1913559"/>
              <a:gd name="connsiteX122" fmla="*/ 242887 w 1508331"/>
              <a:gd name="connsiteY122" fmla="*/ 1206150 h 1913559"/>
              <a:gd name="connsiteX123" fmla="*/ 219075 w 1508331"/>
              <a:gd name="connsiteY123" fmla="*/ 1210913 h 1913559"/>
              <a:gd name="connsiteX124" fmla="*/ 204787 w 1508331"/>
              <a:gd name="connsiteY124" fmla="*/ 1215675 h 1913559"/>
              <a:gd name="connsiteX125" fmla="*/ 185737 w 1508331"/>
              <a:gd name="connsiteY125" fmla="*/ 1220438 h 1913559"/>
              <a:gd name="connsiteX126" fmla="*/ 152400 w 1508331"/>
              <a:gd name="connsiteY126" fmla="*/ 1215675 h 1913559"/>
              <a:gd name="connsiteX127" fmla="*/ 119062 w 1508331"/>
              <a:gd name="connsiteY127" fmla="*/ 1201388 h 1913559"/>
              <a:gd name="connsiteX128" fmla="*/ 104775 w 1508331"/>
              <a:gd name="connsiteY128" fmla="*/ 1196625 h 1913559"/>
              <a:gd name="connsiteX129" fmla="*/ 90487 w 1508331"/>
              <a:gd name="connsiteY129" fmla="*/ 1182338 h 1913559"/>
              <a:gd name="connsiteX130" fmla="*/ 47625 w 1508331"/>
              <a:gd name="connsiteY130" fmla="*/ 1158525 h 1913559"/>
              <a:gd name="connsiteX131" fmla="*/ 14287 w 1508331"/>
              <a:gd name="connsiteY131" fmla="*/ 1149000 h 1913559"/>
              <a:gd name="connsiteX132" fmla="*/ 0 w 1508331"/>
              <a:gd name="connsiteY132" fmla="*/ 1139475 h 1913559"/>
              <a:gd name="connsiteX133" fmla="*/ 9525 w 1508331"/>
              <a:gd name="connsiteY133" fmla="*/ 1115663 h 1913559"/>
              <a:gd name="connsiteX134" fmla="*/ 38100 w 1508331"/>
              <a:gd name="connsiteY134" fmla="*/ 1077563 h 1913559"/>
              <a:gd name="connsiteX135" fmla="*/ 33337 w 1508331"/>
              <a:gd name="connsiteY135" fmla="*/ 1039463 h 1913559"/>
              <a:gd name="connsiteX136" fmla="*/ 9525 w 1508331"/>
              <a:gd name="connsiteY136" fmla="*/ 1001363 h 1913559"/>
              <a:gd name="connsiteX137" fmla="*/ 9525 w 1508331"/>
              <a:gd name="connsiteY137" fmla="*/ 968025 h 1913559"/>
              <a:gd name="connsiteX138" fmla="*/ 28575 w 1508331"/>
              <a:gd name="connsiteY138" fmla="*/ 953738 h 1913559"/>
              <a:gd name="connsiteX139" fmla="*/ 52387 w 1508331"/>
              <a:gd name="connsiteY139" fmla="*/ 920400 h 1913559"/>
              <a:gd name="connsiteX140" fmla="*/ 47625 w 1508331"/>
              <a:gd name="connsiteY140" fmla="*/ 863250 h 1913559"/>
              <a:gd name="connsiteX141" fmla="*/ 104775 w 1508331"/>
              <a:gd name="connsiteY141" fmla="*/ 815625 h 1913559"/>
              <a:gd name="connsiteX142" fmla="*/ 123825 w 1508331"/>
              <a:gd name="connsiteY142" fmla="*/ 801338 h 1913559"/>
              <a:gd name="connsiteX143" fmla="*/ 142875 w 1508331"/>
              <a:gd name="connsiteY143" fmla="*/ 796575 h 1913559"/>
              <a:gd name="connsiteX144" fmla="*/ 157162 w 1508331"/>
              <a:gd name="connsiteY144" fmla="*/ 791813 h 1913559"/>
              <a:gd name="connsiteX145" fmla="*/ 176212 w 1508331"/>
              <a:gd name="connsiteY145" fmla="*/ 787050 h 1913559"/>
              <a:gd name="connsiteX146" fmla="*/ 266700 w 1508331"/>
              <a:gd name="connsiteY146" fmla="*/ 758475 h 1913559"/>
              <a:gd name="connsiteX147" fmla="*/ 280987 w 1508331"/>
              <a:gd name="connsiteY147" fmla="*/ 744188 h 1913559"/>
              <a:gd name="connsiteX148" fmla="*/ 333375 w 1508331"/>
              <a:gd name="connsiteY148" fmla="*/ 706088 h 1913559"/>
              <a:gd name="connsiteX149" fmla="*/ 423862 w 1508331"/>
              <a:gd name="connsiteY149" fmla="*/ 710850 h 1913559"/>
              <a:gd name="connsiteX150" fmla="*/ 447675 w 1508331"/>
              <a:gd name="connsiteY150" fmla="*/ 715613 h 1913559"/>
              <a:gd name="connsiteX151" fmla="*/ 461962 w 1508331"/>
              <a:gd name="connsiteY151" fmla="*/ 706088 h 1913559"/>
              <a:gd name="connsiteX152" fmla="*/ 495300 w 1508331"/>
              <a:gd name="connsiteY152" fmla="*/ 667988 h 1913559"/>
              <a:gd name="connsiteX153" fmla="*/ 504825 w 1508331"/>
              <a:gd name="connsiteY153" fmla="*/ 644175 h 1913559"/>
              <a:gd name="connsiteX154" fmla="*/ 509587 w 1508331"/>
              <a:gd name="connsiteY154" fmla="*/ 596550 h 1913559"/>
              <a:gd name="connsiteX155" fmla="*/ 533400 w 1508331"/>
              <a:gd name="connsiteY155" fmla="*/ 582263 h 1913559"/>
              <a:gd name="connsiteX156" fmla="*/ 576262 w 1508331"/>
              <a:gd name="connsiteY156" fmla="*/ 563213 h 1913559"/>
              <a:gd name="connsiteX157" fmla="*/ 609600 w 1508331"/>
              <a:gd name="connsiteY157" fmla="*/ 558450 h 1913559"/>
              <a:gd name="connsiteX158" fmla="*/ 628650 w 1508331"/>
              <a:gd name="connsiteY158" fmla="*/ 544163 h 1913559"/>
              <a:gd name="connsiteX159" fmla="*/ 652462 w 1508331"/>
              <a:gd name="connsiteY159" fmla="*/ 529875 h 1913559"/>
              <a:gd name="connsiteX160" fmla="*/ 666750 w 1508331"/>
              <a:gd name="connsiteY160" fmla="*/ 515588 h 1913559"/>
              <a:gd name="connsiteX161" fmla="*/ 695325 w 1508331"/>
              <a:gd name="connsiteY161" fmla="*/ 477488 h 1913559"/>
              <a:gd name="connsiteX162" fmla="*/ 714375 w 1508331"/>
              <a:gd name="connsiteY162" fmla="*/ 444150 h 1913559"/>
              <a:gd name="connsiteX163" fmla="*/ 723900 w 1508331"/>
              <a:gd name="connsiteY163" fmla="*/ 401288 h 1913559"/>
              <a:gd name="connsiteX164" fmla="*/ 733425 w 1508331"/>
              <a:gd name="connsiteY164" fmla="*/ 387000 h 1913559"/>
              <a:gd name="connsiteX165" fmla="*/ 742950 w 1508331"/>
              <a:gd name="connsiteY165" fmla="*/ 286988 h 1913559"/>
              <a:gd name="connsiteX166" fmla="*/ 752475 w 1508331"/>
              <a:gd name="connsiteY166" fmla="*/ 220313 h 1913559"/>
              <a:gd name="connsiteX167" fmla="*/ 785812 w 1508331"/>
              <a:gd name="connsiteY167" fmla="*/ 172688 h 1913559"/>
              <a:gd name="connsiteX168" fmla="*/ 795337 w 1508331"/>
              <a:gd name="connsiteY168" fmla="*/ 158400 h 1913559"/>
              <a:gd name="connsiteX169" fmla="*/ 823912 w 1508331"/>
              <a:gd name="connsiteY169" fmla="*/ 115538 h 1913559"/>
              <a:gd name="connsiteX170" fmla="*/ 838200 w 1508331"/>
              <a:gd name="connsiteY170" fmla="*/ 110775 h 1913559"/>
              <a:gd name="connsiteX171" fmla="*/ 862012 w 1508331"/>
              <a:gd name="connsiteY171" fmla="*/ 120300 h 1913559"/>
              <a:gd name="connsiteX172" fmla="*/ 876300 w 1508331"/>
              <a:gd name="connsiteY172" fmla="*/ 129825 h 1913559"/>
              <a:gd name="connsiteX173" fmla="*/ 895350 w 1508331"/>
              <a:gd name="connsiteY173" fmla="*/ 120300 h 1913559"/>
              <a:gd name="connsiteX174" fmla="*/ 928687 w 1508331"/>
              <a:gd name="connsiteY174" fmla="*/ 82200 h 1913559"/>
              <a:gd name="connsiteX175" fmla="*/ 942975 w 1508331"/>
              <a:gd name="connsiteY175" fmla="*/ 67913 h 1913559"/>
              <a:gd name="connsiteX176" fmla="*/ 952500 w 1508331"/>
              <a:gd name="connsiteY176" fmla="*/ 48863 h 1913559"/>
              <a:gd name="connsiteX177" fmla="*/ 971550 w 1508331"/>
              <a:gd name="connsiteY177" fmla="*/ 10763 h 1913559"/>
              <a:gd name="connsiteX178" fmla="*/ 971550 w 1508331"/>
              <a:gd name="connsiteY178" fmla="*/ 6000 h 1913559"/>
              <a:gd name="connsiteX0" fmla="*/ 971550 w 1508331"/>
              <a:gd name="connsiteY0" fmla="*/ 6000 h 1913559"/>
              <a:gd name="connsiteX1" fmla="*/ 990599 w 1508331"/>
              <a:gd name="connsiteY1" fmla="*/ 86963 h 1913559"/>
              <a:gd name="connsiteX2" fmla="*/ 1023937 w 1508331"/>
              <a:gd name="connsiteY2" fmla="*/ 277463 h 1913559"/>
              <a:gd name="connsiteX3" fmla="*/ 1050131 w 1508331"/>
              <a:gd name="connsiteY3" fmla="*/ 336994 h 1913559"/>
              <a:gd name="connsiteX4" fmla="*/ 1114425 w 1508331"/>
              <a:gd name="connsiteY4" fmla="*/ 437006 h 1913559"/>
              <a:gd name="connsiteX5" fmla="*/ 1195387 w 1508331"/>
              <a:gd name="connsiteY5" fmla="*/ 544163 h 1913559"/>
              <a:gd name="connsiteX6" fmla="*/ 1228725 w 1508331"/>
              <a:gd name="connsiteY6" fmla="*/ 582263 h 1913559"/>
              <a:gd name="connsiteX7" fmla="*/ 1197769 w 1508331"/>
              <a:gd name="connsiteY7" fmla="*/ 660844 h 1913559"/>
              <a:gd name="connsiteX8" fmla="*/ 1240631 w 1508331"/>
              <a:gd name="connsiteY8" fmla="*/ 715613 h 1913559"/>
              <a:gd name="connsiteX9" fmla="*/ 1195387 w 1508331"/>
              <a:gd name="connsiteY9" fmla="*/ 787050 h 1913559"/>
              <a:gd name="connsiteX10" fmla="*/ 1190625 w 1508331"/>
              <a:gd name="connsiteY10" fmla="*/ 834675 h 1913559"/>
              <a:gd name="connsiteX11" fmla="*/ 1240631 w 1508331"/>
              <a:gd name="connsiteY11" fmla="*/ 903731 h 1913559"/>
              <a:gd name="connsiteX12" fmla="*/ 1221581 w 1508331"/>
              <a:gd name="connsiteY12" fmla="*/ 1063275 h 1913559"/>
              <a:gd name="connsiteX13" fmla="*/ 1202530 w 1508331"/>
              <a:gd name="connsiteY13" fmla="*/ 1222819 h 1913559"/>
              <a:gd name="connsiteX14" fmla="*/ 1257300 w 1508331"/>
              <a:gd name="connsiteY14" fmla="*/ 1258538 h 1913559"/>
              <a:gd name="connsiteX15" fmla="*/ 1309687 w 1508331"/>
              <a:gd name="connsiteY15" fmla="*/ 1287113 h 1913559"/>
              <a:gd name="connsiteX16" fmla="*/ 1345405 w 1508331"/>
              <a:gd name="connsiteY16" fmla="*/ 1332355 h 1913559"/>
              <a:gd name="connsiteX17" fmla="*/ 1350168 w 1508331"/>
              <a:gd name="connsiteY17" fmla="*/ 1437131 h 1913559"/>
              <a:gd name="connsiteX18" fmla="*/ 1347788 w 1508331"/>
              <a:gd name="connsiteY18" fmla="*/ 1606200 h 1913559"/>
              <a:gd name="connsiteX19" fmla="*/ 1414462 w 1508331"/>
              <a:gd name="connsiteY19" fmla="*/ 1591913 h 1913559"/>
              <a:gd name="connsiteX20" fmla="*/ 1502569 w 1508331"/>
              <a:gd name="connsiteY20" fmla="*/ 1582387 h 1913559"/>
              <a:gd name="connsiteX21" fmla="*/ 1495425 w 1508331"/>
              <a:gd name="connsiteY21" fmla="*/ 1625250 h 1913559"/>
              <a:gd name="connsiteX22" fmla="*/ 1485900 w 1508331"/>
              <a:gd name="connsiteY22" fmla="*/ 1653825 h 1913559"/>
              <a:gd name="connsiteX23" fmla="*/ 1466850 w 1508331"/>
              <a:gd name="connsiteY23" fmla="*/ 1741932 h 1913559"/>
              <a:gd name="connsiteX24" fmla="*/ 1459706 w 1508331"/>
              <a:gd name="connsiteY24" fmla="*/ 1822894 h 1913559"/>
              <a:gd name="connsiteX25" fmla="*/ 1471613 w 1508331"/>
              <a:gd name="connsiteY25" fmla="*/ 1877664 h 1913559"/>
              <a:gd name="connsiteX26" fmla="*/ 1495425 w 1508331"/>
              <a:gd name="connsiteY26" fmla="*/ 1913382 h 1913559"/>
              <a:gd name="connsiteX27" fmla="*/ 1385887 w 1508331"/>
              <a:gd name="connsiteY27" fmla="*/ 1889569 h 1913559"/>
              <a:gd name="connsiteX28" fmla="*/ 1264443 w 1508331"/>
              <a:gd name="connsiteY28" fmla="*/ 1849088 h 1913559"/>
              <a:gd name="connsiteX29" fmla="*/ 1157287 w 1508331"/>
              <a:gd name="connsiteY29" fmla="*/ 1825275 h 1913559"/>
              <a:gd name="connsiteX30" fmla="*/ 1047750 w 1508331"/>
              <a:gd name="connsiteY30" fmla="*/ 1801463 h 1913559"/>
              <a:gd name="connsiteX31" fmla="*/ 957262 w 1508331"/>
              <a:gd name="connsiteY31" fmla="*/ 1782413 h 1913559"/>
              <a:gd name="connsiteX32" fmla="*/ 866775 w 1508331"/>
              <a:gd name="connsiteY32" fmla="*/ 1772888 h 1913559"/>
              <a:gd name="connsiteX33" fmla="*/ 790575 w 1508331"/>
              <a:gd name="connsiteY33" fmla="*/ 1763363 h 1913559"/>
              <a:gd name="connsiteX34" fmla="*/ 552450 w 1508331"/>
              <a:gd name="connsiteY34" fmla="*/ 1739550 h 1913559"/>
              <a:gd name="connsiteX35" fmla="*/ 554831 w 1508331"/>
              <a:gd name="connsiteY35" fmla="*/ 1725263 h 1913559"/>
              <a:gd name="connsiteX36" fmla="*/ 585788 w 1508331"/>
              <a:gd name="connsiteY36" fmla="*/ 1713357 h 1913559"/>
              <a:gd name="connsiteX37" fmla="*/ 600075 w 1508331"/>
              <a:gd name="connsiteY37" fmla="*/ 1682400 h 1913559"/>
              <a:gd name="connsiteX38" fmla="*/ 619125 w 1508331"/>
              <a:gd name="connsiteY38" fmla="*/ 1634776 h 1913559"/>
              <a:gd name="connsiteX39" fmla="*/ 661988 w 1508331"/>
              <a:gd name="connsiteY39" fmla="*/ 1646682 h 1913559"/>
              <a:gd name="connsiteX40" fmla="*/ 719137 w 1508331"/>
              <a:gd name="connsiteY40" fmla="*/ 1658588 h 1913559"/>
              <a:gd name="connsiteX41" fmla="*/ 773906 w 1508331"/>
              <a:gd name="connsiteY41" fmla="*/ 1660968 h 1913559"/>
              <a:gd name="connsiteX42" fmla="*/ 781050 w 1508331"/>
              <a:gd name="connsiteY42" fmla="*/ 1649063 h 1913559"/>
              <a:gd name="connsiteX43" fmla="*/ 700087 w 1508331"/>
              <a:gd name="connsiteY43" fmla="*/ 1634775 h 1913559"/>
              <a:gd name="connsiteX44" fmla="*/ 635794 w 1508331"/>
              <a:gd name="connsiteY44" fmla="*/ 1613344 h 1913559"/>
              <a:gd name="connsiteX45" fmla="*/ 614362 w 1508331"/>
              <a:gd name="connsiteY45" fmla="*/ 1582388 h 1913559"/>
              <a:gd name="connsiteX46" fmla="*/ 635794 w 1508331"/>
              <a:gd name="connsiteY46" fmla="*/ 1530001 h 1913559"/>
              <a:gd name="connsiteX47" fmla="*/ 671513 w 1508331"/>
              <a:gd name="connsiteY47" fmla="*/ 1515713 h 1913559"/>
              <a:gd name="connsiteX48" fmla="*/ 647700 w 1508331"/>
              <a:gd name="connsiteY48" fmla="*/ 1496662 h 1913559"/>
              <a:gd name="connsiteX49" fmla="*/ 671512 w 1508331"/>
              <a:gd name="connsiteY49" fmla="*/ 1472850 h 1913559"/>
              <a:gd name="connsiteX50" fmla="*/ 716756 w 1508331"/>
              <a:gd name="connsiteY50" fmla="*/ 1427607 h 1913559"/>
              <a:gd name="connsiteX51" fmla="*/ 742950 w 1508331"/>
              <a:gd name="connsiteY51" fmla="*/ 1410938 h 1913559"/>
              <a:gd name="connsiteX52" fmla="*/ 728662 w 1508331"/>
              <a:gd name="connsiteY52" fmla="*/ 1368075 h 1913559"/>
              <a:gd name="connsiteX53" fmla="*/ 800100 w 1508331"/>
              <a:gd name="connsiteY53" fmla="*/ 1265682 h 1913559"/>
              <a:gd name="connsiteX54" fmla="*/ 707231 w 1508331"/>
              <a:gd name="connsiteY54" fmla="*/ 1294256 h 1913559"/>
              <a:gd name="connsiteX55" fmla="*/ 676275 w 1508331"/>
              <a:gd name="connsiteY55" fmla="*/ 1358550 h 1913559"/>
              <a:gd name="connsiteX56" fmla="*/ 647700 w 1508331"/>
              <a:gd name="connsiteY56" fmla="*/ 1410937 h 1913559"/>
              <a:gd name="connsiteX57" fmla="*/ 600075 w 1508331"/>
              <a:gd name="connsiteY57" fmla="*/ 1391887 h 1913559"/>
              <a:gd name="connsiteX58" fmla="*/ 581025 w 1508331"/>
              <a:gd name="connsiteY58" fmla="*/ 1434750 h 1913559"/>
              <a:gd name="connsiteX59" fmla="*/ 557212 w 1508331"/>
              <a:gd name="connsiteY59" fmla="*/ 1525238 h 1913559"/>
              <a:gd name="connsiteX60" fmla="*/ 542925 w 1508331"/>
              <a:gd name="connsiteY60" fmla="*/ 1530000 h 1913559"/>
              <a:gd name="connsiteX61" fmla="*/ 514350 w 1508331"/>
              <a:gd name="connsiteY61" fmla="*/ 1544288 h 1913559"/>
              <a:gd name="connsiteX62" fmla="*/ 500062 w 1508331"/>
              <a:gd name="connsiteY62" fmla="*/ 1553813 h 1913559"/>
              <a:gd name="connsiteX63" fmla="*/ 476250 w 1508331"/>
              <a:gd name="connsiteY63" fmla="*/ 1558575 h 1913559"/>
              <a:gd name="connsiteX64" fmla="*/ 476250 w 1508331"/>
              <a:gd name="connsiteY64" fmla="*/ 1510950 h 1913559"/>
              <a:gd name="connsiteX65" fmla="*/ 509587 w 1508331"/>
              <a:gd name="connsiteY65" fmla="*/ 1453800 h 1913559"/>
              <a:gd name="connsiteX66" fmla="*/ 523875 w 1508331"/>
              <a:gd name="connsiteY66" fmla="*/ 1420463 h 1913559"/>
              <a:gd name="connsiteX67" fmla="*/ 533400 w 1508331"/>
              <a:gd name="connsiteY67" fmla="*/ 1391888 h 1913559"/>
              <a:gd name="connsiteX68" fmla="*/ 538162 w 1508331"/>
              <a:gd name="connsiteY68" fmla="*/ 1368075 h 1913559"/>
              <a:gd name="connsiteX69" fmla="*/ 547687 w 1508331"/>
              <a:gd name="connsiteY69" fmla="*/ 1334738 h 1913559"/>
              <a:gd name="connsiteX70" fmla="*/ 557212 w 1508331"/>
              <a:gd name="connsiteY70" fmla="*/ 1272825 h 1913559"/>
              <a:gd name="connsiteX71" fmla="*/ 571500 w 1508331"/>
              <a:gd name="connsiteY71" fmla="*/ 1258538 h 1913559"/>
              <a:gd name="connsiteX72" fmla="*/ 600075 w 1508331"/>
              <a:gd name="connsiteY72" fmla="*/ 1234725 h 1913559"/>
              <a:gd name="connsiteX73" fmla="*/ 671512 w 1508331"/>
              <a:gd name="connsiteY73" fmla="*/ 1239488 h 1913559"/>
              <a:gd name="connsiteX74" fmla="*/ 657225 w 1508331"/>
              <a:gd name="connsiteY74" fmla="*/ 1225200 h 1913559"/>
              <a:gd name="connsiteX75" fmla="*/ 623887 w 1508331"/>
              <a:gd name="connsiteY75" fmla="*/ 1215675 h 1913559"/>
              <a:gd name="connsiteX76" fmla="*/ 600075 w 1508331"/>
              <a:gd name="connsiteY76" fmla="*/ 1182338 h 1913559"/>
              <a:gd name="connsiteX77" fmla="*/ 609600 w 1508331"/>
              <a:gd name="connsiteY77" fmla="*/ 1168050 h 1913559"/>
              <a:gd name="connsiteX78" fmla="*/ 642937 w 1508331"/>
              <a:gd name="connsiteY78" fmla="*/ 1177575 h 1913559"/>
              <a:gd name="connsiteX79" fmla="*/ 657225 w 1508331"/>
              <a:gd name="connsiteY79" fmla="*/ 1187100 h 1913559"/>
              <a:gd name="connsiteX80" fmla="*/ 690562 w 1508331"/>
              <a:gd name="connsiteY80" fmla="*/ 1144238 h 1913559"/>
              <a:gd name="connsiteX81" fmla="*/ 714375 w 1508331"/>
              <a:gd name="connsiteY81" fmla="*/ 1129950 h 1913559"/>
              <a:gd name="connsiteX82" fmla="*/ 733425 w 1508331"/>
              <a:gd name="connsiteY82" fmla="*/ 1120425 h 1913559"/>
              <a:gd name="connsiteX83" fmla="*/ 738187 w 1508331"/>
              <a:gd name="connsiteY83" fmla="*/ 1101375 h 1913559"/>
              <a:gd name="connsiteX84" fmla="*/ 752475 w 1508331"/>
              <a:gd name="connsiteY84" fmla="*/ 1087088 h 1913559"/>
              <a:gd name="connsiteX85" fmla="*/ 733425 w 1508331"/>
              <a:gd name="connsiteY85" fmla="*/ 1072800 h 1913559"/>
              <a:gd name="connsiteX86" fmla="*/ 685800 w 1508331"/>
              <a:gd name="connsiteY86" fmla="*/ 1053750 h 1913559"/>
              <a:gd name="connsiteX87" fmla="*/ 671512 w 1508331"/>
              <a:gd name="connsiteY87" fmla="*/ 1039463 h 1913559"/>
              <a:gd name="connsiteX88" fmla="*/ 628650 w 1508331"/>
              <a:gd name="connsiteY88" fmla="*/ 1044225 h 1913559"/>
              <a:gd name="connsiteX89" fmla="*/ 600075 w 1508331"/>
              <a:gd name="connsiteY89" fmla="*/ 1087088 h 1913559"/>
              <a:gd name="connsiteX90" fmla="*/ 590550 w 1508331"/>
              <a:gd name="connsiteY90" fmla="*/ 1134713 h 1913559"/>
              <a:gd name="connsiteX91" fmla="*/ 571500 w 1508331"/>
              <a:gd name="connsiteY91" fmla="*/ 1129950 h 1913559"/>
              <a:gd name="connsiteX92" fmla="*/ 538162 w 1508331"/>
              <a:gd name="connsiteY92" fmla="*/ 1106138 h 1913559"/>
              <a:gd name="connsiteX93" fmla="*/ 514350 w 1508331"/>
              <a:gd name="connsiteY93" fmla="*/ 1115663 h 1913559"/>
              <a:gd name="connsiteX94" fmla="*/ 509587 w 1508331"/>
              <a:gd name="connsiteY94" fmla="*/ 1129950 h 1913559"/>
              <a:gd name="connsiteX95" fmla="*/ 490537 w 1508331"/>
              <a:gd name="connsiteY95" fmla="*/ 1134713 h 1913559"/>
              <a:gd name="connsiteX96" fmla="*/ 457200 w 1508331"/>
              <a:gd name="connsiteY96" fmla="*/ 1139475 h 1913559"/>
              <a:gd name="connsiteX97" fmla="*/ 438150 w 1508331"/>
              <a:gd name="connsiteY97" fmla="*/ 1149000 h 1913559"/>
              <a:gd name="connsiteX98" fmla="*/ 404812 w 1508331"/>
              <a:gd name="connsiteY98" fmla="*/ 1187100 h 1913559"/>
              <a:gd name="connsiteX99" fmla="*/ 400050 w 1508331"/>
              <a:gd name="connsiteY99" fmla="*/ 1201388 h 1913559"/>
              <a:gd name="connsiteX100" fmla="*/ 376237 w 1508331"/>
              <a:gd name="connsiteY100" fmla="*/ 1239488 h 1913559"/>
              <a:gd name="connsiteX101" fmla="*/ 357187 w 1508331"/>
              <a:gd name="connsiteY101" fmla="*/ 1244250 h 1913559"/>
              <a:gd name="connsiteX102" fmla="*/ 342900 w 1508331"/>
              <a:gd name="connsiteY102" fmla="*/ 1239488 h 1913559"/>
              <a:gd name="connsiteX103" fmla="*/ 309562 w 1508331"/>
              <a:gd name="connsiteY103" fmla="*/ 1220438 h 1913559"/>
              <a:gd name="connsiteX104" fmla="*/ 314325 w 1508331"/>
              <a:gd name="connsiteY104" fmla="*/ 1187100 h 1913559"/>
              <a:gd name="connsiteX105" fmla="*/ 347662 w 1508331"/>
              <a:gd name="connsiteY105" fmla="*/ 1163288 h 1913559"/>
              <a:gd name="connsiteX106" fmla="*/ 366712 w 1508331"/>
              <a:gd name="connsiteY106" fmla="*/ 1139475 h 1913559"/>
              <a:gd name="connsiteX107" fmla="*/ 381000 w 1508331"/>
              <a:gd name="connsiteY107" fmla="*/ 1106138 h 1913559"/>
              <a:gd name="connsiteX108" fmla="*/ 390525 w 1508331"/>
              <a:gd name="connsiteY108" fmla="*/ 1091850 h 1913559"/>
              <a:gd name="connsiteX109" fmla="*/ 404812 w 1508331"/>
              <a:gd name="connsiteY109" fmla="*/ 1082325 h 1913559"/>
              <a:gd name="connsiteX110" fmla="*/ 409575 w 1508331"/>
              <a:gd name="connsiteY110" fmla="*/ 1068038 h 1913559"/>
              <a:gd name="connsiteX111" fmla="*/ 347662 w 1508331"/>
              <a:gd name="connsiteY111" fmla="*/ 1048988 h 1913559"/>
              <a:gd name="connsiteX112" fmla="*/ 333375 w 1508331"/>
              <a:gd name="connsiteY112" fmla="*/ 1034700 h 1913559"/>
              <a:gd name="connsiteX113" fmla="*/ 314325 w 1508331"/>
              <a:gd name="connsiteY113" fmla="*/ 1010888 h 1913559"/>
              <a:gd name="connsiteX114" fmla="*/ 300037 w 1508331"/>
              <a:gd name="connsiteY114" fmla="*/ 1015650 h 1913559"/>
              <a:gd name="connsiteX115" fmla="*/ 295275 w 1508331"/>
              <a:gd name="connsiteY115" fmla="*/ 1048988 h 1913559"/>
              <a:gd name="connsiteX116" fmla="*/ 285750 w 1508331"/>
              <a:gd name="connsiteY116" fmla="*/ 1072800 h 1913559"/>
              <a:gd name="connsiteX117" fmla="*/ 295275 w 1508331"/>
              <a:gd name="connsiteY117" fmla="*/ 1096613 h 1913559"/>
              <a:gd name="connsiteX118" fmla="*/ 266700 w 1508331"/>
              <a:gd name="connsiteY118" fmla="*/ 1101375 h 1913559"/>
              <a:gd name="connsiteX119" fmla="*/ 285750 w 1508331"/>
              <a:gd name="connsiteY119" fmla="*/ 1134713 h 1913559"/>
              <a:gd name="connsiteX120" fmla="*/ 280987 w 1508331"/>
              <a:gd name="connsiteY120" fmla="*/ 1172813 h 1913559"/>
              <a:gd name="connsiteX121" fmla="*/ 252412 w 1508331"/>
              <a:gd name="connsiteY121" fmla="*/ 1191863 h 1913559"/>
              <a:gd name="connsiteX122" fmla="*/ 242887 w 1508331"/>
              <a:gd name="connsiteY122" fmla="*/ 1206150 h 1913559"/>
              <a:gd name="connsiteX123" fmla="*/ 219075 w 1508331"/>
              <a:gd name="connsiteY123" fmla="*/ 1210913 h 1913559"/>
              <a:gd name="connsiteX124" fmla="*/ 204787 w 1508331"/>
              <a:gd name="connsiteY124" fmla="*/ 1215675 h 1913559"/>
              <a:gd name="connsiteX125" fmla="*/ 185737 w 1508331"/>
              <a:gd name="connsiteY125" fmla="*/ 1220438 h 1913559"/>
              <a:gd name="connsiteX126" fmla="*/ 152400 w 1508331"/>
              <a:gd name="connsiteY126" fmla="*/ 1215675 h 1913559"/>
              <a:gd name="connsiteX127" fmla="*/ 119062 w 1508331"/>
              <a:gd name="connsiteY127" fmla="*/ 1201388 h 1913559"/>
              <a:gd name="connsiteX128" fmla="*/ 104775 w 1508331"/>
              <a:gd name="connsiteY128" fmla="*/ 1196625 h 1913559"/>
              <a:gd name="connsiteX129" fmla="*/ 90487 w 1508331"/>
              <a:gd name="connsiteY129" fmla="*/ 1182338 h 1913559"/>
              <a:gd name="connsiteX130" fmla="*/ 47625 w 1508331"/>
              <a:gd name="connsiteY130" fmla="*/ 1158525 h 1913559"/>
              <a:gd name="connsiteX131" fmla="*/ 14287 w 1508331"/>
              <a:gd name="connsiteY131" fmla="*/ 1149000 h 1913559"/>
              <a:gd name="connsiteX132" fmla="*/ 0 w 1508331"/>
              <a:gd name="connsiteY132" fmla="*/ 1139475 h 1913559"/>
              <a:gd name="connsiteX133" fmla="*/ 9525 w 1508331"/>
              <a:gd name="connsiteY133" fmla="*/ 1115663 h 1913559"/>
              <a:gd name="connsiteX134" fmla="*/ 38100 w 1508331"/>
              <a:gd name="connsiteY134" fmla="*/ 1077563 h 1913559"/>
              <a:gd name="connsiteX135" fmla="*/ 33337 w 1508331"/>
              <a:gd name="connsiteY135" fmla="*/ 1039463 h 1913559"/>
              <a:gd name="connsiteX136" fmla="*/ 9525 w 1508331"/>
              <a:gd name="connsiteY136" fmla="*/ 1001363 h 1913559"/>
              <a:gd name="connsiteX137" fmla="*/ 9525 w 1508331"/>
              <a:gd name="connsiteY137" fmla="*/ 968025 h 1913559"/>
              <a:gd name="connsiteX138" fmla="*/ 28575 w 1508331"/>
              <a:gd name="connsiteY138" fmla="*/ 953738 h 1913559"/>
              <a:gd name="connsiteX139" fmla="*/ 52387 w 1508331"/>
              <a:gd name="connsiteY139" fmla="*/ 920400 h 1913559"/>
              <a:gd name="connsiteX140" fmla="*/ 47625 w 1508331"/>
              <a:gd name="connsiteY140" fmla="*/ 863250 h 1913559"/>
              <a:gd name="connsiteX141" fmla="*/ 104775 w 1508331"/>
              <a:gd name="connsiteY141" fmla="*/ 815625 h 1913559"/>
              <a:gd name="connsiteX142" fmla="*/ 123825 w 1508331"/>
              <a:gd name="connsiteY142" fmla="*/ 801338 h 1913559"/>
              <a:gd name="connsiteX143" fmla="*/ 142875 w 1508331"/>
              <a:gd name="connsiteY143" fmla="*/ 796575 h 1913559"/>
              <a:gd name="connsiteX144" fmla="*/ 157162 w 1508331"/>
              <a:gd name="connsiteY144" fmla="*/ 791813 h 1913559"/>
              <a:gd name="connsiteX145" fmla="*/ 176212 w 1508331"/>
              <a:gd name="connsiteY145" fmla="*/ 787050 h 1913559"/>
              <a:gd name="connsiteX146" fmla="*/ 266700 w 1508331"/>
              <a:gd name="connsiteY146" fmla="*/ 758475 h 1913559"/>
              <a:gd name="connsiteX147" fmla="*/ 280987 w 1508331"/>
              <a:gd name="connsiteY147" fmla="*/ 744188 h 1913559"/>
              <a:gd name="connsiteX148" fmla="*/ 333375 w 1508331"/>
              <a:gd name="connsiteY148" fmla="*/ 706088 h 1913559"/>
              <a:gd name="connsiteX149" fmla="*/ 423862 w 1508331"/>
              <a:gd name="connsiteY149" fmla="*/ 710850 h 1913559"/>
              <a:gd name="connsiteX150" fmla="*/ 447675 w 1508331"/>
              <a:gd name="connsiteY150" fmla="*/ 715613 h 1913559"/>
              <a:gd name="connsiteX151" fmla="*/ 461962 w 1508331"/>
              <a:gd name="connsiteY151" fmla="*/ 706088 h 1913559"/>
              <a:gd name="connsiteX152" fmla="*/ 495300 w 1508331"/>
              <a:gd name="connsiteY152" fmla="*/ 667988 h 1913559"/>
              <a:gd name="connsiteX153" fmla="*/ 504825 w 1508331"/>
              <a:gd name="connsiteY153" fmla="*/ 644175 h 1913559"/>
              <a:gd name="connsiteX154" fmla="*/ 509587 w 1508331"/>
              <a:gd name="connsiteY154" fmla="*/ 596550 h 1913559"/>
              <a:gd name="connsiteX155" fmla="*/ 533400 w 1508331"/>
              <a:gd name="connsiteY155" fmla="*/ 582263 h 1913559"/>
              <a:gd name="connsiteX156" fmla="*/ 576262 w 1508331"/>
              <a:gd name="connsiteY156" fmla="*/ 563213 h 1913559"/>
              <a:gd name="connsiteX157" fmla="*/ 609600 w 1508331"/>
              <a:gd name="connsiteY157" fmla="*/ 558450 h 1913559"/>
              <a:gd name="connsiteX158" fmla="*/ 628650 w 1508331"/>
              <a:gd name="connsiteY158" fmla="*/ 544163 h 1913559"/>
              <a:gd name="connsiteX159" fmla="*/ 652462 w 1508331"/>
              <a:gd name="connsiteY159" fmla="*/ 529875 h 1913559"/>
              <a:gd name="connsiteX160" fmla="*/ 666750 w 1508331"/>
              <a:gd name="connsiteY160" fmla="*/ 515588 h 1913559"/>
              <a:gd name="connsiteX161" fmla="*/ 695325 w 1508331"/>
              <a:gd name="connsiteY161" fmla="*/ 477488 h 1913559"/>
              <a:gd name="connsiteX162" fmla="*/ 714375 w 1508331"/>
              <a:gd name="connsiteY162" fmla="*/ 444150 h 1913559"/>
              <a:gd name="connsiteX163" fmla="*/ 723900 w 1508331"/>
              <a:gd name="connsiteY163" fmla="*/ 401288 h 1913559"/>
              <a:gd name="connsiteX164" fmla="*/ 733425 w 1508331"/>
              <a:gd name="connsiteY164" fmla="*/ 387000 h 1913559"/>
              <a:gd name="connsiteX165" fmla="*/ 742950 w 1508331"/>
              <a:gd name="connsiteY165" fmla="*/ 286988 h 1913559"/>
              <a:gd name="connsiteX166" fmla="*/ 752475 w 1508331"/>
              <a:gd name="connsiteY166" fmla="*/ 220313 h 1913559"/>
              <a:gd name="connsiteX167" fmla="*/ 785812 w 1508331"/>
              <a:gd name="connsiteY167" fmla="*/ 172688 h 1913559"/>
              <a:gd name="connsiteX168" fmla="*/ 795337 w 1508331"/>
              <a:gd name="connsiteY168" fmla="*/ 158400 h 1913559"/>
              <a:gd name="connsiteX169" fmla="*/ 823912 w 1508331"/>
              <a:gd name="connsiteY169" fmla="*/ 115538 h 1913559"/>
              <a:gd name="connsiteX170" fmla="*/ 838200 w 1508331"/>
              <a:gd name="connsiteY170" fmla="*/ 110775 h 1913559"/>
              <a:gd name="connsiteX171" fmla="*/ 862012 w 1508331"/>
              <a:gd name="connsiteY171" fmla="*/ 120300 h 1913559"/>
              <a:gd name="connsiteX172" fmla="*/ 876300 w 1508331"/>
              <a:gd name="connsiteY172" fmla="*/ 129825 h 1913559"/>
              <a:gd name="connsiteX173" fmla="*/ 895350 w 1508331"/>
              <a:gd name="connsiteY173" fmla="*/ 120300 h 1913559"/>
              <a:gd name="connsiteX174" fmla="*/ 928687 w 1508331"/>
              <a:gd name="connsiteY174" fmla="*/ 82200 h 1913559"/>
              <a:gd name="connsiteX175" fmla="*/ 942975 w 1508331"/>
              <a:gd name="connsiteY175" fmla="*/ 67913 h 1913559"/>
              <a:gd name="connsiteX176" fmla="*/ 952500 w 1508331"/>
              <a:gd name="connsiteY176" fmla="*/ 48863 h 1913559"/>
              <a:gd name="connsiteX177" fmla="*/ 971550 w 1508331"/>
              <a:gd name="connsiteY177" fmla="*/ 10763 h 1913559"/>
              <a:gd name="connsiteX178" fmla="*/ 971550 w 1508331"/>
              <a:gd name="connsiteY178" fmla="*/ 6000 h 1913559"/>
              <a:gd name="connsiteX0" fmla="*/ 971550 w 1508331"/>
              <a:gd name="connsiteY0" fmla="*/ 6000 h 1913559"/>
              <a:gd name="connsiteX1" fmla="*/ 990599 w 1508331"/>
              <a:gd name="connsiteY1" fmla="*/ 86963 h 1913559"/>
              <a:gd name="connsiteX2" fmla="*/ 1023937 w 1508331"/>
              <a:gd name="connsiteY2" fmla="*/ 277463 h 1913559"/>
              <a:gd name="connsiteX3" fmla="*/ 1050131 w 1508331"/>
              <a:gd name="connsiteY3" fmla="*/ 336994 h 1913559"/>
              <a:gd name="connsiteX4" fmla="*/ 1114425 w 1508331"/>
              <a:gd name="connsiteY4" fmla="*/ 437006 h 1913559"/>
              <a:gd name="connsiteX5" fmla="*/ 1195387 w 1508331"/>
              <a:gd name="connsiteY5" fmla="*/ 544163 h 1913559"/>
              <a:gd name="connsiteX6" fmla="*/ 1228725 w 1508331"/>
              <a:gd name="connsiteY6" fmla="*/ 582263 h 1913559"/>
              <a:gd name="connsiteX7" fmla="*/ 1197769 w 1508331"/>
              <a:gd name="connsiteY7" fmla="*/ 660844 h 1913559"/>
              <a:gd name="connsiteX8" fmla="*/ 1240631 w 1508331"/>
              <a:gd name="connsiteY8" fmla="*/ 715613 h 1913559"/>
              <a:gd name="connsiteX9" fmla="*/ 1195387 w 1508331"/>
              <a:gd name="connsiteY9" fmla="*/ 787050 h 1913559"/>
              <a:gd name="connsiteX10" fmla="*/ 1190625 w 1508331"/>
              <a:gd name="connsiteY10" fmla="*/ 834675 h 1913559"/>
              <a:gd name="connsiteX11" fmla="*/ 1240631 w 1508331"/>
              <a:gd name="connsiteY11" fmla="*/ 903731 h 1913559"/>
              <a:gd name="connsiteX12" fmla="*/ 1221581 w 1508331"/>
              <a:gd name="connsiteY12" fmla="*/ 1063275 h 1913559"/>
              <a:gd name="connsiteX13" fmla="*/ 1202530 w 1508331"/>
              <a:gd name="connsiteY13" fmla="*/ 1222819 h 1913559"/>
              <a:gd name="connsiteX14" fmla="*/ 1257300 w 1508331"/>
              <a:gd name="connsiteY14" fmla="*/ 1258538 h 1913559"/>
              <a:gd name="connsiteX15" fmla="*/ 1309687 w 1508331"/>
              <a:gd name="connsiteY15" fmla="*/ 1287113 h 1913559"/>
              <a:gd name="connsiteX16" fmla="*/ 1345405 w 1508331"/>
              <a:gd name="connsiteY16" fmla="*/ 1332355 h 1913559"/>
              <a:gd name="connsiteX17" fmla="*/ 1350168 w 1508331"/>
              <a:gd name="connsiteY17" fmla="*/ 1437131 h 1913559"/>
              <a:gd name="connsiteX18" fmla="*/ 1347788 w 1508331"/>
              <a:gd name="connsiteY18" fmla="*/ 1606200 h 1913559"/>
              <a:gd name="connsiteX19" fmla="*/ 1414462 w 1508331"/>
              <a:gd name="connsiteY19" fmla="*/ 1591913 h 1913559"/>
              <a:gd name="connsiteX20" fmla="*/ 1502569 w 1508331"/>
              <a:gd name="connsiteY20" fmla="*/ 1582387 h 1913559"/>
              <a:gd name="connsiteX21" fmla="*/ 1495425 w 1508331"/>
              <a:gd name="connsiteY21" fmla="*/ 1625250 h 1913559"/>
              <a:gd name="connsiteX22" fmla="*/ 1485900 w 1508331"/>
              <a:gd name="connsiteY22" fmla="*/ 1653825 h 1913559"/>
              <a:gd name="connsiteX23" fmla="*/ 1466850 w 1508331"/>
              <a:gd name="connsiteY23" fmla="*/ 1741932 h 1913559"/>
              <a:gd name="connsiteX24" fmla="*/ 1459706 w 1508331"/>
              <a:gd name="connsiteY24" fmla="*/ 1822894 h 1913559"/>
              <a:gd name="connsiteX25" fmla="*/ 1471613 w 1508331"/>
              <a:gd name="connsiteY25" fmla="*/ 1877664 h 1913559"/>
              <a:gd name="connsiteX26" fmla="*/ 1495425 w 1508331"/>
              <a:gd name="connsiteY26" fmla="*/ 1913382 h 1913559"/>
              <a:gd name="connsiteX27" fmla="*/ 1385887 w 1508331"/>
              <a:gd name="connsiteY27" fmla="*/ 1889569 h 1913559"/>
              <a:gd name="connsiteX28" fmla="*/ 1264443 w 1508331"/>
              <a:gd name="connsiteY28" fmla="*/ 1849088 h 1913559"/>
              <a:gd name="connsiteX29" fmla="*/ 1157287 w 1508331"/>
              <a:gd name="connsiteY29" fmla="*/ 1825275 h 1913559"/>
              <a:gd name="connsiteX30" fmla="*/ 1047750 w 1508331"/>
              <a:gd name="connsiteY30" fmla="*/ 1801463 h 1913559"/>
              <a:gd name="connsiteX31" fmla="*/ 957262 w 1508331"/>
              <a:gd name="connsiteY31" fmla="*/ 1782413 h 1913559"/>
              <a:gd name="connsiteX32" fmla="*/ 866775 w 1508331"/>
              <a:gd name="connsiteY32" fmla="*/ 1772888 h 1913559"/>
              <a:gd name="connsiteX33" fmla="*/ 790575 w 1508331"/>
              <a:gd name="connsiteY33" fmla="*/ 1763363 h 1913559"/>
              <a:gd name="connsiteX34" fmla="*/ 552450 w 1508331"/>
              <a:gd name="connsiteY34" fmla="*/ 1739550 h 1913559"/>
              <a:gd name="connsiteX35" fmla="*/ 554831 w 1508331"/>
              <a:gd name="connsiteY35" fmla="*/ 1725263 h 1913559"/>
              <a:gd name="connsiteX36" fmla="*/ 585788 w 1508331"/>
              <a:gd name="connsiteY36" fmla="*/ 1713357 h 1913559"/>
              <a:gd name="connsiteX37" fmla="*/ 600075 w 1508331"/>
              <a:gd name="connsiteY37" fmla="*/ 1682400 h 1913559"/>
              <a:gd name="connsiteX38" fmla="*/ 619125 w 1508331"/>
              <a:gd name="connsiteY38" fmla="*/ 1634776 h 1913559"/>
              <a:gd name="connsiteX39" fmla="*/ 661988 w 1508331"/>
              <a:gd name="connsiteY39" fmla="*/ 1646682 h 1913559"/>
              <a:gd name="connsiteX40" fmla="*/ 719137 w 1508331"/>
              <a:gd name="connsiteY40" fmla="*/ 1658588 h 1913559"/>
              <a:gd name="connsiteX41" fmla="*/ 773906 w 1508331"/>
              <a:gd name="connsiteY41" fmla="*/ 1660968 h 1913559"/>
              <a:gd name="connsiteX42" fmla="*/ 781050 w 1508331"/>
              <a:gd name="connsiteY42" fmla="*/ 1649063 h 1913559"/>
              <a:gd name="connsiteX43" fmla="*/ 700087 w 1508331"/>
              <a:gd name="connsiteY43" fmla="*/ 1634775 h 1913559"/>
              <a:gd name="connsiteX44" fmla="*/ 635794 w 1508331"/>
              <a:gd name="connsiteY44" fmla="*/ 1613344 h 1913559"/>
              <a:gd name="connsiteX45" fmla="*/ 614362 w 1508331"/>
              <a:gd name="connsiteY45" fmla="*/ 1582388 h 1913559"/>
              <a:gd name="connsiteX46" fmla="*/ 635794 w 1508331"/>
              <a:gd name="connsiteY46" fmla="*/ 1530001 h 1913559"/>
              <a:gd name="connsiteX47" fmla="*/ 671513 w 1508331"/>
              <a:gd name="connsiteY47" fmla="*/ 1515713 h 1913559"/>
              <a:gd name="connsiteX48" fmla="*/ 647700 w 1508331"/>
              <a:gd name="connsiteY48" fmla="*/ 1496662 h 1913559"/>
              <a:gd name="connsiteX49" fmla="*/ 671512 w 1508331"/>
              <a:gd name="connsiteY49" fmla="*/ 1472850 h 1913559"/>
              <a:gd name="connsiteX50" fmla="*/ 716756 w 1508331"/>
              <a:gd name="connsiteY50" fmla="*/ 1427607 h 1913559"/>
              <a:gd name="connsiteX51" fmla="*/ 742950 w 1508331"/>
              <a:gd name="connsiteY51" fmla="*/ 1410938 h 1913559"/>
              <a:gd name="connsiteX52" fmla="*/ 728662 w 1508331"/>
              <a:gd name="connsiteY52" fmla="*/ 1368075 h 1913559"/>
              <a:gd name="connsiteX53" fmla="*/ 800100 w 1508331"/>
              <a:gd name="connsiteY53" fmla="*/ 1265682 h 1913559"/>
              <a:gd name="connsiteX54" fmla="*/ 707231 w 1508331"/>
              <a:gd name="connsiteY54" fmla="*/ 1294256 h 1913559"/>
              <a:gd name="connsiteX55" fmla="*/ 676275 w 1508331"/>
              <a:gd name="connsiteY55" fmla="*/ 1358550 h 1913559"/>
              <a:gd name="connsiteX56" fmla="*/ 647700 w 1508331"/>
              <a:gd name="connsiteY56" fmla="*/ 1410937 h 1913559"/>
              <a:gd name="connsiteX57" fmla="*/ 607219 w 1508331"/>
              <a:gd name="connsiteY57" fmla="*/ 1389506 h 1913559"/>
              <a:gd name="connsiteX58" fmla="*/ 581025 w 1508331"/>
              <a:gd name="connsiteY58" fmla="*/ 1434750 h 1913559"/>
              <a:gd name="connsiteX59" fmla="*/ 557212 w 1508331"/>
              <a:gd name="connsiteY59" fmla="*/ 1525238 h 1913559"/>
              <a:gd name="connsiteX60" fmla="*/ 542925 w 1508331"/>
              <a:gd name="connsiteY60" fmla="*/ 1530000 h 1913559"/>
              <a:gd name="connsiteX61" fmla="*/ 514350 w 1508331"/>
              <a:gd name="connsiteY61" fmla="*/ 1544288 h 1913559"/>
              <a:gd name="connsiteX62" fmla="*/ 500062 w 1508331"/>
              <a:gd name="connsiteY62" fmla="*/ 1553813 h 1913559"/>
              <a:gd name="connsiteX63" fmla="*/ 476250 w 1508331"/>
              <a:gd name="connsiteY63" fmla="*/ 1558575 h 1913559"/>
              <a:gd name="connsiteX64" fmla="*/ 476250 w 1508331"/>
              <a:gd name="connsiteY64" fmla="*/ 1510950 h 1913559"/>
              <a:gd name="connsiteX65" fmla="*/ 509587 w 1508331"/>
              <a:gd name="connsiteY65" fmla="*/ 1453800 h 1913559"/>
              <a:gd name="connsiteX66" fmla="*/ 523875 w 1508331"/>
              <a:gd name="connsiteY66" fmla="*/ 1420463 h 1913559"/>
              <a:gd name="connsiteX67" fmla="*/ 533400 w 1508331"/>
              <a:gd name="connsiteY67" fmla="*/ 1391888 h 1913559"/>
              <a:gd name="connsiteX68" fmla="*/ 538162 w 1508331"/>
              <a:gd name="connsiteY68" fmla="*/ 1368075 h 1913559"/>
              <a:gd name="connsiteX69" fmla="*/ 547687 w 1508331"/>
              <a:gd name="connsiteY69" fmla="*/ 1334738 h 1913559"/>
              <a:gd name="connsiteX70" fmla="*/ 557212 w 1508331"/>
              <a:gd name="connsiteY70" fmla="*/ 1272825 h 1913559"/>
              <a:gd name="connsiteX71" fmla="*/ 571500 w 1508331"/>
              <a:gd name="connsiteY71" fmla="*/ 1258538 h 1913559"/>
              <a:gd name="connsiteX72" fmla="*/ 600075 w 1508331"/>
              <a:gd name="connsiteY72" fmla="*/ 1234725 h 1913559"/>
              <a:gd name="connsiteX73" fmla="*/ 671512 w 1508331"/>
              <a:gd name="connsiteY73" fmla="*/ 1239488 h 1913559"/>
              <a:gd name="connsiteX74" fmla="*/ 657225 w 1508331"/>
              <a:gd name="connsiteY74" fmla="*/ 1225200 h 1913559"/>
              <a:gd name="connsiteX75" fmla="*/ 623887 w 1508331"/>
              <a:gd name="connsiteY75" fmla="*/ 1215675 h 1913559"/>
              <a:gd name="connsiteX76" fmla="*/ 600075 w 1508331"/>
              <a:gd name="connsiteY76" fmla="*/ 1182338 h 1913559"/>
              <a:gd name="connsiteX77" fmla="*/ 609600 w 1508331"/>
              <a:gd name="connsiteY77" fmla="*/ 1168050 h 1913559"/>
              <a:gd name="connsiteX78" fmla="*/ 642937 w 1508331"/>
              <a:gd name="connsiteY78" fmla="*/ 1177575 h 1913559"/>
              <a:gd name="connsiteX79" fmla="*/ 657225 w 1508331"/>
              <a:gd name="connsiteY79" fmla="*/ 1187100 h 1913559"/>
              <a:gd name="connsiteX80" fmla="*/ 690562 w 1508331"/>
              <a:gd name="connsiteY80" fmla="*/ 1144238 h 1913559"/>
              <a:gd name="connsiteX81" fmla="*/ 714375 w 1508331"/>
              <a:gd name="connsiteY81" fmla="*/ 1129950 h 1913559"/>
              <a:gd name="connsiteX82" fmla="*/ 733425 w 1508331"/>
              <a:gd name="connsiteY82" fmla="*/ 1120425 h 1913559"/>
              <a:gd name="connsiteX83" fmla="*/ 738187 w 1508331"/>
              <a:gd name="connsiteY83" fmla="*/ 1101375 h 1913559"/>
              <a:gd name="connsiteX84" fmla="*/ 752475 w 1508331"/>
              <a:gd name="connsiteY84" fmla="*/ 1087088 h 1913559"/>
              <a:gd name="connsiteX85" fmla="*/ 733425 w 1508331"/>
              <a:gd name="connsiteY85" fmla="*/ 1072800 h 1913559"/>
              <a:gd name="connsiteX86" fmla="*/ 685800 w 1508331"/>
              <a:gd name="connsiteY86" fmla="*/ 1053750 h 1913559"/>
              <a:gd name="connsiteX87" fmla="*/ 671512 w 1508331"/>
              <a:gd name="connsiteY87" fmla="*/ 1039463 h 1913559"/>
              <a:gd name="connsiteX88" fmla="*/ 628650 w 1508331"/>
              <a:gd name="connsiteY88" fmla="*/ 1044225 h 1913559"/>
              <a:gd name="connsiteX89" fmla="*/ 600075 w 1508331"/>
              <a:gd name="connsiteY89" fmla="*/ 1087088 h 1913559"/>
              <a:gd name="connsiteX90" fmla="*/ 590550 w 1508331"/>
              <a:gd name="connsiteY90" fmla="*/ 1134713 h 1913559"/>
              <a:gd name="connsiteX91" fmla="*/ 571500 w 1508331"/>
              <a:gd name="connsiteY91" fmla="*/ 1129950 h 1913559"/>
              <a:gd name="connsiteX92" fmla="*/ 538162 w 1508331"/>
              <a:gd name="connsiteY92" fmla="*/ 1106138 h 1913559"/>
              <a:gd name="connsiteX93" fmla="*/ 514350 w 1508331"/>
              <a:gd name="connsiteY93" fmla="*/ 1115663 h 1913559"/>
              <a:gd name="connsiteX94" fmla="*/ 509587 w 1508331"/>
              <a:gd name="connsiteY94" fmla="*/ 1129950 h 1913559"/>
              <a:gd name="connsiteX95" fmla="*/ 490537 w 1508331"/>
              <a:gd name="connsiteY95" fmla="*/ 1134713 h 1913559"/>
              <a:gd name="connsiteX96" fmla="*/ 457200 w 1508331"/>
              <a:gd name="connsiteY96" fmla="*/ 1139475 h 1913559"/>
              <a:gd name="connsiteX97" fmla="*/ 438150 w 1508331"/>
              <a:gd name="connsiteY97" fmla="*/ 1149000 h 1913559"/>
              <a:gd name="connsiteX98" fmla="*/ 404812 w 1508331"/>
              <a:gd name="connsiteY98" fmla="*/ 1187100 h 1913559"/>
              <a:gd name="connsiteX99" fmla="*/ 400050 w 1508331"/>
              <a:gd name="connsiteY99" fmla="*/ 1201388 h 1913559"/>
              <a:gd name="connsiteX100" fmla="*/ 376237 w 1508331"/>
              <a:gd name="connsiteY100" fmla="*/ 1239488 h 1913559"/>
              <a:gd name="connsiteX101" fmla="*/ 357187 w 1508331"/>
              <a:gd name="connsiteY101" fmla="*/ 1244250 h 1913559"/>
              <a:gd name="connsiteX102" fmla="*/ 342900 w 1508331"/>
              <a:gd name="connsiteY102" fmla="*/ 1239488 h 1913559"/>
              <a:gd name="connsiteX103" fmla="*/ 309562 w 1508331"/>
              <a:gd name="connsiteY103" fmla="*/ 1220438 h 1913559"/>
              <a:gd name="connsiteX104" fmla="*/ 314325 w 1508331"/>
              <a:gd name="connsiteY104" fmla="*/ 1187100 h 1913559"/>
              <a:gd name="connsiteX105" fmla="*/ 347662 w 1508331"/>
              <a:gd name="connsiteY105" fmla="*/ 1163288 h 1913559"/>
              <a:gd name="connsiteX106" fmla="*/ 366712 w 1508331"/>
              <a:gd name="connsiteY106" fmla="*/ 1139475 h 1913559"/>
              <a:gd name="connsiteX107" fmla="*/ 381000 w 1508331"/>
              <a:gd name="connsiteY107" fmla="*/ 1106138 h 1913559"/>
              <a:gd name="connsiteX108" fmla="*/ 390525 w 1508331"/>
              <a:gd name="connsiteY108" fmla="*/ 1091850 h 1913559"/>
              <a:gd name="connsiteX109" fmla="*/ 404812 w 1508331"/>
              <a:gd name="connsiteY109" fmla="*/ 1082325 h 1913559"/>
              <a:gd name="connsiteX110" fmla="*/ 409575 w 1508331"/>
              <a:gd name="connsiteY110" fmla="*/ 1068038 h 1913559"/>
              <a:gd name="connsiteX111" fmla="*/ 347662 w 1508331"/>
              <a:gd name="connsiteY111" fmla="*/ 1048988 h 1913559"/>
              <a:gd name="connsiteX112" fmla="*/ 333375 w 1508331"/>
              <a:gd name="connsiteY112" fmla="*/ 1034700 h 1913559"/>
              <a:gd name="connsiteX113" fmla="*/ 314325 w 1508331"/>
              <a:gd name="connsiteY113" fmla="*/ 1010888 h 1913559"/>
              <a:gd name="connsiteX114" fmla="*/ 300037 w 1508331"/>
              <a:gd name="connsiteY114" fmla="*/ 1015650 h 1913559"/>
              <a:gd name="connsiteX115" fmla="*/ 295275 w 1508331"/>
              <a:gd name="connsiteY115" fmla="*/ 1048988 h 1913559"/>
              <a:gd name="connsiteX116" fmla="*/ 285750 w 1508331"/>
              <a:gd name="connsiteY116" fmla="*/ 1072800 h 1913559"/>
              <a:gd name="connsiteX117" fmla="*/ 295275 w 1508331"/>
              <a:gd name="connsiteY117" fmla="*/ 1096613 h 1913559"/>
              <a:gd name="connsiteX118" fmla="*/ 266700 w 1508331"/>
              <a:gd name="connsiteY118" fmla="*/ 1101375 h 1913559"/>
              <a:gd name="connsiteX119" fmla="*/ 285750 w 1508331"/>
              <a:gd name="connsiteY119" fmla="*/ 1134713 h 1913559"/>
              <a:gd name="connsiteX120" fmla="*/ 280987 w 1508331"/>
              <a:gd name="connsiteY120" fmla="*/ 1172813 h 1913559"/>
              <a:gd name="connsiteX121" fmla="*/ 252412 w 1508331"/>
              <a:gd name="connsiteY121" fmla="*/ 1191863 h 1913559"/>
              <a:gd name="connsiteX122" fmla="*/ 242887 w 1508331"/>
              <a:gd name="connsiteY122" fmla="*/ 1206150 h 1913559"/>
              <a:gd name="connsiteX123" fmla="*/ 219075 w 1508331"/>
              <a:gd name="connsiteY123" fmla="*/ 1210913 h 1913559"/>
              <a:gd name="connsiteX124" fmla="*/ 204787 w 1508331"/>
              <a:gd name="connsiteY124" fmla="*/ 1215675 h 1913559"/>
              <a:gd name="connsiteX125" fmla="*/ 185737 w 1508331"/>
              <a:gd name="connsiteY125" fmla="*/ 1220438 h 1913559"/>
              <a:gd name="connsiteX126" fmla="*/ 152400 w 1508331"/>
              <a:gd name="connsiteY126" fmla="*/ 1215675 h 1913559"/>
              <a:gd name="connsiteX127" fmla="*/ 119062 w 1508331"/>
              <a:gd name="connsiteY127" fmla="*/ 1201388 h 1913559"/>
              <a:gd name="connsiteX128" fmla="*/ 104775 w 1508331"/>
              <a:gd name="connsiteY128" fmla="*/ 1196625 h 1913559"/>
              <a:gd name="connsiteX129" fmla="*/ 90487 w 1508331"/>
              <a:gd name="connsiteY129" fmla="*/ 1182338 h 1913559"/>
              <a:gd name="connsiteX130" fmla="*/ 47625 w 1508331"/>
              <a:gd name="connsiteY130" fmla="*/ 1158525 h 1913559"/>
              <a:gd name="connsiteX131" fmla="*/ 14287 w 1508331"/>
              <a:gd name="connsiteY131" fmla="*/ 1149000 h 1913559"/>
              <a:gd name="connsiteX132" fmla="*/ 0 w 1508331"/>
              <a:gd name="connsiteY132" fmla="*/ 1139475 h 1913559"/>
              <a:gd name="connsiteX133" fmla="*/ 9525 w 1508331"/>
              <a:gd name="connsiteY133" fmla="*/ 1115663 h 1913559"/>
              <a:gd name="connsiteX134" fmla="*/ 38100 w 1508331"/>
              <a:gd name="connsiteY134" fmla="*/ 1077563 h 1913559"/>
              <a:gd name="connsiteX135" fmla="*/ 33337 w 1508331"/>
              <a:gd name="connsiteY135" fmla="*/ 1039463 h 1913559"/>
              <a:gd name="connsiteX136" fmla="*/ 9525 w 1508331"/>
              <a:gd name="connsiteY136" fmla="*/ 1001363 h 1913559"/>
              <a:gd name="connsiteX137" fmla="*/ 9525 w 1508331"/>
              <a:gd name="connsiteY137" fmla="*/ 968025 h 1913559"/>
              <a:gd name="connsiteX138" fmla="*/ 28575 w 1508331"/>
              <a:gd name="connsiteY138" fmla="*/ 953738 h 1913559"/>
              <a:gd name="connsiteX139" fmla="*/ 52387 w 1508331"/>
              <a:gd name="connsiteY139" fmla="*/ 920400 h 1913559"/>
              <a:gd name="connsiteX140" fmla="*/ 47625 w 1508331"/>
              <a:gd name="connsiteY140" fmla="*/ 863250 h 1913559"/>
              <a:gd name="connsiteX141" fmla="*/ 104775 w 1508331"/>
              <a:gd name="connsiteY141" fmla="*/ 815625 h 1913559"/>
              <a:gd name="connsiteX142" fmla="*/ 123825 w 1508331"/>
              <a:gd name="connsiteY142" fmla="*/ 801338 h 1913559"/>
              <a:gd name="connsiteX143" fmla="*/ 142875 w 1508331"/>
              <a:gd name="connsiteY143" fmla="*/ 796575 h 1913559"/>
              <a:gd name="connsiteX144" fmla="*/ 157162 w 1508331"/>
              <a:gd name="connsiteY144" fmla="*/ 791813 h 1913559"/>
              <a:gd name="connsiteX145" fmla="*/ 176212 w 1508331"/>
              <a:gd name="connsiteY145" fmla="*/ 787050 h 1913559"/>
              <a:gd name="connsiteX146" fmla="*/ 266700 w 1508331"/>
              <a:gd name="connsiteY146" fmla="*/ 758475 h 1913559"/>
              <a:gd name="connsiteX147" fmla="*/ 280987 w 1508331"/>
              <a:gd name="connsiteY147" fmla="*/ 744188 h 1913559"/>
              <a:gd name="connsiteX148" fmla="*/ 333375 w 1508331"/>
              <a:gd name="connsiteY148" fmla="*/ 706088 h 1913559"/>
              <a:gd name="connsiteX149" fmla="*/ 423862 w 1508331"/>
              <a:gd name="connsiteY149" fmla="*/ 710850 h 1913559"/>
              <a:gd name="connsiteX150" fmla="*/ 447675 w 1508331"/>
              <a:gd name="connsiteY150" fmla="*/ 715613 h 1913559"/>
              <a:gd name="connsiteX151" fmla="*/ 461962 w 1508331"/>
              <a:gd name="connsiteY151" fmla="*/ 706088 h 1913559"/>
              <a:gd name="connsiteX152" fmla="*/ 495300 w 1508331"/>
              <a:gd name="connsiteY152" fmla="*/ 667988 h 1913559"/>
              <a:gd name="connsiteX153" fmla="*/ 504825 w 1508331"/>
              <a:gd name="connsiteY153" fmla="*/ 644175 h 1913559"/>
              <a:gd name="connsiteX154" fmla="*/ 509587 w 1508331"/>
              <a:gd name="connsiteY154" fmla="*/ 596550 h 1913559"/>
              <a:gd name="connsiteX155" fmla="*/ 533400 w 1508331"/>
              <a:gd name="connsiteY155" fmla="*/ 582263 h 1913559"/>
              <a:gd name="connsiteX156" fmla="*/ 576262 w 1508331"/>
              <a:gd name="connsiteY156" fmla="*/ 563213 h 1913559"/>
              <a:gd name="connsiteX157" fmla="*/ 609600 w 1508331"/>
              <a:gd name="connsiteY157" fmla="*/ 558450 h 1913559"/>
              <a:gd name="connsiteX158" fmla="*/ 628650 w 1508331"/>
              <a:gd name="connsiteY158" fmla="*/ 544163 h 1913559"/>
              <a:gd name="connsiteX159" fmla="*/ 652462 w 1508331"/>
              <a:gd name="connsiteY159" fmla="*/ 529875 h 1913559"/>
              <a:gd name="connsiteX160" fmla="*/ 666750 w 1508331"/>
              <a:gd name="connsiteY160" fmla="*/ 515588 h 1913559"/>
              <a:gd name="connsiteX161" fmla="*/ 695325 w 1508331"/>
              <a:gd name="connsiteY161" fmla="*/ 477488 h 1913559"/>
              <a:gd name="connsiteX162" fmla="*/ 714375 w 1508331"/>
              <a:gd name="connsiteY162" fmla="*/ 444150 h 1913559"/>
              <a:gd name="connsiteX163" fmla="*/ 723900 w 1508331"/>
              <a:gd name="connsiteY163" fmla="*/ 401288 h 1913559"/>
              <a:gd name="connsiteX164" fmla="*/ 733425 w 1508331"/>
              <a:gd name="connsiteY164" fmla="*/ 387000 h 1913559"/>
              <a:gd name="connsiteX165" fmla="*/ 742950 w 1508331"/>
              <a:gd name="connsiteY165" fmla="*/ 286988 h 1913559"/>
              <a:gd name="connsiteX166" fmla="*/ 752475 w 1508331"/>
              <a:gd name="connsiteY166" fmla="*/ 220313 h 1913559"/>
              <a:gd name="connsiteX167" fmla="*/ 785812 w 1508331"/>
              <a:gd name="connsiteY167" fmla="*/ 172688 h 1913559"/>
              <a:gd name="connsiteX168" fmla="*/ 795337 w 1508331"/>
              <a:gd name="connsiteY168" fmla="*/ 158400 h 1913559"/>
              <a:gd name="connsiteX169" fmla="*/ 823912 w 1508331"/>
              <a:gd name="connsiteY169" fmla="*/ 115538 h 1913559"/>
              <a:gd name="connsiteX170" fmla="*/ 838200 w 1508331"/>
              <a:gd name="connsiteY170" fmla="*/ 110775 h 1913559"/>
              <a:gd name="connsiteX171" fmla="*/ 862012 w 1508331"/>
              <a:gd name="connsiteY171" fmla="*/ 120300 h 1913559"/>
              <a:gd name="connsiteX172" fmla="*/ 876300 w 1508331"/>
              <a:gd name="connsiteY172" fmla="*/ 129825 h 1913559"/>
              <a:gd name="connsiteX173" fmla="*/ 895350 w 1508331"/>
              <a:gd name="connsiteY173" fmla="*/ 120300 h 1913559"/>
              <a:gd name="connsiteX174" fmla="*/ 928687 w 1508331"/>
              <a:gd name="connsiteY174" fmla="*/ 82200 h 1913559"/>
              <a:gd name="connsiteX175" fmla="*/ 942975 w 1508331"/>
              <a:gd name="connsiteY175" fmla="*/ 67913 h 1913559"/>
              <a:gd name="connsiteX176" fmla="*/ 952500 w 1508331"/>
              <a:gd name="connsiteY176" fmla="*/ 48863 h 1913559"/>
              <a:gd name="connsiteX177" fmla="*/ 971550 w 1508331"/>
              <a:gd name="connsiteY177" fmla="*/ 10763 h 1913559"/>
              <a:gd name="connsiteX178" fmla="*/ 971550 w 1508331"/>
              <a:gd name="connsiteY178" fmla="*/ 6000 h 1913559"/>
              <a:gd name="connsiteX0" fmla="*/ 971550 w 1508331"/>
              <a:gd name="connsiteY0" fmla="*/ 6000 h 1913559"/>
              <a:gd name="connsiteX1" fmla="*/ 990599 w 1508331"/>
              <a:gd name="connsiteY1" fmla="*/ 86963 h 1913559"/>
              <a:gd name="connsiteX2" fmla="*/ 1023937 w 1508331"/>
              <a:gd name="connsiteY2" fmla="*/ 277463 h 1913559"/>
              <a:gd name="connsiteX3" fmla="*/ 1050131 w 1508331"/>
              <a:gd name="connsiteY3" fmla="*/ 336994 h 1913559"/>
              <a:gd name="connsiteX4" fmla="*/ 1114425 w 1508331"/>
              <a:gd name="connsiteY4" fmla="*/ 437006 h 1913559"/>
              <a:gd name="connsiteX5" fmla="*/ 1195387 w 1508331"/>
              <a:gd name="connsiteY5" fmla="*/ 544163 h 1913559"/>
              <a:gd name="connsiteX6" fmla="*/ 1228725 w 1508331"/>
              <a:gd name="connsiteY6" fmla="*/ 582263 h 1913559"/>
              <a:gd name="connsiteX7" fmla="*/ 1197769 w 1508331"/>
              <a:gd name="connsiteY7" fmla="*/ 660844 h 1913559"/>
              <a:gd name="connsiteX8" fmla="*/ 1240631 w 1508331"/>
              <a:gd name="connsiteY8" fmla="*/ 715613 h 1913559"/>
              <a:gd name="connsiteX9" fmla="*/ 1195387 w 1508331"/>
              <a:gd name="connsiteY9" fmla="*/ 787050 h 1913559"/>
              <a:gd name="connsiteX10" fmla="*/ 1190625 w 1508331"/>
              <a:gd name="connsiteY10" fmla="*/ 834675 h 1913559"/>
              <a:gd name="connsiteX11" fmla="*/ 1240631 w 1508331"/>
              <a:gd name="connsiteY11" fmla="*/ 903731 h 1913559"/>
              <a:gd name="connsiteX12" fmla="*/ 1221581 w 1508331"/>
              <a:gd name="connsiteY12" fmla="*/ 1063275 h 1913559"/>
              <a:gd name="connsiteX13" fmla="*/ 1202530 w 1508331"/>
              <a:gd name="connsiteY13" fmla="*/ 1222819 h 1913559"/>
              <a:gd name="connsiteX14" fmla="*/ 1257300 w 1508331"/>
              <a:gd name="connsiteY14" fmla="*/ 1258538 h 1913559"/>
              <a:gd name="connsiteX15" fmla="*/ 1309687 w 1508331"/>
              <a:gd name="connsiteY15" fmla="*/ 1287113 h 1913559"/>
              <a:gd name="connsiteX16" fmla="*/ 1345405 w 1508331"/>
              <a:gd name="connsiteY16" fmla="*/ 1332355 h 1913559"/>
              <a:gd name="connsiteX17" fmla="*/ 1350168 w 1508331"/>
              <a:gd name="connsiteY17" fmla="*/ 1437131 h 1913559"/>
              <a:gd name="connsiteX18" fmla="*/ 1347788 w 1508331"/>
              <a:gd name="connsiteY18" fmla="*/ 1606200 h 1913559"/>
              <a:gd name="connsiteX19" fmla="*/ 1414462 w 1508331"/>
              <a:gd name="connsiteY19" fmla="*/ 1591913 h 1913559"/>
              <a:gd name="connsiteX20" fmla="*/ 1502569 w 1508331"/>
              <a:gd name="connsiteY20" fmla="*/ 1582387 h 1913559"/>
              <a:gd name="connsiteX21" fmla="*/ 1495425 w 1508331"/>
              <a:gd name="connsiteY21" fmla="*/ 1625250 h 1913559"/>
              <a:gd name="connsiteX22" fmla="*/ 1485900 w 1508331"/>
              <a:gd name="connsiteY22" fmla="*/ 1653825 h 1913559"/>
              <a:gd name="connsiteX23" fmla="*/ 1466850 w 1508331"/>
              <a:gd name="connsiteY23" fmla="*/ 1741932 h 1913559"/>
              <a:gd name="connsiteX24" fmla="*/ 1459706 w 1508331"/>
              <a:gd name="connsiteY24" fmla="*/ 1822894 h 1913559"/>
              <a:gd name="connsiteX25" fmla="*/ 1471613 w 1508331"/>
              <a:gd name="connsiteY25" fmla="*/ 1877664 h 1913559"/>
              <a:gd name="connsiteX26" fmla="*/ 1495425 w 1508331"/>
              <a:gd name="connsiteY26" fmla="*/ 1913382 h 1913559"/>
              <a:gd name="connsiteX27" fmla="*/ 1385887 w 1508331"/>
              <a:gd name="connsiteY27" fmla="*/ 1889569 h 1913559"/>
              <a:gd name="connsiteX28" fmla="*/ 1264443 w 1508331"/>
              <a:gd name="connsiteY28" fmla="*/ 1849088 h 1913559"/>
              <a:gd name="connsiteX29" fmla="*/ 1157287 w 1508331"/>
              <a:gd name="connsiteY29" fmla="*/ 1825275 h 1913559"/>
              <a:gd name="connsiteX30" fmla="*/ 1047750 w 1508331"/>
              <a:gd name="connsiteY30" fmla="*/ 1801463 h 1913559"/>
              <a:gd name="connsiteX31" fmla="*/ 957262 w 1508331"/>
              <a:gd name="connsiteY31" fmla="*/ 1782413 h 1913559"/>
              <a:gd name="connsiteX32" fmla="*/ 866775 w 1508331"/>
              <a:gd name="connsiteY32" fmla="*/ 1772888 h 1913559"/>
              <a:gd name="connsiteX33" fmla="*/ 790575 w 1508331"/>
              <a:gd name="connsiteY33" fmla="*/ 1763363 h 1913559"/>
              <a:gd name="connsiteX34" fmla="*/ 552450 w 1508331"/>
              <a:gd name="connsiteY34" fmla="*/ 1739550 h 1913559"/>
              <a:gd name="connsiteX35" fmla="*/ 554831 w 1508331"/>
              <a:gd name="connsiteY35" fmla="*/ 1725263 h 1913559"/>
              <a:gd name="connsiteX36" fmla="*/ 585788 w 1508331"/>
              <a:gd name="connsiteY36" fmla="*/ 1713357 h 1913559"/>
              <a:gd name="connsiteX37" fmla="*/ 600075 w 1508331"/>
              <a:gd name="connsiteY37" fmla="*/ 1682400 h 1913559"/>
              <a:gd name="connsiteX38" fmla="*/ 619125 w 1508331"/>
              <a:gd name="connsiteY38" fmla="*/ 1634776 h 1913559"/>
              <a:gd name="connsiteX39" fmla="*/ 661988 w 1508331"/>
              <a:gd name="connsiteY39" fmla="*/ 1646682 h 1913559"/>
              <a:gd name="connsiteX40" fmla="*/ 719137 w 1508331"/>
              <a:gd name="connsiteY40" fmla="*/ 1658588 h 1913559"/>
              <a:gd name="connsiteX41" fmla="*/ 773906 w 1508331"/>
              <a:gd name="connsiteY41" fmla="*/ 1660968 h 1913559"/>
              <a:gd name="connsiteX42" fmla="*/ 781050 w 1508331"/>
              <a:gd name="connsiteY42" fmla="*/ 1649063 h 1913559"/>
              <a:gd name="connsiteX43" fmla="*/ 700087 w 1508331"/>
              <a:gd name="connsiteY43" fmla="*/ 1634775 h 1913559"/>
              <a:gd name="connsiteX44" fmla="*/ 635794 w 1508331"/>
              <a:gd name="connsiteY44" fmla="*/ 1613344 h 1913559"/>
              <a:gd name="connsiteX45" fmla="*/ 614362 w 1508331"/>
              <a:gd name="connsiteY45" fmla="*/ 1582388 h 1913559"/>
              <a:gd name="connsiteX46" fmla="*/ 635794 w 1508331"/>
              <a:gd name="connsiteY46" fmla="*/ 1530001 h 1913559"/>
              <a:gd name="connsiteX47" fmla="*/ 671513 w 1508331"/>
              <a:gd name="connsiteY47" fmla="*/ 1515713 h 1913559"/>
              <a:gd name="connsiteX48" fmla="*/ 647700 w 1508331"/>
              <a:gd name="connsiteY48" fmla="*/ 1496662 h 1913559"/>
              <a:gd name="connsiteX49" fmla="*/ 671512 w 1508331"/>
              <a:gd name="connsiteY49" fmla="*/ 1472850 h 1913559"/>
              <a:gd name="connsiteX50" fmla="*/ 716756 w 1508331"/>
              <a:gd name="connsiteY50" fmla="*/ 1427607 h 1913559"/>
              <a:gd name="connsiteX51" fmla="*/ 742950 w 1508331"/>
              <a:gd name="connsiteY51" fmla="*/ 1410938 h 1913559"/>
              <a:gd name="connsiteX52" fmla="*/ 728662 w 1508331"/>
              <a:gd name="connsiteY52" fmla="*/ 1368075 h 1913559"/>
              <a:gd name="connsiteX53" fmla="*/ 800100 w 1508331"/>
              <a:gd name="connsiteY53" fmla="*/ 1265682 h 1913559"/>
              <a:gd name="connsiteX54" fmla="*/ 707231 w 1508331"/>
              <a:gd name="connsiteY54" fmla="*/ 1294256 h 1913559"/>
              <a:gd name="connsiteX55" fmla="*/ 676275 w 1508331"/>
              <a:gd name="connsiteY55" fmla="*/ 1358550 h 1913559"/>
              <a:gd name="connsiteX56" fmla="*/ 647700 w 1508331"/>
              <a:gd name="connsiteY56" fmla="*/ 1413318 h 1913559"/>
              <a:gd name="connsiteX57" fmla="*/ 607219 w 1508331"/>
              <a:gd name="connsiteY57" fmla="*/ 1389506 h 1913559"/>
              <a:gd name="connsiteX58" fmla="*/ 581025 w 1508331"/>
              <a:gd name="connsiteY58" fmla="*/ 1434750 h 1913559"/>
              <a:gd name="connsiteX59" fmla="*/ 557212 w 1508331"/>
              <a:gd name="connsiteY59" fmla="*/ 1525238 h 1913559"/>
              <a:gd name="connsiteX60" fmla="*/ 542925 w 1508331"/>
              <a:gd name="connsiteY60" fmla="*/ 1530000 h 1913559"/>
              <a:gd name="connsiteX61" fmla="*/ 514350 w 1508331"/>
              <a:gd name="connsiteY61" fmla="*/ 1544288 h 1913559"/>
              <a:gd name="connsiteX62" fmla="*/ 500062 w 1508331"/>
              <a:gd name="connsiteY62" fmla="*/ 1553813 h 1913559"/>
              <a:gd name="connsiteX63" fmla="*/ 476250 w 1508331"/>
              <a:gd name="connsiteY63" fmla="*/ 1558575 h 1913559"/>
              <a:gd name="connsiteX64" fmla="*/ 476250 w 1508331"/>
              <a:gd name="connsiteY64" fmla="*/ 1510950 h 1913559"/>
              <a:gd name="connsiteX65" fmla="*/ 509587 w 1508331"/>
              <a:gd name="connsiteY65" fmla="*/ 1453800 h 1913559"/>
              <a:gd name="connsiteX66" fmla="*/ 523875 w 1508331"/>
              <a:gd name="connsiteY66" fmla="*/ 1420463 h 1913559"/>
              <a:gd name="connsiteX67" fmla="*/ 533400 w 1508331"/>
              <a:gd name="connsiteY67" fmla="*/ 1391888 h 1913559"/>
              <a:gd name="connsiteX68" fmla="*/ 538162 w 1508331"/>
              <a:gd name="connsiteY68" fmla="*/ 1368075 h 1913559"/>
              <a:gd name="connsiteX69" fmla="*/ 547687 w 1508331"/>
              <a:gd name="connsiteY69" fmla="*/ 1334738 h 1913559"/>
              <a:gd name="connsiteX70" fmla="*/ 557212 w 1508331"/>
              <a:gd name="connsiteY70" fmla="*/ 1272825 h 1913559"/>
              <a:gd name="connsiteX71" fmla="*/ 571500 w 1508331"/>
              <a:gd name="connsiteY71" fmla="*/ 1258538 h 1913559"/>
              <a:gd name="connsiteX72" fmla="*/ 600075 w 1508331"/>
              <a:gd name="connsiteY72" fmla="*/ 1234725 h 1913559"/>
              <a:gd name="connsiteX73" fmla="*/ 671512 w 1508331"/>
              <a:gd name="connsiteY73" fmla="*/ 1239488 h 1913559"/>
              <a:gd name="connsiteX74" fmla="*/ 657225 w 1508331"/>
              <a:gd name="connsiteY74" fmla="*/ 1225200 h 1913559"/>
              <a:gd name="connsiteX75" fmla="*/ 623887 w 1508331"/>
              <a:gd name="connsiteY75" fmla="*/ 1215675 h 1913559"/>
              <a:gd name="connsiteX76" fmla="*/ 600075 w 1508331"/>
              <a:gd name="connsiteY76" fmla="*/ 1182338 h 1913559"/>
              <a:gd name="connsiteX77" fmla="*/ 609600 w 1508331"/>
              <a:gd name="connsiteY77" fmla="*/ 1168050 h 1913559"/>
              <a:gd name="connsiteX78" fmla="*/ 642937 w 1508331"/>
              <a:gd name="connsiteY78" fmla="*/ 1177575 h 1913559"/>
              <a:gd name="connsiteX79" fmla="*/ 657225 w 1508331"/>
              <a:gd name="connsiteY79" fmla="*/ 1187100 h 1913559"/>
              <a:gd name="connsiteX80" fmla="*/ 690562 w 1508331"/>
              <a:gd name="connsiteY80" fmla="*/ 1144238 h 1913559"/>
              <a:gd name="connsiteX81" fmla="*/ 714375 w 1508331"/>
              <a:gd name="connsiteY81" fmla="*/ 1129950 h 1913559"/>
              <a:gd name="connsiteX82" fmla="*/ 733425 w 1508331"/>
              <a:gd name="connsiteY82" fmla="*/ 1120425 h 1913559"/>
              <a:gd name="connsiteX83" fmla="*/ 738187 w 1508331"/>
              <a:gd name="connsiteY83" fmla="*/ 1101375 h 1913559"/>
              <a:gd name="connsiteX84" fmla="*/ 752475 w 1508331"/>
              <a:gd name="connsiteY84" fmla="*/ 1087088 h 1913559"/>
              <a:gd name="connsiteX85" fmla="*/ 733425 w 1508331"/>
              <a:gd name="connsiteY85" fmla="*/ 1072800 h 1913559"/>
              <a:gd name="connsiteX86" fmla="*/ 685800 w 1508331"/>
              <a:gd name="connsiteY86" fmla="*/ 1053750 h 1913559"/>
              <a:gd name="connsiteX87" fmla="*/ 671512 w 1508331"/>
              <a:gd name="connsiteY87" fmla="*/ 1039463 h 1913559"/>
              <a:gd name="connsiteX88" fmla="*/ 628650 w 1508331"/>
              <a:gd name="connsiteY88" fmla="*/ 1044225 h 1913559"/>
              <a:gd name="connsiteX89" fmla="*/ 600075 w 1508331"/>
              <a:gd name="connsiteY89" fmla="*/ 1087088 h 1913559"/>
              <a:gd name="connsiteX90" fmla="*/ 590550 w 1508331"/>
              <a:gd name="connsiteY90" fmla="*/ 1134713 h 1913559"/>
              <a:gd name="connsiteX91" fmla="*/ 571500 w 1508331"/>
              <a:gd name="connsiteY91" fmla="*/ 1129950 h 1913559"/>
              <a:gd name="connsiteX92" fmla="*/ 538162 w 1508331"/>
              <a:gd name="connsiteY92" fmla="*/ 1106138 h 1913559"/>
              <a:gd name="connsiteX93" fmla="*/ 514350 w 1508331"/>
              <a:gd name="connsiteY93" fmla="*/ 1115663 h 1913559"/>
              <a:gd name="connsiteX94" fmla="*/ 509587 w 1508331"/>
              <a:gd name="connsiteY94" fmla="*/ 1129950 h 1913559"/>
              <a:gd name="connsiteX95" fmla="*/ 490537 w 1508331"/>
              <a:gd name="connsiteY95" fmla="*/ 1134713 h 1913559"/>
              <a:gd name="connsiteX96" fmla="*/ 457200 w 1508331"/>
              <a:gd name="connsiteY96" fmla="*/ 1139475 h 1913559"/>
              <a:gd name="connsiteX97" fmla="*/ 438150 w 1508331"/>
              <a:gd name="connsiteY97" fmla="*/ 1149000 h 1913559"/>
              <a:gd name="connsiteX98" fmla="*/ 404812 w 1508331"/>
              <a:gd name="connsiteY98" fmla="*/ 1187100 h 1913559"/>
              <a:gd name="connsiteX99" fmla="*/ 400050 w 1508331"/>
              <a:gd name="connsiteY99" fmla="*/ 1201388 h 1913559"/>
              <a:gd name="connsiteX100" fmla="*/ 376237 w 1508331"/>
              <a:gd name="connsiteY100" fmla="*/ 1239488 h 1913559"/>
              <a:gd name="connsiteX101" fmla="*/ 357187 w 1508331"/>
              <a:gd name="connsiteY101" fmla="*/ 1244250 h 1913559"/>
              <a:gd name="connsiteX102" fmla="*/ 342900 w 1508331"/>
              <a:gd name="connsiteY102" fmla="*/ 1239488 h 1913559"/>
              <a:gd name="connsiteX103" fmla="*/ 309562 w 1508331"/>
              <a:gd name="connsiteY103" fmla="*/ 1220438 h 1913559"/>
              <a:gd name="connsiteX104" fmla="*/ 314325 w 1508331"/>
              <a:gd name="connsiteY104" fmla="*/ 1187100 h 1913559"/>
              <a:gd name="connsiteX105" fmla="*/ 347662 w 1508331"/>
              <a:gd name="connsiteY105" fmla="*/ 1163288 h 1913559"/>
              <a:gd name="connsiteX106" fmla="*/ 366712 w 1508331"/>
              <a:gd name="connsiteY106" fmla="*/ 1139475 h 1913559"/>
              <a:gd name="connsiteX107" fmla="*/ 381000 w 1508331"/>
              <a:gd name="connsiteY107" fmla="*/ 1106138 h 1913559"/>
              <a:gd name="connsiteX108" fmla="*/ 390525 w 1508331"/>
              <a:gd name="connsiteY108" fmla="*/ 1091850 h 1913559"/>
              <a:gd name="connsiteX109" fmla="*/ 404812 w 1508331"/>
              <a:gd name="connsiteY109" fmla="*/ 1082325 h 1913559"/>
              <a:gd name="connsiteX110" fmla="*/ 409575 w 1508331"/>
              <a:gd name="connsiteY110" fmla="*/ 1068038 h 1913559"/>
              <a:gd name="connsiteX111" fmla="*/ 347662 w 1508331"/>
              <a:gd name="connsiteY111" fmla="*/ 1048988 h 1913559"/>
              <a:gd name="connsiteX112" fmla="*/ 333375 w 1508331"/>
              <a:gd name="connsiteY112" fmla="*/ 1034700 h 1913559"/>
              <a:gd name="connsiteX113" fmla="*/ 314325 w 1508331"/>
              <a:gd name="connsiteY113" fmla="*/ 1010888 h 1913559"/>
              <a:gd name="connsiteX114" fmla="*/ 300037 w 1508331"/>
              <a:gd name="connsiteY114" fmla="*/ 1015650 h 1913559"/>
              <a:gd name="connsiteX115" fmla="*/ 295275 w 1508331"/>
              <a:gd name="connsiteY115" fmla="*/ 1048988 h 1913559"/>
              <a:gd name="connsiteX116" fmla="*/ 285750 w 1508331"/>
              <a:gd name="connsiteY116" fmla="*/ 1072800 h 1913559"/>
              <a:gd name="connsiteX117" fmla="*/ 295275 w 1508331"/>
              <a:gd name="connsiteY117" fmla="*/ 1096613 h 1913559"/>
              <a:gd name="connsiteX118" fmla="*/ 266700 w 1508331"/>
              <a:gd name="connsiteY118" fmla="*/ 1101375 h 1913559"/>
              <a:gd name="connsiteX119" fmla="*/ 285750 w 1508331"/>
              <a:gd name="connsiteY119" fmla="*/ 1134713 h 1913559"/>
              <a:gd name="connsiteX120" fmla="*/ 280987 w 1508331"/>
              <a:gd name="connsiteY120" fmla="*/ 1172813 h 1913559"/>
              <a:gd name="connsiteX121" fmla="*/ 252412 w 1508331"/>
              <a:gd name="connsiteY121" fmla="*/ 1191863 h 1913559"/>
              <a:gd name="connsiteX122" fmla="*/ 242887 w 1508331"/>
              <a:gd name="connsiteY122" fmla="*/ 1206150 h 1913559"/>
              <a:gd name="connsiteX123" fmla="*/ 219075 w 1508331"/>
              <a:gd name="connsiteY123" fmla="*/ 1210913 h 1913559"/>
              <a:gd name="connsiteX124" fmla="*/ 204787 w 1508331"/>
              <a:gd name="connsiteY124" fmla="*/ 1215675 h 1913559"/>
              <a:gd name="connsiteX125" fmla="*/ 185737 w 1508331"/>
              <a:gd name="connsiteY125" fmla="*/ 1220438 h 1913559"/>
              <a:gd name="connsiteX126" fmla="*/ 152400 w 1508331"/>
              <a:gd name="connsiteY126" fmla="*/ 1215675 h 1913559"/>
              <a:gd name="connsiteX127" fmla="*/ 119062 w 1508331"/>
              <a:gd name="connsiteY127" fmla="*/ 1201388 h 1913559"/>
              <a:gd name="connsiteX128" fmla="*/ 104775 w 1508331"/>
              <a:gd name="connsiteY128" fmla="*/ 1196625 h 1913559"/>
              <a:gd name="connsiteX129" fmla="*/ 90487 w 1508331"/>
              <a:gd name="connsiteY129" fmla="*/ 1182338 h 1913559"/>
              <a:gd name="connsiteX130" fmla="*/ 47625 w 1508331"/>
              <a:gd name="connsiteY130" fmla="*/ 1158525 h 1913559"/>
              <a:gd name="connsiteX131" fmla="*/ 14287 w 1508331"/>
              <a:gd name="connsiteY131" fmla="*/ 1149000 h 1913559"/>
              <a:gd name="connsiteX132" fmla="*/ 0 w 1508331"/>
              <a:gd name="connsiteY132" fmla="*/ 1139475 h 1913559"/>
              <a:gd name="connsiteX133" fmla="*/ 9525 w 1508331"/>
              <a:gd name="connsiteY133" fmla="*/ 1115663 h 1913559"/>
              <a:gd name="connsiteX134" fmla="*/ 38100 w 1508331"/>
              <a:gd name="connsiteY134" fmla="*/ 1077563 h 1913559"/>
              <a:gd name="connsiteX135" fmla="*/ 33337 w 1508331"/>
              <a:gd name="connsiteY135" fmla="*/ 1039463 h 1913559"/>
              <a:gd name="connsiteX136" fmla="*/ 9525 w 1508331"/>
              <a:gd name="connsiteY136" fmla="*/ 1001363 h 1913559"/>
              <a:gd name="connsiteX137" fmla="*/ 9525 w 1508331"/>
              <a:gd name="connsiteY137" fmla="*/ 968025 h 1913559"/>
              <a:gd name="connsiteX138" fmla="*/ 28575 w 1508331"/>
              <a:gd name="connsiteY138" fmla="*/ 953738 h 1913559"/>
              <a:gd name="connsiteX139" fmla="*/ 52387 w 1508331"/>
              <a:gd name="connsiteY139" fmla="*/ 920400 h 1913559"/>
              <a:gd name="connsiteX140" fmla="*/ 47625 w 1508331"/>
              <a:gd name="connsiteY140" fmla="*/ 863250 h 1913559"/>
              <a:gd name="connsiteX141" fmla="*/ 104775 w 1508331"/>
              <a:gd name="connsiteY141" fmla="*/ 815625 h 1913559"/>
              <a:gd name="connsiteX142" fmla="*/ 123825 w 1508331"/>
              <a:gd name="connsiteY142" fmla="*/ 801338 h 1913559"/>
              <a:gd name="connsiteX143" fmla="*/ 142875 w 1508331"/>
              <a:gd name="connsiteY143" fmla="*/ 796575 h 1913559"/>
              <a:gd name="connsiteX144" fmla="*/ 157162 w 1508331"/>
              <a:gd name="connsiteY144" fmla="*/ 791813 h 1913559"/>
              <a:gd name="connsiteX145" fmla="*/ 176212 w 1508331"/>
              <a:gd name="connsiteY145" fmla="*/ 787050 h 1913559"/>
              <a:gd name="connsiteX146" fmla="*/ 266700 w 1508331"/>
              <a:gd name="connsiteY146" fmla="*/ 758475 h 1913559"/>
              <a:gd name="connsiteX147" fmla="*/ 280987 w 1508331"/>
              <a:gd name="connsiteY147" fmla="*/ 744188 h 1913559"/>
              <a:gd name="connsiteX148" fmla="*/ 333375 w 1508331"/>
              <a:gd name="connsiteY148" fmla="*/ 706088 h 1913559"/>
              <a:gd name="connsiteX149" fmla="*/ 423862 w 1508331"/>
              <a:gd name="connsiteY149" fmla="*/ 710850 h 1913559"/>
              <a:gd name="connsiteX150" fmla="*/ 447675 w 1508331"/>
              <a:gd name="connsiteY150" fmla="*/ 715613 h 1913559"/>
              <a:gd name="connsiteX151" fmla="*/ 461962 w 1508331"/>
              <a:gd name="connsiteY151" fmla="*/ 706088 h 1913559"/>
              <a:gd name="connsiteX152" fmla="*/ 495300 w 1508331"/>
              <a:gd name="connsiteY152" fmla="*/ 667988 h 1913559"/>
              <a:gd name="connsiteX153" fmla="*/ 504825 w 1508331"/>
              <a:gd name="connsiteY153" fmla="*/ 644175 h 1913559"/>
              <a:gd name="connsiteX154" fmla="*/ 509587 w 1508331"/>
              <a:gd name="connsiteY154" fmla="*/ 596550 h 1913559"/>
              <a:gd name="connsiteX155" fmla="*/ 533400 w 1508331"/>
              <a:gd name="connsiteY155" fmla="*/ 582263 h 1913559"/>
              <a:gd name="connsiteX156" fmla="*/ 576262 w 1508331"/>
              <a:gd name="connsiteY156" fmla="*/ 563213 h 1913559"/>
              <a:gd name="connsiteX157" fmla="*/ 609600 w 1508331"/>
              <a:gd name="connsiteY157" fmla="*/ 558450 h 1913559"/>
              <a:gd name="connsiteX158" fmla="*/ 628650 w 1508331"/>
              <a:gd name="connsiteY158" fmla="*/ 544163 h 1913559"/>
              <a:gd name="connsiteX159" fmla="*/ 652462 w 1508331"/>
              <a:gd name="connsiteY159" fmla="*/ 529875 h 1913559"/>
              <a:gd name="connsiteX160" fmla="*/ 666750 w 1508331"/>
              <a:gd name="connsiteY160" fmla="*/ 515588 h 1913559"/>
              <a:gd name="connsiteX161" fmla="*/ 695325 w 1508331"/>
              <a:gd name="connsiteY161" fmla="*/ 477488 h 1913559"/>
              <a:gd name="connsiteX162" fmla="*/ 714375 w 1508331"/>
              <a:gd name="connsiteY162" fmla="*/ 444150 h 1913559"/>
              <a:gd name="connsiteX163" fmla="*/ 723900 w 1508331"/>
              <a:gd name="connsiteY163" fmla="*/ 401288 h 1913559"/>
              <a:gd name="connsiteX164" fmla="*/ 733425 w 1508331"/>
              <a:gd name="connsiteY164" fmla="*/ 387000 h 1913559"/>
              <a:gd name="connsiteX165" fmla="*/ 742950 w 1508331"/>
              <a:gd name="connsiteY165" fmla="*/ 286988 h 1913559"/>
              <a:gd name="connsiteX166" fmla="*/ 752475 w 1508331"/>
              <a:gd name="connsiteY166" fmla="*/ 220313 h 1913559"/>
              <a:gd name="connsiteX167" fmla="*/ 785812 w 1508331"/>
              <a:gd name="connsiteY167" fmla="*/ 172688 h 1913559"/>
              <a:gd name="connsiteX168" fmla="*/ 795337 w 1508331"/>
              <a:gd name="connsiteY168" fmla="*/ 158400 h 1913559"/>
              <a:gd name="connsiteX169" fmla="*/ 823912 w 1508331"/>
              <a:gd name="connsiteY169" fmla="*/ 115538 h 1913559"/>
              <a:gd name="connsiteX170" fmla="*/ 838200 w 1508331"/>
              <a:gd name="connsiteY170" fmla="*/ 110775 h 1913559"/>
              <a:gd name="connsiteX171" fmla="*/ 862012 w 1508331"/>
              <a:gd name="connsiteY171" fmla="*/ 120300 h 1913559"/>
              <a:gd name="connsiteX172" fmla="*/ 876300 w 1508331"/>
              <a:gd name="connsiteY172" fmla="*/ 129825 h 1913559"/>
              <a:gd name="connsiteX173" fmla="*/ 895350 w 1508331"/>
              <a:gd name="connsiteY173" fmla="*/ 120300 h 1913559"/>
              <a:gd name="connsiteX174" fmla="*/ 928687 w 1508331"/>
              <a:gd name="connsiteY174" fmla="*/ 82200 h 1913559"/>
              <a:gd name="connsiteX175" fmla="*/ 942975 w 1508331"/>
              <a:gd name="connsiteY175" fmla="*/ 67913 h 1913559"/>
              <a:gd name="connsiteX176" fmla="*/ 952500 w 1508331"/>
              <a:gd name="connsiteY176" fmla="*/ 48863 h 1913559"/>
              <a:gd name="connsiteX177" fmla="*/ 971550 w 1508331"/>
              <a:gd name="connsiteY177" fmla="*/ 10763 h 1913559"/>
              <a:gd name="connsiteX178" fmla="*/ 971550 w 1508331"/>
              <a:gd name="connsiteY178" fmla="*/ 6000 h 1913559"/>
              <a:gd name="connsiteX0" fmla="*/ 971550 w 1508331"/>
              <a:gd name="connsiteY0" fmla="*/ 6000 h 1913559"/>
              <a:gd name="connsiteX1" fmla="*/ 990599 w 1508331"/>
              <a:gd name="connsiteY1" fmla="*/ 86963 h 1913559"/>
              <a:gd name="connsiteX2" fmla="*/ 1023937 w 1508331"/>
              <a:gd name="connsiteY2" fmla="*/ 277463 h 1913559"/>
              <a:gd name="connsiteX3" fmla="*/ 1050131 w 1508331"/>
              <a:gd name="connsiteY3" fmla="*/ 336994 h 1913559"/>
              <a:gd name="connsiteX4" fmla="*/ 1114425 w 1508331"/>
              <a:gd name="connsiteY4" fmla="*/ 437006 h 1913559"/>
              <a:gd name="connsiteX5" fmla="*/ 1195387 w 1508331"/>
              <a:gd name="connsiteY5" fmla="*/ 544163 h 1913559"/>
              <a:gd name="connsiteX6" fmla="*/ 1228725 w 1508331"/>
              <a:gd name="connsiteY6" fmla="*/ 582263 h 1913559"/>
              <a:gd name="connsiteX7" fmla="*/ 1197769 w 1508331"/>
              <a:gd name="connsiteY7" fmla="*/ 660844 h 1913559"/>
              <a:gd name="connsiteX8" fmla="*/ 1240631 w 1508331"/>
              <a:gd name="connsiteY8" fmla="*/ 715613 h 1913559"/>
              <a:gd name="connsiteX9" fmla="*/ 1195387 w 1508331"/>
              <a:gd name="connsiteY9" fmla="*/ 787050 h 1913559"/>
              <a:gd name="connsiteX10" fmla="*/ 1190625 w 1508331"/>
              <a:gd name="connsiteY10" fmla="*/ 834675 h 1913559"/>
              <a:gd name="connsiteX11" fmla="*/ 1240631 w 1508331"/>
              <a:gd name="connsiteY11" fmla="*/ 903731 h 1913559"/>
              <a:gd name="connsiteX12" fmla="*/ 1221581 w 1508331"/>
              <a:gd name="connsiteY12" fmla="*/ 1063275 h 1913559"/>
              <a:gd name="connsiteX13" fmla="*/ 1202530 w 1508331"/>
              <a:gd name="connsiteY13" fmla="*/ 1222819 h 1913559"/>
              <a:gd name="connsiteX14" fmla="*/ 1257300 w 1508331"/>
              <a:gd name="connsiteY14" fmla="*/ 1258538 h 1913559"/>
              <a:gd name="connsiteX15" fmla="*/ 1309687 w 1508331"/>
              <a:gd name="connsiteY15" fmla="*/ 1287113 h 1913559"/>
              <a:gd name="connsiteX16" fmla="*/ 1345405 w 1508331"/>
              <a:gd name="connsiteY16" fmla="*/ 1332355 h 1913559"/>
              <a:gd name="connsiteX17" fmla="*/ 1350168 w 1508331"/>
              <a:gd name="connsiteY17" fmla="*/ 1437131 h 1913559"/>
              <a:gd name="connsiteX18" fmla="*/ 1347788 w 1508331"/>
              <a:gd name="connsiteY18" fmla="*/ 1606200 h 1913559"/>
              <a:gd name="connsiteX19" fmla="*/ 1414462 w 1508331"/>
              <a:gd name="connsiteY19" fmla="*/ 1591913 h 1913559"/>
              <a:gd name="connsiteX20" fmla="*/ 1502569 w 1508331"/>
              <a:gd name="connsiteY20" fmla="*/ 1582387 h 1913559"/>
              <a:gd name="connsiteX21" fmla="*/ 1495425 w 1508331"/>
              <a:gd name="connsiteY21" fmla="*/ 1625250 h 1913559"/>
              <a:gd name="connsiteX22" fmla="*/ 1485900 w 1508331"/>
              <a:gd name="connsiteY22" fmla="*/ 1653825 h 1913559"/>
              <a:gd name="connsiteX23" fmla="*/ 1466850 w 1508331"/>
              <a:gd name="connsiteY23" fmla="*/ 1741932 h 1913559"/>
              <a:gd name="connsiteX24" fmla="*/ 1459706 w 1508331"/>
              <a:gd name="connsiteY24" fmla="*/ 1822894 h 1913559"/>
              <a:gd name="connsiteX25" fmla="*/ 1471613 w 1508331"/>
              <a:gd name="connsiteY25" fmla="*/ 1877664 h 1913559"/>
              <a:gd name="connsiteX26" fmla="*/ 1495425 w 1508331"/>
              <a:gd name="connsiteY26" fmla="*/ 1913382 h 1913559"/>
              <a:gd name="connsiteX27" fmla="*/ 1385887 w 1508331"/>
              <a:gd name="connsiteY27" fmla="*/ 1889569 h 1913559"/>
              <a:gd name="connsiteX28" fmla="*/ 1264443 w 1508331"/>
              <a:gd name="connsiteY28" fmla="*/ 1849088 h 1913559"/>
              <a:gd name="connsiteX29" fmla="*/ 1157287 w 1508331"/>
              <a:gd name="connsiteY29" fmla="*/ 1825275 h 1913559"/>
              <a:gd name="connsiteX30" fmla="*/ 1047750 w 1508331"/>
              <a:gd name="connsiteY30" fmla="*/ 1801463 h 1913559"/>
              <a:gd name="connsiteX31" fmla="*/ 957262 w 1508331"/>
              <a:gd name="connsiteY31" fmla="*/ 1782413 h 1913559"/>
              <a:gd name="connsiteX32" fmla="*/ 866775 w 1508331"/>
              <a:gd name="connsiteY32" fmla="*/ 1772888 h 1913559"/>
              <a:gd name="connsiteX33" fmla="*/ 790575 w 1508331"/>
              <a:gd name="connsiteY33" fmla="*/ 1763363 h 1913559"/>
              <a:gd name="connsiteX34" fmla="*/ 552450 w 1508331"/>
              <a:gd name="connsiteY34" fmla="*/ 1739550 h 1913559"/>
              <a:gd name="connsiteX35" fmla="*/ 554831 w 1508331"/>
              <a:gd name="connsiteY35" fmla="*/ 1725263 h 1913559"/>
              <a:gd name="connsiteX36" fmla="*/ 585788 w 1508331"/>
              <a:gd name="connsiteY36" fmla="*/ 1713357 h 1913559"/>
              <a:gd name="connsiteX37" fmla="*/ 600075 w 1508331"/>
              <a:gd name="connsiteY37" fmla="*/ 1682400 h 1913559"/>
              <a:gd name="connsiteX38" fmla="*/ 619125 w 1508331"/>
              <a:gd name="connsiteY38" fmla="*/ 1634776 h 1913559"/>
              <a:gd name="connsiteX39" fmla="*/ 661988 w 1508331"/>
              <a:gd name="connsiteY39" fmla="*/ 1646682 h 1913559"/>
              <a:gd name="connsiteX40" fmla="*/ 719137 w 1508331"/>
              <a:gd name="connsiteY40" fmla="*/ 1658588 h 1913559"/>
              <a:gd name="connsiteX41" fmla="*/ 773906 w 1508331"/>
              <a:gd name="connsiteY41" fmla="*/ 1660968 h 1913559"/>
              <a:gd name="connsiteX42" fmla="*/ 781050 w 1508331"/>
              <a:gd name="connsiteY42" fmla="*/ 1649063 h 1913559"/>
              <a:gd name="connsiteX43" fmla="*/ 700087 w 1508331"/>
              <a:gd name="connsiteY43" fmla="*/ 1634775 h 1913559"/>
              <a:gd name="connsiteX44" fmla="*/ 635794 w 1508331"/>
              <a:gd name="connsiteY44" fmla="*/ 1613344 h 1913559"/>
              <a:gd name="connsiteX45" fmla="*/ 614362 w 1508331"/>
              <a:gd name="connsiteY45" fmla="*/ 1582388 h 1913559"/>
              <a:gd name="connsiteX46" fmla="*/ 635794 w 1508331"/>
              <a:gd name="connsiteY46" fmla="*/ 1530001 h 1913559"/>
              <a:gd name="connsiteX47" fmla="*/ 671513 w 1508331"/>
              <a:gd name="connsiteY47" fmla="*/ 1515713 h 1913559"/>
              <a:gd name="connsiteX48" fmla="*/ 647700 w 1508331"/>
              <a:gd name="connsiteY48" fmla="*/ 1496662 h 1913559"/>
              <a:gd name="connsiteX49" fmla="*/ 671512 w 1508331"/>
              <a:gd name="connsiteY49" fmla="*/ 1472850 h 1913559"/>
              <a:gd name="connsiteX50" fmla="*/ 716756 w 1508331"/>
              <a:gd name="connsiteY50" fmla="*/ 1427607 h 1913559"/>
              <a:gd name="connsiteX51" fmla="*/ 742950 w 1508331"/>
              <a:gd name="connsiteY51" fmla="*/ 1410938 h 1913559"/>
              <a:gd name="connsiteX52" fmla="*/ 728662 w 1508331"/>
              <a:gd name="connsiteY52" fmla="*/ 1368075 h 1913559"/>
              <a:gd name="connsiteX53" fmla="*/ 800100 w 1508331"/>
              <a:gd name="connsiteY53" fmla="*/ 1265682 h 1913559"/>
              <a:gd name="connsiteX54" fmla="*/ 707231 w 1508331"/>
              <a:gd name="connsiteY54" fmla="*/ 1294256 h 1913559"/>
              <a:gd name="connsiteX55" fmla="*/ 676275 w 1508331"/>
              <a:gd name="connsiteY55" fmla="*/ 1358550 h 1913559"/>
              <a:gd name="connsiteX56" fmla="*/ 647700 w 1508331"/>
              <a:gd name="connsiteY56" fmla="*/ 1413318 h 1913559"/>
              <a:gd name="connsiteX57" fmla="*/ 607219 w 1508331"/>
              <a:gd name="connsiteY57" fmla="*/ 1389506 h 1913559"/>
              <a:gd name="connsiteX58" fmla="*/ 581025 w 1508331"/>
              <a:gd name="connsiteY58" fmla="*/ 1434750 h 1913559"/>
              <a:gd name="connsiteX59" fmla="*/ 573882 w 1508331"/>
              <a:gd name="connsiteY59" fmla="*/ 1465707 h 1913559"/>
              <a:gd name="connsiteX60" fmla="*/ 557212 w 1508331"/>
              <a:gd name="connsiteY60" fmla="*/ 1525238 h 1913559"/>
              <a:gd name="connsiteX61" fmla="*/ 542925 w 1508331"/>
              <a:gd name="connsiteY61" fmla="*/ 1530000 h 1913559"/>
              <a:gd name="connsiteX62" fmla="*/ 514350 w 1508331"/>
              <a:gd name="connsiteY62" fmla="*/ 1544288 h 1913559"/>
              <a:gd name="connsiteX63" fmla="*/ 500062 w 1508331"/>
              <a:gd name="connsiteY63" fmla="*/ 1553813 h 1913559"/>
              <a:gd name="connsiteX64" fmla="*/ 476250 w 1508331"/>
              <a:gd name="connsiteY64" fmla="*/ 1558575 h 1913559"/>
              <a:gd name="connsiteX65" fmla="*/ 476250 w 1508331"/>
              <a:gd name="connsiteY65" fmla="*/ 1510950 h 1913559"/>
              <a:gd name="connsiteX66" fmla="*/ 509587 w 1508331"/>
              <a:gd name="connsiteY66" fmla="*/ 1453800 h 1913559"/>
              <a:gd name="connsiteX67" fmla="*/ 523875 w 1508331"/>
              <a:gd name="connsiteY67" fmla="*/ 1420463 h 1913559"/>
              <a:gd name="connsiteX68" fmla="*/ 533400 w 1508331"/>
              <a:gd name="connsiteY68" fmla="*/ 1391888 h 1913559"/>
              <a:gd name="connsiteX69" fmla="*/ 538162 w 1508331"/>
              <a:gd name="connsiteY69" fmla="*/ 1368075 h 1913559"/>
              <a:gd name="connsiteX70" fmla="*/ 547687 w 1508331"/>
              <a:gd name="connsiteY70" fmla="*/ 1334738 h 1913559"/>
              <a:gd name="connsiteX71" fmla="*/ 557212 w 1508331"/>
              <a:gd name="connsiteY71" fmla="*/ 1272825 h 1913559"/>
              <a:gd name="connsiteX72" fmla="*/ 571500 w 1508331"/>
              <a:gd name="connsiteY72" fmla="*/ 1258538 h 1913559"/>
              <a:gd name="connsiteX73" fmla="*/ 600075 w 1508331"/>
              <a:gd name="connsiteY73" fmla="*/ 1234725 h 1913559"/>
              <a:gd name="connsiteX74" fmla="*/ 671512 w 1508331"/>
              <a:gd name="connsiteY74" fmla="*/ 1239488 h 1913559"/>
              <a:gd name="connsiteX75" fmla="*/ 657225 w 1508331"/>
              <a:gd name="connsiteY75" fmla="*/ 1225200 h 1913559"/>
              <a:gd name="connsiteX76" fmla="*/ 623887 w 1508331"/>
              <a:gd name="connsiteY76" fmla="*/ 1215675 h 1913559"/>
              <a:gd name="connsiteX77" fmla="*/ 600075 w 1508331"/>
              <a:gd name="connsiteY77" fmla="*/ 1182338 h 1913559"/>
              <a:gd name="connsiteX78" fmla="*/ 609600 w 1508331"/>
              <a:gd name="connsiteY78" fmla="*/ 1168050 h 1913559"/>
              <a:gd name="connsiteX79" fmla="*/ 642937 w 1508331"/>
              <a:gd name="connsiteY79" fmla="*/ 1177575 h 1913559"/>
              <a:gd name="connsiteX80" fmla="*/ 657225 w 1508331"/>
              <a:gd name="connsiteY80" fmla="*/ 1187100 h 1913559"/>
              <a:gd name="connsiteX81" fmla="*/ 690562 w 1508331"/>
              <a:gd name="connsiteY81" fmla="*/ 1144238 h 1913559"/>
              <a:gd name="connsiteX82" fmla="*/ 714375 w 1508331"/>
              <a:gd name="connsiteY82" fmla="*/ 1129950 h 1913559"/>
              <a:gd name="connsiteX83" fmla="*/ 733425 w 1508331"/>
              <a:gd name="connsiteY83" fmla="*/ 1120425 h 1913559"/>
              <a:gd name="connsiteX84" fmla="*/ 738187 w 1508331"/>
              <a:gd name="connsiteY84" fmla="*/ 1101375 h 1913559"/>
              <a:gd name="connsiteX85" fmla="*/ 752475 w 1508331"/>
              <a:gd name="connsiteY85" fmla="*/ 1087088 h 1913559"/>
              <a:gd name="connsiteX86" fmla="*/ 733425 w 1508331"/>
              <a:gd name="connsiteY86" fmla="*/ 1072800 h 1913559"/>
              <a:gd name="connsiteX87" fmla="*/ 685800 w 1508331"/>
              <a:gd name="connsiteY87" fmla="*/ 1053750 h 1913559"/>
              <a:gd name="connsiteX88" fmla="*/ 671512 w 1508331"/>
              <a:gd name="connsiteY88" fmla="*/ 1039463 h 1913559"/>
              <a:gd name="connsiteX89" fmla="*/ 628650 w 1508331"/>
              <a:gd name="connsiteY89" fmla="*/ 1044225 h 1913559"/>
              <a:gd name="connsiteX90" fmla="*/ 600075 w 1508331"/>
              <a:gd name="connsiteY90" fmla="*/ 1087088 h 1913559"/>
              <a:gd name="connsiteX91" fmla="*/ 590550 w 1508331"/>
              <a:gd name="connsiteY91" fmla="*/ 1134713 h 1913559"/>
              <a:gd name="connsiteX92" fmla="*/ 571500 w 1508331"/>
              <a:gd name="connsiteY92" fmla="*/ 1129950 h 1913559"/>
              <a:gd name="connsiteX93" fmla="*/ 538162 w 1508331"/>
              <a:gd name="connsiteY93" fmla="*/ 1106138 h 1913559"/>
              <a:gd name="connsiteX94" fmla="*/ 514350 w 1508331"/>
              <a:gd name="connsiteY94" fmla="*/ 1115663 h 1913559"/>
              <a:gd name="connsiteX95" fmla="*/ 509587 w 1508331"/>
              <a:gd name="connsiteY95" fmla="*/ 1129950 h 1913559"/>
              <a:gd name="connsiteX96" fmla="*/ 490537 w 1508331"/>
              <a:gd name="connsiteY96" fmla="*/ 1134713 h 1913559"/>
              <a:gd name="connsiteX97" fmla="*/ 457200 w 1508331"/>
              <a:gd name="connsiteY97" fmla="*/ 1139475 h 1913559"/>
              <a:gd name="connsiteX98" fmla="*/ 438150 w 1508331"/>
              <a:gd name="connsiteY98" fmla="*/ 1149000 h 1913559"/>
              <a:gd name="connsiteX99" fmla="*/ 404812 w 1508331"/>
              <a:gd name="connsiteY99" fmla="*/ 1187100 h 1913559"/>
              <a:gd name="connsiteX100" fmla="*/ 400050 w 1508331"/>
              <a:gd name="connsiteY100" fmla="*/ 1201388 h 1913559"/>
              <a:gd name="connsiteX101" fmla="*/ 376237 w 1508331"/>
              <a:gd name="connsiteY101" fmla="*/ 1239488 h 1913559"/>
              <a:gd name="connsiteX102" fmla="*/ 357187 w 1508331"/>
              <a:gd name="connsiteY102" fmla="*/ 1244250 h 1913559"/>
              <a:gd name="connsiteX103" fmla="*/ 342900 w 1508331"/>
              <a:gd name="connsiteY103" fmla="*/ 1239488 h 1913559"/>
              <a:gd name="connsiteX104" fmla="*/ 309562 w 1508331"/>
              <a:gd name="connsiteY104" fmla="*/ 1220438 h 1913559"/>
              <a:gd name="connsiteX105" fmla="*/ 314325 w 1508331"/>
              <a:gd name="connsiteY105" fmla="*/ 1187100 h 1913559"/>
              <a:gd name="connsiteX106" fmla="*/ 347662 w 1508331"/>
              <a:gd name="connsiteY106" fmla="*/ 1163288 h 1913559"/>
              <a:gd name="connsiteX107" fmla="*/ 366712 w 1508331"/>
              <a:gd name="connsiteY107" fmla="*/ 1139475 h 1913559"/>
              <a:gd name="connsiteX108" fmla="*/ 381000 w 1508331"/>
              <a:gd name="connsiteY108" fmla="*/ 1106138 h 1913559"/>
              <a:gd name="connsiteX109" fmla="*/ 390525 w 1508331"/>
              <a:gd name="connsiteY109" fmla="*/ 1091850 h 1913559"/>
              <a:gd name="connsiteX110" fmla="*/ 404812 w 1508331"/>
              <a:gd name="connsiteY110" fmla="*/ 1082325 h 1913559"/>
              <a:gd name="connsiteX111" fmla="*/ 409575 w 1508331"/>
              <a:gd name="connsiteY111" fmla="*/ 1068038 h 1913559"/>
              <a:gd name="connsiteX112" fmla="*/ 347662 w 1508331"/>
              <a:gd name="connsiteY112" fmla="*/ 1048988 h 1913559"/>
              <a:gd name="connsiteX113" fmla="*/ 333375 w 1508331"/>
              <a:gd name="connsiteY113" fmla="*/ 1034700 h 1913559"/>
              <a:gd name="connsiteX114" fmla="*/ 314325 w 1508331"/>
              <a:gd name="connsiteY114" fmla="*/ 1010888 h 1913559"/>
              <a:gd name="connsiteX115" fmla="*/ 300037 w 1508331"/>
              <a:gd name="connsiteY115" fmla="*/ 1015650 h 1913559"/>
              <a:gd name="connsiteX116" fmla="*/ 295275 w 1508331"/>
              <a:gd name="connsiteY116" fmla="*/ 1048988 h 1913559"/>
              <a:gd name="connsiteX117" fmla="*/ 285750 w 1508331"/>
              <a:gd name="connsiteY117" fmla="*/ 1072800 h 1913559"/>
              <a:gd name="connsiteX118" fmla="*/ 295275 w 1508331"/>
              <a:gd name="connsiteY118" fmla="*/ 1096613 h 1913559"/>
              <a:gd name="connsiteX119" fmla="*/ 266700 w 1508331"/>
              <a:gd name="connsiteY119" fmla="*/ 1101375 h 1913559"/>
              <a:gd name="connsiteX120" fmla="*/ 285750 w 1508331"/>
              <a:gd name="connsiteY120" fmla="*/ 1134713 h 1913559"/>
              <a:gd name="connsiteX121" fmla="*/ 280987 w 1508331"/>
              <a:gd name="connsiteY121" fmla="*/ 1172813 h 1913559"/>
              <a:gd name="connsiteX122" fmla="*/ 252412 w 1508331"/>
              <a:gd name="connsiteY122" fmla="*/ 1191863 h 1913559"/>
              <a:gd name="connsiteX123" fmla="*/ 242887 w 1508331"/>
              <a:gd name="connsiteY123" fmla="*/ 1206150 h 1913559"/>
              <a:gd name="connsiteX124" fmla="*/ 219075 w 1508331"/>
              <a:gd name="connsiteY124" fmla="*/ 1210913 h 1913559"/>
              <a:gd name="connsiteX125" fmla="*/ 204787 w 1508331"/>
              <a:gd name="connsiteY125" fmla="*/ 1215675 h 1913559"/>
              <a:gd name="connsiteX126" fmla="*/ 185737 w 1508331"/>
              <a:gd name="connsiteY126" fmla="*/ 1220438 h 1913559"/>
              <a:gd name="connsiteX127" fmla="*/ 152400 w 1508331"/>
              <a:gd name="connsiteY127" fmla="*/ 1215675 h 1913559"/>
              <a:gd name="connsiteX128" fmla="*/ 119062 w 1508331"/>
              <a:gd name="connsiteY128" fmla="*/ 1201388 h 1913559"/>
              <a:gd name="connsiteX129" fmla="*/ 104775 w 1508331"/>
              <a:gd name="connsiteY129" fmla="*/ 1196625 h 1913559"/>
              <a:gd name="connsiteX130" fmla="*/ 90487 w 1508331"/>
              <a:gd name="connsiteY130" fmla="*/ 1182338 h 1913559"/>
              <a:gd name="connsiteX131" fmla="*/ 47625 w 1508331"/>
              <a:gd name="connsiteY131" fmla="*/ 1158525 h 1913559"/>
              <a:gd name="connsiteX132" fmla="*/ 14287 w 1508331"/>
              <a:gd name="connsiteY132" fmla="*/ 1149000 h 1913559"/>
              <a:gd name="connsiteX133" fmla="*/ 0 w 1508331"/>
              <a:gd name="connsiteY133" fmla="*/ 1139475 h 1913559"/>
              <a:gd name="connsiteX134" fmla="*/ 9525 w 1508331"/>
              <a:gd name="connsiteY134" fmla="*/ 1115663 h 1913559"/>
              <a:gd name="connsiteX135" fmla="*/ 38100 w 1508331"/>
              <a:gd name="connsiteY135" fmla="*/ 1077563 h 1913559"/>
              <a:gd name="connsiteX136" fmla="*/ 33337 w 1508331"/>
              <a:gd name="connsiteY136" fmla="*/ 1039463 h 1913559"/>
              <a:gd name="connsiteX137" fmla="*/ 9525 w 1508331"/>
              <a:gd name="connsiteY137" fmla="*/ 1001363 h 1913559"/>
              <a:gd name="connsiteX138" fmla="*/ 9525 w 1508331"/>
              <a:gd name="connsiteY138" fmla="*/ 968025 h 1913559"/>
              <a:gd name="connsiteX139" fmla="*/ 28575 w 1508331"/>
              <a:gd name="connsiteY139" fmla="*/ 953738 h 1913559"/>
              <a:gd name="connsiteX140" fmla="*/ 52387 w 1508331"/>
              <a:gd name="connsiteY140" fmla="*/ 920400 h 1913559"/>
              <a:gd name="connsiteX141" fmla="*/ 47625 w 1508331"/>
              <a:gd name="connsiteY141" fmla="*/ 863250 h 1913559"/>
              <a:gd name="connsiteX142" fmla="*/ 104775 w 1508331"/>
              <a:gd name="connsiteY142" fmla="*/ 815625 h 1913559"/>
              <a:gd name="connsiteX143" fmla="*/ 123825 w 1508331"/>
              <a:gd name="connsiteY143" fmla="*/ 801338 h 1913559"/>
              <a:gd name="connsiteX144" fmla="*/ 142875 w 1508331"/>
              <a:gd name="connsiteY144" fmla="*/ 796575 h 1913559"/>
              <a:gd name="connsiteX145" fmla="*/ 157162 w 1508331"/>
              <a:gd name="connsiteY145" fmla="*/ 791813 h 1913559"/>
              <a:gd name="connsiteX146" fmla="*/ 176212 w 1508331"/>
              <a:gd name="connsiteY146" fmla="*/ 787050 h 1913559"/>
              <a:gd name="connsiteX147" fmla="*/ 266700 w 1508331"/>
              <a:gd name="connsiteY147" fmla="*/ 758475 h 1913559"/>
              <a:gd name="connsiteX148" fmla="*/ 280987 w 1508331"/>
              <a:gd name="connsiteY148" fmla="*/ 744188 h 1913559"/>
              <a:gd name="connsiteX149" fmla="*/ 333375 w 1508331"/>
              <a:gd name="connsiteY149" fmla="*/ 706088 h 1913559"/>
              <a:gd name="connsiteX150" fmla="*/ 423862 w 1508331"/>
              <a:gd name="connsiteY150" fmla="*/ 710850 h 1913559"/>
              <a:gd name="connsiteX151" fmla="*/ 447675 w 1508331"/>
              <a:gd name="connsiteY151" fmla="*/ 715613 h 1913559"/>
              <a:gd name="connsiteX152" fmla="*/ 461962 w 1508331"/>
              <a:gd name="connsiteY152" fmla="*/ 706088 h 1913559"/>
              <a:gd name="connsiteX153" fmla="*/ 495300 w 1508331"/>
              <a:gd name="connsiteY153" fmla="*/ 667988 h 1913559"/>
              <a:gd name="connsiteX154" fmla="*/ 504825 w 1508331"/>
              <a:gd name="connsiteY154" fmla="*/ 644175 h 1913559"/>
              <a:gd name="connsiteX155" fmla="*/ 509587 w 1508331"/>
              <a:gd name="connsiteY155" fmla="*/ 596550 h 1913559"/>
              <a:gd name="connsiteX156" fmla="*/ 533400 w 1508331"/>
              <a:gd name="connsiteY156" fmla="*/ 582263 h 1913559"/>
              <a:gd name="connsiteX157" fmla="*/ 576262 w 1508331"/>
              <a:gd name="connsiteY157" fmla="*/ 563213 h 1913559"/>
              <a:gd name="connsiteX158" fmla="*/ 609600 w 1508331"/>
              <a:gd name="connsiteY158" fmla="*/ 558450 h 1913559"/>
              <a:gd name="connsiteX159" fmla="*/ 628650 w 1508331"/>
              <a:gd name="connsiteY159" fmla="*/ 544163 h 1913559"/>
              <a:gd name="connsiteX160" fmla="*/ 652462 w 1508331"/>
              <a:gd name="connsiteY160" fmla="*/ 529875 h 1913559"/>
              <a:gd name="connsiteX161" fmla="*/ 666750 w 1508331"/>
              <a:gd name="connsiteY161" fmla="*/ 515588 h 1913559"/>
              <a:gd name="connsiteX162" fmla="*/ 695325 w 1508331"/>
              <a:gd name="connsiteY162" fmla="*/ 477488 h 1913559"/>
              <a:gd name="connsiteX163" fmla="*/ 714375 w 1508331"/>
              <a:gd name="connsiteY163" fmla="*/ 444150 h 1913559"/>
              <a:gd name="connsiteX164" fmla="*/ 723900 w 1508331"/>
              <a:gd name="connsiteY164" fmla="*/ 401288 h 1913559"/>
              <a:gd name="connsiteX165" fmla="*/ 733425 w 1508331"/>
              <a:gd name="connsiteY165" fmla="*/ 387000 h 1913559"/>
              <a:gd name="connsiteX166" fmla="*/ 742950 w 1508331"/>
              <a:gd name="connsiteY166" fmla="*/ 286988 h 1913559"/>
              <a:gd name="connsiteX167" fmla="*/ 752475 w 1508331"/>
              <a:gd name="connsiteY167" fmla="*/ 220313 h 1913559"/>
              <a:gd name="connsiteX168" fmla="*/ 785812 w 1508331"/>
              <a:gd name="connsiteY168" fmla="*/ 172688 h 1913559"/>
              <a:gd name="connsiteX169" fmla="*/ 795337 w 1508331"/>
              <a:gd name="connsiteY169" fmla="*/ 158400 h 1913559"/>
              <a:gd name="connsiteX170" fmla="*/ 823912 w 1508331"/>
              <a:gd name="connsiteY170" fmla="*/ 115538 h 1913559"/>
              <a:gd name="connsiteX171" fmla="*/ 838200 w 1508331"/>
              <a:gd name="connsiteY171" fmla="*/ 110775 h 1913559"/>
              <a:gd name="connsiteX172" fmla="*/ 862012 w 1508331"/>
              <a:gd name="connsiteY172" fmla="*/ 120300 h 1913559"/>
              <a:gd name="connsiteX173" fmla="*/ 876300 w 1508331"/>
              <a:gd name="connsiteY173" fmla="*/ 129825 h 1913559"/>
              <a:gd name="connsiteX174" fmla="*/ 895350 w 1508331"/>
              <a:gd name="connsiteY174" fmla="*/ 120300 h 1913559"/>
              <a:gd name="connsiteX175" fmla="*/ 928687 w 1508331"/>
              <a:gd name="connsiteY175" fmla="*/ 82200 h 1913559"/>
              <a:gd name="connsiteX176" fmla="*/ 942975 w 1508331"/>
              <a:gd name="connsiteY176" fmla="*/ 67913 h 1913559"/>
              <a:gd name="connsiteX177" fmla="*/ 952500 w 1508331"/>
              <a:gd name="connsiteY177" fmla="*/ 48863 h 1913559"/>
              <a:gd name="connsiteX178" fmla="*/ 971550 w 1508331"/>
              <a:gd name="connsiteY178" fmla="*/ 10763 h 1913559"/>
              <a:gd name="connsiteX179" fmla="*/ 971550 w 1508331"/>
              <a:gd name="connsiteY179" fmla="*/ 6000 h 1913559"/>
              <a:gd name="connsiteX0" fmla="*/ 971550 w 1508331"/>
              <a:gd name="connsiteY0" fmla="*/ 6000 h 1913559"/>
              <a:gd name="connsiteX1" fmla="*/ 990599 w 1508331"/>
              <a:gd name="connsiteY1" fmla="*/ 86963 h 1913559"/>
              <a:gd name="connsiteX2" fmla="*/ 1023937 w 1508331"/>
              <a:gd name="connsiteY2" fmla="*/ 277463 h 1913559"/>
              <a:gd name="connsiteX3" fmla="*/ 1050131 w 1508331"/>
              <a:gd name="connsiteY3" fmla="*/ 336994 h 1913559"/>
              <a:gd name="connsiteX4" fmla="*/ 1114425 w 1508331"/>
              <a:gd name="connsiteY4" fmla="*/ 437006 h 1913559"/>
              <a:gd name="connsiteX5" fmla="*/ 1195387 w 1508331"/>
              <a:gd name="connsiteY5" fmla="*/ 544163 h 1913559"/>
              <a:gd name="connsiteX6" fmla="*/ 1228725 w 1508331"/>
              <a:gd name="connsiteY6" fmla="*/ 582263 h 1913559"/>
              <a:gd name="connsiteX7" fmla="*/ 1197769 w 1508331"/>
              <a:gd name="connsiteY7" fmla="*/ 660844 h 1913559"/>
              <a:gd name="connsiteX8" fmla="*/ 1240631 w 1508331"/>
              <a:gd name="connsiteY8" fmla="*/ 715613 h 1913559"/>
              <a:gd name="connsiteX9" fmla="*/ 1195387 w 1508331"/>
              <a:gd name="connsiteY9" fmla="*/ 787050 h 1913559"/>
              <a:gd name="connsiteX10" fmla="*/ 1190625 w 1508331"/>
              <a:gd name="connsiteY10" fmla="*/ 834675 h 1913559"/>
              <a:gd name="connsiteX11" fmla="*/ 1240631 w 1508331"/>
              <a:gd name="connsiteY11" fmla="*/ 903731 h 1913559"/>
              <a:gd name="connsiteX12" fmla="*/ 1221581 w 1508331"/>
              <a:gd name="connsiteY12" fmla="*/ 1063275 h 1913559"/>
              <a:gd name="connsiteX13" fmla="*/ 1202530 w 1508331"/>
              <a:gd name="connsiteY13" fmla="*/ 1222819 h 1913559"/>
              <a:gd name="connsiteX14" fmla="*/ 1257300 w 1508331"/>
              <a:gd name="connsiteY14" fmla="*/ 1258538 h 1913559"/>
              <a:gd name="connsiteX15" fmla="*/ 1309687 w 1508331"/>
              <a:gd name="connsiteY15" fmla="*/ 1287113 h 1913559"/>
              <a:gd name="connsiteX16" fmla="*/ 1345405 w 1508331"/>
              <a:gd name="connsiteY16" fmla="*/ 1332355 h 1913559"/>
              <a:gd name="connsiteX17" fmla="*/ 1350168 w 1508331"/>
              <a:gd name="connsiteY17" fmla="*/ 1437131 h 1913559"/>
              <a:gd name="connsiteX18" fmla="*/ 1347788 w 1508331"/>
              <a:gd name="connsiteY18" fmla="*/ 1606200 h 1913559"/>
              <a:gd name="connsiteX19" fmla="*/ 1414462 w 1508331"/>
              <a:gd name="connsiteY19" fmla="*/ 1591913 h 1913559"/>
              <a:gd name="connsiteX20" fmla="*/ 1502569 w 1508331"/>
              <a:gd name="connsiteY20" fmla="*/ 1582387 h 1913559"/>
              <a:gd name="connsiteX21" fmla="*/ 1495425 w 1508331"/>
              <a:gd name="connsiteY21" fmla="*/ 1625250 h 1913559"/>
              <a:gd name="connsiteX22" fmla="*/ 1485900 w 1508331"/>
              <a:gd name="connsiteY22" fmla="*/ 1653825 h 1913559"/>
              <a:gd name="connsiteX23" fmla="*/ 1466850 w 1508331"/>
              <a:gd name="connsiteY23" fmla="*/ 1741932 h 1913559"/>
              <a:gd name="connsiteX24" fmla="*/ 1459706 w 1508331"/>
              <a:gd name="connsiteY24" fmla="*/ 1822894 h 1913559"/>
              <a:gd name="connsiteX25" fmla="*/ 1471613 w 1508331"/>
              <a:gd name="connsiteY25" fmla="*/ 1877664 h 1913559"/>
              <a:gd name="connsiteX26" fmla="*/ 1495425 w 1508331"/>
              <a:gd name="connsiteY26" fmla="*/ 1913382 h 1913559"/>
              <a:gd name="connsiteX27" fmla="*/ 1385887 w 1508331"/>
              <a:gd name="connsiteY27" fmla="*/ 1889569 h 1913559"/>
              <a:gd name="connsiteX28" fmla="*/ 1264443 w 1508331"/>
              <a:gd name="connsiteY28" fmla="*/ 1849088 h 1913559"/>
              <a:gd name="connsiteX29" fmla="*/ 1157287 w 1508331"/>
              <a:gd name="connsiteY29" fmla="*/ 1825275 h 1913559"/>
              <a:gd name="connsiteX30" fmla="*/ 1047750 w 1508331"/>
              <a:gd name="connsiteY30" fmla="*/ 1801463 h 1913559"/>
              <a:gd name="connsiteX31" fmla="*/ 957262 w 1508331"/>
              <a:gd name="connsiteY31" fmla="*/ 1782413 h 1913559"/>
              <a:gd name="connsiteX32" fmla="*/ 866775 w 1508331"/>
              <a:gd name="connsiteY32" fmla="*/ 1772888 h 1913559"/>
              <a:gd name="connsiteX33" fmla="*/ 790575 w 1508331"/>
              <a:gd name="connsiteY33" fmla="*/ 1763363 h 1913559"/>
              <a:gd name="connsiteX34" fmla="*/ 552450 w 1508331"/>
              <a:gd name="connsiteY34" fmla="*/ 1739550 h 1913559"/>
              <a:gd name="connsiteX35" fmla="*/ 554831 w 1508331"/>
              <a:gd name="connsiteY35" fmla="*/ 1725263 h 1913559"/>
              <a:gd name="connsiteX36" fmla="*/ 585788 w 1508331"/>
              <a:gd name="connsiteY36" fmla="*/ 1713357 h 1913559"/>
              <a:gd name="connsiteX37" fmla="*/ 600075 w 1508331"/>
              <a:gd name="connsiteY37" fmla="*/ 1682400 h 1913559"/>
              <a:gd name="connsiteX38" fmla="*/ 619125 w 1508331"/>
              <a:gd name="connsiteY38" fmla="*/ 1634776 h 1913559"/>
              <a:gd name="connsiteX39" fmla="*/ 661988 w 1508331"/>
              <a:gd name="connsiteY39" fmla="*/ 1646682 h 1913559"/>
              <a:gd name="connsiteX40" fmla="*/ 719137 w 1508331"/>
              <a:gd name="connsiteY40" fmla="*/ 1658588 h 1913559"/>
              <a:gd name="connsiteX41" fmla="*/ 773906 w 1508331"/>
              <a:gd name="connsiteY41" fmla="*/ 1660968 h 1913559"/>
              <a:gd name="connsiteX42" fmla="*/ 781050 w 1508331"/>
              <a:gd name="connsiteY42" fmla="*/ 1649063 h 1913559"/>
              <a:gd name="connsiteX43" fmla="*/ 700087 w 1508331"/>
              <a:gd name="connsiteY43" fmla="*/ 1634775 h 1913559"/>
              <a:gd name="connsiteX44" fmla="*/ 635794 w 1508331"/>
              <a:gd name="connsiteY44" fmla="*/ 1613344 h 1913559"/>
              <a:gd name="connsiteX45" fmla="*/ 614362 w 1508331"/>
              <a:gd name="connsiteY45" fmla="*/ 1582388 h 1913559"/>
              <a:gd name="connsiteX46" fmla="*/ 635794 w 1508331"/>
              <a:gd name="connsiteY46" fmla="*/ 1530001 h 1913559"/>
              <a:gd name="connsiteX47" fmla="*/ 671513 w 1508331"/>
              <a:gd name="connsiteY47" fmla="*/ 1515713 h 1913559"/>
              <a:gd name="connsiteX48" fmla="*/ 647700 w 1508331"/>
              <a:gd name="connsiteY48" fmla="*/ 1496662 h 1913559"/>
              <a:gd name="connsiteX49" fmla="*/ 671512 w 1508331"/>
              <a:gd name="connsiteY49" fmla="*/ 1472850 h 1913559"/>
              <a:gd name="connsiteX50" fmla="*/ 716756 w 1508331"/>
              <a:gd name="connsiteY50" fmla="*/ 1427607 h 1913559"/>
              <a:gd name="connsiteX51" fmla="*/ 742950 w 1508331"/>
              <a:gd name="connsiteY51" fmla="*/ 1410938 h 1913559"/>
              <a:gd name="connsiteX52" fmla="*/ 728662 w 1508331"/>
              <a:gd name="connsiteY52" fmla="*/ 1368075 h 1913559"/>
              <a:gd name="connsiteX53" fmla="*/ 800100 w 1508331"/>
              <a:gd name="connsiteY53" fmla="*/ 1265682 h 1913559"/>
              <a:gd name="connsiteX54" fmla="*/ 707231 w 1508331"/>
              <a:gd name="connsiteY54" fmla="*/ 1294256 h 1913559"/>
              <a:gd name="connsiteX55" fmla="*/ 676275 w 1508331"/>
              <a:gd name="connsiteY55" fmla="*/ 1358550 h 1913559"/>
              <a:gd name="connsiteX56" fmla="*/ 647700 w 1508331"/>
              <a:gd name="connsiteY56" fmla="*/ 1413318 h 1913559"/>
              <a:gd name="connsiteX57" fmla="*/ 607219 w 1508331"/>
              <a:gd name="connsiteY57" fmla="*/ 1389506 h 1913559"/>
              <a:gd name="connsiteX58" fmla="*/ 581025 w 1508331"/>
              <a:gd name="connsiteY58" fmla="*/ 1434750 h 1913559"/>
              <a:gd name="connsiteX59" fmla="*/ 578644 w 1508331"/>
              <a:gd name="connsiteY59" fmla="*/ 1472851 h 1913559"/>
              <a:gd name="connsiteX60" fmla="*/ 557212 w 1508331"/>
              <a:gd name="connsiteY60" fmla="*/ 1525238 h 1913559"/>
              <a:gd name="connsiteX61" fmla="*/ 542925 w 1508331"/>
              <a:gd name="connsiteY61" fmla="*/ 1530000 h 1913559"/>
              <a:gd name="connsiteX62" fmla="*/ 514350 w 1508331"/>
              <a:gd name="connsiteY62" fmla="*/ 1544288 h 1913559"/>
              <a:gd name="connsiteX63" fmla="*/ 500062 w 1508331"/>
              <a:gd name="connsiteY63" fmla="*/ 1553813 h 1913559"/>
              <a:gd name="connsiteX64" fmla="*/ 476250 w 1508331"/>
              <a:gd name="connsiteY64" fmla="*/ 1558575 h 1913559"/>
              <a:gd name="connsiteX65" fmla="*/ 476250 w 1508331"/>
              <a:gd name="connsiteY65" fmla="*/ 1510950 h 1913559"/>
              <a:gd name="connsiteX66" fmla="*/ 509587 w 1508331"/>
              <a:gd name="connsiteY66" fmla="*/ 1453800 h 1913559"/>
              <a:gd name="connsiteX67" fmla="*/ 523875 w 1508331"/>
              <a:gd name="connsiteY67" fmla="*/ 1420463 h 1913559"/>
              <a:gd name="connsiteX68" fmla="*/ 533400 w 1508331"/>
              <a:gd name="connsiteY68" fmla="*/ 1391888 h 1913559"/>
              <a:gd name="connsiteX69" fmla="*/ 538162 w 1508331"/>
              <a:gd name="connsiteY69" fmla="*/ 1368075 h 1913559"/>
              <a:gd name="connsiteX70" fmla="*/ 547687 w 1508331"/>
              <a:gd name="connsiteY70" fmla="*/ 1334738 h 1913559"/>
              <a:gd name="connsiteX71" fmla="*/ 557212 w 1508331"/>
              <a:gd name="connsiteY71" fmla="*/ 1272825 h 1913559"/>
              <a:gd name="connsiteX72" fmla="*/ 571500 w 1508331"/>
              <a:gd name="connsiteY72" fmla="*/ 1258538 h 1913559"/>
              <a:gd name="connsiteX73" fmla="*/ 600075 w 1508331"/>
              <a:gd name="connsiteY73" fmla="*/ 1234725 h 1913559"/>
              <a:gd name="connsiteX74" fmla="*/ 671512 w 1508331"/>
              <a:gd name="connsiteY74" fmla="*/ 1239488 h 1913559"/>
              <a:gd name="connsiteX75" fmla="*/ 657225 w 1508331"/>
              <a:gd name="connsiteY75" fmla="*/ 1225200 h 1913559"/>
              <a:gd name="connsiteX76" fmla="*/ 623887 w 1508331"/>
              <a:gd name="connsiteY76" fmla="*/ 1215675 h 1913559"/>
              <a:gd name="connsiteX77" fmla="*/ 600075 w 1508331"/>
              <a:gd name="connsiteY77" fmla="*/ 1182338 h 1913559"/>
              <a:gd name="connsiteX78" fmla="*/ 609600 w 1508331"/>
              <a:gd name="connsiteY78" fmla="*/ 1168050 h 1913559"/>
              <a:gd name="connsiteX79" fmla="*/ 642937 w 1508331"/>
              <a:gd name="connsiteY79" fmla="*/ 1177575 h 1913559"/>
              <a:gd name="connsiteX80" fmla="*/ 657225 w 1508331"/>
              <a:gd name="connsiteY80" fmla="*/ 1187100 h 1913559"/>
              <a:gd name="connsiteX81" fmla="*/ 690562 w 1508331"/>
              <a:gd name="connsiteY81" fmla="*/ 1144238 h 1913559"/>
              <a:gd name="connsiteX82" fmla="*/ 714375 w 1508331"/>
              <a:gd name="connsiteY82" fmla="*/ 1129950 h 1913559"/>
              <a:gd name="connsiteX83" fmla="*/ 733425 w 1508331"/>
              <a:gd name="connsiteY83" fmla="*/ 1120425 h 1913559"/>
              <a:gd name="connsiteX84" fmla="*/ 738187 w 1508331"/>
              <a:gd name="connsiteY84" fmla="*/ 1101375 h 1913559"/>
              <a:gd name="connsiteX85" fmla="*/ 752475 w 1508331"/>
              <a:gd name="connsiteY85" fmla="*/ 1087088 h 1913559"/>
              <a:gd name="connsiteX86" fmla="*/ 733425 w 1508331"/>
              <a:gd name="connsiteY86" fmla="*/ 1072800 h 1913559"/>
              <a:gd name="connsiteX87" fmla="*/ 685800 w 1508331"/>
              <a:gd name="connsiteY87" fmla="*/ 1053750 h 1913559"/>
              <a:gd name="connsiteX88" fmla="*/ 671512 w 1508331"/>
              <a:gd name="connsiteY88" fmla="*/ 1039463 h 1913559"/>
              <a:gd name="connsiteX89" fmla="*/ 628650 w 1508331"/>
              <a:gd name="connsiteY89" fmla="*/ 1044225 h 1913559"/>
              <a:gd name="connsiteX90" fmla="*/ 600075 w 1508331"/>
              <a:gd name="connsiteY90" fmla="*/ 1087088 h 1913559"/>
              <a:gd name="connsiteX91" fmla="*/ 590550 w 1508331"/>
              <a:gd name="connsiteY91" fmla="*/ 1134713 h 1913559"/>
              <a:gd name="connsiteX92" fmla="*/ 571500 w 1508331"/>
              <a:gd name="connsiteY92" fmla="*/ 1129950 h 1913559"/>
              <a:gd name="connsiteX93" fmla="*/ 538162 w 1508331"/>
              <a:gd name="connsiteY93" fmla="*/ 1106138 h 1913559"/>
              <a:gd name="connsiteX94" fmla="*/ 514350 w 1508331"/>
              <a:gd name="connsiteY94" fmla="*/ 1115663 h 1913559"/>
              <a:gd name="connsiteX95" fmla="*/ 509587 w 1508331"/>
              <a:gd name="connsiteY95" fmla="*/ 1129950 h 1913559"/>
              <a:gd name="connsiteX96" fmla="*/ 490537 w 1508331"/>
              <a:gd name="connsiteY96" fmla="*/ 1134713 h 1913559"/>
              <a:gd name="connsiteX97" fmla="*/ 457200 w 1508331"/>
              <a:gd name="connsiteY97" fmla="*/ 1139475 h 1913559"/>
              <a:gd name="connsiteX98" fmla="*/ 438150 w 1508331"/>
              <a:gd name="connsiteY98" fmla="*/ 1149000 h 1913559"/>
              <a:gd name="connsiteX99" fmla="*/ 404812 w 1508331"/>
              <a:gd name="connsiteY99" fmla="*/ 1187100 h 1913559"/>
              <a:gd name="connsiteX100" fmla="*/ 400050 w 1508331"/>
              <a:gd name="connsiteY100" fmla="*/ 1201388 h 1913559"/>
              <a:gd name="connsiteX101" fmla="*/ 376237 w 1508331"/>
              <a:gd name="connsiteY101" fmla="*/ 1239488 h 1913559"/>
              <a:gd name="connsiteX102" fmla="*/ 357187 w 1508331"/>
              <a:gd name="connsiteY102" fmla="*/ 1244250 h 1913559"/>
              <a:gd name="connsiteX103" fmla="*/ 342900 w 1508331"/>
              <a:gd name="connsiteY103" fmla="*/ 1239488 h 1913559"/>
              <a:gd name="connsiteX104" fmla="*/ 309562 w 1508331"/>
              <a:gd name="connsiteY104" fmla="*/ 1220438 h 1913559"/>
              <a:gd name="connsiteX105" fmla="*/ 314325 w 1508331"/>
              <a:gd name="connsiteY105" fmla="*/ 1187100 h 1913559"/>
              <a:gd name="connsiteX106" fmla="*/ 347662 w 1508331"/>
              <a:gd name="connsiteY106" fmla="*/ 1163288 h 1913559"/>
              <a:gd name="connsiteX107" fmla="*/ 366712 w 1508331"/>
              <a:gd name="connsiteY107" fmla="*/ 1139475 h 1913559"/>
              <a:gd name="connsiteX108" fmla="*/ 381000 w 1508331"/>
              <a:gd name="connsiteY108" fmla="*/ 1106138 h 1913559"/>
              <a:gd name="connsiteX109" fmla="*/ 390525 w 1508331"/>
              <a:gd name="connsiteY109" fmla="*/ 1091850 h 1913559"/>
              <a:gd name="connsiteX110" fmla="*/ 404812 w 1508331"/>
              <a:gd name="connsiteY110" fmla="*/ 1082325 h 1913559"/>
              <a:gd name="connsiteX111" fmla="*/ 409575 w 1508331"/>
              <a:gd name="connsiteY111" fmla="*/ 1068038 h 1913559"/>
              <a:gd name="connsiteX112" fmla="*/ 347662 w 1508331"/>
              <a:gd name="connsiteY112" fmla="*/ 1048988 h 1913559"/>
              <a:gd name="connsiteX113" fmla="*/ 333375 w 1508331"/>
              <a:gd name="connsiteY113" fmla="*/ 1034700 h 1913559"/>
              <a:gd name="connsiteX114" fmla="*/ 314325 w 1508331"/>
              <a:gd name="connsiteY114" fmla="*/ 1010888 h 1913559"/>
              <a:gd name="connsiteX115" fmla="*/ 300037 w 1508331"/>
              <a:gd name="connsiteY115" fmla="*/ 1015650 h 1913559"/>
              <a:gd name="connsiteX116" fmla="*/ 295275 w 1508331"/>
              <a:gd name="connsiteY116" fmla="*/ 1048988 h 1913559"/>
              <a:gd name="connsiteX117" fmla="*/ 285750 w 1508331"/>
              <a:gd name="connsiteY117" fmla="*/ 1072800 h 1913559"/>
              <a:gd name="connsiteX118" fmla="*/ 295275 w 1508331"/>
              <a:gd name="connsiteY118" fmla="*/ 1096613 h 1913559"/>
              <a:gd name="connsiteX119" fmla="*/ 266700 w 1508331"/>
              <a:gd name="connsiteY119" fmla="*/ 1101375 h 1913559"/>
              <a:gd name="connsiteX120" fmla="*/ 285750 w 1508331"/>
              <a:gd name="connsiteY120" fmla="*/ 1134713 h 1913559"/>
              <a:gd name="connsiteX121" fmla="*/ 280987 w 1508331"/>
              <a:gd name="connsiteY121" fmla="*/ 1172813 h 1913559"/>
              <a:gd name="connsiteX122" fmla="*/ 252412 w 1508331"/>
              <a:gd name="connsiteY122" fmla="*/ 1191863 h 1913559"/>
              <a:gd name="connsiteX123" fmla="*/ 242887 w 1508331"/>
              <a:gd name="connsiteY123" fmla="*/ 1206150 h 1913559"/>
              <a:gd name="connsiteX124" fmla="*/ 219075 w 1508331"/>
              <a:gd name="connsiteY124" fmla="*/ 1210913 h 1913559"/>
              <a:gd name="connsiteX125" fmla="*/ 204787 w 1508331"/>
              <a:gd name="connsiteY125" fmla="*/ 1215675 h 1913559"/>
              <a:gd name="connsiteX126" fmla="*/ 185737 w 1508331"/>
              <a:gd name="connsiteY126" fmla="*/ 1220438 h 1913559"/>
              <a:gd name="connsiteX127" fmla="*/ 152400 w 1508331"/>
              <a:gd name="connsiteY127" fmla="*/ 1215675 h 1913559"/>
              <a:gd name="connsiteX128" fmla="*/ 119062 w 1508331"/>
              <a:gd name="connsiteY128" fmla="*/ 1201388 h 1913559"/>
              <a:gd name="connsiteX129" fmla="*/ 104775 w 1508331"/>
              <a:gd name="connsiteY129" fmla="*/ 1196625 h 1913559"/>
              <a:gd name="connsiteX130" fmla="*/ 90487 w 1508331"/>
              <a:gd name="connsiteY130" fmla="*/ 1182338 h 1913559"/>
              <a:gd name="connsiteX131" fmla="*/ 47625 w 1508331"/>
              <a:gd name="connsiteY131" fmla="*/ 1158525 h 1913559"/>
              <a:gd name="connsiteX132" fmla="*/ 14287 w 1508331"/>
              <a:gd name="connsiteY132" fmla="*/ 1149000 h 1913559"/>
              <a:gd name="connsiteX133" fmla="*/ 0 w 1508331"/>
              <a:gd name="connsiteY133" fmla="*/ 1139475 h 1913559"/>
              <a:gd name="connsiteX134" fmla="*/ 9525 w 1508331"/>
              <a:gd name="connsiteY134" fmla="*/ 1115663 h 1913559"/>
              <a:gd name="connsiteX135" fmla="*/ 38100 w 1508331"/>
              <a:gd name="connsiteY135" fmla="*/ 1077563 h 1913559"/>
              <a:gd name="connsiteX136" fmla="*/ 33337 w 1508331"/>
              <a:gd name="connsiteY136" fmla="*/ 1039463 h 1913559"/>
              <a:gd name="connsiteX137" fmla="*/ 9525 w 1508331"/>
              <a:gd name="connsiteY137" fmla="*/ 1001363 h 1913559"/>
              <a:gd name="connsiteX138" fmla="*/ 9525 w 1508331"/>
              <a:gd name="connsiteY138" fmla="*/ 968025 h 1913559"/>
              <a:gd name="connsiteX139" fmla="*/ 28575 w 1508331"/>
              <a:gd name="connsiteY139" fmla="*/ 953738 h 1913559"/>
              <a:gd name="connsiteX140" fmla="*/ 52387 w 1508331"/>
              <a:gd name="connsiteY140" fmla="*/ 920400 h 1913559"/>
              <a:gd name="connsiteX141" fmla="*/ 47625 w 1508331"/>
              <a:gd name="connsiteY141" fmla="*/ 863250 h 1913559"/>
              <a:gd name="connsiteX142" fmla="*/ 104775 w 1508331"/>
              <a:gd name="connsiteY142" fmla="*/ 815625 h 1913559"/>
              <a:gd name="connsiteX143" fmla="*/ 123825 w 1508331"/>
              <a:gd name="connsiteY143" fmla="*/ 801338 h 1913559"/>
              <a:gd name="connsiteX144" fmla="*/ 142875 w 1508331"/>
              <a:gd name="connsiteY144" fmla="*/ 796575 h 1913559"/>
              <a:gd name="connsiteX145" fmla="*/ 157162 w 1508331"/>
              <a:gd name="connsiteY145" fmla="*/ 791813 h 1913559"/>
              <a:gd name="connsiteX146" fmla="*/ 176212 w 1508331"/>
              <a:gd name="connsiteY146" fmla="*/ 787050 h 1913559"/>
              <a:gd name="connsiteX147" fmla="*/ 266700 w 1508331"/>
              <a:gd name="connsiteY147" fmla="*/ 758475 h 1913559"/>
              <a:gd name="connsiteX148" fmla="*/ 280987 w 1508331"/>
              <a:gd name="connsiteY148" fmla="*/ 744188 h 1913559"/>
              <a:gd name="connsiteX149" fmla="*/ 333375 w 1508331"/>
              <a:gd name="connsiteY149" fmla="*/ 706088 h 1913559"/>
              <a:gd name="connsiteX150" fmla="*/ 423862 w 1508331"/>
              <a:gd name="connsiteY150" fmla="*/ 710850 h 1913559"/>
              <a:gd name="connsiteX151" fmla="*/ 447675 w 1508331"/>
              <a:gd name="connsiteY151" fmla="*/ 715613 h 1913559"/>
              <a:gd name="connsiteX152" fmla="*/ 461962 w 1508331"/>
              <a:gd name="connsiteY152" fmla="*/ 706088 h 1913559"/>
              <a:gd name="connsiteX153" fmla="*/ 495300 w 1508331"/>
              <a:gd name="connsiteY153" fmla="*/ 667988 h 1913559"/>
              <a:gd name="connsiteX154" fmla="*/ 504825 w 1508331"/>
              <a:gd name="connsiteY154" fmla="*/ 644175 h 1913559"/>
              <a:gd name="connsiteX155" fmla="*/ 509587 w 1508331"/>
              <a:gd name="connsiteY155" fmla="*/ 596550 h 1913559"/>
              <a:gd name="connsiteX156" fmla="*/ 533400 w 1508331"/>
              <a:gd name="connsiteY156" fmla="*/ 582263 h 1913559"/>
              <a:gd name="connsiteX157" fmla="*/ 576262 w 1508331"/>
              <a:gd name="connsiteY157" fmla="*/ 563213 h 1913559"/>
              <a:gd name="connsiteX158" fmla="*/ 609600 w 1508331"/>
              <a:gd name="connsiteY158" fmla="*/ 558450 h 1913559"/>
              <a:gd name="connsiteX159" fmla="*/ 628650 w 1508331"/>
              <a:gd name="connsiteY159" fmla="*/ 544163 h 1913559"/>
              <a:gd name="connsiteX160" fmla="*/ 652462 w 1508331"/>
              <a:gd name="connsiteY160" fmla="*/ 529875 h 1913559"/>
              <a:gd name="connsiteX161" fmla="*/ 666750 w 1508331"/>
              <a:gd name="connsiteY161" fmla="*/ 515588 h 1913559"/>
              <a:gd name="connsiteX162" fmla="*/ 695325 w 1508331"/>
              <a:gd name="connsiteY162" fmla="*/ 477488 h 1913559"/>
              <a:gd name="connsiteX163" fmla="*/ 714375 w 1508331"/>
              <a:gd name="connsiteY163" fmla="*/ 444150 h 1913559"/>
              <a:gd name="connsiteX164" fmla="*/ 723900 w 1508331"/>
              <a:gd name="connsiteY164" fmla="*/ 401288 h 1913559"/>
              <a:gd name="connsiteX165" fmla="*/ 733425 w 1508331"/>
              <a:gd name="connsiteY165" fmla="*/ 387000 h 1913559"/>
              <a:gd name="connsiteX166" fmla="*/ 742950 w 1508331"/>
              <a:gd name="connsiteY166" fmla="*/ 286988 h 1913559"/>
              <a:gd name="connsiteX167" fmla="*/ 752475 w 1508331"/>
              <a:gd name="connsiteY167" fmla="*/ 220313 h 1913559"/>
              <a:gd name="connsiteX168" fmla="*/ 785812 w 1508331"/>
              <a:gd name="connsiteY168" fmla="*/ 172688 h 1913559"/>
              <a:gd name="connsiteX169" fmla="*/ 795337 w 1508331"/>
              <a:gd name="connsiteY169" fmla="*/ 158400 h 1913559"/>
              <a:gd name="connsiteX170" fmla="*/ 823912 w 1508331"/>
              <a:gd name="connsiteY170" fmla="*/ 115538 h 1913559"/>
              <a:gd name="connsiteX171" fmla="*/ 838200 w 1508331"/>
              <a:gd name="connsiteY171" fmla="*/ 110775 h 1913559"/>
              <a:gd name="connsiteX172" fmla="*/ 862012 w 1508331"/>
              <a:gd name="connsiteY172" fmla="*/ 120300 h 1913559"/>
              <a:gd name="connsiteX173" fmla="*/ 876300 w 1508331"/>
              <a:gd name="connsiteY173" fmla="*/ 129825 h 1913559"/>
              <a:gd name="connsiteX174" fmla="*/ 895350 w 1508331"/>
              <a:gd name="connsiteY174" fmla="*/ 120300 h 1913559"/>
              <a:gd name="connsiteX175" fmla="*/ 928687 w 1508331"/>
              <a:gd name="connsiteY175" fmla="*/ 82200 h 1913559"/>
              <a:gd name="connsiteX176" fmla="*/ 942975 w 1508331"/>
              <a:gd name="connsiteY176" fmla="*/ 67913 h 1913559"/>
              <a:gd name="connsiteX177" fmla="*/ 952500 w 1508331"/>
              <a:gd name="connsiteY177" fmla="*/ 48863 h 1913559"/>
              <a:gd name="connsiteX178" fmla="*/ 971550 w 1508331"/>
              <a:gd name="connsiteY178" fmla="*/ 10763 h 1913559"/>
              <a:gd name="connsiteX179" fmla="*/ 971550 w 1508331"/>
              <a:gd name="connsiteY179" fmla="*/ 6000 h 1913559"/>
              <a:gd name="connsiteX0" fmla="*/ 971550 w 1508331"/>
              <a:gd name="connsiteY0" fmla="*/ 6000 h 1913559"/>
              <a:gd name="connsiteX1" fmla="*/ 990599 w 1508331"/>
              <a:gd name="connsiteY1" fmla="*/ 86963 h 1913559"/>
              <a:gd name="connsiteX2" fmla="*/ 1023937 w 1508331"/>
              <a:gd name="connsiteY2" fmla="*/ 277463 h 1913559"/>
              <a:gd name="connsiteX3" fmla="*/ 1050131 w 1508331"/>
              <a:gd name="connsiteY3" fmla="*/ 336994 h 1913559"/>
              <a:gd name="connsiteX4" fmla="*/ 1114425 w 1508331"/>
              <a:gd name="connsiteY4" fmla="*/ 437006 h 1913559"/>
              <a:gd name="connsiteX5" fmla="*/ 1195387 w 1508331"/>
              <a:gd name="connsiteY5" fmla="*/ 544163 h 1913559"/>
              <a:gd name="connsiteX6" fmla="*/ 1228725 w 1508331"/>
              <a:gd name="connsiteY6" fmla="*/ 582263 h 1913559"/>
              <a:gd name="connsiteX7" fmla="*/ 1197769 w 1508331"/>
              <a:gd name="connsiteY7" fmla="*/ 660844 h 1913559"/>
              <a:gd name="connsiteX8" fmla="*/ 1240631 w 1508331"/>
              <a:gd name="connsiteY8" fmla="*/ 715613 h 1913559"/>
              <a:gd name="connsiteX9" fmla="*/ 1195387 w 1508331"/>
              <a:gd name="connsiteY9" fmla="*/ 787050 h 1913559"/>
              <a:gd name="connsiteX10" fmla="*/ 1190625 w 1508331"/>
              <a:gd name="connsiteY10" fmla="*/ 834675 h 1913559"/>
              <a:gd name="connsiteX11" fmla="*/ 1240631 w 1508331"/>
              <a:gd name="connsiteY11" fmla="*/ 903731 h 1913559"/>
              <a:gd name="connsiteX12" fmla="*/ 1221581 w 1508331"/>
              <a:gd name="connsiteY12" fmla="*/ 1063275 h 1913559"/>
              <a:gd name="connsiteX13" fmla="*/ 1202530 w 1508331"/>
              <a:gd name="connsiteY13" fmla="*/ 1222819 h 1913559"/>
              <a:gd name="connsiteX14" fmla="*/ 1257300 w 1508331"/>
              <a:gd name="connsiteY14" fmla="*/ 1258538 h 1913559"/>
              <a:gd name="connsiteX15" fmla="*/ 1309687 w 1508331"/>
              <a:gd name="connsiteY15" fmla="*/ 1287113 h 1913559"/>
              <a:gd name="connsiteX16" fmla="*/ 1345405 w 1508331"/>
              <a:gd name="connsiteY16" fmla="*/ 1332355 h 1913559"/>
              <a:gd name="connsiteX17" fmla="*/ 1350168 w 1508331"/>
              <a:gd name="connsiteY17" fmla="*/ 1437131 h 1913559"/>
              <a:gd name="connsiteX18" fmla="*/ 1347788 w 1508331"/>
              <a:gd name="connsiteY18" fmla="*/ 1606200 h 1913559"/>
              <a:gd name="connsiteX19" fmla="*/ 1414462 w 1508331"/>
              <a:gd name="connsiteY19" fmla="*/ 1591913 h 1913559"/>
              <a:gd name="connsiteX20" fmla="*/ 1502569 w 1508331"/>
              <a:gd name="connsiteY20" fmla="*/ 1582387 h 1913559"/>
              <a:gd name="connsiteX21" fmla="*/ 1495425 w 1508331"/>
              <a:gd name="connsiteY21" fmla="*/ 1625250 h 1913559"/>
              <a:gd name="connsiteX22" fmla="*/ 1485900 w 1508331"/>
              <a:gd name="connsiteY22" fmla="*/ 1653825 h 1913559"/>
              <a:gd name="connsiteX23" fmla="*/ 1466850 w 1508331"/>
              <a:gd name="connsiteY23" fmla="*/ 1741932 h 1913559"/>
              <a:gd name="connsiteX24" fmla="*/ 1459706 w 1508331"/>
              <a:gd name="connsiteY24" fmla="*/ 1822894 h 1913559"/>
              <a:gd name="connsiteX25" fmla="*/ 1471613 w 1508331"/>
              <a:gd name="connsiteY25" fmla="*/ 1877664 h 1913559"/>
              <a:gd name="connsiteX26" fmla="*/ 1495425 w 1508331"/>
              <a:gd name="connsiteY26" fmla="*/ 1913382 h 1913559"/>
              <a:gd name="connsiteX27" fmla="*/ 1385887 w 1508331"/>
              <a:gd name="connsiteY27" fmla="*/ 1889569 h 1913559"/>
              <a:gd name="connsiteX28" fmla="*/ 1264443 w 1508331"/>
              <a:gd name="connsiteY28" fmla="*/ 1849088 h 1913559"/>
              <a:gd name="connsiteX29" fmla="*/ 1157287 w 1508331"/>
              <a:gd name="connsiteY29" fmla="*/ 1825275 h 1913559"/>
              <a:gd name="connsiteX30" fmla="*/ 1047750 w 1508331"/>
              <a:gd name="connsiteY30" fmla="*/ 1801463 h 1913559"/>
              <a:gd name="connsiteX31" fmla="*/ 957262 w 1508331"/>
              <a:gd name="connsiteY31" fmla="*/ 1782413 h 1913559"/>
              <a:gd name="connsiteX32" fmla="*/ 866775 w 1508331"/>
              <a:gd name="connsiteY32" fmla="*/ 1772888 h 1913559"/>
              <a:gd name="connsiteX33" fmla="*/ 790575 w 1508331"/>
              <a:gd name="connsiteY33" fmla="*/ 1763363 h 1913559"/>
              <a:gd name="connsiteX34" fmla="*/ 552450 w 1508331"/>
              <a:gd name="connsiteY34" fmla="*/ 1739550 h 1913559"/>
              <a:gd name="connsiteX35" fmla="*/ 554831 w 1508331"/>
              <a:gd name="connsiteY35" fmla="*/ 1725263 h 1913559"/>
              <a:gd name="connsiteX36" fmla="*/ 585788 w 1508331"/>
              <a:gd name="connsiteY36" fmla="*/ 1713357 h 1913559"/>
              <a:gd name="connsiteX37" fmla="*/ 600075 w 1508331"/>
              <a:gd name="connsiteY37" fmla="*/ 1682400 h 1913559"/>
              <a:gd name="connsiteX38" fmla="*/ 619125 w 1508331"/>
              <a:gd name="connsiteY38" fmla="*/ 1634776 h 1913559"/>
              <a:gd name="connsiteX39" fmla="*/ 661988 w 1508331"/>
              <a:gd name="connsiteY39" fmla="*/ 1646682 h 1913559"/>
              <a:gd name="connsiteX40" fmla="*/ 719137 w 1508331"/>
              <a:gd name="connsiteY40" fmla="*/ 1658588 h 1913559"/>
              <a:gd name="connsiteX41" fmla="*/ 773906 w 1508331"/>
              <a:gd name="connsiteY41" fmla="*/ 1660968 h 1913559"/>
              <a:gd name="connsiteX42" fmla="*/ 781050 w 1508331"/>
              <a:gd name="connsiteY42" fmla="*/ 1649063 h 1913559"/>
              <a:gd name="connsiteX43" fmla="*/ 700087 w 1508331"/>
              <a:gd name="connsiteY43" fmla="*/ 1634775 h 1913559"/>
              <a:gd name="connsiteX44" fmla="*/ 635794 w 1508331"/>
              <a:gd name="connsiteY44" fmla="*/ 1613344 h 1913559"/>
              <a:gd name="connsiteX45" fmla="*/ 614362 w 1508331"/>
              <a:gd name="connsiteY45" fmla="*/ 1582388 h 1913559"/>
              <a:gd name="connsiteX46" fmla="*/ 635794 w 1508331"/>
              <a:gd name="connsiteY46" fmla="*/ 1530001 h 1913559"/>
              <a:gd name="connsiteX47" fmla="*/ 671513 w 1508331"/>
              <a:gd name="connsiteY47" fmla="*/ 1515713 h 1913559"/>
              <a:gd name="connsiteX48" fmla="*/ 647700 w 1508331"/>
              <a:gd name="connsiteY48" fmla="*/ 1496662 h 1913559"/>
              <a:gd name="connsiteX49" fmla="*/ 671512 w 1508331"/>
              <a:gd name="connsiteY49" fmla="*/ 1472850 h 1913559"/>
              <a:gd name="connsiteX50" fmla="*/ 716756 w 1508331"/>
              <a:gd name="connsiteY50" fmla="*/ 1427607 h 1913559"/>
              <a:gd name="connsiteX51" fmla="*/ 742950 w 1508331"/>
              <a:gd name="connsiteY51" fmla="*/ 1410938 h 1913559"/>
              <a:gd name="connsiteX52" fmla="*/ 728662 w 1508331"/>
              <a:gd name="connsiteY52" fmla="*/ 1368075 h 1913559"/>
              <a:gd name="connsiteX53" fmla="*/ 800100 w 1508331"/>
              <a:gd name="connsiteY53" fmla="*/ 1265682 h 1913559"/>
              <a:gd name="connsiteX54" fmla="*/ 707231 w 1508331"/>
              <a:gd name="connsiteY54" fmla="*/ 1294256 h 1913559"/>
              <a:gd name="connsiteX55" fmla="*/ 676275 w 1508331"/>
              <a:gd name="connsiteY55" fmla="*/ 1358550 h 1913559"/>
              <a:gd name="connsiteX56" fmla="*/ 647700 w 1508331"/>
              <a:gd name="connsiteY56" fmla="*/ 1413318 h 1913559"/>
              <a:gd name="connsiteX57" fmla="*/ 607219 w 1508331"/>
              <a:gd name="connsiteY57" fmla="*/ 1389506 h 1913559"/>
              <a:gd name="connsiteX58" fmla="*/ 581025 w 1508331"/>
              <a:gd name="connsiteY58" fmla="*/ 1434750 h 1913559"/>
              <a:gd name="connsiteX59" fmla="*/ 578644 w 1508331"/>
              <a:gd name="connsiteY59" fmla="*/ 1472851 h 1913559"/>
              <a:gd name="connsiteX60" fmla="*/ 542925 w 1508331"/>
              <a:gd name="connsiteY60" fmla="*/ 1530000 h 1913559"/>
              <a:gd name="connsiteX61" fmla="*/ 514350 w 1508331"/>
              <a:gd name="connsiteY61" fmla="*/ 1544288 h 1913559"/>
              <a:gd name="connsiteX62" fmla="*/ 500062 w 1508331"/>
              <a:gd name="connsiteY62" fmla="*/ 1553813 h 1913559"/>
              <a:gd name="connsiteX63" fmla="*/ 476250 w 1508331"/>
              <a:gd name="connsiteY63" fmla="*/ 1558575 h 1913559"/>
              <a:gd name="connsiteX64" fmla="*/ 476250 w 1508331"/>
              <a:gd name="connsiteY64" fmla="*/ 1510950 h 1913559"/>
              <a:gd name="connsiteX65" fmla="*/ 509587 w 1508331"/>
              <a:gd name="connsiteY65" fmla="*/ 1453800 h 1913559"/>
              <a:gd name="connsiteX66" fmla="*/ 523875 w 1508331"/>
              <a:gd name="connsiteY66" fmla="*/ 1420463 h 1913559"/>
              <a:gd name="connsiteX67" fmla="*/ 533400 w 1508331"/>
              <a:gd name="connsiteY67" fmla="*/ 1391888 h 1913559"/>
              <a:gd name="connsiteX68" fmla="*/ 538162 w 1508331"/>
              <a:gd name="connsiteY68" fmla="*/ 1368075 h 1913559"/>
              <a:gd name="connsiteX69" fmla="*/ 547687 w 1508331"/>
              <a:gd name="connsiteY69" fmla="*/ 1334738 h 1913559"/>
              <a:gd name="connsiteX70" fmla="*/ 557212 w 1508331"/>
              <a:gd name="connsiteY70" fmla="*/ 1272825 h 1913559"/>
              <a:gd name="connsiteX71" fmla="*/ 571500 w 1508331"/>
              <a:gd name="connsiteY71" fmla="*/ 1258538 h 1913559"/>
              <a:gd name="connsiteX72" fmla="*/ 600075 w 1508331"/>
              <a:gd name="connsiteY72" fmla="*/ 1234725 h 1913559"/>
              <a:gd name="connsiteX73" fmla="*/ 671512 w 1508331"/>
              <a:gd name="connsiteY73" fmla="*/ 1239488 h 1913559"/>
              <a:gd name="connsiteX74" fmla="*/ 657225 w 1508331"/>
              <a:gd name="connsiteY74" fmla="*/ 1225200 h 1913559"/>
              <a:gd name="connsiteX75" fmla="*/ 623887 w 1508331"/>
              <a:gd name="connsiteY75" fmla="*/ 1215675 h 1913559"/>
              <a:gd name="connsiteX76" fmla="*/ 600075 w 1508331"/>
              <a:gd name="connsiteY76" fmla="*/ 1182338 h 1913559"/>
              <a:gd name="connsiteX77" fmla="*/ 609600 w 1508331"/>
              <a:gd name="connsiteY77" fmla="*/ 1168050 h 1913559"/>
              <a:gd name="connsiteX78" fmla="*/ 642937 w 1508331"/>
              <a:gd name="connsiteY78" fmla="*/ 1177575 h 1913559"/>
              <a:gd name="connsiteX79" fmla="*/ 657225 w 1508331"/>
              <a:gd name="connsiteY79" fmla="*/ 1187100 h 1913559"/>
              <a:gd name="connsiteX80" fmla="*/ 690562 w 1508331"/>
              <a:gd name="connsiteY80" fmla="*/ 1144238 h 1913559"/>
              <a:gd name="connsiteX81" fmla="*/ 714375 w 1508331"/>
              <a:gd name="connsiteY81" fmla="*/ 1129950 h 1913559"/>
              <a:gd name="connsiteX82" fmla="*/ 733425 w 1508331"/>
              <a:gd name="connsiteY82" fmla="*/ 1120425 h 1913559"/>
              <a:gd name="connsiteX83" fmla="*/ 738187 w 1508331"/>
              <a:gd name="connsiteY83" fmla="*/ 1101375 h 1913559"/>
              <a:gd name="connsiteX84" fmla="*/ 752475 w 1508331"/>
              <a:gd name="connsiteY84" fmla="*/ 1087088 h 1913559"/>
              <a:gd name="connsiteX85" fmla="*/ 733425 w 1508331"/>
              <a:gd name="connsiteY85" fmla="*/ 1072800 h 1913559"/>
              <a:gd name="connsiteX86" fmla="*/ 685800 w 1508331"/>
              <a:gd name="connsiteY86" fmla="*/ 1053750 h 1913559"/>
              <a:gd name="connsiteX87" fmla="*/ 671512 w 1508331"/>
              <a:gd name="connsiteY87" fmla="*/ 1039463 h 1913559"/>
              <a:gd name="connsiteX88" fmla="*/ 628650 w 1508331"/>
              <a:gd name="connsiteY88" fmla="*/ 1044225 h 1913559"/>
              <a:gd name="connsiteX89" fmla="*/ 600075 w 1508331"/>
              <a:gd name="connsiteY89" fmla="*/ 1087088 h 1913559"/>
              <a:gd name="connsiteX90" fmla="*/ 590550 w 1508331"/>
              <a:gd name="connsiteY90" fmla="*/ 1134713 h 1913559"/>
              <a:gd name="connsiteX91" fmla="*/ 571500 w 1508331"/>
              <a:gd name="connsiteY91" fmla="*/ 1129950 h 1913559"/>
              <a:gd name="connsiteX92" fmla="*/ 538162 w 1508331"/>
              <a:gd name="connsiteY92" fmla="*/ 1106138 h 1913559"/>
              <a:gd name="connsiteX93" fmla="*/ 514350 w 1508331"/>
              <a:gd name="connsiteY93" fmla="*/ 1115663 h 1913559"/>
              <a:gd name="connsiteX94" fmla="*/ 509587 w 1508331"/>
              <a:gd name="connsiteY94" fmla="*/ 1129950 h 1913559"/>
              <a:gd name="connsiteX95" fmla="*/ 490537 w 1508331"/>
              <a:gd name="connsiteY95" fmla="*/ 1134713 h 1913559"/>
              <a:gd name="connsiteX96" fmla="*/ 457200 w 1508331"/>
              <a:gd name="connsiteY96" fmla="*/ 1139475 h 1913559"/>
              <a:gd name="connsiteX97" fmla="*/ 438150 w 1508331"/>
              <a:gd name="connsiteY97" fmla="*/ 1149000 h 1913559"/>
              <a:gd name="connsiteX98" fmla="*/ 404812 w 1508331"/>
              <a:gd name="connsiteY98" fmla="*/ 1187100 h 1913559"/>
              <a:gd name="connsiteX99" fmla="*/ 400050 w 1508331"/>
              <a:gd name="connsiteY99" fmla="*/ 1201388 h 1913559"/>
              <a:gd name="connsiteX100" fmla="*/ 376237 w 1508331"/>
              <a:gd name="connsiteY100" fmla="*/ 1239488 h 1913559"/>
              <a:gd name="connsiteX101" fmla="*/ 357187 w 1508331"/>
              <a:gd name="connsiteY101" fmla="*/ 1244250 h 1913559"/>
              <a:gd name="connsiteX102" fmla="*/ 342900 w 1508331"/>
              <a:gd name="connsiteY102" fmla="*/ 1239488 h 1913559"/>
              <a:gd name="connsiteX103" fmla="*/ 309562 w 1508331"/>
              <a:gd name="connsiteY103" fmla="*/ 1220438 h 1913559"/>
              <a:gd name="connsiteX104" fmla="*/ 314325 w 1508331"/>
              <a:gd name="connsiteY104" fmla="*/ 1187100 h 1913559"/>
              <a:gd name="connsiteX105" fmla="*/ 347662 w 1508331"/>
              <a:gd name="connsiteY105" fmla="*/ 1163288 h 1913559"/>
              <a:gd name="connsiteX106" fmla="*/ 366712 w 1508331"/>
              <a:gd name="connsiteY106" fmla="*/ 1139475 h 1913559"/>
              <a:gd name="connsiteX107" fmla="*/ 381000 w 1508331"/>
              <a:gd name="connsiteY107" fmla="*/ 1106138 h 1913559"/>
              <a:gd name="connsiteX108" fmla="*/ 390525 w 1508331"/>
              <a:gd name="connsiteY108" fmla="*/ 1091850 h 1913559"/>
              <a:gd name="connsiteX109" fmla="*/ 404812 w 1508331"/>
              <a:gd name="connsiteY109" fmla="*/ 1082325 h 1913559"/>
              <a:gd name="connsiteX110" fmla="*/ 409575 w 1508331"/>
              <a:gd name="connsiteY110" fmla="*/ 1068038 h 1913559"/>
              <a:gd name="connsiteX111" fmla="*/ 347662 w 1508331"/>
              <a:gd name="connsiteY111" fmla="*/ 1048988 h 1913559"/>
              <a:gd name="connsiteX112" fmla="*/ 333375 w 1508331"/>
              <a:gd name="connsiteY112" fmla="*/ 1034700 h 1913559"/>
              <a:gd name="connsiteX113" fmla="*/ 314325 w 1508331"/>
              <a:gd name="connsiteY113" fmla="*/ 1010888 h 1913559"/>
              <a:gd name="connsiteX114" fmla="*/ 300037 w 1508331"/>
              <a:gd name="connsiteY114" fmla="*/ 1015650 h 1913559"/>
              <a:gd name="connsiteX115" fmla="*/ 295275 w 1508331"/>
              <a:gd name="connsiteY115" fmla="*/ 1048988 h 1913559"/>
              <a:gd name="connsiteX116" fmla="*/ 285750 w 1508331"/>
              <a:gd name="connsiteY116" fmla="*/ 1072800 h 1913559"/>
              <a:gd name="connsiteX117" fmla="*/ 295275 w 1508331"/>
              <a:gd name="connsiteY117" fmla="*/ 1096613 h 1913559"/>
              <a:gd name="connsiteX118" fmla="*/ 266700 w 1508331"/>
              <a:gd name="connsiteY118" fmla="*/ 1101375 h 1913559"/>
              <a:gd name="connsiteX119" fmla="*/ 285750 w 1508331"/>
              <a:gd name="connsiteY119" fmla="*/ 1134713 h 1913559"/>
              <a:gd name="connsiteX120" fmla="*/ 280987 w 1508331"/>
              <a:gd name="connsiteY120" fmla="*/ 1172813 h 1913559"/>
              <a:gd name="connsiteX121" fmla="*/ 252412 w 1508331"/>
              <a:gd name="connsiteY121" fmla="*/ 1191863 h 1913559"/>
              <a:gd name="connsiteX122" fmla="*/ 242887 w 1508331"/>
              <a:gd name="connsiteY122" fmla="*/ 1206150 h 1913559"/>
              <a:gd name="connsiteX123" fmla="*/ 219075 w 1508331"/>
              <a:gd name="connsiteY123" fmla="*/ 1210913 h 1913559"/>
              <a:gd name="connsiteX124" fmla="*/ 204787 w 1508331"/>
              <a:gd name="connsiteY124" fmla="*/ 1215675 h 1913559"/>
              <a:gd name="connsiteX125" fmla="*/ 185737 w 1508331"/>
              <a:gd name="connsiteY125" fmla="*/ 1220438 h 1913559"/>
              <a:gd name="connsiteX126" fmla="*/ 152400 w 1508331"/>
              <a:gd name="connsiteY126" fmla="*/ 1215675 h 1913559"/>
              <a:gd name="connsiteX127" fmla="*/ 119062 w 1508331"/>
              <a:gd name="connsiteY127" fmla="*/ 1201388 h 1913559"/>
              <a:gd name="connsiteX128" fmla="*/ 104775 w 1508331"/>
              <a:gd name="connsiteY128" fmla="*/ 1196625 h 1913559"/>
              <a:gd name="connsiteX129" fmla="*/ 90487 w 1508331"/>
              <a:gd name="connsiteY129" fmla="*/ 1182338 h 1913559"/>
              <a:gd name="connsiteX130" fmla="*/ 47625 w 1508331"/>
              <a:gd name="connsiteY130" fmla="*/ 1158525 h 1913559"/>
              <a:gd name="connsiteX131" fmla="*/ 14287 w 1508331"/>
              <a:gd name="connsiteY131" fmla="*/ 1149000 h 1913559"/>
              <a:gd name="connsiteX132" fmla="*/ 0 w 1508331"/>
              <a:gd name="connsiteY132" fmla="*/ 1139475 h 1913559"/>
              <a:gd name="connsiteX133" fmla="*/ 9525 w 1508331"/>
              <a:gd name="connsiteY133" fmla="*/ 1115663 h 1913559"/>
              <a:gd name="connsiteX134" fmla="*/ 38100 w 1508331"/>
              <a:gd name="connsiteY134" fmla="*/ 1077563 h 1913559"/>
              <a:gd name="connsiteX135" fmla="*/ 33337 w 1508331"/>
              <a:gd name="connsiteY135" fmla="*/ 1039463 h 1913559"/>
              <a:gd name="connsiteX136" fmla="*/ 9525 w 1508331"/>
              <a:gd name="connsiteY136" fmla="*/ 1001363 h 1913559"/>
              <a:gd name="connsiteX137" fmla="*/ 9525 w 1508331"/>
              <a:gd name="connsiteY137" fmla="*/ 968025 h 1913559"/>
              <a:gd name="connsiteX138" fmla="*/ 28575 w 1508331"/>
              <a:gd name="connsiteY138" fmla="*/ 953738 h 1913559"/>
              <a:gd name="connsiteX139" fmla="*/ 52387 w 1508331"/>
              <a:gd name="connsiteY139" fmla="*/ 920400 h 1913559"/>
              <a:gd name="connsiteX140" fmla="*/ 47625 w 1508331"/>
              <a:gd name="connsiteY140" fmla="*/ 863250 h 1913559"/>
              <a:gd name="connsiteX141" fmla="*/ 104775 w 1508331"/>
              <a:gd name="connsiteY141" fmla="*/ 815625 h 1913559"/>
              <a:gd name="connsiteX142" fmla="*/ 123825 w 1508331"/>
              <a:gd name="connsiteY142" fmla="*/ 801338 h 1913559"/>
              <a:gd name="connsiteX143" fmla="*/ 142875 w 1508331"/>
              <a:gd name="connsiteY143" fmla="*/ 796575 h 1913559"/>
              <a:gd name="connsiteX144" fmla="*/ 157162 w 1508331"/>
              <a:gd name="connsiteY144" fmla="*/ 791813 h 1913559"/>
              <a:gd name="connsiteX145" fmla="*/ 176212 w 1508331"/>
              <a:gd name="connsiteY145" fmla="*/ 787050 h 1913559"/>
              <a:gd name="connsiteX146" fmla="*/ 266700 w 1508331"/>
              <a:gd name="connsiteY146" fmla="*/ 758475 h 1913559"/>
              <a:gd name="connsiteX147" fmla="*/ 280987 w 1508331"/>
              <a:gd name="connsiteY147" fmla="*/ 744188 h 1913559"/>
              <a:gd name="connsiteX148" fmla="*/ 333375 w 1508331"/>
              <a:gd name="connsiteY148" fmla="*/ 706088 h 1913559"/>
              <a:gd name="connsiteX149" fmla="*/ 423862 w 1508331"/>
              <a:gd name="connsiteY149" fmla="*/ 710850 h 1913559"/>
              <a:gd name="connsiteX150" fmla="*/ 447675 w 1508331"/>
              <a:gd name="connsiteY150" fmla="*/ 715613 h 1913559"/>
              <a:gd name="connsiteX151" fmla="*/ 461962 w 1508331"/>
              <a:gd name="connsiteY151" fmla="*/ 706088 h 1913559"/>
              <a:gd name="connsiteX152" fmla="*/ 495300 w 1508331"/>
              <a:gd name="connsiteY152" fmla="*/ 667988 h 1913559"/>
              <a:gd name="connsiteX153" fmla="*/ 504825 w 1508331"/>
              <a:gd name="connsiteY153" fmla="*/ 644175 h 1913559"/>
              <a:gd name="connsiteX154" fmla="*/ 509587 w 1508331"/>
              <a:gd name="connsiteY154" fmla="*/ 596550 h 1913559"/>
              <a:gd name="connsiteX155" fmla="*/ 533400 w 1508331"/>
              <a:gd name="connsiteY155" fmla="*/ 582263 h 1913559"/>
              <a:gd name="connsiteX156" fmla="*/ 576262 w 1508331"/>
              <a:gd name="connsiteY156" fmla="*/ 563213 h 1913559"/>
              <a:gd name="connsiteX157" fmla="*/ 609600 w 1508331"/>
              <a:gd name="connsiteY157" fmla="*/ 558450 h 1913559"/>
              <a:gd name="connsiteX158" fmla="*/ 628650 w 1508331"/>
              <a:gd name="connsiteY158" fmla="*/ 544163 h 1913559"/>
              <a:gd name="connsiteX159" fmla="*/ 652462 w 1508331"/>
              <a:gd name="connsiteY159" fmla="*/ 529875 h 1913559"/>
              <a:gd name="connsiteX160" fmla="*/ 666750 w 1508331"/>
              <a:gd name="connsiteY160" fmla="*/ 515588 h 1913559"/>
              <a:gd name="connsiteX161" fmla="*/ 695325 w 1508331"/>
              <a:gd name="connsiteY161" fmla="*/ 477488 h 1913559"/>
              <a:gd name="connsiteX162" fmla="*/ 714375 w 1508331"/>
              <a:gd name="connsiteY162" fmla="*/ 444150 h 1913559"/>
              <a:gd name="connsiteX163" fmla="*/ 723900 w 1508331"/>
              <a:gd name="connsiteY163" fmla="*/ 401288 h 1913559"/>
              <a:gd name="connsiteX164" fmla="*/ 733425 w 1508331"/>
              <a:gd name="connsiteY164" fmla="*/ 387000 h 1913559"/>
              <a:gd name="connsiteX165" fmla="*/ 742950 w 1508331"/>
              <a:gd name="connsiteY165" fmla="*/ 286988 h 1913559"/>
              <a:gd name="connsiteX166" fmla="*/ 752475 w 1508331"/>
              <a:gd name="connsiteY166" fmla="*/ 220313 h 1913559"/>
              <a:gd name="connsiteX167" fmla="*/ 785812 w 1508331"/>
              <a:gd name="connsiteY167" fmla="*/ 172688 h 1913559"/>
              <a:gd name="connsiteX168" fmla="*/ 795337 w 1508331"/>
              <a:gd name="connsiteY168" fmla="*/ 158400 h 1913559"/>
              <a:gd name="connsiteX169" fmla="*/ 823912 w 1508331"/>
              <a:gd name="connsiteY169" fmla="*/ 115538 h 1913559"/>
              <a:gd name="connsiteX170" fmla="*/ 838200 w 1508331"/>
              <a:gd name="connsiteY170" fmla="*/ 110775 h 1913559"/>
              <a:gd name="connsiteX171" fmla="*/ 862012 w 1508331"/>
              <a:gd name="connsiteY171" fmla="*/ 120300 h 1913559"/>
              <a:gd name="connsiteX172" fmla="*/ 876300 w 1508331"/>
              <a:gd name="connsiteY172" fmla="*/ 129825 h 1913559"/>
              <a:gd name="connsiteX173" fmla="*/ 895350 w 1508331"/>
              <a:gd name="connsiteY173" fmla="*/ 120300 h 1913559"/>
              <a:gd name="connsiteX174" fmla="*/ 928687 w 1508331"/>
              <a:gd name="connsiteY174" fmla="*/ 82200 h 1913559"/>
              <a:gd name="connsiteX175" fmla="*/ 942975 w 1508331"/>
              <a:gd name="connsiteY175" fmla="*/ 67913 h 1913559"/>
              <a:gd name="connsiteX176" fmla="*/ 952500 w 1508331"/>
              <a:gd name="connsiteY176" fmla="*/ 48863 h 1913559"/>
              <a:gd name="connsiteX177" fmla="*/ 971550 w 1508331"/>
              <a:gd name="connsiteY177" fmla="*/ 10763 h 1913559"/>
              <a:gd name="connsiteX178" fmla="*/ 971550 w 1508331"/>
              <a:gd name="connsiteY178" fmla="*/ 6000 h 1913559"/>
              <a:gd name="connsiteX0" fmla="*/ 971550 w 1508331"/>
              <a:gd name="connsiteY0" fmla="*/ 6000 h 1913559"/>
              <a:gd name="connsiteX1" fmla="*/ 990599 w 1508331"/>
              <a:gd name="connsiteY1" fmla="*/ 86963 h 1913559"/>
              <a:gd name="connsiteX2" fmla="*/ 1023937 w 1508331"/>
              <a:gd name="connsiteY2" fmla="*/ 277463 h 1913559"/>
              <a:gd name="connsiteX3" fmla="*/ 1050131 w 1508331"/>
              <a:gd name="connsiteY3" fmla="*/ 336994 h 1913559"/>
              <a:gd name="connsiteX4" fmla="*/ 1114425 w 1508331"/>
              <a:gd name="connsiteY4" fmla="*/ 437006 h 1913559"/>
              <a:gd name="connsiteX5" fmla="*/ 1195387 w 1508331"/>
              <a:gd name="connsiteY5" fmla="*/ 544163 h 1913559"/>
              <a:gd name="connsiteX6" fmla="*/ 1228725 w 1508331"/>
              <a:gd name="connsiteY6" fmla="*/ 582263 h 1913559"/>
              <a:gd name="connsiteX7" fmla="*/ 1197769 w 1508331"/>
              <a:gd name="connsiteY7" fmla="*/ 660844 h 1913559"/>
              <a:gd name="connsiteX8" fmla="*/ 1240631 w 1508331"/>
              <a:gd name="connsiteY8" fmla="*/ 715613 h 1913559"/>
              <a:gd name="connsiteX9" fmla="*/ 1195387 w 1508331"/>
              <a:gd name="connsiteY9" fmla="*/ 787050 h 1913559"/>
              <a:gd name="connsiteX10" fmla="*/ 1190625 w 1508331"/>
              <a:gd name="connsiteY10" fmla="*/ 834675 h 1913559"/>
              <a:gd name="connsiteX11" fmla="*/ 1240631 w 1508331"/>
              <a:gd name="connsiteY11" fmla="*/ 903731 h 1913559"/>
              <a:gd name="connsiteX12" fmla="*/ 1221581 w 1508331"/>
              <a:gd name="connsiteY12" fmla="*/ 1063275 h 1913559"/>
              <a:gd name="connsiteX13" fmla="*/ 1202530 w 1508331"/>
              <a:gd name="connsiteY13" fmla="*/ 1222819 h 1913559"/>
              <a:gd name="connsiteX14" fmla="*/ 1257300 w 1508331"/>
              <a:gd name="connsiteY14" fmla="*/ 1258538 h 1913559"/>
              <a:gd name="connsiteX15" fmla="*/ 1309687 w 1508331"/>
              <a:gd name="connsiteY15" fmla="*/ 1287113 h 1913559"/>
              <a:gd name="connsiteX16" fmla="*/ 1345405 w 1508331"/>
              <a:gd name="connsiteY16" fmla="*/ 1332355 h 1913559"/>
              <a:gd name="connsiteX17" fmla="*/ 1350168 w 1508331"/>
              <a:gd name="connsiteY17" fmla="*/ 1437131 h 1913559"/>
              <a:gd name="connsiteX18" fmla="*/ 1347788 w 1508331"/>
              <a:gd name="connsiteY18" fmla="*/ 1606200 h 1913559"/>
              <a:gd name="connsiteX19" fmla="*/ 1414462 w 1508331"/>
              <a:gd name="connsiteY19" fmla="*/ 1591913 h 1913559"/>
              <a:gd name="connsiteX20" fmla="*/ 1502569 w 1508331"/>
              <a:gd name="connsiteY20" fmla="*/ 1582387 h 1913559"/>
              <a:gd name="connsiteX21" fmla="*/ 1495425 w 1508331"/>
              <a:gd name="connsiteY21" fmla="*/ 1625250 h 1913559"/>
              <a:gd name="connsiteX22" fmla="*/ 1485900 w 1508331"/>
              <a:gd name="connsiteY22" fmla="*/ 1653825 h 1913559"/>
              <a:gd name="connsiteX23" fmla="*/ 1466850 w 1508331"/>
              <a:gd name="connsiteY23" fmla="*/ 1741932 h 1913559"/>
              <a:gd name="connsiteX24" fmla="*/ 1459706 w 1508331"/>
              <a:gd name="connsiteY24" fmla="*/ 1822894 h 1913559"/>
              <a:gd name="connsiteX25" fmla="*/ 1471613 w 1508331"/>
              <a:gd name="connsiteY25" fmla="*/ 1877664 h 1913559"/>
              <a:gd name="connsiteX26" fmla="*/ 1495425 w 1508331"/>
              <a:gd name="connsiteY26" fmla="*/ 1913382 h 1913559"/>
              <a:gd name="connsiteX27" fmla="*/ 1385887 w 1508331"/>
              <a:gd name="connsiteY27" fmla="*/ 1889569 h 1913559"/>
              <a:gd name="connsiteX28" fmla="*/ 1264443 w 1508331"/>
              <a:gd name="connsiteY28" fmla="*/ 1849088 h 1913559"/>
              <a:gd name="connsiteX29" fmla="*/ 1157287 w 1508331"/>
              <a:gd name="connsiteY29" fmla="*/ 1825275 h 1913559"/>
              <a:gd name="connsiteX30" fmla="*/ 1047750 w 1508331"/>
              <a:gd name="connsiteY30" fmla="*/ 1801463 h 1913559"/>
              <a:gd name="connsiteX31" fmla="*/ 957262 w 1508331"/>
              <a:gd name="connsiteY31" fmla="*/ 1782413 h 1913559"/>
              <a:gd name="connsiteX32" fmla="*/ 866775 w 1508331"/>
              <a:gd name="connsiteY32" fmla="*/ 1772888 h 1913559"/>
              <a:gd name="connsiteX33" fmla="*/ 790575 w 1508331"/>
              <a:gd name="connsiteY33" fmla="*/ 1763363 h 1913559"/>
              <a:gd name="connsiteX34" fmla="*/ 552450 w 1508331"/>
              <a:gd name="connsiteY34" fmla="*/ 1739550 h 1913559"/>
              <a:gd name="connsiteX35" fmla="*/ 554831 w 1508331"/>
              <a:gd name="connsiteY35" fmla="*/ 1725263 h 1913559"/>
              <a:gd name="connsiteX36" fmla="*/ 585788 w 1508331"/>
              <a:gd name="connsiteY36" fmla="*/ 1713357 h 1913559"/>
              <a:gd name="connsiteX37" fmla="*/ 600075 w 1508331"/>
              <a:gd name="connsiteY37" fmla="*/ 1682400 h 1913559"/>
              <a:gd name="connsiteX38" fmla="*/ 619125 w 1508331"/>
              <a:gd name="connsiteY38" fmla="*/ 1634776 h 1913559"/>
              <a:gd name="connsiteX39" fmla="*/ 661988 w 1508331"/>
              <a:gd name="connsiteY39" fmla="*/ 1646682 h 1913559"/>
              <a:gd name="connsiteX40" fmla="*/ 719137 w 1508331"/>
              <a:gd name="connsiteY40" fmla="*/ 1658588 h 1913559"/>
              <a:gd name="connsiteX41" fmla="*/ 773906 w 1508331"/>
              <a:gd name="connsiteY41" fmla="*/ 1660968 h 1913559"/>
              <a:gd name="connsiteX42" fmla="*/ 781050 w 1508331"/>
              <a:gd name="connsiteY42" fmla="*/ 1649063 h 1913559"/>
              <a:gd name="connsiteX43" fmla="*/ 700087 w 1508331"/>
              <a:gd name="connsiteY43" fmla="*/ 1634775 h 1913559"/>
              <a:gd name="connsiteX44" fmla="*/ 635794 w 1508331"/>
              <a:gd name="connsiteY44" fmla="*/ 1613344 h 1913559"/>
              <a:gd name="connsiteX45" fmla="*/ 614362 w 1508331"/>
              <a:gd name="connsiteY45" fmla="*/ 1582388 h 1913559"/>
              <a:gd name="connsiteX46" fmla="*/ 635794 w 1508331"/>
              <a:gd name="connsiteY46" fmla="*/ 1530001 h 1913559"/>
              <a:gd name="connsiteX47" fmla="*/ 671513 w 1508331"/>
              <a:gd name="connsiteY47" fmla="*/ 1515713 h 1913559"/>
              <a:gd name="connsiteX48" fmla="*/ 647700 w 1508331"/>
              <a:gd name="connsiteY48" fmla="*/ 1496662 h 1913559"/>
              <a:gd name="connsiteX49" fmla="*/ 671512 w 1508331"/>
              <a:gd name="connsiteY49" fmla="*/ 1472850 h 1913559"/>
              <a:gd name="connsiteX50" fmla="*/ 716756 w 1508331"/>
              <a:gd name="connsiteY50" fmla="*/ 1427607 h 1913559"/>
              <a:gd name="connsiteX51" fmla="*/ 742950 w 1508331"/>
              <a:gd name="connsiteY51" fmla="*/ 1410938 h 1913559"/>
              <a:gd name="connsiteX52" fmla="*/ 728662 w 1508331"/>
              <a:gd name="connsiteY52" fmla="*/ 1368075 h 1913559"/>
              <a:gd name="connsiteX53" fmla="*/ 800100 w 1508331"/>
              <a:gd name="connsiteY53" fmla="*/ 1265682 h 1913559"/>
              <a:gd name="connsiteX54" fmla="*/ 707231 w 1508331"/>
              <a:gd name="connsiteY54" fmla="*/ 1294256 h 1913559"/>
              <a:gd name="connsiteX55" fmla="*/ 676275 w 1508331"/>
              <a:gd name="connsiteY55" fmla="*/ 1358550 h 1913559"/>
              <a:gd name="connsiteX56" fmla="*/ 647700 w 1508331"/>
              <a:gd name="connsiteY56" fmla="*/ 1413318 h 1913559"/>
              <a:gd name="connsiteX57" fmla="*/ 607219 w 1508331"/>
              <a:gd name="connsiteY57" fmla="*/ 1389506 h 1913559"/>
              <a:gd name="connsiteX58" fmla="*/ 581025 w 1508331"/>
              <a:gd name="connsiteY58" fmla="*/ 1434750 h 1913559"/>
              <a:gd name="connsiteX59" fmla="*/ 578644 w 1508331"/>
              <a:gd name="connsiteY59" fmla="*/ 1472851 h 1913559"/>
              <a:gd name="connsiteX60" fmla="*/ 566738 w 1508331"/>
              <a:gd name="connsiteY60" fmla="*/ 1499045 h 1913559"/>
              <a:gd name="connsiteX61" fmla="*/ 542925 w 1508331"/>
              <a:gd name="connsiteY61" fmla="*/ 1530000 h 1913559"/>
              <a:gd name="connsiteX62" fmla="*/ 514350 w 1508331"/>
              <a:gd name="connsiteY62" fmla="*/ 1544288 h 1913559"/>
              <a:gd name="connsiteX63" fmla="*/ 500062 w 1508331"/>
              <a:gd name="connsiteY63" fmla="*/ 1553813 h 1913559"/>
              <a:gd name="connsiteX64" fmla="*/ 476250 w 1508331"/>
              <a:gd name="connsiteY64" fmla="*/ 1558575 h 1913559"/>
              <a:gd name="connsiteX65" fmla="*/ 476250 w 1508331"/>
              <a:gd name="connsiteY65" fmla="*/ 1510950 h 1913559"/>
              <a:gd name="connsiteX66" fmla="*/ 509587 w 1508331"/>
              <a:gd name="connsiteY66" fmla="*/ 1453800 h 1913559"/>
              <a:gd name="connsiteX67" fmla="*/ 523875 w 1508331"/>
              <a:gd name="connsiteY67" fmla="*/ 1420463 h 1913559"/>
              <a:gd name="connsiteX68" fmla="*/ 533400 w 1508331"/>
              <a:gd name="connsiteY68" fmla="*/ 1391888 h 1913559"/>
              <a:gd name="connsiteX69" fmla="*/ 538162 w 1508331"/>
              <a:gd name="connsiteY69" fmla="*/ 1368075 h 1913559"/>
              <a:gd name="connsiteX70" fmla="*/ 547687 w 1508331"/>
              <a:gd name="connsiteY70" fmla="*/ 1334738 h 1913559"/>
              <a:gd name="connsiteX71" fmla="*/ 557212 w 1508331"/>
              <a:gd name="connsiteY71" fmla="*/ 1272825 h 1913559"/>
              <a:gd name="connsiteX72" fmla="*/ 571500 w 1508331"/>
              <a:gd name="connsiteY72" fmla="*/ 1258538 h 1913559"/>
              <a:gd name="connsiteX73" fmla="*/ 600075 w 1508331"/>
              <a:gd name="connsiteY73" fmla="*/ 1234725 h 1913559"/>
              <a:gd name="connsiteX74" fmla="*/ 671512 w 1508331"/>
              <a:gd name="connsiteY74" fmla="*/ 1239488 h 1913559"/>
              <a:gd name="connsiteX75" fmla="*/ 657225 w 1508331"/>
              <a:gd name="connsiteY75" fmla="*/ 1225200 h 1913559"/>
              <a:gd name="connsiteX76" fmla="*/ 623887 w 1508331"/>
              <a:gd name="connsiteY76" fmla="*/ 1215675 h 1913559"/>
              <a:gd name="connsiteX77" fmla="*/ 600075 w 1508331"/>
              <a:gd name="connsiteY77" fmla="*/ 1182338 h 1913559"/>
              <a:gd name="connsiteX78" fmla="*/ 609600 w 1508331"/>
              <a:gd name="connsiteY78" fmla="*/ 1168050 h 1913559"/>
              <a:gd name="connsiteX79" fmla="*/ 642937 w 1508331"/>
              <a:gd name="connsiteY79" fmla="*/ 1177575 h 1913559"/>
              <a:gd name="connsiteX80" fmla="*/ 657225 w 1508331"/>
              <a:gd name="connsiteY80" fmla="*/ 1187100 h 1913559"/>
              <a:gd name="connsiteX81" fmla="*/ 690562 w 1508331"/>
              <a:gd name="connsiteY81" fmla="*/ 1144238 h 1913559"/>
              <a:gd name="connsiteX82" fmla="*/ 714375 w 1508331"/>
              <a:gd name="connsiteY82" fmla="*/ 1129950 h 1913559"/>
              <a:gd name="connsiteX83" fmla="*/ 733425 w 1508331"/>
              <a:gd name="connsiteY83" fmla="*/ 1120425 h 1913559"/>
              <a:gd name="connsiteX84" fmla="*/ 738187 w 1508331"/>
              <a:gd name="connsiteY84" fmla="*/ 1101375 h 1913559"/>
              <a:gd name="connsiteX85" fmla="*/ 752475 w 1508331"/>
              <a:gd name="connsiteY85" fmla="*/ 1087088 h 1913559"/>
              <a:gd name="connsiteX86" fmla="*/ 733425 w 1508331"/>
              <a:gd name="connsiteY86" fmla="*/ 1072800 h 1913559"/>
              <a:gd name="connsiteX87" fmla="*/ 685800 w 1508331"/>
              <a:gd name="connsiteY87" fmla="*/ 1053750 h 1913559"/>
              <a:gd name="connsiteX88" fmla="*/ 671512 w 1508331"/>
              <a:gd name="connsiteY88" fmla="*/ 1039463 h 1913559"/>
              <a:gd name="connsiteX89" fmla="*/ 628650 w 1508331"/>
              <a:gd name="connsiteY89" fmla="*/ 1044225 h 1913559"/>
              <a:gd name="connsiteX90" fmla="*/ 600075 w 1508331"/>
              <a:gd name="connsiteY90" fmla="*/ 1087088 h 1913559"/>
              <a:gd name="connsiteX91" fmla="*/ 590550 w 1508331"/>
              <a:gd name="connsiteY91" fmla="*/ 1134713 h 1913559"/>
              <a:gd name="connsiteX92" fmla="*/ 571500 w 1508331"/>
              <a:gd name="connsiteY92" fmla="*/ 1129950 h 1913559"/>
              <a:gd name="connsiteX93" fmla="*/ 538162 w 1508331"/>
              <a:gd name="connsiteY93" fmla="*/ 1106138 h 1913559"/>
              <a:gd name="connsiteX94" fmla="*/ 514350 w 1508331"/>
              <a:gd name="connsiteY94" fmla="*/ 1115663 h 1913559"/>
              <a:gd name="connsiteX95" fmla="*/ 509587 w 1508331"/>
              <a:gd name="connsiteY95" fmla="*/ 1129950 h 1913559"/>
              <a:gd name="connsiteX96" fmla="*/ 490537 w 1508331"/>
              <a:gd name="connsiteY96" fmla="*/ 1134713 h 1913559"/>
              <a:gd name="connsiteX97" fmla="*/ 457200 w 1508331"/>
              <a:gd name="connsiteY97" fmla="*/ 1139475 h 1913559"/>
              <a:gd name="connsiteX98" fmla="*/ 438150 w 1508331"/>
              <a:gd name="connsiteY98" fmla="*/ 1149000 h 1913559"/>
              <a:gd name="connsiteX99" fmla="*/ 404812 w 1508331"/>
              <a:gd name="connsiteY99" fmla="*/ 1187100 h 1913559"/>
              <a:gd name="connsiteX100" fmla="*/ 400050 w 1508331"/>
              <a:gd name="connsiteY100" fmla="*/ 1201388 h 1913559"/>
              <a:gd name="connsiteX101" fmla="*/ 376237 w 1508331"/>
              <a:gd name="connsiteY101" fmla="*/ 1239488 h 1913559"/>
              <a:gd name="connsiteX102" fmla="*/ 357187 w 1508331"/>
              <a:gd name="connsiteY102" fmla="*/ 1244250 h 1913559"/>
              <a:gd name="connsiteX103" fmla="*/ 342900 w 1508331"/>
              <a:gd name="connsiteY103" fmla="*/ 1239488 h 1913559"/>
              <a:gd name="connsiteX104" fmla="*/ 309562 w 1508331"/>
              <a:gd name="connsiteY104" fmla="*/ 1220438 h 1913559"/>
              <a:gd name="connsiteX105" fmla="*/ 314325 w 1508331"/>
              <a:gd name="connsiteY105" fmla="*/ 1187100 h 1913559"/>
              <a:gd name="connsiteX106" fmla="*/ 347662 w 1508331"/>
              <a:gd name="connsiteY106" fmla="*/ 1163288 h 1913559"/>
              <a:gd name="connsiteX107" fmla="*/ 366712 w 1508331"/>
              <a:gd name="connsiteY107" fmla="*/ 1139475 h 1913559"/>
              <a:gd name="connsiteX108" fmla="*/ 381000 w 1508331"/>
              <a:gd name="connsiteY108" fmla="*/ 1106138 h 1913559"/>
              <a:gd name="connsiteX109" fmla="*/ 390525 w 1508331"/>
              <a:gd name="connsiteY109" fmla="*/ 1091850 h 1913559"/>
              <a:gd name="connsiteX110" fmla="*/ 404812 w 1508331"/>
              <a:gd name="connsiteY110" fmla="*/ 1082325 h 1913559"/>
              <a:gd name="connsiteX111" fmla="*/ 409575 w 1508331"/>
              <a:gd name="connsiteY111" fmla="*/ 1068038 h 1913559"/>
              <a:gd name="connsiteX112" fmla="*/ 347662 w 1508331"/>
              <a:gd name="connsiteY112" fmla="*/ 1048988 h 1913559"/>
              <a:gd name="connsiteX113" fmla="*/ 333375 w 1508331"/>
              <a:gd name="connsiteY113" fmla="*/ 1034700 h 1913559"/>
              <a:gd name="connsiteX114" fmla="*/ 314325 w 1508331"/>
              <a:gd name="connsiteY114" fmla="*/ 1010888 h 1913559"/>
              <a:gd name="connsiteX115" fmla="*/ 300037 w 1508331"/>
              <a:gd name="connsiteY115" fmla="*/ 1015650 h 1913559"/>
              <a:gd name="connsiteX116" fmla="*/ 295275 w 1508331"/>
              <a:gd name="connsiteY116" fmla="*/ 1048988 h 1913559"/>
              <a:gd name="connsiteX117" fmla="*/ 285750 w 1508331"/>
              <a:gd name="connsiteY117" fmla="*/ 1072800 h 1913559"/>
              <a:gd name="connsiteX118" fmla="*/ 295275 w 1508331"/>
              <a:gd name="connsiteY118" fmla="*/ 1096613 h 1913559"/>
              <a:gd name="connsiteX119" fmla="*/ 266700 w 1508331"/>
              <a:gd name="connsiteY119" fmla="*/ 1101375 h 1913559"/>
              <a:gd name="connsiteX120" fmla="*/ 285750 w 1508331"/>
              <a:gd name="connsiteY120" fmla="*/ 1134713 h 1913559"/>
              <a:gd name="connsiteX121" fmla="*/ 280987 w 1508331"/>
              <a:gd name="connsiteY121" fmla="*/ 1172813 h 1913559"/>
              <a:gd name="connsiteX122" fmla="*/ 252412 w 1508331"/>
              <a:gd name="connsiteY122" fmla="*/ 1191863 h 1913559"/>
              <a:gd name="connsiteX123" fmla="*/ 242887 w 1508331"/>
              <a:gd name="connsiteY123" fmla="*/ 1206150 h 1913559"/>
              <a:gd name="connsiteX124" fmla="*/ 219075 w 1508331"/>
              <a:gd name="connsiteY124" fmla="*/ 1210913 h 1913559"/>
              <a:gd name="connsiteX125" fmla="*/ 204787 w 1508331"/>
              <a:gd name="connsiteY125" fmla="*/ 1215675 h 1913559"/>
              <a:gd name="connsiteX126" fmla="*/ 185737 w 1508331"/>
              <a:gd name="connsiteY126" fmla="*/ 1220438 h 1913559"/>
              <a:gd name="connsiteX127" fmla="*/ 152400 w 1508331"/>
              <a:gd name="connsiteY127" fmla="*/ 1215675 h 1913559"/>
              <a:gd name="connsiteX128" fmla="*/ 119062 w 1508331"/>
              <a:gd name="connsiteY128" fmla="*/ 1201388 h 1913559"/>
              <a:gd name="connsiteX129" fmla="*/ 104775 w 1508331"/>
              <a:gd name="connsiteY129" fmla="*/ 1196625 h 1913559"/>
              <a:gd name="connsiteX130" fmla="*/ 90487 w 1508331"/>
              <a:gd name="connsiteY130" fmla="*/ 1182338 h 1913559"/>
              <a:gd name="connsiteX131" fmla="*/ 47625 w 1508331"/>
              <a:gd name="connsiteY131" fmla="*/ 1158525 h 1913559"/>
              <a:gd name="connsiteX132" fmla="*/ 14287 w 1508331"/>
              <a:gd name="connsiteY132" fmla="*/ 1149000 h 1913559"/>
              <a:gd name="connsiteX133" fmla="*/ 0 w 1508331"/>
              <a:gd name="connsiteY133" fmla="*/ 1139475 h 1913559"/>
              <a:gd name="connsiteX134" fmla="*/ 9525 w 1508331"/>
              <a:gd name="connsiteY134" fmla="*/ 1115663 h 1913559"/>
              <a:gd name="connsiteX135" fmla="*/ 38100 w 1508331"/>
              <a:gd name="connsiteY135" fmla="*/ 1077563 h 1913559"/>
              <a:gd name="connsiteX136" fmla="*/ 33337 w 1508331"/>
              <a:gd name="connsiteY136" fmla="*/ 1039463 h 1913559"/>
              <a:gd name="connsiteX137" fmla="*/ 9525 w 1508331"/>
              <a:gd name="connsiteY137" fmla="*/ 1001363 h 1913559"/>
              <a:gd name="connsiteX138" fmla="*/ 9525 w 1508331"/>
              <a:gd name="connsiteY138" fmla="*/ 968025 h 1913559"/>
              <a:gd name="connsiteX139" fmla="*/ 28575 w 1508331"/>
              <a:gd name="connsiteY139" fmla="*/ 953738 h 1913559"/>
              <a:gd name="connsiteX140" fmla="*/ 52387 w 1508331"/>
              <a:gd name="connsiteY140" fmla="*/ 920400 h 1913559"/>
              <a:gd name="connsiteX141" fmla="*/ 47625 w 1508331"/>
              <a:gd name="connsiteY141" fmla="*/ 863250 h 1913559"/>
              <a:gd name="connsiteX142" fmla="*/ 104775 w 1508331"/>
              <a:gd name="connsiteY142" fmla="*/ 815625 h 1913559"/>
              <a:gd name="connsiteX143" fmla="*/ 123825 w 1508331"/>
              <a:gd name="connsiteY143" fmla="*/ 801338 h 1913559"/>
              <a:gd name="connsiteX144" fmla="*/ 142875 w 1508331"/>
              <a:gd name="connsiteY144" fmla="*/ 796575 h 1913559"/>
              <a:gd name="connsiteX145" fmla="*/ 157162 w 1508331"/>
              <a:gd name="connsiteY145" fmla="*/ 791813 h 1913559"/>
              <a:gd name="connsiteX146" fmla="*/ 176212 w 1508331"/>
              <a:gd name="connsiteY146" fmla="*/ 787050 h 1913559"/>
              <a:gd name="connsiteX147" fmla="*/ 266700 w 1508331"/>
              <a:gd name="connsiteY147" fmla="*/ 758475 h 1913559"/>
              <a:gd name="connsiteX148" fmla="*/ 280987 w 1508331"/>
              <a:gd name="connsiteY148" fmla="*/ 744188 h 1913559"/>
              <a:gd name="connsiteX149" fmla="*/ 333375 w 1508331"/>
              <a:gd name="connsiteY149" fmla="*/ 706088 h 1913559"/>
              <a:gd name="connsiteX150" fmla="*/ 423862 w 1508331"/>
              <a:gd name="connsiteY150" fmla="*/ 710850 h 1913559"/>
              <a:gd name="connsiteX151" fmla="*/ 447675 w 1508331"/>
              <a:gd name="connsiteY151" fmla="*/ 715613 h 1913559"/>
              <a:gd name="connsiteX152" fmla="*/ 461962 w 1508331"/>
              <a:gd name="connsiteY152" fmla="*/ 706088 h 1913559"/>
              <a:gd name="connsiteX153" fmla="*/ 495300 w 1508331"/>
              <a:gd name="connsiteY153" fmla="*/ 667988 h 1913559"/>
              <a:gd name="connsiteX154" fmla="*/ 504825 w 1508331"/>
              <a:gd name="connsiteY154" fmla="*/ 644175 h 1913559"/>
              <a:gd name="connsiteX155" fmla="*/ 509587 w 1508331"/>
              <a:gd name="connsiteY155" fmla="*/ 596550 h 1913559"/>
              <a:gd name="connsiteX156" fmla="*/ 533400 w 1508331"/>
              <a:gd name="connsiteY156" fmla="*/ 582263 h 1913559"/>
              <a:gd name="connsiteX157" fmla="*/ 576262 w 1508331"/>
              <a:gd name="connsiteY157" fmla="*/ 563213 h 1913559"/>
              <a:gd name="connsiteX158" fmla="*/ 609600 w 1508331"/>
              <a:gd name="connsiteY158" fmla="*/ 558450 h 1913559"/>
              <a:gd name="connsiteX159" fmla="*/ 628650 w 1508331"/>
              <a:gd name="connsiteY159" fmla="*/ 544163 h 1913559"/>
              <a:gd name="connsiteX160" fmla="*/ 652462 w 1508331"/>
              <a:gd name="connsiteY160" fmla="*/ 529875 h 1913559"/>
              <a:gd name="connsiteX161" fmla="*/ 666750 w 1508331"/>
              <a:gd name="connsiteY161" fmla="*/ 515588 h 1913559"/>
              <a:gd name="connsiteX162" fmla="*/ 695325 w 1508331"/>
              <a:gd name="connsiteY162" fmla="*/ 477488 h 1913559"/>
              <a:gd name="connsiteX163" fmla="*/ 714375 w 1508331"/>
              <a:gd name="connsiteY163" fmla="*/ 444150 h 1913559"/>
              <a:gd name="connsiteX164" fmla="*/ 723900 w 1508331"/>
              <a:gd name="connsiteY164" fmla="*/ 401288 h 1913559"/>
              <a:gd name="connsiteX165" fmla="*/ 733425 w 1508331"/>
              <a:gd name="connsiteY165" fmla="*/ 387000 h 1913559"/>
              <a:gd name="connsiteX166" fmla="*/ 742950 w 1508331"/>
              <a:gd name="connsiteY166" fmla="*/ 286988 h 1913559"/>
              <a:gd name="connsiteX167" fmla="*/ 752475 w 1508331"/>
              <a:gd name="connsiteY167" fmla="*/ 220313 h 1913559"/>
              <a:gd name="connsiteX168" fmla="*/ 785812 w 1508331"/>
              <a:gd name="connsiteY168" fmla="*/ 172688 h 1913559"/>
              <a:gd name="connsiteX169" fmla="*/ 795337 w 1508331"/>
              <a:gd name="connsiteY169" fmla="*/ 158400 h 1913559"/>
              <a:gd name="connsiteX170" fmla="*/ 823912 w 1508331"/>
              <a:gd name="connsiteY170" fmla="*/ 115538 h 1913559"/>
              <a:gd name="connsiteX171" fmla="*/ 838200 w 1508331"/>
              <a:gd name="connsiteY171" fmla="*/ 110775 h 1913559"/>
              <a:gd name="connsiteX172" fmla="*/ 862012 w 1508331"/>
              <a:gd name="connsiteY172" fmla="*/ 120300 h 1913559"/>
              <a:gd name="connsiteX173" fmla="*/ 876300 w 1508331"/>
              <a:gd name="connsiteY173" fmla="*/ 129825 h 1913559"/>
              <a:gd name="connsiteX174" fmla="*/ 895350 w 1508331"/>
              <a:gd name="connsiteY174" fmla="*/ 120300 h 1913559"/>
              <a:gd name="connsiteX175" fmla="*/ 928687 w 1508331"/>
              <a:gd name="connsiteY175" fmla="*/ 82200 h 1913559"/>
              <a:gd name="connsiteX176" fmla="*/ 942975 w 1508331"/>
              <a:gd name="connsiteY176" fmla="*/ 67913 h 1913559"/>
              <a:gd name="connsiteX177" fmla="*/ 952500 w 1508331"/>
              <a:gd name="connsiteY177" fmla="*/ 48863 h 1913559"/>
              <a:gd name="connsiteX178" fmla="*/ 971550 w 1508331"/>
              <a:gd name="connsiteY178" fmla="*/ 10763 h 1913559"/>
              <a:gd name="connsiteX179" fmla="*/ 971550 w 1508331"/>
              <a:gd name="connsiteY179" fmla="*/ 6000 h 1913559"/>
              <a:gd name="connsiteX0" fmla="*/ 971550 w 1508331"/>
              <a:gd name="connsiteY0" fmla="*/ 6000 h 1913559"/>
              <a:gd name="connsiteX1" fmla="*/ 990599 w 1508331"/>
              <a:gd name="connsiteY1" fmla="*/ 86963 h 1913559"/>
              <a:gd name="connsiteX2" fmla="*/ 1023937 w 1508331"/>
              <a:gd name="connsiteY2" fmla="*/ 277463 h 1913559"/>
              <a:gd name="connsiteX3" fmla="*/ 1050131 w 1508331"/>
              <a:gd name="connsiteY3" fmla="*/ 336994 h 1913559"/>
              <a:gd name="connsiteX4" fmla="*/ 1114425 w 1508331"/>
              <a:gd name="connsiteY4" fmla="*/ 437006 h 1913559"/>
              <a:gd name="connsiteX5" fmla="*/ 1195387 w 1508331"/>
              <a:gd name="connsiteY5" fmla="*/ 544163 h 1913559"/>
              <a:gd name="connsiteX6" fmla="*/ 1228725 w 1508331"/>
              <a:gd name="connsiteY6" fmla="*/ 582263 h 1913559"/>
              <a:gd name="connsiteX7" fmla="*/ 1197769 w 1508331"/>
              <a:gd name="connsiteY7" fmla="*/ 660844 h 1913559"/>
              <a:gd name="connsiteX8" fmla="*/ 1240631 w 1508331"/>
              <a:gd name="connsiteY8" fmla="*/ 715613 h 1913559"/>
              <a:gd name="connsiteX9" fmla="*/ 1195387 w 1508331"/>
              <a:gd name="connsiteY9" fmla="*/ 787050 h 1913559"/>
              <a:gd name="connsiteX10" fmla="*/ 1190625 w 1508331"/>
              <a:gd name="connsiteY10" fmla="*/ 834675 h 1913559"/>
              <a:gd name="connsiteX11" fmla="*/ 1240631 w 1508331"/>
              <a:gd name="connsiteY11" fmla="*/ 903731 h 1913559"/>
              <a:gd name="connsiteX12" fmla="*/ 1221581 w 1508331"/>
              <a:gd name="connsiteY12" fmla="*/ 1063275 h 1913559"/>
              <a:gd name="connsiteX13" fmla="*/ 1202530 w 1508331"/>
              <a:gd name="connsiteY13" fmla="*/ 1222819 h 1913559"/>
              <a:gd name="connsiteX14" fmla="*/ 1257300 w 1508331"/>
              <a:gd name="connsiteY14" fmla="*/ 1258538 h 1913559"/>
              <a:gd name="connsiteX15" fmla="*/ 1309687 w 1508331"/>
              <a:gd name="connsiteY15" fmla="*/ 1287113 h 1913559"/>
              <a:gd name="connsiteX16" fmla="*/ 1345405 w 1508331"/>
              <a:gd name="connsiteY16" fmla="*/ 1332355 h 1913559"/>
              <a:gd name="connsiteX17" fmla="*/ 1350168 w 1508331"/>
              <a:gd name="connsiteY17" fmla="*/ 1437131 h 1913559"/>
              <a:gd name="connsiteX18" fmla="*/ 1347788 w 1508331"/>
              <a:gd name="connsiteY18" fmla="*/ 1606200 h 1913559"/>
              <a:gd name="connsiteX19" fmla="*/ 1414462 w 1508331"/>
              <a:gd name="connsiteY19" fmla="*/ 1591913 h 1913559"/>
              <a:gd name="connsiteX20" fmla="*/ 1502569 w 1508331"/>
              <a:gd name="connsiteY20" fmla="*/ 1582387 h 1913559"/>
              <a:gd name="connsiteX21" fmla="*/ 1495425 w 1508331"/>
              <a:gd name="connsiteY21" fmla="*/ 1625250 h 1913559"/>
              <a:gd name="connsiteX22" fmla="*/ 1485900 w 1508331"/>
              <a:gd name="connsiteY22" fmla="*/ 1653825 h 1913559"/>
              <a:gd name="connsiteX23" fmla="*/ 1466850 w 1508331"/>
              <a:gd name="connsiteY23" fmla="*/ 1741932 h 1913559"/>
              <a:gd name="connsiteX24" fmla="*/ 1459706 w 1508331"/>
              <a:gd name="connsiteY24" fmla="*/ 1822894 h 1913559"/>
              <a:gd name="connsiteX25" fmla="*/ 1471613 w 1508331"/>
              <a:gd name="connsiteY25" fmla="*/ 1877664 h 1913559"/>
              <a:gd name="connsiteX26" fmla="*/ 1495425 w 1508331"/>
              <a:gd name="connsiteY26" fmla="*/ 1913382 h 1913559"/>
              <a:gd name="connsiteX27" fmla="*/ 1385887 w 1508331"/>
              <a:gd name="connsiteY27" fmla="*/ 1889569 h 1913559"/>
              <a:gd name="connsiteX28" fmla="*/ 1264443 w 1508331"/>
              <a:gd name="connsiteY28" fmla="*/ 1849088 h 1913559"/>
              <a:gd name="connsiteX29" fmla="*/ 1157287 w 1508331"/>
              <a:gd name="connsiteY29" fmla="*/ 1825275 h 1913559"/>
              <a:gd name="connsiteX30" fmla="*/ 1047750 w 1508331"/>
              <a:gd name="connsiteY30" fmla="*/ 1801463 h 1913559"/>
              <a:gd name="connsiteX31" fmla="*/ 957262 w 1508331"/>
              <a:gd name="connsiteY31" fmla="*/ 1782413 h 1913559"/>
              <a:gd name="connsiteX32" fmla="*/ 866775 w 1508331"/>
              <a:gd name="connsiteY32" fmla="*/ 1772888 h 1913559"/>
              <a:gd name="connsiteX33" fmla="*/ 790575 w 1508331"/>
              <a:gd name="connsiteY33" fmla="*/ 1763363 h 1913559"/>
              <a:gd name="connsiteX34" fmla="*/ 552450 w 1508331"/>
              <a:gd name="connsiteY34" fmla="*/ 1739550 h 1913559"/>
              <a:gd name="connsiteX35" fmla="*/ 554831 w 1508331"/>
              <a:gd name="connsiteY35" fmla="*/ 1725263 h 1913559"/>
              <a:gd name="connsiteX36" fmla="*/ 585788 w 1508331"/>
              <a:gd name="connsiteY36" fmla="*/ 1713357 h 1913559"/>
              <a:gd name="connsiteX37" fmla="*/ 600075 w 1508331"/>
              <a:gd name="connsiteY37" fmla="*/ 1682400 h 1913559"/>
              <a:gd name="connsiteX38" fmla="*/ 619125 w 1508331"/>
              <a:gd name="connsiteY38" fmla="*/ 1634776 h 1913559"/>
              <a:gd name="connsiteX39" fmla="*/ 661988 w 1508331"/>
              <a:gd name="connsiteY39" fmla="*/ 1646682 h 1913559"/>
              <a:gd name="connsiteX40" fmla="*/ 719137 w 1508331"/>
              <a:gd name="connsiteY40" fmla="*/ 1658588 h 1913559"/>
              <a:gd name="connsiteX41" fmla="*/ 773906 w 1508331"/>
              <a:gd name="connsiteY41" fmla="*/ 1660968 h 1913559"/>
              <a:gd name="connsiteX42" fmla="*/ 781050 w 1508331"/>
              <a:gd name="connsiteY42" fmla="*/ 1649063 h 1913559"/>
              <a:gd name="connsiteX43" fmla="*/ 700087 w 1508331"/>
              <a:gd name="connsiteY43" fmla="*/ 1634775 h 1913559"/>
              <a:gd name="connsiteX44" fmla="*/ 635794 w 1508331"/>
              <a:gd name="connsiteY44" fmla="*/ 1613344 h 1913559"/>
              <a:gd name="connsiteX45" fmla="*/ 614362 w 1508331"/>
              <a:gd name="connsiteY45" fmla="*/ 1582388 h 1913559"/>
              <a:gd name="connsiteX46" fmla="*/ 635794 w 1508331"/>
              <a:gd name="connsiteY46" fmla="*/ 1530001 h 1913559"/>
              <a:gd name="connsiteX47" fmla="*/ 671513 w 1508331"/>
              <a:gd name="connsiteY47" fmla="*/ 1515713 h 1913559"/>
              <a:gd name="connsiteX48" fmla="*/ 647700 w 1508331"/>
              <a:gd name="connsiteY48" fmla="*/ 1496662 h 1913559"/>
              <a:gd name="connsiteX49" fmla="*/ 671512 w 1508331"/>
              <a:gd name="connsiteY49" fmla="*/ 1472850 h 1913559"/>
              <a:gd name="connsiteX50" fmla="*/ 716756 w 1508331"/>
              <a:gd name="connsiteY50" fmla="*/ 1427607 h 1913559"/>
              <a:gd name="connsiteX51" fmla="*/ 742950 w 1508331"/>
              <a:gd name="connsiteY51" fmla="*/ 1410938 h 1913559"/>
              <a:gd name="connsiteX52" fmla="*/ 728662 w 1508331"/>
              <a:gd name="connsiteY52" fmla="*/ 1368075 h 1913559"/>
              <a:gd name="connsiteX53" fmla="*/ 800100 w 1508331"/>
              <a:gd name="connsiteY53" fmla="*/ 1265682 h 1913559"/>
              <a:gd name="connsiteX54" fmla="*/ 707231 w 1508331"/>
              <a:gd name="connsiteY54" fmla="*/ 1294256 h 1913559"/>
              <a:gd name="connsiteX55" fmla="*/ 676275 w 1508331"/>
              <a:gd name="connsiteY55" fmla="*/ 1358550 h 1913559"/>
              <a:gd name="connsiteX56" fmla="*/ 647700 w 1508331"/>
              <a:gd name="connsiteY56" fmla="*/ 1413318 h 1913559"/>
              <a:gd name="connsiteX57" fmla="*/ 607219 w 1508331"/>
              <a:gd name="connsiteY57" fmla="*/ 1389506 h 1913559"/>
              <a:gd name="connsiteX58" fmla="*/ 581025 w 1508331"/>
              <a:gd name="connsiteY58" fmla="*/ 1434750 h 1913559"/>
              <a:gd name="connsiteX59" fmla="*/ 578644 w 1508331"/>
              <a:gd name="connsiteY59" fmla="*/ 1472851 h 1913559"/>
              <a:gd name="connsiteX60" fmla="*/ 592932 w 1508331"/>
              <a:gd name="connsiteY60" fmla="*/ 1489520 h 1913559"/>
              <a:gd name="connsiteX61" fmla="*/ 542925 w 1508331"/>
              <a:gd name="connsiteY61" fmla="*/ 1530000 h 1913559"/>
              <a:gd name="connsiteX62" fmla="*/ 514350 w 1508331"/>
              <a:gd name="connsiteY62" fmla="*/ 1544288 h 1913559"/>
              <a:gd name="connsiteX63" fmla="*/ 500062 w 1508331"/>
              <a:gd name="connsiteY63" fmla="*/ 1553813 h 1913559"/>
              <a:gd name="connsiteX64" fmla="*/ 476250 w 1508331"/>
              <a:gd name="connsiteY64" fmla="*/ 1558575 h 1913559"/>
              <a:gd name="connsiteX65" fmla="*/ 476250 w 1508331"/>
              <a:gd name="connsiteY65" fmla="*/ 1510950 h 1913559"/>
              <a:gd name="connsiteX66" fmla="*/ 509587 w 1508331"/>
              <a:gd name="connsiteY66" fmla="*/ 1453800 h 1913559"/>
              <a:gd name="connsiteX67" fmla="*/ 523875 w 1508331"/>
              <a:gd name="connsiteY67" fmla="*/ 1420463 h 1913559"/>
              <a:gd name="connsiteX68" fmla="*/ 533400 w 1508331"/>
              <a:gd name="connsiteY68" fmla="*/ 1391888 h 1913559"/>
              <a:gd name="connsiteX69" fmla="*/ 538162 w 1508331"/>
              <a:gd name="connsiteY69" fmla="*/ 1368075 h 1913559"/>
              <a:gd name="connsiteX70" fmla="*/ 547687 w 1508331"/>
              <a:gd name="connsiteY70" fmla="*/ 1334738 h 1913559"/>
              <a:gd name="connsiteX71" fmla="*/ 557212 w 1508331"/>
              <a:gd name="connsiteY71" fmla="*/ 1272825 h 1913559"/>
              <a:gd name="connsiteX72" fmla="*/ 571500 w 1508331"/>
              <a:gd name="connsiteY72" fmla="*/ 1258538 h 1913559"/>
              <a:gd name="connsiteX73" fmla="*/ 600075 w 1508331"/>
              <a:gd name="connsiteY73" fmla="*/ 1234725 h 1913559"/>
              <a:gd name="connsiteX74" fmla="*/ 671512 w 1508331"/>
              <a:gd name="connsiteY74" fmla="*/ 1239488 h 1913559"/>
              <a:gd name="connsiteX75" fmla="*/ 657225 w 1508331"/>
              <a:gd name="connsiteY75" fmla="*/ 1225200 h 1913559"/>
              <a:gd name="connsiteX76" fmla="*/ 623887 w 1508331"/>
              <a:gd name="connsiteY76" fmla="*/ 1215675 h 1913559"/>
              <a:gd name="connsiteX77" fmla="*/ 600075 w 1508331"/>
              <a:gd name="connsiteY77" fmla="*/ 1182338 h 1913559"/>
              <a:gd name="connsiteX78" fmla="*/ 609600 w 1508331"/>
              <a:gd name="connsiteY78" fmla="*/ 1168050 h 1913559"/>
              <a:gd name="connsiteX79" fmla="*/ 642937 w 1508331"/>
              <a:gd name="connsiteY79" fmla="*/ 1177575 h 1913559"/>
              <a:gd name="connsiteX80" fmla="*/ 657225 w 1508331"/>
              <a:gd name="connsiteY80" fmla="*/ 1187100 h 1913559"/>
              <a:gd name="connsiteX81" fmla="*/ 690562 w 1508331"/>
              <a:gd name="connsiteY81" fmla="*/ 1144238 h 1913559"/>
              <a:gd name="connsiteX82" fmla="*/ 714375 w 1508331"/>
              <a:gd name="connsiteY82" fmla="*/ 1129950 h 1913559"/>
              <a:gd name="connsiteX83" fmla="*/ 733425 w 1508331"/>
              <a:gd name="connsiteY83" fmla="*/ 1120425 h 1913559"/>
              <a:gd name="connsiteX84" fmla="*/ 738187 w 1508331"/>
              <a:gd name="connsiteY84" fmla="*/ 1101375 h 1913559"/>
              <a:gd name="connsiteX85" fmla="*/ 752475 w 1508331"/>
              <a:gd name="connsiteY85" fmla="*/ 1087088 h 1913559"/>
              <a:gd name="connsiteX86" fmla="*/ 733425 w 1508331"/>
              <a:gd name="connsiteY86" fmla="*/ 1072800 h 1913559"/>
              <a:gd name="connsiteX87" fmla="*/ 685800 w 1508331"/>
              <a:gd name="connsiteY87" fmla="*/ 1053750 h 1913559"/>
              <a:gd name="connsiteX88" fmla="*/ 671512 w 1508331"/>
              <a:gd name="connsiteY88" fmla="*/ 1039463 h 1913559"/>
              <a:gd name="connsiteX89" fmla="*/ 628650 w 1508331"/>
              <a:gd name="connsiteY89" fmla="*/ 1044225 h 1913559"/>
              <a:gd name="connsiteX90" fmla="*/ 600075 w 1508331"/>
              <a:gd name="connsiteY90" fmla="*/ 1087088 h 1913559"/>
              <a:gd name="connsiteX91" fmla="*/ 590550 w 1508331"/>
              <a:gd name="connsiteY91" fmla="*/ 1134713 h 1913559"/>
              <a:gd name="connsiteX92" fmla="*/ 571500 w 1508331"/>
              <a:gd name="connsiteY92" fmla="*/ 1129950 h 1913559"/>
              <a:gd name="connsiteX93" fmla="*/ 538162 w 1508331"/>
              <a:gd name="connsiteY93" fmla="*/ 1106138 h 1913559"/>
              <a:gd name="connsiteX94" fmla="*/ 514350 w 1508331"/>
              <a:gd name="connsiteY94" fmla="*/ 1115663 h 1913559"/>
              <a:gd name="connsiteX95" fmla="*/ 509587 w 1508331"/>
              <a:gd name="connsiteY95" fmla="*/ 1129950 h 1913559"/>
              <a:gd name="connsiteX96" fmla="*/ 490537 w 1508331"/>
              <a:gd name="connsiteY96" fmla="*/ 1134713 h 1913559"/>
              <a:gd name="connsiteX97" fmla="*/ 457200 w 1508331"/>
              <a:gd name="connsiteY97" fmla="*/ 1139475 h 1913559"/>
              <a:gd name="connsiteX98" fmla="*/ 438150 w 1508331"/>
              <a:gd name="connsiteY98" fmla="*/ 1149000 h 1913559"/>
              <a:gd name="connsiteX99" fmla="*/ 404812 w 1508331"/>
              <a:gd name="connsiteY99" fmla="*/ 1187100 h 1913559"/>
              <a:gd name="connsiteX100" fmla="*/ 400050 w 1508331"/>
              <a:gd name="connsiteY100" fmla="*/ 1201388 h 1913559"/>
              <a:gd name="connsiteX101" fmla="*/ 376237 w 1508331"/>
              <a:gd name="connsiteY101" fmla="*/ 1239488 h 1913559"/>
              <a:gd name="connsiteX102" fmla="*/ 357187 w 1508331"/>
              <a:gd name="connsiteY102" fmla="*/ 1244250 h 1913559"/>
              <a:gd name="connsiteX103" fmla="*/ 342900 w 1508331"/>
              <a:gd name="connsiteY103" fmla="*/ 1239488 h 1913559"/>
              <a:gd name="connsiteX104" fmla="*/ 309562 w 1508331"/>
              <a:gd name="connsiteY104" fmla="*/ 1220438 h 1913559"/>
              <a:gd name="connsiteX105" fmla="*/ 314325 w 1508331"/>
              <a:gd name="connsiteY105" fmla="*/ 1187100 h 1913559"/>
              <a:gd name="connsiteX106" fmla="*/ 347662 w 1508331"/>
              <a:gd name="connsiteY106" fmla="*/ 1163288 h 1913559"/>
              <a:gd name="connsiteX107" fmla="*/ 366712 w 1508331"/>
              <a:gd name="connsiteY107" fmla="*/ 1139475 h 1913559"/>
              <a:gd name="connsiteX108" fmla="*/ 381000 w 1508331"/>
              <a:gd name="connsiteY108" fmla="*/ 1106138 h 1913559"/>
              <a:gd name="connsiteX109" fmla="*/ 390525 w 1508331"/>
              <a:gd name="connsiteY109" fmla="*/ 1091850 h 1913559"/>
              <a:gd name="connsiteX110" fmla="*/ 404812 w 1508331"/>
              <a:gd name="connsiteY110" fmla="*/ 1082325 h 1913559"/>
              <a:gd name="connsiteX111" fmla="*/ 409575 w 1508331"/>
              <a:gd name="connsiteY111" fmla="*/ 1068038 h 1913559"/>
              <a:gd name="connsiteX112" fmla="*/ 347662 w 1508331"/>
              <a:gd name="connsiteY112" fmla="*/ 1048988 h 1913559"/>
              <a:gd name="connsiteX113" fmla="*/ 333375 w 1508331"/>
              <a:gd name="connsiteY113" fmla="*/ 1034700 h 1913559"/>
              <a:gd name="connsiteX114" fmla="*/ 314325 w 1508331"/>
              <a:gd name="connsiteY114" fmla="*/ 1010888 h 1913559"/>
              <a:gd name="connsiteX115" fmla="*/ 300037 w 1508331"/>
              <a:gd name="connsiteY115" fmla="*/ 1015650 h 1913559"/>
              <a:gd name="connsiteX116" fmla="*/ 295275 w 1508331"/>
              <a:gd name="connsiteY116" fmla="*/ 1048988 h 1913559"/>
              <a:gd name="connsiteX117" fmla="*/ 285750 w 1508331"/>
              <a:gd name="connsiteY117" fmla="*/ 1072800 h 1913559"/>
              <a:gd name="connsiteX118" fmla="*/ 295275 w 1508331"/>
              <a:gd name="connsiteY118" fmla="*/ 1096613 h 1913559"/>
              <a:gd name="connsiteX119" fmla="*/ 266700 w 1508331"/>
              <a:gd name="connsiteY119" fmla="*/ 1101375 h 1913559"/>
              <a:gd name="connsiteX120" fmla="*/ 285750 w 1508331"/>
              <a:gd name="connsiteY120" fmla="*/ 1134713 h 1913559"/>
              <a:gd name="connsiteX121" fmla="*/ 280987 w 1508331"/>
              <a:gd name="connsiteY121" fmla="*/ 1172813 h 1913559"/>
              <a:gd name="connsiteX122" fmla="*/ 252412 w 1508331"/>
              <a:gd name="connsiteY122" fmla="*/ 1191863 h 1913559"/>
              <a:gd name="connsiteX123" fmla="*/ 242887 w 1508331"/>
              <a:gd name="connsiteY123" fmla="*/ 1206150 h 1913559"/>
              <a:gd name="connsiteX124" fmla="*/ 219075 w 1508331"/>
              <a:gd name="connsiteY124" fmla="*/ 1210913 h 1913559"/>
              <a:gd name="connsiteX125" fmla="*/ 204787 w 1508331"/>
              <a:gd name="connsiteY125" fmla="*/ 1215675 h 1913559"/>
              <a:gd name="connsiteX126" fmla="*/ 185737 w 1508331"/>
              <a:gd name="connsiteY126" fmla="*/ 1220438 h 1913559"/>
              <a:gd name="connsiteX127" fmla="*/ 152400 w 1508331"/>
              <a:gd name="connsiteY127" fmla="*/ 1215675 h 1913559"/>
              <a:gd name="connsiteX128" fmla="*/ 119062 w 1508331"/>
              <a:gd name="connsiteY128" fmla="*/ 1201388 h 1913559"/>
              <a:gd name="connsiteX129" fmla="*/ 104775 w 1508331"/>
              <a:gd name="connsiteY129" fmla="*/ 1196625 h 1913559"/>
              <a:gd name="connsiteX130" fmla="*/ 90487 w 1508331"/>
              <a:gd name="connsiteY130" fmla="*/ 1182338 h 1913559"/>
              <a:gd name="connsiteX131" fmla="*/ 47625 w 1508331"/>
              <a:gd name="connsiteY131" fmla="*/ 1158525 h 1913559"/>
              <a:gd name="connsiteX132" fmla="*/ 14287 w 1508331"/>
              <a:gd name="connsiteY132" fmla="*/ 1149000 h 1913559"/>
              <a:gd name="connsiteX133" fmla="*/ 0 w 1508331"/>
              <a:gd name="connsiteY133" fmla="*/ 1139475 h 1913559"/>
              <a:gd name="connsiteX134" fmla="*/ 9525 w 1508331"/>
              <a:gd name="connsiteY134" fmla="*/ 1115663 h 1913559"/>
              <a:gd name="connsiteX135" fmla="*/ 38100 w 1508331"/>
              <a:gd name="connsiteY135" fmla="*/ 1077563 h 1913559"/>
              <a:gd name="connsiteX136" fmla="*/ 33337 w 1508331"/>
              <a:gd name="connsiteY136" fmla="*/ 1039463 h 1913559"/>
              <a:gd name="connsiteX137" fmla="*/ 9525 w 1508331"/>
              <a:gd name="connsiteY137" fmla="*/ 1001363 h 1913559"/>
              <a:gd name="connsiteX138" fmla="*/ 9525 w 1508331"/>
              <a:gd name="connsiteY138" fmla="*/ 968025 h 1913559"/>
              <a:gd name="connsiteX139" fmla="*/ 28575 w 1508331"/>
              <a:gd name="connsiteY139" fmla="*/ 953738 h 1913559"/>
              <a:gd name="connsiteX140" fmla="*/ 52387 w 1508331"/>
              <a:gd name="connsiteY140" fmla="*/ 920400 h 1913559"/>
              <a:gd name="connsiteX141" fmla="*/ 47625 w 1508331"/>
              <a:gd name="connsiteY141" fmla="*/ 863250 h 1913559"/>
              <a:gd name="connsiteX142" fmla="*/ 104775 w 1508331"/>
              <a:gd name="connsiteY142" fmla="*/ 815625 h 1913559"/>
              <a:gd name="connsiteX143" fmla="*/ 123825 w 1508331"/>
              <a:gd name="connsiteY143" fmla="*/ 801338 h 1913559"/>
              <a:gd name="connsiteX144" fmla="*/ 142875 w 1508331"/>
              <a:gd name="connsiteY144" fmla="*/ 796575 h 1913559"/>
              <a:gd name="connsiteX145" fmla="*/ 157162 w 1508331"/>
              <a:gd name="connsiteY145" fmla="*/ 791813 h 1913559"/>
              <a:gd name="connsiteX146" fmla="*/ 176212 w 1508331"/>
              <a:gd name="connsiteY146" fmla="*/ 787050 h 1913559"/>
              <a:gd name="connsiteX147" fmla="*/ 266700 w 1508331"/>
              <a:gd name="connsiteY147" fmla="*/ 758475 h 1913559"/>
              <a:gd name="connsiteX148" fmla="*/ 280987 w 1508331"/>
              <a:gd name="connsiteY148" fmla="*/ 744188 h 1913559"/>
              <a:gd name="connsiteX149" fmla="*/ 333375 w 1508331"/>
              <a:gd name="connsiteY149" fmla="*/ 706088 h 1913559"/>
              <a:gd name="connsiteX150" fmla="*/ 423862 w 1508331"/>
              <a:gd name="connsiteY150" fmla="*/ 710850 h 1913559"/>
              <a:gd name="connsiteX151" fmla="*/ 447675 w 1508331"/>
              <a:gd name="connsiteY151" fmla="*/ 715613 h 1913559"/>
              <a:gd name="connsiteX152" fmla="*/ 461962 w 1508331"/>
              <a:gd name="connsiteY152" fmla="*/ 706088 h 1913559"/>
              <a:gd name="connsiteX153" fmla="*/ 495300 w 1508331"/>
              <a:gd name="connsiteY153" fmla="*/ 667988 h 1913559"/>
              <a:gd name="connsiteX154" fmla="*/ 504825 w 1508331"/>
              <a:gd name="connsiteY154" fmla="*/ 644175 h 1913559"/>
              <a:gd name="connsiteX155" fmla="*/ 509587 w 1508331"/>
              <a:gd name="connsiteY155" fmla="*/ 596550 h 1913559"/>
              <a:gd name="connsiteX156" fmla="*/ 533400 w 1508331"/>
              <a:gd name="connsiteY156" fmla="*/ 582263 h 1913559"/>
              <a:gd name="connsiteX157" fmla="*/ 576262 w 1508331"/>
              <a:gd name="connsiteY157" fmla="*/ 563213 h 1913559"/>
              <a:gd name="connsiteX158" fmla="*/ 609600 w 1508331"/>
              <a:gd name="connsiteY158" fmla="*/ 558450 h 1913559"/>
              <a:gd name="connsiteX159" fmla="*/ 628650 w 1508331"/>
              <a:gd name="connsiteY159" fmla="*/ 544163 h 1913559"/>
              <a:gd name="connsiteX160" fmla="*/ 652462 w 1508331"/>
              <a:gd name="connsiteY160" fmla="*/ 529875 h 1913559"/>
              <a:gd name="connsiteX161" fmla="*/ 666750 w 1508331"/>
              <a:gd name="connsiteY161" fmla="*/ 515588 h 1913559"/>
              <a:gd name="connsiteX162" fmla="*/ 695325 w 1508331"/>
              <a:gd name="connsiteY162" fmla="*/ 477488 h 1913559"/>
              <a:gd name="connsiteX163" fmla="*/ 714375 w 1508331"/>
              <a:gd name="connsiteY163" fmla="*/ 444150 h 1913559"/>
              <a:gd name="connsiteX164" fmla="*/ 723900 w 1508331"/>
              <a:gd name="connsiteY164" fmla="*/ 401288 h 1913559"/>
              <a:gd name="connsiteX165" fmla="*/ 733425 w 1508331"/>
              <a:gd name="connsiteY165" fmla="*/ 387000 h 1913559"/>
              <a:gd name="connsiteX166" fmla="*/ 742950 w 1508331"/>
              <a:gd name="connsiteY166" fmla="*/ 286988 h 1913559"/>
              <a:gd name="connsiteX167" fmla="*/ 752475 w 1508331"/>
              <a:gd name="connsiteY167" fmla="*/ 220313 h 1913559"/>
              <a:gd name="connsiteX168" fmla="*/ 785812 w 1508331"/>
              <a:gd name="connsiteY168" fmla="*/ 172688 h 1913559"/>
              <a:gd name="connsiteX169" fmla="*/ 795337 w 1508331"/>
              <a:gd name="connsiteY169" fmla="*/ 158400 h 1913559"/>
              <a:gd name="connsiteX170" fmla="*/ 823912 w 1508331"/>
              <a:gd name="connsiteY170" fmla="*/ 115538 h 1913559"/>
              <a:gd name="connsiteX171" fmla="*/ 838200 w 1508331"/>
              <a:gd name="connsiteY171" fmla="*/ 110775 h 1913559"/>
              <a:gd name="connsiteX172" fmla="*/ 862012 w 1508331"/>
              <a:gd name="connsiteY172" fmla="*/ 120300 h 1913559"/>
              <a:gd name="connsiteX173" fmla="*/ 876300 w 1508331"/>
              <a:gd name="connsiteY173" fmla="*/ 129825 h 1913559"/>
              <a:gd name="connsiteX174" fmla="*/ 895350 w 1508331"/>
              <a:gd name="connsiteY174" fmla="*/ 120300 h 1913559"/>
              <a:gd name="connsiteX175" fmla="*/ 928687 w 1508331"/>
              <a:gd name="connsiteY175" fmla="*/ 82200 h 1913559"/>
              <a:gd name="connsiteX176" fmla="*/ 942975 w 1508331"/>
              <a:gd name="connsiteY176" fmla="*/ 67913 h 1913559"/>
              <a:gd name="connsiteX177" fmla="*/ 952500 w 1508331"/>
              <a:gd name="connsiteY177" fmla="*/ 48863 h 1913559"/>
              <a:gd name="connsiteX178" fmla="*/ 971550 w 1508331"/>
              <a:gd name="connsiteY178" fmla="*/ 10763 h 1913559"/>
              <a:gd name="connsiteX179" fmla="*/ 971550 w 1508331"/>
              <a:gd name="connsiteY179" fmla="*/ 6000 h 1913559"/>
              <a:gd name="connsiteX0" fmla="*/ 971550 w 1508331"/>
              <a:gd name="connsiteY0" fmla="*/ 6000 h 1913559"/>
              <a:gd name="connsiteX1" fmla="*/ 990599 w 1508331"/>
              <a:gd name="connsiteY1" fmla="*/ 86963 h 1913559"/>
              <a:gd name="connsiteX2" fmla="*/ 1023937 w 1508331"/>
              <a:gd name="connsiteY2" fmla="*/ 277463 h 1913559"/>
              <a:gd name="connsiteX3" fmla="*/ 1050131 w 1508331"/>
              <a:gd name="connsiteY3" fmla="*/ 336994 h 1913559"/>
              <a:gd name="connsiteX4" fmla="*/ 1114425 w 1508331"/>
              <a:gd name="connsiteY4" fmla="*/ 437006 h 1913559"/>
              <a:gd name="connsiteX5" fmla="*/ 1195387 w 1508331"/>
              <a:gd name="connsiteY5" fmla="*/ 544163 h 1913559"/>
              <a:gd name="connsiteX6" fmla="*/ 1228725 w 1508331"/>
              <a:gd name="connsiteY6" fmla="*/ 582263 h 1913559"/>
              <a:gd name="connsiteX7" fmla="*/ 1197769 w 1508331"/>
              <a:gd name="connsiteY7" fmla="*/ 660844 h 1913559"/>
              <a:gd name="connsiteX8" fmla="*/ 1240631 w 1508331"/>
              <a:gd name="connsiteY8" fmla="*/ 715613 h 1913559"/>
              <a:gd name="connsiteX9" fmla="*/ 1195387 w 1508331"/>
              <a:gd name="connsiteY9" fmla="*/ 787050 h 1913559"/>
              <a:gd name="connsiteX10" fmla="*/ 1190625 w 1508331"/>
              <a:gd name="connsiteY10" fmla="*/ 834675 h 1913559"/>
              <a:gd name="connsiteX11" fmla="*/ 1240631 w 1508331"/>
              <a:gd name="connsiteY11" fmla="*/ 903731 h 1913559"/>
              <a:gd name="connsiteX12" fmla="*/ 1221581 w 1508331"/>
              <a:gd name="connsiteY12" fmla="*/ 1063275 h 1913559"/>
              <a:gd name="connsiteX13" fmla="*/ 1202530 w 1508331"/>
              <a:gd name="connsiteY13" fmla="*/ 1222819 h 1913559"/>
              <a:gd name="connsiteX14" fmla="*/ 1257300 w 1508331"/>
              <a:gd name="connsiteY14" fmla="*/ 1258538 h 1913559"/>
              <a:gd name="connsiteX15" fmla="*/ 1309687 w 1508331"/>
              <a:gd name="connsiteY15" fmla="*/ 1287113 h 1913559"/>
              <a:gd name="connsiteX16" fmla="*/ 1345405 w 1508331"/>
              <a:gd name="connsiteY16" fmla="*/ 1332355 h 1913559"/>
              <a:gd name="connsiteX17" fmla="*/ 1350168 w 1508331"/>
              <a:gd name="connsiteY17" fmla="*/ 1437131 h 1913559"/>
              <a:gd name="connsiteX18" fmla="*/ 1347788 w 1508331"/>
              <a:gd name="connsiteY18" fmla="*/ 1606200 h 1913559"/>
              <a:gd name="connsiteX19" fmla="*/ 1414462 w 1508331"/>
              <a:gd name="connsiteY19" fmla="*/ 1591913 h 1913559"/>
              <a:gd name="connsiteX20" fmla="*/ 1502569 w 1508331"/>
              <a:gd name="connsiteY20" fmla="*/ 1582387 h 1913559"/>
              <a:gd name="connsiteX21" fmla="*/ 1495425 w 1508331"/>
              <a:gd name="connsiteY21" fmla="*/ 1625250 h 1913559"/>
              <a:gd name="connsiteX22" fmla="*/ 1485900 w 1508331"/>
              <a:gd name="connsiteY22" fmla="*/ 1653825 h 1913559"/>
              <a:gd name="connsiteX23" fmla="*/ 1466850 w 1508331"/>
              <a:gd name="connsiteY23" fmla="*/ 1741932 h 1913559"/>
              <a:gd name="connsiteX24" fmla="*/ 1459706 w 1508331"/>
              <a:gd name="connsiteY24" fmla="*/ 1822894 h 1913559"/>
              <a:gd name="connsiteX25" fmla="*/ 1471613 w 1508331"/>
              <a:gd name="connsiteY25" fmla="*/ 1877664 h 1913559"/>
              <a:gd name="connsiteX26" fmla="*/ 1495425 w 1508331"/>
              <a:gd name="connsiteY26" fmla="*/ 1913382 h 1913559"/>
              <a:gd name="connsiteX27" fmla="*/ 1385887 w 1508331"/>
              <a:gd name="connsiteY27" fmla="*/ 1889569 h 1913559"/>
              <a:gd name="connsiteX28" fmla="*/ 1264443 w 1508331"/>
              <a:gd name="connsiteY28" fmla="*/ 1849088 h 1913559"/>
              <a:gd name="connsiteX29" fmla="*/ 1157287 w 1508331"/>
              <a:gd name="connsiteY29" fmla="*/ 1825275 h 1913559"/>
              <a:gd name="connsiteX30" fmla="*/ 1047750 w 1508331"/>
              <a:gd name="connsiteY30" fmla="*/ 1801463 h 1913559"/>
              <a:gd name="connsiteX31" fmla="*/ 957262 w 1508331"/>
              <a:gd name="connsiteY31" fmla="*/ 1782413 h 1913559"/>
              <a:gd name="connsiteX32" fmla="*/ 866775 w 1508331"/>
              <a:gd name="connsiteY32" fmla="*/ 1772888 h 1913559"/>
              <a:gd name="connsiteX33" fmla="*/ 790575 w 1508331"/>
              <a:gd name="connsiteY33" fmla="*/ 1763363 h 1913559"/>
              <a:gd name="connsiteX34" fmla="*/ 552450 w 1508331"/>
              <a:gd name="connsiteY34" fmla="*/ 1739550 h 1913559"/>
              <a:gd name="connsiteX35" fmla="*/ 554831 w 1508331"/>
              <a:gd name="connsiteY35" fmla="*/ 1725263 h 1913559"/>
              <a:gd name="connsiteX36" fmla="*/ 585788 w 1508331"/>
              <a:gd name="connsiteY36" fmla="*/ 1713357 h 1913559"/>
              <a:gd name="connsiteX37" fmla="*/ 600075 w 1508331"/>
              <a:gd name="connsiteY37" fmla="*/ 1682400 h 1913559"/>
              <a:gd name="connsiteX38" fmla="*/ 619125 w 1508331"/>
              <a:gd name="connsiteY38" fmla="*/ 1634776 h 1913559"/>
              <a:gd name="connsiteX39" fmla="*/ 661988 w 1508331"/>
              <a:gd name="connsiteY39" fmla="*/ 1646682 h 1913559"/>
              <a:gd name="connsiteX40" fmla="*/ 719137 w 1508331"/>
              <a:gd name="connsiteY40" fmla="*/ 1658588 h 1913559"/>
              <a:gd name="connsiteX41" fmla="*/ 773906 w 1508331"/>
              <a:gd name="connsiteY41" fmla="*/ 1660968 h 1913559"/>
              <a:gd name="connsiteX42" fmla="*/ 781050 w 1508331"/>
              <a:gd name="connsiteY42" fmla="*/ 1649063 h 1913559"/>
              <a:gd name="connsiteX43" fmla="*/ 700087 w 1508331"/>
              <a:gd name="connsiteY43" fmla="*/ 1634775 h 1913559"/>
              <a:gd name="connsiteX44" fmla="*/ 635794 w 1508331"/>
              <a:gd name="connsiteY44" fmla="*/ 1613344 h 1913559"/>
              <a:gd name="connsiteX45" fmla="*/ 614362 w 1508331"/>
              <a:gd name="connsiteY45" fmla="*/ 1582388 h 1913559"/>
              <a:gd name="connsiteX46" fmla="*/ 635794 w 1508331"/>
              <a:gd name="connsiteY46" fmla="*/ 1530001 h 1913559"/>
              <a:gd name="connsiteX47" fmla="*/ 671513 w 1508331"/>
              <a:gd name="connsiteY47" fmla="*/ 1515713 h 1913559"/>
              <a:gd name="connsiteX48" fmla="*/ 647700 w 1508331"/>
              <a:gd name="connsiteY48" fmla="*/ 1496662 h 1913559"/>
              <a:gd name="connsiteX49" fmla="*/ 671512 w 1508331"/>
              <a:gd name="connsiteY49" fmla="*/ 1472850 h 1913559"/>
              <a:gd name="connsiteX50" fmla="*/ 716756 w 1508331"/>
              <a:gd name="connsiteY50" fmla="*/ 1427607 h 1913559"/>
              <a:gd name="connsiteX51" fmla="*/ 742950 w 1508331"/>
              <a:gd name="connsiteY51" fmla="*/ 1410938 h 1913559"/>
              <a:gd name="connsiteX52" fmla="*/ 728662 w 1508331"/>
              <a:gd name="connsiteY52" fmla="*/ 1368075 h 1913559"/>
              <a:gd name="connsiteX53" fmla="*/ 800100 w 1508331"/>
              <a:gd name="connsiteY53" fmla="*/ 1265682 h 1913559"/>
              <a:gd name="connsiteX54" fmla="*/ 707231 w 1508331"/>
              <a:gd name="connsiteY54" fmla="*/ 1294256 h 1913559"/>
              <a:gd name="connsiteX55" fmla="*/ 676275 w 1508331"/>
              <a:gd name="connsiteY55" fmla="*/ 1358550 h 1913559"/>
              <a:gd name="connsiteX56" fmla="*/ 647700 w 1508331"/>
              <a:gd name="connsiteY56" fmla="*/ 1413318 h 1913559"/>
              <a:gd name="connsiteX57" fmla="*/ 607219 w 1508331"/>
              <a:gd name="connsiteY57" fmla="*/ 1389506 h 1913559"/>
              <a:gd name="connsiteX58" fmla="*/ 581025 w 1508331"/>
              <a:gd name="connsiteY58" fmla="*/ 1434750 h 1913559"/>
              <a:gd name="connsiteX59" fmla="*/ 578644 w 1508331"/>
              <a:gd name="connsiteY59" fmla="*/ 1472851 h 1913559"/>
              <a:gd name="connsiteX60" fmla="*/ 592932 w 1508331"/>
              <a:gd name="connsiteY60" fmla="*/ 1489520 h 1913559"/>
              <a:gd name="connsiteX61" fmla="*/ 542925 w 1508331"/>
              <a:gd name="connsiteY61" fmla="*/ 1530000 h 1913559"/>
              <a:gd name="connsiteX62" fmla="*/ 500062 w 1508331"/>
              <a:gd name="connsiteY62" fmla="*/ 1553813 h 1913559"/>
              <a:gd name="connsiteX63" fmla="*/ 476250 w 1508331"/>
              <a:gd name="connsiteY63" fmla="*/ 1558575 h 1913559"/>
              <a:gd name="connsiteX64" fmla="*/ 476250 w 1508331"/>
              <a:gd name="connsiteY64" fmla="*/ 1510950 h 1913559"/>
              <a:gd name="connsiteX65" fmla="*/ 509587 w 1508331"/>
              <a:gd name="connsiteY65" fmla="*/ 1453800 h 1913559"/>
              <a:gd name="connsiteX66" fmla="*/ 523875 w 1508331"/>
              <a:gd name="connsiteY66" fmla="*/ 1420463 h 1913559"/>
              <a:gd name="connsiteX67" fmla="*/ 533400 w 1508331"/>
              <a:gd name="connsiteY67" fmla="*/ 1391888 h 1913559"/>
              <a:gd name="connsiteX68" fmla="*/ 538162 w 1508331"/>
              <a:gd name="connsiteY68" fmla="*/ 1368075 h 1913559"/>
              <a:gd name="connsiteX69" fmla="*/ 547687 w 1508331"/>
              <a:gd name="connsiteY69" fmla="*/ 1334738 h 1913559"/>
              <a:gd name="connsiteX70" fmla="*/ 557212 w 1508331"/>
              <a:gd name="connsiteY70" fmla="*/ 1272825 h 1913559"/>
              <a:gd name="connsiteX71" fmla="*/ 571500 w 1508331"/>
              <a:gd name="connsiteY71" fmla="*/ 1258538 h 1913559"/>
              <a:gd name="connsiteX72" fmla="*/ 600075 w 1508331"/>
              <a:gd name="connsiteY72" fmla="*/ 1234725 h 1913559"/>
              <a:gd name="connsiteX73" fmla="*/ 671512 w 1508331"/>
              <a:gd name="connsiteY73" fmla="*/ 1239488 h 1913559"/>
              <a:gd name="connsiteX74" fmla="*/ 657225 w 1508331"/>
              <a:gd name="connsiteY74" fmla="*/ 1225200 h 1913559"/>
              <a:gd name="connsiteX75" fmla="*/ 623887 w 1508331"/>
              <a:gd name="connsiteY75" fmla="*/ 1215675 h 1913559"/>
              <a:gd name="connsiteX76" fmla="*/ 600075 w 1508331"/>
              <a:gd name="connsiteY76" fmla="*/ 1182338 h 1913559"/>
              <a:gd name="connsiteX77" fmla="*/ 609600 w 1508331"/>
              <a:gd name="connsiteY77" fmla="*/ 1168050 h 1913559"/>
              <a:gd name="connsiteX78" fmla="*/ 642937 w 1508331"/>
              <a:gd name="connsiteY78" fmla="*/ 1177575 h 1913559"/>
              <a:gd name="connsiteX79" fmla="*/ 657225 w 1508331"/>
              <a:gd name="connsiteY79" fmla="*/ 1187100 h 1913559"/>
              <a:gd name="connsiteX80" fmla="*/ 690562 w 1508331"/>
              <a:gd name="connsiteY80" fmla="*/ 1144238 h 1913559"/>
              <a:gd name="connsiteX81" fmla="*/ 714375 w 1508331"/>
              <a:gd name="connsiteY81" fmla="*/ 1129950 h 1913559"/>
              <a:gd name="connsiteX82" fmla="*/ 733425 w 1508331"/>
              <a:gd name="connsiteY82" fmla="*/ 1120425 h 1913559"/>
              <a:gd name="connsiteX83" fmla="*/ 738187 w 1508331"/>
              <a:gd name="connsiteY83" fmla="*/ 1101375 h 1913559"/>
              <a:gd name="connsiteX84" fmla="*/ 752475 w 1508331"/>
              <a:gd name="connsiteY84" fmla="*/ 1087088 h 1913559"/>
              <a:gd name="connsiteX85" fmla="*/ 733425 w 1508331"/>
              <a:gd name="connsiteY85" fmla="*/ 1072800 h 1913559"/>
              <a:gd name="connsiteX86" fmla="*/ 685800 w 1508331"/>
              <a:gd name="connsiteY86" fmla="*/ 1053750 h 1913559"/>
              <a:gd name="connsiteX87" fmla="*/ 671512 w 1508331"/>
              <a:gd name="connsiteY87" fmla="*/ 1039463 h 1913559"/>
              <a:gd name="connsiteX88" fmla="*/ 628650 w 1508331"/>
              <a:gd name="connsiteY88" fmla="*/ 1044225 h 1913559"/>
              <a:gd name="connsiteX89" fmla="*/ 600075 w 1508331"/>
              <a:gd name="connsiteY89" fmla="*/ 1087088 h 1913559"/>
              <a:gd name="connsiteX90" fmla="*/ 590550 w 1508331"/>
              <a:gd name="connsiteY90" fmla="*/ 1134713 h 1913559"/>
              <a:gd name="connsiteX91" fmla="*/ 571500 w 1508331"/>
              <a:gd name="connsiteY91" fmla="*/ 1129950 h 1913559"/>
              <a:gd name="connsiteX92" fmla="*/ 538162 w 1508331"/>
              <a:gd name="connsiteY92" fmla="*/ 1106138 h 1913559"/>
              <a:gd name="connsiteX93" fmla="*/ 514350 w 1508331"/>
              <a:gd name="connsiteY93" fmla="*/ 1115663 h 1913559"/>
              <a:gd name="connsiteX94" fmla="*/ 509587 w 1508331"/>
              <a:gd name="connsiteY94" fmla="*/ 1129950 h 1913559"/>
              <a:gd name="connsiteX95" fmla="*/ 490537 w 1508331"/>
              <a:gd name="connsiteY95" fmla="*/ 1134713 h 1913559"/>
              <a:gd name="connsiteX96" fmla="*/ 457200 w 1508331"/>
              <a:gd name="connsiteY96" fmla="*/ 1139475 h 1913559"/>
              <a:gd name="connsiteX97" fmla="*/ 438150 w 1508331"/>
              <a:gd name="connsiteY97" fmla="*/ 1149000 h 1913559"/>
              <a:gd name="connsiteX98" fmla="*/ 404812 w 1508331"/>
              <a:gd name="connsiteY98" fmla="*/ 1187100 h 1913559"/>
              <a:gd name="connsiteX99" fmla="*/ 400050 w 1508331"/>
              <a:gd name="connsiteY99" fmla="*/ 1201388 h 1913559"/>
              <a:gd name="connsiteX100" fmla="*/ 376237 w 1508331"/>
              <a:gd name="connsiteY100" fmla="*/ 1239488 h 1913559"/>
              <a:gd name="connsiteX101" fmla="*/ 357187 w 1508331"/>
              <a:gd name="connsiteY101" fmla="*/ 1244250 h 1913559"/>
              <a:gd name="connsiteX102" fmla="*/ 342900 w 1508331"/>
              <a:gd name="connsiteY102" fmla="*/ 1239488 h 1913559"/>
              <a:gd name="connsiteX103" fmla="*/ 309562 w 1508331"/>
              <a:gd name="connsiteY103" fmla="*/ 1220438 h 1913559"/>
              <a:gd name="connsiteX104" fmla="*/ 314325 w 1508331"/>
              <a:gd name="connsiteY104" fmla="*/ 1187100 h 1913559"/>
              <a:gd name="connsiteX105" fmla="*/ 347662 w 1508331"/>
              <a:gd name="connsiteY105" fmla="*/ 1163288 h 1913559"/>
              <a:gd name="connsiteX106" fmla="*/ 366712 w 1508331"/>
              <a:gd name="connsiteY106" fmla="*/ 1139475 h 1913559"/>
              <a:gd name="connsiteX107" fmla="*/ 381000 w 1508331"/>
              <a:gd name="connsiteY107" fmla="*/ 1106138 h 1913559"/>
              <a:gd name="connsiteX108" fmla="*/ 390525 w 1508331"/>
              <a:gd name="connsiteY108" fmla="*/ 1091850 h 1913559"/>
              <a:gd name="connsiteX109" fmla="*/ 404812 w 1508331"/>
              <a:gd name="connsiteY109" fmla="*/ 1082325 h 1913559"/>
              <a:gd name="connsiteX110" fmla="*/ 409575 w 1508331"/>
              <a:gd name="connsiteY110" fmla="*/ 1068038 h 1913559"/>
              <a:gd name="connsiteX111" fmla="*/ 347662 w 1508331"/>
              <a:gd name="connsiteY111" fmla="*/ 1048988 h 1913559"/>
              <a:gd name="connsiteX112" fmla="*/ 333375 w 1508331"/>
              <a:gd name="connsiteY112" fmla="*/ 1034700 h 1913559"/>
              <a:gd name="connsiteX113" fmla="*/ 314325 w 1508331"/>
              <a:gd name="connsiteY113" fmla="*/ 1010888 h 1913559"/>
              <a:gd name="connsiteX114" fmla="*/ 300037 w 1508331"/>
              <a:gd name="connsiteY114" fmla="*/ 1015650 h 1913559"/>
              <a:gd name="connsiteX115" fmla="*/ 295275 w 1508331"/>
              <a:gd name="connsiteY115" fmla="*/ 1048988 h 1913559"/>
              <a:gd name="connsiteX116" fmla="*/ 285750 w 1508331"/>
              <a:gd name="connsiteY116" fmla="*/ 1072800 h 1913559"/>
              <a:gd name="connsiteX117" fmla="*/ 295275 w 1508331"/>
              <a:gd name="connsiteY117" fmla="*/ 1096613 h 1913559"/>
              <a:gd name="connsiteX118" fmla="*/ 266700 w 1508331"/>
              <a:gd name="connsiteY118" fmla="*/ 1101375 h 1913559"/>
              <a:gd name="connsiteX119" fmla="*/ 285750 w 1508331"/>
              <a:gd name="connsiteY119" fmla="*/ 1134713 h 1913559"/>
              <a:gd name="connsiteX120" fmla="*/ 280987 w 1508331"/>
              <a:gd name="connsiteY120" fmla="*/ 1172813 h 1913559"/>
              <a:gd name="connsiteX121" fmla="*/ 252412 w 1508331"/>
              <a:gd name="connsiteY121" fmla="*/ 1191863 h 1913559"/>
              <a:gd name="connsiteX122" fmla="*/ 242887 w 1508331"/>
              <a:gd name="connsiteY122" fmla="*/ 1206150 h 1913559"/>
              <a:gd name="connsiteX123" fmla="*/ 219075 w 1508331"/>
              <a:gd name="connsiteY123" fmla="*/ 1210913 h 1913559"/>
              <a:gd name="connsiteX124" fmla="*/ 204787 w 1508331"/>
              <a:gd name="connsiteY124" fmla="*/ 1215675 h 1913559"/>
              <a:gd name="connsiteX125" fmla="*/ 185737 w 1508331"/>
              <a:gd name="connsiteY125" fmla="*/ 1220438 h 1913559"/>
              <a:gd name="connsiteX126" fmla="*/ 152400 w 1508331"/>
              <a:gd name="connsiteY126" fmla="*/ 1215675 h 1913559"/>
              <a:gd name="connsiteX127" fmla="*/ 119062 w 1508331"/>
              <a:gd name="connsiteY127" fmla="*/ 1201388 h 1913559"/>
              <a:gd name="connsiteX128" fmla="*/ 104775 w 1508331"/>
              <a:gd name="connsiteY128" fmla="*/ 1196625 h 1913559"/>
              <a:gd name="connsiteX129" fmla="*/ 90487 w 1508331"/>
              <a:gd name="connsiteY129" fmla="*/ 1182338 h 1913559"/>
              <a:gd name="connsiteX130" fmla="*/ 47625 w 1508331"/>
              <a:gd name="connsiteY130" fmla="*/ 1158525 h 1913559"/>
              <a:gd name="connsiteX131" fmla="*/ 14287 w 1508331"/>
              <a:gd name="connsiteY131" fmla="*/ 1149000 h 1913559"/>
              <a:gd name="connsiteX132" fmla="*/ 0 w 1508331"/>
              <a:gd name="connsiteY132" fmla="*/ 1139475 h 1913559"/>
              <a:gd name="connsiteX133" fmla="*/ 9525 w 1508331"/>
              <a:gd name="connsiteY133" fmla="*/ 1115663 h 1913559"/>
              <a:gd name="connsiteX134" fmla="*/ 38100 w 1508331"/>
              <a:gd name="connsiteY134" fmla="*/ 1077563 h 1913559"/>
              <a:gd name="connsiteX135" fmla="*/ 33337 w 1508331"/>
              <a:gd name="connsiteY135" fmla="*/ 1039463 h 1913559"/>
              <a:gd name="connsiteX136" fmla="*/ 9525 w 1508331"/>
              <a:gd name="connsiteY136" fmla="*/ 1001363 h 1913559"/>
              <a:gd name="connsiteX137" fmla="*/ 9525 w 1508331"/>
              <a:gd name="connsiteY137" fmla="*/ 968025 h 1913559"/>
              <a:gd name="connsiteX138" fmla="*/ 28575 w 1508331"/>
              <a:gd name="connsiteY138" fmla="*/ 953738 h 1913559"/>
              <a:gd name="connsiteX139" fmla="*/ 52387 w 1508331"/>
              <a:gd name="connsiteY139" fmla="*/ 920400 h 1913559"/>
              <a:gd name="connsiteX140" fmla="*/ 47625 w 1508331"/>
              <a:gd name="connsiteY140" fmla="*/ 863250 h 1913559"/>
              <a:gd name="connsiteX141" fmla="*/ 104775 w 1508331"/>
              <a:gd name="connsiteY141" fmla="*/ 815625 h 1913559"/>
              <a:gd name="connsiteX142" fmla="*/ 123825 w 1508331"/>
              <a:gd name="connsiteY142" fmla="*/ 801338 h 1913559"/>
              <a:gd name="connsiteX143" fmla="*/ 142875 w 1508331"/>
              <a:gd name="connsiteY143" fmla="*/ 796575 h 1913559"/>
              <a:gd name="connsiteX144" fmla="*/ 157162 w 1508331"/>
              <a:gd name="connsiteY144" fmla="*/ 791813 h 1913559"/>
              <a:gd name="connsiteX145" fmla="*/ 176212 w 1508331"/>
              <a:gd name="connsiteY145" fmla="*/ 787050 h 1913559"/>
              <a:gd name="connsiteX146" fmla="*/ 266700 w 1508331"/>
              <a:gd name="connsiteY146" fmla="*/ 758475 h 1913559"/>
              <a:gd name="connsiteX147" fmla="*/ 280987 w 1508331"/>
              <a:gd name="connsiteY147" fmla="*/ 744188 h 1913559"/>
              <a:gd name="connsiteX148" fmla="*/ 333375 w 1508331"/>
              <a:gd name="connsiteY148" fmla="*/ 706088 h 1913559"/>
              <a:gd name="connsiteX149" fmla="*/ 423862 w 1508331"/>
              <a:gd name="connsiteY149" fmla="*/ 710850 h 1913559"/>
              <a:gd name="connsiteX150" fmla="*/ 447675 w 1508331"/>
              <a:gd name="connsiteY150" fmla="*/ 715613 h 1913559"/>
              <a:gd name="connsiteX151" fmla="*/ 461962 w 1508331"/>
              <a:gd name="connsiteY151" fmla="*/ 706088 h 1913559"/>
              <a:gd name="connsiteX152" fmla="*/ 495300 w 1508331"/>
              <a:gd name="connsiteY152" fmla="*/ 667988 h 1913559"/>
              <a:gd name="connsiteX153" fmla="*/ 504825 w 1508331"/>
              <a:gd name="connsiteY153" fmla="*/ 644175 h 1913559"/>
              <a:gd name="connsiteX154" fmla="*/ 509587 w 1508331"/>
              <a:gd name="connsiteY154" fmla="*/ 596550 h 1913559"/>
              <a:gd name="connsiteX155" fmla="*/ 533400 w 1508331"/>
              <a:gd name="connsiteY155" fmla="*/ 582263 h 1913559"/>
              <a:gd name="connsiteX156" fmla="*/ 576262 w 1508331"/>
              <a:gd name="connsiteY156" fmla="*/ 563213 h 1913559"/>
              <a:gd name="connsiteX157" fmla="*/ 609600 w 1508331"/>
              <a:gd name="connsiteY157" fmla="*/ 558450 h 1913559"/>
              <a:gd name="connsiteX158" fmla="*/ 628650 w 1508331"/>
              <a:gd name="connsiteY158" fmla="*/ 544163 h 1913559"/>
              <a:gd name="connsiteX159" fmla="*/ 652462 w 1508331"/>
              <a:gd name="connsiteY159" fmla="*/ 529875 h 1913559"/>
              <a:gd name="connsiteX160" fmla="*/ 666750 w 1508331"/>
              <a:gd name="connsiteY160" fmla="*/ 515588 h 1913559"/>
              <a:gd name="connsiteX161" fmla="*/ 695325 w 1508331"/>
              <a:gd name="connsiteY161" fmla="*/ 477488 h 1913559"/>
              <a:gd name="connsiteX162" fmla="*/ 714375 w 1508331"/>
              <a:gd name="connsiteY162" fmla="*/ 444150 h 1913559"/>
              <a:gd name="connsiteX163" fmla="*/ 723900 w 1508331"/>
              <a:gd name="connsiteY163" fmla="*/ 401288 h 1913559"/>
              <a:gd name="connsiteX164" fmla="*/ 733425 w 1508331"/>
              <a:gd name="connsiteY164" fmla="*/ 387000 h 1913559"/>
              <a:gd name="connsiteX165" fmla="*/ 742950 w 1508331"/>
              <a:gd name="connsiteY165" fmla="*/ 286988 h 1913559"/>
              <a:gd name="connsiteX166" fmla="*/ 752475 w 1508331"/>
              <a:gd name="connsiteY166" fmla="*/ 220313 h 1913559"/>
              <a:gd name="connsiteX167" fmla="*/ 785812 w 1508331"/>
              <a:gd name="connsiteY167" fmla="*/ 172688 h 1913559"/>
              <a:gd name="connsiteX168" fmla="*/ 795337 w 1508331"/>
              <a:gd name="connsiteY168" fmla="*/ 158400 h 1913559"/>
              <a:gd name="connsiteX169" fmla="*/ 823912 w 1508331"/>
              <a:gd name="connsiteY169" fmla="*/ 115538 h 1913559"/>
              <a:gd name="connsiteX170" fmla="*/ 838200 w 1508331"/>
              <a:gd name="connsiteY170" fmla="*/ 110775 h 1913559"/>
              <a:gd name="connsiteX171" fmla="*/ 862012 w 1508331"/>
              <a:gd name="connsiteY171" fmla="*/ 120300 h 1913559"/>
              <a:gd name="connsiteX172" fmla="*/ 876300 w 1508331"/>
              <a:gd name="connsiteY172" fmla="*/ 129825 h 1913559"/>
              <a:gd name="connsiteX173" fmla="*/ 895350 w 1508331"/>
              <a:gd name="connsiteY173" fmla="*/ 120300 h 1913559"/>
              <a:gd name="connsiteX174" fmla="*/ 928687 w 1508331"/>
              <a:gd name="connsiteY174" fmla="*/ 82200 h 1913559"/>
              <a:gd name="connsiteX175" fmla="*/ 942975 w 1508331"/>
              <a:gd name="connsiteY175" fmla="*/ 67913 h 1913559"/>
              <a:gd name="connsiteX176" fmla="*/ 952500 w 1508331"/>
              <a:gd name="connsiteY176" fmla="*/ 48863 h 1913559"/>
              <a:gd name="connsiteX177" fmla="*/ 971550 w 1508331"/>
              <a:gd name="connsiteY177" fmla="*/ 10763 h 1913559"/>
              <a:gd name="connsiteX178" fmla="*/ 971550 w 1508331"/>
              <a:gd name="connsiteY178" fmla="*/ 6000 h 1913559"/>
              <a:gd name="connsiteX0" fmla="*/ 971550 w 1508331"/>
              <a:gd name="connsiteY0" fmla="*/ 6000 h 1913559"/>
              <a:gd name="connsiteX1" fmla="*/ 990599 w 1508331"/>
              <a:gd name="connsiteY1" fmla="*/ 86963 h 1913559"/>
              <a:gd name="connsiteX2" fmla="*/ 1023937 w 1508331"/>
              <a:gd name="connsiteY2" fmla="*/ 277463 h 1913559"/>
              <a:gd name="connsiteX3" fmla="*/ 1050131 w 1508331"/>
              <a:gd name="connsiteY3" fmla="*/ 336994 h 1913559"/>
              <a:gd name="connsiteX4" fmla="*/ 1114425 w 1508331"/>
              <a:gd name="connsiteY4" fmla="*/ 437006 h 1913559"/>
              <a:gd name="connsiteX5" fmla="*/ 1195387 w 1508331"/>
              <a:gd name="connsiteY5" fmla="*/ 544163 h 1913559"/>
              <a:gd name="connsiteX6" fmla="*/ 1228725 w 1508331"/>
              <a:gd name="connsiteY6" fmla="*/ 582263 h 1913559"/>
              <a:gd name="connsiteX7" fmla="*/ 1197769 w 1508331"/>
              <a:gd name="connsiteY7" fmla="*/ 660844 h 1913559"/>
              <a:gd name="connsiteX8" fmla="*/ 1240631 w 1508331"/>
              <a:gd name="connsiteY8" fmla="*/ 715613 h 1913559"/>
              <a:gd name="connsiteX9" fmla="*/ 1195387 w 1508331"/>
              <a:gd name="connsiteY9" fmla="*/ 787050 h 1913559"/>
              <a:gd name="connsiteX10" fmla="*/ 1190625 w 1508331"/>
              <a:gd name="connsiteY10" fmla="*/ 834675 h 1913559"/>
              <a:gd name="connsiteX11" fmla="*/ 1240631 w 1508331"/>
              <a:gd name="connsiteY11" fmla="*/ 903731 h 1913559"/>
              <a:gd name="connsiteX12" fmla="*/ 1221581 w 1508331"/>
              <a:gd name="connsiteY12" fmla="*/ 1063275 h 1913559"/>
              <a:gd name="connsiteX13" fmla="*/ 1202530 w 1508331"/>
              <a:gd name="connsiteY13" fmla="*/ 1222819 h 1913559"/>
              <a:gd name="connsiteX14" fmla="*/ 1257300 w 1508331"/>
              <a:gd name="connsiteY14" fmla="*/ 1258538 h 1913559"/>
              <a:gd name="connsiteX15" fmla="*/ 1309687 w 1508331"/>
              <a:gd name="connsiteY15" fmla="*/ 1287113 h 1913559"/>
              <a:gd name="connsiteX16" fmla="*/ 1345405 w 1508331"/>
              <a:gd name="connsiteY16" fmla="*/ 1332355 h 1913559"/>
              <a:gd name="connsiteX17" fmla="*/ 1350168 w 1508331"/>
              <a:gd name="connsiteY17" fmla="*/ 1437131 h 1913559"/>
              <a:gd name="connsiteX18" fmla="*/ 1347788 w 1508331"/>
              <a:gd name="connsiteY18" fmla="*/ 1606200 h 1913559"/>
              <a:gd name="connsiteX19" fmla="*/ 1414462 w 1508331"/>
              <a:gd name="connsiteY19" fmla="*/ 1591913 h 1913559"/>
              <a:gd name="connsiteX20" fmla="*/ 1502569 w 1508331"/>
              <a:gd name="connsiteY20" fmla="*/ 1582387 h 1913559"/>
              <a:gd name="connsiteX21" fmla="*/ 1495425 w 1508331"/>
              <a:gd name="connsiteY21" fmla="*/ 1625250 h 1913559"/>
              <a:gd name="connsiteX22" fmla="*/ 1485900 w 1508331"/>
              <a:gd name="connsiteY22" fmla="*/ 1653825 h 1913559"/>
              <a:gd name="connsiteX23" fmla="*/ 1466850 w 1508331"/>
              <a:gd name="connsiteY23" fmla="*/ 1741932 h 1913559"/>
              <a:gd name="connsiteX24" fmla="*/ 1459706 w 1508331"/>
              <a:gd name="connsiteY24" fmla="*/ 1822894 h 1913559"/>
              <a:gd name="connsiteX25" fmla="*/ 1471613 w 1508331"/>
              <a:gd name="connsiteY25" fmla="*/ 1877664 h 1913559"/>
              <a:gd name="connsiteX26" fmla="*/ 1495425 w 1508331"/>
              <a:gd name="connsiteY26" fmla="*/ 1913382 h 1913559"/>
              <a:gd name="connsiteX27" fmla="*/ 1385887 w 1508331"/>
              <a:gd name="connsiteY27" fmla="*/ 1889569 h 1913559"/>
              <a:gd name="connsiteX28" fmla="*/ 1264443 w 1508331"/>
              <a:gd name="connsiteY28" fmla="*/ 1849088 h 1913559"/>
              <a:gd name="connsiteX29" fmla="*/ 1157287 w 1508331"/>
              <a:gd name="connsiteY29" fmla="*/ 1825275 h 1913559"/>
              <a:gd name="connsiteX30" fmla="*/ 1047750 w 1508331"/>
              <a:gd name="connsiteY30" fmla="*/ 1801463 h 1913559"/>
              <a:gd name="connsiteX31" fmla="*/ 957262 w 1508331"/>
              <a:gd name="connsiteY31" fmla="*/ 1782413 h 1913559"/>
              <a:gd name="connsiteX32" fmla="*/ 866775 w 1508331"/>
              <a:gd name="connsiteY32" fmla="*/ 1772888 h 1913559"/>
              <a:gd name="connsiteX33" fmla="*/ 790575 w 1508331"/>
              <a:gd name="connsiteY33" fmla="*/ 1763363 h 1913559"/>
              <a:gd name="connsiteX34" fmla="*/ 552450 w 1508331"/>
              <a:gd name="connsiteY34" fmla="*/ 1739550 h 1913559"/>
              <a:gd name="connsiteX35" fmla="*/ 554831 w 1508331"/>
              <a:gd name="connsiteY35" fmla="*/ 1725263 h 1913559"/>
              <a:gd name="connsiteX36" fmla="*/ 585788 w 1508331"/>
              <a:gd name="connsiteY36" fmla="*/ 1713357 h 1913559"/>
              <a:gd name="connsiteX37" fmla="*/ 600075 w 1508331"/>
              <a:gd name="connsiteY37" fmla="*/ 1682400 h 1913559"/>
              <a:gd name="connsiteX38" fmla="*/ 619125 w 1508331"/>
              <a:gd name="connsiteY38" fmla="*/ 1634776 h 1913559"/>
              <a:gd name="connsiteX39" fmla="*/ 661988 w 1508331"/>
              <a:gd name="connsiteY39" fmla="*/ 1646682 h 1913559"/>
              <a:gd name="connsiteX40" fmla="*/ 719137 w 1508331"/>
              <a:gd name="connsiteY40" fmla="*/ 1658588 h 1913559"/>
              <a:gd name="connsiteX41" fmla="*/ 773906 w 1508331"/>
              <a:gd name="connsiteY41" fmla="*/ 1660968 h 1913559"/>
              <a:gd name="connsiteX42" fmla="*/ 781050 w 1508331"/>
              <a:gd name="connsiteY42" fmla="*/ 1649063 h 1913559"/>
              <a:gd name="connsiteX43" fmla="*/ 700087 w 1508331"/>
              <a:gd name="connsiteY43" fmla="*/ 1634775 h 1913559"/>
              <a:gd name="connsiteX44" fmla="*/ 635794 w 1508331"/>
              <a:gd name="connsiteY44" fmla="*/ 1613344 h 1913559"/>
              <a:gd name="connsiteX45" fmla="*/ 614362 w 1508331"/>
              <a:gd name="connsiteY45" fmla="*/ 1582388 h 1913559"/>
              <a:gd name="connsiteX46" fmla="*/ 635794 w 1508331"/>
              <a:gd name="connsiteY46" fmla="*/ 1530001 h 1913559"/>
              <a:gd name="connsiteX47" fmla="*/ 671513 w 1508331"/>
              <a:gd name="connsiteY47" fmla="*/ 1515713 h 1913559"/>
              <a:gd name="connsiteX48" fmla="*/ 647700 w 1508331"/>
              <a:gd name="connsiteY48" fmla="*/ 1496662 h 1913559"/>
              <a:gd name="connsiteX49" fmla="*/ 671512 w 1508331"/>
              <a:gd name="connsiteY49" fmla="*/ 1472850 h 1913559"/>
              <a:gd name="connsiteX50" fmla="*/ 716756 w 1508331"/>
              <a:gd name="connsiteY50" fmla="*/ 1427607 h 1913559"/>
              <a:gd name="connsiteX51" fmla="*/ 742950 w 1508331"/>
              <a:gd name="connsiteY51" fmla="*/ 1410938 h 1913559"/>
              <a:gd name="connsiteX52" fmla="*/ 728662 w 1508331"/>
              <a:gd name="connsiteY52" fmla="*/ 1368075 h 1913559"/>
              <a:gd name="connsiteX53" fmla="*/ 800100 w 1508331"/>
              <a:gd name="connsiteY53" fmla="*/ 1265682 h 1913559"/>
              <a:gd name="connsiteX54" fmla="*/ 707231 w 1508331"/>
              <a:gd name="connsiteY54" fmla="*/ 1294256 h 1913559"/>
              <a:gd name="connsiteX55" fmla="*/ 676275 w 1508331"/>
              <a:gd name="connsiteY55" fmla="*/ 1358550 h 1913559"/>
              <a:gd name="connsiteX56" fmla="*/ 647700 w 1508331"/>
              <a:gd name="connsiteY56" fmla="*/ 1413318 h 1913559"/>
              <a:gd name="connsiteX57" fmla="*/ 607219 w 1508331"/>
              <a:gd name="connsiteY57" fmla="*/ 1389506 h 1913559"/>
              <a:gd name="connsiteX58" fmla="*/ 581025 w 1508331"/>
              <a:gd name="connsiteY58" fmla="*/ 1434750 h 1913559"/>
              <a:gd name="connsiteX59" fmla="*/ 578644 w 1508331"/>
              <a:gd name="connsiteY59" fmla="*/ 1472851 h 1913559"/>
              <a:gd name="connsiteX60" fmla="*/ 592932 w 1508331"/>
              <a:gd name="connsiteY60" fmla="*/ 1489520 h 1913559"/>
              <a:gd name="connsiteX61" fmla="*/ 542925 w 1508331"/>
              <a:gd name="connsiteY61" fmla="*/ 1530000 h 1913559"/>
              <a:gd name="connsiteX62" fmla="*/ 476250 w 1508331"/>
              <a:gd name="connsiteY62" fmla="*/ 1558575 h 1913559"/>
              <a:gd name="connsiteX63" fmla="*/ 476250 w 1508331"/>
              <a:gd name="connsiteY63" fmla="*/ 1510950 h 1913559"/>
              <a:gd name="connsiteX64" fmla="*/ 509587 w 1508331"/>
              <a:gd name="connsiteY64" fmla="*/ 1453800 h 1913559"/>
              <a:gd name="connsiteX65" fmla="*/ 523875 w 1508331"/>
              <a:gd name="connsiteY65" fmla="*/ 1420463 h 1913559"/>
              <a:gd name="connsiteX66" fmla="*/ 533400 w 1508331"/>
              <a:gd name="connsiteY66" fmla="*/ 1391888 h 1913559"/>
              <a:gd name="connsiteX67" fmla="*/ 538162 w 1508331"/>
              <a:gd name="connsiteY67" fmla="*/ 1368075 h 1913559"/>
              <a:gd name="connsiteX68" fmla="*/ 547687 w 1508331"/>
              <a:gd name="connsiteY68" fmla="*/ 1334738 h 1913559"/>
              <a:gd name="connsiteX69" fmla="*/ 557212 w 1508331"/>
              <a:gd name="connsiteY69" fmla="*/ 1272825 h 1913559"/>
              <a:gd name="connsiteX70" fmla="*/ 571500 w 1508331"/>
              <a:gd name="connsiteY70" fmla="*/ 1258538 h 1913559"/>
              <a:gd name="connsiteX71" fmla="*/ 600075 w 1508331"/>
              <a:gd name="connsiteY71" fmla="*/ 1234725 h 1913559"/>
              <a:gd name="connsiteX72" fmla="*/ 671512 w 1508331"/>
              <a:gd name="connsiteY72" fmla="*/ 1239488 h 1913559"/>
              <a:gd name="connsiteX73" fmla="*/ 657225 w 1508331"/>
              <a:gd name="connsiteY73" fmla="*/ 1225200 h 1913559"/>
              <a:gd name="connsiteX74" fmla="*/ 623887 w 1508331"/>
              <a:gd name="connsiteY74" fmla="*/ 1215675 h 1913559"/>
              <a:gd name="connsiteX75" fmla="*/ 600075 w 1508331"/>
              <a:gd name="connsiteY75" fmla="*/ 1182338 h 1913559"/>
              <a:gd name="connsiteX76" fmla="*/ 609600 w 1508331"/>
              <a:gd name="connsiteY76" fmla="*/ 1168050 h 1913559"/>
              <a:gd name="connsiteX77" fmla="*/ 642937 w 1508331"/>
              <a:gd name="connsiteY77" fmla="*/ 1177575 h 1913559"/>
              <a:gd name="connsiteX78" fmla="*/ 657225 w 1508331"/>
              <a:gd name="connsiteY78" fmla="*/ 1187100 h 1913559"/>
              <a:gd name="connsiteX79" fmla="*/ 690562 w 1508331"/>
              <a:gd name="connsiteY79" fmla="*/ 1144238 h 1913559"/>
              <a:gd name="connsiteX80" fmla="*/ 714375 w 1508331"/>
              <a:gd name="connsiteY80" fmla="*/ 1129950 h 1913559"/>
              <a:gd name="connsiteX81" fmla="*/ 733425 w 1508331"/>
              <a:gd name="connsiteY81" fmla="*/ 1120425 h 1913559"/>
              <a:gd name="connsiteX82" fmla="*/ 738187 w 1508331"/>
              <a:gd name="connsiteY82" fmla="*/ 1101375 h 1913559"/>
              <a:gd name="connsiteX83" fmla="*/ 752475 w 1508331"/>
              <a:gd name="connsiteY83" fmla="*/ 1087088 h 1913559"/>
              <a:gd name="connsiteX84" fmla="*/ 733425 w 1508331"/>
              <a:gd name="connsiteY84" fmla="*/ 1072800 h 1913559"/>
              <a:gd name="connsiteX85" fmla="*/ 685800 w 1508331"/>
              <a:gd name="connsiteY85" fmla="*/ 1053750 h 1913559"/>
              <a:gd name="connsiteX86" fmla="*/ 671512 w 1508331"/>
              <a:gd name="connsiteY86" fmla="*/ 1039463 h 1913559"/>
              <a:gd name="connsiteX87" fmla="*/ 628650 w 1508331"/>
              <a:gd name="connsiteY87" fmla="*/ 1044225 h 1913559"/>
              <a:gd name="connsiteX88" fmla="*/ 600075 w 1508331"/>
              <a:gd name="connsiteY88" fmla="*/ 1087088 h 1913559"/>
              <a:gd name="connsiteX89" fmla="*/ 590550 w 1508331"/>
              <a:gd name="connsiteY89" fmla="*/ 1134713 h 1913559"/>
              <a:gd name="connsiteX90" fmla="*/ 571500 w 1508331"/>
              <a:gd name="connsiteY90" fmla="*/ 1129950 h 1913559"/>
              <a:gd name="connsiteX91" fmla="*/ 538162 w 1508331"/>
              <a:gd name="connsiteY91" fmla="*/ 1106138 h 1913559"/>
              <a:gd name="connsiteX92" fmla="*/ 514350 w 1508331"/>
              <a:gd name="connsiteY92" fmla="*/ 1115663 h 1913559"/>
              <a:gd name="connsiteX93" fmla="*/ 509587 w 1508331"/>
              <a:gd name="connsiteY93" fmla="*/ 1129950 h 1913559"/>
              <a:gd name="connsiteX94" fmla="*/ 490537 w 1508331"/>
              <a:gd name="connsiteY94" fmla="*/ 1134713 h 1913559"/>
              <a:gd name="connsiteX95" fmla="*/ 457200 w 1508331"/>
              <a:gd name="connsiteY95" fmla="*/ 1139475 h 1913559"/>
              <a:gd name="connsiteX96" fmla="*/ 438150 w 1508331"/>
              <a:gd name="connsiteY96" fmla="*/ 1149000 h 1913559"/>
              <a:gd name="connsiteX97" fmla="*/ 404812 w 1508331"/>
              <a:gd name="connsiteY97" fmla="*/ 1187100 h 1913559"/>
              <a:gd name="connsiteX98" fmla="*/ 400050 w 1508331"/>
              <a:gd name="connsiteY98" fmla="*/ 1201388 h 1913559"/>
              <a:gd name="connsiteX99" fmla="*/ 376237 w 1508331"/>
              <a:gd name="connsiteY99" fmla="*/ 1239488 h 1913559"/>
              <a:gd name="connsiteX100" fmla="*/ 357187 w 1508331"/>
              <a:gd name="connsiteY100" fmla="*/ 1244250 h 1913559"/>
              <a:gd name="connsiteX101" fmla="*/ 342900 w 1508331"/>
              <a:gd name="connsiteY101" fmla="*/ 1239488 h 1913559"/>
              <a:gd name="connsiteX102" fmla="*/ 309562 w 1508331"/>
              <a:gd name="connsiteY102" fmla="*/ 1220438 h 1913559"/>
              <a:gd name="connsiteX103" fmla="*/ 314325 w 1508331"/>
              <a:gd name="connsiteY103" fmla="*/ 1187100 h 1913559"/>
              <a:gd name="connsiteX104" fmla="*/ 347662 w 1508331"/>
              <a:gd name="connsiteY104" fmla="*/ 1163288 h 1913559"/>
              <a:gd name="connsiteX105" fmla="*/ 366712 w 1508331"/>
              <a:gd name="connsiteY105" fmla="*/ 1139475 h 1913559"/>
              <a:gd name="connsiteX106" fmla="*/ 381000 w 1508331"/>
              <a:gd name="connsiteY106" fmla="*/ 1106138 h 1913559"/>
              <a:gd name="connsiteX107" fmla="*/ 390525 w 1508331"/>
              <a:gd name="connsiteY107" fmla="*/ 1091850 h 1913559"/>
              <a:gd name="connsiteX108" fmla="*/ 404812 w 1508331"/>
              <a:gd name="connsiteY108" fmla="*/ 1082325 h 1913559"/>
              <a:gd name="connsiteX109" fmla="*/ 409575 w 1508331"/>
              <a:gd name="connsiteY109" fmla="*/ 1068038 h 1913559"/>
              <a:gd name="connsiteX110" fmla="*/ 347662 w 1508331"/>
              <a:gd name="connsiteY110" fmla="*/ 1048988 h 1913559"/>
              <a:gd name="connsiteX111" fmla="*/ 333375 w 1508331"/>
              <a:gd name="connsiteY111" fmla="*/ 1034700 h 1913559"/>
              <a:gd name="connsiteX112" fmla="*/ 314325 w 1508331"/>
              <a:gd name="connsiteY112" fmla="*/ 1010888 h 1913559"/>
              <a:gd name="connsiteX113" fmla="*/ 300037 w 1508331"/>
              <a:gd name="connsiteY113" fmla="*/ 1015650 h 1913559"/>
              <a:gd name="connsiteX114" fmla="*/ 295275 w 1508331"/>
              <a:gd name="connsiteY114" fmla="*/ 1048988 h 1913559"/>
              <a:gd name="connsiteX115" fmla="*/ 285750 w 1508331"/>
              <a:gd name="connsiteY115" fmla="*/ 1072800 h 1913559"/>
              <a:gd name="connsiteX116" fmla="*/ 295275 w 1508331"/>
              <a:gd name="connsiteY116" fmla="*/ 1096613 h 1913559"/>
              <a:gd name="connsiteX117" fmla="*/ 266700 w 1508331"/>
              <a:gd name="connsiteY117" fmla="*/ 1101375 h 1913559"/>
              <a:gd name="connsiteX118" fmla="*/ 285750 w 1508331"/>
              <a:gd name="connsiteY118" fmla="*/ 1134713 h 1913559"/>
              <a:gd name="connsiteX119" fmla="*/ 280987 w 1508331"/>
              <a:gd name="connsiteY119" fmla="*/ 1172813 h 1913559"/>
              <a:gd name="connsiteX120" fmla="*/ 252412 w 1508331"/>
              <a:gd name="connsiteY120" fmla="*/ 1191863 h 1913559"/>
              <a:gd name="connsiteX121" fmla="*/ 242887 w 1508331"/>
              <a:gd name="connsiteY121" fmla="*/ 1206150 h 1913559"/>
              <a:gd name="connsiteX122" fmla="*/ 219075 w 1508331"/>
              <a:gd name="connsiteY122" fmla="*/ 1210913 h 1913559"/>
              <a:gd name="connsiteX123" fmla="*/ 204787 w 1508331"/>
              <a:gd name="connsiteY123" fmla="*/ 1215675 h 1913559"/>
              <a:gd name="connsiteX124" fmla="*/ 185737 w 1508331"/>
              <a:gd name="connsiteY124" fmla="*/ 1220438 h 1913559"/>
              <a:gd name="connsiteX125" fmla="*/ 152400 w 1508331"/>
              <a:gd name="connsiteY125" fmla="*/ 1215675 h 1913559"/>
              <a:gd name="connsiteX126" fmla="*/ 119062 w 1508331"/>
              <a:gd name="connsiteY126" fmla="*/ 1201388 h 1913559"/>
              <a:gd name="connsiteX127" fmla="*/ 104775 w 1508331"/>
              <a:gd name="connsiteY127" fmla="*/ 1196625 h 1913559"/>
              <a:gd name="connsiteX128" fmla="*/ 90487 w 1508331"/>
              <a:gd name="connsiteY128" fmla="*/ 1182338 h 1913559"/>
              <a:gd name="connsiteX129" fmla="*/ 47625 w 1508331"/>
              <a:gd name="connsiteY129" fmla="*/ 1158525 h 1913559"/>
              <a:gd name="connsiteX130" fmla="*/ 14287 w 1508331"/>
              <a:gd name="connsiteY130" fmla="*/ 1149000 h 1913559"/>
              <a:gd name="connsiteX131" fmla="*/ 0 w 1508331"/>
              <a:gd name="connsiteY131" fmla="*/ 1139475 h 1913559"/>
              <a:gd name="connsiteX132" fmla="*/ 9525 w 1508331"/>
              <a:gd name="connsiteY132" fmla="*/ 1115663 h 1913559"/>
              <a:gd name="connsiteX133" fmla="*/ 38100 w 1508331"/>
              <a:gd name="connsiteY133" fmla="*/ 1077563 h 1913559"/>
              <a:gd name="connsiteX134" fmla="*/ 33337 w 1508331"/>
              <a:gd name="connsiteY134" fmla="*/ 1039463 h 1913559"/>
              <a:gd name="connsiteX135" fmla="*/ 9525 w 1508331"/>
              <a:gd name="connsiteY135" fmla="*/ 1001363 h 1913559"/>
              <a:gd name="connsiteX136" fmla="*/ 9525 w 1508331"/>
              <a:gd name="connsiteY136" fmla="*/ 968025 h 1913559"/>
              <a:gd name="connsiteX137" fmla="*/ 28575 w 1508331"/>
              <a:gd name="connsiteY137" fmla="*/ 953738 h 1913559"/>
              <a:gd name="connsiteX138" fmla="*/ 52387 w 1508331"/>
              <a:gd name="connsiteY138" fmla="*/ 920400 h 1913559"/>
              <a:gd name="connsiteX139" fmla="*/ 47625 w 1508331"/>
              <a:gd name="connsiteY139" fmla="*/ 863250 h 1913559"/>
              <a:gd name="connsiteX140" fmla="*/ 104775 w 1508331"/>
              <a:gd name="connsiteY140" fmla="*/ 815625 h 1913559"/>
              <a:gd name="connsiteX141" fmla="*/ 123825 w 1508331"/>
              <a:gd name="connsiteY141" fmla="*/ 801338 h 1913559"/>
              <a:gd name="connsiteX142" fmla="*/ 142875 w 1508331"/>
              <a:gd name="connsiteY142" fmla="*/ 796575 h 1913559"/>
              <a:gd name="connsiteX143" fmla="*/ 157162 w 1508331"/>
              <a:gd name="connsiteY143" fmla="*/ 791813 h 1913559"/>
              <a:gd name="connsiteX144" fmla="*/ 176212 w 1508331"/>
              <a:gd name="connsiteY144" fmla="*/ 787050 h 1913559"/>
              <a:gd name="connsiteX145" fmla="*/ 266700 w 1508331"/>
              <a:gd name="connsiteY145" fmla="*/ 758475 h 1913559"/>
              <a:gd name="connsiteX146" fmla="*/ 280987 w 1508331"/>
              <a:gd name="connsiteY146" fmla="*/ 744188 h 1913559"/>
              <a:gd name="connsiteX147" fmla="*/ 333375 w 1508331"/>
              <a:gd name="connsiteY147" fmla="*/ 706088 h 1913559"/>
              <a:gd name="connsiteX148" fmla="*/ 423862 w 1508331"/>
              <a:gd name="connsiteY148" fmla="*/ 710850 h 1913559"/>
              <a:gd name="connsiteX149" fmla="*/ 447675 w 1508331"/>
              <a:gd name="connsiteY149" fmla="*/ 715613 h 1913559"/>
              <a:gd name="connsiteX150" fmla="*/ 461962 w 1508331"/>
              <a:gd name="connsiteY150" fmla="*/ 706088 h 1913559"/>
              <a:gd name="connsiteX151" fmla="*/ 495300 w 1508331"/>
              <a:gd name="connsiteY151" fmla="*/ 667988 h 1913559"/>
              <a:gd name="connsiteX152" fmla="*/ 504825 w 1508331"/>
              <a:gd name="connsiteY152" fmla="*/ 644175 h 1913559"/>
              <a:gd name="connsiteX153" fmla="*/ 509587 w 1508331"/>
              <a:gd name="connsiteY153" fmla="*/ 596550 h 1913559"/>
              <a:gd name="connsiteX154" fmla="*/ 533400 w 1508331"/>
              <a:gd name="connsiteY154" fmla="*/ 582263 h 1913559"/>
              <a:gd name="connsiteX155" fmla="*/ 576262 w 1508331"/>
              <a:gd name="connsiteY155" fmla="*/ 563213 h 1913559"/>
              <a:gd name="connsiteX156" fmla="*/ 609600 w 1508331"/>
              <a:gd name="connsiteY156" fmla="*/ 558450 h 1913559"/>
              <a:gd name="connsiteX157" fmla="*/ 628650 w 1508331"/>
              <a:gd name="connsiteY157" fmla="*/ 544163 h 1913559"/>
              <a:gd name="connsiteX158" fmla="*/ 652462 w 1508331"/>
              <a:gd name="connsiteY158" fmla="*/ 529875 h 1913559"/>
              <a:gd name="connsiteX159" fmla="*/ 666750 w 1508331"/>
              <a:gd name="connsiteY159" fmla="*/ 515588 h 1913559"/>
              <a:gd name="connsiteX160" fmla="*/ 695325 w 1508331"/>
              <a:gd name="connsiteY160" fmla="*/ 477488 h 1913559"/>
              <a:gd name="connsiteX161" fmla="*/ 714375 w 1508331"/>
              <a:gd name="connsiteY161" fmla="*/ 444150 h 1913559"/>
              <a:gd name="connsiteX162" fmla="*/ 723900 w 1508331"/>
              <a:gd name="connsiteY162" fmla="*/ 401288 h 1913559"/>
              <a:gd name="connsiteX163" fmla="*/ 733425 w 1508331"/>
              <a:gd name="connsiteY163" fmla="*/ 387000 h 1913559"/>
              <a:gd name="connsiteX164" fmla="*/ 742950 w 1508331"/>
              <a:gd name="connsiteY164" fmla="*/ 286988 h 1913559"/>
              <a:gd name="connsiteX165" fmla="*/ 752475 w 1508331"/>
              <a:gd name="connsiteY165" fmla="*/ 220313 h 1913559"/>
              <a:gd name="connsiteX166" fmla="*/ 785812 w 1508331"/>
              <a:gd name="connsiteY166" fmla="*/ 172688 h 1913559"/>
              <a:gd name="connsiteX167" fmla="*/ 795337 w 1508331"/>
              <a:gd name="connsiteY167" fmla="*/ 158400 h 1913559"/>
              <a:gd name="connsiteX168" fmla="*/ 823912 w 1508331"/>
              <a:gd name="connsiteY168" fmla="*/ 115538 h 1913559"/>
              <a:gd name="connsiteX169" fmla="*/ 838200 w 1508331"/>
              <a:gd name="connsiteY169" fmla="*/ 110775 h 1913559"/>
              <a:gd name="connsiteX170" fmla="*/ 862012 w 1508331"/>
              <a:gd name="connsiteY170" fmla="*/ 120300 h 1913559"/>
              <a:gd name="connsiteX171" fmla="*/ 876300 w 1508331"/>
              <a:gd name="connsiteY171" fmla="*/ 129825 h 1913559"/>
              <a:gd name="connsiteX172" fmla="*/ 895350 w 1508331"/>
              <a:gd name="connsiteY172" fmla="*/ 120300 h 1913559"/>
              <a:gd name="connsiteX173" fmla="*/ 928687 w 1508331"/>
              <a:gd name="connsiteY173" fmla="*/ 82200 h 1913559"/>
              <a:gd name="connsiteX174" fmla="*/ 942975 w 1508331"/>
              <a:gd name="connsiteY174" fmla="*/ 67913 h 1913559"/>
              <a:gd name="connsiteX175" fmla="*/ 952500 w 1508331"/>
              <a:gd name="connsiteY175" fmla="*/ 48863 h 1913559"/>
              <a:gd name="connsiteX176" fmla="*/ 971550 w 1508331"/>
              <a:gd name="connsiteY176" fmla="*/ 10763 h 1913559"/>
              <a:gd name="connsiteX177" fmla="*/ 971550 w 1508331"/>
              <a:gd name="connsiteY177" fmla="*/ 6000 h 1913559"/>
              <a:gd name="connsiteX0" fmla="*/ 971550 w 1508331"/>
              <a:gd name="connsiteY0" fmla="*/ 6000 h 1913559"/>
              <a:gd name="connsiteX1" fmla="*/ 990599 w 1508331"/>
              <a:gd name="connsiteY1" fmla="*/ 86963 h 1913559"/>
              <a:gd name="connsiteX2" fmla="*/ 1023937 w 1508331"/>
              <a:gd name="connsiteY2" fmla="*/ 277463 h 1913559"/>
              <a:gd name="connsiteX3" fmla="*/ 1050131 w 1508331"/>
              <a:gd name="connsiteY3" fmla="*/ 336994 h 1913559"/>
              <a:gd name="connsiteX4" fmla="*/ 1114425 w 1508331"/>
              <a:gd name="connsiteY4" fmla="*/ 437006 h 1913559"/>
              <a:gd name="connsiteX5" fmla="*/ 1195387 w 1508331"/>
              <a:gd name="connsiteY5" fmla="*/ 544163 h 1913559"/>
              <a:gd name="connsiteX6" fmla="*/ 1228725 w 1508331"/>
              <a:gd name="connsiteY6" fmla="*/ 582263 h 1913559"/>
              <a:gd name="connsiteX7" fmla="*/ 1197769 w 1508331"/>
              <a:gd name="connsiteY7" fmla="*/ 660844 h 1913559"/>
              <a:gd name="connsiteX8" fmla="*/ 1240631 w 1508331"/>
              <a:gd name="connsiteY8" fmla="*/ 715613 h 1913559"/>
              <a:gd name="connsiteX9" fmla="*/ 1195387 w 1508331"/>
              <a:gd name="connsiteY9" fmla="*/ 787050 h 1913559"/>
              <a:gd name="connsiteX10" fmla="*/ 1190625 w 1508331"/>
              <a:gd name="connsiteY10" fmla="*/ 834675 h 1913559"/>
              <a:gd name="connsiteX11" fmla="*/ 1240631 w 1508331"/>
              <a:gd name="connsiteY11" fmla="*/ 903731 h 1913559"/>
              <a:gd name="connsiteX12" fmla="*/ 1221581 w 1508331"/>
              <a:gd name="connsiteY12" fmla="*/ 1063275 h 1913559"/>
              <a:gd name="connsiteX13" fmla="*/ 1202530 w 1508331"/>
              <a:gd name="connsiteY13" fmla="*/ 1222819 h 1913559"/>
              <a:gd name="connsiteX14" fmla="*/ 1257300 w 1508331"/>
              <a:gd name="connsiteY14" fmla="*/ 1258538 h 1913559"/>
              <a:gd name="connsiteX15" fmla="*/ 1309687 w 1508331"/>
              <a:gd name="connsiteY15" fmla="*/ 1287113 h 1913559"/>
              <a:gd name="connsiteX16" fmla="*/ 1345405 w 1508331"/>
              <a:gd name="connsiteY16" fmla="*/ 1332355 h 1913559"/>
              <a:gd name="connsiteX17" fmla="*/ 1350168 w 1508331"/>
              <a:gd name="connsiteY17" fmla="*/ 1437131 h 1913559"/>
              <a:gd name="connsiteX18" fmla="*/ 1347788 w 1508331"/>
              <a:gd name="connsiteY18" fmla="*/ 1606200 h 1913559"/>
              <a:gd name="connsiteX19" fmla="*/ 1414462 w 1508331"/>
              <a:gd name="connsiteY19" fmla="*/ 1591913 h 1913559"/>
              <a:gd name="connsiteX20" fmla="*/ 1502569 w 1508331"/>
              <a:gd name="connsiteY20" fmla="*/ 1582387 h 1913559"/>
              <a:gd name="connsiteX21" fmla="*/ 1495425 w 1508331"/>
              <a:gd name="connsiteY21" fmla="*/ 1625250 h 1913559"/>
              <a:gd name="connsiteX22" fmla="*/ 1485900 w 1508331"/>
              <a:gd name="connsiteY22" fmla="*/ 1653825 h 1913559"/>
              <a:gd name="connsiteX23" fmla="*/ 1466850 w 1508331"/>
              <a:gd name="connsiteY23" fmla="*/ 1741932 h 1913559"/>
              <a:gd name="connsiteX24" fmla="*/ 1459706 w 1508331"/>
              <a:gd name="connsiteY24" fmla="*/ 1822894 h 1913559"/>
              <a:gd name="connsiteX25" fmla="*/ 1471613 w 1508331"/>
              <a:gd name="connsiteY25" fmla="*/ 1877664 h 1913559"/>
              <a:gd name="connsiteX26" fmla="*/ 1495425 w 1508331"/>
              <a:gd name="connsiteY26" fmla="*/ 1913382 h 1913559"/>
              <a:gd name="connsiteX27" fmla="*/ 1385887 w 1508331"/>
              <a:gd name="connsiteY27" fmla="*/ 1889569 h 1913559"/>
              <a:gd name="connsiteX28" fmla="*/ 1264443 w 1508331"/>
              <a:gd name="connsiteY28" fmla="*/ 1849088 h 1913559"/>
              <a:gd name="connsiteX29" fmla="*/ 1157287 w 1508331"/>
              <a:gd name="connsiteY29" fmla="*/ 1825275 h 1913559"/>
              <a:gd name="connsiteX30" fmla="*/ 1047750 w 1508331"/>
              <a:gd name="connsiteY30" fmla="*/ 1801463 h 1913559"/>
              <a:gd name="connsiteX31" fmla="*/ 957262 w 1508331"/>
              <a:gd name="connsiteY31" fmla="*/ 1782413 h 1913559"/>
              <a:gd name="connsiteX32" fmla="*/ 866775 w 1508331"/>
              <a:gd name="connsiteY32" fmla="*/ 1772888 h 1913559"/>
              <a:gd name="connsiteX33" fmla="*/ 790575 w 1508331"/>
              <a:gd name="connsiteY33" fmla="*/ 1763363 h 1913559"/>
              <a:gd name="connsiteX34" fmla="*/ 552450 w 1508331"/>
              <a:gd name="connsiteY34" fmla="*/ 1739550 h 1913559"/>
              <a:gd name="connsiteX35" fmla="*/ 554831 w 1508331"/>
              <a:gd name="connsiteY35" fmla="*/ 1725263 h 1913559"/>
              <a:gd name="connsiteX36" fmla="*/ 585788 w 1508331"/>
              <a:gd name="connsiteY36" fmla="*/ 1713357 h 1913559"/>
              <a:gd name="connsiteX37" fmla="*/ 600075 w 1508331"/>
              <a:gd name="connsiteY37" fmla="*/ 1682400 h 1913559"/>
              <a:gd name="connsiteX38" fmla="*/ 619125 w 1508331"/>
              <a:gd name="connsiteY38" fmla="*/ 1634776 h 1913559"/>
              <a:gd name="connsiteX39" fmla="*/ 661988 w 1508331"/>
              <a:gd name="connsiteY39" fmla="*/ 1646682 h 1913559"/>
              <a:gd name="connsiteX40" fmla="*/ 719137 w 1508331"/>
              <a:gd name="connsiteY40" fmla="*/ 1658588 h 1913559"/>
              <a:gd name="connsiteX41" fmla="*/ 773906 w 1508331"/>
              <a:gd name="connsiteY41" fmla="*/ 1660968 h 1913559"/>
              <a:gd name="connsiteX42" fmla="*/ 781050 w 1508331"/>
              <a:gd name="connsiteY42" fmla="*/ 1649063 h 1913559"/>
              <a:gd name="connsiteX43" fmla="*/ 700087 w 1508331"/>
              <a:gd name="connsiteY43" fmla="*/ 1634775 h 1913559"/>
              <a:gd name="connsiteX44" fmla="*/ 635794 w 1508331"/>
              <a:gd name="connsiteY44" fmla="*/ 1613344 h 1913559"/>
              <a:gd name="connsiteX45" fmla="*/ 614362 w 1508331"/>
              <a:gd name="connsiteY45" fmla="*/ 1582388 h 1913559"/>
              <a:gd name="connsiteX46" fmla="*/ 635794 w 1508331"/>
              <a:gd name="connsiteY46" fmla="*/ 1530001 h 1913559"/>
              <a:gd name="connsiteX47" fmla="*/ 671513 w 1508331"/>
              <a:gd name="connsiteY47" fmla="*/ 1515713 h 1913559"/>
              <a:gd name="connsiteX48" fmla="*/ 647700 w 1508331"/>
              <a:gd name="connsiteY48" fmla="*/ 1496662 h 1913559"/>
              <a:gd name="connsiteX49" fmla="*/ 671512 w 1508331"/>
              <a:gd name="connsiteY49" fmla="*/ 1472850 h 1913559"/>
              <a:gd name="connsiteX50" fmla="*/ 716756 w 1508331"/>
              <a:gd name="connsiteY50" fmla="*/ 1427607 h 1913559"/>
              <a:gd name="connsiteX51" fmla="*/ 742950 w 1508331"/>
              <a:gd name="connsiteY51" fmla="*/ 1410938 h 1913559"/>
              <a:gd name="connsiteX52" fmla="*/ 728662 w 1508331"/>
              <a:gd name="connsiteY52" fmla="*/ 1368075 h 1913559"/>
              <a:gd name="connsiteX53" fmla="*/ 800100 w 1508331"/>
              <a:gd name="connsiteY53" fmla="*/ 1265682 h 1913559"/>
              <a:gd name="connsiteX54" fmla="*/ 707231 w 1508331"/>
              <a:gd name="connsiteY54" fmla="*/ 1294256 h 1913559"/>
              <a:gd name="connsiteX55" fmla="*/ 676275 w 1508331"/>
              <a:gd name="connsiteY55" fmla="*/ 1358550 h 1913559"/>
              <a:gd name="connsiteX56" fmla="*/ 647700 w 1508331"/>
              <a:gd name="connsiteY56" fmla="*/ 1413318 h 1913559"/>
              <a:gd name="connsiteX57" fmla="*/ 607219 w 1508331"/>
              <a:gd name="connsiteY57" fmla="*/ 1389506 h 1913559"/>
              <a:gd name="connsiteX58" fmla="*/ 581025 w 1508331"/>
              <a:gd name="connsiteY58" fmla="*/ 1434750 h 1913559"/>
              <a:gd name="connsiteX59" fmla="*/ 578644 w 1508331"/>
              <a:gd name="connsiteY59" fmla="*/ 1472851 h 1913559"/>
              <a:gd name="connsiteX60" fmla="*/ 592932 w 1508331"/>
              <a:gd name="connsiteY60" fmla="*/ 1489520 h 1913559"/>
              <a:gd name="connsiteX61" fmla="*/ 542925 w 1508331"/>
              <a:gd name="connsiteY61" fmla="*/ 1530000 h 1913559"/>
              <a:gd name="connsiteX62" fmla="*/ 473869 w 1508331"/>
              <a:gd name="connsiteY62" fmla="*/ 1541907 h 1913559"/>
              <a:gd name="connsiteX63" fmla="*/ 476250 w 1508331"/>
              <a:gd name="connsiteY63" fmla="*/ 1510950 h 1913559"/>
              <a:gd name="connsiteX64" fmla="*/ 509587 w 1508331"/>
              <a:gd name="connsiteY64" fmla="*/ 1453800 h 1913559"/>
              <a:gd name="connsiteX65" fmla="*/ 523875 w 1508331"/>
              <a:gd name="connsiteY65" fmla="*/ 1420463 h 1913559"/>
              <a:gd name="connsiteX66" fmla="*/ 533400 w 1508331"/>
              <a:gd name="connsiteY66" fmla="*/ 1391888 h 1913559"/>
              <a:gd name="connsiteX67" fmla="*/ 538162 w 1508331"/>
              <a:gd name="connsiteY67" fmla="*/ 1368075 h 1913559"/>
              <a:gd name="connsiteX68" fmla="*/ 547687 w 1508331"/>
              <a:gd name="connsiteY68" fmla="*/ 1334738 h 1913559"/>
              <a:gd name="connsiteX69" fmla="*/ 557212 w 1508331"/>
              <a:gd name="connsiteY69" fmla="*/ 1272825 h 1913559"/>
              <a:gd name="connsiteX70" fmla="*/ 571500 w 1508331"/>
              <a:gd name="connsiteY70" fmla="*/ 1258538 h 1913559"/>
              <a:gd name="connsiteX71" fmla="*/ 600075 w 1508331"/>
              <a:gd name="connsiteY71" fmla="*/ 1234725 h 1913559"/>
              <a:gd name="connsiteX72" fmla="*/ 671512 w 1508331"/>
              <a:gd name="connsiteY72" fmla="*/ 1239488 h 1913559"/>
              <a:gd name="connsiteX73" fmla="*/ 657225 w 1508331"/>
              <a:gd name="connsiteY73" fmla="*/ 1225200 h 1913559"/>
              <a:gd name="connsiteX74" fmla="*/ 623887 w 1508331"/>
              <a:gd name="connsiteY74" fmla="*/ 1215675 h 1913559"/>
              <a:gd name="connsiteX75" fmla="*/ 600075 w 1508331"/>
              <a:gd name="connsiteY75" fmla="*/ 1182338 h 1913559"/>
              <a:gd name="connsiteX76" fmla="*/ 609600 w 1508331"/>
              <a:gd name="connsiteY76" fmla="*/ 1168050 h 1913559"/>
              <a:gd name="connsiteX77" fmla="*/ 642937 w 1508331"/>
              <a:gd name="connsiteY77" fmla="*/ 1177575 h 1913559"/>
              <a:gd name="connsiteX78" fmla="*/ 657225 w 1508331"/>
              <a:gd name="connsiteY78" fmla="*/ 1187100 h 1913559"/>
              <a:gd name="connsiteX79" fmla="*/ 690562 w 1508331"/>
              <a:gd name="connsiteY79" fmla="*/ 1144238 h 1913559"/>
              <a:gd name="connsiteX80" fmla="*/ 714375 w 1508331"/>
              <a:gd name="connsiteY80" fmla="*/ 1129950 h 1913559"/>
              <a:gd name="connsiteX81" fmla="*/ 733425 w 1508331"/>
              <a:gd name="connsiteY81" fmla="*/ 1120425 h 1913559"/>
              <a:gd name="connsiteX82" fmla="*/ 738187 w 1508331"/>
              <a:gd name="connsiteY82" fmla="*/ 1101375 h 1913559"/>
              <a:gd name="connsiteX83" fmla="*/ 752475 w 1508331"/>
              <a:gd name="connsiteY83" fmla="*/ 1087088 h 1913559"/>
              <a:gd name="connsiteX84" fmla="*/ 733425 w 1508331"/>
              <a:gd name="connsiteY84" fmla="*/ 1072800 h 1913559"/>
              <a:gd name="connsiteX85" fmla="*/ 685800 w 1508331"/>
              <a:gd name="connsiteY85" fmla="*/ 1053750 h 1913559"/>
              <a:gd name="connsiteX86" fmla="*/ 671512 w 1508331"/>
              <a:gd name="connsiteY86" fmla="*/ 1039463 h 1913559"/>
              <a:gd name="connsiteX87" fmla="*/ 628650 w 1508331"/>
              <a:gd name="connsiteY87" fmla="*/ 1044225 h 1913559"/>
              <a:gd name="connsiteX88" fmla="*/ 600075 w 1508331"/>
              <a:gd name="connsiteY88" fmla="*/ 1087088 h 1913559"/>
              <a:gd name="connsiteX89" fmla="*/ 590550 w 1508331"/>
              <a:gd name="connsiteY89" fmla="*/ 1134713 h 1913559"/>
              <a:gd name="connsiteX90" fmla="*/ 571500 w 1508331"/>
              <a:gd name="connsiteY90" fmla="*/ 1129950 h 1913559"/>
              <a:gd name="connsiteX91" fmla="*/ 538162 w 1508331"/>
              <a:gd name="connsiteY91" fmla="*/ 1106138 h 1913559"/>
              <a:gd name="connsiteX92" fmla="*/ 514350 w 1508331"/>
              <a:gd name="connsiteY92" fmla="*/ 1115663 h 1913559"/>
              <a:gd name="connsiteX93" fmla="*/ 509587 w 1508331"/>
              <a:gd name="connsiteY93" fmla="*/ 1129950 h 1913559"/>
              <a:gd name="connsiteX94" fmla="*/ 490537 w 1508331"/>
              <a:gd name="connsiteY94" fmla="*/ 1134713 h 1913559"/>
              <a:gd name="connsiteX95" fmla="*/ 457200 w 1508331"/>
              <a:gd name="connsiteY95" fmla="*/ 1139475 h 1913559"/>
              <a:gd name="connsiteX96" fmla="*/ 438150 w 1508331"/>
              <a:gd name="connsiteY96" fmla="*/ 1149000 h 1913559"/>
              <a:gd name="connsiteX97" fmla="*/ 404812 w 1508331"/>
              <a:gd name="connsiteY97" fmla="*/ 1187100 h 1913559"/>
              <a:gd name="connsiteX98" fmla="*/ 400050 w 1508331"/>
              <a:gd name="connsiteY98" fmla="*/ 1201388 h 1913559"/>
              <a:gd name="connsiteX99" fmla="*/ 376237 w 1508331"/>
              <a:gd name="connsiteY99" fmla="*/ 1239488 h 1913559"/>
              <a:gd name="connsiteX100" fmla="*/ 357187 w 1508331"/>
              <a:gd name="connsiteY100" fmla="*/ 1244250 h 1913559"/>
              <a:gd name="connsiteX101" fmla="*/ 342900 w 1508331"/>
              <a:gd name="connsiteY101" fmla="*/ 1239488 h 1913559"/>
              <a:gd name="connsiteX102" fmla="*/ 309562 w 1508331"/>
              <a:gd name="connsiteY102" fmla="*/ 1220438 h 1913559"/>
              <a:gd name="connsiteX103" fmla="*/ 314325 w 1508331"/>
              <a:gd name="connsiteY103" fmla="*/ 1187100 h 1913559"/>
              <a:gd name="connsiteX104" fmla="*/ 347662 w 1508331"/>
              <a:gd name="connsiteY104" fmla="*/ 1163288 h 1913559"/>
              <a:gd name="connsiteX105" fmla="*/ 366712 w 1508331"/>
              <a:gd name="connsiteY105" fmla="*/ 1139475 h 1913559"/>
              <a:gd name="connsiteX106" fmla="*/ 381000 w 1508331"/>
              <a:gd name="connsiteY106" fmla="*/ 1106138 h 1913559"/>
              <a:gd name="connsiteX107" fmla="*/ 390525 w 1508331"/>
              <a:gd name="connsiteY107" fmla="*/ 1091850 h 1913559"/>
              <a:gd name="connsiteX108" fmla="*/ 404812 w 1508331"/>
              <a:gd name="connsiteY108" fmla="*/ 1082325 h 1913559"/>
              <a:gd name="connsiteX109" fmla="*/ 409575 w 1508331"/>
              <a:gd name="connsiteY109" fmla="*/ 1068038 h 1913559"/>
              <a:gd name="connsiteX110" fmla="*/ 347662 w 1508331"/>
              <a:gd name="connsiteY110" fmla="*/ 1048988 h 1913559"/>
              <a:gd name="connsiteX111" fmla="*/ 333375 w 1508331"/>
              <a:gd name="connsiteY111" fmla="*/ 1034700 h 1913559"/>
              <a:gd name="connsiteX112" fmla="*/ 314325 w 1508331"/>
              <a:gd name="connsiteY112" fmla="*/ 1010888 h 1913559"/>
              <a:gd name="connsiteX113" fmla="*/ 300037 w 1508331"/>
              <a:gd name="connsiteY113" fmla="*/ 1015650 h 1913559"/>
              <a:gd name="connsiteX114" fmla="*/ 295275 w 1508331"/>
              <a:gd name="connsiteY114" fmla="*/ 1048988 h 1913559"/>
              <a:gd name="connsiteX115" fmla="*/ 285750 w 1508331"/>
              <a:gd name="connsiteY115" fmla="*/ 1072800 h 1913559"/>
              <a:gd name="connsiteX116" fmla="*/ 295275 w 1508331"/>
              <a:gd name="connsiteY116" fmla="*/ 1096613 h 1913559"/>
              <a:gd name="connsiteX117" fmla="*/ 266700 w 1508331"/>
              <a:gd name="connsiteY117" fmla="*/ 1101375 h 1913559"/>
              <a:gd name="connsiteX118" fmla="*/ 285750 w 1508331"/>
              <a:gd name="connsiteY118" fmla="*/ 1134713 h 1913559"/>
              <a:gd name="connsiteX119" fmla="*/ 280987 w 1508331"/>
              <a:gd name="connsiteY119" fmla="*/ 1172813 h 1913559"/>
              <a:gd name="connsiteX120" fmla="*/ 252412 w 1508331"/>
              <a:gd name="connsiteY120" fmla="*/ 1191863 h 1913559"/>
              <a:gd name="connsiteX121" fmla="*/ 242887 w 1508331"/>
              <a:gd name="connsiteY121" fmla="*/ 1206150 h 1913559"/>
              <a:gd name="connsiteX122" fmla="*/ 219075 w 1508331"/>
              <a:gd name="connsiteY122" fmla="*/ 1210913 h 1913559"/>
              <a:gd name="connsiteX123" fmla="*/ 204787 w 1508331"/>
              <a:gd name="connsiteY123" fmla="*/ 1215675 h 1913559"/>
              <a:gd name="connsiteX124" fmla="*/ 185737 w 1508331"/>
              <a:gd name="connsiteY124" fmla="*/ 1220438 h 1913559"/>
              <a:gd name="connsiteX125" fmla="*/ 152400 w 1508331"/>
              <a:gd name="connsiteY125" fmla="*/ 1215675 h 1913559"/>
              <a:gd name="connsiteX126" fmla="*/ 119062 w 1508331"/>
              <a:gd name="connsiteY126" fmla="*/ 1201388 h 1913559"/>
              <a:gd name="connsiteX127" fmla="*/ 104775 w 1508331"/>
              <a:gd name="connsiteY127" fmla="*/ 1196625 h 1913559"/>
              <a:gd name="connsiteX128" fmla="*/ 90487 w 1508331"/>
              <a:gd name="connsiteY128" fmla="*/ 1182338 h 1913559"/>
              <a:gd name="connsiteX129" fmla="*/ 47625 w 1508331"/>
              <a:gd name="connsiteY129" fmla="*/ 1158525 h 1913559"/>
              <a:gd name="connsiteX130" fmla="*/ 14287 w 1508331"/>
              <a:gd name="connsiteY130" fmla="*/ 1149000 h 1913559"/>
              <a:gd name="connsiteX131" fmla="*/ 0 w 1508331"/>
              <a:gd name="connsiteY131" fmla="*/ 1139475 h 1913559"/>
              <a:gd name="connsiteX132" fmla="*/ 9525 w 1508331"/>
              <a:gd name="connsiteY132" fmla="*/ 1115663 h 1913559"/>
              <a:gd name="connsiteX133" fmla="*/ 38100 w 1508331"/>
              <a:gd name="connsiteY133" fmla="*/ 1077563 h 1913559"/>
              <a:gd name="connsiteX134" fmla="*/ 33337 w 1508331"/>
              <a:gd name="connsiteY134" fmla="*/ 1039463 h 1913559"/>
              <a:gd name="connsiteX135" fmla="*/ 9525 w 1508331"/>
              <a:gd name="connsiteY135" fmla="*/ 1001363 h 1913559"/>
              <a:gd name="connsiteX136" fmla="*/ 9525 w 1508331"/>
              <a:gd name="connsiteY136" fmla="*/ 968025 h 1913559"/>
              <a:gd name="connsiteX137" fmla="*/ 28575 w 1508331"/>
              <a:gd name="connsiteY137" fmla="*/ 953738 h 1913559"/>
              <a:gd name="connsiteX138" fmla="*/ 52387 w 1508331"/>
              <a:gd name="connsiteY138" fmla="*/ 920400 h 1913559"/>
              <a:gd name="connsiteX139" fmla="*/ 47625 w 1508331"/>
              <a:gd name="connsiteY139" fmla="*/ 863250 h 1913559"/>
              <a:gd name="connsiteX140" fmla="*/ 104775 w 1508331"/>
              <a:gd name="connsiteY140" fmla="*/ 815625 h 1913559"/>
              <a:gd name="connsiteX141" fmla="*/ 123825 w 1508331"/>
              <a:gd name="connsiteY141" fmla="*/ 801338 h 1913559"/>
              <a:gd name="connsiteX142" fmla="*/ 142875 w 1508331"/>
              <a:gd name="connsiteY142" fmla="*/ 796575 h 1913559"/>
              <a:gd name="connsiteX143" fmla="*/ 157162 w 1508331"/>
              <a:gd name="connsiteY143" fmla="*/ 791813 h 1913559"/>
              <a:gd name="connsiteX144" fmla="*/ 176212 w 1508331"/>
              <a:gd name="connsiteY144" fmla="*/ 787050 h 1913559"/>
              <a:gd name="connsiteX145" fmla="*/ 266700 w 1508331"/>
              <a:gd name="connsiteY145" fmla="*/ 758475 h 1913559"/>
              <a:gd name="connsiteX146" fmla="*/ 280987 w 1508331"/>
              <a:gd name="connsiteY146" fmla="*/ 744188 h 1913559"/>
              <a:gd name="connsiteX147" fmla="*/ 333375 w 1508331"/>
              <a:gd name="connsiteY147" fmla="*/ 706088 h 1913559"/>
              <a:gd name="connsiteX148" fmla="*/ 423862 w 1508331"/>
              <a:gd name="connsiteY148" fmla="*/ 710850 h 1913559"/>
              <a:gd name="connsiteX149" fmla="*/ 447675 w 1508331"/>
              <a:gd name="connsiteY149" fmla="*/ 715613 h 1913559"/>
              <a:gd name="connsiteX150" fmla="*/ 461962 w 1508331"/>
              <a:gd name="connsiteY150" fmla="*/ 706088 h 1913559"/>
              <a:gd name="connsiteX151" fmla="*/ 495300 w 1508331"/>
              <a:gd name="connsiteY151" fmla="*/ 667988 h 1913559"/>
              <a:gd name="connsiteX152" fmla="*/ 504825 w 1508331"/>
              <a:gd name="connsiteY152" fmla="*/ 644175 h 1913559"/>
              <a:gd name="connsiteX153" fmla="*/ 509587 w 1508331"/>
              <a:gd name="connsiteY153" fmla="*/ 596550 h 1913559"/>
              <a:gd name="connsiteX154" fmla="*/ 533400 w 1508331"/>
              <a:gd name="connsiteY154" fmla="*/ 582263 h 1913559"/>
              <a:gd name="connsiteX155" fmla="*/ 576262 w 1508331"/>
              <a:gd name="connsiteY155" fmla="*/ 563213 h 1913559"/>
              <a:gd name="connsiteX156" fmla="*/ 609600 w 1508331"/>
              <a:gd name="connsiteY156" fmla="*/ 558450 h 1913559"/>
              <a:gd name="connsiteX157" fmla="*/ 628650 w 1508331"/>
              <a:gd name="connsiteY157" fmla="*/ 544163 h 1913559"/>
              <a:gd name="connsiteX158" fmla="*/ 652462 w 1508331"/>
              <a:gd name="connsiteY158" fmla="*/ 529875 h 1913559"/>
              <a:gd name="connsiteX159" fmla="*/ 666750 w 1508331"/>
              <a:gd name="connsiteY159" fmla="*/ 515588 h 1913559"/>
              <a:gd name="connsiteX160" fmla="*/ 695325 w 1508331"/>
              <a:gd name="connsiteY160" fmla="*/ 477488 h 1913559"/>
              <a:gd name="connsiteX161" fmla="*/ 714375 w 1508331"/>
              <a:gd name="connsiteY161" fmla="*/ 444150 h 1913559"/>
              <a:gd name="connsiteX162" fmla="*/ 723900 w 1508331"/>
              <a:gd name="connsiteY162" fmla="*/ 401288 h 1913559"/>
              <a:gd name="connsiteX163" fmla="*/ 733425 w 1508331"/>
              <a:gd name="connsiteY163" fmla="*/ 387000 h 1913559"/>
              <a:gd name="connsiteX164" fmla="*/ 742950 w 1508331"/>
              <a:gd name="connsiteY164" fmla="*/ 286988 h 1913559"/>
              <a:gd name="connsiteX165" fmla="*/ 752475 w 1508331"/>
              <a:gd name="connsiteY165" fmla="*/ 220313 h 1913559"/>
              <a:gd name="connsiteX166" fmla="*/ 785812 w 1508331"/>
              <a:gd name="connsiteY166" fmla="*/ 172688 h 1913559"/>
              <a:gd name="connsiteX167" fmla="*/ 795337 w 1508331"/>
              <a:gd name="connsiteY167" fmla="*/ 158400 h 1913559"/>
              <a:gd name="connsiteX168" fmla="*/ 823912 w 1508331"/>
              <a:gd name="connsiteY168" fmla="*/ 115538 h 1913559"/>
              <a:gd name="connsiteX169" fmla="*/ 838200 w 1508331"/>
              <a:gd name="connsiteY169" fmla="*/ 110775 h 1913559"/>
              <a:gd name="connsiteX170" fmla="*/ 862012 w 1508331"/>
              <a:gd name="connsiteY170" fmla="*/ 120300 h 1913559"/>
              <a:gd name="connsiteX171" fmla="*/ 876300 w 1508331"/>
              <a:gd name="connsiteY171" fmla="*/ 129825 h 1913559"/>
              <a:gd name="connsiteX172" fmla="*/ 895350 w 1508331"/>
              <a:gd name="connsiteY172" fmla="*/ 120300 h 1913559"/>
              <a:gd name="connsiteX173" fmla="*/ 928687 w 1508331"/>
              <a:gd name="connsiteY173" fmla="*/ 82200 h 1913559"/>
              <a:gd name="connsiteX174" fmla="*/ 942975 w 1508331"/>
              <a:gd name="connsiteY174" fmla="*/ 67913 h 1913559"/>
              <a:gd name="connsiteX175" fmla="*/ 952500 w 1508331"/>
              <a:gd name="connsiteY175" fmla="*/ 48863 h 1913559"/>
              <a:gd name="connsiteX176" fmla="*/ 971550 w 1508331"/>
              <a:gd name="connsiteY176" fmla="*/ 10763 h 1913559"/>
              <a:gd name="connsiteX177" fmla="*/ 971550 w 1508331"/>
              <a:gd name="connsiteY177" fmla="*/ 6000 h 1913559"/>
              <a:gd name="connsiteX0" fmla="*/ 971550 w 1508331"/>
              <a:gd name="connsiteY0" fmla="*/ 6000 h 1913559"/>
              <a:gd name="connsiteX1" fmla="*/ 990599 w 1508331"/>
              <a:gd name="connsiteY1" fmla="*/ 86963 h 1913559"/>
              <a:gd name="connsiteX2" fmla="*/ 1023937 w 1508331"/>
              <a:gd name="connsiteY2" fmla="*/ 277463 h 1913559"/>
              <a:gd name="connsiteX3" fmla="*/ 1050131 w 1508331"/>
              <a:gd name="connsiteY3" fmla="*/ 336994 h 1913559"/>
              <a:gd name="connsiteX4" fmla="*/ 1114425 w 1508331"/>
              <a:gd name="connsiteY4" fmla="*/ 437006 h 1913559"/>
              <a:gd name="connsiteX5" fmla="*/ 1195387 w 1508331"/>
              <a:gd name="connsiteY5" fmla="*/ 544163 h 1913559"/>
              <a:gd name="connsiteX6" fmla="*/ 1228725 w 1508331"/>
              <a:gd name="connsiteY6" fmla="*/ 582263 h 1913559"/>
              <a:gd name="connsiteX7" fmla="*/ 1197769 w 1508331"/>
              <a:gd name="connsiteY7" fmla="*/ 660844 h 1913559"/>
              <a:gd name="connsiteX8" fmla="*/ 1240631 w 1508331"/>
              <a:gd name="connsiteY8" fmla="*/ 715613 h 1913559"/>
              <a:gd name="connsiteX9" fmla="*/ 1195387 w 1508331"/>
              <a:gd name="connsiteY9" fmla="*/ 787050 h 1913559"/>
              <a:gd name="connsiteX10" fmla="*/ 1190625 w 1508331"/>
              <a:gd name="connsiteY10" fmla="*/ 834675 h 1913559"/>
              <a:gd name="connsiteX11" fmla="*/ 1240631 w 1508331"/>
              <a:gd name="connsiteY11" fmla="*/ 903731 h 1913559"/>
              <a:gd name="connsiteX12" fmla="*/ 1221581 w 1508331"/>
              <a:gd name="connsiteY12" fmla="*/ 1063275 h 1913559"/>
              <a:gd name="connsiteX13" fmla="*/ 1202530 w 1508331"/>
              <a:gd name="connsiteY13" fmla="*/ 1222819 h 1913559"/>
              <a:gd name="connsiteX14" fmla="*/ 1257300 w 1508331"/>
              <a:gd name="connsiteY14" fmla="*/ 1258538 h 1913559"/>
              <a:gd name="connsiteX15" fmla="*/ 1309687 w 1508331"/>
              <a:gd name="connsiteY15" fmla="*/ 1287113 h 1913559"/>
              <a:gd name="connsiteX16" fmla="*/ 1345405 w 1508331"/>
              <a:gd name="connsiteY16" fmla="*/ 1332355 h 1913559"/>
              <a:gd name="connsiteX17" fmla="*/ 1350168 w 1508331"/>
              <a:gd name="connsiteY17" fmla="*/ 1437131 h 1913559"/>
              <a:gd name="connsiteX18" fmla="*/ 1347788 w 1508331"/>
              <a:gd name="connsiteY18" fmla="*/ 1606200 h 1913559"/>
              <a:gd name="connsiteX19" fmla="*/ 1414462 w 1508331"/>
              <a:gd name="connsiteY19" fmla="*/ 1591913 h 1913559"/>
              <a:gd name="connsiteX20" fmla="*/ 1502569 w 1508331"/>
              <a:gd name="connsiteY20" fmla="*/ 1582387 h 1913559"/>
              <a:gd name="connsiteX21" fmla="*/ 1495425 w 1508331"/>
              <a:gd name="connsiteY21" fmla="*/ 1625250 h 1913559"/>
              <a:gd name="connsiteX22" fmla="*/ 1485900 w 1508331"/>
              <a:gd name="connsiteY22" fmla="*/ 1653825 h 1913559"/>
              <a:gd name="connsiteX23" fmla="*/ 1466850 w 1508331"/>
              <a:gd name="connsiteY23" fmla="*/ 1741932 h 1913559"/>
              <a:gd name="connsiteX24" fmla="*/ 1459706 w 1508331"/>
              <a:gd name="connsiteY24" fmla="*/ 1822894 h 1913559"/>
              <a:gd name="connsiteX25" fmla="*/ 1471613 w 1508331"/>
              <a:gd name="connsiteY25" fmla="*/ 1877664 h 1913559"/>
              <a:gd name="connsiteX26" fmla="*/ 1495425 w 1508331"/>
              <a:gd name="connsiteY26" fmla="*/ 1913382 h 1913559"/>
              <a:gd name="connsiteX27" fmla="*/ 1385887 w 1508331"/>
              <a:gd name="connsiteY27" fmla="*/ 1889569 h 1913559"/>
              <a:gd name="connsiteX28" fmla="*/ 1264443 w 1508331"/>
              <a:gd name="connsiteY28" fmla="*/ 1849088 h 1913559"/>
              <a:gd name="connsiteX29" fmla="*/ 1157287 w 1508331"/>
              <a:gd name="connsiteY29" fmla="*/ 1825275 h 1913559"/>
              <a:gd name="connsiteX30" fmla="*/ 1047750 w 1508331"/>
              <a:gd name="connsiteY30" fmla="*/ 1801463 h 1913559"/>
              <a:gd name="connsiteX31" fmla="*/ 957262 w 1508331"/>
              <a:gd name="connsiteY31" fmla="*/ 1782413 h 1913559"/>
              <a:gd name="connsiteX32" fmla="*/ 866775 w 1508331"/>
              <a:gd name="connsiteY32" fmla="*/ 1772888 h 1913559"/>
              <a:gd name="connsiteX33" fmla="*/ 790575 w 1508331"/>
              <a:gd name="connsiteY33" fmla="*/ 1763363 h 1913559"/>
              <a:gd name="connsiteX34" fmla="*/ 552450 w 1508331"/>
              <a:gd name="connsiteY34" fmla="*/ 1739550 h 1913559"/>
              <a:gd name="connsiteX35" fmla="*/ 554831 w 1508331"/>
              <a:gd name="connsiteY35" fmla="*/ 1725263 h 1913559"/>
              <a:gd name="connsiteX36" fmla="*/ 585788 w 1508331"/>
              <a:gd name="connsiteY36" fmla="*/ 1713357 h 1913559"/>
              <a:gd name="connsiteX37" fmla="*/ 600075 w 1508331"/>
              <a:gd name="connsiteY37" fmla="*/ 1682400 h 1913559"/>
              <a:gd name="connsiteX38" fmla="*/ 619125 w 1508331"/>
              <a:gd name="connsiteY38" fmla="*/ 1634776 h 1913559"/>
              <a:gd name="connsiteX39" fmla="*/ 661988 w 1508331"/>
              <a:gd name="connsiteY39" fmla="*/ 1646682 h 1913559"/>
              <a:gd name="connsiteX40" fmla="*/ 719137 w 1508331"/>
              <a:gd name="connsiteY40" fmla="*/ 1658588 h 1913559"/>
              <a:gd name="connsiteX41" fmla="*/ 773906 w 1508331"/>
              <a:gd name="connsiteY41" fmla="*/ 1660968 h 1913559"/>
              <a:gd name="connsiteX42" fmla="*/ 781050 w 1508331"/>
              <a:gd name="connsiteY42" fmla="*/ 1649063 h 1913559"/>
              <a:gd name="connsiteX43" fmla="*/ 700087 w 1508331"/>
              <a:gd name="connsiteY43" fmla="*/ 1634775 h 1913559"/>
              <a:gd name="connsiteX44" fmla="*/ 635794 w 1508331"/>
              <a:gd name="connsiteY44" fmla="*/ 1613344 h 1913559"/>
              <a:gd name="connsiteX45" fmla="*/ 614362 w 1508331"/>
              <a:gd name="connsiteY45" fmla="*/ 1582388 h 1913559"/>
              <a:gd name="connsiteX46" fmla="*/ 635794 w 1508331"/>
              <a:gd name="connsiteY46" fmla="*/ 1530001 h 1913559"/>
              <a:gd name="connsiteX47" fmla="*/ 671513 w 1508331"/>
              <a:gd name="connsiteY47" fmla="*/ 1515713 h 1913559"/>
              <a:gd name="connsiteX48" fmla="*/ 647700 w 1508331"/>
              <a:gd name="connsiteY48" fmla="*/ 1496662 h 1913559"/>
              <a:gd name="connsiteX49" fmla="*/ 671512 w 1508331"/>
              <a:gd name="connsiteY49" fmla="*/ 1472850 h 1913559"/>
              <a:gd name="connsiteX50" fmla="*/ 716756 w 1508331"/>
              <a:gd name="connsiteY50" fmla="*/ 1427607 h 1913559"/>
              <a:gd name="connsiteX51" fmla="*/ 742950 w 1508331"/>
              <a:gd name="connsiteY51" fmla="*/ 1410938 h 1913559"/>
              <a:gd name="connsiteX52" fmla="*/ 728662 w 1508331"/>
              <a:gd name="connsiteY52" fmla="*/ 1368075 h 1913559"/>
              <a:gd name="connsiteX53" fmla="*/ 800100 w 1508331"/>
              <a:gd name="connsiteY53" fmla="*/ 1265682 h 1913559"/>
              <a:gd name="connsiteX54" fmla="*/ 707231 w 1508331"/>
              <a:gd name="connsiteY54" fmla="*/ 1294256 h 1913559"/>
              <a:gd name="connsiteX55" fmla="*/ 676275 w 1508331"/>
              <a:gd name="connsiteY55" fmla="*/ 1358550 h 1913559"/>
              <a:gd name="connsiteX56" fmla="*/ 647700 w 1508331"/>
              <a:gd name="connsiteY56" fmla="*/ 1413318 h 1913559"/>
              <a:gd name="connsiteX57" fmla="*/ 607219 w 1508331"/>
              <a:gd name="connsiteY57" fmla="*/ 1389506 h 1913559"/>
              <a:gd name="connsiteX58" fmla="*/ 581025 w 1508331"/>
              <a:gd name="connsiteY58" fmla="*/ 1434750 h 1913559"/>
              <a:gd name="connsiteX59" fmla="*/ 578644 w 1508331"/>
              <a:gd name="connsiteY59" fmla="*/ 1472851 h 1913559"/>
              <a:gd name="connsiteX60" fmla="*/ 592932 w 1508331"/>
              <a:gd name="connsiteY60" fmla="*/ 1489520 h 1913559"/>
              <a:gd name="connsiteX61" fmla="*/ 542925 w 1508331"/>
              <a:gd name="connsiteY61" fmla="*/ 1530000 h 1913559"/>
              <a:gd name="connsiteX62" fmla="*/ 473869 w 1508331"/>
              <a:gd name="connsiteY62" fmla="*/ 1541907 h 1913559"/>
              <a:gd name="connsiteX63" fmla="*/ 509587 w 1508331"/>
              <a:gd name="connsiteY63" fmla="*/ 1453800 h 1913559"/>
              <a:gd name="connsiteX64" fmla="*/ 523875 w 1508331"/>
              <a:gd name="connsiteY64" fmla="*/ 1420463 h 1913559"/>
              <a:gd name="connsiteX65" fmla="*/ 533400 w 1508331"/>
              <a:gd name="connsiteY65" fmla="*/ 1391888 h 1913559"/>
              <a:gd name="connsiteX66" fmla="*/ 538162 w 1508331"/>
              <a:gd name="connsiteY66" fmla="*/ 1368075 h 1913559"/>
              <a:gd name="connsiteX67" fmla="*/ 547687 w 1508331"/>
              <a:gd name="connsiteY67" fmla="*/ 1334738 h 1913559"/>
              <a:gd name="connsiteX68" fmla="*/ 557212 w 1508331"/>
              <a:gd name="connsiteY68" fmla="*/ 1272825 h 1913559"/>
              <a:gd name="connsiteX69" fmla="*/ 571500 w 1508331"/>
              <a:gd name="connsiteY69" fmla="*/ 1258538 h 1913559"/>
              <a:gd name="connsiteX70" fmla="*/ 600075 w 1508331"/>
              <a:gd name="connsiteY70" fmla="*/ 1234725 h 1913559"/>
              <a:gd name="connsiteX71" fmla="*/ 671512 w 1508331"/>
              <a:gd name="connsiteY71" fmla="*/ 1239488 h 1913559"/>
              <a:gd name="connsiteX72" fmla="*/ 657225 w 1508331"/>
              <a:gd name="connsiteY72" fmla="*/ 1225200 h 1913559"/>
              <a:gd name="connsiteX73" fmla="*/ 623887 w 1508331"/>
              <a:gd name="connsiteY73" fmla="*/ 1215675 h 1913559"/>
              <a:gd name="connsiteX74" fmla="*/ 600075 w 1508331"/>
              <a:gd name="connsiteY74" fmla="*/ 1182338 h 1913559"/>
              <a:gd name="connsiteX75" fmla="*/ 609600 w 1508331"/>
              <a:gd name="connsiteY75" fmla="*/ 1168050 h 1913559"/>
              <a:gd name="connsiteX76" fmla="*/ 642937 w 1508331"/>
              <a:gd name="connsiteY76" fmla="*/ 1177575 h 1913559"/>
              <a:gd name="connsiteX77" fmla="*/ 657225 w 1508331"/>
              <a:gd name="connsiteY77" fmla="*/ 1187100 h 1913559"/>
              <a:gd name="connsiteX78" fmla="*/ 690562 w 1508331"/>
              <a:gd name="connsiteY78" fmla="*/ 1144238 h 1913559"/>
              <a:gd name="connsiteX79" fmla="*/ 714375 w 1508331"/>
              <a:gd name="connsiteY79" fmla="*/ 1129950 h 1913559"/>
              <a:gd name="connsiteX80" fmla="*/ 733425 w 1508331"/>
              <a:gd name="connsiteY80" fmla="*/ 1120425 h 1913559"/>
              <a:gd name="connsiteX81" fmla="*/ 738187 w 1508331"/>
              <a:gd name="connsiteY81" fmla="*/ 1101375 h 1913559"/>
              <a:gd name="connsiteX82" fmla="*/ 752475 w 1508331"/>
              <a:gd name="connsiteY82" fmla="*/ 1087088 h 1913559"/>
              <a:gd name="connsiteX83" fmla="*/ 733425 w 1508331"/>
              <a:gd name="connsiteY83" fmla="*/ 1072800 h 1913559"/>
              <a:gd name="connsiteX84" fmla="*/ 685800 w 1508331"/>
              <a:gd name="connsiteY84" fmla="*/ 1053750 h 1913559"/>
              <a:gd name="connsiteX85" fmla="*/ 671512 w 1508331"/>
              <a:gd name="connsiteY85" fmla="*/ 1039463 h 1913559"/>
              <a:gd name="connsiteX86" fmla="*/ 628650 w 1508331"/>
              <a:gd name="connsiteY86" fmla="*/ 1044225 h 1913559"/>
              <a:gd name="connsiteX87" fmla="*/ 600075 w 1508331"/>
              <a:gd name="connsiteY87" fmla="*/ 1087088 h 1913559"/>
              <a:gd name="connsiteX88" fmla="*/ 590550 w 1508331"/>
              <a:gd name="connsiteY88" fmla="*/ 1134713 h 1913559"/>
              <a:gd name="connsiteX89" fmla="*/ 571500 w 1508331"/>
              <a:gd name="connsiteY89" fmla="*/ 1129950 h 1913559"/>
              <a:gd name="connsiteX90" fmla="*/ 538162 w 1508331"/>
              <a:gd name="connsiteY90" fmla="*/ 1106138 h 1913559"/>
              <a:gd name="connsiteX91" fmla="*/ 514350 w 1508331"/>
              <a:gd name="connsiteY91" fmla="*/ 1115663 h 1913559"/>
              <a:gd name="connsiteX92" fmla="*/ 509587 w 1508331"/>
              <a:gd name="connsiteY92" fmla="*/ 1129950 h 1913559"/>
              <a:gd name="connsiteX93" fmla="*/ 490537 w 1508331"/>
              <a:gd name="connsiteY93" fmla="*/ 1134713 h 1913559"/>
              <a:gd name="connsiteX94" fmla="*/ 457200 w 1508331"/>
              <a:gd name="connsiteY94" fmla="*/ 1139475 h 1913559"/>
              <a:gd name="connsiteX95" fmla="*/ 438150 w 1508331"/>
              <a:gd name="connsiteY95" fmla="*/ 1149000 h 1913559"/>
              <a:gd name="connsiteX96" fmla="*/ 404812 w 1508331"/>
              <a:gd name="connsiteY96" fmla="*/ 1187100 h 1913559"/>
              <a:gd name="connsiteX97" fmla="*/ 400050 w 1508331"/>
              <a:gd name="connsiteY97" fmla="*/ 1201388 h 1913559"/>
              <a:gd name="connsiteX98" fmla="*/ 376237 w 1508331"/>
              <a:gd name="connsiteY98" fmla="*/ 1239488 h 1913559"/>
              <a:gd name="connsiteX99" fmla="*/ 357187 w 1508331"/>
              <a:gd name="connsiteY99" fmla="*/ 1244250 h 1913559"/>
              <a:gd name="connsiteX100" fmla="*/ 342900 w 1508331"/>
              <a:gd name="connsiteY100" fmla="*/ 1239488 h 1913559"/>
              <a:gd name="connsiteX101" fmla="*/ 309562 w 1508331"/>
              <a:gd name="connsiteY101" fmla="*/ 1220438 h 1913559"/>
              <a:gd name="connsiteX102" fmla="*/ 314325 w 1508331"/>
              <a:gd name="connsiteY102" fmla="*/ 1187100 h 1913559"/>
              <a:gd name="connsiteX103" fmla="*/ 347662 w 1508331"/>
              <a:gd name="connsiteY103" fmla="*/ 1163288 h 1913559"/>
              <a:gd name="connsiteX104" fmla="*/ 366712 w 1508331"/>
              <a:gd name="connsiteY104" fmla="*/ 1139475 h 1913559"/>
              <a:gd name="connsiteX105" fmla="*/ 381000 w 1508331"/>
              <a:gd name="connsiteY105" fmla="*/ 1106138 h 1913559"/>
              <a:gd name="connsiteX106" fmla="*/ 390525 w 1508331"/>
              <a:gd name="connsiteY106" fmla="*/ 1091850 h 1913559"/>
              <a:gd name="connsiteX107" fmla="*/ 404812 w 1508331"/>
              <a:gd name="connsiteY107" fmla="*/ 1082325 h 1913559"/>
              <a:gd name="connsiteX108" fmla="*/ 409575 w 1508331"/>
              <a:gd name="connsiteY108" fmla="*/ 1068038 h 1913559"/>
              <a:gd name="connsiteX109" fmla="*/ 347662 w 1508331"/>
              <a:gd name="connsiteY109" fmla="*/ 1048988 h 1913559"/>
              <a:gd name="connsiteX110" fmla="*/ 333375 w 1508331"/>
              <a:gd name="connsiteY110" fmla="*/ 1034700 h 1913559"/>
              <a:gd name="connsiteX111" fmla="*/ 314325 w 1508331"/>
              <a:gd name="connsiteY111" fmla="*/ 1010888 h 1913559"/>
              <a:gd name="connsiteX112" fmla="*/ 300037 w 1508331"/>
              <a:gd name="connsiteY112" fmla="*/ 1015650 h 1913559"/>
              <a:gd name="connsiteX113" fmla="*/ 295275 w 1508331"/>
              <a:gd name="connsiteY113" fmla="*/ 1048988 h 1913559"/>
              <a:gd name="connsiteX114" fmla="*/ 285750 w 1508331"/>
              <a:gd name="connsiteY114" fmla="*/ 1072800 h 1913559"/>
              <a:gd name="connsiteX115" fmla="*/ 295275 w 1508331"/>
              <a:gd name="connsiteY115" fmla="*/ 1096613 h 1913559"/>
              <a:gd name="connsiteX116" fmla="*/ 266700 w 1508331"/>
              <a:gd name="connsiteY116" fmla="*/ 1101375 h 1913559"/>
              <a:gd name="connsiteX117" fmla="*/ 285750 w 1508331"/>
              <a:gd name="connsiteY117" fmla="*/ 1134713 h 1913559"/>
              <a:gd name="connsiteX118" fmla="*/ 280987 w 1508331"/>
              <a:gd name="connsiteY118" fmla="*/ 1172813 h 1913559"/>
              <a:gd name="connsiteX119" fmla="*/ 252412 w 1508331"/>
              <a:gd name="connsiteY119" fmla="*/ 1191863 h 1913559"/>
              <a:gd name="connsiteX120" fmla="*/ 242887 w 1508331"/>
              <a:gd name="connsiteY120" fmla="*/ 1206150 h 1913559"/>
              <a:gd name="connsiteX121" fmla="*/ 219075 w 1508331"/>
              <a:gd name="connsiteY121" fmla="*/ 1210913 h 1913559"/>
              <a:gd name="connsiteX122" fmla="*/ 204787 w 1508331"/>
              <a:gd name="connsiteY122" fmla="*/ 1215675 h 1913559"/>
              <a:gd name="connsiteX123" fmla="*/ 185737 w 1508331"/>
              <a:gd name="connsiteY123" fmla="*/ 1220438 h 1913559"/>
              <a:gd name="connsiteX124" fmla="*/ 152400 w 1508331"/>
              <a:gd name="connsiteY124" fmla="*/ 1215675 h 1913559"/>
              <a:gd name="connsiteX125" fmla="*/ 119062 w 1508331"/>
              <a:gd name="connsiteY125" fmla="*/ 1201388 h 1913559"/>
              <a:gd name="connsiteX126" fmla="*/ 104775 w 1508331"/>
              <a:gd name="connsiteY126" fmla="*/ 1196625 h 1913559"/>
              <a:gd name="connsiteX127" fmla="*/ 90487 w 1508331"/>
              <a:gd name="connsiteY127" fmla="*/ 1182338 h 1913559"/>
              <a:gd name="connsiteX128" fmla="*/ 47625 w 1508331"/>
              <a:gd name="connsiteY128" fmla="*/ 1158525 h 1913559"/>
              <a:gd name="connsiteX129" fmla="*/ 14287 w 1508331"/>
              <a:gd name="connsiteY129" fmla="*/ 1149000 h 1913559"/>
              <a:gd name="connsiteX130" fmla="*/ 0 w 1508331"/>
              <a:gd name="connsiteY130" fmla="*/ 1139475 h 1913559"/>
              <a:gd name="connsiteX131" fmla="*/ 9525 w 1508331"/>
              <a:gd name="connsiteY131" fmla="*/ 1115663 h 1913559"/>
              <a:gd name="connsiteX132" fmla="*/ 38100 w 1508331"/>
              <a:gd name="connsiteY132" fmla="*/ 1077563 h 1913559"/>
              <a:gd name="connsiteX133" fmla="*/ 33337 w 1508331"/>
              <a:gd name="connsiteY133" fmla="*/ 1039463 h 1913559"/>
              <a:gd name="connsiteX134" fmla="*/ 9525 w 1508331"/>
              <a:gd name="connsiteY134" fmla="*/ 1001363 h 1913559"/>
              <a:gd name="connsiteX135" fmla="*/ 9525 w 1508331"/>
              <a:gd name="connsiteY135" fmla="*/ 968025 h 1913559"/>
              <a:gd name="connsiteX136" fmla="*/ 28575 w 1508331"/>
              <a:gd name="connsiteY136" fmla="*/ 953738 h 1913559"/>
              <a:gd name="connsiteX137" fmla="*/ 52387 w 1508331"/>
              <a:gd name="connsiteY137" fmla="*/ 920400 h 1913559"/>
              <a:gd name="connsiteX138" fmla="*/ 47625 w 1508331"/>
              <a:gd name="connsiteY138" fmla="*/ 863250 h 1913559"/>
              <a:gd name="connsiteX139" fmla="*/ 104775 w 1508331"/>
              <a:gd name="connsiteY139" fmla="*/ 815625 h 1913559"/>
              <a:gd name="connsiteX140" fmla="*/ 123825 w 1508331"/>
              <a:gd name="connsiteY140" fmla="*/ 801338 h 1913559"/>
              <a:gd name="connsiteX141" fmla="*/ 142875 w 1508331"/>
              <a:gd name="connsiteY141" fmla="*/ 796575 h 1913559"/>
              <a:gd name="connsiteX142" fmla="*/ 157162 w 1508331"/>
              <a:gd name="connsiteY142" fmla="*/ 791813 h 1913559"/>
              <a:gd name="connsiteX143" fmla="*/ 176212 w 1508331"/>
              <a:gd name="connsiteY143" fmla="*/ 787050 h 1913559"/>
              <a:gd name="connsiteX144" fmla="*/ 266700 w 1508331"/>
              <a:gd name="connsiteY144" fmla="*/ 758475 h 1913559"/>
              <a:gd name="connsiteX145" fmla="*/ 280987 w 1508331"/>
              <a:gd name="connsiteY145" fmla="*/ 744188 h 1913559"/>
              <a:gd name="connsiteX146" fmla="*/ 333375 w 1508331"/>
              <a:gd name="connsiteY146" fmla="*/ 706088 h 1913559"/>
              <a:gd name="connsiteX147" fmla="*/ 423862 w 1508331"/>
              <a:gd name="connsiteY147" fmla="*/ 710850 h 1913559"/>
              <a:gd name="connsiteX148" fmla="*/ 447675 w 1508331"/>
              <a:gd name="connsiteY148" fmla="*/ 715613 h 1913559"/>
              <a:gd name="connsiteX149" fmla="*/ 461962 w 1508331"/>
              <a:gd name="connsiteY149" fmla="*/ 706088 h 1913559"/>
              <a:gd name="connsiteX150" fmla="*/ 495300 w 1508331"/>
              <a:gd name="connsiteY150" fmla="*/ 667988 h 1913559"/>
              <a:gd name="connsiteX151" fmla="*/ 504825 w 1508331"/>
              <a:gd name="connsiteY151" fmla="*/ 644175 h 1913559"/>
              <a:gd name="connsiteX152" fmla="*/ 509587 w 1508331"/>
              <a:gd name="connsiteY152" fmla="*/ 596550 h 1913559"/>
              <a:gd name="connsiteX153" fmla="*/ 533400 w 1508331"/>
              <a:gd name="connsiteY153" fmla="*/ 582263 h 1913559"/>
              <a:gd name="connsiteX154" fmla="*/ 576262 w 1508331"/>
              <a:gd name="connsiteY154" fmla="*/ 563213 h 1913559"/>
              <a:gd name="connsiteX155" fmla="*/ 609600 w 1508331"/>
              <a:gd name="connsiteY155" fmla="*/ 558450 h 1913559"/>
              <a:gd name="connsiteX156" fmla="*/ 628650 w 1508331"/>
              <a:gd name="connsiteY156" fmla="*/ 544163 h 1913559"/>
              <a:gd name="connsiteX157" fmla="*/ 652462 w 1508331"/>
              <a:gd name="connsiteY157" fmla="*/ 529875 h 1913559"/>
              <a:gd name="connsiteX158" fmla="*/ 666750 w 1508331"/>
              <a:gd name="connsiteY158" fmla="*/ 515588 h 1913559"/>
              <a:gd name="connsiteX159" fmla="*/ 695325 w 1508331"/>
              <a:gd name="connsiteY159" fmla="*/ 477488 h 1913559"/>
              <a:gd name="connsiteX160" fmla="*/ 714375 w 1508331"/>
              <a:gd name="connsiteY160" fmla="*/ 444150 h 1913559"/>
              <a:gd name="connsiteX161" fmla="*/ 723900 w 1508331"/>
              <a:gd name="connsiteY161" fmla="*/ 401288 h 1913559"/>
              <a:gd name="connsiteX162" fmla="*/ 733425 w 1508331"/>
              <a:gd name="connsiteY162" fmla="*/ 387000 h 1913559"/>
              <a:gd name="connsiteX163" fmla="*/ 742950 w 1508331"/>
              <a:gd name="connsiteY163" fmla="*/ 286988 h 1913559"/>
              <a:gd name="connsiteX164" fmla="*/ 752475 w 1508331"/>
              <a:gd name="connsiteY164" fmla="*/ 220313 h 1913559"/>
              <a:gd name="connsiteX165" fmla="*/ 785812 w 1508331"/>
              <a:gd name="connsiteY165" fmla="*/ 172688 h 1913559"/>
              <a:gd name="connsiteX166" fmla="*/ 795337 w 1508331"/>
              <a:gd name="connsiteY166" fmla="*/ 158400 h 1913559"/>
              <a:gd name="connsiteX167" fmla="*/ 823912 w 1508331"/>
              <a:gd name="connsiteY167" fmla="*/ 115538 h 1913559"/>
              <a:gd name="connsiteX168" fmla="*/ 838200 w 1508331"/>
              <a:gd name="connsiteY168" fmla="*/ 110775 h 1913559"/>
              <a:gd name="connsiteX169" fmla="*/ 862012 w 1508331"/>
              <a:gd name="connsiteY169" fmla="*/ 120300 h 1913559"/>
              <a:gd name="connsiteX170" fmla="*/ 876300 w 1508331"/>
              <a:gd name="connsiteY170" fmla="*/ 129825 h 1913559"/>
              <a:gd name="connsiteX171" fmla="*/ 895350 w 1508331"/>
              <a:gd name="connsiteY171" fmla="*/ 120300 h 1913559"/>
              <a:gd name="connsiteX172" fmla="*/ 928687 w 1508331"/>
              <a:gd name="connsiteY172" fmla="*/ 82200 h 1913559"/>
              <a:gd name="connsiteX173" fmla="*/ 942975 w 1508331"/>
              <a:gd name="connsiteY173" fmla="*/ 67913 h 1913559"/>
              <a:gd name="connsiteX174" fmla="*/ 952500 w 1508331"/>
              <a:gd name="connsiteY174" fmla="*/ 48863 h 1913559"/>
              <a:gd name="connsiteX175" fmla="*/ 971550 w 1508331"/>
              <a:gd name="connsiteY175" fmla="*/ 10763 h 1913559"/>
              <a:gd name="connsiteX176" fmla="*/ 971550 w 1508331"/>
              <a:gd name="connsiteY176" fmla="*/ 6000 h 1913559"/>
              <a:gd name="connsiteX0" fmla="*/ 971550 w 1508331"/>
              <a:gd name="connsiteY0" fmla="*/ 6000 h 1913559"/>
              <a:gd name="connsiteX1" fmla="*/ 990599 w 1508331"/>
              <a:gd name="connsiteY1" fmla="*/ 86963 h 1913559"/>
              <a:gd name="connsiteX2" fmla="*/ 1023937 w 1508331"/>
              <a:gd name="connsiteY2" fmla="*/ 277463 h 1913559"/>
              <a:gd name="connsiteX3" fmla="*/ 1050131 w 1508331"/>
              <a:gd name="connsiteY3" fmla="*/ 336994 h 1913559"/>
              <a:gd name="connsiteX4" fmla="*/ 1114425 w 1508331"/>
              <a:gd name="connsiteY4" fmla="*/ 437006 h 1913559"/>
              <a:gd name="connsiteX5" fmla="*/ 1195387 w 1508331"/>
              <a:gd name="connsiteY5" fmla="*/ 544163 h 1913559"/>
              <a:gd name="connsiteX6" fmla="*/ 1228725 w 1508331"/>
              <a:gd name="connsiteY6" fmla="*/ 582263 h 1913559"/>
              <a:gd name="connsiteX7" fmla="*/ 1197769 w 1508331"/>
              <a:gd name="connsiteY7" fmla="*/ 660844 h 1913559"/>
              <a:gd name="connsiteX8" fmla="*/ 1240631 w 1508331"/>
              <a:gd name="connsiteY8" fmla="*/ 715613 h 1913559"/>
              <a:gd name="connsiteX9" fmla="*/ 1195387 w 1508331"/>
              <a:gd name="connsiteY9" fmla="*/ 787050 h 1913559"/>
              <a:gd name="connsiteX10" fmla="*/ 1190625 w 1508331"/>
              <a:gd name="connsiteY10" fmla="*/ 834675 h 1913559"/>
              <a:gd name="connsiteX11" fmla="*/ 1240631 w 1508331"/>
              <a:gd name="connsiteY11" fmla="*/ 903731 h 1913559"/>
              <a:gd name="connsiteX12" fmla="*/ 1221581 w 1508331"/>
              <a:gd name="connsiteY12" fmla="*/ 1063275 h 1913559"/>
              <a:gd name="connsiteX13" fmla="*/ 1202530 w 1508331"/>
              <a:gd name="connsiteY13" fmla="*/ 1222819 h 1913559"/>
              <a:gd name="connsiteX14" fmla="*/ 1257300 w 1508331"/>
              <a:gd name="connsiteY14" fmla="*/ 1258538 h 1913559"/>
              <a:gd name="connsiteX15" fmla="*/ 1309687 w 1508331"/>
              <a:gd name="connsiteY15" fmla="*/ 1287113 h 1913559"/>
              <a:gd name="connsiteX16" fmla="*/ 1345405 w 1508331"/>
              <a:gd name="connsiteY16" fmla="*/ 1332355 h 1913559"/>
              <a:gd name="connsiteX17" fmla="*/ 1350168 w 1508331"/>
              <a:gd name="connsiteY17" fmla="*/ 1437131 h 1913559"/>
              <a:gd name="connsiteX18" fmla="*/ 1347788 w 1508331"/>
              <a:gd name="connsiteY18" fmla="*/ 1606200 h 1913559"/>
              <a:gd name="connsiteX19" fmla="*/ 1414462 w 1508331"/>
              <a:gd name="connsiteY19" fmla="*/ 1591913 h 1913559"/>
              <a:gd name="connsiteX20" fmla="*/ 1502569 w 1508331"/>
              <a:gd name="connsiteY20" fmla="*/ 1582387 h 1913559"/>
              <a:gd name="connsiteX21" fmla="*/ 1495425 w 1508331"/>
              <a:gd name="connsiteY21" fmla="*/ 1625250 h 1913559"/>
              <a:gd name="connsiteX22" fmla="*/ 1485900 w 1508331"/>
              <a:gd name="connsiteY22" fmla="*/ 1653825 h 1913559"/>
              <a:gd name="connsiteX23" fmla="*/ 1466850 w 1508331"/>
              <a:gd name="connsiteY23" fmla="*/ 1741932 h 1913559"/>
              <a:gd name="connsiteX24" fmla="*/ 1459706 w 1508331"/>
              <a:gd name="connsiteY24" fmla="*/ 1822894 h 1913559"/>
              <a:gd name="connsiteX25" fmla="*/ 1471613 w 1508331"/>
              <a:gd name="connsiteY25" fmla="*/ 1877664 h 1913559"/>
              <a:gd name="connsiteX26" fmla="*/ 1495425 w 1508331"/>
              <a:gd name="connsiteY26" fmla="*/ 1913382 h 1913559"/>
              <a:gd name="connsiteX27" fmla="*/ 1385887 w 1508331"/>
              <a:gd name="connsiteY27" fmla="*/ 1889569 h 1913559"/>
              <a:gd name="connsiteX28" fmla="*/ 1264443 w 1508331"/>
              <a:gd name="connsiteY28" fmla="*/ 1849088 h 1913559"/>
              <a:gd name="connsiteX29" fmla="*/ 1157287 w 1508331"/>
              <a:gd name="connsiteY29" fmla="*/ 1825275 h 1913559"/>
              <a:gd name="connsiteX30" fmla="*/ 1047750 w 1508331"/>
              <a:gd name="connsiteY30" fmla="*/ 1801463 h 1913559"/>
              <a:gd name="connsiteX31" fmla="*/ 957262 w 1508331"/>
              <a:gd name="connsiteY31" fmla="*/ 1782413 h 1913559"/>
              <a:gd name="connsiteX32" fmla="*/ 866775 w 1508331"/>
              <a:gd name="connsiteY32" fmla="*/ 1772888 h 1913559"/>
              <a:gd name="connsiteX33" fmla="*/ 790575 w 1508331"/>
              <a:gd name="connsiteY33" fmla="*/ 1763363 h 1913559"/>
              <a:gd name="connsiteX34" fmla="*/ 552450 w 1508331"/>
              <a:gd name="connsiteY34" fmla="*/ 1739550 h 1913559"/>
              <a:gd name="connsiteX35" fmla="*/ 554831 w 1508331"/>
              <a:gd name="connsiteY35" fmla="*/ 1725263 h 1913559"/>
              <a:gd name="connsiteX36" fmla="*/ 585788 w 1508331"/>
              <a:gd name="connsiteY36" fmla="*/ 1713357 h 1913559"/>
              <a:gd name="connsiteX37" fmla="*/ 600075 w 1508331"/>
              <a:gd name="connsiteY37" fmla="*/ 1682400 h 1913559"/>
              <a:gd name="connsiteX38" fmla="*/ 619125 w 1508331"/>
              <a:gd name="connsiteY38" fmla="*/ 1634776 h 1913559"/>
              <a:gd name="connsiteX39" fmla="*/ 661988 w 1508331"/>
              <a:gd name="connsiteY39" fmla="*/ 1646682 h 1913559"/>
              <a:gd name="connsiteX40" fmla="*/ 719137 w 1508331"/>
              <a:gd name="connsiteY40" fmla="*/ 1658588 h 1913559"/>
              <a:gd name="connsiteX41" fmla="*/ 773906 w 1508331"/>
              <a:gd name="connsiteY41" fmla="*/ 1660968 h 1913559"/>
              <a:gd name="connsiteX42" fmla="*/ 781050 w 1508331"/>
              <a:gd name="connsiteY42" fmla="*/ 1649063 h 1913559"/>
              <a:gd name="connsiteX43" fmla="*/ 700087 w 1508331"/>
              <a:gd name="connsiteY43" fmla="*/ 1634775 h 1913559"/>
              <a:gd name="connsiteX44" fmla="*/ 635794 w 1508331"/>
              <a:gd name="connsiteY44" fmla="*/ 1613344 h 1913559"/>
              <a:gd name="connsiteX45" fmla="*/ 614362 w 1508331"/>
              <a:gd name="connsiteY45" fmla="*/ 1582388 h 1913559"/>
              <a:gd name="connsiteX46" fmla="*/ 635794 w 1508331"/>
              <a:gd name="connsiteY46" fmla="*/ 1530001 h 1913559"/>
              <a:gd name="connsiteX47" fmla="*/ 671513 w 1508331"/>
              <a:gd name="connsiteY47" fmla="*/ 1515713 h 1913559"/>
              <a:gd name="connsiteX48" fmla="*/ 647700 w 1508331"/>
              <a:gd name="connsiteY48" fmla="*/ 1496662 h 1913559"/>
              <a:gd name="connsiteX49" fmla="*/ 671512 w 1508331"/>
              <a:gd name="connsiteY49" fmla="*/ 1472850 h 1913559"/>
              <a:gd name="connsiteX50" fmla="*/ 716756 w 1508331"/>
              <a:gd name="connsiteY50" fmla="*/ 1427607 h 1913559"/>
              <a:gd name="connsiteX51" fmla="*/ 742950 w 1508331"/>
              <a:gd name="connsiteY51" fmla="*/ 1410938 h 1913559"/>
              <a:gd name="connsiteX52" fmla="*/ 728662 w 1508331"/>
              <a:gd name="connsiteY52" fmla="*/ 1368075 h 1913559"/>
              <a:gd name="connsiteX53" fmla="*/ 800100 w 1508331"/>
              <a:gd name="connsiteY53" fmla="*/ 1265682 h 1913559"/>
              <a:gd name="connsiteX54" fmla="*/ 707231 w 1508331"/>
              <a:gd name="connsiteY54" fmla="*/ 1294256 h 1913559"/>
              <a:gd name="connsiteX55" fmla="*/ 676275 w 1508331"/>
              <a:gd name="connsiteY55" fmla="*/ 1358550 h 1913559"/>
              <a:gd name="connsiteX56" fmla="*/ 647700 w 1508331"/>
              <a:gd name="connsiteY56" fmla="*/ 1413318 h 1913559"/>
              <a:gd name="connsiteX57" fmla="*/ 607219 w 1508331"/>
              <a:gd name="connsiteY57" fmla="*/ 1389506 h 1913559"/>
              <a:gd name="connsiteX58" fmla="*/ 581025 w 1508331"/>
              <a:gd name="connsiteY58" fmla="*/ 1434750 h 1913559"/>
              <a:gd name="connsiteX59" fmla="*/ 578644 w 1508331"/>
              <a:gd name="connsiteY59" fmla="*/ 1472851 h 1913559"/>
              <a:gd name="connsiteX60" fmla="*/ 592932 w 1508331"/>
              <a:gd name="connsiteY60" fmla="*/ 1489520 h 1913559"/>
              <a:gd name="connsiteX61" fmla="*/ 542925 w 1508331"/>
              <a:gd name="connsiteY61" fmla="*/ 1530000 h 1913559"/>
              <a:gd name="connsiteX62" fmla="*/ 473869 w 1508331"/>
              <a:gd name="connsiteY62" fmla="*/ 1541907 h 1913559"/>
              <a:gd name="connsiteX63" fmla="*/ 497681 w 1508331"/>
              <a:gd name="connsiteY63" fmla="*/ 1470469 h 1913559"/>
              <a:gd name="connsiteX64" fmla="*/ 523875 w 1508331"/>
              <a:gd name="connsiteY64" fmla="*/ 1420463 h 1913559"/>
              <a:gd name="connsiteX65" fmla="*/ 533400 w 1508331"/>
              <a:gd name="connsiteY65" fmla="*/ 1391888 h 1913559"/>
              <a:gd name="connsiteX66" fmla="*/ 538162 w 1508331"/>
              <a:gd name="connsiteY66" fmla="*/ 1368075 h 1913559"/>
              <a:gd name="connsiteX67" fmla="*/ 547687 w 1508331"/>
              <a:gd name="connsiteY67" fmla="*/ 1334738 h 1913559"/>
              <a:gd name="connsiteX68" fmla="*/ 557212 w 1508331"/>
              <a:gd name="connsiteY68" fmla="*/ 1272825 h 1913559"/>
              <a:gd name="connsiteX69" fmla="*/ 571500 w 1508331"/>
              <a:gd name="connsiteY69" fmla="*/ 1258538 h 1913559"/>
              <a:gd name="connsiteX70" fmla="*/ 600075 w 1508331"/>
              <a:gd name="connsiteY70" fmla="*/ 1234725 h 1913559"/>
              <a:gd name="connsiteX71" fmla="*/ 671512 w 1508331"/>
              <a:gd name="connsiteY71" fmla="*/ 1239488 h 1913559"/>
              <a:gd name="connsiteX72" fmla="*/ 657225 w 1508331"/>
              <a:gd name="connsiteY72" fmla="*/ 1225200 h 1913559"/>
              <a:gd name="connsiteX73" fmla="*/ 623887 w 1508331"/>
              <a:gd name="connsiteY73" fmla="*/ 1215675 h 1913559"/>
              <a:gd name="connsiteX74" fmla="*/ 600075 w 1508331"/>
              <a:gd name="connsiteY74" fmla="*/ 1182338 h 1913559"/>
              <a:gd name="connsiteX75" fmla="*/ 609600 w 1508331"/>
              <a:gd name="connsiteY75" fmla="*/ 1168050 h 1913559"/>
              <a:gd name="connsiteX76" fmla="*/ 642937 w 1508331"/>
              <a:gd name="connsiteY76" fmla="*/ 1177575 h 1913559"/>
              <a:gd name="connsiteX77" fmla="*/ 657225 w 1508331"/>
              <a:gd name="connsiteY77" fmla="*/ 1187100 h 1913559"/>
              <a:gd name="connsiteX78" fmla="*/ 690562 w 1508331"/>
              <a:gd name="connsiteY78" fmla="*/ 1144238 h 1913559"/>
              <a:gd name="connsiteX79" fmla="*/ 714375 w 1508331"/>
              <a:gd name="connsiteY79" fmla="*/ 1129950 h 1913559"/>
              <a:gd name="connsiteX80" fmla="*/ 733425 w 1508331"/>
              <a:gd name="connsiteY80" fmla="*/ 1120425 h 1913559"/>
              <a:gd name="connsiteX81" fmla="*/ 738187 w 1508331"/>
              <a:gd name="connsiteY81" fmla="*/ 1101375 h 1913559"/>
              <a:gd name="connsiteX82" fmla="*/ 752475 w 1508331"/>
              <a:gd name="connsiteY82" fmla="*/ 1087088 h 1913559"/>
              <a:gd name="connsiteX83" fmla="*/ 733425 w 1508331"/>
              <a:gd name="connsiteY83" fmla="*/ 1072800 h 1913559"/>
              <a:gd name="connsiteX84" fmla="*/ 685800 w 1508331"/>
              <a:gd name="connsiteY84" fmla="*/ 1053750 h 1913559"/>
              <a:gd name="connsiteX85" fmla="*/ 671512 w 1508331"/>
              <a:gd name="connsiteY85" fmla="*/ 1039463 h 1913559"/>
              <a:gd name="connsiteX86" fmla="*/ 628650 w 1508331"/>
              <a:gd name="connsiteY86" fmla="*/ 1044225 h 1913559"/>
              <a:gd name="connsiteX87" fmla="*/ 600075 w 1508331"/>
              <a:gd name="connsiteY87" fmla="*/ 1087088 h 1913559"/>
              <a:gd name="connsiteX88" fmla="*/ 590550 w 1508331"/>
              <a:gd name="connsiteY88" fmla="*/ 1134713 h 1913559"/>
              <a:gd name="connsiteX89" fmla="*/ 571500 w 1508331"/>
              <a:gd name="connsiteY89" fmla="*/ 1129950 h 1913559"/>
              <a:gd name="connsiteX90" fmla="*/ 538162 w 1508331"/>
              <a:gd name="connsiteY90" fmla="*/ 1106138 h 1913559"/>
              <a:gd name="connsiteX91" fmla="*/ 514350 w 1508331"/>
              <a:gd name="connsiteY91" fmla="*/ 1115663 h 1913559"/>
              <a:gd name="connsiteX92" fmla="*/ 509587 w 1508331"/>
              <a:gd name="connsiteY92" fmla="*/ 1129950 h 1913559"/>
              <a:gd name="connsiteX93" fmla="*/ 490537 w 1508331"/>
              <a:gd name="connsiteY93" fmla="*/ 1134713 h 1913559"/>
              <a:gd name="connsiteX94" fmla="*/ 457200 w 1508331"/>
              <a:gd name="connsiteY94" fmla="*/ 1139475 h 1913559"/>
              <a:gd name="connsiteX95" fmla="*/ 438150 w 1508331"/>
              <a:gd name="connsiteY95" fmla="*/ 1149000 h 1913559"/>
              <a:gd name="connsiteX96" fmla="*/ 404812 w 1508331"/>
              <a:gd name="connsiteY96" fmla="*/ 1187100 h 1913559"/>
              <a:gd name="connsiteX97" fmla="*/ 400050 w 1508331"/>
              <a:gd name="connsiteY97" fmla="*/ 1201388 h 1913559"/>
              <a:gd name="connsiteX98" fmla="*/ 376237 w 1508331"/>
              <a:gd name="connsiteY98" fmla="*/ 1239488 h 1913559"/>
              <a:gd name="connsiteX99" fmla="*/ 357187 w 1508331"/>
              <a:gd name="connsiteY99" fmla="*/ 1244250 h 1913559"/>
              <a:gd name="connsiteX100" fmla="*/ 342900 w 1508331"/>
              <a:gd name="connsiteY100" fmla="*/ 1239488 h 1913559"/>
              <a:gd name="connsiteX101" fmla="*/ 309562 w 1508331"/>
              <a:gd name="connsiteY101" fmla="*/ 1220438 h 1913559"/>
              <a:gd name="connsiteX102" fmla="*/ 314325 w 1508331"/>
              <a:gd name="connsiteY102" fmla="*/ 1187100 h 1913559"/>
              <a:gd name="connsiteX103" fmla="*/ 347662 w 1508331"/>
              <a:gd name="connsiteY103" fmla="*/ 1163288 h 1913559"/>
              <a:gd name="connsiteX104" fmla="*/ 366712 w 1508331"/>
              <a:gd name="connsiteY104" fmla="*/ 1139475 h 1913559"/>
              <a:gd name="connsiteX105" fmla="*/ 381000 w 1508331"/>
              <a:gd name="connsiteY105" fmla="*/ 1106138 h 1913559"/>
              <a:gd name="connsiteX106" fmla="*/ 390525 w 1508331"/>
              <a:gd name="connsiteY106" fmla="*/ 1091850 h 1913559"/>
              <a:gd name="connsiteX107" fmla="*/ 404812 w 1508331"/>
              <a:gd name="connsiteY107" fmla="*/ 1082325 h 1913559"/>
              <a:gd name="connsiteX108" fmla="*/ 409575 w 1508331"/>
              <a:gd name="connsiteY108" fmla="*/ 1068038 h 1913559"/>
              <a:gd name="connsiteX109" fmla="*/ 347662 w 1508331"/>
              <a:gd name="connsiteY109" fmla="*/ 1048988 h 1913559"/>
              <a:gd name="connsiteX110" fmla="*/ 333375 w 1508331"/>
              <a:gd name="connsiteY110" fmla="*/ 1034700 h 1913559"/>
              <a:gd name="connsiteX111" fmla="*/ 314325 w 1508331"/>
              <a:gd name="connsiteY111" fmla="*/ 1010888 h 1913559"/>
              <a:gd name="connsiteX112" fmla="*/ 300037 w 1508331"/>
              <a:gd name="connsiteY112" fmla="*/ 1015650 h 1913559"/>
              <a:gd name="connsiteX113" fmla="*/ 295275 w 1508331"/>
              <a:gd name="connsiteY113" fmla="*/ 1048988 h 1913559"/>
              <a:gd name="connsiteX114" fmla="*/ 285750 w 1508331"/>
              <a:gd name="connsiteY114" fmla="*/ 1072800 h 1913559"/>
              <a:gd name="connsiteX115" fmla="*/ 295275 w 1508331"/>
              <a:gd name="connsiteY115" fmla="*/ 1096613 h 1913559"/>
              <a:gd name="connsiteX116" fmla="*/ 266700 w 1508331"/>
              <a:gd name="connsiteY116" fmla="*/ 1101375 h 1913559"/>
              <a:gd name="connsiteX117" fmla="*/ 285750 w 1508331"/>
              <a:gd name="connsiteY117" fmla="*/ 1134713 h 1913559"/>
              <a:gd name="connsiteX118" fmla="*/ 280987 w 1508331"/>
              <a:gd name="connsiteY118" fmla="*/ 1172813 h 1913559"/>
              <a:gd name="connsiteX119" fmla="*/ 252412 w 1508331"/>
              <a:gd name="connsiteY119" fmla="*/ 1191863 h 1913559"/>
              <a:gd name="connsiteX120" fmla="*/ 242887 w 1508331"/>
              <a:gd name="connsiteY120" fmla="*/ 1206150 h 1913559"/>
              <a:gd name="connsiteX121" fmla="*/ 219075 w 1508331"/>
              <a:gd name="connsiteY121" fmla="*/ 1210913 h 1913559"/>
              <a:gd name="connsiteX122" fmla="*/ 204787 w 1508331"/>
              <a:gd name="connsiteY122" fmla="*/ 1215675 h 1913559"/>
              <a:gd name="connsiteX123" fmla="*/ 185737 w 1508331"/>
              <a:gd name="connsiteY123" fmla="*/ 1220438 h 1913559"/>
              <a:gd name="connsiteX124" fmla="*/ 152400 w 1508331"/>
              <a:gd name="connsiteY124" fmla="*/ 1215675 h 1913559"/>
              <a:gd name="connsiteX125" fmla="*/ 119062 w 1508331"/>
              <a:gd name="connsiteY125" fmla="*/ 1201388 h 1913559"/>
              <a:gd name="connsiteX126" fmla="*/ 104775 w 1508331"/>
              <a:gd name="connsiteY126" fmla="*/ 1196625 h 1913559"/>
              <a:gd name="connsiteX127" fmla="*/ 90487 w 1508331"/>
              <a:gd name="connsiteY127" fmla="*/ 1182338 h 1913559"/>
              <a:gd name="connsiteX128" fmla="*/ 47625 w 1508331"/>
              <a:gd name="connsiteY128" fmla="*/ 1158525 h 1913559"/>
              <a:gd name="connsiteX129" fmla="*/ 14287 w 1508331"/>
              <a:gd name="connsiteY129" fmla="*/ 1149000 h 1913559"/>
              <a:gd name="connsiteX130" fmla="*/ 0 w 1508331"/>
              <a:gd name="connsiteY130" fmla="*/ 1139475 h 1913559"/>
              <a:gd name="connsiteX131" fmla="*/ 9525 w 1508331"/>
              <a:gd name="connsiteY131" fmla="*/ 1115663 h 1913559"/>
              <a:gd name="connsiteX132" fmla="*/ 38100 w 1508331"/>
              <a:gd name="connsiteY132" fmla="*/ 1077563 h 1913559"/>
              <a:gd name="connsiteX133" fmla="*/ 33337 w 1508331"/>
              <a:gd name="connsiteY133" fmla="*/ 1039463 h 1913559"/>
              <a:gd name="connsiteX134" fmla="*/ 9525 w 1508331"/>
              <a:gd name="connsiteY134" fmla="*/ 1001363 h 1913559"/>
              <a:gd name="connsiteX135" fmla="*/ 9525 w 1508331"/>
              <a:gd name="connsiteY135" fmla="*/ 968025 h 1913559"/>
              <a:gd name="connsiteX136" fmla="*/ 28575 w 1508331"/>
              <a:gd name="connsiteY136" fmla="*/ 953738 h 1913559"/>
              <a:gd name="connsiteX137" fmla="*/ 52387 w 1508331"/>
              <a:gd name="connsiteY137" fmla="*/ 920400 h 1913559"/>
              <a:gd name="connsiteX138" fmla="*/ 47625 w 1508331"/>
              <a:gd name="connsiteY138" fmla="*/ 863250 h 1913559"/>
              <a:gd name="connsiteX139" fmla="*/ 104775 w 1508331"/>
              <a:gd name="connsiteY139" fmla="*/ 815625 h 1913559"/>
              <a:gd name="connsiteX140" fmla="*/ 123825 w 1508331"/>
              <a:gd name="connsiteY140" fmla="*/ 801338 h 1913559"/>
              <a:gd name="connsiteX141" fmla="*/ 142875 w 1508331"/>
              <a:gd name="connsiteY141" fmla="*/ 796575 h 1913559"/>
              <a:gd name="connsiteX142" fmla="*/ 157162 w 1508331"/>
              <a:gd name="connsiteY142" fmla="*/ 791813 h 1913559"/>
              <a:gd name="connsiteX143" fmla="*/ 176212 w 1508331"/>
              <a:gd name="connsiteY143" fmla="*/ 787050 h 1913559"/>
              <a:gd name="connsiteX144" fmla="*/ 266700 w 1508331"/>
              <a:gd name="connsiteY144" fmla="*/ 758475 h 1913559"/>
              <a:gd name="connsiteX145" fmla="*/ 280987 w 1508331"/>
              <a:gd name="connsiteY145" fmla="*/ 744188 h 1913559"/>
              <a:gd name="connsiteX146" fmla="*/ 333375 w 1508331"/>
              <a:gd name="connsiteY146" fmla="*/ 706088 h 1913559"/>
              <a:gd name="connsiteX147" fmla="*/ 423862 w 1508331"/>
              <a:gd name="connsiteY147" fmla="*/ 710850 h 1913559"/>
              <a:gd name="connsiteX148" fmla="*/ 447675 w 1508331"/>
              <a:gd name="connsiteY148" fmla="*/ 715613 h 1913559"/>
              <a:gd name="connsiteX149" fmla="*/ 461962 w 1508331"/>
              <a:gd name="connsiteY149" fmla="*/ 706088 h 1913559"/>
              <a:gd name="connsiteX150" fmla="*/ 495300 w 1508331"/>
              <a:gd name="connsiteY150" fmla="*/ 667988 h 1913559"/>
              <a:gd name="connsiteX151" fmla="*/ 504825 w 1508331"/>
              <a:gd name="connsiteY151" fmla="*/ 644175 h 1913559"/>
              <a:gd name="connsiteX152" fmla="*/ 509587 w 1508331"/>
              <a:gd name="connsiteY152" fmla="*/ 596550 h 1913559"/>
              <a:gd name="connsiteX153" fmla="*/ 533400 w 1508331"/>
              <a:gd name="connsiteY153" fmla="*/ 582263 h 1913559"/>
              <a:gd name="connsiteX154" fmla="*/ 576262 w 1508331"/>
              <a:gd name="connsiteY154" fmla="*/ 563213 h 1913559"/>
              <a:gd name="connsiteX155" fmla="*/ 609600 w 1508331"/>
              <a:gd name="connsiteY155" fmla="*/ 558450 h 1913559"/>
              <a:gd name="connsiteX156" fmla="*/ 628650 w 1508331"/>
              <a:gd name="connsiteY156" fmla="*/ 544163 h 1913559"/>
              <a:gd name="connsiteX157" fmla="*/ 652462 w 1508331"/>
              <a:gd name="connsiteY157" fmla="*/ 529875 h 1913559"/>
              <a:gd name="connsiteX158" fmla="*/ 666750 w 1508331"/>
              <a:gd name="connsiteY158" fmla="*/ 515588 h 1913559"/>
              <a:gd name="connsiteX159" fmla="*/ 695325 w 1508331"/>
              <a:gd name="connsiteY159" fmla="*/ 477488 h 1913559"/>
              <a:gd name="connsiteX160" fmla="*/ 714375 w 1508331"/>
              <a:gd name="connsiteY160" fmla="*/ 444150 h 1913559"/>
              <a:gd name="connsiteX161" fmla="*/ 723900 w 1508331"/>
              <a:gd name="connsiteY161" fmla="*/ 401288 h 1913559"/>
              <a:gd name="connsiteX162" fmla="*/ 733425 w 1508331"/>
              <a:gd name="connsiteY162" fmla="*/ 387000 h 1913559"/>
              <a:gd name="connsiteX163" fmla="*/ 742950 w 1508331"/>
              <a:gd name="connsiteY163" fmla="*/ 286988 h 1913559"/>
              <a:gd name="connsiteX164" fmla="*/ 752475 w 1508331"/>
              <a:gd name="connsiteY164" fmla="*/ 220313 h 1913559"/>
              <a:gd name="connsiteX165" fmla="*/ 785812 w 1508331"/>
              <a:gd name="connsiteY165" fmla="*/ 172688 h 1913559"/>
              <a:gd name="connsiteX166" fmla="*/ 795337 w 1508331"/>
              <a:gd name="connsiteY166" fmla="*/ 158400 h 1913559"/>
              <a:gd name="connsiteX167" fmla="*/ 823912 w 1508331"/>
              <a:gd name="connsiteY167" fmla="*/ 115538 h 1913559"/>
              <a:gd name="connsiteX168" fmla="*/ 838200 w 1508331"/>
              <a:gd name="connsiteY168" fmla="*/ 110775 h 1913559"/>
              <a:gd name="connsiteX169" fmla="*/ 862012 w 1508331"/>
              <a:gd name="connsiteY169" fmla="*/ 120300 h 1913559"/>
              <a:gd name="connsiteX170" fmla="*/ 876300 w 1508331"/>
              <a:gd name="connsiteY170" fmla="*/ 129825 h 1913559"/>
              <a:gd name="connsiteX171" fmla="*/ 895350 w 1508331"/>
              <a:gd name="connsiteY171" fmla="*/ 120300 h 1913559"/>
              <a:gd name="connsiteX172" fmla="*/ 928687 w 1508331"/>
              <a:gd name="connsiteY172" fmla="*/ 82200 h 1913559"/>
              <a:gd name="connsiteX173" fmla="*/ 942975 w 1508331"/>
              <a:gd name="connsiteY173" fmla="*/ 67913 h 1913559"/>
              <a:gd name="connsiteX174" fmla="*/ 952500 w 1508331"/>
              <a:gd name="connsiteY174" fmla="*/ 48863 h 1913559"/>
              <a:gd name="connsiteX175" fmla="*/ 971550 w 1508331"/>
              <a:gd name="connsiteY175" fmla="*/ 10763 h 1913559"/>
              <a:gd name="connsiteX176" fmla="*/ 971550 w 1508331"/>
              <a:gd name="connsiteY176" fmla="*/ 6000 h 1913559"/>
              <a:gd name="connsiteX0" fmla="*/ 971550 w 1508331"/>
              <a:gd name="connsiteY0" fmla="*/ 6000 h 1913559"/>
              <a:gd name="connsiteX1" fmla="*/ 990599 w 1508331"/>
              <a:gd name="connsiteY1" fmla="*/ 86963 h 1913559"/>
              <a:gd name="connsiteX2" fmla="*/ 1023937 w 1508331"/>
              <a:gd name="connsiteY2" fmla="*/ 277463 h 1913559"/>
              <a:gd name="connsiteX3" fmla="*/ 1050131 w 1508331"/>
              <a:gd name="connsiteY3" fmla="*/ 336994 h 1913559"/>
              <a:gd name="connsiteX4" fmla="*/ 1114425 w 1508331"/>
              <a:gd name="connsiteY4" fmla="*/ 437006 h 1913559"/>
              <a:gd name="connsiteX5" fmla="*/ 1195387 w 1508331"/>
              <a:gd name="connsiteY5" fmla="*/ 544163 h 1913559"/>
              <a:gd name="connsiteX6" fmla="*/ 1228725 w 1508331"/>
              <a:gd name="connsiteY6" fmla="*/ 582263 h 1913559"/>
              <a:gd name="connsiteX7" fmla="*/ 1197769 w 1508331"/>
              <a:gd name="connsiteY7" fmla="*/ 660844 h 1913559"/>
              <a:gd name="connsiteX8" fmla="*/ 1240631 w 1508331"/>
              <a:gd name="connsiteY8" fmla="*/ 715613 h 1913559"/>
              <a:gd name="connsiteX9" fmla="*/ 1195387 w 1508331"/>
              <a:gd name="connsiteY9" fmla="*/ 787050 h 1913559"/>
              <a:gd name="connsiteX10" fmla="*/ 1190625 w 1508331"/>
              <a:gd name="connsiteY10" fmla="*/ 834675 h 1913559"/>
              <a:gd name="connsiteX11" fmla="*/ 1240631 w 1508331"/>
              <a:gd name="connsiteY11" fmla="*/ 903731 h 1913559"/>
              <a:gd name="connsiteX12" fmla="*/ 1221581 w 1508331"/>
              <a:gd name="connsiteY12" fmla="*/ 1063275 h 1913559"/>
              <a:gd name="connsiteX13" fmla="*/ 1202530 w 1508331"/>
              <a:gd name="connsiteY13" fmla="*/ 1222819 h 1913559"/>
              <a:gd name="connsiteX14" fmla="*/ 1257300 w 1508331"/>
              <a:gd name="connsiteY14" fmla="*/ 1258538 h 1913559"/>
              <a:gd name="connsiteX15" fmla="*/ 1309687 w 1508331"/>
              <a:gd name="connsiteY15" fmla="*/ 1287113 h 1913559"/>
              <a:gd name="connsiteX16" fmla="*/ 1345405 w 1508331"/>
              <a:gd name="connsiteY16" fmla="*/ 1332355 h 1913559"/>
              <a:gd name="connsiteX17" fmla="*/ 1350168 w 1508331"/>
              <a:gd name="connsiteY17" fmla="*/ 1437131 h 1913559"/>
              <a:gd name="connsiteX18" fmla="*/ 1347788 w 1508331"/>
              <a:gd name="connsiteY18" fmla="*/ 1606200 h 1913559"/>
              <a:gd name="connsiteX19" fmla="*/ 1414462 w 1508331"/>
              <a:gd name="connsiteY19" fmla="*/ 1591913 h 1913559"/>
              <a:gd name="connsiteX20" fmla="*/ 1502569 w 1508331"/>
              <a:gd name="connsiteY20" fmla="*/ 1582387 h 1913559"/>
              <a:gd name="connsiteX21" fmla="*/ 1495425 w 1508331"/>
              <a:gd name="connsiteY21" fmla="*/ 1625250 h 1913559"/>
              <a:gd name="connsiteX22" fmla="*/ 1485900 w 1508331"/>
              <a:gd name="connsiteY22" fmla="*/ 1653825 h 1913559"/>
              <a:gd name="connsiteX23" fmla="*/ 1466850 w 1508331"/>
              <a:gd name="connsiteY23" fmla="*/ 1741932 h 1913559"/>
              <a:gd name="connsiteX24" fmla="*/ 1459706 w 1508331"/>
              <a:gd name="connsiteY24" fmla="*/ 1822894 h 1913559"/>
              <a:gd name="connsiteX25" fmla="*/ 1471613 w 1508331"/>
              <a:gd name="connsiteY25" fmla="*/ 1877664 h 1913559"/>
              <a:gd name="connsiteX26" fmla="*/ 1495425 w 1508331"/>
              <a:gd name="connsiteY26" fmla="*/ 1913382 h 1913559"/>
              <a:gd name="connsiteX27" fmla="*/ 1385887 w 1508331"/>
              <a:gd name="connsiteY27" fmla="*/ 1889569 h 1913559"/>
              <a:gd name="connsiteX28" fmla="*/ 1264443 w 1508331"/>
              <a:gd name="connsiteY28" fmla="*/ 1849088 h 1913559"/>
              <a:gd name="connsiteX29" fmla="*/ 1157287 w 1508331"/>
              <a:gd name="connsiteY29" fmla="*/ 1825275 h 1913559"/>
              <a:gd name="connsiteX30" fmla="*/ 1047750 w 1508331"/>
              <a:gd name="connsiteY30" fmla="*/ 1801463 h 1913559"/>
              <a:gd name="connsiteX31" fmla="*/ 957262 w 1508331"/>
              <a:gd name="connsiteY31" fmla="*/ 1782413 h 1913559"/>
              <a:gd name="connsiteX32" fmla="*/ 866775 w 1508331"/>
              <a:gd name="connsiteY32" fmla="*/ 1772888 h 1913559"/>
              <a:gd name="connsiteX33" fmla="*/ 790575 w 1508331"/>
              <a:gd name="connsiteY33" fmla="*/ 1763363 h 1913559"/>
              <a:gd name="connsiteX34" fmla="*/ 552450 w 1508331"/>
              <a:gd name="connsiteY34" fmla="*/ 1739550 h 1913559"/>
              <a:gd name="connsiteX35" fmla="*/ 554831 w 1508331"/>
              <a:gd name="connsiteY35" fmla="*/ 1725263 h 1913559"/>
              <a:gd name="connsiteX36" fmla="*/ 585788 w 1508331"/>
              <a:gd name="connsiteY36" fmla="*/ 1713357 h 1913559"/>
              <a:gd name="connsiteX37" fmla="*/ 600075 w 1508331"/>
              <a:gd name="connsiteY37" fmla="*/ 1682400 h 1913559"/>
              <a:gd name="connsiteX38" fmla="*/ 619125 w 1508331"/>
              <a:gd name="connsiteY38" fmla="*/ 1634776 h 1913559"/>
              <a:gd name="connsiteX39" fmla="*/ 661988 w 1508331"/>
              <a:gd name="connsiteY39" fmla="*/ 1646682 h 1913559"/>
              <a:gd name="connsiteX40" fmla="*/ 719137 w 1508331"/>
              <a:gd name="connsiteY40" fmla="*/ 1658588 h 1913559"/>
              <a:gd name="connsiteX41" fmla="*/ 773906 w 1508331"/>
              <a:gd name="connsiteY41" fmla="*/ 1660968 h 1913559"/>
              <a:gd name="connsiteX42" fmla="*/ 781050 w 1508331"/>
              <a:gd name="connsiteY42" fmla="*/ 1649063 h 1913559"/>
              <a:gd name="connsiteX43" fmla="*/ 700087 w 1508331"/>
              <a:gd name="connsiteY43" fmla="*/ 1634775 h 1913559"/>
              <a:gd name="connsiteX44" fmla="*/ 635794 w 1508331"/>
              <a:gd name="connsiteY44" fmla="*/ 1613344 h 1913559"/>
              <a:gd name="connsiteX45" fmla="*/ 614362 w 1508331"/>
              <a:gd name="connsiteY45" fmla="*/ 1582388 h 1913559"/>
              <a:gd name="connsiteX46" fmla="*/ 635794 w 1508331"/>
              <a:gd name="connsiteY46" fmla="*/ 1530001 h 1913559"/>
              <a:gd name="connsiteX47" fmla="*/ 671513 w 1508331"/>
              <a:gd name="connsiteY47" fmla="*/ 1515713 h 1913559"/>
              <a:gd name="connsiteX48" fmla="*/ 647700 w 1508331"/>
              <a:gd name="connsiteY48" fmla="*/ 1496662 h 1913559"/>
              <a:gd name="connsiteX49" fmla="*/ 671512 w 1508331"/>
              <a:gd name="connsiteY49" fmla="*/ 1472850 h 1913559"/>
              <a:gd name="connsiteX50" fmla="*/ 716756 w 1508331"/>
              <a:gd name="connsiteY50" fmla="*/ 1427607 h 1913559"/>
              <a:gd name="connsiteX51" fmla="*/ 742950 w 1508331"/>
              <a:gd name="connsiteY51" fmla="*/ 1410938 h 1913559"/>
              <a:gd name="connsiteX52" fmla="*/ 728662 w 1508331"/>
              <a:gd name="connsiteY52" fmla="*/ 1368075 h 1913559"/>
              <a:gd name="connsiteX53" fmla="*/ 800100 w 1508331"/>
              <a:gd name="connsiteY53" fmla="*/ 1265682 h 1913559"/>
              <a:gd name="connsiteX54" fmla="*/ 707231 w 1508331"/>
              <a:gd name="connsiteY54" fmla="*/ 1294256 h 1913559"/>
              <a:gd name="connsiteX55" fmla="*/ 676275 w 1508331"/>
              <a:gd name="connsiteY55" fmla="*/ 1358550 h 1913559"/>
              <a:gd name="connsiteX56" fmla="*/ 647700 w 1508331"/>
              <a:gd name="connsiteY56" fmla="*/ 1413318 h 1913559"/>
              <a:gd name="connsiteX57" fmla="*/ 607219 w 1508331"/>
              <a:gd name="connsiteY57" fmla="*/ 1389506 h 1913559"/>
              <a:gd name="connsiteX58" fmla="*/ 581025 w 1508331"/>
              <a:gd name="connsiteY58" fmla="*/ 1434750 h 1913559"/>
              <a:gd name="connsiteX59" fmla="*/ 578644 w 1508331"/>
              <a:gd name="connsiteY59" fmla="*/ 1472851 h 1913559"/>
              <a:gd name="connsiteX60" fmla="*/ 592932 w 1508331"/>
              <a:gd name="connsiteY60" fmla="*/ 1489520 h 1913559"/>
              <a:gd name="connsiteX61" fmla="*/ 542925 w 1508331"/>
              <a:gd name="connsiteY61" fmla="*/ 1530000 h 1913559"/>
              <a:gd name="connsiteX62" fmla="*/ 473869 w 1508331"/>
              <a:gd name="connsiteY62" fmla="*/ 1541907 h 1913559"/>
              <a:gd name="connsiteX63" fmla="*/ 497681 w 1508331"/>
              <a:gd name="connsiteY63" fmla="*/ 1470469 h 1913559"/>
              <a:gd name="connsiteX64" fmla="*/ 533400 w 1508331"/>
              <a:gd name="connsiteY64" fmla="*/ 1391888 h 1913559"/>
              <a:gd name="connsiteX65" fmla="*/ 538162 w 1508331"/>
              <a:gd name="connsiteY65" fmla="*/ 1368075 h 1913559"/>
              <a:gd name="connsiteX66" fmla="*/ 547687 w 1508331"/>
              <a:gd name="connsiteY66" fmla="*/ 1334738 h 1913559"/>
              <a:gd name="connsiteX67" fmla="*/ 557212 w 1508331"/>
              <a:gd name="connsiteY67" fmla="*/ 1272825 h 1913559"/>
              <a:gd name="connsiteX68" fmla="*/ 571500 w 1508331"/>
              <a:gd name="connsiteY68" fmla="*/ 1258538 h 1913559"/>
              <a:gd name="connsiteX69" fmla="*/ 600075 w 1508331"/>
              <a:gd name="connsiteY69" fmla="*/ 1234725 h 1913559"/>
              <a:gd name="connsiteX70" fmla="*/ 671512 w 1508331"/>
              <a:gd name="connsiteY70" fmla="*/ 1239488 h 1913559"/>
              <a:gd name="connsiteX71" fmla="*/ 657225 w 1508331"/>
              <a:gd name="connsiteY71" fmla="*/ 1225200 h 1913559"/>
              <a:gd name="connsiteX72" fmla="*/ 623887 w 1508331"/>
              <a:gd name="connsiteY72" fmla="*/ 1215675 h 1913559"/>
              <a:gd name="connsiteX73" fmla="*/ 600075 w 1508331"/>
              <a:gd name="connsiteY73" fmla="*/ 1182338 h 1913559"/>
              <a:gd name="connsiteX74" fmla="*/ 609600 w 1508331"/>
              <a:gd name="connsiteY74" fmla="*/ 1168050 h 1913559"/>
              <a:gd name="connsiteX75" fmla="*/ 642937 w 1508331"/>
              <a:gd name="connsiteY75" fmla="*/ 1177575 h 1913559"/>
              <a:gd name="connsiteX76" fmla="*/ 657225 w 1508331"/>
              <a:gd name="connsiteY76" fmla="*/ 1187100 h 1913559"/>
              <a:gd name="connsiteX77" fmla="*/ 690562 w 1508331"/>
              <a:gd name="connsiteY77" fmla="*/ 1144238 h 1913559"/>
              <a:gd name="connsiteX78" fmla="*/ 714375 w 1508331"/>
              <a:gd name="connsiteY78" fmla="*/ 1129950 h 1913559"/>
              <a:gd name="connsiteX79" fmla="*/ 733425 w 1508331"/>
              <a:gd name="connsiteY79" fmla="*/ 1120425 h 1913559"/>
              <a:gd name="connsiteX80" fmla="*/ 738187 w 1508331"/>
              <a:gd name="connsiteY80" fmla="*/ 1101375 h 1913559"/>
              <a:gd name="connsiteX81" fmla="*/ 752475 w 1508331"/>
              <a:gd name="connsiteY81" fmla="*/ 1087088 h 1913559"/>
              <a:gd name="connsiteX82" fmla="*/ 733425 w 1508331"/>
              <a:gd name="connsiteY82" fmla="*/ 1072800 h 1913559"/>
              <a:gd name="connsiteX83" fmla="*/ 685800 w 1508331"/>
              <a:gd name="connsiteY83" fmla="*/ 1053750 h 1913559"/>
              <a:gd name="connsiteX84" fmla="*/ 671512 w 1508331"/>
              <a:gd name="connsiteY84" fmla="*/ 1039463 h 1913559"/>
              <a:gd name="connsiteX85" fmla="*/ 628650 w 1508331"/>
              <a:gd name="connsiteY85" fmla="*/ 1044225 h 1913559"/>
              <a:gd name="connsiteX86" fmla="*/ 600075 w 1508331"/>
              <a:gd name="connsiteY86" fmla="*/ 1087088 h 1913559"/>
              <a:gd name="connsiteX87" fmla="*/ 590550 w 1508331"/>
              <a:gd name="connsiteY87" fmla="*/ 1134713 h 1913559"/>
              <a:gd name="connsiteX88" fmla="*/ 571500 w 1508331"/>
              <a:gd name="connsiteY88" fmla="*/ 1129950 h 1913559"/>
              <a:gd name="connsiteX89" fmla="*/ 538162 w 1508331"/>
              <a:gd name="connsiteY89" fmla="*/ 1106138 h 1913559"/>
              <a:gd name="connsiteX90" fmla="*/ 514350 w 1508331"/>
              <a:gd name="connsiteY90" fmla="*/ 1115663 h 1913559"/>
              <a:gd name="connsiteX91" fmla="*/ 509587 w 1508331"/>
              <a:gd name="connsiteY91" fmla="*/ 1129950 h 1913559"/>
              <a:gd name="connsiteX92" fmla="*/ 490537 w 1508331"/>
              <a:gd name="connsiteY92" fmla="*/ 1134713 h 1913559"/>
              <a:gd name="connsiteX93" fmla="*/ 457200 w 1508331"/>
              <a:gd name="connsiteY93" fmla="*/ 1139475 h 1913559"/>
              <a:gd name="connsiteX94" fmla="*/ 438150 w 1508331"/>
              <a:gd name="connsiteY94" fmla="*/ 1149000 h 1913559"/>
              <a:gd name="connsiteX95" fmla="*/ 404812 w 1508331"/>
              <a:gd name="connsiteY95" fmla="*/ 1187100 h 1913559"/>
              <a:gd name="connsiteX96" fmla="*/ 400050 w 1508331"/>
              <a:gd name="connsiteY96" fmla="*/ 1201388 h 1913559"/>
              <a:gd name="connsiteX97" fmla="*/ 376237 w 1508331"/>
              <a:gd name="connsiteY97" fmla="*/ 1239488 h 1913559"/>
              <a:gd name="connsiteX98" fmla="*/ 357187 w 1508331"/>
              <a:gd name="connsiteY98" fmla="*/ 1244250 h 1913559"/>
              <a:gd name="connsiteX99" fmla="*/ 342900 w 1508331"/>
              <a:gd name="connsiteY99" fmla="*/ 1239488 h 1913559"/>
              <a:gd name="connsiteX100" fmla="*/ 309562 w 1508331"/>
              <a:gd name="connsiteY100" fmla="*/ 1220438 h 1913559"/>
              <a:gd name="connsiteX101" fmla="*/ 314325 w 1508331"/>
              <a:gd name="connsiteY101" fmla="*/ 1187100 h 1913559"/>
              <a:gd name="connsiteX102" fmla="*/ 347662 w 1508331"/>
              <a:gd name="connsiteY102" fmla="*/ 1163288 h 1913559"/>
              <a:gd name="connsiteX103" fmla="*/ 366712 w 1508331"/>
              <a:gd name="connsiteY103" fmla="*/ 1139475 h 1913559"/>
              <a:gd name="connsiteX104" fmla="*/ 381000 w 1508331"/>
              <a:gd name="connsiteY104" fmla="*/ 1106138 h 1913559"/>
              <a:gd name="connsiteX105" fmla="*/ 390525 w 1508331"/>
              <a:gd name="connsiteY105" fmla="*/ 1091850 h 1913559"/>
              <a:gd name="connsiteX106" fmla="*/ 404812 w 1508331"/>
              <a:gd name="connsiteY106" fmla="*/ 1082325 h 1913559"/>
              <a:gd name="connsiteX107" fmla="*/ 409575 w 1508331"/>
              <a:gd name="connsiteY107" fmla="*/ 1068038 h 1913559"/>
              <a:gd name="connsiteX108" fmla="*/ 347662 w 1508331"/>
              <a:gd name="connsiteY108" fmla="*/ 1048988 h 1913559"/>
              <a:gd name="connsiteX109" fmla="*/ 333375 w 1508331"/>
              <a:gd name="connsiteY109" fmla="*/ 1034700 h 1913559"/>
              <a:gd name="connsiteX110" fmla="*/ 314325 w 1508331"/>
              <a:gd name="connsiteY110" fmla="*/ 1010888 h 1913559"/>
              <a:gd name="connsiteX111" fmla="*/ 300037 w 1508331"/>
              <a:gd name="connsiteY111" fmla="*/ 1015650 h 1913559"/>
              <a:gd name="connsiteX112" fmla="*/ 295275 w 1508331"/>
              <a:gd name="connsiteY112" fmla="*/ 1048988 h 1913559"/>
              <a:gd name="connsiteX113" fmla="*/ 285750 w 1508331"/>
              <a:gd name="connsiteY113" fmla="*/ 1072800 h 1913559"/>
              <a:gd name="connsiteX114" fmla="*/ 295275 w 1508331"/>
              <a:gd name="connsiteY114" fmla="*/ 1096613 h 1913559"/>
              <a:gd name="connsiteX115" fmla="*/ 266700 w 1508331"/>
              <a:gd name="connsiteY115" fmla="*/ 1101375 h 1913559"/>
              <a:gd name="connsiteX116" fmla="*/ 285750 w 1508331"/>
              <a:gd name="connsiteY116" fmla="*/ 1134713 h 1913559"/>
              <a:gd name="connsiteX117" fmla="*/ 280987 w 1508331"/>
              <a:gd name="connsiteY117" fmla="*/ 1172813 h 1913559"/>
              <a:gd name="connsiteX118" fmla="*/ 252412 w 1508331"/>
              <a:gd name="connsiteY118" fmla="*/ 1191863 h 1913559"/>
              <a:gd name="connsiteX119" fmla="*/ 242887 w 1508331"/>
              <a:gd name="connsiteY119" fmla="*/ 1206150 h 1913559"/>
              <a:gd name="connsiteX120" fmla="*/ 219075 w 1508331"/>
              <a:gd name="connsiteY120" fmla="*/ 1210913 h 1913559"/>
              <a:gd name="connsiteX121" fmla="*/ 204787 w 1508331"/>
              <a:gd name="connsiteY121" fmla="*/ 1215675 h 1913559"/>
              <a:gd name="connsiteX122" fmla="*/ 185737 w 1508331"/>
              <a:gd name="connsiteY122" fmla="*/ 1220438 h 1913559"/>
              <a:gd name="connsiteX123" fmla="*/ 152400 w 1508331"/>
              <a:gd name="connsiteY123" fmla="*/ 1215675 h 1913559"/>
              <a:gd name="connsiteX124" fmla="*/ 119062 w 1508331"/>
              <a:gd name="connsiteY124" fmla="*/ 1201388 h 1913559"/>
              <a:gd name="connsiteX125" fmla="*/ 104775 w 1508331"/>
              <a:gd name="connsiteY125" fmla="*/ 1196625 h 1913559"/>
              <a:gd name="connsiteX126" fmla="*/ 90487 w 1508331"/>
              <a:gd name="connsiteY126" fmla="*/ 1182338 h 1913559"/>
              <a:gd name="connsiteX127" fmla="*/ 47625 w 1508331"/>
              <a:gd name="connsiteY127" fmla="*/ 1158525 h 1913559"/>
              <a:gd name="connsiteX128" fmla="*/ 14287 w 1508331"/>
              <a:gd name="connsiteY128" fmla="*/ 1149000 h 1913559"/>
              <a:gd name="connsiteX129" fmla="*/ 0 w 1508331"/>
              <a:gd name="connsiteY129" fmla="*/ 1139475 h 1913559"/>
              <a:gd name="connsiteX130" fmla="*/ 9525 w 1508331"/>
              <a:gd name="connsiteY130" fmla="*/ 1115663 h 1913559"/>
              <a:gd name="connsiteX131" fmla="*/ 38100 w 1508331"/>
              <a:gd name="connsiteY131" fmla="*/ 1077563 h 1913559"/>
              <a:gd name="connsiteX132" fmla="*/ 33337 w 1508331"/>
              <a:gd name="connsiteY132" fmla="*/ 1039463 h 1913559"/>
              <a:gd name="connsiteX133" fmla="*/ 9525 w 1508331"/>
              <a:gd name="connsiteY133" fmla="*/ 1001363 h 1913559"/>
              <a:gd name="connsiteX134" fmla="*/ 9525 w 1508331"/>
              <a:gd name="connsiteY134" fmla="*/ 968025 h 1913559"/>
              <a:gd name="connsiteX135" fmla="*/ 28575 w 1508331"/>
              <a:gd name="connsiteY135" fmla="*/ 953738 h 1913559"/>
              <a:gd name="connsiteX136" fmla="*/ 52387 w 1508331"/>
              <a:gd name="connsiteY136" fmla="*/ 920400 h 1913559"/>
              <a:gd name="connsiteX137" fmla="*/ 47625 w 1508331"/>
              <a:gd name="connsiteY137" fmla="*/ 863250 h 1913559"/>
              <a:gd name="connsiteX138" fmla="*/ 104775 w 1508331"/>
              <a:gd name="connsiteY138" fmla="*/ 815625 h 1913559"/>
              <a:gd name="connsiteX139" fmla="*/ 123825 w 1508331"/>
              <a:gd name="connsiteY139" fmla="*/ 801338 h 1913559"/>
              <a:gd name="connsiteX140" fmla="*/ 142875 w 1508331"/>
              <a:gd name="connsiteY140" fmla="*/ 796575 h 1913559"/>
              <a:gd name="connsiteX141" fmla="*/ 157162 w 1508331"/>
              <a:gd name="connsiteY141" fmla="*/ 791813 h 1913559"/>
              <a:gd name="connsiteX142" fmla="*/ 176212 w 1508331"/>
              <a:gd name="connsiteY142" fmla="*/ 787050 h 1913559"/>
              <a:gd name="connsiteX143" fmla="*/ 266700 w 1508331"/>
              <a:gd name="connsiteY143" fmla="*/ 758475 h 1913559"/>
              <a:gd name="connsiteX144" fmla="*/ 280987 w 1508331"/>
              <a:gd name="connsiteY144" fmla="*/ 744188 h 1913559"/>
              <a:gd name="connsiteX145" fmla="*/ 333375 w 1508331"/>
              <a:gd name="connsiteY145" fmla="*/ 706088 h 1913559"/>
              <a:gd name="connsiteX146" fmla="*/ 423862 w 1508331"/>
              <a:gd name="connsiteY146" fmla="*/ 710850 h 1913559"/>
              <a:gd name="connsiteX147" fmla="*/ 447675 w 1508331"/>
              <a:gd name="connsiteY147" fmla="*/ 715613 h 1913559"/>
              <a:gd name="connsiteX148" fmla="*/ 461962 w 1508331"/>
              <a:gd name="connsiteY148" fmla="*/ 706088 h 1913559"/>
              <a:gd name="connsiteX149" fmla="*/ 495300 w 1508331"/>
              <a:gd name="connsiteY149" fmla="*/ 667988 h 1913559"/>
              <a:gd name="connsiteX150" fmla="*/ 504825 w 1508331"/>
              <a:gd name="connsiteY150" fmla="*/ 644175 h 1913559"/>
              <a:gd name="connsiteX151" fmla="*/ 509587 w 1508331"/>
              <a:gd name="connsiteY151" fmla="*/ 596550 h 1913559"/>
              <a:gd name="connsiteX152" fmla="*/ 533400 w 1508331"/>
              <a:gd name="connsiteY152" fmla="*/ 582263 h 1913559"/>
              <a:gd name="connsiteX153" fmla="*/ 576262 w 1508331"/>
              <a:gd name="connsiteY153" fmla="*/ 563213 h 1913559"/>
              <a:gd name="connsiteX154" fmla="*/ 609600 w 1508331"/>
              <a:gd name="connsiteY154" fmla="*/ 558450 h 1913559"/>
              <a:gd name="connsiteX155" fmla="*/ 628650 w 1508331"/>
              <a:gd name="connsiteY155" fmla="*/ 544163 h 1913559"/>
              <a:gd name="connsiteX156" fmla="*/ 652462 w 1508331"/>
              <a:gd name="connsiteY156" fmla="*/ 529875 h 1913559"/>
              <a:gd name="connsiteX157" fmla="*/ 666750 w 1508331"/>
              <a:gd name="connsiteY157" fmla="*/ 515588 h 1913559"/>
              <a:gd name="connsiteX158" fmla="*/ 695325 w 1508331"/>
              <a:gd name="connsiteY158" fmla="*/ 477488 h 1913559"/>
              <a:gd name="connsiteX159" fmla="*/ 714375 w 1508331"/>
              <a:gd name="connsiteY159" fmla="*/ 444150 h 1913559"/>
              <a:gd name="connsiteX160" fmla="*/ 723900 w 1508331"/>
              <a:gd name="connsiteY160" fmla="*/ 401288 h 1913559"/>
              <a:gd name="connsiteX161" fmla="*/ 733425 w 1508331"/>
              <a:gd name="connsiteY161" fmla="*/ 387000 h 1913559"/>
              <a:gd name="connsiteX162" fmla="*/ 742950 w 1508331"/>
              <a:gd name="connsiteY162" fmla="*/ 286988 h 1913559"/>
              <a:gd name="connsiteX163" fmla="*/ 752475 w 1508331"/>
              <a:gd name="connsiteY163" fmla="*/ 220313 h 1913559"/>
              <a:gd name="connsiteX164" fmla="*/ 785812 w 1508331"/>
              <a:gd name="connsiteY164" fmla="*/ 172688 h 1913559"/>
              <a:gd name="connsiteX165" fmla="*/ 795337 w 1508331"/>
              <a:gd name="connsiteY165" fmla="*/ 158400 h 1913559"/>
              <a:gd name="connsiteX166" fmla="*/ 823912 w 1508331"/>
              <a:gd name="connsiteY166" fmla="*/ 115538 h 1913559"/>
              <a:gd name="connsiteX167" fmla="*/ 838200 w 1508331"/>
              <a:gd name="connsiteY167" fmla="*/ 110775 h 1913559"/>
              <a:gd name="connsiteX168" fmla="*/ 862012 w 1508331"/>
              <a:gd name="connsiteY168" fmla="*/ 120300 h 1913559"/>
              <a:gd name="connsiteX169" fmla="*/ 876300 w 1508331"/>
              <a:gd name="connsiteY169" fmla="*/ 129825 h 1913559"/>
              <a:gd name="connsiteX170" fmla="*/ 895350 w 1508331"/>
              <a:gd name="connsiteY170" fmla="*/ 120300 h 1913559"/>
              <a:gd name="connsiteX171" fmla="*/ 928687 w 1508331"/>
              <a:gd name="connsiteY171" fmla="*/ 82200 h 1913559"/>
              <a:gd name="connsiteX172" fmla="*/ 942975 w 1508331"/>
              <a:gd name="connsiteY172" fmla="*/ 67913 h 1913559"/>
              <a:gd name="connsiteX173" fmla="*/ 952500 w 1508331"/>
              <a:gd name="connsiteY173" fmla="*/ 48863 h 1913559"/>
              <a:gd name="connsiteX174" fmla="*/ 971550 w 1508331"/>
              <a:gd name="connsiteY174" fmla="*/ 10763 h 1913559"/>
              <a:gd name="connsiteX175" fmla="*/ 971550 w 1508331"/>
              <a:gd name="connsiteY175" fmla="*/ 6000 h 1913559"/>
              <a:gd name="connsiteX0" fmla="*/ 971550 w 1508331"/>
              <a:gd name="connsiteY0" fmla="*/ 6000 h 1913559"/>
              <a:gd name="connsiteX1" fmla="*/ 990599 w 1508331"/>
              <a:gd name="connsiteY1" fmla="*/ 86963 h 1913559"/>
              <a:gd name="connsiteX2" fmla="*/ 1023937 w 1508331"/>
              <a:gd name="connsiteY2" fmla="*/ 277463 h 1913559"/>
              <a:gd name="connsiteX3" fmla="*/ 1050131 w 1508331"/>
              <a:gd name="connsiteY3" fmla="*/ 336994 h 1913559"/>
              <a:gd name="connsiteX4" fmla="*/ 1114425 w 1508331"/>
              <a:gd name="connsiteY4" fmla="*/ 437006 h 1913559"/>
              <a:gd name="connsiteX5" fmla="*/ 1195387 w 1508331"/>
              <a:gd name="connsiteY5" fmla="*/ 544163 h 1913559"/>
              <a:gd name="connsiteX6" fmla="*/ 1228725 w 1508331"/>
              <a:gd name="connsiteY6" fmla="*/ 582263 h 1913559"/>
              <a:gd name="connsiteX7" fmla="*/ 1197769 w 1508331"/>
              <a:gd name="connsiteY7" fmla="*/ 660844 h 1913559"/>
              <a:gd name="connsiteX8" fmla="*/ 1240631 w 1508331"/>
              <a:gd name="connsiteY8" fmla="*/ 715613 h 1913559"/>
              <a:gd name="connsiteX9" fmla="*/ 1195387 w 1508331"/>
              <a:gd name="connsiteY9" fmla="*/ 787050 h 1913559"/>
              <a:gd name="connsiteX10" fmla="*/ 1190625 w 1508331"/>
              <a:gd name="connsiteY10" fmla="*/ 834675 h 1913559"/>
              <a:gd name="connsiteX11" fmla="*/ 1240631 w 1508331"/>
              <a:gd name="connsiteY11" fmla="*/ 903731 h 1913559"/>
              <a:gd name="connsiteX12" fmla="*/ 1221581 w 1508331"/>
              <a:gd name="connsiteY12" fmla="*/ 1063275 h 1913559"/>
              <a:gd name="connsiteX13" fmla="*/ 1202530 w 1508331"/>
              <a:gd name="connsiteY13" fmla="*/ 1222819 h 1913559"/>
              <a:gd name="connsiteX14" fmla="*/ 1257300 w 1508331"/>
              <a:gd name="connsiteY14" fmla="*/ 1258538 h 1913559"/>
              <a:gd name="connsiteX15" fmla="*/ 1309687 w 1508331"/>
              <a:gd name="connsiteY15" fmla="*/ 1287113 h 1913559"/>
              <a:gd name="connsiteX16" fmla="*/ 1345405 w 1508331"/>
              <a:gd name="connsiteY16" fmla="*/ 1332355 h 1913559"/>
              <a:gd name="connsiteX17" fmla="*/ 1350168 w 1508331"/>
              <a:gd name="connsiteY17" fmla="*/ 1437131 h 1913559"/>
              <a:gd name="connsiteX18" fmla="*/ 1347788 w 1508331"/>
              <a:gd name="connsiteY18" fmla="*/ 1606200 h 1913559"/>
              <a:gd name="connsiteX19" fmla="*/ 1414462 w 1508331"/>
              <a:gd name="connsiteY19" fmla="*/ 1591913 h 1913559"/>
              <a:gd name="connsiteX20" fmla="*/ 1502569 w 1508331"/>
              <a:gd name="connsiteY20" fmla="*/ 1582387 h 1913559"/>
              <a:gd name="connsiteX21" fmla="*/ 1495425 w 1508331"/>
              <a:gd name="connsiteY21" fmla="*/ 1625250 h 1913559"/>
              <a:gd name="connsiteX22" fmla="*/ 1485900 w 1508331"/>
              <a:gd name="connsiteY22" fmla="*/ 1653825 h 1913559"/>
              <a:gd name="connsiteX23" fmla="*/ 1466850 w 1508331"/>
              <a:gd name="connsiteY23" fmla="*/ 1741932 h 1913559"/>
              <a:gd name="connsiteX24" fmla="*/ 1459706 w 1508331"/>
              <a:gd name="connsiteY24" fmla="*/ 1822894 h 1913559"/>
              <a:gd name="connsiteX25" fmla="*/ 1471613 w 1508331"/>
              <a:gd name="connsiteY25" fmla="*/ 1877664 h 1913559"/>
              <a:gd name="connsiteX26" fmla="*/ 1495425 w 1508331"/>
              <a:gd name="connsiteY26" fmla="*/ 1913382 h 1913559"/>
              <a:gd name="connsiteX27" fmla="*/ 1385887 w 1508331"/>
              <a:gd name="connsiteY27" fmla="*/ 1889569 h 1913559"/>
              <a:gd name="connsiteX28" fmla="*/ 1264443 w 1508331"/>
              <a:gd name="connsiteY28" fmla="*/ 1849088 h 1913559"/>
              <a:gd name="connsiteX29" fmla="*/ 1157287 w 1508331"/>
              <a:gd name="connsiteY29" fmla="*/ 1825275 h 1913559"/>
              <a:gd name="connsiteX30" fmla="*/ 1047750 w 1508331"/>
              <a:gd name="connsiteY30" fmla="*/ 1801463 h 1913559"/>
              <a:gd name="connsiteX31" fmla="*/ 957262 w 1508331"/>
              <a:gd name="connsiteY31" fmla="*/ 1782413 h 1913559"/>
              <a:gd name="connsiteX32" fmla="*/ 866775 w 1508331"/>
              <a:gd name="connsiteY32" fmla="*/ 1772888 h 1913559"/>
              <a:gd name="connsiteX33" fmla="*/ 790575 w 1508331"/>
              <a:gd name="connsiteY33" fmla="*/ 1763363 h 1913559"/>
              <a:gd name="connsiteX34" fmla="*/ 552450 w 1508331"/>
              <a:gd name="connsiteY34" fmla="*/ 1739550 h 1913559"/>
              <a:gd name="connsiteX35" fmla="*/ 554831 w 1508331"/>
              <a:gd name="connsiteY35" fmla="*/ 1725263 h 1913559"/>
              <a:gd name="connsiteX36" fmla="*/ 585788 w 1508331"/>
              <a:gd name="connsiteY36" fmla="*/ 1713357 h 1913559"/>
              <a:gd name="connsiteX37" fmla="*/ 600075 w 1508331"/>
              <a:gd name="connsiteY37" fmla="*/ 1682400 h 1913559"/>
              <a:gd name="connsiteX38" fmla="*/ 619125 w 1508331"/>
              <a:gd name="connsiteY38" fmla="*/ 1634776 h 1913559"/>
              <a:gd name="connsiteX39" fmla="*/ 661988 w 1508331"/>
              <a:gd name="connsiteY39" fmla="*/ 1646682 h 1913559"/>
              <a:gd name="connsiteX40" fmla="*/ 719137 w 1508331"/>
              <a:gd name="connsiteY40" fmla="*/ 1658588 h 1913559"/>
              <a:gd name="connsiteX41" fmla="*/ 773906 w 1508331"/>
              <a:gd name="connsiteY41" fmla="*/ 1660968 h 1913559"/>
              <a:gd name="connsiteX42" fmla="*/ 781050 w 1508331"/>
              <a:gd name="connsiteY42" fmla="*/ 1649063 h 1913559"/>
              <a:gd name="connsiteX43" fmla="*/ 700087 w 1508331"/>
              <a:gd name="connsiteY43" fmla="*/ 1634775 h 1913559"/>
              <a:gd name="connsiteX44" fmla="*/ 635794 w 1508331"/>
              <a:gd name="connsiteY44" fmla="*/ 1613344 h 1913559"/>
              <a:gd name="connsiteX45" fmla="*/ 614362 w 1508331"/>
              <a:gd name="connsiteY45" fmla="*/ 1582388 h 1913559"/>
              <a:gd name="connsiteX46" fmla="*/ 635794 w 1508331"/>
              <a:gd name="connsiteY46" fmla="*/ 1530001 h 1913559"/>
              <a:gd name="connsiteX47" fmla="*/ 671513 w 1508331"/>
              <a:gd name="connsiteY47" fmla="*/ 1515713 h 1913559"/>
              <a:gd name="connsiteX48" fmla="*/ 647700 w 1508331"/>
              <a:gd name="connsiteY48" fmla="*/ 1496662 h 1913559"/>
              <a:gd name="connsiteX49" fmla="*/ 671512 w 1508331"/>
              <a:gd name="connsiteY49" fmla="*/ 1472850 h 1913559"/>
              <a:gd name="connsiteX50" fmla="*/ 716756 w 1508331"/>
              <a:gd name="connsiteY50" fmla="*/ 1427607 h 1913559"/>
              <a:gd name="connsiteX51" fmla="*/ 742950 w 1508331"/>
              <a:gd name="connsiteY51" fmla="*/ 1410938 h 1913559"/>
              <a:gd name="connsiteX52" fmla="*/ 728662 w 1508331"/>
              <a:gd name="connsiteY52" fmla="*/ 1368075 h 1913559"/>
              <a:gd name="connsiteX53" fmla="*/ 800100 w 1508331"/>
              <a:gd name="connsiteY53" fmla="*/ 1265682 h 1913559"/>
              <a:gd name="connsiteX54" fmla="*/ 707231 w 1508331"/>
              <a:gd name="connsiteY54" fmla="*/ 1294256 h 1913559"/>
              <a:gd name="connsiteX55" fmla="*/ 676275 w 1508331"/>
              <a:gd name="connsiteY55" fmla="*/ 1358550 h 1913559"/>
              <a:gd name="connsiteX56" fmla="*/ 647700 w 1508331"/>
              <a:gd name="connsiteY56" fmla="*/ 1413318 h 1913559"/>
              <a:gd name="connsiteX57" fmla="*/ 607219 w 1508331"/>
              <a:gd name="connsiteY57" fmla="*/ 1389506 h 1913559"/>
              <a:gd name="connsiteX58" fmla="*/ 581025 w 1508331"/>
              <a:gd name="connsiteY58" fmla="*/ 1434750 h 1913559"/>
              <a:gd name="connsiteX59" fmla="*/ 578644 w 1508331"/>
              <a:gd name="connsiteY59" fmla="*/ 1472851 h 1913559"/>
              <a:gd name="connsiteX60" fmla="*/ 592932 w 1508331"/>
              <a:gd name="connsiteY60" fmla="*/ 1489520 h 1913559"/>
              <a:gd name="connsiteX61" fmla="*/ 542925 w 1508331"/>
              <a:gd name="connsiteY61" fmla="*/ 1530000 h 1913559"/>
              <a:gd name="connsiteX62" fmla="*/ 473869 w 1508331"/>
              <a:gd name="connsiteY62" fmla="*/ 1541907 h 1913559"/>
              <a:gd name="connsiteX63" fmla="*/ 497681 w 1508331"/>
              <a:gd name="connsiteY63" fmla="*/ 1470469 h 1913559"/>
              <a:gd name="connsiteX64" fmla="*/ 519112 w 1508331"/>
              <a:gd name="connsiteY64" fmla="*/ 1401413 h 1913559"/>
              <a:gd name="connsiteX65" fmla="*/ 538162 w 1508331"/>
              <a:gd name="connsiteY65" fmla="*/ 1368075 h 1913559"/>
              <a:gd name="connsiteX66" fmla="*/ 547687 w 1508331"/>
              <a:gd name="connsiteY66" fmla="*/ 1334738 h 1913559"/>
              <a:gd name="connsiteX67" fmla="*/ 557212 w 1508331"/>
              <a:gd name="connsiteY67" fmla="*/ 1272825 h 1913559"/>
              <a:gd name="connsiteX68" fmla="*/ 571500 w 1508331"/>
              <a:gd name="connsiteY68" fmla="*/ 1258538 h 1913559"/>
              <a:gd name="connsiteX69" fmla="*/ 600075 w 1508331"/>
              <a:gd name="connsiteY69" fmla="*/ 1234725 h 1913559"/>
              <a:gd name="connsiteX70" fmla="*/ 671512 w 1508331"/>
              <a:gd name="connsiteY70" fmla="*/ 1239488 h 1913559"/>
              <a:gd name="connsiteX71" fmla="*/ 657225 w 1508331"/>
              <a:gd name="connsiteY71" fmla="*/ 1225200 h 1913559"/>
              <a:gd name="connsiteX72" fmla="*/ 623887 w 1508331"/>
              <a:gd name="connsiteY72" fmla="*/ 1215675 h 1913559"/>
              <a:gd name="connsiteX73" fmla="*/ 600075 w 1508331"/>
              <a:gd name="connsiteY73" fmla="*/ 1182338 h 1913559"/>
              <a:gd name="connsiteX74" fmla="*/ 609600 w 1508331"/>
              <a:gd name="connsiteY74" fmla="*/ 1168050 h 1913559"/>
              <a:gd name="connsiteX75" fmla="*/ 642937 w 1508331"/>
              <a:gd name="connsiteY75" fmla="*/ 1177575 h 1913559"/>
              <a:gd name="connsiteX76" fmla="*/ 657225 w 1508331"/>
              <a:gd name="connsiteY76" fmla="*/ 1187100 h 1913559"/>
              <a:gd name="connsiteX77" fmla="*/ 690562 w 1508331"/>
              <a:gd name="connsiteY77" fmla="*/ 1144238 h 1913559"/>
              <a:gd name="connsiteX78" fmla="*/ 714375 w 1508331"/>
              <a:gd name="connsiteY78" fmla="*/ 1129950 h 1913559"/>
              <a:gd name="connsiteX79" fmla="*/ 733425 w 1508331"/>
              <a:gd name="connsiteY79" fmla="*/ 1120425 h 1913559"/>
              <a:gd name="connsiteX80" fmla="*/ 738187 w 1508331"/>
              <a:gd name="connsiteY80" fmla="*/ 1101375 h 1913559"/>
              <a:gd name="connsiteX81" fmla="*/ 752475 w 1508331"/>
              <a:gd name="connsiteY81" fmla="*/ 1087088 h 1913559"/>
              <a:gd name="connsiteX82" fmla="*/ 733425 w 1508331"/>
              <a:gd name="connsiteY82" fmla="*/ 1072800 h 1913559"/>
              <a:gd name="connsiteX83" fmla="*/ 685800 w 1508331"/>
              <a:gd name="connsiteY83" fmla="*/ 1053750 h 1913559"/>
              <a:gd name="connsiteX84" fmla="*/ 671512 w 1508331"/>
              <a:gd name="connsiteY84" fmla="*/ 1039463 h 1913559"/>
              <a:gd name="connsiteX85" fmla="*/ 628650 w 1508331"/>
              <a:gd name="connsiteY85" fmla="*/ 1044225 h 1913559"/>
              <a:gd name="connsiteX86" fmla="*/ 600075 w 1508331"/>
              <a:gd name="connsiteY86" fmla="*/ 1087088 h 1913559"/>
              <a:gd name="connsiteX87" fmla="*/ 590550 w 1508331"/>
              <a:gd name="connsiteY87" fmla="*/ 1134713 h 1913559"/>
              <a:gd name="connsiteX88" fmla="*/ 571500 w 1508331"/>
              <a:gd name="connsiteY88" fmla="*/ 1129950 h 1913559"/>
              <a:gd name="connsiteX89" fmla="*/ 538162 w 1508331"/>
              <a:gd name="connsiteY89" fmla="*/ 1106138 h 1913559"/>
              <a:gd name="connsiteX90" fmla="*/ 514350 w 1508331"/>
              <a:gd name="connsiteY90" fmla="*/ 1115663 h 1913559"/>
              <a:gd name="connsiteX91" fmla="*/ 509587 w 1508331"/>
              <a:gd name="connsiteY91" fmla="*/ 1129950 h 1913559"/>
              <a:gd name="connsiteX92" fmla="*/ 490537 w 1508331"/>
              <a:gd name="connsiteY92" fmla="*/ 1134713 h 1913559"/>
              <a:gd name="connsiteX93" fmla="*/ 457200 w 1508331"/>
              <a:gd name="connsiteY93" fmla="*/ 1139475 h 1913559"/>
              <a:gd name="connsiteX94" fmla="*/ 438150 w 1508331"/>
              <a:gd name="connsiteY94" fmla="*/ 1149000 h 1913559"/>
              <a:gd name="connsiteX95" fmla="*/ 404812 w 1508331"/>
              <a:gd name="connsiteY95" fmla="*/ 1187100 h 1913559"/>
              <a:gd name="connsiteX96" fmla="*/ 400050 w 1508331"/>
              <a:gd name="connsiteY96" fmla="*/ 1201388 h 1913559"/>
              <a:gd name="connsiteX97" fmla="*/ 376237 w 1508331"/>
              <a:gd name="connsiteY97" fmla="*/ 1239488 h 1913559"/>
              <a:gd name="connsiteX98" fmla="*/ 357187 w 1508331"/>
              <a:gd name="connsiteY98" fmla="*/ 1244250 h 1913559"/>
              <a:gd name="connsiteX99" fmla="*/ 342900 w 1508331"/>
              <a:gd name="connsiteY99" fmla="*/ 1239488 h 1913559"/>
              <a:gd name="connsiteX100" fmla="*/ 309562 w 1508331"/>
              <a:gd name="connsiteY100" fmla="*/ 1220438 h 1913559"/>
              <a:gd name="connsiteX101" fmla="*/ 314325 w 1508331"/>
              <a:gd name="connsiteY101" fmla="*/ 1187100 h 1913559"/>
              <a:gd name="connsiteX102" fmla="*/ 347662 w 1508331"/>
              <a:gd name="connsiteY102" fmla="*/ 1163288 h 1913559"/>
              <a:gd name="connsiteX103" fmla="*/ 366712 w 1508331"/>
              <a:gd name="connsiteY103" fmla="*/ 1139475 h 1913559"/>
              <a:gd name="connsiteX104" fmla="*/ 381000 w 1508331"/>
              <a:gd name="connsiteY104" fmla="*/ 1106138 h 1913559"/>
              <a:gd name="connsiteX105" fmla="*/ 390525 w 1508331"/>
              <a:gd name="connsiteY105" fmla="*/ 1091850 h 1913559"/>
              <a:gd name="connsiteX106" fmla="*/ 404812 w 1508331"/>
              <a:gd name="connsiteY106" fmla="*/ 1082325 h 1913559"/>
              <a:gd name="connsiteX107" fmla="*/ 409575 w 1508331"/>
              <a:gd name="connsiteY107" fmla="*/ 1068038 h 1913559"/>
              <a:gd name="connsiteX108" fmla="*/ 347662 w 1508331"/>
              <a:gd name="connsiteY108" fmla="*/ 1048988 h 1913559"/>
              <a:gd name="connsiteX109" fmla="*/ 333375 w 1508331"/>
              <a:gd name="connsiteY109" fmla="*/ 1034700 h 1913559"/>
              <a:gd name="connsiteX110" fmla="*/ 314325 w 1508331"/>
              <a:gd name="connsiteY110" fmla="*/ 1010888 h 1913559"/>
              <a:gd name="connsiteX111" fmla="*/ 300037 w 1508331"/>
              <a:gd name="connsiteY111" fmla="*/ 1015650 h 1913559"/>
              <a:gd name="connsiteX112" fmla="*/ 295275 w 1508331"/>
              <a:gd name="connsiteY112" fmla="*/ 1048988 h 1913559"/>
              <a:gd name="connsiteX113" fmla="*/ 285750 w 1508331"/>
              <a:gd name="connsiteY113" fmla="*/ 1072800 h 1913559"/>
              <a:gd name="connsiteX114" fmla="*/ 295275 w 1508331"/>
              <a:gd name="connsiteY114" fmla="*/ 1096613 h 1913559"/>
              <a:gd name="connsiteX115" fmla="*/ 266700 w 1508331"/>
              <a:gd name="connsiteY115" fmla="*/ 1101375 h 1913559"/>
              <a:gd name="connsiteX116" fmla="*/ 285750 w 1508331"/>
              <a:gd name="connsiteY116" fmla="*/ 1134713 h 1913559"/>
              <a:gd name="connsiteX117" fmla="*/ 280987 w 1508331"/>
              <a:gd name="connsiteY117" fmla="*/ 1172813 h 1913559"/>
              <a:gd name="connsiteX118" fmla="*/ 252412 w 1508331"/>
              <a:gd name="connsiteY118" fmla="*/ 1191863 h 1913559"/>
              <a:gd name="connsiteX119" fmla="*/ 242887 w 1508331"/>
              <a:gd name="connsiteY119" fmla="*/ 1206150 h 1913559"/>
              <a:gd name="connsiteX120" fmla="*/ 219075 w 1508331"/>
              <a:gd name="connsiteY120" fmla="*/ 1210913 h 1913559"/>
              <a:gd name="connsiteX121" fmla="*/ 204787 w 1508331"/>
              <a:gd name="connsiteY121" fmla="*/ 1215675 h 1913559"/>
              <a:gd name="connsiteX122" fmla="*/ 185737 w 1508331"/>
              <a:gd name="connsiteY122" fmla="*/ 1220438 h 1913559"/>
              <a:gd name="connsiteX123" fmla="*/ 152400 w 1508331"/>
              <a:gd name="connsiteY123" fmla="*/ 1215675 h 1913559"/>
              <a:gd name="connsiteX124" fmla="*/ 119062 w 1508331"/>
              <a:gd name="connsiteY124" fmla="*/ 1201388 h 1913559"/>
              <a:gd name="connsiteX125" fmla="*/ 104775 w 1508331"/>
              <a:gd name="connsiteY125" fmla="*/ 1196625 h 1913559"/>
              <a:gd name="connsiteX126" fmla="*/ 90487 w 1508331"/>
              <a:gd name="connsiteY126" fmla="*/ 1182338 h 1913559"/>
              <a:gd name="connsiteX127" fmla="*/ 47625 w 1508331"/>
              <a:gd name="connsiteY127" fmla="*/ 1158525 h 1913559"/>
              <a:gd name="connsiteX128" fmla="*/ 14287 w 1508331"/>
              <a:gd name="connsiteY128" fmla="*/ 1149000 h 1913559"/>
              <a:gd name="connsiteX129" fmla="*/ 0 w 1508331"/>
              <a:gd name="connsiteY129" fmla="*/ 1139475 h 1913559"/>
              <a:gd name="connsiteX130" fmla="*/ 9525 w 1508331"/>
              <a:gd name="connsiteY130" fmla="*/ 1115663 h 1913559"/>
              <a:gd name="connsiteX131" fmla="*/ 38100 w 1508331"/>
              <a:gd name="connsiteY131" fmla="*/ 1077563 h 1913559"/>
              <a:gd name="connsiteX132" fmla="*/ 33337 w 1508331"/>
              <a:gd name="connsiteY132" fmla="*/ 1039463 h 1913559"/>
              <a:gd name="connsiteX133" fmla="*/ 9525 w 1508331"/>
              <a:gd name="connsiteY133" fmla="*/ 1001363 h 1913559"/>
              <a:gd name="connsiteX134" fmla="*/ 9525 w 1508331"/>
              <a:gd name="connsiteY134" fmla="*/ 968025 h 1913559"/>
              <a:gd name="connsiteX135" fmla="*/ 28575 w 1508331"/>
              <a:gd name="connsiteY135" fmla="*/ 953738 h 1913559"/>
              <a:gd name="connsiteX136" fmla="*/ 52387 w 1508331"/>
              <a:gd name="connsiteY136" fmla="*/ 920400 h 1913559"/>
              <a:gd name="connsiteX137" fmla="*/ 47625 w 1508331"/>
              <a:gd name="connsiteY137" fmla="*/ 863250 h 1913559"/>
              <a:gd name="connsiteX138" fmla="*/ 104775 w 1508331"/>
              <a:gd name="connsiteY138" fmla="*/ 815625 h 1913559"/>
              <a:gd name="connsiteX139" fmla="*/ 123825 w 1508331"/>
              <a:gd name="connsiteY139" fmla="*/ 801338 h 1913559"/>
              <a:gd name="connsiteX140" fmla="*/ 142875 w 1508331"/>
              <a:gd name="connsiteY140" fmla="*/ 796575 h 1913559"/>
              <a:gd name="connsiteX141" fmla="*/ 157162 w 1508331"/>
              <a:gd name="connsiteY141" fmla="*/ 791813 h 1913559"/>
              <a:gd name="connsiteX142" fmla="*/ 176212 w 1508331"/>
              <a:gd name="connsiteY142" fmla="*/ 787050 h 1913559"/>
              <a:gd name="connsiteX143" fmla="*/ 266700 w 1508331"/>
              <a:gd name="connsiteY143" fmla="*/ 758475 h 1913559"/>
              <a:gd name="connsiteX144" fmla="*/ 280987 w 1508331"/>
              <a:gd name="connsiteY144" fmla="*/ 744188 h 1913559"/>
              <a:gd name="connsiteX145" fmla="*/ 333375 w 1508331"/>
              <a:gd name="connsiteY145" fmla="*/ 706088 h 1913559"/>
              <a:gd name="connsiteX146" fmla="*/ 423862 w 1508331"/>
              <a:gd name="connsiteY146" fmla="*/ 710850 h 1913559"/>
              <a:gd name="connsiteX147" fmla="*/ 447675 w 1508331"/>
              <a:gd name="connsiteY147" fmla="*/ 715613 h 1913559"/>
              <a:gd name="connsiteX148" fmla="*/ 461962 w 1508331"/>
              <a:gd name="connsiteY148" fmla="*/ 706088 h 1913559"/>
              <a:gd name="connsiteX149" fmla="*/ 495300 w 1508331"/>
              <a:gd name="connsiteY149" fmla="*/ 667988 h 1913559"/>
              <a:gd name="connsiteX150" fmla="*/ 504825 w 1508331"/>
              <a:gd name="connsiteY150" fmla="*/ 644175 h 1913559"/>
              <a:gd name="connsiteX151" fmla="*/ 509587 w 1508331"/>
              <a:gd name="connsiteY151" fmla="*/ 596550 h 1913559"/>
              <a:gd name="connsiteX152" fmla="*/ 533400 w 1508331"/>
              <a:gd name="connsiteY152" fmla="*/ 582263 h 1913559"/>
              <a:gd name="connsiteX153" fmla="*/ 576262 w 1508331"/>
              <a:gd name="connsiteY153" fmla="*/ 563213 h 1913559"/>
              <a:gd name="connsiteX154" fmla="*/ 609600 w 1508331"/>
              <a:gd name="connsiteY154" fmla="*/ 558450 h 1913559"/>
              <a:gd name="connsiteX155" fmla="*/ 628650 w 1508331"/>
              <a:gd name="connsiteY155" fmla="*/ 544163 h 1913559"/>
              <a:gd name="connsiteX156" fmla="*/ 652462 w 1508331"/>
              <a:gd name="connsiteY156" fmla="*/ 529875 h 1913559"/>
              <a:gd name="connsiteX157" fmla="*/ 666750 w 1508331"/>
              <a:gd name="connsiteY157" fmla="*/ 515588 h 1913559"/>
              <a:gd name="connsiteX158" fmla="*/ 695325 w 1508331"/>
              <a:gd name="connsiteY158" fmla="*/ 477488 h 1913559"/>
              <a:gd name="connsiteX159" fmla="*/ 714375 w 1508331"/>
              <a:gd name="connsiteY159" fmla="*/ 444150 h 1913559"/>
              <a:gd name="connsiteX160" fmla="*/ 723900 w 1508331"/>
              <a:gd name="connsiteY160" fmla="*/ 401288 h 1913559"/>
              <a:gd name="connsiteX161" fmla="*/ 733425 w 1508331"/>
              <a:gd name="connsiteY161" fmla="*/ 387000 h 1913559"/>
              <a:gd name="connsiteX162" fmla="*/ 742950 w 1508331"/>
              <a:gd name="connsiteY162" fmla="*/ 286988 h 1913559"/>
              <a:gd name="connsiteX163" fmla="*/ 752475 w 1508331"/>
              <a:gd name="connsiteY163" fmla="*/ 220313 h 1913559"/>
              <a:gd name="connsiteX164" fmla="*/ 785812 w 1508331"/>
              <a:gd name="connsiteY164" fmla="*/ 172688 h 1913559"/>
              <a:gd name="connsiteX165" fmla="*/ 795337 w 1508331"/>
              <a:gd name="connsiteY165" fmla="*/ 158400 h 1913559"/>
              <a:gd name="connsiteX166" fmla="*/ 823912 w 1508331"/>
              <a:gd name="connsiteY166" fmla="*/ 115538 h 1913559"/>
              <a:gd name="connsiteX167" fmla="*/ 838200 w 1508331"/>
              <a:gd name="connsiteY167" fmla="*/ 110775 h 1913559"/>
              <a:gd name="connsiteX168" fmla="*/ 862012 w 1508331"/>
              <a:gd name="connsiteY168" fmla="*/ 120300 h 1913559"/>
              <a:gd name="connsiteX169" fmla="*/ 876300 w 1508331"/>
              <a:gd name="connsiteY169" fmla="*/ 129825 h 1913559"/>
              <a:gd name="connsiteX170" fmla="*/ 895350 w 1508331"/>
              <a:gd name="connsiteY170" fmla="*/ 120300 h 1913559"/>
              <a:gd name="connsiteX171" fmla="*/ 928687 w 1508331"/>
              <a:gd name="connsiteY171" fmla="*/ 82200 h 1913559"/>
              <a:gd name="connsiteX172" fmla="*/ 942975 w 1508331"/>
              <a:gd name="connsiteY172" fmla="*/ 67913 h 1913559"/>
              <a:gd name="connsiteX173" fmla="*/ 952500 w 1508331"/>
              <a:gd name="connsiteY173" fmla="*/ 48863 h 1913559"/>
              <a:gd name="connsiteX174" fmla="*/ 971550 w 1508331"/>
              <a:gd name="connsiteY174" fmla="*/ 10763 h 1913559"/>
              <a:gd name="connsiteX175" fmla="*/ 971550 w 1508331"/>
              <a:gd name="connsiteY175" fmla="*/ 6000 h 1913559"/>
              <a:gd name="connsiteX0" fmla="*/ 971550 w 1508331"/>
              <a:gd name="connsiteY0" fmla="*/ 6000 h 1913559"/>
              <a:gd name="connsiteX1" fmla="*/ 990599 w 1508331"/>
              <a:gd name="connsiteY1" fmla="*/ 86963 h 1913559"/>
              <a:gd name="connsiteX2" fmla="*/ 1023937 w 1508331"/>
              <a:gd name="connsiteY2" fmla="*/ 277463 h 1913559"/>
              <a:gd name="connsiteX3" fmla="*/ 1050131 w 1508331"/>
              <a:gd name="connsiteY3" fmla="*/ 336994 h 1913559"/>
              <a:gd name="connsiteX4" fmla="*/ 1114425 w 1508331"/>
              <a:gd name="connsiteY4" fmla="*/ 437006 h 1913559"/>
              <a:gd name="connsiteX5" fmla="*/ 1195387 w 1508331"/>
              <a:gd name="connsiteY5" fmla="*/ 544163 h 1913559"/>
              <a:gd name="connsiteX6" fmla="*/ 1228725 w 1508331"/>
              <a:gd name="connsiteY6" fmla="*/ 582263 h 1913559"/>
              <a:gd name="connsiteX7" fmla="*/ 1197769 w 1508331"/>
              <a:gd name="connsiteY7" fmla="*/ 660844 h 1913559"/>
              <a:gd name="connsiteX8" fmla="*/ 1240631 w 1508331"/>
              <a:gd name="connsiteY8" fmla="*/ 715613 h 1913559"/>
              <a:gd name="connsiteX9" fmla="*/ 1195387 w 1508331"/>
              <a:gd name="connsiteY9" fmla="*/ 787050 h 1913559"/>
              <a:gd name="connsiteX10" fmla="*/ 1190625 w 1508331"/>
              <a:gd name="connsiteY10" fmla="*/ 834675 h 1913559"/>
              <a:gd name="connsiteX11" fmla="*/ 1240631 w 1508331"/>
              <a:gd name="connsiteY11" fmla="*/ 903731 h 1913559"/>
              <a:gd name="connsiteX12" fmla="*/ 1221581 w 1508331"/>
              <a:gd name="connsiteY12" fmla="*/ 1063275 h 1913559"/>
              <a:gd name="connsiteX13" fmla="*/ 1202530 w 1508331"/>
              <a:gd name="connsiteY13" fmla="*/ 1222819 h 1913559"/>
              <a:gd name="connsiteX14" fmla="*/ 1257300 w 1508331"/>
              <a:gd name="connsiteY14" fmla="*/ 1258538 h 1913559"/>
              <a:gd name="connsiteX15" fmla="*/ 1309687 w 1508331"/>
              <a:gd name="connsiteY15" fmla="*/ 1287113 h 1913559"/>
              <a:gd name="connsiteX16" fmla="*/ 1345405 w 1508331"/>
              <a:gd name="connsiteY16" fmla="*/ 1332355 h 1913559"/>
              <a:gd name="connsiteX17" fmla="*/ 1350168 w 1508331"/>
              <a:gd name="connsiteY17" fmla="*/ 1437131 h 1913559"/>
              <a:gd name="connsiteX18" fmla="*/ 1347788 w 1508331"/>
              <a:gd name="connsiteY18" fmla="*/ 1606200 h 1913559"/>
              <a:gd name="connsiteX19" fmla="*/ 1414462 w 1508331"/>
              <a:gd name="connsiteY19" fmla="*/ 1591913 h 1913559"/>
              <a:gd name="connsiteX20" fmla="*/ 1502569 w 1508331"/>
              <a:gd name="connsiteY20" fmla="*/ 1582387 h 1913559"/>
              <a:gd name="connsiteX21" fmla="*/ 1495425 w 1508331"/>
              <a:gd name="connsiteY21" fmla="*/ 1625250 h 1913559"/>
              <a:gd name="connsiteX22" fmla="*/ 1485900 w 1508331"/>
              <a:gd name="connsiteY22" fmla="*/ 1653825 h 1913559"/>
              <a:gd name="connsiteX23" fmla="*/ 1466850 w 1508331"/>
              <a:gd name="connsiteY23" fmla="*/ 1741932 h 1913559"/>
              <a:gd name="connsiteX24" fmla="*/ 1459706 w 1508331"/>
              <a:gd name="connsiteY24" fmla="*/ 1822894 h 1913559"/>
              <a:gd name="connsiteX25" fmla="*/ 1471613 w 1508331"/>
              <a:gd name="connsiteY25" fmla="*/ 1877664 h 1913559"/>
              <a:gd name="connsiteX26" fmla="*/ 1495425 w 1508331"/>
              <a:gd name="connsiteY26" fmla="*/ 1913382 h 1913559"/>
              <a:gd name="connsiteX27" fmla="*/ 1385887 w 1508331"/>
              <a:gd name="connsiteY27" fmla="*/ 1889569 h 1913559"/>
              <a:gd name="connsiteX28" fmla="*/ 1264443 w 1508331"/>
              <a:gd name="connsiteY28" fmla="*/ 1849088 h 1913559"/>
              <a:gd name="connsiteX29" fmla="*/ 1157287 w 1508331"/>
              <a:gd name="connsiteY29" fmla="*/ 1825275 h 1913559"/>
              <a:gd name="connsiteX30" fmla="*/ 1047750 w 1508331"/>
              <a:gd name="connsiteY30" fmla="*/ 1801463 h 1913559"/>
              <a:gd name="connsiteX31" fmla="*/ 957262 w 1508331"/>
              <a:gd name="connsiteY31" fmla="*/ 1782413 h 1913559"/>
              <a:gd name="connsiteX32" fmla="*/ 866775 w 1508331"/>
              <a:gd name="connsiteY32" fmla="*/ 1772888 h 1913559"/>
              <a:gd name="connsiteX33" fmla="*/ 790575 w 1508331"/>
              <a:gd name="connsiteY33" fmla="*/ 1763363 h 1913559"/>
              <a:gd name="connsiteX34" fmla="*/ 552450 w 1508331"/>
              <a:gd name="connsiteY34" fmla="*/ 1739550 h 1913559"/>
              <a:gd name="connsiteX35" fmla="*/ 554831 w 1508331"/>
              <a:gd name="connsiteY35" fmla="*/ 1725263 h 1913559"/>
              <a:gd name="connsiteX36" fmla="*/ 585788 w 1508331"/>
              <a:gd name="connsiteY36" fmla="*/ 1713357 h 1913559"/>
              <a:gd name="connsiteX37" fmla="*/ 600075 w 1508331"/>
              <a:gd name="connsiteY37" fmla="*/ 1682400 h 1913559"/>
              <a:gd name="connsiteX38" fmla="*/ 619125 w 1508331"/>
              <a:gd name="connsiteY38" fmla="*/ 1634776 h 1913559"/>
              <a:gd name="connsiteX39" fmla="*/ 661988 w 1508331"/>
              <a:gd name="connsiteY39" fmla="*/ 1646682 h 1913559"/>
              <a:gd name="connsiteX40" fmla="*/ 719137 w 1508331"/>
              <a:gd name="connsiteY40" fmla="*/ 1658588 h 1913559"/>
              <a:gd name="connsiteX41" fmla="*/ 773906 w 1508331"/>
              <a:gd name="connsiteY41" fmla="*/ 1660968 h 1913559"/>
              <a:gd name="connsiteX42" fmla="*/ 781050 w 1508331"/>
              <a:gd name="connsiteY42" fmla="*/ 1649063 h 1913559"/>
              <a:gd name="connsiteX43" fmla="*/ 700087 w 1508331"/>
              <a:gd name="connsiteY43" fmla="*/ 1634775 h 1913559"/>
              <a:gd name="connsiteX44" fmla="*/ 635794 w 1508331"/>
              <a:gd name="connsiteY44" fmla="*/ 1613344 h 1913559"/>
              <a:gd name="connsiteX45" fmla="*/ 614362 w 1508331"/>
              <a:gd name="connsiteY45" fmla="*/ 1582388 h 1913559"/>
              <a:gd name="connsiteX46" fmla="*/ 635794 w 1508331"/>
              <a:gd name="connsiteY46" fmla="*/ 1530001 h 1913559"/>
              <a:gd name="connsiteX47" fmla="*/ 671513 w 1508331"/>
              <a:gd name="connsiteY47" fmla="*/ 1515713 h 1913559"/>
              <a:gd name="connsiteX48" fmla="*/ 647700 w 1508331"/>
              <a:gd name="connsiteY48" fmla="*/ 1496662 h 1913559"/>
              <a:gd name="connsiteX49" fmla="*/ 671512 w 1508331"/>
              <a:gd name="connsiteY49" fmla="*/ 1472850 h 1913559"/>
              <a:gd name="connsiteX50" fmla="*/ 716756 w 1508331"/>
              <a:gd name="connsiteY50" fmla="*/ 1427607 h 1913559"/>
              <a:gd name="connsiteX51" fmla="*/ 742950 w 1508331"/>
              <a:gd name="connsiteY51" fmla="*/ 1410938 h 1913559"/>
              <a:gd name="connsiteX52" fmla="*/ 728662 w 1508331"/>
              <a:gd name="connsiteY52" fmla="*/ 1368075 h 1913559"/>
              <a:gd name="connsiteX53" fmla="*/ 800100 w 1508331"/>
              <a:gd name="connsiteY53" fmla="*/ 1265682 h 1913559"/>
              <a:gd name="connsiteX54" fmla="*/ 707231 w 1508331"/>
              <a:gd name="connsiteY54" fmla="*/ 1294256 h 1913559"/>
              <a:gd name="connsiteX55" fmla="*/ 676275 w 1508331"/>
              <a:gd name="connsiteY55" fmla="*/ 1358550 h 1913559"/>
              <a:gd name="connsiteX56" fmla="*/ 647700 w 1508331"/>
              <a:gd name="connsiteY56" fmla="*/ 1413318 h 1913559"/>
              <a:gd name="connsiteX57" fmla="*/ 607219 w 1508331"/>
              <a:gd name="connsiteY57" fmla="*/ 1389506 h 1913559"/>
              <a:gd name="connsiteX58" fmla="*/ 581025 w 1508331"/>
              <a:gd name="connsiteY58" fmla="*/ 1434750 h 1913559"/>
              <a:gd name="connsiteX59" fmla="*/ 578644 w 1508331"/>
              <a:gd name="connsiteY59" fmla="*/ 1472851 h 1913559"/>
              <a:gd name="connsiteX60" fmla="*/ 592932 w 1508331"/>
              <a:gd name="connsiteY60" fmla="*/ 1489520 h 1913559"/>
              <a:gd name="connsiteX61" fmla="*/ 542925 w 1508331"/>
              <a:gd name="connsiteY61" fmla="*/ 1530000 h 1913559"/>
              <a:gd name="connsiteX62" fmla="*/ 473869 w 1508331"/>
              <a:gd name="connsiteY62" fmla="*/ 1541907 h 1913559"/>
              <a:gd name="connsiteX63" fmla="*/ 497681 w 1508331"/>
              <a:gd name="connsiteY63" fmla="*/ 1470469 h 1913559"/>
              <a:gd name="connsiteX64" fmla="*/ 519112 w 1508331"/>
              <a:gd name="connsiteY64" fmla="*/ 1401413 h 1913559"/>
              <a:gd name="connsiteX65" fmla="*/ 547687 w 1508331"/>
              <a:gd name="connsiteY65" fmla="*/ 1334738 h 1913559"/>
              <a:gd name="connsiteX66" fmla="*/ 557212 w 1508331"/>
              <a:gd name="connsiteY66" fmla="*/ 1272825 h 1913559"/>
              <a:gd name="connsiteX67" fmla="*/ 571500 w 1508331"/>
              <a:gd name="connsiteY67" fmla="*/ 1258538 h 1913559"/>
              <a:gd name="connsiteX68" fmla="*/ 600075 w 1508331"/>
              <a:gd name="connsiteY68" fmla="*/ 1234725 h 1913559"/>
              <a:gd name="connsiteX69" fmla="*/ 671512 w 1508331"/>
              <a:gd name="connsiteY69" fmla="*/ 1239488 h 1913559"/>
              <a:gd name="connsiteX70" fmla="*/ 657225 w 1508331"/>
              <a:gd name="connsiteY70" fmla="*/ 1225200 h 1913559"/>
              <a:gd name="connsiteX71" fmla="*/ 623887 w 1508331"/>
              <a:gd name="connsiteY71" fmla="*/ 1215675 h 1913559"/>
              <a:gd name="connsiteX72" fmla="*/ 600075 w 1508331"/>
              <a:gd name="connsiteY72" fmla="*/ 1182338 h 1913559"/>
              <a:gd name="connsiteX73" fmla="*/ 609600 w 1508331"/>
              <a:gd name="connsiteY73" fmla="*/ 1168050 h 1913559"/>
              <a:gd name="connsiteX74" fmla="*/ 642937 w 1508331"/>
              <a:gd name="connsiteY74" fmla="*/ 1177575 h 1913559"/>
              <a:gd name="connsiteX75" fmla="*/ 657225 w 1508331"/>
              <a:gd name="connsiteY75" fmla="*/ 1187100 h 1913559"/>
              <a:gd name="connsiteX76" fmla="*/ 690562 w 1508331"/>
              <a:gd name="connsiteY76" fmla="*/ 1144238 h 1913559"/>
              <a:gd name="connsiteX77" fmla="*/ 714375 w 1508331"/>
              <a:gd name="connsiteY77" fmla="*/ 1129950 h 1913559"/>
              <a:gd name="connsiteX78" fmla="*/ 733425 w 1508331"/>
              <a:gd name="connsiteY78" fmla="*/ 1120425 h 1913559"/>
              <a:gd name="connsiteX79" fmla="*/ 738187 w 1508331"/>
              <a:gd name="connsiteY79" fmla="*/ 1101375 h 1913559"/>
              <a:gd name="connsiteX80" fmla="*/ 752475 w 1508331"/>
              <a:gd name="connsiteY80" fmla="*/ 1087088 h 1913559"/>
              <a:gd name="connsiteX81" fmla="*/ 733425 w 1508331"/>
              <a:gd name="connsiteY81" fmla="*/ 1072800 h 1913559"/>
              <a:gd name="connsiteX82" fmla="*/ 685800 w 1508331"/>
              <a:gd name="connsiteY82" fmla="*/ 1053750 h 1913559"/>
              <a:gd name="connsiteX83" fmla="*/ 671512 w 1508331"/>
              <a:gd name="connsiteY83" fmla="*/ 1039463 h 1913559"/>
              <a:gd name="connsiteX84" fmla="*/ 628650 w 1508331"/>
              <a:gd name="connsiteY84" fmla="*/ 1044225 h 1913559"/>
              <a:gd name="connsiteX85" fmla="*/ 600075 w 1508331"/>
              <a:gd name="connsiteY85" fmla="*/ 1087088 h 1913559"/>
              <a:gd name="connsiteX86" fmla="*/ 590550 w 1508331"/>
              <a:gd name="connsiteY86" fmla="*/ 1134713 h 1913559"/>
              <a:gd name="connsiteX87" fmla="*/ 571500 w 1508331"/>
              <a:gd name="connsiteY87" fmla="*/ 1129950 h 1913559"/>
              <a:gd name="connsiteX88" fmla="*/ 538162 w 1508331"/>
              <a:gd name="connsiteY88" fmla="*/ 1106138 h 1913559"/>
              <a:gd name="connsiteX89" fmla="*/ 514350 w 1508331"/>
              <a:gd name="connsiteY89" fmla="*/ 1115663 h 1913559"/>
              <a:gd name="connsiteX90" fmla="*/ 509587 w 1508331"/>
              <a:gd name="connsiteY90" fmla="*/ 1129950 h 1913559"/>
              <a:gd name="connsiteX91" fmla="*/ 490537 w 1508331"/>
              <a:gd name="connsiteY91" fmla="*/ 1134713 h 1913559"/>
              <a:gd name="connsiteX92" fmla="*/ 457200 w 1508331"/>
              <a:gd name="connsiteY92" fmla="*/ 1139475 h 1913559"/>
              <a:gd name="connsiteX93" fmla="*/ 438150 w 1508331"/>
              <a:gd name="connsiteY93" fmla="*/ 1149000 h 1913559"/>
              <a:gd name="connsiteX94" fmla="*/ 404812 w 1508331"/>
              <a:gd name="connsiteY94" fmla="*/ 1187100 h 1913559"/>
              <a:gd name="connsiteX95" fmla="*/ 400050 w 1508331"/>
              <a:gd name="connsiteY95" fmla="*/ 1201388 h 1913559"/>
              <a:gd name="connsiteX96" fmla="*/ 376237 w 1508331"/>
              <a:gd name="connsiteY96" fmla="*/ 1239488 h 1913559"/>
              <a:gd name="connsiteX97" fmla="*/ 357187 w 1508331"/>
              <a:gd name="connsiteY97" fmla="*/ 1244250 h 1913559"/>
              <a:gd name="connsiteX98" fmla="*/ 342900 w 1508331"/>
              <a:gd name="connsiteY98" fmla="*/ 1239488 h 1913559"/>
              <a:gd name="connsiteX99" fmla="*/ 309562 w 1508331"/>
              <a:gd name="connsiteY99" fmla="*/ 1220438 h 1913559"/>
              <a:gd name="connsiteX100" fmla="*/ 314325 w 1508331"/>
              <a:gd name="connsiteY100" fmla="*/ 1187100 h 1913559"/>
              <a:gd name="connsiteX101" fmla="*/ 347662 w 1508331"/>
              <a:gd name="connsiteY101" fmla="*/ 1163288 h 1913559"/>
              <a:gd name="connsiteX102" fmla="*/ 366712 w 1508331"/>
              <a:gd name="connsiteY102" fmla="*/ 1139475 h 1913559"/>
              <a:gd name="connsiteX103" fmla="*/ 381000 w 1508331"/>
              <a:gd name="connsiteY103" fmla="*/ 1106138 h 1913559"/>
              <a:gd name="connsiteX104" fmla="*/ 390525 w 1508331"/>
              <a:gd name="connsiteY104" fmla="*/ 1091850 h 1913559"/>
              <a:gd name="connsiteX105" fmla="*/ 404812 w 1508331"/>
              <a:gd name="connsiteY105" fmla="*/ 1082325 h 1913559"/>
              <a:gd name="connsiteX106" fmla="*/ 409575 w 1508331"/>
              <a:gd name="connsiteY106" fmla="*/ 1068038 h 1913559"/>
              <a:gd name="connsiteX107" fmla="*/ 347662 w 1508331"/>
              <a:gd name="connsiteY107" fmla="*/ 1048988 h 1913559"/>
              <a:gd name="connsiteX108" fmla="*/ 333375 w 1508331"/>
              <a:gd name="connsiteY108" fmla="*/ 1034700 h 1913559"/>
              <a:gd name="connsiteX109" fmla="*/ 314325 w 1508331"/>
              <a:gd name="connsiteY109" fmla="*/ 1010888 h 1913559"/>
              <a:gd name="connsiteX110" fmla="*/ 300037 w 1508331"/>
              <a:gd name="connsiteY110" fmla="*/ 1015650 h 1913559"/>
              <a:gd name="connsiteX111" fmla="*/ 295275 w 1508331"/>
              <a:gd name="connsiteY111" fmla="*/ 1048988 h 1913559"/>
              <a:gd name="connsiteX112" fmla="*/ 285750 w 1508331"/>
              <a:gd name="connsiteY112" fmla="*/ 1072800 h 1913559"/>
              <a:gd name="connsiteX113" fmla="*/ 295275 w 1508331"/>
              <a:gd name="connsiteY113" fmla="*/ 1096613 h 1913559"/>
              <a:gd name="connsiteX114" fmla="*/ 266700 w 1508331"/>
              <a:gd name="connsiteY114" fmla="*/ 1101375 h 1913559"/>
              <a:gd name="connsiteX115" fmla="*/ 285750 w 1508331"/>
              <a:gd name="connsiteY115" fmla="*/ 1134713 h 1913559"/>
              <a:gd name="connsiteX116" fmla="*/ 280987 w 1508331"/>
              <a:gd name="connsiteY116" fmla="*/ 1172813 h 1913559"/>
              <a:gd name="connsiteX117" fmla="*/ 252412 w 1508331"/>
              <a:gd name="connsiteY117" fmla="*/ 1191863 h 1913559"/>
              <a:gd name="connsiteX118" fmla="*/ 242887 w 1508331"/>
              <a:gd name="connsiteY118" fmla="*/ 1206150 h 1913559"/>
              <a:gd name="connsiteX119" fmla="*/ 219075 w 1508331"/>
              <a:gd name="connsiteY119" fmla="*/ 1210913 h 1913559"/>
              <a:gd name="connsiteX120" fmla="*/ 204787 w 1508331"/>
              <a:gd name="connsiteY120" fmla="*/ 1215675 h 1913559"/>
              <a:gd name="connsiteX121" fmla="*/ 185737 w 1508331"/>
              <a:gd name="connsiteY121" fmla="*/ 1220438 h 1913559"/>
              <a:gd name="connsiteX122" fmla="*/ 152400 w 1508331"/>
              <a:gd name="connsiteY122" fmla="*/ 1215675 h 1913559"/>
              <a:gd name="connsiteX123" fmla="*/ 119062 w 1508331"/>
              <a:gd name="connsiteY123" fmla="*/ 1201388 h 1913559"/>
              <a:gd name="connsiteX124" fmla="*/ 104775 w 1508331"/>
              <a:gd name="connsiteY124" fmla="*/ 1196625 h 1913559"/>
              <a:gd name="connsiteX125" fmla="*/ 90487 w 1508331"/>
              <a:gd name="connsiteY125" fmla="*/ 1182338 h 1913559"/>
              <a:gd name="connsiteX126" fmla="*/ 47625 w 1508331"/>
              <a:gd name="connsiteY126" fmla="*/ 1158525 h 1913559"/>
              <a:gd name="connsiteX127" fmla="*/ 14287 w 1508331"/>
              <a:gd name="connsiteY127" fmla="*/ 1149000 h 1913559"/>
              <a:gd name="connsiteX128" fmla="*/ 0 w 1508331"/>
              <a:gd name="connsiteY128" fmla="*/ 1139475 h 1913559"/>
              <a:gd name="connsiteX129" fmla="*/ 9525 w 1508331"/>
              <a:gd name="connsiteY129" fmla="*/ 1115663 h 1913559"/>
              <a:gd name="connsiteX130" fmla="*/ 38100 w 1508331"/>
              <a:gd name="connsiteY130" fmla="*/ 1077563 h 1913559"/>
              <a:gd name="connsiteX131" fmla="*/ 33337 w 1508331"/>
              <a:gd name="connsiteY131" fmla="*/ 1039463 h 1913559"/>
              <a:gd name="connsiteX132" fmla="*/ 9525 w 1508331"/>
              <a:gd name="connsiteY132" fmla="*/ 1001363 h 1913559"/>
              <a:gd name="connsiteX133" fmla="*/ 9525 w 1508331"/>
              <a:gd name="connsiteY133" fmla="*/ 968025 h 1913559"/>
              <a:gd name="connsiteX134" fmla="*/ 28575 w 1508331"/>
              <a:gd name="connsiteY134" fmla="*/ 953738 h 1913559"/>
              <a:gd name="connsiteX135" fmla="*/ 52387 w 1508331"/>
              <a:gd name="connsiteY135" fmla="*/ 920400 h 1913559"/>
              <a:gd name="connsiteX136" fmla="*/ 47625 w 1508331"/>
              <a:gd name="connsiteY136" fmla="*/ 863250 h 1913559"/>
              <a:gd name="connsiteX137" fmla="*/ 104775 w 1508331"/>
              <a:gd name="connsiteY137" fmla="*/ 815625 h 1913559"/>
              <a:gd name="connsiteX138" fmla="*/ 123825 w 1508331"/>
              <a:gd name="connsiteY138" fmla="*/ 801338 h 1913559"/>
              <a:gd name="connsiteX139" fmla="*/ 142875 w 1508331"/>
              <a:gd name="connsiteY139" fmla="*/ 796575 h 1913559"/>
              <a:gd name="connsiteX140" fmla="*/ 157162 w 1508331"/>
              <a:gd name="connsiteY140" fmla="*/ 791813 h 1913559"/>
              <a:gd name="connsiteX141" fmla="*/ 176212 w 1508331"/>
              <a:gd name="connsiteY141" fmla="*/ 787050 h 1913559"/>
              <a:gd name="connsiteX142" fmla="*/ 266700 w 1508331"/>
              <a:gd name="connsiteY142" fmla="*/ 758475 h 1913559"/>
              <a:gd name="connsiteX143" fmla="*/ 280987 w 1508331"/>
              <a:gd name="connsiteY143" fmla="*/ 744188 h 1913559"/>
              <a:gd name="connsiteX144" fmla="*/ 333375 w 1508331"/>
              <a:gd name="connsiteY144" fmla="*/ 706088 h 1913559"/>
              <a:gd name="connsiteX145" fmla="*/ 423862 w 1508331"/>
              <a:gd name="connsiteY145" fmla="*/ 710850 h 1913559"/>
              <a:gd name="connsiteX146" fmla="*/ 447675 w 1508331"/>
              <a:gd name="connsiteY146" fmla="*/ 715613 h 1913559"/>
              <a:gd name="connsiteX147" fmla="*/ 461962 w 1508331"/>
              <a:gd name="connsiteY147" fmla="*/ 706088 h 1913559"/>
              <a:gd name="connsiteX148" fmla="*/ 495300 w 1508331"/>
              <a:gd name="connsiteY148" fmla="*/ 667988 h 1913559"/>
              <a:gd name="connsiteX149" fmla="*/ 504825 w 1508331"/>
              <a:gd name="connsiteY149" fmla="*/ 644175 h 1913559"/>
              <a:gd name="connsiteX150" fmla="*/ 509587 w 1508331"/>
              <a:gd name="connsiteY150" fmla="*/ 596550 h 1913559"/>
              <a:gd name="connsiteX151" fmla="*/ 533400 w 1508331"/>
              <a:gd name="connsiteY151" fmla="*/ 582263 h 1913559"/>
              <a:gd name="connsiteX152" fmla="*/ 576262 w 1508331"/>
              <a:gd name="connsiteY152" fmla="*/ 563213 h 1913559"/>
              <a:gd name="connsiteX153" fmla="*/ 609600 w 1508331"/>
              <a:gd name="connsiteY153" fmla="*/ 558450 h 1913559"/>
              <a:gd name="connsiteX154" fmla="*/ 628650 w 1508331"/>
              <a:gd name="connsiteY154" fmla="*/ 544163 h 1913559"/>
              <a:gd name="connsiteX155" fmla="*/ 652462 w 1508331"/>
              <a:gd name="connsiteY155" fmla="*/ 529875 h 1913559"/>
              <a:gd name="connsiteX156" fmla="*/ 666750 w 1508331"/>
              <a:gd name="connsiteY156" fmla="*/ 515588 h 1913559"/>
              <a:gd name="connsiteX157" fmla="*/ 695325 w 1508331"/>
              <a:gd name="connsiteY157" fmla="*/ 477488 h 1913559"/>
              <a:gd name="connsiteX158" fmla="*/ 714375 w 1508331"/>
              <a:gd name="connsiteY158" fmla="*/ 444150 h 1913559"/>
              <a:gd name="connsiteX159" fmla="*/ 723900 w 1508331"/>
              <a:gd name="connsiteY159" fmla="*/ 401288 h 1913559"/>
              <a:gd name="connsiteX160" fmla="*/ 733425 w 1508331"/>
              <a:gd name="connsiteY160" fmla="*/ 387000 h 1913559"/>
              <a:gd name="connsiteX161" fmla="*/ 742950 w 1508331"/>
              <a:gd name="connsiteY161" fmla="*/ 286988 h 1913559"/>
              <a:gd name="connsiteX162" fmla="*/ 752475 w 1508331"/>
              <a:gd name="connsiteY162" fmla="*/ 220313 h 1913559"/>
              <a:gd name="connsiteX163" fmla="*/ 785812 w 1508331"/>
              <a:gd name="connsiteY163" fmla="*/ 172688 h 1913559"/>
              <a:gd name="connsiteX164" fmla="*/ 795337 w 1508331"/>
              <a:gd name="connsiteY164" fmla="*/ 158400 h 1913559"/>
              <a:gd name="connsiteX165" fmla="*/ 823912 w 1508331"/>
              <a:gd name="connsiteY165" fmla="*/ 115538 h 1913559"/>
              <a:gd name="connsiteX166" fmla="*/ 838200 w 1508331"/>
              <a:gd name="connsiteY166" fmla="*/ 110775 h 1913559"/>
              <a:gd name="connsiteX167" fmla="*/ 862012 w 1508331"/>
              <a:gd name="connsiteY167" fmla="*/ 120300 h 1913559"/>
              <a:gd name="connsiteX168" fmla="*/ 876300 w 1508331"/>
              <a:gd name="connsiteY168" fmla="*/ 129825 h 1913559"/>
              <a:gd name="connsiteX169" fmla="*/ 895350 w 1508331"/>
              <a:gd name="connsiteY169" fmla="*/ 120300 h 1913559"/>
              <a:gd name="connsiteX170" fmla="*/ 928687 w 1508331"/>
              <a:gd name="connsiteY170" fmla="*/ 82200 h 1913559"/>
              <a:gd name="connsiteX171" fmla="*/ 942975 w 1508331"/>
              <a:gd name="connsiteY171" fmla="*/ 67913 h 1913559"/>
              <a:gd name="connsiteX172" fmla="*/ 952500 w 1508331"/>
              <a:gd name="connsiteY172" fmla="*/ 48863 h 1913559"/>
              <a:gd name="connsiteX173" fmla="*/ 971550 w 1508331"/>
              <a:gd name="connsiteY173" fmla="*/ 10763 h 1913559"/>
              <a:gd name="connsiteX174" fmla="*/ 971550 w 1508331"/>
              <a:gd name="connsiteY174" fmla="*/ 6000 h 1913559"/>
              <a:gd name="connsiteX0" fmla="*/ 971550 w 1508331"/>
              <a:gd name="connsiteY0" fmla="*/ 6000 h 1913559"/>
              <a:gd name="connsiteX1" fmla="*/ 990599 w 1508331"/>
              <a:gd name="connsiteY1" fmla="*/ 86963 h 1913559"/>
              <a:gd name="connsiteX2" fmla="*/ 1023937 w 1508331"/>
              <a:gd name="connsiteY2" fmla="*/ 277463 h 1913559"/>
              <a:gd name="connsiteX3" fmla="*/ 1050131 w 1508331"/>
              <a:gd name="connsiteY3" fmla="*/ 336994 h 1913559"/>
              <a:gd name="connsiteX4" fmla="*/ 1114425 w 1508331"/>
              <a:gd name="connsiteY4" fmla="*/ 437006 h 1913559"/>
              <a:gd name="connsiteX5" fmla="*/ 1195387 w 1508331"/>
              <a:gd name="connsiteY5" fmla="*/ 544163 h 1913559"/>
              <a:gd name="connsiteX6" fmla="*/ 1228725 w 1508331"/>
              <a:gd name="connsiteY6" fmla="*/ 582263 h 1913559"/>
              <a:gd name="connsiteX7" fmla="*/ 1197769 w 1508331"/>
              <a:gd name="connsiteY7" fmla="*/ 660844 h 1913559"/>
              <a:gd name="connsiteX8" fmla="*/ 1240631 w 1508331"/>
              <a:gd name="connsiteY8" fmla="*/ 715613 h 1913559"/>
              <a:gd name="connsiteX9" fmla="*/ 1195387 w 1508331"/>
              <a:gd name="connsiteY9" fmla="*/ 787050 h 1913559"/>
              <a:gd name="connsiteX10" fmla="*/ 1190625 w 1508331"/>
              <a:gd name="connsiteY10" fmla="*/ 834675 h 1913559"/>
              <a:gd name="connsiteX11" fmla="*/ 1240631 w 1508331"/>
              <a:gd name="connsiteY11" fmla="*/ 903731 h 1913559"/>
              <a:gd name="connsiteX12" fmla="*/ 1221581 w 1508331"/>
              <a:gd name="connsiteY12" fmla="*/ 1063275 h 1913559"/>
              <a:gd name="connsiteX13" fmla="*/ 1202530 w 1508331"/>
              <a:gd name="connsiteY13" fmla="*/ 1222819 h 1913559"/>
              <a:gd name="connsiteX14" fmla="*/ 1257300 w 1508331"/>
              <a:gd name="connsiteY14" fmla="*/ 1258538 h 1913559"/>
              <a:gd name="connsiteX15" fmla="*/ 1309687 w 1508331"/>
              <a:gd name="connsiteY15" fmla="*/ 1287113 h 1913559"/>
              <a:gd name="connsiteX16" fmla="*/ 1345405 w 1508331"/>
              <a:gd name="connsiteY16" fmla="*/ 1332355 h 1913559"/>
              <a:gd name="connsiteX17" fmla="*/ 1350168 w 1508331"/>
              <a:gd name="connsiteY17" fmla="*/ 1437131 h 1913559"/>
              <a:gd name="connsiteX18" fmla="*/ 1347788 w 1508331"/>
              <a:gd name="connsiteY18" fmla="*/ 1606200 h 1913559"/>
              <a:gd name="connsiteX19" fmla="*/ 1414462 w 1508331"/>
              <a:gd name="connsiteY19" fmla="*/ 1591913 h 1913559"/>
              <a:gd name="connsiteX20" fmla="*/ 1502569 w 1508331"/>
              <a:gd name="connsiteY20" fmla="*/ 1582387 h 1913559"/>
              <a:gd name="connsiteX21" fmla="*/ 1495425 w 1508331"/>
              <a:gd name="connsiteY21" fmla="*/ 1625250 h 1913559"/>
              <a:gd name="connsiteX22" fmla="*/ 1485900 w 1508331"/>
              <a:gd name="connsiteY22" fmla="*/ 1653825 h 1913559"/>
              <a:gd name="connsiteX23" fmla="*/ 1466850 w 1508331"/>
              <a:gd name="connsiteY23" fmla="*/ 1741932 h 1913559"/>
              <a:gd name="connsiteX24" fmla="*/ 1459706 w 1508331"/>
              <a:gd name="connsiteY24" fmla="*/ 1822894 h 1913559"/>
              <a:gd name="connsiteX25" fmla="*/ 1471613 w 1508331"/>
              <a:gd name="connsiteY25" fmla="*/ 1877664 h 1913559"/>
              <a:gd name="connsiteX26" fmla="*/ 1495425 w 1508331"/>
              <a:gd name="connsiteY26" fmla="*/ 1913382 h 1913559"/>
              <a:gd name="connsiteX27" fmla="*/ 1385887 w 1508331"/>
              <a:gd name="connsiteY27" fmla="*/ 1889569 h 1913559"/>
              <a:gd name="connsiteX28" fmla="*/ 1264443 w 1508331"/>
              <a:gd name="connsiteY28" fmla="*/ 1849088 h 1913559"/>
              <a:gd name="connsiteX29" fmla="*/ 1157287 w 1508331"/>
              <a:gd name="connsiteY29" fmla="*/ 1825275 h 1913559"/>
              <a:gd name="connsiteX30" fmla="*/ 1047750 w 1508331"/>
              <a:gd name="connsiteY30" fmla="*/ 1801463 h 1913559"/>
              <a:gd name="connsiteX31" fmla="*/ 957262 w 1508331"/>
              <a:gd name="connsiteY31" fmla="*/ 1782413 h 1913559"/>
              <a:gd name="connsiteX32" fmla="*/ 866775 w 1508331"/>
              <a:gd name="connsiteY32" fmla="*/ 1772888 h 1913559"/>
              <a:gd name="connsiteX33" fmla="*/ 790575 w 1508331"/>
              <a:gd name="connsiteY33" fmla="*/ 1763363 h 1913559"/>
              <a:gd name="connsiteX34" fmla="*/ 552450 w 1508331"/>
              <a:gd name="connsiteY34" fmla="*/ 1739550 h 1913559"/>
              <a:gd name="connsiteX35" fmla="*/ 554831 w 1508331"/>
              <a:gd name="connsiteY35" fmla="*/ 1725263 h 1913559"/>
              <a:gd name="connsiteX36" fmla="*/ 585788 w 1508331"/>
              <a:gd name="connsiteY36" fmla="*/ 1713357 h 1913559"/>
              <a:gd name="connsiteX37" fmla="*/ 600075 w 1508331"/>
              <a:gd name="connsiteY37" fmla="*/ 1682400 h 1913559"/>
              <a:gd name="connsiteX38" fmla="*/ 619125 w 1508331"/>
              <a:gd name="connsiteY38" fmla="*/ 1634776 h 1913559"/>
              <a:gd name="connsiteX39" fmla="*/ 661988 w 1508331"/>
              <a:gd name="connsiteY39" fmla="*/ 1646682 h 1913559"/>
              <a:gd name="connsiteX40" fmla="*/ 719137 w 1508331"/>
              <a:gd name="connsiteY40" fmla="*/ 1658588 h 1913559"/>
              <a:gd name="connsiteX41" fmla="*/ 773906 w 1508331"/>
              <a:gd name="connsiteY41" fmla="*/ 1660968 h 1913559"/>
              <a:gd name="connsiteX42" fmla="*/ 781050 w 1508331"/>
              <a:gd name="connsiteY42" fmla="*/ 1649063 h 1913559"/>
              <a:gd name="connsiteX43" fmla="*/ 700087 w 1508331"/>
              <a:gd name="connsiteY43" fmla="*/ 1634775 h 1913559"/>
              <a:gd name="connsiteX44" fmla="*/ 635794 w 1508331"/>
              <a:gd name="connsiteY44" fmla="*/ 1613344 h 1913559"/>
              <a:gd name="connsiteX45" fmla="*/ 614362 w 1508331"/>
              <a:gd name="connsiteY45" fmla="*/ 1582388 h 1913559"/>
              <a:gd name="connsiteX46" fmla="*/ 635794 w 1508331"/>
              <a:gd name="connsiteY46" fmla="*/ 1530001 h 1913559"/>
              <a:gd name="connsiteX47" fmla="*/ 671513 w 1508331"/>
              <a:gd name="connsiteY47" fmla="*/ 1515713 h 1913559"/>
              <a:gd name="connsiteX48" fmla="*/ 647700 w 1508331"/>
              <a:gd name="connsiteY48" fmla="*/ 1496662 h 1913559"/>
              <a:gd name="connsiteX49" fmla="*/ 671512 w 1508331"/>
              <a:gd name="connsiteY49" fmla="*/ 1472850 h 1913559"/>
              <a:gd name="connsiteX50" fmla="*/ 716756 w 1508331"/>
              <a:gd name="connsiteY50" fmla="*/ 1427607 h 1913559"/>
              <a:gd name="connsiteX51" fmla="*/ 742950 w 1508331"/>
              <a:gd name="connsiteY51" fmla="*/ 1410938 h 1913559"/>
              <a:gd name="connsiteX52" fmla="*/ 728662 w 1508331"/>
              <a:gd name="connsiteY52" fmla="*/ 1368075 h 1913559"/>
              <a:gd name="connsiteX53" fmla="*/ 800100 w 1508331"/>
              <a:gd name="connsiteY53" fmla="*/ 1265682 h 1913559"/>
              <a:gd name="connsiteX54" fmla="*/ 707231 w 1508331"/>
              <a:gd name="connsiteY54" fmla="*/ 1294256 h 1913559"/>
              <a:gd name="connsiteX55" fmla="*/ 676275 w 1508331"/>
              <a:gd name="connsiteY55" fmla="*/ 1358550 h 1913559"/>
              <a:gd name="connsiteX56" fmla="*/ 647700 w 1508331"/>
              <a:gd name="connsiteY56" fmla="*/ 1413318 h 1913559"/>
              <a:gd name="connsiteX57" fmla="*/ 607219 w 1508331"/>
              <a:gd name="connsiteY57" fmla="*/ 1389506 h 1913559"/>
              <a:gd name="connsiteX58" fmla="*/ 581025 w 1508331"/>
              <a:gd name="connsiteY58" fmla="*/ 1434750 h 1913559"/>
              <a:gd name="connsiteX59" fmla="*/ 578644 w 1508331"/>
              <a:gd name="connsiteY59" fmla="*/ 1472851 h 1913559"/>
              <a:gd name="connsiteX60" fmla="*/ 592932 w 1508331"/>
              <a:gd name="connsiteY60" fmla="*/ 1489520 h 1913559"/>
              <a:gd name="connsiteX61" fmla="*/ 542925 w 1508331"/>
              <a:gd name="connsiteY61" fmla="*/ 1530000 h 1913559"/>
              <a:gd name="connsiteX62" fmla="*/ 473869 w 1508331"/>
              <a:gd name="connsiteY62" fmla="*/ 1541907 h 1913559"/>
              <a:gd name="connsiteX63" fmla="*/ 497681 w 1508331"/>
              <a:gd name="connsiteY63" fmla="*/ 1470469 h 1913559"/>
              <a:gd name="connsiteX64" fmla="*/ 519112 w 1508331"/>
              <a:gd name="connsiteY64" fmla="*/ 1401413 h 1913559"/>
              <a:gd name="connsiteX65" fmla="*/ 535780 w 1508331"/>
              <a:gd name="connsiteY65" fmla="*/ 1339500 h 1913559"/>
              <a:gd name="connsiteX66" fmla="*/ 557212 w 1508331"/>
              <a:gd name="connsiteY66" fmla="*/ 1272825 h 1913559"/>
              <a:gd name="connsiteX67" fmla="*/ 571500 w 1508331"/>
              <a:gd name="connsiteY67" fmla="*/ 1258538 h 1913559"/>
              <a:gd name="connsiteX68" fmla="*/ 600075 w 1508331"/>
              <a:gd name="connsiteY68" fmla="*/ 1234725 h 1913559"/>
              <a:gd name="connsiteX69" fmla="*/ 671512 w 1508331"/>
              <a:gd name="connsiteY69" fmla="*/ 1239488 h 1913559"/>
              <a:gd name="connsiteX70" fmla="*/ 657225 w 1508331"/>
              <a:gd name="connsiteY70" fmla="*/ 1225200 h 1913559"/>
              <a:gd name="connsiteX71" fmla="*/ 623887 w 1508331"/>
              <a:gd name="connsiteY71" fmla="*/ 1215675 h 1913559"/>
              <a:gd name="connsiteX72" fmla="*/ 600075 w 1508331"/>
              <a:gd name="connsiteY72" fmla="*/ 1182338 h 1913559"/>
              <a:gd name="connsiteX73" fmla="*/ 609600 w 1508331"/>
              <a:gd name="connsiteY73" fmla="*/ 1168050 h 1913559"/>
              <a:gd name="connsiteX74" fmla="*/ 642937 w 1508331"/>
              <a:gd name="connsiteY74" fmla="*/ 1177575 h 1913559"/>
              <a:gd name="connsiteX75" fmla="*/ 657225 w 1508331"/>
              <a:gd name="connsiteY75" fmla="*/ 1187100 h 1913559"/>
              <a:gd name="connsiteX76" fmla="*/ 690562 w 1508331"/>
              <a:gd name="connsiteY76" fmla="*/ 1144238 h 1913559"/>
              <a:gd name="connsiteX77" fmla="*/ 714375 w 1508331"/>
              <a:gd name="connsiteY77" fmla="*/ 1129950 h 1913559"/>
              <a:gd name="connsiteX78" fmla="*/ 733425 w 1508331"/>
              <a:gd name="connsiteY78" fmla="*/ 1120425 h 1913559"/>
              <a:gd name="connsiteX79" fmla="*/ 738187 w 1508331"/>
              <a:gd name="connsiteY79" fmla="*/ 1101375 h 1913559"/>
              <a:gd name="connsiteX80" fmla="*/ 752475 w 1508331"/>
              <a:gd name="connsiteY80" fmla="*/ 1087088 h 1913559"/>
              <a:gd name="connsiteX81" fmla="*/ 733425 w 1508331"/>
              <a:gd name="connsiteY81" fmla="*/ 1072800 h 1913559"/>
              <a:gd name="connsiteX82" fmla="*/ 685800 w 1508331"/>
              <a:gd name="connsiteY82" fmla="*/ 1053750 h 1913559"/>
              <a:gd name="connsiteX83" fmla="*/ 671512 w 1508331"/>
              <a:gd name="connsiteY83" fmla="*/ 1039463 h 1913559"/>
              <a:gd name="connsiteX84" fmla="*/ 628650 w 1508331"/>
              <a:gd name="connsiteY84" fmla="*/ 1044225 h 1913559"/>
              <a:gd name="connsiteX85" fmla="*/ 600075 w 1508331"/>
              <a:gd name="connsiteY85" fmla="*/ 1087088 h 1913559"/>
              <a:gd name="connsiteX86" fmla="*/ 590550 w 1508331"/>
              <a:gd name="connsiteY86" fmla="*/ 1134713 h 1913559"/>
              <a:gd name="connsiteX87" fmla="*/ 571500 w 1508331"/>
              <a:gd name="connsiteY87" fmla="*/ 1129950 h 1913559"/>
              <a:gd name="connsiteX88" fmla="*/ 538162 w 1508331"/>
              <a:gd name="connsiteY88" fmla="*/ 1106138 h 1913559"/>
              <a:gd name="connsiteX89" fmla="*/ 514350 w 1508331"/>
              <a:gd name="connsiteY89" fmla="*/ 1115663 h 1913559"/>
              <a:gd name="connsiteX90" fmla="*/ 509587 w 1508331"/>
              <a:gd name="connsiteY90" fmla="*/ 1129950 h 1913559"/>
              <a:gd name="connsiteX91" fmla="*/ 490537 w 1508331"/>
              <a:gd name="connsiteY91" fmla="*/ 1134713 h 1913559"/>
              <a:gd name="connsiteX92" fmla="*/ 457200 w 1508331"/>
              <a:gd name="connsiteY92" fmla="*/ 1139475 h 1913559"/>
              <a:gd name="connsiteX93" fmla="*/ 438150 w 1508331"/>
              <a:gd name="connsiteY93" fmla="*/ 1149000 h 1913559"/>
              <a:gd name="connsiteX94" fmla="*/ 404812 w 1508331"/>
              <a:gd name="connsiteY94" fmla="*/ 1187100 h 1913559"/>
              <a:gd name="connsiteX95" fmla="*/ 400050 w 1508331"/>
              <a:gd name="connsiteY95" fmla="*/ 1201388 h 1913559"/>
              <a:gd name="connsiteX96" fmla="*/ 376237 w 1508331"/>
              <a:gd name="connsiteY96" fmla="*/ 1239488 h 1913559"/>
              <a:gd name="connsiteX97" fmla="*/ 357187 w 1508331"/>
              <a:gd name="connsiteY97" fmla="*/ 1244250 h 1913559"/>
              <a:gd name="connsiteX98" fmla="*/ 342900 w 1508331"/>
              <a:gd name="connsiteY98" fmla="*/ 1239488 h 1913559"/>
              <a:gd name="connsiteX99" fmla="*/ 309562 w 1508331"/>
              <a:gd name="connsiteY99" fmla="*/ 1220438 h 1913559"/>
              <a:gd name="connsiteX100" fmla="*/ 314325 w 1508331"/>
              <a:gd name="connsiteY100" fmla="*/ 1187100 h 1913559"/>
              <a:gd name="connsiteX101" fmla="*/ 347662 w 1508331"/>
              <a:gd name="connsiteY101" fmla="*/ 1163288 h 1913559"/>
              <a:gd name="connsiteX102" fmla="*/ 366712 w 1508331"/>
              <a:gd name="connsiteY102" fmla="*/ 1139475 h 1913559"/>
              <a:gd name="connsiteX103" fmla="*/ 381000 w 1508331"/>
              <a:gd name="connsiteY103" fmla="*/ 1106138 h 1913559"/>
              <a:gd name="connsiteX104" fmla="*/ 390525 w 1508331"/>
              <a:gd name="connsiteY104" fmla="*/ 1091850 h 1913559"/>
              <a:gd name="connsiteX105" fmla="*/ 404812 w 1508331"/>
              <a:gd name="connsiteY105" fmla="*/ 1082325 h 1913559"/>
              <a:gd name="connsiteX106" fmla="*/ 409575 w 1508331"/>
              <a:gd name="connsiteY106" fmla="*/ 1068038 h 1913559"/>
              <a:gd name="connsiteX107" fmla="*/ 347662 w 1508331"/>
              <a:gd name="connsiteY107" fmla="*/ 1048988 h 1913559"/>
              <a:gd name="connsiteX108" fmla="*/ 333375 w 1508331"/>
              <a:gd name="connsiteY108" fmla="*/ 1034700 h 1913559"/>
              <a:gd name="connsiteX109" fmla="*/ 314325 w 1508331"/>
              <a:gd name="connsiteY109" fmla="*/ 1010888 h 1913559"/>
              <a:gd name="connsiteX110" fmla="*/ 300037 w 1508331"/>
              <a:gd name="connsiteY110" fmla="*/ 1015650 h 1913559"/>
              <a:gd name="connsiteX111" fmla="*/ 295275 w 1508331"/>
              <a:gd name="connsiteY111" fmla="*/ 1048988 h 1913559"/>
              <a:gd name="connsiteX112" fmla="*/ 285750 w 1508331"/>
              <a:gd name="connsiteY112" fmla="*/ 1072800 h 1913559"/>
              <a:gd name="connsiteX113" fmla="*/ 295275 w 1508331"/>
              <a:gd name="connsiteY113" fmla="*/ 1096613 h 1913559"/>
              <a:gd name="connsiteX114" fmla="*/ 266700 w 1508331"/>
              <a:gd name="connsiteY114" fmla="*/ 1101375 h 1913559"/>
              <a:gd name="connsiteX115" fmla="*/ 285750 w 1508331"/>
              <a:gd name="connsiteY115" fmla="*/ 1134713 h 1913559"/>
              <a:gd name="connsiteX116" fmla="*/ 280987 w 1508331"/>
              <a:gd name="connsiteY116" fmla="*/ 1172813 h 1913559"/>
              <a:gd name="connsiteX117" fmla="*/ 252412 w 1508331"/>
              <a:gd name="connsiteY117" fmla="*/ 1191863 h 1913559"/>
              <a:gd name="connsiteX118" fmla="*/ 242887 w 1508331"/>
              <a:gd name="connsiteY118" fmla="*/ 1206150 h 1913559"/>
              <a:gd name="connsiteX119" fmla="*/ 219075 w 1508331"/>
              <a:gd name="connsiteY119" fmla="*/ 1210913 h 1913559"/>
              <a:gd name="connsiteX120" fmla="*/ 204787 w 1508331"/>
              <a:gd name="connsiteY120" fmla="*/ 1215675 h 1913559"/>
              <a:gd name="connsiteX121" fmla="*/ 185737 w 1508331"/>
              <a:gd name="connsiteY121" fmla="*/ 1220438 h 1913559"/>
              <a:gd name="connsiteX122" fmla="*/ 152400 w 1508331"/>
              <a:gd name="connsiteY122" fmla="*/ 1215675 h 1913559"/>
              <a:gd name="connsiteX123" fmla="*/ 119062 w 1508331"/>
              <a:gd name="connsiteY123" fmla="*/ 1201388 h 1913559"/>
              <a:gd name="connsiteX124" fmla="*/ 104775 w 1508331"/>
              <a:gd name="connsiteY124" fmla="*/ 1196625 h 1913559"/>
              <a:gd name="connsiteX125" fmla="*/ 90487 w 1508331"/>
              <a:gd name="connsiteY125" fmla="*/ 1182338 h 1913559"/>
              <a:gd name="connsiteX126" fmla="*/ 47625 w 1508331"/>
              <a:gd name="connsiteY126" fmla="*/ 1158525 h 1913559"/>
              <a:gd name="connsiteX127" fmla="*/ 14287 w 1508331"/>
              <a:gd name="connsiteY127" fmla="*/ 1149000 h 1913559"/>
              <a:gd name="connsiteX128" fmla="*/ 0 w 1508331"/>
              <a:gd name="connsiteY128" fmla="*/ 1139475 h 1913559"/>
              <a:gd name="connsiteX129" fmla="*/ 9525 w 1508331"/>
              <a:gd name="connsiteY129" fmla="*/ 1115663 h 1913559"/>
              <a:gd name="connsiteX130" fmla="*/ 38100 w 1508331"/>
              <a:gd name="connsiteY130" fmla="*/ 1077563 h 1913559"/>
              <a:gd name="connsiteX131" fmla="*/ 33337 w 1508331"/>
              <a:gd name="connsiteY131" fmla="*/ 1039463 h 1913559"/>
              <a:gd name="connsiteX132" fmla="*/ 9525 w 1508331"/>
              <a:gd name="connsiteY132" fmla="*/ 1001363 h 1913559"/>
              <a:gd name="connsiteX133" fmla="*/ 9525 w 1508331"/>
              <a:gd name="connsiteY133" fmla="*/ 968025 h 1913559"/>
              <a:gd name="connsiteX134" fmla="*/ 28575 w 1508331"/>
              <a:gd name="connsiteY134" fmla="*/ 953738 h 1913559"/>
              <a:gd name="connsiteX135" fmla="*/ 52387 w 1508331"/>
              <a:gd name="connsiteY135" fmla="*/ 920400 h 1913559"/>
              <a:gd name="connsiteX136" fmla="*/ 47625 w 1508331"/>
              <a:gd name="connsiteY136" fmla="*/ 863250 h 1913559"/>
              <a:gd name="connsiteX137" fmla="*/ 104775 w 1508331"/>
              <a:gd name="connsiteY137" fmla="*/ 815625 h 1913559"/>
              <a:gd name="connsiteX138" fmla="*/ 123825 w 1508331"/>
              <a:gd name="connsiteY138" fmla="*/ 801338 h 1913559"/>
              <a:gd name="connsiteX139" fmla="*/ 142875 w 1508331"/>
              <a:gd name="connsiteY139" fmla="*/ 796575 h 1913559"/>
              <a:gd name="connsiteX140" fmla="*/ 157162 w 1508331"/>
              <a:gd name="connsiteY140" fmla="*/ 791813 h 1913559"/>
              <a:gd name="connsiteX141" fmla="*/ 176212 w 1508331"/>
              <a:gd name="connsiteY141" fmla="*/ 787050 h 1913559"/>
              <a:gd name="connsiteX142" fmla="*/ 266700 w 1508331"/>
              <a:gd name="connsiteY142" fmla="*/ 758475 h 1913559"/>
              <a:gd name="connsiteX143" fmla="*/ 280987 w 1508331"/>
              <a:gd name="connsiteY143" fmla="*/ 744188 h 1913559"/>
              <a:gd name="connsiteX144" fmla="*/ 333375 w 1508331"/>
              <a:gd name="connsiteY144" fmla="*/ 706088 h 1913559"/>
              <a:gd name="connsiteX145" fmla="*/ 423862 w 1508331"/>
              <a:gd name="connsiteY145" fmla="*/ 710850 h 1913559"/>
              <a:gd name="connsiteX146" fmla="*/ 447675 w 1508331"/>
              <a:gd name="connsiteY146" fmla="*/ 715613 h 1913559"/>
              <a:gd name="connsiteX147" fmla="*/ 461962 w 1508331"/>
              <a:gd name="connsiteY147" fmla="*/ 706088 h 1913559"/>
              <a:gd name="connsiteX148" fmla="*/ 495300 w 1508331"/>
              <a:gd name="connsiteY148" fmla="*/ 667988 h 1913559"/>
              <a:gd name="connsiteX149" fmla="*/ 504825 w 1508331"/>
              <a:gd name="connsiteY149" fmla="*/ 644175 h 1913559"/>
              <a:gd name="connsiteX150" fmla="*/ 509587 w 1508331"/>
              <a:gd name="connsiteY150" fmla="*/ 596550 h 1913559"/>
              <a:gd name="connsiteX151" fmla="*/ 533400 w 1508331"/>
              <a:gd name="connsiteY151" fmla="*/ 582263 h 1913559"/>
              <a:gd name="connsiteX152" fmla="*/ 576262 w 1508331"/>
              <a:gd name="connsiteY152" fmla="*/ 563213 h 1913559"/>
              <a:gd name="connsiteX153" fmla="*/ 609600 w 1508331"/>
              <a:gd name="connsiteY153" fmla="*/ 558450 h 1913559"/>
              <a:gd name="connsiteX154" fmla="*/ 628650 w 1508331"/>
              <a:gd name="connsiteY154" fmla="*/ 544163 h 1913559"/>
              <a:gd name="connsiteX155" fmla="*/ 652462 w 1508331"/>
              <a:gd name="connsiteY155" fmla="*/ 529875 h 1913559"/>
              <a:gd name="connsiteX156" fmla="*/ 666750 w 1508331"/>
              <a:gd name="connsiteY156" fmla="*/ 515588 h 1913559"/>
              <a:gd name="connsiteX157" fmla="*/ 695325 w 1508331"/>
              <a:gd name="connsiteY157" fmla="*/ 477488 h 1913559"/>
              <a:gd name="connsiteX158" fmla="*/ 714375 w 1508331"/>
              <a:gd name="connsiteY158" fmla="*/ 444150 h 1913559"/>
              <a:gd name="connsiteX159" fmla="*/ 723900 w 1508331"/>
              <a:gd name="connsiteY159" fmla="*/ 401288 h 1913559"/>
              <a:gd name="connsiteX160" fmla="*/ 733425 w 1508331"/>
              <a:gd name="connsiteY160" fmla="*/ 387000 h 1913559"/>
              <a:gd name="connsiteX161" fmla="*/ 742950 w 1508331"/>
              <a:gd name="connsiteY161" fmla="*/ 286988 h 1913559"/>
              <a:gd name="connsiteX162" fmla="*/ 752475 w 1508331"/>
              <a:gd name="connsiteY162" fmla="*/ 220313 h 1913559"/>
              <a:gd name="connsiteX163" fmla="*/ 785812 w 1508331"/>
              <a:gd name="connsiteY163" fmla="*/ 172688 h 1913559"/>
              <a:gd name="connsiteX164" fmla="*/ 795337 w 1508331"/>
              <a:gd name="connsiteY164" fmla="*/ 158400 h 1913559"/>
              <a:gd name="connsiteX165" fmla="*/ 823912 w 1508331"/>
              <a:gd name="connsiteY165" fmla="*/ 115538 h 1913559"/>
              <a:gd name="connsiteX166" fmla="*/ 838200 w 1508331"/>
              <a:gd name="connsiteY166" fmla="*/ 110775 h 1913559"/>
              <a:gd name="connsiteX167" fmla="*/ 862012 w 1508331"/>
              <a:gd name="connsiteY167" fmla="*/ 120300 h 1913559"/>
              <a:gd name="connsiteX168" fmla="*/ 876300 w 1508331"/>
              <a:gd name="connsiteY168" fmla="*/ 129825 h 1913559"/>
              <a:gd name="connsiteX169" fmla="*/ 895350 w 1508331"/>
              <a:gd name="connsiteY169" fmla="*/ 120300 h 1913559"/>
              <a:gd name="connsiteX170" fmla="*/ 928687 w 1508331"/>
              <a:gd name="connsiteY170" fmla="*/ 82200 h 1913559"/>
              <a:gd name="connsiteX171" fmla="*/ 942975 w 1508331"/>
              <a:gd name="connsiteY171" fmla="*/ 67913 h 1913559"/>
              <a:gd name="connsiteX172" fmla="*/ 952500 w 1508331"/>
              <a:gd name="connsiteY172" fmla="*/ 48863 h 1913559"/>
              <a:gd name="connsiteX173" fmla="*/ 971550 w 1508331"/>
              <a:gd name="connsiteY173" fmla="*/ 10763 h 1913559"/>
              <a:gd name="connsiteX174" fmla="*/ 971550 w 1508331"/>
              <a:gd name="connsiteY174" fmla="*/ 6000 h 1913559"/>
              <a:gd name="connsiteX0" fmla="*/ 971550 w 1508331"/>
              <a:gd name="connsiteY0" fmla="*/ 6000 h 1913559"/>
              <a:gd name="connsiteX1" fmla="*/ 990599 w 1508331"/>
              <a:gd name="connsiteY1" fmla="*/ 86963 h 1913559"/>
              <a:gd name="connsiteX2" fmla="*/ 1023937 w 1508331"/>
              <a:gd name="connsiteY2" fmla="*/ 277463 h 1913559"/>
              <a:gd name="connsiteX3" fmla="*/ 1050131 w 1508331"/>
              <a:gd name="connsiteY3" fmla="*/ 336994 h 1913559"/>
              <a:gd name="connsiteX4" fmla="*/ 1114425 w 1508331"/>
              <a:gd name="connsiteY4" fmla="*/ 437006 h 1913559"/>
              <a:gd name="connsiteX5" fmla="*/ 1195387 w 1508331"/>
              <a:gd name="connsiteY5" fmla="*/ 544163 h 1913559"/>
              <a:gd name="connsiteX6" fmla="*/ 1228725 w 1508331"/>
              <a:gd name="connsiteY6" fmla="*/ 582263 h 1913559"/>
              <a:gd name="connsiteX7" fmla="*/ 1197769 w 1508331"/>
              <a:gd name="connsiteY7" fmla="*/ 660844 h 1913559"/>
              <a:gd name="connsiteX8" fmla="*/ 1240631 w 1508331"/>
              <a:gd name="connsiteY8" fmla="*/ 715613 h 1913559"/>
              <a:gd name="connsiteX9" fmla="*/ 1195387 w 1508331"/>
              <a:gd name="connsiteY9" fmla="*/ 787050 h 1913559"/>
              <a:gd name="connsiteX10" fmla="*/ 1190625 w 1508331"/>
              <a:gd name="connsiteY10" fmla="*/ 834675 h 1913559"/>
              <a:gd name="connsiteX11" fmla="*/ 1240631 w 1508331"/>
              <a:gd name="connsiteY11" fmla="*/ 903731 h 1913559"/>
              <a:gd name="connsiteX12" fmla="*/ 1221581 w 1508331"/>
              <a:gd name="connsiteY12" fmla="*/ 1063275 h 1913559"/>
              <a:gd name="connsiteX13" fmla="*/ 1202530 w 1508331"/>
              <a:gd name="connsiteY13" fmla="*/ 1222819 h 1913559"/>
              <a:gd name="connsiteX14" fmla="*/ 1257300 w 1508331"/>
              <a:gd name="connsiteY14" fmla="*/ 1258538 h 1913559"/>
              <a:gd name="connsiteX15" fmla="*/ 1309687 w 1508331"/>
              <a:gd name="connsiteY15" fmla="*/ 1287113 h 1913559"/>
              <a:gd name="connsiteX16" fmla="*/ 1345405 w 1508331"/>
              <a:gd name="connsiteY16" fmla="*/ 1332355 h 1913559"/>
              <a:gd name="connsiteX17" fmla="*/ 1350168 w 1508331"/>
              <a:gd name="connsiteY17" fmla="*/ 1437131 h 1913559"/>
              <a:gd name="connsiteX18" fmla="*/ 1347788 w 1508331"/>
              <a:gd name="connsiteY18" fmla="*/ 1606200 h 1913559"/>
              <a:gd name="connsiteX19" fmla="*/ 1414462 w 1508331"/>
              <a:gd name="connsiteY19" fmla="*/ 1591913 h 1913559"/>
              <a:gd name="connsiteX20" fmla="*/ 1502569 w 1508331"/>
              <a:gd name="connsiteY20" fmla="*/ 1582387 h 1913559"/>
              <a:gd name="connsiteX21" fmla="*/ 1495425 w 1508331"/>
              <a:gd name="connsiteY21" fmla="*/ 1625250 h 1913559"/>
              <a:gd name="connsiteX22" fmla="*/ 1485900 w 1508331"/>
              <a:gd name="connsiteY22" fmla="*/ 1653825 h 1913559"/>
              <a:gd name="connsiteX23" fmla="*/ 1466850 w 1508331"/>
              <a:gd name="connsiteY23" fmla="*/ 1741932 h 1913559"/>
              <a:gd name="connsiteX24" fmla="*/ 1459706 w 1508331"/>
              <a:gd name="connsiteY24" fmla="*/ 1822894 h 1913559"/>
              <a:gd name="connsiteX25" fmla="*/ 1471613 w 1508331"/>
              <a:gd name="connsiteY25" fmla="*/ 1877664 h 1913559"/>
              <a:gd name="connsiteX26" fmla="*/ 1495425 w 1508331"/>
              <a:gd name="connsiteY26" fmla="*/ 1913382 h 1913559"/>
              <a:gd name="connsiteX27" fmla="*/ 1385887 w 1508331"/>
              <a:gd name="connsiteY27" fmla="*/ 1889569 h 1913559"/>
              <a:gd name="connsiteX28" fmla="*/ 1264443 w 1508331"/>
              <a:gd name="connsiteY28" fmla="*/ 1849088 h 1913559"/>
              <a:gd name="connsiteX29" fmla="*/ 1157287 w 1508331"/>
              <a:gd name="connsiteY29" fmla="*/ 1825275 h 1913559"/>
              <a:gd name="connsiteX30" fmla="*/ 1047750 w 1508331"/>
              <a:gd name="connsiteY30" fmla="*/ 1801463 h 1913559"/>
              <a:gd name="connsiteX31" fmla="*/ 957262 w 1508331"/>
              <a:gd name="connsiteY31" fmla="*/ 1782413 h 1913559"/>
              <a:gd name="connsiteX32" fmla="*/ 866775 w 1508331"/>
              <a:gd name="connsiteY32" fmla="*/ 1772888 h 1913559"/>
              <a:gd name="connsiteX33" fmla="*/ 790575 w 1508331"/>
              <a:gd name="connsiteY33" fmla="*/ 1763363 h 1913559"/>
              <a:gd name="connsiteX34" fmla="*/ 552450 w 1508331"/>
              <a:gd name="connsiteY34" fmla="*/ 1739550 h 1913559"/>
              <a:gd name="connsiteX35" fmla="*/ 554831 w 1508331"/>
              <a:gd name="connsiteY35" fmla="*/ 1725263 h 1913559"/>
              <a:gd name="connsiteX36" fmla="*/ 585788 w 1508331"/>
              <a:gd name="connsiteY36" fmla="*/ 1713357 h 1913559"/>
              <a:gd name="connsiteX37" fmla="*/ 600075 w 1508331"/>
              <a:gd name="connsiteY37" fmla="*/ 1682400 h 1913559"/>
              <a:gd name="connsiteX38" fmla="*/ 619125 w 1508331"/>
              <a:gd name="connsiteY38" fmla="*/ 1634776 h 1913559"/>
              <a:gd name="connsiteX39" fmla="*/ 661988 w 1508331"/>
              <a:gd name="connsiteY39" fmla="*/ 1646682 h 1913559"/>
              <a:gd name="connsiteX40" fmla="*/ 719137 w 1508331"/>
              <a:gd name="connsiteY40" fmla="*/ 1658588 h 1913559"/>
              <a:gd name="connsiteX41" fmla="*/ 773906 w 1508331"/>
              <a:gd name="connsiteY41" fmla="*/ 1660968 h 1913559"/>
              <a:gd name="connsiteX42" fmla="*/ 781050 w 1508331"/>
              <a:gd name="connsiteY42" fmla="*/ 1649063 h 1913559"/>
              <a:gd name="connsiteX43" fmla="*/ 700087 w 1508331"/>
              <a:gd name="connsiteY43" fmla="*/ 1634775 h 1913559"/>
              <a:gd name="connsiteX44" fmla="*/ 635794 w 1508331"/>
              <a:gd name="connsiteY44" fmla="*/ 1613344 h 1913559"/>
              <a:gd name="connsiteX45" fmla="*/ 614362 w 1508331"/>
              <a:gd name="connsiteY45" fmla="*/ 1582388 h 1913559"/>
              <a:gd name="connsiteX46" fmla="*/ 635794 w 1508331"/>
              <a:gd name="connsiteY46" fmla="*/ 1530001 h 1913559"/>
              <a:gd name="connsiteX47" fmla="*/ 671513 w 1508331"/>
              <a:gd name="connsiteY47" fmla="*/ 1515713 h 1913559"/>
              <a:gd name="connsiteX48" fmla="*/ 647700 w 1508331"/>
              <a:gd name="connsiteY48" fmla="*/ 1496662 h 1913559"/>
              <a:gd name="connsiteX49" fmla="*/ 671512 w 1508331"/>
              <a:gd name="connsiteY49" fmla="*/ 1472850 h 1913559"/>
              <a:gd name="connsiteX50" fmla="*/ 716756 w 1508331"/>
              <a:gd name="connsiteY50" fmla="*/ 1427607 h 1913559"/>
              <a:gd name="connsiteX51" fmla="*/ 742950 w 1508331"/>
              <a:gd name="connsiteY51" fmla="*/ 1410938 h 1913559"/>
              <a:gd name="connsiteX52" fmla="*/ 728662 w 1508331"/>
              <a:gd name="connsiteY52" fmla="*/ 1368075 h 1913559"/>
              <a:gd name="connsiteX53" fmla="*/ 800100 w 1508331"/>
              <a:gd name="connsiteY53" fmla="*/ 1265682 h 1913559"/>
              <a:gd name="connsiteX54" fmla="*/ 707231 w 1508331"/>
              <a:gd name="connsiteY54" fmla="*/ 1294256 h 1913559"/>
              <a:gd name="connsiteX55" fmla="*/ 676275 w 1508331"/>
              <a:gd name="connsiteY55" fmla="*/ 1358550 h 1913559"/>
              <a:gd name="connsiteX56" fmla="*/ 647700 w 1508331"/>
              <a:gd name="connsiteY56" fmla="*/ 1413318 h 1913559"/>
              <a:gd name="connsiteX57" fmla="*/ 607219 w 1508331"/>
              <a:gd name="connsiteY57" fmla="*/ 1389506 h 1913559"/>
              <a:gd name="connsiteX58" fmla="*/ 581025 w 1508331"/>
              <a:gd name="connsiteY58" fmla="*/ 1434750 h 1913559"/>
              <a:gd name="connsiteX59" fmla="*/ 578644 w 1508331"/>
              <a:gd name="connsiteY59" fmla="*/ 1472851 h 1913559"/>
              <a:gd name="connsiteX60" fmla="*/ 592932 w 1508331"/>
              <a:gd name="connsiteY60" fmla="*/ 1489520 h 1913559"/>
              <a:gd name="connsiteX61" fmla="*/ 542925 w 1508331"/>
              <a:gd name="connsiteY61" fmla="*/ 1530000 h 1913559"/>
              <a:gd name="connsiteX62" fmla="*/ 473869 w 1508331"/>
              <a:gd name="connsiteY62" fmla="*/ 1541907 h 1913559"/>
              <a:gd name="connsiteX63" fmla="*/ 497681 w 1508331"/>
              <a:gd name="connsiteY63" fmla="*/ 1470469 h 1913559"/>
              <a:gd name="connsiteX64" fmla="*/ 519112 w 1508331"/>
              <a:gd name="connsiteY64" fmla="*/ 1401413 h 1913559"/>
              <a:gd name="connsiteX65" fmla="*/ 535780 w 1508331"/>
              <a:gd name="connsiteY65" fmla="*/ 1339500 h 1913559"/>
              <a:gd name="connsiteX66" fmla="*/ 557212 w 1508331"/>
              <a:gd name="connsiteY66" fmla="*/ 1272825 h 1913559"/>
              <a:gd name="connsiteX67" fmla="*/ 571500 w 1508331"/>
              <a:gd name="connsiteY67" fmla="*/ 1258538 h 1913559"/>
              <a:gd name="connsiteX68" fmla="*/ 600075 w 1508331"/>
              <a:gd name="connsiteY68" fmla="*/ 1234725 h 1913559"/>
              <a:gd name="connsiteX69" fmla="*/ 671512 w 1508331"/>
              <a:gd name="connsiteY69" fmla="*/ 1239488 h 1913559"/>
              <a:gd name="connsiteX70" fmla="*/ 657225 w 1508331"/>
              <a:gd name="connsiteY70" fmla="*/ 1225200 h 1913559"/>
              <a:gd name="connsiteX71" fmla="*/ 623887 w 1508331"/>
              <a:gd name="connsiteY71" fmla="*/ 1215675 h 1913559"/>
              <a:gd name="connsiteX72" fmla="*/ 600075 w 1508331"/>
              <a:gd name="connsiteY72" fmla="*/ 1182338 h 1913559"/>
              <a:gd name="connsiteX73" fmla="*/ 609600 w 1508331"/>
              <a:gd name="connsiteY73" fmla="*/ 1168050 h 1913559"/>
              <a:gd name="connsiteX74" fmla="*/ 642937 w 1508331"/>
              <a:gd name="connsiteY74" fmla="*/ 1177575 h 1913559"/>
              <a:gd name="connsiteX75" fmla="*/ 657225 w 1508331"/>
              <a:gd name="connsiteY75" fmla="*/ 1187100 h 1913559"/>
              <a:gd name="connsiteX76" fmla="*/ 690562 w 1508331"/>
              <a:gd name="connsiteY76" fmla="*/ 1144238 h 1913559"/>
              <a:gd name="connsiteX77" fmla="*/ 714375 w 1508331"/>
              <a:gd name="connsiteY77" fmla="*/ 1129950 h 1913559"/>
              <a:gd name="connsiteX78" fmla="*/ 733425 w 1508331"/>
              <a:gd name="connsiteY78" fmla="*/ 1120425 h 1913559"/>
              <a:gd name="connsiteX79" fmla="*/ 738187 w 1508331"/>
              <a:gd name="connsiteY79" fmla="*/ 1101375 h 1913559"/>
              <a:gd name="connsiteX80" fmla="*/ 752475 w 1508331"/>
              <a:gd name="connsiteY80" fmla="*/ 1087088 h 1913559"/>
              <a:gd name="connsiteX81" fmla="*/ 733425 w 1508331"/>
              <a:gd name="connsiteY81" fmla="*/ 1072800 h 1913559"/>
              <a:gd name="connsiteX82" fmla="*/ 685800 w 1508331"/>
              <a:gd name="connsiteY82" fmla="*/ 1053750 h 1913559"/>
              <a:gd name="connsiteX83" fmla="*/ 671512 w 1508331"/>
              <a:gd name="connsiteY83" fmla="*/ 1039463 h 1913559"/>
              <a:gd name="connsiteX84" fmla="*/ 628650 w 1508331"/>
              <a:gd name="connsiteY84" fmla="*/ 1044225 h 1913559"/>
              <a:gd name="connsiteX85" fmla="*/ 600075 w 1508331"/>
              <a:gd name="connsiteY85" fmla="*/ 1087088 h 1913559"/>
              <a:gd name="connsiteX86" fmla="*/ 590550 w 1508331"/>
              <a:gd name="connsiteY86" fmla="*/ 1134713 h 1913559"/>
              <a:gd name="connsiteX87" fmla="*/ 571500 w 1508331"/>
              <a:gd name="connsiteY87" fmla="*/ 1129950 h 1913559"/>
              <a:gd name="connsiteX88" fmla="*/ 538162 w 1508331"/>
              <a:gd name="connsiteY88" fmla="*/ 1106138 h 1913559"/>
              <a:gd name="connsiteX89" fmla="*/ 514350 w 1508331"/>
              <a:gd name="connsiteY89" fmla="*/ 1115663 h 1913559"/>
              <a:gd name="connsiteX90" fmla="*/ 509587 w 1508331"/>
              <a:gd name="connsiteY90" fmla="*/ 1129950 h 1913559"/>
              <a:gd name="connsiteX91" fmla="*/ 490537 w 1508331"/>
              <a:gd name="connsiteY91" fmla="*/ 1134713 h 1913559"/>
              <a:gd name="connsiteX92" fmla="*/ 457200 w 1508331"/>
              <a:gd name="connsiteY92" fmla="*/ 1139475 h 1913559"/>
              <a:gd name="connsiteX93" fmla="*/ 438150 w 1508331"/>
              <a:gd name="connsiteY93" fmla="*/ 1149000 h 1913559"/>
              <a:gd name="connsiteX94" fmla="*/ 404812 w 1508331"/>
              <a:gd name="connsiteY94" fmla="*/ 1187100 h 1913559"/>
              <a:gd name="connsiteX95" fmla="*/ 400050 w 1508331"/>
              <a:gd name="connsiteY95" fmla="*/ 1201388 h 1913559"/>
              <a:gd name="connsiteX96" fmla="*/ 376237 w 1508331"/>
              <a:gd name="connsiteY96" fmla="*/ 1239488 h 1913559"/>
              <a:gd name="connsiteX97" fmla="*/ 357187 w 1508331"/>
              <a:gd name="connsiteY97" fmla="*/ 1244250 h 1913559"/>
              <a:gd name="connsiteX98" fmla="*/ 342900 w 1508331"/>
              <a:gd name="connsiteY98" fmla="*/ 1239488 h 1913559"/>
              <a:gd name="connsiteX99" fmla="*/ 309562 w 1508331"/>
              <a:gd name="connsiteY99" fmla="*/ 1220438 h 1913559"/>
              <a:gd name="connsiteX100" fmla="*/ 314325 w 1508331"/>
              <a:gd name="connsiteY100" fmla="*/ 1187100 h 1913559"/>
              <a:gd name="connsiteX101" fmla="*/ 347662 w 1508331"/>
              <a:gd name="connsiteY101" fmla="*/ 1163288 h 1913559"/>
              <a:gd name="connsiteX102" fmla="*/ 366712 w 1508331"/>
              <a:gd name="connsiteY102" fmla="*/ 1139475 h 1913559"/>
              <a:gd name="connsiteX103" fmla="*/ 381000 w 1508331"/>
              <a:gd name="connsiteY103" fmla="*/ 1106138 h 1913559"/>
              <a:gd name="connsiteX104" fmla="*/ 390525 w 1508331"/>
              <a:gd name="connsiteY104" fmla="*/ 1091850 h 1913559"/>
              <a:gd name="connsiteX105" fmla="*/ 404812 w 1508331"/>
              <a:gd name="connsiteY105" fmla="*/ 1082325 h 1913559"/>
              <a:gd name="connsiteX106" fmla="*/ 409575 w 1508331"/>
              <a:gd name="connsiteY106" fmla="*/ 1068038 h 1913559"/>
              <a:gd name="connsiteX107" fmla="*/ 347662 w 1508331"/>
              <a:gd name="connsiteY107" fmla="*/ 1048988 h 1913559"/>
              <a:gd name="connsiteX108" fmla="*/ 333375 w 1508331"/>
              <a:gd name="connsiteY108" fmla="*/ 1034700 h 1913559"/>
              <a:gd name="connsiteX109" fmla="*/ 314325 w 1508331"/>
              <a:gd name="connsiteY109" fmla="*/ 1010888 h 1913559"/>
              <a:gd name="connsiteX110" fmla="*/ 300037 w 1508331"/>
              <a:gd name="connsiteY110" fmla="*/ 1015650 h 1913559"/>
              <a:gd name="connsiteX111" fmla="*/ 295275 w 1508331"/>
              <a:gd name="connsiteY111" fmla="*/ 1048988 h 1913559"/>
              <a:gd name="connsiteX112" fmla="*/ 285750 w 1508331"/>
              <a:gd name="connsiteY112" fmla="*/ 1072800 h 1913559"/>
              <a:gd name="connsiteX113" fmla="*/ 295275 w 1508331"/>
              <a:gd name="connsiteY113" fmla="*/ 1096613 h 1913559"/>
              <a:gd name="connsiteX114" fmla="*/ 266700 w 1508331"/>
              <a:gd name="connsiteY114" fmla="*/ 1101375 h 1913559"/>
              <a:gd name="connsiteX115" fmla="*/ 285750 w 1508331"/>
              <a:gd name="connsiteY115" fmla="*/ 1134713 h 1913559"/>
              <a:gd name="connsiteX116" fmla="*/ 280987 w 1508331"/>
              <a:gd name="connsiteY116" fmla="*/ 1172813 h 1913559"/>
              <a:gd name="connsiteX117" fmla="*/ 252412 w 1508331"/>
              <a:gd name="connsiteY117" fmla="*/ 1191863 h 1913559"/>
              <a:gd name="connsiteX118" fmla="*/ 242887 w 1508331"/>
              <a:gd name="connsiteY118" fmla="*/ 1206150 h 1913559"/>
              <a:gd name="connsiteX119" fmla="*/ 219075 w 1508331"/>
              <a:gd name="connsiteY119" fmla="*/ 1210913 h 1913559"/>
              <a:gd name="connsiteX120" fmla="*/ 204787 w 1508331"/>
              <a:gd name="connsiteY120" fmla="*/ 1215675 h 1913559"/>
              <a:gd name="connsiteX121" fmla="*/ 185737 w 1508331"/>
              <a:gd name="connsiteY121" fmla="*/ 1220438 h 1913559"/>
              <a:gd name="connsiteX122" fmla="*/ 152400 w 1508331"/>
              <a:gd name="connsiteY122" fmla="*/ 1215675 h 1913559"/>
              <a:gd name="connsiteX123" fmla="*/ 119062 w 1508331"/>
              <a:gd name="connsiteY123" fmla="*/ 1201388 h 1913559"/>
              <a:gd name="connsiteX124" fmla="*/ 104775 w 1508331"/>
              <a:gd name="connsiteY124" fmla="*/ 1196625 h 1913559"/>
              <a:gd name="connsiteX125" fmla="*/ 90487 w 1508331"/>
              <a:gd name="connsiteY125" fmla="*/ 1182338 h 1913559"/>
              <a:gd name="connsiteX126" fmla="*/ 47625 w 1508331"/>
              <a:gd name="connsiteY126" fmla="*/ 1158525 h 1913559"/>
              <a:gd name="connsiteX127" fmla="*/ 14287 w 1508331"/>
              <a:gd name="connsiteY127" fmla="*/ 1149000 h 1913559"/>
              <a:gd name="connsiteX128" fmla="*/ 0 w 1508331"/>
              <a:gd name="connsiteY128" fmla="*/ 1139475 h 1913559"/>
              <a:gd name="connsiteX129" fmla="*/ 9525 w 1508331"/>
              <a:gd name="connsiteY129" fmla="*/ 1115663 h 1913559"/>
              <a:gd name="connsiteX130" fmla="*/ 38100 w 1508331"/>
              <a:gd name="connsiteY130" fmla="*/ 1077563 h 1913559"/>
              <a:gd name="connsiteX131" fmla="*/ 33337 w 1508331"/>
              <a:gd name="connsiteY131" fmla="*/ 1039463 h 1913559"/>
              <a:gd name="connsiteX132" fmla="*/ 9525 w 1508331"/>
              <a:gd name="connsiteY132" fmla="*/ 1001363 h 1913559"/>
              <a:gd name="connsiteX133" fmla="*/ 9525 w 1508331"/>
              <a:gd name="connsiteY133" fmla="*/ 968025 h 1913559"/>
              <a:gd name="connsiteX134" fmla="*/ 28575 w 1508331"/>
              <a:gd name="connsiteY134" fmla="*/ 953738 h 1913559"/>
              <a:gd name="connsiteX135" fmla="*/ 52387 w 1508331"/>
              <a:gd name="connsiteY135" fmla="*/ 920400 h 1913559"/>
              <a:gd name="connsiteX136" fmla="*/ 47625 w 1508331"/>
              <a:gd name="connsiteY136" fmla="*/ 863250 h 1913559"/>
              <a:gd name="connsiteX137" fmla="*/ 104775 w 1508331"/>
              <a:gd name="connsiteY137" fmla="*/ 815625 h 1913559"/>
              <a:gd name="connsiteX138" fmla="*/ 123825 w 1508331"/>
              <a:gd name="connsiteY138" fmla="*/ 801338 h 1913559"/>
              <a:gd name="connsiteX139" fmla="*/ 142875 w 1508331"/>
              <a:gd name="connsiteY139" fmla="*/ 796575 h 1913559"/>
              <a:gd name="connsiteX140" fmla="*/ 157162 w 1508331"/>
              <a:gd name="connsiteY140" fmla="*/ 791813 h 1913559"/>
              <a:gd name="connsiteX141" fmla="*/ 176212 w 1508331"/>
              <a:gd name="connsiteY141" fmla="*/ 787050 h 1913559"/>
              <a:gd name="connsiteX142" fmla="*/ 266700 w 1508331"/>
              <a:gd name="connsiteY142" fmla="*/ 758475 h 1913559"/>
              <a:gd name="connsiteX143" fmla="*/ 280987 w 1508331"/>
              <a:gd name="connsiteY143" fmla="*/ 744188 h 1913559"/>
              <a:gd name="connsiteX144" fmla="*/ 333375 w 1508331"/>
              <a:gd name="connsiteY144" fmla="*/ 706088 h 1913559"/>
              <a:gd name="connsiteX145" fmla="*/ 423862 w 1508331"/>
              <a:gd name="connsiteY145" fmla="*/ 710850 h 1913559"/>
              <a:gd name="connsiteX146" fmla="*/ 447675 w 1508331"/>
              <a:gd name="connsiteY146" fmla="*/ 715613 h 1913559"/>
              <a:gd name="connsiteX147" fmla="*/ 461962 w 1508331"/>
              <a:gd name="connsiteY147" fmla="*/ 706088 h 1913559"/>
              <a:gd name="connsiteX148" fmla="*/ 495300 w 1508331"/>
              <a:gd name="connsiteY148" fmla="*/ 667988 h 1913559"/>
              <a:gd name="connsiteX149" fmla="*/ 504825 w 1508331"/>
              <a:gd name="connsiteY149" fmla="*/ 644175 h 1913559"/>
              <a:gd name="connsiteX150" fmla="*/ 509587 w 1508331"/>
              <a:gd name="connsiteY150" fmla="*/ 596550 h 1913559"/>
              <a:gd name="connsiteX151" fmla="*/ 533400 w 1508331"/>
              <a:gd name="connsiteY151" fmla="*/ 582263 h 1913559"/>
              <a:gd name="connsiteX152" fmla="*/ 576262 w 1508331"/>
              <a:gd name="connsiteY152" fmla="*/ 563213 h 1913559"/>
              <a:gd name="connsiteX153" fmla="*/ 609600 w 1508331"/>
              <a:gd name="connsiteY153" fmla="*/ 558450 h 1913559"/>
              <a:gd name="connsiteX154" fmla="*/ 628650 w 1508331"/>
              <a:gd name="connsiteY154" fmla="*/ 544163 h 1913559"/>
              <a:gd name="connsiteX155" fmla="*/ 652462 w 1508331"/>
              <a:gd name="connsiteY155" fmla="*/ 529875 h 1913559"/>
              <a:gd name="connsiteX156" fmla="*/ 666750 w 1508331"/>
              <a:gd name="connsiteY156" fmla="*/ 515588 h 1913559"/>
              <a:gd name="connsiteX157" fmla="*/ 695325 w 1508331"/>
              <a:gd name="connsiteY157" fmla="*/ 477488 h 1913559"/>
              <a:gd name="connsiteX158" fmla="*/ 714375 w 1508331"/>
              <a:gd name="connsiteY158" fmla="*/ 444150 h 1913559"/>
              <a:gd name="connsiteX159" fmla="*/ 723900 w 1508331"/>
              <a:gd name="connsiteY159" fmla="*/ 401288 h 1913559"/>
              <a:gd name="connsiteX160" fmla="*/ 733425 w 1508331"/>
              <a:gd name="connsiteY160" fmla="*/ 387000 h 1913559"/>
              <a:gd name="connsiteX161" fmla="*/ 742950 w 1508331"/>
              <a:gd name="connsiteY161" fmla="*/ 286988 h 1913559"/>
              <a:gd name="connsiteX162" fmla="*/ 752475 w 1508331"/>
              <a:gd name="connsiteY162" fmla="*/ 220313 h 1913559"/>
              <a:gd name="connsiteX163" fmla="*/ 785812 w 1508331"/>
              <a:gd name="connsiteY163" fmla="*/ 172688 h 1913559"/>
              <a:gd name="connsiteX164" fmla="*/ 795337 w 1508331"/>
              <a:gd name="connsiteY164" fmla="*/ 158400 h 1913559"/>
              <a:gd name="connsiteX165" fmla="*/ 823912 w 1508331"/>
              <a:gd name="connsiteY165" fmla="*/ 115538 h 1913559"/>
              <a:gd name="connsiteX166" fmla="*/ 838200 w 1508331"/>
              <a:gd name="connsiteY166" fmla="*/ 110775 h 1913559"/>
              <a:gd name="connsiteX167" fmla="*/ 862012 w 1508331"/>
              <a:gd name="connsiteY167" fmla="*/ 120300 h 1913559"/>
              <a:gd name="connsiteX168" fmla="*/ 876300 w 1508331"/>
              <a:gd name="connsiteY168" fmla="*/ 129825 h 1913559"/>
              <a:gd name="connsiteX169" fmla="*/ 895350 w 1508331"/>
              <a:gd name="connsiteY169" fmla="*/ 120300 h 1913559"/>
              <a:gd name="connsiteX170" fmla="*/ 928687 w 1508331"/>
              <a:gd name="connsiteY170" fmla="*/ 82200 h 1913559"/>
              <a:gd name="connsiteX171" fmla="*/ 942975 w 1508331"/>
              <a:gd name="connsiteY171" fmla="*/ 67913 h 1913559"/>
              <a:gd name="connsiteX172" fmla="*/ 952500 w 1508331"/>
              <a:gd name="connsiteY172" fmla="*/ 48863 h 1913559"/>
              <a:gd name="connsiteX173" fmla="*/ 971550 w 1508331"/>
              <a:gd name="connsiteY173" fmla="*/ 10763 h 1913559"/>
              <a:gd name="connsiteX174" fmla="*/ 971550 w 1508331"/>
              <a:gd name="connsiteY174" fmla="*/ 6000 h 1913559"/>
              <a:gd name="connsiteX0" fmla="*/ 971550 w 1508331"/>
              <a:gd name="connsiteY0" fmla="*/ 6000 h 1913559"/>
              <a:gd name="connsiteX1" fmla="*/ 990599 w 1508331"/>
              <a:gd name="connsiteY1" fmla="*/ 86963 h 1913559"/>
              <a:gd name="connsiteX2" fmla="*/ 1023937 w 1508331"/>
              <a:gd name="connsiteY2" fmla="*/ 277463 h 1913559"/>
              <a:gd name="connsiteX3" fmla="*/ 1050131 w 1508331"/>
              <a:gd name="connsiteY3" fmla="*/ 336994 h 1913559"/>
              <a:gd name="connsiteX4" fmla="*/ 1114425 w 1508331"/>
              <a:gd name="connsiteY4" fmla="*/ 437006 h 1913559"/>
              <a:gd name="connsiteX5" fmla="*/ 1195387 w 1508331"/>
              <a:gd name="connsiteY5" fmla="*/ 544163 h 1913559"/>
              <a:gd name="connsiteX6" fmla="*/ 1228725 w 1508331"/>
              <a:gd name="connsiteY6" fmla="*/ 582263 h 1913559"/>
              <a:gd name="connsiteX7" fmla="*/ 1197769 w 1508331"/>
              <a:gd name="connsiteY7" fmla="*/ 660844 h 1913559"/>
              <a:gd name="connsiteX8" fmla="*/ 1240631 w 1508331"/>
              <a:gd name="connsiteY8" fmla="*/ 715613 h 1913559"/>
              <a:gd name="connsiteX9" fmla="*/ 1195387 w 1508331"/>
              <a:gd name="connsiteY9" fmla="*/ 787050 h 1913559"/>
              <a:gd name="connsiteX10" fmla="*/ 1190625 w 1508331"/>
              <a:gd name="connsiteY10" fmla="*/ 834675 h 1913559"/>
              <a:gd name="connsiteX11" fmla="*/ 1240631 w 1508331"/>
              <a:gd name="connsiteY11" fmla="*/ 903731 h 1913559"/>
              <a:gd name="connsiteX12" fmla="*/ 1221581 w 1508331"/>
              <a:gd name="connsiteY12" fmla="*/ 1063275 h 1913559"/>
              <a:gd name="connsiteX13" fmla="*/ 1202530 w 1508331"/>
              <a:gd name="connsiteY13" fmla="*/ 1222819 h 1913559"/>
              <a:gd name="connsiteX14" fmla="*/ 1257300 w 1508331"/>
              <a:gd name="connsiteY14" fmla="*/ 1258538 h 1913559"/>
              <a:gd name="connsiteX15" fmla="*/ 1309687 w 1508331"/>
              <a:gd name="connsiteY15" fmla="*/ 1287113 h 1913559"/>
              <a:gd name="connsiteX16" fmla="*/ 1345405 w 1508331"/>
              <a:gd name="connsiteY16" fmla="*/ 1332355 h 1913559"/>
              <a:gd name="connsiteX17" fmla="*/ 1350168 w 1508331"/>
              <a:gd name="connsiteY17" fmla="*/ 1437131 h 1913559"/>
              <a:gd name="connsiteX18" fmla="*/ 1347788 w 1508331"/>
              <a:gd name="connsiteY18" fmla="*/ 1606200 h 1913559"/>
              <a:gd name="connsiteX19" fmla="*/ 1414462 w 1508331"/>
              <a:gd name="connsiteY19" fmla="*/ 1591913 h 1913559"/>
              <a:gd name="connsiteX20" fmla="*/ 1502569 w 1508331"/>
              <a:gd name="connsiteY20" fmla="*/ 1582387 h 1913559"/>
              <a:gd name="connsiteX21" fmla="*/ 1495425 w 1508331"/>
              <a:gd name="connsiteY21" fmla="*/ 1625250 h 1913559"/>
              <a:gd name="connsiteX22" fmla="*/ 1485900 w 1508331"/>
              <a:gd name="connsiteY22" fmla="*/ 1653825 h 1913559"/>
              <a:gd name="connsiteX23" fmla="*/ 1466850 w 1508331"/>
              <a:gd name="connsiteY23" fmla="*/ 1741932 h 1913559"/>
              <a:gd name="connsiteX24" fmla="*/ 1459706 w 1508331"/>
              <a:gd name="connsiteY24" fmla="*/ 1822894 h 1913559"/>
              <a:gd name="connsiteX25" fmla="*/ 1471613 w 1508331"/>
              <a:gd name="connsiteY25" fmla="*/ 1877664 h 1913559"/>
              <a:gd name="connsiteX26" fmla="*/ 1495425 w 1508331"/>
              <a:gd name="connsiteY26" fmla="*/ 1913382 h 1913559"/>
              <a:gd name="connsiteX27" fmla="*/ 1385887 w 1508331"/>
              <a:gd name="connsiteY27" fmla="*/ 1889569 h 1913559"/>
              <a:gd name="connsiteX28" fmla="*/ 1264443 w 1508331"/>
              <a:gd name="connsiteY28" fmla="*/ 1849088 h 1913559"/>
              <a:gd name="connsiteX29" fmla="*/ 1157287 w 1508331"/>
              <a:gd name="connsiteY29" fmla="*/ 1825275 h 1913559"/>
              <a:gd name="connsiteX30" fmla="*/ 1047750 w 1508331"/>
              <a:gd name="connsiteY30" fmla="*/ 1801463 h 1913559"/>
              <a:gd name="connsiteX31" fmla="*/ 957262 w 1508331"/>
              <a:gd name="connsiteY31" fmla="*/ 1782413 h 1913559"/>
              <a:gd name="connsiteX32" fmla="*/ 866775 w 1508331"/>
              <a:gd name="connsiteY32" fmla="*/ 1772888 h 1913559"/>
              <a:gd name="connsiteX33" fmla="*/ 790575 w 1508331"/>
              <a:gd name="connsiteY33" fmla="*/ 1763363 h 1913559"/>
              <a:gd name="connsiteX34" fmla="*/ 552450 w 1508331"/>
              <a:gd name="connsiteY34" fmla="*/ 1739550 h 1913559"/>
              <a:gd name="connsiteX35" fmla="*/ 554831 w 1508331"/>
              <a:gd name="connsiteY35" fmla="*/ 1725263 h 1913559"/>
              <a:gd name="connsiteX36" fmla="*/ 585788 w 1508331"/>
              <a:gd name="connsiteY36" fmla="*/ 1713357 h 1913559"/>
              <a:gd name="connsiteX37" fmla="*/ 600075 w 1508331"/>
              <a:gd name="connsiteY37" fmla="*/ 1682400 h 1913559"/>
              <a:gd name="connsiteX38" fmla="*/ 619125 w 1508331"/>
              <a:gd name="connsiteY38" fmla="*/ 1634776 h 1913559"/>
              <a:gd name="connsiteX39" fmla="*/ 661988 w 1508331"/>
              <a:gd name="connsiteY39" fmla="*/ 1646682 h 1913559"/>
              <a:gd name="connsiteX40" fmla="*/ 719137 w 1508331"/>
              <a:gd name="connsiteY40" fmla="*/ 1658588 h 1913559"/>
              <a:gd name="connsiteX41" fmla="*/ 773906 w 1508331"/>
              <a:gd name="connsiteY41" fmla="*/ 1660968 h 1913559"/>
              <a:gd name="connsiteX42" fmla="*/ 781050 w 1508331"/>
              <a:gd name="connsiteY42" fmla="*/ 1649063 h 1913559"/>
              <a:gd name="connsiteX43" fmla="*/ 700087 w 1508331"/>
              <a:gd name="connsiteY43" fmla="*/ 1634775 h 1913559"/>
              <a:gd name="connsiteX44" fmla="*/ 635794 w 1508331"/>
              <a:gd name="connsiteY44" fmla="*/ 1613344 h 1913559"/>
              <a:gd name="connsiteX45" fmla="*/ 614362 w 1508331"/>
              <a:gd name="connsiteY45" fmla="*/ 1582388 h 1913559"/>
              <a:gd name="connsiteX46" fmla="*/ 635794 w 1508331"/>
              <a:gd name="connsiteY46" fmla="*/ 1530001 h 1913559"/>
              <a:gd name="connsiteX47" fmla="*/ 671513 w 1508331"/>
              <a:gd name="connsiteY47" fmla="*/ 1515713 h 1913559"/>
              <a:gd name="connsiteX48" fmla="*/ 647700 w 1508331"/>
              <a:gd name="connsiteY48" fmla="*/ 1496662 h 1913559"/>
              <a:gd name="connsiteX49" fmla="*/ 671512 w 1508331"/>
              <a:gd name="connsiteY49" fmla="*/ 1472850 h 1913559"/>
              <a:gd name="connsiteX50" fmla="*/ 716756 w 1508331"/>
              <a:gd name="connsiteY50" fmla="*/ 1427607 h 1913559"/>
              <a:gd name="connsiteX51" fmla="*/ 742950 w 1508331"/>
              <a:gd name="connsiteY51" fmla="*/ 1410938 h 1913559"/>
              <a:gd name="connsiteX52" fmla="*/ 728662 w 1508331"/>
              <a:gd name="connsiteY52" fmla="*/ 1368075 h 1913559"/>
              <a:gd name="connsiteX53" fmla="*/ 800100 w 1508331"/>
              <a:gd name="connsiteY53" fmla="*/ 1265682 h 1913559"/>
              <a:gd name="connsiteX54" fmla="*/ 707231 w 1508331"/>
              <a:gd name="connsiteY54" fmla="*/ 1294256 h 1913559"/>
              <a:gd name="connsiteX55" fmla="*/ 676275 w 1508331"/>
              <a:gd name="connsiteY55" fmla="*/ 1358550 h 1913559"/>
              <a:gd name="connsiteX56" fmla="*/ 647700 w 1508331"/>
              <a:gd name="connsiteY56" fmla="*/ 1413318 h 1913559"/>
              <a:gd name="connsiteX57" fmla="*/ 607219 w 1508331"/>
              <a:gd name="connsiteY57" fmla="*/ 1389506 h 1913559"/>
              <a:gd name="connsiteX58" fmla="*/ 581025 w 1508331"/>
              <a:gd name="connsiteY58" fmla="*/ 1434750 h 1913559"/>
              <a:gd name="connsiteX59" fmla="*/ 578644 w 1508331"/>
              <a:gd name="connsiteY59" fmla="*/ 1472851 h 1913559"/>
              <a:gd name="connsiteX60" fmla="*/ 592932 w 1508331"/>
              <a:gd name="connsiteY60" fmla="*/ 1489520 h 1913559"/>
              <a:gd name="connsiteX61" fmla="*/ 542925 w 1508331"/>
              <a:gd name="connsiteY61" fmla="*/ 1530000 h 1913559"/>
              <a:gd name="connsiteX62" fmla="*/ 473869 w 1508331"/>
              <a:gd name="connsiteY62" fmla="*/ 1541907 h 1913559"/>
              <a:gd name="connsiteX63" fmla="*/ 497681 w 1508331"/>
              <a:gd name="connsiteY63" fmla="*/ 1470469 h 1913559"/>
              <a:gd name="connsiteX64" fmla="*/ 519112 w 1508331"/>
              <a:gd name="connsiteY64" fmla="*/ 1401413 h 1913559"/>
              <a:gd name="connsiteX65" fmla="*/ 535780 w 1508331"/>
              <a:gd name="connsiteY65" fmla="*/ 1339500 h 1913559"/>
              <a:gd name="connsiteX66" fmla="*/ 557212 w 1508331"/>
              <a:gd name="connsiteY66" fmla="*/ 1272825 h 1913559"/>
              <a:gd name="connsiteX67" fmla="*/ 600075 w 1508331"/>
              <a:gd name="connsiteY67" fmla="*/ 1234725 h 1913559"/>
              <a:gd name="connsiteX68" fmla="*/ 671512 w 1508331"/>
              <a:gd name="connsiteY68" fmla="*/ 1239488 h 1913559"/>
              <a:gd name="connsiteX69" fmla="*/ 657225 w 1508331"/>
              <a:gd name="connsiteY69" fmla="*/ 1225200 h 1913559"/>
              <a:gd name="connsiteX70" fmla="*/ 623887 w 1508331"/>
              <a:gd name="connsiteY70" fmla="*/ 1215675 h 1913559"/>
              <a:gd name="connsiteX71" fmla="*/ 600075 w 1508331"/>
              <a:gd name="connsiteY71" fmla="*/ 1182338 h 1913559"/>
              <a:gd name="connsiteX72" fmla="*/ 609600 w 1508331"/>
              <a:gd name="connsiteY72" fmla="*/ 1168050 h 1913559"/>
              <a:gd name="connsiteX73" fmla="*/ 642937 w 1508331"/>
              <a:gd name="connsiteY73" fmla="*/ 1177575 h 1913559"/>
              <a:gd name="connsiteX74" fmla="*/ 657225 w 1508331"/>
              <a:gd name="connsiteY74" fmla="*/ 1187100 h 1913559"/>
              <a:gd name="connsiteX75" fmla="*/ 690562 w 1508331"/>
              <a:gd name="connsiteY75" fmla="*/ 1144238 h 1913559"/>
              <a:gd name="connsiteX76" fmla="*/ 714375 w 1508331"/>
              <a:gd name="connsiteY76" fmla="*/ 1129950 h 1913559"/>
              <a:gd name="connsiteX77" fmla="*/ 733425 w 1508331"/>
              <a:gd name="connsiteY77" fmla="*/ 1120425 h 1913559"/>
              <a:gd name="connsiteX78" fmla="*/ 738187 w 1508331"/>
              <a:gd name="connsiteY78" fmla="*/ 1101375 h 1913559"/>
              <a:gd name="connsiteX79" fmla="*/ 752475 w 1508331"/>
              <a:gd name="connsiteY79" fmla="*/ 1087088 h 1913559"/>
              <a:gd name="connsiteX80" fmla="*/ 733425 w 1508331"/>
              <a:gd name="connsiteY80" fmla="*/ 1072800 h 1913559"/>
              <a:gd name="connsiteX81" fmla="*/ 685800 w 1508331"/>
              <a:gd name="connsiteY81" fmla="*/ 1053750 h 1913559"/>
              <a:gd name="connsiteX82" fmla="*/ 671512 w 1508331"/>
              <a:gd name="connsiteY82" fmla="*/ 1039463 h 1913559"/>
              <a:gd name="connsiteX83" fmla="*/ 628650 w 1508331"/>
              <a:gd name="connsiteY83" fmla="*/ 1044225 h 1913559"/>
              <a:gd name="connsiteX84" fmla="*/ 600075 w 1508331"/>
              <a:gd name="connsiteY84" fmla="*/ 1087088 h 1913559"/>
              <a:gd name="connsiteX85" fmla="*/ 590550 w 1508331"/>
              <a:gd name="connsiteY85" fmla="*/ 1134713 h 1913559"/>
              <a:gd name="connsiteX86" fmla="*/ 571500 w 1508331"/>
              <a:gd name="connsiteY86" fmla="*/ 1129950 h 1913559"/>
              <a:gd name="connsiteX87" fmla="*/ 538162 w 1508331"/>
              <a:gd name="connsiteY87" fmla="*/ 1106138 h 1913559"/>
              <a:gd name="connsiteX88" fmla="*/ 514350 w 1508331"/>
              <a:gd name="connsiteY88" fmla="*/ 1115663 h 1913559"/>
              <a:gd name="connsiteX89" fmla="*/ 509587 w 1508331"/>
              <a:gd name="connsiteY89" fmla="*/ 1129950 h 1913559"/>
              <a:gd name="connsiteX90" fmla="*/ 490537 w 1508331"/>
              <a:gd name="connsiteY90" fmla="*/ 1134713 h 1913559"/>
              <a:gd name="connsiteX91" fmla="*/ 457200 w 1508331"/>
              <a:gd name="connsiteY91" fmla="*/ 1139475 h 1913559"/>
              <a:gd name="connsiteX92" fmla="*/ 438150 w 1508331"/>
              <a:gd name="connsiteY92" fmla="*/ 1149000 h 1913559"/>
              <a:gd name="connsiteX93" fmla="*/ 404812 w 1508331"/>
              <a:gd name="connsiteY93" fmla="*/ 1187100 h 1913559"/>
              <a:gd name="connsiteX94" fmla="*/ 400050 w 1508331"/>
              <a:gd name="connsiteY94" fmla="*/ 1201388 h 1913559"/>
              <a:gd name="connsiteX95" fmla="*/ 376237 w 1508331"/>
              <a:gd name="connsiteY95" fmla="*/ 1239488 h 1913559"/>
              <a:gd name="connsiteX96" fmla="*/ 357187 w 1508331"/>
              <a:gd name="connsiteY96" fmla="*/ 1244250 h 1913559"/>
              <a:gd name="connsiteX97" fmla="*/ 342900 w 1508331"/>
              <a:gd name="connsiteY97" fmla="*/ 1239488 h 1913559"/>
              <a:gd name="connsiteX98" fmla="*/ 309562 w 1508331"/>
              <a:gd name="connsiteY98" fmla="*/ 1220438 h 1913559"/>
              <a:gd name="connsiteX99" fmla="*/ 314325 w 1508331"/>
              <a:gd name="connsiteY99" fmla="*/ 1187100 h 1913559"/>
              <a:gd name="connsiteX100" fmla="*/ 347662 w 1508331"/>
              <a:gd name="connsiteY100" fmla="*/ 1163288 h 1913559"/>
              <a:gd name="connsiteX101" fmla="*/ 366712 w 1508331"/>
              <a:gd name="connsiteY101" fmla="*/ 1139475 h 1913559"/>
              <a:gd name="connsiteX102" fmla="*/ 381000 w 1508331"/>
              <a:gd name="connsiteY102" fmla="*/ 1106138 h 1913559"/>
              <a:gd name="connsiteX103" fmla="*/ 390525 w 1508331"/>
              <a:gd name="connsiteY103" fmla="*/ 1091850 h 1913559"/>
              <a:gd name="connsiteX104" fmla="*/ 404812 w 1508331"/>
              <a:gd name="connsiteY104" fmla="*/ 1082325 h 1913559"/>
              <a:gd name="connsiteX105" fmla="*/ 409575 w 1508331"/>
              <a:gd name="connsiteY105" fmla="*/ 1068038 h 1913559"/>
              <a:gd name="connsiteX106" fmla="*/ 347662 w 1508331"/>
              <a:gd name="connsiteY106" fmla="*/ 1048988 h 1913559"/>
              <a:gd name="connsiteX107" fmla="*/ 333375 w 1508331"/>
              <a:gd name="connsiteY107" fmla="*/ 1034700 h 1913559"/>
              <a:gd name="connsiteX108" fmla="*/ 314325 w 1508331"/>
              <a:gd name="connsiteY108" fmla="*/ 1010888 h 1913559"/>
              <a:gd name="connsiteX109" fmla="*/ 300037 w 1508331"/>
              <a:gd name="connsiteY109" fmla="*/ 1015650 h 1913559"/>
              <a:gd name="connsiteX110" fmla="*/ 295275 w 1508331"/>
              <a:gd name="connsiteY110" fmla="*/ 1048988 h 1913559"/>
              <a:gd name="connsiteX111" fmla="*/ 285750 w 1508331"/>
              <a:gd name="connsiteY111" fmla="*/ 1072800 h 1913559"/>
              <a:gd name="connsiteX112" fmla="*/ 295275 w 1508331"/>
              <a:gd name="connsiteY112" fmla="*/ 1096613 h 1913559"/>
              <a:gd name="connsiteX113" fmla="*/ 266700 w 1508331"/>
              <a:gd name="connsiteY113" fmla="*/ 1101375 h 1913559"/>
              <a:gd name="connsiteX114" fmla="*/ 285750 w 1508331"/>
              <a:gd name="connsiteY114" fmla="*/ 1134713 h 1913559"/>
              <a:gd name="connsiteX115" fmla="*/ 280987 w 1508331"/>
              <a:gd name="connsiteY115" fmla="*/ 1172813 h 1913559"/>
              <a:gd name="connsiteX116" fmla="*/ 252412 w 1508331"/>
              <a:gd name="connsiteY116" fmla="*/ 1191863 h 1913559"/>
              <a:gd name="connsiteX117" fmla="*/ 242887 w 1508331"/>
              <a:gd name="connsiteY117" fmla="*/ 1206150 h 1913559"/>
              <a:gd name="connsiteX118" fmla="*/ 219075 w 1508331"/>
              <a:gd name="connsiteY118" fmla="*/ 1210913 h 1913559"/>
              <a:gd name="connsiteX119" fmla="*/ 204787 w 1508331"/>
              <a:gd name="connsiteY119" fmla="*/ 1215675 h 1913559"/>
              <a:gd name="connsiteX120" fmla="*/ 185737 w 1508331"/>
              <a:gd name="connsiteY120" fmla="*/ 1220438 h 1913559"/>
              <a:gd name="connsiteX121" fmla="*/ 152400 w 1508331"/>
              <a:gd name="connsiteY121" fmla="*/ 1215675 h 1913559"/>
              <a:gd name="connsiteX122" fmla="*/ 119062 w 1508331"/>
              <a:gd name="connsiteY122" fmla="*/ 1201388 h 1913559"/>
              <a:gd name="connsiteX123" fmla="*/ 104775 w 1508331"/>
              <a:gd name="connsiteY123" fmla="*/ 1196625 h 1913559"/>
              <a:gd name="connsiteX124" fmla="*/ 90487 w 1508331"/>
              <a:gd name="connsiteY124" fmla="*/ 1182338 h 1913559"/>
              <a:gd name="connsiteX125" fmla="*/ 47625 w 1508331"/>
              <a:gd name="connsiteY125" fmla="*/ 1158525 h 1913559"/>
              <a:gd name="connsiteX126" fmla="*/ 14287 w 1508331"/>
              <a:gd name="connsiteY126" fmla="*/ 1149000 h 1913559"/>
              <a:gd name="connsiteX127" fmla="*/ 0 w 1508331"/>
              <a:gd name="connsiteY127" fmla="*/ 1139475 h 1913559"/>
              <a:gd name="connsiteX128" fmla="*/ 9525 w 1508331"/>
              <a:gd name="connsiteY128" fmla="*/ 1115663 h 1913559"/>
              <a:gd name="connsiteX129" fmla="*/ 38100 w 1508331"/>
              <a:gd name="connsiteY129" fmla="*/ 1077563 h 1913559"/>
              <a:gd name="connsiteX130" fmla="*/ 33337 w 1508331"/>
              <a:gd name="connsiteY130" fmla="*/ 1039463 h 1913559"/>
              <a:gd name="connsiteX131" fmla="*/ 9525 w 1508331"/>
              <a:gd name="connsiteY131" fmla="*/ 1001363 h 1913559"/>
              <a:gd name="connsiteX132" fmla="*/ 9525 w 1508331"/>
              <a:gd name="connsiteY132" fmla="*/ 968025 h 1913559"/>
              <a:gd name="connsiteX133" fmla="*/ 28575 w 1508331"/>
              <a:gd name="connsiteY133" fmla="*/ 953738 h 1913559"/>
              <a:gd name="connsiteX134" fmla="*/ 52387 w 1508331"/>
              <a:gd name="connsiteY134" fmla="*/ 920400 h 1913559"/>
              <a:gd name="connsiteX135" fmla="*/ 47625 w 1508331"/>
              <a:gd name="connsiteY135" fmla="*/ 863250 h 1913559"/>
              <a:gd name="connsiteX136" fmla="*/ 104775 w 1508331"/>
              <a:gd name="connsiteY136" fmla="*/ 815625 h 1913559"/>
              <a:gd name="connsiteX137" fmla="*/ 123825 w 1508331"/>
              <a:gd name="connsiteY137" fmla="*/ 801338 h 1913559"/>
              <a:gd name="connsiteX138" fmla="*/ 142875 w 1508331"/>
              <a:gd name="connsiteY138" fmla="*/ 796575 h 1913559"/>
              <a:gd name="connsiteX139" fmla="*/ 157162 w 1508331"/>
              <a:gd name="connsiteY139" fmla="*/ 791813 h 1913559"/>
              <a:gd name="connsiteX140" fmla="*/ 176212 w 1508331"/>
              <a:gd name="connsiteY140" fmla="*/ 787050 h 1913559"/>
              <a:gd name="connsiteX141" fmla="*/ 266700 w 1508331"/>
              <a:gd name="connsiteY141" fmla="*/ 758475 h 1913559"/>
              <a:gd name="connsiteX142" fmla="*/ 280987 w 1508331"/>
              <a:gd name="connsiteY142" fmla="*/ 744188 h 1913559"/>
              <a:gd name="connsiteX143" fmla="*/ 333375 w 1508331"/>
              <a:gd name="connsiteY143" fmla="*/ 706088 h 1913559"/>
              <a:gd name="connsiteX144" fmla="*/ 423862 w 1508331"/>
              <a:gd name="connsiteY144" fmla="*/ 710850 h 1913559"/>
              <a:gd name="connsiteX145" fmla="*/ 447675 w 1508331"/>
              <a:gd name="connsiteY145" fmla="*/ 715613 h 1913559"/>
              <a:gd name="connsiteX146" fmla="*/ 461962 w 1508331"/>
              <a:gd name="connsiteY146" fmla="*/ 706088 h 1913559"/>
              <a:gd name="connsiteX147" fmla="*/ 495300 w 1508331"/>
              <a:gd name="connsiteY147" fmla="*/ 667988 h 1913559"/>
              <a:gd name="connsiteX148" fmla="*/ 504825 w 1508331"/>
              <a:gd name="connsiteY148" fmla="*/ 644175 h 1913559"/>
              <a:gd name="connsiteX149" fmla="*/ 509587 w 1508331"/>
              <a:gd name="connsiteY149" fmla="*/ 596550 h 1913559"/>
              <a:gd name="connsiteX150" fmla="*/ 533400 w 1508331"/>
              <a:gd name="connsiteY150" fmla="*/ 582263 h 1913559"/>
              <a:gd name="connsiteX151" fmla="*/ 576262 w 1508331"/>
              <a:gd name="connsiteY151" fmla="*/ 563213 h 1913559"/>
              <a:gd name="connsiteX152" fmla="*/ 609600 w 1508331"/>
              <a:gd name="connsiteY152" fmla="*/ 558450 h 1913559"/>
              <a:gd name="connsiteX153" fmla="*/ 628650 w 1508331"/>
              <a:gd name="connsiteY153" fmla="*/ 544163 h 1913559"/>
              <a:gd name="connsiteX154" fmla="*/ 652462 w 1508331"/>
              <a:gd name="connsiteY154" fmla="*/ 529875 h 1913559"/>
              <a:gd name="connsiteX155" fmla="*/ 666750 w 1508331"/>
              <a:gd name="connsiteY155" fmla="*/ 515588 h 1913559"/>
              <a:gd name="connsiteX156" fmla="*/ 695325 w 1508331"/>
              <a:gd name="connsiteY156" fmla="*/ 477488 h 1913559"/>
              <a:gd name="connsiteX157" fmla="*/ 714375 w 1508331"/>
              <a:gd name="connsiteY157" fmla="*/ 444150 h 1913559"/>
              <a:gd name="connsiteX158" fmla="*/ 723900 w 1508331"/>
              <a:gd name="connsiteY158" fmla="*/ 401288 h 1913559"/>
              <a:gd name="connsiteX159" fmla="*/ 733425 w 1508331"/>
              <a:gd name="connsiteY159" fmla="*/ 387000 h 1913559"/>
              <a:gd name="connsiteX160" fmla="*/ 742950 w 1508331"/>
              <a:gd name="connsiteY160" fmla="*/ 286988 h 1913559"/>
              <a:gd name="connsiteX161" fmla="*/ 752475 w 1508331"/>
              <a:gd name="connsiteY161" fmla="*/ 220313 h 1913559"/>
              <a:gd name="connsiteX162" fmla="*/ 785812 w 1508331"/>
              <a:gd name="connsiteY162" fmla="*/ 172688 h 1913559"/>
              <a:gd name="connsiteX163" fmla="*/ 795337 w 1508331"/>
              <a:gd name="connsiteY163" fmla="*/ 158400 h 1913559"/>
              <a:gd name="connsiteX164" fmla="*/ 823912 w 1508331"/>
              <a:gd name="connsiteY164" fmla="*/ 115538 h 1913559"/>
              <a:gd name="connsiteX165" fmla="*/ 838200 w 1508331"/>
              <a:gd name="connsiteY165" fmla="*/ 110775 h 1913559"/>
              <a:gd name="connsiteX166" fmla="*/ 862012 w 1508331"/>
              <a:gd name="connsiteY166" fmla="*/ 120300 h 1913559"/>
              <a:gd name="connsiteX167" fmla="*/ 876300 w 1508331"/>
              <a:gd name="connsiteY167" fmla="*/ 129825 h 1913559"/>
              <a:gd name="connsiteX168" fmla="*/ 895350 w 1508331"/>
              <a:gd name="connsiteY168" fmla="*/ 120300 h 1913559"/>
              <a:gd name="connsiteX169" fmla="*/ 928687 w 1508331"/>
              <a:gd name="connsiteY169" fmla="*/ 82200 h 1913559"/>
              <a:gd name="connsiteX170" fmla="*/ 942975 w 1508331"/>
              <a:gd name="connsiteY170" fmla="*/ 67913 h 1913559"/>
              <a:gd name="connsiteX171" fmla="*/ 952500 w 1508331"/>
              <a:gd name="connsiteY171" fmla="*/ 48863 h 1913559"/>
              <a:gd name="connsiteX172" fmla="*/ 971550 w 1508331"/>
              <a:gd name="connsiteY172" fmla="*/ 10763 h 1913559"/>
              <a:gd name="connsiteX173" fmla="*/ 971550 w 1508331"/>
              <a:gd name="connsiteY173" fmla="*/ 6000 h 1913559"/>
              <a:gd name="connsiteX0" fmla="*/ 971550 w 1508331"/>
              <a:gd name="connsiteY0" fmla="*/ 6000 h 1913559"/>
              <a:gd name="connsiteX1" fmla="*/ 990599 w 1508331"/>
              <a:gd name="connsiteY1" fmla="*/ 86963 h 1913559"/>
              <a:gd name="connsiteX2" fmla="*/ 1023937 w 1508331"/>
              <a:gd name="connsiteY2" fmla="*/ 277463 h 1913559"/>
              <a:gd name="connsiteX3" fmla="*/ 1050131 w 1508331"/>
              <a:gd name="connsiteY3" fmla="*/ 336994 h 1913559"/>
              <a:gd name="connsiteX4" fmla="*/ 1114425 w 1508331"/>
              <a:gd name="connsiteY4" fmla="*/ 437006 h 1913559"/>
              <a:gd name="connsiteX5" fmla="*/ 1195387 w 1508331"/>
              <a:gd name="connsiteY5" fmla="*/ 544163 h 1913559"/>
              <a:gd name="connsiteX6" fmla="*/ 1228725 w 1508331"/>
              <a:gd name="connsiteY6" fmla="*/ 582263 h 1913559"/>
              <a:gd name="connsiteX7" fmla="*/ 1197769 w 1508331"/>
              <a:gd name="connsiteY7" fmla="*/ 660844 h 1913559"/>
              <a:gd name="connsiteX8" fmla="*/ 1240631 w 1508331"/>
              <a:gd name="connsiteY8" fmla="*/ 715613 h 1913559"/>
              <a:gd name="connsiteX9" fmla="*/ 1195387 w 1508331"/>
              <a:gd name="connsiteY9" fmla="*/ 787050 h 1913559"/>
              <a:gd name="connsiteX10" fmla="*/ 1190625 w 1508331"/>
              <a:gd name="connsiteY10" fmla="*/ 834675 h 1913559"/>
              <a:gd name="connsiteX11" fmla="*/ 1240631 w 1508331"/>
              <a:gd name="connsiteY11" fmla="*/ 903731 h 1913559"/>
              <a:gd name="connsiteX12" fmla="*/ 1221581 w 1508331"/>
              <a:gd name="connsiteY12" fmla="*/ 1063275 h 1913559"/>
              <a:gd name="connsiteX13" fmla="*/ 1202530 w 1508331"/>
              <a:gd name="connsiteY13" fmla="*/ 1222819 h 1913559"/>
              <a:gd name="connsiteX14" fmla="*/ 1257300 w 1508331"/>
              <a:gd name="connsiteY14" fmla="*/ 1258538 h 1913559"/>
              <a:gd name="connsiteX15" fmla="*/ 1309687 w 1508331"/>
              <a:gd name="connsiteY15" fmla="*/ 1287113 h 1913559"/>
              <a:gd name="connsiteX16" fmla="*/ 1345405 w 1508331"/>
              <a:gd name="connsiteY16" fmla="*/ 1332355 h 1913559"/>
              <a:gd name="connsiteX17" fmla="*/ 1350168 w 1508331"/>
              <a:gd name="connsiteY17" fmla="*/ 1437131 h 1913559"/>
              <a:gd name="connsiteX18" fmla="*/ 1347788 w 1508331"/>
              <a:gd name="connsiteY18" fmla="*/ 1606200 h 1913559"/>
              <a:gd name="connsiteX19" fmla="*/ 1414462 w 1508331"/>
              <a:gd name="connsiteY19" fmla="*/ 1591913 h 1913559"/>
              <a:gd name="connsiteX20" fmla="*/ 1502569 w 1508331"/>
              <a:gd name="connsiteY20" fmla="*/ 1582387 h 1913559"/>
              <a:gd name="connsiteX21" fmla="*/ 1495425 w 1508331"/>
              <a:gd name="connsiteY21" fmla="*/ 1625250 h 1913559"/>
              <a:gd name="connsiteX22" fmla="*/ 1485900 w 1508331"/>
              <a:gd name="connsiteY22" fmla="*/ 1653825 h 1913559"/>
              <a:gd name="connsiteX23" fmla="*/ 1466850 w 1508331"/>
              <a:gd name="connsiteY23" fmla="*/ 1741932 h 1913559"/>
              <a:gd name="connsiteX24" fmla="*/ 1459706 w 1508331"/>
              <a:gd name="connsiteY24" fmla="*/ 1822894 h 1913559"/>
              <a:gd name="connsiteX25" fmla="*/ 1471613 w 1508331"/>
              <a:gd name="connsiteY25" fmla="*/ 1877664 h 1913559"/>
              <a:gd name="connsiteX26" fmla="*/ 1495425 w 1508331"/>
              <a:gd name="connsiteY26" fmla="*/ 1913382 h 1913559"/>
              <a:gd name="connsiteX27" fmla="*/ 1385887 w 1508331"/>
              <a:gd name="connsiteY27" fmla="*/ 1889569 h 1913559"/>
              <a:gd name="connsiteX28" fmla="*/ 1264443 w 1508331"/>
              <a:gd name="connsiteY28" fmla="*/ 1849088 h 1913559"/>
              <a:gd name="connsiteX29" fmla="*/ 1157287 w 1508331"/>
              <a:gd name="connsiteY29" fmla="*/ 1825275 h 1913559"/>
              <a:gd name="connsiteX30" fmla="*/ 1047750 w 1508331"/>
              <a:gd name="connsiteY30" fmla="*/ 1801463 h 1913559"/>
              <a:gd name="connsiteX31" fmla="*/ 957262 w 1508331"/>
              <a:gd name="connsiteY31" fmla="*/ 1782413 h 1913559"/>
              <a:gd name="connsiteX32" fmla="*/ 866775 w 1508331"/>
              <a:gd name="connsiteY32" fmla="*/ 1772888 h 1913559"/>
              <a:gd name="connsiteX33" fmla="*/ 790575 w 1508331"/>
              <a:gd name="connsiteY33" fmla="*/ 1763363 h 1913559"/>
              <a:gd name="connsiteX34" fmla="*/ 552450 w 1508331"/>
              <a:gd name="connsiteY34" fmla="*/ 1739550 h 1913559"/>
              <a:gd name="connsiteX35" fmla="*/ 554831 w 1508331"/>
              <a:gd name="connsiteY35" fmla="*/ 1725263 h 1913559"/>
              <a:gd name="connsiteX36" fmla="*/ 585788 w 1508331"/>
              <a:gd name="connsiteY36" fmla="*/ 1713357 h 1913559"/>
              <a:gd name="connsiteX37" fmla="*/ 600075 w 1508331"/>
              <a:gd name="connsiteY37" fmla="*/ 1682400 h 1913559"/>
              <a:gd name="connsiteX38" fmla="*/ 619125 w 1508331"/>
              <a:gd name="connsiteY38" fmla="*/ 1634776 h 1913559"/>
              <a:gd name="connsiteX39" fmla="*/ 661988 w 1508331"/>
              <a:gd name="connsiteY39" fmla="*/ 1646682 h 1913559"/>
              <a:gd name="connsiteX40" fmla="*/ 719137 w 1508331"/>
              <a:gd name="connsiteY40" fmla="*/ 1658588 h 1913559"/>
              <a:gd name="connsiteX41" fmla="*/ 773906 w 1508331"/>
              <a:gd name="connsiteY41" fmla="*/ 1660968 h 1913559"/>
              <a:gd name="connsiteX42" fmla="*/ 781050 w 1508331"/>
              <a:gd name="connsiteY42" fmla="*/ 1649063 h 1913559"/>
              <a:gd name="connsiteX43" fmla="*/ 700087 w 1508331"/>
              <a:gd name="connsiteY43" fmla="*/ 1634775 h 1913559"/>
              <a:gd name="connsiteX44" fmla="*/ 635794 w 1508331"/>
              <a:gd name="connsiteY44" fmla="*/ 1613344 h 1913559"/>
              <a:gd name="connsiteX45" fmla="*/ 614362 w 1508331"/>
              <a:gd name="connsiteY45" fmla="*/ 1582388 h 1913559"/>
              <a:gd name="connsiteX46" fmla="*/ 635794 w 1508331"/>
              <a:gd name="connsiteY46" fmla="*/ 1530001 h 1913559"/>
              <a:gd name="connsiteX47" fmla="*/ 671513 w 1508331"/>
              <a:gd name="connsiteY47" fmla="*/ 1515713 h 1913559"/>
              <a:gd name="connsiteX48" fmla="*/ 647700 w 1508331"/>
              <a:gd name="connsiteY48" fmla="*/ 1496662 h 1913559"/>
              <a:gd name="connsiteX49" fmla="*/ 671512 w 1508331"/>
              <a:gd name="connsiteY49" fmla="*/ 1472850 h 1913559"/>
              <a:gd name="connsiteX50" fmla="*/ 716756 w 1508331"/>
              <a:gd name="connsiteY50" fmla="*/ 1427607 h 1913559"/>
              <a:gd name="connsiteX51" fmla="*/ 742950 w 1508331"/>
              <a:gd name="connsiteY51" fmla="*/ 1410938 h 1913559"/>
              <a:gd name="connsiteX52" fmla="*/ 728662 w 1508331"/>
              <a:gd name="connsiteY52" fmla="*/ 1368075 h 1913559"/>
              <a:gd name="connsiteX53" fmla="*/ 800100 w 1508331"/>
              <a:gd name="connsiteY53" fmla="*/ 1265682 h 1913559"/>
              <a:gd name="connsiteX54" fmla="*/ 707231 w 1508331"/>
              <a:gd name="connsiteY54" fmla="*/ 1294256 h 1913559"/>
              <a:gd name="connsiteX55" fmla="*/ 676275 w 1508331"/>
              <a:gd name="connsiteY55" fmla="*/ 1358550 h 1913559"/>
              <a:gd name="connsiteX56" fmla="*/ 647700 w 1508331"/>
              <a:gd name="connsiteY56" fmla="*/ 1413318 h 1913559"/>
              <a:gd name="connsiteX57" fmla="*/ 607219 w 1508331"/>
              <a:gd name="connsiteY57" fmla="*/ 1389506 h 1913559"/>
              <a:gd name="connsiteX58" fmla="*/ 581025 w 1508331"/>
              <a:gd name="connsiteY58" fmla="*/ 1434750 h 1913559"/>
              <a:gd name="connsiteX59" fmla="*/ 578644 w 1508331"/>
              <a:gd name="connsiteY59" fmla="*/ 1472851 h 1913559"/>
              <a:gd name="connsiteX60" fmla="*/ 592932 w 1508331"/>
              <a:gd name="connsiteY60" fmla="*/ 1489520 h 1913559"/>
              <a:gd name="connsiteX61" fmla="*/ 542925 w 1508331"/>
              <a:gd name="connsiteY61" fmla="*/ 1530000 h 1913559"/>
              <a:gd name="connsiteX62" fmla="*/ 473869 w 1508331"/>
              <a:gd name="connsiteY62" fmla="*/ 1541907 h 1913559"/>
              <a:gd name="connsiteX63" fmla="*/ 497681 w 1508331"/>
              <a:gd name="connsiteY63" fmla="*/ 1470469 h 1913559"/>
              <a:gd name="connsiteX64" fmla="*/ 519112 w 1508331"/>
              <a:gd name="connsiteY64" fmla="*/ 1401413 h 1913559"/>
              <a:gd name="connsiteX65" fmla="*/ 535780 w 1508331"/>
              <a:gd name="connsiteY65" fmla="*/ 1339500 h 1913559"/>
              <a:gd name="connsiteX66" fmla="*/ 550068 w 1508331"/>
              <a:gd name="connsiteY66" fmla="*/ 1296637 h 1913559"/>
              <a:gd name="connsiteX67" fmla="*/ 600075 w 1508331"/>
              <a:gd name="connsiteY67" fmla="*/ 1234725 h 1913559"/>
              <a:gd name="connsiteX68" fmla="*/ 671512 w 1508331"/>
              <a:gd name="connsiteY68" fmla="*/ 1239488 h 1913559"/>
              <a:gd name="connsiteX69" fmla="*/ 657225 w 1508331"/>
              <a:gd name="connsiteY69" fmla="*/ 1225200 h 1913559"/>
              <a:gd name="connsiteX70" fmla="*/ 623887 w 1508331"/>
              <a:gd name="connsiteY70" fmla="*/ 1215675 h 1913559"/>
              <a:gd name="connsiteX71" fmla="*/ 600075 w 1508331"/>
              <a:gd name="connsiteY71" fmla="*/ 1182338 h 1913559"/>
              <a:gd name="connsiteX72" fmla="*/ 609600 w 1508331"/>
              <a:gd name="connsiteY72" fmla="*/ 1168050 h 1913559"/>
              <a:gd name="connsiteX73" fmla="*/ 642937 w 1508331"/>
              <a:gd name="connsiteY73" fmla="*/ 1177575 h 1913559"/>
              <a:gd name="connsiteX74" fmla="*/ 657225 w 1508331"/>
              <a:gd name="connsiteY74" fmla="*/ 1187100 h 1913559"/>
              <a:gd name="connsiteX75" fmla="*/ 690562 w 1508331"/>
              <a:gd name="connsiteY75" fmla="*/ 1144238 h 1913559"/>
              <a:gd name="connsiteX76" fmla="*/ 714375 w 1508331"/>
              <a:gd name="connsiteY76" fmla="*/ 1129950 h 1913559"/>
              <a:gd name="connsiteX77" fmla="*/ 733425 w 1508331"/>
              <a:gd name="connsiteY77" fmla="*/ 1120425 h 1913559"/>
              <a:gd name="connsiteX78" fmla="*/ 738187 w 1508331"/>
              <a:gd name="connsiteY78" fmla="*/ 1101375 h 1913559"/>
              <a:gd name="connsiteX79" fmla="*/ 752475 w 1508331"/>
              <a:gd name="connsiteY79" fmla="*/ 1087088 h 1913559"/>
              <a:gd name="connsiteX80" fmla="*/ 733425 w 1508331"/>
              <a:gd name="connsiteY80" fmla="*/ 1072800 h 1913559"/>
              <a:gd name="connsiteX81" fmla="*/ 685800 w 1508331"/>
              <a:gd name="connsiteY81" fmla="*/ 1053750 h 1913559"/>
              <a:gd name="connsiteX82" fmla="*/ 671512 w 1508331"/>
              <a:gd name="connsiteY82" fmla="*/ 1039463 h 1913559"/>
              <a:gd name="connsiteX83" fmla="*/ 628650 w 1508331"/>
              <a:gd name="connsiteY83" fmla="*/ 1044225 h 1913559"/>
              <a:gd name="connsiteX84" fmla="*/ 600075 w 1508331"/>
              <a:gd name="connsiteY84" fmla="*/ 1087088 h 1913559"/>
              <a:gd name="connsiteX85" fmla="*/ 590550 w 1508331"/>
              <a:gd name="connsiteY85" fmla="*/ 1134713 h 1913559"/>
              <a:gd name="connsiteX86" fmla="*/ 571500 w 1508331"/>
              <a:gd name="connsiteY86" fmla="*/ 1129950 h 1913559"/>
              <a:gd name="connsiteX87" fmla="*/ 538162 w 1508331"/>
              <a:gd name="connsiteY87" fmla="*/ 1106138 h 1913559"/>
              <a:gd name="connsiteX88" fmla="*/ 514350 w 1508331"/>
              <a:gd name="connsiteY88" fmla="*/ 1115663 h 1913559"/>
              <a:gd name="connsiteX89" fmla="*/ 509587 w 1508331"/>
              <a:gd name="connsiteY89" fmla="*/ 1129950 h 1913559"/>
              <a:gd name="connsiteX90" fmla="*/ 490537 w 1508331"/>
              <a:gd name="connsiteY90" fmla="*/ 1134713 h 1913559"/>
              <a:gd name="connsiteX91" fmla="*/ 457200 w 1508331"/>
              <a:gd name="connsiteY91" fmla="*/ 1139475 h 1913559"/>
              <a:gd name="connsiteX92" fmla="*/ 438150 w 1508331"/>
              <a:gd name="connsiteY92" fmla="*/ 1149000 h 1913559"/>
              <a:gd name="connsiteX93" fmla="*/ 404812 w 1508331"/>
              <a:gd name="connsiteY93" fmla="*/ 1187100 h 1913559"/>
              <a:gd name="connsiteX94" fmla="*/ 400050 w 1508331"/>
              <a:gd name="connsiteY94" fmla="*/ 1201388 h 1913559"/>
              <a:gd name="connsiteX95" fmla="*/ 376237 w 1508331"/>
              <a:gd name="connsiteY95" fmla="*/ 1239488 h 1913559"/>
              <a:gd name="connsiteX96" fmla="*/ 357187 w 1508331"/>
              <a:gd name="connsiteY96" fmla="*/ 1244250 h 1913559"/>
              <a:gd name="connsiteX97" fmla="*/ 342900 w 1508331"/>
              <a:gd name="connsiteY97" fmla="*/ 1239488 h 1913559"/>
              <a:gd name="connsiteX98" fmla="*/ 309562 w 1508331"/>
              <a:gd name="connsiteY98" fmla="*/ 1220438 h 1913559"/>
              <a:gd name="connsiteX99" fmla="*/ 314325 w 1508331"/>
              <a:gd name="connsiteY99" fmla="*/ 1187100 h 1913559"/>
              <a:gd name="connsiteX100" fmla="*/ 347662 w 1508331"/>
              <a:gd name="connsiteY100" fmla="*/ 1163288 h 1913559"/>
              <a:gd name="connsiteX101" fmla="*/ 366712 w 1508331"/>
              <a:gd name="connsiteY101" fmla="*/ 1139475 h 1913559"/>
              <a:gd name="connsiteX102" fmla="*/ 381000 w 1508331"/>
              <a:gd name="connsiteY102" fmla="*/ 1106138 h 1913559"/>
              <a:gd name="connsiteX103" fmla="*/ 390525 w 1508331"/>
              <a:gd name="connsiteY103" fmla="*/ 1091850 h 1913559"/>
              <a:gd name="connsiteX104" fmla="*/ 404812 w 1508331"/>
              <a:gd name="connsiteY104" fmla="*/ 1082325 h 1913559"/>
              <a:gd name="connsiteX105" fmla="*/ 409575 w 1508331"/>
              <a:gd name="connsiteY105" fmla="*/ 1068038 h 1913559"/>
              <a:gd name="connsiteX106" fmla="*/ 347662 w 1508331"/>
              <a:gd name="connsiteY106" fmla="*/ 1048988 h 1913559"/>
              <a:gd name="connsiteX107" fmla="*/ 333375 w 1508331"/>
              <a:gd name="connsiteY107" fmla="*/ 1034700 h 1913559"/>
              <a:gd name="connsiteX108" fmla="*/ 314325 w 1508331"/>
              <a:gd name="connsiteY108" fmla="*/ 1010888 h 1913559"/>
              <a:gd name="connsiteX109" fmla="*/ 300037 w 1508331"/>
              <a:gd name="connsiteY109" fmla="*/ 1015650 h 1913559"/>
              <a:gd name="connsiteX110" fmla="*/ 295275 w 1508331"/>
              <a:gd name="connsiteY110" fmla="*/ 1048988 h 1913559"/>
              <a:gd name="connsiteX111" fmla="*/ 285750 w 1508331"/>
              <a:gd name="connsiteY111" fmla="*/ 1072800 h 1913559"/>
              <a:gd name="connsiteX112" fmla="*/ 295275 w 1508331"/>
              <a:gd name="connsiteY112" fmla="*/ 1096613 h 1913559"/>
              <a:gd name="connsiteX113" fmla="*/ 266700 w 1508331"/>
              <a:gd name="connsiteY113" fmla="*/ 1101375 h 1913559"/>
              <a:gd name="connsiteX114" fmla="*/ 285750 w 1508331"/>
              <a:gd name="connsiteY114" fmla="*/ 1134713 h 1913559"/>
              <a:gd name="connsiteX115" fmla="*/ 280987 w 1508331"/>
              <a:gd name="connsiteY115" fmla="*/ 1172813 h 1913559"/>
              <a:gd name="connsiteX116" fmla="*/ 252412 w 1508331"/>
              <a:gd name="connsiteY116" fmla="*/ 1191863 h 1913559"/>
              <a:gd name="connsiteX117" fmla="*/ 242887 w 1508331"/>
              <a:gd name="connsiteY117" fmla="*/ 1206150 h 1913559"/>
              <a:gd name="connsiteX118" fmla="*/ 219075 w 1508331"/>
              <a:gd name="connsiteY118" fmla="*/ 1210913 h 1913559"/>
              <a:gd name="connsiteX119" fmla="*/ 204787 w 1508331"/>
              <a:gd name="connsiteY119" fmla="*/ 1215675 h 1913559"/>
              <a:gd name="connsiteX120" fmla="*/ 185737 w 1508331"/>
              <a:gd name="connsiteY120" fmla="*/ 1220438 h 1913559"/>
              <a:gd name="connsiteX121" fmla="*/ 152400 w 1508331"/>
              <a:gd name="connsiteY121" fmla="*/ 1215675 h 1913559"/>
              <a:gd name="connsiteX122" fmla="*/ 119062 w 1508331"/>
              <a:gd name="connsiteY122" fmla="*/ 1201388 h 1913559"/>
              <a:gd name="connsiteX123" fmla="*/ 104775 w 1508331"/>
              <a:gd name="connsiteY123" fmla="*/ 1196625 h 1913559"/>
              <a:gd name="connsiteX124" fmla="*/ 90487 w 1508331"/>
              <a:gd name="connsiteY124" fmla="*/ 1182338 h 1913559"/>
              <a:gd name="connsiteX125" fmla="*/ 47625 w 1508331"/>
              <a:gd name="connsiteY125" fmla="*/ 1158525 h 1913559"/>
              <a:gd name="connsiteX126" fmla="*/ 14287 w 1508331"/>
              <a:gd name="connsiteY126" fmla="*/ 1149000 h 1913559"/>
              <a:gd name="connsiteX127" fmla="*/ 0 w 1508331"/>
              <a:gd name="connsiteY127" fmla="*/ 1139475 h 1913559"/>
              <a:gd name="connsiteX128" fmla="*/ 9525 w 1508331"/>
              <a:gd name="connsiteY128" fmla="*/ 1115663 h 1913559"/>
              <a:gd name="connsiteX129" fmla="*/ 38100 w 1508331"/>
              <a:gd name="connsiteY129" fmla="*/ 1077563 h 1913559"/>
              <a:gd name="connsiteX130" fmla="*/ 33337 w 1508331"/>
              <a:gd name="connsiteY130" fmla="*/ 1039463 h 1913559"/>
              <a:gd name="connsiteX131" fmla="*/ 9525 w 1508331"/>
              <a:gd name="connsiteY131" fmla="*/ 1001363 h 1913559"/>
              <a:gd name="connsiteX132" fmla="*/ 9525 w 1508331"/>
              <a:gd name="connsiteY132" fmla="*/ 968025 h 1913559"/>
              <a:gd name="connsiteX133" fmla="*/ 28575 w 1508331"/>
              <a:gd name="connsiteY133" fmla="*/ 953738 h 1913559"/>
              <a:gd name="connsiteX134" fmla="*/ 52387 w 1508331"/>
              <a:gd name="connsiteY134" fmla="*/ 920400 h 1913559"/>
              <a:gd name="connsiteX135" fmla="*/ 47625 w 1508331"/>
              <a:gd name="connsiteY135" fmla="*/ 863250 h 1913559"/>
              <a:gd name="connsiteX136" fmla="*/ 104775 w 1508331"/>
              <a:gd name="connsiteY136" fmla="*/ 815625 h 1913559"/>
              <a:gd name="connsiteX137" fmla="*/ 123825 w 1508331"/>
              <a:gd name="connsiteY137" fmla="*/ 801338 h 1913559"/>
              <a:gd name="connsiteX138" fmla="*/ 142875 w 1508331"/>
              <a:gd name="connsiteY138" fmla="*/ 796575 h 1913559"/>
              <a:gd name="connsiteX139" fmla="*/ 157162 w 1508331"/>
              <a:gd name="connsiteY139" fmla="*/ 791813 h 1913559"/>
              <a:gd name="connsiteX140" fmla="*/ 176212 w 1508331"/>
              <a:gd name="connsiteY140" fmla="*/ 787050 h 1913559"/>
              <a:gd name="connsiteX141" fmla="*/ 266700 w 1508331"/>
              <a:gd name="connsiteY141" fmla="*/ 758475 h 1913559"/>
              <a:gd name="connsiteX142" fmla="*/ 280987 w 1508331"/>
              <a:gd name="connsiteY142" fmla="*/ 744188 h 1913559"/>
              <a:gd name="connsiteX143" fmla="*/ 333375 w 1508331"/>
              <a:gd name="connsiteY143" fmla="*/ 706088 h 1913559"/>
              <a:gd name="connsiteX144" fmla="*/ 423862 w 1508331"/>
              <a:gd name="connsiteY144" fmla="*/ 710850 h 1913559"/>
              <a:gd name="connsiteX145" fmla="*/ 447675 w 1508331"/>
              <a:gd name="connsiteY145" fmla="*/ 715613 h 1913559"/>
              <a:gd name="connsiteX146" fmla="*/ 461962 w 1508331"/>
              <a:gd name="connsiteY146" fmla="*/ 706088 h 1913559"/>
              <a:gd name="connsiteX147" fmla="*/ 495300 w 1508331"/>
              <a:gd name="connsiteY147" fmla="*/ 667988 h 1913559"/>
              <a:gd name="connsiteX148" fmla="*/ 504825 w 1508331"/>
              <a:gd name="connsiteY148" fmla="*/ 644175 h 1913559"/>
              <a:gd name="connsiteX149" fmla="*/ 509587 w 1508331"/>
              <a:gd name="connsiteY149" fmla="*/ 596550 h 1913559"/>
              <a:gd name="connsiteX150" fmla="*/ 533400 w 1508331"/>
              <a:gd name="connsiteY150" fmla="*/ 582263 h 1913559"/>
              <a:gd name="connsiteX151" fmla="*/ 576262 w 1508331"/>
              <a:gd name="connsiteY151" fmla="*/ 563213 h 1913559"/>
              <a:gd name="connsiteX152" fmla="*/ 609600 w 1508331"/>
              <a:gd name="connsiteY152" fmla="*/ 558450 h 1913559"/>
              <a:gd name="connsiteX153" fmla="*/ 628650 w 1508331"/>
              <a:gd name="connsiteY153" fmla="*/ 544163 h 1913559"/>
              <a:gd name="connsiteX154" fmla="*/ 652462 w 1508331"/>
              <a:gd name="connsiteY154" fmla="*/ 529875 h 1913559"/>
              <a:gd name="connsiteX155" fmla="*/ 666750 w 1508331"/>
              <a:gd name="connsiteY155" fmla="*/ 515588 h 1913559"/>
              <a:gd name="connsiteX156" fmla="*/ 695325 w 1508331"/>
              <a:gd name="connsiteY156" fmla="*/ 477488 h 1913559"/>
              <a:gd name="connsiteX157" fmla="*/ 714375 w 1508331"/>
              <a:gd name="connsiteY157" fmla="*/ 444150 h 1913559"/>
              <a:gd name="connsiteX158" fmla="*/ 723900 w 1508331"/>
              <a:gd name="connsiteY158" fmla="*/ 401288 h 1913559"/>
              <a:gd name="connsiteX159" fmla="*/ 733425 w 1508331"/>
              <a:gd name="connsiteY159" fmla="*/ 387000 h 1913559"/>
              <a:gd name="connsiteX160" fmla="*/ 742950 w 1508331"/>
              <a:gd name="connsiteY160" fmla="*/ 286988 h 1913559"/>
              <a:gd name="connsiteX161" fmla="*/ 752475 w 1508331"/>
              <a:gd name="connsiteY161" fmla="*/ 220313 h 1913559"/>
              <a:gd name="connsiteX162" fmla="*/ 785812 w 1508331"/>
              <a:gd name="connsiteY162" fmla="*/ 172688 h 1913559"/>
              <a:gd name="connsiteX163" fmla="*/ 795337 w 1508331"/>
              <a:gd name="connsiteY163" fmla="*/ 158400 h 1913559"/>
              <a:gd name="connsiteX164" fmla="*/ 823912 w 1508331"/>
              <a:gd name="connsiteY164" fmla="*/ 115538 h 1913559"/>
              <a:gd name="connsiteX165" fmla="*/ 838200 w 1508331"/>
              <a:gd name="connsiteY165" fmla="*/ 110775 h 1913559"/>
              <a:gd name="connsiteX166" fmla="*/ 862012 w 1508331"/>
              <a:gd name="connsiteY166" fmla="*/ 120300 h 1913559"/>
              <a:gd name="connsiteX167" fmla="*/ 876300 w 1508331"/>
              <a:gd name="connsiteY167" fmla="*/ 129825 h 1913559"/>
              <a:gd name="connsiteX168" fmla="*/ 895350 w 1508331"/>
              <a:gd name="connsiteY168" fmla="*/ 120300 h 1913559"/>
              <a:gd name="connsiteX169" fmla="*/ 928687 w 1508331"/>
              <a:gd name="connsiteY169" fmla="*/ 82200 h 1913559"/>
              <a:gd name="connsiteX170" fmla="*/ 942975 w 1508331"/>
              <a:gd name="connsiteY170" fmla="*/ 67913 h 1913559"/>
              <a:gd name="connsiteX171" fmla="*/ 952500 w 1508331"/>
              <a:gd name="connsiteY171" fmla="*/ 48863 h 1913559"/>
              <a:gd name="connsiteX172" fmla="*/ 971550 w 1508331"/>
              <a:gd name="connsiteY172" fmla="*/ 10763 h 1913559"/>
              <a:gd name="connsiteX173" fmla="*/ 971550 w 1508331"/>
              <a:gd name="connsiteY173" fmla="*/ 6000 h 1913559"/>
              <a:gd name="connsiteX0" fmla="*/ 971550 w 1508331"/>
              <a:gd name="connsiteY0" fmla="*/ 6000 h 1913559"/>
              <a:gd name="connsiteX1" fmla="*/ 990599 w 1508331"/>
              <a:gd name="connsiteY1" fmla="*/ 86963 h 1913559"/>
              <a:gd name="connsiteX2" fmla="*/ 1023937 w 1508331"/>
              <a:gd name="connsiteY2" fmla="*/ 277463 h 1913559"/>
              <a:gd name="connsiteX3" fmla="*/ 1050131 w 1508331"/>
              <a:gd name="connsiteY3" fmla="*/ 336994 h 1913559"/>
              <a:gd name="connsiteX4" fmla="*/ 1114425 w 1508331"/>
              <a:gd name="connsiteY4" fmla="*/ 437006 h 1913559"/>
              <a:gd name="connsiteX5" fmla="*/ 1195387 w 1508331"/>
              <a:gd name="connsiteY5" fmla="*/ 544163 h 1913559"/>
              <a:gd name="connsiteX6" fmla="*/ 1228725 w 1508331"/>
              <a:gd name="connsiteY6" fmla="*/ 582263 h 1913559"/>
              <a:gd name="connsiteX7" fmla="*/ 1197769 w 1508331"/>
              <a:gd name="connsiteY7" fmla="*/ 660844 h 1913559"/>
              <a:gd name="connsiteX8" fmla="*/ 1240631 w 1508331"/>
              <a:gd name="connsiteY8" fmla="*/ 715613 h 1913559"/>
              <a:gd name="connsiteX9" fmla="*/ 1195387 w 1508331"/>
              <a:gd name="connsiteY9" fmla="*/ 787050 h 1913559"/>
              <a:gd name="connsiteX10" fmla="*/ 1190625 w 1508331"/>
              <a:gd name="connsiteY10" fmla="*/ 834675 h 1913559"/>
              <a:gd name="connsiteX11" fmla="*/ 1240631 w 1508331"/>
              <a:gd name="connsiteY11" fmla="*/ 903731 h 1913559"/>
              <a:gd name="connsiteX12" fmla="*/ 1221581 w 1508331"/>
              <a:gd name="connsiteY12" fmla="*/ 1063275 h 1913559"/>
              <a:gd name="connsiteX13" fmla="*/ 1202530 w 1508331"/>
              <a:gd name="connsiteY13" fmla="*/ 1222819 h 1913559"/>
              <a:gd name="connsiteX14" fmla="*/ 1257300 w 1508331"/>
              <a:gd name="connsiteY14" fmla="*/ 1258538 h 1913559"/>
              <a:gd name="connsiteX15" fmla="*/ 1309687 w 1508331"/>
              <a:gd name="connsiteY15" fmla="*/ 1287113 h 1913559"/>
              <a:gd name="connsiteX16" fmla="*/ 1345405 w 1508331"/>
              <a:gd name="connsiteY16" fmla="*/ 1332355 h 1913559"/>
              <a:gd name="connsiteX17" fmla="*/ 1350168 w 1508331"/>
              <a:gd name="connsiteY17" fmla="*/ 1437131 h 1913559"/>
              <a:gd name="connsiteX18" fmla="*/ 1347788 w 1508331"/>
              <a:gd name="connsiteY18" fmla="*/ 1606200 h 1913559"/>
              <a:gd name="connsiteX19" fmla="*/ 1414462 w 1508331"/>
              <a:gd name="connsiteY19" fmla="*/ 1591913 h 1913559"/>
              <a:gd name="connsiteX20" fmla="*/ 1502569 w 1508331"/>
              <a:gd name="connsiteY20" fmla="*/ 1582387 h 1913559"/>
              <a:gd name="connsiteX21" fmla="*/ 1495425 w 1508331"/>
              <a:gd name="connsiteY21" fmla="*/ 1625250 h 1913559"/>
              <a:gd name="connsiteX22" fmla="*/ 1485900 w 1508331"/>
              <a:gd name="connsiteY22" fmla="*/ 1653825 h 1913559"/>
              <a:gd name="connsiteX23" fmla="*/ 1466850 w 1508331"/>
              <a:gd name="connsiteY23" fmla="*/ 1741932 h 1913559"/>
              <a:gd name="connsiteX24" fmla="*/ 1459706 w 1508331"/>
              <a:gd name="connsiteY24" fmla="*/ 1822894 h 1913559"/>
              <a:gd name="connsiteX25" fmla="*/ 1471613 w 1508331"/>
              <a:gd name="connsiteY25" fmla="*/ 1877664 h 1913559"/>
              <a:gd name="connsiteX26" fmla="*/ 1495425 w 1508331"/>
              <a:gd name="connsiteY26" fmla="*/ 1913382 h 1913559"/>
              <a:gd name="connsiteX27" fmla="*/ 1385887 w 1508331"/>
              <a:gd name="connsiteY27" fmla="*/ 1889569 h 1913559"/>
              <a:gd name="connsiteX28" fmla="*/ 1264443 w 1508331"/>
              <a:gd name="connsiteY28" fmla="*/ 1849088 h 1913559"/>
              <a:gd name="connsiteX29" fmla="*/ 1157287 w 1508331"/>
              <a:gd name="connsiteY29" fmla="*/ 1825275 h 1913559"/>
              <a:gd name="connsiteX30" fmla="*/ 1047750 w 1508331"/>
              <a:gd name="connsiteY30" fmla="*/ 1801463 h 1913559"/>
              <a:gd name="connsiteX31" fmla="*/ 957262 w 1508331"/>
              <a:gd name="connsiteY31" fmla="*/ 1782413 h 1913559"/>
              <a:gd name="connsiteX32" fmla="*/ 866775 w 1508331"/>
              <a:gd name="connsiteY32" fmla="*/ 1772888 h 1913559"/>
              <a:gd name="connsiteX33" fmla="*/ 790575 w 1508331"/>
              <a:gd name="connsiteY33" fmla="*/ 1763363 h 1913559"/>
              <a:gd name="connsiteX34" fmla="*/ 552450 w 1508331"/>
              <a:gd name="connsiteY34" fmla="*/ 1739550 h 1913559"/>
              <a:gd name="connsiteX35" fmla="*/ 554831 w 1508331"/>
              <a:gd name="connsiteY35" fmla="*/ 1725263 h 1913559"/>
              <a:gd name="connsiteX36" fmla="*/ 585788 w 1508331"/>
              <a:gd name="connsiteY36" fmla="*/ 1713357 h 1913559"/>
              <a:gd name="connsiteX37" fmla="*/ 600075 w 1508331"/>
              <a:gd name="connsiteY37" fmla="*/ 1682400 h 1913559"/>
              <a:gd name="connsiteX38" fmla="*/ 619125 w 1508331"/>
              <a:gd name="connsiteY38" fmla="*/ 1634776 h 1913559"/>
              <a:gd name="connsiteX39" fmla="*/ 661988 w 1508331"/>
              <a:gd name="connsiteY39" fmla="*/ 1646682 h 1913559"/>
              <a:gd name="connsiteX40" fmla="*/ 719137 w 1508331"/>
              <a:gd name="connsiteY40" fmla="*/ 1658588 h 1913559"/>
              <a:gd name="connsiteX41" fmla="*/ 773906 w 1508331"/>
              <a:gd name="connsiteY41" fmla="*/ 1660968 h 1913559"/>
              <a:gd name="connsiteX42" fmla="*/ 781050 w 1508331"/>
              <a:gd name="connsiteY42" fmla="*/ 1649063 h 1913559"/>
              <a:gd name="connsiteX43" fmla="*/ 700087 w 1508331"/>
              <a:gd name="connsiteY43" fmla="*/ 1634775 h 1913559"/>
              <a:gd name="connsiteX44" fmla="*/ 635794 w 1508331"/>
              <a:gd name="connsiteY44" fmla="*/ 1613344 h 1913559"/>
              <a:gd name="connsiteX45" fmla="*/ 614362 w 1508331"/>
              <a:gd name="connsiteY45" fmla="*/ 1582388 h 1913559"/>
              <a:gd name="connsiteX46" fmla="*/ 635794 w 1508331"/>
              <a:gd name="connsiteY46" fmla="*/ 1530001 h 1913559"/>
              <a:gd name="connsiteX47" fmla="*/ 671513 w 1508331"/>
              <a:gd name="connsiteY47" fmla="*/ 1515713 h 1913559"/>
              <a:gd name="connsiteX48" fmla="*/ 647700 w 1508331"/>
              <a:gd name="connsiteY48" fmla="*/ 1496662 h 1913559"/>
              <a:gd name="connsiteX49" fmla="*/ 671512 w 1508331"/>
              <a:gd name="connsiteY49" fmla="*/ 1472850 h 1913559"/>
              <a:gd name="connsiteX50" fmla="*/ 716756 w 1508331"/>
              <a:gd name="connsiteY50" fmla="*/ 1427607 h 1913559"/>
              <a:gd name="connsiteX51" fmla="*/ 742950 w 1508331"/>
              <a:gd name="connsiteY51" fmla="*/ 1410938 h 1913559"/>
              <a:gd name="connsiteX52" fmla="*/ 728662 w 1508331"/>
              <a:gd name="connsiteY52" fmla="*/ 1368075 h 1913559"/>
              <a:gd name="connsiteX53" fmla="*/ 800100 w 1508331"/>
              <a:gd name="connsiteY53" fmla="*/ 1265682 h 1913559"/>
              <a:gd name="connsiteX54" fmla="*/ 707231 w 1508331"/>
              <a:gd name="connsiteY54" fmla="*/ 1294256 h 1913559"/>
              <a:gd name="connsiteX55" fmla="*/ 676275 w 1508331"/>
              <a:gd name="connsiteY55" fmla="*/ 1358550 h 1913559"/>
              <a:gd name="connsiteX56" fmla="*/ 647700 w 1508331"/>
              <a:gd name="connsiteY56" fmla="*/ 1413318 h 1913559"/>
              <a:gd name="connsiteX57" fmla="*/ 607219 w 1508331"/>
              <a:gd name="connsiteY57" fmla="*/ 1389506 h 1913559"/>
              <a:gd name="connsiteX58" fmla="*/ 581025 w 1508331"/>
              <a:gd name="connsiteY58" fmla="*/ 1434750 h 1913559"/>
              <a:gd name="connsiteX59" fmla="*/ 578644 w 1508331"/>
              <a:gd name="connsiteY59" fmla="*/ 1472851 h 1913559"/>
              <a:gd name="connsiteX60" fmla="*/ 592932 w 1508331"/>
              <a:gd name="connsiteY60" fmla="*/ 1489520 h 1913559"/>
              <a:gd name="connsiteX61" fmla="*/ 542925 w 1508331"/>
              <a:gd name="connsiteY61" fmla="*/ 1530000 h 1913559"/>
              <a:gd name="connsiteX62" fmla="*/ 473869 w 1508331"/>
              <a:gd name="connsiteY62" fmla="*/ 1541907 h 1913559"/>
              <a:gd name="connsiteX63" fmla="*/ 497681 w 1508331"/>
              <a:gd name="connsiteY63" fmla="*/ 1470469 h 1913559"/>
              <a:gd name="connsiteX64" fmla="*/ 519112 w 1508331"/>
              <a:gd name="connsiteY64" fmla="*/ 1401413 h 1913559"/>
              <a:gd name="connsiteX65" fmla="*/ 535780 w 1508331"/>
              <a:gd name="connsiteY65" fmla="*/ 1339500 h 1913559"/>
              <a:gd name="connsiteX66" fmla="*/ 550068 w 1508331"/>
              <a:gd name="connsiteY66" fmla="*/ 1296637 h 1913559"/>
              <a:gd name="connsiteX67" fmla="*/ 600075 w 1508331"/>
              <a:gd name="connsiteY67" fmla="*/ 1234725 h 1913559"/>
              <a:gd name="connsiteX68" fmla="*/ 688181 w 1508331"/>
              <a:gd name="connsiteY68" fmla="*/ 1222819 h 1913559"/>
              <a:gd name="connsiteX69" fmla="*/ 657225 w 1508331"/>
              <a:gd name="connsiteY69" fmla="*/ 1225200 h 1913559"/>
              <a:gd name="connsiteX70" fmla="*/ 623887 w 1508331"/>
              <a:gd name="connsiteY70" fmla="*/ 1215675 h 1913559"/>
              <a:gd name="connsiteX71" fmla="*/ 600075 w 1508331"/>
              <a:gd name="connsiteY71" fmla="*/ 1182338 h 1913559"/>
              <a:gd name="connsiteX72" fmla="*/ 609600 w 1508331"/>
              <a:gd name="connsiteY72" fmla="*/ 1168050 h 1913559"/>
              <a:gd name="connsiteX73" fmla="*/ 642937 w 1508331"/>
              <a:gd name="connsiteY73" fmla="*/ 1177575 h 1913559"/>
              <a:gd name="connsiteX74" fmla="*/ 657225 w 1508331"/>
              <a:gd name="connsiteY74" fmla="*/ 1187100 h 1913559"/>
              <a:gd name="connsiteX75" fmla="*/ 690562 w 1508331"/>
              <a:gd name="connsiteY75" fmla="*/ 1144238 h 1913559"/>
              <a:gd name="connsiteX76" fmla="*/ 714375 w 1508331"/>
              <a:gd name="connsiteY76" fmla="*/ 1129950 h 1913559"/>
              <a:gd name="connsiteX77" fmla="*/ 733425 w 1508331"/>
              <a:gd name="connsiteY77" fmla="*/ 1120425 h 1913559"/>
              <a:gd name="connsiteX78" fmla="*/ 738187 w 1508331"/>
              <a:gd name="connsiteY78" fmla="*/ 1101375 h 1913559"/>
              <a:gd name="connsiteX79" fmla="*/ 752475 w 1508331"/>
              <a:gd name="connsiteY79" fmla="*/ 1087088 h 1913559"/>
              <a:gd name="connsiteX80" fmla="*/ 733425 w 1508331"/>
              <a:gd name="connsiteY80" fmla="*/ 1072800 h 1913559"/>
              <a:gd name="connsiteX81" fmla="*/ 685800 w 1508331"/>
              <a:gd name="connsiteY81" fmla="*/ 1053750 h 1913559"/>
              <a:gd name="connsiteX82" fmla="*/ 671512 w 1508331"/>
              <a:gd name="connsiteY82" fmla="*/ 1039463 h 1913559"/>
              <a:gd name="connsiteX83" fmla="*/ 628650 w 1508331"/>
              <a:gd name="connsiteY83" fmla="*/ 1044225 h 1913559"/>
              <a:gd name="connsiteX84" fmla="*/ 600075 w 1508331"/>
              <a:gd name="connsiteY84" fmla="*/ 1087088 h 1913559"/>
              <a:gd name="connsiteX85" fmla="*/ 590550 w 1508331"/>
              <a:gd name="connsiteY85" fmla="*/ 1134713 h 1913559"/>
              <a:gd name="connsiteX86" fmla="*/ 571500 w 1508331"/>
              <a:gd name="connsiteY86" fmla="*/ 1129950 h 1913559"/>
              <a:gd name="connsiteX87" fmla="*/ 538162 w 1508331"/>
              <a:gd name="connsiteY87" fmla="*/ 1106138 h 1913559"/>
              <a:gd name="connsiteX88" fmla="*/ 514350 w 1508331"/>
              <a:gd name="connsiteY88" fmla="*/ 1115663 h 1913559"/>
              <a:gd name="connsiteX89" fmla="*/ 509587 w 1508331"/>
              <a:gd name="connsiteY89" fmla="*/ 1129950 h 1913559"/>
              <a:gd name="connsiteX90" fmla="*/ 490537 w 1508331"/>
              <a:gd name="connsiteY90" fmla="*/ 1134713 h 1913559"/>
              <a:gd name="connsiteX91" fmla="*/ 457200 w 1508331"/>
              <a:gd name="connsiteY91" fmla="*/ 1139475 h 1913559"/>
              <a:gd name="connsiteX92" fmla="*/ 438150 w 1508331"/>
              <a:gd name="connsiteY92" fmla="*/ 1149000 h 1913559"/>
              <a:gd name="connsiteX93" fmla="*/ 404812 w 1508331"/>
              <a:gd name="connsiteY93" fmla="*/ 1187100 h 1913559"/>
              <a:gd name="connsiteX94" fmla="*/ 400050 w 1508331"/>
              <a:gd name="connsiteY94" fmla="*/ 1201388 h 1913559"/>
              <a:gd name="connsiteX95" fmla="*/ 376237 w 1508331"/>
              <a:gd name="connsiteY95" fmla="*/ 1239488 h 1913559"/>
              <a:gd name="connsiteX96" fmla="*/ 357187 w 1508331"/>
              <a:gd name="connsiteY96" fmla="*/ 1244250 h 1913559"/>
              <a:gd name="connsiteX97" fmla="*/ 342900 w 1508331"/>
              <a:gd name="connsiteY97" fmla="*/ 1239488 h 1913559"/>
              <a:gd name="connsiteX98" fmla="*/ 309562 w 1508331"/>
              <a:gd name="connsiteY98" fmla="*/ 1220438 h 1913559"/>
              <a:gd name="connsiteX99" fmla="*/ 314325 w 1508331"/>
              <a:gd name="connsiteY99" fmla="*/ 1187100 h 1913559"/>
              <a:gd name="connsiteX100" fmla="*/ 347662 w 1508331"/>
              <a:gd name="connsiteY100" fmla="*/ 1163288 h 1913559"/>
              <a:gd name="connsiteX101" fmla="*/ 366712 w 1508331"/>
              <a:gd name="connsiteY101" fmla="*/ 1139475 h 1913559"/>
              <a:gd name="connsiteX102" fmla="*/ 381000 w 1508331"/>
              <a:gd name="connsiteY102" fmla="*/ 1106138 h 1913559"/>
              <a:gd name="connsiteX103" fmla="*/ 390525 w 1508331"/>
              <a:gd name="connsiteY103" fmla="*/ 1091850 h 1913559"/>
              <a:gd name="connsiteX104" fmla="*/ 404812 w 1508331"/>
              <a:gd name="connsiteY104" fmla="*/ 1082325 h 1913559"/>
              <a:gd name="connsiteX105" fmla="*/ 409575 w 1508331"/>
              <a:gd name="connsiteY105" fmla="*/ 1068038 h 1913559"/>
              <a:gd name="connsiteX106" fmla="*/ 347662 w 1508331"/>
              <a:gd name="connsiteY106" fmla="*/ 1048988 h 1913559"/>
              <a:gd name="connsiteX107" fmla="*/ 333375 w 1508331"/>
              <a:gd name="connsiteY107" fmla="*/ 1034700 h 1913559"/>
              <a:gd name="connsiteX108" fmla="*/ 314325 w 1508331"/>
              <a:gd name="connsiteY108" fmla="*/ 1010888 h 1913559"/>
              <a:gd name="connsiteX109" fmla="*/ 300037 w 1508331"/>
              <a:gd name="connsiteY109" fmla="*/ 1015650 h 1913559"/>
              <a:gd name="connsiteX110" fmla="*/ 295275 w 1508331"/>
              <a:gd name="connsiteY110" fmla="*/ 1048988 h 1913559"/>
              <a:gd name="connsiteX111" fmla="*/ 285750 w 1508331"/>
              <a:gd name="connsiteY111" fmla="*/ 1072800 h 1913559"/>
              <a:gd name="connsiteX112" fmla="*/ 295275 w 1508331"/>
              <a:gd name="connsiteY112" fmla="*/ 1096613 h 1913559"/>
              <a:gd name="connsiteX113" fmla="*/ 266700 w 1508331"/>
              <a:gd name="connsiteY113" fmla="*/ 1101375 h 1913559"/>
              <a:gd name="connsiteX114" fmla="*/ 285750 w 1508331"/>
              <a:gd name="connsiteY114" fmla="*/ 1134713 h 1913559"/>
              <a:gd name="connsiteX115" fmla="*/ 280987 w 1508331"/>
              <a:gd name="connsiteY115" fmla="*/ 1172813 h 1913559"/>
              <a:gd name="connsiteX116" fmla="*/ 252412 w 1508331"/>
              <a:gd name="connsiteY116" fmla="*/ 1191863 h 1913559"/>
              <a:gd name="connsiteX117" fmla="*/ 242887 w 1508331"/>
              <a:gd name="connsiteY117" fmla="*/ 1206150 h 1913559"/>
              <a:gd name="connsiteX118" fmla="*/ 219075 w 1508331"/>
              <a:gd name="connsiteY118" fmla="*/ 1210913 h 1913559"/>
              <a:gd name="connsiteX119" fmla="*/ 204787 w 1508331"/>
              <a:gd name="connsiteY119" fmla="*/ 1215675 h 1913559"/>
              <a:gd name="connsiteX120" fmla="*/ 185737 w 1508331"/>
              <a:gd name="connsiteY120" fmla="*/ 1220438 h 1913559"/>
              <a:gd name="connsiteX121" fmla="*/ 152400 w 1508331"/>
              <a:gd name="connsiteY121" fmla="*/ 1215675 h 1913559"/>
              <a:gd name="connsiteX122" fmla="*/ 119062 w 1508331"/>
              <a:gd name="connsiteY122" fmla="*/ 1201388 h 1913559"/>
              <a:gd name="connsiteX123" fmla="*/ 104775 w 1508331"/>
              <a:gd name="connsiteY123" fmla="*/ 1196625 h 1913559"/>
              <a:gd name="connsiteX124" fmla="*/ 90487 w 1508331"/>
              <a:gd name="connsiteY124" fmla="*/ 1182338 h 1913559"/>
              <a:gd name="connsiteX125" fmla="*/ 47625 w 1508331"/>
              <a:gd name="connsiteY125" fmla="*/ 1158525 h 1913559"/>
              <a:gd name="connsiteX126" fmla="*/ 14287 w 1508331"/>
              <a:gd name="connsiteY126" fmla="*/ 1149000 h 1913559"/>
              <a:gd name="connsiteX127" fmla="*/ 0 w 1508331"/>
              <a:gd name="connsiteY127" fmla="*/ 1139475 h 1913559"/>
              <a:gd name="connsiteX128" fmla="*/ 9525 w 1508331"/>
              <a:gd name="connsiteY128" fmla="*/ 1115663 h 1913559"/>
              <a:gd name="connsiteX129" fmla="*/ 38100 w 1508331"/>
              <a:gd name="connsiteY129" fmla="*/ 1077563 h 1913559"/>
              <a:gd name="connsiteX130" fmla="*/ 33337 w 1508331"/>
              <a:gd name="connsiteY130" fmla="*/ 1039463 h 1913559"/>
              <a:gd name="connsiteX131" fmla="*/ 9525 w 1508331"/>
              <a:gd name="connsiteY131" fmla="*/ 1001363 h 1913559"/>
              <a:gd name="connsiteX132" fmla="*/ 9525 w 1508331"/>
              <a:gd name="connsiteY132" fmla="*/ 968025 h 1913559"/>
              <a:gd name="connsiteX133" fmla="*/ 28575 w 1508331"/>
              <a:gd name="connsiteY133" fmla="*/ 953738 h 1913559"/>
              <a:gd name="connsiteX134" fmla="*/ 52387 w 1508331"/>
              <a:gd name="connsiteY134" fmla="*/ 920400 h 1913559"/>
              <a:gd name="connsiteX135" fmla="*/ 47625 w 1508331"/>
              <a:gd name="connsiteY135" fmla="*/ 863250 h 1913559"/>
              <a:gd name="connsiteX136" fmla="*/ 104775 w 1508331"/>
              <a:gd name="connsiteY136" fmla="*/ 815625 h 1913559"/>
              <a:gd name="connsiteX137" fmla="*/ 123825 w 1508331"/>
              <a:gd name="connsiteY137" fmla="*/ 801338 h 1913559"/>
              <a:gd name="connsiteX138" fmla="*/ 142875 w 1508331"/>
              <a:gd name="connsiteY138" fmla="*/ 796575 h 1913559"/>
              <a:gd name="connsiteX139" fmla="*/ 157162 w 1508331"/>
              <a:gd name="connsiteY139" fmla="*/ 791813 h 1913559"/>
              <a:gd name="connsiteX140" fmla="*/ 176212 w 1508331"/>
              <a:gd name="connsiteY140" fmla="*/ 787050 h 1913559"/>
              <a:gd name="connsiteX141" fmla="*/ 266700 w 1508331"/>
              <a:gd name="connsiteY141" fmla="*/ 758475 h 1913559"/>
              <a:gd name="connsiteX142" fmla="*/ 280987 w 1508331"/>
              <a:gd name="connsiteY142" fmla="*/ 744188 h 1913559"/>
              <a:gd name="connsiteX143" fmla="*/ 333375 w 1508331"/>
              <a:gd name="connsiteY143" fmla="*/ 706088 h 1913559"/>
              <a:gd name="connsiteX144" fmla="*/ 423862 w 1508331"/>
              <a:gd name="connsiteY144" fmla="*/ 710850 h 1913559"/>
              <a:gd name="connsiteX145" fmla="*/ 447675 w 1508331"/>
              <a:gd name="connsiteY145" fmla="*/ 715613 h 1913559"/>
              <a:gd name="connsiteX146" fmla="*/ 461962 w 1508331"/>
              <a:gd name="connsiteY146" fmla="*/ 706088 h 1913559"/>
              <a:gd name="connsiteX147" fmla="*/ 495300 w 1508331"/>
              <a:gd name="connsiteY147" fmla="*/ 667988 h 1913559"/>
              <a:gd name="connsiteX148" fmla="*/ 504825 w 1508331"/>
              <a:gd name="connsiteY148" fmla="*/ 644175 h 1913559"/>
              <a:gd name="connsiteX149" fmla="*/ 509587 w 1508331"/>
              <a:gd name="connsiteY149" fmla="*/ 596550 h 1913559"/>
              <a:gd name="connsiteX150" fmla="*/ 533400 w 1508331"/>
              <a:gd name="connsiteY150" fmla="*/ 582263 h 1913559"/>
              <a:gd name="connsiteX151" fmla="*/ 576262 w 1508331"/>
              <a:gd name="connsiteY151" fmla="*/ 563213 h 1913559"/>
              <a:gd name="connsiteX152" fmla="*/ 609600 w 1508331"/>
              <a:gd name="connsiteY152" fmla="*/ 558450 h 1913559"/>
              <a:gd name="connsiteX153" fmla="*/ 628650 w 1508331"/>
              <a:gd name="connsiteY153" fmla="*/ 544163 h 1913559"/>
              <a:gd name="connsiteX154" fmla="*/ 652462 w 1508331"/>
              <a:gd name="connsiteY154" fmla="*/ 529875 h 1913559"/>
              <a:gd name="connsiteX155" fmla="*/ 666750 w 1508331"/>
              <a:gd name="connsiteY155" fmla="*/ 515588 h 1913559"/>
              <a:gd name="connsiteX156" fmla="*/ 695325 w 1508331"/>
              <a:gd name="connsiteY156" fmla="*/ 477488 h 1913559"/>
              <a:gd name="connsiteX157" fmla="*/ 714375 w 1508331"/>
              <a:gd name="connsiteY157" fmla="*/ 444150 h 1913559"/>
              <a:gd name="connsiteX158" fmla="*/ 723900 w 1508331"/>
              <a:gd name="connsiteY158" fmla="*/ 401288 h 1913559"/>
              <a:gd name="connsiteX159" fmla="*/ 733425 w 1508331"/>
              <a:gd name="connsiteY159" fmla="*/ 387000 h 1913559"/>
              <a:gd name="connsiteX160" fmla="*/ 742950 w 1508331"/>
              <a:gd name="connsiteY160" fmla="*/ 286988 h 1913559"/>
              <a:gd name="connsiteX161" fmla="*/ 752475 w 1508331"/>
              <a:gd name="connsiteY161" fmla="*/ 220313 h 1913559"/>
              <a:gd name="connsiteX162" fmla="*/ 785812 w 1508331"/>
              <a:gd name="connsiteY162" fmla="*/ 172688 h 1913559"/>
              <a:gd name="connsiteX163" fmla="*/ 795337 w 1508331"/>
              <a:gd name="connsiteY163" fmla="*/ 158400 h 1913559"/>
              <a:gd name="connsiteX164" fmla="*/ 823912 w 1508331"/>
              <a:gd name="connsiteY164" fmla="*/ 115538 h 1913559"/>
              <a:gd name="connsiteX165" fmla="*/ 838200 w 1508331"/>
              <a:gd name="connsiteY165" fmla="*/ 110775 h 1913559"/>
              <a:gd name="connsiteX166" fmla="*/ 862012 w 1508331"/>
              <a:gd name="connsiteY166" fmla="*/ 120300 h 1913559"/>
              <a:gd name="connsiteX167" fmla="*/ 876300 w 1508331"/>
              <a:gd name="connsiteY167" fmla="*/ 129825 h 1913559"/>
              <a:gd name="connsiteX168" fmla="*/ 895350 w 1508331"/>
              <a:gd name="connsiteY168" fmla="*/ 120300 h 1913559"/>
              <a:gd name="connsiteX169" fmla="*/ 928687 w 1508331"/>
              <a:gd name="connsiteY169" fmla="*/ 82200 h 1913559"/>
              <a:gd name="connsiteX170" fmla="*/ 942975 w 1508331"/>
              <a:gd name="connsiteY170" fmla="*/ 67913 h 1913559"/>
              <a:gd name="connsiteX171" fmla="*/ 952500 w 1508331"/>
              <a:gd name="connsiteY171" fmla="*/ 48863 h 1913559"/>
              <a:gd name="connsiteX172" fmla="*/ 971550 w 1508331"/>
              <a:gd name="connsiteY172" fmla="*/ 10763 h 1913559"/>
              <a:gd name="connsiteX173" fmla="*/ 971550 w 1508331"/>
              <a:gd name="connsiteY173" fmla="*/ 6000 h 1913559"/>
              <a:gd name="connsiteX0" fmla="*/ 971550 w 1508331"/>
              <a:gd name="connsiteY0" fmla="*/ 6000 h 1913559"/>
              <a:gd name="connsiteX1" fmla="*/ 990599 w 1508331"/>
              <a:gd name="connsiteY1" fmla="*/ 86963 h 1913559"/>
              <a:gd name="connsiteX2" fmla="*/ 1023937 w 1508331"/>
              <a:gd name="connsiteY2" fmla="*/ 277463 h 1913559"/>
              <a:gd name="connsiteX3" fmla="*/ 1050131 w 1508331"/>
              <a:gd name="connsiteY3" fmla="*/ 336994 h 1913559"/>
              <a:gd name="connsiteX4" fmla="*/ 1114425 w 1508331"/>
              <a:gd name="connsiteY4" fmla="*/ 437006 h 1913559"/>
              <a:gd name="connsiteX5" fmla="*/ 1195387 w 1508331"/>
              <a:gd name="connsiteY5" fmla="*/ 544163 h 1913559"/>
              <a:gd name="connsiteX6" fmla="*/ 1228725 w 1508331"/>
              <a:gd name="connsiteY6" fmla="*/ 582263 h 1913559"/>
              <a:gd name="connsiteX7" fmla="*/ 1197769 w 1508331"/>
              <a:gd name="connsiteY7" fmla="*/ 660844 h 1913559"/>
              <a:gd name="connsiteX8" fmla="*/ 1240631 w 1508331"/>
              <a:gd name="connsiteY8" fmla="*/ 715613 h 1913559"/>
              <a:gd name="connsiteX9" fmla="*/ 1195387 w 1508331"/>
              <a:gd name="connsiteY9" fmla="*/ 787050 h 1913559"/>
              <a:gd name="connsiteX10" fmla="*/ 1190625 w 1508331"/>
              <a:gd name="connsiteY10" fmla="*/ 834675 h 1913559"/>
              <a:gd name="connsiteX11" fmla="*/ 1240631 w 1508331"/>
              <a:gd name="connsiteY11" fmla="*/ 903731 h 1913559"/>
              <a:gd name="connsiteX12" fmla="*/ 1221581 w 1508331"/>
              <a:gd name="connsiteY12" fmla="*/ 1063275 h 1913559"/>
              <a:gd name="connsiteX13" fmla="*/ 1202530 w 1508331"/>
              <a:gd name="connsiteY13" fmla="*/ 1222819 h 1913559"/>
              <a:gd name="connsiteX14" fmla="*/ 1257300 w 1508331"/>
              <a:gd name="connsiteY14" fmla="*/ 1258538 h 1913559"/>
              <a:gd name="connsiteX15" fmla="*/ 1309687 w 1508331"/>
              <a:gd name="connsiteY15" fmla="*/ 1287113 h 1913559"/>
              <a:gd name="connsiteX16" fmla="*/ 1345405 w 1508331"/>
              <a:gd name="connsiteY16" fmla="*/ 1332355 h 1913559"/>
              <a:gd name="connsiteX17" fmla="*/ 1350168 w 1508331"/>
              <a:gd name="connsiteY17" fmla="*/ 1437131 h 1913559"/>
              <a:gd name="connsiteX18" fmla="*/ 1347788 w 1508331"/>
              <a:gd name="connsiteY18" fmla="*/ 1606200 h 1913559"/>
              <a:gd name="connsiteX19" fmla="*/ 1414462 w 1508331"/>
              <a:gd name="connsiteY19" fmla="*/ 1591913 h 1913559"/>
              <a:gd name="connsiteX20" fmla="*/ 1502569 w 1508331"/>
              <a:gd name="connsiteY20" fmla="*/ 1582387 h 1913559"/>
              <a:gd name="connsiteX21" fmla="*/ 1495425 w 1508331"/>
              <a:gd name="connsiteY21" fmla="*/ 1625250 h 1913559"/>
              <a:gd name="connsiteX22" fmla="*/ 1485900 w 1508331"/>
              <a:gd name="connsiteY22" fmla="*/ 1653825 h 1913559"/>
              <a:gd name="connsiteX23" fmla="*/ 1466850 w 1508331"/>
              <a:gd name="connsiteY23" fmla="*/ 1741932 h 1913559"/>
              <a:gd name="connsiteX24" fmla="*/ 1459706 w 1508331"/>
              <a:gd name="connsiteY24" fmla="*/ 1822894 h 1913559"/>
              <a:gd name="connsiteX25" fmla="*/ 1471613 w 1508331"/>
              <a:gd name="connsiteY25" fmla="*/ 1877664 h 1913559"/>
              <a:gd name="connsiteX26" fmla="*/ 1495425 w 1508331"/>
              <a:gd name="connsiteY26" fmla="*/ 1913382 h 1913559"/>
              <a:gd name="connsiteX27" fmla="*/ 1385887 w 1508331"/>
              <a:gd name="connsiteY27" fmla="*/ 1889569 h 1913559"/>
              <a:gd name="connsiteX28" fmla="*/ 1264443 w 1508331"/>
              <a:gd name="connsiteY28" fmla="*/ 1849088 h 1913559"/>
              <a:gd name="connsiteX29" fmla="*/ 1157287 w 1508331"/>
              <a:gd name="connsiteY29" fmla="*/ 1825275 h 1913559"/>
              <a:gd name="connsiteX30" fmla="*/ 1047750 w 1508331"/>
              <a:gd name="connsiteY30" fmla="*/ 1801463 h 1913559"/>
              <a:gd name="connsiteX31" fmla="*/ 957262 w 1508331"/>
              <a:gd name="connsiteY31" fmla="*/ 1782413 h 1913559"/>
              <a:gd name="connsiteX32" fmla="*/ 866775 w 1508331"/>
              <a:gd name="connsiteY32" fmla="*/ 1772888 h 1913559"/>
              <a:gd name="connsiteX33" fmla="*/ 790575 w 1508331"/>
              <a:gd name="connsiteY33" fmla="*/ 1763363 h 1913559"/>
              <a:gd name="connsiteX34" fmla="*/ 552450 w 1508331"/>
              <a:gd name="connsiteY34" fmla="*/ 1739550 h 1913559"/>
              <a:gd name="connsiteX35" fmla="*/ 554831 w 1508331"/>
              <a:gd name="connsiteY35" fmla="*/ 1725263 h 1913559"/>
              <a:gd name="connsiteX36" fmla="*/ 585788 w 1508331"/>
              <a:gd name="connsiteY36" fmla="*/ 1713357 h 1913559"/>
              <a:gd name="connsiteX37" fmla="*/ 600075 w 1508331"/>
              <a:gd name="connsiteY37" fmla="*/ 1682400 h 1913559"/>
              <a:gd name="connsiteX38" fmla="*/ 619125 w 1508331"/>
              <a:gd name="connsiteY38" fmla="*/ 1634776 h 1913559"/>
              <a:gd name="connsiteX39" fmla="*/ 661988 w 1508331"/>
              <a:gd name="connsiteY39" fmla="*/ 1646682 h 1913559"/>
              <a:gd name="connsiteX40" fmla="*/ 719137 w 1508331"/>
              <a:gd name="connsiteY40" fmla="*/ 1658588 h 1913559"/>
              <a:gd name="connsiteX41" fmla="*/ 773906 w 1508331"/>
              <a:gd name="connsiteY41" fmla="*/ 1660968 h 1913559"/>
              <a:gd name="connsiteX42" fmla="*/ 781050 w 1508331"/>
              <a:gd name="connsiteY42" fmla="*/ 1649063 h 1913559"/>
              <a:gd name="connsiteX43" fmla="*/ 700087 w 1508331"/>
              <a:gd name="connsiteY43" fmla="*/ 1634775 h 1913559"/>
              <a:gd name="connsiteX44" fmla="*/ 635794 w 1508331"/>
              <a:gd name="connsiteY44" fmla="*/ 1613344 h 1913559"/>
              <a:gd name="connsiteX45" fmla="*/ 614362 w 1508331"/>
              <a:gd name="connsiteY45" fmla="*/ 1582388 h 1913559"/>
              <a:gd name="connsiteX46" fmla="*/ 635794 w 1508331"/>
              <a:gd name="connsiteY46" fmla="*/ 1530001 h 1913559"/>
              <a:gd name="connsiteX47" fmla="*/ 671513 w 1508331"/>
              <a:gd name="connsiteY47" fmla="*/ 1515713 h 1913559"/>
              <a:gd name="connsiteX48" fmla="*/ 647700 w 1508331"/>
              <a:gd name="connsiteY48" fmla="*/ 1496662 h 1913559"/>
              <a:gd name="connsiteX49" fmla="*/ 671512 w 1508331"/>
              <a:gd name="connsiteY49" fmla="*/ 1472850 h 1913559"/>
              <a:gd name="connsiteX50" fmla="*/ 716756 w 1508331"/>
              <a:gd name="connsiteY50" fmla="*/ 1427607 h 1913559"/>
              <a:gd name="connsiteX51" fmla="*/ 742950 w 1508331"/>
              <a:gd name="connsiteY51" fmla="*/ 1410938 h 1913559"/>
              <a:gd name="connsiteX52" fmla="*/ 728662 w 1508331"/>
              <a:gd name="connsiteY52" fmla="*/ 1368075 h 1913559"/>
              <a:gd name="connsiteX53" fmla="*/ 800100 w 1508331"/>
              <a:gd name="connsiteY53" fmla="*/ 1265682 h 1913559"/>
              <a:gd name="connsiteX54" fmla="*/ 707231 w 1508331"/>
              <a:gd name="connsiteY54" fmla="*/ 1294256 h 1913559"/>
              <a:gd name="connsiteX55" fmla="*/ 676275 w 1508331"/>
              <a:gd name="connsiteY55" fmla="*/ 1358550 h 1913559"/>
              <a:gd name="connsiteX56" fmla="*/ 647700 w 1508331"/>
              <a:gd name="connsiteY56" fmla="*/ 1413318 h 1913559"/>
              <a:gd name="connsiteX57" fmla="*/ 607219 w 1508331"/>
              <a:gd name="connsiteY57" fmla="*/ 1389506 h 1913559"/>
              <a:gd name="connsiteX58" fmla="*/ 581025 w 1508331"/>
              <a:gd name="connsiteY58" fmla="*/ 1434750 h 1913559"/>
              <a:gd name="connsiteX59" fmla="*/ 578644 w 1508331"/>
              <a:gd name="connsiteY59" fmla="*/ 1472851 h 1913559"/>
              <a:gd name="connsiteX60" fmla="*/ 592932 w 1508331"/>
              <a:gd name="connsiteY60" fmla="*/ 1489520 h 1913559"/>
              <a:gd name="connsiteX61" fmla="*/ 542925 w 1508331"/>
              <a:gd name="connsiteY61" fmla="*/ 1530000 h 1913559"/>
              <a:gd name="connsiteX62" fmla="*/ 473869 w 1508331"/>
              <a:gd name="connsiteY62" fmla="*/ 1541907 h 1913559"/>
              <a:gd name="connsiteX63" fmla="*/ 497681 w 1508331"/>
              <a:gd name="connsiteY63" fmla="*/ 1470469 h 1913559"/>
              <a:gd name="connsiteX64" fmla="*/ 519112 w 1508331"/>
              <a:gd name="connsiteY64" fmla="*/ 1401413 h 1913559"/>
              <a:gd name="connsiteX65" fmla="*/ 535780 w 1508331"/>
              <a:gd name="connsiteY65" fmla="*/ 1339500 h 1913559"/>
              <a:gd name="connsiteX66" fmla="*/ 550068 w 1508331"/>
              <a:gd name="connsiteY66" fmla="*/ 1296637 h 1913559"/>
              <a:gd name="connsiteX67" fmla="*/ 600075 w 1508331"/>
              <a:gd name="connsiteY67" fmla="*/ 1234725 h 1913559"/>
              <a:gd name="connsiteX68" fmla="*/ 688181 w 1508331"/>
              <a:gd name="connsiteY68" fmla="*/ 1222819 h 1913559"/>
              <a:gd name="connsiteX69" fmla="*/ 623887 w 1508331"/>
              <a:gd name="connsiteY69" fmla="*/ 1215675 h 1913559"/>
              <a:gd name="connsiteX70" fmla="*/ 600075 w 1508331"/>
              <a:gd name="connsiteY70" fmla="*/ 1182338 h 1913559"/>
              <a:gd name="connsiteX71" fmla="*/ 609600 w 1508331"/>
              <a:gd name="connsiteY71" fmla="*/ 1168050 h 1913559"/>
              <a:gd name="connsiteX72" fmla="*/ 642937 w 1508331"/>
              <a:gd name="connsiteY72" fmla="*/ 1177575 h 1913559"/>
              <a:gd name="connsiteX73" fmla="*/ 657225 w 1508331"/>
              <a:gd name="connsiteY73" fmla="*/ 1187100 h 1913559"/>
              <a:gd name="connsiteX74" fmla="*/ 690562 w 1508331"/>
              <a:gd name="connsiteY74" fmla="*/ 1144238 h 1913559"/>
              <a:gd name="connsiteX75" fmla="*/ 714375 w 1508331"/>
              <a:gd name="connsiteY75" fmla="*/ 1129950 h 1913559"/>
              <a:gd name="connsiteX76" fmla="*/ 733425 w 1508331"/>
              <a:gd name="connsiteY76" fmla="*/ 1120425 h 1913559"/>
              <a:gd name="connsiteX77" fmla="*/ 738187 w 1508331"/>
              <a:gd name="connsiteY77" fmla="*/ 1101375 h 1913559"/>
              <a:gd name="connsiteX78" fmla="*/ 752475 w 1508331"/>
              <a:gd name="connsiteY78" fmla="*/ 1087088 h 1913559"/>
              <a:gd name="connsiteX79" fmla="*/ 733425 w 1508331"/>
              <a:gd name="connsiteY79" fmla="*/ 1072800 h 1913559"/>
              <a:gd name="connsiteX80" fmla="*/ 685800 w 1508331"/>
              <a:gd name="connsiteY80" fmla="*/ 1053750 h 1913559"/>
              <a:gd name="connsiteX81" fmla="*/ 671512 w 1508331"/>
              <a:gd name="connsiteY81" fmla="*/ 1039463 h 1913559"/>
              <a:gd name="connsiteX82" fmla="*/ 628650 w 1508331"/>
              <a:gd name="connsiteY82" fmla="*/ 1044225 h 1913559"/>
              <a:gd name="connsiteX83" fmla="*/ 600075 w 1508331"/>
              <a:gd name="connsiteY83" fmla="*/ 1087088 h 1913559"/>
              <a:gd name="connsiteX84" fmla="*/ 590550 w 1508331"/>
              <a:gd name="connsiteY84" fmla="*/ 1134713 h 1913559"/>
              <a:gd name="connsiteX85" fmla="*/ 571500 w 1508331"/>
              <a:gd name="connsiteY85" fmla="*/ 1129950 h 1913559"/>
              <a:gd name="connsiteX86" fmla="*/ 538162 w 1508331"/>
              <a:gd name="connsiteY86" fmla="*/ 1106138 h 1913559"/>
              <a:gd name="connsiteX87" fmla="*/ 514350 w 1508331"/>
              <a:gd name="connsiteY87" fmla="*/ 1115663 h 1913559"/>
              <a:gd name="connsiteX88" fmla="*/ 509587 w 1508331"/>
              <a:gd name="connsiteY88" fmla="*/ 1129950 h 1913559"/>
              <a:gd name="connsiteX89" fmla="*/ 490537 w 1508331"/>
              <a:gd name="connsiteY89" fmla="*/ 1134713 h 1913559"/>
              <a:gd name="connsiteX90" fmla="*/ 457200 w 1508331"/>
              <a:gd name="connsiteY90" fmla="*/ 1139475 h 1913559"/>
              <a:gd name="connsiteX91" fmla="*/ 438150 w 1508331"/>
              <a:gd name="connsiteY91" fmla="*/ 1149000 h 1913559"/>
              <a:gd name="connsiteX92" fmla="*/ 404812 w 1508331"/>
              <a:gd name="connsiteY92" fmla="*/ 1187100 h 1913559"/>
              <a:gd name="connsiteX93" fmla="*/ 400050 w 1508331"/>
              <a:gd name="connsiteY93" fmla="*/ 1201388 h 1913559"/>
              <a:gd name="connsiteX94" fmla="*/ 376237 w 1508331"/>
              <a:gd name="connsiteY94" fmla="*/ 1239488 h 1913559"/>
              <a:gd name="connsiteX95" fmla="*/ 357187 w 1508331"/>
              <a:gd name="connsiteY95" fmla="*/ 1244250 h 1913559"/>
              <a:gd name="connsiteX96" fmla="*/ 342900 w 1508331"/>
              <a:gd name="connsiteY96" fmla="*/ 1239488 h 1913559"/>
              <a:gd name="connsiteX97" fmla="*/ 309562 w 1508331"/>
              <a:gd name="connsiteY97" fmla="*/ 1220438 h 1913559"/>
              <a:gd name="connsiteX98" fmla="*/ 314325 w 1508331"/>
              <a:gd name="connsiteY98" fmla="*/ 1187100 h 1913559"/>
              <a:gd name="connsiteX99" fmla="*/ 347662 w 1508331"/>
              <a:gd name="connsiteY99" fmla="*/ 1163288 h 1913559"/>
              <a:gd name="connsiteX100" fmla="*/ 366712 w 1508331"/>
              <a:gd name="connsiteY100" fmla="*/ 1139475 h 1913559"/>
              <a:gd name="connsiteX101" fmla="*/ 381000 w 1508331"/>
              <a:gd name="connsiteY101" fmla="*/ 1106138 h 1913559"/>
              <a:gd name="connsiteX102" fmla="*/ 390525 w 1508331"/>
              <a:gd name="connsiteY102" fmla="*/ 1091850 h 1913559"/>
              <a:gd name="connsiteX103" fmla="*/ 404812 w 1508331"/>
              <a:gd name="connsiteY103" fmla="*/ 1082325 h 1913559"/>
              <a:gd name="connsiteX104" fmla="*/ 409575 w 1508331"/>
              <a:gd name="connsiteY104" fmla="*/ 1068038 h 1913559"/>
              <a:gd name="connsiteX105" fmla="*/ 347662 w 1508331"/>
              <a:gd name="connsiteY105" fmla="*/ 1048988 h 1913559"/>
              <a:gd name="connsiteX106" fmla="*/ 333375 w 1508331"/>
              <a:gd name="connsiteY106" fmla="*/ 1034700 h 1913559"/>
              <a:gd name="connsiteX107" fmla="*/ 314325 w 1508331"/>
              <a:gd name="connsiteY107" fmla="*/ 1010888 h 1913559"/>
              <a:gd name="connsiteX108" fmla="*/ 300037 w 1508331"/>
              <a:gd name="connsiteY108" fmla="*/ 1015650 h 1913559"/>
              <a:gd name="connsiteX109" fmla="*/ 295275 w 1508331"/>
              <a:gd name="connsiteY109" fmla="*/ 1048988 h 1913559"/>
              <a:gd name="connsiteX110" fmla="*/ 285750 w 1508331"/>
              <a:gd name="connsiteY110" fmla="*/ 1072800 h 1913559"/>
              <a:gd name="connsiteX111" fmla="*/ 295275 w 1508331"/>
              <a:gd name="connsiteY111" fmla="*/ 1096613 h 1913559"/>
              <a:gd name="connsiteX112" fmla="*/ 266700 w 1508331"/>
              <a:gd name="connsiteY112" fmla="*/ 1101375 h 1913559"/>
              <a:gd name="connsiteX113" fmla="*/ 285750 w 1508331"/>
              <a:gd name="connsiteY113" fmla="*/ 1134713 h 1913559"/>
              <a:gd name="connsiteX114" fmla="*/ 280987 w 1508331"/>
              <a:gd name="connsiteY114" fmla="*/ 1172813 h 1913559"/>
              <a:gd name="connsiteX115" fmla="*/ 252412 w 1508331"/>
              <a:gd name="connsiteY115" fmla="*/ 1191863 h 1913559"/>
              <a:gd name="connsiteX116" fmla="*/ 242887 w 1508331"/>
              <a:gd name="connsiteY116" fmla="*/ 1206150 h 1913559"/>
              <a:gd name="connsiteX117" fmla="*/ 219075 w 1508331"/>
              <a:gd name="connsiteY117" fmla="*/ 1210913 h 1913559"/>
              <a:gd name="connsiteX118" fmla="*/ 204787 w 1508331"/>
              <a:gd name="connsiteY118" fmla="*/ 1215675 h 1913559"/>
              <a:gd name="connsiteX119" fmla="*/ 185737 w 1508331"/>
              <a:gd name="connsiteY119" fmla="*/ 1220438 h 1913559"/>
              <a:gd name="connsiteX120" fmla="*/ 152400 w 1508331"/>
              <a:gd name="connsiteY120" fmla="*/ 1215675 h 1913559"/>
              <a:gd name="connsiteX121" fmla="*/ 119062 w 1508331"/>
              <a:gd name="connsiteY121" fmla="*/ 1201388 h 1913559"/>
              <a:gd name="connsiteX122" fmla="*/ 104775 w 1508331"/>
              <a:gd name="connsiteY122" fmla="*/ 1196625 h 1913559"/>
              <a:gd name="connsiteX123" fmla="*/ 90487 w 1508331"/>
              <a:gd name="connsiteY123" fmla="*/ 1182338 h 1913559"/>
              <a:gd name="connsiteX124" fmla="*/ 47625 w 1508331"/>
              <a:gd name="connsiteY124" fmla="*/ 1158525 h 1913559"/>
              <a:gd name="connsiteX125" fmla="*/ 14287 w 1508331"/>
              <a:gd name="connsiteY125" fmla="*/ 1149000 h 1913559"/>
              <a:gd name="connsiteX126" fmla="*/ 0 w 1508331"/>
              <a:gd name="connsiteY126" fmla="*/ 1139475 h 1913559"/>
              <a:gd name="connsiteX127" fmla="*/ 9525 w 1508331"/>
              <a:gd name="connsiteY127" fmla="*/ 1115663 h 1913559"/>
              <a:gd name="connsiteX128" fmla="*/ 38100 w 1508331"/>
              <a:gd name="connsiteY128" fmla="*/ 1077563 h 1913559"/>
              <a:gd name="connsiteX129" fmla="*/ 33337 w 1508331"/>
              <a:gd name="connsiteY129" fmla="*/ 1039463 h 1913559"/>
              <a:gd name="connsiteX130" fmla="*/ 9525 w 1508331"/>
              <a:gd name="connsiteY130" fmla="*/ 1001363 h 1913559"/>
              <a:gd name="connsiteX131" fmla="*/ 9525 w 1508331"/>
              <a:gd name="connsiteY131" fmla="*/ 968025 h 1913559"/>
              <a:gd name="connsiteX132" fmla="*/ 28575 w 1508331"/>
              <a:gd name="connsiteY132" fmla="*/ 953738 h 1913559"/>
              <a:gd name="connsiteX133" fmla="*/ 52387 w 1508331"/>
              <a:gd name="connsiteY133" fmla="*/ 920400 h 1913559"/>
              <a:gd name="connsiteX134" fmla="*/ 47625 w 1508331"/>
              <a:gd name="connsiteY134" fmla="*/ 863250 h 1913559"/>
              <a:gd name="connsiteX135" fmla="*/ 104775 w 1508331"/>
              <a:gd name="connsiteY135" fmla="*/ 815625 h 1913559"/>
              <a:gd name="connsiteX136" fmla="*/ 123825 w 1508331"/>
              <a:gd name="connsiteY136" fmla="*/ 801338 h 1913559"/>
              <a:gd name="connsiteX137" fmla="*/ 142875 w 1508331"/>
              <a:gd name="connsiteY137" fmla="*/ 796575 h 1913559"/>
              <a:gd name="connsiteX138" fmla="*/ 157162 w 1508331"/>
              <a:gd name="connsiteY138" fmla="*/ 791813 h 1913559"/>
              <a:gd name="connsiteX139" fmla="*/ 176212 w 1508331"/>
              <a:gd name="connsiteY139" fmla="*/ 787050 h 1913559"/>
              <a:gd name="connsiteX140" fmla="*/ 266700 w 1508331"/>
              <a:gd name="connsiteY140" fmla="*/ 758475 h 1913559"/>
              <a:gd name="connsiteX141" fmla="*/ 280987 w 1508331"/>
              <a:gd name="connsiteY141" fmla="*/ 744188 h 1913559"/>
              <a:gd name="connsiteX142" fmla="*/ 333375 w 1508331"/>
              <a:gd name="connsiteY142" fmla="*/ 706088 h 1913559"/>
              <a:gd name="connsiteX143" fmla="*/ 423862 w 1508331"/>
              <a:gd name="connsiteY143" fmla="*/ 710850 h 1913559"/>
              <a:gd name="connsiteX144" fmla="*/ 447675 w 1508331"/>
              <a:gd name="connsiteY144" fmla="*/ 715613 h 1913559"/>
              <a:gd name="connsiteX145" fmla="*/ 461962 w 1508331"/>
              <a:gd name="connsiteY145" fmla="*/ 706088 h 1913559"/>
              <a:gd name="connsiteX146" fmla="*/ 495300 w 1508331"/>
              <a:gd name="connsiteY146" fmla="*/ 667988 h 1913559"/>
              <a:gd name="connsiteX147" fmla="*/ 504825 w 1508331"/>
              <a:gd name="connsiteY147" fmla="*/ 644175 h 1913559"/>
              <a:gd name="connsiteX148" fmla="*/ 509587 w 1508331"/>
              <a:gd name="connsiteY148" fmla="*/ 596550 h 1913559"/>
              <a:gd name="connsiteX149" fmla="*/ 533400 w 1508331"/>
              <a:gd name="connsiteY149" fmla="*/ 582263 h 1913559"/>
              <a:gd name="connsiteX150" fmla="*/ 576262 w 1508331"/>
              <a:gd name="connsiteY150" fmla="*/ 563213 h 1913559"/>
              <a:gd name="connsiteX151" fmla="*/ 609600 w 1508331"/>
              <a:gd name="connsiteY151" fmla="*/ 558450 h 1913559"/>
              <a:gd name="connsiteX152" fmla="*/ 628650 w 1508331"/>
              <a:gd name="connsiteY152" fmla="*/ 544163 h 1913559"/>
              <a:gd name="connsiteX153" fmla="*/ 652462 w 1508331"/>
              <a:gd name="connsiteY153" fmla="*/ 529875 h 1913559"/>
              <a:gd name="connsiteX154" fmla="*/ 666750 w 1508331"/>
              <a:gd name="connsiteY154" fmla="*/ 515588 h 1913559"/>
              <a:gd name="connsiteX155" fmla="*/ 695325 w 1508331"/>
              <a:gd name="connsiteY155" fmla="*/ 477488 h 1913559"/>
              <a:gd name="connsiteX156" fmla="*/ 714375 w 1508331"/>
              <a:gd name="connsiteY156" fmla="*/ 444150 h 1913559"/>
              <a:gd name="connsiteX157" fmla="*/ 723900 w 1508331"/>
              <a:gd name="connsiteY157" fmla="*/ 401288 h 1913559"/>
              <a:gd name="connsiteX158" fmla="*/ 733425 w 1508331"/>
              <a:gd name="connsiteY158" fmla="*/ 387000 h 1913559"/>
              <a:gd name="connsiteX159" fmla="*/ 742950 w 1508331"/>
              <a:gd name="connsiteY159" fmla="*/ 286988 h 1913559"/>
              <a:gd name="connsiteX160" fmla="*/ 752475 w 1508331"/>
              <a:gd name="connsiteY160" fmla="*/ 220313 h 1913559"/>
              <a:gd name="connsiteX161" fmla="*/ 785812 w 1508331"/>
              <a:gd name="connsiteY161" fmla="*/ 172688 h 1913559"/>
              <a:gd name="connsiteX162" fmla="*/ 795337 w 1508331"/>
              <a:gd name="connsiteY162" fmla="*/ 158400 h 1913559"/>
              <a:gd name="connsiteX163" fmla="*/ 823912 w 1508331"/>
              <a:gd name="connsiteY163" fmla="*/ 115538 h 1913559"/>
              <a:gd name="connsiteX164" fmla="*/ 838200 w 1508331"/>
              <a:gd name="connsiteY164" fmla="*/ 110775 h 1913559"/>
              <a:gd name="connsiteX165" fmla="*/ 862012 w 1508331"/>
              <a:gd name="connsiteY165" fmla="*/ 120300 h 1913559"/>
              <a:gd name="connsiteX166" fmla="*/ 876300 w 1508331"/>
              <a:gd name="connsiteY166" fmla="*/ 129825 h 1913559"/>
              <a:gd name="connsiteX167" fmla="*/ 895350 w 1508331"/>
              <a:gd name="connsiteY167" fmla="*/ 120300 h 1913559"/>
              <a:gd name="connsiteX168" fmla="*/ 928687 w 1508331"/>
              <a:gd name="connsiteY168" fmla="*/ 82200 h 1913559"/>
              <a:gd name="connsiteX169" fmla="*/ 942975 w 1508331"/>
              <a:gd name="connsiteY169" fmla="*/ 67913 h 1913559"/>
              <a:gd name="connsiteX170" fmla="*/ 952500 w 1508331"/>
              <a:gd name="connsiteY170" fmla="*/ 48863 h 1913559"/>
              <a:gd name="connsiteX171" fmla="*/ 971550 w 1508331"/>
              <a:gd name="connsiteY171" fmla="*/ 10763 h 1913559"/>
              <a:gd name="connsiteX172" fmla="*/ 971550 w 1508331"/>
              <a:gd name="connsiteY172" fmla="*/ 6000 h 1913559"/>
              <a:gd name="connsiteX0" fmla="*/ 971550 w 1508331"/>
              <a:gd name="connsiteY0" fmla="*/ 6000 h 1913559"/>
              <a:gd name="connsiteX1" fmla="*/ 990599 w 1508331"/>
              <a:gd name="connsiteY1" fmla="*/ 86963 h 1913559"/>
              <a:gd name="connsiteX2" fmla="*/ 1023937 w 1508331"/>
              <a:gd name="connsiteY2" fmla="*/ 277463 h 1913559"/>
              <a:gd name="connsiteX3" fmla="*/ 1050131 w 1508331"/>
              <a:gd name="connsiteY3" fmla="*/ 336994 h 1913559"/>
              <a:gd name="connsiteX4" fmla="*/ 1114425 w 1508331"/>
              <a:gd name="connsiteY4" fmla="*/ 437006 h 1913559"/>
              <a:gd name="connsiteX5" fmla="*/ 1195387 w 1508331"/>
              <a:gd name="connsiteY5" fmla="*/ 544163 h 1913559"/>
              <a:gd name="connsiteX6" fmla="*/ 1228725 w 1508331"/>
              <a:gd name="connsiteY6" fmla="*/ 582263 h 1913559"/>
              <a:gd name="connsiteX7" fmla="*/ 1197769 w 1508331"/>
              <a:gd name="connsiteY7" fmla="*/ 660844 h 1913559"/>
              <a:gd name="connsiteX8" fmla="*/ 1240631 w 1508331"/>
              <a:gd name="connsiteY8" fmla="*/ 715613 h 1913559"/>
              <a:gd name="connsiteX9" fmla="*/ 1195387 w 1508331"/>
              <a:gd name="connsiteY9" fmla="*/ 787050 h 1913559"/>
              <a:gd name="connsiteX10" fmla="*/ 1190625 w 1508331"/>
              <a:gd name="connsiteY10" fmla="*/ 834675 h 1913559"/>
              <a:gd name="connsiteX11" fmla="*/ 1240631 w 1508331"/>
              <a:gd name="connsiteY11" fmla="*/ 903731 h 1913559"/>
              <a:gd name="connsiteX12" fmla="*/ 1221581 w 1508331"/>
              <a:gd name="connsiteY12" fmla="*/ 1063275 h 1913559"/>
              <a:gd name="connsiteX13" fmla="*/ 1202530 w 1508331"/>
              <a:gd name="connsiteY13" fmla="*/ 1222819 h 1913559"/>
              <a:gd name="connsiteX14" fmla="*/ 1257300 w 1508331"/>
              <a:gd name="connsiteY14" fmla="*/ 1258538 h 1913559"/>
              <a:gd name="connsiteX15" fmla="*/ 1309687 w 1508331"/>
              <a:gd name="connsiteY15" fmla="*/ 1287113 h 1913559"/>
              <a:gd name="connsiteX16" fmla="*/ 1345405 w 1508331"/>
              <a:gd name="connsiteY16" fmla="*/ 1332355 h 1913559"/>
              <a:gd name="connsiteX17" fmla="*/ 1350168 w 1508331"/>
              <a:gd name="connsiteY17" fmla="*/ 1437131 h 1913559"/>
              <a:gd name="connsiteX18" fmla="*/ 1347788 w 1508331"/>
              <a:gd name="connsiteY18" fmla="*/ 1606200 h 1913559"/>
              <a:gd name="connsiteX19" fmla="*/ 1414462 w 1508331"/>
              <a:gd name="connsiteY19" fmla="*/ 1591913 h 1913559"/>
              <a:gd name="connsiteX20" fmla="*/ 1502569 w 1508331"/>
              <a:gd name="connsiteY20" fmla="*/ 1582387 h 1913559"/>
              <a:gd name="connsiteX21" fmla="*/ 1495425 w 1508331"/>
              <a:gd name="connsiteY21" fmla="*/ 1625250 h 1913559"/>
              <a:gd name="connsiteX22" fmla="*/ 1485900 w 1508331"/>
              <a:gd name="connsiteY22" fmla="*/ 1653825 h 1913559"/>
              <a:gd name="connsiteX23" fmla="*/ 1466850 w 1508331"/>
              <a:gd name="connsiteY23" fmla="*/ 1741932 h 1913559"/>
              <a:gd name="connsiteX24" fmla="*/ 1459706 w 1508331"/>
              <a:gd name="connsiteY24" fmla="*/ 1822894 h 1913559"/>
              <a:gd name="connsiteX25" fmla="*/ 1471613 w 1508331"/>
              <a:gd name="connsiteY25" fmla="*/ 1877664 h 1913559"/>
              <a:gd name="connsiteX26" fmla="*/ 1495425 w 1508331"/>
              <a:gd name="connsiteY26" fmla="*/ 1913382 h 1913559"/>
              <a:gd name="connsiteX27" fmla="*/ 1385887 w 1508331"/>
              <a:gd name="connsiteY27" fmla="*/ 1889569 h 1913559"/>
              <a:gd name="connsiteX28" fmla="*/ 1264443 w 1508331"/>
              <a:gd name="connsiteY28" fmla="*/ 1849088 h 1913559"/>
              <a:gd name="connsiteX29" fmla="*/ 1157287 w 1508331"/>
              <a:gd name="connsiteY29" fmla="*/ 1825275 h 1913559"/>
              <a:gd name="connsiteX30" fmla="*/ 1047750 w 1508331"/>
              <a:gd name="connsiteY30" fmla="*/ 1801463 h 1913559"/>
              <a:gd name="connsiteX31" fmla="*/ 957262 w 1508331"/>
              <a:gd name="connsiteY31" fmla="*/ 1782413 h 1913559"/>
              <a:gd name="connsiteX32" fmla="*/ 866775 w 1508331"/>
              <a:gd name="connsiteY32" fmla="*/ 1772888 h 1913559"/>
              <a:gd name="connsiteX33" fmla="*/ 790575 w 1508331"/>
              <a:gd name="connsiteY33" fmla="*/ 1763363 h 1913559"/>
              <a:gd name="connsiteX34" fmla="*/ 552450 w 1508331"/>
              <a:gd name="connsiteY34" fmla="*/ 1739550 h 1913559"/>
              <a:gd name="connsiteX35" fmla="*/ 554831 w 1508331"/>
              <a:gd name="connsiteY35" fmla="*/ 1725263 h 1913559"/>
              <a:gd name="connsiteX36" fmla="*/ 585788 w 1508331"/>
              <a:gd name="connsiteY36" fmla="*/ 1713357 h 1913559"/>
              <a:gd name="connsiteX37" fmla="*/ 600075 w 1508331"/>
              <a:gd name="connsiteY37" fmla="*/ 1682400 h 1913559"/>
              <a:gd name="connsiteX38" fmla="*/ 619125 w 1508331"/>
              <a:gd name="connsiteY38" fmla="*/ 1634776 h 1913559"/>
              <a:gd name="connsiteX39" fmla="*/ 661988 w 1508331"/>
              <a:gd name="connsiteY39" fmla="*/ 1646682 h 1913559"/>
              <a:gd name="connsiteX40" fmla="*/ 719137 w 1508331"/>
              <a:gd name="connsiteY40" fmla="*/ 1658588 h 1913559"/>
              <a:gd name="connsiteX41" fmla="*/ 773906 w 1508331"/>
              <a:gd name="connsiteY41" fmla="*/ 1660968 h 1913559"/>
              <a:gd name="connsiteX42" fmla="*/ 781050 w 1508331"/>
              <a:gd name="connsiteY42" fmla="*/ 1649063 h 1913559"/>
              <a:gd name="connsiteX43" fmla="*/ 700087 w 1508331"/>
              <a:gd name="connsiteY43" fmla="*/ 1634775 h 1913559"/>
              <a:gd name="connsiteX44" fmla="*/ 635794 w 1508331"/>
              <a:gd name="connsiteY44" fmla="*/ 1613344 h 1913559"/>
              <a:gd name="connsiteX45" fmla="*/ 614362 w 1508331"/>
              <a:gd name="connsiteY45" fmla="*/ 1582388 h 1913559"/>
              <a:gd name="connsiteX46" fmla="*/ 635794 w 1508331"/>
              <a:gd name="connsiteY46" fmla="*/ 1530001 h 1913559"/>
              <a:gd name="connsiteX47" fmla="*/ 671513 w 1508331"/>
              <a:gd name="connsiteY47" fmla="*/ 1515713 h 1913559"/>
              <a:gd name="connsiteX48" fmla="*/ 647700 w 1508331"/>
              <a:gd name="connsiteY48" fmla="*/ 1496662 h 1913559"/>
              <a:gd name="connsiteX49" fmla="*/ 671512 w 1508331"/>
              <a:gd name="connsiteY49" fmla="*/ 1472850 h 1913559"/>
              <a:gd name="connsiteX50" fmla="*/ 716756 w 1508331"/>
              <a:gd name="connsiteY50" fmla="*/ 1427607 h 1913559"/>
              <a:gd name="connsiteX51" fmla="*/ 742950 w 1508331"/>
              <a:gd name="connsiteY51" fmla="*/ 1410938 h 1913559"/>
              <a:gd name="connsiteX52" fmla="*/ 728662 w 1508331"/>
              <a:gd name="connsiteY52" fmla="*/ 1368075 h 1913559"/>
              <a:gd name="connsiteX53" fmla="*/ 800100 w 1508331"/>
              <a:gd name="connsiteY53" fmla="*/ 1265682 h 1913559"/>
              <a:gd name="connsiteX54" fmla="*/ 707231 w 1508331"/>
              <a:gd name="connsiteY54" fmla="*/ 1294256 h 1913559"/>
              <a:gd name="connsiteX55" fmla="*/ 676275 w 1508331"/>
              <a:gd name="connsiteY55" fmla="*/ 1358550 h 1913559"/>
              <a:gd name="connsiteX56" fmla="*/ 647700 w 1508331"/>
              <a:gd name="connsiteY56" fmla="*/ 1413318 h 1913559"/>
              <a:gd name="connsiteX57" fmla="*/ 607219 w 1508331"/>
              <a:gd name="connsiteY57" fmla="*/ 1389506 h 1913559"/>
              <a:gd name="connsiteX58" fmla="*/ 581025 w 1508331"/>
              <a:gd name="connsiteY58" fmla="*/ 1434750 h 1913559"/>
              <a:gd name="connsiteX59" fmla="*/ 578644 w 1508331"/>
              <a:gd name="connsiteY59" fmla="*/ 1472851 h 1913559"/>
              <a:gd name="connsiteX60" fmla="*/ 592932 w 1508331"/>
              <a:gd name="connsiteY60" fmla="*/ 1489520 h 1913559"/>
              <a:gd name="connsiteX61" fmla="*/ 542925 w 1508331"/>
              <a:gd name="connsiteY61" fmla="*/ 1530000 h 1913559"/>
              <a:gd name="connsiteX62" fmla="*/ 473869 w 1508331"/>
              <a:gd name="connsiteY62" fmla="*/ 1541907 h 1913559"/>
              <a:gd name="connsiteX63" fmla="*/ 497681 w 1508331"/>
              <a:gd name="connsiteY63" fmla="*/ 1470469 h 1913559"/>
              <a:gd name="connsiteX64" fmla="*/ 519112 w 1508331"/>
              <a:gd name="connsiteY64" fmla="*/ 1401413 h 1913559"/>
              <a:gd name="connsiteX65" fmla="*/ 535780 w 1508331"/>
              <a:gd name="connsiteY65" fmla="*/ 1339500 h 1913559"/>
              <a:gd name="connsiteX66" fmla="*/ 550068 w 1508331"/>
              <a:gd name="connsiteY66" fmla="*/ 1296637 h 1913559"/>
              <a:gd name="connsiteX67" fmla="*/ 600075 w 1508331"/>
              <a:gd name="connsiteY67" fmla="*/ 1234725 h 1913559"/>
              <a:gd name="connsiteX68" fmla="*/ 688181 w 1508331"/>
              <a:gd name="connsiteY68" fmla="*/ 1222819 h 1913559"/>
              <a:gd name="connsiteX69" fmla="*/ 638174 w 1508331"/>
              <a:gd name="connsiteY69" fmla="*/ 1203769 h 1913559"/>
              <a:gd name="connsiteX70" fmla="*/ 600075 w 1508331"/>
              <a:gd name="connsiteY70" fmla="*/ 1182338 h 1913559"/>
              <a:gd name="connsiteX71" fmla="*/ 609600 w 1508331"/>
              <a:gd name="connsiteY71" fmla="*/ 1168050 h 1913559"/>
              <a:gd name="connsiteX72" fmla="*/ 642937 w 1508331"/>
              <a:gd name="connsiteY72" fmla="*/ 1177575 h 1913559"/>
              <a:gd name="connsiteX73" fmla="*/ 657225 w 1508331"/>
              <a:gd name="connsiteY73" fmla="*/ 1187100 h 1913559"/>
              <a:gd name="connsiteX74" fmla="*/ 690562 w 1508331"/>
              <a:gd name="connsiteY74" fmla="*/ 1144238 h 1913559"/>
              <a:gd name="connsiteX75" fmla="*/ 714375 w 1508331"/>
              <a:gd name="connsiteY75" fmla="*/ 1129950 h 1913559"/>
              <a:gd name="connsiteX76" fmla="*/ 733425 w 1508331"/>
              <a:gd name="connsiteY76" fmla="*/ 1120425 h 1913559"/>
              <a:gd name="connsiteX77" fmla="*/ 738187 w 1508331"/>
              <a:gd name="connsiteY77" fmla="*/ 1101375 h 1913559"/>
              <a:gd name="connsiteX78" fmla="*/ 752475 w 1508331"/>
              <a:gd name="connsiteY78" fmla="*/ 1087088 h 1913559"/>
              <a:gd name="connsiteX79" fmla="*/ 733425 w 1508331"/>
              <a:gd name="connsiteY79" fmla="*/ 1072800 h 1913559"/>
              <a:gd name="connsiteX80" fmla="*/ 685800 w 1508331"/>
              <a:gd name="connsiteY80" fmla="*/ 1053750 h 1913559"/>
              <a:gd name="connsiteX81" fmla="*/ 671512 w 1508331"/>
              <a:gd name="connsiteY81" fmla="*/ 1039463 h 1913559"/>
              <a:gd name="connsiteX82" fmla="*/ 628650 w 1508331"/>
              <a:gd name="connsiteY82" fmla="*/ 1044225 h 1913559"/>
              <a:gd name="connsiteX83" fmla="*/ 600075 w 1508331"/>
              <a:gd name="connsiteY83" fmla="*/ 1087088 h 1913559"/>
              <a:gd name="connsiteX84" fmla="*/ 590550 w 1508331"/>
              <a:gd name="connsiteY84" fmla="*/ 1134713 h 1913559"/>
              <a:gd name="connsiteX85" fmla="*/ 571500 w 1508331"/>
              <a:gd name="connsiteY85" fmla="*/ 1129950 h 1913559"/>
              <a:gd name="connsiteX86" fmla="*/ 538162 w 1508331"/>
              <a:gd name="connsiteY86" fmla="*/ 1106138 h 1913559"/>
              <a:gd name="connsiteX87" fmla="*/ 514350 w 1508331"/>
              <a:gd name="connsiteY87" fmla="*/ 1115663 h 1913559"/>
              <a:gd name="connsiteX88" fmla="*/ 509587 w 1508331"/>
              <a:gd name="connsiteY88" fmla="*/ 1129950 h 1913559"/>
              <a:gd name="connsiteX89" fmla="*/ 490537 w 1508331"/>
              <a:gd name="connsiteY89" fmla="*/ 1134713 h 1913559"/>
              <a:gd name="connsiteX90" fmla="*/ 457200 w 1508331"/>
              <a:gd name="connsiteY90" fmla="*/ 1139475 h 1913559"/>
              <a:gd name="connsiteX91" fmla="*/ 438150 w 1508331"/>
              <a:gd name="connsiteY91" fmla="*/ 1149000 h 1913559"/>
              <a:gd name="connsiteX92" fmla="*/ 404812 w 1508331"/>
              <a:gd name="connsiteY92" fmla="*/ 1187100 h 1913559"/>
              <a:gd name="connsiteX93" fmla="*/ 400050 w 1508331"/>
              <a:gd name="connsiteY93" fmla="*/ 1201388 h 1913559"/>
              <a:gd name="connsiteX94" fmla="*/ 376237 w 1508331"/>
              <a:gd name="connsiteY94" fmla="*/ 1239488 h 1913559"/>
              <a:gd name="connsiteX95" fmla="*/ 357187 w 1508331"/>
              <a:gd name="connsiteY95" fmla="*/ 1244250 h 1913559"/>
              <a:gd name="connsiteX96" fmla="*/ 342900 w 1508331"/>
              <a:gd name="connsiteY96" fmla="*/ 1239488 h 1913559"/>
              <a:gd name="connsiteX97" fmla="*/ 309562 w 1508331"/>
              <a:gd name="connsiteY97" fmla="*/ 1220438 h 1913559"/>
              <a:gd name="connsiteX98" fmla="*/ 314325 w 1508331"/>
              <a:gd name="connsiteY98" fmla="*/ 1187100 h 1913559"/>
              <a:gd name="connsiteX99" fmla="*/ 347662 w 1508331"/>
              <a:gd name="connsiteY99" fmla="*/ 1163288 h 1913559"/>
              <a:gd name="connsiteX100" fmla="*/ 366712 w 1508331"/>
              <a:gd name="connsiteY100" fmla="*/ 1139475 h 1913559"/>
              <a:gd name="connsiteX101" fmla="*/ 381000 w 1508331"/>
              <a:gd name="connsiteY101" fmla="*/ 1106138 h 1913559"/>
              <a:gd name="connsiteX102" fmla="*/ 390525 w 1508331"/>
              <a:gd name="connsiteY102" fmla="*/ 1091850 h 1913559"/>
              <a:gd name="connsiteX103" fmla="*/ 404812 w 1508331"/>
              <a:gd name="connsiteY103" fmla="*/ 1082325 h 1913559"/>
              <a:gd name="connsiteX104" fmla="*/ 409575 w 1508331"/>
              <a:gd name="connsiteY104" fmla="*/ 1068038 h 1913559"/>
              <a:gd name="connsiteX105" fmla="*/ 347662 w 1508331"/>
              <a:gd name="connsiteY105" fmla="*/ 1048988 h 1913559"/>
              <a:gd name="connsiteX106" fmla="*/ 333375 w 1508331"/>
              <a:gd name="connsiteY106" fmla="*/ 1034700 h 1913559"/>
              <a:gd name="connsiteX107" fmla="*/ 314325 w 1508331"/>
              <a:gd name="connsiteY107" fmla="*/ 1010888 h 1913559"/>
              <a:gd name="connsiteX108" fmla="*/ 300037 w 1508331"/>
              <a:gd name="connsiteY108" fmla="*/ 1015650 h 1913559"/>
              <a:gd name="connsiteX109" fmla="*/ 295275 w 1508331"/>
              <a:gd name="connsiteY109" fmla="*/ 1048988 h 1913559"/>
              <a:gd name="connsiteX110" fmla="*/ 285750 w 1508331"/>
              <a:gd name="connsiteY110" fmla="*/ 1072800 h 1913559"/>
              <a:gd name="connsiteX111" fmla="*/ 295275 w 1508331"/>
              <a:gd name="connsiteY111" fmla="*/ 1096613 h 1913559"/>
              <a:gd name="connsiteX112" fmla="*/ 266700 w 1508331"/>
              <a:gd name="connsiteY112" fmla="*/ 1101375 h 1913559"/>
              <a:gd name="connsiteX113" fmla="*/ 285750 w 1508331"/>
              <a:gd name="connsiteY113" fmla="*/ 1134713 h 1913559"/>
              <a:gd name="connsiteX114" fmla="*/ 280987 w 1508331"/>
              <a:gd name="connsiteY114" fmla="*/ 1172813 h 1913559"/>
              <a:gd name="connsiteX115" fmla="*/ 252412 w 1508331"/>
              <a:gd name="connsiteY115" fmla="*/ 1191863 h 1913559"/>
              <a:gd name="connsiteX116" fmla="*/ 242887 w 1508331"/>
              <a:gd name="connsiteY116" fmla="*/ 1206150 h 1913559"/>
              <a:gd name="connsiteX117" fmla="*/ 219075 w 1508331"/>
              <a:gd name="connsiteY117" fmla="*/ 1210913 h 1913559"/>
              <a:gd name="connsiteX118" fmla="*/ 204787 w 1508331"/>
              <a:gd name="connsiteY118" fmla="*/ 1215675 h 1913559"/>
              <a:gd name="connsiteX119" fmla="*/ 185737 w 1508331"/>
              <a:gd name="connsiteY119" fmla="*/ 1220438 h 1913559"/>
              <a:gd name="connsiteX120" fmla="*/ 152400 w 1508331"/>
              <a:gd name="connsiteY120" fmla="*/ 1215675 h 1913559"/>
              <a:gd name="connsiteX121" fmla="*/ 119062 w 1508331"/>
              <a:gd name="connsiteY121" fmla="*/ 1201388 h 1913559"/>
              <a:gd name="connsiteX122" fmla="*/ 104775 w 1508331"/>
              <a:gd name="connsiteY122" fmla="*/ 1196625 h 1913559"/>
              <a:gd name="connsiteX123" fmla="*/ 90487 w 1508331"/>
              <a:gd name="connsiteY123" fmla="*/ 1182338 h 1913559"/>
              <a:gd name="connsiteX124" fmla="*/ 47625 w 1508331"/>
              <a:gd name="connsiteY124" fmla="*/ 1158525 h 1913559"/>
              <a:gd name="connsiteX125" fmla="*/ 14287 w 1508331"/>
              <a:gd name="connsiteY125" fmla="*/ 1149000 h 1913559"/>
              <a:gd name="connsiteX126" fmla="*/ 0 w 1508331"/>
              <a:gd name="connsiteY126" fmla="*/ 1139475 h 1913559"/>
              <a:gd name="connsiteX127" fmla="*/ 9525 w 1508331"/>
              <a:gd name="connsiteY127" fmla="*/ 1115663 h 1913559"/>
              <a:gd name="connsiteX128" fmla="*/ 38100 w 1508331"/>
              <a:gd name="connsiteY128" fmla="*/ 1077563 h 1913559"/>
              <a:gd name="connsiteX129" fmla="*/ 33337 w 1508331"/>
              <a:gd name="connsiteY129" fmla="*/ 1039463 h 1913559"/>
              <a:gd name="connsiteX130" fmla="*/ 9525 w 1508331"/>
              <a:gd name="connsiteY130" fmla="*/ 1001363 h 1913559"/>
              <a:gd name="connsiteX131" fmla="*/ 9525 w 1508331"/>
              <a:gd name="connsiteY131" fmla="*/ 968025 h 1913559"/>
              <a:gd name="connsiteX132" fmla="*/ 28575 w 1508331"/>
              <a:gd name="connsiteY132" fmla="*/ 953738 h 1913559"/>
              <a:gd name="connsiteX133" fmla="*/ 52387 w 1508331"/>
              <a:gd name="connsiteY133" fmla="*/ 920400 h 1913559"/>
              <a:gd name="connsiteX134" fmla="*/ 47625 w 1508331"/>
              <a:gd name="connsiteY134" fmla="*/ 863250 h 1913559"/>
              <a:gd name="connsiteX135" fmla="*/ 104775 w 1508331"/>
              <a:gd name="connsiteY135" fmla="*/ 815625 h 1913559"/>
              <a:gd name="connsiteX136" fmla="*/ 123825 w 1508331"/>
              <a:gd name="connsiteY136" fmla="*/ 801338 h 1913559"/>
              <a:gd name="connsiteX137" fmla="*/ 142875 w 1508331"/>
              <a:gd name="connsiteY137" fmla="*/ 796575 h 1913559"/>
              <a:gd name="connsiteX138" fmla="*/ 157162 w 1508331"/>
              <a:gd name="connsiteY138" fmla="*/ 791813 h 1913559"/>
              <a:gd name="connsiteX139" fmla="*/ 176212 w 1508331"/>
              <a:gd name="connsiteY139" fmla="*/ 787050 h 1913559"/>
              <a:gd name="connsiteX140" fmla="*/ 266700 w 1508331"/>
              <a:gd name="connsiteY140" fmla="*/ 758475 h 1913559"/>
              <a:gd name="connsiteX141" fmla="*/ 280987 w 1508331"/>
              <a:gd name="connsiteY141" fmla="*/ 744188 h 1913559"/>
              <a:gd name="connsiteX142" fmla="*/ 333375 w 1508331"/>
              <a:gd name="connsiteY142" fmla="*/ 706088 h 1913559"/>
              <a:gd name="connsiteX143" fmla="*/ 423862 w 1508331"/>
              <a:gd name="connsiteY143" fmla="*/ 710850 h 1913559"/>
              <a:gd name="connsiteX144" fmla="*/ 447675 w 1508331"/>
              <a:gd name="connsiteY144" fmla="*/ 715613 h 1913559"/>
              <a:gd name="connsiteX145" fmla="*/ 461962 w 1508331"/>
              <a:gd name="connsiteY145" fmla="*/ 706088 h 1913559"/>
              <a:gd name="connsiteX146" fmla="*/ 495300 w 1508331"/>
              <a:gd name="connsiteY146" fmla="*/ 667988 h 1913559"/>
              <a:gd name="connsiteX147" fmla="*/ 504825 w 1508331"/>
              <a:gd name="connsiteY147" fmla="*/ 644175 h 1913559"/>
              <a:gd name="connsiteX148" fmla="*/ 509587 w 1508331"/>
              <a:gd name="connsiteY148" fmla="*/ 596550 h 1913559"/>
              <a:gd name="connsiteX149" fmla="*/ 533400 w 1508331"/>
              <a:gd name="connsiteY149" fmla="*/ 582263 h 1913559"/>
              <a:gd name="connsiteX150" fmla="*/ 576262 w 1508331"/>
              <a:gd name="connsiteY150" fmla="*/ 563213 h 1913559"/>
              <a:gd name="connsiteX151" fmla="*/ 609600 w 1508331"/>
              <a:gd name="connsiteY151" fmla="*/ 558450 h 1913559"/>
              <a:gd name="connsiteX152" fmla="*/ 628650 w 1508331"/>
              <a:gd name="connsiteY152" fmla="*/ 544163 h 1913559"/>
              <a:gd name="connsiteX153" fmla="*/ 652462 w 1508331"/>
              <a:gd name="connsiteY153" fmla="*/ 529875 h 1913559"/>
              <a:gd name="connsiteX154" fmla="*/ 666750 w 1508331"/>
              <a:gd name="connsiteY154" fmla="*/ 515588 h 1913559"/>
              <a:gd name="connsiteX155" fmla="*/ 695325 w 1508331"/>
              <a:gd name="connsiteY155" fmla="*/ 477488 h 1913559"/>
              <a:gd name="connsiteX156" fmla="*/ 714375 w 1508331"/>
              <a:gd name="connsiteY156" fmla="*/ 444150 h 1913559"/>
              <a:gd name="connsiteX157" fmla="*/ 723900 w 1508331"/>
              <a:gd name="connsiteY157" fmla="*/ 401288 h 1913559"/>
              <a:gd name="connsiteX158" fmla="*/ 733425 w 1508331"/>
              <a:gd name="connsiteY158" fmla="*/ 387000 h 1913559"/>
              <a:gd name="connsiteX159" fmla="*/ 742950 w 1508331"/>
              <a:gd name="connsiteY159" fmla="*/ 286988 h 1913559"/>
              <a:gd name="connsiteX160" fmla="*/ 752475 w 1508331"/>
              <a:gd name="connsiteY160" fmla="*/ 220313 h 1913559"/>
              <a:gd name="connsiteX161" fmla="*/ 785812 w 1508331"/>
              <a:gd name="connsiteY161" fmla="*/ 172688 h 1913559"/>
              <a:gd name="connsiteX162" fmla="*/ 795337 w 1508331"/>
              <a:gd name="connsiteY162" fmla="*/ 158400 h 1913559"/>
              <a:gd name="connsiteX163" fmla="*/ 823912 w 1508331"/>
              <a:gd name="connsiteY163" fmla="*/ 115538 h 1913559"/>
              <a:gd name="connsiteX164" fmla="*/ 838200 w 1508331"/>
              <a:gd name="connsiteY164" fmla="*/ 110775 h 1913559"/>
              <a:gd name="connsiteX165" fmla="*/ 862012 w 1508331"/>
              <a:gd name="connsiteY165" fmla="*/ 120300 h 1913559"/>
              <a:gd name="connsiteX166" fmla="*/ 876300 w 1508331"/>
              <a:gd name="connsiteY166" fmla="*/ 129825 h 1913559"/>
              <a:gd name="connsiteX167" fmla="*/ 895350 w 1508331"/>
              <a:gd name="connsiteY167" fmla="*/ 120300 h 1913559"/>
              <a:gd name="connsiteX168" fmla="*/ 928687 w 1508331"/>
              <a:gd name="connsiteY168" fmla="*/ 82200 h 1913559"/>
              <a:gd name="connsiteX169" fmla="*/ 942975 w 1508331"/>
              <a:gd name="connsiteY169" fmla="*/ 67913 h 1913559"/>
              <a:gd name="connsiteX170" fmla="*/ 952500 w 1508331"/>
              <a:gd name="connsiteY170" fmla="*/ 48863 h 1913559"/>
              <a:gd name="connsiteX171" fmla="*/ 971550 w 1508331"/>
              <a:gd name="connsiteY171" fmla="*/ 10763 h 1913559"/>
              <a:gd name="connsiteX172" fmla="*/ 971550 w 1508331"/>
              <a:gd name="connsiteY172" fmla="*/ 6000 h 1913559"/>
              <a:gd name="connsiteX0" fmla="*/ 971550 w 1508331"/>
              <a:gd name="connsiteY0" fmla="*/ 6000 h 1913559"/>
              <a:gd name="connsiteX1" fmla="*/ 990599 w 1508331"/>
              <a:gd name="connsiteY1" fmla="*/ 86963 h 1913559"/>
              <a:gd name="connsiteX2" fmla="*/ 1023937 w 1508331"/>
              <a:gd name="connsiteY2" fmla="*/ 277463 h 1913559"/>
              <a:gd name="connsiteX3" fmla="*/ 1050131 w 1508331"/>
              <a:gd name="connsiteY3" fmla="*/ 336994 h 1913559"/>
              <a:gd name="connsiteX4" fmla="*/ 1114425 w 1508331"/>
              <a:gd name="connsiteY4" fmla="*/ 437006 h 1913559"/>
              <a:gd name="connsiteX5" fmla="*/ 1195387 w 1508331"/>
              <a:gd name="connsiteY5" fmla="*/ 544163 h 1913559"/>
              <a:gd name="connsiteX6" fmla="*/ 1228725 w 1508331"/>
              <a:gd name="connsiteY6" fmla="*/ 582263 h 1913559"/>
              <a:gd name="connsiteX7" fmla="*/ 1197769 w 1508331"/>
              <a:gd name="connsiteY7" fmla="*/ 660844 h 1913559"/>
              <a:gd name="connsiteX8" fmla="*/ 1240631 w 1508331"/>
              <a:gd name="connsiteY8" fmla="*/ 715613 h 1913559"/>
              <a:gd name="connsiteX9" fmla="*/ 1195387 w 1508331"/>
              <a:gd name="connsiteY9" fmla="*/ 787050 h 1913559"/>
              <a:gd name="connsiteX10" fmla="*/ 1190625 w 1508331"/>
              <a:gd name="connsiteY10" fmla="*/ 834675 h 1913559"/>
              <a:gd name="connsiteX11" fmla="*/ 1240631 w 1508331"/>
              <a:gd name="connsiteY11" fmla="*/ 903731 h 1913559"/>
              <a:gd name="connsiteX12" fmla="*/ 1221581 w 1508331"/>
              <a:gd name="connsiteY12" fmla="*/ 1063275 h 1913559"/>
              <a:gd name="connsiteX13" fmla="*/ 1202530 w 1508331"/>
              <a:gd name="connsiteY13" fmla="*/ 1222819 h 1913559"/>
              <a:gd name="connsiteX14" fmla="*/ 1257300 w 1508331"/>
              <a:gd name="connsiteY14" fmla="*/ 1258538 h 1913559"/>
              <a:gd name="connsiteX15" fmla="*/ 1309687 w 1508331"/>
              <a:gd name="connsiteY15" fmla="*/ 1287113 h 1913559"/>
              <a:gd name="connsiteX16" fmla="*/ 1345405 w 1508331"/>
              <a:gd name="connsiteY16" fmla="*/ 1332355 h 1913559"/>
              <a:gd name="connsiteX17" fmla="*/ 1350168 w 1508331"/>
              <a:gd name="connsiteY17" fmla="*/ 1437131 h 1913559"/>
              <a:gd name="connsiteX18" fmla="*/ 1347788 w 1508331"/>
              <a:gd name="connsiteY18" fmla="*/ 1606200 h 1913559"/>
              <a:gd name="connsiteX19" fmla="*/ 1414462 w 1508331"/>
              <a:gd name="connsiteY19" fmla="*/ 1591913 h 1913559"/>
              <a:gd name="connsiteX20" fmla="*/ 1502569 w 1508331"/>
              <a:gd name="connsiteY20" fmla="*/ 1582387 h 1913559"/>
              <a:gd name="connsiteX21" fmla="*/ 1495425 w 1508331"/>
              <a:gd name="connsiteY21" fmla="*/ 1625250 h 1913559"/>
              <a:gd name="connsiteX22" fmla="*/ 1485900 w 1508331"/>
              <a:gd name="connsiteY22" fmla="*/ 1653825 h 1913559"/>
              <a:gd name="connsiteX23" fmla="*/ 1466850 w 1508331"/>
              <a:gd name="connsiteY23" fmla="*/ 1741932 h 1913559"/>
              <a:gd name="connsiteX24" fmla="*/ 1459706 w 1508331"/>
              <a:gd name="connsiteY24" fmla="*/ 1822894 h 1913559"/>
              <a:gd name="connsiteX25" fmla="*/ 1471613 w 1508331"/>
              <a:gd name="connsiteY25" fmla="*/ 1877664 h 1913559"/>
              <a:gd name="connsiteX26" fmla="*/ 1495425 w 1508331"/>
              <a:gd name="connsiteY26" fmla="*/ 1913382 h 1913559"/>
              <a:gd name="connsiteX27" fmla="*/ 1385887 w 1508331"/>
              <a:gd name="connsiteY27" fmla="*/ 1889569 h 1913559"/>
              <a:gd name="connsiteX28" fmla="*/ 1264443 w 1508331"/>
              <a:gd name="connsiteY28" fmla="*/ 1849088 h 1913559"/>
              <a:gd name="connsiteX29" fmla="*/ 1157287 w 1508331"/>
              <a:gd name="connsiteY29" fmla="*/ 1825275 h 1913559"/>
              <a:gd name="connsiteX30" fmla="*/ 1047750 w 1508331"/>
              <a:gd name="connsiteY30" fmla="*/ 1801463 h 1913559"/>
              <a:gd name="connsiteX31" fmla="*/ 957262 w 1508331"/>
              <a:gd name="connsiteY31" fmla="*/ 1782413 h 1913559"/>
              <a:gd name="connsiteX32" fmla="*/ 866775 w 1508331"/>
              <a:gd name="connsiteY32" fmla="*/ 1772888 h 1913559"/>
              <a:gd name="connsiteX33" fmla="*/ 790575 w 1508331"/>
              <a:gd name="connsiteY33" fmla="*/ 1763363 h 1913559"/>
              <a:gd name="connsiteX34" fmla="*/ 552450 w 1508331"/>
              <a:gd name="connsiteY34" fmla="*/ 1739550 h 1913559"/>
              <a:gd name="connsiteX35" fmla="*/ 554831 w 1508331"/>
              <a:gd name="connsiteY35" fmla="*/ 1725263 h 1913559"/>
              <a:gd name="connsiteX36" fmla="*/ 585788 w 1508331"/>
              <a:gd name="connsiteY36" fmla="*/ 1713357 h 1913559"/>
              <a:gd name="connsiteX37" fmla="*/ 600075 w 1508331"/>
              <a:gd name="connsiteY37" fmla="*/ 1682400 h 1913559"/>
              <a:gd name="connsiteX38" fmla="*/ 619125 w 1508331"/>
              <a:gd name="connsiteY38" fmla="*/ 1634776 h 1913559"/>
              <a:gd name="connsiteX39" fmla="*/ 661988 w 1508331"/>
              <a:gd name="connsiteY39" fmla="*/ 1646682 h 1913559"/>
              <a:gd name="connsiteX40" fmla="*/ 719137 w 1508331"/>
              <a:gd name="connsiteY40" fmla="*/ 1658588 h 1913559"/>
              <a:gd name="connsiteX41" fmla="*/ 773906 w 1508331"/>
              <a:gd name="connsiteY41" fmla="*/ 1660968 h 1913559"/>
              <a:gd name="connsiteX42" fmla="*/ 781050 w 1508331"/>
              <a:gd name="connsiteY42" fmla="*/ 1649063 h 1913559"/>
              <a:gd name="connsiteX43" fmla="*/ 700087 w 1508331"/>
              <a:gd name="connsiteY43" fmla="*/ 1634775 h 1913559"/>
              <a:gd name="connsiteX44" fmla="*/ 635794 w 1508331"/>
              <a:gd name="connsiteY44" fmla="*/ 1613344 h 1913559"/>
              <a:gd name="connsiteX45" fmla="*/ 614362 w 1508331"/>
              <a:gd name="connsiteY45" fmla="*/ 1582388 h 1913559"/>
              <a:gd name="connsiteX46" fmla="*/ 635794 w 1508331"/>
              <a:gd name="connsiteY46" fmla="*/ 1530001 h 1913559"/>
              <a:gd name="connsiteX47" fmla="*/ 671513 w 1508331"/>
              <a:gd name="connsiteY47" fmla="*/ 1515713 h 1913559"/>
              <a:gd name="connsiteX48" fmla="*/ 647700 w 1508331"/>
              <a:gd name="connsiteY48" fmla="*/ 1496662 h 1913559"/>
              <a:gd name="connsiteX49" fmla="*/ 671512 w 1508331"/>
              <a:gd name="connsiteY49" fmla="*/ 1472850 h 1913559"/>
              <a:gd name="connsiteX50" fmla="*/ 716756 w 1508331"/>
              <a:gd name="connsiteY50" fmla="*/ 1427607 h 1913559"/>
              <a:gd name="connsiteX51" fmla="*/ 742950 w 1508331"/>
              <a:gd name="connsiteY51" fmla="*/ 1410938 h 1913559"/>
              <a:gd name="connsiteX52" fmla="*/ 728662 w 1508331"/>
              <a:gd name="connsiteY52" fmla="*/ 1368075 h 1913559"/>
              <a:gd name="connsiteX53" fmla="*/ 800100 w 1508331"/>
              <a:gd name="connsiteY53" fmla="*/ 1265682 h 1913559"/>
              <a:gd name="connsiteX54" fmla="*/ 707231 w 1508331"/>
              <a:gd name="connsiteY54" fmla="*/ 1294256 h 1913559"/>
              <a:gd name="connsiteX55" fmla="*/ 676275 w 1508331"/>
              <a:gd name="connsiteY55" fmla="*/ 1358550 h 1913559"/>
              <a:gd name="connsiteX56" fmla="*/ 647700 w 1508331"/>
              <a:gd name="connsiteY56" fmla="*/ 1413318 h 1913559"/>
              <a:gd name="connsiteX57" fmla="*/ 607219 w 1508331"/>
              <a:gd name="connsiteY57" fmla="*/ 1389506 h 1913559"/>
              <a:gd name="connsiteX58" fmla="*/ 581025 w 1508331"/>
              <a:gd name="connsiteY58" fmla="*/ 1434750 h 1913559"/>
              <a:gd name="connsiteX59" fmla="*/ 578644 w 1508331"/>
              <a:gd name="connsiteY59" fmla="*/ 1472851 h 1913559"/>
              <a:gd name="connsiteX60" fmla="*/ 592932 w 1508331"/>
              <a:gd name="connsiteY60" fmla="*/ 1489520 h 1913559"/>
              <a:gd name="connsiteX61" fmla="*/ 542925 w 1508331"/>
              <a:gd name="connsiteY61" fmla="*/ 1530000 h 1913559"/>
              <a:gd name="connsiteX62" fmla="*/ 473869 w 1508331"/>
              <a:gd name="connsiteY62" fmla="*/ 1541907 h 1913559"/>
              <a:gd name="connsiteX63" fmla="*/ 497681 w 1508331"/>
              <a:gd name="connsiteY63" fmla="*/ 1470469 h 1913559"/>
              <a:gd name="connsiteX64" fmla="*/ 519112 w 1508331"/>
              <a:gd name="connsiteY64" fmla="*/ 1401413 h 1913559"/>
              <a:gd name="connsiteX65" fmla="*/ 535780 w 1508331"/>
              <a:gd name="connsiteY65" fmla="*/ 1339500 h 1913559"/>
              <a:gd name="connsiteX66" fmla="*/ 550068 w 1508331"/>
              <a:gd name="connsiteY66" fmla="*/ 1296637 h 1913559"/>
              <a:gd name="connsiteX67" fmla="*/ 600075 w 1508331"/>
              <a:gd name="connsiteY67" fmla="*/ 1234725 h 1913559"/>
              <a:gd name="connsiteX68" fmla="*/ 647701 w 1508331"/>
              <a:gd name="connsiteY68" fmla="*/ 1232345 h 1913559"/>
              <a:gd name="connsiteX69" fmla="*/ 688181 w 1508331"/>
              <a:gd name="connsiteY69" fmla="*/ 1222819 h 1913559"/>
              <a:gd name="connsiteX70" fmla="*/ 638174 w 1508331"/>
              <a:gd name="connsiteY70" fmla="*/ 1203769 h 1913559"/>
              <a:gd name="connsiteX71" fmla="*/ 600075 w 1508331"/>
              <a:gd name="connsiteY71" fmla="*/ 1182338 h 1913559"/>
              <a:gd name="connsiteX72" fmla="*/ 609600 w 1508331"/>
              <a:gd name="connsiteY72" fmla="*/ 1168050 h 1913559"/>
              <a:gd name="connsiteX73" fmla="*/ 642937 w 1508331"/>
              <a:gd name="connsiteY73" fmla="*/ 1177575 h 1913559"/>
              <a:gd name="connsiteX74" fmla="*/ 657225 w 1508331"/>
              <a:gd name="connsiteY74" fmla="*/ 1187100 h 1913559"/>
              <a:gd name="connsiteX75" fmla="*/ 690562 w 1508331"/>
              <a:gd name="connsiteY75" fmla="*/ 1144238 h 1913559"/>
              <a:gd name="connsiteX76" fmla="*/ 714375 w 1508331"/>
              <a:gd name="connsiteY76" fmla="*/ 1129950 h 1913559"/>
              <a:gd name="connsiteX77" fmla="*/ 733425 w 1508331"/>
              <a:gd name="connsiteY77" fmla="*/ 1120425 h 1913559"/>
              <a:gd name="connsiteX78" fmla="*/ 738187 w 1508331"/>
              <a:gd name="connsiteY78" fmla="*/ 1101375 h 1913559"/>
              <a:gd name="connsiteX79" fmla="*/ 752475 w 1508331"/>
              <a:gd name="connsiteY79" fmla="*/ 1087088 h 1913559"/>
              <a:gd name="connsiteX80" fmla="*/ 733425 w 1508331"/>
              <a:gd name="connsiteY80" fmla="*/ 1072800 h 1913559"/>
              <a:gd name="connsiteX81" fmla="*/ 685800 w 1508331"/>
              <a:gd name="connsiteY81" fmla="*/ 1053750 h 1913559"/>
              <a:gd name="connsiteX82" fmla="*/ 671512 w 1508331"/>
              <a:gd name="connsiteY82" fmla="*/ 1039463 h 1913559"/>
              <a:gd name="connsiteX83" fmla="*/ 628650 w 1508331"/>
              <a:gd name="connsiteY83" fmla="*/ 1044225 h 1913559"/>
              <a:gd name="connsiteX84" fmla="*/ 600075 w 1508331"/>
              <a:gd name="connsiteY84" fmla="*/ 1087088 h 1913559"/>
              <a:gd name="connsiteX85" fmla="*/ 590550 w 1508331"/>
              <a:gd name="connsiteY85" fmla="*/ 1134713 h 1913559"/>
              <a:gd name="connsiteX86" fmla="*/ 571500 w 1508331"/>
              <a:gd name="connsiteY86" fmla="*/ 1129950 h 1913559"/>
              <a:gd name="connsiteX87" fmla="*/ 538162 w 1508331"/>
              <a:gd name="connsiteY87" fmla="*/ 1106138 h 1913559"/>
              <a:gd name="connsiteX88" fmla="*/ 514350 w 1508331"/>
              <a:gd name="connsiteY88" fmla="*/ 1115663 h 1913559"/>
              <a:gd name="connsiteX89" fmla="*/ 509587 w 1508331"/>
              <a:gd name="connsiteY89" fmla="*/ 1129950 h 1913559"/>
              <a:gd name="connsiteX90" fmla="*/ 490537 w 1508331"/>
              <a:gd name="connsiteY90" fmla="*/ 1134713 h 1913559"/>
              <a:gd name="connsiteX91" fmla="*/ 457200 w 1508331"/>
              <a:gd name="connsiteY91" fmla="*/ 1139475 h 1913559"/>
              <a:gd name="connsiteX92" fmla="*/ 438150 w 1508331"/>
              <a:gd name="connsiteY92" fmla="*/ 1149000 h 1913559"/>
              <a:gd name="connsiteX93" fmla="*/ 404812 w 1508331"/>
              <a:gd name="connsiteY93" fmla="*/ 1187100 h 1913559"/>
              <a:gd name="connsiteX94" fmla="*/ 400050 w 1508331"/>
              <a:gd name="connsiteY94" fmla="*/ 1201388 h 1913559"/>
              <a:gd name="connsiteX95" fmla="*/ 376237 w 1508331"/>
              <a:gd name="connsiteY95" fmla="*/ 1239488 h 1913559"/>
              <a:gd name="connsiteX96" fmla="*/ 357187 w 1508331"/>
              <a:gd name="connsiteY96" fmla="*/ 1244250 h 1913559"/>
              <a:gd name="connsiteX97" fmla="*/ 342900 w 1508331"/>
              <a:gd name="connsiteY97" fmla="*/ 1239488 h 1913559"/>
              <a:gd name="connsiteX98" fmla="*/ 309562 w 1508331"/>
              <a:gd name="connsiteY98" fmla="*/ 1220438 h 1913559"/>
              <a:gd name="connsiteX99" fmla="*/ 314325 w 1508331"/>
              <a:gd name="connsiteY99" fmla="*/ 1187100 h 1913559"/>
              <a:gd name="connsiteX100" fmla="*/ 347662 w 1508331"/>
              <a:gd name="connsiteY100" fmla="*/ 1163288 h 1913559"/>
              <a:gd name="connsiteX101" fmla="*/ 366712 w 1508331"/>
              <a:gd name="connsiteY101" fmla="*/ 1139475 h 1913559"/>
              <a:gd name="connsiteX102" fmla="*/ 381000 w 1508331"/>
              <a:gd name="connsiteY102" fmla="*/ 1106138 h 1913559"/>
              <a:gd name="connsiteX103" fmla="*/ 390525 w 1508331"/>
              <a:gd name="connsiteY103" fmla="*/ 1091850 h 1913559"/>
              <a:gd name="connsiteX104" fmla="*/ 404812 w 1508331"/>
              <a:gd name="connsiteY104" fmla="*/ 1082325 h 1913559"/>
              <a:gd name="connsiteX105" fmla="*/ 409575 w 1508331"/>
              <a:gd name="connsiteY105" fmla="*/ 1068038 h 1913559"/>
              <a:gd name="connsiteX106" fmla="*/ 347662 w 1508331"/>
              <a:gd name="connsiteY106" fmla="*/ 1048988 h 1913559"/>
              <a:gd name="connsiteX107" fmla="*/ 333375 w 1508331"/>
              <a:gd name="connsiteY107" fmla="*/ 1034700 h 1913559"/>
              <a:gd name="connsiteX108" fmla="*/ 314325 w 1508331"/>
              <a:gd name="connsiteY108" fmla="*/ 1010888 h 1913559"/>
              <a:gd name="connsiteX109" fmla="*/ 300037 w 1508331"/>
              <a:gd name="connsiteY109" fmla="*/ 1015650 h 1913559"/>
              <a:gd name="connsiteX110" fmla="*/ 295275 w 1508331"/>
              <a:gd name="connsiteY110" fmla="*/ 1048988 h 1913559"/>
              <a:gd name="connsiteX111" fmla="*/ 285750 w 1508331"/>
              <a:gd name="connsiteY111" fmla="*/ 1072800 h 1913559"/>
              <a:gd name="connsiteX112" fmla="*/ 295275 w 1508331"/>
              <a:gd name="connsiteY112" fmla="*/ 1096613 h 1913559"/>
              <a:gd name="connsiteX113" fmla="*/ 266700 w 1508331"/>
              <a:gd name="connsiteY113" fmla="*/ 1101375 h 1913559"/>
              <a:gd name="connsiteX114" fmla="*/ 285750 w 1508331"/>
              <a:gd name="connsiteY114" fmla="*/ 1134713 h 1913559"/>
              <a:gd name="connsiteX115" fmla="*/ 280987 w 1508331"/>
              <a:gd name="connsiteY115" fmla="*/ 1172813 h 1913559"/>
              <a:gd name="connsiteX116" fmla="*/ 252412 w 1508331"/>
              <a:gd name="connsiteY116" fmla="*/ 1191863 h 1913559"/>
              <a:gd name="connsiteX117" fmla="*/ 242887 w 1508331"/>
              <a:gd name="connsiteY117" fmla="*/ 1206150 h 1913559"/>
              <a:gd name="connsiteX118" fmla="*/ 219075 w 1508331"/>
              <a:gd name="connsiteY118" fmla="*/ 1210913 h 1913559"/>
              <a:gd name="connsiteX119" fmla="*/ 204787 w 1508331"/>
              <a:gd name="connsiteY119" fmla="*/ 1215675 h 1913559"/>
              <a:gd name="connsiteX120" fmla="*/ 185737 w 1508331"/>
              <a:gd name="connsiteY120" fmla="*/ 1220438 h 1913559"/>
              <a:gd name="connsiteX121" fmla="*/ 152400 w 1508331"/>
              <a:gd name="connsiteY121" fmla="*/ 1215675 h 1913559"/>
              <a:gd name="connsiteX122" fmla="*/ 119062 w 1508331"/>
              <a:gd name="connsiteY122" fmla="*/ 1201388 h 1913559"/>
              <a:gd name="connsiteX123" fmla="*/ 104775 w 1508331"/>
              <a:gd name="connsiteY123" fmla="*/ 1196625 h 1913559"/>
              <a:gd name="connsiteX124" fmla="*/ 90487 w 1508331"/>
              <a:gd name="connsiteY124" fmla="*/ 1182338 h 1913559"/>
              <a:gd name="connsiteX125" fmla="*/ 47625 w 1508331"/>
              <a:gd name="connsiteY125" fmla="*/ 1158525 h 1913559"/>
              <a:gd name="connsiteX126" fmla="*/ 14287 w 1508331"/>
              <a:gd name="connsiteY126" fmla="*/ 1149000 h 1913559"/>
              <a:gd name="connsiteX127" fmla="*/ 0 w 1508331"/>
              <a:gd name="connsiteY127" fmla="*/ 1139475 h 1913559"/>
              <a:gd name="connsiteX128" fmla="*/ 9525 w 1508331"/>
              <a:gd name="connsiteY128" fmla="*/ 1115663 h 1913559"/>
              <a:gd name="connsiteX129" fmla="*/ 38100 w 1508331"/>
              <a:gd name="connsiteY129" fmla="*/ 1077563 h 1913559"/>
              <a:gd name="connsiteX130" fmla="*/ 33337 w 1508331"/>
              <a:gd name="connsiteY130" fmla="*/ 1039463 h 1913559"/>
              <a:gd name="connsiteX131" fmla="*/ 9525 w 1508331"/>
              <a:gd name="connsiteY131" fmla="*/ 1001363 h 1913559"/>
              <a:gd name="connsiteX132" fmla="*/ 9525 w 1508331"/>
              <a:gd name="connsiteY132" fmla="*/ 968025 h 1913559"/>
              <a:gd name="connsiteX133" fmla="*/ 28575 w 1508331"/>
              <a:gd name="connsiteY133" fmla="*/ 953738 h 1913559"/>
              <a:gd name="connsiteX134" fmla="*/ 52387 w 1508331"/>
              <a:gd name="connsiteY134" fmla="*/ 920400 h 1913559"/>
              <a:gd name="connsiteX135" fmla="*/ 47625 w 1508331"/>
              <a:gd name="connsiteY135" fmla="*/ 863250 h 1913559"/>
              <a:gd name="connsiteX136" fmla="*/ 104775 w 1508331"/>
              <a:gd name="connsiteY136" fmla="*/ 815625 h 1913559"/>
              <a:gd name="connsiteX137" fmla="*/ 123825 w 1508331"/>
              <a:gd name="connsiteY137" fmla="*/ 801338 h 1913559"/>
              <a:gd name="connsiteX138" fmla="*/ 142875 w 1508331"/>
              <a:gd name="connsiteY138" fmla="*/ 796575 h 1913559"/>
              <a:gd name="connsiteX139" fmla="*/ 157162 w 1508331"/>
              <a:gd name="connsiteY139" fmla="*/ 791813 h 1913559"/>
              <a:gd name="connsiteX140" fmla="*/ 176212 w 1508331"/>
              <a:gd name="connsiteY140" fmla="*/ 787050 h 1913559"/>
              <a:gd name="connsiteX141" fmla="*/ 266700 w 1508331"/>
              <a:gd name="connsiteY141" fmla="*/ 758475 h 1913559"/>
              <a:gd name="connsiteX142" fmla="*/ 280987 w 1508331"/>
              <a:gd name="connsiteY142" fmla="*/ 744188 h 1913559"/>
              <a:gd name="connsiteX143" fmla="*/ 333375 w 1508331"/>
              <a:gd name="connsiteY143" fmla="*/ 706088 h 1913559"/>
              <a:gd name="connsiteX144" fmla="*/ 423862 w 1508331"/>
              <a:gd name="connsiteY144" fmla="*/ 710850 h 1913559"/>
              <a:gd name="connsiteX145" fmla="*/ 447675 w 1508331"/>
              <a:gd name="connsiteY145" fmla="*/ 715613 h 1913559"/>
              <a:gd name="connsiteX146" fmla="*/ 461962 w 1508331"/>
              <a:gd name="connsiteY146" fmla="*/ 706088 h 1913559"/>
              <a:gd name="connsiteX147" fmla="*/ 495300 w 1508331"/>
              <a:gd name="connsiteY147" fmla="*/ 667988 h 1913559"/>
              <a:gd name="connsiteX148" fmla="*/ 504825 w 1508331"/>
              <a:gd name="connsiteY148" fmla="*/ 644175 h 1913559"/>
              <a:gd name="connsiteX149" fmla="*/ 509587 w 1508331"/>
              <a:gd name="connsiteY149" fmla="*/ 596550 h 1913559"/>
              <a:gd name="connsiteX150" fmla="*/ 533400 w 1508331"/>
              <a:gd name="connsiteY150" fmla="*/ 582263 h 1913559"/>
              <a:gd name="connsiteX151" fmla="*/ 576262 w 1508331"/>
              <a:gd name="connsiteY151" fmla="*/ 563213 h 1913559"/>
              <a:gd name="connsiteX152" fmla="*/ 609600 w 1508331"/>
              <a:gd name="connsiteY152" fmla="*/ 558450 h 1913559"/>
              <a:gd name="connsiteX153" fmla="*/ 628650 w 1508331"/>
              <a:gd name="connsiteY153" fmla="*/ 544163 h 1913559"/>
              <a:gd name="connsiteX154" fmla="*/ 652462 w 1508331"/>
              <a:gd name="connsiteY154" fmla="*/ 529875 h 1913559"/>
              <a:gd name="connsiteX155" fmla="*/ 666750 w 1508331"/>
              <a:gd name="connsiteY155" fmla="*/ 515588 h 1913559"/>
              <a:gd name="connsiteX156" fmla="*/ 695325 w 1508331"/>
              <a:gd name="connsiteY156" fmla="*/ 477488 h 1913559"/>
              <a:gd name="connsiteX157" fmla="*/ 714375 w 1508331"/>
              <a:gd name="connsiteY157" fmla="*/ 444150 h 1913559"/>
              <a:gd name="connsiteX158" fmla="*/ 723900 w 1508331"/>
              <a:gd name="connsiteY158" fmla="*/ 401288 h 1913559"/>
              <a:gd name="connsiteX159" fmla="*/ 733425 w 1508331"/>
              <a:gd name="connsiteY159" fmla="*/ 387000 h 1913559"/>
              <a:gd name="connsiteX160" fmla="*/ 742950 w 1508331"/>
              <a:gd name="connsiteY160" fmla="*/ 286988 h 1913559"/>
              <a:gd name="connsiteX161" fmla="*/ 752475 w 1508331"/>
              <a:gd name="connsiteY161" fmla="*/ 220313 h 1913559"/>
              <a:gd name="connsiteX162" fmla="*/ 785812 w 1508331"/>
              <a:gd name="connsiteY162" fmla="*/ 172688 h 1913559"/>
              <a:gd name="connsiteX163" fmla="*/ 795337 w 1508331"/>
              <a:gd name="connsiteY163" fmla="*/ 158400 h 1913559"/>
              <a:gd name="connsiteX164" fmla="*/ 823912 w 1508331"/>
              <a:gd name="connsiteY164" fmla="*/ 115538 h 1913559"/>
              <a:gd name="connsiteX165" fmla="*/ 838200 w 1508331"/>
              <a:gd name="connsiteY165" fmla="*/ 110775 h 1913559"/>
              <a:gd name="connsiteX166" fmla="*/ 862012 w 1508331"/>
              <a:gd name="connsiteY166" fmla="*/ 120300 h 1913559"/>
              <a:gd name="connsiteX167" fmla="*/ 876300 w 1508331"/>
              <a:gd name="connsiteY167" fmla="*/ 129825 h 1913559"/>
              <a:gd name="connsiteX168" fmla="*/ 895350 w 1508331"/>
              <a:gd name="connsiteY168" fmla="*/ 120300 h 1913559"/>
              <a:gd name="connsiteX169" fmla="*/ 928687 w 1508331"/>
              <a:gd name="connsiteY169" fmla="*/ 82200 h 1913559"/>
              <a:gd name="connsiteX170" fmla="*/ 942975 w 1508331"/>
              <a:gd name="connsiteY170" fmla="*/ 67913 h 1913559"/>
              <a:gd name="connsiteX171" fmla="*/ 952500 w 1508331"/>
              <a:gd name="connsiteY171" fmla="*/ 48863 h 1913559"/>
              <a:gd name="connsiteX172" fmla="*/ 971550 w 1508331"/>
              <a:gd name="connsiteY172" fmla="*/ 10763 h 1913559"/>
              <a:gd name="connsiteX173" fmla="*/ 971550 w 1508331"/>
              <a:gd name="connsiteY173" fmla="*/ 6000 h 1913559"/>
              <a:gd name="connsiteX0" fmla="*/ 971550 w 1508331"/>
              <a:gd name="connsiteY0" fmla="*/ 6000 h 1913559"/>
              <a:gd name="connsiteX1" fmla="*/ 990599 w 1508331"/>
              <a:gd name="connsiteY1" fmla="*/ 86963 h 1913559"/>
              <a:gd name="connsiteX2" fmla="*/ 1023937 w 1508331"/>
              <a:gd name="connsiteY2" fmla="*/ 277463 h 1913559"/>
              <a:gd name="connsiteX3" fmla="*/ 1050131 w 1508331"/>
              <a:gd name="connsiteY3" fmla="*/ 336994 h 1913559"/>
              <a:gd name="connsiteX4" fmla="*/ 1114425 w 1508331"/>
              <a:gd name="connsiteY4" fmla="*/ 437006 h 1913559"/>
              <a:gd name="connsiteX5" fmla="*/ 1195387 w 1508331"/>
              <a:gd name="connsiteY5" fmla="*/ 544163 h 1913559"/>
              <a:gd name="connsiteX6" fmla="*/ 1228725 w 1508331"/>
              <a:gd name="connsiteY6" fmla="*/ 582263 h 1913559"/>
              <a:gd name="connsiteX7" fmla="*/ 1197769 w 1508331"/>
              <a:gd name="connsiteY7" fmla="*/ 660844 h 1913559"/>
              <a:gd name="connsiteX8" fmla="*/ 1240631 w 1508331"/>
              <a:gd name="connsiteY8" fmla="*/ 715613 h 1913559"/>
              <a:gd name="connsiteX9" fmla="*/ 1195387 w 1508331"/>
              <a:gd name="connsiteY9" fmla="*/ 787050 h 1913559"/>
              <a:gd name="connsiteX10" fmla="*/ 1190625 w 1508331"/>
              <a:gd name="connsiteY10" fmla="*/ 834675 h 1913559"/>
              <a:gd name="connsiteX11" fmla="*/ 1240631 w 1508331"/>
              <a:gd name="connsiteY11" fmla="*/ 903731 h 1913559"/>
              <a:gd name="connsiteX12" fmla="*/ 1221581 w 1508331"/>
              <a:gd name="connsiteY12" fmla="*/ 1063275 h 1913559"/>
              <a:gd name="connsiteX13" fmla="*/ 1202530 w 1508331"/>
              <a:gd name="connsiteY13" fmla="*/ 1222819 h 1913559"/>
              <a:gd name="connsiteX14" fmla="*/ 1257300 w 1508331"/>
              <a:gd name="connsiteY14" fmla="*/ 1258538 h 1913559"/>
              <a:gd name="connsiteX15" fmla="*/ 1309687 w 1508331"/>
              <a:gd name="connsiteY15" fmla="*/ 1287113 h 1913559"/>
              <a:gd name="connsiteX16" fmla="*/ 1345405 w 1508331"/>
              <a:gd name="connsiteY16" fmla="*/ 1332355 h 1913559"/>
              <a:gd name="connsiteX17" fmla="*/ 1350168 w 1508331"/>
              <a:gd name="connsiteY17" fmla="*/ 1437131 h 1913559"/>
              <a:gd name="connsiteX18" fmla="*/ 1347788 w 1508331"/>
              <a:gd name="connsiteY18" fmla="*/ 1606200 h 1913559"/>
              <a:gd name="connsiteX19" fmla="*/ 1414462 w 1508331"/>
              <a:gd name="connsiteY19" fmla="*/ 1591913 h 1913559"/>
              <a:gd name="connsiteX20" fmla="*/ 1502569 w 1508331"/>
              <a:gd name="connsiteY20" fmla="*/ 1582387 h 1913559"/>
              <a:gd name="connsiteX21" fmla="*/ 1495425 w 1508331"/>
              <a:gd name="connsiteY21" fmla="*/ 1625250 h 1913559"/>
              <a:gd name="connsiteX22" fmla="*/ 1485900 w 1508331"/>
              <a:gd name="connsiteY22" fmla="*/ 1653825 h 1913559"/>
              <a:gd name="connsiteX23" fmla="*/ 1466850 w 1508331"/>
              <a:gd name="connsiteY23" fmla="*/ 1741932 h 1913559"/>
              <a:gd name="connsiteX24" fmla="*/ 1459706 w 1508331"/>
              <a:gd name="connsiteY24" fmla="*/ 1822894 h 1913559"/>
              <a:gd name="connsiteX25" fmla="*/ 1471613 w 1508331"/>
              <a:gd name="connsiteY25" fmla="*/ 1877664 h 1913559"/>
              <a:gd name="connsiteX26" fmla="*/ 1495425 w 1508331"/>
              <a:gd name="connsiteY26" fmla="*/ 1913382 h 1913559"/>
              <a:gd name="connsiteX27" fmla="*/ 1385887 w 1508331"/>
              <a:gd name="connsiteY27" fmla="*/ 1889569 h 1913559"/>
              <a:gd name="connsiteX28" fmla="*/ 1264443 w 1508331"/>
              <a:gd name="connsiteY28" fmla="*/ 1849088 h 1913559"/>
              <a:gd name="connsiteX29" fmla="*/ 1157287 w 1508331"/>
              <a:gd name="connsiteY29" fmla="*/ 1825275 h 1913559"/>
              <a:gd name="connsiteX30" fmla="*/ 1047750 w 1508331"/>
              <a:gd name="connsiteY30" fmla="*/ 1801463 h 1913559"/>
              <a:gd name="connsiteX31" fmla="*/ 957262 w 1508331"/>
              <a:gd name="connsiteY31" fmla="*/ 1782413 h 1913559"/>
              <a:gd name="connsiteX32" fmla="*/ 866775 w 1508331"/>
              <a:gd name="connsiteY32" fmla="*/ 1772888 h 1913559"/>
              <a:gd name="connsiteX33" fmla="*/ 790575 w 1508331"/>
              <a:gd name="connsiteY33" fmla="*/ 1763363 h 1913559"/>
              <a:gd name="connsiteX34" fmla="*/ 552450 w 1508331"/>
              <a:gd name="connsiteY34" fmla="*/ 1739550 h 1913559"/>
              <a:gd name="connsiteX35" fmla="*/ 554831 w 1508331"/>
              <a:gd name="connsiteY35" fmla="*/ 1725263 h 1913559"/>
              <a:gd name="connsiteX36" fmla="*/ 585788 w 1508331"/>
              <a:gd name="connsiteY36" fmla="*/ 1713357 h 1913559"/>
              <a:gd name="connsiteX37" fmla="*/ 600075 w 1508331"/>
              <a:gd name="connsiteY37" fmla="*/ 1682400 h 1913559"/>
              <a:gd name="connsiteX38" fmla="*/ 619125 w 1508331"/>
              <a:gd name="connsiteY38" fmla="*/ 1634776 h 1913559"/>
              <a:gd name="connsiteX39" fmla="*/ 661988 w 1508331"/>
              <a:gd name="connsiteY39" fmla="*/ 1646682 h 1913559"/>
              <a:gd name="connsiteX40" fmla="*/ 719137 w 1508331"/>
              <a:gd name="connsiteY40" fmla="*/ 1658588 h 1913559"/>
              <a:gd name="connsiteX41" fmla="*/ 773906 w 1508331"/>
              <a:gd name="connsiteY41" fmla="*/ 1660968 h 1913559"/>
              <a:gd name="connsiteX42" fmla="*/ 781050 w 1508331"/>
              <a:gd name="connsiteY42" fmla="*/ 1649063 h 1913559"/>
              <a:gd name="connsiteX43" fmla="*/ 700087 w 1508331"/>
              <a:gd name="connsiteY43" fmla="*/ 1634775 h 1913559"/>
              <a:gd name="connsiteX44" fmla="*/ 635794 w 1508331"/>
              <a:gd name="connsiteY44" fmla="*/ 1613344 h 1913559"/>
              <a:gd name="connsiteX45" fmla="*/ 614362 w 1508331"/>
              <a:gd name="connsiteY45" fmla="*/ 1582388 h 1913559"/>
              <a:gd name="connsiteX46" fmla="*/ 635794 w 1508331"/>
              <a:gd name="connsiteY46" fmla="*/ 1530001 h 1913559"/>
              <a:gd name="connsiteX47" fmla="*/ 671513 w 1508331"/>
              <a:gd name="connsiteY47" fmla="*/ 1515713 h 1913559"/>
              <a:gd name="connsiteX48" fmla="*/ 647700 w 1508331"/>
              <a:gd name="connsiteY48" fmla="*/ 1496662 h 1913559"/>
              <a:gd name="connsiteX49" fmla="*/ 671512 w 1508331"/>
              <a:gd name="connsiteY49" fmla="*/ 1472850 h 1913559"/>
              <a:gd name="connsiteX50" fmla="*/ 716756 w 1508331"/>
              <a:gd name="connsiteY50" fmla="*/ 1427607 h 1913559"/>
              <a:gd name="connsiteX51" fmla="*/ 742950 w 1508331"/>
              <a:gd name="connsiteY51" fmla="*/ 1410938 h 1913559"/>
              <a:gd name="connsiteX52" fmla="*/ 728662 w 1508331"/>
              <a:gd name="connsiteY52" fmla="*/ 1368075 h 1913559"/>
              <a:gd name="connsiteX53" fmla="*/ 800100 w 1508331"/>
              <a:gd name="connsiteY53" fmla="*/ 1265682 h 1913559"/>
              <a:gd name="connsiteX54" fmla="*/ 707231 w 1508331"/>
              <a:gd name="connsiteY54" fmla="*/ 1294256 h 1913559"/>
              <a:gd name="connsiteX55" fmla="*/ 676275 w 1508331"/>
              <a:gd name="connsiteY55" fmla="*/ 1358550 h 1913559"/>
              <a:gd name="connsiteX56" fmla="*/ 647700 w 1508331"/>
              <a:gd name="connsiteY56" fmla="*/ 1413318 h 1913559"/>
              <a:gd name="connsiteX57" fmla="*/ 607219 w 1508331"/>
              <a:gd name="connsiteY57" fmla="*/ 1389506 h 1913559"/>
              <a:gd name="connsiteX58" fmla="*/ 581025 w 1508331"/>
              <a:gd name="connsiteY58" fmla="*/ 1434750 h 1913559"/>
              <a:gd name="connsiteX59" fmla="*/ 578644 w 1508331"/>
              <a:gd name="connsiteY59" fmla="*/ 1472851 h 1913559"/>
              <a:gd name="connsiteX60" fmla="*/ 592932 w 1508331"/>
              <a:gd name="connsiteY60" fmla="*/ 1489520 h 1913559"/>
              <a:gd name="connsiteX61" fmla="*/ 542925 w 1508331"/>
              <a:gd name="connsiteY61" fmla="*/ 1530000 h 1913559"/>
              <a:gd name="connsiteX62" fmla="*/ 473869 w 1508331"/>
              <a:gd name="connsiteY62" fmla="*/ 1541907 h 1913559"/>
              <a:gd name="connsiteX63" fmla="*/ 497681 w 1508331"/>
              <a:gd name="connsiteY63" fmla="*/ 1470469 h 1913559"/>
              <a:gd name="connsiteX64" fmla="*/ 519112 w 1508331"/>
              <a:gd name="connsiteY64" fmla="*/ 1401413 h 1913559"/>
              <a:gd name="connsiteX65" fmla="*/ 535780 w 1508331"/>
              <a:gd name="connsiteY65" fmla="*/ 1339500 h 1913559"/>
              <a:gd name="connsiteX66" fmla="*/ 550068 w 1508331"/>
              <a:gd name="connsiteY66" fmla="*/ 1296637 h 1913559"/>
              <a:gd name="connsiteX67" fmla="*/ 600075 w 1508331"/>
              <a:gd name="connsiteY67" fmla="*/ 1234725 h 1913559"/>
              <a:gd name="connsiteX68" fmla="*/ 645319 w 1508331"/>
              <a:gd name="connsiteY68" fmla="*/ 1232345 h 1913559"/>
              <a:gd name="connsiteX69" fmla="*/ 688181 w 1508331"/>
              <a:gd name="connsiteY69" fmla="*/ 1222819 h 1913559"/>
              <a:gd name="connsiteX70" fmla="*/ 638174 w 1508331"/>
              <a:gd name="connsiteY70" fmla="*/ 1203769 h 1913559"/>
              <a:gd name="connsiteX71" fmla="*/ 600075 w 1508331"/>
              <a:gd name="connsiteY71" fmla="*/ 1182338 h 1913559"/>
              <a:gd name="connsiteX72" fmla="*/ 609600 w 1508331"/>
              <a:gd name="connsiteY72" fmla="*/ 1168050 h 1913559"/>
              <a:gd name="connsiteX73" fmla="*/ 642937 w 1508331"/>
              <a:gd name="connsiteY73" fmla="*/ 1177575 h 1913559"/>
              <a:gd name="connsiteX74" fmla="*/ 657225 w 1508331"/>
              <a:gd name="connsiteY74" fmla="*/ 1187100 h 1913559"/>
              <a:gd name="connsiteX75" fmla="*/ 690562 w 1508331"/>
              <a:gd name="connsiteY75" fmla="*/ 1144238 h 1913559"/>
              <a:gd name="connsiteX76" fmla="*/ 714375 w 1508331"/>
              <a:gd name="connsiteY76" fmla="*/ 1129950 h 1913559"/>
              <a:gd name="connsiteX77" fmla="*/ 733425 w 1508331"/>
              <a:gd name="connsiteY77" fmla="*/ 1120425 h 1913559"/>
              <a:gd name="connsiteX78" fmla="*/ 738187 w 1508331"/>
              <a:gd name="connsiteY78" fmla="*/ 1101375 h 1913559"/>
              <a:gd name="connsiteX79" fmla="*/ 752475 w 1508331"/>
              <a:gd name="connsiteY79" fmla="*/ 1087088 h 1913559"/>
              <a:gd name="connsiteX80" fmla="*/ 733425 w 1508331"/>
              <a:gd name="connsiteY80" fmla="*/ 1072800 h 1913559"/>
              <a:gd name="connsiteX81" fmla="*/ 685800 w 1508331"/>
              <a:gd name="connsiteY81" fmla="*/ 1053750 h 1913559"/>
              <a:gd name="connsiteX82" fmla="*/ 671512 w 1508331"/>
              <a:gd name="connsiteY82" fmla="*/ 1039463 h 1913559"/>
              <a:gd name="connsiteX83" fmla="*/ 628650 w 1508331"/>
              <a:gd name="connsiteY83" fmla="*/ 1044225 h 1913559"/>
              <a:gd name="connsiteX84" fmla="*/ 600075 w 1508331"/>
              <a:gd name="connsiteY84" fmla="*/ 1087088 h 1913559"/>
              <a:gd name="connsiteX85" fmla="*/ 590550 w 1508331"/>
              <a:gd name="connsiteY85" fmla="*/ 1134713 h 1913559"/>
              <a:gd name="connsiteX86" fmla="*/ 571500 w 1508331"/>
              <a:gd name="connsiteY86" fmla="*/ 1129950 h 1913559"/>
              <a:gd name="connsiteX87" fmla="*/ 538162 w 1508331"/>
              <a:gd name="connsiteY87" fmla="*/ 1106138 h 1913559"/>
              <a:gd name="connsiteX88" fmla="*/ 514350 w 1508331"/>
              <a:gd name="connsiteY88" fmla="*/ 1115663 h 1913559"/>
              <a:gd name="connsiteX89" fmla="*/ 509587 w 1508331"/>
              <a:gd name="connsiteY89" fmla="*/ 1129950 h 1913559"/>
              <a:gd name="connsiteX90" fmla="*/ 490537 w 1508331"/>
              <a:gd name="connsiteY90" fmla="*/ 1134713 h 1913559"/>
              <a:gd name="connsiteX91" fmla="*/ 457200 w 1508331"/>
              <a:gd name="connsiteY91" fmla="*/ 1139475 h 1913559"/>
              <a:gd name="connsiteX92" fmla="*/ 438150 w 1508331"/>
              <a:gd name="connsiteY92" fmla="*/ 1149000 h 1913559"/>
              <a:gd name="connsiteX93" fmla="*/ 404812 w 1508331"/>
              <a:gd name="connsiteY93" fmla="*/ 1187100 h 1913559"/>
              <a:gd name="connsiteX94" fmla="*/ 400050 w 1508331"/>
              <a:gd name="connsiteY94" fmla="*/ 1201388 h 1913559"/>
              <a:gd name="connsiteX95" fmla="*/ 376237 w 1508331"/>
              <a:gd name="connsiteY95" fmla="*/ 1239488 h 1913559"/>
              <a:gd name="connsiteX96" fmla="*/ 357187 w 1508331"/>
              <a:gd name="connsiteY96" fmla="*/ 1244250 h 1913559"/>
              <a:gd name="connsiteX97" fmla="*/ 342900 w 1508331"/>
              <a:gd name="connsiteY97" fmla="*/ 1239488 h 1913559"/>
              <a:gd name="connsiteX98" fmla="*/ 309562 w 1508331"/>
              <a:gd name="connsiteY98" fmla="*/ 1220438 h 1913559"/>
              <a:gd name="connsiteX99" fmla="*/ 314325 w 1508331"/>
              <a:gd name="connsiteY99" fmla="*/ 1187100 h 1913559"/>
              <a:gd name="connsiteX100" fmla="*/ 347662 w 1508331"/>
              <a:gd name="connsiteY100" fmla="*/ 1163288 h 1913559"/>
              <a:gd name="connsiteX101" fmla="*/ 366712 w 1508331"/>
              <a:gd name="connsiteY101" fmla="*/ 1139475 h 1913559"/>
              <a:gd name="connsiteX102" fmla="*/ 381000 w 1508331"/>
              <a:gd name="connsiteY102" fmla="*/ 1106138 h 1913559"/>
              <a:gd name="connsiteX103" fmla="*/ 390525 w 1508331"/>
              <a:gd name="connsiteY103" fmla="*/ 1091850 h 1913559"/>
              <a:gd name="connsiteX104" fmla="*/ 404812 w 1508331"/>
              <a:gd name="connsiteY104" fmla="*/ 1082325 h 1913559"/>
              <a:gd name="connsiteX105" fmla="*/ 409575 w 1508331"/>
              <a:gd name="connsiteY105" fmla="*/ 1068038 h 1913559"/>
              <a:gd name="connsiteX106" fmla="*/ 347662 w 1508331"/>
              <a:gd name="connsiteY106" fmla="*/ 1048988 h 1913559"/>
              <a:gd name="connsiteX107" fmla="*/ 333375 w 1508331"/>
              <a:gd name="connsiteY107" fmla="*/ 1034700 h 1913559"/>
              <a:gd name="connsiteX108" fmla="*/ 314325 w 1508331"/>
              <a:gd name="connsiteY108" fmla="*/ 1010888 h 1913559"/>
              <a:gd name="connsiteX109" fmla="*/ 300037 w 1508331"/>
              <a:gd name="connsiteY109" fmla="*/ 1015650 h 1913559"/>
              <a:gd name="connsiteX110" fmla="*/ 295275 w 1508331"/>
              <a:gd name="connsiteY110" fmla="*/ 1048988 h 1913559"/>
              <a:gd name="connsiteX111" fmla="*/ 285750 w 1508331"/>
              <a:gd name="connsiteY111" fmla="*/ 1072800 h 1913559"/>
              <a:gd name="connsiteX112" fmla="*/ 295275 w 1508331"/>
              <a:gd name="connsiteY112" fmla="*/ 1096613 h 1913559"/>
              <a:gd name="connsiteX113" fmla="*/ 266700 w 1508331"/>
              <a:gd name="connsiteY113" fmla="*/ 1101375 h 1913559"/>
              <a:gd name="connsiteX114" fmla="*/ 285750 w 1508331"/>
              <a:gd name="connsiteY114" fmla="*/ 1134713 h 1913559"/>
              <a:gd name="connsiteX115" fmla="*/ 280987 w 1508331"/>
              <a:gd name="connsiteY115" fmla="*/ 1172813 h 1913559"/>
              <a:gd name="connsiteX116" fmla="*/ 252412 w 1508331"/>
              <a:gd name="connsiteY116" fmla="*/ 1191863 h 1913559"/>
              <a:gd name="connsiteX117" fmla="*/ 242887 w 1508331"/>
              <a:gd name="connsiteY117" fmla="*/ 1206150 h 1913559"/>
              <a:gd name="connsiteX118" fmla="*/ 219075 w 1508331"/>
              <a:gd name="connsiteY118" fmla="*/ 1210913 h 1913559"/>
              <a:gd name="connsiteX119" fmla="*/ 204787 w 1508331"/>
              <a:gd name="connsiteY119" fmla="*/ 1215675 h 1913559"/>
              <a:gd name="connsiteX120" fmla="*/ 185737 w 1508331"/>
              <a:gd name="connsiteY120" fmla="*/ 1220438 h 1913559"/>
              <a:gd name="connsiteX121" fmla="*/ 152400 w 1508331"/>
              <a:gd name="connsiteY121" fmla="*/ 1215675 h 1913559"/>
              <a:gd name="connsiteX122" fmla="*/ 119062 w 1508331"/>
              <a:gd name="connsiteY122" fmla="*/ 1201388 h 1913559"/>
              <a:gd name="connsiteX123" fmla="*/ 104775 w 1508331"/>
              <a:gd name="connsiteY123" fmla="*/ 1196625 h 1913559"/>
              <a:gd name="connsiteX124" fmla="*/ 90487 w 1508331"/>
              <a:gd name="connsiteY124" fmla="*/ 1182338 h 1913559"/>
              <a:gd name="connsiteX125" fmla="*/ 47625 w 1508331"/>
              <a:gd name="connsiteY125" fmla="*/ 1158525 h 1913559"/>
              <a:gd name="connsiteX126" fmla="*/ 14287 w 1508331"/>
              <a:gd name="connsiteY126" fmla="*/ 1149000 h 1913559"/>
              <a:gd name="connsiteX127" fmla="*/ 0 w 1508331"/>
              <a:gd name="connsiteY127" fmla="*/ 1139475 h 1913559"/>
              <a:gd name="connsiteX128" fmla="*/ 9525 w 1508331"/>
              <a:gd name="connsiteY128" fmla="*/ 1115663 h 1913559"/>
              <a:gd name="connsiteX129" fmla="*/ 38100 w 1508331"/>
              <a:gd name="connsiteY129" fmla="*/ 1077563 h 1913559"/>
              <a:gd name="connsiteX130" fmla="*/ 33337 w 1508331"/>
              <a:gd name="connsiteY130" fmla="*/ 1039463 h 1913559"/>
              <a:gd name="connsiteX131" fmla="*/ 9525 w 1508331"/>
              <a:gd name="connsiteY131" fmla="*/ 1001363 h 1913559"/>
              <a:gd name="connsiteX132" fmla="*/ 9525 w 1508331"/>
              <a:gd name="connsiteY132" fmla="*/ 968025 h 1913559"/>
              <a:gd name="connsiteX133" fmla="*/ 28575 w 1508331"/>
              <a:gd name="connsiteY133" fmla="*/ 953738 h 1913559"/>
              <a:gd name="connsiteX134" fmla="*/ 52387 w 1508331"/>
              <a:gd name="connsiteY134" fmla="*/ 920400 h 1913559"/>
              <a:gd name="connsiteX135" fmla="*/ 47625 w 1508331"/>
              <a:gd name="connsiteY135" fmla="*/ 863250 h 1913559"/>
              <a:gd name="connsiteX136" fmla="*/ 104775 w 1508331"/>
              <a:gd name="connsiteY136" fmla="*/ 815625 h 1913559"/>
              <a:gd name="connsiteX137" fmla="*/ 123825 w 1508331"/>
              <a:gd name="connsiteY137" fmla="*/ 801338 h 1913559"/>
              <a:gd name="connsiteX138" fmla="*/ 142875 w 1508331"/>
              <a:gd name="connsiteY138" fmla="*/ 796575 h 1913559"/>
              <a:gd name="connsiteX139" fmla="*/ 157162 w 1508331"/>
              <a:gd name="connsiteY139" fmla="*/ 791813 h 1913559"/>
              <a:gd name="connsiteX140" fmla="*/ 176212 w 1508331"/>
              <a:gd name="connsiteY140" fmla="*/ 787050 h 1913559"/>
              <a:gd name="connsiteX141" fmla="*/ 266700 w 1508331"/>
              <a:gd name="connsiteY141" fmla="*/ 758475 h 1913559"/>
              <a:gd name="connsiteX142" fmla="*/ 280987 w 1508331"/>
              <a:gd name="connsiteY142" fmla="*/ 744188 h 1913559"/>
              <a:gd name="connsiteX143" fmla="*/ 333375 w 1508331"/>
              <a:gd name="connsiteY143" fmla="*/ 706088 h 1913559"/>
              <a:gd name="connsiteX144" fmla="*/ 423862 w 1508331"/>
              <a:gd name="connsiteY144" fmla="*/ 710850 h 1913559"/>
              <a:gd name="connsiteX145" fmla="*/ 447675 w 1508331"/>
              <a:gd name="connsiteY145" fmla="*/ 715613 h 1913559"/>
              <a:gd name="connsiteX146" fmla="*/ 461962 w 1508331"/>
              <a:gd name="connsiteY146" fmla="*/ 706088 h 1913559"/>
              <a:gd name="connsiteX147" fmla="*/ 495300 w 1508331"/>
              <a:gd name="connsiteY147" fmla="*/ 667988 h 1913559"/>
              <a:gd name="connsiteX148" fmla="*/ 504825 w 1508331"/>
              <a:gd name="connsiteY148" fmla="*/ 644175 h 1913559"/>
              <a:gd name="connsiteX149" fmla="*/ 509587 w 1508331"/>
              <a:gd name="connsiteY149" fmla="*/ 596550 h 1913559"/>
              <a:gd name="connsiteX150" fmla="*/ 533400 w 1508331"/>
              <a:gd name="connsiteY150" fmla="*/ 582263 h 1913559"/>
              <a:gd name="connsiteX151" fmla="*/ 576262 w 1508331"/>
              <a:gd name="connsiteY151" fmla="*/ 563213 h 1913559"/>
              <a:gd name="connsiteX152" fmla="*/ 609600 w 1508331"/>
              <a:gd name="connsiteY152" fmla="*/ 558450 h 1913559"/>
              <a:gd name="connsiteX153" fmla="*/ 628650 w 1508331"/>
              <a:gd name="connsiteY153" fmla="*/ 544163 h 1913559"/>
              <a:gd name="connsiteX154" fmla="*/ 652462 w 1508331"/>
              <a:gd name="connsiteY154" fmla="*/ 529875 h 1913559"/>
              <a:gd name="connsiteX155" fmla="*/ 666750 w 1508331"/>
              <a:gd name="connsiteY155" fmla="*/ 515588 h 1913559"/>
              <a:gd name="connsiteX156" fmla="*/ 695325 w 1508331"/>
              <a:gd name="connsiteY156" fmla="*/ 477488 h 1913559"/>
              <a:gd name="connsiteX157" fmla="*/ 714375 w 1508331"/>
              <a:gd name="connsiteY157" fmla="*/ 444150 h 1913559"/>
              <a:gd name="connsiteX158" fmla="*/ 723900 w 1508331"/>
              <a:gd name="connsiteY158" fmla="*/ 401288 h 1913559"/>
              <a:gd name="connsiteX159" fmla="*/ 733425 w 1508331"/>
              <a:gd name="connsiteY159" fmla="*/ 387000 h 1913559"/>
              <a:gd name="connsiteX160" fmla="*/ 742950 w 1508331"/>
              <a:gd name="connsiteY160" fmla="*/ 286988 h 1913559"/>
              <a:gd name="connsiteX161" fmla="*/ 752475 w 1508331"/>
              <a:gd name="connsiteY161" fmla="*/ 220313 h 1913559"/>
              <a:gd name="connsiteX162" fmla="*/ 785812 w 1508331"/>
              <a:gd name="connsiteY162" fmla="*/ 172688 h 1913559"/>
              <a:gd name="connsiteX163" fmla="*/ 795337 w 1508331"/>
              <a:gd name="connsiteY163" fmla="*/ 158400 h 1913559"/>
              <a:gd name="connsiteX164" fmla="*/ 823912 w 1508331"/>
              <a:gd name="connsiteY164" fmla="*/ 115538 h 1913559"/>
              <a:gd name="connsiteX165" fmla="*/ 838200 w 1508331"/>
              <a:gd name="connsiteY165" fmla="*/ 110775 h 1913559"/>
              <a:gd name="connsiteX166" fmla="*/ 862012 w 1508331"/>
              <a:gd name="connsiteY166" fmla="*/ 120300 h 1913559"/>
              <a:gd name="connsiteX167" fmla="*/ 876300 w 1508331"/>
              <a:gd name="connsiteY167" fmla="*/ 129825 h 1913559"/>
              <a:gd name="connsiteX168" fmla="*/ 895350 w 1508331"/>
              <a:gd name="connsiteY168" fmla="*/ 120300 h 1913559"/>
              <a:gd name="connsiteX169" fmla="*/ 928687 w 1508331"/>
              <a:gd name="connsiteY169" fmla="*/ 82200 h 1913559"/>
              <a:gd name="connsiteX170" fmla="*/ 942975 w 1508331"/>
              <a:gd name="connsiteY170" fmla="*/ 67913 h 1913559"/>
              <a:gd name="connsiteX171" fmla="*/ 952500 w 1508331"/>
              <a:gd name="connsiteY171" fmla="*/ 48863 h 1913559"/>
              <a:gd name="connsiteX172" fmla="*/ 971550 w 1508331"/>
              <a:gd name="connsiteY172" fmla="*/ 10763 h 1913559"/>
              <a:gd name="connsiteX173" fmla="*/ 971550 w 1508331"/>
              <a:gd name="connsiteY173" fmla="*/ 6000 h 1913559"/>
              <a:gd name="connsiteX0" fmla="*/ 971550 w 1508331"/>
              <a:gd name="connsiteY0" fmla="*/ 6000 h 1913559"/>
              <a:gd name="connsiteX1" fmla="*/ 990599 w 1508331"/>
              <a:gd name="connsiteY1" fmla="*/ 86963 h 1913559"/>
              <a:gd name="connsiteX2" fmla="*/ 1023937 w 1508331"/>
              <a:gd name="connsiteY2" fmla="*/ 277463 h 1913559"/>
              <a:gd name="connsiteX3" fmla="*/ 1050131 w 1508331"/>
              <a:gd name="connsiteY3" fmla="*/ 336994 h 1913559"/>
              <a:gd name="connsiteX4" fmla="*/ 1114425 w 1508331"/>
              <a:gd name="connsiteY4" fmla="*/ 437006 h 1913559"/>
              <a:gd name="connsiteX5" fmla="*/ 1195387 w 1508331"/>
              <a:gd name="connsiteY5" fmla="*/ 544163 h 1913559"/>
              <a:gd name="connsiteX6" fmla="*/ 1228725 w 1508331"/>
              <a:gd name="connsiteY6" fmla="*/ 582263 h 1913559"/>
              <a:gd name="connsiteX7" fmla="*/ 1197769 w 1508331"/>
              <a:gd name="connsiteY7" fmla="*/ 660844 h 1913559"/>
              <a:gd name="connsiteX8" fmla="*/ 1240631 w 1508331"/>
              <a:gd name="connsiteY8" fmla="*/ 715613 h 1913559"/>
              <a:gd name="connsiteX9" fmla="*/ 1195387 w 1508331"/>
              <a:gd name="connsiteY9" fmla="*/ 787050 h 1913559"/>
              <a:gd name="connsiteX10" fmla="*/ 1190625 w 1508331"/>
              <a:gd name="connsiteY10" fmla="*/ 834675 h 1913559"/>
              <a:gd name="connsiteX11" fmla="*/ 1240631 w 1508331"/>
              <a:gd name="connsiteY11" fmla="*/ 903731 h 1913559"/>
              <a:gd name="connsiteX12" fmla="*/ 1221581 w 1508331"/>
              <a:gd name="connsiteY12" fmla="*/ 1063275 h 1913559"/>
              <a:gd name="connsiteX13" fmla="*/ 1202530 w 1508331"/>
              <a:gd name="connsiteY13" fmla="*/ 1222819 h 1913559"/>
              <a:gd name="connsiteX14" fmla="*/ 1257300 w 1508331"/>
              <a:gd name="connsiteY14" fmla="*/ 1258538 h 1913559"/>
              <a:gd name="connsiteX15" fmla="*/ 1309687 w 1508331"/>
              <a:gd name="connsiteY15" fmla="*/ 1287113 h 1913559"/>
              <a:gd name="connsiteX16" fmla="*/ 1345405 w 1508331"/>
              <a:gd name="connsiteY16" fmla="*/ 1332355 h 1913559"/>
              <a:gd name="connsiteX17" fmla="*/ 1350168 w 1508331"/>
              <a:gd name="connsiteY17" fmla="*/ 1437131 h 1913559"/>
              <a:gd name="connsiteX18" fmla="*/ 1347788 w 1508331"/>
              <a:gd name="connsiteY18" fmla="*/ 1606200 h 1913559"/>
              <a:gd name="connsiteX19" fmla="*/ 1414462 w 1508331"/>
              <a:gd name="connsiteY19" fmla="*/ 1591913 h 1913559"/>
              <a:gd name="connsiteX20" fmla="*/ 1502569 w 1508331"/>
              <a:gd name="connsiteY20" fmla="*/ 1582387 h 1913559"/>
              <a:gd name="connsiteX21" fmla="*/ 1495425 w 1508331"/>
              <a:gd name="connsiteY21" fmla="*/ 1625250 h 1913559"/>
              <a:gd name="connsiteX22" fmla="*/ 1485900 w 1508331"/>
              <a:gd name="connsiteY22" fmla="*/ 1653825 h 1913559"/>
              <a:gd name="connsiteX23" fmla="*/ 1466850 w 1508331"/>
              <a:gd name="connsiteY23" fmla="*/ 1741932 h 1913559"/>
              <a:gd name="connsiteX24" fmla="*/ 1459706 w 1508331"/>
              <a:gd name="connsiteY24" fmla="*/ 1822894 h 1913559"/>
              <a:gd name="connsiteX25" fmla="*/ 1471613 w 1508331"/>
              <a:gd name="connsiteY25" fmla="*/ 1877664 h 1913559"/>
              <a:gd name="connsiteX26" fmla="*/ 1495425 w 1508331"/>
              <a:gd name="connsiteY26" fmla="*/ 1913382 h 1913559"/>
              <a:gd name="connsiteX27" fmla="*/ 1385887 w 1508331"/>
              <a:gd name="connsiteY27" fmla="*/ 1889569 h 1913559"/>
              <a:gd name="connsiteX28" fmla="*/ 1264443 w 1508331"/>
              <a:gd name="connsiteY28" fmla="*/ 1849088 h 1913559"/>
              <a:gd name="connsiteX29" fmla="*/ 1157287 w 1508331"/>
              <a:gd name="connsiteY29" fmla="*/ 1825275 h 1913559"/>
              <a:gd name="connsiteX30" fmla="*/ 1047750 w 1508331"/>
              <a:gd name="connsiteY30" fmla="*/ 1801463 h 1913559"/>
              <a:gd name="connsiteX31" fmla="*/ 957262 w 1508331"/>
              <a:gd name="connsiteY31" fmla="*/ 1782413 h 1913559"/>
              <a:gd name="connsiteX32" fmla="*/ 866775 w 1508331"/>
              <a:gd name="connsiteY32" fmla="*/ 1772888 h 1913559"/>
              <a:gd name="connsiteX33" fmla="*/ 790575 w 1508331"/>
              <a:gd name="connsiteY33" fmla="*/ 1763363 h 1913559"/>
              <a:gd name="connsiteX34" fmla="*/ 552450 w 1508331"/>
              <a:gd name="connsiteY34" fmla="*/ 1739550 h 1913559"/>
              <a:gd name="connsiteX35" fmla="*/ 554831 w 1508331"/>
              <a:gd name="connsiteY35" fmla="*/ 1725263 h 1913559"/>
              <a:gd name="connsiteX36" fmla="*/ 585788 w 1508331"/>
              <a:gd name="connsiteY36" fmla="*/ 1713357 h 1913559"/>
              <a:gd name="connsiteX37" fmla="*/ 600075 w 1508331"/>
              <a:gd name="connsiteY37" fmla="*/ 1682400 h 1913559"/>
              <a:gd name="connsiteX38" fmla="*/ 619125 w 1508331"/>
              <a:gd name="connsiteY38" fmla="*/ 1634776 h 1913559"/>
              <a:gd name="connsiteX39" fmla="*/ 661988 w 1508331"/>
              <a:gd name="connsiteY39" fmla="*/ 1646682 h 1913559"/>
              <a:gd name="connsiteX40" fmla="*/ 719137 w 1508331"/>
              <a:gd name="connsiteY40" fmla="*/ 1658588 h 1913559"/>
              <a:gd name="connsiteX41" fmla="*/ 773906 w 1508331"/>
              <a:gd name="connsiteY41" fmla="*/ 1660968 h 1913559"/>
              <a:gd name="connsiteX42" fmla="*/ 781050 w 1508331"/>
              <a:gd name="connsiteY42" fmla="*/ 1649063 h 1913559"/>
              <a:gd name="connsiteX43" fmla="*/ 700087 w 1508331"/>
              <a:gd name="connsiteY43" fmla="*/ 1634775 h 1913559"/>
              <a:gd name="connsiteX44" fmla="*/ 635794 w 1508331"/>
              <a:gd name="connsiteY44" fmla="*/ 1613344 h 1913559"/>
              <a:gd name="connsiteX45" fmla="*/ 614362 w 1508331"/>
              <a:gd name="connsiteY45" fmla="*/ 1582388 h 1913559"/>
              <a:gd name="connsiteX46" fmla="*/ 635794 w 1508331"/>
              <a:gd name="connsiteY46" fmla="*/ 1530001 h 1913559"/>
              <a:gd name="connsiteX47" fmla="*/ 671513 w 1508331"/>
              <a:gd name="connsiteY47" fmla="*/ 1515713 h 1913559"/>
              <a:gd name="connsiteX48" fmla="*/ 647700 w 1508331"/>
              <a:gd name="connsiteY48" fmla="*/ 1496662 h 1913559"/>
              <a:gd name="connsiteX49" fmla="*/ 671512 w 1508331"/>
              <a:gd name="connsiteY49" fmla="*/ 1472850 h 1913559"/>
              <a:gd name="connsiteX50" fmla="*/ 716756 w 1508331"/>
              <a:gd name="connsiteY50" fmla="*/ 1427607 h 1913559"/>
              <a:gd name="connsiteX51" fmla="*/ 742950 w 1508331"/>
              <a:gd name="connsiteY51" fmla="*/ 1410938 h 1913559"/>
              <a:gd name="connsiteX52" fmla="*/ 728662 w 1508331"/>
              <a:gd name="connsiteY52" fmla="*/ 1368075 h 1913559"/>
              <a:gd name="connsiteX53" fmla="*/ 800100 w 1508331"/>
              <a:gd name="connsiteY53" fmla="*/ 1265682 h 1913559"/>
              <a:gd name="connsiteX54" fmla="*/ 707231 w 1508331"/>
              <a:gd name="connsiteY54" fmla="*/ 1294256 h 1913559"/>
              <a:gd name="connsiteX55" fmla="*/ 676275 w 1508331"/>
              <a:gd name="connsiteY55" fmla="*/ 1358550 h 1913559"/>
              <a:gd name="connsiteX56" fmla="*/ 647700 w 1508331"/>
              <a:gd name="connsiteY56" fmla="*/ 1413318 h 1913559"/>
              <a:gd name="connsiteX57" fmla="*/ 607219 w 1508331"/>
              <a:gd name="connsiteY57" fmla="*/ 1389506 h 1913559"/>
              <a:gd name="connsiteX58" fmla="*/ 581025 w 1508331"/>
              <a:gd name="connsiteY58" fmla="*/ 1434750 h 1913559"/>
              <a:gd name="connsiteX59" fmla="*/ 578644 w 1508331"/>
              <a:gd name="connsiteY59" fmla="*/ 1472851 h 1913559"/>
              <a:gd name="connsiteX60" fmla="*/ 592932 w 1508331"/>
              <a:gd name="connsiteY60" fmla="*/ 1489520 h 1913559"/>
              <a:gd name="connsiteX61" fmla="*/ 542925 w 1508331"/>
              <a:gd name="connsiteY61" fmla="*/ 1530000 h 1913559"/>
              <a:gd name="connsiteX62" fmla="*/ 473869 w 1508331"/>
              <a:gd name="connsiteY62" fmla="*/ 1541907 h 1913559"/>
              <a:gd name="connsiteX63" fmla="*/ 497681 w 1508331"/>
              <a:gd name="connsiteY63" fmla="*/ 1470469 h 1913559"/>
              <a:gd name="connsiteX64" fmla="*/ 519112 w 1508331"/>
              <a:gd name="connsiteY64" fmla="*/ 1401413 h 1913559"/>
              <a:gd name="connsiteX65" fmla="*/ 535780 w 1508331"/>
              <a:gd name="connsiteY65" fmla="*/ 1339500 h 1913559"/>
              <a:gd name="connsiteX66" fmla="*/ 550068 w 1508331"/>
              <a:gd name="connsiteY66" fmla="*/ 1296637 h 1913559"/>
              <a:gd name="connsiteX67" fmla="*/ 609600 w 1508331"/>
              <a:gd name="connsiteY67" fmla="*/ 1225200 h 1913559"/>
              <a:gd name="connsiteX68" fmla="*/ 645319 w 1508331"/>
              <a:gd name="connsiteY68" fmla="*/ 1232345 h 1913559"/>
              <a:gd name="connsiteX69" fmla="*/ 688181 w 1508331"/>
              <a:gd name="connsiteY69" fmla="*/ 1222819 h 1913559"/>
              <a:gd name="connsiteX70" fmla="*/ 638174 w 1508331"/>
              <a:gd name="connsiteY70" fmla="*/ 1203769 h 1913559"/>
              <a:gd name="connsiteX71" fmla="*/ 600075 w 1508331"/>
              <a:gd name="connsiteY71" fmla="*/ 1182338 h 1913559"/>
              <a:gd name="connsiteX72" fmla="*/ 609600 w 1508331"/>
              <a:gd name="connsiteY72" fmla="*/ 1168050 h 1913559"/>
              <a:gd name="connsiteX73" fmla="*/ 642937 w 1508331"/>
              <a:gd name="connsiteY73" fmla="*/ 1177575 h 1913559"/>
              <a:gd name="connsiteX74" fmla="*/ 657225 w 1508331"/>
              <a:gd name="connsiteY74" fmla="*/ 1187100 h 1913559"/>
              <a:gd name="connsiteX75" fmla="*/ 690562 w 1508331"/>
              <a:gd name="connsiteY75" fmla="*/ 1144238 h 1913559"/>
              <a:gd name="connsiteX76" fmla="*/ 714375 w 1508331"/>
              <a:gd name="connsiteY76" fmla="*/ 1129950 h 1913559"/>
              <a:gd name="connsiteX77" fmla="*/ 733425 w 1508331"/>
              <a:gd name="connsiteY77" fmla="*/ 1120425 h 1913559"/>
              <a:gd name="connsiteX78" fmla="*/ 738187 w 1508331"/>
              <a:gd name="connsiteY78" fmla="*/ 1101375 h 1913559"/>
              <a:gd name="connsiteX79" fmla="*/ 752475 w 1508331"/>
              <a:gd name="connsiteY79" fmla="*/ 1087088 h 1913559"/>
              <a:gd name="connsiteX80" fmla="*/ 733425 w 1508331"/>
              <a:gd name="connsiteY80" fmla="*/ 1072800 h 1913559"/>
              <a:gd name="connsiteX81" fmla="*/ 685800 w 1508331"/>
              <a:gd name="connsiteY81" fmla="*/ 1053750 h 1913559"/>
              <a:gd name="connsiteX82" fmla="*/ 671512 w 1508331"/>
              <a:gd name="connsiteY82" fmla="*/ 1039463 h 1913559"/>
              <a:gd name="connsiteX83" fmla="*/ 628650 w 1508331"/>
              <a:gd name="connsiteY83" fmla="*/ 1044225 h 1913559"/>
              <a:gd name="connsiteX84" fmla="*/ 600075 w 1508331"/>
              <a:gd name="connsiteY84" fmla="*/ 1087088 h 1913559"/>
              <a:gd name="connsiteX85" fmla="*/ 590550 w 1508331"/>
              <a:gd name="connsiteY85" fmla="*/ 1134713 h 1913559"/>
              <a:gd name="connsiteX86" fmla="*/ 571500 w 1508331"/>
              <a:gd name="connsiteY86" fmla="*/ 1129950 h 1913559"/>
              <a:gd name="connsiteX87" fmla="*/ 538162 w 1508331"/>
              <a:gd name="connsiteY87" fmla="*/ 1106138 h 1913559"/>
              <a:gd name="connsiteX88" fmla="*/ 514350 w 1508331"/>
              <a:gd name="connsiteY88" fmla="*/ 1115663 h 1913559"/>
              <a:gd name="connsiteX89" fmla="*/ 509587 w 1508331"/>
              <a:gd name="connsiteY89" fmla="*/ 1129950 h 1913559"/>
              <a:gd name="connsiteX90" fmla="*/ 490537 w 1508331"/>
              <a:gd name="connsiteY90" fmla="*/ 1134713 h 1913559"/>
              <a:gd name="connsiteX91" fmla="*/ 457200 w 1508331"/>
              <a:gd name="connsiteY91" fmla="*/ 1139475 h 1913559"/>
              <a:gd name="connsiteX92" fmla="*/ 438150 w 1508331"/>
              <a:gd name="connsiteY92" fmla="*/ 1149000 h 1913559"/>
              <a:gd name="connsiteX93" fmla="*/ 404812 w 1508331"/>
              <a:gd name="connsiteY93" fmla="*/ 1187100 h 1913559"/>
              <a:gd name="connsiteX94" fmla="*/ 400050 w 1508331"/>
              <a:gd name="connsiteY94" fmla="*/ 1201388 h 1913559"/>
              <a:gd name="connsiteX95" fmla="*/ 376237 w 1508331"/>
              <a:gd name="connsiteY95" fmla="*/ 1239488 h 1913559"/>
              <a:gd name="connsiteX96" fmla="*/ 357187 w 1508331"/>
              <a:gd name="connsiteY96" fmla="*/ 1244250 h 1913559"/>
              <a:gd name="connsiteX97" fmla="*/ 342900 w 1508331"/>
              <a:gd name="connsiteY97" fmla="*/ 1239488 h 1913559"/>
              <a:gd name="connsiteX98" fmla="*/ 309562 w 1508331"/>
              <a:gd name="connsiteY98" fmla="*/ 1220438 h 1913559"/>
              <a:gd name="connsiteX99" fmla="*/ 314325 w 1508331"/>
              <a:gd name="connsiteY99" fmla="*/ 1187100 h 1913559"/>
              <a:gd name="connsiteX100" fmla="*/ 347662 w 1508331"/>
              <a:gd name="connsiteY100" fmla="*/ 1163288 h 1913559"/>
              <a:gd name="connsiteX101" fmla="*/ 366712 w 1508331"/>
              <a:gd name="connsiteY101" fmla="*/ 1139475 h 1913559"/>
              <a:gd name="connsiteX102" fmla="*/ 381000 w 1508331"/>
              <a:gd name="connsiteY102" fmla="*/ 1106138 h 1913559"/>
              <a:gd name="connsiteX103" fmla="*/ 390525 w 1508331"/>
              <a:gd name="connsiteY103" fmla="*/ 1091850 h 1913559"/>
              <a:gd name="connsiteX104" fmla="*/ 404812 w 1508331"/>
              <a:gd name="connsiteY104" fmla="*/ 1082325 h 1913559"/>
              <a:gd name="connsiteX105" fmla="*/ 409575 w 1508331"/>
              <a:gd name="connsiteY105" fmla="*/ 1068038 h 1913559"/>
              <a:gd name="connsiteX106" fmla="*/ 347662 w 1508331"/>
              <a:gd name="connsiteY106" fmla="*/ 1048988 h 1913559"/>
              <a:gd name="connsiteX107" fmla="*/ 333375 w 1508331"/>
              <a:gd name="connsiteY107" fmla="*/ 1034700 h 1913559"/>
              <a:gd name="connsiteX108" fmla="*/ 314325 w 1508331"/>
              <a:gd name="connsiteY108" fmla="*/ 1010888 h 1913559"/>
              <a:gd name="connsiteX109" fmla="*/ 300037 w 1508331"/>
              <a:gd name="connsiteY109" fmla="*/ 1015650 h 1913559"/>
              <a:gd name="connsiteX110" fmla="*/ 295275 w 1508331"/>
              <a:gd name="connsiteY110" fmla="*/ 1048988 h 1913559"/>
              <a:gd name="connsiteX111" fmla="*/ 285750 w 1508331"/>
              <a:gd name="connsiteY111" fmla="*/ 1072800 h 1913559"/>
              <a:gd name="connsiteX112" fmla="*/ 295275 w 1508331"/>
              <a:gd name="connsiteY112" fmla="*/ 1096613 h 1913559"/>
              <a:gd name="connsiteX113" fmla="*/ 266700 w 1508331"/>
              <a:gd name="connsiteY113" fmla="*/ 1101375 h 1913559"/>
              <a:gd name="connsiteX114" fmla="*/ 285750 w 1508331"/>
              <a:gd name="connsiteY114" fmla="*/ 1134713 h 1913559"/>
              <a:gd name="connsiteX115" fmla="*/ 280987 w 1508331"/>
              <a:gd name="connsiteY115" fmla="*/ 1172813 h 1913559"/>
              <a:gd name="connsiteX116" fmla="*/ 252412 w 1508331"/>
              <a:gd name="connsiteY116" fmla="*/ 1191863 h 1913559"/>
              <a:gd name="connsiteX117" fmla="*/ 242887 w 1508331"/>
              <a:gd name="connsiteY117" fmla="*/ 1206150 h 1913559"/>
              <a:gd name="connsiteX118" fmla="*/ 219075 w 1508331"/>
              <a:gd name="connsiteY118" fmla="*/ 1210913 h 1913559"/>
              <a:gd name="connsiteX119" fmla="*/ 204787 w 1508331"/>
              <a:gd name="connsiteY119" fmla="*/ 1215675 h 1913559"/>
              <a:gd name="connsiteX120" fmla="*/ 185737 w 1508331"/>
              <a:gd name="connsiteY120" fmla="*/ 1220438 h 1913559"/>
              <a:gd name="connsiteX121" fmla="*/ 152400 w 1508331"/>
              <a:gd name="connsiteY121" fmla="*/ 1215675 h 1913559"/>
              <a:gd name="connsiteX122" fmla="*/ 119062 w 1508331"/>
              <a:gd name="connsiteY122" fmla="*/ 1201388 h 1913559"/>
              <a:gd name="connsiteX123" fmla="*/ 104775 w 1508331"/>
              <a:gd name="connsiteY123" fmla="*/ 1196625 h 1913559"/>
              <a:gd name="connsiteX124" fmla="*/ 90487 w 1508331"/>
              <a:gd name="connsiteY124" fmla="*/ 1182338 h 1913559"/>
              <a:gd name="connsiteX125" fmla="*/ 47625 w 1508331"/>
              <a:gd name="connsiteY125" fmla="*/ 1158525 h 1913559"/>
              <a:gd name="connsiteX126" fmla="*/ 14287 w 1508331"/>
              <a:gd name="connsiteY126" fmla="*/ 1149000 h 1913559"/>
              <a:gd name="connsiteX127" fmla="*/ 0 w 1508331"/>
              <a:gd name="connsiteY127" fmla="*/ 1139475 h 1913559"/>
              <a:gd name="connsiteX128" fmla="*/ 9525 w 1508331"/>
              <a:gd name="connsiteY128" fmla="*/ 1115663 h 1913559"/>
              <a:gd name="connsiteX129" fmla="*/ 38100 w 1508331"/>
              <a:gd name="connsiteY129" fmla="*/ 1077563 h 1913559"/>
              <a:gd name="connsiteX130" fmla="*/ 33337 w 1508331"/>
              <a:gd name="connsiteY130" fmla="*/ 1039463 h 1913559"/>
              <a:gd name="connsiteX131" fmla="*/ 9525 w 1508331"/>
              <a:gd name="connsiteY131" fmla="*/ 1001363 h 1913559"/>
              <a:gd name="connsiteX132" fmla="*/ 9525 w 1508331"/>
              <a:gd name="connsiteY132" fmla="*/ 968025 h 1913559"/>
              <a:gd name="connsiteX133" fmla="*/ 28575 w 1508331"/>
              <a:gd name="connsiteY133" fmla="*/ 953738 h 1913559"/>
              <a:gd name="connsiteX134" fmla="*/ 52387 w 1508331"/>
              <a:gd name="connsiteY134" fmla="*/ 920400 h 1913559"/>
              <a:gd name="connsiteX135" fmla="*/ 47625 w 1508331"/>
              <a:gd name="connsiteY135" fmla="*/ 863250 h 1913559"/>
              <a:gd name="connsiteX136" fmla="*/ 104775 w 1508331"/>
              <a:gd name="connsiteY136" fmla="*/ 815625 h 1913559"/>
              <a:gd name="connsiteX137" fmla="*/ 123825 w 1508331"/>
              <a:gd name="connsiteY137" fmla="*/ 801338 h 1913559"/>
              <a:gd name="connsiteX138" fmla="*/ 142875 w 1508331"/>
              <a:gd name="connsiteY138" fmla="*/ 796575 h 1913559"/>
              <a:gd name="connsiteX139" fmla="*/ 157162 w 1508331"/>
              <a:gd name="connsiteY139" fmla="*/ 791813 h 1913559"/>
              <a:gd name="connsiteX140" fmla="*/ 176212 w 1508331"/>
              <a:gd name="connsiteY140" fmla="*/ 787050 h 1913559"/>
              <a:gd name="connsiteX141" fmla="*/ 266700 w 1508331"/>
              <a:gd name="connsiteY141" fmla="*/ 758475 h 1913559"/>
              <a:gd name="connsiteX142" fmla="*/ 280987 w 1508331"/>
              <a:gd name="connsiteY142" fmla="*/ 744188 h 1913559"/>
              <a:gd name="connsiteX143" fmla="*/ 333375 w 1508331"/>
              <a:gd name="connsiteY143" fmla="*/ 706088 h 1913559"/>
              <a:gd name="connsiteX144" fmla="*/ 423862 w 1508331"/>
              <a:gd name="connsiteY144" fmla="*/ 710850 h 1913559"/>
              <a:gd name="connsiteX145" fmla="*/ 447675 w 1508331"/>
              <a:gd name="connsiteY145" fmla="*/ 715613 h 1913559"/>
              <a:gd name="connsiteX146" fmla="*/ 461962 w 1508331"/>
              <a:gd name="connsiteY146" fmla="*/ 706088 h 1913559"/>
              <a:gd name="connsiteX147" fmla="*/ 495300 w 1508331"/>
              <a:gd name="connsiteY147" fmla="*/ 667988 h 1913559"/>
              <a:gd name="connsiteX148" fmla="*/ 504825 w 1508331"/>
              <a:gd name="connsiteY148" fmla="*/ 644175 h 1913559"/>
              <a:gd name="connsiteX149" fmla="*/ 509587 w 1508331"/>
              <a:gd name="connsiteY149" fmla="*/ 596550 h 1913559"/>
              <a:gd name="connsiteX150" fmla="*/ 533400 w 1508331"/>
              <a:gd name="connsiteY150" fmla="*/ 582263 h 1913559"/>
              <a:gd name="connsiteX151" fmla="*/ 576262 w 1508331"/>
              <a:gd name="connsiteY151" fmla="*/ 563213 h 1913559"/>
              <a:gd name="connsiteX152" fmla="*/ 609600 w 1508331"/>
              <a:gd name="connsiteY152" fmla="*/ 558450 h 1913559"/>
              <a:gd name="connsiteX153" fmla="*/ 628650 w 1508331"/>
              <a:gd name="connsiteY153" fmla="*/ 544163 h 1913559"/>
              <a:gd name="connsiteX154" fmla="*/ 652462 w 1508331"/>
              <a:gd name="connsiteY154" fmla="*/ 529875 h 1913559"/>
              <a:gd name="connsiteX155" fmla="*/ 666750 w 1508331"/>
              <a:gd name="connsiteY155" fmla="*/ 515588 h 1913559"/>
              <a:gd name="connsiteX156" fmla="*/ 695325 w 1508331"/>
              <a:gd name="connsiteY156" fmla="*/ 477488 h 1913559"/>
              <a:gd name="connsiteX157" fmla="*/ 714375 w 1508331"/>
              <a:gd name="connsiteY157" fmla="*/ 444150 h 1913559"/>
              <a:gd name="connsiteX158" fmla="*/ 723900 w 1508331"/>
              <a:gd name="connsiteY158" fmla="*/ 401288 h 1913559"/>
              <a:gd name="connsiteX159" fmla="*/ 733425 w 1508331"/>
              <a:gd name="connsiteY159" fmla="*/ 387000 h 1913559"/>
              <a:gd name="connsiteX160" fmla="*/ 742950 w 1508331"/>
              <a:gd name="connsiteY160" fmla="*/ 286988 h 1913559"/>
              <a:gd name="connsiteX161" fmla="*/ 752475 w 1508331"/>
              <a:gd name="connsiteY161" fmla="*/ 220313 h 1913559"/>
              <a:gd name="connsiteX162" fmla="*/ 785812 w 1508331"/>
              <a:gd name="connsiteY162" fmla="*/ 172688 h 1913559"/>
              <a:gd name="connsiteX163" fmla="*/ 795337 w 1508331"/>
              <a:gd name="connsiteY163" fmla="*/ 158400 h 1913559"/>
              <a:gd name="connsiteX164" fmla="*/ 823912 w 1508331"/>
              <a:gd name="connsiteY164" fmla="*/ 115538 h 1913559"/>
              <a:gd name="connsiteX165" fmla="*/ 838200 w 1508331"/>
              <a:gd name="connsiteY165" fmla="*/ 110775 h 1913559"/>
              <a:gd name="connsiteX166" fmla="*/ 862012 w 1508331"/>
              <a:gd name="connsiteY166" fmla="*/ 120300 h 1913559"/>
              <a:gd name="connsiteX167" fmla="*/ 876300 w 1508331"/>
              <a:gd name="connsiteY167" fmla="*/ 129825 h 1913559"/>
              <a:gd name="connsiteX168" fmla="*/ 895350 w 1508331"/>
              <a:gd name="connsiteY168" fmla="*/ 120300 h 1913559"/>
              <a:gd name="connsiteX169" fmla="*/ 928687 w 1508331"/>
              <a:gd name="connsiteY169" fmla="*/ 82200 h 1913559"/>
              <a:gd name="connsiteX170" fmla="*/ 942975 w 1508331"/>
              <a:gd name="connsiteY170" fmla="*/ 67913 h 1913559"/>
              <a:gd name="connsiteX171" fmla="*/ 952500 w 1508331"/>
              <a:gd name="connsiteY171" fmla="*/ 48863 h 1913559"/>
              <a:gd name="connsiteX172" fmla="*/ 971550 w 1508331"/>
              <a:gd name="connsiteY172" fmla="*/ 10763 h 1913559"/>
              <a:gd name="connsiteX173" fmla="*/ 971550 w 1508331"/>
              <a:gd name="connsiteY173" fmla="*/ 6000 h 1913559"/>
              <a:gd name="connsiteX0" fmla="*/ 971550 w 1508331"/>
              <a:gd name="connsiteY0" fmla="*/ 6000 h 1913559"/>
              <a:gd name="connsiteX1" fmla="*/ 990599 w 1508331"/>
              <a:gd name="connsiteY1" fmla="*/ 86963 h 1913559"/>
              <a:gd name="connsiteX2" fmla="*/ 1023937 w 1508331"/>
              <a:gd name="connsiteY2" fmla="*/ 277463 h 1913559"/>
              <a:gd name="connsiteX3" fmla="*/ 1050131 w 1508331"/>
              <a:gd name="connsiteY3" fmla="*/ 336994 h 1913559"/>
              <a:gd name="connsiteX4" fmla="*/ 1114425 w 1508331"/>
              <a:gd name="connsiteY4" fmla="*/ 437006 h 1913559"/>
              <a:gd name="connsiteX5" fmla="*/ 1195387 w 1508331"/>
              <a:gd name="connsiteY5" fmla="*/ 544163 h 1913559"/>
              <a:gd name="connsiteX6" fmla="*/ 1228725 w 1508331"/>
              <a:gd name="connsiteY6" fmla="*/ 582263 h 1913559"/>
              <a:gd name="connsiteX7" fmla="*/ 1197769 w 1508331"/>
              <a:gd name="connsiteY7" fmla="*/ 660844 h 1913559"/>
              <a:gd name="connsiteX8" fmla="*/ 1240631 w 1508331"/>
              <a:gd name="connsiteY8" fmla="*/ 715613 h 1913559"/>
              <a:gd name="connsiteX9" fmla="*/ 1195387 w 1508331"/>
              <a:gd name="connsiteY9" fmla="*/ 787050 h 1913559"/>
              <a:gd name="connsiteX10" fmla="*/ 1190625 w 1508331"/>
              <a:gd name="connsiteY10" fmla="*/ 834675 h 1913559"/>
              <a:gd name="connsiteX11" fmla="*/ 1240631 w 1508331"/>
              <a:gd name="connsiteY11" fmla="*/ 903731 h 1913559"/>
              <a:gd name="connsiteX12" fmla="*/ 1221581 w 1508331"/>
              <a:gd name="connsiteY12" fmla="*/ 1063275 h 1913559"/>
              <a:gd name="connsiteX13" fmla="*/ 1202530 w 1508331"/>
              <a:gd name="connsiteY13" fmla="*/ 1222819 h 1913559"/>
              <a:gd name="connsiteX14" fmla="*/ 1257300 w 1508331"/>
              <a:gd name="connsiteY14" fmla="*/ 1258538 h 1913559"/>
              <a:gd name="connsiteX15" fmla="*/ 1309687 w 1508331"/>
              <a:gd name="connsiteY15" fmla="*/ 1287113 h 1913559"/>
              <a:gd name="connsiteX16" fmla="*/ 1345405 w 1508331"/>
              <a:gd name="connsiteY16" fmla="*/ 1332355 h 1913559"/>
              <a:gd name="connsiteX17" fmla="*/ 1350168 w 1508331"/>
              <a:gd name="connsiteY17" fmla="*/ 1437131 h 1913559"/>
              <a:gd name="connsiteX18" fmla="*/ 1347788 w 1508331"/>
              <a:gd name="connsiteY18" fmla="*/ 1606200 h 1913559"/>
              <a:gd name="connsiteX19" fmla="*/ 1414462 w 1508331"/>
              <a:gd name="connsiteY19" fmla="*/ 1591913 h 1913559"/>
              <a:gd name="connsiteX20" fmla="*/ 1502569 w 1508331"/>
              <a:gd name="connsiteY20" fmla="*/ 1582387 h 1913559"/>
              <a:gd name="connsiteX21" fmla="*/ 1495425 w 1508331"/>
              <a:gd name="connsiteY21" fmla="*/ 1625250 h 1913559"/>
              <a:gd name="connsiteX22" fmla="*/ 1485900 w 1508331"/>
              <a:gd name="connsiteY22" fmla="*/ 1653825 h 1913559"/>
              <a:gd name="connsiteX23" fmla="*/ 1466850 w 1508331"/>
              <a:gd name="connsiteY23" fmla="*/ 1741932 h 1913559"/>
              <a:gd name="connsiteX24" fmla="*/ 1459706 w 1508331"/>
              <a:gd name="connsiteY24" fmla="*/ 1822894 h 1913559"/>
              <a:gd name="connsiteX25" fmla="*/ 1471613 w 1508331"/>
              <a:gd name="connsiteY25" fmla="*/ 1877664 h 1913559"/>
              <a:gd name="connsiteX26" fmla="*/ 1495425 w 1508331"/>
              <a:gd name="connsiteY26" fmla="*/ 1913382 h 1913559"/>
              <a:gd name="connsiteX27" fmla="*/ 1385887 w 1508331"/>
              <a:gd name="connsiteY27" fmla="*/ 1889569 h 1913559"/>
              <a:gd name="connsiteX28" fmla="*/ 1264443 w 1508331"/>
              <a:gd name="connsiteY28" fmla="*/ 1849088 h 1913559"/>
              <a:gd name="connsiteX29" fmla="*/ 1157287 w 1508331"/>
              <a:gd name="connsiteY29" fmla="*/ 1825275 h 1913559"/>
              <a:gd name="connsiteX30" fmla="*/ 1047750 w 1508331"/>
              <a:gd name="connsiteY30" fmla="*/ 1801463 h 1913559"/>
              <a:gd name="connsiteX31" fmla="*/ 957262 w 1508331"/>
              <a:gd name="connsiteY31" fmla="*/ 1782413 h 1913559"/>
              <a:gd name="connsiteX32" fmla="*/ 866775 w 1508331"/>
              <a:gd name="connsiteY32" fmla="*/ 1772888 h 1913559"/>
              <a:gd name="connsiteX33" fmla="*/ 790575 w 1508331"/>
              <a:gd name="connsiteY33" fmla="*/ 1763363 h 1913559"/>
              <a:gd name="connsiteX34" fmla="*/ 552450 w 1508331"/>
              <a:gd name="connsiteY34" fmla="*/ 1739550 h 1913559"/>
              <a:gd name="connsiteX35" fmla="*/ 554831 w 1508331"/>
              <a:gd name="connsiteY35" fmla="*/ 1725263 h 1913559"/>
              <a:gd name="connsiteX36" fmla="*/ 585788 w 1508331"/>
              <a:gd name="connsiteY36" fmla="*/ 1713357 h 1913559"/>
              <a:gd name="connsiteX37" fmla="*/ 600075 w 1508331"/>
              <a:gd name="connsiteY37" fmla="*/ 1682400 h 1913559"/>
              <a:gd name="connsiteX38" fmla="*/ 619125 w 1508331"/>
              <a:gd name="connsiteY38" fmla="*/ 1634776 h 1913559"/>
              <a:gd name="connsiteX39" fmla="*/ 661988 w 1508331"/>
              <a:gd name="connsiteY39" fmla="*/ 1646682 h 1913559"/>
              <a:gd name="connsiteX40" fmla="*/ 719137 w 1508331"/>
              <a:gd name="connsiteY40" fmla="*/ 1658588 h 1913559"/>
              <a:gd name="connsiteX41" fmla="*/ 773906 w 1508331"/>
              <a:gd name="connsiteY41" fmla="*/ 1660968 h 1913559"/>
              <a:gd name="connsiteX42" fmla="*/ 781050 w 1508331"/>
              <a:gd name="connsiteY42" fmla="*/ 1649063 h 1913559"/>
              <a:gd name="connsiteX43" fmla="*/ 700087 w 1508331"/>
              <a:gd name="connsiteY43" fmla="*/ 1634775 h 1913559"/>
              <a:gd name="connsiteX44" fmla="*/ 635794 w 1508331"/>
              <a:gd name="connsiteY44" fmla="*/ 1613344 h 1913559"/>
              <a:gd name="connsiteX45" fmla="*/ 614362 w 1508331"/>
              <a:gd name="connsiteY45" fmla="*/ 1582388 h 1913559"/>
              <a:gd name="connsiteX46" fmla="*/ 635794 w 1508331"/>
              <a:gd name="connsiteY46" fmla="*/ 1530001 h 1913559"/>
              <a:gd name="connsiteX47" fmla="*/ 671513 w 1508331"/>
              <a:gd name="connsiteY47" fmla="*/ 1515713 h 1913559"/>
              <a:gd name="connsiteX48" fmla="*/ 647700 w 1508331"/>
              <a:gd name="connsiteY48" fmla="*/ 1496662 h 1913559"/>
              <a:gd name="connsiteX49" fmla="*/ 671512 w 1508331"/>
              <a:gd name="connsiteY49" fmla="*/ 1472850 h 1913559"/>
              <a:gd name="connsiteX50" fmla="*/ 716756 w 1508331"/>
              <a:gd name="connsiteY50" fmla="*/ 1427607 h 1913559"/>
              <a:gd name="connsiteX51" fmla="*/ 742950 w 1508331"/>
              <a:gd name="connsiteY51" fmla="*/ 1410938 h 1913559"/>
              <a:gd name="connsiteX52" fmla="*/ 728662 w 1508331"/>
              <a:gd name="connsiteY52" fmla="*/ 1368075 h 1913559"/>
              <a:gd name="connsiteX53" fmla="*/ 800100 w 1508331"/>
              <a:gd name="connsiteY53" fmla="*/ 1265682 h 1913559"/>
              <a:gd name="connsiteX54" fmla="*/ 707231 w 1508331"/>
              <a:gd name="connsiteY54" fmla="*/ 1294256 h 1913559"/>
              <a:gd name="connsiteX55" fmla="*/ 676275 w 1508331"/>
              <a:gd name="connsiteY55" fmla="*/ 1358550 h 1913559"/>
              <a:gd name="connsiteX56" fmla="*/ 647700 w 1508331"/>
              <a:gd name="connsiteY56" fmla="*/ 1413318 h 1913559"/>
              <a:gd name="connsiteX57" fmla="*/ 607219 w 1508331"/>
              <a:gd name="connsiteY57" fmla="*/ 1389506 h 1913559"/>
              <a:gd name="connsiteX58" fmla="*/ 581025 w 1508331"/>
              <a:gd name="connsiteY58" fmla="*/ 1434750 h 1913559"/>
              <a:gd name="connsiteX59" fmla="*/ 578644 w 1508331"/>
              <a:gd name="connsiteY59" fmla="*/ 1472851 h 1913559"/>
              <a:gd name="connsiteX60" fmla="*/ 592932 w 1508331"/>
              <a:gd name="connsiteY60" fmla="*/ 1489520 h 1913559"/>
              <a:gd name="connsiteX61" fmla="*/ 542925 w 1508331"/>
              <a:gd name="connsiteY61" fmla="*/ 1530000 h 1913559"/>
              <a:gd name="connsiteX62" fmla="*/ 473869 w 1508331"/>
              <a:gd name="connsiteY62" fmla="*/ 1541907 h 1913559"/>
              <a:gd name="connsiteX63" fmla="*/ 497681 w 1508331"/>
              <a:gd name="connsiteY63" fmla="*/ 1470469 h 1913559"/>
              <a:gd name="connsiteX64" fmla="*/ 519112 w 1508331"/>
              <a:gd name="connsiteY64" fmla="*/ 1401413 h 1913559"/>
              <a:gd name="connsiteX65" fmla="*/ 535780 w 1508331"/>
              <a:gd name="connsiteY65" fmla="*/ 1339500 h 1913559"/>
              <a:gd name="connsiteX66" fmla="*/ 550068 w 1508331"/>
              <a:gd name="connsiteY66" fmla="*/ 1296637 h 1913559"/>
              <a:gd name="connsiteX67" fmla="*/ 609600 w 1508331"/>
              <a:gd name="connsiteY67" fmla="*/ 1225200 h 1913559"/>
              <a:gd name="connsiteX68" fmla="*/ 642937 w 1508331"/>
              <a:gd name="connsiteY68" fmla="*/ 1239489 h 1913559"/>
              <a:gd name="connsiteX69" fmla="*/ 688181 w 1508331"/>
              <a:gd name="connsiteY69" fmla="*/ 1222819 h 1913559"/>
              <a:gd name="connsiteX70" fmla="*/ 638174 w 1508331"/>
              <a:gd name="connsiteY70" fmla="*/ 1203769 h 1913559"/>
              <a:gd name="connsiteX71" fmla="*/ 600075 w 1508331"/>
              <a:gd name="connsiteY71" fmla="*/ 1182338 h 1913559"/>
              <a:gd name="connsiteX72" fmla="*/ 609600 w 1508331"/>
              <a:gd name="connsiteY72" fmla="*/ 1168050 h 1913559"/>
              <a:gd name="connsiteX73" fmla="*/ 642937 w 1508331"/>
              <a:gd name="connsiteY73" fmla="*/ 1177575 h 1913559"/>
              <a:gd name="connsiteX74" fmla="*/ 657225 w 1508331"/>
              <a:gd name="connsiteY74" fmla="*/ 1187100 h 1913559"/>
              <a:gd name="connsiteX75" fmla="*/ 690562 w 1508331"/>
              <a:gd name="connsiteY75" fmla="*/ 1144238 h 1913559"/>
              <a:gd name="connsiteX76" fmla="*/ 714375 w 1508331"/>
              <a:gd name="connsiteY76" fmla="*/ 1129950 h 1913559"/>
              <a:gd name="connsiteX77" fmla="*/ 733425 w 1508331"/>
              <a:gd name="connsiteY77" fmla="*/ 1120425 h 1913559"/>
              <a:gd name="connsiteX78" fmla="*/ 738187 w 1508331"/>
              <a:gd name="connsiteY78" fmla="*/ 1101375 h 1913559"/>
              <a:gd name="connsiteX79" fmla="*/ 752475 w 1508331"/>
              <a:gd name="connsiteY79" fmla="*/ 1087088 h 1913559"/>
              <a:gd name="connsiteX80" fmla="*/ 733425 w 1508331"/>
              <a:gd name="connsiteY80" fmla="*/ 1072800 h 1913559"/>
              <a:gd name="connsiteX81" fmla="*/ 685800 w 1508331"/>
              <a:gd name="connsiteY81" fmla="*/ 1053750 h 1913559"/>
              <a:gd name="connsiteX82" fmla="*/ 671512 w 1508331"/>
              <a:gd name="connsiteY82" fmla="*/ 1039463 h 1913559"/>
              <a:gd name="connsiteX83" fmla="*/ 628650 w 1508331"/>
              <a:gd name="connsiteY83" fmla="*/ 1044225 h 1913559"/>
              <a:gd name="connsiteX84" fmla="*/ 600075 w 1508331"/>
              <a:gd name="connsiteY84" fmla="*/ 1087088 h 1913559"/>
              <a:gd name="connsiteX85" fmla="*/ 590550 w 1508331"/>
              <a:gd name="connsiteY85" fmla="*/ 1134713 h 1913559"/>
              <a:gd name="connsiteX86" fmla="*/ 571500 w 1508331"/>
              <a:gd name="connsiteY86" fmla="*/ 1129950 h 1913559"/>
              <a:gd name="connsiteX87" fmla="*/ 538162 w 1508331"/>
              <a:gd name="connsiteY87" fmla="*/ 1106138 h 1913559"/>
              <a:gd name="connsiteX88" fmla="*/ 514350 w 1508331"/>
              <a:gd name="connsiteY88" fmla="*/ 1115663 h 1913559"/>
              <a:gd name="connsiteX89" fmla="*/ 509587 w 1508331"/>
              <a:gd name="connsiteY89" fmla="*/ 1129950 h 1913559"/>
              <a:gd name="connsiteX90" fmla="*/ 490537 w 1508331"/>
              <a:gd name="connsiteY90" fmla="*/ 1134713 h 1913559"/>
              <a:gd name="connsiteX91" fmla="*/ 457200 w 1508331"/>
              <a:gd name="connsiteY91" fmla="*/ 1139475 h 1913559"/>
              <a:gd name="connsiteX92" fmla="*/ 438150 w 1508331"/>
              <a:gd name="connsiteY92" fmla="*/ 1149000 h 1913559"/>
              <a:gd name="connsiteX93" fmla="*/ 404812 w 1508331"/>
              <a:gd name="connsiteY93" fmla="*/ 1187100 h 1913559"/>
              <a:gd name="connsiteX94" fmla="*/ 400050 w 1508331"/>
              <a:gd name="connsiteY94" fmla="*/ 1201388 h 1913559"/>
              <a:gd name="connsiteX95" fmla="*/ 376237 w 1508331"/>
              <a:gd name="connsiteY95" fmla="*/ 1239488 h 1913559"/>
              <a:gd name="connsiteX96" fmla="*/ 357187 w 1508331"/>
              <a:gd name="connsiteY96" fmla="*/ 1244250 h 1913559"/>
              <a:gd name="connsiteX97" fmla="*/ 342900 w 1508331"/>
              <a:gd name="connsiteY97" fmla="*/ 1239488 h 1913559"/>
              <a:gd name="connsiteX98" fmla="*/ 309562 w 1508331"/>
              <a:gd name="connsiteY98" fmla="*/ 1220438 h 1913559"/>
              <a:gd name="connsiteX99" fmla="*/ 314325 w 1508331"/>
              <a:gd name="connsiteY99" fmla="*/ 1187100 h 1913559"/>
              <a:gd name="connsiteX100" fmla="*/ 347662 w 1508331"/>
              <a:gd name="connsiteY100" fmla="*/ 1163288 h 1913559"/>
              <a:gd name="connsiteX101" fmla="*/ 366712 w 1508331"/>
              <a:gd name="connsiteY101" fmla="*/ 1139475 h 1913559"/>
              <a:gd name="connsiteX102" fmla="*/ 381000 w 1508331"/>
              <a:gd name="connsiteY102" fmla="*/ 1106138 h 1913559"/>
              <a:gd name="connsiteX103" fmla="*/ 390525 w 1508331"/>
              <a:gd name="connsiteY103" fmla="*/ 1091850 h 1913559"/>
              <a:gd name="connsiteX104" fmla="*/ 404812 w 1508331"/>
              <a:gd name="connsiteY104" fmla="*/ 1082325 h 1913559"/>
              <a:gd name="connsiteX105" fmla="*/ 409575 w 1508331"/>
              <a:gd name="connsiteY105" fmla="*/ 1068038 h 1913559"/>
              <a:gd name="connsiteX106" fmla="*/ 347662 w 1508331"/>
              <a:gd name="connsiteY106" fmla="*/ 1048988 h 1913559"/>
              <a:gd name="connsiteX107" fmla="*/ 333375 w 1508331"/>
              <a:gd name="connsiteY107" fmla="*/ 1034700 h 1913559"/>
              <a:gd name="connsiteX108" fmla="*/ 314325 w 1508331"/>
              <a:gd name="connsiteY108" fmla="*/ 1010888 h 1913559"/>
              <a:gd name="connsiteX109" fmla="*/ 300037 w 1508331"/>
              <a:gd name="connsiteY109" fmla="*/ 1015650 h 1913559"/>
              <a:gd name="connsiteX110" fmla="*/ 295275 w 1508331"/>
              <a:gd name="connsiteY110" fmla="*/ 1048988 h 1913559"/>
              <a:gd name="connsiteX111" fmla="*/ 285750 w 1508331"/>
              <a:gd name="connsiteY111" fmla="*/ 1072800 h 1913559"/>
              <a:gd name="connsiteX112" fmla="*/ 295275 w 1508331"/>
              <a:gd name="connsiteY112" fmla="*/ 1096613 h 1913559"/>
              <a:gd name="connsiteX113" fmla="*/ 266700 w 1508331"/>
              <a:gd name="connsiteY113" fmla="*/ 1101375 h 1913559"/>
              <a:gd name="connsiteX114" fmla="*/ 285750 w 1508331"/>
              <a:gd name="connsiteY114" fmla="*/ 1134713 h 1913559"/>
              <a:gd name="connsiteX115" fmla="*/ 280987 w 1508331"/>
              <a:gd name="connsiteY115" fmla="*/ 1172813 h 1913559"/>
              <a:gd name="connsiteX116" fmla="*/ 252412 w 1508331"/>
              <a:gd name="connsiteY116" fmla="*/ 1191863 h 1913559"/>
              <a:gd name="connsiteX117" fmla="*/ 242887 w 1508331"/>
              <a:gd name="connsiteY117" fmla="*/ 1206150 h 1913559"/>
              <a:gd name="connsiteX118" fmla="*/ 219075 w 1508331"/>
              <a:gd name="connsiteY118" fmla="*/ 1210913 h 1913559"/>
              <a:gd name="connsiteX119" fmla="*/ 204787 w 1508331"/>
              <a:gd name="connsiteY119" fmla="*/ 1215675 h 1913559"/>
              <a:gd name="connsiteX120" fmla="*/ 185737 w 1508331"/>
              <a:gd name="connsiteY120" fmla="*/ 1220438 h 1913559"/>
              <a:gd name="connsiteX121" fmla="*/ 152400 w 1508331"/>
              <a:gd name="connsiteY121" fmla="*/ 1215675 h 1913559"/>
              <a:gd name="connsiteX122" fmla="*/ 119062 w 1508331"/>
              <a:gd name="connsiteY122" fmla="*/ 1201388 h 1913559"/>
              <a:gd name="connsiteX123" fmla="*/ 104775 w 1508331"/>
              <a:gd name="connsiteY123" fmla="*/ 1196625 h 1913559"/>
              <a:gd name="connsiteX124" fmla="*/ 90487 w 1508331"/>
              <a:gd name="connsiteY124" fmla="*/ 1182338 h 1913559"/>
              <a:gd name="connsiteX125" fmla="*/ 47625 w 1508331"/>
              <a:gd name="connsiteY125" fmla="*/ 1158525 h 1913559"/>
              <a:gd name="connsiteX126" fmla="*/ 14287 w 1508331"/>
              <a:gd name="connsiteY126" fmla="*/ 1149000 h 1913559"/>
              <a:gd name="connsiteX127" fmla="*/ 0 w 1508331"/>
              <a:gd name="connsiteY127" fmla="*/ 1139475 h 1913559"/>
              <a:gd name="connsiteX128" fmla="*/ 9525 w 1508331"/>
              <a:gd name="connsiteY128" fmla="*/ 1115663 h 1913559"/>
              <a:gd name="connsiteX129" fmla="*/ 38100 w 1508331"/>
              <a:gd name="connsiteY129" fmla="*/ 1077563 h 1913559"/>
              <a:gd name="connsiteX130" fmla="*/ 33337 w 1508331"/>
              <a:gd name="connsiteY130" fmla="*/ 1039463 h 1913559"/>
              <a:gd name="connsiteX131" fmla="*/ 9525 w 1508331"/>
              <a:gd name="connsiteY131" fmla="*/ 1001363 h 1913559"/>
              <a:gd name="connsiteX132" fmla="*/ 9525 w 1508331"/>
              <a:gd name="connsiteY132" fmla="*/ 968025 h 1913559"/>
              <a:gd name="connsiteX133" fmla="*/ 28575 w 1508331"/>
              <a:gd name="connsiteY133" fmla="*/ 953738 h 1913559"/>
              <a:gd name="connsiteX134" fmla="*/ 52387 w 1508331"/>
              <a:gd name="connsiteY134" fmla="*/ 920400 h 1913559"/>
              <a:gd name="connsiteX135" fmla="*/ 47625 w 1508331"/>
              <a:gd name="connsiteY135" fmla="*/ 863250 h 1913559"/>
              <a:gd name="connsiteX136" fmla="*/ 104775 w 1508331"/>
              <a:gd name="connsiteY136" fmla="*/ 815625 h 1913559"/>
              <a:gd name="connsiteX137" fmla="*/ 123825 w 1508331"/>
              <a:gd name="connsiteY137" fmla="*/ 801338 h 1913559"/>
              <a:gd name="connsiteX138" fmla="*/ 142875 w 1508331"/>
              <a:gd name="connsiteY138" fmla="*/ 796575 h 1913559"/>
              <a:gd name="connsiteX139" fmla="*/ 157162 w 1508331"/>
              <a:gd name="connsiteY139" fmla="*/ 791813 h 1913559"/>
              <a:gd name="connsiteX140" fmla="*/ 176212 w 1508331"/>
              <a:gd name="connsiteY140" fmla="*/ 787050 h 1913559"/>
              <a:gd name="connsiteX141" fmla="*/ 266700 w 1508331"/>
              <a:gd name="connsiteY141" fmla="*/ 758475 h 1913559"/>
              <a:gd name="connsiteX142" fmla="*/ 280987 w 1508331"/>
              <a:gd name="connsiteY142" fmla="*/ 744188 h 1913559"/>
              <a:gd name="connsiteX143" fmla="*/ 333375 w 1508331"/>
              <a:gd name="connsiteY143" fmla="*/ 706088 h 1913559"/>
              <a:gd name="connsiteX144" fmla="*/ 423862 w 1508331"/>
              <a:gd name="connsiteY144" fmla="*/ 710850 h 1913559"/>
              <a:gd name="connsiteX145" fmla="*/ 447675 w 1508331"/>
              <a:gd name="connsiteY145" fmla="*/ 715613 h 1913559"/>
              <a:gd name="connsiteX146" fmla="*/ 461962 w 1508331"/>
              <a:gd name="connsiteY146" fmla="*/ 706088 h 1913559"/>
              <a:gd name="connsiteX147" fmla="*/ 495300 w 1508331"/>
              <a:gd name="connsiteY147" fmla="*/ 667988 h 1913559"/>
              <a:gd name="connsiteX148" fmla="*/ 504825 w 1508331"/>
              <a:gd name="connsiteY148" fmla="*/ 644175 h 1913559"/>
              <a:gd name="connsiteX149" fmla="*/ 509587 w 1508331"/>
              <a:gd name="connsiteY149" fmla="*/ 596550 h 1913559"/>
              <a:gd name="connsiteX150" fmla="*/ 533400 w 1508331"/>
              <a:gd name="connsiteY150" fmla="*/ 582263 h 1913559"/>
              <a:gd name="connsiteX151" fmla="*/ 576262 w 1508331"/>
              <a:gd name="connsiteY151" fmla="*/ 563213 h 1913559"/>
              <a:gd name="connsiteX152" fmla="*/ 609600 w 1508331"/>
              <a:gd name="connsiteY152" fmla="*/ 558450 h 1913559"/>
              <a:gd name="connsiteX153" fmla="*/ 628650 w 1508331"/>
              <a:gd name="connsiteY153" fmla="*/ 544163 h 1913559"/>
              <a:gd name="connsiteX154" fmla="*/ 652462 w 1508331"/>
              <a:gd name="connsiteY154" fmla="*/ 529875 h 1913559"/>
              <a:gd name="connsiteX155" fmla="*/ 666750 w 1508331"/>
              <a:gd name="connsiteY155" fmla="*/ 515588 h 1913559"/>
              <a:gd name="connsiteX156" fmla="*/ 695325 w 1508331"/>
              <a:gd name="connsiteY156" fmla="*/ 477488 h 1913559"/>
              <a:gd name="connsiteX157" fmla="*/ 714375 w 1508331"/>
              <a:gd name="connsiteY157" fmla="*/ 444150 h 1913559"/>
              <a:gd name="connsiteX158" fmla="*/ 723900 w 1508331"/>
              <a:gd name="connsiteY158" fmla="*/ 401288 h 1913559"/>
              <a:gd name="connsiteX159" fmla="*/ 733425 w 1508331"/>
              <a:gd name="connsiteY159" fmla="*/ 387000 h 1913559"/>
              <a:gd name="connsiteX160" fmla="*/ 742950 w 1508331"/>
              <a:gd name="connsiteY160" fmla="*/ 286988 h 1913559"/>
              <a:gd name="connsiteX161" fmla="*/ 752475 w 1508331"/>
              <a:gd name="connsiteY161" fmla="*/ 220313 h 1913559"/>
              <a:gd name="connsiteX162" fmla="*/ 785812 w 1508331"/>
              <a:gd name="connsiteY162" fmla="*/ 172688 h 1913559"/>
              <a:gd name="connsiteX163" fmla="*/ 795337 w 1508331"/>
              <a:gd name="connsiteY163" fmla="*/ 158400 h 1913559"/>
              <a:gd name="connsiteX164" fmla="*/ 823912 w 1508331"/>
              <a:gd name="connsiteY164" fmla="*/ 115538 h 1913559"/>
              <a:gd name="connsiteX165" fmla="*/ 838200 w 1508331"/>
              <a:gd name="connsiteY165" fmla="*/ 110775 h 1913559"/>
              <a:gd name="connsiteX166" fmla="*/ 862012 w 1508331"/>
              <a:gd name="connsiteY166" fmla="*/ 120300 h 1913559"/>
              <a:gd name="connsiteX167" fmla="*/ 876300 w 1508331"/>
              <a:gd name="connsiteY167" fmla="*/ 129825 h 1913559"/>
              <a:gd name="connsiteX168" fmla="*/ 895350 w 1508331"/>
              <a:gd name="connsiteY168" fmla="*/ 120300 h 1913559"/>
              <a:gd name="connsiteX169" fmla="*/ 928687 w 1508331"/>
              <a:gd name="connsiteY169" fmla="*/ 82200 h 1913559"/>
              <a:gd name="connsiteX170" fmla="*/ 942975 w 1508331"/>
              <a:gd name="connsiteY170" fmla="*/ 67913 h 1913559"/>
              <a:gd name="connsiteX171" fmla="*/ 952500 w 1508331"/>
              <a:gd name="connsiteY171" fmla="*/ 48863 h 1913559"/>
              <a:gd name="connsiteX172" fmla="*/ 971550 w 1508331"/>
              <a:gd name="connsiteY172" fmla="*/ 10763 h 1913559"/>
              <a:gd name="connsiteX173" fmla="*/ 971550 w 1508331"/>
              <a:gd name="connsiteY173" fmla="*/ 6000 h 1913559"/>
              <a:gd name="connsiteX0" fmla="*/ 971550 w 1508331"/>
              <a:gd name="connsiteY0" fmla="*/ 6000 h 1913559"/>
              <a:gd name="connsiteX1" fmla="*/ 990599 w 1508331"/>
              <a:gd name="connsiteY1" fmla="*/ 86963 h 1913559"/>
              <a:gd name="connsiteX2" fmla="*/ 1023937 w 1508331"/>
              <a:gd name="connsiteY2" fmla="*/ 277463 h 1913559"/>
              <a:gd name="connsiteX3" fmla="*/ 1050131 w 1508331"/>
              <a:gd name="connsiteY3" fmla="*/ 336994 h 1913559"/>
              <a:gd name="connsiteX4" fmla="*/ 1114425 w 1508331"/>
              <a:gd name="connsiteY4" fmla="*/ 437006 h 1913559"/>
              <a:gd name="connsiteX5" fmla="*/ 1195387 w 1508331"/>
              <a:gd name="connsiteY5" fmla="*/ 544163 h 1913559"/>
              <a:gd name="connsiteX6" fmla="*/ 1228725 w 1508331"/>
              <a:gd name="connsiteY6" fmla="*/ 582263 h 1913559"/>
              <a:gd name="connsiteX7" fmla="*/ 1197769 w 1508331"/>
              <a:gd name="connsiteY7" fmla="*/ 660844 h 1913559"/>
              <a:gd name="connsiteX8" fmla="*/ 1240631 w 1508331"/>
              <a:gd name="connsiteY8" fmla="*/ 715613 h 1913559"/>
              <a:gd name="connsiteX9" fmla="*/ 1195387 w 1508331"/>
              <a:gd name="connsiteY9" fmla="*/ 787050 h 1913559"/>
              <a:gd name="connsiteX10" fmla="*/ 1190625 w 1508331"/>
              <a:gd name="connsiteY10" fmla="*/ 834675 h 1913559"/>
              <a:gd name="connsiteX11" fmla="*/ 1240631 w 1508331"/>
              <a:gd name="connsiteY11" fmla="*/ 903731 h 1913559"/>
              <a:gd name="connsiteX12" fmla="*/ 1221581 w 1508331"/>
              <a:gd name="connsiteY12" fmla="*/ 1063275 h 1913559"/>
              <a:gd name="connsiteX13" fmla="*/ 1202530 w 1508331"/>
              <a:gd name="connsiteY13" fmla="*/ 1222819 h 1913559"/>
              <a:gd name="connsiteX14" fmla="*/ 1257300 w 1508331"/>
              <a:gd name="connsiteY14" fmla="*/ 1258538 h 1913559"/>
              <a:gd name="connsiteX15" fmla="*/ 1309687 w 1508331"/>
              <a:gd name="connsiteY15" fmla="*/ 1287113 h 1913559"/>
              <a:gd name="connsiteX16" fmla="*/ 1345405 w 1508331"/>
              <a:gd name="connsiteY16" fmla="*/ 1332355 h 1913559"/>
              <a:gd name="connsiteX17" fmla="*/ 1350168 w 1508331"/>
              <a:gd name="connsiteY17" fmla="*/ 1437131 h 1913559"/>
              <a:gd name="connsiteX18" fmla="*/ 1347788 w 1508331"/>
              <a:gd name="connsiteY18" fmla="*/ 1606200 h 1913559"/>
              <a:gd name="connsiteX19" fmla="*/ 1414462 w 1508331"/>
              <a:gd name="connsiteY19" fmla="*/ 1591913 h 1913559"/>
              <a:gd name="connsiteX20" fmla="*/ 1502569 w 1508331"/>
              <a:gd name="connsiteY20" fmla="*/ 1582387 h 1913559"/>
              <a:gd name="connsiteX21" fmla="*/ 1495425 w 1508331"/>
              <a:gd name="connsiteY21" fmla="*/ 1625250 h 1913559"/>
              <a:gd name="connsiteX22" fmla="*/ 1485900 w 1508331"/>
              <a:gd name="connsiteY22" fmla="*/ 1653825 h 1913559"/>
              <a:gd name="connsiteX23" fmla="*/ 1466850 w 1508331"/>
              <a:gd name="connsiteY23" fmla="*/ 1741932 h 1913559"/>
              <a:gd name="connsiteX24" fmla="*/ 1459706 w 1508331"/>
              <a:gd name="connsiteY24" fmla="*/ 1822894 h 1913559"/>
              <a:gd name="connsiteX25" fmla="*/ 1471613 w 1508331"/>
              <a:gd name="connsiteY25" fmla="*/ 1877664 h 1913559"/>
              <a:gd name="connsiteX26" fmla="*/ 1495425 w 1508331"/>
              <a:gd name="connsiteY26" fmla="*/ 1913382 h 1913559"/>
              <a:gd name="connsiteX27" fmla="*/ 1385887 w 1508331"/>
              <a:gd name="connsiteY27" fmla="*/ 1889569 h 1913559"/>
              <a:gd name="connsiteX28" fmla="*/ 1264443 w 1508331"/>
              <a:gd name="connsiteY28" fmla="*/ 1849088 h 1913559"/>
              <a:gd name="connsiteX29" fmla="*/ 1157287 w 1508331"/>
              <a:gd name="connsiteY29" fmla="*/ 1825275 h 1913559"/>
              <a:gd name="connsiteX30" fmla="*/ 1047750 w 1508331"/>
              <a:gd name="connsiteY30" fmla="*/ 1801463 h 1913559"/>
              <a:gd name="connsiteX31" fmla="*/ 957262 w 1508331"/>
              <a:gd name="connsiteY31" fmla="*/ 1782413 h 1913559"/>
              <a:gd name="connsiteX32" fmla="*/ 866775 w 1508331"/>
              <a:gd name="connsiteY32" fmla="*/ 1772888 h 1913559"/>
              <a:gd name="connsiteX33" fmla="*/ 790575 w 1508331"/>
              <a:gd name="connsiteY33" fmla="*/ 1763363 h 1913559"/>
              <a:gd name="connsiteX34" fmla="*/ 552450 w 1508331"/>
              <a:gd name="connsiteY34" fmla="*/ 1739550 h 1913559"/>
              <a:gd name="connsiteX35" fmla="*/ 554831 w 1508331"/>
              <a:gd name="connsiteY35" fmla="*/ 1725263 h 1913559"/>
              <a:gd name="connsiteX36" fmla="*/ 585788 w 1508331"/>
              <a:gd name="connsiteY36" fmla="*/ 1713357 h 1913559"/>
              <a:gd name="connsiteX37" fmla="*/ 600075 w 1508331"/>
              <a:gd name="connsiteY37" fmla="*/ 1682400 h 1913559"/>
              <a:gd name="connsiteX38" fmla="*/ 619125 w 1508331"/>
              <a:gd name="connsiteY38" fmla="*/ 1634776 h 1913559"/>
              <a:gd name="connsiteX39" fmla="*/ 661988 w 1508331"/>
              <a:gd name="connsiteY39" fmla="*/ 1646682 h 1913559"/>
              <a:gd name="connsiteX40" fmla="*/ 719137 w 1508331"/>
              <a:gd name="connsiteY40" fmla="*/ 1658588 h 1913559"/>
              <a:gd name="connsiteX41" fmla="*/ 773906 w 1508331"/>
              <a:gd name="connsiteY41" fmla="*/ 1660968 h 1913559"/>
              <a:gd name="connsiteX42" fmla="*/ 781050 w 1508331"/>
              <a:gd name="connsiteY42" fmla="*/ 1649063 h 1913559"/>
              <a:gd name="connsiteX43" fmla="*/ 700087 w 1508331"/>
              <a:gd name="connsiteY43" fmla="*/ 1634775 h 1913559"/>
              <a:gd name="connsiteX44" fmla="*/ 635794 w 1508331"/>
              <a:gd name="connsiteY44" fmla="*/ 1613344 h 1913559"/>
              <a:gd name="connsiteX45" fmla="*/ 614362 w 1508331"/>
              <a:gd name="connsiteY45" fmla="*/ 1582388 h 1913559"/>
              <a:gd name="connsiteX46" fmla="*/ 635794 w 1508331"/>
              <a:gd name="connsiteY46" fmla="*/ 1530001 h 1913559"/>
              <a:gd name="connsiteX47" fmla="*/ 671513 w 1508331"/>
              <a:gd name="connsiteY47" fmla="*/ 1515713 h 1913559"/>
              <a:gd name="connsiteX48" fmla="*/ 647700 w 1508331"/>
              <a:gd name="connsiteY48" fmla="*/ 1496662 h 1913559"/>
              <a:gd name="connsiteX49" fmla="*/ 671512 w 1508331"/>
              <a:gd name="connsiteY49" fmla="*/ 1472850 h 1913559"/>
              <a:gd name="connsiteX50" fmla="*/ 716756 w 1508331"/>
              <a:gd name="connsiteY50" fmla="*/ 1427607 h 1913559"/>
              <a:gd name="connsiteX51" fmla="*/ 742950 w 1508331"/>
              <a:gd name="connsiteY51" fmla="*/ 1410938 h 1913559"/>
              <a:gd name="connsiteX52" fmla="*/ 728662 w 1508331"/>
              <a:gd name="connsiteY52" fmla="*/ 1368075 h 1913559"/>
              <a:gd name="connsiteX53" fmla="*/ 800100 w 1508331"/>
              <a:gd name="connsiteY53" fmla="*/ 1265682 h 1913559"/>
              <a:gd name="connsiteX54" fmla="*/ 707231 w 1508331"/>
              <a:gd name="connsiteY54" fmla="*/ 1294256 h 1913559"/>
              <a:gd name="connsiteX55" fmla="*/ 676275 w 1508331"/>
              <a:gd name="connsiteY55" fmla="*/ 1358550 h 1913559"/>
              <a:gd name="connsiteX56" fmla="*/ 647700 w 1508331"/>
              <a:gd name="connsiteY56" fmla="*/ 1413318 h 1913559"/>
              <a:gd name="connsiteX57" fmla="*/ 607219 w 1508331"/>
              <a:gd name="connsiteY57" fmla="*/ 1389506 h 1913559"/>
              <a:gd name="connsiteX58" fmla="*/ 581025 w 1508331"/>
              <a:gd name="connsiteY58" fmla="*/ 1434750 h 1913559"/>
              <a:gd name="connsiteX59" fmla="*/ 578644 w 1508331"/>
              <a:gd name="connsiteY59" fmla="*/ 1472851 h 1913559"/>
              <a:gd name="connsiteX60" fmla="*/ 592932 w 1508331"/>
              <a:gd name="connsiteY60" fmla="*/ 1489520 h 1913559"/>
              <a:gd name="connsiteX61" fmla="*/ 542925 w 1508331"/>
              <a:gd name="connsiteY61" fmla="*/ 1530000 h 1913559"/>
              <a:gd name="connsiteX62" fmla="*/ 473869 w 1508331"/>
              <a:gd name="connsiteY62" fmla="*/ 1541907 h 1913559"/>
              <a:gd name="connsiteX63" fmla="*/ 497681 w 1508331"/>
              <a:gd name="connsiteY63" fmla="*/ 1470469 h 1913559"/>
              <a:gd name="connsiteX64" fmla="*/ 519112 w 1508331"/>
              <a:gd name="connsiteY64" fmla="*/ 1401413 h 1913559"/>
              <a:gd name="connsiteX65" fmla="*/ 535780 w 1508331"/>
              <a:gd name="connsiteY65" fmla="*/ 1339500 h 1913559"/>
              <a:gd name="connsiteX66" fmla="*/ 550068 w 1508331"/>
              <a:gd name="connsiteY66" fmla="*/ 1296637 h 1913559"/>
              <a:gd name="connsiteX67" fmla="*/ 609600 w 1508331"/>
              <a:gd name="connsiteY67" fmla="*/ 1225200 h 1913559"/>
              <a:gd name="connsiteX68" fmla="*/ 642937 w 1508331"/>
              <a:gd name="connsiteY68" fmla="*/ 1239489 h 1913559"/>
              <a:gd name="connsiteX69" fmla="*/ 688181 w 1508331"/>
              <a:gd name="connsiteY69" fmla="*/ 1222819 h 1913559"/>
              <a:gd name="connsiteX70" fmla="*/ 638174 w 1508331"/>
              <a:gd name="connsiteY70" fmla="*/ 1203769 h 1913559"/>
              <a:gd name="connsiteX71" fmla="*/ 609600 w 1508331"/>
              <a:gd name="connsiteY71" fmla="*/ 1168050 h 1913559"/>
              <a:gd name="connsiteX72" fmla="*/ 642937 w 1508331"/>
              <a:gd name="connsiteY72" fmla="*/ 1177575 h 1913559"/>
              <a:gd name="connsiteX73" fmla="*/ 657225 w 1508331"/>
              <a:gd name="connsiteY73" fmla="*/ 1187100 h 1913559"/>
              <a:gd name="connsiteX74" fmla="*/ 690562 w 1508331"/>
              <a:gd name="connsiteY74" fmla="*/ 1144238 h 1913559"/>
              <a:gd name="connsiteX75" fmla="*/ 714375 w 1508331"/>
              <a:gd name="connsiteY75" fmla="*/ 1129950 h 1913559"/>
              <a:gd name="connsiteX76" fmla="*/ 733425 w 1508331"/>
              <a:gd name="connsiteY76" fmla="*/ 1120425 h 1913559"/>
              <a:gd name="connsiteX77" fmla="*/ 738187 w 1508331"/>
              <a:gd name="connsiteY77" fmla="*/ 1101375 h 1913559"/>
              <a:gd name="connsiteX78" fmla="*/ 752475 w 1508331"/>
              <a:gd name="connsiteY78" fmla="*/ 1087088 h 1913559"/>
              <a:gd name="connsiteX79" fmla="*/ 733425 w 1508331"/>
              <a:gd name="connsiteY79" fmla="*/ 1072800 h 1913559"/>
              <a:gd name="connsiteX80" fmla="*/ 685800 w 1508331"/>
              <a:gd name="connsiteY80" fmla="*/ 1053750 h 1913559"/>
              <a:gd name="connsiteX81" fmla="*/ 671512 w 1508331"/>
              <a:gd name="connsiteY81" fmla="*/ 1039463 h 1913559"/>
              <a:gd name="connsiteX82" fmla="*/ 628650 w 1508331"/>
              <a:gd name="connsiteY82" fmla="*/ 1044225 h 1913559"/>
              <a:gd name="connsiteX83" fmla="*/ 600075 w 1508331"/>
              <a:gd name="connsiteY83" fmla="*/ 1087088 h 1913559"/>
              <a:gd name="connsiteX84" fmla="*/ 590550 w 1508331"/>
              <a:gd name="connsiteY84" fmla="*/ 1134713 h 1913559"/>
              <a:gd name="connsiteX85" fmla="*/ 571500 w 1508331"/>
              <a:gd name="connsiteY85" fmla="*/ 1129950 h 1913559"/>
              <a:gd name="connsiteX86" fmla="*/ 538162 w 1508331"/>
              <a:gd name="connsiteY86" fmla="*/ 1106138 h 1913559"/>
              <a:gd name="connsiteX87" fmla="*/ 514350 w 1508331"/>
              <a:gd name="connsiteY87" fmla="*/ 1115663 h 1913559"/>
              <a:gd name="connsiteX88" fmla="*/ 509587 w 1508331"/>
              <a:gd name="connsiteY88" fmla="*/ 1129950 h 1913559"/>
              <a:gd name="connsiteX89" fmla="*/ 490537 w 1508331"/>
              <a:gd name="connsiteY89" fmla="*/ 1134713 h 1913559"/>
              <a:gd name="connsiteX90" fmla="*/ 457200 w 1508331"/>
              <a:gd name="connsiteY90" fmla="*/ 1139475 h 1913559"/>
              <a:gd name="connsiteX91" fmla="*/ 438150 w 1508331"/>
              <a:gd name="connsiteY91" fmla="*/ 1149000 h 1913559"/>
              <a:gd name="connsiteX92" fmla="*/ 404812 w 1508331"/>
              <a:gd name="connsiteY92" fmla="*/ 1187100 h 1913559"/>
              <a:gd name="connsiteX93" fmla="*/ 400050 w 1508331"/>
              <a:gd name="connsiteY93" fmla="*/ 1201388 h 1913559"/>
              <a:gd name="connsiteX94" fmla="*/ 376237 w 1508331"/>
              <a:gd name="connsiteY94" fmla="*/ 1239488 h 1913559"/>
              <a:gd name="connsiteX95" fmla="*/ 357187 w 1508331"/>
              <a:gd name="connsiteY95" fmla="*/ 1244250 h 1913559"/>
              <a:gd name="connsiteX96" fmla="*/ 342900 w 1508331"/>
              <a:gd name="connsiteY96" fmla="*/ 1239488 h 1913559"/>
              <a:gd name="connsiteX97" fmla="*/ 309562 w 1508331"/>
              <a:gd name="connsiteY97" fmla="*/ 1220438 h 1913559"/>
              <a:gd name="connsiteX98" fmla="*/ 314325 w 1508331"/>
              <a:gd name="connsiteY98" fmla="*/ 1187100 h 1913559"/>
              <a:gd name="connsiteX99" fmla="*/ 347662 w 1508331"/>
              <a:gd name="connsiteY99" fmla="*/ 1163288 h 1913559"/>
              <a:gd name="connsiteX100" fmla="*/ 366712 w 1508331"/>
              <a:gd name="connsiteY100" fmla="*/ 1139475 h 1913559"/>
              <a:gd name="connsiteX101" fmla="*/ 381000 w 1508331"/>
              <a:gd name="connsiteY101" fmla="*/ 1106138 h 1913559"/>
              <a:gd name="connsiteX102" fmla="*/ 390525 w 1508331"/>
              <a:gd name="connsiteY102" fmla="*/ 1091850 h 1913559"/>
              <a:gd name="connsiteX103" fmla="*/ 404812 w 1508331"/>
              <a:gd name="connsiteY103" fmla="*/ 1082325 h 1913559"/>
              <a:gd name="connsiteX104" fmla="*/ 409575 w 1508331"/>
              <a:gd name="connsiteY104" fmla="*/ 1068038 h 1913559"/>
              <a:gd name="connsiteX105" fmla="*/ 347662 w 1508331"/>
              <a:gd name="connsiteY105" fmla="*/ 1048988 h 1913559"/>
              <a:gd name="connsiteX106" fmla="*/ 333375 w 1508331"/>
              <a:gd name="connsiteY106" fmla="*/ 1034700 h 1913559"/>
              <a:gd name="connsiteX107" fmla="*/ 314325 w 1508331"/>
              <a:gd name="connsiteY107" fmla="*/ 1010888 h 1913559"/>
              <a:gd name="connsiteX108" fmla="*/ 300037 w 1508331"/>
              <a:gd name="connsiteY108" fmla="*/ 1015650 h 1913559"/>
              <a:gd name="connsiteX109" fmla="*/ 295275 w 1508331"/>
              <a:gd name="connsiteY109" fmla="*/ 1048988 h 1913559"/>
              <a:gd name="connsiteX110" fmla="*/ 285750 w 1508331"/>
              <a:gd name="connsiteY110" fmla="*/ 1072800 h 1913559"/>
              <a:gd name="connsiteX111" fmla="*/ 295275 w 1508331"/>
              <a:gd name="connsiteY111" fmla="*/ 1096613 h 1913559"/>
              <a:gd name="connsiteX112" fmla="*/ 266700 w 1508331"/>
              <a:gd name="connsiteY112" fmla="*/ 1101375 h 1913559"/>
              <a:gd name="connsiteX113" fmla="*/ 285750 w 1508331"/>
              <a:gd name="connsiteY113" fmla="*/ 1134713 h 1913559"/>
              <a:gd name="connsiteX114" fmla="*/ 280987 w 1508331"/>
              <a:gd name="connsiteY114" fmla="*/ 1172813 h 1913559"/>
              <a:gd name="connsiteX115" fmla="*/ 252412 w 1508331"/>
              <a:gd name="connsiteY115" fmla="*/ 1191863 h 1913559"/>
              <a:gd name="connsiteX116" fmla="*/ 242887 w 1508331"/>
              <a:gd name="connsiteY116" fmla="*/ 1206150 h 1913559"/>
              <a:gd name="connsiteX117" fmla="*/ 219075 w 1508331"/>
              <a:gd name="connsiteY117" fmla="*/ 1210913 h 1913559"/>
              <a:gd name="connsiteX118" fmla="*/ 204787 w 1508331"/>
              <a:gd name="connsiteY118" fmla="*/ 1215675 h 1913559"/>
              <a:gd name="connsiteX119" fmla="*/ 185737 w 1508331"/>
              <a:gd name="connsiteY119" fmla="*/ 1220438 h 1913559"/>
              <a:gd name="connsiteX120" fmla="*/ 152400 w 1508331"/>
              <a:gd name="connsiteY120" fmla="*/ 1215675 h 1913559"/>
              <a:gd name="connsiteX121" fmla="*/ 119062 w 1508331"/>
              <a:gd name="connsiteY121" fmla="*/ 1201388 h 1913559"/>
              <a:gd name="connsiteX122" fmla="*/ 104775 w 1508331"/>
              <a:gd name="connsiteY122" fmla="*/ 1196625 h 1913559"/>
              <a:gd name="connsiteX123" fmla="*/ 90487 w 1508331"/>
              <a:gd name="connsiteY123" fmla="*/ 1182338 h 1913559"/>
              <a:gd name="connsiteX124" fmla="*/ 47625 w 1508331"/>
              <a:gd name="connsiteY124" fmla="*/ 1158525 h 1913559"/>
              <a:gd name="connsiteX125" fmla="*/ 14287 w 1508331"/>
              <a:gd name="connsiteY125" fmla="*/ 1149000 h 1913559"/>
              <a:gd name="connsiteX126" fmla="*/ 0 w 1508331"/>
              <a:gd name="connsiteY126" fmla="*/ 1139475 h 1913559"/>
              <a:gd name="connsiteX127" fmla="*/ 9525 w 1508331"/>
              <a:gd name="connsiteY127" fmla="*/ 1115663 h 1913559"/>
              <a:gd name="connsiteX128" fmla="*/ 38100 w 1508331"/>
              <a:gd name="connsiteY128" fmla="*/ 1077563 h 1913559"/>
              <a:gd name="connsiteX129" fmla="*/ 33337 w 1508331"/>
              <a:gd name="connsiteY129" fmla="*/ 1039463 h 1913559"/>
              <a:gd name="connsiteX130" fmla="*/ 9525 w 1508331"/>
              <a:gd name="connsiteY130" fmla="*/ 1001363 h 1913559"/>
              <a:gd name="connsiteX131" fmla="*/ 9525 w 1508331"/>
              <a:gd name="connsiteY131" fmla="*/ 968025 h 1913559"/>
              <a:gd name="connsiteX132" fmla="*/ 28575 w 1508331"/>
              <a:gd name="connsiteY132" fmla="*/ 953738 h 1913559"/>
              <a:gd name="connsiteX133" fmla="*/ 52387 w 1508331"/>
              <a:gd name="connsiteY133" fmla="*/ 920400 h 1913559"/>
              <a:gd name="connsiteX134" fmla="*/ 47625 w 1508331"/>
              <a:gd name="connsiteY134" fmla="*/ 863250 h 1913559"/>
              <a:gd name="connsiteX135" fmla="*/ 104775 w 1508331"/>
              <a:gd name="connsiteY135" fmla="*/ 815625 h 1913559"/>
              <a:gd name="connsiteX136" fmla="*/ 123825 w 1508331"/>
              <a:gd name="connsiteY136" fmla="*/ 801338 h 1913559"/>
              <a:gd name="connsiteX137" fmla="*/ 142875 w 1508331"/>
              <a:gd name="connsiteY137" fmla="*/ 796575 h 1913559"/>
              <a:gd name="connsiteX138" fmla="*/ 157162 w 1508331"/>
              <a:gd name="connsiteY138" fmla="*/ 791813 h 1913559"/>
              <a:gd name="connsiteX139" fmla="*/ 176212 w 1508331"/>
              <a:gd name="connsiteY139" fmla="*/ 787050 h 1913559"/>
              <a:gd name="connsiteX140" fmla="*/ 266700 w 1508331"/>
              <a:gd name="connsiteY140" fmla="*/ 758475 h 1913559"/>
              <a:gd name="connsiteX141" fmla="*/ 280987 w 1508331"/>
              <a:gd name="connsiteY141" fmla="*/ 744188 h 1913559"/>
              <a:gd name="connsiteX142" fmla="*/ 333375 w 1508331"/>
              <a:gd name="connsiteY142" fmla="*/ 706088 h 1913559"/>
              <a:gd name="connsiteX143" fmla="*/ 423862 w 1508331"/>
              <a:gd name="connsiteY143" fmla="*/ 710850 h 1913559"/>
              <a:gd name="connsiteX144" fmla="*/ 447675 w 1508331"/>
              <a:gd name="connsiteY144" fmla="*/ 715613 h 1913559"/>
              <a:gd name="connsiteX145" fmla="*/ 461962 w 1508331"/>
              <a:gd name="connsiteY145" fmla="*/ 706088 h 1913559"/>
              <a:gd name="connsiteX146" fmla="*/ 495300 w 1508331"/>
              <a:gd name="connsiteY146" fmla="*/ 667988 h 1913559"/>
              <a:gd name="connsiteX147" fmla="*/ 504825 w 1508331"/>
              <a:gd name="connsiteY147" fmla="*/ 644175 h 1913559"/>
              <a:gd name="connsiteX148" fmla="*/ 509587 w 1508331"/>
              <a:gd name="connsiteY148" fmla="*/ 596550 h 1913559"/>
              <a:gd name="connsiteX149" fmla="*/ 533400 w 1508331"/>
              <a:gd name="connsiteY149" fmla="*/ 582263 h 1913559"/>
              <a:gd name="connsiteX150" fmla="*/ 576262 w 1508331"/>
              <a:gd name="connsiteY150" fmla="*/ 563213 h 1913559"/>
              <a:gd name="connsiteX151" fmla="*/ 609600 w 1508331"/>
              <a:gd name="connsiteY151" fmla="*/ 558450 h 1913559"/>
              <a:gd name="connsiteX152" fmla="*/ 628650 w 1508331"/>
              <a:gd name="connsiteY152" fmla="*/ 544163 h 1913559"/>
              <a:gd name="connsiteX153" fmla="*/ 652462 w 1508331"/>
              <a:gd name="connsiteY153" fmla="*/ 529875 h 1913559"/>
              <a:gd name="connsiteX154" fmla="*/ 666750 w 1508331"/>
              <a:gd name="connsiteY154" fmla="*/ 515588 h 1913559"/>
              <a:gd name="connsiteX155" fmla="*/ 695325 w 1508331"/>
              <a:gd name="connsiteY155" fmla="*/ 477488 h 1913559"/>
              <a:gd name="connsiteX156" fmla="*/ 714375 w 1508331"/>
              <a:gd name="connsiteY156" fmla="*/ 444150 h 1913559"/>
              <a:gd name="connsiteX157" fmla="*/ 723900 w 1508331"/>
              <a:gd name="connsiteY157" fmla="*/ 401288 h 1913559"/>
              <a:gd name="connsiteX158" fmla="*/ 733425 w 1508331"/>
              <a:gd name="connsiteY158" fmla="*/ 387000 h 1913559"/>
              <a:gd name="connsiteX159" fmla="*/ 742950 w 1508331"/>
              <a:gd name="connsiteY159" fmla="*/ 286988 h 1913559"/>
              <a:gd name="connsiteX160" fmla="*/ 752475 w 1508331"/>
              <a:gd name="connsiteY160" fmla="*/ 220313 h 1913559"/>
              <a:gd name="connsiteX161" fmla="*/ 785812 w 1508331"/>
              <a:gd name="connsiteY161" fmla="*/ 172688 h 1913559"/>
              <a:gd name="connsiteX162" fmla="*/ 795337 w 1508331"/>
              <a:gd name="connsiteY162" fmla="*/ 158400 h 1913559"/>
              <a:gd name="connsiteX163" fmla="*/ 823912 w 1508331"/>
              <a:gd name="connsiteY163" fmla="*/ 115538 h 1913559"/>
              <a:gd name="connsiteX164" fmla="*/ 838200 w 1508331"/>
              <a:gd name="connsiteY164" fmla="*/ 110775 h 1913559"/>
              <a:gd name="connsiteX165" fmla="*/ 862012 w 1508331"/>
              <a:gd name="connsiteY165" fmla="*/ 120300 h 1913559"/>
              <a:gd name="connsiteX166" fmla="*/ 876300 w 1508331"/>
              <a:gd name="connsiteY166" fmla="*/ 129825 h 1913559"/>
              <a:gd name="connsiteX167" fmla="*/ 895350 w 1508331"/>
              <a:gd name="connsiteY167" fmla="*/ 120300 h 1913559"/>
              <a:gd name="connsiteX168" fmla="*/ 928687 w 1508331"/>
              <a:gd name="connsiteY168" fmla="*/ 82200 h 1913559"/>
              <a:gd name="connsiteX169" fmla="*/ 942975 w 1508331"/>
              <a:gd name="connsiteY169" fmla="*/ 67913 h 1913559"/>
              <a:gd name="connsiteX170" fmla="*/ 952500 w 1508331"/>
              <a:gd name="connsiteY170" fmla="*/ 48863 h 1913559"/>
              <a:gd name="connsiteX171" fmla="*/ 971550 w 1508331"/>
              <a:gd name="connsiteY171" fmla="*/ 10763 h 1913559"/>
              <a:gd name="connsiteX172" fmla="*/ 971550 w 1508331"/>
              <a:gd name="connsiteY172" fmla="*/ 6000 h 1913559"/>
              <a:gd name="connsiteX0" fmla="*/ 971550 w 1508331"/>
              <a:gd name="connsiteY0" fmla="*/ 6000 h 1913559"/>
              <a:gd name="connsiteX1" fmla="*/ 990599 w 1508331"/>
              <a:gd name="connsiteY1" fmla="*/ 86963 h 1913559"/>
              <a:gd name="connsiteX2" fmla="*/ 1023937 w 1508331"/>
              <a:gd name="connsiteY2" fmla="*/ 277463 h 1913559"/>
              <a:gd name="connsiteX3" fmla="*/ 1050131 w 1508331"/>
              <a:gd name="connsiteY3" fmla="*/ 336994 h 1913559"/>
              <a:gd name="connsiteX4" fmla="*/ 1114425 w 1508331"/>
              <a:gd name="connsiteY4" fmla="*/ 437006 h 1913559"/>
              <a:gd name="connsiteX5" fmla="*/ 1195387 w 1508331"/>
              <a:gd name="connsiteY5" fmla="*/ 544163 h 1913559"/>
              <a:gd name="connsiteX6" fmla="*/ 1228725 w 1508331"/>
              <a:gd name="connsiteY6" fmla="*/ 582263 h 1913559"/>
              <a:gd name="connsiteX7" fmla="*/ 1197769 w 1508331"/>
              <a:gd name="connsiteY7" fmla="*/ 660844 h 1913559"/>
              <a:gd name="connsiteX8" fmla="*/ 1240631 w 1508331"/>
              <a:gd name="connsiteY8" fmla="*/ 715613 h 1913559"/>
              <a:gd name="connsiteX9" fmla="*/ 1195387 w 1508331"/>
              <a:gd name="connsiteY9" fmla="*/ 787050 h 1913559"/>
              <a:gd name="connsiteX10" fmla="*/ 1190625 w 1508331"/>
              <a:gd name="connsiteY10" fmla="*/ 834675 h 1913559"/>
              <a:gd name="connsiteX11" fmla="*/ 1240631 w 1508331"/>
              <a:gd name="connsiteY11" fmla="*/ 903731 h 1913559"/>
              <a:gd name="connsiteX12" fmla="*/ 1221581 w 1508331"/>
              <a:gd name="connsiteY12" fmla="*/ 1063275 h 1913559"/>
              <a:gd name="connsiteX13" fmla="*/ 1202530 w 1508331"/>
              <a:gd name="connsiteY13" fmla="*/ 1222819 h 1913559"/>
              <a:gd name="connsiteX14" fmla="*/ 1257300 w 1508331"/>
              <a:gd name="connsiteY14" fmla="*/ 1258538 h 1913559"/>
              <a:gd name="connsiteX15" fmla="*/ 1309687 w 1508331"/>
              <a:gd name="connsiteY15" fmla="*/ 1287113 h 1913559"/>
              <a:gd name="connsiteX16" fmla="*/ 1345405 w 1508331"/>
              <a:gd name="connsiteY16" fmla="*/ 1332355 h 1913559"/>
              <a:gd name="connsiteX17" fmla="*/ 1350168 w 1508331"/>
              <a:gd name="connsiteY17" fmla="*/ 1437131 h 1913559"/>
              <a:gd name="connsiteX18" fmla="*/ 1347788 w 1508331"/>
              <a:gd name="connsiteY18" fmla="*/ 1606200 h 1913559"/>
              <a:gd name="connsiteX19" fmla="*/ 1414462 w 1508331"/>
              <a:gd name="connsiteY19" fmla="*/ 1591913 h 1913559"/>
              <a:gd name="connsiteX20" fmla="*/ 1502569 w 1508331"/>
              <a:gd name="connsiteY20" fmla="*/ 1582387 h 1913559"/>
              <a:gd name="connsiteX21" fmla="*/ 1495425 w 1508331"/>
              <a:gd name="connsiteY21" fmla="*/ 1625250 h 1913559"/>
              <a:gd name="connsiteX22" fmla="*/ 1485900 w 1508331"/>
              <a:gd name="connsiteY22" fmla="*/ 1653825 h 1913559"/>
              <a:gd name="connsiteX23" fmla="*/ 1466850 w 1508331"/>
              <a:gd name="connsiteY23" fmla="*/ 1741932 h 1913559"/>
              <a:gd name="connsiteX24" fmla="*/ 1459706 w 1508331"/>
              <a:gd name="connsiteY24" fmla="*/ 1822894 h 1913559"/>
              <a:gd name="connsiteX25" fmla="*/ 1471613 w 1508331"/>
              <a:gd name="connsiteY25" fmla="*/ 1877664 h 1913559"/>
              <a:gd name="connsiteX26" fmla="*/ 1495425 w 1508331"/>
              <a:gd name="connsiteY26" fmla="*/ 1913382 h 1913559"/>
              <a:gd name="connsiteX27" fmla="*/ 1385887 w 1508331"/>
              <a:gd name="connsiteY27" fmla="*/ 1889569 h 1913559"/>
              <a:gd name="connsiteX28" fmla="*/ 1264443 w 1508331"/>
              <a:gd name="connsiteY28" fmla="*/ 1849088 h 1913559"/>
              <a:gd name="connsiteX29" fmla="*/ 1157287 w 1508331"/>
              <a:gd name="connsiteY29" fmla="*/ 1825275 h 1913559"/>
              <a:gd name="connsiteX30" fmla="*/ 1047750 w 1508331"/>
              <a:gd name="connsiteY30" fmla="*/ 1801463 h 1913559"/>
              <a:gd name="connsiteX31" fmla="*/ 957262 w 1508331"/>
              <a:gd name="connsiteY31" fmla="*/ 1782413 h 1913559"/>
              <a:gd name="connsiteX32" fmla="*/ 866775 w 1508331"/>
              <a:gd name="connsiteY32" fmla="*/ 1772888 h 1913559"/>
              <a:gd name="connsiteX33" fmla="*/ 790575 w 1508331"/>
              <a:gd name="connsiteY33" fmla="*/ 1763363 h 1913559"/>
              <a:gd name="connsiteX34" fmla="*/ 552450 w 1508331"/>
              <a:gd name="connsiteY34" fmla="*/ 1739550 h 1913559"/>
              <a:gd name="connsiteX35" fmla="*/ 554831 w 1508331"/>
              <a:gd name="connsiteY35" fmla="*/ 1725263 h 1913559"/>
              <a:gd name="connsiteX36" fmla="*/ 585788 w 1508331"/>
              <a:gd name="connsiteY36" fmla="*/ 1713357 h 1913559"/>
              <a:gd name="connsiteX37" fmla="*/ 600075 w 1508331"/>
              <a:gd name="connsiteY37" fmla="*/ 1682400 h 1913559"/>
              <a:gd name="connsiteX38" fmla="*/ 619125 w 1508331"/>
              <a:gd name="connsiteY38" fmla="*/ 1634776 h 1913559"/>
              <a:gd name="connsiteX39" fmla="*/ 661988 w 1508331"/>
              <a:gd name="connsiteY39" fmla="*/ 1646682 h 1913559"/>
              <a:gd name="connsiteX40" fmla="*/ 719137 w 1508331"/>
              <a:gd name="connsiteY40" fmla="*/ 1658588 h 1913559"/>
              <a:gd name="connsiteX41" fmla="*/ 773906 w 1508331"/>
              <a:gd name="connsiteY41" fmla="*/ 1660968 h 1913559"/>
              <a:gd name="connsiteX42" fmla="*/ 781050 w 1508331"/>
              <a:gd name="connsiteY42" fmla="*/ 1649063 h 1913559"/>
              <a:gd name="connsiteX43" fmla="*/ 700087 w 1508331"/>
              <a:gd name="connsiteY43" fmla="*/ 1634775 h 1913559"/>
              <a:gd name="connsiteX44" fmla="*/ 635794 w 1508331"/>
              <a:gd name="connsiteY44" fmla="*/ 1613344 h 1913559"/>
              <a:gd name="connsiteX45" fmla="*/ 614362 w 1508331"/>
              <a:gd name="connsiteY45" fmla="*/ 1582388 h 1913559"/>
              <a:gd name="connsiteX46" fmla="*/ 635794 w 1508331"/>
              <a:gd name="connsiteY46" fmla="*/ 1530001 h 1913559"/>
              <a:gd name="connsiteX47" fmla="*/ 671513 w 1508331"/>
              <a:gd name="connsiteY47" fmla="*/ 1515713 h 1913559"/>
              <a:gd name="connsiteX48" fmla="*/ 647700 w 1508331"/>
              <a:gd name="connsiteY48" fmla="*/ 1496662 h 1913559"/>
              <a:gd name="connsiteX49" fmla="*/ 671512 w 1508331"/>
              <a:gd name="connsiteY49" fmla="*/ 1472850 h 1913559"/>
              <a:gd name="connsiteX50" fmla="*/ 716756 w 1508331"/>
              <a:gd name="connsiteY50" fmla="*/ 1427607 h 1913559"/>
              <a:gd name="connsiteX51" fmla="*/ 742950 w 1508331"/>
              <a:gd name="connsiteY51" fmla="*/ 1410938 h 1913559"/>
              <a:gd name="connsiteX52" fmla="*/ 728662 w 1508331"/>
              <a:gd name="connsiteY52" fmla="*/ 1368075 h 1913559"/>
              <a:gd name="connsiteX53" fmla="*/ 800100 w 1508331"/>
              <a:gd name="connsiteY53" fmla="*/ 1265682 h 1913559"/>
              <a:gd name="connsiteX54" fmla="*/ 707231 w 1508331"/>
              <a:gd name="connsiteY54" fmla="*/ 1294256 h 1913559"/>
              <a:gd name="connsiteX55" fmla="*/ 676275 w 1508331"/>
              <a:gd name="connsiteY55" fmla="*/ 1358550 h 1913559"/>
              <a:gd name="connsiteX56" fmla="*/ 647700 w 1508331"/>
              <a:gd name="connsiteY56" fmla="*/ 1413318 h 1913559"/>
              <a:gd name="connsiteX57" fmla="*/ 607219 w 1508331"/>
              <a:gd name="connsiteY57" fmla="*/ 1389506 h 1913559"/>
              <a:gd name="connsiteX58" fmla="*/ 581025 w 1508331"/>
              <a:gd name="connsiteY58" fmla="*/ 1434750 h 1913559"/>
              <a:gd name="connsiteX59" fmla="*/ 578644 w 1508331"/>
              <a:gd name="connsiteY59" fmla="*/ 1472851 h 1913559"/>
              <a:gd name="connsiteX60" fmla="*/ 592932 w 1508331"/>
              <a:gd name="connsiteY60" fmla="*/ 1489520 h 1913559"/>
              <a:gd name="connsiteX61" fmla="*/ 542925 w 1508331"/>
              <a:gd name="connsiteY61" fmla="*/ 1530000 h 1913559"/>
              <a:gd name="connsiteX62" fmla="*/ 473869 w 1508331"/>
              <a:gd name="connsiteY62" fmla="*/ 1541907 h 1913559"/>
              <a:gd name="connsiteX63" fmla="*/ 497681 w 1508331"/>
              <a:gd name="connsiteY63" fmla="*/ 1470469 h 1913559"/>
              <a:gd name="connsiteX64" fmla="*/ 519112 w 1508331"/>
              <a:gd name="connsiteY64" fmla="*/ 1401413 h 1913559"/>
              <a:gd name="connsiteX65" fmla="*/ 535780 w 1508331"/>
              <a:gd name="connsiteY65" fmla="*/ 1339500 h 1913559"/>
              <a:gd name="connsiteX66" fmla="*/ 550068 w 1508331"/>
              <a:gd name="connsiteY66" fmla="*/ 1296637 h 1913559"/>
              <a:gd name="connsiteX67" fmla="*/ 609600 w 1508331"/>
              <a:gd name="connsiteY67" fmla="*/ 1225200 h 1913559"/>
              <a:gd name="connsiteX68" fmla="*/ 642937 w 1508331"/>
              <a:gd name="connsiteY68" fmla="*/ 1239489 h 1913559"/>
              <a:gd name="connsiteX69" fmla="*/ 692943 w 1508331"/>
              <a:gd name="connsiteY69" fmla="*/ 1227582 h 1913559"/>
              <a:gd name="connsiteX70" fmla="*/ 638174 w 1508331"/>
              <a:gd name="connsiteY70" fmla="*/ 1203769 h 1913559"/>
              <a:gd name="connsiteX71" fmla="*/ 609600 w 1508331"/>
              <a:gd name="connsiteY71" fmla="*/ 1168050 h 1913559"/>
              <a:gd name="connsiteX72" fmla="*/ 642937 w 1508331"/>
              <a:gd name="connsiteY72" fmla="*/ 1177575 h 1913559"/>
              <a:gd name="connsiteX73" fmla="*/ 657225 w 1508331"/>
              <a:gd name="connsiteY73" fmla="*/ 1187100 h 1913559"/>
              <a:gd name="connsiteX74" fmla="*/ 690562 w 1508331"/>
              <a:gd name="connsiteY74" fmla="*/ 1144238 h 1913559"/>
              <a:gd name="connsiteX75" fmla="*/ 714375 w 1508331"/>
              <a:gd name="connsiteY75" fmla="*/ 1129950 h 1913559"/>
              <a:gd name="connsiteX76" fmla="*/ 733425 w 1508331"/>
              <a:gd name="connsiteY76" fmla="*/ 1120425 h 1913559"/>
              <a:gd name="connsiteX77" fmla="*/ 738187 w 1508331"/>
              <a:gd name="connsiteY77" fmla="*/ 1101375 h 1913559"/>
              <a:gd name="connsiteX78" fmla="*/ 752475 w 1508331"/>
              <a:gd name="connsiteY78" fmla="*/ 1087088 h 1913559"/>
              <a:gd name="connsiteX79" fmla="*/ 733425 w 1508331"/>
              <a:gd name="connsiteY79" fmla="*/ 1072800 h 1913559"/>
              <a:gd name="connsiteX80" fmla="*/ 685800 w 1508331"/>
              <a:gd name="connsiteY80" fmla="*/ 1053750 h 1913559"/>
              <a:gd name="connsiteX81" fmla="*/ 671512 w 1508331"/>
              <a:gd name="connsiteY81" fmla="*/ 1039463 h 1913559"/>
              <a:gd name="connsiteX82" fmla="*/ 628650 w 1508331"/>
              <a:gd name="connsiteY82" fmla="*/ 1044225 h 1913559"/>
              <a:gd name="connsiteX83" fmla="*/ 600075 w 1508331"/>
              <a:gd name="connsiteY83" fmla="*/ 1087088 h 1913559"/>
              <a:gd name="connsiteX84" fmla="*/ 590550 w 1508331"/>
              <a:gd name="connsiteY84" fmla="*/ 1134713 h 1913559"/>
              <a:gd name="connsiteX85" fmla="*/ 571500 w 1508331"/>
              <a:gd name="connsiteY85" fmla="*/ 1129950 h 1913559"/>
              <a:gd name="connsiteX86" fmla="*/ 538162 w 1508331"/>
              <a:gd name="connsiteY86" fmla="*/ 1106138 h 1913559"/>
              <a:gd name="connsiteX87" fmla="*/ 514350 w 1508331"/>
              <a:gd name="connsiteY87" fmla="*/ 1115663 h 1913559"/>
              <a:gd name="connsiteX88" fmla="*/ 509587 w 1508331"/>
              <a:gd name="connsiteY88" fmla="*/ 1129950 h 1913559"/>
              <a:gd name="connsiteX89" fmla="*/ 490537 w 1508331"/>
              <a:gd name="connsiteY89" fmla="*/ 1134713 h 1913559"/>
              <a:gd name="connsiteX90" fmla="*/ 457200 w 1508331"/>
              <a:gd name="connsiteY90" fmla="*/ 1139475 h 1913559"/>
              <a:gd name="connsiteX91" fmla="*/ 438150 w 1508331"/>
              <a:gd name="connsiteY91" fmla="*/ 1149000 h 1913559"/>
              <a:gd name="connsiteX92" fmla="*/ 404812 w 1508331"/>
              <a:gd name="connsiteY92" fmla="*/ 1187100 h 1913559"/>
              <a:gd name="connsiteX93" fmla="*/ 400050 w 1508331"/>
              <a:gd name="connsiteY93" fmla="*/ 1201388 h 1913559"/>
              <a:gd name="connsiteX94" fmla="*/ 376237 w 1508331"/>
              <a:gd name="connsiteY94" fmla="*/ 1239488 h 1913559"/>
              <a:gd name="connsiteX95" fmla="*/ 357187 w 1508331"/>
              <a:gd name="connsiteY95" fmla="*/ 1244250 h 1913559"/>
              <a:gd name="connsiteX96" fmla="*/ 342900 w 1508331"/>
              <a:gd name="connsiteY96" fmla="*/ 1239488 h 1913559"/>
              <a:gd name="connsiteX97" fmla="*/ 309562 w 1508331"/>
              <a:gd name="connsiteY97" fmla="*/ 1220438 h 1913559"/>
              <a:gd name="connsiteX98" fmla="*/ 314325 w 1508331"/>
              <a:gd name="connsiteY98" fmla="*/ 1187100 h 1913559"/>
              <a:gd name="connsiteX99" fmla="*/ 347662 w 1508331"/>
              <a:gd name="connsiteY99" fmla="*/ 1163288 h 1913559"/>
              <a:gd name="connsiteX100" fmla="*/ 366712 w 1508331"/>
              <a:gd name="connsiteY100" fmla="*/ 1139475 h 1913559"/>
              <a:gd name="connsiteX101" fmla="*/ 381000 w 1508331"/>
              <a:gd name="connsiteY101" fmla="*/ 1106138 h 1913559"/>
              <a:gd name="connsiteX102" fmla="*/ 390525 w 1508331"/>
              <a:gd name="connsiteY102" fmla="*/ 1091850 h 1913559"/>
              <a:gd name="connsiteX103" fmla="*/ 404812 w 1508331"/>
              <a:gd name="connsiteY103" fmla="*/ 1082325 h 1913559"/>
              <a:gd name="connsiteX104" fmla="*/ 409575 w 1508331"/>
              <a:gd name="connsiteY104" fmla="*/ 1068038 h 1913559"/>
              <a:gd name="connsiteX105" fmla="*/ 347662 w 1508331"/>
              <a:gd name="connsiteY105" fmla="*/ 1048988 h 1913559"/>
              <a:gd name="connsiteX106" fmla="*/ 333375 w 1508331"/>
              <a:gd name="connsiteY106" fmla="*/ 1034700 h 1913559"/>
              <a:gd name="connsiteX107" fmla="*/ 314325 w 1508331"/>
              <a:gd name="connsiteY107" fmla="*/ 1010888 h 1913559"/>
              <a:gd name="connsiteX108" fmla="*/ 300037 w 1508331"/>
              <a:gd name="connsiteY108" fmla="*/ 1015650 h 1913559"/>
              <a:gd name="connsiteX109" fmla="*/ 295275 w 1508331"/>
              <a:gd name="connsiteY109" fmla="*/ 1048988 h 1913559"/>
              <a:gd name="connsiteX110" fmla="*/ 285750 w 1508331"/>
              <a:gd name="connsiteY110" fmla="*/ 1072800 h 1913559"/>
              <a:gd name="connsiteX111" fmla="*/ 295275 w 1508331"/>
              <a:gd name="connsiteY111" fmla="*/ 1096613 h 1913559"/>
              <a:gd name="connsiteX112" fmla="*/ 266700 w 1508331"/>
              <a:gd name="connsiteY112" fmla="*/ 1101375 h 1913559"/>
              <a:gd name="connsiteX113" fmla="*/ 285750 w 1508331"/>
              <a:gd name="connsiteY113" fmla="*/ 1134713 h 1913559"/>
              <a:gd name="connsiteX114" fmla="*/ 280987 w 1508331"/>
              <a:gd name="connsiteY114" fmla="*/ 1172813 h 1913559"/>
              <a:gd name="connsiteX115" fmla="*/ 252412 w 1508331"/>
              <a:gd name="connsiteY115" fmla="*/ 1191863 h 1913559"/>
              <a:gd name="connsiteX116" fmla="*/ 242887 w 1508331"/>
              <a:gd name="connsiteY116" fmla="*/ 1206150 h 1913559"/>
              <a:gd name="connsiteX117" fmla="*/ 219075 w 1508331"/>
              <a:gd name="connsiteY117" fmla="*/ 1210913 h 1913559"/>
              <a:gd name="connsiteX118" fmla="*/ 204787 w 1508331"/>
              <a:gd name="connsiteY118" fmla="*/ 1215675 h 1913559"/>
              <a:gd name="connsiteX119" fmla="*/ 185737 w 1508331"/>
              <a:gd name="connsiteY119" fmla="*/ 1220438 h 1913559"/>
              <a:gd name="connsiteX120" fmla="*/ 152400 w 1508331"/>
              <a:gd name="connsiteY120" fmla="*/ 1215675 h 1913559"/>
              <a:gd name="connsiteX121" fmla="*/ 119062 w 1508331"/>
              <a:gd name="connsiteY121" fmla="*/ 1201388 h 1913559"/>
              <a:gd name="connsiteX122" fmla="*/ 104775 w 1508331"/>
              <a:gd name="connsiteY122" fmla="*/ 1196625 h 1913559"/>
              <a:gd name="connsiteX123" fmla="*/ 90487 w 1508331"/>
              <a:gd name="connsiteY123" fmla="*/ 1182338 h 1913559"/>
              <a:gd name="connsiteX124" fmla="*/ 47625 w 1508331"/>
              <a:gd name="connsiteY124" fmla="*/ 1158525 h 1913559"/>
              <a:gd name="connsiteX125" fmla="*/ 14287 w 1508331"/>
              <a:gd name="connsiteY125" fmla="*/ 1149000 h 1913559"/>
              <a:gd name="connsiteX126" fmla="*/ 0 w 1508331"/>
              <a:gd name="connsiteY126" fmla="*/ 1139475 h 1913559"/>
              <a:gd name="connsiteX127" fmla="*/ 9525 w 1508331"/>
              <a:gd name="connsiteY127" fmla="*/ 1115663 h 1913559"/>
              <a:gd name="connsiteX128" fmla="*/ 38100 w 1508331"/>
              <a:gd name="connsiteY128" fmla="*/ 1077563 h 1913559"/>
              <a:gd name="connsiteX129" fmla="*/ 33337 w 1508331"/>
              <a:gd name="connsiteY129" fmla="*/ 1039463 h 1913559"/>
              <a:gd name="connsiteX130" fmla="*/ 9525 w 1508331"/>
              <a:gd name="connsiteY130" fmla="*/ 1001363 h 1913559"/>
              <a:gd name="connsiteX131" fmla="*/ 9525 w 1508331"/>
              <a:gd name="connsiteY131" fmla="*/ 968025 h 1913559"/>
              <a:gd name="connsiteX132" fmla="*/ 28575 w 1508331"/>
              <a:gd name="connsiteY132" fmla="*/ 953738 h 1913559"/>
              <a:gd name="connsiteX133" fmla="*/ 52387 w 1508331"/>
              <a:gd name="connsiteY133" fmla="*/ 920400 h 1913559"/>
              <a:gd name="connsiteX134" fmla="*/ 47625 w 1508331"/>
              <a:gd name="connsiteY134" fmla="*/ 863250 h 1913559"/>
              <a:gd name="connsiteX135" fmla="*/ 104775 w 1508331"/>
              <a:gd name="connsiteY135" fmla="*/ 815625 h 1913559"/>
              <a:gd name="connsiteX136" fmla="*/ 123825 w 1508331"/>
              <a:gd name="connsiteY136" fmla="*/ 801338 h 1913559"/>
              <a:gd name="connsiteX137" fmla="*/ 142875 w 1508331"/>
              <a:gd name="connsiteY137" fmla="*/ 796575 h 1913559"/>
              <a:gd name="connsiteX138" fmla="*/ 157162 w 1508331"/>
              <a:gd name="connsiteY138" fmla="*/ 791813 h 1913559"/>
              <a:gd name="connsiteX139" fmla="*/ 176212 w 1508331"/>
              <a:gd name="connsiteY139" fmla="*/ 787050 h 1913559"/>
              <a:gd name="connsiteX140" fmla="*/ 266700 w 1508331"/>
              <a:gd name="connsiteY140" fmla="*/ 758475 h 1913559"/>
              <a:gd name="connsiteX141" fmla="*/ 280987 w 1508331"/>
              <a:gd name="connsiteY141" fmla="*/ 744188 h 1913559"/>
              <a:gd name="connsiteX142" fmla="*/ 333375 w 1508331"/>
              <a:gd name="connsiteY142" fmla="*/ 706088 h 1913559"/>
              <a:gd name="connsiteX143" fmla="*/ 423862 w 1508331"/>
              <a:gd name="connsiteY143" fmla="*/ 710850 h 1913559"/>
              <a:gd name="connsiteX144" fmla="*/ 447675 w 1508331"/>
              <a:gd name="connsiteY144" fmla="*/ 715613 h 1913559"/>
              <a:gd name="connsiteX145" fmla="*/ 461962 w 1508331"/>
              <a:gd name="connsiteY145" fmla="*/ 706088 h 1913559"/>
              <a:gd name="connsiteX146" fmla="*/ 495300 w 1508331"/>
              <a:gd name="connsiteY146" fmla="*/ 667988 h 1913559"/>
              <a:gd name="connsiteX147" fmla="*/ 504825 w 1508331"/>
              <a:gd name="connsiteY147" fmla="*/ 644175 h 1913559"/>
              <a:gd name="connsiteX148" fmla="*/ 509587 w 1508331"/>
              <a:gd name="connsiteY148" fmla="*/ 596550 h 1913559"/>
              <a:gd name="connsiteX149" fmla="*/ 533400 w 1508331"/>
              <a:gd name="connsiteY149" fmla="*/ 582263 h 1913559"/>
              <a:gd name="connsiteX150" fmla="*/ 576262 w 1508331"/>
              <a:gd name="connsiteY150" fmla="*/ 563213 h 1913559"/>
              <a:gd name="connsiteX151" fmla="*/ 609600 w 1508331"/>
              <a:gd name="connsiteY151" fmla="*/ 558450 h 1913559"/>
              <a:gd name="connsiteX152" fmla="*/ 628650 w 1508331"/>
              <a:gd name="connsiteY152" fmla="*/ 544163 h 1913559"/>
              <a:gd name="connsiteX153" fmla="*/ 652462 w 1508331"/>
              <a:gd name="connsiteY153" fmla="*/ 529875 h 1913559"/>
              <a:gd name="connsiteX154" fmla="*/ 666750 w 1508331"/>
              <a:gd name="connsiteY154" fmla="*/ 515588 h 1913559"/>
              <a:gd name="connsiteX155" fmla="*/ 695325 w 1508331"/>
              <a:gd name="connsiteY155" fmla="*/ 477488 h 1913559"/>
              <a:gd name="connsiteX156" fmla="*/ 714375 w 1508331"/>
              <a:gd name="connsiteY156" fmla="*/ 444150 h 1913559"/>
              <a:gd name="connsiteX157" fmla="*/ 723900 w 1508331"/>
              <a:gd name="connsiteY157" fmla="*/ 401288 h 1913559"/>
              <a:gd name="connsiteX158" fmla="*/ 733425 w 1508331"/>
              <a:gd name="connsiteY158" fmla="*/ 387000 h 1913559"/>
              <a:gd name="connsiteX159" fmla="*/ 742950 w 1508331"/>
              <a:gd name="connsiteY159" fmla="*/ 286988 h 1913559"/>
              <a:gd name="connsiteX160" fmla="*/ 752475 w 1508331"/>
              <a:gd name="connsiteY160" fmla="*/ 220313 h 1913559"/>
              <a:gd name="connsiteX161" fmla="*/ 785812 w 1508331"/>
              <a:gd name="connsiteY161" fmla="*/ 172688 h 1913559"/>
              <a:gd name="connsiteX162" fmla="*/ 795337 w 1508331"/>
              <a:gd name="connsiteY162" fmla="*/ 158400 h 1913559"/>
              <a:gd name="connsiteX163" fmla="*/ 823912 w 1508331"/>
              <a:gd name="connsiteY163" fmla="*/ 115538 h 1913559"/>
              <a:gd name="connsiteX164" fmla="*/ 838200 w 1508331"/>
              <a:gd name="connsiteY164" fmla="*/ 110775 h 1913559"/>
              <a:gd name="connsiteX165" fmla="*/ 862012 w 1508331"/>
              <a:gd name="connsiteY165" fmla="*/ 120300 h 1913559"/>
              <a:gd name="connsiteX166" fmla="*/ 876300 w 1508331"/>
              <a:gd name="connsiteY166" fmla="*/ 129825 h 1913559"/>
              <a:gd name="connsiteX167" fmla="*/ 895350 w 1508331"/>
              <a:gd name="connsiteY167" fmla="*/ 120300 h 1913559"/>
              <a:gd name="connsiteX168" fmla="*/ 928687 w 1508331"/>
              <a:gd name="connsiteY168" fmla="*/ 82200 h 1913559"/>
              <a:gd name="connsiteX169" fmla="*/ 942975 w 1508331"/>
              <a:gd name="connsiteY169" fmla="*/ 67913 h 1913559"/>
              <a:gd name="connsiteX170" fmla="*/ 952500 w 1508331"/>
              <a:gd name="connsiteY170" fmla="*/ 48863 h 1913559"/>
              <a:gd name="connsiteX171" fmla="*/ 971550 w 1508331"/>
              <a:gd name="connsiteY171" fmla="*/ 10763 h 1913559"/>
              <a:gd name="connsiteX172" fmla="*/ 971550 w 1508331"/>
              <a:gd name="connsiteY172" fmla="*/ 6000 h 1913559"/>
              <a:gd name="connsiteX0" fmla="*/ 971550 w 1508331"/>
              <a:gd name="connsiteY0" fmla="*/ 6000 h 1913559"/>
              <a:gd name="connsiteX1" fmla="*/ 990599 w 1508331"/>
              <a:gd name="connsiteY1" fmla="*/ 86963 h 1913559"/>
              <a:gd name="connsiteX2" fmla="*/ 1023937 w 1508331"/>
              <a:gd name="connsiteY2" fmla="*/ 277463 h 1913559"/>
              <a:gd name="connsiteX3" fmla="*/ 1050131 w 1508331"/>
              <a:gd name="connsiteY3" fmla="*/ 336994 h 1913559"/>
              <a:gd name="connsiteX4" fmla="*/ 1114425 w 1508331"/>
              <a:gd name="connsiteY4" fmla="*/ 437006 h 1913559"/>
              <a:gd name="connsiteX5" fmla="*/ 1195387 w 1508331"/>
              <a:gd name="connsiteY5" fmla="*/ 544163 h 1913559"/>
              <a:gd name="connsiteX6" fmla="*/ 1228725 w 1508331"/>
              <a:gd name="connsiteY6" fmla="*/ 582263 h 1913559"/>
              <a:gd name="connsiteX7" fmla="*/ 1197769 w 1508331"/>
              <a:gd name="connsiteY7" fmla="*/ 660844 h 1913559"/>
              <a:gd name="connsiteX8" fmla="*/ 1240631 w 1508331"/>
              <a:gd name="connsiteY8" fmla="*/ 715613 h 1913559"/>
              <a:gd name="connsiteX9" fmla="*/ 1195387 w 1508331"/>
              <a:gd name="connsiteY9" fmla="*/ 787050 h 1913559"/>
              <a:gd name="connsiteX10" fmla="*/ 1190625 w 1508331"/>
              <a:gd name="connsiteY10" fmla="*/ 834675 h 1913559"/>
              <a:gd name="connsiteX11" fmla="*/ 1240631 w 1508331"/>
              <a:gd name="connsiteY11" fmla="*/ 903731 h 1913559"/>
              <a:gd name="connsiteX12" fmla="*/ 1221581 w 1508331"/>
              <a:gd name="connsiteY12" fmla="*/ 1063275 h 1913559"/>
              <a:gd name="connsiteX13" fmla="*/ 1202530 w 1508331"/>
              <a:gd name="connsiteY13" fmla="*/ 1222819 h 1913559"/>
              <a:gd name="connsiteX14" fmla="*/ 1257300 w 1508331"/>
              <a:gd name="connsiteY14" fmla="*/ 1258538 h 1913559"/>
              <a:gd name="connsiteX15" fmla="*/ 1309687 w 1508331"/>
              <a:gd name="connsiteY15" fmla="*/ 1287113 h 1913559"/>
              <a:gd name="connsiteX16" fmla="*/ 1345405 w 1508331"/>
              <a:gd name="connsiteY16" fmla="*/ 1332355 h 1913559"/>
              <a:gd name="connsiteX17" fmla="*/ 1350168 w 1508331"/>
              <a:gd name="connsiteY17" fmla="*/ 1437131 h 1913559"/>
              <a:gd name="connsiteX18" fmla="*/ 1347788 w 1508331"/>
              <a:gd name="connsiteY18" fmla="*/ 1606200 h 1913559"/>
              <a:gd name="connsiteX19" fmla="*/ 1414462 w 1508331"/>
              <a:gd name="connsiteY19" fmla="*/ 1591913 h 1913559"/>
              <a:gd name="connsiteX20" fmla="*/ 1502569 w 1508331"/>
              <a:gd name="connsiteY20" fmla="*/ 1582387 h 1913559"/>
              <a:gd name="connsiteX21" fmla="*/ 1495425 w 1508331"/>
              <a:gd name="connsiteY21" fmla="*/ 1625250 h 1913559"/>
              <a:gd name="connsiteX22" fmla="*/ 1485900 w 1508331"/>
              <a:gd name="connsiteY22" fmla="*/ 1653825 h 1913559"/>
              <a:gd name="connsiteX23" fmla="*/ 1466850 w 1508331"/>
              <a:gd name="connsiteY23" fmla="*/ 1741932 h 1913559"/>
              <a:gd name="connsiteX24" fmla="*/ 1459706 w 1508331"/>
              <a:gd name="connsiteY24" fmla="*/ 1822894 h 1913559"/>
              <a:gd name="connsiteX25" fmla="*/ 1471613 w 1508331"/>
              <a:gd name="connsiteY25" fmla="*/ 1877664 h 1913559"/>
              <a:gd name="connsiteX26" fmla="*/ 1495425 w 1508331"/>
              <a:gd name="connsiteY26" fmla="*/ 1913382 h 1913559"/>
              <a:gd name="connsiteX27" fmla="*/ 1385887 w 1508331"/>
              <a:gd name="connsiteY27" fmla="*/ 1889569 h 1913559"/>
              <a:gd name="connsiteX28" fmla="*/ 1264443 w 1508331"/>
              <a:gd name="connsiteY28" fmla="*/ 1849088 h 1913559"/>
              <a:gd name="connsiteX29" fmla="*/ 1157287 w 1508331"/>
              <a:gd name="connsiteY29" fmla="*/ 1825275 h 1913559"/>
              <a:gd name="connsiteX30" fmla="*/ 1047750 w 1508331"/>
              <a:gd name="connsiteY30" fmla="*/ 1801463 h 1913559"/>
              <a:gd name="connsiteX31" fmla="*/ 957262 w 1508331"/>
              <a:gd name="connsiteY31" fmla="*/ 1782413 h 1913559"/>
              <a:gd name="connsiteX32" fmla="*/ 866775 w 1508331"/>
              <a:gd name="connsiteY32" fmla="*/ 1772888 h 1913559"/>
              <a:gd name="connsiteX33" fmla="*/ 790575 w 1508331"/>
              <a:gd name="connsiteY33" fmla="*/ 1763363 h 1913559"/>
              <a:gd name="connsiteX34" fmla="*/ 552450 w 1508331"/>
              <a:gd name="connsiteY34" fmla="*/ 1739550 h 1913559"/>
              <a:gd name="connsiteX35" fmla="*/ 554831 w 1508331"/>
              <a:gd name="connsiteY35" fmla="*/ 1725263 h 1913559"/>
              <a:gd name="connsiteX36" fmla="*/ 585788 w 1508331"/>
              <a:gd name="connsiteY36" fmla="*/ 1713357 h 1913559"/>
              <a:gd name="connsiteX37" fmla="*/ 600075 w 1508331"/>
              <a:gd name="connsiteY37" fmla="*/ 1682400 h 1913559"/>
              <a:gd name="connsiteX38" fmla="*/ 619125 w 1508331"/>
              <a:gd name="connsiteY38" fmla="*/ 1634776 h 1913559"/>
              <a:gd name="connsiteX39" fmla="*/ 661988 w 1508331"/>
              <a:gd name="connsiteY39" fmla="*/ 1646682 h 1913559"/>
              <a:gd name="connsiteX40" fmla="*/ 719137 w 1508331"/>
              <a:gd name="connsiteY40" fmla="*/ 1658588 h 1913559"/>
              <a:gd name="connsiteX41" fmla="*/ 773906 w 1508331"/>
              <a:gd name="connsiteY41" fmla="*/ 1660968 h 1913559"/>
              <a:gd name="connsiteX42" fmla="*/ 781050 w 1508331"/>
              <a:gd name="connsiteY42" fmla="*/ 1649063 h 1913559"/>
              <a:gd name="connsiteX43" fmla="*/ 700087 w 1508331"/>
              <a:gd name="connsiteY43" fmla="*/ 1634775 h 1913559"/>
              <a:gd name="connsiteX44" fmla="*/ 635794 w 1508331"/>
              <a:gd name="connsiteY44" fmla="*/ 1613344 h 1913559"/>
              <a:gd name="connsiteX45" fmla="*/ 614362 w 1508331"/>
              <a:gd name="connsiteY45" fmla="*/ 1582388 h 1913559"/>
              <a:gd name="connsiteX46" fmla="*/ 635794 w 1508331"/>
              <a:gd name="connsiteY46" fmla="*/ 1530001 h 1913559"/>
              <a:gd name="connsiteX47" fmla="*/ 671513 w 1508331"/>
              <a:gd name="connsiteY47" fmla="*/ 1515713 h 1913559"/>
              <a:gd name="connsiteX48" fmla="*/ 647700 w 1508331"/>
              <a:gd name="connsiteY48" fmla="*/ 1496662 h 1913559"/>
              <a:gd name="connsiteX49" fmla="*/ 671512 w 1508331"/>
              <a:gd name="connsiteY49" fmla="*/ 1472850 h 1913559"/>
              <a:gd name="connsiteX50" fmla="*/ 716756 w 1508331"/>
              <a:gd name="connsiteY50" fmla="*/ 1427607 h 1913559"/>
              <a:gd name="connsiteX51" fmla="*/ 742950 w 1508331"/>
              <a:gd name="connsiteY51" fmla="*/ 1410938 h 1913559"/>
              <a:gd name="connsiteX52" fmla="*/ 728662 w 1508331"/>
              <a:gd name="connsiteY52" fmla="*/ 1368075 h 1913559"/>
              <a:gd name="connsiteX53" fmla="*/ 800100 w 1508331"/>
              <a:gd name="connsiteY53" fmla="*/ 1265682 h 1913559"/>
              <a:gd name="connsiteX54" fmla="*/ 707231 w 1508331"/>
              <a:gd name="connsiteY54" fmla="*/ 1294256 h 1913559"/>
              <a:gd name="connsiteX55" fmla="*/ 676275 w 1508331"/>
              <a:gd name="connsiteY55" fmla="*/ 1358550 h 1913559"/>
              <a:gd name="connsiteX56" fmla="*/ 647700 w 1508331"/>
              <a:gd name="connsiteY56" fmla="*/ 1413318 h 1913559"/>
              <a:gd name="connsiteX57" fmla="*/ 607219 w 1508331"/>
              <a:gd name="connsiteY57" fmla="*/ 1389506 h 1913559"/>
              <a:gd name="connsiteX58" fmla="*/ 581025 w 1508331"/>
              <a:gd name="connsiteY58" fmla="*/ 1434750 h 1913559"/>
              <a:gd name="connsiteX59" fmla="*/ 578644 w 1508331"/>
              <a:gd name="connsiteY59" fmla="*/ 1472851 h 1913559"/>
              <a:gd name="connsiteX60" fmla="*/ 592932 w 1508331"/>
              <a:gd name="connsiteY60" fmla="*/ 1489520 h 1913559"/>
              <a:gd name="connsiteX61" fmla="*/ 542925 w 1508331"/>
              <a:gd name="connsiteY61" fmla="*/ 1530000 h 1913559"/>
              <a:gd name="connsiteX62" fmla="*/ 473869 w 1508331"/>
              <a:gd name="connsiteY62" fmla="*/ 1541907 h 1913559"/>
              <a:gd name="connsiteX63" fmla="*/ 497681 w 1508331"/>
              <a:gd name="connsiteY63" fmla="*/ 1470469 h 1913559"/>
              <a:gd name="connsiteX64" fmla="*/ 519112 w 1508331"/>
              <a:gd name="connsiteY64" fmla="*/ 1401413 h 1913559"/>
              <a:gd name="connsiteX65" fmla="*/ 535780 w 1508331"/>
              <a:gd name="connsiteY65" fmla="*/ 1339500 h 1913559"/>
              <a:gd name="connsiteX66" fmla="*/ 550068 w 1508331"/>
              <a:gd name="connsiteY66" fmla="*/ 1296637 h 1913559"/>
              <a:gd name="connsiteX67" fmla="*/ 609600 w 1508331"/>
              <a:gd name="connsiteY67" fmla="*/ 1225200 h 1913559"/>
              <a:gd name="connsiteX68" fmla="*/ 642937 w 1508331"/>
              <a:gd name="connsiteY68" fmla="*/ 1239489 h 1913559"/>
              <a:gd name="connsiteX69" fmla="*/ 692943 w 1508331"/>
              <a:gd name="connsiteY69" fmla="*/ 1227582 h 1913559"/>
              <a:gd name="connsiteX70" fmla="*/ 659607 w 1508331"/>
              <a:gd name="connsiteY70" fmla="*/ 1215676 h 1913559"/>
              <a:gd name="connsiteX71" fmla="*/ 638174 w 1508331"/>
              <a:gd name="connsiteY71" fmla="*/ 1203769 h 1913559"/>
              <a:gd name="connsiteX72" fmla="*/ 609600 w 1508331"/>
              <a:gd name="connsiteY72" fmla="*/ 1168050 h 1913559"/>
              <a:gd name="connsiteX73" fmla="*/ 642937 w 1508331"/>
              <a:gd name="connsiteY73" fmla="*/ 1177575 h 1913559"/>
              <a:gd name="connsiteX74" fmla="*/ 657225 w 1508331"/>
              <a:gd name="connsiteY74" fmla="*/ 1187100 h 1913559"/>
              <a:gd name="connsiteX75" fmla="*/ 690562 w 1508331"/>
              <a:gd name="connsiteY75" fmla="*/ 1144238 h 1913559"/>
              <a:gd name="connsiteX76" fmla="*/ 714375 w 1508331"/>
              <a:gd name="connsiteY76" fmla="*/ 1129950 h 1913559"/>
              <a:gd name="connsiteX77" fmla="*/ 733425 w 1508331"/>
              <a:gd name="connsiteY77" fmla="*/ 1120425 h 1913559"/>
              <a:gd name="connsiteX78" fmla="*/ 738187 w 1508331"/>
              <a:gd name="connsiteY78" fmla="*/ 1101375 h 1913559"/>
              <a:gd name="connsiteX79" fmla="*/ 752475 w 1508331"/>
              <a:gd name="connsiteY79" fmla="*/ 1087088 h 1913559"/>
              <a:gd name="connsiteX80" fmla="*/ 733425 w 1508331"/>
              <a:gd name="connsiteY80" fmla="*/ 1072800 h 1913559"/>
              <a:gd name="connsiteX81" fmla="*/ 685800 w 1508331"/>
              <a:gd name="connsiteY81" fmla="*/ 1053750 h 1913559"/>
              <a:gd name="connsiteX82" fmla="*/ 671512 w 1508331"/>
              <a:gd name="connsiteY82" fmla="*/ 1039463 h 1913559"/>
              <a:gd name="connsiteX83" fmla="*/ 628650 w 1508331"/>
              <a:gd name="connsiteY83" fmla="*/ 1044225 h 1913559"/>
              <a:gd name="connsiteX84" fmla="*/ 600075 w 1508331"/>
              <a:gd name="connsiteY84" fmla="*/ 1087088 h 1913559"/>
              <a:gd name="connsiteX85" fmla="*/ 590550 w 1508331"/>
              <a:gd name="connsiteY85" fmla="*/ 1134713 h 1913559"/>
              <a:gd name="connsiteX86" fmla="*/ 571500 w 1508331"/>
              <a:gd name="connsiteY86" fmla="*/ 1129950 h 1913559"/>
              <a:gd name="connsiteX87" fmla="*/ 538162 w 1508331"/>
              <a:gd name="connsiteY87" fmla="*/ 1106138 h 1913559"/>
              <a:gd name="connsiteX88" fmla="*/ 514350 w 1508331"/>
              <a:gd name="connsiteY88" fmla="*/ 1115663 h 1913559"/>
              <a:gd name="connsiteX89" fmla="*/ 509587 w 1508331"/>
              <a:gd name="connsiteY89" fmla="*/ 1129950 h 1913559"/>
              <a:gd name="connsiteX90" fmla="*/ 490537 w 1508331"/>
              <a:gd name="connsiteY90" fmla="*/ 1134713 h 1913559"/>
              <a:gd name="connsiteX91" fmla="*/ 457200 w 1508331"/>
              <a:gd name="connsiteY91" fmla="*/ 1139475 h 1913559"/>
              <a:gd name="connsiteX92" fmla="*/ 438150 w 1508331"/>
              <a:gd name="connsiteY92" fmla="*/ 1149000 h 1913559"/>
              <a:gd name="connsiteX93" fmla="*/ 404812 w 1508331"/>
              <a:gd name="connsiteY93" fmla="*/ 1187100 h 1913559"/>
              <a:gd name="connsiteX94" fmla="*/ 400050 w 1508331"/>
              <a:gd name="connsiteY94" fmla="*/ 1201388 h 1913559"/>
              <a:gd name="connsiteX95" fmla="*/ 376237 w 1508331"/>
              <a:gd name="connsiteY95" fmla="*/ 1239488 h 1913559"/>
              <a:gd name="connsiteX96" fmla="*/ 357187 w 1508331"/>
              <a:gd name="connsiteY96" fmla="*/ 1244250 h 1913559"/>
              <a:gd name="connsiteX97" fmla="*/ 342900 w 1508331"/>
              <a:gd name="connsiteY97" fmla="*/ 1239488 h 1913559"/>
              <a:gd name="connsiteX98" fmla="*/ 309562 w 1508331"/>
              <a:gd name="connsiteY98" fmla="*/ 1220438 h 1913559"/>
              <a:gd name="connsiteX99" fmla="*/ 314325 w 1508331"/>
              <a:gd name="connsiteY99" fmla="*/ 1187100 h 1913559"/>
              <a:gd name="connsiteX100" fmla="*/ 347662 w 1508331"/>
              <a:gd name="connsiteY100" fmla="*/ 1163288 h 1913559"/>
              <a:gd name="connsiteX101" fmla="*/ 366712 w 1508331"/>
              <a:gd name="connsiteY101" fmla="*/ 1139475 h 1913559"/>
              <a:gd name="connsiteX102" fmla="*/ 381000 w 1508331"/>
              <a:gd name="connsiteY102" fmla="*/ 1106138 h 1913559"/>
              <a:gd name="connsiteX103" fmla="*/ 390525 w 1508331"/>
              <a:gd name="connsiteY103" fmla="*/ 1091850 h 1913559"/>
              <a:gd name="connsiteX104" fmla="*/ 404812 w 1508331"/>
              <a:gd name="connsiteY104" fmla="*/ 1082325 h 1913559"/>
              <a:gd name="connsiteX105" fmla="*/ 409575 w 1508331"/>
              <a:gd name="connsiteY105" fmla="*/ 1068038 h 1913559"/>
              <a:gd name="connsiteX106" fmla="*/ 347662 w 1508331"/>
              <a:gd name="connsiteY106" fmla="*/ 1048988 h 1913559"/>
              <a:gd name="connsiteX107" fmla="*/ 333375 w 1508331"/>
              <a:gd name="connsiteY107" fmla="*/ 1034700 h 1913559"/>
              <a:gd name="connsiteX108" fmla="*/ 314325 w 1508331"/>
              <a:gd name="connsiteY108" fmla="*/ 1010888 h 1913559"/>
              <a:gd name="connsiteX109" fmla="*/ 300037 w 1508331"/>
              <a:gd name="connsiteY109" fmla="*/ 1015650 h 1913559"/>
              <a:gd name="connsiteX110" fmla="*/ 295275 w 1508331"/>
              <a:gd name="connsiteY110" fmla="*/ 1048988 h 1913559"/>
              <a:gd name="connsiteX111" fmla="*/ 285750 w 1508331"/>
              <a:gd name="connsiteY111" fmla="*/ 1072800 h 1913559"/>
              <a:gd name="connsiteX112" fmla="*/ 295275 w 1508331"/>
              <a:gd name="connsiteY112" fmla="*/ 1096613 h 1913559"/>
              <a:gd name="connsiteX113" fmla="*/ 266700 w 1508331"/>
              <a:gd name="connsiteY113" fmla="*/ 1101375 h 1913559"/>
              <a:gd name="connsiteX114" fmla="*/ 285750 w 1508331"/>
              <a:gd name="connsiteY114" fmla="*/ 1134713 h 1913559"/>
              <a:gd name="connsiteX115" fmla="*/ 280987 w 1508331"/>
              <a:gd name="connsiteY115" fmla="*/ 1172813 h 1913559"/>
              <a:gd name="connsiteX116" fmla="*/ 252412 w 1508331"/>
              <a:gd name="connsiteY116" fmla="*/ 1191863 h 1913559"/>
              <a:gd name="connsiteX117" fmla="*/ 242887 w 1508331"/>
              <a:gd name="connsiteY117" fmla="*/ 1206150 h 1913559"/>
              <a:gd name="connsiteX118" fmla="*/ 219075 w 1508331"/>
              <a:gd name="connsiteY118" fmla="*/ 1210913 h 1913559"/>
              <a:gd name="connsiteX119" fmla="*/ 204787 w 1508331"/>
              <a:gd name="connsiteY119" fmla="*/ 1215675 h 1913559"/>
              <a:gd name="connsiteX120" fmla="*/ 185737 w 1508331"/>
              <a:gd name="connsiteY120" fmla="*/ 1220438 h 1913559"/>
              <a:gd name="connsiteX121" fmla="*/ 152400 w 1508331"/>
              <a:gd name="connsiteY121" fmla="*/ 1215675 h 1913559"/>
              <a:gd name="connsiteX122" fmla="*/ 119062 w 1508331"/>
              <a:gd name="connsiteY122" fmla="*/ 1201388 h 1913559"/>
              <a:gd name="connsiteX123" fmla="*/ 104775 w 1508331"/>
              <a:gd name="connsiteY123" fmla="*/ 1196625 h 1913559"/>
              <a:gd name="connsiteX124" fmla="*/ 90487 w 1508331"/>
              <a:gd name="connsiteY124" fmla="*/ 1182338 h 1913559"/>
              <a:gd name="connsiteX125" fmla="*/ 47625 w 1508331"/>
              <a:gd name="connsiteY125" fmla="*/ 1158525 h 1913559"/>
              <a:gd name="connsiteX126" fmla="*/ 14287 w 1508331"/>
              <a:gd name="connsiteY126" fmla="*/ 1149000 h 1913559"/>
              <a:gd name="connsiteX127" fmla="*/ 0 w 1508331"/>
              <a:gd name="connsiteY127" fmla="*/ 1139475 h 1913559"/>
              <a:gd name="connsiteX128" fmla="*/ 9525 w 1508331"/>
              <a:gd name="connsiteY128" fmla="*/ 1115663 h 1913559"/>
              <a:gd name="connsiteX129" fmla="*/ 38100 w 1508331"/>
              <a:gd name="connsiteY129" fmla="*/ 1077563 h 1913559"/>
              <a:gd name="connsiteX130" fmla="*/ 33337 w 1508331"/>
              <a:gd name="connsiteY130" fmla="*/ 1039463 h 1913559"/>
              <a:gd name="connsiteX131" fmla="*/ 9525 w 1508331"/>
              <a:gd name="connsiteY131" fmla="*/ 1001363 h 1913559"/>
              <a:gd name="connsiteX132" fmla="*/ 9525 w 1508331"/>
              <a:gd name="connsiteY132" fmla="*/ 968025 h 1913559"/>
              <a:gd name="connsiteX133" fmla="*/ 28575 w 1508331"/>
              <a:gd name="connsiteY133" fmla="*/ 953738 h 1913559"/>
              <a:gd name="connsiteX134" fmla="*/ 52387 w 1508331"/>
              <a:gd name="connsiteY134" fmla="*/ 920400 h 1913559"/>
              <a:gd name="connsiteX135" fmla="*/ 47625 w 1508331"/>
              <a:gd name="connsiteY135" fmla="*/ 863250 h 1913559"/>
              <a:gd name="connsiteX136" fmla="*/ 104775 w 1508331"/>
              <a:gd name="connsiteY136" fmla="*/ 815625 h 1913559"/>
              <a:gd name="connsiteX137" fmla="*/ 123825 w 1508331"/>
              <a:gd name="connsiteY137" fmla="*/ 801338 h 1913559"/>
              <a:gd name="connsiteX138" fmla="*/ 142875 w 1508331"/>
              <a:gd name="connsiteY138" fmla="*/ 796575 h 1913559"/>
              <a:gd name="connsiteX139" fmla="*/ 157162 w 1508331"/>
              <a:gd name="connsiteY139" fmla="*/ 791813 h 1913559"/>
              <a:gd name="connsiteX140" fmla="*/ 176212 w 1508331"/>
              <a:gd name="connsiteY140" fmla="*/ 787050 h 1913559"/>
              <a:gd name="connsiteX141" fmla="*/ 266700 w 1508331"/>
              <a:gd name="connsiteY141" fmla="*/ 758475 h 1913559"/>
              <a:gd name="connsiteX142" fmla="*/ 280987 w 1508331"/>
              <a:gd name="connsiteY142" fmla="*/ 744188 h 1913559"/>
              <a:gd name="connsiteX143" fmla="*/ 333375 w 1508331"/>
              <a:gd name="connsiteY143" fmla="*/ 706088 h 1913559"/>
              <a:gd name="connsiteX144" fmla="*/ 423862 w 1508331"/>
              <a:gd name="connsiteY144" fmla="*/ 710850 h 1913559"/>
              <a:gd name="connsiteX145" fmla="*/ 447675 w 1508331"/>
              <a:gd name="connsiteY145" fmla="*/ 715613 h 1913559"/>
              <a:gd name="connsiteX146" fmla="*/ 461962 w 1508331"/>
              <a:gd name="connsiteY146" fmla="*/ 706088 h 1913559"/>
              <a:gd name="connsiteX147" fmla="*/ 495300 w 1508331"/>
              <a:gd name="connsiteY147" fmla="*/ 667988 h 1913559"/>
              <a:gd name="connsiteX148" fmla="*/ 504825 w 1508331"/>
              <a:gd name="connsiteY148" fmla="*/ 644175 h 1913559"/>
              <a:gd name="connsiteX149" fmla="*/ 509587 w 1508331"/>
              <a:gd name="connsiteY149" fmla="*/ 596550 h 1913559"/>
              <a:gd name="connsiteX150" fmla="*/ 533400 w 1508331"/>
              <a:gd name="connsiteY150" fmla="*/ 582263 h 1913559"/>
              <a:gd name="connsiteX151" fmla="*/ 576262 w 1508331"/>
              <a:gd name="connsiteY151" fmla="*/ 563213 h 1913559"/>
              <a:gd name="connsiteX152" fmla="*/ 609600 w 1508331"/>
              <a:gd name="connsiteY152" fmla="*/ 558450 h 1913559"/>
              <a:gd name="connsiteX153" fmla="*/ 628650 w 1508331"/>
              <a:gd name="connsiteY153" fmla="*/ 544163 h 1913559"/>
              <a:gd name="connsiteX154" fmla="*/ 652462 w 1508331"/>
              <a:gd name="connsiteY154" fmla="*/ 529875 h 1913559"/>
              <a:gd name="connsiteX155" fmla="*/ 666750 w 1508331"/>
              <a:gd name="connsiteY155" fmla="*/ 515588 h 1913559"/>
              <a:gd name="connsiteX156" fmla="*/ 695325 w 1508331"/>
              <a:gd name="connsiteY156" fmla="*/ 477488 h 1913559"/>
              <a:gd name="connsiteX157" fmla="*/ 714375 w 1508331"/>
              <a:gd name="connsiteY157" fmla="*/ 444150 h 1913559"/>
              <a:gd name="connsiteX158" fmla="*/ 723900 w 1508331"/>
              <a:gd name="connsiteY158" fmla="*/ 401288 h 1913559"/>
              <a:gd name="connsiteX159" fmla="*/ 733425 w 1508331"/>
              <a:gd name="connsiteY159" fmla="*/ 387000 h 1913559"/>
              <a:gd name="connsiteX160" fmla="*/ 742950 w 1508331"/>
              <a:gd name="connsiteY160" fmla="*/ 286988 h 1913559"/>
              <a:gd name="connsiteX161" fmla="*/ 752475 w 1508331"/>
              <a:gd name="connsiteY161" fmla="*/ 220313 h 1913559"/>
              <a:gd name="connsiteX162" fmla="*/ 785812 w 1508331"/>
              <a:gd name="connsiteY162" fmla="*/ 172688 h 1913559"/>
              <a:gd name="connsiteX163" fmla="*/ 795337 w 1508331"/>
              <a:gd name="connsiteY163" fmla="*/ 158400 h 1913559"/>
              <a:gd name="connsiteX164" fmla="*/ 823912 w 1508331"/>
              <a:gd name="connsiteY164" fmla="*/ 115538 h 1913559"/>
              <a:gd name="connsiteX165" fmla="*/ 838200 w 1508331"/>
              <a:gd name="connsiteY165" fmla="*/ 110775 h 1913559"/>
              <a:gd name="connsiteX166" fmla="*/ 862012 w 1508331"/>
              <a:gd name="connsiteY166" fmla="*/ 120300 h 1913559"/>
              <a:gd name="connsiteX167" fmla="*/ 876300 w 1508331"/>
              <a:gd name="connsiteY167" fmla="*/ 129825 h 1913559"/>
              <a:gd name="connsiteX168" fmla="*/ 895350 w 1508331"/>
              <a:gd name="connsiteY168" fmla="*/ 120300 h 1913559"/>
              <a:gd name="connsiteX169" fmla="*/ 928687 w 1508331"/>
              <a:gd name="connsiteY169" fmla="*/ 82200 h 1913559"/>
              <a:gd name="connsiteX170" fmla="*/ 942975 w 1508331"/>
              <a:gd name="connsiteY170" fmla="*/ 67913 h 1913559"/>
              <a:gd name="connsiteX171" fmla="*/ 952500 w 1508331"/>
              <a:gd name="connsiteY171" fmla="*/ 48863 h 1913559"/>
              <a:gd name="connsiteX172" fmla="*/ 971550 w 1508331"/>
              <a:gd name="connsiteY172" fmla="*/ 10763 h 1913559"/>
              <a:gd name="connsiteX173" fmla="*/ 971550 w 1508331"/>
              <a:gd name="connsiteY173" fmla="*/ 6000 h 1913559"/>
              <a:gd name="connsiteX0" fmla="*/ 971550 w 1508331"/>
              <a:gd name="connsiteY0" fmla="*/ 6000 h 1913559"/>
              <a:gd name="connsiteX1" fmla="*/ 990599 w 1508331"/>
              <a:gd name="connsiteY1" fmla="*/ 86963 h 1913559"/>
              <a:gd name="connsiteX2" fmla="*/ 1023937 w 1508331"/>
              <a:gd name="connsiteY2" fmla="*/ 277463 h 1913559"/>
              <a:gd name="connsiteX3" fmla="*/ 1050131 w 1508331"/>
              <a:gd name="connsiteY3" fmla="*/ 336994 h 1913559"/>
              <a:gd name="connsiteX4" fmla="*/ 1114425 w 1508331"/>
              <a:gd name="connsiteY4" fmla="*/ 437006 h 1913559"/>
              <a:gd name="connsiteX5" fmla="*/ 1195387 w 1508331"/>
              <a:gd name="connsiteY5" fmla="*/ 544163 h 1913559"/>
              <a:gd name="connsiteX6" fmla="*/ 1228725 w 1508331"/>
              <a:gd name="connsiteY6" fmla="*/ 582263 h 1913559"/>
              <a:gd name="connsiteX7" fmla="*/ 1197769 w 1508331"/>
              <a:gd name="connsiteY7" fmla="*/ 660844 h 1913559"/>
              <a:gd name="connsiteX8" fmla="*/ 1240631 w 1508331"/>
              <a:gd name="connsiteY8" fmla="*/ 715613 h 1913559"/>
              <a:gd name="connsiteX9" fmla="*/ 1195387 w 1508331"/>
              <a:gd name="connsiteY9" fmla="*/ 787050 h 1913559"/>
              <a:gd name="connsiteX10" fmla="*/ 1190625 w 1508331"/>
              <a:gd name="connsiteY10" fmla="*/ 834675 h 1913559"/>
              <a:gd name="connsiteX11" fmla="*/ 1240631 w 1508331"/>
              <a:gd name="connsiteY11" fmla="*/ 903731 h 1913559"/>
              <a:gd name="connsiteX12" fmla="*/ 1221581 w 1508331"/>
              <a:gd name="connsiteY12" fmla="*/ 1063275 h 1913559"/>
              <a:gd name="connsiteX13" fmla="*/ 1202530 w 1508331"/>
              <a:gd name="connsiteY13" fmla="*/ 1222819 h 1913559"/>
              <a:gd name="connsiteX14" fmla="*/ 1257300 w 1508331"/>
              <a:gd name="connsiteY14" fmla="*/ 1258538 h 1913559"/>
              <a:gd name="connsiteX15" fmla="*/ 1309687 w 1508331"/>
              <a:gd name="connsiteY15" fmla="*/ 1287113 h 1913559"/>
              <a:gd name="connsiteX16" fmla="*/ 1345405 w 1508331"/>
              <a:gd name="connsiteY16" fmla="*/ 1332355 h 1913559"/>
              <a:gd name="connsiteX17" fmla="*/ 1350168 w 1508331"/>
              <a:gd name="connsiteY17" fmla="*/ 1437131 h 1913559"/>
              <a:gd name="connsiteX18" fmla="*/ 1347788 w 1508331"/>
              <a:gd name="connsiteY18" fmla="*/ 1606200 h 1913559"/>
              <a:gd name="connsiteX19" fmla="*/ 1414462 w 1508331"/>
              <a:gd name="connsiteY19" fmla="*/ 1591913 h 1913559"/>
              <a:gd name="connsiteX20" fmla="*/ 1502569 w 1508331"/>
              <a:gd name="connsiteY20" fmla="*/ 1582387 h 1913559"/>
              <a:gd name="connsiteX21" fmla="*/ 1495425 w 1508331"/>
              <a:gd name="connsiteY21" fmla="*/ 1625250 h 1913559"/>
              <a:gd name="connsiteX22" fmla="*/ 1485900 w 1508331"/>
              <a:gd name="connsiteY22" fmla="*/ 1653825 h 1913559"/>
              <a:gd name="connsiteX23" fmla="*/ 1466850 w 1508331"/>
              <a:gd name="connsiteY23" fmla="*/ 1741932 h 1913559"/>
              <a:gd name="connsiteX24" fmla="*/ 1459706 w 1508331"/>
              <a:gd name="connsiteY24" fmla="*/ 1822894 h 1913559"/>
              <a:gd name="connsiteX25" fmla="*/ 1471613 w 1508331"/>
              <a:gd name="connsiteY25" fmla="*/ 1877664 h 1913559"/>
              <a:gd name="connsiteX26" fmla="*/ 1495425 w 1508331"/>
              <a:gd name="connsiteY26" fmla="*/ 1913382 h 1913559"/>
              <a:gd name="connsiteX27" fmla="*/ 1385887 w 1508331"/>
              <a:gd name="connsiteY27" fmla="*/ 1889569 h 1913559"/>
              <a:gd name="connsiteX28" fmla="*/ 1264443 w 1508331"/>
              <a:gd name="connsiteY28" fmla="*/ 1849088 h 1913559"/>
              <a:gd name="connsiteX29" fmla="*/ 1157287 w 1508331"/>
              <a:gd name="connsiteY29" fmla="*/ 1825275 h 1913559"/>
              <a:gd name="connsiteX30" fmla="*/ 1047750 w 1508331"/>
              <a:gd name="connsiteY30" fmla="*/ 1801463 h 1913559"/>
              <a:gd name="connsiteX31" fmla="*/ 957262 w 1508331"/>
              <a:gd name="connsiteY31" fmla="*/ 1782413 h 1913559"/>
              <a:gd name="connsiteX32" fmla="*/ 866775 w 1508331"/>
              <a:gd name="connsiteY32" fmla="*/ 1772888 h 1913559"/>
              <a:gd name="connsiteX33" fmla="*/ 790575 w 1508331"/>
              <a:gd name="connsiteY33" fmla="*/ 1763363 h 1913559"/>
              <a:gd name="connsiteX34" fmla="*/ 552450 w 1508331"/>
              <a:gd name="connsiteY34" fmla="*/ 1739550 h 1913559"/>
              <a:gd name="connsiteX35" fmla="*/ 554831 w 1508331"/>
              <a:gd name="connsiteY35" fmla="*/ 1725263 h 1913559"/>
              <a:gd name="connsiteX36" fmla="*/ 585788 w 1508331"/>
              <a:gd name="connsiteY36" fmla="*/ 1713357 h 1913559"/>
              <a:gd name="connsiteX37" fmla="*/ 600075 w 1508331"/>
              <a:gd name="connsiteY37" fmla="*/ 1682400 h 1913559"/>
              <a:gd name="connsiteX38" fmla="*/ 619125 w 1508331"/>
              <a:gd name="connsiteY38" fmla="*/ 1634776 h 1913559"/>
              <a:gd name="connsiteX39" fmla="*/ 661988 w 1508331"/>
              <a:gd name="connsiteY39" fmla="*/ 1646682 h 1913559"/>
              <a:gd name="connsiteX40" fmla="*/ 719137 w 1508331"/>
              <a:gd name="connsiteY40" fmla="*/ 1658588 h 1913559"/>
              <a:gd name="connsiteX41" fmla="*/ 773906 w 1508331"/>
              <a:gd name="connsiteY41" fmla="*/ 1660968 h 1913559"/>
              <a:gd name="connsiteX42" fmla="*/ 781050 w 1508331"/>
              <a:gd name="connsiteY42" fmla="*/ 1649063 h 1913559"/>
              <a:gd name="connsiteX43" fmla="*/ 700087 w 1508331"/>
              <a:gd name="connsiteY43" fmla="*/ 1634775 h 1913559"/>
              <a:gd name="connsiteX44" fmla="*/ 635794 w 1508331"/>
              <a:gd name="connsiteY44" fmla="*/ 1613344 h 1913559"/>
              <a:gd name="connsiteX45" fmla="*/ 614362 w 1508331"/>
              <a:gd name="connsiteY45" fmla="*/ 1582388 h 1913559"/>
              <a:gd name="connsiteX46" fmla="*/ 635794 w 1508331"/>
              <a:gd name="connsiteY46" fmla="*/ 1530001 h 1913559"/>
              <a:gd name="connsiteX47" fmla="*/ 671513 w 1508331"/>
              <a:gd name="connsiteY47" fmla="*/ 1515713 h 1913559"/>
              <a:gd name="connsiteX48" fmla="*/ 647700 w 1508331"/>
              <a:gd name="connsiteY48" fmla="*/ 1496662 h 1913559"/>
              <a:gd name="connsiteX49" fmla="*/ 671512 w 1508331"/>
              <a:gd name="connsiteY49" fmla="*/ 1472850 h 1913559"/>
              <a:gd name="connsiteX50" fmla="*/ 716756 w 1508331"/>
              <a:gd name="connsiteY50" fmla="*/ 1427607 h 1913559"/>
              <a:gd name="connsiteX51" fmla="*/ 742950 w 1508331"/>
              <a:gd name="connsiteY51" fmla="*/ 1410938 h 1913559"/>
              <a:gd name="connsiteX52" fmla="*/ 728662 w 1508331"/>
              <a:gd name="connsiteY52" fmla="*/ 1368075 h 1913559"/>
              <a:gd name="connsiteX53" fmla="*/ 800100 w 1508331"/>
              <a:gd name="connsiteY53" fmla="*/ 1265682 h 1913559"/>
              <a:gd name="connsiteX54" fmla="*/ 707231 w 1508331"/>
              <a:gd name="connsiteY54" fmla="*/ 1294256 h 1913559"/>
              <a:gd name="connsiteX55" fmla="*/ 676275 w 1508331"/>
              <a:gd name="connsiteY55" fmla="*/ 1358550 h 1913559"/>
              <a:gd name="connsiteX56" fmla="*/ 647700 w 1508331"/>
              <a:gd name="connsiteY56" fmla="*/ 1413318 h 1913559"/>
              <a:gd name="connsiteX57" fmla="*/ 607219 w 1508331"/>
              <a:gd name="connsiteY57" fmla="*/ 1389506 h 1913559"/>
              <a:gd name="connsiteX58" fmla="*/ 581025 w 1508331"/>
              <a:gd name="connsiteY58" fmla="*/ 1434750 h 1913559"/>
              <a:gd name="connsiteX59" fmla="*/ 578644 w 1508331"/>
              <a:gd name="connsiteY59" fmla="*/ 1472851 h 1913559"/>
              <a:gd name="connsiteX60" fmla="*/ 592932 w 1508331"/>
              <a:gd name="connsiteY60" fmla="*/ 1489520 h 1913559"/>
              <a:gd name="connsiteX61" fmla="*/ 542925 w 1508331"/>
              <a:gd name="connsiteY61" fmla="*/ 1530000 h 1913559"/>
              <a:gd name="connsiteX62" fmla="*/ 473869 w 1508331"/>
              <a:gd name="connsiteY62" fmla="*/ 1541907 h 1913559"/>
              <a:gd name="connsiteX63" fmla="*/ 497681 w 1508331"/>
              <a:gd name="connsiteY63" fmla="*/ 1470469 h 1913559"/>
              <a:gd name="connsiteX64" fmla="*/ 519112 w 1508331"/>
              <a:gd name="connsiteY64" fmla="*/ 1401413 h 1913559"/>
              <a:gd name="connsiteX65" fmla="*/ 535780 w 1508331"/>
              <a:gd name="connsiteY65" fmla="*/ 1339500 h 1913559"/>
              <a:gd name="connsiteX66" fmla="*/ 550068 w 1508331"/>
              <a:gd name="connsiteY66" fmla="*/ 1296637 h 1913559"/>
              <a:gd name="connsiteX67" fmla="*/ 609600 w 1508331"/>
              <a:gd name="connsiteY67" fmla="*/ 1225200 h 1913559"/>
              <a:gd name="connsiteX68" fmla="*/ 642937 w 1508331"/>
              <a:gd name="connsiteY68" fmla="*/ 1239489 h 1913559"/>
              <a:gd name="connsiteX69" fmla="*/ 681037 w 1508331"/>
              <a:gd name="connsiteY69" fmla="*/ 1222820 h 1913559"/>
              <a:gd name="connsiteX70" fmla="*/ 659607 w 1508331"/>
              <a:gd name="connsiteY70" fmla="*/ 1215676 h 1913559"/>
              <a:gd name="connsiteX71" fmla="*/ 638174 w 1508331"/>
              <a:gd name="connsiteY71" fmla="*/ 1203769 h 1913559"/>
              <a:gd name="connsiteX72" fmla="*/ 609600 w 1508331"/>
              <a:gd name="connsiteY72" fmla="*/ 1168050 h 1913559"/>
              <a:gd name="connsiteX73" fmla="*/ 642937 w 1508331"/>
              <a:gd name="connsiteY73" fmla="*/ 1177575 h 1913559"/>
              <a:gd name="connsiteX74" fmla="*/ 657225 w 1508331"/>
              <a:gd name="connsiteY74" fmla="*/ 1187100 h 1913559"/>
              <a:gd name="connsiteX75" fmla="*/ 690562 w 1508331"/>
              <a:gd name="connsiteY75" fmla="*/ 1144238 h 1913559"/>
              <a:gd name="connsiteX76" fmla="*/ 714375 w 1508331"/>
              <a:gd name="connsiteY76" fmla="*/ 1129950 h 1913559"/>
              <a:gd name="connsiteX77" fmla="*/ 733425 w 1508331"/>
              <a:gd name="connsiteY77" fmla="*/ 1120425 h 1913559"/>
              <a:gd name="connsiteX78" fmla="*/ 738187 w 1508331"/>
              <a:gd name="connsiteY78" fmla="*/ 1101375 h 1913559"/>
              <a:gd name="connsiteX79" fmla="*/ 752475 w 1508331"/>
              <a:gd name="connsiteY79" fmla="*/ 1087088 h 1913559"/>
              <a:gd name="connsiteX80" fmla="*/ 733425 w 1508331"/>
              <a:gd name="connsiteY80" fmla="*/ 1072800 h 1913559"/>
              <a:gd name="connsiteX81" fmla="*/ 685800 w 1508331"/>
              <a:gd name="connsiteY81" fmla="*/ 1053750 h 1913559"/>
              <a:gd name="connsiteX82" fmla="*/ 671512 w 1508331"/>
              <a:gd name="connsiteY82" fmla="*/ 1039463 h 1913559"/>
              <a:gd name="connsiteX83" fmla="*/ 628650 w 1508331"/>
              <a:gd name="connsiteY83" fmla="*/ 1044225 h 1913559"/>
              <a:gd name="connsiteX84" fmla="*/ 600075 w 1508331"/>
              <a:gd name="connsiteY84" fmla="*/ 1087088 h 1913559"/>
              <a:gd name="connsiteX85" fmla="*/ 590550 w 1508331"/>
              <a:gd name="connsiteY85" fmla="*/ 1134713 h 1913559"/>
              <a:gd name="connsiteX86" fmla="*/ 571500 w 1508331"/>
              <a:gd name="connsiteY86" fmla="*/ 1129950 h 1913559"/>
              <a:gd name="connsiteX87" fmla="*/ 538162 w 1508331"/>
              <a:gd name="connsiteY87" fmla="*/ 1106138 h 1913559"/>
              <a:gd name="connsiteX88" fmla="*/ 514350 w 1508331"/>
              <a:gd name="connsiteY88" fmla="*/ 1115663 h 1913559"/>
              <a:gd name="connsiteX89" fmla="*/ 509587 w 1508331"/>
              <a:gd name="connsiteY89" fmla="*/ 1129950 h 1913559"/>
              <a:gd name="connsiteX90" fmla="*/ 490537 w 1508331"/>
              <a:gd name="connsiteY90" fmla="*/ 1134713 h 1913559"/>
              <a:gd name="connsiteX91" fmla="*/ 457200 w 1508331"/>
              <a:gd name="connsiteY91" fmla="*/ 1139475 h 1913559"/>
              <a:gd name="connsiteX92" fmla="*/ 438150 w 1508331"/>
              <a:gd name="connsiteY92" fmla="*/ 1149000 h 1913559"/>
              <a:gd name="connsiteX93" fmla="*/ 404812 w 1508331"/>
              <a:gd name="connsiteY93" fmla="*/ 1187100 h 1913559"/>
              <a:gd name="connsiteX94" fmla="*/ 400050 w 1508331"/>
              <a:gd name="connsiteY94" fmla="*/ 1201388 h 1913559"/>
              <a:gd name="connsiteX95" fmla="*/ 376237 w 1508331"/>
              <a:gd name="connsiteY95" fmla="*/ 1239488 h 1913559"/>
              <a:gd name="connsiteX96" fmla="*/ 357187 w 1508331"/>
              <a:gd name="connsiteY96" fmla="*/ 1244250 h 1913559"/>
              <a:gd name="connsiteX97" fmla="*/ 342900 w 1508331"/>
              <a:gd name="connsiteY97" fmla="*/ 1239488 h 1913559"/>
              <a:gd name="connsiteX98" fmla="*/ 309562 w 1508331"/>
              <a:gd name="connsiteY98" fmla="*/ 1220438 h 1913559"/>
              <a:gd name="connsiteX99" fmla="*/ 314325 w 1508331"/>
              <a:gd name="connsiteY99" fmla="*/ 1187100 h 1913559"/>
              <a:gd name="connsiteX100" fmla="*/ 347662 w 1508331"/>
              <a:gd name="connsiteY100" fmla="*/ 1163288 h 1913559"/>
              <a:gd name="connsiteX101" fmla="*/ 366712 w 1508331"/>
              <a:gd name="connsiteY101" fmla="*/ 1139475 h 1913559"/>
              <a:gd name="connsiteX102" fmla="*/ 381000 w 1508331"/>
              <a:gd name="connsiteY102" fmla="*/ 1106138 h 1913559"/>
              <a:gd name="connsiteX103" fmla="*/ 390525 w 1508331"/>
              <a:gd name="connsiteY103" fmla="*/ 1091850 h 1913559"/>
              <a:gd name="connsiteX104" fmla="*/ 404812 w 1508331"/>
              <a:gd name="connsiteY104" fmla="*/ 1082325 h 1913559"/>
              <a:gd name="connsiteX105" fmla="*/ 409575 w 1508331"/>
              <a:gd name="connsiteY105" fmla="*/ 1068038 h 1913559"/>
              <a:gd name="connsiteX106" fmla="*/ 347662 w 1508331"/>
              <a:gd name="connsiteY106" fmla="*/ 1048988 h 1913559"/>
              <a:gd name="connsiteX107" fmla="*/ 333375 w 1508331"/>
              <a:gd name="connsiteY107" fmla="*/ 1034700 h 1913559"/>
              <a:gd name="connsiteX108" fmla="*/ 314325 w 1508331"/>
              <a:gd name="connsiteY108" fmla="*/ 1010888 h 1913559"/>
              <a:gd name="connsiteX109" fmla="*/ 300037 w 1508331"/>
              <a:gd name="connsiteY109" fmla="*/ 1015650 h 1913559"/>
              <a:gd name="connsiteX110" fmla="*/ 295275 w 1508331"/>
              <a:gd name="connsiteY110" fmla="*/ 1048988 h 1913559"/>
              <a:gd name="connsiteX111" fmla="*/ 285750 w 1508331"/>
              <a:gd name="connsiteY111" fmla="*/ 1072800 h 1913559"/>
              <a:gd name="connsiteX112" fmla="*/ 295275 w 1508331"/>
              <a:gd name="connsiteY112" fmla="*/ 1096613 h 1913559"/>
              <a:gd name="connsiteX113" fmla="*/ 266700 w 1508331"/>
              <a:gd name="connsiteY113" fmla="*/ 1101375 h 1913559"/>
              <a:gd name="connsiteX114" fmla="*/ 285750 w 1508331"/>
              <a:gd name="connsiteY114" fmla="*/ 1134713 h 1913559"/>
              <a:gd name="connsiteX115" fmla="*/ 280987 w 1508331"/>
              <a:gd name="connsiteY115" fmla="*/ 1172813 h 1913559"/>
              <a:gd name="connsiteX116" fmla="*/ 252412 w 1508331"/>
              <a:gd name="connsiteY116" fmla="*/ 1191863 h 1913559"/>
              <a:gd name="connsiteX117" fmla="*/ 242887 w 1508331"/>
              <a:gd name="connsiteY117" fmla="*/ 1206150 h 1913559"/>
              <a:gd name="connsiteX118" fmla="*/ 219075 w 1508331"/>
              <a:gd name="connsiteY118" fmla="*/ 1210913 h 1913559"/>
              <a:gd name="connsiteX119" fmla="*/ 204787 w 1508331"/>
              <a:gd name="connsiteY119" fmla="*/ 1215675 h 1913559"/>
              <a:gd name="connsiteX120" fmla="*/ 185737 w 1508331"/>
              <a:gd name="connsiteY120" fmla="*/ 1220438 h 1913559"/>
              <a:gd name="connsiteX121" fmla="*/ 152400 w 1508331"/>
              <a:gd name="connsiteY121" fmla="*/ 1215675 h 1913559"/>
              <a:gd name="connsiteX122" fmla="*/ 119062 w 1508331"/>
              <a:gd name="connsiteY122" fmla="*/ 1201388 h 1913559"/>
              <a:gd name="connsiteX123" fmla="*/ 104775 w 1508331"/>
              <a:gd name="connsiteY123" fmla="*/ 1196625 h 1913559"/>
              <a:gd name="connsiteX124" fmla="*/ 90487 w 1508331"/>
              <a:gd name="connsiteY124" fmla="*/ 1182338 h 1913559"/>
              <a:gd name="connsiteX125" fmla="*/ 47625 w 1508331"/>
              <a:gd name="connsiteY125" fmla="*/ 1158525 h 1913559"/>
              <a:gd name="connsiteX126" fmla="*/ 14287 w 1508331"/>
              <a:gd name="connsiteY126" fmla="*/ 1149000 h 1913559"/>
              <a:gd name="connsiteX127" fmla="*/ 0 w 1508331"/>
              <a:gd name="connsiteY127" fmla="*/ 1139475 h 1913559"/>
              <a:gd name="connsiteX128" fmla="*/ 9525 w 1508331"/>
              <a:gd name="connsiteY128" fmla="*/ 1115663 h 1913559"/>
              <a:gd name="connsiteX129" fmla="*/ 38100 w 1508331"/>
              <a:gd name="connsiteY129" fmla="*/ 1077563 h 1913559"/>
              <a:gd name="connsiteX130" fmla="*/ 33337 w 1508331"/>
              <a:gd name="connsiteY130" fmla="*/ 1039463 h 1913559"/>
              <a:gd name="connsiteX131" fmla="*/ 9525 w 1508331"/>
              <a:gd name="connsiteY131" fmla="*/ 1001363 h 1913559"/>
              <a:gd name="connsiteX132" fmla="*/ 9525 w 1508331"/>
              <a:gd name="connsiteY132" fmla="*/ 968025 h 1913559"/>
              <a:gd name="connsiteX133" fmla="*/ 28575 w 1508331"/>
              <a:gd name="connsiteY133" fmla="*/ 953738 h 1913559"/>
              <a:gd name="connsiteX134" fmla="*/ 52387 w 1508331"/>
              <a:gd name="connsiteY134" fmla="*/ 920400 h 1913559"/>
              <a:gd name="connsiteX135" fmla="*/ 47625 w 1508331"/>
              <a:gd name="connsiteY135" fmla="*/ 863250 h 1913559"/>
              <a:gd name="connsiteX136" fmla="*/ 104775 w 1508331"/>
              <a:gd name="connsiteY136" fmla="*/ 815625 h 1913559"/>
              <a:gd name="connsiteX137" fmla="*/ 123825 w 1508331"/>
              <a:gd name="connsiteY137" fmla="*/ 801338 h 1913559"/>
              <a:gd name="connsiteX138" fmla="*/ 142875 w 1508331"/>
              <a:gd name="connsiteY138" fmla="*/ 796575 h 1913559"/>
              <a:gd name="connsiteX139" fmla="*/ 157162 w 1508331"/>
              <a:gd name="connsiteY139" fmla="*/ 791813 h 1913559"/>
              <a:gd name="connsiteX140" fmla="*/ 176212 w 1508331"/>
              <a:gd name="connsiteY140" fmla="*/ 787050 h 1913559"/>
              <a:gd name="connsiteX141" fmla="*/ 266700 w 1508331"/>
              <a:gd name="connsiteY141" fmla="*/ 758475 h 1913559"/>
              <a:gd name="connsiteX142" fmla="*/ 280987 w 1508331"/>
              <a:gd name="connsiteY142" fmla="*/ 744188 h 1913559"/>
              <a:gd name="connsiteX143" fmla="*/ 333375 w 1508331"/>
              <a:gd name="connsiteY143" fmla="*/ 706088 h 1913559"/>
              <a:gd name="connsiteX144" fmla="*/ 423862 w 1508331"/>
              <a:gd name="connsiteY144" fmla="*/ 710850 h 1913559"/>
              <a:gd name="connsiteX145" fmla="*/ 447675 w 1508331"/>
              <a:gd name="connsiteY145" fmla="*/ 715613 h 1913559"/>
              <a:gd name="connsiteX146" fmla="*/ 461962 w 1508331"/>
              <a:gd name="connsiteY146" fmla="*/ 706088 h 1913559"/>
              <a:gd name="connsiteX147" fmla="*/ 495300 w 1508331"/>
              <a:gd name="connsiteY147" fmla="*/ 667988 h 1913559"/>
              <a:gd name="connsiteX148" fmla="*/ 504825 w 1508331"/>
              <a:gd name="connsiteY148" fmla="*/ 644175 h 1913559"/>
              <a:gd name="connsiteX149" fmla="*/ 509587 w 1508331"/>
              <a:gd name="connsiteY149" fmla="*/ 596550 h 1913559"/>
              <a:gd name="connsiteX150" fmla="*/ 533400 w 1508331"/>
              <a:gd name="connsiteY150" fmla="*/ 582263 h 1913559"/>
              <a:gd name="connsiteX151" fmla="*/ 576262 w 1508331"/>
              <a:gd name="connsiteY151" fmla="*/ 563213 h 1913559"/>
              <a:gd name="connsiteX152" fmla="*/ 609600 w 1508331"/>
              <a:gd name="connsiteY152" fmla="*/ 558450 h 1913559"/>
              <a:gd name="connsiteX153" fmla="*/ 628650 w 1508331"/>
              <a:gd name="connsiteY153" fmla="*/ 544163 h 1913559"/>
              <a:gd name="connsiteX154" fmla="*/ 652462 w 1508331"/>
              <a:gd name="connsiteY154" fmla="*/ 529875 h 1913559"/>
              <a:gd name="connsiteX155" fmla="*/ 666750 w 1508331"/>
              <a:gd name="connsiteY155" fmla="*/ 515588 h 1913559"/>
              <a:gd name="connsiteX156" fmla="*/ 695325 w 1508331"/>
              <a:gd name="connsiteY156" fmla="*/ 477488 h 1913559"/>
              <a:gd name="connsiteX157" fmla="*/ 714375 w 1508331"/>
              <a:gd name="connsiteY157" fmla="*/ 444150 h 1913559"/>
              <a:gd name="connsiteX158" fmla="*/ 723900 w 1508331"/>
              <a:gd name="connsiteY158" fmla="*/ 401288 h 1913559"/>
              <a:gd name="connsiteX159" fmla="*/ 733425 w 1508331"/>
              <a:gd name="connsiteY159" fmla="*/ 387000 h 1913559"/>
              <a:gd name="connsiteX160" fmla="*/ 742950 w 1508331"/>
              <a:gd name="connsiteY160" fmla="*/ 286988 h 1913559"/>
              <a:gd name="connsiteX161" fmla="*/ 752475 w 1508331"/>
              <a:gd name="connsiteY161" fmla="*/ 220313 h 1913559"/>
              <a:gd name="connsiteX162" fmla="*/ 785812 w 1508331"/>
              <a:gd name="connsiteY162" fmla="*/ 172688 h 1913559"/>
              <a:gd name="connsiteX163" fmla="*/ 795337 w 1508331"/>
              <a:gd name="connsiteY163" fmla="*/ 158400 h 1913559"/>
              <a:gd name="connsiteX164" fmla="*/ 823912 w 1508331"/>
              <a:gd name="connsiteY164" fmla="*/ 115538 h 1913559"/>
              <a:gd name="connsiteX165" fmla="*/ 838200 w 1508331"/>
              <a:gd name="connsiteY165" fmla="*/ 110775 h 1913559"/>
              <a:gd name="connsiteX166" fmla="*/ 862012 w 1508331"/>
              <a:gd name="connsiteY166" fmla="*/ 120300 h 1913559"/>
              <a:gd name="connsiteX167" fmla="*/ 876300 w 1508331"/>
              <a:gd name="connsiteY167" fmla="*/ 129825 h 1913559"/>
              <a:gd name="connsiteX168" fmla="*/ 895350 w 1508331"/>
              <a:gd name="connsiteY168" fmla="*/ 120300 h 1913559"/>
              <a:gd name="connsiteX169" fmla="*/ 928687 w 1508331"/>
              <a:gd name="connsiteY169" fmla="*/ 82200 h 1913559"/>
              <a:gd name="connsiteX170" fmla="*/ 942975 w 1508331"/>
              <a:gd name="connsiteY170" fmla="*/ 67913 h 1913559"/>
              <a:gd name="connsiteX171" fmla="*/ 952500 w 1508331"/>
              <a:gd name="connsiteY171" fmla="*/ 48863 h 1913559"/>
              <a:gd name="connsiteX172" fmla="*/ 971550 w 1508331"/>
              <a:gd name="connsiteY172" fmla="*/ 10763 h 1913559"/>
              <a:gd name="connsiteX173" fmla="*/ 971550 w 1508331"/>
              <a:gd name="connsiteY173" fmla="*/ 6000 h 1913559"/>
              <a:gd name="connsiteX0" fmla="*/ 971550 w 1508331"/>
              <a:gd name="connsiteY0" fmla="*/ 6000 h 1913559"/>
              <a:gd name="connsiteX1" fmla="*/ 990599 w 1508331"/>
              <a:gd name="connsiteY1" fmla="*/ 86963 h 1913559"/>
              <a:gd name="connsiteX2" fmla="*/ 1023937 w 1508331"/>
              <a:gd name="connsiteY2" fmla="*/ 277463 h 1913559"/>
              <a:gd name="connsiteX3" fmla="*/ 1050131 w 1508331"/>
              <a:gd name="connsiteY3" fmla="*/ 336994 h 1913559"/>
              <a:gd name="connsiteX4" fmla="*/ 1114425 w 1508331"/>
              <a:gd name="connsiteY4" fmla="*/ 437006 h 1913559"/>
              <a:gd name="connsiteX5" fmla="*/ 1195387 w 1508331"/>
              <a:gd name="connsiteY5" fmla="*/ 544163 h 1913559"/>
              <a:gd name="connsiteX6" fmla="*/ 1228725 w 1508331"/>
              <a:gd name="connsiteY6" fmla="*/ 582263 h 1913559"/>
              <a:gd name="connsiteX7" fmla="*/ 1197769 w 1508331"/>
              <a:gd name="connsiteY7" fmla="*/ 660844 h 1913559"/>
              <a:gd name="connsiteX8" fmla="*/ 1240631 w 1508331"/>
              <a:gd name="connsiteY8" fmla="*/ 715613 h 1913559"/>
              <a:gd name="connsiteX9" fmla="*/ 1195387 w 1508331"/>
              <a:gd name="connsiteY9" fmla="*/ 787050 h 1913559"/>
              <a:gd name="connsiteX10" fmla="*/ 1190625 w 1508331"/>
              <a:gd name="connsiteY10" fmla="*/ 834675 h 1913559"/>
              <a:gd name="connsiteX11" fmla="*/ 1240631 w 1508331"/>
              <a:gd name="connsiteY11" fmla="*/ 903731 h 1913559"/>
              <a:gd name="connsiteX12" fmla="*/ 1221581 w 1508331"/>
              <a:gd name="connsiteY12" fmla="*/ 1063275 h 1913559"/>
              <a:gd name="connsiteX13" fmla="*/ 1202530 w 1508331"/>
              <a:gd name="connsiteY13" fmla="*/ 1222819 h 1913559"/>
              <a:gd name="connsiteX14" fmla="*/ 1257300 w 1508331"/>
              <a:gd name="connsiteY14" fmla="*/ 1258538 h 1913559"/>
              <a:gd name="connsiteX15" fmla="*/ 1309687 w 1508331"/>
              <a:gd name="connsiteY15" fmla="*/ 1287113 h 1913559"/>
              <a:gd name="connsiteX16" fmla="*/ 1345405 w 1508331"/>
              <a:gd name="connsiteY16" fmla="*/ 1332355 h 1913559"/>
              <a:gd name="connsiteX17" fmla="*/ 1350168 w 1508331"/>
              <a:gd name="connsiteY17" fmla="*/ 1437131 h 1913559"/>
              <a:gd name="connsiteX18" fmla="*/ 1347788 w 1508331"/>
              <a:gd name="connsiteY18" fmla="*/ 1606200 h 1913559"/>
              <a:gd name="connsiteX19" fmla="*/ 1414462 w 1508331"/>
              <a:gd name="connsiteY19" fmla="*/ 1591913 h 1913559"/>
              <a:gd name="connsiteX20" fmla="*/ 1502569 w 1508331"/>
              <a:gd name="connsiteY20" fmla="*/ 1582387 h 1913559"/>
              <a:gd name="connsiteX21" fmla="*/ 1495425 w 1508331"/>
              <a:gd name="connsiteY21" fmla="*/ 1625250 h 1913559"/>
              <a:gd name="connsiteX22" fmla="*/ 1485900 w 1508331"/>
              <a:gd name="connsiteY22" fmla="*/ 1653825 h 1913559"/>
              <a:gd name="connsiteX23" fmla="*/ 1466850 w 1508331"/>
              <a:gd name="connsiteY23" fmla="*/ 1741932 h 1913559"/>
              <a:gd name="connsiteX24" fmla="*/ 1459706 w 1508331"/>
              <a:gd name="connsiteY24" fmla="*/ 1822894 h 1913559"/>
              <a:gd name="connsiteX25" fmla="*/ 1471613 w 1508331"/>
              <a:gd name="connsiteY25" fmla="*/ 1877664 h 1913559"/>
              <a:gd name="connsiteX26" fmla="*/ 1495425 w 1508331"/>
              <a:gd name="connsiteY26" fmla="*/ 1913382 h 1913559"/>
              <a:gd name="connsiteX27" fmla="*/ 1385887 w 1508331"/>
              <a:gd name="connsiteY27" fmla="*/ 1889569 h 1913559"/>
              <a:gd name="connsiteX28" fmla="*/ 1264443 w 1508331"/>
              <a:gd name="connsiteY28" fmla="*/ 1849088 h 1913559"/>
              <a:gd name="connsiteX29" fmla="*/ 1157287 w 1508331"/>
              <a:gd name="connsiteY29" fmla="*/ 1825275 h 1913559"/>
              <a:gd name="connsiteX30" fmla="*/ 1047750 w 1508331"/>
              <a:gd name="connsiteY30" fmla="*/ 1801463 h 1913559"/>
              <a:gd name="connsiteX31" fmla="*/ 957262 w 1508331"/>
              <a:gd name="connsiteY31" fmla="*/ 1782413 h 1913559"/>
              <a:gd name="connsiteX32" fmla="*/ 866775 w 1508331"/>
              <a:gd name="connsiteY32" fmla="*/ 1772888 h 1913559"/>
              <a:gd name="connsiteX33" fmla="*/ 790575 w 1508331"/>
              <a:gd name="connsiteY33" fmla="*/ 1763363 h 1913559"/>
              <a:gd name="connsiteX34" fmla="*/ 552450 w 1508331"/>
              <a:gd name="connsiteY34" fmla="*/ 1739550 h 1913559"/>
              <a:gd name="connsiteX35" fmla="*/ 554831 w 1508331"/>
              <a:gd name="connsiteY35" fmla="*/ 1725263 h 1913559"/>
              <a:gd name="connsiteX36" fmla="*/ 585788 w 1508331"/>
              <a:gd name="connsiteY36" fmla="*/ 1713357 h 1913559"/>
              <a:gd name="connsiteX37" fmla="*/ 600075 w 1508331"/>
              <a:gd name="connsiteY37" fmla="*/ 1682400 h 1913559"/>
              <a:gd name="connsiteX38" fmla="*/ 619125 w 1508331"/>
              <a:gd name="connsiteY38" fmla="*/ 1634776 h 1913559"/>
              <a:gd name="connsiteX39" fmla="*/ 661988 w 1508331"/>
              <a:gd name="connsiteY39" fmla="*/ 1646682 h 1913559"/>
              <a:gd name="connsiteX40" fmla="*/ 719137 w 1508331"/>
              <a:gd name="connsiteY40" fmla="*/ 1658588 h 1913559"/>
              <a:gd name="connsiteX41" fmla="*/ 773906 w 1508331"/>
              <a:gd name="connsiteY41" fmla="*/ 1660968 h 1913559"/>
              <a:gd name="connsiteX42" fmla="*/ 781050 w 1508331"/>
              <a:gd name="connsiteY42" fmla="*/ 1649063 h 1913559"/>
              <a:gd name="connsiteX43" fmla="*/ 700087 w 1508331"/>
              <a:gd name="connsiteY43" fmla="*/ 1634775 h 1913559"/>
              <a:gd name="connsiteX44" fmla="*/ 635794 w 1508331"/>
              <a:gd name="connsiteY44" fmla="*/ 1613344 h 1913559"/>
              <a:gd name="connsiteX45" fmla="*/ 614362 w 1508331"/>
              <a:gd name="connsiteY45" fmla="*/ 1582388 h 1913559"/>
              <a:gd name="connsiteX46" fmla="*/ 635794 w 1508331"/>
              <a:gd name="connsiteY46" fmla="*/ 1530001 h 1913559"/>
              <a:gd name="connsiteX47" fmla="*/ 671513 w 1508331"/>
              <a:gd name="connsiteY47" fmla="*/ 1515713 h 1913559"/>
              <a:gd name="connsiteX48" fmla="*/ 647700 w 1508331"/>
              <a:gd name="connsiteY48" fmla="*/ 1496662 h 1913559"/>
              <a:gd name="connsiteX49" fmla="*/ 671512 w 1508331"/>
              <a:gd name="connsiteY49" fmla="*/ 1472850 h 1913559"/>
              <a:gd name="connsiteX50" fmla="*/ 716756 w 1508331"/>
              <a:gd name="connsiteY50" fmla="*/ 1427607 h 1913559"/>
              <a:gd name="connsiteX51" fmla="*/ 742950 w 1508331"/>
              <a:gd name="connsiteY51" fmla="*/ 1410938 h 1913559"/>
              <a:gd name="connsiteX52" fmla="*/ 728662 w 1508331"/>
              <a:gd name="connsiteY52" fmla="*/ 1368075 h 1913559"/>
              <a:gd name="connsiteX53" fmla="*/ 800100 w 1508331"/>
              <a:gd name="connsiteY53" fmla="*/ 1265682 h 1913559"/>
              <a:gd name="connsiteX54" fmla="*/ 707231 w 1508331"/>
              <a:gd name="connsiteY54" fmla="*/ 1294256 h 1913559"/>
              <a:gd name="connsiteX55" fmla="*/ 676275 w 1508331"/>
              <a:gd name="connsiteY55" fmla="*/ 1358550 h 1913559"/>
              <a:gd name="connsiteX56" fmla="*/ 647700 w 1508331"/>
              <a:gd name="connsiteY56" fmla="*/ 1413318 h 1913559"/>
              <a:gd name="connsiteX57" fmla="*/ 607219 w 1508331"/>
              <a:gd name="connsiteY57" fmla="*/ 1389506 h 1913559"/>
              <a:gd name="connsiteX58" fmla="*/ 581025 w 1508331"/>
              <a:gd name="connsiteY58" fmla="*/ 1434750 h 1913559"/>
              <a:gd name="connsiteX59" fmla="*/ 578644 w 1508331"/>
              <a:gd name="connsiteY59" fmla="*/ 1472851 h 1913559"/>
              <a:gd name="connsiteX60" fmla="*/ 592932 w 1508331"/>
              <a:gd name="connsiteY60" fmla="*/ 1489520 h 1913559"/>
              <a:gd name="connsiteX61" fmla="*/ 542925 w 1508331"/>
              <a:gd name="connsiteY61" fmla="*/ 1530000 h 1913559"/>
              <a:gd name="connsiteX62" fmla="*/ 473869 w 1508331"/>
              <a:gd name="connsiteY62" fmla="*/ 1541907 h 1913559"/>
              <a:gd name="connsiteX63" fmla="*/ 497681 w 1508331"/>
              <a:gd name="connsiteY63" fmla="*/ 1470469 h 1913559"/>
              <a:gd name="connsiteX64" fmla="*/ 519112 w 1508331"/>
              <a:gd name="connsiteY64" fmla="*/ 1401413 h 1913559"/>
              <a:gd name="connsiteX65" fmla="*/ 535780 w 1508331"/>
              <a:gd name="connsiteY65" fmla="*/ 1339500 h 1913559"/>
              <a:gd name="connsiteX66" fmla="*/ 550068 w 1508331"/>
              <a:gd name="connsiteY66" fmla="*/ 1296637 h 1913559"/>
              <a:gd name="connsiteX67" fmla="*/ 609600 w 1508331"/>
              <a:gd name="connsiteY67" fmla="*/ 1225200 h 1913559"/>
              <a:gd name="connsiteX68" fmla="*/ 642937 w 1508331"/>
              <a:gd name="connsiteY68" fmla="*/ 1239489 h 1913559"/>
              <a:gd name="connsiteX69" fmla="*/ 681037 w 1508331"/>
              <a:gd name="connsiteY69" fmla="*/ 1222820 h 1913559"/>
              <a:gd name="connsiteX70" fmla="*/ 685801 w 1508331"/>
              <a:gd name="connsiteY70" fmla="*/ 1213295 h 1913559"/>
              <a:gd name="connsiteX71" fmla="*/ 638174 w 1508331"/>
              <a:gd name="connsiteY71" fmla="*/ 1203769 h 1913559"/>
              <a:gd name="connsiteX72" fmla="*/ 609600 w 1508331"/>
              <a:gd name="connsiteY72" fmla="*/ 1168050 h 1913559"/>
              <a:gd name="connsiteX73" fmla="*/ 642937 w 1508331"/>
              <a:gd name="connsiteY73" fmla="*/ 1177575 h 1913559"/>
              <a:gd name="connsiteX74" fmla="*/ 657225 w 1508331"/>
              <a:gd name="connsiteY74" fmla="*/ 1187100 h 1913559"/>
              <a:gd name="connsiteX75" fmla="*/ 690562 w 1508331"/>
              <a:gd name="connsiteY75" fmla="*/ 1144238 h 1913559"/>
              <a:gd name="connsiteX76" fmla="*/ 714375 w 1508331"/>
              <a:gd name="connsiteY76" fmla="*/ 1129950 h 1913559"/>
              <a:gd name="connsiteX77" fmla="*/ 733425 w 1508331"/>
              <a:gd name="connsiteY77" fmla="*/ 1120425 h 1913559"/>
              <a:gd name="connsiteX78" fmla="*/ 738187 w 1508331"/>
              <a:gd name="connsiteY78" fmla="*/ 1101375 h 1913559"/>
              <a:gd name="connsiteX79" fmla="*/ 752475 w 1508331"/>
              <a:gd name="connsiteY79" fmla="*/ 1087088 h 1913559"/>
              <a:gd name="connsiteX80" fmla="*/ 733425 w 1508331"/>
              <a:gd name="connsiteY80" fmla="*/ 1072800 h 1913559"/>
              <a:gd name="connsiteX81" fmla="*/ 685800 w 1508331"/>
              <a:gd name="connsiteY81" fmla="*/ 1053750 h 1913559"/>
              <a:gd name="connsiteX82" fmla="*/ 671512 w 1508331"/>
              <a:gd name="connsiteY82" fmla="*/ 1039463 h 1913559"/>
              <a:gd name="connsiteX83" fmla="*/ 628650 w 1508331"/>
              <a:gd name="connsiteY83" fmla="*/ 1044225 h 1913559"/>
              <a:gd name="connsiteX84" fmla="*/ 600075 w 1508331"/>
              <a:gd name="connsiteY84" fmla="*/ 1087088 h 1913559"/>
              <a:gd name="connsiteX85" fmla="*/ 590550 w 1508331"/>
              <a:gd name="connsiteY85" fmla="*/ 1134713 h 1913559"/>
              <a:gd name="connsiteX86" fmla="*/ 571500 w 1508331"/>
              <a:gd name="connsiteY86" fmla="*/ 1129950 h 1913559"/>
              <a:gd name="connsiteX87" fmla="*/ 538162 w 1508331"/>
              <a:gd name="connsiteY87" fmla="*/ 1106138 h 1913559"/>
              <a:gd name="connsiteX88" fmla="*/ 514350 w 1508331"/>
              <a:gd name="connsiteY88" fmla="*/ 1115663 h 1913559"/>
              <a:gd name="connsiteX89" fmla="*/ 509587 w 1508331"/>
              <a:gd name="connsiteY89" fmla="*/ 1129950 h 1913559"/>
              <a:gd name="connsiteX90" fmla="*/ 490537 w 1508331"/>
              <a:gd name="connsiteY90" fmla="*/ 1134713 h 1913559"/>
              <a:gd name="connsiteX91" fmla="*/ 457200 w 1508331"/>
              <a:gd name="connsiteY91" fmla="*/ 1139475 h 1913559"/>
              <a:gd name="connsiteX92" fmla="*/ 438150 w 1508331"/>
              <a:gd name="connsiteY92" fmla="*/ 1149000 h 1913559"/>
              <a:gd name="connsiteX93" fmla="*/ 404812 w 1508331"/>
              <a:gd name="connsiteY93" fmla="*/ 1187100 h 1913559"/>
              <a:gd name="connsiteX94" fmla="*/ 400050 w 1508331"/>
              <a:gd name="connsiteY94" fmla="*/ 1201388 h 1913559"/>
              <a:gd name="connsiteX95" fmla="*/ 376237 w 1508331"/>
              <a:gd name="connsiteY95" fmla="*/ 1239488 h 1913559"/>
              <a:gd name="connsiteX96" fmla="*/ 357187 w 1508331"/>
              <a:gd name="connsiteY96" fmla="*/ 1244250 h 1913559"/>
              <a:gd name="connsiteX97" fmla="*/ 342900 w 1508331"/>
              <a:gd name="connsiteY97" fmla="*/ 1239488 h 1913559"/>
              <a:gd name="connsiteX98" fmla="*/ 309562 w 1508331"/>
              <a:gd name="connsiteY98" fmla="*/ 1220438 h 1913559"/>
              <a:gd name="connsiteX99" fmla="*/ 314325 w 1508331"/>
              <a:gd name="connsiteY99" fmla="*/ 1187100 h 1913559"/>
              <a:gd name="connsiteX100" fmla="*/ 347662 w 1508331"/>
              <a:gd name="connsiteY100" fmla="*/ 1163288 h 1913559"/>
              <a:gd name="connsiteX101" fmla="*/ 366712 w 1508331"/>
              <a:gd name="connsiteY101" fmla="*/ 1139475 h 1913559"/>
              <a:gd name="connsiteX102" fmla="*/ 381000 w 1508331"/>
              <a:gd name="connsiteY102" fmla="*/ 1106138 h 1913559"/>
              <a:gd name="connsiteX103" fmla="*/ 390525 w 1508331"/>
              <a:gd name="connsiteY103" fmla="*/ 1091850 h 1913559"/>
              <a:gd name="connsiteX104" fmla="*/ 404812 w 1508331"/>
              <a:gd name="connsiteY104" fmla="*/ 1082325 h 1913559"/>
              <a:gd name="connsiteX105" fmla="*/ 409575 w 1508331"/>
              <a:gd name="connsiteY105" fmla="*/ 1068038 h 1913559"/>
              <a:gd name="connsiteX106" fmla="*/ 347662 w 1508331"/>
              <a:gd name="connsiteY106" fmla="*/ 1048988 h 1913559"/>
              <a:gd name="connsiteX107" fmla="*/ 333375 w 1508331"/>
              <a:gd name="connsiteY107" fmla="*/ 1034700 h 1913559"/>
              <a:gd name="connsiteX108" fmla="*/ 314325 w 1508331"/>
              <a:gd name="connsiteY108" fmla="*/ 1010888 h 1913559"/>
              <a:gd name="connsiteX109" fmla="*/ 300037 w 1508331"/>
              <a:gd name="connsiteY109" fmla="*/ 1015650 h 1913559"/>
              <a:gd name="connsiteX110" fmla="*/ 295275 w 1508331"/>
              <a:gd name="connsiteY110" fmla="*/ 1048988 h 1913559"/>
              <a:gd name="connsiteX111" fmla="*/ 285750 w 1508331"/>
              <a:gd name="connsiteY111" fmla="*/ 1072800 h 1913559"/>
              <a:gd name="connsiteX112" fmla="*/ 295275 w 1508331"/>
              <a:gd name="connsiteY112" fmla="*/ 1096613 h 1913559"/>
              <a:gd name="connsiteX113" fmla="*/ 266700 w 1508331"/>
              <a:gd name="connsiteY113" fmla="*/ 1101375 h 1913559"/>
              <a:gd name="connsiteX114" fmla="*/ 285750 w 1508331"/>
              <a:gd name="connsiteY114" fmla="*/ 1134713 h 1913559"/>
              <a:gd name="connsiteX115" fmla="*/ 280987 w 1508331"/>
              <a:gd name="connsiteY115" fmla="*/ 1172813 h 1913559"/>
              <a:gd name="connsiteX116" fmla="*/ 252412 w 1508331"/>
              <a:gd name="connsiteY116" fmla="*/ 1191863 h 1913559"/>
              <a:gd name="connsiteX117" fmla="*/ 242887 w 1508331"/>
              <a:gd name="connsiteY117" fmla="*/ 1206150 h 1913559"/>
              <a:gd name="connsiteX118" fmla="*/ 219075 w 1508331"/>
              <a:gd name="connsiteY118" fmla="*/ 1210913 h 1913559"/>
              <a:gd name="connsiteX119" fmla="*/ 204787 w 1508331"/>
              <a:gd name="connsiteY119" fmla="*/ 1215675 h 1913559"/>
              <a:gd name="connsiteX120" fmla="*/ 185737 w 1508331"/>
              <a:gd name="connsiteY120" fmla="*/ 1220438 h 1913559"/>
              <a:gd name="connsiteX121" fmla="*/ 152400 w 1508331"/>
              <a:gd name="connsiteY121" fmla="*/ 1215675 h 1913559"/>
              <a:gd name="connsiteX122" fmla="*/ 119062 w 1508331"/>
              <a:gd name="connsiteY122" fmla="*/ 1201388 h 1913559"/>
              <a:gd name="connsiteX123" fmla="*/ 104775 w 1508331"/>
              <a:gd name="connsiteY123" fmla="*/ 1196625 h 1913559"/>
              <a:gd name="connsiteX124" fmla="*/ 90487 w 1508331"/>
              <a:gd name="connsiteY124" fmla="*/ 1182338 h 1913559"/>
              <a:gd name="connsiteX125" fmla="*/ 47625 w 1508331"/>
              <a:gd name="connsiteY125" fmla="*/ 1158525 h 1913559"/>
              <a:gd name="connsiteX126" fmla="*/ 14287 w 1508331"/>
              <a:gd name="connsiteY126" fmla="*/ 1149000 h 1913559"/>
              <a:gd name="connsiteX127" fmla="*/ 0 w 1508331"/>
              <a:gd name="connsiteY127" fmla="*/ 1139475 h 1913559"/>
              <a:gd name="connsiteX128" fmla="*/ 9525 w 1508331"/>
              <a:gd name="connsiteY128" fmla="*/ 1115663 h 1913559"/>
              <a:gd name="connsiteX129" fmla="*/ 38100 w 1508331"/>
              <a:gd name="connsiteY129" fmla="*/ 1077563 h 1913559"/>
              <a:gd name="connsiteX130" fmla="*/ 33337 w 1508331"/>
              <a:gd name="connsiteY130" fmla="*/ 1039463 h 1913559"/>
              <a:gd name="connsiteX131" fmla="*/ 9525 w 1508331"/>
              <a:gd name="connsiteY131" fmla="*/ 1001363 h 1913559"/>
              <a:gd name="connsiteX132" fmla="*/ 9525 w 1508331"/>
              <a:gd name="connsiteY132" fmla="*/ 968025 h 1913559"/>
              <a:gd name="connsiteX133" fmla="*/ 28575 w 1508331"/>
              <a:gd name="connsiteY133" fmla="*/ 953738 h 1913559"/>
              <a:gd name="connsiteX134" fmla="*/ 52387 w 1508331"/>
              <a:gd name="connsiteY134" fmla="*/ 920400 h 1913559"/>
              <a:gd name="connsiteX135" fmla="*/ 47625 w 1508331"/>
              <a:gd name="connsiteY135" fmla="*/ 863250 h 1913559"/>
              <a:gd name="connsiteX136" fmla="*/ 104775 w 1508331"/>
              <a:gd name="connsiteY136" fmla="*/ 815625 h 1913559"/>
              <a:gd name="connsiteX137" fmla="*/ 123825 w 1508331"/>
              <a:gd name="connsiteY137" fmla="*/ 801338 h 1913559"/>
              <a:gd name="connsiteX138" fmla="*/ 142875 w 1508331"/>
              <a:gd name="connsiteY138" fmla="*/ 796575 h 1913559"/>
              <a:gd name="connsiteX139" fmla="*/ 157162 w 1508331"/>
              <a:gd name="connsiteY139" fmla="*/ 791813 h 1913559"/>
              <a:gd name="connsiteX140" fmla="*/ 176212 w 1508331"/>
              <a:gd name="connsiteY140" fmla="*/ 787050 h 1913559"/>
              <a:gd name="connsiteX141" fmla="*/ 266700 w 1508331"/>
              <a:gd name="connsiteY141" fmla="*/ 758475 h 1913559"/>
              <a:gd name="connsiteX142" fmla="*/ 280987 w 1508331"/>
              <a:gd name="connsiteY142" fmla="*/ 744188 h 1913559"/>
              <a:gd name="connsiteX143" fmla="*/ 333375 w 1508331"/>
              <a:gd name="connsiteY143" fmla="*/ 706088 h 1913559"/>
              <a:gd name="connsiteX144" fmla="*/ 423862 w 1508331"/>
              <a:gd name="connsiteY144" fmla="*/ 710850 h 1913559"/>
              <a:gd name="connsiteX145" fmla="*/ 447675 w 1508331"/>
              <a:gd name="connsiteY145" fmla="*/ 715613 h 1913559"/>
              <a:gd name="connsiteX146" fmla="*/ 461962 w 1508331"/>
              <a:gd name="connsiteY146" fmla="*/ 706088 h 1913559"/>
              <a:gd name="connsiteX147" fmla="*/ 495300 w 1508331"/>
              <a:gd name="connsiteY147" fmla="*/ 667988 h 1913559"/>
              <a:gd name="connsiteX148" fmla="*/ 504825 w 1508331"/>
              <a:gd name="connsiteY148" fmla="*/ 644175 h 1913559"/>
              <a:gd name="connsiteX149" fmla="*/ 509587 w 1508331"/>
              <a:gd name="connsiteY149" fmla="*/ 596550 h 1913559"/>
              <a:gd name="connsiteX150" fmla="*/ 533400 w 1508331"/>
              <a:gd name="connsiteY150" fmla="*/ 582263 h 1913559"/>
              <a:gd name="connsiteX151" fmla="*/ 576262 w 1508331"/>
              <a:gd name="connsiteY151" fmla="*/ 563213 h 1913559"/>
              <a:gd name="connsiteX152" fmla="*/ 609600 w 1508331"/>
              <a:gd name="connsiteY152" fmla="*/ 558450 h 1913559"/>
              <a:gd name="connsiteX153" fmla="*/ 628650 w 1508331"/>
              <a:gd name="connsiteY153" fmla="*/ 544163 h 1913559"/>
              <a:gd name="connsiteX154" fmla="*/ 652462 w 1508331"/>
              <a:gd name="connsiteY154" fmla="*/ 529875 h 1913559"/>
              <a:gd name="connsiteX155" fmla="*/ 666750 w 1508331"/>
              <a:gd name="connsiteY155" fmla="*/ 515588 h 1913559"/>
              <a:gd name="connsiteX156" fmla="*/ 695325 w 1508331"/>
              <a:gd name="connsiteY156" fmla="*/ 477488 h 1913559"/>
              <a:gd name="connsiteX157" fmla="*/ 714375 w 1508331"/>
              <a:gd name="connsiteY157" fmla="*/ 444150 h 1913559"/>
              <a:gd name="connsiteX158" fmla="*/ 723900 w 1508331"/>
              <a:gd name="connsiteY158" fmla="*/ 401288 h 1913559"/>
              <a:gd name="connsiteX159" fmla="*/ 733425 w 1508331"/>
              <a:gd name="connsiteY159" fmla="*/ 387000 h 1913559"/>
              <a:gd name="connsiteX160" fmla="*/ 742950 w 1508331"/>
              <a:gd name="connsiteY160" fmla="*/ 286988 h 1913559"/>
              <a:gd name="connsiteX161" fmla="*/ 752475 w 1508331"/>
              <a:gd name="connsiteY161" fmla="*/ 220313 h 1913559"/>
              <a:gd name="connsiteX162" fmla="*/ 785812 w 1508331"/>
              <a:gd name="connsiteY162" fmla="*/ 172688 h 1913559"/>
              <a:gd name="connsiteX163" fmla="*/ 795337 w 1508331"/>
              <a:gd name="connsiteY163" fmla="*/ 158400 h 1913559"/>
              <a:gd name="connsiteX164" fmla="*/ 823912 w 1508331"/>
              <a:gd name="connsiteY164" fmla="*/ 115538 h 1913559"/>
              <a:gd name="connsiteX165" fmla="*/ 838200 w 1508331"/>
              <a:gd name="connsiteY165" fmla="*/ 110775 h 1913559"/>
              <a:gd name="connsiteX166" fmla="*/ 862012 w 1508331"/>
              <a:gd name="connsiteY166" fmla="*/ 120300 h 1913559"/>
              <a:gd name="connsiteX167" fmla="*/ 876300 w 1508331"/>
              <a:gd name="connsiteY167" fmla="*/ 129825 h 1913559"/>
              <a:gd name="connsiteX168" fmla="*/ 895350 w 1508331"/>
              <a:gd name="connsiteY168" fmla="*/ 120300 h 1913559"/>
              <a:gd name="connsiteX169" fmla="*/ 928687 w 1508331"/>
              <a:gd name="connsiteY169" fmla="*/ 82200 h 1913559"/>
              <a:gd name="connsiteX170" fmla="*/ 942975 w 1508331"/>
              <a:gd name="connsiteY170" fmla="*/ 67913 h 1913559"/>
              <a:gd name="connsiteX171" fmla="*/ 952500 w 1508331"/>
              <a:gd name="connsiteY171" fmla="*/ 48863 h 1913559"/>
              <a:gd name="connsiteX172" fmla="*/ 971550 w 1508331"/>
              <a:gd name="connsiteY172" fmla="*/ 10763 h 1913559"/>
              <a:gd name="connsiteX173" fmla="*/ 971550 w 1508331"/>
              <a:gd name="connsiteY173" fmla="*/ 6000 h 1913559"/>
              <a:gd name="connsiteX0" fmla="*/ 971550 w 1508331"/>
              <a:gd name="connsiteY0" fmla="*/ 6000 h 1913559"/>
              <a:gd name="connsiteX1" fmla="*/ 990599 w 1508331"/>
              <a:gd name="connsiteY1" fmla="*/ 86963 h 1913559"/>
              <a:gd name="connsiteX2" fmla="*/ 1023937 w 1508331"/>
              <a:gd name="connsiteY2" fmla="*/ 277463 h 1913559"/>
              <a:gd name="connsiteX3" fmla="*/ 1050131 w 1508331"/>
              <a:gd name="connsiteY3" fmla="*/ 336994 h 1913559"/>
              <a:gd name="connsiteX4" fmla="*/ 1114425 w 1508331"/>
              <a:gd name="connsiteY4" fmla="*/ 437006 h 1913559"/>
              <a:gd name="connsiteX5" fmla="*/ 1195387 w 1508331"/>
              <a:gd name="connsiteY5" fmla="*/ 544163 h 1913559"/>
              <a:gd name="connsiteX6" fmla="*/ 1228725 w 1508331"/>
              <a:gd name="connsiteY6" fmla="*/ 582263 h 1913559"/>
              <a:gd name="connsiteX7" fmla="*/ 1197769 w 1508331"/>
              <a:gd name="connsiteY7" fmla="*/ 660844 h 1913559"/>
              <a:gd name="connsiteX8" fmla="*/ 1240631 w 1508331"/>
              <a:gd name="connsiteY8" fmla="*/ 715613 h 1913559"/>
              <a:gd name="connsiteX9" fmla="*/ 1195387 w 1508331"/>
              <a:gd name="connsiteY9" fmla="*/ 787050 h 1913559"/>
              <a:gd name="connsiteX10" fmla="*/ 1190625 w 1508331"/>
              <a:gd name="connsiteY10" fmla="*/ 834675 h 1913559"/>
              <a:gd name="connsiteX11" fmla="*/ 1240631 w 1508331"/>
              <a:gd name="connsiteY11" fmla="*/ 903731 h 1913559"/>
              <a:gd name="connsiteX12" fmla="*/ 1221581 w 1508331"/>
              <a:gd name="connsiteY12" fmla="*/ 1063275 h 1913559"/>
              <a:gd name="connsiteX13" fmla="*/ 1202530 w 1508331"/>
              <a:gd name="connsiteY13" fmla="*/ 1222819 h 1913559"/>
              <a:gd name="connsiteX14" fmla="*/ 1257300 w 1508331"/>
              <a:gd name="connsiteY14" fmla="*/ 1258538 h 1913559"/>
              <a:gd name="connsiteX15" fmla="*/ 1309687 w 1508331"/>
              <a:gd name="connsiteY15" fmla="*/ 1287113 h 1913559"/>
              <a:gd name="connsiteX16" fmla="*/ 1345405 w 1508331"/>
              <a:gd name="connsiteY16" fmla="*/ 1332355 h 1913559"/>
              <a:gd name="connsiteX17" fmla="*/ 1350168 w 1508331"/>
              <a:gd name="connsiteY17" fmla="*/ 1437131 h 1913559"/>
              <a:gd name="connsiteX18" fmla="*/ 1347788 w 1508331"/>
              <a:gd name="connsiteY18" fmla="*/ 1606200 h 1913559"/>
              <a:gd name="connsiteX19" fmla="*/ 1414462 w 1508331"/>
              <a:gd name="connsiteY19" fmla="*/ 1591913 h 1913559"/>
              <a:gd name="connsiteX20" fmla="*/ 1502569 w 1508331"/>
              <a:gd name="connsiteY20" fmla="*/ 1582387 h 1913559"/>
              <a:gd name="connsiteX21" fmla="*/ 1495425 w 1508331"/>
              <a:gd name="connsiteY21" fmla="*/ 1625250 h 1913559"/>
              <a:gd name="connsiteX22" fmla="*/ 1485900 w 1508331"/>
              <a:gd name="connsiteY22" fmla="*/ 1653825 h 1913559"/>
              <a:gd name="connsiteX23" fmla="*/ 1466850 w 1508331"/>
              <a:gd name="connsiteY23" fmla="*/ 1741932 h 1913559"/>
              <a:gd name="connsiteX24" fmla="*/ 1459706 w 1508331"/>
              <a:gd name="connsiteY24" fmla="*/ 1822894 h 1913559"/>
              <a:gd name="connsiteX25" fmla="*/ 1471613 w 1508331"/>
              <a:gd name="connsiteY25" fmla="*/ 1877664 h 1913559"/>
              <a:gd name="connsiteX26" fmla="*/ 1495425 w 1508331"/>
              <a:gd name="connsiteY26" fmla="*/ 1913382 h 1913559"/>
              <a:gd name="connsiteX27" fmla="*/ 1385887 w 1508331"/>
              <a:gd name="connsiteY27" fmla="*/ 1889569 h 1913559"/>
              <a:gd name="connsiteX28" fmla="*/ 1264443 w 1508331"/>
              <a:gd name="connsiteY28" fmla="*/ 1849088 h 1913559"/>
              <a:gd name="connsiteX29" fmla="*/ 1157287 w 1508331"/>
              <a:gd name="connsiteY29" fmla="*/ 1825275 h 1913559"/>
              <a:gd name="connsiteX30" fmla="*/ 1047750 w 1508331"/>
              <a:gd name="connsiteY30" fmla="*/ 1801463 h 1913559"/>
              <a:gd name="connsiteX31" fmla="*/ 957262 w 1508331"/>
              <a:gd name="connsiteY31" fmla="*/ 1782413 h 1913559"/>
              <a:gd name="connsiteX32" fmla="*/ 866775 w 1508331"/>
              <a:gd name="connsiteY32" fmla="*/ 1772888 h 1913559"/>
              <a:gd name="connsiteX33" fmla="*/ 790575 w 1508331"/>
              <a:gd name="connsiteY33" fmla="*/ 1763363 h 1913559"/>
              <a:gd name="connsiteX34" fmla="*/ 552450 w 1508331"/>
              <a:gd name="connsiteY34" fmla="*/ 1739550 h 1913559"/>
              <a:gd name="connsiteX35" fmla="*/ 554831 w 1508331"/>
              <a:gd name="connsiteY35" fmla="*/ 1725263 h 1913559"/>
              <a:gd name="connsiteX36" fmla="*/ 585788 w 1508331"/>
              <a:gd name="connsiteY36" fmla="*/ 1713357 h 1913559"/>
              <a:gd name="connsiteX37" fmla="*/ 600075 w 1508331"/>
              <a:gd name="connsiteY37" fmla="*/ 1682400 h 1913559"/>
              <a:gd name="connsiteX38" fmla="*/ 619125 w 1508331"/>
              <a:gd name="connsiteY38" fmla="*/ 1634776 h 1913559"/>
              <a:gd name="connsiteX39" fmla="*/ 661988 w 1508331"/>
              <a:gd name="connsiteY39" fmla="*/ 1646682 h 1913559"/>
              <a:gd name="connsiteX40" fmla="*/ 719137 w 1508331"/>
              <a:gd name="connsiteY40" fmla="*/ 1658588 h 1913559"/>
              <a:gd name="connsiteX41" fmla="*/ 773906 w 1508331"/>
              <a:gd name="connsiteY41" fmla="*/ 1660968 h 1913559"/>
              <a:gd name="connsiteX42" fmla="*/ 781050 w 1508331"/>
              <a:gd name="connsiteY42" fmla="*/ 1649063 h 1913559"/>
              <a:gd name="connsiteX43" fmla="*/ 700087 w 1508331"/>
              <a:gd name="connsiteY43" fmla="*/ 1634775 h 1913559"/>
              <a:gd name="connsiteX44" fmla="*/ 635794 w 1508331"/>
              <a:gd name="connsiteY44" fmla="*/ 1613344 h 1913559"/>
              <a:gd name="connsiteX45" fmla="*/ 614362 w 1508331"/>
              <a:gd name="connsiteY45" fmla="*/ 1582388 h 1913559"/>
              <a:gd name="connsiteX46" fmla="*/ 635794 w 1508331"/>
              <a:gd name="connsiteY46" fmla="*/ 1530001 h 1913559"/>
              <a:gd name="connsiteX47" fmla="*/ 671513 w 1508331"/>
              <a:gd name="connsiteY47" fmla="*/ 1515713 h 1913559"/>
              <a:gd name="connsiteX48" fmla="*/ 647700 w 1508331"/>
              <a:gd name="connsiteY48" fmla="*/ 1496662 h 1913559"/>
              <a:gd name="connsiteX49" fmla="*/ 671512 w 1508331"/>
              <a:gd name="connsiteY49" fmla="*/ 1472850 h 1913559"/>
              <a:gd name="connsiteX50" fmla="*/ 716756 w 1508331"/>
              <a:gd name="connsiteY50" fmla="*/ 1427607 h 1913559"/>
              <a:gd name="connsiteX51" fmla="*/ 742950 w 1508331"/>
              <a:gd name="connsiteY51" fmla="*/ 1410938 h 1913559"/>
              <a:gd name="connsiteX52" fmla="*/ 728662 w 1508331"/>
              <a:gd name="connsiteY52" fmla="*/ 1368075 h 1913559"/>
              <a:gd name="connsiteX53" fmla="*/ 800100 w 1508331"/>
              <a:gd name="connsiteY53" fmla="*/ 1265682 h 1913559"/>
              <a:gd name="connsiteX54" fmla="*/ 707231 w 1508331"/>
              <a:gd name="connsiteY54" fmla="*/ 1294256 h 1913559"/>
              <a:gd name="connsiteX55" fmla="*/ 676275 w 1508331"/>
              <a:gd name="connsiteY55" fmla="*/ 1358550 h 1913559"/>
              <a:gd name="connsiteX56" fmla="*/ 647700 w 1508331"/>
              <a:gd name="connsiteY56" fmla="*/ 1413318 h 1913559"/>
              <a:gd name="connsiteX57" fmla="*/ 607219 w 1508331"/>
              <a:gd name="connsiteY57" fmla="*/ 1389506 h 1913559"/>
              <a:gd name="connsiteX58" fmla="*/ 581025 w 1508331"/>
              <a:gd name="connsiteY58" fmla="*/ 1434750 h 1913559"/>
              <a:gd name="connsiteX59" fmla="*/ 578644 w 1508331"/>
              <a:gd name="connsiteY59" fmla="*/ 1472851 h 1913559"/>
              <a:gd name="connsiteX60" fmla="*/ 592932 w 1508331"/>
              <a:gd name="connsiteY60" fmla="*/ 1489520 h 1913559"/>
              <a:gd name="connsiteX61" fmla="*/ 542925 w 1508331"/>
              <a:gd name="connsiteY61" fmla="*/ 1530000 h 1913559"/>
              <a:gd name="connsiteX62" fmla="*/ 473869 w 1508331"/>
              <a:gd name="connsiteY62" fmla="*/ 1541907 h 1913559"/>
              <a:gd name="connsiteX63" fmla="*/ 497681 w 1508331"/>
              <a:gd name="connsiteY63" fmla="*/ 1470469 h 1913559"/>
              <a:gd name="connsiteX64" fmla="*/ 519112 w 1508331"/>
              <a:gd name="connsiteY64" fmla="*/ 1401413 h 1913559"/>
              <a:gd name="connsiteX65" fmla="*/ 535780 w 1508331"/>
              <a:gd name="connsiteY65" fmla="*/ 1339500 h 1913559"/>
              <a:gd name="connsiteX66" fmla="*/ 550068 w 1508331"/>
              <a:gd name="connsiteY66" fmla="*/ 1296637 h 1913559"/>
              <a:gd name="connsiteX67" fmla="*/ 609600 w 1508331"/>
              <a:gd name="connsiteY67" fmla="*/ 1225200 h 1913559"/>
              <a:gd name="connsiteX68" fmla="*/ 642937 w 1508331"/>
              <a:gd name="connsiteY68" fmla="*/ 1239489 h 1913559"/>
              <a:gd name="connsiteX69" fmla="*/ 681037 w 1508331"/>
              <a:gd name="connsiteY69" fmla="*/ 1222820 h 1913559"/>
              <a:gd name="connsiteX70" fmla="*/ 685801 w 1508331"/>
              <a:gd name="connsiteY70" fmla="*/ 1213295 h 1913559"/>
              <a:gd name="connsiteX71" fmla="*/ 647699 w 1508331"/>
              <a:gd name="connsiteY71" fmla="*/ 1215675 h 1913559"/>
              <a:gd name="connsiteX72" fmla="*/ 609600 w 1508331"/>
              <a:gd name="connsiteY72" fmla="*/ 1168050 h 1913559"/>
              <a:gd name="connsiteX73" fmla="*/ 642937 w 1508331"/>
              <a:gd name="connsiteY73" fmla="*/ 1177575 h 1913559"/>
              <a:gd name="connsiteX74" fmla="*/ 657225 w 1508331"/>
              <a:gd name="connsiteY74" fmla="*/ 1187100 h 1913559"/>
              <a:gd name="connsiteX75" fmla="*/ 690562 w 1508331"/>
              <a:gd name="connsiteY75" fmla="*/ 1144238 h 1913559"/>
              <a:gd name="connsiteX76" fmla="*/ 714375 w 1508331"/>
              <a:gd name="connsiteY76" fmla="*/ 1129950 h 1913559"/>
              <a:gd name="connsiteX77" fmla="*/ 733425 w 1508331"/>
              <a:gd name="connsiteY77" fmla="*/ 1120425 h 1913559"/>
              <a:gd name="connsiteX78" fmla="*/ 738187 w 1508331"/>
              <a:gd name="connsiteY78" fmla="*/ 1101375 h 1913559"/>
              <a:gd name="connsiteX79" fmla="*/ 752475 w 1508331"/>
              <a:gd name="connsiteY79" fmla="*/ 1087088 h 1913559"/>
              <a:gd name="connsiteX80" fmla="*/ 733425 w 1508331"/>
              <a:gd name="connsiteY80" fmla="*/ 1072800 h 1913559"/>
              <a:gd name="connsiteX81" fmla="*/ 685800 w 1508331"/>
              <a:gd name="connsiteY81" fmla="*/ 1053750 h 1913559"/>
              <a:gd name="connsiteX82" fmla="*/ 671512 w 1508331"/>
              <a:gd name="connsiteY82" fmla="*/ 1039463 h 1913559"/>
              <a:gd name="connsiteX83" fmla="*/ 628650 w 1508331"/>
              <a:gd name="connsiteY83" fmla="*/ 1044225 h 1913559"/>
              <a:gd name="connsiteX84" fmla="*/ 600075 w 1508331"/>
              <a:gd name="connsiteY84" fmla="*/ 1087088 h 1913559"/>
              <a:gd name="connsiteX85" fmla="*/ 590550 w 1508331"/>
              <a:gd name="connsiteY85" fmla="*/ 1134713 h 1913559"/>
              <a:gd name="connsiteX86" fmla="*/ 571500 w 1508331"/>
              <a:gd name="connsiteY86" fmla="*/ 1129950 h 1913559"/>
              <a:gd name="connsiteX87" fmla="*/ 538162 w 1508331"/>
              <a:gd name="connsiteY87" fmla="*/ 1106138 h 1913559"/>
              <a:gd name="connsiteX88" fmla="*/ 514350 w 1508331"/>
              <a:gd name="connsiteY88" fmla="*/ 1115663 h 1913559"/>
              <a:gd name="connsiteX89" fmla="*/ 509587 w 1508331"/>
              <a:gd name="connsiteY89" fmla="*/ 1129950 h 1913559"/>
              <a:gd name="connsiteX90" fmla="*/ 490537 w 1508331"/>
              <a:gd name="connsiteY90" fmla="*/ 1134713 h 1913559"/>
              <a:gd name="connsiteX91" fmla="*/ 457200 w 1508331"/>
              <a:gd name="connsiteY91" fmla="*/ 1139475 h 1913559"/>
              <a:gd name="connsiteX92" fmla="*/ 438150 w 1508331"/>
              <a:gd name="connsiteY92" fmla="*/ 1149000 h 1913559"/>
              <a:gd name="connsiteX93" fmla="*/ 404812 w 1508331"/>
              <a:gd name="connsiteY93" fmla="*/ 1187100 h 1913559"/>
              <a:gd name="connsiteX94" fmla="*/ 400050 w 1508331"/>
              <a:gd name="connsiteY94" fmla="*/ 1201388 h 1913559"/>
              <a:gd name="connsiteX95" fmla="*/ 376237 w 1508331"/>
              <a:gd name="connsiteY95" fmla="*/ 1239488 h 1913559"/>
              <a:gd name="connsiteX96" fmla="*/ 357187 w 1508331"/>
              <a:gd name="connsiteY96" fmla="*/ 1244250 h 1913559"/>
              <a:gd name="connsiteX97" fmla="*/ 342900 w 1508331"/>
              <a:gd name="connsiteY97" fmla="*/ 1239488 h 1913559"/>
              <a:gd name="connsiteX98" fmla="*/ 309562 w 1508331"/>
              <a:gd name="connsiteY98" fmla="*/ 1220438 h 1913559"/>
              <a:gd name="connsiteX99" fmla="*/ 314325 w 1508331"/>
              <a:gd name="connsiteY99" fmla="*/ 1187100 h 1913559"/>
              <a:gd name="connsiteX100" fmla="*/ 347662 w 1508331"/>
              <a:gd name="connsiteY100" fmla="*/ 1163288 h 1913559"/>
              <a:gd name="connsiteX101" fmla="*/ 366712 w 1508331"/>
              <a:gd name="connsiteY101" fmla="*/ 1139475 h 1913559"/>
              <a:gd name="connsiteX102" fmla="*/ 381000 w 1508331"/>
              <a:gd name="connsiteY102" fmla="*/ 1106138 h 1913559"/>
              <a:gd name="connsiteX103" fmla="*/ 390525 w 1508331"/>
              <a:gd name="connsiteY103" fmla="*/ 1091850 h 1913559"/>
              <a:gd name="connsiteX104" fmla="*/ 404812 w 1508331"/>
              <a:gd name="connsiteY104" fmla="*/ 1082325 h 1913559"/>
              <a:gd name="connsiteX105" fmla="*/ 409575 w 1508331"/>
              <a:gd name="connsiteY105" fmla="*/ 1068038 h 1913559"/>
              <a:gd name="connsiteX106" fmla="*/ 347662 w 1508331"/>
              <a:gd name="connsiteY106" fmla="*/ 1048988 h 1913559"/>
              <a:gd name="connsiteX107" fmla="*/ 333375 w 1508331"/>
              <a:gd name="connsiteY107" fmla="*/ 1034700 h 1913559"/>
              <a:gd name="connsiteX108" fmla="*/ 314325 w 1508331"/>
              <a:gd name="connsiteY108" fmla="*/ 1010888 h 1913559"/>
              <a:gd name="connsiteX109" fmla="*/ 300037 w 1508331"/>
              <a:gd name="connsiteY109" fmla="*/ 1015650 h 1913559"/>
              <a:gd name="connsiteX110" fmla="*/ 295275 w 1508331"/>
              <a:gd name="connsiteY110" fmla="*/ 1048988 h 1913559"/>
              <a:gd name="connsiteX111" fmla="*/ 285750 w 1508331"/>
              <a:gd name="connsiteY111" fmla="*/ 1072800 h 1913559"/>
              <a:gd name="connsiteX112" fmla="*/ 295275 w 1508331"/>
              <a:gd name="connsiteY112" fmla="*/ 1096613 h 1913559"/>
              <a:gd name="connsiteX113" fmla="*/ 266700 w 1508331"/>
              <a:gd name="connsiteY113" fmla="*/ 1101375 h 1913559"/>
              <a:gd name="connsiteX114" fmla="*/ 285750 w 1508331"/>
              <a:gd name="connsiteY114" fmla="*/ 1134713 h 1913559"/>
              <a:gd name="connsiteX115" fmla="*/ 280987 w 1508331"/>
              <a:gd name="connsiteY115" fmla="*/ 1172813 h 1913559"/>
              <a:gd name="connsiteX116" fmla="*/ 252412 w 1508331"/>
              <a:gd name="connsiteY116" fmla="*/ 1191863 h 1913559"/>
              <a:gd name="connsiteX117" fmla="*/ 242887 w 1508331"/>
              <a:gd name="connsiteY117" fmla="*/ 1206150 h 1913559"/>
              <a:gd name="connsiteX118" fmla="*/ 219075 w 1508331"/>
              <a:gd name="connsiteY118" fmla="*/ 1210913 h 1913559"/>
              <a:gd name="connsiteX119" fmla="*/ 204787 w 1508331"/>
              <a:gd name="connsiteY119" fmla="*/ 1215675 h 1913559"/>
              <a:gd name="connsiteX120" fmla="*/ 185737 w 1508331"/>
              <a:gd name="connsiteY120" fmla="*/ 1220438 h 1913559"/>
              <a:gd name="connsiteX121" fmla="*/ 152400 w 1508331"/>
              <a:gd name="connsiteY121" fmla="*/ 1215675 h 1913559"/>
              <a:gd name="connsiteX122" fmla="*/ 119062 w 1508331"/>
              <a:gd name="connsiteY122" fmla="*/ 1201388 h 1913559"/>
              <a:gd name="connsiteX123" fmla="*/ 104775 w 1508331"/>
              <a:gd name="connsiteY123" fmla="*/ 1196625 h 1913559"/>
              <a:gd name="connsiteX124" fmla="*/ 90487 w 1508331"/>
              <a:gd name="connsiteY124" fmla="*/ 1182338 h 1913559"/>
              <a:gd name="connsiteX125" fmla="*/ 47625 w 1508331"/>
              <a:gd name="connsiteY125" fmla="*/ 1158525 h 1913559"/>
              <a:gd name="connsiteX126" fmla="*/ 14287 w 1508331"/>
              <a:gd name="connsiteY126" fmla="*/ 1149000 h 1913559"/>
              <a:gd name="connsiteX127" fmla="*/ 0 w 1508331"/>
              <a:gd name="connsiteY127" fmla="*/ 1139475 h 1913559"/>
              <a:gd name="connsiteX128" fmla="*/ 9525 w 1508331"/>
              <a:gd name="connsiteY128" fmla="*/ 1115663 h 1913559"/>
              <a:gd name="connsiteX129" fmla="*/ 38100 w 1508331"/>
              <a:gd name="connsiteY129" fmla="*/ 1077563 h 1913559"/>
              <a:gd name="connsiteX130" fmla="*/ 33337 w 1508331"/>
              <a:gd name="connsiteY130" fmla="*/ 1039463 h 1913559"/>
              <a:gd name="connsiteX131" fmla="*/ 9525 w 1508331"/>
              <a:gd name="connsiteY131" fmla="*/ 1001363 h 1913559"/>
              <a:gd name="connsiteX132" fmla="*/ 9525 w 1508331"/>
              <a:gd name="connsiteY132" fmla="*/ 968025 h 1913559"/>
              <a:gd name="connsiteX133" fmla="*/ 28575 w 1508331"/>
              <a:gd name="connsiteY133" fmla="*/ 953738 h 1913559"/>
              <a:gd name="connsiteX134" fmla="*/ 52387 w 1508331"/>
              <a:gd name="connsiteY134" fmla="*/ 920400 h 1913559"/>
              <a:gd name="connsiteX135" fmla="*/ 47625 w 1508331"/>
              <a:gd name="connsiteY135" fmla="*/ 863250 h 1913559"/>
              <a:gd name="connsiteX136" fmla="*/ 104775 w 1508331"/>
              <a:gd name="connsiteY136" fmla="*/ 815625 h 1913559"/>
              <a:gd name="connsiteX137" fmla="*/ 123825 w 1508331"/>
              <a:gd name="connsiteY137" fmla="*/ 801338 h 1913559"/>
              <a:gd name="connsiteX138" fmla="*/ 142875 w 1508331"/>
              <a:gd name="connsiteY138" fmla="*/ 796575 h 1913559"/>
              <a:gd name="connsiteX139" fmla="*/ 157162 w 1508331"/>
              <a:gd name="connsiteY139" fmla="*/ 791813 h 1913559"/>
              <a:gd name="connsiteX140" fmla="*/ 176212 w 1508331"/>
              <a:gd name="connsiteY140" fmla="*/ 787050 h 1913559"/>
              <a:gd name="connsiteX141" fmla="*/ 266700 w 1508331"/>
              <a:gd name="connsiteY141" fmla="*/ 758475 h 1913559"/>
              <a:gd name="connsiteX142" fmla="*/ 280987 w 1508331"/>
              <a:gd name="connsiteY142" fmla="*/ 744188 h 1913559"/>
              <a:gd name="connsiteX143" fmla="*/ 333375 w 1508331"/>
              <a:gd name="connsiteY143" fmla="*/ 706088 h 1913559"/>
              <a:gd name="connsiteX144" fmla="*/ 423862 w 1508331"/>
              <a:gd name="connsiteY144" fmla="*/ 710850 h 1913559"/>
              <a:gd name="connsiteX145" fmla="*/ 447675 w 1508331"/>
              <a:gd name="connsiteY145" fmla="*/ 715613 h 1913559"/>
              <a:gd name="connsiteX146" fmla="*/ 461962 w 1508331"/>
              <a:gd name="connsiteY146" fmla="*/ 706088 h 1913559"/>
              <a:gd name="connsiteX147" fmla="*/ 495300 w 1508331"/>
              <a:gd name="connsiteY147" fmla="*/ 667988 h 1913559"/>
              <a:gd name="connsiteX148" fmla="*/ 504825 w 1508331"/>
              <a:gd name="connsiteY148" fmla="*/ 644175 h 1913559"/>
              <a:gd name="connsiteX149" fmla="*/ 509587 w 1508331"/>
              <a:gd name="connsiteY149" fmla="*/ 596550 h 1913559"/>
              <a:gd name="connsiteX150" fmla="*/ 533400 w 1508331"/>
              <a:gd name="connsiteY150" fmla="*/ 582263 h 1913559"/>
              <a:gd name="connsiteX151" fmla="*/ 576262 w 1508331"/>
              <a:gd name="connsiteY151" fmla="*/ 563213 h 1913559"/>
              <a:gd name="connsiteX152" fmla="*/ 609600 w 1508331"/>
              <a:gd name="connsiteY152" fmla="*/ 558450 h 1913559"/>
              <a:gd name="connsiteX153" fmla="*/ 628650 w 1508331"/>
              <a:gd name="connsiteY153" fmla="*/ 544163 h 1913559"/>
              <a:gd name="connsiteX154" fmla="*/ 652462 w 1508331"/>
              <a:gd name="connsiteY154" fmla="*/ 529875 h 1913559"/>
              <a:gd name="connsiteX155" fmla="*/ 666750 w 1508331"/>
              <a:gd name="connsiteY155" fmla="*/ 515588 h 1913559"/>
              <a:gd name="connsiteX156" fmla="*/ 695325 w 1508331"/>
              <a:gd name="connsiteY156" fmla="*/ 477488 h 1913559"/>
              <a:gd name="connsiteX157" fmla="*/ 714375 w 1508331"/>
              <a:gd name="connsiteY157" fmla="*/ 444150 h 1913559"/>
              <a:gd name="connsiteX158" fmla="*/ 723900 w 1508331"/>
              <a:gd name="connsiteY158" fmla="*/ 401288 h 1913559"/>
              <a:gd name="connsiteX159" fmla="*/ 733425 w 1508331"/>
              <a:gd name="connsiteY159" fmla="*/ 387000 h 1913559"/>
              <a:gd name="connsiteX160" fmla="*/ 742950 w 1508331"/>
              <a:gd name="connsiteY160" fmla="*/ 286988 h 1913559"/>
              <a:gd name="connsiteX161" fmla="*/ 752475 w 1508331"/>
              <a:gd name="connsiteY161" fmla="*/ 220313 h 1913559"/>
              <a:gd name="connsiteX162" fmla="*/ 785812 w 1508331"/>
              <a:gd name="connsiteY162" fmla="*/ 172688 h 1913559"/>
              <a:gd name="connsiteX163" fmla="*/ 795337 w 1508331"/>
              <a:gd name="connsiteY163" fmla="*/ 158400 h 1913559"/>
              <a:gd name="connsiteX164" fmla="*/ 823912 w 1508331"/>
              <a:gd name="connsiteY164" fmla="*/ 115538 h 1913559"/>
              <a:gd name="connsiteX165" fmla="*/ 838200 w 1508331"/>
              <a:gd name="connsiteY165" fmla="*/ 110775 h 1913559"/>
              <a:gd name="connsiteX166" fmla="*/ 862012 w 1508331"/>
              <a:gd name="connsiteY166" fmla="*/ 120300 h 1913559"/>
              <a:gd name="connsiteX167" fmla="*/ 876300 w 1508331"/>
              <a:gd name="connsiteY167" fmla="*/ 129825 h 1913559"/>
              <a:gd name="connsiteX168" fmla="*/ 895350 w 1508331"/>
              <a:gd name="connsiteY168" fmla="*/ 120300 h 1913559"/>
              <a:gd name="connsiteX169" fmla="*/ 928687 w 1508331"/>
              <a:gd name="connsiteY169" fmla="*/ 82200 h 1913559"/>
              <a:gd name="connsiteX170" fmla="*/ 942975 w 1508331"/>
              <a:gd name="connsiteY170" fmla="*/ 67913 h 1913559"/>
              <a:gd name="connsiteX171" fmla="*/ 952500 w 1508331"/>
              <a:gd name="connsiteY171" fmla="*/ 48863 h 1913559"/>
              <a:gd name="connsiteX172" fmla="*/ 971550 w 1508331"/>
              <a:gd name="connsiteY172" fmla="*/ 10763 h 1913559"/>
              <a:gd name="connsiteX173" fmla="*/ 971550 w 1508331"/>
              <a:gd name="connsiteY173" fmla="*/ 6000 h 1913559"/>
              <a:gd name="connsiteX0" fmla="*/ 971550 w 1508331"/>
              <a:gd name="connsiteY0" fmla="*/ 6000 h 1913559"/>
              <a:gd name="connsiteX1" fmla="*/ 990599 w 1508331"/>
              <a:gd name="connsiteY1" fmla="*/ 86963 h 1913559"/>
              <a:gd name="connsiteX2" fmla="*/ 1023937 w 1508331"/>
              <a:gd name="connsiteY2" fmla="*/ 277463 h 1913559"/>
              <a:gd name="connsiteX3" fmla="*/ 1050131 w 1508331"/>
              <a:gd name="connsiteY3" fmla="*/ 336994 h 1913559"/>
              <a:gd name="connsiteX4" fmla="*/ 1114425 w 1508331"/>
              <a:gd name="connsiteY4" fmla="*/ 437006 h 1913559"/>
              <a:gd name="connsiteX5" fmla="*/ 1195387 w 1508331"/>
              <a:gd name="connsiteY5" fmla="*/ 544163 h 1913559"/>
              <a:gd name="connsiteX6" fmla="*/ 1228725 w 1508331"/>
              <a:gd name="connsiteY6" fmla="*/ 582263 h 1913559"/>
              <a:gd name="connsiteX7" fmla="*/ 1197769 w 1508331"/>
              <a:gd name="connsiteY7" fmla="*/ 660844 h 1913559"/>
              <a:gd name="connsiteX8" fmla="*/ 1240631 w 1508331"/>
              <a:gd name="connsiteY8" fmla="*/ 715613 h 1913559"/>
              <a:gd name="connsiteX9" fmla="*/ 1195387 w 1508331"/>
              <a:gd name="connsiteY9" fmla="*/ 787050 h 1913559"/>
              <a:gd name="connsiteX10" fmla="*/ 1190625 w 1508331"/>
              <a:gd name="connsiteY10" fmla="*/ 834675 h 1913559"/>
              <a:gd name="connsiteX11" fmla="*/ 1240631 w 1508331"/>
              <a:gd name="connsiteY11" fmla="*/ 903731 h 1913559"/>
              <a:gd name="connsiteX12" fmla="*/ 1221581 w 1508331"/>
              <a:gd name="connsiteY12" fmla="*/ 1063275 h 1913559"/>
              <a:gd name="connsiteX13" fmla="*/ 1202530 w 1508331"/>
              <a:gd name="connsiteY13" fmla="*/ 1222819 h 1913559"/>
              <a:gd name="connsiteX14" fmla="*/ 1257300 w 1508331"/>
              <a:gd name="connsiteY14" fmla="*/ 1258538 h 1913559"/>
              <a:gd name="connsiteX15" fmla="*/ 1309687 w 1508331"/>
              <a:gd name="connsiteY15" fmla="*/ 1287113 h 1913559"/>
              <a:gd name="connsiteX16" fmla="*/ 1345405 w 1508331"/>
              <a:gd name="connsiteY16" fmla="*/ 1332355 h 1913559"/>
              <a:gd name="connsiteX17" fmla="*/ 1350168 w 1508331"/>
              <a:gd name="connsiteY17" fmla="*/ 1437131 h 1913559"/>
              <a:gd name="connsiteX18" fmla="*/ 1347788 w 1508331"/>
              <a:gd name="connsiteY18" fmla="*/ 1606200 h 1913559"/>
              <a:gd name="connsiteX19" fmla="*/ 1414462 w 1508331"/>
              <a:gd name="connsiteY19" fmla="*/ 1591913 h 1913559"/>
              <a:gd name="connsiteX20" fmla="*/ 1502569 w 1508331"/>
              <a:gd name="connsiteY20" fmla="*/ 1582387 h 1913559"/>
              <a:gd name="connsiteX21" fmla="*/ 1495425 w 1508331"/>
              <a:gd name="connsiteY21" fmla="*/ 1625250 h 1913559"/>
              <a:gd name="connsiteX22" fmla="*/ 1485900 w 1508331"/>
              <a:gd name="connsiteY22" fmla="*/ 1653825 h 1913559"/>
              <a:gd name="connsiteX23" fmla="*/ 1466850 w 1508331"/>
              <a:gd name="connsiteY23" fmla="*/ 1741932 h 1913559"/>
              <a:gd name="connsiteX24" fmla="*/ 1459706 w 1508331"/>
              <a:gd name="connsiteY24" fmla="*/ 1822894 h 1913559"/>
              <a:gd name="connsiteX25" fmla="*/ 1471613 w 1508331"/>
              <a:gd name="connsiteY25" fmla="*/ 1877664 h 1913559"/>
              <a:gd name="connsiteX26" fmla="*/ 1495425 w 1508331"/>
              <a:gd name="connsiteY26" fmla="*/ 1913382 h 1913559"/>
              <a:gd name="connsiteX27" fmla="*/ 1385887 w 1508331"/>
              <a:gd name="connsiteY27" fmla="*/ 1889569 h 1913559"/>
              <a:gd name="connsiteX28" fmla="*/ 1264443 w 1508331"/>
              <a:gd name="connsiteY28" fmla="*/ 1849088 h 1913559"/>
              <a:gd name="connsiteX29" fmla="*/ 1157287 w 1508331"/>
              <a:gd name="connsiteY29" fmla="*/ 1825275 h 1913559"/>
              <a:gd name="connsiteX30" fmla="*/ 1047750 w 1508331"/>
              <a:gd name="connsiteY30" fmla="*/ 1801463 h 1913559"/>
              <a:gd name="connsiteX31" fmla="*/ 957262 w 1508331"/>
              <a:gd name="connsiteY31" fmla="*/ 1782413 h 1913559"/>
              <a:gd name="connsiteX32" fmla="*/ 866775 w 1508331"/>
              <a:gd name="connsiteY32" fmla="*/ 1772888 h 1913559"/>
              <a:gd name="connsiteX33" fmla="*/ 790575 w 1508331"/>
              <a:gd name="connsiteY33" fmla="*/ 1763363 h 1913559"/>
              <a:gd name="connsiteX34" fmla="*/ 552450 w 1508331"/>
              <a:gd name="connsiteY34" fmla="*/ 1739550 h 1913559"/>
              <a:gd name="connsiteX35" fmla="*/ 554831 w 1508331"/>
              <a:gd name="connsiteY35" fmla="*/ 1725263 h 1913559"/>
              <a:gd name="connsiteX36" fmla="*/ 585788 w 1508331"/>
              <a:gd name="connsiteY36" fmla="*/ 1713357 h 1913559"/>
              <a:gd name="connsiteX37" fmla="*/ 600075 w 1508331"/>
              <a:gd name="connsiteY37" fmla="*/ 1682400 h 1913559"/>
              <a:gd name="connsiteX38" fmla="*/ 619125 w 1508331"/>
              <a:gd name="connsiteY38" fmla="*/ 1634776 h 1913559"/>
              <a:gd name="connsiteX39" fmla="*/ 661988 w 1508331"/>
              <a:gd name="connsiteY39" fmla="*/ 1646682 h 1913559"/>
              <a:gd name="connsiteX40" fmla="*/ 719137 w 1508331"/>
              <a:gd name="connsiteY40" fmla="*/ 1658588 h 1913559"/>
              <a:gd name="connsiteX41" fmla="*/ 773906 w 1508331"/>
              <a:gd name="connsiteY41" fmla="*/ 1660968 h 1913559"/>
              <a:gd name="connsiteX42" fmla="*/ 781050 w 1508331"/>
              <a:gd name="connsiteY42" fmla="*/ 1649063 h 1913559"/>
              <a:gd name="connsiteX43" fmla="*/ 700087 w 1508331"/>
              <a:gd name="connsiteY43" fmla="*/ 1634775 h 1913559"/>
              <a:gd name="connsiteX44" fmla="*/ 635794 w 1508331"/>
              <a:gd name="connsiteY44" fmla="*/ 1613344 h 1913559"/>
              <a:gd name="connsiteX45" fmla="*/ 614362 w 1508331"/>
              <a:gd name="connsiteY45" fmla="*/ 1582388 h 1913559"/>
              <a:gd name="connsiteX46" fmla="*/ 635794 w 1508331"/>
              <a:gd name="connsiteY46" fmla="*/ 1530001 h 1913559"/>
              <a:gd name="connsiteX47" fmla="*/ 671513 w 1508331"/>
              <a:gd name="connsiteY47" fmla="*/ 1515713 h 1913559"/>
              <a:gd name="connsiteX48" fmla="*/ 647700 w 1508331"/>
              <a:gd name="connsiteY48" fmla="*/ 1496662 h 1913559"/>
              <a:gd name="connsiteX49" fmla="*/ 671512 w 1508331"/>
              <a:gd name="connsiteY49" fmla="*/ 1472850 h 1913559"/>
              <a:gd name="connsiteX50" fmla="*/ 716756 w 1508331"/>
              <a:gd name="connsiteY50" fmla="*/ 1427607 h 1913559"/>
              <a:gd name="connsiteX51" fmla="*/ 742950 w 1508331"/>
              <a:gd name="connsiteY51" fmla="*/ 1410938 h 1913559"/>
              <a:gd name="connsiteX52" fmla="*/ 728662 w 1508331"/>
              <a:gd name="connsiteY52" fmla="*/ 1368075 h 1913559"/>
              <a:gd name="connsiteX53" fmla="*/ 800100 w 1508331"/>
              <a:gd name="connsiteY53" fmla="*/ 1265682 h 1913559"/>
              <a:gd name="connsiteX54" fmla="*/ 707231 w 1508331"/>
              <a:gd name="connsiteY54" fmla="*/ 1294256 h 1913559"/>
              <a:gd name="connsiteX55" fmla="*/ 676275 w 1508331"/>
              <a:gd name="connsiteY55" fmla="*/ 1358550 h 1913559"/>
              <a:gd name="connsiteX56" fmla="*/ 647700 w 1508331"/>
              <a:gd name="connsiteY56" fmla="*/ 1413318 h 1913559"/>
              <a:gd name="connsiteX57" fmla="*/ 607219 w 1508331"/>
              <a:gd name="connsiteY57" fmla="*/ 1389506 h 1913559"/>
              <a:gd name="connsiteX58" fmla="*/ 581025 w 1508331"/>
              <a:gd name="connsiteY58" fmla="*/ 1434750 h 1913559"/>
              <a:gd name="connsiteX59" fmla="*/ 578644 w 1508331"/>
              <a:gd name="connsiteY59" fmla="*/ 1472851 h 1913559"/>
              <a:gd name="connsiteX60" fmla="*/ 592932 w 1508331"/>
              <a:gd name="connsiteY60" fmla="*/ 1489520 h 1913559"/>
              <a:gd name="connsiteX61" fmla="*/ 542925 w 1508331"/>
              <a:gd name="connsiteY61" fmla="*/ 1530000 h 1913559"/>
              <a:gd name="connsiteX62" fmla="*/ 473869 w 1508331"/>
              <a:gd name="connsiteY62" fmla="*/ 1541907 h 1913559"/>
              <a:gd name="connsiteX63" fmla="*/ 497681 w 1508331"/>
              <a:gd name="connsiteY63" fmla="*/ 1470469 h 1913559"/>
              <a:gd name="connsiteX64" fmla="*/ 519112 w 1508331"/>
              <a:gd name="connsiteY64" fmla="*/ 1401413 h 1913559"/>
              <a:gd name="connsiteX65" fmla="*/ 535780 w 1508331"/>
              <a:gd name="connsiteY65" fmla="*/ 1339500 h 1913559"/>
              <a:gd name="connsiteX66" fmla="*/ 550068 w 1508331"/>
              <a:gd name="connsiteY66" fmla="*/ 1296637 h 1913559"/>
              <a:gd name="connsiteX67" fmla="*/ 609600 w 1508331"/>
              <a:gd name="connsiteY67" fmla="*/ 1225200 h 1913559"/>
              <a:gd name="connsiteX68" fmla="*/ 642937 w 1508331"/>
              <a:gd name="connsiteY68" fmla="*/ 1239489 h 1913559"/>
              <a:gd name="connsiteX69" fmla="*/ 681037 w 1508331"/>
              <a:gd name="connsiteY69" fmla="*/ 1222820 h 1913559"/>
              <a:gd name="connsiteX70" fmla="*/ 685801 w 1508331"/>
              <a:gd name="connsiteY70" fmla="*/ 1213295 h 1913559"/>
              <a:gd name="connsiteX71" fmla="*/ 647699 w 1508331"/>
              <a:gd name="connsiteY71" fmla="*/ 1215675 h 1913559"/>
              <a:gd name="connsiteX72" fmla="*/ 619125 w 1508331"/>
              <a:gd name="connsiteY72" fmla="*/ 1168050 h 1913559"/>
              <a:gd name="connsiteX73" fmla="*/ 642937 w 1508331"/>
              <a:gd name="connsiteY73" fmla="*/ 1177575 h 1913559"/>
              <a:gd name="connsiteX74" fmla="*/ 657225 w 1508331"/>
              <a:gd name="connsiteY74" fmla="*/ 1187100 h 1913559"/>
              <a:gd name="connsiteX75" fmla="*/ 690562 w 1508331"/>
              <a:gd name="connsiteY75" fmla="*/ 1144238 h 1913559"/>
              <a:gd name="connsiteX76" fmla="*/ 714375 w 1508331"/>
              <a:gd name="connsiteY76" fmla="*/ 1129950 h 1913559"/>
              <a:gd name="connsiteX77" fmla="*/ 733425 w 1508331"/>
              <a:gd name="connsiteY77" fmla="*/ 1120425 h 1913559"/>
              <a:gd name="connsiteX78" fmla="*/ 738187 w 1508331"/>
              <a:gd name="connsiteY78" fmla="*/ 1101375 h 1913559"/>
              <a:gd name="connsiteX79" fmla="*/ 752475 w 1508331"/>
              <a:gd name="connsiteY79" fmla="*/ 1087088 h 1913559"/>
              <a:gd name="connsiteX80" fmla="*/ 733425 w 1508331"/>
              <a:gd name="connsiteY80" fmla="*/ 1072800 h 1913559"/>
              <a:gd name="connsiteX81" fmla="*/ 685800 w 1508331"/>
              <a:gd name="connsiteY81" fmla="*/ 1053750 h 1913559"/>
              <a:gd name="connsiteX82" fmla="*/ 671512 w 1508331"/>
              <a:gd name="connsiteY82" fmla="*/ 1039463 h 1913559"/>
              <a:gd name="connsiteX83" fmla="*/ 628650 w 1508331"/>
              <a:gd name="connsiteY83" fmla="*/ 1044225 h 1913559"/>
              <a:gd name="connsiteX84" fmla="*/ 600075 w 1508331"/>
              <a:gd name="connsiteY84" fmla="*/ 1087088 h 1913559"/>
              <a:gd name="connsiteX85" fmla="*/ 590550 w 1508331"/>
              <a:gd name="connsiteY85" fmla="*/ 1134713 h 1913559"/>
              <a:gd name="connsiteX86" fmla="*/ 571500 w 1508331"/>
              <a:gd name="connsiteY86" fmla="*/ 1129950 h 1913559"/>
              <a:gd name="connsiteX87" fmla="*/ 538162 w 1508331"/>
              <a:gd name="connsiteY87" fmla="*/ 1106138 h 1913559"/>
              <a:gd name="connsiteX88" fmla="*/ 514350 w 1508331"/>
              <a:gd name="connsiteY88" fmla="*/ 1115663 h 1913559"/>
              <a:gd name="connsiteX89" fmla="*/ 509587 w 1508331"/>
              <a:gd name="connsiteY89" fmla="*/ 1129950 h 1913559"/>
              <a:gd name="connsiteX90" fmla="*/ 490537 w 1508331"/>
              <a:gd name="connsiteY90" fmla="*/ 1134713 h 1913559"/>
              <a:gd name="connsiteX91" fmla="*/ 457200 w 1508331"/>
              <a:gd name="connsiteY91" fmla="*/ 1139475 h 1913559"/>
              <a:gd name="connsiteX92" fmla="*/ 438150 w 1508331"/>
              <a:gd name="connsiteY92" fmla="*/ 1149000 h 1913559"/>
              <a:gd name="connsiteX93" fmla="*/ 404812 w 1508331"/>
              <a:gd name="connsiteY93" fmla="*/ 1187100 h 1913559"/>
              <a:gd name="connsiteX94" fmla="*/ 400050 w 1508331"/>
              <a:gd name="connsiteY94" fmla="*/ 1201388 h 1913559"/>
              <a:gd name="connsiteX95" fmla="*/ 376237 w 1508331"/>
              <a:gd name="connsiteY95" fmla="*/ 1239488 h 1913559"/>
              <a:gd name="connsiteX96" fmla="*/ 357187 w 1508331"/>
              <a:gd name="connsiteY96" fmla="*/ 1244250 h 1913559"/>
              <a:gd name="connsiteX97" fmla="*/ 342900 w 1508331"/>
              <a:gd name="connsiteY97" fmla="*/ 1239488 h 1913559"/>
              <a:gd name="connsiteX98" fmla="*/ 309562 w 1508331"/>
              <a:gd name="connsiteY98" fmla="*/ 1220438 h 1913559"/>
              <a:gd name="connsiteX99" fmla="*/ 314325 w 1508331"/>
              <a:gd name="connsiteY99" fmla="*/ 1187100 h 1913559"/>
              <a:gd name="connsiteX100" fmla="*/ 347662 w 1508331"/>
              <a:gd name="connsiteY100" fmla="*/ 1163288 h 1913559"/>
              <a:gd name="connsiteX101" fmla="*/ 366712 w 1508331"/>
              <a:gd name="connsiteY101" fmla="*/ 1139475 h 1913559"/>
              <a:gd name="connsiteX102" fmla="*/ 381000 w 1508331"/>
              <a:gd name="connsiteY102" fmla="*/ 1106138 h 1913559"/>
              <a:gd name="connsiteX103" fmla="*/ 390525 w 1508331"/>
              <a:gd name="connsiteY103" fmla="*/ 1091850 h 1913559"/>
              <a:gd name="connsiteX104" fmla="*/ 404812 w 1508331"/>
              <a:gd name="connsiteY104" fmla="*/ 1082325 h 1913559"/>
              <a:gd name="connsiteX105" fmla="*/ 409575 w 1508331"/>
              <a:gd name="connsiteY105" fmla="*/ 1068038 h 1913559"/>
              <a:gd name="connsiteX106" fmla="*/ 347662 w 1508331"/>
              <a:gd name="connsiteY106" fmla="*/ 1048988 h 1913559"/>
              <a:gd name="connsiteX107" fmla="*/ 333375 w 1508331"/>
              <a:gd name="connsiteY107" fmla="*/ 1034700 h 1913559"/>
              <a:gd name="connsiteX108" fmla="*/ 314325 w 1508331"/>
              <a:gd name="connsiteY108" fmla="*/ 1010888 h 1913559"/>
              <a:gd name="connsiteX109" fmla="*/ 300037 w 1508331"/>
              <a:gd name="connsiteY109" fmla="*/ 1015650 h 1913559"/>
              <a:gd name="connsiteX110" fmla="*/ 295275 w 1508331"/>
              <a:gd name="connsiteY110" fmla="*/ 1048988 h 1913559"/>
              <a:gd name="connsiteX111" fmla="*/ 285750 w 1508331"/>
              <a:gd name="connsiteY111" fmla="*/ 1072800 h 1913559"/>
              <a:gd name="connsiteX112" fmla="*/ 295275 w 1508331"/>
              <a:gd name="connsiteY112" fmla="*/ 1096613 h 1913559"/>
              <a:gd name="connsiteX113" fmla="*/ 266700 w 1508331"/>
              <a:gd name="connsiteY113" fmla="*/ 1101375 h 1913559"/>
              <a:gd name="connsiteX114" fmla="*/ 285750 w 1508331"/>
              <a:gd name="connsiteY114" fmla="*/ 1134713 h 1913559"/>
              <a:gd name="connsiteX115" fmla="*/ 280987 w 1508331"/>
              <a:gd name="connsiteY115" fmla="*/ 1172813 h 1913559"/>
              <a:gd name="connsiteX116" fmla="*/ 252412 w 1508331"/>
              <a:gd name="connsiteY116" fmla="*/ 1191863 h 1913559"/>
              <a:gd name="connsiteX117" fmla="*/ 242887 w 1508331"/>
              <a:gd name="connsiteY117" fmla="*/ 1206150 h 1913559"/>
              <a:gd name="connsiteX118" fmla="*/ 219075 w 1508331"/>
              <a:gd name="connsiteY118" fmla="*/ 1210913 h 1913559"/>
              <a:gd name="connsiteX119" fmla="*/ 204787 w 1508331"/>
              <a:gd name="connsiteY119" fmla="*/ 1215675 h 1913559"/>
              <a:gd name="connsiteX120" fmla="*/ 185737 w 1508331"/>
              <a:gd name="connsiteY120" fmla="*/ 1220438 h 1913559"/>
              <a:gd name="connsiteX121" fmla="*/ 152400 w 1508331"/>
              <a:gd name="connsiteY121" fmla="*/ 1215675 h 1913559"/>
              <a:gd name="connsiteX122" fmla="*/ 119062 w 1508331"/>
              <a:gd name="connsiteY122" fmla="*/ 1201388 h 1913559"/>
              <a:gd name="connsiteX123" fmla="*/ 104775 w 1508331"/>
              <a:gd name="connsiteY123" fmla="*/ 1196625 h 1913559"/>
              <a:gd name="connsiteX124" fmla="*/ 90487 w 1508331"/>
              <a:gd name="connsiteY124" fmla="*/ 1182338 h 1913559"/>
              <a:gd name="connsiteX125" fmla="*/ 47625 w 1508331"/>
              <a:gd name="connsiteY125" fmla="*/ 1158525 h 1913559"/>
              <a:gd name="connsiteX126" fmla="*/ 14287 w 1508331"/>
              <a:gd name="connsiteY126" fmla="*/ 1149000 h 1913559"/>
              <a:gd name="connsiteX127" fmla="*/ 0 w 1508331"/>
              <a:gd name="connsiteY127" fmla="*/ 1139475 h 1913559"/>
              <a:gd name="connsiteX128" fmla="*/ 9525 w 1508331"/>
              <a:gd name="connsiteY128" fmla="*/ 1115663 h 1913559"/>
              <a:gd name="connsiteX129" fmla="*/ 38100 w 1508331"/>
              <a:gd name="connsiteY129" fmla="*/ 1077563 h 1913559"/>
              <a:gd name="connsiteX130" fmla="*/ 33337 w 1508331"/>
              <a:gd name="connsiteY130" fmla="*/ 1039463 h 1913559"/>
              <a:gd name="connsiteX131" fmla="*/ 9525 w 1508331"/>
              <a:gd name="connsiteY131" fmla="*/ 1001363 h 1913559"/>
              <a:gd name="connsiteX132" fmla="*/ 9525 w 1508331"/>
              <a:gd name="connsiteY132" fmla="*/ 968025 h 1913559"/>
              <a:gd name="connsiteX133" fmla="*/ 28575 w 1508331"/>
              <a:gd name="connsiteY133" fmla="*/ 953738 h 1913559"/>
              <a:gd name="connsiteX134" fmla="*/ 52387 w 1508331"/>
              <a:gd name="connsiteY134" fmla="*/ 920400 h 1913559"/>
              <a:gd name="connsiteX135" fmla="*/ 47625 w 1508331"/>
              <a:gd name="connsiteY135" fmla="*/ 863250 h 1913559"/>
              <a:gd name="connsiteX136" fmla="*/ 104775 w 1508331"/>
              <a:gd name="connsiteY136" fmla="*/ 815625 h 1913559"/>
              <a:gd name="connsiteX137" fmla="*/ 123825 w 1508331"/>
              <a:gd name="connsiteY137" fmla="*/ 801338 h 1913559"/>
              <a:gd name="connsiteX138" fmla="*/ 142875 w 1508331"/>
              <a:gd name="connsiteY138" fmla="*/ 796575 h 1913559"/>
              <a:gd name="connsiteX139" fmla="*/ 157162 w 1508331"/>
              <a:gd name="connsiteY139" fmla="*/ 791813 h 1913559"/>
              <a:gd name="connsiteX140" fmla="*/ 176212 w 1508331"/>
              <a:gd name="connsiteY140" fmla="*/ 787050 h 1913559"/>
              <a:gd name="connsiteX141" fmla="*/ 266700 w 1508331"/>
              <a:gd name="connsiteY141" fmla="*/ 758475 h 1913559"/>
              <a:gd name="connsiteX142" fmla="*/ 280987 w 1508331"/>
              <a:gd name="connsiteY142" fmla="*/ 744188 h 1913559"/>
              <a:gd name="connsiteX143" fmla="*/ 333375 w 1508331"/>
              <a:gd name="connsiteY143" fmla="*/ 706088 h 1913559"/>
              <a:gd name="connsiteX144" fmla="*/ 423862 w 1508331"/>
              <a:gd name="connsiteY144" fmla="*/ 710850 h 1913559"/>
              <a:gd name="connsiteX145" fmla="*/ 447675 w 1508331"/>
              <a:gd name="connsiteY145" fmla="*/ 715613 h 1913559"/>
              <a:gd name="connsiteX146" fmla="*/ 461962 w 1508331"/>
              <a:gd name="connsiteY146" fmla="*/ 706088 h 1913559"/>
              <a:gd name="connsiteX147" fmla="*/ 495300 w 1508331"/>
              <a:gd name="connsiteY147" fmla="*/ 667988 h 1913559"/>
              <a:gd name="connsiteX148" fmla="*/ 504825 w 1508331"/>
              <a:gd name="connsiteY148" fmla="*/ 644175 h 1913559"/>
              <a:gd name="connsiteX149" fmla="*/ 509587 w 1508331"/>
              <a:gd name="connsiteY149" fmla="*/ 596550 h 1913559"/>
              <a:gd name="connsiteX150" fmla="*/ 533400 w 1508331"/>
              <a:gd name="connsiteY150" fmla="*/ 582263 h 1913559"/>
              <a:gd name="connsiteX151" fmla="*/ 576262 w 1508331"/>
              <a:gd name="connsiteY151" fmla="*/ 563213 h 1913559"/>
              <a:gd name="connsiteX152" fmla="*/ 609600 w 1508331"/>
              <a:gd name="connsiteY152" fmla="*/ 558450 h 1913559"/>
              <a:gd name="connsiteX153" fmla="*/ 628650 w 1508331"/>
              <a:gd name="connsiteY153" fmla="*/ 544163 h 1913559"/>
              <a:gd name="connsiteX154" fmla="*/ 652462 w 1508331"/>
              <a:gd name="connsiteY154" fmla="*/ 529875 h 1913559"/>
              <a:gd name="connsiteX155" fmla="*/ 666750 w 1508331"/>
              <a:gd name="connsiteY155" fmla="*/ 515588 h 1913559"/>
              <a:gd name="connsiteX156" fmla="*/ 695325 w 1508331"/>
              <a:gd name="connsiteY156" fmla="*/ 477488 h 1913559"/>
              <a:gd name="connsiteX157" fmla="*/ 714375 w 1508331"/>
              <a:gd name="connsiteY157" fmla="*/ 444150 h 1913559"/>
              <a:gd name="connsiteX158" fmla="*/ 723900 w 1508331"/>
              <a:gd name="connsiteY158" fmla="*/ 401288 h 1913559"/>
              <a:gd name="connsiteX159" fmla="*/ 733425 w 1508331"/>
              <a:gd name="connsiteY159" fmla="*/ 387000 h 1913559"/>
              <a:gd name="connsiteX160" fmla="*/ 742950 w 1508331"/>
              <a:gd name="connsiteY160" fmla="*/ 286988 h 1913559"/>
              <a:gd name="connsiteX161" fmla="*/ 752475 w 1508331"/>
              <a:gd name="connsiteY161" fmla="*/ 220313 h 1913559"/>
              <a:gd name="connsiteX162" fmla="*/ 785812 w 1508331"/>
              <a:gd name="connsiteY162" fmla="*/ 172688 h 1913559"/>
              <a:gd name="connsiteX163" fmla="*/ 795337 w 1508331"/>
              <a:gd name="connsiteY163" fmla="*/ 158400 h 1913559"/>
              <a:gd name="connsiteX164" fmla="*/ 823912 w 1508331"/>
              <a:gd name="connsiteY164" fmla="*/ 115538 h 1913559"/>
              <a:gd name="connsiteX165" fmla="*/ 838200 w 1508331"/>
              <a:gd name="connsiteY165" fmla="*/ 110775 h 1913559"/>
              <a:gd name="connsiteX166" fmla="*/ 862012 w 1508331"/>
              <a:gd name="connsiteY166" fmla="*/ 120300 h 1913559"/>
              <a:gd name="connsiteX167" fmla="*/ 876300 w 1508331"/>
              <a:gd name="connsiteY167" fmla="*/ 129825 h 1913559"/>
              <a:gd name="connsiteX168" fmla="*/ 895350 w 1508331"/>
              <a:gd name="connsiteY168" fmla="*/ 120300 h 1913559"/>
              <a:gd name="connsiteX169" fmla="*/ 928687 w 1508331"/>
              <a:gd name="connsiteY169" fmla="*/ 82200 h 1913559"/>
              <a:gd name="connsiteX170" fmla="*/ 942975 w 1508331"/>
              <a:gd name="connsiteY170" fmla="*/ 67913 h 1913559"/>
              <a:gd name="connsiteX171" fmla="*/ 952500 w 1508331"/>
              <a:gd name="connsiteY171" fmla="*/ 48863 h 1913559"/>
              <a:gd name="connsiteX172" fmla="*/ 971550 w 1508331"/>
              <a:gd name="connsiteY172" fmla="*/ 10763 h 1913559"/>
              <a:gd name="connsiteX173" fmla="*/ 971550 w 1508331"/>
              <a:gd name="connsiteY173" fmla="*/ 6000 h 1913559"/>
              <a:gd name="connsiteX0" fmla="*/ 971550 w 1508331"/>
              <a:gd name="connsiteY0" fmla="*/ 6000 h 1913559"/>
              <a:gd name="connsiteX1" fmla="*/ 990599 w 1508331"/>
              <a:gd name="connsiteY1" fmla="*/ 86963 h 1913559"/>
              <a:gd name="connsiteX2" fmla="*/ 1023937 w 1508331"/>
              <a:gd name="connsiteY2" fmla="*/ 277463 h 1913559"/>
              <a:gd name="connsiteX3" fmla="*/ 1050131 w 1508331"/>
              <a:gd name="connsiteY3" fmla="*/ 336994 h 1913559"/>
              <a:gd name="connsiteX4" fmla="*/ 1114425 w 1508331"/>
              <a:gd name="connsiteY4" fmla="*/ 437006 h 1913559"/>
              <a:gd name="connsiteX5" fmla="*/ 1195387 w 1508331"/>
              <a:gd name="connsiteY5" fmla="*/ 544163 h 1913559"/>
              <a:gd name="connsiteX6" fmla="*/ 1228725 w 1508331"/>
              <a:gd name="connsiteY6" fmla="*/ 582263 h 1913559"/>
              <a:gd name="connsiteX7" fmla="*/ 1197769 w 1508331"/>
              <a:gd name="connsiteY7" fmla="*/ 660844 h 1913559"/>
              <a:gd name="connsiteX8" fmla="*/ 1240631 w 1508331"/>
              <a:gd name="connsiteY8" fmla="*/ 715613 h 1913559"/>
              <a:gd name="connsiteX9" fmla="*/ 1195387 w 1508331"/>
              <a:gd name="connsiteY9" fmla="*/ 787050 h 1913559"/>
              <a:gd name="connsiteX10" fmla="*/ 1190625 w 1508331"/>
              <a:gd name="connsiteY10" fmla="*/ 834675 h 1913559"/>
              <a:gd name="connsiteX11" fmla="*/ 1240631 w 1508331"/>
              <a:gd name="connsiteY11" fmla="*/ 903731 h 1913559"/>
              <a:gd name="connsiteX12" fmla="*/ 1221581 w 1508331"/>
              <a:gd name="connsiteY12" fmla="*/ 1063275 h 1913559"/>
              <a:gd name="connsiteX13" fmla="*/ 1202530 w 1508331"/>
              <a:gd name="connsiteY13" fmla="*/ 1222819 h 1913559"/>
              <a:gd name="connsiteX14" fmla="*/ 1257300 w 1508331"/>
              <a:gd name="connsiteY14" fmla="*/ 1258538 h 1913559"/>
              <a:gd name="connsiteX15" fmla="*/ 1309687 w 1508331"/>
              <a:gd name="connsiteY15" fmla="*/ 1287113 h 1913559"/>
              <a:gd name="connsiteX16" fmla="*/ 1345405 w 1508331"/>
              <a:gd name="connsiteY16" fmla="*/ 1332355 h 1913559"/>
              <a:gd name="connsiteX17" fmla="*/ 1350168 w 1508331"/>
              <a:gd name="connsiteY17" fmla="*/ 1437131 h 1913559"/>
              <a:gd name="connsiteX18" fmla="*/ 1347788 w 1508331"/>
              <a:gd name="connsiteY18" fmla="*/ 1606200 h 1913559"/>
              <a:gd name="connsiteX19" fmla="*/ 1414462 w 1508331"/>
              <a:gd name="connsiteY19" fmla="*/ 1591913 h 1913559"/>
              <a:gd name="connsiteX20" fmla="*/ 1502569 w 1508331"/>
              <a:gd name="connsiteY20" fmla="*/ 1582387 h 1913559"/>
              <a:gd name="connsiteX21" fmla="*/ 1495425 w 1508331"/>
              <a:gd name="connsiteY21" fmla="*/ 1625250 h 1913559"/>
              <a:gd name="connsiteX22" fmla="*/ 1485900 w 1508331"/>
              <a:gd name="connsiteY22" fmla="*/ 1653825 h 1913559"/>
              <a:gd name="connsiteX23" fmla="*/ 1466850 w 1508331"/>
              <a:gd name="connsiteY23" fmla="*/ 1741932 h 1913559"/>
              <a:gd name="connsiteX24" fmla="*/ 1459706 w 1508331"/>
              <a:gd name="connsiteY24" fmla="*/ 1822894 h 1913559"/>
              <a:gd name="connsiteX25" fmla="*/ 1471613 w 1508331"/>
              <a:gd name="connsiteY25" fmla="*/ 1877664 h 1913559"/>
              <a:gd name="connsiteX26" fmla="*/ 1495425 w 1508331"/>
              <a:gd name="connsiteY26" fmla="*/ 1913382 h 1913559"/>
              <a:gd name="connsiteX27" fmla="*/ 1385887 w 1508331"/>
              <a:gd name="connsiteY27" fmla="*/ 1889569 h 1913559"/>
              <a:gd name="connsiteX28" fmla="*/ 1264443 w 1508331"/>
              <a:gd name="connsiteY28" fmla="*/ 1849088 h 1913559"/>
              <a:gd name="connsiteX29" fmla="*/ 1157287 w 1508331"/>
              <a:gd name="connsiteY29" fmla="*/ 1825275 h 1913559"/>
              <a:gd name="connsiteX30" fmla="*/ 1047750 w 1508331"/>
              <a:gd name="connsiteY30" fmla="*/ 1801463 h 1913559"/>
              <a:gd name="connsiteX31" fmla="*/ 957262 w 1508331"/>
              <a:gd name="connsiteY31" fmla="*/ 1782413 h 1913559"/>
              <a:gd name="connsiteX32" fmla="*/ 866775 w 1508331"/>
              <a:gd name="connsiteY32" fmla="*/ 1772888 h 1913559"/>
              <a:gd name="connsiteX33" fmla="*/ 790575 w 1508331"/>
              <a:gd name="connsiteY33" fmla="*/ 1763363 h 1913559"/>
              <a:gd name="connsiteX34" fmla="*/ 552450 w 1508331"/>
              <a:gd name="connsiteY34" fmla="*/ 1739550 h 1913559"/>
              <a:gd name="connsiteX35" fmla="*/ 554831 w 1508331"/>
              <a:gd name="connsiteY35" fmla="*/ 1725263 h 1913559"/>
              <a:gd name="connsiteX36" fmla="*/ 585788 w 1508331"/>
              <a:gd name="connsiteY36" fmla="*/ 1713357 h 1913559"/>
              <a:gd name="connsiteX37" fmla="*/ 600075 w 1508331"/>
              <a:gd name="connsiteY37" fmla="*/ 1682400 h 1913559"/>
              <a:gd name="connsiteX38" fmla="*/ 619125 w 1508331"/>
              <a:gd name="connsiteY38" fmla="*/ 1634776 h 1913559"/>
              <a:gd name="connsiteX39" fmla="*/ 661988 w 1508331"/>
              <a:gd name="connsiteY39" fmla="*/ 1646682 h 1913559"/>
              <a:gd name="connsiteX40" fmla="*/ 719137 w 1508331"/>
              <a:gd name="connsiteY40" fmla="*/ 1658588 h 1913559"/>
              <a:gd name="connsiteX41" fmla="*/ 773906 w 1508331"/>
              <a:gd name="connsiteY41" fmla="*/ 1660968 h 1913559"/>
              <a:gd name="connsiteX42" fmla="*/ 781050 w 1508331"/>
              <a:gd name="connsiteY42" fmla="*/ 1649063 h 1913559"/>
              <a:gd name="connsiteX43" fmla="*/ 700087 w 1508331"/>
              <a:gd name="connsiteY43" fmla="*/ 1634775 h 1913559"/>
              <a:gd name="connsiteX44" fmla="*/ 635794 w 1508331"/>
              <a:gd name="connsiteY44" fmla="*/ 1613344 h 1913559"/>
              <a:gd name="connsiteX45" fmla="*/ 614362 w 1508331"/>
              <a:gd name="connsiteY45" fmla="*/ 1582388 h 1913559"/>
              <a:gd name="connsiteX46" fmla="*/ 635794 w 1508331"/>
              <a:gd name="connsiteY46" fmla="*/ 1530001 h 1913559"/>
              <a:gd name="connsiteX47" fmla="*/ 671513 w 1508331"/>
              <a:gd name="connsiteY47" fmla="*/ 1515713 h 1913559"/>
              <a:gd name="connsiteX48" fmla="*/ 647700 w 1508331"/>
              <a:gd name="connsiteY48" fmla="*/ 1496662 h 1913559"/>
              <a:gd name="connsiteX49" fmla="*/ 671512 w 1508331"/>
              <a:gd name="connsiteY49" fmla="*/ 1472850 h 1913559"/>
              <a:gd name="connsiteX50" fmla="*/ 716756 w 1508331"/>
              <a:gd name="connsiteY50" fmla="*/ 1427607 h 1913559"/>
              <a:gd name="connsiteX51" fmla="*/ 742950 w 1508331"/>
              <a:gd name="connsiteY51" fmla="*/ 1410938 h 1913559"/>
              <a:gd name="connsiteX52" fmla="*/ 728662 w 1508331"/>
              <a:gd name="connsiteY52" fmla="*/ 1368075 h 1913559"/>
              <a:gd name="connsiteX53" fmla="*/ 800100 w 1508331"/>
              <a:gd name="connsiteY53" fmla="*/ 1265682 h 1913559"/>
              <a:gd name="connsiteX54" fmla="*/ 707231 w 1508331"/>
              <a:gd name="connsiteY54" fmla="*/ 1294256 h 1913559"/>
              <a:gd name="connsiteX55" fmla="*/ 676275 w 1508331"/>
              <a:gd name="connsiteY55" fmla="*/ 1358550 h 1913559"/>
              <a:gd name="connsiteX56" fmla="*/ 647700 w 1508331"/>
              <a:gd name="connsiteY56" fmla="*/ 1413318 h 1913559"/>
              <a:gd name="connsiteX57" fmla="*/ 607219 w 1508331"/>
              <a:gd name="connsiteY57" fmla="*/ 1389506 h 1913559"/>
              <a:gd name="connsiteX58" fmla="*/ 581025 w 1508331"/>
              <a:gd name="connsiteY58" fmla="*/ 1434750 h 1913559"/>
              <a:gd name="connsiteX59" fmla="*/ 578644 w 1508331"/>
              <a:gd name="connsiteY59" fmla="*/ 1472851 h 1913559"/>
              <a:gd name="connsiteX60" fmla="*/ 592932 w 1508331"/>
              <a:gd name="connsiteY60" fmla="*/ 1489520 h 1913559"/>
              <a:gd name="connsiteX61" fmla="*/ 542925 w 1508331"/>
              <a:gd name="connsiteY61" fmla="*/ 1530000 h 1913559"/>
              <a:gd name="connsiteX62" fmla="*/ 473869 w 1508331"/>
              <a:gd name="connsiteY62" fmla="*/ 1541907 h 1913559"/>
              <a:gd name="connsiteX63" fmla="*/ 497681 w 1508331"/>
              <a:gd name="connsiteY63" fmla="*/ 1470469 h 1913559"/>
              <a:gd name="connsiteX64" fmla="*/ 519112 w 1508331"/>
              <a:gd name="connsiteY64" fmla="*/ 1401413 h 1913559"/>
              <a:gd name="connsiteX65" fmla="*/ 535780 w 1508331"/>
              <a:gd name="connsiteY65" fmla="*/ 1339500 h 1913559"/>
              <a:gd name="connsiteX66" fmla="*/ 550068 w 1508331"/>
              <a:gd name="connsiteY66" fmla="*/ 1296637 h 1913559"/>
              <a:gd name="connsiteX67" fmla="*/ 609600 w 1508331"/>
              <a:gd name="connsiteY67" fmla="*/ 1225200 h 1913559"/>
              <a:gd name="connsiteX68" fmla="*/ 642937 w 1508331"/>
              <a:gd name="connsiteY68" fmla="*/ 1239489 h 1913559"/>
              <a:gd name="connsiteX69" fmla="*/ 681037 w 1508331"/>
              <a:gd name="connsiteY69" fmla="*/ 1222820 h 1913559"/>
              <a:gd name="connsiteX70" fmla="*/ 685801 w 1508331"/>
              <a:gd name="connsiteY70" fmla="*/ 1213295 h 1913559"/>
              <a:gd name="connsiteX71" fmla="*/ 647699 w 1508331"/>
              <a:gd name="connsiteY71" fmla="*/ 1215675 h 1913559"/>
              <a:gd name="connsiteX72" fmla="*/ 619125 w 1508331"/>
              <a:gd name="connsiteY72" fmla="*/ 1168050 h 1913559"/>
              <a:gd name="connsiteX73" fmla="*/ 642937 w 1508331"/>
              <a:gd name="connsiteY73" fmla="*/ 1177575 h 1913559"/>
              <a:gd name="connsiteX74" fmla="*/ 690562 w 1508331"/>
              <a:gd name="connsiteY74" fmla="*/ 1144238 h 1913559"/>
              <a:gd name="connsiteX75" fmla="*/ 714375 w 1508331"/>
              <a:gd name="connsiteY75" fmla="*/ 1129950 h 1913559"/>
              <a:gd name="connsiteX76" fmla="*/ 733425 w 1508331"/>
              <a:gd name="connsiteY76" fmla="*/ 1120425 h 1913559"/>
              <a:gd name="connsiteX77" fmla="*/ 738187 w 1508331"/>
              <a:gd name="connsiteY77" fmla="*/ 1101375 h 1913559"/>
              <a:gd name="connsiteX78" fmla="*/ 752475 w 1508331"/>
              <a:gd name="connsiteY78" fmla="*/ 1087088 h 1913559"/>
              <a:gd name="connsiteX79" fmla="*/ 733425 w 1508331"/>
              <a:gd name="connsiteY79" fmla="*/ 1072800 h 1913559"/>
              <a:gd name="connsiteX80" fmla="*/ 685800 w 1508331"/>
              <a:gd name="connsiteY80" fmla="*/ 1053750 h 1913559"/>
              <a:gd name="connsiteX81" fmla="*/ 671512 w 1508331"/>
              <a:gd name="connsiteY81" fmla="*/ 1039463 h 1913559"/>
              <a:gd name="connsiteX82" fmla="*/ 628650 w 1508331"/>
              <a:gd name="connsiteY82" fmla="*/ 1044225 h 1913559"/>
              <a:gd name="connsiteX83" fmla="*/ 600075 w 1508331"/>
              <a:gd name="connsiteY83" fmla="*/ 1087088 h 1913559"/>
              <a:gd name="connsiteX84" fmla="*/ 590550 w 1508331"/>
              <a:gd name="connsiteY84" fmla="*/ 1134713 h 1913559"/>
              <a:gd name="connsiteX85" fmla="*/ 571500 w 1508331"/>
              <a:gd name="connsiteY85" fmla="*/ 1129950 h 1913559"/>
              <a:gd name="connsiteX86" fmla="*/ 538162 w 1508331"/>
              <a:gd name="connsiteY86" fmla="*/ 1106138 h 1913559"/>
              <a:gd name="connsiteX87" fmla="*/ 514350 w 1508331"/>
              <a:gd name="connsiteY87" fmla="*/ 1115663 h 1913559"/>
              <a:gd name="connsiteX88" fmla="*/ 509587 w 1508331"/>
              <a:gd name="connsiteY88" fmla="*/ 1129950 h 1913559"/>
              <a:gd name="connsiteX89" fmla="*/ 490537 w 1508331"/>
              <a:gd name="connsiteY89" fmla="*/ 1134713 h 1913559"/>
              <a:gd name="connsiteX90" fmla="*/ 457200 w 1508331"/>
              <a:gd name="connsiteY90" fmla="*/ 1139475 h 1913559"/>
              <a:gd name="connsiteX91" fmla="*/ 438150 w 1508331"/>
              <a:gd name="connsiteY91" fmla="*/ 1149000 h 1913559"/>
              <a:gd name="connsiteX92" fmla="*/ 404812 w 1508331"/>
              <a:gd name="connsiteY92" fmla="*/ 1187100 h 1913559"/>
              <a:gd name="connsiteX93" fmla="*/ 400050 w 1508331"/>
              <a:gd name="connsiteY93" fmla="*/ 1201388 h 1913559"/>
              <a:gd name="connsiteX94" fmla="*/ 376237 w 1508331"/>
              <a:gd name="connsiteY94" fmla="*/ 1239488 h 1913559"/>
              <a:gd name="connsiteX95" fmla="*/ 357187 w 1508331"/>
              <a:gd name="connsiteY95" fmla="*/ 1244250 h 1913559"/>
              <a:gd name="connsiteX96" fmla="*/ 342900 w 1508331"/>
              <a:gd name="connsiteY96" fmla="*/ 1239488 h 1913559"/>
              <a:gd name="connsiteX97" fmla="*/ 309562 w 1508331"/>
              <a:gd name="connsiteY97" fmla="*/ 1220438 h 1913559"/>
              <a:gd name="connsiteX98" fmla="*/ 314325 w 1508331"/>
              <a:gd name="connsiteY98" fmla="*/ 1187100 h 1913559"/>
              <a:gd name="connsiteX99" fmla="*/ 347662 w 1508331"/>
              <a:gd name="connsiteY99" fmla="*/ 1163288 h 1913559"/>
              <a:gd name="connsiteX100" fmla="*/ 366712 w 1508331"/>
              <a:gd name="connsiteY100" fmla="*/ 1139475 h 1913559"/>
              <a:gd name="connsiteX101" fmla="*/ 381000 w 1508331"/>
              <a:gd name="connsiteY101" fmla="*/ 1106138 h 1913559"/>
              <a:gd name="connsiteX102" fmla="*/ 390525 w 1508331"/>
              <a:gd name="connsiteY102" fmla="*/ 1091850 h 1913559"/>
              <a:gd name="connsiteX103" fmla="*/ 404812 w 1508331"/>
              <a:gd name="connsiteY103" fmla="*/ 1082325 h 1913559"/>
              <a:gd name="connsiteX104" fmla="*/ 409575 w 1508331"/>
              <a:gd name="connsiteY104" fmla="*/ 1068038 h 1913559"/>
              <a:gd name="connsiteX105" fmla="*/ 347662 w 1508331"/>
              <a:gd name="connsiteY105" fmla="*/ 1048988 h 1913559"/>
              <a:gd name="connsiteX106" fmla="*/ 333375 w 1508331"/>
              <a:gd name="connsiteY106" fmla="*/ 1034700 h 1913559"/>
              <a:gd name="connsiteX107" fmla="*/ 314325 w 1508331"/>
              <a:gd name="connsiteY107" fmla="*/ 1010888 h 1913559"/>
              <a:gd name="connsiteX108" fmla="*/ 300037 w 1508331"/>
              <a:gd name="connsiteY108" fmla="*/ 1015650 h 1913559"/>
              <a:gd name="connsiteX109" fmla="*/ 295275 w 1508331"/>
              <a:gd name="connsiteY109" fmla="*/ 1048988 h 1913559"/>
              <a:gd name="connsiteX110" fmla="*/ 285750 w 1508331"/>
              <a:gd name="connsiteY110" fmla="*/ 1072800 h 1913559"/>
              <a:gd name="connsiteX111" fmla="*/ 295275 w 1508331"/>
              <a:gd name="connsiteY111" fmla="*/ 1096613 h 1913559"/>
              <a:gd name="connsiteX112" fmla="*/ 266700 w 1508331"/>
              <a:gd name="connsiteY112" fmla="*/ 1101375 h 1913559"/>
              <a:gd name="connsiteX113" fmla="*/ 285750 w 1508331"/>
              <a:gd name="connsiteY113" fmla="*/ 1134713 h 1913559"/>
              <a:gd name="connsiteX114" fmla="*/ 280987 w 1508331"/>
              <a:gd name="connsiteY114" fmla="*/ 1172813 h 1913559"/>
              <a:gd name="connsiteX115" fmla="*/ 252412 w 1508331"/>
              <a:gd name="connsiteY115" fmla="*/ 1191863 h 1913559"/>
              <a:gd name="connsiteX116" fmla="*/ 242887 w 1508331"/>
              <a:gd name="connsiteY116" fmla="*/ 1206150 h 1913559"/>
              <a:gd name="connsiteX117" fmla="*/ 219075 w 1508331"/>
              <a:gd name="connsiteY117" fmla="*/ 1210913 h 1913559"/>
              <a:gd name="connsiteX118" fmla="*/ 204787 w 1508331"/>
              <a:gd name="connsiteY118" fmla="*/ 1215675 h 1913559"/>
              <a:gd name="connsiteX119" fmla="*/ 185737 w 1508331"/>
              <a:gd name="connsiteY119" fmla="*/ 1220438 h 1913559"/>
              <a:gd name="connsiteX120" fmla="*/ 152400 w 1508331"/>
              <a:gd name="connsiteY120" fmla="*/ 1215675 h 1913559"/>
              <a:gd name="connsiteX121" fmla="*/ 119062 w 1508331"/>
              <a:gd name="connsiteY121" fmla="*/ 1201388 h 1913559"/>
              <a:gd name="connsiteX122" fmla="*/ 104775 w 1508331"/>
              <a:gd name="connsiteY122" fmla="*/ 1196625 h 1913559"/>
              <a:gd name="connsiteX123" fmla="*/ 90487 w 1508331"/>
              <a:gd name="connsiteY123" fmla="*/ 1182338 h 1913559"/>
              <a:gd name="connsiteX124" fmla="*/ 47625 w 1508331"/>
              <a:gd name="connsiteY124" fmla="*/ 1158525 h 1913559"/>
              <a:gd name="connsiteX125" fmla="*/ 14287 w 1508331"/>
              <a:gd name="connsiteY125" fmla="*/ 1149000 h 1913559"/>
              <a:gd name="connsiteX126" fmla="*/ 0 w 1508331"/>
              <a:gd name="connsiteY126" fmla="*/ 1139475 h 1913559"/>
              <a:gd name="connsiteX127" fmla="*/ 9525 w 1508331"/>
              <a:gd name="connsiteY127" fmla="*/ 1115663 h 1913559"/>
              <a:gd name="connsiteX128" fmla="*/ 38100 w 1508331"/>
              <a:gd name="connsiteY128" fmla="*/ 1077563 h 1913559"/>
              <a:gd name="connsiteX129" fmla="*/ 33337 w 1508331"/>
              <a:gd name="connsiteY129" fmla="*/ 1039463 h 1913559"/>
              <a:gd name="connsiteX130" fmla="*/ 9525 w 1508331"/>
              <a:gd name="connsiteY130" fmla="*/ 1001363 h 1913559"/>
              <a:gd name="connsiteX131" fmla="*/ 9525 w 1508331"/>
              <a:gd name="connsiteY131" fmla="*/ 968025 h 1913559"/>
              <a:gd name="connsiteX132" fmla="*/ 28575 w 1508331"/>
              <a:gd name="connsiteY132" fmla="*/ 953738 h 1913559"/>
              <a:gd name="connsiteX133" fmla="*/ 52387 w 1508331"/>
              <a:gd name="connsiteY133" fmla="*/ 920400 h 1913559"/>
              <a:gd name="connsiteX134" fmla="*/ 47625 w 1508331"/>
              <a:gd name="connsiteY134" fmla="*/ 863250 h 1913559"/>
              <a:gd name="connsiteX135" fmla="*/ 104775 w 1508331"/>
              <a:gd name="connsiteY135" fmla="*/ 815625 h 1913559"/>
              <a:gd name="connsiteX136" fmla="*/ 123825 w 1508331"/>
              <a:gd name="connsiteY136" fmla="*/ 801338 h 1913559"/>
              <a:gd name="connsiteX137" fmla="*/ 142875 w 1508331"/>
              <a:gd name="connsiteY137" fmla="*/ 796575 h 1913559"/>
              <a:gd name="connsiteX138" fmla="*/ 157162 w 1508331"/>
              <a:gd name="connsiteY138" fmla="*/ 791813 h 1913559"/>
              <a:gd name="connsiteX139" fmla="*/ 176212 w 1508331"/>
              <a:gd name="connsiteY139" fmla="*/ 787050 h 1913559"/>
              <a:gd name="connsiteX140" fmla="*/ 266700 w 1508331"/>
              <a:gd name="connsiteY140" fmla="*/ 758475 h 1913559"/>
              <a:gd name="connsiteX141" fmla="*/ 280987 w 1508331"/>
              <a:gd name="connsiteY141" fmla="*/ 744188 h 1913559"/>
              <a:gd name="connsiteX142" fmla="*/ 333375 w 1508331"/>
              <a:gd name="connsiteY142" fmla="*/ 706088 h 1913559"/>
              <a:gd name="connsiteX143" fmla="*/ 423862 w 1508331"/>
              <a:gd name="connsiteY143" fmla="*/ 710850 h 1913559"/>
              <a:gd name="connsiteX144" fmla="*/ 447675 w 1508331"/>
              <a:gd name="connsiteY144" fmla="*/ 715613 h 1913559"/>
              <a:gd name="connsiteX145" fmla="*/ 461962 w 1508331"/>
              <a:gd name="connsiteY145" fmla="*/ 706088 h 1913559"/>
              <a:gd name="connsiteX146" fmla="*/ 495300 w 1508331"/>
              <a:gd name="connsiteY146" fmla="*/ 667988 h 1913559"/>
              <a:gd name="connsiteX147" fmla="*/ 504825 w 1508331"/>
              <a:gd name="connsiteY147" fmla="*/ 644175 h 1913559"/>
              <a:gd name="connsiteX148" fmla="*/ 509587 w 1508331"/>
              <a:gd name="connsiteY148" fmla="*/ 596550 h 1913559"/>
              <a:gd name="connsiteX149" fmla="*/ 533400 w 1508331"/>
              <a:gd name="connsiteY149" fmla="*/ 582263 h 1913559"/>
              <a:gd name="connsiteX150" fmla="*/ 576262 w 1508331"/>
              <a:gd name="connsiteY150" fmla="*/ 563213 h 1913559"/>
              <a:gd name="connsiteX151" fmla="*/ 609600 w 1508331"/>
              <a:gd name="connsiteY151" fmla="*/ 558450 h 1913559"/>
              <a:gd name="connsiteX152" fmla="*/ 628650 w 1508331"/>
              <a:gd name="connsiteY152" fmla="*/ 544163 h 1913559"/>
              <a:gd name="connsiteX153" fmla="*/ 652462 w 1508331"/>
              <a:gd name="connsiteY153" fmla="*/ 529875 h 1913559"/>
              <a:gd name="connsiteX154" fmla="*/ 666750 w 1508331"/>
              <a:gd name="connsiteY154" fmla="*/ 515588 h 1913559"/>
              <a:gd name="connsiteX155" fmla="*/ 695325 w 1508331"/>
              <a:gd name="connsiteY155" fmla="*/ 477488 h 1913559"/>
              <a:gd name="connsiteX156" fmla="*/ 714375 w 1508331"/>
              <a:gd name="connsiteY156" fmla="*/ 444150 h 1913559"/>
              <a:gd name="connsiteX157" fmla="*/ 723900 w 1508331"/>
              <a:gd name="connsiteY157" fmla="*/ 401288 h 1913559"/>
              <a:gd name="connsiteX158" fmla="*/ 733425 w 1508331"/>
              <a:gd name="connsiteY158" fmla="*/ 387000 h 1913559"/>
              <a:gd name="connsiteX159" fmla="*/ 742950 w 1508331"/>
              <a:gd name="connsiteY159" fmla="*/ 286988 h 1913559"/>
              <a:gd name="connsiteX160" fmla="*/ 752475 w 1508331"/>
              <a:gd name="connsiteY160" fmla="*/ 220313 h 1913559"/>
              <a:gd name="connsiteX161" fmla="*/ 785812 w 1508331"/>
              <a:gd name="connsiteY161" fmla="*/ 172688 h 1913559"/>
              <a:gd name="connsiteX162" fmla="*/ 795337 w 1508331"/>
              <a:gd name="connsiteY162" fmla="*/ 158400 h 1913559"/>
              <a:gd name="connsiteX163" fmla="*/ 823912 w 1508331"/>
              <a:gd name="connsiteY163" fmla="*/ 115538 h 1913559"/>
              <a:gd name="connsiteX164" fmla="*/ 838200 w 1508331"/>
              <a:gd name="connsiteY164" fmla="*/ 110775 h 1913559"/>
              <a:gd name="connsiteX165" fmla="*/ 862012 w 1508331"/>
              <a:gd name="connsiteY165" fmla="*/ 120300 h 1913559"/>
              <a:gd name="connsiteX166" fmla="*/ 876300 w 1508331"/>
              <a:gd name="connsiteY166" fmla="*/ 129825 h 1913559"/>
              <a:gd name="connsiteX167" fmla="*/ 895350 w 1508331"/>
              <a:gd name="connsiteY167" fmla="*/ 120300 h 1913559"/>
              <a:gd name="connsiteX168" fmla="*/ 928687 w 1508331"/>
              <a:gd name="connsiteY168" fmla="*/ 82200 h 1913559"/>
              <a:gd name="connsiteX169" fmla="*/ 942975 w 1508331"/>
              <a:gd name="connsiteY169" fmla="*/ 67913 h 1913559"/>
              <a:gd name="connsiteX170" fmla="*/ 952500 w 1508331"/>
              <a:gd name="connsiteY170" fmla="*/ 48863 h 1913559"/>
              <a:gd name="connsiteX171" fmla="*/ 971550 w 1508331"/>
              <a:gd name="connsiteY171" fmla="*/ 10763 h 1913559"/>
              <a:gd name="connsiteX172" fmla="*/ 971550 w 1508331"/>
              <a:gd name="connsiteY172" fmla="*/ 6000 h 1913559"/>
              <a:gd name="connsiteX0" fmla="*/ 971550 w 1508331"/>
              <a:gd name="connsiteY0" fmla="*/ 6000 h 1913559"/>
              <a:gd name="connsiteX1" fmla="*/ 990599 w 1508331"/>
              <a:gd name="connsiteY1" fmla="*/ 86963 h 1913559"/>
              <a:gd name="connsiteX2" fmla="*/ 1023937 w 1508331"/>
              <a:gd name="connsiteY2" fmla="*/ 277463 h 1913559"/>
              <a:gd name="connsiteX3" fmla="*/ 1050131 w 1508331"/>
              <a:gd name="connsiteY3" fmla="*/ 336994 h 1913559"/>
              <a:gd name="connsiteX4" fmla="*/ 1114425 w 1508331"/>
              <a:gd name="connsiteY4" fmla="*/ 437006 h 1913559"/>
              <a:gd name="connsiteX5" fmla="*/ 1195387 w 1508331"/>
              <a:gd name="connsiteY5" fmla="*/ 544163 h 1913559"/>
              <a:gd name="connsiteX6" fmla="*/ 1228725 w 1508331"/>
              <a:gd name="connsiteY6" fmla="*/ 582263 h 1913559"/>
              <a:gd name="connsiteX7" fmla="*/ 1197769 w 1508331"/>
              <a:gd name="connsiteY7" fmla="*/ 660844 h 1913559"/>
              <a:gd name="connsiteX8" fmla="*/ 1240631 w 1508331"/>
              <a:gd name="connsiteY8" fmla="*/ 715613 h 1913559"/>
              <a:gd name="connsiteX9" fmla="*/ 1195387 w 1508331"/>
              <a:gd name="connsiteY9" fmla="*/ 787050 h 1913559"/>
              <a:gd name="connsiteX10" fmla="*/ 1190625 w 1508331"/>
              <a:gd name="connsiteY10" fmla="*/ 834675 h 1913559"/>
              <a:gd name="connsiteX11" fmla="*/ 1240631 w 1508331"/>
              <a:gd name="connsiteY11" fmla="*/ 903731 h 1913559"/>
              <a:gd name="connsiteX12" fmla="*/ 1221581 w 1508331"/>
              <a:gd name="connsiteY12" fmla="*/ 1063275 h 1913559"/>
              <a:gd name="connsiteX13" fmla="*/ 1202530 w 1508331"/>
              <a:gd name="connsiteY13" fmla="*/ 1222819 h 1913559"/>
              <a:gd name="connsiteX14" fmla="*/ 1257300 w 1508331"/>
              <a:gd name="connsiteY14" fmla="*/ 1258538 h 1913559"/>
              <a:gd name="connsiteX15" fmla="*/ 1309687 w 1508331"/>
              <a:gd name="connsiteY15" fmla="*/ 1287113 h 1913559"/>
              <a:gd name="connsiteX16" fmla="*/ 1345405 w 1508331"/>
              <a:gd name="connsiteY16" fmla="*/ 1332355 h 1913559"/>
              <a:gd name="connsiteX17" fmla="*/ 1350168 w 1508331"/>
              <a:gd name="connsiteY17" fmla="*/ 1437131 h 1913559"/>
              <a:gd name="connsiteX18" fmla="*/ 1347788 w 1508331"/>
              <a:gd name="connsiteY18" fmla="*/ 1606200 h 1913559"/>
              <a:gd name="connsiteX19" fmla="*/ 1414462 w 1508331"/>
              <a:gd name="connsiteY19" fmla="*/ 1591913 h 1913559"/>
              <a:gd name="connsiteX20" fmla="*/ 1502569 w 1508331"/>
              <a:gd name="connsiteY20" fmla="*/ 1582387 h 1913559"/>
              <a:gd name="connsiteX21" fmla="*/ 1495425 w 1508331"/>
              <a:gd name="connsiteY21" fmla="*/ 1625250 h 1913559"/>
              <a:gd name="connsiteX22" fmla="*/ 1485900 w 1508331"/>
              <a:gd name="connsiteY22" fmla="*/ 1653825 h 1913559"/>
              <a:gd name="connsiteX23" fmla="*/ 1466850 w 1508331"/>
              <a:gd name="connsiteY23" fmla="*/ 1741932 h 1913559"/>
              <a:gd name="connsiteX24" fmla="*/ 1459706 w 1508331"/>
              <a:gd name="connsiteY24" fmla="*/ 1822894 h 1913559"/>
              <a:gd name="connsiteX25" fmla="*/ 1471613 w 1508331"/>
              <a:gd name="connsiteY25" fmla="*/ 1877664 h 1913559"/>
              <a:gd name="connsiteX26" fmla="*/ 1495425 w 1508331"/>
              <a:gd name="connsiteY26" fmla="*/ 1913382 h 1913559"/>
              <a:gd name="connsiteX27" fmla="*/ 1385887 w 1508331"/>
              <a:gd name="connsiteY27" fmla="*/ 1889569 h 1913559"/>
              <a:gd name="connsiteX28" fmla="*/ 1264443 w 1508331"/>
              <a:gd name="connsiteY28" fmla="*/ 1849088 h 1913559"/>
              <a:gd name="connsiteX29" fmla="*/ 1157287 w 1508331"/>
              <a:gd name="connsiteY29" fmla="*/ 1825275 h 1913559"/>
              <a:gd name="connsiteX30" fmla="*/ 1047750 w 1508331"/>
              <a:gd name="connsiteY30" fmla="*/ 1801463 h 1913559"/>
              <a:gd name="connsiteX31" fmla="*/ 957262 w 1508331"/>
              <a:gd name="connsiteY31" fmla="*/ 1782413 h 1913559"/>
              <a:gd name="connsiteX32" fmla="*/ 866775 w 1508331"/>
              <a:gd name="connsiteY32" fmla="*/ 1772888 h 1913559"/>
              <a:gd name="connsiteX33" fmla="*/ 790575 w 1508331"/>
              <a:gd name="connsiteY33" fmla="*/ 1763363 h 1913559"/>
              <a:gd name="connsiteX34" fmla="*/ 552450 w 1508331"/>
              <a:gd name="connsiteY34" fmla="*/ 1739550 h 1913559"/>
              <a:gd name="connsiteX35" fmla="*/ 554831 w 1508331"/>
              <a:gd name="connsiteY35" fmla="*/ 1725263 h 1913559"/>
              <a:gd name="connsiteX36" fmla="*/ 585788 w 1508331"/>
              <a:gd name="connsiteY36" fmla="*/ 1713357 h 1913559"/>
              <a:gd name="connsiteX37" fmla="*/ 600075 w 1508331"/>
              <a:gd name="connsiteY37" fmla="*/ 1682400 h 1913559"/>
              <a:gd name="connsiteX38" fmla="*/ 619125 w 1508331"/>
              <a:gd name="connsiteY38" fmla="*/ 1634776 h 1913559"/>
              <a:gd name="connsiteX39" fmla="*/ 661988 w 1508331"/>
              <a:gd name="connsiteY39" fmla="*/ 1646682 h 1913559"/>
              <a:gd name="connsiteX40" fmla="*/ 719137 w 1508331"/>
              <a:gd name="connsiteY40" fmla="*/ 1658588 h 1913559"/>
              <a:gd name="connsiteX41" fmla="*/ 773906 w 1508331"/>
              <a:gd name="connsiteY41" fmla="*/ 1660968 h 1913559"/>
              <a:gd name="connsiteX42" fmla="*/ 781050 w 1508331"/>
              <a:gd name="connsiteY42" fmla="*/ 1649063 h 1913559"/>
              <a:gd name="connsiteX43" fmla="*/ 700087 w 1508331"/>
              <a:gd name="connsiteY43" fmla="*/ 1634775 h 1913559"/>
              <a:gd name="connsiteX44" fmla="*/ 635794 w 1508331"/>
              <a:gd name="connsiteY44" fmla="*/ 1613344 h 1913559"/>
              <a:gd name="connsiteX45" fmla="*/ 614362 w 1508331"/>
              <a:gd name="connsiteY45" fmla="*/ 1582388 h 1913559"/>
              <a:gd name="connsiteX46" fmla="*/ 635794 w 1508331"/>
              <a:gd name="connsiteY46" fmla="*/ 1530001 h 1913559"/>
              <a:gd name="connsiteX47" fmla="*/ 671513 w 1508331"/>
              <a:gd name="connsiteY47" fmla="*/ 1515713 h 1913559"/>
              <a:gd name="connsiteX48" fmla="*/ 647700 w 1508331"/>
              <a:gd name="connsiteY48" fmla="*/ 1496662 h 1913559"/>
              <a:gd name="connsiteX49" fmla="*/ 671512 w 1508331"/>
              <a:gd name="connsiteY49" fmla="*/ 1472850 h 1913559"/>
              <a:gd name="connsiteX50" fmla="*/ 716756 w 1508331"/>
              <a:gd name="connsiteY50" fmla="*/ 1427607 h 1913559"/>
              <a:gd name="connsiteX51" fmla="*/ 742950 w 1508331"/>
              <a:gd name="connsiteY51" fmla="*/ 1410938 h 1913559"/>
              <a:gd name="connsiteX52" fmla="*/ 728662 w 1508331"/>
              <a:gd name="connsiteY52" fmla="*/ 1368075 h 1913559"/>
              <a:gd name="connsiteX53" fmla="*/ 800100 w 1508331"/>
              <a:gd name="connsiteY53" fmla="*/ 1265682 h 1913559"/>
              <a:gd name="connsiteX54" fmla="*/ 707231 w 1508331"/>
              <a:gd name="connsiteY54" fmla="*/ 1294256 h 1913559"/>
              <a:gd name="connsiteX55" fmla="*/ 676275 w 1508331"/>
              <a:gd name="connsiteY55" fmla="*/ 1358550 h 1913559"/>
              <a:gd name="connsiteX56" fmla="*/ 647700 w 1508331"/>
              <a:gd name="connsiteY56" fmla="*/ 1413318 h 1913559"/>
              <a:gd name="connsiteX57" fmla="*/ 607219 w 1508331"/>
              <a:gd name="connsiteY57" fmla="*/ 1389506 h 1913559"/>
              <a:gd name="connsiteX58" fmla="*/ 581025 w 1508331"/>
              <a:gd name="connsiteY58" fmla="*/ 1434750 h 1913559"/>
              <a:gd name="connsiteX59" fmla="*/ 578644 w 1508331"/>
              <a:gd name="connsiteY59" fmla="*/ 1472851 h 1913559"/>
              <a:gd name="connsiteX60" fmla="*/ 592932 w 1508331"/>
              <a:gd name="connsiteY60" fmla="*/ 1489520 h 1913559"/>
              <a:gd name="connsiteX61" fmla="*/ 542925 w 1508331"/>
              <a:gd name="connsiteY61" fmla="*/ 1530000 h 1913559"/>
              <a:gd name="connsiteX62" fmla="*/ 473869 w 1508331"/>
              <a:gd name="connsiteY62" fmla="*/ 1541907 h 1913559"/>
              <a:gd name="connsiteX63" fmla="*/ 497681 w 1508331"/>
              <a:gd name="connsiteY63" fmla="*/ 1470469 h 1913559"/>
              <a:gd name="connsiteX64" fmla="*/ 519112 w 1508331"/>
              <a:gd name="connsiteY64" fmla="*/ 1401413 h 1913559"/>
              <a:gd name="connsiteX65" fmla="*/ 535780 w 1508331"/>
              <a:gd name="connsiteY65" fmla="*/ 1339500 h 1913559"/>
              <a:gd name="connsiteX66" fmla="*/ 550068 w 1508331"/>
              <a:gd name="connsiteY66" fmla="*/ 1296637 h 1913559"/>
              <a:gd name="connsiteX67" fmla="*/ 609600 w 1508331"/>
              <a:gd name="connsiteY67" fmla="*/ 1225200 h 1913559"/>
              <a:gd name="connsiteX68" fmla="*/ 642937 w 1508331"/>
              <a:gd name="connsiteY68" fmla="*/ 1239489 h 1913559"/>
              <a:gd name="connsiteX69" fmla="*/ 681037 w 1508331"/>
              <a:gd name="connsiteY69" fmla="*/ 1222820 h 1913559"/>
              <a:gd name="connsiteX70" fmla="*/ 685801 w 1508331"/>
              <a:gd name="connsiteY70" fmla="*/ 1213295 h 1913559"/>
              <a:gd name="connsiteX71" fmla="*/ 647699 w 1508331"/>
              <a:gd name="connsiteY71" fmla="*/ 1215675 h 1913559"/>
              <a:gd name="connsiteX72" fmla="*/ 619125 w 1508331"/>
              <a:gd name="connsiteY72" fmla="*/ 1168050 h 1913559"/>
              <a:gd name="connsiteX73" fmla="*/ 690562 w 1508331"/>
              <a:gd name="connsiteY73" fmla="*/ 1144238 h 1913559"/>
              <a:gd name="connsiteX74" fmla="*/ 714375 w 1508331"/>
              <a:gd name="connsiteY74" fmla="*/ 1129950 h 1913559"/>
              <a:gd name="connsiteX75" fmla="*/ 733425 w 1508331"/>
              <a:gd name="connsiteY75" fmla="*/ 1120425 h 1913559"/>
              <a:gd name="connsiteX76" fmla="*/ 738187 w 1508331"/>
              <a:gd name="connsiteY76" fmla="*/ 1101375 h 1913559"/>
              <a:gd name="connsiteX77" fmla="*/ 752475 w 1508331"/>
              <a:gd name="connsiteY77" fmla="*/ 1087088 h 1913559"/>
              <a:gd name="connsiteX78" fmla="*/ 733425 w 1508331"/>
              <a:gd name="connsiteY78" fmla="*/ 1072800 h 1913559"/>
              <a:gd name="connsiteX79" fmla="*/ 685800 w 1508331"/>
              <a:gd name="connsiteY79" fmla="*/ 1053750 h 1913559"/>
              <a:gd name="connsiteX80" fmla="*/ 671512 w 1508331"/>
              <a:gd name="connsiteY80" fmla="*/ 1039463 h 1913559"/>
              <a:gd name="connsiteX81" fmla="*/ 628650 w 1508331"/>
              <a:gd name="connsiteY81" fmla="*/ 1044225 h 1913559"/>
              <a:gd name="connsiteX82" fmla="*/ 600075 w 1508331"/>
              <a:gd name="connsiteY82" fmla="*/ 1087088 h 1913559"/>
              <a:gd name="connsiteX83" fmla="*/ 590550 w 1508331"/>
              <a:gd name="connsiteY83" fmla="*/ 1134713 h 1913559"/>
              <a:gd name="connsiteX84" fmla="*/ 571500 w 1508331"/>
              <a:gd name="connsiteY84" fmla="*/ 1129950 h 1913559"/>
              <a:gd name="connsiteX85" fmla="*/ 538162 w 1508331"/>
              <a:gd name="connsiteY85" fmla="*/ 1106138 h 1913559"/>
              <a:gd name="connsiteX86" fmla="*/ 514350 w 1508331"/>
              <a:gd name="connsiteY86" fmla="*/ 1115663 h 1913559"/>
              <a:gd name="connsiteX87" fmla="*/ 509587 w 1508331"/>
              <a:gd name="connsiteY87" fmla="*/ 1129950 h 1913559"/>
              <a:gd name="connsiteX88" fmla="*/ 490537 w 1508331"/>
              <a:gd name="connsiteY88" fmla="*/ 1134713 h 1913559"/>
              <a:gd name="connsiteX89" fmla="*/ 457200 w 1508331"/>
              <a:gd name="connsiteY89" fmla="*/ 1139475 h 1913559"/>
              <a:gd name="connsiteX90" fmla="*/ 438150 w 1508331"/>
              <a:gd name="connsiteY90" fmla="*/ 1149000 h 1913559"/>
              <a:gd name="connsiteX91" fmla="*/ 404812 w 1508331"/>
              <a:gd name="connsiteY91" fmla="*/ 1187100 h 1913559"/>
              <a:gd name="connsiteX92" fmla="*/ 400050 w 1508331"/>
              <a:gd name="connsiteY92" fmla="*/ 1201388 h 1913559"/>
              <a:gd name="connsiteX93" fmla="*/ 376237 w 1508331"/>
              <a:gd name="connsiteY93" fmla="*/ 1239488 h 1913559"/>
              <a:gd name="connsiteX94" fmla="*/ 357187 w 1508331"/>
              <a:gd name="connsiteY94" fmla="*/ 1244250 h 1913559"/>
              <a:gd name="connsiteX95" fmla="*/ 342900 w 1508331"/>
              <a:gd name="connsiteY95" fmla="*/ 1239488 h 1913559"/>
              <a:gd name="connsiteX96" fmla="*/ 309562 w 1508331"/>
              <a:gd name="connsiteY96" fmla="*/ 1220438 h 1913559"/>
              <a:gd name="connsiteX97" fmla="*/ 314325 w 1508331"/>
              <a:gd name="connsiteY97" fmla="*/ 1187100 h 1913559"/>
              <a:gd name="connsiteX98" fmla="*/ 347662 w 1508331"/>
              <a:gd name="connsiteY98" fmla="*/ 1163288 h 1913559"/>
              <a:gd name="connsiteX99" fmla="*/ 366712 w 1508331"/>
              <a:gd name="connsiteY99" fmla="*/ 1139475 h 1913559"/>
              <a:gd name="connsiteX100" fmla="*/ 381000 w 1508331"/>
              <a:gd name="connsiteY100" fmla="*/ 1106138 h 1913559"/>
              <a:gd name="connsiteX101" fmla="*/ 390525 w 1508331"/>
              <a:gd name="connsiteY101" fmla="*/ 1091850 h 1913559"/>
              <a:gd name="connsiteX102" fmla="*/ 404812 w 1508331"/>
              <a:gd name="connsiteY102" fmla="*/ 1082325 h 1913559"/>
              <a:gd name="connsiteX103" fmla="*/ 409575 w 1508331"/>
              <a:gd name="connsiteY103" fmla="*/ 1068038 h 1913559"/>
              <a:gd name="connsiteX104" fmla="*/ 347662 w 1508331"/>
              <a:gd name="connsiteY104" fmla="*/ 1048988 h 1913559"/>
              <a:gd name="connsiteX105" fmla="*/ 333375 w 1508331"/>
              <a:gd name="connsiteY105" fmla="*/ 1034700 h 1913559"/>
              <a:gd name="connsiteX106" fmla="*/ 314325 w 1508331"/>
              <a:gd name="connsiteY106" fmla="*/ 1010888 h 1913559"/>
              <a:gd name="connsiteX107" fmla="*/ 300037 w 1508331"/>
              <a:gd name="connsiteY107" fmla="*/ 1015650 h 1913559"/>
              <a:gd name="connsiteX108" fmla="*/ 295275 w 1508331"/>
              <a:gd name="connsiteY108" fmla="*/ 1048988 h 1913559"/>
              <a:gd name="connsiteX109" fmla="*/ 285750 w 1508331"/>
              <a:gd name="connsiteY109" fmla="*/ 1072800 h 1913559"/>
              <a:gd name="connsiteX110" fmla="*/ 295275 w 1508331"/>
              <a:gd name="connsiteY110" fmla="*/ 1096613 h 1913559"/>
              <a:gd name="connsiteX111" fmla="*/ 266700 w 1508331"/>
              <a:gd name="connsiteY111" fmla="*/ 1101375 h 1913559"/>
              <a:gd name="connsiteX112" fmla="*/ 285750 w 1508331"/>
              <a:gd name="connsiteY112" fmla="*/ 1134713 h 1913559"/>
              <a:gd name="connsiteX113" fmla="*/ 280987 w 1508331"/>
              <a:gd name="connsiteY113" fmla="*/ 1172813 h 1913559"/>
              <a:gd name="connsiteX114" fmla="*/ 252412 w 1508331"/>
              <a:gd name="connsiteY114" fmla="*/ 1191863 h 1913559"/>
              <a:gd name="connsiteX115" fmla="*/ 242887 w 1508331"/>
              <a:gd name="connsiteY115" fmla="*/ 1206150 h 1913559"/>
              <a:gd name="connsiteX116" fmla="*/ 219075 w 1508331"/>
              <a:gd name="connsiteY116" fmla="*/ 1210913 h 1913559"/>
              <a:gd name="connsiteX117" fmla="*/ 204787 w 1508331"/>
              <a:gd name="connsiteY117" fmla="*/ 1215675 h 1913559"/>
              <a:gd name="connsiteX118" fmla="*/ 185737 w 1508331"/>
              <a:gd name="connsiteY118" fmla="*/ 1220438 h 1913559"/>
              <a:gd name="connsiteX119" fmla="*/ 152400 w 1508331"/>
              <a:gd name="connsiteY119" fmla="*/ 1215675 h 1913559"/>
              <a:gd name="connsiteX120" fmla="*/ 119062 w 1508331"/>
              <a:gd name="connsiteY120" fmla="*/ 1201388 h 1913559"/>
              <a:gd name="connsiteX121" fmla="*/ 104775 w 1508331"/>
              <a:gd name="connsiteY121" fmla="*/ 1196625 h 1913559"/>
              <a:gd name="connsiteX122" fmla="*/ 90487 w 1508331"/>
              <a:gd name="connsiteY122" fmla="*/ 1182338 h 1913559"/>
              <a:gd name="connsiteX123" fmla="*/ 47625 w 1508331"/>
              <a:gd name="connsiteY123" fmla="*/ 1158525 h 1913559"/>
              <a:gd name="connsiteX124" fmla="*/ 14287 w 1508331"/>
              <a:gd name="connsiteY124" fmla="*/ 1149000 h 1913559"/>
              <a:gd name="connsiteX125" fmla="*/ 0 w 1508331"/>
              <a:gd name="connsiteY125" fmla="*/ 1139475 h 1913559"/>
              <a:gd name="connsiteX126" fmla="*/ 9525 w 1508331"/>
              <a:gd name="connsiteY126" fmla="*/ 1115663 h 1913559"/>
              <a:gd name="connsiteX127" fmla="*/ 38100 w 1508331"/>
              <a:gd name="connsiteY127" fmla="*/ 1077563 h 1913559"/>
              <a:gd name="connsiteX128" fmla="*/ 33337 w 1508331"/>
              <a:gd name="connsiteY128" fmla="*/ 1039463 h 1913559"/>
              <a:gd name="connsiteX129" fmla="*/ 9525 w 1508331"/>
              <a:gd name="connsiteY129" fmla="*/ 1001363 h 1913559"/>
              <a:gd name="connsiteX130" fmla="*/ 9525 w 1508331"/>
              <a:gd name="connsiteY130" fmla="*/ 968025 h 1913559"/>
              <a:gd name="connsiteX131" fmla="*/ 28575 w 1508331"/>
              <a:gd name="connsiteY131" fmla="*/ 953738 h 1913559"/>
              <a:gd name="connsiteX132" fmla="*/ 52387 w 1508331"/>
              <a:gd name="connsiteY132" fmla="*/ 920400 h 1913559"/>
              <a:gd name="connsiteX133" fmla="*/ 47625 w 1508331"/>
              <a:gd name="connsiteY133" fmla="*/ 863250 h 1913559"/>
              <a:gd name="connsiteX134" fmla="*/ 104775 w 1508331"/>
              <a:gd name="connsiteY134" fmla="*/ 815625 h 1913559"/>
              <a:gd name="connsiteX135" fmla="*/ 123825 w 1508331"/>
              <a:gd name="connsiteY135" fmla="*/ 801338 h 1913559"/>
              <a:gd name="connsiteX136" fmla="*/ 142875 w 1508331"/>
              <a:gd name="connsiteY136" fmla="*/ 796575 h 1913559"/>
              <a:gd name="connsiteX137" fmla="*/ 157162 w 1508331"/>
              <a:gd name="connsiteY137" fmla="*/ 791813 h 1913559"/>
              <a:gd name="connsiteX138" fmla="*/ 176212 w 1508331"/>
              <a:gd name="connsiteY138" fmla="*/ 787050 h 1913559"/>
              <a:gd name="connsiteX139" fmla="*/ 266700 w 1508331"/>
              <a:gd name="connsiteY139" fmla="*/ 758475 h 1913559"/>
              <a:gd name="connsiteX140" fmla="*/ 280987 w 1508331"/>
              <a:gd name="connsiteY140" fmla="*/ 744188 h 1913559"/>
              <a:gd name="connsiteX141" fmla="*/ 333375 w 1508331"/>
              <a:gd name="connsiteY141" fmla="*/ 706088 h 1913559"/>
              <a:gd name="connsiteX142" fmla="*/ 423862 w 1508331"/>
              <a:gd name="connsiteY142" fmla="*/ 710850 h 1913559"/>
              <a:gd name="connsiteX143" fmla="*/ 447675 w 1508331"/>
              <a:gd name="connsiteY143" fmla="*/ 715613 h 1913559"/>
              <a:gd name="connsiteX144" fmla="*/ 461962 w 1508331"/>
              <a:gd name="connsiteY144" fmla="*/ 706088 h 1913559"/>
              <a:gd name="connsiteX145" fmla="*/ 495300 w 1508331"/>
              <a:gd name="connsiteY145" fmla="*/ 667988 h 1913559"/>
              <a:gd name="connsiteX146" fmla="*/ 504825 w 1508331"/>
              <a:gd name="connsiteY146" fmla="*/ 644175 h 1913559"/>
              <a:gd name="connsiteX147" fmla="*/ 509587 w 1508331"/>
              <a:gd name="connsiteY147" fmla="*/ 596550 h 1913559"/>
              <a:gd name="connsiteX148" fmla="*/ 533400 w 1508331"/>
              <a:gd name="connsiteY148" fmla="*/ 582263 h 1913559"/>
              <a:gd name="connsiteX149" fmla="*/ 576262 w 1508331"/>
              <a:gd name="connsiteY149" fmla="*/ 563213 h 1913559"/>
              <a:gd name="connsiteX150" fmla="*/ 609600 w 1508331"/>
              <a:gd name="connsiteY150" fmla="*/ 558450 h 1913559"/>
              <a:gd name="connsiteX151" fmla="*/ 628650 w 1508331"/>
              <a:gd name="connsiteY151" fmla="*/ 544163 h 1913559"/>
              <a:gd name="connsiteX152" fmla="*/ 652462 w 1508331"/>
              <a:gd name="connsiteY152" fmla="*/ 529875 h 1913559"/>
              <a:gd name="connsiteX153" fmla="*/ 666750 w 1508331"/>
              <a:gd name="connsiteY153" fmla="*/ 515588 h 1913559"/>
              <a:gd name="connsiteX154" fmla="*/ 695325 w 1508331"/>
              <a:gd name="connsiteY154" fmla="*/ 477488 h 1913559"/>
              <a:gd name="connsiteX155" fmla="*/ 714375 w 1508331"/>
              <a:gd name="connsiteY155" fmla="*/ 444150 h 1913559"/>
              <a:gd name="connsiteX156" fmla="*/ 723900 w 1508331"/>
              <a:gd name="connsiteY156" fmla="*/ 401288 h 1913559"/>
              <a:gd name="connsiteX157" fmla="*/ 733425 w 1508331"/>
              <a:gd name="connsiteY157" fmla="*/ 387000 h 1913559"/>
              <a:gd name="connsiteX158" fmla="*/ 742950 w 1508331"/>
              <a:gd name="connsiteY158" fmla="*/ 286988 h 1913559"/>
              <a:gd name="connsiteX159" fmla="*/ 752475 w 1508331"/>
              <a:gd name="connsiteY159" fmla="*/ 220313 h 1913559"/>
              <a:gd name="connsiteX160" fmla="*/ 785812 w 1508331"/>
              <a:gd name="connsiteY160" fmla="*/ 172688 h 1913559"/>
              <a:gd name="connsiteX161" fmla="*/ 795337 w 1508331"/>
              <a:gd name="connsiteY161" fmla="*/ 158400 h 1913559"/>
              <a:gd name="connsiteX162" fmla="*/ 823912 w 1508331"/>
              <a:gd name="connsiteY162" fmla="*/ 115538 h 1913559"/>
              <a:gd name="connsiteX163" fmla="*/ 838200 w 1508331"/>
              <a:gd name="connsiteY163" fmla="*/ 110775 h 1913559"/>
              <a:gd name="connsiteX164" fmla="*/ 862012 w 1508331"/>
              <a:gd name="connsiteY164" fmla="*/ 120300 h 1913559"/>
              <a:gd name="connsiteX165" fmla="*/ 876300 w 1508331"/>
              <a:gd name="connsiteY165" fmla="*/ 129825 h 1913559"/>
              <a:gd name="connsiteX166" fmla="*/ 895350 w 1508331"/>
              <a:gd name="connsiteY166" fmla="*/ 120300 h 1913559"/>
              <a:gd name="connsiteX167" fmla="*/ 928687 w 1508331"/>
              <a:gd name="connsiteY167" fmla="*/ 82200 h 1913559"/>
              <a:gd name="connsiteX168" fmla="*/ 942975 w 1508331"/>
              <a:gd name="connsiteY168" fmla="*/ 67913 h 1913559"/>
              <a:gd name="connsiteX169" fmla="*/ 952500 w 1508331"/>
              <a:gd name="connsiteY169" fmla="*/ 48863 h 1913559"/>
              <a:gd name="connsiteX170" fmla="*/ 971550 w 1508331"/>
              <a:gd name="connsiteY170" fmla="*/ 10763 h 1913559"/>
              <a:gd name="connsiteX171" fmla="*/ 971550 w 1508331"/>
              <a:gd name="connsiteY171" fmla="*/ 6000 h 1913559"/>
              <a:gd name="connsiteX0" fmla="*/ 971550 w 1508331"/>
              <a:gd name="connsiteY0" fmla="*/ 6000 h 1913559"/>
              <a:gd name="connsiteX1" fmla="*/ 990599 w 1508331"/>
              <a:gd name="connsiteY1" fmla="*/ 86963 h 1913559"/>
              <a:gd name="connsiteX2" fmla="*/ 1023937 w 1508331"/>
              <a:gd name="connsiteY2" fmla="*/ 277463 h 1913559"/>
              <a:gd name="connsiteX3" fmla="*/ 1050131 w 1508331"/>
              <a:gd name="connsiteY3" fmla="*/ 336994 h 1913559"/>
              <a:gd name="connsiteX4" fmla="*/ 1114425 w 1508331"/>
              <a:gd name="connsiteY4" fmla="*/ 437006 h 1913559"/>
              <a:gd name="connsiteX5" fmla="*/ 1195387 w 1508331"/>
              <a:gd name="connsiteY5" fmla="*/ 544163 h 1913559"/>
              <a:gd name="connsiteX6" fmla="*/ 1228725 w 1508331"/>
              <a:gd name="connsiteY6" fmla="*/ 582263 h 1913559"/>
              <a:gd name="connsiteX7" fmla="*/ 1197769 w 1508331"/>
              <a:gd name="connsiteY7" fmla="*/ 660844 h 1913559"/>
              <a:gd name="connsiteX8" fmla="*/ 1240631 w 1508331"/>
              <a:gd name="connsiteY8" fmla="*/ 715613 h 1913559"/>
              <a:gd name="connsiteX9" fmla="*/ 1195387 w 1508331"/>
              <a:gd name="connsiteY9" fmla="*/ 787050 h 1913559"/>
              <a:gd name="connsiteX10" fmla="*/ 1190625 w 1508331"/>
              <a:gd name="connsiteY10" fmla="*/ 834675 h 1913559"/>
              <a:gd name="connsiteX11" fmla="*/ 1240631 w 1508331"/>
              <a:gd name="connsiteY11" fmla="*/ 903731 h 1913559"/>
              <a:gd name="connsiteX12" fmla="*/ 1221581 w 1508331"/>
              <a:gd name="connsiteY12" fmla="*/ 1063275 h 1913559"/>
              <a:gd name="connsiteX13" fmla="*/ 1202530 w 1508331"/>
              <a:gd name="connsiteY13" fmla="*/ 1222819 h 1913559"/>
              <a:gd name="connsiteX14" fmla="*/ 1257300 w 1508331"/>
              <a:gd name="connsiteY14" fmla="*/ 1258538 h 1913559"/>
              <a:gd name="connsiteX15" fmla="*/ 1309687 w 1508331"/>
              <a:gd name="connsiteY15" fmla="*/ 1287113 h 1913559"/>
              <a:gd name="connsiteX16" fmla="*/ 1345405 w 1508331"/>
              <a:gd name="connsiteY16" fmla="*/ 1332355 h 1913559"/>
              <a:gd name="connsiteX17" fmla="*/ 1350168 w 1508331"/>
              <a:gd name="connsiteY17" fmla="*/ 1437131 h 1913559"/>
              <a:gd name="connsiteX18" fmla="*/ 1347788 w 1508331"/>
              <a:gd name="connsiteY18" fmla="*/ 1606200 h 1913559"/>
              <a:gd name="connsiteX19" fmla="*/ 1414462 w 1508331"/>
              <a:gd name="connsiteY19" fmla="*/ 1591913 h 1913559"/>
              <a:gd name="connsiteX20" fmla="*/ 1502569 w 1508331"/>
              <a:gd name="connsiteY20" fmla="*/ 1582387 h 1913559"/>
              <a:gd name="connsiteX21" fmla="*/ 1495425 w 1508331"/>
              <a:gd name="connsiteY21" fmla="*/ 1625250 h 1913559"/>
              <a:gd name="connsiteX22" fmla="*/ 1485900 w 1508331"/>
              <a:gd name="connsiteY22" fmla="*/ 1653825 h 1913559"/>
              <a:gd name="connsiteX23" fmla="*/ 1466850 w 1508331"/>
              <a:gd name="connsiteY23" fmla="*/ 1741932 h 1913559"/>
              <a:gd name="connsiteX24" fmla="*/ 1459706 w 1508331"/>
              <a:gd name="connsiteY24" fmla="*/ 1822894 h 1913559"/>
              <a:gd name="connsiteX25" fmla="*/ 1471613 w 1508331"/>
              <a:gd name="connsiteY25" fmla="*/ 1877664 h 1913559"/>
              <a:gd name="connsiteX26" fmla="*/ 1495425 w 1508331"/>
              <a:gd name="connsiteY26" fmla="*/ 1913382 h 1913559"/>
              <a:gd name="connsiteX27" fmla="*/ 1385887 w 1508331"/>
              <a:gd name="connsiteY27" fmla="*/ 1889569 h 1913559"/>
              <a:gd name="connsiteX28" fmla="*/ 1264443 w 1508331"/>
              <a:gd name="connsiteY28" fmla="*/ 1849088 h 1913559"/>
              <a:gd name="connsiteX29" fmla="*/ 1157287 w 1508331"/>
              <a:gd name="connsiteY29" fmla="*/ 1825275 h 1913559"/>
              <a:gd name="connsiteX30" fmla="*/ 1047750 w 1508331"/>
              <a:gd name="connsiteY30" fmla="*/ 1801463 h 1913559"/>
              <a:gd name="connsiteX31" fmla="*/ 957262 w 1508331"/>
              <a:gd name="connsiteY31" fmla="*/ 1782413 h 1913559"/>
              <a:gd name="connsiteX32" fmla="*/ 866775 w 1508331"/>
              <a:gd name="connsiteY32" fmla="*/ 1772888 h 1913559"/>
              <a:gd name="connsiteX33" fmla="*/ 790575 w 1508331"/>
              <a:gd name="connsiteY33" fmla="*/ 1763363 h 1913559"/>
              <a:gd name="connsiteX34" fmla="*/ 552450 w 1508331"/>
              <a:gd name="connsiteY34" fmla="*/ 1739550 h 1913559"/>
              <a:gd name="connsiteX35" fmla="*/ 554831 w 1508331"/>
              <a:gd name="connsiteY35" fmla="*/ 1725263 h 1913559"/>
              <a:gd name="connsiteX36" fmla="*/ 585788 w 1508331"/>
              <a:gd name="connsiteY36" fmla="*/ 1713357 h 1913559"/>
              <a:gd name="connsiteX37" fmla="*/ 600075 w 1508331"/>
              <a:gd name="connsiteY37" fmla="*/ 1682400 h 1913559"/>
              <a:gd name="connsiteX38" fmla="*/ 619125 w 1508331"/>
              <a:gd name="connsiteY38" fmla="*/ 1634776 h 1913559"/>
              <a:gd name="connsiteX39" fmla="*/ 661988 w 1508331"/>
              <a:gd name="connsiteY39" fmla="*/ 1646682 h 1913559"/>
              <a:gd name="connsiteX40" fmla="*/ 719137 w 1508331"/>
              <a:gd name="connsiteY40" fmla="*/ 1658588 h 1913559"/>
              <a:gd name="connsiteX41" fmla="*/ 773906 w 1508331"/>
              <a:gd name="connsiteY41" fmla="*/ 1660968 h 1913559"/>
              <a:gd name="connsiteX42" fmla="*/ 781050 w 1508331"/>
              <a:gd name="connsiteY42" fmla="*/ 1649063 h 1913559"/>
              <a:gd name="connsiteX43" fmla="*/ 700087 w 1508331"/>
              <a:gd name="connsiteY43" fmla="*/ 1634775 h 1913559"/>
              <a:gd name="connsiteX44" fmla="*/ 635794 w 1508331"/>
              <a:gd name="connsiteY44" fmla="*/ 1613344 h 1913559"/>
              <a:gd name="connsiteX45" fmla="*/ 614362 w 1508331"/>
              <a:gd name="connsiteY45" fmla="*/ 1582388 h 1913559"/>
              <a:gd name="connsiteX46" fmla="*/ 635794 w 1508331"/>
              <a:gd name="connsiteY46" fmla="*/ 1530001 h 1913559"/>
              <a:gd name="connsiteX47" fmla="*/ 671513 w 1508331"/>
              <a:gd name="connsiteY47" fmla="*/ 1515713 h 1913559"/>
              <a:gd name="connsiteX48" fmla="*/ 647700 w 1508331"/>
              <a:gd name="connsiteY48" fmla="*/ 1496662 h 1913559"/>
              <a:gd name="connsiteX49" fmla="*/ 671512 w 1508331"/>
              <a:gd name="connsiteY49" fmla="*/ 1472850 h 1913559"/>
              <a:gd name="connsiteX50" fmla="*/ 716756 w 1508331"/>
              <a:gd name="connsiteY50" fmla="*/ 1427607 h 1913559"/>
              <a:gd name="connsiteX51" fmla="*/ 742950 w 1508331"/>
              <a:gd name="connsiteY51" fmla="*/ 1410938 h 1913559"/>
              <a:gd name="connsiteX52" fmla="*/ 728662 w 1508331"/>
              <a:gd name="connsiteY52" fmla="*/ 1368075 h 1913559"/>
              <a:gd name="connsiteX53" fmla="*/ 800100 w 1508331"/>
              <a:gd name="connsiteY53" fmla="*/ 1265682 h 1913559"/>
              <a:gd name="connsiteX54" fmla="*/ 707231 w 1508331"/>
              <a:gd name="connsiteY54" fmla="*/ 1294256 h 1913559"/>
              <a:gd name="connsiteX55" fmla="*/ 676275 w 1508331"/>
              <a:gd name="connsiteY55" fmla="*/ 1358550 h 1913559"/>
              <a:gd name="connsiteX56" fmla="*/ 647700 w 1508331"/>
              <a:gd name="connsiteY56" fmla="*/ 1413318 h 1913559"/>
              <a:gd name="connsiteX57" fmla="*/ 607219 w 1508331"/>
              <a:gd name="connsiteY57" fmla="*/ 1389506 h 1913559"/>
              <a:gd name="connsiteX58" fmla="*/ 581025 w 1508331"/>
              <a:gd name="connsiteY58" fmla="*/ 1434750 h 1913559"/>
              <a:gd name="connsiteX59" fmla="*/ 578644 w 1508331"/>
              <a:gd name="connsiteY59" fmla="*/ 1472851 h 1913559"/>
              <a:gd name="connsiteX60" fmla="*/ 592932 w 1508331"/>
              <a:gd name="connsiteY60" fmla="*/ 1489520 h 1913559"/>
              <a:gd name="connsiteX61" fmla="*/ 542925 w 1508331"/>
              <a:gd name="connsiteY61" fmla="*/ 1530000 h 1913559"/>
              <a:gd name="connsiteX62" fmla="*/ 473869 w 1508331"/>
              <a:gd name="connsiteY62" fmla="*/ 1541907 h 1913559"/>
              <a:gd name="connsiteX63" fmla="*/ 497681 w 1508331"/>
              <a:gd name="connsiteY63" fmla="*/ 1470469 h 1913559"/>
              <a:gd name="connsiteX64" fmla="*/ 519112 w 1508331"/>
              <a:gd name="connsiteY64" fmla="*/ 1401413 h 1913559"/>
              <a:gd name="connsiteX65" fmla="*/ 535780 w 1508331"/>
              <a:gd name="connsiteY65" fmla="*/ 1339500 h 1913559"/>
              <a:gd name="connsiteX66" fmla="*/ 550068 w 1508331"/>
              <a:gd name="connsiteY66" fmla="*/ 1296637 h 1913559"/>
              <a:gd name="connsiteX67" fmla="*/ 609600 w 1508331"/>
              <a:gd name="connsiteY67" fmla="*/ 1225200 h 1913559"/>
              <a:gd name="connsiteX68" fmla="*/ 642937 w 1508331"/>
              <a:gd name="connsiteY68" fmla="*/ 1239489 h 1913559"/>
              <a:gd name="connsiteX69" fmla="*/ 681037 w 1508331"/>
              <a:gd name="connsiteY69" fmla="*/ 1222820 h 1913559"/>
              <a:gd name="connsiteX70" fmla="*/ 685801 w 1508331"/>
              <a:gd name="connsiteY70" fmla="*/ 1213295 h 1913559"/>
              <a:gd name="connsiteX71" fmla="*/ 647699 w 1508331"/>
              <a:gd name="connsiteY71" fmla="*/ 1215675 h 1913559"/>
              <a:gd name="connsiteX72" fmla="*/ 631031 w 1508331"/>
              <a:gd name="connsiteY72" fmla="*/ 1172812 h 1913559"/>
              <a:gd name="connsiteX73" fmla="*/ 690562 w 1508331"/>
              <a:gd name="connsiteY73" fmla="*/ 1144238 h 1913559"/>
              <a:gd name="connsiteX74" fmla="*/ 714375 w 1508331"/>
              <a:gd name="connsiteY74" fmla="*/ 1129950 h 1913559"/>
              <a:gd name="connsiteX75" fmla="*/ 733425 w 1508331"/>
              <a:gd name="connsiteY75" fmla="*/ 1120425 h 1913559"/>
              <a:gd name="connsiteX76" fmla="*/ 738187 w 1508331"/>
              <a:gd name="connsiteY76" fmla="*/ 1101375 h 1913559"/>
              <a:gd name="connsiteX77" fmla="*/ 752475 w 1508331"/>
              <a:gd name="connsiteY77" fmla="*/ 1087088 h 1913559"/>
              <a:gd name="connsiteX78" fmla="*/ 733425 w 1508331"/>
              <a:gd name="connsiteY78" fmla="*/ 1072800 h 1913559"/>
              <a:gd name="connsiteX79" fmla="*/ 685800 w 1508331"/>
              <a:gd name="connsiteY79" fmla="*/ 1053750 h 1913559"/>
              <a:gd name="connsiteX80" fmla="*/ 671512 w 1508331"/>
              <a:gd name="connsiteY80" fmla="*/ 1039463 h 1913559"/>
              <a:gd name="connsiteX81" fmla="*/ 628650 w 1508331"/>
              <a:gd name="connsiteY81" fmla="*/ 1044225 h 1913559"/>
              <a:gd name="connsiteX82" fmla="*/ 600075 w 1508331"/>
              <a:gd name="connsiteY82" fmla="*/ 1087088 h 1913559"/>
              <a:gd name="connsiteX83" fmla="*/ 590550 w 1508331"/>
              <a:gd name="connsiteY83" fmla="*/ 1134713 h 1913559"/>
              <a:gd name="connsiteX84" fmla="*/ 571500 w 1508331"/>
              <a:gd name="connsiteY84" fmla="*/ 1129950 h 1913559"/>
              <a:gd name="connsiteX85" fmla="*/ 538162 w 1508331"/>
              <a:gd name="connsiteY85" fmla="*/ 1106138 h 1913559"/>
              <a:gd name="connsiteX86" fmla="*/ 514350 w 1508331"/>
              <a:gd name="connsiteY86" fmla="*/ 1115663 h 1913559"/>
              <a:gd name="connsiteX87" fmla="*/ 509587 w 1508331"/>
              <a:gd name="connsiteY87" fmla="*/ 1129950 h 1913559"/>
              <a:gd name="connsiteX88" fmla="*/ 490537 w 1508331"/>
              <a:gd name="connsiteY88" fmla="*/ 1134713 h 1913559"/>
              <a:gd name="connsiteX89" fmla="*/ 457200 w 1508331"/>
              <a:gd name="connsiteY89" fmla="*/ 1139475 h 1913559"/>
              <a:gd name="connsiteX90" fmla="*/ 438150 w 1508331"/>
              <a:gd name="connsiteY90" fmla="*/ 1149000 h 1913559"/>
              <a:gd name="connsiteX91" fmla="*/ 404812 w 1508331"/>
              <a:gd name="connsiteY91" fmla="*/ 1187100 h 1913559"/>
              <a:gd name="connsiteX92" fmla="*/ 400050 w 1508331"/>
              <a:gd name="connsiteY92" fmla="*/ 1201388 h 1913559"/>
              <a:gd name="connsiteX93" fmla="*/ 376237 w 1508331"/>
              <a:gd name="connsiteY93" fmla="*/ 1239488 h 1913559"/>
              <a:gd name="connsiteX94" fmla="*/ 357187 w 1508331"/>
              <a:gd name="connsiteY94" fmla="*/ 1244250 h 1913559"/>
              <a:gd name="connsiteX95" fmla="*/ 342900 w 1508331"/>
              <a:gd name="connsiteY95" fmla="*/ 1239488 h 1913559"/>
              <a:gd name="connsiteX96" fmla="*/ 309562 w 1508331"/>
              <a:gd name="connsiteY96" fmla="*/ 1220438 h 1913559"/>
              <a:gd name="connsiteX97" fmla="*/ 314325 w 1508331"/>
              <a:gd name="connsiteY97" fmla="*/ 1187100 h 1913559"/>
              <a:gd name="connsiteX98" fmla="*/ 347662 w 1508331"/>
              <a:gd name="connsiteY98" fmla="*/ 1163288 h 1913559"/>
              <a:gd name="connsiteX99" fmla="*/ 366712 w 1508331"/>
              <a:gd name="connsiteY99" fmla="*/ 1139475 h 1913559"/>
              <a:gd name="connsiteX100" fmla="*/ 381000 w 1508331"/>
              <a:gd name="connsiteY100" fmla="*/ 1106138 h 1913559"/>
              <a:gd name="connsiteX101" fmla="*/ 390525 w 1508331"/>
              <a:gd name="connsiteY101" fmla="*/ 1091850 h 1913559"/>
              <a:gd name="connsiteX102" fmla="*/ 404812 w 1508331"/>
              <a:gd name="connsiteY102" fmla="*/ 1082325 h 1913559"/>
              <a:gd name="connsiteX103" fmla="*/ 409575 w 1508331"/>
              <a:gd name="connsiteY103" fmla="*/ 1068038 h 1913559"/>
              <a:gd name="connsiteX104" fmla="*/ 347662 w 1508331"/>
              <a:gd name="connsiteY104" fmla="*/ 1048988 h 1913559"/>
              <a:gd name="connsiteX105" fmla="*/ 333375 w 1508331"/>
              <a:gd name="connsiteY105" fmla="*/ 1034700 h 1913559"/>
              <a:gd name="connsiteX106" fmla="*/ 314325 w 1508331"/>
              <a:gd name="connsiteY106" fmla="*/ 1010888 h 1913559"/>
              <a:gd name="connsiteX107" fmla="*/ 300037 w 1508331"/>
              <a:gd name="connsiteY107" fmla="*/ 1015650 h 1913559"/>
              <a:gd name="connsiteX108" fmla="*/ 295275 w 1508331"/>
              <a:gd name="connsiteY108" fmla="*/ 1048988 h 1913559"/>
              <a:gd name="connsiteX109" fmla="*/ 285750 w 1508331"/>
              <a:gd name="connsiteY109" fmla="*/ 1072800 h 1913559"/>
              <a:gd name="connsiteX110" fmla="*/ 295275 w 1508331"/>
              <a:gd name="connsiteY110" fmla="*/ 1096613 h 1913559"/>
              <a:gd name="connsiteX111" fmla="*/ 266700 w 1508331"/>
              <a:gd name="connsiteY111" fmla="*/ 1101375 h 1913559"/>
              <a:gd name="connsiteX112" fmla="*/ 285750 w 1508331"/>
              <a:gd name="connsiteY112" fmla="*/ 1134713 h 1913559"/>
              <a:gd name="connsiteX113" fmla="*/ 280987 w 1508331"/>
              <a:gd name="connsiteY113" fmla="*/ 1172813 h 1913559"/>
              <a:gd name="connsiteX114" fmla="*/ 252412 w 1508331"/>
              <a:gd name="connsiteY114" fmla="*/ 1191863 h 1913559"/>
              <a:gd name="connsiteX115" fmla="*/ 242887 w 1508331"/>
              <a:gd name="connsiteY115" fmla="*/ 1206150 h 1913559"/>
              <a:gd name="connsiteX116" fmla="*/ 219075 w 1508331"/>
              <a:gd name="connsiteY116" fmla="*/ 1210913 h 1913559"/>
              <a:gd name="connsiteX117" fmla="*/ 204787 w 1508331"/>
              <a:gd name="connsiteY117" fmla="*/ 1215675 h 1913559"/>
              <a:gd name="connsiteX118" fmla="*/ 185737 w 1508331"/>
              <a:gd name="connsiteY118" fmla="*/ 1220438 h 1913559"/>
              <a:gd name="connsiteX119" fmla="*/ 152400 w 1508331"/>
              <a:gd name="connsiteY119" fmla="*/ 1215675 h 1913559"/>
              <a:gd name="connsiteX120" fmla="*/ 119062 w 1508331"/>
              <a:gd name="connsiteY120" fmla="*/ 1201388 h 1913559"/>
              <a:gd name="connsiteX121" fmla="*/ 104775 w 1508331"/>
              <a:gd name="connsiteY121" fmla="*/ 1196625 h 1913559"/>
              <a:gd name="connsiteX122" fmla="*/ 90487 w 1508331"/>
              <a:gd name="connsiteY122" fmla="*/ 1182338 h 1913559"/>
              <a:gd name="connsiteX123" fmla="*/ 47625 w 1508331"/>
              <a:gd name="connsiteY123" fmla="*/ 1158525 h 1913559"/>
              <a:gd name="connsiteX124" fmla="*/ 14287 w 1508331"/>
              <a:gd name="connsiteY124" fmla="*/ 1149000 h 1913559"/>
              <a:gd name="connsiteX125" fmla="*/ 0 w 1508331"/>
              <a:gd name="connsiteY125" fmla="*/ 1139475 h 1913559"/>
              <a:gd name="connsiteX126" fmla="*/ 9525 w 1508331"/>
              <a:gd name="connsiteY126" fmla="*/ 1115663 h 1913559"/>
              <a:gd name="connsiteX127" fmla="*/ 38100 w 1508331"/>
              <a:gd name="connsiteY127" fmla="*/ 1077563 h 1913559"/>
              <a:gd name="connsiteX128" fmla="*/ 33337 w 1508331"/>
              <a:gd name="connsiteY128" fmla="*/ 1039463 h 1913559"/>
              <a:gd name="connsiteX129" fmla="*/ 9525 w 1508331"/>
              <a:gd name="connsiteY129" fmla="*/ 1001363 h 1913559"/>
              <a:gd name="connsiteX130" fmla="*/ 9525 w 1508331"/>
              <a:gd name="connsiteY130" fmla="*/ 968025 h 1913559"/>
              <a:gd name="connsiteX131" fmla="*/ 28575 w 1508331"/>
              <a:gd name="connsiteY131" fmla="*/ 953738 h 1913559"/>
              <a:gd name="connsiteX132" fmla="*/ 52387 w 1508331"/>
              <a:gd name="connsiteY132" fmla="*/ 920400 h 1913559"/>
              <a:gd name="connsiteX133" fmla="*/ 47625 w 1508331"/>
              <a:gd name="connsiteY133" fmla="*/ 863250 h 1913559"/>
              <a:gd name="connsiteX134" fmla="*/ 104775 w 1508331"/>
              <a:gd name="connsiteY134" fmla="*/ 815625 h 1913559"/>
              <a:gd name="connsiteX135" fmla="*/ 123825 w 1508331"/>
              <a:gd name="connsiteY135" fmla="*/ 801338 h 1913559"/>
              <a:gd name="connsiteX136" fmla="*/ 142875 w 1508331"/>
              <a:gd name="connsiteY136" fmla="*/ 796575 h 1913559"/>
              <a:gd name="connsiteX137" fmla="*/ 157162 w 1508331"/>
              <a:gd name="connsiteY137" fmla="*/ 791813 h 1913559"/>
              <a:gd name="connsiteX138" fmla="*/ 176212 w 1508331"/>
              <a:gd name="connsiteY138" fmla="*/ 787050 h 1913559"/>
              <a:gd name="connsiteX139" fmla="*/ 266700 w 1508331"/>
              <a:gd name="connsiteY139" fmla="*/ 758475 h 1913559"/>
              <a:gd name="connsiteX140" fmla="*/ 280987 w 1508331"/>
              <a:gd name="connsiteY140" fmla="*/ 744188 h 1913559"/>
              <a:gd name="connsiteX141" fmla="*/ 333375 w 1508331"/>
              <a:gd name="connsiteY141" fmla="*/ 706088 h 1913559"/>
              <a:gd name="connsiteX142" fmla="*/ 423862 w 1508331"/>
              <a:gd name="connsiteY142" fmla="*/ 710850 h 1913559"/>
              <a:gd name="connsiteX143" fmla="*/ 447675 w 1508331"/>
              <a:gd name="connsiteY143" fmla="*/ 715613 h 1913559"/>
              <a:gd name="connsiteX144" fmla="*/ 461962 w 1508331"/>
              <a:gd name="connsiteY144" fmla="*/ 706088 h 1913559"/>
              <a:gd name="connsiteX145" fmla="*/ 495300 w 1508331"/>
              <a:gd name="connsiteY145" fmla="*/ 667988 h 1913559"/>
              <a:gd name="connsiteX146" fmla="*/ 504825 w 1508331"/>
              <a:gd name="connsiteY146" fmla="*/ 644175 h 1913559"/>
              <a:gd name="connsiteX147" fmla="*/ 509587 w 1508331"/>
              <a:gd name="connsiteY147" fmla="*/ 596550 h 1913559"/>
              <a:gd name="connsiteX148" fmla="*/ 533400 w 1508331"/>
              <a:gd name="connsiteY148" fmla="*/ 582263 h 1913559"/>
              <a:gd name="connsiteX149" fmla="*/ 576262 w 1508331"/>
              <a:gd name="connsiteY149" fmla="*/ 563213 h 1913559"/>
              <a:gd name="connsiteX150" fmla="*/ 609600 w 1508331"/>
              <a:gd name="connsiteY150" fmla="*/ 558450 h 1913559"/>
              <a:gd name="connsiteX151" fmla="*/ 628650 w 1508331"/>
              <a:gd name="connsiteY151" fmla="*/ 544163 h 1913559"/>
              <a:gd name="connsiteX152" fmla="*/ 652462 w 1508331"/>
              <a:gd name="connsiteY152" fmla="*/ 529875 h 1913559"/>
              <a:gd name="connsiteX153" fmla="*/ 666750 w 1508331"/>
              <a:gd name="connsiteY153" fmla="*/ 515588 h 1913559"/>
              <a:gd name="connsiteX154" fmla="*/ 695325 w 1508331"/>
              <a:gd name="connsiteY154" fmla="*/ 477488 h 1913559"/>
              <a:gd name="connsiteX155" fmla="*/ 714375 w 1508331"/>
              <a:gd name="connsiteY155" fmla="*/ 444150 h 1913559"/>
              <a:gd name="connsiteX156" fmla="*/ 723900 w 1508331"/>
              <a:gd name="connsiteY156" fmla="*/ 401288 h 1913559"/>
              <a:gd name="connsiteX157" fmla="*/ 733425 w 1508331"/>
              <a:gd name="connsiteY157" fmla="*/ 387000 h 1913559"/>
              <a:gd name="connsiteX158" fmla="*/ 742950 w 1508331"/>
              <a:gd name="connsiteY158" fmla="*/ 286988 h 1913559"/>
              <a:gd name="connsiteX159" fmla="*/ 752475 w 1508331"/>
              <a:gd name="connsiteY159" fmla="*/ 220313 h 1913559"/>
              <a:gd name="connsiteX160" fmla="*/ 785812 w 1508331"/>
              <a:gd name="connsiteY160" fmla="*/ 172688 h 1913559"/>
              <a:gd name="connsiteX161" fmla="*/ 795337 w 1508331"/>
              <a:gd name="connsiteY161" fmla="*/ 158400 h 1913559"/>
              <a:gd name="connsiteX162" fmla="*/ 823912 w 1508331"/>
              <a:gd name="connsiteY162" fmla="*/ 115538 h 1913559"/>
              <a:gd name="connsiteX163" fmla="*/ 838200 w 1508331"/>
              <a:gd name="connsiteY163" fmla="*/ 110775 h 1913559"/>
              <a:gd name="connsiteX164" fmla="*/ 862012 w 1508331"/>
              <a:gd name="connsiteY164" fmla="*/ 120300 h 1913559"/>
              <a:gd name="connsiteX165" fmla="*/ 876300 w 1508331"/>
              <a:gd name="connsiteY165" fmla="*/ 129825 h 1913559"/>
              <a:gd name="connsiteX166" fmla="*/ 895350 w 1508331"/>
              <a:gd name="connsiteY166" fmla="*/ 120300 h 1913559"/>
              <a:gd name="connsiteX167" fmla="*/ 928687 w 1508331"/>
              <a:gd name="connsiteY167" fmla="*/ 82200 h 1913559"/>
              <a:gd name="connsiteX168" fmla="*/ 942975 w 1508331"/>
              <a:gd name="connsiteY168" fmla="*/ 67913 h 1913559"/>
              <a:gd name="connsiteX169" fmla="*/ 952500 w 1508331"/>
              <a:gd name="connsiteY169" fmla="*/ 48863 h 1913559"/>
              <a:gd name="connsiteX170" fmla="*/ 971550 w 1508331"/>
              <a:gd name="connsiteY170" fmla="*/ 10763 h 1913559"/>
              <a:gd name="connsiteX171" fmla="*/ 971550 w 1508331"/>
              <a:gd name="connsiteY171" fmla="*/ 6000 h 1913559"/>
              <a:gd name="connsiteX0" fmla="*/ 971550 w 1508331"/>
              <a:gd name="connsiteY0" fmla="*/ 6000 h 1913559"/>
              <a:gd name="connsiteX1" fmla="*/ 990599 w 1508331"/>
              <a:gd name="connsiteY1" fmla="*/ 86963 h 1913559"/>
              <a:gd name="connsiteX2" fmla="*/ 1023937 w 1508331"/>
              <a:gd name="connsiteY2" fmla="*/ 277463 h 1913559"/>
              <a:gd name="connsiteX3" fmla="*/ 1050131 w 1508331"/>
              <a:gd name="connsiteY3" fmla="*/ 336994 h 1913559"/>
              <a:gd name="connsiteX4" fmla="*/ 1114425 w 1508331"/>
              <a:gd name="connsiteY4" fmla="*/ 437006 h 1913559"/>
              <a:gd name="connsiteX5" fmla="*/ 1195387 w 1508331"/>
              <a:gd name="connsiteY5" fmla="*/ 544163 h 1913559"/>
              <a:gd name="connsiteX6" fmla="*/ 1228725 w 1508331"/>
              <a:gd name="connsiteY6" fmla="*/ 582263 h 1913559"/>
              <a:gd name="connsiteX7" fmla="*/ 1197769 w 1508331"/>
              <a:gd name="connsiteY7" fmla="*/ 660844 h 1913559"/>
              <a:gd name="connsiteX8" fmla="*/ 1240631 w 1508331"/>
              <a:gd name="connsiteY8" fmla="*/ 715613 h 1913559"/>
              <a:gd name="connsiteX9" fmla="*/ 1195387 w 1508331"/>
              <a:gd name="connsiteY9" fmla="*/ 787050 h 1913559"/>
              <a:gd name="connsiteX10" fmla="*/ 1190625 w 1508331"/>
              <a:gd name="connsiteY10" fmla="*/ 834675 h 1913559"/>
              <a:gd name="connsiteX11" fmla="*/ 1240631 w 1508331"/>
              <a:gd name="connsiteY11" fmla="*/ 903731 h 1913559"/>
              <a:gd name="connsiteX12" fmla="*/ 1221581 w 1508331"/>
              <a:gd name="connsiteY12" fmla="*/ 1063275 h 1913559"/>
              <a:gd name="connsiteX13" fmla="*/ 1202530 w 1508331"/>
              <a:gd name="connsiteY13" fmla="*/ 1222819 h 1913559"/>
              <a:gd name="connsiteX14" fmla="*/ 1257300 w 1508331"/>
              <a:gd name="connsiteY14" fmla="*/ 1258538 h 1913559"/>
              <a:gd name="connsiteX15" fmla="*/ 1309687 w 1508331"/>
              <a:gd name="connsiteY15" fmla="*/ 1287113 h 1913559"/>
              <a:gd name="connsiteX16" fmla="*/ 1345405 w 1508331"/>
              <a:gd name="connsiteY16" fmla="*/ 1332355 h 1913559"/>
              <a:gd name="connsiteX17" fmla="*/ 1350168 w 1508331"/>
              <a:gd name="connsiteY17" fmla="*/ 1437131 h 1913559"/>
              <a:gd name="connsiteX18" fmla="*/ 1347788 w 1508331"/>
              <a:gd name="connsiteY18" fmla="*/ 1606200 h 1913559"/>
              <a:gd name="connsiteX19" fmla="*/ 1414462 w 1508331"/>
              <a:gd name="connsiteY19" fmla="*/ 1591913 h 1913559"/>
              <a:gd name="connsiteX20" fmla="*/ 1502569 w 1508331"/>
              <a:gd name="connsiteY20" fmla="*/ 1582387 h 1913559"/>
              <a:gd name="connsiteX21" fmla="*/ 1495425 w 1508331"/>
              <a:gd name="connsiteY21" fmla="*/ 1625250 h 1913559"/>
              <a:gd name="connsiteX22" fmla="*/ 1485900 w 1508331"/>
              <a:gd name="connsiteY22" fmla="*/ 1653825 h 1913559"/>
              <a:gd name="connsiteX23" fmla="*/ 1466850 w 1508331"/>
              <a:gd name="connsiteY23" fmla="*/ 1741932 h 1913559"/>
              <a:gd name="connsiteX24" fmla="*/ 1459706 w 1508331"/>
              <a:gd name="connsiteY24" fmla="*/ 1822894 h 1913559"/>
              <a:gd name="connsiteX25" fmla="*/ 1471613 w 1508331"/>
              <a:gd name="connsiteY25" fmla="*/ 1877664 h 1913559"/>
              <a:gd name="connsiteX26" fmla="*/ 1495425 w 1508331"/>
              <a:gd name="connsiteY26" fmla="*/ 1913382 h 1913559"/>
              <a:gd name="connsiteX27" fmla="*/ 1385887 w 1508331"/>
              <a:gd name="connsiteY27" fmla="*/ 1889569 h 1913559"/>
              <a:gd name="connsiteX28" fmla="*/ 1264443 w 1508331"/>
              <a:gd name="connsiteY28" fmla="*/ 1849088 h 1913559"/>
              <a:gd name="connsiteX29" fmla="*/ 1157287 w 1508331"/>
              <a:gd name="connsiteY29" fmla="*/ 1825275 h 1913559"/>
              <a:gd name="connsiteX30" fmla="*/ 1047750 w 1508331"/>
              <a:gd name="connsiteY30" fmla="*/ 1801463 h 1913559"/>
              <a:gd name="connsiteX31" fmla="*/ 957262 w 1508331"/>
              <a:gd name="connsiteY31" fmla="*/ 1782413 h 1913559"/>
              <a:gd name="connsiteX32" fmla="*/ 866775 w 1508331"/>
              <a:gd name="connsiteY32" fmla="*/ 1772888 h 1913559"/>
              <a:gd name="connsiteX33" fmla="*/ 790575 w 1508331"/>
              <a:gd name="connsiteY33" fmla="*/ 1763363 h 1913559"/>
              <a:gd name="connsiteX34" fmla="*/ 552450 w 1508331"/>
              <a:gd name="connsiteY34" fmla="*/ 1739550 h 1913559"/>
              <a:gd name="connsiteX35" fmla="*/ 554831 w 1508331"/>
              <a:gd name="connsiteY35" fmla="*/ 1725263 h 1913559"/>
              <a:gd name="connsiteX36" fmla="*/ 585788 w 1508331"/>
              <a:gd name="connsiteY36" fmla="*/ 1713357 h 1913559"/>
              <a:gd name="connsiteX37" fmla="*/ 600075 w 1508331"/>
              <a:gd name="connsiteY37" fmla="*/ 1682400 h 1913559"/>
              <a:gd name="connsiteX38" fmla="*/ 619125 w 1508331"/>
              <a:gd name="connsiteY38" fmla="*/ 1634776 h 1913559"/>
              <a:gd name="connsiteX39" fmla="*/ 661988 w 1508331"/>
              <a:gd name="connsiteY39" fmla="*/ 1646682 h 1913559"/>
              <a:gd name="connsiteX40" fmla="*/ 719137 w 1508331"/>
              <a:gd name="connsiteY40" fmla="*/ 1658588 h 1913559"/>
              <a:gd name="connsiteX41" fmla="*/ 773906 w 1508331"/>
              <a:gd name="connsiteY41" fmla="*/ 1660968 h 1913559"/>
              <a:gd name="connsiteX42" fmla="*/ 781050 w 1508331"/>
              <a:gd name="connsiteY42" fmla="*/ 1649063 h 1913559"/>
              <a:gd name="connsiteX43" fmla="*/ 700087 w 1508331"/>
              <a:gd name="connsiteY43" fmla="*/ 1634775 h 1913559"/>
              <a:gd name="connsiteX44" fmla="*/ 635794 w 1508331"/>
              <a:gd name="connsiteY44" fmla="*/ 1613344 h 1913559"/>
              <a:gd name="connsiteX45" fmla="*/ 614362 w 1508331"/>
              <a:gd name="connsiteY45" fmla="*/ 1582388 h 1913559"/>
              <a:gd name="connsiteX46" fmla="*/ 635794 w 1508331"/>
              <a:gd name="connsiteY46" fmla="*/ 1530001 h 1913559"/>
              <a:gd name="connsiteX47" fmla="*/ 671513 w 1508331"/>
              <a:gd name="connsiteY47" fmla="*/ 1515713 h 1913559"/>
              <a:gd name="connsiteX48" fmla="*/ 647700 w 1508331"/>
              <a:gd name="connsiteY48" fmla="*/ 1496662 h 1913559"/>
              <a:gd name="connsiteX49" fmla="*/ 671512 w 1508331"/>
              <a:gd name="connsiteY49" fmla="*/ 1472850 h 1913559"/>
              <a:gd name="connsiteX50" fmla="*/ 716756 w 1508331"/>
              <a:gd name="connsiteY50" fmla="*/ 1427607 h 1913559"/>
              <a:gd name="connsiteX51" fmla="*/ 742950 w 1508331"/>
              <a:gd name="connsiteY51" fmla="*/ 1410938 h 1913559"/>
              <a:gd name="connsiteX52" fmla="*/ 728662 w 1508331"/>
              <a:gd name="connsiteY52" fmla="*/ 1368075 h 1913559"/>
              <a:gd name="connsiteX53" fmla="*/ 800100 w 1508331"/>
              <a:gd name="connsiteY53" fmla="*/ 1265682 h 1913559"/>
              <a:gd name="connsiteX54" fmla="*/ 707231 w 1508331"/>
              <a:gd name="connsiteY54" fmla="*/ 1294256 h 1913559"/>
              <a:gd name="connsiteX55" fmla="*/ 676275 w 1508331"/>
              <a:gd name="connsiteY55" fmla="*/ 1358550 h 1913559"/>
              <a:gd name="connsiteX56" fmla="*/ 647700 w 1508331"/>
              <a:gd name="connsiteY56" fmla="*/ 1413318 h 1913559"/>
              <a:gd name="connsiteX57" fmla="*/ 607219 w 1508331"/>
              <a:gd name="connsiteY57" fmla="*/ 1389506 h 1913559"/>
              <a:gd name="connsiteX58" fmla="*/ 581025 w 1508331"/>
              <a:gd name="connsiteY58" fmla="*/ 1434750 h 1913559"/>
              <a:gd name="connsiteX59" fmla="*/ 578644 w 1508331"/>
              <a:gd name="connsiteY59" fmla="*/ 1472851 h 1913559"/>
              <a:gd name="connsiteX60" fmla="*/ 592932 w 1508331"/>
              <a:gd name="connsiteY60" fmla="*/ 1489520 h 1913559"/>
              <a:gd name="connsiteX61" fmla="*/ 542925 w 1508331"/>
              <a:gd name="connsiteY61" fmla="*/ 1530000 h 1913559"/>
              <a:gd name="connsiteX62" fmla="*/ 473869 w 1508331"/>
              <a:gd name="connsiteY62" fmla="*/ 1541907 h 1913559"/>
              <a:gd name="connsiteX63" fmla="*/ 497681 w 1508331"/>
              <a:gd name="connsiteY63" fmla="*/ 1470469 h 1913559"/>
              <a:gd name="connsiteX64" fmla="*/ 519112 w 1508331"/>
              <a:gd name="connsiteY64" fmla="*/ 1401413 h 1913559"/>
              <a:gd name="connsiteX65" fmla="*/ 535780 w 1508331"/>
              <a:gd name="connsiteY65" fmla="*/ 1339500 h 1913559"/>
              <a:gd name="connsiteX66" fmla="*/ 550068 w 1508331"/>
              <a:gd name="connsiteY66" fmla="*/ 1296637 h 1913559"/>
              <a:gd name="connsiteX67" fmla="*/ 609600 w 1508331"/>
              <a:gd name="connsiteY67" fmla="*/ 1225200 h 1913559"/>
              <a:gd name="connsiteX68" fmla="*/ 642937 w 1508331"/>
              <a:gd name="connsiteY68" fmla="*/ 1239489 h 1913559"/>
              <a:gd name="connsiteX69" fmla="*/ 681037 w 1508331"/>
              <a:gd name="connsiteY69" fmla="*/ 1222820 h 1913559"/>
              <a:gd name="connsiteX70" fmla="*/ 685801 w 1508331"/>
              <a:gd name="connsiteY70" fmla="*/ 1213295 h 1913559"/>
              <a:gd name="connsiteX71" fmla="*/ 647699 w 1508331"/>
              <a:gd name="connsiteY71" fmla="*/ 1215675 h 1913559"/>
              <a:gd name="connsiteX72" fmla="*/ 638176 w 1508331"/>
              <a:gd name="connsiteY72" fmla="*/ 1196626 h 1913559"/>
              <a:gd name="connsiteX73" fmla="*/ 631031 w 1508331"/>
              <a:gd name="connsiteY73" fmla="*/ 1172812 h 1913559"/>
              <a:gd name="connsiteX74" fmla="*/ 690562 w 1508331"/>
              <a:gd name="connsiteY74" fmla="*/ 1144238 h 1913559"/>
              <a:gd name="connsiteX75" fmla="*/ 714375 w 1508331"/>
              <a:gd name="connsiteY75" fmla="*/ 1129950 h 1913559"/>
              <a:gd name="connsiteX76" fmla="*/ 733425 w 1508331"/>
              <a:gd name="connsiteY76" fmla="*/ 1120425 h 1913559"/>
              <a:gd name="connsiteX77" fmla="*/ 738187 w 1508331"/>
              <a:gd name="connsiteY77" fmla="*/ 1101375 h 1913559"/>
              <a:gd name="connsiteX78" fmla="*/ 752475 w 1508331"/>
              <a:gd name="connsiteY78" fmla="*/ 1087088 h 1913559"/>
              <a:gd name="connsiteX79" fmla="*/ 733425 w 1508331"/>
              <a:gd name="connsiteY79" fmla="*/ 1072800 h 1913559"/>
              <a:gd name="connsiteX80" fmla="*/ 685800 w 1508331"/>
              <a:gd name="connsiteY80" fmla="*/ 1053750 h 1913559"/>
              <a:gd name="connsiteX81" fmla="*/ 671512 w 1508331"/>
              <a:gd name="connsiteY81" fmla="*/ 1039463 h 1913559"/>
              <a:gd name="connsiteX82" fmla="*/ 628650 w 1508331"/>
              <a:gd name="connsiteY82" fmla="*/ 1044225 h 1913559"/>
              <a:gd name="connsiteX83" fmla="*/ 600075 w 1508331"/>
              <a:gd name="connsiteY83" fmla="*/ 1087088 h 1913559"/>
              <a:gd name="connsiteX84" fmla="*/ 590550 w 1508331"/>
              <a:gd name="connsiteY84" fmla="*/ 1134713 h 1913559"/>
              <a:gd name="connsiteX85" fmla="*/ 571500 w 1508331"/>
              <a:gd name="connsiteY85" fmla="*/ 1129950 h 1913559"/>
              <a:gd name="connsiteX86" fmla="*/ 538162 w 1508331"/>
              <a:gd name="connsiteY86" fmla="*/ 1106138 h 1913559"/>
              <a:gd name="connsiteX87" fmla="*/ 514350 w 1508331"/>
              <a:gd name="connsiteY87" fmla="*/ 1115663 h 1913559"/>
              <a:gd name="connsiteX88" fmla="*/ 509587 w 1508331"/>
              <a:gd name="connsiteY88" fmla="*/ 1129950 h 1913559"/>
              <a:gd name="connsiteX89" fmla="*/ 490537 w 1508331"/>
              <a:gd name="connsiteY89" fmla="*/ 1134713 h 1913559"/>
              <a:gd name="connsiteX90" fmla="*/ 457200 w 1508331"/>
              <a:gd name="connsiteY90" fmla="*/ 1139475 h 1913559"/>
              <a:gd name="connsiteX91" fmla="*/ 438150 w 1508331"/>
              <a:gd name="connsiteY91" fmla="*/ 1149000 h 1913559"/>
              <a:gd name="connsiteX92" fmla="*/ 404812 w 1508331"/>
              <a:gd name="connsiteY92" fmla="*/ 1187100 h 1913559"/>
              <a:gd name="connsiteX93" fmla="*/ 400050 w 1508331"/>
              <a:gd name="connsiteY93" fmla="*/ 1201388 h 1913559"/>
              <a:gd name="connsiteX94" fmla="*/ 376237 w 1508331"/>
              <a:gd name="connsiteY94" fmla="*/ 1239488 h 1913559"/>
              <a:gd name="connsiteX95" fmla="*/ 357187 w 1508331"/>
              <a:gd name="connsiteY95" fmla="*/ 1244250 h 1913559"/>
              <a:gd name="connsiteX96" fmla="*/ 342900 w 1508331"/>
              <a:gd name="connsiteY96" fmla="*/ 1239488 h 1913559"/>
              <a:gd name="connsiteX97" fmla="*/ 309562 w 1508331"/>
              <a:gd name="connsiteY97" fmla="*/ 1220438 h 1913559"/>
              <a:gd name="connsiteX98" fmla="*/ 314325 w 1508331"/>
              <a:gd name="connsiteY98" fmla="*/ 1187100 h 1913559"/>
              <a:gd name="connsiteX99" fmla="*/ 347662 w 1508331"/>
              <a:gd name="connsiteY99" fmla="*/ 1163288 h 1913559"/>
              <a:gd name="connsiteX100" fmla="*/ 366712 w 1508331"/>
              <a:gd name="connsiteY100" fmla="*/ 1139475 h 1913559"/>
              <a:gd name="connsiteX101" fmla="*/ 381000 w 1508331"/>
              <a:gd name="connsiteY101" fmla="*/ 1106138 h 1913559"/>
              <a:gd name="connsiteX102" fmla="*/ 390525 w 1508331"/>
              <a:gd name="connsiteY102" fmla="*/ 1091850 h 1913559"/>
              <a:gd name="connsiteX103" fmla="*/ 404812 w 1508331"/>
              <a:gd name="connsiteY103" fmla="*/ 1082325 h 1913559"/>
              <a:gd name="connsiteX104" fmla="*/ 409575 w 1508331"/>
              <a:gd name="connsiteY104" fmla="*/ 1068038 h 1913559"/>
              <a:gd name="connsiteX105" fmla="*/ 347662 w 1508331"/>
              <a:gd name="connsiteY105" fmla="*/ 1048988 h 1913559"/>
              <a:gd name="connsiteX106" fmla="*/ 333375 w 1508331"/>
              <a:gd name="connsiteY106" fmla="*/ 1034700 h 1913559"/>
              <a:gd name="connsiteX107" fmla="*/ 314325 w 1508331"/>
              <a:gd name="connsiteY107" fmla="*/ 1010888 h 1913559"/>
              <a:gd name="connsiteX108" fmla="*/ 300037 w 1508331"/>
              <a:gd name="connsiteY108" fmla="*/ 1015650 h 1913559"/>
              <a:gd name="connsiteX109" fmla="*/ 295275 w 1508331"/>
              <a:gd name="connsiteY109" fmla="*/ 1048988 h 1913559"/>
              <a:gd name="connsiteX110" fmla="*/ 285750 w 1508331"/>
              <a:gd name="connsiteY110" fmla="*/ 1072800 h 1913559"/>
              <a:gd name="connsiteX111" fmla="*/ 295275 w 1508331"/>
              <a:gd name="connsiteY111" fmla="*/ 1096613 h 1913559"/>
              <a:gd name="connsiteX112" fmla="*/ 266700 w 1508331"/>
              <a:gd name="connsiteY112" fmla="*/ 1101375 h 1913559"/>
              <a:gd name="connsiteX113" fmla="*/ 285750 w 1508331"/>
              <a:gd name="connsiteY113" fmla="*/ 1134713 h 1913559"/>
              <a:gd name="connsiteX114" fmla="*/ 280987 w 1508331"/>
              <a:gd name="connsiteY114" fmla="*/ 1172813 h 1913559"/>
              <a:gd name="connsiteX115" fmla="*/ 252412 w 1508331"/>
              <a:gd name="connsiteY115" fmla="*/ 1191863 h 1913559"/>
              <a:gd name="connsiteX116" fmla="*/ 242887 w 1508331"/>
              <a:gd name="connsiteY116" fmla="*/ 1206150 h 1913559"/>
              <a:gd name="connsiteX117" fmla="*/ 219075 w 1508331"/>
              <a:gd name="connsiteY117" fmla="*/ 1210913 h 1913559"/>
              <a:gd name="connsiteX118" fmla="*/ 204787 w 1508331"/>
              <a:gd name="connsiteY118" fmla="*/ 1215675 h 1913559"/>
              <a:gd name="connsiteX119" fmla="*/ 185737 w 1508331"/>
              <a:gd name="connsiteY119" fmla="*/ 1220438 h 1913559"/>
              <a:gd name="connsiteX120" fmla="*/ 152400 w 1508331"/>
              <a:gd name="connsiteY120" fmla="*/ 1215675 h 1913559"/>
              <a:gd name="connsiteX121" fmla="*/ 119062 w 1508331"/>
              <a:gd name="connsiteY121" fmla="*/ 1201388 h 1913559"/>
              <a:gd name="connsiteX122" fmla="*/ 104775 w 1508331"/>
              <a:gd name="connsiteY122" fmla="*/ 1196625 h 1913559"/>
              <a:gd name="connsiteX123" fmla="*/ 90487 w 1508331"/>
              <a:gd name="connsiteY123" fmla="*/ 1182338 h 1913559"/>
              <a:gd name="connsiteX124" fmla="*/ 47625 w 1508331"/>
              <a:gd name="connsiteY124" fmla="*/ 1158525 h 1913559"/>
              <a:gd name="connsiteX125" fmla="*/ 14287 w 1508331"/>
              <a:gd name="connsiteY125" fmla="*/ 1149000 h 1913559"/>
              <a:gd name="connsiteX126" fmla="*/ 0 w 1508331"/>
              <a:gd name="connsiteY126" fmla="*/ 1139475 h 1913559"/>
              <a:gd name="connsiteX127" fmla="*/ 9525 w 1508331"/>
              <a:gd name="connsiteY127" fmla="*/ 1115663 h 1913559"/>
              <a:gd name="connsiteX128" fmla="*/ 38100 w 1508331"/>
              <a:gd name="connsiteY128" fmla="*/ 1077563 h 1913559"/>
              <a:gd name="connsiteX129" fmla="*/ 33337 w 1508331"/>
              <a:gd name="connsiteY129" fmla="*/ 1039463 h 1913559"/>
              <a:gd name="connsiteX130" fmla="*/ 9525 w 1508331"/>
              <a:gd name="connsiteY130" fmla="*/ 1001363 h 1913559"/>
              <a:gd name="connsiteX131" fmla="*/ 9525 w 1508331"/>
              <a:gd name="connsiteY131" fmla="*/ 968025 h 1913559"/>
              <a:gd name="connsiteX132" fmla="*/ 28575 w 1508331"/>
              <a:gd name="connsiteY132" fmla="*/ 953738 h 1913559"/>
              <a:gd name="connsiteX133" fmla="*/ 52387 w 1508331"/>
              <a:gd name="connsiteY133" fmla="*/ 920400 h 1913559"/>
              <a:gd name="connsiteX134" fmla="*/ 47625 w 1508331"/>
              <a:gd name="connsiteY134" fmla="*/ 863250 h 1913559"/>
              <a:gd name="connsiteX135" fmla="*/ 104775 w 1508331"/>
              <a:gd name="connsiteY135" fmla="*/ 815625 h 1913559"/>
              <a:gd name="connsiteX136" fmla="*/ 123825 w 1508331"/>
              <a:gd name="connsiteY136" fmla="*/ 801338 h 1913559"/>
              <a:gd name="connsiteX137" fmla="*/ 142875 w 1508331"/>
              <a:gd name="connsiteY137" fmla="*/ 796575 h 1913559"/>
              <a:gd name="connsiteX138" fmla="*/ 157162 w 1508331"/>
              <a:gd name="connsiteY138" fmla="*/ 791813 h 1913559"/>
              <a:gd name="connsiteX139" fmla="*/ 176212 w 1508331"/>
              <a:gd name="connsiteY139" fmla="*/ 787050 h 1913559"/>
              <a:gd name="connsiteX140" fmla="*/ 266700 w 1508331"/>
              <a:gd name="connsiteY140" fmla="*/ 758475 h 1913559"/>
              <a:gd name="connsiteX141" fmla="*/ 280987 w 1508331"/>
              <a:gd name="connsiteY141" fmla="*/ 744188 h 1913559"/>
              <a:gd name="connsiteX142" fmla="*/ 333375 w 1508331"/>
              <a:gd name="connsiteY142" fmla="*/ 706088 h 1913559"/>
              <a:gd name="connsiteX143" fmla="*/ 423862 w 1508331"/>
              <a:gd name="connsiteY143" fmla="*/ 710850 h 1913559"/>
              <a:gd name="connsiteX144" fmla="*/ 447675 w 1508331"/>
              <a:gd name="connsiteY144" fmla="*/ 715613 h 1913559"/>
              <a:gd name="connsiteX145" fmla="*/ 461962 w 1508331"/>
              <a:gd name="connsiteY145" fmla="*/ 706088 h 1913559"/>
              <a:gd name="connsiteX146" fmla="*/ 495300 w 1508331"/>
              <a:gd name="connsiteY146" fmla="*/ 667988 h 1913559"/>
              <a:gd name="connsiteX147" fmla="*/ 504825 w 1508331"/>
              <a:gd name="connsiteY147" fmla="*/ 644175 h 1913559"/>
              <a:gd name="connsiteX148" fmla="*/ 509587 w 1508331"/>
              <a:gd name="connsiteY148" fmla="*/ 596550 h 1913559"/>
              <a:gd name="connsiteX149" fmla="*/ 533400 w 1508331"/>
              <a:gd name="connsiteY149" fmla="*/ 582263 h 1913559"/>
              <a:gd name="connsiteX150" fmla="*/ 576262 w 1508331"/>
              <a:gd name="connsiteY150" fmla="*/ 563213 h 1913559"/>
              <a:gd name="connsiteX151" fmla="*/ 609600 w 1508331"/>
              <a:gd name="connsiteY151" fmla="*/ 558450 h 1913559"/>
              <a:gd name="connsiteX152" fmla="*/ 628650 w 1508331"/>
              <a:gd name="connsiteY152" fmla="*/ 544163 h 1913559"/>
              <a:gd name="connsiteX153" fmla="*/ 652462 w 1508331"/>
              <a:gd name="connsiteY153" fmla="*/ 529875 h 1913559"/>
              <a:gd name="connsiteX154" fmla="*/ 666750 w 1508331"/>
              <a:gd name="connsiteY154" fmla="*/ 515588 h 1913559"/>
              <a:gd name="connsiteX155" fmla="*/ 695325 w 1508331"/>
              <a:gd name="connsiteY155" fmla="*/ 477488 h 1913559"/>
              <a:gd name="connsiteX156" fmla="*/ 714375 w 1508331"/>
              <a:gd name="connsiteY156" fmla="*/ 444150 h 1913559"/>
              <a:gd name="connsiteX157" fmla="*/ 723900 w 1508331"/>
              <a:gd name="connsiteY157" fmla="*/ 401288 h 1913559"/>
              <a:gd name="connsiteX158" fmla="*/ 733425 w 1508331"/>
              <a:gd name="connsiteY158" fmla="*/ 387000 h 1913559"/>
              <a:gd name="connsiteX159" fmla="*/ 742950 w 1508331"/>
              <a:gd name="connsiteY159" fmla="*/ 286988 h 1913559"/>
              <a:gd name="connsiteX160" fmla="*/ 752475 w 1508331"/>
              <a:gd name="connsiteY160" fmla="*/ 220313 h 1913559"/>
              <a:gd name="connsiteX161" fmla="*/ 785812 w 1508331"/>
              <a:gd name="connsiteY161" fmla="*/ 172688 h 1913559"/>
              <a:gd name="connsiteX162" fmla="*/ 795337 w 1508331"/>
              <a:gd name="connsiteY162" fmla="*/ 158400 h 1913559"/>
              <a:gd name="connsiteX163" fmla="*/ 823912 w 1508331"/>
              <a:gd name="connsiteY163" fmla="*/ 115538 h 1913559"/>
              <a:gd name="connsiteX164" fmla="*/ 838200 w 1508331"/>
              <a:gd name="connsiteY164" fmla="*/ 110775 h 1913559"/>
              <a:gd name="connsiteX165" fmla="*/ 862012 w 1508331"/>
              <a:gd name="connsiteY165" fmla="*/ 120300 h 1913559"/>
              <a:gd name="connsiteX166" fmla="*/ 876300 w 1508331"/>
              <a:gd name="connsiteY166" fmla="*/ 129825 h 1913559"/>
              <a:gd name="connsiteX167" fmla="*/ 895350 w 1508331"/>
              <a:gd name="connsiteY167" fmla="*/ 120300 h 1913559"/>
              <a:gd name="connsiteX168" fmla="*/ 928687 w 1508331"/>
              <a:gd name="connsiteY168" fmla="*/ 82200 h 1913559"/>
              <a:gd name="connsiteX169" fmla="*/ 942975 w 1508331"/>
              <a:gd name="connsiteY169" fmla="*/ 67913 h 1913559"/>
              <a:gd name="connsiteX170" fmla="*/ 952500 w 1508331"/>
              <a:gd name="connsiteY170" fmla="*/ 48863 h 1913559"/>
              <a:gd name="connsiteX171" fmla="*/ 971550 w 1508331"/>
              <a:gd name="connsiteY171" fmla="*/ 10763 h 1913559"/>
              <a:gd name="connsiteX172" fmla="*/ 971550 w 1508331"/>
              <a:gd name="connsiteY172" fmla="*/ 6000 h 1913559"/>
              <a:gd name="connsiteX0" fmla="*/ 971550 w 1508331"/>
              <a:gd name="connsiteY0" fmla="*/ 6000 h 1913559"/>
              <a:gd name="connsiteX1" fmla="*/ 990599 w 1508331"/>
              <a:gd name="connsiteY1" fmla="*/ 86963 h 1913559"/>
              <a:gd name="connsiteX2" fmla="*/ 1023937 w 1508331"/>
              <a:gd name="connsiteY2" fmla="*/ 277463 h 1913559"/>
              <a:gd name="connsiteX3" fmla="*/ 1050131 w 1508331"/>
              <a:gd name="connsiteY3" fmla="*/ 336994 h 1913559"/>
              <a:gd name="connsiteX4" fmla="*/ 1114425 w 1508331"/>
              <a:gd name="connsiteY4" fmla="*/ 437006 h 1913559"/>
              <a:gd name="connsiteX5" fmla="*/ 1195387 w 1508331"/>
              <a:gd name="connsiteY5" fmla="*/ 544163 h 1913559"/>
              <a:gd name="connsiteX6" fmla="*/ 1228725 w 1508331"/>
              <a:gd name="connsiteY6" fmla="*/ 582263 h 1913559"/>
              <a:gd name="connsiteX7" fmla="*/ 1197769 w 1508331"/>
              <a:gd name="connsiteY7" fmla="*/ 660844 h 1913559"/>
              <a:gd name="connsiteX8" fmla="*/ 1240631 w 1508331"/>
              <a:gd name="connsiteY8" fmla="*/ 715613 h 1913559"/>
              <a:gd name="connsiteX9" fmla="*/ 1195387 w 1508331"/>
              <a:gd name="connsiteY9" fmla="*/ 787050 h 1913559"/>
              <a:gd name="connsiteX10" fmla="*/ 1190625 w 1508331"/>
              <a:gd name="connsiteY10" fmla="*/ 834675 h 1913559"/>
              <a:gd name="connsiteX11" fmla="*/ 1240631 w 1508331"/>
              <a:gd name="connsiteY11" fmla="*/ 903731 h 1913559"/>
              <a:gd name="connsiteX12" fmla="*/ 1221581 w 1508331"/>
              <a:gd name="connsiteY12" fmla="*/ 1063275 h 1913559"/>
              <a:gd name="connsiteX13" fmla="*/ 1202530 w 1508331"/>
              <a:gd name="connsiteY13" fmla="*/ 1222819 h 1913559"/>
              <a:gd name="connsiteX14" fmla="*/ 1257300 w 1508331"/>
              <a:gd name="connsiteY14" fmla="*/ 1258538 h 1913559"/>
              <a:gd name="connsiteX15" fmla="*/ 1309687 w 1508331"/>
              <a:gd name="connsiteY15" fmla="*/ 1287113 h 1913559"/>
              <a:gd name="connsiteX16" fmla="*/ 1345405 w 1508331"/>
              <a:gd name="connsiteY16" fmla="*/ 1332355 h 1913559"/>
              <a:gd name="connsiteX17" fmla="*/ 1350168 w 1508331"/>
              <a:gd name="connsiteY17" fmla="*/ 1437131 h 1913559"/>
              <a:gd name="connsiteX18" fmla="*/ 1347788 w 1508331"/>
              <a:gd name="connsiteY18" fmla="*/ 1606200 h 1913559"/>
              <a:gd name="connsiteX19" fmla="*/ 1414462 w 1508331"/>
              <a:gd name="connsiteY19" fmla="*/ 1591913 h 1913559"/>
              <a:gd name="connsiteX20" fmla="*/ 1502569 w 1508331"/>
              <a:gd name="connsiteY20" fmla="*/ 1582387 h 1913559"/>
              <a:gd name="connsiteX21" fmla="*/ 1495425 w 1508331"/>
              <a:gd name="connsiteY21" fmla="*/ 1625250 h 1913559"/>
              <a:gd name="connsiteX22" fmla="*/ 1485900 w 1508331"/>
              <a:gd name="connsiteY22" fmla="*/ 1653825 h 1913559"/>
              <a:gd name="connsiteX23" fmla="*/ 1466850 w 1508331"/>
              <a:gd name="connsiteY23" fmla="*/ 1741932 h 1913559"/>
              <a:gd name="connsiteX24" fmla="*/ 1459706 w 1508331"/>
              <a:gd name="connsiteY24" fmla="*/ 1822894 h 1913559"/>
              <a:gd name="connsiteX25" fmla="*/ 1471613 w 1508331"/>
              <a:gd name="connsiteY25" fmla="*/ 1877664 h 1913559"/>
              <a:gd name="connsiteX26" fmla="*/ 1495425 w 1508331"/>
              <a:gd name="connsiteY26" fmla="*/ 1913382 h 1913559"/>
              <a:gd name="connsiteX27" fmla="*/ 1385887 w 1508331"/>
              <a:gd name="connsiteY27" fmla="*/ 1889569 h 1913559"/>
              <a:gd name="connsiteX28" fmla="*/ 1264443 w 1508331"/>
              <a:gd name="connsiteY28" fmla="*/ 1849088 h 1913559"/>
              <a:gd name="connsiteX29" fmla="*/ 1157287 w 1508331"/>
              <a:gd name="connsiteY29" fmla="*/ 1825275 h 1913559"/>
              <a:gd name="connsiteX30" fmla="*/ 1047750 w 1508331"/>
              <a:gd name="connsiteY30" fmla="*/ 1801463 h 1913559"/>
              <a:gd name="connsiteX31" fmla="*/ 957262 w 1508331"/>
              <a:gd name="connsiteY31" fmla="*/ 1782413 h 1913559"/>
              <a:gd name="connsiteX32" fmla="*/ 866775 w 1508331"/>
              <a:gd name="connsiteY32" fmla="*/ 1772888 h 1913559"/>
              <a:gd name="connsiteX33" fmla="*/ 790575 w 1508331"/>
              <a:gd name="connsiteY33" fmla="*/ 1763363 h 1913559"/>
              <a:gd name="connsiteX34" fmla="*/ 552450 w 1508331"/>
              <a:gd name="connsiteY34" fmla="*/ 1739550 h 1913559"/>
              <a:gd name="connsiteX35" fmla="*/ 554831 w 1508331"/>
              <a:gd name="connsiteY35" fmla="*/ 1725263 h 1913559"/>
              <a:gd name="connsiteX36" fmla="*/ 585788 w 1508331"/>
              <a:gd name="connsiteY36" fmla="*/ 1713357 h 1913559"/>
              <a:gd name="connsiteX37" fmla="*/ 600075 w 1508331"/>
              <a:gd name="connsiteY37" fmla="*/ 1682400 h 1913559"/>
              <a:gd name="connsiteX38" fmla="*/ 619125 w 1508331"/>
              <a:gd name="connsiteY38" fmla="*/ 1634776 h 1913559"/>
              <a:gd name="connsiteX39" fmla="*/ 661988 w 1508331"/>
              <a:gd name="connsiteY39" fmla="*/ 1646682 h 1913559"/>
              <a:gd name="connsiteX40" fmla="*/ 719137 w 1508331"/>
              <a:gd name="connsiteY40" fmla="*/ 1658588 h 1913559"/>
              <a:gd name="connsiteX41" fmla="*/ 773906 w 1508331"/>
              <a:gd name="connsiteY41" fmla="*/ 1660968 h 1913559"/>
              <a:gd name="connsiteX42" fmla="*/ 781050 w 1508331"/>
              <a:gd name="connsiteY42" fmla="*/ 1649063 h 1913559"/>
              <a:gd name="connsiteX43" fmla="*/ 700087 w 1508331"/>
              <a:gd name="connsiteY43" fmla="*/ 1634775 h 1913559"/>
              <a:gd name="connsiteX44" fmla="*/ 635794 w 1508331"/>
              <a:gd name="connsiteY44" fmla="*/ 1613344 h 1913559"/>
              <a:gd name="connsiteX45" fmla="*/ 614362 w 1508331"/>
              <a:gd name="connsiteY45" fmla="*/ 1582388 h 1913559"/>
              <a:gd name="connsiteX46" fmla="*/ 635794 w 1508331"/>
              <a:gd name="connsiteY46" fmla="*/ 1530001 h 1913559"/>
              <a:gd name="connsiteX47" fmla="*/ 671513 w 1508331"/>
              <a:gd name="connsiteY47" fmla="*/ 1515713 h 1913559"/>
              <a:gd name="connsiteX48" fmla="*/ 647700 w 1508331"/>
              <a:gd name="connsiteY48" fmla="*/ 1496662 h 1913559"/>
              <a:gd name="connsiteX49" fmla="*/ 671512 w 1508331"/>
              <a:gd name="connsiteY49" fmla="*/ 1472850 h 1913559"/>
              <a:gd name="connsiteX50" fmla="*/ 716756 w 1508331"/>
              <a:gd name="connsiteY50" fmla="*/ 1427607 h 1913559"/>
              <a:gd name="connsiteX51" fmla="*/ 742950 w 1508331"/>
              <a:gd name="connsiteY51" fmla="*/ 1410938 h 1913559"/>
              <a:gd name="connsiteX52" fmla="*/ 728662 w 1508331"/>
              <a:gd name="connsiteY52" fmla="*/ 1368075 h 1913559"/>
              <a:gd name="connsiteX53" fmla="*/ 800100 w 1508331"/>
              <a:gd name="connsiteY53" fmla="*/ 1265682 h 1913559"/>
              <a:gd name="connsiteX54" fmla="*/ 707231 w 1508331"/>
              <a:gd name="connsiteY54" fmla="*/ 1294256 h 1913559"/>
              <a:gd name="connsiteX55" fmla="*/ 676275 w 1508331"/>
              <a:gd name="connsiteY55" fmla="*/ 1358550 h 1913559"/>
              <a:gd name="connsiteX56" fmla="*/ 647700 w 1508331"/>
              <a:gd name="connsiteY56" fmla="*/ 1413318 h 1913559"/>
              <a:gd name="connsiteX57" fmla="*/ 607219 w 1508331"/>
              <a:gd name="connsiteY57" fmla="*/ 1389506 h 1913559"/>
              <a:gd name="connsiteX58" fmla="*/ 581025 w 1508331"/>
              <a:gd name="connsiteY58" fmla="*/ 1434750 h 1913559"/>
              <a:gd name="connsiteX59" fmla="*/ 578644 w 1508331"/>
              <a:gd name="connsiteY59" fmla="*/ 1472851 h 1913559"/>
              <a:gd name="connsiteX60" fmla="*/ 592932 w 1508331"/>
              <a:gd name="connsiteY60" fmla="*/ 1489520 h 1913559"/>
              <a:gd name="connsiteX61" fmla="*/ 542925 w 1508331"/>
              <a:gd name="connsiteY61" fmla="*/ 1530000 h 1913559"/>
              <a:gd name="connsiteX62" fmla="*/ 473869 w 1508331"/>
              <a:gd name="connsiteY62" fmla="*/ 1541907 h 1913559"/>
              <a:gd name="connsiteX63" fmla="*/ 497681 w 1508331"/>
              <a:gd name="connsiteY63" fmla="*/ 1470469 h 1913559"/>
              <a:gd name="connsiteX64" fmla="*/ 519112 w 1508331"/>
              <a:gd name="connsiteY64" fmla="*/ 1401413 h 1913559"/>
              <a:gd name="connsiteX65" fmla="*/ 535780 w 1508331"/>
              <a:gd name="connsiteY65" fmla="*/ 1339500 h 1913559"/>
              <a:gd name="connsiteX66" fmla="*/ 550068 w 1508331"/>
              <a:gd name="connsiteY66" fmla="*/ 1296637 h 1913559"/>
              <a:gd name="connsiteX67" fmla="*/ 609600 w 1508331"/>
              <a:gd name="connsiteY67" fmla="*/ 1225200 h 1913559"/>
              <a:gd name="connsiteX68" fmla="*/ 642937 w 1508331"/>
              <a:gd name="connsiteY68" fmla="*/ 1239489 h 1913559"/>
              <a:gd name="connsiteX69" fmla="*/ 681037 w 1508331"/>
              <a:gd name="connsiteY69" fmla="*/ 1222820 h 1913559"/>
              <a:gd name="connsiteX70" fmla="*/ 685801 w 1508331"/>
              <a:gd name="connsiteY70" fmla="*/ 1213295 h 1913559"/>
              <a:gd name="connsiteX71" fmla="*/ 647699 w 1508331"/>
              <a:gd name="connsiteY71" fmla="*/ 1215675 h 1913559"/>
              <a:gd name="connsiteX72" fmla="*/ 621507 w 1508331"/>
              <a:gd name="connsiteY72" fmla="*/ 1189482 h 1913559"/>
              <a:gd name="connsiteX73" fmla="*/ 631031 w 1508331"/>
              <a:gd name="connsiteY73" fmla="*/ 1172812 h 1913559"/>
              <a:gd name="connsiteX74" fmla="*/ 690562 w 1508331"/>
              <a:gd name="connsiteY74" fmla="*/ 1144238 h 1913559"/>
              <a:gd name="connsiteX75" fmla="*/ 714375 w 1508331"/>
              <a:gd name="connsiteY75" fmla="*/ 1129950 h 1913559"/>
              <a:gd name="connsiteX76" fmla="*/ 733425 w 1508331"/>
              <a:gd name="connsiteY76" fmla="*/ 1120425 h 1913559"/>
              <a:gd name="connsiteX77" fmla="*/ 738187 w 1508331"/>
              <a:gd name="connsiteY77" fmla="*/ 1101375 h 1913559"/>
              <a:gd name="connsiteX78" fmla="*/ 752475 w 1508331"/>
              <a:gd name="connsiteY78" fmla="*/ 1087088 h 1913559"/>
              <a:gd name="connsiteX79" fmla="*/ 733425 w 1508331"/>
              <a:gd name="connsiteY79" fmla="*/ 1072800 h 1913559"/>
              <a:gd name="connsiteX80" fmla="*/ 685800 w 1508331"/>
              <a:gd name="connsiteY80" fmla="*/ 1053750 h 1913559"/>
              <a:gd name="connsiteX81" fmla="*/ 671512 w 1508331"/>
              <a:gd name="connsiteY81" fmla="*/ 1039463 h 1913559"/>
              <a:gd name="connsiteX82" fmla="*/ 628650 w 1508331"/>
              <a:gd name="connsiteY82" fmla="*/ 1044225 h 1913559"/>
              <a:gd name="connsiteX83" fmla="*/ 600075 w 1508331"/>
              <a:gd name="connsiteY83" fmla="*/ 1087088 h 1913559"/>
              <a:gd name="connsiteX84" fmla="*/ 590550 w 1508331"/>
              <a:gd name="connsiteY84" fmla="*/ 1134713 h 1913559"/>
              <a:gd name="connsiteX85" fmla="*/ 571500 w 1508331"/>
              <a:gd name="connsiteY85" fmla="*/ 1129950 h 1913559"/>
              <a:gd name="connsiteX86" fmla="*/ 538162 w 1508331"/>
              <a:gd name="connsiteY86" fmla="*/ 1106138 h 1913559"/>
              <a:gd name="connsiteX87" fmla="*/ 514350 w 1508331"/>
              <a:gd name="connsiteY87" fmla="*/ 1115663 h 1913559"/>
              <a:gd name="connsiteX88" fmla="*/ 509587 w 1508331"/>
              <a:gd name="connsiteY88" fmla="*/ 1129950 h 1913559"/>
              <a:gd name="connsiteX89" fmla="*/ 490537 w 1508331"/>
              <a:gd name="connsiteY89" fmla="*/ 1134713 h 1913559"/>
              <a:gd name="connsiteX90" fmla="*/ 457200 w 1508331"/>
              <a:gd name="connsiteY90" fmla="*/ 1139475 h 1913559"/>
              <a:gd name="connsiteX91" fmla="*/ 438150 w 1508331"/>
              <a:gd name="connsiteY91" fmla="*/ 1149000 h 1913559"/>
              <a:gd name="connsiteX92" fmla="*/ 404812 w 1508331"/>
              <a:gd name="connsiteY92" fmla="*/ 1187100 h 1913559"/>
              <a:gd name="connsiteX93" fmla="*/ 400050 w 1508331"/>
              <a:gd name="connsiteY93" fmla="*/ 1201388 h 1913559"/>
              <a:gd name="connsiteX94" fmla="*/ 376237 w 1508331"/>
              <a:gd name="connsiteY94" fmla="*/ 1239488 h 1913559"/>
              <a:gd name="connsiteX95" fmla="*/ 357187 w 1508331"/>
              <a:gd name="connsiteY95" fmla="*/ 1244250 h 1913559"/>
              <a:gd name="connsiteX96" fmla="*/ 342900 w 1508331"/>
              <a:gd name="connsiteY96" fmla="*/ 1239488 h 1913559"/>
              <a:gd name="connsiteX97" fmla="*/ 309562 w 1508331"/>
              <a:gd name="connsiteY97" fmla="*/ 1220438 h 1913559"/>
              <a:gd name="connsiteX98" fmla="*/ 314325 w 1508331"/>
              <a:gd name="connsiteY98" fmla="*/ 1187100 h 1913559"/>
              <a:gd name="connsiteX99" fmla="*/ 347662 w 1508331"/>
              <a:gd name="connsiteY99" fmla="*/ 1163288 h 1913559"/>
              <a:gd name="connsiteX100" fmla="*/ 366712 w 1508331"/>
              <a:gd name="connsiteY100" fmla="*/ 1139475 h 1913559"/>
              <a:gd name="connsiteX101" fmla="*/ 381000 w 1508331"/>
              <a:gd name="connsiteY101" fmla="*/ 1106138 h 1913559"/>
              <a:gd name="connsiteX102" fmla="*/ 390525 w 1508331"/>
              <a:gd name="connsiteY102" fmla="*/ 1091850 h 1913559"/>
              <a:gd name="connsiteX103" fmla="*/ 404812 w 1508331"/>
              <a:gd name="connsiteY103" fmla="*/ 1082325 h 1913559"/>
              <a:gd name="connsiteX104" fmla="*/ 409575 w 1508331"/>
              <a:gd name="connsiteY104" fmla="*/ 1068038 h 1913559"/>
              <a:gd name="connsiteX105" fmla="*/ 347662 w 1508331"/>
              <a:gd name="connsiteY105" fmla="*/ 1048988 h 1913559"/>
              <a:gd name="connsiteX106" fmla="*/ 333375 w 1508331"/>
              <a:gd name="connsiteY106" fmla="*/ 1034700 h 1913559"/>
              <a:gd name="connsiteX107" fmla="*/ 314325 w 1508331"/>
              <a:gd name="connsiteY107" fmla="*/ 1010888 h 1913559"/>
              <a:gd name="connsiteX108" fmla="*/ 300037 w 1508331"/>
              <a:gd name="connsiteY108" fmla="*/ 1015650 h 1913559"/>
              <a:gd name="connsiteX109" fmla="*/ 295275 w 1508331"/>
              <a:gd name="connsiteY109" fmla="*/ 1048988 h 1913559"/>
              <a:gd name="connsiteX110" fmla="*/ 285750 w 1508331"/>
              <a:gd name="connsiteY110" fmla="*/ 1072800 h 1913559"/>
              <a:gd name="connsiteX111" fmla="*/ 295275 w 1508331"/>
              <a:gd name="connsiteY111" fmla="*/ 1096613 h 1913559"/>
              <a:gd name="connsiteX112" fmla="*/ 266700 w 1508331"/>
              <a:gd name="connsiteY112" fmla="*/ 1101375 h 1913559"/>
              <a:gd name="connsiteX113" fmla="*/ 285750 w 1508331"/>
              <a:gd name="connsiteY113" fmla="*/ 1134713 h 1913559"/>
              <a:gd name="connsiteX114" fmla="*/ 280987 w 1508331"/>
              <a:gd name="connsiteY114" fmla="*/ 1172813 h 1913559"/>
              <a:gd name="connsiteX115" fmla="*/ 252412 w 1508331"/>
              <a:gd name="connsiteY115" fmla="*/ 1191863 h 1913559"/>
              <a:gd name="connsiteX116" fmla="*/ 242887 w 1508331"/>
              <a:gd name="connsiteY116" fmla="*/ 1206150 h 1913559"/>
              <a:gd name="connsiteX117" fmla="*/ 219075 w 1508331"/>
              <a:gd name="connsiteY117" fmla="*/ 1210913 h 1913559"/>
              <a:gd name="connsiteX118" fmla="*/ 204787 w 1508331"/>
              <a:gd name="connsiteY118" fmla="*/ 1215675 h 1913559"/>
              <a:gd name="connsiteX119" fmla="*/ 185737 w 1508331"/>
              <a:gd name="connsiteY119" fmla="*/ 1220438 h 1913559"/>
              <a:gd name="connsiteX120" fmla="*/ 152400 w 1508331"/>
              <a:gd name="connsiteY120" fmla="*/ 1215675 h 1913559"/>
              <a:gd name="connsiteX121" fmla="*/ 119062 w 1508331"/>
              <a:gd name="connsiteY121" fmla="*/ 1201388 h 1913559"/>
              <a:gd name="connsiteX122" fmla="*/ 104775 w 1508331"/>
              <a:gd name="connsiteY122" fmla="*/ 1196625 h 1913559"/>
              <a:gd name="connsiteX123" fmla="*/ 90487 w 1508331"/>
              <a:gd name="connsiteY123" fmla="*/ 1182338 h 1913559"/>
              <a:gd name="connsiteX124" fmla="*/ 47625 w 1508331"/>
              <a:gd name="connsiteY124" fmla="*/ 1158525 h 1913559"/>
              <a:gd name="connsiteX125" fmla="*/ 14287 w 1508331"/>
              <a:gd name="connsiteY125" fmla="*/ 1149000 h 1913559"/>
              <a:gd name="connsiteX126" fmla="*/ 0 w 1508331"/>
              <a:gd name="connsiteY126" fmla="*/ 1139475 h 1913559"/>
              <a:gd name="connsiteX127" fmla="*/ 9525 w 1508331"/>
              <a:gd name="connsiteY127" fmla="*/ 1115663 h 1913559"/>
              <a:gd name="connsiteX128" fmla="*/ 38100 w 1508331"/>
              <a:gd name="connsiteY128" fmla="*/ 1077563 h 1913559"/>
              <a:gd name="connsiteX129" fmla="*/ 33337 w 1508331"/>
              <a:gd name="connsiteY129" fmla="*/ 1039463 h 1913559"/>
              <a:gd name="connsiteX130" fmla="*/ 9525 w 1508331"/>
              <a:gd name="connsiteY130" fmla="*/ 1001363 h 1913559"/>
              <a:gd name="connsiteX131" fmla="*/ 9525 w 1508331"/>
              <a:gd name="connsiteY131" fmla="*/ 968025 h 1913559"/>
              <a:gd name="connsiteX132" fmla="*/ 28575 w 1508331"/>
              <a:gd name="connsiteY132" fmla="*/ 953738 h 1913559"/>
              <a:gd name="connsiteX133" fmla="*/ 52387 w 1508331"/>
              <a:gd name="connsiteY133" fmla="*/ 920400 h 1913559"/>
              <a:gd name="connsiteX134" fmla="*/ 47625 w 1508331"/>
              <a:gd name="connsiteY134" fmla="*/ 863250 h 1913559"/>
              <a:gd name="connsiteX135" fmla="*/ 104775 w 1508331"/>
              <a:gd name="connsiteY135" fmla="*/ 815625 h 1913559"/>
              <a:gd name="connsiteX136" fmla="*/ 123825 w 1508331"/>
              <a:gd name="connsiteY136" fmla="*/ 801338 h 1913559"/>
              <a:gd name="connsiteX137" fmla="*/ 142875 w 1508331"/>
              <a:gd name="connsiteY137" fmla="*/ 796575 h 1913559"/>
              <a:gd name="connsiteX138" fmla="*/ 157162 w 1508331"/>
              <a:gd name="connsiteY138" fmla="*/ 791813 h 1913559"/>
              <a:gd name="connsiteX139" fmla="*/ 176212 w 1508331"/>
              <a:gd name="connsiteY139" fmla="*/ 787050 h 1913559"/>
              <a:gd name="connsiteX140" fmla="*/ 266700 w 1508331"/>
              <a:gd name="connsiteY140" fmla="*/ 758475 h 1913559"/>
              <a:gd name="connsiteX141" fmla="*/ 280987 w 1508331"/>
              <a:gd name="connsiteY141" fmla="*/ 744188 h 1913559"/>
              <a:gd name="connsiteX142" fmla="*/ 333375 w 1508331"/>
              <a:gd name="connsiteY142" fmla="*/ 706088 h 1913559"/>
              <a:gd name="connsiteX143" fmla="*/ 423862 w 1508331"/>
              <a:gd name="connsiteY143" fmla="*/ 710850 h 1913559"/>
              <a:gd name="connsiteX144" fmla="*/ 447675 w 1508331"/>
              <a:gd name="connsiteY144" fmla="*/ 715613 h 1913559"/>
              <a:gd name="connsiteX145" fmla="*/ 461962 w 1508331"/>
              <a:gd name="connsiteY145" fmla="*/ 706088 h 1913559"/>
              <a:gd name="connsiteX146" fmla="*/ 495300 w 1508331"/>
              <a:gd name="connsiteY146" fmla="*/ 667988 h 1913559"/>
              <a:gd name="connsiteX147" fmla="*/ 504825 w 1508331"/>
              <a:gd name="connsiteY147" fmla="*/ 644175 h 1913559"/>
              <a:gd name="connsiteX148" fmla="*/ 509587 w 1508331"/>
              <a:gd name="connsiteY148" fmla="*/ 596550 h 1913559"/>
              <a:gd name="connsiteX149" fmla="*/ 533400 w 1508331"/>
              <a:gd name="connsiteY149" fmla="*/ 582263 h 1913559"/>
              <a:gd name="connsiteX150" fmla="*/ 576262 w 1508331"/>
              <a:gd name="connsiteY150" fmla="*/ 563213 h 1913559"/>
              <a:gd name="connsiteX151" fmla="*/ 609600 w 1508331"/>
              <a:gd name="connsiteY151" fmla="*/ 558450 h 1913559"/>
              <a:gd name="connsiteX152" fmla="*/ 628650 w 1508331"/>
              <a:gd name="connsiteY152" fmla="*/ 544163 h 1913559"/>
              <a:gd name="connsiteX153" fmla="*/ 652462 w 1508331"/>
              <a:gd name="connsiteY153" fmla="*/ 529875 h 1913559"/>
              <a:gd name="connsiteX154" fmla="*/ 666750 w 1508331"/>
              <a:gd name="connsiteY154" fmla="*/ 515588 h 1913559"/>
              <a:gd name="connsiteX155" fmla="*/ 695325 w 1508331"/>
              <a:gd name="connsiteY155" fmla="*/ 477488 h 1913559"/>
              <a:gd name="connsiteX156" fmla="*/ 714375 w 1508331"/>
              <a:gd name="connsiteY156" fmla="*/ 444150 h 1913559"/>
              <a:gd name="connsiteX157" fmla="*/ 723900 w 1508331"/>
              <a:gd name="connsiteY157" fmla="*/ 401288 h 1913559"/>
              <a:gd name="connsiteX158" fmla="*/ 733425 w 1508331"/>
              <a:gd name="connsiteY158" fmla="*/ 387000 h 1913559"/>
              <a:gd name="connsiteX159" fmla="*/ 742950 w 1508331"/>
              <a:gd name="connsiteY159" fmla="*/ 286988 h 1913559"/>
              <a:gd name="connsiteX160" fmla="*/ 752475 w 1508331"/>
              <a:gd name="connsiteY160" fmla="*/ 220313 h 1913559"/>
              <a:gd name="connsiteX161" fmla="*/ 785812 w 1508331"/>
              <a:gd name="connsiteY161" fmla="*/ 172688 h 1913559"/>
              <a:gd name="connsiteX162" fmla="*/ 795337 w 1508331"/>
              <a:gd name="connsiteY162" fmla="*/ 158400 h 1913559"/>
              <a:gd name="connsiteX163" fmla="*/ 823912 w 1508331"/>
              <a:gd name="connsiteY163" fmla="*/ 115538 h 1913559"/>
              <a:gd name="connsiteX164" fmla="*/ 838200 w 1508331"/>
              <a:gd name="connsiteY164" fmla="*/ 110775 h 1913559"/>
              <a:gd name="connsiteX165" fmla="*/ 862012 w 1508331"/>
              <a:gd name="connsiteY165" fmla="*/ 120300 h 1913559"/>
              <a:gd name="connsiteX166" fmla="*/ 876300 w 1508331"/>
              <a:gd name="connsiteY166" fmla="*/ 129825 h 1913559"/>
              <a:gd name="connsiteX167" fmla="*/ 895350 w 1508331"/>
              <a:gd name="connsiteY167" fmla="*/ 120300 h 1913559"/>
              <a:gd name="connsiteX168" fmla="*/ 928687 w 1508331"/>
              <a:gd name="connsiteY168" fmla="*/ 82200 h 1913559"/>
              <a:gd name="connsiteX169" fmla="*/ 942975 w 1508331"/>
              <a:gd name="connsiteY169" fmla="*/ 67913 h 1913559"/>
              <a:gd name="connsiteX170" fmla="*/ 952500 w 1508331"/>
              <a:gd name="connsiteY170" fmla="*/ 48863 h 1913559"/>
              <a:gd name="connsiteX171" fmla="*/ 971550 w 1508331"/>
              <a:gd name="connsiteY171" fmla="*/ 10763 h 1913559"/>
              <a:gd name="connsiteX172" fmla="*/ 971550 w 1508331"/>
              <a:gd name="connsiteY172" fmla="*/ 6000 h 1913559"/>
              <a:gd name="connsiteX0" fmla="*/ 971550 w 1508331"/>
              <a:gd name="connsiteY0" fmla="*/ 6000 h 1913559"/>
              <a:gd name="connsiteX1" fmla="*/ 990599 w 1508331"/>
              <a:gd name="connsiteY1" fmla="*/ 86963 h 1913559"/>
              <a:gd name="connsiteX2" fmla="*/ 1023937 w 1508331"/>
              <a:gd name="connsiteY2" fmla="*/ 277463 h 1913559"/>
              <a:gd name="connsiteX3" fmla="*/ 1050131 w 1508331"/>
              <a:gd name="connsiteY3" fmla="*/ 336994 h 1913559"/>
              <a:gd name="connsiteX4" fmla="*/ 1114425 w 1508331"/>
              <a:gd name="connsiteY4" fmla="*/ 437006 h 1913559"/>
              <a:gd name="connsiteX5" fmla="*/ 1195387 w 1508331"/>
              <a:gd name="connsiteY5" fmla="*/ 544163 h 1913559"/>
              <a:gd name="connsiteX6" fmla="*/ 1228725 w 1508331"/>
              <a:gd name="connsiteY6" fmla="*/ 582263 h 1913559"/>
              <a:gd name="connsiteX7" fmla="*/ 1197769 w 1508331"/>
              <a:gd name="connsiteY7" fmla="*/ 660844 h 1913559"/>
              <a:gd name="connsiteX8" fmla="*/ 1240631 w 1508331"/>
              <a:gd name="connsiteY8" fmla="*/ 715613 h 1913559"/>
              <a:gd name="connsiteX9" fmla="*/ 1195387 w 1508331"/>
              <a:gd name="connsiteY9" fmla="*/ 787050 h 1913559"/>
              <a:gd name="connsiteX10" fmla="*/ 1190625 w 1508331"/>
              <a:gd name="connsiteY10" fmla="*/ 834675 h 1913559"/>
              <a:gd name="connsiteX11" fmla="*/ 1240631 w 1508331"/>
              <a:gd name="connsiteY11" fmla="*/ 903731 h 1913559"/>
              <a:gd name="connsiteX12" fmla="*/ 1221581 w 1508331"/>
              <a:gd name="connsiteY12" fmla="*/ 1063275 h 1913559"/>
              <a:gd name="connsiteX13" fmla="*/ 1202530 w 1508331"/>
              <a:gd name="connsiteY13" fmla="*/ 1222819 h 1913559"/>
              <a:gd name="connsiteX14" fmla="*/ 1257300 w 1508331"/>
              <a:gd name="connsiteY14" fmla="*/ 1258538 h 1913559"/>
              <a:gd name="connsiteX15" fmla="*/ 1309687 w 1508331"/>
              <a:gd name="connsiteY15" fmla="*/ 1287113 h 1913559"/>
              <a:gd name="connsiteX16" fmla="*/ 1345405 w 1508331"/>
              <a:gd name="connsiteY16" fmla="*/ 1332355 h 1913559"/>
              <a:gd name="connsiteX17" fmla="*/ 1350168 w 1508331"/>
              <a:gd name="connsiteY17" fmla="*/ 1437131 h 1913559"/>
              <a:gd name="connsiteX18" fmla="*/ 1347788 w 1508331"/>
              <a:gd name="connsiteY18" fmla="*/ 1606200 h 1913559"/>
              <a:gd name="connsiteX19" fmla="*/ 1414462 w 1508331"/>
              <a:gd name="connsiteY19" fmla="*/ 1591913 h 1913559"/>
              <a:gd name="connsiteX20" fmla="*/ 1502569 w 1508331"/>
              <a:gd name="connsiteY20" fmla="*/ 1582387 h 1913559"/>
              <a:gd name="connsiteX21" fmla="*/ 1495425 w 1508331"/>
              <a:gd name="connsiteY21" fmla="*/ 1625250 h 1913559"/>
              <a:gd name="connsiteX22" fmla="*/ 1485900 w 1508331"/>
              <a:gd name="connsiteY22" fmla="*/ 1653825 h 1913559"/>
              <a:gd name="connsiteX23" fmla="*/ 1466850 w 1508331"/>
              <a:gd name="connsiteY23" fmla="*/ 1741932 h 1913559"/>
              <a:gd name="connsiteX24" fmla="*/ 1459706 w 1508331"/>
              <a:gd name="connsiteY24" fmla="*/ 1822894 h 1913559"/>
              <a:gd name="connsiteX25" fmla="*/ 1471613 w 1508331"/>
              <a:gd name="connsiteY25" fmla="*/ 1877664 h 1913559"/>
              <a:gd name="connsiteX26" fmla="*/ 1495425 w 1508331"/>
              <a:gd name="connsiteY26" fmla="*/ 1913382 h 1913559"/>
              <a:gd name="connsiteX27" fmla="*/ 1385887 w 1508331"/>
              <a:gd name="connsiteY27" fmla="*/ 1889569 h 1913559"/>
              <a:gd name="connsiteX28" fmla="*/ 1264443 w 1508331"/>
              <a:gd name="connsiteY28" fmla="*/ 1849088 h 1913559"/>
              <a:gd name="connsiteX29" fmla="*/ 1157287 w 1508331"/>
              <a:gd name="connsiteY29" fmla="*/ 1825275 h 1913559"/>
              <a:gd name="connsiteX30" fmla="*/ 1047750 w 1508331"/>
              <a:gd name="connsiteY30" fmla="*/ 1801463 h 1913559"/>
              <a:gd name="connsiteX31" fmla="*/ 957262 w 1508331"/>
              <a:gd name="connsiteY31" fmla="*/ 1782413 h 1913559"/>
              <a:gd name="connsiteX32" fmla="*/ 866775 w 1508331"/>
              <a:gd name="connsiteY32" fmla="*/ 1772888 h 1913559"/>
              <a:gd name="connsiteX33" fmla="*/ 790575 w 1508331"/>
              <a:gd name="connsiteY33" fmla="*/ 1763363 h 1913559"/>
              <a:gd name="connsiteX34" fmla="*/ 552450 w 1508331"/>
              <a:gd name="connsiteY34" fmla="*/ 1739550 h 1913559"/>
              <a:gd name="connsiteX35" fmla="*/ 554831 w 1508331"/>
              <a:gd name="connsiteY35" fmla="*/ 1725263 h 1913559"/>
              <a:gd name="connsiteX36" fmla="*/ 585788 w 1508331"/>
              <a:gd name="connsiteY36" fmla="*/ 1713357 h 1913559"/>
              <a:gd name="connsiteX37" fmla="*/ 600075 w 1508331"/>
              <a:gd name="connsiteY37" fmla="*/ 1682400 h 1913559"/>
              <a:gd name="connsiteX38" fmla="*/ 619125 w 1508331"/>
              <a:gd name="connsiteY38" fmla="*/ 1634776 h 1913559"/>
              <a:gd name="connsiteX39" fmla="*/ 661988 w 1508331"/>
              <a:gd name="connsiteY39" fmla="*/ 1646682 h 1913559"/>
              <a:gd name="connsiteX40" fmla="*/ 719137 w 1508331"/>
              <a:gd name="connsiteY40" fmla="*/ 1658588 h 1913559"/>
              <a:gd name="connsiteX41" fmla="*/ 773906 w 1508331"/>
              <a:gd name="connsiteY41" fmla="*/ 1660968 h 1913559"/>
              <a:gd name="connsiteX42" fmla="*/ 781050 w 1508331"/>
              <a:gd name="connsiteY42" fmla="*/ 1649063 h 1913559"/>
              <a:gd name="connsiteX43" fmla="*/ 700087 w 1508331"/>
              <a:gd name="connsiteY43" fmla="*/ 1634775 h 1913559"/>
              <a:gd name="connsiteX44" fmla="*/ 635794 w 1508331"/>
              <a:gd name="connsiteY44" fmla="*/ 1613344 h 1913559"/>
              <a:gd name="connsiteX45" fmla="*/ 614362 w 1508331"/>
              <a:gd name="connsiteY45" fmla="*/ 1582388 h 1913559"/>
              <a:gd name="connsiteX46" fmla="*/ 635794 w 1508331"/>
              <a:gd name="connsiteY46" fmla="*/ 1530001 h 1913559"/>
              <a:gd name="connsiteX47" fmla="*/ 671513 w 1508331"/>
              <a:gd name="connsiteY47" fmla="*/ 1515713 h 1913559"/>
              <a:gd name="connsiteX48" fmla="*/ 647700 w 1508331"/>
              <a:gd name="connsiteY48" fmla="*/ 1496662 h 1913559"/>
              <a:gd name="connsiteX49" fmla="*/ 671512 w 1508331"/>
              <a:gd name="connsiteY49" fmla="*/ 1472850 h 1913559"/>
              <a:gd name="connsiteX50" fmla="*/ 716756 w 1508331"/>
              <a:gd name="connsiteY50" fmla="*/ 1427607 h 1913559"/>
              <a:gd name="connsiteX51" fmla="*/ 742950 w 1508331"/>
              <a:gd name="connsiteY51" fmla="*/ 1410938 h 1913559"/>
              <a:gd name="connsiteX52" fmla="*/ 728662 w 1508331"/>
              <a:gd name="connsiteY52" fmla="*/ 1368075 h 1913559"/>
              <a:gd name="connsiteX53" fmla="*/ 800100 w 1508331"/>
              <a:gd name="connsiteY53" fmla="*/ 1265682 h 1913559"/>
              <a:gd name="connsiteX54" fmla="*/ 707231 w 1508331"/>
              <a:gd name="connsiteY54" fmla="*/ 1294256 h 1913559"/>
              <a:gd name="connsiteX55" fmla="*/ 676275 w 1508331"/>
              <a:gd name="connsiteY55" fmla="*/ 1358550 h 1913559"/>
              <a:gd name="connsiteX56" fmla="*/ 647700 w 1508331"/>
              <a:gd name="connsiteY56" fmla="*/ 1413318 h 1913559"/>
              <a:gd name="connsiteX57" fmla="*/ 607219 w 1508331"/>
              <a:gd name="connsiteY57" fmla="*/ 1389506 h 1913559"/>
              <a:gd name="connsiteX58" fmla="*/ 581025 w 1508331"/>
              <a:gd name="connsiteY58" fmla="*/ 1434750 h 1913559"/>
              <a:gd name="connsiteX59" fmla="*/ 578644 w 1508331"/>
              <a:gd name="connsiteY59" fmla="*/ 1472851 h 1913559"/>
              <a:gd name="connsiteX60" fmla="*/ 592932 w 1508331"/>
              <a:gd name="connsiteY60" fmla="*/ 1489520 h 1913559"/>
              <a:gd name="connsiteX61" fmla="*/ 542925 w 1508331"/>
              <a:gd name="connsiteY61" fmla="*/ 1530000 h 1913559"/>
              <a:gd name="connsiteX62" fmla="*/ 473869 w 1508331"/>
              <a:gd name="connsiteY62" fmla="*/ 1541907 h 1913559"/>
              <a:gd name="connsiteX63" fmla="*/ 497681 w 1508331"/>
              <a:gd name="connsiteY63" fmla="*/ 1470469 h 1913559"/>
              <a:gd name="connsiteX64" fmla="*/ 519112 w 1508331"/>
              <a:gd name="connsiteY64" fmla="*/ 1401413 h 1913559"/>
              <a:gd name="connsiteX65" fmla="*/ 535780 w 1508331"/>
              <a:gd name="connsiteY65" fmla="*/ 1339500 h 1913559"/>
              <a:gd name="connsiteX66" fmla="*/ 550068 w 1508331"/>
              <a:gd name="connsiteY66" fmla="*/ 1296637 h 1913559"/>
              <a:gd name="connsiteX67" fmla="*/ 609600 w 1508331"/>
              <a:gd name="connsiteY67" fmla="*/ 1225200 h 1913559"/>
              <a:gd name="connsiteX68" fmla="*/ 642937 w 1508331"/>
              <a:gd name="connsiteY68" fmla="*/ 1239489 h 1913559"/>
              <a:gd name="connsiteX69" fmla="*/ 681037 w 1508331"/>
              <a:gd name="connsiteY69" fmla="*/ 1222820 h 1913559"/>
              <a:gd name="connsiteX70" fmla="*/ 685801 w 1508331"/>
              <a:gd name="connsiteY70" fmla="*/ 1213295 h 1913559"/>
              <a:gd name="connsiteX71" fmla="*/ 647699 w 1508331"/>
              <a:gd name="connsiteY71" fmla="*/ 1215675 h 1913559"/>
              <a:gd name="connsiteX72" fmla="*/ 621507 w 1508331"/>
              <a:gd name="connsiteY72" fmla="*/ 1189482 h 1913559"/>
              <a:gd name="connsiteX73" fmla="*/ 621506 w 1508331"/>
              <a:gd name="connsiteY73" fmla="*/ 1172812 h 1913559"/>
              <a:gd name="connsiteX74" fmla="*/ 690562 w 1508331"/>
              <a:gd name="connsiteY74" fmla="*/ 1144238 h 1913559"/>
              <a:gd name="connsiteX75" fmla="*/ 714375 w 1508331"/>
              <a:gd name="connsiteY75" fmla="*/ 1129950 h 1913559"/>
              <a:gd name="connsiteX76" fmla="*/ 733425 w 1508331"/>
              <a:gd name="connsiteY76" fmla="*/ 1120425 h 1913559"/>
              <a:gd name="connsiteX77" fmla="*/ 738187 w 1508331"/>
              <a:gd name="connsiteY77" fmla="*/ 1101375 h 1913559"/>
              <a:gd name="connsiteX78" fmla="*/ 752475 w 1508331"/>
              <a:gd name="connsiteY78" fmla="*/ 1087088 h 1913559"/>
              <a:gd name="connsiteX79" fmla="*/ 733425 w 1508331"/>
              <a:gd name="connsiteY79" fmla="*/ 1072800 h 1913559"/>
              <a:gd name="connsiteX80" fmla="*/ 685800 w 1508331"/>
              <a:gd name="connsiteY80" fmla="*/ 1053750 h 1913559"/>
              <a:gd name="connsiteX81" fmla="*/ 671512 w 1508331"/>
              <a:gd name="connsiteY81" fmla="*/ 1039463 h 1913559"/>
              <a:gd name="connsiteX82" fmla="*/ 628650 w 1508331"/>
              <a:gd name="connsiteY82" fmla="*/ 1044225 h 1913559"/>
              <a:gd name="connsiteX83" fmla="*/ 600075 w 1508331"/>
              <a:gd name="connsiteY83" fmla="*/ 1087088 h 1913559"/>
              <a:gd name="connsiteX84" fmla="*/ 590550 w 1508331"/>
              <a:gd name="connsiteY84" fmla="*/ 1134713 h 1913559"/>
              <a:gd name="connsiteX85" fmla="*/ 571500 w 1508331"/>
              <a:gd name="connsiteY85" fmla="*/ 1129950 h 1913559"/>
              <a:gd name="connsiteX86" fmla="*/ 538162 w 1508331"/>
              <a:gd name="connsiteY86" fmla="*/ 1106138 h 1913559"/>
              <a:gd name="connsiteX87" fmla="*/ 514350 w 1508331"/>
              <a:gd name="connsiteY87" fmla="*/ 1115663 h 1913559"/>
              <a:gd name="connsiteX88" fmla="*/ 509587 w 1508331"/>
              <a:gd name="connsiteY88" fmla="*/ 1129950 h 1913559"/>
              <a:gd name="connsiteX89" fmla="*/ 490537 w 1508331"/>
              <a:gd name="connsiteY89" fmla="*/ 1134713 h 1913559"/>
              <a:gd name="connsiteX90" fmla="*/ 457200 w 1508331"/>
              <a:gd name="connsiteY90" fmla="*/ 1139475 h 1913559"/>
              <a:gd name="connsiteX91" fmla="*/ 438150 w 1508331"/>
              <a:gd name="connsiteY91" fmla="*/ 1149000 h 1913559"/>
              <a:gd name="connsiteX92" fmla="*/ 404812 w 1508331"/>
              <a:gd name="connsiteY92" fmla="*/ 1187100 h 1913559"/>
              <a:gd name="connsiteX93" fmla="*/ 400050 w 1508331"/>
              <a:gd name="connsiteY93" fmla="*/ 1201388 h 1913559"/>
              <a:gd name="connsiteX94" fmla="*/ 376237 w 1508331"/>
              <a:gd name="connsiteY94" fmla="*/ 1239488 h 1913559"/>
              <a:gd name="connsiteX95" fmla="*/ 357187 w 1508331"/>
              <a:gd name="connsiteY95" fmla="*/ 1244250 h 1913559"/>
              <a:gd name="connsiteX96" fmla="*/ 342900 w 1508331"/>
              <a:gd name="connsiteY96" fmla="*/ 1239488 h 1913559"/>
              <a:gd name="connsiteX97" fmla="*/ 309562 w 1508331"/>
              <a:gd name="connsiteY97" fmla="*/ 1220438 h 1913559"/>
              <a:gd name="connsiteX98" fmla="*/ 314325 w 1508331"/>
              <a:gd name="connsiteY98" fmla="*/ 1187100 h 1913559"/>
              <a:gd name="connsiteX99" fmla="*/ 347662 w 1508331"/>
              <a:gd name="connsiteY99" fmla="*/ 1163288 h 1913559"/>
              <a:gd name="connsiteX100" fmla="*/ 366712 w 1508331"/>
              <a:gd name="connsiteY100" fmla="*/ 1139475 h 1913559"/>
              <a:gd name="connsiteX101" fmla="*/ 381000 w 1508331"/>
              <a:gd name="connsiteY101" fmla="*/ 1106138 h 1913559"/>
              <a:gd name="connsiteX102" fmla="*/ 390525 w 1508331"/>
              <a:gd name="connsiteY102" fmla="*/ 1091850 h 1913559"/>
              <a:gd name="connsiteX103" fmla="*/ 404812 w 1508331"/>
              <a:gd name="connsiteY103" fmla="*/ 1082325 h 1913559"/>
              <a:gd name="connsiteX104" fmla="*/ 409575 w 1508331"/>
              <a:gd name="connsiteY104" fmla="*/ 1068038 h 1913559"/>
              <a:gd name="connsiteX105" fmla="*/ 347662 w 1508331"/>
              <a:gd name="connsiteY105" fmla="*/ 1048988 h 1913559"/>
              <a:gd name="connsiteX106" fmla="*/ 333375 w 1508331"/>
              <a:gd name="connsiteY106" fmla="*/ 1034700 h 1913559"/>
              <a:gd name="connsiteX107" fmla="*/ 314325 w 1508331"/>
              <a:gd name="connsiteY107" fmla="*/ 1010888 h 1913559"/>
              <a:gd name="connsiteX108" fmla="*/ 300037 w 1508331"/>
              <a:gd name="connsiteY108" fmla="*/ 1015650 h 1913559"/>
              <a:gd name="connsiteX109" fmla="*/ 295275 w 1508331"/>
              <a:gd name="connsiteY109" fmla="*/ 1048988 h 1913559"/>
              <a:gd name="connsiteX110" fmla="*/ 285750 w 1508331"/>
              <a:gd name="connsiteY110" fmla="*/ 1072800 h 1913559"/>
              <a:gd name="connsiteX111" fmla="*/ 295275 w 1508331"/>
              <a:gd name="connsiteY111" fmla="*/ 1096613 h 1913559"/>
              <a:gd name="connsiteX112" fmla="*/ 266700 w 1508331"/>
              <a:gd name="connsiteY112" fmla="*/ 1101375 h 1913559"/>
              <a:gd name="connsiteX113" fmla="*/ 285750 w 1508331"/>
              <a:gd name="connsiteY113" fmla="*/ 1134713 h 1913559"/>
              <a:gd name="connsiteX114" fmla="*/ 280987 w 1508331"/>
              <a:gd name="connsiteY114" fmla="*/ 1172813 h 1913559"/>
              <a:gd name="connsiteX115" fmla="*/ 252412 w 1508331"/>
              <a:gd name="connsiteY115" fmla="*/ 1191863 h 1913559"/>
              <a:gd name="connsiteX116" fmla="*/ 242887 w 1508331"/>
              <a:gd name="connsiteY116" fmla="*/ 1206150 h 1913559"/>
              <a:gd name="connsiteX117" fmla="*/ 219075 w 1508331"/>
              <a:gd name="connsiteY117" fmla="*/ 1210913 h 1913559"/>
              <a:gd name="connsiteX118" fmla="*/ 204787 w 1508331"/>
              <a:gd name="connsiteY118" fmla="*/ 1215675 h 1913559"/>
              <a:gd name="connsiteX119" fmla="*/ 185737 w 1508331"/>
              <a:gd name="connsiteY119" fmla="*/ 1220438 h 1913559"/>
              <a:gd name="connsiteX120" fmla="*/ 152400 w 1508331"/>
              <a:gd name="connsiteY120" fmla="*/ 1215675 h 1913559"/>
              <a:gd name="connsiteX121" fmla="*/ 119062 w 1508331"/>
              <a:gd name="connsiteY121" fmla="*/ 1201388 h 1913559"/>
              <a:gd name="connsiteX122" fmla="*/ 104775 w 1508331"/>
              <a:gd name="connsiteY122" fmla="*/ 1196625 h 1913559"/>
              <a:gd name="connsiteX123" fmla="*/ 90487 w 1508331"/>
              <a:gd name="connsiteY123" fmla="*/ 1182338 h 1913559"/>
              <a:gd name="connsiteX124" fmla="*/ 47625 w 1508331"/>
              <a:gd name="connsiteY124" fmla="*/ 1158525 h 1913559"/>
              <a:gd name="connsiteX125" fmla="*/ 14287 w 1508331"/>
              <a:gd name="connsiteY125" fmla="*/ 1149000 h 1913559"/>
              <a:gd name="connsiteX126" fmla="*/ 0 w 1508331"/>
              <a:gd name="connsiteY126" fmla="*/ 1139475 h 1913559"/>
              <a:gd name="connsiteX127" fmla="*/ 9525 w 1508331"/>
              <a:gd name="connsiteY127" fmla="*/ 1115663 h 1913559"/>
              <a:gd name="connsiteX128" fmla="*/ 38100 w 1508331"/>
              <a:gd name="connsiteY128" fmla="*/ 1077563 h 1913559"/>
              <a:gd name="connsiteX129" fmla="*/ 33337 w 1508331"/>
              <a:gd name="connsiteY129" fmla="*/ 1039463 h 1913559"/>
              <a:gd name="connsiteX130" fmla="*/ 9525 w 1508331"/>
              <a:gd name="connsiteY130" fmla="*/ 1001363 h 1913559"/>
              <a:gd name="connsiteX131" fmla="*/ 9525 w 1508331"/>
              <a:gd name="connsiteY131" fmla="*/ 968025 h 1913559"/>
              <a:gd name="connsiteX132" fmla="*/ 28575 w 1508331"/>
              <a:gd name="connsiteY132" fmla="*/ 953738 h 1913559"/>
              <a:gd name="connsiteX133" fmla="*/ 52387 w 1508331"/>
              <a:gd name="connsiteY133" fmla="*/ 920400 h 1913559"/>
              <a:gd name="connsiteX134" fmla="*/ 47625 w 1508331"/>
              <a:gd name="connsiteY134" fmla="*/ 863250 h 1913559"/>
              <a:gd name="connsiteX135" fmla="*/ 104775 w 1508331"/>
              <a:gd name="connsiteY135" fmla="*/ 815625 h 1913559"/>
              <a:gd name="connsiteX136" fmla="*/ 123825 w 1508331"/>
              <a:gd name="connsiteY136" fmla="*/ 801338 h 1913559"/>
              <a:gd name="connsiteX137" fmla="*/ 142875 w 1508331"/>
              <a:gd name="connsiteY137" fmla="*/ 796575 h 1913559"/>
              <a:gd name="connsiteX138" fmla="*/ 157162 w 1508331"/>
              <a:gd name="connsiteY138" fmla="*/ 791813 h 1913559"/>
              <a:gd name="connsiteX139" fmla="*/ 176212 w 1508331"/>
              <a:gd name="connsiteY139" fmla="*/ 787050 h 1913559"/>
              <a:gd name="connsiteX140" fmla="*/ 266700 w 1508331"/>
              <a:gd name="connsiteY140" fmla="*/ 758475 h 1913559"/>
              <a:gd name="connsiteX141" fmla="*/ 280987 w 1508331"/>
              <a:gd name="connsiteY141" fmla="*/ 744188 h 1913559"/>
              <a:gd name="connsiteX142" fmla="*/ 333375 w 1508331"/>
              <a:gd name="connsiteY142" fmla="*/ 706088 h 1913559"/>
              <a:gd name="connsiteX143" fmla="*/ 423862 w 1508331"/>
              <a:gd name="connsiteY143" fmla="*/ 710850 h 1913559"/>
              <a:gd name="connsiteX144" fmla="*/ 447675 w 1508331"/>
              <a:gd name="connsiteY144" fmla="*/ 715613 h 1913559"/>
              <a:gd name="connsiteX145" fmla="*/ 461962 w 1508331"/>
              <a:gd name="connsiteY145" fmla="*/ 706088 h 1913559"/>
              <a:gd name="connsiteX146" fmla="*/ 495300 w 1508331"/>
              <a:gd name="connsiteY146" fmla="*/ 667988 h 1913559"/>
              <a:gd name="connsiteX147" fmla="*/ 504825 w 1508331"/>
              <a:gd name="connsiteY147" fmla="*/ 644175 h 1913559"/>
              <a:gd name="connsiteX148" fmla="*/ 509587 w 1508331"/>
              <a:gd name="connsiteY148" fmla="*/ 596550 h 1913559"/>
              <a:gd name="connsiteX149" fmla="*/ 533400 w 1508331"/>
              <a:gd name="connsiteY149" fmla="*/ 582263 h 1913559"/>
              <a:gd name="connsiteX150" fmla="*/ 576262 w 1508331"/>
              <a:gd name="connsiteY150" fmla="*/ 563213 h 1913559"/>
              <a:gd name="connsiteX151" fmla="*/ 609600 w 1508331"/>
              <a:gd name="connsiteY151" fmla="*/ 558450 h 1913559"/>
              <a:gd name="connsiteX152" fmla="*/ 628650 w 1508331"/>
              <a:gd name="connsiteY152" fmla="*/ 544163 h 1913559"/>
              <a:gd name="connsiteX153" fmla="*/ 652462 w 1508331"/>
              <a:gd name="connsiteY153" fmla="*/ 529875 h 1913559"/>
              <a:gd name="connsiteX154" fmla="*/ 666750 w 1508331"/>
              <a:gd name="connsiteY154" fmla="*/ 515588 h 1913559"/>
              <a:gd name="connsiteX155" fmla="*/ 695325 w 1508331"/>
              <a:gd name="connsiteY155" fmla="*/ 477488 h 1913559"/>
              <a:gd name="connsiteX156" fmla="*/ 714375 w 1508331"/>
              <a:gd name="connsiteY156" fmla="*/ 444150 h 1913559"/>
              <a:gd name="connsiteX157" fmla="*/ 723900 w 1508331"/>
              <a:gd name="connsiteY157" fmla="*/ 401288 h 1913559"/>
              <a:gd name="connsiteX158" fmla="*/ 733425 w 1508331"/>
              <a:gd name="connsiteY158" fmla="*/ 387000 h 1913559"/>
              <a:gd name="connsiteX159" fmla="*/ 742950 w 1508331"/>
              <a:gd name="connsiteY159" fmla="*/ 286988 h 1913559"/>
              <a:gd name="connsiteX160" fmla="*/ 752475 w 1508331"/>
              <a:gd name="connsiteY160" fmla="*/ 220313 h 1913559"/>
              <a:gd name="connsiteX161" fmla="*/ 785812 w 1508331"/>
              <a:gd name="connsiteY161" fmla="*/ 172688 h 1913559"/>
              <a:gd name="connsiteX162" fmla="*/ 795337 w 1508331"/>
              <a:gd name="connsiteY162" fmla="*/ 158400 h 1913559"/>
              <a:gd name="connsiteX163" fmla="*/ 823912 w 1508331"/>
              <a:gd name="connsiteY163" fmla="*/ 115538 h 1913559"/>
              <a:gd name="connsiteX164" fmla="*/ 838200 w 1508331"/>
              <a:gd name="connsiteY164" fmla="*/ 110775 h 1913559"/>
              <a:gd name="connsiteX165" fmla="*/ 862012 w 1508331"/>
              <a:gd name="connsiteY165" fmla="*/ 120300 h 1913559"/>
              <a:gd name="connsiteX166" fmla="*/ 876300 w 1508331"/>
              <a:gd name="connsiteY166" fmla="*/ 129825 h 1913559"/>
              <a:gd name="connsiteX167" fmla="*/ 895350 w 1508331"/>
              <a:gd name="connsiteY167" fmla="*/ 120300 h 1913559"/>
              <a:gd name="connsiteX168" fmla="*/ 928687 w 1508331"/>
              <a:gd name="connsiteY168" fmla="*/ 82200 h 1913559"/>
              <a:gd name="connsiteX169" fmla="*/ 942975 w 1508331"/>
              <a:gd name="connsiteY169" fmla="*/ 67913 h 1913559"/>
              <a:gd name="connsiteX170" fmla="*/ 952500 w 1508331"/>
              <a:gd name="connsiteY170" fmla="*/ 48863 h 1913559"/>
              <a:gd name="connsiteX171" fmla="*/ 971550 w 1508331"/>
              <a:gd name="connsiteY171" fmla="*/ 10763 h 1913559"/>
              <a:gd name="connsiteX172" fmla="*/ 971550 w 1508331"/>
              <a:gd name="connsiteY172" fmla="*/ 6000 h 1913559"/>
              <a:gd name="connsiteX0" fmla="*/ 971550 w 1508331"/>
              <a:gd name="connsiteY0" fmla="*/ 6000 h 1913559"/>
              <a:gd name="connsiteX1" fmla="*/ 990599 w 1508331"/>
              <a:gd name="connsiteY1" fmla="*/ 86963 h 1913559"/>
              <a:gd name="connsiteX2" fmla="*/ 1023937 w 1508331"/>
              <a:gd name="connsiteY2" fmla="*/ 277463 h 1913559"/>
              <a:gd name="connsiteX3" fmla="*/ 1050131 w 1508331"/>
              <a:gd name="connsiteY3" fmla="*/ 336994 h 1913559"/>
              <a:gd name="connsiteX4" fmla="*/ 1114425 w 1508331"/>
              <a:gd name="connsiteY4" fmla="*/ 437006 h 1913559"/>
              <a:gd name="connsiteX5" fmla="*/ 1195387 w 1508331"/>
              <a:gd name="connsiteY5" fmla="*/ 544163 h 1913559"/>
              <a:gd name="connsiteX6" fmla="*/ 1228725 w 1508331"/>
              <a:gd name="connsiteY6" fmla="*/ 582263 h 1913559"/>
              <a:gd name="connsiteX7" fmla="*/ 1197769 w 1508331"/>
              <a:gd name="connsiteY7" fmla="*/ 660844 h 1913559"/>
              <a:gd name="connsiteX8" fmla="*/ 1240631 w 1508331"/>
              <a:gd name="connsiteY8" fmla="*/ 715613 h 1913559"/>
              <a:gd name="connsiteX9" fmla="*/ 1195387 w 1508331"/>
              <a:gd name="connsiteY9" fmla="*/ 787050 h 1913559"/>
              <a:gd name="connsiteX10" fmla="*/ 1190625 w 1508331"/>
              <a:gd name="connsiteY10" fmla="*/ 834675 h 1913559"/>
              <a:gd name="connsiteX11" fmla="*/ 1240631 w 1508331"/>
              <a:gd name="connsiteY11" fmla="*/ 903731 h 1913559"/>
              <a:gd name="connsiteX12" fmla="*/ 1221581 w 1508331"/>
              <a:gd name="connsiteY12" fmla="*/ 1063275 h 1913559"/>
              <a:gd name="connsiteX13" fmla="*/ 1202530 w 1508331"/>
              <a:gd name="connsiteY13" fmla="*/ 1222819 h 1913559"/>
              <a:gd name="connsiteX14" fmla="*/ 1257300 w 1508331"/>
              <a:gd name="connsiteY14" fmla="*/ 1258538 h 1913559"/>
              <a:gd name="connsiteX15" fmla="*/ 1309687 w 1508331"/>
              <a:gd name="connsiteY15" fmla="*/ 1287113 h 1913559"/>
              <a:gd name="connsiteX16" fmla="*/ 1345405 w 1508331"/>
              <a:gd name="connsiteY16" fmla="*/ 1332355 h 1913559"/>
              <a:gd name="connsiteX17" fmla="*/ 1350168 w 1508331"/>
              <a:gd name="connsiteY17" fmla="*/ 1437131 h 1913559"/>
              <a:gd name="connsiteX18" fmla="*/ 1347788 w 1508331"/>
              <a:gd name="connsiteY18" fmla="*/ 1606200 h 1913559"/>
              <a:gd name="connsiteX19" fmla="*/ 1414462 w 1508331"/>
              <a:gd name="connsiteY19" fmla="*/ 1591913 h 1913559"/>
              <a:gd name="connsiteX20" fmla="*/ 1502569 w 1508331"/>
              <a:gd name="connsiteY20" fmla="*/ 1582387 h 1913559"/>
              <a:gd name="connsiteX21" fmla="*/ 1495425 w 1508331"/>
              <a:gd name="connsiteY21" fmla="*/ 1625250 h 1913559"/>
              <a:gd name="connsiteX22" fmla="*/ 1485900 w 1508331"/>
              <a:gd name="connsiteY22" fmla="*/ 1653825 h 1913559"/>
              <a:gd name="connsiteX23" fmla="*/ 1466850 w 1508331"/>
              <a:gd name="connsiteY23" fmla="*/ 1741932 h 1913559"/>
              <a:gd name="connsiteX24" fmla="*/ 1459706 w 1508331"/>
              <a:gd name="connsiteY24" fmla="*/ 1822894 h 1913559"/>
              <a:gd name="connsiteX25" fmla="*/ 1471613 w 1508331"/>
              <a:gd name="connsiteY25" fmla="*/ 1877664 h 1913559"/>
              <a:gd name="connsiteX26" fmla="*/ 1495425 w 1508331"/>
              <a:gd name="connsiteY26" fmla="*/ 1913382 h 1913559"/>
              <a:gd name="connsiteX27" fmla="*/ 1385887 w 1508331"/>
              <a:gd name="connsiteY27" fmla="*/ 1889569 h 1913559"/>
              <a:gd name="connsiteX28" fmla="*/ 1264443 w 1508331"/>
              <a:gd name="connsiteY28" fmla="*/ 1849088 h 1913559"/>
              <a:gd name="connsiteX29" fmla="*/ 1157287 w 1508331"/>
              <a:gd name="connsiteY29" fmla="*/ 1825275 h 1913559"/>
              <a:gd name="connsiteX30" fmla="*/ 1047750 w 1508331"/>
              <a:gd name="connsiteY30" fmla="*/ 1801463 h 1913559"/>
              <a:gd name="connsiteX31" fmla="*/ 957262 w 1508331"/>
              <a:gd name="connsiteY31" fmla="*/ 1782413 h 1913559"/>
              <a:gd name="connsiteX32" fmla="*/ 866775 w 1508331"/>
              <a:gd name="connsiteY32" fmla="*/ 1772888 h 1913559"/>
              <a:gd name="connsiteX33" fmla="*/ 790575 w 1508331"/>
              <a:gd name="connsiteY33" fmla="*/ 1763363 h 1913559"/>
              <a:gd name="connsiteX34" fmla="*/ 552450 w 1508331"/>
              <a:gd name="connsiteY34" fmla="*/ 1739550 h 1913559"/>
              <a:gd name="connsiteX35" fmla="*/ 554831 w 1508331"/>
              <a:gd name="connsiteY35" fmla="*/ 1725263 h 1913559"/>
              <a:gd name="connsiteX36" fmla="*/ 585788 w 1508331"/>
              <a:gd name="connsiteY36" fmla="*/ 1713357 h 1913559"/>
              <a:gd name="connsiteX37" fmla="*/ 600075 w 1508331"/>
              <a:gd name="connsiteY37" fmla="*/ 1682400 h 1913559"/>
              <a:gd name="connsiteX38" fmla="*/ 619125 w 1508331"/>
              <a:gd name="connsiteY38" fmla="*/ 1634776 h 1913559"/>
              <a:gd name="connsiteX39" fmla="*/ 661988 w 1508331"/>
              <a:gd name="connsiteY39" fmla="*/ 1646682 h 1913559"/>
              <a:gd name="connsiteX40" fmla="*/ 719137 w 1508331"/>
              <a:gd name="connsiteY40" fmla="*/ 1658588 h 1913559"/>
              <a:gd name="connsiteX41" fmla="*/ 773906 w 1508331"/>
              <a:gd name="connsiteY41" fmla="*/ 1660968 h 1913559"/>
              <a:gd name="connsiteX42" fmla="*/ 781050 w 1508331"/>
              <a:gd name="connsiteY42" fmla="*/ 1649063 h 1913559"/>
              <a:gd name="connsiteX43" fmla="*/ 700087 w 1508331"/>
              <a:gd name="connsiteY43" fmla="*/ 1634775 h 1913559"/>
              <a:gd name="connsiteX44" fmla="*/ 635794 w 1508331"/>
              <a:gd name="connsiteY44" fmla="*/ 1613344 h 1913559"/>
              <a:gd name="connsiteX45" fmla="*/ 614362 w 1508331"/>
              <a:gd name="connsiteY45" fmla="*/ 1582388 h 1913559"/>
              <a:gd name="connsiteX46" fmla="*/ 635794 w 1508331"/>
              <a:gd name="connsiteY46" fmla="*/ 1530001 h 1913559"/>
              <a:gd name="connsiteX47" fmla="*/ 671513 w 1508331"/>
              <a:gd name="connsiteY47" fmla="*/ 1515713 h 1913559"/>
              <a:gd name="connsiteX48" fmla="*/ 647700 w 1508331"/>
              <a:gd name="connsiteY48" fmla="*/ 1496662 h 1913559"/>
              <a:gd name="connsiteX49" fmla="*/ 671512 w 1508331"/>
              <a:gd name="connsiteY49" fmla="*/ 1472850 h 1913559"/>
              <a:gd name="connsiteX50" fmla="*/ 716756 w 1508331"/>
              <a:gd name="connsiteY50" fmla="*/ 1427607 h 1913559"/>
              <a:gd name="connsiteX51" fmla="*/ 742950 w 1508331"/>
              <a:gd name="connsiteY51" fmla="*/ 1410938 h 1913559"/>
              <a:gd name="connsiteX52" fmla="*/ 728662 w 1508331"/>
              <a:gd name="connsiteY52" fmla="*/ 1368075 h 1913559"/>
              <a:gd name="connsiteX53" fmla="*/ 800100 w 1508331"/>
              <a:gd name="connsiteY53" fmla="*/ 1265682 h 1913559"/>
              <a:gd name="connsiteX54" fmla="*/ 707231 w 1508331"/>
              <a:gd name="connsiteY54" fmla="*/ 1294256 h 1913559"/>
              <a:gd name="connsiteX55" fmla="*/ 676275 w 1508331"/>
              <a:gd name="connsiteY55" fmla="*/ 1358550 h 1913559"/>
              <a:gd name="connsiteX56" fmla="*/ 647700 w 1508331"/>
              <a:gd name="connsiteY56" fmla="*/ 1413318 h 1913559"/>
              <a:gd name="connsiteX57" fmla="*/ 607219 w 1508331"/>
              <a:gd name="connsiteY57" fmla="*/ 1389506 h 1913559"/>
              <a:gd name="connsiteX58" fmla="*/ 581025 w 1508331"/>
              <a:gd name="connsiteY58" fmla="*/ 1434750 h 1913559"/>
              <a:gd name="connsiteX59" fmla="*/ 578644 w 1508331"/>
              <a:gd name="connsiteY59" fmla="*/ 1472851 h 1913559"/>
              <a:gd name="connsiteX60" fmla="*/ 592932 w 1508331"/>
              <a:gd name="connsiteY60" fmla="*/ 1489520 h 1913559"/>
              <a:gd name="connsiteX61" fmla="*/ 542925 w 1508331"/>
              <a:gd name="connsiteY61" fmla="*/ 1530000 h 1913559"/>
              <a:gd name="connsiteX62" fmla="*/ 473869 w 1508331"/>
              <a:gd name="connsiteY62" fmla="*/ 1541907 h 1913559"/>
              <a:gd name="connsiteX63" fmla="*/ 497681 w 1508331"/>
              <a:gd name="connsiteY63" fmla="*/ 1470469 h 1913559"/>
              <a:gd name="connsiteX64" fmla="*/ 519112 w 1508331"/>
              <a:gd name="connsiteY64" fmla="*/ 1401413 h 1913559"/>
              <a:gd name="connsiteX65" fmla="*/ 535780 w 1508331"/>
              <a:gd name="connsiteY65" fmla="*/ 1339500 h 1913559"/>
              <a:gd name="connsiteX66" fmla="*/ 550068 w 1508331"/>
              <a:gd name="connsiteY66" fmla="*/ 1296637 h 1913559"/>
              <a:gd name="connsiteX67" fmla="*/ 609600 w 1508331"/>
              <a:gd name="connsiteY67" fmla="*/ 1225200 h 1913559"/>
              <a:gd name="connsiteX68" fmla="*/ 642937 w 1508331"/>
              <a:gd name="connsiteY68" fmla="*/ 1239489 h 1913559"/>
              <a:gd name="connsiteX69" fmla="*/ 681037 w 1508331"/>
              <a:gd name="connsiteY69" fmla="*/ 1222820 h 1913559"/>
              <a:gd name="connsiteX70" fmla="*/ 685801 w 1508331"/>
              <a:gd name="connsiteY70" fmla="*/ 1213295 h 1913559"/>
              <a:gd name="connsiteX71" fmla="*/ 647699 w 1508331"/>
              <a:gd name="connsiteY71" fmla="*/ 1215675 h 1913559"/>
              <a:gd name="connsiteX72" fmla="*/ 621507 w 1508331"/>
              <a:gd name="connsiteY72" fmla="*/ 1189482 h 1913559"/>
              <a:gd name="connsiteX73" fmla="*/ 621506 w 1508331"/>
              <a:gd name="connsiteY73" fmla="*/ 1172812 h 1913559"/>
              <a:gd name="connsiteX74" fmla="*/ 664369 w 1508331"/>
              <a:gd name="connsiteY74" fmla="*/ 1156145 h 1913559"/>
              <a:gd name="connsiteX75" fmla="*/ 690562 w 1508331"/>
              <a:gd name="connsiteY75" fmla="*/ 1144238 h 1913559"/>
              <a:gd name="connsiteX76" fmla="*/ 714375 w 1508331"/>
              <a:gd name="connsiteY76" fmla="*/ 1129950 h 1913559"/>
              <a:gd name="connsiteX77" fmla="*/ 733425 w 1508331"/>
              <a:gd name="connsiteY77" fmla="*/ 1120425 h 1913559"/>
              <a:gd name="connsiteX78" fmla="*/ 738187 w 1508331"/>
              <a:gd name="connsiteY78" fmla="*/ 1101375 h 1913559"/>
              <a:gd name="connsiteX79" fmla="*/ 752475 w 1508331"/>
              <a:gd name="connsiteY79" fmla="*/ 1087088 h 1913559"/>
              <a:gd name="connsiteX80" fmla="*/ 733425 w 1508331"/>
              <a:gd name="connsiteY80" fmla="*/ 1072800 h 1913559"/>
              <a:gd name="connsiteX81" fmla="*/ 685800 w 1508331"/>
              <a:gd name="connsiteY81" fmla="*/ 1053750 h 1913559"/>
              <a:gd name="connsiteX82" fmla="*/ 671512 w 1508331"/>
              <a:gd name="connsiteY82" fmla="*/ 1039463 h 1913559"/>
              <a:gd name="connsiteX83" fmla="*/ 628650 w 1508331"/>
              <a:gd name="connsiteY83" fmla="*/ 1044225 h 1913559"/>
              <a:gd name="connsiteX84" fmla="*/ 600075 w 1508331"/>
              <a:gd name="connsiteY84" fmla="*/ 1087088 h 1913559"/>
              <a:gd name="connsiteX85" fmla="*/ 590550 w 1508331"/>
              <a:gd name="connsiteY85" fmla="*/ 1134713 h 1913559"/>
              <a:gd name="connsiteX86" fmla="*/ 571500 w 1508331"/>
              <a:gd name="connsiteY86" fmla="*/ 1129950 h 1913559"/>
              <a:gd name="connsiteX87" fmla="*/ 538162 w 1508331"/>
              <a:gd name="connsiteY87" fmla="*/ 1106138 h 1913559"/>
              <a:gd name="connsiteX88" fmla="*/ 514350 w 1508331"/>
              <a:gd name="connsiteY88" fmla="*/ 1115663 h 1913559"/>
              <a:gd name="connsiteX89" fmla="*/ 509587 w 1508331"/>
              <a:gd name="connsiteY89" fmla="*/ 1129950 h 1913559"/>
              <a:gd name="connsiteX90" fmla="*/ 490537 w 1508331"/>
              <a:gd name="connsiteY90" fmla="*/ 1134713 h 1913559"/>
              <a:gd name="connsiteX91" fmla="*/ 457200 w 1508331"/>
              <a:gd name="connsiteY91" fmla="*/ 1139475 h 1913559"/>
              <a:gd name="connsiteX92" fmla="*/ 438150 w 1508331"/>
              <a:gd name="connsiteY92" fmla="*/ 1149000 h 1913559"/>
              <a:gd name="connsiteX93" fmla="*/ 404812 w 1508331"/>
              <a:gd name="connsiteY93" fmla="*/ 1187100 h 1913559"/>
              <a:gd name="connsiteX94" fmla="*/ 400050 w 1508331"/>
              <a:gd name="connsiteY94" fmla="*/ 1201388 h 1913559"/>
              <a:gd name="connsiteX95" fmla="*/ 376237 w 1508331"/>
              <a:gd name="connsiteY95" fmla="*/ 1239488 h 1913559"/>
              <a:gd name="connsiteX96" fmla="*/ 357187 w 1508331"/>
              <a:gd name="connsiteY96" fmla="*/ 1244250 h 1913559"/>
              <a:gd name="connsiteX97" fmla="*/ 342900 w 1508331"/>
              <a:gd name="connsiteY97" fmla="*/ 1239488 h 1913559"/>
              <a:gd name="connsiteX98" fmla="*/ 309562 w 1508331"/>
              <a:gd name="connsiteY98" fmla="*/ 1220438 h 1913559"/>
              <a:gd name="connsiteX99" fmla="*/ 314325 w 1508331"/>
              <a:gd name="connsiteY99" fmla="*/ 1187100 h 1913559"/>
              <a:gd name="connsiteX100" fmla="*/ 347662 w 1508331"/>
              <a:gd name="connsiteY100" fmla="*/ 1163288 h 1913559"/>
              <a:gd name="connsiteX101" fmla="*/ 366712 w 1508331"/>
              <a:gd name="connsiteY101" fmla="*/ 1139475 h 1913559"/>
              <a:gd name="connsiteX102" fmla="*/ 381000 w 1508331"/>
              <a:gd name="connsiteY102" fmla="*/ 1106138 h 1913559"/>
              <a:gd name="connsiteX103" fmla="*/ 390525 w 1508331"/>
              <a:gd name="connsiteY103" fmla="*/ 1091850 h 1913559"/>
              <a:gd name="connsiteX104" fmla="*/ 404812 w 1508331"/>
              <a:gd name="connsiteY104" fmla="*/ 1082325 h 1913559"/>
              <a:gd name="connsiteX105" fmla="*/ 409575 w 1508331"/>
              <a:gd name="connsiteY105" fmla="*/ 1068038 h 1913559"/>
              <a:gd name="connsiteX106" fmla="*/ 347662 w 1508331"/>
              <a:gd name="connsiteY106" fmla="*/ 1048988 h 1913559"/>
              <a:gd name="connsiteX107" fmla="*/ 333375 w 1508331"/>
              <a:gd name="connsiteY107" fmla="*/ 1034700 h 1913559"/>
              <a:gd name="connsiteX108" fmla="*/ 314325 w 1508331"/>
              <a:gd name="connsiteY108" fmla="*/ 1010888 h 1913559"/>
              <a:gd name="connsiteX109" fmla="*/ 300037 w 1508331"/>
              <a:gd name="connsiteY109" fmla="*/ 1015650 h 1913559"/>
              <a:gd name="connsiteX110" fmla="*/ 295275 w 1508331"/>
              <a:gd name="connsiteY110" fmla="*/ 1048988 h 1913559"/>
              <a:gd name="connsiteX111" fmla="*/ 285750 w 1508331"/>
              <a:gd name="connsiteY111" fmla="*/ 1072800 h 1913559"/>
              <a:gd name="connsiteX112" fmla="*/ 295275 w 1508331"/>
              <a:gd name="connsiteY112" fmla="*/ 1096613 h 1913559"/>
              <a:gd name="connsiteX113" fmla="*/ 266700 w 1508331"/>
              <a:gd name="connsiteY113" fmla="*/ 1101375 h 1913559"/>
              <a:gd name="connsiteX114" fmla="*/ 285750 w 1508331"/>
              <a:gd name="connsiteY114" fmla="*/ 1134713 h 1913559"/>
              <a:gd name="connsiteX115" fmla="*/ 280987 w 1508331"/>
              <a:gd name="connsiteY115" fmla="*/ 1172813 h 1913559"/>
              <a:gd name="connsiteX116" fmla="*/ 252412 w 1508331"/>
              <a:gd name="connsiteY116" fmla="*/ 1191863 h 1913559"/>
              <a:gd name="connsiteX117" fmla="*/ 242887 w 1508331"/>
              <a:gd name="connsiteY117" fmla="*/ 1206150 h 1913559"/>
              <a:gd name="connsiteX118" fmla="*/ 219075 w 1508331"/>
              <a:gd name="connsiteY118" fmla="*/ 1210913 h 1913559"/>
              <a:gd name="connsiteX119" fmla="*/ 204787 w 1508331"/>
              <a:gd name="connsiteY119" fmla="*/ 1215675 h 1913559"/>
              <a:gd name="connsiteX120" fmla="*/ 185737 w 1508331"/>
              <a:gd name="connsiteY120" fmla="*/ 1220438 h 1913559"/>
              <a:gd name="connsiteX121" fmla="*/ 152400 w 1508331"/>
              <a:gd name="connsiteY121" fmla="*/ 1215675 h 1913559"/>
              <a:gd name="connsiteX122" fmla="*/ 119062 w 1508331"/>
              <a:gd name="connsiteY122" fmla="*/ 1201388 h 1913559"/>
              <a:gd name="connsiteX123" fmla="*/ 104775 w 1508331"/>
              <a:gd name="connsiteY123" fmla="*/ 1196625 h 1913559"/>
              <a:gd name="connsiteX124" fmla="*/ 90487 w 1508331"/>
              <a:gd name="connsiteY124" fmla="*/ 1182338 h 1913559"/>
              <a:gd name="connsiteX125" fmla="*/ 47625 w 1508331"/>
              <a:gd name="connsiteY125" fmla="*/ 1158525 h 1913559"/>
              <a:gd name="connsiteX126" fmla="*/ 14287 w 1508331"/>
              <a:gd name="connsiteY126" fmla="*/ 1149000 h 1913559"/>
              <a:gd name="connsiteX127" fmla="*/ 0 w 1508331"/>
              <a:gd name="connsiteY127" fmla="*/ 1139475 h 1913559"/>
              <a:gd name="connsiteX128" fmla="*/ 9525 w 1508331"/>
              <a:gd name="connsiteY128" fmla="*/ 1115663 h 1913559"/>
              <a:gd name="connsiteX129" fmla="*/ 38100 w 1508331"/>
              <a:gd name="connsiteY129" fmla="*/ 1077563 h 1913559"/>
              <a:gd name="connsiteX130" fmla="*/ 33337 w 1508331"/>
              <a:gd name="connsiteY130" fmla="*/ 1039463 h 1913559"/>
              <a:gd name="connsiteX131" fmla="*/ 9525 w 1508331"/>
              <a:gd name="connsiteY131" fmla="*/ 1001363 h 1913559"/>
              <a:gd name="connsiteX132" fmla="*/ 9525 w 1508331"/>
              <a:gd name="connsiteY132" fmla="*/ 968025 h 1913559"/>
              <a:gd name="connsiteX133" fmla="*/ 28575 w 1508331"/>
              <a:gd name="connsiteY133" fmla="*/ 953738 h 1913559"/>
              <a:gd name="connsiteX134" fmla="*/ 52387 w 1508331"/>
              <a:gd name="connsiteY134" fmla="*/ 920400 h 1913559"/>
              <a:gd name="connsiteX135" fmla="*/ 47625 w 1508331"/>
              <a:gd name="connsiteY135" fmla="*/ 863250 h 1913559"/>
              <a:gd name="connsiteX136" fmla="*/ 104775 w 1508331"/>
              <a:gd name="connsiteY136" fmla="*/ 815625 h 1913559"/>
              <a:gd name="connsiteX137" fmla="*/ 123825 w 1508331"/>
              <a:gd name="connsiteY137" fmla="*/ 801338 h 1913559"/>
              <a:gd name="connsiteX138" fmla="*/ 142875 w 1508331"/>
              <a:gd name="connsiteY138" fmla="*/ 796575 h 1913559"/>
              <a:gd name="connsiteX139" fmla="*/ 157162 w 1508331"/>
              <a:gd name="connsiteY139" fmla="*/ 791813 h 1913559"/>
              <a:gd name="connsiteX140" fmla="*/ 176212 w 1508331"/>
              <a:gd name="connsiteY140" fmla="*/ 787050 h 1913559"/>
              <a:gd name="connsiteX141" fmla="*/ 266700 w 1508331"/>
              <a:gd name="connsiteY141" fmla="*/ 758475 h 1913559"/>
              <a:gd name="connsiteX142" fmla="*/ 280987 w 1508331"/>
              <a:gd name="connsiteY142" fmla="*/ 744188 h 1913559"/>
              <a:gd name="connsiteX143" fmla="*/ 333375 w 1508331"/>
              <a:gd name="connsiteY143" fmla="*/ 706088 h 1913559"/>
              <a:gd name="connsiteX144" fmla="*/ 423862 w 1508331"/>
              <a:gd name="connsiteY144" fmla="*/ 710850 h 1913559"/>
              <a:gd name="connsiteX145" fmla="*/ 447675 w 1508331"/>
              <a:gd name="connsiteY145" fmla="*/ 715613 h 1913559"/>
              <a:gd name="connsiteX146" fmla="*/ 461962 w 1508331"/>
              <a:gd name="connsiteY146" fmla="*/ 706088 h 1913559"/>
              <a:gd name="connsiteX147" fmla="*/ 495300 w 1508331"/>
              <a:gd name="connsiteY147" fmla="*/ 667988 h 1913559"/>
              <a:gd name="connsiteX148" fmla="*/ 504825 w 1508331"/>
              <a:gd name="connsiteY148" fmla="*/ 644175 h 1913559"/>
              <a:gd name="connsiteX149" fmla="*/ 509587 w 1508331"/>
              <a:gd name="connsiteY149" fmla="*/ 596550 h 1913559"/>
              <a:gd name="connsiteX150" fmla="*/ 533400 w 1508331"/>
              <a:gd name="connsiteY150" fmla="*/ 582263 h 1913559"/>
              <a:gd name="connsiteX151" fmla="*/ 576262 w 1508331"/>
              <a:gd name="connsiteY151" fmla="*/ 563213 h 1913559"/>
              <a:gd name="connsiteX152" fmla="*/ 609600 w 1508331"/>
              <a:gd name="connsiteY152" fmla="*/ 558450 h 1913559"/>
              <a:gd name="connsiteX153" fmla="*/ 628650 w 1508331"/>
              <a:gd name="connsiteY153" fmla="*/ 544163 h 1913559"/>
              <a:gd name="connsiteX154" fmla="*/ 652462 w 1508331"/>
              <a:gd name="connsiteY154" fmla="*/ 529875 h 1913559"/>
              <a:gd name="connsiteX155" fmla="*/ 666750 w 1508331"/>
              <a:gd name="connsiteY155" fmla="*/ 515588 h 1913559"/>
              <a:gd name="connsiteX156" fmla="*/ 695325 w 1508331"/>
              <a:gd name="connsiteY156" fmla="*/ 477488 h 1913559"/>
              <a:gd name="connsiteX157" fmla="*/ 714375 w 1508331"/>
              <a:gd name="connsiteY157" fmla="*/ 444150 h 1913559"/>
              <a:gd name="connsiteX158" fmla="*/ 723900 w 1508331"/>
              <a:gd name="connsiteY158" fmla="*/ 401288 h 1913559"/>
              <a:gd name="connsiteX159" fmla="*/ 733425 w 1508331"/>
              <a:gd name="connsiteY159" fmla="*/ 387000 h 1913559"/>
              <a:gd name="connsiteX160" fmla="*/ 742950 w 1508331"/>
              <a:gd name="connsiteY160" fmla="*/ 286988 h 1913559"/>
              <a:gd name="connsiteX161" fmla="*/ 752475 w 1508331"/>
              <a:gd name="connsiteY161" fmla="*/ 220313 h 1913559"/>
              <a:gd name="connsiteX162" fmla="*/ 785812 w 1508331"/>
              <a:gd name="connsiteY162" fmla="*/ 172688 h 1913559"/>
              <a:gd name="connsiteX163" fmla="*/ 795337 w 1508331"/>
              <a:gd name="connsiteY163" fmla="*/ 158400 h 1913559"/>
              <a:gd name="connsiteX164" fmla="*/ 823912 w 1508331"/>
              <a:gd name="connsiteY164" fmla="*/ 115538 h 1913559"/>
              <a:gd name="connsiteX165" fmla="*/ 838200 w 1508331"/>
              <a:gd name="connsiteY165" fmla="*/ 110775 h 1913559"/>
              <a:gd name="connsiteX166" fmla="*/ 862012 w 1508331"/>
              <a:gd name="connsiteY166" fmla="*/ 120300 h 1913559"/>
              <a:gd name="connsiteX167" fmla="*/ 876300 w 1508331"/>
              <a:gd name="connsiteY167" fmla="*/ 129825 h 1913559"/>
              <a:gd name="connsiteX168" fmla="*/ 895350 w 1508331"/>
              <a:gd name="connsiteY168" fmla="*/ 120300 h 1913559"/>
              <a:gd name="connsiteX169" fmla="*/ 928687 w 1508331"/>
              <a:gd name="connsiteY169" fmla="*/ 82200 h 1913559"/>
              <a:gd name="connsiteX170" fmla="*/ 942975 w 1508331"/>
              <a:gd name="connsiteY170" fmla="*/ 67913 h 1913559"/>
              <a:gd name="connsiteX171" fmla="*/ 952500 w 1508331"/>
              <a:gd name="connsiteY171" fmla="*/ 48863 h 1913559"/>
              <a:gd name="connsiteX172" fmla="*/ 971550 w 1508331"/>
              <a:gd name="connsiteY172" fmla="*/ 10763 h 1913559"/>
              <a:gd name="connsiteX173" fmla="*/ 971550 w 1508331"/>
              <a:gd name="connsiteY173" fmla="*/ 6000 h 1913559"/>
              <a:gd name="connsiteX0" fmla="*/ 971550 w 1508331"/>
              <a:gd name="connsiteY0" fmla="*/ 6000 h 1913559"/>
              <a:gd name="connsiteX1" fmla="*/ 990599 w 1508331"/>
              <a:gd name="connsiteY1" fmla="*/ 86963 h 1913559"/>
              <a:gd name="connsiteX2" fmla="*/ 1023937 w 1508331"/>
              <a:gd name="connsiteY2" fmla="*/ 277463 h 1913559"/>
              <a:gd name="connsiteX3" fmla="*/ 1050131 w 1508331"/>
              <a:gd name="connsiteY3" fmla="*/ 336994 h 1913559"/>
              <a:gd name="connsiteX4" fmla="*/ 1114425 w 1508331"/>
              <a:gd name="connsiteY4" fmla="*/ 437006 h 1913559"/>
              <a:gd name="connsiteX5" fmla="*/ 1195387 w 1508331"/>
              <a:gd name="connsiteY5" fmla="*/ 544163 h 1913559"/>
              <a:gd name="connsiteX6" fmla="*/ 1228725 w 1508331"/>
              <a:gd name="connsiteY6" fmla="*/ 582263 h 1913559"/>
              <a:gd name="connsiteX7" fmla="*/ 1197769 w 1508331"/>
              <a:gd name="connsiteY7" fmla="*/ 660844 h 1913559"/>
              <a:gd name="connsiteX8" fmla="*/ 1240631 w 1508331"/>
              <a:gd name="connsiteY8" fmla="*/ 715613 h 1913559"/>
              <a:gd name="connsiteX9" fmla="*/ 1195387 w 1508331"/>
              <a:gd name="connsiteY9" fmla="*/ 787050 h 1913559"/>
              <a:gd name="connsiteX10" fmla="*/ 1190625 w 1508331"/>
              <a:gd name="connsiteY10" fmla="*/ 834675 h 1913559"/>
              <a:gd name="connsiteX11" fmla="*/ 1240631 w 1508331"/>
              <a:gd name="connsiteY11" fmla="*/ 903731 h 1913559"/>
              <a:gd name="connsiteX12" fmla="*/ 1221581 w 1508331"/>
              <a:gd name="connsiteY12" fmla="*/ 1063275 h 1913559"/>
              <a:gd name="connsiteX13" fmla="*/ 1202530 w 1508331"/>
              <a:gd name="connsiteY13" fmla="*/ 1222819 h 1913559"/>
              <a:gd name="connsiteX14" fmla="*/ 1257300 w 1508331"/>
              <a:gd name="connsiteY14" fmla="*/ 1258538 h 1913559"/>
              <a:gd name="connsiteX15" fmla="*/ 1309687 w 1508331"/>
              <a:gd name="connsiteY15" fmla="*/ 1287113 h 1913559"/>
              <a:gd name="connsiteX16" fmla="*/ 1345405 w 1508331"/>
              <a:gd name="connsiteY16" fmla="*/ 1332355 h 1913559"/>
              <a:gd name="connsiteX17" fmla="*/ 1350168 w 1508331"/>
              <a:gd name="connsiteY17" fmla="*/ 1437131 h 1913559"/>
              <a:gd name="connsiteX18" fmla="*/ 1347788 w 1508331"/>
              <a:gd name="connsiteY18" fmla="*/ 1606200 h 1913559"/>
              <a:gd name="connsiteX19" fmla="*/ 1414462 w 1508331"/>
              <a:gd name="connsiteY19" fmla="*/ 1591913 h 1913559"/>
              <a:gd name="connsiteX20" fmla="*/ 1502569 w 1508331"/>
              <a:gd name="connsiteY20" fmla="*/ 1582387 h 1913559"/>
              <a:gd name="connsiteX21" fmla="*/ 1495425 w 1508331"/>
              <a:gd name="connsiteY21" fmla="*/ 1625250 h 1913559"/>
              <a:gd name="connsiteX22" fmla="*/ 1485900 w 1508331"/>
              <a:gd name="connsiteY22" fmla="*/ 1653825 h 1913559"/>
              <a:gd name="connsiteX23" fmla="*/ 1466850 w 1508331"/>
              <a:gd name="connsiteY23" fmla="*/ 1741932 h 1913559"/>
              <a:gd name="connsiteX24" fmla="*/ 1459706 w 1508331"/>
              <a:gd name="connsiteY24" fmla="*/ 1822894 h 1913559"/>
              <a:gd name="connsiteX25" fmla="*/ 1471613 w 1508331"/>
              <a:gd name="connsiteY25" fmla="*/ 1877664 h 1913559"/>
              <a:gd name="connsiteX26" fmla="*/ 1495425 w 1508331"/>
              <a:gd name="connsiteY26" fmla="*/ 1913382 h 1913559"/>
              <a:gd name="connsiteX27" fmla="*/ 1385887 w 1508331"/>
              <a:gd name="connsiteY27" fmla="*/ 1889569 h 1913559"/>
              <a:gd name="connsiteX28" fmla="*/ 1264443 w 1508331"/>
              <a:gd name="connsiteY28" fmla="*/ 1849088 h 1913559"/>
              <a:gd name="connsiteX29" fmla="*/ 1157287 w 1508331"/>
              <a:gd name="connsiteY29" fmla="*/ 1825275 h 1913559"/>
              <a:gd name="connsiteX30" fmla="*/ 1047750 w 1508331"/>
              <a:gd name="connsiteY30" fmla="*/ 1801463 h 1913559"/>
              <a:gd name="connsiteX31" fmla="*/ 957262 w 1508331"/>
              <a:gd name="connsiteY31" fmla="*/ 1782413 h 1913559"/>
              <a:gd name="connsiteX32" fmla="*/ 866775 w 1508331"/>
              <a:gd name="connsiteY32" fmla="*/ 1772888 h 1913559"/>
              <a:gd name="connsiteX33" fmla="*/ 790575 w 1508331"/>
              <a:gd name="connsiteY33" fmla="*/ 1763363 h 1913559"/>
              <a:gd name="connsiteX34" fmla="*/ 552450 w 1508331"/>
              <a:gd name="connsiteY34" fmla="*/ 1739550 h 1913559"/>
              <a:gd name="connsiteX35" fmla="*/ 554831 w 1508331"/>
              <a:gd name="connsiteY35" fmla="*/ 1725263 h 1913559"/>
              <a:gd name="connsiteX36" fmla="*/ 585788 w 1508331"/>
              <a:gd name="connsiteY36" fmla="*/ 1713357 h 1913559"/>
              <a:gd name="connsiteX37" fmla="*/ 600075 w 1508331"/>
              <a:gd name="connsiteY37" fmla="*/ 1682400 h 1913559"/>
              <a:gd name="connsiteX38" fmla="*/ 619125 w 1508331"/>
              <a:gd name="connsiteY38" fmla="*/ 1634776 h 1913559"/>
              <a:gd name="connsiteX39" fmla="*/ 661988 w 1508331"/>
              <a:gd name="connsiteY39" fmla="*/ 1646682 h 1913559"/>
              <a:gd name="connsiteX40" fmla="*/ 719137 w 1508331"/>
              <a:gd name="connsiteY40" fmla="*/ 1658588 h 1913559"/>
              <a:gd name="connsiteX41" fmla="*/ 773906 w 1508331"/>
              <a:gd name="connsiteY41" fmla="*/ 1660968 h 1913559"/>
              <a:gd name="connsiteX42" fmla="*/ 781050 w 1508331"/>
              <a:gd name="connsiteY42" fmla="*/ 1649063 h 1913559"/>
              <a:gd name="connsiteX43" fmla="*/ 700087 w 1508331"/>
              <a:gd name="connsiteY43" fmla="*/ 1634775 h 1913559"/>
              <a:gd name="connsiteX44" fmla="*/ 635794 w 1508331"/>
              <a:gd name="connsiteY44" fmla="*/ 1613344 h 1913559"/>
              <a:gd name="connsiteX45" fmla="*/ 614362 w 1508331"/>
              <a:gd name="connsiteY45" fmla="*/ 1582388 h 1913559"/>
              <a:gd name="connsiteX46" fmla="*/ 635794 w 1508331"/>
              <a:gd name="connsiteY46" fmla="*/ 1530001 h 1913559"/>
              <a:gd name="connsiteX47" fmla="*/ 671513 w 1508331"/>
              <a:gd name="connsiteY47" fmla="*/ 1515713 h 1913559"/>
              <a:gd name="connsiteX48" fmla="*/ 647700 w 1508331"/>
              <a:gd name="connsiteY48" fmla="*/ 1496662 h 1913559"/>
              <a:gd name="connsiteX49" fmla="*/ 671512 w 1508331"/>
              <a:gd name="connsiteY49" fmla="*/ 1472850 h 1913559"/>
              <a:gd name="connsiteX50" fmla="*/ 716756 w 1508331"/>
              <a:gd name="connsiteY50" fmla="*/ 1427607 h 1913559"/>
              <a:gd name="connsiteX51" fmla="*/ 742950 w 1508331"/>
              <a:gd name="connsiteY51" fmla="*/ 1410938 h 1913559"/>
              <a:gd name="connsiteX52" fmla="*/ 728662 w 1508331"/>
              <a:gd name="connsiteY52" fmla="*/ 1368075 h 1913559"/>
              <a:gd name="connsiteX53" fmla="*/ 800100 w 1508331"/>
              <a:gd name="connsiteY53" fmla="*/ 1265682 h 1913559"/>
              <a:gd name="connsiteX54" fmla="*/ 707231 w 1508331"/>
              <a:gd name="connsiteY54" fmla="*/ 1294256 h 1913559"/>
              <a:gd name="connsiteX55" fmla="*/ 676275 w 1508331"/>
              <a:gd name="connsiteY55" fmla="*/ 1358550 h 1913559"/>
              <a:gd name="connsiteX56" fmla="*/ 647700 w 1508331"/>
              <a:gd name="connsiteY56" fmla="*/ 1413318 h 1913559"/>
              <a:gd name="connsiteX57" fmla="*/ 607219 w 1508331"/>
              <a:gd name="connsiteY57" fmla="*/ 1389506 h 1913559"/>
              <a:gd name="connsiteX58" fmla="*/ 581025 w 1508331"/>
              <a:gd name="connsiteY58" fmla="*/ 1434750 h 1913559"/>
              <a:gd name="connsiteX59" fmla="*/ 578644 w 1508331"/>
              <a:gd name="connsiteY59" fmla="*/ 1472851 h 1913559"/>
              <a:gd name="connsiteX60" fmla="*/ 592932 w 1508331"/>
              <a:gd name="connsiteY60" fmla="*/ 1489520 h 1913559"/>
              <a:gd name="connsiteX61" fmla="*/ 542925 w 1508331"/>
              <a:gd name="connsiteY61" fmla="*/ 1530000 h 1913559"/>
              <a:gd name="connsiteX62" fmla="*/ 473869 w 1508331"/>
              <a:gd name="connsiteY62" fmla="*/ 1541907 h 1913559"/>
              <a:gd name="connsiteX63" fmla="*/ 497681 w 1508331"/>
              <a:gd name="connsiteY63" fmla="*/ 1470469 h 1913559"/>
              <a:gd name="connsiteX64" fmla="*/ 519112 w 1508331"/>
              <a:gd name="connsiteY64" fmla="*/ 1401413 h 1913559"/>
              <a:gd name="connsiteX65" fmla="*/ 535780 w 1508331"/>
              <a:gd name="connsiteY65" fmla="*/ 1339500 h 1913559"/>
              <a:gd name="connsiteX66" fmla="*/ 550068 w 1508331"/>
              <a:gd name="connsiteY66" fmla="*/ 1296637 h 1913559"/>
              <a:gd name="connsiteX67" fmla="*/ 609600 w 1508331"/>
              <a:gd name="connsiteY67" fmla="*/ 1225200 h 1913559"/>
              <a:gd name="connsiteX68" fmla="*/ 642937 w 1508331"/>
              <a:gd name="connsiteY68" fmla="*/ 1239489 h 1913559"/>
              <a:gd name="connsiteX69" fmla="*/ 681037 w 1508331"/>
              <a:gd name="connsiteY69" fmla="*/ 1222820 h 1913559"/>
              <a:gd name="connsiteX70" fmla="*/ 685801 w 1508331"/>
              <a:gd name="connsiteY70" fmla="*/ 1213295 h 1913559"/>
              <a:gd name="connsiteX71" fmla="*/ 647699 w 1508331"/>
              <a:gd name="connsiteY71" fmla="*/ 1215675 h 1913559"/>
              <a:gd name="connsiteX72" fmla="*/ 621507 w 1508331"/>
              <a:gd name="connsiteY72" fmla="*/ 1189482 h 1913559"/>
              <a:gd name="connsiteX73" fmla="*/ 621506 w 1508331"/>
              <a:gd name="connsiteY73" fmla="*/ 1172812 h 1913559"/>
              <a:gd name="connsiteX74" fmla="*/ 664369 w 1508331"/>
              <a:gd name="connsiteY74" fmla="*/ 1182339 h 1913559"/>
              <a:gd name="connsiteX75" fmla="*/ 690562 w 1508331"/>
              <a:gd name="connsiteY75" fmla="*/ 1144238 h 1913559"/>
              <a:gd name="connsiteX76" fmla="*/ 714375 w 1508331"/>
              <a:gd name="connsiteY76" fmla="*/ 1129950 h 1913559"/>
              <a:gd name="connsiteX77" fmla="*/ 733425 w 1508331"/>
              <a:gd name="connsiteY77" fmla="*/ 1120425 h 1913559"/>
              <a:gd name="connsiteX78" fmla="*/ 738187 w 1508331"/>
              <a:gd name="connsiteY78" fmla="*/ 1101375 h 1913559"/>
              <a:gd name="connsiteX79" fmla="*/ 752475 w 1508331"/>
              <a:gd name="connsiteY79" fmla="*/ 1087088 h 1913559"/>
              <a:gd name="connsiteX80" fmla="*/ 733425 w 1508331"/>
              <a:gd name="connsiteY80" fmla="*/ 1072800 h 1913559"/>
              <a:gd name="connsiteX81" fmla="*/ 685800 w 1508331"/>
              <a:gd name="connsiteY81" fmla="*/ 1053750 h 1913559"/>
              <a:gd name="connsiteX82" fmla="*/ 671512 w 1508331"/>
              <a:gd name="connsiteY82" fmla="*/ 1039463 h 1913559"/>
              <a:gd name="connsiteX83" fmla="*/ 628650 w 1508331"/>
              <a:gd name="connsiteY83" fmla="*/ 1044225 h 1913559"/>
              <a:gd name="connsiteX84" fmla="*/ 600075 w 1508331"/>
              <a:gd name="connsiteY84" fmla="*/ 1087088 h 1913559"/>
              <a:gd name="connsiteX85" fmla="*/ 590550 w 1508331"/>
              <a:gd name="connsiteY85" fmla="*/ 1134713 h 1913559"/>
              <a:gd name="connsiteX86" fmla="*/ 571500 w 1508331"/>
              <a:gd name="connsiteY86" fmla="*/ 1129950 h 1913559"/>
              <a:gd name="connsiteX87" fmla="*/ 538162 w 1508331"/>
              <a:gd name="connsiteY87" fmla="*/ 1106138 h 1913559"/>
              <a:gd name="connsiteX88" fmla="*/ 514350 w 1508331"/>
              <a:gd name="connsiteY88" fmla="*/ 1115663 h 1913559"/>
              <a:gd name="connsiteX89" fmla="*/ 509587 w 1508331"/>
              <a:gd name="connsiteY89" fmla="*/ 1129950 h 1913559"/>
              <a:gd name="connsiteX90" fmla="*/ 490537 w 1508331"/>
              <a:gd name="connsiteY90" fmla="*/ 1134713 h 1913559"/>
              <a:gd name="connsiteX91" fmla="*/ 457200 w 1508331"/>
              <a:gd name="connsiteY91" fmla="*/ 1139475 h 1913559"/>
              <a:gd name="connsiteX92" fmla="*/ 438150 w 1508331"/>
              <a:gd name="connsiteY92" fmla="*/ 1149000 h 1913559"/>
              <a:gd name="connsiteX93" fmla="*/ 404812 w 1508331"/>
              <a:gd name="connsiteY93" fmla="*/ 1187100 h 1913559"/>
              <a:gd name="connsiteX94" fmla="*/ 400050 w 1508331"/>
              <a:gd name="connsiteY94" fmla="*/ 1201388 h 1913559"/>
              <a:gd name="connsiteX95" fmla="*/ 376237 w 1508331"/>
              <a:gd name="connsiteY95" fmla="*/ 1239488 h 1913559"/>
              <a:gd name="connsiteX96" fmla="*/ 357187 w 1508331"/>
              <a:gd name="connsiteY96" fmla="*/ 1244250 h 1913559"/>
              <a:gd name="connsiteX97" fmla="*/ 342900 w 1508331"/>
              <a:gd name="connsiteY97" fmla="*/ 1239488 h 1913559"/>
              <a:gd name="connsiteX98" fmla="*/ 309562 w 1508331"/>
              <a:gd name="connsiteY98" fmla="*/ 1220438 h 1913559"/>
              <a:gd name="connsiteX99" fmla="*/ 314325 w 1508331"/>
              <a:gd name="connsiteY99" fmla="*/ 1187100 h 1913559"/>
              <a:gd name="connsiteX100" fmla="*/ 347662 w 1508331"/>
              <a:gd name="connsiteY100" fmla="*/ 1163288 h 1913559"/>
              <a:gd name="connsiteX101" fmla="*/ 366712 w 1508331"/>
              <a:gd name="connsiteY101" fmla="*/ 1139475 h 1913559"/>
              <a:gd name="connsiteX102" fmla="*/ 381000 w 1508331"/>
              <a:gd name="connsiteY102" fmla="*/ 1106138 h 1913559"/>
              <a:gd name="connsiteX103" fmla="*/ 390525 w 1508331"/>
              <a:gd name="connsiteY103" fmla="*/ 1091850 h 1913559"/>
              <a:gd name="connsiteX104" fmla="*/ 404812 w 1508331"/>
              <a:gd name="connsiteY104" fmla="*/ 1082325 h 1913559"/>
              <a:gd name="connsiteX105" fmla="*/ 409575 w 1508331"/>
              <a:gd name="connsiteY105" fmla="*/ 1068038 h 1913559"/>
              <a:gd name="connsiteX106" fmla="*/ 347662 w 1508331"/>
              <a:gd name="connsiteY106" fmla="*/ 1048988 h 1913559"/>
              <a:gd name="connsiteX107" fmla="*/ 333375 w 1508331"/>
              <a:gd name="connsiteY107" fmla="*/ 1034700 h 1913559"/>
              <a:gd name="connsiteX108" fmla="*/ 314325 w 1508331"/>
              <a:gd name="connsiteY108" fmla="*/ 1010888 h 1913559"/>
              <a:gd name="connsiteX109" fmla="*/ 300037 w 1508331"/>
              <a:gd name="connsiteY109" fmla="*/ 1015650 h 1913559"/>
              <a:gd name="connsiteX110" fmla="*/ 295275 w 1508331"/>
              <a:gd name="connsiteY110" fmla="*/ 1048988 h 1913559"/>
              <a:gd name="connsiteX111" fmla="*/ 285750 w 1508331"/>
              <a:gd name="connsiteY111" fmla="*/ 1072800 h 1913559"/>
              <a:gd name="connsiteX112" fmla="*/ 295275 w 1508331"/>
              <a:gd name="connsiteY112" fmla="*/ 1096613 h 1913559"/>
              <a:gd name="connsiteX113" fmla="*/ 266700 w 1508331"/>
              <a:gd name="connsiteY113" fmla="*/ 1101375 h 1913559"/>
              <a:gd name="connsiteX114" fmla="*/ 285750 w 1508331"/>
              <a:gd name="connsiteY114" fmla="*/ 1134713 h 1913559"/>
              <a:gd name="connsiteX115" fmla="*/ 280987 w 1508331"/>
              <a:gd name="connsiteY115" fmla="*/ 1172813 h 1913559"/>
              <a:gd name="connsiteX116" fmla="*/ 252412 w 1508331"/>
              <a:gd name="connsiteY116" fmla="*/ 1191863 h 1913559"/>
              <a:gd name="connsiteX117" fmla="*/ 242887 w 1508331"/>
              <a:gd name="connsiteY117" fmla="*/ 1206150 h 1913559"/>
              <a:gd name="connsiteX118" fmla="*/ 219075 w 1508331"/>
              <a:gd name="connsiteY118" fmla="*/ 1210913 h 1913559"/>
              <a:gd name="connsiteX119" fmla="*/ 204787 w 1508331"/>
              <a:gd name="connsiteY119" fmla="*/ 1215675 h 1913559"/>
              <a:gd name="connsiteX120" fmla="*/ 185737 w 1508331"/>
              <a:gd name="connsiteY120" fmla="*/ 1220438 h 1913559"/>
              <a:gd name="connsiteX121" fmla="*/ 152400 w 1508331"/>
              <a:gd name="connsiteY121" fmla="*/ 1215675 h 1913559"/>
              <a:gd name="connsiteX122" fmla="*/ 119062 w 1508331"/>
              <a:gd name="connsiteY122" fmla="*/ 1201388 h 1913559"/>
              <a:gd name="connsiteX123" fmla="*/ 104775 w 1508331"/>
              <a:gd name="connsiteY123" fmla="*/ 1196625 h 1913559"/>
              <a:gd name="connsiteX124" fmla="*/ 90487 w 1508331"/>
              <a:gd name="connsiteY124" fmla="*/ 1182338 h 1913559"/>
              <a:gd name="connsiteX125" fmla="*/ 47625 w 1508331"/>
              <a:gd name="connsiteY125" fmla="*/ 1158525 h 1913559"/>
              <a:gd name="connsiteX126" fmla="*/ 14287 w 1508331"/>
              <a:gd name="connsiteY126" fmla="*/ 1149000 h 1913559"/>
              <a:gd name="connsiteX127" fmla="*/ 0 w 1508331"/>
              <a:gd name="connsiteY127" fmla="*/ 1139475 h 1913559"/>
              <a:gd name="connsiteX128" fmla="*/ 9525 w 1508331"/>
              <a:gd name="connsiteY128" fmla="*/ 1115663 h 1913559"/>
              <a:gd name="connsiteX129" fmla="*/ 38100 w 1508331"/>
              <a:gd name="connsiteY129" fmla="*/ 1077563 h 1913559"/>
              <a:gd name="connsiteX130" fmla="*/ 33337 w 1508331"/>
              <a:gd name="connsiteY130" fmla="*/ 1039463 h 1913559"/>
              <a:gd name="connsiteX131" fmla="*/ 9525 w 1508331"/>
              <a:gd name="connsiteY131" fmla="*/ 1001363 h 1913559"/>
              <a:gd name="connsiteX132" fmla="*/ 9525 w 1508331"/>
              <a:gd name="connsiteY132" fmla="*/ 968025 h 1913559"/>
              <a:gd name="connsiteX133" fmla="*/ 28575 w 1508331"/>
              <a:gd name="connsiteY133" fmla="*/ 953738 h 1913559"/>
              <a:gd name="connsiteX134" fmla="*/ 52387 w 1508331"/>
              <a:gd name="connsiteY134" fmla="*/ 920400 h 1913559"/>
              <a:gd name="connsiteX135" fmla="*/ 47625 w 1508331"/>
              <a:gd name="connsiteY135" fmla="*/ 863250 h 1913559"/>
              <a:gd name="connsiteX136" fmla="*/ 104775 w 1508331"/>
              <a:gd name="connsiteY136" fmla="*/ 815625 h 1913559"/>
              <a:gd name="connsiteX137" fmla="*/ 123825 w 1508331"/>
              <a:gd name="connsiteY137" fmla="*/ 801338 h 1913559"/>
              <a:gd name="connsiteX138" fmla="*/ 142875 w 1508331"/>
              <a:gd name="connsiteY138" fmla="*/ 796575 h 1913559"/>
              <a:gd name="connsiteX139" fmla="*/ 157162 w 1508331"/>
              <a:gd name="connsiteY139" fmla="*/ 791813 h 1913559"/>
              <a:gd name="connsiteX140" fmla="*/ 176212 w 1508331"/>
              <a:gd name="connsiteY140" fmla="*/ 787050 h 1913559"/>
              <a:gd name="connsiteX141" fmla="*/ 266700 w 1508331"/>
              <a:gd name="connsiteY141" fmla="*/ 758475 h 1913559"/>
              <a:gd name="connsiteX142" fmla="*/ 280987 w 1508331"/>
              <a:gd name="connsiteY142" fmla="*/ 744188 h 1913559"/>
              <a:gd name="connsiteX143" fmla="*/ 333375 w 1508331"/>
              <a:gd name="connsiteY143" fmla="*/ 706088 h 1913559"/>
              <a:gd name="connsiteX144" fmla="*/ 423862 w 1508331"/>
              <a:gd name="connsiteY144" fmla="*/ 710850 h 1913559"/>
              <a:gd name="connsiteX145" fmla="*/ 447675 w 1508331"/>
              <a:gd name="connsiteY145" fmla="*/ 715613 h 1913559"/>
              <a:gd name="connsiteX146" fmla="*/ 461962 w 1508331"/>
              <a:gd name="connsiteY146" fmla="*/ 706088 h 1913559"/>
              <a:gd name="connsiteX147" fmla="*/ 495300 w 1508331"/>
              <a:gd name="connsiteY147" fmla="*/ 667988 h 1913559"/>
              <a:gd name="connsiteX148" fmla="*/ 504825 w 1508331"/>
              <a:gd name="connsiteY148" fmla="*/ 644175 h 1913559"/>
              <a:gd name="connsiteX149" fmla="*/ 509587 w 1508331"/>
              <a:gd name="connsiteY149" fmla="*/ 596550 h 1913559"/>
              <a:gd name="connsiteX150" fmla="*/ 533400 w 1508331"/>
              <a:gd name="connsiteY150" fmla="*/ 582263 h 1913559"/>
              <a:gd name="connsiteX151" fmla="*/ 576262 w 1508331"/>
              <a:gd name="connsiteY151" fmla="*/ 563213 h 1913559"/>
              <a:gd name="connsiteX152" fmla="*/ 609600 w 1508331"/>
              <a:gd name="connsiteY152" fmla="*/ 558450 h 1913559"/>
              <a:gd name="connsiteX153" fmla="*/ 628650 w 1508331"/>
              <a:gd name="connsiteY153" fmla="*/ 544163 h 1913559"/>
              <a:gd name="connsiteX154" fmla="*/ 652462 w 1508331"/>
              <a:gd name="connsiteY154" fmla="*/ 529875 h 1913559"/>
              <a:gd name="connsiteX155" fmla="*/ 666750 w 1508331"/>
              <a:gd name="connsiteY155" fmla="*/ 515588 h 1913559"/>
              <a:gd name="connsiteX156" fmla="*/ 695325 w 1508331"/>
              <a:gd name="connsiteY156" fmla="*/ 477488 h 1913559"/>
              <a:gd name="connsiteX157" fmla="*/ 714375 w 1508331"/>
              <a:gd name="connsiteY157" fmla="*/ 444150 h 1913559"/>
              <a:gd name="connsiteX158" fmla="*/ 723900 w 1508331"/>
              <a:gd name="connsiteY158" fmla="*/ 401288 h 1913559"/>
              <a:gd name="connsiteX159" fmla="*/ 733425 w 1508331"/>
              <a:gd name="connsiteY159" fmla="*/ 387000 h 1913559"/>
              <a:gd name="connsiteX160" fmla="*/ 742950 w 1508331"/>
              <a:gd name="connsiteY160" fmla="*/ 286988 h 1913559"/>
              <a:gd name="connsiteX161" fmla="*/ 752475 w 1508331"/>
              <a:gd name="connsiteY161" fmla="*/ 220313 h 1913559"/>
              <a:gd name="connsiteX162" fmla="*/ 785812 w 1508331"/>
              <a:gd name="connsiteY162" fmla="*/ 172688 h 1913559"/>
              <a:gd name="connsiteX163" fmla="*/ 795337 w 1508331"/>
              <a:gd name="connsiteY163" fmla="*/ 158400 h 1913559"/>
              <a:gd name="connsiteX164" fmla="*/ 823912 w 1508331"/>
              <a:gd name="connsiteY164" fmla="*/ 115538 h 1913559"/>
              <a:gd name="connsiteX165" fmla="*/ 838200 w 1508331"/>
              <a:gd name="connsiteY165" fmla="*/ 110775 h 1913559"/>
              <a:gd name="connsiteX166" fmla="*/ 862012 w 1508331"/>
              <a:gd name="connsiteY166" fmla="*/ 120300 h 1913559"/>
              <a:gd name="connsiteX167" fmla="*/ 876300 w 1508331"/>
              <a:gd name="connsiteY167" fmla="*/ 129825 h 1913559"/>
              <a:gd name="connsiteX168" fmla="*/ 895350 w 1508331"/>
              <a:gd name="connsiteY168" fmla="*/ 120300 h 1913559"/>
              <a:gd name="connsiteX169" fmla="*/ 928687 w 1508331"/>
              <a:gd name="connsiteY169" fmla="*/ 82200 h 1913559"/>
              <a:gd name="connsiteX170" fmla="*/ 942975 w 1508331"/>
              <a:gd name="connsiteY170" fmla="*/ 67913 h 1913559"/>
              <a:gd name="connsiteX171" fmla="*/ 952500 w 1508331"/>
              <a:gd name="connsiteY171" fmla="*/ 48863 h 1913559"/>
              <a:gd name="connsiteX172" fmla="*/ 971550 w 1508331"/>
              <a:gd name="connsiteY172" fmla="*/ 10763 h 1913559"/>
              <a:gd name="connsiteX173" fmla="*/ 971550 w 1508331"/>
              <a:gd name="connsiteY173" fmla="*/ 6000 h 1913559"/>
              <a:gd name="connsiteX0" fmla="*/ 971550 w 1508331"/>
              <a:gd name="connsiteY0" fmla="*/ 6000 h 1913559"/>
              <a:gd name="connsiteX1" fmla="*/ 990599 w 1508331"/>
              <a:gd name="connsiteY1" fmla="*/ 86963 h 1913559"/>
              <a:gd name="connsiteX2" fmla="*/ 1023937 w 1508331"/>
              <a:gd name="connsiteY2" fmla="*/ 277463 h 1913559"/>
              <a:gd name="connsiteX3" fmla="*/ 1050131 w 1508331"/>
              <a:gd name="connsiteY3" fmla="*/ 336994 h 1913559"/>
              <a:gd name="connsiteX4" fmla="*/ 1114425 w 1508331"/>
              <a:gd name="connsiteY4" fmla="*/ 437006 h 1913559"/>
              <a:gd name="connsiteX5" fmla="*/ 1195387 w 1508331"/>
              <a:gd name="connsiteY5" fmla="*/ 544163 h 1913559"/>
              <a:gd name="connsiteX6" fmla="*/ 1228725 w 1508331"/>
              <a:gd name="connsiteY6" fmla="*/ 582263 h 1913559"/>
              <a:gd name="connsiteX7" fmla="*/ 1197769 w 1508331"/>
              <a:gd name="connsiteY7" fmla="*/ 660844 h 1913559"/>
              <a:gd name="connsiteX8" fmla="*/ 1240631 w 1508331"/>
              <a:gd name="connsiteY8" fmla="*/ 715613 h 1913559"/>
              <a:gd name="connsiteX9" fmla="*/ 1195387 w 1508331"/>
              <a:gd name="connsiteY9" fmla="*/ 787050 h 1913559"/>
              <a:gd name="connsiteX10" fmla="*/ 1190625 w 1508331"/>
              <a:gd name="connsiteY10" fmla="*/ 834675 h 1913559"/>
              <a:gd name="connsiteX11" fmla="*/ 1240631 w 1508331"/>
              <a:gd name="connsiteY11" fmla="*/ 903731 h 1913559"/>
              <a:gd name="connsiteX12" fmla="*/ 1221581 w 1508331"/>
              <a:gd name="connsiteY12" fmla="*/ 1063275 h 1913559"/>
              <a:gd name="connsiteX13" fmla="*/ 1202530 w 1508331"/>
              <a:gd name="connsiteY13" fmla="*/ 1222819 h 1913559"/>
              <a:gd name="connsiteX14" fmla="*/ 1257300 w 1508331"/>
              <a:gd name="connsiteY14" fmla="*/ 1258538 h 1913559"/>
              <a:gd name="connsiteX15" fmla="*/ 1309687 w 1508331"/>
              <a:gd name="connsiteY15" fmla="*/ 1287113 h 1913559"/>
              <a:gd name="connsiteX16" fmla="*/ 1345405 w 1508331"/>
              <a:gd name="connsiteY16" fmla="*/ 1332355 h 1913559"/>
              <a:gd name="connsiteX17" fmla="*/ 1350168 w 1508331"/>
              <a:gd name="connsiteY17" fmla="*/ 1437131 h 1913559"/>
              <a:gd name="connsiteX18" fmla="*/ 1347788 w 1508331"/>
              <a:gd name="connsiteY18" fmla="*/ 1606200 h 1913559"/>
              <a:gd name="connsiteX19" fmla="*/ 1414462 w 1508331"/>
              <a:gd name="connsiteY19" fmla="*/ 1591913 h 1913559"/>
              <a:gd name="connsiteX20" fmla="*/ 1502569 w 1508331"/>
              <a:gd name="connsiteY20" fmla="*/ 1582387 h 1913559"/>
              <a:gd name="connsiteX21" fmla="*/ 1495425 w 1508331"/>
              <a:gd name="connsiteY21" fmla="*/ 1625250 h 1913559"/>
              <a:gd name="connsiteX22" fmla="*/ 1485900 w 1508331"/>
              <a:gd name="connsiteY22" fmla="*/ 1653825 h 1913559"/>
              <a:gd name="connsiteX23" fmla="*/ 1466850 w 1508331"/>
              <a:gd name="connsiteY23" fmla="*/ 1741932 h 1913559"/>
              <a:gd name="connsiteX24" fmla="*/ 1459706 w 1508331"/>
              <a:gd name="connsiteY24" fmla="*/ 1822894 h 1913559"/>
              <a:gd name="connsiteX25" fmla="*/ 1471613 w 1508331"/>
              <a:gd name="connsiteY25" fmla="*/ 1877664 h 1913559"/>
              <a:gd name="connsiteX26" fmla="*/ 1495425 w 1508331"/>
              <a:gd name="connsiteY26" fmla="*/ 1913382 h 1913559"/>
              <a:gd name="connsiteX27" fmla="*/ 1385887 w 1508331"/>
              <a:gd name="connsiteY27" fmla="*/ 1889569 h 1913559"/>
              <a:gd name="connsiteX28" fmla="*/ 1264443 w 1508331"/>
              <a:gd name="connsiteY28" fmla="*/ 1849088 h 1913559"/>
              <a:gd name="connsiteX29" fmla="*/ 1157287 w 1508331"/>
              <a:gd name="connsiteY29" fmla="*/ 1825275 h 1913559"/>
              <a:gd name="connsiteX30" fmla="*/ 1047750 w 1508331"/>
              <a:gd name="connsiteY30" fmla="*/ 1801463 h 1913559"/>
              <a:gd name="connsiteX31" fmla="*/ 957262 w 1508331"/>
              <a:gd name="connsiteY31" fmla="*/ 1782413 h 1913559"/>
              <a:gd name="connsiteX32" fmla="*/ 866775 w 1508331"/>
              <a:gd name="connsiteY32" fmla="*/ 1772888 h 1913559"/>
              <a:gd name="connsiteX33" fmla="*/ 790575 w 1508331"/>
              <a:gd name="connsiteY33" fmla="*/ 1763363 h 1913559"/>
              <a:gd name="connsiteX34" fmla="*/ 552450 w 1508331"/>
              <a:gd name="connsiteY34" fmla="*/ 1739550 h 1913559"/>
              <a:gd name="connsiteX35" fmla="*/ 554831 w 1508331"/>
              <a:gd name="connsiteY35" fmla="*/ 1725263 h 1913559"/>
              <a:gd name="connsiteX36" fmla="*/ 585788 w 1508331"/>
              <a:gd name="connsiteY36" fmla="*/ 1713357 h 1913559"/>
              <a:gd name="connsiteX37" fmla="*/ 600075 w 1508331"/>
              <a:gd name="connsiteY37" fmla="*/ 1682400 h 1913559"/>
              <a:gd name="connsiteX38" fmla="*/ 619125 w 1508331"/>
              <a:gd name="connsiteY38" fmla="*/ 1634776 h 1913559"/>
              <a:gd name="connsiteX39" fmla="*/ 661988 w 1508331"/>
              <a:gd name="connsiteY39" fmla="*/ 1646682 h 1913559"/>
              <a:gd name="connsiteX40" fmla="*/ 719137 w 1508331"/>
              <a:gd name="connsiteY40" fmla="*/ 1658588 h 1913559"/>
              <a:gd name="connsiteX41" fmla="*/ 773906 w 1508331"/>
              <a:gd name="connsiteY41" fmla="*/ 1660968 h 1913559"/>
              <a:gd name="connsiteX42" fmla="*/ 781050 w 1508331"/>
              <a:gd name="connsiteY42" fmla="*/ 1649063 h 1913559"/>
              <a:gd name="connsiteX43" fmla="*/ 700087 w 1508331"/>
              <a:gd name="connsiteY43" fmla="*/ 1634775 h 1913559"/>
              <a:gd name="connsiteX44" fmla="*/ 635794 w 1508331"/>
              <a:gd name="connsiteY44" fmla="*/ 1613344 h 1913559"/>
              <a:gd name="connsiteX45" fmla="*/ 614362 w 1508331"/>
              <a:gd name="connsiteY45" fmla="*/ 1582388 h 1913559"/>
              <a:gd name="connsiteX46" fmla="*/ 635794 w 1508331"/>
              <a:gd name="connsiteY46" fmla="*/ 1530001 h 1913559"/>
              <a:gd name="connsiteX47" fmla="*/ 671513 w 1508331"/>
              <a:gd name="connsiteY47" fmla="*/ 1515713 h 1913559"/>
              <a:gd name="connsiteX48" fmla="*/ 647700 w 1508331"/>
              <a:gd name="connsiteY48" fmla="*/ 1496662 h 1913559"/>
              <a:gd name="connsiteX49" fmla="*/ 671512 w 1508331"/>
              <a:gd name="connsiteY49" fmla="*/ 1472850 h 1913559"/>
              <a:gd name="connsiteX50" fmla="*/ 716756 w 1508331"/>
              <a:gd name="connsiteY50" fmla="*/ 1427607 h 1913559"/>
              <a:gd name="connsiteX51" fmla="*/ 742950 w 1508331"/>
              <a:gd name="connsiteY51" fmla="*/ 1410938 h 1913559"/>
              <a:gd name="connsiteX52" fmla="*/ 728662 w 1508331"/>
              <a:gd name="connsiteY52" fmla="*/ 1368075 h 1913559"/>
              <a:gd name="connsiteX53" fmla="*/ 800100 w 1508331"/>
              <a:gd name="connsiteY53" fmla="*/ 1265682 h 1913559"/>
              <a:gd name="connsiteX54" fmla="*/ 707231 w 1508331"/>
              <a:gd name="connsiteY54" fmla="*/ 1294256 h 1913559"/>
              <a:gd name="connsiteX55" fmla="*/ 676275 w 1508331"/>
              <a:gd name="connsiteY55" fmla="*/ 1358550 h 1913559"/>
              <a:gd name="connsiteX56" fmla="*/ 647700 w 1508331"/>
              <a:gd name="connsiteY56" fmla="*/ 1413318 h 1913559"/>
              <a:gd name="connsiteX57" fmla="*/ 607219 w 1508331"/>
              <a:gd name="connsiteY57" fmla="*/ 1389506 h 1913559"/>
              <a:gd name="connsiteX58" fmla="*/ 581025 w 1508331"/>
              <a:gd name="connsiteY58" fmla="*/ 1434750 h 1913559"/>
              <a:gd name="connsiteX59" fmla="*/ 578644 w 1508331"/>
              <a:gd name="connsiteY59" fmla="*/ 1472851 h 1913559"/>
              <a:gd name="connsiteX60" fmla="*/ 592932 w 1508331"/>
              <a:gd name="connsiteY60" fmla="*/ 1489520 h 1913559"/>
              <a:gd name="connsiteX61" fmla="*/ 542925 w 1508331"/>
              <a:gd name="connsiteY61" fmla="*/ 1530000 h 1913559"/>
              <a:gd name="connsiteX62" fmla="*/ 473869 w 1508331"/>
              <a:gd name="connsiteY62" fmla="*/ 1541907 h 1913559"/>
              <a:gd name="connsiteX63" fmla="*/ 497681 w 1508331"/>
              <a:gd name="connsiteY63" fmla="*/ 1470469 h 1913559"/>
              <a:gd name="connsiteX64" fmla="*/ 519112 w 1508331"/>
              <a:gd name="connsiteY64" fmla="*/ 1401413 h 1913559"/>
              <a:gd name="connsiteX65" fmla="*/ 535780 w 1508331"/>
              <a:gd name="connsiteY65" fmla="*/ 1339500 h 1913559"/>
              <a:gd name="connsiteX66" fmla="*/ 550068 w 1508331"/>
              <a:gd name="connsiteY66" fmla="*/ 1296637 h 1913559"/>
              <a:gd name="connsiteX67" fmla="*/ 609600 w 1508331"/>
              <a:gd name="connsiteY67" fmla="*/ 1225200 h 1913559"/>
              <a:gd name="connsiteX68" fmla="*/ 642937 w 1508331"/>
              <a:gd name="connsiteY68" fmla="*/ 1239489 h 1913559"/>
              <a:gd name="connsiteX69" fmla="*/ 681037 w 1508331"/>
              <a:gd name="connsiteY69" fmla="*/ 1222820 h 1913559"/>
              <a:gd name="connsiteX70" fmla="*/ 685801 w 1508331"/>
              <a:gd name="connsiteY70" fmla="*/ 1213295 h 1913559"/>
              <a:gd name="connsiteX71" fmla="*/ 647699 w 1508331"/>
              <a:gd name="connsiteY71" fmla="*/ 1215675 h 1913559"/>
              <a:gd name="connsiteX72" fmla="*/ 621507 w 1508331"/>
              <a:gd name="connsiteY72" fmla="*/ 1189482 h 1913559"/>
              <a:gd name="connsiteX73" fmla="*/ 621506 w 1508331"/>
              <a:gd name="connsiteY73" fmla="*/ 1172812 h 1913559"/>
              <a:gd name="connsiteX74" fmla="*/ 664369 w 1508331"/>
              <a:gd name="connsiteY74" fmla="*/ 1182339 h 1913559"/>
              <a:gd name="connsiteX75" fmla="*/ 676274 w 1508331"/>
              <a:gd name="connsiteY75" fmla="*/ 1158525 h 1913559"/>
              <a:gd name="connsiteX76" fmla="*/ 714375 w 1508331"/>
              <a:gd name="connsiteY76" fmla="*/ 1129950 h 1913559"/>
              <a:gd name="connsiteX77" fmla="*/ 733425 w 1508331"/>
              <a:gd name="connsiteY77" fmla="*/ 1120425 h 1913559"/>
              <a:gd name="connsiteX78" fmla="*/ 738187 w 1508331"/>
              <a:gd name="connsiteY78" fmla="*/ 1101375 h 1913559"/>
              <a:gd name="connsiteX79" fmla="*/ 752475 w 1508331"/>
              <a:gd name="connsiteY79" fmla="*/ 1087088 h 1913559"/>
              <a:gd name="connsiteX80" fmla="*/ 733425 w 1508331"/>
              <a:gd name="connsiteY80" fmla="*/ 1072800 h 1913559"/>
              <a:gd name="connsiteX81" fmla="*/ 685800 w 1508331"/>
              <a:gd name="connsiteY81" fmla="*/ 1053750 h 1913559"/>
              <a:gd name="connsiteX82" fmla="*/ 671512 w 1508331"/>
              <a:gd name="connsiteY82" fmla="*/ 1039463 h 1913559"/>
              <a:gd name="connsiteX83" fmla="*/ 628650 w 1508331"/>
              <a:gd name="connsiteY83" fmla="*/ 1044225 h 1913559"/>
              <a:gd name="connsiteX84" fmla="*/ 600075 w 1508331"/>
              <a:gd name="connsiteY84" fmla="*/ 1087088 h 1913559"/>
              <a:gd name="connsiteX85" fmla="*/ 590550 w 1508331"/>
              <a:gd name="connsiteY85" fmla="*/ 1134713 h 1913559"/>
              <a:gd name="connsiteX86" fmla="*/ 571500 w 1508331"/>
              <a:gd name="connsiteY86" fmla="*/ 1129950 h 1913559"/>
              <a:gd name="connsiteX87" fmla="*/ 538162 w 1508331"/>
              <a:gd name="connsiteY87" fmla="*/ 1106138 h 1913559"/>
              <a:gd name="connsiteX88" fmla="*/ 514350 w 1508331"/>
              <a:gd name="connsiteY88" fmla="*/ 1115663 h 1913559"/>
              <a:gd name="connsiteX89" fmla="*/ 509587 w 1508331"/>
              <a:gd name="connsiteY89" fmla="*/ 1129950 h 1913559"/>
              <a:gd name="connsiteX90" fmla="*/ 490537 w 1508331"/>
              <a:gd name="connsiteY90" fmla="*/ 1134713 h 1913559"/>
              <a:gd name="connsiteX91" fmla="*/ 457200 w 1508331"/>
              <a:gd name="connsiteY91" fmla="*/ 1139475 h 1913559"/>
              <a:gd name="connsiteX92" fmla="*/ 438150 w 1508331"/>
              <a:gd name="connsiteY92" fmla="*/ 1149000 h 1913559"/>
              <a:gd name="connsiteX93" fmla="*/ 404812 w 1508331"/>
              <a:gd name="connsiteY93" fmla="*/ 1187100 h 1913559"/>
              <a:gd name="connsiteX94" fmla="*/ 400050 w 1508331"/>
              <a:gd name="connsiteY94" fmla="*/ 1201388 h 1913559"/>
              <a:gd name="connsiteX95" fmla="*/ 376237 w 1508331"/>
              <a:gd name="connsiteY95" fmla="*/ 1239488 h 1913559"/>
              <a:gd name="connsiteX96" fmla="*/ 357187 w 1508331"/>
              <a:gd name="connsiteY96" fmla="*/ 1244250 h 1913559"/>
              <a:gd name="connsiteX97" fmla="*/ 342900 w 1508331"/>
              <a:gd name="connsiteY97" fmla="*/ 1239488 h 1913559"/>
              <a:gd name="connsiteX98" fmla="*/ 309562 w 1508331"/>
              <a:gd name="connsiteY98" fmla="*/ 1220438 h 1913559"/>
              <a:gd name="connsiteX99" fmla="*/ 314325 w 1508331"/>
              <a:gd name="connsiteY99" fmla="*/ 1187100 h 1913559"/>
              <a:gd name="connsiteX100" fmla="*/ 347662 w 1508331"/>
              <a:gd name="connsiteY100" fmla="*/ 1163288 h 1913559"/>
              <a:gd name="connsiteX101" fmla="*/ 366712 w 1508331"/>
              <a:gd name="connsiteY101" fmla="*/ 1139475 h 1913559"/>
              <a:gd name="connsiteX102" fmla="*/ 381000 w 1508331"/>
              <a:gd name="connsiteY102" fmla="*/ 1106138 h 1913559"/>
              <a:gd name="connsiteX103" fmla="*/ 390525 w 1508331"/>
              <a:gd name="connsiteY103" fmla="*/ 1091850 h 1913559"/>
              <a:gd name="connsiteX104" fmla="*/ 404812 w 1508331"/>
              <a:gd name="connsiteY104" fmla="*/ 1082325 h 1913559"/>
              <a:gd name="connsiteX105" fmla="*/ 409575 w 1508331"/>
              <a:gd name="connsiteY105" fmla="*/ 1068038 h 1913559"/>
              <a:gd name="connsiteX106" fmla="*/ 347662 w 1508331"/>
              <a:gd name="connsiteY106" fmla="*/ 1048988 h 1913559"/>
              <a:gd name="connsiteX107" fmla="*/ 333375 w 1508331"/>
              <a:gd name="connsiteY107" fmla="*/ 1034700 h 1913559"/>
              <a:gd name="connsiteX108" fmla="*/ 314325 w 1508331"/>
              <a:gd name="connsiteY108" fmla="*/ 1010888 h 1913559"/>
              <a:gd name="connsiteX109" fmla="*/ 300037 w 1508331"/>
              <a:gd name="connsiteY109" fmla="*/ 1015650 h 1913559"/>
              <a:gd name="connsiteX110" fmla="*/ 295275 w 1508331"/>
              <a:gd name="connsiteY110" fmla="*/ 1048988 h 1913559"/>
              <a:gd name="connsiteX111" fmla="*/ 285750 w 1508331"/>
              <a:gd name="connsiteY111" fmla="*/ 1072800 h 1913559"/>
              <a:gd name="connsiteX112" fmla="*/ 295275 w 1508331"/>
              <a:gd name="connsiteY112" fmla="*/ 1096613 h 1913559"/>
              <a:gd name="connsiteX113" fmla="*/ 266700 w 1508331"/>
              <a:gd name="connsiteY113" fmla="*/ 1101375 h 1913559"/>
              <a:gd name="connsiteX114" fmla="*/ 285750 w 1508331"/>
              <a:gd name="connsiteY114" fmla="*/ 1134713 h 1913559"/>
              <a:gd name="connsiteX115" fmla="*/ 280987 w 1508331"/>
              <a:gd name="connsiteY115" fmla="*/ 1172813 h 1913559"/>
              <a:gd name="connsiteX116" fmla="*/ 252412 w 1508331"/>
              <a:gd name="connsiteY116" fmla="*/ 1191863 h 1913559"/>
              <a:gd name="connsiteX117" fmla="*/ 242887 w 1508331"/>
              <a:gd name="connsiteY117" fmla="*/ 1206150 h 1913559"/>
              <a:gd name="connsiteX118" fmla="*/ 219075 w 1508331"/>
              <a:gd name="connsiteY118" fmla="*/ 1210913 h 1913559"/>
              <a:gd name="connsiteX119" fmla="*/ 204787 w 1508331"/>
              <a:gd name="connsiteY119" fmla="*/ 1215675 h 1913559"/>
              <a:gd name="connsiteX120" fmla="*/ 185737 w 1508331"/>
              <a:gd name="connsiteY120" fmla="*/ 1220438 h 1913559"/>
              <a:gd name="connsiteX121" fmla="*/ 152400 w 1508331"/>
              <a:gd name="connsiteY121" fmla="*/ 1215675 h 1913559"/>
              <a:gd name="connsiteX122" fmla="*/ 119062 w 1508331"/>
              <a:gd name="connsiteY122" fmla="*/ 1201388 h 1913559"/>
              <a:gd name="connsiteX123" fmla="*/ 104775 w 1508331"/>
              <a:gd name="connsiteY123" fmla="*/ 1196625 h 1913559"/>
              <a:gd name="connsiteX124" fmla="*/ 90487 w 1508331"/>
              <a:gd name="connsiteY124" fmla="*/ 1182338 h 1913559"/>
              <a:gd name="connsiteX125" fmla="*/ 47625 w 1508331"/>
              <a:gd name="connsiteY125" fmla="*/ 1158525 h 1913559"/>
              <a:gd name="connsiteX126" fmla="*/ 14287 w 1508331"/>
              <a:gd name="connsiteY126" fmla="*/ 1149000 h 1913559"/>
              <a:gd name="connsiteX127" fmla="*/ 0 w 1508331"/>
              <a:gd name="connsiteY127" fmla="*/ 1139475 h 1913559"/>
              <a:gd name="connsiteX128" fmla="*/ 9525 w 1508331"/>
              <a:gd name="connsiteY128" fmla="*/ 1115663 h 1913559"/>
              <a:gd name="connsiteX129" fmla="*/ 38100 w 1508331"/>
              <a:gd name="connsiteY129" fmla="*/ 1077563 h 1913559"/>
              <a:gd name="connsiteX130" fmla="*/ 33337 w 1508331"/>
              <a:gd name="connsiteY130" fmla="*/ 1039463 h 1913559"/>
              <a:gd name="connsiteX131" fmla="*/ 9525 w 1508331"/>
              <a:gd name="connsiteY131" fmla="*/ 1001363 h 1913559"/>
              <a:gd name="connsiteX132" fmla="*/ 9525 w 1508331"/>
              <a:gd name="connsiteY132" fmla="*/ 968025 h 1913559"/>
              <a:gd name="connsiteX133" fmla="*/ 28575 w 1508331"/>
              <a:gd name="connsiteY133" fmla="*/ 953738 h 1913559"/>
              <a:gd name="connsiteX134" fmla="*/ 52387 w 1508331"/>
              <a:gd name="connsiteY134" fmla="*/ 920400 h 1913559"/>
              <a:gd name="connsiteX135" fmla="*/ 47625 w 1508331"/>
              <a:gd name="connsiteY135" fmla="*/ 863250 h 1913559"/>
              <a:gd name="connsiteX136" fmla="*/ 104775 w 1508331"/>
              <a:gd name="connsiteY136" fmla="*/ 815625 h 1913559"/>
              <a:gd name="connsiteX137" fmla="*/ 123825 w 1508331"/>
              <a:gd name="connsiteY137" fmla="*/ 801338 h 1913559"/>
              <a:gd name="connsiteX138" fmla="*/ 142875 w 1508331"/>
              <a:gd name="connsiteY138" fmla="*/ 796575 h 1913559"/>
              <a:gd name="connsiteX139" fmla="*/ 157162 w 1508331"/>
              <a:gd name="connsiteY139" fmla="*/ 791813 h 1913559"/>
              <a:gd name="connsiteX140" fmla="*/ 176212 w 1508331"/>
              <a:gd name="connsiteY140" fmla="*/ 787050 h 1913559"/>
              <a:gd name="connsiteX141" fmla="*/ 266700 w 1508331"/>
              <a:gd name="connsiteY141" fmla="*/ 758475 h 1913559"/>
              <a:gd name="connsiteX142" fmla="*/ 280987 w 1508331"/>
              <a:gd name="connsiteY142" fmla="*/ 744188 h 1913559"/>
              <a:gd name="connsiteX143" fmla="*/ 333375 w 1508331"/>
              <a:gd name="connsiteY143" fmla="*/ 706088 h 1913559"/>
              <a:gd name="connsiteX144" fmla="*/ 423862 w 1508331"/>
              <a:gd name="connsiteY144" fmla="*/ 710850 h 1913559"/>
              <a:gd name="connsiteX145" fmla="*/ 447675 w 1508331"/>
              <a:gd name="connsiteY145" fmla="*/ 715613 h 1913559"/>
              <a:gd name="connsiteX146" fmla="*/ 461962 w 1508331"/>
              <a:gd name="connsiteY146" fmla="*/ 706088 h 1913559"/>
              <a:gd name="connsiteX147" fmla="*/ 495300 w 1508331"/>
              <a:gd name="connsiteY147" fmla="*/ 667988 h 1913559"/>
              <a:gd name="connsiteX148" fmla="*/ 504825 w 1508331"/>
              <a:gd name="connsiteY148" fmla="*/ 644175 h 1913559"/>
              <a:gd name="connsiteX149" fmla="*/ 509587 w 1508331"/>
              <a:gd name="connsiteY149" fmla="*/ 596550 h 1913559"/>
              <a:gd name="connsiteX150" fmla="*/ 533400 w 1508331"/>
              <a:gd name="connsiteY150" fmla="*/ 582263 h 1913559"/>
              <a:gd name="connsiteX151" fmla="*/ 576262 w 1508331"/>
              <a:gd name="connsiteY151" fmla="*/ 563213 h 1913559"/>
              <a:gd name="connsiteX152" fmla="*/ 609600 w 1508331"/>
              <a:gd name="connsiteY152" fmla="*/ 558450 h 1913559"/>
              <a:gd name="connsiteX153" fmla="*/ 628650 w 1508331"/>
              <a:gd name="connsiteY153" fmla="*/ 544163 h 1913559"/>
              <a:gd name="connsiteX154" fmla="*/ 652462 w 1508331"/>
              <a:gd name="connsiteY154" fmla="*/ 529875 h 1913559"/>
              <a:gd name="connsiteX155" fmla="*/ 666750 w 1508331"/>
              <a:gd name="connsiteY155" fmla="*/ 515588 h 1913559"/>
              <a:gd name="connsiteX156" fmla="*/ 695325 w 1508331"/>
              <a:gd name="connsiteY156" fmla="*/ 477488 h 1913559"/>
              <a:gd name="connsiteX157" fmla="*/ 714375 w 1508331"/>
              <a:gd name="connsiteY157" fmla="*/ 444150 h 1913559"/>
              <a:gd name="connsiteX158" fmla="*/ 723900 w 1508331"/>
              <a:gd name="connsiteY158" fmla="*/ 401288 h 1913559"/>
              <a:gd name="connsiteX159" fmla="*/ 733425 w 1508331"/>
              <a:gd name="connsiteY159" fmla="*/ 387000 h 1913559"/>
              <a:gd name="connsiteX160" fmla="*/ 742950 w 1508331"/>
              <a:gd name="connsiteY160" fmla="*/ 286988 h 1913559"/>
              <a:gd name="connsiteX161" fmla="*/ 752475 w 1508331"/>
              <a:gd name="connsiteY161" fmla="*/ 220313 h 1913559"/>
              <a:gd name="connsiteX162" fmla="*/ 785812 w 1508331"/>
              <a:gd name="connsiteY162" fmla="*/ 172688 h 1913559"/>
              <a:gd name="connsiteX163" fmla="*/ 795337 w 1508331"/>
              <a:gd name="connsiteY163" fmla="*/ 158400 h 1913559"/>
              <a:gd name="connsiteX164" fmla="*/ 823912 w 1508331"/>
              <a:gd name="connsiteY164" fmla="*/ 115538 h 1913559"/>
              <a:gd name="connsiteX165" fmla="*/ 838200 w 1508331"/>
              <a:gd name="connsiteY165" fmla="*/ 110775 h 1913559"/>
              <a:gd name="connsiteX166" fmla="*/ 862012 w 1508331"/>
              <a:gd name="connsiteY166" fmla="*/ 120300 h 1913559"/>
              <a:gd name="connsiteX167" fmla="*/ 876300 w 1508331"/>
              <a:gd name="connsiteY167" fmla="*/ 129825 h 1913559"/>
              <a:gd name="connsiteX168" fmla="*/ 895350 w 1508331"/>
              <a:gd name="connsiteY168" fmla="*/ 120300 h 1913559"/>
              <a:gd name="connsiteX169" fmla="*/ 928687 w 1508331"/>
              <a:gd name="connsiteY169" fmla="*/ 82200 h 1913559"/>
              <a:gd name="connsiteX170" fmla="*/ 942975 w 1508331"/>
              <a:gd name="connsiteY170" fmla="*/ 67913 h 1913559"/>
              <a:gd name="connsiteX171" fmla="*/ 952500 w 1508331"/>
              <a:gd name="connsiteY171" fmla="*/ 48863 h 1913559"/>
              <a:gd name="connsiteX172" fmla="*/ 971550 w 1508331"/>
              <a:gd name="connsiteY172" fmla="*/ 10763 h 1913559"/>
              <a:gd name="connsiteX173" fmla="*/ 971550 w 1508331"/>
              <a:gd name="connsiteY173" fmla="*/ 6000 h 1913559"/>
              <a:gd name="connsiteX0" fmla="*/ 971550 w 1508331"/>
              <a:gd name="connsiteY0" fmla="*/ 6000 h 1913559"/>
              <a:gd name="connsiteX1" fmla="*/ 990599 w 1508331"/>
              <a:gd name="connsiteY1" fmla="*/ 86963 h 1913559"/>
              <a:gd name="connsiteX2" fmla="*/ 1023937 w 1508331"/>
              <a:gd name="connsiteY2" fmla="*/ 277463 h 1913559"/>
              <a:gd name="connsiteX3" fmla="*/ 1050131 w 1508331"/>
              <a:gd name="connsiteY3" fmla="*/ 336994 h 1913559"/>
              <a:gd name="connsiteX4" fmla="*/ 1114425 w 1508331"/>
              <a:gd name="connsiteY4" fmla="*/ 437006 h 1913559"/>
              <a:gd name="connsiteX5" fmla="*/ 1195387 w 1508331"/>
              <a:gd name="connsiteY5" fmla="*/ 544163 h 1913559"/>
              <a:gd name="connsiteX6" fmla="*/ 1228725 w 1508331"/>
              <a:gd name="connsiteY6" fmla="*/ 582263 h 1913559"/>
              <a:gd name="connsiteX7" fmla="*/ 1197769 w 1508331"/>
              <a:gd name="connsiteY7" fmla="*/ 660844 h 1913559"/>
              <a:gd name="connsiteX8" fmla="*/ 1240631 w 1508331"/>
              <a:gd name="connsiteY8" fmla="*/ 715613 h 1913559"/>
              <a:gd name="connsiteX9" fmla="*/ 1195387 w 1508331"/>
              <a:gd name="connsiteY9" fmla="*/ 787050 h 1913559"/>
              <a:gd name="connsiteX10" fmla="*/ 1190625 w 1508331"/>
              <a:gd name="connsiteY10" fmla="*/ 834675 h 1913559"/>
              <a:gd name="connsiteX11" fmla="*/ 1240631 w 1508331"/>
              <a:gd name="connsiteY11" fmla="*/ 903731 h 1913559"/>
              <a:gd name="connsiteX12" fmla="*/ 1221581 w 1508331"/>
              <a:gd name="connsiteY12" fmla="*/ 1063275 h 1913559"/>
              <a:gd name="connsiteX13" fmla="*/ 1202530 w 1508331"/>
              <a:gd name="connsiteY13" fmla="*/ 1222819 h 1913559"/>
              <a:gd name="connsiteX14" fmla="*/ 1257300 w 1508331"/>
              <a:gd name="connsiteY14" fmla="*/ 1258538 h 1913559"/>
              <a:gd name="connsiteX15" fmla="*/ 1309687 w 1508331"/>
              <a:gd name="connsiteY15" fmla="*/ 1287113 h 1913559"/>
              <a:gd name="connsiteX16" fmla="*/ 1345405 w 1508331"/>
              <a:gd name="connsiteY16" fmla="*/ 1332355 h 1913559"/>
              <a:gd name="connsiteX17" fmla="*/ 1350168 w 1508331"/>
              <a:gd name="connsiteY17" fmla="*/ 1437131 h 1913559"/>
              <a:gd name="connsiteX18" fmla="*/ 1347788 w 1508331"/>
              <a:gd name="connsiteY18" fmla="*/ 1606200 h 1913559"/>
              <a:gd name="connsiteX19" fmla="*/ 1414462 w 1508331"/>
              <a:gd name="connsiteY19" fmla="*/ 1591913 h 1913559"/>
              <a:gd name="connsiteX20" fmla="*/ 1502569 w 1508331"/>
              <a:gd name="connsiteY20" fmla="*/ 1582387 h 1913559"/>
              <a:gd name="connsiteX21" fmla="*/ 1495425 w 1508331"/>
              <a:gd name="connsiteY21" fmla="*/ 1625250 h 1913559"/>
              <a:gd name="connsiteX22" fmla="*/ 1485900 w 1508331"/>
              <a:gd name="connsiteY22" fmla="*/ 1653825 h 1913559"/>
              <a:gd name="connsiteX23" fmla="*/ 1466850 w 1508331"/>
              <a:gd name="connsiteY23" fmla="*/ 1741932 h 1913559"/>
              <a:gd name="connsiteX24" fmla="*/ 1459706 w 1508331"/>
              <a:gd name="connsiteY24" fmla="*/ 1822894 h 1913559"/>
              <a:gd name="connsiteX25" fmla="*/ 1471613 w 1508331"/>
              <a:gd name="connsiteY25" fmla="*/ 1877664 h 1913559"/>
              <a:gd name="connsiteX26" fmla="*/ 1495425 w 1508331"/>
              <a:gd name="connsiteY26" fmla="*/ 1913382 h 1913559"/>
              <a:gd name="connsiteX27" fmla="*/ 1385887 w 1508331"/>
              <a:gd name="connsiteY27" fmla="*/ 1889569 h 1913559"/>
              <a:gd name="connsiteX28" fmla="*/ 1264443 w 1508331"/>
              <a:gd name="connsiteY28" fmla="*/ 1849088 h 1913559"/>
              <a:gd name="connsiteX29" fmla="*/ 1157287 w 1508331"/>
              <a:gd name="connsiteY29" fmla="*/ 1825275 h 1913559"/>
              <a:gd name="connsiteX30" fmla="*/ 1047750 w 1508331"/>
              <a:gd name="connsiteY30" fmla="*/ 1801463 h 1913559"/>
              <a:gd name="connsiteX31" fmla="*/ 957262 w 1508331"/>
              <a:gd name="connsiteY31" fmla="*/ 1782413 h 1913559"/>
              <a:gd name="connsiteX32" fmla="*/ 866775 w 1508331"/>
              <a:gd name="connsiteY32" fmla="*/ 1772888 h 1913559"/>
              <a:gd name="connsiteX33" fmla="*/ 790575 w 1508331"/>
              <a:gd name="connsiteY33" fmla="*/ 1763363 h 1913559"/>
              <a:gd name="connsiteX34" fmla="*/ 552450 w 1508331"/>
              <a:gd name="connsiteY34" fmla="*/ 1739550 h 1913559"/>
              <a:gd name="connsiteX35" fmla="*/ 554831 w 1508331"/>
              <a:gd name="connsiteY35" fmla="*/ 1725263 h 1913559"/>
              <a:gd name="connsiteX36" fmla="*/ 585788 w 1508331"/>
              <a:gd name="connsiteY36" fmla="*/ 1713357 h 1913559"/>
              <a:gd name="connsiteX37" fmla="*/ 600075 w 1508331"/>
              <a:gd name="connsiteY37" fmla="*/ 1682400 h 1913559"/>
              <a:gd name="connsiteX38" fmla="*/ 619125 w 1508331"/>
              <a:gd name="connsiteY38" fmla="*/ 1634776 h 1913559"/>
              <a:gd name="connsiteX39" fmla="*/ 661988 w 1508331"/>
              <a:gd name="connsiteY39" fmla="*/ 1646682 h 1913559"/>
              <a:gd name="connsiteX40" fmla="*/ 719137 w 1508331"/>
              <a:gd name="connsiteY40" fmla="*/ 1658588 h 1913559"/>
              <a:gd name="connsiteX41" fmla="*/ 773906 w 1508331"/>
              <a:gd name="connsiteY41" fmla="*/ 1660968 h 1913559"/>
              <a:gd name="connsiteX42" fmla="*/ 781050 w 1508331"/>
              <a:gd name="connsiteY42" fmla="*/ 1649063 h 1913559"/>
              <a:gd name="connsiteX43" fmla="*/ 700087 w 1508331"/>
              <a:gd name="connsiteY43" fmla="*/ 1634775 h 1913559"/>
              <a:gd name="connsiteX44" fmla="*/ 635794 w 1508331"/>
              <a:gd name="connsiteY44" fmla="*/ 1613344 h 1913559"/>
              <a:gd name="connsiteX45" fmla="*/ 614362 w 1508331"/>
              <a:gd name="connsiteY45" fmla="*/ 1582388 h 1913559"/>
              <a:gd name="connsiteX46" fmla="*/ 635794 w 1508331"/>
              <a:gd name="connsiteY46" fmla="*/ 1530001 h 1913559"/>
              <a:gd name="connsiteX47" fmla="*/ 671513 w 1508331"/>
              <a:gd name="connsiteY47" fmla="*/ 1515713 h 1913559"/>
              <a:gd name="connsiteX48" fmla="*/ 647700 w 1508331"/>
              <a:gd name="connsiteY48" fmla="*/ 1496662 h 1913559"/>
              <a:gd name="connsiteX49" fmla="*/ 671512 w 1508331"/>
              <a:gd name="connsiteY49" fmla="*/ 1472850 h 1913559"/>
              <a:gd name="connsiteX50" fmla="*/ 716756 w 1508331"/>
              <a:gd name="connsiteY50" fmla="*/ 1427607 h 1913559"/>
              <a:gd name="connsiteX51" fmla="*/ 742950 w 1508331"/>
              <a:gd name="connsiteY51" fmla="*/ 1410938 h 1913559"/>
              <a:gd name="connsiteX52" fmla="*/ 728662 w 1508331"/>
              <a:gd name="connsiteY52" fmla="*/ 1368075 h 1913559"/>
              <a:gd name="connsiteX53" fmla="*/ 800100 w 1508331"/>
              <a:gd name="connsiteY53" fmla="*/ 1265682 h 1913559"/>
              <a:gd name="connsiteX54" fmla="*/ 707231 w 1508331"/>
              <a:gd name="connsiteY54" fmla="*/ 1294256 h 1913559"/>
              <a:gd name="connsiteX55" fmla="*/ 676275 w 1508331"/>
              <a:gd name="connsiteY55" fmla="*/ 1358550 h 1913559"/>
              <a:gd name="connsiteX56" fmla="*/ 647700 w 1508331"/>
              <a:gd name="connsiteY56" fmla="*/ 1413318 h 1913559"/>
              <a:gd name="connsiteX57" fmla="*/ 607219 w 1508331"/>
              <a:gd name="connsiteY57" fmla="*/ 1389506 h 1913559"/>
              <a:gd name="connsiteX58" fmla="*/ 581025 w 1508331"/>
              <a:gd name="connsiteY58" fmla="*/ 1434750 h 1913559"/>
              <a:gd name="connsiteX59" fmla="*/ 578644 w 1508331"/>
              <a:gd name="connsiteY59" fmla="*/ 1472851 h 1913559"/>
              <a:gd name="connsiteX60" fmla="*/ 592932 w 1508331"/>
              <a:gd name="connsiteY60" fmla="*/ 1489520 h 1913559"/>
              <a:gd name="connsiteX61" fmla="*/ 542925 w 1508331"/>
              <a:gd name="connsiteY61" fmla="*/ 1530000 h 1913559"/>
              <a:gd name="connsiteX62" fmla="*/ 473869 w 1508331"/>
              <a:gd name="connsiteY62" fmla="*/ 1541907 h 1913559"/>
              <a:gd name="connsiteX63" fmla="*/ 497681 w 1508331"/>
              <a:gd name="connsiteY63" fmla="*/ 1470469 h 1913559"/>
              <a:gd name="connsiteX64" fmla="*/ 519112 w 1508331"/>
              <a:gd name="connsiteY64" fmla="*/ 1401413 h 1913559"/>
              <a:gd name="connsiteX65" fmla="*/ 535780 w 1508331"/>
              <a:gd name="connsiteY65" fmla="*/ 1339500 h 1913559"/>
              <a:gd name="connsiteX66" fmla="*/ 550068 w 1508331"/>
              <a:gd name="connsiteY66" fmla="*/ 1296637 h 1913559"/>
              <a:gd name="connsiteX67" fmla="*/ 609600 w 1508331"/>
              <a:gd name="connsiteY67" fmla="*/ 1225200 h 1913559"/>
              <a:gd name="connsiteX68" fmla="*/ 642937 w 1508331"/>
              <a:gd name="connsiteY68" fmla="*/ 1239489 h 1913559"/>
              <a:gd name="connsiteX69" fmla="*/ 681037 w 1508331"/>
              <a:gd name="connsiteY69" fmla="*/ 1222820 h 1913559"/>
              <a:gd name="connsiteX70" fmla="*/ 685801 w 1508331"/>
              <a:gd name="connsiteY70" fmla="*/ 1213295 h 1913559"/>
              <a:gd name="connsiteX71" fmla="*/ 647699 w 1508331"/>
              <a:gd name="connsiteY71" fmla="*/ 1215675 h 1913559"/>
              <a:gd name="connsiteX72" fmla="*/ 621507 w 1508331"/>
              <a:gd name="connsiteY72" fmla="*/ 1189482 h 1913559"/>
              <a:gd name="connsiteX73" fmla="*/ 621506 w 1508331"/>
              <a:gd name="connsiteY73" fmla="*/ 1172812 h 1913559"/>
              <a:gd name="connsiteX74" fmla="*/ 671513 w 1508331"/>
              <a:gd name="connsiteY74" fmla="*/ 1175195 h 1913559"/>
              <a:gd name="connsiteX75" fmla="*/ 676274 w 1508331"/>
              <a:gd name="connsiteY75" fmla="*/ 1158525 h 1913559"/>
              <a:gd name="connsiteX76" fmla="*/ 714375 w 1508331"/>
              <a:gd name="connsiteY76" fmla="*/ 1129950 h 1913559"/>
              <a:gd name="connsiteX77" fmla="*/ 733425 w 1508331"/>
              <a:gd name="connsiteY77" fmla="*/ 1120425 h 1913559"/>
              <a:gd name="connsiteX78" fmla="*/ 738187 w 1508331"/>
              <a:gd name="connsiteY78" fmla="*/ 1101375 h 1913559"/>
              <a:gd name="connsiteX79" fmla="*/ 752475 w 1508331"/>
              <a:gd name="connsiteY79" fmla="*/ 1087088 h 1913559"/>
              <a:gd name="connsiteX80" fmla="*/ 733425 w 1508331"/>
              <a:gd name="connsiteY80" fmla="*/ 1072800 h 1913559"/>
              <a:gd name="connsiteX81" fmla="*/ 685800 w 1508331"/>
              <a:gd name="connsiteY81" fmla="*/ 1053750 h 1913559"/>
              <a:gd name="connsiteX82" fmla="*/ 671512 w 1508331"/>
              <a:gd name="connsiteY82" fmla="*/ 1039463 h 1913559"/>
              <a:gd name="connsiteX83" fmla="*/ 628650 w 1508331"/>
              <a:gd name="connsiteY83" fmla="*/ 1044225 h 1913559"/>
              <a:gd name="connsiteX84" fmla="*/ 600075 w 1508331"/>
              <a:gd name="connsiteY84" fmla="*/ 1087088 h 1913559"/>
              <a:gd name="connsiteX85" fmla="*/ 590550 w 1508331"/>
              <a:gd name="connsiteY85" fmla="*/ 1134713 h 1913559"/>
              <a:gd name="connsiteX86" fmla="*/ 571500 w 1508331"/>
              <a:gd name="connsiteY86" fmla="*/ 1129950 h 1913559"/>
              <a:gd name="connsiteX87" fmla="*/ 538162 w 1508331"/>
              <a:gd name="connsiteY87" fmla="*/ 1106138 h 1913559"/>
              <a:gd name="connsiteX88" fmla="*/ 514350 w 1508331"/>
              <a:gd name="connsiteY88" fmla="*/ 1115663 h 1913559"/>
              <a:gd name="connsiteX89" fmla="*/ 509587 w 1508331"/>
              <a:gd name="connsiteY89" fmla="*/ 1129950 h 1913559"/>
              <a:gd name="connsiteX90" fmla="*/ 490537 w 1508331"/>
              <a:gd name="connsiteY90" fmla="*/ 1134713 h 1913559"/>
              <a:gd name="connsiteX91" fmla="*/ 457200 w 1508331"/>
              <a:gd name="connsiteY91" fmla="*/ 1139475 h 1913559"/>
              <a:gd name="connsiteX92" fmla="*/ 438150 w 1508331"/>
              <a:gd name="connsiteY92" fmla="*/ 1149000 h 1913559"/>
              <a:gd name="connsiteX93" fmla="*/ 404812 w 1508331"/>
              <a:gd name="connsiteY93" fmla="*/ 1187100 h 1913559"/>
              <a:gd name="connsiteX94" fmla="*/ 400050 w 1508331"/>
              <a:gd name="connsiteY94" fmla="*/ 1201388 h 1913559"/>
              <a:gd name="connsiteX95" fmla="*/ 376237 w 1508331"/>
              <a:gd name="connsiteY95" fmla="*/ 1239488 h 1913559"/>
              <a:gd name="connsiteX96" fmla="*/ 357187 w 1508331"/>
              <a:gd name="connsiteY96" fmla="*/ 1244250 h 1913559"/>
              <a:gd name="connsiteX97" fmla="*/ 342900 w 1508331"/>
              <a:gd name="connsiteY97" fmla="*/ 1239488 h 1913559"/>
              <a:gd name="connsiteX98" fmla="*/ 309562 w 1508331"/>
              <a:gd name="connsiteY98" fmla="*/ 1220438 h 1913559"/>
              <a:gd name="connsiteX99" fmla="*/ 314325 w 1508331"/>
              <a:gd name="connsiteY99" fmla="*/ 1187100 h 1913559"/>
              <a:gd name="connsiteX100" fmla="*/ 347662 w 1508331"/>
              <a:gd name="connsiteY100" fmla="*/ 1163288 h 1913559"/>
              <a:gd name="connsiteX101" fmla="*/ 366712 w 1508331"/>
              <a:gd name="connsiteY101" fmla="*/ 1139475 h 1913559"/>
              <a:gd name="connsiteX102" fmla="*/ 381000 w 1508331"/>
              <a:gd name="connsiteY102" fmla="*/ 1106138 h 1913559"/>
              <a:gd name="connsiteX103" fmla="*/ 390525 w 1508331"/>
              <a:gd name="connsiteY103" fmla="*/ 1091850 h 1913559"/>
              <a:gd name="connsiteX104" fmla="*/ 404812 w 1508331"/>
              <a:gd name="connsiteY104" fmla="*/ 1082325 h 1913559"/>
              <a:gd name="connsiteX105" fmla="*/ 409575 w 1508331"/>
              <a:gd name="connsiteY105" fmla="*/ 1068038 h 1913559"/>
              <a:gd name="connsiteX106" fmla="*/ 347662 w 1508331"/>
              <a:gd name="connsiteY106" fmla="*/ 1048988 h 1913559"/>
              <a:gd name="connsiteX107" fmla="*/ 333375 w 1508331"/>
              <a:gd name="connsiteY107" fmla="*/ 1034700 h 1913559"/>
              <a:gd name="connsiteX108" fmla="*/ 314325 w 1508331"/>
              <a:gd name="connsiteY108" fmla="*/ 1010888 h 1913559"/>
              <a:gd name="connsiteX109" fmla="*/ 300037 w 1508331"/>
              <a:gd name="connsiteY109" fmla="*/ 1015650 h 1913559"/>
              <a:gd name="connsiteX110" fmla="*/ 295275 w 1508331"/>
              <a:gd name="connsiteY110" fmla="*/ 1048988 h 1913559"/>
              <a:gd name="connsiteX111" fmla="*/ 285750 w 1508331"/>
              <a:gd name="connsiteY111" fmla="*/ 1072800 h 1913559"/>
              <a:gd name="connsiteX112" fmla="*/ 295275 w 1508331"/>
              <a:gd name="connsiteY112" fmla="*/ 1096613 h 1913559"/>
              <a:gd name="connsiteX113" fmla="*/ 266700 w 1508331"/>
              <a:gd name="connsiteY113" fmla="*/ 1101375 h 1913559"/>
              <a:gd name="connsiteX114" fmla="*/ 285750 w 1508331"/>
              <a:gd name="connsiteY114" fmla="*/ 1134713 h 1913559"/>
              <a:gd name="connsiteX115" fmla="*/ 280987 w 1508331"/>
              <a:gd name="connsiteY115" fmla="*/ 1172813 h 1913559"/>
              <a:gd name="connsiteX116" fmla="*/ 252412 w 1508331"/>
              <a:gd name="connsiteY116" fmla="*/ 1191863 h 1913559"/>
              <a:gd name="connsiteX117" fmla="*/ 242887 w 1508331"/>
              <a:gd name="connsiteY117" fmla="*/ 1206150 h 1913559"/>
              <a:gd name="connsiteX118" fmla="*/ 219075 w 1508331"/>
              <a:gd name="connsiteY118" fmla="*/ 1210913 h 1913559"/>
              <a:gd name="connsiteX119" fmla="*/ 204787 w 1508331"/>
              <a:gd name="connsiteY119" fmla="*/ 1215675 h 1913559"/>
              <a:gd name="connsiteX120" fmla="*/ 185737 w 1508331"/>
              <a:gd name="connsiteY120" fmla="*/ 1220438 h 1913559"/>
              <a:gd name="connsiteX121" fmla="*/ 152400 w 1508331"/>
              <a:gd name="connsiteY121" fmla="*/ 1215675 h 1913559"/>
              <a:gd name="connsiteX122" fmla="*/ 119062 w 1508331"/>
              <a:gd name="connsiteY122" fmla="*/ 1201388 h 1913559"/>
              <a:gd name="connsiteX123" fmla="*/ 104775 w 1508331"/>
              <a:gd name="connsiteY123" fmla="*/ 1196625 h 1913559"/>
              <a:gd name="connsiteX124" fmla="*/ 90487 w 1508331"/>
              <a:gd name="connsiteY124" fmla="*/ 1182338 h 1913559"/>
              <a:gd name="connsiteX125" fmla="*/ 47625 w 1508331"/>
              <a:gd name="connsiteY125" fmla="*/ 1158525 h 1913559"/>
              <a:gd name="connsiteX126" fmla="*/ 14287 w 1508331"/>
              <a:gd name="connsiteY126" fmla="*/ 1149000 h 1913559"/>
              <a:gd name="connsiteX127" fmla="*/ 0 w 1508331"/>
              <a:gd name="connsiteY127" fmla="*/ 1139475 h 1913559"/>
              <a:gd name="connsiteX128" fmla="*/ 9525 w 1508331"/>
              <a:gd name="connsiteY128" fmla="*/ 1115663 h 1913559"/>
              <a:gd name="connsiteX129" fmla="*/ 38100 w 1508331"/>
              <a:gd name="connsiteY129" fmla="*/ 1077563 h 1913559"/>
              <a:gd name="connsiteX130" fmla="*/ 33337 w 1508331"/>
              <a:gd name="connsiteY130" fmla="*/ 1039463 h 1913559"/>
              <a:gd name="connsiteX131" fmla="*/ 9525 w 1508331"/>
              <a:gd name="connsiteY131" fmla="*/ 1001363 h 1913559"/>
              <a:gd name="connsiteX132" fmla="*/ 9525 w 1508331"/>
              <a:gd name="connsiteY132" fmla="*/ 968025 h 1913559"/>
              <a:gd name="connsiteX133" fmla="*/ 28575 w 1508331"/>
              <a:gd name="connsiteY133" fmla="*/ 953738 h 1913559"/>
              <a:gd name="connsiteX134" fmla="*/ 52387 w 1508331"/>
              <a:gd name="connsiteY134" fmla="*/ 920400 h 1913559"/>
              <a:gd name="connsiteX135" fmla="*/ 47625 w 1508331"/>
              <a:gd name="connsiteY135" fmla="*/ 863250 h 1913559"/>
              <a:gd name="connsiteX136" fmla="*/ 104775 w 1508331"/>
              <a:gd name="connsiteY136" fmla="*/ 815625 h 1913559"/>
              <a:gd name="connsiteX137" fmla="*/ 123825 w 1508331"/>
              <a:gd name="connsiteY137" fmla="*/ 801338 h 1913559"/>
              <a:gd name="connsiteX138" fmla="*/ 142875 w 1508331"/>
              <a:gd name="connsiteY138" fmla="*/ 796575 h 1913559"/>
              <a:gd name="connsiteX139" fmla="*/ 157162 w 1508331"/>
              <a:gd name="connsiteY139" fmla="*/ 791813 h 1913559"/>
              <a:gd name="connsiteX140" fmla="*/ 176212 w 1508331"/>
              <a:gd name="connsiteY140" fmla="*/ 787050 h 1913559"/>
              <a:gd name="connsiteX141" fmla="*/ 266700 w 1508331"/>
              <a:gd name="connsiteY141" fmla="*/ 758475 h 1913559"/>
              <a:gd name="connsiteX142" fmla="*/ 280987 w 1508331"/>
              <a:gd name="connsiteY142" fmla="*/ 744188 h 1913559"/>
              <a:gd name="connsiteX143" fmla="*/ 333375 w 1508331"/>
              <a:gd name="connsiteY143" fmla="*/ 706088 h 1913559"/>
              <a:gd name="connsiteX144" fmla="*/ 423862 w 1508331"/>
              <a:gd name="connsiteY144" fmla="*/ 710850 h 1913559"/>
              <a:gd name="connsiteX145" fmla="*/ 447675 w 1508331"/>
              <a:gd name="connsiteY145" fmla="*/ 715613 h 1913559"/>
              <a:gd name="connsiteX146" fmla="*/ 461962 w 1508331"/>
              <a:gd name="connsiteY146" fmla="*/ 706088 h 1913559"/>
              <a:gd name="connsiteX147" fmla="*/ 495300 w 1508331"/>
              <a:gd name="connsiteY147" fmla="*/ 667988 h 1913559"/>
              <a:gd name="connsiteX148" fmla="*/ 504825 w 1508331"/>
              <a:gd name="connsiteY148" fmla="*/ 644175 h 1913559"/>
              <a:gd name="connsiteX149" fmla="*/ 509587 w 1508331"/>
              <a:gd name="connsiteY149" fmla="*/ 596550 h 1913559"/>
              <a:gd name="connsiteX150" fmla="*/ 533400 w 1508331"/>
              <a:gd name="connsiteY150" fmla="*/ 582263 h 1913559"/>
              <a:gd name="connsiteX151" fmla="*/ 576262 w 1508331"/>
              <a:gd name="connsiteY151" fmla="*/ 563213 h 1913559"/>
              <a:gd name="connsiteX152" fmla="*/ 609600 w 1508331"/>
              <a:gd name="connsiteY152" fmla="*/ 558450 h 1913559"/>
              <a:gd name="connsiteX153" fmla="*/ 628650 w 1508331"/>
              <a:gd name="connsiteY153" fmla="*/ 544163 h 1913559"/>
              <a:gd name="connsiteX154" fmla="*/ 652462 w 1508331"/>
              <a:gd name="connsiteY154" fmla="*/ 529875 h 1913559"/>
              <a:gd name="connsiteX155" fmla="*/ 666750 w 1508331"/>
              <a:gd name="connsiteY155" fmla="*/ 515588 h 1913559"/>
              <a:gd name="connsiteX156" fmla="*/ 695325 w 1508331"/>
              <a:gd name="connsiteY156" fmla="*/ 477488 h 1913559"/>
              <a:gd name="connsiteX157" fmla="*/ 714375 w 1508331"/>
              <a:gd name="connsiteY157" fmla="*/ 444150 h 1913559"/>
              <a:gd name="connsiteX158" fmla="*/ 723900 w 1508331"/>
              <a:gd name="connsiteY158" fmla="*/ 401288 h 1913559"/>
              <a:gd name="connsiteX159" fmla="*/ 733425 w 1508331"/>
              <a:gd name="connsiteY159" fmla="*/ 387000 h 1913559"/>
              <a:gd name="connsiteX160" fmla="*/ 742950 w 1508331"/>
              <a:gd name="connsiteY160" fmla="*/ 286988 h 1913559"/>
              <a:gd name="connsiteX161" fmla="*/ 752475 w 1508331"/>
              <a:gd name="connsiteY161" fmla="*/ 220313 h 1913559"/>
              <a:gd name="connsiteX162" fmla="*/ 785812 w 1508331"/>
              <a:gd name="connsiteY162" fmla="*/ 172688 h 1913559"/>
              <a:gd name="connsiteX163" fmla="*/ 795337 w 1508331"/>
              <a:gd name="connsiteY163" fmla="*/ 158400 h 1913559"/>
              <a:gd name="connsiteX164" fmla="*/ 823912 w 1508331"/>
              <a:gd name="connsiteY164" fmla="*/ 115538 h 1913559"/>
              <a:gd name="connsiteX165" fmla="*/ 838200 w 1508331"/>
              <a:gd name="connsiteY165" fmla="*/ 110775 h 1913559"/>
              <a:gd name="connsiteX166" fmla="*/ 862012 w 1508331"/>
              <a:gd name="connsiteY166" fmla="*/ 120300 h 1913559"/>
              <a:gd name="connsiteX167" fmla="*/ 876300 w 1508331"/>
              <a:gd name="connsiteY167" fmla="*/ 129825 h 1913559"/>
              <a:gd name="connsiteX168" fmla="*/ 895350 w 1508331"/>
              <a:gd name="connsiteY168" fmla="*/ 120300 h 1913559"/>
              <a:gd name="connsiteX169" fmla="*/ 928687 w 1508331"/>
              <a:gd name="connsiteY169" fmla="*/ 82200 h 1913559"/>
              <a:gd name="connsiteX170" fmla="*/ 942975 w 1508331"/>
              <a:gd name="connsiteY170" fmla="*/ 67913 h 1913559"/>
              <a:gd name="connsiteX171" fmla="*/ 952500 w 1508331"/>
              <a:gd name="connsiteY171" fmla="*/ 48863 h 1913559"/>
              <a:gd name="connsiteX172" fmla="*/ 971550 w 1508331"/>
              <a:gd name="connsiteY172" fmla="*/ 10763 h 1913559"/>
              <a:gd name="connsiteX173" fmla="*/ 971550 w 1508331"/>
              <a:gd name="connsiteY173" fmla="*/ 6000 h 1913559"/>
              <a:gd name="connsiteX0" fmla="*/ 971550 w 1508331"/>
              <a:gd name="connsiteY0" fmla="*/ 6000 h 1913559"/>
              <a:gd name="connsiteX1" fmla="*/ 990599 w 1508331"/>
              <a:gd name="connsiteY1" fmla="*/ 86963 h 1913559"/>
              <a:gd name="connsiteX2" fmla="*/ 1023937 w 1508331"/>
              <a:gd name="connsiteY2" fmla="*/ 277463 h 1913559"/>
              <a:gd name="connsiteX3" fmla="*/ 1050131 w 1508331"/>
              <a:gd name="connsiteY3" fmla="*/ 336994 h 1913559"/>
              <a:gd name="connsiteX4" fmla="*/ 1114425 w 1508331"/>
              <a:gd name="connsiteY4" fmla="*/ 437006 h 1913559"/>
              <a:gd name="connsiteX5" fmla="*/ 1195387 w 1508331"/>
              <a:gd name="connsiteY5" fmla="*/ 544163 h 1913559"/>
              <a:gd name="connsiteX6" fmla="*/ 1228725 w 1508331"/>
              <a:gd name="connsiteY6" fmla="*/ 582263 h 1913559"/>
              <a:gd name="connsiteX7" fmla="*/ 1197769 w 1508331"/>
              <a:gd name="connsiteY7" fmla="*/ 660844 h 1913559"/>
              <a:gd name="connsiteX8" fmla="*/ 1240631 w 1508331"/>
              <a:gd name="connsiteY8" fmla="*/ 715613 h 1913559"/>
              <a:gd name="connsiteX9" fmla="*/ 1195387 w 1508331"/>
              <a:gd name="connsiteY9" fmla="*/ 787050 h 1913559"/>
              <a:gd name="connsiteX10" fmla="*/ 1190625 w 1508331"/>
              <a:gd name="connsiteY10" fmla="*/ 834675 h 1913559"/>
              <a:gd name="connsiteX11" fmla="*/ 1240631 w 1508331"/>
              <a:gd name="connsiteY11" fmla="*/ 903731 h 1913559"/>
              <a:gd name="connsiteX12" fmla="*/ 1221581 w 1508331"/>
              <a:gd name="connsiteY12" fmla="*/ 1063275 h 1913559"/>
              <a:gd name="connsiteX13" fmla="*/ 1202530 w 1508331"/>
              <a:gd name="connsiteY13" fmla="*/ 1222819 h 1913559"/>
              <a:gd name="connsiteX14" fmla="*/ 1257300 w 1508331"/>
              <a:gd name="connsiteY14" fmla="*/ 1258538 h 1913559"/>
              <a:gd name="connsiteX15" fmla="*/ 1309687 w 1508331"/>
              <a:gd name="connsiteY15" fmla="*/ 1287113 h 1913559"/>
              <a:gd name="connsiteX16" fmla="*/ 1345405 w 1508331"/>
              <a:gd name="connsiteY16" fmla="*/ 1332355 h 1913559"/>
              <a:gd name="connsiteX17" fmla="*/ 1350168 w 1508331"/>
              <a:gd name="connsiteY17" fmla="*/ 1437131 h 1913559"/>
              <a:gd name="connsiteX18" fmla="*/ 1347788 w 1508331"/>
              <a:gd name="connsiteY18" fmla="*/ 1606200 h 1913559"/>
              <a:gd name="connsiteX19" fmla="*/ 1414462 w 1508331"/>
              <a:gd name="connsiteY19" fmla="*/ 1591913 h 1913559"/>
              <a:gd name="connsiteX20" fmla="*/ 1502569 w 1508331"/>
              <a:gd name="connsiteY20" fmla="*/ 1582387 h 1913559"/>
              <a:gd name="connsiteX21" fmla="*/ 1495425 w 1508331"/>
              <a:gd name="connsiteY21" fmla="*/ 1625250 h 1913559"/>
              <a:gd name="connsiteX22" fmla="*/ 1485900 w 1508331"/>
              <a:gd name="connsiteY22" fmla="*/ 1653825 h 1913559"/>
              <a:gd name="connsiteX23" fmla="*/ 1466850 w 1508331"/>
              <a:gd name="connsiteY23" fmla="*/ 1741932 h 1913559"/>
              <a:gd name="connsiteX24" fmla="*/ 1459706 w 1508331"/>
              <a:gd name="connsiteY24" fmla="*/ 1822894 h 1913559"/>
              <a:gd name="connsiteX25" fmla="*/ 1471613 w 1508331"/>
              <a:gd name="connsiteY25" fmla="*/ 1877664 h 1913559"/>
              <a:gd name="connsiteX26" fmla="*/ 1495425 w 1508331"/>
              <a:gd name="connsiteY26" fmla="*/ 1913382 h 1913559"/>
              <a:gd name="connsiteX27" fmla="*/ 1385887 w 1508331"/>
              <a:gd name="connsiteY27" fmla="*/ 1889569 h 1913559"/>
              <a:gd name="connsiteX28" fmla="*/ 1264443 w 1508331"/>
              <a:gd name="connsiteY28" fmla="*/ 1849088 h 1913559"/>
              <a:gd name="connsiteX29" fmla="*/ 1157287 w 1508331"/>
              <a:gd name="connsiteY29" fmla="*/ 1825275 h 1913559"/>
              <a:gd name="connsiteX30" fmla="*/ 1047750 w 1508331"/>
              <a:gd name="connsiteY30" fmla="*/ 1801463 h 1913559"/>
              <a:gd name="connsiteX31" fmla="*/ 957262 w 1508331"/>
              <a:gd name="connsiteY31" fmla="*/ 1782413 h 1913559"/>
              <a:gd name="connsiteX32" fmla="*/ 866775 w 1508331"/>
              <a:gd name="connsiteY32" fmla="*/ 1772888 h 1913559"/>
              <a:gd name="connsiteX33" fmla="*/ 790575 w 1508331"/>
              <a:gd name="connsiteY33" fmla="*/ 1763363 h 1913559"/>
              <a:gd name="connsiteX34" fmla="*/ 552450 w 1508331"/>
              <a:gd name="connsiteY34" fmla="*/ 1739550 h 1913559"/>
              <a:gd name="connsiteX35" fmla="*/ 554831 w 1508331"/>
              <a:gd name="connsiteY35" fmla="*/ 1725263 h 1913559"/>
              <a:gd name="connsiteX36" fmla="*/ 585788 w 1508331"/>
              <a:gd name="connsiteY36" fmla="*/ 1713357 h 1913559"/>
              <a:gd name="connsiteX37" fmla="*/ 600075 w 1508331"/>
              <a:gd name="connsiteY37" fmla="*/ 1682400 h 1913559"/>
              <a:gd name="connsiteX38" fmla="*/ 619125 w 1508331"/>
              <a:gd name="connsiteY38" fmla="*/ 1634776 h 1913559"/>
              <a:gd name="connsiteX39" fmla="*/ 661988 w 1508331"/>
              <a:gd name="connsiteY39" fmla="*/ 1646682 h 1913559"/>
              <a:gd name="connsiteX40" fmla="*/ 719137 w 1508331"/>
              <a:gd name="connsiteY40" fmla="*/ 1658588 h 1913559"/>
              <a:gd name="connsiteX41" fmla="*/ 773906 w 1508331"/>
              <a:gd name="connsiteY41" fmla="*/ 1660968 h 1913559"/>
              <a:gd name="connsiteX42" fmla="*/ 781050 w 1508331"/>
              <a:gd name="connsiteY42" fmla="*/ 1649063 h 1913559"/>
              <a:gd name="connsiteX43" fmla="*/ 700087 w 1508331"/>
              <a:gd name="connsiteY43" fmla="*/ 1634775 h 1913559"/>
              <a:gd name="connsiteX44" fmla="*/ 635794 w 1508331"/>
              <a:gd name="connsiteY44" fmla="*/ 1613344 h 1913559"/>
              <a:gd name="connsiteX45" fmla="*/ 614362 w 1508331"/>
              <a:gd name="connsiteY45" fmla="*/ 1582388 h 1913559"/>
              <a:gd name="connsiteX46" fmla="*/ 635794 w 1508331"/>
              <a:gd name="connsiteY46" fmla="*/ 1530001 h 1913559"/>
              <a:gd name="connsiteX47" fmla="*/ 671513 w 1508331"/>
              <a:gd name="connsiteY47" fmla="*/ 1515713 h 1913559"/>
              <a:gd name="connsiteX48" fmla="*/ 647700 w 1508331"/>
              <a:gd name="connsiteY48" fmla="*/ 1496662 h 1913559"/>
              <a:gd name="connsiteX49" fmla="*/ 671512 w 1508331"/>
              <a:gd name="connsiteY49" fmla="*/ 1472850 h 1913559"/>
              <a:gd name="connsiteX50" fmla="*/ 716756 w 1508331"/>
              <a:gd name="connsiteY50" fmla="*/ 1427607 h 1913559"/>
              <a:gd name="connsiteX51" fmla="*/ 742950 w 1508331"/>
              <a:gd name="connsiteY51" fmla="*/ 1410938 h 1913559"/>
              <a:gd name="connsiteX52" fmla="*/ 728662 w 1508331"/>
              <a:gd name="connsiteY52" fmla="*/ 1368075 h 1913559"/>
              <a:gd name="connsiteX53" fmla="*/ 800100 w 1508331"/>
              <a:gd name="connsiteY53" fmla="*/ 1265682 h 1913559"/>
              <a:gd name="connsiteX54" fmla="*/ 707231 w 1508331"/>
              <a:gd name="connsiteY54" fmla="*/ 1294256 h 1913559"/>
              <a:gd name="connsiteX55" fmla="*/ 676275 w 1508331"/>
              <a:gd name="connsiteY55" fmla="*/ 1358550 h 1913559"/>
              <a:gd name="connsiteX56" fmla="*/ 647700 w 1508331"/>
              <a:gd name="connsiteY56" fmla="*/ 1413318 h 1913559"/>
              <a:gd name="connsiteX57" fmla="*/ 607219 w 1508331"/>
              <a:gd name="connsiteY57" fmla="*/ 1389506 h 1913559"/>
              <a:gd name="connsiteX58" fmla="*/ 581025 w 1508331"/>
              <a:gd name="connsiteY58" fmla="*/ 1434750 h 1913559"/>
              <a:gd name="connsiteX59" fmla="*/ 578644 w 1508331"/>
              <a:gd name="connsiteY59" fmla="*/ 1472851 h 1913559"/>
              <a:gd name="connsiteX60" fmla="*/ 592932 w 1508331"/>
              <a:gd name="connsiteY60" fmla="*/ 1489520 h 1913559"/>
              <a:gd name="connsiteX61" fmla="*/ 542925 w 1508331"/>
              <a:gd name="connsiteY61" fmla="*/ 1530000 h 1913559"/>
              <a:gd name="connsiteX62" fmla="*/ 473869 w 1508331"/>
              <a:gd name="connsiteY62" fmla="*/ 1541907 h 1913559"/>
              <a:gd name="connsiteX63" fmla="*/ 497681 w 1508331"/>
              <a:gd name="connsiteY63" fmla="*/ 1470469 h 1913559"/>
              <a:gd name="connsiteX64" fmla="*/ 519112 w 1508331"/>
              <a:gd name="connsiteY64" fmla="*/ 1401413 h 1913559"/>
              <a:gd name="connsiteX65" fmla="*/ 535780 w 1508331"/>
              <a:gd name="connsiteY65" fmla="*/ 1339500 h 1913559"/>
              <a:gd name="connsiteX66" fmla="*/ 550068 w 1508331"/>
              <a:gd name="connsiteY66" fmla="*/ 1296637 h 1913559"/>
              <a:gd name="connsiteX67" fmla="*/ 609600 w 1508331"/>
              <a:gd name="connsiteY67" fmla="*/ 1225200 h 1913559"/>
              <a:gd name="connsiteX68" fmla="*/ 642937 w 1508331"/>
              <a:gd name="connsiteY68" fmla="*/ 1239489 h 1913559"/>
              <a:gd name="connsiteX69" fmla="*/ 681037 w 1508331"/>
              <a:gd name="connsiteY69" fmla="*/ 1222820 h 1913559"/>
              <a:gd name="connsiteX70" fmla="*/ 685801 w 1508331"/>
              <a:gd name="connsiteY70" fmla="*/ 1213295 h 1913559"/>
              <a:gd name="connsiteX71" fmla="*/ 647699 w 1508331"/>
              <a:gd name="connsiteY71" fmla="*/ 1215675 h 1913559"/>
              <a:gd name="connsiteX72" fmla="*/ 621507 w 1508331"/>
              <a:gd name="connsiteY72" fmla="*/ 1189482 h 1913559"/>
              <a:gd name="connsiteX73" fmla="*/ 621506 w 1508331"/>
              <a:gd name="connsiteY73" fmla="*/ 1172812 h 1913559"/>
              <a:gd name="connsiteX74" fmla="*/ 671513 w 1508331"/>
              <a:gd name="connsiteY74" fmla="*/ 1175195 h 1913559"/>
              <a:gd name="connsiteX75" fmla="*/ 676274 w 1508331"/>
              <a:gd name="connsiteY75" fmla="*/ 1158525 h 1913559"/>
              <a:gd name="connsiteX76" fmla="*/ 702469 w 1508331"/>
              <a:gd name="connsiteY76" fmla="*/ 1127569 h 1913559"/>
              <a:gd name="connsiteX77" fmla="*/ 733425 w 1508331"/>
              <a:gd name="connsiteY77" fmla="*/ 1120425 h 1913559"/>
              <a:gd name="connsiteX78" fmla="*/ 738187 w 1508331"/>
              <a:gd name="connsiteY78" fmla="*/ 1101375 h 1913559"/>
              <a:gd name="connsiteX79" fmla="*/ 752475 w 1508331"/>
              <a:gd name="connsiteY79" fmla="*/ 1087088 h 1913559"/>
              <a:gd name="connsiteX80" fmla="*/ 733425 w 1508331"/>
              <a:gd name="connsiteY80" fmla="*/ 1072800 h 1913559"/>
              <a:gd name="connsiteX81" fmla="*/ 685800 w 1508331"/>
              <a:gd name="connsiteY81" fmla="*/ 1053750 h 1913559"/>
              <a:gd name="connsiteX82" fmla="*/ 671512 w 1508331"/>
              <a:gd name="connsiteY82" fmla="*/ 1039463 h 1913559"/>
              <a:gd name="connsiteX83" fmla="*/ 628650 w 1508331"/>
              <a:gd name="connsiteY83" fmla="*/ 1044225 h 1913559"/>
              <a:gd name="connsiteX84" fmla="*/ 600075 w 1508331"/>
              <a:gd name="connsiteY84" fmla="*/ 1087088 h 1913559"/>
              <a:gd name="connsiteX85" fmla="*/ 590550 w 1508331"/>
              <a:gd name="connsiteY85" fmla="*/ 1134713 h 1913559"/>
              <a:gd name="connsiteX86" fmla="*/ 571500 w 1508331"/>
              <a:gd name="connsiteY86" fmla="*/ 1129950 h 1913559"/>
              <a:gd name="connsiteX87" fmla="*/ 538162 w 1508331"/>
              <a:gd name="connsiteY87" fmla="*/ 1106138 h 1913559"/>
              <a:gd name="connsiteX88" fmla="*/ 514350 w 1508331"/>
              <a:gd name="connsiteY88" fmla="*/ 1115663 h 1913559"/>
              <a:gd name="connsiteX89" fmla="*/ 509587 w 1508331"/>
              <a:gd name="connsiteY89" fmla="*/ 1129950 h 1913559"/>
              <a:gd name="connsiteX90" fmla="*/ 490537 w 1508331"/>
              <a:gd name="connsiteY90" fmla="*/ 1134713 h 1913559"/>
              <a:gd name="connsiteX91" fmla="*/ 457200 w 1508331"/>
              <a:gd name="connsiteY91" fmla="*/ 1139475 h 1913559"/>
              <a:gd name="connsiteX92" fmla="*/ 438150 w 1508331"/>
              <a:gd name="connsiteY92" fmla="*/ 1149000 h 1913559"/>
              <a:gd name="connsiteX93" fmla="*/ 404812 w 1508331"/>
              <a:gd name="connsiteY93" fmla="*/ 1187100 h 1913559"/>
              <a:gd name="connsiteX94" fmla="*/ 400050 w 1508331"/>
              <a:gd name="connsiteY94" fmla="*/ 1201388 h 1913559"/>
              <a:gd name="connsiteX95" fmla="*/ 376237 w 1508331"/>
              <a:gd name="connsiteY95" fmla="*/ 1239488 h 1913559"/>
              <a:gd name="connsiteX96" fmla="*/ 357187 w 1508331"/>
              <a:gd name="connsiteY96" fmla="*/ 1244250 h 1913559"/>
              <a:gd name="connsiteX97" fmla="*/ 342900 w 1508331"/>
              <a:gd name="connsiteY97" fmla="*/ 1239488 h 1913559"/>
              <a:gd name="connsiteX98" fmla="*/ 309562 w 1508331"/>
              <a:gd name="connsiteY98" fmla="*/ 1220438 h 1913559"/>
              <a:gd name="connsiteX99" fmla="*/ 314325 w 1508331"/>
              <a:gd name="connsiteY99" fmla="*/ 1187100 h 1913559"/>
              <a:gd name="connsiteX100" fmla="*/ 347662 w 1508331"/>
              <a:gd name="connsiteY100" fmla="*/ 1163288 h 1913559"/>
              <a:gd name="connsiteX101" fmla="*/ 366712 w 1508331"/>
              <a:gd name="connsiteY101" fmla="*/ 1139475 h 1913559"/>
              <a:gd name="connsiteX102" fmla="*/ 381000 w 1508331"/>
              <a:gd name="connsiteY102" fmla="*/ 1106138 h 1913559"/>
              <a:gd name="connsiteX103" fmla="*/ 390525 w 1508331"/>
              <a:gd name="connsiteY103" fmla="*/ 1091850 h 1913559"/>
              <a:gd name="connsiteX104" fmla="*/ 404812 w 1508331"/>
              <a:gd name="connsiteY104" fmla="*/ 1082325 h 1913559"/>
              <a:gd name="connsiteX105" fmla="*/ 409575 w 1508331"/>
              <a:gd name="connsiteY105" fmla="*/ 1068038 h 1913559"/>
              <a:gd name="connsiteX106" fmla="*/ 347662 w 1508331"/>
              <a:gd name="connsiteY106" fmla="*/ 1048988 h 1913559"/>
              <a:gd name="connsiteX107" fmla="*/ 333375 w 1508331"/>
              <a:gd name="connsiteY107" fmla="*/ 1034700 h 1913559"/>
              <a:gd name="connsiteX108" fmla="*/ 314325 w 1508331"/>
              <a:gd name="connsiteY108" fmla="*/ 1010888 h 1913559"/>
              <a:gd name="connsiteX109" fmla="*/ 300037 w 1508331"/>
              <a:gd name="connsiteY109" fmla="*/ 1015650 h 1913559"/>
              <a:gd name="connsiteX110" fmla="*/ 295275 w 1508331"/>
              <a:gd name="connsiteY110" fmla="*/ 1048988 h 1913559"/>
              <a:gd name="connsiteX111" fmla="*/ 285750 w 1508331"/>
              <a:gd name="connsiteY111" fmla="*/ 1072800 h 1913559"/>
              <a:gd name="connsiteX112" fmla="*/ 295275 w 1508331"/>
              <a:gd name="connsiteY112" fmla="*/ 1096613 h 1913559"/>
              <a:gd name="connsiteX113" fmla="*/ 266700 w 1508331"/>
              <a:gd name="connsiteY113" fmla="*/ 1101375 h 1913559"/>
              <a:gd name="connsiteX114" fmla="*/ 285750 w 1508331"/>
              <a:gd name="connsiteY114" fmla="*/ 1134713 h 1913559"/>
              <a:gd name="connsiteX115" fmla="*/ 280987 w 1508331"/>
              <a:gd name="connsiteY115" fmla="*/ 1172813 h 1913559"/>
              <a:gd name="connsiteX116" fmla="*/ 252412 w 1508331"/>
              <a:gd name="connsiteY116" fmla="*/ 1191863 h 1913559"/>
              <a:gd name="connsiteX117" fmla="*/ 242887 w 1508331"/>
              <a:gd name="connsiteY117" fmla="*/ 1206150 h 1913559"/>
              <a:gd name="connsiteX118" fmla="*/ 219075 w 1508331"/>
              <a:gd name="connsiteY118" fmla="*/ 1210913 h 1913559"/>
              <a:gd name="connsiteX119" fmla="*/ 204787 w 1508331"/>
              <a:gd name="connsiteY119" fmla="*/ 1215675 h 1913559"/>
              <a:gd name="connsiteX120" fmla="*/ 185737 w 1508331"/>
              <a:gd name="connsiteY120" fmla="*/ 1220438 h 1913559"/>
              <a:gd name="connsiteX121" fmla="*/ 152400 w 1508331"/>
              <a:gd name="connsiteY121" fmla="*/ 1215675 h 1913559"/>
              <a:gd name="connsiteX122" fmla="*/ 119062 w 1508331"/>
              <a:gd name="connsiteY122" fmla="*/ 1201388 h 1913559"/>
              <a:gd name="connsiteX123" fmla="*/ 104775 w 1508331"/>
              <a:gd name="connsiteY123" fmla="*/ 1196625 h 1913559"/>
              <a:gd name="connsiteX124" fmla="*/ 90487 w 1508331"/>
              <a:gd name="connsiteY124" fmla="*/ 1182338 h 1913559"/>
              <a:gd name="connsiteX125" fmla="*/ 47625 w 1508331"/>
              <a:gd name="connsiteY125" fmla="*/ 1158525 h 1913559"/>
              <a:gd name="connsiteX126" fmla="*/ 14287 w 1508331"/>
              <a:gd name="connsiteY126" fmla="*/ 1149000 h 1913559"/>
              <a:gd name="connsiteX127" fmla="*/ 0 w 1508331"/>
              <a:gd name="connsiteY127" fmla="*/ 1139475 h 1913559"/>
              <a:gd name="connsiteX128" fmla="*/ 9525 w 1508331"/>
              <a:gd name="connsiteY128" fmla="*/ 1115663 h 1913559"/>
              <a:gd name="connsiteX129" fmla="*/ 38100 w 1508331"/>
              <a:gd name="connsiteY129" fmla="*/ 1077563 h 1913559"/>
              <a:gd name="connsiteX130" fmla="*/ 33337 w 1508331"/>
              <a:gd name="connsiteY130" fmla="*/ 1039463 h 1913559"/>
              <a:gd name="connsiteX131" fmla="*/ 9525 w 1508331"/>
              <a:gd name="connsiteY131" fmla="*/ 1001363 h 1913559"/>
              <a:gd name="connsiteX132" fmla="*/ 9525 w 1508331"/>
              <a:gd name="connsiteY132" fmla="*/ 968025 h 1913559"/>
              <a:gd name="connsiteX133" fmla="*/ 28575 w 1508331"/>
              <a:gd name="connsiteY133" fmla="*/ 953738 h 1913559"/>
              <a:gd name="connsiteX134" fmla="*/ 52387 w 1508331"/>
              <a:gd name="connsiteY134" fmla="*/ 920400 h 1913559"/>
              <a:gd name="connsiteX135" fmla="*/ 47625 w 1508331"/>
              <a:gd name="connsiteY135" fmla="*/ 863250 h 1913559"/>
              <a:gd name="connsiteX136" fmla="*/ 104775 w 1508331"/>
              <a:gd name="connsiteY136" fmla="*/ 815625 h 1913559"/>
              <a:gd name="connsiteX137" fmla="*/ 123825 w 1508331"/>
              <a:gd name="connsiteY137" fmla="*/ 801338 h 1913559"/>
              <a:gd name="connsiteX138" fmla="*/ 142875 w 1508331"/>
              <a:gd name="connsiteY138" fmla="*/ 796575 h 1913559"/>
              <a:gd name="connsiteX139" fmla="*/ 157162 w 1508331"/>
              <a:gd name="connsiteY139" fmla="*/ 791813 h 1913559"/>
              <a:gd name="connsiteX140" fmla="*/ 176212 w 1508331"/>
              <a:gd name="connsiteY140" fmla="*/ 787050 h 1913559"/>
              <a:gd name="connsiteX141" fmla="*/ 266700 w 1508331"/>
              <a:gd name="connsiteY141" fmla="*/ 758475 h 1913559"/>
              <a:gd name="connsiteX142" fmla="*/ 280987 w 1508331"/>
              <a:gd name="connsiteY142" fmla="*/ 744188 h 1913559"/>
              <a:gd name="connsiteX143" fmla="*/ 333375 w 1508331"/>
              <a:gd name="connsiteY143" fmla="*/ 706088 h 1913559"/>
              <a:gd name="connsiteX144" fmla="*/ 423862 w 1508331"/>
              <a:gd name="connsiteY144" fmla="*/ 710850 h 1913559"/>
              <a:gd name="connsiteX145" fmla="*/ 447675 w 1508331"/>
              <a:gd name="connsiteY145" fmla="*/ 715613 h 1913559"/>
              <a:gd name="connsiteX146" fmla="*/ 461962 w 1508331"/>
              <a:gd name="connsiteY146" fmla="*/ 706088 h 1913559"/>
              <a:gd name="connsiteX147" fmla="*/ 495300 w 1508331"/>
              <a:gd name="connsiteY147" fmla="*/ 667988 h 1913559"/>
              <a:gd name="connsiteX148" fmla="*/ 504825 w 1508331"/>
              <a:gd name="connsiteY148" fmla="*/ 644175 h 1913559"/>
              <a:gd name="connsiteX149" fmla="*/ 509587 w 1508331"/>
              <a:gd name="connsiteY149" fmla="*/ 596550 h 1913559"/>
              <a:gd name="connsiteX150" fmla="*/ 533400 w 1508331"/>
              <a:gd name="connsiteY150" fmla="*/ 582263 h 1913559"/>
              <a:gd name="connsiteX151" fmla="*/ 576262 w 1508331"/>
              <a:gd name="connsiteY151" fmla="*/ 563213 h 1913559"/>
              <a:gd name="connsiteX152" fmla="*/ 609600 w 1508331"/>
              <a:gd name="connsiteY152" fmla="*/ 558450 h 1913559"/>
              <a:gd name="connsiteX153" fmla="*/ 628650 w 1508331"/>
              <a:gd name="connsiteY153" fmla="*/ 544163 h 1913559"/>
              <a:gd name="connsiteX154" fmla="*/ 652462 w 1508331"/>
              <a:gd name="connsiteY154" fmla="*/ 529875 h 1913559"/>
              <a:gd name="connsiteX155" fmla="*/ 666750 w 1508331"/>
              <a:gd name="connsiteY155" fmla="*/ 515588 h 1913559"/>
              <a:gd name="connsiteX156" fmla="*/ 695325 w 1508331"/>
              <a:gd name="connsiteY156" fmla="*/ 477488 h 1913559"/>
              <a:gd name="connsiteX157" fmla="*/ 714375 w 1508331"/>
              <a:gd name="connsiteY157" fmla="*/ 444150 h 1913559"/>
              <a:gd name="connsiteX158" fmla="*/ 723900 w 1508331"/>
              <a:gd name="connsiteY158" fmla="*/ 401288 h 1913559"/>
              <a:gd name="connsiteX159" fmla="*/ 733425 w 1508331"/>
              <a:gd name="connsiteY159" fmla="*/ 387000 h 1913559"/>
              <a:gd name="connsiteX160" fmla="*/ 742950 w 1508331"/>
              <a:gd name="connsiteY160" fmla="*/ 286988 h 1913559"/>
              <a:gd name="connsiteX161" fmla="*/ 752475 w 1508331"/>
              <a:gd name="connsiteY161" fmla="*/ 220313 h 1913559"/>
              <a:gd name="connsiteX162" fmla="*/ 785812 w 1508331"/>
              <a:gd name="connsiteY162" fmla="*/ 172688 h 1913559"/>
              <a:gd name="connsiteX163" fmla="*/ 795337 w 1508331"/>
              <a:gd name="connsiteY163" fmla="*/ 158400 h 1913559"/>
              <a:gd name="connsiteX164" fmla="*/ 823912 w 1508331"/>
              <a:gd name="connsiteY164" fmla="*/ 115538 h 1913559"/>
              <a:gd name="connsiteX165" fmla="*/ 838200 w 1508331"/>
              <a:gd name="connsiteY165" fmla="*/ 110775 h 1913559"/>
              <a:gd name="connsiteX166" fmla="*/ 862012 w 1508331"/>
              <a:gd name="connsiteY166" fmla="*/ 120300 h 1913559"/>
              <a:gd name="connsiteX167" fmla="*/ 876300 w 1508331"/>
              <a:gd name="connsiteY167" fmla="*/ 129825 h 1913559"/>
              <a:gd name="connsiteX168" fmla="*/ 895350 w 1508331"/>
              <a:gd name="connsiteY168" fmla="*/ 120300 h 1913559"/>
              <a:gd name="connsiteX169" fmla="*/ 928687 w 1508331"/>
              <a:gd name="connsiteY169" fmla="*/ 82200 h 1913559"/>
              <a:gd name="connsiteX170" fmla="*/ 942975 w 1508331"/>
              <a:gd name="connsiteY170" fmla="*/ 67913 h 1913559"/>
              <a:gd name="connsiteX171" fmla="*/ 952500 w 1508331"/>
              <a:gd name="connsiteY171" fmla="*/ 48863 h 1913559"/>
              <a:gd name="connsiteX172" fmla="*/ 971550 w 1508331"/>
              <a:gd name="connsiteY172" fmla="*/ 10763 h 1913559"/>
              <a:gd name="connsiteX173" fmla="*/ 971550 w 1508331"/>
              <a:gd name="connsiteY173" fmla="*/ 6000 h 1913559"/>
              <a:gd name="connsiteX0" fmla="*/ 971550 w 1508331"/>
              <a:gd name="connsiteY0" fmla="*/ 6000 h 1913559"/>
              <a:gd name="connsiteX1" fmla="*/ 990599 w 1508331"/>
              <a:gd name="connsiteY1" fmla="*/ 86963 h 1913559"/>
              <a:gd name="connsiteX2" fmla="*/ 1023937 w 1508331"/>
              <a:gd name="connsiteY2" fmla="*/ 277463 h 1913559"/>
              <a:gd name="connsiteX3" fmla="*/ 1050131 w 1508331"/>
              <a:gd name="connsiteY3" fmla="*/ 336994 h 1913559"/>
              <a:gd name="connsiteX4" fmla="*/ 1114425 w 1508331"/>
              <a:gd name="connsiteY4" fmla="*/ 437006 h 1913559"/>
              <a:gd name="connsiteX5" fmla="*/ 1195387 w 1508331"/>
              <a:gd name="connsiteY5" fmla="*/ 544163 h 1913559"/>
              <a:gd name="connsiteX6" fmla="*/ 1228725 w 1508331"/>
              <a:gd name="connsiteY6" fmla="*/ 582263 h 1913559"/>
              <a:gd name="connsiteX7" fmla="*/ 1197769 w 1508331"/>
              <a:gd name="connsiteY7" fmla="*/ 660844 h 1913559"/>
              <a:gd name="connsiteX8" fmla="*/ 1240631 w 1508331"/>
              <a:gd name="connsiteY8" fmla="*/ 715613 h 1913559"/>
              <a:gd name="connsiteX9" fmla="*/ 1195387 w 1508331"/>
              <a:gd name="connsiteY9" fmla="*/ 787050 h 1913559"/>
              <a:gd name="connsiteX10" fmla="*/ 1190625 w 1508331"/>
              <a:gd name="connsiteY10" fmla="*/ 834675 h 1913559"/>
              <a:gd name="connsiteX11" fmla="*/ 1240631 w 1508331"/>
              <a:gd name="connsiteY11" fmla="*/ 903731 h 1913559"/>
              <a:gd name="connsiteX12" fmla="*/ 1221581 w 1508331"/>
              <a:gd name="connsiteY12" fmla="*/ 1063275 h 1913559"/>
              <a:gd name="connsiteX13" fmla="*/ 1202530 w 1508331"/>
              <a:gd name="connsiteY13" fmla="*/ 1222819 h 1913559"/>
              <a:gd name="connsiteX14" fmla="*/ 1257300 w 1508331"/>
              <a:gd name="connsiteY14" fmla="*/ 1258538 h 1913559"/>
              <a:gd name="connsiteX15" fmla="*/ 1309687 w 1508331"/>
              <a:gd name="connsiteY15" fmla="*/ 1287113 h 1913559"/>
              <a:gd name="connsiteX16" fmla="*/ 1345405 w 1508331"/>
              <a:gd name="connsiteY16" fmla="*/ 1332355 h 1913559"/>
              <a:gd name="connsiteX17" fmla="*/ 1350168 w 1508331"/>
              <a:gd name="connsiteY17" fmla="*/ 1437131 h 1913559"/>
              <a:gd name="connsiteX18" fmla="*/ 1347788 w 1508331"/>
              <a:gd name="connsiteY18" fmla="*/ 1606200 h 1913559"/>
              <a:gd name="connsiteX19" fmla="*/ 1414462 w 1508331"/>
              <a:gd name="connsiteY19" fmla="*/ 1591913 h 1913559"/>
              <a:gd name="connsiteX20" fmla="*/ 1502569 w 1508331"/>
              <a:gd name="connsiteY20" fmla="*/ 1582387 h 1913559"/>
              <a:gd name="connsiteX21" fmla="*/ 1495425 w 1508331"/>
              <a:gd name="connsiteY21" fmla="*/ 1625250 h 1913559"/>
              <a:gd name="connsiteX22" fmla="*/ 1485900 w 1508331"/>
              <a:gd name="connsiteY22" fmla="*/ 1653825 h 1913559"/>
              <a:gd name="connsiteX23" fmla="*/ 1466850 w 1508331"/>
              <a:gd name="connsiteY23" fmla="*/ 1741932 h 1913559"/>
              <a:gd name="connsiteX24" fmla="*/ 1459706 w 1508331"/>
              <a:gd name="connsiteY24" fmla="*/ 1822894 h 1913559"/>
              <a:gd name="connsiteX25" fmla="*/ 1471613 w 1508331"/>
              <a:gd name="connsiteY25" fmla="*/ 1877664 h 1913559"/>
              <a:gd name="connsiteX26" fmla="*/ 1495425 w 1508331"/>
              <a:gd name="connsiteY26" fmla="*/ 1913382 h 1913559"/>
              <a:gd name="connsiteX27" fmla="*/ 1385887 w 1508331"/>
              <a:gd name="connsiteY27" fmla="*/ 1889569 h 1913559"/>
              <a:gd name="connsiteX28" fmla="*/ 1264443 w 1508331"/>
              <a:gd name="connsiteY28" fmla="*/ 1849088 h 1913559"/>
              <a:gd name="connsiteX29" fmla="*/ 1157287 w 1508331"/>
              <a:gd name="connsiteY29" fmla="*/ 1825275 h 1913559"/>
              <a:gd name="connsiteX30" fmla="*/ 1047750 w 1508331"/>
              <a:gd name="connsiteY30" fmla="*/ 1801463 h 1913559"/>
              <a:gd name="connsiteX31" fmla="*/ 957262 w 1508331"/>
              <a:gd name="connsiteY31" fmla="*/ 1782413 h 1913559"/>
              <a:gd name="connsiteX32" fmla="*/ 866775 w 1508331"/>
              <a:gd name="connsiteY32" fmla="*/ 1772888 h 1913559"/>
              <a:gd name="connsiteX33" fmla="*/ 790575 w 1508331"/>
              <a:gd name="connsiteY33" fmla="*/ 1763363 h 1913559"/>
              <a:gd name="connsiteX34" fmla="*/ 552450 w 1508331"/>
              <a:gd name="connsiteY34" fmla="*/ 1739550 h 1913559"/>
              <a:gd name="connsiteX35" fmla="*/ 554831 w 1508331"/>
              <a:gd name="connsiteY35" fmla="*/ 1725263 h 1913559"/>
              <a:gd name="connsiteX36" fmla="*/ 585788 w 1508331"/>
              <a:gd name="connsiteY36" fmla="*/ 1713357 h 1913559"/>
              <a:gd name="connsiteX37" fmla="*/ 600075 w 1508331"/>
              <a:gd name="connsiteY37" fmla="*/ 1682400 h 1913559"/>
              <a:gd name="connsiteX38" fmla="*/ 619125 w 1508331"/>
              <a:gd name="connsiteY38" fmla="*/ 1634776 h 1913559"/>
              <a:gd name="connsiteX39" fmla="*/ 661988 w 1508331"/>
              <a:gd name="connsiteY39" fmla="*/ 1646682 h 1913559"/>
              <a:gd name="connsiteX40" fmla="*/ 719137 w 1508331"/>
              <a:gd name="connsiteY40" fmla="*/ 1658588 h 1913559"/>
              <a:gd name="connsiteX41" fmla="*/ 773906 w 1508331"/>
              <a:gd name="connsiteY41" fmla="*/ 1660968 h 1913559"/>
              <a:gd name="connsiteX42" fmla="*/ 781050 w 1508331"/>
              <a:gd name="connsiteY42" fmla="*/ 1649063 h 1913559"/>
              <a:gd name="connsiteX43" fmla="*/ 700087 w 1508331"/>
              <a:gd name="connsiteY43" fmla="*/ 1634775 h 1913559"/>
              <a:gd name="connsiteX44" fmla="*/ 635794 w 1508331"/>
              <a:gd name="connsiteY44" fmla="*/ 1613344 h 1913559"/>
              <a:gd name="connsiteX45" fmla="*/ 614362 w 1508331"/>
              <a:gd name="connsiteY45" fmla="*/ 1582388 h 1913559"/>
              <a:gd name="connsiteX46" fmla="*/ 635794 w 1508331"/>
              <a:gd name="connsiteY46" fmla="*/ 1530001 h 1913559"/>
              <a:gd name="connsiteX47" fmla="*/ 671513 w 1508331"/>
              <a:gd name="connsiteY47" fmla="*/ 1515713 h 1913559"/>
              <a:gd name="connsiteX48" fmla="*/ 647700 w 1508331"/>
              <a:gd name="connsiteY48" fmla="*/ 1496662 h 1913559"/>
              <a:gd name="connsiteX49" fmla="*/ 671512 w 1508331"/>
              <a:gd name="connsiteY49" fmla="*/ 1472850 h 1913559"/>
              <a:gd name="connsiteX50" fmla="*/ 716756 w 1508331"/>
              <a:gd name="connsiteY50" fmla="*/ 1427607 h 1913559"/>
              <a:gd name="connsiteX51" fmla="*/ 742950 w 1508331"/>
              <a:gd name="connsiteY51" fmla="*/ 1410938 h 1913559"/>
              <a:gd name="connsiteX52" fmla="*/ 728662 w 1508331"/>
              <a:gd name="connsiteY52" fmla="*/ 1368075 h 1913559"/>
              <a:gd name="connsiteX53" fmla="*/ 800100 w 1508331"/>
              <a:gd name="connsiteY53" fmla="*/ 1265682 h 1913559"/>
              <a:gd name="connsiteX54" fmla="*/ 707231 w 1508331"/>
              <a:gd name="connsiteY54" fmla="*/ 1294256 h 1913559"/>
              <a:gd name="connsiteX55" fmla="*/ 676275 w 1508331"/>
              <a:gd name="connsiteY55" fmla="*/ 1358550 h 1913559"/>
              <a:gd name="connsiteX56" fmla="*/ 647700 w 1508331"/>
              <a:gd name="connsiteY56" fmla="*/ 1413318 h 1913559"/>
              <a:gd name="connsiteX57" fmla="*/ 607219 w 1508331"/>
              <a:gd name="connsiteY57" fmla="*/ 1389506 h 1913559"/>
              <a:gd name="connsiteX58" fmla="*/ 581025 w 1508331"/>
              <a:gd name="connsiteY58" fmla="*/ 1434750 h 1913559"/>
              <a:gd name="connsiteX59" fmla="*/ 578644 w 1508331"/>
              <a:gd name="connsiteY59" fmla="*/ 1472851 h 1913559"/>
              <a:gd name="connsiteX60" fmla="*/ 592932 w 1508331"/>
              <a:gd name="connsiteY60" fmla="*/ 1489520 h 1913559"/>
              <a:gd name="connsiteX61" fmla="*/ 542925 w 1508331"/>
              <a:gd name="connsiteY61" fmla="*/ 1530000 h 1913559"/>
              <a:gd name="connsiteX62" fmla="*/ 473869 w 1508331"/>
              <a:gd name="connsiteY62" fmla="*/ 1541907 h 1913559"/>
              <a:gd name="connsiteX63" fmla="*/ 497681 w 1508331"/>
              <a:gd name="connsiteY63" fmla="*/ 1470469 h 1913559"/>
              <a:gd name="connsiteX64" fmla="*/ 519112 w 1508331"/>
              <a:gd name="connsiteY64" fmla="*/ 1401413 h 1913559"/>
              <a:gd name="connsiteX65" fmla="*/ 535780 w 1508331"/>
              <a:gd name="connsiteY65" fmla="*/ 1339500 h 1913559"/>
              <a:gd name="connsiteX66" fmla="*/ 550068 w 1508331"/>
              <a:gd name="connsiteY66" fmla="*/ 1296637 h 1913559"/>
              <a:gd name="connsiteX67" fmla="*/ 609600 w 1508331"/>
              <a:gd name="connsiteY67" fmla="*/ 1225200 h 1913559"/>
              <a:gd name="connsiteX68" fmla="*/ 642937 w 1508331"/>
              <a:gd name="connsiteY68" fmla="*/ 1239489 h 1913559"/>
              <a:gd name="connsiteX69" fmla="*/ 681037 w 1508331"/>
              <a:gd name="connsiteY69" fmla="*/ 1222820 h 1913559"/>
              <a:gd name="connsiteX70" fmla="*/ 685801 w 1508331"/>
              <a:gd name="connsiteY70" fmla="*/ 1213295 h 1913559"/>
              <a:gd name="connsiteX71" fmla="*/ 647699 w 1508331"/>
              <a:gd name="connsiteY71" fmla="*/ 1215675 h 1913559"/>
              <a:gd name="connsiteX72" fmla="*/ 621507 w 1508331"/>
              <a:gd name="connsiteY72" fmla="*/ 1189482 h 1913559"/>
              <a:gd name="connsiteX73" fmla="*/ 621506 w 1508331"/>
              <a:gd name="connsiteY73" fmla="*/ 1172812 h 1913559"/>
              <a:gd name="connsiteX74" fmla="*/ 671513 w 1508331"/>
              <a:gd name="connsiteY74" fmla="*/ 1175195 h 1913559"/>
              <a:gd name="connsiteX75" fmla="*/ 676274 w 1508331"/>
              <a:gd name="connsiteY75" fmla="*/ 1158525 h 1913559"/>
              <a:gd name="connsiteX76" fmla="*/ 702469 w 1508331"/>
              <a:gd name="connsiteY76" fmla="*/ 1127569 h 1913559"/>
              <a:gd name="connsiteX77" fmla="*/ 733425 w 1508331"/>
              <a:gd name="connsiteY77" fmla="*/ 1120425 h 1913559"/>
              <a:gd name="connsiteX78" fmla="*/ 738187 w 1508331"/>
              <a:gd name="connsiteY78" fmla="*/ 1101375 h 1913559"/>
              <a:gd name="connsiteX79" fmla="*/ 752475 w 1508331"/>
              <a:gd name="connsiteY79" fmla="*/ 1087088 h 1913559"/>
              <a:gd name="connsiteX80" fmla="*/ 733425 w 1508331"/>
              <a:gd name="connsiteY80" fmla="*/ 1072800 h 1913559"/>
              <a:gd name="connsiteX81" fmla="*/ 685800 w 1508331"/>
              <a:gd name="connsiteY81" fmla="*/ 1053750 h 1913559"/>
              <a:gd name="connsiteX82" fmla="*/ 671512 w 1508331"/>
              <a:gd name="connsiteY82" fmla="*/ 1039463 h 1913559"/>
              <a:gd name="connsiteX83" fmla="*/ 628650 w 1508331"/>
              <a:gd name="connsiteY83" fmla="*/ 1044225 h 1913559"/>
              <a:gd name="connsiteX84" fmla="*/ 600075 w 1508331"/>
              <a:gd name="connsiteY84" fmla="*/ 1087088 h 1913559"/>
              <a:gd name="connsiteX85" fmla="*/ 590550 w 1508331"/>
              <a:gd name="connsiteY85" fmla="*/ 1134713 h 1913559"/>
              <a:gd name="connsiteX86" fmla="*/ 571500 w 1508331"/>
              <a:gd name="connsiteY86" fmla="*/ 1129950 h 1913559"/>
              <a:gd name="connsiteX87" fmla="*/ 538162 w 1508331"/>
              <a:gd name="connsiteY87" fmla="*/ 1106138 h 1913559"/>
              <a:gd name="connsiteX88" fmla="*/ 514350 w 1508331"/>
              <a:gd name="connsiteY88" fmla="*/ 1115663 h 1913559"/>
              <a:gd name="connsiteX89" fmla="*/ 509587 w 1508331"/>
              <a:gd name="connsiteY89" fmla="*/ 1129950 h 1913559"/>
              <a:gd name="connsiteX90" fmla="*/ 490537 w 1508331"/>
              <a:gd name="connsiteY90" fmla="*/ 1134713 h 1913559"/>
              <a:gd name="connsiteX91" fmla="*/ 457200 w 1508331"/>
              <a:gd name="connsiteY91" fmla="*/ 1139475 h 1913559"/>
              <a:gd name="connsiteX92" fmla="*/ 438150 w 1508331"/>
              <a:gd name="connsiteY92" fmla="*/ 1149000 h 1913559"/>
              <a:gd name="connsiteX93" fmla="*/ 404812 w 1508331"/>
              <a:gd name="connsiteY93" fmla="*/ 1187100 h 1913559"/>
              <a:gd name="connsiteX94" fmla="*/ 400050 w 1508331"/>
              <a:gd name="connsiteY94" fmla="*/ 1201388 h 1913559"/>
              <a:gd name="connsiteX95" fmla="*/ 376237 w 1508331"/>
              <a:gd name="connsiteY95" fmla="*/ 1239488 h 1913559"/>
              <a:gd name="connsiteX96" fmla="*/ 357187 w 1508331"/>
              <a:gd name="connsiteY96" fmla="*/ 1244250 h 1913559"/>
              <a:gd name="connsiteX97" fmla="*/ 342900 w 1508331"/>
              <a:gd name="connsiteY97" fmla="*/ 1239488 h 1913559"/>
              <a:gd name="connsiteX98" fmla="*/ 309562 w 1508331"/>
              <a:gd name="connsiteY98" fmla="*/ 1220438 h 1913559"/>
              <a:gd name="connsiteX99" fmla="*/ 314325 w 1508331"/>
              <a:gd name="connsiteY99" fmla="*/ 1187100 h 1913559"/>
              <a:gd name="connsiteX100" fmla="*/ 347662 w 1508331"/>
              <a:gd name="connsiteY100" fmla="*/ 1163288 h 1913559"/>
              <a:gd name="connsiteX101" fmla="*/ 366712 w 1508331"/>
              <a:gd name="connsiteY101" fmla="*/ 1139475 h 1913559"/>
              <a:gd name="connsiteX102" fmla="*/ 381000 w 1508331"/>
              <a:gd name="connsiteY102" fmla="*/ 1106138 h 1913559"/>
              <a:gd name="connsiteX103" fmla="*/ 390525 w 1508331"/>
              <a:gd name="connsiteY103" fmla="*/ 1091850 h 1913559"/>
              <a:gd name="connsiteX104" fmla="*/ 404812 w 1508331"/>
              <a:gd name="connsiteY104" fmla="*/ 1082325 h 1913559"/>
              <a:gd name="connsiteX105" fmla="*/ 409575 w 1508331"/>
              <a:gd name="connsiteY105" fmla="*/ 1068038 h 1913559"/>
              <a:gd name="connsiteX106" fmla="*/ 347662 w 1508331"/>
              <a:gd name="connsiteY106" fmla="*/ 1048988 h 1913559"/>
              <a:gd name="connsiteX107" fmla="*/ 333375 w 1508331"/>
              <a:gd name="connsiteY107" fmla="*/ 1034700 h 1913559"/>
              <a:gd name="connsiteX108" fmla="*/ 314325 w 1508331"/>
              <a:gd name="connsiteY108" fmla="*/ 1010888 h 1913559"/>
              <a:gd name="connsiteX109" fmla="*/ 300037 w 1508331"/>
              <a:gd name="connsiteY109" fmla="*/ 1015650 h 1913559"/>
              <a:gd name="connsiteX110" fmla="*/ 295275 w 1508331"/>
              <a:gd name="connsiteY110" fmla="*/ 1048988 h 1913559"/>
              <a:gd name="connsiteX111" fmla="*/ 285750 w 1508331"/>
              <a:gd name="connsiteY111" fmla="*/ 1072800 h 1913559"/>
              <a:gd name="connsiteX112" fmla="*/ 295275 w 1508331"/>
              <a:gd name="connsiteY112" fmla="*/ 1096613 h 1913559"/>
              <a:gd name="connsiteX113" fmla="*/ 266700 w 1508331"/>
              <a:gd name="connsiteY113" fmla="*/ 1101375 h 1913559"/>
              <a:gd name="connsiteX114" fmla="*/ 285750 w 1508331"/>
              <a:gd name="connsiteY114" fmla="*/ 1134713 h 1913559"/>
              <a:gd name="connsiteX115" fmla="*/ 280987 w 1508331"/>
              <a:gd name="connsiteY115" fmla="*/ 1172813 h 1913559"/>
              <a:gd name="connsiteX116" fmla="*/ 252412 w 1508331"/>
              <a:gd name="connsiteY116" fmla="*/ 1191863 h 1913559"/>
              <a:gd name="connsiteX117" fmla="*/ 242887 w 1508331"/>
              <a:gd name="connsiteY117" fmla="*/ 1206150 h 1913559"/>
              <a:gd name="connsiteX118" fmla="*/ 219075 w 1508331"/>
              <a:gd name="connsiteY118" fmla="*/ 1210913 h 1913559"/>
              <a:gd name="connsiteX119" fmla="*/ 204787 w 1508331"/>
              <a:gd name="connsiteY119" fmla="*/ 1215675 h 1913559"/>
              <a:gd name="connsiteX120" fmla="*/ 185737 w 1508331"/>
              <a:gd name="connsiteY120" fmla="*/ 1220438 h 1913559"/>
              <a:gd name="connsiteX121" fmla="*/ 152400 w 1508331"/>
              <a:gd name="connsiteY121" fmla="*/ 1215675 h 1913559"/>
              <a:gd name="connsiteX122" fmla="*/ 119062 w 1508331"/>
              <a:gd name="connsiteY122" fmla="*/ 1201388 h 1913559"/>
              <a:gd name="connsiteX123" fmla="*/ 104775 w 1508331"/>
              <a:gd name="connsiteY123" fmla="*/ 1196625 h 1913559"/>
              <a:gd name="connsiteX124" fmla="*/ 90487 w 1508331"/>
              <a:gd name="connsiteY124" fmla="*/ 1182338 h 1913559"/>
              <a:gd name="connsiteX125" fmla="*/ 47625 w 1508331"/>
              <a:gd name="connsiteY125" fmla="*/ 1158525 h 1913559"/>
              <a:gd name="connsiteX126" fmla="*/ 14287 w 1508331"/>
              <a:gd name="connsiteY126" fmla="*/ 1149000 h 1913559"/>
              <a:gd name="connsiteX127" fmla="*/ 0 w 1508331"/>
              <a:gd name="connsiteY127" fmla="*/ 1139475 h 1913559"/>
              <a:gd name="connsiteX128" fmla="*/ 9525 w 1508331"/>
              <a:gd name="connsiteY128" fmla="*/ 1115663 h 1913559"/>
              <a:gd name="connsiteX129" fmla="*/ 38100 w 1508331"/>
              <a:gd name="connsiteY129" fmla="*/ 1077563 h 1913559"/>
              <a:gd name="connsiteX130" fmla="*/ 33337 w 1508331"/>
              <a:gd name="connsiteY130" fmla="*/ 1039463 h 1913559"/>
              <a:gd name="connsiteX131" fmla="*/ 9525 w 1508331"/>
              <a:gd name="connsiteY131" fmla="*/ 1001363 h 1913559"/>
              <a:gd name="connsiteX132" fmla="*/ 9525 w 1508331"/>
              <a:gd name="connsiteY132" fmla="*/ 968025 h 1913559"/>
              <a:gd name="connsiteX133" fmla="*/ 28575 w 1508331"/>
              <a:gd name="connsiteY133" fmla="*/ 953738 h 1913559"/>
              <a:gd name="connsiteX134" fmla="*/ 52387 w 1508331"/>
              <a:gd name="connsiteY134" fmla="*/ 920400 h 1913559"/>
              <a:gd name="connsiteX135" fmla="*/ 47625 w 1508331"/>
              <a:gd name="connsiteY135" fmla="*/ 863250 h 1913559"/>
              <a:gd name="connsiteX136" fmla="*/ 104775 w 1508331"/>
              <a:gd name="connsiteY136" fmla="*/ 815625 h 1913559"/>
              <a:gd name="connsiteX137" fmla="*/ 123825 w 1508331"/>
              <a:gd name="connsiteY137" fmla="*/ 801338 h 1913559"/>
              <a:gd name="connsiteX138" fmla="*/ 142875 w 1508331"/>
              <a:gd name="connsiteY138" fmla="*/ 796575 h 1913559"/>
              <a:gd name="connsiteX139" fmla="*/ 157162 w 1508331"/>
              <a:gd name="connsiteY139" fmla="*/ 791813 h 1913559"/>
              <a:gd name="connsiteX140" fmla="*/ 176212 w 1508331"/>
              <a:gd name="connsiteY140" fmla="*/ 787050 h 1913559"/>
              <a:gd name="connsiteX141" fmla="*/ 266700 w 1508331"/>
              <a:gd name="connsiteY141" fmla="*/ 758475 h 1913559"/>
              <a:gd name="connsiteX142" fmla="*/ 280987 w 1508331"/>
              <a:gd name="connsiteY142" fmla="*/ 744188 h 1913559"/>
              <a:gd name="connsiteX143" fmla="*/ 333375 w 1508331"/>
              <a:gd name="connsiteY143" fmla="*/ 706088 h 1913559"/>
              <a:gd name="connsiteX144" fmla="*/ 423862 w 1508331"/>
              <a:gd name="connsiteY144" fmla="*/ 710850 h 1913559"/>
              <a:gd name="connsiteX145" fmla="*/ 447675 w 1508331"/>
              <a:gd name="connsiteY145" fmla="*/ 715613 h 1913559"/>
              <a:gd name="connsiteX146" fmla="*/ 461962 w 1508331"/>
              <a:gd name="connsiteY146" fmla="*/ 706088 h 1913559"/>
              <a:gd name="connsiteX147" fmla="*/ 495300 w 1508331"/>
              <a:gd name="connsiteY147" fmla="*/ 667988 h 1913559"/>
              <a:gd name="connsiteX148" fmla="*/ 504825 w 1508331"/>
              <a:gd name="connsiteY148" fmla="*/ 644175 h 1913559"/>
              <a:gd name="connsiteX149" fmla="*/ 509587 w 1508331"/>
              <a:gd name="connsiteY149" fmla="*/ 596550 h 1913559"/>
              <a:gd name="connsiteX150" fmla="*/ 533400 w 1508331"/>
              <a:gd name="connsiteY150" fmla="*/ 582263 h 1913559"/>
              <a:gd name="connsiteX151" fmla="*/ 576262 w 1508331"/>
              <a:gd name="connsiteY151" fmla="*/ 563213 h 1913559"/>
              <a:gd name="connsiteX152" fmla="*/ 609600 w 1508331"/>
              <a:gd name="connsiteY152" fmla="*/ 558450 h 1913559"/>
              <a:gd name="connsiteX153" fmla="*/ 628650 w 1508331"/>
              <a:gd name="connsiteY153" fmla="*/ 544163 h 1913559"/>
              <a:gd name="connsiteX154" fmla="*/ 652462 w 1508331"/>
              <a:gd name="connsiteY154" fmla="*/ 529875 h 1913559"/>
              <a:gd name="connsiteX155" fmla="*/ 666750 w 1508331"/>
              <a:gd name="connsiteY155" fmla="*/ 515588 h 1913559"/>
              <a:gd name="connsiteX156" fmla="*/ 695325 w 1508331"/>
              <a:gd name="connsiteY156" fmla="*/ 477488 h 1913559"/>
              <a:gd name="connsiteX157" fmla="*/ 714375 w 1508331"/>
              <a:gd name="connsiteY157" fmla="*/ 444150 h 1913559"/>
              <a:gd name="connsiteX158" fmla="*/ 723900 w 1508331"/>
              <a:gd name="connsiteY158" fmla="*/ 401288 h 1913559"/>
              <a:gd name="connsiteX159" fmla="*/ 733425 w 1508331"/>
              <a:gd name="connsiteY159" fmla="*/ 387000 h 1913559"/>
              <a:gd name="connsiteX160" fmla="*/ 742950 w 1508331"/>
              <a:gd name="connsiteY160" fmla="*/ 286988 h 1913559"/>
              <a:gd name="connsiteX161" fmla="*/ 752475 w 1508331"/>
              <a:gd name="connsiteY161" fmla="*/ 220313 h 1913559"/>
              <a:gd name="connsiteX162" fmla="*/ 785812 w 1508331"/>
              <a:gd name="connsiteY162" fmla="*/ 172688 h 1913559"/>
              <a:gd name="connsiteX163" fmla="*/ 795337 w 1508331"/>
              <a:gd name="connsiteY163" fmla="*/ 158400 h 1913559"/>
              <a:gd name="connsiteX164" fmla="*/ 823912 w 1508331"/>
              <a:gd name="connsiteY164" fmla="*/ 115538 h 1913559"/>
              <a:gd name="connsiteX165" fmla="*/ 838200 w 1508331"/>
              <a:gd name="connsiteY165" fmla="*/ 110775 h 1913559"/>
              <a:gd name="connsiteX166" fmla="*/ 862012 w 1508331"/>
              <a:gd name="connsiteY166" fmla="*/ 120300 h 1913559"/>
              <a:gd name="connsiteX167" fmla="*/ 876300 w 1508331"/>
              <a:gd name="connsiteY167" fmla="*/ 129825 h 1913559"/>
              <a:gd name="connsiteX168" fmla="*/ 895350 w 1508331"/>
              <a:gd name="connsiteY168" fmla="*/ 120300 h 1913559"/>
              <a:gd name="connsiteX169" fmla="*/ 928687 w 1508331"/>
              <a:gd name="connsiteY169" fmla="*/ 82200 h 1913559"/>
              <a:gd name="connsiteX170" fmla="*/ 942975 w 1508331"/>
              <a:gd name="connsiteY170" fmla="*/ 67913 h 1913559"/>
              <a:gd name="connsiteX171" fmla="*/ 952500 w 1508331"/>
              <a:gd name="connsiteY171" fmla="*/ 48863 h 1913559"/>
              <a:gd name="connsiteX172" fmla="*/ 971550 w 1508331"/>
              <a:gd name="connsiteY172" fmla="*/ 10763 h 1913559"/>
              <a:gd name="connsiteX173" fmla="*/ 971550 w 1508331"/>
              <a:gd name="connsiteY173" fmla="*/ 6000 h 1913559"/>
              <a:gd name="connsiteX0" fmla="*/ 971550 w 1508331"/>
              <a:gd name="connsiteY0" fmla="*/ 6000 h 1913559"/>
              <a:gd name="connsiteX1" fmla="*/ 990599 w 1508331"/>
              <a:gd name="connsiteY1" fmla="*/ 86963 h 1913559"/>
              <a:gd name="connsiteX2" fmla="*/ 1023937 w 1508331"/>
              <a:gd name="connsiteY2" fmla="*/ 277463 h 1913559"/>
              <a:gd name="connsiteX3" fmla="*/ 1050131 w 1508331"/>
              <a:gd name="connsiteY3" fmla="*/ 336994 h 1913559"/>
              <a:gd name="connsiteX4" fmla="*/ 1114425 w 1508331"/>
              <a:gd name="connsiteY4" fmla="*/ 437006 h 1913559"/>
              <a:gd name="connsiteX5" fmla="*/ 1195387 w 1508331"/>
              <a:gd name="connsiteY5" fmla="*/ 544163 h 1913559"/>
              <a:gd name="connsiteX6" fmla="*/ 1228725 w 1508331"/>
              <a:gd name="connsiteY6" fmla="*/ 582263 h 1913559"/>
              <a:gd name="connsiteX7" fmla="*/ 1197769 w 1508331"/>
              <a:gd name="connsiteY7" fmla="*/ 660844 h 1913559"/>
              <a:gd name="connsiteX8" fmla="*/ 1240631 w 1508331"/>
              <a:gd name="connsiteY8" fmla="*/ 715613 h 1913559"/>
              <a:gd name="connsiteX9" fmla="*/ 1195387 w 1508331"/>
              <a:gd name="connsiteY9" fmla="*/ 787050 h 1913559"/>
              <a:gd name="connsiteX10" fmla="*/ 1190625 w 1508331"/>
              <a:gd name="connsiteY10" fmla="*/ 834675 h 1913559"/>
              <a:gd name="connsiteX11" fmla="*/ 1240631 w 1508331"/>
              <a:gd name="connsiteY11" fmla="*/ 903731 h 1913559"/>
              <a:gd name="connsiteX12" fmla="*/ 1221581 w 1508331"/>
              <a:gd name="connsiteY12" fmla="*/ 1063275 h 1913559"/>
              <a:gd name="connsiteX13" fmla="*/ 1202530 w 1508331"/>
              <a:gd name="connsiteY13" fmla="*/ 1222819 h 1913559"/>
              <a:gd name="connsiteX14" fmla="*/ 1257300 w 1508331"/>
              <a:gd name="connsiteY14" fmla="*/ 1258538 h 1913559"/>
              <a:gd name="connsiteX15" fmla="*/ 1309687 w 1508331"/>
              <a:gd name="connsiteY15" fmla="*/ 1287113 h 1913559"/>
              <a:gd name="connsiteX16" fmla="*/ 1345405 w 1508331"/>
              <a:gd name="connsiteY16" fmla="*/ 1332355 h 1913559"/>
              <a:gd name="connsiteX17" fmla="*/ 1350168 w 1508331"/>
              <a:gd name="connsiteY17" fmla="*/ 1437131 h 1913559"/>
              <a:gd name="connsiteX18" fmla="*/ 1347788 w 1508331"/>
              <a:gd name="connsiteY18" fmla="*/ 1606200 h 1913559"/>
              <a:gd name="connsiteX19" fmla="*/ 1414462 w 1508331"/>
              <a:gd name="connsiteY19" fmla="*/ 1591913 h 1913559"/>
              <a:gd name="connsiteX20" fmla="*/ 1502569 w 1508331"/>
              <a:gd name="connsiteY20" fmla="*/ 1582387 h 1913559"/>
              <a:gd name="connsiteX21" fmla="*/ 1495425 w 1508331"/>
              <a:gd name="connsiteY21" fmla="*/ 1625250 h 1913559"/>
              <a:gd name="connsiteX22" fmla="*/ 1485900 w 1508331"/>
              <a:gd name="connsiteY22" fmla="*/ 1653825 h 1913559"/>
              <a:gd name="connsiteX23" fmla="*/ 1466850 w 1508331"/>
              <a:gd name="connsiteY23" fmla="*/ 1741932 h 1913559"/>
              <a:gd name="connsiteX24" fmla="*/ 1459706 w 1508331"/>
              <a:gd name="connsiteY24" fmla="*/ 1822894 h 1913559"/>
              <a:gd name="connsiteX25" fmla="*/ 1471613 w 1508331"/>
              <a:gd name="connsiteY25" fmla="*/ 1877664 h 1913559"/>
              <a:gd name="connsiteX26" fmla="*/ 1495425 w 1508331"/>
              <a:gd name="connsiteY26" fmla="*/ 1913382 h 1913559"/>
              <a:gd name="connsiteX27" fmla="*/ 1385887 w 1508331"/>
              <a:gd name="connsiteY27" fmla="*/ 1889569 h 1913559"/>
              <a:gd name="connsiteX28" fmla="*/ 1264443 w 1508331"/>
              <a:gd name="connsiteY28" fmla="*/ 1849088 h 1913559"/>
              <a:gd name="connsiteX29" fmla="*/ 1157287 w 1508331"/>
              <a:gd name="connsiteY29" fmla="*/ 1825275 h 1913559"/>
              <a:gd name="connsiteX30" fmla="*/ 1047750 w 1508331"/>
              <a:gd name="connsiteY30" fmla="*/ 1801463 h 1913559"/>
              <a:gd name="connsiteX31" fmla="*/ 957262 w 1508331"/>
              <a:gd name="connsiteY31" fmla="*/ 1782413 h 1913559"/>
              <a:gd name="connsiteX32" fmla="*/ 866775 w 1508331"/>
              <a:gd name="connsiteY32" fmla="*/ 1772888 h 1913559"/>
              <a:gd name="connsiteX33" fmla="*/ 790575 w 1508331"/>
              <a:gd name="connsiteY33" fmla="*/ 1763363 h 1913559"/>
              <a:gd name="connsiteX34" fmla="*/ 552450 w 1508331"/>
              <a:gd name="connsiteY34" fmla="*/ 1739550 h 1913559"/>
              <a:gd name="connsiteX35" fmla="*/ 554831 w 1508331"/>
              <a:gd name="connsiteY35" fmla="*/ 1725263 h 1913559"/>
              <a:gd name="connsiteX36" fmla="*/ 585788 w 1508331"/>
              <a:gd name="connsiteY36" fmla="*/ 1713357 h 1913559"/>
              <a:gd name="connsiteX37" fmla="*/ 600075 w 1508331"/>
              <a:gd name="connsiteY37" fmla="*/ 1682400 h 1913559"/>
              <a:gd name="connsiteX38" fmla="*/ 619125 w 1508331"/>
              <a:gd name="connsiteY38" fmla="*/ 1634776 h 1913559"/>
              <a:gd name="connsiteX39" fmla="*/ 661988 w 1508331"/>
              <a:gd name="connsiteY39" fmla="*/ 1646682 h 1913559"/>
              <a:gd name="connsiteX40" fmla="*/ 719137 w 1508331"/>
              <a:gd name="connsiteY40" fmla="*/ 1658588 h 1913559"/>
              <a:gd name="connsiteX41" fmla="*/ 773906 w 1508331"/>
              <a:gd name="connsiteY41" fmla="*/ 1660968 h 1913559"/>
              <a:gd name="connsiteX42" fmla="*/ 781050 w 1508331"/>
              <a:gd name="connsiteY42" fmla="*/ 1649063 h 1913559"/>
              <a:gd name="connsiteX43" fmla="*/ 700087 w 1508331"/>
              <a:gd name="connsiteY43" fmla="*/ 1634775 h 1913559"/>
              <a:gd name="connsiteX44" fmla="*/ 635794 w 1508331"/>
              <a:gd name="connsiteY44" fmla="*/ 1613344 h 1913559"/>
              <a:gd name="connsiteX45" fmla="*/ 614362 w 1508331"/>
              <a:gd name="connsiteY45" fmla="*/ 1582388 h 1913559"/>
              <a:gd name="connsiteX46" fmla="*/ 635794 w 1508331"/>
              <a:gd name="connsiteY46" fmla="*/ 1530001 h 1913559"/>
              <a:gd name="connsiteX47" fmla="*/ 671513 w 1508331"/>
              <a:gd name="connsiteY47" fmla="*/ 1515713 h 1913559"/>
              <a:gd name="connsiteX48" fmla="*/ 647700 w 1508331"/>
              <a:gd name="connsiteY48" fmla="*/ 1496662 h 1913559"/>
              <a:gd name="connsiteX49" fmla="*/ 671512 w 1508331"/>
              <a:gd name="connsiteY49" fmla="*/ 1472850 h 1913559"/>
              <a:gd name="connsiteX50" fmla="*/ 716756 w 1508331"/>
              <a:gd name="connsiteY50" fmla="*/ 1427607 h 1913559"/>
              <a:gd name="connsiteX51" fmla="*/ 742950 w 1508331"/>
              <a:gd name="connsiteY51" fmla="*/ 1410938 h 1913559"/>
              <a:gd name="connsiteX52" fmla="*/ 728662 w 1508331"/>
              <a:gd name="connsiteY52" fmla="*/ 1368075 h 1913559"/>
              <a:gd name="connsiteX53" fmla="*/ 800100 w 1508331"/>
              <a:gd name="connsiteY53" fmla="*/ 1265682 h 1913559"/>
              <a:gd name="connsiteX54" fmla="*/ 707231 w 1508331"/>
              <a:gd name="connsiteY54" fmla="*/ 1294256 h 1913559"/>
              <a:gd name="connsiteX55" fmla="*/ 676275 w 1508331"/>
              <a:gd name="connsiteY55" fmla="*/ 1358550 h 1913559"/>
              <a:gd name="connsiteX56" fmla="*/ 647700 w 1508331"/>
              <a:gd name="connsiteY56" fmla="*/ 1413318 h 1913559"/>
              <a:gd name="connsiteX57" fmla="*/ 607219 w 1508331"/>
              <a:gd name="connsiteY57" fmla="*/ 1389506 h 1913559"/>
              <a:gd name="connsiteX58" fmla="*/ 581025 w 1508331"/>
              <a:gd name="connsiteY58" fmla="*/ 1434750 h 1913559"/>
              <a:gd name="connsiteX59" fmla="*/ 578644 w 1508331"/>
              <a:gd name="connsiteY59" fmla="*/ 1472851 h 1913559"/>
              <a:gd name="connsiteX60" fmla="*/ 592932 w 1508331"/>
              <a:gd name="connsiteY60" fmla="*/ 1489520 h 1913559"/>
              <a:gd name="connsiteX61" fmla="*/ 542925 w 1508331"/>
              <a:gd name="connsiteY61" fmla="*/ 1530000 h 1913559"/>
              <a:gd name="connsiteX62" fmla="*/ 473869 w 1508331"/>
              <a:gd name="connsiteY62" fmla="*/ 1541907 h 1913559"/>
              <a:gd name="connsiteX63" fmla="*/ 497681 w 1508331"/>
              <a:gd name="connsiteY63" fmla="*/ 1470469 h 1913559"/>
              <a:gd name="connsiteX64" fmla="*/ 519112 w 1508331"/>
              <a:gd name="connsiteY64" fmla="*/ 1401413 h 1913559"/>
              <a:gd name="connsiteX65" fmla="*/ 535780 w 1508331"/>
              <a:gd name="connsiteY65" fmla="*/ 1339500 h 1913559"/>
              <a:gd name="connsiteX66" fmla="*/ 550068 w 1508331"/>
              <a:gd name="connsiteY66" fmla="*/ 1296637 h 1913559"/>
              <a:gd name="connsiteX67" fmla="*/ 609600 w 1508331"/>
              <a:gd name="connsiteY67" fmla="*/ 1225200 h 1913559"/>
              <a:gd name="connsiteX68" fmla="*/ 642937 w 1508331"/>
              <a:gd name="connsiteY68" fmla="*/ 1239489 h 1913559"/>
              <a:gd name="connsiteX69" fmla="*/ 681037 w 1508331"/>
              <a:gd name="connsiteY69" fmla="*/ 1222820 h 1913559"/>
              <a:gd name="connsiteX70" fmla="*/ 685801 w 1508331"/>
              <a:gd name="connsiteY70" fmla="*/ 1213295 h 1913559"/>
              <a:gd name="connsiteX71" fmla="*/ 647699 w 1508331"/>
              <a:gd name="connsiteY71" fmla="*/ 1215675 h 1913559"/>
              <a:gd name="connsiteX72" fmla="*/ 621507 w 1508331"/>
              <a:gd name="connsiteY72" fmla="*/ 1189482 h 1913559"/>
              <a:gd name="connsiteX73" fmla="*/ 621506 w 1508331"/>
              <a:gd name="connsiteY73" fmla="*/ 1172812 h 1913559"/>
              <a:gd name="connsiteX74" fmla="*/ 671513 w 1508331"/>
              <a:gd name="connsiteY74" fmla="*/ 1175195 h 1913559"/>
              <a:gd name="connsiteX75" fmla="*/ 676274 w 1508331"/>
              <a:gd name="connsiteY75" fmla="*/ 1158525 h 1913559"/>
              <a:gd name="connsiteX76" fmla="*/ 702469 w 1508331"/>
              <a:gd name="connsiteY76" fmla="*/ 1127569 h 1913559"/>
              <a:gd name="connsiteX77" fmla="*/ 733425 w 1508331"/>
              <a:gd name="connsiteY77" fmla="*/ 1120425 h 1913559"/>
              <a:gd name="connsiteX78" fmla="*/ 752475 w 1508331"/>
              <a:gd name="connsiteY78" fmla="*/ 1087088 h 1913559"/>
              <a:gd name="connsiteX79" fmla="*/ 733425 w 1508331"/>
              <a:gd name="connsiteY79" fmla="*/ 1072800 h 1913559"/>
              <a:gd name="connsiteX80" fmla="*/ 685800 w 1508331"/>
              <a:gd name="connsiteY80" fmla="*/ 1053750 h 1913559"/>
              <a:gd name="connsiteX81" fmla="*/ 671512 w 1508331"/>
              <a:gd name="connsiteY81" fmla="*/ 1039463 h 1913559"/>
              <a:gd name="connsiteX82" fmla="*/ 628650 w 1508331"/>
              <a:gd name="connsiteY82" fmla="*/ 1044225 h 1913559"/>
              <a:gd name="connsiteX83" fmla="*/ 600075 w 1508331"/>
              <a:gd name="connsiteY83" fmla="*/ 1087088 h 1913559"/>
              <a:gd name="connsiteX84" fmla="*/ 590550 w 1508331"/>
              <a:gd name="connsiteY84" fmla="*/ 1134713 h 1913559"/>
              <a:gd name="connsiteX85" fmla="*/ 571500 w 1508331"/>
              <a:gd name="connsiteY85" fmla="*/ 1129950 h 1913559"/>
              <a:gd name="connsiteX86" fmla="*/ 538162 w 1508331"/>
              <a:gd name="connsiteY86" fmla="*/ 1106138 h 1913559"/>
              <a:gd name="connsiteX87" fmla="*/ 514350 w 1508331"/>
              <a:gd name="connsiteY87" fmla="*/ 1115663 h 1913559"/>
              <a:gd name="connsiteX88" fmla="*/ 509587 w 1508331"/>
              <a:gd name="connsiteY88" fmla="*/ 1129950 h 1913559"/>
              <a:gd name="connsiteX89" fmla="*/ 490537 w 1508331"/>
              <a:gd name="connsiteY89" fmla="*/ 1134713 h 1913559"/>
              <a:gd name="connsiteX90" fmla="*/ 457200 w 1508331"/>
              <a:gd name="connsiteY90" fmla="*/ 1139475 h 1913559"/>
              <a:gd name="connsiteX91" fmla="*/ 438150 w 1508331"/>
              <a:gd name="connsiteY91" fmla="*/ 1149000 h 1913559"/>
              <a:gd name="connsiteX92" fmla="*/ 404812 w 1508331"/>
              <a:gd name="connsiteY92" fmla="*/ 1187100 h 1913559"/>
              <a:gd name="connsiteX93" fmla="*/ 400050 w 1508331"/>
              <a:gd name="connsiteY93" fmla="*/ 1201388 h 1913559"/>
              <a:gd name="connsiteX94" fmla="*/ 376237 w 1508331"/>
              <a:gd name="connsiteY94" fmla="*/ 1239488 h 1913559"/>
              <a:gd name="connsiteX95" fmla="*/ 357187 w 1508331"/>
              <a:gd name="connsiteY95" fmla="*/ 1244250 h 1913559"/>
              <a:gd name="connsiteX96" fmla="*/ 342900 w 1508331"/>
              <a:gd name="connsiteY96" fmla="*/ 1239488 h 1913559"/>
              <a:gd name="connsiteX97" fmla="*/ 309562 w 1508331"/>
              <a:gd name="connsiteY97" fmla="*/ 1220438 h 1913559"/>
              <a:gd name="connsiteX98" fmla="*/ 314325 w 1508331"/>
              <a:gd name="connsiteY98" fmla="*/ 1187100 h 1913559"/>
              <a:gd name="connsiteX99" fmla="*/ 347662 w 1508331"/>
              <a:gd name="connsiteY99" fmla="*/ 1163288 h 1913559"/>
              <a:gd name="connsiteX100" fmla="*/ 366712 w 1508331"/>
              <a:gd name="connsiteY100" fmla="*/ 1139475 h 1913559"/>
              <a:gd name="connsiteX101" fmla="*/ 381000 w 1508331"/>
              <a:gd name="connsiteY101" fmla="*/ 1106138 h 1913559"/>
              <a:gd name="connsiteX102" fmla="*/ 390525 w 1508331"/>
              <a:gd name="connsiteY102" fmla="*/ 1091850 h 1913559"/>
              <a:gd name="connsiteX103" fmla="*/ 404812 w 1508331"/>
              <a:gd name="connsiteY103" fmla="*/ 1082325 h 1913559"/>
              <a:gd name="connsiteX104" fmla="*/ 409575 w 1508331"/>
              <a:gd name="connsiteY104" fmla="*/ 1068038 h 1913559"/>
              <a:gd name="connsiteX105" fmla="*/ 347662 w 1508331"/>
              <a:gd name="connsiteY105" fmla="*/ 1048988 h 1913559"/>
              <a:gd name="connsiteX106" fmla="*/ 333375 w 1508331"/>
              <a:gd name="connsiteY106" fmla="*/ 1034700 h 1913559"/>
              <a:gd name="connsiteX107" fmla="*/ 314325 w 1508331"/>
              <a:gd name="connsiteY107" fmla="*/ 1010888 h 1913559"/>
              <a:gd name="connsiteX108" fmla="*/ 300037 w 1508331"/>
              <a:gd name="connsiteY108" fmla="*/ 1015650 h 1913559"/>
              <a:gd name="connsiteX109" fmla="*/ 295275 w 1508331"/>
              <a:gd name="connsiteY109" fmla="*/ 1048988 h 1913559"/>
              <a:gd name="connsiteX110" fmla="*/ 285750 w 1508331"/>
              <a:gd name="connsiteY110" fmla="*/ 1072800 h 1913559"/>
              <a:gd name="connsiteX111" fmla="*/ 295275 w 1508331"/>
              <a:gd name="connsiteY111" fmla="*/ 1096613 h 1913559"/>
              <a:gd name="connsiteX112" fmla="*/ 266700 w 1508331"/>
              <a:gd name="connsiteY112" fmla="*/ 1101375 h 1913559"/>
              <a:gd name="connsiteX113" fmla="*/ 285750 w 1508331"/>
              <a:gd name="connsiteY113" fmla="*/ 1134713 h 1913559"/>
              <a:gd name="connsiteX114" fmla="*/ 280987 w 1508331"/>
              <a:gd name="connsiteY114" fmla="*/ 1172813 h 1913559"/>
              <a:gd name="connsiteX115" fmla="*/ 252412 w 1508331"/>
              <a:gd name="connsiteY115" fmla="*/ 1191863 h 1913559"/>
              <a:gd name="connsiteX116" fmla="*/ 242887 w 1508331"/>
              <a:gd name="connsiteY116" fmla="*/ 1206150 h 1913559"/>
              <a:gd name="connsiteX117" fmla="*/ 219075 w 1508331"/>
              <a:gd name="connsiteY117" fmla="*/ 1210913 h 1913559"/>
              <a:gd name="connsiteX118" fmla="*/ 204787 w 1508331"/>
              <a:gd name="connsiteY118" fmla="*/ 1215675 h 1913559"/>
              <a:gd name="connsiteX119" fmla="*/ 185737 w 1508331"/>
              <a:gd name="connsiteY119" fmla="*/ 1220438 h 1913559"/>
              <a:gd name="connsiteX120" fmla="*/ 152400 w 1508331"/>
              <a:gd name="connsiteY120" fmla="*/ 1215675 h 1913559"/>
              <a:gd name="connsiteX121" fmla="*/ 119062 w 1508331"/>
              <a:gd name="connsiteY121" fmla="*/ 1201388 h 1913559"/>
              <a:gd name="connsiteX122" fmla="*/ 104775 w 1508331"/>
              <a:gd name="connsiteY122" fmla="*/ 1196625 h 1913559"/>
              <a:gd name="connsiteX123" fmla="*/ 90487 w 1508331"/>
              <a:gd name="connsiteY123" fmla="*/ 1182338 h 1913559"/>
              <a:gd name="connsiteX124" fmla="*/ 47625 w 1508331"/>
              <a:gd name="connsiteY124" fmla="*/ 1158525 h 1913559"/>
              <a:gd name="connsiteX125" fmla="*/ 14287 w 1508331"/>
              <a:gd name="connsiteY125" fmla="*/ 1149000 h 1913559"/>
              <a:gd name="connsiteX126" fmla="*/ 0 w 1508331"/>
              <a:gd name="connsiteY126" fmla="*/ 1139475 h 1913559"/>
              <a:gd name="connsiteX127" fmla="*/ 9525 w 1508331"/>
              <a:gd name="connsiteY127" fmla="*/ 1115663 h 1913559"/>
              <a:gd name="connsiteX128" fmla="*/ 38100 w 1508331"/>
              <a:gd name="connsiteY128" fmla="*/ 1077563 h 1913559"/>
              <a:gd name="connsiteX129" fmla="*/ 33337 w 1508331"/>
              <a:gd name="connsiteY129" fmla="*/ 1039463 h 1913559"/>
              <a:gd name="connsiteX130" fmla="*/ 9525 w 1508331"/>
              <a:gd name="connsiteY130" fmla="*/ 1001363 h 1913559"/>
              <a:gd name="connsiteX131" fmla="*/ 9525 w 1508331"/>
              <a:gd name="connsiteY131" fmla="*/ 968025 h 1913559"/>
              <a:gd name="connsiteX132" fmla="*/ 28575 w 1508331"/>
              <a:gd name="connsiteY132" fmla="*/ 953738 h 1913559"/>
              <a:gd name="connsiteX133" fmla="*/ 52387 w 1508331"/>
              <a:gd name="connsiteY133" fmla="*/ 920400 h 1913559"/>
              <a:gd name="connsiteX134" fmla="*/ 47625 w 1508331"/>
              <a:gd name="connsiteY134" fmla="*/ 863250 h 1913559"/>
              <a:gd name="connsiteX135" fmla="*/ 104775 w 1508331"/>
              <a:gd name="connsiteY135" fmla="*/ 815625 h 1913559"/>
              <a:gd name="connsiteX136" fmla="*/ 123825 w 1508331"/>
              <a:gd name="connsiteY136" fmla="*/ 801338 h 1913559"/>
              <a:gd name="connsiteX137" fmla="*/ 142875 w 1508331"/>
              <a:gd name="connsiteY137" fmla="*/ 796575 h 1913559"/>
              <a:gd name="connsiteX138" fmla="*/ 157162 w 1508331"/>
              <a:gd name="connsiteY138" fmla="*/ 791813 h 1913559"/>
              <a:gd name="connsiteX139" fmla="*/ 176212 w 1508331"/>
              <a:gd name="connsiteY139" fmla="*/ 787050 h 1913559"/>
              <a:gd name="connsiteX140" fmla="*/ 266700 w 1508331"/>
              <a:gd name="connsiteY140" fmla="*/ 758475 h 1913559"/>
              <a:gd name="connsiteX141" fmla="*/ 280987 w 1508331"/>
              <a:gd name="connsiteY141" fmla="*/ 744188 h 1913559"/>
              <a:gd name="connsiteX142" fmla="*/ 333375 w 1508331"/>
              <a:gd name="connsiteY142" fmla="*/ 706088 h 1913559"/>
              <a:gd name="connsiteX143" fmla="*/ 423862 w 1508331"/>
              <a:gd name="connsiteY143" fmla="*/ 710850 h 1913559"/>
              <a:gd name="connsiteX144" fmla="*/ 447675 w 1508331"/>
              <a:gd name="connsiteY144" fmla="*/ 715613 h 1913559"/>
              <a:gd name="connsiteX145" fmla="*/ 461962 w 1508331"/>
              <a:gd name="connsiteY145" fmla="*/ 706088 h 1913559"/>
              <a:gd name="connsiteX146" fmla="*/ 495300 w 1508331"/>
              <a:gd name="connsiteY146" fmla="*/ 667988 h 1913559"/>
              <a:gd name="connsiteX147" fmla="*/ 504825 w 1508331"/>
              <a:gd name="connsiteY147" fmla="*/ 644175 h 1913559"/>
              <a:gd name="connsiteX148" fmla="*/ 509587 w 1508331"/>
              <a:gd name="connsiteY148" fmla="*/ 596550 h 1913559"/>
              <a:gd name="connsiteX149" fmla="*/ 533400 w 1508331"/>
              <a:gd name="connsiteY149" fmla="*/ 582263 h 1913559"/>
              <a:gd name="connsiteX150" fmla="*/ 576262 w 1508331"/>
              <a:gd name="connsiteY150" fmla="*/ 563213 h 1913559"/>
              <a:gd name="connsiteX151" fmla="*/ 609600 w 1508331"/>
              <a:gd name="connsiteY151" fmla="*/ 558450 h 1913559"/>
              <a:gd name="connsiteX152" fmla="*/ 628650 w 1508331"/>
              <a:gd name="connsiteY152" fmla="*/ 544163 h 1913559"/>
              <a:gd name="connsiteX153" fmla="*/ 652462 w 1508331"/>
              <a:gd name="connsiteY153" fmla="*/ 529875 h 1913559"/>
              <a:gd name="connsiteX154" fmla="*/ 666750 w 1508331"/>
              <a:gd name="connsiteY154" fmla="*/ 515588 h 1913559"/>
              <a:gd name="connsiteX155" fmla="*/ 695325 w 1508331"/>
              <a:gd name="connsiteY155" fmla="*/ 477488 h 1913559"/>
              <a:gd name="connsiteX156" fmla="*/ 714375 w 1508331"/>
              <a:gd name="connsiteY156" fmla="*/ 444150 h 1913559"/>
              <a:gd name="connsiteX157" fmla="*/ 723900 w 1508331"/>
              <a:gd name="connsiteY157" fmla="*/ 401288 h 1913559"/>
              <a:gd name="connsiteX158" fmla="*/ 733425 w 1508331"/>
              <a:gd name="connsiteY158" fmla="*/ 387000 h 1913559"/>
              <a:gd name="connsiteX159" fmla="*/ 742950 w 1508331"/>
              <a:gd name="connsiteY159" fmla="*/ 286988 h 1913559"/>
              <a:gd name="connsiteX160" fmla="*/ 752475 w 1508331"/>
              <a:gd name="connsiteY160" fmla="*/ 220313 h 1913559"/>
              <a:gd name="connsiteX161" fmla="*/ 785812 w 1508331"/>
              <a:gd name="connsiteY161" fmla="*/ 172688 h 1913559"/>
              <a:gd name="connsiteX162" fmla="*/ 795337 w 1508331"/>
              <a:gd name="connsiteY162" fmla="*/ 158400 h 1913559"/>
              <a:gd name="connsiteX163" fmla="*/ 823912 w 1508331"/>
              <a:gd name="connsiteY163" fmla="*/ 115538 h 1913559"/>
              <a:gd name="connsiteX164" fmla="*/ 838200 w 1508331"/>
              <a:gd name="connsiteY164" fmla="*/ 110775 h 1913559"/>
              <a:gd name="connsiteX165" fmla="*/ 862012 w 1508331"/>
              <a:gd name="connsiteY165" fmla="*/ 120300 h 1913559"/>
              <a:gd name="connsiteX166" fmla="*/ 876300 w 1508331"/>
              <a:gd name="connsiteY166" fmla="*/ 129825 h 1913559"/>
              <a:gd name="connsiteX167" fmla="*/ 895350 w 1508331"/>
              <a:gd name="connsiteY167" fmla="*/ 120300 h 1913559"/>
              <a:gd name="connsiteX168" fmla="*/ 928687 w 1508331"/>
              <a:gd name="connsiteY168" fmla="*/ 82200 h 1913559"/>
              <a:gd name="connsiteX169" fmla="*/ 942975 w 1508331"/>
              <a:gd name="connsiteY169" fmla="*/ 67913 h 1913559"/>
              <a:gd name="connsiteX170" fmla="*/ 952500 w 1508331"/>
              <a:gd name="connsiteY170" fmla="*/ 48863 h 1913559"/>
              <a:gd name="connsiteX171" fmla="*/ 971550 w 1508331"/>
              <a:gd name="connsiteY171" fmla="*/ 10763 h 1913559"/>
              <a:gd name="connsiteX172" fmla="*/ 971550 w 1508331"/>
              <a:gd name="connsiteY172" fmla="*/ 6000 h 1913559"/>
              <a:gd name="connsiteX0" fmla="*/ 971550 w 1508331"/>
              <a:gd name="connsiteY0" fmla="*/ 6000 h 1913559"/>
              <a:gd name="connsiteX1" fmla="*/ 990599 w 1508331"/>
              <a:gd name="connsiteY1" fmla="*/ 86963 h 1913559"/>
              <a:gd name="connsiteX2" fmla="*/ 1023937 w 1508331"/>
              <a:gd name="connsiteY2" fmla="*/ 277463 h 1913559"/>
              <a:gd name="connsiteX3" fmla="*/ 1050131 w 1508331"/>
              <a:gd name="connsiteY3" fmla="*/ 336994 h 1913559"/>
              <a:gd name="connsiteX4" fmla="*/ 1114425 w 1508331"/>
              <a:gd name="connsiteY4" fmla="*/ 437006 h 1913559"/>
              <a:gd name="connsiteX5" fmla="*/ 1195387 w 1508331"/>
              <a:gd name="connsiteY5" fmla="*/ 544163 h 1913559"/>
              <a:gd name="connsiteX6" fmla="*/ 1228725 w 1508331"/>
              <a:gd name="connsiteY6" fmla="*/ 582263 h 1913559"/>
              <a:gd name="connsiteX7" fmla="*/ 1197769 w 1508331"/>
              <a:gd name="connsiteY7" fmla="*/ 660844 h 1913559"/>
              <a:gd name="connsiteX8" fmla="*/ 1240631 w 1508331"/>
              <a:gd name="connsiteY8" fmla="*/ 715613 h 1913559"/>
              <a:gd name="connsiteX9" fmla="*/ 1195387 w 1508331"/>
              <a:gd name="connsiteY9" fmla="*/ 787050 h 1913559"/>
              <a:gd name="connsiteX10" fmla="*/ 1190625 w 1508331"/>
              <a:gd name="connsiteY10" fmla="*/ 834675 h 1913559"/>
              <a:gd name="connsiteX11" fmla="*/ 1240631 w 1508331"/>
              <a:gd name="connsiteY11" fmla="*/ 903731 h 1913559"/>
              <a:gd name="connsiteX12" fmla="*/ 1221581 w 1508331"/>
              <a:gd name="connsiteY12" fmla="*/ 1063275 h 1913559"/>
              <a:gd name="connsiteX13" fmla="*/ 1202530 w 1508331"/>
              <a:gd name="connsiteY13" fmla="*/ 1222819 h 1913559"/>
              <a:gd name="connsiteX14" fmla="*/ 1257300 w 1508331"/>
              <a:gd name="connsiteY14" fmla="*/ 1258538 h 1913559"/>
              <a:gd name="connsiteX15" fmla="*/ 1309687 w 1508331"/>
              <a:gd name="connsiteY15" fmla="*/ 1287113 h 1913559"/>
              <a:gd name="connsiteX16" fmla="*/ 1345405 w 1508331"/>
              <a:gd name="connsiteY16" fmla="*/ 1332355 h 1913559"/>
              <a:gd name="connsiteX17" fmla="*/ 1350168 w 1508331"/>
              <a:gd name="connsiteY17" fmla="*/ 1437131 h 1913559"/>
              <a:gd name="connsiteX18" fmla="*/ 1347788 w 1508331"/>
              <a:gd name="connsiteY18" fmla="*/ 1606200 h 1913559"/>
              <a:gd name="connsiteX19" fmla="*/ 1414462 w 1508331"/>
              <a:gd name="connsiteY19" fmla="*/ 1591913 h 1913559"/>
              <a:gd name="connsiteX20" fmla="*/ 1502569 w 1508331"/>
              <a:gd name="connsiteY20" fmla="*/ 1582387 h 1913559"/>
              <a:gd name="connsiteX21" fmla="*/ 1495425 w 1508331"/>
              <a:gd name="connsiteY21" fmla="*/ 1625250 h 1913559"/>
              <a:gd name="connsiteX22" fmla="*/ 1485900 w 1508331"/>
              <a:gd name="connsiteY22" fmla="*/ 1653825 h 1913559"/>
              <a:gd name="connsiteX23" fmla="*/ 1466850 w 1508331"/>
              <a:gd name="connsiteY23" fmla="*/ 1741932 h 1913559"/>
              <a:gd name="connsiteX24" fmla="*/ 1459706 w 1508331"/>
              <a:gd name="connsiteY24" fmla="*/ 1822894 h 1913559"/>
              <a:gd name="connsiteX25" fmla="*/ 1471613 w 1508331"/>
              <a:gd name="connsiteY25" fmla="*/ 1877664 h 1913559"/>
              <a:gd name="connsiteX26" fmla="*/ 1495425 w 1508331"/>
              <a:gd name="connsiteY26" fmla="*/ 1913382 h 1913559"/>
              <a:gd name="connsiteX27" fmla="*/ 1385887 w 1508331"/>
              <a:gd name="connsiteY27" fmla="*/ 1889569 h 1913559"/>
              <a:gd name="connsiteX28" fmla="*/ 1264443 w 1508331"/>
              <a:gd name="connsiteY28" fmla="*/ 1849088 h 1913559"/>
              <a:gd name="connsiteX29" fmla="*/ 1157287 w 1508331"/>
              <a:gd name="connsiteY29" fmla="*/ 1825275 h 1913559"/>
              <a:gd name="connsiteX30" fmla="*/ 1047750 w 1508331"/>
              <a:gd name="connsiteY30" fmla="*/ 1801463 h 1913559"/>
              <a:gd name="connsiteX31" fmla="*/ 957262 w 1508331"/>
              <a:gd name="connsiteY31" fmla="*/ 1782413 h 1913559"/>
              <a:gd name="connsiteX32" fmla="*/ 866775 w 1508331"/>
              <a:gd name="connsiteY32" fmla="*/ 1772888 h 1913559"/>
              <a:gd name="connsiteX33" fmla="*/ 790575 w 1508331"/>
              <a:gd name="connsiteY33" fmla="*/ 1763363 h 1913559"/>
              <a:gd name="connsiteX34" fmla="*/ 552450 w 1508331"/>
              <a:gd name="connsiteY34" fmla="*/ 1739550 h 1913559"/>
              <a:gd name="connsiteX35" fmla="*/ 554831 w 1508331"/>
              <a:gd name="connsiteY35" fmla="*/ 1725263 h 1913559"/>
              <a:gd name="connsiteX36" fmla="*/ 585788 w 1508331"/>
              <a:gd name="connsiteY36" fmla="*/ 1713357 h 1913559"/>
              <a:gd name="connsiteX37" fmla="*/ 600075 w 1508331"/>
              <a:gd name="connsiteY37" fmla="*/ 1682400 h 1913559"/>
              <a:gd name="connsiteX38" fmla="*/ 619125 w 1508331"/>
              <a:gd name="connsiteY38" fmla="*/ 1634776 h 1913559"/>
              <a:gd name="connsiteX39" fmla="*/ 661988 w 1508331"/>
              <a:gd name="connsiteY39" fmla="*/ 1646682 h 1913559"/>
              <a:gd name="connsiteX40" fmla="*/ 719137 w 1508331"/>
              <a:gd name="connsiteY40" fmla="*/ 1658588 h 1913559"/>
              <a:gd name="connsiteX41" fmla="*/ 773906 w 1508331"/>
              <a:gd name="connsiteY41" fmla="*/ 1660968 h 1913559"/>
              <a:gd name="connsiteX42" fmla="*/ 781050 w 1508331"/>
              <a:gd name="connsiteY42" fmla="*/ 1649063 h 1913559"/>
              <a:gd name="connsiteX43" fmla="*/ 700087 w 1508331"/>
              <a:gd name="connsiteY43" fmla="*/ 1634775 h 1913559"/>
              <a:gd name="connsiteX44" fmla="*/ 635794 w 1508331"/>
              <a:gd name="connsiteY44" fmla="*/ 1613344 h 1913559"/>
              <a:gd name="connsiteX45" fmla="*/ 614362 w 1508331"/>
              <a:gd name="connsiteY45" fmla="*/ 1582388 h 1913559"/>
              <a:gd name="connsiteX46" fmla="*/ 635794 w 1508331"/>
              <a:gd name="connsiteY46" fmla="*/ 1530001 h 1913559"/>
              <a:gd name="connsiteX47" fmla="*/ 671513 w 1508331"/>
              <a:gd name="connsiteY47" fmla="*/ 1515713 h 1913559"/>
              <a:gd name="connsiteX48" fmla="*/ 647700 w 1508331"/>
              <a:gd name="connsiteY48" fmla="*/ 1496662 h 1913559"/>
              <a:gd name="connsiteX49" fmla="*/ 671512 w 1508331"/>
              <a:gd name="connsiteY49" fmla="*/ 1472850 h 1913559"/>
              <a:gd name="connsiteX50" fmla="*/ 716756 w 1508331"/>
              <a:gd name="connsiteY50" fmla="*/ 1427607 h 1913559"/>
              <a:gd name="connsiteX51" fmla="*/ 742950 w 1508331"/>
              <a:gd name="connsiteY51" fmla="*/ 1410938 h 1913559"/>
              <a:gd name="connsiteX52" fmla="*/ 728662 w 1508331"/>
              <a:gd name="connsiteY52" fmla="*/ 1368075 h 1913559"/>
              <a:gd name="connsiteX53" fmla="*/ 800100 w 1508331"/>
              <a:gd name="connsiteY53" fmla="*/ 1265682 h 1913559"/>
              <a:gd name="connsiteX54" fmla="*/ 707231 w 1508331"/>
              <a:gd name="connsiteY54" fmla="*/ 1294256 h 1913559"/>
              <a:gd name="connsiteX55" fmla="*/ 676275 w 1508331"/>
              <a:gd name="connsiteY55" fmla="*/ 1358550 h 1913559"/>
              <a:gd name="connsiteX56" fmla="*/ 647700 w 1508331"/>
              <a:gd name="connsiteY56" fmla="*/ 1413318 h 1913559"/>
              <a:gd name="connsiteX57" fmla="*/ 607219 w 1508331"/>
              <a:gd name="connsiteY57" fmla="*/ 1389506 h 1913559"/>
              <a:gd name="connsiteX58" fmla="*/ 581025 w 1508331"/>
              <a:gd name="connsiteY58" fmla="*/ 1434750 h 1913559"/>
              <a:gd name="connsiteX59" fmla="*/ 578644 w 1508331"/>
              <a:gd name="connsiteY59" fmla="*/ 1472851 h 1913559"/>
              <a:gd name="connsiteX60" fmla="*/ 592932 w 1508331"/>
              <a:gd name="connsiteY60" fmla="*/ 1489520 h 1913559"/>
              <a:gd name="connsiteX61" fmla="*/ 542925 w 1508331"/>
              <a:gd name="connsiteY61" fmla="*/ 1530000 h 1913559"/>
              <a:gd name="connsiteX62" fmla="*/ 473869 w 1508331"/>
              <a:gd name="connsiteY62" fmla="*/ 1541907 h 1913559"/>
              <a:gd name="connsiteX63" fmla="*/ 497681 w 1508331"/>
              <a:gd name="connsiteY63" fmla="*/ 1470469 h 1913559"/>
              <a:gd name="connsiteX64" fmla="*/ 519112 w 1508331"/>
              <a:gd name="connsiteY64" fmla="*/ 1401413 h 1913559"/>
              <a:gd name="connsiteX65" fmla="*/ 535780 w 1508331"/>
              <a:gd name="connsiteY65" fmla="*/ 1339500 h 1913559"/>
              <a:gd name="connsiteX66" fmla="*/ 550068 w 1508331"/>
              <a:gd name="connsiteY66" fmla="*/ 1296637 h 1913559"/>
              <a:gd name="connsiteX67" fmla="*/ 609600 w 1508331"/>
              <a:gd name="connsiteY67" fmla="*/ 1225200 h 1913559"/>
              <a:gd name="connsiteX68" fmla="*/ 642937 w 1508331"/>
              <a:gd name="connsiteY68" fmla="*/ 1239489 h 1913559"/>
              <a:gd name="connsiteX69" fmla="*/ 681037 w 1508331"/>
              <a:gd name="connsiteY69" fmla="*/ 1222820 h 1913559"/>
              <a:gd name="connsiteX70" fmla="*/ 685801 w 1508331"/>
              <a:gd name="connsiteY70" fmla="*/ 1213295 h 1913559"/>
              <a:gd name="connsiteX71" fmla="*/ 647699 w 1508331"/>
              <a:gd name="connsiteY71" fmla="*/ 1215675 h 1913559"/>
              <a:gd name="connsiteX72" fmla="*/ 621507 w 1508331"/>
              <a:gd name="connsiteY72" fmla="*/ 1189482 h 1913559"/>
              <a:gd name="connsiteX73" fmla="*/ 621506 w 1508331"/>
              <a:gd name="connsiteY73" fmla="*/ 1172812 h 1913559"/>
              <a:gd name="connsiteX74" fmla="*/ 671513 w 1508331"/>
              <a:gd name="connsiteY74" fmla="*/ 1175195 h 1913559"/>
              <a:gd name="connsiteX75" fmla="*/ 676274 w 1508331"/>
              <a:gd name="connsiteY75" fmla="*/ 1158525 h 1913559"/>
              <a:gd name="connsiteX76" fmla="*/ 702469 w 1508331"/>
              <a:gd name="connsiteY76" fmla="*/ 1127569 h 1913559"/>
              <a:gd name="connsiteX77" fmla="*/ 759618 w 1508331"/>
              <a:gd name="connsiteY77" fmla="*/ 1113281 h 1913559"/>
              <a:gd name="connsiteX78" fmla="*/ 752475 w 1508331"/>
              <a:gd name="connsiteY78" fmla="*/ 1087088 h 1913559"/>
              <a:gd name="connsiteX79" fmla="*/ 733425 w 1508331"/>
              <a:gd name="connsiteY79" fmla="*/ 1072800 h 1913559"/>
              <a:gd name="connsiteX80" fmla="*/ 685800 w 1508331"/>
              <a:gd name="connsiteY80" fmla="*/ 1053750 h 1913559"/>
              <a:gd name="connsiteX81" fmla="*/ 671512 w 1508331"/>
              <a:gd name="connsiteY81" fmla="*/ 1039463 h 1913559"/>
              <a:gd name="connsiteX82" fmla="*/ 628650 w 1508331"/>
              <a:gd name="connsiteY82" fmla="*/ 1044225 h 1913559"/>
              <a:gd name="connsiteX83" fmla="*/ 600075 w 1508331"/>
              <a:gd name="connsiteY83" fmla="*/ 1087088 h 1913559"/>
              <a:gd name="connsiteX84" fmla="*/ 590550 w 1508331"/>
              <a:gd name="connsiteY84" fmla="*/ 1134713 h 1913559"/>
              <a:gd name="connsiteX85" fmla="*/ 571500 w 1508331"/>
              <a:gd name="connsiteY85" fmla="*/ 1129950 h 1913559"/>
              <a:gd name="connsiteX86" fmla="*/ 538162 w 1508331"/>
              <a:gd name="connsiteY86" fmla="*/ 1106138 h 1913559"/>
              <a:gd name="connsiteX87" fmla="*/ 514350 w 1508331"/>
              <a:gd name="connsiteY87" fmla="*/ 1115663 h 1913559"/>
              <a:gd name="connsiteX88" fmla="*/ 509587 w 1508331"/>
              <a:gd name="connsiteY88" fmla="*/ 1129950 h 1913559"/>
              <a:gd name="connsiteX89" fmla="*/ 490537 w 1508331"/>
              <a:gd name="connsiteY89" fmla="*/ 1134713 h 1913559"/>
              <a:gd name="connsiteX90" fmla="*/ 457200 w 1508331"/>
              <a:gd name="connsiteY90" fmla="*/ 1139475 h 1913559"/>
              <a:gd name="connsiteX91" fmla="*/ 438150 w 1508331"/>
              <a:gd name="connsiteY91" fmla="*/ 1149000 h 1913559"/>
              <a:gd name="connsiteX92" fmla="*/ 404812 w 1508331"/>
              <a:gd name="connsiteY92" fmla="*/ 1187100 h 1913559"/>
              <a:gd name="connsiteX93" fmla="*/ 400050 w 1508331"/>
              <a:gd name="connsiteY93" fmla="*/ 1201388 h 1913559"/>
              <a:gd name="connsiteX94" fmla="*/ 376237 w 1508331"/>
              <a:gd name="connsiteY94" fmla="*/ 1239488 h 1913559"/>
              <a:gd name="connsiteX95" fmla="*/ 357187 w 1508331"/>
              <a:gd name="connsiteY95" fmla="*/ 1244250 h 1913559"/>
              <a:gd name="connsiteX96" fmla="*/ 342900 w 1508331"/>
              <a:gd name="connsiteY96" fmla="*/ 1239488 h 1913559"/>
              <a:gd name="connsiteX97" fmla="*/ 309562 w 1508331"/>
              <a:gd name="connsiteY97" fmla="*/ 1220438 h 1913559"/>
              <a:gd name="connsiteX98" fmla="*/ 314325 w 1508331"/>
              <a:gd name="connsiteY98" fmla="*/ 1187100 h 1913559"/>
              <a:gd name="connsiteX99" fmla="*/ 347662 w 1508331"/>
              <a:gd name="connsiteY99" fmla="*/ 1163288 h 1913559"/>
              <a:gd name="connsiteX100" fmla="*/ 366712 w 1508331"/>
              <a:gd name="connsiteY100" fmla="*/ 1139475 h 1913559"/>
              <a:gd name="connsiteX101" fmla="*/ 381000 w 1508331"/>
              <a:gd name="connsiteY101" fmla="*/ 1106138 h 1913559"/>
              <a:gd name="connsiteX102" fmla="*/ 390525 w 1508331"/>
              <a:gd name="connsiteY102" fmla="*/ 1091850 h 1913559"/>
              <a:gd name="connsiteX103" fmla="*/ 404812 w 1508331"/>
              <a:gd name="connsiteY103" fmla="*/ 1082325 h 1913559"/>
              <a:gd name="connsiteX104" fmla="*/ 409575 w 1508331"/>
              <a:gd name="connsiteY104" fmla="*/ 1068038 h 1913559"/>
              <a:gd name="connsiteX105" fmla="*/ 347662 w 1508331"/>
              <a:gd name="connsiteY105" fmla="*/ 1048988 h 1913559"/>
              <a:gd name="connsiteX106" fmla="*/ 333375 w 1508331"/>
              <a:gd name="connsiteY106" fmla="*/ 1034700 h 1913559"/>
              <a:gd name="connsiteX107" fmla="*/ 314325 w 1508331"/>
              <a:gd name="connsiteY107" fmla="*/ 1010888 h 1913559"/>
              <a:gd name="connsiteX108" fmla="*/ 300037 w 1508331"/>
              <a:gd name="connsiteY108" fmla="*/ 1015650 h 1913559"/>
              <a:gd name="connsiteX109" fmla="*/ 295275 w 1508331"/>
              <a:gd name="connsiteY109" fmla="*/ 1048988 h 1913559"/>
              <a:gd name="connsiteX110" fmla="*/ 285750 w 1508331"/>
              <a:gd name="connsiteY110" fmla="*/ 1072800 h 1913559"/>
              <a:gd name="connsiteX111" fmla="*/ 295275 w 1508331"/>
              <a:gd name="connsiteY111" fmla="*/ 1096613 h 1913559"/>
              <a:gd name="connsiteX112" fmla="*/ 266700 w 1508331"/>
              <a:gd name="connsiteY112" fmla="*/ 1101375 h 1913559"/>
              <a:gd name="connsiteX113" fmla="*/ 285750 w 1508331"/>
              <a:gd name="connsiteY113" fmla="*/ 1134713 h 1913559"/>
              <a:gd name="connsiteX114" fmla="*/ 280987 w 1508331"/>
              <a:gd name="connsiteY114" fmla="*/ 1172813 h 1913559"/>
              <a:gd name="connsiteX115" fmla="*/ 252412 w 1508331"/>
              <a:gd name="connsiteY115" fmla="*/ 1191863 h 1913559"/>
              <a:gd name="connsiteX116" fmla="*/ 242887 w 1508331"/>
              <a:gd name="connsiteY116" fmla="*/ 1206150 h 1913559"/>
              <a:gd name="connsiteX117" fmla="*/ 219075 w 1508331"/>
              <a:gd name="connsiteY117" fmla="*/ 1210913 h 1913559"/>
              <a:gd name="connsiteX118" fmla="*/ 204787 w 1508331"/>
              <a:gd name="connsiteY118" fmla="*/ 1215675 h 1913559"/>
              <a:gd name="connsiteX119" fmla="*/ 185737 w 1508331"/>
              <a:gd name="connsiteY119" fmla="*/ 1220438 h 1913559"/>
              <a:gd name="connsiteX120" fmla="*/ 152400 w 1508331"/>
              <a:gd name="connsiteY120" fmla="*/ 1215675 h 1913559"/>
              <a:gd name="connsiteX121" fmla="*/ 119062 w 1508331"/>
              <a:gd name="connsiteY121" fmla="*/ 1201388 h 1913559"/>
              <a:gd name="connsiteX122" fmla="*/ 104775 w 1508331"/>
              <a:gd name="connsiteY122" fmla="*/ 1196625 h 1913559"/>
              <a:gd name="connsiteX123" fmla="*/ 90487 w 1508331"/>
              <a:gd name="connsiteY123" fmla="*/ 1182338 h 1913559"/>
              <a:gd name="connsiteX124" fmla="*/ 47625 w 1508331"/>
              <a:gd name="connsiteY124" fmla="*/ 1158525 h 1913559"/>
              <a:gd name="connsiteX125" fmla="*/ 14287 w 1508331"/>
              <a:gd name="connsiteY125" fmla="*/ 1149000 h 1913559"/>
              <a:gd name="connsiteX126" fmla="*/ 0 w 1508331"/>
              <a:gd name="connsiteY126" fmla="*/ 1139475 h 1913559"/>
              <a:gd name="connsiteX127" fmla="*/ 9525 w 1508331"/>
              <a:gd name="connsiteY127" fmla="*/ 1115663 h 1913559"/>
              <a:gd name="connsiteX128" fmla="*/ 38100 w 1508331"/>
              <a:gd name="connsiteY128" fmla="*/ 1077563 h 1913559"/>
              <a:gd name="connsiteX129" fmla="*/ 33337 w 1508331"/>
              <a:gd name="connsiteY129" fmla="*/ 1039463 h 1913559"/>
              <a:gd name="connsiteX130" fmla="*/ 9525 w 1508331"/>
              <a:gd name="connsiteY130" fmla="*/ 1001363 h 1913559"/>
              <a:gd name="connsiteX131" fmla="*/ 9525 w 1508331"/>
              <a:gd name="connsiteY131" fmla="*/ 968025 h 1913559"/>
              <a:gd name="connsiteX132" fmla="*/ 28575 w 1508331"/>
              <a:gd name="connsiteY132" fmla="*/ 953738 h 1913559"/>
              <a:gd name="connsiteX133" fmla="*/ 52387 w 1508331"/>
              <a:gd name="connsiteY133" fmla="*/ 920400 h 1913559"/>
              <a:gd name="connsiteX134" fmla="*/ 47625 w 1508331"/>
              <a:gd name="connsiteY134" fmla="*/ 863250 h 1913559"/>
              <a:gd name="connsiteX135" fmla="*/ 104775 w 1508331"/>
              <a:gd name="connsiteY135" fmla="*/ 815625 h 1913559"/>
              <a:gd name="connsiteX136" fmla="*/ 123825 w 1508331"/>
              <a:gd name="connsiteY136" fmla="*/ 801338 h 1913559"/>
              <a:gd name="connsiteX137" fmla="*/ 142875 w 1508331"/>
              <a:gd name="connsiteY137" fmla="*/ 796575 h 1913559"/>
              <a:gd name="connsiteX138" fmla="*/ 157162 w 1508331"/>
              <a:gd name="connsiteY138" fmla="*/ 791813 h 1913559"/>
              <a:gd name="connsiteX139" fmla="*/ 176212 w 1508331"/>
              <a:gd name="connsiteY139" fmla="*/ 787050 h 1913559"/>
              <a:gd name="connsiteX140" fmla="*/ 266700 w 1508331"/>
              <a:gd name="connsiteY140" fmla="*/ 758475 h 1913559"/>
              <a:gd name="connsiteX141" fmla="*/ 280987 w 1508331"/>
              <a:gd name="connsiteY141" fmla="*/ 744188 h 1913559"/>
              <a:gd name="connsiteX142" fmla="*/ 333375 w 1508331"/>
              <a:gd name="connsiteY142" fmla="*/ 706088 h 1913559"/>
              <a:gd name="connsiteX143" fmla="*/ 423862 w 1508331"/>
              <a:gd name="connsiteY143" fmla="*/ 710850 h 1913559"/>
              <a:gd name="connsiteX144" fmla="*/ 447675 w 1508331"/>
              <a:gd name="connsiteY144" fmla="*/ 715613 h 1913559"/>
              <a:gd name="connsiteX145" fmla="*/ 461962 w 1508331"/>
              <a:gd name="connsiteY145" fmla="*/ 706088 h 1913559"/>
              <a:gd name="connsiteX146" fmla="*/ 495300 w 1508331"/>
              <a:gd name="connsiteY146" fmla="*/ 667988 h 1913559"/>
              <a:gd name="connsiteX147" fmla="*/ 504825 w 1508331"/>
              <a:gd name="connsiteY147" fmla="*/ 644175 h 1913559"/>
              <a:gd name="connsiteX148" fmla="*/ 509587 w 1508331"/>
              <a:gd name="connsiteY148" fmla="*/ 596550 h 1913559"/>
              <a:gd name="connsiteX149" fmla="*/ 533400 w 1508331"/>
              <a:gd name="connsiteY149" fmla="*/ 582263 h 1913559"/>
              <a:gd name="connsiteX150" fmla="*/ 576262 w 1508331"/>
              <a:gd name="connsiteY150" fmla="*/ 563213 h 1913559"/>
              <a:gd name="connsiteX151" fmla="*/ 609600 w 1508331"/>
              <a:gd name="connsiteY151" fmla="*/ 558450 h 1913559"/>
              <a:gd name="connsiteX152" fmla="*/ 628650 w 1508331"/>
              <a:gd name="connsiteY152" fmla="*/ 544163 h 1913559"/>
              <a:gd name="connsiteX153" fmla="*/ 652462 w 1508331"/>
              <a:gd name="connsiteY153" fmla="*/ 529875 h 1913559"/>
              <a:gd name="connsiteX154" fmla="*/ 666750 w 1508331"/>
              <a:gd name="connsiteY154" fmla="*/ 515588 h 1913559"/>
              <a:gd name="connsiteX155" fmla="*/ 695325 w 1508331"/>
              <a:gd name="connsiteY155" fmla="*/ 477488 h 1913559"/>
              <a:gd name="connsiteX156" fmla="*/ 714375 w 1508331"/>
              <a:gd name="connsiteY156" fmla="*/ 444150 h 1913559"/>
              <a:gd name="connsiteX157" fmla="*/ 723900 w 1508331"/>
              <a:gd name="connsiteY157" fmla="*/ 401288 h 1913559"/>
              <a:gd name="connsiteX158" fmla="*/ 733425 w 1508331"/>
              <a:gd name="connsiteY158" fmla="*/ 387000 h 1913559"/>
              <a:gd name="connsiteX159" fmla="*/ 742950 w 1508331"/>
              <a:gd name="connsiteY159" fmla="*/ 286988 h 1913559"/>
              <a:gd name="connsiteX160" fmla="*/ 752475 w 1508331"/>
              <a:gd name="connsiteY160" fmla="*/ 220313 h 1913559"/>
              <a:gd name="connsiteX161" fmla="*/ 785812 w 1508331"/>
              <a:gd name="connsiteY161" fmla="*/ 172688 h 1913559"/>
              <a:gd name="connsiteX162" fmla="*/ 795337 w 1508331"/>
              <a:gd name="connsiteY162" fmla="*/ 158400 h 1913559"/>
              <a:gd name="connsiteX163" fmla="*/ 823912 w 1508331"/>
              <a:gd name="connsiteY163" fmla="*/ 115538 h 1913559"/>
              <a:gd name="connsiteX164" fmla="*/ 838200 w 1508331"/>
              <a:gd name="connsiteY164" fmla="*/ 110775 h 1913559"/>
              <a:gd name="connsiteX165" fmla="*/ 862012 w 1508331"/>
              <a:gd name="connsiteY165" fmla="*/ 120300 h 1913559"/>
              <a:gd name="connsiteX166" fmla="*/ 876300 w 1508331"/>
              <a:gd name="connsiteY166" fmla="*/ 129825 h 1913559"/>
              <a:gd name="connsiteX167" fmla="*/ 895350 w 1508331"/>
              <a:gd name="connsiteY167" fmla="*/ 120300 h 1913559"/>
              <a:gd name="connsiteX168" fmla="*/ 928687 w 1508331"/>
              <a:gd name="connsiteY168" fmla="*/ 82200 h 1913559"/>
              <a:gd name="connsiteX169" fmla="*/ 942975 w 1508331"/>
              <a:gd name="connsiteY169" fmla="*/ 67913 h 1913559"/>
              <a:gd name="connsiteX170" fmla="*/ 952500 w 1508331"/>
              <a:gd name="connsiteY170" fmla="*/ 48863 h 1913559"/>
              <a:gd name="connsiteX171" fmla="*/ 971550 w 1508331"/>
              <a:gd name="connsiteY171" fmla="*/ 10763 h 1913559"/>
              <a:gd name="connsiteX172" fmla="*/ 971550 w 1508331"/>
              <a:gd name="connsiteY172" fmla="*/ 6000 h 1913559"/>
              <a:gd name="connsiteX0" fmla="*/ 971550 w 1508331"/>
              <a:gd name="connsiteY0" fmla="*/ 6000 h 1913559"/>
              <a:gd name="connsiteX1" fmla="*/ 990599 w 1508331"/>
              <a:gd name="connsiteY1" fmla="*/ 86963 h 1913559"/>
              <a:gd name="connsiteX2" fmla="*/ 1023937 w 1508331"/>
              <a:gd name="connsiteY2" fmla="*/ 277463 h 1913559"/>
              <a:gd name="connsiteX3" fmla="*/ 1050131 w 1508331"/>
              <a:gd name="connsiteY3" fmla="*/ 336994 h 1913559"/>
              <a:gd name="connsiteX4" fmla="*/ 1114425 w 1508331"/>
              <a:gd name="connsiteY4" fmla="*/ 437006 h 1913559"/>
              <a:gd name="connsiteX5" fmla="*/ 1195387 w 1508331"/>
              <a:gd name="connsiteY5" fmla="*/ 544163 h 1913559"/>
              <a:gd name="connsiteX6" fmla="*/ 1228725 w 1508331"/>
              <a:gd name="connsiteY6" fmla="*/ 582263 h 1913559"/>
              <a:gd name="connsiteX7" fmla="*/ 1197769 w 1508331"/>
              <a:gd name="connsiteY7" fmla="*/ 660844 h 1913559"/>
              <a:gd name="connsiteX8" fmla="*/ 1240631 w 1508331"/>
              <a:gd name="connsiteY8" fmla="*/ 715613 h 1913559"/>
              <a:gd name="connsiteX9" fmla="*/ 1195387 w 1508331"/>
              <a:gd name="connsiteY9" fmla="*/ 787050 h 1913559"/>
              <a:gd name="connsiteX10" fmla="*/ 1190625 w 1508331"/>
              <a:gd name="connsiteY10" fmla="*/ 834675 h 1913559"/>
              <a:gd name="connsiteX11" fmla="*/ 1240631 w 1508331"/>
              <a:gd name="connsiteY11" fmla="*/ 903731 h 1913559"/>
              <a:gd name="connsiteX12" fmla="*/ 1221581 w 1508331"/>
              <a:gd name="connsiteY12" fmla="*/ 1063275 h 1913559"/>
              <a:gd name="connsiteX13" fmla="*/ 1202530 w 1508331"/>
              <a:gd name="connsiteY13" fmla="*/ 1222819 h 1913559"/>
              <a:gd name="connsiteX14" fmla="*/ 1257300 w 1508331"/>
              <a:gd name="connsiteY14" fmla="*/ 1258538 h 1913559"/>
              <a:gd name="connsiteX15" fmla="*/ 1309687 w 1508331"/>
              <a:gd name="connsiteY15" fmla="*/ 1287113 h 1913559"/>
              <a:gd name="connsiteX16" fmla="*/ 1345405 w 1508331"/>
              <a:gd name="connsiteY16" fmla="*/ 1332355 h 1913559"/>
              <a:gd name="connsiteX17" fmla="*/ 1350168 w 1508331"/>
              <a:gd name="connsiteY17" fmla="*/ 1437131 h 1913559"/>
              <a:gd name="connsiteX18" fmla="*/ 1347788 w 1508331"/>
              <a:gd name="connsiteY18" fmla="*/ 1606200 h 1913559"/>
              <a:gd name="connsiteX19" fmla="*/ 1414462 w 1508331"/>
              <a:gd name="connsiteY19" fmla="*/ 1591913 h 1913559"/>
              <a:gd name="connsiteX20" fmla="*/ 1502569 w 1508331"/>
              <a:gd name="connsiteY20" fmla="*/ 1582387 h 1913559"/>
              <a:gd name="connsiteX21" fmla="*/ 1495425 w 1508331"/>
              <a:gd name="connsiteY21" fmla="*/ 1625250 h 1913559"/>
              <a:gd name="connsiteX22" fmla="*/ 1485900 w 1508331"/>
              <a:gd name="connsiteY22" fmla="*/ 1653825 h 1913559"/>
              <a:gd name="connsiteX23" fmla="*/ 1466850 w 1508331"/>
              <a:gd name="connsiteY23" fmla="*/ 1741932 h 1913559"/>
              <a:gd name="connsiteX24" fmla="*/ 1459706 w 1508331"/>
              <a:gd name="connsiteY24" fmla="*/ 1822894 h 1913559"/>
              <a:gd name="connsiteX25" fmla="*/ 1471613 w 1508331"/>
              <a:gd name="connsiteY25" fmla="*/ 1877664 h 1913559"/>
              <a:gd name="connsiteX26" fmla="*/ 1495425 w 1508331"/>
              <a:gd name="connsiteY26" fmla="*/ 1913382 h 1913559"/>
              <a:gd name="connsiteX27" fmla="*/ 1385887 w 1508331"/>
              <a:gd name="connsiteY27" fmla="*/ 1889569 h 1913559"/>
              <a:gd name="connsiteX28" fmla="*/ 1264443 w 1508331"/>
              <a:gd name="connsiteY28" fmla="*/ 1849088 h 1913559"/>
              <a:gd name="connsiteX29" fmla="*/ 1157287 w 1508331"/>
              <a:gd name="connsiteY29" fmla="*/ 1825275 h 1913559"/>
              <a:gd name="connsiteX30" fmla="*/ 1047750 w 1508331"/>
              <a:gd name="connsiteY30" fmla="*/ 1801463 h 1913559"/>
              <a:gd name="connsiteX31" fmla="*/ 957262 w 1508331"/>
              <a:gd name="connsiteY31" fmla="*/ 1782413 h 1913559"/>
              <a:gd name="connsiteX32" fmla="*/ 866775 w 1508331"/>
              <a:gd name="connsiteY32" fmla="*/ 1772888 h 1913559"/>
              <a:gd name="connsiteX33" fmla="*/ 790575 w 1508331"/>
              <a:gd name="connsiteY33" fmla="*/ 1763363 h 1913559"/>
              <a:gd name="connsiteX34" fmla="*/ 552450 w 1508331"/>
              <a:gd name="connsiteY34" fmla="*/ 1739550 h 1913559"/>
              <a:gd name="connsiteX35" fmla="*/ 554831 w 1508331"/>
              <a:gd name="connsiteY35" fmla="*/ 1725263 h 1913559"/>
              <a:gd name="connsiteX36" fmla="*/ 585788 w 1508331"/>
              <a:gd name="connsiteY36" fmla="*/ 1713357 h 1913559"/>
              <a:gd name="connsiteX37" fmla="*/ 600075 w 1508331"/>
              <a:gd name="connsiteY37" fmla="*/ 1682400 h 1913559"/>
              <a:gd name="connsiteX38" fmla="*/ 619125 w 1508331"/>
              <a:gd name="connsiteY38" fmla="*/ 1634776 h 1913559"/>
              <a:gd name="connsiteX39" fmla="*/ 661988 w 1508331"/>
              <a:gd name="connsiteY39" fmla="*/ 1646682 h 1913559"/>
              <a:gd name="connsiteX40" fmla="*/ 719137 w 1508331"/>
              <a:gd name="connsiteY40" fmla="*/ 1658588 h 1913559"/>
              <a:gd name="connsiteX41" fmla="*/ 773906 w 1508331"/>
              <a:gd name="connsiteY41" fmla="*/ 1660968 h 1913559"/>
              <a:gd name="connsiteX42" fmla="*/ 781050 w 1508331"/>
              <a:gd name="connsiteY42" fmla="*/ 1649063 h 1913559"/>
              <a:gd name="connsiteX43" fmla="*/ 700087 w 1508331"/>
              <a:gd name="connsiteY43" fmla="*/ 1634775 h 1913559"/>
              <a:gd name="connsiteX44" fmla="*/ 635794 w 1508331"/>
              <a:gd name="connsiteY44" fmla="*/ 1613344 h 1913559"/>
              <a:gd name="connsiteX45" fmla="*/ 614362 w 1508331"/>
              <a:gd name="connsiteY45" fmla="*/ 1582388 h 1913559"/>
              <a:gd name="connsiteX46" fmla="*/ 635794 w 1508331"/>
              <a:gd name="connsiteY46" fmla="*/ 1530001 h 1913559"/>
              <a:gd name="connsiteX47" fmla="*/ 671513 w 1508331"/>
              <a:gd name="connsiteY47" fmla="*/ 1515713 h 1913559"/>
              <a:gd name="connsiteX48" fmla="*/ 647700 w 1508331"/>
              <a:gd name="connsiteY48" fmla="*/ 1496662 h 1913559"/>
              <a:gd name="connsiteX49" fmla="*/ 671512 w 1508331"/>
              <a:gd name="connsiteY49" fmla="*/ 1472850 h 1913559"/>
              <a:gd name="connsiteX50" fmla="*/ 716756 w 1508331"/>
              <a:gd name="connsiteY50" fmla="*/ 1427607 h 1913559"/>
              <a:gd name="connsiteX51" fmla="*/ 742950 w 1508331"/>
              <a:gd name="connsiteY51" fmla="*/ 1410938 h 1913559"/>
              <a:gd name="connsiteX52" fmla="*/ 728662 w 1508331"/>
              <a:gd name="connsiteY52" fmla="*/ 1368075 h 1913559"/>
              <a:gd name="connsiteX53" fmla="*/ 800100 w 1508331"/>
              <a:gd name="connsiteY53" fmla="*/ 1265682 h 1913559"/>
              <a:gd name="connsiteX54" fmla="*/ 707231 w 1508331"/>
              <a:gd name="connsiteY54" fmla="*/ 1294256 h 1913559"/>
              <a:gd name="connsiteX55" fmla="*/ 676275 w 1508331"/>
              <a:gd name="connsiteY55" fmla="*/ 1358550 h 1913559"/>
              <a:gd name="connsiteX56" fmla="*/ 647700 w 1508331"/>
              <a:gd name="connsiteY56" fmla="*/ 1413318 h 1913559"/>
              <a:gd name="connsiteX57" fmla="*/ 607219 w 1508331"/>
              <a:gd name="connsiteY57" fmla="*/ 1389506 h 1913559"/>
              <a:gd name="connsiteX58" fmla="*/ 581025 w 1508331"/>
              <a:gd name="connsiteY58" fmla="*/ 1434750 h 1913559"/>
              <a:gd name="connsiteX59" fmla="*/ 578644 w 1508331"/>
              <a:gd name="connsiteY59" fmla="*/ 1472851 h 1913559"/>
              <a:gd name="connsiteX60" fmla="*/ 592932 w 1508331"/>
              <a:gd name="connsiteY60" fmla="*/ 1489520 h 1913559"/>
              <a:gd name="connsiteX61" fmla="*/ 542925 w 1508331"/>
              <a:gd name="connsiteY61" fmla="*/ 1530000 h 1913559"/>
              <a:gd name="connsiteX62" fmla="*/ 473869 w 1508331"/>
              <a:gd name="connsiteY62" fmla="*/ 1541907 h 1913559"/>
              <a:gd name="connsiteX63" fmla="*/ 497681 w 1508331"/>
              <a:gd name="connsiteY63" fmla="*/ 1470469 h 1913559"/>
              <a:gd name="connsiteX64" fmla="*/ 519112 w 1508331"/>
              <a:gd name="connsiteY64" fmla="*/ 1401413 h 1913559"/>
              <a:gd name="connsiteX65" fmla="*/ 535780 w 1508331"/>
              <a:gd name="connsiteY65" fmla="*/ 1339500 h 1913559"/>
              <a:gd name="connsiteX66" fmla="*/ 550068 w 1508331"/>
              <a:gd name="connsiteY66" fmla="*/ 1296637 h 1913559"/>
              <a:gd name="connsiteX67" fmla="*/ 609600 w 1508331"/>
              <a:gd name="connsiteY67" fmla="*/ 1225200 h 1913559"/>
              <a:gd name="connsiteX68" fmla="*/ 642937 w 1508331"/>
              <a:gd name="connsiteY68" fmla="*/ 1239489 h 1913559"/>
              <a:gd name="connsiteX69" fmla="*/ 681037 w 1508331"/>
              <a:gd name="connsiteY69" fmla="*/ 1222820 h 1913559"/>
              <a:gd name="connsiteX70" fmla="*/ 685801 w 1508331"/>
              <a:gd name="connsiteY70" fmla="*/ 1213295 h 1913559"/>
              <a:gd name="connsiteX71" fmla="*/ 647699 w 1508331"/>
              <a:gd name="connsiteY71" fmla="*/ 1215675 h 1913559"/>
              <a:gd name="connsiteX72" fmla="*/ 621507 w 1508331"/>
              <a:gd name="connsiteY72" fmla="*/ 1189482 h 1913559"/>
              <a:gd name="connsiteX73" fmla="*/ 621506 w 1508331"/>
              <a:gd name="connsiteY73" fmla="*/ 1172812 h 1913559"/>
              <a:gd name="connsiteX74" fmla="*/ 671513 w 1508331"/>
              <a:gd name="connsiteY74" fmla="*/ 1175195 h 1913559"/>
              <a:gd name="connsiteX75" fmla="*/ 676274 w 1508331"/>
              <a:gd name="connsiteY75" fmla="*/ 1158525 h 1913559"/>
              <a:gd name="connsiteX76" fmla="*/ 702469 w 1508331"/>
              <a:gd name="connsiteY76" fmla="*/ 1127569 h 1913559"/>
              <a:gd name="connsiteX77" fmla="*/ 757237 w 1508331"/>
              <a:gd name="connsiteY77" fmla="*/ 1118043 h 1913559"/>
              <a:gd name="connsiteX78" fmla="*/ 752475 w 1508331"/>
              <a:gd name="connsiteY78" fmla="*/ 1087088 h 1913559"/>
              <a:gd name="connsiteX79" fmla="*/ 733425 w 1508331"/>
              <a:gd name="connsiteY79" fmla="*/ 1072800 h 1913559"/>
              <a:gd name="connsiteX80" fmla="*/ 685800 w 1508331"/>
              <a:gd name="connsiteY80" fmla="*/ 1053750 h 1913559"/>
              <a:gd name="connsiteX81" fmla="*/ 671512 w 1508331"/>
              <a:gd name="connsiteY81" fmla="*/ 1039463 h 1913559"/>
              <a:gd name="connsiteX82" fmla="*/ 628650 w 1508331"/>
              <a:gd name="connsiteY82" fmla="*/ 1044225 h 1913559"/>
              <a:gd name="connsiteX83" fmla="*/ 600075 w 1508331"/>
              <a:gd name="connsiteY83" fmla="*/ 1087088 h 1913559"/>
              <a:gd name="connsiteX84" fmla="*/ 590550 w 1508331"/>
              <a:gd name="connsiteY84" fmla="*/ 1134713 h 1913559"/>
              <a:gd name="connsiteX85" fmla="*/ 571500 w 1508331"/>
              <a:gd name="connsiteY85" fmla="*/ 1129950 h 1913559"/>
              <a:gd name="connsiteX86" fmla="*/ 538162 w 1508331"/>
              <a:gd name="connsiteY86" fmla="*/ 1106138 h 1913559"/>
              <a:gd name="connsiteX87" fmla="*/ 514350 w 1508331"/>
              <a:gd name="connsiteY87" fmla="*/ 1115663 h 1913559"/>
              <a:gd name="connsiteX88" fmla="*/ 509587 w 1508331"/>
              <a:gd name="connsiteY88" fmla="*/ 1129950 h 1913559"/>
              <a:gd name="connsiteX89" fmla="*/ 490537 w 1508331"/>
              <a:gd name="connsiteY89" fmla="*/ 1134713 h 1913559"/>
              <a:gd name="connsiteX90" fmla="*/ 457200 w 1508331"/>
              <a:gd name="connsiteY90" fmla="*/ 1139475 h 1913559"/>
              <a:gd name="connsiteX91" fmla="*/ 438150 w 1508331"/>
              <a:gd name="connsiteY91" fmla="*/ 1149000 h 1913559"/>
              <a:gd name="connsiteX92" fmla="*/ 404812 w 1508331"/>
              <a:gd name="connsiteY92" fmla="*/ 1187100 h 1913559"/>
              <a:gd name="connsiteX93" fmla="*/ 400050 w 1508331"/>
              <a:gd name="connsiteY93" fmla="*/ 1201388 h 1913559"/>
              <a:gd name="connsiteX94" fmla="*/ 376237 w 1508331"/>
              <a:gd name="connsiteY94" fmla="*/ 1239488 h 1913559"/>
              <a:gd name="connsiteX95" fmla="*/ 357187 w 1508331"/>
              <a:gd name="connsiteY95" fmla="*/ 1244250 h 1913559"/>
              <a:gd name="connsiteX96" fmla="*/ 342900 w 1508331"/>
              <a:gd name="connsiteY96" fmla="*/ 1239488 h 1913559"/>
              <a:gd name="connsiteX97" fmla="*/ 309562 w 1508331"/>
              <a:gd name="connsiteY97" fmla="*/ 1220438 h 1913559"/>
              <a:gd name="connsiteX98" fmla="*/ 314325 w 1508331"/>
              <a:gd name="connsiteY98" fmla="*/ 1187100 h 1913559"/>
              <a:gd name="connsiteX99" fmla="*/ 347662 w 1508331"/>
              <a:gd name="connsiteY99" fmla="*/ 1163288 h 1913559"/>
              <a:gd name="connsiteX100" fmla="*/ 366712 w 1508331"/>
              <a:gd name="connsiteY100" fmla="*/ 1139475 h 1913559"/>
              <a:gd name="connsiteX101" fmla="*/ 381000 w 1508331"/>
              <a:gd name="connsiteY101" fmla="*/ 1106138 h 1913559"/>
              <a:gd name="connsiteX102" fmla="*/ 390525 w 1508331"/>
              <a:gd name="connsiteY102" fmla="*/ 1091850 h 1913559"/>
              <a:gd name="connsiteX103" fmla="*/ 404812 w 1508331"/>
              <a:gd name="connsiteY103" fmla="*/ 1082325 h 1913559"/>
              <a:gd name="connsiteX104" fmla="*/ 409575 w 1508331"/>
              <a:gd name="connsiteY104" fmla="*/ 1068038 h 1913559"/>
              <a:gd name="connsiteX105" fmla="*/ 347662 w 1508331"/>
              <a:gd name="connsiteY105" fmla="*/ 1048988 h 1913559"/>
              <a:gd name="connsiteX106" fmla="*/ 333375 w 1508331"/>
              <a:gd name="connsiteY106" fmla="*/ 1034700 h 1913559"/>
              <a:gd name="connsiteX107" fmla="*/ 314325 w 1508331"/>
              <a:gd name="connsiteY107" fmla="*/ 1010888 h 1913559"/>
              <a:gd name="connsiteX108" fmla="*/ 300037 w 1508331"/>
              <a:gd name="connsiteY108" fmla="*/ 1015650 h 1913559"/>
              <a:gd name="connsiteX109" fmla="*/ 295275 w 1508331"/>
              <a:gd name="connsiteY109" fmla="*/ 1048988 h 1913559"/>
              <a:gd name="connsiteX110" fmla="*/ 285750 w 1508331"/>
              <a:gd name="connsiteY110" fmla="*/ 1072800 h 1913559"/>
              <a:gd name="connsiteX111" fmla="*/ 295275 w 1508331"/>
              <a:gd name="connsiteY111" fmla="*/ 1096613 h 1913559"/>
              <a:gd name="connsiteX112" fmla="*/ 266700 w 1508331"/>
              <a:gd name="connsiteY112" fmla="*/ 1101375 h 1913559"/>
              <a:gd name="connsiteX113" fmla="*/ 285750 w 1508331"/>
              <a:gd name="connsiteY113" fmla="*/ 1134713 h 1913559"/>
              <a:gd name="connsiteX114" fmla="*/ 280987 w 1508331"/>
              <a:gd name="connsiteY114" fmla="*/ 1172813 h 1913559"/>
              <a:gd name="connsiteX115" fmla="*/ 252412 w 1508331"/>
              <a:gd name="connsiteY115" fmla="*/ 1191863 h 1913559"/>
              <a:gd name="connsiteX116" fmla="*/ 242887 w 1508331"/>
              <a:gd name="connsiteY116" fmla="*/ 1206150 h 1913559"/>
              <a:gd name="connsiteX117" fmla="*/ 219075 w 1508331"/>
              <a:gd name="connsiteY117" fmla="*/ 1210913 h 1913559"/>
              <a:gd name="connsiteX118" fmla="*/ 204787 w 1508331"/>
              <a:gd name="connsiteY118" fmla="*/ 1215675 h 1913559"/>
              <a:gd name="connsiteX119" fmla="*/ 185737 w 1508331"/>
              <a:gd name="connsiteY119" fmla="*/ 1220438 h 1913559"/>
              <a:gd name="connsiteX120" fmla="*/ 152400 w 1508331"/>
              <a:gd name="connsiteY120" fmla="*/ 1215675 h 1913559"/>
              <a:gd name="connsiteX121" fmla="*/ 119062 w 1508331"/>
              <a:gd name="connsiteY121" fmla="*/ 1201388 h 1913559"/>
              <a:gd name="connsiteX122" fmla="*/ 104775 w 1508331"/>
              <a:gd name="connsiteY122" fmla="*/ 1196625 h 1913559"/>
              <a:gd name="connsiteX123" fmla="*/ 90487 w 1508331"/>
              <a:gd name="connsiteY123" fmla="*/ 1182338 h 1913559"/>
              <a:gd name="connsiteX124" fmla="*/ 47625 w 1508331"/>
              <a:gd name="connsiteY124" fmla="*/ 1158525 h 1913559"/>
              <a:gd name="connsiteX125" fmla="*/ 14287 w 1508331"/>
              <a:gd name="connsiteY125" fmla="*/ 1149000 h 1913559"/>
              <a:gd name="connsiteX126" fmla="*/ 0 w 1508331"/>
              <a:gd name="connsiteY126" fmla="*/ 1139475 h 1913559"/>
              <a:gd name="connsiteX127" fmla="*/ 9525 w 1508331"/>
              <a:gd name="connsiteY127" fmla="*/ 1115663 h 1913559"/>
              <a:gd name="connsiteX128" fmla="*/ 38100 w 1508331"/>
              <a:gd name="connsiteY128" fmla="*/ 1077563 h 1913559"/>
              <a:gd name="connsiteX129" fmla="*/ 33337 w 1508331"/>
              <a:gd name="connsiteY129" fmla="*/ 1039463 h 1913559"/>
              <a:gd name="connsiteX130" fmla="*/ 9525 w 1508331"/>
              <a:gd name="connsiteY130" fmla="*/ 1001363 h 1913559"/>
              <a:gd name="connsiteX131" fmla="*/ 9525 w 1508331"/>
              <a:gd name="connsiteY131" fmla="*/ 968025 h 1913559"/>
              <a:gd name="connsiteX132" fmla="*/ 28575 w 1508331"/>
              <a:gd name="connsiteY132" fmla="*/ 953738 h 1913559"/>
              <a:gd name="connsiteX133" fmla="*/ 52387 w 1508331"/>
              <a:gd name="connsiteY133" fmla="*/ 920400 h 1913559"/>
              <a:gd name="connsiteX134" fmla="*/ 47625 w 1508331"/>
              <a:gd name="connsiteY134" fmla="*/ 863250 h 1913559"/>
              <a:gd name="connsiteX135" fmla="*/ 104775 w 1508331"/>
              <a:gd name="connsiteY135" fmla="*/ 815625 h 1913559"/>
              <a:gd name="connsiteX136" fmla="*/ 123825 w 1508331"/>
              <a:gd name="connsiteY136" fmla="*/ 801338 h 1913559"/>
              <a:gd name="connsiteX137" fmla="*/ 142875 w 1508331"/>
              <a:gd name="connsiteY137" fmla="*/ 796575 h 1913559"/>
              <a:gd name="connsiteX138" fmla="*/ 157162 w 1508331"/>
              <a:gd name="connsiteY138" fmla="*/ 791813 h 1913559"/>
              <a:gd name="connsiteX139" fmla="*/ 176212 w 1508331"/>
              <a:gd name="connsiteY139" fmla="*/ 787050 h 1913559"/>
              <a:gd name="connsiteX140" fmla="*/ 266700 w 1508331"/>
              <a:gd name="connsiteY140" fmla="*/ 758475 h 1913559"/>
              <a:gd name="connsiteX141" fmla="*/ 280987 w 1508331"/>
              <a:gd name="connsiteY141" fmla="*/ 744188 h 1913559"/>
              <a:gd name="connsiteX142" fmla="*/ 333375 w 1508331"/>
              <a:gd name="connsiteY142" fmla="*/ 706088 h 1913559"/>
              <a:gd name="connsiteX143" fmla="*/ 423862 w 1508331"/>
              <a:gd name="connsiteY143" fmla="*/ 710850 h 1913559"/>
              <a:gd name="connsiteX144" fmla="*/ 447675 w 1508331"/>
              <a:gd name="connsiteY144" fmla="*/ 715613 h 1913559"/>
              <a:gd name="connsiteX145" fmla="*/ 461962 w 1508331"/>
              <a:gd name="connsiteY145" fmla="*/ 706088 h 1913559"/>
              <a:gd name="connsiteX146" fmla="*/ 495300 w 1508331"/>
              <a:gd name="connsiteY146" fmla="*/ 667988 h 1913559"/>
              <a:gd name="connsiteX147" fmla="*/ 504825 w 1508331"/>
              <a:gd name="connsiteY147" fmla="*/ 644175 h 1913559"/>
              <a:gd name="connsiteX148" fmla="*/ 509587 w 1508331"/>
              <a:gd name="connsiteY148" fmla="*/ 596550 h 1913559"/>
              <a:gd name="connsiteX149" fmla="*/ 533400 w 1508331"/>
              <a:gd name="connsiteY149" fmla="*/ 582263 h 1913559"/>
              <a:gd name="connsiteX150" fmla="*/ 576262 w 1508331"/>
              <a:gd name="connsiteY150" fmla="*/ 563213 h 1913559"/>
              <a:gd name="connsiteX151" fmla="*/ 609600 w 1508331"/>
              <a:gd name="connsiteY151" fmla="*/ 558450 h 1913559"/>
              <a:gd name="connsiteX152" fmla="*/ 628650 w 1508331"/>
              <a:gd name="connsiteY152" fmla="*/ 544163 h 1913559"/>
              <a:gd name="connsiteX153" fmla="*/ 652462 w 1508331"/>
              <a:gd name="connsiteY153" fmla="*/ 529875 h 1913559"/>
              <a:gd name="connsiteX154" fmla="*/ 666750 w 1508331"/>
              <a:gd name="connsiteY154" fmla="*/ 515588 h 1913559"/>
              <a:gd name="connsiteX155" fmla="*/ 695325 w 1508331"/>
              <a:gd name="connsiteY155" fmla="*/ 477488 h 1913559"/>
              <a:gd name="connsiteX156" fmla="*/ 714375 w 1508331"/>
              <a:gd name="connsiteY156" fmla="*/ 444150 h 1913559"/>
              <a:gd name="connsiteX157" fmla="*/ 723900 w 1508331"/>
              <a:gd name="connsiteY157" fmla="*/ 401288 h 1913559"/>
              <a:gd name="connsiteX158" fmla="*/ 733425 w 1508331"/>
              <a:gd name="connsiteY158" fmla="*/ 387000 h 1913559"/>
              <a:gd name="connsiteX159" fmla="*/ 742950 w 1508331"/>
              <a:gd name="connsiteY159" fmla="*/ 286988 h 1913559"/>
              <a:gd name="connsiteX160" fmla="*/ 752475 w 1508331"/>
              <a:gd name="connsiteY160" fmla="*/ 220313 h 1913559"/>
              <a:gd name="connsiteX161" fmla="*/ 785812 w 1508331"/>
              <a:gd name="connsiteY161" fmla="*/ 172688 h 1913559"/>
              <a:gd name="connsiteX162" fmla="*/ 795337 w 1508331"/>
              <a:gd name="connsiteY162" fmla="*/ 158400 h 1913559"/>
              <a:gd name="connsiteX163" fmla="*/ 823912 w 1508331"/>
              <a:gd name="connsiteY163" fmla="*/ 115538 h 1913559"/>
              <a:gd name="connsiteX164" fmla="*/ 838200 w 1508331"/>
              <a:gd name="connsiteY164" fmla="*/ 110775 h 1913559"/>
              <a:gd name="connsiteX165" fmla="*/ 862012 w 1508331"/>
              <a:gd name="connsiteY165" fmla="*/ 120300 h 1913559"/>
              <a:gd name="connsiteX166" fmla="*/ 876300 w 1508331"/>
              <a:gd name="connsiteY166" fmla="*/ 129825 h 1913559"/>
              <a:gd name="connsiteX167" fmla="*/ 895350 w 1508331"/>
              <a:gd name="connsiteY167" fmla="*/ 120300 h 1913559"/>
              <a:gd name="connsiteX168" fmla="*/ 928687 w 1508331"/>
              <a:gd name="connsiteY168" fmla="*/ 82200 h 1913559"/>
              <a:gd name="connsiteX169" fmla="*/ 942975 w 1508331"/>
              <a:gd name="connsiteY169" fmla="*/ 67913 h 1913559"/>
              <a:gd name="connsiteX170" fmla="*/ 952500 w 1508331"/>
              <a:gd name="connsiteY170" fmla="*/ 48863 h 1913559"/>
              <a:gd name="connsiteX171" fmla="*/ 971550 w 1508331"/>
              <a:gd name="connsiteY171" fmla="*/ 10763 h 1913559"/>
              <a:gd name="connsiteX172" fmla="*/ 971550 w 1508331"/>
              <a:gd name="connsiteY172" fmla="*/ 6000 h 1913559"/>
              <a:gd name="connsiteX0" fmla="*/ 971550 w 1508331"/>
              <a:gd name="connsiteY0" fmla="*/ 6000 h 1913559"/>
              <a:gd name="connsiteX1" fmla="*/ 990599 w 1508331"/>
              <a:gd name="connsiteY1" fmla="*/ 86963 h 1913559"/>
              <a:gd name="connsiteX2" fmla="*/ 1023937 w 1508331"/>
              <a:gd name="connsiteY2" fmla="*/ 277463 h 1913559"/>
              <a:gd name="connsiteX3" fmla="*/ 1050131 w 1508331"/>
              <a:gd name="connsiteY3" fmla="*/ 336994 h 1913559"/>
              <a:gd name="connsiteX4" fmla="*/ 1114425 w 1508331"/>
              <a:gd name="connsiteY4" fmla="*/ 437006 h 1913559"/>
              <a:gd name="connsiteX5" fmla="*/ 1195387 w 1508331"/>
              <a:gd name="connsiteY5" fmla="*/ 544163 h 1913559"/>
              <a:gd name="connsiteX6" fmla="*/ 1228725 w 1508331"/>
              <a:gd name="connsiteY6" fmla="*/ 582263 h 1913559"/>
              <a:gd name="connsiteX7" fmla="*/ 1197769 w 1508331"/>
              <a:gd name="connsiteY7" fmla="*/ 660844 h 1913559"/>
              <a:gd name="connsiteX8" fmla="*/ 1240631 w 1508331"/>
              <a:gd name="connsiteY8" fmla="*/ 715613 h 1913559"/>
              <a:gd name="connsiteX9" fmla="*/ 1195387 w 1508331"/>
              <a:gd name="connsiteY9" fmla="*/ 787050 h 1913559"/>
              <a:gd name="connsiteX10" fmla="*/ 1190625 w 1508331"/>
              <a:gd name="connsiteY10" fmla="*/ 834675 h 1913559"/>
              <a:gd name="connsiteX11" fmla="*/ 1240631 w 1508331"/>
              <a:gd name="connsiteY11" fmla="*/ 903731 h 1913559"/>
              <a:gd name="connsiteX12" fmla="*/ 1221581 w 1508331"/>
              <a:gd name="connsiteY12" fmla="*/ 1063275 h 1913559"/>
              <a:gd name="connsiteX13" fmla="*/ 1202530 w 1508331"/>
              <a:gd name="connsiteY13" fmla="*/ 1222819 h 1913559"/>
              <a:gd name="connsiteX14" fmla="*/ 1257300 w 1508331"/>
              <a:gd name="connsiteY14" fmla="*/ 1258538 h 1913559"/>
              <a:gd name="connsiteX15" fmla="*/ 1309687 w 1508331"/>
              <a:gd name="connsiteY15" fmla="*/ 1287113 h 1913559"/>
              <a:gd name="connsiteX16" fmla="*/ 1345405 w 1508331"/>
              <a:gd name="connsiteY16" fmla="*/ 1332355 h 1913559"/>
              <a:gd name="connsiteX17" fmla="*/ 1350168 w 1508331"/>
              <a:gd name="connsiteY17" fmla="*/ 1437131 h 1913559"/>
              <a:gd name="connsiteX18" fmla="*/ 1347788 w 1508331"/>
              <a:gd name="connsiteY18" fmla="*/ 1606200 h 1913559"/>
              <a:gd name="connsiteX19" fmla="*/ 1414462 w 1508331"/>
              <a:gd name="connsiteY19" fmla="*/ 1591913 h 1913559"/>
              <a:gd name="connsiteX20" fmla="*/ 1502569 w 1508331"/>
              <a:gd name="connsiteY20" fmla="*/ 1582387 h 1913559"/>
              <a:gd name="connsiteX21" fmla="*/ 1495425 w 1508331"/>
              <a:gd name="connsiteY21" fmla="*/ 1625250 h 1913559"/>
              <a:gd name="connsiteX22" fmla="*/ 1485900 w 1508331"/>
              <a:gd name="connsiteY22" fmla="*/ 1653825 h 1913559"/>
              <a:gd name="connsiteX23" fmla="*/ 1466850 w 1508331"/>
              <a:gd name="connsiteY23" fmla="*/ 1741932 h 1913559"/>
              <a:gd name="connsiteX24" fmla="*/ 1459706 w 1508331"/>
              <a:gd name="connsiteY24" fmla="*/ 1822894 h 1913559"/>
              <a:gd name="connsiteX25" fmla="*/ 1471613 w 1508331"/>
              <a:gd name="connsiteY25" fmla="*/ 1877664 h 1913559"/>
              <a:gd name="connsiteX26" fmla="*/ 1495425 w 1508331"/>
              <a:gd name="connsiteY26" fmla="*/ 1913382 h 1913559"/>
              <a:gd name="connsiteX27" fmla="*/ 1385887 w 1508331"/>
              <a:gd name="connsiteY27" fmla="*/ 1889569 h 1913559"/>
              <a:gd name="connsiteX28" fmla="*/ 1264443 w 1508331"/>
              <a:gd name="connsiteY28" fmla="*/ 1849088 h 1913559"/>
              <a:gd name="connsiteX29" fmla="*/ 1157287 w 1508331"/>
              <a:gd name="connsiteY29" fmla="*/ 1825275 h 1913559"/>
              <a:gd name="connsiteX30" fmla="*/ 1047750 w 1508331"/>
              <a:gd name="connsiteY30" fmla="*/ 1801463 h 1913559"/>
              <a:gd name="connsiteX31" fmla="*/ 957262 w 1508331"/>
              <a:gd name="connsiteY31" fmla="*/ 1782413 h 1913559"/>
              <a:gd name="connsiteX32" fmla="*/ 866775 w 1508331"/>
              <a:gd name="connsiteY32" fmla="*/ 1772888 h 1913559"/>
              <a:gd name="connsiteX33" fmla="*/ 790575 w 1508331"/>
              <a:gd name="connsiteY33" fmla="*/ 1763363 h 1913559"/>
              <a:gd name="connsiteX34" fmla="*/ 552450 w 1508331"/>
              <a:gd name="connsiteY34" fmla="*/ 1739550 h 1913559"/>
              <a:gd name="connsiteX35" fmla="*/ 554831 w 1508331"/>
              <a:gd name="connsiteY35" fmla="*/ 1725263 h 1913559"/>
              <a:gd name="connsiteX36" fmla="*/ 585788 w 1508331"/>
              <a:gd name="connsiteY36" fmla="*/ 1713357 h 1913559"/>
              <a:gd name="connsiteX37" fmla="*/ 600075 w 1508331"/>
              <a:gd name="connsiteY37" fmla="*/ 1682400 h 1913559"/>
              <a:gd name="connsiteX38" fmla="*/ 619125 w 1508331"/>
              <a:gd name="connsiteY38" fmla="*/ 1634776 h 1913559"/>
              <a:gd name="connsiteX39" fmla="*/ 661988 w 1508331"/>
              <a:gd name="connsiteY39" fmla="*/ 1646682 h 1913559"/>
              <a:gd name="connsiteX40" fmla="*/ 719137 w 1508331"/>
              <a:gd name="connsiteY40" fmla="*/ 1658588 h 1913559"/>
              <a:gd name="connsiteX41" fmla="*/ 773906 w 1508331"/>
              <a:gd name="connsiteY41" fmla="*/ 1660968 h 1913559"/>
              <a:gd name="connsiteX42" fmla="*/ 781050 w 1508331"/>
              <a:gd name="connsiteY42" fmla="*/ 1649063 h 1913559"/>
              <a:gd name="connsiteX43" fmla="*/ 700087 w 1508331"/>
              <a:gd name="connsiteY43" fmla="*/ 1634775 h 1913559"/>
              <a:gd name="connsiteX44" fmla="*/ 635794 w 1508331"/>
              <a:gd name="connsiteY44" fmla="*/ 1613344 h 1913559"/>
              <a:gd name="connsiteX45" fmla="*/ 614362 w 1508331"/>
              <a:gd name="connsiteY45" fmla="*/ 1582388 h 1913559"/>
              <a:gd name="connsiteX46" fmla="*/ 635794 w 1508331"/>
              <a:gd name="connsiteY46" fmla="*/ 1530001 h 1913559"/>
              <a:gd name="connsiteX47" fmla="*/ 671513 w 1508331"/>
              <a:gd name="connsiteY47" fmla="*/ 1515713 h 1913559"/>
              <a:gd name="connsiteX48" fmla="*/ 647700 w 1508331"/>
              <a:gd name="connsiteY48" fmla="*/ 1496662 h 1913559"/>
              <a:gd name="connsiteX49" fmla="*/ 671512 w 1508331"/>
              <a:gd name="connsiteY49" fmla="*/ 1472850 h 1913559"/>
              <a:gd name="connsiteX50" fmla="*/ 716756 w 1508331"/>
              <a:gd name="connsiteY50" fmla="*/ 1427607 h 1913559"/>
              <a:gd name="connsiteX51" fmla="*/ 742950 w 1508331"/>
              <a:gd name="connsiteY51" fmla="*/ 1410938 h 1913559"/>
              <a:gd name="connsiteX52" fmla="*/ 728662 w 1508331"/>
              <a:gd name="connsiteY52" fmla="*/ 1368075 h 1913559"/>
              <a:gd name="connsiteX53" fmla="*/ 800100 w 1508331"/>
              <a:gd name="connsiteY53" fmla="*/ 1265682 h 1913559"/>
              <a:gd name="connsiteX54" fmla="*/ 707231 w 1508331"/>
              <a:gd name="connsiteY54" fmla="*/ 1294256 h 1913559"/>
              <a:gd name="connsiteX55" fmla="*/ 676275 w 1508331"/>
              <a:gd name="connsiteY55" fmla="*/ 1358550 h 1913559"/>
              <a:gd name="connsiteX56" fmla="*/ 647700 w 1508331"/>
              <a:gd name="connsiteY56" fmla="*/ 1413318 h 1913559"/>
              <a:gd name="connsiteX57" fmla="*/ 607219 w 1508331"/>
              <a:gd name="connsiteY57" fmla="*/ 1389506 h 1913559"/>
              <a:gd name="connsiteX58" fmla="*/ 581025 w 1508331"/>
              <a:gd name="connsiteY58" fmla="*/ 1434750 h 1913559"/>
              <a:gd name="connsiteX59" fmla="*/ 578644 w 1508331"/>
              <a:gd name="connsiteY59" fmla="*/ 1472851 h 1913559"/>
              <a:gd name="connsiteX60" fmla="*/ 592932 w 1508331"/>
              <a:gd name="connsiteY60" fmla="*/ 1489520 h 1913559"/>
              <a:gd name="connsiteX61" fmla="*/ 542925 w 1508331"/>
              <a:gd name="connsiteY61" fmla="*/ 1530000 h 1913559"/>
              <a:gd name="connsiteX62" fmla="*/ 473869 w 1508331"/>
              <a:gd name="connsiteY62" fmla="*/ 1541907 h 1913559"/>
              <a:gd name="connsiteX63" fmla="*/ 497681 w 1508331"/>
              <a:gd name="connsiteY63" fmla="*/ 1470469 h 1913559"/>
              <a:gd name="connsiteX64" fmla="*/ 519112 w 1508331"/>
              <a:gd name="connsiteY64" fmla="*/ 1401413 h 1913559"/>
              <a:gd name="connsiteX65" fmla="*/ 535780 w 1508331"/>
              <a:gd name="connsiteY65" fmla="*/ 1339500 h 1913559"/>
              <a:gd name="connsiteX66" fmla="*/ 550068 w 1508331"/>
              <a:gd name="connsiteY66" fmla="*/ 1296637 h 1913559"/>
              <a:gd name="connsiteX67" fmla="*/ 609600 w 1508331"/>
              <a:gd name="connsiteY67" fmla="*/ 1225200 h 1913559"/>
              <a:gd name="connsiteX68" fmla="*/ 642937 w 1508331"/>
              <a:gd name="connsiteY68" fmla="*/ 1239489 h 1913559"/>
              <a:gd name="connsiteX69" fmla="*/ 681037 w 1508331"/>
              <a:gd name="connsiteY69" fmla="*/ 1222820 h 1913559"/>
              <a:gd name="connsiteX70" fmla="*/ 685801 w 1508331"/>
              <a:gd name="connsiteY70" fmla="*/ 1213295 h 1913559"/>
              <a:gd name="connsiteX71" fmla="*/ 647699 w 1508331"/>
              <a:gd name="connsiteY71" fmla="*/ 1215675 h 1913559"/>
              <a:gd name="connsiteX72" fmla="*/ 621507 w 1508331"/>
              <a:gd name="connsiteY72" fmla="*/ 1189482 h 1913559"/>
              <a:gd name="connsiteX73" fmla="*/ 621506 w 1508331"/>
              <a:gd name="connsiteY73" fmla="*/ 1172812 h 1913559"/>
              <a:gd name="connsiteX74" fmla="*/ 671513 w 1508331"/>
              <a:gd name="connsiteY74" fmla="*/ 1175195 h 1913559"/>
              <a:gd name="connsiteX75" fmla="*/ 676274 w 1508331"/>
              <a:gd name="connsiteY75" fmla="*/ 1158525 h 1913559"/>
              <a:gd name="connsiteX76" fmla="*/ 702469 w 1508331"/>
              <a:gd name="connsiteY76" fmla="*/ 1127569 h 1913559"/>
              <a:gd name="connsiteX77" fmla="*/ 757237 w 1508331"/>
              <a:gd name="connsiteY77" fmla="*/ 1118043 h 1913559"/>
              <a:gd name="connsiteX78" fmla="*/ 752475 w 1508331"/>
              <a:gd name="connsiteY78" fmla="*/ 1087088 h 1913559"/>
              <a:gd name="connsiteX79" fmla="*/ 733425 w 1508331"/>
              <a:gd name="connsiteY79" fmla="*/ 1072800 h 1913559"/>
              <a:gd name="connsiteX80" fmla="*/ 671512 w 1508331"/>
              <a:gd name="connsiteY80" fmla="*/ 1039463 h 1913559"/>
              <a:gd name="connsiteX81" fmla="*/ 628650 w 1508331"/>
              <a:gd name="connsiteY81" fmla="*/ 1044225 h 1913559"/>
              <a:gd name="connsiteX82" fmla="*/ 600075 w 1508331"/>
              <a:gd name="connsiteY82" fmla="*/ 1087088 h 1913559"/>
              <a:gd name="connsiteX83" fmla="*/ 590550 w 1508331"/>
              <a:gd name="connsiteY83" fmla="*/ 1134713 h 1913559"/>
              <a:gd name="connsiteX84" fmla="*/ 571500 w 1508331"/>
              <a:gd name="connsiteY84" fmla="*/ 1129950 h 1913559"/>
              <a:gd name="connsiteX85" fmla="*/ 538162 w 1508331"/>
              <a:gd name="connsiteY85" fmla="*/ 1106138 h 1913559"/>
              <a:gd name="connsiteX86" fmla="*/ 514350 w 1508331"/>
              <a:gd name="connsiteY86" fmla="*/ 1115663 h 1913559"/>
              <a:gd name="connsiteX87" fmla="*/ 509587 w 1508331"/>
              <a:gd name="connsiteY87" fmla="*/ 1129950 h 1913559"/>
              <a:gd name="connsiteX88" fmla="*/ 490537 w 1508331"/>
              <a:gd name="connsiteY88" fmla="*/ 1134713 h 1913559"/>
              <a:gd name="connsiteX89" fmla="*/ 457200 w 1508331"/>
              <a:gd name="connsiteY89" fmla="*/ 1139475 h 1913559"/>
              <a:gd name="connsiteX90" fmla="*/ 438150 w 1508331"/>
              <a:gd name="connsiteY90" fmla="*/ 1149000 h 1913559"/>
              <a:gd name="connsiteX91" fmla="*/ 404812 w 1508331"/>
              <a:gd name="connsiteY91" fmla="*/ 1187100 h 1913559"/>
              <a:gd name="connsiteX92" fmla="*/ 400050 w 1508331"/>
              <a:gd name="connsiteY92" fmla="*/ 1201388 h 1913559"/>
              <a:gd name="connsiteX93" fmla="*/ 376237 w 1508331"/>
              <a:gd name="connsiteY93" fmla="*/ 1239488 h 1913559"/>
              <a:gd name="connsiteX94" fmla="*/ 357187 w 1508331"/>
              <a:gd name="connsiteY94" fmla="*/ 1244250 h 1913559"/>
              <a:gd name="connsiteX95" fmla="*/ 342900 w 1508331"/>
              <a:gd name="connsiteY95" fmla="*/ 1239488 h 1913559"/>
              <a:gd name="connsiteX96" fmla="*/ 309562 w 1508331"/>
              <a:gd name="connsiteY96" fmla="*/ 1220438 h 1913559"/>
              <a:gd name="connsiteX97" fmla="*/ 314325 w 1508331"/>
              <a:gd name="connsiteY97" fmla="*/ 1187100 h 1913559"/>
              <a:gd name="connsiteX98" fmla="*/ 347662 w 1508331"/>
              <a:gd name="connsiteY98" fmla="*/ 1163288 h 1913559"/>
              <a:gd name="connsiteX99" fmla="*/ 366712 w 1508331"/>
              <a:gd name="connsiteY99" fmla="*/ 1139475 h 1913559"/>
              <a:gd name="connsiteX100" fmla="*/ 381000 w 1508331"/>
              <a:gd name="connsiteY100" fmla="*/ 1106138 h 1913559"/>
              <a:gd name="connsiteX101" fmla="*/ 390525 w 1508331"/>
              <a:gd name="connsiteY101" fmla="*/ 1091850 h 1913559"/>
              <a:gd name="connsiteX102" fmla="*/ 404812 w 1508331"/>
              <a:gd name="connsiteY102" fmla="*/ 1082325 h 1913559"/>
              <a:gd name="connsiteX103" fmla="*/ 409575 w 1508331"/>
              <a:gd name="connsiteY103" fmla="*/ 1068038 h 1913559"/>
              <a:gd name="connsiteX104" fmla="*/ 347662 w 1508331"/>
              <a:gd name="connsiteY104" fmla="*/ 1048988 h 1913559"/>
              <a:gd name="connsiteX105" fmla="*/ 333375 w 1508331"/>
              <a:gd name="connsiteY105" fmla="*/ 1034700 h 1913559"/>
              <a:gd name="connsiteX106" fmla="*/ 314325 w 1508331"/>
              <a:gd name="connsiteY106" fmla="*/ 1010888 h 1913559"/>
              <a:gd name="connsiteX107" fmla="*/ 300037 w 1508331"/>
              <a:gd name="connsiteY107" fmla="*/ 1015650 h 1913559"/>
              <a:gd name="connsiteX108" fmla="*/ 295275 w 1508331"/>
              <a:gd name="connsiteY108" fmla="*/ 1048988 h 1913559"/>
              <a:gd name="connsiteX109" fmla="*/ 285750 w 1508331"/>
              <a:gd name="connsiteY109" fmla="*/ 1072800 h 1913559"/>
              <a:gd name="connsiteX110" fmla="*/ 295275 w 1508331"/>
              <a:gd name="connsiteY110" fmla="*/ 1096613 h 1913559"/>
              <a:gd name="connsiteX111" fmla="*/ 266700 w 1508331"/>
              <a:gd name="connsiteY111" fmla="*/ 1101375 h 1913559"/>
              <a:gd name="connsiteX112" fmla="*/ 285750 w 1508331"/>
              <a:gd name="connsiteY112" fmla="*/ 1134713 h 1913559"/>
              <a:gd name="connsiteX113" fmla="*/ 280987 w 1508331"/>
              <a:gd name="connsiteY113" fmla="*/ 1172813 h 1913559"/>
              <a:gd name="connsiteX114" fmla="*/ 252412 w 1508331"/>
              <a:gd name="connsiteY114" fmla="*/ 1191863 h 1913559"/>
              <a:gd name="connsiteX115" fmla="*/ 242887 w 1508331"/>
              <a:gd name="connsiteY115" fmla="*/ 1206150 h 1913559"/>
              <a:gd name="connsiteX116" fmla="*/ 219075 w 1508331"/>
              <a:gd name="connsiteY116" fmla="*/ 1210913 h 1913559"/>
              <a:gd name="connsiteX117" fmla="*/ 204787 w 1508331"/>
              <a:gd name="connsiteY117" fmla="*/ 1215675 h 1913559"/>
              <a:gd name="connsiteX118" fmla="*/ 185737 w 1508331"/>
              <a:gd name="connsiteY118" fmla="*/ 1220438 h 1913559"/>
              <a:gd name="connsiteX119" fmla="*/ 152400 w 1508331"/>
              <a:gd name="connsiteY119" fmla="*/ 1215675 h 1913559"/>
              <a:gd name="connsiteX120" fmla="*/ 119062 w 1508331"/>
              <a:gd name="connsiteY120" fmla="*/ 1201388 h 1913559"/>
              <a:gd name="connsiteX121" fmla="*/ 104775 w 1508331"/>
              <a:gd name="connsiteY121" fmla="*/ 1196625 h 1913559"/>
              <a:gd name="connsiteX122" fmla="*/ 90487 w 1508331"/>
              <a:gd name="connsiteY122" fmla="*/ 1182338 h 1913559"/>
              <a:gd name="connsiteX123" fmla="*/ 47625 w 1508331"/>
              <a:gd name="connsiteY123" fmla="*/ 1158525 h 1913559"/>
              <a:gd name="connsiteX124" fmla="*/ 14287 w 1508331"/>
              <a:gd name="connsiteY124" fmla="*/ 1149000 h 1913559"/>
              <a:gd name="connsiteX125" fmla="*/ 0 w 1508331"/>
              <a:gd name="connsiteY125" fmla="*/ 1139475 h 1913559"/>
              <a:gd name="connsiteX126" fmla="*/ 9525 w 1508331"/>
              <a:gd name="connsiteY126" fmla="*/ 1115663 h 1913559"/>
              <a:gd name="connsiteX127" fmla="*/ 38100 w 1508331"/>
              <a:gd name="connsiteY127" fmla="*/ 1077563 h 1913559"/>
              <a:gd name="connsiteX128" fmla="*/ 33337 w 1508331"/>
              <a:gd name="connsiteY128" fmla="*/ 1039463 h 1913559"/>
              <a:gd name="connsiteX129" fmla="*/ 9525 w 1508331"/>
              <a:gd name="connsiteY129" fmla="*/ 1001363 h 1913559"/>
              <a:gd name="connsiteX130" fmla="*/ 9525 w 1508331"/>
              <a:gd name="connsiteY130" fmla="*/ 968025 h 1913559"/>
              <a:gd name="connsiteX131" fmla="*/ 28575 w 1508331"/>
              <a:gd name="connsiteY131" fmla="*/ 953738 h 1913559"/>
              <a:gd name="connsiteX132" fmla="*/ 52387 w 1508331"/>
              <a:gd name="connsiteY132" fmla="*/ 920400 h 1913559"/>
              <a:gd name="connsiteX133" fmla="*/ 47625 w 1508331"/>
              <a:gd name="connsiteY133" fmla="*/ 863250 h 1913559"/>
              <a:gd name="connsiteX134" fmla="*/ 104775 w 1508331"/>
              <a:gd name="connsiteY134" fmla="*/ 815625 h 1913559"/>
              <a:gd name="connsiteX135" fmla="*/ 123825 w 1508331"/>
              <a:gd name="connsiteY135" fmla="*/ 801338 h 1913559"/>
              <a:gd name="connsiteX136" fmla="*/ 142875 w 1508331"/>
              <a:gd name="connsiteY136" fmla="*/ 796575 h 1913559"/>
              <a:gd name="connsiteX137" fmla="*/ 157162 w 1508331"/>
              <a:gd name="connsiteY137" fmla="*/ 791813 h 1913559"/>
              <a:gd name="connsiteX138" fmla="*/ 176212 w 1508331"/>
              <a:gd name="connsiteY138" fmla="*/ 787050 h 1913559"/>
              <a:gd name="connsiteX139" fmla="*/ 266700 w 1508331"/>
              <a:gd name="connsiteY139" fmla="*/ 758475 h 1913559"/>
              <a:gd name="connsiteX140" fmla="*/ 280987 w 1508331"/>
              <a:gd name="connsiteY140" fmla="*/ 744188 h 1913559"/>
              <a:gd name="connsiteX141" fmla="*/ 333375 w 1508331"/>
              <a:gd name="connsiteY141" fmla="*/ 706088 h 1913559"/>
              <a:gd name="connsiteX142" fmla="*/ 423862 w 1508331"/>
              <a:gd name="connsiteY142" fmla="*/ 710850 h 1913559"/>
              <a:gd name="connsiteX143" fmla="*/ 447675 w 1508331"/>
              <a:gd name="connsiteY143" fmla="*/ 715613 h 1913559"/>
              <a:gd name="connsiteX144" fmla="*/ 461962 w 1508331"/>
              <a:gd name="connsiteY144" fmla="*/ 706088 h 1913559"/>
              <a:gd name="connsiteX145" fmla="*/ 495300 w 1508331"/>
              <a:gd name="connsiteY145" fmla="*/ 667988 h 1913559"/>
              <a:gd name="connsiteX146" fmla="*/ 504825 w 1508331"/>
              <a:gd name="connsiteY146" fmla="*/ 644175 h 1913559"/>
              <a:gd name="connsiteX147" fmla="*/ 509587 w 1508331"/>
              <a:gd name="connsiteY147" fmla="*/ 596550 h 1913559"/>
              <a:gd name="connsiteX148" fmla="*/ 533400 w 1508331"/>
              <a:gd name="connsiteY148" fmla="*/ 582263 h 1913559"/>
              <a:gd name="connsiteX149" fmla="*/ 576262 w 1508331"/>
              <a:gd name="connsiteY149" fmla="*/ 563213 h 1913559"/>
              <a:gd name="connsiteX150" fmla="*/ 609600 w 1508331"/>
              <a:gd name="connsiteY150" fmla="*/ 558450 h 1913559"/>
              <a:gd name="connsiteX151" fmla="*/ 628650 w 1508331"/>
              <a:gd name="connsiteY151" fmla="*/ 544163 h 1913559"/>
              <a:gd name="connsiteX152" fmla="*/ 652462 w 1508331"/>
              <a:gd name="connsiteY152" fmla="*/ 529875 h 1913559"/>
              <a:gd name="connsiteX153" fmla="*/ 666750 w 1508331"/>
              <a:gd name="connsiteY153" fmla="*/ 515588 h 1913559"/>
              <a:gd name="connsiteX154" fmla="*/ 695325 w 1508331"/>
              <a:gd name="connsiteY154" fmla="*/ 477488 h 1913559"/>
              <a:gd name="connsiteX155" fmla="*/ 714375 w 1508331"/>
              <a:gd name="connsiteY155" fmla="*/ 444150 h 1913559"/>
              <a:gd name="connsiteX156" fmla="*/ 723900 w 1508331"/>
              <a:gd name="connsiteY156" fmla="*/ 401288 h 1913559"/>
              <a:gd name="connsiteX157" fmla="*/ 733425 w 1508331"/>
              <a:gd name="connsiteY157" fmla="*/ 387000 h 1913559"/>
              <a:gd name="connsiteX158" fmla="*/ 742950 w 1508331"/>
              <a:gd name="connsiteY158" fmla="*/ 286988 h 1913559"/>
              <a:gd name="connsiteX159" fmla="*/ 752475 w 1508331"/>
              <a:gd name="connsiteY159" fmla="*/ 220313 h 1913559"/>
              <a:gd name="connsiteX160" fmla="*/ 785812 w 1508331"/>
              <a:gd name="connsiteY160" fmla="*/ 172688 h 1913559"/>
              <a:gd name="connsiteX161" fmla="*/ 795337 w 1508331"/>
              <a:gd name="connsiteY161" fmla="*/ 158400 h 1913559"/>
              <a:gd name="connsiteX162" fmla="*/ 823912 w 1508331"/>
              <a:gd name="connsiteY162" fmla="*/ 115538 h 1913559"/>
              <a:gd name="connsiteX163" fmla="*/ 838200 w 1508331"/>
              <a:gd name="connsiteY163" fmla="*/ 110775 h 1913559"/>
              <a:gd name="connsiteX164" fmla="*/ 862012 w 1508331"/>
              <a:gd name="connsiteY164" fmla="*/ 120300 h 1913559"/>
              <a:gd name="connsiteX165" fmla="*/ 876300 w 1508331"/>
              <a:gd name="connsiteY165" fmla="*/ 129825 h 1913559"/>
              <a:gd name="connsiteX166" fmla="*/ 895350 w 1508331"/>
              <a:gd name="connsiteY166" fmla="*/ 120300 h 1913559"/>
              <a:gd name="connsiteX167" fmla="*/ 928687 w 1508331"/>
              <a:gd name="connsiteY167" fmla="*/ 82200 h 1913559"/>
              <a:gd name="connsiteX168" fmla="*/ 942975 w 1508331"/>
              <a:gd name="connsiteY168" fmla="*/ 67913 h 1913559"/>
              <a:gd name="connsiteX169" fmla="*/ 952500 w 1508331"/>
              <a:gd name="connsiteY169" fmla="*/ 48863 h 1913559"/>
              <a:gd name="connsiteX170" fmla="*/ 971550 w 1508331"/>
              <a:gd name="connsiteY170" fmla="*/ 10763 h 1913559"/>
              <a:gd name="connsiteX171" fmla="*/ 971550 w 1508331"/>
              <a:gd name="connsiteY171" fmla="*/ 6000 h 1913559"/>
              <a:gd name="connsiteX0" fmla="*/ 971550 w 1508331"/>
              <a:gd name="connsiteY0" fmla="*/ 6000 h 1913559"/>
              <a:gd name="connsiteX1" fmla="*/ 990599 w 1508331"/>
              <a:gd name="connsiteY1" fmla="*/ 86963 h 1913559"/>
              <a:gd name="connsiteX2" fmla="*/ 1023937 w 1508331"/>
              <a:gd name="connsiteY2" fmla="*/ 277463 h 1913559"/>
              <a:gd name="connsiteX3" fmla="*/ 1050131 w 1508331"/>
              <a:gd name="connsiteY3" fmla="*/ 336994 h 1913559"/>
              <a:gd name="connsiteX4" fmla="*/ 1114425 w 1508331"/>
              <a:gd name="connsiteY4" fmla="*/ 437006 h 1913559"/>
              <a:gd name="connsiteX5" fmla="*/ 1195387 w 1508331"/>
              <a:gd name="connsiteY5" fmla="*/ 544163 h 1913559"/>
              <a:gd name="connsiteX6" fmla="*/ 1228725 w 1508331"/>
              <a:gd name="connsiteY6" fmla="*/ 582263 h 1913559"/>
              <a:gd name="connsiteX7" fmla="*/ 1197769 w 1508331"/>
              <a:gd name="connsiteY7" fmla="*/ 660844 h 1913559"/>
              <a:gd name="connsiteX8" fmla="*/ 1240631 w 1508331"/>
              <a:gd name="connsiteY8" fmla="*/ 715613 h 1913559"/>
              <a:gd name="connsiteX9" fmla="*/ 1195387 w 1508331"/>
              <a:gd name="connsiteY9" fmla="*/ 787050 h 1913559"/>
              <a:gd name="connsiteX10" fmla="*/ 1190625 w 1508331"/>
              <a:gd name="connsiteY10" fmla="*/ 834675 h 1913559"/>
              <a:gd name="connsiteX11" fmla="*/ 1240631 w 1508331"/>
              <a:gd name="connsiteY11" fmla="*/ 903731 h 1913559"/>
              <a:gd name="connsiteX12" fmla="*/ 1221581 w 1508331"/>
              <a:gd name="connsiteY12" fmla="*/ 1063275 h 1913559"/>
              <a:gd name="connsiteX13" fmla="*/ 1202530 w 1508331"/>
              <a:gd name="connsiteY13" fmla="*/ 1222819 h 1913559"/>
              <a:gd name="connsiteX14" fmla="*/ 1257300 w 1508331"/>
              <a:gd name="connsiteY14" fmla="*/ 1258538 h 1913559"/>
              <a:gd name="connsiteX15" fmla="*/ 1309687 w 1508331"/>
              <a:gd name="connsiteY15" fmla="*/ 1287113 h 1913559"/>
              <a:gd name="connsiteX16" fmla="*/ 1345405 w 1508331"/>
              <a:gd name="connsiteY16" fmla="*/ 1332355 h 1913559"/>
              <a:gd name="connsiteX17" fmla="*/ 1350168 w 1508331"/>
              <a:gd name="connsiteY17" fmla="*/ 1437131 h 1913559"/>
              <a:gd name="connsiteX18" fmla="*/ 1347788 w 1508331"/>
              <a:gd name="connsiteY18" fmla="*/ 1606200 h 1913559"/>
              <a:gd name="connsiteX19" fmla="*/ 1414462 w 1508331"/>
              <a:gd name="connsiteY19" fmla="*/ 1591913 h 1913559"/>
              <a:gd name="connsiteX20" fmla="*/ 1502569 w 1508331"/>
              <a:gd name="connsiteY20" fmla="*/ 1582387 h 1913559"/>
              <a:gd name="connsiteX21" fmla="*/ 1495425 w 1508331"/>
              <a:gd name="connsiteY21" fmla="*/ 1625250 h 1913559"/>
              <a:gd name="connsiteX22" fmla="*/ 1485900 w 1508331"/>
              <a:gd name="connsiteY22" fmla="*/ 1653825 h 1913559"/>
              <a:gd name="connsiteX23" fmla="*/ 1466850 w 1508331"/>
              <a:gd name="connsiteY23" fmla="*/ 1741932 h 1913559"/>
              <a:gd name="connsiteX24" fmla="*/ 1459706 w 1508331"/>
              <a:gd name="connsiteY24" fmla="*/ 1822894 h 1913559"/>
              <a:gd name="connsiteX25" fmla="*/ 1471613 w 1508331"/>
              <a:gd name="connsiteY25" fmla="*/ 1877664 h 1913559"/>
              <a:gd name="connsiteX26" fmla="*/ 1495425 w 1508331"/>
              <a:gd name="connsiteY26" fmla="*/ 1913382 h 1913559"/>
              <a:gd name="connsiteX27" fmla="*/ 1385887 w 1508331"/>
              <a:gd name="connsiteY27" fmla="*/ 1889569 h 1913559"/>
              <a:gd name="connsiteX28" fmla="*/ 1264443 w 1508331"/>
              <a:gd name="connsiteY28" fmla="*/ 1849088 h 1913559"/>
              <a:gd name="connsiteX29" fmla="*/ 1157287 w 1508331"/>
              <a:gd name="connsiteY29" fmla="*/ 1825275 h 1913559"/>
              <a:gd name="connsiteX30" fmla="*/ 1047750 w 1508331"/>
              <a:gd name="connsiteY30" fmla="*/ 1801463 h 1913559"/>
              <a:gd name="connsiteX31" fmla="*/ 957262 w 1508331"/>
              <a:gd name="connsiteY31" fmla="*/ 1782413 h 1913559"/>
              <a:gd name="connsiteX32" fmla="*/ 866775 w 1508331"/>
              <a:gd name="connsiteY32" fmla="*/ 1772888 h 1913559"/>
              <a:gd name="connsiteX33" fmla="*/ 790575 w 1508331"/>
              <a:gd name="connsiteY33" fmla="*/ 1763363 h 1913559"/>
              <a:gd name="connsiteX34" fmla="*/ 552450 w 1508331"/>
              <a:gd name="connsiteY34" fmla="*/ 1739550 h 1913559"/>
              <a:gd name="connsiteX35" fmla="*/ 554831 w 1508331"/>
              <a:gd name="connsiteY35" fmla="*/ 1725263 h 1913559"/>
              <a:gd name="connsiteX36" fmla="*/ 585788 w 1508331"/>
              <a:gd name="connsiteY36" fmla="*/ 1713357 h 1913559"/>
              <a:gd name="connsiteX37" fmla="*/ 600075 w 1508331"/>
              <a:gd name="connsiteY37" fmla="*/ 1682400 h 1913559"/>
              <a:gd name="connsiteX38" fmla="*/ 619125 w 1508331"/>
              <a:gd name="connsiteY38" fmla="*/ 1634776 h 1913559"/>
              <a:gd name="connsiteX39" fmla="*/ 661988 w 1508331"/>
              <a:gd name="connsiteY39" fmla="*/ 1646682 h 1913559"/>
              <a:gd name="connsiteX40" fmla="*/ 719137 w 1508331"/>
              <a:gd name="connsiteY40" fmla="*/ 1658588 h 1913559"/>
              <a:gd name="connsiteX41" fmla="*/ 773906 w 1508331"/>
              <a:gd name="connsiteY41" fmla="*/ 1660968 h 1913559"/>
              <a:gd name="connsiteX42" fmla="*/ 781050 w 1508331"/>
              <a:gd name="connsiteY42" fmla="*/ 1649063 h 1913559"/>
              <a:gd name="connsiteX43" fmla="*/ 700087 w 1508331"/>
              <a:gd name="connsiteY43" fmla="*/ 1634775 h 1913559"/>
              <a:gd name="connsiteX44" fmla="*/ 635794 w 1508331"/>
              <a:gd name="connsiteY44" fmla="*/ 1613344 h 1913559"/>
              <a:gd name="connsiteX45" fmla="*/ 614362 w 1508331"/>
              <a:gd name="connsiteY45" fmla="*/ 1582388 h 1913559"/>
              <a:gd name="connsiteX46" fmla="*/ 635794 w 1508331"/>
              <a:gd name="connsiteY46" fmla="*/ 1530001 h 1913559"/>
              <a:gd name="connsiteX47" fmla="*/ 671513 w 1508331"/>
              <a:gd name="connsiteY47" fmla="*/ 1515713 h 1913559"/>
              <a:gd name="connsiteX48" fmla="*/ 647700 w 1508331"/>
              <a:gd name="connsiteY48" fmla="*/ 1496662 h 1913559"/>
              <a:gd name="connsiteX49" fmla="*/ 671512 w 1508331"/>
              <a:gd name="connsiteY49" fmla="*/ 1472850 h 1913559"/>
              <a:gd name="connsiteX50" fmla="*/ 716756 w 1508331"/>
              <a:gd name="connsiteY50" fmla="*/ 1427607 h 1913559"/>
              <a:gd name="connsiteX51" fmla="*/ 742950 w 1508331"/>
              <a:gd name="connsiteY51" fmla="*/ 1410938 h 1913559"/>
              <a:gd name="connsiteX52" fmla="*/ 728662 w 1508331"/>
              <a:gd name="connsiteY52" fmla="*/ 1368075 h 1913559"/>
              <a:gd name="connsiteX53" fmla="*/ 800100 w 1508331"/>
              <a:gd name="connsiteY53" fmla="*/ 1265682 h 1913559"/>
              <a:gd name="connsiteX54" fmla="*/ 707231 w 1508331"/>
              <a:gd name="connsiteY54" fmla="*/ 1294256 h 1913559"/>
              <a:gd name="connsiteX55" fmla="*/ 676275 w 1508331"/>
              <a:gd name="connsiteY55" fmla="*/ 1358550 h 1913559"/>
              <a:gd name="connsiteX56" fmla="*/ 647700 w 1508331"/>
              <a:gd name="connsiteY56" fmla="*/ 1413318 h 1913559"/>
              <a:gd name="connsiteX57" fmla="*/ 607219 w 1508331"/>
              <a:gd name="connsiteY57" fmla="*/ 1389506 h 1913559"/>
              <a:gd name="connsiteX58" fmla="*/ 581025 w 1508331"/>
              <a:gd name="connsiteY58" fmla="*/ 1434750 h 1913559"/>
              <a:gd name="connsiteX59" fmla="*/ 578644 w 1508331"/>
              <a:gd name="connsiteY59" fmla="*/ 1472851 h 1913559"/>
              <a:gd name="connsiteX60" fmla="*/ 592932 w 1508331"/>
              <a:gd name="connsiteY60" fmla="*/ 1489520 h 1913559"/>
              <a:gd name="connsiteX61" fmla="*/ 542925 w 1508331"/>
              <a:gd name="connsiteY61" fmla="*/ 1530000 h 1913559"/>
              <a:gd name="connsiteX62" fmla="*/ 473869 w 1508331"/>
              <a:gd name="connsiteY62" fmla="*/ 1541907 h 1913559"/>
              <a:gd name="connsiteX63" fmla="*/ 497681 w 1508331"/>
              <a:gd name="connsiteY63" fmla="*/ 1470469 h 1913559"/>
              <a:gd name="connsiteX64" fmla="*/ 519112 w 1508331"/>
              <a:gd name="connsiteY64" fmla="*/ 1401413 h 1913559"/>
              <a:gd name="connsiteX65" fmla="*/ 535780 w 1508331"/>
              <a:gd name="connsiteY65" fmla="*/ 1339500 h 1913559"/>
              <a:gd name="connsiteX66" fmla="*/ 550068 w 1508331"/>
              <a:gd name="connsiteY66" fmla="*/ 1296637 h 1913559"/>
              <a:gd name="connsiteX67" fmla="*/ 609600 w 1508331"/>
              <a:gd name="connsiteY67" fmla="*/ 1225200 h 1913559"/>
              <a:gd name="connsiteX68" fmla="*/ 642937 w 1508331"/>
              <a:gd name="connsiteY68" fmla="*/ 1239489 h 1913559"/>
              <a:gd name="connsiteX69" fmla="*/ 681037 w 1508331"/>
              <a:gd name="connsiteY69" fmla="*/ 1222820 h 1913559"/>
              <a:gd name="connsiteX70" fmla="*/ 685801 w 1508331"/>
              <a:gd name="connsiteY70" fmla="*/ 1213295 h 1913559"/>
              <a:gd name="connsiteX71" fmla="*/ 647699 w 1508331"/>
              <a:gd name="connsiteY71" fmla="*/ 1215675 h 1913559"/>
              <a:gd name="connsiteX72" fmla="*/ 621507 w 1508331"/>
              <a:gd name="connsiteY72" fmla="*/ 1189482 h 1913559"/>
              <a:gd name="connsiteX73" fmla="*/ 621506 w 1508331"/>
              <a:gd name="connsiteY73" fmla="*/ 1172812 h 1913559"/>
              <a:gd name="connsiteX74" fmla="*/ 671513 w 1508331"/>
              <a:gd name="connsiteY74" fmla="*/ 1175195 h 1913559"/>
              <a:gd name="connsiteX75" fmla="*/ 676274 w 1508331"/>
              <a:gd name="connsiteY75" fmla="*/ 1158525 h 1913559"/>
              <a:gd name="connsiteX76" fmla="*/ 702469 w 1508331"/>
              <a:gd name="connsiteY76" fmla="*/ 1127569 h 1913559"/>
              <a:gd name="connsiteX77" fmla="*/ 757237 w 1508331"/>
              <a:gd name="connsiteY77" fmla="*/ 1118043 h 1913559"/>
              <a:gd name="connsiteX78" fmla="*/ 752475 w 1508331"/>
              <a:gd name="connsiteY78" fmla="*/ 1087088 h 1913559"/>
              <a:gd name="connsiteX79" fmla="*/ 733425 w 1508331"/>
              <a:gd name="connsiteY79" fmla="*/ 1051369 h 1913559"/>
              <a:gd name="connsiteX80" fmla="*/ 671512 w 1508331"/>
              <a:gd name="connsiteY80" fmla="*/ 1039463 h 1913559"/>
              <a:gd name="connsiteX81" fmla="*/ 628650 w 1508331"/>
              <a:gd name="connsiteY81" fmla="*/ 1044225 h 1913559"/>
              <a:gd name="connsiteX82" fmla="*/ 600075 w 1508331"/>
              <a:gd name="connsiteY82" fmla="*/ 1087088 h 1913559"/>
              <a:gd name="connsiteX83" fmla="*/ 590550 w 1508331"/>
              <a:gd name="connsiteY83" fmla="*/ 1134713 h 1913559"/>
              <a:gd name="connsiteX84" fmla="*/ 571500 w 1508331"/>
              <a:gd name="connsiteY84" fmla="*/ 1129950 h 1913559"/>
              <a:gd name="connsiteX85" fmla="*/ 538162 w 1508331"/>
              <a:gd name="connsiteY85" fmla="*/ 1106138 h 1913559"/>
              <a:gd name="connsiteX86" fmla="*/ 514350 w 1508331"/>
              <a:gd name="connsiteY86" fmla="*/ 1115663 h 1913559"/>
              <a:gd name="connsiteX87" fmla="*/ 509587 w 1508331"/>
              <a:gd name="connsiteY87" fmla="*/ 1129950 h 1913559"/>
              <a:gd name="connsiteX88" fmla="*/ 490537 w 1508331"/>
              <a:gd name="connsiteY88" fmla="*/ 1134713 h 1913559"/>
              <a:gd name="connsiteX89" fmla="*/ 457200 w 1508331"/>
              <a:gd name="connsiteY89" fmla="*/ 1139475 h 1913559"/>
              <a:gd name="connsiteX90" fmla="*/ 438150 w 1508331"/>
              <a:gd name="connsiteY90" fmla="*/ 1149000 h 1913559"/>
              <a:gd name="connsiteX91" fmla="*/ 404812 w 1508331"/>
              <a:gd name="connsiteY91" fmla="*/ 1187100 h 1913559"/>
              <a:gd name="connsiteX92" fmla="*/ 400050 w 1508331"/>
              <a:gd name="connsiteY92" fmla="*/ 1201388 h 1913559"/>
              <a:gd name="connsiteX93" fmla="*/ 376237 w 1508331"/>
              <a:gd name="connsiteY93" fmla="*/ 1239488 h 1913559"/>
              <a:gd name="connsiteX94" fmla="*/ 357187 w 1508331"/>
              <a:gd name="connsiteY94" fmla="*/ 1244250 h 1913559"/>
              <a:gd name="connsiteX95" fmla="*/ 342900 w 1508331"/>
              <a:gd name="connsiteY95" fmla="*/ 1239488 h 1913559"/>
              <a:gd name="connsiteX96" fmla="*/ 309562 w 1508331"/>
              <a:gd name="connsiteY96" fmla="*/ 1220438 h 1913559"/>
              <a:gd name="connsiteX97" fmla="*/ 314325 w 1508331"/>
              <a:gd name="connsiteY97" fmla="*/ 1187100 h 1913559"/>
              <a:gd name="connsiteX98" fmla="*/ 347662 w 1508331"/>
              <a:gd name="connsiteY98" fmla="*/ 1163288 h 1913559"/>
              <a:gd name="connsiteX99" fmla="*/ 366712 w 1508331"/>
              <a:gd name="connsiteY99" fmla="*/ 1139475 h 1913559"/>
              <a:gd name="connsiteX100" fmla="*/ 381000 w 1508331"/>
              <a:gd name="connsiteY100" fmla="*/ 1106138 h 1913559"/>
              <a:gd name="connsiteX101" fmla="*/ 390525 w 1508331"/>
              <a:gd name="connsiteY101" fmla="*/ 1091850 h 1913559"/>
              <a:gd name="connsiteX102" fmla="*/ 404812 w 1508331"/>
              <a:gd name="connsiteY102" fmla="*/ 1082325 h 1913559"/>
              <a:gd name="connsiteX103" fmla="*/ 409575 w 1508331"/>
              <a:gd name="connsiteY103" fmla="*/ 1068038 h 1913559"/>
              <a:gd name="connsiteX104" fmla="*/ 347662 w 1508331"/>
              <a:gd name="connsiteY104" fmla="*/ 1048988 h 1913559"/>
              <a:gd name="connsiteX105" fmla="*/ 333375 w 1508331"/>
              <a:gd name="connsiteY105" fmla="*/ 1034700 h 1913559"/>
              <a:gd name="connsiteX106" fmla="*/ 314325 w 1508331"/>
              <a:gd name="connsiteY106" fmla="*/ 1010888 h 1913559"/>
              <a:gd name="connsiteX107" fmla="*/ 300037 w 1508331"/>
              <a:gd name="connsiteY107" fmla="*/ 1015650 h 1913559"/>
              <a:gd name="connsiteX108" fmla="*/ 295275 w 1508331"/>
              <a:gd name="connsiteY108" fmla="*/ 1048988 h 1913559"/>
              <a:gd name="connsiteX109" fmla="*/ 285750 w 1508331"/>
              <a:gd name="connsiteY109" fmla="*/ 1072800 h 1913559"/>
              <a:gd name="connsiteX110" fmla="*/ 295275 w 1508331"/>
              <a:gd name="connsiteY110" fmla="*/ 1096613 h 1913559"/>
              <a:gd name="connsiteX111" fmla="*/ 266700 w 1508331"/>
              <a:gd name="connsiteY111" fmla="*/ 1101375 h 1913559"/>
              <a:gd name="connsiteX112" fmla="*/ 285750 w 1508331"/>
              <a:gd name="connsiteY112" fmla="*/ 1134713 h 1913559"/>
              <a:gd name="connsiteX113" fmla="*/ 280987 w 1508331"/>
              <a:gd name="connsiteY113" fmla="*/ 1172813 h 1913559"/>
              <a:gd name="connsiteX114" fmla="*/ 252412 w 1508331"/>
              <a:gd name="connsiteY114" fmla="*/ 1191863 h 1913559"/>
              <a:gd name="connsiteX115" fmla="*/ 242887 w 1508331"/>
              <a:gd name="connsiteY115" fmla="*/ 1206150 h 1913559"/>
              <a:gd name="connsiteX116" fmla="*/ 219075 w 1508331"/>
              <a:gd name="connsiteY116" fmla="*/ 1210913 h 1913559"/>
              <a:gd name="connsiteX117" fmla="*/ 204787 w 1508331"/>
              <a:gd name="connsiteY117" fmla="*/ 1215675 h 1913559"/>
              <a:gd name="connsiteX118" fmla="*/ 185737 w 1508331"/>
              <a:gd name="connsiteY118" fmla="*/ 1220438 h 1913559"/>
              <a:gd name="connsiteX119" fmla="*/ 152400 w 1508331"/>
              <a:gd name="connsiteY119" fmla="*/ 1215675 h 1913559"/>
              <a:gd name="connsiteX120" fmla="*/ 119062 w 1508331"/>
              <a:gd name="connsiteY120" fmla="*/ 1201388 h 1913559"/>
              <a:gd name="connsiteX121" fmla="*/ 104775 w 1508331"/>
              <a:gd name="connsiteY121" fmla="*/ 1196625 h 1913559"/>
              <a:gd name="connsiteX122" fmla="*/ 90487 w 1508331"/>
              <a:gd name="connsiteY122" fmla="*/ 1182338 h 1913559"/>
              <a:gd name="connsiteX123" fmla="*/ 47625 w 1508331"/>
              <a:gd name="connsiteY123" fmla="*/ 1158525 h 1913559"/>
              <a:gd name="connsiteX124" fmla="*/ 14287 w 1508331"/>
              <a:gd name="connsiteY124" fmla="*/ 1149000 h 1913559"/>
              <a:gd name="connsiteX125" fmla="*/ 0 w 1508331"/>
              <a:gd name="connsiteY125" fmla="*/ 1139475 h 1913559"/>
              <a:gd name="connsiteX126" fmla="*/ 9525 w 1508331"/>
              <a:gd name="connsiteY126" fmla="*/ 1115663 h 1913559"/>
              <a:gd name="connsiteX127" fmla="*/ 38100 w 1508331"/>
              <a:gd name="connsiteY127" fmla="*/ 1077563 h 1913559"/>
              <a:gd name="connsiteX128" fmla="*/ 33337 w 1508331"/>
              <a:gd name="connsiteY128" fmla="*/ 1039463 h 1913559"/>
              <a:gd name="connsiteX129" fmla="*/ 9525 w 1508331"/>
              <a:gd name="connsiteY129" fmla="*/ 1001363 h 1913559"/>
              <a:gd name="connsiteX130" fmla="*/ 9525 w 1508331"/>
              <a:gd name="connsiteY130" fmla="*/ 968025 h 1913559"/>
              <a:gd name="connsiteX131" fmla="*/ 28575 w 1508331"/>
              <a:gd name="connsiteY131" fmla="*/ 953738 h 1913559"/>
              <a:gd name="connsiteX132" fmla="*/ 52387 w 1508331"/>
              <a:gd name="connsiteY132" fmla="*/ 920400 h 1913559"/>
              <a:gd name="connsiteX133" fmla="*/ 47625 w 1508331"/>
              <a:gd name="connsiteY133" fmla="*/ 863250 h 1913559"/>
              <a:gd name="connsiteX134" fmla="*/ 104775 w 1508331"/>
              <a:gd name="connsiteY134" fmla="*/ 815625 h 1913559"/>
              <a:gd name="connsiteX135" fmla="*/ 123825 w 1508331"/>
              <a:gd name="connsiteY135" fmla="*/ 801338 h 1913559"/>
              <a:gd name="connsiteX136" fmla="*/ 142875 w 1508331"/>
              <a:gd name="connsiteY136" fmla="*/ 796575 h 1913559"/>
              <a:gd name="connsiteX137" fmla="*/ 157162 w 1508331"/>
              <a:gd name="connsiteY137" fmla="*/ 791813 h 1913559"/>
              <a:gd name="connsiteX138" fmla="*/ 176212 w 1508331"/>
              <a:gd name="connsiteY138" fmla="*/ 787050 h 1913559"/>
              <a:gd name="connsiteX139" fmla="*/ 266700 w 1508331"/>
              <a:gd name="connsiteY139" fmla="*/ 758475 h 1913559"/>
              <a:gd name="connsiteX140" fmla="*/ 280987 w 1508331"/>
              <a:gd name="connsiteY140" fmla="*/ 744188 h 1913559"/>
              <a:gd name="connsiteX141" fmla="*/ 333375 w 1508331"/>
              <a:gd name="connsiteY141" fmla="*/ 706088 h 1913559"/>
              <a:gd name="connsiteX142" fmla="*/ 423862 w 1508331"/>
              <a:gd name="connsiteY142" fmla="*/ 710850 h 1913559"/>
              <a:gd name="connsiteX143" fmla="*/ 447675 w 1508331"/>
              <a:gd name="connsiteY143" fmla="*/ 715613 h 1913559"/>
              <a:gd name="connsiteX144" fmla="*/ 461962 w 1508331"/>
              <a:gd name="connsiteY144" fmla="*/ 706088 h 1913559"/>
              <a:gd name="connsiteX145" fmla="*/ 495300 w 1508331"/>
              <a:gd name="connsiteY145" fmla="*/ 667988 h 1913559"/>
              <a:gd name="connsiteX146" fmla="*/ 504825 w 1508331"/>
              <a:gd name="connsiteY146" fmla="*/ 644175 h 1913559"/>
              <a:gd name="connsiteX147" fmla="*/ 509587 w 1508331"/>
              <a:gd name="connsiteY147" fmla="*/ 596550 h 1913559"/>
              <a:gd name="connsiteX148" fmla="*/ 533400 w 1508331"/>
              <a:gd name="connsiteY148" fmla="*/ 582263 h 1913559"/>
              <a:gd name="connsiteX149" fmla="*/ 576262 w 1508331"/>
              <a:gd name="connsiteY149" fmla="*/ 563213 h 1913559"/>
              <a:gd name="connsiteX150" fmla="*/ 609600 w 1508331"/>
              <a:gd name="connsiteY150" fmla="*/ 558450 h 1913559"/>
              <a:gd name="connsiteX151" fmla="*/ 628650 w 1508331"/>
              <a:gd name="connsiteY151" fmla="*/ 544163 h 1913559"/>
              <a:gd name="connsiteX152" fmla="*/ 652462 w 1508331"/>
              <a:gd name="connsiteY152" fmla="*/ 529875 h 1913559"/>
              <a:gd name="connsiteX153" fmla="*/ 666750 w 1508331"/>
              <a:gd name="connsiteY153" fmla="*/ 515588 h 1913559"/>
              <a:gd name="connsiteX154" fmla="*/ 695325 w 1508331"/>
              <a:gd name="connsiteY154" fmla="*/ 477488 h 1913559"/>
              <a:gd name="connsiteX155" fmla="*/ 714375 w 1508331"/>
              <a:gd name="connsiteY155" fmla="*/ 444150 h 1913559"/>
              <a:gd name="connsiteX156" fmla="*/ 723900 w 1508331"/>
              <a:gd name="connsiteY156" fmla="*/ 401288 h 1913559"/>
              <a:gd name="connsiteX157" fmla="*/ 733425 w 1508331"/>
              <a:gd name="connsiteY157" fmla="*/ 387000 h 1913559"/>
              <a:gd name="connsiteX158" fmla="*/ 742950 w 1508331"/>
              <a:gd name="connsiteY158" fmla="*/ 286988 h 1913559"/>
              <a:gd name="connsiteX159" fmla="*/ 752475 w 1508331"/>
              <a:gd name="connsiteY159" fmla="*/ 220313 h 1913559"/>
              <a:gd name="connsiteX160" fmla="*/ 785812 w 1508331"/>
              <a:gd name="connsiteY160" fmla="*/ 172688 h 1913559"/>
              <a:gd name="connsiteX161" fmla="*/ 795337 w 1508331"/>
              <a:gd name="connsiteY161" fmla="*/ 158400 h 1913559"/>
              <a:gd name="connsiteX162" fmla="*/ 823912 w 1508331"/>
              <a:gd name="connsiteY162" fmla="*/ 115538 h 1913559"/>
              <a:gd name="connsiteX163" fmla="*/ 838200 w 1508331"/>
              <a:gd name="connsiteY163" fmla="*/ 110775 h 1913559"/>
              <a:gd name="connsiteX164" fmla="*/ 862012 w 1508331"/>
              <a:gd name="connsiteY164" fmla="*/ 120300 h 1913559"/>
              <a:gd name="connsiteX165" fmla="*/ 876300 w 1508331"/>
              <a:gd name="connsiteY165" fmla="*/ 129825 h 1913559"/>
              <a:gd name="connsiteX166" fmla="*/ 895350 w 1508331"/>
              <a:gd name="connsiteY166" fmla="*/ 120300 h 1913559"/>
              <a:gd name="connsiteX167" fmla="*/ 928687 w 1508331"/>
              <a:gd name="connsiteY167" fmla="*/ 82200 h 1913559"/>
              <a:gd name="connsiteX168" fmla="*/ 942975 w 1508331"/>
              <a:gd name="connsiteY168" fmla="*/ 67913 h 1913559"/>
              <a:gd name="connsiteX169" fmla="*/ 952500 w 1508331"/>
              <a:gd name="connsiteY169" fmla="*/ 48863 h 1913559"/>
              <a:gd name="connsiteX170" fmla="*/ 971550 w 1508331"/>
              <a:gd name="connsiteY170" fmla="*/ 10763 h 1913559"/>
              <a:gd name="connsiteX171" fmla="*/ 971550 w 1508331"/>
              <a:gd name="connsiteY171" fmla="*/ 6000 h 1913559"/>
              <a:gd name="connsiteX0" fmla="*/ 971550 w 1508331"/>
              <a:gd name="connsiteY0" fmla="*/ 6000 h 1913559"/>
              <a:gd name="connsiteX1" fmla="*/ 990599 w 1508331"/>
              <a:gd name="connsiteY1" fmla="*/ 86963 h 1913559"/>
              <a:gd name="connsiteX2" fmla="*/ 1023937 w 1508331"/>
              <a:gd name="connsiteY2" fmla="*/ 277463 h 1913559"/>
              <a:gd name="connsiteX3" fmla="*/ 1050131 w 1508331"/>
              <a:gd name="connsiteY3" fmla="*/ 336994 h 1913559"/>
              <a:gd name="connsiteX4" fmla="*/ 1114425 w 1508331"/>
              <a:gd name="connsiteY4" fmla="*/ 437006 h 1913559"/>
              <a:gd name="connsiteX5" fmla="*/ 1195387 w 1508331"/>
              <a:gd name="connsiteY5" fmla="*/ 544163 h 1913559"/>
              <a:gd name="connsiteX6" fmla="*/ 1228725 w 1508331"/>
              <a:gd name="connsiteY6" fmla="*/ 582263 h 1913559"/>
              <a:gd name="connsiteX7" fmla="*/ 1197769 w 1508331"/>
              <a:gd name="connsiteY7" fmla="*/ 660844 h 1913559"/>
              <a:gd name="connsiteX8" fmla="*/ 1240631 w 1508331"/>
              <a:gd name="connsiteY8" fmla="*/ 715613 h 1913559"/>
              <a:gd name="connsiteX9" fmla="*/ 1195387 w 1508331"/>
              <a:gd name="connsiteY9" fmla="*/ 787050 h 1913559"/>
              <a:gd name="connsiteX10" fmla="*/ 1190625 w 1508331"/>
              <a:gd name="connsiteY10" fmla="*/ 834675 h 1913559"/>
              <a:gd name="connsiteX11" fmla="*/ 1240631 w 1508331"/>
              <a:gd name="connsiteY11" fmla="*/ 903731 h 1913559"/>
              <a:gd name="connsiteX12" fmla="*/ 1221581 w 1508331"/>
              <a:gd name="connsiteY12" fmla="*/ 1063275 h 1913559"/>
              <a:gd name="connsiteX13" fmla="*/ 1202530 w 1508331"/>
              <a:gd name="connsiteY13" fmla="*/ 1222819 h 1913559"/>
              <a:gd name="connsiteX14" fmla="*/ 1257300 w 1508331"/>
              <a:gd name="connsiteY14" fmla="*/ 1258538 h 1913559"/>
              <a:gd name="connsiteX15" fmla="*/ 1309687 w 1508331"/>
              <a:gd name="connsiteY15" fmla="*/ 1287113 h 1913559"/>
              <a:gd name="connsiteX16" fmla="*/ 1345405 w 1508331"/>
              <a:gd name="connsiteY16" fmla="*/ 1332355 h 1913559"/>
              <a:gd name="connsiteX17" fmla="*/ 1350168 w 1508331"/>
              <a:gd name="connsiteY17" fmla="*/ 1437131 h 1913559"/>
              <a:gd name="connsiteX18" fmla="*/ 1347788 w 1508331"/>
              <a:gd name="connsiteY18" fmla="*/ 1606200 h 1913559"/>
              <a:gd name="connsiteX19" fmla="*/ 1414462 w 1508331"/>
              <a:gd name="connsiteY19" fmla="*/ 1591913 h 1913559"/>
              <a:gd name="connsiteX20" fmla="*/ 1502569 w 1508331"/>
              <a:gd name="connsiteY20" fmla="*/ 1582387 h 1913559"/>
              <a:gd name="connsiteX21" fmla="*/ 1495425 w 1508331"/>
              <a:gd name="connsiteY21" fmla="*/ 1625250 h 1913559"/>
              <a:gd name="connsiteX22" fmla="*/ 1485900 w 1508331"/>
              <a:gd name="connsiteY22" fmla="*/ 1653825 h 1913559"/>
              <a:gd name="connsiteX23" fmla="*/ 1466850 w 1508331"/>
              <a:gd name="connsiteY23" fmla="*/ 1741932 h 1913559"/>
              <a:gd name="connsiteX24" fmla="*/ 1459706 w 1508331"/>
              <a:gd name="connsiteY24" fmla="*/ 1822894 h 1913559"/>
              <a:gd name="connsiteX25" fmla="*/ 1471613 w 1508331"/>
              <a:gd name="connsiteY25" fmla="*/ 1877664 h 1913559"/>
              <a:gd name="connsiteX26" fmla="*/ 1495425 w 1508331"/>
              <a:gd name="connsiteY26" fmla="*/ 1913382 h 1913559"/>
              <a:gd name="connsiteX27" fmla="*/ 1385887 w 1508331"/>
              <a:gd name="connsiteY27" fmla="*/ 1889569 h 1913559"/>
              <a:gd name="connsiteX28" fmla="*/ 1264443 w 1508331"/>
              <a:gd name="connsiteY28" fmla="*/ 1849088 h 1913559"/>
              <a:gd name="connsiteX29" fmla="*/ 1157287 w 1508331"/>
              <a:gd name="connsiteY29" fmla="*/ 1825275 h 1913559"/>
              <a:gd name="connsiteX30" fmla="*/ 1047750 w 1508331"/>
              <a:gd name="connsiteY30" fmla="*/ 1801463 h 1913559"/>
              <a:gd name="connsiteX31" fmla="*/ 957262 w 1508331"/>
              <a:gd name="connsiteY31" fmla="*/ 1782413 h 1913559"/>
              <a:gd name="connsiteX32" fmla="*/ 866775 w 1508331"/>
              <a:gd name="connsiteY32" fmla="*/ 1772888 h 1913559"/>
              <a:gd name="connsiteX33" fmla="*/ 790575 w 1508331"/>
              <a:gd name="connsiteY33" fmla="*/ 1763363 h 1913559"/>
              <a:gd name="connsiteX34" fmla="*/ 552450 w 1508331"/>
              <a:gd name="connsiteY34" fmla="*/ 1739550 h 1913559"/>
              <a:gd name="connsiteX35" fmla="*/ 554831 w 1508331"/>
              <a:gd name="connsiteY35" fmla="*/ 1725263 h 1913559"/>
              <a:gd name="connsiteX36" fmla="*/ 585788 w 1508331"/>
              <a:gd name="connsiteY36" fmla="*/ 1713357 h 1913559"/>
              <a:gd name="connsiteX37" fmla="*/ 600075 w 1508331"/>
              <a:gd name="connsiteY37" fmla="*/ 1682400 h 1913559"/>
              <a:gd name="connsiteX38" fmla="*/ 619125 w 1508331"/>
              <a:gd name="connsiteY38" fmla="*/ 1634776 h 1913559"/>
              <a:gd name="connsiteX39" fmla="*/ 661988 w 1508331"/>
              <a:gd name="connsiteY39" fmla="*/ 1646682 h 1913559"/>
              <a:gd name="connsiteX40" fmla="*/ 719137 w 1508331"/>
              <a:gd name="connsiteY40" fmla="*/ 1658588 h 1913559"/>
              <a:gd name="connsiteX41" fmla="*/ 773906 w 1508331"/>
              <a:gd name="connsiteY41" fmla="*/ 1660968 h 1913559"/>
              <a:gd name="connsiteX42" fmla="*/ 781050 w 1508331"/>
              <a:gd name="connsiteY42" fmla="*/ 1649063 h 1913559"/>
              <a:gd name="connsiteX43" fmla="*/ 700087 w 1508331"/>
              <a:gd name="connsiteY43" fmla="*/ 1634775 h 1913559"/>
              <a:gd name="connsiteX44" fmla="*/ 635794 w 1508331"/>
              <a:gd name="connsiteY44" fmla="*/ 1613344 h 1913559"/>
              <a:gd name="connsiteX45" fmla="*/ 614362 w 1508331"/>
              <a:gd name="connsiteY45" fmla="*/ 1582388 h 1913559"/>
              <a:gd name="connsiteX46" fmla="*/ 635794 w 1508331"/>
              <a:gd name="connsiteY46" fmla="*/ 1530001 h 1913559"/>
              <a:gd name="connsiteX47" fmla="*/ 671513 w 1508331"/>
              <a:gd name="connsiteY47" fmla="*/ 1515713 h 1913559"/>
              <a:gd name="connsiteX48" fmla="*/ 647700 w 1508331"/>
              <a:gd name="connsiteY48" fmla="*/ 1496662 h 1913559"/>
              <a:gd name="connsiteX49" fmla="*/ 671512 w 1508331"/>
              <a:gd name="connsiteY49" fmla="*/ 1472850 h 1913559"/>
              <a:gd name="connsiteX50" fmla="*/ 716756 w 1508331"/>
              <a:gd name="connsiteY50" fmla="*/ 1427607 h 1913559"/>
              <a:gd name="connsiteX51" fmla="*/ 742950 w 1508331"/>
              <a:gd name="connsiteY51" fmla="*/ 1410938 h 1913559"/>
              <a:gd name="connsiteX52" fmla="*/ 728662 w 1508331"/>
              <a:gd name="connsiteY52" fmla="*/ 1368075 h 1913559"/>
              <a:gd name="connsiteX53" fmla="*/ 800100 w 1508331"/>
              <a:gd name="connsiteY53" fmla="*/ 1265682 h 1913559"/>
              <a:gd name="connsiteX54" fmla="*/ 707231 w 1508331"/>
              <a:gd name="connsiteY54" fmla="*/ 1294256 h 1913559"/>
              <a:gd name="connsiteX55" fmla="*/ 676275 w 1508331"/>
              <a:gd name="connsiteY55" fmla="*/ 1358550 h 1913559"/>
              <a:gd name="connsiteX56" fmla="*/ 647700 w 1508331"/>
              <a:gd name="connsiteY56" fmla="*/ 1413318 h 1913559"/>
              <a:gd name="connsiteX57" fmla="*/ 607219 w 1508331"/>
              <a:gd name="connsiteY57" fmla="*/ 1389506 h 1913559"/>
              <a:gd name="connsiteX58" fmla="*/ 581025 w 1508331"/>
              <a:gd name="connsiteY58" fmla="*/ 1434750 h 1913559"/>
              <a:gd name="connsiteX59" fmla="*/ 578644 w 1508331"/>
              <a:gd name="connsiteY59" fmla="*/ 1472851 h 1913559"/>
              <a:gd name="connsiteX60" fmla="*/ 592932 w 1508331"/>
              <a:gd name="connsiteY60" fmla="*/ 1489520 h 1913559"/>
              <a:gd name="connsiteX61" fmla="*/ 542925 w 1508331"/>
              <a:gd name="connsiteY61" fmla="*/ 1530000 h 1913559"/>
              <a:gd name="connsiteX62" fmla="*/ 473869 w 1508331"/>
              <a:gd name="connsiteY62" fmla="*/ 1541907 h 1913559"/>
              <a:gd name="connsiteX63" fmla="*/ 497681 w 1508331"/>
              <a:gd name="connsiteY63" fmla="*/ 1470469 h 1913559"/>
              <a:gd name="connsiteX64" fmla="*/ 519112 w 1508331"/>
              <a:gd name="connsiteY64" fmla="*/ 1401413 h 1913559"/>
              <a:gd name="connsiteX65" fmla="*/ 535780 w 1508331"/>
              <a:gd name="connsiteY65" fmla="*/ 1339500 h 1913559"/>
              <a:gd name="connsiteX66" fmla="*/ 550068 w 1508331"/>
              <a:gd name="connsiteY66" fmla="*/ 1296637 h 1913559"/>
              <a:gd name="connsiteX67" fmla="*/ 609600 w 1508331"/>
              <a:gd name="connsiteY67" fmla="*/ 1225200 h 1913559"/>
              <a:gd name="connsiteX68" fmla="*/ 642937 w 1508331"/>
              <a:gd name="connsiteY68" fmla="*/ 1239489 h 1913559"/>
              <a:gd name="connsiteX69" fmla="*/ 681037 w 1508331"/>
              <a:gd name="connsiteY69" fmla="*/ 1222820 h 1913559"/>
              <a:gd name="connsiteX70" fmla="*/ 685801 w 1508331"/>
              <a:gd name="connsiteY70" fmla="*/ 1213295 h 1913559"/>
              <a:gd name="connsiteX71" fmla="*/ 647699 w 1508331"/>
              <a:gd name="connsiteY71" fmla="*/ 1215675 h 1913559"/>
              <a:gd name="connsiteX72" fmla="*/ 621507 w 1508331"/>
              <a:gd name="connsiteY72" fmla="*/ 1189482 h 1913559"/>
              <a:gd name="connsiteX73" fmla="*/ 621506 w 1508331"/>
              <a:gd name="connsiteY73" fmla="*/ 1172812 h 1913559"/>
              <a:gd name="connsiteX74" fmla="*/ 671513 w 1508331"/>
              <a:gd name="connsiteY74" fmla="*/ 1175195 h 1913559"/>
              <a:gd name="connsiteX75" fmla="*/ 676274 w 1508331"/>
              <a:gd name="connsiteY75" fmla="*/ 1158525 h 1913559"/>
              <a:gd name="connsiteX76" fmla="*/ 702469 w 1508331"/>
              <a:gd name="connsiteY76" fmla="*/ 1127569 h 1913559"/>
              <a:gd name="connsiteX77" fmla="*/ 757237 w 1508331"/>
              <a:gd name="connsiteY77" fmla="*/ 1118043 h 1913559"/>
              <a:gd name="connsiteX78" fmla="*/ 769144 w 1508331"/>
              <a:gd name="connsiteY78" fmla="*/ 1075182 h 1913559"/>
              <a:gd name="connsiteX79" fmla="*/ 733425 w 1508331"/>
              <a:gd name="connsiteY79" fmla="*/ 1051369 h 1913559"/>
              <a:gd name="connsiteX80" fmla="*/ 671512 w 1508331"/>
              <a:gd name="connsiteY80" fmla="*/ 1039463 h 1913559"/>
              <a:gd name="connsiteX81" fmla="*/ 628650 w 1508331"/>
              <a:gd name="connsiteY81" fmla="*/ 1044225 h 1913559"/>
              <a:gd name="connsiteX82" fmla="*/ 600075 w 1508331"/>
              <a:gd name="connsiteY82" fmla="*/ 1087088 h 1913559"/>
              <a:gd name="connsiteX83" fmla="*/ 590550 w 1508331"/>
              <a:gd name="connsiteY83" fmla="*/ 1134713 h 1913559"/>
              <a:gd name="connsiteX84" fmla="*/ 571500 w 1508331"/>
              <a:gd name="connsiteY84" fmla="*/ 1129950 h 1913559"/>
              <a:gd name="connsiteX85" fmla="*/ 538162 w 1508331"/>
              <a:gd name="connsiteY85" fmla="*/ 1106138 h 1913559"/>
              <a:gd name="connsiteX86" fmla="*/ 514350 w 1508331"/>
              <a:gd name="connsiteY86" fmla="*/ 1115663 h 1913559"/>
              <a:gd name="connsiteX87" fmla="*/ 509587 w 1508331"/>
              <a:gd name="connsiteY87" fmla="*/ 1129950 h 1913559"/>
              <a:gd name="connsiteX88" fmla="*/ 490537 w 1508331"/>
              <a:gd name="connsiteY88" fmla="*/ 1134713 h 1913559"/>
              <a:gd name="connsiteX89" fmla="*/ 457200 w 1508331"/>
              <a:gd name="connsiteY89" fmla="*/ 1139475 h 1913559"/>
              <a:gd name="connsiteX90" fmla="*/ 438150 w 1508331"/>
              <a:gd name="connsiteY90" fmla="*/ 1149000 h 1913559"/>
              <a:gd name="connsiteX91" fmla="*/ 404812 w 1508331"/>
              <a:gd name="connsiteY91" fmla="*/ 1187100 h 1913559"/>
              <a:gd name="connsiteX92" fmla="*/ 400050 w 1508331"/>
              <a:gd name="connsiteY92" fmla="*/ 1201388 h 1913559"/>
              <a:gd name="connsiteX93" fmla="*/ 376237 w 1508331"/>
              <a:gd name="connsiteY93" fmla="*/ 1239488 h 1913559"/>
              <a:gd name="connsiteX94" fmla="*/ 357187 w 1508331"/>
              <a:gd name="connsiteY94" fmla="*/ 1244250 h 1913559"/>
              <a:gd name="connsiteX95" fmla="*/ 342900 w 1508331"/>
              <a:gd name="connsiteY95" fmla="*/ 1239488 h 1913559"/>
              <a:gd name="connsiteX96" fmla="*/ 309562 w 1508331"/>
              <a:gd name="connsiteY96" fmla="*/ 1220438 h 1913559"/>
              <a:gd name="connsiteX97" fmla="*/ 314325 w 1508331"/>
              <a:gd name="connsiteY97" fmla="*/ 1187100 h 1913559"/>
              <a:gd name="connsiteX98" fmla="*/ 347662 w 1508331"/>
              <a:gd name="connsiteY98" fmla="*/ 1163288 h 1913559"/>
              <a:gd name="connsiteX99" fmla="*/ 366712 w 1508331"/>
              <a:gd name="connsiteY99" fmla="*/ 1139475 h 1913559"/>
              <a:gd name="connsiteX100" fmla="*/ 381000 w 1508331"/>
              <a:gd name="connsiteY100" fmla="*/ 1106138 h 1913559"/>
              <a:gd name="connsiteX101" fmla="*/ 390525 w 1508331"/>
              <a:gd name="connsiteY101" fmla="*/ 1091850 h 1913559"/>
              <a:gd name="connsiteX102" fmla="*/ 404812 w 1508331"/>
              <a:gd name="connsiteY102" fmla="*/ 1082325 h 1913559"/>
              <a:gd name="connsiteX103" fmla="*/ 409575 w 1508331"/>
              <a:gd name="connsiteY103" fmla="*/ 1068038 h 1913559"/>
              <a:gd name="connsiteX104" fmla="*/ 347662 w 1508331"/>
              <a:gd name="connsiteY104" fmla="*/ 1048988 h 1913559"/>
              <a:gd name="connsiteX105" fmla="*/ 333375 w 1508331"/>
              <a:gd name="connsiteY105" fmla="*/ 1034700 h 1913559"/>
              <a:gd name="connsiteX106" fmla="*/ 314325 w 1508331"/>
              <a:gd name="connsiteY106" fmla="*/ 1010888 h 1913559"/>
              <a:gd name="connsiteX107" fmla="*/ 300037 w 1508331"/>
              <a:gd name="connsiteY107" fmla="*/ 1015650 h 1913559"/>
              <a:gd name="connsiteX108" fmla="*/ 295275 w 1508331"/>
              <a:gd name="connsiteY108" fmla="*/ 1048988 h 1913559"/>
              <a:gd name="connsiteX109" fmla="*/ 285750 w 1508331"/>
              <a:gd name="connsiteY109" fmla="*/ 1072800 h 1913559"/>
              <a:gd name="connsiteX110" fmla="*/ 295275 w 1508331"/>
              <a:gd name="connsiteY110" fmla="*/ 1096613 h 1913559"/>
              <a:gd name="connsiteX111" fmla="*/ 266700 w 1508331"/>
              <a:gd name="connsiteY111" fmla="*/ 1101375 h 1913559"/>
              <a:gd name="connsiteX112" fmla="*/ 285750 w 1508331"/>
              <a:gd name="connsiteY112" fmla="*/ 1134713 h 1913559"/>
              <a:gd name="connsiteX113" fmla="*/ 280987 w 1508331"/>
              <a:gd name="connsiteY113" fmla="*/ 1172813 h 1913559"/>
              <a:gd name="connsiteX114" fmla="*/ 252412 w 1508331"/>
              <a:gd name="connsiteY114" fmla="*/ 1191863 h 1913559"/>
              <a:gd name="connsiteX115" fmla="*/ 242887 w 1508331"/>
              <a:gd name="connsiteY115" fmla="*/ 1206150 h 1913559"/>
              <a:gd name="connsiteX116" fmla="*/ 219075 w 1508331"/>
              <a:gd name="connsiteY116" fmla="*/ 1210913 h 1913559"/>
              <a:gd name="connsiteX117" fmla="*/ 204787 w 1508331"/>
              <a:gd name="connsiteY117" fmla="*/ 1215675 h 1913559"/>
              <a:gd name="connsiteX118" fmla="*/ 185737 w 1508331"/>
              <a:gd name="connsiteY118" fmla="*/ 1220438 h 1913559"/>
              <a:gd name="connsiteX119" fmla="*/ 152400 w 1508331"/>
              <a:gd name="connsiteY119" fmla="*/ 1215675 h 1913559"/>
              <a:gd name="connsiteX120" fmla="*/ 119062 w 1508331"/>
              <a:gd name="connsiteY120" fmla="*/ 1201388 h 1913559"/>
              <a:gd name="connsiteX121" fmla="*/ 104775 w 1508331"/>
              <a:gd name="connsiteY121" fmla="*/ 1196625 h 1913559"/>
              <a:gd name="connsiteX122" fmla="*/ 90487 w 1508331"/>
              <a:gd name="connsiteY122" fmla="*/ 1182338 h 1913559"/>
              <a:gd name="connsiteX123" fmla="*/ 47625 w 1508331"/>
              <a:gd name="connsiteY123" fmla="*/ 1158525 h 1913559"/>
              <a:gd name="connsiteX124" fmla="*/ 14287 w 1508331"/>
              <a:gd name="connsiteY124" fmla="*/ 1149000 h 1913559"/>
              <a:gd name="connsiteX125" fmla="*/ 0 w 1508331"/>
              <a:gd name="connsiteY125" fmla="*/ 1139475 h 1913559"/>
              <a:gd name="connsiteX126" fmla="*/ 9525 w 1508331"/>
              <a:gd name="connsiteY126" fmla="*/ 1115663 h 1913559"/>
              <a:gd name="connsiteX127" fmla="*/ 38100 w 1508331"/>
              <a:gd name="connsiteY127" fmla="*/ 1077563 h 1913559"/>
              <a:gd name="connsiteX128" fmla="*/ 33337 w 1508331"/>
              <a:gd name="connsiteY128" fmla="*/ 1039463 h 1913559"/>
              <a:gd name="connsiteX129" fmla="*/ 9525 w 1508331"/>
              <a:gd name="connsiteY129" fmla="*/ 1001363 h 1913559"/>
              <a:gd name="connsiteX130" fmla="*/ 9525 w 1508331"/>
              <a:gd name="connsiteY130" fmla="*/ 968025 h 1913559"/>
              <a:gd name="connsiteX131" fmla="*/ 28575 w 1508331"/>
              <a:gd name="connsiteY131" fmla="*/ 953738 h 1913559"/>
              <a:gd name="connsiteX132" fmla="*/ 52387 w 1508331"/>
              <a:gd name="connsiteY132" fmla="*/ 920400 h 1913559"/>
              <a:gd name="connsiteX133" fmla="*/ 47625 w 1508331"/>
              <a:gd name="connsiteY133" fmla="*/ 863250 h 1913559"/>
              <a:gd name="connsiteX134" fmla="*/ 104775 w 1508331"/>
              <a:gd name="connsiteY134" fmla="*/ 815625 h 1913559"/>
              <a:gd name="connsiteX135" fmla="*/ 123825 w 1508331"/>
              <a:gd name="connsiteY135" fmla="*/ 801338 h 1913559"/>
              <a:gd name="connsiteX136" fmla="*/ 142875 w 1508331"/>
              <a:gd name="connsiteY136" fmla="*/ 796575 h 1913559"/>
              <a:gd name="connsiteX137" fmla="*/ 157162 w 1508331"/>
              <a:gd name="connsiteY137" fmla="*/ 791813 h 1913559"/>
              <a:gd name="connsiteX138" fmla="*/ 176212 w 1508331"/>
              <a:gd name="connsiteY138" fmla="*/ 787050 h 1913559"/>
              <a:gd name="connsiteX139" fmla="*/ 266700 w 1508331"/>
              <a:gd name="connsiteY139" fmla="*/ 758475 h 1913559"/>
              <a:gd name="connsiteX140" fmla="*/ 280987 w 1508331"/>
              <a:gd name="connsiteY140" fmla="*/ 744188 h 1913559"/>
              <a:gd name="connsiteX141" fmla="*/ 333375 w 1508331"/>
              <a:gd name="connsiteY141" fmla="*/ 706088 h 1913559"/>
              <a:gd name="connsiteX142" fmla="*/ 423862 w 1508331"/>
              <a:gd name="connsiteY142" fmla="*/ 710850 h 1913559"/>
              <a:gd name="connsiteX143" fmla="*/ 447675 w 1508331"/>
              <a:gd name="connsiteY143" fmla="*/ 715613 h 1913559"/>
              <a:gd name="connsiteX144" fmla="*/ 461962 w 1508331"/>
              <a:gd name="connsiteY144" fmla="*/ 706088 h 1913559"/>
              <a:gd name="connsiteX145" fmla="*/ 495300 w 1508331"/>
              <a:gd name="connsiteY145" fmla="*/ 667988 h 1913559"/>
              <a:gd name="connsiteX146" fmla="*/ 504825 w 1508331"/>
              <a:gd name="connsiteY146" fmla="*/ 644175 h 1913559"/>
              <a:gd name="connsiteX147" fmla="*/ 509587 w 1508331"/>
              <a:gd name="connsiteY147" fmla="*/ 596550 h 1913559"/>
              <a:gd name="connsiteX148" fmla="*/ 533400 w 1508331"/>
              <a:gd name="connsiteY148" fmla="*/ 582263 h 1913559"/>
              <a:gd name="connsiteX149" fmla="*/ 576262 w 1508331"/>
              <a:gd name="connsiteY149" fmla="*/ 563213 h 1913559"/>
              <a:gd name="connsiteX150" fmla="*/ 609600 w 1508331"/>
              <a:gd name="connsiteY150" fmla="*/ 558450 h 1913559"/>
              <a:gd name="connsiteX151" fmla="*/ 628650 w 1508331"/>
              <a:gd name="connsiteY151" fmla="*/ 544163 h 1913559"/>
              <a:gd name="connsiteX152" fmla="*/ 652462 w 1508331"/>
              <a:gd name="connsiteY152" fmla="*/ 529875 h 1913559"/>
              <a:gd name="connsiteX153" fmla="*/ 666750 w 1508331"/>
              <a:gd name="connsiteY153" fmla="*/ 515588 h 1913559"/>
              <a:gd name="connsiteX154" fmla="*/ 695325 w 1508331"/>
              <a:gd name="connsiteY154" fmla="*/ 477488 h 1913559"/>
              <a:gd name="connsiteX155" fmla="*/ 714375 w 1508331"/>
              <a:gd name="connsiteY155" fmla="*/ 444150 h 1913559"/>
              <a:gd name="connsiteX156" fmla="*/ 723900 w 1508331"/>
              <a:gd name="connsiteY156" fmla="*/ 401288 h 1913559"/>
              <a:gd name="connsiteX157" fmla="*/ 733425 w 1508331"/>
              <a:gd name="connsiteY157" fmla="*/ 387000 h 1913559"/>
              <a:gd name="connsiteX158" fmla="*/ 742950 w 1508331"/>
              <a:gd name="connsiteY158" fmla="*/ 286988 h 1913559"/>
              <a:gd name="connsiteX159" fmla="*/ 752475 w 1508331"/>
              <a:gd name="connsiteY159" fmla="*/ 220313 h 1913559"/>
              <a:gd name="connsiteX160" fmla="*/ 785812 w 1508331"/>
              <a:gd name="connsiteY160" fmla="*/ 172688 h 1913559"/>
              <a:gd name="connsiteX161" fmla="*/ 795337 w 1508331"/>
              <a:gd name="connsiteY161" fmla="*/ 158400 h 1913559"/>
              <a:gd name="connsiteX162" fmla="*/ 823912 w 1508331"/>
              <a:gd name="connsiteY162" fmla="*/ 115538 h 1913559"/>
              <a:gd name="connsiteX163" fmla="*/ 838200 w 1508331"/>
              <a:gd name="connsiteY163" fmla="*/ 110775 h 1913559"/>
              <a:gd name="connsiteX164" fmla="*/ 862012 w 1508331"/>
              <a:gd name="connsiteY164" fmla="*/ 120300 h 1913559"/>
              <a:gd name="connsiteX165" fmla="*/ 876300 w 1508331"/>
              <a:gd name="connsiteY165" fmla="*/ 129825 h 1913559"/>
              <a:gd name="connsiteX166" fmla="*/ 895350 w 1508331"/>
              <a:gd name="connsiteY166" fmla="*/ 120300 h 1913559"/>
              <a:gd name="connsiteX167" fmla="*/ 928687 w 1508331"/>
              <a:gd name="connsiteY167" fmla="*/ 82200 h 1913559"/>
              <a:gd name="connsiteX168" fmla="*/ 942975 w 1508331"/>
              <a:gd name="connsiteY168" fmla="*/ 67913 h 1913559"/>
              <a:gd name="connsiteX169" fmla="*/ 952500 w 1508331"/>
              <a:gd name="connsiteY169" fmla="*/ 48863 h 1913559"/>
              <a:gd name="connsiteX170" fmla="*/ 971550 w 1508331"/>
              <a:gd name="connsiteY170" fmla="*/ 10763 h 1913559"/>
              <a:gd name="connsiteX171" fmla="*/ 971550 w 1508331"/>
              <a:gd name="connsiteY171" fmla="*/ 6000 h 1913559"/>
              <a:gd name="connsiteX0" fmla="*/ 971550 w 1508331"/>
              <a:gd name="connsiteY0" fmla="*/ 6000 h 1913559"/>
              <a:gd name="connsiteX1" fmla="*/ 990599 w 1508331"/>
              <a:gd name="connsiteY1" fmla="*/ 86963 h 1913559"/>
              <a:gd name="connsiteX2" fmla="*/ 1023937 w 1508331"/>
              <a:gd name="connsiteY2" fmla="*/ 277463 h 1913559"/>
              <a:gd name="connsiteX3" fmla="*/ 1050131 w 1508331"/>
              <a:gd name="connsiteY3" fmla="*/ 336994 h 1913559"/>
              <a:gd name="connsiteX4" fmla="*/ 1114425 w 1508331"/>
              <a:gd name="connsiteY4" fmla="*/ 437006 h 1913559"/>
              <a:gd name="connsiteX5" fmla="*/ 1195387 w 1508331"/>
              <a:gd name="connsiteY5" fmla="*/ 544163 h 1913559"/>
              <a:gd name="connsiteX6" fmla="*/ 1228725 w 1508331"/>
              <a:gd name="connsiteY6" fmla="*/ 582263 h 1913559"/>
              <a:gd name="connsiteX7" fmla="*/ 1197769 w 1508331"/>
              <a:gd name="connsiteY7" fmla="*/ 660844 h 1913559"/>
              <a:gd name="connsiteX8" fmla="*/ 1240631 w 1508331"/>
              <a:gd name="connsiteY8" fmla="*/ 715613 h 1913559"/>
              <a:gd name="connsiteX9" fmla="*/ 1195387 w 1508331"/>
              <a:gd name="connsiteY9" fmla="*/ 787050 h 1913559"/>
              <a:gd name="connsiteX10" fmla="*/ 1190625 w 1508331"/>
              <a:gd name="connsiteY10" fmla="*/ 834675 h 1913559"/>
              <a:gd name="connsiteX11" fmla="*/ 1240631 w 1508331"/>
              <a:gd name="connsiteY11" fmla="*/ 903731 h 1913559"/>
              <a:gd name="connsiteX12" fmla="*/ 1221581 w 1508331"/>
              <a:gd name="connsiteY12" fmla="*/ 1063275 h 1913559"/>
              <a:gd name="connsiteX13" fmla="*/ 1202530 w 1508331"/>
              <a:gd name="connsiteY13" fmla="*/ 1222819 h 1913559"/>
              <a:gd name="connsiteX14" fmla="*/ 1257300 w 1508331"/>
              <a:gd name="connsiteY14" fmla="*/ 1258538 h 1913559"/>
              <a:gd name="connsiteX15" fmla="*/ 1309687 w 1508331"/>
              <a:gd name="connsiteY15" fmla="*/ 1287113 h 1913559"/>
              <a:gd name="connsiteX16" fmla="*/ 1345405 w 1508331"/>
              <a:gd name="connsiteY16" fmla="*/ 1332355 h 1913559"/>
              <a:gd name="connsiteX17" fmla="*/ 1350168 w 1508331"/>
              <a:gd name="connsiteY17" fmla="*/ 1437131 h 1913559"/>
              <a:gd name="connsiteX18" fmla="*/ 1347788 w 1508331"/>
              <a:gd name="connsiteY18" fmla="*/ 1606200 h 1913559"/>
              <a:gd name="connsiteX19" fmla="*/ 1414462 w 1508331"/>
              <a:gd name="connsiteY19" fmla="*/ 1591913 h 1913559"/>
              <a:gd name="connsiteX20" fmla="*/ 1502569 w 1508331"/>
              <a:gd name="connsiteY20" fmla="*/ 1582387 h 1913559"/>
              <a:gd name="connsiteX21" fmla="*/ 1495425 w 1508331"/>
              <a:gd name="connsiteY21" fmla="*/ 1625250 h 1913559"/>
              <a:gd name="connsiteX22" fmla="*/ 1485900 w 1508331"/>
              <a:gd name="connsiteY22" fmla="*/ 1653825 h 1913559"/>
              <a:gd name="connsiteX23" fmla="*/ 1466850 w 1508331"/>
              <a:gd name="connsiteY23" fmla="*/ 1741932 h 1913559"/>
              <a:gd name="connsiteX24" fmla="*/ 1459706 w 1508331"/>
              <a:gd name="connsiteY24" fmla="*/ 1822894 h 1913559"/>
              <a:gd name="connsiteX25" fmla="*/ 1471613 w 1508331"/>
              <a:gd name="connsiteY25" fmla="*/ 1877664 h 1913559"/>
              <a:gd name="connsiteX26" fmla="*/ 1495425 w 1508331"/>
              <a:gd name="connsiteY26" fmla="*/ 1913382 h 1913559"/>
              <a:gd name="connsiteX27" fmla="*/ 1385887 w 1508331"/>
              <a:gd name="connsiteY27" fmla="*/ 1889569 h 1913559"/>
              <a:gd name="connsiteX28" fmla="*/ 1264443 w 1508331"/>
              <a:gd name="connsiteY28" fmla="*/ 1849088 h 1913559"/>
              <a:gd name="connsiteX29" fmla="*/ 1157287 w 1508331"/>
              <a:gd name="connsiteY29" fmla="*/ 1825275 h 1913559"/>
              <a:gd name="connsiteX30" fmla="*/ 1047750 w 1508331"/>
              <a:gd name="connsiteY30" fmla="*/ 1801463 h 1913559"/>
              <a:gd name="connsiteX31" fmla="*/ 957262 w 1508331"/>
              <a:gd name="connsiteY31" fmla="*/ 1782413 h 1913559"/>
              <a:gd name="connsiteX32" fmla="*/ 866775 w 1508331"/>
              <a:gd name="connsiteY32" fmla="*/ 1772888 h 1913559"/>
              <a:gd name="connsiteX33" fmla="*/ 790575 w 1508331"/>
              <a:gd name="connsiteY33" fmla="*/ 1763363 h 1913559"/>
              <a:gd name="connsiteX34" fmla="*/ 552450 w 1508331"/>
              <a:gd name="connsiteY34" fmla="*/ 1739550 h 1913559"/>
              <a:gd name="connsiteX35" fmla="*/ 554831 w 1508331"/>
              <a:gd name="connsiteY35" fmla="*/ 1725263 h 1913559"/>
              <a:gd name="connsiteX36" fmla="*/ 585788 w 1508331"/>
              <a:gd name="connsiteY36" fmla="*/ 1713357 h 1913559"/>
              <a:gd name="connsiteX37" fmla="*/ 600075 w 1508331"/>
              <a:gd name="connsiteY37" fmla="*/ 1682400 h 1913559"/>
              <a:gd name="connsiteX38" fmla="*/ 619125 w 1508331"/>
              <a:gd name="connsiteY38" fmla="*/ 1634776 h 1913559"/>
              <a:gd name="connsiteX39" fmla="*/ 661988 w 1508331"/>
              <a:gd name="connsiteY39" fmla="*/ 1646682 h 1913559"/>
              <a:gd name="connsiteX40" fmla="*/ 719137 w 1508331"/>
              <a:gd name="connsiteY40" fmla="*/ 1658588 h 1913559"/>
              <a:gd name="connsiteX41" fmla="*/ 773906 w 1508331"/>
              <a:gd name="connsiteY41" fmla="*/ 1660968 h 1913559"/>
              <a:gd name="connsiteX42" fmla="*/ 781050 w 1508331"/>
              <a:gd name="connsiteY42" fmla="*/ 1649063 h 1913559"/>
              <a:gd name="connsiteX43" fmla="*/ 700087 w 1508331"/>
              <a:gd name="connsiteY43" fmla="*/ 1634775 h 1913559"/>
              <a:gd name="connsiteX44" fmla="*/ 635794 w 1508331"/>
              <a:gd name="connsiteY44" fmla="*/ 1613344 h 1913559"/>
              <a:gd name="connsiteX45" fmla="*/ 614362 w 1508331"/>
              <a:gd name="connsiteY45" fmla="*/ 1582388 h 1913559"/>
              <a:gd name="connsiteX46" fmla="*/ 635794 w 1508331"/>
              <a:gd name="connsiteY46" fmla="*/ 1530001 h 1913559"/>
              <a:gd name="connsiteX47" fmla="*/ 671513 w 1508331"/>
              <a:gd name="connsiteY47" fmla="*/ 1515713 h 1913559"/>
              <a:gd name="connsiteX48" fmla="*/ 647700 w 1508331"/>
              <a:gd name="connsiteY48" fmla="*/ 1496662 h 1913559"/>
              <a:gd name="connsiteX49" fmla="*/ 671512 w 1508331"/>
              <a:gd name="connsiteY49" fmla="*/ 1472850 h 1913559"/>
              <a:gd name="connsiteX50" fmla="*/ 716756 w 1508331"/>
              <a:gd name="connsiteY50" fmla="*/ 1427607 h 1913559"/>
              <a:gd name="connsiteX51" fmla="*/ 742950 w 1508331"/>
              <a:gd name="connsiteY51" fmla="*/ 1410938 h 1913559"/>
              <a:gd name="connsiteX52" fmla="*/ 728662 w 1508331"/>
              <a:gd name="connsiteY52" fmla="*/ 1368075 h 1913559"/>
              <a:gd name="connsiteX53" fmla="*/ 800100 w 1508331"/>
              <a:gd name="connsiteY53" fmla="*/ 1265682 h 1913559"/>
              <a:gd name="connsiteX54" fmla="*/ 707231 w 1508331"/>
              <a:gd name="connsiteY54" fmla="*/ 1294256 h 1913559"/>
              <a:gd name="connsiteX55" fmla="*/ 676275 w 1508331"/>
              <a:gd name="connsiteY55" fmla="*/ 1358550 h 1913559"/>
              <a:gd name="connsiteX56" fmla="*/ 647700 w 1508331"/>
              <a:gd name="connsiteY56" fmla="*/ 1413318 h 1913559"/>
              <a:gd name="connsiteX57" fmla="*/ 607219 w 1508331"/>
              <a:gd name="connsiteY57" fmla="*/ 1389506 h 1913559"/>
              <a:gd name="connsiteX58" fmla="*/ 581025 w 1508331"/>
              <a:gd name="connsiteY58" fmla="*/ 1434750 h 1913559"/>
              <a:gd name="connsiteX59" fmla="*/ 578644 w 1508331"/>
              <a:gd name="connsiteY59" fmla="*/ 1472851 h 1913559"/>
              <a:gd name="connsiteX60" fmla="*/ 592932 w 1508331"/>
              <a:gd name="connsiteY60" fmla="*/ 1489520 h 1913559"/>
              <a:gd name="connsiteX61" fmla="*/ 542925 w 1508331"/>
              <a:gd name="connsiteY61" fmla="*/ 1530000 h 1913559"/>
              <a:gd name="connsiteX62" fmla="*/ 473869 w 1508331"/>
              <a:gd name="connsiteY62" fmla="*/ 1541907 h 1913559"/>
              <a:gd name="connsiteX63" fmla="*/ 497681 w 1508331"/>
              <a:gd name="connsiteY63" fmla="*/ 1470469 h 1913559"/>
              <a:gd name="connsiteX64" fmla="*/ 519112 w 1508331"/>
              <a:gd name="connsiteY64" fmla="*/ 1401413 h 1913559"/>
              <a:gd name="connsiteX65" fmla="*/ 535780 w 1508331"/>
              <a:gd name="connsiteY65" fmla="*/ 1339500 h 1913559"/>
              <a:gd name="connsiteX66" fmla="*/ 550068 w 1508331"/>
              <a:gd name="connsiteY66" fmla="*/ 1296637 h 1913559"/>
              <a:gd name="connsiteX67" fmla="*/ 609600 w 1508331"/>
              <a:gd name="connsiteY67" fmla="*/ 1225200 h 1913559"/>
              <a:gd name="connsiteX68" fmla="*/ 642937 w 1508331"/>
              <a:gd name="connsiteY68" fmla="*/ 1239489 h 1913559"/>
              <a:gd name="connsiteX69" fmla="*/ 681037 w 1508331"/>
              <a:gd name="connsiteY69" fmla="*/ 1222820 h 1913559"/>
              <a:gd name="connsiteX70" fmla="*/ 685801 w 1508331"/>
              <a:gd name="connsiteY70" fmla="*/ 1213295 h 1913559"/>
              <a:gd name="connsiteX71" fmla="*/ 647699 w 1508331"/>
              <a:gd name="connsiteY71" fmla="*/ 1215675 h 1913559"/>
              <a:gd name="connsiteX72" fmla="*/ 621507 w 1508331"/>
              <a:gd name="connsiteY72" fmla="*/ 1189482 h 1913559"/>
              <a:gd name="connsiteX73" fmla="*/ 621506 w 1508331"/>
              <a:gd name="connsiteY73" fmla="*/ 1172812 h 1913559"/>
              <a:gd name="connsiteX74" fmla="*/ 671513 w 1508331"/>
              <a:gd name="connsiteY74" fmla="*/ 1175195 h 1913559"/>
              <a:gd name="connsiteX75" fmla="*/ 676274 w 1508331"/>
              <a:gd name="connsiteY75" fmla="*/ 1158525 h 1913559"/>
              <a:gd name="connsiteX76" fmla="*/ 702469 w 1508331"/>
              <a:gd name="connsiteY76" fmla="*/ 1127569 h 1913559"/>
              <a:gd name="connsiteX77" fmla="*/ 733426 w 1508331"/>
              <a:gd name="connsiteY77" fmla="*/ 1127570 h 1913559"/>
              <a:gd name="connsiteX78" fmla="*/ 757237 w 1508331"/>
              <a:gd name="connsiteY78" fmla="*/ 1118043 h 1913559"/>
              <a:gd name="connsiteX79" fmla="*/ 769144 w 1508331"/>
              <a:gd name="connsiteY79" fmla="*/ 1075182 h 1913559"/>
              <a:gd name="connsiteX80" fmla="*/ 733425 w 1508331"/>
              <a:gd name="connsiteY80" fmla="*/ 1051369 h 1913559"/>
              <a:gd name="connsiteX81" fmla="*/ 671512 w 1508331"/>
              <a:gd name="connsiteY81" fmla="*/ 1039463 h 1913559"/>
              <a:gd name="connsiteX82" fmla="*/ 628650 w 1508331"/>
              <a:gd name="connsiteY82" fmla="*/ 1044225 h 1913559"/>
              <a:gd name="connsiteX83" fmla="*/ 600075 w 1508331"/>
              <a:gd name="connsiteY83" fmla="*/ 1087088 h 1913559"/>
              <a:gd name="connsiteX84" fmla="*/ 590550 w 1508331"/>
              <a:gd name="connsiteY84" fmla="*/ 1134713 h 1913559"/>
              <a:gd name="connsiteX85" fmla="*/ 571500 w 1508331"/>
              <a:gd name="connsiteY85" fmla="*/ 1129950 h 1913559"/>
              <a:gd name="connsiteX86" fmla="*/ 538162 w 1508331"/>
              <a:gd name="connsiteY86" fmla="*/ 1106138 h 1913559"/>
              <a:gd name="connsiteX87" fmla="*/ 514350 w 1508331"/>
              <a:gd name="connsiteY87" fmla="*/ 1115663 h 1913559"/>
              <a:gd name="connsiteX88" fmla="*/ 509587 w 1508331"/>
              <a:gd name="connsiteY88" fmla="*/ 1129950 h 1913559"/>
              <a:gd name="connsiteX89" fmla="*/ 490537 w 1508331"/>
              <a:gd name="connsiteY89" fmla="*/ 1134713 h 1913559"/>
              <a:gd name="connsiteX90" fmla="*/ 457200 w 1508331"/>
              <a:gd name="connsiteY90" fmla="*/ 1139475 h 1913559"/>
              <a:gd name="connsiteX91" fmla="*/ 438150 w 1508331"/>
              <a:gd name="connsiteY91" fmla="*/ 1149000 h 1913559"/>
              <a:gd name="connsiteX92" fmla="*/ 404812 w 1508331"/>
              <a:gd name="connsiteY92" fmla="*/ 1187100 h 1913559"/>
              <a:gd name="connsiteX93" fmla="*/ 400050 w 1508331"/>
              <a:gd name="connsiteY93" fmla="*/ 1201388 h 1913559"/>
              <a:gd name="connsiteX94" fmla="*/ 376237 w 1508331"/>
              <a:gd name="connsiteY94" fmla="*/ 1239488 h 1913559"/>
              <a:gd name="connsiteX95" fmla="*/ 357187 w 1508331"/>
              <a:gd name="connsiteY95" fmla="*/ 1244250 h 1913559"/>
              <a:gd name="connsiteX96" fmla="*/ 342900 w 1508331"/>
              <a:gd name="connsiteY96" fmla="*/ 1239488 h 1913559"/>
              <a:gd name="connsiteX97" fmla="*/ 309562 w 1508331"/>
              <a:gd name="connsiteY97" fmla="*/ 1220438 h 1913559"/>
              <a:gd name="connsiteX98" fmla="*/ 314325 w 1508331"/>
              <a:gd name="connsiteY98" fmla="*/ 1187100 h 1913559"/>
              <a:gd name="connsiteX99" fmla="*/ 347662 w 1508331"/>
              <a:gd name="connsiteY99" fmla="*/ 1163288 h 1913559"/>
              <a:gd name="connsiteX100" fmla="*/ 366712 w 1508331"/>
              <a:gd name="connsiteY100" fmla="*/ 1139475 h 1913559"/>
              <a:gd name="connsiteX101" fmla="*/ 381000 w 1508331"/>
              <a:gd name="connsiteY101" fmla="*/ 1106138 h 1913559"/>
              <a:gd name="connsiteX102" fmla="*/ 390525 w 1508331"/>
              <a:gd name="connsiteY102" fmla="*/ 1091850 h 1913559"/>
              <a:gd name="connsiteX103" fmla="*/ 404812 w 1508331"/>
              <a:gd name="connsiteY103" fmla="*/ 1082325 h 1913559"/>
              <a:gd name="connsiteX104" fmla="*/ 409575 w 1508331"/>
              <a:gd name="connsiteY104" fmla="*/ 1068038 h 1913559"/>
              <a:gd name="connsiteX105" fmla="*/ 347662 w 1508331"/>
              <a:gd name="connsiteY105" fmla="*/ 1048988 h 1913559"/>
              <a:gd name="connsiteX106" fmla="*/ 333375 w 1508331"/>
              <a:gd name="connsiteY106" fmla="*/ 1034700 h 1913559"/>
              <a:gd name="connsiteX107" fmla="*/ 314325 w 1508331"/>
              <a:gd name="connsiteY107" fmla="*/ 1010888 h 1913559"/>
              <a:gd name="connsiteX108" fmla="*/ 300037 w 1508331"/>
              <a:gd name="connsiteY108" fmla="*/ 1015650 h 1913559"/>
              <a:gd name="connsiteX109" fmla="*/ 295275 w 1508331"/>
              <a:gd name="connsiteY109" fmla="*/ 1048988 h 1913559"/>
              <a:gd name="connsiteX110" fmla="*/ 285750 w 1508331"/>
              <a:gd name="connsiteY110" fmla="*/ 1072800 h 1913559"/>
              <a:gd name="connsiteX111" fmla="*/ 295275 w 1508331"/>
              <a:gd name="connsiteY111" fmla="*/ 1096613 h 1913559"/>
              <a:gd name="connsiteX112" fmla="*/ 266700 w 1508331"/>
              <a:gd name="connsiteY112" fmla="*/ 1101375 h 1913559"/>
              <a:gd name="connsiteX113" fmla="*/ 285750 w 1508331"/>
              <a:gd name="connsiteY113" fmla="*/ 1134713 h 1913559"/>
              <a:gd name="connsiteX114" fmla="*/ 280987 w 1508331"/>
              <a:gd name="connsiteY114" fmla="*/ 1172813 h 1913559"/>
              <a:gd name="connsiteX115" fmla="*/ 252412 w 1508331"/>
              <a:gd name="connsiteY115" fmla="*/ 1191863 h 1913559"/>
              <a:gd name="connsiteX116" fmla="*/ 242887 w 1508331"/>
              <a:gd name="connsiteY116" fmla="*/ 1206150 h 1913559"/>
              <a:gd name="connsiteX117" fmla="*/ 219075 w 1508331"/>
              <a:gd name="connsiteY117" fmla="*/ 1210913 h 1913559"/>
              <a:gd name="connsiteX118" fmla="*/ 204787 w 1508331"/>
              <a:gd name="connsiteY118" fmla="*/ 1215675 h 1913559"/>
              <a:gd name="connsiteX119" fmla="*/ 185737 w 1508331"/>
              <a:gd name="connsiteY119" fmla="*/ 1220438 h 1913559"/>
              <a:gd name="connsiteX120" fmla="*/ 152400 w 1508331"/>
              <a:gd name="connsiteY120" fmla="*/ 1215675 h 1913559"/>
              <a:gd name="connsiteX121" fmla="*/ 119062 w 1508331"/>
              <a:gd name="connsiteY121" fmla="*/ 1201388 h 1913559"/>
              <a:gd name="connsiteX122" fmla="*/ 104775 w 1508331"/>
              <a:gd name="connsiteY122" fmla="*/ 1196625 h 1913559"/>
              <a:gd name="connsiteX123" fmla="*/ 90487 w 1508331"/>
              <a:gd name="connsiteY123" fmla="*/ 1182338 h 1913559"/>
              <a:gd name="connsiteX124" fmla="*/ 47625 w 1508331"/>
              <a:gd name="connsiteY124" fmla="*/ 1158525 h 1913559"/>
              <a:gd name="connsiteX125" fmla="*/ 14287 w 1508331"/>
              <a:gd name="connsiteY125" fmla="*/ 1149000 h 1913559"/>
              <a:gd name="connsiteX126" fmla="*/ 0 w 1508331"/>
              <a:gd name="connsiteY126" fmla="*/ 1139475 h 1913559"/>
              <a:gd name="connsiteX127" fmla="*/ 9525 w 1508331"/>
              <a:gd name="connsiteY127" fmla="*/ 1115663 h 1913559"/>
              <a:gd name="connsiteX128" fmla="*/ 38100 w 1508331"/>
              <a:gd name="connsiteY128" fmla="*/ 1077563 h 1913559"/>
              <a:gd name="connsiteX129" fmla="*/ 33337 w 1508331"/>
              <a:gd name="connsiteY129" fmla="*/ 1039463 h 1913559"/>
              <a:gd name="connsiteX130" fmla="*/ 9525 w 1508331"/>
              <a:gd name="connsiteY130" fmla="*/ 1001363 h 1913559"/>
              <a:gd name="connsiteX131" fmla="*/ 9525 w 1508331"/>
              <a:gd name="connsiteY131" fmla="*/ 968025 h 1913559"/>
              <a:gd name="connsiteX132" fmla="*/ 28575 w 1508331"/>
              <a:gd name="connsiteY132" fmla="*/ 953738 h 1913559"/>
              <a:gd name="connsiteX133" fmla="*/ 52387 w 1508331"/>
              <a:gd name="connsiteY133" fmla="*/ 920400 h 1913559"/>
              <a:gd name="connsiteX134" fmla="*/ 47625 w 1508331"/>
              <a:gd name="connsiteY134" fmla="*/ 863250 h 1913559"/>
              <a:gd name="connsiteX135" fmla="*/ 104775 w 1508331"/>
              <a:gd name="connsiteY135" fmla="*/ 815625 h 1913559"/>
              <a:gd name="connsiteX136" fmla="*/ 123825 w 1508331"/>
              <a:gd name="connsiteY136" fmla="*/ 801338 h 1913559"/>
              <a:gd name="connsiteX137" fmla="*/ 142875 w 1508331"/>
              <a:gd name="connsiteY137" fmla="*/ 796575 h 1913559"/>
              <a:gd name="connsiteX138" fmla="*/ 157162 w 1508331"/>
              <a:gd name="connsiteY138" fmla="*/ 791813 h 1913559"/>
              <a:gd name="connsiteX139" fmla="*/ 176212 w 1508331"/>
              <a:gd name="connsiteY139" fmla="*/ 787050 h 1913559"/>
              <a:gd name="connsiteX140" fmla="*/ 266700 w 1508331"/>
              <a:gd name="connsiteY140" fmla="*/ 758475 h 1913559"/>
              <a:gd name="connsiteX141" fmla="*/ 280987 w 1508331"/>
              <a:gd name="connsiteY141" fmla="*/ 744188 h 1913559"/>
              <a:gd name="connsiteX142" fmla="*/ 333375 w 1508331"/>
              <a:gd name="connsiteY142" fmla="*/ 706088 h 1913559"/>
              <a:gd name="connsiteX143" fmla="*/ 423862 w 1508331"/>
              <a:gd name="connsiteY143" fmla="*/ 710850 h 1913559"/>
              <a:gd name="connsiteX144" fmla="*/ 447675 w 1508331"/>
              <a:gd name="connsiteY144" fmla="*/ 715613 h 1913559"/>
              <a:gd name="connsiteX145" fmla="*/ 461962 w 1508331"/>
              <a:gd name="connsiteY145" fmla="*/ 706088 h 1913559"/>
              <a:gd name="connsiteX146" fmla="*/ 495300 w 1508331"/>
              <a:gd name="connsiteY146" fmla="*/ 667988 h 1913559"/>
              <a:gd name="connsiteX147" fmla="*/ 504825 w 1508331"/>
              <a:gd name="connsiteY147" fmla="*/ 644175 h 1913559"/>
              <a:gd name="connsiteX148" fmla="*/ 509587 w 1508331"/>
              <a:gd name="connsiteY148" fmla="*/ 596550 h 1913559"/>
              <a:gd name="connsiteX149" fmla="*/ 533400 w 1508331"/>
              <a:gd name="connsiteY149" fmla="*/ 582263 h 1913559"/>
              <a:gd name="connsiteX150" fmla="*/ 576262 w 1508331"/>
              <a:gd name="connsiteY150" fmla="*/ 563213 h 1913559"/>
              <a:gd name="connsiteX151" fmla="*/ 609600 w 1508331"/>
              <a:gd name="connsiteY151" fmla="*/ 558450 h 1913559"/>
              <a:gd name="connsiteX152" fmla="*/ 628650 w 1508331"/>
              <a:gd name="connsiteY152" fmla="*/ 544163 h 1913559"/>
              <a:gd name="connsiteX153" fmla="*/ 652462 w 1508331"/>
              <a:gd name="connsiteY153" fmla="*/ 529875 h 1913559"/>
              <a:gd name="connsiteX154" fmla="*/ 666750 w 1508331"/>
              <a:gd name="connsiteY154" fmla="*/ 515588 h 1913559"/>
              <a:gd name="connsiteX155" fmla="*/ 695325 w 1508331"/>
              <a:gd name="connsiteY155" fmla="*/ 477488 h 1913559"/>
              <a:gd name="connsiteX156" fmla="*/ 714375 w 1508331"/>
              <a:gd name="connsiteY156" fmla="*/ 444150 h 1913559"/>
              <a:gd name="connsiteX157" fmla="*/ 723900 w 1508331"/>
              <a:gd name="connsiteY157" fmla="*/ 401288 h 1913559"/>
              <a:gd name="connsiteX158" fmla="*/ 733425 w 1508331"/>
              <a:gd name="connsiteY158" fmla="*/ 387000 h 1913559"/>
              <a:gd name="connsiteX159" fmla="*/ 742950 w 1508331"/>
              <a:gd name="connsiteY159" fmla="*/ 286988 h 1913559"/>
              <a:gd name="connsiteX160" fmla="*/ 752475 w 1508331"/>
              <a:gd name="connsiteY160" fmla="*/ 220313 h 1913559"/>
              <a:gd name="connsiteX161" fmla="*/ 785812 w 1508331"/>
              <a:gd name="connsiteY161" fmla="*/ 172688 h 1913559"/>
              <a:gd name="connsiteX162" fmla="*/ 795337 w 1508331"/>
              <a:gd name="connsiteY162" fmla="*/ 158400 h 1913559"/>
              <a:gd name="connsiteX163" fmla="*/ 823912 w 1508331"/>
              <a:gd name="connsiteY163" fmla="*/ 115538 h 1913559"/>
              <a:gd name="connsiteX164" fmla="*/ 838200 w 1508331"/>
              <a:gd name="connsiteY164" fmla="*/ 110775 h 1913559"/>
              <a:gd name="connsiteX165" fmla="*/ 862012 w 1508331"/>
              <a:gd name="connsiteY165" fmla="*/ 120300 h 1913559"/>
              <a:gd name="connsiteX166" fmla="*/ 876300 w 1508331"/>
              <a:gd name="connsiteY166" fmla="*/ 129825 h 1913559"/>
              <a:gd name="connsiteX167" fmla="*/ 895350 w 1508331"/>
              <a:gd name="connsiteY167" fmla="*/ 120300 h 1913559"/>
              <a:gd name="connsiteX168" fmla="*/ 928687 w 1508331"/>
              <a:gd name="connsiteY168" fmla="*/ 82200 h 1913559"/>
              <a:gd name="connsiteX169" fmla="*/ 942975 w 1508331"/>
              <a:gd name="connsiteY169" fmla="*/ 67913 h 1913559"/>
              <a:gd name="connsiteX170" fmla="*/ 952500 w 1508331"/>
              <a:gd name="connsiteY170" fmla="*/ 48863 h 1913559"/>
              <a:gd name="connsiteX171" fmla="*/ 971550 w 1508331"/>
              <a:gd name="connsiteY171" fmla="*/ 10763 h 1913559"/>
              <a:gd name="connsiteX172" fmla="*/ 971550 w 1508331"/>
              <a:gd name="connsiteY172" fmla="*/ 6000 h 1913559"/>
              <a:gd name="connsiteX0" fmla="*/ 971550 w 1508331"/>
              <a:gd name="connsiteY0" fmla="*/ 6000 h 1913559"/>
              <a:gd name="connsiteX1" fmla="*/ 990599 w 1508331"/>
              <a:gd name="connsiteY1" fmla="*/ 86963 h 1913559"/>
              <a:gd name="connsiteX2" fmla="*/ 1023937 w 1508331"/>
              <a:gd name="connsiteY2" fmla="*/ 277463 h 1913559"/>
              <a:gd name="connsiteX3" fmla="*/ 1050131 w 1508331"/>
              <a:gd name="connsiteY3" fmla="*/ 336994 h 1913559"/>
              <a:gd name="connsiteX4" fmla="*/ 1114425 w 1508331"/>
              <a:gd name="connsiteY4" fmla="*/ 437006 h 1913559"/>
              <a:gd name="connsiteX5" fmla="*/ 1195387 w 1508331"/>
              <a:gd name="connsiteY5" fmla="*/ 544163 h 1913559"/>
              <a:gd name="connsiteX6" fmla="*/ 1228725 w 1508331"/>
              <a:gd name="connsiteY6" fmla="*/ 582263 h 1913559"/>
              <a:gd name="connsiteX7" fmla="*/ 1197769 w 1508331"/>
              <a:gd name="connsiteY7" fmla="*/ 660844 h 1913559"/>
              <a:gd name="connsiteX8" fmla="*/ 1240631 w 1508331"/>
              <a:gd name="connsiteY8" fmla="*/ 715613 h 1913559"/>
              <a:gd name="connsiteX9" fmla="*/ 1195387 w 1508331"/>
              <a:gd name="connsiteY9" fmla="*/ 787050 h 1913559"/>
              <a:gd name="connsiteX10" fmla="*/ 1190625 w 1508331"/>
              <a:gd name="connsiteY10" fmla="*/ 834675 h 1913559"/>
              <a:gd name="connsiteX11" fmla="*/ 1240631 w 1508331"/>
              <a:gd name="connsiteY11" fmla="*/ 903731 h 1913559"/>
              <a:gd name="connsiteX12" fmla="*/ 1221581 w 1508331"/>
              <a:gd name="connsiteY12" fmla="*/ 1063275 h 1913559"/>
              <a:gd name="connsiteX13" fmla="*/ 1202530 w 1508331"/>
              <a:gd name="connsiteY13" fmla="*/ 1222819 h 1913559"/>
              <a:gd name="connsiteX14" fmla="*/ 1257300 w 1508331"/>
              <a:gd name="connsiteY14" fmla="*/ 1258538 h 1913559"/>
              <a:gd name="connsiteX15" fmla="*/ 1309687 w 1508331"/>
              <a:gd name="connsiteY15" fmla="*/ 1287113 h 1913559"/>
              <a:gd name="connsiteX16" fmla="*/ 1345405 w 1508331"/>
              <a:gd name="connsiteY16" fmla="*/ 1332355 h 1913559"/>
              <a:gd name="connsiteX17" fmla="*/ 1350168 w 1508331"/>
              <a:gd name="connsiteY17" fmla="*/ 1437131 h 1913559"/>
              <a:gd name="connsiteX18" fmla="*/ 1347788 w 1508331"/>
              <a:gd name="connsiteY18" fmla="*/ 1606200 h 1913559"/>
              <a:gd name="connsiteX19" fmla="*/ 1414462 w 1508331"/>
              <a:gd name="connsiteY19" fmla="*/ 1591913 h 1913559"/>
              <a:gd name="connsiteX20" fmla="*/ 1502569 w 1508331"/>
              <a:gd name="connsiteY20" fmla="*/ 1582387 h 1913559"/>
              <a:gd name="connsiteX21" fmla="*/ 1495425 w 1508331"/>
              <a:gd name="connsiteY21" fmla="*/ 1625250 h 1913559"/>
              <a:gd name="connsiteX22" fmla="*/ 1485900 w 1508331"/>
              <a:gd name="connsiteY22" fmla="*/ 1653825 h 1913559"/>
              <a:gd name="connsiteX23" fmla="*/ 1466850 w 1508331"/>
              <a:gd name="connsiteY23" fmla="*/ 1741932 h 1913559"/>
              <a:gd name="connsiteX24" fmla="*/ 1459706 w 1508331"/>
              <a:gd name="connsiteY24" fmla="*/ 1822894 h 1913559"/>
              <a:gd name="connsiteX25" fmla="*/ 1471613 w 1508331"/>
              <a:gd name="connsiteY25" fmla="*/ 1877664 h 1913559"/>
              <a:gd name="connsiteX26" fmla="*/ 1495425 w 1508331"/>
              <a:gd name="connsiteY26" fmla="*/ 1913382 h 1913559"/>
              <a:gd name="connsiteX27" fmla="*/ 1385887 w 1508331"/>
              <a:gd name="connsiteY27" fmla="*/ 1889569 h 1913559"/>
              <a:gd name="connsiteX28" fmla="*/ 1264443 w 1508331"/>
              <a:gd name="connsiteY28" fmla="*/ 1849088 h 1913559"/>
              <a:gd name="connsiteX29" fmla="*/ 1157287 w 1508331"/>
              <a:gd name="connsiteY29" fmla="*/ 1825275 h 1913559"/>
              <a:gd name="connsiteX30" fmla="*/ 1047750 w 1508331"/>
              <a:gd name="connsiteY30" fmla="*/ 1801463 h 1913559"/>
              <a:gd name="connsiteX31" fmla="*/ 957262 w 1508331"/>
              <a:gd name="connsiteY31" fmla="*/ 1782413 h 1913559"/>
              <a:gd name="connsiteX32" fmla="*/ 866775 w 1508331"/>
              <a:gd name="connsiteY32" fmla="*/ 1772888 h 1913559"/>
              <a:gd name="connsiteX33" fmla="*/ 790575 w 1508331"/>
              <a:gd name="connsiteY33" fmla="*/ 1763363 h 1913559"/>
              <a:gd name="connsiteX34" fmla="*/ 552450 w 1508331"/>
              <a:gd name="connsiteY34" fmla="*/ 1739550 h 1913559"/>
              <a:gd name="connsiteX35" fmla="*/ 554831 w 1508331"/>
              <a:gd name="connsiteY35" fmla="*/ 1725263 h 1913559"/>
              <a:gd name="connsiteX36" fmla="*/ 585788 w 1508331"/>
              <a:gd name="connsiteY36" fmla="*/ 1713357 h 1913559"/>
              <a:gd name="connsiteX37" fmla="*/ 600075 w 1508331"/>
              <a:gd name="connsiteY37" fmla="*/ 1682400 h 1913559"/>
              <a:gd name="connsiteX38" fmla="*/ 619125 w 1508331"/>
              <a:gd name="connsiteY38" fmla="*/ 1634776 h 1913559"/>
              <a:gd name="connsiteX39" fmla="*/ 661988 w 1508331"/>
              <a:gd name="connsiteY39" fmla="*/ 1646682 h 1913559"/>
              <a:gd name="connsiteX40" fmla="*/ 719137 w 1508331"/>
              <a:gd name="connsiteY40" fmla="*/ 1658588 h 1913559"/>
              <a:gd name="connsiteX41" fmla="*/ 773906 w 1508331"/>
              <a:gd name="connsiteY41" fmla="*/ 1660968 h 1913559"/>
              <a:gd name="connsiteX42" fmla="*/ 781050 w 1508331"/>
              <a:gd name="connsiteY42" fmla="*/ 1649063 h 1913559"/>
              <a:gd name="connsiteX43" fmla="*/ 700087 w 1508331"/>
              <a:gd name="connsiteY43" fmla="*/ 1634775 h 1913559"/>
              <a:gd name="connsiteX44" fmla="*/ 635794 w 1508331"/>
              <a:gd name="connsiteY44" fmla="*/ 1613344 h 1913559"/>
              <a:gd name="connsiteX45" fmla="*/ 614362 w 1508331"/>
              <a:gd name="connsiteY45" fmla="*/ 1582388 h 1913559"/>
              <a:gd name="connsiteX46" fmla="*/ 635794 w 1508331"/>
              <a:gd name="connsiteY46" fmla="*/ 1530001 h 1913559"/>
              <a:gd name="connsiteX47" fmla="*/ 671513 w 1508331"/>
              <a:gd name="connsiteY47" fmla="*/ 1515713 h 1913559"/>
              <a:gd name="connsiteX48" fmla="*/ 647700 w 1508331"/>
              <a:gd name="connsiteY48" fmla="*/ 1496662 h 1913559"/>
              <a:gd name="connsiteX49" fmla="*/ 671512 w 1508331"/>
              <a:gd name="connsiteY49" fmla="*/ 1472850 h 1913559"/>
              <a:gd name="connsiteX50" fmla="*/ 716756 w 1508331"/>
              <a:gd name="connsiteY50" fmla="*/ 1427607 h 1913559"/>
              <a:gd name="connsiteX51" fmla="*/ 742950 w 1508331"/>
              <a:gd name="connsiteY51" fmla="*/ 1410938 h 1913559"/>
              <a:gd name="connsiteX52" fmla="*/ 728662 w 1508331"/>
              <a:gd name="connsiteY52" fmla="*/ 1368075 h 1913559"/>
              <a:gd name="connsiteX53" fmla="*/ 800100 w 1508331"/>
              <a:gd name="connsiteY53" fmla="*/ 1265682 h 1913559"/>
              <a:gd name="connsiteX54" fmla="*/ 707231 w 1508331"/>
              <a:gd name="connsiteY54" fmla="*/ 1294256 h 1913559"/>
              <a:gd name="connsiteX55" fmla="*/ 676275 w 1508331"/>
              <a:gd name="connsiteY55" fmla="*/ 1358550 h 1913559"/>
              <a:gd name="connsiteX56" fmla="*/ 647700 w 1508331"/>
              <a:gd name="connsiteY56" fmla="*/ 1413318 h 1913559"/>
              <a:gd name="connsiteX57" fmla="*/ 607219 w 1508331"/>
              <a:gd name="connsiteY57" fmla="*/ 1389506 h 1913559"/>
              <a:gd name="connsiteX58" fmla="*/ 581025 w 1508331"/>
              <a:gd name="connsiteY58" fmla="*/ 1434750 h 1913559"/>
              <a:gd name="connsiteX59" fmla="*/ 578644 w 1508331"/>
              <a:gd name="connsiteY59" fmla="*/ 1472851 h 1913559"/>
              <a:gd name="connsiteX60" fmla="*/ 592932 w 1508331"/>
              <a:gd name="connsiteY60" fmla="*/ 1489520 h 1913559"/>
              <a:gd name="connsiteX61" fmla="*/ 542925 w 1508331"/>
              <a:gd name="connsiteY61" fmla="*/ 1530000 h 1913559"/>
              <a:gd name="connsiteX62" fmla="*/ 473869 w 1508331"/>
              <a:gd name="connsiteY62" fmla="*/ 1541907 h 1913559"/>
              <a:gd name="connsiteX63" fmla="*/ 497681 w 1508331"/>
              <a:gd name="connsiteY63" fmla="*/ 1470469 h 1913559"/>
              <a:gd name="connsiteX64" fmla="*/ 519112 w 1508331"/>
              <a:gd name="connsiteY64" fmla="*/ 1401413 h 1913559"/>
              <a:gd name="connsiteX65" fmla="*/ 535780 w 1508331"/>
              <a:gd name="connsiteY65" fmla="*/ 1339500 h 1913559"/>
              <a:gd name="connsiteX66" fmla="*/ 550068 w 1508331"/>
              <a:gd name="connsiteY66" fmla="*/ 1296637 h 1913559"/>
              <a:gd name="connsiteX67" fmla="*/ 609600 w 1508331"/>
              <a:gd name="connsiteY67" fmla="*/ 1225200 h 1913559"/>
              <a:gd name="connsiteX68" fmla="*/ 642937 w 1508331"/>
              <a:gd name="connsiteY68" fmla="*/ 1239489 h 1913559"/>
              <a:gd name="connsiteX69" fmla="*/ 681037 w 1508331"/>
              <a:gd name="connsiteY69" fmla="*/ 1222820 h 1913559"/>
              <a:gd name="connsiteX70" fmla="*/ 685801 w 1508331"/>
              <a:gd name="connsiteY70" fmla="*/ 1213295 h 1913559"/>
              <a:gd name="connsiteX71" fmla="*/ 647699 w 1508331"/>
              <a:gd name="connsiteY71" fmla="*/ 1215675 h 1913559"/>
              <a:gd name="connsiteX72" fmla="*/ 621507 w 1508331"/>
              <a:gd name="connsiteY72" fmla="*/ 1189482 h 1913559"/>
              <a:gd name="connsiteX73" fmla="*/ 621506 w 1508331"/>
              <a:gd name="connsiteY73" fmla="*/ 1172812 h 1913559"/>
              <a:gd name="connsiteX74" fmla="*/ 671513 w 1508331"/>
              <a:gd name="connsiteY74" fmla="*/ 1175195 h 1913559"/>
              <a:gd name="connsiteX75" fmla="*/ 676274 w 1508331"/>
              <a:gd name="connsiteY75" fmla="*/ 1158525 h 1913559"/>
              <a:gd name="connsiteX76" fmla="*/ 702469 w 1508331"/>
              <a:gd name="connsiteY76" fmla="*/ 1127569 h 1913559"/>
              <a:gd name="connsiteX77" fmla="*/ 733426 w 1508331"/>
              <a:gd name="connsiteY77" fmla="*/ 1127570 h 1913559"/>
              <a:gd name="connsiteX78" fmla="*/ 745331 w 1508331"/>
              <a:gd name="connsiteY78" fmla="*/ 1091849 h 1913559"/>
              <a:gd name="connsiteX79" fmla="*/ 769144 w 1508331"/>
              <a:gd name="connsiteY79" fmla="*/ 1075182 h 1913559"/>
              <a:gd name="connsiteX80" fmla="*/ 733425 w 1508331"/>
              <a:gd name="connsiteY80" fmla="*/ 1051369 h 1913559"/>
              <a:gd name="connsiteX81" fmla="*/ 671512 w 1508331"/>
              <a:gd name="connsiteY81" fmla="*/ 1039463 h 1913559"/>
              <a:gd name="connsiteX82" fmla="*/ 628650 w 1508331"/>
              <a:gd name="connsiteY82" fmla="*/ 1044225 h 1913559"/>
              <a:gd name="connsiteX83" fmla="*/ 600075 w 1508331"/>
              <a:gd name="connsiteY83" fmla="*/ 1087088 h 1913559"/>
              <a:gd name="connsiteX84" fmla="*/ 590550 w 1508331"/>
              <a:gd name="connsiteY84" fmla="*/ 1134713 h 1913559"/>
              <a:gd name="connsiteX85" fmla="*/ 571500 w 1508331"/>
              <a:gd name="connsiteY85" fmla="*/ 1129950 h 1913559"/>
              <a:gd name="connsiteX86" fmla="*/ 538162 w 1508331"/>
              <a:gd name="connsiteY86" fmla="*/ 1106138 h 1913559"/>
              <a:gd name="connsiteX87" fmla="*/ 514350 w 1508331"/>
              <a:gd name="connsiteY87" fmla="*/ 1115663 h 1913559"/>
              <a:gd name="connsiteX88" fmla="*/ 509587 w 1508331"/>
              <a:gd name="connsiteY88" fmla="*/ 1129950 h 1913559"/>
              <a:gd name="connsiteX89" fmla="*/ 490537 w 1508331"/>
              <a:gd name="connsiteY89" fmla="*/ 1134713 h 1913559"/>
              <a:gd name="connsiteX90" fmla="*/ 457200 w 1508331"/>
              <a:gd name="connsiteY90" fmla="*/ 1139475 h 1913559"/>
              <a:gd name="connsiteX91" fmla="*/ 438150 w 1508331"/>
              <a:gd name="connsiteY91" fmla="*/ 1149000 h 1913559"/>
              <a:gd name="connsiteX92" fmla="*/ 404812 w 1508331"/>
              <a:gd name="connsiteY92" fmla="*/ 1187100 h 1913559"/>
              <a:gd name="connsiteX93" fmla="*/ 400050 w 1508331"/>
              <a:gd name="connsiteY93" fmla="*/ 1201388 h 1913559"/>
              <a:gd name="connsiteX94" fmla="*/ 376237 w 1508331"/>
              <a:gd name="connsiteY94" fmla="*/ 1239488 h 1913559"/>
              <a:gd name="connsiteX95" fmla="*/ 357187 w 1508331"/>
              <a:gd name="connsiteY95" fmla="*/ 1244250 h 1913559"/>
              <a:gd name="connsiteX96" fmla="*/ 342900 w 1508331"/>
              <a:gd name="connsiteY96" fmla="*/ 1239488 h 1913559"/>
              <a:gd name="connsiteX97" fmla="*/ 309562 w 1508331"/>
              <a:gd name="connsiteY97" fmla="*/ 1220438 h 1913559"/>
              <a:gd name="connsiteX98" fmla="*/ 314325 w 1508331"/>
              <a:gd name="connsiteY98" fmla="*/ 1187100 h 1913559"/>
              <a:gd name="connsiteX99" fmla="*/ 347662 w 1508331"/>
              <a:gd name="connsiteY99" fmla="*/ 1163288 h 1913559"/>
              <a:gd name="connsiteX100" fmla="*/ 366712 w 1508331"/>
              <a:gd name="connsiteY100" fmla="*/ 1139475 h 1913559"/>
              <a:gd name="connsiteX101" fmla="*/ 381000 w 1508331"/>
              <a:gd name="connsiteY101" fmla="*/ 1106138 h 1913559"/>
              <a:gd name="connsiteX102" fmla="*/ 390525 w 1508331"/>
              <a:gd name="connsiteY102" fmla="*/ 1091850 h 1913559"/>
              <a:gd name="connsiteX103" fmla="*/ 404812 w 1508331"/>
              <a:gd name="connsiteY103" fmla="*/ 1082325 h 1913559"/>
              <a:gd name="connsiteX104" fmla="*/ 409575 w 1508331"/>
              <a:gd name="connsiteY104" fmla="*/ 1068038 h 1913559"/>
              <a:gd name="connsiteX105" fmla="*/ 347662 w 1508331"/>
              <a:gd name="connsiteY105" fmla="*/ 1048988 h 1913559"/>
              <a:gd name="connsiteX106" fmla="*/ 333375 w 1508331"/>
              <a:gd name="connsiteY106" fmla="*/ 1034700 h 1913559"/>
              <a:gd name="connsiteX107" fmla="*/ 314325 w 1508331"/>
              <a:gd name="connsiteY107" fmla="*/ 1010888 h 1913559"/>
              <a:gd name="connsiteX108" fmla="*/ 300037 w 1508331"/>
              <a:gd name="connsiteY108" fmla="*/ 1015650 h 1913559"/>
              <a:gd name="connsiteX109" fmla="*/ 295275 w 1508331"/>
              <a:gd name="connsiteY109" fmla="*/ 1048988 h 1913559"/>
              <a:gd name="connsiteX110" fmla="*/ 285750 w 1508331"/>
              <a:gd name="connsiteY110" fmla="*/ 1072800 h 1913559"/>
              <a:gd name="connsiteX111" fmla="*/ 295275 w 1508331"/>
              <a:gd name="connsiteY111" fmla="*/ 1096613 h 1913559"/>
              <a:gd name="connsiteX112" fmla="*/ 266700 w 1508331"/>
              <a:gd name="connsiteY112" fmla="*/ 1101375 h 1913559"/>
              <a:gd name="connsiteX113" fmla="*/ 285750 w 1508331"/>
              <a:gd name="connsiteY113" fmla="*/ 1134713 h 1913559"/>
              <a:gd name="connsiteX114" fmla="*/ 280987 w 1508331"/>
              <a:gd name="connsiteY114" fmla="*/ 1172813 h 1913559"/>
              <a:gd name="connsiteX115" fmla="*/ 252412 w 1508331"/>
              <a:gd name="connsiteY115" fmla="*/ 1191863 h 1913559"/>
              <a:gd name="connsiteX116" fmla="*/ 242887 w 1508331"/>
              <a:gd name="connsiteY116" fmla="*/ 1206150 h 1913559"/>
              <a:gd name="connsiteX117" fmla="*/ 219075 w 1508331"/>
              <a:gd name="connsiteY117" fmla="*/ 1210913 h 1913559"/>
              <a:gd name="connsiteX118" fmla="*/ 204787 w 1508331"/>
              <a:gd name="connsiteY118" fmla="*/ 1215675 h 1913559"/>
              <a:gd name="connsiteX119" fmla="*/ 185737 w 1508331"/>
              <a:gd name="connsiteY119" fmla="*/ 1220438 h 1913559"/>
              <a:gd name="connsiteX120" fmla="*/ 152400 w 1508331"/>
              <a:gd name="connsiteY120" fmla="*/ 1215675 h 1913559"/>
              <a:gd name="connsiteX121" fmla="*/ 119062 w 1508331"/>
              <a:gd name="connsiteY121" fmla="*/ 1201388 h 1913559"/>
              <a:gd name="connsiteX122" fmla="*/ 104775 w 1508331"/>
              <a:gd name="connsiteY122" fmla="*/ 1196625 h 1913559"/>
              <a:gd name="connsiteX123" fmla="*/ 90487 w 1508331"/>
              <a:gd name="connsiteY123" fmla="*/ 1182338 h 1913559"/>
              <a:gd name="connsiteX124" fmla="*/ 47625 w 1508331"/>
              <a:gd name="connsiteY124" fmla="*/ 1158525 h 1913559"/>
              <a:gd name="connsiteX125" fmla="*/ 14287 w 1508331"/>
              <a:gd name="connsiteY125" fmla="*/ 1149000 h 1913559"/>
              <a:gd name="connsiteX126" fmla="*/ 0 w 1508331"/>
              <a:gd name="connsiteY126" fmla="*/ 1139475 h 1913559"/>
              <a:gd name="connsiteX127" fmla="*/ 9525 w 1508331"/>
              <a:gd name="connsiteY127" fmla="*/ 1115663 h 1913559"/>
              <a:gd name="connsiteX128" fmla="*/ 38100 w 1508331"/>
              <a:gd name="connsiteY128" fmla="*/ 1077563 h 1913559"/>
              <a:gd name="connsiteX129" fmla="*/ 33337 w 1508331"/>
              <a:gd name="connsiteY129" fmla="*/ 1039463 h 1913559"/>
              <a:gd name="connsiteX130" fmla="*/ 9525 w 1508331"/>
              <a:gd name="connsiteY130" fmla="*/ 1001363 h 1913559"/>
              <a:gd name="connsiteX131" fmla="*/ 9525 w 1508331"/>
              <a:gd name="connsiteY131" fmla="*/ 968025 h 1913559"/>
              <a:gd name="connsiteX132" fmla="*/ 28575 w 1508331"/>
              <a:gd name="connsiteY132" fmla="*/ 953738 h 1913559"/>
              <a:gd name="connsiteX133" fmla="*/ 52387 w 1508331"/>
              <a:gd name="connsiteY133" fmla="*/ 920400 h 1913559"/>
              <a:gd name="connsiteX134" fmla="*/ 47625 w 1508331"/>
              <a:gd name="connsiteY134" fmla="*/ 863250 h 1913559"/>
              <a:gd name="connsiteX135" fmla="*/ 104775 w 1508331"/>
              <a:gd name="connsiteY135" fmla="*/ 815625 h 1913559"/>
              <a:gd name="connsiteX136" fmla="*/ 123825 w 1508331"/>
              <a:gd name="connsiteY136" fmla="*/ 801338 h 1913559"/>
              <a:gd name="connsiteX137" fmla="*/ 142875 w 1508331"/>
              <a:gd name="connsiteY137" fmla="*/ 796575 h 1913559"/>
              <a:gd name="connsiteX138" fmla="*/ 157162 w 1508331"/>
              <a:gd name="connsiteY138" fmla="*/ 791813 h 1913559"/>
              <a:gd name="connsiteX139" fmla="*/ 176212 w 1508331"/>
              <a:gd name="connsiteY139" fmla="*/ 787050 h 1913559"/>
              <a:gd name="connsiteX140" fmla="*/ 266700 w 1508331"/>
              <a:gd name="connsiteY140" fmla="*/ 758475 h 1913559"/>
              <a:gd name="connsiteX141" fmla="*/ 280987 w 1508331"/>
              <a:gd name="connsiteY141" fmla="*/ 744188 h 1913559"/>
              <a:gd name="connsiteX142" fmla="*/ 333375 w 1508331"/>
              <a:gd name="connsiteY142" fmla="*/ 706088 h 1913559"/>
              <a:gd name="connsiteX143" fmla="*/ 423862 w 1508331"/>
              <a:gd name="connsiteY143" fmla="*/ 710850 h 1913559"/>
              <a:gd name="connsiteX144" fmla="*/ 447675 w 1508331"/>
              <a:gd name="connsiteY144" fmla="*/ 715613 h 1913559"/>
              <a:gd name="connsiteX145" fmla="*/ 461962 w 1508331"/>
              <a:gd name="connsiteY145" fmla="*/ 706088 h 1913559"/>
              <a:gd name="connsiteX146" fmla="*/ 495300 w 1508331"/>
              <a:gd name="connsiteY146" fmla="*/ 667988 h 1913559"/>
              <a:gd name="connsiteX147" fmla="*/ 504825 w 1508331"/>
              <a:gd name="connsiteY147" fmla="*/ 644175 h 1913559"/>
              <a:gd name="connsiteX148" fmla="*/ 509587 w 1508331"/>
              <a:gd name="connsiteY148" fmla="*/ 596550 h 1913559"/>
              <a:gd name="connsiteX149" fmla="*/ 533400 w 1508331"/>
              <a:gd name="connsiteY149" fmla="*/ 582263 h 1913559"/>
              <a:gd name="connsiteX150" fmla="*/ 576262 w 1508331"/>
              <a:gd name="connsiteY150" fmla="*/ 563213 h 1913559"/>
              <a:gd name="connsiteX151" fmla="*/ 609600 w 1508331"/>
              <a:gd name="connsiteY151" fmla="*/ 558450 h 1913559"/>
              <a:gd name="connsiteX152" fmla="*/ 628650 w 1508331"/>
              <a:gd name="connsiteY152" fmla="*/ 544163 h 1913559"/>
              <a:gd name="connsiteX153" fmla="*/ 652462 w 1508331"/>
              <a:gd name="connsiteY153" fmla="*/ 529875 h 1913559"/>
              <a:gd name="connsiteX154" fmla="*/ 666750 w 1508331"/>
              <a:gd name="connsiteY154" fmla="*/ 515588 h 1913559"/>
              <a:gd name="connsiteX155" fmla="*/ 695325 w 1508331"/>
              <a:gd name="connsiteY155" fmla="*/ 477488 h 1913559"/>
              <a:gd name="connsiteX156" fmla="*/ 714375 w 1508331"/>
              <a:gd name="connsiteY156" fmla="*/ 444150 h 1913559"/>
              <a:gd name="connsiteX157" fmla="*/ 723900 w 1508331"/>
              <a:gd name="connsiteY157" fmla="*/ 401288 h 1913559"/>
              <a:gd name="connsiteX158" fmla="*/ 733425 w 1508331"/>
              <a:gd name="connsiteY158" fmla="*/ 387000 h 1913559"/>
              <a:gd name="connsiteX159" fmla="*/ 742950 w 1508331"/>
              <a:gd name="connsiteY159" fmla="*/ 286988 h 1913559"/>
              <a:gd name="connsiteX160" fmla="*/ 752475 w 1508331"/>
              <a:gd name="connsiteY160" fmla="*/ 220313 h 1913559"/>
              <a:gd name="connsiteX161" fmla="*/ 785812 w 1508331"/>
              <a:gd name="connsiteY161" fmla="*/ 172688 h 1913559"/>
              <a:gd name="connsiteX162" fmla="*/ 795337 w 1508331"/>
              <a:gd name="connsiteY162" fmla="*/ 158400 h 1913559"/>
              <a:gd name="connsiteX163" fmla="*/ 823912 w 1508331"/>
              <a:gd name="connsiteY163" fmla="*/ 115538 h 1913559"/>
              <a:gd name="connsiteX164" fmla="*/ 838200 w 1508331"/>
              <a:gd name="connsiteY164" fmla="*/ 110775 h 1913559"/>
              <a:gd name="connsiteX165" fmla="*/ 862012 w 1508331"/>
              <a:gd name="connsiteY165" fmla="*/ 120300 h 1913559"/>
              <a:gd name="connsiteX166" fmla="*/ 876300 w 1508331"/>
              <a:gd name="connsiteY166" fmla="*/ 129825 h 1913559"/>
              <a:gd name="connsiteX167" fmla="*/ 895350 w 1508331"/>
              <a:gd name="connsiteY167" fmla="*/ 120300 h 1913559"/>
              <a:gd name="connsiteX168" fmla="*/ 928687 w 1508331"/>
              <a:gd name="connsiteY168" fmla="*/ 82200 h 1913559"/>
              <a:gd name="connsiteX169" fmla="*/ 942975 w 1508331"/>
              <a:gd name="connsiteY169" fmla="*/ 67913 h 1913559"/>
              <a:gd name="connsiteX170" fmla="*/ 952500 w 1508331"/>
              <a:gd name="connsiteY170" fmla="*/ 48863 h 1913559"/>
              <a:gd name="connsiteX171" fmla="*/ 971550 w 1508331"/>
              <a:gd name="connsiteY171" fmla="*/ 10763 h 1913559"/>
              <a:gd name="connsiteX172" fmla="*/ 971550 w 1508331"/>
              <a:gd name="connsiteY172" fmla="*/ 6000 h 1913559"/>
              <a:gd name="connsiteX0" fmla="*/ 971550 w 1508331"/>
              <a:gd name="connsiteY0" fmla="*/ 6000 h 1913559"/>
              <a:gd name="connsiteX1" fmla="*/ 990599 w 1508331"/>
              <a:gd name="connsiteY1" fmla="*/ 86963 h 1913559"/>
              <a:gd name="connsiteX2" fmla="*/ 1023937 w 1508331"/>
              <a:gd name="connsiteY2" fmla="*/ 277463 h 1913559"/>
              <a:gd name="connsiteX3" fmla="*/ 1050131 w 1508331"/>
              <a:gd name="connsiteY3" fmla="*/ 336994 h 1913559"/>
              <a:gd name="connsiteX4" fmla="*/ 1114425 w 1508331"/>
              <a:gd name="connsiteY4" fmla="*/ 437006 h 1913559"/>
              <a:gd name="connsiteX5" fmla="*/ 1195387 w 1508331"/>
              <a:gd name="connsiteY5" fmla="*/ 544163 h 1913559"/>
              <a:gd name="connsiteX6" fmla="*/ 1228725 w 1508331"/>
              <a:gd name="connsiteY6" fmla="*/ 582263 h 1913559"/>
              <a:gd name="connsiteX7" fmla="*/ 1197769 w 1508331"/>
              <a:gd name="connsiteY7" fmla="*/ 660844 h 1913559"/>
              <a:gd name="connsiteX8" fmla="*/ 1240631 w 1508331"/>
              <a:gd name="connsiteY8" fmla="*/ 715613 h 1913559"/>
              <a:gd name="connsiteX9" fmla="*/ 1195387 w 1508331"/>
              <a:gd name="connsiteY9" fmla="*/ 787050 h 1913559"/>
              <a:gd name="connsiteX10" fmla="*/ 1190625 w 1508331"/>
              <a:gd name="connsiteY10" fmla="*/ 834675 h 1913559"/>
              <a:gd name="connsiteX11" fmla="*/ 1240631 w 1508331"/>
              <a:gd name="connsiteY11" fmla="*/ 903731 h 1913559"/>
              <a:gd name="connsiteX12" fmla="*/ 1221581 w 1508331"/>
              <a:gd name="connsiteY12" fmla="*/ 1063275 h 1913559"/>
              <a:gd name="connsiteX13" fmla="*/ 1202530 w 1508331"/>
              <a:gd name="connsiteY13" fmla="*/ 1222819 h 1913559"/>
              <a:gd name="connsiteX14" fmla="*/ 1257300 w 1508331"/>
              <a:gd name="connsiteY14" fmla="*/ 1258538 h 1913559"/>
              <a:gd name="connsiteX15" fmla="*/ 1309687 w 1508331"/>
              <a:gd name="connsiteY15" fmla="*/ 1287113 h 1913559"/>
              <a:gd name="connsiteX16" fmla="*/ 1345405 w 1508331"/>
              <a:gd name="connsiteY16" fmla="*/ 1332355 h 1913559"/>
              <a:gd name="connsiteX17" fmla="*/ 1350168 w 1508331"/>
              <a:gd name="connsiteY17" fmla="*/ 1437131 h 1913559"/>
              <a:gd name="connsiteX18" fmla="*/ 1347788 w 1508331"/>
              <a:gd name="connsiteY18" fmla="*/ 1606200 h 1913559"/>
              <a:gd name="connsiteX19" fmla="*/ 1414462 w 1508331"/>
              <a:gd name="connsiteY19" fmla="*/ 1591913 h 1913559"/>
              <a:gd name="connsiteX20" fmla="*/ 1502569 w 1508331"/>
              <a:gd name="connsiteY20" fmla="*/ 1582387 h 1913559"/>
              <a:gd name="connsiteX21" fmla="*/ 1495425 w 1508331"/>
              <a:gd name="connsiteY21" fmla="*/ 1625250 h 1913559"/>
              <a:gd name="connsiteX22" fmla="*/ 1485900 w 1508331"/>
              <a:gd name="connsiteY22" fmla="*/ 1653825 h 1913559"/>
              <a:gd name="connsiteX23" fmla="*/ 1466850 w 1508331"/>
              <a:gd name="connsiteY23" fmla="*/ 1741932 h 1913559"/>
              <a:gd name="connsiteX24" fmla="*/ 1459706 w 1508331"/>
              <a:gd name="connsiteY24" fmla="*/ 1822894 h 1913559"/>
              <a:gd name="connsiteX25" fmla="*/ 1471613 w 1508331"/>
              <a:gd name="connsiteY25" fmla="*/ 1877664 h 1913559"/>
              <a:gd name="connsiteX26" fmla="*/ 1495425 w 1508331"/>
              <a:gd name="connsiteY26" fmla="*/ 1913382 h 1913559"/>
              <a:gd name="connsiteX27" fmla="*/ 1385887 w 1508331"/>
              <a:gd name="connsiteY27" fmla="*/ 1889569 h 1913559"/>
              <a:gd name="connsiteX28" fmla="*/ 1264443 w 1508331"/>
              <a:gd name="connsiteY28" fmla="*/ 1849088 h 1913559"/>
              <a:gd name="connsiteX29" fmla="*/ 1157287 w 1508331"/>
              <a:gd name="connsiteY29" fmla="*/ 1825275 h 1913559"/>
              <a:gd name="connsiteX30" fmla="*/ 1047750 w 1508331"/>
              <a:gd name="connsiteY30" fmla="*/ 1801463 h 1913559"/>
              <a:gd name="connsiteX31" fmla="*/ 957262 w 1508331"/>
              <a:gd name="connsiteY31" fmla="*/ 1782413 h 1913559"/>
              <a:gd name="connsiteX32" fmla="*/ 866775 w 1508331"/>
              <a:gd name="connsiteY32" fmla="*/ 1772888 h 1913559"/>
              <a:gd name="connsiteX33" fmla="*/ 790575 w 1508331"/>
              <a:gd name="connsiteY33" fmla="*/ 1763363 h 1913559"/>
              <a:gd name="connsiteX34" fmla="*/ 552450 w 1508331"/>
              <a:gd name="connsiteY34" fmla="*/ 1739550 h 1913559"/>
              <a:gd name="connsiteX35" fmla="*/ 554831 w 1508331"/>
              <a:gd name="connsiteY35" fmla="*/ 1725263 h 1913559"/>
              <a:gd name="connsiteX36" fmla="*/ 585788 w 1508331"/>
              <a:gd name="connsiteY36" fmla="*/ 1713357 h 1913559"/>
              <a:gd name="connsiteX37" fmla="*/ 600075 w 1508331"/>
              <a:gd name="connsiteY37" fmla="*/ 1682400 h 1913559"/>
              <a:gd name="connsiteX38" fmla="*/ 619125 w 1508331"/>
              <a:gd name="connsiteY38" fmla="*/ 1634776 h 1913559"/>
              <a:gd name="connsiteX39" fmla="*/ 661988 w 1508331"/>
              <a:gd name="connsiteY39" fmla="*/ 1646682 h 1913559"/>
              <a:gd name="connsiteX40" fmla="*/ 719137 w 1508331"/>
              <a:gd name="connsiteY40" fmla="*/ 1658588 h 1913559"/>
              <a:gd name="connsiteX41" fmla="*/ 773906 w 1508331"/>
              <a:gd name="connsiteY41" fmla="*/ 1660968 h 1913559"/>
              <a:gd name="connsiteX42" fmla="*/ 781050 w 1508331"/>
              <a:gd name="connsiteY42" fmla="*/ 1649063 h 1913559"/>
              <a:gd name="connsiteX43" fmla="*/ 700087 w 1508331"/>
              <a:gd name="connsiteY43" fmla="*/ 1634775 h 1913559"/>
              <a:gd name="connsiteX44" fmla="*/ 635794 w 1508331"/>
              <a:gd name="connsiteY44" fmla="*/ 1613344 h 1913559"/>
              <a:gd name="connsiteX45" fmla="*/ 614362 w 1508331"/>
              <a:gd name="connsiteY45" fmla="*/ 1582388 h 1913559"/>
              <a:gd name="connsiteX46" fmla="*/ 635794 w 1508331"/>
              <a:gd name="connsiteY46" fmla="*/ 1530001 h 1913559"/>
              <a:gd name="connsiteX47" fmla="*/ 671513 w 1508331"/>
              <a:gd name="connsiteY47" fmla="*/ 1515713 h 1913559"/>
              <a:gd name="connsiteX48" fmla="*/ 647700 w 1508331"/>
              <a:gd name="connsiteY48" fmla="*/ 1496662 h 1913559"/>
              <a:gd name="connsiteX49" fmla="*/ 671512 w 1508331"/>
              <a:gd name="connsiteY49" fmla="*/ 1472850 h 1913559"/>
              <a:gd name="connsiteX50" fmla="*/ 716756 w 1508331"/>
              <a:gd name="connsiteY50" fmla="*/ 1427607 h 1913559"/>
              <a:gd name="connsiteX51" fmla="*/ 742950 w 1508331"/>
              <a:gd name="connsiteY51" fmla="*/ 1410938 h 1913559"/>
              <a:gd name="connsiteX52" fmla="*/ 728662 w 1508331"/>
              <a:gd name="connsiteY52" fmla="*/ 1368075 h 1913559"/>
              <a:gd name="connsiteX53" fmla="*/ 800100 w 1508331"/>
              <a:gd name="connsiteY53" fmla="*/ 1265682 h 1913559"/>
              <a:gd name="connsiteX54" fmla="*/ 707231 w 1508331"/>
              <a:gd name="connsiteY54" fmla="*/ 1294256 h 1913559"/>
              <a:gd name="connsiteX55" fmla="*/ 676275 w 1508331"/>
              <a:gd name="connsiteY55" fmla="*/ 1358550 h 1913559"/>
              <a:gd name="connsiteX56" fmla="*/ 647700 w 1508331"/>
              <a:gd name="connsiteY56" fmla="*/ 1413318 h 1913559"/>
              <a:gd name="connsiteX57" fmla="*/ 607219 w 1508331"/>
              <a:gd name="connsiteY57" fmla="*/ 1389506 h 1913559"/>
              <a:gd name="connsiteX58" fmla="*/ 581025 w 1508331"/>
              <a:gd name="connsiteY58" fmla="*/ 1434750 h 1913559"/>
              <a:gd name="connsiteX59" fmla="*/ 578644 w 1508331"/>
              <a:gd name="connsiteY59" fmla="*/ 1472851 h 1913559"/>
              <a:gd name="connsiteX60" fmla="*/ 592932 w 1508331"/>
              <a:gd name="connsiteY60" fmla="*/ 1489520 h 1913559"/>
              <a:gd name="connsiteX61" fmla="*/ 542925 w 1508331"/>
              <a:gd name="connsiteY61" fmla="*/ 1530000 h 1913559"/>
              <a:gd name="connsiteX62" fmla="*/ 473869 w 1508331"/>
              <a:gd name="connsiteY62" fmla="*/ 1541907 h 1913559"/>
              <a:gd name="connsiteX63" fmla="*/ 497681 w 1508331"/>
              <a:gd name="connsiteY63" fmla="*/ 1470469 h 1913559"/>
              <a:gd name="connsiteX64" fmla="*/ 519112 w 1508331"/>
              <a:gd name="connsiteY64" fmla="*/ 1401413 h 1913559"/>
              <a:gd name="connsiteX65" fmla="*/ 535780 w 1508331"/>
              <a:gd name="connsiteY65" fmla="*/ 1339500 h 1913559"/>
              <a:gd name="connsiteX66" fmla="*/ 550068 w 1508331"/>
              <a:gd name="connsiteY66" fmla="*/ 1296637 h 1913559"/>
              <a:gd name="connsiteX67" fmla="*/ 609600 w 1508331"/>
              <a:gd name="connsiteY67" fmla="*/ 1225200 h 1913559"/>
              <a:gd name="connsiteX68" fmla="*/ 642937 w 1508331"/>
              <a:gd name="connsiteY68" fmla="*/ 1239489 h 1913559"/>
              <a:gd name="connsiteX69" fmla="*/ 681037 w 1508331"/>
              <a:gd name="connsiteY69" fmla="*/ 1222820 h 1913559"/>
              <a:gd name="connsiteX70" fmla="*/ 685801 w 1508331"/>
              <a:gd name="connsiteY70" fmla="*/ 1213295 h 1913559"/>
              <a:gd name="connsiteX71" fmla="*/ 647699 w 1508331"/>
              <a:gd name="connsiteY71" fmla="*/ 1215675 h 1913559"/>
              <a:gd name="connsiteX72" fmla="*/ 621507 w 1508331"/>
              <a:gd name="connsiteY72" fmla="*/ 1189482 h 1913559"/>
              <a:gd name="connsiteX73" fmla="*/ 621506 w 1508331"/>
              <a:gd name="connsiteY73" fmla="*/ 1172812 h 1913559"/>
              <a:gd name="connsiteX74" fmla="*/ 671513 w 1508331"/>
              <a:gd name="connsiteY74" fmla="*/ 1175195 h 1913559"/>
              <a:gd name="connsiteX75" fmla="*/ 676274 w 1508331"/>
              <a:gd name="connsiteY75" fmla="*/ 1158525 h 1913559"/>
              <a:gd name="connsiteX76" fmla="*/ 702469 w 1508331"/>
              <a:gd name="connsiteY76" fmla="*/ 1127569 h 1913559"/>
              <a:gd name="connsiteX77" fmla="*/ 745332 w 1508331"/>
              <a:gd name="connsiteY77" fmla="*/ 1113283 h 1913559"/>
              <a:gd name="connsiteX78" fmla="*/ 745331 w 1508331"/>
              <a:gd name="connsiteY78" fmla="*/ 1091849 h 1913559"/>
              <a:gd name="connsiteX79" fmla="*/ 769144 w 1508331"/>
              <a:gd name="connsiteY79" fmla="*/ 1075182 h 1913559"/>
              <a:gd name="connsiteX80" fmla="*/ 733425 w 1508331"/>
              <a:gd name="connsiteY80" fmla="*/ 1051369 h 1913559"/>
              <a:gd name="connsiteX81" fmla="*/ 671512 w 1508331"/>
              <a:gd name="connsiteY81" fmla="*/ 1039463 h 1913559"/>
              <a:gd name="connsiteX82" fmla="*/ 628650 w 1508331"/>
              <a:gd name="connsiteY82" fmla="*/ 1044225 h 1913559"/>
              <a:gd name="connsiteX83" fmla="*/ 600075 w 1508331"/>
              <a:gd name="connsiteY83" fmla="*/ 1087088 h 1913559"/>
              <a:gd name="connsiteX84" fmla="*/ 590550 w 1508331"/>
              <a:gd name="connsiteY84" fmla="*/ 1134713 h 1913559"/>
              <a:gd name="connsiteX85" fmla="*/ 571500 w 1508331"/>
              <a:gd name="connsiteY85" fmla="*/ 1129950 h 1913559"/>
              <a:gd name="connsiteX86" fmla="*/ 538162 w 1508331"/>
              <a:gd name="connsiteY86" fmla="*/ 1106138 h 1913559"/>
              <a:gd name="connsiteX87" fmla="*/ 514350 w 1508331"/>
              <a:gd name="connsiteY87" fmla="*/ 1115663 h 1913559"/>
              <a:gd name="connsiteX88" fmla="*/ 509587 w 1508331"/>
              <a:gd name="connsiteY88" fmla="*/ 1129950 h 1913559"/>
              <a:gd name="connsiteX89" fmla="*/ 490537 w 1508331"/>
              <a:gd name="connsiteY89" fmla="*/ 1134713 h 1913559"/>
              <a:gd name="connsiteX90" fmla="*/ 457200 w 1508331"/>
              <a:gd name="connsiteY90" fmla="*/ 1139475 h 1913559"/>
              <a:gd name="connsiteX91" fmla="*/ 438150 w 1508331"/>
              <a:gd name="connsiteY91" fmla="*/ 1149000 h 1913559"/>
              <a:gd name="connsiteX92" fmla="*/ 404812 w 1508331"/>
              <a:gd name="connsiteY92" fmla="*/ 1187100 h 1913559"/>
              <a:gd name="connsiteX93" fmla="*/ 400050 w 1508331"/>
              <a:gd name="connsiteY93" fmla="*/ 1201388 h 1913559"/>
              <a:gd name="connsiteX94" fmla="*/ 376237 w 1508331"/>
              <a:gd name="connsiteY94" fmla="*/ 1239488 h 1913559"/>
              <a:gd name="connsiteX95" fmla="*/ 357187 w 1508331"/>
              <a:gd name="connsiteY95" fmla="*/ 1244250 h 1913559"/>
              <a:gd name="connsiteX96" fmla="*/ 342900 w 1508331"/>
              <a:gd name="connsiteY96" fmla="*/ 1239488 h 1913559"/>
              <a:gd name="connsiteX97" fmla="*/ 309562 w 1508331"/>
              <a:gd name="connsiteY97" fmla="*/ 1220438 h 1913559"/>
              <a:gd name="connsiteX98" fmla="*/ 314325 w 1508331"/>
              <a:gd name="connsiteY98" fmla="*/ 1187100 h 1913559"/>
              <a:gd name="connsiteX99" fmla="*/ 347662 w 1508331"/>
              <a:gd name="connsiteY99" fmla="*/ 1163288 h 1913559"/>
              <a:gd name="connsiteX100" fmla="*/ 366712 w 1508331"/>
              <a:gd name="connsiteY100" fmla="*/ 1139475 h 1913559"/>
              <a:gd name="connsiteX101" fmla="*/ 381000 w 1508331"/>
              <a:gd name="connsiteY101" fmla="*/ 1106138 h 1913559"/>
              <a:gd name="connsiteX102" fmla="*/ 390525 w 1508331"/>
              <a:gd name="connsiteY102" fmla="*/ 1091850 h 1913559"/>
              <a:gd name="connsiteX103" fmla="*/ 404812 w 1508331"/>
              <a:gd name="connsiteY103" fmla="*/ 1082325 h 1913559"/>
              <a:gd name="connsiteX104" fmla="*/ 409575 w 1508331"/>
              <a:gd name="connsiteY104" fmla="*/ 1068038 h 1913559"/>
              <a:gd name="connsiteX105" fmla="*/ 347662 w 1508331"/>
              <a:gd name="connsiteY105" fmla="*/ 1048988 h 1913559"/>
              <a:gd name="connsiteX106" fmla="*/ 333375 w 1508331"/>
              <a:gd name="connsiteY106" fmla="*/ 1034700 h 1913559"/>
              <a:gd name="connsiteX107" fmla="*/ 314325 w 1508331"/>
              <a:gd name="connsiteY107" fmla="*/ 1010888 h 1913559"/>
              <a:gd name="connsiteX108" fmla="*/ 300037 w 1508331"/>
              <a:gd name="connsiteY108" fmla="*/ 1015650 h 1913559"/>
              <a:gd name="connsiteX109" fmla="*/ 295275 w 1508331"/>
              <a:gd name="connsiteY109" fmla="*/ 1048988 h 1913559"/>
              <a:gd name="connsiteX110" fmla="*/ 285750 w 1508331"/>
              <a:gd name="connsiteY110" fmla="*/ 1072800 h 1913559"/>
              <a:gd name="connsiteX111" fmla="*/ 295275 w 1508331"/>
              <a:gd name="connsiteY111" fmla="*/ 1096613 h 1913559"/>
              <a:gd name="connsiteX112" fmla="*/ 266700 w 1508331"/>
              <a:gd name="connsiteY112" fmla="*/ 1101375 h 1913559"/>
              <a:gd name="connsiteX113" fmla="*/ 285750 w 1508331"/>
              <a:gd name="connsiteY113" fmla="*/ 1134713 h 1913559"/>
              <a:gd name="connsiteX114" fmla="*/ 280987 w 1508331"/>
              <a:gd name="connsiteY114" fmla="*/ 1172813 h 1913559"/>
              <a:gd name="connsiteX115" fmla="*/ 252412 w 1508331"/>
              <a:gd name="connsiteY115" fmla="*/ 1191863 h 1913559"/>
              <a:gd name="connsiteX116" fmla="*/ 242887 w 1508331"/>
              <a:gd name="connsiteY116" fmla="*/ 1206150 h 1913559"/>
              <a:gd name="connsiteX117" fmla="*/ 219075 w 1508331"/>
              <a:gd name="connsiteY117" fmla="*/ 1210913 h 1913559"/>
              <a:gd name="connsiteX118" fmla="*/ 204787 w 1508331"/>
              <a:gd name="connsiteY118" fmla="*/ 1215675 h 1913559"/>
              <a:gd name="connsiteX119" fmla="*/ 185737 w 1508331"/>
              <a:gd name="connsiteY119" fmla="*/ 1220438 h 1913559"/>
              <a:gd name="connsiteX120" fmla="*/ 152400 w 1508331"/>
              <a:gd name="connsiteY120" fmla="*/ 1215675 h 1913559"/>
              <a:gd name="connsiteX121" fmla="*/ 119062 w 1508331"/>
              <a:gd name="connsiteY121" fmla="*/ 1201388 h 1913559"/>
              <a:gd name="connsiteX122" fmla="*/ 104775 w 1508331"/>
              <a:gd name="connsiteY122" fmla="*/ 1196625 h 1913559"/>
              <a:gd name="connsiteX123" fmla="*/ 90487 w 1508331"/>
              <a:gd name="connsiteY123" fmla="*/ 1182338 h 1913559"/>
              <a:gd name="connsiteX124" fmla="*/ 47625 w 1508331"/>
              <a:gd name="connsiteY124" fmla="*/ 1158525 h 1913559"/>
              <a:gd name="connsiteX125" fmla="*/ 14287 w 1508331"/>
              <a:gd name="connsiteY125" fmla="*/ 1149000 h 1913559"/>
              <a:gd name="connsiteX126" fmla="*/ 0 w 1508331"/>
              <a:gd name="connsiteY126" fmla="*/ 1139475 h 1913559"/>
              <a:gd name="connsiteX127" fmla="*/ 9525 w 1508331"/>
              <a:gd name="connsiteY127" fmla="*/ 1115663 h 1913559"/>
              <a:gd name="connsiteX128" fmla="*/ 38100 w 1508331"/>
              <a:gd name="connsiteY128" fmla="*/ 1077563 h 1913559"/>
              <a:gd name="connsiteX129" fmla="*/ 33337 w 1508331"/>
              <a:gd name="connsiteY129" fmla="*/ 1039463 h 1913559"/>
              <a:gd name="connsiteX130" fmla="*/ 9525 w 1508331"/>
              <a:gd name="connsiteY130" fmla="*/ 1001363 h 1913559"/>
              <a:gd name="connsiteX131" fmla="*/ 9525 w 1508331"/>
              <a:gd name="connsiteY131" fmla="*/ 968025 h 1913559"/>
              <a:gd name="connsiteX132" fmla="*/ 28575 w 1508331"/>
              <a:gd name="connsiteY132" fmla="*/ 953738 h 1913559"/>
              <a:gd name="connsiteX133" fmla="*/ 52387 w 1508331"/>
              <a:gd name="connsiteY133" fmla="*/ 920400 h 1913559"/>
              <a:gd name="connsiteX134" fmla="*/ 47625 w 1508331"/>
              <a:gd name="connsiteY134" fmla="*/ 863250 h 1913559"/>
              <a:gd name="connsiteX135" fmla="*/ 104775 w 1508331"/>
              <a:gd name="connsiteY135" fmla="*/ 815625 h 1913559"/>
              <a:gd name="connsiteX136" fmla="*/ 123825 w 1508331"/>
              <a:gd name="connsiteY136" fmla="*/ 801338 h 1913559"/>
              <a:gd name="connsiteX137" fmla="*/ 142875 w 1508331"/>
              <a:gd name="connsiteY137" fmla="*/ 796575 h 1913559"/>
              <a:gd name="connsiteX138" fmla="*/ 157162 w 1508331"/>
              <a:gd name="connsiteY138" fmla="*/ 791813 h 1913559"/>
              <a:gd name="connsiteX139" fmla="*/ 176212 w 1508331"/>
              <a:gd name="connsiteY139" fmla="*/ 787050 h 1913559"/>
              <a:gd name="connsiteX140" fmla="*/ 266700 w 1508331"/>
              <a:gd name="connsiteY140" fmla="*/ 758475 h 1913559"/>
              <a:gd name="connsiteX141" fmla="*/ 280987 w 1508331"/>
              <a:gd name="connsiteY141" fmla="*/ 744188 h 1913559"/>
              <a:gd name="connsiteX142" fmla="*/ 333375 w 1508331"/>
              <a:gd name="connsiteY142" fmla="*/ 706088 h 1913559"/>
              <a:gd name="connsiteX143" fmla="*/ 423862 w 1508331"/>
              <a:gd name="connsiteY143" fmla="*/ 710850 h 1913559"/>
              <a:gd name="connsiteX144" fmla="*/ 447675 w 1508331"/>
              <a:gd name="connsiteY144" fmla="*/ 715613 h 1913559"/>
              <a:gd name="connsiteX145" fmla="*/ 461962 w 1508331"/>
              <a:gd name="connsiteY145" fmla="*/ 706088 h 1913559"/>
              <a:gd name="connsiteX146" fmla="*/ 495300 w 1508331"/>
              <a:gd name="connsiteY146" fmla="*/ 667988 h 1913559"/>
              <a:gd name="connsiteX147" fmla="*/ 504825 w 1508331"/>
              <a:gd name="connsiteY147" fmla="*/ 644175 h 1913559"/>
              <a:gd name="connsiteX148" fmla="*/ 509587 w 1508331"/>
              <a:gd name="connsiteY148" fmla="*/ 596550 h 1913559"/>
              <a:gd name="connsiteX149" fmla="*/ 533400 w 1508331"/>
              <a:gd name="connsiteY149" fmla="*/ 582263 h 1913559"/>
              <a:gd name="connsiteX150" fmla="*/ 576262 w 1508331"/>
              <a:gd name="connsiteY150" fmla="*/ 563213 h 1913559"/>
              <a:gd name="connsiteX151" fmla="*/ 609600 w 1508331"/>
              <a:gd name="connsiteY151" fmla="*/ 558450 h 1913559"/>
              <a:gd name="connsiteX152" fmla="*/ 628650 w 1508331"/>
              <a:gd name="connsiteY152" fmla="*/ 544163 h 1913559"/>
              <a:gd name="connsiteX153" fmla="*/ 652462 w 1508331"/>
              <a:gd name="connsiteY153" fmla="*/ 529875 h 1913559"/>
              <a:gd name="connsiteX154" fmla="*/ 666750 w 1508331"/>
              <a:gd name="connsiteY154" fmla="*/ 515588 h 1913559"/>
              <a:gd name="connsiteX155" fmla="*/ 695325 w 1508331"/>
              <a:gd name="connsiteY155" fmla="*/ 477488 h 1913559"/>
              <a:gd name="connsiteX156" fmla="*/ 714375 w 1508331"/>
              <a:gd name="connsiteY156" fmla="*/ 444150 h 1913559"/>
              <a:gd name="connsiteX157" fmla="*/ 723900 w 1508331"/>
              <a:gd name="connsiteY157" fmla="*/ 401288 h 1913559"/>
              <a:gd name="connsiteX158" fmla="*/ 733425 w 1508331"/>
              <a:gd name="connsiteY158" fmla="*/ 387000 h 1913559"/>
              <a:gd name="connsiteX159" fmla="*/ 742950 w 1508331"/>
              <a:gd name="connsiteY159" fmla="*/ 286988 h 1913559"/>
              <a:gd name="connsiteX160" fmla="*/ 752475 w 1508331"/>
              <a:gd name="connsiteY160" fmla="*/ 220313 h 1913559"/>
              <a:gd name="connsiteX161" fmla="*/ 785812 w 1508331"/>
              <a:gd name="connsiteY161" fmla="*/ 172688 h 1913559"/>
              <a:gd name="connsiteX162" fmla="*/ 795337 w 1508331"/>
              <a:gd name="connsiteY162" fmla="*/ 158400 h 1913559"/>
              <a:gd name="connsiteX163" fmla="*/ 823912 w 1508331"/>
              <a:gd name="connsiteY163" fmla="*/ 115538 h 1913559"/>
              <a:gd name="connsiteX164" fmla="*/ 838200 w 1508331"/>
              <a:gd name="connsiteY164" fmla="*/ 110775 h 1913559"/>
              <a:gd name="connsiteX165" fmla="*/ 862012 w 1508331"/>
              <a:gd name="connsiteY165" fmla="*/ 120300 h 1913559"/>
              <a:gd name="connsiteX166" fmla="*/ 876300 w 1508331"/>
              <a:gd name="connsiteY166" fmla="*/ 129825 h 1913559"/>
              <a:gd name="connsiteX167" fmla="*/ 895350 w 1508331"/>
              <a:gd name="connsiteY167" fmla="*/ 120300 h 1913559"/>
              <a:gd name="connsiteX168" fmla="*/ 928687 w 1508331"/>
              <a:gd name="connsiteY168" fmla="*/ 82200 h 1913559"/>
              <a:gd name="connsiteX169" fmla="*/ 942975 w 1508331"/>
              <a:gd name="connsiteY169" fmla="*/ 67913 h 1913559"/>
              <a:gd name="connsiteX170" fmla="*/ 952500 w 1508331"/>
              <a:gd name="connsiteY170" fmla="*/ 48863 h 1913559"/>
              <a:gd name="connsiteX171" fmla="*/ 971550 w 1508331"/>
              <a:gd name="connsiteY171" fmla="*/ 10763 h 1913559"/>
              <a:gd name="connsiteX172" fmla="*/ 971550 w 1508331"/>
              <a:gd name="connsiteY172" fmla="*/ 6000 h 1913559"/>
              <a:gd name="connsiteX0" fmla="*/ 971550 w 1508331"/>
              <a:gd name="connsiteY0" fmla="*/ 6000 h 1913559"/>
              <a:gd name="connsiteX1" fmla="*/ 990599 w 1508331"/>
              <a:gd name="connsiteY1" fmla="*/ 86963 h 1913559"/>
              <a:gd name="connsiteX2" fmla="*/ 1023937 w 1508331"/>
              <a:gd name="connsiteY2" fmla="*/ 277463 h 1913559"/>
              <a:gd name="connsiteX3" fmla="*/ 1050131 w 1508331"/>
              <a:gd name="connsiteY3" fmla="*/ 336994 h 1913559"/>
              <a:gd name="connsiteX4" fmla="*/ 1114425 w 1508331"/>
              <a:gd name="connsiteY4" fmla="*/ 437006 h 1913559"/>
              <a:gd name="connsiteX5" fmla="*/ 1195387 w 1508331"/>
              <a:gd name="connsiteY5" fmla="*/ 544163 h 1913559"/>
              <a:gd name="connsiteX6" fmla="*/ 1228725 w 1508331"/>
              <a:gd name="connsiteY6" fmla="*/ 582263 h 1913559"/>
              <a:gd name="connsiteX7" fmla="*/ 1197769 w 1508331"/>
              <a:gd name="connsiteY7" fmla="*/ 660844 h 1913559"/>
              <a:gd name="connsiteX8" fmla="*/ 1240631 w 1508331"/>
              <a:gd name="connsiteY8" fmla="*/ 715613 h 1913559"/>
              <a:gd name="connsiteX9" fmla="*/ 1195387 w 1508331"/>
              <a:gd name="connsiteY9" fmla="*/ 787050 h 1913559"/>
              <a:gd name="connsiteX10" fmla="*/ 1190625 w 1508331"/>
              <a:gd name="connsiteY10" fmla="*/ 834675 h 1913559"/>
              <a:gd name="connsiteX11" fmla="*/ 1240631 w 1508331"/>
              <a:gd name="connsiteY11" fmla="*/ 903731 h 1913559"/>
              <a:gd name="connsiteX12" fmla="*/ 1221581 w 1508331"/>
              <a:gd name="connsiteY12" fmla="*/ 1063275 h 1913559"/>
              <a:gd name="connsiteX13" fmla="*/ 1202530 w 1508331"/>
              <a:gd name="connsiteY13" fmla="*/ 1222819 h 1913559"/>
              <a:gd name="connsiteX14" fmla="*/ 1257300 w 1508331"/>
              <a:gd name="connsiteY14" fmla="*/ 1258538 h 1913559"/>
              <a:gd name="connsiteX15" fmla="*/ 1309687 w 1508331"/>
              <a:gd name="connsiteY15" fmla="*/ 1287113 h 1913559"/>
              <a:gd name="connsiteX16" fmla="*/ 1345405 w 1508331"/>
              <a:gd name="connsiteY16" fmla="*/ 1332355 h 1913559"/>
              <a:gd name="connsiteX17" fmla="*/ 1350168 w 1508331"/>
              <a:gd name="connsiteY17" fmla="*/ 1437131 h 1913559"/>
              <a:gd name="connsiteX18" fmla="*/ 1347788 w 1508331"/>
              <a:gd name="connsiteY18" fmla="*/ 1606200 h 1913559"/>
              <a:gd name="connsiteX19" fmla="*/ 1414462 w 1508331"/>
              <a:gd name="connsiteY19" fmla="*/ 1591913 h 1913559"/>
              <a:gd name="connsiteX20" fmla="*/ 1502569 w 1508331"/>
              <a:gd name="connsiteY20" fmla="*/ 1582387 h 1913559"/>
              <a:gd name="connsiteX21" fmla="*/ 1495425 w 1508331"/>
              <a:gd name="connsiteY21" fmla="*/ 1625250 h 1913559"/>
              <a:gd name="connsiteX22" fmla="*/ 1485900 w 1508331"/>
              <a:gd name="connsiteY22" fmla="*/ 1653825 h 1913559"/>
              <a:gd name="connsiteX23" fmla="*/ 1466850 w 1508331"/>
              <a:gd name="connsiteY23" fmla="*/ 1741932 h 1913559"/>
              <a:gd name="connsiteX24" fmla="*/ 1459706 w 1508331"/>
              <a:gd name="connsiteY24" fmla="*/ 1822894 h 1913559"/>
              <a:gd name="connsiteX25" fmla="*/ 1471613 w 1508331"/>
              <a:gd name="connsiteY25" fmla="*/ 1877664 h 1913559"/>
              <a:gd name="connsiteX26" fmla="*/ 1495425 w 1508331"/>
              <a:gd name="connsiteY26" fmla="*/ 1913382 h 1913559"/>
              <a:gd name="connsiteX27" fmla="*/ 1385887 w 1508331"/>
              <a:gd name="connsiteY27" fmla="*/ 1889569 h 1913559"/>
              <a:gd name="connsiteX28" fmla="*/ 1264443 w 1508331"/>
              <a:gd name="connsiteY28" fmla="*/ 1849088 h 1913559"/>
              <a:gd name="connsiteX29" fmla="*/ 1157287 w 1508331"/>
              <a:gd name="connsiteY29" fmla="*/ 1825275 h 1913559"/>
              <a:gd name="connsiteX30" fmla="*/ 1047750 w 1508331"/>
              <a:gd name="connsiteY30" fmla="*/ 1801463 h 1913559"/>
              <a:gd name="connsiteX31" fmla="*/ 957262 w 1508331"/>
              <a:gd name="connsiteY31" fmla="*/ 1782413 h 1913559"/>
              <a:gd name="connsiteX32" fmla="*/ 866775 w 1508331"/>
              <a:gd name="connsiteY32" fmla="*/ 1772888 h 1913559"/>
              <a:gd name="connsiteX33" fmla="*/ 790575 w 1508331"/>
              <a:gd name="connsiteY33" fmla="*/ 1763363 h 1913559"/>
              <a:gd name="connsiteX34" fmla="*/ 552450 w 1508331"/>
              <a:gd name="connsiteY34" fmla="*/ 1739550 h 1913559"/>
              <a:gd name="connsiteX35" fmla="*/ 554831 w 1508331"/>
              <a:gd name="connsiteY35" fmla="*/ 1725263 h 1913559"/>
              <a:gd name="connsiteX36" fmla="*/ 585788 w 1508331"/>
              <a:gd name="connsiteY36" fmla="*/ 1713357 h 1913559"/>
              <a:gd name="connsiteX37" fmla="*/ 600075 w 1508331"/>
              <a:gd name="connsiteY37" fmla="*/ 1682400 h 1913559"/>
              <a:gd name="connsiteX38" fmla="*/ 619125 w 1508331"/>
              <a:gd name="connsiteY38" fmla="*/ 1634776 h 1913559"/>
              <a:gd name="connsiteX39" fmla="*/ 661988 w 1508331"/>
              <a:gd name="connsiteY39" fmla="*/ 1646682 h 1913559"/>
              <a:gd name="connsiteX40" fmla="*/ 719137 w 1508331"/>
              <a:gd name="connsiteY40" fmla="*/ 1658588 h 1913559"/>
              <a:gd name="connsiteX41" fmla="*/ 773906 w 1508331"/>
              <a:gd name="connsiteY41" fmla="*/ 1660968 h 1913559"/>
              <a:gd name="connsiteX42" fmla="*/ 781050 w 1508331"/>
              <a:gd name="connsiteY42" fmla="*/ 1649063 h 1913559"/>
              <a:gd name="connsiteX43" fmla="*/ 700087 w 1508331"/>
              <a:gd name="connsiteY43" fmla="*/ 1634775 h 1913559"/>
              <a:gd name="connsiteX44" fmla="*/ 635794 w 1508331"/>
              <a:gd name="connsiteY44" fmla="*/ 1613344 h 1913559"/>
              <a:gd name="connsiteX45" fmla="*/ 614362 w 1508331"/>
              <a:gd name="connsiteY45" fmla="*/ 1582388 h 1913559"/>
              <a:gd name="connsiteX46" fmla="*/ 635794 w 1508331"/>
              <a:gd name="connsiteY46" fmla="*/ 1530001 h 1913559"/>
              <a:gd name="connsiteX47" fmla="*/ 671513 w 1508331"/>
              <a:gd name="connsiteY47" fmla="*/ 1515713 h 1913559"/>
              <a:gd name="connsiteX48" fmla="*/ 647700 w 1508331"/>
              <a:gd name="connsiteY48" fmla="*/ 1496662 h 1913559"/>
              <a:gd name="connsiteX49" fmla="*/ 671512 w 1508331"/>
              <a:gd name="connsiteY49" fmla="*/ 1472850 h 1913559"/>
              <a:gd name="connsiteX50" fmla="*/ 716756 w 1508331"/>
              <a:gd name="connsiteY50" fmla="*/ 1427607 h 1913559"/>
              <a:gd name="connsiteX51" fmla="*/ 742950 w 1508331"/>
              <a:gd name="connsiteY51" fmla="*/ 1410938 h 1913559"/>
              <a:gd name="connsiteX52" fmla="*/ 728662 w 1508331"/>
              <a:gd name="connsiteY52" fmla="*/ 1368075 h 1913559"/>
              <a:gd name="connsiteX53" fmla="*/ 800100 w 1508331"/>
              <a:gd name="connsiteY53" fmla="*/ 1265682 h 1913559"/>
              <a:gd name="connsiteX54" fmla="*/ 707231 w 1508331"/>
              <a:gd name="connsiteY54" fmla="*/ 1294256 h 1913559"/>
              <a:gd name="connsiteX55" fmla="*/ 676275 w 1508331"/>
              <a:gd name="connsiteY55" fmla="*/ 1358550 h 1913559"/>
              <a:gd name="connsiteX56" fmla="*/ 647700 w 1508331"/>
              <a:gd name="connsiteY56" fmla="*/ 1413318 h 1913559"/>
              <a:gd name="connsiteX57" fmla="*/ 607219 w 1508331"/>
              <a:gd name="connsiteY57" fmla="*/ 1389506 h 1913559"/>
              <a:gd name="connsiteX58" fmla="*/ 581025 w 1508331"/>
              <a:gd name="connsiteY58" fmla="*/ 1434750 h 1913559"/>
              <a:gd name="connsiteX59" fmla="*/ 578644 w 1508331"/>
              <a:gd name="connsiteY59" fmla="*/ 1472851 h 1913559"/>
              <a:gd name="connsiteX60" fmla="*/ 592932 w 1508331"/>
              <a:gd name="connsiteY60" fmla="*/ 1489520 h 1913559"/>
              <a:gd name="connsiteX61" fmla="*/ 542925 w 1508331"/>
              <a:gd name="connsiteY61" fmla="*/ 1530000 h 1913559"/>
              <a:gd name="connsiteX62" fmla="*/ 473869 w 1508331"/>
              <a:gd name="connsiteY62" fmla="*/ 1541907 h 1913559"/>
              <a:gd name="connsiteX63" fmla="*/ 497681 w 1508331"/>
              <a:gd name="connsiteY63" fmla="*/ 1470469 h 1913559"/>
              <a:gd name="connsiteX64" fmla="*/ 519112 w 1508331"/>
              <a:gd name="connsiteY64" fmla="*/ 1401413 h 1913559"/>
              <a:gd name="connsiteX65" fmla="*/ 535780 w 1508331"/>
              <a:gd name="connsiteY65" fmla="*/ 1339500 h 1913559"/>
              <a:gd name="connsiteX66" fmla="*/ 550068 w 1508331"/>
              <a:gd name="connsiteY66" fmla="*/ 1296637 h 1913559"/>
              <a:gd name="connsiteX67" fmla="*/ 609600 w 1508331"/>
              <a:gd name="connsiteY67" fmla="*/ 1225200 h 1913559"/>
              <a:gd name="connsiteX68" fmla="*/ 642937 w 1508331"/>
              <a:gd name="connsiteY68" fmla="*/ 1239489 h 1913559"/>
              <a:gd name="connsiteX69" fmla="*/ 681037 w 1508331"/>
              <a:gd name="connsiteY69" fmla="*/ 1222820 h 1913559"/>
              <a:gd name="connsiteX70" fmla="*/ 685801 w 1508331"/>
              <a:gd name="connsiteY70" fmla="*/ 1213295 h 1913559"/>
              <a:gd name="connsiteX71" fmla="*/ 647699 w 1508331"/>
              <a:gd name="connsiteY71" fmla="*/ 1215675 h 1913559"/>
              <a:gd name="connsiteX72" fmla="*/ 621507 w 1508331"/>
              <a:gd name="connsiteY72" fmla="*/ 1189482 h 1913559"/>
              <a:gd name="connsiteX73" fmla="*/ 621506 w 1508331"/>
              <a:gd name="connsiteY73" fmla="*/ 1172812 h 1913559"/>
              <a:gd name="connsiteX74" fmla="*/ 671513 w 1508331"/>
              <a:gd name="connsiteY74" fmla="*/ 1175195 h 1913559"/>
              <a:gd name="connsiteX75" fmla="*/ 676274 w 1508331"/>
              <a:gd name="connsiteY75" fmla="*/ 1158525 h 1913559"/>
              <a:gd name="connsiteX76" fmla="*/ 702469 w 1508331"/>
              <a:gd name="connsiteY76" fmla="*/ 1127569 h 1913559"/>
              <a:gd name="connsiteX77" fmla="*/ 745332 w 1508331"/>
              <a:gd name="connsiteY77" fmla="*/ 1113283 h 1913559"/>
              <a:gd name="connsiteX78" fmla="*/ 745331 w 1508331"/>
              <a:gd name="connsiteY78" fmla="*/ 1091849 h 1913559"/>
              <a:gd name="connsiteX79" fmla="*/ 762000 w 1508331"/>
              <a:gd name="connsiteY79" fmla="*/ 1079944 h 1913559"/>
              <a:gd name="connsiteX80" fmla="*/ 733425 w 1508331"/>
              <a:gd name="connsiteY80" fmla="*/ 1051369 h 1913559"/>
              <a:gd name="connsiteX81" fmla="*/ 671512 w 1508331"/>
              <a:gd name="connsiteY81" fmla="*/ 1039463 h 1913559"/>
              <a:gd name="connsiteX82" fmla="*/ 628650 w 1508331"/>
              <a:gd name="connsiteY82" fmla="*/ 1044225 h 1913559"/>
              <a:gd name="connsiteX83" fmla="*/ 600075 w 1508331"/>
              <a:gd name="connsiteY83" fmla="*/ 1087088 h 1913559"/>
              <a:gd name="connsiteX84" fmla="*/ 590550 w 1508331"/>
              <a:gd name="connsiteY84" fmla="*/ 1134713 h 1913559"/>
              <a:gd name="connsiteX85" fmla="*/ 571500 w 1508331"/>
              <a:gd name="connsiteY85" fmla="*/ 1129950 h 1913559"/>
              <a:gd name="connsiteX86" fmla="*/ 538162 w 1508331"/>
              <a:gd name="connsiteY86" fmla="*/ 1106138 h 1913559"/>
              <a:gd name="connsiteX87" fmla="*/ 514350 w 1508331"/>
              <a:gd name="connsiteY87" fmla="*/ 1115663 h 1913559"/>
              <a:gd name="connsiteX88" fmla="*/ 509587 w 1508331"/>
              <a:gd name="connsiteY88" fmla="*/ 1129950 h 1913559"/>
              <a:gd name="connsiteX89" fmla="*/ 490537 w 1508331"/>
              <a:gd name="connsiteY89" fmla="*/ 1134713 h 1913559"/>
              <a:gd name="connsiteX90" fmla="*/ 457200 w 1508331"/>
              <a:gd name="connsiteY90" fmla="*/ 1139475 h 1913559"/>
              <a:gd name="connsiteX91" fmla="*/ 438150 w 1508331"/>
              <a:gd name="connsiteY91" fmla="*/ 1149000 h 1913559"/>
              <a:gd name="connsiteX92" fmla="*/ 404812 w 1508331"/>
              <a:gd name="connsiteY92" fmla="*/ 1187100 h 1913559"/>
              <a:gd name="connsiteX93" fmla="*/ 400050 w 1508331"/>
              <a:gd name="connsiteY93" fmla="*/ 1201388 h 1913559"/>
              <a:gd name="connsiteX94" fmla="*/ 376237 w 1508331"/>
              <a:gd name="connsiteY94" fmla="*/ 1239488 h 1913559"/>
              <a:gd name="connsiteX95" fmla="*/ 357187 w 1508331"/>
              <a:gd name="connsiteY95" fmla="*/ 1244250 h 1913559"/>
              <a:gd name="connsiteX96" fmla="*/ 342900 w 1508331"/>
              <a:gd name="connsiteY96" fmla="*/ 1239488 h 1913559"/>
              <a:gd name="connsiteX97" fmla="*/ 309562 w 1508331"/>
              <a:gd name="connsiteY97" fmla="*/ 1220438 h 1913559"/>
              <a:gd name="connsiteX98" fmla="*/ 314325 w 1508331"/>
              <a:gd name="connsiteY98" fmla="*/ 1187100 h 1913559"/>
              <a:gd name="connsiteX99" fmla="*/ 347662 w 1508331"/>
              <a:gd name="connsiteY99" fmla="*/ 1163288 h 1913559"/>
              <a:gd name="connsiteX100" fmla="*/ 366712 w 1508331"/>
              <a:gd name="connsiteY100" fmla="*/ 1139475 h 1913559"/>
              <a:gd name="connsiteX101" fmla="*/ 381000 w 1508331"/>
              <a:gd name="connsiteY101" fmla="*/ 1106138 h 1913559"/>
              <a:gd name="connsiteX102" fmla="*/ 390525 w 1508331"/>
              <a:gd name="connsiteY102" fmla="*/ 1091850 h 1913559"/>
              <a:gd name="connsiteX103" fmla="*/ 404812 w 1508331"/>
              <a:gd name="connsiteY103" fmla="*/ 1082325 h 1913559"/>
              <a:gd name="connsiteX104" fmla="*/ 409575 w 1508331"/>
              <a:gd name="connsiteY104" fmla="*/ 1068038 h 1913559"/>
              <a:gd name="connsiteX105" fmla="*/ 347662 w 1508331"/>
              <a:gd name="connsiteY105" fmla="*/ 1048988 h 1913559"/>
              <a:gd name="connsiteX106" fmla="*/ 333375 w 1508331"/>
              <a:gd name="connsiteY106" fmla="*/ 1034700 h 1913559"/>
              <a:gd name="connsiteX107" fmla="*/ 314325 w 1508331"/>
              <a:gd name="connsiteY107" fmla="*/ 1010888 h 1913559"/>
              <a:gd name="connsiteX108" fmla="*/ 300037 w 1508331"/>
              <a:gd name="connsiteY108" fmla="*/ 1015650 h 1913559"/>
              <a:gd name="connsiteX109" fmla="*/ 295275 w 1508331"/>
              <a:gd name="connsiteY109" fmla="*/ 1048988 h 1913559"/>
              <a:gd name="connsiteX110" fmla="*/ 285750 w 1508331"/>
              <a:gd name="connsiteY110" fmla="*/ 1072800 h 1913559"/>
              <a:gd name="connsiteX111" fmla="*/ 295275 w 1508331"/>
              <a:gd name="connsiteY111" fmla="*/ 1096613 h 1913559"/>
              <a:gd name="connsiteX112" fmla="*/ 266700 w 1508331"/>
              <a:gd name="connsiteY112" fmla="*/ 1101375 h 1913559"/>
              <a:gd name="connsiteX113" fmla="*/ 285750 w 1508331"/>
              <a:gd name="connsiteY113" fmla="*/ 1134713 h 1913559"/>
              <a:gd name="connsiteX114" fmla="*/ 280987 w 1508331"/>
              <a:gd name="connsiteY114" fmla="*/ 1172813 h 1913559"/>
              <a:gd name="connsiteX115" fmla="*/ 252412 w 1508331"/>
              <a:gd name="connsiteY115" fmla="*/ 1191863 h 1913559"/>
              <a:gd name="connsiteX116" fmla="*/ 242887 w 1508331"/>
              <a:gd name="connsiteY116" fmla="*/ 1206150 h 1913559"/>
              <a:gd name="connsiteX117" fmla="*/ 219075 w 1508331"/>
              <a:gd name="connsiteY117" fmla="*/ 1210913 h 1913559"/>
              <a:gd name="connsiteX118" fmla="*/ 204787 w 1508331"/>
              <a:gd name="connsiteY118" fmla="*/ 1215675 h 1913559"/>
              <a:gd name="connsiteX119" fmla="*/ 185737 w 1508331"/>
              <a:gd name="connsiteY119" fmla="*/ 1220438 h 1913559"/>
              <a:gd name="connsiteX120" fmla="*/ 152400 w 1508331"/>
              <a:gd name="connsiteY120" fmla="*/ 1215675 h 1913559"/>
              <a:gd name="connsiteX121" fmla="*/ 119062 w 1508331"/>
              <a:gd name="connsiteY121" fmla="*/ 1201388 h 1913559"/>
              <a:gd name="connsiteX122" fmla="*/ 104775 w 1508331"/>
              <a:gd name="connsiteY122" fmla="*/ 1196625 h 1913559"/>
              <a:gd name="connsiteX123" fmla="*/ 90487 w 1508331"/>
              <a:gd name="connsiteY123" fmla="*/ 1182338 h 1913559"/>
              <a:gd name="connsiteX124" fmla="*/ 47625 w 1508331"/>
              <a:gd name="connsiteY124" fmla="*/ 1158525 h 1913559"/>
              <a:gd name="connsiteX125" fmla="*/ 14287 w 1508331"/>
              <a:gd name="connsiteY125" fmla="*/ 1149000 h 1913559"/>
              <a:gd name="connsiteX126" fmla="*/ 0 w 1508331"/>
              <a:gd name="connsiteY126" fmla="*/ 1139475 h 1913559"/>
              <a:gd name="connsiteX127" fmla="*/ 9525 w 1508331"/>
              <a:gd name="connsiteY127" fmla="*/ 1115663 h 1913559"/>
              <a:gd name="connsiteX128" fmla="*/ 38100 w 1508331"/>
              <a:gd name="connsiteY128" fmla="*/ 1077563 h 1913559"/>
              <a:gd name="connsiteX129" fmla="*/ 33337 w 1508331"/>
              <a:gd name="connsiteY129" fmla="*/ 1039463 h 1913559"/>
              <a:gd name="connsiteX130" fmla="*/ 9525 w 1508331"/>
              <a:gd name="connsiteY130" fmla="*/ 1001363 h 1913559"/>
              <a:gd name="connsiteX131" fmla="*/ 9525 w 1508331"/>
              <a:gd name="connsiteY131" fmla="*/ 968025 h 1913559"/>
              <a:gd name="connsiteX132" fmla="*/ 28575 w 1508331"/>
              <a:gd name="connsiteY132" fmla="*/ 953738 h 1913559"/>
              <a:gd name="connsiteX133" fmla="*/ 52387 w 1508331"/>
              <a:gd name="connsiteY133" fmla="*/ 920400 h 1913559"/>
              <a:gd name="connsiteX134" fmla="*/ 47625 w 1508331"/>
              <a:gd name="connsiteY134" fmla="*/ 863250 h 1913559"/>
              <a:gd name="connsiteX135" fmla="*/ 104775 w 1508331"/>
              <a:gd name="connsiteY135" fmla="*/ 815625 h 1913559"/>
              <a:gd name="connsiteX136" fmla="*/ 123825 w 1508331"/>
              <a:gd name="connsiteY136" fmla="*/ 801338 h 1913559"/>
              <a:gd name="connsiteX137" fmla="*/ 142875 w 1508331"/>
              <a:gd name="connsiteY137" fmla="*/ 796575 h 1913559"/>
              <a:gd name="connsiteX138" fmla="*/ 157162 w 1508331"/>
              <a:gd name="connsiteY138" fmla="*/ 791813 h 1913559"/>
              <a:gd name="connsiteX139" fmla="*/ 176212 w 1508331"/>
              <a:gd name="connsiteY139" fmla="*/ 787050 h 1913559"/>
              <a:gd name="connsiteX140" fmla="*/ 266700 w 1508331"/>
              <a:gd name="connsiteY140" fmla="*/ 758475 h 1913559"/>
              <a:gd name="connsiteX141" fmla="*/ 280987 w 1508331"/>
              <a:gd name="connsiteY141" fmla="*/ 744188 h 1913559"/>
              <a:gd name="connsiteX142" fmla="*/ 333375 w 1508331"/>
              <a:gd name="connsiteY142" fmla="*/ 706088 h 1913559"/>
              <a:gd name="connsiteX143" fmla="*/ 423862 w 1508331"/>
              <a:gd name="connsiteY143" fmla="*/ 710850 h 1913559"/>
              <a:gd name="connsiteX144" fmla="*/ 447675 w 1508331"/>
              <a:gd name="connsiteY144" fmla="*/ 715613 h 1913559"/>
              <a:gd name="connsiteX145" fmla="*/ 461962 w 1508331"/>
              <a:gd name="connsiteY145" fmla="*/ 706088 h 1913559"/>
              <a:gd name="connsiteX146" fmla="*/ 495300 w 1508331"/>
              <a:gd name="connsiteY146" fmla="*/ 667988 h 1913559"/>
              <a:gd name="connsiteX147" fmla="*/ 504825 w 1508331"/>
              <a:gd name="connsiteY147" fmla="*/ 644175 h 1913559"/>
              <a:gd name="connsiteX148" fmla="*/ 509587 w 1508331"/>
              <a:gd name="connsiteY148" fmla="*/ 596550 h 1913559"/>
              <a:gd name="connsiteX149" fmla="*/ 533400 w 1508331"/>
              <a:gd name="connsiteY149" fmla="*/ 582263 h 1913559"/>
              <a:gd name="connsiteX150" fmla="*/ 576262 w 1508331"/>
              <a:gd name="connsiteY150" fmla="*/ 563213 h 1913559"/>
              <a:gd name="connsiteX151" fmla="*/ 609600 w 1508331"/>
              <a:gd name="connsiteY151" fmla="*/ 558450 h 1913559"/>
              <a:gd name="connsiteX152" fmla="*/ 628650 w 1508331"/>
              <a:gd name="connsiteY152" fmla="*/ 544163 h 1913559"/>
              <a:gd name="connsiteX153" fmla="*/ 652462 w 1508331"/>
              <a:gd name="connsiteY153" fmla="*/ 529875 h 1913559"/>
              <a:gd name="connsiteX154" fmla="*/ 666750 w 1508331"/>
              <a:gd name="connsiteY154" fmla="*/ 515588 h 1913559"/>
              <a:gd name="connsiteX155" fmla="*/ 695325 w 1508331"/>
              <a:gd name="connsiteY155" fmla="*/ 477488 h 1913559"/>
              <a:gd name="connsiteX156" fmla="*/ 714375 w 1508331"/>
              <a:gd name="connsiteY156" fmla="*/ 444150 h 1913559"/>
              <a:gd name="connsiteX157" fmla="*/ 723900 w 1508331"/>
              <a:gd name="connsiteY157" fmla="*/ 401288 h 1913559"/>
              <a:gd name="connsiteX158" fmla="*/ 733425 w 1508331"/>
              <a:gd name="connsiteY158" fmla="*/ 387000 h 1913559"/>
              <a:gd name="connsiteX159" fmla="*/ 742950 w 1508331"/>
              <a:gd name="connsiteY159" fmla="*/ 286988 h 1913559"/>
              <a:gd name="connsiteX160" fmla="*/ 752475 w 1508331"/>
              <a:gd name="connsiteY160" fmla="*/ 220313 h 1913559"/>
              <a:gd name="connsiteX161" fmla="*/ 785812 w 1508331"/>
              <a:gd name="connsiteY161" fmla="*/ 172688 h 1913559"/>
              <a:gd name="connsiteX162" fmla="*/ 795337 w 1508331"/>
              <a:gd name="connsiteY162" fmla="*/ 158400 h 1913559"/>
              <a:gd name="connsiteX163" fmla="*/ 823912 w 1508331"/>
              <a:gd name="connsiteY163" fmla="*/ 115538 h 1913559"/>
              <a:gd name="connsiteX164" fmla="*/ 838200 w 1508331"/>
              <a:gd name="connsiteY164" fmla="*/ 110775 h 1913559"/>
              <a:gd name="connsiteX165" fmla="*/ 862012 w 1508331"/>
              <a:gd name="connsiteY165" fmla="*/ 120300 h 1913559"/>
              <a:gd name="connsiteX166" fmla="*/ 876300 w 1508331"/>
              <a:gd name="connsiteY166" fmla="*/ 129825 h 1913559"/>
              <a:gd name="connsiteX167" fmla="*/ 895350 w 1508331"/>
              <a:gd name="connsiteY167" fmla="*/ 120300 h 1913559"/>
              <a:gd name="connsiteX168" fmla="*/ 928687 w 1508331"/>
              <a:gd name="connsiteY168" fmla="*/ 82200 h 1913559"/>
              <a:gd name="connsiteX169" fmla="*/ 942975 w 1508331"/>
              <a:gd name="connsiteY169" fmla="*/ 67913 h 1913559"/>
              <a:gd name="connsiteX170" fmla="*/ 952500 w 1508331"/>
              <a:gd name="connsiteY170" fmla="*/ 48863 h 1913559"/>
              <a:gd name="connsiteX171" fmla="*/ 971550 w 1508331"/>
              <a:gd name="connsiteY171" fmla="*/ 10763 h 1913559"/>
              <a:gd name="connsiteX172" fmla="*/ 971550 w 1508331"/>
              <a:gd name="connsiteY172" fmla="*/ 6000 h 1913559"/>
              <a:gd name="connsiteX0" fmla="*/ 971550 w 1508331"/>
              <a:gd name="connsiteY0" fmla="*/ 6000 h 1913559"/>
              <a:gd name="connsiteX1" fmla="*/ 990599 w 1508331"/>
              <a:gd name="connsiteY1" fmla="*/ 86963 h 1913559"/>
              <a:gd name="connsiteX2" fmla="*/ 1023937 w 1508331"/>
              <a:gd name="connsiteY2" fmla="*/ 277463 h 1913559"/>
              <a:gd name="connsiteX3" fmla="*/ 1050131 w 1508331"/>
              <a:gd name="connsiteY3" fmla="*/ 336994 h 1913559"/>
              <a:gd name="connsiteX4" fmla="*/ 1114425 w 1508331"/>
              <a:gd name="connsiteY4" fmla="*/ 437006 h 1913559"/>
              <a:gd name="connsiteX5" fmla="*/ 1195387 w 1508331"/>
              <a:gd name="connsiteY5" fmla="*/ 544163 h 1913559"/>
              <a:gd name="connsiteX6" fmla="*/ 1228725 w 1508331"/>
              <a:gd name="connsiteY6" fmla="*/ 582263 h 1913559"/>
              <a:gd name="connsiteX7" fmla="*/ 1197769 w 1508331"/>
              <a:gd name="connsiteY7" fmla="*/ 660844 h 1913559"/>
              <a:gd name="connsiteX8" fmla="*/ 1240631 w 1508331"/>
              <a:gd name="connsiteY8" fmla="*/ 715613 h 1913559"/>
              <a:gd name="connsiteX9" fmla="*/ 1195387 w 1508331"/>
              <a:gd name="connsiteY9" fmla="*/ 787050 h 1913559"/>
              <a:gd name="connsiteX10" fmla="*/ 1190625 w 1508331"/>
              <a:gd name="connsiteY10" fmla="*/ 834675 h 1913559"/>
              <a:gd name="connsiteX11" fmla="*/ 1240631 w 1508331"/>
              <a:gd name="connsiteY11" fmla="*/ 903731 h 1913559"/>
              <a:gd name="connsiteX12" fmla="*/ 1221581 w 1508331"/>
              <a:gd name="connsiteY12" fmla="*/ 1063275 h 1913559"/>
              <a:gd name="connsiteX13" fmla="*/ 1202530 w 1508331"/>
              <a:gd name="connsiteY13" fmla="*/ 1222819 h 1913559"/>
              <a:gd name="connsiteX14" fmla="*/ 1257300 w 1508331"/>
              <a:gd name="connsiteY14" fmla="*/ 1258538 h 1913559"/>
              <a:gd name="connsiteX15" fmla="*/ 1309687 w 1508331"/>
              <a:gd name="connsiteY15" fmla="*/ 1287113 h 1913559"/>
              <a:gd name="connsiteX16" fmla="*/ 1345405 w 1508331"/>
              <a:gd name="connsiteY16" fmla="*/ 1332355 h 1913559"/>
              <a:gd name="connsiteX17" fmla="*/ 1350168 w 1508331"/>
              <a:gd name="connsiteY17" fmla="*/ 1437131 h 1913559"/>
              <a:gd name="connsiteX18" fmla="*/ 1347788 w 1508331"/>
              <a:gd name="connsiteY18" fmla="*/ 1606200 h 1913559"/>
              <a:gd name="connsiteX19" fmla="*/ 1414462 w 1508331"/>
              <a:gd name="connsiteY19" fmla="*/ 1591913 h 1913559"/>
              <a:gd name="connsiteX20" fmla="*/ 1502569 w 1508331"/>
              <a:gd name="connsiteY20" fmla="*/ 1582387 h 1913559"/>
              <a:gd name="connsiteX21" fmla="*/ 1495425 w 1508331"/>
              <a:gd name="connsiteY21" fmla="*/ 1625250 h 1913559"/>
              <a:gd name="connsiteX22" fmla="*/ 1485900 w 1508331"/>
              <a:gd name="connsiteY22" fmla="*/ 1653825 h 1913559"/>
              <a:gd name="connsiteX23" fmla="*/ 1466850 w 1508331"/>
              <a:gd name="connsiteY23" fmla="*/ 1741932 h 1913559"/>
              <a:gd name="connsiteX24" fmla="*/ 1459706 w 1508331"/>
              <a:gd name="connsiteY24" fmla="*/ 1822894 h 1913559"/>
              <a:gd name="connsiteX25" fmla="*/ 1471613 w 1508331"/>
              <a:gd name="connsiteY25" fmla="*/ 1877664 h 1913559"/>
              <a:gd name="connsiteX26" fmla="*/ 1495425 w 1508331"/>
              <a:gd name="connsiteY26" fmla="*/ 1913382 h 1913559"/>
              <a:gd name="connsiteX27" fmla="*/ 1385887 w 1508331"/>
              <a:gd name="connsiteY27" fmla="*/ 1889569 h 1913559"/>
              <a:gd name="connsiteX28" fmla="*/ 1264443 w 1508331"/>
              <a:gd name="connsiteY28" fmla="*/ 1849088 h 1913559"/>
              <a:gd name="connsiteX29" fmla="*/ 1157287 w 1508331"/>
              <a:gd name="connsiteY29" fmla="*/ 1825275 h 1913559"/>
              <a:gd name="connsiteX30" fmla="*/ 1047750 w 1508331"/>
              <a:gd name="connsiteY30" fmla="*/ 1801463 h 1913559"/>
              <a:gd name="connsiteX31" fmla="*/ 957262 w 1508331"/>
              <a:gd name="connsiteY31" fmla="*/ 1782413 h 1913559"/>
              <a:gd name="connsiteX32" fmla="*/ 866775 w 1508331"/>
              <a:gd name="connsiteY32" fmla="*/ 1772888 h 1913559"/>
              <a:gd name="connsiteX33" fmla="*/ 790575 w 1508331"/>
              <a:gd name="connsiteY33" fmla="*/ 1763363 h 1913559"/>
              <a:gd name="connsiteX34" fmla="*/ 552450 w 1508331"/>
              <a:gd name="connsiteY34" fmla="*/ 1739550 h 1913559"/>
              <a:gd name="connsiteX35" fmla="*/ 554831 w 1508331"/>
              <a:gd name="connsiteY35" fmla="*/ 1725263 h 1913559"/>
              <a:gd name="connsiteX36" fmla="*/ 585788 w 1508331"/>
              <a:gd name="connsiteY36" fmla="*/ 1713357 h 1913559"/>
              <a:gd name="connsiteX37" fmla="*/ 600075 w 1508331"/>
              <a:gd name="connsiteY37" fmla="*/ 1682400 h 1913559"/>
              <a:gd name="connsiteX38" fmla="*/ 619125 w 1508331"/>
              <a:gd name="connsiteY38" fmla="*/ 1634776 h 1913559"/>
              <a:gd name="connsiteX39" fmla="*/ 661988 w 1508331"/>
              <a:gd name="connsiteY39" fmla="*/ 1646682 h 1913559"/>
              <a:gd name="connsiteX40" fmla="*/ 719137 w 1508331"/>
              <a:gd name="connsiteY40" fmla="*/ 1658588 h 1913559"/>
              <a:gd name="connsiteX41" fmla="*/ 773906 w 1508331"/>
              <a:gd name="connsiteY41" fmla="*/ 1660968 h 1913559"/>
              <a:gd name="connsiteX42" fmla="*/ 781050 w 1508331"/>
              <a:gd name="connsiteY42" fmla="*/ 1649063 h 1913559"/>
              <a:gd name="connsiteX43" fmla="*/ 700087 w 1508331"/>
              <a:gd name="connsiteY43" fmla="*/ 1634775 h 1913559"/>
              <a:gd name="connsiteX44" fmla="*/ 635794 w 1508331"/>
              <a:gd name="connsiteY44" fmla="*/ 1613344 h 1913559"/>
              <a:gd name="connsiteX45" fmla="*/ 614362 w 1508331"/>
              <a:gd name="connsiteY45" fmla="*/ 1582388 h 1913559"/>
              <a:gd name="connsiteX46" fmla="*/ 635794 w 1508331"/>
              <a:gd name="connsiteY46" fmla="*/ 1530001 h 1913559"/>
              <a:gd name="connsiteX47" fmla="*/ 671513 w 1508331"/>
              <a:gd name="connsiteY47" fmla="*/ 1515713 h 1913559"/>
              <a:gd name="connsiteX48" fmla="*/ 647700 w 1508331"/>
              <a:gd name="connsiteY48" fmla="*/ 1496662 h 1913559"/>
              <a:gd name="connsiteX49" fmla="*/ 671512 w 1508331"/>
              <a:gd name="connsiteY49" fmla="*/ 1472850 h 1913559"/>
              <a:gd name="connsiteX50" fmla="*/ 716756 w 1508331"/>
              <a:gd name="connsiteY50" fmla="*/ 1427607 h 1913559"/>
              <a:gd name="connsiteX51" fmla="*/ 742950 w 1508331"/>
              <a:gd name="connsiteY51" fmla="*/ 1410938 h 1913559"/>
              <a:gd name="connsiteX52" fmla="*/ 728662 w 1508331"/>
              <a:gd name="connsiteY52" fmla="*/ 1368075 h 1913559"/>
              <a:gd name="connsiteX53" fmla="*/ 800100 w 1508331"/>
              <a:gd name="connsiteY53" fmla="*/ 1265682 h 1913559"/>
              <a:gd name="connsiteX54" fmla="*/ 707231 w 1508331"/>
              <a:gd name="connsiteY54" fmla="*/ 1294256 h 1913559"/>
              <a:gd name="connsiteX55" fmla="*/ 676275 w 1508331"/>
              <a:gd name="connsiteY55" fmla="*/ 1358550 h 1913559"/>
              <a:gd name="connsiteX56" fmla="*/ 647700 w 1508331"/>
              <a:gd name="connsiteY56" fmla="*/ 1413318 h 1913559"/>
              <a:gd name="connsiteX57" fmla="*/ 607219 w 1508331"/>
              <a:gd name="connsiteY57" fmla="*/ 1389506 h 1913559"/>
              <a:gd name="connsiteX58" fmla="*/ 581025 w 1508331"/>
              <a:gd name="connsiteY58" fmla="*/ 1434750 h 1913559"/>
              <a:gd name="connsiteX59" fmla="*/ 578644 w 1508331"/>
              <a:gd name="connsiteY59" fmla="*/ 1472851 h 1913559"/>
              <a:gd name="connsiteX60" fmla="*/ 592932 w 1508331"/>
              <a:gd name="connsiteY60" fmla="*/ 1489520 h 1913559"/>
              <a:gd name="connsiteX61" fmla="*/ 542925 w 1508331"/>
              <a:gd name="connsiteY61" fmla="*/ 1530000 h 1913559"/>
              <a:gd name="connsiteX62" fmla="*/ 473869 w 1508331"/>
              <a:gd name="connsiteY62" fmla="*/ 1541907 h 1913559"/>
              <a:gd name="connsiteX63" fmla="*/ 497681 w 1508331"/>
              <a:gd name="connsiteY63" fmla="*/ 1470469 h 1913559"/>
              <a:gd name="connsiteX64" fmla="*/ 519112 w 1508331"/>
              <a:gd name="connsiteY64" fmla="*/ 1401413 h 1913559"/>
              <a:gd name="connsiteX65" fmla="*/ 535780 w 1508331"/>
              <a:gd name="connsiteY65" fmla="*/ 1339500 h 1913559"/>
              <a:gd name="connsiteX66" fmla="*/ 550068 w 1508331"/>
              <a:gd name="connsiteY66" fmla="*/ 1296637 h 1913559"/>
              <a:gd name="connsiteX67" fmla="*/ 609600 w 1508331"/>
              <a:gd name="connsiteY67" fmla="*/ 1225200 h 1913559"/>
              <a:gd name="connsiteX68" fmla="*/ 642937 w 1508331"/>
              <a:gd name="connsiteY68" fmla="*/ 1239489 h 1913559"/>
              <a:gd name="connsiteX69" fmla="*/ 681037 w 1508331"/>
              <a:gd name="connsiteY69" fmla="*/ 1222820 h 1913559"/>
              <a:gd name="connsiteX70" fmla="*/ 685801 w 1508331"/>
              <a:gd name="connsiteY70" fmla="*/ 1213295 h 1913559"/>
              <a:gd name="connsiteX71" fmla="*/ 647699 w 1508331"/>
              <a:gd name="connsiteY71" fmla="*/ 1215675 h 1913559"/>
              <a:gd name="connsiteX72" fmla="*/ 621507 w 1508331"/>
              <a:gd name="connsiteY72" fmla="*/ 1189482 h 1913559"/>
              <a:gd name="connsiteX73" fmla="*/ 621506 w 1508331"/>
              <a:gd name="connsiteY73" fmla="*/ 1172812 h 1913559"/>
              <a:gd name="connsiteX74" fmla="*/ 671513 w 1508331"/>
              <a:gd name="connsiteY74" fmla="*/ 1175195 h 1913559"/>
              <a:gd name="connsiteX75" fmla="*/ 676274 w 1508331"/>
              <a:gd name="connsiteY75" fmla="*/ 1158525 h 1913559"/>
              <a:gd name="connsiteX76" fmla="*/ 702469 w 1508331"/>
              <a:gd name="connsiteY76" fmla="*/ 1127569 h 1913559"/>
              <a:gd name="connsiteX77" fmla="*/ 745332 w 1508331"/>
              <a:gd name="connsiteY77" fmla="*/ 1113283 h 1913559"/>
              <a:gd name="connsiteX78" fmla="*/ 745331 w 1508331"/>
              <a:gd name="connsiteY78" fmla="*/ 1091849 h 1913559"/>
              <a:gd name="connsiteX79" fmla="*/ 762000 w 1508331"/>
              <a:gd name="connsiteY79" fmla="*/ 1079944 h 1913559"/>
              <a:gd name="connsiteX80" fmla="*/ 721519 w 1508331"/>
              <a:gd name="connsiteY80" fmla="*/ 1051369 h 1913559"/>
              <a:gd name="connsiteX81" fmla="*/ 671512 w 1508331"/>
              <a:gd name="connsiteY81" fmla="*/ 1039463 h 1913559"/>
              <a:gd name="connsiteX82" fmla="*/ 628650 w 1508331"/>
              <a:gd name="connsiteY82" fmla="*/ 1044225 h 1913559"/>
              <a:gd name="connsiteX83" fmla="*/ 600075 w 1508331"/>
              <a:gd name="connsiteY83" fmla="*/ 1087088 h 1913559"/>
              <a:gd name="connsiteX84" fmla="*/ 590550 w 1508331"/>
              <a:gd name="connsiteY84" fmla="*/ 1134713 h 1913559"/>
              <a:gd name="connsiteX85" fmla="*/ 571500 w 1508331"/>
              <a:gd name="connsiteY85" fmla="*/ 1129950 h 1913559"/>
              <a:gd name="connsiteX86" fmla="*/ 538162 w 1508331"/>
              <a:gd name="connsiteY86" fmla="*/ 1106138 h 1913559"/>
              <a:gd name="connsiteX87" fmla="*/ 514350 w 1508331"/>
              <a:gd name="connsiteY87" fmla="*/ 1115663 h 1913559"/>
              <a:gd name="connsiteX88" fmla="*/ 509587 w 1508331"/>
              <a:gd name="connsiteY88" fmla="*/ 1129950 h 1913559"/>
              <a:gd name="connsiteX89" fmla="*/ 490537 w 1508331"/>
              <a:gd name="connsiteY89" fmla="*/ 1134713 h 1913559"/>
              <a:gd name="connsiteX90" fmla="*/ 457200 w 1508331"/>
              <a:gd name="connsiteY90" fmla="*/ 1139475 h 1913559"/>
              <a:gd name="connsiteX91" fmla="*/ 438150 w 1508331"/>
              <a:gd name="connsiteY91" fmla="*/ 1149000 h 1913559"/>
              <a:gd name="connsiteX92" fmla="*/ 404812 w 1508331"/>
              <a:gd name="connsiteY92" fmla="*/ 1187100 h 1913559"/>
              <a:gd name="connsiteX93" fmla="*/ 400050 w 1508331"/>
              <a:gd name="connsiteY93" fmla="*/ 1201388 h 1913559"/>
              <a:gd name="connsiteX94" fmla="*/ 376237 w 1508331"/>
              <a:gd name="connsiteY94" fmla="*/ 1239488 h 1913559"/>
              <a:gd name="connsiteX95" fmla="*/ 357187 w 1508331"/>
              <a:gd name="connsiteY95" fmla="*/ 1244250 h 1913559"/>
              <a:gd name="connsiteX96" fmla="*/ 342900 w 1508331"/>
              <a:gd name="connsiteY96" fmla="*/ 1239488 h 1913559"/>
              <a:gd name="connsiteX97" fmla="*/ 309562 w 1508331"/>
              <a:gd name="connsiteY97" fmla="*/ 1220438 h 1913559"/>
              <a:gd name="connsiteX98" fmla="*/ 314325 w 1508331"/>
              <a:gd name="connsiteY98" fmla="*/ 1187100 h 1913559"/>
              <a:gd name="connsiteX99" fmla="*/ 347662 w 1508331"/>
              <a:gd name="connsiteY99" fmla="*/ 1163288 h 1913559"/>
              <a:gd name="connsiteX100" fmla="*/ 366712 w 1508331"/>
              <a:gd name="connsiteY100" fmla="*/ 1139475 h 1913559"/>
              <a:gd name="connsiteX101" fmla="*/ 381000 w 1508331"/>
              <a:gd name="connsiteY101" fmla="*/ 1106138 h 1913559"/>
              <a:gd name="connsiteX102" fmla="*/ 390525 w 1508331"/>
              <a:gd name="connsiteY102" fmla="*/ 1091850 h 1913559"/>
              <a:gd name="connsiteX103" fmla="*/ 404812 w 1508331"/>
              <a:gd name="connsiteY103" fmla="*/ 1082325 h 1913559"/>
              <a:gd name="connsiteX104" fmla="*/ 409575 w 1508331"/>
              <a:gd name="connsiteY104" fmla="*/ 1068038 h 1913559"/>
              <a:gd name="connsiteX105" fmla="*/ 347662 w 1508331"/>
              <a:gd name="connsiteY105" fmla="*/ 1048988 h 1913559"/>
              <a:gd name="connsiteX106" fmla="*/ 333375 w 1508331"/>
              <a:gd name="connsiteY106" fmla="*/ 1034700 h 1913559"/>
              <a:gd name="connsiteX107" fmla="*/ 314325 w 1508331"/>
              <a:gd name="connsiteY107" fmla="*/ 1010888 h 1913559"/>
              <a:gd name="connsiteX108" fmla="*/ 300037 w 1508331"/>
              <a:gd name="connsiteY108" fmla="*/ 1015650 h 1913559"/>
              <a:gd name="connsiteX109" fmla="*/ 295275 w 1508331"/>
              <a:gd name="connsiteY109" fmla="*/ 1048988 h 1913559"/>
              <a:gd name="connsiteX110" fmla="*/ 285750 w 1508331"/>
              <a:gd name="connsiteY110" fmla="*/ 1072800 h 1913559"/>
              <a:gd name="connsiteX111" fmla="*/ 295275 w 1508331"/>
              <a:gd name="connsiteY111" fmla="*/ 1096613 h 1913559"/>
              <a:gd name="connsiteX112" fmla="*/ 266700 w 1508331"/>
              <a:gd name="connsiteY112" fmla="*/ 1101375 h 1913559"/>
              <a:gd name="connsiteX113" fmla="*/ 285750 w 1508331"/>
              <a:gd name="connsiteY113" fmla="*/ 1134713 h 1913559"/>
              <a:gd name="connsiteX114" fmla="*/ 280987 w 1508331"/>
              <a:gd name="connsiteY114" fmla="*/ 1172813 h 1913559"/>
              <a:gd name="connsiteX115" fmla="*/ 252412 w 1508331"/>
              <a:gd name="connsiteY115" fmla="*/ 1191863 h 1913559"/>
              <a:gd name="connsiteX116" fmla="*/ 242887 w 1508331"/>
              <a:gd name="connsiteY116" fmla="*/ 1206150 h 1913559"/>
              <a:gd name="connsiteX117" fmla="*/ 219075 w 1508331"/>
              <a:gd name="connsiteY117" fmla="*/ 1210913 h 1913559"/>
              <a:gd name="connsiteX118" fmla="*/ 204787 w 1508331"/>
              <a:gd name="connsiteY118" fmla="*/ 1215675 h 1913559"/>
              <a:gd name="connsiteX119" fmla="*/ 185737 w 1508331"/>
              <a:gd name="connsiteY119" fmla="*/ 1220438 h 1913559"/>
              <a:gd name="connsiteX120" fmla="*/ 152400 w 1508331"/>
              <a:gd name="connsiteY120" fmla="*/ 1215675 h 1913559"/>
              <a:gd name="connsiteX121" fmla="*/ 119062 w 1508331"/>
              <a:gd name="connsiteY121" fmla="*/ 1201388 h 1913559"/>
              <a:gd name="connsiteX122" fmla="*/ 104775 w 1508331"/>
              <a:gd name="connsiteY122" fmla="*/ 1196625 h 1913559"/>
              <a:gd name="connsiteX123" fmla="*/ 90487 w 1508331"/>
              <a:gd name="connsiteY123" fmla="*/ 1182338 h 1913559"/>
              <a:gd name="connsiteX124" fmla="*/ 47625 w 1508331"/>
              <a:gd name="connsiteY124" fmla="*/ 1158525 h 1913559"/>
              <a:gd name="connsiteX125" fmla="*/ 14287 w 1508331"/>
              <a:gd name="connsiteY125" fmla="*/ 1149000 h 1913559"/>
              <a:gd name="connsiteX126" fmla="*/ 0 w 1508331"/>
              <a:gd name="connsiteY126" fmla="*/ 1139475 h 1913559"/>
              <a:gd name="connsiteX127" fmla="*/ 9525 w 1508331"/>
              <a:gd name="connsiteY127" fmla="*/ 1115663 h 1913559"/>
              <a:gd name="connsiteX128" fmla="*/ 38100 w 1508331"/>
              <a:gd name="connsiteY128" fmla="*/ 1077563 h 1913559"/>
              <a:gd name="connsiteX129" fmla="*/ 33337 w 1508331"/>
              <a:gd name="connsiteY129" fmla="*/ 1039463 h 1913559"/>
              <a:gd name="connsiteX130" fmla="*/ 9525 w 1508331"/>
              <a:gd name="connsiteY130" fmla="*/ 1001363 h 1913559"/>
              <a:gd name="connsiteX131" fmla="*/ 9525 w 1508331"/>
              <a:gd name="connsiteY131" fmla="*/ 968025 h 1913559"/>
              <a:gd name="connsiteX132" fmla="*/ 28575 w 1508331"/>
              <a:gd name="connsiteY132" fmla="*/ 953738 h 1913559"/>
              <a:gd name="connsiteX133" fmla="*/ 52387 w 1508331"/>
              <a:gd name="connsiteY133" fmla="*/ 920400 h 1913559"/>
              <a:gd name="connsiteX134" fmla="*/ 47625 w 1508331"/>
              <a:gd name="connsiteY134" fmla="*/ 863250 h 1913559"/>
              <a:gd name="connsiteX135" fmla="*/ 104775 w 1508331"/>
              <a:gd name="connsiteY135" fmla="*/ 815625 h 1913559"/>
              <a:gd name="connsiteX136" fmla="*/ 123825 w 1508331"/>
              <a:gd name="connsiteY136" fmla="*/ 801338 h 1913559"/>
              <a:gd name="connsiteX137" fmla="*/ 142875 w 1508331"/>
              <a:gd name="connsiteY137" fmla="*/ 796575 h 1913559"/>
              <a:gd name="connsiteX138" fmla="*/ 157162 w 1508331"/>
              <a:gd name="connsiteY138" fmla="*/ 791813 h 1913559"/>
              <a:gd name="connsiteX139" fmla="*/ 176212 w 1508331"/>
              <a:gd name="connsiteY139" fmla="*/ 787050 h 1913559"/>
              <a:gd name="connsiteX140" fmla="*/ 266700 w 1508331"/>
              <a:gd name="connsiteY140" fmla="*/ 758475 h 1913559"/>
              <a:gd name="connsiteX141" fmla="*/ 280987 w 1508331"/>
              <a:gd name="connsiteY141" fmla="*/ 744188 h 1913559"/>
              <a:gd name="connsiteX142" fmla="*/ 333375 w 1508331"/>
              <a:gd name="connsiteY142" fmla="*/ 706088 h 1913559"/>
              <a:gd name="connsiteX143" fmla="*/ 423862 w 1508331"/>
              <a:gd name="connsiteY143" fmla="*/ 710850 h 1913559"/>
              <a:gd name="connsiteX144" fmla="*/ 447675 w 1508331"/>
              <a:gd name="connsiteY144" fmla="*/ 715613 h 1913559"/>
              <a:gd name="connsiteX145" fmla="*/ 461962 w 1508331"/>
              <a:gd name="connsiteY145" fmla="*/ 706088 h 1913559"/>
              <a:gd name="connsiteX146" fmla="*/ 495300 w 1508331"/>
              <a:gd name="connsiteY146" fmla="*/ 667988 h 1913559"/>
              <a:gd name="connsiteX147" fmla="*/ 504825 w 1508331"/>
              <a:gd name="connsiteY147" fmla="*/ 644175 h 1913559"/>
              <a:gd name="connsiteX148" fmla="*/ 509587 w 1508331"/>
              <a:gd name="connsiteY148" fmla="*/ 596550 h 1913559"/>
              <a:gd name="connsiteX149" fmla="*/ 533400 w 1508331"/>
              <a:gd name="connsiteY149" fmla="*/ 582263 h 1913559"/>
              <a:gd name="connsiteX150" fmla="*/ 576262 w 1508331"/>
              <a:gd name="connsiteY150" fmla="*/ 563213 h 1913559"/>
              <a:gd name="connsiteX151" fmla="*/ 609600 w 1508331"/>
              <a:gd name="connsiteY151" fmla="*/ 558450 h 1913559"/>
              <a:gd name="connsiteX152" fmla="*/ 628650 w 1508331"/>
              <a:gd name="connsiteY152" fmla="*/ 544163 h 1913559"/>
              <a:gd name="connsiteX153" fmla="*/ 652462 w 1508331"/>
              <a:gd name="connsiteY153" fmla="*/ 529875 h 1913559"/>
              <a:gd name="connsiteX154" fmla="*/ 666750 w 1508331"/>
              <a:gd name="connsiteY154" fmla="*/ 515588 h 1913559"/>
              <a:gd name="connsiteX155" fmla="*/ 695325 w 1508331"/>
              <a:gd name="connsiteY155" fmla="*/ 477488 h 1913559"/>
              <a:gd name="connsiteX156" fmla="*/ 714375 w 1508331"/>
              <a:gd name="connsiteY156" fmla="*/ 444150 h 1913559"/>
              <a:gd name="connsiteX157" fmla="*/ 723900 w 1508331"/>
              <a:gd name="connsiteY157" fmla="*/ 401288 h 1913559"/>
              <a:gd name="connsiteX158" fmla="*/ 733425 w 1508331"/>
              <a:gd name="connsiteY158" fmla="*/ 387000 h 1913559"/>
              <a:gd name="connsiteX159" fmla="*/ 742950 w 1508331"/>
              <a:gd name="connsiteY159" fmla="*/ 286988 h 1913559"/>
              <a:gd name="connsiteX160" fmla="*/ 752475 w 1508331"/>
              <a:gd name="connsiteY160" fmla="*/ 220313 h 1913559"/>
              <a:gd name="connsiteX161" fmla="*/ 785812 w 1508331"/>
              <a:gd name="connsiteY161" fmla="*/ 172688 h 1913559"/>
              <a:gd name="connsiteX162" fmla="*/ 795337 w 1508331"/>
              <a:gd name="connsiteY162" fmla="*/ 158400 h 1913559"/>
              <a:gd name="connsiteX163" fmla="*/ 823912 w 1508331"/>
              <a:gd name="connsiteY163" fmla="*/ 115538 h 1913559"/>
              <a:gd name="connsiteX164" fmla="*/ 838200 w 1508331"/>
              <a:gd name="connsiteY164" fmla="*/ 110775 h 1913559"/>
              <a:gd name="connsiteX165" fmla="*/ 862012 w 1508331"/>
              <a:gd name="connsiteY165" fmla="*/ 120300 h 1913559"/>
              <a:gd name="connsiteX166" fmla="*/ 876300 w 1508331"/>
              <a:gd name="connsiteY166" fmla="*/ 129825 h 1913559"/>
              <a:gd name="connsiteX167" fmla="*/ 895350 w 1508331"/>
              <a:gd name="connsiteY167" fmla="*/ 120300 h 1913559"/>
              <a:gd name="connsiteX168" fmla="*/ 928687 w 1508331"/>
              <a:gd name="connsiteY168" fmla="*/ 82200 h 1913559"/>
              <a:gd name="connsiteX169" fmla="*/ 942975 w 1508331"/>
              <a:gd name="connsiteY169" fmla="*/ 67913 h 1913559"/>
              <a:gd name="connsiteX170" fmla="*/ 952500 w 1508331"/>
              <a:gd name="connsiteY170" fmla="*/ 48863 h 1913559"/>
              <a:gd name="connsiteX171" fmla="*/ 971550 w 1508331"/>
              <a:gd name="connsiteY171" fmla="*/ 10763 h 1913559"/>
              <a:gd name="connsiteX172" fmla="*/ 971550 w 1508331"/>
              <a:gd name="connsiteY172" fmla="*/ 6000 h 1913559"/>
              <a:gd name="connsiteX0" fmla="*/ 971550 w 1508331"/>
              <a:gd name="connsiteY0" fmla="*/ 6000 h 1913559"/>
              <a:gd name="connsiteX1" fmla="*/ 990599 w 1508331"/>
              <a:gd name="connsiteY1" fmla="*/ 86963 h 1913559"/>
              <a:gd name="connsiteX2" fmla="*/ 1023937 w 1508331"/>
              <a:gd name="connsiteY2" fmla="*/ 277463 h 1913559"/>
              <a:gd name="connsiteX3" fmla="*/ 1050131 w 1508331"/>
              <a:gd name="connsiteY3" fmla="*/ 336994 h 1913559"/>
              <a:gd name="connsiteX4" fmla="*/ 1114425 w 1508331"/>
              <a:gd name="connsiteY4" fmla="*/ 437006 h 1913559"/>
              <a:gd name="connsiteX5" fmla="*/ 1195387 w 1508331"/>
              <a:gd name="connsiteY5" fmla="*/ 544163 h 1913559"/>
              <a:gd name="connsiteX6" fmla="*/ 1228725 w 1508331"/>
              <a:gd name="connsiteY6" fmla="*/ 582263 h 1913559"/>
              <a:gd name="connsiteX7" fmla="*/ 1197769 w 1508331"/>
              <a:gd name="connsiteY7" fmla="*/ 660844 h 1913559"/>
              <a:gd name="connsiteX8" fmla="*/ 1240631 w 1508331"/>
              <a:gd name="connsiteY8" fmla="*/ 715613 h 1913559"/>
              <a:gd name="connsiteX9" fmla="*/ 1195387 w 1508331"/>
              <a:gd name="connsiteY9" fmla="*/ 787050 h 1913559"/>
              <a:gd name="connsiteX10" fmla="*/ 1190625 w 1508331"/>
              <a:gd name="connsiteY10" fmla="*/ 834675 h 1913559"/>
              <a:gd name="connsiteX11" fmla="*/ 1240631 w 1508331"/>
              <a:gd name="connsiteY11" fmla="*/ 903731 h 1913559"/>
              <a:gd name="connsiteX12" fmla="*/ 1221581 w 1508331"/>
              <a:gd name="connsiteY12" fmla="*/ 1063275 h 1913559"/>
              <a:gd name="connsiteX13" fmla="*/ 1202530 w 1508331"/>
              <a:gd name="connsiteY13" fmla="*/ 1222819 h 1913559"/>
              <a:gd name="connsiteX14" fmla="*/ 1257300 w 1508331"/>
              <a:gd name="connsiteY14" fmla="*/ 1258538 h 1913559"/>
              <a:gd name="connsiteX15" fmla="*/ 1309687 w 1508331"/>
              <a:gd name="connsiteY15" fmla="*/ 1287113 h 1913559"/>
              <a:gd name="connsiteX16" fmla="*/ 1345405 w 1508331"/>
              <a:gd name="connsiteY16" fmla="*/ 1332355 h 1913559"/>
              <a:gd name="connsiteX17" fmla="*/ 1350168 w 1508331"/>
              <a:gd name="connsiteY17" fmla="*/ 1437131 h 1913559"/>
              <a:gd name="connsiteX18" fmla="*/ 1347788 w 1508331"/>
              <a:gd name="connsiteY18" fmla="*/ 1606200 h 1913559"/>
              <a:gd name="connsiteX19" fmla="*/ 1414462 w 1508331"/>
              <a:gd name="connsiteY19" fmla="*/ 1591913 h 1913559"/>
              <a:gd name="connsiteX20" fmla="*/ 1502569 w 1508331"/>
              <a:gd name="connsiteY20" fmla="*/ 1582387 h 1913559"/>
              <a:gd name="connsiteX21" fmla="*/ 1495425 w 1508331"/>
              <a:gd name="connsiteY21" fmla="*/ 1625250 h 1913559"/>
              <a:gd name="connsiteX22" fmla="*/ 1485900 w 1508331"/>
              <a:gd name="connsiteY22" fmla="*/ 1653825 h 1913559"/>
              <a:gd name="connsiteX23" fmla="*/ 1466850 w 1508331"/>
              <a:gd name="connsiteY23" fmla="*/ 1741932 h 1913559"/>
              <a:gd name="connsiteX24" fmla="*/ 1459706 w 1508331"/>
              <a:gd name="connsiteY24" fmla="*/ 1822894 h 1913559"/>
              <a:gd name="connsiteX25" fmla="*/ 1471613 w 1508331"/>
              <a:gd name="connsiteY25" fmla="*/ 1877664 h 1913559"/>
              <a:gd name="connsiteX26" fmla="*/ 1495425 w 1508331"/>
              <a:gd name="connsiteY26" fmla="*/ 1913382 h 1913559"/>
              <a:gd name="connsiteX27" fmla="*/ 1385887 w 1508331"/>
              <a:gd name="connsiteY27" fmla="*/ 1889569 h 1913559"/>
              <a:gd name="connsiteX28" fmla="*/ 1264443 w 1508331"/>
              <a:gd name="connsiteY28" fmla="*/ 1849088 h 1913559"/>
              <a:gd name="connsiteX29" fmla="*/ 1157287 w 1508331"/>
              <a:gd name="connsiteY29" fmla="*/ 1825275 h 1913559"/>
              <a:gd name="connsiteX30" fmla="*/ 1047750 w 1508331"/>
              <a:gd name="connsiteY30" fmla="*/ 1801463 h 1913559"/>
              <a:gd name="connsiteX31" fmla="*/ 957262 w 1508331"/>
              <a:gd name="connsiteY31" fmla="*/ 1782413 h 1913559"/>
              <a:gd name="connsiteX32" fmla="*/ 866775 w 1508331"/>
              <a:gd name="connsiteY32" fmla="*/ 1772888 h 1913559"/>
              <a:gd name="connsiteX33" fmla="*/ 790575 w 1508331"/>
              <a:gd name="connsiteY33" fmla="*/ 1763363 h 1913559"/>
              <a:gd name="connsiteX34" fmla="*/ 552450 w 1508331"/>
              <a:gd name="connsiteY34" fmla="*/ 1739550 h 1913559"/>
              <a:gd name="connsiteX35" fmla="*/ 554831 w 1508331"/>
              <a:gd name="connsiteY35" fmla="*/ 1725263 h 1913559"/>
              <a:gd name="connsiteX36" fmla="*/ 585788 w 1508331"/>
              <a:gd name="connsiteY36" fmla="*/ 1713357 h 1913559"/>
              <a:gd name="connsiteX37" fmla="*/ 600075 w 1508331"/>
              <a:gd name="connsiteY37" fmla="*/ 1682400 h 1913559"/>
              <a:gd name="connsiteX38" fmla="*/ 619125 w 1508331"/>
              <a:gd name="connsiteY38" fmla="*/ 1634776 h 1913559"/>
              <a:gd name="connsiteX39" fmla="*/ 661988 w 1508331"/>
              <a:gd name="connsiteY39" fmla="*/ 1646682 h 1913559"/>
              <a:gd name="connsiteX40" fmla="*/ 719137 w 1508331"/>
              <a:gd name="connsiteY40" fmla="*/ 1658588 h 1913559"/>
              <a:gd name="connsiteX41" fmla="*/ 773906 w 1508331"/>
              <a:gd name="connsiteY41" fmla="*/ 1660968 h 1913559"/>
              <a:gd name="connsiteX42" fmla="*/ 781050 w 1508331"/>
              <a:gd name="connsiteY42" fmla="*/ 1649063 h 1913559"/>
              <a:gd name="connsiteX43" fmla="*/ 700087 w 1508331"/>
              <a:gd name="connsiteY43" fmla="*/ 1634775 h 1913559"/>
              <a:gd name="connsiteX44" fmla="*/ 635794 w 1508331"/>
              <a:gd name="connsiteY44" fmla="*/ 1613344 h 1913559"/>
              <a:gd name="connsiteX45" fmla="*/ 614362 w 1508331"/>
              <a:gd name="connsiteY45" fmla="*/ 1582388 h 1913559"/>
              <a:gd name="connsiteX46" fmla="*/ 635794 w 1508331"/>
              <a:gd name="connsiteY46" fmla="*/ 1530001 h 1913559"/>
              <a:gd name="connsiteX47" fmla="*/ 671513 w 1508331"/>
              <a:gd name="connsiteY47" fmla="*/ 1515713 h 1913559"/>
              <a:gd name="connsiteX48" fmla="*/ 647700 w 1508331"/>
              <a:gd name="connsiteY48" fmla="*/ 1496662 h 1913559"/>
              <a:gd name="connsiteX49" fmla="*/ 671512 w 1508331"/>
              <a:gd name="connsiteY49" fmla="*/ 1472850 h 1913559"/>
              <a:gd name="connsiteX50" fmla="*/ 716756 w 1508331"/>
              <a:gd name="connsiteY50" fmla="*/ 1427607 h 1913559"/>
              <a:gd name="connsiteX51" fmla="*/ 742950 w 1508331"/>
              <a:gd name="connsiteY51" fmla="*/ 1410938 h 1913559"/>
              <a:gd name="connsiteX52" fmla="*/ 728662 w 1508331"/>
              <a:gd name="connsiteY52" fmla="*/ 1368075 h 1913559"/>
              <a:gd name="connsiteX53" fmla="*/ 800100 w 1508331"/>
              <a:gd name="connsiteY53" fmla="*/ 1265682 h 1913559"/>
              <a:gd name="connsiteX54" fmla="*/ 707231 w 1508331"/>
              <a:gd name="connsiteY54" fmla="*/ 1294256 h 1913559"/>
              <a:gd name="connsiteX55" fmla="*/ 676275 w 1508331"/>
              <a:gd name="connsiteY55" fmla="*/ 1358550 h 1913559"/>
              <a:gd name="connsiteX56" fmla="*/ 647700 w 1508331"/>
              <a:gd name="connsiteY56" fmla="*/ 1413318 h 1913559"/>
              <a:gd name="connsiteX57" fmla="*/ 607219 w 1508331"/>
              <a:gd name="connsiteY57" fmla="*/ 1389506 h 1913559"/>
              <a:gd name="connsiteX58" fmla="*/ 581025 w 1508331"/>
              <a:gd name="connsiteY58" fmla="*/ 1434750 h 1913559"/>
              <a:gd name="connsiteX59" fmla="*/ 578644 w 1508331"/>
              <a:gd name="connsiteY59" fmla="*/ 1472851 h 1913559"/>
              <a:gd name="connsiteX60" fmla="*/ 592932 w 1508331"/>
              <a:gd name="connsiteY60" fmla="*/ 1489520 h 1913559"/>
              <a:gd name="connsiteX61" fmla="*/ 542925 w 1508331"/>
              <a:gd name="connsiteY61" fmla="*/ 1530000 h 1913559"/>
              <a:gd name="connsiteX62" fmla="*/ 473869 w 1508331"/>
              <a:gd name="connsiteY62" fmla="*/ 1541907 h 1913559"/>
              <a:gd name="connsiteX63" fmla="*/ 497681 w 1508331"/>
              <a:gd name="connsiteY63" fmla="*/ 1470469 h 1913559"/>
              <a:gd name="connsiteX64" fmla="*/ 519112 w 1508331"/>
              <a:gd name="connsiteY64" fmla="*/ 1401413 h 1913559"/>
              <a:gd name="connsiteX65" fmla="*/ 535780 w 1508331"/>
              <a:gd name="connsiteY65" fmla="*/ 1339500 h 1913559"/>
              <a:gd name="connsiteX66" fmla="*/ 550068 w 1508331"/>
              <a:gd name="connsiteY66" fmla="*/ 1296637 h 1913559"/>
              <a:gd name="connsiteX67" fmla="*/ 609600 w 1508331"/>
              <a:gd name="connsiteY67" fmla="*/ 1225200 h 1913559"/>
              <a:gd name="connsiteX68" fmla="*/ 642937 w 1508331"/>
              <a:gd name="connsiteY68" fmla="*/ 1239489 h 1913559"/>
              <a:gd name="connsiteX69" fmla="*/ 681037 w 1508331"/>
              <a:gd name="connsiteY69" fmla="*/ 1222820 h 1913559"/>
              <a:gd name="connsiteX70" fmla="*/ 685801 w 1508331"/>
              <a:gd name="connsiteY70" fmla="*/ 1213295 h 1913559"/>
              <a:gd name="connsiteX71" fmla="*/ 647699 w 1508331"/>
              <a:gd name="connsiteY71" fmla="*/ 1215675 h 1913559"/>
              <a:gd name="connsiteX72" fmla="*/ 621507 w 1508331"/>
              <a:gd name="connsiteY72" fmla="*/ 1189482 h 1913559"/>
              <a:gd name="connsiteX73" fmla="*/ 621506 w 1508331"/>
              <a:gd name="connsiteY73" fmla="*/ 1172812 h 1913559"/>
              <a:gd name="connsiteX74" fmla="*/ 671513 w 1508331"/>
              <a:gd name="connsiteY74" fmla="*/ 1175195 h 1913559"/>
              <a:gd name="connsiteX75" fmla="*/ 676274 w 1508331"/>
              <a:gd name="connsiteY75" fmla="*/ 1158525 h 1913559"/>
              <a:gd name="connsiteX76" fmla="*/ 702469 w 1508331"/>
              <a:gd name="connsiteY76" fmla="*/ 1127569 h 1913559"/>
              <a:gd name="connsiteX77" fmla="*/ 745332 w 1508331"/>
              <a:gd name="connsiteY77" fmla="*/ 1113283 h 1913559"/>
              <a:gd name="connsiteX78" fmla="*/ 745331 w 1508331"/>
              <a:gd name="connsiteY78" fmla="*/ 1091849 h 1913559"/>
              <a:gd name="connsiteX79" fmla="*/ 762000 w 1508331"/>
              <a:gd name="connsiteY79" fmla="*/ 1079944 h 1913559"/>
              <a:gd name="connsiteX80" fmla="*/ 721519 w 1508331"/>
              <a:gd name="connsiteY80" fmla="*/ 1051369 h 1913559"/>
              <a:gd name="connsiteX81" fmla="*/ 671512 w 1508331"/>
              <a:gd name="connsiteY81" fmla="*/ 1022794 h 1913559"/>
              <a:gd name="connsiteX82" fmla="*/ 628650 w 1508331"/>
              <a:gd name="connsiteY82" fmla="*/ 1044225 h 1913559"/>
              <a:gd name="connsiteX83" fmla="*/ 600075 w 1508331"/>
              <a:gd name="connsiteY83" fmla="*/ 1087088 h 1913559"/>
              <a:gd name="connsiteX84" fmla="*/ 590550 w 1508331"/>
              <a:gd name="connsiteY84" fmla="*/ 1134713 h 1913559"/>
              <a:gd name="connsiteX85" fmla="*/ 571500 w 1508331"/>
              <a:gd name="connsiteY85" fmla="*/ 1129950 h 1913559"/>
              <a:gd name="connsiteX86" fmla="*/ 538162 w 1508331"/>
              <a:gd name="connsiteY86" fmla="*/ 1106138 h 1913559"/>
              <a:gd name="connsiteX87" fmla="*/ 514350 w 1508331"/>
              <a:gd name="connsiteY87" fmla="*/ 1115663 h 1913559"/>
              <a:gd name="connsiteX88" fmla="*/ 509587 w 1508331"/>
              <a:gd name="connsiteY88" fmla="*/ 1129950 h 1913559"/>
              <a:gd name="connsiteX89" fmla="*/ 490537 w 1508331"/>
              <a:gd name="connsiteY89" fmla="*/ 1134713 h 1913559"/>
              <a:gd name="connsiteX90" fmla="*/ 457200 w 1508331"/>
              <a:gd name="connsiteY90" fmla="*/ 1139475 h 1913559"/>
              <a:gd name="connsiteX91" fmla="*/ 438150 w 1508331"/>
              <a:gd name="connsiteY91" fmla="*/ 1149000 h 1913559"/>
              <a:gd name="connsiteX92" fmla="*/ 404812 w 1508331"/>
              <a:gd name="connsiteY92" fmla="*/ 1187100 h 1913559"/>
              <a:gd name="connsiteX93" fmla="*/ 400050 w 1508331"/>
              <a:gd name="connsiteY93" fmla="*/ 1201388 h 1913559"/>
              <a:gd name="connsiteX94" fmla="*/ 376237 w 1508331"/>
              <a:gd name="connsiteY94" fmla="*/ 1239488 h 1913559"/>
              <a:gd name="connsiteX95" fmla="*/ 357187 w 1508331"/>
              <a:gd name="connsiteY95" fmla="*/ 1244250 h 1913559"/>
              <a:gd name="connsiteX96" fmla="*/ 342900 w 1508331"/>
              <a:gd name="connsiteY96" fmla="*/ 1239488 h 1913559"/>
              <a:gd name="connsiteX97" fmla="*/ 309562 w 1508331"/>
              <a:gd name="connsiteY97" fmla="*/ 1220438 h 1913559"/>
              <a:gd name="connsiteX98" fmla="*/ 314325 w 1508331"/>
              <a:gd name="connsiteY98" fmla="*/ 1187100 h 1913559"/>
              <a:gd name="connsiteX99" fmla="*/ 347662 w 1508331"/>
              <a:gd name="connsiteY99" fmla="*/ 1163288 h 1913559"/>
              <a:gd name="connsiteX100" fmla="*/ 366712 w 1508331"/>
              <a:gd name="connsiteY100" fmla="*/ 1139475 h 1913559"/>
              <a:gd name="connsiteX101" fmla="*/ 381000 w 1508331"/>
              <a:gd name="connsiteY101" fmla="*/ 1106138 h 1913559"/>
              <a:gd name="connsiteX102" fmla="*/ 390525 w 1508331"/>
              <a:gd name="connsiteY102" fmla="*/ 1091850 h 1913559"/>
              <a:gd name="connsiteX103" fmla="*/ 404812 w 1508331"/>
              <a:gd name="connsiteY103" fmla="*/ 1082325 h 1913559"/>
              <a:gd name="connsiteX104" fmla="*/ 409575 w 1508331"/>
              <a:gd name="connsiteY104" fmla="*/ 1068038 h 1913559"/>
              <a:gd name="connsiteX105" fmla="*/ 347662 w 1508331"/>
              <a:gd name="connsiteY105" fmla="*/ 1048988 h 1913559"/>
              <a:gd name="connsiteX106" fmla="*/ 333375 w 1508331"/>
              <a:gd name="connsiteY106" fmla="*/ 1034700 h 1913559"/>
              <a:gd name="connsiteX107" fmla="*/ 314325 w 1508331"/>
              <a:gd name="connsiteY107" fmla="*/ 1010888 h 1913559"/>
              <a:gd name="connsiteX108" fmla="*/ 300037 w 1508331"/>
              <a:gd name="connsiteY108" fmla="*/ 1015650 h 1913559"/>
              <a:gd name="connsiteX109" fmla="*/ 295275 w 1508331"/>
              <a:gd name="connsiteY109" fmla="*/ 1048988 h 1913559"/>
              <a:gd name="connsiteX110" fmla="*/ 285750 w 1508331"/>
              <a:gd name="connsiteY110" fmla="*/ 1072800 h 1913559"/>
              <a:gd name="connsiteX111" fmla="*/ 295275 w 1508331"/>
              <a:gd name="connsiteY111" fmla="*/ 1096613 h 1913559"/>
              <a:gd name="connsiteX112" fmla="*/ 266700 w 1508331"/>
              <a:gd name="connsiteY112" fmla="*/ 1101375 h 1913559"/>
              <a:gd name="connsiteX113" fmla="*/ 285750 w 1508331"/>
              <a:gd name="connsiteY113" fmla="*/ 1134713 h 1913559"/>
              <a:gd name="connsiteX114" fmla="*/ 280987 w 1508331"/>
              <a:gd name="connsiteY114" fmla="*/ 1172813 h 1913559"/>
              <a:gd name="connsiteX115" fmla="*/ 252412 w 1508331"/>
              <a:gd name="connsiteY115" fmla="*/ 1191863 h 1913559"/>
              <a:gd name="connsiteX116" fmla="*/ 242887 w 1508331"/>
              <a:gd name="connsiteY116" fmla="*/ 1206150 h 1913559"/>
              <a:gd name="connsiteX117" fmla="*/ 219075 w 1508331"/>
              <a:gd name="connsiteY117" fmla="*/ 1210913 h 1913559"/>
              <a:gd name="connsiteX118" fmla="*/ 204787 w 1508331"/>
              <a:gd name="connsiteY118" fmla="*/ 1215675 h 1913559"/>
              <a:gd name="connsiteX119" fmla="*/ 185737 w 1508331"/>
              <a:gd name="connsiteY119" fmla="*/ 1220438 h 1913559"/>
              <a:gd name="connsiteX120" fmla="*/ 152400 w 1508331"/>
              <a:gd name="connsiteY120" fmla="*/ 1215675 h 1913559"/>
              <a:gd name="connsiteX121" fmla="*/ 119062 w 1508331"/>
              <a:gd name="connsiteY121" fmla="*/ 1201388 h 1913559"/>
              <a:gd name="connsiteX122" fmla="*/ 104775 w 1508331"/>
              <a:gd name="connsiteY122" fmla="*/ 1196625 h 1913559"/>
              <a:gd name="connsiteX123" fmla="*/ 90487 w 1508331"/>
              <a:gd name="connsiteY123" fmla="*/ 1182338 h 1913559"/>
              <a:gd name="connsiteX124" fmla="*/ 47625 w 1508331"/>
              <a:gd name="connsiteY124" fmla="*/ 1158525 h 1913559"/>
              <a:gd name="connsiteX125" fmla="*/ 14287 w 1508331"/>
              <a:gd name="connsiteY125" fmla="*/ 1149000 h 1913559"/>
              <a:gd name="connsiteX126" fmla="*/ 0 w 1508331"/>
              <a:gd name="connsiteY126" fmla="*/ 1139475 h 1913559"/>
              <a:gd name="connsiteX127" fmla="*/ 9525 w 1508331"/>
              <a:gd name="connsiteY127" fmla="*/ 1115663 h 1913559"/>
              <a:gd name="connsiteX128" fmla="*/ 38100 w 1508331"/>
              <a:gd name="connsiteY128" fmla="*/ 1077563 h 1913559"/>
              <a:gd name="connsiteX129" fmla="*/ 33337 w 1508331"/>
              <a:gd name="connsiteY129" fmla="*/ 1039463 h 1913559"/>
              <a:gd name="connsiteX130" fmla="*/ 9525 w 1508331"/>
              <a:gd name="connsiteY130" fmla="*/ 1001363 h 1913559"/>
              <a:gd name="connsiteX131" fmla="*/ 9525 w 1508331"/>
              <a:gd name="connsiteY131" fmla="*/ 968025 h 1913559"/>
              <a:gd name="connsiteX132" fmla="*/ 28575 w 1508331"/>
              <a:gd name="connsiteY132" fmla="*/ 953738 h 1913559"/>
              <a:gd name="connsiteX133" fmla="*/ 52387 w 1508331"/>
              <a:gd name="connsiteY133" fmla="*/ 920400 h 1913559"/>
              <a:gd name="connsiteX134" fmla="*/ 47625 w 1508331"/>
              <a:gd name="connsiteY134" fmla="*/ 863250 h 1913559"/>
              <a:gd name="connsiteX135" fmla="*/ 104775 w 1508331"/>
              <a:gd name="connsiteY135" fmla="*/ 815625 h 1913559"/>
              <a:gd name="connsiteX136" fmla="*/ 123825 w 1508331"/>
              <a:gd name="connsiteY136" fmla="*/ 801338 h 1913559"/>
              <a:gd name="connsiteX137" fmla="*/ 142875 w 1508331"/>
              <a:gd name="connsiteY137" fmla="*/ 796575 h 1913559"/>
              <a:gd name="connsiteX138" fmla="*/ 157162 w 1508331"/>
              <a:gd name="connsiteY138" fmla="*/ 791813 h 1913559"/>
              <a:gd name="connsiteX139" fmla="*/ 176212 w 1508331"/>
              <a:gd name="connsiteY139" fmla="*/ 787050 h 1913559"/>
              <a:gd name="connsiteX140" fmla="*/ 266700 w 1508331"/>
              <a:gd name="connsiteY140" fmla="*/ 758475 h 1913559"/>
              <a:gd name="connsiteX141" fmla="*/ 280987 w 1508331"/>
              <a:gd name="connsiteY141" fmla="*/ 744188 h 1913559"/>
              <a:gd name="connsiteX142" fmla="*/ 333375 w 1508331"/>
              <a:gd name="connsiteY142" fmla="*/ 706088 h 1913559"/>
              <a:gd name="connsiteX143" fmla="*/ 423862 w 1508331"/>
              <a:gd name="connsiteY143" fmla="*/ 710850 h 1913559"/>
              <a:gd name="connsiteX144" fmla="*/ 447675 w 1508331"/>
              <a:gd name="connsiteY144" fmla="*/ 715613 h 1913559"/>
              <a:gd name="connsiteX145" fmla="*/ 461962 w 1508331"/>
              <a:gd name="connsiteY145" fmla="*/ 706088 h 1913559"/>
              <a:gd name="connsiteX146" fmla="*/ 495300 w 1508331"/>
              <a:gd name="connsiteY146" fmla="*/ 667988 h 1913559"/>
              <a:gd name="connsiteX147" fmla="*/ 504825 w 1508331"/>
              <a:gd name="connsiteY147" fmla="*/ 644175 h 1913559"/>
              <a:gd name="connsiteX148" fmla="*/ 509587 w 1508331"/>
              <a:gd name="connsiteY148" fmla="*/ 596550 h 1913559"/>
              <a:gd name="connsiteX149" fmla="*/ 533400 w 1508331"/>
              <a:gd name="connsiteY149" fmla="*/ 582263 h 1913559"/>
              <a:gd name="connsiteX150" fmla="*/ 576262 w 1508331"/>
              <a:gd name="connsiteY150" fmla="*/ 563213 h 1913559"/>
              <a:gd name="connsiteX151" fmla="*/ 609600 w 1508331"/>
              <a:gd name="connsiteY151" fmla="*/ 558450 h 1913559"/>
              <a:gd name="connsiteX152" fmla="*/ 628650 w 1508331"/>
              <a:gd name="connsiteY152" fmla="*/ 544163 h 1913559"/>
              <a:gd name="connsiteX153" fmla="*/ 652462 w 1508331"/>
              <a:gd name="connsiteY153" fmla="*/ 529875 h 1913559"/>
              <a:gd name="connsiteX154" fmla="*/ 666750 w 1508331"/>
              <a:gd name="connsiteY154" fmla="*/ 515588 h 1913559"/>
              <a:gd name="connsiteX155" fmla="*/ 695325 w 1508331"/>
              <a:gd name="connsiteY155" fmla="*/ 477488 h 1913559"/>
              <a:gd name="connsiteX156" fmla="*/ 714375 w 1508331"/>
              <a:gd name="connsiteY156" fmla="*/ 444150 h 1913559"/>
              <a:gd name="connsiteX157" fmla="*/ 723900 w 1508331"/>
              <a:gd name="connsiteY157" fmla="*/ 401288 h 1913559"/>
              <a:gd name="connsiteX158" fmla="*/ 733425 w 1508331"/>
              <a:gd name="connsiteY158" fmla="*/ 387000 h 1913559"/>
              <a:gd name="connsiteX159" fmla="*/ 742950 w 1508331"/>
              <a:gd name="connsiteY159" fmla="*/ 286988 h 1913559"/>
              <a:gd name="connsiteX160" fmla="*/ 752475 w 1508331"/>
              <a:gd name="connsiteY160" fmla="*/ 220313 h 1913559"/>
              <a:gd name="connsiteX161" fmla="*/ 785812 w 1508331"/>
              <a:gd name="connsiteY161" fmla="*/ 172688 h 1913559"/>
              <a:gd name="connsiteX162" fmla="*/ 795337 w 1508331"/>
              <a:gd name="connsiteY162" fmla="*/ 158400 h 1913559"/>
              <a:gd name="connsiteX163" fmla="*/ 823912 w 1508331"/>
              <a:gd name="connsiteY163" fmla="*/ 115538 h 1913559"/>
              <a:gd name="connsiteX164" fmla="*/ 838200 w 1508331"/>
              <a:gd name="connsiteY164" fmla="*/ 110775 h 1913559"/>
              <a:gd name="connsiteX165" fmla="*/ 862012 w 1508331"/>
              <a:gd name="connsiteY165" fmla="*/ 120300 h 1913559"/>
              <a:gd name="connsiteX166" fmla="*/ 876300 w 1508331"/>
              <a:gd name="connsiteY166" fmla="*/ 129825 h 1913559"/>
              <a:gd name="connsiteX167" fmla="*/ 895350 w 1508331"/>
              <a:gd name="connsiteY167" fmla="*/ 120300 h 1913559"/>
              <a:gd name="connsiteX168" fmla="*/ 928687 w 1508331"/>
              <a:gd name="connsiteY168" fmla="*/ 82200 h 1913559"/>
              <a:gd name="connsiteX169" fmla="*/ 942975 w 1508331"/>
              <a:gd name="connsiteY169" fmla="*/ 67913 h 1913559"/>
              <a:gd name="connsiteX170" fmla="*/ 952500 w 1508331"/>
              <a:gd name="connsiteY170" fmla="*/ 48863 h 1913559"/>
              <a:gd name="connsiteX171" fmla="*/ 971550 w 1508331"/>
              <a:gd name="connsiteY171" fmla="*/ 10763 h 1913559"/>
              <a:gd name="connsiteX172" fmla="*/ 971550 w 1508331"/>
              <a:gd name="connsiteY172" fmla="*/ 6000 h 1913559"/>
              <a:gd name="connsiteX0" fmla="*/ 971550 w 1508331"/>
              <a:gd name="connsiteY0" fmla="*/ 6000 h 1913559"/>
              <a:gd name="connsiteX1" fmla="*/ 990599 w 1508331"/>
              <a:gd name="connsiteY1" fmla="*/ 86963 h 1913559"/>
              <a:gd name="connsiteX2" fmla="*/ 1023937 w 1508331"/>
              <a:gd name="connsiteY2" fmla="*/ 277463 h 1913559"/>
              <a:gd name="connsiteX3" fmla="*/ 1050131 w 1508331"/>
              <a:gd name="connsiteY3" fmla="*/ 336994 h 1913559"/>
              <a:gd name="connsiteX4" fmla="*/ 1114425 w 1508331"/>
              <a:gd name="connsiteY4" fmla="*/ 437006 h 1913559"/>
              <a:gd name="connsiteX5" fmla="*/ 1195387 w 1508331"/>
              <a:gd name="connsiteY5" fmla="*/ 544163 h 1913559"/>
              <a:gd name="connsiteX6" fmla="*/ 1228725 w 1508331"/>
              <a:gd name="connsiteY6" fmla="*/ 582263 h 1913559"/>
              <a:gd name="connsiteX7" fmla="*/ 1197769 w 1508331"/>
              <a:gd name="connsiteY7" fmla="*/ 660844 h 1913559"/>
              <a:gd name="connsiteX8" fmla="*/ 1240631 w 1508331"/>
              <a:gd name="connsiteY8" fmla="*/ 715613 h 1913559"/>
              <a:gd name="connsiteX9" fmla="*/ 1195387 w 1508331"/>
              <a:gd name="connsiteY9" fmla="*/ 787050 h 1913559"/>
              <a:gd name="connsiteX10" fmla="*/ 1190625 w 1508331"/>
              <a:gd name="connsiteY10" fmla="*/ 834675 h 1913559"/>
              <a:gd name="connsiteX11" fmla="*/ 1240631 w 1508331"/>
              <a:gd name="connsiteY11" fmla="*/ 903731 h 1913559"/>
              <a:gd name="connsiteX12" fmla="*/ 1221581 w 1508331"/>
              <a:gd name="connsiteY12" fmla="*/ 1063275 h 1913559"/>
              <a:gd name="connsiteX13" fmla="*/ 1202530 w 1508331"/>
              <a:gd name="connsiteY13" fmla="*/ 1222819 h 1913559"/>
              <a:gd name="connsiteX14" fmla="*/ 1257300 w 1508331"/>
              <a:gd name="connsiteY14" fmla="*/ 1258538 h 1913559"/>
              <a:gd name="connsiteX15" fmla="*/ 1309687 w 1508331"/>
              <a:gd name="connsiteY15" fmla="*/ 1287113 h 1913559"/>
              <a:gd name="connsiteX16" fmla="*/ 1345405 w 1508331"/>
              <a:gd name="connsiteY16" fmla="*/ 1332355 h 1913559"/>
              <a:gd name="connsiteX17" fmla="*/ 1350168 w 1508331"/>
              <a:gd name="connsiteY17" fmla="*/ 1437131 h 1913559"/>
              <a:gd name="connsiteX18" fmla="*/ 1347788 w 1508331"/>
              <a:gd name="connsiteY18" fmla="*/ 1606200 h 1913559"/>
              <a:gd name="connsiteX19" fmla="*/ 1414462 w 1508331"/>
              <a:gd name="connsiteY19" fmla="*/ 1591913 h 1913559"/>
              <a:gd name="connsiteX20" fmla="*/ 1502569 w 1508331"/>
              <a:gd name="connsiteY20" fmla="*/ 1582387 h 1913559"/>
              <a:gd name="connsiteX21" fmla="*/ 1495425 w 1508331"/>
              <a:gd name="connsiteY21" fmla="*/ 1625250 h 1913559"/>
              <a:gd name="connsiteX22" fmla="*/ 1485900 w 1508331"/>
              <a:gd name="connsiteY22" fmla="*/ 1653825 h 1913559"/>
              <a:gd name="connsiteX23" fmla="*/ 1466850 w 1508331"/>
              <a:gd name="connsiteY23" fmla="*/ 1741932 h 1913559"/>
              <a:gd name="connsiteX24" fmla="*/ 1459706 w 1508331"/>
              <a:gd name="connsiteY24" fmla="*/ 1822894 h 1913559"/>
              <a:gd name="connsiteX25" fmla="*/ 1471613 w 1508331"/>
              <a:gd name="connsiteY25" fmla="*/ 1877664 h 1913559"/>
              <a:gd name="connsiteX26" fmla="*/ 1495425 w 1508331"/>
              <a:gd name="connsiteY26" fmla="*/ 1913382 h 1913559"/>
              <a:gd name="connsiteX27" fmla="*/ 1385887 w 1508331"/>
              <a:gd name="connsiteY27" fmla="*/ 1889569 h 1913559"/>
              <a:gd name="connsiteX28" fmla="*/ 1264443 w 1508331"/>
              <a:gd name="connsiteY28" fmla="*/ 1849088 h 1913559"/>
              <a:gd name="connsiteX29" fmla="*/ 1157287 w 1508331"/>
              <a:gd name="connsiteY29" fmla="*/ 1825275 h 1913559"/>
              <a:gd name="connsiteX30" fmla="*/ 1047750 w 1508331"/>
              <a:gd name="connsiteY30" fmla="*/ 1801463 h 1913559"/>
              <a:gd name="connsiteX31" fmla="*/ 957262 w 1508331"/>
              <a:gd name="connsiteY31" fmla="*/ 1782413 h 1913559"/>
              <a:gd name="connsiteX32" fmla="*/ 866775 w 1508331"/>
              <a:gd name="connsiteY32" fmla="*/ 1772888 h 1913559"/>
              <a:gd name="connsiteX33" fmla="*/ 790575 w 1508331"/>
              <a:gd name="connsiteY33" fmla="*/ 1763363 h 1913559"/>
              <a:gd name="connsiteX34" fmla="*/ 552450 w 1508331"/>
              <a:gd name="connsiteY34" fmla="*/ 1739550 h 1913559"/>
              <a:gd name="connsiteX35" fmla="*/ 554831 w 1508331"/>
              <a:gd name="connsiteY35" fmla="*/ 1725263 h 1913559"/>
              <a:gd name="connsiteX36" fmla="*/ 585788 w 1508331"/>
              <a:gd name="connsiteY36" fmla="*/ 1713357 h 1913559"/>
              <a:gd name="connsiteX37" fmla="*/ 600075 w 1508331"/>
              <a:gd name="connsiteY37" fmla="*/ 1682400 h 1913559"/>
              <a:gd name="connsiteX38" fmla="*/ 619125 w 1508331"/>
              <a:gd name="connsiteY38" fmla="*/ 1634776 h 1913559"/>
              <a:gd name="connsiteX39" fmla="*/ 661988 w 1508331"/>
              <a:gd name="connsiteY39" fmla="*/ 1646682 h 1913559"/>
              <a:gd name="connsiteX40" fmla="*/ 719137 w 1508331"/>
              <a:gd name="connsiteY40" fmla="*/ 1658588 h 1913559"/>
              <a:gd name="connsiteX41" fmla="*/ 773906 w 1508331"/>
              <a:gd name="connsiteY41" fmla="*/ 1660968 h 1913559"/>
              <a:gd name="connsiteX42" fmla="*/ 781050 w 1508331"/>
              <a:gd name="connsiteY42" fmla="*/ 1649063 h 1913559"/>
              <a:gd name="connsiteX43" fmla="*/ 700087 w 1508331"/>
              <a:gd name="connsiteY43" fmla="*/ 1634775 h 1913559"/>
              <a:gd name="connsiteX44" fmla="*/ 635794 w 1508331"/>
              <a:gd name="connsiteY44" fmla="*/ 1613344 h 1913559"/>
              <a:gd name="connsiteX45" fmla="*/ 614362 w 1508331"/>
              <a:gd name="connsiteY45" fmla="*/ 1582388 h 1913559"/>
              <a:gd name="connsiteX46" fmla="*/ 635794 w 1508331"/>
              <a:gd name="connsiteY46" fmla="*/ 1530001 h 1913559"/>
              <a:gd name="connsiteX47" fmla="*/ 671513 w 1508331"/>
              <a:gd name="connsiteY47" fmla="*/ 1515713 h 1913559"/>
              <a:gd name="connsiteX48" fmla="*/ 647700 w 1508331"/>
              <a:gd name="connsiteY48" fmla="*/ 1496662 h 1913559"/>
              <a:gd name="connsiteX49" fmla="*/ 671512 w 1508331"/>
              <a:gd name="connsiteY49" fmla="*/ 1472850 h 1913559"/>
              <a:gd name="connsiteX50" fmla="*/ 716756 w 1508331"/>
              <a:gd name="connsiteY50" fmla="*/ 1427607 h 1913559"/>
              <a:gd name="connsiteX51" fmla="*/ 742950 w 1508331"/>
              <a:gd name="connsiteY51" fmla="*/ 1410938 h 1913559"/>
              <a:gd name="connsiteX52" fmla="*/ 728662 w 1508331"/>
              <a:gd name="connsiteY52" fmla="*/ 1368075 h 1913559"/>
              <a:gd name="connsiteX53" fmla="*/ 800100 w 1508331"/>
              <a:gd name="connsiteY53" fmla="*/ 1265682 h 1913559"/>
              <a:gd name="connsiteX54" fmla="*/ 707231 w 1508331"/>
              <a:gd name="connsiteY54" fmla="*/ 1294256 h 1913559"/>
              <a:gd name="connsiteX55" fmla="*/ 676275 w 1508331"/>
              <a:gd name="connsiteY55" fmla="*/ 1358550 h 1913559"/>
              <a:gd name="connsiteX56" fmla="*/ 647700 w 1508331"/>
              <a:gd name="connsiteY56" fmla="*/ 1413318 h 1913559"/>
              <a:gd name="connsiteX57" fmla="*/ 607219 w 1508331"/>
              <a:gd name="connsiteY57" fmla="*/ 1389506 h 1913559"/>
              <a:gd name="connsiteX58" fmla="*/ 581025 w 1508331"/>
              <a:gd name="connsiteY58" fmla="*/ 1434750 h 1913559"/>
              <a:gd name="connsiteX59" fmla="*/ 578644 w 1508331"/>
              <a:gd name="connsiteY59" fmla="*/ 1472851 h 1913559"/>
              <a:gd name="connsiteX60" fmla="*/ 592932 w 1508331"/>
              <a:gd name="connsiteY60" fmla="*/ 1489520 h 1913559"/>
              <a:gd name="connsiteX61" fmla="*/ 542925 w 1508331"/>
              <a:gd name="connsiteY61" fmla="*/ 1530000 h 1913559"/>
              <a:gd name="connsiteX62" fmla="*/ 473869 w 1508331"/>
              <a:gd name="connsiteY62" fmla="*/ 1541907 h 1913559"/>
              <a:gd name="connsiteX63" fmla="*/ 497681 w 1508331"/>
              <a:gd name="connsiteY63" fmla="*/ 1470469 h 1913559"/>
              <a:gd name="connsiteX64" fmla="*/ 519112 w 1508331"/>
              <a:gd name="connsiteY64" fmla="*/ 1401413 h 1913559"/>
              <a:gd name="connsiteX65" fmla="*/ 535780 w 1508331"/>
              <a:gd name="connsiteY65" fmla="*/ 1339500 h 1913559"/>
              <a:gd name="connsiteX66" fmla="*/ 550068 w 1508331"/>
              <a:gd name="connsiteY66" fmla="*/ 1296637 h 1913559"/>
              <a:gd name="connsiteX67" fmla="*/ 609600 w 1508331"/>
              <a:gd name="connsiteY67" fmla="*/ 1225200 h 1913559"/>
              <a:gd name="connsiteX68" fmla="*/ 642937 w 1508331"/>
              <a:gd name="connsiteY68" fmla="*/ 1239489 h 1913559"/>
              <a:gd name="connsiteX69" fmla="*/ 681037 w 1508331"/>
              <a:gd name="connsiteY69" fmla="*/ 1222820 h 1913559"/>
              <a:gd name="connsiteX70" fmla="*/ 685801 w 1508331"/>
              <a:gd name="connsiteY70" fmla="*/ 1213295 h 1913559"/>
              <a:gd name="connsiteX71" fmla="*/ 647699 w 1508331"/>
              <a:gd name="connsiteY71" fmla="*/ 1215675 h 1913559"/>
              <a:gd name="connsiteX72" fmla="*/ 621507 w 1508331"/>
              <a:gd name="connsiteY72" fmla="*/ 1189482 h 1913559"/>
              <a:gd name="connsiteX73" fmla="*/ 621506 w 1508331"/>
              <a:gd name="connsiteY73" fmla="*/ 1172812 h 1913559"/>
              <a:gd name="connsiteX74" fmla="*/ 671513 w 1508331"/>
              <a:gd name="connsiteY74" fmla="*/ 1175195 h 1913559"/>
              <a:gd name="connsiteX75" fmla="*/ 676274 w 1508331"/>
              <a:gd name="connsiteY75" fmla="*/ 1158525 h 1913559"/>
              <a:gd name="connsiteX76" fmla="*/ 702469 w 1508331"/>
              <a:gd name="connsiteY76" fmla="*/ 1127569 h 1913559"/>
              <a:gd name="connsiteX77" fmla="*/ 745332 w 1508331"/>
              <a:gd name="connsiteY77" fmla="*/ 1113283 h 1913559"/>
              <a:gd name="connsiteX78" fmla="*/ 745331 w 1508331"/>
              <a:gd name="connsiteY78" fmla="*/ 1091849 h 1913559"/>
              <a:gd name="connsiteX79" fmla="*/ 762000 w 1508331"/>
              <a:gd name="connsiteY79" fmla="*/ 1079944 h 1913559"/>
              <a:gd name="connsiteX80" fmla="*/ 721519 w 1508331"/>
              <a:gd name="connsiteY80" fmla="*/ 1051369 h 1913559"/>
              <a:gd name="connsiteX81" fmla="*/ 671512 w 1508331"/>
              <a:gd name="connsiteY81" fmla="*/ 1022794 h 1913559"/>
              <a:gd name="connsiteX82" fmla="*/ 638175 w 1508331"/>
              <a:gd name="connsiteY82" fmla="*/ 1029938 h 1913559"/>
              <a:gd name="connsiteX83" fmla="*/ 600075 w 1508331"/>
              <a:gd name="connsiteY83" fmla="*/ 1087088 h 1913559"/>
              <a:gd name="connsiteX84" fmla="*/ 590550 w 1508331"/>
              <a:gd name="connsiteY84" fmla="*/ 1134713 h 1913559"/>
              <a:gd name="connsiteX85" fmla="*/ 571500 w 1508331"/>
              <a:gd name="connsiteY85" fmla="*/ 1129950 h 1913559"/>
              <a:gd name="connsiteX86" fmla="*/ 538162 w 1508331"/>
              <a:gd name="connsiteY86" fmla="*/ 1106138 h 1913559"/>
              <a:gd name="connsiteX87" fmla="*/ 514350 w 1508331"/>
              <a:gd name="connsiteY87" fmla="*/ 1115663 h 1913559"/>
              <a:gd name="connsiteX88" fmla="*/ 509587 w 1508331"/>
              <a:gd name="connsiteY88" fmla="*/ 1129950 h 1913559"/>
              <a:gd name="connsiteX89" fmla="*/ 490537 w 1508331"/>
              <a:gd name="connsiteY89" fmla="*/ 1134713 h 1913559"/>
              <a:gd name="connsiteX90" fmla="*/ 457200 w 1508331"/>
              <a:gd name="connsiteY90" fmla="*/ 1139475 h 1913559"/>
              <a:gd name="connsiteX91" fmla="*/ 438150 w 1508331"/>
              <a:gd name="connsiteY91" fmla="*/ 1149000 h 1913559"/>
              <a:gd name="connsiteX92" fmla="*/ 404812 w 1508331"/>
              <a:gd name="connsiteY92" fmla="*/ 1187100 h 1913559"/>
              <a:gd name="connsiteX93" fmla="*/ 400050 w 1508331"/>
              <a:gd name="connsiteY93" fmla="*/ 1201388 h 1913559"/>
              <a:gd name="connsiteX94" fmla="*/ 376237 w 1508331"/>
              <a:gd name="connsiteY94" fmla="*/ 1239488 h 1913559"/>
              <a:gd name="connsiteX95" fmla="*/ 357187 w 1508331"/>
              <a:gd name="connsiteY95" fmla="*/ 1244250 h 1913559"/>
              <a:gd name="connsiteX96" fmla="*/ 342900 w 1508331"/>
              <a:gd name="connsiteY96" fmla="*/ 1239488 h 1913559"/>
              <a:gd name="connsiteX97" fmla="*/ 309562 w 1508331"/>
              <a:gd name="connsiteY97" fmla="*/ 1220438 h 1913559"/>
              <a:gd name="connsiteX98" fmla="*/ 314325 w 1508331"/>
              <a:gd name="connsiteY98" fmla="*/ 1187100 h 1913559"/>
              <a:gd name="connsiteX99" fmla="*/ 347662 w 1508331"/>
              <a:gd name="connsiteY99" fmla="*/ 1163288 h 1913559"/>
              <a:gd name="connsiteX100" fmla="*/ 366712 w 1508331"/>
              <a:gd name="connsiteY100" fmla="*/ 1139475 h 1913559"/>
              <a:gd name="connsiteX101" fmla="*/ 381000 w 1508331"/>
              <a:gd name="connsiteY101" fmla="*/ 1106138 h 1913559"/>
              <a:gd name="connsiteX102" fmla="*/ 390525 w 1508331"/>
              <a:gd name="connsiteY102" fmla="*/ 1091850 h 1913559"/>
              <a:gd name="connsiteX103" fmla="*/ 404812 w 1508331"/>
              <a:gd name="connsiteY103" fmla="*/ 1082325 h 1913559"/>
              <a:gd name="connsiteX104" fmla="*/ 409575 w 1508331"/>
              <a:gd name="connsiteY104" fmla="*/ 1068038 h 1913559"/>
              <a:gd name="connsiteX105" fmla="*/ 347662 w 1508331"/>
              <a:gd name="connsiteY105" fmla="*/ 1048988 h 1913559"/>
              <a:gd name="connsiteX106" fmla="*/ 333375 w 1508331"/>
              <a:gd name="connsiteY106" fmla="*/ 1034700 h 1913559"/>
              <a:gd name="connsiteX107" fmla="*/ 314325 w 1508331"/>
              <a:gd name="connsiteY107" fmla="*/ 1010888 h 1913559"/>
              <a:gd name="connsiteX108" fmla="*/ 300037 w 1508331"/>
              <a:gd name="connsiteY108" fmla="*/ 1015650 h 1913559"/>
              <a:gd name="connsiteX109" fmla="*/ 295275 w 1508331"/>
              <a:gd name="connsiteY109" fmla="*/ 1048988 h 1913559"/>
              <a:gd name="connsiteX110" fmla="*/ 285750 w 1508331"/>
              <a:gd name="connsiteY110" fmla="*/ 1072800 h 1913559"/>
              <a:gd name="connsiteX111" fmla="*/ 295275 w 1508331"/>
              <a:gd name="connsiteY111" fmla="*/ 1096613 h 1913559"/>
              <a:gd name="connsiteX112" fmla="*/ 266700 w 1508331"/>
              <a:gd name="connsiteY112" fmla="*/ 1101375 h 1913559"/>
              <a:gd name="connsiteX113" fmla="*/ 285750 w 1508331"/>
              <a:gd name="connsiteY113" fmla="*/ 1134713 h 1913559"/>
              <a:gd name="connsiteX114" fmla="*/ 280987 w 1508331"/>
              <a:gd name="connsiteY114" fmla="*/ 1172813 h 1913559"/>
              <a:gd name="connsiteX115" fmla="*/ 252412 w 1508331"/>
              <a:gd name="connsiteY115" fmla="*/ 1191863 h 1913559"/>
              <a:gd name="connsiteX116" fmla="*/ 242887 w 1508331"/>
              <a:gd name="connsiteY116" fmla="*/ 1206150 h 1913559"/>
              <a:gd name="connsiteX117" fmla="*/ 219075 w 1508331"/>
              <a:gd name="connsiteY117" fmla="*/ 1210913 h 1913559"/>
              <a:gd name="connsiteX118" fmla="*/ 204787 w 1508331"/>
              <a:gd name="connsiteY118" fmla="*/ 1215675 h 1913559"/>
              <a:gd name="connsiteX119" fmla="*/ 185737 w 1508331"/>
              <a:gd name="connsiteY119" fmla="*/ 1220438 h 1913559"/>
              <a:gd name="connsiteX120" fmla="*/ 152400 w 1508331"/>
              <a:gd name="connsiteY120" fmla="*/ 1215675 h 1913559"/>
              <a:gd name="connsiteX121" fmla="*/ 119062 w 1508331"/>
              <a:gd name="connsiteY121" fmla="*/ 1201388 h 1913559"/>
              <a:gd name="connsiteX122" fmla="*/ 104775 w 1508331"/>
              <a:gd name="connsiteY122" fmla="*/ 1196625 h 1913559"/>
              <a:gd name="connsiteX123" fmla="*/ 90487 w 1508331"/>
              <a:gd name="connsiteY123" fmla="*/ 1182338 h 1913559"/>
              <a:gd name="connsiteX124" fmla="*/ 47625 w 1508331"/>
              <a:gd name="connsiteY124" fmla="*/ 1158525 h 1913559"/>
              <a:gd name="connsiteX125" fmla="*/ 14287 w 1508331"/>
              <a:gd name="connsiteY125" fmla="*/ 1149000 h 1913559"/>
              <a:gd name="connsiteX126" fmla="*/ 0 w 1508331"/>
              <a:gd name="connsiteY126" fmla="*/ 1139475 h 1913559"/>
              <a:gd name="connsiteX127" fmla="*/ 9525 w 1508331"/>
              <a:gd name="connsiteY127" fmla="*/ 1115663 h 1913559"/>
              <a:gd name="connsiteX128" fmla="*/ 38100 w 1508331"/>
              <a:gd name="connsiteY128" fmla="*/ 1077563 h 1913559"/>
              <a:gd name="connsiteX129" fmla="*/ 33337 w 1508331"/>
              <a:gd name="connsiteY129" fmla="*/ 1039463 h 1913559"/>
              <a:gd name="connsiteX130" fmla="*/ 9525 w 1508331"/>
              <a:gd name="connsiteY130" fmla="*/ 1001363 h 1913559"/>
              <a:gd name="connsiteX131" fmla="*/ 9525 w 1508331"/>
              <a:gd name="connsiteY131" fmla="*/ 968025 h 1913559"/>
              <a:gd name="connsiteX132" fmla="*/ 28575 w 1508331"/>
              <a:gd name="connsiteY132" fmla="*/ 953738 h 1913559"/>
              <a:gd name="connsiteX133" fmla="*/ 52387 w 1508331"/>
              <a:gd name="connsiteY133" fmla="*/ 920400 h 1913559"/>
              <a:gd name="connsiteX134" fmla="*/ 47625 w 1508331"/>
              <a:gd name="connsiteY134" fmla="*/ 863250 h 1913559"/>
              <a:gd name="connsiteX135" fmla="*/ 104775 w 1508331"/>
              <a:gd name="connsiteY135" fmla="*/ 815625 h 1913559"/>
              <a:gd name="connsiteX136" fmla="*/ 123825 w 1508331"/>
              <a:gd name="connsiteY136" fmla="*/ 801338 h 1913559"/>
              <a:gd name="connsiteX137" fmla="*/ 142875 w 1508331"/>
              <a:gd name="connsiteY137" fmla="*/ 796575 h 1913559"/>
              <a:gd name="connsiteX138" fmla="*/ 157162 w 1508331"/>
              <a:gd name="connsiteY138" fmla="*/ 791813 h 1913559"/>
              <a:gd name="connsiteX139" fmla="*/ 176212 w 1508331"/>
              <a:gd name="connsiteY139" fmla="*/ 787050 h 1913559"/>
              <a:gd name="connsiteX140" fmla="*/ 266700 w 1508331"/>
              <a:gd name="connsiteY140" fmla="*/ 758475 h 1913559"/>
              <a:gd name="connsiteX141" fmla="*/ 280987 w 1508331"/>
              <a:gd name="connsiteY141" fmla="*/ 744188 h 1913559"/>
              <a:gd name="connsiteX142" fmla="*/ 333375 w 1508331"/>
              <a:gd name="connsiteY142" fmla="*/ 706088 h 1913559"/>
              <a:gd name="connsiteX143" fmla="*/ 423862 w 1508331"/>
              <a:gd name="connsiteY143" fmla="*/ 710850 h 1913559"/>
              <a:gd name="connsiteX144" fmla="*/ 447675 w 1508331"/>
              <a:gd name="connsiteY144" fmla="*/ 715613 h 1913559"/>
              <a:gd name="connsiteX145" fmla="*/ 461962 w 1508331"/>
              <a:gd name="connsiteY145" fmla="*/ 706088 h 1913559"/>
              <a:gd name="connsiteX146" fmla="*/ 495300 w 1508331"/>
              <a:gd name="connsiteY146" fmla="*/ 667988 h 1913559"/>
              <a:gd name="connsiteX147" fmla="*/ 504825 w 1508331"/>
              <a:gd name="connsiteY147" fmla="*/ 644175 h 1913559"/>
              <a:gd name="connsiteX148" fmla="*/ 509587 w 1508331"/>
              <a:gd name="connsiteY148" fmla="*/ 596550 h 1913559"/>
              <a:gd name="connsiteX149" fmla="*/ 533400 w 1508331"/>
              <a:gd name="connsiteY149" fmla="*/ 582263 h 1913559"/>
              <a:gd name="connsiteX150" fmla="*/ 576262 w 1508331"/>
              <a:gd name="connsiteY150" fmla="*/ 563213 h 1913559"/>
              <a:gd name="connsiteX151" fmla="*/ 609600 w 1508331"/>
              <a:gd name="connsiteY151" fmla="*/ 558450 h 1913559"/>
              <a:gd name="connsiteX152" fmla="*/ 628650 w 1508331"/>
              <a:gd name="connsiteY152" fmla="*/ 544163 h 1913559"/>
              <a:gd name="connsiteX153" fmla="*/ 652462 w 1508331"/>
              <a:gd name="connsiteY153" fmla="*/ 529875 h 1913559"/>
              <a:gd name="connsiteX154" fmla="*/ 666750 w 1508331"/>
              <a:gd name="connsiteY154" fmla="*/ 515588 h 1913559"/>
              <a:gd name="connsiteX155" fmla="*/ 695325 w 1508331"/>
              <a:gd name="connsiteY155" fmla="*/ 477488 h 1913559"/>
              <a:gd name="connsiteX156" fmla="*/ 714375 w 1508331"/>
              <a:gd name="connsiteY156" fmla="*/ 444150 h 1913559"/>
              <a:gd name="connsiteX157" fmla="*/ 723900 w 1508331"/>
              <a:gd name="connsiteY157" fmla="*/ 401288 h 1913559"/>
              <a:gd name="connsiteX158" fmla="*/ 733425 w 1508331"/>
              <a:gd name="connsiteY158" fmla="*/ 387000 h 1913559"/>
              <a:gd name="connsiteX159" fmla="*/ 742950 w 1508331"/>
              <a:gd name="connsiteY159" fmla="*/ 286988 h 1913559"/>
              <a:gd name="connsiteX160" fmla="*/ 752475 w 1508331"/>
              <a:gd name="connsiteY160" fmla="*/ 220313 h 1913559"/>
              <a:gd name="connsiteX161" fmla="*/ 785812 w 1508331"/>
              <a:gd name="connsiteY161" fmla="*/ 172688 h 1913559"/>
              <a:gd name="connsiteX162" fmla="*/ 795337 w 1508331"/>
              <a:gd name="connsiteY162" fmla="*/ 158400 h 1913559"/>
              <a:gd name="connsiteX163" fmla="*/ 823912 w 1508331"/>
              <a:gd name="connsiteY163" fmla="*/ 115538 h 1913559"/>
              <a:gd name="connsiteX164" fmla="*/ 838200 w 1508331"/>
              <a:gd name="connsiteY164" fmla="*/ 110775 h 1913559"/>
              <a:gd name="connsiteX165" fmla="*/ 862012 w 1508331"/>
              <a:gd name="connsiteY165" fmla="*/ 120300 h 1913559"/>
              <a:gd name="connsiteX166" fmla="*/ 876300 w 1508331"/>
              <a:gd name="connsiteY166" fmla="*/ 129825 h 1913559"/>
              <a:gd name="connsiteX167" fmla="*/ 895350 w 1508331"/>
              <a:gd name="connsiteY167" fmla="*/ 120300 h 1913559"/>
              <a:gd name="connsiteX168" fmla="*/ 928687 w 1508331"/>
              <a:gd name="connsiteY168" fmla="*/ 82200 h 1913559"/>
              <a:gd name="connsiteX169" fmla="*/ 942975 w 1508331"/>
              <a:gd name="connsiteY169" fmla="*/ 67913 h 1913559"/>
              <a:gd name="connsiteX170" fmla="*/ 952500 w 1508331"/>
              <a:gd name="connsiteY170" fmla="*/ 48863 h 1913559"/>
              <a:gd name="connsiteX171" fmla="*/ 971550 w 1508331"/>
              <a:gd name="connsiteY171" fmla="*/ 10763 h 1913559"/>
              <a:gd name="connsiteX172" fmla="*/ 971550 w 1508331"/>
              <a:gd name="connsiteY172" fmla="*/ 6000 h 1913559"/>
              <a:gd name="connsiteX0" fmla="*/ 971550 w 1508331"/>
              <a:gd name="connsiteY0" fmla="*/ 6000 h 1913559"/>
              <a:gd name="connsiteX1" fmla="*/ 990599 w 1508331"/>
              <a:gd name="connsiteY1" fmla="*/ 86963 h 1913559"/>
              <a:gd name="connsiteX2" fmla="*/ 1023937 w 1508331"/>
              <a:gd name="connsiteY2" fmla="*/ 277463 h 1913559"/>
              <a:gd name="connsiteX3" fmla="*/ 1050131 w 1508331"/>
              <a:gd name="connsiteY3" fmla="*/ 336994 h 1913559"/>
              <a:gd name="connsiteX4" fmla="*/ 1114425 w 1508331"/>
              <a:gd name="connsiteY4" fmla="*/ 437006 h 1913559"/>
              <a:gd name="connsiteX5" fmla="*/ 1195387 w 1508331"/>
              <a:gd name="connsiteY5" fmla="*/ 544163 h 1913559"/>
              <a:gd name="connsiteX6" fmla="*/ 1228725 w 1508331"/>
              <a:gd name="connsiteY6" fmla="*/ 582263 h 1913559"/>
              <a:gd name="connsiteX7" fmla="*/ 1197769 w 1508331"/>
              <a:gd name="connsiteY7" fmla="*/ 660844 h 1913559"/>
              <a:gd name="connsiteX8" fmla="*/ 1240631 w 1508331"/>
              <a:gd name="connsiteY8" fmla="*/ 715613 h 1913559"/>
              <a:gd name="connsiteX9" fmla="*/ 1195387 w 1508331"/>
              <a:gd name="connsiteY9" fmla="*/ 787050 h 1913559"/>
              <a:gd name="connsiteX10" fmla="*/ 1190625 w 1508331"/>
              <a:gd name="connsiteY10" fmla="*/ 834675 h 1913559"/>
              <a:gd name="connsiteX11" fmla="*/ 1240631 w 1508331"/>
              <a:gd name="connsiteY11" fmla="*/ 903731 h 1913559"/>
              <a:gd name="connsiteX12" fmla="*/ 1221581 w 1508331"/>
              <a:gd name="connsiteY12" fmla="*/ 1063275 h 1913559"/>
              <a:gd name="connsiteX13" fmla="*/ 1202530 w 1508331"/>
              <a:gd name="connsiteY13" fmla="*/ 1222819 h 1913559"/>
              <a:gd name="connsiteX14" fmla="*/ 1257300 w 1508331"/>
              <a:gd name="connsiteY14" fmla="*/ 1258538 h 1913559"/>
              <a:gd name="connsiteX15" fmla="*/ 1309687 w 1508331"/>
              <a:gd name="connsiteY15" fmla="*/ 1287113 h 1913559"/>
              <a:gd name="connsiteX16" fmla="*/ 1345405 w 1508331"/>
              <a:gd name="connsiteY16" fmla="*/ 1332355 h 1913559"/>
              <a:gd name="connsiteX17" fmla="*/ 1350168 w 1508331"/>
              <a:gd name="connsiteY17" fmla="*/ 1437131 h 1913559"/>
              <a:gd name="connsiteX18" fmla="*/ 1347788 w 1508331"/>
              <a:gd name="connsiteY18" fmla="*/ 1606200 h 1913559"/>
              <a:gd name="connsiteX19" fmla="*/ 1414462 w 1508331"/>
              <a:gd name="connsiteY19" fmla="*/ 1591913 h 1913559"/>
              <a:gd name="connsiteX20" fmla="*/ 1502569 w 1508331"/>
              <a:gd name="connsiteY20" fmla="*/ 1582387 h 1913559"/>
              <a:gd name="connsiteX21" fmla="*/ 1495425 w 1508331"/>
              <a:gd name="connsiteY21" fmla="*/ 1625250 h 1913559"/>
              <a:gd name="connsiteX22" fmla="*/ 1485900 w 1508331"/>
              <a:gd name="connsiteY22" fmla="*/ 1653825 h 1913559"/>
              <a:gd name="connsiteX23" fmla="*/ 1466850 w 1508331"/>
              <a:gd name="connsiteY23" fmla="*/ 1741932 h 1913559"/>
              <a:gd name="connsiteX24" fmla="*/ 1459706 w 1508331"/>
              <a:gd name="connsiteY24" fmla="*/ 1822894 h 1913559"/>
              <a:gd name="connsiteX25" fmla="*/ 1471613 w 1508331"/>
              <a:gd name="connsiteY25" fmla="*/ 1877664 h 1913559"/>
              <a:gd name="connsiteX26" fmla="*/ 1495425 w 1508331"/>
              <a:gd name="connsiteY26" fmla="*/ 1913382 h 1913559"/>
              <a:gd name="connsiteX27" fmla="*/ 1385887 w 1508331"/>
              <a:gd name="connsiteY27" fmla="*/ 1889569 h 1913559"/>
              <a:gd name="connsiteX28" fmla="*/ 1264443 w 1508331"/>
              <a:gd name="connsiteY28" fmla="*/ 1849088 h 1913559"/>
              <a:gd name="connsiteX29" fmla="*/ 1157287 w 1508331"/>
              <a:gd name="connsiteY29" fmla="*/ 1825275 h 1913559"/>
              <a:gd name="connsiteX30" fmla="*/ 1047750 w 1508331"/>
              <a:gd name="connsiteY30" fmla="*/ 1801463 h 1913559"/>
              <a:gd name="connsiteX31" fmla="*/ 957262 w 1508331"/>
              <a:gd name="connsiteY31" fmla="*/ 1782413 h 1913559"/>
              <a:gd name="connsiteX32" fmla="*/ 866775 w 1508331"/>
              <a:gd name="connsiteY32" fmla="*/ 1772888 h 1913559"/>
              <a:gd name="connsiteX33" fmla="*/ 790575 w 1508331"/>
              <a:gd name="connsiteY33" fmla="*/ 1763363 h 1913559"/>
              <a:gd name="connsiteX34" fmla="*/ 552450 w 1508331"/>
              <a:gd name="connsiteY34" fmla="*/ 1739550 h 1913559"/>
              <a:gd name="connsiteX35" fmla="*/ 554831 w 1508331"/>
              <a:gd name="connsiteY35" fmla="*/ 1725263 h 1913559"/>
              <a:gd name="connsiteX36" fmla="*/ 585788 w 1508331"/>
              <a:gd name="connsiteY36" fmla="*/ 1713357 h 1913559"/>
              <a:gd name="connsiteX37" fmla="*/ 600075 w 1508331"/>
              <a:gd name="connsiteY37" fmla="*/ 1682400 h 1913559"/>
              <a:gd name="connsiteX38" fmla="*/ 619125 w 1508331"/>
              <a:gd name="connsiteY38" fmla="*/ 1634776 h 1913559"/>
              <a:gd name="connsiteX39" fmla="*/ 661988 w 1508331"/>
              <a:gd name="connsiteY39" fmla="*/ 1646682 h 1913559"/>
              <a:gd name="connsiteX40" fmla="*/ 719137 w 1508331"/>
              <a:gd name="connsiteY40" fmla="*/ 1658588 h 1913559"/>
              <a:gd name="connsiteX41" fmla="*/ 773906 w 1508331"/>
              <a:gd name="connsiteY41" fmla="*/ 1660968 h 1913559"/>
              <a:gd name="connsiteX42" fmla="*/ 781050 w 1508331"/>
              <a:gd name="connsiteY42" fmla="*/ 1649063 h 1913559"/>
              <a:gd name="connsiteX43" fmla="*/ 700087 w 1508331"/>
              <a:gd name="connsiteY43" fmla="*/ 1634775 h 1913559"/>
              <a:gd name="connsiteX44" fmla="*/ 635794 w 1508331"/>
              <a:gd name="connsiteY44" fmla="*/ 1613344 h 1913559"/>
              <a:gd name="connsiteX45" fmla="*/ 614362 w 1508331"/>
              <a:gd name="connsiteY45" fmla="*/ 1582388 h 1913559"/>
              <a:gd name="connsiteX46" fmla="*/ 635794 w 1508331"/>
              <a:gd name="connsiteY46" fmla="*/ 1530001 h 1913559"/>
              <a:gd name="connsiteX47" fmla="*/ 671513 w 1508331"/>
              <a:gd name="connsiteY47" fmla="*/ 1515713 h 1913559"/>
              <a:gd name="connsiteX48" fmla="*/ 647700 w 1508331"/>
              <a:gd name="connsiteY48" fmla="*/ 1496662 h 1913559"/>
              <a:gd name="connsiteX49" fmla="*/ 671512 w 1508331"/>
              <a:gd name="connsiteY49" fmla="*/ 1472850 h 1913559"/>
              <a:gd name="connsiteX50" fmla="*/ 716756 w 1508331"/>
              <a:gd name="connsiteY50" fmla="*/ 1427607 h 1913559"/>
              <a:gd name="connsiteX51" fmla="*/ 742950 w 1508331"/>
              <a:gd name="connsiteY51" fmla="*/ 1410938 h 1913559"/>
              <a:gd name="connsiteX52" fmla="*/ 728662 w 1508331"/>
              <a:gd name="connsiteY52" fmla="*/ 1368075 h 1913559"/>
              <a:gd name="connsiteX53" fmla="*/ 800100 w 1508331"/>
              <a:gd name="connsiteY53" fmla="*/ 1265682 h 1913559"/>
              <a:gd name="connsiteX54" fmla="*/ 707231 w 1508331"/>
              <a:gd name="connsiteY54" fmla="*/ 1294256 h 1913559"/>
              <a:gd name="connsiteX55" fmla="*/ 676275 w 1508331"/>
              <a:gd name="connsiteY55" fmla="*/ 1358550 h 1913559"/>
              <a:gd name="connsiteX56" fmla="*/ 647700 w 1508331"/>
              <a:gd name="connsiteY56" fmla="*/ 1413318 h 1913559"/>
              <a:gd name="connsiteX57" fmla="*/ 607219 w 1508331"/>
              <a:gd name="connsiteY57" fmla="*/ 1389506 h 1913559"/>
              <a:gd name="connsiteX58" fmla="*/ 581025 w 1508331"/>
              <a:gd name="connsiteY58" fmla="*/ 1434750 h 1913559"/>
              <a:gd name="connsiteX59" fmla="*/ 578644 w 1508331"/>
              <a:gd name="connsiteY59" fmla="*/ 1472851 h 1913559"/>
              <a:gd name="connsiteX60" fmla="*/ 592932 w 1508331"/>
              <a:gd name="connsiteY60" fmla="*/ 1489520 h 1913559"/>
              <a:gd name="connsiteX61" fmla="*/ 542925 w 1508331"/>
              <a:gd name="connsiteY61" fmla="*/ 1530000 h 1913559"/>
              <a:gd name="connsiteX62" fmla="*/ 473869 w 1508331"/>
              <a:gd name="connsiteY62" fmla="*/ 1541907 h 1913559"/>
              <a:gd name="connsiteX63" fmla="*/ 497681 w 1508331"/>
              <a:gd name="connsiteY63" fmla="*/ 1470469 h 1913559"/>
              <a:gd name="connsiteX64" fmla="*/ 519112 w 1508331"/>
              <a:gd name="connsiteY64" fmla="*/ 1401413 h 1913559"/>
              <a:gd name="connsiteX65" fmla="*/ 535780 w 1508331"/>
              <a:gd name="connsiteY65" fmla="*/ 1339500 h 1913559"/>
              <a:gd name="connsiteX66" fmla="*/ 550068 w 1508331"/>
              <a:gd name="connsiteY66" fmla="*/ 1296637 h 1913559"/>
              <a:gd name="connsiteX67" fmla="*/ 609600 w 1508331"/>
              <a:gd name="connsiteY67" fmla="*/ 1225200 h 1913559"/>
              <a:gd name="connsiteX68" fmla="*/ 642937 w 1508331"/>
              <a:gd name="connsiteY68" fmla="*/ 1239489 h 1913559"/>
              <a:gd name="connsiteX69" fmla="*/ 681037 w 1508331"/>
              <a:gd name="connsiteY69" fmla="*/ 1222820 h 1913559"/>
              <a:gd name="connsiteX70" fmla="*/ 685801 w 1508331"/>
              <a:gd name="connsiteY70" fmla="*/ 1213295 h 1913559"/>
              <a:gd name="connsiteX71" fmla="*/ 647699 w 1508331"/>
              <a:gd name="connsiteY71" fmla="*/ 1215675 h 1913559"/>
              <a:gd name="connsiteX72" fmla="*/ 621507 w 1508331"/>
              <a:gd name="connsiteY72" fmla="*/ 1189482 h 1913559"/>
              <a:gd name="connsiteX73" fmla="*/ 621506 w 1508331"/>
              <a:gd name="connsiteY73" fmla="*/ 1172812 h 1913559"/>
              <a:gd name="connsiteX74" fmla="*/ 671513 w 1508331"/>
              <a:gd name="connsiteY74" fmla="*/ 1175195 h 1913559"/>
              <a:gd name="connsiteX75" fmla="*/ 676274 w 1508331"/>
              <a:gd name="connsiteY75" fmla="*/ 1158525 h 1913559"/>
              <a:gd name="connsiteX76" fmla="*/ 702469 w 1508331"/>
              <a:gd name="connsiteY76" fmla="*/ 1127569 h 1913559"/>
              <a:gd name="connsiteX77" fmla="*/ 745332 w 1508331"/>
              <a:gd name="connsiteY77" fmla="*/ 1113283 h 1913559"/>
              <a:gd name="connsiteX78" fmla="*/ 745331 w 1508331"/>
              <a:gd name="connsiteY78" fmla="*/ 1091849 h 1913559"/>
              <a:gd name="connsiteX79" fmla="*/ 762000 w 1508331"/>
              <a:gd name="connsiteY79" fmla="*/ 1079944 h 1913559"/>
              <a:gd name="connsiteX80" fmla="*/ 721519 w 1508331"/>
              <a:gd name="connsiteY80" fmla="*/ 1051369 h 1913559"/>
              <a:gd name="connsiteX81" fmla="*/ 671512 w 1508331"/>
              <a:gd name="connsiteY81" fmla="*/ 1022794 h 1913559"/>
              <a:gd name="connsiteX82" fmla="*/ 638175 w 1508331"/>
              <a:gd name="connsiteY82" fmla="*/ 1029938 h 1913559"/>
              <a:gd name="connsiteX83" fmla="*/ 600075 w 1508331"/>
              <a:gd name="connsiteY83" fmla="*/ 1087088 h 1913559"/>
              <a:gd name="connsiteX84" fmla="*/ 614362 w 1508331"/>
              <a:gd name="connsiteY84" fmla="*/ 1118044 h 1913559"/>
              <a:gd name="connsiteX85" fmla="*/ 571500 w 1508331"/>
              <a:gd name="connsiteY85" fmla="*/ 1129950 h 1913559"/>
              <a:gd name="connsiteX86" fmla="*/ 538162 w 1508331"/>
              <a:gd name="connsiteY86" fmla="*/ 1106138 h 1913559"/>
              <a:gd name="connsiteX87" fmla="*/ 514350 w 1508331"/>
              <a:gd name="connsiteY87" fmla="*/ 1115663 h 1913559"/>
              <a:gd name="connsiteX88" fmla="*/ 509587 w 1508331"/>
              <a:gd name="connsiteY88" fmla="*/ 1129950 h 1913559"/>
              <a:gd name="connsiteX89" fmla="*/ 490537 w 1508331"/>
              <a:gd name="connsiteY89" fmla="*/ 1134713 h 1913559"/>
              <a:gd name="connsiteX90" fmla="*/ 457200 w 1508331"/>
              <a:gd name="connsiteY90" fmla="*/ 1139475 h 1913559"/>
              <a:gd name="connsiteX91" fmla="*/ 438150 w 1508331"/>
              <a:gd name="connsiteY91" fmla="*/ 1149000 h 1913559"/>
              <a:gd name="connsiteX92" fmla="*/ 404812 w 1508331"/>
              <a:gd name="connsiteY92" fmla="*/ 1187100 h 1913559"/>
              <a:gd name="connsiteX93" fmla="*/ 400050 w 1508331"/>
              <a:gd name="connsiteY93" fmla="*/ 1201388 h 1913559"/>
              <a:gd name="connsiteX94" fmla="*/ 376237 w 1508331"/>
              <a:gd name="connsiteY94" fmla="*/ 1239488 h 1913559"/>
              <a:gd name="connsiteX95" fmla="*/ 357187 w 1508331"/>
              <a:gd name="connsiteY95" fmla="*/ 1244250 h 1913559"/>
              <a:gd name="connsiteX96" fmla="*/ 342900 w 1508331"/>
              <a:gd name="connsiteY96" fmla="*/ 1239488 h 1913559"/>
              <a:gd name="connsiteX97" fmla="*/ 309562 w 1508331"/>
              <a:gd name="connsiteY97" fmla="*/ 1220438 h 1913559"/>
              <a:gd name="connsiteX98" fmla="*/ 314325 w 1508331"/>
              <a:gd name="connsiteY98" fmla="*/ 1187100 h 1913559"/>
              <a:gd name="connsiteX99" fmla="*/ 347662 w 1508331"/>
              <a:gd name="connsiteY99" fmla="*/ 1163288 h 1913559"/>
              <a:gd name="connsiteX100" fmla="*/ 366712 w 1508331"/>
              <a:gd name="connsiteY100" fmla="*/ 1139475 h 1913559"/>
              <a:gd name="connsiteX101" fmla="*/ 381000 w 1508331"/>
              <a:gd name="connsiteY101" fmla="*/ 1106138 h 1913559"/>
              <a:gd name="connsiteX102" fmla="*/ 390525 w 1508331"/>
              <a:gd name="connsiteY102" fmla="*/ 1091850 h 1913559"/>
              <a:gd name="connsiteX103" fmla="*/ 404812 w 1508331"/>
              <a:gd name="connsiteY103" fmla="*/ 1082325 h 1913559"/>
              <a:gd name="connsiteX104" fmla="*/ 409575 w 1508331"/>
              <a:gd name="connsiteY104" fmla="*/ 1068038 h 1913559"/>
              <a:gd name="connsiteX105" fmla="*/ 347662 w 1508331"/>
              <a:gd name="connsiteY105" fmla="*/ 1048988 h 1913559"/>
              <a:gd name="connsiteX106" fmla="*/ 333375 w 1508331"/>
              <a:gd name="connsiteY106" fmla="*/ 1034700 h 1913559"/>
              <a:gd name="connsiteX107" fmla="*/ 314325 w 1508331"/>
              <a:gd name="connsiteY107" fmla="*/ 1010888 h 1913559"/>
              <a:gd name="connsiteX108" fmla="*/ 300037 w 1508331"/>
              <a:gd name="connsiteY108" fmla="*/ 1015650 h 1913559"/>
              <a:gd name="connsiteX109" fmla="*/ 295275 w 1508331"/>
              <a:gd name="connsiteY109" fmla="*/ 1048988 h 1913559"/>
              <a:gd name="connsiteX110" fmla="*/ 285750 w 1508331"/>
              <a:gd name="connsiteY110" fmla="*/ 1072800 h 1913559"/>
              <a:gd name="connsiteX111" fmla="*/ 295275 w 1508331"/>
              <a:gd name="connsiteY111" fmla="*/ 1096613 h 1913559"/>
              <a:gd name="connsiteX112" fmla="*/ 266700 w 1508331"/>
              <a:gd name="connsiteY112" fmla="*/ 1101375 h 1913559"/>
              <a:gd name="connsiteX113" fmla="*/ 285750 w 1508331"/>
              <a:gd name="connsiteY113" fmla="*/ 1134713 h 1913559"/>
              <a:gd name="connsiteX114" fmla="*/ 280987 w 1508331"/>
              <a:gd name="connsiteY114" fmla="*/ 1172813 h 1913559"/>
              <a:gd name="connsiteX115" fmla="*/ 252412 w 1508331"/>
              <a:gd name="connsiteY115" fmla="*/ 1191863 h 1913559"/>
              <a:gd name="connsiteX116" fmla="*/ 242887 w 1508331"/>
              <a:gd name="connsiteY116" fmla="*/ 1206150 h 1913559"/>
              <a:gd name="connsiteX117" fmla="*/ 219075 w 1508331"/>
              <a:gd name="connsiteY117" fmla="*/ 1210913 h 1913559"/>
              <a:gd name="connsiteX118" fmla="*/ 204787 w 1508331"/>
              <a:gd name="connsiteY118" fmla="*/ 1215675 h 1913559"/>
              <a:gd name="connsiteX119" fmla="*/ 185737 w 1508331"/>
              <a:gd name="connsiteY119" fmla="*/ 1220438 h 1913559"/>
              <a:gd name="connsiteX120" fmla="*/ 152400 w 1508331"/>
              <a:gd name="connsiteY120" fmla="*/ 1215675 h 1913559"/>
              <a:gd name="connsiteX121" fmla="*/ 119062 w 1508331"/>
              <a:gd name="connsiteY121" fmla="*/ 1201388 h 1913559"/>
              <a:gd name="connsiteX122" fmla="*/ 104775 w 1508331"/>
              <a:gd name="connsiteY122" fmla="*/ 1196625 h 1913559"/>
              <a:gd name="connsiteX123" fmla="*/ 90487 w 1508331"/>
              <a:gd name="connsiteY123" fmla="*/ 1182338 h 1913559"/>
              <a:gd name="connsiteX124" fmla="*/ 47625 w 1508331"/>
              <a:gd name="connsiteY124" fmla="*/ 1158525 h 1913559"/>
              <a:gd name="connsiteX125" fmla="*/ 14287 w 1508331"/>
              <a:gd name="connsiteY125" fmla="*/ 1149000 h 1913559"/>
              <a:gd name="connsiteX126" fmla="*/ 0 w 1508331"/>
              <a:gd name="connsiteY126" fmla="*/ 1139475 h 1913559"/>
              <a:gd name="connsiteX127" fmla="*/ 9525 w 1508331"/>
              <a:gd name="connsiteY127" fmla="*/ 1115663 h 1913559"/>
              <a:gd name="connsiteX128" fmla="*/ 38100 w 1508331"/>
              <a:gd name="connsiteY128" fmla="*/ 1077563 h 1913559"/>
              <a:gd name="connsiteX129" fmla="*/ 33337 w 1508331"/>
              <a:gd name="connsiteY129" fmla="*/ 1039463 h 1913559"/>
              <a:gd name="connsiteX130" fmla="*/ 9525 w 1508331"/>
              <a:gd name="connsiteY130" fmla="*/ 1001363 h 1913559"/>
              <a:gd name="connsiteX131" fmla="*/ 9525 w 1508331"/>
              <a:gd name="connsiteY131" fmla="*/ 968025 h 1913559"/>
              <a:gd name="connsiteX132" fmla="*/ 28575 w 1508331"/>
              <a:gd name="connsiteY132" fmla="*/ 953738 h 1913559"/>
              <a:gd name="connsiteX133" fmla="*/ 52387 w 1508331"/>
              <a:gd name="connsiteY133" fmla="*/ 920400 h 1913559"/>
              <a:gd name="connsiteX134" fmla="*/ 47625 w 1508331"/>
              <a:gd name="connsiteY134" fmla="*/ 863250 h 1913559"/>
              <a:gd name="connsiteX135" fmla="*/ 104775 w 1508331"/>
              <a:gd name="connsiteY135" fmla="*/ 815625 h 1913559"/>
              <a:gd name="connsiteX136" fmla="*/ 123825 w 1508331"/>
              <a:gd name="connsiteY136" fmla="*/ 801338 h 1913559"/>
              <a:gd name="connsiteX137" fmla="*/ 142875 w 1508331"/>
              <a:gd name="connsiteY137" fmla="*/ 796575 h 1913559"/>
              <a:gd name="connsiteX138" fmla="*/ 157162 w 1508331"/>
              <a:gd name="connsiteY138" fmla="*/ 791813 h 1913559"/>
              <a:gd name="connsiteX139" fmla="*/ 176212 w 1508331"/>
              <a:gd name="connsiteY139" fmla="*/ 787050 h 1913559"/>
              <a:gd name="connsiteX140" fmla="*/ 266700 w 1508331"/>
              <a:gd name="connsiteY140" fmla="*/ 758475 h 1913559"/>
              <a:gd name="connsiteX141" fmla="*/ 280987 w 1508331"/>
              <a:gd name="connsiteY141" fmla="*/ 744188 h 1913559"/>
              <a:gd name="connsiteX142" fmla="*/ 333375 w 1508331"/>
              <a:gd name="connsiteY142" fmla="*/ 706088 h 1913559"/>
              <a:gd name="connsiteX143" fmla="*/ 423862 w 1508331"/>
              <a:gd name="connsiteY143" fmla="*/ 710850 h 1913559"/>
              <a:gd name="connsiteX144" fmla="*/ 447675 w 1508331"/>
              <a:gd name="connsiteY144" fmla="*/ 715613 h 1913559"/>
              <a:gd name="connsiteX145" fmla="*/ 461962 w 1508331"/>
              <a:gd name="connsiteY145" fmla="*/ 706088 h 1913559"/>
              <a:gd name="connsiteX146" fmla="*/ 495300 w 1508331"/>
              <a:gd name="connsiteY146" fmla="*/ 667988 h 1913559"/>
              <a:gd name="connsiteX147" fmla="*/ 504825 w 1508331"/>
              <a:gd name="connsiteY147" fmla="*/ 644175 h 1913559"/>
              <a:gd name="connsiteX148" fmla="*/ 509587 w 1508331"/>
              <a:gd name="connsiteY148" fmla="*/ 596550 h 1913559"/>
              <a:gd name="connsiteX149" fmla="*/ 533400 w 1508331"/>
              <a:gd name="connsiteY149" fmla="*/ 582263 h 1913559"/>
              <a:gd name="connsiteX150" fmla="*/ 576262 w 1508331"/>
              <a:gd name="connsiteY150" fmla="*/ 563213 h 1913559"/>
              <a:gd name="connsiteX151" fmla="*/ 609600 w 1508331"/>
              <a:gd name="connsiteY151" fmla="*/ 558450 h 1913559"/>
              <a:gd name="connsiteX152" fmla="*/ 628650 w 1508331"/>
              <a:gd name="connsiteY152" fmla="*/ 544163 h 1913559"/>
              <a:gd name="connsiteX153" fmla="*/ 652462 w 1508331"/>
              <a:gd name="connsiteY153" fmla="*/ 529875 h 1913559"/>
              <a:gd name="connsiteX154" fmla="*/ 666750 w 1508331"/>
              <a:gd name="connsiteY154" fmla="*/ 515588 h 1913559"/>
              <a:gd name="connsiteX155" fmla="*/ 695325 w 1508331"/>
              <a:gd name="connsiteY155" fmla="*/ 477488 h 1913559"/>
              <a:gd name="connsiteX156" fmla="*/ 714375 w 1508331"/>
              <a:gd name="connsiteY156" fmla="*/ 444150 h 1913559"/>
              <a:gd name="connsiteX157" fmla="*/ 723900 w 1508331"/>
              <a:gd name="connsiteY157" fmla="*/ 401288 h 1913559"/>
              <a:gd name="connsiteX158" fmla="*/ 733425 w 1508331"/>
              <a:gd name="connsiteY158" fmla="*/ 387000 h 1913559"/>
              <a:gd name="connsiteX159" fmla="*/ 742950 w 1508331"/>
              <a:gd name="connsiteY159" fmla="*/ 286988 h 1913559"/>
              <a:gd name="connsiteX160" fmla="*/ 752475 w 1508331"/>
              <a:gd name="connsiteY160" fmla="*/ 220313 h 1913559"/>
              <a:gd name="connsiteX161" fmla="*/ 785812 w 1508331"/>
              <a:gd name="connsiteY161" fmla="*/ 172688 h 1913559"/>
              <a:gd name="connsiteX162" fmla="*/ 795337 w 1508331"/>
              <a:gd name="connsiteY162" fmla="*/ 158400 h 1913559"/>
              <a:gd name="connsiteX163" fmla="*/ 823912 w 1508331"/>
              <a:gd name="connsiteY163" fmla="*/ 115538 h 1913559"/>
              <a:gd name="connsiteX164" fmla="*/ 838200 w 1508331"/>
              <a:gd name="connsiteY164" fmla="*/ 110775 h 1913559"/>
              <a:gd name="connsiteX165" fmla="*/ 862012 w 1508331"/>
              <a:gd name="connsiteY165" fmla="*/ 120300 h 1913559"/>
              <a:gd name="connsiteX166" fmla="*/ 876300 w 1508331"/>
              <a:gd name="connsiteY166" fmla="*/ 129825 h 1913559"/>
              <a:gd name="connsiteX167" fmla="*/ 895350 w 1508331"/>
              <a:gd name="connsiteY167" fmla="*/ 120300 h 1913559"/>
              <a:gd name="connsiteX168" fmla="*/ 928687 w 1508331"/>
              <a:gd name="connsiteY168" fmla="*/ 82200 h 1913559"/>
              <a:gd name="connsiteX169" fmla="*/ 942975 w 1508331"/>
              <a:gd name="connsiteY169" fmla="*/ 67913 h 1913559"/>
              <a:gd name="connsiteX170" fmla="*/ 952500 w 1508331"/>
              <a:gd name="connsiteY170" fmla="*/ 48863 h 1913559"/>
              <a:gd name="connsiteX171" fmla="*/ 971550 w 1508331"/>
              <a:gd name="connsiteY171" fmla="*/ 10763 h 1913559"/>
              <a:gd name="connsiteX172" fmla="*/ 971550 w 1508331"/>
              <a:gd name="connsiteY172" fmla="*/ 6000 h 1913559"/>
              <a:gd name="connsiteX0" fmla="*/ 971550 w 1508331"/>
              <a:gd name="connsiteY0" fmla="*/ 6000 h 1913559"/>
              <a:gd name="connsiteX1" fmla="*/ 990599 w 1508331"/>
              <a:gd name="connsiteY1" fmla="*/ 86963 h 1913559"/>
              <a:gd name="connsiteX2" fmla="*/ 1023937 w 1508331"/>
              <a:gd name="connsiteY2" fmla="*/ 277463 h 1913559"/>
              <a:gd name="connsiteX3" fmla="*/ 1050131 w 1508331"/>
              <a:gd name="connsiteY3" fmla="*/ 336994 h 1913559"/>
              <a:gd name="connsiteX4" fmla="*/ 1114425 w 1508331"/>
              <a:gd name="connsiteY4" fmla="*/ 437006 h 1913559"/>
              <a:gd name="connsiteX5" fmla="*/ 1195387 w 1508331"/>
              <a:gd name="connsiteY5" fmla="*/ 544163 h 1913559"/>
              <a:gd name="connsiteX6" fmla="*/ 1228725 w 1508331"/>
              <a:gd name="connsiteY6" fmla="*/ 582263 h 1913559"/>
              <a:gd name="connsiteX7" fmla="*/ 1197769 w 1508331"/>
              <a:gd name="connsiteY7" fmla="*/ 660844 h 1913559"/>
              <a:gd name="connsiteX8" fmla="*/ 1240631 w 1508331"/>
              <a:gd name="connsiteY8" fmla="*/ 715613 h 1913559"/>
              <a:gd name="connsiteX9" fmla="*/ 1195387 w 1508331"/>
              <a:gd name="connsiteY9" fmla="*/ 787050 h 1913559"/>
              <a:gd name="connsiteX10" fmla="*/ 1190625 w 1508331"/>
              <a:gd name="connsiteY10" fmla="*/ 834675 h 1913559"/>
              <a:gd name="connsiteX11" fmla="*/ 1240631 w 1508331"/>
              <a:gd name="connsiteY11" fmla="*/ 903731 h 1913559"/>
              <a:gd name="connsiteX12" fmla="*/ 1221581 w 1508331"/>
              <a:gd name="connsiteY12" fmla="*/ 1063275 h 1913559"/>
              <a:gd name="connsiteX13" fmla="*/ 1202530 w 1508331"/>
              <a:gd name="connsiteY13" fmla="*/ 1222819 h 1913559"/>
              <a:gd name="connsiteX14" fmla="*/ 1257300 w 1508331"/>
              <a:gd name="connsiteY14" fmla="*/ 1258538 h 1913559"/>
              <a:gd name="connsiteX15" fmla="*/ 1309687 w 1508331"/>
              <a:gd name="connsiteY15" fmla="*/ 1287113 h 1913559"/>
              <a:gd name="connsiteX16" fmla="*/ 1345405 w 1508331"/>
              <a:gd name="connsiteY16" fmla="*/ 1332355 h 1913559"/>
              <a:gd name="connsiteX17" fmla="*/ 1350168 w 1508331"/>
              <a:gd name="connsiteY17" fmla="*/ 1437131 h 1913559"/>
              <a:gd name="connsiteX18" fmla="*/ 1347788 w 1508331"/>
              <a:gd name="connsiteY18" fmla="*/ 1606200 h 1913559"/>
              <a:gd name="connsiteX19" fmla="*/ 1414462 w 1508331"/>
              <a:gd name="connsiteY19" fmla="*/ 1591913 h 1913559"/>
              <a:gd name="connsiteX20" fmla="*/ 1502569 w 1508331"/>
              <a:gd name="connsiteY20" fmla="*/ 1582387 h 1913559"/>
              <a:gd name="connsiteX21" fmla="*/ 1495425 w 1508331"/>
              <a:gd name="connsiteY21" fmla="*/ 1625250 h 1913559"/>
              <a:gd name="connsiteX22" fmla="*/ 1485900 w 1508331"/>
              <a:gd name="connsiteY22" fmla="*/ 1653825 h 1913559"/>
              <a:gd name="connsiteX23" fmla="*/ 1466850 w 1508331"/>
              <a:gd name="connsiteY23" fmla="*/ 1741932 h 1913559"/>
              <a:gd name="connsiteX24" fmla="*/ 1459706 w 1508331"/>
              <a:gd name="connsiteY24" fmla="*/ 1822894 h 1913559"/>
              <a:gd name="connsiteX25" fmla="*/ 1471613 w 1508331"/>
              <a:gd name="connsiteY25" fmla="*/ 1877664 h 1913559"/>
              <a:gd name="connsiteX26" fmla="*/ 1495425 w 1508331"/>
              <a:gd name="connsiteY26" fmla="*/ 1913382 h 1913559"/>
              <a:gd name="connsiteX27" fmla="*/ 1385887 w 1508331"/>
              <a:gd name="connsiteY27" fmla="*/ 1889569 h 1913559"/>
              <a:gd name="connsiteX28" fmla="*/ 1264443 w 1508331"/>
              <a:gd name="connsiteY28" fmla="*/ 1849088 h 1913559"/>
              <a:gd name="connsiteX29" fmla="*/ 1157287 w 1508331"/>
              <a:gd name="connsiteY29" fmla="*/ 1825275 h 1913559"/>
              <a:gd name="connsiteX30" fmla="*/ 1047750 w 1508331"/>
              <a:gd name="connsiteY30" fmla="*/ 1801463 h 1913559"/>
              <a:gd name="connsiteX31" fmla="*/ 957262 w 1508331"/>
              <a:gd name="connsiteY31" fmla="*/ 1782413 h 1913559"/>
              <a:gd name="connsiteX32" fmla="*/ 866775 w 1508331"/>
              <a:gd name="connsiteY32" fmla="*/ 1772888 h 1913559"/>
              <a:gd name="connsiteX33" fmla="*/ 790575 w 1508331"/>
              <a:gd name="connsiteY33" fmla="*/ 1763363 h 1913559"/>
              <a:gd name="connsiteX34" fmla="*/ 552450 w 1508331"/>
              <a:gd name="connsiteY34" fmla="*/ 1739550 h 1913559"/>
              <a:gd name="connsiteX35" fmla="*/ 554831 w 1508331"/>
              <a:gd name="connsiteY35" fmla="*/ 1725263 h 1913559"/>
              <a:gd name="connsiteX36" fmla="*/ 585788 w 1508331"/>
              <a:gd name="connsiteY36" fmla="*/ 1713357 h 1913559"/>
              <a:gd name="connsiteX37" fmla="*/ 600075 w 1508331"/>
              <a:gd name="connsiteY37" fmla="*/ 1682400 h 1913559"/>
              <a:gd name="connsiteX38" fmla="*/ 619125 w 1508331"/>
              <a:gd name="connsiteY38" fmla="*/ 1634776 h 1913559"/>
              <a:gd name="connsiteX39" fmla="*/ 661988 w 1508331"/>
              <a:gd name="connsiteY39" fmla="*/ 1646682 h 1913559"/>
              <a:gd name="connsiteX40" fmla="*/ 719137 w 1508331"/>
              <a:gd name="connsiteY40" fmla="*/ 1658588 h 1913559"/>
              <a:gd name="connsiteX41" fmla="*/ 773906 w 1508331"/>
              <a:gd name="connsiteY41" fmla="*/ 1660968 h 1913559"/>
              <a:gd name="connsiteX42" fmla="*/ 781050 w 1508331"/>
              <a:gd name="connsiteY42" fmla="*/ 1649063 h 1913559"/>
              <a:gd name="connsiteX43" fmla="*/ 700087 w 1508331"/>
              <a:gd name="connsiteY43" fmla="*/ 1634775 h 1913559"/>
              <a:gd name="connsiteX44" fmla="*/ 635794 w 1508331"/>
              <a:gd name="connsiteY44" fmla="*/ 1613344 h 1913559"/>
              <a:gd name="connsiteX45" fmla="*/ 614362 w 1508331"/>
              <a:gd name="connsiteY45" fmla="*/ 1582388 h 1913559"/>
              <a:gd name="connsiteX46" fmla="*/ 635794 w 1508331"/>
              <a:gd name="connsiteY46" fmla="*/ 1530001 h 1913559"/>
              <a:gd name="connsiteX47" fmla="*/ 671513 w 1508331"/>
              <a:gd name="connsiteY47" fmla="*/ 1515713 h 1913559"/>
              <a:gd name="connsiteX48" fmla="*/ 647700 w 1508331"/>
              <a:gd name="connsiteY48" fmla="*/ 1496662 h 1913559"/>
              <a:gd name="connsiteX49" fmla="*/ 671512 w 1508331"/>
              <a:gd name="connsiteY49" fmla="*/ 1472850 h 1913559"/>
              <a:gd name="connsiteX50" fmla="*/ 716756 w 1508331"/>
              <a:gd name="connsiteY50" fmla="*/ 1427607 h 1913559"/>
              <a:gd name="connsiteX51" fmla="*/ 742950 w 1508331"/>
              <a:gd name="connsiteY51" fmla="*/ 1410938 h 1913559"/>
              <a:gd name="connsiteX52" fmla="*/ 728662 w 1508331"/>
              <a:gd name="connsiteY52" fmla="*/ 1368075 h 1913559"/>
              <a:gd name="connsiteX53" fmla="*/ 800100 w 1508331"/>
              <a:gd name="connsiteY53" fmla="*/ 1265682 h 1913559"/>
              <a:gd name="connsiteX54" fmla="*/ 707231 w 1508331"/>
              <a:gd name="connsiteY54" fmla="*/ 1294256 h 1913559"/>
              <a:gd name="connsiteX55" fmla="*/ 676275 w 1508331"/>
              <a:gd name="connsiteY55" fmla="*/ 1358550 h 1913559"/>
              <a:gd name="connsiteX56" fmla="*/ 647700 w 1508331"/>
              <a:gd name="connsiteY56" fmla="*/ 1413318 h 1913559"/>
              <a:gd name="connsiteX57" fmla="*/ 607219 w 1508331"/>
              <a:gd name="connsiteY57" fmla="*/ 1389506 h 1913559"/>
              <a:gd name="connsiteX58" fmla="*/ 581025 w 1508331"/>
              <a:gd name="connsiteY58" fmla="*/ 1434750 h 1913559"/>
              <a:gd name="connsiteX59" fmla="*/ 578644 w 1508331"/>
              <a:gd name="connsiteY59" fmla="*/ 1472851 h 1913559"/>
              <a:gd name="connsiteX60" fmla="*/ 592932 w 1508331"/>
              <a:gd name="connsiteY60" fmla="*/ 1489520 h 1913559"/>
              <a:gd name="connsiteX61" fmla="*/ 542925 w 1508331"/>
              <a:gd name="connsiteY61" fmla="*/ 1530000 h 1913559"/>
              <a:gd name="connsiteX62" fmla="*/ 473869 w 1508331"/>
              <a:gd name="connsiteY62" fmla="*/ 1541907 h 1913559"/>
              <a:gd name="connsiteX63" fmla="*/ 497681 w 1508331"/>
              <a:gd name="connsiteY63" fmla="*/ 1470469 h 1913559"/>
              <a:gd name="connsiteX64" fmla="*/ 519112 w 1508331"/>
              <a:gd name="connsiteY64" fmla="*/ 1401413 h 1913559"/>
              <a:gd name="connsiteX65" fmla="*/ 535780 w 1508331"/>
              <a:gd name="connsiteY65" fmla="*/ 1339500 h 1913559"/>
              <a:gd name="connsiteX66" fmla="*/ 550068 w 1508331"/>
              <a:gd name="connsiteY66" fmla="*/ 1296637 h 1913559"/>
              <a:gd name="connsiteX67" fmla="*/ 609600 w 1508331"/>
              <a:gd name="connsiteY67" fmla="*/ 1225200 h 1913559"/>
              <a:gd name="connsiteX68" fmla="*/ 642937 w 1508331"/>
              <a:gd name="connsiteY68" fmla="*/ 1239489 h 1913559"/>
              <a:gd name="connsiteX69" fmla="*/ 681037 w 1508331"/>
              <a:gd name="connsiteY69" fmla="*/ 1222820 h 1913559"/>
              <a:gd name="connsiteX70" fmla="*/ 685801 w 1508331"/>
              <a:gd name="connsiteY70" fmla="*/ 1213295 h 1913559"/>
              <a:gd name="connsiteX71" fmla="*/ 647699 w 1508331"/>
              <a:gd name="connsiteY71" fmla="*/ 1215675 h 1913559"/>
              <a:gd name="connsiteX72" fmla="*/ 621507 w 1508331"/>
              <a:gd name="connsiteY72" fmla="*/ 1189482 h 1913559"/>
              <a:gd name="connsiteX73" fmla="*/ 621506 w 1508331"/>
              <a:gd name="connsiteY73" fmla="*/ 1172812 h 1913559"/>
              <a:gd name="connsiteX74" fmla="*/ 671513 w 1508331"/>
              <a:gd name="connsiteY74" fmla="*/ 1175195 h 1913559"/>
              <a:gd name="connsiteX75" fmla="*/ 676274 w 1508331"/>
              <a:gd name="connsiteY75" fmla="*/ 1158525 h 1913559"/>
              <a:gd name="connsiteX76" fmla="*/ 702469 w 1508331"/>
              <a:gd name="connsiteY76" fmla="*/ 1127569 h 1913559"/>
              <a:gd name="connsiteX77" fmla="*/ 745332 w 1508331"/>
              <a:gd name="connsiteY77" fmla="*/ 1113283 h 1913559"/>
              <a:gd name="connsiteX78" fmla="*/ 745331 w 1508331"/>
              <a:gd name="connsiteY78" fmla="*/ 1091849 h 1913559"/>
              <a:gd name="connsiteX79" fmla="*/ 762000 w 1508331"/>
              <a:gd name="connsiteY79" fmla="*/ 1079944 h 1913559"/>
              <a:gd name="connsiteX80" fmla="*/ 721519 w 1508331"/>
              <a:gd name="connsiteY80" fmla="*/ 1051369 h 1913559"/>
              <a:gd name="connsiteX81" fmla="*/ 671512 w 1508331"/>
              <a:gd name="connsiteY81" fmla="*/ 1022794 h 1913559"/>
              <a:gd name="connsiteX82" fmla="*/ 638175 w 1508331"/>
              <a:gd name="connsiteY82" fmla="*/ 1029938 h 1913559"/>
              <a:gd name="connsiteX83" fmla="*/ 600075 w 1508331"/>
              <a:gd name="connsiteY83" fmla="*/ 1087088 h 1913559"/>
              <a:gd name="connsiteX84" fmla="*/ 614362 w 1508331"/>
              <a:gd name="connsiteY84" fmla="*/ 1118044 h 1913559"/>
              <a:gd name="connsiteX85" fmla="*/ 595312 w 1508331"/>
              <a:gd name="connsiteY85" fmla="*/ 1139475 h 1913559"/>
              <a:gd name="connsiteX86" fmla="*/ 538162 w 1508331"/>
              <a:gd name="connsiteY86" fmla="*/ 1106138 h 1913559"/>
              <a:gd name="connsiteX87" fmla="*/ 514350 w 1508331"/>
              <a:gd name="connsiteY87" fmla="*/ 1115663 h 1913559"/>
              <a:gd name="connsiteX88" fmla="*/ 509587 w 1508331"/>
              <a:gd name="connsiteY88" fmla="*/ 1129950 h 1913559"/>
              <a:gd name="connsiteX89" fmla="*/ 490537 w 1508331"/>
              <a:gd name="connsiteY89" fmla="*/ 1134713 h 1913559"/>
              <a:gd name="connsiteX90" fmla="*/ 457200 w 1508331"/>
              <a:gd name="connsiteY90" fmla="*/ 1139475 h 1913559"/>
              <a:gd name="connsiteX91" fmla="*/ 438150 w 1508331"/>
              <a:gd name="connsiteY91" fmla="*/ 1149000 h 1913559"/>
              <a:gd name="connsiteX92" fmla="*/ 404812 w 1508331"/>
              <a:gd name="connsiteY92" fmla="*/ 1187100 h 1913559"/>
              <a:gd name="connsiteX93" fmla="*/ 400050 w 1508331"/>
              <a:gd name="connsiteY93" fmla="*/ 1201388 h 1913559"/>
              <a:gd name="connsiteX94" fmla="*/ 376237 w 1508331"/>
              <a:gd name="connsiteY94" fmla="*/ 1239488 h 1913559"/>
              <a:gd name="connsiteX95" fmla="*/ 357187 w 1508331"/>
              <a:gd name="connsiteY95" fmla="*/ 1244250 h 1913559"/>
              <a:gd name="connsiteX96" fmla="*/ 342900 w 1508331"/>
              <a:gd name="connsiteY96" fmla="*/ 1239488 h 1913559"/>
              <a:gd name="connsiteX97" fmla="*/ 309562 w 1508331"/>
              <a:gd name="connsiteY97" fmla="*/ 1220438 h 1913559"/>
              <a:gd name="connsiteX98" fmla="*/ 314325 w 1508331"/>
              <a:gd name="connsiteY98" fmla="*/ 1187100 h 1913559"/>
              <a:gd name="connsiteX99" fmla="*/ 347662 w 1508331"/>
              <a:gd name="connsiteY99" fmla="*/ 1163288 h 1913559"/>
              <a:gd name="connsiteX100" fmla="*/ 366712 w 1508331"/>
              <a:gd name="connsiteY100" fmla="*/ 1139475 h 1913559"/>
              <a:gd name="connsiteX101" fmla="*/ 381000 w 1508331"/>
              <a:gd name="connsiteY101" fmla="*/ 1106138 h 1913559"/>
              <a:gd name="connsiteX102" fmla="*/ 390525 w 1508331"/>
              <a:gd name="connsiteY102" fmla="*/ 1091850 h 1913559"/>
              <a:gd name="connsiteX103" fmla="*/ 404812 w 1508331"/>
              <a:gd name="connsiteY103" fmla="*/ 1082325 h 1913559"/>
              <a:gd name="connsiteX104" fmla="*/ 409575 w 1508331"/>
              <a:gd name="connsiteY104" fmla="*/ 1068038 h 1913559"/>
              <a:gd name="connsiteX105" fmla="*/ 347662 w 1508331"/>
              <a:gd name="connsiteY105" fmla="*/ 1048988 h 1913559"/>
              <a:gd name="connsiteX106" fmla="*/ 333375 w 1508331"/>
              <a:gd name="connsiteY106" fmla="*/ 1034700 h 1913559"/>
              <a:gd name="connsiteX107" fmla="*/ 314325 w 1508331"/>
              <a:gd name="connsiteY107" fmla="*/ 1010888 h 1913559"/>
              <a:gd name="connsiteX108" fmla="*/ 300037 w 1508331"/>
              <a:gd name="connsiteY108" fmla="*/ 1015650 h 1913559"/>
              <a:gd name="connsiteX109" fmla="*/ 295275 w 1508331"/>
              <a:gd name="connsiteY109" fmla="*/ 1048988 h 1913559"/>
              <a:gd name="connsiteX110" fmla="*/ 285750 w 1508331"/>
              <a:gd name="connsiteY110" fmla="*/ 1072800 h 1913559"/>
              <a:gd name="connsiteX111" fmla="*/ 295275 w 1508331"/>
              <a:gd name="connsiteY111" fmla="*/ 1096613 h 1913559"/>
              <a:gd name="connsiteX112" fmla="*/ 266700 w 1508331"/>
              <a:gd name="connsiteY112" fmla="*/ 1101375 h 1913559"/>
              <a:gd name="connsiteX113" fmla="*/ 285750 w 1508331"/>
              <a:gd name="connsiteY113" fmla="*/ 1134713 h 1913559"/>
              <a:gd name="connsiteX114" fmla="*/ 280987 w 1508331"/>
              <a:gd name="connsiteY114" fmla="*/ 1172813 h 1913559"/>
              <a:gd name="connsiteX115" fmla="*/ 252412 w 1508331"/>
              <a:gd name="connsiteY115" fmla="*/ 1191863 h 1913559"/>
              <a:gd name="connsiteX116" fmla="*/ 242887 w 1508331"/>
              <a:gd name="connsiteY116" fmla="*/ 1206150 h 1913559"/>
              <a:gd name="connsiteX117" fmla="*/ 219075 w 1508331"/>
              <a:gd name="connsiteY117" fmla="*/ 1210913 h 1913559"/>
              <a:gd name="connsiteX118" fmla="*/ 204787 w 1508331"/>
              <a:gd name="connsiteY118" fmla="*/ 1215675 h 1913559"/>
              <a:gd name="connsiteX119" fmla="*/ 185737 w 1508331"/>
              <a:gd name="connsiteY119" fmla="*/ 1220438 h 1913559"/>
              <a:gd name="connsiteX120" fmla="*/ 152400 w 1508331"/>
              <a:gd name="connsiteY120" fmla="*/ 1215675 h 1913559"/>
              <a:gd name="connsiteX121" fmla="*/ 119062 w 1508331"/>
              <a:gd name="connsiteY121" fmla="*/ 1201388 h 1913559"/>
              <a:gd name="connsiteX122" fmla="*/ 104775 w 1508331"/>
              <a:gd name="connsiteY122" fmla="*/ 1196625 h 1913559"/>
              <a:gd name="connsiteX123" fmla="*/ 90487 w 1508331"/>
              <a:gd name="connsiteY123" fmla="*/ 1182338 h 1913559"/>
              <a:gd name="connsiteX124" fmla="*/ 47625 w 1508331"/>
              <a:gd name="connsiteY124" fmla="*/ 1158525 h 1913559"/>
              <a:gd name="connsiteX125" fmla="*/ 14287 w 1508331"/>
              <a:gd name="connsiteY125" fmla="*/ 1149000 h 1913559"/>
              <a:gd name="connsiteX126" fmla="*/ 0 w 1508331"/>
              <a:gd name="connsiteY126" fmla="*/ 1139475 h 1913559"/>
              <a:gd name="connsiteX127" fmla="*/ 9525 w 1508331"/>
              <a:gd name="connsiteY127" fmla="*/ 1115663 h 1913559"/>
              <a:gd name="connsiteX128" fmla="*/ 38100 w 1508331"/>
              <a:gd name="connsiteY128" fmla="*/ 1077563 h 1913559"/>
              <a:gd name="connsiteX129" fmla="*/ 33337 w 1508331"/>
              <a:gd name="connsiteY129" fmla="*/ 1039463 h 1913559"/>
              <a:gd name="connsiteX130" fmla="*/ 9525 w 1508331"/>
              <a:gd name="connsiteY130" fmla="*/ 1001363 h 1913559"/>
              <a:gd name="connsiteX131" fmla="*/ 9525 w 1508331"/>
              <a:gd name="connsiteY131" fmla="*/ 968025 h 1913559"/>
              <a:gd name="connsiteX132" fmla="*/ 28575 w 1508331"/>
              <a:gd name="connsiteY132" fmla="*/ 953738 h 1913559"/>
              <a:gd name="connsiteX133" fmla="*/ 52387 w 1508331"/>
              <a:gd name="connsiteY133" fmla="*/ 920400 h 1913559"/>
              <a:gd name="connsiteX134" fmla="*/ 47625 w 1508331"/>
              <a:gd name="connsiteY134" fmla="*/ 863250 h 1913559"/>
              <a:gd name="connsiteX135" fmla="*/ 104775 w 1508331"/>
              <a:gd name="connsiteY135" fmla="*/ 815625 h 1913559"/>
              <a:gd name="connsiteX136" fmla="*/ 123825 w 1508331"/>
              <a:gd name="connsiteY136" fmla="*/ 801338 h 1913559"/>
              <a:gd name="connsiteX137" fmla="*/ 142875 w 1508331"/>
              <a:gd name="connsiteY137" fmla="*/ 796575 h 1913559"/>
              <a:gd name="connsiteX138" fmla="*/ 157162 w 1508331"/>
              <a:gd name="connsiteY138" fmla="*/ 791813 h 1913559"/>
              <a:gd name="connsiteX139" fmla="*/ 176212 w 1508331"/>
              <a:gd name="connsiteY139" fmla="*/ 787050 h 1913559"/>
              <a:gd name="connsiteX140" fmla="*/ 266700 w 1508331"/>
              <a:gd name="connsiteY140" fmla="*/ 758475 h 1913559"/>
              <a:gd name="connsiteX141" fmla="*/ 280987 w 1508331"/>
              <a:gd name="connsiteY141" fmla="*/ 744188 h 1913559"/>
              <a:gd name="connsiteX142" fmla="*/ 333375 w 1508331"/>
              <a:gd name="connsiteY142" fmla="*/ 706088 h 1913559"/>
              <a:gd name="connsiteX143" fmla="*/ 423862 w 1508331"/>
              <a:gd name="connsiteY143" fmla="*/ 710850 h 1913559"/>
              <a:gd name="connsiteX144" fmla="*/ 447675 w 1508331"/>
              <a:gd name="connsiteY144" fmla="*/ 715613 h 1913559"/>
              <a:gd name="connsiteX145" fmla="*/ 461962 w 1508331"/>
              <a:gd name="connsiteY145" fmla="*/ 706088 h 1913559"/>
              <a:gd name="connsiteX146" fmla="*/ 495300 w 1508331"/>
              <a:gd name="connsiteY146" fmla="*/ 667988 h 1913559"/>
              <a:gd name="connsiteX147" fmla="*/ 504825 w 1508331"/>
              <a:gd name="connsiteY147" fmla="*/ 644175 h 1913559"/>
              <a:gd name="connsiteX148" fmla="*/ 509587 w 1508331"/>
              <a:gd name="connsiteY148" fmla="*/ 596550 h 1913559"/>
              <a:gd name="connsiteX149" fmla="*/ 533400 w 1508331"/>
              <a:gd name="connsiteY149" fmla="*/ 582263 h 1913559"/>
              <a:gd name="connsiteX150" fmla="*/ 576262 w 1508331"/>
              <a:gd name="connsiteY150" fmla="*/ 563213 h 1913559"/>
              <a:gd name="connsiteX151" fmla="*/ 609600 w 1508331"/>
              <a:gd name="connsiteY151" fmla="*/ 558450 h 1913559"/>
              <a:gd name="connsiteX152" fmla="*/ 628650 w 1508331"/>
              <a:gd name="connsiteY152" fmla="*/ 544163 h 1913559"/>
              <a:gd name="connsiteX153" fmla="*/ 652462 w 1508331"/>
              <a:gd name="connsiteY153" fmla="*/ 529875 h 1913559"/>
              <a:gd name="connsiteX154" fmla="*/ 666750 w 1508331"/>
              <a:gd name="connsiteY154" fmla="*/ 515588 h 1913559"/>
              <a:gd name="connsiteX155" fmla="*/ 695325 w 1508331"/>
              <a:gd name="connsiteY155" fmla="*/ 477488 h 1913559"/>
              <a:gd name="connsiteX156" fmla="*/ 714375 w 1508331"/>
              <a:gd name="connsiteY156" fmla="*/ 444150 h 1913559"/>
              <a:gd name="connsiteX157" fmla="*/ 723900 w 1508331"/>
              <a:gd name="connsiteY157" fmla="*/ 401288 h 1913559"/>
              <a:gd name="connsiteX158" fmla="*/ 733425 w 1508331"/>
              <a:gd name="connsiteY158" fmla="*/ 387000 h 1913559"/>
              <a:gd name="connsiteX159" fmla="*/ 742950 w 1508331"/>
              <a:gd name="connsiteY159" fmla="*/ 286988 h 1913559"/>
              <a:gd name="connsiteX160" fmla="*/ 752475 w 1508331"/>
              <a:gd name="connsiteY160" fmla="*/ 220313 h 1913559"/>
              <a:gd name="connsiteX161" fmla="*/ 785812 w 1508331"/>
              <a:gd name="connsiteY161" fmla="*/ 172688 h 1913559"/>
              <a:gd name="connsiteX162" fmla="*/ 795337 w 1508331"/>
              <a:gd name="connsiteY162" fmla="*/ 158400 h 1913559"/>
              <a:gd name="connsiteX163" fmla="*/ 823912 w 1508331"/>
              <a:gd name="connsiteY163" fmla="*/ 115538 h 1913559"/>
              <a:gd name="connsiteX164" fmla="*/ 838200 w 1508331"/>
              <a:gd name="connsiteY164" fmla="*/ 110775 h 1913559"/>
              <a:gd name="connsiteX165" fmla="*/ 862012 w 1508331"/>
              <a:gd name="connsiteY165" fmla="*/ 120300 h 1913559"/>
              <a:gd name="connsiteX166" fmla="*/ 876300 w 1508331"/>
              <a:gd name="connsiteY166" fmla="*/ 129825 h 1913559"/>
              <a:gd name="connsiteX167" fmla="*/ 895350 w 1508331"/>
              <a:gd name="connsiteY167" fmla="*/ 120300 h 1913559"/>
              <a:gd name="connsiteX168" fmla="*/ 928687 w 1508331"/>
              <a:gd name="connsiteY168" fmla="*/ 82200 h 1913559"/>
              <a:gd name="connsiteX169" fmla="*/ 942975 w 1508331"/>
              <a:gd name="connsiteY169" fmla="*/ 67913 h 1913559"/>
              <a:gd name="connsiteX170" fmla="*/ 952500 w 1508331"/>
              <a:gd name="connsiteY170" fmla="*/ 48863 h 1913559"/>
              <a:gd name="connsiteX171" fmla="*/ 971550 w 1508331"/>
              <a:gd name="connsiteY171" fmla="*/ 10763 h 1913559"/>
              <a:gd name="connsiteX172" fmla="*/ 971550 w 1508331"/>
              <a:gd name="connsiteY172" fmla="*/ 6000 h 1913559"/>
              <a:gd name="connsiteX0" fmla="*/ 971550 w 1508331"/>
              <a:gd name="connsiteY0" fmla="*/ 6000 h 1913559"/>
              <a:gd name="connsiteX1" fmla="*/ 990599 w 1508331"/>
              <a:gd name="connsiteY1" fmla="*/ 86963 h 1913559"/>
              <a:gd name="connsiteX2" fmla="*/ 1023937 w 1508331"/>
              <a:gd name="connsiteY2" fmla="*/ 277463 h 1913559"/>
              <a:gd name="connsiteX3" fmla="*/ 1050131 w 1508331"/>
              <a:gd name="connsiteY3" fmla="*/ 336994 h 1913559"/>
              <a:gd name="connsiteX4" fmla="*/ 1114425 w 1508331"/>
              <a:gd name="connsiteY4" fmla="*/ 437006 h 1913559"/>
              <a:gd name="connsiteX5" fmla="*/ 1195387 w 1508331"/>
              <a:gd name="connsiteY5" fmla="*/ 544163 h 1913559"/>
              <a:gd name="connsiteX6" fmla="*/ 1228725 w 1508331"/>
              <a:gd name="connsiteY6" fmla="*/ 582263 h 1913559"/>
              <a:gd name="connsiteX7" fmla="*/ 1197769 w 1508331"/>
              <a:gd name="connsiteY7" fmla="*/ 660844 h 1913559"/>
              <a:gd name="connsiteX8" fmla="*/ 1240631 w 1508331"/>
              <a:gd name="connsiteY8" fmla="*/ 715613 h 1913559"/>
              <a:gd name="connsiteX9" fmla="*/ 1195387 w 1508331"/>
              <a:gd name="connsiteY9" fmla="*/ 787050 h 1913559"/>
              <a:gd name="connsiteX10" fmla="*/ 1190625 w 1508331"/>
              <a:gd name="connsiteY10" fmla="*/ 834675 h 1913559"/>
              <a:gd name="connsiteX11" fmla="*/ 1240631 w 1508331"/>
              <a:gd name="connsiteY11" fmla="*/ 903731 h 1913559"/>
              <a:gd name="connsiteX12" fmla="*/ 1221581 w 1508331"/>
              <a:gd name="connsiteY12" fmla="*/ 1063275 h 1913559"/>
              <a:gd name="connsiteX13" fmla="*/ 1202530 w 1508331"/>
              <a:gd name="connsiteY13" fmla="*/ 1222819 h 1913559"/>
              <a:gd name="connsiteX14" fmla="*/ 1257300 w 1508331"/>
              <a:gd name="connsiteY14" fmla="*/ 1258538 h 1913559"/>
              <a:gd name="connsiteX15" fmla="*/ 1309687 w 1508331"/>
              <a:gd name="connsiteY15" fmla="*/ 1287113 h 1913559"/>
              <a:gd name="connsiteX16" fmla="*/ 1345405 w 1508331"/>
              <a:gd name="connsiteY16" fmla="*/ 1332355 h 1913559"/>
              <a:gd name="connsiteX17" fmla="*/ 1350168 w 1508331"/>
              <a:gd name="connsiteY17" fmla="*/ 1437131 h 1913559"/>
              <a:gd name="connsiteX18" fmla="*/ 1347788 w 1508331"/>
              <a:gd name="connsiteY18" fmla="*/ 1606200 h 1913559"/>
              <a:gd name="connsiteX19" fmla="*/ 1414462 w 1508331"/>
              <a:gd name="connsiteY19" fmla="*/ 1591913 h 1913559"/>
              <a:gd name="connsiteX20" fmla="*/ 1502569 w 1508331"/>
              <a:gd name="connsiteY20" fmla="*/ 1582387 h 1913559"/>
              <a:gd name="connsiteX21" fmla="*/ 1495425 w 1508331"/>
              <a:gd name="connsiteY21" fmla="*/ 1625250 h 1913559"/>
              <a:gd name="connsiteX22" fmla="*/ 1485900 w 1508331"/>
              <a:gd name="connsiteY22" fmla="*/ 1653825 h 1913559"/>
              <a:gd name="connsiteX23" fmla="*/ 1466850 w 1508331"/>
              <a:gd name="connsiteY23" fmla="*/ 1741932 h 1913559"/>
              <a:gd name="connsiteX24" fmla="*/ 1459706 w 1508331"/>
              <a:gd name="connsiteY24" fmla="*/ 1822894 h 1913559"/>
              <a:gd name="connsiteX25" fmla="*/ 1471613 w 1508331"/>
              <a:gd name="connsiteY25" fmla="*/ 1877664 h 1913559"/>
              <a:gd name="connsiteX26" fmla="*/ 1495425 w 1508331"/>
              <a:gd name="connsiteY26" fmla="*/ 1913382 h 1913559"/>
              <a:gd name="connsiteX27" fmla="*/ 1385887 w 1508331"/>
              <a:gd name="connsiteY27" fmla="*/ 1889569 h 1913559"/>
              <a:gd name="connsiteX28" fmla="*/ 1264443 w 1508331"/>
              <a:gd name="connsiteY28" fmla="*/ 1849088 h 1913559"/>
              <a:gd name="connsiteX29" fmla="*/ 1157287 w 1508331"/>
              <a:gd name="connsiteY29" fmla="*/ 1825275 h 1913559"/>
              <a:gd name="connsiteX30" fmla="*/ 1047750 w 1508331"/>
              <a:gd name="connsiteY30" fmla="*/ 1801463 h 1913559"/>
              <a:gd name="connsiteX31" fmla="*/ 957262 w 1508331"/>
              <a:gd name="connsiteY31" fmla="*/ 1782413 h 1913559"/>
              <a:gd name="connsiteX32" fmla="*/ 866775 w 1508331"/>
              <a:gd name="connsiteY32" fmla="*/ 1772888 h 1913559"/>
              <a:gd name="connsiteX33" fmla="*/ 790575 w 1508331"/>
              <a:gd name="connsiteY33" fmla="*/ 1763363 h 1913559"/>
              <a:gd name="connsiteX34" fmla="*/ 552450 w 1508331"/>
              <a:gd name="connsiteY34" fmla="*/ 1739550 h 1913559"/>
              <a:gd name="connsiteX35" fmla="*/ 554831 w 1508331"/>
              <a:gd name="connsiteY35" fmla="*/ 1725263 h 1913559"/>
              <a:gd name="connsiteX36" fmla="*/ 585788 w 1508331"/>
              <a:gd name="connsiteY36" fmla="*/ 1713357 h 1913559"/>
              <a:gd name="connsiteX37" fmla="*/ 600075 w 1508331"/>
              <a:gd name="connsiteY37" fmla="*/ 1682400 h 1913559"/>
              <a:gd name="connsiteX38" fmla="*/ 619125 w 1508331"/>
              <a:gd name="connsiteY38" fmla="*/ 1634776 h 1913559"/>
              <a:gd name="connsiteX39" fmla="*/ 661988 w 1508331"/>
              <a:gd name="connsiteY39" fmla="*/ 1646682 h 1913559"/>
              <a:gd name="connsiteX40" fmla="*/ 719137 w 1508331"/>
              <a:gd name="connsiteY40" fmla="*/ 1658588 h 1913559"/>
              <a:gd name="connsiteX41" fmla="*/ 773906 w 1508331"/>
              <a:gd name="connsiteY41" fmla="*/ 1660968 h 1913559"/>
              <a:gd name="connsiteX42" fmla="*/ 781050 w 1508331"/>
              <a:gd name="connsiteY42" fmla="*/ 1649063 h 1913559"/>
              <a:gd name="connsiteX43" fmla="*/ 700087 w 1508331"/>
              <a:gd name="connsiteY43" fmla="*/ 1634775 h 1913559"/>
              <a:gd name="connsiteX44" fmla="*/ 635794 w 1508331"/>
              <a:gd name="connsiteY44" fmla="*/ 1613344 h 1913559"/>
              <a:gd name="connsiteX45" fmla="*/ 614362 w 1508331"/>
              <a:gd name="connsiteY45" fmla="*/ 1582388 h 1913559"/>
              <a:gd name="connsiteX46" fmla="*/ 635794 w 1508331"/>
              <a:gd name="connsiteY46" fmla="*/ 1530001 h 1913559"/>
              <a:gd name="connsiteX47" fmla="*/ 671513 w 1508331"/>
              <a:gd name="connsiteY47" fmla="*/ 1515713 h 1913559"/>
              <a:gd name="connsiteX48" fmla="*/ 647700 w 1508331"/>
              <a:gd name="connsiteY48" fmla="*/ 1496662 h 1913559"/>
              <a:gd name="connsiteX49" fmla="*/ 671512 w 1508331"/>
              <a:gd name="connsiteY49" fmla="*/ 1472850 h 1913559"/>
              <a:gd name="connsiteX50" fmla="*/ 716756 w 1508331"/>
              <a:gd name="connsiteY50" fmla="*/ 1427607 h 1913559"/>
              <a:gd name="connsiteX51" fmla="*/ 742950 w 1508331"/>
              <a:gd name="connsiteY51" fmla="*/ 1410938 h 1913559"/>
              <a:gd name="connsiteX52" fmla="*/ 728662 w 1508331"/>
              <a:gd name="connsiteY52" fmla="*/ 1368075 h 1913559"/>
              <a:gd name="connsiteX53" fmla="*/ 800100 w 1508331"/>
              <a:gd name="connsiteY53" fmla="*/ 1265682 h 1913559"/>
              <a:gd name="connsiteX54" fmla="*/ 707231 w 1508331"/>
              <a:gd name="connsiteY54" fmla="*/ 1294256 h 1913559"/>
              <a:gd name="connsiteX55" fmla="*/ 676275 w 1508331"/>
              <a:gd name="connsiteY55" fmla="*/ 1358550 h 1913559"/>
              <a:gd name="connsiteX56" fmla="*/ 647700 w 1508331"/>
              <a:gd name="connsiteY56" fmla="*/ 1413318 h 1913559"/>
              <a:gd name="connsiteX57" fmla="*/ 607219 w 1508331"/>
              <a:gd name="connsiteY57" fmla="*/ 1389506 h 1913559"/>
              <a:gd name="connsiteX58" fmla="*/ 581025 w 1508331"/>
              <a:gd name="connsiteY58" fmla="*/ 1434750 h 1913559"/>
              <a:gd name="connsiteX59" fmla="*/ 578644 w 1508331"/>
              <a:gd name="connsiteY59" fmla="*/ 1472851 h 1913559"/>
              <a:gd name="connsiteX60" fmla="*/ 592932 w 1508331"/>
              <a:gd name="connsiteY60" fmla="*/ 1489520 h 1913559"/>
              <a:gd name="connsiteX61" fmla="*/ 542925 w 1508331"/>
              <a:gd name="connsiteY61" fmla="*/ 1530000 h 1913559"/>
              <a:gd name="connsiteX62" fmla="*/ 473869 w 1508331"/>
              <a:gd name="connsiteY62" fmla="*/ 1541907 h 1913559"/>
              <a:gd name="connsiteX63" fmla="*/ 497681 w 1508331"/>
              <a:gd name="connsiteY63" fmla="*/ 1470469 h 1913559"/>
              <a:gd name="connsiteX64" fmla="*/ 519112 w 1508331"/>
              <a:gd name="connsiteY64" fmla="*/ 1401413 h 1913559"/>
              <a:gd name="connsiteX65" fmla="*/ 535780 w 1508331"/>
              <a:gd name="connsiteY65" fmla="*/ 1339500 h 1913559"/>
              <a:gd name="connsiteX66" fmla="*/ 550068 w 1508331"/>
              <a:gd name="connsiteY66" fmla="*/ 1296637 h 1913559"/>
              <a:gd name="connsiteX67" fmla="*/ 609600 w 1508331"/>
              <a:gd name="connsiteY67" fmla="*/ 1225200 h 1913559"/>
              <a:gd name="connsiteX68" fmla="*/ 642937 w 1508331"/>
              <a:gd name="connsiteY68" fmla="*/ 1239489 h 1913559"/>
              <a:gd name="connsiteX69" fmla="*/ 681037 w 1508331"/>
              <a:gd name="connsiteY69" fmla="*/ 1222820 h 1913559"/>
              <a:gd name="connsiteX70" fmla="*/ 685801 w 1508331"/>
              <a:gd name="connsiteY70" fmla="*/ 1213295 h 1913559"/>
              <a:gd name="connsiteX71" fmla="*/ 647699 w 1508331"/>
              <a:gd name="connsiteY71" fmla="*/ 1215675 h 1913559"/>
              <a:gd name="connsiteX72" fmla="*/ 621507 w 1508331"/>
              <a:gd name="connsiteY72" fmla="*/ 1189482 h 1913559"/>
              <a:gd name="connsiteX73" fmla="*/ 621506 w 1508331"/>
              <a:gd name="connsiteY73" fmla="*/ 1172812 h 1913559"/>
              <a:gd name="connsiteX74" fmla="*/ 671513 w 1508331"/>
              <a:gd name="connsiteY74" fmla="*/ 1175195 h 1913559"/>
              <a:gd name="connsiteX75" fmla="*/ 676274 w 1508331"/>
              <a:gd name="connsiteY75" fmla="*/ 1158525 h 1913559"/>
              <a:gd name="connsiteX76" fmla="*/ 702469 w 1508331"/>
              <a:gd name="connsiteY76" fmla="*/ 1127569 h 1913559"/>
              <a:gd name="connsiteX77" fmla="*/ 745332 w 1508331"/>
              <a:gd name="connsiteY77" fmla="*/ 1113283 h 1913559"/>
              <a:gd name="connsiteX78" fmla="*/ 745331 w 1508331"/>
              <a:gd name="connsiteY78" fmla="*/ 1091849 h 1913559"/>
              <a:gd name="connsiteX79" fmla="*/ 762000 w 1508331"/>
              <a:gd name="connsiteY79" fmla="*/ 1079944 h 1913559"/>
              <a:gd name="connsiteX80" fmla="*/ 721519 w 1508331"/>
              <a:gd name="connsiteY80" fmla="*/ 1051369 h 1913559"/>
              <a:gd name="connsiteX81" fmla="*/ 671512 w 1508331"/>
              <a:gd name="connsiteY81" fmla="*/ 1022794 h 1913559"/>
              <a:gd name="connsiteX82" fmla="*/ 638175 w 1508331"/>
              <a:gd name="connsiteY82" fmla="*/ 1029938 h 1913559"/>
              <a:gd name="connsiteX83" fmla="*/ 600075 w 1508331"/>
              <a:gd name="connsiteY83" fmla="*/ 1087088 h 1913559"/>
              <a:gd name="connsiteX84" fmla="*/ 614362 w 1508331"/>
              <a:gd name="connsiteY84" fmla="*/ 1118044 h 1913559"/>
              <a:gd name="connsiteX85" fmla="*/ 595312 w 1508331"/>
              <a:gd name="connsiteY85" fmla="*/ 1139475 h 1913559"/>
              <a:gd name="connsiteX86" fmla="*/ 531018 w 1508331"/>
              <a:gd name="connsiteY86" fmla="*/ 1082325 h 1913559"/>
              <a:gd name="connsiteX87" fmla="*/ 514350 w 1508331"/>
              <a:gd name="connsiteY87" fmla="*/ 1115663 h 1913559"/>
              <a:gd name="connsiteX88" fmla="*/ 509587 w 1508331"/>
              <a:gd name="connsiteY88" fmla="*/ 1129950 h 1913559"/>
              <a:gd name="connsiteX89" fmla="*/ 490537 w 1508331"/>
              <a:gd name="connsiteY89" fmla="*/ 1134713 h 1913559"/>
              <a:gd name="connsiteX90" fmla="*/ 457200 w 1508331"/>
              <a:gd name="connsiteY90" fmla="*/ 1139475 h 1913559"/>
              <a:gd name="connsiteX91" fmla="*/ 438150 w 1508331"/>
              <a:gd name="connsiteY91" fmla="*/ 1149000 h 1913559"/>
              <a:gd name="connsiteX92" fmla="*/ 404812 w 1508331"/>
              <a:gd name="connsiteY92" fmla="*/ 1187100 h 1913559"/>
              <a:gd name="connsiteX93" fmla="*/ 400050 w 1508331"/>
              <a:gd name="connsiteY93" fmla="*/ 1201388 h 1913559"/>
              <a:gd name="connsiteX94" fmla="*/ 376237 w 1508331"/>
              <a:gd name="connsiteY94" fmla="*/ 1239488 h 1913559"/>
              <a:gd name="connsiteX95" fmla="*/ 357187 w 1508331"/>
              <a:gd name="connsiteY95" fmla="*/ 1244250 h 1913559"/>
              <a:gd name="connsiteX96" fmla="*/ 342900 w 1508331"/>
              <a:gd name="connsiteY96" fmla="*/ 1239488 h 1913559"/>
              <a:gd name="connsiteX97" fmla="*/ 309562 w 1508331"/>
              <a:gd name="connsiteY97" fmla="*/ 1220438 h 1913559"/>
              <a:gd name="connsiteX98" fmla="*/ 314325 w 1508331"/>
              <a:gd name="connsiteY98" fmla="*/ 1187100 h 1913559"/>
              <a:gd name="connsiteX99" fmla="*/ 347662 w 1508331"/>
              <a:gd name="connsiteY99" fmla="*/ 1163288 h 1913559"/>
              <a:gd name="connsiteX100" fmla="*/ 366712 w 1508331"/>
              <a:gd name="connsiteY100" fmla="*/ 1139475 h 1913559"/>
              <a:gd name="connsiteX101" fmla="*/ 381000 w 1508331"/>
              <a:gd name="connsiteY101" fmla="*/ 1106138 h 1913559"/>
              <a:gd name="connsiteX102" fmla="*/ 390525 w 1508331"/>
              <a:gd name="connsiteY102" fmla="*/ 1091850 h 1913559"/>
              <a:gd name="connsiteX103" fmla="*/ 404812 w 1508331"/>
              <a:gd name="connsiteY103" fmla="*/ 1082325 h 1913559"/>
              <a:gd name="connsiteX104" fmla="*/ 409575 w 1508331"/>
              <a:gd name="connsiteY104" fmla="*/ 1068038 h 1913559"/>
              <a:gd name="connsiteX105" fmla="*/ 347662 w 1508331"/>
              <a:gd name="connsiteY105" fmla="*/ 1048988 h 1913559"/>
              <a:gd name="connsiteX106" fmla="*/ 333375 w 1508331"/>
              <a:gd name="connsiteY106" fmla="*/ 1034700 h 1913559"/>
              <a:gd name="connsiteX107" fmla="*/ 314325 w 1508331"/>
              <a:gd name="connsiteY107" fmla="*/ 1010888 h 1913559"/>
              <a:gd name="connsiteX108" fmla="*/ 300037 w 1508331"/>
              <a:gd name="connsiteY108" fmla="*/ 1015650 h 1913559"/>
              <a:gd name="connsiteX109" fmla="*/ 295275 w 1508331"/>
              <a:gd name="connsiteY109" fmla="*/ 1048988 h 1913559"/>
              <a:gd name="connsiteX110" fmla="*/ 285750 w 1508331"/>
              <a:gd name="connsiteY110" fmla="*/ 1072800 h 1913559"/>
              <a:gd name="connsiteX111" fmla="*/ 295275 w 1508331"/>
              <a:gd name="connsiteY111" fmla="*/ 1096613 h 1913559"/>
              <a:gd name="connsiteX112" fmla="*/ 266700 w 1508331"/>
              <a:gd name="connsiteY112" fmla="*/ 1101375 h 1913559"/>
              <a:gd name="connsiteX113" fmla="*/ 285750 w 1508331"/>
              <a:gd name="connsiteY113" fmla="*/ 1134713 h 1913559"/>
              <a:gd name="connsiteX114" fmla="*/ 280987 w 1508331"/>
              <a:gd name="connsiteY114" fmla="*/ 1172813 h 1913559"/>
              <a:gd name="connsiteX115" fmla="*/ 252412 w 1508331"/>
              <a:gd name="connsiteY115" fmla="*/ 1191863 h 1913559"/>
              <a:gd name="connsiteX116" fmla="*/ 242887 w 1508331"/>
              <a:gd name="connsiteY116" fmla="*/ 1206150 h 1913559"/>
              <a:gd name="connsiteX117" fmla="*/ 219075 w 1508331"/>
              <a:gd name="connsiteY117" fmla="*/ 1210913 h 1913559"/>
              <a:gd name="connsiteX118" fmla="*/ 204787 w 1508331"/>
              <a:gd name="connsiteY118" fmla="*/ 1215675 h 1913559"/>
              <a:gd name="connsiteX119" fmla="*/ 185737 w 1508331"/>
              <a:gd name="connsiteY119" fmla="*/ 1220438 h 1913559"/>
              <a:gd name="connsiteX120" fmla="*/ 152400 w 1508331"/>
              <a:gd name="connsiteY120" fmla="*/ 1215675 h 1913559"/>
              <a:gd name="connsiteX121" fmla="*/ 119062 w 1508331"/>
              <a:gd name="connsiteY121" fmla="*/ 1201388 h 1913559"/>
              <a:gd name="connsiteX122" fmla="*/ 104775 w 1508331"/>
              <a:gd name="connsiteY122" fmla="*/ 1196625 h 1913559"/>
              <a:gd name="connsiteX123" fmla="*/ 90487 w 1508331"/>
              <a:gd name="connsiteY123" fmla="*/ 1182338 h 1913559"/>
              <a:gd name="connsiteX124" fmla="*/ 47625 w 1508331"/>
              <a:gd name="connsiteY124" fmla="*/ 1158525 h 1913559"/>
              <a:gd name="connsiteX125" fmla="*/ 14287 w 1508331"/>
              <a:gd name="connsiteY125" fmla="*/ 1149000 h 1913559"/>
              <a:gd name="connsiteX126" fmla="*/ 0 w 1508331"/>
              <a:gd name="connsiteY126" fmla="*/ 1139475 h 1913559"/>
              <a:gd name="connsiteX127" fmla="*/ 9525 w 1508331"/>
              <a:gd name="connsiteY127" fmla="*/ 1115663 h 1913559"/>
              <a:gd name="connsiteX128" fmla="*/ 38100 w 1508331"/>
              <a:gd name="connsiteY128" fmla="*/ 1077563 h 1913559"/>
              <a:gd name="connsiteX129" fmla="*/ 33337 w 1508331"/>
              <a:gd name="connsiteY129" fmla="*/ 1039463 h 1913559"/>
              <a:gd name="connsiteX130" fmla="*/ 9525 w 1508331"/>
              <a:gd name="connsiteY130" fmla="*/ 1001363 h 1913559"/>
              <a:gd name="connsiteX131" fmla="*/ 9525 w 1508331"/>
              <a:gd name="connsiteY131" fmla="*/ 968025 h 1913559"/>
              <a:gd name="connsiteX132" fmla="*/ 28575 w 1508331"/>
              <a:gd name="connsiteY132" fmla="*/ 953738 h 1913559"/>
              <a:gd name="connsiteX133" fmla="*/ 52387 w 1508331"/>
              <a:gd name="connsiteY133" fmla="*/ 920400 h 1913559"/>
              <a:gd name="connsiteX134" fmla="*/ 47625 w 1508331"/>
              <a:gd name="connsiteY134" fmla="*/ 863250 h 1913559"/>
              <a:gd name="connsiteX135" fmla="*/ 104775 w 1508331"/>
              <a:gd name="connsiteY135" fmla="*/ 815625 h 1913559"/>
              <a:gd name="connsiteX136" fmla="*/ 123825 w 1508331"/>
              <a:gd name="connsiteY136" fmla="*/ 801338 h 1913559"/>
              <a:gd name="connsiteX137" fmla="*/ 142875 w 1508331"/>
              <a:gd name="connsiteY137" fmla="*/ 796575 h 1913559"/>
              <a:gd name="connsiteX138" fmla="*/ 157162 w 1508331"/>
              <a:gd name="connsiteY138" fmla="*/ 791813 h 1913559"/>
              <a:gd name="connsiteX139" fmla="*/ 176212 w 1508331"/>
              <a:gd name="connsiteY139" fmla="*/ 787050 h 1913559"/>
              <a:gd name="connsiteX140" fmla="*/ 266700 w 1508331"/>
              <a:gd name="connsiteY140" fmla="*/ 758475 h 1913559"/>
              <a:gd name="connsiteX141" fmla="*/ 280987 w 1508331"/>
              <a:gd name="connsiteY141" fmla="*/ 744188 h 1913559"/>
              <a:gd name="connsiteX142" fmla="*/ 333375 w 1508331"/>
              <a:gd name="connsiteY142" fmla="*/ 706088 h 1913559"/>
              <a:gd name="connsiteX143" fmla="*/ 423862 w 1508331"/>
              <a:gd name="connsiteY143" fmla="*/ 710850 h 1913559"/>
              <a:gd name="connsiteX144" fmla="*/ 447675 w 1508331"/>
              <a:gd name="connsiteY144" fmla="*/ 715613 h 1913559"/>
              <a:gd name="connsiteX145" fmla="*/ 461962 w 1508331"/>
              <a:gd name="connsiteY145" fmla="*/ 706088 h 1913559"/>
              <a:gd name="connsiteX146" fmla="*/ 495300 w 1508331"/>
              <a:gd name="connsiteY146" fmla="*/ 667988 h 1913559"/>
              <a:gd name="connsiteX147" fmla="*/ 504825 w 1508331"/>
              <a:gd name="connsiteY147" fmla="*/ 644175 h 1913559"/>
              <a:gd name="connsiteX148" fmla="*/ 509587 w 1508331"/>
              <a:gd name="connsiteY148" fmla="*/ 596550 h 1913559"/>
              <a:gd name="connsiteX149" fmla="*/ 533400 w 1508331"/>
              <a:gd name="connsiteY149" fmla="*/ 582263 h 1913559"/>
              <a:gd name="connsiteX150" fmla="*/ 576262 w 1508331"/>
              <a:gd name="connsiteY150" fmla="*/ 563213 h 1913559"/>
              <a:gd name="connsiteX151" fmla="*/ 609600 w 1508331"/>
              <a:gd name="connsiteY151" fmla="*/ 558450 h 1913559"/>
              <a:gd name="connsiteX152" fmla="*/ 628650 w 1508331"/>
              <a:gd name="connsiteY152" fmla="*/ 544163 h 1913559"/>
              <a:gd name="connsiteX153" fmla="*/ 652462 w 1508331"/>
              <a:gd name="connsiteY153" fmla="*/ 529875 h 1913559"/>
              <a:gd name="connsiteX154" fmla="*/ 666750 w 1508331"/>
              <a:gd name="connsiteY154" fmla="*/ 515588 h 1913559"/>
              <a:gd name="connsiteX155" fmla="*/ 695325 w 1508331"/>
              <a:gd name="connsiteY155" fmla="*/ 477488 h 1913559"/>
              <a:gd name="connsiteX156" fmla="*/ 714375 w 1508331"/>
              <a:gd name="connsiteY156" fmla="*/ 444150 h 1913559"/>
              <a:gd name="connsiteX157" fmla="*/ 723900 w 1508331"/>
              <a:gd name="connsiteY157" fmla="*/ 401288 h 1913559"/>
              <a:gd name="connsiteX158" fmla="*/ 733425 w 1508331"/>
              <a:gd name="connsiteY158" fmla="*/ 387000 h 1913559"/>
              <a:gd name="connsiteX159" fmla="*/ 742950 w 1508331"/>
              <a:gd name="connsiteY159" fmla="*/ 286988 h 1913559"/>
              <a:gd name="connsiteX160" fmla="*/ 752475 w 1508331"/>
              <a:gd name="connsiteY160" fmla="*/ 220313 h 1913559"/>
              <a:gd name="connsiteX161" fmla="*/ 785812 w 1508331"/>
              <a:gd name="connsiteY161" fmla="*/ 172688 h 1913559"/>
              <a:gd name="connsiteX162" fmla="*/ 795337 w 1508331"/>
              <a:gd name="connsiteY162" fmla="*/ 158400 h 1913559"/>
              <a:gd name="connsiteX163" fmla="*/ 823912 w 1508331"/>
              <a:gd name="connsiteY163" fmla="*/ 115538 h 1913559"/>
              <a:gd name="connsiteX164" fmla="*/ 838200 w 1508331"/>
              <a:gd name="connsiteY164" fmla="*/ 110775 h 1913559"/>
              <a:gd name="connsiteX165" fmla="*/ 862012 w 1508331"/>
              <a:gd name="connsiteY165" fmla="*/ 120300 h 1913559"/>
              <a:gd name="connsiteX166" fmla="*/ 876300 w 1508331"/>
              <a:gd name="connsiteY166" fmla="*/ 129825 h 1913559"/>
              <a:gd name="connsiteX167" fmla="*/ 895350 w 1508331"/>
              <a:gd name="connsiteY167" fmla="*/ 120300 h 1913559"/>
              <a:gd name="connsiteX168" fmla="*/ 928687 w 1508331"/>
              <a:gd name="connsiteY168" fmla="*/ 82200 h 1913559"/>
              <a:gd name="connsiteX169" fmla="*/ 942975 w 1508331"/>
              <a:gd name="connsiteY169" fmla="*/ 67913 h 1913559"/>
              <a:gd name="connsiteX170" fmla="*/ 952500 w 1508331"/>
              <a:gd name="connsiteY170" fmla="*/ 48863 h 1913559"/>
              <a:gd name="connsiteX171" fmla="*/ 971550 w 1508331"/>
              <a:gd name="connsiteY171" fmla="*/ 10763 h 1913559"/>
              <a:gd name="connsiteX172" fmla="*/ 971550 w 1508331"/>
              <a:gd name="connsiteY172" fmla="*/ 6000 h 1913559"/>
              <a:gd name="connsiteX0" fmla="*/ 971550 w 1508331"/>
              <a:gd name="connsiteY0" fmla="*/ 6000 h 1913559"/>
              <a:gd name="connsiteX1" fmla="*/ 990599 w 1508331"/>
              <a:gd name="connsiteY1" fmla="*/ 86963 h 1913559"/>
              <a:gd name="connsiteX2" fmla="*/ 1023937 w 1508331"/>
              <a:gd name="connsiteY2" fmla="*/ 277463 h 1913559"/>
              <a:gd name="connsiteX3" fmla="*/ 1050131 w 1508331"/>
              <a:gd name="connsiteY3" fmla="*/ 336994 h 1913559"/>
              <a:gd name="connsiteX4" fmla="*/ 1114425 w 1508331"/>
              <a:gd name="connsiteY4" fmla="*/ 437006 h 1913559"/>
              <a:gd name="connsiteX5" fmla="*/ 1195387 w 1508331"/>
              <a:gd name="connsiteY5" fmla="*/ 544163 h 1913559"/>
              <a:gd name="connsiteX6" fmla="*/ 1228725 w 1508331"/>
              <a:gd name="connsiteY6" fmla="*/ 582263 h 1913559"/>
              <a:gd name="connsiteX7" fmla="*/ 1197769 w 1508331"/>
              <a:gd name="connsiteY7" fmla="*/ 660844 h 1913559"/>
              <a:gd name="connsiteX8" fmla="*/ 1240631 w 1508331"/>
              <a:gd name="connsiteY8" fmla="*/ 715613 h 1913559"/>
              <a:gd name="connsiteX9" fmla="*/ 1195387 w 1508331"/>
              <a:gd name="connsiteY9" fmla="*/ 787050 h 1913559"/>
              <a:gd name="connsiteX10" fmla="*/ 1190625 w 1508331"/>
              <a:gd name="connsiteY10" fmla="*/ 834675 h 1913559"/>
              <a:gd name="connsiteX11" fmla="*/ 1240631 w 1508331"/>
              <a:gd name="connsiteY11" fmla="*/ 903731 h 1913559"/>
              <a:gd name="connsiteX12" fmla="*/ 1221581 w 1508331"/>
              <a:gd name="connsiteY12" fmla="*/ 1063275 h 1913559"/>
              <a:gd name="connsiteX13" fmla="*/ 1202530 w 1508331"/>
              <a:gd name="connsiteY13" fmla="*/ 1222819 h 1913559"/>
              <a:gd name="connsiteX14" fmla="*/ 1257300 w 1508331"/>
              <a:gd name="connsiteY14" fmla="*/ 1258538 h 1913559"/>
              <a:gd name="connsiteX15" fmla="*/ 1309687 w 1508331"/>
              <a:gd name="connsiteY15" fmla="*/ 1287113 h 1913559"/>
              <a:gd name="connsiteX16" fmla="*/ 1345405 w 1508331"/>
              <a:gd name="connsiteY16" fmla="*/ 1332355 h 1913559"/>
              <a:gd name="connsiteX17" fmla="*/ 1350168 w 1508331"/>
              <a:gd name="connsiteY17" fmla="*/ 1437131 h 1913559"/>
              <a:gd name="connsiteX18" fmla="*/ 1347788 w 1508331"/>
              <a:gd name="connsiteY18" fmla="*/ 1606200 h 1913559"/>
              <a:gd name="connsiteX19" fmla="*/ 1414462 w 1508331"/>
              <a:gd name="connsiteY19" fmla="*/ 1591913 h 1913559"/>
              <a:gd name="connsiteX20" fmla="*/ 1502569 w 1508331"/>
              <a:gd name="connsiteY20" fmla="*/ 1582387 h 1913559"/>
              <a:gd name="connsiteX21" fmla="*/ 1495425 w 1508331"/>
              <a:gd name="connsiteY21" fmla="*/ 1625250 h 1913559"/>
              <a:gd name="connsiteX22" fmla="*/ 1485900 w 1508331"/>
              <a:gd name="connsiteY22" fmla="*/ 1653825 h 1913559"/>
              <a:gd name="connsiteX23" fmla="*/ 1466850 w 1508331"/>
              <a:gd name="connsiteY23" fmla="*/ 1741932 h 1913559"/>
              <a:gd name="connsiteX24" fmla="*/ 1459706 w 1508331"/>
              <a:gd name="connsiteY24" fmla="*/ 1822894 h 1913559"/>
              <a:gd name="connsiteX25" fmla="*/ 1471613 w 1508331"/>
              <a:gd name="connsiteY25" fmla="*/ 1877664 h 1913559"/>
              <a:gd name="connsiteX26" fmla="*/ 1495425 w 1508331"/>
              <a:gd name="connsiteY26" fmla="*/ 1913382 h 1913559"/>
              <a:gd name="connsiteX27" fmla="*/ 1385887 w 1508331"/>
              <a:gd name="connsiteY27" fmla="*/ 1889569 h 1913559"/>
              <a:gd name="connsiteX28" fmla="*/ 1264443 w 1508331"/>
              <a:gd name="connsiteY28" fmla="*/ 1849088 h 1913559"/>
              <a:gd name="connsiteX29" fmla="*/ 1157287 w 1508331"/>
              <a:gd name="connsiteY29" fmla="*/ 1825275 h 1913559"/>
              <a:gd name="connsiteX30" fmla="*/ 1047750 w 1508331"/>
              <a:gd name="connsiteY30" fmla="*/ 1801463 h 1913559"/>
              <a:gd name="connsiteX31" fmla="*/ 957262 w 1508331"/>
              <a:gd name="connsiteY31" fmla="*/ 1782413 h 1913559"/>
              <a:gd name="connsiteX32" fmla="*/ 866775 w 1508331"/>
              <a:gd name="connsiteY32" fmla="*/ 1772888 h 1913559"/>
              <a:gd name="connsiteX33" fmla="*/ 790575 w 1508331"/>
              <a:gd name="connsiteY33" fmla="*/ 1763363 h 1913559"/>
              <a:gd name="connsiteX34" fmla="*/ 552450 w 1508331"/>
              <a:gd name="connsiteY34" fmla="*/ 1739550 h 1913559"/>
              <a:gd name="connsiteX35" fmla="*/ 554831 w 1508331"/>
              <a:gd name="connsiteY35" fmla="*/ 1725263 h 1913559"/>
              <a:gd name="connsiteX36" fmla="*/ 585788 w 1508331"/>
              <a:gd name="connsiteY36" fmla="*/ 1713357 h 1913559"/>
              <a:gd name="connsiteX37" fmla="*/ 600075 w 1508331"/>
              <a:gd name="connsiteY37" fmla="*/ 1682400 h 1913559"/>
              <a:gd name="connsiteX38" fmla="*/ 619125 w 1508331"/>
              <a:gd name="connsiteY38" fmla="*/ 1634776 h 1913559"/>
              <a:gd name="connsiteX39" fmla="*/ 661988 w 1508331"/>
              <a:gd name="connsiteY39" fmla="*/ 1646682 h 1913559"/>
              <a:gd name="connsiteX40" fmla="*/ 719137 w 1508331"/>
              <a:gd name="connsiteY40" fmla="*/ 1658588 h 1913559"/>
              <a:gd name="connsiteX41" fmla="*/ 773906 w 1508331"/>
              <a:gd name="connsiteY41" fmla="*/ 1660968 h 1913559"/>
              <a:gd name="connsiteX42" fmla="*/ 781050 w 1508331"/>
              <a:gd name="connsiteY42" fmla="*/ 1649063 h 1913559"/>
              <a:gd name="connsiteX43" fmla="*/ 700087 w 1508331"/>
              <a:gd name="connsiteY43" fmla="*/ 1634775 h 1913559"/>
              <a:gd name="connsiteX44" fmla="*/ 635794 w 1508331"/>
              <a:gd name="connsiteY44" fmla="*/ 1613344 h 1913559"/>
              <a:gd name="connsiteX45" fmla="*/ 614362 w 1508331"/>
              <a:gd name="connsiteY45" fmla="*/ 1582388 h 1913559"/>
              <a:gd name="connsiteX46" fmla="*/ 635794 w 1508331"/>
              <a:gd name="connsiteY46" fmla="*/ 1530001 h 1913559"/>
              <a:gd name="connsiteX47" fmla="*/ 671513 w 1508331"/>
              <a:gd name="connsiteY47" fmla="*/ 1515713 h 1913559"/>
              <a:gd name="connsiteX48" fmla="*/ 647700 w 1508331"/>
              <a:gd name="connsiteY48" fmla="*/ 1496662 h 1913559"/>
              <a:gd name="connsiteX49" fmla="*/ 671512 w 1508331"/>
              <a:gd name="connsiteY49" fmla="*/ 1472850 h 1913559"/>
              <a:gd name="connsiteX50" fmla="*/ 716756 w 1508331"/>
              <a:gd name="connsiteY50" fmla="*/ 1427607 h 1913559"/>
              <a:gd name="connsiteX51" fmla="*/ 742950 w 1508331"/>
              <a:gd name="connsiteY51" fmla="*/ 1410938 h 1913559"/>
              <a:gd name="connsiteX52" fmla="*/ 728662 w 1508331"/>
              <a:gd name="connsiteY52" fmla="*/ 1368075 h 1913559"/>
              <a:gd name="connsiteX53" fmla="*/ 800100 w 1508331"/>
              <a:gd name="connsiteY53" fmla="*/ 1265682 h 1913559"/>
              <a:gd name="connsiteX54" fmla="*/ 707231 w 1508331"/>
              <a:gd name="connsiteY54" fmla="*/ 1294256 h 1913559"/>
              <a:gd name="connsiteX55" fmla="*/ 676275 w 1508331"/>
              <a:gd name="connsiteY55" fmla="*/ 1358550 h 1913559"/>
              <a:gd name="connsiteX56" fmla="*/ 647700 w 1508331"/>
              <a:gd name="connsiteY56" fmla="*/ 1413318 h 1913559"/>
              <a:gd name="connsiteX57" fmla="*/ 607219 w 1508331"/>
              <a:gd name="connsiteY57" fmla="*/ 1389506 h 1913559"/>
              <a:gd name="connsiteX58" fmla="*/ 581025 w 1508331"/>
              <a:gd name="connsiteY58" fmla="*/ 1434750 h 1913559"/>
              <a:gd name="connsiteX59" fmla="*/ 578644 w 1508331"/>
              <a:gd name="connsiteY59" fmla="*/ 1472851 h 1913559"/>
              <a:gd name="connsiteX60" fmla="*/ 592932 w 1508331"/>
              <a:gd name="connsiteY60" fmla="*/ 1489520 h 1913559"/>
              <a:gd name="connsiteX61" fmla="*/ 542925 w 1508331"/>
              <a:gd name="connsiteY61" fmla="*/ 1530000 h 1913559"/>
              <a:gd name="connsiteX62" fmla="*/ 473869 w 1508331"/>
              <a:gd name="connsiteY62" fmla="*/ 1541907 h 1913559"/>
              <a:gd name="connsiteX63" fmla="*/ 497681 w 1508331"/>
              <a:gd name="connsiteY63" fmla="*/ 1470469 h 1913559"/>
              <a:gd name="connsiteX64" fmla="*/ 519112 w 1508331"/>
              <a:gd name="connsiteY64" fmla="*/ 1401413 h 1913559"/>
              <a:gd name="connsiteX65" fmla="*/ 535780 w 1508331"/>
              <a:gd name="connsiteY65" fmla="*/ 1339500 h 1913559"/>
              <a:gd name="connsiteX66" fmla="*/ 550068 w 1508331"/>
              <a:gd name="connsiteY66" fmla="*/ 1296637 h 1913559"/>
              <a:gd name="connsiteX67" fmla="*/ 609600 w 1508331"/>
              <a:gd name="connsiteY67" fmla="*/ 1225200 h 1913559"/>
              <a:gd name="connsiteX68" fmla="*/ 642937 w 1508331"/>
              <a:gd name="connsiteY68" fmla="*/ 1239489 h 1913559"/>
              <a:gd name="connsiteX69" fmla="*/ 681037 w 1508331"/>
              <a:gd name="connsiteY69" fmla="*/ 1222820 h 1913559"/>
              <a:gd name="connsiteX70" fmla="*/ 685801 w 1508331"/>
              <a:gd name="connsiteY70" fmla="*/ 1213295 h 1913559"/>
              <a:gd name="connsiteX71" fmla="*/ 647699 w 1508331"/>
              <a:gd name="connsiteY71" fmla="*/ 1215675 h 1913559"/>
              <a:gd name="connsiteX72" fmla="*/ 621507 w 1508331"/>
              <a:gd name="connsiteY72" fmla="*/ 1189482 h 1913559"/>
              <a:gd name="connsiteX73" fmla="*/ 621506 w 1508331"/>
              <a:gd name="connsiteY73" fmla="*/ 1172812 h 1913559"/>
              <a:gd name="connsiteX74" fmla="*/ 671513 w 1508331"/>
              <a:gd name="connsiteY74" fmla="*/ 1175195 h 1913559"/>
              <a:gd name="connsiteX75" fmla="*/ 676274 w 1508331"/>
              <a:gd name="connsiteY75" fmla="*/ 1158525 h 1913559"/>
              <a:gd name="connsiteX76" fmla="*/ 702469 w 1508331"/>
              <a:gd name="connsiteY76" fmla="*/ 1127569 h 1913559"/>
              <a:gd name="connsiteX77" fmla="*/ 745332 w 1508331"/>
              <a:gd name="connsiteY77" fmla="*/ 1113283 h 1913559"/>
              <a:gd name="connsiteX78" fmla="*/ 745331 w 1508331"/>
              <a:gd name="connsiteY78" fmla="*/ 1091849 h 1913559"/>
              <a:gd name="connsiteX79" fmla="*/ 762000 w 1508331"/>
              <a:gd name="connsiteY79" fmla="*/ 1079944 h 1913559"/>
              <a:gd name="connsiteX80" fmla="*/ 721519 w 1508331"/>
              <a:gd name="connsiteY80" fmla="*/ 1051369 h 1913559"/>
              <a:gd name="connsiteX81" fmla="*/ 671512 w 1508331"/>
              <a:gd name="connsiteY81" fmla="*/ 1022794 h 1913559"/>
              <a:gd name="connsiteX82" fmla="*/ 638175 w 1508331"/>
              <a:gd name="connsiteY82" fmla="*/ 1029938 h 1913559"/>
              <a:gd name="connsiteX83" fmla="*/ 600075 w 1508331"/>
              <a:gd name="connsiteY83" fmla="*/ 1087088 h 1913559"/>
              <a:gd name="connsiteX84" fmla="*/ 614362 w 1508331"/>
              <a:gd name="connsiteY84" fmla="*/ 1118044 h 1913559"/>
              <a:gd name="connsiteX85" fmla="*/ 595312 w 1508331"/>
              <a:gd name="connsiteY85" fmla="*/ 1139475 h 1913559"/>
              <a:gd name="connsiteX86" fmla="*/ 531018 w 1508331"/>
              <a:gd name="connsiteY86" fmla="*/ 1082325 h 1913559"/>
              <a:gd name="connsiteX87" fmla="*/ 531019 w 1508331"/>
              <a:gd name="connsiteY87" fmla="*/ 1108520 h 1913559"/>
              <a:gd name="connsiteX88" fmla="*/ 509587 w 1508331"/>
              <a:gd name="connsiteY88" fmla="*/ 1129950 h 1913559"/>
              <a:gd name="connsiteX89" fmla="*/ 490537 w 1508331"/>
              <a:gd name="connsiteY89" fmla="*/ 1134713 h 1913559"/>
              <a:gd name="connsiteX90" fmla="*/ 457200 w 1508331"/>
              <a:gd name="connsiteY90" fmla="*/ 1139475 h 1913559"/>
              <a:gd name="connsiteX91" fmla="*/ 438150 w 1508331"/>
              <a:gd name="connsiteY91" fmla="*/ 1149000 h 1913559"/>
              <a:gd name="connsiteX92" fmla="*/ 404812 w 1508331"/>
              <a:gd name="connsiteY92" fmla="*/ 1187100 h 1913559"/>
              <a:gd name="connsiteX93" fmla="*/ 400050 w 1508331"/>
              <a:gd name="connsiteY93" fmla="*/ 1201388 h 1913559"/>
              <a:gd name="connsiteX94" fmla="*/ 376237 w 1508331"/>
              <a:gd name="connsiteY94" fmla="*/ 1239488 h 1913559"/>
              <a:gd name="connsiteX95" fmla="*/ 357187 w 1508331"/>
              <a:gd name="connsiteY95" fmla="*/ 1244250 h 1913559"/>
              <a:gd name="connsiteX96" fmla="*/ 342900 w 1508331"/>
              <a:gd name="connsiteY96" fmla="*/ 1239488 h 1913559"/>
              <a:gd name="connsiteX97" fmla="*/ 309562 w 1508331"/>
              <a:gd name="connsiteY97" fmla="*/ 1220438 h 1913559"/>
              <a:gd name="connsiteX98" fmla="*/ 314325 w 1508331"/>
              <a:gd name="connsiteY98" fmla="*/ 1187100 h 1913559"/>
              <a:gd name="connsiteX99" fmla="*/ 347662 w 1508331"/>
              <a:gd name="connsiteY99" fmla="*/ 1163288 h 1913559"/>
              <a:gd name="connsiteX100" fmla="*/ 366712 w 1508331"/>
              <a:gd name="connsiteY100" fmla="*/ 1139475 h 1913559"/>
              <a:gd name="connsiteX101" fmla="*/ 381000 w 1508331"/>
              <a:gd name="connsiteY101" fmla="*/ 1106138 h 1913559"/>
              <a:gd name="connsiteX102" fmla="*/ 390525 w 1508331"/>
              <a:gd name="connsiteY102" fmla="*/ 1091850 h 1913559"/>
              <a:gd name="connsiteX103" fmla="*/ 404812 w 1508331"/>
              <a:gd name="connsiteY103" fmla="*/ 1082325 h 1913559"/>
              <a:gd name="connsiteX104" fmla="*/ 409575 w 1508331"/>
              <a:gd name="connsiteY104" fmla="*/ 1068038 h 1913559"/>
              <a:gd name="connsiteX105" fmla="*/ 347662 w 1508331"/>
              <a:gd name="connsiteY105" fmla="*/ 1048988 h 1913559"/>
              <a:gd name="connsiteX106" fmla="*/ 333375 w 1508331"/>
              <a:gd name="connsiteY106" fmla="*/ 1034700 h 1913559"/>
              <a:gd name="connsiteX107" fmla="*/ 314325 w 1508331"/>
              <a:gd name="connsiteY107" fmla="*/ 1010888 h 1913559"/>
              <a:gd name="connsiteX108" fmla="*/ 300037 w 1508331"/>
              <a:gd name="connsiteY108" fmla="*/ 1015650 h 1913559"/>
              <a:gd name="connsiteX109" fmla="*/ 295275 w 1508331"/>
              <a:gd name="connsiteY109" fmla="*/ 1048988 h 1913559"/>
              <a:gd name="connsiteX110" fmla="*/ 285750 w 1508331"/>
              <a:gd name="connsiteY110" fmla="*/ 1072800 h 1913559"/>
              <a:gd name="connsiteX111" fmla="*/ 295275 w 1508331"/>
              <a:gd name="connsiteY111" fmla="*/ 1096613 h 1913559"/>
              <a:gd name="connsiteX112" fmla="*/ 266700 w 1508331"/>
              <a:gd name="connsiteY112" fmla="*/ 1101375 h 1913559"/>
              <a:gd name="connsiteX113" fmla="*/ 285750 w 1508331"/>
              <a:gd name="connsiteY113" fmla="*/ 1134713 h 1913559"/>
              <a:gd name="connsiteX114" fmla="*/ 280987 w 1508331"/>
              <a:gd name="connsiteY114" fmla="*/ 1172813 h 1913559"/>
              <a:gd name="connsiteX115" fmla="*/ 252412 w 1508331"/>
              <a:gd name="connsiteY115" fmla="*/ 1191863 h 1913559"/>
              <a:gd name="connsiteX116" fmla="*/ 242887 w 1508331"/>
              <a:gd name="connsiteY116" fmla="*/ 1206150 h 1913559"/>
              <a:gd name="connsiteX117" fmla="*/ 219075 w 1508331"/>
              <a:gd name="connsiteY117" fmla="*/ 1210913 h 1913559"/>
              <a:gd name="connsiteX118" fmla="*/ 204787 w 1508331"/>
              <a:gd name="connsiteY118" fmla="*/ 1215675 h 1913559"/>
              <a:gd name="connsiteX119" fmla="*/ 185737 w 1508331"/>
              <a:gd name="connsiteY119" fmla="*/ 1220438 h 1913559"/>
              <a:gd name="connsiteX120" fmla="*/ 152400 w 1508331"/>
              <a:gd name="connsiteY120" fmla="*/ 1215675 h 1913559"/>
              <a:gd name="connsiteX121" fmla="*/ 119062 w 1508331"/>
              <a:gd name="connsiteY121" fmla="*/ 1201388 h 1913559"/>
              <a:gd name="connsiteX122" fmla="*/ 104775 w 1508331"/>
              <a:gd name="connsiteY122" fmla="*/ 1196625 h 1913559"/>
              <a:gd name="connsiteX123" fmla="*/ 90487 w 1508331"/>
              <a:gd name="connsiteY123" fmla="*/ 1182338 h 1913559"/>
              <a:gd name="connsiteX124" fmla="*/ 47625 w 1508331"/>
              <a:gd name="connsiteY124" fmla="*/ 1158525 h 1913559"/>
              <a:gd name="connsiteX125" fmla="*/ 14287 w 1508331"/>
              <a:gd name="connsiteY125" fmla="*/ 1149000 h 1913559"/>
              <a:gd name="connsiteX126" fmla="*/ 0 w 1508331"/>
              <a:gd name="connsiteY126" fmla="*/ 1139475 h 1913559"/>
              <a:gd name="connsiteX127" fmla="*/ 9525 w 1508331"/>
              <a:gd name="connsiteY127" fmla="*/ 1115663 h 1913559"/>
              <a:gd name="connsiteX128" fmla="*/ 38100 w 1508331"/>
              <a:gd name="connsiteY128" fmla="*/ 1077563 h 1913559"/>
              <a:gd name="connsiteX129" fmla="*/ 33337 w 1508331"/>
              <a:gd name="connsiteY129" fmla="*/ 1039463 h 1913559"/>
              <a:gd name="connsiteX130" fmla="*/ 9525 w 1508331"/>
              <a:gd name="connsiteY130" fmla="*/ 1001363 h 1913559"/>
              <a:gd name="connsiteX131" fmla="*/ 9525 w 1508331"/>
              <a:gd name="connsiteY131" fmla="*/ 968025 h 1913559"/>
              <a:gd name="connsiteX132" fmla="*/ 28575 w 1508331"/>
              <a:gd name="connsiteY132" fmla="*/ 953738 h 1913559"/>
              <a:gd name="connsiteX133" fmla="*/ 52387 w 1508331"/>
              <a:gd name="connsiteY133" fmla="*/ 920400 h 1913559"/>
              <a:gd name="connsiteX134" fmla="*/ 47625 w 1508331"/>
              <a:gd name="connsiteY134" fmla="*/ 863250 h 1913559"/>
              <a:gd name="connsiteX135" fmla="*/ 104775 w 1508331"/>
              <a:gd name="connsiteY135" fmla="*/ 815625 h 1913559"/>
              <a:gd name="connsiteX136" fmla="*/ 123825 w 1508331"/>
              <a:gd name="connsiteY136" fmla="*/ 801338 h 1913559"/>
              <a:gd name="connsiteX137" fmla="*/ 142875 w 1508331"/>
              <a:gd name="connsiteY137" fmla="*/ 796575 h 1913559"/>
              <a:gd name="connsiteX138" fmla="*/ 157162 w 1508331"/>
              <a:gd name="connsiteY138" fmla="*/ 791813 h 1913559"/>
              <a:gd name="connsiteX139" fmla="*/ 176212 w 1508331"/>
              <a:gd name="connsiteY139" fmla="*/ 787050 h 1913559"/>
              <a:gd name="connsiteX140" fmla="*/ 266700 w 1508331"/>
              <a:gd name="connsiteY140" fmla="*/ 758475 h 1913559"/>
              <a:gd name="connsiteX141" fmla="*/ 280987 w 1508331"/>
              <a:gd name="connsiteY141" fmla="*/ 744188 h 1913559"/>
              <a:gd name="connsiteX142" fmla="*/ 333375 w 1508331"/>
              <a:gd name="connsiteY142" fmla="*/ 706088 h 1913559"/>
              <a:gd name="connsiteX143" fmla="*/ 423862 w 1508331"/>
              <a:gd name="connsiteY143" fmla="*/ 710850 h 1913559"/>
              <a:gd name="connsiteX144" fmla="*/ 447675 w 1508331"/>
              <a:gd name="connsiteY144" fmla="*/ 715613 h 1913559"/>
              <a:gd name="connsiteX145" fmla="*/ 461962 w 1508331"/>
              <a:gd name="connsiteY145" fmla="*/ 706088 h 1913559"/>
              <a:gd name="connsiteX146" fmla="*/ 495300 w 1508331"/>
              <a:gd name="connsiteY146" fmla="*/ 667988 h 1913559"/>
              <a:gd name="connsiteX147" fmla="*/ 504825 w 1508331"/>
              <a:gd name="connsiteY147" fmla="*/ 644175 h 1913559"/>
              <a:gd name="connsiteX148" fmla="*/ 509587 w 1508331"/>
              <a:gd name="connsiteY148" fmla="*/ 596550 h 1913559"/>
              <a:gd name="connsiteX149" fmla="*/ 533400 w 1508331"/>
              <a:gd name="connsiteY149" fmla="*/ 582263 h 1913559"/>
              <a:gd name="connsiteX150" fmla="*/ 576262 w 1508331"/>
              <a:gd name="connsiteY150" fmla="*/ 563213 h 1913559"/>
              <a:gd name="connsiteX151" fmla="*/ 609600 w 1508331"/>
              <a:gd name="connsiteY151" fmla="*/ 558450 h 1913559"/>
              <a:gd name="connsiteX152" fmla="*/ 628650 w 1508331"/>
              <a:gd name="connsiteY152" fmla="*/ 544163 h 1913559"/>
              <a:gd name="connsiteX153" fmla="*/ 652462 w 1508331"/>
              <a:gd name="connsiteY153" fmla="*/ 529875 h 1913559"/>
              <a:gd name="connsiteX154" fmla="*/ 666750 w 1508331"/>
              <a:gd name="connsiteY154" fmla="*/ 515588 h 1913559"/>
              <a:gd name="connsiteX155" fmla="*/ 695325 w 1508331"/>
              <a:gd name="connsiteY155" fmla="*/ 477488 h 1913559"/>
              <a:gd name="connsiteX156" fmla="*/ 714375 w 1508331"/>
              <a:gd name="connsiteY156" fmla="*/ 444150 h 1913559"/>
              <a:gd name="connsiteX157" fmla="*/ 723900 w 1508331"/>
              <a:gd name="connsiteY157" fmla="*/ 401288 h 1913559"/>
              <a:gd name="connsiteX158" fmla="*/ 733425 w 1508331"/>
              <a:gd name="connsiteY158" fmla="*/ 387000 h 1913559"/>
              <a:gd name="connsiteX159" fmla="*/ 742950 w 1508331"/>
              <a:gd name="connsiteY159" fmla="*/ 286988 h 1913559"/>
              <a:gd name="connsiteX160" fmla="*/ 752475 w 1508331"/>
              <a:gd name="connsiteY160" fmla="*/ 220313 h 1913559"/>
              <a:gd name="connsiteX161" fmla="*/ 785812 w 1508331"/>
              <a:gd name="connsiteY161" fmla="*/ 172688 h 1913559"/>
              <a:gd name="connsiteX162" fmla="*/ 795337 w 1508331"/>
              <a:gd name="connsiteY162" fmla="*/ 158400 h 1913559"/>
              <a:gd name="connsiteX163" fmla="*/ 823912 w 1508331"/>
              <a:gd name="connsiteY163" fmla="*/ 115538 h 1913559"/>
              <a:gd name="connsiteX164" fmla="*/ 838200 w 1508331"/>
              <a:gd name="connsiteY164" fmla="*/ 110775 h 1913559"/>
              <a:gd name="connsiteX165" fmla="*/ 862012 w 1508331"/>
              <a:gd name="connsiteY165" fmla="*/ 120300 h 1913559"/>
              <a:gd name="connsiteX166" fmla="*/ 876300 w 1508331"/>
              <a:gd name="connsiteY166" fmla="*/ 129825 h 1913559"/>
              <a:gd name="connsiteX167" fmla="*/ 895350 w 1508331"/>
              <a:gd name="connsiteY167" fmla="*/ 120300 h 1913559"/>
              <a:gd name="connsiteX168" fmla="*/ 928687 w 1508331"/>
              <a:gd name="connsiteY168" fmla="*/ 82200 h 1913559"/>
              <a:gd name="connsiteX169" fmla="*/ 942975 w 1508331"/>
              <a:gd name="connsiteY169" fmla="*/ 67913 h 1913559"/>
              <a:gd name="connsiteX170" fmla="*/ 952500 w 1508331"/>
              <a:gd name="connsiteY170" fmla="*/ 48863 h 1913559"/>
              <a:gd name="connsiteX171" fmla="*/ 971550 w 1508331"/>
              <a:gd name="connsiteY171" fmla="*/ 10763 h 1913559"/>
              <a:gd name="connsiteX172" fmla="*/ 971550 w 1508331"/>
              <a:gd name="connsiteY172" fmla="*/ 6000 h 1913559"/>
              <a:gd name="connsiteX0" fmla="*/ 971550 w 1508331"/>
              <a:gd name="connsiteY0" fmla="*/ 6000 h 1913559"/>
              <a:gd name="connsiteX1" fmla="*/ 990599 w 1508331"/>
              <a:gd name="connsiteY1" fmla="*/ 86963 h 1913559"/>
              <a:gd name="connsiteX2" fmla="*/ 1023937 w 1508331"/>
              <a:gd name="connsiteY2" fmla="*/ 277463 h 1913559"/>
              <a:gd name="connsiteX3" fmla="*/ 1050131 w 1508331"/>
              <a:gd name="connsiteY3" fmla="*/ 336994 h 1913559"/>
              <a:gd name="connsiteX4" fmla="*/ 1114425 w 1508331"/>
              <a:gd name="connsiteY4" fmla="*/ 437006 h 1913559"/>
              <a:gd name="connsiteX5" fmla="*/ 1195387 w 1508331"/>
              <a:gd name="connsiteY5" fmla="*/ 544163 h 1913559"/>
              <a:gd name="connsiteX6" fmla="*/ 1228725 w 1508331"/>
              <a:gd name="connsiteY6" fmla="*/ 582263 h 1913559"/>
              <a:gd name="connsiteX7" fmla="*/ 1197769 w 1508331"/>
              <a:gd name="connsiteY7" fmla="*/ 660844 h 1913559"/>
              <a:gd name="connsiteX8" fmla="*/ 1240631 w 1508331"/>
              <a:gd name="connsiteY8" fmla="*/ 715613 h 1913559"/>
              <a:gd name="connsiteX9" fmla="*/ 1195387 w 1508331"/>
              <a:gd name="connsiteY9" fmla="*/ 787050 h 1913559"/>
              <a:gd name="connsiteX10" fmla="*/ 1190625 w 1508331"/>
              <a:gd name="connsiteY10" fmla="*/ 834675 h 1913559"/>
              <a:gd name="connsiteX11" fmla="*/ 1240631 w 1508331"/>
              <a:gd name="connsiteY11" fmla="*/ 903731 h 1913559"/>
              <a:gd name="connsiteX12" fmla="*/ 1221581 w 1508331"/>
              <a:gd name="connsiteY12" fmla="*/ 1063275 h 1913559"/>
              <a:gd name="connsiteX13" fmla="*/ 1202530 w 1508331"/>
              <a:gd name="connsiteY13" fmla="*/ 1222819 h 1913559"/>
              <a:gd name="connsiteX14" fmla="*/ 1257300 w 1508331"/>
              <a:gd name="connsiteY14" fmla="*/ 1258538 h 1913559"/>
              <a:gd name="connsiteX15" fmla="*/ 1309687 w 1508331"/>
              <a:gd name="connsiteY15" fmla="*/ 1287113 h 1913559"/>
              <a:gd name="connsiteX16" fmla="*/ 1345405 w 1508331"/>
              <a:gd name="connsiteY16" fmla="*/ 1332355 h 1913559"/>
              <a:gd name="connsiteX17" fmla="*/ 1350168 w 1508331"/>
              <a:gd name="connsiteY17" fmla="*/ 1437131 h 1913559"/>
              <a:gd name="connsiteX18" fmla="*/ 1347788 w 1508331"/>
              <a:gd name="connsiteY18" fmla="*/ 1606200 h 1913559"/>
              <a:gd name="connsiteX19" fmla="*/ 1414462 w 1508331"/>
              <a:gd name="connsiteY19" fmla="*/ 1591913 h 1913559"/>
              <a:gd name="connsiteX20" fmla="*/ 1502569 w 1508331"/>
              <a:gd name="connsiteY20" fmla="*/ 1582387 h 1913559"/>
              <a:gd name="connsiteX21" fmla="*/ 1495425 w 1508331"/>
              <a:gd name="connsiteY21" fmla="*/ 1625250 h 1913559"/>
              <a:gd name="connsiteX22" fmla="*/ 1485900 w 1508331"/>
              <a:gd name="connsiteY22" fmla="*/ 1653825 h 1913559"/>
              <a:gd name="connsiteX23" fmla="*/ 1466850 w 1508331"/>
              <a:gd name="connsiteY23" fmla="*/ 1741932 h 1913559"/>
              <a:gd name="connsiteX24" fmla="*/ 1459706 w 1508331"/>
              <a:gd name="connsiteY24" fmla="*/ 1822894 h 1913559"/>
              <a:gd name="connsiteX25" fmla="*/ 1471613 w 1508331"/>
              <a:gd name="connsiteY25" fmla="*/ 1877664 h 1913559"/>
              <a:gd name="connsiteX26" fmla="*/ 1495425 w 1508331"/>
              <a:gd name="connsiteY26" fmla="*/ 1913382 h 1913559"/>
              <a:gd name="connsiteX27" fmla="*/ 1385887 w 1508331"/>
              <a:gd name="connsiteY27" fmla="*/ 1889569 h 1913559"/>
              <a:gd name="connsiteX28" fmla="*/ 1264443 w 1508331"/>
              <a:gd name="connsiteY28" fmla="*/ 1849088 h 1913559"/>
              <a:gd name="connsiteX29" fmla="*/ 1157287 w 1508331"/>
              <a:gd name="connsiteY29" fmla="*/ 1825275 h 1913559"/>
              <a:gd name="connsiteX30" fmla="*/ 1047750 w 1508331"/>
              <a:gd name="connsiteY30" fmla="*/ 1801463 h 1913559"/>
              <a:gd name="connsiteX31" fmla="*/ 957262 w 1508331"/>
              <a:gd name="connsiteY31" fmla="*/ 1782413 h 1913559"/>
              <a:gd name="connsiteX32" fmla="*/ 866775 w 1508331"/>
              <a:gd name="connsiteY32" fmla="*/ 1772888 h 1913559"/>
              <a:gd name="connsiteX33" fmla="*/ 790575 w 1508331"/>
              <a:gd name="connsiteY33" fmla="*/ 1763363 h 1913559"/>
              <a:gd name="connsiteX34" fmla="*/ 552450 w 1508331"/>
              <a:gd name="connsiteY34" fmla="*/ 1739550 h 1913559"/>
              <a:gd name="connsiteX35" fmla="*/ 554831 w 1508331"/>
              <a:gd name="connsiteY35" fmla="*/ 1725263 h 1913559"/>
              <a:gd name="connsiteX36" fmla="*/ 585788 w 1508331"/>
              <a:gd name="connsiteY36" fmla="*/ 1713357 h 1913559"/>
              <a:gd name="connsiteX37" fmla="*/ 600075 w 1508331"/>
              <a:gd name="connsiteY37" fmla="*/ 1682400 h 1913559"/>
              <a:gd name="connsiteX38" fmla="*/ 619125 w 1508331"/>
              <a:gd name="connsiteY38" fmla="*/ 1634776 h 1913559"/>
              <a:gd name="connsiteX39" fmla="*/ 661988 w 1508331"/>
              <a:gd name="connsiteY39" fmla="*/ 1646682 h 1913559"/>
              <a:gd name="connsiteX40" fmla="*/ 719137 w 1508331"/>
              <a:gd name="connsiteY40" fmla="*/ 1658588 h 1913559"/>
              <a:gd name="connsiteX41" fmla="*/ 773906 w 1508331"/>
              <a:gd name="connsiteY41" fmla="*/ 1660968 h 1913559"/>
              <a:gd name="connsiteX42" fmla="*/ 781050 w 1508331"/>
              <a:gd name="connsiteY42" fmla="*/ 1649063 h 1913559"/>
              <a:gd name="connsiteX43" fmla="*/ 700087 w 1508331"/>
              <a:gd name="connsiteY43" fmla="*/ 1634775 h 1913559"/>
              <a:gd name="connsiteX44" fmla="*/ 635794 w 1508331"/>
              <a:gd name="connsiteY44" fmla="*/ 1613344 h 1913559"/>
              <a:gd name="connsiteX45" fmla="*/ 614362 w 1508331"/>
              <a:gd name="connsiteY45" fmla="*/ 1582388 h 1913559"/>
              <a:gd name="connsiteX46" fmla="*/ 635794 w 1508331"/>
              <a:gd name="connsiteY46" fmla="*/ 1530001 h 1913559"/>
              <a:gd name="connsiteX47" fmla="*/ 671513 w 1508331"/>
              <a:gd name="connsiteY47" fmla="*/ 1515713 h 1913559"/>
              <a:gd name="connsiteX48" fmla="*/ 647700 w 1508331"/>
              <a:gd name="connsiteY48" fmla="*/ 1496662 h 1913559"/>
              <a:gd name="connsiteX49" fmla="*/ 671512 w 1508331"/>
              <a:gd name="connsiteY49" fmla="*/ 1472850 h 1913559"/>
              <a:gd name="connsiteX50" fmla="*/ 716756 w 1508331"/>
              <a:gd name="connsiteY50" fmla="*/ 1427607 h 1913559"/>
              <a:gd name="connsiteX51" fmla="*/ 742950 w 1508331"/>
              <a:gd name="connsiteY51" fmla="*/ 1410938 h 1913559"/>
              <a:gd name="connsiteX52" fmla="*/ 728662 w 1508331"/>
              <a:gd name="connsiteY52" fmla="*/ 1368075 h 1913559"/>
              <a:gd name="connsiteX53" fmla="*/ 800100 w 1508331"/>
              <a:gd name="connsiteY53" fmla="*/ 1265682 h 1913559"/>
              <a:gd name="connsiteX54" fmla="*/ 707231 w 1508331"/>
              <a:gd name="connsiteY54" fmla="*/ 1294256 h 1913559"/>
              <a:gd name="connsiteX55" fmla="*/ 676275 w 1508331"/>
              <a:gd name="connsiteY55" fmla="*/ 1358550 h 1913559"/>
              <a:gd name="connsiteX56" fmla="*/ 647700 w 1508331"/>
              <a:gd name="connsiteY56" fmla="*/ 1413318 h 1913559"/>
              <a:gd name="connsiteX57" fmla="*/ 607219 w 1508331"/>
              <a:gd name="connsiteY57" fmla="*/ 1389506 h 1913559"/>
              <a:gd name="connsiteX58" fmla="*/ 581025 w 1508331"/>
              <a:gd name="connsiteY58" fmla="*/ 1434750 h 1913559"/>
              <a:gd name="connsiteX59" fmla="*/ 578644 w 1508331"/>
              <a:gd name="connsiteY59" fmla="*/ 1472851 h 1913559"/>
              <a:gd name="connsiteX60" fmla="*/ 592932 w 1508331"/>
              <a:gd name="connsiteY60" fmla="*/ 1489520 h 1913559"/>
              <a:gd name="connsiteX61" fmla="*/ 542925 w 1508331"/>
              <a:gd name="connsiteY61" fmla="*/ 1530000 h 1913559"/>
              <a:gd name="connsiteX62" fmla="*/ 473869 w 1508331"/>
              <a:gd name="connsiteY62" fmla="*/ 1541907 h 1913559"/>
              <a:gd name="connsiteX63" fmla="*/ 497681 w 1508331"/>
              <a:gd name="connsiteY63" fmla="*/ 1470469 h 1913559"/>
              <a:gd name="connsiteX64" fmla="*/ 519112 w 1508331"/>
              <a:gd name="connsiteY64" fmla="*/ 1401413 h 1913559"/>
              <a:gd name="connsiteX65" fmla="*/ 535780 w 1508331"/>
              <a:gd name="connsiteY65" fmla="*/ 1339500 h 1913559"/>
              <a:gd name="connsiteX66" fmla="*/ 550068 w 1508331"/>
              <a:gd name="connsiteY66" fmla="*/ 1296637 h 1913559"/>
              <a:gd name="connsiteX67" fmla="*/ 609600 w 1508331"/>
              <a:gd name="connsiteY67" fmla="*/ 1225200 h 1913559"/>
              <a:gd name="connsiteX68" fmla="*/ 642937 w 1508331"/>
              <a:gd name="connsiteY68" fmla="*/ 1239489 h 1913559"/>
              <a:gd name="connsiteX69" fmla="*/ 681037 w 1508331"/>
              <a:gd name="connsiteY69" fmla="*/ 1222820 h 1913559"/>
              <a:gd name="connsiteX70" fmla="*/ 685801 w 1508331"/>
              <a:gd name="connsiteY70" fmla="*/ 1213295 h 1913559"/>
              <a:gd name="connsiteX71" fmla="*/ 647699 w 1508331"/>
              <a:gd name="connsiteY71" fmla="*/ 1215675 h 1913559"/>
              <a:gd name="connsiteX72" fmla="*/ 621507 w 1508331"/>
              <a:gd name="connsiteY72" fmla="*/ 1189482 h 1913559"/>
              <a:gd name="connsiteX73" fmla="*/ 621506 w 1508331"/>
              <a:gd name="connsiteY73" fmla="*/ 1172812 h 1913559"/>
              <a:gd name="connsiteX74" fmla="*/ 671513 w 1508331"/>
              <a:gd name="connsiteY74" fmla="*/ 1175195 h 1913559"/>
              <a:gd name="connsiteX75" fmla="*/ 676274 w 1508331"/>
              <a:gd name="connsiteY75" fmla="*/ 1158525 h 1913559"/>
              <a:gd name="connsiteX76" fmla="*/ 702469 w 1508331"/>
              <a:gd name="connsiteY76" fmla="*/ 1127569 h 1913559"/>
              <a:gd name="connsiteX77" fmla="*/ 745332 w 1508331"/>
              <a:gd name="connsiteY77" fmla="*/ 1113283 h 1913559"/>
              <a:gd name="connsiteX78" fmla="*/ 745331 w 1508331"/>
              <a:gd name="connsiteY78" fmla="*/ 1091849 h 1913559"/>
              <a:gd name="connsiteX79" fmla="*/ 762000 w 1508331"/>
              <a:gd name="connsiteY79" fmla="*/ 1079944 h 1913559"/>
              <a:gd name="connsiteX80" fmla="*/ 721519 w 1508331"/>
              <a:gd name="connsiteY80" fmla="*/ 1051369 h 1913559"/>
              <a:gd name="connsiteX81" fmla="*/ 671512 w 1508331"/>
              <a:gd name="connsiteY81" fmla="*/ 1022794 h 1913559"/>
              <a:gd name="connsiteX82" fmla="*/ 638175 w 1508331"/>
              <a:gd name="connsiteY82" fmla="*/ 1029938 h 1913559"/>
              <a:gd name="connsiteX83" fmla="*/ 600075 w 1508331"/>
              <a:gd name="connsiteY83" fmla="*/ 1087088 h 1913559"/>
              <a:gd name="connsiteX84" fmla="*/ 614362 w 1508331"/>
              <a:gd name="connsiteY84" fmla="*/ 1118044 h 1913559"/>
              <a:gd name="connsiteX85" fmla="*/ 595312 w 1508331"/>
              <a:gd name="connsiteY85" fmla="*/ 1139475 h 1913559"/>
              <a:gd name="connsiteX86" fmla="*/ 573882 w 1508331"/>
              <a:gd name="connsiteY86" fmla="*/ 1118045 h 1913559"/>
              <a:gd name="connsiteX87" fmla="*/ 531018 w 1508331"/>
              <a:gd name="connsiteY87" fmla="*/ 1082325 h 1913559"/>
              <a:gd name="connsiteX88" fmla="*/ 531019 w 1508331"/>
              <a:gd name="connsiteY88" fmla="*/ 1108520 h 1913559"/>
              <a:gd name="connsiteX89" fmla="*/ 509587 w 1508331"/>
              <a:gd name="connsiteY89" fmla="*/ 1129950 h 1913559"/>
              <a:gd name="connsiteX90" fmla="*/ 490537 w 1508331"/>
              <a:gd name="connsiteY90" fmla="*/ 1134713 h 1913559"/>
              <a:gd name="connsiteX91" fmla="*/ 457200 w 1508331"/>
              <a:gd name="connsiteY91" fmla="*/ 1139475 h 1913559"/>
              <a:gd name="connsiteX92" fmla="*/ 438150 w 1508331"/>
              <a:gd name="connsiteY92" fmla="*/ 1149000 h 1913559"/>
              <a:gd name="connsiteX93" fmla="*/ 404812 w 1508331"/>
              <a:gd name="connsiteY93" fmla="*/ 1187100 h 1913559"/>
              <a:gd name="connsiteX94" fmla="*/ 400050 w 1508331"/>
              <a:gd name="connsiteY94" fmla="*/ 1201388 h 1913559"/>
              <a:gd name="connsiteX95" fmla="*/ 376237 w 1508331"/>
              <a:gd name="connsiteY95" fmla="*/ 1239488 h 1913559"/>
              <a:gd name="connsiteX96" fmla="*/ 357187 w 1508331"/>
              <a:gd name="connsiteY96" fmla="*/ 1244250 h 1913559"/>
              <a:gd name="connsiteX97" fmla="*/ 342900 w 1508331"/>
              <a:gd name="connsiteY97" fmla="*/ 1239488 h 1913559"/>
              <a:gd name="connsiteX98" fmla="*/ 309562 w 1508331"/>
              <a:gd name="connsiteY98" fmla="*/ 1220438 h 1913559"/>
              <a:gd name="connsiteX99" fmla="*/ 314325 w 1508331"/>
              <a:gd name="connsiteY99" fmla="*/ 1187100 h 1913559"/>
              <a:gd name="connsiteX100" fmla="*/ 347662 w 1508331"/>
              <a:gd name="connsiteY100" fmla="*/ 1163288 h 1913559"/>
              <a:gd name="connsiteX101" fmla="*/ 366712 w 1508331"/>
              <a:gd name="connsiteY101" fmla="*/ 1139475 h 1913559"/>
              <a:gd name="connsiteX102" fmla="*/ 381000 w 1508331"/>
              <a:gd name="connsiteY102" fmla="*/ 1106138 h 1913559"/>
              <a:gd name="connsiteX103" fmla="*/ 390525 w 1508331"/>
              <a:gd name="connsiteY103" fmla="*/ 1091850 h 1913559"/>
              <a:gd name="connsiteX104" fmla="*/ 404812 w 1508331"/>
              <a:gd name="connsiteY104" fmla="*/ 1082325 h 1913559"/>
              <a:gd name="connsiteX105" fmla="*/ 409575 w 1508331"/>
              <a:gd name="connsiteY105" fmla="*/ 1068038 h 1913559"/>
              <a:gd name="connsiteX106" fmla="*/ 347662 w 1508331"/>
              <a:gd name="connsiteY106" fmla="*/ 1048988 h 1913559"/>
              <a:gd name="connsiteX107" fmla="*/ 333375 w 1508331"/>
              <a:gd name="connsiteY107" fmla="*/ 1034700 h 1913559"/>
              <a:gd name="connsiteX108" fmla="*/ 314325 w 1508331"/>
              <a:gd name="connsiteY108" fmla="*/ 1010888 h 1913559"/>
              <a:gd name="connsiteX109" fmla="*/ 300037 w 1508331"/>
              <a:gd name="connsiteY109" fmla="*/ 1015650 h 1913559"/>
              <a:gd name="connsiteX110" fmla="*/ 295275 w 1508331"/>
              <a:gd name="connsiteY110" fmla="*/ 1048988 h 1913559"/>
              <a:gd name="connsiteX111" fmla="*/ 285750 w 1508331"/>
              <a:gd name="connsiteY111" fmla="*/ 1072800 h 1913559"/>
              <a:gd name="connsiteX112" fmla="*/ 295275 w 1508331"/>
              <a:gd name="connsiteY112" fmla="*/ 1096613 h 1913559"/>
              <a:gd name="connsiteX113" fmla="*/ 266700 w 1508331"/>
              <a:gd name="connsiteY113" fmla="*/ 1101375 h 1913559"/>
              <a:gd name="connsiteX114" fmla="*/ 285750 w 1508331"/>
              <a:gd name="connsiteY114" fmla="*/ 1134713 h 1913559"/>
              <a:gd name="connsiteX115" fmla="*/ 280987 w 1508331"/>
              <a:gd name="connsiteY115" fmla="*/ 1172813 h 1913559"/>
              <a:gd name="connsiteX116" fmla="*/ 252412 w 1508331"/>
              <a:gd name="connsiteY116" fmla="*/ 1191863 h 1913559"/>
              <a:gd name="connsiteX117" fmla="*/ 242887 w 1508331"/>
              <a:gd name="connsiteY117" fmla="*/ 1206150 h 1913559"/>
              <a:gd name="connsiteX118" fmla="*/ 219075 w 1508331"/>
              <a:gd name="connsiteY118" fmla="*/ 1210913 h 1913559"/>
              <a:gd name="connsiteX119" fmla="*/ 204787 w 1508331"/>
              <a:gd name="connsiteY119" fmla="*/ 1215675 h 1913559"/>
              <a:gd name="connsiteX120" fmla="*/ 185737 w 1508331"/>
              <a:gd name="connsiteY120" fmla="*/ 1220438 h 1913559"/>
              <a:gd name="connsiteX121" fmla="*/ 152400 w 1508331"/>
              <a:gd name="connsiteY121" fmla="*/ 1215675 h 1913559"/>
              <a:gd name="connsiteX122" fmla="*/ 119062 w 1508331"/>
              <a:gd name="connsiteY122" fmla="*/ 1201388 h 1913559"/>
              <a:gd name="connsiteX123" fmla="*/ 104775 w 1508331"/>
              <a:gd name="connsiteY123" fmla="*/ 1196625 h 1913559"/>
              <a:gd name="connsiteX124" fmla="*/ 90487 w 1508331"/>
              <a:gd name="connsiteY124" fmla="*/ 1182338 h 1913559"/>
              <a:gd name="connsiteX125" fmla="*/ 47625 w 1508331"/>
              <a:gd name="connsiteY125" fmla="*/ 1158525 h 1913559"/>
              <a:gd name="connsiteX126" fmla="*/ 14287 w 1508331"/>
              <a:gd name="connsiteY126" fmla="*/ 1149000 h 1913559"/>
              <a:gd name="connsiteX127" fmla="*/ 0 w 1508331"/>
              <a:gd name="connsiteY127" fmla="*/ 1139475 h 1913559"/>
              <a:gd name="connsiteX128" fmla="*/ 9525 w 1508331"/>
              <a:gd name="connsiteY128" fmla="*/ 1115663 h 1913559"/>
              <a:gd name="connsiteX129" fmla="*/ 38100 w 1508331"/>
              <a:gd name="connsiteY129" fmla="*/ 1077563 h 1913559"/>
              <a:gd name="connsiteX130" fmla="*/ 33337 w 1508331"/>
              <a:gd name="connsiteY130" fmla="*/ 1039463 h 1913559"/>
              <a:gd name="connsiteX131" fmla="*/ 9525 w 1508331"/>
              <a:gd name="connsiteY131" fmla="*/ 1001363 h 1913559"/>
              <a:gd name="connsiteX132" fmla="*/ 9525 w 1508331"/>
              <a:gd name="connsiteY132" fmla="*/ 968025 h 1913559"/>
              <a:gd name="connsiteX133" fmla="*/ 28575 w 1508331"/>
              <a:gd name="connsiteY133" fmla="*/ 953738 h 1913559"/>
              <a:gd name="connsiteX134" fmla="*/ 52387 w 1508331"/>
              <a:gd name="connsiteY134" fmla="*/ 920400 h 1913559"/>
              <a:gd name="connsiteX135" fmla="*/ 47625 w 1508331"/>
              <a:gd name="connsiteY135" fmla="*/ 863250 h 1913559"/>
              <a:gd name="connsiteX136" fmla="*/ 104775 w 1508331"/>
              <a:gd name="connsiteY136" fmla="*/ 815625 h 1913559"/>
              <a:gd name="connsiteX137" fmla="*/ 123825 w 1508331"/>
              <a:gd name="connsiteY137" fmla="*/ 801338 h 1913559"/>
              <a:gd name="connsiteX138" fmla="*/ 142875 w 1508331"/>
              <a:gd name="connsiteY138" fmla="*/ 796575 h 1913559"/>
              <a:gd name="connsiteX139" fmla="*/ 157162 w 1508331"/>
              <a:gd name="connsiteY139" fmla="*/ 791813 h 1913559"/>
              <a:gd name="connsiteX140" fmla="*/ 176212 w 1508331"/>
              <a:gd name="connsiteY140" fmla="*/ 787050 h 1913559"/>
              <a:gd name="connsiteX141" fmla="*/ 266700 w 1508331"/>
              <a:gd name="connsiteY141" fmla="*/ 758475 h 1913559"/>
              <a:gd name="connsiteX142" fmla="*/ 280987 w 1508331"/>
              <a:gd name="connsiteY142" fmla="*/ 744188 h 1913559"/>
              <a:gd name="connsiteX143" fmla="*/ 333375 w 1508331"/>
              <a:gd name="connsiteY143" fmla="*/ 706088 h 1913559"/>
              <a:gd name="connsiteX144" fmla="*/ 423862 w 1508331"/>
              <a:gd name="connsiteY144" fmla="*/ 710850 h 1913559"/>
              <a:gd name="connsiteX145" fmla="*/ 447675 w 1508331"/>
              <a:gd name="connsiteY145" fmla="*/ 715613 h 1913559"/>
              <a:gd name="connsiteX146" fmla="*/ 461962 w 1508331"/>
              <a:gd name="connsiteY146" fmla="*/ 706088 h 1913559"/>
              <a:gd name="connsiteX147" fmla="*/ 495300 w 1508331"/>
              <a:gd name="connsiteY147" fmla="*/ 667988 h 1913559"/>
              <a:gd name="connsiteX148" fmla="*/ 504825 w 1508331"/>
              <a:gd name="connsiteY148" fmla="*/ 644175 h 1913559"/>
              <a:gd name="connsiteX149" fmla="*/ 509587 w 1508331"/>
              <a:gd name="connsiteY149" fmla="*/ 596550 h 1913559"/>
              <a:gd name="connsiteX150" fmla="*/ 533400 w 1508331"/>
              <a:gd name="connsiteY150" fmla="*/ 582263 h 1913559"/>
              <a:gd name="connsiteX151" fmla="*/ 576262 w 1508331"/>
              <a:gd name="connsiteY151" fmla="*/ 563213 h 1913559"/>
              <a:gd name="connsiteX152" fmla="*/ 609600 w 1508331"/>
              <a:gd name="connsiteY152" fmla="*/ 558450 h 1913559"/>
              <a:gd name="connsiteX153" fmla="*/ 628650 w 1508331"/>
              <a:gd name="connsiteY153" fmla="*/ 544163 h 1913559"/>
              <a:gd name="connsiteX154" fmla="*/ 652462 w 1508331"/>
              <a:gd name="connsiteY154" fmla="*/ 529875 h 1913559"/>
              <a:gd name="connsiteX155" fmla="*/ 666750 w 1508331"/>
              <a:gd name="connsiteY155" fmla="*/ 515588 h 1913559"/>
              <a:gd name="connsiteX156" fmla="*/ 695325 w 1508331"/>
              <a:gd name="connsiteY156" fmla="*/ 477488 h 1913559"/>
              <a:gd name="connsiteX157" fmla="*/ 714375 w 1508331"/>
              <a:gd name="connsiteY157" fmla="*/ 444150 h 1913559"/>
              <a:gd name="connsiteX158" fmla="*/ 723900 w 1508331"/>
              <a:gd name="connsiteY158" fmla="*/ 401288 h 1913559"/>
              <a:gd name="connsiteX159" fmla="*/ 733425 w 1508331"/>
              <a:gd name="connsiteY159" fmla="*/ 387000 h 1913559"/>
              <a:gd name="connsiteX160" fmla="*/ 742950 w 1508331"/>
              <a:gd name="connsiteY160" fmla="*/ 286988 h 1913559"/>
              <a:gd name="connsiteX161" fmla="*/ 752475 w 1508331"/>
              <a:gd name="connsiteY161" fmla="*/ 220313 h 1913559"/>
              <a:gd name="connsiteX162" fmla="*/ 785812 w 1508331"/>
              <a:gd name="connsiteY162" fmla="*/ 172688 h 1913559"/>
              <a:gd name="connsiteX163" fmla="*/ 795337 w 1508331"/>
              <a:gd name="connsiteY163" fmla="*/ 158400 h 1913559"/>
              <a:gd name="connsiteX164" fmla="*/ 823912 w 1508331"/>
              <a:gd name="connsiteY164" fmla="*/ 115538 h 1913559"/>
              <a:gd name="connsiteX165" fmla="*/ 838200 w 1508331"/>
              <a:gd name="connsiteY165" fmla="*/ 110775 h 1913559"/>
              <a:gd name="connsiteX166" fmla="*/ 862012 w 1508331"/>
              <a:gd name="connsiteY166" fmla="*/ 120300 h 1913559"/>
              <a:gd name="connsiteX167" fmla="*/ 876300 w 1508331"/>
              <a:gd name="connsiteY167" fmla="*/ 129825 h 1913559"/>
              <a:gd name="connsiteX168" fmla="*/ 895350 w 1508331"/>
              <a:gd name="connsiteY168" fmla="*/ 120300 h 1913559"/>
              <a:gd name="connsiteX169" fmla="*/ 928687 w 1508331"/>
              <a:gd name="connsiteY169" fmla="*/ 82200 h 1913559"/>
              <a:gd name="connsiteX170" fmla="*/ 942975 w 1508331"/>
              <a:gd name="connsiteY170" fmla="*/ 67913 h 1913559"/>
              <a:gd name="connsiteX171" fmla="*/ 952500 w 1508331"/>
              <a:gd name="connsiteY171" fmla="*/ 48863 h 1913559"/>
              <a:gd name="connsiteX172" fmla="*/ 971550 w 1508331"/>
              <a:gd name="connsiteY172" fmla="*/ 10763 h 1913559"/>
              <a:gd name="connsiteX173" fmla="*/ 971550 w 1508331"/>
              <a:gd name="connsiteY173" fmla="*/ 6000 h 1913559"/>
              <a:gd name="connsiteX0" fmla="*/ 971550 w 1508331"/>
              <a:gd name="connsiteY0" fmla="*/ 6000 h 1913559"/>
              <a:gd name="connsiteX1" fmla="*/ 990599 w 1508331"/>
              <a:gd name="connsiteY1" fmla="*/ 86963 h 1913559"/>
              <a:gd name="connsiteX2" fmla="*/ 1023937 w 1508331"/>
              <a:gd name="connsiteY2" fmla="*/ 277463 h 1913559"/>
              <a:gd name="connsiteX3" fmla="*/ 1050131 w 1508331"/>
              <a:gd name="connsiteY3" fmla="*/ 336994 h 1913559"/>
              <a:gd name="connsiteX4" fmla="*/ 1114425 w 1508331"/>
              <a:gd name="connsiteY4" fmla="*/ 437006 h 1913559"/>
              <a:gd name="connsiteX5" fmla="*/ 1195387 w 1508331"/>
              <a:gd name="connsiteY5" fmla="*/ 544163 h 1913559"/>
              <a:gd name="connsiteX6" fmla="*/ 1228725 w 1508331"/>
              <a:gd name="connsiteY6" fmla="*/ 582263 h 1913559"/>
              <a:gd name="connsiteX7" fmla="*/ 1197769 w 1508331"/>
              <a:gd name="connsiteY7" fmla="*/ 660844 h 1913559"/>
              <a:gd name="connsiteX8" fmla="*/ 1240631 w 1508331"/>
              <a:gd name="connsiteY8" fmla="*/ 715613 h 1913559"/>
              <a:gd name="connsiteX9" fmla="*/ 1195387 w 1508331"/>
              <a:gd name="connsiteY9" fmla="*/ 787050 h 1913559"/>
              <a:gd name="connsiteX10" fmla="*/ 1190625 w 1508331"/>
              <a:gd name="connsiteY10" fmla="*/ 834675 h 1913559"/>
              <a:gd name="connsiteX11" fmla="*/ 1240631 w 1508331"/>
              <a:gd name="connsiteY11" fmla="*/ 903731 h 1913559"/>
              <a:gd name="connsiteX12" fmla="*/ 1221581 w 1508331"/>
              <a:gd name="connsiteY12" fmla="*/ 1063275 h 1913559"/>
              <a:gd name="connsiteX13" fmla="*/ 1202530 w 1508331"/>
              <a:gd name="connsiteY13" fmla="*/ 1222819 h 1913559"/>
              <a:gd name="connsiteX14" fmla="*/ 1257300 w 1508331"/>
              <a:gd name="connsiteY14" fmla="*/ 1258538 h 1913559"/>
              <a:gd name="connsiteX15" fmla="*/ 1309687 w 1508331"/>
              <a:gd name="connsiteY15" fmla="*/ 1287113 h 1913559"/>
              <a:gd name="connsiteX16" fmla="*/ 1345405 w 1508331"/>
              <a:gd name="connsiteY16" fmla="*/ 1332355 h 1913559"/>
              <a:gd name="connsiteX17" fmla="*/ 1350168 w 1508331"/>
              <a:gd name="connsiteY17" fmla="*/ 1437131 h 1913559"/>
              <a:gd name="connsiteX18" fmla="*/ 1347788 w 1508331"/>
              <a:gd name="connsiteY18" fmla="*/ 1606200 h 1913559"/>
              <a:gd name="connsiteX19" fmla="*/ 1414462 w 1508331"/>
              <a:gd name="connsiteY19" fmla="*/ 1591913 h 1913559"/>
              <a:gd name="connsiteX20" fmla="*/ 1502569 w 1508331"/>
              <a:gd name="connsiteY20" fmla="*/ 1582387 h 1913559"/>
              <a:gd name="connsiteX21" fmla="*/ 1495425 w 1508331"/>
              <a:gd name="connsiteY21" fmla="*/ 1625250 h 1913559"/>
              <a:gd name="connsiteX22" fmla="*/ 1485900 w 1508331"/>
              <a:gd name="connsiteY22" fmla="*/ 1653825 h 1913559"/>
              <a:gd name="connsiteX23" fmla="*/ 1466850 w 1508331"/>
              <a:gd name="connsiteY23" fmla="*/ 1741932 h 1913559"/>
              <a:gd name="connsiteX24" fmla="*/ 1459706 w 1508331"/>
              <a:gd name="connsiteY24" fmla="*/ 1822894 h 1913559"/>
              <a:gd name="connsiteX25" fmla="*/ 1471613 w 1508331"/>
              <a:gd name="connsiteY25" fmla="*/ 1877664 h 1913559"/>
              <a:gd name="connsiteX26" fmla="*/ 1495425 w 1508331"/>
              <a:gd name="connsiteY26" fmla="*/ 1913382 h 1913559"/>
              <a:gd name="connsiteX27" fmla="*/ 1385887 w 1508331"/>
              <a:gd name="connsiteY27" fmla="*/ 1889569 h 1913559"/>
              <a:gd name="connsiteX28" fmla="*/ 1264443 w 1508331"/>
              <a:gd name="connsiteY28" fmla="*/ 1849088 h 1913559"/>
              <a:gd name="connsiteX29" fmla="*/ 1157287 w 1508331"/>
              <a:gd name="connsiteY29" fmla="*/ 1825275 h 1913559"/>
              <a:gd name="connsiteX30" fmla="*/ 1047750 w 1508331"/>
              <a:gd name="connsiteY30" fmla="*/ 1801463 h 1913559"/>
              <a:gd name="connsiteX31" fmla="*/ 957262 w 1508331"/>
              <a:gd name="connsiteY31" fmla="*/ 1782413 h 1913559"/>
              <a:gd name="connsiteX32" fmla="*/ 866775 w 1508331"/>
              <a:gd name="connsiteY32" fmla="*/ 1772888 h 1913559"/>
              <a:gd name="connsiteX33" fmla="*/ 790575 w 1508331"/>
              <a:gd name="connsiteY33" fmla="*/ 1763363 h 1913559"/>
              <a:gd name="connsiteX34" fmla="*/ 552450 w 1508331"/>
              <a:gd name="connsiteY34" fmla="*/ 1739550 h 1913559"/>
              <a:gd name="connsiteX35" fmla="*/ 554831 w 1508331"/>
              <a:gd name="connsiteY35" fmla="*/ 1725263 h 1913559"/>
              <a:gd name="connsiteX36" fmla="*/ 585788 w 1508331"/>
              <a:gd name="connsiteY36" fmla="*/ 1713357 h 1913559"/>
              <a:gd name="connsiteX37" fmla="*/ 600075 w 1508331"/>
              <a:gd name="connsiteY37" fmla="*/ 1682400 h 1913559"/>
              <a:gd name="connsiteX38" fmla="*/ 619125 w 1508331"/>
              <a:gd name="connsiteY38" fmla="*/ 1634776 h 1913559"/>
              <a:gd name="connsiteX39" fmla="*/ 661988 w 1508331"/>
              <a:gd name="connsiteY39" fmla="*/ 1646682 h 1913559"/>
              <a:gd name="connsiteX40" fmla="*/ 719137 w 1508331"/>
              <a:gd name="connsiteY40" fmla="*/ 1658588 h 1913559"/>
              <a:gd name="connsiteX41" fmla="*/ 773906 w 1508331"/>
              <a:gd name="connsiteY41" fmla="*/ 1660968 h 1913559"/>
              <a:gd name="connsiteX42" fmla="*/ 781050 w 1508331"/>
              <a:gd name="connsiteY42" fmla="*/ 1649063 h 1913559"/>
              <a:gd name="connsiteX43" fmla="*/ 700087 w 1508331"/>
              <a:gd name="connsiteY43" fmla="*/ 1634775 h 1913559"/>
              <a:gd name="connsiteX44" fmla="*/ 635794 w 1508331"/>
              <a:gd name="connsiteY44" fmla="*/ 1613344 h 1913559"/>
              <a:gd name="connsiteX45" fmla="*/ 614362 w 1508331"/>
              <a:gd name="connsiteY45" fmla="*/ 1582388 h 1913559"/>
              <a:gd name="connsiteX46" fmla="*/ 635794 w 1508331"/>
              <a:gd name="connsiteY46" fmla="*/ 1530001 h 1913559"/>
              <a:gd name="connsiteX47" fmla="*/ 671513 w 1508331"/>
              <a:gd name="connsiteY47" fmla="*/ 1515713 h 1913559"/>
              <a:gd name="connsiteX48" fmla="*/ 647700 w 1508331"/>
              <a:gd name="connsiteY48" fmla="*/ 1496662 h 1913559"/>
              <a:gd name="connsiteX49" fmla="*/ 671512 w 1508331"/>
              <a:gd name="connsiteY49" fmla="*/ 1472850 h 1913559"/>
              <a:gd name="connsiteX50" fmla="*/ 716756 w 1508331"/>
              <a:gd name="connsiteY50" fmla="*/ 1427607 h 1913559"/>
              <a:gd name="connsiteX51" fmla="*/ 742950 w 1508331"/>
              <a:gd name="connsiteY51" fmla="*/ 1410938 h 1913559"/>
              <a:gd name="connsiteX52" fmla="*/ 728662 w 1508331"/>
              <a:gd name="connsiteY52" fmla="*/ 1368075 h 1913559"/>
              <a:gd name="connsiteX53" fmla="*/ 800100 w 1508331"/>
              <a:gd name="connsiteY53" fmla="*/ 1265682 h 1913559"/>
              <a:gd name="connsiteX54" fmla="*/ 707231 w 1508331"/>
              <a:gd name="connsiteY54" fmla="*/ 1294256 h 1913559"/>
              <a:gd name="connsiteX55" fmla="*/ 676275 w 1508331"/>
              <a:gd name="connsiteY55" fmla="*/ 1358550 h 1913559"/>
              <a:gd name="connsiteX56" fmla="*/ 647700 w 1508331"/>
              <a:gd name="connsiteY56" fmla="*/ 1413318 h 1913559"/>
              <a:gd name="connsiteX57" fmla="*/ 607219 w 1508331"/>
              <a:gd name="connsiteY57" fmla="*/ 1389506 h 1913559"/>
              <a:gd name="connsiteX58" fmla="*/ 581025 w 1508331"/>
              <a:gd name="connsiteY58" fmla="*/ 1434750 h 1913559"/>
              <a:gd name="connsiteX59" fmla="*/ 578644 w 1508331"/>
              <a:gd name="connsiteY59" fmla="*/ 1472851 h 1913559"/>
              <a:gd name="connsiteX60" fmla="*/ 592932 w 1508331"/>
              <a:gd name="connsiteY60" fmla="*/ 1489520 h 1913559"/>
              <a:gd name="connsiteX61" fmla="*/ 542925 w 1508331"/>
              <a:gd name="connsiteY61" fmla="*/ 1530000 h 1913559"/>
              <a:gd name="connsiteX62" fmla="*/ 473869 w 1508331"/>
              <a:gd name="connsiteY62" fmla="*/ 1541907 h 1913559"/>
              <a:gd name="connsiteX63" fmla="*/ 497681 w 1508331"/>
              <a:gd name="connsiteY63" fmla="*/ 1470469 h 1913559"/>
              <a:gd name="connsiteX64" fmla="*/ 519112 w 1508331"/>
              <a:gd name="connsiteY64" fmla="*/ 1401413 h 1913559"/>
              <a:gd name="connsiteX65" fmla="*/ 535780 w 1508331"/>
              <a:gd name="connsiteY65" fmla="*/ 1339500 h 1913559"/>
              <a:gd name="connsiteX66" fmla="*/ 550068 w 1508331"/>
              <a:gd name="connsiteY66" fmla="*/ 1296637 h 1913559"/>
              <a:gd name="connsiteX67" fmla="*/ 609600 w 1508331"/>
              <a:gd name="connsiteY67" fmla="*/ 1225200 h 1913559"/>
              <a:gd name="connsiteX68" fmla="*/ 642937 w 1508331"/>
              <a:gd name="connsiteY68" fmla="*/ 1239489 h 1913559"/>
              <a:gd name="connsiteX69" fmla="*/ 681037 w 1508331"/>
              <a:gd name="connsiteY69" fmla="*/ 1222820 h 1913559"/>
              <a:gd name="connsiteX70" fmla="*/ 685801 w 1508331"/>
              <a:gd name="connsiteY70" fmla="*/ 1213295 h 1913559"/>
              <a:gd name="connsiteX71" fmla="*/ 647699 w 1508331"/>
              <a:gd name="connsiteY71" fmla="*/ 1215675 h 1913559"/>
              <a:gd name="connsiteX72" fmla="*/ 621507 w 1508331"/>
              <a:gd name="connsiteY72" fmla="*/ 1189482 h 1913559"/>
              <a:gd name="connsiteX73" fmla="*/ 621506 w 1508331"/>
              <a:gd name="connsiteY73" fmla="*/ 1172812 h 1913559"/>
              <a:gd name="connsiteX74" fmla="*/ 671513 w 1508331"/>
              <a:gd name="connsiteY74" fmla="*/ 1175195 h 1913559"/>
              <a:gd name="connsiteX75" fmla="*/ 676274 w 1508331"/>
              <a:gd name="connsiteY75" fmla="*/ 1158525 h 1913559"/>
              <a:gd name="connsiteX76" fmla="*/ 702469 w 1508331"/>
              <a:gd name="connsiteY76" fmla="*/ 1127569 h 1913559"/>
              <a:gd name="connsiteX77" fmla="*/ 745332 w 1508331"/>
              <a:gd name="connsiteY77" fmla="*/ 1113283 h 1913559"/>
              <a:gd name="connsiteX78" fmla="*/ 745331 w 1508331"/>
              <a:gd name="connsiteY78" fmla="*/ 1091849 h 1913559"/>
              <a:gd name="connsiteX79" fmla="*/ 762000 w 1508331"/>
              <a:gd name="connsiteY79" fmla="*/ 1079944 h 1913559"/>
              <a:gd name="connsiteX80" fmla="*/ 721519 w 1508331"/>
              <a:gd name="connsiteY80" fmla="*/ 1051369 h 1913559"/>
              <a:gd name="connsiteX81" fmla="*/ 671512 w 1508331"/>
              <a:gd name="connsiteY81" fmla="*/ 1022794 h 1913559"/>
              <a:gd name="connsiteX82" fmla="*/ 638175 w 1508331"/>
              <a:gd name="connsiteY82" fmla="*/ 1029938 h 1913559"/>
              <a:gd name="connsiteX83" fmla="*/ 600075 w 1508331"/>
              <a:gd name="connsiteY83" fmla="*/ 1087088 h 1913559"/>
              <a:gd name="connsiteX84" fmla="*/ 614362 w 1508331"/>
              <a:gd name="connsiteY84" fmla="*/ 1118044 h 1913559"/>
              <a:gd name="connsiteX85" fmla="*/ 595312 w 1508331"/>
              <a:gd name="connsiteY85" fmla="*/ 1139475 h 1913559"/>
              <a:gd name="connsiteX86" fmla="*/ 559594 w 1508331"/>
              <a:gd name="connsiteY86" fmla="*/ 1120426 h 1913559"/>
              <a:gd name="connsiteX87" fmla="*/ 531018 w 1508331"/>
              <a:gd name="connsiteY87" fmla="*/ 1082325 h 1913559"/>
              <a:gd name="connsiteX88" fmla="*/ 531019 w 1508331"/>
              <a:gd name="connsiteY88" fmla="*/ 1108520 h 1913559"/>
              <a:gd name="connsiteX89" fmla="*/ 509587 w 1508331"/>
              <a:gd name="connsiteY89" fmla="*/ 1129950 h 1913559"/>
              <a:gd name="connsiteX90" fmla="*/ 490537 w 1508331"/>
              <a:gd name="connsiteY90" fmla="*/ 1134713 h 1913559"/>
              <a:gd name="connsiteX91" fmla="*/ 457200 w 1508331"/>
              <a:gd name="connsiteY91" fmla="*/ 1139475 h 1913559"/>
              <a:gd name="connsiteX92" fmla="*/ 438150 w 1508331"/>
              <a:gd name="connsiteY92" fmla="*/ 1149000 h 1913559"/>
              <a:gd name="connsiteX93" fmla="*/ 404812 w 1508331"/>
              <a:gd name="connsiteY93" fmla="*/ 1187100 h 1913559"/>
              <a:gd name="connsiteX94" fmla="*/ 400050 w 1508331"/>
              <a:gd name="connsiteY94" fmla="*/ 1201388 h 1913559"/>
              <a:gd name="connsiteX95" fmla="*/ 376237 w 1508331"/>
              <a:gd name="connsiteY95" fmla="*/ 1239488 h 1913559"/>
              <a:gd name="connsiteX96" fmla="*/ 357187 w 1508331"/>
              <a:gd name="connsiteY96" fmla="*/ 1244250 h 1913559"/>
              <a:gd name="connsiteX97" fmla="*/ 342900 w 1508331"/>
              <a:gd name="connsiteY97" fmla="*/ 1239488 h 1913559"/>
              <a:gd name="connsiteX98" fmla="*/ 309562 w 1508331"/>
              <a:gd name="connsiteY98" fmla="*/ 1220438 h 1913559"/>
              <a:gd name="connsiteX99" fmla="*/ 314325 w 1508331"/>
              <a:gd name="connsiteY99" fmla="*/ 1187100 h 1913559"/>
              <a:gd name="connsiteX100" fmla="*/ 347662 w 1508331"/>
              <a:gd name="connsiteY100" fmla="*/ 1163288 h 1913559"/>
              <a:gd name="connsiteX101" fmla="*/ 366712 w 1508331"/>
              <a:gd name="connsiteY101" fmla="*/ 1139475 h 1913559"/>
              <a:gd name="connsiteX102" fmla="*/ 381000 w 1508331"/>
              <a:gd name="connsiteY102" fmla="*/ 1106138 h 1913559"/>
              <a:gd name="connsiteX103" fmla="*/ 390525 w 1508331"/>
              <a:gd name="connsiteY103" fmla="*/ 1091850 h 1913559"/>
              <a:gd name="connsiteX104" fmla="*/ 404812 w 1508331"/>
              <a:gd name="connsiteY104" fmla="*/ 1082325 h 1913559"/>
              <a:gd name="connsiteX105" fmla="*/ 409575 w 1508331"/>
              <a:gd name="connsiteY105" fmla="*/ 1068038 h 1913559"/>
              <a:gd name="connsiteX106" fmla="*/ 347662 w 1508331"/>
              <a:gd name="connsiteY106" fmla="*/ 1048988 h 1913559"/>
              <a:gd name="connsiteX107" fmla="*/ 333375 w 1508331"/>
              <a:gd name="connsiteY107" fmla="*/ 1034700 h 1913559"/>
              <a:gd name="connsiteX108" fmla="*/ 314325 w 1508331"/>
              <a:gd name="connsiteY108" fmla="*/ 1010888 h 1913559"/>
              <a:gd name="connsiteX109" fmla="*/ 300037 w 1508331"/>
              <a:gd name="connsiteY109" fmla="*/ 1015650 h 1913559"/>
              <a:gd name="connsiteX110" fmla="*/ 295275 w 1508331"/>
              <a:gd name="connsiteY110" fmla="*/ 1048988 h 1913559"/>
              <a:gd name="connsiteX111" fmla="*/ 285750 w 1508331"/>
              <a:gd name="connsiteY111" fmla="*/ 1072800 h 1913559"/>
              <a:gd name="connsiteX112" fmla="*/ 295275 w 1508331"/>
              <a:gd name="connsiteY112" fmla="*/ 1096613 h 1913559"/>
              <a:gd name="connsiteX113" fmla="*/ 266700 w 1508331"/>
              <a:gd name="connsiteY113" fmla="*/ 1101375 h 1913559"/>
              <a:gd name="connsiteX114" fmla="*/ 285750 w 1508331"/>
              <a:gd name="connsiteY114" fmla="*/ 1134713 h 1913559"/>
              <a:gd name="connsiteX115" fmla="*/ 280987 w 1508331"/>
              <a:gd name="connsiteY115" fmla="*/ 1172813 h 1913559"/>
              <a:gd name="connsiteX116" fmla="*/ 252412 w 1508331"/>
              <a:gd name="connsiteY116" fmla="*/ 1191863 h 1913559"/>
              <a:gd name="connsiteX117" fmla="*/ 242887 w 1508331"/>
              <a:gd name="connsiteY117" fmla="*/ 1206150 h 1913559"/>
              <a:gd name="connsiteX118" fmla="*/ 219075 w 1508331"/>
              <a:gd name="connsiteY118" fmla="*/ 1210913 h 1913559"/>
              <a:gd name="connsiteX119" fmla="*/ 204787 w 1508331"/>
              <a:gd name="connsiteY119" fmla="*/ 1215675 h 1913559"/>
              <a:gd name="connsiteX120" fmla="*/ 185737 w 1508331"/>
              <a:gd name="connsiteY120" fmla="*/ 1220438 h 1913559"/>
              <a:gd name="connsiteX121" fmla="*/ 152400 w 1508331"/>
              <a:gd name="connsiteY121" fmla="*/ 1215675 h 1913559"/>
              <a:gd name="connsiteX122" fmla="*/ 119062 w 1508331"/>
              <a:gd name="connsiteY122" fmla="*/ 1201388 h 1913559"/>
              <a:gd name="connsiteX123" fmla="*/ 104775 w 1508331"/>
              <a:gd name="connsiteY123" fmla="*/ 1196625 h 1913559"/>
              <a:gd name="connsiteX124" fmla="*/ 90487 w 1508331"/>
              <a:gd name="connsiteY124" fmla="*/ 1182338 h 1913559"/>
              <a:gd name="connsiteX125" fmla="*/ 47625 w 1508331"/>
              <a:gd name="connsiteY125" fmla="*/ 1158525 h 1913559"/>
              <a:gd name="connsiteX126" fmla="*/ 14287 w 1508331"/>
              <a:gd name="connsiteY126" fmla="*/ 1149000 h 1913559"/>
              <a:gd name="connsiteX127" fmla="*/ 0 w 1508331"/>
              <a:gd name="connsiteY127" fmla="*/ 1139475 h 1913559"/>
              <a:gd name="connsiteX128" fmla="*/ 9525 w 1508331"/>
              <a:gd name="connsiteY128" fmla="*/ 1115663 h 1913559"/>
              <a:gd name="connsiteX129" fmla="*/ 38100 w 1508331"/>
              <a:gd name="connsiteY129" fmla="*/ 1077563 h 1913559"/>
              <a:gd name="connsiteX130" fmla="*/ 33337 w 1508331"/>
              <a:gd name="connsiteY130" fmla="*/ 1039463 h 1913559"/>
              <a:gd name="connsiteX131" fmla="*/ 9525 w 1508331"/>
              <a:gd name="connsiteY131" fmla="*/ 1001363 h 1913559"/>
              <a:gd name="connsiteX132" fmla="*/ 9525 w 1508331"/>
              <a:gd name="connsiteY132" fmla="*/ 968025 h 1913559"/>
              <a:gd name="connsiteX133" fmla="*/ 28575 w 1508331"/>
              <a:gd name="connsiteY133" fmla="*/ 953738 h 1913559"/>
              <a:gd name="connsiteX134" fmla="*/ 52387 w 1508331"/>
              <a:gd name="connsiteY134" fmla="*/ 920400 h 1913559"/>
              <a:gd name="connsiteX135" fmla="*/ 47625 w 1508331"/>
              <a:gd name="connsiteY135" fmla="*/ 863250 h 1913559"/>
              <a:gd name="connsiteX136" fmla="*/ 104775 w 1508331"/>
              <a:gd name="connsiteY136" fmla="*/ 815625 h 1913559"/>
              <a:gd name="connsiteX137" fmla="*/ 123825 w 1508331"/>
              <a:gd name="connsiteY137" fmla="*/ 801338 h 1913559"/>
              <a:gd name="connsiteX138" fmla="*/ 142875 w 1508331"/>
              <a:gd name="connsiteY138" fmla="*/ 796575 h 1913559"/>
              <a:gd name="connsiteX139" fmla="*/ 157162 w 1508331"/>
              <a:gd name="connsiteY139" fmla="*/ 791813 h 1913559"/>
              <a:gd name="connsiteX140" fmla="*/ 176212 w 1508331"/>
              <a:gd name="connsiteY140" fmla="*/ 787050 h 1913559"/>
              <a:gd name="connsiteX141" fmla="*/ 266700 w 1508331"/>
              <a:gd name="connsiteY141" fmla="*/ 758475 h 1913559"/>
              <a:gd name="connsiteX142" fmla="*/ 280987 w 1508331"/>
              <a:gd name="connsiteY142" fmla="*/ 744188 h 1913559"/>
              <a:gd name="connsiteX143" fmla="*/ 333375 w 1508331"/>
              <a:gd name="connsiteY143" fmla="*/ 706088 h 1913559"/>
              <a:gd name="connsiteX144" fmla="*/ 423862 w 1508331"/>
              <a:gd name="connsiteY144" fmla="*/ 710850 h 1913559"/>
              <a:gd name="connsiteX145" fmla="*/ 447675 w 1508331"/>
              <a:gd name="connsiteY145" fmla="*/ 715613 h 1913559"/>
              <a:gd name="connsiteX146" fmla="*/ 461962 w 1508331"/>
              <a:gd name="connsiteY146" fmla="*/ 706088 h 1913559"/>
              <a:gd name="connsiteX147" fmla="*/ 495300 w 1508331"/>
              <a:gd name="connsiteY147" fmla="*/ 667988 h 1913559"/>
              <a:gd name="connsiteX148" fmla="*/ 504825 w 1508331"/>
              <a:gd name="connsiteY148" fmla="*/ 644175 h 1913559"/>
              <a:gd name="connsiteX149" fmla="*/ 509587 w 1508331"/>
              <a:gd name="connsiteY149" fmla="*/ 596550 h 1913559"/>
              <a:gd name="connsiteX150" fmla="*/ 533400 w 1508331"/>
              <a:gd name="connsiteY150" fmla="*/ 582263 h 1913559"/>
              <a:gd name="connsiteX151" fmla="*/ 576262 w 1508331"/>
              <a:gd name="connsiteY151" fmla="*/ 563213 h 1913559"/>
              <a:gd name="connsiteX152" fmla="*/ 609600 w 1508331"/>
              <a:gd name="connsiteY152" fmla="*/ 558450 h 1913559"/>
              <a:gd name="connsiteX153" fmla="*/ 628650 w 1508331"/>
              <a:gd name="connsiteY153" fmla="*/ 544163 h 1913559"/>
              <a:gd name="connsiteX154" fmla="*/ 652462 w 1508331"/>
              <a:gd name="connsiteY154" fmla="*/ 529875 h 1913559"/>
              <a:gd name="connsiteX155" fmla="*/ 666750 w 1508331"/>
              <a:gd name="connsiteY155" fmla="*/ 515588 h 1913559"/>
              <a:gd name="connsiteX156" fmla="*/ 695325 w 1508331"/>
              <a:gd name="connsiteY156" fmla="*/ 477488 h 1913559"/>
              <a:gd name="connsiteX157" fmla="*/ 714375 w 1508331"/>
              <a:gd name="connsiteY157" fmla="*/ 444150 h 1913559"/>
              <a:gd name="connsiteX158" fmla="*/ 723900 w 1508331"/>
              <a:gd name="connsiteY158" fmla="*/ 401288 h 1913559"/>
              <a:gd name="connsiteX159" fmla="*/ 733425 w 1508331"/>
              <a:gd name="connsiteY159" fmla="*/ 387000 h 1913559"/>
              <a:gd name="connsiteX160" fmla="*/ 742950 w 1508331"/>
              <a:gd name="connsiteY160" fmla="*/ 286988 h 1913559"/>
              <a:gd name="connsiteX161" fmla="*/ 752475 w 1508331"/>
              <a:gd name="connsiteY161" fmla="*/ 220313 h 1913559"/>
              <a:gd name="connsiteX162" fmla="*/ 785812 w 1508331"/>
              <a:gd name="connsiteY162" fmla="*/ 172688 h 1913559"/>
              <a:gd name="connsiteX163" fmla="*/ 795337 w 1508331"/>
              <a:gd name="connsiteY163" fmla="*/ 158400 h 1913559"/>
              <a:gd name="connsiteX164" fmla="*/ 823912 w 1508331"/>
              <a:gd name="connsiteY164" fmla="*/ 115538 h 1913559"/>
              <a:gd name="connsiteX165" fmla="*/ 838200 w 1508331"/>
              <a:gd name="connsiteY165" fmla="*/ 110775 h 1913559"/>
              <a:gd name="connsiteX166" fmla="*/ 862012 w 1508331"/>
              <a:gd name="connsiteY166" fmla="*/ 120300 h 1913559"/>
              <a:gd name="connsiteX167" fmla="*/ 876300 w 1508331"/>
              <a:gd name="connsiteY167" fmla="*/ 129825 h 1913559"/>
              <a:gd name="connsiteX168" fmla="*/ 895350 w 1508331"/>
              <a:gd name="connsiteY168" fmla="*/ 120300 h 1913559"/>
              <a:gd name="connsiteX169" fmla="*/ 928687 w 1508331"/>
              <a:gd name="connsiteY169" fmla="*/ 82200 h 1913559"/>
              <a:gd name="connsiteX170" fmla="*/ 942975 w 1508331"/>
              <a:gd name="connsiteY170" fmla="*/ 67913 h 1913559"/>
              <a:gd name="connsiteX171" fmla="*/ 952500 w 1508331"/>
              <a:gd name="connsiteY171" fmla="*/ 48863 h 1913559"/>
              <a:gd name="connsiteX172" fmla="*/ 971550 w 1508331"/>
              <a:gd name="connsiteY172" fmla="*/ 10763 h 1913559"/>
              <a:gd name="connsiteX173" fmla="*/ 971550 w 1508331"/>
              <a:gd name="connsiteY173" fmla="*/ 6000 h 1913559"/>
              <a:gd name="connsiteX0" fmla="*/ 971550 w 1508331"/>
              <a:gd name="connsiteY0" fmla="*/ 6000 h 1913559"/>
              <a:gd name="connsiteX1" fmla="*/ 990599 w 1508331"/>
              <a:gd name="connsiteY1" fmla="*/ 86963 h 1913559"/>
              <a:gd name="connsiteX2" fmla="*/ 1023937 w 1508331"/>
              <a:gd name="connsiteY2" fmla="*/ 277463 h 1913559"/>
              <a:gd name="connsiteX3" fmla="*/ 1050131 w 1508331"/>
              <a:gd name="connsiteY3" fmla="*/ 336994 h 1913559"/>
              <a:gd name="connsiteX4" fmla="*/ 1114425 w 1508331"/>
              <a:gd name="connsiteY4" fmla="*/ 437006 h 1913559"/>
              <a:gd name="connsiteX5" fmla="*/ 1195387 w 1508331"/>
              <a:gd name="connsiteY5" fmla="*/ 544163 h 1913559"/>
              <a:gd name="connsiteX6" fmla="*/ 1228725 w 1508331"/>
              <a:gd name="connsiteY6" fmla="*/ 582263 h 1913559"/>
              <a:gd name="connsiteX7" fmla="*/ 1197769 w 1508331"/>
              <a:gd name="connsiteY7" fmla="*/ 660844 h 1913559"/>
              <a:gd name="connsiteX8" fmla="*/ 1240631 w 1508331"/>
              <a:gd name="connsiteY8" fmla="*/ 715613 h 1913559"/>
              <a:gd name="connsiteX9" fmla="*/ 1195387 w 1508331"/>
              <a:gd name="connsiteY9" fmla="*/ 787050 h 1913559"/>
              <a:gd name="connsiteX10" fmla="*/ 1190625 w 1508331"/>
              <a:gd name="connsiteY10" fmla="*/ 834675 h 1913559"/>
              <a:gd name="connsiteX11" fmla="*/ 1240631 w 1508331"/>
              <a:gd name="connsiteY11" fmla="*/ 903731 h 1913559"/>
              <a:gd name="connsiteX12" fmla="*/ 1221581 w 1508331"/>
              <a:gd name="connsiteY12" fmla="*/ 1063275 h 1913559"/>
              <a:gd name="connsiteX13" fmla="*/ 1202530 w 1508331"/>
              <a:gd name="connsiteY13" fmla="*/ 1222819 h 1913559"/>
              <a:gd name="connsiteX14" fmla="*/ 1257300 w 1508331"/>
              <a:gd name="connsiteY14" fmla="*/ 1258538 h 1913559"/>
              <a:gd name="connsiteX15" fmla="*/ 1309687 w 1508331"/>
              <a:gd name="connsiteY15" fmla="*/ 1287113 h 1913559"/>
              <a:gd name="connsiteX16" fmla="*/ 1345405 w 1508331"/>
              <a:gd name="connsiteY16" fmla="*/ 1332355 h 1913559"/>
              <a:gd name="connsiteX17" fmla="*/ 1350168 w 1508331"/>
              <a:gd name="connsiteY17" fmla="*/ 1437131 h 1913559"/>
              <a:gd name="connsiteX18" fmla="*/ 1347788 w 1508331"/>
              <a:gd name="connsiteY18" fmla="*/ 1606200 h 1913559"/>
              <a:gd name="connsiteX19" fmla="*/ 1414462 w 1508331"/>
              <a:gd name="connsiteY19" fmla="*/ 1591913 h 1913559"/>
              <a:gd name="connsiteX20" fmla="*/ 1502569 w 1508331"/>
              <a:gd name="connsiteY20" fmla="*/ 1582387 h 1913559"/>
              <a:gd name="connsiteX21" fmla="*/ 1495425 w 1508331"/>
              <a:gd name="connsiteY21" fmla="*/ 1625250 h 1913559"/>
              <a:gd name="connsiteX22" fmla="*/ 1485900 w 1508331"/>
              <a:gd name="connsiteY22" fmla="*/ 1653825 h 1913559"/>
              <a:gd name="connsiteX23" fmla="*/ 1466850 w 1508331"/>
              <a:gd name="connsiteY23" fmla="*/ 1741932 h 1913559"/>
              <a:gd name="connsiteX24" fmla="*/ 1459706 w 1508331"/>
              <a:gd name="connsiteY24" fmla="*/ 1822894 h 1913559"/>
              <a:gd name="connsiteX25" fmla="*/ 1471613 w 1508331"/>
              <a:gd name="connsiteY25" fmla="*/ 1877664 h 1913559"/>
              <a:gd name="connsiteX26" fmla="*/ 1495425 w 1508331"/>
              <a:gd name="connsiteY26" fmla="*/ 1913382 h 1913559"/>
              <a:gd name="connsiteX27" fmla="*/ 1385887 w 1508331"/>
              <a:gd name="connsiteY27" fmla="*/ 1889569 h 1913559"/>
              <a:gd name="connsiteX28" fmla="*/ 1264443 w 1508331"/>
              <a:gd name="connsiteY28" fmla="*/ 1849088 h 1913559"/>
              <a:gd name="connsiteX29" fmla="*/ 1157287 w 1508331"/>
              <a:gd name="connsiteY29" fmla="*/ 1825275 h 1913559"/>
              <a:gd name="connsiteX30" fmla="*/ 1047750 w 1508331"/>
              <a:gd name="connsiteY30" fmla="*/ 1801463 h 1913559"/>
              <a:gd name="connsiteX31" fmla="*/ 957262 w 1508331"/>
              <a:gd name="connsiteY31" fmla="*/ 1782413 h 1913559"/>
              <a:gd name="connsiteX32" fmla="*/ 866775 w 1508331"/>
              <a:gd name="connsiteY32" fmla="*/ 1772888 h 1913559"/>
              <a:gd name="connsiteX33" fmla="*/ 790575 w 1508331"/>
              <a:gd name="connsiteY33" fmla="*/ 1763363 h 1913559"/>
              <a:gd name="connsiteX34" fmla="*/ 552450 w 1508331"/>
              <a:gd name="connsiteY34" fmla="*/ 1739550 h 1913559"/>
              <a:gd name="connsiteX35" fmla="*/ 554831 w 1508331"/>
              <a:gd name="connsiteY35" fmla="*/ 1725263 h 1913559"/>
              <a:gd name="connsiteX36" fmla="*/ 585788 w 1508331"/>
              <a:gd name="connsiteY36" fmla="*/ 1713357 h 1913559"/>
              <a:gd name="connsiteX37" fmla="*/ 600075 w 1508331"/>
              <a:gd name="connsiteY37" fmla="*/ 1682400 h 1913559"/>
              <a:gd name="connsiteX38" fmla="*/ 619125 w 1508331"/>
              <a:gd name="connsiteY38" fmla="*/ 1634776 h 1913559"/>
              <a:gd name="connsiteX39" fmla="*/ 661988 w 1508331"/>
              <a:gd name="connsiteY39" fmla="*/ 1646682 h 1913559"/>
              <a:gd name="connsiteX40" fmla="*/ 719137 w 1508331"/>
              <a:gd name="connsiteY40" fmla="*/ 1658588 h 1913559"/>
              <a:gd name="connsiteX41" fmla="*/ 773906 w 1508331"/>
              <a:gd name="connsiteY41" fmla="*/ 1660968 h 1913559"/>
              <a:gd name="connsiteX42" fmla="*/ 781050 w 1508331"/>
              <a:gd name="connsiteY42" fmla="*/ 1649063 h 1913559"/>
              <a:gd name="connsiteX43" fmla="*/ 700087 w 1508331"/>
              <a:gd name="connsiteY43" fmla="*/ 1634775 h 1913559"/>
              <a:gd name="connsiteX44" fmla="*/ 635794 w 1508331"/>
              <a:gd name="connsiteY44" fmla="*/ 1613344 h 1913559"/>
              <a:gd name="connsiteX45" fmla="*/ 614362 w 1508331"/>
              <a:gd name="connsiteY45" fmla="*/ 1582388 h 1913559"/>
              <a:gd name="connsiteX46" fmla="*/ 635794 w 1508331"/>
              <a:gd name="connsiteY46" fmla="*/ 1530001 h 1913559"/>
              <a:gd name="connsiteX47" fmla="*/ 671513 w 1508331"/>
              <a:gd name="connsiteY47" fmla="*/ 1515713 h 1913559"/>
              <a:gd name="connsiteX48" fmla="*/ 647700 w 1508331"/>
              <a:gd name="connsiteY48" fmla="*/ 1496662 h 1913559"/>
              <a:gd name="connsiteX49" fmla="*/ 671512 w 1508331"/>
              <a:gd name="connsiteY49" fmla="*/ 1472850 h 1913559"/>
              <a:gd name="connsiteX50" fmla="*/ 716756 w 1508331"/>
              <a:gd name="connsiteY50" fmla="*/ 1427607 h 1913559"/>
              <a:gd name="connsiteX51" fmla="*/ 742950 w 1508331"/>
              <a:gd name="connsiteY51" fmla="*/ 1410938 h 1913559"/>
              <a:gd name="connsiteX52" fmla="*/ 728662 w 1508331"/>
              <a:gd name="connsiteY52" fmla="*/ 1368075 h 1913559"/>
              <a:gd name="connsiteX53" fmla="*/ 800100 w 1508331"/>
              <a:gd name="connsiteY53" fmla="*/ 1265682 h 1913559"/>
              <a:gd name="connsiteX54" fmla="*/ 707231 w 1508331"/>
              <a:gd name="connsiteY54" fmla="*/ 1294256 h 1913559"/>
              <a:gd name="connsiteX55" fmla="*/ 676275 w 1508331"/>
              <a:gd name="connsiteY55" fmla="*/ 1358550 h 1913559"/>
              <a:gd name="connsiteX56" fmla="*/ 647700 w 1508331"/>
              <a:gd name="connsiteY56" fmla="*/ 1413318 h 1913559"/>
              <a:gd name="connsiteX57" fmla="*/ 607219 w 1508331"/>
              <a:gd name="connsiteY57" fmla="*/ 1389506 h 1913559"/>
              <a:gd name="connsiteX58" fmla="*/ 581025 w 1508331"/>
              <a:gd name="connsiteY58" fmla="*/ 1434750 h 1913559"/>
              <a:gd name="connsiteX59" fmla="*/ 578644 w 1508331"/>
              <a:gd name="connsiteY59" fmla="*/ 1472851 h 1913559"/>
              <a:gd name="connsiteX60" fmla="*/ 592932 w 1508331"/>
              <a:gd name="connsiteY60" fmla="*/ 1489520 h 1913559"/>
              <a:gd name="connsiteX61" fmla="*/ 542925 w 1508331"/>
              <a:gd name="connsiteY61" fmla="*/ 1530000 h 1913559"/>
              <a:gd name="connsiteX62" fmla="*/ 473869 w 1508331"/>
              <a:gd name="connsiteY62" fmla="*/ 1541907 h 1913559"/>
              <a:gd name="connsiteX63" fmla="*/ 497681 w 1508331"/>
              <a:gd name="connsiteY63" fmla="*/ 1470469 h 1913559"/>
              <a:gd name="connsiteX64" fmla="*/ 519112 w 1508331"/>
              <a:gd name="connsiteY64" fmla="*/ 1401413 h 1913559"/>
              <a:gd name="connsiteX65" fmla="*/ 535780 w 1508331"/>
              <a:gd name="connsiteY65" fmla="*/ 1339500 h 1913559"/>
              <a:gd name="connsiteX66" fmla="*/ 550068 w 1508331"/>
              <a:gd name="connsiteY66" fmla="*/ 1296637 h 1913559"/>
              <a:gd name="connsiteX67" fmla="*/ 609600 w 1508331"/>
              <a:gd name="connsiteY67" fmla="*/ 1225200 h 1913559"/>
              <a:gd name="connsiteX68" fmla="*/ 642937 w 1508331"/>
              <a:gd name="connsiteY68" fmla="*/ 1239489 h 1913559"/>
              <a:gd name="connsiteX69" fmla="*/ 681037 w 1508331"/>
              <a:gd name="connsiteY69" fmla="*/ 1222820 h 1913559"/>
              <a:gd name="connsiteX70" fmla="*/ 685801 w 1508331"/>
              <a:gd name="connsiteY70" fmla="*/ 1213295 h 1913559"/>
              <a:gd name="connsiteX71" fmla="*/ 647699 w 1508331"/>
              <a:gd name="connsiteY71" fmla="*/ 1215675 h 1913559"/>
              <a:gd name="connsiteX72" fmla="*/ 621507 w 1508331"/>
              <a:gd name="connsiteY72" fmla="*/ 1189482 h 1913559"/>
              <a:gd name="connsiteX73" fmla="*/ 621506 w 1508331"/>
              <a:gd name="connsiteY73" fmla="*/ 1172812 h 1913559"/>
              <a:gd name="connsiteX74" fmla="*/ 671513 w 1508331"/>
              <a:gd name="connsiteY74" fmla="*/ 1175195 h 1913559"/>
              <a:gd name="connsiteX75" fmla="*/ 676274 w 1508331"/>
              <a:gd name="connsiteY75" fmla="*/ 1158525 h 1913559"/>
              <a:gd name="connsiteX76" fmla="*/ 702469 w 1508331"/>
              <a:gd name="connsiteY76" fmla="*/ 1127569 h 1913559"/>
              <a:gd name="connsiteX77" fmla="*/ 745332 w 1508331"/>
              <a:gd name="connsiteY77" fmla="*/ 1113283 h 1913559"/>
              <a:gd name="connsiteX78" fmla="*/ 745331 w 1508331"/>
              <a:gd name="connsiteY78" fmla="*/ 1091849 h 1913559"/>
              <a:gd name="connsiteX79" fmla="*/ 762000 w 1508331"/>
              <a:gd name="connsiteY79" fmla="*/ 1079944 h 1913559"/>
              <a:gd name="connsiteX80" fmla="*/ 721519 w 1508331"/>
              <a:gd name="connsiteY80" fmla="*/ 1051369 h 1913559"/>
              <a:gd name="connsiteX81" fmla="*/ 671512 w 1508331"/>
              <a:gd name="connsiteY81" fmla="*/ 1022794 h 1913559"/>
              <a:gd name="connsiteX82" fmla="*/ 638175 w 1508331"/>
              <a:gd name="connsiteY82" fmla="*/ 1029938 h 1913559"/>
              <a:gd name="connsiteX83" fmla="*/ 600075 w 1508331"/>
              <a:gd name="connsiteY83" fmla="*/ 1087088 h 1913559"/>
              <a:gd name="connsiteX84" fmla="*/ 614362 w 1508331"/>
              <a:gd name="connsiteY84" fmla="*/ 1118044 h 1913559"/>
              <a:gd name="connsiteX85" fmla="*/ 595312 w 1508331"/>
              <a:gd name="connsiteY85" fmla="*/ 1139475 h 1913559"/>
              <a:gd name="connsiteX86" fmla="*/ 559594 w 1508331"/>
              <a:gd name="connsiteY86" fmla="*/ 1120426 h 1913559"/>
              <a:gd name="connsiteX87" fmla="*/ 531018 w 1508331"/>
              <a:gd name="connsiteY87" fmla="*/ 1082325 h 1913559"/>
              <a:gd name="connsiteX88" fmla="*/ 531019 w 1508331"/>
              <a:gd name="connsiteY88" fmla="*/ 1108520 h 1913559"/>
              <a:gd name="connsiteX89" fmla="*/ 509587 w 1508331"/>
              <a:gd name="connsiteY89" fmla="*/ 1129950 h 1913559"/>
              <a:gd name="connsiteX90" fmla="*/ 457200 w 1508331"/>
              <a:gd name="connsiteY90" fmla="*/ 1139475 h 1913559"/>
              <a:gd name="connsiteX91" fmla="*/ 438150 w 1508331"/>
              <a:gd name="connsiteY91" fmla="*/ 1149000 h 1913559"/>
              <a:gd name="connsiteX92" fmla="*/ 404812 w 1508331"/>
              <a:gd name="connsiteY92" fmla="*/ 1187100 h 1913559"/>
              <a:gd name="connsiteX93" fmla="*/ 400050 w 1508331"/>
              <a:gd name="connsiteY93" fmla="*/ 1201388 h 1913559"/>
              <a:gd name="connsiteX94" fmla="*/ 376237 w 1508331"/>
              <a:gd name="connsiteY94" fmla="*/ 1239488 h 1913559"/>
              <a:gd name="connsiteX95" fmla="*/ 357187 w 1508331"/>
              <a:gd name="connsiteY95" fmla="*/ 1244250 h 1913559"/>
              <a:gd name="connsiteX96" fmla="*/ 342900 w 1508331"/>
              <a:gd name="connsiteY96" fmla="*/ 1239488 h 1913559"/>
              <a:gd name="connsiteX97" fmla="*/ 309562 w 1508331"/>
              <a:gd name="connsiteY97" fmla="*/ 1220438 h 1913559"/>
              <a:gd name="connsiteX98" fmla="*/ 314325 w 1508331"/>
              <a:gd name="connsiteY98" fmla="*/ 1187100 h 1913559"/>
              <a:gd name="connsiteX99" fmla="*/ 347662 w 1508331"/>
              <a:gd name="connsiteY99" fmla="*/ 1163288 h 1913559"/>
              <a:gd name="connsiteX100" fmla="*/ 366712 w 1508331"/>
              <a:gd name="connsiteY100" fmla="*/ 1139475 h 1913559"/>
              <a:gd name="connsiteX101" fmla="*/ 381000 w 1508331"/>
              <a:gd name="connsiteY101" fmla="*/ 1106138 h 1913559"/>
              <a:gd name="connsiteX102" fmla="*/ 390525 w 1508331"/>
              <a:gd name="connsiteY102" fmla="*/ 1091850 h 1913559"/>
              <a:gd name="connsiteX103" fmla="*/ 404812 w 1508331"/>
              <a:gd name="connsiteY103" fmla="*/ 1082325 h 1913559"/>
              <a:gd name="connsiteX104" fmla="*/ 409575 w 1508331"/>
              <a:gd name="connsiteY104" fmla="*/ 1068038 h 1913559"/>
              <a:gd name="connsiteX105" fmla="*/ 347662 w 1508331"/>
              <a:gd name="connsiteY105" fmla="*/ 1048988 h 1913559"/>
              <a:gd name="connsiteX106" fmla="*/ 333375 w 1508331"/>
              <a:gd name="connsiteY106" fmla="*/ 1034700 h 1913559"/>
              <a:gd name="connsiteX107" fmla="*/ 314325 w 1508331"/>
              <a:gd name="connsiteY107" fmla="*/ 1010888 h 1913559"/>
              <a:gd name="connsiteX108" fmla="*/ 300037 w 1508331"/>
              <a:gd name="connsiteY108" fmla="*/ 1015650 h 1913559"/>
              <a:gd name="connsiteX109" fmla="*/ 295275 w 1508331"/>
              <a:gd name="connsiteY109" fmla="*/ 1048988 h 1913559"/>
              <a:gd name="connsiteX110" fmla="*/ 285750 w 1508331"/>
              <a:gd name="connsiteY110" fmla="*/ 1072800 h 1913559"/>
              <a:gd name="connsiteX111" fmla="*/ 295275 w 1508331"/>
              <a:gd name="connsiteY111" fmla="*/ 1096613 h 1913559"/>
              <a:gd name="connsiteX112" fmla="*/ 266700 w 1508331"/>
              <a:gd name="connsiteY112" fmla="*/ 1101375 h 1913559"/>
              <a:gd name="connsiteX113" fmla="*/ 285750 w 1508331"/>
              <a:gd name="connsiteY113" fmla="*/ 1134713 h 1913559"/>
              <a:gd name="connsiteX114" fmla="*/ 280987 w 1508331"/>
              <a:gd name="connsiteY114" fmla="*/ 1172813 h 1913559"/>
              <a:gd name="connsiteX115" fmla="*/ 252412 w 1508331"/>
              <a:gd name="connsiteY115" fmla="*/ 1191863 h 1913559"/>
              <a:gd name="connsiteX116" fmla="*/ 242887 w 1508331"/>
              <a:gd name="connsiteY116" fmla="*/ 1206150 h 1913559"/>
              <a:gd name="connsiteX117" fmla="*/ 219075 w 1508331"/>
              <a:gd name="connsiteY117" fmla="*/ 1210913 h 1913559"/>
              <a:gd name="connsiteX118" fmla="*/ 204787 w 1508331"/>
              <a:gd name="connsiteY118" fmla="*/ 1215675 h 1913559"/>
              <a:gd name="connsiteX119" fmla="*/ 185737 w 1508331"/>
              <a:gd name="connsiteY119" fmla="*/ 1220438 h 1913559"/>
              <a:gd name="connsiteX120" fmla="*/ 152400 w 1508331"/>
              <a:gd name="connsiteY120" fmla="*/ 1215675 h 1913559"/>
              <a:gd name="connsiteX121" fmla="*/ 119062 w 1508331"/>
              <a:gd name="connsiteY121" fmla="*/ 1201388 h 1913559"/>
              <a:gd name="connsiteX122" fmla="*/ 104775 w 1508331"/>
              <a:gd name="connsiteY122" fmla="*/ 1196625 h 1913559"/>
              <a:gd name="connsiteX123" fmla="*/ 90487 w 1508331"/>
              <a:gd name="connsiteY123" fmla="*/ 1182338 h 1913559"/>
              <a:gd name="connsiteX124" fmla="*/ 47625 w 1508331"/>
              <a:gd name="connsiteY124" fmla="*/ 1158525 h 1913559"/>
              <a:gd name="connsiteX125" fmla="*/ 14287 w 1508331"/>
              <a:gd name="connsiteY125" fmla="*/ 1149000 h 1913559"/>
              <a:gd name="connsiteX126" fmla="*/ 0 w 1508331"/>
              <a:gd name="connsiteY126" fmla="*/ 1139475 h 1913559"/>
              <a:gd name="connsiteX127" fmla="*/ 9525 w 1508331"/>
              <a:gd name="connsiteY127" fmla="*/ 1115663 h 1913559"/>
              <a:gd name="connsiteX128" fmla="*/ 38100 w 1508331"/>
              <a:gd name="connsiteY128" fmla="*/ 1077563 h 1913559"/>
              <a:gd name="connsiteX129" fmla="*/ 33337 w 1508331"/>
              <a:gd name="connsiteY129" fmla="*/ 1039463 h 1913559"/>
              <a:gd name="connsiteX130" fmla="*/ 9525 w 1508331"/>
              <a:gd name="connsiteY130" fmla="*/ 1001363 h 1913559"/>
              <a:gd name="connsiteX131" fmla="*/ 9525 w 1508331"/>
              <a:gd name="connsiteY131" fmla="*/ 968025 h 1913559"/>
              <a:gd name="connsiteX132" fmla="*/ 28575 w 1508331"/>
              <a:gd name="connsiteY132" fmla="*/ 953738 h 1913559"/>
              <a:gd name="connsiteX133" fmla="*/ 52387 w 1508331"/>
              <a:gd name="connsiteY133" fmla="*/ 920400 h 1913559"/>
              <a:gd name="connsiteX134" fmla="*/ 47625 w 1508331"/>
              <a:gd name="connsiteY134" fmla="*/ 863250 h 1913559"/>
              <a:gd name="connsiteX135" fmla="*/ 104775 w 1508331"/>
              <a:gd name="connsiteY135" fmla="*/ 815625 h 1913559"/>
              <a:gd name="connsiteX136" fmla="*/ 123825 w 1508331"/>
              <a:gd name="connsiteY136" fmla="*/ 801338 h 1913559"/>
              <a:gd name="connsiteX137" fmla="*/ 142875 w 1508331"/>
              <a:gd name="connsiteY137" fmla="*/ 796575 h 1913559"/>
              <a:gd name="connsiteX138" fmla="*/ 157162 w 1508331"/>
              <a:gd name="connsiteY138" fmla="*/ 791813 h 1913559"/>
              <a:gd name="connsiteX139" fmla="*/ 176212 w 1508331"/>
              <a:gd name="connsiteY139" fmla="*/ 787050 h 1913559"/>
              <a:gd name="connsiteX140" fmla="*/ 266700 w 1508331"/>
              <a:gd name="connsiteY140" fmla="*/ 758475 h 1913559"/>
              <a:gd name="connsiteX141" fmla="*/ 280987 w 1508331"/>
              <a:gd name="connsiteY141" fmla="*/ 744188 h 1913559"/>
              <a:gd name="connsiteX142" fmla="*/ 333375 w 1508331"/>
              <a:gd name="connsiteY142" fmla="*/ 706088 h 1913559"/>
              <a:gd name="connsiteX143" fmla="*/ 423862 w 1508331"/>
              <a:gd name="connsiteY143" fmla="*/ 710850 h 1913559"/>
              <a:gd name="connsiteX144" fmla="*/ 447675 w 1508331"/>
              <a:gd name="connsiteY144" fmla="*/ 715613 h 1913559"/>
              <a:gd name="connsiteX145" fmla="*/ 461962 w 1508331"/>
              <a:gd name="connsiteY145" fmla="*/ 706088 h 1913559"/>
              <a:gd name="connsiteX146" fmla="*/ 495300 w 1508331"/>
              <a:gd name="connsiteY146" fmla="*/ 667988 h 1913559"/>
              <a:gd name="connsiteX147" fmla="*/ 504825 w 1508331"/>
              <a:gd name="connsiteY147" fmla="*/ 644175 h 1913559"/>
              <a:gd name="connsiteX148" fmla="*/ 509587 w 1508331"/>
              <a:gd name="connsiteY148" fmla="*/ 596550 h 1913559"/>
              <a:gd name="connsiteX149" fmla="*/ 533400 w 1508331"/>
              <a:gd name="connsiteY149" fmla="*/ 582263 h 1913559"/>
              <a:gd name="connsiteX150" fmla="*/ 576262 w 1508331"/>
              <a:gd name="connsiteY150" fmla="*/ 563213 h 1913559"/>
              <a:gd name="connsiteX151" fmla="*/ 609600 w 1508331"/>
              <a:gd name="connsiteY151" fmla="*/ 558450 h 1913559"/>
              <a:gd name="connsiteX152" fmla="*/ 628650 w 1508331"/>
              <a:gd name="connsiteY152" fmla="*/ 544163 h 1913559"/>
              <a:gd name="connsiteX153" fmla="*/ 652462 w 1508331"/>
              <a:gd name="connsiteY153" fmla="*/ 529875 h 1913559"/>
              <a:gd name="connsiteX154" fmla="*/ 666750 w 1508331"/>
              <a:gd name="connsiteY154" fmla="*/ 515588 h 1913559"/>
              <a:gd name="connsiteX155" fmla="*/ 695325 w 1508331"/>
              <a:gd name="connsiteY155" fmla="*/ 477488 h 1913559"/>
              <a:gd name="connsiteX156" fmla="*/ 714375 w 1508331"/>
              <a:gd name="connsiteY156" fmla="*/ 444150 h 1913559"/>
              <a:gd name="connsiteX157" fmla="*/ 723900 w 1508331"/>
              <a:gd name="connsiteY157" fmla="*/ 401288 h 1913559"/>
              <a:gd name="connsiteX158" fmla="*/ 733425 w 1508331"/>
              <a:gd name="connsiteY158" fmla="*/ 387000 h 1913559"/>
              <a:gd name="connsiteX159" fmla="*/ 742950 w 1508331"/>
              <a:gd name="connsiteY159" fmla="*/ 286988 h 1913559"/>
              <a:gd name="connsiteX160" fmla="*/ 752475 w 1508331"/>
              <a:gd name="connsiteY160" fmla="*/ 220313 h 1913559"/>
              <a:gd name="connsiteX161" fmla="*/ 785812 w 1508331"/>
              <a:gd name="connsiteY161" fmla="*/ 172688 h 1913559"/>
              <a:gd name="connsiteX162" fmla="*/ 795337 w 1508331"/>
              <a:gd name="connsiteY162" fmla="*/ 158400 h 1913559"/>
              <a:gd name="connsiteX163" fmla="*/ 823912 w 1508331"/>
              <a:gd name="connsiteY163" fmla="*/ 115538 h 1913559"/>
              <a:gd name="connsiteX164" fmla="*/ 838200 w 1508331"/>
              <a:gd name="connsiteY164" fmla="*/ 110775 h 1913559"/>
              <a:gd name="connsiteX165" fmla="*/ 862012 w 1508331"/>
              <a:gd name="connsiteY165" fmla="*/ 120300 h 1913559"/>
              <a:gd name="connsiteX166" fmla="*/ 876300 w 1508331"/>
              <a:gd name="connsiteY166" fmla="*/ 129825 h 1913559"/>
              <a:gd name="connsiteX167" fmla="*/ 895350 w 1508331"/>
              <a:gd name="connsiteY167" fmla="*/ 120300 h 1913559"/>
              <a:gd name="connsiteX168" fmla="*/ 928687 w 1508331"/>
              <a:gd name="connsiteY168" fmla="*/ 82200 h 1913559"/>
              <a:gd name="connsiteX169" fmla="*/ 942975 w 1508331"/>
              <a:gd name="connsiteY169" fmla="*/ 67913 h 1913559"/>
              <a:gd name="connsiteX170" fmla="*/ 952500 w 1508331"/>
              <a:gd name="connsiteY170" fmla="*/ 48863 h 1913559"/>
              <a:gd name="connsiteX171" fmla="*/ 971550 w 1508331"/>
              <a:gd name="connsiteY171" fmla="*/ 10763 h 1913559"/>
              <a:gd name="connsiteX172" fmla="*/ 971550 w 1508331"/>
              <a:gd name="connsiteY172" fmla="*/ 6000 h 1913559"/>
              <a:gd name="connsiteX0" fmla="*/ 971550 w 1508331"/>
              <a:gd name="connsiteY0" fmla="*/ 6000 h 1913559"/>
              <a:gd name="connsiteX1" fmla="*/ 990599 w 1508331"/>
              <a:gd name="connsiteY1" fmla="*/ 86963 h 1913559"/>
              <a:gd name="connsiteX2" fmla="*/ 1023937 w 1508331"/>
              <a:gd name="connsiteY2" fmla="*/ 277463 h 1913559"/>
              <a:gd name="connsiteX3" fmla="*/ 1050131 w 1508331"/>
              <a:gd name="connsiteY3" fmla="*/ 336994 h 1913559"/>
              <a:gd name="connsiteX4" fmla="*/ 1114425 w 1508331"/>
              <a:gd name="connsiteY4" fmla="*/ 437006 h 1913559"/>
              <a:gd name="connsiteX5" fmla="*/ 1195387 w 1508331"/>
              <a:gd name="connsiteY5" fmla="*/ 544163 h 1913559"/>
              <a:gd name="connsiteX6" fmla="*/ 1228725 w 1508331"/>
              <a:gd name="connsiteY6" fmla="*/ 582263 h 1913559"/>
              <a:gd name="connsiteX7" fmla="*/ 1197769 w 1508331"/>
              <a:gd name="connsiteY7" fmla="*/ 660844 h 1913559"/>
              <a:gd name="connsiteX8" fmla="*/ 1240631 w 1508331"/>
              <a:gd name="connsiteY8" fmla="*/ 715613 h 1913559"/>
              <a:gd name="connsiteX9" fmla="*/ 1195387 w 1508331"/>
              <a:gd name="connsiteY9" fmla="*/ 787050 h 1913559"/>
              <a:gd name="connsiteX10" fmla="*/ 1190625 w 1508331"/>
              <a:gd name="connsiteY10" fmla="*/ 834675 h 1913559"/>
              <a:gd name="connsiteX11" fmla="*/ 1240631 w 1508331"/>
              <a:gd name="connsiteY11" fmla="*/ 903731 h 1913559"/>
              <a:gd name="connsiteX12" fmla="*/ 1221581 w 1508331"/>
              <a:gd name="connsiteY12" fmla="*/ 1063275 h 1913559"/>
              <a:gd name="connsiteX13" fmla="*/ 1202530 w 1508331"/>
              <a:gd name="connsiteY13" fmla="*/ 1222819 h 1913559"/>
              <a:gd name="connsiteX14" fmla="*/ 1257300 w 1508331"/>
              <a:gd name="connsiteY14" fmla="*/ 1258538 h 1913559"/>
              <a:gd name="connsiteX15" fmla="*/ 1309687 w 1508331"/>
              <a:gd name="connsiteY15" fmla="*/ 1287113 h 1913559"/>
              <a:gd name="connsiteX16" fmla="*/ 1345405 w 1508331"/>
              <a:gd name="connsiteY16" fmla="*/ 1332355 h 1913559"/>
              <a:gd name="connsiteX17" fmla="*/ 1350168 w 1508331"/>
              <a:gd name="connsiteY17" fmla="*/ 1437131 h 1913559"/>
              <a:gd name="connsiteX18" fmla="*/ 1347788 w 1508331"/>
              <a:gd name="connsiteY18" fmla="*/ 1606200 h 1913559"/>
              <a:gd name="connsiteX19" fmla="*/ 1414462 w 1508331"/>
              <a:gd name="connsiteY19" fmla="*/ 1591913 h 1913559"/>
              <a:gd name="connsiteX20" fmla="*/ 1502569 w 1508331"/>
              <a:gd name="connsiteY20" fmla="*/ 1582387 h 1913559"/>
              <a:gd name="connsiteX21" fmla="*/ 1495425 w 1508331"/>
              <a:gd name="connsiteY21" fmla="*/ 1625250 h 1913559"/>
              <a:gd name="connsiteX22" fmla="*/ 1485900 w 1508331"/>
              <a:gd name="connsiteY22" fmla="*/ 1653825 h 1913559"/>
              <a:gd name="connsiteX23" fmla="*/ 1466850 w 1508331"/>
              <a:gd name="connsiteY23" fmla="*/ 1741932 h 1913559"/>
              <a:gd name="connsiteX24" fmla="*/ 1459706 w 1508331"/>
              <a:gd name="connsiteY24" fmla="*/ 1822894 h 1913559"/>
              <a:gd name="connsiteX25" fmla="*/ 1471613 w 1508331"/>
              <a:gd name="connsiteY25" fmla="*/ 1877664 h 1913559"/>
              <a:gd name="connsiteX26" fmla="*/ 1495425 w 1508331"/>
              <a:gd name="connsiteY26" fmla="*/ 1913382 h 1913559"/>
              <a:gd name="connsiteX27" fmla="*/ 1385887 w 1508331"/>
              <a:gd name="connsiteY27" fmla="*/ 1889569 h 1913559"/>
              <a:gd name="connsiteX28" fmla="*/ 1264443 w 1508331"/>
              <a:gd name="connsiteY28" fmla="*/ 1849088 h 1913559"/>
              <a:gd name="connsiteX29" fmla="*/ 1157287 w 1508331"/>
              <a:gd name="connsiteY29" fmla="*/ 1825275 h 1913559"/>
              <a:gd name="connsiteX30" fmla="*/ 1047750 w 1508331"/>
              <a:gd name="connsiteY30" fmla="*/ 1801463 h 1913559"/>
              <a:gd name="connsiteX31" fmla="*/ 957262 w 1508331"/>
              <a:gd name="connsiteY31" fmla="*/ 1782413 h 1913559"/>
              <a:gd name="connsiteX32" fmla="*/ 866775 w 1508331"/>
              <a:gd name="connsiteY32" fmla="*/ 1772888 h 1913559"/>
              <a:gd name="connsiteX33" fmla="*/ 790575 w 1508331"/>
              <a:gd name="connsiteY33" fmla="*/ 1763363 h 1913559"/>
              <a:gd name="connsiteX34" fmla="*/ 552450 w 1508331"/>
              <a:gd name="connsiteY34" fmla="*/ 1739550 h 1913559"/>
              <a:gd name="connsiteX35" fmla="*/ 554831 w 1508331"/>
              <a:gd name="connsiteY35" fmla="*/ 1725263 h 1913559"/>
              <a:gd name="connsiteX36" fmla="*/ 585788 w 1508331"/>
              <a:gd name="connsiteY36" fmla="*/ 1713357 h 1913559"/>
              <a:gd name="connsiteX37" fmla="*/ 600075 w 1508331"/>
              <a:gd name="connsiteY37" fmla="*/ 1682400 h 1913559"/>
              <a:gd name="connsiteX38" fmla="*/ 619125 w 1508331"/>
              <a:gd name="connsiteY38" fmla="*/ 1634776 h 1913559"/>
              <a:gd name="connsiteX39" fmla="*/ 661988 w 1508331"/>
              <a:gd name="connsiteY39" fmla="*/ 1646682 h 1913559"/>
              <a:gd name="connsiteX40" fmla="*/ 719137 w 1508331"/>
              <a:gd name="connsiteY40" fmla="*/ 1658588 h 1913559"/>
              <a:gd name="connsiteX41" fmla="*/ 773906 w 1508331"/>
              <a:gd name="connsiteY41" fmla="*/ 1660968 h 1913559"/>
              <a:gd name="connsiteX42" fmla="*/ 781050 w 1508331"/>
              <a:gd name="connsiteY42" fmla="*/ 1649063 h 1913559"/>
              <a:gd name="connsiteX43" fmla="*/ 700087 w 1508331"/>
              <a:gd name="connsiteY43" fmla="*/ 1634775 h 1913559"/>
              <a:gd name="connsiteX44" fmla="*/ 635794 w 1508331"/>
              <a:gd name="connsiteY44" fmla="*/ 1613344 h 1913559"/>
              <a:gd name="connsiteX45" fmla="*/ 614362 w 1508331"/>
              <a:gd name="connsiteY45" fmla="*/ 1582388 h 1913559"/>
              <a:gd name="connsiteX46" fmla="*/ 635794 w 1508331"/>
              <a:gd name="connsiteY46" fmla="*/ 1530001 h 1913559"/>
              <a:gd name="connsiteX47" fmla="*/ 671513 w 1508331"/>
              <a:gd name="connsiteY47" fmla="*/ 1515713 h 1913559"/>
              <a:gd name="connsiteX48" fmla="*/ 647700 w 1508331"/>
              <a:gd name="connsiteY48" fmla="*/ 1496662 h 1913559"/>
              <a:gd name="connsiteX49" fmla="*/ 671512 w 1508331"/>
              <a:gd name="connsiteY49" fmla="*/ 1472850 h 1913559"/>
              <a:gd name="connsiteX50" fmla="*/ 716756 w 1508331"/>
              <a:gd name="connsiteY50" fmla="*/ 1427607 h 1913559"/>
              <a:gd name="connsiteX51" fmla="*/ 742950 w 1508331"/>
              <a:gd name="connsiteY51" fmla="*/ 1410938 h 1913559"/>
              <a:gd name="connsiteX52" fmla="*/ 728662 w 1508331"/>
              <a:gd name="connsiteY52" fmla="*/ 1368075 h 1913559"/>
              <a:gd name="connsiteX53" fmla="*/ 800100 w 1508331"/>
              <a:gd name="connsiteY53" fmla="*/ 1265682 h 1913559"/>
              <a:gd name="connsiteX54" fmla="*/ 707231 w 1508331"/>
              <a:gd name="connsiteY54" fmla="*/ 1294256 h 1913559"/>
              <a:gd name="connsiteX55" fmla="*/ 676275 w 1508331"/>
              <a:gd name="connsiteY55" fmla="*/ 1358550 h 1913559"/>
              <a:gd name="connsiteX56" fmla="*/ 647700 w 1508331"/>
              <a:gd name="connsiteY56" fmla="*/ 1413318 h 1913559"/>
              <a:gd name="connsiteX57" fmla="*/ 607219 w 1508331"/>
              <a:gd name="connsiteY57" fmla="*/ 1389506 h 1913559"/>
              <a:gd name="connsiteX58" fmla="*/ 581025 w 1508331"/>
              <a:gd name="connsiteY58" fmla="*/ 1434750 h 1913559"/>
              <a:gd name="connsiteX59" fmla="*/ 578644 w 1508331"/>
              <a:gd name="connsiteY59" fmla="*/ 1472851 h 1913559"/>
              <a:gd name="connsiteX60" fmla="*/ 592932 w 1508331"/>
              <a:gd name="connsiteY60" fmla="*/ 1489520 h 1913559"/>
              <a:gd name="connsiteX61" fmla="*/ 542925 w 1508331"/>
              <a:gd name="connsiteY61" fmla="*/ 1530000 h 1913559"/>
              <a:gd name="connsiteX62" fmla="*/ 473869 w 1508331"/>
              <a:gd name="connsiteY62" fmla="*/ 1541907 h 1913559"/>
              <a:gd name="connsiteX63" fmla="*/ 497681 w 1508331"/>
              <a:gd name="connsiteY63" fmla="*/ 1470469 h 1913559"/>
              <a:gd name="connsiteX64" fmla="*/ 519112 w 1508331"/>
              <a:gd name="connsiteY64" fmla="*/ 1401413 h 1913559"/>
              <a:gd name="connsiteX65" fmla="*/ 535780 w 1508331"/>
              <a:gd name="connsiteY65" fmla="*/ 1339500 h 1913559"/>
              <a:gd name="connsiteX66" fmla="*/ 550068 w 1508331"/>
              <a:gd name="connsiteY66" fmla="*/ 1296637 h 1913559"/>
              <a:gd name="connsiteX67" fmla="*/ 609600 w 1508331"/>
              <a:gd name="connsiteY67" fmla="*/ 1225200 h 1913559"/>
              <a:gd name="connsiteX68" fmla="*/ 642937 w 1508331"/>
              <a:gd name="connsiteY68" fmla="*/ 1239489 h 1913559"/>
              <a:gd name="connsiteX69" fmla="*/ 681037 w 1508331"/>
              <a:gd name="connsiteY69" fmla="*/ 1222820 h 1913559"/>
              <a:gd name="connsiteX70" fmla="*/ 685801 w 1508331"/>
              <a:gd name="connsiteY70" fmla="*/ 1213295 h 1913559"/>
              <a:gd name="connsiteX71" fmla="*/ 647699 w 1508331"/>
              <a:gd name="connsiteY71" fmla="*/ 1215675 h 1913559"/>
              <a:gd name="connsiteX72" fmla="*/ 621507 w 1508331"/>
              <a:gd name="connsiteY72" fmla="*/ 1189482 h 1913559"/>
              <a:gd name="connsiteX73" fmla="*/ 621506 w 1508331"/>
              <a:gd name="connsiteY73" fmla="*/ 1172812 h 1913559"/>
              <a:gd name="connsiteX74" fmla="*/ 671513 w 1508331"/>
              <a:gd name="connsiteY74" fmla="*/ 1175195 h 1913559"/>
              <a:gd name="connsiteX75" fmla="*/ 676274 w 1508331"/>
              <a:gd name="connsiteY75" fmla="*/ 1158525 h 1913559"/>
              <a:gd name="connsiteX76" fmla="*/ 702469 w 1508331"/>
              <a:gd name="connsiteY76" fmla="*/ 1127569 h 1913559"/>
              <a:gd name="connsiteX77" fmla="*/ 745332 w 1508331"/>
              <a:gd name="connsiteY77" fmla="*/ 1113283 h 1913559"/>
              <a:gd name="connsiteX78" fmla="*/ 745331 w 1508331"/>
              <a:gd name="connsiteY78" fmla="*/ 1091849 h 1913559"/>
              <a:gd name="connsiteX79" fmla="*/ 762000 w 1508331"/>
              <a:gd name="connsiteY79" fmla="*/ 1079944 h 1913559"/>
              <a:gd name="connsiteX80" fmla="*/ 721519 w 1508331"/>
              <a:gd name="connsiteY80" fmla="*/ 1051369 h 1913559"/>
              <a:gd name="connsiteX81" fmla="*/ 671512 w 1508331"/>
              <a:gd name="connsiteY81" fmla="*/ 1022794 h 1913559"/>
              <a:gd name="connsiteX82" fmla="*/ 638175 w 1508331"/>
              <a:gd name="connsiteY82" fmla="*/ 1029938 h 1913559"/>
              <a:gd name="connsiteX83" fmla="*/ 600075 w 1508331"/>
              <a:gd name="connsiteY83" fmla="*/ 1087088 h 1913559"/>
              <a:gd name="connsiteX84" fmla="*/ 614362 w 1508331"/>
              <a:gd name="connsiteY84" fmla="*/ 1118044 h 1913559"/>
              <a:gd name="connsiteX85" fmla="*/ 595312 w 1508331"/>
              <a:gd name="connsiteY85" fmla="*/ 1139475 h 1913559"/>
              <a:gd name="connsiteX86" fmla="*/ 559594 w 1508331"/>
              <a:gd name="connsiteY86" fmla="*/ 1120426 h 1913559"/>
              <a:gd name="connsiteX87" fmla="*/ 531018 w 1508331"/>
              <a:gd name="connsiteY87" fmla="*/ 1082325 h 1913559"/>
              <a:gd name="connsiteX88" fmla="*/ 531019 w 1508331"/>
              <a:gd name="connsiteY88" fmla="*/ 1108520 h 1913559"/>
              <a:gd name="connsiteX89" fmla="*/ 457200 w 1508331"/>
              <a:gd name="connsiteY89" fmla="*/ 1139475 h 1913559"/>
              <a:gd name="connsiteX90" fmla="*/ 438150 w 1508331"/>
              <a:gd name="connsiteY90" fmla="*/ 1149000 h 1913559"/>
              <a:gd name="connsiteX91" fmla="*/ 404812 w 1508331"/>
              <a:gd name="connsiteY91" fmla="*/ 1187100 h 1913559"/>
              <a:gd name="connsiteX92" fmla="*/ 400050 w 1508331"/>
              <a:gd name="connsiteY92" fmla="*/ 1201388 h 1913559"/>
              <a:gd name="connsiteX93" fmla="*/ 376237 w 1508331"/>
              <a:gd name="connsiteY93" fmla="*/ 1239488 h 1913559"/>
              <a:gd name="connsiteX94" fmla="*/ 357187 w 1508331"/>
              <a:gd name="connsiteY94" fmla="*/ 1244250 h 1913559"/>
              <a:gd name="connsiteX95" fmla="*/ 342900 w 1508331"/>
              <a:gd name="connsiteY95" fmla="*/ 1239488 h 1913559"/>
              <a:gd name="connsiteX96" fmla="*/ 309562 w 1508331"/>
              <a:gd name="connsiteY96" fmla="*/ 1220438 h 1913559"/>
              <a:gd name="connsiteX97" fmla="*/ 314325 w 1508331"/>
              <a:gd name="connsiteY97" fmla="*/ 1187100 h 1913559"/>
              <a:gd name="connsiteX98" fmla="*/ 347662 w 1508331"/>
              <a:gd name="connsiteY98" fmla="*/ 1163288 h 1913559"/>
              <a:gd name="connsiteX99" fmla="*/ 366712 w 1508331"/>
              <a:gd name="connsiteY99" fmla="*/ 1139475 h 1913559"/>
              <a:gd name="connsiteX100" fmla="*/ 381000 w 1508331"/>
              <a:gd name="connsiteY100" fmla="*/ 1106138 h 1913559"/>
              <a:gd name="connsiteX101" fmla="*/ 390525 w 1508331"/>
              <a:gd name="connsiteY101" fmla="*/ 1091850 h 1913559"/>
              <a:gd name="connsiteX102" fmla="*/ 404812 w 1508331"/>
              <a:gd name="connsiteY102" fmla="*/ 1082325 h 1913559"/>
              <a:gd name="connsiteX103" fmla="*/ 409575 w 1508331"/>
              <a:gd name="connsiteY103" fmla="*/ 1068038 h 1913559"/>
              <a:gd name="connsiteX104" fmla="*/ 347662 w 1508331"/>
              <a:gd name="connsiteY104" fmla="*/ 1048988 h 1913559"/>
              <a:gd name="connsiteX105" fmla="*/ 333375 w 1508331"/>
              <a:gd name="connsiteY105" fmla="*/ 1034700 h 1913559"/>
              <a:gd name="connsiteX106" fmla="*/ 314325 w 1508331"/>
              <a:gd name="connsiteY106" fmla="*/ 1010888 h 1913559"/>
              <a:gd name="connsiteX107" fmla="*/ 300037 w 1508331"/>
              <a:gd name="connsiteY107" fmla="*/ 1015650 h 1913559"/>
              <a:gd name="connsiteX108" fmla="*/ 295275 w 1508331"/>
              <a:gd name="connsiteY108" fmla="*/ 1048988 h 1913559"/>
              <a:gd name="connsiteX109" fmla="*/ 285750 w 1508331"/>
              <a:gd name="connsiteY109" fmla="*/ 1072800 h 1913559"/>
              <a:gd name="connsiteX110" fmla="*/ 295275 w 1508331"/>
              <a:gd name="connsiteY110" fmla="*/ 1096613 h 1913559"/>
              <a:gd name="connsiteX111" fmla="*/ 266700 w 1508331"/>
              <a:gd name="connsiteY111" fmla="*/ 1101375 h 1913559"/>
              <a:gd name="connsiteX112" fmla="*/ 285750 w 1508331"/>
              <a:gd name="connsiteY112" fmla="*/ 1134713 h 1913559"/>
              <a:gd name="connsiteX113" fmla="*/ 280987 w 1508331"/>
              <a:gd name="connsiteY113" fmla="*/ 1172813 h 1913559"/>
              <a:gd name="connsiteX114" fmla="*/ 252412 w 1508331"/>
              <a:gd name="connsiteY114" fmla="*/ 1191863 h 1913559"/>
              <a:gd name="connsiteX115" fmla="*/ 242887 w 1508331"/>
              <a:gd name="connsiteY115" fmla="*/ 1206150 h 1913559"/>
              <a:gd name="connsiteX116" fmla="*/ 219075 w 1508331"/>
              <a:gd name="connsiteY116" fmla="*/ 1210913 h 1913559"/>
              <a:gd name="connsiteX117" fmla="*/ 204787 w 1508331"/>
              <a:gd name="connsiteY117" fmla="*/ 1215675 h 1913559"/>
              <a:gd name="connsiteX118" fmla="*/ 185737 w 1508331"/>
              <a:gd name="connsiteY118" fmla="*/ 1220438 h 1913559"/>
              <a:gd name="connsiteX119" fmla="*/ 152400 w 1508331"/>
              <a:gd name="connsiteY119" fmla="*/ 1215675 h 1913559"/>
              <a:gd name="connsiteX120" fmla="*/ 119062 w 1508331"/>
              <a:gd name="connsiteY120" fmla="*/ 1201388 h 1913559"/>
              <a:gd name="connsiteX121" fmla="*/ 104775 w 1508331"/>
              <a:gd name="connsiteY121" fmla="*/ 1196625 h 1913559"/>
              <a:gd name="connsiteX122" fmla="*/ 90487 w 1508331"/>
              <a:gd name="connsiteY122" fmla="*/ 1182338 h 1913559"/>
              <a:gd name="connsiteX123" fmla="*/ 47625 w 1508331"/>
              <a:gd name="connsiteY123" fmla="*/ 1158525 h 1913559"/>
              <a:gd name="connsiteX124" fmla="*/ 14287 w 1508331"/>
              <a:gd name="connsiteY124" fmla="*/ 1149000 h 1913559"/>
              <a:gd name="connsiteX125" fmla="*/ 0 w 1508331"/>
              <a:gd name="connsiteY125" fmla="*/ 1139475 h 1913559"/>
              <a:gd name="connsiteX126" fmla="*/ 9525 w 1508331"/>
              <a:gd name="connsiteY126" fmla="*/ 1115663 h 1913559"/>
              <a:gd name="connsiteX127" fmla="*/ 38100 w 1508331"/>
              <a:gd name="connsiteY127" fmla="*/ 1077563 h 1913559"/>
              <a:gd name="connsiteX128" fmla="*/ 33337 w 1508331"/>
              <a:gd name="connsiteY128" fmla="*/ 1039463 h 1913559"/>
              <a:gd name="connsiteX129" fmla="*/ 9525 w 1508331"/>
              <a:gd name="connsiteY129" fmla="*/ 1001363 h 1913559"/>
              <a:gd name="connsiteX130" fmla="*/ 9525 w 1508331"/>
              <a:gd name="connsiteY130" fmla="*/ 968025 h 1913559"/>
              <a:gd name="connsiteX131" fmla="*/ 28575 w 1508331"/>
              <a:gd name="connsiteY131" fmla="*/ 953738 h 1913559"/>
              <a:gd name="connsiteX132" fmla="*/ 52387 w 1508331"/>
              <a:gd name="connsiteY132" fmla="*/ 920400 h 1913559"/>
              <a:gd name="connsiteX133" fmla="*/ 47625 w 1508331"/>
              <a:gd name="connsiteY133" fmla="*/ 863250 h 1913559"/>
              <a:gd name="connsiteX134" fmla="*/ 104775 w 1508331"/>
              <a:gd name="connsiteY134" fmla="*/ 815625 h 1913559"/>
              <a:gd name="connsiteX135" fmla="*/ 123825 w 1508331"/>
              <a:gd name="connsiteY135" fmla="*/ 801338 h 1913559"/>
              <a:gd name="connsiteX136" fmla="*/ 142875 w 1508331"/>
              <a:gd name="connsiteY136" fmla="*/ 796575 h 1913559"/>
              <a:gd name="connsiteX137" fmla="*/ 157162 w 1508331"/>
              <a:gd name="connsiteY137" fmla="*/ 791813 h 1913559"/>
              <a:gd name="connsiteX138" fmla="*/ 176212 w 1508331"/>
              <a:gd name="connsiteY138" fmla="*/ 787050 h 1913559"/>
              <a:gd name="connsiteX139" fmla="*/ 266700 w 1508331"/>
              <a:gd name="connsiteY139" fmla="*/ 758475 h 1913559"/>
              <a:gd name="connsiteX140" fmla="*/ 280987 w 1508331"/>
              <a:gd name="connsiteY140" fmla="*/ 744188 h 1913559"/>
              <a:gd name="connsiteX141" fmla="*/ 333375 w 1508331"/>
              <a:gd name="connsiteY141" fmla="*/ 706088 h 1913559"/>
              <a:gd name="connsiteX142" fmla="*/ 423862 w 1508331"/>
              <a:gd name="connsiteY142" fmla="*/ 710850 h 1913559"/>
              <a:gd name="connsiteX143" fmla="*/ 447675 w 1508331"/>
              <a:gd name="connsiteY143" fmla="*/ 715613 h 1913559"/>
              <a:gd name="connsiteX144" fmla="*/ 461962 w 1508331"/>
              <a:gd name="connsiteY144" fmla="*/ 706088 h 1913559"/>
              <a:gd name="connsiteX145" fmla="*/ 495300 w 1508331"/>
              <a:gd name="connsiteY145" fmla="*/ 667988 h 1913559"/>
              <a:gd name="connsiteX146" fmla="*/ 504825 w 1508331"/>
              <a:gd name="connsiteY146" fmla="*/ 644175 h 1913559"/>
              <a:gd name="connsiteX147" fmla="*/ 509587 w 1508331"/>
              <a:gd name="connsiteY147" fmla="*/ 596550 h 1913559"/>
              <a:gd name="connsiteX148" fmla="*/ 533400 w 1508331"/>
              <a:gd name="connsiteY148" fmla="*/ 582263 h 1913559"/>
              <a:gd name="connsiteX149" fmla="*/ 576262 w 1508331"/>
              <a:gd name="connsiteY149" fmla="*/ 563213 h 1913559"/>
              <a:gd name="connsiteX150" fmla="*/ 609600 w 1508331"/>
              <a:gd name="connsiteY150" fmla="*/ 558450 h 1913559"/>
              <a:gd name="connsiteX151" fmla="*/ 628650 w 1508331"/>
              <a:gd name="connsiteY151" fmla="*/ 544163 h 1913559"/>
              <a:gd name="connsiteX152" fmla="*/ 652462 w 1508331"/>
              <a:gd name="connsiteY152" fmla="*/ 529875 h 1913559"/>
              <a:gd name="connsiteX153" fmla="*/ 666750 w 1508331"/>
              <a:gd name="connsiteY153" fmla="*/ 515588 h 1913559"/>
              <a:gd name="connsiteX154" fmla="*/ 695325 w 1508331"/>
              <a:gd name="connsiteY154" fmla="*/ 477488 h 1913559"/>
              <a:gd name="connsiteX155" fmla="*/ 714375 w 1508331"/>
              <a:gd name="connsiteY155" fmla="*/ 444150 h 1913559"/>
              <a:gd name="connsiteX156" fmla="*/ 723900 w 1508331"/>
              <a:gd name="connsiteY156" fmla="*/ 401288 h 1913559"/>
              <a:gd name="connsiteX157" fmla="*/ 733425 w 1508331"/>
              <a:gd name="connsiteY157" fmla="*/ 387000 h 1913559"/>
              <a:gd name="connsiteX158" fmla="*/ 742950 w 1508331"/>
              <a:gd name="connsiteY158" fmla="*/ 286988 h 1913559"/>
              <a:gd name="connsiteX159" fmla="*/ 752475 w 1508331"/>
              <a:gd name="connsiteY159" fmla="*/ 220313 h 1913559"/>
              <a:gd name="connsiteX160" fmla="*/ 785812 w 1508331"/>
              <a:gd name="connsiteY160" fmla="*/ 172688 h 1913559"/>
              <a:gd name="connsiteX161" fmla="*/ 795337 w 1508331"/>
              <a:gd name="connsiteY161" fmla="*/ 158400 h 1913559"/>
              <a:gd name="connsiteX162" fmla="*/ 823912 w 1508331"/>
              <a:gd name="connsiteY162" fmla="*/ 115538 h 1913559"/>
              <a:gd name="connsiteX163" fmla="*/ 838200 w 1508331"/>
              <a:gd name="connsiteY163" fmla="*/ 110775 h 1913559"/>
              <a:gd name="connsiteX164" fmla="*/ 862012 w 1508331"/>
              <a:gd name="connsiteY164" fmla="*/ 120300 h 1913559"/>
              <a:gd name="connsiteX165" fmla="*/ 876300 w 1508331"/>
              <a:gd name="connsiteY165" fmla="*/ 129825 h 1913559"/>
              <a:gd name="connsiteX166" fmla="*/ 895350 w 1508331"/>
              <a:gd name="connsiteY166" fmla="*/ 120300 h 1913559"/>
              <a:gd name="connsiteX167" fmla="*/ 928687 w 1508331"/>
              <a:gd name="connsiteY167" fmla="*/ 82200 h 1913559"/>
              <a:gd name="connsiteX168" fmla="*/ 942975 w 1508331"/>
              <a:gd name="connsiteY168" fmla="*/ 67913 h 1913559"/>
              <a:gd name="connsiteX169" fmla="*/ 952500 w 1508331"/>
              <a:gd name="connsiteY169" fmla="*/ 48863 h 1913559"/>
              <a:gd name="connsiteX170" fmla="*/ 971550 w 1508331"/>
              <a:gd name="connsiteY170" fmla="*/ 10763 h 1913559"/>
              <a:gd name="connsiteX171" fmla="*/ 971550 w 1508331"/>
              <a:gd name="connsiteY171" fmla="*/ 6000 h 1913559"/>
              <a:gd name="connsiteX0" fmla="*/ 971550 w 1508331"/>
              <a:gd name="connsiteY0" fmla="*/ 6000 h 1913559"/>
              <a:gd name="connsiteX1" fmla="*/ 990599 w 1508331"/>
              <a:gd name="connsiteY1" fmla="*/ 86963 h 1913559"/>
              <a:gd name="connsiteX2" fmla="*/ 1023937 w 1508331"/>
              <a:gd name="connsiteY2" fmla="*/ 277463 h 1913559"/>
              <a:gd name="connsiteX3" fmla="*/ 1050131 w 1508331"/>
              <a:gd name="connsiteY3" fmla="*/ 336994 h 1913559"/>
              <a:gd name="connsiteX4" fmla="*/ 1114425 w 1508331"/>
              <a:gd name="connsiteY4" fmla="*/ 437006 h 1913559"/>
              <a:gd name="connsiteX5" fmla="*/ 1195387 w 1508331"/>
              <a:gd name="connsiteY5" fmla="*/ 544163 h 1913559"/>
              <a:gd name="connsiteX6" fmla="*/ 1228725 w 1508331"/>
              <a:gd name="connsiteY6" fmla="*/ 582263 h 1913559"/>
              <a:gd name="connsiteX7" fmla="*/ 1197769 w 1508331"/>
              <a:gd name="connsiteY7" fmla="*/ 660844 h 1913559"/>
              <a:gd name="connsiteX8" fmla="*/ 1240631 w 1508331"/>
              <a:gd name="connsiteY8" fmla="*/ 715613 h 1913559"/>
              <a:gd name="connsiteX9" fmla="*/ 1195387 w 1508331"/>
              <a:gd name="connsiteY9" fmla="*/ 787050 h 1913559"/>
              <a:gd name="connsiteX10" fmla="*/ 1190625 w 1508331"/>
              <a:gd name="connsiteY10" fmla="*/ 834675 h 1913559"/>
              <a:gd name="connsiteX11" fmla="*/ 1240631 w 1508331"/>
              <a:gd name="connsiteY11" fmla="*/ 903731 h 1913559"/>
              <a:gd name="connsiteX12" fmla="*/ 1221581 w 1508331"/>
              <a:gd name="connsiteY12" fmla="*/ 1063275 h 1913559"/>
              <a:gd name="connsiteX13" fmla="*/ 1202530 w 1508331"/>
              <a:gd name="connsiteY13" fmla="*/ 1222819 h 1913559"/>
              <a:gd name="connsiteX14" fmla="*/ 1257300 w 1508331"/>
              <a:gd name="connsiteY14" fmla="*/ 1258538 h 1913559"/>
              <a:gd name="connsiteX15" fmla="*/ 1309687 w 1508331"/>
              <a:gd name="connsiteY15" fmla="*/ 1287113 h 1913559"/>
              <a:gd name="connsiteX16" fmla="*/ 1345405 w 1508331"/>
              <a:gd name="connsiteY16" fmla="*/ 1332355 h 1913559"/>
              <a:gd name="connsiteX17" fmla="*/ 1350168 w 1508331"/>
              <a:gd name="connsiteY17" fmla="*/ 1437131 h 1913559"/>
              <a:gd name="connsiteX18" fmla="*/ 1347788 w 1508331"/>
              <a:gd name="connsiteY18" fmla="*/ 1606200 h 1913559"/>
              <a:gd name="connsiteX19" fmla="*/ 1414462 w 1508331"/>
              <a:gd name="connsiteY19" fmla="*/ 1591913 h 1913559"/>
              <a:gd name="connsiteX20" fmla="*/ 1502569 w 1508331"/>
              <a:gd name="connsiteY20" fmla="*/ 1582387 h 1913559"/>
              <a:gd name="connsiteX21" fmla="*/ 1495425 w 1508331"/>
              <a:gd name="connsiteY21" fmla="*/ 1625250 h 1913559"/>
              <a:gd name="connsiteX22" fmla="*/ 1485900 w 1508331"/>
              <a:gd name="connsiteY22" fmla="*/ 1653825 h 1913559"/>
              <a:gd name="connsiteX23" fmla="*/ 1466850 w 1508331"/>
              <a:gd name="connsiteY23" fmla="*/ 1741932 h 1913559"/>
              <a:gd name="connsiteX24" fmla="*/ 1459706 w 1508331"/>
              <a:gd name="connsiteY24" fmla="*/ 1822894 h 1913559"/>
              <a:gd name="connsiteX25" fmla="*/ 1471613 w 1508331"/>
              <a:gd name="connsiteY25" fmla="*/ 1877664 h 1913559"/>
              <a:gd name="connsiteX26" fmla="*/ 1495425 w 1508331"/>
              <a:gd name="connsiteY26" fmla="*/ 1913382 h 1913559"/>
              <a:gd name="connsiteX27" fmla="*/ 1385887 w 1508331"/>
              <a:gd name="connsiteY27" fmla="*/ 1889569 h 1913559"/>
              <a:gd name="connsiteX28" fmla="*/ 1264443 w 1508331"/>
              <a:gd name="connsiteY28" fmla="*/ 1849088 h 1913559"/>
              <a:gd name="connsiteX29" fmla="*/ 1157287 w 1508331"/>
              <a:gd name="connsiteY29" fmla="*/ 1825275 h 1913559"/>
              <a:gd name="connsiteX30" fmla="*/ 1047750 w 1508331"/>
              <a:gd name="connsiteY30" fmla="*/ 1801463 h 1913559"/>
              <a:gd name="connsiteX31" fmla="*/ 957262 w 1508331"/>
              <a:gd name="connsiteY31" fmla="*/ 1782413 h 1913559"/>
              <a:gd name="connsiteX32" fmla="*/ 866775 w 1508331"/>
              <a:gd name="connsiteY32" fmla="*/ 1772888 h 1913559"/>
              <a:gd name="connsiteX33" fmla="*/ 790575 w 1508331"/>
              <a:gd name="connsiteY33" fmla="*/ 1763363 h 1913559"/>
              <a:gd name="connsiteX34" fmla="*/ 552450 w 1508331"/>
              <a:gd name="connsiteY34" fmla="*/ 1739550 h 1913559"/>
              <a:gd name="connsiteX35" fmla="*/ 554831 w 1508331"/>
              <a:gd name="connsiteY35" fmla="*/ 1725263 h 1913559"/>
              <a:gd name="connsiteX36" fmla="*/ 585788 w 1508331"/>
              <a:gd name="connsiteY36" fmla="*/ 1713357 h 1913559"/>
              <a:gd name="connsiteX37" fmla="*/ 600075 w 1508331"/>
              <a:gd name="connsiteY37" fmla="*/ 1682400 h 1913559"/>
              <a:gd name="connsiteX38" fmla="*/ 619125 w 1508331"/>
              <a:gd name="connsiteY38" fmla="*/ 1634776 h 1913559"/>
              <a:gd name="connsiteX39" fmla="*/ 661988 w 1508331"/>
              <a:gd name="connsiteY39" fmla="*/ 1646682 h 1913559"/>
              <a:gd name="connsiteX40" fmla="*/ 719137 w 1508331"/>
              <a:gd name="connsiteY40" fmla="*/ 1658588 h 1913559"/>
              <a:gd name="connsiteX41" fmla="*/ 773906 w 1508331"/>
              <a:gd name="connsiteY41" fmla="*/ 1660968 h 1913559"/>
              <a:gd name="connsiteX42" fmla="*/ 781050 w 1508331"/>
              <a:gd name="connsiteY42" fmla="*/ 1649063 h 1913559"/>
              <a:gd name="connsiteX43" fmla="*/ 700087 w 1508331"/>
              <a:gd name="connsiteY43" fmla="*/ 1634775 h 1913559"/>
              <a:gd name="connsiteX44" fmla="*/ 635794 w 1508331"/>
              <a:gd name="connsiteY44" fmla="*/ 1613344 h 1913559"/>
              <a:gd name="connsiteX45" fmla="*/ 614362 w 1508331"/>
              <a:gd name="connsiteY45" fmla="*/ 1582388 h 1913559"/>
              <a:gd name="connsiteX46" fmla="*/ 635794 w 1508331"/>
              <a:gd name="connsiteY46" fmla="*/ 1530001 h 1913559"/>
              <a:gd name="connsiteX47" fmla="*/ 671513 w 1508331"/>
              <a:gd name="connsiteY47" fmla="*/ 1515713 h 1913559"/>
              <a:gd name="connsiteX48" fmla="*/ 647700 w 1508331"/>
              <a:gd name="connsiteY48" fmla="*/ 1496662 h 1913559"/>
              <a:gd name="connsiteX49" fmla="*/ 671512 w 1508331"/>
              <a:gd name="connsiteY49" fmla="*/ 1472850 h 1913559"/>
              <a:gd name="connsiteX50" fmla="*/ 716756 w 1508331"/>
              <a:gd name="connsiteY50" fmla="*/ 1427607 h 1913559"/>
              <a:gd name="connsiteX51" fmla="*/ 742950 w 1508331"/>
              <a:gd name="connsiteY51" fmla="*/ 1410938 h 1913559"/>
              <a:gd name="connsiteX52" fmla="*/ 728662 w 1508331"/>
              <a:gd name="connsiteY52" fmla="*/ 1368075 h 1913559"/>
              <a:gd name="connsiteX53" fmla="*/ 800100 w 1508331"/>
              <a:gd name="connsiteY53" fmla="*/ 1265682 h 1913559"/>
              <a:gd name="connsiteX54" fmla="*/ 707231 w 1508331"/>
              <a:gd name="connsiteY54" fmla="*/ 1294256 h 1913559"/>
              <a:gd name="connsiteX55" fmla="*/ 676275 w 1508331"/>
              <a:gd name="connsiteY55" fmla="*/ 1358550 h 1913559"/>
              <a:gd name="connsiteX56" fmla="*/ 647700 w 1508331"/>
              <a:gd name="connsiteY56" fmla="*/ 1413318 h 1913559"/>
              <a:gd name="connsiteX57" fmla="*/ 607219 w 1508331"/>
              <a:gd name="connsiteY57" fmla="*/ 1389506 h 1913559"/>
              <a:gd name="connsiteX58" fmla="*/ 581025 w 1508331"/>
              <a:gd name="connsiteY58" fmla="*/ 1434750 h 1913559"/>
              <a:gd name="connsiteX59" fmla="*/ 578644 w 1508331"/>
              <a:gd name="connsiteY59" fmla="*/ 1472851 h 1913559"/>
              <a:gd name="connsiteX60" fmla="*/ 592932 w 1508331"/>
              <a:gd name="connsiteY60" fmla="*/ 1489520 h 1913559"/>
              <a:gd name="connsiteX61" fmla="*/ 542925 w 1508331"/>
              <a:gd name="connsiteY61" fmla="*/ 1530000 h 1913559"/>
              <a:gd name="connsiteX62" fmla="*/ 473869 w 1508331"/>
              <a:gd name="connsiteY62" fmla="*/ 1541907 h 1913559"/>
              <a:gd name="connsiteX63" fmla="*/ 497681 w 1508331"/>
              <a:gd name="connsiteY63" fmla="*/ 1470469 h 1913559"/>
              <a:gd name="connsiteX64" fmla="*/ 519112 w 1508331"/>
              <a:gd name="connsiteY64" fmla="*/ 1401413 h 1913559"/>
              <a:gd name="connsiteX65" fmla="*/ 535780 w 1508331"/>
              <a:gd name="connsiteY65" fmla="*/ 1339500 h 1913559"/>
              <a:gd name="connsiteX66" fmla="*/ 550068 w 1508331"/>
              <a:gd name="connsiteY66" fmla="*/ 1296637 h 1913559"/>
              <a:gd name="connsiteX67" fmla="*/ 609600 w 1508331"/>
              <a:gd name="connsiteY67" fmla="*/ 1225200 h 1913559"/>
              <a:gd name="connsiteX68" fmla="*/ 642937 w 1508331"/>
              <a:gd name="connsiteY68" fmla="*/ 1239489 h 1913559"/>
              <a:gd name="connsiteX69" fmla="*/ 681037 w 1508331"/>
              <a:gd name="connsiteY69" fmla="*/ 1222820 h 1913559"/>
              <a:gd name="connsiteX70" fmla="*/ 685801 w 1508331"/>
              <a:gd name="connsiteY70" fmla="*/ 1213295 h 1913559"/>
              <a:gd name="connsiteX71" fmla="*/ 647699 w 1508331"/>
              <a:gd name="connsiteY71" fmla="*/ 1215675 h 1913559"/>
              <a:gd name="connsiteX72" fmla="*/ 621507 w 1508331"/>
              <a:gd name="connsiteY72" fmla="*/ 1189482 h 1913559"/>
              <a:gd name="connsiteX73" fmla="*/ 621506 w 1508331"/>
              <a:gd name="connsiteY73" fmla="*/ 1172812 h 1913559"/>
              <a:gd name="connsiteX74" fmla="*/ 671513 w 1508331"/>
              <a:gd name="connsiteY74" fmla="*/ 1175195 h 1913559"/>
              <a:gd name="connsiteX75" fmla="*/ 676274 w 1508331"/>
              <a:gd name="connsiteY75" fmla="*/ 1158525 h 1913559"/>
              <a:gd name="connsiteX76" fmla="*/ 702469 w 1508331"/>
              <a:gd name="connsiteY76" fmla="*/ 1127569 h 1913559"/>
              <a:gd name="connsiteX77" fmla="*/ 745332 w 1508331"/>
              <a:gd name="connsiteY77" fmla="*/ 1113283 h 1913559"/>
              <a:gd name="connsiteX78" fmla="*/ 745331 w 1508331"/>
              <a:gd name="connsiteY78" fmla="*/ 1091849 h 1913559"/>
              <a:gd name="connsiteX79" fmla="*/ 762000 w 1508331"/>
              <a:gd name="connsiteY79" fmla="*/ 1079944 h 1913559"/>
              <a:gd name="connsiteX80" fmla="*/ 721519 w 1508331"/>
              <a:gd name="connsiteY80" fmla="*/ 1051369 h 1913559"/>
              <a:gd name="connsiteX81" fmla="*/ 671512 w 1508331"/>
              <a:gd name="connsiteY81" fmla="*/ 1022794 h 1913559"/>
              <a:gd name="connsiteX82" fmla="*/ 638175 w 1508331"/>
              <a:gd name="connsiteY82" fmla="*/ 1029938 h 1913559"/>
              <a:gd name="connsiteX83" fmla="*/ 600075 w 1508331"/>
              <a:gd name="connsiteY83" fmla="*/ 1087088 h 1913559"/>
              <a:gd name="connsiteX84" fmla="*/ 614362 w 1508331"/>
              <a:gd name="connsiteY84" fmla="*/ 1118044 h 1913559"/>
              <a:gd name="connsiteX85" fmla="*/ 595312 w 1508331"/>
              <a:gd name="connsiteY85" fmla="*/ 1139475 h 1913559"/>
              <a:gd name="connsiteX86" fmla="*/ 559594 w 1508331"/>
              <a:gd name="connsiteY86" fmla="*/ 1120426 h 1913559"/>
              <a:gd name="connsiteX87" fmla="*/ 531018 w 1508331"/>
              <a:gd name="connsiteY87" fmla="*/ 1082325 h 1913559"/>
              <a:gd name="connsiteX88" fmla="*/ 531019 w 1508331"/>
              <a:gd name="connsiteY88" fmla="*/ 1108520 h 1913559"/>
              <a:gd name="connsiteX89" fmla="*/ 466725 w 1508331"/>
              <a:gd name="connsiteY89" fmla="*/ 1115662 h 1913559"/>
              <a:gd name="connsiteX90" fmla="*/ 438150 w 1508331"/>
              <a:gd name="connsiteY90" fmla="*/ 1149000 h 1913559"/>
              <a:gd name="connsiteX91" fmla="*/ 404812 w 1508331"/>
              <a:gd name="connsiteY91" fmla="*/ 1187100 h 1913559"/>
              <a:gd name="connsiteX92" fmla="*/ 400050 w 1508331"/>
              <a:gd name="connsiteY92" fmla="*/ 1201388 h 1913559"/>
              <a:gd name="connsiteX93" fmla="*/ 376237 w 1508331"/>
              <a:gd name="connsiteY93" fmla="*/ 1239488 h 1913559"/>
              <a:gd name="connsiteX94" fmla="*/ 357187 w 1508331"/>
              <a:gd name="connsiteY94" fmla="*/ 1244250 h 1913559"/>
              <a:gd name="connsiteX95" fmla="*/ 342900 w 1508331"/>
              <a:gd name="connsiteY95" fmla="*/ 1239488 h 1913559"/>
              <a:gd name="connsiteX96" fmla="*/ 309562 w 1508331"/>
              <a:gd name="connsiteY96" fmla="*/ 1220438 h 1913559"/>
              <a:gd name="connsiteX97" fmla="*/ 314325 w 1508331"/>
              <a:gd name="connsiteY97" fmla="*/ 1187100 h 1913559"/>
              <a:gd name="connsiteX98" fmla="*/ 347662 w 1508331"/>
              <a:gd name="connsiteY98" fmla="*/ 1163288 h 1913559"/>
              <a:gd name="connsiteX99" fmla="*/ 366712 w 1508331"/>
              <a:gd name="connsiteY99" fmla="*/ 1139475 h 1913559"/>
              <a:gd name="connsiteX100" fmla="*/ 381000 w 1508331"/>
              <a:gd name="connsiteY100" fmla="*/ 1106138 h 1913559"/>
              <a:gd name="connsiteX101" fmla="*/ 390525 w 1508331"/>
              <a:gd name="connsiteY101" fmla="*/ 1091850 h 1913559"/>
              <a:gd name="connsiteX102" fmla="*/ 404812 w 1508331"/>
              <a:gd name="connsiteY102" fmla="*/ 1082325 h 1913559"/>
              <a:gd name="connsiteX103" fmla="*/ 409575 w 1508331"/>
              <a:gd name="connsiteY103" fmla="*/ 1068038 h 1913559"/>
              <a:gd name="connsiteX104" fmla="*/ 347662 w 1508331"/>
              <a:gd name="connsiteY104" fmla="*/ 1048988 h 1913559"/>
              <a:gd name="connsiteX105" fmla="*/ 333375 w 1508331"/>
              <a:gd name="connsiteY105" fmla="*/ 1034700 h 1913559"/>
              <a:gd name="connsiteX106" fmla="*/ 314325 w 1508331"/>
              <a:gd name="connsiteY106" fmla="*/ 1010888 h 1913559"/>
              <a:gd name="connsiteX107" fmla="*/ 300037 w 1508331"/>
              <a:gd name="connsiteY107" fmla="*/ 1015650 h 1913559"/>
              <a:gd name="connsiteX108" fmla="*/ 295275 w 1508331"/>
              <a:gd name="connsiteY108" fmla="*/ 1048988 h 1913559"/>
              <a:gd name="connsiteX109" fmla="*/ 285750 w 1508331"/>
              <a:gd name="connsiteY109" fmla="*/ 1072800 h 1913559"/>
              <a:gd name="connsiteX110" fmla="*/ 295275 w 1508331"/>
              <a:gd name="connsiteY110" fmla="*/ 1096613 h 1913559"/>
              <a:gd name="connsiteX111" fmla="*/ 266700 w 1508331"/>
              <a:gd name="connsiteY111" fmla="*/ 1101375 h 1913559"/>
              <a:gd name="connsiteX112" fmla="*/ 285750 w 1508331"/>
              <a:gd name="connsiteY112" fmla="*/ 1134713 h 1913559"/>
              <a:gd name="connsiteX113" fmla="*/ 280987 w 1508331"/>
              <a:gd name="connsiteY113" fmla="*/ 1172813 h 1913559"/>
              <a:gd name="connsiteX114" fmla="*/ 252412 w 1508331"/>
              <a:gd name="connsiteY114" fmla="*/ 1191863 h 1913559"/>
              <a:gd name="connsiteX115" fmla="*/ 242887 w 1508331"/>
              <a:gd name="connsiteY115" fmla="*/ 1206150 h 1913559"/>
              <a:gd name="connsiteX116" fmla="*/ 219075 w 1508331"/>
              <a:gd name="connsiteY116" fmla="*/ 1210913 h 1913559"/>
              <a:gd name="connsiteX117" fmla="*/ 204787 w 1508331"/>
              <a:gd name="connsiteY117" fmla="*/ 1215675 h 1913559"/>
              <a:gd name="connsiteX118" fmla="*/ 185737 w 1508331"/>
              <a:gd name="connsiteY118" fmla="*/ 1220438 h 1913559"/>
              <a:gd name="connsiteX119" fmla="*/ 152400 w 1508331"/>
              <a:gd name="connsiteY119" fmla="*/ 1215675 h 1913559"/>
              <a:gd name="connsiteX120" fmla="*/ 119062 w 1508331"/>
              <a:gd name="connsiteY120" fmla="*/ 1201388 h 1913559"/>
              <a:gd name="connsiteX121" fmla="*/ 104775 w 1508331"/>
              <a:gd name="connsiteY121" fmla="*/ 1196625 h 1913559"/>
              <a:gd name="connsiteX122" fmla="*/ 90487 w 1508331"/>
              <a:gd name="connsiteY122" fmla="*/ 1182338 h 1913559"/>
              <a:gd name="connsiteX123" fmla="*/ 47625 w 1508331"/>
              <a:gd name="connsiteY123" fmla="*/ 1158525 h 1913559"/>
              <a:gd name="connsiteX124" fmla="*/ 14287 w 1508331"/>
              <a:gd name="connsiteY124" fmla="*/ 1149000 h 1913559"/>
              <a:gd name="connsiteX125" fmla="*/ 0 w 1508331"/>
              <a:gd name="connsiteY125" fmla="*/ 1139475 h 1913559"/>
              <a:gd name="connsiteX126" fmla="*/ 9525 w 1508331"/>
              <a:gd name="connsiteY126" fmla="*/ 1115663 h 1913559"/>
              <a:gd name="connsiteX127" fmla="*/ 38100 w 1508331"/>
              <a:gd name="connsiteY127" fmla="*/ 1077563 h 1913559"/>
              <a:gd name="connsiteX128" fmla="*/ 33337 w 1508331"/>
              <a:gd name="connsiteY128" fmla="*/ 1039463 h 1913559"/>
              <a:gd name="connsiteX129" fmla="*/ 9525 w 1508331"/>
              <a:gd name="connsiteY129" fmla="*/ 1001363 h 1913559"/>
              <a:gd name="connsiteX130" fmla="*/ 9525 w 1508331"/>
              <a:gd name="connsiteY130" fmla="*/ 968025 h 1913559"/>
              <a:gd name="connsiteX131" fmla="*/ 28575 w 1508331"/>
              <a:gd name="connsiteY131" fmla="*/ 953738 h 1913559"/>
              <a:gd name="connsiteX132" fmla="*/ 52387 w 1508331"/>
              <a:gd name="connsiteY132" fmla="*/ 920400 h 1913559"/>
              <a:gd name="connsiteX133" fmla="*/ 47625 w 1508331"/>
              <a:gd name="connsiteY133" fmla="*/ 863250 h 1913559"/>
              <a:gd name="connsiteX134" fmla="*/ 104775 w 1508331"/>
              <a:gd name="connsiteY134" fmla="*/ 815625 h 1913559"/>
              <a:gd name="connsiteX135" fmla="*/ 123825 w 1508331"/>
              <a:gd name="connsiteY135" fmla="*/ 801338 h 1913559"/>
              <a:gd name="connsiteX136" fmla="*/ 142875 w 1508331"/>
              <a:gd name="connsiteY136" fmla="*/ 796575 h 1913559"/>
              <a:gd name="connsiteX137" fmla="*/ 157162 w 1508331"/>
              <a:gd name="connsiteY137" fmla="*/ 791813 h 1913559"/>
              <a:gd name="connsiteX138" fmla="*/ 176212 w 1508331"/>
              <a:gd name="connsiteY138" fmla="*/ 787050 h 1913559"/>
              <a:gd name="connsiteX139" fmla="*/ 266700 w 1508331"/>
              <a:gd name="connsiteY139" fmla="*/ 758475 h 1913559"/>
              <a:gd name="connsiteX140" fmla="*/ 280987 w 1508331"/>
              <a:gd name="connsiteY140" fmla="*/ 744188 h 1913559"/>
              <a:gd name="connsiteX141" fmla="*/ 333375 w 1508331"/>
              <a:gd name="connsiteY141" fmla="*/ 706088 h 1913559"/>
              <a:gd name="connsiteX142" fmla="*/ 423862 w 1508331"/>
              <a:gd name="connsiteY142" fmla="*/ 710850 h 1913559"/>
              <a:gd name="connsiteX143" fmla="*/ 447675 w 1508331"/>
              <a:gd name="connsiteY143" fmla="*/ 715613 h 1913559"/>
              <a:gd name="connsiteX144" fmla="*/ 461962 w 1508331"/>
              <a:gd name="connsiteY144" fmla="*/ 706088 h 1913559"/>
              <a:gd name="connsiteX145" fmla="*/ 495300 w 1508331"/>
              <a:gd name="connsiteY145" fmla="*/ 667988 h 1913559"/>
              <a:gd name="connsiteX146" fmla="*/ 504825 w 1508331"/>
              <a:gd name="connsiteY146" fmla="*/ 644175 h 1913559"/>
              <a:gd name="connsiteX147" fmla="*/ 509587 w 1508331"/>
              <a:gd name="connsiteY147" fmla="*/ 596550 h 1913559"/>
              <a:gd name="connsiteX148" fmla="*/ 533400 w 1508331"/>
              <a:gd name="connsiteY148" fmla="*/ 582263 h 1913559"/>
              <a:gd name="connsiteX149" fmla="*/ 576262 w 1508331"/>
              <a:gd name="connsiteY149" fmla="*/ 563213 h 1913559"/>
              <a:gd name="connsiteX150" fmla="*/ 609600 w 1508331"/>
              <a:gd name="connsiteY150" fmla="*/ 558450 h 1913559"/>
              <a:gd name="connsiteX151" fmla="*/ 628650 w 1508331"/>
              <a:gd name="connsiteY151" fmla="*/ 544163 h 1913559"/>
              <a:gd name="connsiteX152" fmla="*/ 652462 w 1508331"/>
              <a:gd name="connsiteY152" fmla="*/ 529875 h 1913559"/>
              <a:gd name="connsiteX153" fmla="*/ 666750 w 1508331"/>
              <a:gd name="connsiteY153" fmla="*/ 515588 h 1913559"/>
              <a:gd name="connsiteX154" fmla="*/ 695325 w 1508331"/>
              <a:gd name="connsiteY154" fmla="*/ 477488 h 1913559"/>
              <a:gd name="connsiteX155" fmla="*/ 714375 w 1508331"/>
              <a:gd name="connsiteY155" fmla="*/ 444150 h 1913559"/>
              <a:gd name="connsiteX156" fmla="*/ 723900 w 1508331"/>
              <a:gd name="connsiteY156" fmla="*/ 401288 h 1913559"/>
              <a:gd name="connsiteX157" fmla="*/ 733425 w 1508331"/>
              <a:gd name="connsiteY157" fmla="*/ 387000 h 1913559"/>
              <a:gd name="connsiteX158" fmla="*/ 742950 w 1508331"/>
              <a:gd name="connsiteY158" fmla="*/ 286988 h 1913559"/>
              <a:gd name="connsiteX159" fmla="*/ 752475 w 1508331"/>
              <a:gd name="connsiteY159" fmla="*/ 220313 h 1913559"/>
              <a:gd name="connsiteX160" fmla="*/ 785812 w 1508331"/>
              <a:gd name="connsiteY160" fmla="*/ 172688 h 1913559"/>
              <a:gd name="connsiteX161" fmla="*/ 795337 w 1508331"/>
              <a:gd name="connsiteY161" fmla="*/ 158400 h 1913559"/>
              <a:gd name="connsiteX162" fmla="*/ 823912 w 1508331"/>
              <a:gd name="connsiteY162" fmla="*/ 115538 h 1913559"/>
              <a:gd name="connsiteX163" fmla="*/ 838200 w 1508331"/>
              <a:gd name="connsiteY163" fmla="*/ 110775 h 1913559"/>
              <a:gd name="connsiteX164" fmla="*/ 862012 w 1508331"/>
              <a:gd name="connsiteY164" fmla="*/ 120300 h 1913559"/>
              <a:gd name="connsiteX165" fmla="*/ 876300 w 1508331"/>
              <a:gd name="connsiteY165" fmla="*/ 129825 h 1913559"/>
              <a:gd name="connsiteX166" fmla="*/ 895350 w 1508331"/>
              <a:gd name="connsiteY166" fmla="*/ 120300 h 1913559"/>
              <a:gd name="connsiteX167" fmla="*/ 928687 w 1508331"/>
              <a:gd name="connsiteY167" fmla="*/ 82200 h 1913559"/>
              <a:gd name="connsiteX168" fmla="*/ 942975 w 1508331"/>
              <a:gd name="connsiteY168" fmla="*/ 67913 h 1913559"/>
              <a:gd name="connsiteX169" fmla="*/ 952500 w 1508331"/>
              <a:gd name="connsiteY169" fmla="*/ 48863 h 1913559"/>
              <a:gd name="connsiteX170" fmla="*/ 971550 w 1508331"/>
              <a:gd name="connsiteY170" fmla="*/ 10763 h 1913559"/>
              <a:gd name="connsiteX171" fmla="*/ 971550 w 1508331"/>
              <a:gd name="connsiteY171" fmla="*/ 6000 h 1913559"/>
              <a:gd name="connsiteX0" fmla="*/ 971550 w 1508331"/>
              <a:gd name="connsiteY0" fmla="*/ 6000 h 1913559"/>
              <a:gd name="connsiteX1" fmla="*/ 990599 w 1508331"/>
              <a:gd name="connsiteY1" fmla="*/ 86963 h 1913559"/>
              <a:gd name="connsiteX2" fmla="*/ 1023937 w 1508331"/>
              <a:gd name="connsiteY2" fmla="*/ 277463 h 1913559"/>
              <a:gd name="connsiteX3" fmla="*/ 1050131 w 1508331"/>
              <a:gd name="connsiteY3" fmla="*/ 336994 h 1913559"/>
              <a:gd name="connsiteX4" fmla="*/ 1114425 w 1508331"/>
              <a:gd name="connsiteY4" fmla="*/ 437006 h 1913559"/>
              <a:gd name="connsiteX5" fmla="*/ 1195387 w 1508331"/>
              <a:gd name="connsiteY5" fmla="*/ 544163 h 1913559"/>
              <a:gd name="connsiteX6" fmla="*/ 1228725 w 1508331"/>
              <a:gd name="connsiteY6" fmla="*/ 582263 h 1913559"/>
              <a:gd name="connsiteX7" fmla="*/ 1197769 w 1508331"/>
              <a:gd name="connsiteY7" fmla="*/ 660844 h 1913559"/>
              <a:gd name="connsiteX8" fmla="*/ 1240631 w 1508331"/>
              <a:gd name="connsiteY8" fmla="*/ 715613 h 1913559"/>
              <a:gd name="connsiteX9" fmla="*/ 1195387 w 1508331"/>
              <a:gd name="connsiteY9" fmla="*/ 787050 h 1913559"/>
              <a:gd name="connsiteX10" fmla="*/ 1190625 w 1508331"/>
              <a:gd name="connsiteY10" fmla="*/ 834675 h 1913559"/>
              <a:gd name="connsiteX11" fmla="*/ 1240631 w 1508331"/>
              <a:gd name="connsiteY11" fmla="*/ 903731 h 1913559"/>
              <a:gd name="connsiteX12" fmla="*/ 1221581 w 1508331"/>
              <a:gd name="connsiteY12" fmla="*/ 1063275 h 1913559"/>
              <a:gd name="connsiteX13" fmla="*/ 1202530 w 1508331"/>
              <a:gd name="connsiteY13" fmla="*/ 1222819 h 1913559"/>
              <a:gd name="connsiteX14" fmla="*/ 1257300 w 1508331"/>
              <a:gd name="connsiteY14" fmla="*/ 1258538 h 1913559"/>
              <a:gd name="connsiteX15" fmla="*/ 1309687 w 1508331"/>
              <a:gd name="connsiteY15" fmla="*/ 1287113 h 1913559"/>
              <a:gd name="connsiteX16" fmla="*/ 1345405 w 1508331"/>
              <a:gd name="connsiteY16" fmla="*/ 1332355 h 1913559"/>
              <a:gd name="connsiteX17" fmla="*/ 1350168 w 1508331"/>
              <a:gd name="connsiteY17" fmla="*/ 1437131 h 1913559"/>
              <a:gd name="connsiteX18" fmla="*/ 1347788 w 1508331"/>
              <a:gd name="connsiteY18" fmla="*/ 1606200 h 1913559"/>
              <a:gd name="connsiteX19" fmla="*/ 1414462 w 1508331"/>
              <a:gd name="connsiteY19" fmla="*/ 1591913 h 1913559"/>
              <a:gd name="connsiteX20" fmla="*/ 1502569 w 1508331"/>
              <a:gd name="connsiteY20" fmla="*/ 1582387 h 1913559"/>
              <a:gd name="connsiteX21" fmla="*/ 1495425 w 1508331"/>
              <a:gd name="connsiteY21" fmla="*/ 1625250 h 1913559"/>
              <a:gd name="connsiteX22" fmla="*/ 1485900 w 1508331"/>
              <a:gd name="connsiteY22" fmla="*/ 1653825 h 1913559"/>
              <a:gd name="connsiteX23" fmla="*/ 1466850 w 1508331"/>
              <a:gd name="connsiteY23" fmla="*/ 1741932 h 1913559"/>
              <a:gd name="connsiteX24" fmla="*/ 1459706 w 1508331"/>
              <a:gd name="connsiteY24" fmla="*/ 1822894 h 1913559"/>
              <a:gd name="connsiteX25" fmla="*/ 1471613 w 1508331"/>
              <a:gd name="connsiteY25" fmla="*/ 1877664 h 1913559"/>
              <a:gd name="connsiteX26" fmla="*/ 1495425 w 1508331"/>
              <a:gd name="connsiteY26" fmla="*/ 1913382 h 1913559"/>
              <a:gd name="connsiteX27" fmla="*/ 1385887 w 1508331"/>
              <a:gd name="connsiteY27" fmla="*/ 1889569 h 1913559"/>
              <a:gd name="connsiteX28" fmla="*/ 1264443 w 1508331"/>
              <a:gd name="connsiteY28" fmla="*/ 1849088 h 1913559"/>
              <a:gd name="connsiteX29" fmla="*/ 1157287 w 1508331"/>
              <a:gd name="connsiteY29" fmla="*/ 1825275 h 1913559"/>
              <a:gd name="connsiteX30" fmla="*/ 1047750 w 1508331"/>
              <a:gd name="connsiteY30" fmla="*/ 1801463 h 1913559"/>
              <a:gd name="connsiteX31" fmla="*/ 957262 w 1508331"/>
              <a:gd name="connsiteY31" fmla="*/ 1782413 h 1913559"/>
              <a:gd name="connsiteX32" fmla="*/ 866775 w 1508331"/>
              <a:gd name="connsiteY32" fmla="*/ 1772888 h 1913559"/>
              <a:gd name="connsiteX33" fmla="*/ 790575 w 1508331"/>
              <a:gd name="connsiteY33" fmla="*/ 1763363 h 1913559"/>
              <a:gd name="connsiteX34" fmla="*/ 552450 w 1508331"/>
              <a:gd name="connsiteY34" fmla="*/ 1739550 h 1913559"/>
              <a:gd name="connsiteX35" fmla="*/ 554831 w 1508331"/>
              <a:gd name="connsiteY35" fmla="*/ 1725263 h 1913559"/>
              <a:gd name="connsiteX36" fmla="*/ 585788 w 1508331"/>
              <a:gd name="connsiteY36" fmla="*/ 1713357 h 1913559"/>
              <a:gd name="connsiteX37" fmla="*/ 600075 w 1508331"/>
              <a:gd name="connsiteY37" fmla="*/ 1682400 h 1913559"/>
              <a:gd name="connsiteX38" fmla="*/ 619125 w 1508331"/>
              <a:gd name="connsiteY38" fmla="*/ 1634776 h 1913559"/>
              <a:gd name="connsiteX39" fmla="*/ 661988 w 1508331"/>
              <a:gd name="connsiteY39" fmla="*/ 1646682 h 1913559"/>
              <a:gd name="connsiteX40" fmla="*/ 719137 w 1508331"/>
              <a:gd name="connsiteY40" fmla="*/ 1658588 h 1913559"/>
              <a:gd name="connsiteX41" fmla="*/ 773906 w 1508331"/>
              <a:gd name="connsiteY41" fmla="*/ 1660968 h 1913559"/>
              <a:gd name="connsiteX42" fmla="*/ 781050 w 1508331"/>
              <a:gd name="connsiteY42" fmla="*/ 1649063 h 1913559"/>
              <a:gd name="connsiteX43" fmla="*/ 700087 w 1508331"/>
              <a:gd name="connsiteY43" fmla="*/ 1634775 h 1913559"/>
              <a:gd name="connsiteX44" fmla="*/ 635794 w 1508331"/>
              <a:gd name="connsiteY44" fmla="*/ 1613344 h 1913559"/>
              <a:gd name="connsiteX45" fmla="*/ 614362 w 1508331"/>
              <a:gd name="connsiteY45" fmla="*/ 1582388 h 1913559"/>
              <a:gd name="connsiteX46" fmla="*/ 635794 w 1508331"/>
              <a:gd name="connsiteY46" fmla="*/ 1530001 h 1913559"/>
              <a:gd name="connsiteX47" fmla="*/ 671513 w 1508331"/>
              <a:gd name="connsiteY47" fmla="*/ 1515713 h 1913559"/>
              <a:gd name="connsiteX48" fmla="*/ 647700 w 1508331"/>
              <a:gd name="connsiteY48" fmla="*/ 1496662 h 1913559"/>
              <a:gd name="connsiteX49" fmla="*/ 671512 w 1508331"/>
              <a:gd name="connsiteY49" fmla="*/ 1472850 h 1913559"/>
              <a:gd name="connsiteX50" fmla="*/ 716756 w 1508331"/>
              <a:gd name="connsiteY50" fmla="*/ 1427607 h 1913559"/>
              <a:gd name="connsiteX51" fmla="*/ 742950 w 1508331"/>
              <a:gd name="connsiteY51" fmla="*/ 1410938 h 1913559"/>
              <a:gd name="connsiteX52" fmla="*/ 728662 w 1508331"/>
              <a:gd name="connsiteY52" fmla="*/ 1368075 h 1913559"/>
              <a:gd name="connsiteX53" fmla="*/ 800100 w 1508331"/>
              <a:gd name="connsiteY53" fmla="*/ 1265682 h 1913559"/>
              <a:gd name="connsiteX54" fmla="*/ 707231 w 1508331"/>
              <a:gd name="connsiteY54" fmla="*/ 1294256 h 1913559"/>
              <a:gd name="connsiteX55" fmla="*/ 676275 w 1508331"/>
              <a:gd name="connsiteY55" fmla="*/ 1358550 h 1913559"/>
              <a:gd name="connsiteX56" fmla="*/ 647700 w 1508331"/>
              <a:gd name="connsiteY56" fmla="*/ 1413318 h 1913559"/>
              <a:gd name="connsiteX57" fmla="*/ 607219 w 1508331"/>
              <a:gd name="connsiteY57" fmla="*/ 1389506 h 1913559"/>
              <a:gd name="connsiteX58" fmla="*/ 581025 w 1508331"/>
              <a:gd name="connsiteY58" fmla="*/ 1434750 h 1913559"/>
              <a:gd name="connsiteX59" fmla="*/ 578644 w 1508331"/>
              <a:gd name="connsiteY59" fmla="*/ 1472851 h 1913559"/>
              <a:gd name="connsiteX60" fmla="*/ 592932 w 1508331"/>
              <a:gd name="connsiteY60" fmla="*/ 1489520 h 1913559"/>
              <a:gd name="connsiteX61" fmla="*/ 542925 w 1508331"/>
              <a:gd name="connsiteY61" fmla="*/ 1530000 h 1913559"/>
              <a:gd name="connsiteX62" fmla="*/ 473869 w 1508331"/>
              <a:gd name="connsiteY62" fmla="*/ 1541907 h 1913559"/>
              <a:gd name="connsiteX63" fmla="*/ 497681 w 1508331"/>
              <a:gd name="connsiteY63" fmla="*/ 1470469 h 1913559"/>
              <a:gd name="connsiteX64" fmla="*/ 519112 w 1508331"/>
              <a:gd name="connsiteY64" fmla="*/ 1401413 h 1913559"/>
              <a:gd name="connsiteX65" fmla="*/ 535780 w 1508331"/>
              <a:gd name="connsiteY65" fmla="*/ 1339500 h 1913559"/>
              <a:gd name="connsiteX66" fmla="*/ 550068 w 1508331"/>
              <a:gd name="connsiteY66" fmla="*/ 1296637 h 1913559"/>
              <a:gd name="connsiteX67" fmla="*/ 609600 w 1508331"/>
              <a:gd name="connsiteY67" fmla="*/ 1225200 h 1913559"/>
              <a:gd name="connsiteX68" fmla="*/ 642937 w 1508331"/>
              <a:gd name="connsiteY68" fmla="*/ 1239489 h 1913559"/>
              <a:gd name="connsiteX69" fmla="*/ 681037 w 1508331"/>
              <a:gd name="connsiteY69" fmla="*/ 1222820 h 1913559"/>
              <a:gd name="connsiteX70" fmla="*/ 685801 w 1508331"/>
              <a:gd name="connsiteY70" fmla="*/ 1213295 h 1913559"/>
              <a:gd name="connsiteX71" fmla="*/ 647699 w 1508331"/>
              <a:gd name="connsiteY71" fmla="*/ 1215675 h 1913559"/>
              <a:gd name="connsiteX72" fmla="*/ 621507 w 1508331"/>
              <a:gd name="connsiteY72" fmla="*/ 1189482 h 1913559"/>
              <a:gd name="connsiteX73" fmla="*/ 621506 w 1508331"/>
              <a:gd name="connsiteY73" fmla="*/ 1172812 h 1913559"/>
              <a:gd name="connsiteX74" fmla="*/ 671513 w 1508331"/>
              <a:gd name="connsiteY74" fmla="*/ 1175195 h 1913559"/>
              <a:gd name="connsiteX75" fmla="*/ 676274 w 1508331"/>
              <a:gd name="connsiteY75" fmla="*/ 1158525 h 1913559"/>
              <a:gd name="connsiteX76" fmla="*/ 702469 w 1508331"/>
              <a:gd name="connsiteY76" fmla="*/ 1127569 h 1913559"/>
              <a:gd name="connsiteX77" fmla="*/ 745332 w 1508331"/>
              <a:gd name="connsiteY77" fmla="*/ 1113283 h 1913559"/>
              <a:gd name="connsiteX78" fmla="*/ 745331 w 1508331"/>
              <a:gd name="connsiteY78" fmla="*/ 1091849 h 1913559"/>
              <a:gd name="connsiteX79" fmla="*/ 762000 w 1508331"/>
              <a:gd name="connsiteY79" fmla="*/ 1079944 h 1913559"/>
              <a:gd name="connsiteX80" fmla="*/ 721519 w 1508331"/>
              <a:gd name="connsiteY80" fmla="*/ 1051369 h 1913559"/>
              <a:gd name="connsiteX81" fmla="*/ 671512 w 1508331"/>
              <a:gd name="connsiteY81" fmla="*/ 1022794 h 1913559"/>
              <a:gd name="connsiteX82" fmla="*/ 638175 w 1508331"/>
              <a:gd name="connsiteY82" fmla="*/ 1029938 h 1913559"/>
              <a:gd name="connsiteX83" fmla="*/ 600075 w 1508331"/>
              <a:gd name="connsiteY83" fmla="*/ 1087088 h 1913559"/>
              <a:gd name="connsiteX84" fmla="*/ 614362 w 1508331"/>
              <a:gd name="connsiteY84" fmla="*/ 1118044 h 1913559"/>
              <a:gd name="connsiteX85" fmla="*/ 595312 w 1508331"/>
              <a:gd name="connsiteY85" fmla="*/ 1139475 h 1913559"/>
              <a:gd name="connsiteX86" fmla="*/ 559594 w 1508331"/>
              <a:gd name="connsiteY86" fmla="*/ 1120426 h 1913559"/>
              <a:gd name="connsiteX87" fmla="*/ 531018 w 1508331"/>
              <a:gd name="connsiteY87" fmla="*/ 1082325 h 1913559"/>
              <a:gd name="connsiteX88" fmla="*/ 531019 w 1508331"/>
              <a:gd name="connsiteY88" fmla="*/ 1108520 h 1913559"/>
              <a:gd name="connsiteX89" fmla="*/ 466725 w 1508331"/>
              <a:gd name="connsiteY89" fmla="*/ 1115662 h 1913559"/>
              <a:gd name="connsiteX90" fmla="*/ 419100 w 1508331"/>
              <a:gd name="connsiteY90" fmla="*/ 1137094 h 1913559"/>
              <a:gd name="connsiteX91" fmla="*/ 404812 w 1508331"/>
              <a:gd name="connsiteY91" fmla="*/ 1187100 h 1913559"/>
              <a:gd name="connsiteX92" fmla="*/ 400050 w 1508331"/>
              <a:gd name="connsiteY92" fmla="*/ 1201388 h 1913559"/>
              <a:gd name="connsiteX93" fmla="*/ 376237 w 1508331"/>
              <a:gd name="connsiteY93" fmla="*/ 1239488 h 1913559"/>
              <a:gd name="connsiteX94" fmla="*/ 357187 w 1508331"/>
              <a:gd name="connsiteY94" fmla="*/ 1244250 h 1913559"/>
              <a:gd name="connsiteX95" fmla="*/ 342900 w 1508331"/>
              <a:gd name="connsiteY95" fmla="*/ 1239488 h 1913559"/>
              <a:gd name="connsiteX96" fmla="*/ 309562 w 1508331"/>
              <a:gd name="connsiteY96" fmla="*/ 1220438 h 1913559"/>
              <a:gd name="connsiteX97" fmla="*/ 314325 w 1508331"/>
              <a:gd name="connsiteY97" fmla="*/ 1187100 h 1913559"/>
              <a:gd name="connsiteX98" fmla="*/ 347662 w 1508331"/>
              <a:gd name="connsiteY98" fmla="*/ 1163288 h 1913559"/>
              <a:gd name="connsiteX99" fmla="*/ 366712 w 1508331"/>
              <a:gd name="connsiteY99" fmla="*/ 1139475 h 1913559"/>
              <a:gd name="connsiteX100" fmla="*/ 381000 w 1508331"/>
              <a:gd name="connsiteY100" fmla="*/ 1106138 h 1913559"/>
              <a:gd name="connsiteX101" fmla="*/ 390525 w 1508331"/>
              <a:gd name="connsiteY101" fmla="*/ 1091850 h 1913559"/>
              <a:gd name="connsiteX102" fmla="*/ 404812 w 1508331"/>
              <a:gd name="connsiteY102" fmla="*/ 1082325 h 1913559"/>
              <a:gd name="connsiteX103" fmla="*/ 409575 w 1508331"/>
              <a:gd name="connsiteY103" fmla="*/ 1068038 h 1913559"/>
              <a:gd name="connsiteX104" fmla="*/ 347662 w 1508331"/>
              <a:gd name="connsiteY104" fmla="*/ 1048988 h 1913559"/>
              <a:gd name="connsiteX105" fmla="*/ 333375 w 1508331"/>
              <a:gd name="connsiteY105" fmla="*/ 1034700 h 1913559"/>
              <a:gd name="connsiteX106" fmla="*/ 314325 w 1508331"/>
              <a:gd name="connsiteY106" fmla="*/ 1010888 h 1913559"/>
              <a:gd name="connsiteX107" fmla="*/ 300037 w 1508331"/>
              <a:gd name="connsiteY107" fmla="*/ 1015650 h 1913559"/>
              <a:gd name="connsiteX108" fmla="*/ 295275 w 1508331"/>
              <a:gd name="connsiteY108" fmla="*/ 1048988 h 1913559"/>
              <a:gd name="connsiteX109" fmla="*/ 285750 w 1508331"/>
              <a:gd name="connsiteY109" fmla="*/ 1072800 h 1913559"/>
              <a:gd name="connsiteX110" fmla="*/ 295275 w 1508331"/>
              <a:gd name="connsiteY110" fmla="*/ 1096613 h 1913559"/>
              <a:gd name="connsiteX111" fmla="*/ 266700 w 1508331"/>
              <a:gd name="connsiteY111" fmla="*/ 1101375 h 1913559"/>
              <a:gd name="connsiteX112" fmla="*/ 285750 w 1508331"/>
              <a:gd name="connsiteY112" fmla="*/ 1134713 h 1913559"/>
              <a:gd name="connsiteX113" fmla="*/ 280987 w 1508331"/>
              <a:gd name="connsiteY113" fmla="*/ 1172813 h 1913559"/>
              <a:gd name="connsiteX114" fmla="*/ 252412 w 1508331"/>
              <a:gd name="connsiteY114" fmla="*/ 1191863 h 1913559"/>
              <a:gd name="connsiteX115" fmla="*/ 242887 w 1508331"/>
              <a:gd name="connsiteY115" fmla="*/ 1206150 h 1913559"/>
              <a:gd name="connsiteX116" fmla="*/ 219075 w 1508331"/>
              <a:gd name="connsiteY116" fmla="*/ 1210913 h 1913559"/>
              <a:gd name="connsiteX117" fmla="*/ 204787 w 1508331"/>
              <a:gd name="connsiteY117" fmla="*/ 1215675 h 1913559"/>
              <a:gd name="connsiteX118" fmla="*/ 185737 w 1508331"/>
              <a:gd name="connsiteY118" fmla="*/ 1220438 h 1913559"/>
              <a:gd name="connsiteX119" fmla="*/ 152400 w 1508331"/>
              <a:gd name="connsiteY119" fmla="*/ 1215675 h 1913559"/>
              <a:gd name="connsiteX120" fmla="*/ 119062 w 1508331"/>
              <a:gd name="connsiteY120" fmla="*/ 1201388 h 1913559"/>
              <a:gd name="connsiteX121" fmla="*/ 104775 w 1508331"/>
              <a:gd name="connsiteY121" fmla="*/ 1196625 h 1913559"/>
              <a:gd name="connsiteX122" fmla="*/ 90487 w 1508331"/>
              <a:gd name="connsiteY122" fmla="*/ 1182338 h 1913559"/>
              <a:gd name="connsiteX123" fmla="*/ 47625 w 1508331"/>
              <a:gd name="connsiteY123" fmla="*/ 1158525 h 1913559"/>
              <a:gd name="connsiteX124" fmla="*/ 14287 w 1508331"/>
              <a:gd name="connsiteY124" fmla="*/ 1149000 h 1913559"/>
              <a:gd name="connsiteX125" fmla="*/ 0 w 1508331"/>
              <a:gd name="connsiteY125" fmla="*/ 1139475 h 1913559"/>
              <a:gd name="connsiteX126" fmla="*/ 9525 w 1508331"/>
              <a:gd name="connsiteY126" fmla="*/ 1115663 h 1913559"/>
              <a:gd name="connsiteX127" fmla="*/ 38100 w 1508331"/>
              <a:gd name="connsiteY127" fmla="*/ 1077563 h 1913559"/>
              <a:gd name="connsiteX128" fmla="*/ 33337 w 1508331"/>
              <a:gd name="connsiteY128" fmla="*/ 1039463 h 1913559"/>
              <a:gd name="connsiteX129" fmla="*/ 9525 w 1508331"/>
              <a:gd name="connsiteY129" fmla="*/ 1001363 h 1913559"/>
              <a:gd name="connsiteX130" fmla="*/ 9525 w 1508331"/>
              <a:gd name="connsiteY130" fmla="*/ 968025 h 1913559"/>
              <a:gd name="connsiteX131" fmla="*/ 28575 w 1508331"/>
              <a:gd name="connsiteY131" fmla="*/ 953738 h 1913559"/>
              <a:gd name="connsiteX132" fmla="*/ 52387 w 1508331"/>
              <a:gd name="connsiteY132" fmla="*/ 920400 h 1913559"/>
              <a:gd name="connsiteX133" fmla="*/ 47625 w 1508331"/>
              <a:gd name="connsiteY133" fmla="*/ 863250 h 1913559"/>
              <a:gd name="connsiteX134" fmla="*/ 104775 w 1508331"/>
              <a:gd name="connsiteY134" fmla="*/ 815625 h 1913559"/>
              <a:gd name="connsiteX135" fmla="*/ 123825 w 1508331"/>
              <a:gd name="connsiteY135" fmla="*/ 801338 h 1913559"/>
              <a:gd name="connsiteX136" fmla="*/ 142875 w 1508331"/>
              <a:gd name="connsiteY136" fmla="*/ 796575 h 1913559"/>
              <a:gd name="connsiteX137" fmla="*/ 157162 w 1508331"/>
              <a:gd name="connsiteY137" fmla="*/ 791813 h 1913559"/>
              <a:gd name="connsiteX138" fmla="*/ 176212 w 1508331"/>
              <a:gd name="connsiteY138" fmla="*/ 787050 h 1913559"/>
              <a:gd name="connsiteX139" fmla="*/ 266700 w 1508331"/>
              <a:gd name="connsiteY139" fmla="*/ 758475 h 1913559"/>
              <a:gd name="connsiteX140" fmla="*/ 280987 w 1508331"/>
              <a:gd name="connsiteY140" fmla="*/ 744188 h 1913559"/>
              <a:gd name="connsiteX141" fmla="*/ 333375 w 1508331"/>
              <a:gd name="connsiteY141" fmla="*/ 706088 h 1913559"/>
              <a:gd name="connsiteX142" fmla="*/ 423862 w 1508331"/>
              <a:gd name="connsiteY142" fmla="*/ 710850 h 1913559"/>
              <a:gd name="connsiteX143" fmla="*/ 447675 w 1508331"/>
              <a:gd name="connsiteY143" fmla="*/ 715613 h 1913559"/>
              <a:gd name="connsiteX144" fmla="*/ 461962 w 1508331"/>
              <a:gd name="connsiteY144" fmla="*/ 706088 h 1913559"/>
              <a:gd name="connsiteX145" fmla="*/ 495300 w 1508331"/>
              <a:gd name="connsiteY145" fmla="*/ 667988 h 1913559"/>
              <a:gd name="connsiteX146" fmla="*/ 504825 w 1508331"/>
              <a:gd name="connsiteY146" fmla="*/ 644175 h 1913559"/>
              <a:gd name="connsiteX147" fmla="*/ 509587 w 1508331"/>
              <a:gd name="connsiteY147" fmla="*/ 596550 h 1913559"/>
              <a:gd name="connsiteX148" fmla="*/ 533400 w 1508331"/>
              <a:gd name="connsiteY148" fmla="*/ 582263 h 1913559"/>
              <a:gd name="connsiteX149" fmla="*/ 576262 w 1508331"/>
              <a:gd name="connsiteY149" fmla="*/ 563213 h 1913559"/>
              <a:gd name="connsiteX150" fmla="*/ 609600 w 1508331"/>
              <a:gd name="connsiteY150" fmla="*/ 558450 h 1913559"/>
              <a:gd name="connsiteX151" fmla="*/ 628650 w 1508331"/>
              <a:gd name="connsiteY151" fmla="*/ 544163 h 1913559"/>
              <a:gd name="connsiteX152" fmla="*/ 652462 w 1508331"/>
              <a:gd name="connsiteY152" fmla="*/ 529875 h 1913559"/>
              <a:gd name="connsiteX153" fmla="*/ 666750 w 1508331"/>
              <a:gd name="connsiteY153" fmla="*/ 515588 h 1913559"/>
              <a:gd name="connsiteX154" fmla="*/ 695325 w 1508331"/>
              <a:gd name="connsiteY154" fmla="*/ 477488 h 1913559"/>
              <a:gd name="connsiteX155" fmla="*/ 714375 w 1508331"/>
              <a:gd name="connsiteY155" fmla="*/ 444150 h 1913559"/>
              <a:gd name="connsiteX156" fmla="*/ 723900 w 1508331"/>
              <a:gd name="connsiteY156" fmla="*/ 401288 h 1913559"/>
              <a:gd name="connsiteX157" fmla="*/ 733425 w 1508331"/>
              <a:gd name="connsiteY157" fmla="*/ 387000 h 1913559"/>
              <a:gd name="connsiteX158" fmla="*/ 742950 w 1508331"/>
              <a:gd name="connsiteY158" fmla="*/ 286988 h 1913559"/>
              <a:gd name="connsiteX159" fmla="*/ 752475 w 1508331"/>
              <a:gd name="connsiteY159" fmla="*/ 220313 h 1913559"/>
              <a:gd name="connsiteX160" fmla="*/ 785812 w 1508331"/>
              <a:gd name="connsiteY160" fmla="*/ 172688 h 1913559"/>
              <a:gd name="connsiteX161" fmla="*/ 795337 w 1508331"/>
              <a:gd name="connsiteY161" fmla="*/ 158400 h 1913559"/>
              <a:gd name="connsiteX162" fmla="*/ 823912 w 1508331"/>
              <a:gd name="connsiteY162" fmla="*/ 115538 h 1913559"/>
              <a:gd name="connsiteX163" fmla="*/ 838200 w 1508331"/>
              <a:gd name="connsiteY163" fmla="*/ 110775 h 1913559"/>
              <a:gd name="connsiteX164" fmla="*/ 862012 w 1508331"/>
              <a:gd name="connsiteY164" fmla="*/ 120300 h 1913559"/>
              <a:gd name="connsiteX165" fmla="*/ 876300 w 1508331"/>
              <a:gd name="connsiteY165" fmla="*/ 129825 h 1913559"/>
              <a:gd name="connsiteX166" fmla="*/ 895350 w 1508331"/>
              <a:gd name="connsiteY166" fmla="*/ 120300 h 1913559"/>
              <a:gd name="connsiteX167" fmla="*/ 928687 w 1508331"/>
              <a:gd name="connsiteY167" fmla="*/ 82200 h 1913559"/>
              <a:gd name="connsiteX168" fmla="*/ 942975 w 1508331"/>
              <a:gd name="connsiteY168" fmla="*/ 67913 h 1913559"/>
              <a:gd name="connsiteX169" fmla="*/ 952500 w 1508331"/>
              <a:gd name="connsiteY169" fmla="*/ 48863 h 1913559"/>
              <a:gd name="connsiteX170" fmla="*/ 971550 w 1508331"/>
              <a:gd name="connsiteY170" fmla="*/ 10763 h 1913559"/>
              <a:gd name="connsiteX171" fmla="*/ 971550 w 1508331"/>
              <a:gd name="connsiteY171" fmla="*/ 6000 h 1913559"/>
              <a:gd name="connsiteX0" fmla="*/ 971550 w 1508331"/>
              <a:gd name="connsiteY0" fmla="*/ 6000 h 1913559"/>
              <a:gd name="connsiteX1" fmla="*/ 990599 w 1508331"/>
              <a:gd name="connsiteY1" fmla="*/ 86963 h 1913559"/>
              <a:gd name="connsiteX2" fmla="*/ 1023937 w 1508331"/>
              <a:gd name="connsiteY2" fmla="*/ 277463 h 1913559"/>
              <a:gd name="connsiteX3" fmla="*/ 1050131 w 1508331"/>
              <a:gd name="connsiteY3" fmla="*/ 336994 h 1913559"/>
              <a:gd name="connsiteX4" fmla="*/ 1114425 w 1508331"/>
              <a:gd name="connsiteY4" fmla="*/ 437006 h 1913559"/>
              <a:gd name="connsiteX5" fmla="*/ 1195387 w 1508331"/>
              <a:gd name="connsiteY5" fmla="*/ 544163 h 1913559"/>
              <a:gd name="connsiteX6" fmla="*/ 1228725 w 1508331"/>
              <a:gd name="connsiteY6" fmla="*/ 582263 h 1913559"/>
              <a:gd name="connsiteX7" fmla="*/ 1197769 w 1508331"/>
              <a:gd name="connsiteY7" fmla="*/ 660844 h 1913559"/>
              <a:gd name="connsiteX8" fmla="*/ 1240631 w 1508331"/>
              <a:gd name="connsiteY8" fmla="*/ 715613 h 1913559"/>
              <a:gd name="connsiteX9" fmla="*/ 1195387 w 1508331"/>
              <a:gd name="connsiteY9" fmla="*/ 787050 h 1913559"/>
              <a:gd name="connsiteX10" fmla="*/ 1190625 w 1508331"/>
              <a:gd name="connsiteY10" fmla="*/ 834675 h 1913559"/>
              <a:gd name="connsiteX11" fmla="*/ 1240631 w 1508331"/>
              <a:gd name="connsiteY11" fmla="*/ 903731 h 1913559"/>
              <a:gd name="connsiteX12" fmla="*/ 1221581 w 1508331"/>
              <a:gd name="connsiteY12" fmla="*/ 1063275 h 1913559"/>
              <a:gd name="connsiteX13" fmla="*/ 1202530 w 1508331"/>
              <a:gd name="connsiteY13" fmla="*/ 1222819 h 1913559"/>
              <a:gd name="connsiteX14" fmla="*/ 1257300 w 1508331"/>
              <a:gd name="connsiteY14" fmla="*/ 1258538 h 1913559"/>
              <a:gd name="connsiteX15" fmla="*/ 1309687 w 1508331"/>
              <a:gd name="connsiteY15" fmla="*/ 1287113 h 1913559"/>
              <a:gd name="connsiteX16" fmla="*/ 1345405 w 1508331"/>
              <a:gd name="connsiteY16" fmla="*/ 1332355 h 1913559"/>
              <a:gd name="connsiteX17" fmla="*/ 1350168 w 1508331"/>
              <a:gd name="connsiteY17" fmla="*/ 1437131 h 1913559"/>
              <a:gd name="connsiteX18" fmla="*/ 1347788 w 1508331"/>
              <a:gd name="connsiteY18" fmla="*/ 1606200 h 1913559"/>
              <a:gd name="connsiteX19" fmla="*/ 1414462 w 1508331"/>
              <a:gd name="connsiteY19" fmla="*/ 1591913 h 1913559"/>
              <a:gd name="connsiteX20" fmla="*/ 1502569 w 1508331"/>
              <a:gd name="connsiteY20" fmla="*/ 1582387 h 1913559"/>
              <a:gd name="connsiteX21" fmla="*/ 1495425 w 1508331"/>
              <a:gd name="connsiteY21" fmla="*/ 1625250 h 1913559"/>
              <a:gd name="connsiteX22" fmla="*/ 1485900 w 1508331"/>
              <a:gd name="connsiteY22" fmla="*/ 1653825 h 1913559"/>
              <a:gd name="connsiteX23" fmla="*/ 1466850 w 1508331"/>
              <a:gd name="connsiteY23" fmla="*/ 1741932 h 1913559"/>
              <a:gd name="connsiteX24" fmla="*/ 1459706 w 1508331"/>
              <a:gd name="connsiteY24" fmla="*/ 1822894 h 1913559"/>
              <a:gd name="connsiteX25" fmla="*/ 1471613 w 1508331"/>
              <a:gd name="connsiteY25" fmla="*/ 1877664 h 1913559"/>
              <a:gd name="connsiteX26" fmla="*/ 1495425 w 1508331"/>
              <a:gd name="connsiteY26" fmla="*/ 1913382 h 1913559"/>
              <a:gd name="connsiteX27" fmla="*/ 1385887 w 1508331"/>
              <a:gd name="connsiteY27" fmla="*/ 1889569 h 1913559"/>
              <a:gd name="connsiteX28" fmla="*/ 1264443 w 1508331"/>
              <a:gd name="connsiteY28" fmla="*/ 1849088 h 1913559"/>
              <a:gd name="connsiteX29" fmla="*/ 1157287 w 1508331"/>
              <a:gd name="connsiteY29" fmla="*/ 1825275 h 1913559"/>
              <a:gd name="connsiteX30" fmla="*/ 1047750 w 1508331"/>
              <a:gd name="connsiteY30" fmla="*/ 1801463 h 1913559"/>
              <a:gd name="connsiteX31" fmla="*/ 957262 w 1508331"/>
              <a:gd name="connsiteY31" fmla="*/ 1782413 h 1913559"/>
              <a:gd name="connsiteX32" fmla="*/ 866775 w 1508331"/>
              <a:gd name="connsiteY32" fmla="*/ 1772888 h 1913559"/>
              <a:gd name="connsiteX33" fmla="*/ 790575 w 1508331"/>
              <a:gd name="connsiteY33" fmla="*/ 1763363 h 1913559"/>
              <a:gd name="connsiteX34" fmla="*/ 552450 w 1508331"/>
              <a:gd name="connsiteY34" fmla="*/ 1739550 h 1913559"/>
              <a:gd name="connsiteX35" fmla="*/ 554831 w 1508331"/>
              <a:gd name="connsiteY35" fmla="*/ 1725263 h 1913559"/>
              <a:gd name="connsiteX36" fmla="*/ 585788 w 1508331"/>
              <a:gd name="connsiteY36" fmla="*/ 1713357 h 1913559"/>
              <a:gd name="connsiteX37" fmla="*/ 600075 w 1508331"/>
              <a:gd name="connsiteY37" fmla="*/ 1682400 h 1913559"/>
              <a:gd name="connsiteX38" fmla="*/ 619125 w 1508331"/>
              <a:gd name="connsiteY38" fmla="*/ 1634776 h 1913559"/>
              <a:gd name="connsiteX39" fmla="*/ 661988 w 1508331"/>
              <a:gd name="connsiteY39" fmla="*/ 1646682 h 1913559"/>
              <a:gd name="connsiteX40" fmla="*/ 719137 w 1508331"/>
              <a:gd name="connsiteY40" fmla="*/ 1658588 h 1913559"/>
              <a:gd name="connsiteX41" fmla="*/ 773906 w 1508331"/>
              <a:gd name="connsiteY41" fmla="*/ 1660968 h 1913559"/>
              <a:gd name="connsiteX42" fmla="*/ 781050 w 1508331"/>
              <a:gd name="connsiteY42" fmla="*/ 1649063 h 1913559"/>
              <a:gd name="connsiteX43" fmla="*/ 700087 w 1508331"/>
              <a:gd name="connsiteY43" fmla="*/ 1634775 h 1913559"/>
              <a:gd name="connsiteX44" fmla="*/ 635794 w 1508331"/>
              <a:gd name="connsiteY44" fmla="*/ 1613344 h 1913559"/>
              <a:gd name="connsiteX45" fmla="*/ 614362 w 1508331"/>
              <a:gd name="connsiteY45" fmla="*/ 1582388 h 1913559"/>
              <a:gd name="connsiteX46" fmla="*/ 635794 w 1508331"/>
              <a:gd name="connsiteY46" fmla="*/ 1530001 h 1913559"/>
              <a:gd name="connsiteX47" fmla="*/ 671513 w 1508331"/>
              <a:gd name="connsiteY47" fmla="*/ 1515713 h 1913559"/>
              <a:gd name="connsiteX48" fmla="*/ 647700 w 1508331"/>
              <a:gd name="connsiteY48" fmla="*/ 1496662 h 1913559"/>
              <a:gd name="connsiteX49" fmla="*/ 671512 w 1508331"/>
              <a:gd name="connsiteY49" fmla="*/ 1472850 h 1913559"/>
              <a:gd name="connsiteX50" fmla="*/ 716756 w 1508331"/>
              <a:gd name="connsiteY50" fmla="*/ 1427607 h 1913559"/>
              <a:gd name="connsiteX51" fmla="*/ 742950 w 1508331"/>
              <a:gd name="connsiteY51" fmla="*/ 1410938 h 1913559"/>
              <a:gd name="connsiteX52" fmla="*/ 728662 w 1508331"/>
              <a:gd name="connsiteY52" fmla="*/ 1368075 h 1913559"/>
              <a:gd name="connsiteX53" fmla="*/ 800100 w 1508331"/>
              <a:gd name="connsiteY53" fmla="*/ 1265682 h 1913559"/>
              <a:gd name="connsiteX54" fmla="*/ 707231 w 1508331"/>
              <a:gd name="connsiteY54" fmla="*/ 1294256 h 1913559"/>
              <a:gd name="connsiteX55" fmla="*/ 676275 w 1508331"/>
              <a:gd name="connsiteY55" fmla="*/ 1358550 h 1913559"/>
              <a:gd name="connsiteX56" fmla="*/ 647700 w 1508331"/>
              <a:gd name="connsiteY56" fmla="*/ 1413318 h 1913559"/>
              <a:gd name="connsiteX57" fmla="*/ 607219 w 1508331"/>
              <a:gd name="connsiteY57" fmla="*/ 1389506 h 1913559"/>
              <a:gd name="connsiteX58" fmla="*/ 581025 w 1508331"/>
              <a:gd name="connsiteY58" fmla="*/ 1434750 h 1913559"/>
              <a:gd name="connsiteX59" fmla="*/ 578644 w 1508331"/>
              <a:gd name="connsiteY59" fmla="*/ 1472851 h 1913559"/>
              <a:gd name="connsiteX60" fmla="*/ 592932 w 1508331"/>
              <a:gd name="connsiteY60" fmla="*/ 1489520 h 1913559"/>
              <a:gd name="connsiteX61" fmla="*/ 542925 w 1508331"/>
              <a:gd name="connsiteY61" fmla="*/ 1530000 h 1913559"/>
              <a:gd name="connsiteX62" fmla="*/ 473869 w 1508331"/>
              <a:gd name="connsiteY62" fmla="*/ 1541907 h 1913559"/>
              <a:gd name="connsiteX63" fmla="*/ 497681 w 1508331"/>
              <a:gd name="connsiteY63" fmla="*/ 1470469 h 1913559"/>
              <a:gd name="connsiteX64" fmla="*/ 519112 w 1508331"/>
              <a:gd name="connsiteY64" fmla="*/ 1401413 h 1913559"/>
              <a:gd name="connsiteX65" fmla="*/ 535780 w 1508331"/>
              <a:gd name="connsiteY65" fmla="*/ 1339500 h 1913559"/>
              <a:gd name="connsiteX66" fmla="*/ 550068 w 1508331"/>
              <a:gd name="connsiteY66" fmla="*/ 1296637 h 1913559"/>
              <a:gd name="connsiteX67" fmla="*/ 609600 w 1508331"/>
              <a:gd name="connsiteY67" fmla="*/ 1225200 h 1913559"/>
              <a:gd name="connsiteX68" fmla="*/ 642937 w 1508331"/>
              <a:gd name="connsiteY68" fmla="*/ 1239489 h 1913559"/>
              <a:gd name="connsiteX69" fmla="*/ 681037 w 1508331"/>
              <a:gd name="connsiteY69" fmla="*/ 1222820 h 1913559"/>
              <a:gd name="connsiteX70" fmla="*/ 685801 w 1508331"/>
              <a:gd name="connsiteY70" fmla="*/ 1213295 h 1913559"/>
              <a:gd name="connsiteX71" fmla="*/ 647699 w 1508331"/>
              <a:gd name="connsiteY71" fmla="*/ 1215675 h 1913559"/>
              <a:gd name="connsiteX72" fmla="*/ 621507 w 1508331"/>
              <a:gd name="connsiteY72" fmla="*/ 1189482 h 1913559"/>
              <a:gd name="connsiteX73" fmla="*/ 621506 w 1508331"/>
              <a:gd name="connsiteY73" fmla="*/ 1172812 h 1913559"/>
              <a:gd name="connsiteX74" fmla="*/ 671513 w 1508331"/>
              <a:gd name="connsiteY74" fmla="*/ 1175195 h 1913559"/>
              <a:gd name="connsiteX75" fmla="*/ 676274 w 1508331"/>
              <a:gd name="connsiteY75" fmla="*/ 1158525 h 1913559"/>
              <a:gd name="connsiteX76" fmla="*/ 702469 w 1508331"/>
              <a:gd name="connsiteY76" fmla="*/ 1127569 h 1913559"/>
              <a:gd name="connsiteX77" fmla="*/ 745332 w 1508331"/>
              <a:gd name="connsiteY77" fmla="*/ 1113283 h 1913559"/>
              <a:gd name="connsiteX78" fmla="*/ 745331 w 1508331"/>
              <a:gd name="connsiteY78" fmla="*/ 1091849 h 1913559"/>
              <a:gd name="connsiteX79" fmla="*/ 762000 w 1508331"/>
              <a:gd name="connsiteY79" fmla="*/ 1079944 h 1913559"/>
              <a:gd name="connsiteX80" fmla="*/ 721519 w 1508331"/>
              <a:gd name="connsiteY80" fmla="*/ 1051369 h 1913559"/>
              <a:gd name="connsiteX81" fmla="*/ 671512 w 1508331"/>
              <a:gd name="connsiteY81" fmla="*/ 1022794 h 1913559"/>
              <a:gd name="connsiteX82" fmla="*/ 638175 w 1508331"/>
              <a:gd name="connsiteY82" fmla="*/ 1029938 h 1913559"/>
              <a:gd name="connsiteX83" fmla="*/ 600075 w 1508331"/>
              <a:gd name="connsiteY83" fmla="*/ 1087088 h 1913559"/>
              <a:gd name="connsiteX84" fmla="*/ 614362 w 1508331"/>
              <a:gd name="connsiteY84" fmla="*/ 1118044 h 1913559"/>
              <a:gd name="connsiteX85" fmla="*/ 595312 w 1508331"/>
              <a:gd name="connsiteY85" fmla="*/ 1139475 h 1913559"/>
              <a:gd name="connsiteX86" fmla="*/ 559594 w 1508331"/>
              <a:gd name="connsiteY86" fmla="*/ 1120426 h 1913559"/>
              <a:gd name="connsiteX87" fmla="*/ 531018 w 1508331"/>
              <a:gd name="connsiteY87" fmla="*/ 1082325 h 1913559"/>
              <a:gd name="connsiteX88" fmla="*/ 531019 w 1508331"/>
              <a:gd name="connsiteY88" fmla="*/ 1108520 h 1913559"/>
              <a:gd name="connsiteX89" fmla="*/ 466725 w 1508331"/>
              <a:gd name="connsiteY89" fmla="*/ 1115662 h 1913559"/>
              <a:gd name="connsiteX90" fmla="*/ 419100 w 1508331"/>
              <a:gd name="connsiteY90" fmla="*/ 1137094 h 1913559"/>
              <a:gd name="connsiteX91" fmla="*/ 404812 w 1508331"/>
              <a:gd name="connsiteY91" fmla="*/ 1187100 h 1913559"/>
              <a:gd name="connsiteX92" fmla="*/ 376237 w 1508331"/>
              <a:gd name="connsiteY92" fmla="*/ 1239488 h 1913559"/>
              <a:gd name="connsiteX93" fmla="*/ 357187 w 1508331"/>
              <a:gd name="connsiteY93" fmla="*/ 1244250 h 1913559"/>
              <a:gd name="connsiteX94" fmla="*/ 342900 w 1508331"/>
              <a:gd name="connsiteY94" fmla="*/ 1239488 h 1913559"/>
              <a:gd name="connsiteX95" fmla="*/ 309562 w 1508331"/>
              <a:gd name="connsiteY95" fmla="*/ 1220438 h 1913559"/>
              <a:gd name="connsiteX96" fmla="*/ 314325 w 1508331"/>
              <a:gd name="connsiteY96" fmla="*/ 1187100 h 1913559"/>
              <a:gd name="connsiteX97" fmla="*/ 347662 w 1508331"/>
              <a:gd name="connsiteY97" fmla="*/ 1163288 h 1913559"/>
              <a:gd name="connsiteX98" fmla="*/ 366712 w 1508331"/>
              <a:gd name="connsiteY98" fmla="*/ 1139475 h 1913559"/>
              <a:gd name="connsiteX99" fmla="*/ 381000 w 1508331"/>
              <a:gd name="connsiteY99" fmla="*/ 1106138 h 1913559"/>
              <a:gd name="connsiteX100" fmla="*/ 390525 w 1508331"/>
              <a:gd name="connsiteY100" fmla="*/ 1091850 h 1913559"/>
              <a:gd name="connsiteX101" fmla="*/ 404812 w 1508331"/>
              <a:gd name="connsiteY101" fmla="*/ 1082325 h 1913559"/>
              <a:gd name="connsiteX102" fmla="*/ 409575 w 1508331"/>
              <a:gd name="connsiteY102" fmla="*/ 1068038 h 1913559"/>
              <a:gd name="connsiteX103" fmla="*/ 347662 w 1508331"/>
              <a:gd name="connsiteY103" fmla="*/ 1048988 h 1913559"/>
              <a:gd name="connsiteX104" fmla="*/ 333375 w 1508331"/>
              <a:gd name="connsiteY104" fmla="*/ 1034700 h 1913559"/>
              <a:gd name="connsiteX105" fmla="*/ 314325 w 1508331"/>
              <a:gd name="connsiteY105" fmla="*/ 1010888 h 1913559"/>
              <a:gd name="connsiteX106" fmla="*/ 300037 w 1508331"/>
              <a:gd name="connsiteY106" fmla="*/ 1015650 h 1913559"/>
              <a:gd name="connsiteX107" fmla="*/ 295275 w 1508331"/>
              <a:gd name="connsiteY107" fmla="*/ 1048988 h 1913559"/>
              <a:gd name="connsiteX108" fmla="*/ 285750 w 1508331"/>
              <a:gd name="connsiteY108" fmla="*/ 1072800 h 1913559"/>
              <a:gd name="connsiteX109" fmla="*/ 295275 w 1508331"/>
              <a:gd name="connsiteY109" fmla="*/ 1096613 h 1913559"/>
              <a:gd name="connsiteX110" fmla="*/ 266700 w 1508331"/>
              <a:gd name="connsiteY110" fmla="*/ 1101375 h 1913559"/>
              <a:gd name="connsiteX111" fmla="*/ 285750 w 1508331"/>
              <a:gd name="connsiteY111" fmla="*/ 1134713 h 1913559"/>
              <a:gd name="connsiteX112" fmla="*/ 280987 w 1508331"/>
              <a:gd name="connsiteY112" fmla="*/ 1172813 h 1913559"/>
              <a:gd name="connsiteX113" fmla="*/ 252412 w 1508331"/>
              <a:gd name="connsiteY113" fmla="*/ 1191863 h 1913559"/>
              <a:gd name="connsiteX114" fmla="*/ 242887 w 1508331"/>
              <a:gd name="connsiteY114" fmla="*/ 1206150 h 1913559"/>
              <a:gd name="connsiteX115" fmla="*/ 219075 w 1508331"/>
              <a:gd name="connsiteY115" fmla="*/ 1210913 h 1913559"/>
              <a:gd name="connsiteX116" fmla="*/ 204787 w 1508331"/>
              <a:gd name="connsiteY116" fmla="*/ 1215675 h 1913559"/>
              <a:gd name="connsiteX117" fmla="*/ 185737 w 1508331"/>
              <a:gd name="connsiteY117" fmla="*/ 1220438 h 1913559"/>
              <a:gd name="connsiteX118" fmla="*/ 152400 w 1508331"/>
              <a:gd name="connsiteY118" fmla="*/ 1215675 h 1913559"/>
              <a:gd name="connsiteX119" fmla="*/ 119062 w 1508331"/>
              <a:gd name="connsiteY119" fmla="*/ 1201388 h 1913559"/>
              <a:gd name="connsiteX120" fmla="*/ 104775 w 1508331"/>
              <a:gd name="connsiteY120" fmla="*/ 1196625 h 1913559"/>
              <a:gd name="connsiteX121" fmla="*/ 90487 w 1508331"/>
              <a:gd name="connsiteY121" fmla="*/ 1182338 h 1913559"/>
              <a:gd name="connsiteX122" fmla="*/ 47625 w 1508331"/>
              <a:gd name="connsiteY122" fmla="*/ 1158525 h 1913559"/>
              <a:gd name="connsiteX123" fmla="*/ 14287 w 1508331"/>
              <a:gd name="connsiteY123" fmla="*/ 1149000 h 1913559"/>
              <a:gd name="connsiteX124" fmla="*/ 0 w 1508331"/>
              <a:gd name="connsiteY124" fmla="*/ 1139475 h 1913559"/>
              <a:gd name="connsiteX125" fmla="*/ 9525 w 1508331"/>
              <a:gd name="connsiteY125" fmla="*/ 1115663 h 1913559"/>
              <a:gd name="connsiteX126" fmla="*/ 38100 w 1508331"/>
              <a:gd name="connsiteY126" fmla="*/ 1077563 h 1913559"/>
              <a:gd name="connsiteX127" fmla="*/ 33337 w 1508331"/>
              <a:gd name="connsiteY127" fmla="*/ 1039463 h 1913559"/>
              <a:gd name="connsiteX128" fmla="*/ 9525 w 1508331"/>
              <a:gd name="connsiteY128" fmla="*/ 1001363 h 1913559"/>
              <a:gd name="connsiteX129" fmla="*/ 9525 w 1508331"/>
              <a:gd name="connsiteY129" fmla="*/ 968025 h 1913559"/>
              <a:gd name="connsiteX130" fmla="*/ 28575 w 1508331"/>
              <a:gd name="connsiteY130" fmla="*/ 953738 h 1913559"/>
              <a:gd name="connsiteX131" fmla="*/ 52387 w 1508331"/>
              <a:gd name="connsiteY131" fmla="*/ 920400 h 1913559"/>
              <a:gd name="connsiteX132" fmla="*/ 47625 w 1508331"/>
              <a:gd name="connsiteY132" fmla="*/ 863250 h 1913559"/>
              <a:gd name="connsiteX133" fmla="*/ 104775 w 1508331"/>
              <a:gd name="connsiteY133" fmla="*/ 815625 h 1913559"/>
              <a:gd name="connsiteX134" fmla="*/ 123825 w 1508331"/>
              <a:gd name="connsiteY134" fmla="*/ 801338 h 1913559"/>
              <a:gd name="connsiteX135" fmla="*/ 142875 w 1508331"/>
              <a:gd name="connsiteY135" fmla="*/ 796575 h 1913559"/>
              <a:gd name="connsiteX136" fmla="*/ 157162 w 1508331"/>
              <a:gd name="connsiteY136" fmla="*/ 791813 h 1913559"/>
              <a:gd name="connsiteX137" fmla="*/ 176212 w 1508331"/>
              <a:gd name="connsiteY137" fmla="*/ 787050 h 1913559"/>
              <a:gd name="connsiteX138" fmla="*/ 266700 w 1508331"/>
              <a:gd name="connsiteY138" fmla="*/ 758475 h 1913559"/>
              <a:gd name="connsiteX139" fmla="*/ 280987 w 1508331"/>
              <a:gd name="connsiteY139" fmla="*/ 744188 h 1913559"/>
              <a:gd name="connsiteX140" fmla="*/ 333375 w 1508331"/>
              <a:gd name="connsiteY140" fmla="*/ 706088 h 1913559"/>
              <a:gd name="connsiteX141" fmla="*/ 423862 w 1508331"/>
              <a:gd name="connsiteY141" fmla="*/ 710850 h 1913559"/>
              <a:gd name="connsiteX142" fmla="*/ 447675 w 1508331"/>
              <a:gd name="connsiteY142" fmla="*/ 715613 h 1913559"/>
              <a:gd name="connsiteX143" fmla="*/ 461962 w 1508331"/>
              <a:gd name="connsiteY143" fmla="*/ 706088 h 1913559"/>
              <a:gd name="connsiteX144" fmla="*/ 495300 w 1508331"/>
              <a:gd name="connsiteY144" fmla="*/ 667988 h 1913559"/>
              <a:gd name="connsiteX145" fmla="*/ 504825 w 1508331"/>
              <a:gd name="connsiteY145" fmla="*/ 644175 h 1913559"/>
              <a:gd name="connsiteX146" fmla="*/ 509587 w 1508331"/>
              <a:gd name="connsiteY146" fmla="*/ 596550 h 1913559"/>
              <a:gd name="connsiteX147" fmla="*/ 533400 w 1508331"/>
              <a:gd name="connsiteY147" fmla="*/ 582263 h 1913559"/>
              <a:gd name="connsiteX148" fmla="*/ 576262 w 1508331"/>
              <a:gd name="connsiteY148" fmla="*/ 563213 h 1913559"/>
              <a:gd name="connsiteX149" fmla="*/ 609600 w 1508331"/>
              <a:gd name="connsiteY149" fmla="*/ 558450 h 1913559"/>
              <a:gd name="connsiteX150" fmla="*/ 628650 w 1508331"/>
              <a:gd name="connsiteY150" fmla="*/ 544163 h 1913559"/>
              <a:gd name="connsiteX151" fmla="*/ 652462 w 1508331"/>
              <a:gd name="connsiteY151" fmla="*/ 529875 h 1913559"/>
              <a:gd name="connsiteX152" fmla="*/ 666750 w 1508331"/>
              <a:gd name="connsiteY152" fmla="*/ 515588 h 1913559"/>
              <a:gd name="connsiteX153" fmla="*/ 695325 w 1508331"/>
              <a:gd name="connsiteY153" fmla="*/ 477488 h 1913559"/>
              <a:gd name="connsiteX154" fmla="*/ 714375 w 1508331"/>
              <a:gd name="connsiteY154" fmla="*/ 444150 h 1913559"/>
              <a:gd name="connsiteX155" fmla="*/ 723900 w 1508331"/>
              <a:gd name="connsiteY155" fmla="*/ 401288 h 1913559"/>
              <a:gd name="connsiteX156" fmla="*/ 733425 w 1508331"/>
              <a:gd name="connsiteY156" fmla="*/ 387000 h 1913559"/>
              <a:gd name="connsiteX157" fmla="*/ 742950 w 1508331"/>
              <a:gd name="connsiteY157" fmla="*/ 286988 h 1913559"/>
              <a:gd name="connsiteX158" fmla="*/ 752475 w 1508331"/>
              <a:gd name="connsiteY158" fmla="*/ 220313 h 1913559"/>
              <a:gd name="connsiteX159" fmla="*/ 785812 w 1508331"/>
              <a:gd name="connsiteY159" fmla="*/ 172688 h 1913559"/>
              <a:gd name="connsiteX160" fmla="*/ 795337 w 1508331"/>
              <a:gd name="connsiteY160" fmla="*/ 158400 h 1913559"/>
              <a:gd name="connsiteX161" fmla="*/ 823912 w 1508331"/>
              <a:gd name="connsiteY161" fmla="*/ 115538 h 1913559"/>
              <a:gd name="connsiteX162" fmla="*/ 838200 w 1508331"/>
              <a:gd name="connsiteY162" fmla="*/ 110775 h 1913559"/>
              <a:gd name="connsiteX163" fmla="*/ 862012 w 1508331"/>
              <a:gd name="connsiteY163" fmla="*/ 120300 h 1913559"/>
              <a:gd name="connsiteX164" fmla="*/ 876300 w 1508331"/>
              <a:gd name="connsiteY164" fmla="*/ 129825 h 1913559"/>
              <a:gd name="connsiteX165" fmla="*/ 895350 w 1508331"/>
              <a:gd name="connsiteY165" fmla="*/ 120300 h 1913559"/>
              <a:gd name="connsiteX166" fmla="*/ 928687 w 1508331"/>
              <a:gd name="connsiteY166" fmla="*/ 82200 h 1913559"/>
              <a:gd name="connsiteX167" fmla="*/ 942975 w 1508331"/>
              <a:gd name="connsiteY167" fmla="*/ 67913 h 1913559"/>
              <a:gd name="connsiteX168" fmla="*/ 952500 w 1508331"/>
              <a:gd name="connsiteY168" fmla="*/ 48863 h 1913559"/>
              <a:gd name="connsiteX169" fmla="*/ 971550 w 1508331"/>
              <a:gd name="connsiteY169" fmla="*/ 10763 h 1913559"/>
              <a:gd name="connsiteX170" fmla="*/ 971550 w 1508331"/>
              <a:gd name="connsiteY170" fmla="*/ 6000 h 1913559"/>
              <a:gd name="connsiteX0" fmla="*/ 971550 w 1508331"/>
              <a:gd name="connsiteY0" fmla="*/ 6000 h 1913559"/>
              <a:gd name="connsiteX1" fmla="*/ 990599 w 1508331"/>
              <a:gd name="connsiteY1" fmla="*/ 86963 h 1913559"/>
              <a:gd name="connsiteX2" fmla="*/ 1023937 w 1508331"/>
              <a:gd name="connsiteY2" fmla="*/ 277463 h 1913559"/>
              <a:gd name="connsiteX3" fmla="*/ 1050131 w 1508331"/>
              <a:gd name="connsiteY3" fmla="*/ 336994 h 1913559"/>
              <a:gd name="connsiteX4" fmla="*/ 1114425 w 1508331"/>
              <a:gd name="connsiteY4" fmla="*/ 437006 h 1913559"/>
              <a:gd name="connsiteX5" fmla="*/ 1195387 w 1508331"/>
              <a:gd name="connsiteY5" fmla="*/ 544163 h 1913559"/>
              <a:gd name="connsiteX6" fmla="*/ 1228725 w 1508331"/>
              <a:gd name="connsiteY6" fmla="*/ 582263 h 1913559"/>
              <a:gd name="connsiteX7" fmla="*/ 1197769 w 1508331"/>
              <a:gd name="connsiteY7" fmla="*/ 660844 h 1913559"/>
              <a:gd name="connsiteX8" fmla="*/ 1240631 w 1508331"/>
              <a:gd name="connsiteY8" fmla="*/ 715613 h 1913559"/>
              <a:gd name="connsiteX9" fmla="*/ 1195387 w 1508331"/>
              <a:gd name="connsiteY9" fmla="*/ 787050 h 1913559"/>
              <a:gd name="connsiteX10" fmla="*/ 1190625 w 1508331"/>
              <a:gd name="connsiteY10" fmla="*/ 834675 h 1913559"/>
              <a:gd name="connsiteX11" fmla="*/ 1240631 w 1508331"/>
              <a:gd name="connsiteY11" fmla="*/ 903731 h 1913559"/>
              <a:gd name="connsiteX12" fmla="*/ 1221581 w 1508331"/>
              <a:gd name="connsiteY12" fmla="*/ 1063275 h 1913559"/>
              <a:gd name="connsiteX13" fmla="*/ 1202530 w 1508331"/>
              <a:gd name="connsiteY13" fmla="*/ 1222819 h 1913559"/>
              <a:gd name="connsiteX14" fmla="*/ 1257300 w 1508331"/>
              <a:gd name="connsiteY14" fmla="*/ 1258538 h 1913559"/>
              <a:gd name="connsiteX15" fmla="*/ 1309687 w 1508331"/>
              <a:gd name="connsiteY15" fmla="*/ 1287113 h 1913559"/>
              <a:gd name="connsiteX16" fmla="*/ 1345405 w 1508331"/>
              <a:gd name="connsiteY16" fmla="*/ 1332355 h 1913559"/>
              <a:gd name="connsiteX17" fmla="*/ 1350168 w 1508331"/>
              <a:gd name="connsiteY17" fmla="*/ 1437131 h 1913559"/>
              <a:gd name="connsiteX18" fmla="*/ 1347788 w 1508331"/>
              <a:gd name="connsiteY18" fmla="*/ 1606200 h 1913559"/>
              <a:gd name="connsiteX19" fmla="*/ 1414462 w 1508331"/>
              <a:gd name="connsiteY19" fmla="*/ 1591913 h 1913559"/>
              <a:gd name="connsiteX20" fmla="*/ 1502569 w 1508331"/>
              <a:gd name="connsiteY20" fmla="*/ 1582387 h 1913559"/>
              <a:gd name="connsiteX21" fmla="*/ 1495425 w 1508331"/>
              <a:gd name="connsiteY21" fmla="*/ 1625250 h 1913559"/>
              <a:gd name="connsiteX22" fmla="*/ 1485900 w 1508331"/>
              <a:gd name="connsiteY22" fmla="*/ 1653825 h 1913559"/>
              <a:gd name="connsiteX23" fmla="*/ 1466850 w 1508331"/>
              <a:gd name="connsiteY23" fmla="*/ 1741932 h 1913559"/>
              <a:gd name="connsiteX24" fmla="*/ 1459706 w 1508331"/>
              <a:gd name="connsiteY24" fmla="*/ 1822894 h 1913559"/>
              <a:gd name="connsiteX25" fmla="*/ 1471613 w 1508331"/>
              <a:gd name="connsiteY25" fmla="*/ 1877664 h 1913559"/>
              <a:gd name="connsiteX26" fmla="*/ 1495425 w 1508331"/>
              <a:gd name="connsiteY26" fmla="*/ 1913382 h 1913559"/>
              <a:gd name="connsiteX27" fmla="*/ 1385887 w 1508331"/>
              <a:gd name="connsiteY27" fmla="*/ 1889569 h 1913559"/>
              <a:gd name="connsiteX28" fmla="*/ 1264443 w 1508331"/>
              <a:gd name="connsiteY28" fmla="*/ 1849088 h 1913559"/>
              <a:gd name="connsiteX29" fmla="*/ 1157287 w 1508331"/>
              <a:gd name="connsiteY29" fmla="*/ 1825275 h 1913559"/>
              <a:gd name="connsiteX30" fmla="*/ 1047750 w 1508331"/>
              <a:gd name="connsiteY30" fmla="*/ 1801463 h 1913559"/>
              <a:gd name="connsiteX31" fmla="*/ 957262 w 1508331"/>
              <a:gd name="connsiteY31" fmla="*/ 1782413 h 1913559"/>
              <a:gd name="connsiteX32" fmla="*/ 866775 w 1508331"/>
              <a:gd name="connsiteY32" fmla="*/ 1772888 h 1913559"/>
              <a:gd name="connsiteX33" fmla="*/ 790575 w 1508331"/>
              <a:gd name="connsiteY33" fmla="*/ 1763363 h 1913559"/>
              <a:gd name="connsiteX34" fmla="*/ 552450 w 1508331"/>
              <a:gd name="connsiteY34" fmla="*/ 1739550 h 1913559"/>
              <a:gd name="connsiteX35" fmla="*/ 554831 w 1508331"/>
              <a:gd name="connsiteY35" fmla="*/ 1725263 h 1913559"/>
              <a:gd name="connsiteX36" fmla="*/ 585788 w 1508331"/>
              <a:gd name="connsiteY36" fmla="*/ 1713357 h 1913559"/>
              <a:gd name="connsiteX37" fmla="*/ 600075 w 1508331"/>
              <a:gd name="connsiteY37" fmla="*/ 1682400 h 1913559"/>
              <a:gd name="connsiteX38" fmla="*/ 619125 w 1508331"/>
              <a:gd name="connsiteY38" fmla="*/ 1634776 h 1913559"/>
              <a:gd name="connsiteX39" fmla="*/ 661988 w 1508331"/>
              <a:gd name="connsiteY39" fmla="*/ 1646682 h 1913559"/>
              <a:gd name="connsiteX40" fmla="*/ 719137 w 1508331"/>
              <a:gd name="connsiteY40" fmla="*/ 1658588 h 1913559"/>
              <a:gd name="connsiteX41" fmla="*/ 773906 w 1508331"/>
              <a:gd name="connsiteY41" fmla="*/ 1660968 h 1913559"/>
              <a:gd name="connsiteX42" fmla="*/ 781050 w 1508331"/>
              <a:gd name="connsiteY42" fmla="*/ 1649063 h 1913559"/>
              <a:gd name="connsiteX43" fmla="*/ 700087 w 1508331"/>
              <a:gd name="connsiteY43" fmla="*/ 1634775 h 1913559"/>
              <a:gd name="connsiteX44" fmla="*/ 635794 w 1508331"/>
              <a:gd name="connsiteY44" fmla="*/ 1613344 h 1913559"/>
              <a:gd name="connsiteX45" fmla="*/ 614362 w 1508331"/>
              <a:gd name="connsiteY45" fmla="*/ 1582388 h 1913559"/>
              <a:gd name="connsiteX46" fmla="*/ 635794 w 1508331"/>
              <a:gd name="connsiteY46" fmla="*/ 1530001 h 1913559"/>
              <a:gd name="connsiteX47" fmla="*/ 671513 w 1508331"/>
              <a:gd name="connsiteY47" fmla="*/ 1515713 h 1913559"/>
              <a:gd name="connsiteX48" fmla="*/ 647700 w 1508331"/>
              <a:gd name="connsiteY48" fmla="*/ 1496662 h 1913559"/>
              <a:gd name="connsiteX49" fmla="*/ 671512 w 1508331"/>
              <a:gd name="connsiteY49" fmla="*/ 1472850 h 1913559"/>
              <a:gd name="connsiteX50" fmla="*/ 716756 w 1508331"/>
              <a:gd name="connsiteY50" fmla="*/ 1427607 h 1913559"/>
              <a:gd name="connsiteX51" fmla="*/ 742950 w 1508331"/>
              <a:gd name="connsiteY51" fmla="*/ 1410938 h 1913559"/>
              <a:gd name="connsiteX52" fmla="*/ 728662 w 1508331"/>
              <a:gd name="connsiteY52" fmla="*/ 1368075 h 1913559"/>
              <a:gd name="connsiteX53" fmla="*/ 800100 w 1508331"/>
              <a:gd name="connsiteY53" fmla="*/ 1265682 h 1913559"/>
              <a:gd name="connsiteX54" fmla="*/ 707231 w 1508331"/>
              <a:gd name="connsiteY54" fmla="*/ 1294256 h 1913559"/>
              <a:gd name="connsiteX55" fmla="*/ 676275 w 1508331"/>
              <a:gd name="connsiteY55" fmla="*/ 1358550 h 1913559"/>
              <a:gd name="connsiteX56" fmla="*/ 647700 w 1508331"/>
              <a:gd name="connsiteY56" fmla="*/ 1413318 h 1913559"/>
              <a:gd name="connsiteX57" fmla="*/ 607219 w 1508331"/>
              <a:gd name="connsiteY57" fmla="*/ 1389506 h 1913559"/>
              <a:gd name="connsiteX58" fmla="*/ 581025 w 1508331"/>
              <a:gd name="connsiteY58" fmla="*/ 1434750 h 1913559"/>
              <a:gd name="connsiteX59" fmla="*/ 578644 w 1508331"/>
              <a:gd name="connsiteY59" fmla="*/ 1472851 h 1913559"/>
              <a:gd name="connsiteX60" fmla="*/ 592932 w 1508331"/>
              <a:gd name="connsiteY60" fmla="*/ 1489520 h 1913559"/>
              <a:gd name="connsiteX61" fmla="*/ 542925 w 1508331"/>
              <a:gd name="connsiteY61" fmla="*/ 1530000 h 1913559"/>
              <a:gd name="connsiteX62" fmla="*/ 473869 w 1508331"/>
              <a:gd name="connsiteY62" fmla="*/ 1541907 h 1913559"/>
              <a:gd name="connsiteX63" fmla="*/ 497681 w 1508331"/>
              <a:gd name="connsiteY63" fmla="*/ 1470469 h 1913559"/>
              <a:gd name="connsiteX64" fmla="*/ 519112 w 1508331"/>
              <a:gd name="connsiteY64" fmla="*/ 1401413 h 1913559"/>
              <a:gd name="connsiteX65" fmla="*/ 535780 w 1508331"/>
              <a:gd name="connsiteY65" fmla="*/ 1339500 h 1913559"/>
              <a:gd name="connsiteX66" fmla="*/ 550068 w 1508331"/>
              <a:gd name="connsiteY66" fmla="*/ 1296637 h 1913559"/>
              <a:gd name="connsiteX67" fmla="*/ 609600 w 1508331"/>
              <a:gd name="connsiteY67" fmla="*/ 1225200 h 1913559"/>
              <a:gd name="connsiteX68" fmla="*/ 642937 w 1508331"/>
              <a:gd name="connsiteY68" fmla="*/ 1239489 h 1913559"/>
              <a:gd name="connsiteX69" fmla="*/ 681037 w 1508331"/>
              <a:gd name="connsiteY69" fmla="*/ 1222820 h 1913559"/>
              <a:gd name="connsiteX70" fmla="*/ 685801 w 1508331"/>
              <a:gd name="connsiteY70" fmla="*/ 1213295 h 1913559"/>
              <a:gd name="connsiteX71" fmla="*/ 647699 w 1508331"/>
              <a:gd name="connsiteY71" fmla="*/ 1215675 h 1913559"/>
              <a:gd name="connsiteX72" fmla="*/ 621507 w 1508331"/>
              <a:gd name="connsiteY72" fmla="*/ 1189482 h 1913559"/>
              <a:gd name="connsiteX73" fmla="*/ 621506 w 1508331"/>
              <a:gd name="connsiteY73" fmla="*/ 1172812 h 1913559"/>
              <a:gd name="connsiteX74" fmla="*/ 671513 w 1508331"/>
              <a:gd name="connsiteY74" fmla="*/ 1175195 h 1913559"/>
              <a:gd name="connsiteX75" fmla="*/ 676274 w 1508331"/>
              <a:gd name="connsiteY75" fmla="*/ 1158525 h 1913559"/>
              <a:gd name="connsiteX76" fmla="*/ 702469 w 1508331"/>
              <a:gd name="connsiteY76" fmla="*/ 1127569 h 1913559"/>
              <a:gd name="connsiteX77" fmla="*/ 745332 w 1508331"/>
              <a:gd name="connsiteY77" fmla="*/ 1113283 h 1913559"/>
              <a:gd name="connsiteX78" fmla="*/ 745331 w 1508331"/>
              <a:gd name="connsiteY78" fmla="*/ 1091849 h 1913559"/>
              <a:gd name="connsiteX79" fmla="*/ 762000 w 1508331"/>
              <a:gd name="connsiteY79" fmla="*/ 1079944 h 1913559"/>
              <a:gd name="connsiteX80" fmla="*/ 721519 w 1508331"/>
              <a:gd name="connsiteY80" fmla="*/ 1051369 h 1913559"/>
              <a:gd name="connsiteX81" fmla="*/ 671512 w 1508331"/>
              <a:gd name="connsiteY81" fmla="*/ 1022794 h 1913559"/>
              <a:gd name="connsiteX82" fmla="*/ 638175 w 1508331"/>
              <a:gd name="connsiteY82" fmla="*/ 1029938 h 1913559"/>
              <a:gd name="connsiteX83" fmla="*/ 600075 w 1508331"/>
              <a:gd name="connsiteY83" fmla="*/ 1087088 h 1913559"/>
              <a:gd name="connsiteX84" fmla="*/ 614362 w 1508331"/>
              <a:gd name="connsiteY84" fmla="*/ 1118044 h 1913559"/>
              <a:gd name="connsiteX85" fmla="*/ 595312 w 1508331"/>
              <a:gd name="connsiteY85" fmla="*/ 1139475 h 1913559"/>
              <a:gd name="connsiteX86" fmla="*/ 559594 w 1508331"/>
              <a:gd name="connsiteY86" fmla="*/ 1120426 h 1913559"/>
              <a:gd name="connsiteX87" fmla="*/ 531018 w 1508331"/>
              <a:gd name="connsiteY87" fmla="*/ 1082325 h 1913559"/>
              <a:gd name="connsiteX88" fmla="*/ 531019 w 1508331"/>
              <a:gd name="connsiteY88" fmla="*/ 1108520 h 1913559"/>
              <a:gd name="connsiteX89" fmla="*/ 466725 w 1508331"/>
              <a:gd name="connsiteY89" fmla="*/ 1115662 h 1913559"/>
              <a:gd name="connsiteX90" fmla="*/ 419100 w 1508331"/>
              <a:gd name="connsiteY90" fmla="*/ 1137094 h 1913559"/>
              <a:gd name="connsiteX91" fmla="*/ 388143 w 1508331"/>
              <a:gd name="connsiteY91" fmla="*/ 1184718 h 1913559"/>
              <a:gd name="connsiteX92" fmla="*/ 376237 w 1508331"/>
              <a:gd name="connsiteY92" fmla="*/ 1239488 h 1913559"/>
              <a:gd name="connsiteX93" fmla="*/ 357187 w 1508331"/>
              <a:gd name="connsiteY93" fmla="*/ 1244250 h 1913559"/>
              <a:gd name="connsiteX94" fmla="*/ 342900 w 1508331"/>
              <a:gd name="connsiteY94" fmla="*/ 1239488 h 1913559"/>
              <a:gd name="connsiteX95" fmla="*/ 309562 w 1508331"/>
              <a:gd name="connsiteY95" fmla="*/ 1220438 h 1913559"/>
              <a:gd name="connsiteX96" fmla="*/ 314325 w 1508331"/>
              <a:gd name="connsiteY96" fmla="*/ 1187100 h 1913559"/>
              <a:gd name="connsiteX97" fmla="*/ 347662 w 1508331"/>
              <a:gd name="connsiteY97" fmla="*/ 1163288 h 1913559"/>
              <a:gd name="connsiteX98" fmla="*/ 366712 w 1508331"/>
              <a:gd name="connsiteY98" fmla="*/ 1139475 h 1913559"/>
              <a:gd name="connsiteX99" fmla="*/ 381000 w 1508331"/>
              <a:gd name="connsiteY99" fmla="*/ 1106138 h 1913559"/>
              <a:gd name="connsiteX100" fmla="*/ 390525 w 1508331"/>
              <a:gd name="connsiteY100" fmla="*/ 1091850 h 1913559"/>
              <a:gd name="connsiteX101" fmla="*/ 404812 w 1508331"/>
              <a:gd name="connsiteY101" fmla="*/ 1082325 h 1913559"/>
              <a:gd name="connsiteX102" fmla="*/ 409575 w 1508331"/>
              <a:gd name="connsiteY102" fmla="*/ 1068038 h 1913559"/>
              <a:gd name="connsiteX103" fmla="*/ 347662 w 1508331"/>
              <a:gd name="connsiteY103" fmla="*/ 1048988 h 1913559"/>
              <a:gd name="connsiteX104" fmla="*/ 333375 w 1508331"/>
              <a:gd name="connsiteY104" fmla="*/ 1034700 h 1913559"/>
              <a:gd name="connsiteX105" fmla="*/ 314325 w 1508331"/>
              <a:gd name="connsiteY105" fmla="*/ 1010888 h 1913559"/>
              <a:gd name="connsiteX106" fmla="*/ 300037 w 1508331"/>
              <a:gd name="connsiteY106" fmla="*/ 1015650 h 1913559"/>
              <a:gd name="connsiteX107" fmla="*/ 295275 w 1508331"/>
              <a:gd name="connsiteY107" fmla="*/ 1048988 h 1913559"/>
              <a:gd name="connsiteX108" fmla="*/ 285750 w 1508331"/>
              <a:gd name="connsiteY108" fmla="*/ 1072800 h 1913559"/>
              <a:gd name="connsiteX109" fmla="*/ 295275 w 1508331"/>
              <a:gd name="connsiteY109" fmla="*/ 1096613 h 1913559"/>
              <a:gd name="connsiteX110" fmla="*/ 266700 w 1508331"/>
              <a:gd name="connsiteY110" fmla="*/ 1101375 h 1913559"/>
              <a:gd name="connsiteX111" fmla="*/ 285750 w 1508331"/>
              <a:gd name="connsiteY111" fmla="*/ 1134713 h 1913559"/>
              <a:gd name="connsiteX112" fmla="*/ 280987 w 1508331"/>
              <a:gd name="connsiteY112" fmla="*/ 1172813 h 1913559"/>
              <a:gd name="connsiteX113" fmla="*/ 252412 w 1508331"/>
              <a:gd name="connsiteY113" fmla="*/ 1191863 h 1913559"/>
              <a:gd name="connsiteX114" fmla="*/ 242887 w 1508331"/>
              <a:gd name="connsiteY114" fmla="*/ 1206150 h 1913559"/>
              <a:gd name="connsiteX115" fmla="*/ 219075 w 1508331"/>
              <a:gd name="connsiteY115" fmla="*/ 1210913 h 1913559"/>
              <a:gd name="connsiteX116" fmla="*/ 204787 w 1508331"/>
              <a:gd name="connsiteY116" fmla="*/ 1215675 h 1913559"/>
              <a:gd name="connsiteX117" fmla="*/ 185737 w 1508331"/>
              <a:gd name="connsiteY117" fmla="*/ 1220438 h 1913559"/>
              <a:gd name="connsiteX118" fmla="*/ 152400 w 1508331"/>
              <a:gd name="connsiteY118" fmla="*/ 1215675 h 1913559"/>
              <a:gd name="connsiteX119" fmla="*/ 119062 w 1508331"/>
              <a:gd name="connsiteY119" fmla="*/ 1201388 h 1913559"/>
              <a:gd name="connsiteX120" fmla="*/ 104775 w 1508331"/>
              <a:gd name="connsiteY120" fmla="*/ 1196625 h 1913559"/>
              <a:gd name="connsiteX121" fmla="*/ 90487 w 1508331"/>
              <a:gd name="connsiteY121" fmla="*/ 1182338 h 1913559"/>
              <a:gd name="connsiteX122" fmla="*/ 47625 w 1508331"/>
              <a:gd name="connsiteY122" fmla="*/ 1158525 h 1913559"/>
              <a:gd name="connsiteX123" fmla="*/ 14287 w 1508331"/>
              <a:gd name="connsiteY123" fmla="*/ 1149000 h 1913559"/>
              <a:gd name="connsiteX124" fmla="*/ 0 w 1508331"/>
              <a:gd name="connsiteY124" fmla="*/ 1139475 h 1913559"/>
              <a:gd name="connsiteX125" fmla="*/ 9525 w 1508331"/>
              <a:gd name="connsiteY125" fmla="*/ 1115663 h 1913559"/>
              <a:gd name="connsiteX126" fmla="*/ 38100 w 1508331"/>
              <a:gd name="connsiteY126" fmla="*/ 1077563 h 1913559"/>
              <a:gd name="connsiteX127" fmla="*/ 33337 w 1508331"/>
              <a:gd name="connsiteY127" fmla="*/ 1039463 h 1913559"/>
              <a:gd name="connsiteX128" fmla="*/ 9525 w 1508331"/>
              <a:gd name="connsiteY128" fmla="*/ 1001363 h 1913559"/>
              <a:gd name="connsiteX129" fmla="*/ 9525 w 1508331"/>
              <a:gd name="connsiteY129" fmla="*/ 968025 h 1913559"/>
              <a:gd name="connsiteX130" fmla="*/ 28575 w 1508331"/>
              <a:gd name="connsiteY130" fmla="*/ 953738 h 1913559"/>
              <a:gd name="connsiteX131" fmla="*/ 52387 w 1508331"/>
              <a:gd name="connsiteY131" fmla="*/ 920400 h 1913559"/>
              <a:gd name="connsiteX132" fmla="*/ 47625 w 1508331"/>
              <a:gd name="connsiteY132" fmla="*/ 863250 h 1913559"/>
              <a:gd name="connsiteX133" fmla="*/ 104775 w 1508331"/>
              <a:gd name="connsiteY133" fmla="*/ 815625 h 1913559"/>
              <a:gd name="connsiteX134" fmla="*/ 123825 w 1508331"/>
              <a:gd name="connsiteY134" fmla="*/ 801338 h 1913559"/>
              <a:gd name="connsiteX135" fmla="*/ 142875 w 1508331"/>
              <a:gd name="connsiteY135" fmla="*/ 796575 h 1913559"/>
              <a:gd name="connsiteX136" fmla="*/ 157162 w 1508331"/>
              <a:gd name="connsiteY136" fmla="*/ 791813 h 1913559"/>
              <a:gd name="connsiteX137" fmla="*/ 176212 w 1508331"/>
              <a:gd name="connsiteY137" fmla="*/ 787050 h 1913559"/>
              <a:gd name="connsiteX138" fmla="*/ 266700 w 1508331"/>
              <a:gd name="connsiteY138" fmla="*/ 758475 h 1913559"/>
              <a:gd name="connsiteX139" fmla="*/ 280987 w 1508331"/>
              <a:gd name="connsiteY139" fmla="*/ 744188 h 1913559"/>
              <a:gd name="connsiteX140" fmla="*/ 333375 w 1508331"/>
              <a:gd name="connsiteY140" fmla="*/ 706088 h 1913559"/>
              <a:gd name="connsiteX141" fmla="*/ 423862 w 1508331"/>
              <a:gd name="connsiteY141" fmla="*/ 710850 h 1913559"/>
              <a:gd name="connsiteX142" fmla="*/ 447675 w 1508331"/>
              <a:gd name="connsiteY142" fmla="*/ 715613 h 1913559"/>
              <a:gd name="connsiteX143" fmla="*/ 461962 w 1508331"/>
              <a:gd name="connsiteY143" fmla="*/ 706088 h 1913559"/>
              <a:gd name="connsiteX144" fmla="*/ 495300 w 1508331"/>
              <a:gd name="connsiteY144" fmla="*/ 667988 h 1913559"/>
              <a:gd name="connsiteX145" fmla="*/ 504825 w 1508331"/>
              <a:gd name="connsiteY145" fmla="*/ 644175 h 1913559"/>
              <a:gd name="connsiteX146" fmla="*/ 509587 w 1508331"/>
              <a:gd name="connsiteY146" fmla="*/ 596550 h 1913559"/>
              <a:gd name="connsiteX147" fmla="*/ 533400 w 1508331"/>
              <a:gd name="connsiteY147" fmla="*/ 582263 h 1913559"/>
              <a:gd name="connsiteX148" fmla="*/ 576262 w 1508331"/>
              <a:gd name="connsiteY148" fmla="*/ 563213 h 1913559"/>
              <a:gd name="connsiteX149" fmla="*/ 609600 w 1508331"/>
              <a:gd name="connsiteY149" fmla="*/ 558450 h 1913559"/>
              <a:gd name="connsiteX150" fmla="*/ 628650 w 1508331"/>
              <a:gd name="connsiteY150" fmla="*/ 544163 h 1913559"/>
              <a:gd name="connsiteX151" fmla="*/ 652462 w 1508331"/>
              <a:gd name="connsiteY151" fmla="*/ 529875 h 1913559"/>
              <a:gd name="connsiteX152" fmla="*/ 666750 w 1508331"/>
              <a:gd name="connsiteY152" fmla="*/ 515588 h 1913559"/>
              <a:gd name="connsiteX153" fmla="*/ 695325 w 1508331"/>
              <a:gd name="connsiteY153" fmla="*/ 477488 h 1913559"/>
              <a:gd name="connsiteX154" fmla="*/ 714375 w 1508331"/>
              <a:gd name="connsiteY154" fmla="*/ 444150 h 1913559"/>
              <a:gd name="connsiteX155" fmla="*/ 723900 w 1508331"/>
              <a:gd name="connsiteY155" fmla="*/ 401288 h 1913559"/>
              <a:gd name="connsiteX156" fmla="*/ 733425 w 1508331"/>
              <a:gd name="connsiteY156" fmla="*/ 387000 h 1913559"/>
              <a:gd name="connsiteX157" fmla="*/ 742950 w 1508331"/>
              <a:gd name="connsiteY157" fmla="*/ 286988 h 1913559"/>
              <a:gd name="connsiteX158" fmla="*/ 752475 w 1508331"/>
              <a:gd name="connsiteY158" fmla="*/ 220313 h 1913559"/>
              <a:gd name="connsiteX159" fmla="*/ 785812 w 1508331"/>
              <a:gd name="connsiteY159" fmla="*/ 172688 h 1913559"/>
              <a:gd name="connsiteX160" fmla="*/ 795337 w 1508331"/>
              <a:gd name="connsiteY160" fmla="*/ 158400 h 1913559"/>
              <a:gd name="connsiteX161" fmla="*/ 823912 w 1508331"/>
              <a:gd name="connsiteY161" fmla="*/ 115538 h 1913559"/>
              <a:gd name="connsiteX162" fmla="*/ 838200 w 1508331"/>
              <a:gd name="connsiteY162" fmla="*/ 110775 h 1913559"/>
              <a:gd name="connsiteX163" fmla="*/ 862012 w 1508331"/>
              <a:gd name="connsiteY163" fmla="*/ 120300 h 1913559"/>
              <a:gd name="connsiteX164" fmla="*/ 876300 w 1508331"/>
              <a:gd name="connsiteY164" fmla="*/ 129825 h 1913559"/>
              <a:gd name="connsiteX165" fmla="*/ 895350 w 1508331"/>
              <a:gd name="connsiteY165" fmla="*/ 120300 h 1913559"/>
              <a:gd name="connsiteX166" fmla="*/ 928687 w 1508331"/>
              <a:gd name="connsiteY166" fmla="*/ 82200 h 1913559"/>
              <a:gd name="connsiteX167" fmla="*/ 942975 w 1508331"/>
              <a:gd name="connsiteY167" fmla="*/ 67913 h 1913559"/>
              <a:gd name="connsiteX168" fmla="*/ 952500 w 1508331"/>
              <a:gd name="connsiteY168" fmla="*/ 48863 h 1913559"/>
              <a:gd name="connsiteX169" fmla="*/ 971550 w 1508331"/>
              <a:gd name="connsiteY169" fmla="*/ 10763 h 1913559"/>
              <a:gd name="connsiteX170" fmla="*/ 971550 w 1508331"/>
              <a:gd name="connsiteY170" fmla="*/ 6000 h 1913559"/>
              <a:gd name="connsiteX0" fmla="*/ 971550 w 1508331"/>
              <a:gd name="connsiteY0" fmla="*/ 6000 h 1913559"/>
              <a:gd name="connsiteX1" fmla="*/ 990599 w 1508331"/>
              <a:gd name="connsiteY1" fmla="*/ 86963 h 1913559"/>
              <a:gd name="connsiteX2" fmla="*/ 1023937 w 1508331"/>
              <a:gd name="connsiteY2" fmla="*/ 277463 h 1913559"/>
              <a:gd name="connsiteX3" fmla="*/ 1050131 w 1508331"/>
              <a:gd name="connsiteY3" fmla="*/ 336994 h 1913559"/>
              <a:gd name="connsiteX4" fmla="*/ 1114425 w 1508331"/>
              <a:gd name="connsiteY4" fmla="*/ 437006 h 1913559"/>
              <a:gd name="connsiteX5" fmla="*/ 1195387 w 1508331"/>
              <a:gd name="connsiteY5" fmla="*/ 544163 h 1913559"/>
              <a:gd name="connsiteX6" fmla="*/ 1228725 w 1508331"/>
              <a:gd name="connsiteY6" fmla="*/ 582263 h 1913559"/>
              <a:gd name="connsiteX7" fmla="*/ 1197769 w 1508331"/>
              <a:gd name="connsiteY7" fmla="*/ 660844 h 1913559"/>
              <a:gd name="connsiteX8" fmla="*/ 1240631 w 1508331"/>
              <a:gd name="connsiteY8" fmla="*/ 715613 h 1913559"/>
              <a:gd name="connsiteX9" fmla="*/ 1195387 w 1508331"/>
              <a:gd name="connsiteY9" fmla="*/ 787050 h 1913559"/>
              <a:gd name="connsiteX10" fmla="*/ 1190625 w 1508331"/>
              <a:gd name="connsiteY10" fmla="*/ 834675 h 1913559"/>
              <a:gd name="connsiteX11" fmla="*/ 1240631 w 1508331"/>
              <a:gd name="connsiteY11" fmla="*/ 903731 h 1913559"/>
              <a:gd name="connsiteX12" fmla="*/ 1221581 w 1508331"/>
              <a:gd name="connsiteY12" fmla="*/ 1063275 h 1913559"/>
              <a:gd name="connsiteX13" fmla="*/ 1202530 w 1508331"/>
              <a:gd name="connsiteY13" fmla="*/ 1222819 h 1913559"/>
              <a:gd name="connsiteX14" fmla="*/ 1257300 w 1508331"/>
              <a:gd name="connsiteY14" fmla="*/ 1258538 h 1913559"/>
              <a:gd name="connsiteX15" fmla="*/ 1309687 w 1508331"/>
              <a:gd name="connsiteY15" fmla="*/ 1287113 h 1913559"/>
              <a:gd name="connsiteX16" fmla="*/ 1345405 w 1508331"/>
              <a:gd name="connsiteY16" fmla="*/ 1332355 h 1913559"/>
              <a:gd name="connsiteX17" fmla="*/ 1350168 w 1508331"/>
              <a:gd name="connsiteY17" fmla="*/ 1437131 h 1913559"/>
              <a:gd name="connsiteX18" fmla="*/ 1347788 w 1508331"/>
              <a:gd name="connsiteY18" fmla="*/ 1606200 h 1913559"/>
              <a:gd name="connsiteX19" fmla="*/ 1414462 w 1508331"/>
              <a:gd name="connsiteY19" fmla="*/ 1591913 h 1913559"/>
              <a:gd name="connsiteX20" fmla="*/ 1502569 w 1508331"/>
              <a:gd name="connsiteY20" fmla="*/ 1582387 h 1913559"/>
              <a:gd name="connsiteX21" fmla="*/ 1495425 w 1508331"/>
              <a:gd name="connsiteY21" fmla="*/ 1625250 h 1913559"/>
              <a:gd name="connsiteX22" fmla="*/ 1485900 w 1508331"/>
              <a:gd name="connsiteY22" fmla="*/ 1653825 h 1913559"/>
              <a:gd name="connsiteX23" fmla="*/ 1466850 w 1508331"/>
              <a:gd name="connsiteY23" fmla="*/ 1741932 h 1913559"/>
              <a:gd name="connsiteX24" fmla="*/ 1459706 w 1508331"/>
              <a:gd name="connsiteY24" fmla="*/ 1822894 h 1913559"/>
              <a:gd name="connsiteX25" fmla="*/ 1471613 w 1508331"/>
              <a:gd name="connsiteY25" fmla="*/ 1877664 h 1913559"/>
              <a:gd name="connsiteX26" fmla="*/ 1495425 w 1508331"/>
              <a:gd name="connsiteY26" fmla="*/ 1913382 h 1913559"/>
              <a:gd name="connsiteX27" fmla="*/ 1385887 w 1508331"/>
              <a:gd name="connsiteY27" fmla="*/ 1889569 h 1913559"/>
              <a:gd name="connsiteX28" fmla="*/ 1264443 w 1508331"/>
              <a:gd name="connsiteY28" fmla="*/ 1849088 h 1913559"/>
              <a:gd name="connsiteX29" fmla="*/ 1157287 w 1508331"/>
              <a:gd name="connsiteY29" fmla="*/ 1825275 h 1913559"/>
              <a:gd name="connsiteX30" fmla="*/ 1047750 w 1508331"/>
              <a:gd name="connsiteY30" fmla="*/ 1801463 h 1913559"/>
              <a:gd name="connsiteX31" fmla="*/ 957262 w 1508331"/>
              <a:gd name="connsiteY31" fmla="*/ 1782413 h 1913559"/>
              <a:gd name="connsiteX32" fmla="*/ 866775 w 1508331"/>
              <a:gd name="connsiteY32" fmla="*/ 1772888 h 1913559"/>
              <a:gd name="connsiteX33" fmla="*/ 790575 w 1508331"/>
              <a:gd name="connsiteY33" fmla="*/ 1763363 h 1913559"/>
              <a:gd name="connsiteX34" fmla="*/ 552450 w 1508331"/>
              <a:gd name="connsiteY34" fmla="*/ 1739550 h 1913559"/>
              <a:gd name="connsiteX35" fmla="*/ 554831 w 1508331"/>
              <a:gd name="connsiteY35" fmla="*/ 1725263 h 1913559"/>
              <a:gd name="connsiteX36" fmla="*/ 585788 w 1508331"/>
              <a:gd name="connsiteY36" fmla="*/ 1713357 h 1913559"/>
              <a:gd name="connsiteX37" fmla="*/ 600075 w 1508331"/>
              <a:gd name="connsiteY37" fmla="*/ 1682400 h 1913559"/>
              <a:gd name="connsiteX38" fmla="*/ 619125 w 1508331"/>
              <a:gd name="connsiteY38" fmla="*/ 1634776 h 1913559"/>
              <a:gd name="connsiteX39" fmla="*/ 661988 w 1508331"/>
              <a:gd name="connsiteY39" fmla="*/ 1646682 h 1913559"/>
              <a:gd name="connsiteX40" fmla="*/ 719137 w 1508331"/>
              <a:gd name="connsiteY40" fmla="*/ 1658588 h 1913559"/>
              <a:gd name="connsiteX41" fmla="*/ 773906 w 1508331"/>
              <a:gd name="connsiteY41" fmla="*/ 1660968 h 1913559"/>
              <a:gd name="connsiteX42" fmla="*/ 781050 w 1508331"/>
              <a:gd name="connsiteY42" fmla="*/ 1649063 h 1913559"/>
              <a:gd name="connsiteX43" fmla="*/ 700087 w 1508331"/>
              <a:gd name="connsiteY43" fmla="*/ 1634775 h 1913559"/>
              <a:gd name="connsiteX44" fmla="*/ 635794 w 1508331"/>
              <a:gd name="connsiteY44" fmla="*/ 1613344 h 1913559"/>
              <a:gd name="connsiteX45" fmla="*/ 614362 w 1508331"/>
              <a:gd name="connsiteY45" fmla="*/ 1582388 h 1913559"/>
              <a:gd name="connsiteX46" fmla="*/ 635794 w 1508331"/>
              <a:gd name="connsiteY46" fmla="*/ 1530001 h 1913559"/>
              <a:gd name="connsiteX47" fmla="*/ 671513 w 1508331"/>
              <a:gd name="connsiteY47" fmla="*/ 1515713 h 1913559"/>
              <a:gd name="connsiteX48" fmla="*/ 647700 w 1508331"/>
              <a:gd name="connsiteY48" fmla="*/ 1496662 h 1913559"/>
              <a:gd name="connsiteX49" fmla="*/ 671512 w 1508331"/>
              <a:gd name="connsiteY49" fmla="*/ 1472850 h 1913559"/>
              <a:gd name="connsiteX50" fmla="*/ 716756 w 1508331"/>
              <a:gd name="connsiteY50" fmla="*/ 1427607 h 1913559"/>
              <a:gd name="connsiteX51" fmla="*/ 742950 w 1508331"/>
              <a:gd name="connsiteY51" fmla="*/ 1410938 h 1913559"/>
              <a:gd name="connsiteX52" fmla="*/ 728662 w 1508331"/>
              <a:gd name="connsiteY52" fmla="*/ 1368075 h 1913559"/>
              <a:gd name="connsiteX53" fmla="*/ 800100 w 1508331"/>
              <a:gd name="connsiteY53" fmla="*/ 1265682 h 1913559"/>
              <a:gd name="connsiteX54" fmla="*/ 707231 w 1508331"/>
              <a:gd name="connsiteY54" fmla="*/ 1294256 h 1913559"/>
              <a:gd name="connsiteX55" fmla="*/ 676275 w 1508331"/>
              <a:gd name="connsiteY55" fmla="*/ 1358550 h 1913559"/>
              <a:gd name="connsiteX56" fmla="*/ 647700 w 1508331"/>
              <a:gd name="connsiteY56" fmla="*/ 1413318 h 1913559"/>
              <a:gd name="connsiteX57" fmla="*/ 607219 w 1508331"/>
              <a:gd name="connsiteY57" fmla="*/ 1389506 h 1913559"/>
              <a:gd name="connsiteX58" fmla="*/ 581025 w 1508331"/>
              <a:gd name="connsiteY58" fmla="*/ 1434750 h 1913559"/>
              <a:gd name="connsiteX59" fmla="*/ 578644 w 1508331"/>
              <a:gd name="connsiteY59" fmla="*/ 1472851 h 1913559"/>
              <a:gd name="connsiteX60" fmla="*/ 592932 w 1508331"/>
              <a:gd name="connsiteY60" fmla="*/ 1489520 h 1913559"/>
              <a:gd name="connsiteX61" fmla="*/ 542925 w 1508331"/>
              <a:gd name="connsiteY61" fmla="*/ 1530000 h 1913559"/>
              <a:gd name="connsiteX62" fmla="*/ 473869 w 1508331"/>
              <a:gd name="connsiteY62" fmla="*/ 1541907 h 1913559"/>
              <a:gd name="connsiteX63" fmla="*/ 497681 w 1508331"/>
              <a:gd name="connsiteY63" fmla="*/ 1470469 h 1913559"/>
              <a:gd name="connsiteX64" fmla="*/ 519112 w 1508331"/>
              <a:gd name="connsiteY64" fmla="*/ 1401413 h 1913559"/>
              <a:gd name="connsiteX65" fmla="*/ 535780 w 1508331"/>
              <a:gd name="connsiteY65" fmla="*/ 1339500 h 1913559"/>
              <a:gd name="connsiteX66" fmla="*/ 550068 w 1508331"/>
              <a:gd name="connsiteY66" fmla="*/ 1296637 h 1913559"/>
              <a:gd name="connsiteX67" fmla="*/ 609600 w 1508331"/>
              <a:gd name="connsiteY67" fmla="*/ 1225200 h 1913559"/>
              <a:gd name="connsiteX68" fmla="*/ 642937 w 1508331"/>
              <a:gd name="connsiteY68" fmla="*/ 1239489 h 1913559"/>
              <a:gd name="connsiteX69" fmla="*/ 681037 w 1508331"/>
              <a:gd name="connsiteY69" fmla="*/ 1222820 h 1913559"/>
              <a:gd name="connsiteX70" fmla="*/ 685801 w 1508331"/>
              <a:gd name="connsiteY70" fmla="*/ 1213295 h 1913559"/>
              <a:gd name="connsiteX71" fmla="*/ 647699 w 1508331"/>
              <a:gd name="connsiteY71" fmla="*/ 1215675 h 1913559"/>
              <a:gd name="connsiteX72" fmla="*/ 621507 w 1508331"/>
              <a:gd name="connsiteY72" fmla="*/ 1189482 h 1913559"/>
              <a:gd name="connsiteX73" fmla="*/ 621506 w 1508331"/>
              <a:gd name="connsiteY73" fmla="*/ 1172812 h 1913559"/>
              <a:gd name="connsiteX74" fmla="*/ 671513 w 1508331"/>
              <a:gd name="connsiteY74" fmla="*/ 1175195 h 1913559"/>
              <a:gd name="connsiteX75" fmla="*/ 676274 w 1508331"/>
              <a:gd name="connsiteY75" fmla="*/ 1158525 h 1913559"/>
              <a:gd name="connsiteX76" fmla="*/ 702469 w 1508331"/>
              <a:gd name="connsiteY76" fmla="*/ 1127569 h 1913559"/>
              <a:gd name="connsiteX77" fmla="*/ 745332 w 1508331"/>
              <a:gd name="connsiteY77" fmla="*/ 1113283 h 1913559"/>
              <a:gd name="connsiteX78" fmla="*/ 745331 w 1508331"/>
              <a:gd name="connsiteY78" fmla="*/ 1091849 h 1913559"/>
              <a:gd name="connsiteX79" fmla="*/ 762000 w 1508331"/>
              <a:gd name="connsiteY79" fmla="*/ 1079944 h 1913559"/>
              <a:gd name="connsiteX80" fmla="*/ 721519 w 1508331"/>
              <a:gd name="connsiteY80" fmla="*/ 1051369 h 1913559"/>
              <a:gd name="connsiteX81" fmla="*/ 671512 w 1508331"/>
              <a:gd name="connsiteY81" fmla="*/ 1022794 h 1913559"/>
              <a:gd name="connsiteX82" fmla="*/ 638175 w 1508331"/>
              <a:gd name="connsiteY82" fmla="*/ 1029938 h 1913559"/>
              <a:gd name="connsiteX83" fmla="*/ 600075 w 1508331"/>
              <a:gd name="connsiteY83" fmla="*/ 1087088 h 1913559"/>
              <a:gd name="connsiteX84" fmla="*/ 614362 w 1508331"/>
              <a:gd name="connsiteY84" fmla="*/ 1118044 h 1913559"/>
              <a:gd name="connsiteX85" fmla="*/ 595312 w 1508331"/>
              <a:gd name="connsiteY85" fmla="*/ 1139475 h 1913559"/>
              <a:gd name="connsiteX86" fmla="*/ 559594 w 1508331"/>
              <a:gd name="connsiteY86" fmla="*/ 1120426 h 1913559"/>
              <a:gd name="connsiteX87" fmla="*/ 531018 w 1508331"/>
              <a:gd name="connsiteY87" fmla="*/ 1082325 h 1913559"/>
              <a:gd name="connsiteX88" fmla="*/ 531019 w 1508331"/>
              <a:gd name="connsiteY88" fmla="*/ 1108520 h 1913559"/>
              <a:gd name="connsiteX89" fmla="*/ 466725 w 1508331"/>
              <a:gd name="connsiteY89" fmla="*/ 1115662 h 1913559"/>
              <a:gd name="connsiteX90" fmla="*/ 419100 w 1508331"/>
              <a:gd name="connsiteY90" fmla="*/ 1137094 h 1913559"/>
              <a:gd name="connsiteX91" fmla="*/ 388143 w 1508331"/>
              <a:gd name="connsiteY91" fmla="*/ 1184718 h 1913559"/>
              <a:gd name="connsiteX92" fmla="*/ 376237 w 1508331"/>
              <a:gd name="connsiteY92" fmla="*/ 1239488 h 1913559"/>
              <a:gd name="connsiteX93" fmla="*/ 357187 w 1508331"/>
              <a:gd name="connsiteY93" fmla="*/ 1244250 h 1913559"/>
              <a:gd name="connsiteX94" fmla="*/ 309562 w 1508331"/>
              <a:gd name="connsiteY94" fmla="*/ 1220438 h 1913559"/>
              <a:gd name="connsiteX95" fmla="*/ 314325 w 1508331"/>
              <a:gd name="connsiteY95" fmla="*/ 1187100 h 1913559"/>
              <a:gd name="connsiteX96" fmla="*/ 347662 w 1508331"/>
              <a:gd name="connsiteY96" fmla="*/ 1163288 h 1913559"/>
              <a:gd name="connsiteX97" fmla="*/ 366712 w 1508331"/>
              <a:gd name="connsiteY97" fmla="*/ 1139475 h 1913559"/>
              <a:gd name="connsiteX98" fmla="*/ 381000 w 1508331"/>
              <a:gd name="connsiteY98" fmla="*/ 1106138 h 1913559"/>
              <a:gd name="connsiteX99" fmla="*/ 390525 w 1508331"/>
              <a:gd name="connsiteY99" fmla="*/ 1091850 h 1913559"/>
              <a:gd name="connsiteX100" fmla="*/ 404812 w 1508331"/>
              <a:gd name="connsiteY100" fmla="*/ 1082325 h 1913559"/>
              <a:gd name="connsiteX101" fmla="*/ 409575 w 1508331"/>
              <a:gd name="connsiteY101" fmla="*/ 1068038 h 1913559"/>
              <a:gd name="connsiteX102" fmla="*/ 347662 w 1508331"/>
              <a:gd name="connsiteY102" fmla="*/ 1048988 h 1913559"/>
              <a:gd name="connsiteX103" fmla="*/ 333375 w 1508331"/>
              <a:gd name="connsiteY103" fmla="*/ 1034700 h 1913559"/>
              <a:gd name="connsiteX104" fmla="*/ 314325 w 1508331"/>
              <a:gd name="connsiteY104" fmla="*/ 1010888 h 1913559"/>
              <a:gd name="connsiteX105" fmla="*/ 300037 w 1508331"/>
              <a:gd name="connsiteY105" fmla="*/ 1015650 h 1913559"/>
              <a:gd name="connsiteX106" fmla="*/ 295275 w 1508331"/>
              <a:gd name="connsiteY106" fmla="*/ 1048988 h 1913559"/>
              <a:gd name="connsiteX107" fmla="*/ 285750 w 1508331"/>
              <a:gd name="connsiteY107" fmla="*/ 1072800 h 1913559"/>
              <a:gd name="connsiteX108" fmla="*/ 295275 w 1508331"/>
              <a:gd name="connsiteY108" fmla="*/ 1096613 h 1913559"/>
              <a:gd name="connsiteX109" fmla="*/ 266700 w 1508331"/>
              <a:gd name="connsiteY109" fmla="*/ 1101375 h 1913559"/>
              <a:gd name="connsiteX110" fmla="*/ 285750 w 1508331"/>
              <a:gd name="connsiteY110" fmla="*/ 1134713 h 1913559"/>
              <a:gd name="connsiteX111" fmla="*/ 280987 w 1508331"/>
              <a:gd name="connsiteY111" fmla="*/ 1172813 h 1913559"/>
              <a:gd name="connsiteX112" fmla="*/ 252412 w 1508331"/>
              <a:gd name="connsiteY112" fmla="*/ 1191863 h 1913559"/>
              <a:gd name="connsiteX113" fmla="*/ 242887 w 1508331"/>
              <a:gd name="connsiteY113" fmla="*/ 1206150 h 1913559"/>
              <a:gd name="connsiteX114" fmla="*/ 219075 w 1508331"/>
              <a:gd name="connsiteY114" fmla="*/ 1210913 h 1913559"/>
              <a:gd name="connsiteX115" fmla="*/ 204787 w 1508331"/>
              <a:gd name="connsiteY115" fmla="*/ 1215675 h 1913559"/>
              <a:gd name="connsiteX116" fmla="*/ 185737 w 1508331"/>
              <a:gd name="connsiteY116" fmla="*/ 1220438 h 1913559"/>
              <a:gd name="connsiteX117" fmla="*/ 152400 w 1508331"/>
              <a:gd name="connsiteY117" fmla="*/ 1215675 h 1913559"/>
              <a:gd name="connsiteX118" fmla="*/ 119062 w 1508331"/>
              <a:gd name="connsiteY118" fmla="*/ 1201388 h 1913559"/>
              <a:gd name="connsiteX119" fmla="*/ 104775 w 1508331"/>
              <a:gd name="connsiteY119" fmla="*/ 1196625 h 1913559"/>
              <a:gd name="connsiteX120" fmla="*/ 90487 w 1508331"/>
              <a:gd name="connsiteY120" fmla="*/ 1182338 h 1913559"/>
              <a:gd name="connsiteX121" fmla="*/ 47625 w 1508331"/>
              <a:gd name="connsiteY121" fmla="*/ 1158525 h 1913559"/>
              <a:gd name="connsiteX122" fmla="*/ 14287 w 1508331"/>
              <a:gd name="connsiteY122" fmla="*/ 1149000 h 1913559"/>
              <a:gd name="connsiteX123" fmla="*/ 0 w 1508331"/>
              <a:gd name="connsiteY123" fmla="*/ 1139475 h 1913559"/>
              <a:gd name="connsiteX124" fmla="*/ 9525 w 1508331"/>
              <a:gd name="connsiteY124" fmla="*/ 1115663 h 1913559"/>
              <a:gd name="connsiteX125" fmla="*/ 38100 w 1508331"/>
              <a:gd name="connsiteY125" fmla="*/ 1077563 h 1913559"/>
              <a:gd name="connsiteX126" fmla="*/ 33337 w 1508331"/>
              <a:gd name="connsiteY126" fmla="*/ 1039463 h 1913559"/>
              <a:gd name="connsiteX127" fmla="*/ 9525 w 1508331"/>
              <a:gd name="connsiteY127" fmla="*/ 1001363 h 1913559"/>
              <a:gd name="connsiteX128" fmla="*/ 9525 w 1508331"/>
              <a:gd name="connsiteY128" fmla="*/ 968025 h 1913559"/>
              <a:gd name="connsiteX129" fmla="*/ 28575 w 1508331"/>
              <a:gd name="connsiteY129" fmla="*/ 953738 h 1913559"/>
              <a:gd name="connsiteX130" fmla="*/ 52387 w 1508331"/>
              <a:gd name="connsiteY130" fmla="*/ 920400 h 1913559"/>
              <a:gd name="connsiteX131" fmla="*/ 47625 w 1508331"/>
              <a:gd name="connsiteY131" fmla="*/ 863250 h 1913559"/>
              <a:gd name="connsiteX132" fmla="*/ 104775 w 1508331"/>
              <a:gd name="connsiteY132" fmla="*/ 815625 h 1913559"/>
              <a:gd name="connsiteX133" fmla="*/ 123825 w 1508331"/>
              <a:gd name="connsiteY133" fmla="*/ 801338 h 1913559"/>
              <a:gd name="connsiteX134" fmla="*/ 142875 w 1508331"/>
              <a:gd name="connsiteY134" fmla="*/ 796575 h 1913559"/>
              <a:gd name="connsiteX135" fmla="*/ 157162 w 1508331"/>
              <a:gd name="connsiteY135" fmla="*/ 791813 h 1913559"/>
              <a:gd name="connsiteX136" fmla="*/ 176212 w 1508331"/>
              <a:gd name="connsiteY136" fmla="*/ 787050 h 1913559"/>
              <a:gd name="connsiteX137" fmla="*/ 266700 w 1508331"/>
              <a:gd name="connsiteY137" fmla="*/ 758475 h 1913559"/>
              <a:gd name="connsiteX138" fmla="*/ 280987 w 1508331"/>
              <a:gd name="connsiteY138" fmla="*/ 744188 h 1913559"/>
              <a:gd name="connsiteX139" fmla="*/ 333375 w 1508331"/>
              <a:gd name="connsiteY139" fmla="*/ 706088 h 1913559"/>
              <a:gd name="connsiteX140" fmla="*/ 423862 w 1508331"/>
              <a:gd name="connsiteY140" fmla="*/ 710850 h 1913559"/>
              <a:gd name="connsiteX141" fmla="*/ 447675 w 1508331"/>
              <a:gd name="connsiteY141" fmla="*/ 715613 h 1913559"/>
              <a:gd name="connsiteX142" fmla="*/ 461962 w 1508331"/>
              <a:gd name="connsiteY142" fmla="*/ 706088 h 1913559"/>
              <a:gd name="connsiteX143" fmla="*/ 495300 w 1508331"/>
              <a:gd name="connsiteY143" fmla="*/ 667988 h 1913559"/>
              <a:gd name="connsiteX144" fmla="*/ 504825 w 1508331"/>
              <a:gd name="connsiteY144" fmla="*/ 644175 h 1913559"/>
              <a:gd name="connsiteX145" fmla="*/ 509587 w 1508331"/>
              <a:gd name="connsiteY145" fmla="*/ 596550 h 1913559"/>
              <a:gd name="connsiteX146" fmla="*/ 533400 w 1508331"/>
              <a:gd name="connsiteY146" fmla="*/ 582263 h 1913559"/>
              <a:gd name="connsiteX147" fmla="*/ 576262 w 1508331"/>
              <a:gd name="connsiteY147" fmla="*/ 563213 h 1913559"/>
              <a:gd name="connsiteX148" fmla="*/ 609600 w 1508331"/>
              <a:gd name="connsiteY148" fmla="*/ 558450 h 1913559"/>
              <a:gd name="connsiteX149" fmla="*/ 628650 w 1508331"/>
              <a:gd name="connsiteY149" fmla="*/ 544163 h 1913559"/>
              <a:gd name="connsiteX150" fmla="*/ 652462 w 1508331"/>
              <a:gd name="connsiteY150" fmla="*/ 529875 h 1913559"/>
              <a:gd name="connsiteX151" fmla="*/ 666750 w 1508331"/>
              <a:gd name="connsiteY151" fmla="*/ 515588 h 1913559"/>
              <a:gd name="connsiteX152" fmla="*/ 695325 w 1508331"/>
              <a:gd name="connsiteY152" fmla="*/ 477488 h 1913559"/>
              <a:gd name="connsiteX153" fmla="*/ 714375 w 1508331"/>
              <a:gd name="connsiteY153" fmla="*/ 444150 h 1913559"/>
              <a:gd name="connsiteX154" fmla="*/ 723900 w 1508331"/>
              <a:gd name="connsiteY154" fmla="*/ 401288 h 1913559"/>
              <a:gd name="connsiteX155" fmla="*/ 733425 w 1508331"/>
              <a:gd name="connsiteY155" fmla="*/ 387000 h 1913559"/>
              <a:gd name="connsiteX156" fmla="*/ 742950 w 1508331"/>
              <a:gd name="connsiteY156" fmla="*/ 286988 h 1913559"/>
              <a:gd name="connsiteX157" fmla="*/ 752475 w 1508331"/>
              <a:gd name="connsiteY157" fmla="*/ 220313 h 1913559"/>
              <a:gd name="connsiteX158" fmla="*/ 785812 w 1508331"/>
              <a:gd name="connsiteY158" fmla="*/ 172688 h 1913559"/>
              <a:gd name="connsiteX159" fmla="*/ 795337 w 1508331"/>
              <a:gd name="connsiteY159" fmla="*/ 158400 h 1913559"/>
              <a:gd name="connsiteX160" fmla="*/ 823912 w 1508331"/>
              <a:gd name="connsiteY160" fmla="*/ 115538 h 1913559"/>
              <a:gd name="connsiteX161" fmla="*/ 838200 w 1508331"/>
              <a:gd name="connsiteY161" fmla="*/ 110775 h 1913559"/>
              <a:gd name="connsiteX162" fmla="*/ 862012 w 1508331"/>
              <a:gd name="connsiteY162" fmla="*/ 120300 h 1913559"/>
              <a:gd name="connsiteX163" fmla="*/ 876300 w 1508331"/>
              <a:gd name="connsiteY163" fmla="*/ 129825 h 1913559"/>
              <a:gd name="connsiteX164" fmla="*/ 895350 w 1508331"/>
              <a:gd name="connsiteY164" fmla="*/ 120300 h 1913559"/>
              <a:gd name="connsiteX165" fmla="*/ 928687 w 1508331"/>
              <a:gd name="connsiteY165" fmla="*/ 82200 h 1913559"/>
              <a:gd name="connsiteX166" fmla="*/ 942975 w 1508331"/>
              <a:gd name="connsiteY166" fmla="*/ 67913 h 1913559"/>
              <a:gd name="connsiteX167" fmla="*/ 952500 w 1508331"/>
              <a:gd name="connsiteY167" fmla="*/ 48863 h 1913559"/>
              <a:gd name="connsiteX168" fmla="*/ 971550 w 1508331"/>
              <a:gd name="connsiteY168" fmla="*/ 10763 h 1913559"/>
              <a:gd name="connsiteX169" fmla="*/ 971550 w 1508331"/>
              <a:gd name="connsiteY169" fmla="*/ 6000 h 1913559"/>
              <a:gd name="connsiteX0" fmla="*/ 971550 w 1508331"/>
              <a:gd name="connsiteY0" fmla="*/ 6000 h 1913559"/>
              <a:gd name="connsiteX1" fmla="*/ 990599 w 1508331"/>
              <a:gd name="connsiteY1" fmla="*/ 86963 h 1913559"/>
              <a:gd name="connsiteX2" fmla="*/ 1023937 w 1508331"/>
              <a:gd name="connsiteY2" fmla="*/ 277463 h 1913559"/>
              <a:gd name="connsiteX3" fmla="*/ 1050131 w 1508331"/>
              <a:gd name="connsiteY3" fmla="*/ 336994 h 1913559"/>
              <a:gd name="connsiteX4" fmla="*/ 1114425 w 1508331"/>
              <a:gd name="connsiteY4" fmla="*/ 437006 h 1913559"/>
              <a:gd name="connsiteX5" fmla="*/ 1195387 w 1508331"/>
              <a:gd name="connsiteY5" fmla="*/ 544163 h 1913559"/>
              <a:gd name="connsiteX6" fmla="*/ 1228725 w 1508331"/>
              <a:gd name="connsiteY6" fmla="*/ 582263 h 1913559"/>
              <a:gd name="connsiteX7" fmla="*/ 1197769 w 1508331"/>
              <a:gd name="connsiteY7" fmla="*/ 660844 h 1913559"/>
              <a:gd name="connsiteX8" fmla="*/ 1240631 w 1508331"/>
              <a:gd name="connsiteY8" fmla="*/ 715613 h 1913559"/>
              <a:gd name="connsiteX9" fmla="*/ 1195387 w 1508331"/>
              <a:gd name="connsiteY9" fmla="*/ 787050 h 1913559"/>
              <a:gd name="connsiteX10" fmla="*/ 1190625 w 1508331"/>
              <a:gd name="connsiteY10" fmla="*/ 834675 h 1913559"/>
              <a:gd name="connsiteX11" fmla="*/ 1240631 w 1508331"/>
              <a:gd name="connsiteY11" fmla="*/ 903731 h 1913559"/>
              <a:gd name="connsiteX12" fmla="*/ 1221581 w 1508331"/>
              <a:gd name="connsiteY12" fmla="*/ 1063275 h 1913559"/>
              <a:gd name="connsiteX13" fmla="*/ 1202530 w 1508331"/>
              <a:gd name="connsiteY13" fmla="*/ 1222819 h 1913559"/>
              <a:gd name="connsiteX14" fmla="*/ 1257300 w 1508331"/>
              <a:gd name="connsiteY14" fmla="*/ 1258538 h 1913559"/>
              <a:gd name="connsiteX15" fmla="*/ 1309687 w 1508331"/>
              <a:gd name="connsiteY15" fmla="*/ 1287113 h 1913559"/>
              <a:gd name="connsiteX16" fmla="*/ 1345405 w 1508331"/>
              <a:gd name="connsiteY16" fmla="*/ 1332355 h 1913559"/>
              <a:gd name="connsiteX17" fmla="*/ 1350168 w 1508331"/>
              <a:gd name="connsiteY17" fmla="*/ 1437131 h 1913559"/>
              <a:gd name="connsiteX18" fmla="*/ 1347788 w 1508331"/>
              <a:gd name="connsiteY18" fmla="*/ 1606200 h 1913559"/>
              <a:gd name="connsiteX19" fmla="*/ 1414462 w 1508331"/>
              <a:gd name="connsiteY19" fmla="*/ 1591913 h 1913559"/>
              <a:gd name="connsiteX20" fmla="*/ 1502569 w 1508331"/>
              <a:gd name="connsiteY20" fmla="*/ 1582387 h 1913559"/>
              <a:gd name="connsiteX21" fmla="*/ 1495425 w 1508331"/>
              <a:gd name="connsiteY21" fmla="*/ 1625250 h 1913559"/>
              <a:gd name="connsiteX22" fmla="*/ 1485900 w 1508331"/>
              <a:gd name="connsiteY22" fmla="*/ 1653825 h 1913559"/>
              <a:gd name="connsiteX23" fmla="*/ 1466850 w 1508331"/>
              <a:gd name="connsiteY23" fmla="*/ 1741932 h 1913559"/>
              <a:gd name="connsiteX24" fmla="*/ 1459706 w 1508331"/>
              <a:gd name="connsiteY24" fmla="*/ 1822894 h 1913559"/>
              <a:gd name="connsiteX25" fmla="*/ 1471613 w 1508331"/>
              <a:gd name="connsiteY25" fmla="*/ 1877664 h 1913559"/>
              <a:gd name="connsiteX26" fmla="*/ 1495425 w 1508331"/>
              <a:gd name="connsiteY26" fmla="*/ 1913382 h 1913559"/>
              <a:gd name="connsiteX27" fmla="*/ 1385887 w 1508331"/>
              <a:gd name="connsiteY27" fmla="*/ 1889569 h 1913559"/>
              <a:gd name="connsiteX28" fmla="*/ 1264443 w 1508331"/>
              <a:gd name="connsiteY28" fmla="*/ 1849088 h 1913559"/>
              <a:gd name="connsiteX29" fmla="*/ 1157287 w 1508331"/>
              <a:gd name="connsiteY29" fmla="*/ 1825275 h 1913559"/>
              <a:gd name="connsiteX30" fmla="*/ 1047750 w 1508331"/>
              <a:gd name="connsiteY30" fmla="*/ 1801463 h 1913559"/>
              <a:gd name="connsiteX31" fmla="*/ 957262 w 1508331"/>
              <a:gd name="connsiteY31" fmla="*/ 1782413 h 1913559"/>
              <a:gd name="connsiteX32" fmla="*/ 866775 w 1508331"/>
              <a:gd name="connsiteY32" fmla="*/ 1772888 h 1913559"/>
              <a:gd name="connsiteX33" fmla="*/ 790575 w 1508331"/>
              <a:gd name="connsiteY33" fmla="*/ 1763363 h 1913559"/>
              <a:gd name="connsiteX34" fmla="*/ 552450 w 1508331"/>
              <a:gd name="connsiteY34" fmla="*/ 1739550 h 1913559"/>
              <a:gd name="connsiteX35" fmla="*/ 554831 w 1508331"/>
              <a:gd name="connsiteY35" fmla="*/ 1725263 h 1913559"/>
              <a:gd name="connsiteX36" fmla="*/ 585788 w 1508331"/>
              <a:gd name="connsiteY36" fmla="*/ 1713357 h 1913559"/>
              <a:gd name="connsiteX37" fmla="*/ 600075 w 1508331"/>
              <a:gd name="connsiteY37" fmla="*/ 1682400 h 1913559"/>
              <a:gd name="connsiteX38" fmla="*/ 619125 w 1508331"/>
              <a:gd name="connsiteY38" fmla="*/ 1634776 h 1913559"/>
              <a:gd name="connsiteX39" fmla="*/ 661988 w 1508331"/>
              <a:gd name="connsiteY39" fmla="*/ 1646682 h 1913559"/>
              <a:gd name="connsiteX40" fmla="*/ 719137 w 1508331"/>
              <a:gd name="connsiteY40" fmla="*/ 1658588 h 1913559"/>
              <a:gd name="connsiteX41" fmla="*/ 773906 w 1508331"/>
              <a:gd name="connsiteY41" fmla="*/ 1660968 h 1913559"/>
              <a:gd name="connsiteX42" fmla="*/ 781050 w 1508331"/>
              <a:gd name="connsiteY42" fmla="*/ 1649063 h 1913559"/>
              <a:gd name="connsiteX43" fmla="*/ 700087 w 1508331"/>
              <a:gd name="connsiteY43" fmla="*/ 1634775 h 1913559"/>
              <a:gd name="connsiteX44" fmla="*/ 635794 w 1508331"/>
              <a:gd name="connsiteY44" fmla="*/ 1613344 h 1913559"/>
              <a:gd name="connsiteX45" fmla="*/ 614362 w 1508331"/>
              <a:gd name="connsiteY45" fmla="*/ 1582388 h 1913559"/>
              <a:gd name="connsiteX46" fmla="*/ 635794 w 1508331"/>
              <a:gd name="connsiteY46" fmla="*/ 1530001 h 1913559"/>
              <a:gd name="connsiteX47" fmla="*/ 671513 w 1508331"/>
              <a:gd name="connsiteY47" fmla="*/ 1515713 h 1913559"/>
              <a:gd name="connsiteX48" fmla="*/ 647700 w 1508331"/>
              <a:gd name="connsiteY48" fmla="*/ 1496662 h 1913559"/>
              <a:gd name="connsiteX49" fmla="*/ 671512 w 1508331"/>
              <a:gd name="connsiteY49" fmla="*/ 1472850 h 1913559"/>
              <a:gd name="connsiteX50" fmla="*/ 716756 w 1508331"/>
              <a:gd name="connsiteY50" fmla="*/ 1427607 h 1913559"/>
              <a:gd name="connsiteX51" fmla="*/ 742950 w 1508331"/>
              <a:gd name="connsiteY51" fmla="*/ 1410938 h 1913559"/>
              <a:gd name="connsiteX52" fmla="*/ 728662 w 1508331"/>
              <a:gd name="connsiteY52" fmla="*/ 1368075 h 1913559"/>
              <a:gd name="connsiteX53" fmla="*/ 800100 w 1508331"/>
              <a:gd name="connsiteY53" fmla="*/ 1265682 h 1913559"/>
              <a:gd name="connsiteX54" fmla="*/ 707231 w 1508331"/>
              <a:gd name="connsiteY54" fmla="*/ 1294256 h 1913559"/>
              <a:gd name="connsiteX55" fmla="*/ 676275 w 1508331"/>
              <a:gd name="connsiteY55" fmla="*/ 1358550 h 1913559"/>
              <a:gd name="connsiteX56" fmla="*/ 647700 w 1508331"/>
              <a:gd name="connsiteY56" fmla="*/ 1413318 h 1913559"/>
              <a:gd name="connsiteX57" fmla="*/ 607219 w 1508331"/>
              <a:gd name="connsiteY57" fmla="*/ 1389506 h 1913559"/>
              <a:gd name="connsiteX58" fmla="*/ 581025 w 1508331"/>
              <a:gd name="connsiteY58" fmla="*/ 1434750 h 1913559"/>
              <a:gd name="connsiteX59" fmla="*/ 578644 w 1508331"/>
              <a:gd name="connsiteY59" fmla="*/ 1472851 h 1913559"/>
              <a:gd name="connsiteX60" fmla="*/ 592932 w 1508331"/>
              <a:gd name="connsiteY60" fmla="*/ 1489520 h 1913559"/>
              <a:gd name="connsiteX61" fmla="*/ 542925 w 1508331"/>
              <a:gd name="connsiteY61" fmla="*/ 1530000 h 1913559"/>
              <a:gd name="connsiteX62" fmla="*/ 473869 w 1508331"/>
              <a:gd name="connsiteY62" fmla="*/ 1541907 h 1913559"/>
              <a:gd name="connsiteX63" fmla="*/ 497681 w 1508331"/>
              <a:gd name="connsiteY63" fmla="*/ 1470469 h 1913559"/>
              <a:gd name="connsiteX64" fmla="*/ 519112 w 1508331"/>
              <a:gd name="connsiteY64" fmla="*/ 1401413 h 1913559"/>
              <a:gd name="connsiteX65" fmla="*/ 535780 w 1508331"/>
              <a:gd name="connsiteY65" fmla="*/ 1339500 h 1913559"/>
              <a:gd name="connsiteX66" fmla="*/ 550068 w 1508331"/>
              <a:gd name="connsiteY66" fmla="*/ 1296637 h 1913559"/>
              <a:gd name="connsiteX67" fmla="*/ 609600 w 1508331"/>
              <a:gd name="connsiteY67" fmla="*/ 1225200 h 1913559"/>
              <a:gd name="connsiteX68" fmla="*/ 642937 w 1508331"/>
              <a:gd name="connsiteY68" fmla="*/ 1239489 h 1913559"/>
              <a:gd name="connsiteX69" fmla="*/ 681037 w 1508331"/>
              <a:gd name="connsiteY69" fmla="*/ 1222820 h 1913559"/>
              <a:gd name="connsiteX70" fmla="*/ 685801 w 1508331"/>
              <a:gd name="connsiteY70" fmla="*/ 1213295 h 1913559"/>
              <a:gd name="connsiteX71" fmla="*/ 647699 w 1508331"/>
              <a:gd name="connsiteY71" fmla="*/ 1215675 h 1913559"/>
              <a:gd name="connsiteX72" fmla="*/ 621507 w 1508331"/>
              <a:gd name="connsiteY72" fmla="*/ 1189482 h 1913559"/>
              <a:gd name="connsiteX73" fmla="*/ 621506 w 1508331"/>
              <a:gd name="connsiteY73" fmla="*/ 1172812 h 1913559"/>
              <a:gd name="connsiteX74" fmla="*/ 671513 w 1508331"/>
              <a:gd name="connsiteY74" fmla="*/ 1175195 h 1913559"/>
              <a:gd name="connsiteX75" fmla="*/ 676274 w 1508331"/>
              <a:gd name="connsiteY75" fmla="*/ 1158525 h 1913559"/>
              <a:gd name="connsiteX76" fmla="*/ 702469 w 1508331"/>
              <a:gd name="connsiteY76" fmla="*/ 1127569 h 1913559"/>
              <a:gd name="connsiteX77" fmla="*/ 745332 w 1508331"/>
              <a:gd name="connsiteY77" fmla="*/ 1113283 h 1913559"/>
              <a:gd name="connsiteX78" fmla="*/ 745331 w 1508331"/>
              <a:gd name="connsiteY78" fmla="*/ 1091849 h 1913559"/>
              <a:gd name="connsiteX79" fmla="*/ 762000 w 1508331"/>
              <a:gd name="connsiteY79" fmla="*/ 1079944 h 1913559"/>
              <a:gd name="connsiteX80" fmla="*/ 721519 w 1508331"/>
              <a:gd name="connsiteY80" fmla="*/ 1051369 h 1913559"/>
              <a:gd name="connsiteX81" fmla="*/ 671512 w 1508331"/>
              <a:gd name="connsiteY81" fmla="*/ 1022794 h 1913559"/>
              <a:gd name="connsiteX82" fmla="*/ 638175 w 1508331"/>
              <a:gd name="connsiteY82" fmla="*/ 1029938 h 1913559"/>
              <a:gd name="connsiteX83" fmla="*/ 600075 w 1508331"/>
              <a:gd name="connsiteY83" fmla="*/ 1087088 h 1913559"/>
              <a:gd name="connsiteX84" fmla="*/ 614362 w 1508331"/>
              <a:gd name="connsiteY84" fmla="*/ 1118044 h 1913559"/>
              <a:gd name="connsiteX85" fmla="*/ 595312 w 1508331"/>
              <a:gd name="connsiteY85" fmla="*/ 1139475 h 1913559"/>
              <a:gd name="connsiteX86" fmla="*/ 559594 w 1508331"/>
              <a:gd name="connsiteY86" fmla="*/ 1120426 h 1913559"/>
              <a:gd name="connsiteX87" fmla="*/ 531018 w 1508331"/>
              <a:gd name="connsiteY87" fmla="*/ 1082325 h 1913559"/>
              <a:gd name="connsiteX88" fmla="*/ 531019 w 1508331"/>
              <a:gd name="connsiteY88" fmla="*/ 1108520 h 1913559"/>
              <a:gd name="connsiteX89" fmla="*/ 466725 w 1508331"/>
              <a:gd name="connsiteY89" fmla="*/ 1115662 h 1913559"/>
              <a:gd name="connsiteX90" fmla="*/ 419100 w 1508331"/>
              <a:gd name="connsiteY90" fmla="*/ 1137094 h 1913559"/>
              <a:gd name="connsiteX91" fmla="*/ 388143 w 1508331"/>
              <a:gd name="connsiteY91" fmla="*/ 1184718 h 1913559"/>
              <a:gd name="connsiteX92" fmla="*/ 357187 w 1508331"/>
              <a:gd name="connsiteY92" fmla="*/ 1244250 h 1913559"/>
              <a:gd name="connsiteX93" fmla="*/ 309562 w 1508331"/>
              <a:gd name="connsiteY93" fmla="*/ 1220438 h 1913559"/>
              <a:gd name="connsiteX94" fmla="*/ 314325 w 1508331"/>
              <a:gd name="connsiteY94" fmla="*/ 1187100 h 1913559"/>
              <a:gd name="connsiteX95" fmla="*/ 347662 w 1508331"/>
              <a:gd name="connsiteY95" fmla="*/ 1163288 h 1913559"/>
              <a:gd name="connsiteX96" fmla="*/ 366712 w 1508331"/>
              <a:gd name="connsiteY96" fmla="*/ 1139475 h 1913559"/>
              <a:gd name="connsiteX97" fmla="*/ 381000 w 1508331"/>
              <a:gd name="connsiteY97" fmla="*/ 1106138 h 1913559"/>
              <a:gd name="connsiteX98" fmla="*/ 390525 w 1508331"/>
              <a:gd name="connsiteY98" fmla="*/ 1091850 h 1913559"/>
              <a:gd name="connsiteX99" fmla="*/ 404812 w 1508331"/>
              <a:gd name="connsiteY99" fmla="*/ 1082325 h 1913559"/>
              <a:gd name="connsiteX100" fmla="*/ 409575 w 1508331"/>
              <a:gd name="connsiteY100" fmla="*/ 1068038 h 1913559"/>
              <a:gd name="connsiteX101" fmla="*/ 347662 w 1508331"/>
              <a:gd name="connsiteY101" fmla="*/ 1048988 h 1913559"/>
              <a:gd name="connsiteX102" fmla="*/ 333375 w 1508331"/>
              <a:gd name="connsiteY102" fmla="*/ 1034700 h 1913559"/>
              <a:gd name="connsiteX103" fmla="*/ 314325 w 1508331"/>
              <a:gd name="connsiteY103" fmla="*/ 1010888 h 1913559"/>
              <a:gd name="connsiteX104" fmla="*/ 300037 w 1508331"/>
              <a:gd name="connsiteY104" fmla="*/ 1015650 h 1913559"/>
              <a:gd name="connsiteX105" fmla="*/ 295275 w 1508331"/>
              <a:gd name="connsiteY105" fmla="*/ 1048988 h 1913559"/>
              <a:gd name="connsiteX106" fmla="*/ 285750 w 1508331"/>
              <a:gd name="connsiteY106" fmla="*/ 1072800 h 1913559"/>
              <a:gd name="connsiteX107" fmla="*/ 295275 w 1508331"/>
              <a:gd name="connsiteY107" fmla="*/ 1096613 h 1913559"/>
              <a:gd name="connsiteX108" fmla="*/ 266700 w 1508331"/>
              <a:gd name="connsiteY108" fmla="*/ 1101375 h 1913559"/>
              <a:gd name="connsiteX109" fmla="*/ 285750 w 1508331"/>
              <a:gd name="connsiteY109" fmla="*/ 1134713 h 1913559"/>
              <a:gd name="connsiteX110" fmla="*/ 280987 w 1508331"/>
              <a:gd name="connsiteY110" fmla="*/ 1172813 h 1913559"/>
              <a:gd name="connsiteX111" fmla="*/ 252412 w 1508331"/>
              <a:gd name="connsiteY111" fmla="*/ 1191863 h 1913559"/>
              <a:gd name="connsiteX112" fmla="*/ 242887 w 1508331"/>
              <a:gd name="connsiteY112" fmla="*/ 1206150 h 1913559"/>
              <a:gd name="connsiteX113" fmla="*/ 219075 w 1508331"/>
              <a:gd name="connsiteY113" fmla="*/ 1210913 h 1913559"/>
              <a:gd name="connsiteX114" fmla="*/ 204787 w 1508331"/>
              <a:gd name="connsiteY114" fmla="*/ 1215675 h 1913559"/>
              <a:gd name="connsiteX115" fmla="*/ 185737 w 1508331"/>
              <a:gd name="connsiteY115" fmla="*/ 1220438 h 1913559"/>
              <a:gd name="connsiteX116" fmla="*/ 152400 w 1508331"/>
              <a:gd name="connsiteY116" fmla="*/ 1215675 h 1913559"/>
              <a:gd name="connsiteX117" fmla="*/ 119062 w 1508331"/>
              <a:gd name="connsiteY117" fmla="*/ 1201388 h 1913559"/>
              <a:gd name="connsiteX118" fmla="*/ 104775 w 1508331"/>
              <a:gd name="connsiteY118" fmla="*/ 1196625 h 1913559"/>
              <a:gd name="connsiteX119" fmla="*/ 90487 w 1508331"/>
              <a:gd name="connsiteY119" fmla="*/ 1182338 h 1913559"/>
              <a:gd name="connsiteX120" fmla="*/ 47625 w 1508331"/>
              <a:gd name="connsiteY120" fmla="*/ 1158525 h 1913559"/>
              <a:gd name="connsiteX121" fmla="*/ 14287 w 1508331"/>
              <a:gd name="connsiteY121" fmla="*/ 1149000 h 1913559"/>
              <a:gd name="connsiteX122" fmla="*/ 0 w 1508331"/>
              <a:gd name="connsiteY122" fmla="*/ 1139475 h 1913559"/>
              <a:gd name="connsiteX123" fmla="*/ 9525 w 1508331"/>
              <a:gd name="connsiteY123" fmla="*/ 1115663 h 1913559"/>
              <a:gd name="connsiteX124" fmla="*/ 38100 w 1508331"/>
              <a:gd name="connsiteY124" fmla="*/ 1077563 h 1913559"/>
              <a:gd name="connsiteX125" fmla="*/ 33337 w 1508331"/>
              <a:gd name="connsiteY125" fmla="*/ 1039463 h 1913559"/>
              <a:gd name="connsiteX126" fmla="*/ 9525 w 1508331"/>
              <a:gd name="connsiteY126" fmla="*/ 1001363 h 1913559"/>
              <a:gd name="connsiteX127" fmla="*/ 9525 w 1508331"/>
              <a:gd name="connsiteY127" fmla="*/ 968025 h 1913559"/>
              <a:gd name="connsiteX128" fmla="*/ 28575 w 1508331"/>
              <a:gd name="connsiteY128" fmla="*/ 953738 h 1913559"/>
              <a:gd name="connsiteX129" fmla="*/ 52387 w 1508331"/>
              <a:gd name="connsiteY129" fmla="*/ 920400 h 1913559"/>
              <a:gd name="connsiteX130" fmla="*/ 47625 w 1508331"/>
              <a:gd name="connsiteY130" fmla="*/ 863250 h 1913559"/>
              <a:gd name="connsiteX131" fmla="*/ 104775 w 1508331"/>
              <a:gd name="connsiteY131" fmla="*/ 815625 h 1913559"/>
              <a:gd name="connsiteX132" fmla="*/ 123825 w 1508331"/>
              <a:gd name="connsiteY132" fmla="*/ 801338 h 1913559"/>
              <a:gd name="connsiteX133" fmla="*/ 142875 w 1508331"/>
              <a:gd name="connsiteY133" fmla="*/ 796575 h 1913559"/>
              <a:gd name="connsiteX134" fmla="*/ 157162 w 1508331"/>
              <a:gd name="connsiteY134" fmla="*/ 791813 h 1913559"/>
              <a:gd name="connsiteX135" fmla="*/ 176212 w 1508331"/>
              <a:gd name="connsiteY135" fmla="*/ 787050 h 1913559"/>
              <a:gd name="connsiteX136" fmla="*/ 266700 w 1508331"/>
              <a:gd name="connsiteY136" fmla="*/ 758475 h 1913559"/>
              <a:gd name="connsiteX137" fmla="*/ 280987 w 1508331"/>
              <a:gd name="connsiteY137" fmla="*/ 744188 h 1913559"/>
              <a:gd name="connsiteX138" fmla="*/ 333375 w 1508331"/>
              <a:gd name="connsiteY138" fmla="*/ 706088 h 1913559"/>
              <a:gd name="connsiteX139" fmla="*/ 423862 w 1508331"/>
              <a:gd name="connsiteY139" fmla="*/ 710850 h 1913559"/>
              <a:gd name="connsiteX140" fmla="*/ 447675 w 1508331"/>
              <a:gd name="connsiteY140" fmla="*/ 715613 h 1913559"/>
              <a:gd name="connsiteX141" fmla="*/ 461962 w 1508331"/>
              <a:gd name="connsiteY141" fmla="*/ 706088 h 1913559"/>
              <a:gd name="connsiteX142" fmla="*/ 495300 w 1508331"/>
              <a:gd name="connsiteY142" fmla="*/ 667988 h 1913559"/>
              <a:gd name="connsiteX143" fmla="*/ 504825 w 1508331"/>
              <a:gd name="connsiteY143" fmla="*/ 644175 h 1913559"/>
              <a:gd name="connsiteX144" fmla="*/ 509587 w 1508331"/>
              <a:gd name="connsiteY144" fmla="*/ 596550 h 1913559"/>
              <a:gd name="connsiteX145" fmla="*/ 533400 w 1508331"/>
              <a:gd name="connsiteY145" fmla="*/ 582263 h 1913559"/>
              <a:gd name="connsiteX146" fmla="*/ 576262 w 1508331"/>
              <a:gd name="connsiteY146" fmla="*/ 563213 h 1913559"/>
              <a:gd name="connsiteX147" fmla="*/ 609600 w 1508331"/>
              <a:gd name="connsiteY147" fmla="*/ 558450 h 1913559"/>
              <a:gd name="connsiteX148" fmla="*/ 628650 w 1508331"/>
              <a:gd name="connsiteY148" fmla="*/ 544163 h 1913559"/>
              <a:gd name="connsiteX149" fmla="*/ 652462 w 1508331"/>
              <a:gd name="connsiteY149" fmla="*/ 529875 h 1913559"/>
              <a:gd name="connsiteX150" fmla="*/ 666750 w 1508331"/>
              <a:gd name="connsiteY150" fmla="*/ 515588 h 1913559"/>
              <a:gd name="connsiteX151" fmla="*/ 695325 w 1508331"/>
              <a:gd name="connsiteY151" fmla="*/ 477488 h 1913559"/>
              <a:gd name="connsiteX152" fmla="*/ 714375 w 1508331"/>
              <a:gd name="connsiteY152" fmla="*/ 444150 h 1913559"/>
              <a:gd name="connsiteX153" fmla="*/ 723900 w 1508331"/>
              <a:gd name="connsiteY153" fmla="*/ 401288 h 1913559"/>
              <a:gd name="connsiteX154" fmla="*/ 733425 w 1508331"/>
              <a:gd name="connsiteY154" fmla="*/ 387000 h 1913559"/>
              <a:gd name="connsiteX155" fmla="*/ 742950 w 1508331"/>
              <a:gd name="connsiteY155" fmla="*/ 286988 h 1913559"/>
              <a:gd name="connsiteX156" fmla="*/ 752475 w 1508331"/>
              <a:gd name="connsiteY156" fmla="*/ 220313 h 1913559"/>
              <a:gd name="connsiteX157" fmla="*/ 785812 w 1508331"/>
              <a:gd name="connsiteY157" fmla="*/ 172688 h 1913559"/>
              <a:gd name="connsiteX158" fmla="*/ 795337 w 1508331"/>
              <a:gd name="connsiteY158" fmla="*/ 158400 h 1913559"/>
              <a:gd name="connsiteX159" fmla="*/ 823912 w 1508331"/>
              <a:gd name="connsiteY159" fmla="*/ 115538 h 1913559"/>
              <a:gd name="connsiteX160" fmla="*/ 838200 w 1508331"/>
              <a:gd name="connsiteY160" fmla="*/ 110775 h 1913559"/>
              <a:gd name="connsiteX161" fmla="*/ 862012 w 1508331"/>
              <a:gd name="connsiteY161" fmla="*/ 120300 h 1913559"/>
              <a:gd name="connsiteX162" fmla="*/ 876300 w 1508331"/>
              <a:gd name="connsiteY162" fmla="*/ 129825 h 1913559"/>
              <a:gd name="connsiteX163" fmla="*/ 895350 w 1508331"/>
              <a:gd name="connsiteY163" fmla="*/ 120300 h 1913559"/>
              <a:gd name="connsiteX164" fmla="*/ 928687 w 1508331"/>
              <a:gd name="connsiteY164" fmla="*/ 82200 h 1913559"/>
              <a:gd name="connsiteX165" fmla="*/ 942975 w 1508331"/>
              <a:gd name="connsiteY165" fmla="*/ 67913 h 1913559"/>
              <a:gd name="connsiteX166" fmla="*/ 952500 w 1508331"/>
              <a:gd name="connsiteY166" fmla="*/ 48863 h 1913559"/>
              <a:gd name="connsiteX167" fmla="*/ 971550 w 1508331"/>
              <a:gd name="connsiteY167" fmla="*/ 10763 h 1913559"/>
              <a:gd name="connsiteX168" fmla="*/ 971550 w 1508331"/>
              <a:gd name="connsiteY168" fmla="*/ 6000 h 1913559"/>
              <a:gd name="connsiteX0" fmla="*/ 971550 w 1508331"/>
              <a:gd name="connsiteY0" fmla="*/ 6000 h 1913559"/>
              <a:gd name="connsiteX1" fmla="*/ 990599 w 1508331"/>
              <a:gd name="connsiteY1" fmla="*/ 86963 h 1913559"/>
              <a:gd name="connsiteX2" fmla="*/ 1023937 w 1508331"/>
              <a:gd name="connsiteY2" fmla="*/ 277463 h 1913559"/>
              <a:gd name="connsiteX3" fmla="*/ 1050131 w 1508331"/>
              <a:gd name="connsiteY3" fmla="*/ 336994 h 1913559"/>
              <a:gd name="connsiteX4" fmla="*/ 1114425 w 1508331"/>
              <a:gd name="connsiteY4" fmla="*/ 437006 h 1913559"/>
              <a:gd name="connsiteX5" fmla="*/ 1195387 w 1508331"/>
              <a:gd name="connsiteY5" fmla="*/ 544163 h 1913559"/>
              <a:gd name="connsiteX6" fmla="*/ 1228725 w 1508331"/>
              <a:gd name="connsiteY6" fmla="*/ 582263 h 1913559"/>
              <a:gd name="connsiteX7" fmla="*/ 1197769 w 1508331"/>
              <a:gd name="connsiteY7" fmla="*/ 660844 h 1913559"/>
              <a:gd name="connsiteX8" fmla="*/ 1240631 w 1508331"/>
              <a:gd name="connsiteY8" fmla="*/ 715613 h 1913559"/>
              <a:gd name="connsiteX9" fmla="*/ 1195387 w 1508331"/>
              <a:gd name="connsiteY9" fmla="*/ 787050 h 1913559"/>
              <a:gd name="connsiteX10" fmla="*/ 1190625 w 1508331"/>
              <a:gd name="connsiteY10" fmla="*/ 834675 h 1913559"/>
              <a:gd name="connsiteX11" fmla="*/ 1240631 w 1508331"/>
              <a:gd name="connsiteY11" fmla="*/ 903731 h 1913559"/>
              <a:gd name="connsiteX12" fmla="*/ 1221581 w 1508331"/>
              <a:gd name="connsiteY12" fmla="*/ 1063275 h 1913559"/>
              <a:gd name="connsiteX13" fmla="*/ 1202530 w 1508331"/>
              <a:gd name="connsiteY13" fmla="*/ 1222819 h 1913559"/>
              <a:gd name="connsiteX14" fmla="*/ 1257300 w 1508331"/>
              <a:gd name="connsiteY14" fmla="*/ 1258538 h 1913559"/>
              <a:gd name="connsiteX15" fmla="*/ 1309687 w 1508331"/>
              <a:gd name="connsiteY15" fmla="*/ 1287113 h 1913559"/>
              <a:gd name="connsiteX16" fmla="*/ 1345405 w 1508331"/>
              <a:gd name="connsiteY16" fmla="*/ 1332355 h 1913559"/>
              <a:gd name="connsiteX17" fmla="*/ 1350168 w 1508331"/>
              <a:gd name="connsiteY17" fmla="*/ 1437131 h 1913559"/>
              <a:gd name="connsiteX18" fmla="*/ 1347788 w 1508331"/>
              <a:gd name="connsiteY18" fmla="*/ 1606200 h 1913559"/>
              <a:gd name="connsiteX19" fmla="*/ 1414462 w 1508331"/>
              <a:gd name="connsiteY19" fmla="*/ 1591913 h 1913559"/>
              <a:gd name="connsiteX20" fmla="*/ 1502569 w 1508331"/>
              <a:gd name="connsiteY20" fmla="*/ 1582387 h 1913559"/>
              <a:gd name="connsiteX21" fmla="*/ 1495425 w 1508331"/>
              <a:gd name="connsiteY21" fmla="*/ 1625250 h 1913559"/>
              <a:gd name="connsiteX22" fmla="*/ 1485900 w 1508331"/>
              <a:gd name="connsiteY22" fmla="*/ 1653825 h 1913559"/>
              <a:gd name="connsiteX23" fmla="*/ 1466850 w 1508331"/>
              <a:gd name="connsiteY23" fmla="*/ 1741932 h 1913559"/>
              <a:gd name="connsiteX24" fmla="*/ 1459706 w 1508331"/>
              <a:gd name="connsiteY24" fmla="*/ 1822894 h 1913559"/>
              <a:gd name="connsiteX25" fmla="*/ 1471613 w 1508331"/>
              <a:gd name="connsiteY25" fmla="*/ 1877664 h 1913559"/>
              <a:gd name="connsiteX26" fmla="*/ 1495425 w 1508331"/>
              <a:gd name="connsiteY26" fmla="*/ 1913382 h 1913559"/>
              <a:gd name="connsiteX27" fmla="*/ 1385887 w 1508331"/>
              <a:gd name="connsiteY27" fmla="*/ 1889569 h 1913559"/>
              <a:gd name="connsiteX28" fmla="*/ 1264443 w 1508331"/>
              <a:gd name="connsiteY28" fmla="*/ 1849088 h 1913559"/>
              <a:gd name="connsiteX29" fmla="*/ 1157287 w 1508331"/>
              <a:gd name="connsiteY29" fmla="*/ 1825275 h 1913559"/>
              <a:gd name="connsiteX30" fmla="*/ 1047750 w 1508331"/>
              <a:gd name="connsiteY30" fmla="*/ 1801463 h 1913559"/>
              <a:gd name="connsiteX31" fmla="*/ 957262 w 1508331"/>
              <a:gd name="connsiteY31" fmla="*/ 1782413 h 1913559"/>
              <a:gd name="connsiteX32" fmla="*/ 866775 w 1508331"/>
              <a:gd name="connsiteY32" fmla="*/ 1772888 h 1913559"/>
              <a:gd name="connsiteX33" fmla="*/ 790575 w 1508331"/>
              <a:gd name="connsiteY33" fmla="*/ 1763363 h 1913559"/>
              <a:gd name="connsiteX34" fmla="*/ 552450 w 1508331"/>
              <a:gd name="connsiteY34" fmla="*/ 1739550 h 1913559"/>
              <a:gd name="connsiteX35" fmla="*/ 554831 w 1508331"/>
              <a:gd name="connsiteY35" fmla="*/ 1725263 h 1913559"/>
              <a:gd name="connsiteX36" fmla="*/ 585788 w 1508331"/>
              <a:gd name="connsiteY36" fmla="*/ 1713357 h 1913559"/>
              <a:gd name="connsiteX37" fmla="*/ 600075 w 1508331"/>
              <a:gd name="connsiteY37" fmla="*/ 1682400 h 1913559"/>
              <a:gd name="connsiteX38" fmla="*/ 619125 w 1508331"/>
              <a:gd name="connsiteY38" fmla="*/ 1634776 h 1913559"/>
              <a:gd name="connsiteX39" fmla="*/ 661988 w 1508331"/>
              <a:gd name="connsiteY39" fmla="*/ 1646682 h 1913559"/>
              <a:gd name="connsiteX40" fmla="*/ 719137 w 1508331"/>
              <a:gd name="connsiteY40" fmla="*/ 1658588 h 1913559"/>
              <a:gd name="connsiteX41" fmla="*/ 773906 w 1508331"/>
              <a:gd name="connsiteY41" fmla="*/ 1660968 h 1913559"/>
              <a:gd name="connsiteX42" fmla="*/ 781050 w 1508331"/>
              <a:gd name="connsiteY42" fmla="*/ 1649063 h 1913559"/>
              <a:gd name="connsiteX43" fmla="*/ 700087 w 1508331"/>
              <a:gd name="connsiteY43" fmla="*/ 1634775 h 1913559"/>
              <a:gd name="connsiteX44" fmla="*/ 635794 w 1508331"/>
              <a:gd name="connsiteY44" fmla="*/ 1613344 h 1913559"/>
              <a:gd name="connsiteX45" fmla="*/ 614362 w 1508331"/>
              <a:gd name="connsiteY45" fmla="*/ 1582388 h 1913559"/>
              <a:gd name="connsiteX46" fmla="*/ 635794 w 1508331"/>
              <a:gd name="connsiteY46" fmla="*/ 1530001 h 1913559"/>
              <a:gd name="connsiteX47" fmla="*/ 671513 w 1508331"/>
              <a:gd name="connsiteY47" fmla="*/ 1515713 h 1913559"/>
              <a:gd name="connsiteX48" fmla="*/ 647700 w 1508331"/>
              <a:gd name="connsiteY48" fmla="*/ 1496662 h 1913559"/>
              <a:gd name="connsiteX49" fmla="*/ 671512 w 1508331"/>
              <a:gd name="connsiteY49" fmla="*/ 1472850 h 1913559"/>
              <a:gd name="connsiteX50" fmla="*/ 716756 w 1508331"/>
              <a:gd name="connsiteY50" fmla="*/ 1427607 h 1913559"/>
              <a:gd name="connsiteX51" fmla="*/ 742950 w 1508331"/>
              <a:gd name="connsiteY51" fmla="*/ 1410938 h 1913559"/>
              <a:gd name="connsiteX52" fmla="*/ 728662 w 1508331"/>
              <a:gd name="connsiteY52" fmla="*/ 1368075 h 1913559"/>
              <a:gd name="connsiteX53" fmla="*/ 800100 w 1508331"/>
              <a:gd name="connsiteY53" fmla="*/ 1265682 h 1913559"/>
              <a:gd name="connsiteX54" fmla="*/ 707231 w 1508331"/>
              <a:gd name="connsiteY54" fmla="*/ 1294256 h 1913559"/>
              <a:gd name="connsiteX55" fmla="*/ 676275 w 1508331"/>
              <a:gd name="connsiteY55" fmla="*/ 1358550 h 1913559"/>
              <a:gd name="connsiteX56" fmla="*/ 647700 w 1508331"/>
              <a:gd name="connsiteY56" fmla="*/ 1413318 h 1913559"/>
              <a:gd name="connsiteX57" fmla="*/ 607219 w 1508331"/>
              <a:gd name="connsiteY57" fmla="*/ 1389506 h 1913559"/>
              <a:gd name="connsiteX58" fmla="*/ 581025 w 1508331"/>
              <a:gd name="connsiteY58" fmla="*/ 1434750 h 1913559"/>
              <a:gd name="connsiteX59" fmla="*/ 578644 w 1508331"/>
              <a:gd name="connsiteY59" fmla="*/ 1472851 h 1913559"/>
              <a:gd name="connsiteX60" fmla="*/ 592932 w 1508331"/>
              <a:gd name="connsiteY60" fmla="*/ 1489520 h 1913559"/>
              <a:gd name="connsiteX61" fmla="*/ 542925 w 1508331"/>
              <a:gd name="connsiteY61" fmla="*/ 1530000 h 1913559"/>
              <a:gd name="connsiteX62" fmla="*/ 473869 w 1508331"/>
              <a:gd name="connsiteY62" fmla="*/ 1541907 h 1913559"/>
              <a:gd name="connsiteX63" fmla="*/ 497681 w 1508331"/>
              <a:gd name="connsiteY63" fmla="*/ 1470469 h 1913559"/>
              <a:gd name="connsiteX64" fmla="*/ 519112 w 1508331"/>
              <a:gd name="connsiteY64" fmla="*/ 1401413 h 1913559"/>
              <a:gd name="connsiteX65" fmla="*/ 535780 w 1508331"/>
              <a:gd name="connsiteY65" fmla="*/ 1339500 h 1913559"/>
              <a:gd name="connsiteX66" fmla="*/ 550068 w 1508331"/>
              <a:gd name="connsiteY66" fmla="*/ 1296637 h 1913559"/>
              <a:gd name="connsiteX67" fmla="*/ 609600 w 1508331"/>
              <a:gd name="connsiteY67" fmla="*/ 1225200 h 1913559"/>
              <a:gd name="connsiteX68" fmla="*/ 642937 w 1508331"/>
              <a:gd name="connsiteY68" fmla="*/ 1239489 h 1913559"/>
              <a:gd name="connsiteX69" fmla="*/ 681037 w 1508331"/>
              <a:gd name="connsiteY69" fmla="*/ 1222820 h 1913559"/>
              <a:gd name="connsiteX70" fmla="*/ 685801 w 1508331"/>
              <a:gd name="connsiteY70" fmla="*/ 1213295 h 1913559"/>
              <a:gd name="connsiteX71" fmla="*/ 647699 w 1508331"/>
              <a:gd name="connsiteY71" fmla="*/ 1215675 h 1913559"/>
              <a:gd name="connsiteX72" fmla="*/ 621507 w 1508331"/>
              <a:gd name="connsiteY72" fmla="*/ 1189482 h 1913559"/>
              <a:gd name="connsiteX73" fmla="*/ 621506 w 1508331"/>
              <a:gd name="connsiteY73" fmla="*/ 1172812 h 1913559"/>
              <a:gd name="connsiteX74" fmla="*/ 671513 w 1508331"/>
              <a:gd name="connsiteY74" fmla="*/ 1175195 h 1913559"/>
              <a:gd name="connsiteX75" fmla="*/ 676274 w 1508331"/>
              <a:gd name="connsiteY75" fmla="*/ 1158525 h 1913559"/>
              <a:gd name="connsiteX76" fmla="*/ 702469 w 1508331"/>
              <a:gd name="connsiteY76" fmla="*/ 1127569 h 1913559"/>
              <a:gd name="connsiteX77" fmla="*/ 745332 w 1508331"/>
              <a:gd name="connsiteY77" fmla="*/ 1113283 h 1913559"/>
              <a:gd name="connsiteX78" fmla="*/ 745331 w 1508331"/>
              <a:gd name="connsiteY78" fmla="*/ 1091849 h 1913559"/>
              <a:gd name="connsiteX79" fmla="*/ 762000 w 1508331"/>
              <a:gd name="connsiteY79" fmla="*/ 1079944 h 1913559"/>
              <a:gd name="connsiteX80" fmla="*/ 721519 w 1508331"/>
              <a:gd name="connsiteY80" fmla="*/ 1051369 h 1913559"/>
              <a:gd name="connsiteX81" fmla="*/ 671512 w 1508331"/>
              <a:gd name="connsiteY81" fmla="*/ 1022794 h 1913559"/>
              <a:gd name="connsiteX82" fmla="*/ 638175 w 1508331"/>
              <a:gd name="connsiteY82" fmla="*/ 1029938 h 1913559"/>
              <a:gd name="connsiteX83" fmla="*/ 600075 w 1508331"/>
              <a:gd name="connsiteY83" fmla="*/ 1087088 h 1913559"/>
              <a:gd name="connsiteX84" fmla="*/ 614362 w 1508331"/>
              <a:gd name="connsiteY84" fmla="*/ 1118044 h 1913559"/>
              <a:gd name="connsiteX85" fmla="*/ 595312 w 1508331"/>
              <a:gd name="connsiteY85" fmla="*/ 1139475 h 1913559"/>
              <a:gd name="connsiteX86" fmla="*/ 559594 w 1508331"/>
              <a:gd name="connsiteY86" fmla="*/ 1120426 h 1913559"/>
              <a:gd name="connsiteX87" fmla="*/ 531018 w 1508331"/>
              <a:gd name="connsiteY87" fmla="*/ 1082325 h 1913559"/>
              <a:gd name="connsiteX88" fmla="*/ 531019 w 1508331"/>
              <a:gd name="connsiteY88" fmla="*/ 1108520 h 1913559"/>
              <a:gd name="connsiteX89" fmla="*/ 466725 w 1508331"/>
              <a:gd name="connsiteY89" fmla="*/ 1115662 h 1913559"/>
              <a:gd name="connsiteX90" fmla="*/ 419100 w 1508331"/>
              <a:gd name="connsiteY90" fmla="*/ 1137094 h 1913559"/>
              <a:gd name="connsiteX91" fmla="*/ 388143 w 1508331"/>
              <a:gd name="connsiteY91" fmla="*/ 1184718 h 1913559"/>
              <a:gd name="connsiteX92" fmla="*/ 357187 w 1508331"/>
              <a:gd name="connsiteY92" fmla="*/ 1244250 h 1913559"/>
              <a:gd name="connsiteX93" fmla="*/ 309562 w 1508331"/>
              <a:gd name="connsiteY93" fmla="*/ 1220438 h 1913559"/>
              <a:gd name="connsiteX94" fmla="*/ 338138 w 1508331"/>
              <a:gd name="connsiteY94" fmla="*/ 1201388 h 1913559"/>
              <a:gd name="connsiteX95" fmla="*/ 347662 w 1508331"/>
              <a:gd name="connsiteY95" fmla="*/ 1163288 h 1913559"/>
              <a:gd name="connsiteX96" fmla="*/ 366712 w 1508331"/>
              <a:gd name="connsiteY96" fmla="*/ 1139475 h 1913559"/>
              <a:gd name="connsiteX97" fmla="*/ 381000 w 1508331"/>
              <a:gd name="connsiteY97" fmla="*/ 1106138 h 1913559"/>
              <a:gd name="connsiteX98" fmla="*/ 390525 w 1508331"/>
              <a:gd name="connsiteY98" fmla="*/ 1091850 h 1913559"/>
              <a:gd name="connsiteX99" fmla="*/ 404812 w 1508331"/>
              <a:gd name="connsiteY99" fmla="*/ 1082325 h 1913559"/>
              <a:gd name="connsiteX100" fmla="*/ 409575 w 1508331"/>
              <a:gd name="connsiteY100" fmla="*/ 1068038 h 1913559"/>
              <a:gd name="connsiteX101" fmla="*/ 347662 w 1508331"/>
              <a:gd name="connsiteY101" fmla="*/ 1048988 h 1913559"/>
              <a:gd name="connsiteX102" fmla="*/ 333375 w 1508331"/>
              <a:gd name="connsiteY102" fmla="*/ 1034700 h 1913559"/>
              <a:gd name="connsiteX103" fmla="*/ 314325 w 1508331"/>
              <a:gd name="connsiteY103" fmla="*/ 1010888 h 1913559"/>
              <a:gd name="connsiteX104" fmla="*/ 300037 w 1508331"/>
              <a:gd name="connsiteY104" fmla="*/ 1015650 h 1913559"/>
              <a:gd name="connsiteX105" fmla="*/ 295275 w 1508331"/>
              <a:gd name="connsiteY105" fmla="*/ 1048988 h 1913559"/>
              <a:gd name="connsiteX106" fmla="*/ 285750 w 1508331"/>
              <a:gd name="connsiteY106" fmla="*/ 1072800 h 1913559"/>
              <a:gd name="connsiteX107" fmla="*/ 295275 w 1508331"/>
              <a:gd name="connsiteY107" fmla="*/ 1096613 h 1913559"/>
              <a:gd name="connsiteX108" fmla="*/ 266700 w 1508331"/>
              <a:gd name="connsiteY108" fmla="*/ 1101375 h 1913559"/>
              <a:gd name="connsiteX109" fmla="*/ 285750 w 1508331"/>
              <a:gd name="connsiteY109" fmla="*/ 1134713 h 1913559"/>
              <a:gd name="connsiteX110" fmla="*/ 280987 w 1508331"/>
              <a:gd name="connsiteY110" fmla="*/ 1172813 h 1913559"/>
              <a:gd name="connsiteX111" fmla="*/ 252412 w 1508331"/>
              <a:gd name="connsiteY111" fmla="*/ 1191863 h 1913559"/>
              <a:gd name="connsiteX112" fmla="*/ 242887 w 1508331"/>
              <a:gd name="connsiteY112" fmla="*/ 1206150 h 1913559"/>
              <a:gd name="connsiteX113" fmla="*/ 219075 w 1508331"/>
              <a:gd name="connsiteY113" fmla="*/ 1210913 h 1913559"/>
              <a:gd name="connsiteX114" fmla="*/ 204787 w 1508331"/>
              <a:gd name="connsiteY114" fmla="*/ 1215675 h 1913559"/>
              <a:gd name="connsiteX115" fmla="*/ 185737 w 1508331"/>
              <a:gd name="connsiteY115" fmla="*/ 1220438 h 1913559"/>
              <a:gd name="connsiteX116" fmla="*/ 152400 w 1508331"/>
              <a:gd name="connsiteY116" fmla="*/ 1215675 h 1913559"/>
              <a:gd name="connsiteX117" fmla="*/ 119062 w 1508331"/>
              <a:gd name="connsiteY117" fmla="*/ 1201388 h 1913559"/>
              <a:gd name="connsiteX118" fmla="*/ 104775 w 1508331"/>
              <a:gd name="connsiteY118" fmla="*/ 1196625 h 1913559"/>
              <a:gd name="connsiteX119" fmla="*/ 90487 w 1508331"/>
              <a:gd name="connsiteY119" fmla="*/ 1182338 h 1913559"/>
              <a:gd name="connsiteX120" fmla="*/ 47625 w 1508331"/>
              <a:gd name="connsiteY120" fmla="*/ 1158525 h 1913559"/>
              <a:gd name="connsiteX121" fmla="*/ 14287 w 1508331"/>
              <a:gd name="connsiteY121" fmla="*/ 1149000 h 1913559"/>
              <a:gd name="connsiteX122" fmla="*/ 0 w 1508331"/>
              <a:gd name="connsiteY122" fmla="*/ 1139475 h 1913559"/>
              <a:gd name="connsiteX123" fmla="*/ 9525 w 1508331"/>
              <a:gd name="connsiteY123" fmla="*/ 1115663 h 1913559"/>
              <a:gd name="connsiteX124" fmla="*/ 38100 w 1508331"/>
              <a:gd name="connsiteY124" fmla="*/ 1077563 h 1913559"/>
              <a:gd name="connsiteX125" fmla="*/ 33337 w 1508331"/>
              <a:gd name="connsiteY125" fmla="*/ 1039463 h 1913559"/>
              <a:gd name="connsiteX126" fmla="*/ 9525 w 1508331"/>
              <a:gd name="connsiteY126" fmla="*/ 1001363 h 1913559"/>
              <a:gd name="connsiteX127" fmla="*/ 9525 w 1508331"/>
              <a:gd name="connsiteY127" fmla="*/ 968025 h 1913559"/>
              <a:gd name="connsiteX128" fmla="*/ 28575 w 1508331"/>
              <a:gd name="connsiteY128" fmla="*/ 953738 h 1913559"/>
              <a:gd name="connsiteX129" fmla="*/ 52387 w 1508331"/>
              <a:gd name="connsiteY129" fmla="*/ 920400 h 1913559"/>
              <a:gd name="connsiteX130" fmla="*/ 47625 w 1508331"/>
              <a:gd name="connsiteY130" fmla="*/ 863250 h 1913559"/>
              <a:gd name="connsiteX131" fmla="*/ 104775 w 1508331"/>
              <a:gd name="connsiteY131" fmla="*/ 815625 h 1913559"/>
              <a:gd name="connsiteX132" fmla="*/ 123825 w 1508331"/>
              <a:gd name="connsiteY132" fmla="*/ 801338 h 1913559"/>
              <a:gd name="connsiteX133" fmla="*/ 142875 w 1508331"/>
              <a:gd name="connsiteY133" fmla="*/ 796575 h 1913559"/>
              <a:gd name="connsiteX134" fmla="*/ 157162 w 1508331"/>
              <a:gd name="connsiteY134" fmla="*/ 791813 h 1913559"/>
              <a:gd name="connsiteX135" fmla="*/ 176212 w 1508331"/>
              <a:gd name="connsiteY135" fmla="*/ 787050 h 1913559"/>
              <a:gd name="connsiteX136" fmla="*/ 266700 w 1508331"/>
              <a:gd name="connsiteY136" fmla="*/ 758475 h 1913559"/>
              <a:gd name="connsiteX137" fmla="*/ 280987 w 1508331"/>
              <a:gd name="connsiteY137" fmla="*/ 744188 h 1913559"/>
              <a:gd name="connsiteX138" fmla="*/ 333375 w 1508331"/>
              <a:gd name="connsiteY138" fmla="*/ 706088 h 1913559"/>
              <a:gd name="connsiteX139" fmla="*/ 423862 w 1508331"/>
              <a:gd name="connsiteY139" fmla="*/ 710850 h 1913559"/>
              <a:gd name="connsiteX140" fmla="*/ 447675 w 1508331"/>
              <a:gd name="connsiteY140" fmla="*/ 715613 h 1913559"/>
              <a:gd name="connsiteX141" fmla="*/ 461962 w 1508331"/>
              <a:gd name="connsiteY141" fmla="*/ 706088 h 1913559"/>
              <a:gd name="connsiteX142" fmla="*/ 495300 w 1508331"/>
              <a:gd name="connsiteY142" fmla="*/ 667988 h 1913559"/>
              <a:gd name="connsiteX143" fmla="*/ 504825 w 1508331"/>
              <a:gd name="connsiteY143" fmla="*/ 644175 h 1913559"/>
              <a:gd name="connsiteX144" fmla="*/ 509587 w 1508331"/>
              <a:gd name="connsiteY144" fmla="*/ 596550 h 1913559"/>
              <a:gd name="connsiteX145" fmla="*/ 533400 w 1508331"/>
              <a:gd name="connsiteY145" fmla="*/ 582263 h 1913559"/>
              <a:gd name="connsiteX146" fmla="*/ 576262 w 1508331"/>
              <a:gd name="connsiteY146" fmla="*/ 563213 h 1913559"/>
              <a:gd name="connsiteX147" fmla="*/ 609600 w 1508331"/>
              <a:gd name="connsiteY147" fmla="*/ 558450 h 1913559"/>
              <a:gd name="connsiteX148" fmla="*/ 628650 w 1508331"/>
              <a:gd name="connsiteY148" fmla="*/ 544163 h 1913559"/>
              <a:gd name="connsiteX149" fmla="*/ 652462 w 1508331"/>
              <a:gd name="connsiteY149" fmla="*/ 529875 h 1913559"/>
              <a:gd name="connsiteX150" fmla="*/ 666750 w 1508331"/>
              <a:gd name="connsiteY150" fmla="*/ 515588 h 1913559"/>
              <a:gd name="connsiteX151" fmla="*/ 695325 w 1508331"/>
              <a:gd name="connsiteY151" fmla="*/ 477488 h 1913559"/>
              <a:gd name="connsiteX152" fmla="*/ 714375 w 1508331"/>
              <a:gd name="connsiteY152" fmla="*/ 444150 h 1913559"/>
              <a:gd name="connsiteX153" fmla="*/ 723900 w 1508331"/>
              <a:gd name="connsiteY153" fmla="*/ 401288 h 1913559"/>
              <a:gd name="connsiteX154" fmla="*/ 733425 w 1508331"/>
              <a:gd name="connsiteY154" fmla="*/ 387000 h 1913559"/>
              <a:gd name="connsiteX155" fmla="*/ 742950 w 1508331"/>
              <a:gd name="connsiteY155" fmla="*/ 286988 h 1913559"/>
              <a:gd name="connsiteX156" fmla="*/ 752475 w 1508331"/>
              <a:gd name="connsiteY156" fmla="*/ 220313 h 1913559"/>
              <a:gd name="connsiteX157" fmla="*/ 785812 w 1508331"/>
              <a:gd name="connsiteY157" fmla="*/ 172688 h 1913559"/>
              <a:gd name="connsiteX158" fmla="*/ 795337 w 1508331"/>
              <a:gd name="connsiteY158" fmla="*/ 158400 h 1913559"/>
              <a:gd name="connsiteX159" fmla="*/ 823912 w 1508331"/>
              <a:gd name="connsiteY159" fmla="*/ 115538 h 1913559"/>
              <a:gd name="connsiteX160" fmla="*/ 838200 w 1508331"/>
              <a:gd name="connsiteY160" fmla="*/ 110775 h 1913559"/>
              <a:gd name="connsiteX161" fmla="*/ 862012 w 1508331"/>
              <a:gd name="connsiteY161" fmla="*/ 120300 h 1913559"/>
              <a:gd name="connsiteX162" fmla="*/ 876300 w 1508331"/>
              <a:gd name="connsiteY162" fmla="*/ 129825 h 1913559"/>
              <a:gd name="connsiteX163" fmla="*/ 895350 w 1508331"/>
              <a:gd name="connsiteY163" fmla="*/ 120300 h 1913559"/>
              <a:gd name="connsiteX164" fmla="*/ 928687 w 1508331"/>
              <a:gd name="connsiteY164" fmla="*/ 82200 h 1913559"/>
              <a:gd name="connsiteX165" fmla="*/ 942975 w 1508331"/>
              <a:gd name="connsiteY165" fmla="*/ 67913 h 1913559"/>
              <a:gd name="connsiteX166" fmla="*/ 952500 w 1508331"/>
              <a:gd name="connsiteY166" fmla="*/ 48863 h 1913559"/>
              <a:gd name="connsiteX167" fmla="*/ 971550 w 1508331"/>
              <a:gd name="connsiteY167" fmla="*/ 10763 h 1913559"/>
              <a:gd name="connsiteX168" fmla="*/ 971550 w 1508331"/>
              <a:gd name="connsiteY168" fmla="*/ 6000 h 1913559"/>
              <a:gd name="connsiteX0" fmla="*/ 971550 w 1508331"/>
              <a:gd name="connsiteY0" fmla="*/ 6000 h 1913559"/>
              <a:gd name="connsiteX1" fmla="*/ 990599 w 1508331"/>
              <a:gd name="connsiteY1" fmla="*/ 86963 h 1913559"/>
              <a:gd name="connsiteX2" fmla="*/ 1023937 w 1508331"/>
              <a:gd name="connsiteY2" fmla="*/ 277463 h 1913559"/>
              <a:gd name="connsiteX3" fmla="*/ 1050131 w 1508331"/>
              <a:gd name="connsiteY3" fmla="*/ 336994 h 1913559"/>
              <a:gd name="connsiteX4" fmla="*/ 1114425 w 1508331"/>
              <a:gd name="connsiteY4" fmla="*/ 437006 h 1913559"/>
              <a:gd name="connsiteX5" fmla="*/ 1195387 w 1508331"/>
              <a:gd name="connsiteY5" fmla="*/ 544163 h 1913559"/>
              <a:gd name="connsiteX6" fmla="*/ 1228725 w 1508331"/>
              <a:gd name="connsiteY6" fmla="*/ 582263 h 1913559"/>
              <a:gd name="connsiteX7" fmla="*/ 1197769 w 1508331"/>
              <a:gd name="connsiteY7" fmla="*/ 660844 h 1913559"/>
              <a:gd name="connsiteX8" fmla="*/ 1240631 w 1508331"/>
              <a:gd name="connsiteY8" fmla="*/ 715613 h 1913559"/>
              <a:gd name="connsiteX9" fmla="*/ 1195387 w 1508331"/>
              <a:gd name="connsiteY9" fmla="*/ 787050 h 1913559"/>
              <a:gd name="connsiteX10" fmla="*/ 1190625 w 1508331"/>
              <a:gd name="connsiteY10" fmla="*/ 834675 h 1913559"/>
              <a:gd name="connsiteX11" fmla="*/ 1240631 w 1508331"/>
              <a:gd name="connsiteY11" fmla="*/ 903731 h 1913559"/>
              <a:gd name="connsiteX12" fmla="*/ 1221581 w 1508331"/>
              <a:gd name="connsiteY12" fmla="*/ 1063275 h 1913559"/>
              <a:gd name="connsiteX13" fmla="*/ 1202530 w 1508331"/>
              <a:gd name="connsiteY13" fmla="*/ 1222819 h 1913559"/>
              <a:gd name="connsiteX14" fmla="*/ 1257300 w 1508331"/>
              <a:gd name="connsiteY14" fmla="*/ 1258538 h 1913559"/>
              <a:gd name="connsiteX15" fmla="*/ 1309687 w 1508331"/>
              <a:gd name="connsiteY15" fmla="*/ 1287113 h 1913559"/>
              <a:gd name="connsiteX16" fmla="*/ 1345405 w 1508331"/>
              <a:gd name="connsiteY16" fmla="*/ 1332355 h 1913559"/>
              <a:gd name="connsiteX17" fmla="*/ 1350168 w 1508331"/>
              <a:gd name="connsiteY17" fmla="*/ 1437131 h 1913559"/>
              <a:gd name="connsiteX18" fmla="*/ 1347788 w 1508331"/>
              <a:gd name="connsiteY18" fmla="*/ 1606200 h 1913559"/>
              <a:gd name="connsiteX19" fmla="*/ 1414462 w 1508331"/>
              <a:gd name="connsiteY19" fmla="*/ 1591913 h 1913559"/>
              <a:gd name="connsiteX20" fmla="*/ 1502569 w 1508331"/>
              <a:gd name="connsiteY20" fmla="*/ 1582387 h 1913559"/>
              <a:gd name="connsiteX21" fmla="*/ 1495425 w 1508331"/>
              <a:gd name="connsiteY21" fmla="*/ 1625250 h 1913559"/>
              <a:gd name="connsiteX22" fmla="*/ 1485900 w 1508331"/>
              <a:gd name="connsiteY22" fmla="*/ 1653825 h 1913559"/>
              <a:gd name="connsiteX23" fmla="*/ 1466850 w 1508331"/>
              <a:gd name="connsiteY23" fmla="*/ 1741932 h 1913559"/>
              <a:gd name="connsiteX24" fmla="*/ 1459706 w 1508331"/>
              <a:gd name="connsiteY24" fmla="*/ 1822894 h 1913559"/>
              <a:gd name="connsiteX25" fmla="*/ 1471613 w 1508331"/>
              <a:gd name="connsiteY25" fmla="*/ 1877664 h 1913559"/>
              <a:gd name="connsiteX26" fmla="*/ 1495425 w 1508331"/>
              <a:gd name="connsiteY26" fmla="*/ 1913382 h 1913559"/>
              <a:gd name="connsiteX27" fmla="*/ 1385887 w 1508331"/>
              <a:gd name="connsiteY27" fmla="*/ 1889569 h 1913559"/>
              <a:gd name="connsiteX28" fmla="*/ 1264443 w 1508331"/>
              <a:gd name="connsiteY28" fmla="*/ 1849088 h 1913559"/>
              <a:gd name="connsiteX29" fmla="*/ 1157287 w 1508331"/>
              <a:gd name="connsiteY29" fmla="*/ 1825275 h 1913559"/>
              <a:gd name="connsiteX30" fmla="*/ 1047750 w 1508331"/>
              <a:gd name="connsiteY30" fmla="*/ 1801463 h 1913559"/>
              <a:gd name="connsiteX31" fmla="*/ 957262 w 1508331"/>
              <a:gd name="connsiteY31" fmla="*/ 1782413 h 1913559"/>
              <a:gd name="connsiteX32" fmla="*/ 866775 w 1508331"/>
              <a:gd name="connsiteY32" fmla="*/ 1772888 h 1913559"/>
              <a:gd name="connsiteX33" fmla="*/ 790575 w 1508331"/>
              <a:gd name="connsiteY33" fmla="*/ 1763363 h 1913559"/>
              <a:gd name="connsiteX34" fmla="*/ 552450 w 1508331"/>
              <a:gd name="connsiteY34" fmla="*/ 1739550 h 1913559"/>
              <a:gd name="connsiteX35" fmla="*/ 554831 w 1508331"/>
              <a:gd name="connsiteY35" fmla="*/ 1725263 h 1913559"/>
              <a:gd name="connsiteX36" fmla="*/ 585788 w 1508331"/>
              <a:gd name="connsiteY36" fmla="*/ 1713357 h 1913559"/>
              <a:gd name="connsiteX37" fmla="*/ 600075 w 1508331"/>
              <a:gd name="connsiteY37" fmla="*/ 1682400 h 1913559"/>
              <a:gd name="connsiteX38" fmla="*/ 619125 w 1508331"/>
              <a:gd name="connsiteY38" fmla="*/ 1634776 h 1913559"/>
              <a:gd name="connsiteX39" fmla="*/ 661988 w 1508331"/>
              <a:gd name="connsiteY39" fmla="*/ 1646682 h 1913559"/>
              <a:gd name="connsiteX40" fmla="*/ 719137 w 1508331"/>
              <a:gd name="connsiteY40" fmla="*/ 1658588 h 1913559"/>
              <a:gd name="connsiteX41" fmla="*/ 773906 w 1508331"/>
              <a:gd name="connsiteY41" fmla="*/ 1660968 h 1913559"/>
              <a:gd name="connsiteX42" fmla="*/ 781050 w 1508331"/>
              <a:gd name="connsiteY42" fmla="*/ 1649063 h 1913559"/>
              <a:gd name="connsiteX43" fmla="*/ 700087 w 1508331"/>
              <a:gd name="connsiteY43" fmla="*/ 1634775 h 1913559"/>
              <a:gd name="connsiteX44" fmla="*/ 635794 w 1508331"/>
              <a:gd name="connsiteY44" fmla="*/ 1613344 h 1913559"/>
              <a:gd name="connsiteX45" fmla="*/ 614362 w 1508331"/>
              <a:gd name="connsiteY45" fmla="*/ 1582388 h 1913559"/>
              <a:gd name="connsiteX46" fmla="*/ 635794 w 1508331"/>
              <a:gd name="connsiteY46" fmla="*/ 1530001 h 1913559"/>
              <a:gd name="connsiteX47" fmla="*/ 671513 w 1508331"/>
              <a:gd name="connsiteY47" fmla="*/ 1515713 h 1913559"/>
              <a:gd name="connsiteX48" fmla="*/ 647700 w 1508331"/>
              <a:gd name="connsiteY48" fmla="*/ 1496662 h 1913559"/>
              <a:gd name="connsiteX49" fmla="*/ 671512 w 1508331"/>
              <a:gd name="connsiteY49" fmla="*/ 1472850 h 1913559"/>
              <a:gd name="connsiteX50" fmla="*/ 716756 w 1508331"/>
              <a:gd name="connsiteY50" fmla="*/ 1427607 h 1913559"/>
              <a:gd name="connsiteX51" fmla="*/ 742950 w 1508331"/>
              <a:gd name="connsiteY51" fmla="*/ 1410938 h 1913559"/>
              <a:gd name="connsiteX52" fmla="*/ 728662 w 1508331"/>
              <a:gd name="connsiteY52" fmla="*/ 1368075 h 1913559"/>
              <a:gd name="connsiteX53" fmla="*/ 800100 w 1508331"/>
              <a:gd name="connsiteY53" fmla="*/ 1265682 h 1913559"/>
              <a:gd name="connsiteX54" fmla="*/ 707231 w 1508331"/>
              <a:gd name="connsiteY54" fmla="*/ 1294256 h 1913559"/>
              <a:gd name="connsiteX55" fmla="*/ 676275 w 1508331"/>
              <a:gd name="connsiteY55" fmla="*/ 1358550 h 1913559"/>
              <a:gd name="connsiteX56" fmla="*/ 647700 w 1508331"/>
              <a:gd name="connsiteY56" fmla="*/ 1413318 h 1913559"/>
              <a:gd name="connsiteX57" fmla="*/ 607219 w 1508331"/>
              <a:gd name="connsiteY57" fmla="*/ 1389506 h 1913559"/>
              <a:gd name="connsiteX58" fmla="*/ 581025 w 1508331"/>
              <a:gd name="connsiteY58" fmla="*/ 1434750 h 1913559"/>
              <a:gd name="connsiteX59" fmla="*/ 578644 w 1508331"/>
              <a:gd name="connsiteY59" fmla="*/ 1472851 h 1913559"/>
              <a:gd name="connsiteX60" fmla="*/ 592932 w 1508331"/>
              <a:gd name="connsiteY60" fmla="*/ 1489520 h 1913559"/>
              <a:gd name="connsiteX61" fmla="*/ 542925 w 1508331"/>
              <a:gd name="connsiteY61" fmla="*/ 1530000 h 1913559"/>
              <a:gd name="connsiteX62" fmla="*/ 473869 w 1508331"/>
              <a:gd name="connsiteY62" fmla="*/ 1541907 h 1913559"/>
              <a:gd name="connsiteX63" fmla="*/ 497681 w 1508331"/>
              <a:gd name="connsiteY63" fmla="*/ 1470469 h 1913559"/>
              <a:gd name="connsiteX64" fmla="*/ 519112 w 1508331"/>
              <a:gd name="connsiteY64" fmla="*/ 1401413 h 1913559"/>
              <a:gd name="connsiteX65" fmla="*/ 535780 w 1508331"/>
              <a:gd name="connsiteY65" fmla="*/ 1339500 h 1913559"/>
              <a:gd name="connsiteX66" fmla="*/ 550068 w 1508331"/>
              <a:gd name="connsiteY66" fmla="*/ 1296637 h 1913559"/>
              <a:gd name="connsiteX67" fmla="*/ 609600 w 1508331"/>
              <a:gd name="connsiteY67" fmla="*/ 1225200 h 1913559"/>
              <a:gd name="connsiteX68" fmla="*/ 642937 w 1508331"/>
              <a:gd name="connsiteY68" fmla="*/ 1239489 h 1913559"/>
              <a:gd name="connsiteX69" fmla="*/ 681037 w 1508331"/>
              <a:gd name="connsiteY69" fmla="*/ 1222820 h 1913559"/>
              <a:gd name="connsiteX70" fmla="*/ 685801 w 1508331"/>
              <a:gd name="connsiteY70" fmla="*/ 1213295 h 1913559"/>
              <a:gd name="connsiteX71" fmla="*/ 647699 w 1508331"/>
              <a:gd name="connsiteY71" fmla="*/ 1215675 h 1913559"/>
              <a:gd name="connsiteX72" fmla="*/ 621507 w 1508331"/>
              <a:gd name="connsiteY72" fmla="*/ 1189482 h 1913559"/>
              <a:gd name="connsiteX73" fmla="*/ 621506 w 1508331"/>
              <a:gd name="connsiteY73" fmla="*/ 1172812 h 1913559"/>
              <a:gd name="connsiteX74" fmla="*/ 671513 w 1508331"/>
              <a:gd name="connsiteY74" fmla="*/ 1175195 h 1913559"/>
              <a:gd name="connsiteX75" fmla="*/ 676274 w 1508331"/>
              <a:gd name="connsiteY75" fmla="*/ 1158525 h 1913559"/>
              <a:gd name="connsiteX76" fmla="*/ 702469 w 1508331"/>
              <a:gd name="connsiteY76" fmla="*/ 1127569 h 1913559"/>
              <a:gd name="connsiteX77" fmla="*/ 745332 w 1508331"/>
              <a:gd name="connsiteY77" fmla="*/ 1113283 h 1913559"/>
              <a:gd name="connsiteX78" fmla="*/ 745331 w 1508331"/>
              <a:gd name="connsiteY78" fmla="*/ 1091849 h 1913559"/>
              <a:gd name="connsiteX79" fmla="*/ 762000 w 1508331"/>
              <a:gd name="connsiteY79" fmla="*/ 1079944 h 1913559"/>
              <a:gd name="connsiteX80" fmla="*/ 721519 w 1508331"/>
              <a:gd name="connsiteY80" fmla="*/ 1051369 h 1913559"/>
              <a:gd name="connsiteX81" fmla="*/ 671512 w 1508331"/>
              <a:gd name="connsiteY81" fmla="*/ 1022794 h 1913559"/>
              <a:gd name="connsiteX82" fmla="*/ 638175 w 1508331"/>
              <a:gd name="connsiteY82" fmla="*/ 1029938 h 1913559"/>
              <a:gd name="connsiteX83" fmla="*/ 600075 w 1508331"/>
              <a:gd name="connsiteY83" fmla="*/ 1087088 h 1913559"/>
              <a:gd name="connsiteX84" fmla="*/ 614362 w 1508331"/>
              <a:gd name="connsiteY84" fmla="*/ 1118044 h 1913559"/>
              <a:gd name="connsiteX85" fmla="*/ 595312 w 1508331"/>
              <a:gd name="connsiteY85" fmla="*/ 1139475 h 1913559"/>
              <a:gd name="connsiteX86" fmla="*/ 559594 w 1508331"/>
              <a:gd name="connsiteY86" fmla="*/ 1120426 h 1913559"/>
              <a:gd name="connsiteX87" fmla="*/ 531018 w 1508331"/>
              <a:gd name="connsiteY87" fmla="*/ 1082325 h 1913559"/>
              <a:gd name="connsiteX88" fmla="*/ 531019 w 1508331"/>
              <a:gd name="connsiteY88" fmla="*/ 1108520 h 1913559"/>
              <a:gd name="connsiteX89" fmla="*/ 466725 w 1508331"/>
              <a:gd name="connsiteY89" fmla="*/ 1115662 h 1913559"/>
              <a:gd name="connsiteX90" fmla="*/ 419100 w 1508331"/>
              <a:gd name="connsiteY90" fmla="*/ 1137094 h 1913559"/>
              <a:gd name="connsiteX91" fmla="*/ 388143 w 1508331"/>
              <a:gd name="connsiteY91" fmla="*/ 1184718 h 1913559"/>
              <a:gd name="connsiteX92" fmla="*/ 357187 w 1508331"/>
              <a:gd name="connsiteY92" fmla="*/ 1244250 h 1913559"/>
              <a:gd name="connsiteX93" fmla="*/ 309562 w 1508331"/>
              <a:gd name="connsiteY93" fmla="*/ 1215676 h 1913559"/>
              <a:gd name="connsiteX94" fmla="*/ 338138 w 1508331"/>
              <a:gd name="connsiteY94" fmla="*/ 1201388 h 1913559"/>
              <a:gd name="connsiteX95" fmla="*/ 347662 w 1508331"/>
              <a:gd name="connsiteY95" fmla="*/ 1163288 h 1913559"/>
              <a:gd name="connsiteX96" fmla="*/ 366712 w 1508331"/>
              <a:gd name="connsiteY96" fmla="*/ 1139475 h 1913559"/>
              <a:gd name="connsiteX97" fmla="*/ 381000 w 1508331"/>
              <a:gd name="connsiteY97" fmla="*/ 1106138 h 1913559"/>
              <a:gd name="connsiteX98" fmla="*/ 390525 w 1508331"/>
              <a:gd name="connsiteY98" fmla="*/ 1091850 h 1913559"/>
              <a:gd name="connsiteX99" fmla="*/ 404812 w 1508331"/>
              <a:gd name="connsiteY99" fmla="*/ 1082325 h 1913559"/>
              <a:gd name="connsiteX100" fmla="*/ 409575 w 1508331"/>
              <a:gd name="connsiteY100" fmla="*/ 1068038 h 1913559"/>
              <a:gd name="connsiteX101" fmla="*/ 347662 w 1508331"/>
              <a:gd name="connsiteY101" fmla="*/ 1048988 h 1913559"/>
              <a:gd name="connsiteX102" fmla="*/ 333375 w 1508331"/>
              <a:gd name="connsiteY102" fmla="*/ 1034700 h 1913559"/>
              <a:gd name="connsiteX103" fmla="*/ 314325 w 1508331"/>
              <a:gd name="connsiteY103" fmla="*/ 1010888 h 1913559"/>
              <a:gd name="connsiteX104" fmla="*/ 300037 w 1508331"/>
              <a:gd name="connsiteY104" fmla="*/ 1015650 h 1913559"/>
              <a:gd name="connsiteX105" fmla="*/ 295275 w 1508331"/>
              <a:gd name="connsiteY105" fmla="*/ 1048988 h 1913559"/>
              <a:gd name="connsiteX106" fmla="*/ 285750 w 1508331"/>
              <a:gd name="connsiteY106" fmla="*/ 1072800 h 1913559"/>
              <a:gd name="connsiteX107" fmla="*/ 295275 w 1508331"/>
              <a:gd name="connsiteY107" fmla="*/ 1096613 h 1913559"/>
              <a:gd name="connsiteX108" fmla="*/ 266700 w 1508331"/>
              <a:gd name="connsiteY108" fmla="*/ 1101375 h 1913559"/>
              <a:gd name="connsiteX109" fmla="*/ 285750 w 1508331"/>
              <a:gd name="connsiteY109" fmla="*/ 1134713 h 1913559"/>
              <a:gd name="connsiteX110" fmla="*/ 280987 w 1508331"/>
              <a:gd name="connsiteY110" fmla="*/ 1172813 h 1913559"/>
              <a:gd name="connsiteX111" fmla="*/ 252412 w 1508331"/>
              <a:gd name="connsiteY111" fmla="*/ 1191863 h 1913559"/>
              <a:gd name="connsiteX112" fmla="*/ 242887 w 1508331"/>
              <a:gd name="connsiteY112" fmla="*/ 1206150 h 1913559"/>
              <a:gd name="connsiteX113" fmla="*/ 219075 w 1508331"/>
              <a:gd name="connsiteY113" fmla="*/ 1210913 h 1913559"/>
              <a:gd name="connsiteX114" fmla="*/ 204787 w 1508331"/>
              <a:gd name="connsiteY114" fmla="*/ 1215675 h 1913559"/>
              <a:gd name="connsiteX115" fmla="*/ 185737 w 1508331"/>
              <a:gd name="connsiteY115" fmla="*/ 1220438 h 1913559"/>
              <a:gd name="connsiteX116" fmla="*/ 152400 w 1508331"/>
              <a:gd name="connsiteY116" fmla="*/ 1215675 h 1913559"/>
              <a:gd name="connsiteX117" fmla="*/ 119062 w 1508331"/>
              <a:gd name="connsiteY117" fmla="*/ 1201388 h 1913559"/>
              <a:gd name="connsiteX118" fmla="*/ 104775 w 1508331"/>
              <a:gd name="connsiteY118" fmla="*/ 1196625 h 1913559"/>
              <a:gd name="connsiteX119" fmla="*/ 90487 w 1508331"/>
              <a:gd name="connsiteY119" fmla="*/ 1182338 h 1913559"/>
              <a:gd name="connsiteX120" fmla="*/ 47625 w 1508331"/>
              <a:gd name="connsiteY120" fmla="*/ 1158525 h 1913559"/>
              <a:gd name="connsiteX121" fmla="*/ 14287 w 1508331"/>
              <a:gd name="connsiteY121" fmla="*/ 1149000 h 1913559"/>
              <a:gd name="connsiteX122" fmla="*/ 0 w 1508331"/>
              <a:gd name="connsiteY122" fmla="*/ 1139475 h 1913559"/>
              <a:gd name="connsiteX123" fmla="*/ 9525 w 1508331"/>
              <a:gd name="connsiteY123" fmla="*/ 1115663 h 1913559"/>
              <a:gd name="connsiteX124" fmla="*/ 38100 w 1508331"/>
              <a:gd name="connsiteY124" fmla="*/ 1077563 h 1913559"/>
              <a:gd name="connsiteX125" fmla="*/ 33337 w 1508331"/>
              <a:gd name="connsiteY125" fmla="*/ 1039463 h 1913559"/>
              <a:gd name="connsiteX126" fmla="*/ 9525 w 1508331"/>
              <a:gd name="connsiteY126" fmla="*/ 1001363 h 1913559"/>
              <a:gd name="connsiteX127" fmla="*/ 9525 w 1508331"/>
              <a:gd name="connsiteY127" fmla="*/ 968025 h 1913559"/>
              <a:gd name="connsiteX128" fmla="*/ 28575 w 1508331"/>
              <a:gd name="connsiteY128" fmla="*/ 953738 h 1913559"/>
              <a:gd name="connsiteX129" fmla="*/ 52387 w 1508331"/>
              <a:gd name="connsiteY129" fmla="*/ 920400 h 1913559"/>
              <a:gd name="connsiteX130" fmla="*/ 47625 w 1508331"/>
              <a:gd name="connsiteY130" fmla="*/ 863250 h 1913559"/>
              <a:gd name="connsiteX131" fmla="*/ 104775 w 1508331"/>
              <a:gd name="connsiteY131" fmla="*/ 815625 h 1913559"/>
              <a:gd name="connsiteX132" fmla="*/ 123825 w 1508331"/>
              <a:gd name="connsiteY132" fmla="*/ 801338 h 1913559"/>
              <a:gd name="connsiteX133" fmla="*/ 142875 w 1508331"/>
              <a:gd name="connsiteY133" fmla="*/ 796575 h 1913559"/>
              <a:gd name="connsiteX134" fmla="*/ 157162 w 1508331"/>
              <a:gd name="connsiteY134" fmla="*/ 791813 h 1913559"/>
              <a:gd name="connsiteX135" fmla="*/ 176212 w 1508331"/>
              <a:gd name="connsiteY135" fmla="*/ 787050 h 1913559"/>
              <a:gd name="connsiteX136" fmla="*/ 266700 w 1508331"/>
              <a:gd name="connsiteY136" fmla="*/ 758475 h 1913559"/>
              <a:gd name="connsiteX137" fmla="*/ 280987 w 1508331"/>
              <a:gd name="connsiteY137" fmla="*/ 744188 h 1913559"/>
              <a:gd name="connsiteX138" fmla="*/ 333375 w 1508331"/>
              <a:gd name="connsiteY138" fmla="*/ 706088 h 1913559"/>
              <a:gd name="connsiteX139" fmla="*/ 423862 w 1508331"/>
              <a:gd name="connsiteY139" fmla="*/ 710850 h 1913559"/>
              <a:gd name="connsiteX140" fmla="*/ 447675 w 1508331"/>
              <a:gd name="connsiteY140" fmla="*/ 715613 h 1913559"/>
              <a:gd name="connsiteX141" fmla="*/ 461962 w 1508331"/>
              <a:gd name="connsiteY141" fmla="*/ 706088 h 1913559"/>
              <a:gd name="connsiteX142" fmla="*/ 495300 w 1508331"/>
              <a:gd name="connsiteY142" fmla="*/ 667988 h 1913559"/>
              <a:gd name="connsiteX143" fmla="*/ 504825 w 1508331"/>
              <a:gd name="connsiteY143" fmla="*/ 644175 h 1913559"/>
              <a:gd name="connsiteX144" fmla="*/ 509587 w 1508331"/>
              <a:gd name="connsiteY144" fmla="*/ 596550 h 1913559"/>
              <a:gd name="connsiteX145" fmla="*/ 533400 w 1508331"/>
              <a:gd name="connsiteY145" fmla="*/ 582263 h 1913559"/>
              <a:gd name="connsiteX146" fmla="*/ 576262 w 1508331"/>
              <a:gd name="connsiteY146" fmla="*/ 563213 h 1913559"/>
              <a:gd name="connsiteX147" fmla="*/ 609600 w 1508331"/>
              <a:gd name="connsiteY147" fmla="*/ 558450 h 1913559"/>
              <a:gd name="connsiteX148" fmla="*/ 628650 w 1508331"/>
              <a:gd name="connsiteY148" fmla="*/ 544163 h 1913559"/>
              <a:gd name="connsiteX149" fmla="*/ 652462 w 1508331"/>
              <a:gd name="connsiteY149" fmla="*/ 529875 h 1913559"/>
              <a:gd name="connsiteX150" fmla="*/ 666750 w 1508331"/>
              <a:gd name="connsiteY150" fmla="*/ 515588 h 1913559"/>
              <a:gd name="connsiteX151" fmla="*/ 695325 w 1508331"/>
              <a:gd name="connsiteY151" fmla="*/ 477488 h 1913559"/>
              <a:gd name="connsiteX152" fmla="*/ 714375 w 1508331"/>
              <a:gd name="connsiteY152" fmla="*/ 444150 h 1913559"/>
              <a:gd name="connsiteX153" fmla="*/ 723900 w 1508331"/>
              <a:gd name="connsiteY153" fmla="*/ 401288 h 1913559"/>
              <a:gd name="connsiteX154" fmla="*/ 733425 w 1508331"/>
              <a:gd name="connsiteY154" fmla="*/ 387000 h 1913559"/>
              <a:gd name="connsiteX155" fmla="*/ 742950 w 1508331"/>
              <a:gd name="connsiteY155" fmla="*/ 286988 h 1913559"/>
              <a:gd name="connsiteX156" fmla="*/ 752475 w 1508331"/>
              <a:gd name="connsiteY156" fmla="*/ 220313 h 1913559"/>
              <a:gd name="connsiteX157" fmla="*/ 785812 w 1508331"/>
              <a:gd name="connsiteY157" fmla="*/ 172688 h 1913559"/>
              <a:gd name="connsiteX158" fmla="*/ 795337 w 1508331"/>
              <a:gd name="connsiteY158" fmla="*/ 158400 h 1913559"/>
              <a:gd name="connsiteX159" fmla="*/ 823912 w 1508331"/>
              <a:gd name="connsiteY159" fmla="*/ 115538 h 1913559"/>
              <a:gd name="connsiteX160" fmla="*/ 838200 w 1508331"/>
              <a:gd name="connsiteY160" fmla="*/ 110775 h 1913559"/>
              <a:gd name="connsiteX161" fmla="*/ 862012 w 1508331"/>
              <a:gd name="connsiteY161" fmla="*/ 120300 h 1913559"/>
              <a:gd name="connsiteX162" fmla="*/ 876300 w 1508331"/>
              <a:gd name="connsiteY162" fmla="*/ 129825 h 1913559"/>
              <a:gd name="connsiteX163" fmla="*/ 895350 w 1508331"/>
              <a:gd name="connsiteY163" fmla="*/ 120300 h 1913559"/>
              <a:gd name="connsiteX164" fmla="*/ 928687 w 1508331"/>
              <a:gd name="connsiteY164" fmla="*/ 82200 h 1913559"/>
              <a:gd name="connsiteX165" fmla="*/ 942975 w 1508331"/>
              <a:gd name="connsiteY165" fmla="*/ 67913 h 1913559"/>
              <a:gd name="connsiteX166" fmla="*/ 952500 w 1508331"/>
              <a:gd name="connsiteY166" fmla="*/ 48863 h 1913559"/>
              <a:gd name="connsiteX167" fmla="*/ 971550 w 1508331"/>
              <a:gd name="connsiteY167" fmla="*/ 10763 h 1913559"/>
              <a:gd name="connsiteX168" fmla="*/ 971550 w 1508331"/>
              <a:gd name="connsiteY168" fmla="*/ 6000 h 1913559"/>
              <a:gd name="connsiteX0" fmla="*/ 971550 w 1508331"/>
              <a:gd name="connsiteY0" fmla="*/ 6000 h 1913559"/>
              <a:gd name="connsiteX1" fmla="*/ 990599 w 1508331"/>
              <a:gd name="connsiteY1" fmla="*/ 86963 h 1913559"/>
              <a:gd name="connsiteX2" fmla="*/ 1023937 w 1508331"/>
              <a:gd name="connsiteY2" fmla="*/ 277463 h 1913559"/>
              <a:gd name="connsiteX3" fmla="*/ 1050131 w 1508331"/>
              <a:gd name="connsiteY3" fmla="*/ 336994 h 1913559"/>
              <a:gd name="connsiteX4" fmla="*/ 1114425 w 1508331"/>
              <a:gd name="connsiteY4" fmla="*/ 437006 h 1913559"/>
              <a:gd name="connsiteX5" fmla="*/ 1195387 w 1508331"/>
              <a:gd name="connsiteY5" fmla="*/ 544163 h 1913559"/>
              <a:gd name="connsiteX6" fmla="*/ 1228725 w 1508331"/>
              <a:gd name="connsiteY6" fmla="*/ 582263 h 1913559"/>
              <a:gd name="connsiteX7" fmla="*/ 1197769 w 1508331"/>
              <a:gd name="connsiteY7" fmla="*/ 660844 h 1913559"/>
              <a:gd name="connsiteX8" fmla="*/ 1240631 w 1508331"/>
              <a:gd name="connsiteY8" fmla="*/ 715613 h 1913559"/>
              <a:gd name="connsiteX9" fmla="*/ 1195387 w 1508331"/>
              <a:gd name="connsiteY9" fmla="*/ 787050 h 1913559"/>
              <a:gd name="connsiteX10" fmla="*/ 1190625 w 1508331"/>
              <a:gd name="connsiteY10" fmla="*/ 834675 h 1913559"/>
              <a:gd name="connsiteX11" fmla="*/ 1240631 w 1508331"/>
              <a:gd name="connsiteY11" fmla="*/ 903731 h 1913559"/>
              <a:gd name="connsiteX12" fmla="*/ 1221581 w 1508331"/>
              <a:gd name="connsiteY12" fmla="*/ 1063275 h 1913559"/>
              <a:gd name="connsiteX13" fmla="*/ 1202530 w 1508331"/>
              <a:gd name="connsiteY13" fmla="*/ 1222819 h 1913559"/>
              <a:gd name="connsiteX14" fmla="*/ 1257300 w 1508331"/>
              <a:gd name="connsiteY14" fmla="*/ 1258538 h 1913559"/>
              <a:gd name="connsiteX15" fmla="*/ 1309687 w 1508331"/>
              <a:gd name="connsiteY15" fmla="*/ 1287113 h 1913559"/>
              <a:gd name="connsiteX16" fmla="*/ 1345405 w 1508331"/>
              <a:gd name="connsiteY16" fmla="*/ 1332355 h 1913559"/>
              <a:gd name="connsiteX17" fmla="*/ 1350168 w 1508331"/>
              <a:gd name="connsiteY17" fmla="*/ 1437131 h 1913559"/>
              <a:gd name="connsiteX18" fmla="*/ 1347788 w 1508331"/>
              <a:gd name="connsiteY18" fmla="*/ 1606200 h 1913559"/>
              <a:gd name="connsiteX19" fmla="*/ 1414462 w 1508331"/>
              <a:gd name="connsiteY19" fmla="*/ 1591913 h 1913559"/>
              <a:gd name="connsiteX20" fmla="*/ 1502569 w 1508331"/>
              <a:gd name="connsiteY20" fmla="*/ 1582387 h 1913559"/>
              <a:gd name="connsiteX21" fmla="*/ 1495425 w 1508331"/>
              <a:gd name="connsiteY21" fmla="*/ 1625250 h 1913559"/>
              <a:gd name="connsiteX22" fmla="*/ 1485900 w 1508331"/>
              <a:gd name="connsiteY22" fmla="*/ 1653825 h 1913559"/>
              <a:gd name="connsiteX23" fmla="*/ 1466850 w 1508331"/>
              <a:gd name="connsiteY23" fmla="*/ 1741932 h 1913559"/>
              <a:gd name="connsiteX24" fmla="*/ 1459706 w 1508331"/>
              <a:gd name="connsiteY24" fmla="*/ 1822894 h 1913559"/>
              <a:gd name="connsiteX25" fmla="*/ 1471613 w 1508331"/>
              <a:gd name="connsiteY25" fmla="*/ 1877664 h 1913559"/>
              <a:gd name="connsiteX26" fmla="*/ 1495425 w 1508331"/>
              <a:gd name="connsiteY26" fmla="*/ 1913382 h 1913559"/>
              <a:gd name="connsiteX27" fmla="*/ 1385887 w 1508331"/>
              <a:gd name="connsiteY27" fmla="*/ 1889569 h 1913559"/>
              <a:gd name="connsiteX28" fmla="*/ 1264443 w 1508331"/>
              <a:gd name="connsiteY28" fmla="*/ 1849088 h 1913559"/>
              <a:gd name="connsiteX29" fmla="*/ 1157287 w 1508331"/>
              <a:gd name="connsiteY29" fmla="*/ 1825275 h 1913559"/>
              <a:gd name="connsiteX30" fmla="*/ 1047750 w 1508331"/>
              <a:gd name="connsiteY30" fmla="*/ 1801463 h 1913559"/>
              <a:gd name="connsiteX31" fmla="*/ 957262 w 1508331"/>
              <a:gd name="connsiteY31" fmla="*/ 1782413 h 1913559"/>
              <a:gd name="connsiteX32" fmla="*/ 866775 w 1508331"/>
              <a:gd name="connsiteY32" fmla="*/ 1772888 h 1913559"/>
              <a:gd name="connsiteX33" fmla="*/ 790575 w 1508331"/>
              <a:gd name="connsiteY33" fmla="*/ 1763363 h 1913559"/>
              <a:gd name="connsiteX34" fmla="*/ 552450 w 1508331"/>
              <a:gd name="connsiteY34" fmla="*/ 1739550 h 1913559"/>
              <a:gd name="connsiteX35" fmla="*/ 554831 w 1508331"/>
              <a:gd name="connsiteY35" fmla="*/ 1725263 h 1913559"/>
              <a:gd name="connsiteX36" fmla="*/ 585788 w 1508331"/>
              <a:gd name="connsiteY36" fmla="*/ 1713357 h 1913559"/>
              <a:gd name="connsiteX37" fmla="*/ 600075 w 1508331"/>
              <a:gd name="connsiteY37" fmla="*/ 1682400 h 1913559"/>
              <a:gd name="connsiteX38" fmla="*/ 619125 w 1508331"/>
              <a:gd name="connsiteY38" fmla="*/ 1634776 h 1913559"/>
              <a:gd name="connsiteX39" fmla="*/ 661988 w 1508331"/>
              <a:gd name="connsiteY39" fmla="*/ 1646682 h 1913559"/>
              <a:gd name="connsiteX40" fmla="*/ 719137 w 1508331"/>
              <a:gd name="connsiteY40" fmla="*/ 1658588 h 1913559"/>
              <a:gd name="connsiteX41" fmla="*/ 773906 w 1508331"/>
              <a:gd name="connsiteY41" fmla="*/ 1660968 h 1913559"/>
              <a:gd name="connsiteX42" fmla="*/ 781050 w 1508331"/>
              <a:gd name="connsiteY42" fmla="*/ 1649063 h 1913559"/>
              <a:gd name="connsiteX43" fmla="*/ 700087 w 1508331"/>
              <a:gd name="connsiteY43" fmla="*/ 1634775 h 1913559"/>
              <a:gd name="connsiteX44" fmla="*/ 635794 w 1508331"/>
              <a:gd name="connsiteY44" fmla="*/ 1613344 h 1913559"/>
              <a:gd name="connsiteX45" fmla="*/ 614362 w 1508331"/>
              <a:gd name="connsiteY45" fmla="*/ 1582388 h 1913559"/>
              <a:gd name="connsiteX46" fmla="*/ 635794 w 1508331"/>
              <a:gd name="connsiteY46" fmla="*/ 1530001 h 1913559"/>
              <a:gd name="connsiteX47" fmla="*/ 671513 w 1508331"/>
              <a:gd name="connsiteY47" fmla="*/ 1515713 h 1913559"/>
              <a:gd name="connsiteX48" fmla="*/ 647700 w 1508331"/>
              <a:gd name="connsiteY48" fmla="*/ 1496662 h 1913559"/>
              <a:gd name="connsiteX49" fmla="*/ 671512 w 1508331"/>
              <a:gd name="connsiteY49" fmla="*/ 1472850 h 1913559"/>
              <a:gd name="connsiteX50" fmla="*/ 716756 w 1508331"/>
              <a:gd name="connsiteY50" fmla="*/ 1427607 h 1913559"/>
              <a:gd name="connsiteX51" fmla="*/ 742950 w 1508331"/>
              <a:gd name="connsiteY51" fmla="*/ 1410938 h 1913559"/>
              <a:gd name="connsiteX52" fmla="*/ 728662 w 1508331"/>
              <a:gd name="connsiteY52" fmla="*/ 1368075 h 1913559"/>
              <a:gd name="connsiteX53" fmla="*/ 800100 w 1508331"/>
              <a:gd name="connsiteY53" fmla="*/ 1265682 h 1913559"/>
              <a:gd name="connsiteX54" fmla="*/ 707231 w 1508331"/>
              <a:gd name="connsiteY54" fmla="*/ 1294256 h 1913559"/>
              <a:gd name="connsiteX55" fmla="*/ 676275 w 1508331"/>
              <a:gd name="connsiteY55" fmla="*/ 1358550 h 1913559"/>
              <a:gd name="connsiteX56" fmla="*/ 647700 w 1508331"/>
              <a:gd name="connsiteY56" fmla="*/ 1413318 h 1913559"/>
              <a:gd name="connsiteX57" fmla="*/ 607219 w 1508331"/>
              <a:gd name="connsiteY57" fmla="*/ 1389506 h 1913559"/>
              <a:gd name="connsiteX58" fmla="*/ 581025 w 1508331"/>
              <a:gd name="connsiteY58" fmla="*/ 1434750 h 1913559"/>
              <a:gd name="connsiteX59" fmla="*/ 578644 w 1508331"/>
              <a:gd name="connsiteY59" fmla="*/ 1472851 h 1913559"/>
              <a:gd name="connsiteX60" fmla="*/ 592932 w 1508331"/>
              <a:gd name="connsiteY60" fmla="*/ 1489520 h 1913559"/>
              <a:gd name="connsiteX61" fmla="*/ 542925 w 1508331"/>
              <a:gd name="connsiteY61" fmla="*/ 1530000 h 1913559"/>
              <a:gd name="connsiteX62" fmla="*/ 473869 w 1508331"/>
              <a:gd name="connsiteY62" fmla="*/ 1541907 h 1913559"/>
              <a:gd name="connsiteX63" fmla="*/ 497681 w 1508331"/>
              <a:gd name="connsiteY63" fmla="*/ 1470469 h 1913559"/>
              <a:gd name="connsiteX64" fmla="*/ 519112 w 1508331"/>
              <a:gd name="connsiteY64" fmla="*/ 1401413 h 1913559"/>
              <a:gd name="connsiteX65" fmla="*/ 535780 w 1508331"/>
              <a:gd name="connsiteY65" fmla="*/ 1339500 h 1913559"/>
              <a:gd name="connsiteX66" fmla="*/ 550068 w 1508331"/>
              <a:gd name="connsiteY66" fmla="*/ 1296637 h 1913559"/>
              <a:gd name="connsiteX67" fmla="*/ 609600 w 1508331"/>
              <a:gd name="connsiteY67" fmla="*/ 1225200 h 1913559"/>
              <a:gd name="connsiteX68" fmla="*/ 642937 w 1508331"/>
              <a:gd name="connsiteY68" fmla="*/ 1239489 h 1913559"/>
              <a:gd name="connsiteX69" fmla="*/ 681037 w 1508331"/>
              <a:gd name="connsiteY69" fmla="*/ 1222820 h 1913559"/>
              <a:gd name="connsiteX70" fmla="*/ 685801 w 1508331"/>
              <a:gd name="connsiteY70" fmla="*/ 1213295 h 1913559"/>
              <a:gd name="connsiteX71" fmla="*/ 647699 w 1508331"/>
              <a:gd name="connsiteY71" fmla="*/ 1215675 h 1913559"/>
              <a:gd name="connsiteX72" fmla="*/ 621507 w 1508331"/>
              <a:gd name="connsiteY72" fmla="*/ 1189482 h 1913559"/>
              <a:gd name="connsiteX73" fmla="*/ 621506 w 1508331"/>
              <a:gd name="connsiteY73" fmla="*/ 1172812 h 1913559"/>
              <a:gd name="connsiteX74" fmla="*/ 671513 w 1508331"/>
              <a:gd name="connsiteY74" fmla="*/ 1175195 h 1913559"/>
              <a:gd name="connsiteX75" fmla="*/ 676274 w 1508331"/>
              <a:gd name="connsiteY75" fmla="*/ 1158525 h 1913559"/>
              <a:gd name="connsiteX76" fmla="*/ 702469 w 1508331"/>
              <a:gd name="connsiteY76" fmla="*/ 1127569 h 1913559"/>
              <a:gd name="connsiteX77" fmla="*/ 745332 w 1508331"/>
              <a:gd name="connsiteY77" fmla="*/ 1113283 h 1913559"/>
              <a:gd name="connsiteX78" fmla="*/ 745331 w 1508331"/>
              <a:gd name="connsiteY78" fmla="*/ 1091849 h 1913559"/>
              <a:gd name="connsiteX79" fmla="*/ 762000 w 1508331"/>
              <a:gd name="connsiteY79" fmla="*/ 1079944 h 1913559"/>
              <a:gd name="connsiteX80" fmla="*/ 721519 w 1508331"/>
              <a:gd name="connsiteY80" fmla="*/ 1051369 h 1913559"/>
              <a:gd name="connsiteX81" fmla="*/ 671512 w 1508331"/>
              <a:gd name="connsiteY81" fmla="*/ 1022794 h 1913559"/>
              <a:gd name="connsiteX82" fmla="*/ 638175 w 1508331"/>
              <a:gd name="connsiteY82" fmla="*/ 1029938 h 1913559"/>
              <a:gd name="connsiteX83" fmla="*/ 600075 w 1508331"/>
              <a:gd name="connsiteY83" fmla="*/ 1087088 h 1913559"/>
              <a:gd name="connsiteX84" fmla="*/ 614362 w 1508331"/>
              <a:gd name="connsiteY84" fmla="*/ 1118044 h 1913559"/>
              <a:gd name="connsiteX85" fmla="*/ 595312 w 1508331"/>
              <a:gd name="connsiteY85" fmla="*/ 1139475 h 1913559"/>
              <a:gd name="connsiteX86" fmla="*/ 559594 w 1508331"/>
              <a:gd name="connsiteY86" fmla="*/ 1120426 h 1913559"/>
              <a:gd name="connsiteX87" fmla="*/ 531018 w 1508331"/>
              <a:gd name="connsiteY87" fmla="*/ 1082325 h 1913559"/>
              <a:gd name="connsiteX88" fmla="*/ 531019 w 1508331"/>
              <a:gd name="connsiteY88" fmla="*/ 1108520 h 1913559"/>
              <a:gd name="connsiteX89" fmla="*/ 466725 w 1508331"/>
              <a:gd name="connsiteY89" fmla="*/ 1115662 h 1913559"/>
              <a:gd name="connsiteX90" fmla="*/ 419100 w 1508331"/>
              <a:gd name="connsiteY90" fmla="*/ 1137094 h 1913559"/>
              <a:gd name="connsiteX91" fmla="*/ 388143 w 1508331"/>
              <a:gd name="connsiteY91" fmla="*/ 1184718 h 1913559"/>
              <a:gd name="connsiteX92" fmla="*/ 357187 w 1508331"/>
              <a:gd name="connsiteY92" fmla="*/ 1244250 h 1913559"/>
              <a:gd name="connsiteX93" fmla="*/ 309562 w 1508331"/>
              <a:gd name="connsiteY93" fmla="*/ 1215676 h 1913559"/>
              <a:gd name="connsiteX94" fmla="*/ 338138 w 1508331"/>
              <a:gd name="connsiteY94" fmla="*/ 1201388 h 1913559"/>
              <a:gd name="connsiteX95" fmla="*/ 366712 w 1508331"/>
              <a:gd name="connsiteY95" fmla="*/ 1139475 h 1913559"/>
              <a:gd name="connsiteX96" fmla="*/ 381000 w 1508331"/>
              <a:gd name="connsiteY96" fmla="*/ 1106138 h 1913559"/>
              <a:gd name="connsiteX97" fmla="*/ 390525 w 1508331"/>
              <a:gd name="connsiteY97" fmla="*/ 1091850 h 1913559"/>
              <a:gd name="connsiteX98" fmla="*/ 404812 w 1508331"/>
              <a:gd name="connsiteY98" fmla="*/ 1082325 h 1913559"/>
              <a:gd name="connsiteX99" fmla="*/ 409575 w 1508331"/>
              <a:gd name="connsiteY99" fmla="*/ 1068038 h 1913559"/>
              <a:gd name="connsiteX100" fmla="*/ 347662 w 1508331"/>
              <a:gd name="connsiteY100" fmla="*/ 1048988 h 1913559"/>
              <a:gd name="connsiteX101" fmla="*/ 333375 w 1508331"/>
              <a:gd name="connsiteY101" fmla="*/ 1034700 h 1913559"/>
              <a:gd name="connsiteX102" fmla="*/ 314325 w 1508331"/>
              <a:gd name="connsiteY102" fmla="*/ 1010888 h 1913559"/>
              <a:gd name="connsiteX103" fmla="*/ 300037 w 1508331"/>
              <a:gd name="connsiteY103" fmla="*/ 1015650 h 1913559"/>
              <a:gd name="connsiteX104" fmla="*/ 295275 w 1508331"/>
              <a:gd name="connsiteY104" fmla="*/ 1048988 h 1913559"/>
              <a:gd name="connsiteX105" fmla="*/ 285750 w 1508331"/>
              <a:gd name="connsiteY105" fmla="*/ 1072800 h 1913559"/>
              <a:gd name="connsiteX106" fmla="*/ 295275 w 1508331"/>
              <a:gd name="connsiteY106" fmla="*/ 1096613 h 1913559"/>
              <a:gd name="connsiteX107" fmla="*/ 266700 w 1508331"/>
              <a:gd name="connsiteY107" fmla="*/ 1101375 h 1913559"/>
              <a:gd name="connsiteX108" fmla="*/ 285750 w 1508331"/>
              <a:gd name="connsiteY108" fmla="*/ 1134713 h 1913559"/>
              <a:gd name="connsiteX109" fmla="*/ 280987 w 1508331"/>
              <a:gd name="connsiteY109" fmla="*/ 1172813 h 1913559"/>
              <a:gd name="connsiteX110" fmla="*/ 252412 w 1508331"/>
              <a:gd name="connsiteY110" fmla="*/ 1191863 h 1913559"/>
              <a:gd name="connsiteX111" fmla="*/ 242887 w 1508331"/>
              <a:gd name="connsiteY111" fmla="*/ 1206150 h 1913559"/>
              <a:gd name="connsiteX112" fmla="*/ 219075 w 1508331"/>
              <a:gd name="connsiteY112" fmla="*/ 1210913 h 1913559"/>
              <a:gd name="connsiteX113" fmla="*/ 204787 w 1508331"/>
              <a:gd name="connsiteY113" fmla="*/ 1215675 h 1913559"/>
              <a:gd name="connsiteX114" fmla="*/ 185737 w 1508331"/>
              <a:gd name="connsiteY114" fmla="*/ 1220438 h 1913559"/>
              <a:gd name="connsiteX115" fmla="*/ 152400 w 1508331"/>
              <a:gd name="connsiteY115" fmla="*/ 1215675 h 1913559"/>
              <a:gd name="connsiteX116" fmla="*/ 119062 w 1508331"/>
              <a:gd name="connsiteY116" fmla="*/ 1201388 h 1913559"/>
              <a:gd name="connsiteX117" fmla="*/ 104775 w 1508331"/>
              <a:gd name="connsiteY117" fmla="*/ 1196625 h 1913559"/>
              <a:gd name="connsiteX118" fmla="*/ 90487 w 1508331"/>
              <a:gd name="connsiteY118" fmla="*/ 1182338 h 1913559"/>
              <a:gd name="connsiteX119" fmla="*/ 47625 w 1508331"/>
              <a:gd name="connsiteY119" fmla="*/ 1158525 h 1913559"/>
              <a:gd name="connsiteX120" fmla="*/ 14287 w 1508331"/>
              <a:gd name="connsiteY120" fmla="*/ 1149000 h 1913559"/>
              <a:gd name="connsiteX121" fmla="*/ 0 w 1508331"/>
              <a:gd name="connsiteY121" fmla="*/ 1139475 h 1913559"/>
              <a:gd name="connsiteX122" fmla="*/ 9525 w 1508331"/>
              <a:gd name="connsiteY122" fmla="*/ 1115663 h 1913559"/>
              <a:gd name="connsiteX123" fmla="*/ 38100 w 1508331"/>
              <a:gd name="connsiteY123" fmla="*/ 1077563 h 1913559"/>
              <a:gd name="connsiteX124" fmla="*/ 33337 w 1508331"/>
              <a:gd name="connsiteY124" fmla="*/ 1039463 h 1913559"/>
              <a:gd name="connsiteX125" fmla="*/ 9525 w 1508331"/>
              <a:gd name="connsiteY125" fmla="*/ 1001363 h 1913559"/>
              <a:gd name="connsiteX126" fmla="*/ 9525 w 1508331"/>
              <a:gd name="connsiteY126" fmla="*/ 968025 h 1913559"/>
              <a:gd name="connsiteX127" fmla="*/ 28575 w 1508331"/>
              <a:gd name="connsiteY127" fmla="*/ 953738 h 1913559"/>
              <a:gd name="connsiteX128" fmla="*/ 52387 w 1508331"/>
              <a:gd name="connsiteY128" fmla="*/ 920400 h 1913559"/>
              <a:gd name="connsiteX129" fmla="*/ 47625 w 1508331"/>
              <a:gd name="connsiteY129" fmla="*/ 863250 h 1913559"/>
              <a:gd name="connsiteX130" fmla="*/ 104775 w 1508331"/>
              <a:gd name="connsiteY130" fmla="*/ 815625 h 1913559"/>
              <a:gd name="connsiteX131" fmla="*/ 123825 w 1508331"/>
              <a:gd name="connsiteY131" fmla="*/ 801338 h 1913559"/>
              <a:gd name="connsiteX132" fmla="*/ 142875 w 1508331"/>
              <a:gd name="connsiteY132" fmla="*/ 796575 h 1913559"/>
              <a:gd name="connsiteX133" fmla="*/ 157162 w 1508331"/>
              <a:gd name="connsiteY133" fmla="*/ 791813 h 1913559"/>
              <a:gd name="connsiteX134" fmla="*/ 176212 w 1508331"/>
              <a:gd name="connsiteY134" fmla="*/ 787050 h 1913559"/>
              <a:gd name="connsiteX135" fmla="*/ 266700 w 1508331"/>
              <a:gd name="connsiteY135" fmla="*/ 758475 h 1913559"/>
              <a:gd name="connsiteX136" fmla="*/ 280987 w 1508331"/>
              <a:gd name="connsiteY136" fmla="*/ 744188 h 1913559"/>
              <a:gd name="connsiteX137" fmla="*/ 333375 w 1508331"/>
              <a:gd name="connsiteY137" fmla="*/ 706088 h 1913559"/>
              <a:gd name="connsiteX138" fmla="*/ 423862 w 1508331"/>
              <a:gd name="connsiteY138" fmla="*/ 710850 h 1913559"/>
              <a:gd name="connsiteX139" fmla="*/ 447675 w 1508331"/>
              <a:gd name="connsiteY139" fmla="*/ 715613 h 1913559"/>
              <a:gd name="connsiteX140" fmla="*/ 461962 w 1508331"/>
              <a:gd name="connsiteY140" fmla="*/ 706088 h 1913559"/>
              <a:gd name="connsiteX141" fmla="*/ 495300 w 1508331"/>
              <a:gd name="connsiteY141" fmla="*/ 667988 h 1913559"/>
              <a:gd name="connsiteX142" fmla="*/ 504825 w 1508331"/>
              <a:gd name="connsiteY142" fmla="*/ 644175 h 1913559"/>
              <a:gd name="connsiteX143" fmla="*/ 509587 w 1508331"/>
              <a:gd name="connsiteY143" fmla="*/ 596550 h 1913559"/>
              <a:gd name="connsiteX144" fmla="*/ 533400 w 1508331"/>
              <a:gd name="connsiteY144" fmla="*/ 582263 h 1913559"/>
              <a:gd name="connsiteX145" fmla="*/ 576262 w 1508331"/>
              <a:gd name="connsiteY145" fmla="*/ 563213 h 1913559"/>
              <a:gd name="connsiteX146" fmla="*/ 609600 w 1508331"/>
              <a:gd name="connsiteY146" fmla="*/ 558450 h 1913559"/>
              <a:gd name="connsiteX147" fmla="*/ 628650 w 1508331"/>
              <a:gd name="connsiteY147" fmla="*/ 544163 h 1913559"/>
              <a:gd name="connsiteX148" fmla="*/ 652462 w 1508331"/>
              <a:gd name="connsiteY148" fmla="*/ 529875 h 1913559"/>
              <a:gd name="connsiteX149" fmla="*/ 666750 w 1508331"/>
              <a:gd name="connsiteY149" fmla="*/ 515588 h 1913559"/>
              <a:gd name="connsiteX150" fmla="*/ 695325 w 1508331"/>
              <a:gd name="connsiteY150" fmla="*/ 477488 h 1913559"/>
              <a:gd name="connsiteX151" fmla="*/ 714375 w 1508331"/>
              <a:gd name="connsiteY151" fmla="*/ 444150 h 1913559"/>
              <a:gd name="connsiteX152" fmla="*/ 723900 w 1508331"/>
              <a:gd name="connsiteY152" fmla="*/ 401288 h 1913559"/>
              <a:gd name="connsiteX153" fmla="*/ 733425 w 1508331"/>
              <a:gd name="connsiteY153" fmla="*/ 387000 h 1913559"/>
              <a:gd name="connsiteX154" fmla="*/ 742950 w 1508331"/>
              <a:gd name="connsiteY154" fmla="*/ 286988 h 1913559"/>
              <a:gd name="connsiteX155" fmla="*/ 752475 w 1508331"/>
              <a:gd name="connsiteY155" fmla="*/ 220313 h 1913559"/>
              <a:gd name="connsiteX156" fmla="*/ 785812 w 1508331"/>
              <a:gd name="connsiteY156" fmla="*/ 172688 h 1913559"/>
              <a:gd name="connsiteX157" fmla="*/ 795337 w 1508331"/>
              <a:gd name="connsiteY157" fmla="*/ 158400 h 1913559"/>
              <a:gd name="connsiteX158" fmla="*/ 823912 w 1508331"/>
              <a:gd name="connsiteY158" fmla="*/ 115538 h 1913559"/>
              <a:gd name="connsiteX159" fmla="*/ 838200 w 1508331"/>
              <a:gd name="connsiteY159" fmla="*/ 110775 h 1913559"/>
              <a:gd name="connsiteX160" fmla="*/ 862012 w 1508331"/>
              <a:gd name="connsiteY160" fmla="*/ 120300 h 1913559"/>
              <a:gd name="connsiteX161" fmla="*/ 876300 w 1508331"/>
              <a:gd name="connsiteY161" fmla="*/ 129825 h 1913559"/>
              <a:gd name="connsiteX162" fmla="*/ 895350 w 1508331"/>
              <a:gd name="connsiteY162" fmla="*/ 120300 h 1913559"/>
              <a:gd name="connsiteX163" fmla="*/ 928687 w 1508331"/>
              <a:gd name="connsiteY163" fmla="*/ 82200 h 1913559"/>
              <a:gd name="connsiteX164" fmla="*/ 942975 w 1508331"/>
              <a:gd name="connsiteY164" fmla="*/ 67913 h 1913559"/>
              <a:gd name="connsiteX165" fmla="*/ 952500 w 1508331"/>
              <a:gd name="connsiteY165" fmla="*/ 48863 h 1913559"/>
              <a:gd name="connsiteX166" fmla="*/ 971550 w 1508331"/>
              <a:gd name="connsiteY166" fmla="*/ 10763 h 1913559"/>
              <a:gd name="connsiteX167" fmla="*/ 971550 w 1508331"/>
              <a:gd name="connsiteY167" fmla="*/ 6000 h 1913559"/>
              <a:gd name="connsiteX0" fmla="*/ 971550 w 1508331"/>
              <a:gd name="connsiteY0" fmla="*/ 6000 h 1913559"/>
              <a:gd name="connsiteX1" fmla="*/ 990599 w 1508331"/>
              <a:gd name="connsiteY1" fmla="*/ 86963 h 1913559"/>
              <a:gd name="connsiteX2" fmla="*/ 1023937 w 1508331"/>
              <a:gd name="connsiteY2" fmla="*/ 277463 h 1913559"/>
              <a:gd name="connsiteX3" fmla="*/ 1050131 w 1508331"/>
              <a:gd name="connsiteY3" fmla="*/ 336994 h 1913559"/>
              <a:gd name="connsiteX4" fmla="*/ 1114425 w 1508331"/>
              <a:gd name="connsiteY4" fmla="*/ 437006 h 1913559"/>
              <a:gd name="connsiteX5" fmla="*/ 1195387 w 1508331"/>
              <a:gd name="connsiteY5" fmla="*/ 544163 h 1913559"/>
              <a:gd name="connsiteX6" fmla="*/ 1228725 w 1508331"/>
              <a:gd name="connsiteY6" fmla="*/ 582263 h 1913559"/>
              <a:gd name="connsiteX7" fmla="*/ 1197769 w 1508331"/>
              <a:gd name="connsiteY7" fmla="*/ 660844 h 1913559"/>
              <a:gd name="connsiteX8" fmla="*/ 1240631 w 1508331"/>
              <a:gd name="connsiteY8" fmla="*/ 715613 h 1913559"/>
              <a:gd name="connsiteX9" fmla="*/ 1195387 w 1508331"/>
              <a:gd name="connsiteY9" fmla="*/ 787050 h 1913559"/>
              <a:gd name="connsiteX10" fmla="*/ 1190625 w 1508331"/>
              <a:gd name="connsiteY10" fmla="*/ 834675 h 1913559"/>
              <a:gd name="connsiteX11" fmla="*/ 1240631 w 1508331"/>
              <a:gd name="connsiteY11" fmla="*/ 903731 h 1913559"/>
              <a:gd name="connsiteX12" fmla="*/ 1221581 w 1508331"/>
              <a:gd name="connsiteY12" fmla="*/ 1063275 h 1913559"/>
              <a:gd name="connsiteX13" fmla="*/ 1202530 w 1508331"/>
              <a:gd name="connsiteY13" fmla="*/ 1222819 h 1913559"/>
              <a:gd name="connsiteX14" fmla="*/ 1257300 w 1508331"/>
              <a:gd name="connsiteY14" fmla="*/ 1258538 h 1913559"/>
              <a:gd name="connsiteX15" fmla="*/ 1309687 w 1508331"/>
              <a:gd name="connsiteY15" fmla="*/ 1287113 h 1913559"/>
              <a:gd name="connsiteX16" fmla="*/ 1345405 w 1508331"/>
              <a:gd name="connsiteY16" fmla="*/ 1332355 h 1913559"/>
              <a:gd name="connsiteX17" fmla="*/ 1350168 w 1508331"/>
              <a:gd name="connsiteY17" fmla="*/ 1437131 h 1913559"/>
              <a:gd name="connsiteX18" fmla="*/ 1347788 w 1508331"/>
              <a:gd name="connsiteY18" fmla="*/ 1606200 h 1913559"/>
              <a:gd name="connsiteX19" fmla="*/ 1414462 w 1508331"/>
              <a:gd name="connsiteY19" fmla="*/ 1591913 h 1913559"/>
              <a:gd name="connsiteX20" fmla="*/ 1502569 w 1508331"/>
              <a:gd name="connsiteY20" fmla="*/ 1582387 h 1913559"/>
              <a:gd name="connsiteX21" fmla="*/ 1495425 w 1508331"/>
              <a:gd name="connsiteY21" fmla="*/ 1625250 h 1913559"/>
              <a:gd name="connsiteX22" fmla="*/ 1485900 w 1508331"/>
              <a:gd name="connsiteY22" fmla="*/ 1653825 h 1913559"/>
              <a:gd name="connsiteX23" fmla="*/ 1466850 w 1508331"/>
              <a:gd name="connsiteY23" fmla="*/ 1741932 h 1913559"/>
              <a:gd name="connsiteX24" fmla="*/ 1459706 w 1508331"/>
              <a:gd name="connsiteY24" fmla="*/ 1822894 h 1913559"/>
              <a:gd name="connsiteX25" fmla="*/ 1471613 w 1508331"/>
              <a:gd name="connsiteY25" fmla="*/ 1877664 h 1913559"/>
              <a:gd name="connsiteX26" fmla="*/ 1495425 w 1508331"/>
              <a:gd name="connsiteY26" fmla="*/ 1913382 h 1913559"/>
              <a:gd name="connsiteX27" fmla="*/ 1385887 w 1508331"/>
              <a:gd name="connsiteY27" fmla="*/ 1889569 h 1913559"/>
              <a:gd name="connsiteX28" fmla="*/ 1264443 w 1508331"/>
              <a:gd name="connsiteY28" fmla="*/ 1849088 h 1913559"/>
              <a:gd name="connsiteX29" fmla="*/ 1157287 w 1508331"/>
              <a:gd name="connsiteY29" fmla="*/ 1825275 h 1913559"/>
              <a:gd name="connsiteX30" fmla="*/ 1047750 w 1508331"/>
              <a:gd name="connsiteY30" fmla="*/ 1801463 h 1913559"/>
              <a:gd name="connsiteX31" fmla="*/ 957262 w 1508331"/>
              <a:gd name="connsiteY31" fmla="*/ 1782413 h 1913559"/>
              <a:gd name="connsiteX32" fmla="*/ 866775 w 1508331"/>
              <a:gd name="connsiteY32" fmla="*/ 1772888 h 1913559"/>
              <a:gd name="connsiteX33" fmla="*/ 790575 w 1508331"/>
              <a:gd name="connsiteY33" fmla="*/ 1763363 h 1913559"/>
              <a:gd name="connsiteX34" fmla="*/ 552450 w 1508331"/>
              <a:gd name="connsiteY34" fmla="*/ 1739550 h 1913559"/>
              <a:gd name="connsiteX35" fmla="*/ 554831 w 1508331"/>
              <a:gd name="connsiteY35" fmla="*/ 1725263 h 1913559"/>
              <a:gd name="connsiteX36" fmla="*/ 585788 w 1508331"/>
              <a:gd name="connsiteY36" fmla="*/ 1713357 h 1913559"/>
              <a:gd name="connsiteX37" fmla="*/ 600075 w 1508331"/>
              <a:gd name="connsiteY37" fmla="*/ 1682400 h 1913559"/>
              <a:gd name="connsiteX38" fmla="*/ 619125 w 1508331"/>
              <a:gd name="connsiteY38" fmla="*/ 1634776 h 1913559"/>
              <a:gd name="connsiteX39" fmla="*/ 661988 w 1508331"/>
              <a:gd name="connsiteY39" fmla="*/ 1646682 h 1913559"/>
              <a:gd name="connsiteX40" fmla="*/ 719137 w 1508331"/>
              <a:gd name="connsiteY40" fmla="*/ 1658588 h 1913559"/>
              <a:gd name="connsiteX41" fmla="*/ 773906 w 1508331"/>
              <a:gd name="connsiteY41" fmla="*/ 1660968 h 1913559"/>
              <a:gd name="connsiteX42" fmla="*/ 781050 w 1508331"/>
              <a:gd name="connsiteY42" fmla="*/ 1649063 h 1913559"/>
              <a:gd name="connsiteX43" fmla="*/ 700087 w 1508331"/>
              <a:gd name="connsiteY43" fmla="*/ 1634775 h 1913559"/>
              <a:gd name="connsiteX44" fmla="*/ 635794 w 1508331"/>
              <a:gd name="connsiteY44" fmla="*/ 1613344 h 1913559"/>
              <a:gd name="connsiteX45" fmla="*/ 614362 w 1508331"/>
              <a:gd name="connsiteY45" fmla="*/ 1582388 h 1913559"/>
              <a:gd name="connsiteX46" fmla="*/ 635794 w 1508331"/>
              <a:gd name="connsiteY46" fmla="*/ 1530001 h 1913559"/>
              <a:gd name="connsiteX47" fmla="*/ 671513 w 1508331"/>
              <a:gd name="connsiteY47" fmla="*/ 1515713 h 1913559"/>
              <a:gd name="connsiteX48" fmla="*/ 647700 w 1508331"/>
              <a:gd name="connsiteY48" fmla="*/ 1496662 h 1913559"/>
              <a:gd name="connsiteX49" fmla="*/ 671512 w 1508331"/>
              <a:gd name="connsiteY49" fmla="*/ 1472850 h 1913559"/>
              <a:gd name="connsiteX50" fmla="*/ 716756 w 1508331"/>
              <a:gd name="connsiteY50" fmla="*/ 1427607 h 1913559"/>
              <a:gd name="connsiteX51" fmla="*/ 742950 w 1508331"/>
              <a:gd name="connsiteY51" fmla="*/ 1410938 h 1913559"/>
              <a:gd name="connsiteX52" fmla="*/ 728662 w 1508331"/>
              <a:gd name="connsiteY52" fmla="*/ 1368075 h 1913559"/>
              <a:gd name="connsiteX53" fmla="*/ 800100 w 1508331"/>
              <a:gd name="connsiteY53" fmla="*/ 1265682 h 1913559"/>
              <a:gd name="connsiteX54" fmla="*/ 707231 w 1508331"/>
              <a:gd name="connsiteY54" fmla="*/ 1294256 h 1913559"/>
              <a:gd name="connsiteX55" fmla="*/ 676275 w 1508331"/>
              <a:gd name="connsiteY55" fmla="*/ 1358550 h 1913559"/>
              <a:gd name="connsiteX56" fmla="*/ 647700 w 1508331"/>
              <a:gd name="connsiteY56" fmla="*/ 1413318 h 1913559"/>
              <a:gd name="connsiteX57" fmla="*/ 607219 w 1508331"/>
              <a:gd name="connsiteY57" fmla="*/ 1389506 h 1913559"/>
              <a:gd name="connsiteX58" fmla="*/ 581025 w 1508331"/>
              <a:gd name="connsiteY58" fmla="*/ 1434750 h 1913559"/>
              <a:gd name="connsiteX59" fmla="*/ 578644 w 1508331"/>
              <a:gd name="connsiteY59" fmla="*/ 1472851 h 1913559"/>
              <a:gd name="connsiteX60" fmla="*/ 592932 w 1508331"/>
              <a:gd name="connsiteY60" fmla="*/ 1489520 h 1913559"/>
              <a:gd name="connsiteX61" fmla="*/ 542925 w 1508331"/>
              <a:gd name="connsiteY61" fmla="*/ 1530000 h 1913559"/>
              <a:gd name="connsiteX62" fmla="*/ 473869 w 1508331"/>
              <a:gd name="connsiteY62" fmla="*/ 1541907 h 1913559"/>
              <a:gd name="connsiteX63" fmla="*/ 497681 w 1508331"/>
              <a:gd name="connsiteY63" fmla="*/ 1470469 h 1913559"/>
              <a:gd name="connsiteX64" fmla="*/ 519112 w 1508331"/>
              <a:gd name="connsiteY64" fmla="*/ 1401413 h 1913559"/>
              <a:gd name="connsiteX65" fmla="*/ 535780 w 1508331"/>
              <a:gd name="connsiteY65" fmla="*/ 1339500 h 1913559"/>
              <a:gd name="connsiteX66" fmla="*/ 550068 w 1508331"/>
              <a:gd name="connsiteY66" fmla="*/ 1296637 h 1913559"/>
              <a:gd name="connsiteX67" fmla="*/ 609600 w 1508331"/>
              <a:gd name="connsiteY67" fmla="*/ 1225200 h 1913559"/>
              <a:gd name="connsiteX68" fmla="*/ 642937 w 1508331"/>
              <a:gd name="connsiteY68" fmla="*/ 1239489 h 1913559"/>
              <a:gd name="connsiteX69" fmla="*/ 681037 w 1508331"/>
              <a:gd name="connsiteY69" fmla="*/ 1222820 h 1913559"/>
              <a:gd name="connsiteX70" fmla="*/ 685801 w 1508331"/>
              <a:gd name="connsiteY70" fmla="*/ 1213295 h 1913559"/>
              <a:gd name="connsiteX71" fmla="*/ 647699 w 1508331"/>
              <a:gd name="connsiteY71" fmla="*/ 1215675 h 1913559"/>
              <a:gd name="connsiteX72" fmla="*/ 621507 w 1508331"/>
              <a:gd name="connsiteY72" fmla="*/ 1189482 h 1913559"/>
              <a:gd name="connsiteX73" fmla="*/ 621506 w 1508331"/>
              <a:gd name="connsiteY73" fmla="*/ 1172812 h 1913559"/>
              <a:gd name="connsiteX74" fmla="*/ 671513 w 1508331"/>
              <a:gd name="connsiteY74" fmla="*/ 1175195 h 1913559"/>
              <a:gd name="connsiteX75" fmla="*/ 676274 w 1508331"/>
              <a:gd name="connsiteY75" fmla="*/ 1158525 h 1913559"/>
              <a:gd name="connsiteX76" fmla="*/ 702469 w 1508331"/>
              <a:gd name="connsiteY76" fmla="*/ 1127569 h 1913559"/>
              <a:gd name="connsiteX77" fmla="*/ 745332 w 1508331"/>
              <a:gd name="connsiteY77" fmla="*/ 1113283 h 1913559"/>
              <a:gd name="connsiteX78" fmla="*/ 745331 w 1508331"/>
              <a:gd name="connsiteY78" fmla="*/ 1091849 h 1913559"/>
              <a:gd name="connsiteX79" fmla="*/ 762000 w 1508331"/>
              <a:gd name="connsiteY79" fmla="*/ 1079944 h 1913559"/>
              <a:gd name="connsiteX80" fmla="*/ 721519 w 1508331"/>
              <a:gd name="connsiteY80" fmla="*/ 1051369 h 1913559"/>
              <a:gd name="connsiteX81" fmla="*/ 671512 w 1508331"/>
              <a:gd name="connsiteY81" fmla="*/ 1022794 h 1913559"/>
              <a:gd name="connsiteX82" fmla="*/ 638175 w 1508331"/>
              <a:gd name="connsiteY82" fmla="*/ 1029938 h 1913559"/>
              <a:gd name="connsiteX83" fmla="*/ 600075 w 1508331"/>
              <a:gd name="connsiteY83" fmla="*/ 1087088 h 1913559"/>
              <a:gd name="connsiteX84" fmla="*/ 614362 w 1508331"/>
              <a:gd name="connsiteY84" fmla="*/ 1118044 h 1913559"/>
              <a:gd name="connsiteX85" fmla="*/ 595312 w 1508331"/>
              <a:gd name="connsiteY85" fmla="*/ 1139475 h 1913559"/>
              <a:gd name="connsiteX86" fmla="*/ 559594 w 1508331"/>
              <a:gd name="connsiteY86" fmla="*/ 1120426 h 1913559"/>
              <a:gd name="connsiteX87" fmla="*/ 531018 w 1508331"/>
              <a:gd name="connsiteY87" fmla="*/ 1082325 h 1913559"/>
              <a:gd name="connsiteX88" fmla="*/ 531019 w 1508331"/>
              <a:gd name="connsiteY88" fmla="*/ 1108520 h 1913559"/>
              <a:gd name="connsiteX89" fmla="*/ 466725 w 1508331"/>
              <a:gd name="connsiteY89" fmla="*/ 1115662 h 1913559"/>
              <a:gd name="connsiteX90" fmla="*/ 419100 w 1508331"/>
              <a:gd name="connsiteY90" fmla="*/ 1137094 h 1913559"/>
              <a:gd name="connsiteX91" fmla="*/ 388143 w 1508331"/>
              <a:gd name="connsiteY91" fmla="*/ 1184718 h 1913559"/>
              <a:gd name="connsiteX92" fmla="*/ 357187 w 1508331"/>
              <a:gd name="connsiteY92" fmla="*/ 1244250 h 1913559"/>
              <a:gd name="connsiteX93" fmla="*/ 314324 w 1508331"/>
              <a:gd name="connsiteY93" fmla="*/ 1208533 h 1913559"/>
              <a:gd name="connsiteX94" fmla="*/ 338138 w 1508331"/>
              <a:gd name="connsiteY94" fmla="*/ 1201388 h 1913559"/>
              <a:gd name="connsiteX95" fmla="*/ 366712 w 1508331"/>
              <a:gd name="connsiteY95" fmla="*/ 1139475 h 1913559"/>
              <a:gd name="connsiteX96" fmla="*/ 381000 w 1508331"/>
              <a:gd name="connsiteY96" fmla="*/ 1106138 h 1913559"/>
              <a:gd name="connsiteX97" fmla="*/ 390525 w 1508331"/>
              <a:gd name="connsiteY97" fmla="*/ 1091850 h 1913559"/>
              <a:gd name="connsiteX98" fmla="*/ 404812 w 1508331"/>
              <a:gd name="connsiteY98" fmla="*/ 1082325 h 1913559"/>
              <a:gd name="connsiteX99" fmla="*/ 409575 w 1508331"/>
              <a:gd name="connsiteY99" fmla="*/ 1068038 h 1913559"/>
              <a:gd name="connsiteX100" fmla="*/ 347662 w 1508331"/>
              <a:gd name="connsiteY100" fmla="*/ 1048988 h 1913559"/>
              <a:gd name="connsiteX101" fmla="*/ 333375 w 1508331"/>
              <a:gd name="connsiteY101" fmla="*/ 1034700 h 1913559"/>
              <a:gd name="connsiteX102" fmla="*/ 314325 w 1508331"/>
              <a:gd name="connsiteY102" fmla="*/ 1010888 h 1913559"/>
              <a:gd name="connsiteX103" fmla="*/ 300037 w 1508331"/>
              <a:gd name="connsiteY103" fmla="*/ 1015650 h 1913559"/>
              <a:gd name="connsiteX104" fmla="*/ 295275 w 1508331"/>
              <a:gd name="connsiteY104" fmla="*/ 1048988 h 1913559"/>
              <a:gd name="connsiteX105" fmla="*/ 285750 w 1508331"/>
              <a:gd name="connsiteY105" fmla="*/ 1072800 h 1913559"/>
              <a:gd name="connsiteX106" fmla="*/ 295275 w 1508331"/>
              <a:gd name="connsiteY106" fmla="*/ 1096613 h 1913559"/>
              <a:gd name="connsiteX107" fmla="*/ 266700 w 1508331"/>
              <a:gd name="connsiteY107" fmla="*/ 1101375 h 1913559"/>
              <a:gd name="connsiteX108" fmla="*/ 285750 w 1508331"/>
              <a:gd name="connsiteY108" fmla="*/ 1134713 h 1913559"/>
              <a:gd name="connsiteX109" fmla="*/ 280987 w 1508331"/>
              <a:gd name="connsiteY109" fmla="*/ 1172813 h 1913559"/>
              <a:gd name="connsiteX110" fmla="*/ 252412 w 1508331"/>
              <a:gd name="connsiteY110" fmla="*/ 1191863 h 1913559"/>
              <a:gd name="connsiteX111" fmla="*/ 242887 w 1508331"/>
              <a:gd name="connsiteY111" fmla="*/ 1206150 h 1913559"/>
              <a:gd name="connsiteX112" fmla="*/ 219075 w 1508331"/>
              <a:gd name="connsiteY112" fmla="*/ 1210913 h 1913559"/>
              <a:gd name="connsiteX113" fmla="*/ 204787 w 1508331"/>
              <a:gd name="connsiteY113" fmla="*/ 1215675 h 1913559"/>
              <a:gd name="connsiteX114" fmla="*/ 185737 w 1508331"/>
              <a:gd name="connsiteY114" fmla="*/ 1220438 h 1913559"/>
              <a:gd name="connsiteX115" fmla="*/ 152400 w 1508331"/>
              <a:gd name="connsiteY115" fmla="*/ 1215675 h 1913559"/>
              <a:gd name="connsiteX116" fmla="*/ 119062 w 1508331"/>
              <a:gd name="connsiteY116" fmla="*/ 1201388 h 1913559"/>
              <a:gd name="connsiteX117" fmla="*/ 104775 w 1508331"/>
              <a:gd name="connsiteY117" fmla="*/ 1196625 h 1913559"/>
              <a:gd name="connsiteX118" fmla="*/ 90487 w 1508331"/>
              <a:gd name="connsiteY118" fmla="*/ 1182338 h 1913559"/>
              <a:gd name="connsiteX119" fmla="*/ 47625 w 1508331"/>
              <a:gd name="connsiteY119" fmla="*/ 1158525 h 1913559"/>
              <a:gd name="connsiteX120" fmla="*/ 14287 w 1508331"/>
              <a:gd name="connsiteY120" fmla="*/ 1149000 h 1913559"/>
              <a:gd name="connsiteX121" fmla="*/ 0 w 1508331"/>
              <a:gd name="connsiteY121" fmla="*/ 1139475 h 1913559"/>
              <a:gd name="connsiteX122" fmla="*/ 9525 w 1508331"/>
              <a:gd name="connsiteY122" fmla="*/ 1115663 h 1913559"/>
              <a:gd name="connsiteX123" fmla="*/ 38100 w 1508331"/>
              <a:gd name="connsiteY123" fmla="*/ 1077563 h 1913559"/>
              <a:gd name="connsiteX124" fmla="*/ 33337 w 1508331"/>
              <a:gd name="connsiteY124" fmla="*/ 1039463 h 1913559"/>
              <a:gd name="connsiteX125" fmla="*/ 9525 w 1508331"/>
              <a:gd name="connsiteY125" fmla="*/ 1001363 h 1913559"/>
              <a:gd name="connsiteX126" fmla="*/ 9525 w 1508331"/>
              <a:gd name="connsiteY126" fmla="*/ 968025 h 1913559"/>
              <a:gd name="connsiteX127" fmla="*/ 28575 w 1508331"/>
              <a:gd name="connsiteY127" fmla="*/ 953738 h 1913559"/>
              <a:gd name="connsiteX128" fmla="*/ 52387 w 1508331"/>
              <a:gd name="connsiteY128" fmla="*/ 920400 h 1913559"/>
              <a:gd name="connsiteX129" fmla="*/ 47625 w 1508331"/>
              <a:gd name="connsiteY129" fmla="*/ 863250 h 1913559"/>
              <a:gd name="connsiteX130" fmla="*/ 104775 w 1508331"/>
              <a:gd name="connsiteY130" fmla="*/ 815625 h 1913559"/>
              <a:gd name="connsiteX131" fmla="*/ 123825 w 1508331"/>
              <a:gd name="connsiteY131" fmla="*/ 801338 h 1913559"/>
              <a:gd name="connsiteX132" fmla="*/ 142875 w 1508331"/>
              <a:gd name="connsiteY132" fmla="*/ 796575 h 1913559"/>
              <a:gd name="connsiteX133" fmla="*/ 157162 w 1508331"/>
              <a:gd name="connsiteY133" fmla="*/ 791813 h 1913559"/>
              <a:gd name="connsiteX134" fmla="*/ 176212 w 1508331"/>
              <a:gd name="connsiteY134" fmla="*/ 787050 h 1913559"/>
              <a:gd name="connsiteX135" fmla="*/ 266700 w 1508331"/>
              <a:gd name="connsiteY135" fmla="*/ 758475 h 1913559"/>
              <a:gd name="connsiteX136" fmla="*/ 280987 w 1508331"/>
              <a:gd name="connsiteY136" fmla="*/ 744188 h 1913559"/>
              <a:gd name="connsiteX137" fmla="*/ 333375 w 1508331"/>
              <a:gd name="connsiteY137" fmla="*/ 706088 h 1913559"/>
              <a:gd name="connsiteX138" fmla="*/ 423862 w 1508331"/>
              <a:gd name="connsiteY138" fmla="*/ 710850 h 1913559"/>
              <a:gd name="connsiteX139" fmla="*/ 447675 w 1508331"/>
              <a:gd name="connsiteY139" fmla="*/ 715613 h 1913559"/>
              <a:gd name="connsiteX140" fmla="*/ 461962 w 1508331"/>
              <a:gd name="connsiteY140" fmla="*/ 706088 h 1913559"/>
              <a:gd name="connsiteX141" fmla="*/ 495300 w 1508331"/>
              <a:gd name="connsiteY141" fmla="*/ 667988 h 1913559"/>
              <a:gd name="connsiteX142" fmla="*/ 504825 w 1508331"/>
              <a:gd name="connsiteY142" fmla="*/ 644175 h 1913559"/>
              <a:gd name="connsiteX143" fmla="*/ 509587 w 1508331"/>
              <a:gd name="connsiteY143" fmla="*/ 596550 h 1913559"/>
              <a:gd name="connsiteX144" fmla="*/ 533400 w 1508331"/>
              <a:gd name="connsiteY144" fmla="*/ 582263 h 1913559"/>
              <a:gd name="connsiteX145" fmla="*/ 576262 w 1508331"/>
              <a:gd name="connsiteY145" fmla="*/ 563213 h 1913559"/>
              <a:gd name="connsiteX146" fmla="*/ 609600 w 1508331"/>
              <a:gd name="connsiteY146" fmla="*/ 558450 h 1913559"/>
              <a:gd name="connsiteX147" fmla="*/ 628650 w 1508331"/>
              <a:gd name="connsiteY147" fmla="*/ 544163 h 1913559"/>
              <a:gd name="connsiteX148" fmla="*/ 652462 w 1508331"/>
              <a:gd name="connsiteY148" fmla="*/ 529875 h 1913559"/>
              <a:gd name="connsiteX149" fmla="*/ 666750 w 1508331"/>
              <a:gd name="connsiteY149" fmla="*/ 515588 h 1913559"/>
              <a:gd name="connsiteX150" fmla="*/ 695325 w 1508331"/>
              <a:gd name="connsiteY150" fmla="*/ 477488 h 1913559"/>
              <a:gd name="connsiteX151" fmla="*/ 714375 w 1508331"/>
              <a:gd name="connsiteY151" fmla="*/ 444150 h 1913559"/>
              <a:gd name="connsiteX152" fmla="*/ 723900 w 1508331"/>
              <a:gd name="connsiteY152" fmla="*/ 401288 h 1913559"/>
              <a:gd name="connsiteX153" fmla="*/ 733425 w 1508331"/>
              <a:gd name="connsiteY153" fmla="*/ 387000 h 1913559"/>
              <a:gd name="connsiteX154" fmla="*/ 742950 w 1508331"/>
              <a:gd name="connsiteY154" fmla="*/ 286988 h 1913559"/>
              <a:gd name="connsiteX155" fmla="*/ 752475 w 1508331"/>
              <a:gd name="connsiteY155" fmla="*/ 220313 h 1913559"/>
              <a:gd name="connsiteX156" fmla="*/ 785812 w 1508331"/>
              <a:gd name="connsiteY156" fmla="*/ 172688 h 1913559"/>
              <a:gd name="connsiteX157" fmla="*/ 795337 w 1508331"/>
              <a:gd name="connsiteY157" fmla="*/ 158400 h 1913559"/>
              <a:gd name="connsiteX158" fmla="*/ 823912 w 1508331"/>
              <a:gd name="connsiteY158" fmla="*/ 115538 h 1913559"/>
              <a:gd name="connsiteX159" fmla="*/ 838200 w 1508331"/>
              <a:gd name="connsiteY159" fmla="*/ 110775 h 1913559"/>
              <a:gd name="connsiteX160" fmla="*/ 862012 w 1508331"/>
              <a:gd name="connsiteY160" fmla="*/ 120300 h 1913559"/>
              <a:gd name="connsiteX161" fmla="*/ 876300 w 1508331"/>
              <a:gd name="connsiteY161" fmla="*/ 129825 h 1913559"/>
              <a:gd name="connsiteX162" fmla="*/ 895350 w 1508331"/>
              <a:gd name="connsiteY162" fmla="*/ 120300 h 1913559"/>
              <a:gd name="connsiteX163" fmla="*/ 928687 w 1508331"/>
              <a:gd name="connsiteY163" fmla="*/ 82200 h 1913559"/>
              <a:gd name="connsiteX164" fmla="*/ 942975 w 1508331"/>
              <a:gd name="connsiteY164" fmla="*/ 67913 h 1913559"/>
              <a:gd name="connsiteX165" fmla="*/ 952500 w 1508331"/>
              <a:gd name="connsiteY165" fmla="*/ 48863 h 1913559"/>
              <a:gd name="connsiteX166" fmla="*/ 971550 w 1508331"/>
              <a:gd name="connsiteY166" fmla="*/ 10763 h 1913559"/>
              <a:gd name="connsiteX167" fmla="*/ 971550 w 1508331"/>
              <a:gd name="connsiteY167" fmla="*/ 6000 h 1913559"/>
              <a:gd name="connsiteX0" fmla="*/ 971550 w 1508331"/>
              <a:gd name="connsiteY0" fmla="*/ 6000 h 1913559"/>
              <a:gd name="connsiteX1" fmla="*/ 990599 w 1508331"/>
              <a:gd name="connsiteY1" fmla="*/ 86963 h 1913559"/>
              <a:gd name="connsiteX2" fmla="*/ 1023937 w 1508331"/>
              <a:gd name="connsiteY2" fmla="*/ 277463 h 1913559"/>
              <a:gd name="connsiteX3" fmla="*/ 1050131 w 1508331"/>
              <a:gd name="connsiteY3" fmla="*/ 336994 h 1913559"/>
              <a:gd name="connsiteX4" fmla="*/ 1114425 w 1508331"/>
              <a:gd name="connsiteY4" fmla="*/ 437006 h 1913559"/>
              <a:gd name="connsiteX5" fmla="*/ 1195387 w 1508331"/>
              <a:gd name="connsiteY5" fmla="*/ 544163 h 1913559"/>
              <a:gd name="connsiteX6" fmla="*/ 1228725 w 1508331"/>
              <a:gd name="connsiteY6" fmla="*/ 582263 h 1913559"/>
              <a:gd name="connsiteX7" fmla="*/ 1197769 w 1508331"/>
              <a:gd name="connsiteY7" fmla="*/ 660844 h 1913559"/>
              <a:gd name="connsiteX8" fmla="*/ 1240631 w 1508331"/>
              <a:gd name="connsiteY8" fmla="*/ 715613 h 1913559"/>
              <a:gd name="connsiteX9" fmla="*/ 1195387 w 1508331"/>
              <a:gd name="connsiteY9" fmla="*/ 787050 h 1913559"/>
              <a:gd name="connsiteX10" fmla="*/ 1190625 w 1508331"/>
              <a:gd name="connsiteY10" fmla="*/ 834675 h 1913559"/>
              <a:gd name="connsiteX11" fmla="*/ 1240631 w 1508331"/>
              <a:gd name="connsiteY11" fmla="*/ 903731 h 1913559"/>
              <a:gd name="connsiteX12" fmla="*/ 1221581 w 1508331"/>
              <a:gd name="connsiteY12" fmla="*/ 1063275 h 1913559"/>
              <a:gd name="connsiteX13" fmla="*/ 1202530 w 1508331"/>
              <a:gd name="connsiteY13" fmla="*/ 1222819 h 1913559"/>
              <a:gd name="connsiteX14" fmla="*/ 1257300 w 1508331"/>
              <a:gd name="connsiteY14" fmla="*/ 1258538 h 1913559"/>
              <a:gd name="connsiteX15" fmla="*/ 1309687 w 1508331"/>
              <a:gd name="connsiteY15" fmla="*/ 1287113 h 1913559"/>
              <a:gd name="connsiteX16" fmla="*/ 1345405 w 1508331"/>
              <a:gd name="connsiteY16" fmla="*/ 1332355 h 1913559"/>
              <a:gd name="connsiteX17" fmla="*/ 1350168 w 1508331"/>
              <a:gd name="connsiteY17" fmla="*/ 1437131 h 1913559"/>
              <a:gd name="connsiteX18" fmla="*/ 1347788 w 1508331"/>
              <a:gd name="connsiteY18" fmla="*/ 1606200 h 1913559"/>
              <a:gd name="connsiteX19" fmla="*/ 1414462 w 1508331"/>
              <a:gd name="connsiteY19" fmla="*/ 1591913 h 1913559"/>
              <a:gd name="connsiteX20" fmla="*/ 1502569 w 1508331"/>
              <a:gd name="connsiteY20" fmla="*/ 1582387 h 1913559"/>
              <a:gd name="connsiteX21" fmla="*/ 1495425 w 1508331"/>
              <a:gd name="connsiteY21" fmla="*/ 1625250 h 1913559"/>
              <a:gd name="connsiteX22" fmla="*/ 1485900 w 1508331"/>
              <a:gd name="connsiteY22" fmla="*/ 1653825 h 1913559"/>
              <a:gd name="connsiteX23" fmla="*/ 1466850 w 1508331"/>
              <a:gd name="connsiteY23" fmla="*/ 1741932 h 1913559"/>
              <a:gd name="connsiteX24" fmla="*/ 1459706 w 1508331"/>
              <a:gd name="connsiteY24" fmla="*/ 1822894 h 1913559"/>
              <a:gd name="connsiteX25" fmla="*/ 1471613 w 1508331"/>
              <a:gd name="connsiteY25" fmla="*/ 1877664 h 1913559"/>
              <a:gd name="connsiteX26" fmla="*/ 1495425 w 1508331"/>
              <a:gd name="connsiteY26" fmla="*/ 1913382 h 1913559"/>
              <a:gd name="connsiteX27" fmla="*/ 1385887 w 1508331"/>
              <a:gd name="connsiteY27" fmla="*/ 1889569 h 1913559"/>
              <a:gd name="connsiteX28" fmla="*/ 1264443 w 1508331"/>
              <a:gd name="connsiteY28" fmla="*/ 1849088 h 1913559"/>
              <a:gd name="connsiteX29" fmla="*/ 1157287 w 1508331"/>
              <a:gd name="connsiteY29" fmla="*/ 1825275 h 1913559"/>
              <a:gd name="connsiteX30" fmla="*/ 1047750 w 1508331"/>
              <a:gd name="connsiteY30" fmla="*/ 1801463 h 1913559"/>
              <a:gd name="connsiteX31" fmla="*/ 957262 w 1508331"/>
              <a:gd name="connsiteY31" fmla="*/ 1782413 h 1913559"/>
              <a:gd name="connsiteX32" fmla="*/ 866775 w 1508331"/>
              <a:gd name="connsiteY32" fmla="*/ 1772888 h 1913559"/>
              <a:gd name="connsiteX33" fmla="*/ 790575 w 1508331"/>
              <a:gd name="connsiteY33" fmla="*/ 1763363 h 1913559"/>
              <a:gd name="connsiteX34" fmla="*/ 552450 w 1508331"/>
              <a:gd name="connsiteY34" fmla="*/ 1739550 h 1913559"/>
              <a:gd name="connsiteX35" fmla="*/ 554831 w 1508331"/>
              <a:gd name="connsiteY35" fmla="*/ 1725263 h 1913559"/>
              <a:gd name="connsiteX36" fmla="*/ 585788 w 1508331"/>
              <a:gd name="connsiteY36" fmla="*/ 1713357 h 1913559"/>
              <a:gd name="connsiteX37" fmla="*/ 600075 w 1508331"/>
              <a:gd name="connsiteY37" fmla="*/ 1682400 h 1913559"/>
              <a:gd name="connsiteX38" fmla="*/ 619125 w 1508331"/>
              <a:gd name="connsiteY38" fmla="*/ 1634776 h 1913559"/>
              <a:gd name="connsiteX39" fmla="*/ 661988 w 1508331"/>
              <a:gd name="connsiteY39" fmla="*/ 1646682 h 1913559"/>
              <a:gd name="connsiteX40" fmla="*/ 719137 w 1508331"/>
              <a:gd name="connsiteY40" fmla="*/ 1658588 h 1913559"/>
              <a:gd name="connsiteX41" fmla="*/ 773906 w 1508331"/>
              <a:gd name="connsiteY41" fmla="*/ 1660968 h 1913559"/>
              <a:gd name="connsiteX42" fmla="*/ 781050 w 1508331"/>
              <a:gd name="connsiteY42" fmla="*/ 1649063 h 1913559"/>
              <a:gd name="connsiteX43" fmla="*/ 700087 w 1508331"/>
              <a:gd name="connsiteY43" fmla="*/ 1634775 h 1913559"/>
              <a:gd name="connsiteX44" fmla="*/ 635794 w 1508331"/>
              <a:gd name="connsiteY44" fmla="*/ 1613344 h 1913559"/>
              <a:gd name="connsiteX45" fmla="*/ 614362 w 1508331"/>
              <a:gd name="connsiteY45" fmla="*/ 1582388 h 1913559"/>
              <a:gd name="connsiteX46" fmla="*/ 635794 w 1508331"/>
              <a:gd name="connsiteY46" fmla="*/ 1530001 h 1913559"/>
              <a:gd name="connsiteX47" fmla="*/ 671513 w 1508331"/>
              <a:gd name="connsiteY47" fmla="*/ 1515713 h 1913559"/>
              <a:gd name="connsiteX48" fmla="*/ 647700 w 1508331"/>
              <a:gd name="connsiteY48" fmla="*/ 1496662 h 1913559"/>
              <a:gd name="connsiteX49" fmla="*/ 671512 w 1508331"/>
              <a:gd name="connsiteY49" fmla="*/ 1472850 h 1913559"/>
              <a:gd name="connsiteX50" fmla="*/ 716756 w 1508331"/>
              <a:gd name="connsiteY50" fmla="*/ 1427607 h 1913559"/>
              <a:gd name="connsiteX51" fmla="*/ 742950 w 1508331"/>
              <a:gd name="connsiteY51" fmla="*/ 1410938 h 1913559"/>
              <a:gd name="connsiteX52" fmla="*/ 728662 w 1508331"/>
              <a:gd name="connsiteY52" fmla="*/ 1368075 h 1913559"/>
              <a:gd name="connsiteX53" fmla="*/ 800100 w 1508331"/>
              <a:gd name="connsiteY53" fmla="*/ 1265682 h 1913559"/>
              <a:gd name="connsiteX54" fmla="*/ 707231 w 1508331"/>
              <a:gd name="connsiteY54" fmla="*/ 1294256 h 1913559"/>
              <a:gd name="connsiteX55" fmla="*/ 676275 w 1508331"/>
              <a:gd name="connsiteY55" fmla="*/ 1358550 h 1913559"/>
              <a:gd name="connsiteX56" fmla="*/ 647700 w 1508331"/>
              <a:gd name="connsiteY56" fmla="*/ 1413318 h 1913559"/>
              <a:gd name="connsiteX57" fmla="*/ 607219 w 1508331"/>
              <a:gd name="connsiteY57" fmla="*/ 1389506 h 1913559"/>
              <a:gd name="connsiteX58" fmla="*/ 581025 w 1508331"/>
              <a:gd name="connsiteY58" fmla="*/ 1434750 h 1913559"/>
              <a:gd name="connsiteX59" fmla="*/ 578644 w 1508331"/>
              <a:gd name="connsiteY59" fmla="*/ 1472851 h 1913559"/>
              <a:gd name="connsiteX60" fmla="*/ 592932 w 1508331"/>
              <a:gd name="connsiteY60" fmla="*/ 1489520 h 1913559"/>
              <a:gd name="connsiteX61" fmla="*/ 542925 w 1508331"/>
              <a:gd name="connsiteY61" fmla="*/ 1530000 h 1913559"/>
              <a:gd name="connsiteX62" fmla="*/ 473869 w 1508331"/>
              <a:gd name="connsiteY62" fmla="*/ 1541907 h 1913559"/>
              <a:gd name="connsiteX63" fmla="*/ 497681 w 1508331"/>
              <a:gd name="connsiteY63" fmla="*/ 1470469 h 1913559"/>
              <a:gd name="connsiteX64" fmla="*/ 519112 w 1508331"/>
              <a:gd name="connsiteY64" fmla="*/ 1401413 h 1913559"/>
              <a:gd name="connsiteX65" fmla="*/ 535780 w 1508331"/>
              <a:gd name="connsiteY65" fmla="*/ 1339500 h 1913559"/>
              <a:gd name="connsiteX66" fmla="*/ 550068 w 1508331"/>
              <a:gd name="connsiteY66" fmla="*/ 1296637 h 1913559"/>
              <a:gd name="connsiteX67" fmla="*/ 609600 w 1508331"/>
              <a:gd name="connsiteY67" fmla="*/ 1225200 h 1913559"/>
              <a:gd name="connsiteX68" fmla="*/ 642937 w 1508331"/>
              <a:gd name="connsiteY68" fmla="*/ 1239489 h 1913559"/>
              <a:gd name="connsiteX69" fmla="*/ 681037 w 1508331"/>
              <a:gd name="connsiteY69" fmla="*/ 1222820 h 1913559"/>
              <a:gd name="connsiteX70" fmla="*/ 685801 w 1508331"/>
              <a:gd name="connsiteY70" fmla="*/ 1213295 h 1913559"/>
              <a:gd name="connsiteX71" fmla="*/ 647699 w 1508331"/>
              <a:gd name="connsiteY71" fmla="*/ 1215675 h 1913559"/>
              <a:gd name="connsiteX72" fmla="*/ 621507 w 1508331"/>
              <a:gd name="connsiteY72" fmla="*/ 1189482 h 1913559"/>
              <a:gd name="connsiteX73" fmla="*/ 621506 w 1508331"/>
              <a:gd name="connsiteY73" fmla="*/ 1172812 h 1913559"/>
              <a:gd name="connsiteX74" fmla="*/ 671513 w 1508331"/>
              <a:gd name="connsiteY74" fmla="*/ 1175195 h 1913559"/>
              <a:gd name="connsiteX75" fmla="*/ 676274 w 1508331"/>
              <a:gd name="connsiteY75" fmla="*/ 1158525 h 1913559"/>
              <a:gd name="connsiteX76" fmla="*/ 702469 w 1508331"/>
              <a:gd name="connsiteY76" fmla="*/ 1127569 h 1913559"/>
              <a:gd name="connsiteX77" fmla="*/ 745332 w 1508331"/>
              <a:gd name="connsiteY77" fmla="*/ 1113283 h 1913559"/>
              <a:gd name="connsiteX78" fmla="*/ 745331 w 1508331"/>
              <a:gd name="connsiteY78" fmla="*/ 1091849 h 1913559"/>
              <a:gd name="connsiteX79" fmla="*/ 762000 w 1508331"/>
              <a:gd name="connsiteY79" fmla="*/ 1079944 h 1913559"/>
              <a:gd name="connsiteX80" fmla="*/ 721519 w 1508331"/>
              <a:gd name="connsiteY80" fmla="*/ 1051369 h 1913559"/>
              <a:gd name="connsiteX81" fmla="*/ 671512 w 1508331"/>
              <a:gd name="connsiteY81" fmla="*/ 1022794 h 1913559"/>
              <a:gd name="connsiteX82" fmla="*/ 638175 w 1508331"/>
              <a:gd name="connsiteY82" fmla="*/ 1029938 h 1913559"/>
              <a:gd name="connsiteX83" fmla="*/ 600075 w 1508331"/>
              <a:gd name="connsiteY83" fmla="*/ 1087088 h 1913559"/>
              <a:gd name="connsiteX84" fmla="*/ 614362 w 1508331"/>
              <a:gd name="connsiteY84" fmla="*/ 1118044 h 1913559"/>
              <a:gd name="connsiteX85" fmla="*/ 595312 w 1508331"/>
              <a:gd name="connsiteY85" fmla="*/ 1139475 h 1913559"/>
              <a:gd name="connsiteX86" fmla="*/ 559594 w 1508331"/>
              <a:gd name="connsiteY86" fmla="*/ 1120426 h 1913559"/>
              <a:gd name="connsiteX87" fmla="*/ 531018 w 1508331"/>
              <a:gd name="connsiteY87" fmla="*/ 1082325 h 1913559"/>
              <a:gd name="connsiteX88" fmla="*/ 531019 w 1508331"/>
              <a:gd name="connsiteY88" fmla="*/ 1108520 h 1913559"/>
              <a:gd name="connsiteX89" fmla="*/ 466725 w 1508331"/>
              <a:gd name="connsiteY89" fmla="*/ 1115662 h 1913559"/>
              <a:gd name="connsiteX90" fmla="*/ 419100 w 1508331"/>
              <a:gd name="connsiteY90" fmla="*/ 1137094 h 1913559"/>
              <a:gd name="connsiteX91" fmla="*/ 388143 w 1508331"/>
              <a:gd name="connsiteY91" fmla="*/ 1184718 h 1913559"/>
              <a:gd name="connsiteX92" fmla="*/ 357187 w 1508331"/>
              <a:gd name="connsiteY92" fmla="*/ 1244250 h 1913559"/>
              <a:gd name="connsiteX93" fmla="*/ 314324 w 1508331"/>
              <a:gd name="connsiteY93" fmla="*/ 1208533 h 1913559"/>
              <a:gd name="connsiteX94" fmla="*/ 345282 w 1508331"/>
              <a:gd name="connsiteY94" fmla="*/ 1194244 h 1913559"/>
              <a:gd name="connsiteX95" fmla="*/ 366712 w 1508331"/>
              <a:gd name="connsiteY95" fmla="*/ 1139475 h 1913559"/>
              <a:gd name="connsiteX96" fmla="*/ 381000 w 1508331"/>
              <a:gd name="connsiteY96" fmla="*/ 1106138 h 1913559"/>
              <a:gd name="connsiteX97" fmla="*/ 390525 w 1508331"/>
              <a:gd name="connsiteY97" fmla="*/ 1091850 h 1913559"/>
              <a:gd name="connsiteX98" fmla="*/ 404812 w 1508331"/>
              <a:gd name="connsiteY98" fmla="*/ 1082325 h 1913559"/>
              <a:gd name="connsiteX99" fmla="*/ 409575 w 1508331"/>
              <a:gd name="connsiteY99" fmla="*/ 1068038 h 1913559"/>
              <a:gd name="connsiteX100" fmla="*/ 347662 w 1508331"/>
              <a:gd name="connsiteY100" fmla="*/ 1048988 h 1913559"/>
              <a:gd name="connsiteX101" fmla="*/ 333375 w 1508331"/>
              <a:gd name="connsiteY101" fmla="*/ 1034700 h 1913559"/>
              <a:gd name="connsiteX102" fmla="*/ 314325 w 1508331"/>
              <a:gd name="connsiteY102" fmla="*/ 1010888 h 1913559"/>
              <a:gd name="connsiteX103" fmla="*/ 300037 w 1508331"/>
              <a:gd name="connsiteY103" fmla="*/ 1015650 h 1913559"/>
              <a:gd name="connsiteX104" fmla="*/ 295275 w 1508331"/>
              <a:gd name="connsiteY104" fmla="*/ 1048988 h 1913559"/>
              <a:gd name="connsiteX105" fmla="*/ 285750 w 1508331"/>
              <a:gd name="connsiteY105" fmla="*/ 1072800 h 1913559"/>
              <a:gd name="connsiteX106" fmla="*/ 295275 w 1508331"/>
              <a:gd name="connsiteY106" fmla="*/ 1096613 h 1913559"/>
              <a:gd name="connsiteX107" fmla="*/ 266700 w 1508331"/>
              <a:gd name="connsiteY107" fmla="*/ 1101375 h 1913559"/>
              <a:gd name="connsiteX108" fmla="*/ 285750 w 1508331"/>
              <a:gd name="connsiteY108" fmla="*/ 1134713 h 1913559"/>
              <a:gd name="connsiteX109" fmla="*/ 280987 w 1508331"/>
              <a:gd name="connsiteY109" fmla="*/ 1172813 h 1913559"/>
              <a:gd name="connsiteX110" fmla="*/ 252412 w 1508331"/>
              <a:gd name="connsiteY110" fmla="*/ 1191863 h 1913559"/>
              <a:gd name="connsiteX111" fmla="*/ 242887 w 1508331"/>
              <a:gd name="connsiteY111" fmla="*/ 1206150 h 1913559"/>
              <a:gd name="connsiteX112" fmla="*/ 219075 w 1508331"/>
              <a:gd name="connsiteY112" fmla="*/ 1210913 h 1913559"/>
              <a:gd name="connsiteX113" fmla="*/ 204787 w 1508331"/>
              <a:gd name="connsiteY113" fmla="*/ 1215675 h 1913559"/>
              <a:gd name="connsiteX114" fmla="*/ 185737 w 1508331"/>
              <a:gd name="connsiteY114" fmla="*/ 1220438 h 1913559"/>
              <a:gd name="connsiteX115" fmla="*/ 152400 w 1508331"/>
              <a:gd name="connsiteY115" fmla="*/ 1215675 h 1913559"/>
              <a:gd name="connsiteX116" fmla="*/ 119062 w 1508331"/>
              <a:gd name="connsiteY116" fmla="*/ 1201388 h 1913559"/>
              <a:gd name="connsiteX117" fmla="*/ 104775 w 1508331"/>
              <a:gd name="connsiteY117" fmla="*/ 1196625 h 1913559"/>
              <a:gd name="connsiteX118" fmla="*/ 90487 w 1508331"/>
              <a:gd name="connsiteY118" fmla="*/ 1182338 h 1913559"/>
              <a:gd name="connsiteX119" fmla="*/ 47625 w 1508331"/>
              <a:gd name="connsiteY119" fmla="*/ 1158525 h 1913559"/>
              <a:gd name="connsiteX120" fmla="*/ 14287 w 1508331"/>
              <a:gd name="connsiteY120" fmla="*/ 1149000 h 1913559"/>
              <a:gd name="connsiteX121" fmla="*/ 0 w 1508331"/>
              <a:gd name="connsiteY121" fmla="*/ 1139475 h 1913559"/>
              <a:gd name="connsiteX122" fmla="*/ 9525 w 1508331"/>
              <a:gd name="connsiteY122" fmla="*/ 1115663 h 1913559"/>
              <a:gd name="connsiteX123" fmla="*/ 38100 w 1508331"/>
              <a:gd name="connsiteY123" fmla="*/ 1077563 h 1913559"/>
              <a:gd name="connsiteX124" fmla="*/ 33337 w 1508331"/>
              <a:gd name="connsiteY124" fmla="*/ 1039463 h 1913559"/>
              <a:gd name="connsiteX125" fmla="*/ 9525 w 1508331"/>
              <a:gd name="connsiteY125" fmla="*/ 1001363 h 1913559"/>
              <a:gd name="connsiteX126" fmla="*/ 9525 w 1508331"/>
              <a:gd name="connsiteY126" fmla="*/ 968025 h 1913559"/>
              <a:gd name="connsiteX127" fmla="*/ 28575 w 1508331"/>
              <a:gd name="connsiteY127" fmla="*/ 953738 h 1913559"/>
              <a:gd name="connsiteX128" fmla="*/ 52387 w 1508331"/>
              <a:gd name="connsiteY128" fmla="*/ 920400 h 1913559"/>
              <a:gd name="connsiteX129" fmla="*/ 47625 w 1508331"/>
              <a:gd name="connsiteY129" fmla="*/ 863250 h 1913559"/>
              <a:gd name="connsiteX130" fmla="*/ 104775 w 1508331"/>
              <a:gd name="connsiteY130" fmla="*/ 815625 h 1913559"/>
              <a:gd name="connsiteX131" fmla="*/ 123825 w 1508331"/>
              <a:gd name="connsiteY131" fmla="*/ 801338 h 1913559"/>
              <a:gd name="connsiteX132" fmla="*/ 142875 w 1508331"/>
              <a:gd name="connsiteY132" fmla="*/ 796575 h 1913559"/>
              <a:gd name="connsiteX133" fmla="*/ 157162 w 1508331"/>
              <a:gd name="connsiteY133" fmla="*/ 791813 h 1913559"/>
              <a:gd name="connsiteX134" fmla="*/ 176212 w 1508331"/>
              <a:gd name="connsiteY134" fmla="*/ 787050 h 1913559"/>
              <a:gd name="connsiteX135" fmla="*/ 266700 w 1508331"/>
              <a:gd name="connsiteY135" fmla="*/ 758475 h 1913559"/>
              <a:gd name="connsiteX136" fmla="*/ 280987 w 1508331"/>
              <a:gd name="connsiteY136" fmla="*/ 744188 h 1913559"/>
              <a:gd name="connsiteX137" fmla="*/ 333375 w 1508331"/>
              <a:gd name="connsiteY137" fmla="*/ 706088 h 1913559"/>
              <a:gd name="connsiteX138" fmla="*/ 423862 w 1508331"/>
              <a:gd name="connsiteY138" fmla="*/ 710850 h 1913559"/>
              <a:gd name="connsiteX139" fmla="*/ 447675 w 1508331"/>
              <a:gd name="connsiteY139" fmla="*/ 715613 h 1913559"/>
              <a:gd name="connsiteX140" fmla="*/ 461962 w 1508331"/>
              <a:gd name="connsiteY140" fmla="*/ 706088 h 1913559"/>
              <a:gd name="connsiteX141" fmla="*/ 495300 w 1508331"/>
              <a:gd name="connsiteY141" fmla="*/ 667988 h 1913559"/>
              <a:gd name="connsiteX142" fmla="*/ 504825 w 1508331"/>
              <a:gd name="connsiteY142" fmla="*/ 644175 h 1913559"/>
              <a:gd name="connsiteX143" fmla="*/ 509587 w 1508331"/>
              <a:gd name="connsiteY143" fmla="*/ 596550 h 1913559"/>
              <a:gd name="connsiteX144" fmla="*/ 533400 w 1508331"/>
              <a:gd name="connsiteY144" fmla="*/ 582263 h 1913559"/>
              <a:gd name="connsiteX145" fmla="*/ 576262 w 1508331"/>
              <a:gd name="connsiteY145" fmla="*/ 563213 h 1913559"/>
              <a:gd name="connsiteX146" fmla="*/ 609600 w 1508331"/>
              <a:gd name="connsiteY146" fmla="*/ 558450 h 1913559"/>
              <a:gd name="connsiteX147" fmla="*/ 628650 w 1508331"/>
              <a:gd name="connsiteY147" fmla="*/ 544163 h 1913559"/>
              <a:gd name="connsiteX148" fmla="*/ 652462 w 1508331"/>
              <a:gd name="connsiteY148" fmla="*/ 529875 h 1913559"/>
              <a:gd name="connsiteX149" fmla="*/ 666750 w 1508331"/>
              <a:gd name="connsiteY149" fmla="*/ 515588 h 1913559"/>
              <a:gd name="connsiteX150" fmla="*/ 695325 w 1508331"/>
              <a:gd name="connsiteY150" fmla="*/ 477488 h 1913559"/>
              <a:gd name="connsiteX151" fmla="*/ 714375 w 1508331"/>
              <a:gd name="connsiteY151" fmla="*/ 444150 h 1913559"/>
              <a:gd name="connsiteX152" fmla="*/ 723900 w 1508331"/>
              <a:gd name="connsiteY152" fmla="*/ 401288 h 1913559"/>
              <a:gd name="connsiteX153" fmla="*/ 733425 w 1508331"/>
              <a:gd name="connsiteY153" fmla="*/ 387000 h 1913559"/>
              <a:gd name="connsiteX154" fmla="*/ 742950 w 1508331"/>
              <a:gd name="connsiteY154" fmla="*/ 286988 h 1913559"/>
              <a:gd name="connsiteX155" fmla="*/ 752475 w 1508331"/>
              <a:gd name="connsiteY155" fmla="*/ 220313 h 1913559"/>
              <a:gd name="connsiteX156" fmla="*/ 785812 w 1508331"/>
              <a:gd name="connsiteY156" fmla="*/ 172688 h 1913559"/>
              <a:gd name="connsiteX157" fmla="*/ 795337 w 1508331"/>
              <a:gd name="connsiteY157" fmla="*/ 158400 h 1913559"/>
              <a:gd name="connsiteX158" fmla="*/ 823912 w 1508331"/>
              <a:gd name="connsiteY158" fmla="*/ 115538 h 1913559"/>
              <a:gd name="connsiteX159" fmla="*/ 838200 w 1508331"/>
              <a:gd name="connsiteY159" fmla="*/ 110775 h 1913559"/>
              <a:gd name="connsiteX160" fmla="*/ 862012 w 1508331"/>
              <a:gd name="connsiteY160" fmla="*/ 120300 h 1913559"/>
              <a:gd name="connsiteX161" fmla="*/ 876300 w 1508331"/>
              <a:gd name="connsiteY161" fmla="*/ 129825 h 1913559"/>
              <a:gd name="connsiteX162" fmla="*/ 895350 w 1508331"/>
              <a:gd name="connsiteY162" fmla="*/ 120300 h 1913559"/>
              <a:gd name="connsiteX163" fmla="*/ 928687 w 1508331"/>
              <a:gd name="connsiteY163" fmla="*/ 82200 h 1913559"/>
              <a:gd name="connsiteX164" fmla="*/ 942975 w 1508331"/>
              <a:gd name="connsiteY164" fmla="*/ 67913 h 1913559"/>
              <a:gd name="connsiteX165" fmla="*/ 952500 w 1508331"/>
              <a:gd name="connsiteY165" fmla="*/ 48863 h 1913559"/>
              <a:gd name="connsiteX166" fmla="*/ 971550 w 1508331"/>
              <a:gd name="connsiteY166" fmla="*/ 10763 h 1913559"/>
              <a:gd name="connsiteX167" fmla="*/ 971550 w 1508331"/>
              <a:gd name="connsiteY167" fmla="*/ 6000 h 1913559"/>
              <a:gd name="connsiteX0" fmla="*/ 971550 w 1508331"/>
              <a:gd name="connsiteY0" fmla="*/ 6000 h 1913559"/>
              <a:gd name="connsiteX1" fmla="*/ 990599 w 1508331"/>
              <a:gd name="connsiteY1" fmla="*/ 86963 h 1913559"/>
              <a:gd name="connsiteX2" fmla="*/ 1023937 w 1508331"/>
              <a:gd name="connsiteY2" fmla="*/ 277463 h 1913559"/>
              <a:gd name="connsiteX3" fmla="*/ 1050131 w 1508331"/>
              <a:gd name="connsiteY3" fmla="*/ 336994 h 1913559"/>
              <a:gd name="connsiteX4" fmla="*/ 1114425 w 1508331"/>
              <a:gd name="connsiteY4" fmla="*/ 437006 h 1913559"/>
              <a:gd name="connsiteX5" fmla="*/ 1195387 w 1508331"/>
              <a:gd name="connsiteY5" fmla="*/ 544163 h 1913559"/>
              <a:gd name="connsiteX6" fmla="*/ 1228725 w 1508331"/>
              <a:gd name="connsiteY6" fmla="*/ 582263 h 1913559"/>
              <a:gd name="connsiteX7" fmla="*/ 1197769 w 1508331"/>
              <a:gd name="connsiteY7" fmla="*/ 660844 h 1913559"/>
              <a:gd name="connsiteX8" fmla="*/ 1240631 w 1508331"/>
              <a:gd name="connsiteY8" fmla="*/ 715613 h 1913559"/>
              <a:gd name="connsiteX9" fmla="*/ 1195387 w 1508331"/>
              <a:gd name="connsiteY9" fmla="*/ 787050 h 1913559"/>
              <a:gd name="connsiteX10" fmla="*/ 1190625 w 1508331"/>
              <a:gd name="connsiteY10" fmla="*/ 834675 h 1913559"/>
              <a:gd name="connsiteX11" fmla="*/ 1240631 w 1508331"/>
              <a:gd name="connsiteY11" fmla="*/ 903731 h 1913559"/>
              <a:gd name="connsiteX12" fmla="*/ 1221581 w 1508331"/>
              <a:gd name="connsiteY12" fmla="*/ 1063275 h 1913559"/>
              <a:gd name="connsiteX13" fmla="*/ 1202530 w 1508331"/>
              <a:gd name="connsiteY13" fmla="*/ 1222819 h 1913559"/>
              <a:gd name="connsiteX14" fmla="*/ 1257300 w 1508331"/>
              <a:gd name="connsiteY14" fmla="*/ 1258538 h 1913559"/>
              <a:gd name="connsiteX15" fmla="*/ 1309687 w 1508331"/>
              <a:gd name="connsiteY15" fmla="*/ 1287113 h 1913559"/>
              <a:gd name="connsiteX16" fmla="*/ 1345405 w 1508331"/>
              <a:gd name="connsiteY16" fmla="*/ 1332355 h 1913559"/>
              <a:gd name="connsiteX17" fmla="*/ 1350168 w 1508331"/>
              <a:gd name="connsiteY17" fmla="*/ 1437131 h 1913559"/>
              <a:gd name="connsiteX18" fmla="*/ 1347788 w 1508331"/>
              <a:gd name="connsiteY18" fmla="*/ 1606200 h 1913559"/>
              <a:gd name="connsiteX19" fmla="*/ 1414462 w 1508331"/>
              <a:gd name="connsiteY19" fmla="*/ 1591913 h 1913559"/>
              <a:gd name="connsiteX20" fmla="*/ 1502569 w 1508331"/>
              <a:gd name="connsiteY20" fmla="*/ 1582387 h 1913559"/>
              <a:gd name="connsiteX21" fmla="*/ 1495425 w 1508331"/>
              <a:gd name="connsiteY21" fmla="*/ 1625250 h 1913559"/>
              <a:gd name="connsiteX22" fmla="*/ 1485900 w 1508331"/>
              <a:gd name="connsiteY22" fmla="*/ 1653825 h 1913559"/>
              <a:gd name="connsiteX23" fmla="*/ 1466850 w 1508331"/>
              <a:gd name="connsiteY23" fmla="*/ 1741932 h 1913559"/>
              <a:gd name="connsiteX24" fmla="*/ 1459706 w 1508331"/>
              <a:gd name="connsiteY24" fmla="*/ 1822894 h 1913559"/>
              <a:gd name="connsiteX25" fmla="*/ 1471613 w 1508331"/>
              <a:gd name="connsiteY25" fmla="*/ 1877664 h 1913559"/>
              <a:gd name="connsiteX26" fmla="*/ 1495425 w 1508331"/>
              <a:gd name="connsiteY26" fmla="*/ 1913382 h 1913559"/>
              <a:gd name="connsiteX27" fmla="*/ 1385887 w 1508331"/>
              <a:gd name="connsiteY27" fmla="*/ 1889569 h 1913559"/>
              <a:gd name="connsiteX28" fmla="*/ 1264443 w 1508331"/>
              <a:gd name="connsiteY28" fmla="*/ 1849088 h 1913559"/>
              <a:gd name="connsiteX29" fmla="*/ 1157287 w 1508331"/>
              <a:gd name="connsiteY29" fmla="*/ 1825275 h 1913559"/>
              <a:gd name="connsiteX30" fmla="*/ 1047750 w 1508331"/>
              <a:gd name="connsiteY30" fmla="*/ 1801463 h 1913559"/>
              <a:gd name="connsiteX31" fmla="*/ 957262 w 1508331"/>
              <a:gd name="connsiteY31" fmla="*/ 1782413 h 1913559"/>
              <a:gd name="connsiteX32" fmla="*/ 866775 w 1508331"/>
              <a:gd name="connsiteY32" fmla="*/ 1772888 h 1913559"/>
              <a:gd name="connsiteX33" fmla="*/ 790575 w 1508331"/>
              <a:gd name="connsiteY33" fmla="*/ 1763363 h 1913559"/>
              <a:gd name="connsiteX34" fmla="*/ 552450 w 1508331"/>
              <a:gd name="connsiteY34" fmla="*/ 1739550 h 1913559"/>
              <a:gd name="connsiteX35" fmla="*/ 554831 w 1508331"/>
              <a:gd name="connsiteY35" fmla="*/ 1725263 h 1913559"/>
              <a:gd name="connsiteX36" fmla="*/ 585788 w 1508331"/>
              <a:gd name="connsiteY36" fmla="*/ 1713357 h 1913559"/>
              <a:gd name="connsiteX37" fmla="*/ 600075 w 1508331"/>
              <a:gd name="connsiteY37" fmla="*/ 1682400 h 1913559"/>
              <a:gd name="connsiteX38" fmla="*/ 619125 w 1508331"/>
              <a:gd name="connsiteY38" fmla="*/ 1634776 h 1913559"/>
              <a:gd name="connsiteX39" fmla="*/ 661988 w 1508331"/>
              <a:gd name="connsiteY39" fmla="*/ 1646682 h 1913559"/>
              <a:gd name="connsiteX40" fmla="*/ 719137 w 1508331"/>
              <a:gd name="connsiteY40" fmla="*/ 1658588 h 1913559"/>
              <a:gd name="connsiteX41" fmla="*/ 773906 w 1508331"/>
              <a:gd name="connsiteY41" fmla="*/ 1660968 h 1913559"/>
              <a:gd name="connsiteX42" fmla="*/ 781050 w 1508331"/>
              <a:gd name="connsiteY42" fmla="*/ 1649063 h 1913559"/>
              <a:gd name="connsiteX43" fmla="*/ 700087 w 1508331"/>
              <a:gd name="connsiteY43" fmla="*/ 1634775 h 1913559"/>
              <a:gd name="connsiteX44" fmla="*/ 635794 w 1508331"/>
              <a:gd name="connsiteY44" fmla="*/ 1613344 h 1913559"/>
              <a:gd name="connsiteX45" fmla="*/ 614362 w 1508331"/>
              <a:gd name="connsiteY45" fmla="*/ 1582388 h 1913559"/>
              <a:gd name="connsiteX46" fmla="*/ 635794 w 1508331"/>
              <a:gd name="connsiteY46" fmla="*/ 1530001 h 1913559"/>
              <a:gd name="connsiteX47" fmla="*/ 671513 w 1508331"/>
              <a:gd name="connsiteY47" fmla="*/ 1515713 h 1913559"/>
              <a:gd name="connsiteX48" fmla="*/ 647700 w 1508331"/>
              <a:gd name="connsiteY48" fmla="*/ 1496662 h 1913559"/>
              <a:gd name="connsiteX49" fmla="*/ 671512 w 1508331"/>
              <a:gd name="connsiteY49" fmla="*/ 1472850 h 1913559"/>
              <a:gd name="connsiteX50" fmla="*/ 716756 w 1508331"/>
              <a:gd name="connsiteY50" fmla="*/ 1427607 h 1913559"/>
              <a:gd name="connsiteX51" fmla="*/ 742950 w 1508331"/>
              <a:gd name="connsiteY51" fmla="*/ 1410938 h 1913559"/>
              <a:gd name="connsiteX52" fmla="*/ 728662 w 1508331"/>
              <a:gd name="connsiteY52" fmla="*/ 1368075 h 1913559"/>
              <a:gd name="connsiteX53" fmla="*/ 800100 w 1508331"/>
              <a:gd name="connsiteY53" fmla="*/ 1265682 h 1913559"/>
              <a:gd name="connsiteX54" fmla="*/ 707231 w 1508331"/>
              <a:gd name="connsiteY54" fmla="*/ 1294256 h 1913559"/>
              <a:gd name="connsiteX55" fmla="*/ 676275 w 1508331"/>
              <a:gd name="connsiteY55" fmla="*/ 1358550 h 1913559"/>
              <a:gd name="connsiteX56" fmla="*/ 647700 w 1508331"/>
              <a:gd name="connsiteY56" fmla="*/ 1413318 h 1913559"/>
              <a:gd name="connsiteX57" fmla="*/ 607219 w 1508331"/>
              <a:gd name="connsiteY57" fmla="*/ 1389506 h 1913559"/>
              <a:gd name="connsiteX58" fmla="*/ 581025 w 1508331"/>
              <a:gd name="connsiteY58" fmla="*/ 1434750 h 1913559"/>
              <a:gd name="connsiteX59" fmla="*/ 578644 w 1508331"/>
              <a:gd name="connsiteY59" fmla="*/ 1472851 h 1913559"/>
              <a:gd name="connsiteX60" fmla="*/ 592932 w 1508331"/>
              <a:gd name="connsiteY60" fmla="*/ 1489520 h 1913559"/>
              <a:gd name="connsiteX61" fmla="*/ 542925 w 1508331"/>
              <a:gd name="connsiteY61" fmla="*/ 1530000 h 1913559"/>
              <a:gd name="connsiteX62" fmla="*/ 473869 w 1508331"/>
              <a:gd name="connsiteY62" fmla="*/ 1541907 h 1913559"/>
              <a:gd name="connsiteX63" fmla="*/ 497681 w 1508331"/>
              <a:gd name="connsiteY63" fmla="*/ 1470469 h 1913559"/>
              <a:gd name="connsiteX64" fmla="*/ 519112 w 1508331"/>
              <a:gd name="connsiteY64" fmla="*/ 1401413 h 1913559"/>
              <a:gd name="connsiteX65" fmla="*/ 535780 w 1508331"/>
              <a:gd name="connsiteY65" fmla="*/ 1339500 h 1913559"/>
              <a:gd name="connsiteX66" fmla="*/ 550068 w 1508331"/>
              <a:gd name="connsiteY66" fmla="*/ 1296637 h 1913559"/>
              <a:gd name="connsiteX67" fmla="*/ 609600 w 1508331"/>
              <a:gd name="connsiteY67" fmla="*/ 1225200 h 1913559"/>
              <a:gd name="connsiteX68" fmla="*/ 642937 w 1508331"/>
              <a:gd name="connsiteY68" fmla="*/ 1239489 h 1913559"/>
              <a:gd name="connsiteX69" fmla="*/ 681037 w 1508331"/>
              <a:gd name="connsiteY69" fmla="*/ 1222820 h 1913559"/>
              <a:gd name="connsiteX70" fmla="*/ 685801 w 1508331"/>
              <a:gd name="connsiteY70" fmla="*/ 1213295 h 1913559"/>
              <a:gd name="connsiteX71" fmla="*/ 647699 w 1508331"/>
              <a:gd name="connsiteY71" fmla="*/ 1215675 h 1913559"/>
              <a:gd name="connsiteX72" fmla="*/ 621507 w 1508331"/>
              <a:gd name="connsiteY72" fmla="*/ 1189482 h 1913559"/>
              <a:gd name="connsiteX73" fmla="*/ 621506 w 1508331"/>
              <a:gd name="connsiteY73" fmla="*/ 1172812 h 1913559"/>
              <a:gd name="connsiteX74" fmla="*/ 671513 w 1508331"/>
              <a:gd name="connsiteY74" fmla="*/ 1175195 h 1913559"/>
              <a:gd name="connsiteX75" fmla="*/ 676274 w 1508331"/>
              <a:gd name="connsiteY75" fmla="*/ 1158525 h 1913559"/>
              <a:gd name="connsiteX76" fmla="*/ 702469 w 1508331"/>
              <a:gd name="connsiteY76" fmla="*/ 1127569 h 1913559"/>
              <a:gd name="connsiteX77" fmla="*/ 745332 w 1508331"/>
              <a:gd name="connsiteY77" fmla="*/ 1113283 h 1913559"/>
              <a:gd name="connsiteX78" fmla="*/ 745331 w 1508331"/>
              <a:gd name="connsiteY78" fmla="*/ 1091849 h 1913559"/>
              <a:gd name="connsiteX79" fmla="*/ 762000 w 1508331"/>
              <a:gd name="connsiteY79" fmla="*/ 1079944 h 1913559"/>
              <a:gd name="connsiteX80" fmla="*/ 721519 w 1508331"/>
              <a:gd name="connsiteY80" fmla="*/ 1051369 h 1913559"/>
              <a:gd name="connsiteX81" fmla="*/ 671512 w 1508331"/>
              <a:gd name="connsiteY81" fmla="*/ 1022794 h 1913559"/>
              <a:gd name="connsiteX82" fmla="*/ 638175 w 1508331"/>
              <a:gd name="connsiteY82" fmla="*/ 1029938 h 1913559"/>
              <a:gd name="connsiteX83" fmla="*/ 600075 w 1508331"/>
              <a:gd name="connsiteY83" fmla="*/ 1087088 h 1913559"/>
              <a:gd name="connsiteX84" fmla="*/ 614362 w 1508331"/>
              <a:gd name="connsiteY84" fmla="*/ 1118044 h 1913559"/>
              <a:gd name="connsiteX85" fmla="*/ 595312 w 1508331"/>
              <a:gd name="connsiteY85" fmla="*/ 1139475 h 1913559"/>
              <a:gd name="connsiteX86" fmla="*/ 559594 w 1508331"/>
              <a:gd name="connsiteY86" fmla="*/ 1120426 h 1913559"/>
              <a:gd name="connsiteX87" fmla="*/ 531018 w 1508331"/>
              <a:gd name="connsiteY87" fmla="*/ 1082325 h 1913559"/>
              <a:gd name="connsiteX88" fmla="*/ 531019 w 1508331"/>
              <a:gd name="connsiteY88" fmla="*/ 1108520 h 1913559"/>
              <a:gd name="connsiteX89" fmla="*/ 466725 w 1508331"/>
              <a:gd name="connsiteY89" fmla="*/ 1115662 h 1913559"/>
              <a:gd name="connsiteX90" fmla="*/ 419100 w 1508331"/>
              <a:gd name="connsiteY90" fmla="*/ 1137094 h 1913559"/>
              <a:gd name="connsiteX91" fmla="*/ 388143 w 1508331"/>
              <a:gd name="connsiteY91" fmla="*/ 1184718 h 1913559"/>
              <a:gd name="connsiteX92" fmla="*/ 357187 w 1508331"/>
              <a:gd name="connsiteY92" fmla="*/ 1244250 h 1913559"/>
              <a:gd name="connsiteX93" fmla="*/ 314324 w 1508331"/>
              <a:gd name="connsiteY93" fmla="*/ 1215677 h 1913559"/>
              <a:gd name="connsiteX94" fmla="*/ 345282 w 1508331"/>
              <a:gd name="connsiteY94" fmla="*/ 1194244 h 1913559"/>
              <a:gd name="connsiteX95" fmla="*/ 366712 w 1508331"/>
              <a:gd name="connsiteY95" fmla="*/ 1139475 h 1913559"/>
              <a:gd name="connsiteX96" fmla="*/ 381000 w 1508331"/>
              <a:gd name="connsiteY96" fmla="*/ 1106138 h 1913559"/>
              <a:gd name="connsiteX97" fmla="*/ 390525 w 1508331"/>
              <a:gd name="connsiteY97" fmla="*/ 1091850 h 1913559"/>
              <a:gd name="connsiteX98" fmla="*/ 404812 w 1508331"/>
              <a:gd name="connsiteY98" fmla="*/ 1082325 h 1913559"/>
              <a:gd name="connsiteX99" fmla="*/ 409575 w 1508331"/>
              <a:gd name="connsiteY99" fmla="*/ 1068038 h 1913559"/>
              <a:gd name="connsiteX100" fmla="*/ 347662 w 1508331"/>
              <a:gd name="connsiteY100" fmla="*/ 1048988 h 1913559"/>
              <a:gd name="connsiteX101" fmla="*/ 333375 w 1508331"/>
              <a:gd name="connsiteY101" fmla="*/ 1034700 h 1913559"/>
              <a:gd name="connsiteX102" fmla="*/ 314325 w 1508331"/>
              <a:gd name="connsiteY102" fmla="*/ 1010888 h 1913559"/>
              <a:gd name="connsiteX103" fmla="*/ 300037 w 1508331"/>
              <a:gd name="connsiteY103" fmla="*/ 1015650 h 1913559"/>
              <a:gd name="connsiteX104" fmla="*/ 295275 w 1508331"/>
              <a:gd name="connsiteY104" fmla="*/ 1048988 h 1913559"/>
              <a:gd name="connsiteX105" fmla="*/ 285750 w 1508331"/>
              <a:gd name="connsiteY105" fmla="*/ 1072800 h 1913559"/>
              <a:gd name="connsiteX106" fmla="*/ 295275 w 1508331"/>
              <a:gd name="connsiteY106" fmla="*/ 1096613 h 1913559"/>
              <a:gd name="connsiteX107" fmla="*/ 266700 w 1508331"/>
              <a:gd name="connsiteY107" fmla="*/ 1101375 h 1913559"/>
              <a:gd name="connsiteX108" fmla="*/ 285750 w 1508331"/>
              <a:gd name="connsiteY108" fmla="*/ 1134713 h 1913559"/>
              <a:gd name="connsiteX109" fmla="*/ 280987 w 1508331"/>
              <a:gd name="connsiteY109" fmla="*/ 1172813 h 1913559"/>
              <a:gd name="connsiteX110" fmla="*/ 252412 w 1508331"/>
              <a:gd name="connsiteY110" fmla="*/ 1191863 h 1913559"/>
              <a:gd name="connsiteX111" fmla="*/ 242887 w 1508331"/>
              <a:gd name="connsiteY111" fmla="*/ 1206150 h 1913559"/>
              <a:gd name="connsiteX112" fmla="*/ 219075 w 1508331"/>
              <a:gd name="connsiteY112" fmla="*/ 1210913 h 1913559"/>
              <a:gd name="connsiteX113" fmla="*/ 204787 w 1508331"/>
              <a:gd name="connsiteY113" fmla="*/ 1215675 h 1913559"/>
              <a:gd name="connsiteX114" fmla="*/ 185737 w 1508331"/>
              <a:gd name="connsiteY114" fmla="*/ 1220438 h 1913559"/>
              <a:gd name="connsiteX115" fmla="*/ 152400 w 1508331"/>
              <a:gd name="connsiteY115" fmla="*/ 1215675 h 1913559"/>
              <a:gd name="connsiteX116" fmla="*/ 119062 w 1508331"/>
              <a:gd name="connsiteY116" fmla="*/ 1201388 h 1913559"/>
              <a:gd name="connsiteX117" fmla="*/ 104775 w 1508331"/>
              <a:gd name="connsiteY117" fmla="*/ 1196625 h 1913559"/>
              <a:gd name="connsiteX118" fmla="*/ 90487 w 1508331"/>
              <a:gd name="connsiteY118" fmla="*/ 1182338 h 1913559"/>
              <a:gd name="connsiteX119" fmla="*/ 47625 w 1508331"/>
              <a:gd name="connsiteY119" fmla="*/ 1158525 h 1913559"/>
              <a:gd name="connsiteX120" fmla="*/ 14287 w 1508331"/>
              <a:gd name="connsiteY120" fmla="*/ 1149000 h 1913559"/>
              <a:gd name="connsiteX121" fmla="*/ 0 w 1508331"/>
              <a:gd name="connsiteY121" fmla="*/ 1139475 h 1913559"/>
              <a:gd name="connsiteX122" fmla="*/ 9525 w 1508331"/>
              <a:gd name="connsiteY122" fmla="*/ 1115663 h 1913559"/>
              <a:gd name="connsiteX123" fmla="*/ 38100 w 1508331"/>
              <a:gd name="connsiteY123" fmla="*/ 1077563 h 1913559"/>
              <a:gd name="connsiteX124" fmla="*/ 33337 w 1508331"/>
              <a:gd name="connsiteY124" fmla="*/ 1039463 h 1913559"/>
              <a:gd name="connsiteX125" fmla="*/ 9525 w 1508331"/>
              <a:gd name="connsiteY125" fmla="*/ 1001363 h 1913559"/>
              <a:gd name="connsiteX126" fmla="*/ 9525 w 1508331"/>
              <a:gd name="connsiteY126" fmla="*/ 968025 h 1913559"/>
              <a:gd name="connsiteX127" fmla="*/ 28575 w 1508331"/>
              <a:gd name="connsiteY127" fmla="*/ 953738 h 1913559"/>
              <a:gd name="connsiteX128" fmla="*/ 52387 w 1508331"/>
              <a:gd name="connsiteY128" fmla="*/ 920400 h 1913559"/>
              <a:gd name="connsiteX129" fmla="*/ 47625 w 1508331"/>
              <a:gd name="connsiteY129" fmla="*/ 863250 h 1913559"/>
              <a:gd name="connsiteX130" fmla="*/ 104775 w 1508331"/>
              <a:gd name="connsiteY130" fmla="*/ 815625 h 1913559"/>
              <a:gd name="connsiteX131" fmla="*/ 123825 w 1508331"/>
              <a:gd name="connsiteY131" fmla="*/ 801338 h 1913559"/>
              <a:gd name="connsiteX132" fmla="*/ 142875 w 1508331"/>
              <a:gd name="connsiteY132" fmla="*/ 796575 h 1913559"/>
              <a:gd name="connsiteX133" fmla="*/ 157162 w 1508331"/>
              <a:gd name="connsiteY133" fmla="*/ 791813 h 1913559"/>
              <a:gd name="connsiteX134" fmla="*/ 176212 w 1508331"/>
              <a:gd name="connsiteY134" fmla="*/ 787050 h 1913559"/>
              <a:gd name="connsiteX135" fmla="*/ 266700 w 1508331"/>
              <a:gd name="connsiteY135" fmla="*/ 758475 h 1913559"/>
              <a:gd name="connsiteX136" fmla="*/ 280987 w 1508331"/>
              <a:gd name="connsiteY136" fmla="*/ 744188 h 1913559"/>
              <a:gd name="connsiteX137" fmla="*/ 333375 w 1508331"/>
              <a:gd name="connsiteY137" fmla="*/ 706088 h 1913559"/>
              <a:gd name="connsiteX138" fmla="*/ 423862 w 1508331"/>
              <a:gd name="connsiteY138" fmla="*/ 710850 h 1913559"/>
              <a:gd name="connsiteX139" fmla="*/ 447675 w 1508331"/>
              <a:gd name="connsiteY139" fmla="*/ 715613 h 1913559"/>
              <a:gd name="connsiteX140" fmla="*/ 461962 w 1508331"/>
              <a:gd name="connsiteY140" fmla="*/ 706088 h 1913559"/>
              <a:gd name="connsiteX141" fmla="*/ 495300 w 1508331"/>
              <a:gd name="connsiteY141" fmla="*/ 667988 h 1913559"/>
              <a:gd name="connsiteX142" fmla="*/ 504825 w 1508331"/>
              <a:gd name="connsiteY142" fmla="*/ 644175 h 1913559"/>
              <a:gd name="connsiteX143" fmla="*/ 509587 w 1508331"/>
              <a:gd name="connsiteY143" fmla="*/ 596550 h 1913559"/>
              <a:gd name="connsiteX144" fmla="*/ 533400 w 1508331"/>
              <a:gd name="connsiteY144" fmla="*/ 582263 h 1913559"/>
              <a:gd name="connsiteX145" fmla="*/ 576262 w 1508331"/>
              <a:gd name="connsiteY145" fmla="*/ 563213 h 1913559"/>
              <a:gd name="connsiteX146" fmla="*/ 609600 w 1508331"/>
              <a:gd name="connsiteY146" fmla="*/ 558450 h 1913559"/>
              <a:gd name="connsiteX147" fmla="*/ 628650 w 1508331"/>
              <a:gd name="connsiteY147" fmla="*/ 544163 h 1913559"/>
              <a:gd name="connsiteX148" fmla="*/ 652462 w 1508331"/>
              <a:gd name="connsiteY148" fmla="*/ 529875 h 1913559"/>
              <a:gd name="connsiteX149" fmla="*/ 666750 w 1508331"/>
              <a:gd name="connsiteY149" fmla="*/ 515588 h 1913559"/>
              <a:gd name="connsiteX150" fmla="*/ 695325 w 1508331"/>
              <a:gd name="connsiteY150" fmla="*/ 477488 h 1913559"/>
              <a:gd name="connsiteX151" fmla="*/ 714375 w 1508331"/>
              <a:gd name="connsiteY151" fmla="*/ 444150 h 1913559"/>
              <a:gd name="connsiteX152" fmla="*/ 723900 w 1508331"/>
              <a:gd name="connsiteY152" fmla="*/ 401288 h 1913559"/>
              <a:gd name="connsiteX153" fmla="*/ 733425 w 1508331"/>
              <a:gd name="connsiteY153" fmla="*/ 387000 h 1913559"/>
              <a:gd name="connsiteX154" fmla="*/ 742950 w 1508331"/>
              <a:gd name="connsiteY154" fmla="*/ 286988 h 1913559"/>
              <a:gd name="connsiteX155" fmla="*/ 752475 w 1508331"/>
              <a:gd name="connsiteY155" fmla="*/ 220313 h 1913559"/>
              <a:gd name="connsiteX156" fmla="*/ 785812 w 1508331"/>
              <a:gd name="connsiteY156" fmla="*/ 172688 h 1913559"/>
              <a:gd name="connsiteX157" fmla="*/ 795337 w 1508331"/>
              <a:gd name="connsiteY157" fmla="*/ 158400 h 1913559"/>
              <a:gd name="connsiteX158" fmla="*/ 823912 w 1508331"/>
              <a:gd name="connsiteY158" fmla="*/ 115538 h 1913559"/>
              <a:gd name="connsiteX159" fmla="*/ 838200 w 1508331"/>
              <a:gd name="connsiteY159" fmla="*/ 110775 h 1913559"/>
              <a:gd name="connsiteX160" fmla="*/ 862012 w 1508331"/>
              <a:gd name="connsiteY160" fmla="*/ 120300 h 1913559"/>
              <a:gd name="connsiteX161" fmla="*/ 876300 w 1508331"/>
              <a:gd name="connsiteY161" fmla="*/ 129825 h 1913559"/>
              <a:gd name="connsiteX162" fmla="*/ 895350 w 1508331"/>
              <a:gd name="connsiteY162" fmla="*/ 120300 h 1913559"/>
              <a:gd name="connsiteX163" fmla="*/ 928687 w 1508331"/>
              <a:gd name="connsiteY163" fmla="*/ 82200 h 1913559"/>
              <a:gd name="connsiteX164" fmla="*/ 942975 w 1508331"/>
              <a:gd name="connsiteY164" fmla="*/ 67913 h 1913559"/>
              <a:gd name="connsiteX165" fmla="*/ 952500 w 1508331"/>
              <a:gd name="connsiteY165" fmla="*/ 48863 h 1913559"/>
              <a:gd name="connsiteX166" fmla="*/ 971550 w 1508331"/>
              <a:gd name="connsiteY166" fmla="*/ 10763 h 1913559"/>
              <a:gd name="connsiteX167" fmla="*/ 971550 w 1508331"/>
              <a:gd name="connsiteY167" fmla="*/ 6000 h 1913559"/>
              <a:gd name="connsiteX0" fmla="*/ 971550 w 1508331"/>
              <a:gd name="connsiteY0" fmla="*/ 6000 h 1913559"/>
              <a:gd name="connsiteX1" fmla="*/ 990599 w 1508331"/>
              <a:gd name="connsiteY1" fmla="*/ 86963 h 1913559"/>
              <a:gd name="connsiteX2" fmla="*/ 1023937 w 1508331"/>
              <a:gd name="connsiteY2" fmla="*/ 277463 h 1913559"/>
              <a:gd name="connsiteX3" fmla="*/ 1050131 w 1508331"/>
              <a:gd name="connsiteY3" fmla="*/ 336994 h 1913559"/>
              <a:gd name="connsiteX4" fmla="*/ 1114425 w 1508331"/>
              <a:gd name="connsiteY4" fmla="*/ 437006 h 1913559"/>
              <a:gd name="connsiteX5" fmla="*/ 1195387 w 1508331"/>
              <a:gd name="connsiteY5" fmla="*/ 544163 h 1913559"/>
              <a:gd name="connsiteX6" fmla="*/ 1228725 w 1508331"/>
              <a:gd name="connsiteY6" fmla="*/ 582263 h 1913559"/>
              <a:gd name="connsiteX7" fmla="*/ 1197769 w 1508331"/>
              <a:gd name="connsiteY7" fmla="*/ 660844 h 1913559"/>
              <a:gd name="connsiteX8" fmla="*/ 1240631 w 1508331"/>
              <a:gd name="connsiteY8" fmla="*/ 715613 h 1913559"/>
              <a:gd name="connsiteX9" fmla="*/ 1195387 w 1508331"/>
              <a:gd name="connsiteY9" fmla="*/ 787050 h 1913559"/>
              <a:gd name="connsiteX10" fmla="*/ 1190625 w 1508331"/>
              <a:gd name="connsiteY10" fmla="*/ 834675 h 1913559"/>
              <a:gd name="connsiteX11" fmla="*/ 1240631 w 1508331"/>
              <a:gd name="connsiteY11" fmla="*/ 903731 h 1913559"/>
              <a:gd name="connsiteX12" fmla="*/ 1221581 w 1508331"/>
              <a:gd name="connsiteY12" fmla="*/ 1063275 h 1913559"/>
              <a:gd name="connsiteX13" fmla="*/ 1202530 w 1508331"/>
              <a:gd name="connsiteY13" fmla="*/ 1222819 h 1913559"/>
              <a:gd name="connsiteX14" fmla="*/ 1257300 w 1508331"/>
              <a:gd name="connsiteY14" fmla="*/ 1258538 h 1913559"/>
              <a:gd name="connsiteX15" fmla="*/ 1309687 w 1508331"/>
              <a:gd name="connsiteY15" fmla="*/ 1287113 h 1913559"/>
              <a:gd name="connsiteX16" fmla="*/ 1345405 w 1508331"/>
              <a:gd name="connsiteY16" fmla="*/ 1332355 h 1913559"/>
              <a:gd name="connsiteX17" fmla="*/ 1350168 w 1508331"/>
              <a:gd name="connsiteY17" fmla="*/ 1437131 h 1913559"/>
              <a:gd name="connsiteX18" fmla="*/ 1347788 w 1508331"/>
              <a:gd name="connsiteY18" fmla="*/ 1606200 h 1913559"/>
              <a:gd name="connsiteX19" fmla="*/ 1414462 w 1508331"/>
              <a:gd name="connsiteY19" fmla="*/ 1591913 h 1913559"/>
              <a:gd name="connsiteX20" fmla="*/ 1502569 w 1508331"/>
              <a:gd name="connsiteY20" fmla="*/ 1582387 h 1913559"/>
              <a:gd name="connsiteX21" fmla="*/ 1495425 w 1508331"/>
              <a:gd name="connsiteY21" fmla="*/ 1625250 h 1913559"/>
              <a:gd name="connsiteX22" fmla="*/ 1485900 w 1508331"/>
              <a:gd name="connsiteY22" fmla="*/ 1653825 h 1913559"/>
              <a:gd name="connsiteX23" fmla="*/ 1466850 w 1508331"/>
              <a:gd name="connsiteY23" fmla="*/ 1741932 h 1913559"/>
              <a:gd name="connsiteX24" fmla="*/ 1459706 w 1508331"/>
              <a:gd name="connsiteY24" fmla="*/ 1822894 h 1913559"/>
              <a:gd name="connsiteX25" fmla="*/ 1471613 w 1508331"/>
              <a:gd name="connsiteY25" fmla="*/ 1877664 h 1913559"/>
              <a:gd name="connsiteX26" fmla="*/ 1495425 w 1508331"/>
              <a:gd name="connsiteY26" fmla="*/ 1913382 h 1913559"/>
              <a:gd name="connsiteX27" fmla="*/ 1385887 w 1508331"/>
              <a:gd name="connsiteY27" fmla="*/ 1889569 h 1913559"/>
              <a:gd name="connsiteX28" fmla="*/ 1264443 w 1508331"/>
              <a:gd name="connsiteY28" fmla="*/ 1849088 h 1913559"/>
              <a:gd name="connsiteX29" fmla="*/ 1157287 w 1508331"/>
              <a:gd name="connsiteY29" fmla="*/ 1825275 h 1913559"/>
              <a:gd name="connsiteX30" fmla="*/ 1047750 w 1508331"/>
              <a:gd name="connsiteY30" fmla="*/ 1801463 h 1913559"/>
              <a:gd name="connsiteX31" fmla="*/ 957262 w 1508331"/>
              <a:gd name="connsiteY31" fmla="*/ 1782413 h 1913559"/>
              <a:gd name="connsiteX32" fmla="*/ 866775 w 1508331"/>
              <a:gd name="connsiteY32" fmla="*/ 1772888 h 1913559"/>
              <a:gd name="connsiteX33" fmla="*/ 790575 w 1508331"/>
              <a:gd name="connsiteY33" fmla="*/ 1763363 h 1913559"/>
              <a:gd name="connsiteX34" fmla="*/ 552450 w 1508331"/>
              <a:gd name="connsiteY34" fmla="*/ 1739550 h 1913559"/>
              <a:gd name="connsiteX35" fmla="*/ 554831 w 1508331"/>
              <a:gd name="connsiteY35" fmla="*/ 1725263 h 1913559"/>
              <a:gd name="connsiteX36" fmla="*/ 585788 w 1508331"/>
              <a:gd name="connsiteY36" fmla="*/ 1713357 h 1913559"/>
              <a:gd name="connsiteX37" fmla="*/ 600075 w 1508331"/>
              <a:gd name="connsiteY37" fmla="*/ 1682400 h 1913559"/>
              <a:gd name="connsiteX38" fmla="*/ 619125 w 1508331"/>
              <a:gd name="connsiteY38" fmla="*/ 1634776 h 1913559"/>
              <a:gd name="connsiteX39" fmla="*/ 661988 w 1508331"/>
              <a:gd name="connsiteY39" fmla="*/ 1646682 h 1913559"/>
              <a:gd name="connsiteX40" fmla="*/ 719137 w 1508331"/>
              <a:gd name="connsiteY40" fmla="*/ 1658588 h 1913559"/>
              <a:gd name="connsiteX41" fmla="*/ 773906 w 1508331"/>
              <a:gd name="connsiteY41" fmla="*/ 1660968 h 1913559"/>
              <a:gd name="connsiteX42" fmla="*/ 781050 w 1508331"/>
              <a:gd name="connsiteY42" fmla="*/ 1649063 h 1913559"/>
              <a:gd name="connsiteX43" fmla="*/ 700087 w 1508331"/>
              <a:gd name="connsiteY43" fmla="*/ 1634775 h 1913559"/>
              <a:gd name="connsiteX44" fmla="*/ 635794 w 1508331"/>
              <a:gd name="connsiteY44" fmla="*/ 1613344 h 1913559"/>
              <a:gd name="connsiteX45" fmla="*/ 614362 w 1508331"/>
              <a:gd name="connsiteY45" fmla="*/ 1582388 h 1913559"/>
              <a:gd name="connsiteX46" fmla="*/ 635794 w 1508331"/>
              <a:gd name="connsiteY46" fmla="*/ 1530001 h 1913559"/>
              <a:gd name="connsiteX47" fmla="*/ 671513 w 1508331"/>
              <a:gd name="connsiteY47" fmla="*/ 1515713 h 1913559"/>
              <a:gd name="connsiteX48" fmla="*/ 647700 w 1508331"/>
              <a:gd name="connsiteY48" fmla="*/ 1496662 h 1913559"/>
              <a:gd name="connsiteX49" fmla="*/ 671512 w 1508331"/>
              <a:gd name="connsiteY49" fmla="*/ 1472850 h 1913559"/>
              <a:gd name="connsiteX50" fmla="*/ 716756 w 1508331"/>
              <a:gd name="connsiteY50" fmla="*/ 1427607 h 1913559"/>
              <a:gd name="connsiteX51" fmla="*/ 742950 w 1508331"/>
              <a:gd name="connsiteY51" fmla="*/ 1410938 h 1913559"/>
              <a:gd name="connsiteX52" fmla="*/ 728662 w 1508331"/>
              <a:gd name="connsiteY52" fmla="*/ 1368075 h 1913559"/>
              <a:gd name="connsiteX53" fmla="*/ 800100 w 1508331"/>
              <a:gd name="connsiteY53" fmla="*/ 1265682 h 1913559"/>
              <a:gd name="connsiteX54" fmla="*/ 707231 w 1508331"/>
              <a:gd name="connsiteY54" fmla="*/ 1294256 h 1913559"/>
              <a:gd name="connsiteX55" fmla="*/ 676275 w 1508331"/>
              <a:gd name="connsiteY55" fmla="*/ 1358550 h 1913559"/>
              <a:gd name="connsiteX56" fmla="*/ 647700 w 1508331"/>
              <a:gd name="connsiteY56" fmla="*/ 1413318 h 1913559"/>
              <a:gd name="connsiteX57" fmla="*/ 607219 w 1508331"/>
              <a:gd name="connsiteY57" fmla="*/ 1389506 h 1913559"/>
              <a:gd name="connsiteX58" fmla="*/ 581025 w 1508331"/>
              <a:gd name="connsiteY58" fmla="*/ 1434750 h 1913559"/>
              <a:gd name="connsiteX59" fmla="*/ 578644 w 1508331"/>
              <a:gd name="connsiteY59" fmla="*/ 1472851 h 1913559"/>
              <a:gd name="connsiteX60" fmla="*/ 592932 w 1508331"/>
              <a:gd name="connsiteY60" fmla="*/ 1489520 h 1913559"/>
              <a:gd name="connsiteX61" fmla="*/ 542925 w 1508331"/>
              <a:gd name="connsiteY61" fmla="*/ 1530000 h 1913559"/>
              <a:gd name="connsiteX62" fmla="*/ 473869 w 1508331"/>
              <a:gd name="connsiteY62" fmla="*/ 1541907 h 1913559"/>
              <a:gd name="connsiteX63" fmla="*/ 497681 w 1508331"/>
              <a:gd name="connsiteY63" fmla="*/ 1470469 h 1913559"/>
              <a:gd name="connsiteX64" fmla="*/ 519112 w 1508331"/>
              <a:gd name="connsiteY64" fmla="*/ 1401413 h 1913559"/>
              <a:gd name="connsiteX65" fmla="*/ 535780 w 1508331"/>
              <a:gd name="connsiteY65" fmla="*/ 1339500 h 1913559"/>
              <a:gd name="connsiteX66" fmla="*/ 550068 w 1508331"/>
              <a:gd name="connsiteY66" fmla="*/ 1296637 h 1913559"/>
              <a:gd name="connsiteX67" fmla="*/ 609600 w 1508331"/>
              <a:gd name="connsiteY67" fmla="*/ 1225200 h 1913559"/>
              <a:gd name="connsiteX68" fmla="*/ 642937 w 1508331"/>
              <a:gd name="connsiteY68" fmla="*/ 1239489 h 1913559"/>
              <a:gd name="connsiteX69" fmla="*/ 681037 w 1508331"/>
              <a:gd name="connsiteY69" fmla="*/ 1222820 h 1913559"/>
              <a:gd name="connsiteX70" fmla="*/ 685801 w 1508331"/>
              <a:gd name="connsiteY70" fmla="*/ 1213295 h 1913559"/>
              <a:gd name="connsiteX71" fmla="*/ 647699 w 1508331"/>
              <a:gd name="connsiteY71" fmla="*/ 1215675 h 1913559"/>
              <a:gd name="connsiteX72" fmla="*/ 621507 w 1508331"/>
              <a:gd name="connsiteY72" fmla="*/ 1189482 h 1913559"/>
              <a:gd name="connsiteX73" fmla="*/ 621506 w 1508331"/>
              <a:gd name="connsiteY73" fmla="*/ 1172812 h 1913559"/>
              <a:gd name="connsiteX74" fmla="*/ 671513 w 1508331"/>
              <a:gd name="connsiteY74" fmla="*/ 1175195 h 1913559"/>
              <a:gd name="connsiteX75" fmla="*/ 676274 w 1508331"/>
              <a:gd name="connsiteY75" fmla="*/ 1158525 h 1913559"/>
              <a:gd name="connsiteX76" fmla="*/ 702469 w 1508331"/>
              <a:gd name="connsiteY76" fmla="*/ 1127569 h 1913559"/>
              <a:gd name="connsiteX77" fmla="*/ 745332 w 1508331"/>
              <a:gd name="connsiteY77" fmla="*/ 1113283 h 1913559"/>
              <a:gd name="connsiteX78" fmla="*/ 745331 w 1508331"/>
              <a:gd name="connsiteY78" fmla="*/ 1091849 h 1913559"/>
              <a:gd name="connsiteX79" fmla="*/ 762000 w 1508331"/>
              <a:gd name="connsiteY79" fmla="*/ 1079944 h 1913559"/>
              <a:gd name="connsiteX80" fmla="*/ 721519 w 1508331"/>
              <a:gd name="connsiteY80" fmla="*/ 1051369 h 1913559"/>
              <a:gd name="connsiteX81" fmla="*/ 671512 w 1508331"/>
              <a:gd name="connsiteY81" fmla="*/ 1022794 h 1913559"/>
              <a:gd name="connsiteX82" fmla="*/ 638175 w 1508331"/>
              <a:gd name="connsiteY82" fmla="*/ 1029938 h 1913559"/>
              <a:gd name="connsiteX83" fmla="*/ 600075 w 1508331"/>
              <a:gd name="connsiteY83" fmla="*/ 1087088 h 1913559"/>
              <a:gd name="connsiteX84" fmla="*/ 614362 w 1508331"/>
              <a:gd name="connsiteY84" fmla="*/ 1118044 h 1913559"/>
              <a:gd name="connsiteX85" fmla="*/ 595312 w 1508331"/>
              <a:gd name="connsiteY85" fmla="*/ 1139475 h 1913559"/>
              <a:gd name="connsiteX86" fmla="*/ 559594 w 1508331"/>
              <a:gd name="connsiteY86" fmla="*/ 1120426 h 1913559"/>
              <a:gd name="connsiteX87" fmla="*/ 531018 w 1508331"/>
              <a:gd name="connsiteY87" fmla="*/ 1082325 h 1913559"/>
              <a:gd name="connsiteX88" fmla="*/ 531019 w 1508331"/>
              <a:gd name="connsiteY88" fmla="*/ 1108520 h 1913559"/>
              <a:gd name="connsiteX89" fmla="*/ 466725 w 1508331"/>
              <a:gd name="connsiteY89" fmla="*/ 1115662 h 1913559"/>
              <a:gd name="connsiteX90" fmla="*/ 419100 w 1508331"/>
              <a:gd name="connsiteY90" fmla="*/ 1137094 h 1913559"/>
              <a:gd name="connsiteX91" fmla="*/ 388143 w 1508331"/>
              <a:gd name="connsiteY91" fmla="*/ 1184718 h 1913559"/>
              <a:gd name="connsiteX92" fmla="*/ 357187 w 1508331"/>
              <a:gd name="connsiteY92" fmla="*/ 1244250 h 1913559"/>
              <a:gd name="connsiteX93" fmla="*/ 314324 w 1508331"/>
              <a:gd name="connsiteY93" fmla="*/ 1215677 h 1913559"/>
              <a:gd name="connsiteX94" fmla="*/ 345282 w 1508331"/>
              <a:gd name="connsiteY94" fmla="*/ 1194244 h 1913559"/>
              <a:gd name="connsiteX95" fmla="*/ 366712 w 1508331"/>
              <a:gd name="connsiteY95" fmla="*/ 1139475 h 1913559"/>
              <a:gd name="connsiteX96" fmla="*/ 381000 w 1508331"/>
              <a:gd name="connsiteY96" fmla="*/ 1106138 h 1913559"/>
              <a:gd name="connsiteX97" fmla="*/ 390525 w 1508331"/>
              <a:gd name="connsiteY97" fmla="*/ 1091850 h 1913559"/>
              <a:gd name="connsiteX98" fmla="*/ 404812 w 1508331"/>
              <a:gd name="connsiteY98" fmla="*/ 1082325 h 1913559"/>
              <a:gd name="connsiteX99" fmla="*/ 409575 w 1508331"/>
              <a:gd name="connsiteY99" fmla="*/ 1068038 h 1913559"/>
              <a:gd name="connsiteX100" fmla="*/ 347662 w 1508331"/>
              <a:gd name="connsiteY100" fmla="*/ 1048988 h 1913559"/>
              <a:gd name="connsiteX101" fmla="*/ 333375 w 1508331"/>
              <a:gd name="connsiteY101" fmla="*/ 1034700 h 1913559"/>
              <a:gd name="connsiteX102" fmla="*/ 314325 w 1508331"/>
              <a:gd name="connsiteY102" fmla="*/ 1010888 h 1913559"/>
              <a:gd name="connsiteX103" fmla="*/ 300037 w 1508331"/>
              <a:gd name="connsiteY103" fmla="*/ 1015650 h 1913559"/>
              <a:gd name="connsiteX104" fmla="*/ 295275 w 1508331"/>
              <a:gd name="connsiteY104" fmla="*/ 1048988 h 1913559"/>
              <a:gd name="connsiteX105" fmla="*/ 285750 w 1508331"/>
              <a:gd name="connsiteY105" fmla="*/ 1072800 h 1913559"/>
              <a:gd name="connsiteX106" fmla="*/ 295275 w 1508331"/>
              <a:gd name="connsiteY106" fmla="*/ 1096613 h 1913559"/>
              <a:gd name="connsiteX107" fmla="*/ 266700 w 1508331"/>
              <a:gd name="connsiteY107" fmla="*/ 1101375 h 1913559"/>
              <a:gd name="connsiteX108" fmla="*/ 285750 w 1508331"/>
              <a:gd name="connsiteY108" fmla="*/ 1134713 h 1913559"/>
              <a:gd name="connsiteX109" fmla="*/ 280987 w 1508331"/>
              <a:gd name="connsiteY109" fmla="*/ 1172813 h 1913559"/>
              <a:gd name="connsiteX110" fmla="*/ 252412 w 1508331"/>
              <a:gd name="connsiteY110" fmla="*/ 1191863 h 1913559"/>
              <a:gd name="connsiteX111" fmla="*/ 242887 w 1508331"/>
              <a:gd name="connsiteY111" fmla="*/ 1206150 h 1913559"/>
              <a:gd name="connsiteX112" fmla="*/ 219075 w 1508331"/>
              <a:gd name="connsiteY112" fmla="*/ 1210913 h 1913559"/>
              <a:gd name="connsiteX113" fmla="*/ 204787 w 1508331"/>
              <a:gd name="connsiteY113" fmla="*/ 1215675 h 1913559"/>
              <a:gd name="connsiteX114" fmla="*/ 185737 w 1508331"/>
              <a:gd name="connsiteY114" fmla="*/ 1220438 h 1913559"/>
              <a:gd name="connsiteX115" fmla="*/ 152400 w 1508331"/>
              <a:gd name="connsiteY115" fmla="*/ 1215675 h 1913559"/>
              <a:gd name="connsiteX116" fmla="*/ 119062 w 1508331"/>
              <a:gd name="connsiteY116" fmla="*/ 1201388 h 1913559"/>
              <a:gd name="connsiteX117" fmla="*/ 104775 w 1508331"/>
              <a:gd name="connsiteY117" fmla="*/ 1196625 h 1913559"/>
              <a:gd name="connsiteX118" fmla="*/ 90487 w 1508331"/>
              <a:gd name="connsiteY118" fmla="*/ 1182338 h 1913559"/>
              <a:gd name="connsiteX119" fmla="*/ 47625 w 1508331"/>
              <a:gd name="connsiteY119" fmla="*/ 1158525 h 1913559"/>
              <a:gd name="connsiteX120" fmla="*/ 14287 w 1508331"/>
              <a:gd name="connsiteY120" fmla="*/ 1149000 h 1913559"/>
              <a:gd name="connsiteX121" fmla="*/ 0 w 1508331"/>
              <a:gd name="connsiteY121" fmla="*/ 1139475 h 1913559"/>
              <a:gd name="connsiteX122" fmla="*/ 9525 w 1508331"/>
              <a:gd name="connsiteY122" fmla="*/ 1115663 h 1913559"/>
              <a:gd name="connsiteX123" fmla="*/ 38100 w 1508331"/>
              <a:gd name="connsiteY123" fmla="*/ 1077563 h 1913559"/>
              <a:gd name="connsiteX124" fmla="*/ 33337 w 1508331"/>
              <a:gd name="connsiteY124" fmla="*/ 1039463 h 1913559"/>
              <a:gd name="connsiteX125" fmla="*/ 9525 w 1508331"/>
              <a:gd name="connsiteY125" fmla="*/ 1001363 h 1913559"/>
              <a:gd name="connsiteX126" fmla="*/ 9525 w 1508331"/>
              <a:gd name="connsiteY126" fmla="*/ 968025 h 1913559"/>
              <a:gd name="connsiteX127" fmla="*/ 28575 w 1508331"/>
              <a:gd name="connsiteY127" fmla="*/ 953738 h 1913559"/>
              <a:gd name="connsiteX128" fmla="*/ 52387 w 1508331"/>
              <a:gd name="connsiteY128" fmla="*/ 920400 h 1913559"/>
              <a:gd name="connsiteX129" fmla="*/ 47625 w 1508331"/>
              <a:gd name="connsiteY129" fmla="*/ 863250 h 1913559"/>
              <a:gd name="connsiteX130" fmla="*/ 104775 w 1508331"/>
              <a:gd name="connsiteY130" fmla="*/ 815625 h 1913559"/>
              <a:gd name="connsiteX131" fmla="*/ 123825 w 1508331"/>
              <a:gd name="connsiteY131" fmla="*/ 801338 h 1913559"/>
              <a:gd name="connsiteX132" fmla="*/ 142875 w 1508331"/>
              <a:gd name="connsiteY132" fmla="*/ 796575 h 1913559"/>
              <a:gd name="connsiteX133" fmla="*/ 157162 w 1508331"/>
              <a:gd name="connsiteY133" fmla="*/ 791813 h 1913559"/>
              <a:gd name="connsiteX134" fmla="*/ 176212 w 1508331"/>
              <a:gd name="connsiteY134" fmla="*/ 787050 h 1913559"/>
              <a:gd name="connsiteX135" fmla="*/ 266700 w 1508331"/>
              <a:gd name="connsiteY135" fmla="*/ 758475 h 1913559"/>
              <a:gd name="connsiteX136" fmla="*/ 280987 w 1508331"/>
              <a:gd name="connsiteY136" fmla="*/ 744188 h 1913559"/>
              <a:gd name="connsiteX137" fmla="*/ 333375 w 1508331"/>
              <a:gd name="connsiteY137" fmla="*/ 706088 h 1913559"/>
              <a:gd name="connsiteX138" fmla="*/ 423862 w 1508331"/>
              <a:gd name="connsiteY138" fmla="*/ 710850 h 1913559"/>
              <a:gd name="connsiteX139" fmla="*/ 447675 w 1508331"/>
              <a:gd name="connsiteY139" fmla="*/ 715613 h 1913559"/>
              <a:gd name="connsiteX140" fmla="*/ 461962 w 1508331"/>
              <a:gd name="connsiteY140" fmla="*/ 706088 h 1913559"/>
              <a:gd name="connsiteX141" fmla="*/ 495300 w 1508331"/>
              <a:gd name="connsiteY141" fmla="*/ 667988 h 1913559"/>
              <a:gd name="connsiteX142" fmla="*/ 504825 w 1508331"/>
              <a:gd name="connsiteY142" fmla="*/ 644175 h 1913559"/>
              <a:gd name="connsiteX143" fmla="*/ 509587 w 1508331"/>
              <a:gd name="connsiteY143" fmla="*/ 596550 h 1913559"/>
              <a:gd name="connsiteX144" fmla="*/ 533400 w 1508331"/>
              <a:gd name="connsiteY144" fmla="*/ 582263 h 1913559"/>
              <a:gd name="connsiteX145" fmla="*/ 576262 w 1508331"/>
              <a:gd name="connsiteY145" fmla="*/ 563213 h 1913559"/>
              <a:gd name="connsiteX146" fmla="*/ 609600 w 1508331"/>
              <a:gd name="connsiteY146" fmla="*/ 558450 h 1913559"/>
              <a:gd name="connsiteX147" fmla="*/ 628650 w 1508331"/>
              <a:gd name="connsiteY147" fmla="*/ 544163 h 1913559"/>
              <a:gd name="connsiteX148" fmla="*/ 652462 w 1508331"/>
              <a:gd name="connsiteY148" fmla="*/ 529875 h 1913559"/>
              <a:gd name="connsiteX149" fmla="*/ 666750 w 1508331"/>
              <a:gd name="connsiteY149" fmla="*/ 515588 h 1913559"/>
              <a:gd name="connsiteX150" fmla="*/ 695325 w 1508331"/>
              <a:gd name="connsiteY150" fmla="*/ 477488 h 1913559"/>
              <a:gd name="connsiteX151" fmla="*/ 714375 w 1508331"/>
              <a:gd name="connsiteY151" fmla="*/ 444150 h 1913559"/>
              <a:gd name="connsiteX152" fmla="*/ 723900 w 1508331"/>
              <a:gd name="connsiteY152" fmla="*/ 401288 h 1913559"/>
              <a:gd name="connsiteX153" fmla="*/ 733425 w 1508331"/>
              <a:gd name="connsiteY153" fmla="*/ 387000 h 1913559"/>
              <a:gd name="connsiteX154" fmla="*/ 742950 w 1508331"/>
              <a:gd name="connsiteY154" fmla="*/ 286988 h 1913559"/>
              <a:gd name="connsiteX155" fmla="*/ 752475 w 1508331"/>
              <a:gd name="connsiteY155" fmla="*/ 220313 h 1913559"/>
              <a:gd name="connsiteX156" fmla="*/ 785812 w 1508331"/>
              <a:gd name="connsiteY156" fmla="*/ 172688 h 1913559"/>
              <a:gd name="connsiteX157" fmla="*/ 795337 w 1508331"/>
              <a:gd name="connsiteY157" fmla="*/ 158400 h 1913559"/>
              <a:gd name="connsiteX158" fmla="*/ 823912 w 1508331"/>
              <a:gd name="connsiteY158" fmla="*/ 115538 h 1913559"/>
              <a:gd name="connsiteX159" fmla="*/ 838200 w 1508331"/>
              <a:gd name="connsiteY159" fmla="*/ 110775 h 1913559"/>
              <a:gd name="connsiteX160" fmla="*/ 862012 w 1508331"/>
              <a:gd name="connsiteY160" fmla="*/ 120300 h 1913559"/>
              <a:gd name="connsiteX161" fmla="*/ 876300 w 1508331"/>
              <a:gd name="connsiteY161" fmla="*/ 129825 h 1913559"/>
              <a:gd name="connsiteX162" fmla="*/ 895350 w 1508331"/>
              <a:gd name="connsiteY162" fmla="*/ 120300 h 1913559"/>
              <a:gd name="connsiteX163" fmla="*/ 928687 w 1508331"/>
              <a:gd name="connsiteY163" fmla="*/ 82200 h 1913559"/>
              <a:gd name="connsiteX164" fmla="*/ 942975 w 1508331"/>
              <a:gd name="connsiteY164" fmla="*/ 67913 h 1913559"/>
              <a:gd name="connsiteX165" fmla="*/ 952500 w 1508331"/>
              <a:gd name="connsiteY165" fmla="*/ 48863 h 1913559"/>
              <a:gd name="connsiteX166" fmla="*/ 971550 w 1508331"/>
              <a:gd name="connsiteY166" fmla="*/ 10763 h 1913559"/>
              <a:gd name="connsiteX167" fmla="*/ 971550 w 1508331"/>
              <a:gd name="connsiteY167" fmla="*/ 6000 h 1913559"/>
              <a:gd name="connsiteX0" fmla="*/ 971550 w 1508331"/>
              <a:gd name="connsiteY0" fmla="*/ 6000 h 1913559"/>
              <a:gd name="connsiteX1" fmla="*/ 990599 w 1508331"/>
              <a:gd name="connsiteY1" fmla="*/ 86963 h 1913559"/>
              <a:gd name="connsiteX2" fmla="*/ 1023937 w 1508331"/>
              <a:gd name="connsiteY2" fmla="*/ 277463 h 1913559"/>
              <a:gd name="connsiteX3" fmla="*/ 1050131 w 1508331"/>
              <a:gd name="connsiteY3" fmla="*/ 336994 h 1913559"/>
              <a:gd name="connsiteX4" fmla="*/ 1114425 w 1508331"/>
              <a:gd name="connsiteY4" fmla="*/ 437006 h 1913559"/>
              <a:gd name="connsiteX5" fmla="*/ 1195387 w 1508331"/>
              <a:gd name="connsiteY5" fmla="*/ 544163 h 1913559"/>
              <a:gd name="connsiteX6" fmla="*/ 1228725 w 1508331"/>
              <a:gd name="connsiteY6" fmla="*/ 582263 h 1913559"/>
              <a:gd name="connsiteX7" fmla="*/ 1197769 w 1508331"/>
              <a:gd name="connsiteY7" fmla="*/ 660844 h 1913559"/>
              <a:gd name="connsiteX8" fmla="*/ 1240631 w 1508331"/>
              <a:gd name="connsiteY8" fmla="*/ 715613 h 1913559"/>
              <a:gd name="connsiteX9" fmla="*/ 1195387 w 1508331"/>
              <a:gd name="connsiteY9" fmla="*/ 787050 h 1913559"/>
              <a:gd name="connsiteX10" fmla="*/ 1190625 w 1508331"/>
              <a:gd name="connsiteY10" fmla="*/ 834675 h 1913559"/>
              <a:gd name="connsiteX11" fmla="*/ 1240631 w 1508331"/>
              <a:gd name="connsiteY11" fmla="*/ 903731 h 1913559"/>
              <a:gd name="connsiteX12" fmla="*/ 1221581 w 1508331"/>
              <a:gd name="connsiteY12" fmla="*/ 1063275 h 1913559"/>
              <a:gd name="connsiteX13" fmla="*/ 1202530 w 1508331"/>
              <a:gd name="connsiteY13" fmla="*/ 1222819 h 1913559"/>
              <a:gd name="connsiteX14" fmla="*/ 1257300 w 1508331"/>
              <a:gd name="connsiteY14" fmla="*/ 1258538 h 1913559"/>
              <a:gd name="connsiteX15" fmla="*/ 1309687 w 1508331"/>
              <a:gd name="connsiteY15" fmla="*/ 1287113 h 1913559"/>
              <a:gd name="connsiteX16" fmla="*/ 1345405 w 1508331"/>
              <a:gd name="connsiteY16" fmla="*/ 1332355 h 1913559"/>
              <a:gd name="connsiteX17" fmla="*/ 1350168 w 1508331"/>
              <a:gd name="connsiteY17" fmla="*/ 1437131 h 1913559"/>
              <a:gd name="connsiteX18" fmla="*/ 1347788 w 1508331"/>
              <a:gd name="connsiteY18" fmla="*/ 1606200 h 1913559"/>
              <a:gd name="connsiteX19" fmla="*/ 1414462 w 1508331"/>
              <a:gd name="connsiteY19" fmla="*/ 1591913 h 1913559"/>
              <a:gd name="connsiteX20" fmla="*/ 1502569 w 1508331"/>
              <a:gd name="connsiteY20" fmla="*/ 1582387 h 1913559"/>
              <a:gd name="connsiteX21" fmla="*/ 1495425 w 1508331"/>
              <a:gd name="connsiteY21" fmla="*/ 1625250 h 1913559"/>
              <a:gd name="connsiteX22" fmla="*/ 1485900 w 1508331"/>
              <a:gd name="connsiteY22" fmla="*/ 1653825 h 1913559"/>
              <a:gd name="connsiteX23" fmla="*/ 1466850 w 1508331"/>
              <a:gd name="connsiteY23" fmla="*/ 1741932 h 1913559"/>
              <a:gd name="connsiteX24" fmla="*/ 1459706 w 1508331"/>
              <a:gd name="connsiteY24" fmla="*/ 1822894 h 1913559"/>
              <a:gd name="connsiteX25" fmla="*/ 1471613 w 1508331"/>
              <a:gd name="connsiteY25" fmla="*/ 1877664 h 1913559"/>
              <a:gd name="connsiteX26" fmla="*/ 1495425 w 1508331"/>
              <a:gd name="connsiteY26" fmla="*/ 1913382 h 1913559"/>
              <a:gd name="connsiteX27" fmla="*/ 1385887 w 1508331"/>
              <a:gd name="connsiteY27" fmla="*/ 1889569 h 1913559"/>
              <a:gd name="connsiteX28" fmla="*/ 1264443 w 1508331"/>
              <a:gd name="connsiteY28" fmla="*/ 1849088 h 1913559"/>
              <a:gd name="connsiteX29" fmla="*/ 1157287 w 1508331"/>
              <a:gd name="connsiteY29" fmla="*/ 1825275 h 1913559"/>
              <a:gd name="connsiteX30" fmla="*/ 1047750 w 1508331"/>
              <a:gd name="connsiteY30" fmla="*/ 1801463 h 1913559"/>
              <a:gd name="connsiteX31" fmla="*/ 957262 w 1508331"/>
              <a:gd name="connsiteY31" fmla="*/ 1782413 h 1913559"/>
              <a:gd name="connsiteX32" fmla="*/ 866775 w 1508331"/>
              <a:gd name="connsiteY32" fmla="*/ 1772888 h 1913559"/>
              <a:gd name="connsiteX33" fmla="*/ 790575 w 1508331"/>
              <a:gd name="connsiteY33" fmla="*/ 1763363 h 1913559"/>
              <a:gd name="connsiteX34" fmla="*/ 552450 w 1508331"/>
              <a:gd name="connsiteY34" fmla="*/ 1739550 h 1913559"/>
              <a:gd name="connsiteX35" fmla="*/ 554831 w 1508331"/>
              <a:gd name="connsiteY35" fmla="*/ 1725263 h 1913559"/>
              <a:gd name="connsiteX36" fmla="*/ 585788 w 1508331"/>
              <a:gd name="connsiteY36" fmla="*/ 1713357 h 1913559"/>
              <a:gd name="connsiteX37" fmla="*/ 600075 w 1508331"/>
              <a:gd name="connsiteY37" fmla="*/ 1682400 h 1913559"/>
              <a:gd name="connsiteX38" fmla="*/ 619125 w 1508331"/>
              <a:gd name="connsiteY38" fmla="*/ 1634776 h 1913559"/>
              <a:gd name="connsiteX39" fmla="*/ 661988 w 1508331"/>
              <a:gd name="connsiteY39" fmla="*/ 1646682 h 1913559"/>
              <a:gd name="connsiteX40" fmla="*/ 719137 w 1508331"/>
              <a:gd name="connsiteY40" fmla="*/ 1658588 h 1913559"/>
              <a:gd name="connsiteX41" fmla="*/ 773906 w 1508331"/>
              <a:gd name="connsiteY41" fmla="*/ 1660968 h 1913559"/>
              <a:gd name="connsiteX42" fmla="*/ 781050 w 1508331"/>
              <a:gd name="connsiteY42" fmla="*/ 1649063 h 1913559"/>
              <a:gd name="connsiteX43" fmla="*/ 700087 w 1508331"/>
              <a:gd name="connsiteY43" fmla="*/ 1634775 h 1913559"/>
              <a:gd name="connsiteX44" fmla="*/ 635794 w 1508331"/>
              <a:gd name="connsiteY44" fmla="*/ 1613344 h 1913559"/>
              <a:gd name="connsiteX45" fmla="*/ 614362 w 1508331"/>
              <a:gd name="connsiteY45" fmla="*/ 1582388 h 1913559"/>
              <a:gd name="connsiteX46" fmla="*/ 635794 w 1508331"/>
              <a:gd name="connsiteY46" fmla="*/ 1530001 h 1913559"/>
              <a:gd name="connsiteX47" fmla="*/ 671513 w 1508331"/>
              <a:gd name="connsiteY47" fmla="*/ 1515713 h 1913559"/>
              <a:gd name="connsiteX48" fmla="*/ 647700 w 1508331"/>
              <a:gd name="connsiteY48" fmla="*/ 1496662 h 1913559"/>
              <a:gd name="connsiteX49" fmla="*/ 671512 w 1508331"/>
              <a:gd name="connsiteY49" fmla="*/ 1472850 h 1913559"/>
              <a:gd name="connsiteX50" fmla="*/ 716756 w 1508331"/>
              <a:gd name="connsiteY50" fmla="*/ 1427607 h 1913559"/>
              <a:gd name="connsiteX51" fmla="*/ 742950 w 1508331"/>
              <a:gd name="connsiteY51" fmla="*/ 1410938 h 1913559"/>
              <a:gd name="connsiteX52" fmla="*/ 728662 w 1508331"/>
              <a:gd name="connsiteY52" fmla="*/ 1368075 h 1913559"/>
              <a:gd name="connsiteX53" fmla="*/ 800100 w 1508331"/>
              <a:gd name="connsiteY53" fmla="*/ 1265682 h 1913559"/>
              <a:gd name="connsiteX54" fmla="*/ 707231 w 1508331"/>
              <a:gd name="connsiteY54" fmla="*/ 1294256 h 1913559"/>
              <a:gd name="connsiteX55" fmla="*/ 676275 w 1508331"/>
              <a:gd name="connsiteY55" fmla="*/ 1358550 h 1913559"/>
              <a:gd name="connsiteX56" fmla="*/ 647700 w 1508331"/>
              <a:gd name="connsiteY56" fmla="*/ 1413318 h 1913559"/>
              <a:gd name="connsiteX57" fmla="*/ 607219 w 1508331"/>
              <a:gd name="connsiteY57" fmla="*/ 1389506 h 1913559"/>
              <a:gd name="connsiteX58" fmla="*/ 581025 w 1508331"/>
              <a:gd name="connsiteY58" fmla="*/ 1434750 h 1913559"/>
              <a:gd name="connsiteX59" fmla="*/ 578644 w 1508331"/>
              <a:gd name="connsiteY59" fmla="*/ 1472851 h 1913559"/>
              <a:gd name="connsiteX60" fmla="*/ 592932 w 1508331"/>
              <a:gd name="connsiteY60" fmla="*/ 1489520 h 1913559"/>
              <a:gd name="connsiteX61" fmla="*/ 542925 w 1508331"/>
              <a:gd name="connsiteY61" fmla="*/ 1530000 h 1913559"/>
              <a:gd name="connsiteX62" fmla="*/ 473869 w 1508331"/>
              <a:gd name="connsiteY62" fmla="*/ 1541907 h 1913559"/>
              <a:gd name="connsiteX63" fmla="*/ 497681 w 1508331"/>
              <a:gd name="connsiteY63" fmla="*/ 1470469 h 1913559"/>
              <a:gd name="connsiteX64" fmla="*/ 519112 w 1508331"/>
              <a:gd name="connsiteY64" fmla="*/ 1401413 h 1913559"/>
              <a:gd name="connsiteX65" fmla="*/ 535780 w 1508331"/>
              <a:gd name="connsiteY65" fmla="*/ 1339500 h 1913559"/>
              <a:gd name="connsiteX66" fmla="*/ 550068 w 1508331"/>
              <a:gd name="connsiteY66" fmla="*/ 1296637 h 1913559"/>
              <a:gd name="connsiteX67" fmla="*/ 609600 w 1508331"/>
              <a:gd name="connsiteY67" fmla="*/ 1225200 h 1913559"/>
              <a:gd name="connsiteX68" fmla="*/ 642937 w 1508331"/>
              <a:gd name="connsiteY68" fmla="*/ 1239489 h 1913559"/>
              <a:gd name="connsiteX69" fmla="*/ 681037 w 1508331"/>
              <a:gd name="connsiteY69" fmla="*/ 1222820 h 1913559"/>
              <a:gd name="connsiteX70" fmla="*/ 685801 w 1508331"/>
              <a:gd name="connsiteY70" fmla="*/ 1213295 h 1913559"/>
              <a:gd name="connsiteX71" fmla="*/ 647699 w 1508331"/>
              <a:gd name="connsiteY71" fmla="*/ 1215675 h 1913559"/>
              <a:gd name="connsiteX72" fmla="*/ 621507 w 1508331"/>
              <a:gd name="connsiteY72" fmla="*/ 1189482 h 1913559"/>
              <a:gd name="connsiteX73" fmla="*/ 621506 w 1508331"/>
              <a:gd name="connsiteY73" fmla="*/ 1172812 h 1913559"/>
              <a:gd name="connsiteX74" fmla="*/ 671513 w 1508331"/>
              <a:gd name="connsiteY74" fmla="*/ 1175195 h 1913559"/>
              <a:gd name="connsiteX75" fmla="*/ 676274 w 1508331"/>
              <a:gd name="connsiteY75" fmla="*/ 1158525 h 1913559"/>
              <a:gd name="connsiteX76" fmla="*/ 702469 w 1508331"/>
              <a:gd name="connsiteY76" fmla="*/ 1127569 h 1913559"/>
              <a:gd name="connsiteX77" fmla="*/ 745332 w 1508331"/>
              <a:gd name="connsiteY77" fmla="*/ 1113283 h 1913559"/>
              <a:gd name="connsiteX78" fmla="*/ 745331 w 1508331"/>
              <a:gd name="connsiteY78" fmla="*/ 1091849 h 1913559"/>
              <a:gd name="connsiteX79" fmla="*/ 762000 w 1508331"/>
              <a:gd name="connsiteY79" fmla="*/ 1079944 h 1913559"/>
              <a:gd name="connsiteX80" fmla="*/ 721519 w 1508331"/>
              <a:gd name="connsiteY80" fmla="*/ 1051369 h 1913559"/>
              <a:gd name="connsiteX81" fmla="*/ 671512 w 1508331"/>
              <a:gd name="connsiteY81" fmla="*/ 1022794 h 1913559"/>
              <a:gd name="connsiteX82" fmla="*/ 638175 w 1508331"/>
              <a:gd name="connsiteY82" fmla="*/ 1029938 h 1913559"/>
              <a:gd name="connsiteX83" fmla="*/ 600075 w 1508331"/>
              <a:gd name="connsiteY83" fmla="*/ 1087088 h 1913559"/>
              <a:gd name="connsiteX84" fmla="*/ 614362 w 1508331"/>
              <a:gd name="connsiteY84" fmla="*/ 1118044 h 1913559"/>
              <a:gd name="connsiteX85" fmla="*/ 595312 w 1508331"/>
              <a:gd name="connsiteY85" fmla="*/ 1139475 h 1913559"/>
              <a:gd name="connsiteX86" fmla="*/ 559594 w 1508331"/>
              <a:gd name="connsiteY86" fmla="*/ 1120426 h 1913559"/>
              <a:gd name="connsiteX87" fmla="*/ 531018 w 1508331"/>
              <a:gd name="connsiteY87" fmla="*/ 1082325 h 1913559"/>
              <a:gd name="connsiteX88" fmla="*/ 531019 w 1508331"/>
              <a:gd name="connsiteY88" fmla="*/ 1108520 h 1913559"/>
              <a:gd name="connsiteX89" fmla="*/ 466725 w 1508331"/>
              <a:gd name="connsiteY89" fmla="*/ 1115662 h 1913559"/>
              <a:gd name="connsiteX90" fmla="*/ 419100 w 1508331"/>
              <a:gd name="connsiteY90" fmla="*/ 1137094 h 1913559"/>
              <a:gd name="connsiteX91" fmla="*/ 388143 w 1508331"/>
              <a:gd name="connsiteY91" fmla="*/ 1184718 h 1913559"/>
              <a:gd name="connsiteX92" fmla="*/ 357187 w 1508331"/>
              <a:gd name="connsiteY92" fmla="*/ 1244250 h 1913559"/>
              <a:gd name="connsiteX93" fmla="*/ 314324 w 1508331"/>
              <a:gd name="connsiteY93" fmla="*/ 1215677 h 1913559"/>
              <a:gd name="connsiteX94" fmla="*/ 345282 w 1508331"/>
              <a:gd name="connsiteY94" fmla="*/ 1194244 h 1913559"/>
              <a:gd name="connsiteX95" fmla="*/ 376237 w 1508331"/>
              <a:gd name="connsiteY95" fmla="*/ 1141856 h 1913559"/>
              <a:gd name="connsiteX96" fmla="*/ 381000 w 1508331"/>
              <a:gd name="connsiteY96" fmla="*/ 1106138 h 1913559"/>
              <a:gd name="connsiteX97" fmla="*/ 390525 w 1508331"/>
              <a:gd name="connsiteY97" fmla="*/ 1091850 h 1913559"/>
              <a:gd name="connsiteX98" fmla="*/ 404812 w 1508331"/>
              <a:gd name="connsiteY98" fmla="*/ 1082325 h 1913559"/>
              <a:gd name="connsiteX99" fmla="*/ 409575 w 1508331"/>
              <a:gd name="connsiteY99" fmla="*/ 1068038 h 1913559"/>
              <a:gd name="connsiteX100" fmla="*/ 347662 w 1508331"/>
              <a:gd name="connsiteY100" fmla="*/ 1048988 h 1913559"/>
              <a:gd name="connsiteX101" fmla="*/ 333375 w 1508331"/>
              <a:gd name="connsiteY101" fmla="*/ 1034700 h 1913559"/>
              <a:gd name="connsiteX102" fmla="*/ 314325 w 1508331"/>
              <a:gd name="connsiteY102" fmla="*/ 1010888 h 1913559"/>
              <a:gd name="connsiteX103" fmla="*/ 300037 w 1508331"/>
              <a:gd name="connsiteY103" fmla="*/ 1015650 h 1913559"/>
              <a:gd name="connsiteX104" fmla="*/ 295275 w 1508331"/>
              <a:gd name="connsiteY104" fmla="*/ 1048988 h 1913559"/>
              <a:gd name="connsiteX105" fmla="*/ 285750 w 1508331"/>
              <a:gd name="connsiteY105" fmla="*/ 1072800 h 1913559"/>
              <a:gd name="connsiteX106" fmla="*/ 295275 w 1508331"/>
              <a:gd name="connsiteY106" fmla="*/ 1096613 h 1913559"/>
              <a:gd name="connsiteX107" fmla="*/ 266700 w 1508331"/>
              <a:gd name="connsiteY107" fmla="*/ 1101375 h 1913559"/>
              <a:gd name="connsiteX108" fmla="*/ 285750 w 1508331"/>
              <a:gd name="connsiteY108" fmla="*/ 1134713 h 1913559"/>
              <a:gd name="connsiteX109" fmla="*/ 280987 w 1508331"/>
              <a:gd name="connsiteY109" fmla="*/ 1172813 h 1913559"/>
              <a:gd name="connsiteX110" fmla="*/ 252412 w 1508331"/>
              <a:gd name="connsiteY110" fmla="*/ 1191863 h 1913559"/>
              <a:gd name="connsiteX111" fmla="*/ 242887 w 1508331"/>
              <a:gd name="connsiteY111" fmla="*/ 1206150 h 1913559"/>
              <a:gd name="connsiteX112" fmla="*/ 219075 w 1508331"/>
              <a:gd name="connsiteY112" fmla="*/ 1210913 h 1913559"/>
              <a:gd name="connsiteX113" fmla="*/ 204787 w 1508331"/>
              <a:gd name="connsiteY113" fmla="*/ 1215675 h 1913559"/>
              <a:gd name="connsiteX114" fmla="*/ 185737 w 1508331"/>
              <a:gd name="connsiteY114" fmla="*/ 1220438 h 1913559"/>
              <a:gd name="connsiteX115" fmla="*/ 152400 w 1508331"/>
              <a:gd name="connsiteY115" fmla="*/ 1215675 h 1913559"/>
              <a:gd name="connsiteX116" fmla="*/ 119062 w 1508331"/>
              <a:gd name="connsiteY116" fmla="*/ 1201388 h 1913559"/>
              <a:gd name="connsiteX117" fmla="*/ 104775 w 1508331"/>
              <a:gd name="connsiteY117" fmla="*/ 1196625 h 1913559"/>
              <a:gd name="connsiteX118" fmla="*/ 90487 w 1508331"/>
              <a:gd name="connsiteY118" fmla="*/ 1182338 h 1913559"/>
              <a:gd name="connsiteX119" fmla="*/ 47625 w 1508331"/>
              <a:gd name="connsiteY119" fmla="*/ 1158525 h 1913559"/>
              <a:gd name="connsiteX120" fmla="*/ 14287 w 1508331"/>
              <a:gd name="connsiteY120" fmla="*/ 1149000 h 1913559"/>
              <a:gd name="connsiteX121" fmla="*/ 0 w 1508331"/>
              <a:gd name="connsiteY121" fmla="*/ 1139475 h 1913559"/>
              <a:gd name="connsiteX122" fmla="*/ 9525 w 1508331"/>
              <a:gd name="connsiteY122" fmla="*/ 1115663 h 1913559"/>
              <a:gd name="connsiteX123" fmla="*/ 38100 w 1508331"/>
              <a:gd name="connsiteY123" fmla="*/ 1077563 h 1913559"/>
              <a:gd name="connsiteX124" fmla="*/ 33337 w 1508331"/>
              <a:gd name="connsiteY124" fmla="*/ 1039463 h 1913559"/>
              <a:gd name="connsiteX125" fmla="*/ 9525 w 1508331"/>
              <a:gd name="connsiteY125" fmla="*/ 1001363 h 1913559"/>
              <a:gd name="connsiteX126" fmla="*/ 9525 w 1508331"/>
              <a:gd name="connsiteY126" fmla="*/ 968025 h 1913559"/>
              <a:gd name="connsiteX127" fmla="*/ 28575 w 1508331"/>
              <a:gd name="connsiteY127" fmla="*/ 953738 h 1913559"/>
              <a:gd name="connsiteX128" fmla="*/ 52387 w 1508331"/>
              <a:gd name="connsiteY128" fmla="*/ 920400 h 1913559"/>
              <a:gd name="connsiteX129" fmla="*/ 47625 w 1508331"/>
              <a:gd name="connsiteY129" fmla="*/ 863250 h 1913559"/>
              <a:gd name="connsiteX130" fmla="*/ 104775 w 1508331"/>
              <a:gd name="connsiteY130" fmla="*/ 815625 h 1913559"/>
              <a:gd name="connsiteX131" fmla="*/ 123825 w 1508331"/>
              <a:gd name="connsiteY131" fmla="*/ 801338 h 1913559"/>
              <a:gd name="connsiteX132" fmla="*/ 142875 w 1508331"/>
              <a:gd name="connsiteY132" fmla="*/ 796575 h 1913559"/>
              <a:gd name="connsiteX133" fmla="*/ 157162 w 1508331"/>
              <a:gd name="connsiteY133" fmla="*/ 791813 h 1913559"/>
              <a:gd name="connsiteX134" fmla="*/ 176212 w 1508331"/>
              <a:gd name="connsiteY134" fmla="*/ 787050 h 1913559"/>
              <a:gd name="connsiteX135" fmla="*/ 266700 w 1508331"/>
              <a:gd name="connsiteY135" fmla="*/ 758475 h 1913559"/>
              <a:gd name="connsiteX136" fmla="*/ 280987 w 1508331"/>
              <a:gd name="connsiteY136" fmla="*/ 744188 h 1913559"/>
              <a:gd name="connsiteX137" fmla="*/ 333375 w 1508331"/>
              <a:gd name="connsiteY137" fmla="*/ 706088 h 1913559"/>
              <a:gd name="connsiteX138" fmla="*/ 423862 w 1508331"/>
              <a:gd name="connsiteY138" fmla="*/ 710850 h 1913559"/>
              <a:gd name="connsiteX139" fmla="*/ 447675 w 1508331"/>
              <a:gd name="connsiteY139" fmla="*/ 715613 h 1913559"/>
              <a:gd name="connsiteX140" fmla="*/ 461962 w 1508331"/>
              <a:gd name="connsiteY140" fmla="*/ 706088 h 1913559"/>
              <a:gd name="connsiteX141" fmla="*/ 495300 w 1508331"/>
              <a:gd name="connsiteY141" fmla="*/ 667988 h 1913559"/>
              <a:gd name="connsiteX142" fmla="*/ 504825 w 1508331"/>
              <a:gd name="connsiteY142" fmla="*/ 644175 h 1913559"/>
              <a:gd name="connsiteX143" fmla="*/ 509587 w 1508331"/>
              <a:gd name="connsiteY143" fmla="*/ 596550 h 1913559"/>
              <a:gd name="connsiteX144" fmla="*/ 533400 w 1508331"/>
              <a:gd name="connsiteY144" fmla="*/ 582263 h 1913559"/>
              <a:gd name="connsiteX145" fmla="*/ 576262 w 1508331"/>
              <a:gd name="connsiteY145" fmla="*/ 563213 h 1913559"/>
              <a:gd name="connsiteX146" fmla="*/ 609600 w 1508331"/>
              <a:gd name="connsiteY146" fmla="*/ 558450 h 1913559"/>
              <a:gd name="connsiteX147" fmla="*/ 628650 w 1508331"/>
              <a:gd name="connsiteY147" fmla="*/ 544163 h 1913559"/>
              <a:gd name="connsiteX148" fmla="*/ 652462 w 1508331"/>
              <a:gd name="connsiteY148" fmla="*/ 529875 h 1913559"/>
              <a:gd name="connsiteX149" fmla="*/ 666750 w 1508331"/>
              <a:gd name="connsiteY149" fmla="*/ 515588 h 1913559"/>
              <a:gd name="connsiteX150" fmla="*/ 695325 w 1508331"/>
              <a:gd name="connsiteY150" fmla="*/ 477488 h 1913559"/>
              <a:gd name="connsiteX151" fmla="*/ 714375 w 1508331"/>
              <a:gd name="connsiteY151" fmla="*/ 444150 h 1913559"/>
              <a:gd name="connsiteX152" fmla="*/ 723900 w 1508331"/>
              <a:gd name="connsiteY152" fmla="*/ 401288 h 1913559"/>
              <a:gd name="connsiteX153" fmla="*/ 733425 w 1508331"/>
              <a:gd name="connsiteY153" fmla="*/ 387000 h 1913559"/>
              <a:gd name="connsiteX154" fmla="*/ 742950 w 1508331"/>
              <a:gd name="connsiteY154" fmla="*/ 286988 h 1913559"/>
              <a:gd name="connsiteX155" fmla="*/ 752475 w 1508331"/>
              <a:gd name="connsiteY155" fmla="*/ 220313 h 1913559"/>
              <a:gd name="connsiteX156" fmla="*/ 785812 w 1508331"/>
              <a:gd name="connsiteY156" fmla="*/ 172688 h 1913559"/>
              <a:gd name="connsiteX157" fmla="*/ 795337 w 1508331"/>
              <a:gd name="connsiteY157" fmla="*/ 158400 h 1913559"/>
              <a:gd name="connsiteX158" fmla="*/ 823912 w 1508331"/>
              <a:gd name="connsiteY158" fmla="*/ 115538 h 1913559"/>
              <a:gd name="connsiteX159" fmla="*/ 838200 w 1508331"/>
              <a:gd name="connsiteY159" fmla="*/ 110775 h 1913559"/>
              <a:gd name="connsiteX160" fmla="*/ 862012 w 1508331"/>
              <a:gd name="connsiteY160" fmla="*/ 120300 h 1913559"/>
              <a:gd name="connsiteX161" fmla="*/ 876300 w 1508331"/>
              <a:gd name="connsiteY161" fmla="*/ 129825 h 1913559"/>
              <a:gd name="connsiteX162" fmla="*/ 895350 w 1508331"/>
              <a:gd name="connsiteY162" fmla="*/ 120300 h 1913559"/>
              <a:gd name="connsiteX163" fmla="*/ 928687 w 1508331"/>
              <a:gd name="connsiteY163" fmla="*/ 82200 h 1913559"/>
              <a:gd name="connsiteX164" fmla="*/ 942975 w 1508331"/>
              <a:gd name="connsiteY164" fmla="*/ 67913 h 1913559"/>
              <a:gd name="connsiteX165" fmla="*/ 952500 w 1508331"/>
              <a:gd name="connsiteY165" fmla="*/ 48863 h 1913559"/>
              <a:gd name="connsiteX166" fmla="*/ 971550 w 1508331"/>
              <a:gd name="connsiteY166" fmla="*/ 10763 h 1913559"/>
              <a:gd name="connsiteX167" fmla="*/ 971550 w 1508331"/>
              <a:gd name="connsiteY167" fmla="*/ 6000 h 1913559"/>
              <a:gd name="connsiteX0" fmla="*/ 971550 w 1508331"/>
              <a:gd name="connsiteY0" fmla="*/ 6000 h 1913559"/>
              <a:gd name="connsiteX1" fmla="*/ 990599 w 1508331"/>
              <a:gd name="connsiteY1" fmla="*/ 86963 h 1913559"/>
              <a:gd name="connsiteX2" fmla="*/ 1023937 w 1508331"/>
              <a:gd name="connsiteY2" fmla="*/ 277463 h 1913559"/>
              <a:gd name="connsiteX3" fmla="*/ 1050131 w 1508331"/>
              <a:gd name="connsiteY3" fmla="*/ 336994 h 1913559"/>
              <a:gd name="connsiteX4" fmla="*/ 1114425 w 1508331"/>
              <a:gd name="connsiteY4" fmla="*/ 437006 h 1913559"/>
              <a:gd name="connsiteX5" fmla="*/ 1195387 w 1508331"/>
              <a:gd name="connsiteY5" fmla="*/ 544163 h 1913559"/>
              <a:gd name="connsiteX6" fmla="*/ 1228725 w 1508331"/>
              <a:gd name="connsiteY6" fmla="*/ 582263 h 1913559"/>
              <a:gd name="connsiteX7" fmla="*/ 1197769 w 1508331"/>
              <a:gd name="connsiteY7" fmla="*/ 660844 h 1913559"/>
              <a:gd name="connsiteX8" fmla="*/ 1240631 w 1508331"/>
              <a:gd name="connsiteY8" fmla="*/ 715613 h 1913559"/>
              <a:gd name="connsiteX9" fmla="*/ 1195387 w 1508331"/>
              <a:gd name="connsiteY9" fmla="*/ 787050 h 1913559"/>
              <a:gd name="connsiteX10" fmla="*/ 1190625 w 1508331"/>
              <a:gd name="connsiteY10" fmla="*/ 834675 h 1913559"/>
              <a:gd name="connsiteX11" fmla="*/ 1240631 w 1508331"/>
              <a:gd name="connsiteY11" fmla="*/ 903731 h 1913559"/>
              <a:gd name="connsiteX12" fmla="*/ 1221581 w 1508331"/>
              <a:gd name="connsiteY12" fmla="*/ 1063275 h 1913559"/>
              <a:gd name="connsiteX13" fmla="*/ 1202530 w 1508331"/>
              <a:gd name="connsiteY13" fmla="*/ 1222819 h 1913559"/>
              <a:gd name="connsiteX14" fmla="*/ 1257300 w 1508331"/>
              <a:gd name="connsiteY14" fmla="*/ 1258538 h 1913559"/>
              <a:gd name="connsiteX15" fmla="*/ 1309687 w 1508331"/>
              <a:gd name="connsiteY15" fmla="*/ 1287113 h 1913559"/>
              <a:gd name="connsiteX16" fmla="*/ 1345405 w 1508331"/>
              <a:gd name="connsiteY16" fmla="*/ 1332355 h 1913559"/>
              <a:gd name="connsiteX17" fmla="*/ 1350168 w 1508331"/>
              <a:gd name="connsiteY17" fmla="*/ 1437131 h 1913559"/>
              <a:gd name="connsiteX18" fmla="*/ 1347788 w 1508331"/>
              <a:gd name="connsiteY18" fmla="*/ 1606200 h 1913559"/>
              <a:gd name="connsiteX19" fmla="*/ 1414462 w 1508331"/>
              <a:gd name="connsiteY19" fmla="*/ 1591913 h 1913559"/>
              <a:gd name="connsiteX20" fmla="*/ 1502569 w 1508331"/>
              <a:gd name="connsiteY20" fmla="*/ 1582387 h 1913559"/>
              <a:gd name="connsiteX21" fmla="*/ 1495425 w 1508331"/>
              <a:gd name="connsiteY21" fmla="*/ 1625250 h 1913559"/>
              <a:gd name="connsiteX22" fmla="*/ 1485900 w 1508331"/>
              <a:gd name="connsiteY22" fmla="*/ 1653825 h 1913559"/>
              <a:gd name="connsiteX23" fmla="*/ 1466850 w 1508331"/>
              <a:gd name="connsiteY23" fmla="*/ 1741932 h 1913559"/>
              <a:gd name="connsiteX24" fmla="*/ 1459706 w 1508331"/>
              <a:gd name="connsiteY24" fmla="*/ 1822894 h 1913559"/>
              <a:gd name="connsiteX25" fmla="*/ 1471613 w 1508331"/>
              <a:gd name="connsiteY25" fmla="*/ 1877664 h 1913559"/>
              <a:gd name="connsiteX26" fmla="*/ 1495425 w 1508331"/>
              <a:gd name="connsiteY26" fmla="*/ 1913382 h 1913559"/>
              <a:gd name="connsiteX27" fmla="*/ 1385887 w 1508331"/>
              <a:gd name="connsiteY27" fmla="*/ 1889569 h 1913559"/>
              <a:gd name="connsiteX28" fmla="*/ 1264443 w 1508331"/>
              <a:gd name="connsiteY28" fmla="*/ 1849088 h 1913559"/>
              <a:gd name="connsiteX29" fmla="*/ 1157287 w 1508331"/>
              <a:gd name="connsiteY29" fmla="*/ 1825275 h 1913559"/>
              <a:gd name="connsiteX30" fmla="*/ 1047750 w 1508331"/>
              <a:gd name="connsiteY30" fmla="*/ 1801463 h 1913559"/>
              <a:gd name="connsiteX31" fmla="*/ 957262 w 1508331"/>
              <a:gd name="connsiteY31" fmla="*/ 1782413 h 1913559"/>
              <a:gd name="connsiteX32" fmla="*/ 866775 w 1508331"/>
              <a:gd name="connsiteY32" fmla="*/ 1772888 h 1913559"/>
              <a:gd name="connsiteX33" fmla="*/ 790575 w 1508331"/>
              <a:gd name="connsiteY33" fmla="*/ 1763363 h 1913559"/>
              <a:gd name="connsiteX34" fmla="*/ 552450 w 1508331"/>
              <a:gd name="connsiteY34" fmla="*/ 1739550 h 1913559"/>
              <a:gd name="connsiteX35" fmla="*/ 554831 w 1508331"/>
              <a:gd name="connsiteY35" fmla="*/ 1725263 h 1913559"/>
              <a:gd name="connsiteX36" fmla="*/ 585788 w 1508331"/>
              <a:gd name="connsiteY36" fmla="*/ 1713357 h 1913559"/>
              <a:gd name="connsiteX37" fmla="*/ 600075 w 1508331"/>
              <a:gd name="connsiteY37" fmla="*/ 1682400 h 1913559"/>
              <a:gd name="connsiteX38" fmla="*/ 619125 w 1508331"/>
              <a:gd name="connsiteY38" fmla="*/ 1634776 h 1913559"/>
              <a:gd name="connsiteX39" fmla="*/ 661988 w 1508331"/>
              <a:gd name="connsiteY39" fmla="*/ 1646682 h 1913559"/>
              <a:gd name="connsiteX40" fmla="*/ 719137 w 1508331"/>
              <a:gd name="connsiteY40" fmla="*/ 1658588 h 1913559"/>
              <a:gd name="connsiteX41" fmla="*/ 773906 w 1508331"/>
              <a:gd name="connsiteY41" fmla="*/ 1660968 h 1913559"/>
              <a:gd name="connsiteX42" fmla="*/ 781050 w 1508331"/>
              <a:gd name="connsiteY42" fmla="*/ 1649063 h 1913559"/>
              <a:gd name="connsiteX43" fmla="*/ 700087 w 1508331"/>
              <a:gd name="connsiteY43" fmla="*/ 1634775 h 1913559"/>
              <a:gd name="connsiteX44" fmla="*/ 635794 w 1508331"/>
              <a:gd name="connsiteY44" fmla="*/ 1613344 h 1913559"/>
              <a:gd name="connsiteX45" fmla="*/ 614362 w 1508331"/>
              <a:gd name="connsiteY45" fmla="*/ 1582388 h 1913559"/>
              <a:gd name="connsiteX46" fmla="*/ 635794 w 1508331"/>
              <a:gd name="connsiteY46" fmla="*/ 1530001 h 1913559"/>
              <a:gd name="connsiteX47" fmla="*/ 671513 w 1508331"/>
              <a:gd name="connsiteY47" fmla="*/ 1515713 h 1913559"/>
              <a:gd name="connsiteX48" fmla="*/ 647700 w 1508331"/>
              <a:gd name="connsiteY48" fmla="*/ 1496662 h 1913559"/>
              <a:gd name="connsiteX49" fmla="*/ 671512 w 1508331"/>
              <a:gd name="connsiteY49" fmla="*/ 1472850 h 1913559"/>
              <a:gd name="connsiteX50" fmla="*/ 716756 w 1508331"/>
              <a:gd name="connsiteY50" fmla="*/ 1427607 h 1913559"/>
              <a:gd name="connsiteX51" fmla="*/ 742950 w 1508331"/>
              <a:gd name="connsiteY51" fmla="*/ 1410938 h 1913559"/>
              <a:gd name="connsiteX52" fmla="*/ 728662 w 1508331"/>
              <a:gd name="connsiteY52" fmla="*/ 1368075 h 1913559"/>
              <a:gd name="connsiteX53" fmla="*/ 800100 w 1508331"/>
              <a:gd name="connsiteY53" fmla="*/ 1265682 h 1913559"/>
              <a:gd name="connsiteX54" fmla="*/ 707231 w 1508331"/>
              <a:gd name="connsiteY54" fmla="*/ 1294256 h 1913559"/>
              <a:gd name="connsiteX55" fmla="*/ 676275 w 1508331"/>
              <a:gd name="connsiteY55" fmla="*/ 1358550 h 1913559"/>
              <a:gd name="connsiteX56" fmla="*/ 647700 w 1508331"/>
              <a:gd name="connsiteY56" fmla="*/ 1413318 h 1913559"/>
              <a:gd name="connsiteX57" fmla="*/ 607219 w 1508331"/>
              <a:gd name="connsiteY57" fmla="*/ 1389506 h 1913559"/>
              <a:gd name="connsiteX58" fmla="*/ 581025 w 1508331"/>
              <a:gd name="connsiteY58" fmla="*/ 1434750 h 1913559"/>
              <a:gd name="connsiteX59" fmla="*/ 578644 w 1508331"/>
              <a:gd name="connsiteY59" fmla="*/ 1472851 h 1913559"/>
              <a:gd name="connsiteX60" fmla="*/ 592932 w 1508331"/>
              <a:gd name="connsiteY60" fmla="*/ 1489520 h 1913559"/>
              <a:gd name="connsiteX61" fmla="*/ 542925 w 1508331"/>
              <a:gd name="connsiteY61" fmla="*/ 1530000 h 1913559"/>
              <a:gd name="connsiteX62" fmla="*/ 473869 w 1508331"/>
              <a:gd name="connsiteY62" fmla="*/ 1541907 h 1913559"/>
              <a:gd name="connsiteX63" fmla="*/ 497681 w 1508331"/>
              <a:gd name="connsiteY63" fmla="*/ 1470469 h 1913559"/>
              <a:gd name="connsiteX64" fmla="*/ 519112 w 1508331"/>
              <a:gd name="connsiteY64" fmla="*/ 1401413 h 1913559"/>
              <a:gd name="connsiteX65" fmla="*/ 535780 w 1508331"/>
              <a:gd name="connsiteY65" fmla="*/ 1339500 h 1913559"/>
              <a:gd name="connsiteX66" fmla="*/ 550068 w 1508331"/>
              <a:gd name="connsiteY66" fmla="*/ 1296637 h 1913559"/>
              <a:gd name="connsiteX67" fmla="*/ 609600 w 1508331"/>
              <a:gd name="connsiteY67" fmla="*/ 1225200 h 1913559"/>
              <a:gd name="connsiteX68" fmla="*/ 642937 w 1508331"/>
              <a:gd name="connsiteY68" fmla="*/ 1239489 h 1913559"/>
              <a:gd name="connsiteX69" fmla="*/ 681037 w 1508331"/>
              <a:gd name="connsiteY69" fmla="*/ 1222820 h 1913559"/>
              <a:gd name="connsiteX70" fmla="*/ 685801 w 1508331"/>
              <a:gd name="connsiteY70" fmla="*/ 1213295 h 1913559"/>
              <a:gd name="connsiteX71" fmla="*/ 647699 w 1508331"/>
              <a:gd name="connsiteY71" fmla="*/ 1215675 h 1913559"/>
              <a:gd name="connsiteX72" fmla="*/ 621507 w 1508331"/>
              <a:gd name="connsiteY72" fmla="*/ 1189482 h 1913559"/>
              <a:gd name="connsiteX73" fmla="*/ 621506 w 1508331"/>
              <a:gd name="connsiteY73" fmla="*/ 1172812 h 1913559"/>
              <a:gd name="connsiteX74" fmla="*/ 671513 w 1508331"/>
              <a:gd name="connsiteY74" fmla="*/ 1175195 h 1913559"/>
              <a:gd name="connsiteX75" fmla="*/ 676274 w 1508331"/>
              <a:gd name="connsiteY75" fmla="*/ 1158525 h 1913559"/>
              <a:gd name="connsiteX76" fmla="*/ 702469 w 1508331"/>
              <a:gd name="connsiteY76" fmla="*/ 1127569 h 1913559"/>
              <a:gd name="connsiteX77" fmla="*/ 745332 w 1508331"/>
              <a:gd name="connsiteY77" fmla="*/ 1113283 h 1913559"/>
              <a:gd name="connsiteX78" fmla="*/ 745331 w 1508331"/>
              <a:gd name="connsiteY78" fmla="*/ 1091849 h 1913559"/>
              <a:gd name="connsiteX79" fmla="*/ 762000 w 1508331"/>
              <a:gd name="connsiteY79" fmla="*/ 1079944 h 1913559"/>
              <a:gd name="connsiteX80" fmla="*/ 721519 w 1508331"/>
              <a:gd name="connsiteY80" fmla="*/ 1051369 h 1913559"/>
              <a:gd name="connsiteX81" fmla="*/ 671512 w 1508331"/>
              <a:gd name="connsiteY81" fmla="*/ 1022794 h 1913559"/>
              <a:gd name="connsiteX82" fmla="*/ 638175 w 1508331"/>
              <a:gd name="connsiteY82" fmla="*/ 1029938 h 1913559"/>
              <a:gd name="connsiteX83" fmla="*/ 600075 w 1508331"/>
              <a:gd name="connsiteY83" fmla="*/ 1087088 h 1913559"/>
              <a:gd name="connsiteX84" fmla="*/ 614362 w 1508331"/>
              <a:gd name="connsiteY84" fmla="*/ 1118044 h 1913559"/>
              <a:gd name="connsiteX85" fmla="*/ 595312 w 1508331"/>
              <a:gd name="connsiteY85" fmla="*/ 1139475 h 1913559"/>
              <a:gd name="connsiteX86" fmla="*/ 559594 w 1508331"/>
              <a:gd name="connsiteY86" fmla="*/ 1120426 h 1913559"/>
              <a:gd name="connsiteX87" fmla="*/ 531018 w 1508331"/>
              <a:gd name="connsiteY87" fmla="*/ 1082325 h 1913559"/>
              <a:gd name="connsiteX88" fmla="*/ 531019 w 1508331"/>
              <a:gd name="connsiteY88" fmla="*/ 1108520 h 1913559"/>
              <a:gd name="connsiteX89" fmla="*/ 466725 w 1508331"/>
              <a:gd name="connsiteY89" fmla="*/ 1115662 h 1913559"/>
              <a:gd name="connsiteX90" fmla="*/ 419100 w 1508331"/>
              <a:gd name="connsiteY90" fmla="*/ 1137094 h 1913559"/>
              <a:gd name="connsiteX91" fmla="*/ 388143 w 1508331"/>
              <a:gd name="connsiteY91" fmla="*/ 1184718 h 1913559"/>
              <a:gd name="connsiteX92" fmla="*/ 357187 w 1508331"/>
              <a:gd name="connsiteY92" fmla="*/ 1244250 h 1913559"/>
              <a:gd name="connsiteX93" fmla="*/ 314324 w 1508331"/>
              <a:gd name="connsiteY93" fmla="*/ 1215677 h 1913559"/>
              <a:gd name="connsiteX94" fmla="*/ 345282 w 1508331"/>
              <a:gd name="connsiteY94" fmla="*/ 1194244 h 1913559"/>
              <a:gd name="connsiteX95" fmla="*/ 376237 w 1508331"/>
              <a:gd name="connsiteY95" fmla="*/ 1141856 h 1913559"/>
              <a:gd name="connsiteX96" fmla="*/ 381000 w 1508331"/>
              <a:gd name="connsiteY96" fmla="*/ 1106138 h 1913559"/>
              <a:gd name="connsiteX97" fmla="*/ 404812 w 1508331"/>
              <a:gd name="connsiteY97" fmla="*/ 1082325 h 1913559"/>
              <a:gd name="connsiteX98" fmla="*/ 409575 w 1508331"/>
              <a:gd name="connsiteY98" fmla="*/ 1068038 h 1913559"/>
              <a:gd name="connsiteX99" fmla="*/ 347662 w 1508331"/>
              <a:gd name="connsiteY99" fmla="*/ 1048988 h 1913559"/>
              <a:gd name="connsiteX100" fmla="*/ 333375 w 1508331"/>
              <a:gd name="connsiteY100" fmla="*/ 1034700 h 1913559"/>
              <a:gd name="connsiteX101" fmla="*/ 314325 w 1508331"/>
              <a:gd name="connsiteY101" fmla="*/ 1010888 h 1913559"/>
              <a:gd name="connsiteX102" fmla="*/ 300037 w 1508331"/>
              <a:gd name="connsiteY102" fmla="*/ 1015650 h 1913559"/>
              <a:gd name="connsiteX103" fmla="*/ 295275 w 1508331"/>
              <a:gd name="connsiteY103" fmla="*/ 1048988 h 1913559"/>
              <a:gd name="connsiteX104" fmla="*/ 285750 w 1508331"/>
              <a:gd name="connsiteY104" fmla="*/ 1072800 h 1913559"/>
              <a:gd name="connsiteX105" fmla="*/ 295275 w 1508331"/>
              <a:gd name="connsiteY105" fmla="*/ 1096613 h 1913559"/>
              <a:gd name="connsiteX106" fmla="*/ 266700 w 1508331"/>
              <a:gd name="connsiteY106" fmla="*/ 1101375 h 1913559"/>
              <a:gd name="connsiteX107" fmla="*/ 285750 w 1508331"/>
              <a:gd name="connsiteY107" fmla="*/ 1134713 h 1913559"/>
              <a:gd name="connsiteX108" fmla="*/ 280987 w 1508331"/>
              <a:gd name="connsiteY108" fmla="*/ 1172813 h 1913559"/>
              <a:gd name="connsiteX109" fmla="*/ 252412 w 1508331"/>
              <a:gd name="connsiteY109" fmla="*/ 1191863 h 1913559"/>
              <a:gd name="connsiteX110" fmla="*/ 242887 w 1508331"/>
              <a:gd name="connsiteY110" fmla="*/ 1206150 h 1913559"/>
              <a:gd name="connsiteX111" fmla="*/ 219075 w 1508331"/>
              <a:gd name="connsiteY111" fmla="*/ 1210913 h 1913559"/>
              <a:gd name="connsiteX112" fmla="*/ 204787 w 1508331"/>
              <a:gd name="connsiteY112" fmla="*/ 1215675 h 1913559"/>
              <a:gd name="connsiteX113" fmla="*/ 185737 w 1508331"/>
              <a:gd name="connsiteY113" fmla="*/ 1220438 h 1913559"/>
              <a:gd name="connsiteX114" fmla="*/ 152400 w 1508331"/>
              <a:gd name="connsiteY114" fmla="*/ 1215675 h 1913559"/>
              <a:gd name="connsiteX115" fmla="*/ 119062 w 1508331"/>
              <a:gd name="connsiteY115" fmla="*/ 1201388 h 1913559"/>
              <a:gd name="connsiteX116" fmla="*/ 104775 w 1508331"/>
              <a:gd name="connsiteY116" fmla="*/ 1196625 h 1913559"/>
              <a:gd name="connsiteX117" fmla="*/ 90487 w 1508331"/>
              <a:gd name="connsiteY117" fmla="*/ 1182338 h 1913559"/>
              <a:gd name="connsiteX118" fmla="*/ 47625 w 1508331"/>
              <a:gd name="connsiteY118" fmla="*/ 1158525 h 1913559"/>
              <a:gd name="connsiteX119" fmla="*/ 14287 w 1508331"/>
              <a:gd name="connsiteY119" fmla="*/ 1149000 h 1913559"/>
              <a:gd name="connsiteX120" fmla="*/ 0 w 1508331"/>
              <a:gd name="connsiteY120" fmla="*/ 1139475 h 1913559"/>
              <a:gd name="connsiteX121" fmla="*/ 9525 w 1508331"/>
              <a:gd name="connsiteY121" fmla="*/ 1115663 h 1913559"/>
              <a:gd name="connsiteX122" fmla="*/ 38100 w 1508331"/>
              <a:gd name="connsiteY122" fmla="*/ 1077563 h 1913559"/>
              <a:gd name="connsiteX123" fmla="*/ 33337 w 1508331"/>
              <a:gd name="connsiteY123" fmla="*/ 1039463 h 1913559"/>
              <a:gd name="connsiteX124" fmla="*/ 9525 w 1508331"/>
              <a:gd name="connsiteY124" fmla="*/ 1001363 h 1913559"/>
              <a:gd name="connsiteX125" fmla="*/ 9525 w 1508331"/>
              <a:gd name="connsiteY125" fmla="*/ 968025 h 1913559"/>
              <a:gd name="connsiteX126" fmla="*/ 28575 w 1508331"/>
              <a:gd name="connsiteY126" fmla="*/ 953738 h 1913559"/>
              <a:gd name="connsiteX127" fmla="*/ 52387 w 1508331"/>
              <a:gd name="connsiteY127" fmla="*/ 920400 h 1913559"/>
              <a:gd name="connsiteX128" fmla="*/ 47625 w 1508331"/>
              <a:gd name="connsiteY128" fmla="*/ 863250 h 1913559"/>
              <a:gd name="connsiteX129" fmla="*/ 104775 w 1508331"/>
              <a:gd name="connsiteY129" fmla="*/ 815625 h 1913559"/>
              <a:gd name="connsiteX130" fmla="*/ 123825 w 1508331"/>
              <a:gd name="connsiteY130" fmla="*/ 801338 h 1913559"/>
              <a:gd name="connsiteX131" fmla="*/ 142875 w 1508331"/>
              <a:gd name="connsiteY131" fmla="*/ 796575 h 1913559"/>
              <a:gd name="connsiteX132" fmla="*/ 157162 w 1508331"/>
              <a:gd name="connsiteY132" fmla="*/ 791813 h 1913559"/>
              <a:gd name="connsiteX133" fmla="*/ 176212 w 1508331"/>
              <a:gd name="connsiteY133" fmla="*/ 787050 h 1913559"/>
              <a:gd name="connsiteX134" fmla="*/ 266700 w 1508331"/>
              <a:gd name="connsiteY134" fmla="*/ 758475 h 1913559"/>
              <a:gd name="connsiteX135" fmla="*/ 280987 w 1508331"/>
              <a:gd name="connsiteY135" fmla="*/ 744188 h 1913559"/>
              <a:gd name="connsiteX136" fmla="*/ 333375 w 1508331"/>
              <a:gd name="connsiteY136" fmla="*/ 706088 h 1913559"/>
              <a:gd name="connsiteX137" fmla="*/ 423862 w 1508331"/>
              <a:gd name="connsiteY137" fmla="*/ 710850 h 1913559"/>
              <a:gd name="connsiteX138" fmla="*/ 447675 w 1508331"/>
              <a:gd name="connsiteY138" fmla="*/ 715613 h 1913559"/>
              <a:gd name="connsiteX139" fmla="*/ 461962 w 1508331"/>
              <a:gd name="connsiteY139" fmla="*/ 706088 h 1913559"/>
              <a:gd name="connsiteX140" fmla="*/ 495300 w 1508331"/>
              <a:gd name="connsiteY140" fmla="*/ 667988 h 1913559"/>
              <a:gd name="connsiteX141" fmla="*/ 504825 w 1508331"/>
              <a:gd name="connsiteY141" fmla="*/ 644175 h 1913559"/>
              <a:gd name="connsiteX142" fmla="*/ 509587 w 1508331"/>
              <a:gd name="connsiteY142" fmla="*/ 596550 h 1913559"/>
              <a:gd name="connsiteX143" fmla="*/ 533400 w 1508331"/>
              <a:gd name="connsiteY143" fmla="*/ 582263 h 1913559"/>
              <a:gd name="connsiteX144" fmla="*/ 576262 w 1508331"/>
              <a:gd name="connsiteY144" fmla="*/ 563213 h 1913559"/>
              <a:gd name="connsiteX145" fmla="*/ 609600 w 1508331"/>
              <a:gd name="connsiteY145" fmla="*/ 558450 h 1913559"/>
              <a:gd name="connsiteX146" fmla="*/ 628650 w 1508331"/>
              <a:gd name="connsiteY146" fmla="*/ 544163 h 1913559"/>
              <a:gd name="connsiteX147" fmla="*/ 652462 w 1508331"/>
              <a:gd name="connsiteY147" fmla="*/ 529875 h 1913559"/>
              <a:gd name="connsiteX148" fmla="*/ 666750 w 1508331"/>
              <a:gd name="connsiteY148" fmla="*/ 515588 h 1913559"/>
              <a:gd name="connsiteX149" fmla="*/ 695325 w 1508331"/>
              <a:gd name="connsiteY149" fmla="*/ 477488 h 1913559"/>
              <a:gd name="connsiteX150" fmla="*/ 714375 w 1508331"/>
              <a:gd name="connsiteY150" fmla="*/ 444150 h 1913559"/>
              <a:gd name="connsiteX151" fmla="*/ 723900 w 1508331"/>
              <a:gd name="connsiteY151" fmla="*/ 401288 h 1913559"/>
              <a:gd name="connsiteX152" fmla="*/ 733425 w 1508331"/>
              <a:gd name="connsiteY152" fmla="*/ 387000 h 1913559"/>
              <a:gd name="connsiteX153" fmla="*/ 742950 w 1508331"/>
              <a:gd name="connsiteY153" fmla="*/ 286988 h 1913559"/>
              <a:gd name="connsiteX154" fmla="*/ 752475 w 1508331"/>
              <a:gd name="connsiteY154" fmla="*/ 220313 h 1913559"/>
              <a:gd name="connsiteX155" fmla="*/ 785812 w 1508331"/>
              <a:gd name="connsiteY155" fmla="*/ 172688 h 1913559"/>
              <a:gd name="connsiteX156" fmla="*/ 795337 w 1508331"/>
              <a:gd name="connsiteY156" fmla="*/ 158400 h 1913559"/>
              <a:gd name="connsiteX157" fmla="*/ 823912 w 1508331"/>
              <a:gd name="connsiteY157" fmla="*/ 115538 h 1913559"/>
              <a:gd name="connsiteX158" fmla="*/ 838200 w 1508331"/>
              <a:gd name="connsiteY158" fmla="*/ 110775 h 1913559"/>
              <a:gd name="connsiteX159" fmla="*/ 862012 w 1508331"/>
              <a:gd name="connsiteY159" fmla="*/ 120300 h 1913559"/>
              <a:gd name="connsiteX160" fmla="*/ 876300 w 1508331"/>
              <a:gd name="connsiteY160" fmla="*/ 129825 h 1913559"/>
              <a:gd name="connsiteX161" fmla="*/ 895350 w 1508331"/>
              <a:gd name="connsiteY161" fmla="*/ 120300 h 1913559"/>
              <a:gd name="connsiteX162" fmla="*/ 928687 w 1508331"/>
              <a:gd name="connsiteY162" fmla="*/ 82200 h 1913559"/>
              <a:gd name="connsiteX163" fmla="*/ 942975 w 1508331"/>
              <a:gd name="connsiteY163" fmla="*/ 67913 h 1913559"/>
              <a:gd name="connsiteX164" fmla="*/ 952500 w 1508331"/>
              <a:gd name="connsiteY164" fmla="*/ 48863 h 1913559"/>
              <a:gd name="connsiteX165" fmla="*/ 971550 w 1508331"/>
              <a:gd name="connsiteY165" fmla="*/ 10763 h 1913559"/>
              <a:gd name="connsiteX166" fmla="*/ 971550 w 1508331"/>
              <a:gd name="connsiteY166" fmla="*/ 6000 h 1913559"/>
              <a:gd name="connsiteX0" fmla="*/ 971550 w 1508331"/>
              <a:gd name="connsiteY0" fmla="*/ 6000 h 1913559"/>
              <a:gd name="connsiteX1" fmla="*/ 990599 w 1508331"/>
              <a:gd name="connsiteY1" fmla="*/ 86963 h 1913559"/>
              <a:gd name="connsiteX2" fmla="*/ 1023937 w 1508331"/>
              <a:gd name="connsiteY2" fmla="*/ 277463 h 1913559"/>
              <a:gd name="connsiteX3" fmla="*/ 1050131 w 1508331"/>
              <a:gd name="connsiteY3" fmla="*/ 336994 h 1913559"/>
              <a:gd name="connsiteX4" fmla="*/ 1114425 w 1508331"/>
              <a:gd name="connsiteY4" fmla="*/ 437006 h 1913559"/>
              <a:gd name="connsiteX5" fmla="*/ 1195387 w 1508331"/>
              <a:gd name="connsiteY5" fmla="*/ 544163 h 1913559"/>
              <a:gd name="connsiteX6" fmla="*/ 1228725 w 1508331"/>
              <a:gd name="connsiteY6" fmla="*/ 582263 h 1913559"/>
              <a:gd name="connsiteX7" fmla="*/ 1197769 w 1508331"/>
              <a:gd name="connsiteY7" fmla="*/ 660844 h 1913559"/>
              <a:gd name="connsiteX8" fmla="*/ 1240631 w 1508331"/>
              <a:gd name="connsiteY8" fmla="*/ 715613 h 1913559"/>
              <a:gd name="connsiteX9" fmla="*/ 1195387 w 1508331"/>
              <a:gd name="connsiteY9" fmla="*/ 787050 h 1913559"/>
              <a:gd name="connsiteX10" fmla="*/ 1190625 w 1508331"/>
              <a:gd name="connsiteY10" fmla="*/ 834675 h 1913559"/>
              <a:gd name="connsiteX11" fmla="*/ 1240631 w 1508331"/>
              <a:gd name="connsiteY11" fmla="*/ 903731 h 1913559"/>
              <a:gd name="connsiteX12" fmla="*/ 1221581 w 1508331"/>
              <a:gd name="connsiteY12" fmla="*/ 1063275 h 1913559"/>
              <a:gd name="connsiteX13" fmla="*/ 1202530 w 1508331"/>
              <a:gd name="connsiteY13" fmla="*/ 1222819 h 1913559"/>
              <a:gd name="connsiteX14" fmla="*/ 1257300 w 1508331"/>
              <a:gd name="connsiteY14" fmla="*/ 1258538 h 1913559"/>
              <a:gd name="connsiteX15" fmla="*/ 1309687 w 1508331"/>
              <a:gd name="connsiteY15" fmla="*/ 1287113 h 1913559"/>
              <a:gd name="connsiteX16" fmla="*/ 1345405 w 1508331"/>
              <a:gd name="connsiteY16" fmla="*/ 1332355 h 1913559"/>
              <a:gd name="connsiteX17" fmla="*/ 1350168 w 1508331"/>
              <a:gd name="connsiteY17" fmla="*/ 1437131 h 1913559"/>
              <a:gd name="connsiteX18" fmla="*/ 1347788 w 1508331"/>
              <a:gd name="connsiteY18" fmla="*/ 1606200 h 1913559"/>
              <a:gd name="connsiteX19" fmla="*/ 1414462 w 1508331"/>
              <a:gd name="connsiteY19" fmla="*/ 1591913 h 1913559"/>
              <a:gd name="connsiteX20" fmla="*/ 1502569 w 1508331"/>
              <a:gd name="connsiteY20" fmla="*/ 1582387 h 1913559"/>
              <a:gd name="connsiteX21" fmla="*/ 1495425 w 1508331"/>
              <a:gd name="connsiteY21" fmla="*/ 1625250 h 1913559"/>
              <a:gd name="connsiteX22" fmla="*/ 1485900 w 1508331"/>
              <a:gd name="connsiteY22" fmla="*/ 1653825 h 1913559"/>
              <a:gd name="connsiteX23" fmla="*/ 1466850 w 1508331"/>
              <a:gd name="connsiteY23" fmla="*/ 1741932 h 1913559"/>
              <a:gd name="connsiteX24" fmla="*/ 1459706 w 1508331"/>
              <a:gd name="connsiteY24" fmla="*/ 1822894 h 1913559"/>
              <a:gd name="connsiteX25" fmla="*/ 1471613 w 1508331"/>
              <a:gd name="connsiteY25" fmla="*/ 1877664 h 1913559"/>
              <a:gd name="connsiteX26" fmla="*/ 1495425 w 1508331"/>
              <a:gd name="connsiteY26" fmla="*/ 1913382 h 1913559"/>
              <a:gd name="connsiteX27" fmla="*/ 1385887 w 1508331"/>
              <a:gd name="connsiteY27" fmla="*/ 1889569 h 1913559"/>
              <a:gd name="connsiteX28" fmla="*/ 1264443 w 1508331"/>
              <a:gd name="connsiteY28" fmla="*/ 1849088 h 1913559"/>
              <a:gd name="connsiteX29" fmla="*/ 1157287 w 1508331"/>
              <a:gd name="connsiteY29" fmla="*/ 1825275 h 1913559"/>
              <a:gd name="connsiteX30" fmla="*/ 1047750 w 1508331"/>
              <a:gd name="connsiteY30" fmla="*/ 1801463 h 1913559"/>
              <a:gd name="connsiteX31" fmla="*/ 957262 w 1508331"/>
              <a:gd name="connsiteY31" fmla="*/ 1782413 h 1913559"/>
              <a:gd name="connsiteX32" fmla="*/ 866775 w 1508331"/>
              <a:gd name="connsiteY32" fmla="*/ 1772888 h 1913559"/>
              <a:gd name="connsiteX33" fmla="*/ 790575 w 1508331"/>
              <a:gd name="connsiteY33" fmla="*/ 1763363 h 1913559"/>
              <a:gd name="connsiteX34" fmla="*/ 552450 w 1508331"/>
              <a:gd name="connsiteY34" fmla="*/ 1739550 h 1913559"/>
              <a:gd name="connsiteX35" fmla="*/ 554831 w 1508331"/>
              <a:gd name="connsiteY35" fmla="*/ 1725263 h 1913559"/>
              <a:gd name="connsiteX36" fmla="*/ 585788 w 1508331"/>
              <a:gd name="connsiteY36" fmla="*/ 1713357 h 1913559"/>
              <a:gd name="connsiteX37" fmla="*/ 600075 w 1508331"/>
              <a:gd name="connsiteY37" fmla="*/ 1682400 h 1913559"/>
              <a:gd name="connsiteX38" fmla="*/ 619125 w 1508331"/>
              <a:gd name="connsiteY38" fmla="*/ 1634776 h 1913559"/>
              <a:gd name="connsiteX39" fmla="*/ 661988 w 1508331"/>
              <a:gd name="connsiteY39" fmla="*/ 1646682 h 1913559"/>
              <a:gd name="connsiteX40" fmla="*/ 719137 w 1508331"/>
              <a:gd name="connsiteY40" fmla="*/ 1658588 h 1913559"/>
              <a:gd name="connsiteX41" fmla="*/ 773906 w 1508331"/>
              <a:gd name="connsiteY41" fmla="*/ 1660968 h 1913559"/>
              <a:gd name="connsiteX42" fmla="*/ 781050 w 1508331"/>
              <a:gd name="connsiteY42" fmla="*/ 1649063 h 1913559"/>
              <a:gd name="connsiteX43" fmla="*/ 700087 w 1508331"/>
              <a:gd name="connsiteY43" fmla="*/ 1634775 h 1913559"/>
              <a:gd name="connsiteX44" fmla="*/ 635794 w 1508331"/>
              <a:gd name="connsiteY44" fmla="*/ 1613344 h 1913559"/>
              <a:gd name="connsiteX45" fmla="*/ 614362 w 1508331"/>
              <a:gd name="connsiteY45" fmla="*/ 1582388 h 1913559"/>
              <a:gd name="connsiteX46" fmla="*/ 635794 w 1508331"/>
              <a:gd name="connsiteY46" fmla="*/ 1530001 h 1913559"/>
              <a:gd name="connsiteX47" fmla="*/ 671513 w 1508331"/>
              <a:gd name="connsiteY47" fmla="*/ 1515713 h 1913559"/>
              <a:gd name="connsiteX48" fmla="*/ 647700 w 1508331"/>
              <a:gd name="connsiteY48" fmla="*/ 1496662 h 1913559"/>
              <a:gd name="connsiteX49" fmla="*/ 671512 w 1508331"/>
              <a:gd name="connsiteY49" fmla="*/ 1472850 h 1913559"/>
              <a:gd name="connsiteX50" fmla="*/ 716756 w 1508331"/>
              <a:gd name="connsiteY50" fmla="*/ 1427607 h 1913559"/>
              <a:gd name="connsiteX51" fmla="*/ 742950 w 1508331"/>
              <a:gd name="connsiteY51" fmla="*/ 1410938 h 1913559"/>
              <a:gd name="connsiteX52" fmla="*/ 728662 w 1508331"/>
              <a:gd name="connsiteY52" fmla="*/ 1368075 h 1913559"/>
              <a:gd name="connsiteX53" fmla="*/ 800100 w 1508331"/>
              <a:gd name="connsiteY53" fmla="*/ 1265682 h 1913559"/>
              <a:gd name="connsiteX54" fmla="*/ 707231 w 1508331"/>
              <a:gd name="connsiteY54" fmla="*/ 1294256 h 1913559"/>
              <a:gd name="connsiteX55" fmla="*/ 676275 w 1508331"/>
              <a:gd name="connsiteY55" fmla="*/ 1358550 h 1913559"/>
              <a:gd name="connsiteX56" fmla="*/ 647700 w 1508331"/>
              <a:gd name="connsiteY56" fmla="*/ 1413318 h 1913559"/>
              <a:gd name="connsiteX57" fmla="*/ 607219 w 1508331"/>
              <a:gd name="connsiteY57" fmla="*/ 1389506 h 1913559"/>
              <a:gd name="connsiteX58" fmla="*/ 581025 w 1508331"/>
              <a:gd name="connsiteY58" fmla="*/ 1434750 h 1913559"/>
              <a:gd name="connsiteX59" fmla="*/ 578644 w 1508331"/>
              <a:gd name="connsiteY59" fmla="*/ 1472851 h 1913559"/>
              <a:gd name="connsiteX60" fmla="*/ 592932 w 1508331"/>
              <a:gd name="connsiteY60" fmla="*/ 1489520 h 1913559"/>
              <a:gd name="connsiteX61" fmla="*/ 542925 w 1508331"/>
              <a:gd name="connsiteY61" fmla="*/ 1530000 h 1913559"/>
              <a:gd name="connsiteX62" fmla="*/ 473869 w 1508331"/>
              <a:gd name="connsiteY62" fmla="*/ 1541907 h 1913559"/>
              <a:gd name="connsiteX63" fmla="*/ 497681 w 1508331"/>
              <a:gd name="connsiteY63" fmla="*/ 1470469 h 1913559"/>
              <a:gd name="connsiteX64" fmla="*/ 519112 w 1508331"/>
              <a:gd name="connsiteY64" fmla="*/ 1401413 h 1913559"/>
              <a:gd name="connsiteX65" fmla="*/ 535780 w 1508331"/>
              <a:gd name="connsiteY65" fmla="*/ 1339500 h 1913559"/>
              <a:gd name="connsiteX66" fmla="*/ 550068 w 1508331"/>
              <a:gd name="connsiteY66" fmla="*/ 1296637 h 1913559"/>
              <a:gd name="connsiteX67" fmla="*/ 609600 w 1508331"/>
              <a:gd name="connsiteY67" fmla="*/ 1225200 h 1913559"/>
              <a:gd name="connsiteX68" fmla="*/ 642937 w 1508331"/>
              <a:gd name="connsiteY68" fmla="*/ 1239489 h 1913559"/>
              <a:gd name="connsiteX69" fmla="*/ 681037 w 1508331"/>
              <a:gd name="connsiteY69" fmla="*/ 1222820 h 1913559"/>
              <a:gd name="connsiteX70" fmla="*/ 685801 w 1508331"/>
              <a:gd name="connsiteY70" fmla="*/ 1213295 h 1913559"/>
              <a:gd name="connsiteX71" fmla="*/ 647699 w 1508331"/>
              <a:gd name="connsiteY71" fmla="*/ 1215675 h 1913559"/>
              <a:gd name="connsiteX72" fmla="*/ 621507 w 1508331"/>
              <a:gd name="connsiteY72" fmla="*/ 1189482 h 1913559"/>
              <a:gd name="connsiteX73" fmla="*/ 621506 w 1508331"/>
              <a:gd name="connsiteY73" fmla="*/ 1172812 h 1913559"/>
              <a:gd name="connsiteX74" fmla="*/ 671513 w 1508331"/>
              <a:gd name="connsiteY74" fmla="*/ 1175195 h 1913559"/>
              <a:gd name="connsiteX75" fmla="*/ 676274 w 1508331"/>
              <a:gd name="connsiteY75" fmla="*/ 1158525 h 1913559"/>
              <a:gd name="connsiteX76" fmla="*/ 702469 w 1508331"/>
              <a:gd name="connsiteY76" fmla="*/ 1127569 h 1913559"/>
              <a:gd name="connsiteX77" fmla="*/ 745332 w 1508331"/>
              <a:gd name="connsiteY77" fmla="*/ 1113283 h 1913559"/>
              <a:gd name="connsiteX78" fmla="*/ 745331 w 1508331"/>
              <a:gd name="connsiteY78" fmla="*/ 1091849 h 1913559"/>
              <a:gd name="connsiteX79" fmla="*/ 762000 w 1508331"/>
              <a:gd name="connsiteY79" fmla="*/ 1079944 h 1913559"/>
              <a:gd name="connsiteX80" fmla="*/ 721519 w 1508331"/>
              <a:gd name="connsiteY80" fmla="*/ 1051369 h 1913559"/>
              <a:gd name="connsiteX81" fmla="*/ 671512 w 1508331"/>
              <a:gd name="connsiteY81" fmla="*/ 1022794 h 1913559"/>
              <a:gd name="connsiteX82" fmla="*/ 638175 w 1508331"/>
              <a:gd name="connsiteY82" fmla="*/ 1029938 h 1913559"/>
              <a:gd name="connsiteX83" fmla="*/ 600075 w 1508331"/>
              <a:gd name="connsiteY83" fmla="*/ 1087088 h 1913559"/>
              <a:gd name="connsiteX84" fmla="*/ 614362 w 1508331"/>
              <a:gd name="connsiteY84" fmla="*/ 1118044 h 1913559"/>
              <a:gd name="connsiteX85" fmla="*/ 595312 w 1508331"/>
              <a:gd name="connsiteY85" fmla="*/ 1139475 h 1913559"/>
              <a:gd name="connsiteX86" fmla="*/ 559594 w 1508331"/>
              <a:gd name="connsiteY86" fmla="*/ 1120426 h 1913559"/>
              <a:gd name="connsiteX87" fmla="*/ 531018 w 1508331"/>
              <a:gd name="connsiteY87" fmla="*/ 1082325 h 1913559"/>
              <a:gd name="connsiteX88" fmla="*/ 531019 w 1508331"/>
              <a:gd name="connsiteY88" fmla="*/ 1108520 h 1913559"/>
              <a:gd name="connsiteX89" fmla="*/ 466725 w 1508331"/>
              <a:gd name="connsiteY89" fmla="*/ 1115662 h 1913559"/>
              <a:gd name="connsiteX90" fmla="*/ 419100 w 1508331"/>
              <a:gd name="connsiteY90" fmla="*/ 1137094 h 1913559"/>
              <a:gd name="connsiteX91" fmla="*/ 388143 w 1508331"/>
              <a:gd name="connsiteY91" fmla="*/ 1184718 h 1913559"/>
              <a:gd name="connsiteX92" fmla="*/ 357187 w 1508331"/>
              <a:gd name="connsiteY92" fmla="*/ 1244250 h 1913559"/>
              <a:gd name="connsiteX93" fmla="*/ 314324 w 1508331"/>
              <a:gd name="connsiteY93" fmla="*/ 1215677 h 1913559"/>
              <a:gd name="connsiteX94" fmla="*/ 345282 w 1508331"/>
              <a:gd name="connsiteY94" fmla="*/ 1194244 h 1913559"/>
              <a:gd name="connsiteX95" fmla="*/ 376237 w 1508331"/>
              <a:gd name="connsiteY95" fmla="*/ 1141856 h 1913559"/>
              <a:gd name="connsiteX96" fmla="*/ 381000 w 1508331"/>
              <a:gd name="connsiteY96" fmla="*/ 1106138 h 1913559"/>
              <a:gd name="connsiteX97" fmla="*/ 407193 w 1508331"/>
              <a:gd name="connsiteY97" fmla="*/ 1094231 h 1913559"/>
              <a:gd name="connsiteX98" fmla="*/ 409575 w 1508331"/>
              <a:gd name="connsiteY98" fmla="*/ 1068038 h 1913559"/>
              <a:gd name="connsiteX99" fmla="*/ 347662 w 1508331"/>
              <a:gd name="connsiteY99" fmla="*/ 1048988 h 1913559"/>
              <a:gd name="connsiteX100" fmla="*/ 333375 w 1508331"/>
              <a:gd name="connsiteY100" fmla="*/ 1034700 h 1913559"/>
              <a:gd name="connsiteX101" fmla="*/ 314325 w 1508331"/>
              <a:gd name="connsiteY101" fmla="*/ 1010888 h 1913559"/>
              <a:gd name="connsiteX102" fmla="*/ 300037 w 1508331"/>
              <a:gd name="connsiteY102" fmla="*/ 1015650 h 1913559"/>
              <a:gd name="connsiteX103" fmla="*/ 295275 w 1508331"/>
              <a:gd name="connsiteY103" fmla="*/ 1048988 h 1913559"/>
              <a:gd name="connsiteX104" fmla="*/ 285750 w 1508331"/>
              <a:gd name="connsiteY104" fmla="*/ 1072800 h 1913559"/>
              <a:gd name="connsiteX105" fmla="*/ 295275 w 1508331"/>
              <a:gd name="connsiteY105" fmla="*/ 1096613 h 1913559"/>
              <a:gd name="connsiteX106" fmla="*/ 266700 w 1508331"/>
              <a:gd name="connsiteY106" fmla="*/ 1101375 h 1913559"/>
              <a:gd name="connsiteX107" fmla="*/ 285750 w 1508331"/>
              <a:gd name="connsiteY107" fmla="*/ 1134713 h 1913559"/>
              <a:gd name="connsiteX108" fmla="*/ 280987 w 1508331"/>
              <a:gd name="connsiteY108" fmla="*/ 1172813 h 1913559"/>
              <a:gd name="connsiteX109" fmla="*/ 252412 w 1508331"/>
              <a:gd name="connsiteY109" fmla="*/ 1191863 h 1913559"/>
              <a:gd name="connsiteX110" fmla="*/ 242887 w 1508331"/>
              <a:gd name="connsiteY110" fmla="*/ 1206150 h 1913559"/>
              <a:gd name="connsiteX111" fmla="*/ 219075 w 1508331"/>
              <a:gd name="connsiteY111" fmla="*/ 1210913 h 1913559"/>
              <a:gd name="connsiteX112" fmla="*/ 204787 w 1508331"/>
              <a:gd name="connsiteY112" fmla="*/ 1215675 h 1913559"/>
              <a:gd name="connsiteX113" fmla="*/ 185737 w 1508331"/>
              <a:gd name="connsiteY113" fmla="*/ 1220438 h 1913559"/>
              <a:gd name="connsiteX114" fmla="*/ 152400 w 1508331"/>
              <a:gd name="connsiteY114" fmla="*/ 1215675 h 1913559"/>
              <a:gd name="connsiteX115" fmla="*/ 119062 w 1508331"/>
              <a:gd name="connsiteY115" fmla="*/ 1201388 h 1913559"/>
              <a:gd name="connsiteX116" fmla="*/ 104775 w 1508331"/>
              <a:gd name="connsiteY116" fmla="*/ 1196625 h 1913559"/>
              <a:gd name="connsiteX117" fmla="*/ 90487 w 1508331"/>
              <a:gd name="connsiteY117" fmla="*/ 1182338 h 1913559"/>
              <a:gd name="connsiteX118" fmla="*/ 47625 w 1508331"/>
              <a:gd name="connsiteY118" fmla="*/ 1158525 h 1913559"/>
              <a:gd name="connsiteX119" fmla="*/ 14287 w 1508331"/>
              <a:gd name="connsiteY119" fmla="*/ 1149000 h 1913559"/>
              <a:gd name="connsiteX120" fmla="*/ 0 w 1508331"/>
              <a:gd name="connsiteY120" fmla="*/ 1139475 h 1913559"/>
              <a:gd name="connsiteX121" fmla="*/ 9525 w 1508331"/>
              <a:gd name="connsiteY121" fmla="*/ 1115663 h 1913559"/>
              <a:gd name="connsiteX122" fmla="*/ 38100 w 1508331"/>
              <a:gd name="connsiteY122" fmla="*/ 1077563 h 1913559"/>
              <a:gd name="connsiteX123" fmla="*/ 33337 w 1508331"/>
              <a:gd name="connsiteY123" fmla="*/ 1039463 h 1913559"/>
              <a:gd name="connsiteX124" fmla="*/ 9525 w 1508331"/>
              <a:gd name="connsiteY124" fmla="*/ 1001363 h 1913559"/>
              <a:gd name="connsiteX125" fmla="*/ 9525 w 1508331"/>
              <a:gd name="connsiteY125" fmla="*/ 968025 h 1913559"/>
              <a:gd name="connsiteX126" fmla="*/ 28575 w 1508331"/>
              <a:gd name="connsiteY126" fmla="*/ 953738 h 1913559"/>
              <a:gd name="connsiteX127" fmla="*/ 52387 w 1508331"/>
              <a:gd name="connsiteY127" fmla="*/ 920400 h 1913559"/>
              <a:gd name="connsiteX128" fmla="*/ 47625 w 1508331"/>
              <a:gd name="connsiteY128" fmla="*/ 863250 h 1913559"/>
              <a:gd name="connsiteX129" fmla="*/ 104775 w 1508331"/>
              <a:gd name="connsiteY129" fmla="*/ 815625 h 1913559"/>
              <a:gd name="connsiteX130" fmla="*/ 123825 w 1508331"/>
              <a:gd name="connsiteY130" fmla="*/ 801338 h 1913559"/>
              <a:gd name="connsiteX131" fmla="*/ 142875 w 1508331"/>
              <a:gd name="connsiteY131" fmla="*/ 796575 h 1913559"/>
              <a:gd name="connsiteX132" fmla="*/ 157162 w 1508331"/>
              <a:gd name="connsiteY132" fmla="*/ 791813 h 1913559"/>
              <a:gd name="connsiteX133" fmla="*/ 176212 w 1508331"/>
              <a:gd name="connsiteY133" fmla="*/ 787050 h 1913559"/>
              <a:gd name="connsiteX134" fmla="*/ 266700 w 1508331"/>
              <a:gd name="connsiteY134" fmla="*/ 758475 h 1913559"/>
              <a:gd name="connsiteX135" fmla="*/ 280987 w 1508331"/>
              <a:gd name="connsiteY135" fmla="*/ 744188 h 1913559"/>
              <a:gd name="connsiteX136" fmla="*/ 333375 w 1508331"/>
              <a:gd name="connsiteY136" fmla="*/ 706088 h 1913559"/>
              <a:gd name="connsiteX137" fmla="*/ 423862 w 1508331"/>
              <a:gd name="connsiteY137" fmla="*/ 710850 h 1913559"/>
              <a:gd name="connsiteX138" fmla="*/ 447675 w 1508331"/>
              <a:gd name="connsiteY138" fmla="*/ 715613 h 1913559"/>
              <a:gd name="connsiteX139" fmla="*/ 461962 w 1508331"/>
              <a:gd name="connsiteY139" fmla="*/ 706088 h 1913559"/>
              <a:gd name="connsiteX140" fmla="*/ 495300 w 1508331"/>
              <a:gd name="connsiteY140" fmla="*/ 667988 h 1913559"/>
              <a:gd name="connsiteX141" fmla="*/ 504825 w 1508331"/>
              <a:gd name="connsiteY141" fmla="*/ 644175 h 1913559"/>
              <a:gd name="connsiteX142" fmla="*/ 509587 w 1508331"/>
              <a:gd name="connsiteY142" fmla="*/ 596550 h 1913559"/>
              <a:gd name="connsiteX143" fmla="*/ 533400 w 1508331"/>
              <a:gd name="connsiteY143" fmla="*/ 582263 h 1913559"/>
              <a:gd name="connsiteX144" fmla="*/ 576262 w 1508331"/>
              <a:gd name="connsiteY144" fmla="*/ 563213 h 1913559"/>
              <a:gd name="connsiteX145" fmla="*/ 609600 w 1508331"/>
              <a:gd name="connsiteY145" fmla="*/ 558450 h 1913559"/>
              <a:gd name="connsiteX146" fmla="*/ 628650 w 1508331"/>
              <a:gd name="connsiteY146" fmla="*/ 544163 h 1913559"/>
              <a:gd name="connsiteX147" fmla="*/ 652462 w 1508331"/>
              <a:gd name="connsiteY147" fmla="*/ 529875 h 1913559"/>
              <a:gd name="connsiteX148" fmla="*/ 666750 w 1508331"/>
              <a:gd name="connsiteY148" fmla="*/ 515588 h 1913559"/>
              <a:gd name="connsiteX149" fmla="*/ 695325 w 1508331"/>
              <a:gd name="connsiteY149" fmla="*/ 477488 h 1913559"/>
              <a:gd name="connsiteX150" fmla="*/ 714375 w 1508331"/>
              <a:gd name="connsiteY150" fmla="*/ 444150 h 1913559"/>
              <a:gd name="connsiteX151" fmla="*/ 723900 w 1508331"/>
              <a:gd name="connsiteY151" fmla="*/ 401288 h 1913559"/>
              <a:gd name="connsiteX152" fmla="*/ 733425 w 1508331"/>
              <a:gd name="connsiteY152" fmla="*/ 387000 h 1913559"/>
              <a:gd name="connsiteX153" fmla="*/ 742950 w 1508331"/>
              <a:gd name="connsiteY153" fmla="*/ 286988 h 1913559"/>
              <a:gd name="connsiteX154" fmla="*/ 752475 w 1508331"/>
              <a:gd name="connsiteY154" fmla="*/ 220313 h 1913559"/>
              <a:gd name="connsiteX155" fmla="*/ 785812 w 1508331"/>
              <a:gd name="connsiteY155" fmla="*/ 172688 h 1913559"/>
              <a:gd name="connsiteX156" fmla="*/ 795337 w 1508331"/>
              <a:gd name="connsiteY156" fmla="*/ 158400 h 1913559"/>
              <a:gd name="connsiteX157" fmla="*/ 823912 w 1508331"/>
              <a:gd name="connsiteY157" fmla="*/ 115538 h 1913559"/>
              <a:gd name="connsiteX158" fmla="*/ 838200 w 1508331"/>
              <a:gd name="connsiteY158" fmla="*/ 110775 h 1913559"/>
              <a:gd name="connsiteX159" fmla="*/ 862012 w 1508331"/>
              <a:gd name="connsiteY159" fmla="*/ 120300 h 1913559"/>
              <a:gd name="connsiteX160" fmla="*/ 876300 w 1508331"/>
              <a:gd name="connsiteY160" fmla="*/ 129825 h 1913559"/>
              <a:gd name="connsiteX161" fmla="*/ 895350 w 1508331"/>
              <a:gd name="connsiteY161" fmla="*/ 120300 h 1913559"/>
              <a:gd name="connsiteX162" fmla="*/ 928687 w 1508331"/>
              <a:gd name="connsiteY162" fmla="*/ 82200 h 1913559"/>
              <a:gd name="connsiteX163" fmla="*/ 942975 w 1508331"/>
              <a:gd name="connsiteY163" fmla="*/ 67913 h 1913559"/>
              <a:gd name="connsiteX164" fmla="*/ 952500 w 1508331"/>
              <a:gd name="connsiteY164" fmla="*/ 48863 h 1913559"/>
              <a:gd name="connsiteX165" fmla="*/ 971550 w 1508331"/>
              <a:gd name="connsiteY165" fmla="*/ 10763 h 1913559"/>
              <a:gd name="connsiteX166" fmla="*/ 971550 w 1508331"/>
              <a:gd name="connsiteY166" fmla="*/ 6000 h 1913559"/>
              <a:gd name="connsiteX0" fmla="*/ 971550 w 1508331"/>
              <a:gd name="connsiteY0" fmla="*/ 6000 h 1913559"/>
              <a:gd name="connsiteX1" fmla="*/ 990599 w 1508331"/>
              <a:gd name="connsiteY1" fmla="*/ 86963 h 1913559"/>
              <a:gd name="connsiteX2" fmla="*/ 1023937 w 1508331"/>
              <a:gd name="connsiteY2" fmla="*/ 277463 h 1913559"/>
              <a:gd name="connsiteX3" fmla="*/ 1050131 w 1508331"/>
              <a:gd name="connsiteY3" fmla="*/ 336994 h 1913559"/>
              <a:gd name="connsiteX4" fmla="*/ 1114425 w 1508331"/>
              <a:gd name="connsiteY4" fmla="*/ 437006 h 1913559"/>
              <a:gd name="connsiteX5" fmla="*/ 1195387 w 1508331"/>
              <a:gd name="connsiteY5" fmla="*/ 544163 h 1913559"/>
              <a:gd name="connsiteX6" fmla="*/ 1228725 w 1508331"/>
              <a:gd name="connsiteY6" fmla="*/ 582263 h 1913559"/>
              <a:gd name="connsiteX7" fmla="*/ 1197769 w 1508331"/>
              <a:gd name="connsiteY7" fmla="*/ 660844 h 1913559"/>
              <a:gd name="connsiteX8" fmla="*/ 1240631 w 1508331"/>
              <a:gd name="connsiteY8" fmla="*/ 715613 h 1913559"/>
              <a:gd name="connsiteX9" fmla="*/ 1195387 w 1508331"/>
              <a:gd name="connsiteY9" fmla="*/ 787050 h 1913559"/>
              <a:gd name="connsiteX10" fmla="*/ 1190625 w 1508331"/>
              <a:gd name="connsiteY10" fmla="*/ 834675 h 1913559"/>
              <a:gd name="connsiteX11" fmla="*/ 1240631 w 1508331"/>
              <a:gd name="connsiteY11" fmla="*/ 903731 h 1913559"/>
              <a:gd name="connsiteX12" fmla="*/ 1221581 w 1508331"/>
              <a:gd name="connsiteY12" fmla="*/ 1063275 h 1913559"/>
              <a:gd name="connsiteX13" fmla="*/ 1202530 w 1508331"/>
              <a:gd name="connsiteY13" fmla="*/ 1222819 h 1913559"/>
              <a:gd name="connsiteX14" fmla="*/ 1257300 w 1508331"/>
              <a:gd name="connsiteY14" fmla="*/ 1258538 h 1913559"/>
              <a:gd name="connsiteX15" fmla="*/ 1309687 w 1508331"/>
              <a:gd name="connsiteY15" fmla="*/ 1287113 h 1913559"/>
              <a:gd name="connsiteX16" fmla="*/ 1345405 w 1508331"/>
              <a:gd name="connsiteY16" fmla="*/ 1332355 h 1913559"/>
              <a:gd name="connsiteX17" fmla="*/ 1350168 w 1508331"/>
              <a:gd name="connsiteY17" fmla="*/ 1437131 h 1913559"/>
              <a:gd name="connsiteX18" fmla="*/ 1347788 w 1508331"/>
              <a:gd name="connsiteY18" fmla="*/ 1606200 h 1913559"/>
              <a:gd name="connsiteX19" fmla="*/ 1414462 w 1508331"/>
              <a:gd name="connsiteY19" fmla="*/ 1591913 h 1913559"/>
              <a:gd name="connsiteX20" fmla="*/ 1502569 w 1508331"/>
              <a:gd name="connsiteY20" fmla="*/ 1582387 h 1913559"/>
              <a:gd name="connsiteX21" fmla="*/ 1495425 w 1508331"/>
              <a:gd name="connsiteY21" fmla="*/ 1625250 h 1913559"/>
              <a:gd name="connsiteX22" fmla="*/ 1485900 w 1508331"/>
              <a:gd name="connsiteY22" fmla="*/ 1653825 h 1913559"/>
              <a:gd name="connsiteX23" fmla="*/ 1466850 w 1508331"/>
              <a:gd name="connsiteY23" fmla="*/ 1741932 h 1913559"/>
              <a:gd name="connsiteX24" fmla="*/ 1459706 w 1508331"/>
              <a:gd name="connsiteY24" fmla="*/ 1822894 h 1913559"/>
              <a:gd name="connsiteX25" fmla="*/ 1471613 w 1508331"/>
              <a:gd name="connsiteY25" fmla="*/ 1877664 h 1913559"/>
              <a:gd name="connsiteX26" fmla="*/ 1495425 w 1508331"/>
              <a:gd name="connsiteY26" fmla="*/ 1913382 h 1913559"/>
              <a:gd name="connsiteX27" fmla="*/ 1385887 w 1508331"/>
              <a:gd name="connsiteY27" fmla="*/ 1889569 h 1913559"/>
              <a:gd name="connsiteX28" fmla="*/ 1264443 w 1508331"/>
              <a:gd name="connsiteY28" fmla="*/ 1849088 h 1913559"/>
              <a:gd name="connsiteX29" fmla="*/ 1157287 w 1508331"/>
              <a:gd name="connsiteY29" fmla="*/ 1825275 h 1913559"/>
              <a:gd name="connsiteX30" fmla="*/ 1047750 w 1508331"/>
              <a:gd name="connsiteY30" fmla="*/ 1801463 h 1913559"/>
              <a:gd name="connsiteX31" fmla="*/ 957262 w 1508331"/>
              <a:gd name="connsiteY31" fmla="*/ 1782413 h 1913559"/>
              <a:gd name="connsiteX32" fmla="*/ 866775 w 1508331"/>
              <a:gd name="connsiteY32" fmla="*/ 1772888 h 1913559"/>
              <a:gd name="connsiteX33" fmla="*/ 790575 w 1508331"/>
              <a:gd name="connsiteY33" fmla="*/ 1763363 h 1913559"/>
              <a:gd name="connsiteX34" fmla="*/ 552450 w 1508331"/>
              <a:gd name="connsiteY34" fmla="*/ 1739550 h 1913559"/>
              <a:gd name="connsiteX35" fmla="*/ 554831 w 1508331"/>
              <a:gd name="connsiteY35" fmla="*/ 1725263 h 1913559"/>
              <a:gd name="connsiteX36" fmla="*/ 585788 w 1508331"/>
              <a:gd name="connsiteY36" fmla="*/ 1713357 h 1913559"/>
              <a:gd name="connsiteX37" fmla="*/ 600075 w 1508331"/>
              <a:gd name="connsiteY37" fmla="*/ 1682400 h 1913559"/>
              <a:gd name="connsiteX38" fmla="*/ 619125 w 1508331"/>
              <a:gd name="connsiteY38" fmla="*/ 1634776 h 1913559"/>
              <a:gd name="connsiteX39" fmla="*/ 661988 w 1508331"/>
              <a:gd name="connsiteY39" fmla="*/ 1646682 h 1913559"/>
              <a:gd name="connsiteX40" fmla="*/ 719137 w 1508331"/>
              <a:gd name="connsiteY40" fmla="*/ 1658588 h 1913559"/>
              <a:gd name="connsiteX41" fmla="*/ 773906 w 1508331"/>
              <a:gd name="connsiteY41" fmla="*/ 1660968 h 1913559"/>
              <a:gd name="connsiteX42" fmla="*/ 781050 w 1508331"/>
              <a:gd name="connsiteY42" fmla="*/ 1649063 h 1913559"/>
              <a:gd name="connsiteX43" fmla="*/ 700087 w 1508331"/>
              <a:gd name="connsiteY43" fmla="*/ 1634775 h 1913559"/>
              <a:gd name="connsiteX44" fmla="*/ 635794 w 1508331"/>
              <a:gd name="connsiteY44" fmla="*/ 1613344 h 1913559"/>
              <a:gd name="connsiteX45" fmla="*/ 614362 w 1508331"/>
              <a:gd name="connsiteY45" fmla="*/ 1582388 h 1913559"/>
              <a:gd name="connsiteX46" fmla="*/ 635794 w 1508331"/>
              <a:gd name="connsiteY46" fmla="*/ 1530001 h 1913559"/>
              <a:gd name="connsiteX47" fmla="*/ 671513 w 1508331"/>
              <a:gd name="connsiteY47" fmla="*/ 1515713 h 1913559"/>
              <a:gd name="connsiteX48" fmla="*/ 647700 w 1508331"/>
              <a:gd name="connsiteY48" fmla="*/ 1496662 h 1913559"/>
              <a:gd name="connsiteX49" fmla="*/ 671512 w 1508331"/>
              <a:gd name="connsiteY49" fmla="*/ 1472850 h 1913559"/>
              <a:gd name="connsiteX50" fmla="*/ 716756 w 1508331"/>
              <a:gd name="connsiteY50" fmla="*/ 1427607 h 1913559"/>
              <a:gd name="connsiteX51" fmla="*/ 742950 w 1508331"/>
              <a:gd name="connsiteY51" fmla="*/ 1410938 h 1913559"/>
              <a:gd name="connsiteX52" fmla="*/ 728662 w 1508331"/>
              <a:gd name="connsiteY52" fmla="*/ 1368075 h 1913559"/>
              <a:gd name="connsiteX53" fmla="*/ 800100 w 1508331"/>
              <a:gd name="connsiteY53" fmla="*/ 1265682 h 1913559"/>
              <a:gd name="connsiteX54" fmla="*/ 707231 w 1508331"/>
              <a:gd name="connsiteY54" fmla="*/ 1294256 h 1913559"/>
              <a:gd name="connsiteX55" fmla="*/ 676275 w 1508331"/>
              <a:gd name="connsiteY55" fmla="*/ 1358550 h 1913559"/>
              <a:gd name="connsiteX56" fmla="*/ 647700 w 1508331"/>
              <a:gd name="connsiteY56" fmla="*/ 1413318 h 1913559"/>
              <a:gd name="connsiteX57" fmla="*/ 607219 w 1508331"/>
              <a:gd name="connsiteY57" fmla="*/ 1389506 h 1913559"/>
              <a:gd name="connsiteX58" fmla="*/ 581025 w 1508331"/>
              <a:gd name="connsiteY58" fmla="*/ 1434750 h 1913559"/>
              <a:gd name="connsiteX59" fmla="*/ 578644 w 1508331"/>
              <a:gd name="connsiteY59" fmla="*/ 1472851 h 1913559"/>
              <a:gd name="connsiteX60" fmla="*/ 592932 w 1508331"/>
              <a:gd name="connsiteY60" fmla="*/ 1489520 h 1913559"/>
              <a:gd name="connsiteX61" fmla="*/ 542925 w 1508331"/>
              <a:gd name="connsiteY61" fmla="*/ 1530000 h 1913559"/>
              <a:gd name="connsiteX62" fmla="*/ 473869 w 1508331"/>
              <a:gd name="connsiteY62" fmla="*/ 1541907 h 1913559"/>
              <a:gd name="connsiteX63" fmla="*/ 497681 w 1508331"/>
              <a:gd name="connsiteY63" fmla="*/ 1470469 h 1913559"/>
              <a:gd name="connsiteX64" fmla="*/ 519112 w 1508331"/>
              <a:gd name="connsiteY64" fmla="*/ 1401413 h 1913559"/>
              <a:gd name="connsiteX65" fmla="*/ 535780 w 1508331"/>
              <a:gd name="connsiteY65" fmla="*/ 1339500 h 1913559"/>
              <a:gd name="connsiteX66" fmla="*/ 550068 w 1508331"/>
              <a:gd name="connsiteY66" fmla="*/ 1296637 h 1913559"/>
              <a:gd name="connsiteX67" fmla="*/ 609600 w 1508331"/>
              <a:gd name="connsiteY67" fmla="*/ 1225200 h 1913559"/>
              <a:gd name="connsiteX68" fmla="*/ 642937 w 1508331"/>
              <a:gd name="connsiteY68" fmla="*/ 1239489 h 1913559"/>
              <a:gd name="connsiteX69" fmla="*/ 681037 w 1508331"/>
              <a:gd name="connsiteY69" fmla="*/ 1222820 h 1913559"/>
              <a:gd name="connsiteX70" fmla="*/ 685801 w 1508331"/>
              <a:gd name="connsiteY70" fmla="*/ 1213295 h 1913559"/>
              <a:gd name="connsiteX71" fmla="*/ 647699 w 1508331"/>
              <a:gd name="connsiteY71" fmla="*/ 1215675 h 1913559"/>
              <a:gd name="connsiteX72" fmla="*/ 621507 w 1508331"/>
              <a:gd name="connsiteY72" fmla="*/ 1189482 h 1913559"/>
              <a:gd name="connsiteX73" fmla="*/ 621506 w 1508331"/>
              <a:gd name="connsiteY73" fmla="*/ 1172812 h 1913559"/>
              <a:gd name="connsiteX74" fmla="*/ 671513 w 1508331"/>
              <a:gd name="connsiteY74" fmla="*/ 1175195 h 1913559"/>
              <a:gd name="connsiteX75" fmla="*/ 676274 w 1508331"/>
              <a:gd name="connsiteY75" fmla="*/ 1158525 h 1913559"/>
              <a:gd name="connsiteX76" fmla="*/ 702469 w 1508331"/>
              <a:gd name="connsiteY76" fmla="*/ 1127569 h 1913559"/>
              <a:gd name="connsiteX77" fmla="*/ 745332 w 1508331"/>
              <a:gd name="connsiteY77" fmla="*/ 1113283 h 1913559"/>
              <a:gd name="connsiteX78" fmla="*/ 745331 w 1508331"/>
              <a:gd name="connsiteY78" fmla="*/ 1091849 h 1913559"/>
              <a:gd name="connsiteX79" fmla="*/ 762000 w 1508331"/>
              <a:gd name="connsiteY79" fmla="*/ 1079944 h 1913559"/>
              <a:gd name="connsiteX80" fmla="*/ 721519 w 1508331"/>
              <a:gd name="connsiteY80" fmla="*/ 1051369 h 1913559"/>
              <a:gd name="connsiteX81" fmla="*/ 671512 w 1508331"/>
              <a:gd name="connsiteY81" fmla="*/ 1022794 h 1913559"/>
              <a:gd name="connsiteX82" fmla="*/ 638175 w 1508331"/>
              <a:gd name="connsiteY82" fmla="*/ 1029938 h 1913559"/>
              <a:gd name="connsiteX83" fmla="*/ 600075 w 1508331"/>
              <a:gd name="connsiteY83" fmla="*/ 1087088 h 1913559"/>
              <a:gd name="connsiteX84" fmla="*/ 614362 w 1508331"/>
              <a:gd name="connsiteY84" fmla="*/ 1118044 h 1913559"/>
              <a:gd name="connsiteX85" fmla="*/ 595312 w 1508331"/>
              <a:gd name="connsiteY85" fmla="*/ 1139475 h 1913559"/>
              <a:gd name="connsiteX86" fmla="*/ 559594 w 1508331"/>
              <a:gd name="connsiteY86" fmla="*/ 1120426 h 1913559"/>
              <a:gd name="connsiteX87" fmla="*/ 531018 w 1508331"/>
              <a:gd name="connsiteY87" fmla="*/ 1082325 h 1913559"/>
              <a:gd name="connsiteX88" fmla="*/ 531019 w 1508331"/>
              <a:gd name="connsiteY88" fmla="*/ 1108520 h 1913559"/>
              <a:gd name="connsiteX89" fmla="*/ 466725 w 1508331"/>
              <a:gd name="connsiteY89" fmla="*/ 1115662 h 1913559"/>
              <a:gd name="connsiteX90" fmla="*/ 419100 w 1508331"/>
              <a:gd name="connsiteY90" fmla="*/ 1137094 h 1913559"/>
              <a:gd name="connsiteX91" fmla="*/ 388143 w 1508331"/>
              <a:gd name="connsiteY91" fmla="*/ 1184718 h 1913559"/>
              <a:gd name="connsiteX92" fmla="*/ 357187 w 1508331"/>
              <a:gd name="connsiteY92" fmla="*/ 1244250 h 1913559"/>
              <a:gd name="connsiteX93" fmla="*/ 314324 w 1508331"/>
              <a:gd name="connsiteY93" fmla="*/ 1215677 h 1913559"/>
              <a:gd name="connsiteX94" fmla="*/ 345282 w 1508331"/>
              <a:gd name="connsiteY94" fmla="*/ 1194244 h 1913559"/>
              <a:gd name="connsiteX95" fmla="*/ 376237 w 1508331"/>
              <a:gd name="connsiteY95" fmla="*/ 1141856 h 1913559"/>
              <a:gd name="connsiteX96" fmla="*/ 381000 w 1508331"/>
              <a:gd name="connsiteY96" fmla="*/ 1106138 h 1913559"/>
              <a:gd name="connsiteX97" fmla="*/ 407193 w 1508331"/>
              <a:gd name="connsiteY97" fmla="*/ 1094231 h 1913559"/>
              <a:gd name="connsiteX98" fmla="*/ 409575 w 1508331"/>
              <a:gd name="connsiteY98" fmla="*/ 1068038 h 1913559"/>
              <a:gd name="connsiteX99" fmla="*/ 381001 w 1508331"/>
              <a:gd name="connsiteY99" fmla="*/ 1058514 h 1913559"/>
              <a:gd name="connsiteX100" fmla="*/ 347662 w 1508331"/>
              <a:gd name="connsiteY100" fmla="*/ 1048988 h 1913559"/>
              <a:gd name="connsiteX101" fmla="*/ 333375 w 1508331"/>
              <a:gd name="connsiteY101" fmla="*/ 1034700 h 1913559"/>
              <a:gd name="connsiteX102" fmla="*/ 314325 w 1508331"/>
              <a:gd name="connsiteY102" fmla="*/ 1010888 h 1913559"/>
              <a:gd name="connsiteX103" fmla="*/ 300037 w 1508331"/>
              <a:gd name="connsiteY103" fmla="*/ 1015650 h 1913559"/>
              <a:gd name="connsiteX104" fmla="*/ 295275 w 1508331"/>
              <a:gd name="connsiteY104" fmla="*/ 1048988 h 1913559"/>
              <a:gd name="connsiteX105" fmla="*/ 285750 w 1508331"/>
              <a:gd name="connsiteY105" fmla="*/ 1072800 h 1913559"/>
              <a:gd name="connsiteX106" fmla="*/ 295275 w 1508331"/>
              <a:gd name="connsiteY106" fmla="*/ 1096613 h 1913559"/>
              <a:gd name="connsiteX107" fmla="*/ 266700 w 1508331"/>
              <a:gd name="connsiteY107" fmla="*/ 1101375 h 1913559"/>
              <a:gd name="connsiteX108" fmla="*/ 285750 w 1508331"/>
              <a:gd name="connsiteY108" fmla="*/ 1134713 h 1913559"/>
              <a:gd name="connsiteX109" fmla="*/ 280987 w 1508331"/>
              <a:gd name="connsiteY109" fmla="*/ 1172813 h 1913559"/>
              <a:gd name="connsiteX110" fmla="*/ 252412 w 1508331"/>
              <a:gd name="connsiteY110" fmla="*/ 1191863 h 1913559"/>
              <a:gd name="connsiteX111" fmla="*/ 242887 w 1508331"/>
              <a:gd name="connsiteY111" fmla="*/ 1206150 h 1913559"/>
              <a:gd name="connsiteX112" fmla="*/ 219075 w 1508331"/>
              <a:gd name="connsiteY112" fmla="*/ 1210913 h 1913559"/>
              <a:gd name="connsiteX113" fmla="*/ 204787 w 1508331"/>
              <a:gd name="connsiteY113" fmla="*/ 1215675 h 1913559"/>
              <a:gd name="connsiteX114" fmla="*/ 185737 w 1508331"/>
              <a:gd name="connsiteY114" fmla="*/ 1220438 h 1913559"/>
              <a:gd name="connsiteX115" fmla="*/ 152400 w 1508331"/>
              <a:gd name="connsiteY115" fmla="*/ 1215675 h 1913559"/>
              <a:gd name="connsiteX116" fmla="*/ 119062 w 1508331"/>
              <a:gd name="connsiteY116" fmla="*/ 1201388 h 1913559"/>
              <a:gd name="connsiteX117" fmla="*/ 104775 w 1508331"/>
              <a:gd name="connsiteY117" fmla="*/ 1196625 h 1913559"/>
              <a:gd name="connsiteX118" fmla="*/ 90487 w 1508331"/>
              <a:gd name="connsiteY118" fmla="*/ 1182338 h 1913559"/>
              <a:gd name="connsiteX119" fmla="*/ 47625 w 1508331"/>
              <a:gd name="connsiteY119" fmla="*/ 1158525 h 1913559"/>
              <a:gd name="connsiteX120" fmla="*/ 14287 w 1508331"/>
              <a:gd name="connsiteY120" fmla="*/ 1149000 h 1913559"/>
              <a:gd name="connsiteX121" fmla="*/ 0 w 1508331"/>
              <a:gd name="connsiteY121" fmla="*/ 1139475 h 1913559"/>
              <a:gd name="connsiteX122" fmla="*/ 9525 w 1508331"/>
              <a:gd name="connsiteY122" fmla="*/ 1115663 h 1913559"/>
              <a:gd name="connsiteX123" fmla="*/ 38100 w 1508331"/>
              <a:gd name="connsiteY123" fmla="*/ 1077563 h 1913559"/>
              <a:gd name="connsiteX124" fmla="*/ 33337 w 1508331"/>
              <a:gd name="connsiteY124" fmla="*/ 1039463 h 1913559"/>
              <a:gd name="connsiteX125" fmla="*/ 9525 w 1508331"/>
              <a:gd name="connsiteY125" fmla="*/ 1001363 h 1913559"/>
              <a:gd name="connsiteX126" fmla="*/ 9525 w 1508331"/>
              <a:gd name="connsiteY126" fmla="*/ 968025 h 1913559"/>
              <a:gd name="connsiteX127" fmla="*/ 28575 w 1508331"/>
              <a:gd name="connsiteY127" fmla="*/ 953738 h 1913559"/>
              <a:gd name="connsiteX128" fmla="*/ 52387 w 1508331"/>
              <a:gd name="connsiteY128" fmla="*/ 920400 h 1913559"/>
              <a:gd name="connsiteX129" fmla="*/ 47625 w 1508331"/>
              <a:gd name="connsiteY129" fmla="*/ 863250 h 1913559"/>
              <a:gd name="connsiteX130" fmla="*/ 104775 w 1508331"/>
              <a:gd name="connsiteY130" fmla="*/ 815625 h 1913559"/>
              <a:gd name="connsiteX131" fmla="*/ 123825 w 1508331"/>
              <a:gd name="connsiteY131" fmla="*/ 801338 h 1913559"/>
              <a:gd name="connsiteX132" fmla="*/ 142875 w 1508331"/>
              <a:gd name="connsiteY132" fmla="*/ 796575 h 1913559"/>
              <a:gd name="connsiteX133" fmla="*/ 157162 w 1508331"/>
              <a:gd name="connsiteY133" fmla="*/ 791813 h 1913559"/>
              <a:gd name="connsiteX134" fmla="*/ 176212 w 1508331"/>
              <a:gd name="connsiteY134" fmla="*/ 787050 h 1913559"/>
              <a:gd name="connsiteX135" fmla="*/ 266700 w 1508331"/>
              <a:gd name="connsiteY135" fmla="*/ 758475 h 1913559"/>
              <a:gd name="connsiteX136" fmla="*/ 280987 w 1508331"/>
              <a:gd name="connsiteY136" fmla="*/ 744188 h 1913559"/>
              <a:gd name="connsiteX137" fmla="*/ 333375 w 1508331"/>
              <a:gd name="connsiteY137" fmla="*/ 706088 h 1913559"/>
              <a:gd name="connsiteX138" fmla="*/ 423862 w 1508331"/>
              <a:gd name="connsiteY138" fmla="*/ 710850 h 1913559"/>
              <a:gd name="connsiteX139" fmla="*/ 447675 w 1508331"/>
              <a:gd name="connsiteY139" fmla="*/ 715613 h 1913559"/>
              <a:gd name="connsiteX140" fmla="*/ 461962 w 1508331"/>
              <a:gd name="connsiteY140" fmla="*/ 706088 h 1913559"/>
              <a:gd name="connsiteX141" fmla="*/ 495300 w 1508331"/>
              <a:gd name="connsiteY141" fmla="*/ 667988 h 1913559"/>
              <a:gd name="connsiteX142" fmla="*/ 504825 w 1508331"/>
              <a:gd name="connsiteY142" fmla="*/ 644175 h 1913559"/>
              <a:gd name="connsiteX143" fmla="*/ 509587 w 1508331"/>
              <a:gd name="connsiteY143" fmla="*/ 596550 h 1913559"/>
              <a:gd name="connsiteX144" fmla="*/ 533400 w 1508331"/>
              <a:gd name="connsiteY144" fmla="*/ 582263 h 1913559"/>
              <a:gd name="connsiteX145" fmla="*/ 576262 w 1508331"/>
              <a:gd name="connsiteY145" fmla="*/ 563213 h 1913559"/>
              <a:gd name="connsiteX146" fmla="*/ 609600 w 1508331"/>
              <a:gd name="connsiteY146" fmla="*/ 558450 h 1913559"/>
              <a:gd name="connsiteX147" fmla="*/ 628650 w 1508331"/>
              <a:gd name="connsiteY147" fmla="*/ 544163 h 1913559"/>
              <a:gd name="connsiteX148" fmla="*/ 652462 w 1508331"/>
              <a:gd name="connsiteY148" fmla="*/ 529875 h 1913559"/>
              <a:gd name="connsiteX149" fmla="*/ 666750 w 1508331"/>
              <a:gd name="connsiteY149" fmla="*/ 515588 h 1913559"/>
              <a:gd name="connsiteX150" fmla="*/ 695325 w 1508331"/>
              <a:gd name="connsiteY150" fmla="*/ 477488 h 1913559"/>
              <a:gd name="connsiteX151" fmla="*/ 714375 w 1508331"/>
              <a:gd name="connsiteY151" fmla="*/ 444150 h 1913559"/>
              <a:gd name="connsiteX152" fmla="*/ 723900 w 1508331"/>
              <a:gd name="connsiteY152" fmla="*/ 401288 h 1913559"/>
              <a:gd name="connsiteX153" fmla="*/ 733425 w 1508331"/>
              <a:gd name="connsiteY153" fmla="*/ 387000 h 1913559"/>
              <a:gd name="connsiteX154" fmla="*/ 742950 w 1508331"/>
              <a:gd name="connsiteY154" fmla="*/ 286988 h 1913559"/>
              <a:gd name="connsiteX155" fmla="*/ 752475 w 1508331"/>
              <a:gd name="connsiteY155" fmla="*/ 220313 h 1913559"/>
              <a:gd name="connsiteX156" fmla="*/ 785812 w 1508331"/>
              <a:gd name="connsiteY156" fmla="*/ 172688 h 1913559"/>
              <a:gd name="connsiteX157" fmla="*/ 795337 w 1508331"/>
              <a:gd name="connsiteY157" fmla="*/ 158400 h 1913559"/>
              <a:gd name="connsiteX158" fmla="*/ 823912 w 1508331"/>
              <a:gd name="connsiteY158" fmla="*/ 115538 h 1913559"/>
              <a:gd name="connsiteX159" fmla="*/ 838200 w 1508331"/>
              <a:gd name="connsiteY159" fmla="*/ 110775 h 1913559"/>
              <a:gd name="connsiteX160" fmla="*/ 862012 w 1508331"/>
              <a:gd name="connsiteY160" fmla="*/ 120300 h 1913559"/>
              <a:gd name="connsiteX161" fmla="*/ 876300 w 1508331"/>
              <a:gd name="connsiteY161" fmla="*/ 129825 h 1913559"/>
              <a:gd name="connsiteX162" fmla="*/ 895350 w 1508331"/>
              <a:gd name="connsiteY162" fmla="*/ 120300 h 1913559"/>
              <a:gd name="connsiteX163" fmla="*/ 928687 w 1508331"/>
              <a:gd name="connsiteY163" fmla="*/ 82200 h 1913559"/>
              <a:gd name="connsiteX164" fmla="*/ 942975 w 1508331"/>
              <a:gd name="connsiteY164" fmla="*/ 67913 h 1913559"/>
              <a:gd name="connsiteX165" fmla="*/ 952500 w 1508331"/>
              <a:gd name="connsiteY165" fmla="*/ 48863 h 1913559"/>
              <a:gd name="connsiteX166" fmla="*/ 971550 w 1508331"/>
              <a:gd name="connsiteY166" fmla="*/ 10763 h 1913559"/>
              <a:gd name="connsiteX167" fmla="*/ 971550 w 1508331"/>
              <a:gd name="connsiteY167" fmla="*/ 6000 h 1913559"/>
              <a:gd name="connsiteX0" fmla="*/ 971550 w 1508331"/>
              <a:gd name="connsiteY0" fmla="*/ 6000 h 1913559"/>
              <a:gd name="connsiteX1" fmla="*/ 990599 w 1508331"/>
              <a:gd name="connsiteY1" fmla="*/ 86963 h 1913559"/>
              <a:gd name="connsiteX2" fmla="*/ 1023937 w 1508331"/>
              <a:gd name="connsiteY2" fmla="*/ 277463 h 1913559"/>
              <a:gd name="connsiteX3" fmla="*/ 1050131 w 1508331"/>
              <a:gd name="connsiteY3" fmla="*/ 336994 h 1913559"/>
              <a:gd name="connsiteX4" fmla="*/ 1114425 w 1508331"/>
              <a:gd name="connsiteY4" fmla="*/ 437006 h 1913559"/>
              <a:gd name="connsiteX5" fmla="*/ 1195387 w 1508331"/>
              <a:gd name="connsiteY5" fmla="*/ 544163 h 1913559"/>
              <a:gd name="connsiteX6" fmla="*/ 1228725 w 1508331"/>
              <a:gd name="connsiteY6" fmla="*/ 582263 h 1913559"/>
              <a:gd name="connsiteX7" fmla="*/ 1197769 w 1508331"/>
              <a:gd name="connsiteY7" fmla="*/ 660844 h 1913559"/>
              <a:gd name="connsiteX8" fmla="*/ 1240631 w 1508331"/>
              <a:gd name="connsiteY8" fmla="*/ 715613 h 1913559"/>
              <a:gd name="connsiteX9" fmla="*/ 1195387 w 1508331"/>
              <a:gd name="connsiteY9" fmla="*/ 787050 h 1913559"/>
              <a:gd name="connsiteX10" fmla="*/ 1190625 w 1508331"/>
              <a:gd name="connsiteY10" fmla="*/ 834675 h 1913559"/>
              <a:gd name="connsiteX11" fmla="*/ 1240631 w 1508331"/>
              <a:gd name="connsiteY11" fmla="*/ 903731 h 1913559"/>
              <a:gd name="connsiteX12" fmla="*/ 1221581 w 1508331"/>
              <a:gd name="connsiteY12" fmla="*/ 1063275 h 1913559"/>
              <a:gd name="connsiteX13" fmla="*/ 1202530 w 1508331"/>
              <a:gd name="connsiteY13" fmla="*/ 1222819 h 1913559"/>
              <a:gd name="connsiteX14" fmla="*/ 1257300 w 1508331"/>
              <a:gd name="connsiteY14" fmla="*/ 1258538 h 1913559"/>
              <a:gd name="connsiteX15" fmla="*/ 1309687 w 1508331"/>
              <a:gd name="connsiteY15" fmla="*/ 1287113 h 1913559"/>
              <a:gd name="connsiteX16" fmla="*/ 1345405 w 1508331"/>
              <a:gd name="connsiteY16" fmla="*/ 1332355 h 1913559"/>
              <a:gd name="connsiteX17" fmla="*/ 1350168 w 1508331"/>
              <a:gd name="connsiteY17" fmla="*/ 1437131 h 1913559"/>
              <a:gd name="connsiteX18" fmla="*/ 1347788 w 1508331"/>
              <a:gd name="connsiteY18" fmla="*/ 1606200 h 1913559"/>
              <a:gd name="connsiteX19" fmla="*/ 1414462 w 1508331"/>
              <a:gd name="connsiteY19" fmla="*/ 1591913 h 1913559"/>
              <a:gd name="connsiteX20" fmla="*/ 1502569 w 1508331"/>
              <a:gd name="connsiteY20" fmla="*/ 1582387 h 1913559"/>
              <a:gd name="connsiteX21" fmla="*/ 1495425 w 1508331"/>
              <a:gd name="connsiteY21" fmla="*/ 1625250 h 1913559"/>
              <a:gd name="connsiteX22" fmla="*/ 1485900 w 1508331"/>
              <a:gd name="connsiteY22" fmla="*/ 1653825 h 1913559"/>
              <a:gd name="connsiteX23" fmla="*/ 1466850 w 1508331"/>
              <a:gd name="connsiteY23" fmla="*/ 1741932 h 1913559"/>
              <a:gd name="connsiteX24" fmla="*/ 1459706 w 1508331"/>
              <a:gd name="connsiteY24" fmla="*/ 1822894 h 1913559"/>
              <a:gd name="connsiteX25" fmla="*/ 1471613 w 1508331"/>
              <a:gd name="connsiteY25" fmla="*/ 1877664 h 1913559"/>
              <a:gd name="connsiteX26" fmla="*/ 1495425 w 1508331"/>
              <a:gd name="connsiteY26" fmla="*/ 1913382 h 1913559"/>
              <a:gd name="connsiteX27" fmla="*/ 1385887 w 1508331"/>
              <a:gd name="connsiteY27" fmla="*/ 1889569 h 1913559"/>
              <a:gd name="connsiteX28" fmla="*/ 1264443 w 1508331"/>
              <a:gd name="connsiteY28" fmla="*/ 1849088 h 1913559"/>
              <a:gd name="connsiteX29" fmla="*/ 1157287 w 1508331"/>
              <a:gd name="connsiteY29" fmla="*/ 1825275 h 1913559"/>
              <a:gd name="connsiteX30" fmla="*/ 1047750 w 1508331"/>
              <a:gd name="connsiteY30" fmla="*/ 1801463 h 1913559"/>
              <a:gd name="connsiteX31" fmla="*/ 957262 w 1508331"/>
              <a:gd name="connsiteY31" fmla="*/ 1782413 h 1913559"/>
              <a:gd name="connsiteX32" fmla="*/ 866775 w 1508331"/>
              <a:gd name="connsiteY32" fmla="*/ 1772888 h 1913559"/>
              <a:gd name="connsiteX33" fmla="*/ 790575 w 1508331"/>
              <a:gd name="connsiteY33" fmla="*/ 1763363 h 1913559"/>
              <a:gd name="connsiteX34" fmla="*/ 552450 w 1508331"/>
              <a:gd name="connsiteY34" fmla="*/ 1739550 h 1913559"/>
              <a:gd name="connsiteX35" fmla="*/ 554831 w 1508331"/>
              <a:gd name="connsiteY35" fmla="*/ 1725263 h 1913559"/>
              <a:gd name="connsiteX36" fmla="*/ 585788 w 1508331"/>
              <a:gd name="connsiteY36" fmla="*/ 1713357 h 1913559"/>
              <a:gd name="connsiteX37" fmla="*/ 600075 w 1508331"/>
              <a:gd name="connsiteY37" fmla="*/ 1682400 h 1913559"/>
              <a:gd name="connsiteX38" fmla="*/ 619125 w 1508331"/>
              <a:gd name="connsiteY38" fmla="*/ 1634776 h 1913559"/>
              <a:gd name="connsiteX39" fmla="*/ 661988 w 1508331"/>
              <a:gd name="connsiteY39" fmla="*/ 1646682 h 1913559"/>
              <a:gd name="connsiteX40" fmla="*/ 719137 w 1508331"/>
              <a:gd name="connsiteY40" fmla="*/ 1658588 h 1913559"/>
              <a:gd name="connsiteX41" fmla="*/ 773906 w 1508331"/>
              <a:gd name="connsiteY41" fmla="*/ 1660968 h 1913559"/>
              <a:gd name="connsiteX42" fmla="*/ 781050 w 1508331"/>
              <a:gd name="connsiteY42" fmla="*/ 1649063 h 1913559"/>
              <a:gd name="connsiteX43" fmla="*/ 700087 w 1508331"/>
              <a:gd name="connsiteY43" fmla="*/ 1634775 h 1913559"/>
              <a:gd name="connsiteX44" fmla="*/ 635794 w 1508331"/>
              <a:gd name="connsiteY44" fmla="*/ 1613344 h 1913559"/>
              <a:gd name="connsiteX45" fmla="*/ 614362 w 1508331"/>
              <a:gd name="connsiteY45" fmla="*/ 1582388 h 1913559"/>
              <a:gd name="connsiteX46" fmla="*/ 635794 w 1508331"/>
              <a:gd name="connsiteY46" fmla="*/ 1530001 h 1913559"/>
              <a:gd name="connsiteX47" fmla="*/ 671513 w 1508331"/>
              <a:gd name="connsiteY47" fmla="*/ 1515713 h 1913559"/>
              <a:gd name="connsiteX48" fmla="*/ 647700 w 1508331"/>
              <a:gd name="connsiteY48" fmla="*/ 1496662 h 1913559"/>
              <a:gd name="connsiteX49" fmla="*/ 671512 w 1508331"/>
              <a:gd name="connsiteY49" fmla="*/ 1472850 h 1913559"/>
              <a:gd name="connsiteX50" fmla="*/ 716756 w 1508331"/>
              <a:gd name="connsiteY50" fmla="*/ 1427607 h 1913559"/>
              <a:gd name="connsiteX51" fmla="*/ 742950 w 1508331"/>
              <a:gd name="connsiteY51" fmla="*/ 1410938 h 1913559"/>
              <a:gd name="connsiteX52" fmla="*/ 728662 w 1508331"/>
              <a:gd name="connsiteY52" fmla="*/ 1368075 h 1913559"/>
              <a:gd name="connsiteX53" fmla="*/ 800100 w 1508331"/>
              <a:gd name="connsiteY53" fmla="*/ 1265682 h 1913559"/>
              <a:gd name="connsiteX54" fmla="*/ 707231 w 1508331"/>
              <a:gd name="connsiteY54" fmla="*/ 1294256 h 1913559"/>
              <a:gd name="connsiteX55" fmla="*/ 676275 w 1508331"/>
              <a:gd name="connsiteY55" fmla="*/ 1358550 h 1913559"/>
              <a:gd name="connsiteX56" fmla="*/ 647700 w 1508331"/>
              <a:gd name="connsiteY56" fmla="*/ 1413318 h 1913559"/>
              <a:gd name="connsiteX57" fmla="*/ 607219 w 1508331"/>
              <a:gd name="connsiteY57" fmla="*/ 1389506 h 1913559"/>
              <a:gd name="connsiteX58" fmla="*/ 581025 w 1508331"/>
              <a:gd name="connsiteY58" fmla="*/ 1434750 h 1913559"/>
              <a:gd name="connsiteX59" fmla="*/ 578644 w 1508331"/>
              <a:gd name="connsiteY59" fmla="*/ 1472851 h 1913559"/>
              <a:gd name="connsiteX60" fmla="*/ 592932 w 1508331"/>
              <a:gd name="connsiteY60" fmla="*/ 1489520 h 1913559"/>
              <a:gd name="connsiteX61" fmla="*/ 542925 w 1508331"/>
              <a:gd name="connsiteY61" fmla="*/ 1530000 h 1913559"/>
              <a:gd name="connsiteX62" fmla="*/ 473869 w 1508331"/>
              <a:gd name="connsiteY62" fmla="*/ 1541907 h 1913559"/>
              <a:gd name="connsiteX63" fmla="*/ 497681 w 1508331"/>
              <a:gd name="connsiteY63" fmla="*/ 1470469 h 1913559"/>
              <a:gd name="connsiteX64" fmla="*/ 519112 w 1508331"/>
              <a:gd name="connsiteY64" fmla="*/ 1401413 h 1913559"/>
              <a:gd name="connsiteX65" fmla="*/ 535780 w 1508331"/>
              <a:gd name="connsiteY65" fmla="*/ 1339500 h 1913559"/>
              <a:gd name="connsiteX66" fmla="*/ 550068 w 1508331"/>
              <a:gd name="connsiteY66" fmla="*/ 1296637 h 1913559"/>
              <a:gd name="connsiteX67" fmla="*/ 609600 w 1508331"/>
              <a:gd name="connsiteY67" fmla="*/ 1225200 h 1913559"/>
              <a:gd name="connsiteX68" fmla="*/ 642937 w 1508331"/>
              <a:gd name="connsiteY68" fmla="*/ 1239489 h 1913559"/>
              <a:gd name="connsiteX69" fmla="*/ 681037 w 1508331"/>
              <a:gd name="connsiteY69" fmla="*/ 1222820 h 1913559"/>
              <a:gd name="connsiteX70" fmla="*/ 685801 w 1508331"/>
              <a:gd name="connsiteY70" fmla="*/ 1213295 h 1913559"/>
              <a:gd name="connsiteX71" fmla="*/ 647699 w 1508331"/>
              <a:gd name="connsiteY71" fmla="*/ 1215675 h 1913559"/>
              <a:gd name="connsiteX72" fmla="*/ 621507 w 1508331"/>
              <a:gd name="connsiteY72" fmla="*/ 1189482 h 1913559"/>
              <a:gd name="connsiteX73" fmla="*/ 621506 w 1508331"/>
              <a:gd name="connsiteY73" fmla="*/ 1172812 h 1913559"/>
              <a:gd name="connsiteX74" fmla="*/ 671513 w 1508331"/>
              <a:gd name="connsiteY74" fmla="*/ 1175195 h 1913559"/>
              <a:gd name="connsiteX75" fmla="*/ 676274 w 1508331"/>
              <a:gd name="connsiteY75" fmla="*/ 1158525 h 1913559"/>
              <a:gd name="connsiteX76" fmla="*/ 702469 w 1508331"/>
              <a:gd name="connsiteY76" fmla="*/ 1127569 h 1913559"/>
              <a:gd name="connsiteX77" fmla="*/ 745332 w 1508331"/>
              <a:gd name="connsiteY77" fmla="*/ 1113283 h 1913559"/>
              <a:gd name="connsiteX78" fmla="*/ 745331 w 1508331"/>
              <a:gd name="connsiteY78" fmla="*/ 1091849 h 1913559"/>
              <a:gd name="connsiteX79" fmla="*/ 762000 w 1508331"/>
              <a:gd name="connsiteY79" fmla="*/ 1079944 h 1913559"/>
              <a:gd name="connsiteX80" fmla="*/ 721519 w 1508331"/>
              <a:gd name="connsiteY80" fmla="*/ 1051369 h 1913559"/>
              <a:gd name="connsiteX81" fmla="*/ 671512 w 1508331"/>
              <a:gd name="connsiteY81" fmla="*/ 1022794 h 1913559"/>
              <a:gd name="connsiteX82" fmla="*/ 638175 w 1508331"/>
              <a:gd name="connsiteY82" fmla="*/ 1029938 h 1913559"/>
              <a:gd name="connsiteX83" fmla="*/ 600075 w 1508331"/>
              <a:gd name="connsiteY83" fmla="*/ 1087088 h 1913559"/>
              <a:gd name="connsiteX84" fmla="*/ 614362 w 1508331"/>
              <a:gd name="connsiteY84" fmla="*/ 1118044 h 1913559"/>
              <a:gd name="connsiteX85" fmla="*/ 595312 w 1508331"/>
              <a:gd name="connsiteY85" fmla="*/ 1139475 h 1913559"/>
              <a:gd name="connsiteX86" fmla="*/ 559594 w 1508331"/>
              <a:gd name="connsiteY86" fmla="*/ 1120426 h 1913559"/>
              <a:gd name="connsiteX87" fmla="*/ 531018 w 1508331"/>
              <a:gd name="connsiteY87" fmla="*/ 1082325 h 1913559"/>
              <a:gd name="connsiteX88" fmla="*/ 531019 w 1508331"/>
              <a:gd name="connsiteY88" fmla="*/ 1108520 h 1913559"/>
              <a:gd name="connsiteX89" fmla="*/ 466725 w 1508331"/>
              <a:gd name="connsiteY89" fmla="*/ 1115662 h 1913559"/>
              <a:gd name="connsiteX90" fmla="*/ 419100 w 1508331"/>
              <a:gd name="connsiteY90" fmla="*/ 1137094 h 1913559"/>
              <a:gd name="connsiteX91" fmla="*/ 388143 w 1508331"/>
              <a:gd name="connsiteY91" fmla="*/ 1184718 h 1913559"/>
              <a:gd name="connsiteX92" fmla="*/ 357187 w 1508331"/>
              <a:gd name="connsiteY92" fmla="*/ 1244250 h 1913559"/>
              <a:gd name="connsiteX93" fmla="*/ 314324 w 1508331"/>
              <a:gd name="connsiteY93" fmla="*/ 1215677 h 1913559"/>
              <a:gd name="connsiteX94" fmla="*/ 345282 w 1508331"/>
              <a:gd name="connsiteY94" fmla="*/ 1194244 h 1913559"/>
              <a:gd name="connsiteX95" fmla="*/ 376237 w 1508331"/>
              <a:gd name="connsiteY95" fmla="*/ 1141856 h 1913559"/>
              <a:gd name="connsiteX96" fmla="*/ 381000 w 1508331"/>
              <a:gd name="connsiteY96" fmla="*/ 1106138 h 1913559"/>
              <a:gd name="connsiteX97" fmla="*/ 407193 w 1508331"/>
              <a:gd name="connsiteY97" fmla="*/ 1094231 h 1913559"/>
              <a:gd name="connsiteX98" fmla="*/ 395287 w 1508331"/>
              <a:gd name="connsiteY98" fmla="*/ 1072800 h 1913559"/>
              <a:gd name="connsiteX99" fmla="*/ 381001 w 1508331"/>
              <a:gd name="connsiteY99" fmla="*/ 1058514 h 1913559"/>
              <a:gd name="connsiteX100" fmla="*/ 347662 w 1508331"/>
              <a:gd name="connsiteY100" fmla="*/ 1048988 h 1913559"/>
              <a:gd name="connsiteX101" fmla="*/ 333375 w 1508331"/>
              <a:gd name="connsiteY101" fmla="*/ 1034700 h 1913559"/>
              <a:gd name="connsiteX102" fmla="*/ 314325 w 1508331"/>
              <a:gd name="connsiteY102" fmla="*/ 1010888 h 1913559"/>
              <a:gd name="connsiteX103" fmla="*/ 300037 w 1508331"/>
              <a:gd name="connsiteY103" fmla="*/ 1015650 h 1913559"/>
              <a:gd name="connsiteX104" fmla="*/ 295275 w 1508331"/>
              <a:gd name="connsiteY104" fmla="*/ 1048988 h 1913559"/>
              <a:gd name="connsiteX105" fmla="*/ 285750 w 1508331"/>
              <a:gd name="connsiteY105" fmla="*/ 1072800 h 1913559"/>
              <a:gd name="connsiteX106" fmla="*/ 295275 w 1508331"/>
              <a:gd name="connsiteY106" fmla="*/ 1096613 h 1913559"/>
              <a:gd name="connsiteX107" fmla="*/ 266700 w 1508331"/>
              <a:gd name="connsiteY107" fmla="*/ 1101375 h 1913559"/>
              <a:gd name="connsiteX108" fmla="*/ 285750 w 1508331"/>
              <a:gd name="connsiteY108" fmla="*/ 1134713 h 1913559"/>
              <a:gd name="connsiteX109" fmla="*/ 280987 w 1508331"/>
              <a:gd name="connsiteY109" fmla="*/ 1172813 h 1913559"/>
              <a:gd name="connsiteX110" fmla="*/ 252412 w 1508331"/>
              <a:gd name="connsiteY110" fmla="*/ 1191863 h 1913559"/>
              <a:gd name="connsiteX111" fmla="*/ 242887 w 1508331"/>
              <a:gd name="connsiteY111" fmla="*/ 1206150 h 1913559"/>
              <a:gd name="connsiteX112" fmla="*/ 219075 w 1508331"/>
              <a:gd name="connsiteY112" fmla="*/ 1210913 h 1913559"/>
              <a:gd name="connsiteX113" fmla="*/ 204787 w 1508331"/>
              <a:gd name="connsiteY113" fmla="*/ 1215675 h 1913559"/>
              <a:gd name="connsiteX114" fmla="*/ 185737 w 1508331"/>
              <a:gd name="connsiteY114" fmla="*/ 1220438 h 1913559"/>
              <a:gd name="connsiteX115" fmla="*/ 152400 w 1508331"/>
              <a:gd name="connsiteY115" fmla="*/ 1215675 h 1913559"/>
              <a:gd name="connsiteX116" fmla="*/ 119062 w 1508331"/>
              <a:gd name="connsiteY116" fmla="*/ 1201388 h 1913559"/>
              <a:gd name="connsiteX117" fmla="*/ 104775 w 1508331"/>
              <a:gd name="connsiteY117" fmla="*/ 1196625 h 1913559"/>
              <a:gd name="connsiteX118" fmla="*/ 90487 w 1508331"/>
              <a:gd name="connsiteY118" fmla="*/ 1182338 h 1913559"/>
              <a:gd name="connsiteX119" fmla="*/ 47625 w 1508331"/>
              <a:gd name="connsiteY119" fmla="*/ 1158525 h 1913559"/>
              <a:gd name="connsiteX120" fmla="*/ 14287 w 1508331"/>
              <a:gd name="connsiteY120" fmla="*/ 1149000 h 1913559"/>
              <a:gd name="connsiteX121" fmla="*/ 0 w 1508331"/>
              <a:gd name="connsiteY121" fmla="*/ 1139475 h 1913559"/>
              <a:gd name="connsiteX122" fmla="*/ 9525 w 1508331"/>
              <a:gd name="connsiteY122" fmla="*/ 1115663 h 1913559"/>
              <a:gd name="connsiteX123" fmla="*/ 38100 w 1508331"/>
              <a:gd name="connsiteY123" fmla="*/ 1077563 h 1913559"/>
              <a:gd name="connsiteX124" fmla="*/ 33337 w 1508331"/>
              <a:gd name="connsiteY124" fmla="*/ 1039463 h 1913559"/>
              <a:gd name="connsiteX125" fmla="*/ 9525 w 1508331"/>
              <a:gd name="connsiteY125" fmla="*/ 1001363 h 1913559"/>
              <a:gd name="connsiteX126" fmla="*/ 9525 w 1508331"/>
              <a:gd name="connsiteY126" fmla="*/ 968025 h 1913559"/>
              <a:gd name="connsiteX127" fmla="*/ 28575 w 1508331"/>
              <a:gd name="connsiteY127" fmla="*/ 953738 h 1913559"/>
              <a:gd name="connsiteX128" fmla="*/ 52387 w 1508331"/>
              <a:gd name="connsiteY128" fmla="*/ 920400 h 1913559"/>
              <a:gd name="connsiteX129" fmla="*/ 47625 w 1508331"/>
              <a:gd name="connsiteY129" fmla="*/ 863250 h 1913559"/>
              <a:gd name="connsiteX130" fmla="*/ 104775 w 1508331"/>
              <a:gd name="connsiteY130" fmla="*/ 815625 h 1913559"/>
              <a:gd name="connsiteX131" fmla="*/ 123825 w 1508331"/>
              <a:gd name="connsiteY131" fmla="*/ 801338 h 1913559"/>
              <a:gd name="connsiteX132" fmla="*/ 142875 w 1508331"/>
              <a:gd name="connsiteY132" fmla="*/ 796575 h 1913559"/>
              <a:gd name="connsiteX133" fmla="*/ 157162 w 1508331"/>
              <a:gd name="connsiteY133" fmla="*/ 791813 h 1913559"/>
              <a:gd name="connsiteX134" fmla="*/ 176212 w 1508331"/>
              <a:gd name="connsiteY134" fmla="*/ 787050 h 1913559"/>
              <a:gd name="connsiteX135" fmla="*/ 266700 w 1508331"/>
              <a:gd name="connsiteY135" fmla="*/ 758475 h 1913559"/>
              <a:gd name="connsiteX136" fmla="*/ 280987 w 1508331"/>
              <a:gd name="connsiteY136" fmla="*/ 744188 h 1913559"/>
              <a:gd name="connsiteX137" fmla="*/ 333375 w 1508331"/>
              <a:gd name="connsiteY137" fmla="*/ 706088 h 1913559"/>
              <a:gd name="connsiteX138" fmla="*/ 423862 w 1508331"/>
              <a:gd name="connsiteY138" fmla="*/ 710850 h 1913559"/>
              <a:gd name="connsiteX139" fmla="*/ 447675 w 1508331"/>
              <a:gd name="connsiteY139" fmla="*/ 715613 h 1913559"/>
              <a:gd name="connsiteX140" fmla="*/ 461962 w 1508331"/>
              <a:gd name="connsiteY140" fmla="*/ 706088 h 1913559"/>
              <a:gd name="connsiteX141" fmla="*/ 495300 w 1508331"/>
              <a:gd name="connsiteY141" fmla="*/ 667988 h 1913559"/>
              <a:gd name="connsiteX142" fmla="*/ 504825 w 1508331"/>
              <a:gd name="connsiteY142" fmla="*/ 644175 h 1913559"/>
              <a:gd name="connsiteX143" fmla="*/ 509587 w 1508331"/>
              <a:gd name="connsiteY143" fmla="*/ 596550 h 1913559"/>
              <a:gd name="connsiteX144" fmla="*/ 533400 w 1508331"/>
              <a:gd name="connsiteY144" fmla="*/ 582263 h 1913559"/>
              <a:gd name="connsiteX145" fmla="*/ 576262 w 1508331"/>
              <a:gd name="connsiteY145" fmla="*/ 563213 h 1913559"/>
              <a:gd name="connsiteX146" fmla="*/ 609600 w 1508331"/>
              <a:gd name="connsiteY146" fmla="*/ 558450 h 1913559"/>
              <a:gd name="connsiteX147" fmla="*/ 628650 w 1508331"/>
              <a:gd name="connsiteY147" fmla="*/ 544163 h 1913559"/>
              <a:gd name="connsiteX148" fmla="*/ 652462 w 1508331"/>
              <a:gd name="connsiteY148" fmla="*/ 529875 h 1913559"/>
              <a:gd name="connsiteX149" fmla="*/ 666750 w 1508331"/>
              <a:gd name="connsiteY149" fmla="*/ 515588 h 1913559"/>
              <a:gd name="connsiteX150" fmla="*/ 695325 w 1508331"/>
              <a:gd name="connsiteY150" fmla="*/ 477488 h 1913559"/>
              <a:gd name="connsiteX151" fmla="*/ 714375 w 1508331"/>
              <a:gd name="connsiteY151" fmla="*/ 444150 h 1913559"/>
              <a:gd name="connsiteX152" fmla="*/ 723900 w 1508331"/>
              <a:gd name="connsiteY152" fmla="*/ 401288 h 1913559"/>
              <a:gd name="connsiteX153" fmla="*/ 733425 w 1508331"/>
              <a:gd name="connsiteY153" fmla="*/ 387000 h 1913559"/>
              <a:gd name="connsiteX154" fmla="*/ 742950 w 1508331"/>
              <a:gd name="connsiteY154" fmla="*/ 286988 h 1913559"/>
              <a:gd name="connsiteX155" fmla="*/ 752475 w 1508331"/>
              <a:gd name="connsiteY155" fmla="*/ 220313 h 1913559"/>
              <a:gd name="connsiteX156" fmla="*/ 785812 w 1508331"/>
              <a:gd name="connsiteY156" fmla="*/ 172688 h 1913559"/>
              <a:gd name="connsiteX157" fmla="*/ 795337 w 1508331"/>
              <a:gd name="connsiteY157" fmla="*/ 158400 h 1913559"/>
              <a:gd name="connsiteX158" fmla="*/ 823912 w 1508331"/>
              <a:gd name="connsiteY158" fmla="*/ 115538 h 1913559"/>
              <a:gd name="connsiteX159" fmla="*/ 838200 w 1508331"/>
              <a:gd name="connsiteY159" fmla="*/ 110775 h 1913559"/>
              <a:gd name="connsiteX160" fmla="*/ 862012 w 1508331"/>
              <a:gd name="connsiteY160" fmla="*/ 120300 h 1913559"/>
              <a:gd name="connsiteX161" fmla="*/ 876300 w 1508331"/>
              <a:gd name="connsiteY161" fmla="*/ 129825 h 1913559"/>
              <a:gd name="connsiteX162" fmla="*/ 895350 w 1508331"/>
              <a:gd name="connsiteY162" fmla="*/ 120300 h 1913559"/>
              <a:gd name="connsiteX163" fmla="*/ 928687 w 1508331"/>
              <a:gd name="connsiteY163" fmla="*/ 82200 h 1913559"/>
              <a:gd name="connsiteX164" fmla="*/ 942975 w 1508331"/>
              <a:gd name="connsiteY164" fmla="*/ 67913 h 1913559"/>
              <a:gd name="connsiteX165" fmla="*/ 952500 w 1508331"/>
              <a:gd name="connsiteY165" fmla="*/ 48863 h 1913559"/>
              <a:gd name="connsiteX166" fmla="*/ 971550 w 1508331"/>
              <a:gd name="connsiteY166" fmla="*/ 10763 h 1913559"/>
              <a:gd name="connsiteX167" fmla="*/ 971550 w 1508331"/>
              <a:gd name="connsiteY167" fmla="*/ 6000 h 1913559"/>
              <a:gd name="connsiteX0" fmla="*/ 971550 w 1508331"/>
              <a:gd name="connsiteY0" fmla="*/ 6000 h 1913559"/>
              <a:gd name="connsiteX1" fmla="*/ 990599 w 1508331"/>
              <a:gd name="connsiteY1" fmla="*/ 86963 h 1913559"/>
              <a:gd name="connsiteX2" fmla="*/ 1023937 w 1508331"/>
              <a:gd name="connsiteY2" fmla="*/ 277463 h 1913559"/>
              <a:gd name="connsiteX3" fmla="*/ 1050131 w 1508331"/>
              <a:gd name="connsiteY3" fmla="*/ 336994 h 1913559"/>
              <a:gd name="connsiteX4" fmla="*/ 1114425 w 1508331"/>
              <a:gd name="connsiteY4" fmla="*/ 437006 h 1913559"/>
              <a:gd name="connsiteX5" fmla="*/ 1195387 w 1508331"/>
              <a:gd name="connsiteY5" fmla="*/ 544163 h 1913559"/>
              <a:gd name="connsiteX6" fmla="*/ 1228725 w 1508331"/>
              <a:gd name="connsiteY6" fmla="*/ 582263 h 1913559"/>
              <a:gd name="connsiteX7" fmla="*/ 1197769 w 1508331"/>
              <a:gd name="connsiteY7" fmla="*/ 660844 h 1913559"/>
              <a:gd name="connsiteX8" fmla="*/ 1240631 w 1508331"/>
              <a:gd name="connsiteY8" fmla="*/ 715613 h 1913559"/>
              <a:gd name="connsiteX9" fmla="*/ 1195387 w 1508331"/>
              <a:gd name="connsiteY9" fmla="*/ 787050 h 1913559"/>
              <a:gd name="connsiteX10" fmla="*/ 1190625 w 1508331"/>
              <a:gd name="connsiteY10" fmla="*/ 834675 h 1913559"/>
              <a:gd name="connsiteX11" fmla="*/ 1240631 w 1508331"/>
              <a:gd name="connsiteY11" fmla="*/ 903731 h 1913559"/>
              <a:gd name="connsiteX12" fmla="*/ 1221581 w 1508331"/>
              <a:gd name="connsiteY12" fmla="*/ 1063275 h 1913559"/>
              <a:gd name="connsiteX13" fmla="*/ 1202530 w 1508331"/>
              <a:gd name="connsiteY13" fmla="*/ 1222819 h 1913559"/>
              <a:gd name="connsiteX14" fmla="*/ 1257300 w 1508331"/>
              <a:gd name="connsiteY14" fmla="*/ 1258538 h 1913559"/>
              <a:gd name="connsiteX15" fmla="*/ 1309687 w 1508331"/>
              <a:gd name="connsiteY15" fmla="*/ 1287113 h 1913559"/>
              <a:gd name="connsiteX16" fmla="*/ 1345405 w 1508331"/>
              <a:gd name="connsiteY16" fmla="*/ 1332355 h 1913559"/>
              <a:gd name="connsiteX17" fmla="*/ 1350168 w 1508331"/>
              <a:gd name="connsiteY17" fmla="*/ 1437131 h 1913559"/>
              <a:gd name="connsiteX18" fmla="*/ 1347788 w 1508331"/>
              <a:gd name="connsiteY18" fmla="*/ 1606200 h 1913559"/>
              <a:gd name="connsiteX19" fmla="*/ 1414462 w 1508331"/>
              <a:gd name="connsiteY19" fmla="*/ 1591913 h 1913559"/>
              <a:gd name="connsiteX20" fmla="*/ 1502569 w 1508331"/>
              <a:gd name="connsiteY20" fmla="*/ 1582387 h 1913559"/>
              <a:gd name="connsiteX21" fmla="*/ 1495425 w 1508331"/>
              <a:gd name="connsiteY21" fmla="*/ 1625250 h 1913559"/>
              <a:gd name="connsiteX22" fmla="*/ 1485900 w 1508331"/>
              <a:gd name="connsiteY22" fmla="*/ 1653825 h 1913559"/>
              <a:gd name="connsiteX23" fmla="*/ 1466850 w 1508331"/>
              <a:gd name="connsiteY23" fmla="*/ 1741932 h 1913559"/>
              <a:gd name="connsiteX24" fmla="*/ 1459706 w 1508331"/>
              <a:gd name="connsiteY24" fmla="*/ 1822894 h 1913559"/>
              <a:gd name="connsiteX25" fmla="*/ 1471613 w 1508331"/>
              <a:gd name="connsiteY25" fmla="*/ 1877664 h 1913559"/>
              <a:gd name="connsiteX26" fmla="*/ 1495425 w 1508331"/>
              <a:gd name="connsiteY26" fmla="*/ 1913382 h 1913559"/>
              <a:gd name="connsiteX27" fmla="*/ 1385887 w 1508331"/>
              <a:gd name="connsiteY27" fmla="*/ 1889569 h 1913559"/>
              <a:gd name="connsiteX28" fmla="*/ 1264443 w 1508331"/>
              <a:gd name="connsiteY28" fmla="*/ 1849088 h 1913559"/>
              <a:gd name="connsiteX29" fmla="*/ 1157287 w 1508331"/>
              <a:gd name="connsiteY29" fmla="*/ 1825275 h 1913559"/>
              <a:gd name="connsiteX30" fmla="*/ 1047750 w 1508331"/>
              <a:gd name="connsiteY30" fmla="*/ 1801463 h 1913559"/>
              <a:gd name="connsiteX31" fmla="*/ 957262 w 1508331"/>
              <a:gd name="connsiteY31" fmla="*/ 1782413 h 1913559"/>
              <a:gd name="connsiteX32" fmla="*/ 866775 w 1508331"/>
              <a:gd name="connsiteY32" fmla="*/ 1772888 h 1913559"/>
              <a:gd name="connsiteX33" fmla="*/ 790575 w 1508331"/>
              <a:gd name="connsiteY33" fmla="*/ 1763363 h 1913559"/>
              <a:gd name="connsiteX34" fmla="*/ 552450 w 1508331"/>
              <a:gd name="connsiteY34" fmla="*/ 1739550 h 1913559"/>
              <a:gd name="connsiteX35" fmla="*/ 554831 w 1508331"/>
              <a:gd name="connsiteY35" fmla="*/ 1725263 h 1913559"/>
              <a:gd name="connsiteX36" fmla="*/ 585788 w 1508331"/>
              <a:gd name="connsiteY36" fmla="*/ 1713357 h 1913559"/>
              <a:gd name="connsiteX37" fmla="*/ 600075 w 1508331"/>
              <a:gd name="connsiteY37" fmla="*/ 1682400 h 1913559"/>
              <a:gd name="connsiteX38" fmla="*/ 619125 w 1508331"/>
              <a:gd name="connsiteY38" fmla="*/ 1634776 h 1913559"/>
              <a:gd name="connsiteX39" fmla="*/ 661988 w 1508331"/>
              <a:gd name="connsiteY39" fmla="*/ 1646682 h 1913559"/>
              <a:gd name="connsiteX40" fmla="*/ 719137 w 1508331"/>
              <a:gd name="connsiteY40" fmla="*/ 1658588 h 1913559"/>
              <a:gd name="connsiteX41" fmla="*/ 773906 w 1508331"/>
              <a:gd name="connsiteY41" fmla="*/ 1660968 h 1913559"/>
              <a:gd name="connsiteX42" fmla="*/ 781050 w 1508331"/>
              <a:gd name="connsiteY42" fmla="*/ 1649063 h 1913559"/>
              <a:gd name="connsiteX43" fmla="*/ 700087 w 1508331"/>
              <a:gd name="connsiteY43" fmla="*/ 1634775 h 1913559"/>
              <a:gd name="connsiteX44" fmla="*/ 635794 w 1508331"/>
              <a:gd name="connsiteY44" fmla="*/ 1613344 h 1913559"/>
              <a:gd name="connsiteX45" fmla="*/ 614362 w 1508331"/>
              <a:gd name="connsiteY45" fmla="*/ 1582388 h 1913559"/>
              <a:gd name="connsiteX46" fmla="*/ 635794 w 1508331"/>
              <a:gd name="connsiteY46" fmla="*/ 1530001 h 1913559"/>
              <a:gd name="connsiteX47" fmla="*/ 671513 w 1508331"/>
              <a:gd name="connsiteY47" fmla="*/ 1515713 h 1913559"/>
              <a:gd name="connsiteX48" fmla="*/ 647700 w 1508331"/>
              <a:gd name="connsiteY48" fmla="*/ 1496662 h 1913559"/>
              <a:gd name="connsiteX49" fmla="*/ 671512 w 1508331"/>
              <a:gd name="connsiteY49" fmla="*/ 1472850 h 1913559"/>
              <a:gd name="connsiteX50" fmla="*/ 716756 w 1508331"/>
              <a:gd name="connsiteY50" fmla="*/ 1427607 h 1913559"/>
              <a:gd name="connsiteX51" fmla="*/ 742950 w 1508331"/>
              <a:gd name="connsiteY51" fmla="*/ 1410938 h 1913559"/>
              <a:gd name="connsiteX52" fmla="*/ 728662 w 1508331"/>
              <a:gd name="connsiteY52" fmla="*/ 1368075 h 1913559"/>
              <a:gd name="connsiteX53" fmla="*/ 800100 w 1508331"/>
              <a:gd name="connsiteY53" fmla="*/ 1265682 h 1913559"/>
              <a:gd name="connsiteX54" fmla="*/ 707231 w 1508331"/>
              <a:gd name="connsiteY54" fmla="*/ 1294256 h 1913559"/>
              <a:gd name="connsiteX55" fmla="*/ 676275 w 1508331"/>
              <a:gd name="connsiteY55" fmla="*/ 1358550 h 1913559"/>
              <a:gd name="connsiteX56" fmla="*/ 647700 w 1508331"/>
              <a:gd name="connsiteY56" fmla="*/ 1413318 h 1913559"/>
              <a:gd name="connsiteX57" fmla="*/ 607219 w 1508331"/>
              <a:gd name="connsiteY57" fmla="*/ 1389506 h 1913559"/>
              <a:gd name="connsiteX58" fmla="*/ 581025 w 1508331"/>
              <a:gd name="connsiteY58" fmla="*/ 1434750 h 1913559"/>
              <a:gd name="connsiteX59" fmla="*/ 578644 w 1508331"/>
              <a:gd name="connsiteY59" fmla="*/ 1472851 h 1913559"/>
              <a:gd name="connsiteX60" fmla="*/ 592932 w 1508331"/>
              <a:gd name="connsiteY60" fmla="*/ 1489520 h 1913559"/>
              <a:gd name="connsiteX61" fmla="*/ 542925 w 1508331"/>
              <a:gd name="connsiteY61" fmla="*/ 1530000 h 1913559"/>
              <a:gd name="connsiteX62" fmla="*/ 473869 w 1508331"/>
              <a:gd name="connsiteY62" fmla="*/ 1541907 h 1913559"/>
              <a:gd name="connsiteX63" fmla="*/ 497681 w 1508331"/>
              <a:gd name="connsiteY63" fmla="*/ 1470469 h 1913559"/>
              <a:gd name="connsiteX64" fmla="*/ 519112 w 1508331"/>
              <a:gd name="connsiteY64" fmla="*/ 1401413 h 1913559"/>
              <a:gd name="connsiteX65" fmla="*/ 535780 w 1508331"/>
              <a:gd name="connsiteY65" fmla="*/ 1339500 h 1913559"/>
              <a:gd name="connsiteX66" fmla="*/ 550068 w 1508331"/>
              <a:gd name="connsiteY66" fmla="*/ 1296637 h 1913559"/>
              <a:gd name="connsiteX67" fmla="*/ 609600 w 1508331"/>
              <a:gd name="connsiteY67" fmla="*/ 1225200 h 1913559"/>
              <a:gd name="connsiteX68" fmla="*/ 642937 w 1508331"/>
              <a:gd name="connsiteY68" fmla="*/ 1239489 h 1913559"/>
              <a:gd name="connsiteX69" fmla="*/ 681037 w 1508331"/>
              <a:gd name="connsiteY69" fmla="*/ 1222820 h 1913559"/>
              <a:gd name="connsiteX70" fmla="*/ 685801 w 1508331"/>
              <a:gd name="connsiteY70" fmla="*/ 1213295 h 1913559"/>
              <a:gd name="connsiteX71" fmla="*/ 647699 w 1508331"/>
              <a:gd name="connsiteY71" fmla="*/ 1215675 h 1913559"/>
              <a:gd name="connsiteX72" fmla="*/ 621507 w 1508331"/>
              <a:gd name="connsiteY72" fmla="*/ 1189482 h 1913559"/>
              <a:gd name="connsiteX73" fmla="*/ 621506 w 1508331"/>
              <a:gd name="connsiteY73" fmla="*/ 1172812 h 1913559"/>
              <a:gd name="connsiteX74" fmla="*/ 671513 w 1508331"/>
              <a:gd name="connsiteY74" fmla="*/ 1175195 h 1913559"/>
              <a:gd name="connsiteX75" fmla="*/ 676274 w 1508331"/>
              <a:gd name="connsiteY75" fmla="*/ 1158525 h 1913559"/>
              <a:gd name="connsiteX76" fmla="*/ 702469 w 1508331"/>
              <a:gd name="connsiteY76" fmla="*/ 1127569 h 1913559"/>
              <a:gd name="connsiteX77" fmla="*/ 745332 w 1508331"/>
              <a:gd name="connsiteY77" fmla="*/ 1113283 h 1913559"/>
              <a:gd name="connsiteX78" fmla="*/ 745331 w 1508331"/>
              <a:gd name="connsiteY78" fmla="*/ 1091849 h 1913559"/>
              <a:gd name="connsiteX79" fmla="*/ 762000 w 1508331"/>
              <a:gd name="connsiteY79" fmla="*/ 1079944 h 1913559"/>
              <a:gd name="connsiteX80" fmla="*/ 721519 w 1508331"/>
              <a:gd name="connsiteY80" fmla="*/ 1051369 h 1913559"/>
              <a:gd name="connsiteX81" fmla="*/ 671512 w 1508331"/>
              <a:gd name="connsiteY81" fmla="*/ 1022794 h 1913559"/>
              <a:gd name="connsiteX82" fmla="*/ 638175 w 1508331"/>
              <a:gd name="connsiteY82" fmla="*/ 1029938 h 1913559"/>
              <a:gd name="connsiteX83" fmla="*/ 600075 w 1508331"/>
              <a:gd name="connsiteY83" fmla="*/ 1087088 h 1913559"/>
              <a:gd name="connsiteX84" fmla="*/ 614362 w 1508331"/>
              <a:gd name="connsiteY84" fmla="*/ 1118044 h 1913559"/>
              <a:gd name="connsiteX85" fmla="*/ 595312 w 1508331"/>
              <a:gd name="connsiteY85" fmla="*/ 1139475 h 1913559"/>
              <a:gd name="connsiteX86" fmla="*/ 559594 w 1508331"/>
              <a:gd name="connsiteY86" fmla="*/ 1120426 h 1913559"/>
              <a:gd name="connsiteX87" fmla="*/ 531018 w 1508331"/>
              <a:gd name="connsiteY87" fmla="*/ 1082325 h 1913559"/>
              <a:gd name="connsiteX88" fmla="*/ 531019 w 1508331"/>
              <a:gd name="connsiteY88" fmla="*/ 1108520 h 1913559"/>
              <a:gd name="connsiteX89" fmla="*/ 466725 w 1508331"/>
              <a:gd name="connsiteY89" fmla="*/ 1115662 h 1913559"/>
              <a:gd name="connsiteX90" fmla="*/ 419100 w 1508331"/>
              <a:gd name="connsiteY90" fmla="*/ 1137094 h 1913559"/>
              <a:gd name="connsiteX91" fmla="*/ 388143 w 1508331"/>
              <a:gd name="connsiteY91" fmla="*/ 1184718 h 1913559"/>
              <a:gd name="connsiteX92" fmla="*/ 357187 w 1508331"/>
              <a:gd name="connsiteY92" fmla="*/ 1244250 h 1913559"/>
              <a:gd name="connsiteX93" fmla="*/ 314324 w 1508331"/>
              <a:gd name="connsiteY93" fmla="*/ 1215677 h 1913559"/>
              <a:gd name="connsiteX94" fmla="*/ 345282 w 1508331"/>
              <a:gd name="connsiteY94" fmla="*/ 1194244 h 1913559"/>
              <a:gd name="connsiteX95" fmla="*/ 376237 w 1508331"/>
              <a:gd name="connsiteY95" fmla="*/ 1141856 h 1913559"/>
              <a:gd name="connsiteX96" fmla="*/ 381000 w 1508331"/>
              <a:gd name="connsiteY96" fmla="*/ 1106138 h 1913559"/>
              <a:gd name="connsiteX97" fmla="*/ 407193 w 1508331"/>
              <a:gd name="connsiteY97" fmla="*/ 1094231 h 1913559"/>
              <a:gd name="connsiteX98" fmla="*/ 395287 w 1508331"/>
              <a:gd name="connsiteY98" fmla="*/ 1072800 h 1913559"/>
              <a:gd name="connsiteX99" fmla="*/ 402433 w 1508331"/>
              <a:gd name="connsiteY99" fmla="*/ 1068039 h 1913559"/>
              <a:gd name="connsiteX100" fmla="*/ 347662 w 1508331"/>
              <a:gd name="connsiteY100" fmla="*/ 1048988 h 1913559"/>
              <a:gd name="connsiteX101" fmla="*/ 333375 w 1508331"/>
              <a:gd name="connsiteY101" fmla="*/ 1034700 h 1913559"/>
              <a:gd name="connsiteX102" fmla="*/ 314325 w 1508331"/>
              <a:gd name="connsiteY102" fmla="*/ 1010888 h 1913559"/>
              <a:gd name="connsiteX103" fmla="*/ 300037 w 1508331"/>
              <a:gd name="connsiteY103" fmla="*/ 1015650 h 1913559"/>
              <a:gd name="connsiteX104" fmla="*/ 295275 w 1508331"/>
              <a:gd name="connsiteY104" fmla="*/ 1048988 h 1913559"/>
              <a:gd name="connsiteX105" fmla="*/ 285750 w 1508331"/>
              <a:gd name="connsiteY105" fmla="*/ 1072800 h 1913559"/>
              <a:gd name="connsiteX106" fmla="*/ 295275 w 1508331"/>
              <a:gd name="connsiteY106" fmla="*/ 1096613 h 1913559"/>
              <a:gd name="connsiteX107" fmla="*/ 266700 w 1508331"/>
              <a:gd name="connsiteY107" fmla="*/ 1101375 h 1913559"/>
              <a:gd name="connsiteX108" fmla="*/ 285750 w 1508331"/>
              <a:gd name="connsiteY108" fmla="*/ 1134713 h 1913559"/>
              <a:gd name="connsiteX109" fmla="*/ 280987 w 1508331"/>
              <a:gd name="connsiteY109" fmla="*/ 1172813 h 1913559"/>
              <a:gd name="connsiteX110" fmla="*/ 252412 w 1508331"/>
              <a:gd name="connsiteY110" fmla="*/ 1191863 h 1913559"/>
              <a:gd name="connsiteX111" fmla="*/ 242887 w 1508331"/>
              <a:gd name="connsiteY111" fmla="*/ 1206150 h 1913559"/>
              <a:gd name="connsiteX112" fmla="*/ 219075 w 1508331"/>
              <a:gd name="connsiteY112" fmla="*/ 1210913 h 1913559"/>
              <a:gd name="connsiteX113" fmla="*/ 204787 w 1508331"/>
              <a:gd name="connsiteY113" fmla="*/ 1215675 h 1913559"/>
              <a:gd name="connsiteX114" fmla="*/ 185737 w 1508331"/>
              <a:gd name="connsiteY114" fmla="*/ 1220438 h 1913559"/>
              <a:gd name="connsiteX115" fmla="*/ 152400 w 1508331"/>
              <a:gd name="connsiteY115" fmla="*/ 1215675 h 1913559"/>
              <a:gd name="connsiteX116" fmla="*/ 119062 w 1508331"/>
              <a:gd name="connsiteY116" fmla="*/ 1201388 h 1913559"/>
              <a:gd name="connsiteX117" fmla="*/ 104775 w 1508331"/>
              <a:gd name="connsiteY117" fmla="*/ 1196625 h 1913559"/>
              <a:gd name="connsiteX118" fmla="*/ 90487 w 1508331"/>
              <a:gd name="connsiteY118" fmla="*/ 1182338 h 1913559"/>
              <a:gd name="connsiteX119" fmla="*/ 47625 w 1508331"/>
              <a:gd name="connsiteY119" fmla="*/ 1158525 h 1913559"/>
              <a:gd name="connsiteX120" fmla="*/ 14287 w 1508331"/>
              <a:gd name="connsiteY120" fmla="*/ 1149000 h 1913559"/>
              <a:gd name="connsiteX121" fmla="*/ 0 w 1508331"/>
              <a:gd name="connsiteY121" fmla="*/ 1139475 h 1913559"/>
              <a:gd name="connsiteX122" fmla="*/ 9525 w 1508331"/>
              <a:gd name="connsiteY122" fmla="*/ 1115663 h 1913559"/>
              <a:gd name="connsiteX123" fmla="*/ 38100 w 1508331"/>
              <a:gd name="connsiteY123" fmla="*/ 1077563 h 1913559"/>
              <a:gd name="connsiteX124" fmla="*/ 33337 w 1508331"/>
              <a:gd name="connsiteY124" fmla="*/ 1039463 h 1913559"/>
              <a:gd name="connsiteX125" fmla="*/ 9525 w 1508331"/>
              <a:gd name="connsiteY125" fmla="*/ 1001363 h 1913559"/>
              <a:gd name="connsiteX126" fmla="*/ 9525 w 1508331"/>
              <a:gd name="connsiteY126" fmla="*/ 968025 h 1913559"/>
              <a:gd name="connsiteX127" fmla="*/ 28575 w 1508331"/>
              <a:gd name="connsiteY127" fmla="*/ 953738 h 1913559"/>
              <a:gd name="connsiteX128" fmla="*/ 52387 w 1508331"/>
              <a:gd name="connsiteY128" fmla="*/ 920400 h 1913559"/>
              <a:gd name="connsiteX129" fmla="*/ 47625 w 1508331"/>
              <a:gd name="connsiteY129" fmla="*/ 863250 h 1913559"/>
              <a:gd name="connsiteX130" fmla="*/ 104775 w 1508331"/>
              <a:gd name="connsiteY130" fmla="*/ 815625 h 1913559"/>
              <a:gd name="connsiteX131" fmla="*/ 123825 w 1508331"/>
              <a:gd name="connsiteY131" fmla="*/ 801338 h 1913559"/>
              <a:gd name="connsiteX132" fmla="*/ 142875 w 1508331"/>
              <a:gd name="connsiteY132" fmla="*/ 796575 h 1913559"/>
              <a:gd name="connsiteX133" fmla="*/ 157162 w 1508331"/>
              <a:gd name="connsiteY133" fmla="*/ 791813 h 1913559"/>
              <a:gd name="connsiteX134" fmla="*/ 176212 w 1508331"/>
              <a:gd name="connsiteY134" fmla="*/ 787050 h 1913559"/>
              <a:gd name="connsiteX135" fmla="*/ 266700 w 1508331"/>
              <a:gd name="connsiteY135" fmla="*/ 758475 h 1913559"/>
              <a:gd name="connsiteX136" fmla="*/ 280987 w 1508331"/>
              <a:gd name="connsiteY136" fmla="*/ 744188 h 1913559"/>
              <a:gd name="connsiteX137" fmla="*/ 333375 w 1508331"/>
              <a:gd name="connsiteY137" fmla="*/ 706088 h 1913559"/>
              <a:gd name="connsiteX138" fmla="*/ 423862 w 1508331"/>
              <a:gd name="connsiteY138" fmla="*/ 710850 h 1913559"/>
              <a:gd name="connsiteX139" fmla="*/ 447675 w 1508331"/>
              <a:gd name="connsiteY139" fmla="*/ 715613 h 1913559"/>
              <a:gd name="connsiteX140" fmla="*/ 461962 w 1508331"/>
              <a:gd name="connsiteY140" fmla="*/ 706088 h 1913559"/>
              <a:gd name="connsiteX141" fmla="*/ 495300 w 1508331"/>
              <a:gd name="connsiteY141" fmla="*/ 667988 h 1913559"/>
              <a:gd name="connsiteX142" fmla="*/ 504825 w 1508331"/>
              <a:gd name="connsiteY142" fmla="*/ 644175 h 1913559"/>
              <a:gd name="connsiteX143" fmla="*/ 509587 w 1508331"/>
              <a:gd name="connsiteY143" fmla="*/ 596550 h 1913559"/>
              <a:gd name="connsiteX144" fmla="*/ 533400 w 1508331"/>
              <a:gd name="connsiteY144" fmla="*/ 582263 h 1913559"/>
              <a:gd name="connsiteX145" fmla="*/ 576262 w 1508331"/>
              <a:gd name="connsiteY145" fmla="*/ 563213 h 1913559"/>
              <a:gd name="connsiteX146" fmla="*/ 609600 w 1508331"/>
              <a:gd name="connsiteY146" fmla="*/ 558450 h 1913559"/>
              <a:gd name="connsiteX147" fmla="*/ 628650 w 1508331"/>
              <a:gd name="connsiteY147" fmla="*/ 544163 h 1913559"/>
              <a:gd name="connsiteX148" fmla="*/ 652462 w 1508331"/>
              <a:gd name="connsiteY148" fmla="*/ 529875 h 1913559"/>
              <a:gd name="connsiteX149" fmla="*/ 666750 w 1508331"/>
              <a:gd name="connsiteY149" fmla="*/ 515588 h 1913559"/>
              <a:gd name="connsiteX150" fmla="*/ 695325 w 1508331"/>
              <a:gd name="connsiteY150" fmla="*/ 477488 h 1913559"/>
              <a:gd name="connsiteX151" fmla="*/ 714375 w 1508331"/>
              <a:gd name="connsiteY151" fmla="*/ 444150 h 1913559"/>
              <a:gd name="connsiteX152" fmla="*/ 723900 w 1508331"/>
              <a:gd name="connsiteY152" fmla="*/ 401288 h 1913559"/>
              <a:gd name="connsiteX153" fmla="*/ 733425 w 1508331"/>
              <a:gd name="connsiteY153" fmla="*/ 387000 h 1913559"/>
              <a:gd name="connsiteX154" fmla="*/ 742950 w 1508331"/>
              <a:gd name="connsiteY154" fmla="*/ 286988 h 1913559"/>
              <a:gd name="connsiteX155" fmla="*/ 752475 w 1508331"/>
              <a:gd name="connsiteY155" fmla="*/ 220313 h 1913559"/>
              <a:gd name="connsiteX156" fmla="*/ 785812 w 1508331"/>
              <a:gd name="connsiteY156" fmla="*/ 172688 h 1913559"/>
              <a:gd name="connsiteX157" fmla="*/ 795337 w 1508331"/>
              <a:gd name="connsiteY157" fmla="*/ 158400 h 1913559"/>
              <a:gd name="connsiteX158" fmla="*/ 823912 w 1508331"/>
              <a:gd name="connsiteY158" fmla="*/ 115538 h 1913559"/>
              <a:gd name="connsiteX159" fmla="*/ 838200 w 1508331"/>
              <a:gd name="connsiteY159" fmla="*/ 110775 h 1913559"/>
              <a:gd name="connsiteX160" fmla="*/ 862012 w 1508331"/>
              <a:gd name="connsiteY160" fmla="*/ 120300 h 1913559"/>
              <a:gd name="connsiteX161" fmla="*/ 876300 w 1508331"/>
              <a:gd name="connsiteY161" fmla="*/ 129825 h 1913559"/>
              <a:gd name="connsiteX162" fmla="*/ 895350 w 1508331"/>
              <a:gd name="connsiteY162" fmla="*/ 120300 h 1913559"/>
              <a:gd name="connsiteX163" fmla="*/ 928687 w 1508331"/>
              <a:gd name="connsiteY163" fmla="*/ 82200 h 1913559"/>
              <a:gd name="connsiteX164" fmla="*/ 942975 w 1508331"/>
              <a:gd name="connsiteY164" fmla="*/ 67913 h 1913559"/>
              <a:gd name="connsiteX165" fmla="*/ 952500 w 1508331"/>
              <a:gd name="connsiteY165" fmla="*/ 48863 h 1913559"/>
              <a:gd name="connsiteX166" fmla="*/ 971550 w 1508331"/>
              <a:gd name="connsiteY166" fmla="*/ 10763 h 1913559"/>
              <a:gd name="connsiteX167" fmla="*/ 971550 w 1508331"/>
              <a:gd name="connsiteY167" fmla="*/ 6000 h 1913559"/>
              <a:gd name="connsiteX0" fmla="*/ 971550 w 1508331"/>
              <a:gd name="connsiteY0" fmla="*/ 6000 h 1913559"/>
              <a:gd name="connsiteX1" fmla="*/ 990599 w 1508331"/>
              <a:gd name="connsiteY1" fmla="*/ 86963 h 1913559"/>
              <a:gd name="connsiteX2" fmla="*/ 1023937 w 1508331"/>
              <a:gd name="connsiteY2" fmla="*/ 277463 h 1913559"/>
              <a:gd name="connsiteX3" fmla="*/ 1050131 w 1508331"/>
              <a:gd name="connsiteY3" fmla="*/ 336994 h 1913559"/>
              <a:gd name="connsiteX4" fmla="*/ 1114425 w 1508331"/>
              <a:gd name="connsiteY4" fmla="*/ 437006 h 1913559"/>
              <a:gd name="connsiteX5" fmla="*/ 1195387 w 1508331"/>
              <a:gd name="connsiteY5" fmla="*/ 544163 h 1913559"/>
              <a:gd name="connsiteX6" fmla="*/ 1228725 w 1508331"/>
              <a:gd name="connsiteY6" fmla="*/ 582263 h 1913559"/>
              <a:gd name="connsiteX7" fmla="*/ 1197769 w 1508331"/>
              <a:gd name="connsiteY7" fmla="*/ 660844 h 1913559"/>
              <a:gd name="connsiteX8" fmla="*/ 1240631 w 1508331"/>
              <a:gd name="connsiteY8" fmla="*/ 715613 h 1913559"/>
              <a:gd name="connsiteX9" fmla="*/ 1195387 w 1508331"/>
              <a:gd name="connsiteY9" fmla="*/ 787050 h 1913559"/>
              <a:gd name="connsiteX10" fmla="*/ 1190625 w 1508331"/>
              <a:gd name="connsiteY10" fmla="*/ 834675 h 1913559"/>
              <a:gd name="connsiteX11" fmla="*/ 1240631 w 1508331"/>
              <a:gd name="connsiteY11" fmla="*/ 903731 h 1913559"/>
              <a:gd name="connsiteX12" fmla="*/ 1221581 w 1508331"/>
              <a:gd name="connsiteY12" fmla="*/ 1063275 h 1913559"/>
              <a:gd name="connsiteX13" fmla="*/ 1202530 w 1508331"/>
              <a:gd name="connsiteY13" fmla="*/ 1222819 h 1913559"/>
              <a:gd name="connsiteX14" fmla="*/ 1257300 w 1508331"/>
              <a:gd name="connsiteY14" fmla="*/ 1258538 h 1913559"/>
              <a:gd name="connsiteX15" fmla="*/ 1309687 w 1508331"/>
              <a:gd name="connsiteY15" fmla="*/ 1287113 h 1913559"/>
              <a:gd name="connsiteX16" fmla="*/ 1345405 w 1508331"/>
              <a:gd name="connsiteY16" fmla="*/ 1332355 h 1913559"/>
              <a:gd name="connsiteX17" fmla="*/ 1350168 w 1508331"/>
              <a:gd name="connsiteY17" fmla="*/ 1437131 h 1913559"/>
              <a:gd name="connsiteX18" fmla="*/ 1347788 w 1508331"/>
              <a:gd name="connsiteY18" fmla="*/ 1606200 h 1913559"/>
              <a:gd name="connsiteX19" fmla="*/ 1414462 w 1508331"/>
              <a:gd name="connsiteY19" fmla="*/ 1591913 h 1913559"/>
              <a:gd name="connsiteX20" fmla="*/ 1502569 w 1508331"/>
              <a:gd name="connsiteY20" fmla="*/ 1582387 h 1913559"/>
              <a:gd name="connsiteX21" fmla="*/ 1495425 w 1508331"/>
              <a:gd name="connsiteY21" fmla="*/ 1625250 h 1913559"/>
              <a:gd name="connsiteX22" fmla="*/ 1485900 w 1508331"/>
              <a:gd name="connsiteY22" fmla="*/ 1653825 h 1913559"/>
              <a:gd name="connsiteX23" fmla="*/ 1466850 w 1508331"/>
              <a:gd name="connsiteY23" fmla="*/ 1741932 h 1913559"/>
              <a:gd name="connsiteX24" fmla="*/ 1459706 w 1508331"/>
              <a:gd name="connsiteY24" fmla="*/ 1822894 h 1913559"/>
              <a:gd name="connsiteX25" fmla="*/ 1471613 w 1508331"/>
              <a:gd name="connsiteY25" fmla="*/ 1877664 h 1913559"/>
              <a:gd name="connsiteX26" fmla="*/ 1495425 w 1508331"/>
              <a:gd name="connsiteY26" fmla="*/ 1913382 h 1913559"/>
              <a:gd name="connsiteX27" fmla="*/ 1385887 w 1508331"/>
              <a:gd name="connsiteY27" fmla="*/ 1889569 h 1913559"/>
              <a:gd name="connsiteX28" fmla="*/ 1264443 w 1508331"/>
              <a:gd name="connsiteY28" fmla="*/ 1849088 h 1913559"/>
              <a:gd name="connsiteX29" fmla="*/ 1157287 w 1508331"/>
              <a:gd name="connsiteY29" fmla="*/ 1825275 h 1913559"/>
              <a:gd name="connsiteX30" fmla="*/ 1047750 w 1508331"/>
              <a:gd name="connsiteY30" fmla="*/ 1801463 h 1913559"/>
              <a:gd name="connsiteX31" fmla="*/ 957262 w 1508331"/>
              <a:gd name="connsiteY31" fmla="*/ 1782413 h 1913559"/>
              <a:gd name="connsiteX32" fmla="*/ 866775 w 1508331"/>
              <a:gd name="connsiteY32" fmla="*/ 1772888 h 1913559"/>
              <a:gd name="connsiteX33" fmla="*/ 790575 w 1508331"/>
              <a:gd name="connsiteY33" fmla="*/ 1763363 h 1913559"/>
              <a:gd name="connsiteX34" fmla="*/ 552450 w 1508331"/>
              <a:gd name="connsiteY34" fmla="*/ 1739550 h 1913559"/>
              <a:gd name="connsiteX35" fmla="*/ 554831 w 1508331"/>
              <a:gd name="connsiteY35" fmla="*/ 1725263 h 1913559"/>
              <a:gd name="connsiteX36" fmla="*/ 585788 w 1508331"/>
              <a:gd name="connsiteY36" fmla="*/ 1713357 h 1913559"/>
              <a:gd name="connsiteX37" fmla="*/ 600075 w 1508331"/>
              <a:gd name="connsiteY37" fmla="*/ 1682400 h 1913559"/>
              <a:gd name="connsiteX38" fmla="*/ 619125 w 1508331"/>
              <a:gd name="connsiteY38" fmla="*/ 1634776 h 1913559"/>
              <a:gd name="connsiteX39" fmla="*/ 661988 w 1508331"/>
              <a:gd name="connsiteY39" fmla="*/ 1646682 h 1913559"/>
              <a:gd name="connsiteX40" fmla="*/ 719137 w 1508331"/>
              <a:gd name="connsiteY40" fmla="*/ 1658588 h 1913559"/>
              <a:gd name="connsiteX41" fmla="*/ 773906 w 1508331"/>
              <a:gd name="connsiteY41" fmla="*/ 1660968 h 1913559"/>
              <a:gd name="connsiteX42" fmla="*/ 781050 w 1508331"/>
              <a:gd name="connsiteY42" fmla="*/ 1649063 h 1913559"/>
              <a:gd name="connsiteX43" fmla="*/ 700087 w 1508331"/>
              <a:gd name="connsiteY43" fmla="*/ 1634775 h 1913559"/>
              <a:gd name="connsiteX44" fmla="*/ 635794 w 1508331"/>
              <a:gd name="connsiteY44" fmla="*/ 1613344 h 1913559"/>
              <a:gd name="connsiteX45" fmla="*/ 614362 w 1508331"/>
              <a:gd name="connsiteY45" fmla="*/ 1582388 h 1913559"/>
              <a:gd name="connsiteX46" fmla="*/ 635794 w 1508331"/>
              <a:gd name="connsiteY46" fmla="*/ 1530001 h 1913559"/>
              <a:gd name="connsiteX47" fmla="*/ 671513 w 1508331"/>
              <a:gd name="connsiteY47" fmla="*/ 1515713 h 1913559"/>
              <a:gd name="connsiteX48" fmla="*/ 647700 w 1508331"/>
              <a:gd name="connsiteY48" fmla="*/ 1496662 h 1913559"/>
              <a:gd name="connsiteX49" fmla="*/ 671512 w 1508331"/>
              <a:gd name="connsiteY49" fmla="*/ 1472850 h 1913559"/>
              <a:gd name="connsiteX50" fmla="*/ 716756 w 1508331"/>
              <a:gd name="connsiteY50" fmla="*/ 1427607 h 1913559"/>
              <a:gd name="connsiteX51" fmla="*/ 742950 w 1508331"/>
              <a:gd name="connsiteY51" fmla="*/ 1410938 h 1913559"/>
              <a:gd name="connsiteX52" fmla="*/ 728662 w 1508331"/>
              <a:gd name="connsiteY52" fmla="*/ 1368075 h 1913559"/>
              <a:gd name="connsiteX53" fmla="*/ 800100 w 1508331"/>
              <a:gd name="connsiteY53" fmla="*/ 1265682 h 1913559"/>
              <a:gd name="connsiteX54" fmla="*/ 707231 w 1508331"/>
              <a:gd name="connsiteY54" fmla="*/ 1294256 h 1913559"/>
              <a:gd name="connsiteX55" fmla="*/ 676275 w 1508331"/>
              <a:gd name="connsiteY55" fmla="*/ 1358550 h 1913559"/>
              <a:gd name="connsiteX56" fmla="*/ 647700 w 1508331"/>
              <a:gd name="connsiteY56" fmla="*/ 1413318 h 1913559"/>
              <a:gd name="connsiteX57" fmla="*/ 607219 w 1508331"/>
              <a:gd name="connsiteY57" fmla="*/ 1389506 h 1913559"/>
              <a:gd name="connsiteX58" fmla="*/ 581025 w 1508331"/>
              <a:gd name="connsiteY58" fmla="*/ 1434750 h 1913559"/>
              <a:gd name="connsiteX59" fmla="*/ 578644 w 1508331"/>
              <a:gd name="connsiteY59" fmla="*/ 1472851 h 1913559"/>
              <a:gd name="connsiteX60" fmla="*/ 592932 w 1508331"/>
              <a:gd name="connsiteY60" fmla="*/ 1489520 h 1913559"/>
              <a:gd name="connsiteX61" fmla="*/ 542925 w 1508331"/>
              <a:gd name="connsiteY61" fmla="*/ 1530000 h 1913559"/>
              <a:gd name="connsiteX62" fmla="*/ 473869 w 1508331"/>
              <a:gd name="connsiteY62" fmla="*/ 1541907 h 1913559"/>
              <a:gd name="connsiteX63" fmla="*/ 497681 w 1508331"/>
              <a:gd name="connsiteY63" fmla="*/ 1470469 h 1913559"/>
              <a:gd name="connsiteX64" fmla="*/ 519112 w 1508331"/>
              <a:gd name="connsiteY64" fmla="*/ 1401413 h 1913559"/>
              <a:gd name="connsiteX65" fmla="*/ 535780 w 1508331"/>
              <a:gd name="connsiteY65" fmla="*/ 1339500 h 1913559"/>
              <a:gd name="connsiteX66" fmla="*/ 550068 w 1508331"/>
              <a:gd name="connsiteY66" fmla="*/ 1296637 h 1913559"/>
              <a:gd name="connsiteX67" fmla="*/ 609600 w 1508331"/>
              <a:gd name="connsiteY67" fmla="*/ 1225200 h 1913559"/>
              <a:gd name="connsiteX68" fmla="*/ 642937 w 1508331"/>
              <a:gd name="connsiteY68" fmla="*/ 1239489 h 1913559"/>
              <a:gd name="connsiteX69" fmla="*/ 681037 w 1508331"/>
              <a:gd name="connsiteY69" fmla="*/ 1222820 h 1913559"/>
              <a:gd name="connsiteX70" fmla="*/ 685801 w 1508331"/>
              <a:gd name="connsiteY70" fmla="*/ 1213295 h 1913559"/>
              <a:gd name="connsiteX71" fmla="*/ 647699 w 1508331"/>
              <a:gd name="connsiteY71" fmla="*/ 1215675 h 1913559"/>
              <a:gd name="connsiteX72" fmla="*/ 621507 w 1508331"/>
              <a:gd name="connsiteY72" fmla="*/ 1189482 h 1913559"/>
              <a:gd name="connsiteX73" fmla="*/ 621506 w 1508331"/>
              <a:gd name="connsiteY73" fmla="*/ 1172812 h 1913559"/>
              <a:gd name="connsiteX74" fmla="*/ 671513 w 1508331"/>
              <a:gd name="connsiteY74" fmla="*/ 1175195 h 1913559"/>
              <a:gd name="connsiteX75" fmla="*/ 676274 w 1508331"/>
              <a:gd name="connsiteY75" fmla="*/ 1158525 h 1913559"/>
              <a:gd name="connsiteX76" fmla="*/ 702469 w 1508331"/>
              <a:gd name="connsiteY76" fmla="*/ 1127569 h 1913559"/>
              <a:gd name="connsiteX77" fmla="*/ 745332 w 1508331"/>
              <a:gd name="connsiteY77" fmla="*/ 1113283 h 1913559"/>
              <a:gd name="connsiteX78" fmla="*/ 745331 w 1508331"/>
              <a:gd name="connsiteY78" fmla="*/ 1091849 h 1913559"/>
              <a:gd name="connsiteX79" fmla="*/ 762000 w 1508331"/>
              <a:gd name="connsiteY79" fmla="*/ 1079944 h 1913559"/>
              <a:gd name="connsiteX80" fmla="*/ 721519 w 1508331"/>
              <a:gd name="connsiteY80" fmla="*/ 1051369 h 1913559"/>
              <a:gd name="connsiteX81" fmla="*/ 671512 w 1508331"/>
              <a:gd name="connsiteY81" fmla="*/ 1022794 h 1913559"/>
              <a:gd name="connsiteX82" fmla="*/ 638175 w 1508331"/>
              <a:gd name="connsiteY82" fmla="*/ 1029938 h 1913559"/>
              <a:gd name="connsiteX83" fmla="*/ 600075 w 1508331"/>
              <a:gd name="connsiteY83" fmla="*/ 1087088 h 1913559"/>
              <a:gd name="connsiteX84" fmla="*/ 614362 w 1508331"/>
              <a:gd name="connsiteY84" fmla="*/ 1118044 h 1913559"/>
              <a:gd name="connsiteX85" fmla="*/ 595312 w 1508331"/>
              <a:gd name="connsiteY85" fmla="*/ 1139475 h 1913559"/>
              <a:gd name="connsiteX86" fmla="*/ 559594 w 1508331"/>
              <a:gd name="connsiteY86" fmla="*/ 1120426 h 1913559"/>
              <a:gd name="connsiteX87" fmla="*/ 531018 w 1508331"/>
              <a:gd name="connsiteY87" fmla="*/ 1082325 h 1913559"/>
              <a:gd name="connsiteX88" fmla="*/ 531019 w 1508331"/>
              <a:gd name="connsiteY88" fmla="*/ 1108520 h 1913559"/>
              <a:gd name="connsiteX89" fmla="*/ 466725 w 1508331"/>
              <a:gd name="connsiteY89" fmla="*/ 1115662 h 1913559"/>
              <a:gd name="connsiteX90" fmla="*/ 419100 w 1508331"/>
              <a:gd name="connsiteY90" fmla="*/ 1137094 h 1913559"/>
              <a:gd name="connsiteX91" fmla="*/ 388143 w 1508331"/>
              <a:gd name="connsiteY91" fmla="*/ 1184718 h 1913559"/>
              <a:gd name="connsiteX92" fmla="*/ 357187 w 1508331"/>
              <a:gd name="connsiteY92" fmla="*/ 1244250 h 1913559"/>
              <a:gd name="connsiteX93" fmla="*/ 314324 w 1508331"/>
              <a:gd name="connsiteY93" fmla="*/ 1215677 h 1913559"/>
              <a:gd name="connsiteX94" fmla="*/ 345282 w 1508331"/>
              <a:gd name="connsiteY94" fmla="*/ 1194244 h 1913559"/>
              <a:gd name="connsiteX95" fmla="*/ 376237 w 1508331"/>
              <a:gd name="connsiteY95" fmla="*/ 1141856 h 1913559"/>
              <a:gd name="connsiteX96" fmla="*/ 381000 w 1508331"/>
              <a:gd name="connsiteY96" fmla="*/ 1106138 h 1913559"/>
              <a:gd name="connsiteX97" fmla="*/ 407193 w 1508331"/>
              <a:gd name="connsiteY97" fmla="*/ 1094231 h 1913559"/>
              <a:gd name="connsiteX98" fmla="*/ 395287 w 1508331"/>
              <a:gd name="connsiteY98" fmla="*/ 1072800 h 1913559"/>
              <a:gd name="connsiteX99" fmla="*/ 402433 w 1508331"/>
              <a:gd name="connsiteY99" fmla="*/ 1068039 h 1913559"/>
              <a:gd name="connsiteX100" fmla="*/ 357187 w 1508331"/>
              <a:gd name="connsiteY100" fmla="*/ 1060894 h 1913559"/>
              <a:gd name="connsiteX101" fmla="*/ 333375 w 1508331"/>
              <a:gd name="connsiteY101" fmla="*/ 1034700 h 1913559"/>
              <a:gd name="connsiteX102" fmla="*/ 314325 w 1508331"/>
              <a:gd name="connsiteY102" fmla="*/ 1010888 h 1913559"/>
              <a:gd name="connsiteX103" fmla="*/ 300037 w 1508331"/>
              <a:gd name="connsiteY103" fmla="*/ 1015650 h 1913559"/>
              <a:gd name="connsiteX104" fmla="*/ 295275 w 1508331"/>
              <a:gd name="connsiteY104" fmla="*/ 1048988 h 1913559"/>
              <a:gd name="connsiteX105" fmla="*/ 285750 w 1508331"/>
              <a:gd name="connsiteY105" fmla="*/ 1072800 h 1913559"/>
              <a:gd name="connsiteX106" fmla="*/ 295275 w 1508331"/>
              <a:gd name="connsiteY106" fmla="*/ 1096613 h 1913559"/>
              <a:gd name="connsiteX107" fmla="*/ 266700 w 1508331"/>
              <a:gd name="connsiteY107" fmla="*/ 1101375 h 1913559"/>
              <a:gd name="connsiteX108" fmla="*/ 285750 w 1508331"/>
              <a:gd name="connsiteY108" fmla="*/ 1134713 h 1913559"/>
              <a:gd name="connsiteX109" fmla="*/ 280987 w 1508331"/>
              <a:gd name="connsiteY109" fmla="*/ 1172813 h 1913559"/>
              <a:gd name="connsiteX110" fmla="*/ 252412 w 1508331"/>
              <a:gd name="connsiteY110" fmla="*/ 1191863 h 1913559"/>
              <a:gd name="connsiteX111" fmla="*/ 242887 w 1508331"/>
              <a:gd name="connsiteY111" fmla="*/ 1206150 h 1913559"/>
              <a:gd name="connsiteX112" fmla="*/ 219075 w 1508331"/>
              <a:gd name="connsiteY112" fmla="*/ 1210913 h 1913559"/>
              <a:gd name="connsiteX113" fmla="*/ 204787 w 1508331"/>
              <a:gd name="connsiteY113" fmla="*/ 1215675 h 1913559"/>
              <a:gd name="connsiteX114" fmla="*/ 185737 w 1508331"/>
              <a:gd name="connsiteY114" fmla="*/ 1220438 h 1913559"/>
              <a:gd name="connsiteX115" fmla="*/ 152400 w 1508331"/>
              <a:gd name="connsiteY115" fmla="*/ 1215675 h 1913559"/>
              <a:gd name="connsiteX116" fmla="*/ 119062 w 1508331"/>
              <a:gd name="connsiteY116" fmla="*/ 1201388 h 1913559"/>
              <a:gd name="connsiteX117" fmla="*/ 104775 w 1508331"/>
              <a:gd name="connsiteY117" fmla="*/ 1196625 h 1913559"/>
              <a:gd name="connsiteX118" fmla="*/ 90487 w 1508331"/>
              <a:gd name="connsiteY118" fmla="*/ 1182338 h 1913559"/>
              <a:gd name="connsiteX119" fmla="*/ 47625 w 1508331"/>
              <a:gd name="connsiteY119" fmla="*/ 1158525 h 1913559"/>
              <a:gd name="connsiteX120" fmla="*/ 14287 w 1508331"/>
              <a:gd name="connsiteY120" fmla="*/ 1149000 h 1913559"/>
              <a:gd name="connsiteX121" fmla="*/ 0 w 1508331"/>
              <a:gd name="connsiteY121" fmla="*/ 1139475 h 1913559"/>
              <a:gd name="connsiteX122" fmla="*/ 9525 w 1508331"/>
              <a:gd name="connsiteY122" fmla="*/ 1115663 h 1913559"/>
              <a:gd name="connsiteX123" fmla="*/ 38100 w 1508331"/>
              <a:gd name="connsiteY123" fmla="*/ 1077563 h 1913559"/>
              <a:gd name="connsiteX124" fmla="*/ 33337 w 1508331"/>
              <a:gd name="connsiteY124" fmla="*/ 1039463 h 1913559"/>
              <a:gd name="connsiteX125" fmla="*/ 9525 w 1508331"/>
              <a:gd name="connsiteY125" fmla="*/ 1001363 h 1913559"/>
              <a:gd name="connsiteX126" fmla="*/ 9525 w 1508331"/>
              <a:gd name="connsiteY126" fmla="*/ 968025 h 1913559"/>
              <a:gd name="connsiteX127" fmla="*/ 28575 w 1508331"/>
              <a:gd name="connsiteY127" fmla="*/ 953738 h 1913559"/>
              <a:gd name="connsiteX128" fmla="*/ 52387 w 1508331"/>
              <a:gd name="connsiteY128" fmla="*/ 920400 h 1913559"/>
              <a:gd name="connsiteX129" fmla="*/ 47625 w 1508331"/>
              <a:gd name="connsiteY129" fmla="*/ 863250 h 1913559"/>
              <a:gd name="connsiteX130" fmla="*/ 104775 w 1508331"/>
              <a:gd name="connsiteY130" fmla="*/ 815625 h 1913559"/>
              <a:gd name="connsiteX131" fmla="*/ 123825 w 1508331"/>
              <a:gd name="connsiteY131" fmla="*/ 801338 h 1913559"/>
              <a:gd name="connsiteX132" fmla="*/ 142875 w 1508331"/>
              <a:gd name="connsiteY132" fmla="*/ 796575 h 1913559"/>
              <a:gd name="connsiteX133" fmla="*/ 157162 w 1508331"/>
              <a:gd name="connsiteY133" fmla="*/ 791813 h 1913559"/>
              <a:gd name="connsiteX134" fmla="*/ 176212 w 1508331"/>
              <a:gd name="connsiteY134" fmla="*/ 787050 h 1913559"/>
              <a:gd name="connsiteX135" fmla="*/ 266700 w 1508331"/>
              <a:gd name="connsiteY135" fmla="*/ 758475 h 1913559"/>
              <a:gd name="connsiteX136" fmla="*/ 280987 w 1508331"/>
              <a:gd name="connsiteY136" fmla="*/ 744188 h 1913559"/>
              <a:gd name="connsiteX137" fmla="*/ 333375 w 1508331"/>
              <a:gd name="connsiteY137" fmla="*/ 706088 h 1913559"/>
              <a:gd name="connsiteX138" fmla="*/ 423862 w 1508331"/>
              <a:gd name="connsiteY138" fmla="*/ 710850 h 1913559"/>
              <a:gd name="connsiteX139" fmla="*/ 447675 w 1508331"/>
              <a:gd name="connsiteY139" fmla="*/ 715613 h 1913559"/>
              <a:gd name="connsiteX140" fmla="*/ 461962 w 1508331"/>
              <a:gd name="connsiteY140" fmla="*/ 706088 h 1913559"/>
              <a:gd name="connsiteX141" fmla="*/ 495300 w 1508331"/>
              <a:gd name="connsiteY141" fmla="*/ 667988 h 1913559"/>
              <a:gd name="connsiteX142" fmla="*/ 504825 w 1508331"/>
              <a:gd name="connsiteY142" fmla="*/ 644175 h 1913559"/>
              <a:gd name="connsiteX143" fmla="*/ 509587 w 1508331"/>
              <a:gd name="connsiteY143" fmla="*/ 596550 h 1913559"/>
              <a:gd name="connsiteX144" fmla="*/ 533400 w 1508331"/>
              <a:gd name="connsiteY144" fmla="*/ 582263 h 1913559"/>
              <a:gd name="connsiteX145" fmla="*/ 576262 w 1508331"/>
              <a:gd name="connsiteY145" fmla="*/ 563213 h 1913559"/>
              <a:gd name="connsiteX146" fmla="*/ 609600 w 1508331"/>
              <a:gd name="connsiteY146" fmla="*/ 558450 h 1913559"/>
              <a:gd name="connsiteX147" fmla="*/ 628650 w 1508331"/>
              <a:gd name="connsiteY147" fmla="*/ 544163 h 1913559"/>
              <a:gd name="connsiteX148" fmla="*/ 652462 w 1508331"/>
              <a:gd name="connsiteY148" fmla="*/ 529875 h 1913559"/>
              <a:gd name="connsiteX149" fmla="*/ 666750 w 1508331"/>
              <a:gd name="connsiteY149" fmla="*/ 515588 h 1913559"/>
              <a:gd name="connsiteX150" fmla="*/ 695325 w 1508331"/>
              <a:gd name="connsiteY150" fmla="*/ 477488 h 1913559"/>
              <a:gd name="connsiteX151" fmla="*/ 714375 w 1508331"/>
              <a:gd name="connsiteY151" fmla="*/ 444150 h 1913559"/>
              <a:gd name="connsiteX152" fmla="*/ 723900 w 1508331"/>
              <a:gd name="connsiteY152" fmla="*/ 401288 h 1913559"/>
              <a:gd name="connsiteX153" fmla="*/ 733425 w 1508331"/>
              <a:gd name="connsiteY153" fmla="*/ 387000 h 1913559"/>
              <a:gd name="connsiteX154" fmla="*/ 742950 w 1508331"/>
              <a:gd name="connsiteY154" fmla="*/ 286988 h 1913559"/>
              <a:gd name="connsiteX155" fmla="*/ 752475 w 1508331"/>
              <a:gd name="connsiteY155" fmla="*/ 220313 h 1913559"/>
              <a:gd name="connsiteX156" fmla="*/ 785812 w 1508331"/>
              <a:gd name="connsiteY156" fmla="*/ 172688 h 1913559"/>
              <a:gd name="connsiteX157" fmla="*/ 795337 w 1508331"/>
              <a:gd name="connsiteY157" fmla="*/ 158400 h 1913559"/>
              <a:gd name="connsiteX158" fmla="*/ 823912 w 1508331"/>
              <a:gd name="connsiteY158" fmla="*/ 115538 h 1913559"/>
              <a:gd name="connsiteX159" fmla="*/ 838200 w 1508331"/>
              <a:gd name="connsiteY159" fmla="*/ 110775 h 1913559"/>
              <a:gd name="connsiteX160" fmla="*/ 862012 w 1508331"/>
              <a:gd name="connsiteY160" fmla="*/ 120300 h 1913559"/>
              <a:gd name="connsiteX161" fmla="*/ 876300 w 1508331"/>
              <a:gd name="connsiteY161" fmla="*/ 129825 h 1913559"/>
              <a:gd name="connsiteX162" fmla="*/ 895350 w 1508331"/>
              <a:gd name="connsiteY162" fmla="*/ 120300 h 1913559"/>
              <a:gd name="connsiteX163" fmla="*/ 928687 w 1508331"/>
              <a:gd name="connsiteY163" fmla="*/ 82200 h 1913559"/>
              <a:gd name="connsiteX164" fmla="*/ 942975 w 1508331"/>
              <a:gd name="connsiteY164" fmla="*/ 67913 h 1913559"/>
              <a:gd name="connsiteX165" fmla="*/ 952500 w 1508331"/>
              <a:gd name="connsiteY165" fmla="*/ 48863 h 1913559"/>
              <a:gd name="connsiteX166" fmla="*/ 971550 w 1508331"/>
              <a:gd name="connsiteY166" fmla="*/ 10763 h 1913559"/>
              <a:gd name="connsiteX167" fmla="*/ 971550 w 1508331"/>
              <a:gd name="connsiteY167" fmla="*/ 6000 h 1913559"/>
              <a:gd name="connsiteX0" fmla="*/ 971550 w 1508331"/>
              <a:gd name="connsiteY0" fmla="*/ 6000 h 1913559"/>
              <a:gd name="connsiteX1" fmla="*/ 990599 w 1508331"/>
              <a:gd name="connsiteY1" fmla="*/ 86963 h 1913559"/>
              <a:gd name="connsiteX2" fmla="*/ 1023937 w 1508331"/>
              <a:gd name="connsiteY2" fmla="*/ 277463 h 1913559"/>
              <a:gd name="connsiteX3" fmla="*/ 1050131 w 1508331"/>
              <a:gd name="connsiteY3" fmla="*/ 336994 h 1913559"/>
              <a:gd name="connsiteX4" fmla="*/ 1114425 w 1508331"/>
              <a:gd name="connsiteY4" fmla="*/ 437006 h 1913559"/>
              <a:gd name="connsiteX5" fmla="*/ 1195387 w 1508331"/>
              <a:gd name="connsiteY5" fmla="*/ 544163 h 1913559"/>
              <a:gd name="connsiteX6" fmla="*/ 1228725 w 1508331"/>
              <a:gd name="connsiteY6" fmla="*/ 582263 h 1913559"/>
              <a:gd name="connsiteX7" fmla="*/ 1197769 w 1508331"/>
              <a:gd name="connsiteY7" fmla="*/ 660844 h 1913559"/>
              <a:gd name="connsiteX8" fmla="*/ 1240631 w 1508331"/>
              <a:gd name="connsiteY8" fmla="*/ 715613 h 1913559"/>
              <a:gd name="connsiteX9" fmla="*/ 1195387 w 1508331"/>
              <a:gd name="connsiteY9" fmla="*/ 787050 h 1913559"/>
              <a:gd name="connsiteX10" fmla="*/ 1190625 w 1508331"/>
              <a:gd name="connsiteY10" fmla="*/ 834675 h 1913559"/>
              <a:gd name="connsiteX11" fmla="*/ 1240631 w 1508331"/>
              <a:gd name="connsiteY11" fmla="*/ 903731 h 1913559"/>
              <a:gd name="connsiteX12" fmla="*/ 1221581 w 1508331"/>
              <a:gd name="connsiteY12" fmla="*/ 1063275 h 1913559"/>
              <a:gd name="connsiteX13" fmla="*/ 1202530 w 1508331"/>
              <a:gd name="connsiteY13" fmla="*/ 1222819 h 1913559"/>
              <a:gd name="connsiteX14" fmla="*/ 1257300 w 1508331"/>
              <a:gd name="connsiteY14" fmla="*/ 1258538 h 1913559"/>
              <a:gd name="connsiteX15" fmla="*/ 1309687 w 1508331"/>
              <a:gd name="connsiteY15" fmla="*/ 1287113 h 1913559"/>
              <a:gd name="connsiteX16" fmla="*/ 1345405 w 1508331"/>
              <a:gd name="connsiteY16" fmla="*/ 1332355 h 1913559"/>
              <a:gd name="connsiteX17" fmla="*/ 1350168 w 1508331"/>
              <a:gd name="connsiteY17" fmla="*/ 1437131 h 1913559"/>
              <a:gd name="connsiteX18" fmla="*/ 1347788 w 1508331"/>
              <a:gd name="connsiteY18" fmla="*/ 1606200 h 1913559"/>
              <a:gd name="connsiteX19" fmla="*/ 1414462 w 1508331"/>
              <a:gd name="connsiteY19" fmla="*/ 1591913 h 1913559"/>
              <a:gd name="connsiteX20" fmla="*/ 1502569 w 1508331"/>
              <a:gd name="connsiteY20" fmla="*/ 1582387 h 1913559"/>
              <a:gd name="connsiteX21" fmla="*/ 1495425 w 1508331"/>
              <a:gd name="connsiteY21" fmla="*/ 1625250 h 1913559"/>
              <a:gd name="connsiteX22" fmla="*/ 1485900 w 1508331"/>
              <a:gd name="connsiteY22" fmla="*/ 1653825 h 1913559"/>
              <a:gd name="connsiteX23" fmla="*/ 1466850 w 1508331"/>
              <a:gd name="connsiteY23" fmla="*/ 1741932 h 1913559"/>
              <a:gd name="connsiteX24" fmla="*/ 1459706 w 1508331"/>
              <a:gd name="connsiteY24" fmla="*/ 1822894 h 1913559"/>
              <a:gd name="connsiteX25" fmla="*/ 1471613 w 1508331"/>
              <a:gd name="connsiteY25" fmla="*/ 1877664 h 1913559"/>
              <a:gd name="connsiteX26" fmla="*/ 1495425 w 1508331"/>
              <a:gd name="connsiteY26" fmla="*/ 1913382 h 1913559"/>
              <a:gd name="connsiteX27" fmla="*/ 1385887 w 1508331"/>
              <a:gd name="connsiteY27" fmla="*/ 1889569 h 1913559"/>
              <a:gd name="connsiteX28" fmla="*/ 1264443 w 1508331"/>
              <a:gd name="connsiteY28" fmla="*/ 1849088 h 1913559"/>
              <a:gd name="connsiteX29" fmla="*/ 1157287 w 1508331"/>
              <a:gd name="connsiteY29" fmla="*/ 1825275 h 1913559"/>
              <a:gd name="connsiteX30" fmla="*/ 1047750 w 1508331"/>
              <a:gd name="connsiteY30" fmla="*/ 1801463 h 1913559"/>
              <a:gd name="connsiteX31" fmla="*/ 957262 w 1508331"/>
              <a:gd name="connsiteY31" fmla="*/ 1782413 h 1913559"/>
              <a:gd name="connsiteX32" fmla="*/ 866775 w 1508331"/>
              <a:gd name="connsiteY32" fmla="*/ 1772888 h 1913559"/>
              <a:gd name="connsiteX33" fmla="*/ 790575 w 1508331"/>
              <a:gd name="connsiteY33" fmla="*/ 1763363 h 1913559"/>
              <a:gd name="connsiteX34" fmla="*/ 552450 w 1508331"/>
              <a:gd name="connsiteY34" fmla="*/ 1739550 h 1913559"/>
              <a:gd name="connsiteX35" fmla="*/ 554831 w 1508331"/>
              <a:gd name="connsiteY35" fmla="*/ 1725263 h 1913559"/>
              <a:gd name="connsiteX36" fmla="*/ 585788 w 1508331"/>
              <a:gd name="connsiteY36" fmla="*/ 1713357 h 1913559"/>
              <a:gd name="connsiteX37" fmla="*/ 600075 w 1508331"/>
              <a:gd name="connsiteY37" fmla="*/ 1682400 h 1913559"/>
              <a:gd name="connsiteX38" fmla="*/ 619125 w 1508331"/>
              <a:gd name="connsiteY38" fmla="*/ 1634776 h 1913559"/>
              <a:gd name="connsiteX39" fmla="*/ 661988 w 1508331"/>
              <a:gd name="connsiteY39" fmla="*/ 1646682 h 1913559"/>
              <a:gd name="connsiteX40" fmla="*/ 719137 w 1508331"/>
              <a:gd name="connsiteY40" fmla="*/ 1658588 h 1913559"/>
              <a:gd name="connsiteX41" fmla="*/ 773906 w 1508331"/>
              <a:gd name="connsiteY41" fmla="*/ 1660968 h 1913559"/>
              <a:gd name="connsiteX42" fmla="*/ 781050 w 1508331"/>
              <a:gd name="connsiteY42" fmla="*/ 1649063 h 1913559"/>
              <a:gd name="connsiteX43" fmla="*/ 700087 w 1508331"/>
              <a:gd name="connsiteY43" fmla="*/ 1634775 h 1913559"/>
              <a:gd name="connsiteX44" fmla="*/ 635794 w 1508331"/>
              <a:gd name="connsiteY44" fmla="*/ 1613344 h 1913559"/>
              <a:gd name="connsiteX45" fmla="*/ 614362 w 1508331"/>
              <a:gd name="connsiteY45" fmla="*/ 1582388 h 1913559"/>
              <a:gd name="connsiteX46" fmla="*/ 635794 w 1508331"/>
              <a:gd name="connsiteY46" fmla="*/ 1530001 h 1913559"/>
              <a:gd name="connsiteX47" fmla="*/ 671513 w 1508331"/>
              <a:gd name="connsiteY47" fmla="*/ 1515713 h 1913559"/>
              <a:gd name="connsiteX48" fmla="*/ 647700 w 1508331"/>
              <a:gd name="connsiteY48" fmla="*/ 1496662 h 1913559"/>
              <a:gd name="connsiteX49" fmla="*/ 671512 w 1508331"/>
              <a:gd name="connsiteY49" fmla="*/ 1472850 h 1913559"/>
              <a:gd name="connsiteX50" fmla="*/ 716756 w 1508331"/>
              <a:gd name="connsiteY50" fmla="*/ 1427607 h 1913559"/>
              <a:gd name="connsiteX51" fmla="*/ 742950 w 1508331"/>
              <a:gd name="connsiteY51" fmla="*/ 1410938 h 1913559"/>
              <a:gd name="connsiteX52" fmla="*/ 728662 w 1508331"/>
              <a:gd name="connsiteY52" fmla="*/ 1368075 h 1913559"/>
              <a:gd name="connsiteX53" fmla="*/ 800100 w 1508331"/>
              <a:gd name="connsiteY53" fmla="*/ 1265682 h 1913559"/>
              <a:gd name="connsiteX54" fmla="*/ 707231 w 1508331"/>
              <a:gd name="connsiteY54" fmla="*/ 1294256 h 1913559"/>
              <a:gd name="connsiteX55" fmla="*/ 676275 w 1508331"/>
              <a:gd name="connsiteY55" fmla="*/ 1358550 h 1913559"/>
              <a:gd name="connsiteX56" fmla="*/ 647700 w 1508331"/>
              <a:gd name="connsiteY56" fmla="*/ 1413318 h 1913559"/>
              <a:gd name="connsiteX57" fmla="*/ 607219 w 1508331"/>
              <a:gd name="connsiteY57" fmla="*/ 1389506 h 1913559"/>
              <a:gd name="connsiteX58" fmla="*/ 581025 w 1508331"/>
              <a:gd name="connsiteY58" fmla="*/ 1434750 h 1913559"/>
              <a:gd name="connsiteX59" fmla="*/ 578644 w 1508331"/>
              <a:gd name="connsiteY59" fmla="*/ 1472851 h 1913559"/>
              <a:gd name="connsiteX60" fmla="*/ 592932 w 1508331"/>
              <a:gd name="connsiteY60" fmla="*/ 1489520 h 1913559"/>
              <a:gd name="connsiteX61" fmla="*/ 542925 w 1508331"/>
              <a:gd name="connsiteY61" fmla="*/ 1530000 h 1913559"/>
              <a:gd name="connsiteX62" fmla="*/ 473869 w 1508331"/>
              <a:gd name="connsiteY62" fmla="*/ 1541907 h 1913559"/>
              <a:gd name="connsiteX63" fmla="*/ 497681 w 1508331"/>
              <a:gd name="connsiteY63" fmla="*/ 1470469 h 1913559"/>
              <a:gd name="connsiteX64" fmla="*/ 519112 w 1508331"/>
              <a:gd name="connsiteY64" fmla="*/ 1401413 h 1913559"/>
              <a:gd name="connsiteX65" fmla="*/ 535780 w 1508331"/>
              <a:gd name="connsiteY65" fmla="*/ 1339500 h 1913559"/>
              <a:gd name="connsiteX66" fmla="*/ 550068 w 1508331"/>
              <a:gd name="connsiteY66" fmla="*/ 1296637 h 1913559"/>
              <a:gd name="connsiteX67" fmla="*/ 609600 w 1508331"/>
              <a:gd name="connsiteY67" fmla="*/ 1225200 h 1913559"/>
              <a:gd name="connsiteX68" fmla="*/ 642937 w 1508331"/>
              <a:gd name="connsiteY68" fmla="*/ 1239489 h 1913559"/>
              <a:gd name="connsiteX69" fmla="*/ 681037 w 1508331"/>
              <a:gd name="connsiteY69" fmla="*/ 1222820 h 1913559"/>
              <a:gd name="connsiteX70" fmla="*/ 685801 w 1508331"/>
              <a:gd name="connsiteY70" fmla="*/ 1213295 h 1913559"/>
              <a:gd name="connsiteX71" fmla="*/ 647699 w 1508331"/>
              <a:gd name="connsiteY71" fmla="*/ 1215675 h 1913559"/>
              <a:gd name="connsiteX72" fmla="*/ 621507 w 1508331"/>
              <a:gd name="connsiteY72" fmla="*/ 1189482 h 1913559"/>
              <a:gd name="connsiteX73" fmla="*/ 621506 w 1508331"/>
              <a:gd name="connsiteY73" fmla="*/ 1172812 h 1913559"/>
              <a:gd name="connsiteX74" fmla="*/ 671513 w 1508331"/>
              <a:gd name="connsiteY74" fmla="*/ 1175195 h 1913559"/>
              <a:gd name="connsiteX75" fmla="*/ 676274 w 1508331"/>
              <a:gd name="connsiteY75" fmla="*/ 1158525 h 1913559"/>
              <a:gd name="connsiteX76" fmla="*/ 702469 w 1508331"/>
              <a:gd name="connsiteY76" fmla="*/ 1127569 h 1913559"/>
              <a:gd name="connsiteX77" fmla="*/ 745332 w 1508331"/>
              <a:gd name="connsiteY77" fmla="*/ 1113283 h 1913559"/>
              <a:gd name="connsiteX78" fmla="*/ 745331 w 1508331"/>
              <a:gd name="connsiteY78" fmla="*/ 1091849 h 1913559"/>
              <a:gd name="connsiteX79" fmla="*/ 762000 w 1508331"/>
              <a:gd name="connsiteY79" fmla="*/ 1079944 h 1913559"/>
              <a:gd name="connsiteX80" fmla="*/ 721519 w 1508331"/>
              <a:gd name="connsiteY80" fmla="*/ 1051369 h 1913559"/>
              <a:gd name="connsiteX81" fmla="*/ 671512 w 1508331"/>
              <a:gd name="connsiteY81" fmla="*/ 1022794 h 1913559"/>
              <a:gd name="connsiteX82" fmla="*/ 638175 w 1508331"/>
              <a:gd name="connsiteY82" fmla="*/ 1029938 h 1913559"/>
              <a:gd name="connsiteX83" fmla="*/ 600075 w 1508331"/>
              <a:gd name="connsiteY83" fmla="*/ 1087088 h 1913559"/>
              <a:gd name="connsiteX84" fmla="*/ 614362 w 1508331"/>
              <a:gd name="connsiteY84" fmla="*/ 1118044 h 1913559"/>
              <a:gd name="connsiteX85" fmla="*/ 595312 w 1508331"/>
              <a:gd name="connsiteY85" fmla="*/ 1139475 h 1913559"/>
              <a:gd name="connsiteX86" fmla="*/ 559594 w 1508331"/>
              <a:gd name="connsiteY86" fmla="*/ 1120426 h 1913559"/>
              <a:gd name="connsiteX87" fmla="*/ 531018 w 1508331"/>
              <a:gd name="connsiteY87" fmla="*/ 1082325 h 1913559"/>
              <a:gd name="connsiteX88" fmla="*/ 531019 w 1508331"/>
              <a:gd name="connsiteY88" fmla="*/ 1108520 h 1913559"/>
              <a:gd name="connsiteX89" fmla="*/ 466725 w 1508331"/>
              <a:gd name="connsiteY89" fmla="*/ 1115662 h 1913559"/>
              <a:gd name="connsiteX90" fmla="*/ 419100 w 1508331"/>
              <a:gd name="connsiteY90" fmla="*/ 1137094 h 1913559"/>
              <a:gd name="connsiteX91" fmla="*/ 388143 w 1508331"/>
              <a:gd name="connsiteY91" fmla="*/ 1184718 h 1913559"/>
              <a:gd name="connsiteX92" fmla="*/ 357187 w 1508331"/>
              <a:gd name="connsiteY92" fmla="*/ 1244250 h 1913559"/>
              <a:gd name="connsiteX93" fmla="*/ 314324 w 1508331"/>
              <a:gd name="connsiteY93" fmla="*/ 1215677 h 1913559"/>
              <a:gd name="connsiteX94" fmla="*/ 345282 w 1508331"/>
              <a:gd name="connsiteY94" fmla="*/ 1194244 h 1913559"/>
              <a:gd name="connsiteX95" fmla="*/ 376237 w 1508331"/>
              <a:gd name="connsiteY95" fmla="*/ 1141856 h 1913559"/>
              <a:gd name="connsiteX96" fmla="*/ 381000 w 1508331"/>
              <a:gd name="connsiteY96" fmla="*/ 1106138 h 1913559"/>
              <a:gd name="connsiteX97" fmla="*/ 407193 w 1508331"/>
              <a:gd name="connsiteY97" fmla="*/ 1094231 h 1913559"/>
              <a:gd name="connsiteX98" fmla="*/ 395287 w 1508331"/>
              <a:gd name="connsiteY98" fmla="*/ 1072800 h 1913559"/>
              <a:gd name="connsiteX99" fmla="*/ 395289 w 1508331"/>
              <a:gd name="connsiteY99" fmla="*/ 1053751 h 1913559"/>
              <a:gd name="connsiteX100" fmla="*/ 357187 w 1508331"/>
              <a:gd name="connsiteY100" fmla="*/ 1060894 h 1913559"/>
              <a:gd name="connsiteX101" fmla="*/ 333375 w 1508331"/>
              <a:gd name="connsiteY101" fmla="*/ 1034700 h 1913559"/>
              <a:gd name="connsiteX102" fmla="*/ 314325 w 1508331"/>
              <a:gd name="connsiteY102" fmla="*/ 1010888 h 1913559"/>
              <a:gd name="connsiteX103" fmla="*/ 300037 w 1508331"/>
              <a:gd name="connsiteY103" fmla="*/ 1015650 h 1913559"/>
              <a:gd name="connsiteX104" fmla="*/ 295275 w 1508331"/>
              <a:gd name="connsiteY104" fmla="*/ 1048988 h 1913559"/>
              <a:gd name="connsiteX105" fmla="*/ 285750 w 1508331"/>
              <a:gd name="connsiteY105" fmla="*/ 1072800 h 1913559"/>
              <a:gd name="connsiteX106" fmla="*/ 295275 w 1508331"/>
              <a:gd name="connsiteY106" fmla="*/ 1096613 h 1913559"/>
              <a:gd name="connsiteX107" fmla="*/ 266700 w 1508331"/>
              <a:gd name="connsiteY107" fmla="*/ 1101375 h 1913559"/>
              <a:gd name="connsiteX108" fmla="*/ 285750 w 1508331"/>
              <a:gd name="connsiteY108" fmla="*/ 1134713 h 1913559"/>
              <a:gd name="connsiteX109" fmla="*/ 280987 w 1508331"/>
              <a:gd name="connsiteY109" fmla="*/ 1172813 h 1913559"/>
              <a:gd name="connsiteX110" fmla="*/ 252412 w 1508331"/>
              <a:gd name="connsiteY110" fmla="*/ 1191863 h 1913559"/>
              <a:gd name="connsiteX111" fmla="*/ 242887 w 1508331"/>
              <a:gd name="connsiteY111" fmla="*/ 1206150 h 1913559"/>
              <a:gd name="connsiteX112" fmla="*/ 219075 w 1508331"/>
              <a:gd name="connsiteY112" fmla="*/ 1210913 h 1913559"/>
              <a:gd name="connsiteX113" fmla="*/ 204787 w 1508331"/>
              <a:gd name="connsiteY113" fmla="*/ 1215675 h 1913559"/>
              <a:gd name="connsiteX114" fmla="*/ 185737 w 1508331"/>
              <a:gd name="connsiteY114" fmla="*/ 1220438 h 1913559"/>
              <a:gd name="connsiteX115" fmla="*/ 152400 w 1508331"/>
              <a:gd name="connsiteY115" fmla="*/ 1215675 h 1913559"/>
              <a:gd name="connsiteX116" fmla="*/ 119062 w 1508331"/>
              <a:gd name="connsiteY116" fmla="*/ 1201388 h 1913559"/>
              <a:gd name="connsiteX117" fmla="*/ 104775 w 1508331"/>
              <a:gd name="connsiteY117" fmla="*/ 1196625 h 1913559"/>
              <a:gd name="connsiteX118" fmla="*/ 90487 w 1508331"/>
              <a:gd name="connsiteY118" fmla="*/ 1182338 h 1913559"/>
              <a:gd name="connsiteX119" fmla="*/ 47625 w 1508331"/>
              <a:gd name="connsiteY119" fmla="*/ 1158525 h 1913559"/>
              <a:gd name="connsiteX120" fmla="*/ 14287 w 1508331"/>
              <a:gd name="connsiteY120" fmla="*/ 1149000 h 1913559"/>
              <a:gd name="connsiteX121" fmla="*/ 0 w 1508331"/>
              <a:gd name="connsiteY121" fmla="*/ 1139475 h 1913559"/>
              <a:gd name="connsiteX122" fmla="*/ 9525 w 1508331"/>
              <a:gd name="connsiteY122" fmla="*/ 1115663 h 1913559"/>
              <a:gd name="connsiteX123" fmla="*/ 38100 w 1508331"/>
              <a:gd name="connsiteY123" fmla="*/ 1077563 h 1913559"/>
              <a:gd name="connsiteX124" fmla="*/ 33337 w 1508331"/>
              <a:gd name="connsiteY124" fmla="*/ 1039463 h 1913559"/>
              <a:gd name="connsiteX125" fmla="*/ 9525 w 1508331"/>
              <a:gd name="connsiteY125" fmla="*/ 1001363 h 1913559"/>
              <a:gd name="connsiteX126" fmla="*/ 9525 w 1508331"/>
              <a:gd name="connsiteY126" fmla="*/ 968025 h 1913559"/>
              <a:gd name="connsiteX127" fmla="*/ 28575 w 1508331"/>
              <a:gd name="connsiteY127" fmla="*/ 953738 h 1913559"/>
              <a:gd name="connsiteX128" fmla="*/ 52387 w 1508331"/>
              <a:gd name="connsiteY128" fmla="*/ 920400 h 1913559"/>
              <a:gd name="connsiteX129" fmla="*/ 47625 w 1508331"/>
              <a:gd name="connsiteY129" fmla="*/ 863250 h 1913559"/>
              <a:gd name="connsiteX130" fmla="*/ 104775 w 1508331"/>
              <a:gd name="connsiteY130" fmla="*/ 815625 h 1913559"/>
              <a:gd name="connsiteX131" fmla="*/ 123825 w 1508331"/>
              <a:gd name="connsiteY131" fmla="*/ 801338 h 1913559"/>
              <a:gd name="connsiteX132" fmla="*/ 142875 w 1508331"/>
              <a:gd name="connsiteY132" fmla="*/ 796575 h 1913559"/>
              <a:gd name="connsiteX133" fmla="*/ 157162 w 1508331"/>
              <a:gd name="connsiteY133" fmla="*/ 791813 h 1913559"/>
              <a:gd name="connsiteX134" fmla="*/ 176212 w 1508331"/>
              <a:gd name="connsiteY134" fmla="*/ 787050 h 1913559"/>
              <a:gd name="connsiteX135" fmla="*/ 266700 w 1508331"/>
              <a:gd name="connsiteY135" fmla="*/ 758475 h 1913559"/>
              <a:gd name="connsiteX136" fmla="*/ 280987 w 1508331"/>
              <a:gd name="connsiteY136" fmla="*/ 744188 h 1913559"/>
              <a:gd name="connsiteX137" fmla="*/ 333375 w 1508331"/>
              <a:gd name="connsiteY137" fmla="*/ 706088 h 1913559"/>
              <a:gd name="connsiteX138" fmla="*/ 423862 w 1508331"/>
              <a:gd name="connsiteY138" fmla="*/ 710850 h 1913559"/>
              <a:gd name="connsiteX139" fmla="*/ 447675 w 1508331"/>
              <a:gd name="connsiteY139" fmla="*/ 715613 h 1913559"/>
              <a:gd name="connsiteX140" fmla="*/ 461962 w 1508331"/>
              <a:gd name="connsiteY140" fmla="*/ 706088 h 1913559"/>
              <a:gd name="connsiteX141" fmla="*/ 495300 w 1508331"/>
              <a:gd name="connsiteY141" fmla="*/ 667988 h 1913559"/>
              <a:gd name="connsiteX142" fmla="*/ 504825 w 1508331"/>
              <a:gd name="connsiteY142" fmla="*/ 644175 h 1913559"/>
              <a:gd name="connsiteX143" fmla="*/ 509587 w 1508331"/>
              <a:gd name="connsiteY143" fmla="*/ 596550 h 1913559"/>
              <a:gd name="connsiteX144" fmla="*/ 533400 w 1508331"/>
              <a:gd name="connsiteY144" fmla="*/ 582263 h 1913559"/>
              <a:gd name="connsiteX145" fmla="*/ 576262 w 1508331"/>
              <a:gd name="connsiteY145" fmla="*/ 563213 h 1913559"/>
              <a:gd name="connsiteX146" fmla="*/ 609600 w 1508331"/>
              <a:gd name="connsiteY146" fmla="*/ 558450 h 1913559"/>
              <a:gd name="connsiteX147" fmla="*/ 628650 w 1508331"/>
              <a:gd name="connsiteY147" fmla="*/ 544163 h 1913559"/>
              <a:gd name="connsiteX148" fmla="*/ 652462 w 1508331"/>
              <a:gd name="connsiteY148" fmla="*/ 529875 h 1913559"/>
              <a:gd name="connsiteX149" fmla="*/ 666750 w 1508331"/>
              <a:gd name="connsiteY149" fmla="*/ 515588 h 1913559"/>
              <a:gd name="connsiteX150" fmla="*/ 695325 w 1508331"/>
              <a:gd name="connsiteY150" fmla="*/ 477488 h 1913559"/>
              <a:gd name="connsiteX151" fmla="*/ 714375 w 1508331"/>
              <a:gd name="connsiteY151" fmla="*/ 444150 h 1913559"/>
              <a:gd name="connsiteX152" fmla="*/ 723900 w 1508331"/>
              <a:gd name="connsiteY152" fmla="*/ 401288 h 1913559"/>
              <a:gd name="connsiteX153" fmla="*/ 733425 w 1508331"/>
              <a:gd name="connsiteY153" fmla="*/ 387000 h 1913559"/>
              <a:gd name="connsiteX154" fmla="*/ 742950 w 1508331"/>
              <a:gd name="connsiteY154" fmla="*/ 286988 h 1913559"/>
              <a:gd name="connsiteX155" fmla="*/ 752475 w 1508331"/>
              <a:gd name="connsiteY155" fmla="*/ 220313 h 1913559"/>
              <a:gd name="connsiteX156" fmla="*/ 785812 w 1508331"/>
              <a:gd name="connsiteY156" fmla="*/ 172688 h 1913559"/>
              <a:gd name="connsiteX157" fmla="*/ 795337 w 1508331"/>
              <a:gd name="connsiteY157" fmla="*/ 158400 h 1913559"/>
              <a:gd name="connsiteX158" fmla="*/ 823912 w 1508331"/>
              <a:gd name="connsiteY158" fmla="*/ 115538 h 1913559"/>
              <a:gd name="connsiteX159" fmla="*/ 838200 w 1508331"/>
              <a:gd name="connsiteY159" fmla="*/ 110775 h 1913559"/>
              <a:gd name="connsiteX160" fmla="*/ 862012 w 1508331"/>
              <a:gd name="connsiteY160" fmla="*/ 120300 h 1913559"/>
              <a:gd name="connsiteX161" fmla="*/ 876300 w 1508331"/>
              <a:gd name="connsiteY161" fmla="*/ 129825 h 1913559"/>
              <a:gd name="connsiteX162" fmla="*/ 895350 w 1508331"/>
              <a:gd name="connsiteY162" fmla="*/ 120300 h 1913559"/>
              <a:gd name="connsiteX163" fmla="*/ 928687 w 1508331"/>
              <a:gd name="connsiteY163" fmla="*/ 82200 h 1913559"/>
              <a:gd name="connsiteX164" fmla="*/ 942975 w 1508331"/>
              <a:gd name="connsiteY164" fmla="*/ 67913 h 1913559"/>
              <a:gd name="connsiteX165" fmla="*/ 952500 w 1508331"/>
              <a:gd name="connsiteY165" fmla="*/ 48863 h 1913559"/>
              <a:gd name="connsiteX166" fmla="*/ 971550 w 1508331"/>
              <a:gd name="connsiteY166" fmla="*/ 10763 h 1913559"/>
              <a:gd name="connsiteX167" fmla="*/ 971550 w 1508331"/>
              <a:gd name="connsiteY167" fmla="*/ 6000 h 1913559"/>
              <a:gd name="connsiteX0" fmla="*/ 971550 w 1508331"/>
              <a:gd name="connsiteY0" fmla="*/ 6000 h 1913559"/>
              <a:gd name="connsiteX1" fmla="*/ 990599 w 1508331"/>
              <a:gd name="connsiteY1" fmla="*/ 86963 h 1913559"/>
              <a:gd name="connsiteX2" fmla="*/ 1023937 w 1508331"/>
              <a:gd name="connsiteY2" fmla="*/ 277463 h 1913559"/>
              <a:gd name="connsiteX3" fmla="*/ 1050131 w 1508331"/>
              <a:gd name="connsiteY3" fmla="*/ 336994 h 1913559"/>
              <a:gd name="connsiteX4" fmla="*/ 1114425 w 1508331"/>
              <a:gd name="connsiteY4" fmla="*/ 437006 h 1913559"/>
              <a:gd name="connsiteX5" fmla="*/ 1195387 w 1508331"/>
              <a:gd name="connsiteY5" fmla="*/ 544163 h 1913559"/>
              <a:gd name="connsiteX6" fmla="*/ 1228725 w 1508331"/>
              <a:gd name="connsiteY6" fmla="*/ 582263 h 1913559"/>
              <a:gd name="connsiteX7" fmla="*/ 1197769 w 1508331"/>
              <a:gd name="connsiteY7" fmla="*/ 660844 h 1913559"/>
              <a:gd name="connsiteX8" fmla="*/ 1240631 w 1508331"/>
              <a:gd name="connsiteY8" fmla="*/ 715613 h 1913559"/>
              <a:gd name="connsiteX9" fmla="*/ 1195387 w 1508331"/>
              <a:gd name="connsiteY9" fmla="*/ 787050 h 1913559"/>
              <a:gd name="connsiteX10" fmla="*/ 1190625 w 1508331"/>
              <a:gd name="connsiteY10" fmla="*/ 834675 h 1913559"/>
              <a:gd name="connsiteX11" fmla="*/ 1240631 w 1508331"/>
              <a:gd name="connsiteY11" fmla="*/ 903731 h 1913559"/>
              <a:gd name="connsiteX12" fmla="*/ 1221581 w 1508331"/>
              <a:gd name="connsiteY12" fmla="*/ 1063275 h 1913559"/>
              <a:gd name="connsiteX13" fmla="*/ 1202530 w 1508331"/>
              <a:gd name="connsiteY13" fmla="*/ 1222819 h 1913559"/>
              <a:gd name="connsiteX14" fmla="*/ 1257300 w 1508331"/>
              <a:gd name="connsiteY14" fmla="*/ 1258538 h 1913559"/>
              <a:gd name="connsiteX15" fmla="*/ 1309687 w 1508331"/>
              <a:gd name="connsiteY15" fmla="*/ 1287113 h 1913559"/>
              <a:gd name="connsiteX16" fmla="*/ 1345405 w 1508331"/>
              <a:gd name="connsiteY16" fmla="*/ 1332355 h 1913559"/>
              <a:gd name="connsiteX17" fmla="*/ 1350168 w 1508331"/>
              <a:gd name="connsiteY17" fmla="*/ 1437131 h 1913559"/>
              <a:gd name="connsiteX18" fmla="*/ 1347788 w 1508331"/>
              <a:gd name="connsiteY18" fmla="*/ 1606200 h 1913559"/>
              <a:gd name="connsiteX19" fmla="*/ 1414462 w 1508331"/>
              <a:gd name="connsiteY19" fmla="*/ 1591913 h 1913559"/>
              <a:gd name="connsiteX20" fmla="*/ 1502569 w 1508331"/>
              <a:gd name="connsiteY20" fmla="*/ 1582387 h 1913559"/>
              <a:gd name="connsiteX21" fmla="*/ 1495425 w 1508331"/>
              <a:gd name="connsiteY21" fmla="*/ 1625250 h 1913559"/>
              <a:gd name="connsiteX22" fmla="*/ 1485900 w 1508331"/>
              <a:gd name="connsiteY22" fmla="*/ 1653825 h 1913559"/>
              <a:gd name="connsiteX23" fmla="*/ 1466850 w 1508331"/>
              <a:gd name="connsiteY23" fmla="*/ 1741932 h 1913559"/>
              <a:gd name="connsiteX24" fmla="*/ 1459706 w 1508331"/>
              <a:gd name="connsiteY24" fmla="*/ 1822894 h 1913559"/>
              <a:gd name="connsiteX25" fmla="*/ 1471613 w 1508331"/>
              <a:gd name="connsiteY25" fmla="*/ 1877664 h 1913559"/>
              <a:gd name="connsiteX26" fmla="*/ 1495425 w 1508331"/>
              <a:gd name="connsiteY26" fmla="*/ 1913382 h 1913559"/>
              <a:gd name="connsiteX27" fmla="*/ 1385887 w 1508331"/>
              <a:gd name="connsiteY27" fmla="*/ 1889569 h 1913559"/>
              <a:gd name="connsiteX28" fmla="*/ 1264443 w 1508331"/>
              <a:gd name="connsiteY28" fmla="*/ 1849088 h 1913559"/>
              <a:gd name="connsiteX29" fmla="*/ 1157287 w 1508331"/>
              <a:gd name="connsiteY29" fmla="*/ 1825275 h 1913559"/>
              <a:gd name="connsiteX30" fmla="*/ 1047750 w 1508331"/>
              <a:gd name="connsiteY30" fmla="*/ 1801463 h 1913559"/>
              <a:gd name="connsiteX31" fmla="*/ 957262 w 1508331"/>
              <a:gd name="connsiteY31" fmla="*/ 1782413 h 1913559"/>
              <a:gd name="connsiteX32" fmla="*/ 866775 w 1508331"/>
              <a:gd name="connsiteY32" fmla="*/ 1772888 h 1913559"/>
              <a:gd name="connsiteX33" fmla="*/ 790575 w 1508331"/>
              <a:gd name="connsiteY33" fmla="*/ 1763363 h 1913559"/>
              <a:gd name="connsiteX34" fmla="*/ 552450 w 1508331"/>
              <a:gd name="connsiteY34" fmla="*/ 1739550 h 1913559"/>
              <a:gd name="connsiteX35" fmla="*/ 554831 w 1508331"/>
              <a:gd name="connsiteY35" fmla="*/ 1725263 h 1913559"/>
              <a:gd name="connsiteX36" fmla="*/ 585788 w 1508331"/>
              <a:gd name="connsiteY36" fmla="*/ 1713357 h 1913559"/>
              <a:gd name="connsiteX37" fmla="*/ 600075 w 1508331"/>
              <a:gd name="connsiteY37" fmla="*/ 1682400 h 1913559"/>
              <a:gd name="connsiteX38" fmla="*/ 619125 w 1508331"/>
              <a:gd name="connsiteY38" fmla="*/ 1634776 h 1913559"/>
              <a:gd name="connsiteX39" fmla="*/ 661988 w 1508331"/>
              <a:gd name="connsiteY39" fmla="*/ 1646682 h 1913559"/>
              <a:gd name="connsiteX40" fmla="*/ 719137 w 1508331"/>
              <a:gd name="connsiteY40" fmla="*/ 1658588 h 1913559"/>
              <a:gd name="connsiteX41" fmla="*/ 773906 w 1508331"/>
              <a:gd name="connsiteY41" fmla="*/ 1660968 h 1913559"/>
              <a:gd name="connsiteX42" fmla="*/ 781050 w 1508331"/>
              <a:gd name="connsiteY42" fmla="*/ 1649063 h 1913559"/>
              <a:gd name="connsiteX43" fmla="*/ 700087 w 1508331"/>
              <a:gd name="connsiteY43" fmla="*/ 1634775 h 1913559"/>
              <a:gd name="connsiteX44" fmla="*/ 635794 w 1508331"/>
              <a:gd name="connsiteY44" fmla="*/ 1613344 h 1913559"/>
              <a:gd name="connsiteX45" fmla="*/ 614362 w 1508331"/>
              <a:gd name="connsiteY45" fmla="*/ 1582388 h 1913559"/>
              <a:gd name="connsiteX46" fmla="*/ 635794 w 1508331"/>
              <a:gd name="connsiteY46" fmla="*/ 1530001 h 1913559"/>
              <a:gd name="connsiteX47" fmla="*/ 671513 w 1508331"/>
              <a:gd name="connsiteY47" fmla="*/ 1515713 h 1913559"/>
              <a:gd name="connsiteX48" fmla="*/ 647700 w 1508331"/>
              <a:gd name="connsiteY48" fmla="*/ 1496662 h 1913559"/>
              <a:gd name="connsiteX49" fmla="*/ 671512 w 1508331"/>
              <a:gd name="connsiteY49" fmla="*/ 1472850 h 1913559"/>
              <a:gd name="connsiteX50" fmla="*/ 716756 w 1508331"/>
              <a:gd name="connsiteY50" fmla="*/ 1427607 h 1913559"/>
              <a:gd name="connsiteX51" fmla="*/ 742950 w 1508331"/>
              <a:gd name="connsiteY51" fmla="*/ 1410938 h 1913559"/>
              <a:gd name="connsiteX52" fmla="*/ 728662 w 1508331"/>
              <a:gd name="connsiteY52" fmla="*/ 1368075 h 1913559"/>
              <a:gd name="connsiteX53" fmla="*/ 800100 w 1508331"/>
              <a:gd name="connsiteY53" fmla="*/ 1265682 h 1913559"/>
              <a:gd name="connsiteX54" fmla="*/ 707231 w 1508331"/>
              <a:gd name="connsiteY54" fmla="*/ 1294256 h 1913559"/>
              <a:gd name="connsiteX55" fmla="*/ 676275 w 1508331"/>
              <a:gd name="connsiteY55" fmla="*/ 1358550 h 1913559"/>
              <a:gd name="connsiteX56" fmla="*/ 647700 w 1508331"/>
              <a:gd name="connsiteY56" fmla="*/ 1413318 h 1913559"/>
              <a:gd name="connsiteX57" fmla="*/ 607219 w 1508331"/>
              <a:gd name="connsiteY57" fmla="*/ 1389506 h 1913559"/>
              <a:gd name="connsiteX58" fmla="*/ 581025 w 1508331"/>
              <a:gd name="connsiteY58" fmla="*/ 1434750 h 1913559"/>
              <a:gd name="connsiteX59" fmla="*/ 578644 w 1508331"/>
              <a:gd name="connsiteY59" fmla="*/ 1472851 h 1913559"/>
              <a:gd name="connsiteX60" fmla="*/ 592932 w 1508331"/>
              <a:gd name="connsiteY60" fmla="*/ 1489520 h 1913559"/>
              <a:gd name="connsiteX61" fmla="*/ 542925 w 1508331"/>
              <a:gd name="connsiteY61" fmla="*/ 1530000 h 1913559"/>
              <a:gd name="connsiteX62" fmla="*/ 473869 w 1508331"/>
              <a:gd name="connsiteY62" fmla="*/ 1541907 h 1913559"/>
              <a:gd name="connsiteX63" fmla="*/ 497681 w 1508331"/>
              <a:gd name="connsiteY63" fmla="*/ 1470469 h 1913559"/>
              <a:gd name="connsiteX64" fmla="*/ 519112 w 1508331"/>
              <a:gd name="connsiteY64" fmla="*/ 1401413 h 1913559"/>
              <a:gd name="connsiteX65" fmla="*/ 535780 w 1508331"/>
              <a:gd name="connsiteY65" fmla="*/ 1339500 h 1913559"/>
              <a:gd name="connsiteX66" fmla="*/ 550068 w 1508331"/>
              <a:gd name="connsiteY66" fmla="*/ 1296637 h 1913559"/>
              <a:gd name="connsiteX67" fmla="*/ 609600 w 1508331"/>
              <a:gd name="connsiteY67" fmla="*/ 1225200 h 1913559"/>
              <a:gd name="connsiteX68" fmla="*/ 642937 w 1508331"/>
              <a:gd name="connsiteY68" fmla="*/ 1239489 h 1913559"/>
              <a:gd name="connsiteX69" fmla="*/ 681037 w 1508331"/>
              <a:gd name="connsiteY69" fmla="*/ 1222820 h 1913559"/>
              <a:gd name="connsiteX70" fmla="*/ 685801 w 1508331"/>
              <a:gd name="connsiteY70" fmla="*/ 1213295 h 1913559"/>
              <a:gd name="connsiteX71" fmla="*/ 647699 w 1508331"/>
              <a:gd name="connsiteY71" fmla="*/ 1215675 h 1913559"/>
              <a:gd name="connsiteX72" fmla="*/ 621507 w 1508331"/>
              <a:gd name="connsiteY72" fmla="*/ 1189482 h 1913559"/>
              <a:gd name="connsiteX73" fmla="*/ 621506 w 1508331"/>
              <a:gd name="connsiteY73" fmla="*/ 1172812 h 1913559"/>
              <a:gd name="connsiteX74" fmla="*/ 671513 w 1508331"/>
              <a:gd name="connsiteY74" fmla="*/ 1175195 h 1913559"/>
              <a:gd name="connsiteX75" fmla="*/ 676274 w 1508331"/>
              <a:gd name="connsiteY75" fmla="*/ 1158525 h 1913559"/>
              <a:gd name="connsiteX76" fmla="*/ 702469 w 1508331"/>
              <a:gd name="connsiteY76" fmla="*/ 1127569 h 1913559"/>
              <a:gd name="connsiteX77" fmla="*/ 745332 w 1508331"/>
              <a:gd name="connsiteY77" fmla="*/ 1113283 h 1913559"/>
              <a:gd name="connsiteX78" fmla="*/ 745331 w 1508331"/>
              <a:gd name="connsiteY78" fmla="*/ 1091849 h 1913559"/>
              <a:gd name="connsiteX79" fmla="*/ 762000 w 1508331"/>
              <a:gd name="connsiteY79" fmla="*/ 1079944 h 1913559"/>
              <a:gd name="connsiteX80" fmla="*/ 721519 w 1508331"/>
              <a:gd name="connsiteY80" fmla="*/ 1051369 h 1913559"/>
              <a:gd name="connsiteX81" fmla="*/ 671512 w 1508331"/>
              <a:gd name="connsiteY81" fmla="*/ 1022794 h 1913559"/>
              <a:gd name="connsiteX82" fmla="*/ 638175 w 1508331"/>
              <a:gd name="connsiteY82" fmla="*/ 1029938 h 1913559"/>
              <a:gd name="connsiteX83" fmla="*/ 600075 w 1508331"/>
              <a:gd name="connsiteY83" fmla="*/ 1087088 h 1913559"/>
              <a:gd name="connsiteX84" fmla="*/ 614362 w 1508331"/>
              <a:gd name="connsiteY84" fmla="*/ 1118044 h 1913559"/>
              <a:gd name="connsiteX85" fmla="*/ 595312 w 1508331"/>
              <a:gd name="connsiteY85" fmla="*/ 1139475 h 1913559"/>
              <a:gd name="connsiteX86" fmla="*/ 559594 w 1508331"/>
              <a:gd name="connsiteY86" fmla="*/ 1120426 h 1913559"/>
              <a:gd name="connsiteX87" fmla="*/ 531018 w 1508331"/>
              <a:gd name="connsiteY87" fmla="*/ 1082325 h 1913559"/>
              <a:gd name="connsiteX88" fmla="*/ 531019 w 1508331"/>
              <a:gd name="connsiteY88" fmla="*/ 1108520 h 1913559"/>
              <a:gd name="connsiteX89" fmla="*/ 466725 w 1508331"/>
              <a:gd name="connsiteY89" fmla="*/ 1115662 h 1913559"/>
              <a:gd name="connsiteX90" fmla="*/ 419100 w 1508331"/>
              <a:gd name="connsiteY90" fmla="*/ 1137094 h 1913559"/>
              <a:gd name="connsiteX91" fmla="*/ 388143 w 1508331"/>
              <a:gd name="connsiteY91" fmla="*/ 1184718 h 1913559"/>
              <a:gd name="connsiteX92" fmla="*/ 357187 w 1508331"/>
              <a:gd name="connsiteY92" fmla="*/ 1244250 h 1913559"/>
              <a:gd name="connsiteX93" fmla="*/ 314324 w 1508331"/>
              <a:gd name="connsiteY93" fmla="*/ 1215677 h 1913559"/>
              <a:gd name="connsiteX94" fmla="*/ 345282 w 1508331"/>
              <a:gd name="connsiteY94" fmla="*/ 1194244 h 1913559"/>
              <a:gd name="connsiteX95" fmla="*/ 376237 w 1508331"/>
              <a:gd name="connsiteY95" fmla="*/ 1141856 h 1913559"/>
              <a:gd name="connsiteX96" fmla="*/ 381000 w 1508331"/>
              <a:gd name="connsiteY96" fmla="*/ 1106138 h 1913559"/>
              <a:gd name="connsiteX97" fmla="*/ 407193 w 1508331"/>
              <a:gd name="connsiteY97" fmla="*/ 1094231 h 1913559"/>
              <a:gd name="connsiteX98" fmla="*/ 395287 w 1508331"/>
              <a:gd name="connsiteY98" fmla="*/ 1072800 h 1913559"/>
              <a:gd name="connsiteX99" fmla="*/ 395289 w 1508331"/>
              <a:gd name="connsiteY99" fmla="*/ 1053751 h 1913559"/>
              <a:gd name="connsiteX100" fmla="*/ 357187 w 1508331"/>
              <a:gd name="connsiteY100" fmla="*/ 1060894 h 1913559"/>
              <a:gd name="connsiteX101" fmla="*/ 333375 w 1508331"/>
              <a:gd name="connsiteY101" fmla="*/ 1034700 h 1913559"/>
              <a:gd name="connsiteX102" fmla="*/ 314325 w 1508331"/>
              <a:gd name="connsiteY102" fmla="*/ 1010888 h 1913559"/>
              <a:gd name="connsiteX103" fmla="*/ 295275 w 1508331"/>
              <a:gd name="connsiteY103" fmla="*/ 1048988 h 1913559"/>
              <a:gd name="connsiteX104" fmla="*/ 285750 w 1508331"/>
              <a:gd name="connsiteY104" fmla="*/ 1072800 h 1913559"/>
              <a:gd name="connsiteX105" fmla="*/ 295275 w 1508331"/>
              <a:gd name="connsiteY105" fmla="*/ 1096613 h 1913559"/>
              <a:gd name="connsiteX106" fmla="*/ 266700 w 1508331"/>
              <a:gd name="connsiteY106" fmla="*/ 1101375 h 1913559"/>
              <a:gd name="connsiteX107" fmla="*/ 285750 w 1508331"/>
              <a:gd name="connsiteY107" fmla="*/ 1134713 h 1913559"/>
              <a:gd name="connsiteX108" fmla="*/ 280987 w 1508331"/>
              <a:gd name="connsiteY108" fmla="*/ 1172813 h 1913559"/>
              <a:gd name="connsiteX109" fmla="*/ 252412 w 1508331"/>
              <a:gd name="connsiteY109" fmla="*/ 1191863 h 1913559"/>
              <a:gd name="connsiteX110" fmla="*/ 242887 w 1508331"/>
              <a:gd name="connsiteY110" fmla="*/ 1206150 h 1913559"/>
              <a:gd name="connsiteX111" fmla="*/ 219075 w 1508331"/>
              <a:gd name="connsiteY111" fmla="*/ 1210913 h 1913559"/>
              <a:gd name="connsiteX112" fmla="*/ 204787 w 1508331"/>
              <a:gd name="connsiteY112" fmla="*/ 1215675 h 1913559"/>
              <a:gd name="connsiteX113" fmla="*/ 185737 w 1508331"/>
              <a:gd name="connsiteY113" fmla="*/ 1220438 h 1913559"/>
              <a:gd name="connsiteX114" fmla="*/ 152400 w 1508331"/>
              <a:gd name="connsiteY114" fmla="*/ 1215675 h 1913559"/>
              <a:gd name="connsiteX115" fmla="*/ 119062 w 1508331"/>
              <a:gd name="connsiteY115" fmla="*/ 1201388 h 1913559"/>
              <a:gd name="connsiteX116" fmla="*/ 104775 w 1508331"/>
              <a:gd name="connsiteY116" fmla="*/ 1196625 h 1913559"/>
              <a:gd name="connsiteX117" fmla="*/ 90487 w 1508331"/>
              <a:gd name="connsiteY117" fmla="*/ 1182338 h 1913559"/>
              <a:gd name="connsiteX118" fmla="*/ 47625 w 1508331"/>
              <a:gd name="connsiteY118" fmla="*/ 1158525 h 1913559"/>
              <a:gd name="connsiteX119" fmla="*/ 14287 w 1508331"/>
              <a:gd name="connsiteY119" fmla="*/ 1149000 h 1913559"/>
              <a:gd name="connsiteX120" fmla="*/ 0 w 1508331"/>
              <a:gd name="connsiteY120" fmla="*/ 1139475 h 1913559"/>
              <a:gd name="connsiteX121" fmla="*/ 9525 w 1508331"/>
              <a:gd name="connsiteY121" fmla="*/ 1115663 h 1913559"/>
              <a:gd name="connsiteX122" fmla="*/ 38100 w 1508331"/>
              <a:gd name="connsiteY122" fmla="*/ 1077563 h 1913559"/>
              <a:gd name="connsiteX123" fmla="*/ 33337 w 1508331"/>
              <a:gd name="connsiteY123" fmla="*/ 1039463 h 1913559"/>
              <a:gd name="connsiteX124" fmla="*/ 9525 w 1508331"/>
              <a:gd name="connsiteY124" fmla="*/ 1001363 h 1913559"/>
              <a:gd name="connsiteX125" fmla="*/ 9525 w 1508331"/>
              <a:gd name="connsiteY125" fmla="*/ 968025 h 1913559"/>
              <a:gd name="connsiteX126" fmla="*/ 28575 w 1508331"/>
              <a:gd name="connsiteY126" fmla="*/ 953738 h 1913559"/>
              <a:gd name="connsiteX127" fmla="*/ 52387 w 1508331"/>
              <a:gd name="connsiteY127" fmla="*/ 920400 h 1913559"/>
              <a:gd name="connsiteX128" fmla="*/ 47625 w 1508331"/>
              <a:gd name="connsiteY128" fmla="*/ 863250 h 1913559"/>
              <a:gd name="connsiteX129" fmla="*/ 104775 w 1508331"/>
              <a:gd name="connsiteY129" fmla="*/ 815625 h 1913559"/>
              <a:gd name="connsiteX130" fmla="*/ 123825 w 1508331"/>
              <a:gd name="connsiteY130" fmla="*/ 801338 h 1913559"/>
              <a:gd name="connsiteX131" fmla="*/ 142875 w 1508331"/>
              <a:gd name="connsiteY131" fmla="*/ 796575 h 1913559"/>
              <a:gd name="connsiteX132" fmla="*/ 157162 w 1508331"/>
              <a:gd name="connsiteY132" fmla="*/ 791813 h 1913559"/>
              <a:gd name="connsiteX133" fmla="*/ 176212 w 1508331"/>
              <a:gd name="connsiteY133" fmla="*/ 787050 h 1913559"/>
              <a:gd name="connsiteX134" fmla="*/ 266700 w 1508331"/>
              <a:gd name="connsiteY134" fmla="*/ 758475 h 1913559"/>
              <a:gd name="connsiteX135" fmla="*/ 280987 w 1508331"/>
              <a:gd name="connsiteY135" fmla="*/ 744188 h 1913559"/>
              <a:gd name="connsiteX136" fmla="*/ 333375 w 1508331"/>
              <a:gd name="connsiteY136" fmla="*/ 706088 h 1913559"/>
              <a:gd name="connsiteX137" fmla="*/ 423862 w 1508331"/>
              <a:gd name="connsiteY137" fmla="*/ 710850 h 1913559"/>
              <a:gd name="connsiteX138" fmla="*/ 447675 w 1508331"/>
              <a:gd name="connsiteY138" fmla="*/ 715613 h 1913559"/>
              <a:gd name="connsiteX139" fmla="*/ 461962 w 1508331"/>
              <a:gd name="connsiteY139" fmla="*/ 706088 h 1913559"/>
              <a:gd name="connsiteX140" fmla="*/ 495300 w 1508331"/>
              <a:gd name="connsiteY140" fmla="*/ 667988 h 1913559"/>
              <a:gd name="connsiteX141" fmla="*/ 504825 w 1508331"/>
              <a:gd name="connsiteY141" fmla="*/ 644175 h 1913559"/>
              <a:gd name="connsiteX142" fmla="*/ 509587 w 1508331"/>
              <a:gd name="connsiteY142" fmla="*/ 596550 h 1913559"/>
              <a:gd name="connsiteX143" fmla="*/ 533400 w 1508331"/>
              <a:gd name="connsiteY143" fmla="*/ 582263 h 1913559"/>
              <a:gd name="connsiteX144" fmla="*/ 576262 w 1508331"/>
              <a:gd name="connsiteY144" fmla="*/ 563213 h 1913559"/>
              <a:gd name="connsiteX145" fmla="*/ 609600 w 1508331"/>
              <a:gd name="connsiteY145" fmla="*/ 558450 h 1913559"/>
              <a:gd name="connsiteX146" fmla="*/ 628650 w 1508331"/>
              <a:gd name="connsiteY146" fmla="*/ 544163 h 1913559"/>
              <a:gd name="connsiteX147" fmla="*/ 652462 w 1508331"/>
              <a:gd name="connsiteY147" fmla="*/ 529875 h 1913559"/>
              <a:gd name="connsiteX148" fmla="*/ 666750 w 1508331"/>
              <a:gd name="connsiteY148" fmla="*/ 515588 h 1913559"/>
              <a:gd name="connsiteX149" fmla="*/ 695325 w 1508331"/>
              <a:gd name="connsiteY149" fmla="*/ 477488 h 1913559"/>
              <a:gd name="connsiteX150" fmla="*/ 714375 w 1508331"/>
              <a:gd name="connsiteY150" fmla="*/ 444150 h 1913559"/>
              <a:gd name="connsiteX151" fmla="*/ 723900 w 1508331"/>
              <a:gd name="connsiteY151" fmla="*/ 401288 h 1913559"/>
              <a:gd name="connsiteX152" fmla="*/ 733425 w 1508331"/>
              <a:gd name="connsiteY152" fmla="*/ 387000 h 1913559"/>
              <a:gd name="connsiteX153" fmla="*/ 742950 w 1508331"/>
              <a:gd name="connsiteY153" fmla="*/ 286988 h 1913559"/>
              <a:gd name="connsiteX154" fmla="*/ 752475 w 1508331"/>
              <a:gd name="connsiteY154" fmla="*/ 220313 h 1913559"/>
              <a:gd name="connsiteX155" fmla="*/ 785812 w 1508331"/>
              <a:gd name="connsiteY155" fmla="*/ 172688 h 1913559"/>
              <a:gd name="connsiteX156" fmla="*/ 795337 w 1508331"/>
              <a:gd name="connsiteY156" fmla="*/ 158400 h 1913559"/>
              <a:gd name="connsiteX157" fmla="*/ 823912 w 1508331"/>
              <a:gd name="connsiteY157" fmla="*/ 115538 h 1913559"/>
              <a:gd name="connsiteX158" fmla="*/ 838200 w 1508331"/>
              <a:gd name="connsiteY158" fmla="*/ 110775 h 1913559"/>
              <a:gd name="connsiteX159" fmla="*/ 862012 w 1508331"/>
              <a:gd name="connsiteY159" fmla="*/ 120300 h 1913559"/>
              <a:gd name="connsiteX160" fmla="*/ 876300 w 1508331"/>
              <a:gd name="connsiteY160" fmla="*/ 129825 h 1913559"/>
              <a:gd name="connsiteX161" fmla="*/ 895350 w 1508331"/>
              <a:gd name="connsiteY161" fmla="*/ 120300 h 1913559"/>
              <a:gd name="connsiteX162" fmla="*/ 928687 w 1508331"/>
              <a:gd name="connsiteY162" fmla="*/ 82200 h 1913559"/>
              <a:gd name="connsiteX163" fmla="*/ 942975 w 1508331"/>
              <a:gd name="connsiteY163" fmla="*/ 67913 h 1913559"/>
              <a:gd name="connsiteX164" fmla="*/ 952500 w 1508331"/>
              <a:gd name="connsiteY164" fmla="*/ 48863 h 1913559"/>
              <a:gd name="connsiteX165" fmla="*/ 971550 w 1508331"/>
              <a:gd name="connsiteY165" fmla="*/ 10763 h 1913559"/>
              <a:gd name="connsiteX166" fmla="*/ 971550 w 1508331"/>
              <a:gd name="connsiteY166" fmla="*/ 6000 h 1913559"/>
              <a:gd name="connsiteX0" fmla="*/ 971550 w 1508331"/>
              <a:gd name="connsiteY0" fmla="*/ 6000 h 1913559"/>
              <a:gd name="connsiteX1" fmla="*/ 990599 w 1508331"/>
              <a:gd name="connsiteY1" fmla="*/ 86963 h 1913559"/>
              <a:gd name="connsiteX2" fmla="*/ 1023937 w 1508331"/>
              <a:gd name="connsiteY2" fmla="*/ 277463 h 1913559"/>
              <a:gd name="connsiteX3" fmla="*/ 1050131 w 1508331"/>
              <a:gd name="connsiteY3" fmla="*/ 336994 h 1913559"/>
              <a:gd name="connsiteX4" fmla="*/ 1114425 w 1508331"/>
              <a:gd name="connsiteY4" fmla="*/ 437006 h 1913559"/>
              <a:gd name="connsiteX5" fmla="*/ 1195387 w 1508331"/>
              <a:gd name="connsiteY5" fmla="*/ 544163 h 1913559"/>
              <a:gd name="connsiteX6" fmla="*/ 1228725 w 1508331"/>
              <a:gd name="connsiteY6" fmla="*/ 582263 h 1913559"/>
              <a:gd name="connsiteX7" fmla="*/ 1197769 w 1508331"/>
              <a:gd name="connsiteY7" fmla="*/ 660844 h 1913559"/>
              <a:gd name="connsiteX8" fmla="*/ 1240631 w 1508331"/>
              <a:gd name="connsiteY8" fmla="*/ 715613 h 1913559"/>
              <a:gd name="connsiteX9" fmla="*/ 1195387 w 1508331"/>
              <a:gd name="connsiteY9" fmla="*/ 787050 h 1913559"/>
              <a:gd name="connsiteX10" fmla="*/ 1190625 w 1508331"/>
              <a:gd name="connsiteY10" fmla="*/ 834675 h 1913559"/>
              <a:gd name="connsiteX11" fmla="*/ 1240631 w 1508331"/>
              <a:gd name="connsiteY11" fmla="*/ 903731 h 1913559"/>
              <a:gd name="connsiteX12" fmla="*/ 1221581 w 1508331"/>
              <a:gd name="connsiteY12" fmla="*/ 1063275 h 1913559"/>
              <a:gd name="connsiteX13" fmla="*/ 1202530 w 1508331"/>
              <a:gd name="connsiteY13" fmla="*/ 1222819 h 1913559"/>
              <a:gd name="connsiteX14" fmla="*/ 1257300 w 1508331"/>
              <a:gd name="connsiteY14" fmla="*/ 1258538 h 1913559"/>
              <a:gd name="connsiteX15" fmla="*/ 1309687 w 1508331"/>
              <a:gd name="connsiteY15" fmla="*/ 1287113 h 1913559"/>
              <a:gd name="connsiteX16" fmla="*/ 1345405 w 1508331"/>
              <a:gd name="connsiteY16" fmla="*/ 1332355 h 1913559"/>
              <a:gd name="connsiteX17" fmla="*/ 1350168 w 1508331"/>
              <a:gd name="connsiteY17" fmla="*/ 1437131 h 1913559"/>
              <a:gd name="connsiteX18" fmla="*/ 1347788 w 1508331"/>
              <a:gd name="connsiteY18" fmla="*/ 1606200 h 1913559"/>
              <a:gd name="connsiteX19" fmla="*/ 1414462 w 1508331"/>
              <a:gd name="connsiteY19" fmla="*/ 1591913 h 1913559"/>
              <a:gd name="connsiteX20" fmla="*/ 1502569 w 1508331"/>
              <a:gd name="connsiteY20" fmla="*/ 1582387 h 1913559"/>
              <a:gd name="connsiteX21" fmla="*/ 1495425 w 1508331"/>
              <a:gd name="connsiteY21" fmla="*/ 1625250 h 1913559"/>
              <a:gd name="connsiteX22" fmla="*/ 1485900 w 1508331"/>
              <a:gd name="connsiteY22" fmla="*/ 1653825 h 1913559"/>
              <a:gd name="connsiteX23" fmla="*/ 1466850 w 1508331"/>
              <a:gd name="connsiteY23" fmla="*/ 1741932 h 1913559"/>
              <a:gd name="connsiteX24" fmla="*/ 1459706 w 1508331"/>
              <a:gd name="connsiteY24" fmla="*/ 1822894 h 1913559"/>
              <a:gd name="connsiteX25" fmla="*/ 1471613 w 1508331"/>
              <a:gd name="connsiteY25" fmla="*/ 1877664 h 1913559"/>
              <a:gd name="connsiteX26" fmla="*/ 1495425 w 1508331"/>
              <a:gd name="connsiteY26" fmla="*/ 1913382 h 1913559"/>
              <a:gd name="connsiteX27" fmla="*/ 1385887 w 1508331"/>
              <a:gd name="connsiteY27" fmla="*/ 1889569 h 1913559"/>
              <a:gd name="connsiteX28" fmla="*/ 1264443 w 1508331"/>
              <a:gd name="connsiteY28" fmla="*/ 1849088 h 1913559"/>
              <a:gd name="connsiteX29" fmla="*/ 1157287 w 1508331"/>
              <a:gd name="connsiteY29" fmla="*/ 1825275 h 1913559"/>
              <a:gd name="connsiteX30" fmla="*/ 1047750 w 1508331"/>
              <a:gd name="connsiteY30" fmla="*/ 1801463 h 1913559"/>
              <a:gd name="connsiteX31" fmla="*/ 957262 w 1508331"/>
              <a:gd name="connsiteY31" fmla="*/ 1782413 h 1913559"/>
              <a:gd name="connsiteX32" fmla="*/ 866775 w 1508331"/>
              <a:gd name="connsiteY32" fmla="*/ 1772888 h 1913559"/>
              <a:gd name="connsiteX33" fmla="*/ 790575 w 1508331"/>
              <a:gd name="connsiteY33" fmla="*/ 1763363 h 1913559"/>
              <a:gd name="connsiteX34" fmla="*/ 552450 w 1508331"/>
              <a:gd name="connsiteY34" fmla="*/ 1739550 h 1913559"/>
              <a:gd name="connsiteX35" fmla="*/ 554831 w 1508331"/>
              <a:gd name="connsiteY35" fmla="*/ 1725263 h 1913559"/>
              <a:gd name="connsiteX36" fmla="*/ 585788 w 1508331"/>
              <a:gd name="connsiteY36" fmla="*/ 1713357 h 1913559"/>
              <a:gd name="connsiteX37" fmla="*/ 600075 w 1508331"/>
              <a:gd name="connsiteY37" fmla="*/ 1682400 h 1913559"/>
              <a:gd name="connsiteX38" fmla="*/ 619125 w 1508331"/>
              <a:gd name="connsiteY38" fmla="*/ 1634776 h 1913559"/>
              <a:gd name="connsiteX39" fmla="*/ 661988 w 1508331"/>
              <a:gd name="connsiteY39" fmla="*/ 1646682 h 1913559"/>
              <a:gd name="connsiteX40" fmla="*/ 719137 w 1508331"/>
              <a:gd name="connsiteY40" fmla="*/ 1658588 h 1913559"/>
              <a:gd name="connsiteX41" fmla="*/ 773906 w 1508331"/>
              <a:gd name="connsiteY41" fmla="*/ 1660968 h 1913559"/>
              <a:gd name="connsiteX42" fmla="*/ 781050 w 1508331"/>
              <a:gd name="connsiteY42" fmla="*/ 1649063 h 1913559"/>
              <a:gd name="connsiteX43" fmla="*/ 700087 w 1508331"/>
              <a:gd name="connsiteY43" fmla="*/ 1634775 h 1913559"/>
              <a:gd name="connsiteX44" fmla="*/ 635794 w 1508331"/>
              <a:gd name="connsiteY44" fmla="*/ 1613344 h 1913559"/>
              <a:gd name="connsiteX45" fmla="*/ 614362 w 1508331"/>
              <a:gd name="connsiteY45" fmla="*/ 1582388 h 1913559"/>
              <a:gd name="connsiteX46" fmla="*/ 635794 w 1508331"/>
              <a:gd name="connsiteY46" fmla="*/ 1530001 h 1913559"/>
              <a:gd name="connsiteX47" fmla="*/ 671513 w 1508331"/>
              <a:gd name="connsiteY47" fmla="*/ 1515713 h 1913559"/>
              <a:gd name="connsiteX48" fmla="*/ 647700 w 1508331"/>
              <a:gd name="connsiteY48" fmla="*/ 1496662 h 1913559"/>
              <a:gd name="connsiteX49" fmla="*/ 671512 w 1508331"/>
              <a:gd name="connsiteY49" fmla="*/ 1472850 h 1913559"/>
              <a:gd name="connsiteX50" fmla="*/ 716756 w 1508331"/>
              <a:gd name="connsiteY50" fmla="*/ 1427607 h 1913559"/>
              <a:gd name="connsiteX51" fmla="*/ 742950 w 1508331"/>
              <a:gd name="connsiteY51" fmla="*/ 1410938 h 1913559"/>
              <a:gd name="connsiteX52" fmla="*/ 728662 w 1508331"/>
              <a:gd name="connsiteY52" fmla="*/ 1368075 h 1913559"/>
              <a:gd name="connsiteX53" fmla="*/ 800100 w 1508331"/>
              <a:gd name="connsiteY53" fmla="*/ 1265682 h 1913559"/>
              <a:gd name="connsiteX54" fmla="*/ 707231 w 1508331"/>
              <a:gd name="connsiteY54" fmla="*/ 1294256 h 1913559"/>
              <a:gd name="connsiteX55" fmla="*/ 676275 w 1508331"/>
              <a:gd name="connsiteY55" fmla="*/ 1358550 h 1913559"/>
              <a:gd name="connsiteX56" fmla="*/ 647700 w 1508331"/>
              <a:gd name="connsiteY56" fmla="*/ 1413318 h 1913559"/>
              <a:gd name="connsiteX57" fmla="*/ 607219 w 1508331"/>
              <a:gd name="connsiteY57" fmla="*/ 1389506 h 1913559"/>
              <a:gd name="connsiteX58" fmla="*/ 581025 w 1508331"/>
              <a:gd name="connsiteY58" fmla="*/ 1434750 h 1913559"/>
              <a:gd name="connsiteX59" fmla="*/ 578644 w 1508331"/>
              <a:gd name="connsiteY59" fmla="*/ 1472851 h 1913559"/>
              <a:gd name="connsiteX60" fmla="*/ 592932 w 1508331"/>
              <a:gd name="connsiteY60" fmla="*/ 1489520 h 1913559"/>
              <a:gd name="connsiteX61" fmla="*/ 542925 w 1508331"/>
              <a:gd name="connsiteY61" fmla="*/ 1530000 h 1913559"/>
              <a:gd name="connsiteX62" fmla="*/ 473869 w 1508331"/>
              <a:gd name="connsiteY62" fmla="*/ 1541907 h 1913559"/>
              <a:gd name="connsiteX63" fmla="*/ 497681 w 1508331"/>
              <a:gd name="connsiteY63" fmla="*/ 1470469 h 1913559"/>
              <a:gd name="connsiteX64" fmla="*/ 519112 w 1508331"/>
              <a:gd name="connsiteY64" fmla="*/ 1401413 h 1913559"/>
              <a:gd name="connsiteX65" fmla="*/ 535780 w 1508331"/>
              <a:gd name="connsiteY65" fmla="*/ 1339500 h 1913559"/>
              <a:gd name="connsiteX66" fmla="*/ 550068 w 1508331"/>
              <a:gd name="connsiteY66" fmla="*/ 1296637 h 1913559"/>
              <a:gd name="connsiteX67" fmla="*/ 609600 w 1508331"/>
              <a:gd name="connsiteY67" fmla="*/ 1225200 h 1913559"/>
              <a:gd name="connsiteX68" fmla="*/ 642937 w 1508331"/>
              <a:gd name="connsiteY68" fmla="*/ 1239489 h 1913559"/>
              <a:gd name="connsiteX69" fmla="*/ 681037 w 1508331"/>
              <a:gd name="connsiteY69" fmla="*/ 1222820 h 1913559"/>
              <a:gd name="connsiteX70" fmla="*/ 685801 w 1508331"/>
              <a:gd name="connsiteY70" fmla="*/ 1213295 h 1913559"/>
              <a:gd name="connsiteX71" fmla="*/ 647699 w 1508331"/>
              <a:gd name="connsiteY71" fmla="*/ 1215675 h 1913559"/>
              <a:gd name="connsiteX72" fmla="*/ 621507 w 1508331"/>
              <a:gd name="connsiteY72" fmla="*/ 1189482 h 1913559"/>
              <a:gd name="connsiteX73" fmla="*/ 621506 w 1508331"/>
              <a:gd name="connsiteY73" fmla="*/ 1172812 h 1913559"/>
              <a:gd name="connsiteX74" fmla="*/ 671513 w 1508331"/>
              <a:gd name="connsiteY74" fmla="*/ 1175195 h 1913559"/>
              <a:gd name="connsiteX75" fmla="*/ 676274 w 1508331"/>
              <a:gd name="connsiteY75" fmla="*/ 1158525 h 1913559"/>
              <a:gd name="connsiteX76" fmla="*/ 702469 w 1508331"/>
              <a:gd name="connsiteY76" fmla="*/ 1127569 h 1913559"/>
              <a:gd name="connsiteX77" fmla="*/ 745332 w 1508331"/>
              <a:gd name="connsiteY77" fmla="*/ 1113283 h 1913559"/>
              <a:gd name="connsiteX78" fmla="*/ 745331 w 1508331"/>
              <a:gd name="connsiteY78" fmla="*/ 1091849 h 1913559"/>
              <a:gd name="connsiteX79" fmla="*/ 762000 w 1508331"/>
              <a:gd name="connsiteY79" fmla="*/ 1079944 h 1913559"/>
              <a:gd name="connsiteX80" fmla="*/ 721519 w 1508331"/>
              <a:gd name="connsiteY80" fmla="*/ 1051369 h 1913559"/>
              <a:gd name="connsiteX81" fmla="*/ 671512 w 1508331"/>
              <a:gd name="connsiteY81" fmla="*/ 1022794 h 1913559"/>
              <a:gd name="connsiteX82" fmla="*/ 638175 w 1508331"/>
              <a:gd name="connsiteY82" fmla="*/ 1029938 h 1913559"/>
              <a:gd name="connsiteX83" fmla="*/ 600075 w 1508331"/>
              <a:gd name="connsiteY83" fmla="*/ 1087088 h 1913559"/>
              <a:gd name="connsiteX84" fmla="*/ 614362 w 1508331"/>
              <a:gd name="connsiteY84" fmla="*/ 1118044 h 1913559"/>
              <a:gd name="connsiteX85" fmla="*/ 595312 w 1508331"/>
              <a:gd name="connsiteY85" fmla="*/ 1139475 h 1913559"/>
              <a:gd name="connsiteX86" fmla="*/ 559594 w 1508331"/>
              <a:gd name="connsiteY86" fmla="*/ 1120426 h 1913559"/>
              <a:gd name="connsiteX87" fmla="*/ 531018 w 1508331"/>
              <a:gd name="connsiteY87" fmla="*/ 1082325 h 1913559"/>
              <a:gd name="connsiteX88" fmla="*/ 531019 w 1508331"/>
              <a:gd name="connsiteY88" fmla="*/ 1108520 h 1913559"/>
              <a:gd name="connsiteX89" fmla="*/ 466725 w 1508331"/>
              <a:gd name="connsiteY89" fmla="*/ 1115662 h 1913559"/>
              <a:gd name="connsiteX90" fmla="*/ 419100 w 1508331"/>
              <a:gd name="connsiteY90" fmla="*/ 1137094 h 1913559"/>
              <a:gd name="connsiteX91" fmla="*/ 388143 w 1508331"/>
              <a:gd name="connsiteY91" fmla="*/ 1184718 h 1913559"/>
              <a:gd name="connsiteX92" fmla="*/ 357187 w 1508331"/>
              <a:gd name="connsiteY92" fmla="*/ 1244250 h 1913559"/>
              <a:gd name="connsiteX93" fmla="*/ 314324 w 1508331"/>
              <a:gd name="connsiteY93" fmla="*/ 1215677 h 1913559"/>
              <a:gd name="connsiteX94" fmla="*/ 345282 w 1508331"/>
              <a:gd name="connsiteY94" fmla="*/ 1194244 h 1913559"/>
              <a:gd name="connsiteX95" fmla="*/ 376237 w 1508331"/>
              <a:gd name="connsiteY95" fmla="*/ 1141856 h 1913559"/>
              <a:gd name="connsiteX96" fmla="*/ 381000 w 1508331"/>
              <a:gd name="connsiteY96" fmla="*/ 1106138 h 1913559"/>
              <a:gd name="connsiteX97" fmla="*/ 407193 w 1508331"/>
              <a:gd name="connsiteY97" fmla="*/ 1094231 h 1913559"/>
              <a:gd name="connsiteX98" fmla="*/ 395287 w 1508331"/>
              <a:gd name="connsiteY98" fmla="*/ 1072800 h 1913559"/>
              <a:gd name="connsiteX99" fmla="*/ 395289 w 1508331"/>
              <a:gd name="connsiteY99" fmla="*/ 1053751 h 1913559"/>
              <a:gd name="connsiteX100" fmla="*/ 357187 w 1508331"/>
              <a:gd name="connsiteY100" fmla="*/ 1060894 h 1913559"/>
              <a:gd name="connsiteX101" fmla="*/ 333375 w 1508331"/>
              <a:gd name="connsiteY101" fmla="*/ 1034700 h 1913559"/>
              <a:gd name="connsiteX102" fmla="*/ 323850 w 1508331"/>
              <a:gd name="connsiteY102" fmla="*/ 1013269 h 1913559"/>
              <a:gd name="connsiteX103" fmla="*/ 295275 w 1508331"/>
              <a:gd name="connsiteY103" fmla="*/ 1048988 h 1913559"/>
              <a:gd name="connsiteX104" fmla="*/ 285750 w 1508331"/>
              <a:gd name="connsiteY104" fmla="*/ 1072800 h 1913559"/>
              <a:gd name="connsiteX105" fmla="*/ 295275 w 1508331"/>
              <a:gd name="connsiteY105" fmla="*/ 1096613 h 1913559"/>
              <a:gd name="connsiteX106" fmla="*/ 266700 w 1508331"/>
              <a:gd name="connsiteY106" fmla="*/ 1101375 h 1913559"/>
              <a:gd name="connsiteX107" fmla="*/ 285750 w 1508331"/>
              <a:gd name="connsiteY107" fmla="*/ 1134713 h 1913559"/>
              <a:gd name="connsiteX108" fmla="*/ 280987 w 1508331"/>
              <a:gd name="connsiteY108" fmla="*/ 1172813 h 1913559"/>
              <a:gd name="connsiteX109" fmla="*/ 252412 w 1508331"/>
              <a:gd name="connsiteY109" fmla="*/ 1191863 h 1913559"/>
              <a:gd name="connsiteX110" fmla="*/ 242887 w 1508331"/>
              <a:gd name="connsiteY110" fmla="*/ 1206150 h 1913559"/>
              <a:gd name="connsiteX111" fmla="*/ 219075 w 1508331"/>
              <a:gd name="connsiteY111" fmla="*/ 1210913 h 1913559"/>
              <a:gd name="connsiteX112" fmla="*/ 204787 w 1508331"/>
              <a:gd name="connsiteY112" fmla="*/ 1215675 h 1913559"/>
              <a:gd name="connsiteX113" fmla="*/ 185737 w 1508331"/>
              <a:gd name="connsiteY113" fmla="*/ 1220438 h 1913559"/>
              <a:gd name="connsiteX114" fmla="*/ 152400 w 1508331"/>
              <a:gd name="connsiteY114" fmla="*/ 1215675 h 1913559"/>
              <a:gd name="connsiteX115" fmla="*/ 119062 w 1508331"/>
              <a:gd name="connsiteY115" fmla="*/ 1201388 h 1913559"/>
              <a:gd name="connsiteX116" fmla="*/ 104775 w 1508331"/>
              <a:gd name="connsiteY116" fmla="*/ 1196625 h 1913559"/>
              <a:gd name="connsiteX117" fmla="*/ 90487 w 1508331"/>
              <a:gd name="connsiteY117" fmla="*/ 1182338 h 1913559"/>
              <a:gd name="connsiteX118" fmla="*/ 47625 w 1508331"/>
              <a:gd name="connsiteY118" fmla="*/ 1158525 h 1913559"/>
              <a:gd name="connsiteX119" fmla="*/ 14287 w 1508331"/>
              <a:gd name="connsiteY119" fmla="*/ 1149000 h 1913559"/>
              <a:gd name="connsiteX120" fmla="*/ 0 w 1508331"/>
              <a:gd name="connsiteY120" fmla="*/ 1139475 h 1913559"/>
              <a:gd name="connsiteX121" fmla="*/ 9525 w 1508331"/>
              <a:gd name="connsiteY121" fmla="*/ 1115663 h 1913559"/>
              <a:gd name="connsiteX122" fmla="*/ 38100 w 1508331"/>
              <a:gd name="connsiteY122" fmla="*/ 1077563 h 1913559"/>
              <a:gd name="connsiteX123" fmla="*/ 33337 w 1508331"/>
              <a:gd name="connsiteY123" fmla="*/ 1039463 h 1913559"/>
              <a:gd name="connsiteX124" fmla="*/ 9525 w 1508331"/>
              <a:gd name="connsiteY124" fmla="*/ 1001363 h 1913559"/>
              <a:gd name="connsiteX125" fmla="*/ 9525 w 1508331"/>
              <a:gd name="connsiteY125" fmla="*/ 968025 h 1913559"/>
              <a:gd name="connsiteX126" fmla="*/ 28575 w 1508331"/>
              <a:gd name="connsiteY126" fmla="*/ 953738 h 1913559"/>
              <a:gd name="connsiteX127" fmla="*/ 52387 w 1508331"/>
              <a:gd name="connsiteY127" fmla="*/ 920400 h 1913559"/>
              <a:gd name="connsiteX128" fmla="*/ 47625 w 1508331"/>
              <a:gd name="connsiteY128" fmla="*/ 863250 h 1913559"/>
              <a:gd name="connsiteX129" fmla="*/ 104775 w 1508331"/>
              <a:gd name="connsiteY129" fmla="*/ 815625 h 1913559"/>
              <a:gd name="connsiteX130" fmla="*/ 123825 w 1508331"/>
              <a:gd name="connsiteY130" fmla="*/ 801338 h 1913559"/>
              <a:gd name="connsiteX131" fmla="*/ 142875 w 1508331"/>
              <a:gd name="connsiteY131" fmla="*/ 796575 h 1913559"/>
              <a:gd name="connsiteX132" fmla="*/ 157162 w 1508331"/>
              <a:gd name="connsiteY132" fmla="*/ 791813 h 1913559"/>
              <a:gd name="connsiteX133" fmla="*/ 176212 w 1508331"/>
              <a:gd name="connsiteY133" fmla="*/ 787050 h 1913559"/>
              <a:gd name="connsiteX134" fmla="*/ 266700 w 1508331"/>
              <a:gd name="connsiteY134" fmla="*/ 758475 h 1913559"/>
              <a:gd name="connsiteX135" fmla="*/ 280987 w 1508331"/>
              <a:gd name="connsiteY135" fmla="*/ 744188 h 1913559"/>
              <a:gd name="connsiteX136" fmla="*/ 333375 w 1508331"/>
              <a:gd name="connsiteY136" fmla="*/ 706088 h 1913559"/>
              <a:gd name="connsiteX137" fmla="*/ 423862 w 1508331"/>
              <a:gd name="connsiteY137" fmla="*/ 710850 h 1913559"/>
              <a:gd name="connsiteX138" fmla="*/ 447675 w 1508331"/>
              <a:gd name="connsiteY138" fmla="*/ 715613 h 1913559"/>
              <a:gd name="connsiteX139" fmla="*/ 461962 w 1508331"/>
              <a:gd name="connsiteY139" fmla="*/ 706088 h 1913559"/>
              <a:gd name="connsiteX140" fmla="*/ 495300 w 1508331"/>
              <a:gd name="connsiteY140" fmla="*/ 667988 h 1913559"/>
              <a:gd name="connsiteX141" fmla="*/ 504825 w 1508331"/>
              <a:gd name="connsiteY141" fmla="*/ 644175 h 1913559"/>
              <a:gd name="connsiteX142" fmla="*/ 509587 w 1508331"/>
              <a:gd name="connsiteY142" fmla="*/ 596550 h 1913559"/>
              <a:gd name="connsiteX143" fmla="*/ 533400 w 1508331"/>
              <a:gd name="connsiteY143" fmla="*/ 582263 h 1913559"/>
              <a:gd name="connsiteX144" fmla="*/ 576262 w 1508331"/>
              <a:gd name="connsiteY144" fmla="*/ 563213 h 1913559"/>
              <a:gd name="connsiteX145" fmla="*/ 609600 w 1508331"/>
              <a:gd name="connsiteY145" fmla="*/ 558450 h 1913559"/>
              <a:gd name="connsiteX146" fmla="*/ 628650 w 1508331"/>
              <a:gd name="connsiteY146" fmla="*/ 544163 h 1913559"/>
              <a:gd name="connsiteX147" fmla="*/ 652462 w 1508331"/>
              <a:gd name="connsiteY147" fmla="*/ 529875 h 1913559"/>
              <a:gd name="connsiteX148" fmla="*/ 666750 w 1508331"/>
              <a:gd name="connsiteY148" fmla="*/ 515588 h 1913559"/>
              <a:gd name="connsiteX149" fmla="*/ 695325 w 1508331"/>
              <a:gd name="connsiteY149" fmla="*/ 477488 h 1913559"/>
              <a:gd name="connsiteX150" fmla="*/ 714375 w 1508331"/>
              <a:gd name="connsiteY150" fmla="*/ 444150 h 1913559"/>
              <a:gd name="connsiteX151" fmla="*/ 723900 w 1508331"/>
              <a:gd name="connsiteY151" fmla="*/ 401288 h 1913559"/>
              <a:gd name="connsiteX152" fmla="*/ 733425 w 1508331"/>
              <a:gd name="connsiteY152" fmla="*/ 387000 h 1913559"/>
              <a:gd name="connsiteX153" fmla="*/ 742950 w 1508331"/>
              <a:gd name="connsiteY153" fmla="*/ 286988 h 1913559"/>
              <a:gd name="connsiteX154" fmla="*/ 752475 w 1508331"/>
              <a:gd name="connsiteY154" fmla="*/ 220313 h 1913559"/>
              <a:gd name="connsiteX155" fmla="*/ 785812 w 1508331"/>
              <a:gd name="connsiteY155" fmla="*/ 172688 h 1913559"/>
              <a:gd name="connsiteX156" fmla="*/ 795337 w 1508331"/>
              <a:gd name="connsiteY156" fmla="*/ 158400 h 1913559"/>
              <a:gd name="connsiteX157" fmla="*/ 823912 w 1508331"/>
              <a:gd name="connsiteY157" fmla="*/ 115538 h 1913559"/>
              <a:gd name="connsiteX158" fmla="*/ 838200 w 1508331"/>
              <a:gd name="connsiteY158" fmla="*/ 110775 h 1913559"/>
              <a:gd name="connsiteX159" fmla="*/ 862012 w 1508331"/>
              <a:gd name="connsiteY159" fmla="*/ 120300 h 1913559"/>
              <a:gd name="connsiteX160" fmla="*/ 876300 w 1508331"/>
              <a:gd name="connsiteY160" fmla="*/ 129825 h 1913559"/>
              <a:gd name="connsiteX161" fmla="*/ 895350 w 1508331"/>
              <a:gd name="connsiteY161" fmla="*/ 120300 h 1913559"/>
              <a:gd name="connsiteX162" fmla="*/ 928687 w 1508331"/>
              <a:gd name="connsiteY162" fmla="*/ 82200 h 1913559"/>
              <a:gd name="connsiteX163" fmla="*/ 942975 w 1508331"/>
              <a:gd name="connsiteY163" fmla="*/ 67913 h 1913559"/>
              <a:gd name="connsiteX164" fmla="*/ 952500 w 1508331"/>
              <a:gd name="connsiteY164" fmla="*/ 48863 h 1913559"/>
              <a:gd name="connsiteX165" fmla="*/ 971550 w 1508331"/>
              <a:gd name="connsiteY165" fmla="*/ 10763 h 1913559"/>
              <a:gd name="connsiteX166" fmla="*/ 971550 w 1508331"/>
              <a:gd name="connsiteY166" fmla="*/ 6000 h 1913559"/>
              <a:gd name="connsiteX0" fmla="*/ 971550 w 1508331"/>
              <a:gd name="connsiteY0" fmla="*/ 6000 h 1913559"/>
              <a:gd name="connsiteX1" fmla="*/ 990599 w 1508331"/>
              <a:gd name="connsiteY1" fmla="*/ 86963 h 1913559"/>
              <a:gd name="connsiteX2" fmla="*/ 1023937 w 1508331"/>
              <a:gd name="connsiteY2" fmla="*/ 277463 h 1913559"/>
              <a:gd name="connsiteX3" fmla="*/ 1050131 w 1508331"/>
              <a:gd name="connsiteY3" fmla="*/ 336994 h 1913559"/>
              <a:gd name="connsiteX4" fmla="*/ 1114425 w 1508331"/>
              <a:gd name="connsiteY4" fmla="*/ 437006 h 1913559"/>
              <a:gd name="connsiteX5" fmla="*/ 1195387 w 1508331"/>
              <a:gd name="connsiteY5" fmla="*/ 544163 h 1913559"/>
              <a:gd name="connsiteX6" fmla="*/ 1228725 w 1508331"/>
              <a:gd name="connsiteY6" fmla="*/ 582263 h 1913559"/>
              <a:gd name="connsiteX7" fmla="*/ 1197769 w 1508331"/>
              <a:gd name="connsiteY7" fmla="*/ 660844 h 1913559"/>
              <a:gd name="connsiteX8" fmla="*/ 1240631 w 1508331"/>
              <a:gd name="connsiteY8" fmla="*/ 715613 h 1913559"/>
              <a:gd name="connsiteX9" fmla="*/ 1195387 w 1508331"/>
              <a:gd name="connsiteY9" fmla="*/ 787050 h 1913559"/>
              <a:gd name="connsiteX10" fmla="*/ 1190625 w 1508331"/>
              <a:gd name="connsiteY10" fmla="*/ 834675 h 1913559"/>
              <a:gd name="connsiteX11" fmla="*/ 1240631 w 1508331"/>
              <a:gd name="connsiteY11" fmla="*/ 903731 h 1913559"/>
              <a:gd name="connsiteX12" fmla="*/ 1221581 w 1508331"/>
              <a:gd name="connsiteY12" fmla="*/ 1063275 h 1913559"/>
              <a:gd name="connsiteX13" fmla="*/ 1202530 w 1508331"/>
              <a:gd name="connsiteY13" fmla="*/ 1222819 h 1913559"/>
              <a:gd name="connsiteX14" fmla="*/ 1257300 w 1508331"/>
              <a:gd name="connsiteY14" fmla="*/ 1258538 h 1913559"/>
              <a:gd name="connsiteX15" fmla="*/ 1309687 w 1508331"/>
              <a:gd name="connsiteY15" fmla="*/ 1287113 h 1913559"/>
              <a:gd name="connsiteX16" fmla="*/ 1345405 w 1508331"/>
              <a:gd name="connsiteY16" fmla="*/ 1332355 h 1913559"/>
              <a:gd name="connsiteX17" fmla="*/ 1350168 w 1508331"/>
              <a:gd name="connsiteY17" fmla="*/ 1437131 h 1913559"/>
              <a:gd name="connsiteX18" fmla="*/ 1347788 w 1508331"/>
              <a:gd name="connsiteY18" fmla="*/ 1606200 h 1913559"/>
              <a:gd name="connsiteX19" fmla="*/ 1414462 w 1508331"/>
              <a:gd name="connsiteY19" fmla="*/ 1591913 h 1913559"/>
              <a:gd name="connsiteX20" fmla="*/ 1502569 w 1508331"/>
              <a:gd name="connsiteY20" fmla="*/ 1582387 h 1913559"/>
              <a:gd name="connsiteX21" fmla="*/ 1495425 w 1508331"/>
              <a:gd name="connsiteY21" fmla="*/ 1625250 h 1913559"/>
              <a:gd name="connsiteX22" fmla="*/ 1485900 w 1508331"/>
              <a:gd name="connsiteY22" fmla="*/ 1653825 h 1913559"/>
              <a:gd name="connsiteX23" fmla="*/ 1466850 w 1508331"/>
              <a:gd name="connsiteY23" fmla="*/ 1741932 h 1913559"/>
              <a:gd name="connsiteX24" fmla="*/ 1459706 w 1508331"/>
              <a:gd name="connsiteY24" fmla="*/ 1822894 h 1913559"/>
              <a:gd name="connsiteX25" fmla="*/ 1471613 w 1508331"/>
              <a:gd name="connsiteY25" fmla="*/ 1877664 h 1913559"/>
              <a:gd name="connsiteX26" fmla="*/ 1495425 w 1508331"/>
              <a:gd name="connsiteY26" fmla="*/ 1913382 h 1913559"/>
              <a:gd name="connsiteX27" fmla="*/ 1385887 w 1508331"/>
              <a:gd name="connsiteY27" fmla="*/ 1889569 h 1913559"/>
              <a:gd name="connsiteX28" fmla="*/ 1264443 w 1508331"/>
              <a:gd name="connsiteY28" fmla="*/ 1849088 h 1913559"/>
              <a:gd name="connsiteX29" fmla="*/ 1157287 w 1508331"/>
              <a:gd name="connsiteY29" fmla="*/ 1825275 h 1913559"/>
              <a:gd name="connsiteX30" fmla="*/ 1047750 w 1508331"/>
              <a:gd name="connsiteY30" fmla="*/ 1801463 h 1913559"/>
              <a:gd name="connsiteX31" fmla="*/ 957262 w 1508331"/>
              <a:gd name="connsiteY31" fmla="*/ 1782413 h 1913559"/>
              <a:gd name="connsiteX32" fmla="*/ 866775 w 1508331"/>
              <a:gd name="connsiteY32" fmla="*/ 1772888 h 1913559"/>
              <a:gd name="connsiteX33" fmla="*/ 790575 w 1508331"/>
              <a:gd name="connsiteY33" fmla="*/ 1763363 h 1913559"/>
              <a:gd name="connsiteX34" fmla="*/ 552450 w 1508331"/>
              <a:gd name="connsiteY34" fmla="*/ 1739550 h 1913559"/>
              <a:gd name="connsiteX35" fmla="*/ 554831 w 1508331"/>
              <a:gd name="connsiteY35" fmla="*/ 1725263 h 1913559"/>
              <a:gd name="connsiteX36" fmla="*/ 585788 w 1508331"/>
              <a:gd name="connsiteY36" fmla="*/ 1713357 h 1913559"/>
              <a:gd name="connsiteX37" fmla="*/ 600075 w 1508331"/>
              <a:gd name="connsiteY37" fmla="*/ 1682400 h 1913559"/>
              <a:gd name="connsiteX38" fmla="*/ 619125 w 1508331"/>
              <a:gd name="connsiteY38" fmla="*/ 1634776 h 1913559"/>
              <a:gd name="connsiteX39" fmla="*/ 661988 w 1508331"/>
              <a:gd name="connsiteY39" fmla="*/ 1646682 h 1913559"/>
              <a:gd name="connsiteX40" fmla="*/ 719137 w 1508331"/>
              <a:gd name="connsiteY40" fmla="*/ 1658588 h 1913559"/>
              <a:gd name="connsiteX41" fmla="*/ 773906 w 1508331"/>
              <a:gd name="connsiteY41" fmla="*/ 1660968 h 1913559"/>
              <a:gd name="connsiteX42" fmla="*/ 781050 w 1508331"/>
              <a:gd name="connsiteY42" fmla="*/ 1649063 h 1913559"/>
              <a:gd name="connsiteX43" fmla="*/ 700087 w 1508331"/>
              <a:gd name="connsiteY43" fmla="*/ 1634775 h 1913559"/>
              <a:gd name="connsiteX44" fmla="*/ 635794 w 1508331"/>
              <a:gd name="connsiteY44" fmla="*/ 1613344 h 1913559"/>
              <a:gd name="connsiteX45" fmla="*/ 614362 w 1508331"/>
              <a:gd name="connsiteY45" fmla="*/ 1582388 h 1913559"/>
              <a:gd name="connsiteX46" fmla="*/ 635794 w 1508331"/>
              <a:gd name="connsiteY46" fmla="*/ 1530001 h 1913559"/>
              <a:gd name="connsiteX47" fmla="*/ 671513 w 1508331"/>
              <a:gd name="connsiteY47" fmla="*/ 1515713 h 1913559"/>
              <a:gd name="connsiteX48" fmla="*/ 647700 w 1508331"/>
              <a:gd name="connsiteY48" fmla="*/ 1496662 h 1913559"/>
              <a:gd name="connsiteX49" fmla="*/ 671512 w 1508331"/>
              <a:gd name="connsiteY49" fmla="*/ 1472850 h 1913559"/>
              <a:gd name="connsiteX50" fmla="*/ 716756 w 1508331"/>
              <a:gd name="connsiteY50" fmla="*/ 1427607 h 1913559"/>
              <a:gd name="connsiteX51" fmla="*/ 742950 w 1508331"/>
              <a:gd name="connsiteY51" fmla="*/ 1410938 h 1913559"/>
              <a:gd name="connsiteX52" fmla="*/ 728662 w 1508331"/>
              <a:gd name="connsiteY52" fmla="*/ 1368075 h 1913559"/>
              <a:gd name="connsiteX53" fmla="*/ 800100 w 1508331"/>
              <a:gd name="connsiteY53" fmla="*/ 1265682 h 1913559"/>
              <a:gd name="connsiteX54" fmla="*/ 707231 w 1508331"/>
              <a:gd name="connsiteY54" fmla="*/ 1294256 h 1913559"/>
              <a:gd name="connsiteX55" fmla="*/ 676275 w 1508331"/>
              <a:gd name="connsiteY55" fmla="*/ 1358550 h 1913559"/>
              <a:gd name="connsiteX56" fmla="*/ 647700 w 1508331"/>
              <a:gd name="connsiteY56" fmla="*/ 1413318 h 1913559"/>
              <a:gd name="connsiteX57" fmla="*/ 607219 w 1508331"/>
              <a:gd name="connsiteY57" fmla="*/ 1389506 h 1913559"/>
              <a:gd name="connsiteX58" fmla="*/ 581025 w 1508331"/>
              <a:gd name="connsiteY58" fmla="*/ 1434750 h 1913559"/>
              <a:gd name="connsiteX59" fmla="*/ 578644 w 1508331"/>
              <a:gd name="connsiteY59" fmla="*/ 1472851 h 1913559"/>
              <a:gd name="connsiteX60" fmla="*/ 592932 w 1508331"/>
              <a:gd name="connsiteY60" fmla="*/ 1489520 h 1913559"/>
              <a:gd name="connsiteX61" fmla="*/ 542925 w 1508331"/>
              <a:gd name="connsiteY61" fmla="*/ 1530000 h 1913559"/>
              <a:gd name="connsiteX62" fmla="*/ 473869 w 1508331"/>
              <a:gd name="connsiteY62" fmla="*/ 1541907 h 1913559"/>
              <a:gd name="connsiteX63" fmla="*/ 497681 w 1508331"/>
              <a:gd name="connsiteY63" fmla="*/ 1470469 h 1913559"/>
              <a:gd name="connsiteX64" fmla="*/ 519112 w 1508331"/>
              <a:gd name="connsiteY64" fmla="*/ 1401413 h 1913559"/>
              <a:gd name="connsiteX65" fmla="*/ 535780 w 1508331"/>
              <a:gd name="connsiteY65" fmla="*/ 1339500 h 1913559"/>
              <a:gd name="connsiteX66" fmla="*/ 550068 w 1508331"/>
              <a:gd name="connsiteY66" fmla="*/ 1296637 h 1913559"/>
              <a:gd name="connsiteX67" fmla="*/ 609600 w 1508331"/>
              <a:gd name="connsiteY67" fmla="*/ 1225200 h 1913559"/>
              <a:gd name="connsiteX68" fmla="*/ 642937 w 1508331"/>
              <a:gd name="connsiteY68" fmla="*/ 1239489 h 1913559"/>
              <a:gd name="connsiteX69" fmla="*/ 681037 w 1508331"/>
              <a:gd name="connsiteY69" fmla="*/ 1222820 h 1913559"/>
              <a:gd name="connsiteX70" fmla="*/ 685801 w 1508331"/>
              <a:gd name="connsiteY70" fmla="*/ 1213295 h 1913559"/>
              <a:gd name="connsiteX71" fmla="*/ 647699 w 1508331"/>
              <a:gd name="connsiteY71" fmla="*/ 1215675 h 1913559"/>
              <a:gd name="connsiteX72" fmla="*/ 621507 w 1508331"/>
              <a:gd name="connsiteY72" fmla="*/ 1189482 h 1913559"/>
              <a:gd name="connsiteX73" fmla="*/ 621506 w 1508331"/>
              <a:gd name="connsiteY73" fmla="*/ 1172812 h 1913559"/>
              <a:gd name="connsiteX74" fmla="*/ 671513 w 1508331"/>
              <a:gd name="connsiteY74" fmla="*/ 1175195 h 1913559"/>
              <a:gd name="connsiteX75" fmla="*/ 676274 w 1508331"/>
              <a:gd name="connsiteY75" fmla="*/ 1158525 h 1913559"/>
              <a:gd name="connsiteX76" fmla="*/ 702469 w 1508331"/>
              <a:gd name="connsiteY76" fmla="*/ 1127569 h 1913559"/>
              <a:gd name="connsiteX77" fmla="*/ 745332 w 1508331"/>
              <a:gd name="connsiteY77" fmla="*/ 1113283 h 1913559"/>
              <a:gd name="connsiteX78" fmla="*/ 745331 w 1508331"/>
              <a:gd name="connsiteY78" fmla="*/ 1091849 h 1913559"/>
              <a:gd name="connsiteX79" fmla="*/ 762000 w 1508331"/>
              <a:gd name="connsiteY79" fmla="*/ 1079944 h 1913559"/>
              <a:gd name="connsiteX80" fmla="*/ 721519 w 1508331"/>
              <a:gd name="connsiteY80" fmla="*/ 1051369 h 1913559"/>
              <a:gd name="connsiteX81" fmla="*/ 671512 w 1508331"/>
              <a:gd name="connsiteY81" fmla="*/ 1022794 h 1913559"/>
              <a:gd name="connsiteX82" fmla="*/ 638175 w 1508331"/>
              <a:gd name="connsiteY82" fmla="*/ 1029938 h 1913559"/>
              <a:gd name="connsiteX83" fmla="*/ 600075 w 1508331"/>
              <a:gd name="connsiteY83" fmla="*/ 1087088 h 1913559"/>
              <a:gd name="connsiteX84" fmla="*/ 614362 w 1508331"/>
              <a:gd name="connsiteY84" fmla="*/ 1118044 h 1913559"/>
              <a:gd name="connsiteX85" fmla="*/ 595312 w 1508331"/>
              <a:gd name="connsiteY85" fmla="*/ 1139475 h 1913559"/>
              <a:gd name="connsiteX86" fmla="*/ 559594 w 1508331"/>
              <a:gd name="connsiteY86" fmla="*/ 1120426 h 1913559"/>
              <a:gd name="connsiteX87" fmla="*/ 531018 w 1508331"/>
              <a:gd name="connsiteY87" fmla="*/ 1082325 h 1913559"/>
              <a:gd name="connsiteX88" fmla="*/ 531019 w 1508331"/>
              <a:gd name="connsiteY88" fmla="*/ 1108520 h 1913559"/>
              <a:gd name="connsiteX89" fmla="*/ 466725 w 1508331"/>
              <a:gd name="connsiteY89" fmla="*/ 1115662 h 1913559"/>
              <a:gd name="connsiteX90" fmla="*/ 419100 w 1508331"/>
              <a:gd name="connsiteY90" fmla="*/ 1137094 h 1913559"/>
              <a:gd name="connsiteX91" fmla="*/ 388143 w 1508331"/>
              <a:gd name="connsiteY91" fmla="*/ 1184718 h 1913559"/>
              <a:gd name="connsiteX92" fmla="*/ 357187 w 1508331"/>
              <a:gd name="connsiteY92" fmla="*/ 1244250 h 1913559"/>
              <a:gd name="connsiteX93" fmla="*/ 314324 w 1508331"/>
              <a:gd name="connsiteY93" fmla="*/ 1215677 h 1913559"/>
              <a:gd name="connsiteX94" fmla="*/ 345282 w 1508331"/>
              <a:gd name="connsiteY94" fmla="*/ 1194244 h 1913559"/>
              <a:gd name="connsiteX95" fmla="*/ 376237 w 1508331"/>
              <a:gd name="connsiteY95" fmla="*/ 1141856 h 1913559"/>
              <a:gd name="connsiteX96" fmla="*/ 381000 w 1508331"/>
              <a:gd name="connsiteY96" fmla="*/ 1106138 h 1913559"/>
              <a:gd name="connsiteX97" fmla="*/ 407193 w 1508331"/>
              <a:gd name="connsiteY97" fmla="*/ 1094231 h 1913559"/>
              <a:gd name="connsiteX98" fmla="*/ 395287 w 1508331"/>
              <a:gd name="connsiteY98" fmla="*/ 1072800 h 1913559"/>
              <a:gd name="connsiteX99" fmla="*/ 395289 w 1508331"/>
              <a:gd name="connsiteY99" fmla="*/ 1053751 h 1913559"/>
              <a:gd name="connsiteX100" fmla="*/ 357187 w 1508331"/>
              <a:gd name="connsiteY100" fmla="*/ 1060894 h 1913559"/>
              <a:gd name="connsiteX101" fmla="*/ 333375 w 1508331"/>
              <a:gd name="connsiteY101" fmla="*/ 1034700 h 1913559"/>
              <a:gd name="connsiteX102" fmla="*/ 323850 w 1508331"/>
              <a:gd name="connsiteY102" fmla="*/ 1013269 h 1913559"/>
              <a:gd name="connsiteX103" fmla="*/ 295275 w 1508331"/>
              <a:gd name="connsiteY103" fmla="*/ 1048988 h 1913559"/>
              <a:gd name="connsiteX104" fmla="*/ 285750 w 1508331"/>
              <a:gd name="connsiteY104" fmla="*/ 1072800 h 1913559"/>
              <a:gd name="connsiteX105" fmla="*/ 295275 w 1508331"/>
              <a:gd name="connsiteY105" fmla="*/ 1096613 h 1913559"/>
              <a:gd name="connsiteX106" fmla="*/ 271462 w 1508331"/>
              <a:gd name="connsiteY106" fmla="*/ 1094231 h 1913559"/>
              <a:gd name="connsiteX107" fmla="*/ 285750 w 1508331"/>
              <a:gd name="connsiteY107" fmla="*/ 1134713 h 1913559"/>
              <a:gd name="connsiteX108" fmla="*/ 280987 w 1508331"/>
              <a:gd name="connsiteY108" fmla="*/ 1172813 h 1913559"/>
              <a:gd name="connsiteX109" fmla="*/ 252412 w 1508331"/>
              <a:gd name="connsiteY109" fmla="*/ 1191863 h 1913559"/>
              <a:gd name="connsiteX110" fmla="*/ 242887 w 1508331"/>
              <a:gd name="connsiteY110" fmla="*/ 1206150 h 1913559"/>
              <a:gd name="connsiteX111" fmla="*/ 219075 w 1508331"/>
              <a:gd name="connsiteY111" fmla="*/ 1210913 h 1913559"/>
              <a:gd name="connsiteX112" fmla="*/ 204787 w 1508331"/>
              <a:gd name="connsiteY112" fmla="*/ 1215675 h 1913559"/>
              <a:gd name="connsiteX113" fmla="*/ 185737 w 1508331"/>
              <a:gd name="connsiteY113" fmla="*/ 1220438 h 1913559"/>
              <a:gd name="connsiteX114" fmla="*/ 152400 w 1508331"/>
              <a:gd name="connsiteY114" fmla="*/ 1215675 h 1913559"/>
              <a:gd name="connsiteX115" fmla="*/ 119062 w 1508331"/>
              <a:gd name="connsiteY115" fmla="*/ 1201388 h 1913559"/>
              <a:gd name="connsiteX116" fmla="*/ 104775 w 1508331"/>
              <a:gd name="connsiteY116" fmla="*/ 1196625 h 1913559"/>
              <a:gd name="connsiteX117" fmla="*/ 90487 w 1508331"/>
              <a:gd name="connsiteY117" fmla="*/ 1182338 h 1913559"/>
              <a:gd name="connsiteX118" fmla="*/ 47625 w 1508331"/>
              <a:gd name="connsiteY118" fmla="*/ 1158525 h 1913559"/>
              <a:gd name="connsiteX119" fmla="*/ 14287 w 1508331"/>
              <a:gd name="connsiteY119" fmla="*/ 1149000 h 1913559"/>
              <a:gd name="connsiteX120" fmla="*/ 0 w 1508331"/>
              <a:gd name="connsiteY120" fmla="*/ 1139475 h 1913559"/>
              <a:gd name="connsiteX121" fmla="*/ 9525 w 1508331"/>
              <a:gd name="connsiteY121" fmla="*/ 1115663 h 1913559"/>
              <a:gd name="connsiteX122" fmla="*/ 38100 w 1508331"/>
              <a:gd name="connsiteY122" fmla="*/ 1077563 h 1913559"/>
              <a:gd name="connsiteX123" fmla="*/ 33337 w 1508331"/>
              <a:gd name="connsiteY123" fmla="*/ 1039463 h 1913559"/>
              <a:gd name="connsiteX124" fmla="*/ 9525 w 1508331"/>
              <a:gd name="connsiteY124" fmla="*/ 1001363 h 1913559"/>
              <a:gd name="connsiteX125" fmla="*/ 9525 w 1508331"/>
              <a:gd name="connsiteY125" fmla="*/ 968025 h 1913559"/>
              <a:gd name="connsiteX126" fmla="*/ 28575 w 1508331"/>
              <a:gd name="connsiteY126" fmla="*/ 953738 h 1913559"/>
              <a:gd name="connsiteX127" fmla="*/ 52387 w 1508331"/>
              <a:gd name="connsiteY127" fmla="*/ 920400 h 1913559"/>
              <a:gd name="connsiteX128" fmla="*/ 47625 w 1508331"/>
              <a:gd name="connsiteY128" fmla="*/ 863250 h 1913559"/>
              <a:gd name="connsiteX129" fmla="*/ 104775 w 1508331"/>
              <a:gd name="connsiteY129" fmla="*/ 815625 h 1913559"/>
              <a:gd name="connsiteX130" fmla="*/ 123825 w 1508331"/>
              <a:gd name="connsiteY130" fmla="*/ 801338 h 1913559"/>
              <a:gd name="connsiteX131" fmla="*/ 142875 w 1508331"/>
              <a:gd name="connsiteY131" fmla="*/ 796575 h 1913559"/>
              <a:gd name="connsiteX132" fmla="*/ 157162 w 1508331"/>
              <a:gd name="connsiteY132" fmla="*/ 791813 h 1913559"/>
              <a:gd name="connsiteX133" fmla="*/ 176212 w 1508331"/>
              <a:gd name="connsiteY133" fmla="*/ 787050 h 1913559"/>
              <a:gd name="connsiteX134" fmla="*/ 266700 w 1508331"/>
              <a:gd name="connsiteY134" fmla="*/ 758475 h 1913559"/>
              <a:gd name="connsiteX135" fmla="*/ 280987 w 1508331"/>
              <a:gd name="connsiteY135" fmla="*/ 744188 h 1913559"/>
              <a:gd name="connsiteX136" fmla="*/ 333375 w 1508331"/>
              <a:gd name="connsiteY136" fmla="*/ 706088 h 1913559"/>
              <a:gd name="connsiteX137" fmla="*/ 423862 w 1508331"/>
              <a:gd name="connsiteY137" fmla="*/ 710850 h 1913559"/>
              <a:gd name="connsiteX138" fmla="*/ 447675 w 1508331"/>
              <a:gd name="connsiteY138" fmla="*/ 715613 h 1913559"/>
              <a:gd name="connsiteX139" fmla="*/ 461962 w 1508331"/>
              <a:gd name="connsiteY139" fmla="*/ 706088 h 1913559"/>
              <a:gd name="connsiteX140" fmla="*/ 495300 w 1508331"/>
              <a:gd name="connsiteY140" fmla="*/ 667988 h 1913559"/>
              <a:gd name="connsiteX141" fmla="*/ 504825 w 1508331"/>
              <a:gd name="connsiteY141" fmla="*/ 644175 h 1913559"/>
              <a:gd name="connsiteX142" fmla="*/ 509587 w 1508331"/>
              <a:gd name="connsiteY142" fmla="*/ 596550 h 1913559"/>
              <a:gd name="connsiteX143" fmla="*/ 533400 w 1508331"/>
              <a:gd name="connsiteY143" fmla="*/ 582263 h 1913559"/>
              <a:gd name="connsiteX144" fmla="*/ 576262 w 1508331"/>
              <a:gd name="connsiteY144" fmla="*/ 563213 h 1913559"/>
              <a:gd name="connsiteX145" fmla="*/ 609600 w 1508331"/>
              <a:gd name="connsiteY145" fmla="*/ 558450 h 1913559"/>
              <a:gd name="connsiteX146" fmla="*/ 628650 w 1508331"/>
              <a:gd name="connsiteY146" fmla="*/ 544163 h 1913559"/>
              <a:gd name="connsiteX147" fmla="*/ 652462 w 1508331"/>
              <a:gd name="connsiteY147" fmla="*/ 529875 h 1913559"/>
              <a:gd name="connsiteX148" fmla="*/ 666750 w 1508331"/>
              <a:gd name="connsiteY148" fmla="*/ 515588 h 1913559"/>
              <a:gd name="connsiteX149" fmla="*/ 695325 w 1508331"/>
              <a:gd name="connsiteY149" fmla="*/ 477488 h 1913559"/>
              <a:gd name="connsiteX150" fmla="*/ 714375 w 1508331"/>
              <a:gd name="connsiteY150" fmla="*/ 444150 h 1913559"/>
              <a:gd name="connsiteX151" fmla="*/ 723900 w 1508331"/>
              <a:gd name="connsiteY151" fmla="*/ 401288 h 1913559"/>
              <a:gd name="connsiteX152" fmla="*/ 733425 w 1508331"/>
              <a:gd name="connsiteY152" fmla="*/ 387000 h 1913559"/>
              <a:gd name="connsiteX153" fmla="*/ 742950 w 1508331"/>
              <a:gd name="connsiteY153" fmla="*/ 286988 h 1913559"/>
              <a:gd name="connsiteX154" fmla="*/ 752475 w 1508331"/>
              <a:gd name="connsiteY154" fmla="*/ 220313 h 1913559"/>
              <a:gd name="connsiteX155" fmla="*/ 785812 w 1508331"/>
              <a:gd name="connsiteY155" fmla="*/ 172688 h 1913559"/>
              <a:gd name="connsiteX156" fmla="*/ 795337 w 1508331"/>
              <a:gd name="connsiteY156" fmla="*/ 158400 h 1913559"/>
              <a:gd name="connsiteX157" fmla="*/ 823912 w 1508331"/>
              <a:gd name="connsiteY157" fmla="*/ 115538 h 1913559"/>
              <a:gd name="connsiteX158" fmla="*/ 838200 w 1508331"/>
              <a:gd name="connsiteY158" fmla="*/ 110775 h 1913559"/>
              <a:gd name="connsiteX159" fmla="*/ 862012 w 1508331"/>
              <a:gd name="connsiteY159" fmla="*/ 120300 h 1913559"/>
              <a:gd name="connsiteX160" fmla="*/ 876300 w 1508331"/>
              <a:gd name="connsiteY160" fmla="*/ 129825 h 1913559"/>
              <a:gd name="connsiteX161" fmla="*/ 895350 w 1508331"/>
              <a:gd name="connsiteY161" fmla="*/ 120300 h 1913559"/>
              <a:gd name="connsiteX162" fmla="*/ 928687 w 1508331"/>
              <a:gd name="connsiteY162" fmla="*/ 82200 h 1913559"/>
              <a:gd name="connsiteX163" fmla="*/ 942975 w 1508331"/>
              <a:gd name="connsiteY163" fmla="*/ 67913 h 1913559"/>
              <a:gd name="connsiteX164" fmla="*/ 952500 w 1508331"/>
              <a:gd name="connsiteY164" fmla="*/ 48863 h 1913559"/>
              <a:gd name="connsiteX165" fmla="*/ 971550 w 1508331"/>
              <a:gd name="connsiteY165" fmla="*/ 10763 h 1913559"/>
              <a:gd name="connsiteX166" fmla="*/ 971550 w 1508331"/>
              <a:gd name="connsiteY166" fmla="*/ 6000 h 1913559"/>
              <a:gd name="connsiteX0" fmla="*/ 971550 w 1508331"/>
              <a:gd name="connsiteY0" fmla="*/ 6000 h 1913559"/>
              <a:gd name="connsiteX1" fmla="*/ 990599 w 1508331"/>
              <a:gd name="connsiteY1" fmla="*/ 86963 h 1913559"/>
              <a:gd name="connsiteX2" fmla="*/ 1023937 w 1508331"/>
              <a:gd name="connsiteY2" fmla="*/ 277463 h 1913559"/>
              <a:gd name="connsiteX3" fmla="*/ 1050131 w 1508331"/>
              <a:gd name="connsiteY3" fmla="*/ 336994 h 1913559"/>
              <a:gd name="connsiteX4" fmla="*/ 1114425 w 1508331"/>
              <a:gd name="connsiteY4" fmla="*/ 437006 h 1913559"/>
              <a:gd name="connsiteX5" fmla="*/ 1195387 w 1508331"/>
              <a:gd name="connsiteY5" fmla="*/ 544163 h 1913559"/>
              <a:gd name="connsiteX6" fmla="*/ 1228725 w 1508331"/>
              <a:gd name="connsiteY6" fmla="*/ 582263 h 1913559"/>
              <a:gd name="connsiteX7" fmla="*/ 1197769 w 1508331"/>
              <a:gd name="connsiteY7" fmla="*/ 660844 h 1913559"/>
              <a:gd name="connsiteX8" fmla="*/ 1240631 w 1508331"/>
              <a:gd name="connsiteY8" fmla="*/ 715613 h 1913559"/>
              <a:gd name="connsiteX9" fmla="*/ 1195387 w 1508331"/>
              <a:gd name="connsiteY9" fmla="*/ 787050 h 1913559"/>
              <a:gd name="connsiteX10" fmla="*/ 1190625 w 1508331"/>
              <a:gd name="connsiteY10" fmla="*/ 834675 h 1913559"/>
              <a:gd name="connsiteX11" fmla="*/ 1240631 w 1508331"/>
              <a:gd name="connsiteY11" fmla="*/ 903731 h 1913559"/>
              <a:gd name="connsiteX12" fmla="*/ 1221581 w 1508331"/>
              <a:gd name="connsiteY12" fmla="*/ 1063275 h 1913559"/>
              <a:gd name="connsiteX13" fmla="*/ 1202530 w 1508331"/>
              <a:gd name="connsiteY13" fmla="*/ 1222819 h 1913559"/>
              <a:gd name="connsiteX14" fmla="*/ 1257300 w 1508331"/>
              <a:gd name="connsiteY14" fmla="*/ 1258538 h 1913559"/>
              <a:gd name="connsiteX15" fmla="*/ 1309687 w 1508331"/>
              <a:gd name="connsiteY15" fmla="*/ 1287113 h 1913559"/>
              <a:gd name="connsiteX16" fmla="*/ 1345405 w 1508331"/>
              <a:gd name="connsiteY16" fmla="*/ 1332355 h 1913559"/>
              <a:gd name="connsiteX17" fmla="*/ 1350168 w 1508331"/>
              <a:gd name="connsiteY17" fmla="*/ 1437131 h 1913559"/>
              <a:gd name="connsiteX18" fmla="*/ 1347788 w 1508331"/>
              <a:gd name="connsiteY18" fmla="*/ 1606200 h 1913559"/>
              <a:gd name="connsiteX19" fmla="*/ 1414462 w 1508331"/>
              <a:gd name="connsiteY19" fmla="*/ 1591913 h 1913559"/>
              <a:gd name="connsiteX20" fmla="*/ 1502569 w 1508331"/>
              <a:gd name="connsiteY20" fmla="*/ 1582387 h 1913559"/>
              <a:gd name="connsiteX21" fmla="*/ 1495425 w 1508331"/>
              <a:gd name="connsiteY21" fmla="*/ 1625250 h 1913559"/>
              <a:gd name="connsiteX22" fmla="*/ 1485900 w 1508331"/>
              <a:gd name="connsiteY22" fmla="*/ 1653825 h 1913559"/>
              <a:gd name="connsiteX23" fmla="*/ 1466850 w 1508331"/>
              <a:gd name="connsiteY23" fmla="*/ 1741932 h 1913559"/>
              <a:gd name="connsiteX24" fmla="*/ 1459706 w 1508331"/>
              <a:gd name="connsiteY24" fmla="*/ 1822894 h 1913559"/>
              <a:gd name="connsiteX25" fmla="*/ 1471613 w 1508331"/>
              <a:gd name="connsiteY25" fmla="*/ 1877664 h 1913559"/>
              <a:gd name="connsiteX26" fmla="*/ 1495425 w 1508331"/>
              <a:gd name="connsiteY26" fmla="*/ 1913382 h 1913559"/>
              <a:gd name="connsiteX27" fmla="*/ 1385887 w 1508331"/>
              <a:gd name="connsiteY27" fmla="*/ 1889569 h 1913559"/>
              <a:gd name="connsiteX28" fmla="*/ 1264443 w 1508331"/>
              <a:gd name="connsiteY28" fmla="*/ 1849088 h 1913559"/>
              <a:gd name="connsiteX29" fmla="*/ 1157287 w 1508331"/>
              <a:gd name="connsiteY29" fmla="*/ 1825275 h 1913559"/>
              <a:gd name="connsiteX30" fmla="*/ 1047750 w 1508331"/>
              <a:gd name="connsiteY30" fmla="*/ 1801463 h 1913559"/>
              <a:gd name="connsiteX31" fmla="*/ 957262 w 1508331"/>
              <a:gd name="connsiteY31" fmla="*/ 1782413 h 1913559"/>
              <a:gd name="connsiteX32" fmla="*/ 866775 w 1508331"/>
              <a:gd name="connsiteY32" fmla="*/ 1772888 h 1913559"/>
              <a:gd name="connsiteX33" fmla="*/ 790575 w 1508331"/>
              <a:gd name="connsiteY33" fmla="*/ 1763363 h 1913559"/>
              <a:gd name="connsiteX34" fmla="*/ 552450 w 1508331"/>
              <a:gd name="connsiteY34" fmla="*/ 1739550 h 1913559"/>
              <a:gd name="connsiteX35" fmla="*/ 554831 w 1508331"/>
              <a:gd name="connsiteY35" fmla="*/ 1725263 h 1913559"/>
              <a:gd name="connsiteX36" fmla="*/ 585788 w 1508331"/>
              <a:gd name="connsiteY36" fmla="*/ 1713357 h 1913559"/>
              <a:gd name="connsiteX37" fmla="*/ 600075 w 1508331"/>
              <a:gd name="connsiteY37" fmla="*/ 1682400 h 1913559"/>
              <a:gd name="connsiteX38" fmla="*/ 619125 w 1508331"/>
              <a:gd name="connsiteY38" fmla="*/ 1634776 h 1913559"/>
              <a:gd name="connsiteX39" fmla="*/ 661988 w 1508331"/>
              <a:gd name="connsiteY39" fmla="*/ 1646682 h 1913559"/>
              <a:gd name="connsiteX40" fmla="*/ 719137 w 1508331"/>
              <a:gd name="connsiteY40" fmla="*/ 1658588 h 1913559"/>
              <a:gd name="connsiteX41" fmla="*/ 773906 w 1508331"/>
              <a:gd name="connsiteY41" fmla="*/ 1660968 h 1913559"/>
              <a:gd name="connsiteX42" fmla="*/ 781050 w 1508331"/>
              <a:gd name="connsiteY42" fmla="*/ 1649063 h 1913559"/>
              <a:gd name="connsiteX43" fmla="*/ 700087 w 1508331"/>
              <a:gd name="connsiteY43" fmla="*/ 1634775 h 1913559"/>
              <a:gd name="connsiteX44" fmla="*/ 635794 w 1508331"/>
              <a:gd name="connsiteY44" fmla="*/ 1613344 h 1913559"/>
              <a:gd name="connsiteX45" fmla="*/ 614362 w 1508331"/>
              <a:gd name="connsiteY45" fmla="*/ 1582388 h 1913559"/>
              <a:gd name="connsiteX46" fmla="*/ 635794 w 1508331"/>
              <a:gd name="connsiteY46" fmla="*/ 1530001 h 1913559"/>
              <a:gd name="connsiteX47" fmla="*/ 671513 w 1508331"/>
              <a:gd name="connsiteY47" fmla="*/ 1515713 h 1913559"/>
              <a:gd name="connsiteX48" fmla="*/ 647700 w 1508331"/>
              <a:gd name="connsiteY48" fmla="*/ 1496662 h 1913559"/>
              <a:gd name="connsiteX49" fmla="*/ 671512 w 1508331"/>
              <a:gd name="connsiteY49" fmla="*/ 1472850 h 1913559"/>
              <a:gd name="connsiteX50" fmla="*/ 716756 w 1508331"/>
              <a:gd name="connsiteY50" fmla="*/ 1427607 h 1913559"/>
              <a:gd name="connsiteX51" fmla="*/ 742950 w 1508331"/>
              <a:gd name="connsiteY51" fmla="*/ 1410938 h 1913559"/>
              <a:gd name="connsiteX52" fmla="*/ 728662 w 1508331"/>
              <a:gd name="connsiteY52" fmla="*/ 1368075 h 1913559"/>
              <a:gd name="connsiteX53" fmla="*/ 800100 w 1508331"/>
              <a:gd name="connsiteY53" fmla="*/ 1265682 h 1913559"/>
              <a:gd name="connsiteX54" fmla="*/ 707231 w 1508331"/>
              <a:gd name="connsiteY54" fmla="*/ 1294256 h 1913559"/>
              <a:gd name="connsiteX55" fmla="*/ 676275 w 1508331"/>
              <a:gd name="connsiteY55" fmla="*/ 1358550 h 1913559"/>
              <a:gd name="connsiteX56" fmla="*/ 647700 w 1508331"/>
              <a:gd name="connsiteY56" fmla="*/ 1413318 h 1913559"/>
              <a:gd name="connsiteX57" fmla="*/ 607219 w 1508331"/>
              <a:gd name="connsiteY57" fmla="*/ 1389506 h 1913559"/>
              <a:gd name="connsiteX58" fmla="*/ 581025 w 1508331"/>
              <a:gd name="connsiteY58" fmla="*/ 1434750 h 1913559"/>
              <a:gd name="connsiteX59" fmla="*/ 578644 w 1508331"/>
              <a:gd name="connsiteY59" fmla="*/ 1472851 h 1913559"/>
              <a:gd name="connsiteX60" fmla="*/ 592932 w 1508331"/>
              <a:gd name="connsiteY60" fmla="*/ 1489520 h 1913559"/>
              <a:gd name="connsiteX61" fmla="*/ 542925 w 1508331"/>
              <a:gd name="connsiteY61" fmla="*/ 1530000 h 1913559"/>
              <a:gd name="connsiteX62" fmla="*/ 473869 w 1508331"/>
              <a:gd name="connsiteY62" fmla="*/ 1541907 h 1913559"/>
              <a:gd name="connsiteX63" fmla="*/ 497681 w 1508331"/>
              <a:gd name="connsiteY63" fmla="*/ 1470469 h 1913559"/>
              <a:gd name="connsiteX64" fmla="*/ 519112 w 1508331"/>
              <a:gd name="connsiteY64" fmla="*/ 1401413 h 1913559"/>
              <a:gd name="connsiteX65" fmla="*/ 535780 w 1508331"/>
              <a:gd name="connsiteY65" fmla="*/ 1339500 h 1913559"/>
              <a:gd name="connsiteX66" fmla="*/ 550068 w 1508331"/>
              <a:gd name="connsiteY66" fmla="*/ 1296637 h 1913559"/>
              <a:gd name="connsiteX67" fmla="*/ 609600 w 1508331"/>
              <a:gd name="connsiteY67" fmla="*/ 1225200 h 1913559"/>
              <a:gd name="connsiteX68" fmla="*/ 642937 w 1508331"/>
              <a:gd name="connsiteY68" fmla="*/ 1239489 h 1913559"/>
              <a:gd name="connsiteX69" fmla="*/ 681037 w 1508331"/>
              <a:gd name="connsiteY69" fmla="*/ 1222820 h 1913559"/>
              <a:gd name="connsiteX70" fmla="*/ 685801 w 1508331"/>
              <a:gd name="connsiteY70" fmla="*/ 1213295 h 1913559"/>
              <a:gd name="connsiteX71" fmla="*/ 647699 w 1508331"/>
              <a:gd name="connsiteY71" fmla="*/ 1215675 h 1913559"/>
              <a:gd name="connsiteX72" fmla="*/ 621507 w 1508331"/>
              <a:gd name="connsiteY72" fmla="*/ 1189482 h 1913559"/>
              <a:gd name="connsiteX73" fmla="*/ 621506 w 1508331"/>
              <a:gd name="connsiteY73" fmla="*/ 1172812 h 1913559"/>
              <a:gd name="connsiteX74" fmla="*/ 671513 w 1508331"/>
              <a:gd name="connsiteY74" fmla="*/ 1175195 h 1913559"/>
              <a:gd name="connsiteX75" fmla="*/ 676274 w 1508331"/>
              <a:gd name="connsiteY75" fmla="*/ 1158525 h 1913559"/>
              <a:gd name="connsiteX76" fmla="*/ 702469 w 1508331"/>
              <a:gd name="connsiteY76" fmla="*/ 1127569 h 1913559"/>
              <a:gd name="connsiteX77" fmla="*/ 745332 w 1508331"/>
              <a:gd name="connsiteY77" fmla="*/ 1113283 h 1913559"/>
              <a:gd name="connsiteX78" fmla="*/ 745331 w 1508331"/>
              <a:gd name="connsiteY78" fmla="*/ 1091849 h 1913559"/>
              <a:gd name="connsiteX79" fmla="*/ 762000 w 1508331"/>
              <a:gd name="connsiteY79" fmla="*/ 1079944 h 1913559"/>
              <a:gd name="connsiteX80" fmla="*/ 721519 w 1508331"/>
              <a:gd name="connsiteY80" fmla="*/ 1051369 h 1913559"/>
              <a:gd name="connsiteX81" fmla="*/ 671512 w 1508331"/>
              <a:gd name="connsiteY81" fmla="*/ 1022794 h 1913559"/>
              <a:gd name="connsiteX82" fmla="*/ 638175 w 1508331"/>
              <a:gd name="connsiteY82" fmla="*/ 1029938 h 1913559"/>
              <a:gd name="connsiteX83" fmla="*/ 600075 w 1508331"/>
              <a:gd name="connsiteY83" fmla="*/ 1087088 h 1913559"/>
              <a:gd name="connsiteX84" fmla="*/ 614362 w 1508331"/>
              <a:gd name="connsiteY84" fmla="*/ 1118044 h 1913559"/>
              <a:gd name="connsiteX85" fmla="*/ 595312 w 1508331"/>
              <a:gd name="connsiteY85" fmla="*/ 1139475 h 1913559"/>
              <a:gd name="connsiteX86" fmla="*/ 559594 w 1508331"/>
              <a:gd name="connsiteY86" fmla="*/ 1120426 h 1913559"/>
              <a:gd name="connsiteX87" fmla="*/ 531018 w 1508331"/>
              <a:gd name="connsiteY87" fmla="*/ 1082325 h 1913559"/>
              <a:gd name="connsiteX88" fmla="*/ 531019 w 1508331"/>
              <a:gd name="connsiteY88" fmla="*/ 1108520 h 1913559"/>
              <a:gd name="connsiteX89" fmla="*/ 466725 w 1508331"/>
              <a:gd name="connsiteY89" fmla="*/ 1115662 h 1913559"/>
              <a:gd name="connsiteX90" fmla="*/ 419100 w 1508331"/>
              <a:gd name="connsiteY90" fmla="*/ 1137094 h 1913559"/>
              <a:gd name="connsiteX91" fmla="*/ 388143 w 1508331"/>
              <a:gd name="connsiteY91" fmla="*/ 1184718 h 1913559"/>
              <a:gd name="connsiteX92" fmla="*/ 357187 w 1508331"/>
              <a:gd name="connsiteY92" fmla="*/ 1244250 h 1913559"/>
              <a:gd name="connsiteX93" fmla="*/ 314324 w 1508331"/>
              <a:gd name="connsiteY93" fmla="*/ 1215677 h 1913559"/>
              <a:gd name="connsiteX94" fmla="*/ 345282 w 1508331"/>
              <a:gd name="connsiteY94" fmla="*/ 1194244 h 1913559"/>
              <a:gd name="connsiteX95" fmla="*/ 376237 w 1508331"/>
              <a:gd name="connsiteY95" fmla="*/ 1141856 h 1913559"/>
              <a:gd name="connsiteX96" fmla="*/ 381000 w 1508331"/>
              <a:gd name="connsiteY96" fmla="*/ 1106138 h 1913559"/>
              <a:gd name="connsiteX97" fmla="*/ 407193 w 1508331"/>
              <a:gd name="connsiteY97" fmla="*/ 1094231 h 1913559"/>
              <a:gd name="connsiteX98" fmla="*/ 395287 w 1508331"/>
              <a:gd name="connsiteY98" fmla="*/ 1072800 h 1913559"/>
              <a:gd name="connsiteX99" fmla="*/ 395289 w 1508331"/>
              <a:gd name="connsiteY99" fmla="*/ 1053751 h 1913559"/>
              <a:gd name="connsiteX100" fmla="*/ 357187 w 1508331"/>
              <a:gd name="connsiteY100" fmla="*/ 1060894 h 1913559"/>
              <a:gd name="connsiteX101" fmla="*/ 333375 w 1508331"/>
              <a:gd name="connsiteY101" fmla="*/ 1034700 h 1913559"/>
              <a:gd name="connsiteX102" fmla="*/ 323850 w 1508331"/>
              <a:gd name="connsiteY102" fmla="*/ 1013269 h 1913559"/>
              <a:gd name="connsiteX103" fmla="*/ 295275 w 1508331"/>
              <a:gd name="connsiteY103" fmla="*/ 1048988 h 1913559"/>
              <a:gd name="connsiteX104" fmla="*/ 285750 w 1508331"/>
              <a:gd name="connsiteY104" fmla="*/ 1072800 h 1913559"/>
              <a:gd name="connsiteX105" fmla="*/ 295275 w 1508331"/>
              <a:gd name="connsiteY105" fmla="*/ 1096613 h 1913559"/>
              <a:gd name="connsiteX106" fmla="*/ 271462 w 1508331"/>
              <a:gd name="connsiteY106" fmla="*/ 1094231 h 1913559"/>
              <a:gd name="connsiteX107" fmla="*/ 285750 w 1508331"/>
              <a:gd name="connsiteY107" fmla="*/ 1120425 h 1913559"/>
              <a:gd name="connsiteX108" fmla="*/ 280987 w 1508331"/>
              <a:gd name="connsiteY108" fmla="*/ 1172813 h 1913559"/>
              <a:gd name="connsiteX109" fmla="*/ 252412 w 1508331"/>
              <a:gd name="connsiteY109" fmla="*/ 1191863 h 1913559"/>
              <a:gd name="connsiteX110" fmla="*/ 242887 w 1508331"/>
              <a:gd name="connsiteY110" fmla="*/ 1206150 h 1913559"/>
              <a:gd name="connsiteX111" fmla="*/ 219075 w 1508331"/>
              <a:gd name="connsiteY111" fmla="*/ 1210913 h 1913559"/>
              <a:gd name="connsiteX112" fmla="*/ 204787 w 1508331"/>
              <a:gd name="connsiteY112" fmla="*/ 1215675 h 1913559"/>
              <a:gd name="connsiteX113" fmla="*/ 185737 w 1508331"/>
              <a:gd name="connsiteY113" fmla="*/ 1220438 h 1913559"/>
              <a:gd name="connsiteX114" fmla="*/ 152400 w 1508331"/>
              <a:gd name="connsiteY114" fmla="*/ 1215675 h 1913559"/>
              <a:gd name="connsiteX115" fmla="*/ 119062 w 1508331"/>
              <a:gd name="connsiteY115" fmla="*/ 1201388 h 1913559"/>
              <a:gd name="connsiteX116" fmla="*/ 104775 w 1508331"/>
              <a:gd name="connsiteY116" fmla="*/ 1196625 h 1913559"/>
              <a:gd name="connsiteX117" fmla="*/ 90487 w 1508331"/>
              <a:gd name="connsiteY117" fmla="*/ 1182338 h 1913559"/>
              <a:gd name="connsiteX118" fmla="*/ 47625 w 1508331"/>
              <a:gd name="connsiteY118" fmla="*/ 1158525 h 1913559"/>
              <a:gd name="connsiteX119" fmla="*/ 14287 w 1508331"/>
              <a:gd name="connsiteY119" fmla="*/ 1149000 h 1913559"/>
              <a:gd name="connsiteX120" fmla="*/ 0 w 1508331"/>
              <a:gd name="connsiteY120" fmla="*/ 1139475 h 1913559"/>
              <a:gd name="connsiteX121" fmla="*/ 9525 w 1508331"/>
              <a:gd name="connsiteY121" fmla="*/ 1115663 h 1913559"/>
              <a:gd name="connsiteX122" fmla="*/ 38100 w 1508331"/>
              <a:gd name="connsiteY122" fmla="*/ 1077563 h 1913559"/>
              <a:gd name="connsiteX123" fmla="*/ 33337 w 1508331"/>
              <a:gd name="connsiteY123" fmla="*/ 1039463 h 1913559"/>
              <a:gd name="connsiteX124" fmla="*/ 9525 w 1508331"/>
              <a:gd name="connsiteY124" fmla="*/ 1001363 h 1913559"/>
              <a:gd name="connsiteX125" fmla="*/ 9525 w 1508331"/>
              <a:gd name="connsiteY125" fmla="*/ 968025 h 1913559"/>
              <a:gd name="connsiteX126" fmla="*/ 28575 w 1508331"/>
              <a:gd name="connsiteY126" fmla="*/ 953738 h 1913559"/>
              <a:gd name="connsiteX127" fmla="*/ 52387 w 1508331"/>
              <a:gd name="connsiteY127" fmla="*/ 920400 h 1913559"/>
              <a:gd name="connsiteX128" fmla="*/ 47625 w 1508331"/>
              <a:gd name="connsiteY128" fmla="*/ 863250 h 1913559"/>
              <a:gd name="connsiteX129" fmla="*/ 104775 w 1508331"/>
              <a:gd name="connsiteY129" fmla="*/ 815625 h 1913559"/>
              <a:gd name="connsiteX130" fmla="*/ 123825 w 1508331"/>
              <a:gd name="connsiteY130" fmla="*/ 801338 h 1913559"/>
              <a:gd name="connsiteX131" fmla="*/ 142875 w 1508331"/>
              <a:gd name="connsiteY131" fmla="*/ 796575 h 1913559"/>
              <a:gd name="connsiteX132" fmla="*/ 157162 w 1508331"/>
              <a:gd name="connsiteY132" fmla="*/ 791813 h 1913559"/>
              <a:gd name="connsiteX133" fmla="*/ 176212 w 1508331"/>
              <a:gd name="connsiteY133" fmla="*/ 787050 h 1913559"/>
              <a:gd name="connsiteX134" fmla="*/ 266700 w 1508331"/>
              <a:gd name="connsiteY134" fmla="*/ 758475 h 1913559"/>
              <a:gd name="connsiteX135" fmla="*/ 280987 w 1508331"/>
              <a:gd name="connsiteY135" fmla="*/ 744188 h 1913559"/>
              <a:gd name="connsiteX136" fmla="*/ 333375 w 1508331"/>
              <a:gd name="connsiteY136" fmla="*/ 706088 h 1913559"/>
              <a:gd name="connsiteX137" fmla="*/ 423862 w 1508331"/>
              <a:gd name="connsiteY137" fmla="*/ 710850 h 1913559"/>
              <a:gd name="connsiteX138" fmla="*/ 447675 w 1508331"/>
              <a:gd name="connsiteY138" fmla="*/ 715613 h 1913559"/>
              <a:gd name="connsiteX139" fmla="*/ 461962 w 1508331"/>
              <a:gd name="connsiteY139" fmla="*/ 706088 h 1913559"/>
              <a:gd name="connsiteX140" fmla="*/ 495300 w 1508331"/>
              <a:gd name="connsiteY140" fmla="*/ 667988 h 1913559"/>
              <a:gd name="connsiteX141" fmla="*/ 504825 w 1508331"/>
              <a:gd name="connsiteY141" fmla="*/ 644175 h 1913559"/>
              <a:gd name="connsiteX142" fmla="*/ 509587 w 1508331"/>
              <a:gd name="connsiteY142" fmla="*/ 596550 h 1913559"/>
              <a:gd name="connsiteX143" fmla="*/ 533400 w 1508331"/>
              <a:gd name="connsiteY143" fmla="*/ 582263 h 1913559"/>
              <a:gd name="connsiteX144" fmla="*/ 576262 w 1508331"/>
              <a:gd name="connsiteY144" fmla="*/ 563213 h 1913559"/>
              <a:gd name="connsiteX145" fmla="*/ 609600 w 1508331"/>
              <a:gd name="connsiteY145" fmla="*/ 558450 h 1913559"/>
              <a:gd name="connsiteX146" fmla="*/ 628650 w 1508331"/>
              <a:gd name="connsiteY146" fmla="*/ 544163 h 1913559"/>
              <a:gd name="connsiteX147" fmla="*/ 652462 w 1508331"/>
              <a:gd name="connsiteY147" fmla="*/ 529875 h 1913559"/>
              <a:gd name="connsiteX148" fmla="*/ 666750 w 1508331"/>
              <a:gd name="connsiteY148" fmla="*/ 515588 h 1913559"/>
              <a:gd name="connsiteX149" fmla="*/ 695325 w 1508331"/>
              <a:gd name="connsiteY149" fmla="*/ 477488 h 1913559"/>
              <a:gd name="connsiteX150" fmla="*/ 714375 w 1508331"/>
              <a:gd name="connsiteY150" fmla="*/ 444150 h 1913559"/>
              <a:gd name="connsiteX151" fmla="*/ 723900 w 1508331"/>
              <a:gd name="connsiteY151" fmla="*/ 401288 h 1913559"/>
              <a:gd name="connsiteX152" fmla="*/ 733425 w 1508331"/>
              <a:gd name="connsiteY152" fmla="*/ 387000 h 1913559"/>
              <a:gd name="connsiteX153" fmla="*/ 742950 w 1508331"/>
              <a:gd name="connsiteY153" fmla="*/ 286988 h 1913559"/>
              <a:gd name="connsiteX154" fmla="*/ 752475 w 1508331"/>
              <a:gd name="connsiteY154" fmla="*/ 220313 h 1913559"/>
              <a:gd name="connsiteX155" fmla="*/ 785812 w 1508331"/>
              <a:gd name="connsiteY155" fmla="*/ 172688 h 1913559"/>
              <a:gd name="connsiteX156" fmla="*/ 795337 w 1508331"/>
              <a:gd name="connsiteY156" fmla="*/ 158400 h 1913559"/>
              <a:gd name="connsiteX157" fmla="*/ 823912 w 1508331"/>
              <a:gd name="connsiteY157" fmla="*/ 115538 h 1913559"/>
              <a:gd name="connsiteX158" fmla="*/ 838200 w 1508331"/>
              <a:gd name="connsiteY158" fmla="*/ 110775 h 1913559"/>
              <a:gd name="connsiteX159" fmla="*/ 862012 w 1508331"/>
              <a:gd name="connsiteY159" fmla="*/ 120300 h 1913559"/>
              <a:gd name="connsiteX160" fmla="*/ 876300 w 1508331"/>
              <a:gd name="connsiteY160" fmla="*/ 129825 h 1913559"/>
              <a:gd name="connsiteX161" fmla="*/ 895350 w 1508331"/>
              <a:gd name="connsiteY161" fmla="*/ 120300 h 1913559"/>
              <a:gd name="connsiteX162" fmla="*/ 928687 w 1508331"/>
              <a:gd name="connsiteY162" fmla="*/ 82200 h 1913559"/>
              <a:gd name="connsiteX163" fmla="*/ 942975 w 1508331"/>
              <a:gd name="connsiteY163" fmla="*/ 67913 h 1913559"/>
              <a:gd name="connsiteX164" fmla="*/ 952500 w 1508331"/>
              <a:gd name="connsiteY164" fmla="*/ 48863 h 1913559"/>
              <a:gd name="connsiteX165" fmla="*/ 971550 w 1508331"/>
              <a:gd name="connsiteY165" fmla="*/ 10763 h 1913559"/>
              <a:gd name="connsiteX166" fmla="*/ 971550 w 1508331"/>
              <a:gd name="connsiteY166" fmla="*/ 6000 h 1913559"/>
              <a:gd name="connsiteX0" fmla="*/ 971550 w 1508331"/>
              <a:gd name="connsiteY0" fmla="*/ 6000 h 1913559"/>
              <a:gd name="connsiteX1" fmla="*/ 990599 w 1508331"/>
              <a:gd name="connsiteY1" fmla="*/ 86963 h 1913559"/>
              <a:gd name="connsiteX2" fmla="*/ 1023937 w 1508331"/>
              <a:gd name="connsiteY2" fmla="*/ 277463 h 1913559"/>
              <a:gd name="connsiteX3" fmla="*/ 1050131 w 1508331"/>
              <a:gd name="connsiteY3" fmla="*/ 336994 h 1913559"/>
              <a:gd name="connsiteX4" fmla="*/ 1114425 w 1508331"/>
              <a:gd name="connsiteY4" fmla="*/ 437006 h 1913559"/>
              <a:gd name="connsiteX5" fmla="*/ 1195387 w 1508331"/>
              <a:gd name="connsiteY5" fmla="*/ 544163 h 1913559"/>
              <a:gd name="connsiteX6" fmla="*/ 1228725 w 1508331"/>
              <a:gd name="connsiteY6" fmla="*/ 582263 h 1913559"/>
              <a:gd name="connsiteX7" fmla="*/ 1197769 w 1508331"/>
              <a:gd name="connsiteY7" fmla="*/ 660844 h 1913559"/>
              <a:gd name="connsiteX8" fmla="*/ 1240631 w 1508331"/>
              <a:gd name="connsiteY8" fmla="*/ 715613 h 1913559"/>
              <a:gd name="connsiteX9" fmla="*/ 1195387 w 1508331"/>
              <a:gd name="connsiteY9" fmla="*/ 787050 h 1913559"/>
              <a:gd name="connsiteX10" fmla="*/ 1190625 w 1508331"/>
              <a:gd name="connsiteY10" fmla="*/ 834675 h 1913559"/>
              <a:gd name="connsiteX11" fmla="*/ 1240631 w 1508331"/>
              <a:gd name="connsiteY11" fmla="*/ 903731 h 1913559"/>
              <a:gd name="connsiteX12" fmla="*/ 1221581 w 1508331"/>
              <a:gd name="connsiteY12" fmla="*/ 1063275 h 1913559"/>
              <a:gd name="connsiteX13" fmla="*/ 1202530 w 1508331"/>
              <a:gd name="connsiteY13" fmla="*/ 1222819 h 1913559"/>
              <a:gd name="connsiteX14" fmla="*/ 1257300 w 1508331"/>
              <a:gd name="connsiteY14" fmla="*/ 1258538 h 1913559"/>
              <a:gd name="connsiteX15" fmla="*/ 1309687 w 1508331"/>
              <a:gd name="connsiteY15" fmla="*/ 1287113 h 1913559"/>
              <a:gd name="connsiteX16" fmla="*/ 1345405 w 1508331"/>
              <a:gd name="connsiteY16" fmla="*/ 1332355 h 1913559"/>
              <a:gd name="connsiteX17" fmla="*/ 1350168 w 1508331"/>
              <a:gd name="connsiteY17" fmla="*/ 1437131 h 1913559"/>
              <a:gd name="connsiteX18" fmla="*/ 1347788 w 1508331"/>
              <a:gd name="connsiteY18" fmla="*/ 1606200 h 1913559"/>
              <a:gd name="connsiteX19" fmla="*/ 1414462 w 1508331"/>
              <a:gd name="connsiteY19" fmla="*/ 1591913 h 1913559"/>
              <a:gd name="connsiteX20" fmla="*/ 1502569 w 1508331"/>
              <a:gd name="connsiteY20" fmla="*/ 1582387 h 1913559"/>
              <a:gd name="connsiteX21" fmla="*/ 1495425 w 1508331"/>
              <a:gd name="connsiteY21" fmla="*/ 1625250 h 1913559"/>
              <a:gd name="connsiteX22" fmla="*/ 1485900 w 1508331"/>
              <a:gd name="connsiteY22" fmla="*/ 1653825 h 1913559"/>
              <a:gd name="connsiteX23" fmla="*/ 1466850 w 1508331"/>
              <a:gd name="connsiteY23" fmla="*/ 1741932 h 1913559"/>
              <a:gd name="connsiteX24" fmla="*/ 1459706 w 1508331"/>
              <a:gd name="connsiteY24" fmla="*/ 1822894 h 1913559"/>
              <a:gd name="connsiteX25" fmla="*/ 1471613 w 1508331"/>
              <a:gd name="connsiteY25" fmla="*/ 1877664 h 1913559"/>
              <a:gd name="connsiteX26" fmla="*/ 1495425 w 1508331"/>
              <a:gd name="connsiteY26" fmla="*/ 1913382 h 1913559"/>
              <a:gd name="connsiteX27" fmla="*/ 1385887 w 1508331"/>
              <a:gd name="connsiteY27" fmla="*/ 1889569 h 1913559"/>
              <a:gd name="connsiteX28" fmla="*/ 1264443 w 1508331"/>
              <a:gd name="connsiteY28" fmla="*/ 1849088 h 1913559"/>
              <a:gd name="connsiteX29" fmla="*/ 1157287 w 1508331"/>
              <a:gd name="connsiteY29" fmla="*/ 1825275 h 1913559"/>
              <a:gd name="connsiteX30" fmla="*/ 1047750 w 1508331"/>
              <a:gd name="connsiteY30" fmla="*/ 1801463 h 1913559"/>
              <a:gd name="connsiteX31" fmla="*/ 957262 w 1508331"/>
              <a:gd name="connsiteY31" fmla="*/ 1782413 h 1913559"/>
              <a:gd name="connsiteX32" fmla="*/ 866775 w 1508331"/>
              <a:gd name="connsiteY32" fmla="*/ 1772888 h 1913559"/>
              <a:gd name="connsiteX33" fmla="*/ 790575 w 1508331"/>
              <a:gd name="connsiteY33" fmla="*/ 1763363 h 1913559"/>
              <a:gd name="connsiteX34" fmla="*/ 552450 w 1508331"/>
              <a:gd name="connsiteY34" fmla="*/ 1739550 h 1913559"/>
              <a:gd name="connsiteX35" fmla="*/ 554831 w 1508331"/>
              <a:gd name="connsiteY35" fmla="*/ 1725263 h 1913559"/>
              <a:gd name="connsiteX36" fmla="*/ 585788 w 1508331"/>
              <a:gd name="connsiteY36" fmla="*/ 1713357 h 1913559"/>
              <a:gd name="connsiteX37" fmla="*/ 600075 w 1508331"/>
              <a:gd name="connsiteY37" fmla="*/ 1682400 h 1913559"/>
              <a:gd name="connsiteX38" fmla="*/ 619125 w 1508331"/>
              <a:gd name="connsiteY38" fmla="*/ 1634776 h 1913559"/>
              <a:gd name="connsiteX39" fmla="*/ 661988 w 1508331"/>
              <a:gd name="connsiteY39" fmla="*/ 1646682 h 1913559"/>
              <a:gd name="connsiteX40" fmla="*/ 719137 w 1508331"/>
              <a:gd name="connsiteY40" fmla="*/ 1658588 h 1913559"/>
              <a:gd name="connsiteX41" fmla="*/ 773906 w 1508331"/>
              <a:gd name="connsiteY41" fmla="*/ 1660968 h 1913559"/>
              <a:gd name="connsiteX42" fmla="*/ 781050 w 1508331"/>
              <a:gd name="connsiteY42" fmla="*/ 1649063 h 1913559"/>
              <a:gd name="connsiteX43" fmla="*/ 700087 w 1508331"/>
              <a:gd name="connsiteY43" fmla="*/ 1634775 h 1913559"/>
              <a:gd name="connsiteX44" fmla="*/ 635794 w 1508331"/>
              <a:gd name="connsiteY44" fmla="*/ 1613344 h 1913559"/>
              <a:gd name="connsiteX45" fmla="*/ 614362 w 1508331"/>
              <a:gd name="connsiteY45" fmla="*/ 1582388 h 1913559"/>
              <a:gd name="connsiteX46" fmla="*/ 635794 w 1508331"/>
              <a:gd name="connsiteY46" fmla="*/ 1530001 h 1913559"/>
              <a:gd name="connsiteX47" fmla="*/ 671513 w 1508331"/>
              <a:gd name="connsiteY47" fmla="*/ 1515713 h 1913559"/>
              <a:gd name="connsiteX48" fmla="*/ 647700 w 1508331"/>
              <a:gd name="connsiteY48" fmla="*/ 1496662 h 1913559"/>
              <a:gd name="connsiteX49" fmla="*/ 671512 w 1508331"/>
              <a:gd name="connsiteY49" fmla="*/ 1472850 h 1913559"/>
              <a:gd name="connsiteX50" fmla="*/ 716756 w 1508331"/>
              <a:gd name="connsiteY50" fmla="*/ 1427607 h 1913559"/>
              <a:gd name="connsiteX51" fmla="*/ 742950 w 1508331"/>
              <a:gd name="connsiteY51" fmla="*/ 1410938 h 1913559"/>
              <a:gd name="connsiteX52" fmla="*/ 728662 w 1508331"/>
              <a:gd name="connsiteY52" fmla="*/ 1368075 h 1913559"/>
              <a:gd name="connsiteX53" fmla="*/ 800100 w 1508331"/>
              <a:gd name="connsiteY53" fmla="*/ 1265682 h 1913559"/>
              <a:gd name="connsiteX54" fmla="*/ 707231 w 1508331"/>
              <a:gd name="connsiteY54" fmla="*/ 1294256 h 1913559"/>
              <a:gd name="connsiteX55" fmla="*/ 676275 w 1508331"/>
              <a:gd name="connsiteY55" fmla="*/ 1358550 h 1913559"/>
              <a:gd name="connsiteX56" fmla="*/ 647700 w 1508331"/>
              <a:gd name="connsiteY56" fmla="*/ 1413318 h 1913559"/>
              <a:gd name="connsiteX57" fmla="*/ 607219 w 1508331"/>
              <a:gd name="connsiteY57" fmla="*/ 1389506 h 1913559"/>
              <a:gd name="connsiteX58" fmla="*/ 581025 w 1508331"/>
              <a:gd name="connsiteY58" fmla="*/ 1434750 h 1913559"/>
              <a:gd name="connsiteX59" fmla="*/ 578644 w 1508331"/>
              <a:gd name="connsiteY59" fmla="*/ 1472851 h 1913559"/>
              <a:gd name="connsiteX60" fmla="*/ 592932 w 1508331"/>
              <a:gd name="connsiteY60" fmla="*/ 1489520 h 1913559"/>
              <a:gd name="connsiteX61" fmla="*/ 542925 w 1508331"/>
              <a:gd name="connsiteY61" fmla="*/ 1530000 h 1913559"/>
              <a:gd name="connsiteX62" fmla="*/ 473869 w 1508331"/>
              <a:gd name="connsiteY62" fmla="*/ 1541907 h 1913559"/>
              <a:gd name="connsiteX63" fmla="*/ 497681 w 1508331"/>
              <a:gd name="connsiteY63" fmla="*/ 1470469 h 1913559"/>
              <a:gd name="connsiteX64" fmla="*/ 519112 w 1508331"/>
              <a:gd name="connsiteY64" fmla="*/ 1401413 h 1913559"/>
              <a:gd name="connsiteX65" fmla="*/ 535780 w 1508331"/>
              <a:gd name="connsiteY65" fmla="*/ 1339500 h 1913559"/>
              <a:gd name="connsiteX66" fmla="*/ 550068 w 1508331"/>
              <a:gd name="connsiteY66" fmla="*/ 1296637 h 1913559"/>
              <a:gd name="connsiteX67" fmla="*/ 609600 w 1508331"/>
              <a:gd name="connsiteY67" fmla="*/ 1225200 h 1913559"/>
              <a:gd name="connsiteX68" fmla="*/ 642937 w 1508331"/>
              <a:gd name="connsiteY68" fmla="*/ 1239489 h 1913559"/>
              <a:gd name="connsiteX69" fmla="*/ 681037 w 1508331"/>
              <a:gd name="connsiteY69" fmla="*/ 1222820 h 1913559"/>
              <a:gd name="connsiteX70" fmla="*/ 685801 w 1508331"/>
              <a:gd name="connsiteY70" fmla="*/ 1213295 h 1913559"/>
              <a:gd name="connsiteX71" fmla="*/ 647699 w 1508331"/>
              <a:gd name="connsiteY71" fmla="*/ 1215675 h 1913559"/>
              <a:gd name="connsiteX72" fmla="*/ 621507 w 1508331"/>
              <a:gd name="connsiteY72" fmla="*/ 1189482 h 1913559"/>
              <a:gd name="connsiteX73" fmla="*/ 621506 w 1508331"/>
              <a:gd name="connsiteY73" fmla="*/ 1172812 h 1913559"/>
              <a:gd name="connsiteX74" fmla="*/ 671513 w 1508331"/>
              <a:gd name="connsiteY74" fmla="*/ 1175195 h 1913559"/>
              <a:gd name="connsiteX75" fmla="*/ 676274 w 1508331"/>
              <a:gd name="connsiteY75" fmla="*/ 1158525 h 1913559"/>
              <a:gd name="connsiteX76" fmla="*/ 702469 w 1508331"/>
              <a:gd name="connsiteY76" fmla="*/ 1127569 h 1913559"/>
              <a:gd name="connsiteX77" fmla="*/ 745332 w 1508331"/>
              <a:gd name="connsiteY77" fmla="*/ 1113283 h 1913559"/>
              <a:gd name="connsiteX78" fmla="*/ 745331 w 1508331"/>
              <a:gd name="connsiteY78" fmla="*/ 1091849 h 1913559"/>
              <a:gd name="connsiteX79" fmla="*/ 762000 w 1508331"/>
              <a:gd name="connsiteY79" fmla="*/ 1079944 h 1913559"/>
              <a:gd name="connsiteX80" fmla="*/ 721519 w 1508331"/>
              <a:gd name="connsiteY80" fmla="*/ 1051369 h 1913559"/>
              <a:gd name="connsiteX81" fmla="*/ 671512 w 1508331"/>
              <a:gd name="connsiteY81" fmla="*/ 1022794 h 1913559"/>
              <a:gd name="connsiteX82" fmla="*/ 638175 w 1508331"/>
              <a:gd name="connsiteY82" fmla="*/ 1029938 h 1913559"/>
              <a:gd name="connsiteX83" fmla="*/ 600075 w 1508331"/>
              <a:gd name="connsiteY83" fmla="*/ 1087088 h 1913559"/>
              <a:gd name="connsiteX84" fmla="*/ 614362 w 1508331"/>
              <a:gd name="connsiteY84" fmla="*/ 1118044 h 1913559"/>
              <a:gd name="connsiteX85" fmla="*/ 595312 w 1508331"/>
              <a:gd name="connsiteY85" fmla="*/ 1139475 h 1913559"/>
              <a:gd name="connsiteX86" fmla="*/ 559594 w 1508331"/>
              <a:gd name="connsiteY86" fmla="*/ 1120426 h 1913559"/>
              <a:gd name="connsiteX87" fmla="*/ 531018 w 1508331"/>
              <a:gd name="connsiteY87" fmla="*/ 1082325 h 1913559"/>
              <a:gd name="connsiteX88" fmla="*/ 531019 w 1508331"/>
              <a:gd name="connsiteY88" fmla="*/ 1108520 h 1913559"/>
              <a:gd name="connsiteX89" fmla="*/ 466725 w 1508331"/>
              <a:gd name="connsiteY89" fmla="*/ 1115662 h 1913559"/>
              <a:gd name="connsiteX90" fmla="*/ 419100 w 1508331"/>
              <a:gd name="connsiteY90" fmla="*/ 1137094 h 1913559"/>
              <a:gd name="connsiteX91" fmla="*/ 388143 w 1508331"/>
              <a:gd name="connsiteY91" fmla="*/ 1184718 h 1913559"/>
              <a:gd name="connsiteX92" fmla="*/ 357187 w 1508331"/>
              <a:gd name="connsiteY92" fmla="*/ 1244250 h 1913559"/>
              <a:gd name="connsiteX93" fmla="*/ 314324 w 1508331"/>
              <a:gd name="connsiteY93" fmla="*/ 1215677 h 1913559"/>
              <a:gd name="connsiteX94" fmla="*/ 345282 w 1508331"/>
              <a:gd name="connsiteY94" fmla="*/ 1194244 h 1913559"/>
              <a:gd name="connsiteX95" fmla="*/ 376237 w 1508331"/>
              <a:gd name="connsiteY95" fmla="*/ 1141856 h 1913559"/>
              <a:gd name="connsiteX96" fmla="*/ 381000 w 1508331"/>
              <a:gd name="connsiteY96" fmla="*/ 1106138 h 1913559"/>
              <a:gd name="connsiteX97" fmla="*/ 407193 w 1508331"/>
              <a:gd name="connsiteY97" fmla="*/ 1094231 h 1913559"/>
              <a:gd name="connsiteX98" fmla="*/ 395287 w 1508331"/>
              <a:gd name="connsiteY98" fmla="*/ 1072800 h 1913559"/>
              <a:gd name="connsiteX99" fmla="*/ 395289 w 1508331"/>
              <a:gd name="connsiteY99" fmla="*/ 1053751 h 1913559"/>
              <a:gd name="connsiteX100" fmla="*/ 357187 w 1508331"/>
              <a:gd name="connsiteY100" fmla="*/ 1060894 h 1913559"/>
              <a:gd name="connsiteX101" fmla="*/ 333375 w 1508331"/>
              <a:gd name="connsiteY101" fmla="*/ 1034700 h 1913559"/>
              <a:gd name="connsiteX102" fmla="*/ 323850 w 1508331"/>
              <a:gd name="connsiteY102" fmla="*/ 1013269 h 1913559"/>
              <a:gd name="connsiteX103" fmla="*/ 295275 w 1508331"/>
              <a:gd name="connsiteY103" fmla="*/ 1048988 h 1913559"/>
              <a:gd name="connsiteX104" fmla="*/ 285750 w 1508331"/>
              <a:gd name="connsiteY104" fmla="*/ 1072800 h 1913559"/>
              <a:gd name="connsiteX105" fmla="*/ 295275 w 1508331"/>
              <a:gd name="connsiteY105" fmla="*/ 1096613 h 1913559"/>
              <a:gd name="connsiteX106" fmla="*/ 271462 w 1508331"/>
              <a:gd name="connsiteY106" fmla="*/ 1094231 h 1913559"/>
              <a:gd name="connsiteX107" fmla="*/ 285750 w 1508331"/>
              <a:gd name="connsiteY107" fmla="*/ 1120425 h 1913559"/>
              <a:gd name="connsiteX108" fmla="*/ 273843 w 1508331"/>
              <a:gd name="connsiteY108" fmla="*/ 1137094 h 1913559"/>
              <a:gd name="connsiteX109" fmla="*/ 252412 w 1508331"/>
              <a:gd name="connsiteY109" fmla="*/ 1191863 h 1913559"/>
              <a:gd name="connsiteX110" fmla="*/ 242887 w 1508331"/>
              <a:gd name="connsiteY110" fmla="*/ 1206150 h 1913559"/>
              <a:gd name="connsiteX111" fmla="*/ 219075 w 1508331"/>
              <a:gd name="connsiteY111" fmla="*/ 1210913 h 1913559"/>
              <a:gd name="connsiteX112" fmla="*/ 204787 w 1508331"/>
              <a:gd name="connsiteY112" fmla="*/ 1215675 h 1913559"/>
              <a:gd name="connsiteX113" fmla="*/ 185737 w 1508331"/>
              <a:gd name="connsiteY113" fmla="*/ 1220438 h 1913559"/>
              <a:gd name="connsiteX114" fmla="*/ 152400 w 1508331"/>
              <a:gd name="connsiteY114" fmla="*/ 1215675 h 1913559"/>
              <a:gd name="connsiteX115" fmla="*/ 119062 w 1508331"/>
              <a:gd name="connsiteY115" fmla="*/ 1201388 h 1913559"/>
              <a:gd name="connsiteX116" fmla="*/ 104775 w 1508331"/>
              <a:gd name="connsiteY116" fmla="*/ 1196625 h 1913559"/>
              <a:gd name="connsiteX117" fmla="*/ 90487 w 1508331"/>
              <a:gd name="connsiteY117" fmla="*/ 1182338 h 1913559"/>
              <a:gd name="connsiteX118" fmla="*/ 47625 w 1508331"/>
              <a:gd name="connsiteY118" fmla="*/ 1158525 h 1913559"/>
              <a:gd name="connsiteX119" fmla="*/ 14287 w 1508331"/>
              <a:gd name="connsiteY119" fmla="*/ 1149000 h 1913559"/>
              <a:gd name="connsiteX120" fmla="*/ 0 w 1508331"/>
              <a:gd name="connsiteY120" fmla="*/ 1139475 h 1913559"/>
              <a:gd name="connsiteX121" fmla="*/ 9525 w 1508331"/>
              <a:gd name="connsiteY121" fmla="*/ 1115663 h 1913559"/>
              <a:gd name="connsiteX122" fmla="*/ 38100 w 1508331"/>
              <a:gd name="connsiteY122" fmla="*/ 1077563 h 1913559"/>
              <a:gd name="connsiteX123" fmla="*/ 33337 w 1508331"/>
              <a:gd name="connsiteY123" fmla="*/ 1039463 h 1913559"/>
              <a:gd name="connsiteX124" fmla="*/ 9525 w 1508331"/>
              <a:gd name="connsiteY124" fmla="*/ 1001363 h 1913559"/>
              <a:gd name="connsiteX125" fmla="*/ 9525 w 1508331"/>
              <a:gd name="connsiteY125" fmla="*/ 968025 h 1913559"/>
              <a:gd name="connsiteX126" fmla="*/ 28575 w 1508331"/>
              <a:gd name="connsiteY126" fmla="*/ 953738 h 1913559"/>
              <a:gd name="connsiteX127" fmla="*/ 52387 w 1508331"/>
              <a:gd name="connsiteY127" fmla="*/ 920400 h 1913559"/>
              <a:gd name="connsiteX128" fmla="*/ 47625 w 1508331"/>
              <a:gd name="connsiteY128" fmla="*/ 863250 h 1913559"/>
              <a:gd name="connsiteX129" fmla="*/ 104775 w 1508331"/>
              <a:gd name="connsiteY129" fmla="*/ 815625 h 1913559"/>
              <a:gd name="connsiteX130" fmla="*/ 123825 w 1508331"/>
              <a:gd name="connsiteY130" fmla="*/ 801338 h 1913559"/>
              <a:gd name="connsiteX131" fmla="*/ 142875 w 1508331"/>
              <a:gd name="connsiteY131" fmla="*/ 796575 h 1913559"/>
              <a:gd name="connsiteX132" fmla="*/ 157162 w 1508331"/>
              <a:gd name="connsiteY132" fmla="*/ 791813 h 1913559"/>
              <a:gd name="connsiteX133" fmla="*/ 176212 w 1508331"/>
              <a:gd name="connsiteY133" fmla="*/ 787050 h 1913559"/>
              <a:gd name="connsiteX134" fmla="*/ 266700 w 1508331"/>
              <a:gd name="connsiteY134" fmla="*/ 758475 h 1913559"/>
              <a:gd name="connsiteX135" fmla="*/ 280987 w 1508331"/>
              <a:gd name="connsiteY135" fmla="*/ 744188 h 1913559"/>
              <a:gd name="connsiteX136" fmla="*/ 333375 w 1508331"/>
              <a:gd name="connsiteY136" fmla="*/ 706088 h 1913559"/>
              <a:gd name="connsiteX137" fmla="*/ 423862 w 1508331"/>
              <a:gd name="connsiteY137" fmla="*/ 710850 h 1913559"/>
              <a:gd name="connsiteX138" fmla="*/ 447675 w 1508331"/>
              <a:gd name="connsiteY138" fmla="*/ 715613 h 1913559"/>
              <a:gd name="connsiteX139" fmla="*/ 461962 w 1508331"/>
              <a:gd name="connsiteY139" fmla="*/ 706088 h 1913559"/>
              <a:gd name="connsiteX140" fmla="*/ 495300 w 1508331"/>
              <a:gd name="connsiteY140" fmla="*/ 667988 h 1913559"/>
              <a:gd name="connsiteX141" fmla="*/ 504825 w 1508331"/>
              <a:gd name="connsiteY141" fmla="*/ 644175 h 1913559"/>
              <a:gd name="connsiteX142" fmla="*/ 509587 w 1508331"/>
              <a:gd name="connsiteY142" fmla="*/ 596550 h 1913559"/>
              <a:gd name="connsiteX143" fmla="*/ 533400 w 1508331"/>
              <a:gd name="connsiteY143" fmla="*/ 582263 h 1913559"/>
              <a:gd name="connsiteX144" fmla="*/ 576262 w 1508331"/>
              <a:gd name="connsiteY144" fmla="*/ 563213 h 1913559"/>
              <a:gd name="connsiteX145" fmla="*/ 609600 w 1508331"/>
              <a:gd name="connsiteY145" fmla="*/ 558450 h 1913559"/>
              <a:gd name="connsiteX146" fmla="*/ 628650 w 1508331"/>
              <a:gd name="connsiteY146" fmla="*/ 544163 h 1913559"/>
              <a:gd name="connsiteX147" fmla="*/ 652462 w 1508331"/>
              <a:gd name="connsiteY147" fmla="*/ 529875 h 1913559"/>
              <a:gd name="connsiteX148" fmla="*/ 666750 w 1508331"/>
              <a:gd name="connsiteY148" fmla="*/ 515588 h 1913559"/>
              <a:gd name="connsiteX149" fmla="*/ 695325 w 1508331"/>
              <a:gd name="connsiteY149" fmla="*/ 477488 h 1913559"/>
              <a:gd name="connsiteX150" fmla="*/ 714375 w 1508331"/>
              <a:gd name="connsiteY150" fmla="*/ 444150 h 1913559"/>
              <a:gd name="connsiteX151" fmla="*/ 723900 w 1508331"/>
              <a:gd name="connsiteY151" fmla="*/ 401288 h 1913559"/>
              <a:gd name="connsiteX152" fmla="*/ 733425 w 1508331"/>
              <a:gd name="connsiteY152" fmla="*/ 387000 h 1913559"/>
              <a:gd name="connsiteX153" fmla="*/ 742950 w 1508331"/>
              <a:gd name="connsiteY153" fmla="*/ 286988 h 1913559"/>
              <a:gd name="connsiteX154" fmla="*/ 752475 w 1508331"/>
              <a:gd name="connsiteY154" fmla="*/ 220313 h 1913559"/>
              <a:gd name="connsiteX155" fmla="*/ 785812 w 1508331"/>
              <a:gd name="connsiteY155" fmla="*/ 172688 h 1913559"/>
              <a:gd name="connsiteX156" fmla="*/ 795337 w 1508331"/>
              <a:gd name="connsiteY156" fmla="*/ 158400 h 1913559"/>
              <a:gd name="connsiteX157" fmla="*/ 823912 w 1508331"/>
              <a:gd name="connsiteY157" fmla="*/ 115538 h 1913559"/>
              <a:gd name="connsiteX158" fmla="*/ 838200 w 1508331"/>
              <a:gd name="connsiteY158" fmla="*/ 110775 h 1913559"/>
              <a:gd name="connsiteX159" fmla="*/ 862012 w 1508331"/>
              <a:gd name="connsiteY159" fmla="*/ 120300 h 1913559"/>
              <a:gd name="connsiteX160" fmla="*/ 876300 w 1508331"/>
              <a:gd name="connsiteY160" fmla="*/ 129825 h 1913559"/>
              <a:gd name="connsiteX161" fmla="*/ 895350 w 1508331"/>
              <a:gd name="connsiteY161" fmla="*/ 120300 h 1913559"/>
              <a:gd name="connsiteX162" fmla="*/ 928687 w 1508331"/>
              <a:gd name="connsiteY162" fmla="*/ 82200 h 1913559"/>
              <a:gd name="connsiteX163" fmla="*/ 942975 w 1508331"/>
              <a:gd name="connsiteY163" fmla="*/ 67913 h 1913559"/>
              <a:gd name="connsiteX164" fmla="*/ 952500 w 1508331"/>
              <a:gd name="connsiteY164" fmla="*/ 48863 h 1913559"/>
              <a:gd name="connsiteX165" fmla="*/ 971550 w 1508331"/>
              <a:gd name="connsiteY165" fmla="*/ 10763 h 1913559"/>
              <a:gd name="connsiteX166" fmla="*/ 971550 w 1508331"/>
              <a:gd name="connsiteY166" fmla="*/ 6000 h 1913559"/>
              <a:gd name="connsiteX0" fmla="*/ 971550 w 1508331"/>
              <a:gd name="connsiteY0" fmla="*/ 6000 h 1913559"/>
              <a:gd name="connsiteX1" fmla="*/ 990599 w 1508331"/>
              <a:gd name="connsiteY1" fmla="*/ 86963 h 1913559"/>
              <a:gd name="connsiteX2" fmla="*/ 1023937 w 1508331"/>
              <a:gd name="connsiteY2" fmla="*/ 277463 h 1913559"/>
              <a:gd name="connsiteX3" fmla="*/ 1050131 w 1508331"/>
              <a:gd name="connsiteY3" fmla="*/ 336994 h 1913559"/>
              <a:gd name="connsiteX4" fmla="*/ 1114425 w 1508331"/>
              <a:gd name="connsiteY4" fmla="*/ 437006 h 1913559"/>
              <a:gd name="connsiteX5" fmla="*/ 1195387 w 1508331"/>
              <a:gd name="connsiteY5" fmla="*/ 544163 h 1913559"/>
              <a:gd name="connsiteX6" fmla="*/ 1228725 w 1508331"/>
              <a:gd name="connsiteY6" fmla="*/ 582263 h 1913559"/>
              <a:gd name="connsiteX7" fmla="*/ 1197769 w 1508331"/>
              <a:gd name="connsiteY7" fmla="*/ 660844 h 1913559"/>
              <a:gd name="connsiteX8" fmla="*/ 1240631 w 1508331"/>
              <a:gd name="connsiteY8" fmla="*/ 715613 h 1913559"/>
              <a:gd name="connsiteX9" fmla="*/ 1195387 w 1508331"/>
              <a:gd name="connsiteY9" fmla="*/ 787050 h 1913559"/>
              <a:gd name="connsiteX10" fmla="*/ 1190625 w 1508331"/>
              <a:gd name="connsiteY10" fmla="*/ 834675 h 1913559"/>
              <a:gd name="connsiteX11" fmla="*/ 1240631 w 1508331"/>
              <a:gd name="connsiteY11" fmla="*/ 903731 h 1913559"/>
              <a:gd name="connsiteX12" fmla="*/ 1221581 w 1508331"/>
              <a:gd name="connsiteY12" fmla="*/ 1063275 h 1913559"/>
              <a:gd name="connsiteX13" fmla="*/ 1202530 w 1508331"/>
              <a:gd name="connsiteY13" fmla="*/ 1222819 h 1913559"/>
              <a:gd name="connsiteX14" fmla="*/ 1257300 w 1508331"/>
              <a:gd name="connsiteY14" fmla="*/ 1258538 h 1913559"/>
              <a:gd name="connsiteX15" fmla="*/ 1309687 w 1508331"/>
              <a:gd name="connsiteY15" fmla="*/ 1287113 h 1913559"/>
              <a:gd name="connsiteX16" fmla="*/ 1345405 w 1508331"/>
              <a:gd name="connsiteY16" fmla="*/ 1332355 h 1913559"/>
              <a:gd name="connsiteX17" fmla="*/ 1350168 w 1508331"/>
              <a:gd name="connsiteY17" fmla="*/ 1437131 h 1913559"/>
              <a:gd name="connsiteX18" fmla="*/ 1347788 w 1508331"/>
              <a:gd name="connsiteY18" fmla="*/ 1606200 h 1913559"/>
              <a:gd name="connsiteX19" fmla="*/ 1414462 w 1508331"/>
              <a:gd name="connsiteY19" fmla="*/ 1591913 h 1913559"/>
              <a:gd name="connsiteX20" fmla="*/ 1502569 w 1508331"/>
              <a:gd name="connsiteY20" fmla="*/ 1582387 h 1913559"/>
              <a:gd name="connsiteX21" fmla="*/ 1495425 w 1508331"/>
              <a:gd name="connsiteY21" fmla="*/ 1625250 h 1913559"/>
              <a:gd name="connsiteX22" fmla="*/ 1485900 w 1508331"/>
              <a:gd name="connsiteY22" fmla="*/ 1653825 h 1913559"/>
              <a:gd name="connsiteX23" fmla="*/ 1466850 w 1508331"/>
              <a:gd name="connsiteY23" fmla="*/ 1741932 h 1913559"/>
              <a:gd name="connsiteX24" fmla="*/ 1459706 w 1508331"/>
              <a:gd name="connsiteY24" fmla="*/ 1822894 h 1913559"/>
              <a:gd name="connsiteX25" fmla="*/ 1471613 w 1508331"/>
              <a:gd name="connsiteY25" fmla="*/ 1877664 h 1913559"/>
              <a:gd name="connsiteX26" fmla="*/ 1495425 w 1508331"/>
              <a:gd name="connsiteY26" fmla="*/ 1913382 h 1913559"/>
              <a:gd name="connsiteX27" fmla="*/ 1385887 w 1508331"/>
              <a:gd name="connsiteY27" fmla="*/ 1889569 h 1913559"/>
              <a:gd name="connsiteX28" fmla="*/ 1264443 w 1508331"/>
              <a:gd name="connsiteY28" fmla="*/ 1849088 h 1913559"/>
              <a:gd name="connsiteX29" fmla="*/ 1157287 w 1508331"/>
              <a:gd name="connsiteY29" fmla="*/ 1825275 h 1913559"/>
              <a:gd name="connsiteX30" fmla="*/ 1047750 w 1508331"/>
              <a:gd name="connsiteY30" fmla="*/ 1801463 h 1913559"/>
              <a:gd name="connsiteX31" fmla="*/ 957262 w 1508331"/>
              <a:gd name="connsiteY31" fmla="*/ 1782413 h 1913559"/>
              <a:gd name="connsiteX32" fmla="*/ 866775 w 1508331"/>
              <a:gd name="connsiteY32" fmla="*/ 1772888 h 1913559"/>
              <a:gd name="connsiteX33" fmla="*/ 790575 w 1508331"/>
              <a:gd name="connsiteY33" fmla="*/ 1763363 h 1913559"/>
              <a:gd name="connsiteX34" fmla="*/ 552450 w 1508331"/>
              <a:gd name="connsiteY34" fmla="*/ 1739550 h 1913559"/>
              <a:gd name="connsiteX35" fmla="*/ 554831 w 1508331"/>
              <a:gd name="connsiteY35" fmla="*/ 1725263 h 1913559"/>
              <a:gd name="connsiteX36" fmla="*/ 585788 w 1508331"/>
              <a:gd name="connsiteY36" fmla="*/ 1713357 h 1913559"/>
              <a:gd name="connsiteX37" fmla="*/ 600075 w 1508331"/>
              <a:gd name="connsiteY37" fmla="*/ 1682400 h 1913559"/>
              <a:gd name="connsiteX38" fmla="*/ 619125 w 1508331"/>
              <a:gd name="connsiteY38" fmla="*/ 1634776 h 1913559"/>
              <a:gd name="connsiteX39" fmla="*/ 661988 w 1508331"/>
              <a:gd name="connsiteY39" fmla="*/ 1646682 h 1913559"/>
              <a:gd name="connsiteX40" fmla="*/ 719137 w 1508331"/>
              <a:gd name="connsiteY40" fmla="*/ 1658588 h 1913559"/>
              <a:gd name="connsiteX41" fmla="*/ 773906 w 1508331"/>
              <a:gd name="connsiteY41" fmla="*/ 1660968 h 1913559"/>
              <a:gd name="connsiteX42" fmla="*/ 781050 w 1508331"/>
              <a:gd name="connsiteY42" fmla="*/ 1649063 h 1913559"/>
              <a:gd name="connsiteX43" fmla="*/ 700087 w 1508331"/>
              <a:gd name="connsiteY43" fmla="*/ 1634775 h 1913559"/>
              <a:gd name="connsiteX44" fmla="*/ 635794 w 1508331"/>
              <a:gd name="connsiteY44" fmla="*/ 1613344 h 1913559"/>
              <a:gd name="connsiteX45" fmla="*/ 614362 w 1508331"/>
              <a:gd name="connsiteY45" fmla="*/ 1582388 h 1913559"/>
              <a:gd name="connsiteX46" fmla="*/ 635794 w 1508331"/>
              <a:gd name="connsiteY46" fmla="*/ 1530001 h 1913559"/>
              <a:gd name="connsiteX47" fmla="*/ 671513 w 1508331"/>
              <a:gd name="connsiteY47" fmla="*/ 1515713 h 1913559"/>
              <a:gd name="connsiteX48" fmla="*/ 647700 w 1508331"/>
              <a:gd name="connsiteY48" fmla="*/ 1496662 h 1913559"/>
              <a:gd name="connsiteX49" fmla="*/ 671512 w 1508331"/>
              <a:gd name="connsiteY49" fmla="*/ 1472850 h 1913559"/>
              <a:gd name="connsiteX50" fmla="*/ 716756 w 1508331"/>
              <a:gd name="connsiteY50" fmla="*/ 1427607 h 1913559"/>
              <a:gd name="connsiteX51" fmla="*/ 742950 w 1508331"/>
              <a:gd name="connsiteY51" fmla="*/ 1410938 h 1913559"/>
              <a:gd name="connsiteX52" fmla="*/ 728662 w 1508331"/>
              <a:gd name="connsiteY52" fmla="*/ 1368075 h 1913559"/>
              <a:gd name="connsiteX53" fmla="*/ 800100 w 1508331"/>
              <a:gd name="connsiteY53" fmla="*/ 1265682 h 1913559"/>
              <a:gd name="connsiteX54" fmla="*/ 707231 w 1508331"/>
              <a:gd name="connsiteY54" fmla="*/ 1294256 h 1913559"/>
              <a:gd name="connsiteX55" fmla="*/ 676275 w 1508331"/>
              <a:gd name="connsiteY55" fmla="*/ 1358550 h 1913559"/>
              <a:gd name="connsiteX56" fmla="*/ 647700 w 1508331"/>
              <a:gd name="connsiteY56" fmla="*/ 1413318 h 1913559"/>
              <a:gd name="connsiteX57" fmla="*/ 607219 w 1508331"/>
              <a:gd name="connsiteY57" fmla="*/ 1389506 h 1913559"/>
              <a:gd name="connsiteX58" fmla="*/ 581025 w 1508331"/>
              <a:gd name="connsiteY58" fmla="*/ 1434750 h 1913559"/>
              <a:gd name="connsiteX59" fmla="*/ 578644 w 1508331"/>
              <a:gd name="connsiteY59" fmla="*/ 1472851 h 1913559"/>
              <a:gd name="connsiteX60" fmla="*/ 592932 w 1508331"/>
              <a:gd name="connsiteY60" fmla="*/ 1489520 h 1913559"/>
              <a:gd name="connsiteX61" fmla="*/ 542925 w 1508331"/>
              <a:gd name="connsiteY61" fmla="*/ 1530000 h 1913559"/>
              <a:gd name="connsiteX62" fmla="*/ 473869 w 1508331"/>
              <a:gd name="connsiteY62" fmla="*/ 1541907 h 1913559"/>
              <a:gd name="connsiteX63" fmla="*/ 497681 w 1508331"/>
              <a:gd name="connsiteY63" fmla="*/ 1470469 h 1913559"/>
              <a:gd name="connsiteX64" fmla="*/ 519112 w 1508331"/>
              <a:gd name="connsiteY64" fmla="*/ 1401413 h 1913559"/>
              <a:gd name="connsiteX65" fmla="*/ 535780 w 1508331"/>
              <a:gd name="connsiteY65" fmla="*/ 1339500 h 1913559"/>
              <a:gd name="connsiteX66" fmla="*/ 550068 w 1508331"/>
              <a:gd name="connsiteY66" fmla="*/ 1296637 h 1913559"/>
              <a:gd name="connsiteX67" fmla="*/ 609600 w 1508331"/>
              <a:gd name="connsiteY67" fmla="*/ 1225200 h 1913559"/>
              <a:gd name="connsiteX68" fmla="*/ 642937 w 1508331"/>
              <a:gd name="connsiteY68" fmla="*/ 1239489 h 1913559"/>
              <a:gd name="connsiteX69" fmla="*/ 681037 w 1508331"/>
              <a:gd name="connsiteY69" fmla="*/ 1222820 h 1913559"/>
              <a:gd name="connsiteX70" fmla="*/ 685801 w 1508331"/>
              <a:gd name="connsiteY70" fmla="*/ 1213295 h 1913559"/>
              <a:gd name="connsiteX71" fmla="*/ 647699 w 1508331"/>
              <a:gd name="connsiteY71" fmla="*/ 1215675 h 1913559"/>
              <a:gd name="connsiteX72" fmla="*/ 621507 w 1508331"/>
              <a:gd name="connsiteY72" fmla="*/ 1189482 h 1913559"/>
              <a:gd name="connsiteX73" fmla="*/ 621506 w 1508331"/>
              <a:gd name="connsiteY73" fmla="*/ 1172812 h 1913559"/>
              <a:gd name="connsiteX74" fmla="*/ 671513 w 1508331"/>
              <a:gd name="connsiteY74" fmla="*/ 1175195 h 1913559"/>
              <a:gd name="connsiteX75" fmla="*/ 676274 w 1508331"/>
              <a:gd name="connsiteY75" fmla="*/ 1158525 h 1913559"/>
              <a:gd name="connsiteX76" fmla="*/ 702469 w 1508331"/>
              <a:gd name="connsiteY76" fmla="*/ 1127569 h 1913559"/>
              <a:gd name="connsiteX77" fmla="*/ 745332 w 1508331"/>
              <a:gd name="connsiteY77" fmla="*/ 1113283 h 1913559"/>
              <a:gd name="connsiteX78" fmla="*/ 745331 w 1508331"/>
              <a:gd name="connsiteY78" fmla="*/ 1091849 h 1913559"/>
              <a:gd name="connsiteX79" fmla="*/ 762000 w 1508331"/>
              <a:gd name="connsiteY79" fmla="*/ 1079944 h 1913559"/>
              <a:gd name="connsiteX80" fmla="*/ 721519 w 1508331"/>
              <a:gd name="connsiteY80" fmla="*/ 1051369 h 1913559"/>
              <a:gd name="connsiteX81" fmla="*/ 671512 w 1508331"/>
              <a:gd name="connsiteY81" fmla="*/ 1022794 h 1913559"/>
              <a:gd name="connsiteX82" fmla="*/ 638175 w 1508331"/>
              <a:gd name="connsiteY82" fmla="*/ 1029938 h 1913559"/>
              <a:gd name="connsiteX83" fmla="*/ 600075 w 1508331"/>
              <a:gd name="connsiteY83" fmla="*/ 1087088 h 1913559"/>
              <a:gd name="connsiteX84" fmla="*/ 614362 w 1508331"/>
              <a:gd name="connsiteY84" fmla="*/ 1118044 h 1913559"/>
              <a:gd name="connsiteX85" fmla="*/ 595312 w 1508331"/>
              <a:gd name="connsiteY85" fmla="*/ 1139475 h 1913559"/>
              <a:gd name="connsiteX86" fmla="*/ 559594 w 1508331"/>
              <a:gd name="connsiteY86" fmla="*/ 1120426 h 1913559"/>
              <a:gd name="connsiteX87" fmla="*/ 531018 w 1508331"/>
              <a:gd name="connsiteY87" fmla="*/ 1082325 h 1913559"/>
              <a:gd name="connsiteX88" fmla="*/ 531019 w 1508331"/>
              <a:gd name="connsiteY88" fmla="*/ 1108520 h 1913559"/>
              <a:gd name="connsiteX89" fmla="*/ 466725 w 1508331"/>
              <a:gd name="connsiteY89" fmla="*/ 1115662 h 1913559"/>
              <a:gd name="connsiteX90" fmla="*/ 419100 w 1508331"/>
              <a:gd name="connsiteY90" fmla="*/ 1137094 h 1913559"/>
              <a:gd name="connsiteX91" fmla="*/ 388143 w 1508331"/>
              <a:gd name="connsiteY91" fmla="*/ 1184718 h 1913559"/>
              <a:gd name="connsiteX92" fmla="*/ 357187 w 1508331"/>
              <a:gd name="connsiteY92" fmla="*/ 1244250 h 1913559"/>
              <a:gd name="connsiteX93" fmla="*/ 314324 w 1508331"/>
              <a:gd name="connsiteY93" fmla="*/ 1215677 h 1913559"/>
              <a:gd name="connsiteX94" fmla="*/ 345282 w 1508331"/>
              <a:gd name="connsiteY94" fmla="*/ 1194244 h 1913559"/>
              <a:gd name="connsiteX95" fmla="*/ 376237 w 1508331"/>
              <a:gd name="connsiteY95" fmla="*/ 1141856 h 1913559"/>
              <a:gd name="connsiteX96" fmla="*/ 381000 w 1508331"/>
              <a:gd name="connsiteY96" fmla="*/ 1106138 h 1913559"/>
              <a:gd name="connsiteX97" fmla="*/ 407193 w 1508331"/>
              <a:gd name="connsiteY97" fmla="*/ 1094231 h 1913559"/>
              <a:gd name="connsiteX98" fmla="*/ 395287 w 1508331"/>
              <a:gd name="connsiteY98" fmla="*/ 1072800 h 1913559"/>
              <a:gd name="connsiteX99" fmla="*/ 395289 w 1508331"/>
              <a:gd name="connsiteY99" fmla="*/ 1053751 h 1913559"/>
              <a:gd name="connsiteX100" fmla="*/ 357187 w 1508331"/>
              <a:gd name="connsiteY100" fmla="*/ 1060894 h 1913559"/>
              <a:gd name="connsiteX101" fmla="*/ 333375 w 1508331"/>
              <a:gd name="connsiteY101" fmla="*/ 1034700 h 1913559"/>
              <a:gd name="connsiteX102" fmla="*/ 323850 w 1508331"/>
              <a:gd name="connsiteY102" fmla="*/ 1013269 h 1913559"/>
              <a:gd name="connsiteX103" fmla="*/ 295275 w 1508331"/>
              <a:gd name="connsiteY103" fmla="*/ 1048988 h 1913559"/>
              <a:gd name="connsiteX104" fmla="*/ 285750 w 1508331"/>
              <a:gd name="connsiteY104" fmla="*/ 1072800 h 1913559"/>
              <a:gd name="connsiteX105" fmla="*/ 295275 w 1508331"/>
              <a:gd name="connsiteY105" fmla="*/ 1096613 h 1913559"/>
              <a:gd name="connsiteX106" fmla="*/ 271462 w 1508331"/>
              <a:gd name="connsiteY106" fmla="*/ 1094231 h 1913559"/>
              <a:gd name="connsiteX107" fmla="*/ 285750 w 1508331"/>
              <a:gd name="connsiteY107" fmla="*/ 1120425 h 1913559"/>
              <a:gd name="connsiteX108" fmla="*/ 273843 w 1508331"/>
              <a:gd name="connsiteY108" fmla="*/ 1137094 h 1913559"/>
              <a:gd name="connsiteX109" fmla="*/ 283368 w 1508331"/>
              <a:gd name="connsiteY109" fmla="*/ 1199007 h 1913559"/>
              <a:gd name="connsiteX110" fmla="*/ 242887 w 1508331"/>
              <a:gd name="connsiteY110" fmla="*/ 1206150 h 1913559"/>
              <a:gd name="connsiteX111" fmla="*/ 219075 w 1508331"/>
              <a:gd name="connsiteY111" fmla="*/ 1210913 h 1913559"/>
              <a:gd name="connsiteX112" fmla="*/ 204787 w 1508331"/>
              <a:gd name="connsiteY112" fmla="*/ 1215675 h 1913559"/>
              <a:gd name="connsiteX113" fmla="*/ 185737 w 1508331"/>
              <a:gd name="connsiteY113" fmla="*/ 1220438 h 1913559"/>
              <a:gd name="connsiteX114" fmla="*/ 152400 w 1508331"/>
              <a:gd name="connsiteY114" fmla="*/ 1215675 h 1913559"/>
              <a:gd name="connsiteX115" fmla="*/ 119062 w 1508331"/>
              <a:gd name="connsiteY115" fmla="*/ 1201388 h 1913559"/>
              <a:gd name="connsiteX116" fmla="*/ 104775 w 1508331"/>
              <a:gd name="connsiteY116" fmla="*/ 1196625 h 1913559"/>
              <a:gd name="connsiteX117" fmla="*/ 90487 w 1508331"/>
              <a:gd name="connsiteY117" fmla="*/ 1182338 h 1913559"/>
              <a:gd name="connsiteX118" fmla="*/ 47625 w 1508331"/>
              <a:gd name="connsiteY118" fmla="*/ 1158525 h 1913559"/>
              <a:gd name="connsiteX119" fmla="*/ 14287 w 1508331"/>
              <a:gd name="connsiteY119" fmla="*/ 1149000 h 1913559"/>
              <a:gd name="connsiteX120" fmla="*/ 0 w 1508331"/>
              <a:gd name="connsiteY120" fmla="*/ 1139475 h 1913559"/>
              <a:gd name="connsiteX121" fmla="*/ 9525 w 1508331"/>
              <a:gd name="connsiteY121" fmla="*/ 1115663 h 1913559"/>
              <a:gd name="connsiteX122" fmla="*/ 38100 w 1508331"/>
              <a:gd name="connsiteY122" fmla="*/ 1077563 h 1913559"/>
              <a:gd name="connsiteX123" fmla="*/ 33337 w 1508331"/>
              <a:gd name="connsiteY123" fmla="*/ 1039463 h 1913559"/>
              <a:gd name="connsiteX124" fmla="*/ 9525 w 1508331"/>
              <a:gd name="connsiteY124" fmla="*/ 1001363 h 1913559"/>
              <a:gd name="connsiteX125" fmla="*/ 9525 w 1508331"/>
              <a:gd name="connsiteY125" fmla="*/ 968025 h 1913559"/>
              <a:gd name="connsiteX126" fmla="*/ 28575 w 1508331"/>
              <a:gd name="connsiteY126" fmla="*/ 953738 h 1913559"/>
              <a:gd name="connsiteX127" fmla="*/ 52387 w 1508331"/>
              <a:gd name="connsiteY127" fmla="*/ 920400 h 1913559"/>
              <a:gd name="connsiteX128" fmla="*/ 47625 w 1508331"/>
              <a:gd name="connsiteY128" fmla="*/ 863250 h 1913559"/>
              <a:gd name="connsiteX129" fmla="*/ 104775 w 1508331"/>
              <a:gd name="connsiteY129" fmla="*/ 815625 h 1913559"/>
              <a:gd name="connsiteX130" fmla="*/ 123825 w 1508331"/>
              <a:gd name="connsiteY130" fmla="*/ 801338 h 1913559"/>
              <a:gd name="connsiteX131" fmla="*/ 142875 w 1508331"/>
              <a:gd name="connsiteY131" fmla="*/ 796575 h 1913559"/>
              <a:gd name="connsiteX132" fmla="*/ 157162 w 1508331"/>
              <a:gd name="connsiteY132" fmla="*/ 791813 h 1913559"/>
              <a:gd name="connsiteX133" fmla="*/ 176212 w 1508331"/>
              <a:gd name="connsiteY133" fmla="*/ 787050 h 1913559"/>
              <a:gd name="connsiteX134" fmla="*/ 266700 w 1508331"/>
              <a:gd name="connsiteY134" fmla="*/ 758475 h 1913559"/>
              <a:gd name="connsiteX135" fmla="*/ 280987 w 1508331"/>
              <a:gd name="connsiteY135" fmla="*/ 744188 h 1913559"/>
              <a:gd name="connsiteX136" fmla="*/ 333375 w 1508331"/>
              <a:gd name="connsiteY136" fmla="*/ 706088 h 1913559"/>
              <a:gd name="connsiteX137" fmla="*/ 423862 w 1508331"/>
              <a:gd name="connsiteY137" fmla="*/ 710850 h 1913559"/>
              <a:gd name="connsiteX138" fmla="*/ 447675 w 1508331"/>
              <a:gd name="connsiteY138" fmla="*/ 715613 h 1913559"/>
              <a:gd name="connsiteX139" fmla="*/ 461962 w 1508331"/>
              <a:gd name="connsiteY139" fmla="*/ 706088 h 1913559"/>
              <a:gd name="connsiteX140" fmla="*/ 495300 w 1508331"/>
              <a:gd name="connsiteY140" fmla="*/ 667988 h 1913559"/>
              <a:gd name="connsiteX141" fmla="*/ 504825 w 1508331"/>
              <a:gd name="connsiteY141" fmla="*/ 644175 h 1913559"/>
              <a:gd name="connsiteX142" fmla="*/ 509587 w 1508331"/>
              <a:gd name="connsiteY142" fmla="*/ 596550 h 1913559"/>
              <a:gd name="connsiteX143" fmla="*/ 533400 w 1508331"/>
              <a:gd name="connsiteY143" fmla="*/ 582263 h 1913559"/>
              <a:gd name="connsiteX144" fmla="*/ 576262 w 1508331"/>
              <a:gd name="connsiteY144" fmla="*/ 563213 h 1913559"/>
              <a:gd name="connsiteX145" fmla="*/ 609600 w 1508331"/>
              <a:gd name="connsiteY145" fmla="*/ 558450 h 1913559"/>
              <a:gd name="connsiteX146" fmla="*/ 628650 w 1508331"/>
              <a:gd name="connsiteY146" fmla="*/ 544163 h 1913559"/>
              <a:gd name="connsiteX147" fmla="*/ 652462 w 1508331"/>
              <a:gd name="connsiteY147" fmla="*/ 529875 h 1913559"/>
              <a:gd name="connsiteX148" fmla="*/ 666750 w 1508331"/>
              <a:gd name="connsiteY148" fmla="*/ 515588 h 1913559"/>
              <a:gd name="connsiteX149" fmla="*/ 695325 w 1508331"/>
              <a:gd name="connsiteY149" fmla="*/ 477488 h 1913559"/>
              <a:gd name="connsiteX150" fmla="*/ 714375 w 1508331"/>
              <a:gd name="connsiteY150" fmla="*/ 444150 h 1913559"/>
              <a:gd name="connsiteX151" fmla="*/ 723900 w 1508331"/>
              <a:gd name="connsiteY151" fmla="*/ 401288 h 1913559"/>
              <a:gd name="connsiteX152" fmla="*/ 733425 w 1508331"/>
              <a:gd name="connsiteY152" fmla="*/ 387000 h 1913559"/>
              <a:gd name="connsiteX153" fmla="*/ 742950 w 1508331"/>
              <a:gd name="connsiteY153" fmla="*/ 286988 h 1913559"/>
              <a:gd name="connsiteX154" fmla="*/ 752475 w 1508331"/>
              <a:gd name="connsiteY154" fmla="*/ 220313 h 1913559"/>
              <a:gd name="connsiteX155" fmla="*/ 785812 w 1508331"/>
              <a:gd name="connsiteY155" fmla="*/ 172688 h 1913559"/>
              <a:gd name="connsiteX156" fmla="*/ 795337 w 1508331"/>
              <a:gd name="connsiteY156" fmla="*/ 158400 h 1913559"/>
              <a:gd name="connsiteX157" fmla="*/ 823912 w 1508331"/>
              <a:gd name="connsiteY157" fmla="*/ 115538 h 1913559"/>
              <a:gd name="connsiteX158" fmla="*/ 838200 w 1508331"/>
              <a:gd name="connsiteY158" fmla="*/ 110775 h 1913559"/>
              <a:gd name="connsiteX159" fmla="*/ 862012 w 1508331"/>
              <a:gd name="connsiteY159" fmla="*/ 120300 h 1913559"/>
              <a:gd name="connsiteX160" fmla="*/ 876300 w 1508331"/>
              <a:gd name="connsiteY160" fmla="*/ 129825 h 1913559"/>
              <a:gd name="connsiteX161" fmla="*/ 895350 w 1508331"/>
              <a:gd name="connsiteY161" fmla="*/ 120300 h 1913559"/>
              <a:gd name="connsiteX162" fmla="*/ 928687 w 1508331"/>
              <a:gd name="connsiteY162" fmla="*/ 82200 h 1913559"/>
              <a:gd name="connsiteX163" fmla="*/ 942975 w 1508331"/>
              <a:gd name="connsiteY163" fmla="*/ 67913 h 1913559"/>
              <a:gd name="connsiteX164" fmla="*/ 952500 w 1508331"/>
              <a:gd name="connsiteY164" fmla="*/ 48863 h 1913559"/>
              <a:gd name="connsiteX165" fmla="*/ 971550 w 1508331"/>
              <a:gd name="connsiteY165" fmla="*/ 10763 h 1913559"/>
              <a:gd name="connsiteX166" fmla="*/ 971550 w 1508331"/>
              <a:gd name="connsiteY166" fmla="*/ 6000 h 1913559"/>
              <a:gd name="connsiteX0" fmla="*/ 971550 w 1508331"/>
              <a:gd name="connsiteY0" fmla="*/ 6000 h 1913559"/>
              <a:gd name="connsiteX1" fmla="*/ 990599 w 1508331"/>
              <a:gd name="connsiteY1" fmla="*/ 86963 h 1913559"/>
              <a:gd name="connsiteX2" fmla="*/ 1023937 w 1508331"/>
              <a:gd name="connsiteY2" fmla="*/ 277463 h 1913559"/>
              <a:gd name="connsiteX3" fmla="*/ 1050131 w 1508331"/>
              <a:gd name="connsiteY3" fmla="*/ 336994 h 1913559"/>
              <a:gd name="connsiteX4" fmla="*/ 1114425 w 1508331"/>
              <a:gd name="connsiteY4" fmla="*/ 437006 h 1913559"/>
              <a:gd name="connsiteX5" fmla="*/ 1195387 w 1508331"/>
              <a:gd name="connsiteY5" fmla="*/ 544163 h 1913559"/>
              <a:gd name="connsiteX6" fmla="*/ 1228725 w 1508331"/>
              <a:gd name="connsiteY6" fmla="*/ 582263 h 1913559"/>
              <a:gd name="connsiteX7" fmla="*/ 1197769 w 1508331"/>
              <a:gd name="connsiteY7" fmla="*/ 660844 h 1913559"/>
              <a:gd name="connsiteX8" fmla="*/ 1240631 w 1508331"/>
              <a:gd name="connsiteY8" fmla="*/ 715613 h 1913559"/>
              <a:gd name="connsiteX9" fmla="*/ 1195387 w 1508331"/>
              <a:gd name="connsiteY9" fmla="*/ 787050 h 1913559"/>
              <a:gd name="connsiteX10" fmla="*/ 1190625 w 1508331"/>
              <a:gd name="connsiteY10" fmla="*/ 834675 h 1913559"/>
              <a:gd name="connsiteX11" fmla="*/ 1240631 w 1508331"/>
              <a:gd name="connsiteY11" fmla="*/ 903731 h 1913559"/>
              <a:gd name="connsiteX12" fmla="*/ 1221581 w 1508331"/>
              <a:gd name="connsiteY12" fmla="*/ 1063275 h 1913559"/>
              <a:gd name="connsiteX13" fmla="*/ 1202530 w 1508331"/>
              <a:gd name="connsiteY13" fmla="*/ 1222819 h 1913559"/>
              <a:gd name="connsiteX14" fmla="*/ 1257300 w 1508331"/>
              <a:gd name="connsiteY14" fmla="*/ 1258538 h 1913559"/>
              <a:gd name="connsiteX15" fmla="*/ 1309687 w 1508331"/>
              <a:gd name="connsiteY15" fmla="*/ 1287113 h 1913559"/>
              <a:gd name="connsiteX16" fmla="*/ 1345405 w 1508331"/>
              <a:gd name="connsiteY16" fmla="*/ 1332355 h 1913559"/>
              <a:gd name="connsiteX17" fmla="*/ 1350168 w 1508331"/>
              <a:gd name="connsiteY17" fmla="*/ 1437131 h 1913559"/>
              <a:gd name="connsiteX18" fmla="*/ 1347788 w 1508331"/>
              <a:gd name="connsiteY18" fmla="*/ 1606200 h 1913559"/>
              <a:gd name="connsiteX19" fmla="*/ 1414462 w 1508331"/>
              <a:gd name="connsiteY19" fmla="*/ 1591913 h 1913559"/>
              <a:gd name="connsiteX20" fmla="*/ 1502569 w 1508331"/>
              <a:gd name="connsiteY20" fmla="*/ 1582387 h 1913559"/>
              <a:gd name="connsiteX21" fmla="*/ 1495425 w 1508331"/>
              <a:gd name="connsiteY21" fmla="*/ 1625250 h 1913559"/>
              <a:gd name="connsiteX22" fmla="*/ 1485900 w 1508331"/>
              <a:gd name="connsiteY22" fmla="*/ 1653825 h 1913559"/>
              <a:gd name="connsiteX23" fmla="*/ 1466850 w 1508331"/>
              <a:gd name="connsiteY23" fmla="*/ 1741932 h 1913559"/>
              <a:gd name="connsiteX24" fmla="*/ 1459706 w 1508331"/>
              <a:gd name="connsiteY24" fmla="*/ 1822894 h 1913559"/>
              <a:gd name="connsiteX25" fmla="*/ 1471613 w 1508331"/>
              <a:gd name="connsiteY25" fmla="*/ 1877664 h 1913559"/>
              <a:gd name="connsiteX26" fmla="*/ 1495425 w 1508331"/>
              <a:gd name="connsiteY26" fmla="*/ 1913382 h 1913559"/>
              <a:gd name="connsiteX27" fmla="*/ 1385887 w 1508331"/>
              <a:gd name="connsiteY27" fmla="*/ 1889569 h 1913559"/>
              <a:gd name="connsiteX28" fmla="*/ 1264443 w 1508331"/>
              <a:gd name="connsiteY28" fmla="*/ 1849088 h 1913559"/>
              <a:gd name="connsiteX29" fmla="*/ 1157287 w 1508331"/>
              <a:gd name="connsiteY29" fmla="*/ 1825275 h 1913559"/>
              <a:gd name="connsiteX30" fmla="*/ 1047750 w 1508331"/>
              <a:gd name="connsiteY30" fmla="*/ 1801463 h 1913559"/>
              <a:gd name="connsiteX31" fmla="*/ 957262 w 1508331"/>
              <a:gd name="connsiteY31" fmla="*/ 1782413 h 1913559"/>
              <a:gd name="connsiteX32" fmla="*/ 866775 w 1508331"/>
              <a:gd name="connsiteY32" fmla="*/ 1772888 h 1913559"/>
              <a:gd name="connsiteX33" fmla="*/ 790575 w 1508331"/>
              <a:gd name="connsiteY33" fmla="*/ 1763363 h 1913559"/>
              <a:gd name="connsiteX34" fmla="*/ 552450 w 1508331"/>
              <a:gd name="connsiteY34" fmla="*/ 1739550 h 1913559"/>
              <a:gd name="connsiteX35" fmla="*/ 554831 w 1508331"/>
              <a:gd name="connsiteY35" fmla="*/ 1725263 h 1913559"/>
              <a:gd name="connsiteX36" fmla="*/ 585788 w 1508331"/>
              <a:gd name="connsiteY36" fmla="*/ 1713357 h 1913559"/>
              <a:gd name="connsiteX37" fmla="*/ 600075 w 1508331"/>
              <a:gd name="connsiteY37" fmla="*/ 1682400 h 1913559"/>
              <a:gd name="connsiteX38" fmla="*/ 619125 w 1508331"/>
              <a:gd name="connsiteY38" fmla="*/ 1634776 h 1913559"/>
              <a:gd name="connsiteX39" fmla="*/ 661988 w 1508331"/>
              <a:gd name="connsiteY39" fmla="*/ 1646682 h 1913559"/>
              <a:gd name="connsiteX40" fmla="*/ 719137 w 1508331"/>
              <a:gd name="connsiteY40" fmla="*/ 1658588 h 1913559"/>
              <a:gd name="connsiteX41" fmla="*/ 773906 w 1508331"/>
              <a:gd name="connsiteY41" fmla="*/ 1660968 h 1913559"/>
              <a:gd name="connsiteX42" fmla="*/ 781050 w 1508331"/>
              <a:gd name="connsiteY42" fmla="*/ 1649063 h 1913559"/>
              <a:gd name="connsiteX43" fmla="*/ 700087 w 1508331"/>
              <a:gd name="connsiteY43" fmla="*/ 1634775 h 1913559"/>
              <a:gd name="connsiteX44" fmla="*/ 635794 w 1508331"/>
              <a:gd name="connsiteY44" fmla="*/ 1613344 h 1913559"/>
              <a:gd name="connsiteX45" fmla="*/ 614362 w 1508331"/>
              <a:gd name="connsiteY45" fmla="*/ 1582388 h 1913559"/>
              <a:gd name="connsiteX46" fmla="*/ 635794 w 1508331"/>
              <a:gd name="connsiteY46" fmla="*/ 1530001 h 1913559"/>
              <a:gd name="connsiteX47" fmla="*/ 671513 w 1508331"/>
              <a:gd name="connsiteY47" fmla="*/ 1515713 h 1913559"/>
              <a:gd name="connsiteX48" fmla="*/ 647700 w 1508331"/>
              <a:gd name="connsiteY48" fmla="*/ 1496662 h 1913559"/>
              <a:gd name="connsiteX49" fmla="*/ 671512 w 1508331"/>
              <a:gd name="connsiteY49" fmla="*/ 1472850 h 1913559"/>
              <a:gd name="connsiteX50" fmla="*/ 716756 w 1508331"/>
              <a:gd name="connsiteY50" fmla="*/ 1427607 h 1913559"/>
              <a:gd name="connsiteX51" fmla="*/ 742950 w 1508331"/>
              <a:gd name="connsiteY51" fmla="*/ 1410938 h 1913559"/>
              <a:gd name="connsiteX52" fmla="*/ 728662 w 1508331"/>
              <a:gd name="connsiteY52" fmla="*/ 1368075 h 1913559"/>
              <a:gd name="connsiteX53" fmla="*/ 800100 w 1508331"/>
              <a:gd name="connsiteY53" fmla="*/ 1265682 h 1913559"/>
              <a:gd name="connsiteX54" fmla="*/ 707231 w 1508331"/>
              <a:gd name="connsiteY54" fmla="*/ 1294256 h 1913559"/>
              <a:gd name="connsiteX55" fmla="*/ 676275 w 1508331"/>
              <a:gd name="connsiteY55" fmla="*/ 1358550 h 1913559"/>
              <a:gd name="connsiteX56" fmla="*/ 647700 w 1508331"/>
              <a:gd name="connsiteY56" fmla="*/ 1413318 h 1913559"/>
              <a:gd name="connsiteX57" fmla="*/ 607219 w 1508331"/>
              <a:gd name="connsiteY57" fmla="*/ 1389506 h 1913559"/>
              <a:gd name="connsiteX58" fmla="*/ 581025 w 1508331"/>
              <a:gd name="connsiteY58" fmla="*/ 1434750 h 1913559"/>
              <a:gd name="connsiteX59" fmla="*/ 578644 w 1508331"/>
              <a:gd name="connsiteY59" fmla="*/ 1472851 h 1913559"/>
              <a:gd name="connsiteX60" fmla="*/ 592932 w 1508331"/>
              <a:gd name="connsiteY60" fmla="*/ 1489520 h 1913559"/>
              <a:gd name="connsiteX61" fmla="*/ 542925 w 1508331"/>
              <a:gd name="connsiteY61" fmla="*/ 1530000 h 1913559"/>
              <a:gd name="connsiteX62" fmla="*/ 473869 w 1508331"/>
              <a:gd name="connsiteY62" fmla="*/ 1541907 h 1913559"/>
              <a:gd name="connsiteX63" fmla="*/ 497681 w 1508331"/>
              <a:gd name="connsiteY63" fmla="*/ 1470469 h 1913559"/>
              <a:gd name="connsiteX64" fmla="*/ 519112 w 1508331"/>
              <a:gd name="connsiteY64" fmla="*/ 1401413 h 1913559"/>
              <a:gd name="connsiteX65" fmla="*/ 535780 w 1508331"/>
              <a:gd name="connsiteY65" fmla="*/ 1339500 h 1913559"/>
              <a:gd name="connsiteX66" fmla="*/ 550068 w 1508331"/>
              <a:gd name="connsiteY66" fmla="*/ 1296637 h 1913559"/>
              <a:gd name="connsiteX67" fmla="*/ 609600 w 1508331"/>
              <a:gd name="connsiteY67" fmla="*/ 1225200 h 1913559"/>
              <a:gd name="connsiteX68" fmla="*/ 642937 w 1508331"/>
              <a:gd name="connsiteY68" fmla="*/ 1239489 h 1913559"/>
              <a:gd name="connsiteX69" fmla="*/ 681037 w 1508331"/>
              <a:gd name="connsiteY69" fmla="*/ 1222820 h 1913559"/>
              <a:gd name="connsiteX70" fmla="*/ 685801 w 1508331"/>
              <a:gd name="connsiteY70" fmla="*/ 1213295 h 1913559"/>
              <a:gd name="connsiteX71" fmla="*/ 647699 w 1508331"/>
              <a:gd name="connsiteY71" fmla="*/ 1215675 h 1913559"/>
              <a:gd name="connsiteX72" fmla="*/ 621507 w 1508331"/>
              <a:gd name="connsiteY72" fmla="*/ 1189482 h 1913559"/>
              <a:gd name="connsiteX73" fmla="*/ 621506 w 1508331"/>
              <a:gd name="connsiteY73" fmla="*/ 1172812 h 1913559"/>
              <a:gd name="connsiteX74" fmla="*/ 671513 w 1508331"/>
              <a:gd name="connsiteY74" fmla="*/ 1175195 h 1913559"/>
              <a:gd name="connsiteX75" fmla="*/ 676274 w 1508331"/>
              <a:gd name="connsiteY75" fmla="*/ 1158525 h 1913559"/>
              <a:gd name="connsiteX76" fmla="*/ 702469 w 1508331"/>
              <a:gd name="connsiteY76" fmla="*/ 1127569 h 1913559"/>
              <a:gd name="connsiteX77" fmla="*/ 745332 w 1508331"/>
              <a:gd name="connsiteY77" fmla="*/ 1113283 h 1913559"/>
              <a:gd name="connsiteX78" fmla="*/ 745331 w 1508331"/>
              <a:gd name="connsiteY78" fmla="*/ 1091849 h 1913559"/>
              <a:gd name="connsiteX79" fmla="*/ 762000 w 1508331"/>
              <a:gd name="connsiteY79" fmla="*/ 1079944 h 1913559"/>
              <a:gd name="connsiteX80" fmla="*/ 721519 w 1508331"/>
              <a:gd name="connsiteY80" fmla="*/ 1051369 h 1913559"/>
              <a:gd name="connsiteX81" fmla="*/ 671512 w 1508331"/>
              <a:gd name="connsiteY81" fmla="*/ 1022794 h 1913559"/>
              <a:gd name="connsiteX82" fmla="*/ 638175 w 1508331"/>
              <a:gd name="connsiteY82" fmla="*/ 1029938 h 1913559"/>
              <a:gd name="connsiteX83" fmla="*/ 600075 w 1508331"/>
              <a:gd name="connsiteY83" fmla="*/ 1087088 h 1913559"/>
              <a:gd name="connsiteX84" fmla="*/ 614362 w 1508331"/>
              <a:gd name="connsiteY84" fmla="*/ 1118044 h 1913559"/>
              <a:gd name="connsiteX85" fmla="*/ 595312 w 1508331"/>
              <a:gd name="connsiteY85" fmla="*/ 1139475 h 1913559"/>
              <a:gd name="connsiteX86" fmla="*/ 559594 w 1508331"/>
              <a:gd name="connsiteY86" fmla="*/ 1120426 h 1913559"/>
              <a:gd name="connsiteX87" fmla="*/ 531018 w 1508331"/>
              <a:gd name="connsiteY87" fmla="*/ 1082325 h 1913559"/>
              <a:gd name="connsiteX88" fmla="*/ 531019 w 1508331"/>
              <a:gd name="connsiteY88" fmla="*/ 1108520 h 1913559"/>
              <a:gd name="connsiteX89" fmla="*/ 466725 w 1508331"/>
              <a:gd name="connsiteY89" fmla="*/ 1115662 h 1913559"/>
              <a:gd name="connsiteX90" fmla="*/ 419100 w 1508331"/>
              <a:gd name="connsiteY90" fmla="*/ 1137094 h 1913559"/>
              <a:gd name="connsiteX91" fmla="*/ 388143 w 1508331"/>
              <a:gd name="connsiteY91" fmla="*/ 1184718 h 1913559"/>
              <a:gd name="connsiteX92" fmla="*/ 357187 w 1508331"/>
              <a:gd name="connsiteY92" fmla="*/ 1244250 h 1913559"/>
              <a:gd name="connsiteX93" fmla="*/ 314324 w 1508331"/>
              <a:gd name="connsiteY93" fmla="*/ 1215677 h 1913559"/>
              <a:gd name="connsiteX94" fmla="*/ 345282 w 1508331"/>
              <a:gd name="connsiteY94" fmla="*/ 1194244 h 1913559"/>
              <a:gd name="connsiteX95" fmla="*/ 376237 w 1508331"/>
              <a:gd name="connsiteY95" fmla="*/ 1141856 h 1913559"/>
              <a:gd name="connsiteX96" fmla="*/ 381000 w 1508331"/>
              <a:gd name="connsiteY96" fmla="*/ 1106138 h 1913559"/>
              <a:gd name="connsiteX97" fmla="*/ 407193 w 1508331"/>
              <a:gd name="connsiteY97" fmla="*/ 1094231 h 1913559"/>
              <a:gd name="connsiteX98" fmla="*/ 395287 w 1508331"/>
              <a:gd name="connsiteY98" fmla="*/ 1072800 h 1913559"/>
              <a:gd name="connsiteX99" fmla="*/ 395289 w 1508331"/>
              <a:gd name="connsiteY99" fmla="*/ 1053751 h 1913559"/>
              <a:gd name="connsiteX100" fmla="*/ 357187 w 1508331"/>
              <a:gd name="connsiteY100" fmla="*/ 1060894 h 1913559"/>
              <a:gd name="connsiteX101" fmla="*/ 333375 w 1508331"/>
              <a:gd name="connsiteY101" fmla="*/ 1034700 h 1913559"/>
              <a:gd name="connsiteX102" fmla="*/ 323850 w 1508331"/>
              <a:gd name="connsiteY102" fmla="*/ 1013269 h 1913559"/>
              <a:gd name="connsiteX103" fmla="*/ 295275 w 1508331"/>
              <a:gd name="connsiteY103" fmla="*/ 1048988 h 1913559"/>
              <a:gd name="connsiteX104" fmla="*/ 285750 w 1508331"/>
              <a:gd name="connsiteY104" fmla="*/ 1072800 h 1913559"/>
              <a:gd name="connsiteX105" fmla="*/ 295275 w 1508331"/>
              <a:gd name="connsiteY105" fmla="*/ 1096613 h 1913559"/>
              <a:gd name="connsiteX106" fmla="*/ 271462 w 1508331"/>
              <a:gd name="connsiteY106" fmla="*/ 1094231 h 1913559"/>
              <a:gd name="connsiteX107" fmla="*/ 285750 w 1508331"/>
              <a:gd name="connsiteY107" fmla="*/ 1120425 h 1913559"/>
              <a:gd name="connsiteX108" fmla="*/ 273843 w 1508331"/>
              <a:gd name="connsiteY108" fmla="*/ 1137094 h 1913559"/>
              <a:gd name="connsiteX109" fmla="*/ 283368 w 1508331"/>
              <a:gd name="connsiteY109" fmla="*/ 1199007 h 1913559"/>
              <a:gd name="connsiteX110" fmla="*/ 242887 w 1508331"/>
              <a:gd name="connsiteY110" fmla="*/ 1194243 h 1913559"/>
              <a:gd name="connsiteX111" fmla="*/ 219075 w 1508331"/>
              <a:gd name="connsiteY111" fmla="*/ 1210913 h 1913559"/>
              <a:gd name="connsiteX112" fmla="*/ 204787 w 1508331"/>
              <a:gd name="connsiteY112" fmla="*/ 1215675 h 1913559"/>
              <a:gd name="connsiteX113" fmla="*/ 185737 w 1508331"/>
              <a:gd name="connsiteY113" fmla="*/ 1220438 h 1913559"/>
              <a:gd name="connsiteX114" fmla="*/ 152400 w 1508331"/>
              <a:gd name="connsiteY114" fmla="*/ 1215675 h 1913559"/>
              <a:gd name="connsiteX115" fmla="*/ 119062 w 1508331"/>
              <a:gd name="connsiteY115" fmla="*/ 1201388 h 1913559"/>
              <a:gd name="connsiteX116" fmla="*/ 104775 w 1508331"/>
              <a:gd name="connsiteY116" fmla="*/ 1196625 h 1913559"/>
              <a:gd name="connsiteX117" fmla="*/ 90487 w 1508331"/>
              <a:gd name="connsiteY117" fmla="*/ 1182338 h 1913559"/>
              <a:gd name="connsiteX118" fmla="*/ 47625 w 1508331"/>
              <a:gd name="connsiteY118" fmla="*/ 1158525 h 1913559"/>
              <a:gd name="connsiteX119" fmla="*/ 14287 w 1508331"/>
              <a:gd name="connsiteY119" fmla="*/ 1149000 h 1913559"/>
              <a:gd name="connsiteX120" fmla="*/ 0 w 1508331"/>
              <a:gd name="connsiteY120" fmla="*/ 1139475 h 1913559"/>
              <a:gd name="connsiteX121" fmla="*/ 9525 w 1508331"/>
              <a:gd name="connsiteY121" fmla="*/ 1115663 h 1913559"/>
              <a:gd name="connsiteX122" fmla="*/ 38100 w 1508331"/>
              <a:gd name="connsiteY122" fmla="*/ 1077563 h 1913559"/>
              <a:gd name="connsiteX123" fmla="*/ 33337 w 1508331"/>
              <a:gd name="connsiteY123" fmla="*/ 1039463 h 1913559"/>
              <a:gd name="connsiteX124" fmla="*/ 9525 w 1508331"/>
              <a:gd name="connsiteY124" fmla="*/ 1001363 h 1913559"/>
              <a:gd name="connsiteX125" fmla="*/ 9525 w 1508331"/>
              <a:gd name="connsiteY125" fmla="*/ 968025 h 1913559"/>
              <a:gd name="connsiteX126" fmla="*/ 28575 w 1508331"/>
              <a:gd name="connsiteY126" fmla="*/ 953738 h 1913559"/>
              <a:gd name="connsiteX127" fmla="*/ 52387 w 1508331"/>
              <a:gd name="connsiteY127" fmla="*/ 920400 h 1913559"/>
              <a:gd name="connsiteX128" fmla="*/ 47625 w 1508331"/>
              <a:gd name="connsiteY128" fmla="*/ 863250 h 1913559"/>
              <a:gd name="connsiteX129" fmla="*/ 104775 w 1508331"/>
              <a:gd name="connsiteY129" fmla="*/ 815625 h 1913559"/>
              <a:gd name="connsiteX130" fmla="*/ 123825 w 1508331"/>
              <a:gd name="connsiteY130" fmla="*/ 801338 h 1913559"/>
              <a:gd name="connsiteX131" fmla="*/ 142875 w 1508331"/>
              <a:gd name="connsiteY131" fmla="*/ 796575 h 1913559"/>
              <a:gd name="connsiteX132" fmla="*/ 157162 w 1508331"/>
              <a:gd name="connsiteY132" fmla="*/ 791813 h 1913559"/>
              <a:gd name="connsiteX133" fmla="*/ 176212 w 1508331"/>
              <a:gd name="connsiteY133" fmla="*/ 787050 h 1913559"/>
              <a:gd name="connsiteX134" fmla="*/ 266700 w 1508331"/>
              <a:gd name="connsiteY134" fmla="*/ 758475 h 1913559"/>
              <a:gd name="connsiteX135" fmla="*/ 280987 w 1508331"/>
              <a:gd name="connsiteY135" fmla="*/ 744188 h 1913559"/>
              <a:gd name="connsiteX136" fmla="*/ 333375 w 1508331"/>
              <a:gd name="connsiteY136" fmla="*/ 706088 h 1913559"/>
              <a:gd name="connsiteX137" fmla="*/ 423862 w 1508331"/>
              <a:gd name="connsiteY137" fmla="*/ 710850 h 1913559"/>
              <a:gd name="connsiteX138" fmla="*/ 447675 w 1508331"/>
              <a:gd name="connsiteY138" fmla="*/ 715613 h 1913559"/>
              <a:gd name="connsiteX139" fmla="*/ 461962 w 1508331"/>
              <a:gd name="connsiteY139" fmla="*/ 706088 h 1913559"/>
              <a:gd name="connsiteX140" fmla="*/ 495300 w 1508331"/>
              <a:gd name="connsiteY140" fmla="*/ 667988 h 1913559"/>
              <a:gd name="connsiteX141" fmla="*/ 504825 w 1508331"/>
              <a:gd name="connsiteY141" fmla="*/ 644175 h 1913559"/>
              <a:gd name="connsiteX142" fmla="*/ 509587 w 1508331"/>
              <a:gd name="connsiteY142" fmla="*/ 596550 h 1913559"/>
              <a:gd name="connsiteX143" fmla="*/ 533400 w 1508331"/>
              <a:gd name="connsiteY143" fmla="*/ 582263 h 1913559"/>
              <a:gd name="connsiteX144" fmla="*/ 576262 w 1508331"/>
              <a:gd name="connsiteY144" fmla="*/ 563213 h 1913559"/>
              <a:gd name="connsiteX145" fmla="*/ 609600 w 1508331"/>
              <a:gd name="connsiteY145" fmla="*/ 558450 h 1913559"/>
              <a:gd name="connsiteX146" fmla="*/ 628650 w 1508331"/>
              <a:gd name="connsiteY146" fmla="*/ 544163 h 1913559"/>
              <a:gd name="connsiteX147" fmla="*/ 652462 w 1508331"/>
              <a:gd name="connsiteY147" fmla="*/ 529875 h 1913559"/>
              <a:gd name="connsiteX148" fmla="*/ 666750 w 1508331"/>
              <a:gd name="connsiteY148" fmla="*/ 515588 h 1913559"/>
              <a:gd name="connsiteX149" fmla="*/ 695325 w 1508331"/>
              <a:gd name="connsiteY149" fmla="*/ 477488 h 1913559"/>
              <a:gd name="connsiteX150" fmla="*/ 714375 w 1508331"/>
              <a:gd name="connsiteY150" fmla="*/ 444150 h 1913559"/>
              <a:gd name="connsiteX151" fmla="*/ 723900 w 1508331"/>
              <a:gd name="connsiteY151" fmla="*/ 401288 h 1913559"/>
              <a:gd name="connsiteX152" fmla="*/ 733425 w 1508331"/>
              <a:gd name="connsiteY152" fmla="*/ 387000 h 1913559"/>
              <a:gd name="connsiteX153" fmla="*/ 742950 w 1508331"/>
              <a:gd name="connsiteY153" fmla="*/ 286988 h 1913559"/>
              <a:gd name="connsiteX154" fmla="*/ 752475 w 1508331"/>
              <a:gd name="connsiteY154" fmla="*/ 220313 h 1913559"/>
              <a:gd name="connsiteX155" fmla="*/ 785812 w 1508331"/>
              <a:gd name="connsiteY155" fmla="*/ 172688 h 1913559"/>
              <a:gd name="connsiteX156" fmla="*/ 795337 w 1508331"/>
              <a:gd name="connsiteY156" fmla="*/ 158400 h 1913559"/>
              <a:gd name="connsiteX157" fmla="*/ 823912 w 1508331"/>
              <a:gd name="connsiteY157" fmla="*/ 115538 h 1913559"/>
              <a:gd name="connsiteX158" fmla="*/ 838200 w 1508331"/>
              <a:gd name="connsiteY158" fmla="*/ 110775 h 1913559"/>
              <a:gd name="connsiteX159" fmla="*/ 862012 w 1508331"/>
              <a:gd name="connsiteY159" fmla="*/ 120300 h 1913559"/>
              <a:gd name="connsiteX160" fmla="*/ 876300 w 1508331"/>
              <a:gd name="connsiteY160" fmla="*/ 129825 h 1913559"/>
              <a:gd name="connsiteX161" fmla="*/ 895350 w 1508331"/>
              <a:gd name="connsiteY161" fmla="*/ 120300 h 1913559"/>
              <a:gd name="connsiteX162" fmla="*/ 928687 w 1508331"/>
              <a:gd name="connsiteY162" fmla="*/ 82200 h 1913559"/>
              <a:gd name="connsiteX163" fmla="*/ 942975 w 1508331"/>
              <a:gd name="connsiteY163" fmla="*/ 67913 h 1913559"/>
              <a:gd name="connsiteX164" fmla="*/ 952500 w 1508331"/>
              <a:gd name="connsiteY164" fmla="*/ 48863 h 1913559"/>
              <a:gd name="connsiteX165" fmla="*/ 971550 w 1508331"/>
              <a:gd name="connsiteY165" fmla="*/ 10763 h 1913559"/>
              <a:gd name="connsiteX166" fmla="*/ 971550 w 1508331"/>
              <a:gd name="connsiteY166" fmla="*/ 6000 h 1913559"/>
              <a:gd name="connsiteX0" fmla="*/ 971550 w 1508331"/>
              <a:gd name="connsiteY0" fmla="*/ 6000 h 1913559"/>
              <a:gd name="connsiteX1" fmla="*/ 990599 w 1508331"/>
              <a:gd name="connsiteY1" fmla="*/ 86963 h 1913559"/>
              <a:gd name="connsiteX2" fmla="*/ 1023937 w 1508331"/>
              <a:gd name="connsiteY2" fmla="*/ 277463 h 1913559"/>
              <a:gd name="connsiteX3" fmla="*/ 1050131 w 1508331"/>
              <a:gd name="connsiteY3" fmla="*/ 336994 h 1913559"/>
              <a:gd name="connsiteX4" fmla="*/ 1114425 w 1508331"/>
              <a:gd name="connsiteY4" fmla="*/ 437006 h 1913559"/>
              <a:gd name="connsiteX5" fmla="*/ 1195387 w 1508331"/>
              <a:gd name="connsiteY5" fmla="*/ 544163 h 1913559"/>
              <a:gd name="connsiteX6" fmla="*/ 1228725 w 1508331"/>
              <a:gd name="connsiteY6" fmla="*/ 582263 h 1913559"/>
              <a:gd name="connsiteX7" fmla="*/ 1197769 w 1508331"/>
              <a:gd name="connsiteY7" fmla="*/ 660844 h 1913559"/>
              <a:gd name="connsiteX8" fmla="*/ 1240631 w 1508331"/>
              <a:gd name="connsiteY8" fmla="*/ 715613 h 1913559"/>
              <a:gd name="connsiteX9" fmla="*/ 1195387 w 1508331"/>
              <a:gd name="connsiteY9" fmla="*/ 787050 h 1913559"/>
              <a:gd name="connsiteX10" fmla="*/ 1190625 w 1508331"/>
              <a:gd name="connsiteY10" fmla="*/ 834675 h 1913559"/>
              <a:gd name="connsiteX11" fmla="*/ 1240631 w 1508331"/>
              <a:gd name="connsiteY11" fmla="*/ 903731 h 1913559"/>
              <a:gd name="connsiteX12" fmla="*/ 1221581 w 1508331"/>
              <a:gd name="connsiteY12" fmla="*/ 1063275 h 1913559"/>
              <a:gd name="connsiteX13" fmla="*/ 1202530 w 1508331"/>
              <a:gd name="connsiteY13" fmla="*/ 1222819 h 1913559"/>
              <a:gd name="connsiteX14" fmla="*/ 1257300 w 1508331"/>
              <a:gd name="connsiteY14" fmla="*/ 1258538 h 1913559"/>
              <a:gd name="connsiteX15" fmla="*/ 1309687 w 1508331"/>
              <a:gd name="connsiteY15" fmla="*/ 1287113 h 1913559"/>
              <a:gd name="connsiteX16" fmla="*/ 1345405 w 1508331"/>
              <a:gd name="connsiteY16" fmla="*/ 1332355 h 1913559"/>
              <a:gd name="connsiteX17" fmla="*/ 1350168 w 1508331"/>
              <a:gd name="connsiteY17" fmla="*/ 1437131 h 1913559"/>
              <a:gd name="connsiteX18" fmla="*/ 1347788 w 1508331"/>
              <a:gd name="connsiteY18" fmla="*/ 1606200 h 1913559"/>
              <a:gd name="connsiteX19" fmla="*/ 1414462 w 1508331"/>
              <a:gd name="connsiteY19" fmla="*/ 1591913 h 1913559"/>
              <a:gd name="connsiteX20" fmla="*/ 1502569 w 1508331"/>
              <a:gd name="connsiteY20" fmla="*/ 1582387 h 1913559"/>
              <a:gd name="connsiteX21" fmla="*/ 1495425 w 1508331"/>
              <a:gd name="connsiteY21" fmla="*/ 1625250 h 1913559"/>
              <a:gd name="connsiteX22" fmla="*/ 1485900 w 1508331"/>
              <a:gd name="connsiteY22" fmla="*/ 1653825 h 1913559"/>
              <a:gd name="connsiteX23" fmla="*/ 1466850 w 1508331"/>
              <a:gd name="connsiteY23" fmla="*/ 1741932 h 1913559"/>
              <a:gd name="connsiteX24" fmla="*/ 1459706 w 1508331"/>
              <a:gd name="connsiteY24" fmla="*/ 1822894 h 1913559"/>
              <a:gd name="connsiteX25" fmla="*/ 1471613 w 1508331"/>
              <a:gd name="connsiteY25" fmla="*/ 1877664 h 1913559"/>
              <a:gd name="connsiteX26" fmla="*/ 1495425 w 1508331"/>
              <a:gd name="connsiteY26" fmla="*/ 1913382 h 1913559"/>
              <a:gd name="connsiteX27" fmla="*/ 1385887 w 1508331"/>
              <a:gd name="connsiteY27" fmla="*/ 1889569 h 1913559"/>
              <a:gd name="connsiteX28" fmla="*/ 1264443 w 1508331"/>
              <a:gd name="connsiteY28" fmla="*/ 1849088 h 1913559"/>
              <a:gd name="connsiteX29" fmla="*/ 1157287 w 1508331"/>
              <a:gd name="connsiteY29" fmla="*/ 1825275 h 1913559"/>
              <a:gd name="connsiteX30" fmla="*/ 1047750 w 1508331"/>
              <a:gd name="connsiteY30" fmla="*/ 1801463 h 1913559"/>
              <a:gd name="connsiteX31" fmla="*/ 957262 w 1508331"/>
              <a:gd name="connsiteY31" fmla="*/ 1782413 h 1913559"/>
              <a:gd name="connsiteX32" fmla="*/ 866775 w 1508331"/>
              <a:gd name="connsiteY32" fmla="*/ 1772888 h 1913559"/>
              <a:gd name="connsiteX33" fmla="*/ 790575 w 1508331"/>
              <a:gd name="connsiteY33" fmla="*/ 1763363 h 1913559"/>
              <a:gd name="connsiteX34" fmla="*/ 552450 w 1508331"/>
              <a:gd name="connsiteY34" fmla="*/ 1739550 h 1913559"/>
              <a:gd name="connsiteX35" fmla="*/ 554831 w 1508331"/>
              <a:gd name="connsiteY35" fmla="*/ 1725263 h 1913559"/>
              <a:gd name="connsiteX36" fmla="*/ 585788 w 1508331"/>
              <a:gd name="connsiteY36" fmla="*/ 1713357 h 1913559"/>
              <a:gd name="connsiteX37" fmla="*/ 600075 w 1508331"/>
              <a:gd name="connsiteY37" fmla="*/ 1682400 h 1913559"/>
              <a:gd name="connsiteX38" fmla="*/ 619125 w 1508331"/>
              <a:gd name="connsiteY38" fmla="*/ 1634776 h 1913559"/>
              <a:gd name="connsiteX39" fmla="*/ 661988 w 1508331"/>
              <a:gd name="connsiteY39" fmla="*/ 1646682 h 1913559"/>
              <a:gd name="connsiteX40" fmla="*/ 719137 w 1508331"/>
              <a:gd name="connsiteY40" fmla="*/ 1658588 h 1913559"/>
              <a:gd name="connsiteX41" fmla="*/ 773906 w 1508331"/>
              <a:gd name="connsiteY41" fmla="*/ 1660968 h 1913559"/>
              <a:gd name="connsiteX42" fmla="*/ 781050 w 1508331"/>
              <a:gd name="connsiteY42" fmla="*/ 1649063 h 1913559"/>
              <a:gd name="connsiteX43" fmla="*/ 700087 w 1508331"/>
              <a:gd name="connsiteY43" fmla="*/ 1634775 h 1913559"/>
              <a:gd name="connsiteX44" fmla="*/ 635794 w 1508331"/>
              <a:gd name="connsiteY44" fmla="*/ 1613344 h 1913559"/>
              <a:gd name="connsiteX45" fmla="*/ 614362 w 1508331"/>
              <a:gd name="connsiteY45" fmla="*/ 1582388 h 1913559"/>
              <a:gd name="connsiteX46" fmla="*/ 635794 w 1508331"/>
              <a:gd name="connsiteY46" fmla="*/ 1530001 h 1913559"/>
              <a:gd name="connsiteX47" fmla="*/ 671513 w 1508331"/>
              <a:gd name="connsiteY47" fmla="*/ 1515713 h 1913559"/>
              <a:gd name="connsiteX48" fmla="*/ 647700 w 1508331"/>
              <a:gd name="connsiteY48" fmla="*/ 1496662 h 1913559"/>
              <a:gd name="connsiteX49" fmla="*/ 671512 w 1508331"/>
              <a:gd name="connsiteY49" fmla="*/ 1472850 h 1913559"/>
              <a:gd name="connsiteX50" fmla="*/ 716756 w 1508331"/>
              <a:gd name="connsiteY50" fmla="*/ 1427607 h 1913559"/>
              <a:gd name="connsiteX51" fmla="*/ 742950 w 1508331"/>
              <a:gd name="connsiteY51" fmla="*/ 1410938 h 1913559"/>
              <a:gd name="connsiteX52" fmla="*/ 728662 w 1508331"/>
              <a:gd name="connsiteY52" fmla="*/ 1368075 h 1913559"/>
              <a:gd name="connsiteX53" fmla="*/ 800100 w 1508331"/>
              <a:gd name="connsiteY53" fmla="*/ 1265682 h 1913559"/>
              <a:gd name="connsiteX54" fmla="*/ 707231 w 1508331"/>
              <a:gd name="connsiteY54" fmla="*/ 1294256 h 1913559"/>
              <a:gd name="connsiteX55" fmla="*/ 676275 w 1508331"/>
              <a:gd name="connsiteY55" fmla="*/ 1358550 h 1913559"/>
              <a:gd name="connsiteX56" fmla="*/ 647700 w 1508331"/>
              <a:gd name="connsiteY56" fmla="*/ 1413318 h 1913559"/>
              <a:gd name="connsiteX57" fmla="*/ 607219 w 1508331"/>
              <a:gd name="connsiteY57" fmla="*/ 1389506 h 1913559"/>
              <a:gd name="connsiteX58" fmla="*/ 581025 w 1508331"/>
              <a:gd name="connsiteY58" fmla="*/ 1434750 h 1913559"/>
              <a:gd name="connsiteX59" fmla="*/ 578644 w 1508331"/>
              <a:gd name="connsiteY59" fmla="*/ 1472851 h 1913559"/>
              <a:gd name="connsiteX60" fmla="*/ 592932 w 1508331"/>
              <a:gd name="connsiteY60" fmla="*/ 1489520 h 1913559"/>
              <a:gd name="connsiteX61" fmla="*/ 542925 w 1508331"/>
              <a:gd name="connsiteY61" fmla="*/ 1530000 h 1913559"/>
              <a:gd name="connsiteX62" fmla="*/ 473869 w 1508331"/>
              <a:gd name="connsiteY62" fmla="*/ 1541907 h 1913559"/>
              <a:gd name="connsiteX63" fmla="*/ 497681 w 1508331"/>
              <a:gd name="connsiteY63" fmla="*/ 1470469 h 1913559"/>
              <a:gd name="connsiteX64" fmla="*/ 519112 w 1508331"/>
              <a:gd name="connsiteY64" fmla="*/ 1401413 h 1913559"/>
              <a:gd name="connsiteX65" fmla="*/ 535780 w 1508331"/>
              <a:gd name="connsiteY65" fmla="*/ 1339500 h 1913559"/>
              <a:gd name="connsiteX66" fmla="*/ 550068 w 1508331"/>
              <a:gd name="connsiteY66" fmla="*/ 1296637 h 1913559"/>
              <a:gd name="connsiteX67" fmla="*/ 609600 w 1508331"/>
              <a:gd name="connsiteY67" fmla="*/ 1225200 h 1913559"/>
              <a:gd name="connsiteX68" fmla="*/ 642937 w 1508331"/>
              <a:gd name="connsiteY68" fmla="*/ 1239489 h 1913559"/>
              <a:gd name="connsiteX69" fmla="*/ 681037 w 1508331"/>
              <a:gd name="connsiteY69" fmla="*/ 1222820 h 1913559"/>
              <a:gd name="connsiteX70" fmla="*/ 685801 w 1508331"/>
              <a:gd name="connsiteY70" fmla="*/ 1213295 h 1913559"/>
              <a:gd name="connsiteX71" fmla="*/ 647699 w 1508331"/>
              <a:gd name="connsiteY71" fmla="*/ 1215675 h 1913559"/>
              <a:gd name="connsiteX72" fmla="*/ 621507 w 1508331"/>
              <a:gd name="connsiteY72" fmla="*/ 1189482 h 1913559"/>
              <a:gd name="connsiteX73" fmla="*/ 621506 w 1508331"/>
              <a:gd name="connsiteY73" fmla="*/ 1172812 h 1913559"/>
              <a:gd name="connsiteX74" fmla="*/ 671513 w 1508331"/>
              <a:gd name="connsiteY74" fmla="*/ 1175195 h 1913559"/>
              <a:gd name="connsiteX75" fmla="*/ 676274 w 1508331"/>
              <a:gd name="connsiteY75" fmla="*/ 1158525 h 1913559"/>
              <a:gd name="connsiteX76" fmla="*/ 702469 w 1508331"/>
              <a:gd name="connsiteY76" fmla="*/ 1127569 h 1913559"/>
              <a:gd name="connsiteX77" fmla="*/ 745332 w 1508331"/>
              <a:gd name="connsiteY77" fmla="*/ 1113283 h 1913559"/>
              <a:gd name="connsiteX78" fmla="*/ 745331 w 1508331"/>
              <a:gd name="connsiteY78" fmla="*/ 1091849 h 1913559"/>
              <a:gd name="connsiteX79" fmla="*/ 762000 w 1508331"/>
              <a:gd name="connsiteY79" fmla="*/ 1079944 h 1913559"/>
              <a:gd name="connsiteX80" fmla="*/ 721519 w 1508331"/>
              <a:gd name="connsiteY80" fmla="*/ 1051369 h 1913559"/>
              <a:gd name="connsiteX81" fmla="*/ 671512 w 1508331"/>
              <a:gd name="connsiteY81" fmla="*/ 1022794 h 1913559"/>
              <a:gd name="connsiteX82" fmla="*/ 638175 w 1508331"/>
              <a:gd name="connsiteY82" fmla="*/ 1029938 h 1913559"/>
              <a:gd name="connsiteX83" fmla="*/ 600075 w 1508331"/>
              <a:gd name="connsiteY83" fmla="*/ 1087088 h 1913559"/>
              <a:gd name="connsiteX84" fmla="*/ 614362 w 1508331"/>
              <a:gd name="connsiteY84" fmla="*/ 1118044 h 1913559"/>
              <a:gd name="connsiteX85" fmla="*/ 595312 w 1508331"/>
              <a:gd name="connsiteY85" fmla="*/ 1139475 h 1913559"/>
              <a:gd name="connsiteX86" fmla="*/ 559594 w 1508331"/>
              <a:gd name="connsiteY86" fmla="*/ 1120426 h 1913559"/>
              <a:gd name="connsiteX87" fmla="*/ 531018 w 1508331"/>
              <a:gd name="connsiteY87" fmla="*/ 1082325 h 1913559"/>
              <a:gd name="connsiteX88" fmla="*/ 531019 w 1508331"/>
              <a:gd name="connsiteY88" fmla="*/ 1108520 h 1913559"/>
              <a:gd name="connsiteX89" fmla="*/ 466725 w 1508331"/>
              <a:gd name="connsiteY89" fmla="*/ 1115662 h 1913559"/>
              <a:gd name="connsiteX90" fmla="*/ 419100 w 1508331"/>
              <a:gd name="connsiteY90" fmla="*/ 1137094 h 1913559"/>
              <a:gd name="connsiteX91" fmla="*/ 388143 w 1508331"/>
              <a:gd name="connsiteY91" fmla="*/ 1184718 h 1913559"/>
              <a:gd name="connsiteX92" fmla="*/ 357187 w 1508331"/>
              <a:gd name="connsiteY92" fmla="*/ 1244250 h 1913559"/>
              <a:gd name="connsiteX93" fmla="*/ 314324 w 1508331"/>
              <a:gd name="connsiteY93" fmla="*/ 1215677 h 1913559"/>
              <a:gd name="connsiteX94" fmla="*/ 345282 w 1508331"/>
              <a:gd name="connsiteY94" fmla="*/ 1194244 h 1913559"/>
              <a:gd name="connsiteX95" fmla="*/ 376237 w 1508331"/>
              <a:gd name="connsiteY95" fmla="*/ 1141856 h 1913559"/>
              <a:gd name="connsiteX96" fmla="*/ 381000 w 1508331"/>
              <a:gd name="connsiteY96" fmla="*/ 1106138 h 1913559"/>
              <a:gd name="connsiteX97" fmla="*/ 407193 w 1508331"/>
              <a:gd name="connsiteY97" fmla="*/ 1094231 h 1913559"/>
              <a:gd name="connsiteX98" fmla="*/ 395287 w 1508331"/>
              <a:gd name="connsiteY98" fmla="*/ 1072800 h 1913559"/>
              <a:gd name="connsiteX99" fmla="*/ 395289 w 1508331"/>
              <a:gd name="connsiteY99" fmla="*/ 1053751 h 1913559"/>
              <a:gd name="connsiteX100" fmla="*/ 357187 w 1508331"/>
              <a:gd name="connsiteY100" fmla="*/ 1060894 h 1913559"/>
              <a:gd name="connsiteX101" fmla="*/ 333375 w 1508331"/>
              <a:gd name="connsiteY101" fmla="*/ 1034700 h 1913559"/>
              <a:gd name="connsiteX102" fmla="*/ 323850 w 1508331"/>
              <a:gd name="connsiteY102" fmla="*/ 1013269 h 1913559"/>
              <a:gd name="connsiteX103" fmla="*/ 295275 w 1508331"/>
              <a:gd name="connsiteY103" fmla="*/ 1048988 h 1913559"/>
              <a:gd name="connsiteX104" fmla="*/ 285750 w 1508331"/>
              <a:gd name="connsiteY104" fmla="*/ 1072800 h 1913559"/>
              <a:gd name="connsiteX105" fmla="*/ 295275 w 1508331"/>
              <a:gd name="connsiteY105" fmla="*/ 1096613 h 1913559"/>
              <a:gd name="connsiteX106" fmla="*/ 271462 w 1508331"/>
              <a:gd name="connsiteY106" fmla="*/ 1094231 h 1913559"/>
              <a:gd name="connsiteX107" fmla="*/ 285750 w 1508331"/>
              <a:gd name="connsiteY107" fmla="*/ 1120425 h 1913559"/>
              <a:gd name="connsiteX108" fmla="*/ 273843 w 1508331"/>
              <a:gd name="connsiteY108" fmla="*/ 1137094 h 1913559"/>
              <a:gd name="connsiteX109" fmla="*/ 283368 w 1508331"/>
              <a:gd name="connsiteY109" fmla="*/ 1199007 h 1913559"/>
              <a:gd name="connsiteX110" fmla="*/ 242887 w 1508331"/>
              <a:gd name="connsiteY110" fmla="*/ 1194243 h 1913559"/>
              <a:gd name="connsiteX111" fmla="*/ 204787 w 1508331"/>
              <a:gd name="connsiteY111" fmla="*/ 1215675 h 1913559"/>
              <a:gd name="connsiteX112" fmla="*/ 185737 w 1508331"/>
              <a:gd name="connsiteY112" fmla="*/ 1220438 h 1913559"/>
              <a:gd name="connsiteX113" fmla="*/ 152400 w 1508331"/>
              <a:gd name="connsiteY113" fmla="*/ 1215675 h 1913559"/>
              <a:gd name="connsiteX114" fmla="*/ 119062 w 1508331"/>
              <a:gd name="connsiteY114" fmla="*/ 1201388 h 1913559"/>
              <a:gd name="connsiteX115" fmla="*/ 104775 w 1508331"/>
              <a:gd name="connsiteY115" fmla="*/ 1196625 h 1913559"/>
              <a:gd name="connsiteX116" fmla="*/ 90487 w 1508331"/>
              <a:gd name="connsiteY116" fmla="*/ 1182338 h 1913559"/>
              <a:gd name="connsiteX117" fmla="*/ 47625 w 1508331"/>
              <a:gd name="connsiteY117" fmla="*/ 1158525 h 1913559"/>
              <a:gd name="connsiteX118" fmla="*/ 14287 w 1508331"/>
              <a:gd name="connsiteY118" fmla="*/ 1149000 h 1913559"/>
              <a:gd name="connsiteX119" fmla="*/ 0 w 1508331"/>
              <a:gd name="connsiteY119" fmla="*/ 1139475 h 1913559"/>
              <a:gd name="connsiteX120" fmla="*/ 9525 w 1508331"/>
              <a:gd name="connsiteY120" fmla="*/ 1115663 h 1913559"/>
              <a:gd name="connsiteX121" fmla="*/ 38100 w 1508331"/>
              <a:gd name="connsiteY121" fmla="*/ 1077563 h 1913559"/>
              <a:gd name="connsiteX122" fmla="*/ 33337 w 1508331"/>
              <a:gd name="connsiteY122" fmla="*/ 1039463 h 1913559"/>
              <a:gd name="connsiteX123" fmla="*/ 9525 w 1508331"/>
              <a:gd name="connsiteY123" fmla="*/ 1001363 h 1913559"/>
              <a:gd name="connsiteX124" fmla="*/ 9525 w 1508331"/>
              <a:gd name="connsiteY124" fmla="*/ 968025 h 1913559"/>
              <a:gd name="connsiteX125" fmla="*/ 28575 w 1508331"/>
              <a:gd name="connsiteY125" fmla="*/ 953738 h 1913559"/>
              <a:gd name="connsiteX126" fmla="*/ 52387 w 1508331"/>
              <a:gd name="connsiteY126" fmla="*/ 920400 h 1913559"/>
              <a:gd name="connsiteX127" fmla="*/ 47625 w 1508331"/>
              <a:gd name="connsiteY127" fmla="*/ 863250 h 1913559"/>
              <a:gd name="connsiteX128" fmla="*/ 104775 w 1508331"/>
              <a:gd name="connsiteY128" fmla="*/ 815625 h 1913559"/>
              <a:gd name="connsiteX129" fmla="*/ 123825 w 1508331"/>
              <a:gd name="connsiteY129" fmla="*/ 801338 h 1913559"/>
              <a:gd name="connsiteX130" fmla="*/ 142875 w 1508331"/>
              <a:gd name="connsiteY130" fmla="*/ 796575 h 1913559"/>
              <a:gd name="connsiteX131" fmla="*/ 157162 w 1508331"/>
              <a:gd name="connsiteY131" fmla="*/ 791813 h 1913559"/>
              <a:gd name="connsiteX132" fmla="*/ 176212 w 1508331"/>
              <a:gd name="connsiteY132" fmla="*/ 787050 h 1913559"/>
              <a:gd name="connsiteX133" fmla="*/ 266700 w 1508331"/>
              <a:gd name="connsiteY133" fmla="*/ 758475 h 1913559"/>
              <a:gd name="connsiteX134" fmla="*/ 280987 w 1508331"/>
              <a:gd name="connsiteY134" fmla="*/ 744188 h 1913559"/>
              <a:gd name="connsiteX135" fmla="*/ 333375 w 1508331"/>
              <a:gd name="connsiteY135" fmla="*/ 706088 h 1913559"/>
              <a:gd name="connsiteX136" fmla="*/ 423862 w 1508331"/>
              <a:gd name="connsiteY136" fmla="*/ 710850 h 1913559"/>
              <a:gd name="connsiteX137" fmla="*/ 447675 w 1508331"/>
              <a:gd name="connsiteY137" fmla="*/ 715613 h 1913559"/>
              <a:gd name="connsiteX138" fmla="*/ 461962 w 1508331"/>
              <a:gd name="connsiteY138" fmla="*/ 706088 h 1913559"/>
              <a:gd name="connsiteX139" fmla="*/ 495300 w 1508331"/>
              <a:gd name="connsiteY139" fmla="*/ 667988 h 1913559"/>
              <a:gd name="connsiteX140" fmla="*/ 504825 w 1508331"/>
              <a:gd name="connsiteY140" fmla="*/ 644175 h 1913559"/>
              <a:gd name="connsiteX141" fmla="*/ 509587 w 1508331"/>
              <a:gd name="connsiteY141" fmla="*/ 596550 h 1913559"/>
              <a:gd name="connsiteX142" fmla="*/ 533400 w 1508331"/>
              <a:gd name="connsiteY142" fmla="*/ 582263 h 1913559"/>
              <a:gd name="connsiteX143" fmla="*/ 576262 w 1508331"/>
              <a:gd name="connsiteY143" fmla="*/ 563213 h 1913559"/>
              <a:gd name="connsiteX144" fmla="*/ 609600 w 1508331"/>
              <a:gd name="connsiteY144" fmla="*/ 558450 h 1913559"/>
              <a:gd name="connsiteX145" fmla="*/ 628650 w 1508331"/>
              <a:gd name="connsiteY145" fmla="*/ 544163 h 1913559"/>
              <a:gd name="connsiteX146" fmla="*/ 652462 w 1508331"/>
              <a:gd name="connsiteY146" fmla="*/ 529875 h 1913559"/>
              <a:gd name="connsiteX147" fmla="*/ 666750 w 1508331"/>
              <a:gd name="connsiteY147" fmla="*/ 515588 h 1913559"/>
              <a:gd name="connsiteX148" fmla="*/ 695325 w 1508331"/>
              <a:gd name="connsiteY148" fmla="*/ 477488 h 1913559"/>
              <a:gd name="connsiteX149" fmla="*/ 714375 w 1508331"/>
              <a:gd name="connsiteY149" fmla="*/ 444150 h 1913559"/>
              <a:gd name="connsiteX150" fmla="*/ 723900 w 1508331"/>
              <a:gd name="connsiteY150" fmla="*/ 401288 h 1913559"/>
              <a:gd name="connsiteX151" fmla="*/ 733425 w 1508331"/>
              <a:gd name="connsiteY151" fmla="*/ 387000 h 1913559"/>
              <a:gd name="connsiteX152" fmla="*/ 742950 w 1508331"/>
              <a:gd name="connsiteY152" fmla="*/ 286988 h 1913559"/>
              <a:gd name="connsiteX153" fmla="*/ 752475 w 1508331"/>
              <a:gd name="connsiteY153" fmla="*/ 220313 h 1913559"/>
              <a:gd name="connsiteX154" fmla="*/ 785812 w 1508331"/>
              <a:gd name="connsiteY154" fmla="*/ 172688 h 1913559"/>
              <a:gd name="connsiteX155" fmla="*/ 795337 w 1508331"/>
              <a:gd name="connsiteY155" fmla="*/ 158400 h 1913559"/>
              <a:gd name="connsiteX156" fmla="*/ 823912 w 1508331"/>
              <a:gd name="connsiteY156" fmla="*/ 115538 h 1913559"/>
              <a:gd name="connsiteX157" fmla="*/ 838200 w 1508331"/>
              <a:gd name="connsiteY157" fmla="*/ 110775 h 1913559"/>
              <a:gd name="connsiteX158" fmla="*/ 862012 w 1508331"/>
              <a:gd name="connsiteY158" fmla="*/ 120300 h 1913559"/>
              <a:gd name="connsiteX159" fmla="*/ 876300 w 1508331"/>
              <a:gd name="connsiteY159" fmla="*/ 129825 h 1913559"/>
              <a:gd name="connsiteX160" fmla="*/ 895350 w 1508331"/>
              <a:gd name="connsiteY160" fmla="*/ 120300 h 1913559"/>
              <a:gd name="connsiteX161" fmla="*/ 928687 w 1508331"/>
              <a:gd name="connsiteY161" fmla="*/ 82200 h 1913559"/>
              <a:gd name="connsiteX162" fmla="*/ 942975 w 1508331"/>
              <a:gd name="connsiteY162" fmla="*/ 67913 h 1913559"/>
              <a:gd name="connsiteX163" fmla="*/ 952500 w 1508331"/>
              <a:gd name="connsiteY163" fmla="*/ 48863 h 1913559"/>
              <a:gd name="connsiteX164" fmla="*/ 971550 w 1508331"/>
              <a:gd name="connsiteY164" fmla="*/ 10763 h 1913559"/>
              <a:gd name="connsiteX165" fmla="*/ 971550 w 1508331"/>
              <a:gd name="connsiteY165" fmla="*/ 6000 h 1913559"/>
              <a:gd name="connsiteX0" fmla="*/ 971550 w 1508331"/>
              <a:gd name="connsiteY0" fmla="*/ 6000 h 1913559"/>
              <a:gd name="connsiteX1" fmla="*/ 990599 w 1508331"/>
              <a:gd name="connsiteY1" fmla="*/ 86963 h 1913559"/>
              <a:gd name="connsiteX2" fmla="*/ 1023937 w 1508331"/>
              <a:gd name="connsiteY2" fmla="*/ 277463 h 1913559"/>
              <a:gd name="connsiteX3" fmla="*/ 1050131 w 1508331"/>
              <a:gd name="connsiteY3" fmla="*/ 336994 h 1913559"/>
              <a:gd name="connsiteX4" fmla="*/ 1114425 w 1508331"/>
              <a:gd name="connsiteY4" fmla="*/ 437006 h 1913559"/>
              <a:gd name="connsiteX5" fmla="*/ 1195387 w 1508331"/>
              <a:gd name="connsiteY5" fmla="*/ 544163 h 1913559"/>
              <a:gd name="connsiteX6" fmla="*/ 1228725 w 1508331"/>
              <a:gd name="connsiteY6" fmla="*/ 582263 h 1913559"/>
              <a:gd name="connsiteX7" fmla="*/ 1197769 w 1508331"/>
              <a:gd name="connsiteY7" fmla="*/ 660844 h 1913559"/>
              <a:gd name="connsiteX8" fmla="*/ 1240631 w 1508331"/>
              <a:gd name="connsiteY8" fmla="*/ 715613 h 1913559"/>
              <a:gd name="connsiteX9" fmla="*/ 1195387 w 1508331"/>
              <a:gd name="connsiteY9" fmla="*/ 787050 h 1913559"/>
              <a:gd name="connsiteX10" fmla="*/ 1190625 w 1508331"/>
              <a:gd name="connsiteY10" fmla="*/ 834675 h 1913559"/>
              <a:gd name="connsiteX11" fmla="*/ 1240631 w 1508331"/>
              <a:gd name="connsiteY11" fmla="*/ 903731 h 1913559"/>
              <a:gd name="connsiteX12" fmla="*/ 1221581 w 1508331"/>
              <a:gd name="connsiteY12" fmla="*/ 1063275 h 1913559"/>
              <a:gd name="connsiteX13" fmla="*/ 1202530 w 1508331"/>
              <a:gd name="connsiteY13" fmla="*/ 1222819 h 1913559"/>
              <a:gd name="connsiteX14" fmla="*/ 1257300 w 1508331"/>
              <a:gd name="connsiteY14" fmla="*/ 1258538 h 1913559"/>
              <a:gd name="connsiteX15" fmla="*/ 1309687 w 1508331"/>
              <a:gd name="connsiteY15" fmla="*/ 1287113 h 1913559"/>
              <a:gd name="connsiteX16" fmla="*/ 1345405 w 1508331"/>
              <a:gd name="connsiteY16" fmla="*/ 1332355 h 1913559"/>
              <a:gd name="connsiteX17" fmla="*/ 1350168 w 1508331"/>
              <a:gd name="connsiteY17" fmla="*/ 1437131 h 1913559"/>
              <a:gd name="connsiteX18" fmla="*/ 1347788 w 1508331"/>
              <a:gd name="connsiteY18" fmla="*/ 1606200 h 1913559"/>
              <a:gd name="connsiteX19" fmla="*/ 1414462 w 1508331"/>
              <a:gd name="connsiteY19" fmla="*/ 1591913 h 1913559"/>
              <a:gd name="connsiteX20" fmla="*/ 1502569 w 1508331"/>
              <a:gd name="connsiteY20" fmla="*/ 1582387 h 1913559"/>
              <a:gd name="connsiteX21" fmla="*/ 1495425 w 1508331"/>
              <a:gd name="connsiteY21" fmla="*/ 1625250 h 1913559"/>
              <a:gd name="connsiteX22" fmla="*/ 1485900 w 1508331"/>
              <a:gd name="connsiteY22" fmla="*/ 1653825 h 1913559"/>
              <a:gd name="connsiteX23" fmla="*/ 1466850 w 1508331"/>
              <a:gd name="connsiteY23" fmla="*/ 1741932 h 1913559"/>
              <a:gd name="connsiteX24" fmla="*/ 1459706 w 1508331"/>
              <a:gd name="connsiteY24" fmla="*/ 1822894 h 1913559"/>
              <a:gd name="connsiteX25" fmla="*/ 1471613 w 1508331"/>
              <a:gd name="connsiteY25" fmla="*/ 1877664 h 1913559"/>
              <a:gd name="connsiteX26" fmla="*/ 1495425 w 1508331"/>
              <a:gd name="connsiteY26" fmla="*/ 1913382 h 1913559"/>
              <a:gd name="connsiteX27" fmla="*/ 1385887 w 1508331"/>
              <a:gd name="connsiteY27" fmla="*/ 1889569 h 1913559"/>
              <a:gd name="connsiteX28" fmla="*/ 1264443 w 1508331"/>
              <a:gd name="connsiteY28" fmla="*/ 1849088 h 1913559"/>
              <a:gd name="connsiteX29" fmla="*/ 1157287 w 1508331"/>
              <a:gd name="connsiteY29" fmla="*/ 1825275 h 1913559"/>
              <a:gd name="connsiteX30" fmla="*/ 1047750 w 1508331"/>
              <a:gd name="connsiteY30" fmla="*/ 1801463 h 1913559"/>
              <a:gd name="connsiteX31" fmla="*/ 957262 w 1508331"/>
              <a:gd name="connsiteY31" fmla="*/ 1782413 h 1913559"/>
              <a:gd name="connsiteX32" fmla="*/ 866775 w 1508331"/>
              <a:gd name="connsiteY32" fmla="*/ 1772888 h 1913559"/>
              <a:gd name="connsiteX33" fmla="*/ 790575 w 1508331"/>
              <a:gd name="connsiteY33" fmla="*/ 1763363 h 1913559"/>
              <a:gd name="connsiteX34" fmla="*/ 552450 w 1508331"/>
              <a:gd name="connsiteY34" fmla="*/ 1739550 h 1913559"/>
              <a:gd name="connsiteX35" fmla="*/ 554831 w 1508331"/>
              <a:gd name="connsiteY35" fmla="*/ 1725263 h 1913559"/>
              <a:gd name="connsiteX36" fmla="*/ 585788 w 1508331"/>
              <a:gd name="connsiteY36" fmla="*/ 1713357 h 1913559"/>
              <a:gd name="connsiteX37" fmla="*/ 600075 w 1508331"/>
              <a:gd name="connsiteY37" fmla="*/ 1682400 h 1913559"/>
              <a:gd name="connsiteX38" fmla="*/ 619125 w 1508331"/>
              <a:gd name="connsiteY38" fmla="*/ 1634776 h 1913559"/>
              <a:gd name="connsiteX39" fmla="*/ 661988 w 1508331"/>
              <a:gd name="connsiteY39" fmla="*/ 1646682 h 1913559"/>
              <a:gd name="connsiteX40" fmla="*/ 719137 w 1508331"/>
              <a:gd name="connsiteY40" fmla="*/ 1658588 h 1913559"/>
              <a:gd name="connsiteX41" fmla="*/ 773906 w 1508331"/>
              <a:gd name="connsiteY41" fmla="*/ 1660968 h 1913559"/>
              <a:gd name="connsiteX42" fmla="*/ 781050 w 1508331"/>
              <a:gd name="connsiteY42" fmla="*/ 1649063 h 1913559"/>
              <a:gd name="connsiteX43" fmla="*/ 700087 w 1508331"/>
              <a:gd name="connsiteY43" fmla="*/ 1634775 h 1913559"/>
              <a:gd name="connsiteX44" fmla="*/ 635794 w 1508331"/>
              <a:gd name="connsiteY44" fmla="*/ 1613344 h 1913559"/>
              <a:gd name="connsiteX45" fmla="*/ 614362 w 1508331"/>
              <a:gd name="connsiteY45" fmla="*/ 1582388 h 1913559"/>
              <a:gd name="connsiteX46" fmla="*/ 635794 w 1508331"/>
              <a:gd name="connsiteY46" fmla="*/ 1530001 h 1913559"/>
              <a:gd name="connsiteX47" fmla="*/ 671513 w 1508331"/>
              <a:gd name="connsiteY47" fmla="*/ 1515713 h 1913559"/>
              <a:gd name="connsiteX48" fmla="*/ 647700 w 1508331"/>
              <a:gd name="connsiteY48" fmla="*/ 1496662 h 1913559"/>
              <a:gd name="connsiteX49" fmla="*/ 671512 w 1508331"/>
              <a:gd name="connsiteY49" fmla="*/ 1472850 h 1913559"/>
              <a:gd name="connsiteX50" fmla="*/ 716756 w 1508331"/>
              <a:gd name="connsiteY50" fmla="*/ 1427607 h 1913559"/>
              <a:gd name="connsiteX51" fmla="*/ 742950 w 1508331"/>
              <a:gd name="connsiteY51" fmla="*/ 1410938 h 1913559"/>
              <a:gd name="connsiteX52" fmla="*/ 728662 w 1508331"/>
              <a:gd name="connsiteY52" fmla="*/ 1368075 h 1913559"/>
              <a:gd name="connsiteX53" fmla="*/ 800100 w 1508331"/>
              <a:gd name="connsiteY53" fmla="*/ 1265682 h 1913559"/>
              <a:gd name="connsiteX54" fmla="*/ 707231 w 1508331"/>
              <a:gd name="connsiteY54" fmla="*/ 1294256 h 1913559"/>
              <a:gd name="connsiteX55" fmla="*/ 676275 w 1508331"/>
              <a:gd name="connsiteY55" fmla="*/ 1358550 h 1913559"/>
              <a:gd name="connsiteX56" fmla="*/ 647700 w 1508331"/>
              <a:gd name="connsiteY56" fmla="*/ 1413318 h 1913559"/>
              <a:gd name="connsiteX57" fmla="*/ 607219 w 1508331"/>
              <a:gd name="connsiteY57" fmla="*/ 1389506 h 1913559"/>
              <a:gd name="connsiteX58" fmla="*/ 581025 w 1508331"/>
              <a:gd name="connsiteY58" fmla="*/ 1434750 h 1913559"/>
              <a:gd name="connsiteX59" fmla="*/ 578644 w 1508331"/>
              <a:gd name="connsiteY59" fmla="*/ 1472851 h 1913559"/>
              <a:gd name="connsiteX60" fmla="*/ 592932 w 1508331"/>
              <a:gd name="connsiteY60" fmla="*/ 1489520 h 1913559"/>
              <a:gd name="connsiteX61" fmla="*/ 542925 w 1508331"/>
              <a:gd name="connsiteY61" fmla="*/ 1530000 h 1913559"/>
              <a:gd name="connsiteX62" fmla="*/ 473869 w 1508331"/>
              <a:gd name="connsiteY62" fmla="*/ 1541907 h 1913559"/>
              <a:gd name="connsiteX63" fmla="*/ 497681 w 1508331"/>
              <a:gd name="connsiteY63" fmla="*/ 1470469 h 1913559"/>
              <a:gd name="connsiteX64" fmla="*/ 519112 w 1508331"/>
              <a:gd name="connsiteY64" fmla="*/ 1401413 h 1913559"/>
              <a:gd name="connsiteX65" fmla="*/ 535780 w 1508331"/>
              <a:gd name="connsiteY65" fmla="*/ 1339500 h 1913559"/>
              <a:gd name="connsiteX66" fmla="*/ 550068 w 1508331"/>
              <a:gd name="connsiteY66" fmla="*/ 1296637 h 1913559"/>
              <a:gd name="connsiteX67" fmla="*/ 609600 w 1508331"/>
              <a:gd name="connsiteY67" fmla="*/ 1225200 h 1913559"/>
              <a:gd name="connsiteX68" fmla="*/ 642937 w 1508331"/>
              <a:gd name="connsiteY68" fmla="*/ 1239489 h 1913559"/>
              <a:gd name="connsiteX69" fmla="*/ 681037 w 1508331"/>
              <a:gd name="connsiteY69" fmla="*/ 1222820 h 1913559"/>
              <a:gd name="connsiteX70" fmla="*/ 685801 w 1508331"/>
              <a:gd name="connsiteY70" fmla="*/ 1213295 h 1913559"/>
              <a:gd name="connsiteX71" fmla="*/ 647699 w 1508331"/>
              <a:gd name="connsiteY71" fmla="*/ 1215675 h 1913559"/>
              <a:gd name="connsiteX72" fmla="*/ 621507 w 1508331"/>
              <a:gd name="connsiteY72" fmla="*/ 1189482 h 1913559"/>
              <a:gd name="connsiteX73" fmla="*/ 621506 w 1508331"/>
              <a:gd name="connsiteY73" fmla="*/ 1172812 h 1913559"/>
              <a:gd name="connsiteX74" fmla="*/ 671513 w 1508331"/>
              <a:gd name="connsiteY74" fmla="*/ 1175195 h 1913559"/>
              <a:gd name="connsiteX75" fmla="*/ 676274 w 1508331"/>
              <a:gd name="connsiteY75" fmla="*/ 1158525 h 1913559"/>
              <a:gd name="connsiteX76" fmla="*/ 702469 w 1508331"/>
              <a:gd name="connsiteY76" fmla="*/ 1127569 h 1913559"/>
              <a:gd name="connsiteX77" fmla="*/ 745332 w 1508331"/>
              <a:gd name="connsiteY77" fmla="*/ 1113283 h 1913559"/>
              <a:gd name="connsiteX78" fmla="*/ 745331 w 1508331"/>
              <a:gd name="connsiteY78" fmla="*/ 1091849 h 1913559"/>
              <a:gd name="connsiteX79" fmla="*/ 762000 w 1508331"/>
              <a:gd name="connsiteY79" fmla="*/ 1079944 h 1913559"/>
              <a:gd name="connsiteX80" fmla="*/ 721519 w 1508331"/>
              <a:gd name="connsiteY80" fmla="*/ 1051369 h 1913559"/>
              <a:gd name="connsiteX81" fmla="*/ 671512 w 1508331"/>
              <a:gd name="connsiteY81" fmla="*/ 1022794 h 1913559"/>
              <a:gd name="connsiteX82" fmla="*/ 638175 w 1508331"/>
              <a:gd name="connsiteY82" fmla="*/ 1029938 h 1913559"/>
              <a:gd name="connsiteX83" fmla="*/ 600075 w 1508331"/>
              <a:gd name="connsiteY83" fmla="*/ 1087088 h 1913559"/>
              <a:gd name="connsiteX84" fmla="*/ 614362 w 1508331"/>
              <a:gd name="connsiteY84" fmla="*/ 1118044 h 1913559"/>
              <a:gd name="connsiteX85" fmla="*/ 595312 w 1508331"/>
              <a:gd name="connsiteY85" fmla="*/ 1139475 h 1913559"/>
              <a:gd name="connsiteX86" fmla="*/ 559594 w 1508331"/>
              <a:gd name="connsiteY86" fmla="*/ 1120426 h 1913559"/>
              <a:gd name="connsiteX87" fmla="*/ 531018 w 1508331"/>
              <a:gd name="connsiteY87" fmla="*/ 1082325 h 1913559"/>
              <a:gd name="connsiteX88" fmla="*/ 531019 w 1508331"/>
              <a:gd name="connsiteY88" fmla="*/ 1108520 h 1913559"/>
              <a:gd name="connsiteX89" fmla="*/ 466725 w 1508331"/>
              <a:gd name="connsiteY89" fmla="*/ 1115662 h 1913559"/>
              <a:gd name="connsiteX90" fmla="*/ 419100 w 1508331"/>
              <a:gd name="connsiteY90" fmla="*/ 1137094 h 1913559"/>
              <a:gd name="connsiteX91" fmla="*/ 388143 w 1508331"/>
              <a:gd name="connsiteY91" fmla="*/ 1184718 h 1913559"/>
              <a:gd name="connsiteX92" fmla="*/ 357187 w 1508331"/>
              <a:gd name="connsiteY92" fmla="*/ 1244250 h 1913559"/>
              <a:gd name="connsiteX93" fmla="*/ 314324 w 1508331"/>
              <a:gd name="connsiteY93" fmla="*/ 1215677 h 1913559"/>
              <a:gd name="connsiteX94" fmla="*/ 345282 w 1508331"/>
              <a:gd name="connsiteY94" fmla="*/ 1194244 h 1913559"/>
              <a:gd name="connsiteX95" fmla="*/ 376237 w 1508331"/>
              <a:gd name="connsiteY95" fmla="*/ 1141856 h 1913559"/>
              <a:gd name="connsiteX96" fmla="*/ 381000 w 1508331"/>
              <a:gd name="connsiteY96" fmla="*/ 1106138 h 1913559"/>
              <a:gd name="connsiteX97" fmla="*/ 407193 w 1508331"/>
              <a:gd name="connsiteY97" fmla="*/ 1094231 h 1913559"/>
              <a:gd name="connsiteX98" fmla="*/ 395287 w 1508331"/>
              <a:gd name="connsiteY98" fmla="*/ 1072800 h 1913559"/>
              <a:gd name="connsiteX99" fmla="*/ 395289 w 1508331"/>
              <a:gd name="connsiteY99" fmla="*/ 1053751 h 1913559"/>
              <a:gd name="connsiteX100" fmla="*/ 357187 w 1508331"/>
              <a:gd name="connsiteY100" fmla="*/ 1060894 h 1913559"/>
              <a:gd name="connsiteX101" fmla="*/ 333375 w 1508331"/>
              <a:gd name="connsiteY101" fmla="*/ 1034700 h 1913559"/>
              <a:gd name="connsiteX102" fmla="*/ 323850 w 1508331"/>
              <a:gd name="connsiteY102" fmla="*/ 1013269 h 1913559"/>
              <a:gd name="connsiteX103" fmla="*/ 295275 w 1508331"/>
              <a:gd name="connsiteY103" fmla="*/ 1048988 h 1913559"/>
              <a:gd name="connsiteX104" fmla="*/ 285750 w 1508331"/>
              <a:gd name="connsiteY104" fmla="*/ 1072800 h 1913559"/>
              <a:gd name="connsiteX105" fmla="*/ 295275 w 1508331"/>
              <a:gd name="connsiteY105" fmla="*/ 1096613 h 1913559"/>
              <a:gd name="connsiteX106" fmla="*/ 271462 w 1508331"/>
              <a:gd name="connsiteY106" fmla="*/ 1094231 h 1913559"/>
              <a:gd name="connsiteX107" fmla="*/ 285750 w 1508331"/>
              <a:gd name="connsiteY107" fmla="*/ 1120425 h 1913559"/>
              <a:gd name="connsiteX108" fmla="*/ 273843 w 1508331"/>
              <a:gd name="connsiteY108" fmla="*/ 1137094 h 1913559"/>
              <a:gd name="connsiteX109" fmla="*/ 283368 w 1508331"/>
              <a:gd name="connsiteY109" fmla="*/ 1199007 h 1913559"/>
              <a:gd name="connsiteX110" fmla="*/ 242887 w 1508331"/>
              <a:gd name="connsiteY110" fmla="*/ 1194243 h 1913559"/>
              <a:gd name="connsiteX111" fmla="*/ 204787 w 1508331"/>
              <a:gd name="connsiteY111" fmla="*/ 1215675 h 1913559"/>
              <a:gd name="connsiteX112" fmla="*/ 152400 w 1508331"/>
              <a:gd name="connsiteY112" fmla="*/ 1215675 h 1913559"/>
              <a:gd name="connsiteX113" fmla="*/ 119062 w 1508331"/>
              <a:gd name="connsiteY113" fmla="*/ 1201388 h 1913559"/>
              <a:gd name="connsiteX114" fmla="*/ 104775 w 1508331"/>
              <a:gd name="connsiteY114" fmla="*/ 1196625 h 1913559"/>
              <a:gd name="connsiteX115" fmla="*/ 90487 w 1508331"/>
              <a:gd name="connsiteY115" fmla="*/ 1182338 h 1913559"/>
              <a:gd name="connsiteX116" fmla="*/ 47625 w 1508331"/>
              <a:gd name="connsiteY116" fmla="*/ 1158525 h 1913559"/>
              <a:gd name="connsiteX117" fmla="*/ 14287 w 1508331"/>
              <a:gd name="connsiteY117" fmla="*/ 1149000 h 1913559"/>
              <a:gd name="connsiteX118" fmla="*/ 0 w 1508331"/>
              <a:gd name="connsiteY118" fmla="*/ 1139475 h 1913559"/>
              <a:gd name="connsiteX119" fmla="*/ 9525 w 1508331"/>
              <a:gd name="connsiteY119" fmla="*/ 1115663 h 1913559"/>
              <a:gd name="connsiteX120" fmla="*/ 38100 w 1508331"/>
              <a:gd name="connsiteY120" fmla="*/ 1077563 h 1913559"/>
              <a:gd name="connsiteX121" fmla="*/ 33337 w 1508331"/>
              <a:gd name="connsiteY121" fmla="*/ 1039463 h 1913559"/>
              <a:gd name="connsiteX122" fmla="*/ 9525 w 1508331"/>
              <a:gd name="connsiteY122" fmla="*/ 1001363 h 1913559"/>
              <a:gd name="connsiteX123" fmla="*/ 9525 w 1508331"/>
              <a:gd name="connsiteY123" fmla="*/ 968025 h 1913559"/>
              <a:gd name="connsiteX124" fmla="*/ 28575 w 1508331"/>
              <a:gd name="connsiteY124" fmla="*/ 953738 h 1913559"/>
              <a:gd name="connsiteX125" fmla="*/ 52387 w 1508331"/>
              <a:gd name="connsiteY125" fmla="*/ 920400 h 1913559"/>
              <a:gd name="connsiteX126" fmla="*/ 47625 w 1508331"/>
              <a:gd name="connsiteY126" fmla="*/ 863250 h 1913559"/>
              <a:gd name="connsiteX127" fmla="*/ 104775 w 1508331"/>
              <a:gd name="connsiteY127" fmla="*/ 815625 h 1913559"/>
              <a:gd name="connsiteX128" fmla="*/ 123825 w 1508331"/>
              <a:gd name="connsiteY128" fmla="*/ 801338 h 1913559"/>
              <a:gd name="connsiteX129" fmla="*/ 142875 w 1508331"/>
              <a:gd name="connsiteY129" fmla="*/ 796575 h 1913559"/>
              <a:gd name="connsiteX130" fmla="*/ 157162 w 1508331"/>
              <a:gd name="connsiteY130" fmla="*/ 791813 h 1913559"/>
              <a:gd name="connsiteX131" fmla="*/ 176212 w 1508331"/>
              <a:gd name="connsiteY131" fmla="*/ 787050 h 1913559"/>
              <a:gd name="connsiteX132" fmla="*/ 266700 w 1508331"/>
              <a:gd name="connsiteY132" fmla="*/ 758475 h 1913559"/>
              <a:gd name="connsiteX133" fmla="*/ 280987 w 1508331"/>
              <a:gd name="connsiteY133" fmla="*/ 744188 h 1913559"/>
              <a:gd name="connsiteX134" fmla="*/ 333375 w 1508331"/>
              <a:gd name="connsiteY134" fmla="*/ 706088 h 1913559"/>
              <a:gd name="connsiteX135" fmla="*/ 423862 w 1508331"/>
              <a:gd name="connsiteY135" fmla="*/ 710850 h 1913559"/>
              <a:gd name="connsiteX136" fmla="*/ 447675 w 1508331"/>
              <a:gd name="connsiteY136" fmla="*/ 715613 h 1913559"/>
              <a:gd name="connsiteX137" fmla="*/ 461962 w 1508331"/>
              <a:gd name="connsiteY137" fmla="*/ 706088 h 1913559"/>
              <a:gd name="connsiteX138" fmla="*/ 495300 w 1508331"/>
              <a:gd name="connsiteY138" fmla="*/ 667988 h 1913559"/>
              <a:gd name="connsiteX139" fmla="*/ 504825 w 1508331"/>
              <a:gd name="connsiteY139" fmla="*/ 644175 h 1913559"/>
              <a:gd name="connsiteX140" fmla="*/ 509587 w 1508331"/>
              <a:gd name="connsiteY140" fmla="*/ 596550 h 1913559"/>
              <a:gd name="connsiteX141" fmla="*/ 533400 w 1508331"/>
              <a:gd name="connsiteY141" fmla="*/ 582263 h 1913559"/>
              <a:gd name="connsiteX142" fmla="*/ 576262 w 1508331"/>
              <a:gd name="connsiteY142" fmla="*/ 563213 h 1913559"/>
              <a:gd name="connsiteX143" fmla="*/ 609600 w 1508331"/>
              <a:gd name="connsiteY143" fmla="*/ 558450 h 1913559"/>
              <a:gd name="connsiteX144" fmla="*/ 628650 w 1508331"/>
              <a:gd name="connsiteY144" fmla="*/ 544163 h 1913559"/>
              <a:gd name="connsiteX145" fmla="*/ 652462 w 1508331"/>
              <a:gd name="connsiteY145" fmla="*/ 529875 h 1913559"/>
              <a:gd name="connsiteX146" fmla="*/ 666750 w 1508331"/>
              <a:gd name="connsiteY146" fmla="*/ 515588 h 1913559"/>
              <a:gd name="connsiteX147" fmla="*/ 695325 w 1508331"/>
              <a:gd name="connsiteY147" fmla="*/ 477488 h 1913559"/>
              <a:gd name="connsiteX148" fmla="*/ 714375 w 1508331"/>
              <a:gd name="connsiteY148" fmla="*/ 444150 h 1913559"/>
              <a:gd name="connsiteX149" fmla="*/ 723900 w 1508331"/>
              <a:gd name="connsiteY149" fmla="*/ 401288 h 1913559"/>
              <a:gd name="connsiteX150" fmla="*/ 733425 w 1508331"/>
              <a:gd name="connsiteY150" fmla="*/ 387000 h 1913559"/>
              <a:gd name="connsiteX151" fmla="*/ 742950 w 1508331"/>
              <a:gd name="connsiteY151" fmla="*/ 286988 h 1913559"/>
              <a:gd name="connsiteX152" fmla="*/ 752475 w 1508331"/>
              <a:gd name="connsiteY152" fmla="*/ 220313 h 1913559"/>
              <a:gd name="connsiteX153" fmla="*/ 785812 w 1508331"/>
              <a:gd name="connsiteY153" fmla="*/ 172688 h 1913559"/>
              <a:gd name="connsiteX154" fmla="*/ 795337 w 1508331"/>
              <a:gd name="connsiteY154" fmla="*/ 158400 h 1913559"/>
              <a:gd name="connsiteX155" fmla="*/ 823912 w 1508331"/>
              <a:gd name="connsiteY155" fmla="*/ 115538 h 1913559"/>
              <a:gd name="connsiteX156" fmla="*/ 838200 w 1508331"/>
              <a:gd name="connsiteY156" fmla="*/ 110775 h 1913559"/>
              <a:gd name="connsiteX157" fmla="*/ 862012 w 1508331"/>
              <a:gd name="connsiteY157" fmla="*/ 120300 h 1913559"/>
              <a:gd name="connsiteX158" fmla="*/ 876300 w 1508331"/>
              <a:gd name="connsiteY158" fmla="*/ 129825 h 1913559"/>
              <a:gd name="connsiteX159" fmla="*/ 895350 w 1508331"/>
              <a:gd name="connsiteY159" fmla="*/ 120300 h 1913559"/>
              <a:gd name="connsiteX160" fmla="*/ 928687 w 1508331"/>
              <a:gd name="connsiteY160" fmla="*/ 82200 h 1913559"/>
              <a:gd name="connsiteX161" fmla="*/ 942975 w 1508331"/>
              <a:gd name="connsiteY161" fmla="*/ 67913 h 1913559"/>
              <a:gd name="connsiteX162" fmla="*/ 952500 w 1508331"/>
              <a:gd name="connsiteY162" fmla="*/ 48863 h 1913559"/>
              <a:gd name="connsiteX163" fmla="*/ 971550 w 1508331"/>
              <a:gd name="connsiteY163" fmla="*/ 10763 h 1913559"/>
              <a:gd name="connsiteX164" fmla="*/ 971550 w 1508331"/>
              <a:gd name="connsiteY164" fmla="*/ 6000 h 1913559"/>
              <a:gd name="connsiteX0" fmla="*/ 971550 w 1508331"/>
              <a:gd name="connsiteY0" fmla="*/ 6000 h 1913559"/>
              <a:gd name="connsiteX1" fmla="*/ 990599 w 1508331"/>
              <a:gd name="connsiteY1" fmla="*/ 86963 h 1913559"/>
              <a:gd name="connsiteX2" fmla="*/ 1023937 w 1508331"/>
              <a:gd name="connsiteY2" fmla="*/ 277463 h 1913559"/>
              <a:gd name="connsiteX3" fmla="*/ 1050131 w 1508331"/>
              <a:gd name="connsiteY3" fmla="*/ 336994 h 1913559"/>
              <a:gd name="connsiteX4" fmla="*/ 1114425 w 1508331"/>
              <a:gd name="connsiteY4" fmla="*/ 437006 h 1913559"/>
              <a:gd name="connsiteX5" fmla="*/ 1195387 w 1508331"/>
              <a:gd name="connsiteY5" fmla="*/ 544163 h 1913559"/>
              <a:gd name="connsiteX6" fmla="*/ 1228725 w 1508331"/>
              <a:gd name="connsiteY6" fmla="*/ 582263 h 1913559"/>
              <a:gd name="connsiteX7" fmla="*/ 1197769 w 1508331"/>
              <a:gd name="connsiteY7" fmla="*/ 660844 h 1913559"/>
              <a:gd name="connsiteX8" fmla="*/ 1240631 w 1508331"/>
              <a:gd name="connsiteY8" fmla="*/ 715613 h 1913559"/>
              <a:gd name="connsiteX9" fmla="*/ 1195387 w 1508331"/>
              <a:gd name="connsiteY9" fmla="*/ 787050 h 1913559"/>
              <a:gd name="connsiteX10" fmla="*/ 1190625 w 1508331"/>
              <a:gd name="connsiteY10" fmla="*/ 834675 h 1913559"/>
              <a:gd name="connsiteX11" fmla="*/ 1240631 w 1508331"/>
              <a:gd name="connsiteY11" fmla="*/ 903731 h 1913559"/>
              <a:gd name="connsiteX12" fmla="*/ 1221581 w 1508331"/>
              <a:gd name="connsiteY12" fmla="*/ 1063275 h 1913559"/>
              <a:gd name="connsiteX13" fmla="*/ 1202530 w 1508331"/>
              <a:gd name="connsiteY13" fmla="*/ 1222819 h 1913559"/>
              <a:gd name="connsiteX14" fmla="*/ 1257300 w 1508331"/>
              <a:gd name="connsiteY14" fmla="*/ 1258538 h 1913559"/>
              <a:gd name="connsiteX15" fmla="*/ 1309687 w 1508331"/>
              <a:gd name="connsiteY15" fmla="*/ 1287113 h 1913559"/>
              <a:gd name="connsiteX16" fmla="*/ 1345405 w 1508331"/>
              <a:gd name="connsiteY16" fmla="*/ 1332355 h 1913559"/>
              <a:gd name="connsiteX17" fmla="*/ 1350168 w 1508331"/>
              <a:gd name="connsiteY17" fmla="*/ 1437131 h 1913559"/>
              <a:gd name="connsiteX18" fmla="*/ 1347788 w 1508331"/>
              <a:gd name="connsiteY18" fmla="*/ 1606200 h 1913559"/>
              <a:gd name="connsiteX19" fmla="*/ 1414462 w 1508331"/>
              <a:gd name="connsiteY19" fmla="*/ 1591913 h 1913559"/>
              <a:gd name="connsiteX20" fmla="*/ 1502569 w 1508331"/>
              <a:gd name="connsiteY20" fmla="*/ 1582387 h 1913559"/>
              <a:gd name="connsiteX21" fmla="*/ 1495425 w 1508331"/>
              <a:gd name="connsiteY21" fmla="*/ 1625250 h 1913559"/>
              <a:gd name="connsiteX22" fmla="*/ 1485900 w 1508331"/>
              <a:gd name="connsiteY22" fmla="*/ 1653825 h 1913559"/>
              <a:gd name="connsiteX23" fmla="*/ 1466850 w 1508331"/>
              <a:gd name="connsiteY23" fmla="*/ 1741932 h 1913559"/>
              <a:gd name="connsiteX24" fmla="*/ 1459706 w 1508331"/>
              <a:gd name="connsiteY24" fmla="*/ 1822894 h 1913559"/>
              <a:gd name="connsiteX25" fmla="*/ 1471613 w 1508331"/>
              <a:gd name="connsiteY25" fmla="*/ 1877664 h 1913559"/>
              <a:gd name="connsiteX26" fmla="*/ 1495425 w 1508331"/>
              <a:gd name="connsiteY26" fmla="*/ 1913382 h 1913559"/>
              <a:gd name="connsiteX27" fmla="*/ 1385887 w 1508331"/>
              <a:gd name="connsiteY27" fmla="*/ 1889569 h 1913559"/>
              <a:gd name="connsiteX28" fmla="*/ 1264443 w 1508331"/>
              <a:gd name="connsiteY28" fmla="*/ 1849088 h 1913559"/>
              <a:gd name="connsiteX29" fmla="*/ 1157287 w 1508331"/>
              <a:gd name="connsiteY29" fmla="*/ 1825275 h 1913559"/>
              <a:gd name="connsiteX30" fmla="*/ 1047750 w 1508331"/>
              <a:gd name="connsiteY30" fmla="*/ 1801463 h 1913559"/>
              <a:gd name="connsiteX31" fmla="*/ 957262 w 1508331"/>
              <a:gd name="connsiteY31" fmla="*/ 1782413 h 1913559"/>
              <a:gd name="connsiteX32" fmla="*/ 866775 w 1508331"/>
              <a:gd name="connsiteY32" fmla="*/ 1772888 h 1913559"/>
              <a:gd name="connsiteX33" fmla="*/ 790575 w 1508331"/>
              <a:gd name="connsiteY33" fmla="*/ 1763363 h 1913559"/>
              <a:gd name="connsiteX34" fmla="*/ 552450 w 1508331"/>
              <a:gd name="connsiteY34" fmla="*/ 1739550 h 1913559"/>
              <a:gd name="connsiteX35" fmla="*/ 554831 w 1508331"/>
              <a:gd name="connsiteY35" fmla="*/ 1725263 h 1913559"/>
              <a:gd name="connsiteX36" fmla="*/ 585788 w 1508331"/>
              <a:gd name="connsiteY36" fmla="*/ 1713357 h 1913559"/>
              <a:gd name="connsiteX37" fmla="*/ 600075 w 1508331"/>
              <a:gd name="connsiteY37" fmla="*/ 1682400 h 1913559"/>
              <a:gd name="connsiteX38" fmla="*/ 619125 w 1508331"/>
              <a:gd name="connsiteY38" fmla="*/ 1634776 h 1913559"/>
              <a:gd name="connsiteX39" fmla="*/ 661988 w 1508331"/>
              <a:gd name="connsiteY39" fmla="*/ 1646682 h 1913559"/>
              <a:gd name="connsiteX40" fmla="*/ 719137 w 1508331"/>
              <a:gd name="connsiteY40" fmla="*/ 1658588 h 1913559"/>
              <a:gd name="connsiteX41" fmla="*/ 773906 w 1508331"/>
              <a:gd name="connsiteY41" fmla="*/ 1660968 h 1913559"/>
              <a:gd name="connsiteX42" fmla="*/ 781050 w 1508331"/>
              <a:gd name="connsiteY42" fmla="*/ 1649063 h 1913559"/>
              <a:gd name="connsiteX43" fmla="*/ 700087 w 1508331"/>
              <a:gd name="connsiteY43" fmla="*/ 1634775 h 1913559"/>
              <a:gd name="connsiteX44" fmla="*/ 635794 w 1508331"/>
              <a:gd name="connsiteY44" fmla="*/ 1613344 h 1913559"/>
              <a:gd name="connsiteX45" fmla="*/ 614362 w 1508331"/>
              <a:gd name="connsiteY45" fmla="*/ 1582388 h 1913559"/>
              <a:gd name="connsiteX46" fmla="*/ 635794 w 1508331"/>
              <a:gd name="connsiteY46" fmla="*/ 1530001 h 1913559"/>
              <a:gd name="connsiteX47" fmla="*/ 671513 w 1508331"/>
              <a:gd name="connsiteY47" fmla="*/ 1515713 h 1913559"/>
              <a:gd name="connsiteX48" fmla="*/ 647700 w 1508331"/>
              <a:gd name="connsiteY48" fmla="*/ 1496662 h 1913559"/>
              <a:gd name="connsiteX49" fmla="*/ 671512 w 1508331"/>
              <a:gd name="connsiteY49" fmla="*/ 1472850 h 1913559"/>
              <a:gd name="connsiteX50" fmla="*/ 716756 w 1508331"/>
              <a:gd name="connsiteY50" fmla="*/ 1427607 h 1913559"/>
              <a:gd name="connsiteX51" fmla="*/ 742950 w 1508331"/>
              <a:gd name="connsiteY51" fmla="*/ 1410938 h 1913559"/>
              <a:gd name="connsiteX52" fmla="*/ 728662 w 1508331"/>
              <a:gd name="connsiteY52" fmla="*/ 1368075 h 1913559"/>
              <a:gd name="connsiteX53" fmla="*/ 800100 w 1508331"/>
              <a:gd name="connsiteY53" fmla="*/ 1265682 h 1913559"/>
              <a:gd name="connsiteX54" fmla="*/ 707231 w 1508331"/>
              <a:gd name="connsiteY54" fmla="*/ 1294256 h 1913559"/>
              <a:gd name="connsiteX55" fmla="*/ 676275 w 1508331"/>
              <a:gd name="connsiteY55" fmla="*/ 1358550 h 1913559"/>
              <a:gd name="connsiteX56" fmla="*/ 647700 w 1508331"/>
              <a:gd name="connsiteY56" fmla="*/ 1413318 h 1913559"/>
              <a:gd name="connsiteX57" fmla="*/ 607219 w 1508331"/>
              <a:gd name="connsiteY57" fmla="*/ 1389506 h 1913559"/>
              <a:gd name="connsiteX58" fmla="*/ 581025 w 1508331"/>
              <a:gd name="connsiteY58" fmla="*/ 1434750 h 1913559"/>
              <a:gd name="connsiteX59" fmla="*/ 578644 w 1508331"/>
              <a:gd name="connsiteY59" fmla="*/ 1472851 h 1913559"/>
              <a:gd name="connsiteX60" fmla="*/ 592932 w 1508331"/>
              <a:gd name="connsiteY60" fmla="*/ 1489520 h 1913559"/>
              <a:gd name="connsiteX61" fmla="*/ 542925 w 1508331"/>
              <a:gd name="connsiteY61" fmla="*/ 1530000 h 1913559"/>
              <a:gd name="connsiteX62" fmla="*/ 473869 w 1508331"/>
              <a:gd name="connsiteY62" fmla="*/ 1541907 h 1913559"/>
              <a:gd name="connsiteX63" fmla="*/ 497681 w 1508331"/>
              <a:gd name="connsiteY63" fmla="*/ 1470469 h 1913559"/>
              <a:gd name="connsiteX64" fmla="*/ 519112 w 1508331"/>
              <a:gd name="connsiteY64" fmla="*/ 1401413 h 1913559"/>
              <a:gd name="connsiteX65" fmla="*/ 535780 w 1508331"/>
              <a:gd name="connsiteY65" fmla="*/ 1339500 h 1913559"/>
              <a:gd name="connsiteX66" fmla="*/ 550068 w 1508331"/>
              <a:gd name="connsiteY66" fmla="*/ 1296637 h 1913559"/>
              <a:gd name="connsiteX67" fmla="*/ 609600 w 1508331"/>
              <a:gd name="connsiteY67" fmla="*/ 1225200 h 1913559"/>
              <a:gd name="connsiteX68" fmla="*/ 642937 w 1508331"/>
              <a:gd name="connsiteY68" fmla="*/ 1239489 h 1913559"/>
              <a:gd name="connsiteX69" fmla="*/ 681037 w 1508331"/>
              <a:gd name="connsiteY69" fmla="*/ 1222820 h 1913559"/>
              <a:gd name="connsiteX70" fmla="*/ 685801 w 1508331"/>
              <a:gd name="connsiteY70" fmla="*/ 1213295 h 1913559"/>
              <a:gd name="connsiteX71" fmla="*/ 647699 w 1508331"/>
              <a:gd name="connsiteY71" fmla="*/ 1215675 h 1913559"/>
              <a:gd name="connsiteX72" fmla="*/ 621507 w 1508331"/>
              <a:gd name="connsiteY72" fmla="*/ 1189482 h 1913559"/>
              <a:gd name="connsiteX73" fmla="*/ 621506 w 1508331"/>
              <a:gd name="connsiteY73" fmla="*/ 1172812 h 1913559"/>
              <a:gd name="connsiteX74" fmla="*/ 671513 w 1508331"/>
              <a:gd name="connsiteY74" fmla="*/ 1175195 h 1913559"/>
              <a:gd name="connsiteX75" fmla="*/ 676274 w 1508331"/>
              <a:gd name="connsiteY75" fmla="*/ 1158525 h 1913559"/>
              <a:gd name="connsiteX76" fmla="*/ 702469 w 1508331"/>
              <a:gd name="connsiteY76" fmla="*/ 1127569 h 1913559"/>
              <a:gd name="connsiteX77" fmla="*/ 745332 w 1508331"/>
              <a:gd name="connsiteY77" fmla="*/ 1113283 h 1913559"/>
              <a:gd name="connsiteX78" fmla="*/ 745331 w 1508331"/>
              <a:gd name="connsiteY78" fmla="*/ 1091849 h 1913559"/>
              <a:gd name="connsiteX79" fmla="*/ 762000 w 1508331"/>
              <a:gd name="connsiteY79" fmla="*/ 1079944 h 1913559"/>
              <a:gd name="connsiteX80" fmla="*/ 721519 w 1508331"/>
              <a:gd name="connsiteY80" fmla="*/ 1051369 h 1913559"/>
              <a:gd name="connsiteX81" fmla="*/ 671512 w 1508331"/>
              <a:gd name="connsiteY81" fmla="*/ 1022794 h 1913559"/>
              <a:gd name="connsiteX82" fmla="*/ 638175 w 1508331"/>
              <a:gd name="connsiteY82" fmla="*/ 1029938 h 1913559"/>
              <a:gd name="connsiteX83" fmla="*/ 600075 w 1508331"/>
              <a:gd name="connsiteY83" fmla="*/ 1087088 h 1913559"/>
              <a:gd name="connsiteX84" fmla="*/ 614362 w 1508331"/>
              <a:gd name="connsiteY84" fmla="*/ 1118044 h 1913559"/>
              <a:gd name="connsiteX85" fmla="*/ 595312 w 1508331"/>
              <a:gd name="connsiteY85" fmla="*/ 1139475 h 1913559"/>
              <a:gd name="connsiteX86" fmla="*/ 559594 w 1508331"/>
              <a:gd name="connsiteY86" fmla="*/ 1120426 h 1913559"/>
              <a:gd name="connsiteX87" fmla="*/ 531018 w 1508331"/>
              <a:gd name="connsiteY87" fmla="*/ 1082325 h 1913559"/>
              <a:gd name="connsiteX88" fmla="*/ 531019 w 1508331"/>
              <a:gd name="connsiteY88" fmla="*/ 1108520 h 1913559"/>
              <a:gd name="connsiteX89" fmla="*/ 466725 w 1508331"/>
              <a:gd name="connsiteY89" fmla="*/ 1115662 h 1913559"/>
              <a:gd name="connsiteX90" fmla="*/ 419100 w 1508331"/>
              <a:gd name="connsiteY90" fmla="*/ 1137094 h 1913559"/>
              <a:gd name="connsiteX91" fmla="*/ 388143 w 1508331"/>
              <a:gd name="connsiteY91" fmla="*/ 1184718 h 1913559"/>
              <a:gd name="connsiteX92" fmla="*/ 357187 w 1508331"/>
              <a:gd name="connsiteY92" fmla="*/ 1244250 h 1913559"/>
              <a:gd name="connsiteX93" fmla="*/ 314324 w 1508331"/>
              <a:gd name="connsiteY93" fmla="*/ 1215677 h 1913559"/>
              <a:gd name="connsiteX94" fmla="*/ 345282 w 1508331"/>
              <a:gd name="connsiteY94" fmla="*/ 1194244 h 1913559"/>
              <a:gd name="connsiteX95" fmla="*/ 376237 w 1508331"/>
              <a:gd name="connsiteY95" fmla="*/ 1141856 h 1913559"/>
              <a:gd name="connsiteX96" fmla="*/ 381000 w 1508331"/>
              <a:gd name="connsiteY96" fmla="*/ 1106138 h 1913559"/>
              <a:gd name="connsiteX97" fmla="*/ 407193 w 1508331"/>
              <a:gd name="connsiteY97" fmla="*/ 1094231 h 1913559"/>
              <a:gd name="connsiteX98" fmla="*/ 395287 w 1508331"/>
              <a:gd name="connsiteY98" fmla="*/ 1072800 h 1913559"/>
              <a:gd name="connsiteX99" fmla="*/ 395289 w 1508331"/>
              <a:gd name="connsiteY99" fmla="*/ 1053751 h 1913559"/>
              <a:gd name="connsiteX100" fmla="*/ 357187 w 1508331"/>
              <a:gd name="connsiteY100" fmla="*/ 1060894 h 1913559"/>
              <a:gd name="connsiteX101" fmla="*/ 333375 w 1508331"/>
              <a:gd name="connsiteY101" fmla="*/ 1034700 h 1913559"/>
              <a:gd name="connsiteX102" fmla="*/ 323850 w 1508331"/>
              <a:gd name="connsiteY102" fmla="*/ 1013269 h 1913559"/>
              <a:gd name="connsiteX103" fmla="*/ 295275 w 1508331"/>
              <a:gd name="connsiteY103" fmla="*/ 1048988 h 1913559"/>
              <a:gd name="connsiteX104" fmla="*/ 285750 w 1508331"/>
              <a:gd name="connsiteY104" fmla="*/ 1072800 h 1913559"/>
              <a:gd name="connsiteX105" fmla="*/ 295275 w 1508331"/>
              <a:gd name="connsiteY105" fmla="*/ 1096613 h 1913559"/>
              <a:gd name="connsiteX106" fmla="*/ 271462 w 1508331"/>
              <a:gd name="connsiteY106" fmla="*/ 1094231 h 1913559"/>
              <a:gd name="connsiteX107" fmla="*/ 285750 w 1508331"/>
              <a:gd name="connsiteY107" fmla="*/ 1120425 h 1913559"/>
              <a:gd name="connsiteX108" fmla="*/ 273843 w 1508331"/>
              <a:gd name="connsiteY108" fmla="*/ 1137094 h 1913559"/>
              <a:gd name="connsiteX109" fmla="*/ 283368 w 1508331"/>
              <a:gd name="connsiteY109" fmla="*/ 1199007 h 1913559"/>
              <a:gd name="connsiteX110" fmla="*/ 242887 w 1508331"/>
              <a:gd name="connsiteY110" fmla="*/ 1194243 h 1913559"/>
              <a:gd name="connsiteX111" fmla="*/ 204787 w 1508331"/>
              <a:gd name="connsiteY111" fmla="*/ 1215675 h 1913559"/>
              <a:gd name="connsiteX112" fmla="*/ 152400 w 1508331"/>
              <a:gd name="connsiteY112" fmla="*/ 1215675 h 1913559"/>
              <a:gd name="connsiteX113" fmla="*/ 119062 w 1508331"/>
              <a:gd name="connsiteY113" fmla="*/ 1201388 h 1913559"/>
              <a:gd name="connsiteX114" fmla="*/ 90487 w 1508331"/>
              <a:gd name="connsiteY114" fmla="*/ 1182338 h 1913559"/>
              <a:gd name="connsiteX115" fmla="*/ 47625 w 1508331"/>
              <a:gd name="connsiteY115" fmla="*/ 1158525 h 1913559"/>
              <a:gd name="connsiteX116" fmla="*/ 14287 w 1508331"/>
              <a:gd name="connsiteY116" fmla="*/ 1149000 h 1913559"/>
              <a:gd name="connsiteX117" fmla="*/ 0 w 1508331"/>
              <a:gd name="connsiteY117" fmla="*/ 1139475 h 1913559"/>
              <a:gd name="connsiteX118" fmla="*/ 9525 w 1508331"/>
              <a:gd name="connsiteY118" fmla="*/ 1115663 h 1913559"/>
              <a:gd name="connsiteX119" fmla="*/ 38100 w 1508331"/>
              <a:gd name="connsiteY119" fmla="*/ 1077563 h 1913559"/>
              <a:gd name="connsiteX120" fmla="*/ 33337 w 1508331"/>
              <a:gd name="connsiteY120" fmla="*/ 1039463 h 1913559"/>
              <a:gd name="connsiteX121" fmla="*/ 9525 w 1508331"/>
              <a:gd name="connsiteY121" fmla="*/ 1001363 h 1913559"/>
              <a:gd name="connsiteX122" fmla="*/ 9525 w 1508331"/>
              <a:gd name="connsiteY122" fmla="*/ 968025 h 1913559"/>
              <a:gd name="connsiteX123" fmla="*/ 28575 w 1508331"/>
              <a:gd name="connsiteY123" fmla="*/ 953738 h 1913559"/>
              <a:gd name="connsiteX124" fmla="*/ 52387 w 1508331"/>
              <a:gd name="connsiteY124" fmla="*/ 920400 h 1913559"/>
              <a:gd name="connsiteX125" fmla="*/ 47625 w 1508331"/>
              <a:gd name="connsiteY125" fmla="*/ 863250 h 1913559"/>
              <a:gd name="connsiteX126" fmla="*/ 104775 w 1508331"/>
              <a:gd name="connsiteY126" fmla="*/ 815625 h 1913559"/>
              <a:gd name="connsiteX127" fmla="*/ 123825 w 1508331"/>
              <a:gd name="connsiteY127" fmla="*/ 801338 h 1913559"/>
              <a:gd name="connsiteX128" fmla="*/ 142875 w 1508331"/>
              <a:gd name="connsiteY128" fmla="*/ 796575 h 1913559"/>
              <a:gd name="connsiteX129" fmla="*/ 157162 w 1508331"/>
              <a:gd name="connsiteY129" fmla="*/ 791813 h 1913559"/>
              <a:gd name="connsiteX130" fmla="*/ 176212 w 1508331"/>
              <a:gd name="connsiteY130" fmla="*/ 787050 h 1913559"/>
              <a:gd name="connsiteX131" fmla="*/ 266700 w 1508331"/>
              <a:gd name="connsiteY131" fmla="*/ 758475 h 1913559"/>
              <a:gd name="connsiteX132" fmla="*/ 280987 w 1508331"/>
              <a:gd name="connsiteY132" fmla="*/ 744188 h 1913559"/>
              <a:gd name="connsiteX133" fmla="*/ 333375 w 1508331"/>
              <a:gd name="connsiteY133" fmla="*/ 706088 h 1913559"/>
              <a:gd name="connsiteX134" fmla="*/ 423862 w 1508331"/>
              <a:gd name="connsiteY134" fmla="*/ 710850 h 1913559"/>
              <a:gd name="connsiteX135" fmla="*/ 447675 w 1508331"/>
              <a:gd name="connsiteY135" fmla="*/ 715613 h 1913559"/>
              <a:gd name="connsiteX136" fmla="*/ 461962 w 1508331"/>
              <a:gd name="connsiteY136" fmla="*/ 706088 h 1913559"/>
              <a:gd name="connsiteX137" fmla="*/ 495300 w 1508331"/>
              <a:gd name="connsiteY137" fmla="*/ 667988 h 1913559"/>
              <a:gd name="connsiteX138" fmla="*/ 504825 w 1508331"/>
              <a:gd name="connsiteY138" fmla="*/ 644175 h 1913559"/>
              <a:gd name="connsiteX139" fmla="*/ 509587 w 1508331"/>
              <a:gd name="connsiteY139" fmla="*/ 596550 h 1913559"/>
              <a:gd name="connsiteX140" fmla="*/ 533400 w 1508331"/>
              <a:gd name="connsiteY140" fmla="*/ 582263 h 1913559"/>
              <a:gd name="connsiteX141" fmla="*/ 576262 w 1508331"/>
              <a:gd name="connsiteY141" fmla="*/ 563213 h 1913559"/>
              <a:gd name="connsiteX142" fmla="*/ 609600 w 1508331"/>
              <a:gd name="connsiteY142" fmla="*/ 558450 h 1913559"/>
              <a:gd name="connsiteX143" fmla="*/ 628650 w 1508331"/>
              <a:gd name="connsiteY143" fmla="*/ 544163 h 1913559"/>
              <a:gd name="connsiteX144" fmla="*/ 652462 w 1508331"/>
              <a:gd name="connsiteY144" fmla="*/ 529875 h 1913559"/>
              <a:gd name="connsiteX145" fmla="*/ 666750 w 1508331"/>
              <a:gd name="connsiteY145" fmla="*/ 515588 h 1913559"/>
              <a:gd name="connsiteX146" fmla="*/ 695325 w 1508331"/>
              <a:gd name="connsiteY146" fmla="*/ 477488 h 1913559"/>
              <a:gd name="connsiteX147" fmla="*/ 714375 w 1508331"/>
              <a:gd name="connsiteY147" fmla="*/ 444150 h 1913559"/>
              <a:gd name="connsiteX148" fmla="*/ 723900 w 1508331"/>
              <a:gd name="connsiteY148" fmla="*/ 401288 h 1913559"/>
              <a:gd name="connsiteX149" fmla="*/ 733425 w 1508331"/>
              <a:gd name="connsiteY149" fmla="*/ 387000 h 1913559"/>
              <a:gd name="connsiteX150" fmla="*/ 742950 w 1508331"/>
              <a:gd name="connsiteY150" fmla="*/ 286988 h 1913559"/>
              <a:gd name="connsiteX151" fmla="*/ 752475 w 1508331"/>
              <a:gd name="connsiteY151" fmla="*/ 220313 h 1913559"/>
              <a:gd name="connsiteX152" fmla="*/ 785812 w 1508331"/>
              <a:gd name="connsiteY152" fmla="*/ 172688 h 1913559"/>
              <a:gd name="connsiteX153" fmla="*/ 795337 w 1508331"/>
              <a:gd name="connsiteY153" fmla="*/ 158400 h 1913559"/>
              <a:gd name="connsiteX154" fmla="*/ 823912 w 1508331"/>
              <a:gd name="connsiteY154" fmla="*/ 115538 h 1913559"/>
              <a:gd name="connsiteX155" fmla="*/ 838200 w 1508331"/>
              <a:gd name="connsiteY155" fmla="*/ 110775 h 1913559"/>
              <a:gd name="connsiteX156" fmla="*/ 862012 w 1508331"/>
              <a:gd name="connsiteY156" fmla="*/ 120300 h 1913559"/>
              <a:gd name="connsiteX157" fmla="*/ 876300 w 1508331"/>
              <a:gd name="connsiteY157" fmla="*/ 129825 h 1913559"/>
              <a:gd name="connsiteX158" fmla="*/ 895350 w 1508331"/>
              <a:gd name="connsiteY158" fmla="*/ 120300 h 1913559"/>
              <a:gd name="connsiteX159" fmla="*/ 928687 w 1508331"/>
              <a:gd name="connsiteY159" fmla="*/ 82200 h 1913559"/>
              <a:gd name="connsiteX160" fmla="*/ 942975 w 1508331"/>
              <a:gd name="connsiteY160" fmla="*/ 67913 h 1913559"/>
              <a:gd name="connsiteX161" fmla="*/ 952500 w 1508331"/>
              <a:gd name="connsiteY161" fmla="*/ 48863 h 1913559"/>
              <a:gd name="connsiteX162" fmla="*/ 971550 w 1508331"/>
              <a:gd name="connsiteY162" fmla="*/ 10763 h 1913559"/>
              <a:gd name="connsiteX163" fmla="*/ 971550 w 1508331"/>
              <a:gd name="connsiteY163" fmla="*/ 6000 h 1913559"/>
              <a:gd name="connsiteX0" fmla="*/ 967326 w 1504107"/>
              <a:gd name="connsiteY0" fmla="*/ 6000 h 1913559"/>
              <a:gd name="connsiteX1" fmla="*/ 986375 w 1504107"/>
              <a:gd name="connsiteY1" fmla="*/ 86963 h 1913559"/>
              <a:gd name="connsiteX2" fmla="*/ 1019713 w 1504107"/>
              <a:gd name="connsiteY2" fmla="*/ 277463 h 1913559"/>
              <a:gd name="connsiteX3" fmla="*/ 1045907 w 1504107"/>
              <a:gd name="connsiteY3" fmla="*/ 336994 h 1913559"/>
              <a:gd name="connsiteX4" fmla="*/ 1110201 w 1504107"/>
              <a:gd name="connsiteY4" fmla="*/ 437006 h 1913559"/>
              <a:gd name="connsiteX5" fmla="*/ 1191163 w 1504107"/>
              <a:gd name="connsiteY5" fmla="*/ 544163 h 1913559"/>
              <a:gd name="connsiteX6" fmla="*/ 1224501 w 1504107"/>
              <a:gd name="connsiteY6" fmla="*/ 582263 h 1913559"/>
              <a:gd name="connsiteX7" fmla="*/ 1193545 w 1504107"/>
              <a:gd name="connsiteY7" fmla="*/ 660844 h 1913559"/>
              <a:gd name="connsiteX8" fmla="*/ 1236407 w 1504107"/>
              <a:gd name="connsiteY8" fmla="*/ 715613 h 1913559"/>
              <a:gd name="connsiteX9" fmla="*/ 1191163 w 1504107"/>
              <a:gd name="connsiteY9" fmla="*/ 787050 h 1913559"/>
              <a:gd name="connsiteX10" fmla="*/ 1186401 w 1504107"/>
              <a:gd name="connsiteY10" fmla="*/ 834675 h 1913559"/>
              <a:gd name="connsiteX11" fmla="*/ 1236407 w 1504107"/>
              <a:gd name="connsiteY11" fmla="*/ 903731 h 1913559"/>
              <a:gd name="connsiteX12" fmla="*/ 1217357 w 1504107"/>
              <a:gd name="connsiteY12" fmla="*/ 1063275 h 1913559"/>
              <a:gd name="connsiteX13" fmla="*/ 1198306 w 1504107"/>
              <a:gd name="connsiteY13" fmla="*/ 1222819 h 1913559"/>
              <a:gd name="connsiteX14" fmla="*/ 1253076 w 1504107"/>
              <a:gd name="connsiteY14" fmla="*/ 1258538 h 1913559"/>
              <a:gd name="connsiteX15" fmla="*/ 1305463 w 1504107"/>
              <a:gd name="connsiteY15" fmla="*/ 1287113 h 1913559"/>
              <a:gd name="connsiteX16" fmla="*/ 1341181 w 1504107"/>
              <a:gd name="connsiteY16" fmla="*/ 1332355 h 1913559"/>
              <a:gd name="connsiteX17" fmla="*/ 1345944 w 1504107"/>
              <a:gd name="connsiteY17" fmla="*/ 1437131 h 1913559"/>
              <a:gd name="connsiteX18" fmla="*/ 1343564 w 1504107"/>
              <a:gd name="connsiteY18" fmla="*/ 1606200 h 1913559"/>
              <a:gd name="connsiteX19" fmla="*/ 1410238 w 1504107"/>
              <a:gd name="connsiteY19" fmla="*/ 1591913 h 1913559"/>
              <a:gd name="connsiteX20" fmla="*/ 1498345 w 1504107"/>
              <a:gd name="connsiteY20" fmla="*/ 1582387 h 1913559"/>
              <a:gd name="connsiteX21" fmla="*/ 1491201 w 1504107"/>
              <a:gd name="connsiteY21" fmla="*/ 1625250 h 1913559"/>
              <a:gd name="connsiteX22" fmla="*/ 1481676 w 1504107"/>
              <a:gd name="connsiteY22" fmla="*/ 1653825 h 1913559"/>
              <a:gd name="connsiteX23" fmla="*/ 1462626 w 1504107"/>
              <a:gd name="connsiteY23" fmla="*/ 1741932 h 1913559"/>
              <a:gd name="connsiteX24" fmla="*/ 1455482 w 1504107"/>
              <a:gd name="connsiteY24" fmla="*/ 1822894 h 1913559"/>
              <a:gd name="connsiteX25" fmla="*/ 1467389 w 1504107"/>
              <a:gd name="connsiteY25" fmla="*/ 1877664 h 1913559"/>
              <a:gd name="connsiteX26" fmla="*/ 1491201 w 1504107"/>
              <a:gd name="connsiteY26" fmla="*/ 1913382 h 1913559"/>
              <a:gd name="connsiteX27" fmla="*/ 1381663 w 1504107"/>
              <a:gd name="connsiteY27" fmla="*/ 1889569 h 1913559"/>
              <a:gd name="connsiteX28" fmla="*/ 1260219 w 1504107"/>
              <a:gd name="connsiteY28" fmla="*/ 1849088 h 1913559"/>
              <a:gd name="connsiteX29" fmla="*/ 1153063 w 1504107"/>
              <a:gd name="connsiteY29" fmla="*/ 1825275 h 1913559"/>
              <a:gd name="connsiteX30" fmla="*/ 1043526 w 1504107"/>
              <a:gd name="connsiteY30" fmla="*/ 1801463 h 1913559"/>
              <a:gd name="connsiteX31" fmla="*/ 953038 w 1504107"/>
              <a:gd name="connsiteY31" fmla="*/ 1782413 h 1913559"/>
              <a:gd name="connsiteX32" fmla="*/ 862551 w 1504107"/>
              <a:gd name="connsiteY32" fmla="*/ 1772888 h 1913559"/>
              <a:gd name="connsiteX33" fmla="*/ 786351 w 1504107"/>
              <a:gd name="connsiteY33" fmla="*/ 1763363 h 1913559"/>
              <a:gd name="connsiteX34" fmla="*/ 548226 w 1504107"/>
              <a:gd name="connsiteY34" fmla="*/ 1739550 h 1913559"/>
              <a:gd name="connsiteX35" fmla="*/ 550607 w 1504107"/>
              <a:gd name="connsiteY35" fmla="*/ 1725263 h 1913559"/>
              <a:gd name="connsiteX36" fmla="*/ 581564 w 1504107"/>
              <a:gd name="connsiteY36" fmla="*/ 1713357 h 1913559"/>
              <a:gd name="connsiteX37" fmla="*/ 595851 w 1504107"/>
              <a:gd name="connsiteY37" fmla="*/ 1682400 h 1913559"/>
              <a:gd name="connsiteX38" fmla="*/ 614901 w 1504107"/>
              <a:gd name="connsiteY38" fmla="*/ 1634776 h 1913559"/>
              <a:gd name="connsiteX39" fmla="*/ 657764 w 1504107"/>
              <a:gd name="connsiteY39" fmla="*/ 1646682 h 1913559"/>
              <a:gd name="connsiteX40" fmla="*/ 714913 w 1504107"/>
              <a:gd name="connsiteY40" fmla="*/ 1658588 h 1913559"/>
              <a:gd name="connsiteX41" fmla="*/ 769682 w 1504107"/>
              <a:gd name="connsiteY41" fmla="*/ 1660968 h 1913559"/>
              <a:gd name="connsiteX42" fmla="*/ 776826 w 1504107"/>
              <a:gd name="connsiteY42" fmla="*/ 1649063 h 1913559"/>
              <a:gd name="connsiteX43" fmla="*/ 695863 w 1504107"/>
              <a:gd name="connsiteY43" fmla="*/ 1634775 h 1913559"/>
              <a:gd name="connsiteX44" fmla="*/ 631570 w 1504107"/>
              <a:gd name="connsiteY44" fmla="*/ 1613344 h 1913559"/>
              <a:gd name="connsiteX45" fmla="*/ 610138 w 1504107"/>
              <a:gd name="connsiteY45" fmla="*/ 1582388 h 1913559"/>
              <a:gd name="connsiteX46" fmla="*/ 631570 w 1504107"/>
              <a:gd name="connsiteY46" fmla="*/ 1530001 h 1913559"/>
              <a:gd name="connsiteX47" fmla="*/ 667289 w 1504107"/>
              <a:gd name="connsiteY47" fmla="*/ 1515713 h 1913559"/>
              <a:gd name="connsiteX48" fmla="*/ 643476 w 1504107"/>
              <a:gd name="connsiteY48" fmla="*/ 1496662 h 1913559"/>
              <a:gd name="connsiteX49" fmla="*/ 667288 w 1504107"/>
              <a:gd name="connsiteY49" fmla="*/ 1472850 h 1913559"/>
              <a:gd name="connsiteX50" fmla="*/ 712532 w 1504107"/>
              <a:gd name="connsiteY50" fmla="*/ 1427607 h 1913559"/>
              <a:gd name="connsiteX51" fmla="*/ 738726 w 1504107"/>
              <a:gd name="connsiteY51" fmla="*/ 1410938 h 1913559"/>
              <a:gd name="connsiteX52" fmla="*/ 724438 w 1504107"/>
              <a:gd name="connsiteY52" fmla="*/ 1368075 h 1913559"/>
              <a:gd name="connsiteX53" fmla="*/ 795876 w 1504107"/>
              <a:gd name="connsiteY53" fmla="*/ 1265682 h 1913559"/>
              <a:gd name="connsiteX54" fmla="*/ 703007 w 1504107"/>
              <a:gd name="connsiteY54" fmla="*/ 1294256 h 1913559"/>
              <a:gd name="connsiteX55" fmla="*/ 672051 w 1504107"/>
              <a:gd name="connsiteY55" fmla="*/ 1358550 h 1913559"/>
              <a:gd name="connsiteX56" fmla="*/ 643476 w 1504107"/>
              <a:gd name="connsiteY56" fmla="*/ 1413318 h 1913559"/>
              <a:gd name="connsiteX57" fmla="*/ 602995 w 1504107"/>
              <a:gd name="connsiteY57" fmla="*/ 1389506 h 1913559"/>
              <a:gd name="connsiteX58" fmla="*/ 576801 w 1504107"/>
              <a:gd name="connsiteY58" fmla="*/ 1434750 h 1913559"/>
              <a:gd name="connsiteX59" fmla="*/ 574420 w 1504107"/>
              <a:gd name="connsiteY59" fmla="*/ 1472851 h 1913559"/>
              <a:gd name="connsiteX60" fmla="*/ 588708 w 1504107"/>
              <a:gd name="connsiteY60" fmla="*/ 1489520 h 1913559"/>
              <a:gd name="connsiteX61" fmla="*/ 538701 w 1504107"/>
              <a:gd name="connsiteY61" fmla="*/ 1530000 h 1913559"/>
              <a:gd name="connsiteX62" fmla="*/ 469645 w 1504107"/>
              <a:gd name="connsiteY62" fmla="*/ 1541907 h 1913559"/>
              <a:gd name="connsiteX63" fmla="*/ 493457 w 1504107"/>
              <a:gd name="connsiteY63" fmla="*/ 1470469 h 1913559"/>
              <a:gd name="connsiteX64" fmla="*/ 514888 w 1504107"/>
              <a:gd name="connsiteY64" fmla="*/ 1401413 h 1913559"/>
              <a:gd name="connsiteX65" fmla="*/ 531556 w 1504107"/>
              <a:gd name="connsiteY65" fmla="*/ 1339500 h 1913559"/>
              <a:gd name="connsiteX66" fmla="*/ 545844 w 1504107"/>
              <a:gd name="connsiteY66" fmla="*/ 1296637 h 1913559"/>
              <a:gd name="connsiteX67" fmla="*/ 605376 w 1504107"/>
              <a:gd name="connsiteY67" fmla="*/ 1225200 h 1913559"/>
              <a:gd name="connsiteX68" fmla="*/ 638713 w 1504107"/>
              <a:gd name="connsiteY68" fmla="*/ 1239489 h 1913559"/>
              <a:gd name="connsiteX69" fmla="*/ 676813 w 1504107"/>
              <a:gd name="connsiteY69" fmla="*/ 1222820 h 1913559"/>
              <a:gd name="connsiteX70" fmla="*/ 681577 w 1504107"/>
              <a:gd name="connsiteY70" fmla="*/ 1213295 h 1913559"/>
              <a:gd name="connsiteX71" fmla="*/ 643475 w 1504107"/>
              <a:gd name="connsiteY71" fmla="*/ 1215675 h 1913559"/>
              <a:gd name="connsiteX72" fmla="*/ 617283 w 1504107"/>
              <a:gd name="connsiteY72" fmla="*/ 1189482 h 1913559"/>
              <a:gd name="connsiteX73" fmla="*/ 617282 w 1504107"/>
              <a:gd name="connsiteY73" fmla="*/ 1172812 h 1913559"/>
              <a:gd name="connsiteX74" fmla="*/ 667289 w 1504107"/>
              <a:gd name="connsiteY74" fmla="*/ 1175195 h 1913559"/>
              <a:gd name="connsiteX75" fmla="*/ 672050 w 1504107"/>
              <a:gd name="connsiteY75" fmla="*/ 1158525 h 1913559"/>
              <a:gd name="connsiteX76" fmla="*/ 698245 w 1504107"/>
              <a:gd name="connsiteY76" fmla="*/ 1127569 h 1913559"/>
              <a:gd name="connsiteX77" fmla="*/ 741108 w 1504107"/>
              <a:gd name="connsiteY77" fmla="*/ 1113283 h 1913559"/>
              <a:gd name="connsiteX78" fmla="*/ 741107 w 1504107"/>
              <a:gd name="connsiteY78" fmla="*/ 1091849 h 1913559"/>
              <a:gd name="connsiteX79" fmla="*/ 757776 w 1504107"/>
              <a:gd name="connsiteY79" fmla="*/ 1079944 h 1913559"/>
              <a:gd name="connsiteX80" fmla="*/ 717295 w 1504107"/>
              <a:gd name="connsiteY80" fmla="*/ 1051369 h 1913559"/>
              <a:gd name="connsiteX81" fmla="*/ 667288 w 1504107"/>
              <a:gd name="connsiteY81" fmla="*/ 1022794 h 1913559"/>
              <a:gd name="connsiteX82" fmla="*/ 633951 w 1504107"/>
              <a:gd name="connsiteY82" fmla="*/ 1029938 h 1913559"/>
              <a:gd name="connsiteX83" fmla="*/ 595851 w 1504107"/>
              <a:gd name="connsiteY83" fmla="*/ 1087088 h 1913559"/>
              <a:gd name="connsiteX84" fmla="*/ 610138 w 1504107"/>
              <a:gd name="connsiteY84" fmla="*/ 1118044 h 1913559"/>
              <a:gd name="connsiteX85" fmla="*/ 591088 w 1504107"/>
              <a:gd name="connsiteY85" fmla="*/ 1139475 h 1913559"/>
              <a:gd name="connsiteX86" fmla="*/ 555370 w 1504107"/>
              <a:gd name="connsiteY86" fmla="*/ 1120426 h 1913559"/>
              <a:gd name="connsiteX87" fmla="*/ 526794 w 1504107"/>
              <a:gd name="connsiteY87" fmla="*/ 1082325 h 1913559"/>
              <a:gd name="connsiteX88" fmla="*/ 526795 w 1504107"/>
              <a:gd name="connsiteY88" fmla="*/ 1108520 h 1913559"/>
              <a:gd name="connsiteX89" fmla="*/ 462501 w 1504107"/>
              <a:gd name="connsiteY89" fmla="*/ 1115662 h 1913559"/>
              <a:gd name="connsiteX90" fmla="*/ 414876 w 1504107"/>
              <a:gd name="connsiteY90" fmla="*/ 1137094 h 1913559"/>
              <a:gd name="connsiteX91" fmla="*/ 383919 w 1504107"/>
              <a:gd name="connsiteY91" fmla="*/ 1184718 h 1913559"/>
              <a:gd name="connsiteX92" fmla="*/ 352963 w 1504107"/>
              <a:gd name="connsiteY92" fmla="*/ 1244250 h 1913559"/>
              <a:gd name="connsiteX93" fmla="*/ 310100 w 1504107"/>
              <a:gd name="connsiteY93" fmla="*/ 1215677 h 1913559"/>
              <a:gd name="connsiteX94" fmla="*/ 341058 w 1504107"/>
              <a:gd name="connsiteY94" fmla="*/ 1194244 h 1913559"/>
              <a:gd name="connsiteX95" fmla="*/ 372013 w 1504107"/>
              <a:gd name="connsiteY95" fmla="*/ 1141856 h 1913559"/>
              <a:gd name="connsiteX96" fmla="*/ 376776 w 1504107"/>
              <a:gd name="connsiteY96" fmla="*/ 1106138 h 1913559"/>
              <a:gd name="connsiteX97" fmla="*/ 402969 w 1504107"/>
              <a:gd name="connsiteY97" fmla="*/ 1094231 h 1913559"/>
              <a:gd name="connsiteX98" fmla="*/ 391063 w 1504107"/>
              <a:gd name="connsiteY98" fmla="*/ 1072800 h 1913559"/>
              <a:gd name="connsiteX99" fmla="*/ 391065 w 1504107"/>
              <a:gd name="connsiteY99" fmla="*/ 1053751 h 1913559"/>
              <a:gd name="connsiteX100" fmla="*/ 352963 w 1504107"/>
              <a:gd name="connsiteY100" fmla="*/ 1060894 h 1913559"/>
              <a:gd name="connsiteX101" fmla="*/ 329151 w 1504107"/>
              <a:gd name="connsiteY101" fmla="*/ 1034700 h 1913559"/>
              <a:gd name="connsiteX102" fmla="*/ 319626 w 1504107"/>
              <a:gd name="connsiteY102" fmla="*/ 1013269 h 1913559"/>
              <a:gd name="connsiteX103" fmla="*/ 291051 w 1504107"/>
              <a:gd name="connsiteY103" fmla="*/ 1048988 h 1913559"/>
              <a:gd name="connsiteX104" fmla="*/ 281526 w 1504107"/>
              <a:gd name="connsiteY104" fmla="*/ 1072800 h 1913559"/>
              <a:gd name="connsiteX105" fmla="*/ 291051 w 1504107"/>
              <a:gd name="connsiteY105" fmla="*/ 1096613 h 1913559"/>
              <a:gd name="connsiteX106" fmla="*/ 267238 w 1504107"/>
              <a:gd name="connsiteY106" fmla="*/ 1094231 h 1913559"/>
              <a:gd name="connsiteX107" fmla="*/ 281526 w 1504107"/>
              <a:gd name="connsiteY107" fmla="*/ 1120425 h 1913559"/>
              <a:gd name="connsiteX108" fmla="*/ 269619 w 1504107"/>
              <a:gd name="connsiteY108" fmla="*/ 1137094 h 1913559"/>
              <a:gd name="connsiteX109" fmla="*/ 279144 w 1504107"/>
              <a:gd name="connsiteY109" fmla="*/ 1199007 h 1913559"/>
              <a:gd name="connsiteX110" fmla="*/ 238663 w 1504107"/>
              <a:gd name="connsiteY110" fmla="*/ 1194243 h 1913559"/>
              <a:gd name="connsiteX111" fmla="*/ 200563 w 1504107"/>
              <a:gd name="connsiteY111" fmla="*/ 1215675 h 1913559"/>
              <a:gd name="connsiteX112" fmla="*/ 148176 w 1504107"/>
              <a:gd name="connsiteY112" fmla="*/ 1215675 h 1913559"/>
              <a:gd name="connsiteX113" fmla="*/ 114838 w 1504107"/>
              <a:gd name="connsiteY113" fmla="*/ 1201388 h 1913559"/>
              <a:gd name="connsiteX114" fmla="*/ 86263 w 1504107"/>
              <a:gd name="connsiteY114" fmla="*/ 1182338 h 1913559"/>
              <a:gd name="connsiteX115" fmla="*/ 43401 w 1504107"/>
              <a:gd name="connsiteY115" fmla="*/ 1158525 h 1913559"/>
              <a:gd name="connsiteX116" fmla="*/ 10063 w 1504107"/>
              <a:gd name="connsiteY116" fmla="*/ 1149000 h 1913559"/>
              <a:gd name="connsiteX117" fmla="*/ 5301 w 1504107"/>
              <a:gd name="connsiteY117" fmla="*/ 1115663 h 1913559"/>
              <a:gd name="connsiteX118" fmla="*/ 33876 w 1504107"/>
              <a:gd name="connsiteY118" fmla="*/ 1077563 h 1913559"/>
              <a:gd name="connsiteX119" fmla="*/ 29113 w 1504107"/>
              <a:gd name="connsiteY119" fmla="*/ 1039463 h 1913559"/>
              <a:gd name="connsiteX120" fmla="*/ 5301 w 1504107"/>
              <a:gd name="connsiteY120" fmla="*/ 1001363 h 1913559"/>
              <a:gd name="connsiteX121" fmla="*/ 5301 w 1504107"/>
              <a:gd name="connsiteY121" fmla="*/ 968025 h 1913559"/>
              <a:gd name="connsiteX122" fmla="*/ 24351 w 1504107"/>
              <a:gd name="connsiteY122" fmla="*/ 953738 h 1913559"/>
              <a:gd name="connsiteX123" fmla="*/ 48163 w 1504107"/>
              <a:gd name="connsiteY123" fmla="*/ 920400 h 1913559"/>
              <a:gd name="connsiteX124" fmla="*/ 43401 w 1504107"/>
              <a:gd name="connsiteY124" fmla="*/ 863250 h 1913559"/>
              <a:gd name="connsiteX125" fmla="*/ 100551 w 1504107"/>
              <a:gd name="connsiteY125" fmla="*/ 815625 h 1913559"/>
              <a:gd name="connsiteX126" fmla="*/ 119601 w 1504107"/>
              <a:gd name="connsiteY126" fmla="*/ 801338 h 1913559"/>
              <a:gd name="connsiteX127" fmla="*/ 138651 w 1504107"/>
              <a:gd name="connsiteY127" fmla="*/ 796575 h 1913559"/>
              <a:gd name="connsiteX128" fmla="*/ 152938 w 1504107"/>
              <a:gd name="connsiteY128" fmla="*/ 791813 h 1913559"/>
              <a:gd name="connsiteX129" fmla="*/ 171988 w 1504107"/>
              <a:gd name="connsiteY129" fmla="*/ 787050 h 1913559"/>
              <a:gd name="connsiteX130" fmla="*/ 262476 w 1504107"/>
              <a:gd name="connsiteY130" fmla="*/ 758475 h 1913559"/>
              <a:gd name="connsiteX131" fmla="*/ 276763 w 1504107"/>
              <a:gd name="connsiteY131" fmla="*/ 744188 h 1913559"/>
              <a:gd name="connsiteX132" fmla="*/ 329151 w 1504107"/>
              <a:gd name="connsiteY132" fmla="*/ 706088 h 1913559"/>
              <a:gd name="connsiteX133" fmla="*/ 419638 w 1504107"/>
              <a:gd name="connsiteY133" fmla="*/ 710850 h 1913559"/>
              <a:gd name="connsiteX134" fmla="*/ 443451 w 1504107"/>
              <a:gd name="connsiteY134" fmla="*/ 715613 h 1913559"/>
              <a:gd name="connsiteX135" fmla="*/ 457738 w 1504107"/>
              <a:gd name="connsiteY135" fmla="*/ 706088 h 1913559"/>
              <a:gd name="connsiteX136" fmla="*/ 491076 w 1504107"/>
              <a:gd name="connsiteY136" fmla="*/ 667988 h 1913559"/>
              <a:gd name="connsiteX137" fmla="*/ 500601 w 1504107"/>
              <a:gd name="connsiteY137" fmla="*/ 644175 h 1913559"/>
              <a:gd name="connsiteX138" fmla="*/ 505363 w 1504107"/>
              <a:gd name="connsiteY138" fmla="*/ 596550 h 1913559"/>
              <a:gd name="connsiteX139" fmla="*/ 529176 w 1504107"/>
              <a:gd name="connsiteY139" fmla="*/ 582263 h 1913559"/>
              <a:gd name="connsiteX140" fmla="*/ 572038 w 1504107"/>
              <a:gd name="connsiteY140" fmla="*/ 563213 h 1913559"/>
              <a:gd name="connsiteX141" fmla="*/ 605376 w 1504107"/>
              <a:gd name="connsiteY141" fmla="*/ 558450 h 1913559"/>
              <a:gd name="connsiteX142" fmla="*/ 624426 w 1504107"/>
              <a:gd name="connsiteY142" fmla="*/ 544163 h 1913559"/>
              <a:gd name="connsiteX143" fmla="*/ 648238 w 1504107"/>
              <a:gd name="connsiteY143" fmla="*/ 529875 h 1913559"/>
              <a:gd name="connsiteX144" fmla="*/ 662526 w 1504107"/>
              <a:gd name="connsiteY144" fmla="*/ 515588 h 1913559"/>
              <a:gd name="connsiteX145" fmla="*/ 691101 w 1504107"/>
              <a:gd name="connsiteY145" fmla="*/ 477488 h 1913559"/>
              <a:gd name="connsiteX146" fmla="*/ 710151 w 1504107"/>
              <a:gd name="connsiteY146" fmla="*/ 444150 h 1913559"/>
              <a:gd name="connsiteX147" fmla="*/ 719676 w 1504107"/>
              <a:gd name="connsiteY147" fmla="*/ 401288 h 1913559"/>
              <a:gd name="connsiteX148" fmla="*/ 729201 w 1504107"/>
              <a:gd name="connsiteY148" fmla="*/ 387000 h 1913559"/>
              <a:gd name="connsiteX149" fmla="*/ 738726 w 1504107"/>
              <a:gd name="connsiteY149" fmla="*/ 286988 h 1913559"/>
              <a:gd name="connsiteX150" fmla="*/ 748251 w 1504107"/>
              <a:gd name="connsiteY150" fmla="*/ 220313 h 1913559"/>
              <a:gd name="connsiteX151" fmla="*/ 781588 w 1504107"/>
              <a:gd name="connsiteY151" fmla="*/ 172688 h 1913559"/>
              <a:gd name="connsiteX152" fmla="*/ 791113 w 1504107"/>
              <a:gd name="connsiteY152" fmla="*/ 158400 h 1913559"/>
              <a:gd name="connsiteX153" fmla="*/ 819688 w 1504107"/>
              <a:gd name="connsiteY153" fmla="*/ 115538 h 1913559"/>
              <a:gd name="connsiteX154" fmla="*/ 833976 w 1504107"/>
              <a:gd name="connsiteY154" fmla="*/ 110775 h 1913559"/>
              <a:gd name="connsiteX155" fmla="*/ 857788 w 1504107"/>
              <a:gd name="connsiteY155" fmla="*/ 120300 h 1913559"/>
              <a:gd name="connsiteX156" fmla="*/ 872076 w 1504107"/>
              <a:gd name="connsiteY156" fmla="*/ 129825 h 1913559"/>
              <a:gd name="connsiteX157" fmla="*/ 891126 w 1504107"/>
              <a:gd name="connsiteY157" fmla="*/ 120300 h 1913559"/>
              <a:gd name="connsiteX158" fmla="*/ 924463 w 1504107"/>
              <a:gd name="connsiteY158" fmla="*/ 82200 h 1913559"/>
              <a:gd name="connsiteX159" fmla="*/ 938751 w 1504107"/>
              <a:gd name="connsiteY159" fmla="*/ 67913 h 1913559"/>
              <a:gd name="connsiteX160" fmla="*/ 948276 w 1504107"/>
              <a:gd name="connsiteY160" fmla="*/ 48863 h 1913559"/>
              <a:gd name="connsiteX161" fmla="*/ 967326 w 1504107"/>
              <a:gd name="connsiteY161" fmla="*/ 10763 h 1913559"/>
              <a:gd name="connsiteX162" fmla="*/ 967326 w 1504107"/>
              <a:gd name="connsiteY162" fmla="*/ 6000 h 1913559"/>
              <a:gd name="connsiteX0" fmla="*/ 967326 w 1504107"/>
              <a:gd name="connsiteY0" fmla="*/ 6000 h 1913559"/>
              <a:gd name="connsiteX1" fmla="*/ 986375 w 1504107"/>
              <a:gd name="connsiteY1" fmla="*/ 86963 h 1913559"/>
              <a:gd name="connsiteX2" fmla="*/ 1019713 w 1504107"/>
              <a:gd name="connsiteY2" fmla="*/ 277463 h 1913559"/>
              <a:gd name="connsiteX3" fmla="*/ 1045907 w 1504107"/>
              <a:gd name="connsiteY3" fmla="*/ 336994 h 1913559"/>
              <a:gd name="connsiteX4" fmla="*/ 1110201 w 1504107"/>
              <a:gd name="connsiteY4" fmla="*/ 437006 h 1913559"/>
              <a:gd name="connsiteX5" fmla="*/ 1191163 w 1504107"/>
              <a:gd name="connsiteY5" fmla="*/ 544163 h 1913559"/>
              <a:gd name="connsiteX6" fmla="*/ 1224501 w 1504107"/>
              <a:gd name="connsiteY6" fmla="*/ 582263 h 1913559"/>
              <a:gd name="connsiteX7" fmla="*/ 1193545 w 1504107"/>
              <a:gd name="connsiteY7" fmla="*/ 660844 h 1913559"/>
              <a:gd name="connsiteX8" fmla="*/ 1236407 w 1504107"/>
              <a:gd name="connsiteY8" fmla="*/ 715613 h 1913559"/>
              <a:gd name="connsiteX9" fmla="*/ 1191163 w 1504107"/>
              <a:gd name="connsiteY9" fmla="*/ 787050 h 1913559"/>
              <a:gd name="connsiteX10" fmla="*/ 1186401 w 1504107"/>
              <a:gd name="connsiteY10" fmla="*/ 834675 h 1913559"/>
              <a:gd name="connsiteX11" fmla="*/ 1236407 w 1504107"/>
              <a:gd name="connsiteY11" fmla="*/ 903731 h 1913559"/>
              <a:gd name="connsiteX12" fmla="*/ 1217357 w 1504107"/>
              <a:gd name="connsiteY12" fmla="*/ 1063275 h 1913559"/>
              <a:gd name="connsiteX13" fmla="*/ 1198306 w 1504107"/>
              <a:gd name="connsiteY13" fmla="*/ 1222819 h 1913559"/>
              <a:gd name="connsiteX14" fmla="*/ 1253076 w 1504107"/>
              <a:gd name="connsiteY14" fmla="*/ 1258538 h 1913559"/>
              <a:gd name="connsiteX15" fmla="*/ 1305463 w 1504107"/>
              <a:gd name="connsiteY15" fmla="*/ 1287113 h 1913559"/>
              <a:gd name="connsiteX16" fmla="*/ 1341181 w 1504107"/>
              <a:gd name="connsiteY16" fmla="*/ 1332355 h 1913559"/>
              <a:gd name="connsiteX17" fmla="*/ 1345944 w 1504107"/>
              <a:gd name="connsiteY17" fmla="*/ 1437131 h 1913559"/>
              <a:gd name="connsiteX18" fmla="*/ 1343564 w 1504107"/>
              <a:gd name="connsiteY18" fmla="*/ 1606200 h 1913559"/>
              <a:gd name="connsiteX19" fmla="*/ 1410238 w 1504107"/>
              <a:gd name="connsiteY19" fmla="*/ 1591913 h 1913559"/>
              <a:gd name="connsiteX20" fmla="*/ 1498345 w 1504107"/>
              <a:gd name="connsiteY20" fmla="*/ 1582387 h 1913559"/>
              <a:gd name="connsiteX21" fmla="*/ 1491201 w 1504107"/>
              <a:gd name="connsiteY21" fmla="*/ 1625250 h 1913559"/>
              <a:gd name="connsiteX22" fmla="*/ 1481676 w 1504107"/>
              <a:gd name="connsiteY22" fmla="*/ 1653825 h 1913559"/>
              <a:gd name="connsiteX23" fmla="*/ 1462626 w 1504107"/>
              <a:gd name="connsiteY23" fmla="*/ 1741932 h 1913559"/>
              <a:gd name="connsiteX24" fmla="*/ 1455482 w 1504107"/>
              <a:gd name="connsiteY24" fmla="*/ 1822894 h 1913559"/>
              <a:gd name="connsiteX25" fmla="*/ 1467389 w 1504107"/>
              <a:gd name="connsiteY25" fmla="*/ 1877664 h 1913559"/>
              <a:gd name="connsiteX26" fmla="*/ 1491201 w 1504107"/>
              <a:gd name="connsiteY26" fmla="*/ 1913382 h 1913559"/>
              <a:gd name="connsiteX27" fmla="*/ 1381663 w 1504107"/>
              <a:gd name="connsiteY27" fmla="*/ 1889569 h 1913559"/>
              <a:gd name="connsiteX28" fmla="*/ 1260219 w 1504107"/>
              <a:gd name="connsiteY28" fmla="*/ 1849088 h 1913559"/>
              <a:gd name="connsiteX29" fmla="*/ 1153063 w 1504107"/>
              <a:gd name="connsiteY29" fmla="*/ 1825275 h 1913559"/>
              <a:gd name="connsiteX30" fmla="*/ 1043526 w 1504107"/>
              <a:gd name="connsiteY30" fmla="*/ 1801463 h 1913559"/>
              <a:gd name="connsiteX31" fmla="*/ 953038 w 1504107"/>
              <a:gd name="connsiteY31" fmla="*/ 1782413 h 1913559"/>
              <a:gd name="connsiteX32" fmla="*/ 862551 w 1504107"/>
              <a:gd name="connsiteY32" fmla="*/ 1772888 h 1913559"/>
              <a:gd name="connsiteX33" fmla="*/ 786351 w 1504107"/>
              <a:gd name="connsiteY33" fmla="*/ 1763363 h 1913559"/>
              <a:gd name="connsiteX34" fmla="*/ 548226 w 1504107"/>
              <a:gd name="connsiteY34" fmla="*/ 1739550 h 1913559"/>
              <a:gd name="connsiteX35" fmla="*/ 550607 w 1504107"/>
              <a:gd name="connsiteY35" fmla="*/ 1725263 h 1913559"/>
              <a:gd name="connsiteX36" fmla="*/ 581564 w 1504107"/>
              <a:gd name="connsiteY36" fmla="*/ 1713357 h 1913559"/>
              <a:gd name="connsiteX37" fmla="*/ 595851 w 1504107"/>
              <a:gd name="connsiteY37" fmla="*/ 1682400 h 1913559"/>
              <a:gd name="connsiteX38" fmla="*/ 614901 w 1504107"/>
              <a:gd name="connsiteY38" fmla="*/ 1634776 h 1913559"/>
              <a:gd name="connsiteX39" fmla="*/ 657764 w 1504107"/>
              <a:gd name="connsiteY39" fmla="*/ 1646682 h 1913559"/>
              <a:gd name="connsiteX40" fmla="*/ 714913 w 1504107"/>
              <a:gd name="connsiteY40" fmla="*/ 1658588 h 1913559"/>
              <a:gd name="connsiteX41" fmla="*/ 769682 w 1504107"/>
              <a:gd name="connsiteY41" fmla="*/ 1660968 h 1913559"/>
              <a:gd name="connsiteX42" fmla="*/ 776826 w 1504107"/>
              <a:gd name="connsiteY42" fmla="*/ 1649063 h 1913559"/>
              <a:gd name="connsiteX43" fmla="*/ 695863 w 1504107"/>
              <a:gd name="connsiteY43" fmla="*/ 1634775 h 1913559"/>
              <a:gd name="connsiteX44" fmla="*/ 631570 w 1504107"/>
              <a:gd name="connsiteY44" fmla="*/ 1613344 h 1913559"/>
              <a:gd name="connsiteX45" fmla="*/ 610138 w 1504107"/>
              <a:gd name="connsiteY45" fmla="*/ 1582388 h 1913559"/>
              <a:gd name="connsiteX46" fmla="*/ 631570 w 1504107"/>
              <a:gd name="connsiteY46" fmla="*/ 1530001 h 1913559"/>
              <a:gd name="connsiteX47" fmla="*/ 667289 w 1504107"/>
              <a:gd name="connsiteY47" fmla="*/ 1515713 h 1913559"/>
              <a:gd name="connsiteX48" fmla="*/ 643476 w 1504107"/>
              <a:gd name="connsiteY48" fmla="*/ 1496662 h 1913559"/>
              <a:gd name="connsiteX49" fmla="*/ 667288 w 1504107"/>
              <a:gd name="connsiteY49" fmla="*/ 1472850 h 1913559"/>
              <a:gd name="connsiteX50" fmla="*/ 712532 w 1504107"/>
              <a:gd name="connsiteY50" fmla="*/ 1427607 h 1913559"/>
              <a:gd name="connsiteX51" fmla="*/ 738726 w 1504107"/>
              <a:gd name="connsiteY51" fmla="*/ 1410938 h 1913559"/>
              <a:gd name="connsiteX52" fmla="*/ 724438 w 1504107"/>
              <a:gd name="connsiteY52" fmla="*/ 1368075 h 1913559"/>
              <a:gd name="connsiteX53" fmla="*/ 795876 w 1504107"/>
              <a:gd name="connsiteY53" fmla="*/ 1265682 h 1913559"/>
              <a:gd name="connsiteX54" fmla="*/ 703007 w 1504107"/>
              <a:gd name="connsiteY54" fmla="*/ 1294256 h 1913559"/>
              <a:gd name="connsiteX55" fmla="*/ 672051 w 1504107"/>
              <a:gd name="connsiteY55" fmla="*/ 1358550 h 1913559"/>
              <a:gd name="connsiteX56" fmla="*/ 643476 w 1504107"/>
              <a:gd name="connsiteY56" fmla="*/ 1413318 h 1913559"/>
              <a:gd name="connsiteX57" fmla="*/ 602995 w 1504107"/>
              <a:gd name="connsiteY57" fmla="*/ 1389506 h 1913559"/>
              <a:gd name="connsiteX58" fmla="*/ 576801 w 1504107"/>
              <a:gd name="connsiteY58" fmla="*/ 1434750 h 1913559"/>
              <a:gd name="connsiteX59" fmla="*/ 574420 w 1504107"/>
              <a:gd name="connsiteY59" fmla="*/ 1472851 h 1913559"/>
              <a:gd name="connsiteX60" fmla="*/ 588708 w 1504107"/>
              <a:gd name="connsiteY60" fmla="*/ 1489520 h 1913559"/>
              <a:gd name="connsiteX61" fmla="*/ 538701 w 1504107"/>
              <a:gd name="connsiteY61" fmla="*/ 1530000 h 1913559"/>
              <a:gd name="connsiteX62" fmla="*/ 469645 w 1504107"/>
              <a:gd name="connsiteY62" fmla="*/ 1541907 h 1913559"/>
              <a:gd name="connsiteX63" fmla="*/ 493457 w 1504107"/>
              <a:gd name="connsiteY63" fmla="*/ 1470469 h 1913559"/>
              <a:gd name="connsiteX64" fmla="*/ 514888 w 1504107"/>
              <a:gd name="connsiteY64" fmla="*/ 1401413 h 1913559"/>
              <a:gd name="connsiteX65" fmla="*/ 531556 w 1504107"/>
              <a:gd name="connsiteY65" fmla="*/ 1339500 h 1913559"/>
              <a:gd name="connsiteX66" fmla="*/ 545844 w 1504107"/>
              <a:gd name="connsiteY66" fmla="*/ 1296637 h 1913559"/>
              <a:gd name="connsiteX67" fmla="*/ 605376 w 1504107"/>
              <a:gd name="connsiteY67" fmla="*/ 1225200 h 1913559"/>
              <a:gd name="connsiteX68" fmla="*/ 638713 w 1504107"/>
              <a:gd name="connsiteY68" fmla="*/ 1239489 h 1913559"/>
              <a:gd name="connsiteX69" fmla="*/ 676813 w 1504107"/>
              <a:gd name="connsiteY69" fmla="*/ 1222820 h 1913559"/>
              <a:gd name="connsiteX70" fmla="*/ 681577 w 1504107"/>
              <a:gd name="connsiteY70" fmla="*/ 1213295 h 1913559"/>
              <a:gd name="connsiteX71" fmla="*/ 643475 w 1504107"/>
              <a:gd name="connsiteY71" fmla="*/ 1215675 h 1913559"/>
              <a:gd name="connsiteX72" fmla="*/ 617283 w 1504107"/>
              <a:gd name="connsiteY72" fmla="*/ 1189482 h 1913559"/>
              <a:gd name="connsiteX73" fmla="*/ 617282 w 1504107"/>
              <a:gd name="connsiteY73" fmla="*/ 1172812 h 1913559"/>
              <a:gd name="connsiteX74" fmla="*/ 667289 w 1504107"/>
              <a:gd name="connsiteY74" fmla="*/ 1175195 h 1913559"/>
              <a:gd name="connsiteX75" fmla="*/ 672050 w 1504107"/>
              <a:gd name="connsiteY75" fmla="*/ 1158525 h 1913559"/>
              <a:gd name="connsiteX76" fmla="*/ 698245 w 1504107"/>
              <a:gd name="connsiteY76" fmla="*/ 1127569 h 1913559"/>
              <a:gd name="connsiteX77" fmla="*/ 741108 w 1504107"/>
              <a:gd name="connsiteY77" fmla="*/ 1113283 h 1913559"/>
              <a:gd name="connsiteX78" fmla="*/ 741107 w 1504107"/>
              <a:gd name="connsiteY78" fmla="*/ 1091849 h 1913559"/>
              <a:gd name="connsiteX79" fmla="*/ 757776 w 1504107"/>
              <a:gd name="connsiteY79" fmla="*/ 1079944 h 1913559"/>
              <a:gd name="connsiteX80" fmla="*/ 717295 w 1504107"/>
              <a:gd name="connsiteY80" fmla="*/ 1051369 h 1913559"/>
              <a:gd name="connsiteX81" fmla="*/ 667288 w 1504107"/>
              <a:gd name="connsiteY81" fmla="*/ 1022794 h 1913559"/>
              <a:gd name="connsiteX82" fmla="*/ 633951 w 1504107"/>
              <a:gd name="connsiteY82" fmla="*/ 1029938 h 1913559"/>
              <a:gd name="connsiteX83" fmla="*/ 595851 w 1504107"/>
              <a:gd name="connsiteY83" fmla="*/ 1087088 h 1913559"/>
              <a:gd name="connsiteX84" fmla="*/ 610138 w 1504107"/>
              <a:gd name="connsiteY84" fmla="*/ 1118044 h 1913559"/>
              <a:gd name="connsiteX85" fmla="*/ 591088 w 1504107"/>
              <a:gd name="connsiteY85" fmla="*/ 1139475 h 1913559"/>
              <a:gd name="connsiteX86" fmla="*/ 555370 w 1504107"/>
              <a:gd name="connsiteY86" fmla="*/ 1120426 h 1913559"/>
              <a:gd name="connsiteX87" fmla="*/ 526794 w 1504107"/>
              <a:gd name="connsiteY87" fmla="*/ 1082325 h 1913559"/>
              <a:gd name="connsiteX88" fmla="*/ 526795 w 1504107"/>
              <a:gd name="connsiteY88" fmla="*/ 1108520 h 1913559"/>
              <a:gd name="connsiteX89" fmla="*/ 462501 w 1504107"/>
              <a:gd name="connsiteY89" fmla="*/ 1115662 h 1913559"/>
              <a:gd name="connsiteX90" fmla="*/ 414876 w 1504107"/>
              <a:gd name="connsiteY90" fmla="*/ 1137094 h 1913559"/>
              <a:gd name="connsiteX91" fmla="*/ 383919 w 1504107"/>
              <a:gd name="connsiteY91" fmla="*/ 1184718 h 1913559"/>
              <a:gd name="connsiteX92" fmla="*/ 352963 w 1504107"/>
              <a:gd name="connsiteY92" fmla="*/ 1244250 h 1913559"/>
              <a:gd name="connsiteX93" fmla="*/ 310100 w 1504107"/>
              <a:gd name="connsiteY93" fmla="*/ 1215677 h 1913559"/>
              <a:gd name="connsiteX94" fmla="*/ 341058 w 1504107"/>
              <a:gd name="connsiteY94" fmla="*/ 1194244 h 1913559"/>
              <a:gd name="connsiteX95" fmla="*/ 372013 w 1504107"/>
              <a:gd name="connsiteY95" fmla="*/ 1141856 h 1913559"/>
              <a:gd name="connsiteX96" fmla="*/ 376776 w 1504107"/>
              <a:gd name="connsiteY96" fmla="*/ 1106138 h 1913559"/>
              <a:gd name="connsiteX97" fmla="*/ 402969 w 1504107"/>
              <a:gd name="connsiteY97" fmla="*/ 1094231 h 1913559"/>
              <a:gd name="connsiteX98" fmla="*/ 391063 w 1504107"/>
              <a:gd name="connsiteY98" fmla="*/ 1072800 h 1913559"/>
              <a:gd name="connsiteX99" fmla="*/ 391065 w 1504107"/>
              <a:gd name="connsiteY99" fmla="*/ 1053751 h 1913559"/>
              <a:gd name="connsiteX100" fmla="*/ 352963 w 1504107"/>
              <a:gd name="connsiteY100" fmla="*/ 1060894 h 1913559"/>
              <a:gd name="connsiteX101" fmla="*/ 329151 w 1504107"/>
              <a:gd name="connsiteY101" fmla="*/ 1034700 h 1913559"/>
              <a:gd name="connsiteX102" fmla="*/ 319626 w 1504107"/>
              <a:gd name="connsiteY102" fmla="*/ 1013269 h 1913559"/>
              <a:gd name="connsiteX103" fmla="*/ 291051 w 1504107"/>
              <a:gd name="connsiteY103" fmla="*/ 1048988 h 1913559"/>
              <a:gd name="connsiteX104" fmla="*/ 281526 w 1504107"/>
              <a:gd name="connsiteY104" fmla="*/ 1072800 h 1913559"/>
              <a:gd name="connsiteX105" fmla="*/ 291051 w 1504107"/>
              <a:gd name="connsiteY105" fmla="*/ 1096613 h 1913559"/>
              <a:gd name="connsiteX106" fmla="*/ 267238 w 1504107"/>
              <a:gd name="connsiteY106" fmla="*/ 1094231 h 1913559"/>
              <a:gd name="connsiteX107" fmla="*/ 281526 w 1504107"/>
              <a:gd name="connsiteY107" fmla="*/ 1120425 h 1913559"/>
              <a:gd name="connsiteX108" fmla="*/ 269619 w 1504107"/>
              <a:gd name="connsiteY108" fmla="*/ 1137094 h 1913559"/>
              <a:gd name="connsiteX109" fmla="*/ 279144 w 1504107"/>
              <a:gd name="connsiteY109" fmla="*/ 1199007 h 1913559"/>
              <a:gd name="connsiteX110" fmla="*/ 238663 w 1504107"/>
              <a:gd name="connsiteY110" fmla="*/ 1194243 h 1913559"/>
              <a:gd name="connsiteX111" fmla="*/ 200563 w 1504107"/>
              <a:gd name="connsiteY111" fmla="*/ 1215675 h 1913559"/>
              <a:gd name="connsiteX112" fmla="*/ 148176 w 1504107"/>
              <a:gd name="connsiteY112" fmla="*/ 1215675 h 1913559"/>
              <a:gd name="connsiteX113" fmla="*/ 114838 w 1504107"/>
              <a:gd name="connsiteY113" fmla="*/ 1201388 h 1913559"/>
              <a:gd name="connsiteX114" fmla="*/ 86263 w 1504107"/>
              <a:gd name="connsiteY114" fmla="*/ 1182338 h 1913559"/>
              <a:gd name="connsiteX115" fmla="*/ 43401 w 1504107"/>
              <a:gd name="connsiteY115" fmla="*/ 1158525 h 1913559"/>
              <a:gd name="connsiteX116" fmla="*/ 5301 w 1504107"/>
              <a:gd name="connsiteY116" fmla="*/ 1115663 h 1913559"/>
              <a:gd name="connsiteX117" fmla="*/ 33876 w 1504107"/>
              <a:gd name="connsiteY117" fmla="*/ 1077563 h 1913559"/>
              <a:gd name="connsiteX118" fmla="*/ 29113 w 1504107"/>
              <a:gd name="connsiteY118" fmla="*/ 1039463 h 1913559"/>
              <a:gd name="connsiteX119" fmla="*/ 5301 w 1504107"/>
              <a:gd name="connsiteY119" fmla="*/ 1001363 h 1913559"/>
              <a:gd name="connsiteX120" fmla="*/ 5301 w 1504107"/>
              <a:gd name="connsiteY120" fmla="*/ 968025 h 1913559"/>
              <a:gd name="connsiteX121" fmla="*/ 24351 w 1504107"/>
              <a:gd name="connsiteY121" fmla="*/ 953738 h 1913559"/>
              <a:gd name="connsiteX122" fmla="*/ 48163 w 1504107"/>
              <a:gd name="connsiteY122" fmla="*/ 920400 h 1913559"/>
              <a:gd name="connsiteX123" fmla="*/ 43401 w 1504107"/>
              <a:gd name="connsiteY123" fmla="*/ 863250 h 1913559"/>
              <a:gd name="connsiteX124" fmla="*/ 100551 w 1504107"/>
              <a:gd name="connsiteY124" fmla="*/ 815625 h 1913559"/>
              <a:gd name="connsiteX125" fmla="*/ 119601 w 1504107"/>
              <a:gd name="connsiteY125" fmla="*/ 801338 h 1913559"/>
              <a:gd name="connsiteX126" fmla="*/ 138651 w 1504107"/>
              <a:gd name="connsiteY126" fmla="*/ 796575 h 1913559"/>
              <a:gd name="connsiteX127" fmla="*/ 152938 w 1504107"/>
              <a:gd name="connsiteY127" fmla="*/ 791813 h 1913559"/>
              <a:gd name="connsiteX128" fmla="*/ 171988 w 1504107"/>
              <a:gd name="connsiteY128" fmla="*/ 787050 h 1913559"/>
              <a:gd name="connsiteX129" fmla="*/ 262476 w 1504107"/>
              <a:gd name="connsiteY129" fmla="*/ 758475 h 1913559"/>
              <a:gd name="connsiteX130" fmla="*/ 276763 w 1504107"/>
              <a:gd name="connsiteY130" fmla="*/ 744188 h 1913559"/>
              <a:gd name="connsiteX131" fmla="*/ 329151 w 1504107"/>
              <a:gd name="connsiteY131" fmla="*/ 706088 h 1913559"/>
              <a:gd name="connsiteX132" fmla="*/ 419638 w 1504107"/>
              <a:gd name="connsiteY132" fmla="*/ 710850 h 1913559"/>
              <a:gd name="connsiteX133" fmla="*/ 443451 w 1504107"/>
              <a:gd name="connsiteY133" fmla="*/ 715613 h 1913559"/>
              <a:gd name="connsiteX134" fmla="*/ 457738 w 1504107"/>
              <a:gd name="connsiteY134" fmla="*/ 706088 h 1913559"/>
              <a:gd name="connsiteX135" fmla="*/ 491076 w 1504107"/>
              <a:gd name="connsiteY135" fmla="*/ 667988 h 1913559"/>
              <a:gd name="connsiteX136" fmla="*/ 500601 w 1504107"/>
              <a:gd name="connsiteY136" fmla="*/ 644175 h 1913559"/>
              <a:gd name="connsiteX137" fmla="*/ 505363 w 1504107"/>
              <a:gd name="connsiteY137" fmla="*/ 596550 h 1913559"/>
              <a:gd name="connsiteX138" fmla="*/ 529176 w 1504107"/>
              <a:gd name="connsiteY138" fmla="*/ 582263 h 1913559"/>
              <a:gd name="connsiteX139" fmla="*/ 572038 w 1504107"/>
              <a:gd name="connsiteY139" fmla="*/ 563213 h 1913559"/>
              <a:gd name="connsiteX140" fmla="*/ 605376 w 1504107"/>
              <a:gd name="connsiteY140" fmla="*/ 558450 h 1913559"/>
              <a:gd name="connsiteX141" fmla="*/ 624426 w 1504107"/>
              <a:gd name="connsiteY141" fmla="*/ 544163 h 1913559"/>
              <a:gd name="connsiteX142" fmla="*/ 648238 w 1504107"/>
              <a:gd name="connsiteY142" fmla="*/ 529875 h 1913559"/>
              <a:gd name="connsiteX143" fmla="*/ 662526 w 1504107"/>
              <a:gd name="connsiteY143" fmla="*/ 515588 h 1913559"/>
              <a:gd name="connsiteX144" fmla="*/ 691101 w 1504107"/>
              <a:gd name="connsiteY144" fmla="*/ 477488 h 1913559"/>
              <a:gd name="connsiteX145" fmla="*/ 710151 w 1504107"/>
              <a:gd name="connsiteY145" fmla="*/ 444150 h 1913559"/>
              <a:gd name="connsiteX146" fmla="*/ 719676 w 1504107"/>
              <a:gd name="connsiteY146" fmla="*/ 401288 h 1913559"/>
              <a:gd name="connsiteX147" fmla="*/ 729201 w 1504107"/>
              <a:gd name="connsiteY147" fmla="*/ 387000 h 1913559"/>
              <a:gd name="connsiteX148" fmla="*/ 738726 w 1504107"/>
              <a:gd name="connsiteY148" fmla="*/ 286988 h 1913559"/>
              <a:gd name="connsiteX149" fmla="*/ 748251 w 1504107"/>
              <a:gd name="connsiteY149" fmla="*/ 220313 h 1913559"/>
              <a:gd name="connsiteX150" fmla="*/ 781588 w 1504107"/>
              <a:gd name="connsiteY150" fmla="*/ 172688 h 1913559"/>
              <a:gd name="connsiteX151" fmla="*/ 791113 w 1504107"/>
              <a:gd name="connsiteY151" fmla="*/ 158400 h 1913559"/>
              <a:gd name="connsiteX152" fmla="*/ 819688 w 1504107"/>
              <a:gd name="connsiteY152" fmla="*/ 115538 h 1913559"/>
              <a:gd name="connsiteX153" fmla="*/ 833976 w 1504107"/>
              <a:gd name="connsiteY153" fmla="*/ 110775 h 1913559"/>
              <a:gd name="connsiteX154" fmla="*/ 857788 w 1504107"/>
              <a:gd name="connsiteY154" fmla="*/ 120300 h 1913559"/>
              <a:gd name="connsiteX155" fmla="*/ 872076 w 1504107"/>
              <a:gd name="connsiteY155" fmla="*/ 129825 h 1913559"/>
              <a:gd name="connsiteX156" fmla="*/ 891126 w 1504107"/>
              <a:gd name="connsiteY156" fmla="*/ 120300 h 1913559"/>
              <a:gd name="connsiteX157" fmla="*/ 924463 w 1504107"/>
              <a:gd name="connsiteY157" fmla="*/ 82200 h 1913559"/>
              <a:gd name="connsiteX158" fmla="*/ 938751 w 1504107"/>
              <a:gd name="connsiteY158" fmla="*/ 67913 h 1913559"/>
              <a:gd name="connsiteX159" fmla="*/ 948276 w 1504107"/>
              <a:gd name="connsiteY159" fmla="*/ 48863 h 1913559"/>
              <a:gd name="connsiteX160" fmla="*/ 967326 w 1504107"/>
              <a:gd name="connsiteY160" fmla="*/ 10763 h 1913559"/>
              <a:gd name="connsiteX161" fmla="*/ 967326 w 1504107"/>
              <a:gd name="connsiteY161" fmla="*/ 6000 h 1913559"/>
              <a:gd name="connsiteX0" fmla="*/ 967326 w 1504107"/>
              <a:gd name="connsiteY0" fmla="*/ 6000 h 1913559"/>
              <a:gd name="connsiteX1" fmla="*/ 986375 w 1504107"/>
              <a:gd name="connsiteY1" fmla="*/ 86963 h 1913559"/>
              <a:gd name="connsiteX2" fmla="*/ 1019713 w 1504107"/>
              <a:gd name="connsiteY2" fmla="*/ 277463 h 1913559"/>
              <a:gd name="connsiteX3" fmla="*/ 1045907 w 1504107"/>
              <a:gd name="connsiteY3" fmla="*/ 336994 h 1913559"/>
              <a:gd name="connsiteX4" fmla="*/ 1110201 w 1504107"/>
              <a:gd name="connsiteY4" fmla="*/ 437006 h 1913559"/>
              <a:gd name="connsiteX5" fmla="*/ 1191163 w 1504107"/>
              <a:gd name="connsiteY5" fmla="*/ 544163 h 1913559"/>
              <a:gd name="connsiteX6" fmla="*/ 1224501 w 1504107"/>
              <a:gd name="connsiteY6" fmla="*/ 582263 h 1913559"/>
              <a:gd name="connsiteX7" fmla="*/ 1193545 w 1504107"/>
              <a:gd name="connsiteY7" fmla="*/ 660844 h 1913559"/>
              <a:gd name="connsiteX8" fmla="*/ 1236407 w 1504107"/>
              <a:gd name="connsiteY8" fmla="*/ 715613 h 1913559"/>
              <a:gd name="connsiteX9" fmla="*/ 1191163 w 1504107"/>
              <a:gd name="connsiteY9" fmla="*/ 787050 h 1913559"/>
              <a:gd name="connsiteX10" fmla="*/ 1186401 w 1504107"/>
              <a:gd name="connsiteY10" fmla="*/ 834675 h 1913559"/>
              <a:gd name="connsiteX11" fmla="*/ 1236407 w 1504107"/>
              <a:gd name="connsiteY11" fmla="*/ 903731 h 1913559"/>
              <a:gd name="connsiteX12" fmla="*/ 1217357 w 1504107"/>
              <a:gd name="connsiteY12" fmla="*/ 1063275 h 1913559"/>
              <a:gd name="connsiteX13" fmla="*/ 1198306 w 1504107"/>
              <a:gd name="connsiteY13" fmla="*/ 1222819 h 1913559"/>
              <a:gd name="connsiteX14" fmla="*/ 1253076 w 1504107"/>
              <a:gd name="connsiteY14" fmla="*/ 1258538 h 1913559"/>
              <a:gd name="connsiteX15" fmla="*/ 1305463 w 1504107"/>
              <a:gd name="connsiteY15" fmla="*/ 1287113 h 1913559"/>
              <a:gd name="connsiteX16" fmla="*/ 1341181 w 1504107"/>
              <a:gd name="connsiteY16" fmla="*/ 1332355 h 1913559"/>
              <a:gd name="connsiteX17" fmla="*/ 1345944 w 1504107"/>
              <a:gd name="connsiteY17" fmla="*/ 1437131 h 1913559"/>
              <a:gd name="connsiteX18" fmla="*/ 1343564 w 1504107"/>
              <a:gd name="connsiteY18" fmla="*/ 1606200 h 1913559"/>
              <a:gd name="connsiteX19" fmla="*/ 1410238 w 1504107"/>
              <a:gd name="connsiteY19" fmla="*/ 1591913 h 1913559"/>
              <a:gd name="connsiteX20" fmla="*/ 1498345 w 1504107"/>
              <a:gd name="connsiteY20" fmla="*/ 1582387 h 1913559"/>
              <a:gd name="connsiteX21" fmla="*/ 1491201 w 1504107"/>
              <a:gd name="connsiteY21" fmla="*/ 1625250 h 1913559"/>
              <a:gd name="connsiteX22" fmla="*/ 1481676 w 1504107"/>
              <a:gd name="connsiteY22" fmla="*/ 1653825 h 1913559"/>
              <a:gd name="connsiteX23" fmla="*/ 1462626 w 1504107"/>
              <a:gd name="connsiteY23" fmla="*/ 1741932 h 1913559"/>
              <a:gd name="connsiteX24" fmla="*/ 1455482 w 1504107"/>
              <a:gd name="connsiteY24" fmla="*/ 1822894 h 1913559"/>
              <a:gd name="connsiteX25" fmla="*/ 1467389 w 1504107"/>
              <a:gd name="connsiteY25" fmla="*/ 1877664 h 1913559"/>
              <a:gd name="connsiteX26" fmla="*/ 1491201 w 1504107"/>
              <a:gd name="connsiteY26" fmla="*/ 1913382 h 1913559"/>
              <a:gd name="connsiteX27" fmla="*/ 1381663 w 1504107"/>
              <a:gd name="connsiteY27" fmla="*/ 1889569 h 1913559"/>
              <a:gd name="connsiteX28" fmla="*/ 1260219 w 1504107"/>
              <a:gd name="connsiteY28" fmla="*/ 1849088 h 1913559"/>
              <a:gd name="connsiteX29" fmla="*/ 1153063 w 1504107"/>
              <a:gd name="connsiteY29" fmla="*/ 1825275 h 1913559"/>
              <a:gd name="connsiteX30" fmla="*/ 1043526 w 1504107"/>
              <a:gd name="connsiteY30" fmla="*/ 1801463 h 1913559"/>
              <a:gd name="connsiteX31" fmla="*/ 953038 w 1504107"/>
              <a:gd name="connsiteY31" fmla="*/ 1782413 h 1913559"/>
              <a:gd name="connsiteX32" fmla="*/ 862551 w 1504107"/>
              <a:gd name="connsiteY32" fmla="*/ 1772888 h 1913559"/>
              <a:gd name="connsiteX33" fmla="*/ 786351 w 1504107"/>
              <a:gd name="connsiteY33" fmla="*/ 1763363 h 1913559"/>
              <a:gd name="connsiteX34" fmla="*/ 548226 w 1504107"/>
              <a:gd name="connsiteY34" fmla="*/ 1739550 h 1913559"/>
              <a:gd name="connsiteX35" fmla="*/ 550607 w 1504107"/>
              <a:gd name="connsiteY35" fmla="*/ 1725263 h 1913559"/>
              <a:gd name="connsiteX36" fmla="*/ 581564 w 1504107"/>
              <a:gd name="connsiteY36" fmla="*/ 1713357 h 1913559"/>
              <a:gd name="connsiteX37" fmla="*/ 595851 w 1504107"/>
              <a:gd name="connsiteY37" fmla="*/ 1682400 h 1913559"/>
              <a:gd name="connsiteX38" fmla="*/ 614901 w 1504107"/>
              <a:gd name="connsiteY38" fmla="*/ 1634776 h 1913559"/>
              <a:gd name="connsiteX39" fmla="*/ 657764 w 1504107"/>
              <a:gd name="connsiteY39" fmla="*/ 1646682 h 1913559"/>
              <a:gd name="connsiteX40" fmla="*/ 714913 w 1504107"/>
              <a:gd name="connsiteY40" fmla="*/ 1658588 h 1913559"/>
              <a:gd name="connsiteX41" fmla="*/ 769682 w 1504107"/>
              <a:gd name="connsiteY41" fmla="*/ 1660968 h 1913559"/>
              <a:gd name="connsiteX42" fmla="*/ 776826 w 1504107"/>
              <a:gd name="connsiteY42" fmla="*/ 1649063 h 1913559"/>
              <a:gd name="connsiteX43" fmla="*/ 695863 w 1504107"/>
              <a:gd name="connsiteY43" fmla="*/ 1634775 h 1913559"/>
              <a:gd name="connsiteX44" fmla="*/ 631570 w 1504107"/>
              <a:gd name="connsiteY44" fmla="*/ 1613344 h 1913559"/>
              <a:gd name="connsiteX45" fmla="*/ 610138 w 1504107"/>
              <a:gd name="connsiteY45" fmla="*/ 1582388 h 1913559"/>
              <a:gd name="connsiteX46" fmla="*/ 631570 w 1504107"/>
              <a:gd name="connsiteY46" fmla="*/ 1530001 h 1913559"/>
              <a:gd name="connsiteX47" fmla="*/ 667289 w 1504107"/>
              <a:gd name="connsiteY47" fmla="*/ 1515713 h 1913559"/>
              <a:gd name="connsiteX48" fmla="*/ 643476 w 1504107"/>
              <a:gd name="connsiteY48" fmla="*/ 1496662 h 1913559"/>
              <a:gd name="connsiteX49" fmla="*/ 667288 w 1504107"/>
              <a:gd name="connsiteY49" fmla="*/ 1472850 h 1913559"/>
              <a:gd name="connsiteX50" fmla="*/ 712532 w 1504107"/>
              <a:gd name="connsiteY50" fmla="*/ 1427607 h 1913559"/>
              <a:gd name="connsiteX51" fmla="*/ 738726 w 1504107"/>
              <a:gd name="connsiteY51" fmla="*/ 1410938 h 1913559"/>
              <a:gd name="connsiteX52" fmla="*/ 724438 w 1504107"/>
              <a:gd name="connsiteY52" fmla="*/ 1368075 h 1913559"/>
              <a:gd name="connsiteX53" fmla="*/ 795876 w 1504107"/>
              <a:gd name="connsiteY53" fmla="*/ 1265682 h 1913559"/>
              <a:gd name="connsiteX54" fmla="*/ 703007 w 1504107"/>
              <a:gd name="connsiteY54" fmla="*/ 1294256 h 1913559"/>
              <a:gd name="connsiteX55" fmla="*/ 672051 w 1504107"/>
              <a:gd name="connsiteY55" fmla="*/ 1358550 h 1913559"/>
              <a:gd name="connsiteX56" fmla="*/ 643476 w 1504107"/>
              <a:gd name="connsiteY56" fmla="*/ 1413318 h 1913559"/>
              <a:gd name="connsiteX57" fmla="*/ 602995 w 1504107"/>
              <a:gd name="connsiteY57" fmla="*/ 1389506 h 1913559"/>
              <a:gd name="connsiteX58" fmla="*/ 576801 w 1504107"/>
              <a:gd name="connsiteY58" fmla="*/ 1434750 h 1913559"/>
              <a:gd name="connsiteX59" fmla="*/ 574420 w 1504107"/>
              <a:gd name="connsiteY59" fmla="*/ 1472851 h 1913559"/>
              <a:gd name="connsiteX60" fmla="*/ 588708 w 1504107"/>
              <a:gd name="connsiteY60" fmla="*/ 1489520 h 1913559"/>
              <a:gd name="connsiteX61" fmla="*/ 538701 w 1504107"/>
              <a:gd name="connsiteY61" fmla="*/ 1530000 h 1913559"/>
              <a:gd name="connsiteX62" fmla="*/ 469645 w 1504107"/>
              <a:gd name="connsiteY62" fmla="*/ 1541907 h 1913559"/>
              <a:gd name="connsiteX63" fmla="*/ 493457 w 1504107"/>
              <a:gd name="connsiteY63" fmla="*/ 1470469 h 1913559"/>
              <a:gd name="connsiteX64" fmla="*/ 514888 w 1504107"/>
              <a:gd name="connsiteY64" fmla="*/ 1401413 h 1913559"/>
              <a:gd name="connsiteX65" fmla="*/ 531556 w 1504107"/>
              <a:gd name="connsiteY65" fmla="*/ 1339500 h 1913559"/>
              <a:gd name="connsiteX66" fmla="*/ 545844 w 1504107"/>
              <a:gd name="connsiteY66" fmla="*/ 1296637 h 1913559"/>
              <a:gd name="connsiteX67" fmla="*/ 605376 w 1504107"/>
              <a:gd name="connsiteY67" fmla="*/ 1225200 h 1913559"/>
              <a:gd name="connsiteX68" fmla="*/ 638713 w 1504107"/>
              <a:gd name="connsiteY68" fmla="*/ 1239489 h 1913559"/>
              <a:gd name="connsiteX69" fmla="*/ 676813 w 1504107"/>
              <a:gd name="connsiteY69" fmla="*/ 1222820 h 1913559"/>
              <a:gd name="connsiteX70" fmla="*/ 681577 w 1504107"/>
              <a:gd name="connsiteY70" fmla="*/ 1213295 h 1913559"/>
              <a:gd name="connsiteX71" fmla="*/ 643475 w 1504107"/>
              <a:gd name="connsiteY71" fmla="*/ 1215675 h 1913559"/>
              <a:gd name="connsiteX72" fmla="*/ 617283 w 1504107"/>
              <a:gd name="connsiteY72" fmla="*/ 1189482 h 1913559"/>
              <a:gd name="connsiteX73" fmla="*/ 617282 w 1504107"/>
              <a:gd name="connsiteY73" fmla="*/ 1172812 h 1913559"/>
              <a:gd name="connsiteX74" fmla="*/ 667289 w 1504107"/>
              <a:gd name="connsiteY74" fmla="*/ 1175195 h 1913559"/>
              <a:gd name="connsiteX75" fmla="*/ 672050 w 1504107"/>
              <a:gd name="connsiteY75" fmla="*/ 1158525 h 1913559"/>
              <a:gd name="connsiteX76" fmla="*/ 698245 w 1504107"/>
              <a:gd name="connsiteY76" fmla="*/ 1127569 h 1913559"/>
              <a:gd name="connsiteX77" fmla="*/ 741108 w 1504107"/>
              <a:gd name="connsiteY77" fmla="*/ 1113283 h 1913559"/>
              <a:gd name="connsiteX78" fmla="*/ 741107 w 1504107"/>
              <a:gd name="connsiteY78" fmla="*/ 1091849 h 1913559"/>
              <a:gd name="connsiteX79" fmla="*/ 757776 w 1504107"/>
              <a:gd name="connsiteY79" fmla="*/ 1079944 h 1913559"/>
              <a:gd name="connsiteX80" fmla="*/ 717295 w 1504107"/>
              <a:gd name="connsiteY80" fmla="*/ 1051369 h 1913559"/>
              <a:gd name="connsiteX81" fmla="*/ 667288 w 1504107"/>
              <a:gd name="connsiteY81" fmla="*/ 1022794 h 1913559"/>
              <a:gd name="connsiteX82" fmla="*/ 633951 w 1504107"/>
              <a:gd name="connsiteY82" fmla="*/ 1029938 h 1913559"/>
              <a:gd name="connsiteX83" fmla="*/ 595851 w 1504107"/>
              <a:gd name="connsiteY83" fmla="*/ 1087088 h 1913559"/>
              <a:gd name="connsiteX84" fmla="*/ 610138 w 1504107"/>
              <a:gd name="connsiteY84" fmla="*/ 1118044 h 1913559"/>
              <a:gd name="connsiteX85" fmla="*/ 591088 w 1504107"/>
              <a:gd name="connsiteY85" fmla="*/ 1139475 h 1913559"/>
              <a:gd name="connsiteX86" fmla="*/ 555370 w 1504107"/>
              <a:gd name="connsiteY86" fmla="*/ 1120426 h 1913559"/>
              <a:gd name="connsiteX87" fmla="*/ 526794 w 1504107"/>
              <a:gd name="connsiteY87" fmla="*/ 1082325 h 1913559"/>
              <a:gd name="connsiteX88" fmla="*/ 526795 w 1504107"/>
              <a:gd name="connsiteY88" fmla="*/ 1108520 h 1913559"/>
              <a:gd name="connsiteX89" fmla="*/ 462501 w 1504107"/>
              <a:gd name="connsiteY89" fmla="*/ 1115662 h 1913559"/>
              <a:gd name="connsiteX90" fmla="*/ 414876 w 1504107"/>
              <a:gd name="connsiteY90" fmla="*/ 1137094 h 1913559"/>
              <a:gd name="connsiteX91" fmla="*/ 383919 w 1504107"/>
              <a:gd name="connsiteY91" fmla="*/ 1184718 h 1913559"/>
              <a:gd name="connsiteX92" fmla="*/ 352963 w 1504107"/>
              <a:gd name="connsiteY92" fmla="*/ 1244250 h 1913559"/>
              <a:gd name="connsiteX93" fmla="*/ 310100 w 1504107"/>
              <a:gd name="connsiteY93" fmla="*/ 1215677 h 1913559"/>
              <a:gd name="connsiteX94" fmla="*/ 341058 w 1504107"/>
              <a:gd name="connsiteY94" fmla="*/ 1194244 h 1913559"/>
              <a:gd name="connsiteX95" fmla="*/ 372013 w 1504107"/>
              <a:gd name="connsiteY95" fmla="*/ 1141856 h 1913559"/>
              <a:gd name="connsiteX96" fmla="*/ 376776 w 1504107"/>
              <a:gd name="connsiteY96" fmla="*/ 1106138 h 1913559"/>
              <a:gd name="connsiteX97" fmla="*/ 402969 w 1504107"/>
              <a:gd name="connsiteY97" fmla="*/ 1094231 h 1913559"/>
              <a:gd name="connsiteX98" fmla="*/ 391063 w 1504107"/>
              <a:gd name="connsiteY98" fmla="*/ 1072800 h 1913559"/>
              <a:gd name="connsiteX99" fmla="*/ 391065 w 1504107"/>
              <a:gd name="connsiteY99" fmla="*/ 1053751 h 1913559"/>
              <a:gd name="connsiteX100" fmla="*/ 352963 w 1504107"/>
              <a:gd name="connsiteY100" fmla="*/ 1060894 h 1913559"/>
              <a:gd name="connsiteX101" fmla="*/ 329151 w 1504107"/>
              <a:gd name="connsiteY101" fmla="*/ 1034700 h 1913559"/>
              <a:gd name="connsiteX102" fmla="*/ 319626 w 1504107"/>
              <a:gd name="connsiteY102" fmla="*/ 1013269 h 1913559"/>
              <a:gd name="connsiteX103" fmla="*/ 291051 w 1504107"/>
              <a:gd name="connsiteY103" fmla="*/ 1048988 h 1913559"/>
              <a:gd name="connsiteX104" fmla="*/ 281526 w 1504107"/>
              <a:gd name="connsiteY104" fmla="*/ 1072800 h 1913559"/>
              <a:gd name="connsiteX105" fmla="*/ 291051 w 1504107"/>
              <a:gd name="connsiteY105" fmla="*/ 1096613 h 1913559"/>
              <a:gd name="connsiteX106" fmla="*/ 267238 w 1504107"/>
              <a:gd name="connsiteY106" fmla="*/ 1094231 h 1913559"/>
              <a:gd name="connsiteX107" fmla="*/ 281526 w 1504107"/>
              <a:gd name="connsiteY107" fmla="*/ 1120425 h 1913559"/>
              <a:gd name="connsiteX108" fmla="*/ 269619 w 1504107"/>
              <a:gd name="connsiteY108" fmla="*/ 1137094 h 1913559"/>
              <a:gd name="connsiteX109" fmla="*/ 279144 w 1504107"/>
              <a:gd name="connsiteY109" fmla="*/ 1199007 h 1913559"/>
              <a:gd name="connsiteX110" fmla="*/ 238663 w 1504107"/>
              <a:gd name="connsiteY110" fmla="*/ 1194243 h 1913559"/>
              <a:gd name="connsiteX111" fmla="*/ 200563 w 1504107"/>
              <a:gd name="connsiteY111" fmla="*/ 1215675 h 1913559"/>
              <a:gd name="connsiteX112" fmla="*/ 148176 w 1504107"/>
              <a:gd name="connsiteY112" fmla="*/ 1215675 h 1913559"/>
              <a:gd name="connsiteX113" fmla="*/ 114838 w 1504107"/>
              <a:gd name="connsiteY113" fmla="*/ 1201388 h 1913559"/>
              <a:gd name="connsiteX114" fmla="*/ 86263 w 1504107"/>
              <a:gd name="connsiteY114" fmla="*/ 1182338 h 1913559"/>
              <a:gd name="connsiteX115" fmla="*/ 52926 w 1504107"/>
              <a:gd name="connsiteY115" fmla="*/ 1149000 h 1913559"/>
              <a:gd name="connsiteX116" fmla="*/ 5301 w 1504107"/>
              <a:gd name="connsiteY116" fmla="*/ 1115663 h 1913559"/>
              <a:gd name="connsiteX117" fmla="*/ 33876 w 1504107"/>
              <a:gd name="connsiteY117" fmla="*/ 1077563 h 1913559"/>
              <a:gd name="connsiteX118" fmla="*/ 29113 w 1504107"/>
              <a:gd name="connsiteY118" fmla="*/ 1039463 h 1913559"/>
              <a:gd name="connsiteX119" fmla="*/ 5301 w 1504107"/>
              <a:gd name="connsiteY119" fmla="*/ 1001363 h 1913559"/>
              <a:gd name="connsiteX120" fmla="*/ 5301 w 1504107"/>
              <a:gd name="connsiteY120" fmla="*/ 968025 h 1913559"/>
              <a:gd name="connsiteX121" fmla="*/ 24351 w 1504107"/>
              <a:gd name="connsiteY121" fmla="*/ 953738 h 1913559"/>
              <a:gd name="connsiteX122" fmla="*/ 48163 w 1504107"/>
              <a:gd name="connsiteY122" fmla="*/ 920400 h 1913559"/>
              <a:gd name="connsiteX123" fmla="*/ 43401 w 1504107"/>
              <a:gd name="connsiteY123" fmla="*/ 863250 h 1913559"/>
              <a:gd name="connsiteX124" fmla="*/ 100551 w 1504107"/>
              <a:gd name="connsiteY124" fmla="*/ 815625 h 1913559"/>
              <a:gd name="connsiteX125" fmla="*/ 119601 w 1504107"/>
              <a:gd name="connsiteY125" fmla="*/ 801338 h 1913559"/>
              <a:gd name="connsiteX126" fmla="*/ 138651 w 1504107"/>
              <a:gd name="connsiteY126" fmla="*/ 796575 h 1913559"/>
              <a:gd name="connsiteX127" fmla="*/ 152938 w 1504107"/>
              <a:gd name="connsiteY127" fmla="*/ 791813 h 1913559"/>
              <a:gd name="connsiteX128" fmla="*/ 171988 w 1504107"/>
              <a:gd name="connsiteY128" fmla="*/ 787050 h 1913559"/>
              <a:gd name="connsiteX129" fmla="*/ 262476 w 1504107"/>
              <a:gd name="connsiteY129" fmla="*/ 758475 h 1913559"/>
              <a:gd name="connsiteX130" fmla="*/ 276763 w 1504107"/>
              <a:gd name="connsiteY130" fmla="*/ 744188 h 1913559"/>
              <a:gd name="connsiteX131" fmla="*/ 329151 w 1504107"/>
              <a:gd name="connsiteY131" fmla="*/ 706088 h 1913559"/>
              <a:gd name="connsiteX132" fmla="*/ 419638 w 1504107"/>
              <a:gd name="connsiteY132" fmla="*/ 710850 h 1913559"/>
              <a:gd name="connsiteX133" fmla="*/ 443451 w 1504107"/>
              <a:gd name="connsiteY133" fmla="*/ 715613 h 1913559"/>
              <a:gd name="connsiteX134" fmla="*/ 457738 w 1504107"/>
              <a:gd name="connsiteY134" fmla="*/ 706088 h 1913559"/>
              <a:gd name="connsiteX135" fmla="*/ 491076 w 1504107"/>
              <a:gd name="connsiteY135" fmla="*/ 667988 h 1913559"/>
              <a:gd name="connsiteX136" fmla="*/ 500601 w 1504107"/>
              <a:gd name="connsiteY136" fmla="*/ 644175 h 1913559"/>
              <a:gd name="connsiteX137" fmla="*/ 505363 w 1504107"/>
              <a:gd name="connsiteY137" fmla="*/ 596550 h 1913559"/>
              <a:gd name="connsiteX138" fmla="*/ 529176 w 1504107"/>
              <a:gd name="connsiteY138" fmla="*/ 582263 h 1913559"/>
              <a:gd name="connsiteX139" fmla="*/ 572038 w 1504107"/>
              <a:gd name="connsiteY139" fmla="*/ 563213 h 1913559"/>
              <a:gd name="connsiteX140" fmla="*/ 605376 w 1504107"/>
              <a:gd name="connsiteY140" fmla="*/ 558450 h 1913559"/>
              <a:gd name="connsiteX141" fmla="*/ 624426 w 1504107"/>
              <a:gd name="connsiteY141" fmla="*/ 544163 h 1913559"/>
              <a:gd name="connsiteX142" fmla="*/ 648238 w 1504107"/>
              <a:gd name="connsiteY142" fmla="*/ 529875 h 1913559"/>
              <a:gd name="connsiteX143" fmla="*/ 662526 w 1504107"/>
              <a:gd name="connsiteY143" fmla="*/ 515588 h 1913559"/>
              <a:gd name="connsiteX144" fmla="*/ 691101 w 1504107"/>
              <a:gd name="connsiteY144" fmla="*/ 477488 h 1913559"/>
              <a:gd name="connsiteX145" fmla="*/ 710151 w 1504107"/>
              <a:gd name="connsiteY145" fmla="*/ 444150 h 1913559"/>
              <a:gd name="connsiteX146" fmla="*/ 719676 w 1504107"/>
              <a:gd name="connsiteY146" fmla="*/ 401288 h 1913559"/>
              <a:gd name="connsiteX147" fmla="*/ 729201 w 1504107"/>
              <a:gd name="connsiteY147" fmla="*/ 387000 h 1913559"/>
              <a:gd name="connsiteX148" fmla="*/ 738726 w 1504107"/>
              <a:gd name="connsiteY148" fmla="*/ 286988 h 1913559"/>
              <a:gd name="connsiteX149" fmla="*/ 748251 w 1504107"/>
              <a:gd name="connsiteY149" fmla="*/ 220313 h 1913559"/>
              <a:gd name="connsiteX150" fmla="*/ 781588 w 1504107"/>
              <a:gd name="connsiteY150" fmla="*/ 172688 h 1913559"/>
              <a:gd name="connsiteX151" fmla="*/ 791113 w 1504107"/>
              <a:gd name="connsiteY151" fmla="*/ 158400 h 1913559"/>
              <a:gd name="connsiteX152" fmla="*/ 819688 w 1504107"/>
              <a:gd name="connsiteY152" fmla="*/ 115538 h 1913559"/>
              <a:gd name="connsiteX153" fmla="*/ 833976 w 1504107"/>
              <a:gd name="connsiteY153" fmla="*/ 110775 h 1913559"/>
              <a:gd name="connsiteX154" fmla="*/ 857788 w 1504107"/>
              <a:gd name="connsiteY154" fmla="*/ 120300 h 1913559"/>
              <a:gd name="connsiteX155" fmla="*/ 872076 w 1504107"/>
              <a:gd name="connsiteY155" fmla="*/ 129825 h 1913559"/>
              <a:gd name="connsiteX156" fmla="*/ 891126 w 1504107"/>
              <a:gd name="connsiteY156" fmla="*/ 120300 h 1913559"/>
              <a:gd name="connsiteX157" fmla="*/ 924463 w 1504107"/>
              <a:gd name="connsiteY157" fmla="*/ 82200 h 1913559"/>
              <a:gd name="connsiteX158" fmla="*/ 938751 w 1504107"/>
              <a:gd name="connsiteY158" fmla="*/ 67913 h 1913559"/>
              <a:gd name="connsiteX159" fmla="*/ 948276 w 1504107"/>
              <a:gd name="connsiteY159" fmla="*/ 48863 h 1913559"/>
              <a:gd name="connsiteX160" fmla="*/ 967326 w 1504107"/>
              <a:gd name="connsiteY160" fmla="*/ 10763 h 1913559"/>
              <a:gd name="connsiteX161" fmla="*/ 967326 w 1504107"/>
              <a:gd name="connsiteY161" fmla="*/ 6000 h 1913559"/>
              <a:gd name="connsiteX0" fmla="*/ 967326 w 1504107"/>
              <a:gd name="connsiteY0" fmla="*/ 6000 h 1913559"/>
              <a:gd name="connsiteX1" fmla="*/ 986375 w 1504107"/>
              <a:gd name="connsiteY1" fmla="*/ 86963 h 1913559"/>
              <a:gd name="connsiteX2" fmla="*/ 1019713 w 1504107"/>
              <a:gd name="connsiteY2" fmla="*/ 277463 h 1913559"/>
              <a:gd name="connsiteX3" fmla="*/ 1045907 w 1504107"/>
              <a:gd name="connsiteY3" fmla="*/ 336994 h 1913559"/>
              <a:gd name="connsiteX4" fmla="*/ 1110201 w 1504107"/>
              <a:gd name="connsiteY4" fmla="*/ 437006 h 1913559"/>
              <a:gd name="connsiteX5" fmla="*/ 1191163 w 1504107"/>
              <a:gd name="connsiteY5" fmla="*/ 544163 h 1913559"/>
              <a:gd name="connsiteX6" fmla="*/ 1224501 w 1504107"/>
              <a:gd name="connsiteY6" fmla="*/ 582263 h 1913559"/>
              <a:gd name="connsiteX7" fmla="*/ 1193545 w 1504107"/>
              <a:gd name="connsiteY7" fmla="*/ 660844 h 1913559"/>
              <a:gd name="connsiteX8" fmla="*/ 1236407 w 1504107"/>
              <a:gd name="connsiteY8" fmla="*/ 715613 h 1913559"/>
              <a:gd name="connsiteX9" fmla="*/ 1191163 w 1504107"/>
              <a:gd name="connsiteY9" fmla="*/ 787050 h 1913559"/>
              <a:gd name="connsiteX10" fmla="*/ 1186401 w 1504107"/>
              <a:gd name="connsiteY10" fmla="*/ 834675 h 1913559"/>
              <a:gd name="connsiteX11" fmla="*/ 1236407 w 1504107"/>
              <a:gd name="connsiteY11" fmla="*/ 903731 h 1913559"/>
              <a:gd name="connsiteX12" fmla="*/ 1217357 w 1504107"/>
              <a:gd name="connsiteY12" fmla="*/ 1063275 h 1913559"/>
              <a:gd name="connsiteX13" fmla="*/ 1198306 w 1504107"/>
              <a:gd name="connsiteY13" fmla="*/ 1222819 h 1913559"/>
              <a:gd name="connsiteX14" fmla="*/ 1253076 w 1504107"/>
              <a:gd name="connsiteY14" fmla="*/ 1258538 h 1913559"/>
              <a:gd name="connsiteX15" fmla="*/ 1305463 w 1504107"/>
              <a:gd name="connsiteY15" fmla="*/ 1287113 h 1913559"/>
              <a:gd name="connsiteX16" fmla="*/ 1341181 w 1504107"/>
              <a:gd name="connsiteY16" fmla="*/ 1332355 h 1913559"/>
              <a:gd name="connsiteX17" fmla="*/ 1345944 w 1504107"/>
              <a:gd name="connsiteY17" fmla="*/ 1437131 h 1913559"/>
              <a:gd name="connsiteX18" fmla="*/ 1343564 w 1504107"/>
              <a:gd name="connsiteY18" fmla="*/ 1606200 h 1913559"/>
              <a:gd name="connsiteX19" fmla="*/ 1410238 w 1504107"/>
              <a:gd name="connsiteY19" fmla="*/ 1591913 h 1913559"/>
              <a:gd name="connsiteX20" fmla="*/ 1498345 w 1504107"/>
              <a:gd name="connsiteY20" fmla="*/ 1582387 h 1913559"/>
              <a:gd name="connsiteX21" fmla="*/ 1491201 w 1504107"/>
              <a:gd name="connsiteY21" fmla="*/ 1625250 h 1913559"/>
              <a:gd name="connsiteX22" fmla="*/ 1481676 w 1504107"/>
              <a:gd name="connsiteY22" fmla="*/ 1653825 h 1913559"/>
              <a:gd name="connsiteX23" fmla="*/ 1462626 w 1504107"/>
              <a:gd name="connsiteY23" fmla="*/ 1741932 h 1913559"/>
              <a:gd name="connsiteX24" fmla="*/ 1455482 w 1504107"/>
              <a:gd name="connsiteY24" fmla="*/ 1822894 h 1913559"/>
              <a:gd name="connsiteX25" fmla="*/ 1467389 w 1504107"/>
              <a:gd name="connsiteY25" fmla="*/ 1877664 h 1913559"/>
              <a:gd name="connsiteX26" fmla="*/ 1491201 w 1504107"/>
              <a:gd name="connsiteY26" fmla="*/ 1913382 h 1913559"/>
              <a:gd name="connsiteX27" fmla="*/ 1381663 w 1504107"/>
              <a:gd name="connsiteY27" fmla="*/ 1889569 h 1913559"/>
              <a:gd name="connsiteX28" fmla="*/ 1260219 w 1504107"/>
              <a:gd name="connsiteY28" fmla="*/ 1849088 h 1913559"/>
              <a:gd name="connsiteX29" fmla="*/ 1153063 w 1504107"/>
              <a:gd name="connsiteY29" fmla="*/ 1825275 h 1913559"/>
              <a:gd name="connsiteX30" fmla="*/ 1043526 w 1504107"/>
              <a:gd name="connsiteY30" fmla="*/ 1801463 h 1913559"/>
              <a:gd name="connsiteX31" fmla="*/ 953038 w 1504107"/>
              <a:gd name="connsiteY31" fmla="*/ 1782413 h 1913559"/>
              <a:gd name="connsiteX32" fmla="*/ 862551 w 1504107"/>
              <a:gd name="connsiteY32" fmla="*/ 1772888 h 1913559"/>
              <a:gd name="connsiteX33" fmla="*/ 786351 w 1504107"/>
              <a:gd name="connsiteY33" fmla="*/ 1763363 h 1913559"/>
              <a:gd name="connsiteX34" fmla="*/ 548226 w 1504107"/>
              <a:gd name="connsiteY34" fmla="*/ 1739550 h 1913559"/>
              <a:gd name="connsiteX35" fmla="*/ 550607 w 1504107"/>
              <a:gd name="connsiteY35" fmla="*/ 1725263 h 1913559"/>
              <a:gd name="connsiteX36" fmla="*/ 581564 w 1504107"/>
              <a:gd name="connsiteY36" fmla="*/ 1713357 h 1913559"/>
              <a:gd name="connsiteX37" fmla="*/ 595851 w 1504107"/>
              <a:gd name="connsiteY37" fmla="*/ 1682400 h 1913559"/>
              <a:gd name="connsiteX38" fmla="*/ 614901 w 1504107"/>
              <a:gd name="connsiteY38" fmla="*/ 1634776 h 1913559"/>
              <a:gd name="connsiteX39" fmla="*/ 657764 w 1504107"/>
              <a:gd name="connsiteY39" fmla="*/ 1646682 h 1913559"/>
              <a:gd name="connsiteX40" fmla="*/ 714913 w 1504107"/>
              <a:gd name="connsiteY40" fmla="*/ 1658588 h 1913559"/>
              <a:gd name="connsiteX41" fmla="*/ 769682 w 1504107"/>
              <a:gd name="connsiteY41" fmla="*/ 1660968 h 1913559"/>
              <a:gd name="connsiteX42" fmla="*/ 776826 w 1504107"/>
              <a:gd name="connsiteY42" fmla="*/ 1649063 h 1913559"/>
              <a:gd name="connsiteX43" fmla="*/ 695863 w 1504107"/>
              <a:gd name="connsiteY43" fmla="*/ 1634775 h 1913559"/>
              <a:gd name="connsiteX44" fmla="*/ 631570 w 1504107"/>
              <a:gd name="connsiteY44" fmla="*/ 1613344 h 1913559"/>
              <a:gd name="connsiteX45" fmla="*/ 610138 w 1504107"/>
              <a:gd name="connsiteY45" fmla="*/ 1582388 h 1913559"/>
              <a:gd name="connsiteX46" fmla="*/ 631570 w 1504107"/>
              <a:gd name="connsiteY46" fmla="*/ 1530001 h 1913559"/>
              <a:gd name="connsiteX47" fmla="*/ 667289 w 1504107"/>
              <a:gd name="connsiteY47" fmla="*/ 1515713 h 1913559"/>
              <a:gd name="connsiteX48" fmla="*/ 643476 w 1504107"/>
              <a:gd name="connsiteY48" fmla="*/ 1496662 h 1913559"/>
              <a:gd name="connsiteX49" fmla="*/ 667288 w 1504107"/>
              <a:gd name="connsiteY49" fmla="*/ 1472850 h 1913559"/>
              <a:gd name="connsiteX50" fmla="*/ 712532 w 1504107"/>
              <a:gd name="connsiteY50" fmla="*/ 1427607 h 1913559"/>
              <a:gd name="connsiteX51" fmla="*/ 738726 w 1504107"/>
              <a:gd name="connsiteY51" fmla="*/ 1410938 h 1913559"/>
              <a:gd name="connsiteX52" fmla="*/ 724438 w 1504107"/>
              <a:gd name="connsiteY52" fmla="*/ 1368075 h 1913559"/>
              <a:gd name="connsiteX53" fmla="*/ 795876 w 1504107"/>
              <a:gd name="connsiteY53" fmla="*/ 1265682 h 1913559"/>
              <a:gd name="connsiteX54" fmla="*/ 703007 w 1504107"/>
              <a:gd name="connsiteY54" fmla="*/ 1294256 h 1913559"/>
              <a:gd name="connsiteX55" fmla="*/ 672051 w 1504107"/>
              <a:gd name="connsiteY55" fmla="*/ 1358550 h 1913559"/>
              <a:gd name="connsiteX56" fmla="*/ 643476 w 1504107"/>
              <a:gd name="connsiteY56" fmla="*/ 1413318 h 1913559"/>
              <a:gd name="connsiteX57" fmla="*/ 602995 w 1504107"/>
              <a:gd name="connsiteY57" fmla="*/ 1389506 h 1913559"/>
              <a:gd name="connsiteX58" fmla="*/ 576801 w 1504107"/>
              <a:gd name="connsiteY58" fmla="*/ 1434750 h 1913559"/>
              <a:gd name="connsiteX59" fmla="*/ 574420 w 1504107"/>
              <a:gd name="connsiteY59" fmla="*/ 1472851 h 1913559"/>
              <a:gd name="connsiteX60" fmla="*/ 588708 w 1504107"/>
              <a:gd name="connsiteY60" fmla="*/ 1489520 h 1913559"/>
              <a:gd name="connsiteX61" fmla="*/ 538701 w 1504107"/>
              <a:gd name="connsiteY61" fmla="*/ 1530000 h 1913559"/>
              <a:gd name="connsiteX62" fmla="*/ 469645 w 1504107"/>
              <a:gd name="connsiteY62" fmla="*/ 1541907 h 1913559"/>
              <a:gd name="connsiteX63" fmla="*/ 493457 w 1504107"/>
              <a:gd name="connsiteY63" fmla="*/ 1470469 h 1913559"/>
              <a:gd name="connsiteX64" fmla="*/ 514888 w 1504107"/>
              <a:gd name="connsiteY64" fmla="*/ 1401413 h 1913559"/>
              <a:gd name="connsiteX65" fmla="*/ 531556 w 1504107"/>
              <a:gd name="connsiteY65" fmla="*/ 1339500 h 1913559"/>
              <a:gd name="connsiteX66" fmla="*/ 545844 w 1504107"/>
              <a:gd name="connsiteY66" fmla="*/ 1296637 h 1913559"/>
              <a:gd name="connsiteX67" fmla="*/ 605376 w 1504107"/>
              <a:gd name="connsiteY67" fmla="*/ 1225200 h 1913559"/>
              <a:gd name="connsiteX68" fmla="*/ 638713 w 1504107"/>
              <a:gd name="connsiteY68" fmla="*/ 1239489 h 1913559"/>
              <a:gd name="connsiteX69" fmla="*/ 676813 w 1504107"/>
              <a:gd name="connsiteY69" fmla="*/ 1222820 h 1913559"/>
              <a:gd name="connsiteX70" fmla="*/ 681577 w 1504107"/>
              <a:gd name="connsiteY70" fmla="*/ 1213295 h 1913559"/>
              <a:gd name="connsiteX71" fmla="*/ 643475 w 1504107"/>
              <a:gd name="connsiteY71" fmla="*/ 1215675 h 1913559"/>
              <a:gd name="connsiteX72" fmla="*/ 617283 w 1504107"/>
              <a:gd name="connsiteY72" fmla="*/ 1189482 h 1913559"/>
              <a:gd name="connsiteX73" fmla="*/ 617282 w 1504107"/>
              <a:gd name="connsiteY73" fmla="*/ 1172812 h 1913559"/>
              <a:gd name="connsiteX74" fmla="*/ 667289 w 1504107"/>
              <a:gd name="connsiteY74" fmla="*/ 1175195 h 1913559"/>
              <a:gd name="connsiteX75" fmla="*/ 672050 w 1504107"/>
              <a:gd name="connsiteY75" fmla="*/ 1158525 h 1913559"/>
              <a:gd name="connsiteX76" fmla="*/ 698245 w 1504107"/>
              <a:gd name="connsiteY76" fmla="*/ 1127569 h 1913559"/>
              <a:gd name="connsiteX77" fmla="*/ 741108 w 1504107"/>
              <a:gd name="connsiteY77" fmla="*/ 1113283 h 1913559"/>
              <a:gd name="connsiteX78" fmla="*/ 741107 w 1504107"/>
              <a:gd name="connsiteY78" fmla="*/ 1091849 h 1913559"/>
              <a:gd name="connsiteX79" fmla="*/ 757776 w 1504107"/>
              <a:gd name="connsiteY79" fmla="*/ 1079944 h 1913559"/>
              <a:gd name="connsiteX80" fmla="*/ 717295 w 1504107"/>
              <a:gd name="connsiteY80" fmla="*/ 1051369 h 1913559"/>
              <a:gd name="connsiteX81" fmla="*/ 667288 w 1504107"/>
              <a:gd name="connsiteY81" fmla="*/ 1022794 h 1913559"/>
              <a:gd name="connsiteX82" fmla="*/ 633951 w 1504107"/>
              <a:gd name="connsiteY82" fmla="*/ 1029938 h 1913559"/>
              <a:gd name="connsiteX83" fmla="*/ 595851 w 1504107"/>
              <a:gd name="connsiteY83" fmla="*/ 1087088 h 1913559"/>
              <a:gd name="connsiteX84" fmla="*/ 610138 w 1504107"/>
              <a:gd name="connsiteY84" fmla="*/ 1118044 h 1913559"/>
              <a:gd name="connsiteX85" fmla="*/ 591088 w 1504107"/>
              <a:gd name="connsiteY85" fmla="*/ 1139475 h 1913559"/>
              <a:gd name="connsiteX86" fmla="*/ 555370 w 1504107"/>
              <a:gd name="connsiteY86" fmla="*/ 1120426 h 1913559"/>
              <a:gd name="connsiteX87" fmla="*/ 526794 w 1504107"/>
              <a:gd name="connsiteY87" fmla="*/ 1082325 h 1913559"/>
              <a:gd name="connsiteX88" fmla="*/ 526795 w 1504107"/>
              <a:gd name="connsiteY88" fmla="*/ 1108520 h 1913559"/>
              <a:gd name="connsiteX89" fmla="*/ 462501 w 1504107"/>
              <a:gd name="connsiteY89" fmla="*/ 1115662 h 1913559"/>
              <a:gd name="connsiteX90" fmla="*/ 414876 w 1504107"/>
              <a:gd name="connsiteY90" fmla="*/ 1137094 h 1913559"/>
              <a:gd name="connsiteX91" fmla="*/ 383919 w 1504107"/>
              <a:gd name="connsiteY91" fmla="*/ 1184718 h 1913559"/>
              <a:gd name="connsiteX92" fmla="*/ 352963 w 1504107"/>
              <a:gd name="connsiteY92" fmla="*/ 1244250 h 1913559"/>
              <a:gd name="connsiteX93" fmla="*/ 310100 w 1504107"/>
              <a:gd name="connsiteY93" fmla="*/ 1215677 h 1913559"/>
              <a:gd name="connsiteX94" fmla="*/ 341058 w 1504107"/>
              <a:gd name="connsiteY94" fmla="*/ 1194244 h 1913559"/>
              <a:gd name="connsiteX95" fmla="*/ 372013 w 1504107"/>
              <a:gd name="connsiteY95" fmla="*/ 1141856 h 1913559"/>
              <a:gd name="connsiteX96" fmla="*/ 376776 w 1504107"/>
              <a:gd name="connsiteY96" fmla="*/ 1106138 h 1913559"/>
              <a:gd name="connsiteX97" fmla="*/ 402969 w 1504107"/>
              <a:gd name="connsiteY97" fmla="*/ 1094231 h 1913559"/>
              <a:gd name="connsiteX98" fmla="*/ 391063 w 1504107"/>
              <a:gd name="connsiteY98" fmla="*/ 1072800 h 1913559"/>
              <a:gd name="connsiteX99" fmla="*/ 391065 w 1504107"/>
              <a:gd name="connsiteY99" fmla="*/ 1053751 h 1913559"/>
              <a:gd name="connsiteX100" fmla="*/ 352963 w 1504107"/>
              <a:gd name="connsiteY100" fmla="*/ 1060894 h 1913559"/>
              <a:gd name="connsiteX101" fmla="*/ 329151 w 1504107"/>
              <a:gd name="connsiteY101" fmla="*/ 1034700 h 1913559"/>
              <a:gd name="connsiteX102" fmla="*/ 319626 w 1504107"/>
              <a:gd name="connsiteY102" fmla="*/ 1013269 h 1913559"/>
              <a:gd name="connsiteX103" fmla="*/ 291051 w 1504107"/>
              <a:gd name="connsiteY103" fmla="*/ 1048988 h 1913559"/>
              <a:gd name="connsiteX104" fmla="*/ 281526 w 1504107"/>
              <a:gd name="connsiteY104" fmla="*/ 1072800 h 1913559"/>
              <a:gd name="connsiteX105" fmla="*/ 291051 w 1504107"/>
              <a:gd name="connsiteY105" fmla="*/ 1096613 h 1913559"/>
              <a:gd name="connsiteX106" fmla="*/ 267238 w 1504107"/>
              <a:gd name="connsiteY106" fmla="*/ 1094231 h 1913559"/>
              <a:gd name="connsiteX107" fmla="*/ 281526 w 1504107"/>
              <a:gd name="connsiteY107" fmla="*/ 1120425 h 1913559"/>
              <a:gd name="connsiteX108" fmla="*/ 269619 w 1504107"/>
              <a:gd name="connsiteY108" fmla="*/ 1137094 h 1913559"/>
              <a:gd name="connsiteX109" fmla="*/ 279144 w 1504107"/>
              <a:gd name="connsiteY109" fmla="*/ 1199007 h 1913559"/>
              <a:gd name="connsiteX110" fmla="*/ 238663 w 1504107"/>
              <a:gd name="connsiteY110" fmla="*/ 1194243 h 1913559"/>
              <a:gd name="connsiteX111" fmla="*/ 200563 w 1504107"/>
              <a:gd name="connsiteY111" fmla="*/ 1215675 h 1913559"/>
              <a:gd name="connsiteX112" fmla="*/ 148176 w 1504107"/>
              <a:gd name="connsiteY112" fmla="*/ 1215675 h 1913559"/>
              <a:gd name="connsiteX113" fmla="*/ 114838 w 1504107"/>
              <a:gd name="connsiteY113" fmla="*/ 1201388 h 1913559"/>
              <a:gd name="connsiteX114" fmla="*/ 86263 w 1504107"/>
              <a:gd name="connsiteY114" fmla="*/ 1182338 h 1913559"/>
              <a:gd name="connsiteX115" fmla="*/ 52926 w 1504107"/>
              <a:gd name="connsiteY115" fmla="*/ 1149000 h 1913559"/>
              <a:gd name="connsiteX116" fmla="*/ 5301 w 1504107"/>
              <a:gd name="connsiteY116" fmla="*/ 1115663 h 1913559"/>
              <a:gd name="connsiteX117" fmla="*/ 33876 w 1504107"/>
              <a:gd name="connsiteY117" fmla="*/ 1077563 h 1913559"/>
              <a:gd name="connsiteX118" fmla="*/ 29113 w 1504107"/>
              <a:gd name="connsiteY118" fmla="*/ 1039463 h 1913559"/>
              <a:gd name="connsiteX119" fmla="*/ 5301 w 1504107"/>
              <a:gd name="connsiteY119" fmla="*/ 1001363 h 1913559"/>
              <a:gd name="connsiteX120" fmla="*/ 5301 w 1504107"/>
              <a:gd name="connsiteY120" fmla="*/ 968025 h 1913559"/>
              <a:gd name="connsiteX121" fmla="*/ 24351 w 1504107"/>
              <a:gd name="connsiteY121" fmla="*/ 953738 h 1913559"/>
              <a:gd name="connsiteX122" fmla="*/ 48163 w 1504107"/>
              <a:gd name="connsiteY122" fmla="*/ 920400 h 1913559"/>
              <a:gd name="connsiteX123" fmla="*/ 43401 w 1504107"/>
              <a:gd name="connsiteY123" fmla="*/ 863250 h 1913559"/>
              <a:gd name="connsiteX124" fmla="*/ 100551 w 1504107"/>
              <a:gd name="connsiteY124" fmla="*/ 815625 h 1913559"/>
              <a:gd name="connsiteX125" fmla="*/ 119601 w 1504107"/>
              <a:gd name="connsiteY125" fmla="*/ 801338 h 1913559"/>
              <a:gd name="connsiteX126" fmla="*/ 138651 w 1504107"/>
              <a:gd name="connsiteY126" fmla="*/ 796575 h 1913559"/>
              <a:gd name="connsiteX127" fmla="*/ 152938 w 1504107"/>
              <a:gd name="connsiteY127" fmla="*/ 791813 h 1913559"/>
              <a:gd name="connsiteX128" fmla="*/ 171988 w 1504107"/>
              <a:gd name="connsiteY128" fmla="*/ 787050 h 1913559"/>
              <a:gd name="connsiteX129" fmla="*/ 262476 w 1504107"/>
              <a:gd name="connsiteY129" fmla="*/ 758475 h 1913559"/>
              <a:gd name="connsiteX130" fmla="*/ 276763 w 1504107"/>
              <a:gd name="connsiteY130" fmla="*/ 744188 h 1913559"/>
              <a:gd name="connsiteX131" fmla="*/ 329151 w 1504107"/>
              <a:gd name="connsiteY131" fmla="*/ 706088 h 1913559"/>
              <a:gd name="connsiteX132" fmla="*/ 419638 w 1504107"/>
              <a:gd name="connsiteY132" fmla="*/ 710850 h 1913559"/>
              <a:gd name="connsiteX133" fmla="*/ 443451 w 1504107"/>
              <a:gd name="connsiteY133" fmla="*/ 715613 h 1913559"/>
              <a:gd name="connsiteX134" fmla="*/ 457738 w 1504107"/>
              <a:gd name="connsiteY134" fmla="*/ 706088 h 1913559"/>
              <a:gd name="connsiteX135" fmla="*/ 491076 w 1504107"/>
              <a:gd name="connsiteY135" fmla="*/ 667988 h 1913559"/>
              <a:gd name="connsiteX136" fmla="*/ 500601 w 1504107"/>
              <a:gd name="connsiteY136" fmla="*/ 644175 h 1913559"/>
              <a:gd name="connsiteX137" fmla="*/ 505363 w 1504107"/>
              <a:gd name="connsiteY137" fmla="*/ 596550 h 1913559"/>
              <a:gd name="connsiteX138" fmla="*/ 529176 w 1504107"/>
              <a:gd name="connsiteY138" fmla="*/ 582263 h 1913559"/>
              <a:gd name="connsiteX139" fmla="*/ 572038 w 1504107"/>
              <a:gd name="connsiteY139" fmla="*/ 563213 h 1913559"/>
              <a:gd name="connsiteX140" fmla="*/ 605376 w 1504107"/>
              <a:gd name="connsiteY140" fmla="*/ 558450 h 1913559"/>
              <a:gd name="connsiteX141" fmla="*/ 624426 w 1504107"/>
              <a:gd name="connsiteY141" fmla="*/ 544163 h 1913559"/>
              <a:gd name="connsiteX142" fmla="*/ 648238 w 1504107"/>
              <a:gd name="connsiteY142" fmla="*/ 529875 h 1913559"/>
              <a:gd name="connsiteX143" fmla="*/ 662526 w 1504107"/>
              <a:gd name="connsiteY143" fmla="*/ 515588 h 1913559"/>
              <a:gd name="connsiteX144" fmla="*/ 691101 w 1504107"/>
              <a:gd name="connsiteY144" fmla="*/ 477488 h 1913559"/>
              <a:gd name="connsiteX145" fmla="*/ 710151 w 1504107"/>
              <a:gd name="connsiteY145" fmla="*/ 444150 h 1913559"/>
              <a:gd name="connsiteX146" fmla="*/ 719676 w 1504107"/>
              <a:gd name="connsiteY146" fmla="*/ 401288 h 1913559"/>
              <a:gd name="connsiteX147" fmla="*/ 729201 w 1504107"/>
              <a:gd name="connsiteY147" fmla="*/ 387000 h 1913559"/>
              <a:gd name="connsiteX148" fmla="*/ 738726 w 1504107"/>
              <a:gd name="connsiteY148" fmla="*/ 286988 h 1913559"/>
              <a:gd name="connsiteX149" fmla="*/ 748251 w 1504107"/>
              <a:gd name="connsiteY149" fmla="*/ 220313 h 1913559"/>
              <a:gd name="connsiteX150" fmla="*/ 781588 w 1504107"/>
              <a:gd name="connsiteY150" fmla="*/ 172688 h 1913559"/>
              <a:gd name="connsiteX151" fmla="*/ 791113 w 1504107"/>
              <a:gd name="connsiteY151" fmla="*/ 158400 h 1913559"/>
              <a:gd name="connsiteX152" fmla="*/ 819688 w 1504107"/>
              <a:gd name="connsiteY152" fmla="*/ 115538 h 1913559"/>
              <a:gd name="connsiteX153" fmla="*/ 833976 w 1504107"/>
              <a:gd name="connsiteY153" fmla="*/ 110775 h 1913559"/>
              <a:gd name="connsiteX154" fmla="*/ 857788 w 1504107"/>
              <a:gd name="connsiteY154" fmla="*/ 120300 h 1913559"/>
              <a:gd name="connsiteX155" fmla="*/ 872076 w 1504107"/>
              <a:gd name="connsiteY155" fmla="*/ 129825 h 1913559"/>
              <a:gd name="connsiteX156" fmla="*/ 891126 w 1504107"/>
              <a:gd name="connsiteY156" fmla="*/ 120300 h 1913559"/>
              <a:gd name="connsiteX157" fmla="*/ 924463 w 1504107"/>
              <a:gd name="connsiteY157" fmla="*/ 82200 h 1913559"/>
              <a:gd name="connsiteX158" fmla="*/ 938751 w 1504107"/>
              <a:gd name="connsiteY158" fmla="*/ 67913 h 1913559"/>
              <a:gd name="connsiteX159" fmla="*/ 948276 w 1504107"/>
              <a:gd name="connsiteY159" fmla="*/ 48863 h 1913559"/>
              <a:gd name="connsiteX160" fmla="*/ 967326 w 1504107"/>
              <a:gd name="connsiteY160" fmla="*/ 10763 h 1913559"/>
              <a:gd name="connsiteX161" fmla="*/ 967326 w 1504107"/>
              <a:gd name="connsiteY161" fmla="*/ 6000 h 1913559"/>
              <a:gd name="connsiteX0" fmla="*/ 967326 w 1504107"/>
              <a:gd name="connsiteY0" fmla="*/ 6000 h 1913559"/>
              <a:gd name="connsiteX1" fmla="*/ 986375 w 1504107"/>
              <a:gd name="connsiteY1" fmla="*/ 86963 h 1913559"/>
              <a:gd name="connsiteX2" fmla="*/ 1019713 w 1504107"/>
              <a:gd name="connsiteY2" fmla="*/ 277463 h 1913559"/>
              <a:gd name="connsiteX3" fmla="*/ 1045907 w 1504107"/>
              <a:gd name="connsiteY3" fmla="*/ 336994 h 1913559"/>
              <a:gd name="connsiteX4" fmla="*/ 1110201 w 1504107"/>
              <a:gd name="connsiteY4" fmla="*/ 437006 h 1913559"/>
              <a:gd name="connsiteX5" fmla="*/ 1191163 w 1504107"/>
              <a:gd name="connsiteY5" fmla="*/ 544163 h 1913559"/>
              <a:gd name="connsiteX6" fmla="*/ 1224501 w 1504107"/>
              <a:gd name="connsiteY6" fmla="*/ 582263 h 1913559"/>
              <a:gd name="connsiteX7" fmla="*/ 1193545 w 1504107"/>
              <a:gd name="connsiteY7" fmla="*/ 660844 h 1913559"/>
              <a:gd name="connsiteX8" fmla="*/ 1236407 w 1504107"/>
              <a:gd name="connsiteY8" fmla="*/ 715613 h 1913559"/>
              <a:gd name="connsiteX9" fmla="*/ 1191163 w 1504107"/>
              <a:gd name="connsiteY9" fmla="*/ 787050 h 1913559"/>
              <a:gd name="connsiteX10" fmla="*/ 1186401 w 1504107"/>
              <a:gd name="connsiteY10" fmla="*/ 834675 h 1913559"/>
              <a:gd name="connsiteX11" fmla="*/ 1236407 w 1504107"/>
              <a:gd name="connsiteY11" fmla="*/ 903731 h 1913559"/>
              <a:gd name="connsiteX12" fmla="*/ 1217357 w 1504107"/>
              <a:gd name="connsiteY12" fmla="*/ 1063275 h 1913559"/>
              <a:gd name="connsiteX13" fmla="*/ 1198306 w 1504107"/>
              <a:gd name="connsiteY13" fmla="*/ 1222819 h 1913559"/>
              <a:gd name="connsiteX14" fmla="*/ 1253076 w 1504107"/>
              <a:gd name="connsiteY14" fmla="*/ 1258538 h 1913559"/>
              <a:gd name="connsiteX15" fmla="*/ 1305463 w 1504107"/>
              <a:gd name="connsiteY15" fmla="*/ 1287113 h 1913559"/>
              <a:gd name="connsiteX16" fmla="*/ 1341181 w 1504107"/>
              <a:gd name="connsiteY16" fmla="*/ 1332355 h 1913559"/>
              <a:gd name="connsiteX17" fmla="*/ 1345944 w 1504107"/>
              <a:gd name="connsiteY17" fmla="*/ 1437131 h 1913559"/>
              <a:gd name="connsiteX18" fmla="*/ 1343564 w 1504107"/>
              <a:gd name="connsiteY18" fmla="*/ 1606200 h 1913559"/>
              <a:gd name="connsiteX19" fmla="*/ 1410238 w 1504107"/>
              <a:gd name="connsiteY19" fmla="*/ 1591913 h 1913559"/>
              <a:gd name="connsiteX20" fmla="*/ 1498345 w 1504107"/>
              <a:gd name="connsiteY20" fmla="*/ 1582387 h 1913559"/>
              <a:gd name="connsiteX21" fmla="*/ 1491201 w 1504107"/>
              <a:gd name="connsiteY21" fmla="*/ 1625250 h 1913559"/>
              <a:gd name="connsiteX22" fmla="*/ 1481676 w 1504107"/>
              <a:gd name="connsiteY22" fmla="*/ 1653825 h 1913559"/>
              <a:gd name="connsiteX23" fmla="*/ 1462626 w 1504107"/>
              <a:gd name="connsiteY23" fmla="*/ 1741932 h 1913559"/>
              <a:gd name="connsiteX24" fmla="*/ 1455482 w 1504107"/>
              <a:gd name="connsiteY24" fmla="*/ 1822894 h 1913559"/>
              <a:gd name="connsiteX25" fmla="*/ 1467389 w 1504107"/>
              <a:gd name="connsiteY25" fmla="*/ 1877664 h 1913559"/>
              <a:gd name="connsiteX26" fmla="*/ 1491201 w 1504107"/>
              <a:gd name="connsiteY26" fmla="*/ 1913382 h 1913559"/>
              <a:gd name="connsiteX27" fmla="*/ 1381663 w 1504107"/>
              <a:gd name="connsiteY27" fmla="*/ 1889569 h 1913559"/>
              <a:gd name="connsiteX28" fmla="*/ 1260219 w 1504107"/>
              <a:gd name="connsiteY28" fmla="*/ 1849088 h 1913559"/>
              <a:gd name="connsiteX29" fmla="*/ 1153063 w 1504107"/>
              <a:gd name="connsiteY29" fmla="*/ 1825275 h 1913559"/>
              <a:gd name="connsiteX30" fmla="*/ 1043526 w 1504107"/>
              <a:gd name="connsiteY30" fmla="*/ 1801463 h 1913559"/>
              <a:gd name="connsiteX31" fmla="*/ 953038 w 1504107"/>
              <a:gd name="connsiteY31" fmla="*/ 1782413 h 1913559"/>
              <a:gd name="connsiteX32" fmla="*/ 862551 w 1504107"/>
              <a:gd name="connsiteY32" fmla="*/ 1772888 h 1913559"/>
              <a:gd name="connsiteX33" fmla="*/ 786351 w 1504107"/>
              <a:gd name="connsiteY33" fmla="*/ 1763363 h 1913559"/>
              <a:gd name="connsiteX34" fmla="*/ 548226 w 1504107"/>
              <a:gd name="connsiteY34" fmla="*/ 1739550 h 1913559"/>
              <a:gd name="connsiteX35" fmla="*/ 550607 w 1504107"/>
              <a:gd name="connsiteY35" fmla="*/ 1725263 h 1913559"/>
              <a:gd name="connsiteX36" fmla="*/ 581564 w 1504107"/>
              <a:gd name="connsiteY36" fmla="*/ 1713357 h 1913559"/>
              <a:gd name="connsiteX37" fmla="*/ 595851 w 1504107"/>
              <a:gd name="connsiteY37" fmla="*/ 1682400 h 1913559"/>
              <a:gd name="connsiteX38" fmla="*/ 614901 w 1504107"/>
              <a:gd name="connsiteY38" fmla="*/ 1634776 h 1913559"/>
              <a:gd name="connsiteX39" fmla="*/ 657764 w 1504107"/>
              <a:gd name="connsiteY39" fmla="*/ 1646682 h 1913559"/>
              <a:gd name="connsiteX40" fmla="*/ 714913 w 1504107"/>
              <a:gd name="connsiteY40" fmla="*/ 1658588 h 1913559"/>
              <a:gd name="connsiteX41" fmla="*/ 769682 w 1504107"/>
              <a:gd name="connsiteY41" fmla="*/ 1660968 h 1913559"/>
              <a:gd name="connsiteX42" fmla="*/ 776826 w 1504107"/>
              <a:gd name="connsiteY42" fmla="*/ 1649063 h 1913559"/>
              <a:gd name="connsiteX43" fmla="*/ 695863 w 1504107"/>
              <a:gd name="connsiteY43" fmla="*/ 1634775 h 1913559"/>
              <a:gd name="connsiteX44" fmla="*/ 631570 w 1504107"/>
              <a:gd name="connsiteY44" fmla="*/ 1613344 h 1913559"/>
              <a:gd name="connsiteX45" fmla="*/ 610138 w 1504107"/>
              <a:gd name="connsiteY45" fmla="*/ 1582388 h 1913559"/>
              <a:gd name="connsiteX46" fmla="*/ 631570 w 1504107"/>
              <a:gd name="connsiteY46" fmla="*/ 1530001 h 1913559"/>
              <a:gd name="connsiteX47" fmla="*/ 667289 w 1504107"/>
              <a:gd name="connsiteY47" fmla="*/ 1515713 h 1913559"/>
              <a:gd name="connsiteX48" fmla="*/ 643476 w 1504107"/>
              <a:gd name="connsiteY48" fmla="*/ 1496662 h 1913559"/>
              <a:gd name="connsiteX49" fmla="*/ 667288 w 1504107"/>
              <a:gd name="connsiteY49" fmla="*/ 1472850 h 1913559"/>
              <a:gd name="connsiteX50" fmla="*/ 712532 w 1504107"/>
              <a:gd name="connsiteY50" fmla="*/ 1427607 h 1913559"/>
              <a:gd name="connsiteX51" fmla="*/ 738726 w 1504107"/>
              <a:gd name="connsiteY51" fmla="*/ 1410938 h 1913559"/>
              <a:gd name="connsiteX52" fmla="*/ 724438 w 1504107"/>
              <a:gd name="connsiteY52" fmla="*/ 1368075 h 1913559"/>
              <a:gd name="connsiteX53" fmla="*/ 795876 w 1504107"/>
              <a:gd name="connsiteY53" fmla="*/ 1265682 h 1913559"/>
              <a:gd name="connsiteX54" fmla="*/ 703007 w 1504107"/>
              <a:gd name="connsiteY54" fmla="*/ 1294256 h 1913559"/>
              <a:gd name="connsiteX55" fmla="*/ 672051 w 1504107"/>
              <a:gd name="connsiteY55" fmla="*/ 1358550 h 1913559"/>
              <a:gd name="connsiteX56" fmla="*/ 643476 w 1504107"/>
              <a:gd name="connsiteY56" fmla="*/ 1413318 h 1913559"/>
              <a:gd name="connsiteX57" fmla="*/ 602995 w 1504107"/>
              <a:gd name="connsiteY57" fmla="*/ 1389506 h 1913559"/>
              <a:gd name="connsiteX58" fmla="*/ 576801 w 1504107"/>
              <a:gd name="connsiteY58" fmla="*/ 1434750 h 1913559"/>
              <a:gd name="connsiteX59" fmla="*/ 574420 w 1504107"/>
              <a:gd name="connsiteY59" fmla="*/ 1472851 h 1913559"/>
              <a:gd name="connsiteX60" fmla="*/ 588708 w 1504107"/>
              <a:gd name="connsiteY60" fmla="*/ 1489520 h 1913559"/>
              <a:gd name="connsiteX61" fmla="*/ 538701 w 1504107"/>
              <a:gd name="connsiteY61" fmla="*/ 1530000 h 1913559"/>
              <a:gd name="connsiteX62" fmla="*/ 469645 w 1504107"/>
              <a:gd name="connsiteY62" fmla="*/ 1541907 h 1913559"/>
              <a:gd name="connsiteX63" fmla="*/ 493457 w 1504107"/>
              <a:gd name="connsiteY63" fmla="*/ 1470469 h 1913559"/>
              <a:gd name="connsiteX64" fmla="*/ 514888 w 1504107"/>
              <a:gd name="connsiteY64" fmla="*/ 1401413 h 1913559"/>
              <a:gd name="connsiteX65" fmla="*/ 531556 w 1504107"/>
              <a:gd name="connsiteY65" fmla="*/ 1339500 h 1913559"/>
              <a:gd name="connsiteX66" fmla="*/ 545844 w 1504107"/>
              <a:gd name="connsiteY66" fmla="*/ 1296637 h 1913559"/>
              <a:gd name="connsiteX67" fmla="*/ 605376 w 1504107"/>
              <a:gd name="connsiteY67" fmla="*/ 1225200 h 1913559"/>
              <a:gd name="connsiteX68" fmla="*/ 638713 w 1504107"/>
              <a:gd name="connsiteY68" fmla="*/ 1239489 h 1913559"/>
              <a:gd name="connsiteX69" fmla="*/ 676813 w 1504107"/>
              <a:gd name="connsiteY69" fmla="*/ 1222820 h 1913559"/>
              <a:gd name="connsiteX70" fmla="*/ 681577 w 1504107"/>
              <a:gd name="connsiteY70" fmla="*/ 1213295 h 1913559"/>
              <a:gd name="connsiteX71" fmla="*/ 643475 w 1504107"/>
              <a:gd name="connsiteY71" fmla="*/ 1215675 h 1913559"/>
              <a:gd name="connsiteX72" fmla="*/ 617283 w 1504107"/>
              <a:gd name="connsiteY72" fmla="*/ 1189482 h 1913559"/>
              <a:gd name="connsiteX73" fmla="*/ 617282 w 1504107"/>
              <a:gd name="connsiteY73" fmla="*/ 1172812 h 1913559"/>
              <a:gd name="connsiteX74" fmla="*/ 667289 w 1504107"/>
              <a:gd name="connsiteY74" fmla="*/ 1175195 h 1913559"/>
              <a:gd name="connsiteX75" fmla="*/ 672050 w 1504107"/>
              <a:gd name="connsiteY75" fmla="*/ 1158525 h 1913559"/>
              <a:gd name="connsiteX76" fmla="*/ 698245 w 1504107"/>
              <a:gd name="connsiteY76" fmla="*/ 1127569 h 1913559"/>
              <a:gd name="connsiteX77" fmla="*/ 741108 w 1504107"/>
              <a:gd name="connsiteY77" fmla="*/ 1113283 h 1913559"/>
              <a:gd name="connsiteX78" fmla="*/ 741107 w 1504107"/>
              <a:gd name="connsiteY78" fmla="*/ 1091849 h 1913559"/>
              <a:gd name="connsiteX79" fmla="*/ 757776 w 1504107"/>
              <a:gd name="connsiteY79" fmla="*/ 1079944 h 1913559"/>
              <a:gd name="connsiteX80" fmla="*/ 717295 w 1504107"/>
              <a:gd name="connsiteY80" fmla="*/ 1051369 h 1913559"/>
              <a:gd name="connsiteX81" fmla="*/ 667288 w 1504107"/>
              <a:gd name="connsiteY81" fmla="*/ 1022794 h 1913559"/>
              <a:gd name="connsiteX82" fmla="*/ 633951 w 1504107"/>
              <a:gd name="connsiteY82" fmla="*/ 1029938 h 1913559"/>
              <a:gd name="connsiteX83" fmla="*/ 595851 w 1504107"/>
              <a:gd name="connsiteY83" fmla="*/ 1087088 h 1913559"/>
              <a:gd name="connsiteX84" fmla="*/ 610138 w 1504107"/>
              <a:gd name="connsiteY84" fmla="*/ 1118044 h 1913559"/>
              <a:gd name="connsiteX85" fmla="*/ 591088 w 1504107"/>
              <a:gd name="connsiteY85" fmla="*/ 1139475 h 1913559"/>
              <a:gd name="connsiteX86" fmla="*/ 555370 w 1504107"/>
              <a:gd name="connsiteY86" fmla="*/ 1120426 h 1913559"/>
              <a:gd name="connsiteX87" fmla="*/ 526794 w 1504107"/>
              <a:gd name="connsiteY87" fmla="*/ 1082325 h 1913559"/>
              <a:gd name="connsiteX88" fmla="*/ 526795 w 1504107"/>
              <a:gd name="connsiteY88" fmla="*/ 1108520 h 1913559"/>
              <a:gd name="connsiteX89" fmla="*/ 462501 w 1504107"/>
              <a:gd name="connsiteY89" fmla="*/ 1115662 h 1913559"/>
              <a:gd name="connsiteX90" fmla="*/ 414876 w 1504107"/>
              <a:gd name="connsiteY90" fmla="*/ 1137094 h 1913559"/>
              <a:gd name="connsiteX91" fmla="*/ 383919 w 1504107"/>
              <a:gd name="connsiteY91" fmla="*/ 1184718 h 1913559"/>
              <a:gd name="connsiteX92" fmla="*/ 352963 w 1504107"/>
              <a:gd name="connsiteY92" fmla="*/ 1244250 h 1913559"/>
              <a:gd name="connsiteX93" fmla="*/ 310100 w 1504107"/>
              <a:gd name="connsiteY93" fmla="*/ 1215677 h 1913559"/>
              <a:gd name="connsiteX94" fmla="*/ 341058 w 1504107"/>
              <a:gd name="connsiteY94" fmla="*/ 1194244 h 1913559"/>
              <a:gd name="connsiteX95" fmla="*/ 372013 w 1504107"/>
              <a:gd name="connsiteY95" fmla="*/ 1141856 h 1913559"/>
              <a:gd name="connsiteX96" fmla="*/ 376776 w 1504107"/>
              <a:gd name="connsiteY96" fmla="*/ 1106138 h 1913559"/>
              <a:gd name="connsiteX97" fmla="*/ 402969 w 1504107"/>
              <a:gd name="connsiteY97" fmla="*/ 1094231 h 1913559"/>
              <a:gd name="connsiteX98" fmla="*/ 391063 w 1504107"/>
              <a:gd name="connsiteY98" fmla="*/ 1072800 h 1913559"/>
              <a:gd name="connsiteX99" fmla="*/ 391065 w 1504107"/>
              <a:gd name="connsiteY99" fmla="*/ 1053751 h 1913559"/>
              <a:gd name="connsiteX100" fmla="*/ 352963 w 1504107"/>
              <a:gd name="connsiteY100" fmla="*/ 1060894 h 1913559"/>
              <a:gd name="connsiteX101" fmla="*/ 329151 w 1504107"/>
              <a:gd name="connsiteY101" fmla="*/ 1034700 h 1913559"/>
              <a:gd name="connsiteX102" fmla="*/ 319626 w 1504107"/>
              <a:gd name="connsiteY102" fmla="*/ 1013269 h 1913559"/>
              <a:gd name="connsiteX103" fmla="*/ 291051 w 1504107"/>
              <a:gd name="connsiteY103" fmla="*/ 1048988 h 1913559"/>
              <a:gd name="connsiteX104" fmla="*/ 281526 w 1504107"/>
              <a:gd name="connsiteY104" fmla="*/ 1072800 h 1913559"/>
              <a:gd name="connsiteX105" fmla="*/ 291051 w 1504107"/>
              <a:gd name="connsiteY105" fmla="*/ 1096613 h 1913559"/>
              <a:gd name="connsiteX106" fmla="*/ 267238 w 1504107"/>
              <a:gd name="connsiteY106" fmla="*/ 1094231 h 1913559"/>
              <a:gd name="connsiteX107" fmla="*/ 281526 w 1504107"/>
              <a:gd name="connsiteY107" fmla="*/ 1120425 h 1913559"/>
              <a:gd name="connsiteX108" fmla="*/ 269619 w 1504107"/>
              <a:gd name="connsiteY108" fmla="*/ 1137094 h 1913559"/>
              <a:gd name="connsiteX109" fmla="*/ 279144 w 1504107"/>
              <a:gd name="connsiteY109" fmla="*/ 1199007 h 1913559"/>
              <a:gd name="connsiteX110" fmla="*/ 238663 w 1504107"/>
              <a:gd name="connsiteY110" fmla="*/ 1194243 h 1913559"/>
              <a:gd name="connsiteX111" fmla="*/ 200563 w 1504107"/>
              <a:gd name="connsiteY111" fmla="*/ 1215675 h 1913559"/>
              <a:gd name="connsiteX112" fmla="*/ 148176 w 1504107"/>
              <a:gd name="connsiteY112" fmla="*/ 1215675 h 1913559"/>
              <a:gd name="connsiteX113" fmla="*/ 114838 w 1504107"/>
              <a:gd name="connsiteY113" fmla="*/ 1201388 h 1913559"/>
              <a:gd name="connsiteX114" fmla="*/ 86263 w 1504107"/>
              <a:gd name="connsiteY114" fmla="*/ 1182338 h 1913559"/>
              <a:gd name="connsiteX115" fmla="*/ 5301 w 1504107"/>
              <a:gd name="connsiteY115" fmla="*/ 1115663 h 1913559"/>
              <a:gd name="connsiteX116" fmla="*/ 33876 w 1504107"/>
              <a:gd name="connsiteY116" fmla="*/ 1077563 h 1913559"/>
              <a:gd name="connsiteX117" fmla="*/ 29113 w 1504107"/>
              <a:gd name="connsiteY117" fmla="*/ 1039463 h 1913559"/>
              <a:gd name="connsiteX118" fmla="*/ 5301 w 1504107"/>
              <a:gd name="connsiteY118" fmla="*/ 1001363 h 1913559"/>
              <a:gd name="connsiteX119" fmla="*/ 5301 w 1504107"/>
              <a:gd name="connsiteY119" fmla="*/ 968025 h 1913559"/>
              <a:gd name="connsiteX120" fmla="*/ 24351 w 1504107"/>
              <a:gd name="connsiteY120" fmla="*/ 953738 h 1913559"/>
              <a:gd name="connsiteX121" fmla="*/ 48163 w 1504107"/>
              <a:gd name="connsiteY121" fmla="*/ 920400 h 1913559"/>
              <a:gd name="connsiteX122" fmla="*/ 43401 w 1504107"/>
              <a:gd name="connsiteY122" fmla="*/ 863250 h 1913559"/>
              <a:gd name="connsiteX123" fmla="*/ 100551 w 1504107"/>
              <a:gd name="connsiteY123" fmla="*/ 815625 h 1913559"/>
              <a:gd name="connsiteX124" fmla="*/ 119601 w 1504107"/>
              <a:gd name="connsiteY124" fmla="*/ 801338 h 1913559"/>
              <a:gd name="connsiteX125" fmla="*/ 138651 w 1504107"/>
              <a:gd name="connsiteY125" fmla="*/ 796575 h 1913559"/>
              <a:gd name="connsiteX126" fmla="*/ 152938 w 1504107"/>
              <a:gd name="connsiteY126" fmla="*/ 791813 h 1913559"/>
              <a:gd name="connsiteX127" fmla="*/ 171988 w 1504107"/>
              <a:gd name="connsiteY127" fmla="*/ 787050 h 1913559"/>
              <a:gd name="connsiteX128" fmla="*/ 262476 w 1504107"/>
              <a:gd name="connsiteY128" fmla="*/ 758475 h 1913559"/>
              <a:gd name="connsiteX129" fmla="*/ 276763 w 1504107"/>
              <a:gd name="connsiteY129" fmla="*/ 744188 h 1913559"/>
              <a:gd name="connsiteX130" fmla="*/ 329151 w 1504107"/>
              <a:gd name="connsiteY130" fmla="*/ 706088 h 1913559"/>
              <a:gd name="connsiteX131" fmla="*/ 419638 w 1504107"/>
              <a:gd name="connsiteY131" fmla="*/ 710850 h 1913559"/>
              <a:gd name="connsiteX132" fmla="*/ 443451 w 1504107"/>
              <a:gd name="connsiteY132" fmla="*/ 715613 h 1913559"/>
              <a:gd name="connsiteX133" fmla="*/ 457738 w 1504107"/>
              <a:gd name="connsiteY133" fmla="*/ 706088 h 1913559"/>
              <a:gd name="connsiteX134" fmla="*/ 491076 w 1504107"/>
              <a:gd name="connsiteY134" fmla="*/ 667988 h 1913559"/>
              <a:gd name="connsiteX135" fmla="*/ 500601 w 1504107"/>
              <a:gd name="connsiteY135" fmla="*/ 644175 h 1913559"/>
              <a:gd name="connsiteX136" fmla="*/ 505363 w 1504107"/>
              <a:gd name="connsiteY136" fmla="*/ 596550 h 1913559"/>
              <a:gd name="connsiteX137" fmla="*/ 529176 w 1504107"/>
              <a:gd name="connsiteY137" fmla="*/ 582263 h 1913559"/>
              <a:gd name="connsiteX138" fmla="*/ 572038 w 1504107"/>
              <a:gd name="connsiteY138" fmla="*/ 563213 h 1913559"/>
              <a:gd name="connsiteX139" fmla="*/ 605376 w 1504107"/>
              <a:gd name="connsiteY139" fmla="*/ 558450 h 1913559"/>
              <a:gd name="connsiteX140" fmla="*/ 624426 w 1504107"/>
              <a:gd name="connsiteY140" fmla="*/ 544163 h 1913559"/>
              <a:gd name="connsiteX141" fmla="*/ 648238 w 1504107"/>
              <a:gd name="connsiteY141" fmla="*/ 529875 h 1913559"/>
              <a:gd name="connsiteX142" fmla="*/ 662526 w 1504107"/>
              <a:gd name="connsiteY142" fmla="*/ 515588 h 1913559"/>
              <a:gd name="connsiteX143" fmla="*/ 691101 w 1504107"/>
              <a:gd name="connsiteY143" fmla="*/ 477488 h 1913559"/>
              <a:gd name="connsiteX144" fmla="*/ 710151 w 1504107"/>
              <a:gd name="connsiteY144" fmla="*/ 444150 h 1913559"/>
              <a:gd name="connsiteX145" fmla="*/ 719676 w 1504107"/>
              <a:gd name="connsiteY145" fmla="*/ 401288 h 1913559"/>
              <a:gd name="connsiteX146" fmla="*/ 729201 w 1504107"/>
              <a:gd name="connsiteY146" fmla="*/ 387000 h 1913559"/>
              <a:gd name="connsiteX147" fmla="*/ 738726 w 1504107"/>
              <a:gd name="connsiteY147" fmla="*/ 286988 h 1913559"/>
              <a:gd name="connsiteX148" fmla="*/ 748251 w 1504107"/>
              <a:gd name="connsiteY148" fmla="*/ 220313 h 1913559"/>
              <a:gd name="connsiteX149" fmla="*/ 781588 w 1504107"/>
              <a:gd name="connsiteY149" fmla="*/ 172688 h 1913559"/>
              <a:gd name="connsiteX150" fmla="*/ 791113 w 1504107"/>
              <a:gd name="connsiteY150" fmla="*/ 158400 h 1913559"/>
              <a:gd name="connsiteX151" fmla="*/ 819688 w 1504107"/>
              <a:gd name="connsiteY151" fmla="*/ 115538 h 1913559"/>
              <a:gd name="connsiteX152" fmla="*/ 833976 w 1504107"/>
              <a:gd name="connsiteY152" fmla="*/ 110775 h 1913559"/>
              <a:gd name="connsiteX153" fmla="*/ 857788 w 1504107"/>
              <a:gd name="connsiteY153" fmla="*/ 120300 h 1913559"/>
              <a:gd name="connsiteX154" fmla="*/ 872076 w 1504107"/>
              <a:gd name="connsiteY154" fmla="*/ 129825 h 1913559"/>
              <a:gd name="connsiteX155" fmla="*/ 891126 w 1504107"/>
              <a:gd name="connsiteY155" fmla="*/ 120300 h 1913559"/>
              <a:gd name="connsiteX156" fmla="*/ 924463 w 1504107"/>
              <a:gd name="connsiteY156" fmla="*/ 82200 h 1913559"/>
              <a:gd name="connsiteX157" fmla="*/ 938751 w 1504107"/>
              <a:gd name="connsiteY157" fmla="*/ 67913 h 1913559"/>
              <a:gd name="connsiteX158" fmla="*/ 948276 w 1504107"/>
              <a:gd name="connsiteY158" fmla="*/ 48863 h 1913559"/>
              <a:gd name="connsiteX159" fmla="*/ 967326 w 1504107"/>
              <a:gd name="connsiteY159" fmla="*/ 10763 h 1913559"/>
              <a:gd name="connsiteX160" fmla="*/ 967326 w 1504107"/>
              <a:gd name="connsiteY160" fmla="*/ 6000 h 1913559"/>
              <a:gd name="connsiteX0" fmla="*/ 967326 w 1504107"/>
              <a:gd name="connsiteY0" fmla="*/ 6000 h 1913559"/>
              <a:gd name="connsiteX1" fmla="*/ 986375 w 1504107"/>
              <a:gd name="connsiteY1" fmla="*/ 86963 h 1913559"/>
              <a:gd name="connsiteX2" fmla="*/ 1019713 w 1504107"/>
              <a:gd name="connsiteY2" fmla="*/ 277463 h 1913559"/>
              <a:gd name="connsiteX3" fmla="*/ 1045907 w 1504107"/>
              <a:gd name="connsiteY3" fmla="*/ 336994 h 1913559"/>
              <a:gd name="connsiteX4" fmla="*/ 1110201 w 1504107"/>
              <a:gd name="connsiteY4" fmla="*/ 437006 h 1913559"/>
              <a:gd name="connsiteX5" fmla="*/ 1191163 w 1504107"/>
              <a:gd name="connsiteY5" fmla="*/ 544163 h 1913559"/>
              <a:gd name="connsiteX6" fmla="*/ 1224501 w 1504107"/>
              <a:gd name="connsiteY6" fmla="*/ 582263 h 1913559"/>
              <a:gd name="connsiteX7" fmla="*/ 1193545 w 1504107"/>
              <a:gd name="connsiteY7" fmla="*/ 660844 h 1913559"/>
              <a:gd name="connsiteX8" fmla="*/ 1236407 w 1504107"/>
              <a:gd name="connsiteY8" fmla="*/ 715613 h 1913559"/>
              <a:gd name="connsiteX9" fmla="*/ 1191163 w 1504107"/>
              <a:gd name="connsiteY9" fmla="*/ 787050 h 1913559"/>
              <a:gd name="connsiteX10" fmla="*/ 1186401 w 1504107"/>
              <a:gd name="connsiteY10" fmla="*/ 834675 h 1913559"/>
              <a:gd name="connsiteX11" fmla="*/ 1236407 w 1504107"/>
              <a:gd name="connsiteY11" fmla="*/ 903731 h 1913559"/>
              <a:gd name="connsiteX12" fmla="*/ 1217357 w 1504107"/>
              <a:gd name="connsiteY12" fmla="*/ 1063275 h 1913559"/>
              <a:gd name="connsiteX13" fmla="*/ 1198306 w 1504107"/>
              <a:gd name="connsiteY13" fmla="*/ 1222819 h 1913559"/>
              <a:gd name="connsiteX14" fmla="*/ 1253076 w 1504107"/>
              <a:gd name="connsiteY14" fmla="*/ 1258538 h 1913559"/>
              <a:gd name="connsiteX15" fmla="*/ 1305463 w 1504107"/>
              <a:gd name="connsiteY15" fmla="*/ 1287113 h 1913559"/>
              <a:gd name="connsiteX16" fmla="*/ 1341181 w 1504107"/>
              <a:gd name="connsiteY16" fmla="*/ 1332355 h 1913559"/>
              <a:gd name="connsiteX17" fmla="*/ 1345944 w 1504107"/>
              <a:gd name="connsiteY17" fmla="*/ 1437131 h 1913559"/>
              <a:gd name="connsiteX18" fmla="*/ 1343564 w 1504107"/>
              <a:gd name="connsiteY18" fmla="*/ 1606200 h 1913559"/>
              <a:gd name="connsiteX19" fmla="*/ 1410238 w 1504107"/>
              <a:gd name="connsiteY19" fmla="*/ 1591913 h 1913559"/>
              <a:gd name="connsiteX20" fmla="*/ 1498345 w 1504107"/>
              <a:gd name="connsiteY20" fmla="*/ 1582387 h 1913559"/>
              <a:gd name="connsiteX21" fmla="*/ 1491201 w 1504107"/>
              <a:gd name="connsiteY21" fmla="*/ 1625250 h 1913559"/>
              <a:gd name="connsiteX22" fmla="*/ 1481676 w 1504107"/>
              <a:gd name="connsiteY22" fmla="*/ 1653825 h 1913559"/>
              <a:gd name="connsiteX23" fmla="*/ 1462626 w 1504107"/>
              <a:gd name="connsiteY23" fmla="*/ 1741932 h 1913559"/>
              <a:gd name="connsiteX24" fmla="*/ 1455482 w 1504107"/>
              <a:gd name="connsiteY24" fmla="*/ 1822894 h 1913559"/>
              <a:gd name="connsiteX25" fmla="*/ 1467389 w 1504107"/>
              <a:gd name="connsiteY25" fmla="*/ 1877664 h 1913559"/>
              <a:gd name="connsiteX26" fmla="*/ 1491201 w 1504107"/>
              <a:gd name="connsiteY26" fmla="*/ 1913382 h 1913559"/>
              <a:gd name="connsiteX27" fmla="*/ 1381663 w 1504107"/>
              <a:gd name="connsiteY27" fmla="*/ 1889569 h 1913559"/>
              <a:gd name="connsiteX28" fmla="*/ 1260219 w 1504107"/>
              <a:gd name="connsiteY28" fmla="*/ 1849088 h 1913559"/>
              <a:gd name="connsiteX29" fmla="*/ 1153063 w 1504107"/>
              <a:gd name="connsiteY29" fmla="*/ 1825275 h 1913559"/>
              <a:gd name="connsiteX30" fmla="*/ 1043526 w 1504107"/>
              <a:gd name="connsiteY30" fmla="*/ 1801463 h 1913559"/>
              <a:gd name="connsiteX31" fmla="*/ 953038 w 1504107"/>
              <a:gd name="connsiteY31" fmla="*/ 1782413 h 1913559"/>
              <a:gd name="connsiteX32" fmla="*/ 862551 w 1504107"/>
              <a:gd name="connsiteY32" fmla="*/ 1772888 h 1913559"/>
              <a:gd name="connsiteX33" fmla="*/ 786351 w 1504107"/>
              <a:gd name="connsiteY33" fmla="*/ 1763363 h 1913559"/>
              <a:gd name="connsiteX34" fmla="*/ 548226 w 1504107"/>
              <a:gd name="connsiteY34" fmla="*/ 1739550 h 1913559"/>
              <a:gd name="connsiteX35" fmla="*/ 550607 w 1504107"/>
              <a:gd name="connsiteY35" fmla="*/ 1725263 h 1913559"/>
              <a:gd name="connsiteX36" fmla="*/ 581564 w 1504107"/>
              <a:gd name="connsiteY36" fmla="*/ 1713357 h 1913559"/>
              <a:gd name="connsiteX37" fmla="*/ 595851 w 1504107"/>
              <a:gd name="connsiteY37" fmla="*/ 1682400 h 1913559"/>
              <a:gd name="connsiteX38" fmla="*/ 614901 w 1504107"/>
              <a:gd name="connsiteY38" fmla="*/ 1634776 h 1913559"/>
              <a:gd name="connsiteX39" fmla="*/ 657764 w 1504107"/>
              <a:gd name="connsiteY39" fmla="*/ 1646682 h 1913559"/>
              <a:gd name="connsiteX40" fmla="*/ 714913 w 1504107"/>
              <a:gd name="connsiteY40" fmla="*/ 1658588 h 1913559"/>
              <a:gd name="connsiteX41" fmla="*/ 769682 w 1504107"/>
              <a:gd name="connsiteY41" fmla="*/ 1660968 h 1913559"/>
              <a:gd name="connsiteX42" fmla="*/ 776826 w 1504107"/>
              <a:gd name="connsiteY42" fmla="*/ 1649063 h 1913559"/>
              <a:gd name="connsiteX43" fmla="*/ 695863 w 1504107"/>
              <a:gd name="connsiteY43" fmla="*/ 1634775 h 1913559"/>
              <a:gd name="connsiteX44" fmla="*/ 631570 w 1504107"/>
              <a:gd name="connsiteY44" fmla="*/ 1613344 h 1913559"/>
              <a:gd name="connsiteX45" fmla="*/ 610138 w 1504107"/>
              <a:gd name="connsiteY45" fmla="*/ 1582388 h 1913559"/>
              <a:gd name="connsiteX46" fmla="*/ 631570 w 1504107"/>
              <a:gd name="connsiteY46" fmla="*/ 1530001 h 1913559"/>
              <a:gd name="connsiteX47" fmla="*/ 667289 w 1504107"/>
              <a:gd name="connsiteY47" fmla="*/ 1515713 h 1913559"/>
              <a:gd name="connsiteX48" fmla="*/ 643476 w 1504107"/>
              <a:gd name="connsiteY48" fmla="*/ 1496662 h 1913559"/>
              <a:gd name="connsiteX49" fmla="*/ 667288 w 1504107"/>
              <a:gd name="connsiteY49" fmla="*/ 1472850 h 1913559"/>
              <a:gd name="connsiteX50" fmla="*/ 712532 w 1504107"/>
              <a:gd name="connsiteY50" fmla="*/ 1427607 h 1913559"/>
              <a:gd name="connsiteX51" fmla="*/ 738726 w 1504107"/>
              <a:gd name="connsiteY51" fmla="*/ 1410938 h 1913559"/>
              <a:gd name="connsiteX52" fmla="*/ 724438 w 1504107"/>
              <a:gd name="connsiteY52" fmla="*/ 1368075 h 1913559"/>
              <a:gd name="connsiteX53" fmla="*/ 795876 w 1504107"/>
              <a:gd name="connsiteY53" fmla="*/ 1265682 h 1913559"/>
              <a:gd name="connsiteX54" fmla="*/ 703007 w 1504107"/>
              <a:gd name="connsiteY54" fmla="*/ 1294256 h 1913559"/>
              <a:gd name="connsiteX55" fmla="*/ 672051 w 1504107"/>
              <a:gd name="connsiteY55" fmla="*/ 1358550 h 1913559"/>
              <a:gd name="connsiteX56" fmla="*/ 643476 w 1504107"/>
              <a:gd name="connsiteY56" fmla="*/ 1413318 h 1913559"/>
              <a:gd name="connsiteX57" fmla="*/ 602995 w 1504107"/>
              <a:gd name="connsiteY57" fmla="*/ 1389506 h 1913559"/>
              <a:gd name="connsiteX58" fmla="*/ 576801 w 1504107"/>
              <a:gd name="connsiteY58" fmla="*/ 1434750 h 1913559"/>
              <a:gd name="connsiteX59" fmla="*/ 574420 w 1504107"/>
              <a:gd name="connsiteY59" fmla="*/ 1472851 h 1913559"/>
              <a:gd name="connsiteX60" fmla="*/ 588708 w 1504107"/>
              <a:gd name="connsiteY60" fmla="*/ 1489520 h 1913559"/>
              <a:gd name="connsiteX61" fmla="*/ 538701 w 1504107"/>
              <a:gd name="connsiteY61" fmla="*/ 1530000 h 1913559"/>
              <a:gd name="connsiteX62" fmla="*/ 469645 w 1504107"/>
              <a:gd name="connsiteY62" fmla="*/ 1541907 h 1913559"/>
              <a:gd name="connsiteX63" fmla="*/ 493457 w 1504107"/>
              <a:gd name="connsiteY63" fmla="*/ 1470469 h 1913559"/>
              <a:gd name="connsiteX64" fmla="*/ 514888 w 1504107"/>
              <a:gd name="connsiteY64" fmla="*/ 1401413 h 1913559"/>
              <a:gd name="connsiteX65" fmla="*/ 531556 w 1504107"/>
              <a:gd name="connsiteY65" fmla="*/ 1339500 h 1913559"/>
              <a:gd name="connsiteX66" fmla="*/ 545844 w 1504107"/>
              <a:gd name="connsiteY66" fmla="*/ 1296637 h 1913559"/>
              <a:gd name="connsiteX67" fmla="*/ 605376 w 1504107"/>
              <a:gd name="connsiteY67" fmla="*/ 1225200 h 1913559"/>
              <a:gd name="connsiteX68" fmla="*/ 638713 w 1504107"/>
              <a:gd name="connsiteY68" fmla="*/ 1239489 h 1913559"/>
              <a:gd name="connsiteX69" fmla="*/ 676813 w 1504107"/>
              <a:gd name="connsiteY69" fmla="*/ 1222820 h 1913559"/>
              <a:gd name="connsiteX70" fmla="*/ 681577 w 1504107"/>
              <a:gd name="connsiteY70" fmla="*/ 1213295 h 1913559"/>
              <a:gd name="connsiteX71" fmla="*/ 643475 w 1504107"/>
              <a:gd name="connsiteY71" fmla="*/ 1215675 h 1913559"/>
              <a:gd name="connsiteX72" fmla="*/ 617283 w 1504107"/>
              <a:gd name="connsiteY72" fmla="*/ 1189482 h 1913559"/>
              <a:gd name="connsiteX73" fmla="*/ 617282 w 1504107"/>
              <a:gd name="connsiteY73" fmla="*/ 1172812 h 1913559"/>
              <a:gd name="connsiteX74" fmla="*/ 667289 w 1504107"/>
              <a:gd name="connsiteY74" fmla="*/ 1175195 h 1913559"/>
              <a:gd name="connsiteX75" fmla="*/ 672050 w 1504107"/>
              <a:gd name="connsiteY75" fmla="*/ 1158525 h 1913559"/>
              <a:gd name="connsiteX76" fmla="*/ 698245 w 1504107"/>
              <a:gd name="connsiteY76" fmla="*/ 1127569 h 1913559"/>
              <a:gd name="connsiteX77" fmla="*/ 741108 w 1504107"/>
              <a:gd name="connsiteY77" fmla="*/ 1113283 h 1913559"/>
              <a:gd name="connsiteX78" fmla="*/ 741107 w 1504107"/>
              <a:gd name="connsiteY78" fmla="*/ 1091849 h 1913559"/>
              <a:gd name="connsiteX79" fmla="*/ 757776 w 1504107"/>
              <a:gd name="connsiteY79" fmla="*/ 1079944 h 1913559"/>
              <a:gd name="connsiteX80" fmla="*/ 717295 w 1504107"/>
              <a:gd name="connsiteY80" fmla="*/ 1051369 h 1913559"/>
              <a:gd name="connsiteX81" fmla="*/ 667288 w 1504107"/>
              <a:gd name="connsiteY81" fmla="*/ 1022794 h 1913559"/>
              <a:gd name="connsiteX82" fmla="*/ 633951 w 1504107"/>
              <a:gd name="connsiteY82" fmla="*/ 1029938 h 1913559"/>
              <a:gd name="connsiteX83" fmla="*/ 595851 w 1504107"/>
              <a:gd name="connsiteY83" fmla="*/ 1087088 h 1913559"/>
              <a:gd name="connsiteX84" fmla="*/ 610138 w 1504107"/>
              <a:gd name="connsiteY84" fmla="*/ 1118044 h 1913559"/>
              <a:gd name="connsiteX85" fmla="*/ 591088 w 1504107"/>
              <a:gd name="connsiteY85" fmla="*/ 1139475 h 1913559"/>
              <a:gd name="connsiteX86" fmla="*/ 555370 w 1504107"/>
              <a:gd name="connsiteY86" fmla="*/ 1120426 h 1913559"/>
              <a:gd name="connsiteX87" fmla="*/ 526794 w 1504107"/>
              <a:gd name="connsiteY87" fmla="*/ 1082325 h 1913559"/>
              <a:gd name="connsiteX88" fmla="*/ 526795 w 1504107"/>
              <a:gd name="connsiteY88" fmla="*/ 1108520 h 1913559"/>
              <a:gd name="connsiteX89" fmla="*/ 462501 w 1504107"/>
              <a:gd name="connsiteY89" fmla="*/ 1115662 h 1913559"/>
              <a:gd name="connsiteX90" fmla="*/ 414876 w 1504107"/>
              <a:gd name="connsiteY90" fmla="*/ 1137094 h 1913559"/>
              <a:gd name="connsiteX91" fmla="*/ 383919 w 1504107"/>
              <a:gd name="connsiteY91" fmla="*/ 1184718 h 1913559"/>
              <a:gd name="connsiteX92" fmla="*/ 352963 w 1504107"/>
              <a:gd name="connsiteY92" fmla="*/ 1244250 h 1913559"/>
              <a:gd name="connsiteX93" fmla="*/ 310100 w 1504107"/>
              <a:gd name="connsiteY93" fmla="*/ 1215677 h 1913559"/>
              <a:gd name="connsiteX94" fmla="*/ 341058 w 1504107"/>
              <a:gd name="connsiteY94" fmla="*/ 1194244 h 1913559"/>
              <a:gd name="connsiteX95" fmla="*/ 372013 w 1504107"/>
              <a:gd name="connsiteY95" fmla="*/ 1141856 h 1913559"/>
              <a:gd name="connsiteX96" fmla="*/ 376776 w 1504107"/>
              <a:gd name="connsiteY96" fmla="*/ 1106138 h 1913559"/>
              <a:gd name="connsiteX97" fmla="*/ 402969 w 1504107"/>
              <a:gd name="connsiteY97" fmla="*/ 1094231 h 1913559"/>
              <a:gd name="connsiteX98" fmla="*/ 391063 w 1504107"/>
              <a:gd name="connsiteY98" fmla="*/ 1072800 h 1913559"/>
              <a:gd name="connsiteX99" fmla="*/ 391065 w 1504107"/>
              <a:gd name="connsiteY99" fmla="*/ 1053751 h 1913559"/>
              <a:gd name="connsiteX100" fmla="*/ 352963 w 1504107"/>
              <a:gd name="connsiteY100" fmla="*/ 1060894 h 1913559"/>
              <a:gd name="connsiteX101" fmla="*/ 329151 w 1504107"/>
              <a:gd name="connsiteY101" fmla="*/ 1034700 h 1913559"/>
              <a:gd name="connsiteX102" fmla="*/ 319626 w 1504107"/>
              <a:gd name="connsiteY102" fmla="*/ 1013269 h 1913559"/>
              <a:gd name="connsiteX103" fmla="*/ 291051 w 1504107"/>
              <a:gd name="connsiteY103" fmla="*/ 1048988 h 1913559"/>
              <a:gd name="connsiteX104" fmla="*/ 281526 w 1504107"/>
              <a:gd name="connsiteY104" fmla="*/ 1072800 h 1913559"/>
              <a:gd name="connsiteX105" fmla="*/ 291051 w 1504107"/>
              <a:gd name="connsiteY105" fmla="*/ 1096613 h 1913559"/>
              <a:gd name="connsiteX106" fmla="*/ 267238 w 1504107"/>
              <a:gd name="connsiteY106" fmla="*/ 1094231 h 1913559"/>
              <a:gd name="connsiteX107" fmla="*/ 281526 w 1504107"/>
              <a:gd name="connsiteY107" fmla="*/ 1120425 h 1913559"/>
              <a:gd name="connsiteX108" fmla="*/ 269619 w 1504107"/>
              <a:gd name="connsiteY108" fmla="*/ 1137094 h 1913559"/>
              <a:gd name="connsiteX109" fmla="*/ 279144 w 1504107"/>
              <a:gd name="connsiteY109" fmla="*/ 1199007 h 1913559"/>
              <a:gd name="connsiteX110" fmla="*/ 238663 w 1504107"/>
              <a:gd name="connsiteY110" fmla="*/ 1194243 h 1913559"/>
              <a:gd name="connsiteX111" fmla="*/ 200563 w 1504107"/>
              <a:gd name="connsiteY111" fmla="*/ 1215675 h 1913559"/>
              <a:gd name="connsiteX112" fmla="*/ 148176 w 1504107"/>
              <a:gd name="connsiteY112" fmla="*/ 1215675 h 1913559"/>
              <a:gd name="connsiteX113" fmla="*/ 114838 w 1504107"/>
              <a:gd name="connsiteY113" fmla="*/ 1201388 h 1913559"/>
              <a:gd name="connsiteX114" fmla="*/ 86263 w 1504107"/>
              <a:gd name="connsiteY114" fmla="*/ 1182338 h 1913559"/>
              <a:gd name="connsiteX115" fmla="*/ 10064 w 1504107"/>
              <a:gd name="connsiteY115" fmla="*/ 1106138 h 1913559"/>
              <a:gd name="connsiteX116" fmla="*/ 33876 w 1504107"/>
              <a:gd name="connsiteY116" fmla="*/ 1077563 h 1913559"/>
              <a:gd name="connsiteX117" fmla="*/ 29113 w 1504107"/>
              <a:gd name="connsiteY117" fmla="*/ 1039463 h 1913559"/>
              <a:gd name="connsiteX118" fmla="*/ 5301 w 1504107"/>
              <a:gd name="connsiteY118" fmla="*/ 1001363 h 1913559"/>
              <a:gd name="connsiteX119" fmla="*/ 5301 w 1504107"/>
              <a:gd name="connsiteY119" fmla="*/ 968025 h 1913559"/>
              <a:gd name="connsiteX120" fmla="*/ 24351 w 1504107"/>
              <a:gd name="connsiteY120" fmla="*/ 953738 h 1913559"/>
              <a:gd name="connsiteX121" fmla="*/ 48163 w 1504107"/>
              <a:gd name="connsiteY121" fmla="*/ 920400 h 1913559"/>
              <a:gd name="connsiteX122" fmla="*/ 43401 w 1504107"/>
              <a:gd name="connsiteY122" fmla="*/ 863250 h 1913559"/>
              <a:gd name="connsiteX123" fmla="*/ 100551 w 1504107"/>
              <a:gd name="connsiteY123" fmla="*/ 815625 h 1913559"/>
              <a:gd name="connsiteX124" fmla="*/ 119601 w 1504107"/>
              <a:gd name="connsiteY124" fmla="*/ 801338 h 1913559"/>
              <a:gd name="connsiteX125" fmla="*/ 138651 w 1504107"/>
              <a:gd name="connsiteY125" fmla="*/ 796575 h 1913559"/>
              <a:gd name="connsiteX126" fmla="*/ 152938 w 1504107"/>
              <a:gd name="connsiteY126" fmla="*/ 791813 h 1913559"/>
              <a:gd name="connsiteX127" fmla="*/ 171988 w 1504107"/>
              <a:gd name="connsiteY127" fmla="*/ 787050 h 1913559"/>
              <a:gd name="connsiteX128" fmla="*/ 262476 w 1504107"/>
              <a:gd name="connsiteY128" fmla="*/ 758475 h 1913559"/>
              <a:gd name="connsiteX129" fmla="*/ 276763 w 1504107"/>
              <a:gd name="connsiteY129" fmla="*/ 744188 h 1913559"/>
              <a:gd name="connsiteX130" fmla="*/ 329151 w 1504107"/>
              <a:gd name="connsiteY130" fmla="*/ 706088 h 1913559"/>
              <a:gd name="connsiteX131" fmla="*/ 419638 w 1504107"/>
              <a:gd name="connsiteY131" fmla="*/ 710850 h 1913559"/>
              <a:gd name="connsiteX132" fmla="*/ 443451 w 1504107"/>
              <a:gd name="connsiteY132" fmla="*/ 715613 h 1913559"/>
              <a:gd name="connsiteX133" fmla="*/ 457738 w 1504107"/>
              <a:gd name="connsiteY133" fmla="*/ 706088 h 1913559"/>
              <a:gd name="connsiteX134" fmla="*/ 491076 w 1504107"/>
              <a:gd name="connsiteY134" fmla="*/ 667988 h 1913559"/>
              <a:gd name="connsiteX135" fmla="*/ 500601 w 1504107"/>
              <a:gd name="connsiteY135" fmla="*/ 644175 h 1913559"/>
              <a:gd name="connsiteX136" fmla="*/ 505363 w 1504107"/>
              <a:gd name="connsiteY136" fmla="*/ 596550 h 1913559"/>
              <a:gd name="connsiteX137" fmla="*/ 529176 w 1504107"/>
              <a:gd name="connsiteY137" fmla="*/ 582263 h 1913559"/>
              <a:gd name="connsiteX138" fmla="*/ 572038 w 1504107"/>
              <a:gd name="connsiteY138" fmla="*/ 563213 h 1913559"/>
              <a:gd name="connsiteX139" fmla="*/ 605376 w 1504107"/>
              <a:gd name="connsiteY139" fmla="*/ 558450 h 1913559"/>
              <a:gd name="connsiteX140" fmla="*/ 624426 w 1504107"/>
              <a:gd name="connsiteY140" fmla="*/ 544163 h 1913559"/>
              <a:gd name="connsiteX141" fmla="*/ 648238 w 1504107"/>
              <a:gd name="connsiteY141" fmla="*/ 529875 h 1913559"/>
              <a:gd name="connsiteX142" fmla="*/ 662526 w 1504107"/>
              <a:gd name="connsiteY142" fmla="*/ 515588 h 1913559"/>
              <a:gd name="connsiteX143" fmla="*/ 691101 w 1504107"/>
              <a:gd name="connsiteY143" fmla="*/ 477488 h 1913559"/>
              <a:gd name="connsiteX144" fmla="*/ 710151 w 1504107"/>
              <a:gd name="connsiteY144" fmla="*/ 444150 h 1913559"/>
              <a:gd name="connsiteX145" fmla="*/ 719676 w 1504107"/>
              <a:gd name="connsiteY145" fmla="*/ 401288 h 1913559"/>
              <a:gd name="connsiteX146" fmla="*/ 729201 w 1504107"/>
              <a:gd name="connsiteY146" fmla="*/ 387000 h 1913559"/>
              <a:gd name="connsiteX147" fmla="*/ 738726 w 1504107"/>
              <a:gd name="connsiteY147" fmla="*/ 286988 h 1913559"/>
              <a:gd name="connsiteX148" fmla="*/ 748251 w 1504107"/>
              <a:gd name="connsiteY148" fmla="*/ 220313 h 1913559"/>
              <a:gd name="connsiteX149" fmla="*/ 781588 w 1504107"/>
              <a:gd name="connsiteY149" fmla="*/ 172688 h 1913559"/>
              <a:gd name="connsiteX150" fmla="*/ 791113 w 1504107"/>
              <a:gd name="connsiteY150" fmla="*/ 158400 h 1913559"/>
              <a:gd name="connsiteX151" fmla="*/ 819688 w 1504107"/>
              <a:gd name="connsiteY151" fmla="*/ 115538 h 1913559"/>
              <a:gd name="connsiteX152" fmla="*/ 833976 w 1504107"/>
              <a:gd name="connsiteY152" fmla="*/ 110775 h 1913559"/>
              <a:gd name="connsiteX153" fmla="*/ 857788 w 1504107"/>
              <a:gd name="connsiteY153" fmla="*/ 120300 h 1913559"/>
              <a:gd name="connsiteX154" fmla="*/ 872076 w 1504107"/>
              <a:gd name="connsiteY154" fmla="*/ 129825 h 1913559"/>
              <a:gd name="connsiteX155" fmla="*/ 891126 w 1504107"/>
              <a:gd name="connsiteY155" fmla="*/ 120300 h 1913559"/>
              <a:gd name="connsiteX156" fmla="*/ 924463 w 1504107"/>
              <a:gd name="connsiteY156" fmla="*/ 82200 h 1913559"/>
              <a:gd name="connsiteX157" fmla="*/ 938751 w 1504107"/>
              <a:gd name="connsiteY157" fmla="*/ 67913 h 1913559"/>
              <a:gd name="connsiteX158" fmla="*/ 948276 w 1504107"/>
              <a:gd name="connsiteY158" fmla="*/ 48863 h 1913559"/>
              <a:gd name="connsiteX159" fmla="*/ 967326 w 1504107"/>
              <a:gd name="connsiteY159" fmla="*/ 10763 h 1913559"/>
              <a:gd name="connsiteX160" fmla="*/ 967326 w 1504107"/>
              <a:gd name="connsiteY160" fmla="*/ 6000 h 1913559"/>
              <a:gd name="connsiteX0" fmla="*/ 967326 w 1504107"/>
              <a:gd name="connsiteY0" fmla="*/ 6000 h 1913559"/>
              <a:gd name="connsiteX1" fmla="*/ 986375 w 1504107"/>
              <a:gd name="connsiteY1" fmla="*/ 86963 h 1913559"/>
              <a:gd name="connsiteX2" fmla="*/ 1019713 w 1504107"/>
              <a:gd name="connsiteY2" fmla="*/ 277463 h 1913559"/>
              <a:gd name="connsiteX3" fmla="*/ 1045907 w 1504107"/>
              <a:gd name="connsiteY3" fmla="*/ 336994 h 1913559"/>
              <a:gd name="connsiteX4" fmla="*/ 1110201 w 1504107"/>
              <a:gd name="connsiteY4" fmla="*/ 437006 h 1913559"/>
              <a:gd name="connsiteX5" fmla="*/ 1191163 w 1504107"/>
              <a:gd name="connsiteY5" fmla="*/ 544163 h 1913559"/>
              <a:gd name="connsiteX6" fmla="*/ 1224501 w 1504107"/>
              <a:gd name="connsiteY6" fmla="*/ 582263 h 1913559"/>
              <a:gd name="connsiteX7" fmla="*/ 1193545 w 1504107"/>
              <a:gd name="connsiteY7" fmla="*/ 660844 h 1913559"/>
              <a:gd name="connsiteX8" fmla="*/ 1236407 w 1504107"/>
              <a:gd name="connsiteY8" fmla="*/ 715613 h 1913559"/>
              <a:gd name="connsiteX9" fmla="*/ 1191163 w 1504107"/>
              <a:gd name="connsiteY9" fmla="*/ 787050 h 1913559"/>
              <a:gd name="connsiteX10" fmla="*/ 1186401 w 1504107"/>
              <a:gd name="connsiteY10" fmla="*/ 834675 h 1913559"/>
              <a:gd name="connsiteX11" fmla="*/ 1236407 w 1504107"/>
              <a:gd name="connsiteY11" fmla="*/ 903731 h 1913559"/>
              <a:gd name="connsiteX12" fmla="*/ 1217357 w 1504107"/>
              <a:gd name="connsiteY12" fmla="*/ 1063275 h 1913559"/>
              <a:gd name="connsiteX13" fmla="*/ 1198306 w 1504107"/>
              <a:gd name="connsiteY13" fmla="*/ 1222819 h 1913559"/>
              <a:gd name="connsiteX14" fmla="*/ 1253076 w 1504107"/>
              <a:gd name="connsiteY14" fmla="*/ 1258538 h 1913559"/>
              <a:gd name="connsiteX15" fmla="*/ 1305463 w 1504107"/>
              <a:gd name="connsiteY15" fmla="*/ 1287113 h 1913559"/>
              <a:gd name="connsiteX16" fmla="*/ 1341181 w 1504107"/>
              <a:gd name="connsiteY16" fmla="*/ 1332355 h 1913559"/>
              <a:gd name="connsiteX17" fmla="*/ 1345944 w 1504107"/>
              <a:gd name="connsiteY17" fmla="*/ 1437131 h 1913559"/>
              <a:gd name="connsiteX18" fmla="*/ 1343564 w 1504107"/>
              <a:gd name="connsiteY18" fmla="*/ 1606200 h 1913559"/>
              <a:gd name="connsiteX19" fmla="*/ 1410238 w 1504107"/>
              <a:gd name="connsiteY19" fmla="*/ 1591913 h 1913559"/>
              <a:gd name="connsiteX20" fmla="*/ 1498345 w 1504107"/>
              <a:gd name="connsiteY20" fmla="*/ 1582387 h 1913559"/>
              <a:gd name="connsiteX21" fmla="*/ 1491201 w 1504107"/>
              <a:gd name="connsiteY21" fmla="*/ 1625250 h 1913559"/>
              <a:gd name="connsiteX22" fmla="*/ 1481676 w 1504107"/>
              <a:gd name="connsiteY22" fmla="*/ 1653825 h 1913559"/>
              <a:gd name="connsiteX23" fmla="*/ 1462626 w 1504107"/>
              <a:gd name="connsiteY23" fmla="*/ 1741932 h 1913559"/>
              <a:gd name="connsiteX24" fmla="*/ 1455482 w 1504107"/>
              <a:gd name="connsiteY24" fmla="*/ 1822894 h 1913559"/>
              <a:gd name="connsiteX25" fmla="*/ 1467389 w 1504107"/>
              <a:gd name="connsiteY25" fmla="*/ 1877664 h 1913559"/>
              <a:gd name="connsiteX26" fmla="*/ 1491201 w 1504107"/>
              <a:gd name="connsiteY26" fmla="*/ 1913382 h 1913559"/>
              <a:gd name="connsiteX27" fmla="*/ 1381663 w 1504107"/>
              <a:gd name="connsiteY27" fmla="*/ 1889569 h 1913559"/>
              <a:gd name="connsiteX28" fmla="*/ 1260219 w 1504107"/>
              <a:gd name="connsiteY28" fmla="*/ 1849088 h 1913559"/>
              <a:gd name="connsiteX29" fmla="*/ 1153063 w 1504107"/>
              <a:gd name="connsiteY29" fmla="*/ 1825275 h 1913559"/>
              <a:gd name="connsiteX30" fmla="*/ 1043526 w 1504107"/>
              <a:gd name="connsiteY30" fmla="*/ 1801463 h 1913559"/>
              <a:gd name="connsiteX31" fmla="*/ 953038 w 1504107"/>
              <a:gd name="connsiteY31" fmla="*/ 1782413 h 1913559"/>
              <a:gd name="connsiteX32" fmla="*/ 862551 w 1504107"/>
              <a:gd name="connsiteY32" fmla="*/ 1772888 h 1913559"/>
              <a:gd name="connsiteX33" fmla="*/ 786351 w 1504107"/>
              <a:gd name="connsiteY33" fmla="*/ 1763363 h 1913559"/>
              <a:gd name="connsiteX34" fmla="*/ 548226 w 1504107"/>
              <a:gd name="connsiteY34" fmla="*/ 1739550 h 1913559"/>
              <a:gd name="connsiteX35" fmla="*/ 550607 w 1504107"/>
              <a:gd name="connsiteY35" fmla="*/ 1725263 h 1913559"/>
              <a:gd name="connsiteX36" fmla="*/ 581564 w 1504107"/>
              <a:gd name="connsiteY36" fmla="*/ 1713357 h 1913559"/>
              <a:gd name="connsiteX37" fmla="*/ 595851 w 1504107"/>
              <a:gd name="connsiteY37" fmla="*/ 1682400 h 1913559"/>
              <a:gd name="connsiteX38" fmla="*/ 614901 w 1504107"/>
              <a:gd name="connsiteY38" fmla="*/ 1634776 h 1913559"/>
              <a:gd name="connsiteX39" fmla="*/ 657764 w 1504107"/>
              <a:gd name="connsiteY39" fmla="*/ 1646682 h 1913559"/>
              <a:gd name="connsiteX40" fmla="*/ 714913 w 1504107"/>
              <a:gd name="connsiteY40" fmla="*/ 1658588 h 1913559"/>
              <a:gd name="connsiteX41" fmla="*/ 769682 w 1504107"/>
              <a:gd name="connsiteY41" fmla="*/ 1660968 h 1913559"/>
              <a:gd name="connsiteX42" fmla="*/ 776826 w 1504107"/>
              <a:gd name="connsiteY42" fmla="*/ 1649063 h 1913559"/>
              <a:gd name="connsiteX43" fmla="*/ 695863 w 1504107"/>
              <a:gd name="connsiteY43" fmla="*/ 1634775 h 1913559"/>
              <a:gd name="connsiteX44" fmla="*/ 631570 w 1504107"/>
              <a:gd name="connsiteY44" fmla="*/ 1613344 h 1913559"/>
              <a:gd name="connsiteX45" fmla="*/ 610138 w 1504107"/>
              <a:gd name="connsiteY45" fmla="*/ 1582388 h 1913559"/>
              <a:gd name="connsiteX46" fmla="*/ 631570 w 1504107"/>
              <a:gd name="connsiteY46" fmla="*/ 1530001 h 1913559"/>
              <a:gd name="connsiteX47" fmla="*/ 667289 w 1504107"/>
              <a:gd name="connsiteY47" fmla="*/ 1515713 h 1913559"/>
              <a:gd name="connsiteX48" fmla="*/ 643476 w 1504107"/>
              <a:gd name="connsiteY48" fmla="*/ 1496662 h 1913559"/>
              <a:gd name="connsiteX49" fmla="*/ 667288 w 1504107"/>
              <a:gd name="connsiteY49" fmla="*/ 1472850 h 1913559"/>
              <a:gd name="connsiteX50" fmla="*/ 712532 w 1504107"/>
              <a:gd name="connsiteY50" fmla="*/ 1427607 h 1913559"/>
              <a:gd name="connsiteX51" fmla="*/ 738726 w 1504107"/>
              <a:gd name="connsiteY51" fmla="*/ 1410938 h 1913559"/>
              <a:gd name="connsiteX52" fmla="*/ 724438 w 1504107"/>
              <a:gd name="connsiteY52" fmla="*/ 1368075 h 1913559"/>
              <a:gd name="connsiteX53" fmla="*/ 795876 w 1504107"/>
              <a:gd name="connsiteY53" fmla="*/ 1265682 h 1913559"/>
              <a:gd name="connsiteX54" fmla="*/ 703007 w 1504107"/>
              <a:gd name="connsiteY54" fmla="*/ 1294256 h 1913559"/>
              <a:gd name="connsiteX55" fmla="*/ 672051 w 1504107"/>
              <a:gd name="connsiteY55" fmla="*/ 1358550 h 1913559"/>
              <a:gd name="connsiteX56" fmla="*/ 643476 w 1504107"/>
              <a:gd name="connsiteY56" fmla="*/ 1413318 h 1913559"/>
              <a:gd name="connsiteX57" fmla="*/ 602995 w 1504107"/>
              <a:gd name="connsiteY57" fmla="*/ 1389506 h 1913559"/>
              <a:gd name="connsiteX58" fmla="*/ 576801 w 1504107"/>
              <a:gd name="connsiteY58" fmla="*/ 1434750 h 1913559"/>
              <a:gd name="connsiteX59" fmla="*/ 574420 w 1504107"/>
              <a:gd name="connsiteY59" fmla="*/ 1472851 h 1913559"/>
              <a:gd name="connsiteX60" fmla="*/ 588708 w 1504107"/>
              <a:gd name="connsiteY60" fmla="*/ 1489520 h 1913559"/>
              <a:gd name="connsiteX61" fmla="*/ 538701 w 1504107"/>
              <a:gd name="connsiteY61" fmla="*/ 1530000 h 1913559"/>
              <a:gd name="connsiteX62" fmla="*/ 469645 w 1504107"/>
              <a:gd name="connsiteY62" fmla="*/ 1541907 h 1913559"/>
              <a:gd name="connsiteX63" fmla="*/ 493457 w 1504107"/>
              <a:gd name="connsiteY63" fmla="*/ 1470469 h 1913559"/>
              <a:gd name="connsiteX64" fmla="*/ 514888 w 1504107"/>
              <a:gd name="connsiteY64" fmla="*/ 1401413 h 1913559"/>
              <a:gd name="connsiteX65" fmla="*/ 531556 w 1504107"/>
              <a:gd name="connsiteY65" fmla="*/ 1339500 h 1913559"/>
              <a:gd name="connsiteX66" fmla="*/ 545844 w 1504107"/>
              <a:gd name="connsiteY66" fmla="*/ 1296637 h 1913559"/>
              <a:gd name="connsiteX67" fmla="*/ 605376 w 1504107"/>
              <a:gd name="connsiteY67" fmla="*/ 1225200 h 1913559"/>
              <a:gd name="connsiteX68" fmla="*/ 638713 w 1504107"/>
              <a:gd name="connsiteY68" fmla="*/ 1239489 h 1913559"/>
              <a:gd name="connsiteX69" fmla="*/ 676813 w 1504107"/>
              <a:gd name="connsiteY69" fmla="*/ 1222820 h 1913559"/>
              <a:gd name="connsiteX70" fmla="*/ 681577 w 1504107"/>
              <a:gd name="connsiteY70" fmla="*/ 1213295 h 1913559"/>
              <a:gd name="connsiteX71" fmla="*/ 643475 w 1504107"/>
              <a:gd name="connsiteY71" fmla="*/ 1215675 h 1913559"/>
              <a:gd name="connsiteX72" fmla="*/ 617283 w 1504107"/>
              <a:gd name="connsiteY72" fmla="*/ 1189482 h 1913559"/>
              <a:gd name="connsiteX73" fmla="*/ 617282 w 1504107"/>
              <a:gd name="connsiteY73" fmla="*/ 1172812 h 1913559"/>
              <a:gd name="connsiteX74" fmla="*/ 667289 w 1504107"/>
              <a:gd name="connsiteY74" fmla="*/ 1175195 h 1913559"/>
              <a:gd name="connsiteX75" fmla="*/ 672050 w 1504107"/>
              <a:gd name="connsiteY75" fmla="*/ 1158525 h 1913559"/>
              <a:gd name="connsiteX76" fmla="*/ 698245 w 1504107"/>
              <a:gd name="connsiteY76" fmla="*/ 1127569 h 1913559"/>
              <a:gd name="connsiteX77" fmla="*/ 741108 w 1504107"/>
              <a:gd name="connsiteY77" fmla="*/ 1113283 h 1913559"/>
              <a:gd name="connsiteX78" fmla="*/ 741107 w 1504107"/>
              <a:gd name="connsiteY78" fmla="*/ 1091849 h 1913559"/>
              <a:gd name="connsiteX79" fmla="*/ 757776 w 1504107"/>
              <a:gd name="connsiteY79" fmla="*/ 1079944 h 1913559"/>
              <a:gd name="connsiteX80" fmla="*/ 717295 w 1504107"/>
              <a:gd name="connsiteY80" fmla="*/ 1051369 h 1913559"/>
              <a:gd name="connsiteX81" fmla="*/ 667288 w 1504107"/>
              <a:gd name="connsiteY81" fmla="*/ 1022794 h 1913559"/>
              <a:gd name="connsiteX82" fmla="*/ 633951 w 1504107"/>
              <a:gd name="connsiteY82" fmla="*/ 1029938 h 1913559"/>
              <a:gd name="connsiteX83" fmla="*/ 595851 w 1504107"/>
              <a:gd name="connsiteY83" fmla="*/ 1087088 h 1913559"/>
              <a:gd name="connsiteX84" fmla="*/ 610138 w 1504107"/>
              <a:gd name="connsiteY84" fmla="*/ 1118044 h 1913559"/>
              <a:gd name="connsiteX85" fmla="*/ 591088 w 1504107"/>
              <a:gd name="connsiteY85" fmla="*/ 1139475 h 1913559"/>
              <a:gd name="connsiteX86" fmla="*/ 555370 w 1504107"/>
              <a:gd name="connsiteY86" fmla="*/ 1120426 h 1913559"/>
              <a:gd name="connsiteX87" fmla="*/ 526794 w 1504107"/>
              <a:gd name="connsiteY87" fmla="*/ 1082325 h 1913559"/>
              <a:gd name="connsiteX88" fmla="*/ 526795 w 1504107"/>
              <a:gd name="connsiteY88" fmla="*/ 1108520 h 1913559"/>
              <a:gd name="connsiteX89" fmla="*/ 462501 w 1504107"/>
              <a:gd name="connsiteY89" fmla="*/ 1115662 h 1913559"/>
              <a:gd name="connsiteX90" fmla="*/ 414876 w 1504107"/>
              <a:gd name="connsiteY90" fmla="*/ 1137094 h 1913559"/>
              <a:gd name="connsiteX91" fmla="*/ 383919 w 1504107"/>
              <a:gd name="connsiteY91" fmla="*/ 1184718 h 1913559"/>
              <a:gd name="connsiteX92" fmla="*/ 352963 w 1504107"/>
              <a:gd name="connsiteY92" fmla="*/ 1244250 h 1913559"/>
              <a:gd name="connsiteX93" fmla="*/ 310100 w 1504107"/>
              <a:gd name="connsiteY93" fmla="*/ 1215677 h 1913559"/>
              <a:gd name="connsiteX94" fmla="*/ 341058 w 1504107"/>
              <a:gd name="connsiteY94" fmla="*/ 1194244 h 1913559"/>
              <a:gd name="connsiteX95" fmla="*/ 372013 w 1504107"/>
              <a:gd name="connsiteY95" fmla="*/ 1141856 h 1913559"/>
              <a:gd name="connsiteX96" fmla="*/ 376776 w 1504107"/>
              <a:gd name="connsiteY96" fmla="*/ 1106138 h 1913559"/>
              <a:gd name="connsiteX97" fmla="*/ 402969 w 1504107"/>
              <a:gd name="connsiteY97" fmla="*/ 1094231 h 1913559"/>
              <a:gd name="connsiteX98" fmla="*/ 391063 w 1504107"/>
              <a:gd name="connsiteY98" fmla="*/ 1072800 h 1913559"/>
              <a:gd name="connsiteX99" fmla="*/ 391065 w 1504107"/>
              <a:gd name="connsiteY99" fmla="*/ 1053751 h 1913559"/>
              <a:gd name="connsiteX100" fmla="*/ 352963 w 1504107"/>
              <a:gd name="connsiteY100" fmla="*/ 1060894 h 1913559"/>
              <a:gd name="connsiteX101" fmla="*/ 329151 w 1504107"/>
              <a:gd name="connsiteY101" fmla="*/ 1034700 h 1913559"/>
              <a:gd name="connsiteX102" fmla="*/ 319626 w 1504107"/>
              <a:gd name="connsiteY102" fmla="*/ 1013269 h 1913559"/>
              <a:gd name="connsiteX103" fmla="*/ 291051 w 1504107"/>
              <a:gd name="connsiteY103" fmla="*/ 1048988 h 1913559"/>
              <a:gd name="connsiteX104" fmla="*/ 281526 w 1504107"/>
              <a:gd name="connsiteY104" fmla="*/ 1072800 h 1913559"/>
              <a:gd name="connsiteX105" fmla="*/ 291051 w 1504107"/>
              <a:gd name="connsiteY105" fmla="*/ 1096613 h 1913559"/>
              <a:gd name="connsiteX106" fmla="*/ 264856 w 1504107"/>
              <a:gd name="connsiteY106" fmla="*/ 1098994 h 1913559"/>
              <a:gd name="connsiteX107" fmla="*/ 281526 w 1504107"/>
              <a:gd name="connsiteY107" fmla="*/ 1120425 h 1913559"/>
              <a:gd name="connsiteX108" fmla="*/ 269619 w 1504107"/>
              <a:gd name="connsiteY108" fmla="*/ 1137094 h 1913559"/>
              <a:gd name="connsiteX109" fmla="*/ 279144 w 1504107"/>
              <a:gd name="connsiteY109" fmla="*/ 1199007 h 1913559"/>
              <a:gd name="connsiteX110" fmla="*/ 238663 w 1504107"/>
              <a:gd name="connsiteY110" fmla="*/ 1194243 h 1913559"/>
              <a:gd name="connsiteX111" fmla="*/ 200563 w 1504107"/>
              <a:gd name="connsiteY111" fmla="*/ 1215675 h 1913559"/>
              <a:gd name="connsiteX112" fmla="*/ 148176 w 1504107"/>
              <a:gd name="connsiteY112" fmla="*/ 1215675 h 1913559"/>
              <a:gd name="connsiteX113" fmla="*/ 114838 w 1504107"/>
              <a:gd name="connsiteY113" fmla="*/ 1201388 h 1913559"/>
              <a:gd name="connsiteX114" fmla="*/ 86263 w 1504107"/>
              <a:gd name="connsiteY114" fmla="*/ 1182338 h 1913559"/>
              <a:gd name="connsiteX115" fmla="*/ 10064 w 1504107"/>
              <a:gd name="connsiteY115" fmla="*/ 1106138 h 1913559"/>
              <a:gd name="connsiteX116" fmla="*/ 33876 w 1504107"/>
              <a:gd name="connsiteY116" fmla="*/ 1077563 h 1913559"/>
              <a:gd name="connsiteX117" fmla="*/ 29113 w 1504107"/>
              <a:gd name="connsiteY117" fmla="*/ 1039463 h 1913559"/>
              <a:gd name="connsiteX118" fmla="*/ 5301 w 1504107"/>
              <a:gd name="connsiteY118" fmla="*/ 1001363 h 1913559"/>
              <a:gd name="connsiteX119" fmla="*/ 5301 w 1504107"/>
              <a:gd name="connsiteY119" fmla="*/ 968025 h 1913559"/>
              <a:gd name="connsiteX120" fmla="*/ 24351 w 1504107"/>
              <a:gd name="connsiteY120" fmla="*/ 953738 h 1913559"/>
              <a:gd name="connsiteX121" fmla="*/ 48163 w 1504107"/>
              <a:gd name="connsiteY121" fmla="*/ 920400 h 1913559"/>
              <a:gd name="connsiteX122" fmla="*/ 43401 w 1504107"/>
              <a:gd name="connsiteY122" fmla="*/ 863250 h 1913559"/>
              <a:gd name="connsiteX123" fmla="*/ 100551 w 1504107"/>
              <a:gd name="connsiteY123" fmla="*/ 815625 h 1913559"/>
              <a:gd name="connsiteX124" fmla="*/ 119601 w 1504107"/>
              <a:gd name="connsiteY124" fmla="*/ 801338 h 1913559"/>
              <a:gd name="connsiteX125" fmla="*/ 138651 w 1504107"/>
              <a:gd name="connsiteY125" fmla="*/ 796575 h 1913559"/>
              <a:gd name="connsiteX126" fmla="*/ 152938 w 1504107"/>
              <a:gd name="connsiteY126" fmla="*/ 791813 h 1913559"/>
              <a:gd name="connsiteX127" fmla="*/ 171988 w 1504107"/>
              <a:gd name="connsiteY127" fmla="*/ 787050 h 1913559"/>
              <a:gd name="connsiteX128" fmla="*/ 262476 w 1504107"/>
              <a:gd name="connsiteY128" fmla="*/ 758475 h 1913559"/>
              <a:gd name="connsiteX129" fmla="*/ 276763 w 1504107"/>
              <a:gd name="connsiteY129" fmla="*/ 744188 h 1913559"/>
              <a:gd name="connsiteX130" fmla="*/ 329151 w 1504107"/>
              <a:gd name="connsiteY130" fmla="*/ 706088 h 1913559"/>
              <a:gd name="connsiteX131" fmla="*/ 419638 w 1504107"/>
              <a:gd name="connsiteY131" fmla="*/ 710850 h 1913559"/>
              <a:gd name="connsiteX132" fmla="*/ 443451 w 1504107"/>
              <a:gd name="connsiteY132" fmla="*/ 715613 h 1913559"/>
              <a:gd name="connsiteX133" fmla="*/ 457738 w 1504107"/>
              <a:gd name="connsiteY133" fmla="*/ 706088 h 1913559"/>
              <a:gd name="connsiteX134" fmla="*/ 491076 w 1504107"/>
              <a:gd name="connsiteY134" fmla="*/ 667988 h 1913559"/>
              <a:gd name="connsiteX135" fmla="*/ 500601 w 1504107"/>
              <a:gd name="connsiteY135" fmla="*/ 644175 h 1913559"/>
              <a:gd name="connsiteX136" fmla="*/ 505363 w 1504107"/>
              <a:gd name="connsiteY136" fmla="*/ 596550 h 1913559"/>
              <a:gd name="connsiteX137" fmla="*/ 529176 w 1504107"/>
              <a:gd name="connsiteY137" fmla="*/ 582263 h 1913559"/>
              <a:gd name="connsiteX138" fmla="*/ 572038 w 1504107"/>
              <a:gd name="connsiteY138" fmla="*/ 563213 h 1913559"/>
              <a:gd name="connsiteX139" fmla="*/ 605376 w 1504107"/>
              <a:gd name="connsiteY139" fmla="*/ 558450 h 1913559"/>
              <a:gd name="connsiteX140" fmla="*/ 624426 w 1504107"/>
              <a:gd name="connsiteY140" fmla="*/ 544163 h 1913559"/>
              <a:gd name="connsiteX141" fmla="*/ 648238 w 1504107"/>
              <a:gd name="connsiteY141" fmla="*/ 529875 h 1913559"/>
              <a:gd name="connsiteX142" fmla="*/ 662526 w 1504107"/>
              <a:gd name="connsiteY142" fmla="*/ 515588 h 1913559"/>
              <a:gd name="connsiteX143" fmla="*/ 691101 w 1504107"/>
              <a:gd name="connsiteY143" fmla="*/ 477488 h 1913559"/>
              <a:gd name="connsiteX144" fmla="*/ 710151 w 1504107"/>
              <a:gd name="connsiteY144" fmla="*/ 444150 h 1913559"/>
              <a:gd name="connsiteX145" fmla="*/ 719676 w 1504107"/>
              <a:gd name="connsiteY145" fmla="*/ 401288 h 1913559"/>
              <a:gd name="connsiteX146" fmla="*/ 729201 w 1504107"/>
              <a:gd name="connsiteY146" fmla="*/ 387000 h 1913559"/>
              <a:gd name="connsiteX147" fmla="*/ 738726 w 1504107"/>
              <a:gd name="connsiteY147" fmla="*/ 286988 h 1913559"/>
              <a:gd name="connsiteX148" fmla="*/ 748251 w 1504107"/>
              <a:gd name="connsiteY148" fmla="*/ 220313 h 1913559"/>
              <a:gd name="connsiteX149" fmla="*/ 781588 w 1504107"/>
              <a:gd name="connsiteY149" fmla="*/ 172688 h 1913559"/>
              <a:gd name="connsiteX150" fmla="*/ 791113 w 1504107"/>
              <a:gd name="connsiteY150" fmla="*/ 158400 h 1913559"/>
              <a:gd name="connsiteX151" fmla="*/ 819688 w 1504107"/>
              <a:gd name="connsiteY151" fmla="*/ 115538 h 1913559"/>
              <a:gd name="connsiteX152" fmla="*/ 833976 w 1504107"/>
              <a:gd name="connsiteY152" fmla="*/ 110775 h 1913559"/>
              <a:gd name="connsiteX153" fmla="*/ 857788 w 1504107"/>
              <a:gd name="connsiteY153" fmla="*/ 120300 h 1913559"/>
              <a:gd name="connsiteX154" fmla="*/ 872076 w 1504107"/>
              <a:gd name="connsiteY154" fmla="*/ 129825 h 1913559"/>
              <a:gd name="connsiteX155" fmla="*/ 891126 w 1504107"/>
              <a:gd name="connsiteY155" fmla="*/ 120300 h 1913559"/>
              <a:gd name="connsiteX156" fmla="*/ 924463 w 1504107"/>
              <a:gd name="connsiteY156" fmla="*/ 82200 h 1913559"/>
              <a:gd name="connsiteX157" fmla="*/ 938751 w 1504107"/>
              <a:gd name="connsiteY157" fmla="*/ 67913 h 1913559"/>
              <a:gd name="connsiteX158" fmla="*/ 948276 w 1504107"/>
              <a:gd name="connsiteY158" fmla="*/ 48863 h 1913559"/>
              <a:gd name="connsiteX159" fmla="*/ 967326 w 1504107"/>
              <a:gd name="connsiteY159" fmla="*/ 10763 h 1913559"/>
              <a:gd name="connsiteX160" fmla="*/ 967326 w 1504107"/>
              <a:gd name="connsiteY160" fmla="*/ 6000 h 1913559"/>
              <a:gd name="connsiteX0" fmla="*/ 967326 w 1504107"/>
              <a:gd name="connsiteY0" fmla="*/ 6000 h 1913559"/>
              <a:gd name="connsiteX1" fmla="*/ 986375 w 1504107"/>
              <a:gd name="connsiteY1" fmla="*/ 86963 h 1913559"/>
              <a:gd name="connsiteX2" fmla="*/ 1019713 w 1504107"/>
              <a:gd name="connsiteY2" fmla="*/ 277463 h 1913559"/>
              <a:gd name="connsiteX3" fmla="*/ 1045907 w 1504107"/>
              <a:gd name="connsiteY3" fmla="*/ 336994 h 1913559"/>
              <a:gd name="connsiteX4" fmla="*/ 1110201 w 1504107"/>
              <a:gd name="connsiteY4" fmla="*/ 437006 h 1913559"/>
              <a:gd name="connsiteX5" fmla="*/ 1191163 w 1504107"/>
              <a:gd name="connsiteY5" fmla="*/ 544163 h 1913559"/>
              <a:gd name="connsiteX6" fmla="*/ 1224501 w 1504107"/>
              <a:gd name="connsiteY6" fmla="*/ 582263 h 1913559"/>
              <a:gd name="connsiteX7" fmla="*/ 1193545 w 1504107"/>
              <a:gd name="connsiteY7" fmla="*/ 660844 h 1913559"/>
              <a:gd name="connsiteX8" fmla="*/ 1236407 w 1504107"/>
              <a:gd name="connsiteY8" fmla="*/ 715613 h 1913559"/>
              <a:gd name="connsiteX9" fmla="*/ 1191163 w 1504107"/>
              <a:gd name="connsiteY9" fmla="*/ 787050 h 1913559"/>
              <a:gd name="connsiteX10" fmla="*/ 1186401 w 1504107"/>
              <a:gd name="connsiteY10" fmla="*/ 834675 h 1913559"/>
              <a:gd name="connsiteX11" fmla="*/ 1236407 w 1504107"/>
              <a:gd name="connsiteY11" fmla="*/ 903731 h 1913559"/>
              <a:gd name="connsiteX12" fmla="*/ 1217357 w 1504107"/>
              <a:gd name="connsiteY12" fmla="*/ 1063275 h 1913559"/>
              <a:gd name="connsiteX13" fmla="*/ 1198306 w 1504107"/>
              <a:gd name="connsiteY13" fmla="*/ 1222819 h 1913559"/>
              <a:gd name="connsiteX14" fmla="*/ 1253076 w 1504107"/>
              <a:gd name="connsiteY14" fmla="*/ 1258538 h 1913559"/>
              <a:gd name="connsiteX15" fmla="*/ 1305463 w 1504107"/>
              <a:gd name="connsiteY15" fmla="*/ 1287113 h 1913559"/>
              <a:gd name="connsiteX16" fmla="*/ 1341181 w 1504107"/>
              <a:gd name="connsiteY16" fmla="*/ 1332355 h 1913559"/>
              <a:gd name="connsiteX17" fmla="*/ 1345944 w 1504107"/>
              <a:gd name="connsiteY17" fmla="*/ 1437131 h 1913559"/>
              <a:gd name="connsiteX18" fmla="*/ 1343564 w 1504107"/>
              <a:gd name="connsiteY18" fmla="*/ 1606200 h 1913559"/>
              <a:gd name="connsiteX19" fmla="*/ 1410238 w 1504107"/>
              <a:gd name="connsiteY19" fmla="*/ 1591913 h 1913559"/>
              <a:gd name="connsiteX20" fmla="*/ 1498345 w 1504107"/>
              <a:gd name="connsiteY20" fmla="*/ 1582387 h 1913559"/>
              <a:gd name="connsiteX21" fmla="*/ 1491201 w 1504107"/>
              <a:gd name="connsiteY21" fmla="*/ 1625250 h 1913559"/>
              <a:gd name="connsiteX22" fmla="*/ 1481676 w 1504107"/>
              <a:gd name="connsiteY22" fmla="*/ 1653825 h 1913559"/>
              <a:gd name="connsiteX23" fmla="*/ 1462626 w 1504107"/>
              <a:gd name="connsiteY23" fmla="*/ 1741932 h 1913559"/>
              <a:gd name="connsiteX24" fmla="*/ 1455482 w 1504107"/>
              <a:gd name="connsiteY24" fmla="*/ 1822894 h 1913559"/>
              <a:gd name="connsiteX25" fmla="*/ 1467389 w 1504107"/>
              <a:gd name="connsiteY25" fmla="*/ 1877664 h 1913559"/>
              <a:gd name="connsiteX26" fmla="*/ 1491201 w 1504107"/>
              <a:gd name="connsiteY26" fmla="*/ 1913382 h 1913559"/>
              <a:gd name="connsiteX27" fmla="*/ 1381663 w 1504107"/>
              <a:gd name="connsiteY27" fmla="*/ 1889569 h 1913559"/>
              <a:gd name="connsiteX28" fmla="*/ 1260219 w 1504107"/>
              <a:gd name="connsiteY28" fmla="*/ 1849088 h 1913559"/>
              <a:gd name="connsiteX29" fmla="*/ 1153063 w 1504107"/>
              <a:gd name="connsiteY29" fmla="*/ 1825275 h 1913559"/>
              <a:gd name="connsiteX30" fmla="*/ 1043526 w 1504107"/>
              <a:gd name="connsiteY30" fmla="*/ 1801463 h 1913559"/>
              <a:gd name="connsiteX31" fmla="*/ 953038 w 1504107"/>
              <a:gd name="connsiteY31" fmla="*/ 1782413 h 1913559"/>
              <a:gd name="connsiteX32" fmla="*/ 862551 w 1504107"/>
              <a:gd name="connsiteY32" fmla="*/ 1772888 h 1913559"/>
              <a:gd name="connsiteX33" fmla="*/ 786351 w 1504107"/>
              <a:gd name="connsiteY33" fmla="*/ 1763363 h 1913559"/>
              <a:gd name="connsiteX34" fmla="*/ 548226 w 1504107"/>
              <a:gd name="connsiteY34" fmla="*/ 1739550 h 1913559"/>
              <a:gd name="connsiteX35" fmla="*/ 550607 w 1504107"/>
              <a:gd name="connsiteY35" fmla="*/ 1725263 h 1913559"/>
              <a:gd name="connsiteX36" fmla="*/ 581564 w 1504107"/>
              <a:gd name="connsiteY36" fmla="*/ 1713357 h 1913559"/>
              <a:gd name="connsiteX37" fmla="*/ 595851 w 1504107"/>
              <a:gd name="connsiteY37" fmla="*/ 1682400 h 1913559"/>
              <a:gd name="connsiteX38" fmla="*/ 614901 w 1504107"/>
              <a:gd name="connsiteY38" fmla="*/ 1634776 h 1913559"/>
              <a:gd name="connsiteX39" fmla="*/ 657764 w 1504107"/>
              <a:gd name="connsiteY39" fmla="*/ 1646682 h 1913559"/>
              <a:gd name="connsiteX40" fmla="*/ 714913 w 1504107"/>
              <a:gd name="connsiteY40" fmla="*/ 1658588 h 1913559"/>
              <a:gd name="connsiteX41" fmla="*/ 769682 w 1504107"/>
              <a:gd name="connsiteY41" fmla="*/ 1660968 h 1913559"/>
              <a:gd name="connsiteX42" fmla="*/ 776826 w 1504107"/>
              <a:gd name="connsiteY42" fmla="*/ 1649063 h 1913559"/>
              <a:gd name="connsiteX43" fmla="*/ 695863 w 1504107"/>
              <a:gd name="connsiteY43" fmla="*/ 1634775 h 1913559"/>
              <a:gd name="connsiteX44" fmla="*/ 631570 w 1504107"/>
              <a:gd name="connsiteY44" fmla="*/ 1613344 h 1913559"/>
              <a:gd name="connsiteX45" fmla="*/ 610138 w 1504107"/>
              <a:gd name="connsiteY45" fmla="*/ 1582388 h 1913559"/>
              <a:gd name="connsiteX46" fmla="*/ 631570 w 1504107"/>
              <a:gd name="connsiteY46" fmla="*/ 1530001 h 1913559"/>
              <a:gd name="connsiteX47" fmla="*/ 667289 w 1504107"/>
              <a:gd name="connsiteY47" fmla="*/ 1515713 h 1913559"/>
              <a:gd name="connsiteX48" fmla="*/ 643476 w 1504107"/>
              <a:gd name="connsiteY48" fmla="*/ 1496662 h 1913559"/>
              <a:gd name="connsiteX49" fmla="*/ 667288 w 1504107"/>
              <a:gd name="connsiteY49" fmla="*/ 1472850 h 1913559"/>
              <a:gd name="connsiteX50" fmla="*/ 712532 w 1504107"/>
              <a:gd name="connsiteY50" fmla="*/ 1427607 h 1913559"/>
              <a:gd name="connsiteX51" fmla="*/ 738726 w 1504107"/>
              <a:gd name="connsiteY51" fmla="*/ 1410938 h 1913559"/>
              <a:gd name="connsiteX52" fmla="*/ 724438 w 1504107"/>
              <a:gd name="connsiteY52" fmla="*/ 1368075 h 1913559"/>
              <a:gd name="connsiteX53" fmla="*/ 795876 w 1504107"/>
              <a:gd name="connsiteY53" fmla="*/ 1265682 h 1913559"/>
              <a:gd name="connsiteX54" fmla="*/ 703007 w 1504107"/>
              <a:gd name="connsiteY54" fmla="*/ 1294256 h 1913559"/>
              <a:gd name="connsiteX55" fmla="*/ 672051 w 1504107"/>
              <a:gd name="connsiteY55" fmla="*/ 1358550 h 1913559"/>
              <a:gd name="connsiteX56" fmla="*/ 643476 w 1504107"/>
              <a:gd name="connsiteY56" fmla="*/ 1413318 h 1913559"/>
              <a:gd name="connsiteX57" fmla="*/ 602995 w 1504107"/>
              <a:gd name="connsiteY57" fmla="*/ 1389506 h 1913559"/>
              <a:gd name="connsiteX58" fmla="*/ 576801 w 1504107"/>
              <a:gd name="connsiteY58" fmla="*/ 1434750 h 1913559"/>
              <a:gd name="connsiteX59" fmla="*/ 574420 w 1504107"/>
              <a:gd name="connsiteY59" fmla="*/ 1472851 h 1913559"/>
              <a:gd name="connsiteX60" fmla="*/ 588708 w 1504107"/>
              <a:gd name="connsiteY60" fmla="*/ 1489520 h 1913559"/>
              <a:gd name="connsiteX61" fmla="*/ 538701 w 1504107"/>
              <a:gd name="connsiteY61" fmla="*/ 1530000 h 1913559"/>
              <a:gd name="connsiteX62" fmla="*/ 469645 w 1504107"/>
              <a:gd name="connsiteY62" fmla="*/ 1541907 h 1913559"/>
              <a:gd name="connsiteX63" fmla="*/ 493457 w 1504107"/>
              <a:gd name="connsiteY63" fmla="*/ 1470469 h 1913559"/>
              <a:gd name="connsiteX64" fmla="*/ 514888 w 1504107"/>
              <a:gd name="connsiteY64" fmla="*/ 1401413 h 1913559"/>
              <a:gd name="connsiteX65" fmla="*/ 531556 w 1504107"/>
              <a:gd name="connsiteY65" fmla="*/ 1339500 h 1913559"/>
              <a:gd name="connsiteX66" fmla="*/ 545844 w 1504107"/>
              <a:gd name="connsiteY66" fmla="*/ 1296637 h 1913559"/>
              <a:gd name="connsiteX67" fmla="*/ 605376 w 1504107"/>
              <a:gd name="connsiteY67" fmla="*/ 1225200 h 1913559"/>
              <a:gd name="connsiteX68" fmla="*/ 638713 w 1504107"/>
              <a:gd name="connsiteY68" fmla="*/ 1239489 h 1913559"/>
              <a:gd name="connsiteX69" fmla="*/ 676813 w 1504107"/>
              <a:gd name="connsiteY69" fmla="*/ 1222820 h 1913559"/>
              <a:gd name="connsiteX70" fmla="*/ 681577 w 1504107"/>
              <a:gd name="connsiteY70" fmla="*/ 1213295 h 1913559"/>
              <a:gd name="connsiteX71" fmla="*/ 643475 w 1504107"/>
              <a:gd name="connsiteY71" fmla="*/ 1215675 h 1913559"/>
              <a:gd name="connsiteX72" fmla="*/ 617283 w 1504107"/>
              <a:gd name="connsiteY72" fmla="*/ 1189482 h 1913559"/>
              <a:gd name="connsiteX73" fmla="*/ 617282 w 1504107"/>
              <a:gd name="connsiteY73" fmla="*/ 1172812 h 1913559"/>
              <a:gd name="connsiteX74" fmla="*/ 667289 w 1504107"/>
              <a:gd name="connsiteY74" fmla="*/ 1175195 h 1913559"/>
              <a:gd name="connsiteX75" fmla="*/ 672050 w 1504107"/>
              <a:gd name="connsiteY75" fmla="*/ 1158525 h 1913559"/>
              <a:gd name="connsiteX76" fmla="*/ 698245 w 1504107"/>
              <a:gd name="connsiteY76" fmla="*/ 1127569 h 1913559"/>
              <a:gd name="connsiteX77" fmla="*/ 741108 w 1504107"/>
              <a:gd name="connsiteY77" fmla="*/ 1113283 h 1913559"/>
              <a:gd name="connsiteX78" fmla="*/ 741107 w 1504107"/>
              <a:gd name="connsiteY78" fmla="*/ 1091849 h 1913559"/>
              <a:gd name="connsiteX79" fmla="*/ 757776 w 1504107"/>
              <a:gd name="connsiteY79" fmla="*/ 1079944 h 1913559"/>
              <a:gd name="connsiteX80" fmla="*/ 717295 w 1504107"/>
              <a:gd name="connsiteY80" fmla="*/ 1051369 h 1913559"/>
              <a:gd name="connsiteX81" fmla="*/ 667288 w 1504107"/>
              <a:gd name="connsiteY81" fmla="*/ 1022794 h 1913559"/>
              <a:gd name="connsiteX82" fmla="*/ 633951 w 1504107"/>
              <a:gd name="connsiteY82" fmla="*/ 1029938 h 1913559"/>
              <a:gd name="connsiteX83" fmla="*/ 595851 w 1504107"/>
              <a:gd name="connsiteY83" fmla="*/ 1087088 h 1913559"/>
              <a:gd name="connsiteX84" fmla="*/ 610138 w 1504107"/>
              <a:gd name="connsiteY84" fmla="*/ 1118044 h 1913559"/>
              <a:gd name="connsiteX85" fmla="*/ 591088 w 1504107"/>
              <a:gd name="connsiteY85" fmla="*/ 1139475 h 1913559"/>
              <a:gd name="connsiteX86" fmla="*/ 555370 w 1504107"/>
              <a:gd name="connsiteY86" fmla="*/ 1120426 h 1913559"/>
              <a:gd name="connsiteX87" fmla="*/ 526794 w 1504107"/>
              <a:gd name="connsiteY87" fmla="*/ 1082325 h 1913559"/>
              <a:gd name="connsiteX88" fmla="*/ 526795 w 1504107"/>
              <a:gd name="connsiteY88" fmla="*/ 1108520 h 1913559"/>
              <a:gd name="connsiteX89" fmla="*/ 462501 w 1504107"/>
              <a:gd name="connsiteY89" fmla="*/ 1115662 h 1913559"/>
              <a:gd name="connsiteX90" fmla="*/ 414876 w 1504107"/>
              <a:gd name="connsiteY90" fmla="*/ 1137094 h 1913559"/>
              <a:gd name="connsiteX91" fmla="*/ 383919 w 1504107"/>
              <a:gd name="connsiteY91" fmla="*/ 1184718 h 1913559"/>
              <a:gd name="connsiteX92" fmla="*/ 352963 w 1504107"/>
              <a:gd name="connsiteY92" fmla="*/ 1244250 h 1913559"/>
              <a:gd name="connsiteX93" fmla="*/ 310100 w 1504107"/>
              <a:gd name="connsiteY93" fmla="*/ 1215677 h 1913559"/>
              <a:gd name="connsiteX94" fmla="*/ 341058 w 1504107"/>
              <a:gd name="connsiteY94" fmla="*/ 1194244 h 1913559"/>
              <a:gd name="connsiteX95" fmla="*/ 372013 w 1504107"/>
              <a:gd name="connsiteY95" fmla="*/ 1141856 h 1913559"/>
              <a:gd name="connsiteX96" fmla="*/ 376776 w 1504107"/>
              <a:gd name="connsiteY96" fmla="*/ 1106138 h 1913559"/>
              <a:gd name="connsiteX97" fmla="*/ 402969 w 1504107"/>
              <a:gd name="connsiteY97" fmla="*/ 1094231 h 1913559"/>
              <a:gd name="connsiteX98" fmla="*/ 391063 w 1504107"/>
              <a:gd name="connsiteY98" fmla="*/ 1072800 h 1913559"/>
              <a:gd name="connsiteX99" fmla="*/ 391065 w 1504107"/>
              <a:gd name="connsiteY99" fmla="*/ 1053751 h 1913559"/>
              <a:gd name="connsiteX100" fmla="*/ 352963 w 1504107"/>
              <a:gd name="connsiteY100" fmla="*/ 1060894 h 1913559"/>
              <a:gd name="connsiteX101" fmla="*/ 329151 w 1504107"/>
              <a:gd name="connsiteY101" fmla="*/ 1034700 h 1913559"/>
              <a:gd name="connsiteX102" fmla="*/ 319626 w 1504107"/>
              <a:gd name="connsiteY102" fmla="*/ 1013269 h 1913559"/>
              <a:gd name="connsiteX103" fmla="*/ 291051 w 1504107"/>
              <a:gd name="connsiteY103" fmla="*/ 1048988 h 1913559"/>
              <a:gd name="connsiteX104" fmla="*/ 281526 w 1504107"/>
              <a:gd name="connsiteY104" fmla="*/ 1072800 h 1913559"/>
              <a:gd name="connsiteX105" fmla="*/ 291051 w 1504107"/>
              <a:gd name="connsiteY105" fmla="*/ 1096613 h 1913559"/>
              <a:gd name="connsiteX106" fmla="*/ 264856 w 1504107"/>
              <a:gd name="connsiteY106" fmla="*/ 1098994 h 1913559"/>
              <a:gd name="connsiteX107" fmla="*/ 281526 w 1504107"/>
              <a:gd name="connsiteY107" fmla="*/ 1120425 h 1913559"/>
              <a:gd name="connsiteX108" fmla="*/ 269619 w 1504107"/>
              <a:gd name="connsiteY108" fmla="*/ 1137094 h 1913559"/>
              <a:gd name="connsiteX109" fmla="*/ 279144 w 1504107"/>
              <a:gd name="connsiteY109" fmla="*/ 1199007 h 1913559"/>
              <a:gd name="connsiteX110" fmla="*/ 238663 w 1504107"/>
              <a:gd name="connsiteY110" fmla="*/ 1194243 h 1913559"/>
              <a:gd name="connsiteX111" fmla="*/ 200563 w 1504107"/>
              <a:gd name="connsiteY111" fmla="*/ 1215675 h 1913559"/>
              <a:gd name="connsiteX112" fmla="*/ 148176 w 1504107"/>
              <a:gd name="connsiteY112" fmla="*/ 1215675 h 1913559"/>
              <a:gd name="connsiteX113" fmla="*/ 114838 w 1504107"/>
              <a:gd name="connsiteY113" fmla="*/ 1201388 h 1913559"/>
              <a:gd name="connsiteX114" fmla="*/ 86263 w 1504107"/>
              <a:gd name="connsiteY114" fmla="*/ 1182338 h 1913559"/>
              <a:gd name="connsiteX115" fmla="*/ 10064 w 1504107"/>
              <a:gd name="connsiteY115" fmla="*/ 1106138 h 1913559"/>
              <a:gd name="connsiteX116" fmla="*/ 33876 w 1504107"/>
              <a:gd name="connsiteY116" fmla="*/ 1077563 h 1913559"/>
              <a:gd name="connsiteX117" fmla="*/ 29113 w 1504107"/>
              <a:gd name="connsiteY117" fmla="*/ 1039463 h 1913559"/>
              <a:gd name="connsiteX118" fmla="*/ 5301 w 1504107"/>
              <a:gd name="connsiteY118" fmla="*/ 1001363 h 1913559"/>
              <a:gd name="connsiteX119" fmla="*/ 5301 w 1504107"/>
              <a:gd name="connsiteY119" fmla="*/ 968025 h 1913559"/>
              <a:gd name="connsiteX120" fmla="*/ 24351 w 1504107"/>
              <a:gd name="connsiteY120" fmla="*/ 953738 h 1913559"/>
              <a:gd name="connsiteX121" fmla="*/ 48163 w 1504107"/>
              <a:gd name="connsiteY121" fmla="*/ 920400 h 1913559"/>
              <a:gd name="connsiteX122" fmla="*/ 43401 w 1504107"/>
              <a:gd name="connsiteY122" fmla="*/ 863250 h 1913559"/>
              <a:gd name="connsiteX123" fmla="*/ 100551 w 1504107"/>
              <a:gd name="connsiteY123" fmla="*/ 815625 h 1913559"/>
              <a:gd name="connsiteX124" fmla="*/ 119601 w 1504107"/>
              <a:gd name="connsiteY124" fmla="*/ 801338 h 1913559"/>
              <a:gd name="connsiteX125" fmla="*/ 138651 w 1504107"/>
              <a:gd name="connsiteY125" fmla="*/ 796575 h 1913559"/>
              <a:gd name="connsiteX126" fmla="*/ 152938 w 1504107"/>
              <a:gd name="connsiteY126" fmla="*/ 791813 h 1913559"/>
              <a:gd name="connsiteX127" fmla="*/ 171988 w 1504107"/>
              <a:gd name="connsiteY127" fmla="*/ 787050 h 1913559"/>
              <a:gd name="connsiteX128" fmla="*/ 262476 w 1504107"/>
              <a:gd name="connsiteY128" fmla="*/ 758475 h 1913559"/>
              <a:gd name="connsiteX129" fmla="*/ 276763 w 1504107"/>
              <a:gd name="connsiteY129" fmla="*/ 744188 h 1913559"/>
              <a:gd name="connsiteX130" fmla="*/ 329151 w 1504107"/>
              <a:gd name="connsiteY130" fmla="*/ 706088 h 1913559"/>
              <a:gd name="connsiteX131" fmla="*/ 419638 w 1504107"/>
              <a:gd name="connsiteY131" fmla="*/ 710850 h 1913559"/>
              <a:gd name="connsiteX132" fmla="*/ 443451 w 1504107"/>
              <a:gd name="connsiteY132" fmla="*/ 715613 h 1913559"/>
              <a:gd name="connsiteX133" fmla="*/ 457738 w 1504107"/>
              <a:gd name="connsiteY133" fmla="*/ 706088 h 1913559"/>
              <a:gd name="connsiteX134" fmla="*/ 491076 w 1504107"/>
              <a:gd name="connsiteY134" fmla="*/ 667988 h 1913559"/>
              <a:gd name="connsiteX135" fmla="*/ 500601 w 1504107"/>
              <a:gd name="connsiteY135" fmla="*/ 644175 h 1913559"/>
              <a:gd name="connsiteX136" fmla="*/ 505363 w 1504107"/>
              <a:gd name="connsiteY136" fmla="*/ 596550 h 1913559"/>
              <a:gd name="connsiteX137" fmla="*/ 529176 w 1504107"/>
              <a:gd name="connsiteY137" fmla="*/ 582263 h 1913559"/>
              <a:gd name="connsiteX138" fmla="*/ 572038 w 1504107"/>
              <a:gd name="connsiteY138" fmla="*/ 563213 h 1913559"/>
              <a:gd name="connsiteX139" fmla="*/ 605376 w 1504107"/>
              <a:gd name="connsiteY139" fmla="*/ 558450 h 1913559"/>
              <a:gd name="connsiteX140" fmla="*/ 624426 w 1504107"/>
              <a:gd name="connsiteY140" fmla="*/ 544163 h 1913559"/>
              <a:gd name="connsiteX141" fmla="*/ 648238 w 1504107"/>
              <a:gd name="connsiteY141" fmla="*/ 529875 h 1913559"/>
              <a:gd name="connsiteX142" fmla="*/ 662526 w 1504107"/>
              <a:gd name="connsiteY142" fmla="*/ 515588 h 1913559"/>
              <a:gd name="connsiteX143" fmla="*/ 691101 w 1504107"/>
              <a:gd name="connsiteY143" fmla="*/ 477488 h 1913559"/>
              <a:gd name="connsiteX144" fmla="*/ 710151 w 1504107"/>
              <a:gd name="connsiteY144" fmla="*/ 444150 h 1913559"/>
              <a:gd name="connsiteX145" fmla="*/ 719676 w 1504107"/>
              <a:gd name="connsiteY145" fmla="*/ 401288 h 1913559"/>
              <a:gd name="connsiteX146" fmla="*/ 729201 w 1504107"/>
              <a:gd name="connsiteY146" fmla="*/ 387000 h 1913559"/>
              <a:gd name="connsiteX147" fmla="*/ 738726 w 1504107"/>
              <a:gd name="connsiteY147" fmla="*/ 286988 h 1913559"/>
              <a:gd name="connsiteX148" fmla="*/ 748251 w 1504107"/>
              <a:gd name="connsiteY148" fmla="*/ 220313 h 1913559"/>
              <a:gd name="connsiteX149" fmla="*/ 781588 w 1504107"/>
              <a:gd name="connsiteY149" fmla="*/ 172688 h 1913559"/>
              <a:gd name="connsiteX150" fmla="*/ 791113 w 1504107"/>
              <a:gd name="connsiteY150" fmla="*/ 158400 h 1913559"/>
              <a:gd name="connsiteX151" fmla="*/ 819688 w 1504107"/>
              <a:gd name="connsiteY151" fmla="*/ 115538 h 1913559"/>
              <a:gd name="connsiteX152" fmla="*/ 833976 w 1504107"/>
              <a:gd name="connsiteY152" fmla="*/ 110775 h 1913559"/>
              <a:gd name="connsiteX153" fmla="*/ 857788 w 1504107"/>
              <a:gd name="connsiteY153" fmla="*/ 120300 h 1913559"/>
              <a:gd name="connsiteX154" fmla="*/ 872076 w 1504107"/>
              <a:gd name="connsiteY154" fmla="*/ 129825 h 1913559"/>
              <a:gd name="connsiteX155" fmla="*/ 891126 w 1504107"/>
              <a:gd name="connsiteY155" fmla="*/ 120300 h 1913559"/>
              <a:gd name="connsiteX156" fmla="*/ 924463 w 1504107"/>
              <a:gd name="connsiteY156" fmla="*/ 82200 h 1913559"/>
              <a:gd name="connsiteX157" fmla="*/ 938751 w 1504107"/>
              <a:gd name="connsiteY157" fmla="*/ 67913 h 1913559"/>
              <a:gd name="connsiteX158" fmla="*/ 948276 w 1504107"/>
              <a:gd name="connsiteY158" fmla="*/ 48863 h 1913559"/>
              <a:gd name="connsiteX159" fmla="*/ 967326 w 1504107"/>
              <a:gd name="connsiteY159" fmla="*/ 10763 h 1913559"/>
              <a:gd name="connsiteX160" fmla="*/ 967326 w 1504107"/>
              <a:gd name="connsiteY160" fmla="*/ 6000 h 1913559"/>
              <a:gd name="connsiteX0" fmla="*/ 967326 w 1504107"/>
              <a:gd name="connsiteY0" fmla="*/ 6000 h 1913559"/>
              <a:gd name="connsiteX1" fmla="*/ 986375 w 1504107"/>
              <a:gd name="connsiteY1" fmla="*/ 86963 h 1913559"/>
              <a:gd name="connsiteX2" fmla="*/ 1019713 w 1504107"/>
              <a:gd name="connsiteY2" fmla="*/ 277463 h 1913559"/>
              <a:gd name="connsiteX3" fmla="*/ 1045907 w 1504107"/>
              <a:gd name="connsiteY3" fmla="*/ 336994 h 1913559"/>
              <a:gd name="connsiteX4" fmla="*/ 1110201 w 1504107"/>
              <a:gd name="connsiteY4" fmla="*/ 437006 h 1913559"/>
              <a:gd name="connsiteX5" fmla="*/ 1191163 w 1504107"/>
              <a:gd name="connsiteY5" fmla="*/ 544163 h 1913559"/>
              <a:gd name="connsiteX6" fmla="*/ 1224501 w 1504107"/>
              <a:gd name="connsiteY6" fmla="*/ 582263 h 1913559"/>
              <a:gd name="connsiteX7" fmla="*/ 1193545 w 1504107"/>
              <a:gd name="connsiteY7" fmla="*/ 660844 h 1913559"/>
              <a:gd name="connsiteX8" fmla="*/ 1236407 w 1504107"/>
              <a:gd name="connsiteY8" fmla="*/ 715613 h 1913559"/>
              <a:gd name="connsiteX9" fmla="*/ 1191163 w 1504107"/>
              <a:gd name="connsiteY9" fmla="*/ 787050 h 1913559"/>
              <a:gd name="connsiteX10" fmla="*/ 1186401 w 1504107"/>
              <a:gd name="connsiteY10" fmla="*/ 834675 h 1913559"/>
              <a:gd name="connsiteX11" fmla="*/ 1236407 w 1504107"/>
              <a:gd name="connsiteY11" fmla="*/ 903731 h 1913559"/>
              <a:gd name="connsiteX12" fmla="*/ 1217357 w 1504107"/>
              <a:gd name="connsiteY12" fmla="*/ 1063275 h 1913559"/>
              <a:gd name="connsiteX13" fmla="*/ 1198306 w 1504107"/>
              <a:gd name="connsiteY13" fmla="*/ 1222819 h 1913559"/>
              <a:gd name="connsiteX14" fmla="*/ 1253076 w 1504107"/>
              <a:gd name="connsiteY14" fmla="*/ 1258538 h 1913559"/>
              <a:gd name="connsiteX15" fmla="*/ 1305463 w 1504107"/>
              <a:gd name="connsiteY15" fmla="*/ 1287113 h 1913559"/>
              <a:gd name="connsiteX16" fmla="*/ 1341181 w 1504107"/>
              <a:gd name="connsiteY16" fmla="*/ 1332355 h 1913559"/>
              <a:gd name="connsiteX17" fmla="*/ 1345944 w 1504107"/>
              <a:gd name="connsiteY17" fmla="*/ 1437131 h 1913559"/>
              <a:gd name="connsiteX18" fmla="*/ 1343564 w 1504107"/>
              <a:gd name="connsiteY18" fmla="*/ 1606200 h 1913559"/>
              <a:gd name="connsiteX19" fmla="*/ 1410238 w 1504107"/>
              <a:gd name="connsiteY19" fmla="*/ 1591913 h 1913559"/>
              <a:gd name="connsiteX20" fmla="*/ 1498345 w 1504107"/>
              <a:gd name="connsiteY20" fmla="*/ 1582387 h 1913559"/>
              <a:gd name="connsiteX21" fmla="*/ 1491201 w 1504107"/>
              <a:gd name="connsiteY21" fmla="*/ 1625250 h 1913559"/>
              <a:gd name="connsiteX22" fmla="*/ 1481676 w 1504107"/>
              <a:gd name="connsiteY22" fmla="*/ 1653825 h 1913559"/>
              <a:gd name="connsiteX23" fmla="*/ 1462626 w 1504107"/>
              <a:gd name="connsiteY23" fmla="*/ 1741932 h 1913559"/>
              <a:gd name="connsiteX24" fmla="*/ 1455482 w 1504107"/>
              <a:gd name="connsiteY24" fmla="*/ 1822894 h 1913559"/>
              <a:gd name="connsiteX25" fmla="*/ 1467389 w 1504107"/>
              <a:gd name="connsiteY25" fmla="*/ 1877664 h 1913559"/>
              <a:gd name="connsiteX26" fmla="*/ 1491201 w 1504107"/>
              <a:gd name="connsiteY26" fmla="*/ 1913382 h 1913559"/>
              <a:gd name="connsiteX27" fmla="*/ 1381663 w 1504107"/>
              <a:gd name="connsiteY27" fmla="*/ 1889569 h 1913559"/>
              <a:gd name="connsiteX28" fmla="*/ 1260219 w 1504107"/>
              <a:gd name="connsiteY28" fmla="*/ 1849088 h 1913559"/>
              <a:gd name="connsiteX29" fmla="*/ 1153063 w 1504107"/>
              <a:gd name="connsiteY29" fmla="*/ 1825275 h 1913559"/>
              <a:gd name="connsiteX30" fmla="*/ 1043526 w 1504107"/>
              <a:gd name="connsiteY30" fmla="*/ 1801463 h 1913559"/>
              <a:gd name="connsiteX31" fmla="*/ 953038 w 1504107"/>
              <a:gd name="connsiteY31" fmla="*/ 1782413 h 1913559"/>
              <a:gd name="connsiteX32" fmla="*/ 862551 w 1504107"/>
              <a:gd name="connsiteY32" fmla="*/ 1772888 h 1913559"/>
              <a:gd name="connsiteX33" fmla="*/ 786351 w 1504107"/>
              <a:gd name="connsiteY33" fmla="*/ 1763363 h 1913559"/>
              <a:gd name="connsiteX34" fmla="*/ 548226 w 1504107"/>
              <a:gd name="connsiteY34" fmla="*/ 1739550 h 1913559"/>
              <a:gd name="connsiteX35" fmla="*/ 550607 w 1504107"/>
              <a:gd name="connsiteY35" fmla="*/ 1725263 h 1913559"/>
              <a:gd name="connsiteX36" fmla="*/ 581564 w 1504107"/>
              <a:gd name="connsiteY36" fmla="*/ 1713357 h 1913559"/>
              <a:gd name="connsiteX37" fmla="*/ 595851 w 1504107"/>
              <a:gd name="connsiteY37" fmla="*/ 1682400 h 1913559"/>
              <a:gd name="connsiteX38" fmla="*/ 614901 w 1504107"/>
              <a:gd name="connsiteY38" fmla="*/ 1634776 h 1913559"/>
              <a:gd name="connsiteX39" fmla="*/ 657764 w 1504107"/>
              <a:gd name="connsiteY39" fmla="*/ 1646682 h 1913559"/>
              <a:gd name="connsiteX40" fmla="*/ 714913 w 1504107"/>
              <a:gd name="connsiteY40" fmla="*/ 1658588 h 1913559"/>
              <a:gd name="connsiteX41" fmla="*/ 769682 w 1504107"/>
              <a:gd name="connsiteY41" fmla="*/ 1660968 h 1913559"/>
              <a:gd name="connsiteX42" fmla="*/ 776826 w 1504107"/>
              <a:gd name="connsiteY42" fmla="*/ 1649063 h 1913559"/>
              <a:gd name="connsiteX43" fmla="*/ 695863 w 1504107"/>
              <a:gd name="connsiteY43" fmla="*/ 1634775 h 1913559"/>
              <a:gd name="connsiteX44" fmla="*/ 631570 w 1504107"/>
              <a:gd name="connsiteY44" fmla="*/ 1613344 h 1913559"/>
              <a:gd name="connsiteX45" fmla="*/ 610138 w 1504107"/>
              <a:gd name="connsiteY45" fmla="*/ 1582388 h 1913559"/>
              <a:gd name="connsiteX46" fmla="*/ 631570 w 1504107"/>
              <a:gd name="connsiteY46" fmla="*/ 1530001 h 1913559"/>
              <a:gd name="connsiteX47" fmla="*/ 667289 w 1504107"/>
              <a:gd name="connsiteY47" fmla="*/ 1515713 h 1913559"/>
              <a:gd name="connsiteX48" fmla="*/ 643476 w 1504107"/>
              <a:gd name="connsiteY48" fmla="*/ 1496662 h 1913559"/>
              <a:gd name="connsiteX49" fmla="*/ 667288 w 1504107"/>
              <a:gd name="connsiteY49" fmla="*/ 1472850 h 1913559"/>
              <a:gd name="connsiteX50" fmla="*/ 712532 w 1504107"/>
              <a:gd name="connsiteY50" fmla="*/ 1427607 h 1913559"/>
              <a:gd name="connsiteX51" fmla="*/ 738726 w 1504107"/>
              <a:gd name="connsiteY51" fmla="*/ 1410938 h 1913559"/>
              <a:gd name="connsiteX52" fmla="*/ 724438 w 1504107"/>
              <a:gd name="connsiteY52" fmla="*/ 1368075 h 1913559"/>
              <a:gd name="connsiteX53" fmla="*/ 795876 w 1504107"/>
              <a:gd name="connsiteY53" fmla="*/ 1265682 h 1913559"/>
              <a:gd name="connsiteX54" fmla="*/ 703007 w 1504107"/>
              <a:gd name="connsiteY54" fmla="*/ 1294256 h 1913559"/>
              <a:gd name="connsiteX55" fmla="*/ 672051 w 1504107"/>
              <a:gd name="connsiteY55" fmla="*/ 1358550 h 1913559"/>
              <a:gd name="connsiteX56" fmla="*/ 643476 w 1504107"/>
              <a:gd name="connsiteY56" fmla="*/ 1413318 h 1913559"/>
              <a:gd name="connsiteX57" fmla="*/ 602995 w 1504107"/>
              <a:gd name="connsiteY57" fmla="*/ 1389506 h 1913559"/>
              <a:gd name="connsiteX58" fmla="*/ 576801 w 1504107"/>
              <a:gd name="connsiteY58" fmla="*/ 1434750 h 1913559"/>
              <a:gd name="connsiteX59" fmla="*/ 574420 w 1504107"/>
              <a:gd name="connsiteY59" fmla="*/ 1472851 h 1913559"/>
              <a:gd name="connsiteX60" fmla="*/ 588708 w 1504107"/>
              <a:gd name="connsiteY60" fmla="*/ 1489520 h 1913559"/>
              <a:gd name="connsiteX61" fmla="*/ 538701 w 1504107"/>
              <a:gd name="connsiteY61" fmla="*/ 1530000 h 1913559"/>
              <a:gd name="connsiteX62" fmla="*/ 469645 w 1504107"/>
              <a:gd name="connsiteY62" fmla="*/ 1541907 h 1913559"/>
              <a:gd name="connsiteX63" fmla="*/ 493457 w 1504107"/>
              <a:gd name="connsiteY63" fmla="*/ 1470469 h 1913559"/>
              <a:gd name="connsiteX64" fmla="*/ 514888 w 1504107"/>
              <a:gd name="connsiteY64" fmla="*/ 1401413 h 1913559"/>
              <a:gd name="connsiteX65" fmla="*/ 531556 w 1504107"/>
              <a:gd name="connsiteY65" fmla="*/ 1339500 h 1913559"/>
              <a:gd name="connsiteX66" fmla="*/ 545844 w 1504107"/>
              <a:gd name="connsiteY66" fmla="*/ 1296637 h 1913559"/>
              <a:gd name="connsiteX67" fmla="*/ 605376 w 1504107"/>
              <a:gd name="connsiteY67" fmla="*/ 1225200 h 1913559"/>
              <a:gd name="connsiteX68" fmla="*/ 638713 w 1504107"/>
              <a:gd name="connsiteY68" fmla="*/ 1239489 h 1913559"/>
              <a:gd name="connsiteX69" fmla="*/ 676813 w 1504107"/>
              <a:gd name="connsiteY69" fmla="*/ 1222820 h 1913559"/>
              <a:gd name="connsiteX70" fmla="*/ 681577 w 1504107"/>
              <a:gd name="connsiteY70" fmla="*/ 1213295 h 1913559"/>
              <a:gd name="connsiteX71" fmla="*/ 643475 w 1504107"/>
              <a:gd name="connsiteY71" fmla="*/ 1215675 h 1913559"/>
              <a:gd name="connsiteX72" fmla="*/ 617283 w 1504107"/>
              <a:gd name="connsiteY72" fmla="*/ 1189482 h 1913559"/>
              <a:gd name="connsiteX73" fmla="*/ 617282 w 1504107"/>
              <a:gd name="connsiteY73" fmla="*/ 1172812 h 1913559"/>
              <a:gd name="connsiteX74" fmla="*/ 667289 w 1504107"/>
              <a:gd name="connsiteY74" fmla="*/ 1175195 h 1913559"/>
              <a:gd name="connsiteX75" fmla="*/ 672050 w 1504107"/>
              <a:gd name="connsiteY75" fmla="*/ 1158525 h 1913559"/>
              <a:gd name="connsiteX76" fmla="*/ 698245 w 1504107"/>
              <a:gd name="connsiteY76" fmla="*/ 1127569 h 1913559"/>
              <a:gd name="connsiteX77" fmla="*/ 741108 w 1504107"/>
              <a:gd name="connsiteY77" fmla="*/ 1113283 h 1913559"/>
              <a:gd name="connsiteX78" fmla="*/ 741107 w 1504107"/>
              <a:gd name="connsiteY78" fmla="*/ 1091849 h 1913559"/>
              <a:gd name="connsiteX79" fmla="*/ 757776 w 1504107"/>
              <a:gd name="connsiteY79" fmla="*/ 1079944 h 1913559"/>
              <a:gd name="connsiteX80" fmla="*/ 717295 w 1504107"/>
              <a:gd name="connsiteY80" fmla="*/ 1051369 h 1913559"/>
              <a:gd name="connsiteX81" fmla="*/ 667288 w 1504107"/>
              <a:gd name="connsiteY81" fmla="*/ 1022794 h 1913559"/>
              <a:gd name="connsiteX82" fmla="*/ 633951 w 1504107"/>
              <a:gd name="connsiteY82" fmla="*/ 1029938 h 1913559"/>
              <a:gd name="connsiteX83" fmla="*/ 595851 w 1504107"/>
              <a:gd name="connsiteY83" fmla="*/ 1087088 h 1913559"/>
              <a:gd name="connsiteX84" fmla="*/ 610138 w 1504107"/>
              <a:gd name="connsiteY84" fmla="*/ 1118044 h 1913559"/>
              <a:gd name="connsiteX85" fmla="*/ 591088 w 1504107"/>
              <a:gd name="connsiteY85" fmla="*/ 1139475 h 1913559"/>
              <a:gd name="connsiteX86" fmla="*/ 555370 w 1504107"/>
              <a:gd name="connsiteY86" fmla="*/ 1120426 h 1913559"/>
              <a:gd name="connsiteX87" fmla="*/ 526794 w 1504107"/>
              <a:gd name="connsiteY87" fmla="*/ 1082325 h 1913559"/>
              <a:gd name="connsiteX88" fmla="*/ 526795 w 1504107"/>
              <a:gd name="connsiteY88" fmla="*/ 1108520 h 1913559"/>
              <a:gd name="connsiteX89" fmla="*/ 462501 w 1504107"/>
              <a:gd name="connsiteY89" fmla="*/ 1115662 h 1913559"/>
              <a:gd name="connsiteX90" fmla="*/ 414876 w 1504107"/>
              <a:gd name="connsiteY90" fmla="*/ 1137094 h 1913559"/>
              <a:gd name="connsiteX91" fmla="*/ 383919 w 1504107"/>
              <a:gd name="connsiteY91" fmla="*/ 1184718 h 1913559"/>
              <a:gd name="connsiteX92" fmla="*/ 352963 w 1504107"/>
              <a:gd name="connsiteY92" fmla="*/ 1244250 h 1913559"/>
              <a:gd name="connsiteX93" fmla="*/ 310100 w 1504107"/>
              <a:gd name="connsiteY93" fmla="*/ 1215677 h 1913559"/>
              <a:gd name="connsiteX94" fmla="*/ 341058 w 1504107"/>
              <a:gd name="connsiteY94" fmla="*/ 1194244 h 1913559"/>
              <a:gd name="connsiteX95" fmla="*/ 372013 w 1504107"/>
              <a:gd name="connsiteY95" fmla="*/ 1141856 h 1913559"/>
              <a:gd name="connsiteX96" fmla="*/ 376776 w 1504107"/>
              <a:gd name="connsiteY96" fmla="*/ 1106138 h 1913559"/>
              <a:gd name="connsiteX97" fmla="*/ 402969 w 1504107"/>
              <a:gd name="connsiteY97" fmla="*/ 1094231 h 1913559"/>
              <a:gd name="connsiteX98" fmla="*/ 391063 w 1504107"/>
              <a:gd name="connsiteY98" fmla="*/ 1072800 h 1913559"/>
              <a:gd name="connsiteX99" fmla="*/ 391065 w 1504107"/>
              <a:gd name="connsiteY99" fmla="*/ 1053751 h 1913559"/>
              <a:gd name="connsiteX100" fmla="*/ 352963 w 1504107"/>
              <a:gd name="connsiteY100" fmla="*/ 1060894 h 1913559"/>
              <a:gd name="connsiteX101" fmla="*/ 329151 w 1504107"/>
              <a:gd name="connsiteY101" fmla="*/ 1034700 h 1913559"/>
              <a:gd name="connsiteX102" fmla="*/ 319626 w 1504107"/>
              <a:gd name="connsiteY102" fmla="*/ 1013269 h 1913559"/>
              <a:gd name="connsiteX103" fmla="*/ 291051 w 1504107"/>
              <a:gd name="connsiteY103" fmla="*/ 1048988 h 1913559"/>
              <a:gd name="connsiteX104" fmla="*/ 281526 w 1504107"/>
              <a:gd name="connsiteY104" fmla="*/ 1072800 h 1913559"/>
              <a:gd name="connsiteX105" fmla="*/ 291051 w 1504107"/>
              <a:gd name="connsiteY105" fmla="*/ 1096613 h 1913559"/>
              <a:gd name="connsiteX106" fmla="*/ 264856 w 1504107"/>
              <a:gd name="connsiteY106" fmla="*/ 1098994 h 1913559"/>
              <a:gd name="connsiteX107" fmla="*/ 281526 w 1504107"/>
              <a:gd name="connsiteY107" fmla="*/ 1120425 h 1913559"/>
              <a:gd name="connsiteX108" fmla="*/ 269619 w 1504107"/>
              <a:gd name="connsiteY108" fmla="*/ 1137094 h 1913559"/>
              <a:gd name="connsiteX109" fmla="*/ 279144 w 1504107"/>
              <a:gd name="connsiteY109" fmla="*/ 1199007 h 1913559"/>
              <a:gd name="connsiteX110" fmla="*/ 238663 w 1504107"/>
              <a:gd name="connsiteY110" fmla="*/ 1194243 h 1913559"/>
              <a:gd name="connsiteX111" fmla="*/ 200563 w 1504107"/>
              <a:gd name="connsiteY111" fmla="*/ 1215675 h 1913559"/>
              <a:gd name="connsiteX112" fmla="*/ 148176 w 1504107"/>
              <a:gd name="connsiteY112" fmla="*/ 1215675 h 1913559"/>
              <a:gd name="connsiteX113" fmla="*/ 114838 w 1504107"/>
              <a:gd name="connsiteY113" fmla="*/ 1201388 h 1913559"/>
              <a:gd name="connsiteX114" fmla="*/ 86263 w 1504107"/>
              <a:gd name="connsiteY114" fmla="*/ 1182338 h 1913559"/>
              <a:gd name="connsiteX115" fmla="*/ 10064 w 1504107"/>
              <a:gd name="connsiteY115" fmla="*/ 1106138 h 1913559"/>
              <a:gd name="connsiteX116" fmla="*/ 29113 w 1504107"/>
              <a:gd name="connsiteY116" fmla="*/ 1039463 h 1913559"/>
              <a:gd name="connsiteX117" fmla="*/ 5301 w 1504107"/>
              <a:gd name="connsiteY117" fmla="*/ 1001363 h 1913559"/>
              <a:gd name="connsiteX118" fmla="*/ 5301 w 1504107"/>
              <a:gd name="connsiteY118" fmla="*/ 968025 h 1913559"/>
              <a:gd name="connsiteX119" fmla="*/ 24351 w 1504107"/>
              <a:gd name="connsiteY119" fmla="*/ 953738 h 1913559"/>
              <a:gd name="connsiteX120" fmla="*/ 48163 w 1504107"/>
              <a:gd name="connsiteY120" fmla="*/ 920400 h 1913559"/>
              <a:gd name="connsiteX121" fmla="*/ 43401 w 1504107"/>
              <a:gd name="connsiteY121" fmla="*/ 863250 h 1913559"/>
              <a:gd name="connsiteX122" fmla="*/ 100551 w 1504107"/>
              <a:gd name="connsiteY122" fmla="*/ 815625 h 1913559"/>
              <a:gd name="connsiteX123" fmla="*/ 119601 w 1504107"/>
              <a:gd name="connsiteY123" fmla="*/ 801338 h 1913559"/>
              <a:gd name="connsiteX124" fmla="*/ 138651 w 1504107"/>
              <a:gd name="connsiteY124" fmla="*/ 796575 h 1913559"/>
              <a:gd name="connsiteX125" fmla="*/ 152938 w 1504107"/>
              <a:gd name="connsiteY125" fmla="*/ 791813 h 1913559"/>
              <a:gd name="connsiteX126" fmla="*/ 171988 w 1504107"/>
              <a:gd name="connsiteY126" fmla="*/ 787050 h 1913559"/>
              <a:gd name="connsiteX127" fmla="*/ 262476 w 1504107"/>
              <a:gd name="connsiteY127" fmla="*/ 758475 h 1913559"/>
              <a:gd name="connsiteX128" fmla="*/ 276763 w 1504107"/>
              <a:gd name="connsiteY128" fmla="*/ 744188 h 1913559"/>
              <a:gd name="connsiteX129" fmla="*/ 329151 w 1504107"/>
              <a:gd name="connsiteY129" fmla="*/ 706088 h 1913559"/>
              <a:gd name="connsiteX130" fmla="*/ 419638 w 1504107"/>
              <a:gd name="connsiteY130" fmla="*/ 710850 h 1913559"/>
              <a:gd name="connsiteX131" fmla="*/ 443451 w 1504107"/>
              <a:gd name="connsiteY131" fmla="*/ 715613 h 1913559"/>
              <a:gd name="connsiteX132" fmla="*/ 457738 w 1504107"/>
              <a:gd name="connsiteY132" fmla="*/ 706088 h 1913559"/>
              <a:gd name="connsiteX133" fmla="*/ 491076 w 1504107"/>
              <a:gd name="connsiteY133" fmla="*/ 667988 h 1913559"/>
              <a:gd name="connsiteX134" fmla="*/ 500601 w 1504107"/>
              <a:gd name="connsiteY134" fmla="*/ 644175 h 1913559"/>
              <a:gd name="connsiteX135" fmla="*/ 505363 w 1504107"/>
              <a:gd name="connsiteY135" fmla="*/ 596550 h 1913559"/>
              <a:gd name="connsiteX136" fmla="*/ 529176 w 1504107"/>
              <a:gd name="connsiteY136" fmla="*/ 582263 h 1913559"/>
              <a:gd name="connsiteX137" fmla="*/ 572038 w 1504107"/>
              <a:gd name="connsiteY137" fmla="*/ 563213 h 1913559"/>
              <a:gd name="connsiteX138" fmla="*/ 605376 w 1504107"/>
              <a:gd name="connsiteY138" fmla="*/ 558450 h 1913559"/>
              <a:gd name="connsiteX139" fmla="*/ 624426 w 1504107"/>
              <a:gd name="connsiteY139" fmla="*/ 544163 h 1913559"/>
              <a:gd name="connsiteX140" fmla="*/ 648238 w 1504107"/>
              <a:gd name="connsiteY140" fmla="*/ 529875 h 1913559"/>
              <a:gd name="connsiteX141" fmla="*/ 662526 w 1504107"/>
              <a:gd name="connsiteY141" fmla="*/ 515588 h 1913559"/>
              <a:gd name="connsiteX142" fmla="*/ 691101 w 1504107"/>
              <a:gd name="connsiteY142" fmla="*/ 477488 h 1913559"/>
              <a:gd name="connsiteX143" fmla="*/ 710151 w 1504107"/>
              <a:gd name="connsiteY143" fmla="*/ 444150 h 1913559"/>
              <a:gd name="connsiteX144" fmla="*/ 719676 w 1504107"/>
              <a:gd name="connsiteY144" fmla="*/ 401288 h 1913559"/>
              <a:gd name="connsiteX145" fmla="*/ 729201 w 1504107"/>
              <a:gd name="connsiteY145" fmla="*/ 387000 h 1913559"/>
              <a:gd name="connsiteX146" fmla="*/ 738726 w 1504107"/>
              <a:gd name="connsiteY146" fmla="*/ 286988 h 1913559"/>
              <a:gd name="connsiteX147" fmla="*/ 748251 w 1504107"/>
              <a:gd name="connsiteY147" fmla="*/ 220313 h 1913559"/>
              <a:gd name="connsiteX148" fmla="*/ 781588 w 1504107"/>
              <a:gd name="connsiteY148" fmla="*/ 172688 h 1913559"/>
              <a:gd name="connsiteX149" fmla="*/ 791113 w 1504107"/>
              <a:gd name="connsiteY149" fmla="*/ 158400 h 1913559"/>
              <a:gd name="connsiteX150" fmla="*/ 819688 w 1504107"/>
              <a:gd name="connsiteY150" fmla="*/ 115538 h 1913559"/>
              <a:gd name="connsiteX151" fmla="*/ 833976 w 1504107"/>
              <a:gd name="connsiteY151" fmla="*/ 110775 h 1913559"/>
              <a:gd name="connsiteX152" fmla="*/ 857788 w 1504107"/>
              <a:gd name="connsiteY152" fmla="*/ 120300 h 1913559"/>
              <a:gd name="connsiteX153" fmla="*/ 872076 w 1504107"/>
              <a:gd name="connsiteY153" fmla="*/ 129825 h 1913559"/>
              <a:gd name="connsiteX154" fmla="*/ 891126 w 1504107"/>
              <a:gd name="connsiteY154" fmla="*/ 120300 h 1913559"/>
              <a:gd name="connsiteX155" fmla="*/ 924463 w 1504107"/>
              <a:gd name="connsiteY155" fmla="*/ 82200 h 1913559"/>
              <a:gd name="connsiteX156" fmla="*/ 938751 w 1504107"/>
              <a:gd name="connsiteY156" fmla="*/ 67913 h 1913559"/>
              <a:gd name="connsiteX157" fmla="*/ 948276 w 1504107"/>
              <a:gd name="connsiteY157" fmla="*/ 48863 h 1913559"/>
              <a:gd name="connsiteX158" fmla="*/ 967326 w 1504107"/>
              <a:gd name="connsiteY158" fmla="*/ 10763 h 1913559"/>
              <a:gd name="connsiteX159" fmla="*/ 967326 w 1504107"/>
              <a:gd name="connsiteY159" fmla="*/ 6000 h 1913559"/>
              <a:gd name="connsiteX0" fmla="*/ 967326 w 1504107"/>
              <a:gd name="connsiteY0" fmla="*/ 6000 h 1913559"/>
              <a:gd name="connsiteX1" fmla="*/ 986375 w 1504107"/>
              <a:gd name="connsiteY1" fmla="*/ 86963 h 1913559"/>
              <a:gd name="connsiteX2" fmla="*/ 1019713 w 1504107"/>
              <a:gd name="connsiteY2" fmla="*/ 277463 h 1913559"/>
              <a:gd name="connsiteX3" fmla="*/ 1045907 w 1504107"/>
              <a:gd name="connsiteY3" fmla="*/ 336994 h 1913559"/>
              <a:gd name="connsiteX4" fmla="*/ 1110201 w 1504107"/>
              <a:gd name="connsiteY4" fmla="*/ 437006 h 1913559"/>
              <a:gd name="connsiteX5" fmla="*/ 1191163 w 1504107"/>
              <a:gd name="connsiteY5" fmla="*/ 544163 h 1913559"/>
              <a:gd name="connsiteX6" fmla="*/ 1224501 w 1504107"/>
              <a:gd name="connsiteY6" fmla="*/ 582263 h 1913559"/>
              <a:gd name="connsiteX7" fmla="*/ 1193545 w 1504107"/>
              <a:gd name="connsiteY7" fmla="*/ 660844 h 1913559"/>
              <a:gd name="connsiteX8" fmla="*/ 1236407 w 1504107"/>
              <a:gd name="connsiteY8" fmla="*/ 715613 h 1913559"/>
              <a:gd name="connsiteX9" fmla="*/ 1191163 w 1504107"/>
              <a:gd name="connsiteY9" fmla="*/ 787050 h 1913559"/>
              <a:gd name="connsiteX10" fmla="*/ 1186401 w 1504107"/>
              <a:gd name="connsiteY10" fmla="*/ 834675 h 1913559"/>
              <a:gd name="connsiteX11" fmla="*/ 1236407 w 1504107"/>
              <a:gd name="connsiteY11" fmla="*/ 903731 h 1913559"/>
              <a:gd name="connsiteX12" fmla="*/ 1217357 w 1504107"/>
              <a:gd name="connsiteY12" fmla="*/ 1063275 h 1913559"/>
              <a:gd name="connsiteX13" fmla="*/ 1198306 w 1504107"/>
              <a:gd name="connsiteY13" fmla="*/ 1222819 h 1913559"/>
              <a:gd name="connsiteX14" fmla="*/ 1253076 w 1504107"/>
              <a:gd name="connsiteY14" fmla="*/ 1258538 h 1913559"/>
              <a:gd name="connsiteX15" fmla="*/ 1305463 w 1504107"/>
              <a:gd name="connsiteY15" fmla="*/ 1287113 h 1913559"/>
              <a:gd name="connsiteX16" fmla="*/ 1341181 w 1504107"/>
              <a:gd name="connsiteY16" fmla="*/ 1332355 h 1913559"/>
              <a:gd name="connsiteX17" fmla="*/ 1345944 w 1504107"/>
              <a:gd name="connsiteY17" fmla="*/ 1437131 h 1913559"/>
              <a:gd name="connsiteX18" fmla="*/ 1343564 w 1504107"/>
              <a:gd name="connsiteY18" fmla="*/ 1606200 h 1913559"/>
              <a:gd name="connsiteX19" fmla="*/ 1410238 w 1504107"/>
              <a:gd name="connsiteY19" fmla="*/ 1591913 h 1913559"/>
              <a:gd name="connsiteX20" fmla="*/ 1498345 w 1504107"/>
              <a:gd name="connsiteY20" fmla="*/ 1582387 h 1913559"/>
              <a:gd name="connsiteX21" fmla="*/ 1491201 w 1504107"/>
              <a:gd name="connsiteY21" fmla="*/ 1625250 h 1913559"/>
              <a:gd name="connsiteX22" fmla="*/ 1481676 w 1504107"/>
              <a:gd name="connsiteY22" fmla="*/ 1653825 h 1913559"/>
              <a:gd name="connsiteX23" fmla="*/ 1462626 w 1504107"/>
              <a:gd name="connsiteY23" fmla="*/ 1741932 h 1913559"/>
              <a:gd name="connsiteX24" fmla="*/ 1455482 w 1504107"/>
              <a:gd name="connsiteY24" fmla="*/ 1822894 h 1913559"/>
              <a:gd name="connsiteX25" fmla="*/ 1467389 w 1504107"/>
              <a:gd name="connsiteY25" fmla="*/ 1877664 h 1913559"/>
              <a:gd name="connsiteX26" fmla="*/ 1491201 w 1504107"/>
              <a:gd name="connsiteY26" fmla="*/ 1913382 h 1913559"/>
              <a:gd name="connsiteX27" fmla="*/ 1381663 w 1504107"/>
              <a:gd name="connsiteY27" fmla="*/ 1889569 h 1913559"/>
              <a:gd name="connsiteX28" fmla="*/ 1260219 w 1504107"/>
              <a:gd name="connsiteY28" fmla="*/ 1849088 h 1913559"/>
              <a:gd name="connsiteX29" fmla="*/ 1153063 w 1504107"/>
              <a:gd name="connsiteY29" fmla="*/ 1825275 h 1913559"/>
              <a:gd name="connsiteX30" fmla="*/ 1043526 w 1504107"/>
              <a:gd name="connsiteY30" fmla="*/ 1801463 h 1913559"/>
              <a:gd name="connsiteX31" fmla="*/ 953038 w 1504107"/>
              <a:gd name="connsiteY31" fmla="*/ 1782413 h 1913559"/>
              <a:gd name="connsiteX32" fmla="*/ 862551 w 1504107"/>
              <a:gd name="connsiteY32" fmla="*/ 1772888 h 1913559"/>
              <a:gd name="connsiteX33" fmla="*/ 786351 w 1504107"/>
              <a:gd name="connsiteY33" fmla="*/ 1763363 h 1913559"/>
              <a:gd name="connsiteX34" fmla="*/ 548226 w 1504107"/>
              <a:gd name="connsiteY34" fmla="*/ 1739550 h 1913559"/>
              <a:gd name="connsiteX35" fmla="*/ 550607 w 1504107"/>
              <a:gd name="connsiteY35" fmla="*/ 1725263 h 1913559"/>
              <a:gd name="connsiteX36" fmla="*/ 581564 w 1504107"/>
              <a:gd name="connsiteY36" fmla="*/ 1713357 h 1913559"/>
              <a:gd name="connsiteX37" fmla="*/ 595851 w 1504107"/>
              <a:gd name="connsiteY37" fmla="*/ 1682400 h 1913559"/>
              <a:gd name="connsiteX38" fmla="*/ 614901 w 1504107"/>
              <a:gd name="connsiteY38" fmla="*/ 1634776 h 1913559"/>
              <a:gd name="connsiteX39" fmla="*/ 657764 w 1504107"/>
              <a:gd name="connsiteY39" fmla="*/ 1646682 h 1913559"/>
              <a:gd name="connsiteX40" fmla="*/ 714913 w 1504107"/>
              <a:gd name="connsiteY40" fmla="*/ 1658588 h 1913559"/>
              <a:gd name="connsiteX41" fmla="*/ 769682 w 1504107"/>
              <a:gd name="connsiteY41" fmla="*/ 1660968 h 1913559"/>
              <a:gd name="connsiteX42" fmla="*/ 776826 w 1504107"/>
              <a:gd name="connsiteY42" fmla="*/ 1649063 h 1913559"/>
              <a:gd name="connsiteX43" fmla="*/ 695863 w 1504107"/>
              <a:gd name="connsiteY43" fmla="*/ 1634775 h 1913559"/>
              <a:gd name="connsiteX44" fmla="*/ 631570 w 1504107"/>
              <a:gd name="connsiteY44" fmla="*/ 1613344 h 1913559"/>
              <a:gd name="connsiteX45" fmla="*/ 610138 w 1504107"/>
              <a:gd name="connsiteY45" fmla="*/ 1582388 h 1913559"/>
              <a:gd name="connsiteX46" fmla="*/ 631570 w 1504107"/>
              <a:gd name="connsiteY46" fmla="*/ 1530001 h 1913559"/>
              <a:gd name="connsiteX47" fmla="*/ 667289 w 1504107"/>
              <a:gd name="connsiteY47" fmla="*/ 1515713 h 1913559"/>
              <a:gd name="connsiteX48" fmla="*/ 643476 w 1504107"/>
              <a:gd name="connsiteY48" fmla="*/ 1496662 h 1913559"/>
              <a:gd name="connsiteX49" fmla="*/ 667288 w 1504107"/>
              <a:gd name="connsiteY49" fmla="*/ 1472850 h 1913559"/>
              <a:gd name="connsiteX50" fmla="*/ 712532 w 1504107"/>
              <a:gd name="connsiteY50" fmla="*/ 1427607 h 1913559"/>
              <a:gd name="connsiteX51" fmla="*/ 738726 w 1504107"/>
              <a:gd name="connsiteY51" fmla="*/ 1410938 h 1913559"/>
              <a:gd name="connsiteX52" fmla="*/ 724438 w 1504107"/>
              <a:gd name="connsiteY52" fmla="*/ 1368075 h 1913559"/>
              <a:gd name="connsiteX53" fmla="*/ 795876 w 1504107"/>
              <a:gd name="connsiteY53" fmla="*/ 1265682 h 1913559"/>
              <a:gd name="connsiteX54" fmla="*/ 703007 w 1504107"/>
              <a:gd name="connsiteY54" fmla="*/ 1294256 h 1913559"/>
              <a:gd name="connsiteX55" fmla="*/ 672051 w 1504107"/>
              <a:gd name="connsiteY55" fmla="*/ 1358550 h 1913559"/>
              <a:gd name="connsiteX56" fmla="*/ 643476 w 1504107"/>
              <a:gd name="connsiteY56" fmla="*/ 1413318 h 1913559"/>
              <a:gd name="connsiteX57" fmla="*/ 602995 w 1504107"/>
              <a:gd name="connsiteY57" fmla="*/ 1389506 h 1913559"/>
              <a:gd name="connsiteX58" fmla="*/ 576801 w 1504107"/>
              <a:gd name="connsiteY58" fmla="*/ 1434750 h 1913559"/>
              <a:gd name="connsiteX59" fmla="*/ 574420 w 1504107"/>
              <a:gd name="connsiteY59" fmla="*/ 1472851 h 1913559"/>
              <a:gd name="connsiteX60" fmla="*/ 588708 w 1504107"/>
              <a:gd name="connsiteY60" fmla="*/ 1489520 h 1913559"/>
              <a:gd name="connsiteX61" fmla="*/ 538701 w 1504107"/>
              <a:gd name="connsiteY61" fmla="*/ 1530000 h 1913559"/>
              <a:gd name="connsiteX62" fmla="*/ 469645 w 1504107"/>
              <a:gd name="connsiteY62" fmla="*/ 1541907 h 1913559"/>
              <a:gd name="connsiteX63" fmla="*/ 493457 w 1504107"/>
              <a:gd name="connsiteY63" fmla="*/ 1470469 h 1913559"/>
              <a:gd name="connsiteX64" fmla="*/ 514888 w 1504107"/>
              <a:gd name="connsiteY64" fmla="*/ 1401413 h 1913559"/>
              <a:gd name="connsiteX65" fmla="*/ 531556 w 1504107"/>
              <a:gd name="connsiteY65" fmla="*/ 1339500 h 1913559"/>
              <a:gd name="connsiteX66" fmla="*/ 545844 w 1504107"/>
              <a:gd name="connsiteY66" fmla="*/ 1296637 h 1913559"/>
              <a:gd name="connsiteX67" fmla="*/ 605376 w 1504107"/>
              <a:gd name="connsiteY67" fmla="*/ 1225200 h 1913559"/>
              <a:gd name="connsiteX68" fmla="*/ 638713 w 1504107"/>
              <a:gd name="connsiteY68" fmla="*/ 1239489 h 1913559"/>
              <a:gd name="connsiteX69" fmla="*/ 676813 w 1504107"/>
              <a:gd name="connsiteY69" fmla="*/ 1222820 h 1913559"/>
              <a:gd name="connsiteX70" fmla="*/ 681577 w 1504107"/>
              <a:gd name="connsiteY70" fmla="*/ 1213295 h 1913559"/>
              <a:gd name="connsiteX71" fmla="*/ 643475 w 1504107"/>
              <a:gd name="connsiteY71" fmla="*/ 1215675 h 1913559"/>
              <a:gd name="connsiteX72" fmla="*/ 617283 w 1504107"/>
              <a:gd name="connsiteY72" fmla="*/ 1189482 h 1913559"/>
              <a:gd name="connsiteX73" fmla="*/ 617282 w 1504107"/>
              <a:gd name="connsiteY73" fmla="*/ 1172812 h 1913559"/>
              <a:gd name="connsiteX74" fmla="*/ 667289 w 1504107"/>
              <a:gd name="connsiteY74" fmla="*/ 1175195 h 1913559"/>
              <a:gd name="connsiteX75" fmla="*/ 672050 w 1504107"/>
              <a:gd name="connsiteY75" fmla="*/ 1158525 h 1913559"/>
              <a:gd name="connsiteX76" fmla="*/ 698245 w 1504107"/>
              <a:gd name="connsiteY76" fmla="*/ 1127569 h 1913559"/>
              <a:gd name="connsiteX77" fmla="*/ 741108 w 1504107"/>
              <a:gd name="connsiteY77" fmla="*/ 1113283 h 1913559"/>
              <a:gd name="connsiteX78" fmla="*/ 741107 w 1504107"/>
              <a:gd name="connsiteY78" fmla="*/ 1091849 h 1913559"/>
              <a:gd name="connsiteX79" fmla="*/ 757776 w 1504107"/>
              <a:gd name="connsiteY79" fmla="*/ 1079944 h 1913559"/>
              <a:gd name="connsiteX80" fmla="*/ 717295 w 1504107"/>
              <a:gd name="connsiteY80" fmla="*/ 1051369 h 1913559"/>
              <a:gd name="connsiteX81" fmla="*/ 667288 w 1504107"/>
              <a:gd name="connsiteY81" fmla="*/ 1022794 h 1913559"/>
              <a:gd name="connsiteX82" fmla="*/ 633951 w 1504107"/>
              <a:gd name="connsiteY82" fmla="*/ 1029938 h 1913559"/>
              <a:gd name="connsiteX83" fmla="*/ 595851 w 1504107"/>
              <a:gd name="connsiteY83" fmla="*/ 1087088 h 1913559"/>
              <a:gd name="connsiteX84" fmla="*/ 610138 w 1504107"/>
              <a:gd name="connsiteY84" fmla="*/ 1118044 h 1913559"/>
              <a:gd name="connsiteX85" fmla="*/ 591088 w 1504107"/>
              <a:gd name="connsiteY85" fmla="*/ 1139475 h 1913559"/>
              <a:gd name="connsiteX86" fmla="*/ 555370 w 1504107"/>
              <a:gd name="connsiteY86" fmla="*/ 1120426 h 1913559"/>
              <a:gd name="connsiteX87" fmla="*/ 526794 w 1504107"/>
              <a:gd name="connsiteY87" fmla="*/ 1082325 h 1913559"/>
              <a:gd name="connsiteX88" fmla="*/ 526795 w 1504107"/>
              <a:gd name="connsiteY88" fmla="*/ 1108520 h 1913559"/>
              <a:gd name="connsiteX89" fmla="*/ 462501 w 1504107"/>
              <a:gd name="connsiteY89" fmla="*/ 1115662 h 1913559"/>
              <a:gd name="connsiteX90" fmla="*/ 414876 w 1504107"/>
              <a:gd name="connsiteY90" fmla="*/ 1137094 h 1913559"/>
              <a:gd name="connsiteX91" fmla="*/ 383919 w 1504107"/>
              <a:gd name="connsiteY91" fmla="*/ 1184718 h 1913559"/>
              <a:gd name="connsiteX92" fmla="*/ 352963 w 1504107"/>
              <a:gd name="connsiteY92" fmla="*/ 1244250 h 1913559"/>
              <a:gd name="connsiteX93" fmla="*/ 310100 w 1504107"/>
              <a:gd name="connsiteY93" fmla="*/ 1215677 h 1913559"/>
              <a:gd name="connsiteX94" fmla="*/ 341058 w 1504107"/>
              <a:gd name="connsiteY94" fmla="*/ 1194244 h 1913559"/>
              <a:gd name="connsiteX95" fmla="*/ 372013 w 1504107"/>
              <a:gd name="connsiteY95" fmla="*/ 1141856 h 1913559"/>
              <a:gd name="connsiteX96" fmla="*/ 376776 w 1504107"/>
              <a:gd name="connsiteY96" fmla="*/ 1106138 h 1913559"/>
              <a:gd name="connsiteX97" fmla="*/ 402969 w 1504107"/>
              <a:gd name="connsiteY97" fmla="*/ 1094231 h 1913559"/>
              <a:gd name="connsiteX98" fmla="*/ 391063 w 1504107"/>
              <a:gd name="connsiteY98" fmla="*/ 1072800 h 1913559"/>
              <a:gd name="connsiteX99" fmla="*/ 391065 w 1504107"/>
              <a:gd name="connsiteY99" fmla="*/ 1053751 h 1913559"/>
              <a:gd name="connsiteX100" fmla="*/ 352963 w 1504107"/>
              <a:gd name="connsiteY100" fmla="*/ 1060894 h 1913559"/>
              <a:gd name="connsiteX101" fmla="*/ 329151 w 1504107"/>
              <a:gd name="connsiteY101" fmla="*/ 1034700 h 1913559"/>
              <a:gd name="connsiteX102" fmla="*/ 319626 w 1504107"/>
              <a:gd name="connsiteY102" fmla="*/ 1013269 h 1913559"/>
              <a:gd name="connsiteX103" fmla="*/ 291051 w 1504107"/>
              <a:gd name="connsiteY103" fmla="*/ 1048988 h 1913559"/>
              <a:gd name="connsiteX104" fmla="*/ 281526 w 1504107"/>
              <a:gd name="connsiteY104" fmla="*/ 1072800 h 1913559"/>
              <a:gd name="connsiteX105" fmla="*/ 291051 w 1504107"/>
              <a:gd name="connsiteY105" fmla="*/ 1096613 h 1913559"/>
              <a:gd name="connsiteX106" fmla="*/ 264856 w 1504107"/>
              <a:gd name="connsiteY106" fmla="*/ 1098994 h 1913559"/>
              <a:gd name="connsiteX107" fmla="*/ 281526 w 1504107"/>
              <a:gd name="connsiteY107" fmla="*/ 1120425 h 1913559"/>
              <a:gd name="connsiteX108" fmla="*/ 269619 w 1504107"/>
              <a:gd name="connsiteY108" fmla="*/ 1137094 h 1913559"/>
              <a:gd name="connsiteX109" fmla="*/ 279144 w 1504107"/>
              <a:gd name="connsiteY109" fmla="*/ 1199007 h 1913559"/>
              <a:gd name="connsiteX110" fmla="*/ 238663 w 1504107"/>
              <a:gd name="connsiteY110" fmla="*/ 1194243 h 1913559"/>
              <a:gd name="connsiteX111" fmla="*/ 200563 w 1504107"/>
              <a:gd name="connsiteY111" fmla="*/ 1215675 h 1913559"/>
              <a:gd name="connsiteX112" fmla="*/ 148176 w 1504107"/>
              <a:gd name="connsiteY112" fmla="*/ 1215675 h 1913559"/>
              <a:gd name="connsiteX113" fmla="*/ 114838 w 1504107"/>
              <a:gd name="connsiteY113" fmla="*/ 1201388 h 1913559"/>
              <a:gd name="connsiteX114" fmla="*/ 86263 w 1504107"/>
              <a:gd name="connsiteY114" fmla="*/ 1182338 h 1913559"/>
              <a:gd name="connsiteX115" fmla="*/ 10064 w 1504107"/>
              <a:gd name="connsiteY115" fmla="*/ 1106138 h 1913559"/>
              <a:gd name="connsiteX116" fmla="*/ 14827 w 1504107"/>
              <a:gd name="connsiteY116" fmla="*/ 1070420 h 1913559"/>
              <a:gd name="connsiteX117" fmla="*/ 29113 w 1504107"/>
              <a:gd name="connsiteY117" fmla="*/ 1039463 h 1913559"/>
              <a:gd name="connsiteX118" fmla="*/ 5301 w 1504107"/>
              <a:gd name="connsiteY118" fmla="*/ 1001363 h 1913559"/>
              <a:gd name="connsiteX119" fmla="*/ 5301 w 1504107"/>
              <a:gd name="connsiteY119" fmla="*/ 968025 h 1913559"/>
              <a:gd name="connsiteX120" fmla="*/ 24351 w 1504107"/>
              <a:gd name="connsiteY120" fmla="*/ 953738 h 1913559"/>
              <a:gd name="connsiteX121" fmla="*/ 48163 w 1504107"/>
              <a:gd name="connsiteY121" fmla="*/ 920400 h 1913559"/>
              <a:gd name="connsiteX122" fmla="*/ 43401 w 1504107"/>
              <a:gd name="connsiteY122" fmla="*/ 863250 h 1913559"/>
              <a:gd name="connsiteX123" fmla="*/ 100551 w 1504107"/>
              <a:gd name="connsiteY123" fmla="*/ 815625 h 1913559"/>
              <a:gd name="connsiteX124" fmla="*/ 119601 w 1504107"/>
              <a:gd name="connsiteY124" fmla="*/ 801338 h 1913559"/>
              <a:gd name="connsiteX125" fmla="*/ 138651 w 1504107"/>
              <a:gd name="connsiteY125" fmla="*/ 796575 h 1913559"/>
              <a:gd name="connsiteX126" fmla="*/ 152938 w 1504107"/>
              <a:gd name="connsiteY126" fmla="*/ 791813 h 1913559"/>
              <a:gd name="connsiteX127" fmla="*/ 171988 w 1504107"/>
              <a:gd name="connsiteY127" fmla="*/ 787050 h 1913559"/>
              <a:gd name="connsiteX128" fmla="*/ 262476 w 1504107"/>
              <a:gd name="connsiteY128" fmla="*/ 758475 h 1913559"/>
              <a:gd name="connsiteX129" fmla="*/ 276763 w 1504107"/>
              <a:gd name="connsiteY129" fmla="*/ 744188 h 1913559"/>
              <a:gd name="connsiteX130" fmla="*/ 329151 w 1504107"/>
              <a:gd name="connsiteY130" fmla="*/ 706088 h 1913559"/>
              <a:gd name="connsiteX131" fmla="*/ 419638 w 1504107"/>
              <a:gd name="connsiteY131" fmla="*/ 710850 h 1913559"/>
              <a:gd name="connsiteX132" fmla="*/ 443451 w 1504107"/>
              <a:gd name="connsiteY132" fmla="*/ 715613 h 1913559"/>
              <a:gd name="connsiteX133" fmla="*/ 457738 w 1504107"/>
              <a:gd name="connsiteY133" fmla="*/ 706088 h 1913559"/>
              <a:gd name="connsiteX134" fmla="*/ 491076 w 1504107"/>
              <a:gd name="connsiteY134" fmla="*/ 667988 h 1913559"/>
              <a:gd name="connsiteX135" fmla="*/ 500601 w 1504107"/>
              <a:gd name="connsiteY135" fmla="*/ 644175 h 1913559"/>
              <a:gd name="connsiteX136" fmla="*/ 505363 w 1504107"/>
              <a:gd name="connsiteY136" fmla="*/ 596550 h 1913559"/>
              <a:gd name="connsiteX137" fmla="*/ 529176 w 1504107"/>
              <a:gd name="connsiteY137" fmla="*/ 582263 h 1913559"/>
              <a:gd name="connsiteX138" fmla="*/ 572038 w 1504107"/>
              <a:gd name="connsiteY138" fmla="*/ 563213 h 1913559"/>
              <a:gd name="connsiteX139" fmla="*/ 605376 w 1504107"/>
              <a:gd name="connsiteY139" fmla="*/ 558450 h 1913559"/>
              <a:gd name="connsiteX140" fmla="*/ 624426 w 1504107"/>
              <a:gd name="connsiteY140" fmla="*/ 544163 h 1913559"/>
              <a:gd name="connsiteX141" fmla="*/ 648238 w 1504107"/>
              <a:gd name="connsiteY141" fmla="*/ 529875 h 1913559"/>
              <a:gd name="connsiteX142" fmla="*/ 662526 w 1504107"/>
              <a:gd name="connsiteY142" fmla="*/ 515588 h 1913559"/>
              <a:gd name="connsiteX143" fmla="*/ 691101 w 1504107"/>
              <a:gd name="connsiteY143" fmla="*/ 477488 h 1913559"/>
              <a:gd name="connsiteX144" fmla="*/ 710151 w 1504107"/>
              <a:gd name="connsiteY144" fmla="*/ 444150 h 1913559"/>
              <a:gd name="connsiteX145" fmla="*/ 719676 w 1504107"/>
              <a:gd name="connsiteY145" fmla="*/ 401288 h 1913559"/>
              <a:gd name="connsiteX146" fmla="*/ 729201 w 1504107"/>
              <a:gd name="connsiteY146" fmla="*/ 387000 h 1913559"/>
              <a:gd name="connsiteX147" fmla="*/ 738726 w 1504107"/>
              <a:gd name="connsiteY147" fmla="*/ 286988 h 1913559"/>
              <a:gd name="connsiteX148" fmla="*/ 748251 w 1504107"/>
              <a:gd name="connsiteY148" fmla="*/ 220313 h 1913559"/>
              <a:gd name="connsiteX149" fmla="*/ 781588 w 1504107"/>
              <a:gd name="connsiteY149" fmla="*/ 172688 h 1913559"/>
              <a:gd name="connsiteX150" fmla="*/ 791113 w 1504107"/>
              <a:gd name="connsiteY150" fmla="*/ 158400 h 1913559"/>
              <a:gd name="connsiteX151" fmla="*/ 819688 w 1504107"/>
              <a:gd name="connsiteY151" fmla="*/ 115538 h 1913559"/>
              <a:gd name="connsiteX152" fmla="*/ 833976 w 1504107"/>
              <a:gd name="connsiteY152" fmla="*/ 110775 h 1913559"/>
              <a:gd name="connsiteX153" fmla="*/ 857788 w 1504107"/>
              <a:gd name="connsiteY153" fmla="*/ 120300 h 1913559"/>
              <a:gd name="connsiteX154" fmla="*/ 872076 w 1504107"/>
              <a:gd name="connsiteY154" fmla="*/ 129825 h 1913559"/>
              <a:gd name="connsiteX155" fmla="*/ 891126 w 1504107"/>
              <a:gd name="connsiteY155" fmla="*/ 120300 h 1913559"/>
              <a:gd name="connsiteX156" fmla="*/ 924463 w 1504107"/>
              <a:gd name="connsiteY156" fmla="*/ 82200 h 1913559"/>
              <a:gd name="connsiteX157" fmla="*/ 938751 w 1504107"/>
              <a:gd name="connsiteY157" fmla="*/ 67913 h 1913559"/>
              <a:gd name="connsiteX158" fmla="*/ 948276 w 1504107"/>
              <a:gd name="connsiteY158" fmla="*/ 48863 h 1913559"/>
              <a:gd name="connsiteX159" fmla="*/ 967326 w 1504107"/>
              <a:gd name="connsiteY159" fmla="*/ 10763 h 1913559"/>
              <a:gd name="connsiteX160" fmla="*/ 967326 w 1504107"/>
              <a:gd name="connsiteY160" fmla="*/ 6000 h 1913559"/>
              <a:gd name="connsiteX0" fmla="*/ 967326 w 1504107"/>
              <a:gd name="connsiteY0" fmla="*/ 6000 h 1913559"/>
              <a:gd name="connsiteX1" fmla="*/ 986375 w 1504107"/>
              <a:gd name="connsiteY1" fmla="*/ 86963 h 1913559"/>
              <a:gd name="connsiteX2" fmla="*/ 1019713 w 1504107"/>
              <a:gd name="connsiteY2" fmla="*/ 277463 h 1913559"/>
              <a:gd name="connsiteX3" fmla="*/ 1045907 w 1504107"/>
              <a:gd name="connsiteY3" fmla="*/ 336994 h 1913559"/>
              <a:gd name="connsiteX4" fmla="*/ 1110201 w 1504107"/>
              <a:gd name="connsiteY4" fmla="*/ 437006 h 1913559"/>
              <a:gd name="connsiteX5" fmla="*/ 1191163 w 1504107"/>
              <a:gd name="connsiteY5" fmla="*/ 544163 h 1913559"/>
              <a:gd name="connsiteX6" fmla="*/ 1224501 w 1504107"/>
              <a:gd name="connsiteY6" fmla="*/ 582263 h 1913559"/>
              <a:gd name="connsiteX7" fmla="*/ 1193545 w 1504107"/>
              <a:gd name="connsiteY7" fmla="*/ 660844 h 1913559"/>
              <a:gd name="connsiteX8" fmla="*/ 1236407 w 1504107"/>
              <a:gd name="connsiteY8" fmla="*/ 715613 h 1913559"/>
              <a:gd name="connsiteX9" fmla="*/ 1191163 w 1504107"/>
              <a:gd name="connsiteY9" fmla="*/ 787050 h 1913559"/>
              <a:gd name="connsiteX10" fmla="*/ 1186401 w 1504107"/>
              <a:gd name="connsiteY10" fmla="*/ 834675 h 1913559"/>
              <a:gd name="connsiteX11" fmla="*/ 1236407 w 1504107"/>
              <a:gd name="connsiteY11" fmla="*/ 903731 h 1913559"/>
              <a:gd name="connsiteX12" fmla="*/ 1217357 w 1504107"/>
              <a:gd name="connsiteY12" fmla="*/ 1063275 h 1913559"/>
              <a:gd name="connsiteX13" fmla="*/ 1198306 w 1504107"/>
              <a:gd name="connsiteY13" fmla="*/ 1222819 h 1913559"/>
              <a:gd name="connsiteX14" fmla="*/ 1253076 w 1504107"/>
              <a:gd name="connsiteY14" fmla="*/ 1258538 h 1913559"/>
              <a:gd name="connsiteX15" fmla="*/ 1305463 w 1504107"/>
              <a:gd name="connsiteY15" fmla="*/ 1287113 h 1913559"/>
              <a:gd name="connsiteX16" fmla="*/ 1341181 w 1504107"/>
              <a:gd name="connsiteY16" fmla="*/ 1332355 h 1913559"/>
              <a:gd name="connsiteX17" fmla="*/ 1345944 w 1504107"/>
              <a:gd name="connsiteY17" fmla="*/ 1437131 h 1913559"/>
              <a:gd name="connsiteX18" fmla="*/ 1343564 w 1504107"/>
              <a:gd name="connsiteY18" fmla="*/ 1606200 h 1913559"/>
              <a:gd name="connsiteX19" fmla="*/ 1410238 w 1504107"/>
              <a:gd name="connsiteY19" fmla="*/ 1591913 h 1913559"/>
              <a:gd name="connsiteX20" fmla="*/ 1498345 w 1504107"/>
              <a:gd name="connsiteY20" fmla="*/ 1582387 h 1913559"/>
              <a:gd name="connsiteX21" fmla="*/ 1491201 w 1504107"/>
              <a:gd name="connsiteY21" fmla="*/ 1625250 h 1913559"/>
              <a:gd name="connsiteX22" fmla="*/ 1481676 w 1504107"/>
              <a:gd name="connsiteY22" fmla="*/ 1653825 h 1913559"/>
              <a:gd name="connsiteX23" fmla="*/ 1462626 w 1504107"/>
              <a:gd name="connsiteY23" fmla="*/ 1741932 h 1913559"/>
              <a:gd name="connsiteX24" fmla="*/ 1455482 w 1504107"/>
              <a:gd name="connsiteY24" fmla="*/ 1822894 h 1913559"/>
              <a:gd name="connsiteX25" fmla="*/ 1467389 w 1504107"/>
              <a:gd name="connsiteY25" fmla="*/ 1877664 h 1913559"/>
              <a:gd name="connsiteX26" fmla="*/ 1491201 w 1504107"/>
              <a:gd name="connsiteY26" fmla="*/ 1913382 h 1913559"/>
              <a:gd name="connsiteX27" fmla="*/ 1381663 w 1504107"/>
              <a:gd name="connsiteY27" fmla="*/ 1889569 h 1913559"/>
              <a:gd name="connsiteX28" fmla="*/ 1260219 w 1504107"/>
              <a:gd name="connsiteY28" fmla="*/ 1849088 h 1913559"/>
              <a:gd name="connsiteX29" fmla="*/ 1153063 w 1504107"/>
              <a:gd name="connsiteY29" fmla="*/ 1825275 h 1913559"/>
              <a:gd name="connsiteX30" fmla="*/ 1043526 w 1504107"/>
              <a:gd name="connsiteY30" fmla="*/ 1801463 h 1913559"/>
              <a:gd name="connsiteX31" fmla="*/ 953038 w 1504107"/>
              <a:gd name="connsiteY31" fmla="*/ 1782413 h 1913559"/>
              <a:gd name="connsiteX32" fmla="*/ 862551 w 1504107"/>
              <a:gd name="connsiteY32" fmla="*/ 1772888 h 1913559"/>
              <a:gd name="connsiteX33" fmla="*/ 786351 w 1504107"/>
              <a:gd name="connsiteY33" fmla="*/ 1763363 h 1913559"/>
              <a:gd name="connsiteX34" fmla="*/ 548226 w 1504107"/>
              <a:gd name="connsiteY34" fmla="*/ 1739550 h 1913559"/>
              <a:gd name="connsiteX35" fmla="*/ 550607 w 1504107"/>
              <a:gd name="connsiteY35" fmla="*/ 1725263 h 1913559"/>
              <a:gd name="connsiteX36" fmla="*/ 581564 w 1504107"/>
              <a:gd name="connsiteY36" fmla="*/ 1713357 h 1913559"/>
              <a:gd name="connsiteX37" fmla="*/ 595851 w 1504107"/>
              <a:gd name="connsiteY37" fmla="*/ 1682400 h 1913559"/>
              <a:gd name="connsiteX38" fmla="*/ 614901 w 1504107"/>
              <a:gd name="connsiteY38" fmla="*/ 1634776 h 1913559"/>
              <a:gd name="connsiteX39" fmla="*/ 657764 w 1504107"/>
              <a:gd name="connsiteY39" fmla="*/ 1646682 h 1913559"/>
              <a:gd name="connsiteX40" fmla="*/ 714913 w 1504107"/>
              <a:gd name="connsiteY40" fmla="*/ 1658588 h 1913559"/>
              <a:gd name="connsiteX41" fmla="*/ 769682 w 1504107"/>
              <a:gd name="connsiteY41" fmla="*/ 1660968 h 1913559"/>
              <a:gd name="connsiteX42" fmla="*/ 776826 w 1504107"/>
              <a:gd name="connsiteY42" fmla="*/ 1649063 h 1913559"/>
              <a:gd name="connsiteX43" fmla="*/ 695863 w 1504107"/>
              <a:gd name="connsiteY43" fmla="*/ 1634775 h 1913559"/>
              <a:gd name="connsiteX44" fmla="*/ 631570 w 1504107"/>
              <a:gd name="connsiteY44" fmla="*/ 1613344 h 1913559"/>
              <a:gd name="connsiteX45" fmla="*/ 610138 w 1504107"/>
              <a:gd name="connsiteY45" fmla="*/ 1582388 h 1913559"/>
              <a:gd name="connsiteX46" fmla="*/ 631570 w 1504107"/>
              <a:gd name="connsiteY46" fmla="*/ 1530001 h 1913559"/>
              <a:gd name="connsiteX47" fmla="*/ 667289 w 1504107"/>
              <a:gd name="connsiteY47" fmla="*/ 1515713 h 1913559"/>
              <a:gd name="connsiteX48" fmla="*/ 643476 w 1504107"/>
              <a:gd name="connsiteY48" fmla="*/ 1496662 h 1913559"/>
              <a:gd name="connsiteX49" fmla="*/ 667288 w 1504107"/>
              <a:gd name="connsiteY49" fmla="*/ 1472850 h 1913559"/>
              <a:gd name="connsiteX50" fmla="*/ 712532 w 1504107"/>
              <a:gd name="connsiteY50" fmla="*/ 1427607 h 1913559"/>
              <a:gd name="connsiteX51" fmla="*/ 738726 w 1504107"/>
              <a:gd name="connsiteY51" fmla="*/ 1410938 h 1913559"/>
              <a:gd name="connsiteX52" fmla="*/ 724438 w 1504107"/>
              <a:gd name="connsiteY52" fmla="*/ 1368075 h 1913559"/>
              <a:gd name="connsiteX53" fmla="*/ 795876 w 1504107"/>
              <a:gd name="connsiteY53" fmla="*/ 1265682 h 1913559"/>
              <a:gd name="connsiteX54" fmla="*/ 703007 w 1504107"/>
              <a:gd name="connsiteY54" fmla="*/ 1294256 h 1913559"/>
              <a:gd name="connsiteX55" fmla="*/ 672051 w 1504107"/>
              <a:gd name="connsiteY55" fmla="*/ 1358550 h 1913559"/>
              <a:gd name="connsiteX56" fmla="*/ 643476 w 1504107"/>
              <a:gd name="connsiteY56" fmla="*/ 1413318 h 1913559"/>
              <a:gd name="connsiteX57" fmla="*/ 602995 w 1504107"/>
              <a:gd name="connsiteY57" fmla="*/ 1389506 h 1913559"/>
              <a:gd name="connsiteX58" fmla="*/ 576801 w 1504107"/>
              <a:gd name="connsiteY58" fmla="*/ 1434750 h 1913559"/>
              <a:gd name="connsiteX59" fmla="*/ 574420 w 1504107"/>
              <a:gd name="connsiteY59" fmla="*/ 1472851 h 1913559"/>
              <a:gd name="connsiteX60" fmla="*/ 588708 w 1504107"/>
              <a:gd name="connsiteY60" fmla="*/ 1489520 h 1913559"/>
              <a:gd name="connsiteX61" fmla="*/ 538701 w 1504107"/>
              <a:gd name="connsiteY61" fmla="*/ 1530000 h 1913559"/>
              <a:gd name="connsiteX62" fmla="*/ 469645 w 1504107"/>
              <a:gd name="connsiteY62" fmla="*/ 1541907 h 1913559"/>
              <a:gd name="connsiteX63" fmla="*/ 493457 w 1504107"/>
              <a:gd name="connsiteY63" fmla="*/ 1470469 h 1913559"/>
              <a:gd name="connsiteX64" fmla="*/ 514888 w 1504107"/>
              <a:gd name="connsiteY64" fmla="*/ 1401413 h 1913559"/>
              <a:gd name="connsiteX65" fmla="*/ 531556 w 1504107"/>
              <a:gd name="connsiteY65" fmla="*/ 1339500 h 1913559"/>
              <a:gd name="connsiteX66" fmla="*/ 545844 w 1504107"/>
              <a:gd name="connsiteY66" fmla="*/ 1296637 h 1913559"/>
              <a:gd name="connsiteX67" fmla="*/ 605376 w 1504107"/>
              <a:gd name="connsiteY67" fmla="*/ 1225200 h 1913559"/>
              <a:gd name="connsiteX68" fmla="*/ 638713 w 1504107"/>
              <a:gd name="connsiteY68" fmla="*/ 1239489 h 1913559"/>
              <a:gd name="connsiteX69" fmla="*/ 676813 w 1504107"/>
              <a:gd name="connsiteY69" fmla="*/ 1222820 h 1913559"/>
              <a:gd name="connsiteX70" fmla="*/ 681577 w 1504107"/>
              <a:gd name="connsiteY70" fmla="*/ 1213295 h 1913559"/>
              <a:gd name="connsiteX71" fmla="*/ 643475 w 1504107"/>
              <a:gd name="connsiteY71" fmla="*/ 1215675 h 1913559"/>
              <a:gd name="connsiteX72" fmla="*/ 617283 w 1504107"/>
              <a:gd name="connsiteY72" fmla="*/ 1189482 h 1913559"/>
              <a:gd name="connsiteX73" fmla="*/ 617282 w 1504107"/>
              <a:gd name="connsiteY73" fmla="*/ 1172812 h 1913559"/>
              <a:gd name="connsiteX74" fmla="*/ 667289 w 1504107"/>
              <a:gd name="connsiteY74" fmla="*/ 1175195 h 1913559"/>
              <a:gd name="connsiteX75" fmla="*/ 672050 w 1504107"/>
              <a:gd name="connsiteY75" fmla="*/ 1158525 h 1913559"/>
              <a:gd name="connsiteX76" fmla="*/ 698245 w 1504107"/>
              <a:gd name="connsiteY76" fmla="*/ 1127569 h 1913559"/>
              <a:gd name="connsiteX77" fmla="*/ 741108 w 1504107"/>
              <a:gd name="connsiteY77" fmla="*/ 1113283 h 1913559"/>
              <a:gd name="connsiteX78" fmla="*/ 741107 w 1504107"/>
              <a:gd name="connsiteY78" fmla="*/ 1091849 h 1913559"/>
              <a:gd name="connsiteX79" fmla="*/ 757776 w 1504107"/>
              <a:gd name="connsiteY79" fmla="*/ 1079944 h 1913559"/>
              <a:gd name="connsiteX80" fmla="*/ 717295 w 1504107"/>
              <a:gd name="connsiteY80" fmla="*/ 1051369 h 1913559"/>
              <a:gd name="connsiteX81" fmla="*/ 667288 w 1504107"/>
              <a:gd name="connsiteY81" fmla="*/ 1022794 h 1913559"/>
              <a:gd name="connsiteX82" fmla="*/ 633951 w 1504107"/>
              <a:gd name="connsiteY82" fmla="*/ 1029938 h 1913559"/>
              <a:gd name="connsiteX83" fmla="*/ 595851 w 1504107"/>
              <a:gd name="connsiteY83" fmla="*/ 1087088 h 1913559"/>
              <a:gd name="connsiteX84" fmla="*/ 610138 w 1504107"/>
              <a:gd name="connsiteY84" fmla="*/ 1118044 h 1913559"/>
              <a:gd name="connsiteX85" fmla="*/ 591088 w 1504107"/>
              <a:gd name="connsiteY85" fmla="*/ 1139475 h 1913559"/>
              <a:gd name="connsiteX86" fmla="*/ 555370 w 1504107"/>
              <a:gd name="connsiteY86" fmla="*/ 1120426 h 1913559"/>
              <a:gd name="connsiteX87" fmla="*/ 526794 w 1504107"/>
              <a:gd name="connsiteY87" fmla="*/ 1082325 h 1913559"/>
              <a:gd name="connsiteX88" fmla="*/ 526795 w 1504107"/>
              <a:gd name="connsiteY88" fmla="*/ 1108520 h 1913559"/>
              <a:gd name="connsiteX89" fmla="*/ 462501 w 1504107"/>
              <a:gd name="connsiteY89" fmla="*/ 1115662 h 1913559"/>
              <a:gd name="connsiteX90" fmla="*/ 414876 w 1504107"/>
              <a:gd name="connsiteY90" fmla="*/ 1137094 h 1913559"/>
              <a:gd name="connsiteX91" fmla="*/ 383919 w 1504107"/>
              <a:gd name="connsiteY91" fmla="*/ 1184718 h 1913559"/>
              <a:gd name="connsiteX92" fmla="*/ 352963 w 1504107"/>
              <a:gd name="connsiteY92" fmla="*/ 1244250 h 1913559"/>
              <a:gd name="connsiteX93" fmla="*/ 310100 w 1504107"/>
              <a:gd name="connsiteY93" fmla="*/ 1215677 h 1913559"/>
              <a:gd name="connsiteX94" fmla="*/ 341058 w 1504107"/>
              <a:gd name="connsiteY94" fmla="*/ 1194244 h 1913559"/>
              <a:gd name="connsiteX95" fmla="*/ 372013 w 1504107"/>
              <a:gd name="connsiteY95" fmla="*/ 1141856 h 1913559"/>
              <a:gd name="connsiteX96" fmla="*/ 376776 w 1504107"/>
              <a:gd name="connsiteY96" fmla="*/ 1106138 h 1913559"/>
              <a:gd name="connsiteX97" fmla="*/ 402969 w 1504107"/>
              <a:gd name="connsiteY97" fmla="*/ 1094231 h 1913559"/>
              <a:gd name="connsiteX98" fmla="*/ 391063 w 1504107"/>
              <a:gd name="connsiteY98" fmla="*/ 1072800 h 1913559"/>
              <a:gd name="connsiteX99" fmla="*/ 391065 w 1504107"/>
              <a:gd name="connsiteY99" fmla="*/ 1053751 h 1913559"/>
              <a:gd name="connsiteX100" fmla="*/ 352963 w 1504107"/>
              <a:gd name="connsiteY100" fmla="*/ 1060894 h 1913559"/>
              <a:gd name="connsiteX101" fmla="*/ 329151 w 1504107"/>
              <a:gd name="connsiteY101" fmla="*/ 1034700 h 1913559"/>
              <a:gd name="connsiteX102" fmla="*/ 319626 w 1504107"/>
              <a:gd name="connsiteY102" fmla="*/ 1013269 h 1913559"/>
              <a:gd name="connsiteX103" fmla="*/ 291051 w 1504107"/>
              <a:gd name="connsiteY103" fmla="*/ 1048988 h 1913559"/>
              <a:gd name="connsiteX104" fmla="*/ 281526 w 1504107"/>
              <a:gd name="connsiteY104" fmla="*/ 1072800 h 1913559"/>
              <a:gd name="connsiteX105" fmla="*/ 291051 w 1504107"/>
              <a:gd name="connsiteY105" fmla="*/ 1096613 h 1913559"/>
              <a:gd name="connsiteX106" fmla="*/ 264856 w 1504107"/>
              <a:gd name="connsiteY106" fmla="*/ 1098994 h 1913559"/>
              <a:gd name="connsiteX107" fmla="*/ 281526 w 1504107"/>
              <a:gd name="connsiteY107" fmla="*/ 1120425 h 1913559"/>
              <a:gd name="connsiteX108" fmla="*/ 269619 w 1504107"/>
              <a:gd name="connsiteY108" fmla="*/ 1137094 h 1913559"/>
              <a:gd name="connsiteX109" fmla="*/ 279144 w 1504107"/>
              <a:gd name="connsiteY109" fmla="*/ 1199007 h 1913559"/>
              <a:gd name="connsiteX110" fmla="*/ 238663 w 1504107"/>
              <a:gd name="connsiteY110" fmla="*/ 1194243 h 1913559"/>
              <a:gd name="connsiteX111" fmla="*/ 200563 w 1504107"/>
              <a:gd name="connsiteY111" fmla="*/ 1215675 h 1913559"/>
              <a:gd name="connsiteX112" fmla="*/ 148176 w 1504107"/>
              <a:gd name="connsiteY112" fmla="*/ 1215675 h 1913559"/>
              <a:gd name="connsiteX113" fmla="*/ 114838 w 1504107"/>
              <a:gd name="connsiteY113" fmla="*/ 1201388 h 1913559"/>
              <a:gd name="connsiteX114" fmla="*/ 86263 w 1504107"/>
              <a:gd name="connsiteY114" fmla="*/ 1182338 h 1913559"/>
              <a:gd name="connsiteX115" fmla="*/ 10064 w 1504107"/>
              <a:gd name="connsiteY115" fmla="*/ 1106138 h 1913559"/>
              <a:gd name="connsiteX116" fmla="*/ 29114 w 1504107"/>
              <a:gd name="connsiteY116" fmla="*/ 1094232 h 1913559"/>
              <a:gd name="connsiteX117" fmla="*/ 29113 w 1504107"/>
              <a:gd name="connsiteY117" fmla="*/ 1039463 h 1913559"/>
              <a:gd name="connsiteX118" fmla="*/ 5301 w 1504107"/>
              <a:gd name="connsiteY118" fmla="*/ 1001363 h 1913559"/>
              <a:gd name="connsiteX119" fmla="*/ 5301 w 1504107"/>
              <a:gd name="connsiteY119" fmla="*/ 968025 h 1913559"/>
              <a:gd name="connsiteX120" fmla="*/ 24351 w 1504107"/>
              <a:gd name="connsiteY120" fmla="*/ 953738 h 1913559"/>
              <a:gd name="connsiteX121" fmla="*/ 48163 w 1504107"/>
              <a:gd name="connsiteY121" fmla="*/ 920400 h 1913559"/>
              <a:gd name="connsiteX122" fmla="*/ 43401 w 1504107"/>
              <a:gd name="connsiteY122" fmla="*/ 863250 h 1913559"/>
              <a:gd name="connsiteX123" fmla="*/ 100551 w 1504107"/>
              <a:gd name="connsiteY123" fmla="*/ 815625 h 1913559"/>
              <a:gd name="connsiteX124" fmla="*/ 119601 w 1504107"/>
              <a:gd name="connsiteY124" fmla="*/ 801338 h 1913559"/>
              <a:gd name="connsiteX125" fmla="*/ 138651 w 1504107"/>
              <a:gd name="connsiteY125" fmla="*/ 796575 h 1913559"/>
              <a:gd name="connsiteX126" fmla="*/ 152938 w 1504107"/>
              <a:gd name="connsiteY126" fmla="*/ 791813 h 1913559"/>
              <a:gd name="connsiteX127" fmla="*/ 171988 w 1504107"/>
              <a:gd name="connsiteY127" fmla="*/ 787050 h 1913559"/>
              <a:gd name="connsiteX128" fmla="*/ 262476 w 1504107"/>
              <a:gd name="connsiteY128" fmla="*/ 758475 h 1913559"/>
              <a:gd name="connsiteX129" fmla="*/ 276763 w 1504107"/>
              <a:gd name="connsiteY129" fmla="*/ 744188 h 1913559"/>
              <a:gd name="connsiteX130" fmla="*/ 329151 w 1504107"/>
              <a:gd name="connsiteY130" fmla="*/ 706088 h 1913559"/>
              <a:gd name="connsiteX131" fmla="*/ 419638 w 1504107"/>
              <a:gd name="connsiteY131" fmla="*/ 710850 h 1913559"/>
              <a:gd name="connsiteX132" fmla="*/ 443451 w 1504107"/>
              <a:gd name="connsiteY132" fmla="*/ 715613 h 1913559"/>
              <a:gd name="connsiteX133" fmla="*/ 457738 w 1504107"/>
              <a:gd name="connsiteY133" fmla="*/ 706088 h 1913559"/>
              <a:gd name="connsiteX134" fmla="*/ 491076 w 1504107"/>
              <a:gd name="connsiteY134" fmla="*/ 667988 h 1913559"/>
              <a:gd name="connsiteX135" fmla="*/ 500601 w 1504107"/>
              <a:gd name="connsiteY135" fmla="*/ 644175 h 1913559"/>
              <a:gd name="connsiteX136" fmla="*/ 505363 w 1504107"/>
              <a:gd name="connsiteY136" fmla="*/ 596550 h 1913559"/>
              <a:gd name="connsiteX137" fmla="*/ 529176 w 1504107"/>
              <a:gd name="connsiteY137" fmla="*/ 582263 h 1913559"/>
              <a:gd name="connsiteX138" fmla="*/ 572038 w 1504107"/>
              <a:gd name="connsiteY138" fmla="*/ 563213 h 1913559"/>
              <a:gd name="connsiteX139" fmla="*/ 605376 w 1504107"/>
              <a:gd name="connsiteY139" fmla="*/ 558450 h 1913559"/>
              <a:gd name="connsiteX140" fmla="*/ 624426 w 1504107"/>
              <a:gd name="connsiteY140" fmla="*/ 544163 h 1913559"/>
              <a:gd name="connsiteX141" fmla="*/ 648238 w 1504107"/>
              <a:gd name="connsiteY141" fmla="*/ 529875 h 1913559"/>
              <a:gd name="connsiteX142" fmla="*/ 662526 w 1504107"/>
              <a:gd name="connsiteY142" fmla="*/ 515588 h 1913559"/>
              <a:gd name="connsiteX143" fmla="*/ 691101 w 1504107"/>
              <a:gd name="connsiteY143" fmla="*/ 477488 h 1913559"/>
              <a:gd name="connsiteX144" fmla="*/ 710151 w 1504107"/>
              <a:gd name="connsiteY144" fmla="*/ 444150 h 1913559"/>
              <a:gd name="connsiteX145" fmla="*/ 719676 w 1504107"/>
              <a:gd name="connsiteY145" fmla="*/ 401288 h 1913559"/>
              <a:gd name="connsiteX146" fmla="*/ 729201 w 1504107"/>
              <a:gd name="connsiteY146" fmla="*/ 387000 h 1913559"/>
              <a:gd name="connsiteX147" fmla="*/ 738726 w 1504107"/>
              <a:gd name="connsiteY147" fmla="*/ 286988 h 1913559"/>
              <a:gd name="connsiteX148" fmla="*/ 748251 w 1504107"/>
              <a:gd name="connsiteY148" fmla="*/ 220313 h 1913559"/>
              <a:gd name="connsiteX149" fmla="*/ 781588 w 1504107"/>
              <a:gd name="connsiteY149" fmla="*/ 172688 h 1913559"/>
              <a:gd name="connsiteX150" fmla="*/ 791113 w 1504107"/>
              <a:gd name="connsiteY150" fmla="*/ 158400 h 1913559"/>
              <a:gd name="connsiteX151" fmla="*/ 819688 w 1504107"/>
              <a:gd name="connsiteY151" fmla="*/ 115538 h 1913559"/>
              <a:gd name="connsiteX152" fmla="*/ 833976 w 1504107"/>
              <a:gd name="connsiteY152" fmla="*/ 110775 h 1913559"/>
              <a:gd name="connsiteX153" fmla="*/ 857788 w 1504107"/>
              <a:gd name="connsiteY153" fmla="*/ 120300 h 1913559"/>
              <a:gd name="connsiteX154" fmla="*/ 872076 w 1504107"/>
              <a:gd name="connsiteY154" fmla="*/ 129825 h 1913559"/>
              <a:gd name="connsiteX155" fmla="*/ 891126 w 1504107"/>
              <a:gd name="connsiteY155" fmla="*/ 120300 h 1913559"/>
              <a:gd name="connsiteX156" fmla="*/ 924463 w 1504107"/>
              <a:gd name="connsiteY156" fmla="*/ 82200 h 1913559"/>
              <a:gd name="connsiteX157" fmla="*/ 938751 w 1504107"/>
              <a:gd name="connsiteY157" fmla="*/ 67913 h 1913559"/>
              <a:gd name="connsiteX158" fmla="*/ 948276 w 1504107"/>
              <a:gd name="connsiteY158" fmla="*/ 48863 h 1913559"/>
              <a:gd name="connsiteX159" fmla="*/ 967326 w 1504107"/>
              <a:gd name="connsiteY159" fmla="*/ 10763 h 1913559"/>
              <a:gd name="connsiteX160" fmla="*/ 967326 w 1504107"/>
              <a:gd name="connsiteY160" fmla="*/ 6000 h 1913559"/>
              <a:gd name="connsiteX0" fmla="*/ 962034 w 1498815"/>
              <a:gd name="connsiteY0" fmla="*/ 6000 h 1913559"/>
              <a:gd name="connsiteX1" fmla="*/ 981083 w 1498815"/>
              <a:gd name="connsiteY1" fmla="*/ 86963 h 1913559"/>
              <a:gd name="connsiteX2" fmla="*/ 1014421 w 1498815"/>
              <a:gd name="connsiteY2" fmla="*/ 277463 h 1913559"/>
              <a:gd name="connsiteX3" fmla="*/ 1040615 w 1498815"/>
              <a:gd name="connsiteY3" fmla="*/ 336994 h 1913559"/>
              <a:gd name="connsiteX4" fmla="*/ 1104909 w 1498815"/>
              <a:gd name="connsiteY4" fmla="*/ 437006 h 1913559"/>
              <a:gd name="connsiteX5" fmla="*/ 1185871 w 1498815"/>
              <a:gd name="connsiteY5" fmla="*/ 544163 h 1913559"/>
              <a:gd name="connsiteX6" fmla="*/ 1219209 w 1498815"/>
              <a:gd name="connsiteY6" fmla="*/ 582263 h 1913559"/>
              <a:gd name="connsiteX7" fmla="*/ 1188253 w 1498815"/>
              <a:gd name="connsiteY7" fmla="*/ 660844 h 1913559"/>
              <a:gd name="connsiteX8" fmla="*/ 1231115 w 1498815"/>
              <a:gd name="connsiteY8" fmla="*/ 715613 h 1913559"/>
              <a:gd name="connsiteX9" fmla="*/ 1185871 w 1498815"/>
              <a:gd name="connsiteY9" fmla="*/ 787050 h 1913559"/>
              <a:gd name="connsiteX10" fmla="*/ 1181109 w 1498815"/>
              <a:gd name="connsiteY10" fmla="*/ 834675 h 1913559"/>
              <a:gd name="connsiteX11" fmla="*/ 1231115 w 1498815"/>
              <a:gd name="connsiteY11" fmla="*/ 903731 h 1913559"/>
              <a:gd name="connsiteX12" fmla="*/ 1212065 w 1498815"/>
              <a:gd name="connsiteY12" fmla="*/ 1063275 h 1913559"/>
              <a:gd name="connsiteX13" fmla="*/ 1193014 w 1498815"/>
              <a:gd name="connsiteY13" fmla="*/ 1222819 h 1913559"/>
              <a:gd name="connsiteX14" fmla="*/ 1247784 w 1498815"/>
              <a:gd name="connsiteY14" fmla="*/ 1258538 h 1913559"/>
              <a:gd name="connsiteX15" fmla="*/ 1300171 w 1498815"/>
              <a:gd name="connsiteY15" fmla="*/ 1287113 h 1913559"/>
              <a:gd name="connsiteX16" fmla="*/ 1335889 w 1498815"/>
              <a:gd name="connsiteY16" fmla="*/ 1332355 h 1913559"/>
              <a:gd name="connsiteX17" fmla="*/ 1340652 w 1498815"/>
              <a:gd name="connsiteY17" fmla="*/ 1437131 h 1913559"/>
              <a:gd name="connsiteX18" fmla="*/ 1338272 w 1498815"/>
              <a:gd name="connsiteY18" fmla="*/ 1606200 h 1913559"/>
              <a:gd name="connsiteX19" fmla="*/ 1404946 w 1498815"/>
              <a:gd name="connsiteY19" fmla="*/ 1591913 h 1913559"/>
              <a:gd name="connsiteX20" fmla="*/ 1493053 w 1498815"/>
              <a:gd name="connsiteY20" fmla="*/ 1582387 h 1913559"/>
              <a:gd name="connsiteX21" fmla="*/ 1485909 w 1498815"/>
              <a:gd name="connsiteY21" fmla="*/ 1625250 h 1913559"/>
              <a:gd name="connsiteX22" fmla="*/ 1476384 w 1498815"/>
              <a:gd name="connsiteY22" fmla="*/ 1653825 h 1913559"/>
              <a:gd name="connsiteX23" fmla="*/ 1457334 w 1498815"/>
              <a:gd name="connsiteY23" fmla="*/ 1741932 h 1913559"/>
              <a:gd name="connsiteX24" fmla="*/ 1450190 w 1498815"/>
              <a:gd name="connsiteY24" fmla="*/ 1822894 h 1913559"/>
              <a:gd name="connsiteX25" fmla="*/ 1462097 w 1498815"/>
              <a:gd name="connsiteY25" fmla="*/ 1877664 h 1913559"/>
              <a:gd name="connsiteX26" fmla="*/ 1485909 w 1498815"/>
              <a:gd name="connsiteY26" fmla="*/ 1913382 h 1913559"/>
              <a:gd name="connsiteX27" fmla="*/ 1376371 w 1498815"/>
              <a:gd name="connsiteY27" fmla="*/ 1889569 h 1913559"/>
              <a:gd name="connsiteX28" fmla="*/ 1254927 w 1498815"/>
              <a:gd name="connsiteY28" fmla="*/ 1849088 h 1913559"/>
              <a:gd name="connsiteX29" fmla="*/ 1147771 w 1498815"/>
              <a:gd name="connsiteY29" fmla="*/ 1825275 h 1913559"/>
              <a:gd name="connsiteX30" fmla="*/ 1038234 w 1498815"/>
              <a:gd name="connsiteY30" fmla="*/ 1801463 h 1913559"/>
              <a:gd name="connsiteX31" fmla="*/ 947746 w 1498815"/>
              <a:gd name="connsiteY31" fmla="*/ 1782413 h 1913559"/>
              <a:gd name="connsiteX32" fmla="*/ 857259 w 1498815"/>
              <a:gd name="connsiteY32" fmla="*/ 1772888 h 1913559"/>
              <a:gd name="connsiteX33" fmla="*/ 781059 w 1498815"/>
              <a:gd name="connsiteY33" fmla="*/ 1763363 h 1913559"/>
              <a:gd name="connsiteX34" fmla="*/ 542934 w 1498815"/>
              <a:gd name="connsiteY34" fmla="*/ 1739550 h 1913559"/>
              <a:gd name="connsiteX35" fmla="*/ 545315 w 1498815"/>
              <a:gd name="connsiteY35" fmla="*/ 1725263 h 1913559"/>
              <a:gd name="connsiteX36" fmla="*/ 576272 w 1498815"/>
              <a:gd name="connsiteY36" fmla="*/ 1713357 h 1913559"/>
              <a:gd name="connsiteX37" fmla="*/ 590559 w 1498815"/>
              <a:gd name="connsiteY37" fmla="*/ 1682400 h 1913559"/>
              <a:gd name="connsiteX38" fmla="*/ 609609 w 1498815"/>
              <a:gd name="connsiteY38" fmla="*/ 1634776 h 1913559"/>
              <a:gd name="connsiteX39" fmla="*/ 652472 w 1498815"/>
              <a:gd name="connsiteY39" fmla="*/ 1646682 h 1913559"/>
              <a:gd name="connsiteX40" fmla="*/ 709621 w 1498815"/>
              <a:gd name="connsiteY40" fmla="*/ 1658588 h 1913559"/>
              <a:gd name="connsiteX41" fmla="*/ 764390 w 1498815"/>
              <a:gd name="connsiteY41" fmla="*/ 1660968 h 1913559"/>
              <a:gd name="connsiteX42" fmla="*/ 771534 w 1498815"/>
              <a:gd name="connsiteY42" fmla="*/ 1649063 h 1913559"/>
              <a:gd name="connsiteX43" fmla="*/ 690571 w 1498815"/>
              <a:gd name="connsiteY43" fmla="*/ 1634775 h 1913559"/>
              <a:gd name="connsiteX44" fmla="*/ 626278 w 1498815"/>
              <a:gd name="connsiteY44" fmla="*/ 1613344 h 1913559"/>
              <a:gd name="connsiteX45" fmla="*/ 604846 w 1498815"/>
              <a:gd name="connsiteY45" fmla="*/ 1582388 h 1913559"/>
              <a:gd name="connsiteX46" fmla="*/ 626278 w 1498815"/>
              <a:gd name="connsiteY46" fmla="*/ 1530001 h 1913559"/>
              <a:gd name="connsiteX47" fmla="*/ 661997 w 1498815"/>
              <a:gd name="connsiteY47" fmla="*/ 1515713 h 1913559"/>
              <a:gd name="connsiteX48" fmla="*/ 638184 w 1498815"/>
              <a:gd name="connsiteY48" fmla="*/ 1496662 h 1913559"/>
              <a:gd name="connsiteX49" fmla="*/ 661996 w 1498815"/>
              <a:gd name="connsiteY49" fmla="*/ 1472850 h 1913559"/>
              <a:gd name="connsiteX50" fmla="*/ 707240 w 1498815"/>
              <a:gd name="connsiteY50" fmla="*/ 1427607 h 1913559"/>
              <a:gd name="connsiteX51" fmla="*/ 733434 w 1498815"/>
              <a:gd name="connsiteY51" fmla="*/ 1410938 h 1913559"/>
              <a:gd name="connsiteX52" fmla="*/ 719146 w 1498815"/>
              <a:gd name="connsiteY52" fmla="*/ 1368075 h 1913559"/>
              <a:gd name="connsiteX53" fmla="*/ 790584 w 1498815"/>
              <a:gd name="connsiteY53" fmla="*/ 1265682 h 1913559"/>
              <a:gd name="connsiteX54" fmla="*/ 697715 w 1498815"/>
              <a:gd name="connsiteY54" fmla="*/ 1294256 h 1913559"/>
              <a:gd name="connsiteX55" fmla="*/ 666759 w 1498815"/>
              <a:gd name="connsiteY55" fmla="*/ 1358550 h 1913559"/>
              <a:gd name="connsiteX56" fmla="*/ 638184 w 1498815"/>
              <a:gd name="connsiteY56" fmla="*/ 1413318 h 1913559"/>
              <a:gd name="connsiteX57" fmla="*/ 597703 w 1498815"/>
              <a:gd name="connsiteY57" fmla="*/ 1389506 h 1913559"/>
              <a:gd name="connsiteX58" fmla="*/ 571509 w 1498815"/>
              <a:gd name="connsiteY58" fmla="*/ 1434750 h 1913559"/>
              <a:gd name="connsiteX59" fmla="*/ 569128 w 1498815"/>
              <a:gd name="connsiteY59" fmla="*/ 1472851 h 1913559"/>
              <a:gd name="connsiteX60" fmla="*/ 583416 w 1498815"/>
              <a:gd name="connsiteY60" fmla="*/ 1489520 h 1913559"/>
              <a:gd name="connsiteX61" fmla="*/ 533409 w 1498815"/>
              <a:gd name="connsiteY61" fmla="*/ 1530000 h 1913559"/>
              <a:gd name="connsiteX62" fmla="*/ 464353 w 1498815"/>
              <a:gd name="connsiteY62" fmla="*/ 1541907 h 1913559"/>
              <a:gd name="connsiteX63" fmla="*/ 488165 w 1498815"/>
              <a:gd name="connsiteY63" fmla="*/ 1470469 h 1913559"/>
              <a:gd name="connsiteX64" fmla="*/ 509596 w 1498815"/>
              <a:gd name="connsiteY64" fmla="*/ 1401413 h 1913559"/>
              <a:gd name="connsiteX65" fmla="*/ 526264 w 1498815"/>
              <a:gd name="connsiteY65" fmla="*/ 1339500 h 1913559"/>
              <a:gd name="connsiteX66" fmla="*/ 540552 w 1498815"/>
              <a:gd name="connsiteY66" fmla="*/ 1296637 h 1913559"/>
              <a:gd name="connsiteX67" fmla="*/ 600084 w 1498815"/>
              <a:gd name="connsiteY67" fmla="*/ 1225200 h 1913559"/>
              <a:gd name="connsiteX68" fmla="*/ 633421 w 1498815"/>
              <a:gd name="connsiteY68" fmla="*/ 1239489 h 1913559"/>
              <a:gd name="connsiteX69" fmla="*/ 671521 w 1498815"/>
              <a:gd name="connsiteY69" fmla="*/ 1222820 h 1913559"/>
              <a:gd name="connsiteX70" fmla="*/ 676285 w 1498815"/>
              <a:gd name="connsiteY70" fmla="*/ 1213295 h 1913559"/>
              <a:gd name="connsiteX71" fmla="*/ 638183 w 1498815"/>
              <a:gd name="connsiteY71" fmla="*/ 1215675 h 1913559"/>
              <a:gd name="connsiteX72" fmla="*/ 611991 w 1498815"/>
              <a:gd name="connsiteY72" fmla="*/ 1189482 h 1913559"/>
              <a:gd name="connsiteX73" fmla="*/ 611990 w 1498815"/>
              <a:gd name="connsiteY73" fmla="*/ 1172812 h 1913559"/>
              <a:gd name="connsiteX74" fmla="*/ 661997 w 1498815"/>
              <a:gd name="connsiteY74" fmla="*/ 1175195 h 1913559"/>
              <a:gd name="connsiteX75" fmla="*/ 666758 w 1498815"/>
              <a:gd name="connsiteY75" fmla="*/ 1158525 h 1913559"/>
              <a:gd name="connsiteX76" fmla="*/ 692953 w 1498815"/>
              <a:gd name="connsiteY76" fmla="*/ 1127569 h 1913559"/>
              <a:gd name="connsiteX77" fmla="*/ 735816 w 1498815"/>
              <a:gd name="connsiteY77" fmla="*/ 1113283 h 1913559"/>
              <a:gd name="connsiteX78" fmla="*/ 735815 w 1498815"/>
              <a:gd name="connsiteY78" fmla="*/ 1091849 h 1913559"/>
              <a:gd name="connsiteX79" fmla="*/ 752484 w 1498815"/>
              <a:gd name="connsiteY79" fmla="*/ 1079944 h 1913559"/>
              <a:gd name="connsiteX80" fmla="*/ 712003 w 1498815"/>
              <a:gd name="connsiteY80" fmla="*/ 1051369 h 1913559"/>
              <a:gd name="connsiteX81" fmla="*/ 661996 w 1498815"/>
              <a:gd name="connsiteY81" fmla="*/ 1022794 h 1913559"/>
              <a:gd name="connsiteX82" fmla="*/ 628659 w 1498815"/>
              <a:gd name="connsiteY82" fmla="*/ 1029938 h 1913559"/>
              <a:gd name="connsiteX83" fmla="*/ 590559 w 1498815"/>
              <a:gd name="connsiteY83" fmla="*/ 1087088 h 1913559"/>
              <a:gd name="connsiteX84" fmla="*/ 604846 w 1498815"/>
              <a:gd name="connsiteY84" fmla="*/ 1118044 h 1913559"/>
              <a:gd name="connsiteX85" fmla="*/ 585796 w 1498815"/>
              <a:gd name="connsiteY85" fmla="*/ 1139475 h 1913559"/>
              <a:gd name="connsiteX86" fmla="*/ 550078 w 1498815"/>
              <a:gd name="connsiteY86" fmla="*/ 1120426 h 1913559"/>
              <a:gd name="connsiteX87" fmla="*/ 521502 w 1498815"/>
              <a:gd name="connsiteY87" fmla="*/ 1082325 h 1913559"/>
              <a:gd name="connsiteX88" fmla="*/ 521503 w 1498815"/>
              <a:gd name="connsiteY88" fmla="*/ 1108520 h 1913559"/>
              <a:gd name="connsiteX89" fmla="*/ 457209 w 1498815"/>
              <a:gd name="connsiteY89" fmla="*/ 1115662 h 1913559"/>
              <a:gd name="connsiteX90" fmla="*/ 409584 w 1498815"/>
              <a:gd name="connsiteY90" fmla="*/ 1137094 h 1913559"/>
              <a:gd name="connsiteX91" fmla="*/ 378627 w 1498815"/>
              <a:gd name="connsiteY91" fmla="*/ 1184718 h 1913559"/>
              <a:gd name="connsiteX92" fmla="*/ 347671 w 1498815"/>
              <a:gd name="connsiteY92" fmla="*/ 1244250 h 1913559"/>
              <a:gd name="connsiteX93" fmla="*/ 304808 w 1498815"/>
              <a:gd name="connsiteY93" fmla="*/ 1215677 h 1913559"/>
              <a:gd name="connsiteX94" fmla="*/ 335766 w 1498815"/>
              <a:gd name="connsiteY94" fmla="*/ 1194244 h 1913559"/>
              <a:gd name="connsiteX95" fmla="*/ 366721 w 1498815"/>
              <a:gd name="connsiteY95" fmla="*/ 1141856 h 1913559"/>
              <a:gd name="connsiteX96" fmla="*/ 371484 w 1498815"/>
              <a:gd name="connsiteY96" fmla="*/ 1106138 h 1913559"/>
              <a:gd name="connsiteX97" fmla="*/ 397677 w 1498815"/>
              <a:gd name="connsiteY97" fmla="*/ 1094231 h 1913559"/>
              <a:gd name="connsiteX98" fmla="*/ 385771 w 1498815"/>
              <a:gd name="connsiteY98" fmla="*/ 1072800 h 1913559"/>
              <a:gd name="connsiteX99" fmla="*/ 385773 w 1498815"/>
              <a:gd name="connsiteY99" fmla="*/ 1053751 h 1913559"/>
              <a:gd name="connsiteX100" fmla="*/ 347671 w 1498815"/>
              <a:gd name="connsiteY100" fmla="*/ 1060894 h 1913559"/>
              <a:gd name="connsiteX101" fmla="*/ 323859 w 1498815"/>
              <a:gd name="connsiteY101" fmla="*/ 1034700 h 1913559"/>
              <a:gd name="connsiteX102" fmla="*/ 314334 w 1498815"/>
              <a:gd name="connsiteY102" fmla="*/ 1013269 h 1913559"/>
              <a:gd name="connsiteX103" fmla="*/ 285759 w 1498815"/>
              <a:gd name="connsiteY103" fmla="*/ 1048988 h 1913559"/>
              <a:gd name="connsiteX104" fmla="*/ 276234 w 1498815"/>
              <a:gd name="connsiteY104" fmla="*/ 1072800 h 1913559"/>
              <a:gd name="connsiteX105" fmla="*/ 285759 w 1498815"/>
              <a:gd name="connsiteY105" fmla="*/ 1096613 h 1913559"/>
              <a:gd name="connsiteX106" fmla="*/ 259564 w 1498815"/>
              <a:gd name="connsiteY106" fmla="*/ 1098994 h 1913559"/>
              <a:gd name="connsiteX107" fmla="*/ 276234 w 1498815"/>
              <a:gd name="connsiteY107" fmla="*/ 1120425 h 1913559"/>
              <a:gd name="connsiteX108" fmla="*/ 264327 w 1498815"/>
              <a:gd name="connsiteY108" fmla="*/ 1137094 h 1913559"/>
              <a:gd name="connsiteX109" fmla="*/ 273852 w 1498815"/>
              <a:gd name="connsiteY109" fmla="*/ 1199007 h 1913559"/>
              <a:gd name="connsiteX110" fmla="*/ 233371 w 1498815"/>
              <a:gd name="connsiteY110" fmla="*/ 1194243 h 1913559"/>
              <a:gd name="connsiteX111" fmla="*/ 195271 w 1498815"/>
              <a:gd name="connsiteY111" fmla="*/ 1215675 h 1913559"/>
              <a:gd name="connsiteX112" fmla="*/ 142884 w 1498815"/>
              <a:gd name="connsiteY112" fmla="*/ 1215675 h 1913559"/>
              <a:gd name="connsiteX113" fmla="*/ 109546 w 1498815"/>
              <a:gd name="connsiteY113" fmla="*/ 1201388 h 1913559"/>
              <a:gd name="connsiteX114" fmla="*/ 80971 w 1498815"/>
              <a:gd name="connsiteY114" fmla="*/ 1182338 h 1913559"/>
              <a:gd name="connsiteX115" fmla="*/ 4772 w 1498815"/>
              <a:gd name="connsiteY115" fmla="*/ 1106138 h 1913559"/>
              <a:gd name="connsiteX116" fmla="*/ 23822 w 1498815"/>
              <a:gd name="connsiteY116" fmla="*/ 1094232 h 1913559"/>
              <a:gd name="connsiteX117" fmla="*/ 23821 w 1498815"/>
              <a:gd name="connsiteY117" fmla="*/ 1039463 h 1913559"/>
              <a:gd name="connsiteX118" fmla="*/ 16678 w 1498815"/>
              <a:gd name="connsiteY118" fmla="*/ 1001363 h 1913559"/>
              <a:gd name="connsiteX119" fmla="*/ 9 w 1498815"/>
              <a:gd name="connsiteY119" fmla="*/ 968025 h 1913559"/>
              <a:gd name="connsiteX120" fmla="*/ 19059 w 1498815"/>
              <a:gd name="connsiteY120" fmla="*/ 953738 h 1913559"/>
              <a:gd name="connsiteX121" fmla="*/ 42871 w 1498815"/>
              <a:gd name="connsiteY121" fmla="*/ 920400 h 1913559"/>
              <a:gd name="connsiteX122" fmla="*/ 38109 w 1498815"/>
              <a:gd name="connsiteY122" fmla="*/ 863250 h 1913559"/>
              <a:gd name="connsiteX123" fmla="*/ 95259 w 1498815"/>
              <a:gd name="connsiteY123" fmla="*/ 815625 h 1913559"/>
              <a:gd name="connsiteX124" fmla="*/ 114309 w 1498815"/>
              <a:gd name="connsiteY124" fmla="*/ 801338 h 1913559"/>
              <a:gd name="connsiteX125" fmla="*/ 133359 w 1498815"/>
              <a:gd name="connsiteY125" fmla="*/ 796575 h 1913559"/>
              <a:gd name="connsiteX126" fmla="*/ 147646 w 1498815"/>
              <a:gd name="connsiteY126" fmla="*/ 791813 h 1913559"/>
              <a:gd name="connsiteX127" fmla="*/ 166696 w 1498815"/>
              <a:gd name="connsiteY127" fmla="*/ 787050 h 1913559"/>
              <a:gd name="connsiteX128" fmla="*/ 257184 w 1498815"/>
              <a:gd name="connsiteY128" fmla="*/ 758475 h 1913559"/>
              <a:gd name="connsiteX129" fmla="*/ 271471 w 1498815"/>
              <a:gd name="connsiteY129" fmla="*/ 744188 h 1913559"/>
              <a:gd name="connsiteX130" fmla="*/ 323859 w 1498815"/>
              <a:gd name="connsiteY130" fmla="*/ 706088 h 1913559"/>
              <a:gd name="connsiteX131" fmla="*/ 414346 w 1498815"/>
              <a:gd name="connsiteY131" fmla="*/ 710850 h 1913559"/>
              <a:gd name="connsiteX132" fmla="*/ 438159 w 1498815"/>
              <a:gd name="connsiteY132" fmla="*/ 715613 h 1913559"/>
              <a:gd name="connsiteX133" fmla="*/ 452446 w 1498815"/>
              <a:gd name="connsiteY133" fmla="*/ 706088 h 1913559"/>
              <a:gd name="connsiteX134" fmla="*/ 485784 w 1498815"/>
              <a:gd name="connsiteY134" fmla="*/ 667988 h 1913559"/>
              <a:gd name="connsiteX135" fmla="*/ 495309 w 1498815"/>
              <a:gd name="connsiteY135" fmla="*/ 644175 h 1913559"/>
              <a:gd name="connsiteX136" fmla="*/ 500071 w 1498815"/>
              <a:gd name="connsiteY136" fmla="*/ 596550 h 1913559"/>
              <a:gd name="connsiteX137" fmla="*/ 523884 w 1498815"/>
              <a:gd name="connsiteY137" fmla="*/ 582263 h 1913559"/>
              <a:gd name="connsiteX138" fmla="*/ 566746 w 1498815"/>
              <a:gd name="connsiteY138" fmla="*/ 563213 h 1913559"/>
              <a:gd name="connsiteX139" fmla="*/ 600084 w 1498815"/>
              <a:gd name="connsiteY139" fmla="*/ 558450 h 1913559"/>
              <a:gd name="connsiteX140" fmla="*/ 619134 w 1498815"/>
              <a:gd name="connsiteY140" fmla="*/ 544163 h 1913559"/>
              <a:gd name="connsiteX141" fmla="*/ 642946 w 1498815"/>
              <a:gd name="connsiteY141" fmla="*/ 529875 h 1913559"/>
              <a:gd name="connsiteX142" fmla="*/ 657234 w 1498815"/>
              <a:gd name="connsiteY142" fmla="*/ 515588 h 1913559"/>
              <a:gd name="connsiteX143" fmla="*/ 685809 w 1498815"/>
              <a:gd name="connsiteY143" fmla="*/ 477488 h 1913559"/>
              <a:gd name="connsiteX144" fmla="*/ 704859 w 1498815"/>
              <a:gd name="connsiteY144" fmla="*/ 444150 h 1913559"/>
              <a:gd name="connsiteX145" fmla="*/ 714384 w 1498815"/>
              <a:gd name="connsiteY145" fmla="*/ 401288 h 1913559"/>
              <a:gd name="connsiteX146" fmla="*/ 723909 w 1498815"/>
              <a:gd name="connsiteY146" fmla="*/ 387000 h 1913559"/>
              <a:gd name="connsiteX147" fmla="*/ 733434 w 1498815"/>
              <a:gd name="connsiteY147" fmla="*/ 286988 h 1913559"/>
              <a:gd name="connsiteX148" fmla="*/ 742959 w 1498815"/>
              <a:gd name="connsiteY148" fmla="*/ 220313 h 1913559"/>
              <a:gd name="connsiteX149" fmla="*/ 776296 w 1498815"/>
              <a:gd name="connsiteY149" fmla="*/ 172688 h 1913559"/>
              <a:gd name="connsiteX150" fmla="*/ 785821 w 1498815"/>
              <a:gd name="connsiteY150" fmla="*/ 158400 h 1913559"/>
              <a:gd name="connsiteX151" fmla="*/ 814396 w 1498815"/>
              <a:gd name="connsiteY151" fmla="*/ 115538 h 1913559"/>
              <a:gd name="connsiteX152" fmla="*/ 828684 w 1498815"/>
              <a:gd name="connsiteY152" fmla="*/ 110775 h 1913559"/>
              <a:gd name="connsiteX153" fmla="*/ 852496 w 1498815"/>
              <a:gd name="connsiteY153" fmla="*/ 120300 h 1913559"/>
              <a:gd name="connsiteX154" fmla="*/ 866784 w 1498815"/>
              <a:gd name="connsiteY154" fmla="*/ 129825 h 1913559"/>
              <a:gd name="connsiteX155" fmla="*/ 885834 w 1498815"/>
              <a:gd name="connsiteY155" fmla="*/ 120300 h 1913559"/>
              <a:gd name="connsiteX156" fmla="*/ 919171 w 1498815"/>
              <a:gd name="connsiteY156" fmla="*/ 82200 h 1913559"/>
              <a:gd name="connsiteX157" fmla="*/ 933459 w 1498815"/>
              <a:gd name="connsiteY157" fmla="*/ 67913 h 1913559"/>
              <a:gd name="connsiteX158" fmla="*/ 942984 w 1498815"/>
              <a:gd name="connsiteY158" fmla="*/ 48863 h 1913559"/>
              <a:gd name="connsiteX159" fmla="*/ 962034 w 1498815"/>
              <a:gd name="connsiteY159" fmla="*/ 10763 h 1913559"/>
              <a:gd name="connsiteX160" fmla="*/ 962034 w 1498815"/>
              <a:gd name="connsiteY160" fmla="*/ 6000 h 1913559"/>
              <a:gd name="connsiteX0" fmla="*/ 973935 w 1510716"/>
              <a:gd name="connsiteY0" fmla="*/ 6000 h 1913559"/>
              <a:gd name="connsiteX1" fmla="*/ 992984 w 1510716"/>
              <a:gd name="connsiteY1" fmla="*/ 86963 h 1913559"/>
              <a:gd name="connsiteX2" fmla="*/ 1026322 w 1510716"/>
              <a:gd name="connsiteY2" fmla="*/ 277463 h 1913559"/>
              <a:gd name="connsiteX3" fmla="*/ 1052516 w 1510716"/>
              <a:gd name="connsiteY3" fmla="*/ 336994 h 1913559"/>
              <a:gd name="connsiteX4" fmla="*/ 1116810 w 1510716"/>
              <a:gd name="connsiteY4" fmla="*/ 437006 h 1913559"/>
              <a:gd name="connsiteX5" fmla="*/ 1197772 w 1510716"/>
              <a:gd name="connsiteY5" fmla="*/ 544163 h 1913559"/>
              <a:gd name="connsiteX6" fmla="*/ 1231110 w 1510716"/>
              <a:gd name="connsiteY6" fmla="*/ 582263 h 1913559"/>
              <a:gd name="connsiteX7" fmla="*/ 1200154 w 1510716"/>
              <a:gd name="connsiteY7" fmla="*/ 660844 h 1913559"/>
              <a:gd name="connsiteX8" fmla="*/ 1243016 w 1510716"/>
              <a:gd name="connsiteY8" fmla="*/ 715613 h 1913559"/>
              <a:gd name="connsiteX9" fmla="*/ 1197772 w 1510716"/>
              <a:gd name="connsiteY9" fmla="*/ 787050 h 1913559"/>
              <a:gd name="connsiteX10" fmla="*/ 1193010 w 1510716"/>
              <a:gd name="connsiteY10" fmla="*/ 834675 h 1913559"/>
              <a:gd name="connsiteX11" fmla="*/ 1243016 w 1510716"/>
              <a:gd name="connsiteY11" fmla="*/ 903731 h 1913559"/>
              <a:gd name="connsiteX12" fmla="*/ 1223966 w 1510716"/>
              <a:gd name="connsiteY12" fmla="*/ 1063275 h 1913559"/>
              <a:gd name="connsiteX13" fmla="*/ 1204915 w 1510716"/>
              <a:gd name="connsiteY13" fmla="*/ 1222819 h 1913559"/>
              <a:gd name="connsiteX14" fmla="*/ 1259685 w 1510716"/>
              <a:gd name="connsiteY14" fmla="*/ 1258538 h 1913559"/>
              <a:gd name="connsiteX15" fmla="*/ 1312072 w 1510716"/>
              <a:gd name="connsiteY15" fmla="*/ 1287113 h 1913559"/>
              <a:gd name="connsiteX16" fmla="*/ 1347790 w 1510716"/>
              <a:gd name="connsiteY16" fmla="*/ 1332355 h 1913559"/>
              <a:gd name="connsiteX17" fmla="*/ 1352553 w 1510716"/>
              <a:gd name="connsiteY17" fmla="*/ 1437131 h 1913559"/>
              <a:gd name="connsiteX18" fmla="*/ 1350173 w 1510716"/>
              <a:gd name="connsiteY18" fmla="*/ 1606200 h 1913559"/>
              <a:gd name="connsiteX19" fmla="*/ 1416847 w 1510716"/>
              <a:gd name="connsiteY19" fmla="*/ 1591913 h 1913559"/>
              <a:gd name="connsiteX20" fmla="*/ 1504954 w 1510716"/>
              <a:gd name="connsiteY20" fmla="*/ 1582387 h 1913559"/>
              <a:gd name="connsiteX21" fmla="*/ 1497810 w 1510716"/>
              <a:gd name="connsiteY21" fmla="*/ 1625250 h 1913559"/>
              <a:gd name="connsiteX22" fmla="*/ 1488285 w 1510716"/>
              <a:gd name="connsiteY22" fmla="*/ 1653825 h 1913559"/>
              <a:gd name="connsiteX23" fmla="*/ 1469235 w 1510716"/>
              <a:gd name="connsiteY23" fmla="*/ 1741932 h 1913559"/>
              <a:gd name="connsiteX24" fmla="*/ 1462091 w 1510716"/>
              <a:gd name="connsiteY24" fmla="*/ 1822894 h 1913559"/>
              <a:gd name="connsiteX25" fmla="*/ 1473998 w 1510716"/>
              <a:gd name="connsiteY25" fmla="*/ 1877664 h 1913559"/>
              <a:gd name="connsiteX26" fmla="*/ 1497810 w 1510716"/>
              <a:gd name="connsiteY26" fmla="*/ 1913382 h 1913559"/>
              <a:gd name="connsiteX27" fmla="*/ 1388272 w 1510716"/>
              <a:gd name="connsiteY27" fmla="*/ 1889569 h 1913559"/>
              <a:gd name="connsiteX28" fmla="*/ 1266828 w 1510716"/>
              <a:gd name="connsiteY28" fmla="*/ 1849088 h 1913559"/>
              <a:gd name="connsiteX29" fmla="*/ 1159672 w 1510716"/>
              <a:gd name="connsiteY29" fmla="*/ 1825275 h 1913559"/>
              <a:gd name="connsiteX30" fmla="*/ 1050135 w 1510716"/>
              <a:gd name="connsiteY30" fmla="*/ 1801463 h 1913559"/>
              <a:gd name="connsiteX31" fmla="*/ 959647 w 1510716"/>
              <a:gd name="connsiteY31" fmla="*/ 1782413 h 1913559"/>
              <a:gd name="connsiteX32" fmla="*/ 869160 w 1510716"/>
              <a:gd name="connsiteY32" fmla="*/ 1772888 h 1913559"/>
              <a:gd name="connsiteX33" fmla="*/ 792960 w 1510716"/>
              <a:gd name="connsiteY33" fmla="*/ 1763363 h 1913559"/>
              <a:gd name="connsiteX34" fmla="*/ 554835 w 1510716"/>
              <a:gd name="connsiteY34" fmla="*/ 1739550 h 1913559"/>
              <a:gd name="connsiteX35" fmla="*/ 557216 w 1510716"/>
              <a:gd name="connsiteY35" fmla="*/ 1725263 h 1913559"/>
              <a:gd name="connsiteX36" fmla="*/ 588173 w 1510716"/>
              <a:gd name="connsiteY36" fmla="*/ 1713357 h 1913559"/>
              <a:gd name="connsiteX37" fmla="*/ 602460 w 1510716"/>
              <a:gd name="connsiteY37" fmla="*/ 1682400 h 1913559"/>
              <a:gd name="connsiteX38" fmla="*/ 621510 w 1510716"/>
              <a:gd name="connsiteY38" fmla="*/ 1634776 h 1913559"/>
              <a:gd name="connsiteX39" fmla="*/ 664373 w 1510716"/>
              <a:gd name="connsiteY39" fmla="*/ 1646682 h 1913559"/>
              <a:gd name="connsiteX40" fmla="*/ 721522 w 1510716"/>
              <a:gd name="connsiteY40" fmla="*/ 1658588 h 1913559"/>
              <a:gd name="connsiteX41" fmla="*/ 776291 w 1510716"/>
              <a:gd name="connsiteY41" fmla="*/ 1660968 h 1913559"/>
              <a:gd name="connsiteX42" fmla="*/ 783435 w 1510716"/>
              <a:gd name="connsiteY42" fmla="*/ 1649063 h 1913559"/>
              <a:gd name="connsiteX43" fmla="*/ 702472 w 1510716"/>
              <a:gd name="connsiteY43" fmla="*/ 1634775 h 1913559"/>
              <a:gd name="connsiteX44" fmla="*/ 638179 w 1510716"/>
              <a:gd name="connsiteY44" fmla="*/ 1613344 h 1913559"/>
              <a:gd name="connsiteX45" fmla="*/ 616747 w 1510716"/>
              <a:gd name="connsiteY45" fmla="*/ 1582388 h 1913559"/>
              <a:gd name="connsiteX46" fmla="*/ 638179 w 1510716"/>
              <a:gd name="connsiteY46" fmla="*/ 1530001 h 1913559"/>
              <a:gd name="connsiteX47" fmla="*/ 673898 w 1510716"/>
              <a:gd name="connsiteY47" fmla="*/ 1515713 h 1913559"/>
              <a:gd name="connsiteX48" fmla="*/ 650085 w 1510716"/>
              <a:gd name="connsiteY48" fmla="*/ 1496662 h 1913559"/>
              <a:gd name="connsiteX49" fmla="*/ 673897 w 1510716"/>
              <a:gd name="connsiteY49" fmla="*/ 1472850 h 1913559"/>
              <a:gd name="connsiteX50" fmla="*/ 719141 w 1510716"/>
              <a:gd name="connsiteY50" fmla="*/ 1427607 h 1913559"/>
              <a:gd name="connsiteX51" fmla="*/ 745335 w 1510716"/>
              <a:gd name="connsiteY51" fmla="*/ 1410938 h 1913559"/>
              <a:gd name="connsiteX52" fmla="*/ 731047 w 1510716"/>
              <a:gd name="connsiteY52" fmla="*/ 1368075 h 1913559"/>
              <a:gd name="connsiteX53" fmla="*/ 802485 w 1510716"/>
              <a:gd name="connsiteY53" fmla="*/ 1265682 h 1913559"/>
              <a:gd name="connsiteX54" fmla="*/ 709616 w 1510716"/>
              <a:gd name="connsiteY54" fmla="*/ 1294256 h 1913559"/>
              <a:gd name="connsiteX55" fmla="*/ 678660 w 1510716"/>
              <a:gd name="connsiteY55" fmla="*/ 1358550 h 1913559"/>
              <a:gd name="connsiteX56" fmla="*/ 650085 w 1510716"/>
              <a:gd name="connsiteY56" fmla="*/ 1413318 h 1913559"/>
              <a:gd name="connsiteX57" fmla="*/ 609604 w 1510716"/>
              <a:gd name="connsiteY57" fmla="*/ 1389506 h 1913559"/>
              <a:gd name="connsiteX58" fmla="*/ 583410 w 1510716"/>
              <a:gd name="connsiteY58" fmla="*/ 1434750 h 1913559"/>
              <a:gd name="connsiteX59" fmla="*/ 581029 w 1510716"/>
              <a:gd name="connsiteY59" fmla="*/ 1472851 h 1913559"/>
              <a:gd name="connsiteX60" fmla="*/ 595317 w 1510716"/>
              <a:gd name="connsiteY60" fmla="*/ 1489520 h 1913559"/>
              <a:gd name="connsiteX61" fmla="*/ 545310 w 1510716"/>
              <a:gd name="connsiteY61" fmla="*/ 1530000 h 1913559"/>
              <a:gd name="connsiteX62" fmla="*/ 476254 w 1510716"/>
              <a:gd name="connsiteY62" fmla="*/ 1541907 h 1913559"/>
              <a:gd name="connsiteX63" fmla="*/ 500066 w 1510716"/>
              <a:gd name="connsiteY63" fmla="*/ 1470469 h 1913559"/>
              <a:gd name="connsiteX64" fmla="*/ 521497 w 1510716"/>
              <a:gd name="connsiteY64" fmla="*/ 1401413 h 1913559"/>
              <a:gd name="connsiteX65" fmla="*/ 538165 w 1510716"/>
              <a:gd name="connsiteY65" fmla="*/ 1339500 h 1913559"/>
              <a:gd name="connsiteX66" fmla="*/ 552453 w 1510716"/>
              <a:gd name="connsiteY66" fmla="*/ 1296637 h 1913559"/>
              <a:gd name="connsiteX67" fmla="*/ 611985 w 1510716"/>
              <a:gd name="connsiteY67" fmla="*/ 1225200 h 1913559"/>
              <a:gd name="connsiteX68" fmla="*/ 645322 w 1510716"/>
              <a:gd name="connsiteY68" fmla="*/ 1239489 h 1913559"/>
              <a:gd name="connsiteX69" fmla="*/ 683422 w 1510716"/>
              <a:gd name="connsiteY69" fmla="*/ 1222820 h 1913559"/>
              <a:gd name="connsiteX70" fmla="*/ 688186 w 1510716"/>
              <a:gd name="connsiteY70" fmla="*/ 1213295 h 1913559"/>
              <a:gd name="connsiteX71" fmla="*/ 650084 w 1510716"/>
              <a:gd name="connsiteY71" fmla="*/ 1215675 h 1913559"/>
              <a:gd name="connsiteX72" fmla="*/ 623892 w 1510716"/>
              <a:gd name="connsiteY72" fmla="*/ 1189482 h 1913559"/>
              <a:gd name="connsiteX73" fmla="*/ 623891 w 1510716"/>
              <a:gd name="connsiteY73" fmla="*/ 1172812 h 1913559"/>
              <a:gd name="connsiteX74" fmla="*/ 673898 w 1510716"/>
              <a:gd name="connsiteY74" fmla="*/ 1175195 h 1913559"/>
              <a:gd name="connsiteX75" fmla="*/ 678659 w 1510716"/>
              <a:gd name="connsiteY75" fmla="*/ 1158525 h 1913559"/>
              <a:gd name="connsiteX76" fmla="*/ 704854 w 1510716"/>
              <a:gd name="connsiteY76" fmla="*/ 1127569 h 1913559"/>
              <a:gd name="connsiteX77" fmla="*/ 747717 w 1510716"/>
              <a:gd name="connsiteY77" fmla="*/ 1113283 h 1913559"/>
              <a:gd name="connsiteX78" fmla="*/ 747716 w 1510716"/>
              <a:gd name="connsiteY78" fmla="*/ 1091849 h 1913559"/>
              <a:gd name="connsiteX79" fmla="*/ 764385 w 1510716"/>
              <a:gd name="connsiteY79" fmla="*/ 1079944 h 1913559"/>
              <a:gd name="connsiteX80" fmla="*/ 723904 w 1510716"/>
              <a:gd name="connsiteY80" fmla="*/ 1051369 h 1913559"/>
              <a:gd name="connsiteX81" fmla="*/ 673897 w 1510716"/>
              <a:gd name="connsiteY81" fmla="*/ 1022794 h 1913559"/>
              <a:gd name="connsiteX82" fmla="*/ 640560 w 1510716"/>
              <a:gd name="connsiteY82" fmla="*/ 1029938 h 1913559"/>
              <a:gd name="connsiteX83" fmla="*/ 602460 w 1510716"/>
              <a:gd name="connsiteY83" fmla="*/ 1087088 h 1913559"/>
              <a:gd name="connsiteX84" fmla="*/ 616747 w 1510716"/>
              <a:gd name="connsiteY84" fmla="*/ 1118044 h 1913559"/>
              <a:gd name="connsiteX85" fmla="*/ 597697 w 1510716"/>
              <a:gd name="connsiteY85" fmla="*/ 1139475 h 1913559"/>
              <a:gd name="connsiteX86" fmla="*/ 561979 w 1510716"/>
              <a:gd name="connsiteY86" fmla="*/ 1120426 h 1913559"/>
              <a:gd name="connsiteX87" fmla="*/ 533403 w 1510716"/>
              <a:gd name="connsiteY87" fmla="*/ 1082325 h 1913559"/>
              <a:gd name="connsiteX88" fmla="*/ 533404 w 1510716"/>
              <a:gd name="connsiteY88" fmla="*/ 1108520 h 1913559"/>
              <a:gd name="connsiteX89" fmla="*/ 469110 w 1510716"/>
              <a:gd name="connsiteY89" fmla="*/ 1115662 h 1913559"/>
              <a:gd name="connsiteX90" fmla="*/ 421485 w 1510716"/>
              <a:gd name="connsiteY90" fmla="*/ 1137094 h 1913559"/>
              <a:gd name="connsiteX91" fmla="*/ 390528 w 1510716"/>
              <a:gd name="connsiteY91" fmla="*/ 1184718 h 1913559"/>
              <a:gd name="connsiteX92" fmla="*/ 359572 w 1510716"/>
              <a:gd name="connsiteY92" fmla="*/ 1244250 h 1913559"/>
              <a:gd name="connsiteX93" fmla="*/ 316709 w 1510716"/>
              <a:gd name="connsiteY93" fmla="*/ 1215677 h 1913559"/>
              <a:gd name="connsiteX94" fmla="*/ 347667 w 1510716"/>
              <a:gd name="connsiteY94" fmla="*/ 1194244 h 1913559"/>
              <a:gd name="connsiteX95" fmla="*/ 378622 w 1510716"/>
              <a:gd name="connsiteY95" fmla="*/ 1141856 h 1913559"/>
              <a:gd name="connsiteX96" fmla="*/ 383385 w 1510716"/>
              <a:gd name="connsiteY96" fmla="*/ 1106138 h 1913559"/>
              <a:gd name="connsiteX97" fmla="*/ 409578 w 1510716"/>
              <a:gd name="connsiteY97" fmla="*/ 1094231 h 1913559"/>
              <a:gd name="connsiteX98" fmla="*/ 397672 w 1510716"/>
              <a:gd name="connsiteY98" fmla="*/ 1072800 h 1913559"/>
              <a:gd name="connsiteX99" fmla="*/ 397674 w 1510716"/>
              <a:gd name="connsiteY99" fmla="*/ 1053751 h 1913559"/>
              <a:gd name="connsiteX100" fmla="*/ 359572 w 1510716"/>
              <a:gd name="connsiteY100" fmla="*/ 1060894 h 1913559"/>
              <a:gd name="connsiteX101" fmla="*/ 335760 w 1510716"/>
              <a:gd name="connsiteY101" fmla="*/ 1034700 h 1913559"/>
              <a:gd name="connsiteX102" fmla="*/ 326235 w 1510716"/>
              <a:gd name="connsiteY102" fmla="*/ 1013269 h 1913559"/>
              <a:gd name="connsiteX103" fmla="*/ 297660 w 1510716"/>
              <a:gd name="connsiteY103" fmla="*/ 1048988 h 1913559"/>
              <a:gd name="connsiteX104" fmla="*/ 288135 w 1510716"/>
              <a:gd name="connsiteY104" fmla="*/ 1072800 h 1913559"/>
              <a:gd name="connsiteX105" fmla="*/ 297660 w 1510716"/>
              <a:gd name="connsiteY105" fmla="*/ 1096613 h 1913559"/>
              <a:gd name="connsiteX106" fmla="*/ 271465 w 1510716"/>
              <a:gd name="connsiteY106" fmla="*/ 1098994 h 1913559"/>
              <a:gd name="connsiteX107" fmla="*/ 288135 w 1510716"/>
              <a:gd name="connsiteY107" fmla="*/ 1120425 h 1913559"/>
              <a:gd name="connsiteX108" fmla="*/ 276228 w 1510716"/>
              <a:gd name="connsiteY108" fmla="*/ 1137094 h 1913559"/>
              <a:gd name="connsiteX109" fmla="*/ 285753 w 1510716"/>
              <a:gd name="connsiteY109" fmla="*/ 1199007 h 1913559"/>
              <a:gd name="connsiteX110" fmla="*/ 245272 w 1510716"/>
              <a:gd name="connsiteY110" fmla="*/ 1194243 h 1913559"/>
              <a:gd name="connsiteX111" fmla="*/ 207172 w 1510716"/>
              <a:gd name="connsiteY111" fmla="*/ 1215675 h 1913559"/>
              <a:gd name="connsiteX112" fmla="*/ 154785 w 1510716"/>
              <a:gd name="connsiteY112" fmla="*/ 1215675 h 1913559"/>
              <a:gd name="connsiteX113" fmla="*/ 121447 w 1510716"/>
              <a:gd name="connsiteY113" fmla="*/ 1201388 h 1913559"/>
              <a:gd name="connsiteX114" fmla="*/ 92872 w 1510716"/>
              <a:gd name="connsiteY114" fmla="*/ 1182338 h 1913559"/>
              <a:gd name="connsiteX115" fmla="*/ 16673 w 1510716"/>
              <a:gd name="connsiteY115" fmla="*/ 1106138 h 1913559"/>
              <a:gd name="connsiteX116" fmla="*/ 35723 w 1510716"/>
              <a:gd name="connsiteY116" fmla="*/ 1094232 h 1913559"/>
              <a:gd name="connsiteX117" fmla="*/ 35722 w 1510716"/>
              <a:gd name="connsiteY117" fmla="*/ 1039463 h 1913559"/>
              <a:gd name="connsiteX118" fmla="*/ 28579 w 1510716"/>
              <a:gd name="connsiteY118" fmla="*/ 1001363 h 1913559"/>
              <a:gd name="connsiteX119" fmla="*/ 4 w 1510716"/>
              <a:gd name="connsiteY119" fmla="*/ 951357 h 1913559"/>
              <a:gd name="connsiteX120" fmla="*/ 30960 w 1510716"/>
              <a:gd name="connsiteY120" fmla="*/ 953738 h 1913559"/>
              <a:gd name="connsiteX121" fmla="*/ 54772 w 1510716"/>
              <a:gd name="connsiteY121" fmla="*/ 920400 h 1913559"/>
              <a:gd name="connsiteX122" fmla="*/ 50010 w 1510716"/>
              <a:gd name="connsiteY122" fmla="*/ 863250 h 1913559"/>
              <a:gd name="connsiteX123" fmla="*/ 107160 w 1510716"/>
              <a:gd name="connsiteY123" fmla="*/ 815625 h 1913559"/>
              <a:gd name="connsiteX124" fmla="*/ 126210 w 1510716"/>
              <a:gd name="connsiteY124" fmla="*/ 801338 h 1913559"/>
              <a:gd name="connsiteX125" fmla="*/ 145260 w 1510716"/>
              <a:gd name="connsiteY125" fmla="*/ 796575 h 1913559"/>
              <a:gd name="connsiteX126" fmla="*/ 159547 w 1510716"/>
              <a:gd name="connsiteY126" fmla="*/ 791813 h 1913559"/>
              <a:gd name="connsiteX127" fmla="*/ 178597 w 1510716"/>
              <a:gd name="connsiteY127" fmla="*/ 787050 h 1913559"/>
              <a:gd name="connsiteX128" fmla="*/ 269085 w 1510716"/>
              <a:gd name="connsiteY128" fmla="*/ 758475 h 1913559"/>
              <a:gd name="connsiteX129" fmla="*/ 283372 w 1510716"/>
              <a:gd name="connsiteY129" fmla="*/ 744188 h 1913559"/>
              <a:gd name="connsiteX130" fmla="*/ 335760 w 1510716"/>
              <a:gd name="connsiteY130" fmla="*/ 706088 h 1913559"/>
              <a:gd name="connsiteX131" fmla="*/ 426247 w 1510716"/>
              <a:gd name="connsiteY131" fmla="*/ 710850 h 1913559"/>
              <a:gd name="connsiteX132" fmla="*/ 450060 w 1510716"/>
              <a:gd name="connsiteY132" fmla="*/ 715613 h 1913559"/>
              <a:gd name="connsiteX133" fmla="*/ 464347 w 1510716"/>
              <a:gd name="connsiteY133" fmla="*/ 706088 h 1913559"/>
              <a:gd name="connsiteX134" fmla="*/ 497685 w 1510716"/>
              <a:gd name="connsiteY134" fmla="*/ 667988 h 1913559"/>
              <a:gd name="connsiteX135" fmla="*/ 507210 w 1510716"/>
              <a:gd name="connsiteY135" fmla="*/ 644175 h 1913559"/>
              <a:gd name="connsiteX136" fmla="*/ 511972 w 1510716"/>
              <a:gd name="connsiteY136" fmla="*/ 596550 h 1913559"/>
              <a:gd name="connsiteX137" fmla="*/ 535785 w 1510716"/>
              <a:gd name="connsiteY137" fmla="*/ 582263 h 1913559"/>
              <a:gd name="connsiteX138" fmla="*/ 578647 w 1510716"/>
              <a:gd name="connsiteY138" fmla="*/ 563213 h 1913559"/>
              <a:gd name="connsiteX139" fmla="*/ 611985 w 1510716"/>
              <a:gd name="connsiteY139" fmla="*/ 558450 h 1913559"/>
              <a:gd name="connsiteX140" fmla="*/ 631035 w 1510716"/>
              <a:gd name="connsiteY140" fmla="*/ 544163 h 1913559"/>
              <a:gd name="connsiteX141" fmla="*/ 654847 w 1510716"/>
              <a:gd name="connsiteY141" fmla="*/ 529875 h 1913559"/>
              <a:gd name="connsiteX142" fmla="*/ 669135 w 1510716"/>
              <a:gd name="connsiteY142" fmla="*/ 515588 h 1913559"/>
              <a:gd name="connsiteX143" fmla="*/ 697710 w 1510716"/>
              <a:gd name="connsiteY143" fmla="*/ 477488 h 1913559"/>
              <a:gd name="connsiteX144" fmla="*/ 716760 w 1510716"/>
              <a:gd name="connsiteY144" fmla="*/ 444150 h 1913559"/>
              <a:gd name="connsiteX145" fmla="*/ 726285 w 1510716"/>
              <a:gd name="connsiteY145" fmla="*/ 401288 h 1913559"/>
              <a:gd name="connsiteX146" fmla="*/ 735810 w 1510716"/>
              <a:gd name="connsiteY146" fmla="*/ 387000 h 1913559"/>
              <a:gd name="connsiteX147" fmla="*/ 745335 w 1510716"/>
              <a:gd name="connsiteY147" fmla="*/ 286988 h 1913559"/>
              <a:gd name="connsiteX148" fmla="*/ 754860 w 1510716"/>
              <a:gd name="connsiteY148" fmla="*/ 220313 h 1913559"/>
              <a:gd name="connsiteX149" fmla="*/ 788197 w 1510716"/>
              <a:gd name="connsiteY149" fmla="*/ 172688 h 1913559"/>
              <a:gd name="connsiteX150" fmla="*/ 797722 w 1510716"/>
              <a:gd name="connsiteY150" fmla="*/ 158400 h 1913559"/>
              <a:gd name="connsiteX151" fmla="*/ 826297 w 1510716"/>
              <a:gd name="connsiteY151" fmla="*/ 115538 h 1913559"/>
              <a:gd name="connsiteX152" fmla="*/ 840585 w 1510716"/>
              <a:gd name="connsiteY152" fmla="*/ 110775 h 1913559"/>
              <a:gd name="connsiteX153" fmla="*/ 864397 w 1510716"/>
              <a:gd name="connsiteY153" fmla="*/ 120300 h 1913559"/>
              <a:gd name="connsiteX154" fmla="*/ 878685 w 1510716"/>
              <a:gd name="connsiteY154" fmla="*/ 129825 h 1913559"/>
              <a:gd name="connsiteX155" fmla="*/ 897735 w 1510716"/>
              <a:gd name="connsiteY155" fmla="*/ 120300 h 1913559"/>
              <a:gd name="connsiteX156" fmla="*/ 931072 w 1510716"/>
              <a:gd name="connsiteY156" fmla="*/ 82200 h 1913559"/>
              <a:gd name="connsiteX157" fmla="*/ 945360 w 1510716"/>
              <a:gd name="connsiteY157" fmla="*/ 67913 h 1913559"/>
              <a:gd name="connsiteX158" fmla="*/ 954885 w 1510716"/>
              <a:gd name="connsiteY158" fmla="*/ 48863 h 1913559"/>
              <a:gd name="connsiteX159" fmla="*/ 973935 w 1510716"/>
              <a:gd name="connsiteY159" fmla="*/ 10763 h 1913559"/>
              <a:gd name="connsiteX160" fmla="*/ 973935 w 1510716"/>
              <a:gd name="connsiteY160" fmla="*/ 6000 h 1913559"/>
              <a:gd name="connsiteX0" fmla="*/ 974379 w 1511160"/>
              <a:gd name="connsiteY0" fmla="*/ 6000 h 1913559"/>
              <a:gd name="connsiteX1" fmla="*/ 993428 w 1511160"/>
              <a:gd name="connsiteY1" fmla="*/ 86963 h 1913559"/>
              <a:gd name="connsiteX2" fmla="*/ 1026766 w 1511160"/>
              <a:gd name="connsiteY2" fmla="*/ 277463 h 1913559"/>
              <a:gd name="connsiteX3" fmla="*/ 1052960 w 1511160"/>
              <a:gd name="connsiteY3" fmla="*/ 336994 h 1913559"/>
              <a:gd name="connsiteX4" fmla="*/ 1117254 w 1511160"/>
              <a:gd name="connsiteY4" fmla="*/ 437006 h 1913559"/>
              <a:gd name="connsiteX5" fmla="*/ 1198216 w 1511160"/>
              <a:gd name="connsiteY5" fmla="*/ 544163 h 1913559"/>
              <a:gd name="connsiteX6" fmla="*/ 1231554 w 1511160"/>
              <a:gd name="connsiteY6" fmla="*/ 582263 h 1913559"/>
              <a:gd name="connsiteX7" fmla="*/ 1200598 w 1511160"/>
              <a:gd name="connsiteY7" fmla="*/ 660844 h 1913559"/>
              <a:gd name="connsiteX8" fmla="*/ 1243460 w 1511160"/>
              <a:gd name="connsiteY8" fmla="*/ 715613 h 1913559"/>
              <a:gd name="connsiteX9" fmla="*/ 1198216 w 1511160"/>
              <a:gd name="connsiteY9" fmla="*/ 787050 h 1913559"/>
              <a:gd name="connsiteX10" fmla="*/ 1193454 w 1511160"/>
              <a:gd name="connsiteY10" fmla="*/ 834675 h 1913559"/>
              <a:gd name="connsiteX11" fmla="*/ 1243460 w 1511160"/>
              <a:gd name="connsiteY11" fmla="*/ 903731 h 1913559"/>
              <a:gd name="connsiteX12" fmla="*/ 1224410 w 1511160"/>
              <a:gd name="connsiteY12" fmla="*/ 1063275 h 1913559"/>
              <a:gd name="connsiteX13" fmla="*/ 1205359 w 1511160"/>
              <a:gd name="connsiteY13" fmla="*/ 1222819 h 1913559"/>
              <a:gd name="connsiteX14" fmla="*/ 1260129 w 1511160"/>
              <a:gd name="connsiteY14" fmla="*/ 1258538 h 1913559"/>
              <a:gd name="connsiteX15" fmla="*/ 1312516 w 1511160"/>
              <a:gd name="connsiteY15" fmla="*/ 1287113 h 1913559"/>
              <a:gd name="connsiteX16" fmla="*/ 1348234 w 1511160"/>
              <a:gd name="connsiteY16" fmla="*/ 1332355 h 1913559"/>
              <a:gd name="connsiteX17" fmla="*/ 1352997 w 1511160"/>
              <a:gd name="connsiteY17" fmla="*/ 1437131 h 1913559"/>
              <a:gd name="connsiteX18" fmla="*/ 1350617 w 1511160"/>
              <a:gd name="connsiteY18" fmla="*/ 1606200 h 1913559"/>
              <a:gd name="connsiteX19" fmla="*/ 1417291 w 1511160"/>
              <a:gd name="connsiteY19" fmla="*/ 1591913 h 1913559"/>
              <a:gd name="connsiteX20" fmla="*/ 1505398 w 1511160"/>
              <a:gd name="connsiteY20" fmla="*/ 1582387 h 1913559"/>
              <a:gd name="connsiteX21" fmla="*/ 1498254 w 1511160"/>
              <a:gd name="connsiteY21" fmla="*/ 1625250 h 1913559"/>
              <a:gd name="connsiteX22" fmla="*/ 1488729 w 1511160"/>
              <a:gd name="connsiteY22" fmla="*/ 1653825 h 1913559"/>
              <a:gd name="connsiteX23" fmla="*/ 1469679 w 1511160"/>
              <a:gd name="connsiteY23" fmla="*/ 1741932 h 1913559"/>
              <a:gd name="connsiteX24" fmla="*/ 1462535 w 1511160"/>
              <a:gd name="connsiteY24" fmla="*/ 1822894 h 1913559"/>
              <a:gd name="connsiteX25" fmla="*/ 1474442 w 1511160"/>
              <a:gd name="connsiteY25" fmla="*/ 1877664 h 1913559"/>
              <a:gd name="connsiteX26" fmla="*/ 1498254 w 1511160"/>
              <a:gd name="connsiteY26" fmla="*/ 1913382 h 1913559"/>
              <a:gd name="connsiteX27" fmla="*/ 1388716 w 1511160"/>
              <a:gd name="connsiteY27" fmla="*/ 1889569 h 1913559"/>
              <a:gd name="connsiteX28" fmla="*/ 1267272 w 1511160"/>
              <a:gd name="connsiteY28" fmla="*/ 1849088 h 1913559"/>
              <a:gd name="connsiteX29" fmla="*/ 1160116 w 1511160"/>
              <a:gd name="connsiteY29" fmla="*/ 1825275 h 1913559"/>
              <a:gd name="connsiteX30" fmla="*/ 1050579 w 1511160"/>
              <a:gd name="connsiteY30" fmla="*/ 1801463 h 1913559"/>
              <a:gd name="connsiteX31" fmla="*/ 960091 w 1511160"/>
              <a:gd name="connsiteY31" fmla="*/ 1782413 h 1913559"/>
              <a:gd name="connsiteX32" fmla="*/ 869604 w 1511160"/>
              <a:gd name="connsiteY32" fmla="*/ 1772888 h 1913559"/>
              <a:gd name="connsiteX33" fmla="*/ 793404 w 1511160"/>
              <a:gd name="connsiteY33" fmla="*/ 1763363 h 1913559"/>
              <a:gd name="connsiteX34" fmla="*/ 555279 w 1511160"/>
              <a:gd name="connsiteY34" fmla="*/ 1739550 h 1913559"/>
              <a:gd name="connsiteX35" fmla="*/ 557660 w 1511160"/>
              <a:gd name="connsiteY35" fmla="*/ 1725263 h 1913559"/>
              <a:gd name="connsiteX36" fmla="*/ 588617 w 1511160"/>
              <a:gd name="connsiteY36" fmla="*/ 1713357 h 1913559"/>
              <a:gd name="connsiteX37" fmla="*/ 602904 w 1511160"/>
              <a:gd name="connsiteY37" fmla="*/ 1682400 h 1913559"/>
              <a:gd name="connsiteX38" fmla="*/ 621954 w 1511160"/>
              <a:gd name="connsiteY38" fmla="*/ 1634776 h 1913559"/>
              <a:gd name="connsiteX39" fmla="*/ 664817 w 1511160"/>
              <a:gd name="connsiteY39" fmla="*/ 1646682 h 1913559"/>
              <a:gd name="connsiteX40" fmla="*/ 721966 w 1511160"/>
              <a:gd name="connsiteY40" fmla="*/ 1658588 h 1913559"/>
              <a:gd name="connsiteX41" fmla="*/ 776735 w 1511160"/>
              <a:gd name="connsiteY41" fmla="*/ 1660968 h 1913559"/>
              <a:gd name="connsiteX42" fmla="*/ 783879 w 1511160"/>
              <a:gd name="connsiteY42" fmla="*/ 1649063 h 1913559"/>
              <a:gd name="connsiteX43" fmla="*/ 702916 w 1511160"/>
              <a:gd name="connsiteY43" fmla="*/ 1634775 h 1913559"/>
              <a:gd name="connsiteX44" fmla="*/ 638623 w 1511160"/>
              <a:gd name="connsiteY44" fmla="*/ 1613344 h 1913559"/>
              <a:gd name="connsiteX45" fmla="*/ 617191 w 1511160"/>
              <a:gd name="connsiteY45" fmla="*/ 1582388 h 1913559"/>
              <a:gd name="connsiteX46" fmla="*/ 638623 w 1511160"/>
              <a:gd name="connsiteY46" fmla="*/ 1530001 h 1913559"/>
              <a:gd name="connsiteX47" fmla="*/ 674342 w 1511160"/>
              <a:gd name="connsiteY47" fmla="*/ 1515713 h 1913559"/>
              <a:gd name="connsiteX48" fmla="*/ 650529 w 1511160"/>
              <a:gd name="connsiteY48" fmla="*/ 1496662 h 1913559"/>
              <a:gd name="connsiteX49" fmla="*/ 674341 w 1511160"/>
              <a:gd name="connsiteY49" fmla="*/ 1472850 h 1913559"/>
              <a:gd name="connsiteX50" fmla="*/ 719585 w 1511160"/>
              <a:gd name="connsiteY50" fmla="*/ 1427607 h 1913559"/>
              <a:gd name="connsiteX51" fmla="*/ 745779 w 1511160"/>
              <a:gd name="connsiteY51" fmla="*/ 1410938 h 1913559"/>
              <a:gd name="connsiteX52" fmla="*/ 731491 w 1511160"/>
              <a:gd name="connsiteY52" fmla="*/ 1368075 h 1913559"/>
              <a:gd name="connsiteX53" fmla="*/ 802929 w 1511160"/>
              <a:gd name="connsiteY53" fmla="*/ 1265682 h 1913559"/>
              <a:gd name="connsiteX54" fmla="*/ 710060 w 1511160"/>
              <a:gd name="connsiteY54" fmla="*/ 1294256 h 1913559"/>
              <a:gd name="connsiteX55" fmla="*/ 679104 w 1511160"/>
              <a:gd name="connsiteY55" fmla="*/ 1358550 h 1913559"/>
              <a:gd name="connsiteX56" fmla="*/ 650529 w 1511160"/>
              <a:gd name="connsiteY56" fmla="*/ 1413318 h 1913559"/>
              <a:gd name="connsiteX57" fmla="*/ 610048 w 1511160"/>
              <a:gd name="connsiteY57" fmla="*/ 1389506 h 1913559"/>
              <a:gd name="connsiteX58" fmla="*/ 583854 w 1511160"/>
              <a:gd name="connsiteY58" fmla="*/ 1434750 h 1913559"/>
              <a:gd name="connsiteX59" fmla="*/ 581473 w 1511160"/>
              <a:gd name="connsiteY59" fmla="*/ 1472851 h 1913559"/>
              <a:gd name="connsiteX60" fmla="*/ 595761 w 1511160"/>
              <a:gd name="connsiteY60" fmla="*/ 1489520 h 1913559"/>
              <a:gd name="connsiteX61" fmla="*/ 545754 w 1511160"/>
              <a:gd name="connsiteY61" fmla="*/ 1530000 h 1913559"/>
              <a:gd name="connsiteX62" fmla="*/ 476698 w 1511160"/>
              <a:gd name="connsiteY62" fmla="*/ 1541907 h 1913559"/>
              <a:gd name="connsiteX63" fmla="*/ 500510 w 1511160"/>
              <a:gd name="connsiteY63" fmla="*/ 1470469 h 1913559"/>
              <a:gd name="connsiteX64" fmla="*/ 521941 w 1511160"/>
              <a:gd name="connsiteY64" fmla="*/ 1401413 h 1913559"/>
              <a:gd name="connsiteX65" fmla="*/ 538609 w 1511160"/>
              <a:gd name="connsiteY65" fmla="*/ 1339500 h 1913559"/>
              <a:gd name="connsiteX66" fmla="*/ 552897 w 1511160"/>
              <a:gd name="connsiteY66" fmla="*/ 1296637 h 1913559"/>
              <a:gd name="connsiteX67" fmla="*/ 612429 w 1511160"/>
              <a:gd name="connsiteY67" fmla="*/ 1225200 h 1913559"/>
              <a:gd name="connsiteX68" fmla="*/ 645766 w 1511160"/>
              <a:gd name="connsiteY68" fmla="*/ 1239489 h 1913559"/>
              <a:gd name="connsiteX69" fmla="*/ 683866 w 1511160"/>
              <a:gd name="connsiteY69" fmla="*/ 1222820 h 1913559"/>
              <a:gd name="connsiteX70" fmla="*/ 688630 w 1511160"/>
              <a:gd name="connsiteY70" fmla="*/ 1213295 h 1913559"/>
              <a:gd name="connsiteX71" fmla="*/ 650528 w 1511160"/>
              <a:gd name="connsiteY71" fmla="*/ 1215675 h 1913559"/>
              <a:gd name="connsiteX72" fmla="*/ 624336 w 1511160"/>
              <a:gd name="connsiteY72" fmla="*/ 1189482 h 1913559"/>
              <a:gd name="connsiteX73" fmla="*/ 624335 w 1511160"/>
              <a:gd name="connsiteY73" fmla="*/ 1172812 h 1913559"/>
              <a:gd name="connsiteX74" fmla="*/ 674342 w 1511160"/>
              <a:gd name="connsiteY74" fmla="*/ 1175195 h 1913559"/>
              <a:gd name="connsiteX75" fmla="*/ 679103 w 1511160"/>
              <a:gd name="connsiteY75" fmla="*/ 1158525 h 1913559"/>
              <a:gd name="connsiteX76" fmla="*/ 705298 w 1511160"/>
              <a:gd name="connsiteY76" fmla="*/ 1127569 h 1913559"/>
              <a:gd name="connsiteX77" fmla="*/ 748161 w 1511160"/>
              <a:gd name="connsiteY77" fmla="*/ 1113283 h 1913559"/>
              <a:gd name="connsiteX78" fmla="*/ 748160 w 1511160"/>
              <a:gd name="connsiteY78" fmla="*/ 1091849 h 1913559"/>
              <a:gd name="connsiteX79" fmla="*/ 764829 w 1511160"/>
              <a:gd name="connsiteY79" fmla="*/ 1079944 h 1913559"/>
              <a:gd name="connsiteX80" fmla="*/ 724348 w 1511160"/>
              <a:gd name="connsiteY80" fmla="*/ 1051369 h 1913559"/>
              <a:gd name="connsiteX81" fmla="*/ 674341 w 1511160"/>
              <a:gd name="connsiteY81" fmla="*/ 1022794 h 1913559"/>
              <a:gd name="connsiteX82" fmla="*/ 641004 w 1511160"/>
              <a:gd name="connsiteY82" fmla="*/ 1029938 h 1913559"/>
              <a:gd name="connsiteX83" fmla="*/ 602904 w 1511160"/>
              <a:gd name="connsiteY83" fmla="*/ 1087088 h 1913559"/>
              <a:gd name="connsiteX84" fmla="*/ 617191 w 1511160"/>
              <a:gd name="connsiteY84" fmla="*/ 1118044 h 1913559"/>
              <a:gd name="connsiteX85" fmla="*/ 598141 w 1511160"/>
              <a:gd name="connsiteY85" fmla="*/ 1139475 h 1913559"/>
              <a:gd name="connsiteX86" fmla="*/ 562423 w 1511160"/>
              <a:gd name="connsiteY86" fmla="*/ 1120426 h 1913559"/>
              <a:gd name="connsiteX87" fmla="*/ 533847 w 1511160"/>
              <a:gd name="connsiteY87" fmla="*/ 1082325 h 1913559"/>
              <a:gd name="connsiteX88" fmla="*/ 533848 w 1511160"/>
              <a:gd name="connsiteY88" fmla="*/ 1108520 h 1913559"/>
              <a:gd name="connsiteX89" fmla="*/ 469554 w 1511160"/>
              <a:gd name="connsiteY89" fmla="*/ 1115662 h 1913559"/>
              <a:gd name="connsiteX90" fmla="*/ 421929 w 1511160"/>
              <a:gd name="connsiteY90" fmla="*/ 1137094 h 1913559"/>
              <a:gd name="connsiteX91" fmla="*/ 390972 w 1511160"/>
              <a:gd name="connsiteY91" fmla="*/ 1184718 h 1913559"/>
              <a:gd name="connsiteX92" fmla="*/ 360016 w 1511160"/>
              <a:gd name="connsiteY92" fmla="*/ 1244250 h 1913559"/>
              <a:gd name="connsiteX93" fmla="*/ 317153 w 1511160"/>
              <a:gd name="connsiteY93" fmla="*/ 1215677 h 1913559"/>
              <a:gd name="connsiteX94" fmla="*/ 348111 w 1511160"/>
              <a:gd name="connsiteY94" fmla="*/ 1194244 h 1913559"/>
              <a:gd name="connsiteX95" fmla="*/ 379066 w 1511160"/>
              <a:gd name="connsiteY95" fmla="*/ 1141856 h 1913559"/>
              <a:gd name="connsiteX96" fmla="*/ 383829 w 1511160"/>
              <a:gd name="connsiteY96" fmla="*/ 1106138 h 1913559"/>
              <a:gd name="connsiteX97" fmla="*/ 410022 w 1511160"/>
              <a:gd name="connsiteY97" fmla="*/ 1094231 h 1913559"/>
              <a:gd name="connsiteX98" fmla="*/ 398116 w 1511160"/>
              <a:gd name="connsiteY98" fmla="*/ 1072800 h 1913559"/>
              <a:gd name="connsiteX99" fmla="*/ 398118 w 1511160"/>
              <a:gd name="connsiteY99" fmla="*/ 1053751 h 1913559"/>
              <a:gd name="connsiteX100" fmla="*/ 360016 w 1511160"/>
              <a:gd name="connsiteY100" fmla="*/ 1060894 h 1913559"/>
              <a:gd name="connsiteX101" fmla="*/ 336204 w 1511160"/>
              <a:gd name="connsiteY101" fmla="*/ 1034700 h 1913559"/>
              <a:gd name="connsiteX102" fmla="*/ 326679 w 1511160"/>
              <a:gd name="connsiteY102" fmla="*/ 1013269 h 1913559"/>
              <a:gd name="connsiteX103" fmla="*/ 298104 w 1511160"/>
              <a:gd name="connsiteY103" fmla="*/ 1048988 h 1913559"/>
              <a:gd name="connsiteX104" fmla="*/ 288579 w 1511160"/>
              <a:gd name="connsiteY104" fmla="*/ 1072800 h 1913559"/>
              <a:gd name="connsiteX105" fmla="*/ 298104 w 1511160"/>
              <a:gd name="connsiteY105" fmla="*/ 1096613 h 1913559"/>
              <a:gd name="connsiteX106" fmla="*/ 271909 w 1511160"/>
              <a:gd name="connsiteY106" fmla="*/ 1098994 h 1913559"/>
              <a:gd name="connsiteX107" fmla="*/ 288579 w 1511160"/>
              <a:gd name="connsiteY107" fmla="*/ 1120425 h 1913559"/>
              <a:gd name="connsiteX108" fmla="*/ 276672 w 1511160"/>
              <a:gd name="connsiteY108" fmla="*/ 1137094 h 1913559"/>
              <a:gd name="connsiteX109" fmla="*/ 286197 w 1511160"/>
              <a:gd name="connsiteY109" fmla="*/ 1199007 h 1913559"/>
              <a:gd name="connsiteX110" fmla="*/ 245716 w 1511160"/>
              <a:gd name="connsiteY110" fmla="*/ 1194243 h 1913559"/>
              <a:gd name="connsiteX111" fmla="*/ 207616 w 1511160"/>
              <a:gd name="connsiteY111" fmla="*/ 1215675 h 1913559"/>
              <a:gd name="connsiteX112" fmla="*/ 155229 w 1511160"/>
              <a:gd name="connsiteY112" fmla="*/ 1215675 h 1913559"/>
              <a:gd name="connsiteX113" fmla="*/ 121891 w 1511160"/>
              <a:gd name="connsiteY113" fmla="*/ 1201388 h 1913559"/>
              <a:gd name="connsiteX114" fmla="*/ 93316 w 1511160"/>
              <a:gd name="connsiteY114" fmla="*/ 1182338 h 1913559"/>
              <a:gd name="connsiteX115" fmla="*/ 17117 w 1511160"/>
              <a:gd name="connsiteY115" fmla="*/ 1106138 h 1913559"/>
              <a:gd name="connsiteX116" fmla="*/ 36167 w 1511160"/>
              <a:gd name="connsiteY116" fmla="*/ 1094232 h 1913559"/>
              <a:gd name="connsiteX117" fmla="*/ 36166 w 1511160"/>
              <a:gd name="connsiteY117" fmla="*/ 1039463 h 1913559"/>
              <a:gd name="connsiteX118" fmla="*/ 29023 w 1511160"/>
              <a:gd name="connsiteY118" fmla="*/ 1001363 h 1913559"/>
              <a:gd name="connsiteX119" fmla="*/ 448 w 1511160"/>
              <a:gd name="connsiteY119" fmla="*/ 951357 h 1913559"/>
              <a:gd name="connsiteX120" fmla="*/ 55216 w 1511160"/>
              <a:gd name="connsiteY120" fmla="*/ 920400 h 1913559"/>
              <a:gd name="connsiteX121" fmla="*/ 50454 w 1511160"/>
              <a:gd name="connsiteY121" fmla="*/ 863250 h 1913559"/>
              <a:gd name="connsiteX122" fmla="*/ 107604 w 1511160"/>
              <a:gd name="connsiteY122" fmla="*/ 815625 h 1913559"/>
              <a:gd name="connsiteX123" fmla="*/ 126654 w 1511160"/>
              <a:gd name="connsiteY123" fmla="*/ 801338 h 1913559"/>
              <a:gd name="connsiteX124" fmla="*/ 145704 w 1511160"/>
              <a:gd name="connsiteY124" fmla="*/ 796575 h 1913559"/>
              <a:gd name="connsiteX125" fmla="*/ 159991 w 1511160"/>
              <a:gd name="connsiteY125" fmla="*/ 791813 h 1913559"/>
              <a:gd name="connsiteX126" fmla="*/ 179041 w 1511160"/>
              <a:gd name="connsiteY126" fmla="*/ 787050 h 1913559"/>
              <a:gd name="connsiteX127" fmla="*/ 269529 w 1511160"/>
              <a:gd name="connsiteY127" fmla="*/ 758475 h 1913559"/>
              <a:gd name="connsiteX128" fmla="*/ 283816 w 1511160"/>
              <a:gd name="connsiteY128" fmla="*/ 744188 h 1913559"/>
              <a:gd name="connsiteX129" fmla="*/ 336204 w 1511160"/>
              <a:gd name="connsiteY129" fmla="*/ 706088 h 1913559"/>
              <a:gd name="connsiteX130" fmla="*/ 426691 w 1511160"/>
              <a:gd name="connsiteY130" fmla="*/ 710850 h 1913559"/>
              <a:gd name="connsiteX131" fmla="*/ 450504 w 1511160"/>
              <a:gd name="connsiteY131" fmla="*/ 715613 h 1913559"/>
              <a:gd name="connsiteX132" fmla="*/ 464791 w 1511160"/>
              <a:gd name="connsiteY132" fmla="*/ 706088 h 1913559"/>
              <a:gd name="connsiteX133" fmla="*/ 498129 w 1511160"/>
              <a:gd name="connsiteY133" fmla="*/ 667988 h 1913559"/>
              <a:gd name="connsiteX134" fmla="*/ 507654 w 1511160"/>
              <a:gd name="connsiteY134" fmla="*/ 644175 h 1913559"/>
              <a:gd name="connsiteX135" fmla="*/ 512416 w 1511160"/>
              <a:gd name="connsiteY135" fmla="*/ 596550 h 1913559"/>
              <a:gd name="connsiteX136" fmla="*/ 536229 w 1511160"/>
              <a:gd name="connsiteY136" fmla="*/ 582263 h 1913559"/>
              <a:gd name="connsiteX137" fmla="*/ 579091 w 1511160"/>
              <a:gd name="connsiteY137" fmla="*/ 563213 h 1913559"/>
              <a:gd name="connsiteX138" fmla="*/ 612429 w 1511160"/>
              <a:gd name="connsiteY138" fmla="*/ 558450 h 1913559"/>
              <a:gd name="connsiteX139" fmla="*/ 631479 w 1511160"/>
              <a:gd name="connsiteY139" fmla="*/ 544163 h 1913559"/>
              <a:gd name="connsiteX140" fmla="*/ 655291 w 1511160"/>
              <a:gd name="connsiteY140" fmla="*/ 529875 h 1913559"/>
              <a:gd name="connsiteX141" fmla="*/ 669579 w 1511160"/>
              <a:gd name="connsiteY141" fmla="*/ 515588 h 1913559"/>
              <a:gd name="connsiteX142" fmla="*/ 698154 w 1511160"/>
              <a:gd name="connsiteY142" fmla="*/ 477488 h 1913559"/>
              <a:gd name="connsiteX143" fmla="*/ 717204 w 1511160"/>
              <a:gd name="connsiteY143" fmla="*/ 444150 h 1913559"/>
              <a:gd name="connsiteX144" fmla="*/ 726729 w 1511160"/>
              <a:gd name="connsiteY144" fmla="*/ 401288 h 1913559"/>
              <a:gd name="connsiteX145" fmla="*/ 736254 w 1511160"/>
              <a:gd name="connsiteY145" fmla="*/ 387000 h 1913559"/>
              <a:gd name="connsiteX146" fmla="*/ 745779 w 1511160"/>
              <a:gd name="connsiteY146" fmla="*/ 286988 h 1913559"/>
              <a:gd name="connsiteX147" fmla="*/ 755304 w 1511160"/>
              <a:gd name="connsiteY147" fmla="*/ 220313 h 1913559"/>
              <a:gd name="connsiteX148" fmla="*/ 788641 w 1511160"/>
              <a:gd name="connsiteY148" fmla="*/ 172688 h 1913559"/>
              <a:gd name="connsiteX149" fmla="*/ 798166 w 1511160"/>
              <a:gd name="connsiteY149" fmla="*/ 158400 h 1913559"/>
              <a:gd name="connsiteX150" fmla="*/ 826741 w 1511160"/>
              <a:gd name="connsiteY150" fmla="*/ 115538 h 1913559"/>
              <a:gd name="connsiteX151" fmla="*/ 841029 w 1511160"/>
              <a:gd name="connsiteY151" fmla="*/ 110775 h 1913559"/>
              <a:gd name="connsiteX152" fmla="*/ 864841 w 1511160"/>
              <a:gd name="connsiteY152" fmla="*/ 120300 h 1913559"/>
              <a:gd name="connsiteX153" fmla="*/ 879129 w 1511160"/>
              <a:gd name="connsiteY153" fmla="*/ 129825 h 1913559"/>
              <a:gd name="connsiteX154" fmla="*/ 898179 w 1511160"/>
              <a:gd name="connsiteY154" fmla="*/ 120300 h 1913559"/>
              <a:gd name="connsiteX155" fmla="*/ 931516 w 1511160"/>
              <a:gd name="connsiteY155" fmla="*/ 82200 h 1913559"/>
              <a:gd name="connsiteX156" fmla="*/ 945804 w 1511160"/>
              <a:gd name="connsiteY156" fmla="*/ 67913 h 1913559"/>
              <a:gd name="connsiteX157" fmla="*/ 955329 w 1511160"/>
              <a:gd name="connsiteY157" fmla="*/ 48863 h 1913559"/>
              <a:gd name="connsiteX158" fmla="*/ 974379 w 1511160"/>
              <a:gd name="connsiteY158" fmla="*/ 10763 h 1913559"/>
              <a:gd name="connsiteX159" fmla="*/ 974379 w 1511160"/>
              <a:gd name="connsiteY159" fmla="*/ 6000 h 1913559"/>
              <a:gd name="connsiteX0" fmla="*/ 974379 w 1511160"/>
              <a:gd name="connsiteY0" fmla="*/ 6000 h 1913559"/>
              <a:gd name="connsiteX1" fmla="*/ 993428 w 1511160"/>
              <a:gd name="connsiteY1" fmla="*/ 86963 h 1913559"/>
              <a:gd name="connsiteX2" fmla="*/ 1026766 w 1511160"/>
              <a:gd name="connsiteY2" fmla="*/ 277463 h 1913559"/>
              <a:gd name="connsiteX3" fmla="*/ 1052960 w 1511160"/>
              <a:gd name="connsiteY3" fmla="*/ 336994 h 1913559"/>
              <a:gd name="connsiteX4" fmla="*/ 1117254 w 1511160"/>
              <a:gd name="connsiteY4" fmla="*/ 437006 h 1913559"/>
              <a:gd name="connsiteX5" fmla="*/ 1198216 w 1511160"/>
              <a:gd name="connsiteY5" fmla="*/ 544163 h 1913559"/>
              <a:gd name="connsiteX6" fmla="*/ 1231554 w 1511160"/>
              <a:gd name="connsiteY6" fmla="*/ 582263 h 1913559"/>
              <a:gd name="connsiteX7" fmla="*/ 1200598 w 1511160"/>
              <a:gd name="connsiteY7" fmla="*/ 660844 h 1913559"/>
              <a:gd name="connsiteX8" fmla="*/ 1243460 w 1511160"/>
              <a:gd name="connsiteY8" fmla="*/ 715613 h 1913559"/>
              <a:gd name="connsiteX9" fmla="*/ 1198216 w 1511160"/>
              <a:gd name="connsiteY9" fmla="*/ 787050 h 1913559"/>
              <a:gd name="connsiteX10" fmla="*/ 1193454 w 1511160"/>
              <a:gd name="connsiteY10" fmla="*/ 834675 h 1913559"/>
              <a:gd name="connsiteX11" fmla="*/ 1243460 w 1511160"/>
              <a:gd name="connsiteY11" fmla="*/ 903731 h 1913559"/>
              <a:gd name="connsiteX12" fmla="*/ 1224410 w 1511160"/>
              <a:gd name="connsiteY12" fmla="*/ 1063275 h 1913559"/>
              <a:gd name="connsiteX13" fmla="*/ 1205359 w 1511160"/>
              <a:gd name="connsiteY13" fmla="*/ 1222819 h 1913559"/>
              <a:gd name="connsiteX14" fmla="*/ 1260129 w 1511160"/>
              <a:gd name="connsiteY14" fmla="*/ 1258538 h 1913559"/>
              <a:gd name="connsiteX15" fmla="*/ 1312516 w 1511160"/>
              <a:gd name="connsiteY15" fmla="*/ 1287113 h 1913559"/>
              <a:gd name="connsiteX16" fmla="*/ 1348234 w 1511160"/>
              <a:gd name="connsiteY16" fmla="*/ 1332355 h 1913559"/>
              <a:gd name="connsiteX17" fmla="*/ 1352997 w 1511160"/>
              <a:gd name="connsiteY17" fmla="*/ 1437131 h 1913559"/>
              <a:gd name="connsiteX18" fmla="*/ 1350617 w 1511160"/>
              <a:gd name="connsiteY18" fmla="*/ 1606200 h 1913559"/>
              <a:gd name="connsiteX19" fmla="*/ 1417291 w 1511160"/>
              <a:gd name="connsiteY19" fmla="*/ 1591913 h 1913559"/>
              <a:gd name="connsiteX20" fmla="*/ 1505398 w 1511160"/>
              <a:gd name="connsiteY20" fmla="*/ 1582387 h 1913559"/>
              <a:gd name="connsiteX21" fmla="*/ 1498254 w 1511160"/>
              <a:gd name="connsiteY21" fmla="*/ 1625250 h 1913559"/>
              <a:gd name="connsiteX22" fmla="*/ 1488729 w 1511160"/>
              <a:gd name="connsiteY22" fmla="*/ 1653825 h 1913559"/>
              <a:gd name="connsiteX23" fmla="*/ 1469679 w 1511160"/>
              <a:gd name="connsiteY23" fmla="*/ 1741932 h 1913559"/>
              <a:gd name="connsiteX24" fmla="*/ 1462535 w 1511160"/>
              <a:gd name="connsiteY24" fmla="*/ 1822894 h 1913559"/>
              <a:gd name="connsiteX25" fmla="*/ 1474442 w 1511160"/>
              <a:gd name="connsiteY25" fmla="*/ 1877664 h 1913559"/>
              <a:gd name="connsiteX26" fmla="*/ 1498254 w 1511160"/>
              <a:gd name="connsiteY26" fmla="*/ 1913382 h 1913559"/>
              <a:gd name="connsiteX27" fmla="*/ 1388716 w 1511160"/>
              <a:gd name="connsiteY27" fmla="*/ 1889569 h 1913559"/>
              <a:gd name="connsiteX28" fmla="*/ 1267272 w 1511160"/>
              <a:gd name="connsiteY28" fmla="*/ 1849088 h 1913559"/>
              <a:gd name="connsiteX29" fmla="*/ 1160116 w 1511160"/>
              <a:gd name="connsiteY29" fmla="*/ 1825275 h 1913559"/>
              <a:gd name="connsiteX30" fmla="*/ 1050579 w 1511160"/>
              <a:gd name="connsiteY30" fmla="*/ 1801463 h 1913559"/>
              <a:gd name="connsiteX31" fmla="*/ 960091 w 1511160"/>
              <a:gd name="connsiteY31" fmla="*/ 1782413 h 1913559"/>
              <a:gd name="connsiteX32" fmla="*/ 869604 w 1511160"/>
              <a:gd name="connsiteY32" fmla="*/ 1772888 h 1913559"/>
              <a:gd name="connsiteX33" fmla="*/ 793404 w 1511160"/>
              <a:gd name="connsiteY33" fmla="*/ 1763363 h 1913559"/>
              <a:gd name="connsiteX34" fmla="*/ 555279 w 1511160"/>
              <a:gd name="connsiteY34" fmla="*/ 1739550 h 1913559"/>
              <a:gd name="connsiteX35" fmla="*/ 557660 w 1511160"/>
              <a:gd name="connsiteY35" fmla="*/ 1725263 h 1913559"/>
              <a:gd name="connsiteX36" fmla="*/ 588617 w 1511160"/>
              <a:gd name="connsiteY36" fmla="*/ 1713357 h 1913559"/>
              <a:gd name="connsiteX37" fmla="*/ 602904 w 1511160"/>
              <a:gd name="connsiteY37" fmla="*/ 1682400 h 1913559"/>
              <a:gd name="connsiteX38" fmla="*/ 621954 w 1511160"/>
              <a:gd name="connsiteY38" fmla="*/ 1634776 h 1913559"/>
              <a:gd name="connsiteX39" fmla="*/ 664817 w 1511160"/>
              <a:gd name="connsiteY39" fmla="*/ 1646682 h 1913559"/>
              <a:gd name="connsiteX40" fmla="*/ 721966 w 1511160"/>
              <a:gd name="connsiteY40" fmla="*/ 1658588 h 1913559"/>
              <a:gd name="connsiteX41" fmla="*/ 776735 w 1511160"/>
              <a:gd name="connsiteY41" fmla="*/ 1660968 h 1913559"/>
              <a:gd name="connsiteX42" fmla="*/ 783879 w 1511160"/>
              <a:gd name="connsiteY42" fmla="*/ 1649063 h 1913559"/>
              <a:gd name="connsiteX43" fmla="*/ 702916 w 1511160"/>
              <a:gd name="connsiteY43" fmla="*/ 1634775 h 1913559"/>
              <a:gd name="connsiteX44" fmla="*/ 638623 w 1511160"/>
              <a:gd name="connsiteY44" fmla="*/ 1613344 h 1913559"/>
              <a:gd name="connsiteX45" fmla="*/ 617191 w 1511160"/>
              <a:gd name="connsiteY45" fmla="*/ 1582388 h 1913559"/>
              <a:gd name="connsiteX46" fmla="*/ 638623 w 1511160"/>
              <a:gd name="connsiteY46" fmla="*/ 1530001 h 1913559"/>
              <a:gd name="connsiteX47" fmla="*/ 674342 w 1511160"/>
              <a:gd name="connsiteY47" fmla="*/ 1515713 h 1913559"/>
              <a:gd name="connsiteX48" fmla="*/ 650529 w 1511160"/>
              <a:gd name="connsiteY48" fmla="*/ 1496662 h 1913559"/>
              <a:gd name="connsiteX49" fmla="*/ 674341 w 1511160"/>
              <a:gd name="connsiteY49" fmla="*/ 1472850 h 1913559"/>
              <a:gd name="connsiteX50" fmla="*/ 719585 w 1511160"/>
              <a:gd name="connsiteY50" fmla="*/ 1427607 h 1913559"/>
              <a:gd name="connsiteX51" fmla="*/ 745779 w 1511160"/>
              <a:gd name="connsiteY51" fmla="*/ 1410938 h 1913559"/>
              <a:gd name="connsiteX52" fmla="*/ 731491 w 1511160"/>
              <a:gd name="connsiteY52" fmla="*/ 1368075 h 1913559"/>
              <a:gd name="connsiteX53" fmla="*/ 802929 w 1511160"/>
              <a:gd name="connsiteY53" fmla="*/ 1265682 h 1913559"/>
              <a:gd name="connsiteX54" fmla="*/ 710060 w 1511160"/>
              <a:gd name="connsiteY54" fmla="*/ 1294256 h 1913559"/>
              <a:gd name="connsiteX55" fmla="*/ 679104 w 1511160"/>
              <a:gd name="connsiteY55" fmla="*/ 1358550 h 1913559"/>
              <a:gd name="connsiteX56" fmla="*/ 650529 w 1511160"/>
              <a:gd name="connsiteY56" fmla="*/ 1413318 h 1913559"/>
              <a:gd name="connsiteX57" fmla="*/ 610048 w 1511160"/>
              <a:gd name="connsiteY57" fmla="*/ 1389506 h 1913559"/>
              <a:gd name="connsiteX58" fmla="*/ 583854 w 1511160"/>
              <a:gd name="connsiteY58" fmla="*/ 1434750 h 1913559"/>
              <a:gd name="connsiteX59" fmla="*/ 581473 w 1511160"/>
              <a:gd name="connsiteY59" fmla="*/ 1472851 h 1913559"/>
              <a:gd name="connsiteX60" fmla="*/ 595761 w 1511160"/>
              <a:gd name="connsiteY60" fmla="*/ 1489520 h 1913559"/>
              <a:gd name="connsiteX61" fmla="*/ 545754 w 1511160"/>
              <a:gd name="connsiteY61" fmla="*/ 1530000 h 1913559"/>
              <a:gd name="connsiteX62" fmla="*/ 476698 w 1511160"/>
              <a:gd name="connsiteY62" fmla="*/ 1541907 h 1913559"/>
              <a:gd name="connsiteX63" fmla="*/ 500510 w 1511160"/>
              <a:gd name="connsiteY63" fmla="*/ 1470469 h 1913559"/>
              <a:gd name="connsiteX64" fmla="*/ 521941 w 1511160"/>
              <a:gd name="connsiteY64" fmla="*/ 1401413 h 1913559"/>
              <a:gd name="connsiteX65" fmla="*/ 538609 w 1511160"/>
              <a:gd name="connsiteY65" fmla="*/ 1339500 h 1913559"/>
              <a:gd name="connsiteX66" fmla="*/ 552897 w 1511160"/>
              <a:gd name="connsiteY66" fmla="*/ 1296637 h 1913559"/>
              <a:gd name="connsiteX67" fmla="*/ 612429 w 1511160"/>
              <a:gd name="connsiteY67" fmla="*/ 1225200 h 1913559"/>
              <a:gd name="connsiteX68" fmla="*/ 645766 w 1511160"/>
              <a:gd name="connsiteY68" fmla="*/ 1239489 h 1913559"/>
              <a:gd name="connsiteX69" fmla="*/ 683866 w 1511160"/>
              <a:gd name="connsiteY69" fmla="*/ 1222820 h 1913559"/>
              <a:gd name="connsiteX70" fmla="*/ 688630 w 1511160"/>
              <a:gd name="connsiteY70" fmla="*/ 1213295 h 1913559"/>
              <a:gd name="connsiteX71" fmla="*/ 650528 w 1511160"/>
              <a:gd name="connsiteY71" fmla="*/ 1215675 h 1913559"/>
              <a:gd name="connsiteX72" fmla="*/ 624336 w 1511160"/>
              <a:gd name="connsiteY72" fmla="*/ 1189482 h 1913559"/>
              <a:gd name="connsiteX73" fmla="*/ 624335 w 1511160"/>
              <a:gd name="connsiteY73" fmla="*/ 1172812 h 1913559"/>
              <a:gd name="connsiteX74" fmla="*/ 674342 w 1511160"/>
              <a:gd name="connsiteY74" fmla="*/ 1175195 h 1913559"/>
              <a:gd name="connsiteX75" fmla="*/ 679103 w 1511160"/>
              <a:gd name="connsiteY75" fmla="*/ 1158525 h 1913559"/>
              <a:gd name="connsiteX76" fmla="*/ 705298 w 1511160"/>
              <a:gd name="connsiteY76" fmla="*/ 1127569 h 1913559"/>
              <a:gd name="connsiteX77" fmla="*/ 748161 w 1511160"/>
              <a:gd name="connsiteY77" fmla="*/ 1113283 h 1913559"/>
              <a:gd name="connsiteX78" fmla="*/ 748160 w 1511160"/>
              <a:gd name="connsiteY78" fmla="*/ 1091849 h 1913559"/>
              <a:gd name="connsiteX79" fmla="*/ 764829 w 1511160"/>
              <a:gd name="connsiteY79" fmla="*/ 1079944 h 1913559"/>
              <a:gd name="connsiteX80" fmla="*/ 724348 w 1511160"/>
              <a:gd name="connsiteY80" fmla="*/ 1051369 h 1913559"/>
              <a:gd name="connsiteX81" fmla="*/ 674341 w 1511160"/>
              <a:gd name="connsiteY81" fmla="*/ 1022794 h 1913559"/>
              <a:gd name="connsiteX82" fmla="*/ 641004 w 1511160"/>
              <a:gd name="connsiteY82" fmla="*/ 1029938 h 1913559"/>
              <a:gd name="connsiteX83" fmla="*/ 602904 w 1511160"/>
              <a:gd name="connsiteY83" fmla="*/ 1087088 h 1913559"/>
              <a:gd name="connsiteX84" fmla="*/ 617191 w 1511160"/>
              <a:gd name="connsiteY84" fmla="*/ 1118044 h 1913559"/>
              <a:gd name="connsiteX85" fmla="*/ 598141 w 1511160"/>
              <a:gd name="connsiteY85" fmla="*/ 1139475 h 1913559"/>
              <a:gd name="connsiteX86" fmla="*/ 562423 w 1511160"/>
              <a:gd name="connsiteY86" fmla="*/ 1120426 h 1913559"/>
              <a:gd name="connsiteX87" fmla="*/ 533847 w 1511160"/>
              <a:gd name="connsiteY87" fmla="*/ 1082325 h 1913559"/>
              <a:gd name="connsiteX88" fmla="*/ 533848 w 1511160"/>
              <a:gd name="connsiteY88" fmla="*/ 1108520 h 1913559"/>
              <a:gd name="connsiteX89" fmla="*/ 469554 w 1511160"/>
              <a:gd name="connsiteY89" fmla="*/ 1115662 h 1913559"/>
              <a:gd name="connsiteX90" fmla="*/ 421929 w 1511160"/>
              <a:gd name="connsiteY90" fmla="*/ 1137094 h 1913559"/>
              <a:gd name="connsiteX91" fmla="*/ 390972 w 1511160"/>
              <a:gd name="connsiteY91" fmla="*/ 1184718 h 1913559"/>
              <a:gd name="connsiteX92" fmla="*/ 360016 w 1511160"/>
              <a:gd name="connsiteY92" fmla="*/ 1244250 h 1913559"/>
              <a:gd name="connsiteX93" fmla="*/ 317153 w 1511160"/>
              <a:gd name="connsiteY93" fmla="*/ 1215677 h 1913559"/>
              <a:gd name="connsiteX94" fmla="*/ 348111 w 1511160"/>
              <a:gd name="connsiteY94" fmla="*/ 1194244 h 1913559"/>
              <a:gd name="connsiteX95" fmla="*/ 379066 w 1511160"/>
              <a:gd name="connsiteY95" fmla="*/ 1141856 h 1913559"/>
              <a:gd name="connsiteX96" fmla="*/ 383829 w 1511160"/>
              <a:gd name="connsiteY96" fmla="*/ 1106138 h 1913559"/>
              <a:gd name="connsiteX97" fmla="*/ 410022 w 1511160"/>
              <a:gd name="connsiteY97" fmla="*/ 1094231 h 1913559"/>
              <a:gd name="connsiteX98" fmla="*/ 398116 w 1511160"/>
              <a:gd name="connsiteY98" fmla="*/ 1072800 h 1913559"/>
              <a:gd name="connsiteX99" fmla="*/ 398118 w 1511160"/>
              <a:gd name="connsiteY99" fmla="*/ 1053751 h 1913559"/>
              <a:gd name="connsiteX100" fmla="*/ 360016 w 1511160"/>
              <a:gd name="connsiteY100" fmla="*/ 1060894 h 1913559"/>
              <a:gd name="connsiteX101" fmla="*/ 336204 w 1511160"/>
              <a:gd name="connsiteY101" fmla="*/ 1034700 h 1913559"/>
              <a:gd name="connsiteX102" fmla="*/ 326679 w 1511160"/>
              <a:gd name="connsiteY102" fmla="*/ 1013269 h 1913559"/>
              <a:gd name="connsiteX103" fmla="*/ 298104 w 1511160"/>
              <a:gd name="connsiteY103" fmla="*/ 1048988 h 1913559"/>
              <a:gd name="connsiteX104" fmla="*/ 288579 w 1511160"/>
              <a:gd name="connsiteY104" fmla="*/ 1072800 h 1913559"/>
              <a:gd name="connsiteX105" fmla="*/ 298104 w 1511160"/>
              <a:gd name="connsiteY105" fmla="*/ 1096613 h 1913559"/>
              <a:gd name="connsiteX106" fmla="*/ 271909 w 1511160"/>
              <a:gd name="connsiteY106" fmla="*/ 1098994 h 1913559"/>
              <a:gd name="connsiteX107" fmla="*/ 288579 w 1511160"/>
              <a:gd name="connsiteY107" fmla="*/ 1120425 h 1913559"/>
              <a:gd name="connsiteX108" fmla="*/ 276672 w 1511160"/>
              <a:gd name="connsiteY108" fmla="*/ 1137094 h 1913559"/>
              <a:gd name="connsiteX109" fmla="*/ 286197 w 1511160"/>
              <a:gd name="connsiteY109" fmla="*/ 1199007 h 1913559"/>
              <a:gd name="connsiteX110" fmla="*/ 245716 w 1511160"/>
              <a:gd name="connsiteY110" fmla="*/ 1194243 h 1913559"/>
              <a:gd name="connsiteX111" fmla="*/ 207616 w 1511160"/>
              <a:gd name="connsiteY111" fmla="*/ 1215675 h 1913559"/>
              <a:gd name="connsiteX112" fmla="*/ 155229 w 1511160"/>
              <a:gd name="connsiteY112" fmla="*/ 1215675 h 1913559"/>
              <a:gd name="connsiteX113" fmla="*/ 121891 w 1511160"/>
              <a:gd name="connsiteY113" fmla="*/ 1201388 h 1913559"/>
              <a:gd name="connsiteX114" fmla="*/ 93316 w 1511160"/>
              <a:gd name="connsiteY114" fmla="*/ 1182338 h 1913559"/>
              <a:gd name="connsiteX115" fmla="*/ 17117 w 1511160"/>
              <a:gd name="connsiteY115" fmla="*/ 1106138 h 1913559"/>
              <a:gd name="connsiteX116" fmla="*/ 36167 w 1511160"/>
              <a:gd name="connsiteY116" fmla="*/ 1094232 h 1913559"/>
              <a:gd name="connsiteX117" fmla="*/ 36166 w 1511160"/>
              <a:gd name="connsiteY117" fmla="*/ 1039463 h 1913559"/>
              <a:gd name="connsiteX118" fmla="*/ 29023 w 1511160"/>
              <a:gd name="connsiteY118" fmla="*/ 1001363 h 1913559"/>
              <a:gd name="connsiteX119" fmla="*/ 448 w 1511160"/>
              <a:gd name="connsiteY119" fmla="*/ 951357 h 1913559"/>
              <a:gd name="connsiteX120" fmla="*/ 55216 w 1511160"/>
              <a:gd name="connsiteY120" fmla="*/ 920400 h 1913559"/>
              <a:gd name="connsiteX121" fmla="*/ 74266 w 1511160"/>
              <a:gd name="connsiteY121" fmla="*/ 889444 h 1913559"/>
              <a:gd name="connsiteX122" fmla="*/ 107604 w 1511160"/>
              <a:gd name="connsiteY122" fmla="*/ 815625 h 1913559"/>
              <a:gd name="connsiteX123" fmla="*/ 126654 w 1511160"/>
              <a:gd name="connsiteY123" fmla="*/ 801338 h 1913559"/>
              <a:gd name="connsiteX124" fmla="*/ 145704 w 1511160"/>
              <a:gd name="connsiteY124" fmla="*/ 796575 h 1913559"/>
              <a:gd name="connsiteX125" fmla="*/ 159991 w 1511160"/>
              <a:gd name="connsiteY125" fmla="*/ 791813 h 1913559"/>
              <a:gd name="connsiteX126" fmla="*/ 179041 w 1511160"/>
              <a:gd name="connsiteY126" fmla="*/ 787050 h 1913559"/>
              <a:gd name="connsiteX127" fmla="*/ 269529 w 1511160"/>
              <a:gd name="connsiteY127" fmla="*/ 758475 h 1913559"/>
              <a:gd name="connsiteX128" fmla="*/ 283816 w 1511160"/>
              <a:gd name="connsiteY128" fmla="*/ 744188 h 1913559"/>
              <a:gd name="connsiteX129" fmla="*/ 336204 w 1511160"/>
              <a:gd name="connsiteY129" fmla="*/ 706088 h 1913559"/>
              <a:gd name="connsiteX130" fmla="*/ 426691 w 1511160"/>
              <a:gd name="connsiteY130" fmla="*/ 710850 h 1913559"/>
              <a:gd name="connsiteX131" fmla="*/ 450504 w 1511160"/>
              <a:gd name="connsiteY131" fmla="*/ 715613 h 1913559"/>
              <a:gd name="connsiteX132" fmla="*/ 464791 w 1511160"/>
              <a:gd name="connsiteY132" fmla="*/ 706088 h 1913559"/>
              <a:gd name="connsiteX133" fmla="*/ 498129 w 1511160"/>
              <a:gd name="connsiteY133" fmla="*/ 667988 h 1913559"/>
              <a:gd name="connsiteX134" fmla="*/ 507654 w 1511160"/>
              <a:gd name="connsiteY134" fmla="*/ 644175 h 1913559"/>
              <a:gd name="connsiteX135" fmla="*/ 512416 w 1511160"/>
              <a:gd name="connsiteY135" fmla="*/ 596550 h 1913559"/>
              <a:gd name="connsiteX136" fmla="*/ 536229 w 1511160"/>
              <a:gd name="connsiteY136" fmla="*/ 582263 h 1913559"/>
              <a:gd name="connsiteX137" fmla="*/ 579091 w 1511160"/>
              <a:gd name="connsiteY137" fmla="*/ 563213 h 1913559"/>
              <a:gd name="connsiteX138" fmla="*/ 612429 w 1511160"/>
              <a:gd name="connsiteY138" fmla="*/ 558450 h 1913559"/>
              <a:gd name="connsiteX139" fmla="*/ 631479 w 1511160"/>
              <a:gd name="connsiteY139" fmla="*/ 544163 h 1913559"/>
              <a:gd name="connsiteX140" fmla="*/ 655291 w 1511160"/>
              <a:gd name="connsiteY140" fmla="*/ 529875 h 1913559"/>
              <a:gd name="connsiteX141" fmla="*/ 669579 w 1511160"/>
              <a:gd name="connsiteY141" fmla="*/ 515588 h 1913559"/>
              <a:gd name="connsiteX142" fmla="*/ 698154 w 1511160"/>
              <a:gd name="connsiteY142" fmla="*/ 477488 h 1913559"/>
              <a:gd name="connsiteX143" fmla="*/ 717204 w 1511160"/>
              <a:gd name="connsiteY143" fmla="*/ 444150 h 1913559"/>
              <a:gd name="connsiteX144" fmla="*/ 726729 w 1511160"/>
              <a:gd name="connsiteY144" fmla="*/ 401288 h 1913559"/>
              <a:gd name="connsiteX145" fmla="*/ 736254 w 1511160"/>
              <a:gd name="connsiteY145" fmla="*/ 387000 h 1913559"/>
              <a:gd name="connsiteX146" fmla="*/ 745779 w 1511160"/>
              <a:gd name="connsiteY146" fmla="*/ 286988 h 1913559"/>
              <a:gd name="connsiteX147" fmla="*/ 755304 w 1511160"/>
              <a:gd name="connsiteY147" fmla="*/ 220313 h 1913559"/>
              <a:gd name="connsiteX148" fmla="*/ 788641 w 1511160"/>
              <a:gd name="connsiteY148" fmla="*/ 172688 h 1913559"/>
              <a:gd name="connsiteX149" fmla="*/ 798166 w 1511160"/>
              <a:gd name="connsiteY149" fmla="*/ 158400 h 1913559"/>
              <a:gd name="connsiteX150" fmla="*/ 826741 w 1511160"/>
              <a:gd name="connsiteY150" fmla="*/ 115538 h 1913559"/>
              <a:gd name="connsiteX151" fmla="*/ 841029 w 1511160"/>
              <a:gd name="connsiteY151" fmla="*/ 110775 h 1913559"/>
              <a:gd name="connsiteX152" fmla="*/ 864841 w 1511160"/>
              <a:gd name="connsiteY152" fmla="*/ 120300 h 1913559"/>
              <a:gd name="connsiteX153" fmla="*/ 879129 w 1511160"/>
              <a:gd name="connsiteY153" fmla="*/ 129825 h 1913559"/>
              <a:gd name="connsiteX154" fmla="*/ 898179 w 1511160"/>
              <a:gd name="connsiteY154" fmla="*/ 120300 h 1913559"/>
              <a:gd name="connsiteX155" fmla="*/ 931516 w 1511160"/>
              <a:gd name="connsiteY155" fmla="*/ 82200 h 1913559"/>
              <a:gd name="connsiteX156" fmla="*/ 945804 w 1511160"/>
              <a:gd name="connsiteY156" fmla="*/ 67913 h 1913559"/>
              <a:gd name="connsiteX157" fmla="*/ 955329 w 1511160"/>
              <a:gd name="connsiteY157" fmla="*/ 48863 h 1913559"/>
              <a:gd name="connsiteX158" fmla="*/ 974379 w 1511160"/>
              <a:gd name="connsiteY158" fmla="*/ 10763 h 1913559"/>
              <a:gd name="connsiteX159" fmla="*/ 974379 w 1511160"/>
              <a:gd name="connsiteY159" fmla="*/ 6000 h 1913559"/>
              <a:gd name="connsiteX0" fmla="*/ 974379 w 1511160"/>
              <a:gd name="connsiteY0" fmla="*/ 6000 h 1913559"/>
              <a:gd name="connsiteX1" fmla="*/ 993428 w 1511160"/>
              <a:gd name="connsiteY1" fmla="*/ 86963 h 1913559"/>
              <a:gd name="connsiteX2" fmla="*/ 1026766 w 1511160"/>
              <a:gd name="connsiteY2" fmla="*/ 277463 h 1913559"/>
              <a:gd name="connsiteX3" fmla="*/ 1052960 w 1511160"/>
              <a:gd name="connsiteY3" fmla="*/ 336994 h 1913559"/>
              <a:gd name="connsiteX4" fmla="*/ 1117254 w 1511160"/>
              <a:gd name="connsiteY4" fmla="*/ 437006 h 1913559"/>
              <a:gd name="connsiteX5" fmla="*/ 1198216 w 1511160"/>
              <a:gd name="connsiteY5" fmla="*/ 544163 h 1913559"/>
              <a:gd name="connsiteX6" fmla="*/ 1231554 w 1511160"/>
              <a:gd name="connsiteY6" fmla="*/ 582263 h 1913559"/>
              <a:gd name="connsiteX7" fmla="*/ 1200598 w 1511160"/>
              <a:gd name="connsiteY7" fmla="*/ 660844 h 1913559"/>
              <a:gd name="connsiteX8" fmla="*/ 1243460 w 1511160"/>
              <a:gd name="connsiteY8" fmla="*/ 715613 h 1913559"/>
              <a:gd name="connsiteX9" fmla="*/ 1198216 w 1511160"/>
              <a:gd name="connsiteY9" fmla="*/ 787050 h 1913559"/>
              <a:gd name="connsiteX10" fmla="*/ 1193454 w 1511160"/>
              <a:gd name="connsiteY10" fmla="*/ 834675 h 1913559"/>
              <a:gd name="connsiteX11" fmla="*/ 1243460 w 1511160"/>
              <a:gd name="connsiteY11" fmla="*/ 903731 h 1913559"/>
              <a:gd name="connsiteX12" fmla="*/ 1224410 w 1511160"/>
              <a:gd name="connsiteY12" fmla="*/ 1063275 h 1913559"/>
              <a:gd name="connsiteX13" fmla="*/ 1205359 w 1511160"/>
              <a:gd name="connsiteY13" fmla="*/ 1222819 h 1913559"/>
              <a:gd name="connsiteX14" fmla="*/ 1260129 w 1511160"/>
              <a:gd name="connsiteY14" fmla="*/ 1258538 h 1913559"/>
              <a:gd name="connsiteX15" fmla="*/ 1312516 w 1511160"/>
              <a:gd name="connsiteY15" fmla="*/ 1287113 h 1913559"/>
              <a:gd name="connsiteX16" fmla="*/ 1348234 w 1511160"/>
              <a:gd name="connsiteY16" fmla="*/ 1332355 h 1913559"/>
              <a:gd name="connsiteX17" fmla="*/ 1352997 w 1511160"/>
              <a:gd name="connsiteY17" fmla="*/ 1437131 h 1913559"/>
              <a:gd name="connsiteX18" fmla="*/ 1350617 w 1511160"/>
              <a:gd name="connsiteY18" fmla="*/ 1606200 h 1913559"/>
              <a:gd name="connsiteX19" fmla="*/ 1417291 w 1511160"/>
              <a:gd name="connsiteY19" fmla="*/ 1591913 h 1913559"/>
              <a:gd name="connsiteX20" fmla="*/ 1505398 w 1511160"/>
              <a:gd name="connsiteY20" fmla="*/ 1582387 h 1913559"/>
              <a:gd name="connsiteX21" fmla="*/ 1498254 w 1511160"/>
              <a:gd name="connsiteY21" fmla="*/ 1625250 h 1913559"/>
              <a:gd name="connsiteX22" fmla="*/ 1488729 w 1511160"/>
              <a:gd name="connsiteY22" fmla="*/ 1653825 h 1913559"/>
              <a:gd name="connsiteX23" fmla="*/ 1469679 w 1511160"/>
              <a:gd name="connsiteY23" fmla="*/ 1741932 h 1913559"/>
              <a:gd name="connsiteX24" fmla="*/ 1462535 w 1511160"/>
              <a:gd name="connsiteY24" fmla="*/ 1822894 h 1913559"/>
              <a:gd name="connsiteX25" fmla="*/ 1474442 w 1511160"/>
              <a:gd name="connsiteY25" fmla="*/ 1877664 h 1913559"/>
              <a:gd name="connsiteX26" fmla="*/ 1498254 w 1511160"/>
              <a:gd name="connsiteY26" fmla="*/ 1913382 h 1913559"/>
              <a:gd name="connsiteX27" fmla="*/ 1388716 w 1511160"/>
              <a:gd name="connsiteY27" fmla="*/ 1889569 h 1913559"/>
              <a:gd name="connsiteX28" fmla="*/ 1267272 w 1511160"/>
              <a:gd name="connsiteY28" fmla="*/ 1849088 h 1913559"/>
              <a:gd name="connsiteX29" fmla="*/ 1160116 w 1511160"/>
              <a:gd name="connsiteY29" fmla="*/ 1825275 h 1913559"/>
              <a:gd name="connsiteX30" fmla="*/ 1050579 w 1511160"/>
              <a:gd name="connsiteY30" fmla="*/ 1801463 h 1913559"/>
              <a:gd name="connsiteX31" fmla="*/ 960091 w 1511160"/>
              <a:gd name="connsiteY31" fmla="*/ 1782413 h 1913559"/>
              <a:gd name="connsiteX32" fmla="*/ 869604 w 1511160"/>
              <a:gd name="connsiteY32" fmla="*/ 1772888 h 1913559"/>
              <a:gd name="connsiteX33" fmla="*/ 793404 w 1511160"/>
              <a:gd name="connsiteY33" fmla="*/ 1763363 h 1913559"/>
              <a:gd name="connsiteX34" fmla="*/ 555279 w 1511160"/>
              <a:gd name="connsiteY34" fmla="*/ 1739550 h 1913559"/>
              <a:gd name="connsiteX35" fmla="*/ 557660 w 1511160"/>
              <a:gd name="connsiteY35" fmla="*/ 1725263 h 1913559"/>
              <a:gd name="connsiteX36" fmla="*/ 588617 w 1511160"/>
              <a:gd name="connsiteY36" fmla="*/ 1713357 h 1913559"/>
              <a:gd name="connsiteX37" fmla="*/ 602904 w 1511160"/>
              <a:gd name="connsiteY37" fmla="*/ 1682400 h 1913559"/>
              <a:gd name="connsiteX38" fmla="*/ 621954 w 1511160"/>
              <a:gd name="connsiteY38" fmla="*/ 1634776 h 1913559"/>
              <a:gd name="connsiteX39" fmla="*/ 664817 w 1511160"/>
              <a:gd name="connsiteY39" fmla="*/ 1646682 h 1913559"/>
              <a:gd name="connsiteX40" fmla="*/ 721966 w 1511160"/>
              <a:gd name="connsiteY40" fmla="*/ 1658588 h 1913559"/>
              <a:gd name="connsiteX41" fmla="*/ 776735 w 1511160"/>
              <a:gd name="connsiteY41" fmla="*/ 1660968 h 1913559"/>
              <a:gd name="connsiteX42" fmla="*/ 783879 w 1511160"/>
              <a:gd name="connsiteY42" fmla="*/ 1649063 h 1913559"/>
              <a:gd name="connsiteX43" fmla="*/ 702916 w 1511160"/>
              <a:gd name="connsiteY43" fmla="*/ 1634775 h 1913559"/>
              <a:gd name="connsiteX44" fmla="*/ 638623 w 1511160"/>
              <a:gd name="connsiteY44" fmla="*/ 1613344 h 1913559"/>
              <a:gd name="connsiteX45" fmla="*/ 617191 w 1511160"/>
              <a:gd name="connsiteY45" fmla="*/ 1582388 h 1913559"/>
              <a:gd name="connsiteX46" fmla="*/ 638623 w 1511160"/>
              <a:gd name="connsiteY46" fmla="*/ 1530001 h 1913559"/>
              <a:gd name="connsiteX47" fmla="*/ 674342 w 1511160"/>
              <a:gd name="connsiteY47" fmla="*/ 1515713 h 1913559"/>
              <a:gd name="connsiteX48" fmla="*/ 650529 w 1511160"/>
              <a:gd name="connsiteY48" fmla="*/ 1496662 h 1913559"/>
              <a:gd name="connsiteX49" fmla="*/ 674341 w 1511160"/>
              <a:gd name="connsiteY49" fmla="*/ 1472850 h 1913559"/>
              <a:gd name="connsiteX50" fmla="*/ 719585 w 1511160"/>
              <a:gd name="connsiteY50" fmla="*/ 1427607 h 1913559"/>
              <a:gd name="connsiteX51" fmla="*/ 745779 w 1511160"/>
              <a:gd name="connsiteY51" fmla="*/ 1410938 h 1913559"/>
              <a:gd name="connsiteX52" fmla="*/ 731491 w 1511160"/>
              <a:gd name="connsiteY52" fmla="*/ 1368075 h 1913559"/>
              <a:gd name="connsiteX53" fmla="*/ 802929 w 1511160"/>
              <a:gd name="connsiteY53" fmla="*/ 1265682 h 1913559"/>
              <a:gd name="connsiteX54" fmla="*/ 710060 w 1511160"/>
              <a:gd name="connsiteY54" fmla="*/ 1294256 h 1913559"/>
              <a:gd name="connsiteX55" fmla="*/ 679104 w 1511160"/>
              <a:gd name="connsiteY55" fmla="*/ 1358550 h 1913559"/>
              <a:gd name="connsiteX56" fmla="*/ 650529 w 1511160"/>
              <a:gd name="connsiteY56" fmla="*/ 1413318 h 1913559"/>
              <a:gd name="connsiteX57" fmla="*/ 610048 w 1511160"/>
              <a:gd name="connsiteY57" fmla="*/ 1389506 h 1913559"/>
              <a:gd name="connsiteX58" fmla="*/ 583854 w 1511160"/>
              <a:gd name="connsiteY58" fmla="*/ 1434750 h 1913559"/>
              <a:gd name="connsiteX59" fmla="*/ 581473 w 1511160"/>
              <a:gd name="connsiteY59" fmla="*/ 1472851 h 1913559"/>
              <a:gd name="connsiteX60" fmla="*/ 595761 w 1511160"/>
              <a:gd name="connsiteY60" fmla="*/ 1489520 h 1913559"/>
              <a:gd name="connsiteX61" fmla="*/ 545754 w 1511160"/>
              <a:gd name="connsiteY61" fmla="*/ 1530000 h 1913559"/>
              <a:gd name="connsiteX62" fmla="*/ 476698 w 1511160"/>
              <a:gd name="connsiteY62" fmla="*/ 1541907 h 1913559"/>
              <a:gd name="connsiteX63" fmla="*/ 500510 w 1511160"/>
              <a:gd name="connsiteY63" fmla="*/ 1470469 h 1913559"/>
              <a:gd name="connsiteX64" fmla="*/ 521941 w 1511160"/>
              <a:gd name="connsiteY64" fmla="*/ 1401413 h 1913559"/>
              <a:gd name="connsiteX65" fmla="*/ 538609 w 1511160"/>
              <a:gd name="connsiteY65" fmla="*/ 1339500 h 1913559"/>
              <a:gd name="connsiteX66" fmla="*/ 552897 w 1511160"/>
              <a:gd name="connsiteY66" fmla="*/ 1296637 h 1913559"/>
              <a:gd name="connsiteX67" fmla="*/ 612429 w 1511160"/>
              <a:gd name="connsiteY67" fmla="*/ 1225200 h 1913559"/>
              <a:gd name="connsiteX68" fmla="*/ 645766 w 1511160"/>
              <a:gd name="connsiteY68" fmla="*/ 1239489 h 1913559"/>
              <a:gd name="connsiteX69" fmla="*/ 683866 w 1511160"/>
              <a:gd name="connsiteY69" fmla="*/ 1222820 h 1913559"/>
              <a:gd name="connsiteX70" fmla="*/ 688630 w 1511160"/>
              <a:gd name="connsiteY70" fmla="*/ 1213295 h 1913559"/>
              <a:gd name="connsiteX71" fmla="*/ 650528 w 1511160"/>
              <a:gd name="connsiteY71" fmla="*/ 1215675 h 1913559"/>
              <a:gd name="connsiteX72" fmla="*/ 624336 w 1511160"/>
              <a:gd name="connsiteY72" fmla="*/ 1189482 h 1913559"/>
              <a:gd name="connsiteX73" fmla="*/ 624335 w 1511160"/>
              <a:gd name="connsiteY73" fmla="*/ 1172812 h 1913559"/>
              <a:gd name="connsiteX74" fmla="*/ 674342 w 1511160"/>
              <a:gd name="connsiteY74" fmla="*/ 1175195 h 1913559"/>
              <a:gd name="connsiteX75" fmla="*/ 679103 w 1511160"/>
              <a:gd name="connsiteY75" fmla="*/ 1158525 h 1913559"/>
              <a:gd name="connsiteX76" fmla="*/ 705298 w 1511160"/>
              <a:gd name="connsiteY76" fmla="*/ 1127569 h 1913559"/>
              <a:gd name="connsiteX77" fmla="*/ 748161 w 1511160"/>
              <a:gd name="connsiteY77" fmla="*/ 1113283 h 1913559"/>
              <a:gd name="connsiteX78" fmla="*/ 748160 w 1511160"/>
              <a:gd name="connsiteY78" fmla="*/ 1091849 h 1913559"/>
              <a:gd name="connsiteX79" fmla="*/ 764829 w 1511160"/>
              <a:gd name="connsiteY79" fmla="*/ 1079944 h 1913559"/>
              <a:gd name="connsiteX80" fmla="*/ 724348 w 1511160"/>
              <a:gd name="connsiteY80" fmla="*/ 1051369 h 1913559"/>
              <a:gd name="connsiteX81" fmla="*/ 674341 w 1511160"/>
              <a:gd name="connsiteY81" fmla="*/ 1022794 h 1913559"/>
              <a:gd name="connsiteX82" fmla="*/ 641004 w 1511160"/>
              <a:gd name="connsiteY82" fmla="*/ 1029938 h 1913559"/>
              <a:gd name="connsiteX83" fmla="*/ 602904 w 1511160"/>
              <a:gd name="connsiteY83" fmla="*/ 1087088 h 1913559"/>
              <a:gd name="connsiteX84" fmla="*/ 617191 w 1511160"/>
              <a:gd name="connsiteY84" fmla="*/ 1118044 h 1913559"/>
              <a:gd name="connsiteX85" fmla="*/ 598141 w 1511160"/>
              <a:gd name="connsiteY85" fmla="*/ 1139475 h 1913559"/>
              <a:gd name="connsiteX86" fmla="*/ 562423 w 1511160"/>
              <a:gd name="connsiteY86" fmla="*/ 1120426 h 1913559"/>
              <a:gd name="connsiteX87" fmla="*/ 533847 w 1511160"/>
              <a:gd name="connsiteY87" fmla="*/ 1082325 h 1913559"/>
              <a:gd name="connsiteX88" fmla="*/ 533848 w 1511160"/>
              <a:gd name="connsiteY88" fmla="*/ 1108520 h 1913559"/>
              <a:gd name="connsiteX89" fmla="*/ 469554 w 1511160"/>
              <a:gd name="connsiteY89" fmla="*/ 1115662 h 1913559"/>
              <a:gd name="connsiteX90" fmla="*/ 421929 w 1511160"/>
              <a:gd name="connsiteY90" fmla="*/ 1137094 h 1913559"/>
              <a:gd name="connsiteX91" fmla="*/ 390972 w 1511160"/>
              <a:gd name="connsiteY91" fmla="*/ 1184718 h 1913559"/>
              <a:gd name="connsiteX92" fmla="*/ 360016 w 1511160"/>
              <a:gd name="connsiteY92" fmla="*/ 1244250 h 1913559"/>
              <a:gd name="connsiteX93" fmla="*/ 317153 w 1511160"/>
              <a:gd name="connsiteY93" fmla="*/ 1215677 h 1913559"/>
              <a:gd name="connsiteX94" fmla="*/ 348111 w 1511160"/>
              <a:gd name="connsiteY94" fmla="*/ 1194244 h 1913559"/>
              <a:gd name="connsiteX95" fmla="*/ 379066 w 1511160"/>
              <a:gd name="connsiteY95" fmla="*/ 1141856 h 1913559"/>
              <a:gd name="connsiteX96" fmla="*/ 383829 w 1511160"/>
              <a:gd name="connsiteY96" fmla="*/ 1106138 h 1913559"/>
              <a:gd name="connsiteX97" fmla="*/ 410022 w 1511160"/>
              <a:gd name="connsiteY97" fmla="*/ 1094231 h 1913559"/>
              <a:gd name="connsiteX98" fmla="*/ 398116 w 1511160"/>
              <a:gd name="connsiteY98" fmla="*/ 1072800 h 1913559"/>
              <a:gd name="connsiteX99" fmla="*/ 398118 w 1511160"/>
              <a:gd name="connsiteY99" fmla="*/ 1053751 h 1913559"/>
              <a:gd name="connsiteX100" fmla="*/ 360016 w 1511160"/>
              <a:gd name="connsiteY100" fmla="*/ 1060894 h 1913559"/>
              <a:gd name="connsiteX101" fmla="*/ 336204 w 1511160"/>
              <a:gd name="connsiteY101" fmla="*/ 1034700 h 1913559"/>
              <a:gd name="connsiteX102" fmla="*/ 326679 w 1511160"/>
              <a:gd name="connsiteY102" fmla="*/ 1013269 h 1913559"/>
              <a:gd name="connsiteX103" fmla="*/ 298104 w 1511160"/>
              <a:gd name="connsiteY103" fmla="*/ 1048988 h 1913559"/>
              <a:gd name="connsiteX104" fmla="*/ 288579 w 1511160"/>
              <a:gd name="connsiteY104" fmla="*/ 1072800 h 1913559"/>
              <a:gd name="connsiteX105" fmla="*/ 298104 w 1511160"/>
              <a:gd name="connsiteY105" fmla="*/ 1096613 h 1913559"/>
              <a:gd name="connsiteX106" fmla="*/ 271909 w 1511160"/>
              <a:gd name="connsiteY106" fmla="*/ 1098994 h 1913559"/>
              <a:gd name="connsiteX107" fmla="*/ 288579 w 1511160"/>
              <a:gd name="connsiteY107" fmla="*/ 1120425 h 1913559"/>
              <a:gd name="connsiteX108" fmla="*/ 276672 w 1511160"/>
              <a:gd name="connsiteY108" fmla="*/ 1137094 h 1913559"/>
              <a:gd name="connsiteX109" fmla="*/ 286197 w 1511160"/>
              <a:gd name="connsiteY109" fmla="*/ 1199007 h 1913559"/>
              <a:gd name="connsiteX110" fmla="*/ 245716 w 1511160"/>
              <a:gd name="connsiteY110" fmla="*/ 1194243 h 1913559"/>
              <a:gd name="connsiteX111" fmla="*/ 207616 w 1511160"/>
              <a:gd name="connsiteY111" fmla="*/ 1215675 h 1913559"/>
              <a:gd name="connsiteX112" fmla="*/ 155229 w 1511160"/>
              <a:gd name="connsiteY112" fmla="*/ 1215675 h 1913559"/>
              <a:gd name="connsiteX113" fmla="*/ 121891 w 1511160"/>
              <a:gd name="connsiteY113" fmla="*/ 1201388 h 1913559"/>
              <a:gd name="connsiteX114" fmla="*/ 93316 w 1511160"/>
              <a:gd name="connsiteY114" fmla="*/ 1182338 h 1913559"/>
              <a:gd name="connsiteX115" fmla="*/ 17117 w 1511160"/>
              <a:gd name="connsiteY115" fmla="*/ 1106138 h 1913559"/>
              <a:gd name="connsiteX116" fmla="*/ 36167 w 1511160"/>
              <a:gd name="connsiteY116" fmla="*/ 1094232 h 1913559"/>
              <a:gd name="connsiteX117" fmla="*/ 36166 w 1511160"/>
              <a:gd name="connsiteY117" fmla="*/ 1039463 h 1913559"/>
              <a:gd name="connsiteX118" fmla="*/ 29023 w 1511160"/>
              <a:gd name="connsiteY118" fmla="*/ 1001363 h 1913559"/>
              <a:gd name="connsiteX119" fmla="*/ 448 w 1511160"/>
              <a:gd name="connsiteY119" fmla="*/ 951357 h 1913559"/>
              <a:gd name="connsiteX120" fmla="*/ 55216 w 1511160"/>
              <a:gd name="connsiteY120" fmla="*/ 887063 h 1913559"/>
              <a:gd name="connsiteX121" fmla="*/ 74266 w 1511160"/>
              <a:gd name="connsiteY121" fmla="*/ 889444 h 1913559"/>
              <a:gd name="connsiteX122" fmla="*/ 107604 w 1511160"/>
              <a:gd name="connsiteY122" fmla="*/ 815625 h 1913559"/>
              <a:gd name="connsiteX123" fmla="*/ 126654 w 1511160"/>
              <a:gd name="connsiteY123" fmla="*/ 801338 h 1913559"/>
              <a:gd name="connsiteX124" fmla="*/ 145704 w 1511160"/>
              <a:gd name="connsiteY124" fmla="*/ 796575 h 1913559"/>
              <a:gd name="connsiteX125" fmla="*/ 159991 w 1511160"/>
              <a:gd name="connsiteY125" fmla="*/ 791813 h 1913559"/>
              <a:gd name="connsiteX126" fmla="*/ 179041 w 1511160"/>
              <a:gd name="connsiteY126" fmla="*/ 787050 h 1913559"/>
              <a:gd name="connsiteX127" fmla="*/ 269529 w 1511160"/>
              <a:gd name="connsiteY127" fmla="*/ 758475 h 1913559"/>
              <a:gd name="connsiteX128" fmla="*/ 283816 w 1511160"/>
              <a:gd name="connsiteY128" fmla="*/ 744188 h 1913559"/>
              <a:gd name="connsiteX129" fmla="*/ 336204 w 1511160"/>
              <a:gd name="connsiteY129" fmla="*/ 706088 h 1913559"/>
              <a:gd name="connsiteX130" fmla="*/ 426691 w 1511160"/>
              <a:gd name="connsiteY130" fmla="*/ 710850 h 1913559"/>
              <a:gd name="connsiteX131" fmla="*/ 450504 w 1511160"/>
              <a:gd name="connsiteY131" fmla="*/ 715613 h 1913559"/>
              <a:gd name="connsiteX132" fmla="*/ 464791 w 1511160"/>
              <a:gd name="connsiteY132" fmla="*/ 706088 h 1913559"/>
              <a:gd name="connsiteX133" fmla="*/ 498129 w 1511160"/>
              <a:gd name="connsiteY133" fmla="*/ 667988 h 1913559"/>
              <a:gd name="connsiteX134" fmla="*/ 507654 w 1511160"/>
              <a:gd name="connsiteY134" fmla="*/ 644175 h 1913559"/>
              <a:gd name="connsiteX135" fmla="*/ 512416 w 1511160"/>
              <a:gd name="connsiteY135" fmla="*/ 596550 h 1913559"/>
              <a:gd name="connsiteX136" fmla="*/ 536229 w 1511160"/>
              <a:gd name="connsiteY136" fmla="*/ 582263 h 1913559"/>
              <a:gd name="connsiteX137" fmla="*/ 579091 w 1511160"/>
              <a:gd name="connsiteY137" fmla="*/ 563213 h 1913559"/>
              <a:gd name="connsiteX138" fmla="*/ 612429 w 1511160"/>
              <a:gd name="connsiteY138" fmla="*/ 558450 h 1913559"/>
              <a:gd name="connsiteX139" fmla="*/ 631479 w 1511160"/>
              <a:gd name="connsiteY139" fmla="*/ 544163 h 1913559"/>
              <a:gd name="connsiteX140" fmla="*/ 655291 w 1511160"/>
              <a:gd name="connsiteY140" fmla="*/ 529875 h 1913559"/>
              <a:gd name="connsiteX141" fmla="*/ 669579 w 1511160"/>
              <a:gd name="connsiteY141" fmla="*/ 515588 h 1913559"/>
              <a:gd name="connsiteX142" fmla="*/ 698154 w 1511160"/>
              <a:gd name="connsiteY142" fmla="*/ 477488 h 1913559"/>
              <a:gd name="connsiteX143" fmla="*/ 717204 w 1511160"/>
              <a:gd name="connsiteY143" fmla="*/ 444150 h 1913559"/>
              <a:gd name="connsiteX144" fmla="*/ 726729 w 1511160"/>
              <a:gd name="connsiteY144" fmla="*/ 401288 h 1913559"/>
              <a:gd name="connsiteX145" fmla="*/ 736254 w 1511160"/>
              <a:gd name="connsiteY145" fmla="*/ 387000 h 1913559"/>
              <a:gd name="connsiteX146" fmla="*/ 745779 w 1511160"/>
              <a:gd name="connsiteY146" fmla="*/ 286988 h 1913559"/>
              <a:gd name="connsiteX147" fmla="*/ 755304 w 1511160"/>
              <a:gd name="connsiteY147" fmla="*/ 220313 h 1913559"/>
              <a:gd name="connsiteX148" fmla="*/ 788641 w 1511160"/>
              <a:gd name="connsiteY148" fmla="*/ 172688 h 1913559"/>
              <a:gd name="connsiteX149" fmla="*/ 798166 w 1511160"/>
              <a:gd name="connsiteY149" fmla="*/ 158400 h 1913559"/>
              <a:gd name="connsiteX150" fmla="*/ 826741 w 1511160"/>
              <a:gd name="connsiteY150" fmla="*/ 115538 h 1913559"/>
              <a:gd name="connsiteX151" fmla="*/ 841029 w 1511160"/>
              <a:gd name="connsiteY151" fmla="*/ 110775 h 1913559"/>
              <a:gd name="connsiteX152" fmla="*/ 864841 w 1511160"/>
              <a:gd name="connsiteY152" fmla="*/ 120300 h 1913559"/>
              <a:gd name="connsiteX153" fmla="*/ 879129 w 1511160"/>
              <a:gd name="connsiteY153" fmla="*/ 129825 h 1913559"/>
              <a:gd name="connsiteX154" fmla="*/ 898179 w 1511160"/>
              <a:gd name="connsiteY154" fmla="*/ 120300 h 1913559"/>
              <a:gd name="connsiteX155" fmla="*/ 931516 w 1511160"/>
              <a:gd name="connsiteY155" fmla="*/ 82200 h 1913559"/>
              <a:gd name="connsiteX156" fmla="*/ 945804 w 1511160"/>
              <a:gd name="connsiteY156" fmla="*/ 67913 h 1913559"/>
              <a:gd name="connsiteX157" fmla="*/ 955329 w 1511160"/>
              <a:gd name="connsiteY157" fmla="*/ 48863 h 1913559"/>
              <a:gd name="connsiteX158" fmla="*/ 974379 w 1511160"/>
              <a:gd name="connsiteY158" fmla="*/ 10763 h 1913559"/>
              <a:gd name="connsiteX159" fmla="*/ 974379 w 1511160"/>
              <a:gd name="connsiteY159" fmla="*/ 6000 h 1913559"/>
              <a:gd name="connsiteX0" fmla="*/ 972035 w 1508816"/>
              <a:gd name="connsiteY0" fmla="*/ 6000 h 1913559"/>
              <a:gd name="connsiteX1" fmla="*/ 991084 w 1508816"/>
              <a:gd name="connsiteY1" fmla="*/ 86963 h 1913559"/>
              <a:gd name="connsiteX2" fmla="*/ 1024422 w 1508816"/>
              <a:gd name="connsiteY2" fmla="*/ 277463 h 1913559"/>
              <a:gd name="connsiteX3" fmla="*/ 1050616 w 1508816"/>
              <a:gd name="connsiteY3" fmla="*/ 336994 h 1913559"/>
              <a:gd name="connsiteX4" fmla="*/ 1114910 w 1508816"/>
              <a:gd name="connsiteY4" fmla="*/ 437006 h 1913559"/>
              <a:gd name="connsiteX5" fmla="*/ 1195872 w 1508816"/>
              <a:gd name="connsiteY5" fmla="*/ 544163 h 1913559"/>
              <a:gd name="connsiteX6" fmla="*/ 1229210 w 1508816"/>
              <a:gd name="connsiteY6" fmla="*/ 582263 h 1913559"/>
              <a:gd name="connsiteX7" fmla="*/ 1198254 w 1508816"/>
              <a:gd name="connsiteY7" fmla="*/ 660844 h 1913559"/>
              <a:gd name="connsiteX8" fmla="*/ 1241116 w 1508816"/>
              <a:gd name="connsiteY8" fmla="*/ 715613 h 1913559"/>
              <a:gd name="connsiteX9" fmla="*/ 1195872 w 1508816"/>
              <a:gd name="connsiteY9" fmla="*/ 787050 h 1913559"/>
              <a:gd name="connsiteX10" fmla="*/ 1191110 w 1508816"/>
              <a:gd name="connsiteY10" fmla="*/ 834675 h 1913559"/>
              <a:gd name="connsiteX11" fmla="*/ 1241116 w 1508816"/>
              <a:gd name="connsiteY11" fmla="*/ 903731 h 1913559"/>
              <a:gd name="connsiteX12" fmla="*/ 1222066 w 1508816"/>
              <a:gd name="connsiteY12" fmla="*/ 1063275 h 1913559"/>
              <a:gd name="connsiteX13" fmla="*/ 1203015 w 1508816"/>
              <a:gd name="connsiteY13" fmla="*/ 1222819 h 1913559"/>
              <a:gd name="connsiteX14" fmla="*/ 1257785 w 1508816"/>
              <a:gd name="connsiteY14" fmla="*/ 1258538 h 1913559"/>
              <a:gd name="connsiteX15" fmla="*/ 1310172 w 1508816"/>
              <a:gd name="connsiteY15" fmla="*/ 1287113 h 1913559"/>
              <a:gd name="connsiteX16" fmla="*/ 1345890 w 1508816"/>
              <a:gd name="connsiteY16" fmla="*/ 1332355 h 1913559"/>
              <a:gd name="connsiteX17" fmla="*/ 1350653 w 1508816"/>
              <a:gd name="connsiteY17" fmla="*/ 1437131 h 1913559"/>
              <a:gd name="connsiteX18" fmla="*/ 1348273 w 1508816"/>
              <a:gd name="connsiteY18" fmla="*/ 1606200 h 1913559"/>
              <a:gd name="connsiteX19" fmla="*/ 1414947 w 1508816"/>
              <a:gd name="connsiteY19" fmla="*/ 1591913 h 1913559"/>
              <a:gd name="connsiteX20" fmla="*/ 1503054 w 1508816"/>
              <a:gd name="connsiteY20" fmla="*/ 1582387 h 1913559"/>
              <a:gd name="connsiteX21" fmla="*/ 1495910 w 1508816"/>
              <a:gd name="connsiteY21" fmla="*/ 1625250 h 1913559"/>
              <a:gd name="connsiteX22" fmla="*/ 1486385 w 1508816"/>
              <a:gd name="connsiteY22" fmla="*/ 1653825 h 1913559"/>
              <a:gd name="connsiteX23" fmla="*/ 1467335 w 1508816"/>
              <a:gd name="connsiteY23" fmla="*/ 1741932 h 1913559"/>
              <a:gd name="connsiteX24" fmla="*/ 1460191 w 1508816"/>
              <a:gd name="connsiteY24" fmla="*/ 1822894 h 1913559"/>
              <a:gd name="connsiteX25" fmla="*/ 1472098 w 1508816"/>
              <a:gd name="connsiteY25" fmla="*/ 1877664 h 1913559"/>
              <a:gd name="connsiteX26" fmla="*/ 1495910 w 1508816"/>
              <a:gd name="connsiteY26" fmla="*/ 1913382 h 1913559"/>
              <a:gd name="connsiteX27" fmla="*/ 1386372 w 1508816"/>
              <a:gd name="connsiteY27" fmla="*/ 1889569 h 1913559"/>
              <a:gd name="connsiteX28" fmla="*/ 1264928 w 1508816"/>
              <a:gd name="connsiteY28" fmla="*/ 1849088 h 1913559"/>
              <a:gd name="connsiteX29" fmla="*/ 1157772 w 1508816"/>
              <a:gd name="connsiteY29" fmla="*/ 1825275 h 1913559"/>
              <a:gd name="connsiteX30" fmla="*/ 1048235 w 1508816"/>
              <a:gd name="connsiteY30" fmla="*/ 1801463 h 1913559"/>
              <a:gd name="connsiteX31" fmla="*/ 957747 w 1508816"/>
              <a:gd name="connsiteY31" fmla="*/ 1782413 h 1913559"/>
              <a:gd name="connsiteX32" fmla="*/ 867260 w 1508816"/>
              <a:gd name="connsiteY32" fmla="*/ 1772888 h 1913559"/>
              <a:gd name="connsiteX33" fmla="*/ 791060 w 1508816"/>
              <a:gd name="connsiteY33" fmla="*/ 1763363 h 1913559"/>
              <a:gd name="connsiteX34" fmla="*/ 552935 w 1508816"/>
              <a:gd name="connsiteY34" fmla="*/ 1739550 h 1913559"/>
              <a:gd name="connsiteX35" fmla="*/ 555316 w 1508816"/>
              <a:gd name="connsiteY35" fmla="*/ 1725263 h 1913559"/>
              <a:gd name="connsiteX36" fmla="*/ 586273 w 1508816"/>
              <a:gd name="connsiteY36" fmla="*/ 1713357 h 1913559"/>
              <a:gd name="connsiteX37" fmla="*/ 600560 w 1508816"/>
              <a:gd name="connsiteY37" fmla="*/ 1682400 h 1913559"/>
              <a:gd name="connsiteX38" fmla="*/ 619610 w 1508816"/>
              <a:gd name="connsiteY38" fmla="*/ 1634776 h 1913559"/>
              <a:gd name="connsiteX39" fmla="*/ 662473 w 1508816"/>
              <a:gd name="connsiteY39" fmla="*/ 1646682 h 1913559"/>
              <a:gd name="connsiteX40" fmla="*/ 719622 w 1508816"/>
              <a:gd name="connsiteY40" fmla="*/ 1658588 h 1913559"/>
              <a:gd name="connsiteX41" fmla="*/ 774391 w 1508816"/>
              <a:gd name="connsiteY41" fmla="*/ 1660968 h 1913559"/>
              <a:gd name="connsiteX42" fmla="*/ 781535 w 1508816"/>
              <a:gd name="connsiteY42" fmla="*/ 1649063 h 1913559"/>
              <a:gd name="connsiteX43" fmla="*/ 700572 w 1508816"/>
              <a:gd name="connsiteY43" fmla="*/ 1634775 h 1913559"/>
              <a:gd name="connsiteX44" fmla="*/ 636279 w 1508816"/>
              <a:gd name="connsiteY44" fmla="*/ 1613344 h 1913559"/>
              <a:gd name="connsiteX45" fmla="*/ 614847 w 1508816"/>
              <a:gd name="connsiteY45" fmla="*/ 1582388 h 1913559"/>
              <a:gd name="connsiteX46" fmla="*/ 636279 w 1508816"/>
              <a:gd name="connsiteY46" fmla="*/ 1530001 h 1913559"/>
              <a:gd name="connsiteX47" fmla="*/ 671998 w 1508816"/>
              <a:gd name="connsiteY47" fmla="*/ 1515713 h 1913559"/>
              <a:gd name="connsiteX48" fmla="*/ 648185 w 1508816"/>
              <a:gd name="connsiteY48" fmla="*/ 1496662 h 1913559"/>
              <a:gd name="connsiteX49" fmla="*/ 671997 w 1508816"/>
              <a:gd name="connsiteY49" fmla="*/ 1472850 h 1913559"/>
              <a:gd name="connsiteX50" fmla="*/ 717241 w 1508816"/>
              <a:gd name="connsiteY50" fmla="*/ 1427607 h 1913559"/>
              <a:gd name="connsiteX51" fmla="*/ 743435 w 1508816"/>
              <a:gd name="connsiteY51" fmla="*/ 1410938 h 1913559"/>
              <a:gd name="connsiteX52" fmla="*/ 729147 w 1508816"/>
              <a:gd name="connsiteY52" fmla="*/ 1368075 h 1913559"/>
              <a:gd name="connsiteX53" fmla="*/ 800585 w 1508816"/>
              <a:gd name="connsiteY53" fmla="*/ 1265682 h 1913559"/>
              <a:gd name="connsiteX54" fmla="*/ 707716 w 1508816"/>
              <a:gd name="connsiteY54" fmla="*/ 1294256 h 1913559"/>
              <a:gd name="connsiteX55" fmla="*/ 676760 w 1508816"/>
              <a:gd name="connsiteY55" fmla="*/ 1358550 h 1913559"/>
              <a:gd name="connsiteX56" fmla="*/ 648185 w 1508816"/>
              <a:gd name="connsiteY56" fmla="*/ 1413318 h 1913559"/>
              <a:gd name="connsiteX57" fmla="*/ 607704 w 1508816"/>
              <a:gd name="connsiteY57" fmla="*/ 1389506 h 1913559"/>
              <a:gd name="connsiteX58" fmla="*/ 581510 w 1508816"/>
              <a:gd name="connsiteY58" fmla="*/ 1434750 h 1913559"/>
              <a:gd name="connsiteX59" fmla="*/ 579129 w 1508816"/>
              <a:gd name="connsiteY59" fmla="*/ 1472851 h 1913559"/>
              <a:gd name="connsiteX60" fmla="*/ 593417 w 1508816"/>
              <a:gd name="connsiteY60" fmla="*/ 1489520 h 1913559"/>
              <a:gd name="connsiteX61" fmla="*/ 543410 w 1508816"/>
              <a:gd name="connsiteY61" fmla="*/ 1530000 h 1913559"/>
              <a:gd name="connsiteX62" fmla="*/ 474354 w 1508816"/>
              <a:gd name="connsiteY62" fmla="*/ 1541907 h 1913559"/>
              <a:gd name="connsiteX63" fmla="*/ 498166 w 1508816"/>
              <a:gd name="connsiteY63" fmla="*/ 1470469 h 1913559"/>
              <a:gd name="connsiteX64" fmla="*/ 519597 w 1508816"/>
              <a:gd name="connsiteY64" fmla="*/ 1401413 h 1913559"/>
              <a:gd name="connsiteX65" fmla="*/ 536265 w 1508816"/>
              <a:gd name="connsiteY65" fmla="*/ 1339500 h 1913559"/>
              <a:gd name="connsiteX66" fmla="*/ 550553 w 1508816"/>
              <a:gd name="connsiteY66" fmla="*/ 1296637 h 1913559"/>
              <a:gd name="connsiteX67" fmla="*/ 610085 w 1508816"/>
              <a:gd name="connsiteY67" fmla="*/ 1225200 h 1913559"/>
              <a:gd name="connsiteX68" fmla="*/ 643422 w 1508816"/>
              <a:gd name="connsiteY68" fmla="*/ 1239489 h 1913559"/>
              <a:gd name="connsiteX69" fmla="*/ 681522 w 1508816"/>
              <a:gd name="connsiteY69" fmla="*/ 1222820 h 1913559"/>
              <a:gd name="connsiteX70" fmla="*/ 686286 w 1508816"/>
              <a:gd name="connsiteY70" fmla="*/ 1213295 h 1913559"/>
              <a:gd name="connsiteX71" fmla="*/ 648184 w 1508816"/>
              <a:gd name="connsiteY71" fmla="*/ 1215675 h 1913559"/>
              <a:gd name="connsiteX72" fmla="*/ 621992 w 1508816"/>
              <a:gd name="connsiteY72" fmla="*/ 1189482 h 1913559"/>
              <a:gd name="connsiteX73" fmla="*/ 621991 w 1508816"/>
              <a:gd name="connsiteY73" fmla="*/ 1172812 h 1913559"/>
              <a:gd name="connsiteX74" fmla="*/ 671998 w 1508816"/>
              <a:gd name="connsiteY74" fmla="*/ 1175195 h 1913559"/>
              <a:gd name="connsiteX75" fmla="*/ 676759 w 1508816"/>
              <a:gd name="connsiteY75" fmla="*/ 1158525 h 1913559"/>
              <a:gd name="connsiteX76" fmla="*/ 702954 w 1508816"/>
              <a:gd name="connsiteY76" fmla="*/ 1127569 h 1913559"/>
              <a:gd name="connsiteX77" fmla="*/ 745817 w 1508816"/>
              <a:gd name="connsiteY77" fmla="*/ 1113283 h 1913559"/>
              <a:gd name="connsiteX78" fmla="*/ 745816 w 1508816"/>
              <a:gd name="connsiteY78" fmla="*/ 1091849 h 1913559"/>
              <a:gd name="connsiteX79" fmla="*/ 762485 w 1508816"/>
              <a:gd name="connsiteY79" fmla="*/ 1079944 h 1913559"/>
              <a:gd name="connsiteX80" fmla="*/ 722004 w 1508816"/>
              <a:gd name="connsiteY80" fmla="*/ 1051369 h 1913559"/>
              <a:gd name="connsiteX81" fmla="*/ 671997 w 1508816"/>
              <a:gd name="connsiteY81" fmla="*/ 1022794 h 1913559"/>
              <a:gd name="connsiteX82" fmla="*/ 638660 w 1508816"/>
              <a:gd name="connsiteY82" fmla="*/ 1029938 h 1913559"/>
              <a:gd name="connsiteX83" fmla="*/ 600560 w 1508816"/>
              <a:gd name="connsiteY83" fmla="*/ 1087088 h 1913559"/>
              <a:gd name="connsiteX84" fmla="*/ 614847 w 1508816"/>
              <a:gd name="connsiteY84" fmla="*/ 1118044 h 1913559"/>
              <a:gd name="connsiteX85" fmla="*/ 595797 w 1508816"/>
              <a:gd name="connsiteY85" fmla="*/ 1139475 h 1913559"/>
              <a:gd name="connsiteX86" fmla="*/ 560079 w 1508816"/>
              <a:gd name="connsiteY86" fmla="*/ 1120426 h 1913559"/>
              <a:gd name="connsiteX87" fmla="*/ 531503 w 1508816"/>
              <a:gd name="connsiteY87" fmla="*/ 1082325 h 1913559"/>
              <a:gd name="connsiteX88" fmla="*/ 531504 w 1508816"/>
              <a:gd name="connsiteY88" fmla="*/ 1108520 h 1913559"/>
              <a:gd name="connsiteX89" fmla="*/ 467210 w 1508816"/>
              <a:gd name="connsiteY89" fmla="*/ 1115662 h 1913559"/>
              <a:gd name="connsiteX90" fmla="*/ 419585 w 1508816"/>
              <a:gd name="connsiteY90" fmla="*/ 1137094 h 1913559"/>
              <a:gd name="connsiteX91" fmla="*/ 388628 w 1508816"/>
              <a:gd name="connsiteY91" fmla="*/ 1184718 h 1913559"/>
              <a:gd name="connsiteX92" fmla="*/ 357672 w 1508816"/>
              <a:gd name="connsiteY92" fmla="*/ 1244250 h 1913559"/>
              <a:gd name="connsiteX93" fmla="*/ 314809 w 1508816"/>
              <a:gd name="connsiteY93" fmla="*/ 1215677 h 1913559"/>
              <a:gd name="connsiteX94" fmla="*/ 345767 w 1508816"/>
              <a:gd name="connsiteY94" fmla="*/ 1194244 h 1913559"/>
              <a:gd name="connsiteX95" fmla="*/ 376722 w 1508816"/>
              <a:gd name="connsiteY95" fmla="*/ 1141856 h 1913559"/>
              <a:gd name="connsiteX96" fmla="*/ 381485 w 1508816"/>
              <a:gd name="connsiteY96" fmla="*/ 1106138 h 1913559"/>
              <a:gd name="connsiteX97" fmla="*/ 407678 w 1508816"/>
              <a:gd name="connsiteY97" fmla="*/ 1094231 h 1913559"/>
              <a:gd name="connsiteX98" fmla="*/ 395772 w 1508816"/>
              <a:gd name="connsiteY98" fmla="*/ 1072800 h 1913559"/>
              <a:gd name="connsiteX99" fmla="*/ 395774 w 1508816"/>
              <a:gd name="connsiteY99" fmla="*/ 1053751 h 1913559"/>
              <a:gd name="connsiteX100" fmla="*/ 357672 w 1508816"/>
              <a:gd name="connsiteY100" fmla="*/ 1060894 h 1913559"/>
              <a:gd name="connsiteX101" fmla="*/ 333860 w 1508816"/>
              <a:gd name="connsiteY101" fmla="*/ 1034700 h 1913559"/>
              <a:gd name="connsiteX102" fmla="*/ 324335 w 1508816"/>
              <a:gd name="connsiteY102" fmla="*/ 1013269 h 1913559"/>
              <a:gd name="connsiteX103" fmla="*/ 295760 w 1508816"/>
              <a:gd name="connsiteY103" fmla="*/ 1048988 h 1913559"/>
              <a:gd name="connsiteX104" fmla="*/ 286235 w 1508816"/>
              <a:gd name="connsiteY104" fmla="*/ 1072800 h 1913559"/>
              <a:gd name="connsiteX105" fmla="*/ 295760 w 1508816"/>
              <a:gd name="connsiteY105" fmla="*/ 1096613 h 1913559"/>
              <a:gd name="connsiteX106" fmla="*/ 269565 w 1508816"/>
              <a:gd name="connsiteY106" fmla="*/ 1098994 h 1913559"/>
              <a:gd name="connsiteX107" fmla="*/ 286235 w 1508816"/>
              <a:gd name="connsiteY107" fmla="*/ 1120425 h 1913559"/>
              <a:gd name="connsiteX108" fmla="*/ 274328 w 1508816"/>
              <a:gd name="connsiteY108" fmla="*/ 1137094 h 1913559"/>
              <a:gd name="connsiteX109" fmla="*/ 283853 w 1508816"/>
              <a:gd name="connsiteY109" fmla="*/ 1199007 h 1913559"/>
              <a:gd name="connsiteX110" fmla="*/ 243372 w 1508816"/>
              <a:gd name="connsiteY110" fmla="*/ 1194243 h 1913559"/>
              <a:gd name="connsiteX111" fmla="*/ 205272 w 1508816"/>
              <a:gd name="connsiteY111" fmla="*/ 1215675 h 1913559"/>
              <a:gd name="connsiteX112" fmla="*/ 152885 w 1508816"/>
              <a:gd name="connsiteY112" fmla="*/ 1215675 h 1913559"/>
              <a:gd name="connsiteX113" fmla="*/ 119547 w 1508816"/>
              <a:gd name="connsiteY113" fmla="*/ 1201388 h 1913559"/>
              <a:gd name="connsiteX114" fmla="*/ 90972 w 1508816"/>
              <a:gd name="connsiteY114" fmla="*/ 1182338 h 1913559"/>
              <a:gd name="connsiteX115" fmla="*/ 14773 w 1508816"/>
              <a:gd name="connsiteY115" fmla="*/ 1106138 h 1913559"/>
              <a:gd name="connsiteX116" fmla="*/ 33823 w 1508816"/>
              <a:gd name="connsiteY116" fmla="*/ 1094232 h 1913559"/>
              <a:gd name="connsiteX117" fmla="*/ 33822 w 1508816"/>
              <a:gd name="connsiteY117" fmla="*/ 1039463 h 1913559"/>
              <a:gd name="connsiteX118" fmla="*/ 26679 w 1508816"/>
              <a:gd name="connsiteY118" fmla="*/ 1001363 h 1913559"/>
              <a:gd name="connsiteX119" fmla="*/ 485 w 1508816"/>
              <a:gd name="connsiteY119" fmla="*/ 951357 h 1913559"/>
              <a:gd name="connsiteX120" fmla="*/ 52872 w 1508816"/>
              <a:gd name="connsiteY120" fmla="*/ 887063 h 1913559"/>
              <a:gd name="connsiteX121" fmla="*/ 71922 w 1508816"/>
              <a:gd name="connsiteY121" fmla="*/ 889444 h 1913559"/>
              <a:gd name="connsiteX122" fmla="*/ 105260 w 1508816"/>
              <a:gd name="connsiteY122" fmla="*/ 815625 h 1913559"/>
              <a:gd name="connsiteX123" fmla="*/ 124310 w 1508816"/>
              <a:gd name="connsiteY123" fmla="*/ 801338 h 1913559"/>
              <a:gd name="connsiteX124" fmla="*/ 143360 w 1508816"/>
              <a:gd name="connsiteY124" fmla="*/ 796575 h 1913559"/>
              <a:gd name="connsiteX125" fmla="*/ 157647 w 1508816"/>
              <a:gd name="connsiteY125" fmla="*/ 791813 h 1913559"/>
              <a:gd name="connsiteX126" fmla="*/ 176697 w 1508816"/>
              <a:gd name="connsiteY126" fmla="*/ 787050 h 1913559"/>
              <a:gd name="connsiteX127" fmla="*/ 267185 w 1508816"/>
              <a:gd name="connsiteY127" fmla="*/ 758475 h 1913559"/>
              <a:gd name="connsiteX128" fmla="*/ 281472 w 1508816"/>
              <a:gd name="connsiteY128" fmla="*/ 744188 h 1913559"/>
              <a:gd name="connsiteX129" fmla="*/ 333860 w 1508816"/>
              <a:gd name="connsiteY129" fmla="*/ 706088 h 1913559"/>
              <a:gd name="connsiteX130" fmla="*/ 424347 w 1508816"/>
              <a:gd name="connsiteY130" fmla="*/ 710850 h 1913559"/>
              <a:gd name="connsiteX131" fmla="*/ 448160 w 1508816"/>
              <a:gd name="connsiteY131" fmla="*/ 715613 h 1913559"/>
              <a:gd name="connsiteX132" fmla="*/ 462447 w 1508816"/>
              <a:gd name="connsiteY132" fmla="*/ 706088 h 1913559"/>
              <a:gd name="connsiteX133" fmla="*/ 495785 w 1508816"/>
              <a:gd name="connsiteY133" fmla="*/ 667988 h 1913559"/>
              <a:gd name="connsiteX134" fmla="*/ 505310 w 1508816"/>
              <a:gd name="connsiteY134" fmla="*/ 644175 h 1913559"/>
              <a:gd name="connsiteX135" fmla="*/ 510072 w 1508816"/>
              <a:gd name="connsiteY135" fmla="*/ 596550 h 1913559"/>
              <a:gd name="connsiteX136" fmla="*/ 533885 w 1508816"/>
              <a:gd name="connsiteY136" fmla="*/ 582263 h 1913559"/>
              <a:gd name="connsiteX137" fmla="*/ 576747 w 1508816"/>
              <a:gd name="connsiteY137" fmla="*/ 563213 h 1913559"/>
              <a:gd name="connsiteX138" fmla="*/ 610085 w 1508816"/>
              <a:gd name="connsiteY138" fmla="*/ 558450 h 1913559"/>
              <a:gd name="connsiteX139" fmla="*/ 629135 w 1508816"/>
              <a:gd name="connsiteY139" fmla="*/ 544163 h 1913559"/>
              <a:gd name="connsiteX140" fmla="*/ 652947 w 1508816"/>
              <a:gd name="connsiteY140" fmla="*/ 529875 h 1913559"/>
              <a:gd name="connsiteX141" fmla="*/ 667235 w 1508816"/>
              <a:gd name="connsiteY141" fmla="*/ 515588 h 1913559"/>
              <a:gd name="connsiteX142" fmla="*/ 695810 w 1508816"/>
              <a:gd name="connsiteY142" fmla="*/ 477488 h 1913559"/>
              <a:gd name="connsiteX143" fmla="*/ 714860 w 1508816"/>
              <a:gd name="connsiteY143" fmla="*/ 444150 h 1913559"/>
              <a:gd name="connsiteX144" fmla="*/ 724385 w 1508816"/>
              <a:gd name="connsiteY144" fmla="*/ 401288 h 1913559"/>
              <a:gd name="connsiteX145" fmla="*/ 733910 w 1508816"/>
              <a:gd name="connsiteY145" fmla="*/ 387000 h 1913559"/>
              <a:gd name="connsiteX146" fmla="*/ 743435 w 1508816"/>
              <a:gd name="connsiteY146" fmla="*/ 286988 h 1913559"/>
              <a:gd name="connsiteX147" fmla="*/ 752960 w 1508816"/>
              <a:gd name="connsiteY147" fmla="*/ 220313 h 1913559"/>
              <a:gd name="connsiteX148" fmla="*/ 786297 w 1508816"/>
              <a:gd name="connsiteY148" fmla="*/ 172688 h 1913559"/>
              <a:gd name="connsiteX149" fmla="*/ 795822 w 1508816"/>
              <a:gd name="connsiteY149" fmla="*/ 158400 h 1913559"/>
              <a:gd name="connsiteX150" fmla="*/ 824397 w 1508816"/>
              <a:gd name="connsiteY150" fmla="*/ 115538 h 1913559"/>
              <a:gd name="connsiteX151" fmla="*/ 838685 w 1508816"/>
              <a:gd name="connsiteY151" fmla="*/ 110775 h 1913559"/>
              <a:gd name="connsiteX152" fmla="*/ 862497 w 1508816"/>
              <a:gd name="connsiteY152" fmla="*/ 120300 h 1913559"/>
              <a:gd name="connsiteX153" fmla="*/ 876785 w 1508816"/>
              <a:gd name="connsiteY153" fmla="*/ 129825 h 1913559"/>
              <a:gd name="connsiteX154" fmla="*/ 895835 w 1508816"/>
              <a:gd name="connsiteY154" fmla="*/ 120300 h 1913559"/>
              <a:gd name="connsiteX155" fmla="*/ 929172 w 1508816"/>
              <a:gd name="connsiteY155" fmla="*/ 82200 h 1913559"/>
              <a:gd name="connsiteX156" fmla="*/ 943460 w 1508816"/>
              <a:gd name="connsiteY156" fmla="*/ 67913 h 1913559"/>
              <a:gd name="connsiteX157" fmla="*/ 952985 w 1508816"/>
              <a:gd name="connsiteY157" fmla="*/ 48863 h 1913559"/>
              <a:gd name="connsiteX158" fmla="*/ 972035 w 1508816"/>
              <a:gd name="connsiteY158" fmla="*/ 10763 h 1913559"/>
              <a:gd name="connsiteX159" fmla="*/ 972035 w 1508816"/>
              <a:gd name="connsiteY159" fmla="*/ 6000 h 1913559"/>
              <a:gd name="connsiteX0" fmla="*/ 962739 w 1499520"/>
              <a:gd name="connsiteY0" fmla="*/ 6000 h 1913559"/>
              <a:gd name="connsiteX1" fmla="*/ 981788 w 1499520"/>
              <a:gd name="connsiteY1" fmla="*/ 86963 h 1913559"/>
              <a:gd name="connsiteX2" fmla="*/ 1015126 w 1499520"/>
              <a:gd name="connsiteY2" fmla="*/ 277463 h 1913559"/>
              <a:gd name="connsiteX3" fmla="*/ 1041320 w 1499520"/>
              <a:gd name="connsiteY3" fmla="*/ 336994 h 1913559"/>
              <a:gd name="connsiteX4" fmla="*/ 1105614 w 1499520"/>
              <a:gd name="connsiteY4" fmla="*/ 437006 h 1913559"/>
              <a:gd name="connsiteX5" fmla="*/ 1186576 w 1499520"/>
              <a:gd name="connsiteY5" fmla="*/ 544163 h 1913559"/>
              <a:gd name="connsiteX6" fmla="*/ 1219914 w 1499520"/>
              <a:gd name="connsiteY6" fmla="*/ 582263 h 1913559"/>
              <a:gd name="connsiteX7" fmla="*/ 1188958 w 1499520"/>
              <a:gd name="connsiteY7" fmla="*/ 660844 h 1913559"/>
              <a:gd name="connsiteX8" fmla="*/ 1231820 w 1499520"/>
              <a:gd name="connsiteY8" fmla="*/ 715613 h 1913559"/>
              <a:gd name="connsiteX9" fmla="*/ 1186576 w 1499520"/>
              <a:gd name="connsiteY9" fmla="*/ 787050 h 1913559"/>
              <a:gd name="connsiteX10" fmla="*/ 1181814 w 1499520"/>
              <a:gd name="connsiteY10" fmla="*/ 834675 h 1913559"/>
              <a:gd name="connsiteX11" fmla="*/ 1231820 w 1499520"/>
              <a:gd name="connsiteY11" fmla="*/ 903731 h 1913559"/>
              <a:gd name="connsiteX12" fmla="*/ 1212770 w 1499520"/>
              <a:gd name="connsiteY12" fmla="*/ 1063275 h 1913559"/>
              <a:gd name="connsiteX13" fmla="*/ 1193719 w 1499520"/>
              <a:gd name="connsiteY13" fmla="*/ 1222819 h 1913559"/>
              <a:gd name="connsiteX14" fmla="*/ 1248489 w 1499520"/>
              <a:gd name="connsiteY14" fmla="*/ 1258538 h 1913559"/>
              <a:gd name="connsiteX15" fmla="*/ 1300876 w 1499520"/>
              <a:gd name="connsiteY15" fmla="*/ 1287113 h 1913559"/>
              <a:gd name="connsiteX16" fmla="*/ 1336594 w 1499520"/>
              <a:gd name="connsiteY16" fmla="*/ 1332355 h 1913559"/>
              <a:gd name="connsiteX17" fmla="*/ 1341357 w 1499520"/>
              <a:gd name="connsiteY17" fmla="*/ 1437131 h 1913559"/>
              <a:gd name="connsiteX18" fmla="*/ 1338977 w 1499520"/>
              <a:gd name="connsiteY18" fmla="*/ 1606200 h 1913559"/>
              <a:gd name="connsiteX19" fmla="*/ 1405651 w 1499520"/>
              <a:gd name="connsiteY19" fmla="*/ 1591913 h 1913559"/>
              <a:gd name="connsiteX20" fmla="*/ 1493758 w 1499520"/>
              <a:gd name="connsiteY20" fmla="*/ 1582387 h 1913559"/>
              <a:gd name="connsiteX21" fmla="*/ 1486614 w 1499520"/>
              <a:gd name="connsiteY21" fmla="*/ 1625250 h 1913559"/>
              <a:gd name="connsiteX22" fmla="*/ 1477089 w 1499520"/>
              <a:gd name="connsiteY22" fmla="*/ 1653825 h 1913559"/>
              <a:gd name="connsiteX23" fmla="*/ 1458039 w 1499520"/>
              <a:gd name="connsiteY23" fmla="*/ 1741932 h 1913559"/>
              <a:gd name="connsiteX24" fmla="*/ 1450895 w 1499520"/>
              <a:gd name="connsiteY24" fmla="*/ 1822894 h 1913559"/>
              <a:gd name="connsiteX25" fmla="*/ 1462802 w 1499520"/>
              <a:gd name="connsiteY25" fmla="*/ 1877664 h 1913559"/>
              <a:gd name="connsiteX26" fmla="*/ 1486614 w 1499520"/>
              <a:gd name="connsiteY26" fmla="*/ 1913382 h 1913559"/>
              <a:gd name="connsiteX27" fmla="*/ 1377076 w 1499520"/>
              <a:gd name="connsiteY27" fmla="*/ 1889569 h 1913559"/>
              <a:gd name="connsiteX28" fmla="*/ 1255632 w 1499520"/>
              <a:gd name="connsiteY28" fmla="*/ 1849088 h 1913559"/>
              <a:gd name="connsiteX29" fmla="*/ 1148476 w 1499520"/>
              <a:gd name="connsiteY29" fmla="*/ 1825275 h 1913559"/>
              <a:gd name="connsiteX30" fmla="*/ 1038939 w 1499520"/>
              <a:gd name="connsiteY30" fmla="*/ 1801463 h 1913559"/>
              <a:gd name="connsiteX31" fmla="*/ 948451 w 1499520"/>
              <a:gd name="connsiteY31" fmla="*/ 1782413 h 1913559"/>
              <a:gd name="connsiteX32" fmla="*/ 857964 w 1499520"/>
              <a:gd name="connsiteY32" fmla="*/ 1772888 h 1913559"/>
              <a:gd name="connsiteX33" fmla="*/ 781764 w 1499520"/>
              <a:gd name="connsiteY33" fmla="*/ 1763363 h 1913559"/>
              <a:gd name="connsiteX34" fmla="*/ 543639 w 1499520"/>
              <a:gd name="connsiteY34" fmla="*/ 1739550 h 1913559"/>
              <a:gd name="connsiteX35" fmla="*/ 546020 w 1499520"/>
              <a:gd name="connsiteY35" fmla="*/ 1725263 h 1913559"/>
              <a:gd name="connsiteX36" fmla="*/ 576977 w 1499520"/>
              <a:gd name="connsiteY36" fmla="*/ 1713357 h 1913559"/>
              <a:gd name="connsiteX37" fmla="*/ 591264 w 1499520"/>
              <a:gd name="connsiteY37" fmla="*/ 1682400 h 1913559"/>
              <a:gd name="connsiteX38" fmla="*/ 610314 w 1499520"/>
              <a:gd name="connsiteY38" fmla="*/ 1634776 h 1913559"/>
              <a:gd name="connsiteX39" fmla="*/ 653177 w 1499520"/>
              <a:gd name="connsiteY39" fmla="*/ 1646682 h 1913559"/>
              <a:gd name="connsiteX40" fmla="*/ 710326 w 1499520"/>
              <a:gd name="connsiteY40" fmla="*/ 1658588 h 1913559"/>
              <a:gd name="connsiteX41" fmla="*/ 765095 w 1499520"/>
              <a:gd name="connsiteY41" fmla="*/ 1660968 h 1913559"/>
              <a:gd name="connsiteX42" fmla="*/ 772239 w 1499520"/>
              <a:gd name="connsiteY42" fmla="*/ 1649063 h 1913559"/>
              <a:gd name="connsiteX43" fmla="*/ 691276 w 1499520"/>
              <a:gd name="connsiteY43" fmla="*/ 1634775 h 1913559"/>
              <a:gd name="connsiteX44" fmla="*/ 626983 w 1499520"/>
              <a:gd name="connsiteY44" fmla="*/ 1613344 h 1913559"/>
              <a:gd name="connsiteX45" fmla="*/ 605551 w 1499520"/>
              <a:gd name="connsiteY45" fmla="*/ 1582388 h 1913559"/>
              <a:gd name="connsiteX46" fmla="*/ 626983 w 1499520"/>
              <a:gd name="connsiteY46" fmla="*/ 1530001 h 1913559"/>
              <a:gd name="connsiteX47" fmla="*/ 662702 w 1499520"/>
              <a:gd name="connsiteY47" fmla="*/ 1515713 h 1913559"/>
              <a:gd name="connsiteX48" fmla="*/ 638889 w 1499520"/>
              <a:gd name="connsiteY48" fmla="*/ 1496662 h 1913559"/>
              <a:gd name="connsiteX49" fmla="*/ 662701 w 1499520"/>
              <a:gd name="connsiteY49" fmla="*/ 1472850 h 1913559"/>
              <a:gd name="connsiteX50" fmla="*/ 707945 w 1499520"/>
              <a:gd name="connsiteY50" fmla="*/ 1427607 h 1913559"/>
              <a:gd name="connsiteX51" fmla="*/ 734139 w 1499520"/>
              <a:gd name="connsiteY51" fmla="*/ 1410938 h 1913559"/>
              <a:gd name="connsiteX52" fmla="*/ 719851 w 1499520"/>
              <a:gd name="connsiteY52" fmla="*/ 1368075 h 1913559"/>
              <a:gd name="connsiteX53" fmla="*/ 791289 w 1499520"/>
              <a:gd name="connsiteY53" fmla="*/ 1265682 h 1913559"/>
              <a:gd name="connsiteX54" fmla="*/ 698420 w 1499520"/>
              <a:gd name="connsiteY54" fmla="*/ 1294256 h 1913559"/>
              <a:gd name="connsiteX55" fmla="*/ 667464 w 1499520"/>
              <a:gd name="connsiteY55" fmla="*/ 1358550 h 1913559"/>
              <a:gd name="connsiteX56" fmla="*/ 638889 w 1499520"/>
              <a:gd name="connsiteY56" fmla="*/ 1413318 h 1913559"/>
              <a:gd name="connsiteX57" fmla="*/ 598408 w 1499520"/>
              <a:gd name="connsiteY57" fmla="*/ 1389506 h 1913559"/>
              <a:gd name="connsiteX58" fmla="*/ 572214 w 1499520"/>
              <a:gd name="connsiteY58" fmla="*/ 1434750 h 1913559"/>
              <a:gd name="connsiteX59" fmla="*/ 569833 w 1499520"/>
              <a:gd name="connsiteY59" fmla="*/ 1472851 h 1913559"/>
              <a:gd name="connsiteX60" fmla="*/ 584121 w 1499520"/>
              <a:gd name="connsiteY60" fmla="*/ 1489520 h 1913559"/>
              <a:gd name="connsiteX61" fmla="*/ 534114 w 1499520"/>
              <a:gd name="connsiteY61" fmla="*/ 1530000 h 1913559"/>
              <a:gd name="connsiteX62" fmla="*/ 465058 w 1499520"/>
              <a:gd name="connsiteY62" fmla="*/ 1541907 h 1913559"/>
              <a:gd name="connsiteX63" fmla="*/ 488870 w 1499520"/>
              <a:gd name="connsiteY63" fmla="*/ 1470469 h 1913559"/>
              <a:gd name="connsiteX64" fmla="*/ 510301 w 1499520"/>
              <a:gd name="connsiteY64" fmla="*/ 1401413 h 1913559"/>
              <a:gd name="connsiteX65" fmla="*/ 526969 w 1499520"/>
              <a:gd name="connsiteY65" fmla="*/ 1339500 h 1913559"/>
              <a:gd name="connsiteX66" fmla="*/ 541257 w 1499520"/>
              <a:gd name="connsiteY66" fmla="*/ 1296637 h 1913559"/>
              <a:gd name="connsiteX67" fmla="*/ 600789 w 1499520"/>
              <a:gd name="connsiteY67" fmla="*/ 1225200 h 1913559"/>
              <a:gd name="connsiteX68" fmla="*/ 634126 w 1499520"/>
              <a:gd name="connsiteY68" fmla="*/ 1239489 h 1913559"/>
              <a:gd name="connsiteX69" fmla="*/ 672226 w 1499520"/>
              <a:gd name="connsiteY69" fmla="*/ 1222820 h 1913559"/>
              <a:gd name="connsiteX70" fmla="*/ 676990 w 1499520"/>
              <a:gd name="connsiteY70" fmla="*/ 1213295 h 1913559"/>
              <a:gd name="connsiteX71" fmla="*/ 638888 w 1499520"/>
              <a:gd name="connsiteY71" fmla="*/ 1215675 h 1913559"/>
              <a:gd name="connsiteX72" fmla="*/ 612696 w 1499520"/>
              <a:gd name="connsiteY72" fmla="*/ 1189482 h 1913559"/>
              <a:gd name="connsiteX73" fmla="*/ 612695 w 1499520"/>
              <a:gd name="connsiteY73" fmla="*/ 1172812 h 1913559"/>
              <a:gd name="connsiteX74" fmla="*/ 662702 w 1499520"/>
              <a:gd name="connsiteY74" fmla="*/ 1175195 h 1913559"/>
              <a:gd name="connsiteX75" fmla="*/ 667463 w 1499520"/>
              <a:gd name="connsiteY75" fmla="*/ 1158525 h 1913559"/>
              <a:gd name="connsiteX76" fmla="*/ 693658 w 1499520"/>
              <a:gd name="connsiteY76" fmla="*/ 1127569 h 1913559"/>
              <a:gd name="connsiteX77" fmla="*/ 736521 w 1499520"/>
              <a:gd name="connsiteY77" fmla="*/ 1113283 h 1913559"/>
              <a:gd name="connsiteX78" fmla="*/ 736520 w 1499520"/>
              <a:gd name="connsiteY78" fmla="*/ 1091849 h 1913559"/>
              <a:gd name="connsiteX79" fmla="*/ 753189 w 1499520"/>
              <a:gd name="connsiteY79" fmla="*/ 1079944 h 1913559"/>
              <a:gd name="connsiteX80" fmla="*/ 712708 w 1499520"/>
              <a:gd name="connsiteY80" fmla="*/ 1051369 h 1913559"/>
              <a:gd name="connsiteX81" fmla="*/ 662701 w 1499520"/>
              <a:gd name="connsiteY81" fmla="*/ 1022794 h 1913559"/>
              <a:gd name="connsiteX82" fmla="*/ 629364 w 1499520"/>
              <a:gd name="connsiteY82" fmla="*/ 1029938 h 1913559"/>
              <a:gd name="connsiteX83" fmla="*/ 591264 w 1499520"/>
              <a:gd name="connsiteY83" fmla="*/ 1087088 h 1913559"/>
              <a:gd name="connsiteX84" fmla="*/ 605551 w 1499520"/>
              <a:gd name="connsiteY84" fmla="*/ 1118044 h 1913559"/>
              <a:gd name="connsiteX85" fmla="*/ 586501 w 1499520"/>
              <a:gd name="connsiteY85" fmla="*/ 1139475 h 1913559"/>
              <a:gd name="connsiteX86" fmla="*/ 550783 w 1499520"/>
              <a:gd name="connsiteY86" fmla="*/ 1120426 h 1913559"/>
              <a:gd name="connsiteX87" fmla="*/ 522207 w 1499520"/>
              <a:gd name="connsiteY87" fmla="*/ 1082325 h 1913559"/>
              <a:gd name="connsiteX88" fmla="*/ 522208 w 1499520"/>
              <a:gd name="connsiteY88" fmla="*/ 1108520 h 1913559"/>
              <a:gd name="connsiteX89" fmla="*/ 457914 w 1499520"/>
              <a:gd name="connsiteY89" fmla="*/ 1115662 h 1913559"/>
              <a:gd name="connsiteX90" fmla="*/ 410289 w 1499520"/>
              <a:gd name="connsiteY90" fmla="*/ 1137094 h 1913559"/>
              <a:gd name="connsiteX91" fmla="*/ 379332 w 1499520"/>
              <a:gd name="connsiteY91" fmla="*/ 1184718 h 1913559"/>
              <a:gd name="connsiteX92" fmla="*/ 348376 w 1499520"/>
              <a:gd name="connsiteY92" fmla="*/ 1244250 h 1913559"/>
              <a:gd name="connsiteX93" fmla="*/ 305513 w 1499520"/>
              <a:gd name="connsiteY93" fmla="*/ 1215677 h 1913559"/>
              <a:gd name="connsiteX94" fmla="*/ 336471 w 1499520"/>
              <a:gd name="connsiteY94" fmla="*/ 1194244 h 1913559"/>
              <a:gd name="connsiteX95" fmla="*/ 367426 w 1499520"/>
              <a:gd name="connsiteY95" fmla="*/ 1141856 h 1913559"/>
              <a:gd name="connsiteX96" fmla="*/ 372189 w 1499520"/>
              <a:gd name="connsiteY96" fmla="*/ 1106138 h 1913559"/>
              <a:gd name="connsiteX97" fmla="*/ 398382 w 1499520"/>
              <a:gd name="connsiteY97" fmla="*/ 1094231 h 1913559"/>
              <a:gd name="connsiteX98" fmla="*/ 386476 w 1499520"/>
              <a:gd name="connsiteY98" fmla="*/ 1072800 h 1913559"/>
              <a:gd name="connsiteX99" fmla="*/ 386478 w 1499520"/>
              <a:gd name="connsiteY99" fmla="*/ 1053751 h 1913559"/>
              <a:gd name="connsiteX100" fmla="*/ 348376 w 1499520"/>
              <a:gd name="connsiteY100" fmla="*/ 1060894 h 1913559"/>
              <a:gd name="connsiteX101" fmla="*/ 324564 w 1499520"/>
              <a:gd name="connsiteY101" fmla="*/ 1034700 h 1913559"/>
              <a:gd name="connsiteX102" fmla="*/ 315039 w 1499520"/>
              <a:gd name="connsiteY102" fmla="*/ 1013269 h 1913559"/>
              <a:gd name="connsiteX103" fmla="*/ 286464 w 1499520"/>
              <a:gd name="connsiteY103" fmla="*/ 1048988 h 1913559"/>
              <a:gd name="connsiteX104" fmla="*/ 276939 w 1499520"/>
              <a:gd name="connsiteY104" fmla="*/ 1072800 h 1913559"/>
              <a:gd name="connsiteX105" fmla="*/ 286464 w 1499520"/>
              <a:gd name="connsiteY105" fmla="*/ 1096613 h 1913559"/>
              <a:gd name="connsiteX106" fmla="*/ 260269 w 1499520"/>
              <a:gd name="connsiteY106" fmla="*/ 1098994 h 1913559"/>
              <a:gd name="connsiteX107" fmla="*/ 276939 w 1499520"/>
              <a:gd name="connsiteY107" fmla="*/ 1120425 h 1913559"/>
              <a:gd name="connsiteX108" fmla="*/ 265032 w 1499520"/>
              <a:gd name="connsiteY108" fmla="*/ 1137094 h 1913559"/>
              <a:gd name="connsiteX109" fmla="*/ 274557 w 1499520"/>
              <a:gd name="connsiteY109" fmla="*/ 1199007 h 1913559"/>
              <a:gd name="connsiteX110" fmla="*/ 234076 w 1499520"/>
              <a:gd name="connsiteY110" fmla="*/ 1194243 h 1913559"/>
              <a:gd name="connsiteX111" fmla="*/ 195976 w 1499520"/>
              <a:gd name="connsiteY111" fmla="*/ 1215675 h 1913559"/>
              <a:gd name="connsiteX112" fmla="*/ 143589 w 1499520"/>
              <a:gd name="connsiteY112" fmla="*/ 1215675 h 1913559"/>
              <a:gd name="connsiteX113" fmla="*/ 110251 w 1499520"/>
              <a:gd name="connsiteY113" fmla="*/ 1201388 h 1913559"/>
              <a:gd name="connsiteX114" fmla="*/ 81676 w 1499520"/>
              <a:gd name="connsiteY114" fmla="*/ 1182338 h 1913559"/>
              <a:gd name="connsiteX115" fmla="*/ 5477 w 1499520"/>
              <a:gd name="connsiteY115" fmla="*/ 1106138 h 1913559"/>
              <a:gd name="connsiteX116" fmla="*/ 24527 w 1499520"/>
              <a:gd name="connsiteY116" fmla="*/ 1094232 h 1913559"/>
              <a:gd name="connsiteX117" fmla="*/ 24526 w 1499520"/>
              <a:gd name="connsiteY117" fmla="*/ 1039463 h 1913559"/>
              <a:gd name="connsiteX118" fmla="*/ 17383 w 1499520"/>
              <a:gd name="connsiteY118" fmla="*/ 1001363 h 1913559"/>
              <a:gd name="connsiteX119" fmla="*/ 714 w 1499520"/>
              <a:gd name="connsiteY119" fmla="*/ 960882 h 1913559"/>
              <a:gd name="connsiteX120" fmla="*/ 43576 w 1499520"/>
              <a:gd name="connsiteY120" fmla="*/ 887063 h 1913559"/>
              <a:gd name="connsiteX121" fmla="*/ 62626 w 1499520"/>
              <a:gd name="connsiteY121" fmla="*/ 889444 h 1913559"/>
              <a:gd name="connsiteX122" fmla="*/ 95964 w 1499520"/>
              <a:gd name="connsiteY122" fmla="*/ 815625 h 1913559"/>
              <a:gd name="connsiteX123" fmla="*/ 115014 w 1499520"/>
              <a:gd name="connsiteY123" fmla="*/ 801338 h 1913559"/>
              <a:gd name="connsiteX124" fmla="*/ 134064 w 1499520"/>
              <a:gd name="connsiteY124" fmla="*/ 796575 h 1913559"/>
              <a:gd name="connsiteX125" fmla="*/ 148351 w 1499520"/>
              <a:gd name="connsiteY125" fmla="*/ 791813 h 1913559"/>
              <a:gd name="connsiteX126" fmla="*/ 167401 w 1499520"/>
              <a:gd name="connsiteY126" fmla="*/ 787050 h 1913559"/>
              <a:gd name="connsiteX127" fmla="*/ 257889 w 1499520"/>
              <a:gd name="connsiteY127" fmla="*/ 758475 h 1913559"/>
              <a:gd name="connsiteX128" fmla="*/ 272176 w 1499520"/>
              <a:gd name="connsiteY128" fmla="*/ 744188 h 1913559"/>
              <a:gd name="connsiteX129" fmla="*/ 324564 w 1499520"/>
              <a:gd name="connsiteY129" fmla="*/ 706088 h 1913559"/>
              <a:gd name="connsiteX130" fmla="*/ 415051 w 1499520"/>
              <a:gd name="connsiteY130" fmla="*/ 710850 h 1913559"/>
              <a:gd name="connsiteX131" fmla="*/ 438864 w 1499520"/>
              <a:gd name="connsiteY131" fmla="*/ 715613 h 1913559"/>
              <a:gd name="connsiteX132" fmla="*/ 453151 w 1499520"/>
              <a:gd name="connsiteY132" fmla="*/ 706088 h 1913559"/>
              <a:gd name="connsiteX133" fmla="*/ 486489 w 1499520"/>
              <a:gd name="connsiteY133" fmla="*/ 667988 h 1913559"/>
              <a:gd name="connsiteX134" fmla="*/ 496014 w 1499520"/>
              <a:gd name="connsiteY134" fmla="*/ 644175 h 1913559"/>
              <a:gd name="connsiteX135" fmla="*/ 500776 w 1499520"/>
              <a:gd name="connsiteY135" fmla="*/ 596550 h 1913559"/>
              <a:gd name="connsiteX136" fmla="*/ 524589 w 1499520"/>
              <a:gd name="connsiteY136" fmla="*/ 582263 h 1913559"/>
              <a:gd name="connsiteX137" fmla="*/ 567451 w 1499520"/>
              <a:gd name="connsiteY137" fmla="*/ 563213 h 1913559"/>
              <a:gd name="connsiteX138" fmla="*/ 600789 w 1499520"/>
              <a:gd name="connsiteY138" fmla="*/ 558450 h 1913559"/>
              <a:gd name="connsiteX139" fmla="*/ 619839 w 1499520"/>
              <a:gd name="connsiteY139" fmla="*/ 544163 h 1913559"/>
              <a:gd name="connsiteX140" fmla="*/ 643651 w 1499520"/>
              <a:gd name="connsiteY140" fmla="*/ 529875 h 1913559"/>
              <a:gd name="connsiteX141" fmla="*/ 657939 w 1499520"/>
              <a:gd name="connsiteY141" fmla="*/ 515588 h 1913559"/>
              <a:gd name="connsiteX142" fmla="*/ 686514 w 1499520"/>
              <a:gd name="connsiteY142" fmla="*/ 477488 h 1913559"/>
              <a:gd name="connsiteX143" fmla="*/ 705564 w 1499520"/>
              <a:gd name="connsiteY143" fmla="*/ 444150 h 1913559"/>
              <a:gd name="connsiteX144" fmla="*/ 715089 w 1499520"/>
              <a:gd name="connsiteY144" fmla="*/ 401288 h 1913559"/>
              <a:gd name="connsiteX145" fmla="*/ 724614 w 1499520"/>
              <a:gd name="connsiteY145" fmla="*/ 387000 h 1913559"/>
              <a:gd name="connsiteX146" fmla="*/ 734139 w 1499520"/>
              <a:gd name="connsiteY146" fmla="*/ 286988 h 1913559"/>
              <a:gd name="connsiteX147" fmla="*/ 743664 w 1499520"/>
              <a:gd name="connsiteY147" fmla="*/ 220313 h 1913559"/>
              <a:gd name="connsiteX148" fmla="*/ 777001 w 1499520"/>
              <a:gd name="connsiteY148" fmla="*/ 172688 h 1913559"/>
              <a:gd name="connsiteX149" fmla="*/ 786526 w 1499520"/>
              <a:gd name="connsiteY149" fmla="*/ 158400 h 1913559"/>
              <a:gd name="connsiteX150" fmla="*/ 815101 w 1499520"/>
              <a:gd name="connsiteY150" fmla="*/ 115538 h 1913559"/>
              <a:gd name="connsiteX151" fmla="*/ 829389 w 1499520"/>
              <a:gd name="connsiteY151" fmla="*/ 110775 h 1913559"/>
              <a:gd name="connsiteX152" fmla="*/ 853201 w 1499520"/>
              <a:gd name="connsiteY152" fmla="*/ 120300 h 1913559"/>
              <a:gd name="connsiteX153" fmla="*/ 867489 w 1499520"/>
              <a:gd name="connsiteY153" fmla="*/ 129825 h 1913559"/>
              <a:gd name="connsiteX154" fmla="*/ 886539 w 1499520"/>
              <a:gd name="connsiteY154" fmla="*/ 120300 h 1913559"/>
              <a:gd name="connsiteX155" fmla="*/ 919876 w 1499520"/>
              <a:gd name="connsiteY155" fmla="*/ 82200 h 1913559"/>
              <a:gd name="connsiteX156" fmla="*/ 934164 w 1499520"/>
              <a:gd name="connsiteY156" fmla="*/ 67913 h 1913559"/>
              <a:gd name="connsiteX157" fmla="*/ 943689 w 1499520"/>
              <a:gd name="connsiteY157" fmla="*/ 48863 h 1913559"/>
              <a:gd name="connsiteX158" fmla="*/ 962739 w 1499520"/>
              <a:gd name="connsiteY158" fmla="*/ 10763 h 1913559"/>
              <a:gd name="connsiteX159" fmla="*/ 962739 w 1499520"/>
              <a:gd name="connsiteY159" fmla="*/ 6000 h 1913559"/>
              <a:gd name="connsiteX0" fmla="*/ 962739 w 1499520"/>
              <a:gd name="connsiteY0" fmla="*/ 6000 h 1913559"/>
              <a:gd name="connsiteX1" fmla="*/ 981788 w 1499520"/>
              <a:gd name="connsiteY1" fmla="*/ 86963 h 1913559"/>
              <a:gd name="connsiteX2" fmla="*/ 1015126 w 1499520"/>
              <a:gd name="connsiteY2" fmla="*/ 277463 h 1913559"/>
              <a:gd name="connsiteX3" fmla="*/ 1041320 w 1499520"/>
              <a:gd name="connsiteY3" fmla="*/ 336994 h 1913559"/>
              <a:gd name="connsiteX4" fmla="*/ 1105614 w 1499520"/>
              <a:gd name="connsiteY4" fmla="*/ 437006 h 1913559"/>
              <a:gd name="connsiteX5" fmla="*/ 1186576 w 1499520"/>
              <a:gd name="connsiteY5" fmla="*/ 544163 h 1913559"/>
              <a:gd name="connsiteX6" fmla="*/ 1219914 w 1499520"/>
              <a:gd name="connsiteY6" fmla="*/ 582263 h 1913559"/>
              <a:gd name="connsiteX7" fmla="*/ 1188958 w 1499520"/>
              <a:gd name="connsiteY7" fmla="*/ 660844 h 1913559"/>
              <a:gd name="connsiteX8" fmla="*/ 1231820 w 1499520"/>
              <a:gd name="connsiteY8" fmla="*/ 715613 h 1913559"/>
              <a:gd name="connsiteX9" fmla="*/ 1186576 w 1499520"/>
              <a:gd name="connsiteY9" fmla="*/ 787050 h 1913559"/>
              <a:gd name="connsiteX10" fmla="*/ 1181814 w 1499520"/>
              <a:gd name="connsiteY10" fmla="*/ 834675 h 1913559"/>
              <a:gd name="connsiteX11" fmla="*/ 1231820 w 1499520"/>
              <a:gd name="connsiteY11" fmla="*/ 903731 h 1913559"/>
              <a:gd name="connsiteX12" fmla="*/ 1212770 w 1499520"/>
              <a:gd name="connsiteY12" fmla="*/ 1063275 h 1913559"/>
              <a:gd name="connsiteX13" fmla="*/ 1193719 w 1499520"/>
              <a:gd name="connsiteY13" fmla="*/ 1222819 h 1913559"/>
              <a:gd name="connsiteX14" fmla="*/ 1248489 w 1499520"/>
              <a:gd name="connsiteY14" fmla="*/ 1258538 h 1913559"/>
              <a:gd name="connsiteX15" fmla="*/ 1300876 w 1499520"/>
              <a:gd name="connsiteY15" fmla="*/ 1287113 h 1913559"/>
              <a:gd name="connsiteX16" fmla="*/ 1336594 w 1499520"/>
              <a:gd name="connsiteY16" fmla="*/ 1332355 h 1913559"/>
              <a:gd name="connsiteX17" fmla="*/ 1341357 w 1499520"/>
              <a:gd name="connsiteY17" fmla="*/ 1437131 h 1913559"/>
              <a:gd name="connsiteX18" fmla="*/ 1338977 w 1499520"/>
              <a:gd name="connsiteY18" fmla="*/ 1606200 h 1913559"/>
              <a:gd name="connsiteX19" fmla="*/ 1405651 w 1499520"/>
              <a:gd name="connsiteY19" fmla="*/ 1591913 h 1913559"/>
              <a:gd name="connsiteX20" fmla="*/ 1493758 w 1499520"/>
              <a:gd name="connsiteY20" fmla="*/ 1582387 h 1913559"/>
              <a:gd name="connsiteX21" fmla="*/ 1486614 w 1499520"/>
              <a:gd name="connsiteY21" fmla="*/ 1625250 h 1913559"/>
              <a:gd name="connsiteX22" fmla="*/ 1477089 w 1499520"/>
              <a:gd name="connsiteY22" fmla="*/ 1653825 h 1913559"/>
              <a:gd name="connsiteX23" fmla="*/ 1458039 w 1499520"/>
              <a:gd name="connsiteY23" fmla="*/ 1741932 h 1913559"/>
              <a:gd name="connsiteX24" fmla="*/ 1450895 w 1499520"/>
              <a:gd name="connsiteY24" fmla="*/ 1822894 h 1913559"/>
              <a:gd name="connsiteX25" fmla="*/ 1462802 w 1499520"/>
              <a:gd name="connsiteY25" fmla="*/ 1877664 h 1913559"/>
              <a:gd name="connsiteX26" fmla="*/ 1486614 w 1499520"/>
              <a:gd name="connsiteY26" fmla="*/ 1913382 h 1913559"/>
              <a:gd name="connsiteX27" fmla="*/ 1377076 w 1499520"/>
              <a:gd name="connsiteY27" fmla="*/ 1889569 h 1913559"/>
              <a:gd name="connsiteX28" fmla="*/ 1255632 w 1499520"/>
              <a:gd name="connsiteY28" fmla="*/ 1849088 h 1913559"/>
              <a:gd name="connsiteX29" fmla="*/ 1148476 w 1499520"/>
              <a:gd name="connsiteY29" fmla="*/ 1825275 h 1913559"/>
              <a:gd name="connsiteX30" fmla="*/ 1038939 w 1499520"/>
              <a:gd name="connsiteY30" fmla="*/ 1801463 h 1913559"/>
              <a:gd name="connsiteX31" fmla="*/ 948451 w 1499520"/>
              <a:gd name="connsiteY31" fmla="*/ 1782413 h 1913559"/>
              <a:gd name="connsiteX32" fmla="*/ 857964 w 1499520"/>
              <a:gd name="connsiteY32" fmla="*/ 1772888 h 1913559"/>
              <a:gd name="connsiteX33" fmla="*/ 781764 w 1499520"/>
              <a:gd name="connsiteY33" fmla="*/ 1763363 h 1913559"/>
              <a:gd name="connsiteX34" fmla="*/ 543639 w 1499520"/>
              <a:gd name="connsiteY34" fmla="*/ 1739550 h 1913559"/>
              <a:gd name="connsiteX35" fmla="*/ 546020 w 1499520"/>
              <a:gd name="connsiteY35" fmla="*/ 1725263 h 1913559"/>
              <a:gd name="connsiteX36" fmla="*/ 576977 w 1499520"/>
              <a:gd name="connsiteY36" fmla="*/ 1713357 h 1913559"/>
              <a:gd name="connsiteX37" fmla="*/ 591264 w 1499520"/>
              <a:gd name="connsiteY37" fmla="*/ 1682400 h 1913559"/>
              <a:gd name="connsiteX38" fmla="*/ 610314 w 1499520"/>
              <a:gd name="connsiteY38" fmla="*/ 1634776 h 1913559"/>
              <a:gd name="connsiteX39" fmla="*/ 653177 w 1499520"/>
              <a:gd name="connsiteY39" fmla="*/ 1646682 h 1913559"/>
              <a:gd name="connsiteX40" fmla="*/ 710326 w 1499520"/>
              <a:gd name="connsiteY40" fmla="*/ 1658588 h 1913559"/>
              <a:gd name="connsiteX41" fmla="*/ 765095 w 1499520"/>
              <a:gd name="connsiteY41" fmla="*/ 1660968 h 1913559"/>
              <a:gd name="connsiteX42" fmla="*/ 772239 w 1499520"/>
              <a:gd name="connsiteY42" fmla="*/ 1649063 h 1913559"/>
              <a:gd name="connsiteX43" fmla="*/ 691276 w 1499520"/>
              <a:gd name="connsiteY43" fmla="*/ 1634775 h 1913559"/>
              <a:gd name="connsiteX44" fmla="*/ 626983 w 1499520"/>
              <a:gd name="connsiteY44" fmla="*/ 1613344 h 1913559"/>
              <a:gd name="connsiteX45" fmla="*/ 605551 w 1499520"/>
              <a:gd name="connsiteY45" fmla="*/ 1582388 h 1913559"/>
              <a:gd name="connsiteX46" fmla="*/ 626983 w 1499520"/>
              <a:gd name="connsiteY46" fmla="*/ 1530001 h 1913559"/>
              <a:gd name="connsiteX47" fmla="*/ 662702 w 1499520"/>
              <a:gd name="connsiteY47" fmla="*/ 1515713 h 1913559"/>
              <a:gd name="connsiteX48" fmla="*/ 638889 w 1499520"/>
              <a:gd name="connsiteY48" fmla="*/ 1496662 h 1913559"/>
              <a:gd name="connsiteX49" fmla="*/ 662701 w 1499520"/>
              <a:gd name="connsiteY49" fmla="*/ 1472850 h 1913559"/>
              <a:gd name="connsiteX50" fmla="*/ 707945 w 1499520"/>
              <a:gd name="connsiteY50" fmla="*/ 1427607 h 1913559"/>
              <a:gd name="connsiteX51" fmla="*/ 734139 w 1499520"/>
              <a:gd name="connsiteY51" fmla="*/ 1410938 h 1913559"/>
              <a:gd name="connsiteX52" fmla="*/ 719851 w 1499520"/>
              <a:gd name="connsiteY52" fmla="*/ 1368075 h 1913559"/>
              <a:gd name="connsiteX53" fmla="*/ 791289 w 1499520"/>
              <a:gd name="connsiteY53" fmla="*/ 1265682 h 1913559"/>
              <a:gd name="connsiteX54" fmla="*/ 698420 w 1499520"/>
              <a:gd name="connsiteY54" fmla="*/ 1294256 h 1913559"/>
              <a:gd name="connsiteX55" fmla="*/ 667464 w 1499520"/>
              <a:gd name="connsiteY55" fmla="*/ 1358550 h 1913559"/>
              <a:gd name="connsiteX56" fmla="*/ 638889 w 1499520"/>
              <a:gd name="connsiteY56" fmla="*/ 1413318 h 1913559"/>
              <a:gd name="connsiteX57" fmla="*/ 598408 w 1499520"/>
              <a:gd name="connsiteY57" fmla="*/ 1389506 h 1913559"/>
              <a:gd name="connsiteX58" fmla="*/ 572214 w 1499520"/>
              <a:gd name="connsiteY58" fmla="*/ 1434750 h 1913559"/>
              <a:gd name="connsiteX59" fmla="*/ 569833 w 1499520"/>
              <a:gd name="connsiteY59" fmla="*/ 1472851 h 1913559"/>
              <a:gd name="connsiteX60" fmla="*/ 584121 w 1499520"/>
              <a:gd name="connsiteY60" fmla="*/ 1489520 h 1913559"/>
              <a:gd name="connsiteX61" fmla="*/ 534114 w 1499520"/>
              <a:gd name="connsiteY61" fmla="*/ 1530000 h 1913559"/>
              <a:gd name="connsiteX62" fmla="*/ 465058 w 1499520"/>
              <a:gd name="connsiteY62" fmla="*/ 1541907 h 1913559"/>
              <a:gd name="connsiteX63" fmla="*/ 488870 w 1499520"/>
              <a:gd name="connsiteY63" fmla="*/ 1470469 h 1913559"/>
              <a:gd name="connsiteX64" fmla="*/ 510301 w 1499520"/>
              <a:gd name="connsiteY64" fmla="*/ 1401413 h 1913559"/>
              <a:gd name="connsiteX65" fmla="*/ 526969 w 1499520"/>
              <a:gd name="connsiteY65" fmla="*/ 1339500 h 1913559"/>
              <a:gd name="connsiteX66" fmla="*/ 541257 w 1499520"/>
              <a:gd name="connsiteY66" fmla="*/ 1296637 h 1913559"/>
              <a:gd name="connsiteX67" fmla="*/ 600789 w 1499520"/>
              <a:gd name="connsiteY67" fmla="*/ 1225200 h 1913559"/>
              <a:gd name="connsiteX68" fmla="*/ 634126 w 1499520"/>
              <a:gd name="connsiteY68" fmla="*/ 1239489 h 1913559"/>
              <a:gd name="connsiteX69" fmla="*/ 672226 w 1499520"/>
              <a:gd name="connsiteY69" fmla="*/ 1222820 h 1913559"/>
              <a:gd name="connsiteX70" fmla="*/ 676990 w 1499520"/>
              <a:gd name="connsiteY70" fmla="*/ 1213295 h 1913559"/>
              <a:gd name="connsiteX71" fmla="*/ 638888 w 1499520"/>
              <a:gd name="connsiteY71" fmla="*/ 1215675 h 1913559"/>
              <a:gd name="connsiteX72" fmla="*/ 612696 w 1499520"/>
              <a:gd name="connsiteY72" fmla="*/ 1189482 h 1913559"/>
              <a:gd name="connsiteX73" fmla="*/ 612695 w 1499520"/>
              <a:gd name="connsiteY73" fmla="*/ 1172812 h 1913559"/>
              <a:gd name="connsiteX74" fmla="*/ 662702 w 1499520"/>
              <a:gd name="connsiteY74" fmla="*/ 1175195 h 1913559"/>
              <a:gd name="connsiteX75" fmla="*/ 667463 w 1499520"/>
              <a:gd name="connsiteY75" fmla="*/ 1158525 h 1913559"/>
              <a:gd name="connsiteX76" fmla="*/ 693658 w 1499520"/>
              <a:gd name="connsiteY76" fmla="*/ 1127569 h 1913559"/>
              <a:gd name="connsiteX77" fmla="*/ 736521 w 1499520"/>
              <a:gd name="connsiteY77" fmla="*/ 1113283 h 1913559"/>
              <a:gd name="connsiteX78" fmla="*/ 736520 w 1499520"/>
              <a:gd name="connsiteY78" fmla="*/ 1091849 h 1913559"/>
              <a:gd name="connsiteX79" fmla="*/ 753189 w 1499520"/>
              <a:gd name="connsiteY79" fmla="*/ 1079944 h 1913559"/>
              <a:gd name="connsiteX80" fmla="*/ 712708 w 1499520"/>
              <a:gd name="connsiteY80" fmla="*/ 1051369 h 1913559"/>
              <a:gd name="connsiteX81" fmla="*/ 662701 w 1499520"/>
              <a:gd name="connsiteY81" fmla="*/ 1022794 h 1913559"/>
              <a:gd name="connsiteX82" fmla="*/ 629364 w 1499520"/>
              <a:gd name="connsiteY82" fmla="*/ 1029938 h 1913559"/>
              <a:gd name="connsiteX83" fmla="*/ 591264 w 1499520"/>
              <a:gd name="connsiteY83" fmla="*/ 1087088 h 1913559"/>
              <a:gd name="connsiteX84" fmla="*/ 605551 w 1499520"/>
              <a:gd name="connsiteY84" fmla="*/ 1118044 h 1913559"/>
              <a:gd name="connsiteX85" fmla="*/ 586501 w 1499520"/>
              <a:gd name="connsiteY85" fmla="*/ 1139475 h 1913559"/>
              <a:gd name="connsiteX86" fmla="*/ 550783 w 1499520"/>
              <a:gd name="connsiteY86" fmla="*/ 1120426 h 1913559"/>
              <a:gd name="connsiteX87" fmla="*/ 522207 w 1499520"/>
              <a:gd name="connsiteY87" fmla="*/ 1082325 h 1913559"/>
              <a:gd name="connsiteX88" fmla="*/ 522208 w 1499520"/>
              <a:gd name="connsiteY88" fmla="*/ 1108520 h 1913559"/>
              <a:gd name="connsiteX89" fmla="*/ 457914 w 1499520"/>
              <a:gd name="connsiteY89" fmla="*/ 1115662 h 1913559"/>
              <a:gd name="connsiteX90" fmla="*/ 410289 w 1499520"/>
              <a:gd name="connsiteY90" fmla="*/ 1137094 h 1913559"/>
              <a:gd name="connsiteX91" fmla="*/ 379332 w 1499520"/>
              <a:gd name="connsiteY91" fmla="*/ 1184718 h 1913559"/>
              <a:gd name="connsiteX92" fmla="*/ 348376 w 1499520"/>
              <a:gd name="connsiteY92" fmla="*/ 1244250 h 1913559"/>
              <a:gd name="connsiteX93" fmla="*/ 305513 w 1499520"/>
              <a:gd name="connsiteY93" fmla="*/ 1215677 h 1913559"/>
              <a:gd name="connsiteX94" fmla="*/ 336471 w 1499520"/>
              <a:gd name="connsiteY94" fmla="*/ 1194244 h 1913559"/>
              <a:gd name="connsiteX95" fmla="*/ 367426 w 1499520"/>
              <a:gd name="connsiteY95" fmla="*/ 1141856 h 1913559"/>
              <a:gd name="connsiteX96" fmla="*/ 372189 w 1499520"/>
              <a:gd name="connsiteY96" fmla="*/ 1106138 h 1913559"/>
              <a:gd name="connsiteX97" fmla="*/ 398382 w 1499520"/>
              <a:gd name="connsiteY97" fmla="*/ 1094231 h 1913559"/>
              <a:gd name="connsiteX98" fmla="*/ 386476 w 1499520"/>
              <a:gd name="connsiteY98" fmla="*/ 1072800 h 1913559"/>
              <a:gd name="connsiteX99" fmla="*/ 386478 w 1499520"/>
              <a:gd name="connsiteY99" fmla="*/ 1053751 h 1913559"/>
              <a:gd name="connsiteX100" fmla="*/ 348376 w 1499520"/>
              <a:gd name="connsiteY100" fmla="*/ 1060894 h 1913559"/>
              <a:gd name="connsiteX101" fmla="*/ 324564 w 1499520"/>
              <a:gd name="connsiteY101" fmla="*/ 1034700 h 1913559"/>
              <a:gd name="connsiteX102" fmla="*/ 315039 w 1499520"/>
              <a:gd name="connsiteY102" fmla="*/ 1013269 h 1913559"/>
              <a:gd name="connsiteX103" fmla="*/ 286464 w 1499520"/>
              <a:gd name="connsiteY103" fmla="*/ 1048988 h 1913559"/>
              <a:gd name="connsiteX104" fmla="*/ 276939 w 1499520"/>
              <a:gd name="connsiteY104" fmla="*/ 1072800 h 1913559"/>
              <a:gd name="connsiteX105" fmla="*/ 286464 w 1499520"/>
              <a:gd name="connsiteY105" fmla="*/ 1096613 h 1913559"/>
              <a:gd name="connsiteX106" fmla="*/ 260269 w 1499520"/>
              <a:gd name="connsiteY106" fmla="*/ 1098994 h 1913559"/>
              <a:gd name="connsiteX107" fmla="*/ 276939 w 1499520"/>
              <a:gd name="connsiteY107" fmla="*/ 1120425 h 1913559"/>
              <a:gd name="connsiteX108" fmla="*/ 265032 w 1499520"/>
              <a:gd name="connsiteY108" fmla="*/ 1137094 h 1913559"/>
              <a:gd name="connsiteX109" fmla="*/ 274557 w 1499520"/>
              <a:gd name="connsiteY109" fmla="*/ 1199007 h 1913559"/>
              <a:gd name="connsiteX110" fmla="*/ 234076 w 1499520"/>
              <a:gd name="connsiteY110" fmla="*/ 1194243 h 1913559"/>
              <a:gd name="connsiteX111" fmla="*/ 195976 w 1499520"/>
              <a:gd name="connsiteY111" fmla="*/ 1215675 h 1913559"/>
              <a:gd name="connsiteX112" fmla="*/ 143589 w 1499520"/>
              <a:gd name="connsiteY112" fmla="*/ 1215675 h 1913559"/>
              <a:gd name="connsiteX113" fmla="*/ 110251 w 1499520"/>
              <a:gd name="connsiteY113" fmla="*/ 1201388 h 1913559"/>
              <a:gd name="connsiteX114" fmla="*/ 81676 w 1499520"/>
              <a:gd name="connsiteY114" fmla="*/ 1182338 h 1913559"/>
              <a:gd name="connsiteX115" fmla="*/ 5477 w 1499520"/>
              <a:gd name="connsiteY115" fmla="*/ 1106138 h 1913559"/>
              <a:gd name="connsiteX116" fmla="*/ 24527 w 1499520"/>
              <a:gd name="connsiteY116" fmla="*/ 1094232 h 1913559"/>
              <a:gd name="connsiteX117" fmla="*/ 24526 w 1499520"/>
              <a:gd name="connsiteY117" fmla="*/ 1039463 h 1913559"/>
              <a:gd name="connsiteX118" fmla="*/ 17383 w 1499520"/>
              <a:gd name="connsiteY118" fmla="*/ 1001363 h 1913559"/>
              <a:gd name="connsiteX119" fmla="*/ 714 w 1499520"/>
              <a:gd name="connsiteY119" fmla="*/ 960882 h 1913559"/>
              <a:gd name="connsiteX120" fmla="*/ 43576 w 1499520"/>
              <a:gd name="connsiteY120" fmla="*/ 887063 h 1913559"/>
              <a:gd name="connsiteX121" fmla="*/ 62626 w 1499520"/>
              <a:gd name="connsiteY121" fmla="*/ 889444 h 1913559"/>
              <a:gd name="connsiteX122" fmla="*/ 79296 w 1499520"/>
              <a:gd name="connsiteY122" fmla="*/ 856107 h 1913559"/>
              <a:gd name="connsiteX123" fmla="*/ 95964 w 1499520"/>
              <a:gd name="connsiteY123" fmla="*/ 815625 h 1913559"/>
              <a:gd name="connsiteX124" fmla="*/ 115014 w 1499520"/>
              <a:gd name="connsiteY124" fmla="*/ 801338 h 1913559"/>
              <a:gd name="connsiteX125" fmla="*/ 134064 w 1499520"/>
              <a:gd name="connsiteY125" fmla="*/ 796575 h 1913559"/>
              <a:gd name="connsiteX126" fmla="*/ 148351 w 1499520"/>
              <a:gd name="connsiteY126" fmla="*/ 791813 h 1913559"/>
              <a:gd name="connsiteX127" fmla="*/ 167401 w 1499520"/>
              <a:gd name="connsiteY127" fmla="*/ 787050 h 1913559"/>
              <a:gd name="connsiteX128" fmla="*/ 257889 w 1499520"/>
              <a:gd name="connsiteY128" fmla="*/ 758475 h 1913559"/>
              <a:gd name="connsiteX129" fmla="*/ 272176 w 1499520"/>
              <a:gd name="connsiteY129" fmla="*/ 744188 h 1913559"/>
              <a:gd name="connsiteX130" fmla="*/ 324564 w 1499520"/>
              <a:gd name="connsiteY130" fmla="*/ 706088 h 1913559"/>
              <a:gd name="connsiteX131" fmla="*/ 415051 w 1499520"/>
              <a:gd name="connsiteY131" fmla="*/ 710850 h 1913559"/>
              <a:gd name="connsiteX132" fmla="*/ 438864 w 1499520"/>
              <a:gd name="connsiteY132" fmla="*/ 715613 h 1913559"/>
              <a:gd name="connsiteX133" fmla="*/ 453151 w 1499520"/>
              <a:gd name="connsiteY133" fmla="*/ 706088 h 1913559"/>
              <a:gd name="connsiteX134" fmla="*/ 486489 w 1499520"/>
              <a:gd name="connsiteY134" fmla="*/ 667988 h 1913559"/>
              <a:gd name="connsiteX135" fmla="*/ 496014 w 1499520"/>
              <a:gd name="connsiteY135" fmla="*/ 644175 h 1913559"/>
              <a:gd name="connsiteX136" fmla="*/ 500776 w 1499520"/>
              <a:gd name="connsiteY136" fmla="*/ 596550 h 1913559"/>
              <a:gd name="connsiteX137" fmla="*/ 524589 w 1499520"/>
              <a:gd name="connsiteY137" fmla="*/ 582263 h 1913559"/>
              <a:gd name="connsiteX138" fmla="*/ 567451 w 1499520"/>
              <a:gd name="connsiteY138" fmla="*/ 563213 h 1913559"/>
              <a:gd name="connsiteX139" fmla="*/ 600789 w 1499520"/>
              <a:gd name="connsiteY139" fmla="*/ 558450 h 1913559"/>
              <a:gd name="connsiteX140" fmla="*/ 619839 w 1499520"/>
              <a:gd name="connsiteY140" fmla="*/ 544163 h 1913559"/>
              <a:gd name="connsiteX141" fmla="*/ 643651 w 1499520"/>
              <a:gd name="connsiteY141" fmla="*/ 529875 h 1913559"/>
              <a:gd name="connsiteX142" fmla="*/ 657939 w 1499520"/>
              <a:gd name="connsiteY142" fmla="*/ 515588 h 1913559"/>
              <a:gd name="connsiteX143" fmla="*/ 686514 w 1499520"/>
              <a:gd name="connsiteY143" fmla="*/ 477488 h 1913559"/>
              <a:gd name="connsiteX144" fmla="*/ 705564 w 1499520"/>
              <a:gd name="connsiteY144" fmla="*/ 444150 h 1913559"/>
              <a:gd name="connsiteX145" fmla="*/ 715089 w 1499520"/>
              <a:gd name="connsiteY145" fmla="*/ 401288 h 1913559"/>
              <a:gd name="connsiteX146" fmla="*/ 724614 w 1499520"/>
              <a:gd name="connsiteY146" fmla="*/ 387000 h 1913559"/>
              <a:gd name="connsiteX147" fmla="*/ 734139 w 1499520"/>
              <a:gd name="connsiteY147" fmla="*/ 286988 h 1913559"/>
              <a:gd name="connsiteX148" fmla="*/ 743664 w 1499520"/>
              <a:gd name="connsiteY148" fmla="*/ 220313 h 1913559"/>
              <a:gd name="connsiteX149" fmla="*/ 777001 w 1499520"/>
              <a:gd name="connsiteY149" fmla="*/ 172688 h 1913559"/>
              <a:gd name="connsiteX150" fmla="*/ 786526 w 1499520"/>
              <a:gd name="connsiteY150" fmla="*/ 158400 h 1913559"/>
              <a:gd name="connsiteX151" fmla="*/ 815101 w 1499520"/>
              <a:gd name="connsiteY151" fmla="*/ 115538 h 1913559"/>
              <a:gd name="connsiteX152" fmla="*/ 829389 w 1499520"/>
              <a:gd name="connsiteY152" fmla="*/ 110775 h 1913559"/>
              <a:gd name="connsiteX153" fmla="*/ 853201 w 1499520"/>
              <a:gd name="connsiteY153" fmla="*/ 120300 h 1913559"/>
              <a:gd name="connsiteX154" fmla="*/ 867489 w 1499520"/>
              <a:gd name="connsiteY154" fmla="*/ 129825 h 1913559"/>
              <a:gd name="connsiteX155" fmla="*/ 886539 w 1499520"/>
              <a:gd name="connsiteY155" fmla="*/ 120300 h 1913559"/>
              <a:gd name="connsiteX156" fmla="*/ 919876 w 1499520"/>
              <a:gd name="connsiteY156" fmla="*/ 82200 h 1913559"/>
              <a:gd name="connsiteX157" fmla="*/ 934164 w 1499520"/>
              <a:gd name="connsiteY157" fmla="*/ 67913 h 1913559"/>
              <a:gd name="connsiteX158" fmla="*/ 943689 w 1499520"/>
              <a:gd name="connsiteY158" fmla="*/ 48863 h 1913559"/>
              <a:gd name="connsiteX159" fmla="*/ 962739 w 1499520"/>
              <a:gd name="connsiteY159" fmla="*/ 10763 h 1913559"/>
              <a:gd name="connsiteX160" fmla="*/ 962739 w 1499520"/>
              <a:gd name="connsiteY160" fmla="*/ 6000 h 1913559"/>
              <a:gd name="connsiteX0" fmla="*/ 962739 w 1499520"/>
              <a:gd name="connsiteY0" fmla="*/ 6000 h 1913559"/>
              <a:gd name="connsiteX1" fmla="*/ 981788 w 1499520"/>
              <a:gd name="connsiteY1" fmla="*/ 86963 h 1913559"/>
              <a:gd name="connsiteX2" fmla="*/ 1015126 w 1499520"/>
              <a:gd name="connsiteY2" fmla="*/ 277463 h 1913559"/>
              <a:gd name="connsiteX3" fmla="*/ 1041320 w 1499520"/>
              <a:gd name="connsiteY3" fmla="*/ 336994 h 1913559"/>
              <a:gd name="connsiteX4" fmla="*/ 1105614 w 1499520"/>
              <a:gd name="connsiteY4" fmla="*/ 437006 h 1913559"/>
              <a:gd name="connsiteX5" fmla="*/ 1186576 w 1499520"/>
              <a:gd name="connsiteY5" fmla="*/ 544163 h 1913559"/>
              <a:gd name="connsiteX6" fmla="*/ 1219914 w 1499520"/>
              <a:gd name="connsiteY6" fmla="*/ 582263 h 1913559"/>
              <a:gd name="connsiteX7" fmla="*/ 1188958 w 1499520"/>
              <a:gd name="connsiteY7" fmla="*/ 660844 h 1913559"/>
              <a:gd name="connsiteX8" fmla="*/ 1231820 w 1499520"/>
              <a:gd name="connsiteY8" fmla="*/ 715613 h 1913559"/>
              <a:gd name="connsiteX9" fmla="*/ 1186576 w 1499520"/>
              <a:gd name="connsiteY9" fmla="*/ 787050 h 1913559"/>
              <a:gd name="connsiteX10" fmla="*/ 1181814 w 1499520"/>
              <a:gd name="connsiteY10" fmla="*/ 834675 h 1913559"/>
              <a:gd name="connsiteX11" fmla="*/ 1231820 w 1499520"/>
              <a:gd name="connsiteY11" fmla="*/ 903731 h 1913559"/>
              <a:gd name="connsiteX12" fmla="*/ 1212770 w 1499520"/>
              <a:gd name="connsiteY12" fmla="*/ 1063275 h 1913559"/>
              <a:gd name="connsiteX13" fmla="*/ 1193719 w 1499520"/>
              <a:gd name="connsiteY13" fmla="*/ 1222819 h 1913559"/>
              <a:gd name="connsiteX14" fmla="*/ 1248489 w 1499520"/>
              <a:gd name="connsiteY14" fmla="*/ 1258538 h 1913559"/>
              <a:gd name="connsiteX15" fmla="*/ 1300876 w 1499520"/>
              <a:gd name="connsiteY15" fmla="*/ 1287113 h 1913559"/>
              <a:gd name="connsiteX16" fmla="*/ 1336594 w 1499520"/>
              <a:gd name="connsiteY16" fmla="*/ 1332355 h 1913559"/>
              <a:gd name="connsiteX17" fmla="*/ 1341357 w 1499520"/>
              <a:gd name="connsiteY17" fmla="*/ 1437131 h 1913559"/>
              <a:gd name="connsiteX18" fmla="*/ 1338977 w 1499520"/>
              <a:gd name="connsiteY18" fmla="*/ 1606200 h 1913559"/>
              <a:gd name="connsiteX19" fmla="*/ 1405651 w 1499520"/>
              <a:gd name="connsiteY19" fmla="*/ 1591913 h 1913559"/>
              <a:gd name="connsiteX20" fmla="*/ 1493758 w 1499520"/>
              <a:gd name="connsiteY20" fmla="*/ 1582387 h 1913559"/>
              <a:gd name="connsiteX21" fmla="*/ 1486614 w 1499520"/>
              <a:gd name="connsiteY21" fmla="*/ 1625250 h 1913559"/>
              <a:gd name="connsiteX22" fmla="*/ 1477089 w 1499520"/>
              <a:gd name="connsiteY22" fmla="*/ 1653825 h 1913559"/>
              <a:gd name="connsiteX23" fmla="*/ 1458039 w 1499520"/>
              <a:gd name="connsiteY23" fmla="*/ 1741932 h 1913559"/>
              <a:gd name="connsiteX24" fmla="*/ 1450895 w 1499520"/>
              <a:gd name="connsiteY24" fmla="*/ 1822894 h 1913559"/>
              <a:gd name="connsiteX25" fmla="*/ 1462802 w 1499520"/>
              <a:gd name="connsiteY25" fmla="*/ 1877664 h 1913559"/>
              <a:gd name="connsiteX26" fmla="*/ 1486614 w 1499520"/>
              <a:gd name="connsiteY26" fmla="*/ 1913382 h 1913559"/>
              <a:gd name="connsiteX27" fmla="*/ 1377076 w 1499520"/>
              <a:gd name="connsiteY27" fmla="*/ 1889569 h 1913559"/>
              <a:gd name="connsiteX28" fmla="*/ 1255632 w 1499520"/>
              <a:gd name="connsiteY28" fmla="*/ 1849088 h 1913559"/>
              <a:gd name="connsiteX29" fmla="*/ 1148476 w 1499520"/>
              <a:gd name="connsiteY29" fmla="*/ 1825275 h 1913559"/>
              <a:gd name="connsiteX30" fmla="*/ 1038939 w 1499520"/>
              <a:gd name="connsiteY30" fmla="*/ 1801463 h 1913559"/>
              <a:gd name="connsiteX31" fmla="*/ 948451 w 1499520"/>
              <a:gd name="connsiteY31" fmla="*/ 1782413 h 1913559"/>
              <a:gd name="connsiteX32" fmla="*/ 857964 w 1499520"/>
              <a:gd name="connsiteY32" fmla="*/ 1772888 h 1913559"/>
              <a:gd name="connsiteX33" fmla="*/ 781764 w 1499520"/>
              <a:gd name="connsiteY33" fmla="*/ 1763363 h 1913559"/>
              <a:gd name="connsiteX34" fmla="*/ 543639 w 1499520"/>
              <a:gd name="connsiteY34" fmla="*/ 1739550 h 1913559"/>
              <a:gd name="connsiteX35" fmla="*/ 546020 w 1499520"/>
              <a:gd name="connsiteY35" fmla="*/ 1725263 h 1913559"/>
              <a:gd name="connsiteX36" fmla="*/ 576977 w 1499520"/>
              <a:gd name="connsiteY36" fmla="*/ 1713357 h 1913559"/>
              <a:gd name="connsiteX37" fmla="*/ 591264 w 1499520"/>
              <a:gd name="connsiteY37" fmla="*/ 1682400 h 1913559"/>
              <a:gd name="connsiteX38" fmla="*/ 610314 w 1499520"/>
              <a:gd name="connsiteY38" fmla="*/ 1634776 h 1913559"/>
              <a:gd name="connsiteX39" fmla="*/ 653177 w 1499520"/>
              <a:gd name="connsiteY39" fmla="*/ 1646682 h 1913559"/>
              <a:gd name="connsiteX40" fmla="*/ 710326 w 1499520"/>
              <a:gd name="connsiteY40" fmla="*/ 1658588 h 1913559"/>
              <a:gd name="connsiteX41" fmla="*/ 765095 w 1499520"/>
              <a:gd name="connsiteY41" fmla="*/ 1660968 h 1913559"/>
              <a:gd name="connsiteX42" fmla="*/ 772239 w 1499520"/>
              <a:gd name="connsiteY42" fmla="*/ 1649063 h 1913559"/>
              <a:gd name="connsiteX43" fmla="*/ 691276 w 1499520"/>
              <a:gd name="connsiteY43" fmla="*/ 1634775 h 1913559"/>
              <a:gd name="connsiteX44" fmla="*/ 626983 w 1499520"/>
              <a:gd name="connsiteY44" fmla="*/ 1613344 h 1913559"/>
              <a:gd name="connsiteX45" fmla="*/ 605551 w 1499520"/>
              <a:gd name="connsiteY45" fmla="*/ 1582388 h 1913559"/>
              <a:gd name="connsiteX46" fmla="*/ 626983 w 1499520"/>
              <a:gd name="connsiteY46" fmla="*/ 1530001 h 1913559"/>
              <a:gd name="connsiteX47" fmla="*/ 662702 w 1499520"/>
              <a:gd name="connsiteY47" fmla="*/ 1515713 h 1913559"/>
              <a:gd name="connsiteX48" fmla="*/ 638889 w 1499520"/>
              <a:gd name="connsiteY48" fmla="*/ 1496662 h 1913559"/>
              <a:gd name="connsiteX49" fmla="*/ 662701 w 1499520"/>
              <a:gd name="connsiteY49" fmla="*/ 1472850 h 1913559"/>
              <a:gd name="connsiteX50" fmla="*/ 707945 w 1499520"/>
              <a:gd name="connsiteY50" fmla="*/ 1427607 h 1913559"/>
              <a:gd name="connsiteX51" fmla="*/ 734139 w 1499520"/>
              <a:gd name="connsiteY51" fmla="*/ 1410938 h 1913559"/>
              <a:gd name="connsiteX52" fmla="*/ 719851 w 1499520"/>
              <a:gd name="connsiteY52" fmla="*/ 1368075 h 1913559"/>
              <a:gd name="connsiteX53" fmla="*/ 791289 w 1499520"/>
              <a:gd name="connsiteY53" fmla="*/ 1265682 h 1913559"/>
              <a:gd name="connsiteX54" fmla="*/ 698420 w 1499520"/>
              <a:gd name="connsiteY54" fmla="*/ 1294256 h 1913559"/>
              <a:gd name="connsiteX55" fmla="*/ 667464 w 1499520"/>
              <a:gd name="connsiteY55" fmla="*/ 1358550 h 1913559"/>
              <a:gd name="connsiteX56" fmla="*/ 638889 w 1499520"/>
              <a:gd name="connsiteY56" fmla="*/ 1413318 h 1913559"/>
              <a:gd name="connsiteX57" fmla="*/ 598408 w 1499520"/>
              <a:gd name="connsiteY57" fmla="*/ 1389506 h 1913559"/>
              <a:gd name="connsiteX58" fmla="*/ 572214 w 1499520"/>
              <a:gd name="connsiteY58" fmla="*/ 1434750 h 1913559"/>
              <a:gd name="connsiteX59" fmla="*/ 569833 w 1499520"/>
              <a:gd name="connsiteY59" fmla="*/ 1472851 h 1913559"/>
              <a:gd name="connsiteX60" fmla="*/ 584121 w 1499520"/>
              <a:gd name="connsiteY60" fmla="*/ 1489520 h 1913559"/>
              <a:gd name="connsiteX61" fmla="*/ 534114 w 1499520"/>
              <a:gd name="connsiteY61" fmla="*/ 1530000 h 1913559"/>
              <a:gd name="connsiteX62" fmla="*/ 465058 w 1499520"/>
              <a:gd name="connsiteY62" fmla="*/ 1541907 h 1913559"/>
              <a:gd name="connsiteX63" fmla="*/ 488870 w 1499520"/>
              <a:gd name="connsiteY63" fmla="*/ 1470469 h 1913559"/>
              <a:gd name="connsiteX64" fmla="*/ 510301 w 1499520"/>
              <a:gd name="connsiteY64" fmla="*/ 1401413 h 1913559"/>
              <a:gd name="connsiteX65" fmla="*/ 526969 w 1499520"/>
              <a:gd name="connsiteY65" fmla="*/ 1339500 h 1913559"/>
              <a:gd name="connsiteX66" fmla="*/ 541257 w 1499520"/>
              <a:gd name="connsiteY66" fmla="*/ 1296637 h 1913559"/>
              <a:gd name="connsiteX67" fmla="*/ 600789 w 1499520"/>
              <a:gd name="connsiteY67" fmla="*/ 1225200 h 1913559"/>
              <a:gd name="connsiteX68" fmla="*/ 634126 w 1499520"/>
              <a:gd name="connsiteY68" fmla="*/ 1239489 h 1913559"/>
              <a:gd name="connsiteX69" fmla="*/ 672226 w 1499520"/>
              <a:gd name="connsiteY69" fmla="*/ 1222820 h 1913559"/>
              <a:gd name="connsiteX70" fmla="*/ 676990 w 1499520"/>
              <a:gd name="connsiteY70" fmla="*/ 1213295 h 1913559"/>
              <a:gd name="connsiteX71" fmla="*/ 638888 w 1499520"/>
              <a:gd name="connsiteY71" fmla="*/ 1215675 h 1913559"/>
              <a:gd name="connsiteX72" fmla="*/ 612696 w 1499520"/>
              <a:gd name="connsiteY72" fmla="*/ 1189482 h 1913559"/>
              <a:gd name="connsiteX73" fmla="*/ 612695 w 1499520"/>
              <a:gd name="connsiteY73" fmla="*/ 1172812 h 1913559"/>
              <a:gd name="connsiteX74" fmla="*/ 662702 w 1499520"/>
              <a:gd name="connsiteY74" fmla="*/ 1175195 h 1913559"/>
              <a:gd name="connsiteX75" fmla="*/ 667463 w 1499520"/>
              <a:gd name="connsiteY75" fmla="*/ 1158525 h 1913559"/>
              <a:gd name="connsiteX76" fmla="*/ 693658 w 1499520"/>
              <a:gd name="connsiteY76" fmla="*/ 1127569 h 1913559"/>
              <a:gd name="connsiteX77" fmla="*/ 736521 w 1499520"/>
              <a:gd name="connsiteY77" fmla="*/ 1113283 h 1913559"/>
              <a:gd name="connsiteX78" fmla="*/ 736520 w 1499520"/>
              <a:gd name="connsiteY78" fmla="*/ 1091849 h 1913559"/>
              <a:gd name="connsiteX79" fmla="*/ 753189 w 1499520"/>
              <a:gd name="connsiteY79" fmla="*/ 1079944 h 1913559"/>
              <a:gd name="connsiteX80" fmla="*/ 712708 w 1499520"/>
              <a:gd name="connsiteY80" fmla="*/ 1051369 h 1913559"/>
              <a:gd name="connsiteX81" fmla="*/ 662701 w 1499520"/>
              <a:gd name="connsiteY81" fmla="*/ 1022794 h 1913559"/>
              <a:gd name="connsiteX82" fmla="*/ 629364 w 1499520"/>
              <a:gd name="connsiteY82" fmla="*/ 1029938 h 1913559"/>
              <a:gd name="connsiteX83" fmla="*/ 591264 w 1499520"/>
              <a:gd name="connsiteY83" fmla="*/ 1087088 h 1913559"/>
              <a:gd name="connsiteX84" fmla="*/ 605551 w 1499520"/>
              <a:gd name="connsiteY84" fmla="*/ 1118044 h 1913559"/>
              <a:gd name="connsiteX85" fmla="*/ 586501 w 1499520"/>
              <a:gd name="connsiteY85" fmla="*/ 1139475 h 1913559"/>
              <a:gd name="connsiteX86" fmla="*/ 550783 w 1499520"/>
              <a:gd name="connsiteY86" fmla="*/ 1120426 h 1913559"/>
              <a:gd name="connsiteX87" fmla="*/ 522207 w 1499520"/>
              <a:gd name="connsiteY87" fmla="*/ 1082325 h 1913559"/>
              <a:gd name="connsiteX88" fmla="*/ 522208 w 1499520"/>
              <a:gd name="connsiteY88" fmla="*/ 1108520 h 1913559"/>
              <a:gd name="connsiteX89" fmla="*/ 457914 w 1499520"/>
              <a:gd name="connsiteY89" fmla="*/ 1115662 h 1913559"/>
              <a:gd name="connsiteX90" fmla="*/ 410289 w 1499520"/>
              <a:gd name="connsiteY90" fmla="*/ 1137094 h 1913559"/>
              <a:gd name="connsiteX91" fmla="*/ 379332 w 1499520"/>
              <a:gd name="connsiteY91" fmla="*/ 1184718 h 1913559"/>
              <a:gd name="connsiteX92" fmla="*/ 348376 w 1499520"/>
              <a:gd name="connsiteY92" fmla="*/ 1244250 h 1913559"/>
              <a:gd name="connsiteX93" fmla="*/ 305513 w 1499520"/>
              <a:gd name="connsiteY93" fmla="*/ 1215677 h 1913559"/>
              <a:gd name="connsiteX94" fmla="*/ 336471 w 1499520"/>
              <a:gd name="connsiteY94" fmla="*/ 1194244 h 1913559"/>
              <a:gd name="connsiteX95" fmla="*/ 367426 w 1499520"/>
              <a:gd name="connsiteY95" fmla="*/ 1141856 h 1913559"/>
              <a:gd name="connsiteX96" fmla="*/ 372189 w 1499520"/>
              <a:gd name="connsiteY96" fmla="*/ 1106138 h 1913559"/>
              <a:gd name="connsiteX97" fmla="*/ 398382 w 1499520"/>
              <a:gd name="connsiteY97" fmla="*/ 1094231 h 1913559"/>
              <a:gd name="connsiteX98" fmla="*/ 386476 w 1499520"/>
              <a:gd name="connsiteY98" fmla="*/ 1072800 h 1913559"/>
              <a:gd name="connsiteX99" fmla="*/ 386478 w 1499520"/>
              <a:gd name="connsiteY99" fmla="*/ 1053751 h 1913559"/>
              <a:gd name="connsiteX100" fmla="*/ 348376 w 1499520"/>
              <a:gd name="connsiteY100" fmla="*/ 1060894 h 1913559"/>
              <a:gd name="connsiteX101" fmla="*/ 324564 w 1499520"/>
              <a:gd name="connsiteY101" fmla="*/ 1034700 h 1913559"/>
              <a:gd name="connsiteX102" fmla="*/ 315039 w 1499520"/>
              <a:gd name="connsiteY102" fmla="*/ 1013269 h 1913559"/>
              <a:gd name="connsiteX103" fmla="*/ 286464 w 1499520"/>
              <a:gd name="connsiteY103" fmla="*/ 1048988 h 1913559"/>
              <a:gd name="connsiteX104" fmla="*/ 276939 w 1499520"/>
              <a:gd name="connsiteY104" fmla="*/ 1072800 h 1913559"/>
              <a:gd name="connsiteX105" fmla="*/ 286464 w 1499520"/>
              <a:gd name="connsiteY105" fmla="*/ 1096613 h 1913559"/>
              <a:gd name="connsiteX106" fmla="*/ 260269 w 1499520"/>
              <a:gd name="connsiteY106" fmla="*/ 1098994 h 1913559"/>
              <a:gd name="connsiteX107" fmla="*/ 276939 w 1499520"/>
              <a:gd name="connsiteY107" fmla="*/ 1120425 h 1913559"/>
              <a:gd name="connsiteX108" fmla="*/ 265032 w 1499520"/>
              <a:gd name="connsiteY108" fmla="*/ 1137094 h 1913559"/>
              <a:gd name="connsiteX109" fmla="*/ 274557 w 1499520"/>
              <a:gd name="connsiteY109" fmla="*/ 1199007 h 1913559"/>
              <a:gd name="connsiteX110" fmla="*/ 234076 w 1499520"/>
              <a:gd name="connsiteY110" fmla="*/ 1194243 h 1913559"/>
              <a:gd name="connsiteX111" fmla="*/ 195976 w 1499520"/>
              <a:gd name="connsiteY111" fmla="*/ 1215675 h 1913559"/>
              <a:gd name="connsiteX112" fmla="*/ 143589 w 1499520"/>
              <a:gd name="connsiteY112" fmla="*/ 1215675 h 1913559"/>
              <a:gd name="connsiteX113" fmla="*/ 110251 w 1499520"/>
              <a:gd name="connsiteY113" fmla="*/ 1201388 h 1913559"/>
              <a:gd name="connsiteX114" fmla="*/ 81676 w 1499520"/>
              <a:gd name="connsiteY114" fmla="*/ 1182338 h 1913559"/>
              <a:gd name="connsiteX115" fmla="*/ 5477 w 1499520"/>
              <a:gd name="connsiteY115" fmla="*/ 1106138 h 1913559"/>
              <a:gd name="connsiteX116" fmla="*/ 24527 w 1499520"/>
              <a:gd name="connsiteY116" fmla="*/ 1094232 h 1913559"/>
              <a:gd name="connsiteX117" fmla="*/ 24526 w 1499520"/>
              <a:gd name="connsiteY117" fmla="*/ 1039463 h 1913559"/>
              <a:gd name="connsiteX118" fmla="*/ 17383 w 1499520"/>
              <a:gd name="connsiteY118" fmla="*/ 1001363 h 1913559"/>
              <a:gd name="connsiteX119" fmla="*/ 714 w 1499520"/>
              <a:gd name="connsiteY119" fmla="*/ 960882 h 1913559"/>
              <a:gd name="connsiteX120" fmla="*/ 43576 w 1499520"/>
              <a:gd name="connsiteY120" fmla="*/ 887063 h 1913559"/>
              <a:gd name="connsiteX121" fmla="*/ 62626 w 1499520"/>
              <a:gd name="connsiteY121" fmla="*/ 889444 h 1913559"/>
              <a:gd name="connsiteX122" fmla="*/ 55483 w 1499520"/>
              <a:gd name="connsiteY122" fmla="*/ 834676 h 1913559"/>
              <a:gd name="connsiteX123" fmla="*/ 95964 w 1499520"/>
              <a:gd name="connsiteY123" fmla="*/ 815625 h 1913559"/>
              <a:gd name="connsiteX124" fmla="*/ 115014 w 1499520"/>
              <a:gd name="connsiteY124" fmla="*/ 801338 h 1913559"/>
              <a:gd name="connsiteX125" fmla="*/ 134064 w 1499520"/>
              <a:gd name="connsiteY125" fmla="*/ 796575 h 1913559"/>
              <a:gd name="connsiteX126" fmla="*/ 148351 w 1499520"/>
              <a:gd name="connsiteY126" fmla="*/ 791813 h 1913559"/>
              <a:gd name="connsiteX127" fmla="*/ 167401 w 1499520"/>
              <a:gd name="connsiteY127" fmla="*/ 787050 h 1913559"/>
              <a:gd name="connsiteX128" fmla="*/ 257889 w 1499520"/>
              <a:gd name="connsiteY128" fmla="*/ 758475 h 1913559"/>
              <a:gd name="connsiteX129" fmla="*/ 272176 w 1499520"/>
              <a:gd name="connsiteY129" fmla="*/ 744188 h 1913559"/>
              <a:gd name="connsiteX130" fmla="*/ 324564 w 1499520"/>
              <a:gd name="connsiteY130" fmla="*/ 706088 h 1913559"/>
              <a:gd name="connsiteX131" fmla="*/ 415051 w 1499520"/>
              <a:gd name="connsiteY131" fmla="*/ 710850 h 1913559"/>
              <a:gd name="connsiteX132" fmla="*/ 438864 w 1499520"/>
              <a:gd name="connsiteY132" fmla="*/ 715613 h 1913559"/>
              <a:gd name="connsiteX133" fmla="*/ 453151 w 1499520"/>
              <a:gd name="connsiteY133" fmla="*/ 706088 h 1913559"/>
              <a:gd name="connsiteX134" fmla="*/ 486489 w 1499520"/>
              <a:gd name="connsiteY134" fmla="*/ 667988 h 1913559"/>
              <a:gd name="connsiteX135" fmla="*/ 496014 w 1499520"/>
              <a:gd name="connsiteY135" fmla="*/ 644175 h 1913559"/>
              <a:gd name="connsiteX136" fmla="*/ 500776 w 1499520"/>
              <a:gd name="connsiteY136" fmla="*/ 596550 h 1913559"/>
              <a:gd name="connsiteX137" fmla="*/ 524589 w 1499520"/>
              <a:gd name="connsiteY137" fmla="*/ 582263 h 1913559"/>
              <a:gd name="connsiteX138" fmla="*/ 567451 w 1499520"/>
              <a:gd name="connsiteY138" fmla="*/ 563213 h 1913559"/>
              <a:gd name="connsiteX139" fmla="*/ 600789 w 1499520"/>
              <a:gd name="connsiteY139" fmla="*/ 558450 h 1913559"/>
              <a:gd name="connsiteX140" fmla="*/ 619839 w 1499520"/>
              <a:gd name="connsiteY140" fmla="*/ 544163 h 1913559"/>
              <a:gd name="connsiteX141" fmla="*/ 643651 w 1499520"/>
              <a:gd name="connsiteY141" fmla="*/ 529875 h 1913559"/>
              <a:gd name="connsiteX142" fmla="*/ 657939 w 1499520"/>
              <a:gd name="connsiteY142" fmla="*/ 515588 h 1913559"/>
              <a:gd name="connsiteX143" fmla="*/ 686514 w 1499520"/>
              <a:gd name="connsiteY143" fmla="*/ 477488 h 1913559"/>
              <a:gd name="connsiteX144" fmla="*/ 705564 w 1499520"/>
              <a:gd name="connsiteY144" fmla="*/ 444150 h 1913559"/>
              <a:gd name="connsiteX145" fmla="*/ 715089 w 1499520"/>
              <a:gd name="connsiteY145" fmla="*/ 401288 h 1913559"/>
              <a:gd name="connsiteX146" fmla="*/ 724614 w 1499520"/>
              <a:gd name="connsiteY146" fmla="*/ 387000 h 1913559"/>
              <a:gd name="connsiteX147" fmla="*/ 734139 w 1499520"/>
              <a:gd name="connsiteY147" fmla="*/ 286988 h 1913559"/>
              <a:gd name="connsiteX148" fmla="*/ 743664 w 1499520"/>
              <a:gd name="connsiteY148" fmla="*/ 220313 h 1913559"/>
              <a:gd name="connsiteX149" fmla="*/ 777001 w 1499520"/>
              <a:gd name="connsiteY149" fmla="*/ 172688 h 1913559"/>
              <a:gd name="connsiteX150" fmla="*/ 786526 w 1499520"/>
              <a:gd name="connsiteY150" fmla="*/ 158400 h 1913559"/>
              <a:gd name="connsiteX151" fmla="*/ 815101 w 1499520"/>
              <a:gd name="connsiteY151" fmla="*/ 115538 h 1913559"/>
              <a:gd name="connsiteX152" fmla="*/ 829389 w 1499520"/>
              <a:gd name="connsiteY152" fmla="*/ 110775 h 1913559"/>
              <a:gd name="connsiteX153" fmla="*/ 853201 w 1499520"/>
              <a:gd name="connsiteY153" fmla="*/ 120300 h 1913559"/>
              <a:gd name="connsiteX154" fmla="*/ 867489 w 1499520"/>
              <a:gd name="connsiteY154" fmla="*/ 129825 h 1913559"/>
              <a:gd name="connsiteX155" fmla="*/ 886539 w 1499520"/>
              <a:gd name="connsiteY155" fmla="*/ 120300 h 1913559"/>
              <a:gd name="connsiteX156" fmla="*/ 919876 w 1499520"/>
              <a:gd name="connsiteY156" fmla="*/ 82200 h 1913559"/>
              <a:gd name="connsiteX157" fmla="*/ 934164 w 1499520"/>
              <a:gd name="connsiteY157" fmla="*/ 67913 h 1913559"/>
              <a:gd name="connsiteX158" fmla="*/ 943689 w 1499520"/>
              <a:gd name="connsiteY158" fmla="*/ 48863 h 1913559"/>
              <a:gd name="connsiteX159" fmla="*/ 962739 w 1499520"/>
              <a:gd name="connsiteY159" fmla="*/ 10763 h 1913559"/>
              <a:gd name="connsiteX160" fmla="*/ 962739 w 1499520"/>
              <a:gd name="connsiteY160" fmla="*/ 6000 h 1913559"/>
              <a:gd name="connsiteX0" fmla="*/ 962739 w 1499520"/>
              <a:gd name="connsiteY0" fmla="*/ 6000 h 1913559"/>
              <a:gd name="connsiteX1" fmla="*/ 981788 w 1499520"/>
              <a:gd name="connsiteY1" fmla="*/ 86963 h 1913559"/>
              <a:gd name="connsiteX2" fmla="*/ 1015126 w 1499520"/>
              <a:gd name="connsiteY2" fmla="*/ 277463 h 1913559"/>
              <a:gd name="connsiteX3" fmla="*/ 1041320 w 1499520"/>
              <a:gd name="connsiteY3" fmla="*/ 336994 h 1913559"/>
              <a:gd name="connsiteX4" fmla="*/ 1105614 w 1499520"/>
              <a:gd name="connsiteY4" fmla="*/ 437006 h 1913559"/>
              <a:gd name="connsiteX5" fmla="*/ 1186576 w 1499520"/>
              <a:gd name="connsiteY5" fmla="*/ 544163 h 1913559"/>
              <a:gd name="connsiteX6" fmla="*/ 1219914 w 1499520"/>
              <a:gd name="connsiteY6" fmla="*/ 582263 h 1913559"/>
              <a:gd name="connsiteX7" fmla="*/ 1188958 w 1499520"/>
              <a:gd name="connsiteY7" fmla="*/ 660844 h 1913559"/>
              <a:gd name="connsiteX8" fmla="*/ 1231820 w 1499520"/>
              <a:gd name="connsiteY8" fmla="*/ 715613 h 1913559"/>
              <a:gd name="connsiteX9" fmla="*/ 1186576 w 1499520"/>
              <a:gd name="connsiteY9" fmla="*/ 787050 h 1913559"/>
              <a:gd name="connsiteX10" fmla="*/ 1181814 w 1499520"/>
              <a:gd name="connsiteY10" fmla="*/ 834675 h 1913559"/>
              <a:gd name="connsiteX11" fmla="*/ 1231820 w 1499520"/>
              <a:gd name="connsiteY11" fmla="*/ 903731 h 1913559"/>
              <a:gd name="connsiteX12" fmla="*/ 1212770 w 1499520"/>
              <a:gd name="connsiteY12" fmla="*/ 1063275 h 1913559"/>
              <a:gd name="connsiteX13" fmla="*/ 1193719 w 1499520"/>
              <a:gd name="connsiteY13" fmla="*/ 1222819 h 1913559"/>
              <a:gd name="connsiteX14" fmla="*/ 1248489 w 1499520"/>
              <a:gd name="connsiteY14" fmla="*/ 1258538 h 1913559"/>
              <a:gd name="connsiteX15" fmla="*/ 1300876 w 1499520"/>
              <a:gd name="connsiteY15" fmla="*/ 1287113 h 1913559"/>
              <a:gd name="connsiteX16" fmla="*/ 1336594 w 1499520"/>
              <a:gd name="connsiteY16" fmla="*/ 1332355 h 1913559"/>
              <a:gd name="connsiteX17" fmla="*/ 1341357 w 1499520"/>
              <a:gd name="connsiteY17" fmla="*/ 1437131 h 1913559"/>
              <a:gd name="connsiteX18" fmla="*/ 1338977 w 1499520"/>
              <a:gd name="connsiteY18" fmla="*/ 1606200 h 1913559"/>
              <a:gd name="connsiteX19" fmla="*/ 1405651 w 1499520"/>
              <a:gd name="connsiteY19" fmla="*/ 1591913 h 1913559"/>
              <a:gd name="connsiteX20" fmla="*/ 1493758 w 1499520"/>
              <a:gd name="connsiteY20" fmla="*/ 1582387 h 1913559"/>
              <a:gd name="connsiteX21" fmla="*/ 1486614 w 1499520"/>
              <a:gd name="connsiteY21" fmla="*/ 1625250 h 1913559"/>
              <a:gd name="connsiteX22" fmla="*/ 1477089 w 1499520"/>
              <a:gd name="connsiteY22" fmla="*/ 1653825 h 1913559"/>
              <a:gd name="connsiteX23" fmla="*/ 1458039 w 1499520"/>
              <a:gd name="connsiteY23" fmla="*/ 1741932 h 1913559"/>
              <a:gd name="connsiteX24" fmla="*/ 1450895 w 1499520"/>
              <a:gd name="connsiteY24" fmla="*/ 1822894 h 1913559"/>
              <a:gd name="connsiteX25" fmla="*/ 1462802 w 1499520"/>
              <a:gd name="connsiteY25" fmla="*/ 1877664 h 1913559"/>
              <a:gd name="connsiteX26" fmla="*/ 1486614 w 1499520"/>
              <a:gd name="connsiteY26" fmla="*/ 1913382 h 1913559"/>
              <a:gd name="connsiteX27" fmla="*/ 1377076 w 1499520"/>
              <a:gd name="connsiteY27" fmla="*/ 1889569 h 1913559"/>
              <a:gd name="connsiteX28" fmla="*/ 1255632 w 1499520"/>
              <a:gd name="connsiteY28" fmla="*/ 1849088 h 1913559"/>
              <a:gd name="connsiteX29" fmla="*/ 1148476 w 1499520"/>
              <a:gd name="connsiteY29" fmla="*/ 1825275 h 1913559"/>
              <a:gd name="connsiteX30" fmla="*/ 1038939 w 1499520"/>
              <a:gd name="connsiteY30" fmla="*/ 1801463 h 1913559"/>
              <a:gd name="connsiteX31" fmla="*/ 948451 w 1499520"/>
              <a:gd name="connsiteY31" fmla="*/ 1782413 h 1913559"/>
              <a:gd name="connsiteX32" fmla="*/ 857964 w 1499520"/>
              <a:gd name="connsiteY32" fmla="*/ 1772888 h 1913559"/>
              <a:gd name="connsiteX33" fmla="*/ 781764 w 1499520"/>
              <a:gd name="connsiteY33" fmla="*/ 1763363 h 1913559"/>
              <a:gd name="connsiteX34" fmla="*/ 543639 w 1499520"/>
              <a:gd name="connsiteY34" fmla="*/ 1739550 h 1913559"/>
              <a:gd name="connsiteX35" fmla="*/ 546020 w 1499520"/>
              <a:gd name="connsiteY35" fmla="*/ 1725263 h 1913559"/>
              <a:gd name="connsiteX36" fmla="*/ 576977 w 1499520"/>
              <a:gd name="connsiteY36" fmla="*/ 1713357 h 1913559"/>
              <a:gd name="connsiteX37" fmla="*/ 591264 w 1499520"/>
              <a:gd name="connsiteY37" fmla="*/ 1682400 h 1913559"/>
              <a:gd name="connsiteX38" fmla="*/ 610314 w 1499520"/>
              <a:gd name="connsiteY38" fmla="*/ 1634776 h 1913559"/>
              <a:gd name="connsiteX39" fmla="*/ 653177 w 1499520"/>
              <a:gd name="connsiteY39" fmla="*/ 1646682 h 1913559"/>
              <a:gd name="connsiteX40" fmla="*/ 710326 w 1499520"/>
              <a:gd name="connsiteY40" fmla="*/ 1658588 h 1913559"/>
              <a:gd name="connsiteX41" fmla="*/ 765095 w 1499520"/>
              <a:gd name="connsiteY41" fmla="*/ 1660968 h 1913559"/>
              <a:gd name="connsiteX42" fmla="*/ 772239 w 1499520"/>
              <a:gd name="connsiteY42" fmla="*/ 1649063 h 1913559"/>
              <a:gd name="connsiteX43" fmla="*/ 691276 w 1499520"/>
              <a:gd name="connsiteY43" fmla="*/ 1634775 h 1913559"/>
              <a:gd name="connsiteX44" fmla="*/ 626983 w 1499520"/>
              <a:gd name="connsiteY44" fmla="*/ 1613344 h 1913559"/>
              <a:gd name="connsiteX45" fmla="*/ 605551 w 1499520"/>
              <a:gd name="connsiteY45" fmla="*/ 1582388 h 1913559"/>
              <a:gd name="connsiteX46" fmla="*/ 626983 w 1499520"/>
              <a:gd name="connsiteY46" fmla="*/ 1530001 h 1913559"/>
              <a:gd name="connsiteX47" fmla="*/ 662702 w 1499520"/>
              <a:gd name="connsiteY47" fmla="*/ 1515713 h 1913559"/>
              <a:gd name="connsiteX48" fmla="*/ 638889 w 1499520"/>
              <a:gd name="connsiteY48" fmla="*/ 1496662 h 1913559"/>
              <a:gd name="connsiteX49" fmla="*/ 662701 w 1499520"/>
              <a:gd name="connsiteY49" fmla="*/ 1472850 h 1913559"/>
              <a:gd name="connsiteX50" fmla="*/ 707945 w 1499520"/>
              <a:gd name="connsiteY50" fmla="*/ 1427607 h 1913559"/>
              <a:gd name="connsiteX51" fmla="*/ 734139 w 1499520"/>
              <a:gd name="connsiteY51" fmla="*/ 1410938 h 1913559"/>
              <a:gd name="connsiteX52" fmla="*/ 719851 w 1499520"/>
              <a:gd name="connsiteY52" fmla="*/ 1368075 h 1913559"/>
              <a:gd name="connsiteX53" fmla="*/ 791289 w 1499520"/>
              <a:gd name="connsiteY53" fmla="*/ 1265682 h 1913559"/>
              <a:gd name="connsiteX54" fmla="*/ 698420 w 1499520"/>
              <a:gd name="connsiteY54" fmla="*/ 1294256 h 1913559"/>
              <a:gd name="connsiteX55" fmla="*/ 667464 w 1499520"/>
              <a:gd name="connsiteY55" fmla="*/ 1358550 h 1913559"/>
              <a:gd name="connsiteX56" fmla="*/ 638889 w 1499520"/>
              <a:gd name="connsiteY56" fmla="*/ 1413318 h 1913559"/>
              <a:gd name="connsiteX57" fmla="*/ 598408 w 1499520"/>
              <a:gd name="connsiteY57" fmla="*/ 1389506 h 1913559"/>
              <a:gd name="connsiteX58" fmla="*/ 572214 w 1499520"/>
              <a:gd name="connsiteY58" fmla="*/ 1434750 h 1913559"/>
              <a:gd name="connsiteX59" fmla="*/ 569833 w 1499520"/>
              <a:gd name="connsiteY59" fmla="*/ 1472851 h 1913559"/>
              <a:gd name="connsiteX60" fmla="*/ 584121 w 1499520"/>
              <a:gd name="connsiteY60" fmla="*/ 1489520 h 1913559"/>
              <a:gd name="connsiteX61" fmla="*/ 534114 w 1499520"/>
              <a:gd name="connsiteY61" fmla="*/ 1530000 h 1913559"/>
              <a:gd name="connsiteX62" fmla="*/ 465058 w 1499520"/>
              <a:gd name="connsiteY62" fmla="*/ 1541907 h 1913559"/>
              <a:gd name="connsiteX63" fmla="*/ 488870 w 1499520"/>
              <a:gd name="connsiteY63" fmla="*/ 1470469 h 1913559"/>
              <a:gd name="connsiteX64" fmla="*/ 510301 w 1499520"/>
              <a:gd name="connsiteY64" fmla="*/ 1401413 h 1913559"/>
              <a:gd name="connsiteX65" fmla="*/ 526969 w 1499520"/>
              <a:gd name="connsiteY65" fmla="*/ 1339500 h 1913559"/>
              <a:gd name="connsiteX66" fmla="*/ 541257 w 1499520"/>
              <a:gd name="connsiteY66" fmla="*/ 1296637 h 1913559"/>
              <a:gd name="connsiteX67" fmla="*/ 600789 w 1499520"/>
              <a:gd name="connsiteY67" fmla="*/ 1225200 h 1913559"/>
              <a:gd name="connsiteX68" fmla="*/ 634126 w 1499520"/>
              <a:gd name="connsiteY68" fmla="*/ 1239489 h 1913559"/>
              <a:gd name="connsiteX69" fmla="*/ 672226 w 1499520"/>
              <a:gd name="connsiteY69" fmla="*/ 1222820 h 1913559"/>
              <a:gd name="connsiteX70" fmla="*/ 676990 w 1499520"/>
              <a:gd name="connsiteY70" fmla="*/ 1213295 h 1913559"/>
              <a:gd name="connsiteX71" fmla="*/ 638888 w 1499520"/>
              <a:gd name="connsiteY71" fmla="*/ 1215675 h 1913559"/>
              <a:gd name="connsiteX72" fmla="*/ 612696 w 1499520"/>
              <a:gd name="connsiteY72" fmla="*/ 1189482 h 1913559"/>
              <a:gd name="connsiteX73" fmla="*/ 612695 w 1499520"/>
              <a:gd name="connsiteY73" fmla="*/ 1172812 h 1913559"/>
              <a:gd name="connsiteX74" fmla="*/ 662702 w 1499520"/>
              <a:gd name="connsiteY74" fmla="*/ 1175195 h 1913559"/>
              <a:gd name="connsiteX75" fmla="*/ 667463 w 1499520"/>
              <a:gd name="connsiteY75" fmla="*/ 1158525 h 1913559"/>
              <a:gd name="connsiteX76" fmla="*/ 693658 w 1499520"/>
              <a:gd name="connsiteY76" fmla="*/ 1127569 h 1913559"/>
              <a:gd name="connsiteX77" fmla="*/ 736521 w 1499520"/>
              <a:gd name="connsiteY77" fmla="*/ 1113283 h 1913559"/>
              <a:gd name="connsiteX78" fmla="*/ 736520 w 1499520"/>
              <a:gd name="connsiteY78" fmla="*/ 1091849 h 1913559"/>
              <a:gd name="connsiteX79" fmla="*/ 753189 w 1499520"/>
              <a:gd name="connsiteY79" fmla="*/ 1079944 h 1913559"/>
              <a:gd name="connsiteX80" fmla="*/ 712708 w 1499520"/>
              <a:gd name="connsiteY80" fmla="*/ 1051369 h 1913559"/>
              <a:gd name="connsiteX81" fmla="*/ 662701 w 1499520"/>
              <a:gd name="connsiteY81" fmla="*/ 1022794 h 1913559"/>
              <a:gd name="connsiteX82" fmla="*/ 629364 w 1499520"/>
              <a:gd name="connsiteY82" fmla="*/ 1029938 h 1913559"/>
              <a:gd name="connsiteX83" fmla="*/ 591264 w 1499520"/>
              <a:gd name="connsiteY83" fmla="*/ 1087088 h 1913559"/>
              <a:gd name="connsiteX84" fmla="*/ 605551 w 1499520"/>
              <a:gd name="connsiteY84" fmla="*/ 1118044 h 1913559"/>
              <a:gd name="connsiteX85" fmla="*/ 586501 w 1499520"/>
              <a:gd name="connsiteY85" fmla="*/ 1139475 h 1913559"/>
              <a:gd name="connsiteX86" fmla="*/ 550783 w 1499520"/>
              <a:gd name="connsiteY86" fmla="*/ 1120426 h 1913559"/>
              <a:gd name="connsiteX87" fmla="*/ 522207 w 1499520"/>
              <a:gd name="connsiteY87" fmla="*/ 1082325 h 1913559"/>
              <a:gd name="connsiteX88" fmla="*/ 522208 w 1499520"/>
              <a:gd name="connsiteY88" fmla="*/ 1108520 h 1913559"/>
              <a:gd name="connsiteX89" fmla="*/ 457914 w 1499520"/>
              <a:gd name="connsiteY89" fmla="*/ 1115662 h 1913559"/>
              <a:gd name="connsiteX90" fmla="*/ 410289 w 1499520"/>
              <a:gd name="connsiteY90" fmla="*/ 1137094 h 1913559"/>
              <a:gd name="connsiteX91" fmla="*/ 379332 w 1499520"/>
              <a:gd name="connsiteY91" fmla="*/ 1184718 h 1913559"/>
              <a:gd name="connsiteX92" fmla="*/ 348376 w 1499520"/>
              <a:gd name="connsiteY92" fmla="*/ 1244250 h 1913559"/>
              <a:gd name="connsiteX93" fmla="*/ 305513 w 1499520"/>
              <a:gd name="connsiteY93" fmla="*/ 1215677 h 1913559"/>
              <a:gd name="connsiteX94" fmla="*/ 336471 w 1499520"/>
              <a:gd name="connsiteY94" fmla="*/ 1194244 h 1913559"/>
              <a:gd name="connsiteX95" fmla="*/ 367426 w 1499520"/>
              <a:gd name="connsiteY95" fmla="*/ 1141856 h 1913559"/>
              <a:gd name="connsiteX96" fmla="*/ 372189 w 1499520"/>
              <a:gd name="connsiteY96" fmla="*/ 1106138 h 1913559"/>
              <a:gd name="connsiteX97" fmla="*/ 398382 w 1499520"/>
              <a:gd name="connsiteY97" fmla="*/ 1094231 h 1913559"/>
              <a:gd name="connsiteX98" fmla="*/ 386476 w 1499520"/>
              <a:gd name="connsiteY98" fmla="*/ 1072800 h 1913559"/>
              <a:gd name="connsiteX99" fmla="*/ 386478 w 1499520"/>
              <a:gd name="connsiteY99" fmla="*/ 1053751 h 1913559"/>
              <a:gd name="connsiteX100" fmla="*/ 348376 w 1499520"/>
              <a:gd name="connsiteY100" fmla="*/ 1060894 h 1913559"/>
              <a:gd name="connsiteX101" fmla="*/ 324564 w 1499520"/>
              <a:gd name="connsiteY101" fmla="*/ 1034700 h 1913559"/>
              <a:gd name="connsiteX102" fmla="*/ 315039 w 1499520"/>
              <a:gd name="connsiteY102" fmla="*/ 1013269 h 1913559"/>
              <a:gd name="connsiteX103" fmla="*/ 286464 w 1499520"/>
              <a:gd name="connsiteY103" fmla="*/ 1048988 h 1913559"/>
              <a:gd name="connsiteX104" fmla="*/ 276939 w 1499520"/>
              <a:gd name="connsiteY104" fmla="*/ 1072800 h 1913559"/>
              <a:gd name="connsiteX105" fmla="*/ 286464 w 1499520"/>
              <a:gd name="connsiteY105" fmla="*/ 1096613 h 1913559"/>
              <a:gd name="connsiteX106" fmla="*/ 260269 w 1499520"/>
              <a:gd name="connsiteY106" fmla="*/ 1098994 h 1913559"/>
              <a:gd name="connsiteX107" fmla="*/ 276939 w 1499520"/>
              <a:gd name="connsiteY107" fmla="*/ 1120425 h 1913559"/>
              <a:gd name="connsiteX108" fmla="*/ 265032 w 1499520"/>
              <a:gd name="connsiteY108" fmla="*/ 1137094 h 1913559"/>
              <a:gd name="connsiteX109" fmla="*/ 274557 w 1499520"/>
              <a:gd name="connsiteY109" fmla="*/ 1199007 h 1913559"/>
              <a:gd name="connsiteX110" fmla="*/ 234076 w 1499520"/>
              <a:gd name="connsiteY110" fmla="*/ 1194243 h 1913559"/>
              <a:gd name="connsiteX111" fmla="*/ 195976 w 1499520"/>
              <a:gd name="connsiteY111" fmla="*/ 1215675 h 1913559"/>
              <a:gd name="connsiteX112" fmla="*/ 143589 w 1499520"/>
              <a:gd name="connsiteY112" fmla="*/ 1215675 h 1913559"/>
              <a:gd name="connsiteX113" fmla="*/ 110251 w 1499520"/>
              <a:gd name="connsiteY113" fmla="*/ 1201388 h 1913559"/>
              <a:gd name="connsiteX114" fmla="*/ 81676 w 1499520"/>
              <a:gd name="connsiteY114" fmla="*/ 1182338 h 1913559"/>
              <a:gd name="connsiteX115" fmla="*/ 5477 w 1499520"/>
              <a:gd name="connsiteY115" fmla="*/ 1106138 h 1913559"/>
              <a:gd name="connsiteX116" fmla="*/ 24527 w 1499520"/>
              <a:gd name="connsiteY116" fmla="*/ 1094232 h 1913559"/>
              <a:gd name="connsiteX117" fmla="*/ 24526 w 1499520"/>
              <a:gd name="connsiteY117" fmla="*/ 1039463 h 1913559"/>
              <a:gd name="connsiteX118" fmla="*/ 17383 w 1499520"/>
              <a:gd name="connsiteY118" fmla="*/ 1001363 h 1913559"/>
              <a:gd name="connsiteX119" fmla="*/ 714 w 1499520"/>
              <a:gd name="connsiteY119" fmla="*/ 960882 h 1913559"/>
              <a:gd name="connsiteX120" fmla="*/ 43576 w 1499520"/>
              <a:gd name="connsiteY120" fmla="*/ 887063 h 1913559"/>
              <a:gd name="connsiteX121" fmla="*/ 62626 w 1499520"/>
              <a:gd name="connsiteY121" fmla="*/ 889444 h 1913559"/>
              <a:gd name="connsiteX122" fmla="*/ 55483 w 1499520"/>
              <a:gd name="connsiteY122" fmla="*/ 834676 h 1913559"/>
              <a:gd name="connsiteX123" fmla="*/ 115014 w 1499520"/>
              <a:gd name="connsiteY123" fmla="*/ 801338 h 1913559"/>
              <a:gd name="connsiteX124" fmla="*/ 134064 w 1499520"/>
              <a:gd name="connsiteY124" fmla="*/ 796575 h 1913559"/>
              <a:gd name="connsiteX125" fmla="*/ 148351 w 1499520"/>
              <a:gd name="connsiteY125" fmla="*/ 791813 h 1913559"/>
              <a:gd name="connsiteX126" fmla="*/ 167401 w 1499520"/>
              <a:gd name="connsiteY126" fmla="*/ 787050 h 1913559"/>
              <a:gd name="connsiteX127" fmla="*/ 257889 w 1499520"/>
              <a:gd name="connsiteY127" fmla="*/ 758475 h 1913559"/>
              <a:gd name="connsiteX128" fmla="*/ 272176 w 1499520"/>
              <a:gd name="connsiteY128" fmla="*/ 744188 h 1913559"/>
              <a:gd name="connsiteX129" fmla="*/ 324564 w 1499520"/>
              <a:gd name="connsiteY129" fmla="*/ 706088 h 1913559"/>
              <a:gd name="connsiteX130" fmla="*/ 415051 w 1499520"/>
              <a:gd name="connsiteY130" fmla="*/ 710850 h 1913559"/>
              <a:gd name="connsiteX131" fmla="*/ 438864 w 1499520"/>
              <a:gd name="connsiteY131" fmla="*/ 715613 h 1913559"/>
              <a:gd name="connsiteX132" fmla="*/ 453151 w 1499520"/>
              <a:gd name="connsiteY132" fmla="*/ 706088 h 1913559"/>
              <a:gd name="connsiteX133" fmla="*/ 486489 w 1499520"/>
              <a:gd name="connsiteY133" fmla="*/ 667988 h 1913559"/>
              <a:gd name="connsiteX134" fmla="*/ 496014 w 1499520"/>
              <a:gd name="connsiteY134" fmla="*/ 644175 h 1913559"/>
              <a:gd name="connsiteX135" fmla="*/ 500776 w 1499520"/>
              <a:gd name="connsiteY135" fmla="*/ 596550 h 1913559"/>
              <a:gd name="connsiteX136" fmla="*/ 524589 w 1499520"/>
              <a:gd name="connsiteY136" fmla="*/ 582263 h 1913559"/>
              <a:gd name="connsiteX137" fmla="*/ 567451 w 1499520"/>
              <a:gd name="connsiteY137" fmla="*/ 563213 h 1913559"/>
              <a:gd name="connsiteX138" fmla="*/ 600789 w 1499520"/>
              <a:gd name="connsiteY138" fmla="*/ 558450 h 1913559"/>
              <a:gd name="connsiteX139" fmla="*/ 619839 w 1499520"/>
              <a:gd name="connsiteY139" fmla="*/ 544163 h 1913559"/>
              <a:gd name="connsiteX140" fmla="*/ 643651 w 1499520"/>
              <a:gd name="connsiteY140" fmla="*/ 529875 h 1913559"/>
              <a:gd name="connsiteX141" fmla="*/ 657939 w 1499520"/>
              <a:gd name="connsiteY141" fmla="*/ 515588 h 1913559"/>
              <a:gd name="connsiteX142" fmla="*/ 686514 w 1499520"/>
              <a:gd name="connsiteY142" fmla="*/ 477488 h 1913559"/>
              <a:gd name="connsiteX143" fmla="*/ 705564 w 1499520"/>
              <a:gd name="connsiteY143" fmla="*/ 444150 h 1913559"/>
              <a:gd name="connsiteX144" fmla="*/ 715089 w 1499520"/>
              <a:gd name="connsiteY144" fmla="*/ 401288 h 1913559"/>
              <a:gd name="connsiteX145" fmla="*/ 724614 w 1499520"/>
              <a:gd name="connsiteY145" fmla="*/ 387000 h 1913559"/>
              <a:gd name="connsiteX146" fmla="*/ 734139 w 1499520"/>
              <a:gd name="connsiteY146" fmla="*/ 286988 h 1913559"/>
              <a:gd name="connsiteX147" fmla="*/ 743664 w 1499520"/>
              <a:gd name="connsiteY147" fmla="*/ 220313 h 1913559"/>
              <a:gd name="connsiteX148" fmla="*/ 777001 w 1499520"/>
              <a:gd name="connsiteY148" fmla="*/ 172688 h 1913559"/>
              <a:gd name="connsiteX149" fmla="*/ 786526 w 1499520"/>
              <a:gd name="connsiteY149" fmla="*/ 158400 h 1913559"/>
              <a:gd name="connsiteX150" fmla="*/ 815101 w 1499520"/>
              <a:gd name="connsiteY150" fmla="*/ 115538 h 1913559"/>
              <a:gd name="connsiteX151" fmla="*/ 829389 w 1499520"/>
              <a:gd name="connsiteY151" fmla="*/ 110775 h 1913559"/>
              <a:gd name="connsiteX152" fmla="*/ 853201 w 1499520"/>
              <a:gd name="connsiteY152" fmla="*/ 120300 h 1913559"/>
              <a:gd name="connsiteX153" fmla="*/ 867489 w 1499520"/>
              <a:gd name="connsiteY153" fmla="*/ 129825 h 1913559"/>
              <a:gd name="connsiteX154" fmla="*/ 886539 w 1499520"/>
              <a:gd name="connsiteY154" fmla="*/ 120300 h 1913559"/>
              <a:gd name="connsiteX155" fmla="*/ 919876 w 1499520"/>
              <a:gd name="connsiteY155" fmla="*/ 82200 h 1913559"/>
              <a:gd name="connsiteX156" fmla="*/ 934164 w 1499520"/>
              <a:gd name="connsiteY156" fmla="*/ 67913 h 1913559"/>
              <a:gd name="connsiteX157" fmla="*/ 943689 w 1499520"/>
              <a:gd name="connsiteY157" fmla="*/ 48863 h 1913559"/>
              <a:gd name="connsiteX158" fmla="*/ 962739 w 1499520"/>
              <a:gd name="connsiteY158" fmla="*/ 10763 h 1913559"/>
              <a:gd name="connsiteX159" fmla="*/ 962739 w 1499520"/>
              <a:gd name="connsiteY159" fmla="*/ 6000 h 1913559"/>
              <a:gd name="connsiteX0" fmla="*/ 962739 w 1499520"/>
              <a:gd name="connsiteY0" fmla="*/ 6000 h 1913559"/>
              <a:gd name="connsiteX1" fmla="*/ 981788 w 1499520"/>
              <a:gd name="connsiteY1" fmla="*/ 86963 h 1913559"/>
              <a:gd name="connsiteX2" fmla="*/ 1015126 w 1499520"/>
              <a:gd name="connsiteY2" fmla="*/ 277463 h 1913559"/>
              <a:gd name="connsiteX3" fmla="*/ 1041320 w 1499520"/>
              <a:gd name="connsiteY3" fmla="*/ 336994 h 1913559"/>
              <a:gd name="connsiteX4" fmla="*/ 1105614 w 1499520"/>
              <a:gd name="connsiteY4" fmla="*/ 437006 h 1913559"/>
              <a:gd name="connsiteX5" fmla="*/ 1186576 w 1499520"/>
              <a:gd name="connsiteY5" fmla="*/ 544163 h 1913559"/>
              <a:gd name="connsiteX6" fmla="*/ 1219914 w 1499520"/>
              <a:gd name="connsiteY6" fmla="*/ 582263 h 1913559"/>
              <a:gd name="connsiteX7" fmla="*/ 1188958 w 1499520"/>
              <a:gd name="connsiteY7" fmla="*/ 660844 h 1913559"/>
              <a:gd name="connsiteX8" fmla="*/ 1231820 w 1499520"/>
              <a:gd name="connsiteY8" fmla="*/ 715613 h 1913559"/>
              <a:gd name="connsiteX9" fmla="*/ 1186576 w 1499520"/>
              <a:gd name="connsiteY9" fmla="*/ 787050 h 1913559"/>
              <a:gd name="connsiteX10" fmla="*/ 1181814 w 1499520"/>
              <a:gd name="connsiteY10" fmla="*/ 834675 h 1913559"/>
              <a:gd name="connsiteX11" fmla="*/ 1231820 w 1499520"/>
              <a:gd name="connsiteY11" fmla="*/ 903731 h 1913559"/>
              <a:gd name="connsiteX12" fmla="*/ 1212770 w 1499520"/>
              <a:gd name="connsiteY12" fmla="*/ 1063275 h 1913559"/>
              <a:gd name="connsiteX13" fmla="*/ 1193719 w 1499520"/>
              <a:gd name="connsiteY13" fmla="*/ 1222819 h 1913559"/>
              <a:gd name="connsiteX14" fmla="*/ 1248489 w 1499520"/>
              <a:gd name="connsiteY14" fmla="*/ 1258538 h 1913559"/>
              <a:gd name="connsiteX15" fmla="*/ 1300876 w 1499520"/>
              <a:gd name="connsiteY15" fmla="*/ 1287113 h 1913559"/>
              <a:gd name="connsiteX16" fmla="*/ 1336594 w 1499520"/>
              <a:gd name="connsiteY16" fmla="*/ 1332355 h 1913559"/>
              <a:gd name="connsiteX17" fmla="*/ 1341357 w 1499520"/>
              <a:gd name="connsiteY17" fmla="*/ 1437131 h 1913559"/>
              <a:gd name="connsiteX18" fmla="*/ 1338977 w 1499520"/>
              <a:gd name="connsiteY18" fmla="*/ 1606200 h 1913559"/>
              <a:gd name="connsiteX19" fmla="*/ 1405651 w 1499520"/>
              <a:gd name="connsiteY19" fmla="*/ 1591913 h 1913559"/>
              <a:gd name="connsiteX20" fmla="*/ 1493758 w 1499520"/>
              <a:gd name="connsiteY20" fmla="*/ 1582387 h 1913559"/>
              <a:gd name="connsiteX21" fmla="*/ 1486614 w 1499520"/>
              <a:gd name="connsiteY21" fmla="*/ 1625250 h 1913559"/>
              <a:gd name="connsiteX22" fmla="*/ 1477089 w 1499520"/>
              <a:gd name="connsiteY22" fmla="*/ 1653825 h 1913559"/>
              <a:gd name="connsiteX23" fmla="*/ 1458039 w 1499520"/>
              <a:gd name="connsiteY23" fmla="*/ 1741932 h 1913559"/>
              <a:gd name="connsiteX24" fmla="*/ 1450895 w 1499520"/>
              <a:gd name="connsiteY24" fmla="*/ 1822894 h 1913559"/>
              <a:gd name="connsiteX25" fmla="*/ 1462802 w 1499520"/>
              <a:gd name="connsiteY25" fmla="*/ 1877664 h 1913559"/>
              <a:gd name="connsiteX26" fmla="*/ 1486614 w 1499520"/>
              <a:gd name="connsiteY26" fmla="*/ 1913382 h 1913559"/>
              <a:gd name="connsiteX27" fmla="*/ 1377076 w 1499520"/>
              <a:gd name="connsiteY27" fmla="*/ 1889569 h 1913559"/>
              <a:gd name="connsiteX28" fmla="*/ 1255632 w 1499520"/>
              <a:gd name="connsiteY28" fmla="*/ 1849088 h 1913559"/>
              <a:gd name="connsiteX29" fmla="*/ 1148476 w 1499520"/>
              <a:gd name="connsiteY29" fmla="*/ 1825275 h 1913559"/>
              <a:gd name="connsiteX30" fmla="*/ 1038939 w 1499520"/>
              <a:gd name="connsiteY30" fmla="*/ 1801463 h 1913559"/>
              <a:gd name="connsiteX31" fmla="*/ 948451 w 1499520"/>
              <a:gd name="connsiteY31" fmla="*/ 1782413 h 1913559"/>
              <a:gd name="connsiteX32" fmla="*/ 857964 w 1499520"/>
              <a:gd name="connsiteY32" fmla="*/ 1772888 h 1913559"/>
              <a:gd name="connsiteX33" fmla="*/ 781764 w 1499520"/>
              <a:gd name="connsiteY33" fmla="*/ 1763363 h 1913559"/>
              <a:gd name="connsiteX34" fmla="*/ 543639 w 1499520"/>
              <a:gd name="connsiteY34" fmla="*/ 1739550 h 1913559"/>
              <a:gd name="connsiteX35" fmla="*/ 546020 w 1499520"/>
              <a:gd name="connsiteY35" fmla="*/ 1725263 h 1913559"/>
              <a:gd name="connsiteX36" fmla="*/ 576977 w 1499520"/>
              <a:gd name="connsiteY36" fmla="*/ 1713357 h 1913559"/>
              <a:gd name="connsiteX37" fmla="*/ 591264 w 1499520"/>
              <a:gd name="connsiteY37" fmla="*/ 1682400 h 1913559"/>
              <a:gd name="connsiteX38" fmla="*/ 610314 w 1499520"/>
              <a:gd name="connsiteY38" fmla="*/ 1634776 h 1913559"/>
              <a:gd name="connsiteX39" fmla="*/ 653177 w 1499520"/>
              <a:gd name="connsiteY39" fmla="*/ 1646682 h 1913559"/>
              <a:gd name="connsiteX40" fmla="*/ 710326 w 1499520"/>
              <a:gd name="connsiteY40" fmla="*/ 1658588 h 1913559"/>
              <a:gd name="connsiteX41" fmla="*/ 765095 w 1499520"/>
              <a:gd name="connsiteY41" fmla="*/ 1660968 h 1913559"/>
              <a:gd name="connsiteX42" fmla="*/ 772239 w 1499520"/>
              <a:gd name="connsiteY42" fmla="*/ 1649063 h 1913559"/>
              <a:gd name="connsiteX43" fmla="*/ 691276 w 1499520"/>
              <a:gd name="connsiteY43" fmla="*/ 1634775 h 1913559"/>
              <a:gd name="connsiteX44" fmla="*/ 626983 w 1499520"/>
              <a:gd name="connsiteY44" fmla="*/ 1613344 h 1913559"/>
              <a:gd name="connsiteX45" fmla="*/ 605551 w 1499520"/>
              <a:gd name="connsiteY45" fmla="*/ 1582388 h 1913559"/>
              <a:gd name="connsiteX46" fmla="*/ 626983 w 1499520"/>
              <a:gd name="connsiteY46" fmla="*/ 1530001 h 1913559"/>
              <a:gd name="connsiteX47" fmla="*/ 662702 w 1499520"/>
              <a:gd name="connsiteY47" fmla="*/ 1515713 h 1913559"/>
              <a:gd name="connsiteX48" fmla="*/ 638889 w 1499520"/>
              <a:gd name="connsiteY48" fmla="*/ 1496662 h 1913559"/>
              <a:gd name="connsiteX49" fmla="*/ 662701 w 1499520"/>
              <a:gd name="connsiteY49" fmla="*/ 1472850 h 1913559"/>
              <a:gd name="connsiteX50" fmla="*/ 707945 w 1499520"/>
              <a:gd name="connsiteY50" fmla="*/ 1427607 h 1913559"/>
              <a:gd name="connsiteX51" fmla="*/ 734139 w 1499520"/>
              <a:gd name="connsiteY51" fmla="*/ 1410938 h 1913559"/>
              <a:gd name="connsiteX52" fmla="*/ 719851 w 1499520"/>
              <a:gd name="connsiteY52" fmla="*/ 1368075 h 1913559"/>
              <a:gd name="connsiteX53" fmla="*/ 791289 w 1499520"/>
              <a:gd name="connsiteY53" fmla="*/ 1265682 h 1913559"/>
              <a:gd name="connsiteX54" fmla="*/ 698420 w 1499520"/>
              <a:gd name="connsiteY54" fmla="*/ 1294256 h 1913559"/>
              <a:gd name="connsiteX55" fmla="*/ 667464 w 1499520"/>
              <a:gd name="connsiteY55" fmla="*/ 1358550 h 1913559"/>
              <a:gd name="connsiteX56" fmla="*/ 638889 w 1499520"/>
              <a:gd name="connsiteY56" fmla="*/ 1413318 h 1913559"/>
              <a:gd name="connsiteX57" fmla="*/ 598408 w 1499520"/>
              <a:gd name="connsiteY57" fmla="*/ 1389506 h 1913559"/>
              <a:gd name="connsiteX58" fmla="*/ 572214 w 1499520"/>
              <a:gd name="connsiteY58" fmla="*/ 1434750 h 1913559"/>
              <a:gd name="connsiteX59" fmla="*/ 569833 w 1499520"/>
              <a:gd name="connsiteY59" fmla="*/ 1472851 h 1913559"/>
              <a:gd name="connsiteX60" fmla="*/ 584121 w 1499520"/>
              <a:gd name="connsiteY60" fmla="*/ 1489520 h 1913559"/>
              <a:gd name="connsiteX61" fmla="*/ 534114 w 1499520"/>
              <a:gd name="connsiteY61" fmla="*/ 1530000 h 1913559"/>
              <a:gd name="connsiteX62" fmla="*/ 465058 w 1499520"/>
              <a:gd name="connsiteY62" fmla="*/ 1541907 h 1913559"/>
              <a:gd name="connsiteX63" fmla="*/ 488870 w 1499520"/>
              <a:gd name="connsiteY63" fmla="*/ 1470469 h 1913559"/>
              <a:gd name="connsiteX64" fmla="*/ 510301 w 1499520"/>
              <a:gd name="connsiteY64" fmla="*/ 1401413 h 1913559"/>
              <a:gd name="connsiteX65" fmla="*/ 526969 w 1499520"/>
              <a:gd name="connsiteY65" fmla="*/ 1339500 h 1913559"/>
              <a:gd name="connsiteX66" fmla="*/ 541257 w 1499520"/>
              <a:gd name="connsiteY66" fmla="*/ 1296637 h 1913559"/>
              <a:gd name="connsiteX67" fmla="*/ 600789 w 1499520"/>
              <a:gd name="connsiteY67" fmla="*/ 1225200 h 1913559"/>
              <a:gd name="connsiteX68" fmla="*/ 634126 w 1499520"/>
              <a:gd name="connsiteY68" fmla="*/ 1239489 h 1913559"/>
              <a:gd name="connsiteX69" fmla="*/ 672226 w 1499520"/>
              <a:gd name="connsiteY69" fmla="*/ 1222820 h 1913559"/>
              <a:gd name="connsiteX70" fmla="*/ 676990 w 1499520"/>
              <a:gd name="connsiteY70" fmla="*/ 1213295 h 1913559"/>
              <a:gd name="connsiteX71" fmla="*/ 638888 w 1499520"/>
              <a:gd name="connsiteY71" fmla="*/ 1215675 h 1913559"/>
              <a:gd name="connsiteX72" fmla="*/ 612696 w 1499520"/>
              <a:gd name="connsiteY72" fmla="*/ 1189482 h 1913559"/>
              <a:gd name="connsiteX73" fmla="*/ 612695 w 1499520"/>
              <a:gd name="connsiteY73" fmla="*/ 1172812 h 1913559"/>
              <a:gd name="connsiteX74" fmla="*/ 662702 w 1499520"/>
              <a:gd name="connsiteY74" fmla="*/ 1175195 h 1913559"/>
              <a:gd name="connsiteX75" fmla="*/ 667463 w 1499520"/>
              <a:gd name="connsiteY75" fmla="*/ 1158525 h 1913559"/>
              <a:gd name="connsiteX76" fmla="*/ 693658 w 1499520"/>
              <a:gd name="connsiteY76" fmla="*/ 1127569 h 1913559"/>
              <a:gd name="connsiteX77" fmla="*/ 736521 w 1499520"/>
              <a:gd name="connsiteY77" fmla="*/ 1113283 h 1913559"/>
              <a:gd name="connsiteX78" fmla="*/ 736520 w 1499520"/>
              <a:gd name="connsiteY78" fmla="*/ 1091849 h 1913559"/>
              <a:gd name="connsiteX79" fmla="*/ 753189 w 1499520"/>
              <a:gd name="connsiteY79" fmla="*/ 1079944 h 1913559"/>
              <a:gd name="connsiteX80" fmla="*/ 712708 w 1499520"/>
              <a:gd name="connsiteY80" fmla="*/ 1051369 h 1913559"/>
              <a:gd name="connsiteX81" fmla="*/ 662701 w 1499520"/>
              <a:gd name="connsiteY81" fmla="*/ 1022794 h 1913559"/>
              <a:gd name="connsiteX82" fmla="*/ 629364 w 1499520"/>
              <a:gd name="connsiteY82" fmla="*/ 1029938 h 1913559"/>
              <a:gd name="connsiteX83" fmla="*/ 591264 w 1499520"/>
              <a:gd name="connsiteY83" fmla="*/ 1087088 h 1913559"/>
              <a:gd name="connsiteX84" fmla="*/ 605551 w 1499520"/>
              <a:gd name="connsiteY84" fmla="*/ 1118044 h 1913559"/>
              <a:gd name="connsiteX85" fmla="*/ 586501 w 1499520"/>
              <a:gd name="connsiteY85" fmla="*/ 1139475 h 1913559"/>
              <a:gd name="connsiteX86" fmla="*/ 550783 w 1499520"/>
              <a:gd name="connsiteY86" fmla="*/ 1120426 h 1913559"/>
              <a:gd name="connsiteX87" fmla="*/ 522207 w 1499520"/>
              <a:gd name="connsiteY87" fmla="*/ 1082325 h 1913559"/>
              <a:gd name="connsiteX88" fmla="*/ 522208 w 1499520"/>
              <a:gd name="connsiteY88" fmla="*/ 1108520 h 1913559"/>
              <a:gd name="connsiteX89" fmla="*/ 457914 w 1499520"/>
              <a:gd name="connsiteY89" fmla="*/ 1115662 h 1913559"/>
              <a:gd name="connsiteX90" fmla="*/ 410289 w 1499520"/>
              <a:gd name="connsiteY90" fmla="*/ 1137094 h 1913559"/>
              <a:gd name="connsiteX91" fmla="*/ 379332 w 1499520"/>
              <a:gd name="connsiteY91" fmla="*/ 1184718 h 1913559"/>
              <a:gd name="connsiteX92" fmla="*/ 348376 w 1499520"/>
              <a:gd name="connsiteY92" fmla="*/ 1244250 h 1913559"/>
              <a:gd name="connsiteX93" fmla="*/ 305513 w 1499520"/>
              <a:gd name="connsiteY93" fmla="*/ 1215677 h 1913559"/>
              <a:gd name="connsiteX94" fmla="*/ 336471 w 1499520"/>
              <a:gd name="connsiteY94" fmla="*/ 1194244 h 1913559"/>
              <a:gd name="connsiteX95" fmla="*/ 367426 w 1499520"/>
              <a:gd name="connsiteY95" fmla="*/ 1141856 h 1913559"/>
              <a:gd name="connsiteX96" fmla="*/ 372189 w 1499520"/>
              <a:gd name="connsiteY96" fmla="*/ 1106138 h 1913559"/>
              <a:gd name="connsiteX97" fmla="*/ 398382 w 1499520"/>
              <a:gd name="connsiteY97" fmla="*/ 1094231 h 1913559"/>
              <a:gd name="connsiteX98" fmla="*/ 386476 w 1499520"/>
              <a:gd name="connsiteY98" fmla="*/ 1072800 h 1913559"/>
              <a:gd name="connsiteX99" fmla="*/ 386478 w 1499520"/>
              <a:gd name="connsiteY99" fmla="*/ 1053751 h 1913559"/>
              <a:gd name="connsiteX100" fmla="*/ 348376 w 1499520"/>
              <a:gd name="connsiteY100" fmla="*/ 1060894 h 1913559"/>
              <a:gd name="connsiteX101" fmla="*/ 324564 w 1499520"/>
              <a:gd name="connsiteY101" fmla="*/ 1034700 h 1913559"/>
              <a:gd name="connsiteX102" fmla="*/ 315039 w 1499520"/>
              <a:gd name="connsiteY102" fmla="*/ 1013269 h 1913559"/>
              <a:gd name="connsiteX103" fmla="*/ 286464 w 1499520"/>
              <a:gd name="connsiteY103" fmla="*/ 1048988 h 1913559"/>
              <a:gd name="connsiteX104" fmla="*/ 276939 w 1499520"/>
              <a:gd name="connsiteY104" fmla="*/ 1072800 h 1913559"/>
              <a:gd name="connsiteX105" fmla="*/ 286464 w 1499520"/>
              <a:gd name="connsiteY105" fmla="*/ 1096613 h 1913559"/>
              <a:gd name="connsiteX106" fmla="*/ 260269 w 1499520"/>
              <a:gd name="connsiteY106" fmla="*/ 1098994 h 1913559"/>
              <a:gd name="connsiteX107" fmla="*/ 276939 w 1499520"/>
              <a:gd name="connsiteY107" fmla="*/ 1120425 h 1913559"/>
              <a:gd name="connsiteX108" fmla="*/ 265032 w 1499520"/>
              <a:gd name="connsiteY108" fmla="*/ 1137094 h 1913559"/>
              <a:gd name="connsiteX109" fmla="*/ 274557 w 1499520"/>
              <a:gd name="connsiteY109" fmla="*/ 1199007 h 1913559"/>
              <a:gd name="connsiteX110" fmla="*/ 234076 w 1499520"/>
              <a:gd name="connsiteY110" fmla="*/ 1194243 h 1913559"/>
              <a:gd name="connsiteX111" fmla="*/ 195976 w 1499520"/>
              <a:gd name="connsiteY111" fmla="*/ 1215675 h 1913559"/>
              <a:gd name="connsiteX112" fmla="*/ 143589 w 1499520"/>
              <a:gd name="connsiteY112" fmla="*/ 1215675 h 1913559"/>
              <a:gd name="connsiteX113" fmla="*/ 110251 w 1499520"/>
              <a:gd name="connsiteY113" fmla="*/ 1201388 h 1913559"/>
              <a:gd name="connsiteX114" fmla="*/ 81676 w 1499520"/>
              <a:gd name="connsiteY114" fmla="*/ 1182338 h 1913559"/>
              <a:gd name="connsiteX115" fmla="*/ 5477 w 1499520"/>
              <a:gd name="connsiteY115" fmla="*/ 1106138 h 1913559"/>
              <a:gd name="connsiteX116" fmla="*/ 24527 w 1499520"/>
              <a:gd name="connsiteY116" fmla="*/ 1094232 h 1913559"/>
              <a:gd name="connsiteX117" fmla="*/ 24526 w 1499520"/>
              <a:gd name="connsiteY117" fmla="*/ 1039463 h 1913559"/>
              <a:gd name="connsiteX118" fmla="*/ 17383 w 1499520"/>
              <a:gd name="connsiteY118" fmla="*/ 1001363 h 1913559"/>
              <a:gd name="connsiteX119" fmla="*/ 714 w 1499520"/>
              <a:gd name="connsiteY119" fmla="*/ 960882 h 1913559"/>
              <a:gd name="connsiteX120" fmla="*/ 43576 w 1499520"/>
              <a:gd name="connsiteY120" fmla="*/ 887063 h 1913559"/>
              <a:gd name="connsiteX121" fmla="*/ 62626 w 1499520"/>
              <a:gd name="connsiteY121" fmla="*/ 889444 h 1913559"/>
              <a:gd name="connsiteX122" fmla="*/ 55483 w 1499520"/>
              <a:gd name="connsiteY122" fmla="*/ 834676 h 1913559"/>
              <a:gd name="connsiteX123" fmla="*/ 115014 w 1499520"/>
              <a:gd name="connsiteY123" fmla="*/ 801338 h 1913559"/>
              <a:gd name="connsiteX124" fmla="*/ 134064 w 1499520"/>
              <a:gd name="connsiteY124" fmla="*/ 796575 h 1913559"/>
              <a:gd name="connsiteX125" fmla="*/ 167401 w 1499520"/>
              <a:gd name="connsiteY125" fmla="*/ 787050 h 1913559"/>
              <a:gd name="connsiteX126" fmla="*/ 257889 w 1499520"/>
              <a:gd name="connsiteY126" fmla="*/ 758475 h 1913559"/>
              <a:gd name="connsiteX127" fmla="*/ 272176 w 1499520"/>
              <a:gd name="connsiteY127" fmla="*/ 744188 h 1913559"/>
              <a:gd name="connsiteX128" fmla="*/ 324564 w 1499520"/>
              <a:gd name="connsiteY128" fmla="*/ 706088 h 1913559"/>
              <a:gd name="connsiteX129" fmla="*/ 415051 w 1499520"/>
              <a:gd name="connsiteY129" fmla="*/ 710850 h 1913559"/>
              <a:gd name="connsiteX130" fmla="*/ 438864 w 1499520"/>
              <a:gd name="connsiteY130" fmla="*/ 715613 h 1913559"/>
              <a:gd name="connsiteX131" fmla="*/ 453151 w 1499520"/>
              <a:gd name="connsiteY131" fmla="*/ 706088 h 1913559"/>
              <a:gd name="connsiteX132" fmla="*/ 486489 w 1499520"/>
              <a:gd name="connsiteY132" fmla="*/ 667988 h 1913559"/>
              <a:gd name="connsiteX133" fmla="*/ 496014 w 1499520"/>
              <a:gd name="connsiteY133" fmla="*/ 644175 h 1913559"/>
              <a:gd name="connsiteX134" fmla="*/ 500776 w 1499520"/>
              <a:gd name="connsiteY134" fmla="*/ 596550 h 1913559"/>
              <a:gd name="connsiteX135" fmla="*/ 524589 w 1499520"/>
              <a:gd name="connsiteY135" fmla="*/ 582263 h 1913559"/>
              <a:gd name="connsiteX136" fmla="*/ 567451 w 1499520"/>
              <a:gd name="connsiteY136" fmla="*/ 563213 h 1913559"/>
              <a:gd name="connsiteX137" fmla="*/ 600789 w 1499520"/>
              <a:gd name="connsiteY137" fmla="*/ 558450 h 1913559"/>
              <a:gd name="connsiteX138" fmla="*/ 619839 w 1499520"/>
              <a:gd name="connsiteY138" fmla="*/ 544163 h 1913559"/>
              <a:gd name="connsiteX139" fmla="*/ 643651 w 1499520"/>
              <a:gd name="connsiteY139" fmla="*/ 529875 h 1913559"/>
              <a:gd name="connsiteX140" fmla="*/ 657939 w 1499520"/>
              <a:gd name="connsiteY140" fmla="*/ 515588 h 1913559"/>
              <a:gd name="connsiteX141" fmla="*/ 686514 w 1499520"/>
              <a:gd name="connsiteY141" fmla="*/ 477488 h 1913559"/>
              <a:gd name="connsiteX142" fmla="*/ 705564 w 1499520"/>
              <a:gd name="connsiteY142" fmla="*/ 444150 h 1913559"/>
              <a:gd name="connsiteX143" fmla="*/ 715089 w 1499520"/>
              <a:gd name="connsiteY143" fmla="*/ 401288 h 1913559"/>
              <a:gd name="connsiteX144" fmla="*/ 724614 w 1499520"/>
              <a:gd name="connsiteY144" fmla="*/ 387000 h 1913559"/>
              <a:gd name="connsiteX145" fmla="*/ 734139 w 1499520"/>
              <a:gd name="connsiteY145" fmla="*/ 286988 h 1913559"/>
              <a:gd name="connsiteX146" fmla="*/ 743664 w 1499520"/>
              <a:gd name="connsiteY146" fmla="*/ 220313 h 1913559"/>
              <a:gd name="connsiteX147" fmla="*/ 777001 w 1499520"/>
              <a:gd name="connsiteY147" fmla="*/ 172688 h 1913559"/>
              <a:gd name="connsiteX148" fmla="*/ 786526 w 1499520"/>
              <a:gd name="connsiteY148" fmla="*/ 158400 h 1913559"/>
              <a:gd name="connsiteX149" fmla="*/ 815101 w 1499520"/>
              <a:gd name="connsiteY149" fmla="*/ 115538 h 1913559"/>
              <a:gd name="connsiteX150" fmla="*/ 829389 w 1499520"/>
              <a:gd name="connsiteY150" fmla="*/ 110775 h 1913559"/>
              <a:gd name="connsiteX151" fmla="*/ 853201 w 1499520"/>
              <a:gd name="connsiteY151" fmla="*/ 120300 h 1913559"/>
              <a:gd name="connsiteX152" fmla="*/ 867489 w 1499520"/>
              <a:gd name="connsiteY152" fmla="*/ 129825 h 1913559"/>
              <a:gd name="connsiteX153" fmla="*/ 886539 w 1499520"/>
              <a:gd name="connsiteY153" fmla="*/ 120300 h 1913559"/>
              <a:gd name="connsiteX154" fmla="*/ 919876 w 1499520"/>
              <a:gd name="connsiteY154" fmla="*/ 82200 h 1913559"/>
              <a:gd name="connsiteX155" fmla="*/ 934164 w 1499520"/>
              <a:gd name="connsiteY155" fmla="*/ 67913 h 1913559"/>
              <a:gd name="connsiteX156" fmla="*/ 943689 w 1499520"/>
              <a:gd name="connsiteY156" fmla="*/ 48863 h 1913559"/>
              <a:gd name="connsiteX157" fmla="*/ 962739 w 1499520"/>
              <a:gd name="connsiteY157" fmla="*/ 10763 h 1913559"/>
              <a:gd name="connsiteX158" fmla="*/ 962739 w 1499520"/>
              <a:gd name="connsiteY158" fmla="*/ 6000 h 1913559"/>
              <a:gd name="connsiteX0" fmla="*/ 962739 w 1499520"/>
              <a:gd name="connsiteY0" fmla="*/ 6000 h 1913559"/>
              <a:gd name="connsiteX1" fmla="*/ 981788 w 1499520"/>
              <a:gd name="connsiteY1" fmla="*/ 86963 h 1913559"/>
              <a:gd name="connsiteX2" fmla="*/ 1015126 w 1499520"/>
              <a:gd name="connsiteY2" fmla="*/ 277463 h 1913559"/>
              <a:gd name="connsiteX3" fmla="*/ 1041320 w 1499520"/>
              <a:gd name="connsiteY3" fmla="*/ 336994 h 1913559"/>
              <a:gd name="connsiteX4" fmla="*/ 1105614 w 1499520"/>
              <a:gd name="connsiteY4" fmla="*/ 437006 h 1913559"/>
              <a:gd name="connsiteX5" fmla="*/ 1186576 w 1499520"/>
              <a:gd name="connsiteY5" fmla="*/ 544163 h 1913559"/>
              <a:gd name="connsiteX6" fmla="*/ 1219914 w 1499520"/>
              <a:gd name="connsiteY6" fmla="*/ 582263 h 1913559"/>
              <a:gd name="connsiteX7" fmla="*/ 1188958 w 1499520"/>
              <a:gd name="connsiteY7" fmla="*/ 660844 h 1913559"/>
              <a:gd name="connsiteX8" fmla="*/ 1231820 w 1499520"/>
              <a:gd name="connsiteY8" fmla="*/ 715613 h 1913559"/>
              <a:gd name="connsiteX9" fmla="*/ 1186576 w 1499520"/>
              <a:gd name="connsiteY9" fmla="*/ 787050 h 1913559"/>
              <a:gd name="connsiteX10" fmla="*/ 1181814 w 1499520"/>
              <a:gd name="connsiteY10" fmla="*/ 834675 h 1913559"/>
              <a:gd name="connsiteX11" fmla="*/ 1231820 w 1499520"/>
              <a:gd name="connsiteY11" fmla="*/ 903731 h 1913559"/>
              <a:gd name="connsiteX12" fmla="*/ 1212770 w 1499520"/>
              <a:gd name="connsiteY12" fmla="*/ 1063275 h 1913559"/>
              <a:gd name="connsiteX13" fmla="*/ 1193719 w 1499520"/>
              <a:gd name="connsiteY13" fmla="*/ 1222819 h 1913559"/>
              <a:gd name="connsiteX14" fmla="*/ 1248489 w 1499520"/>
              <a:gd name="connsiteY14" fmla="*/ 1258538 h 1913559"/>
              <a:gd name="connsiteX15" fmla="*/ 1300876 w 1499520"/>
              <a:gd name="connsiteY15" fmla="*/ 1287113 h 1913559"/>
              <a:gd name="connsiteX16" fmla="*/ 1336594 w 1499520"/>
              <a:gd name="connsiteY16" fmla="*/ 1332355 h 1913559"/>
              <a:gd name="connsiteX17" fmla="*/ 1341357 w 1499520"/>
              <a:gd name="connsiteY17" fmla="*/ 1437131 h 1913559"/>
              <a:gd name="connsiteX18" fmla="*/ 1338977 w 1499520"/>
              <a:gd name="connsiteY18" fmla="*/ 1606200 h 1913559"/>
              <a:gd name="connsiteX19" fmla="*/ 1405651 w 1499520"/>
              <a:gd name="connsiteY19" fmla="*/ 1591913 h 1913559"/>
              <a:gd name="connsiteX20" fmla="*/ 1493758 w 1499520"/>
              <a:gd name="connsiteY20" fmla="*/ 1582387 h 1913559"/>
              <a:gd name="connsiteX21" fmla="*/ 1486614 w 1499520"/>
              <a:gd name="connsiteY21" fmla="*/ 1625250 h 1913559"/>
              <a:gd name="connsiteX22" fmla="*/ 1477089 w 1499520"/>
              <a:gd name="connsiteY22" fmla="*/ 1653825 h 1913559"/>
              <a:gd name="connsiteX23" fmla="*/ 1458039 w 1499520"/>
              <a:gd name="connsiteY23" fmla="*/ 1741932 h 1913559"/>
              <a:gd name="connsiteX24" fmla="*/ 1450895 w 1499520"/>
              <a:gd name="connsiteY24" fmla="*/ 1822894 h 1913559"/>
              <a:gd name="connsiteX25" fmla="*/ 1462802 w 1499520"/>
              <a:gd name="connsiteY25" fmla="*/ 1877664 h 1913559"/>
              <a:gd name="connsiteX26" fmla="*/ 1486614 w 1499520"/>
              <a:gd name="connsiteY26" fmla="*/ 1913382 h 1913559"/>
              <a:gd name="connsiteX27" fmla="*/ 1377076 w 1499520"/>
              <a:gd name="connsiteY27" fmla="*/ 1889569 h 1913559"/>
              <a:gd name="connsiteX28" fmla="*/ 1255632 w 1499520"/>
              <a:gd name="connsiteY28" fmla="*/ 1849088 h 1913559"/>
              <a:gd name="connsiteX29" fmla="*/ 1148476 w 1499520"/>
              <a:gd name="connsiteY29" fmla="*/ 1825275 h 1913559"/>
              <a:gd name="connsiteX30" fmla="*/ 1038939 w 1499520"/>
              <a:gd name="connsiteY30" fmla="*/ 1801463 h 1913559"/>
              <a:gd name="connsiteX31" fmla="*/ 948451 w 1499520"/>
              <a:gd name="connsiteY31" fmla="*/ 1782413 h 1913559"/>
              <a:gd name="connsiteX32" fmla="*/ 857964 w 1499520"/>
              <a:gd name="connsiteY32" fmla="*/ 1772888 h 1913559"/>
              <a:gd name="connsiteX33" fmla="*/ 781764 w 1499520"/>
              <a:gd name="connsiteY33" fmla="*/ 1763363 h 1913559"/>
              <a:gd name="connsiteX34" fmla="*/ 543639 w 1499520"/>
              <a:gd name="connsiteY34" fmla="*/ 1739550 h 1913559"/>
              <a:gd name="connsiteX35" fmla="*/ 546020 w 1499520"/>
              <a:gd name="connsiteY35" fmla="*/ 1725263 h 1913559"/>
              <a:gd name="connsiteX36" fmla="*/ 576977 w 1499520"/>
              <a:gd name="connsiteY36" fmla="*/ 1713357 h 1913559"/>
              <a:gd name="connsiteX37" fmla="*/ 591264 w 1499520"/>
              <a:gd name="connsiteY37" fmla="*/ 1682400 h 1913559"/>
              <a:gd name="connsiteX38" fmla="*/ 610314 w 1499520"/>
              <a:gd name="connsiteY38" fmla="*/ 1634776 h 1913559"/>
              <a:gd name="connsiteX39" fmla="*/ 653177 w 1499520"/>
              <a:gd name="connsiteY39" fmla="*/ 1646682 h 1913559"/>
              <a:gd name="connsiteX40" fmla="*/ 710326 w 1499520"/>
              <a:gd name="connsiteY40" fmla="*/ 1658588 h 1913559"/>
              <a:gd name="connsiteX41" fmla="*/ 765095 w 1499520"/>
              <a:gd name="connsiteY41" fmla="*/ 1660968 h 1913559"/>
              <a:gd name="connsiteX42" fmla="*/ 772239 w 1499520"/>
              <a:gd name="connsiteY42" fmla="*/ 1649063 h 1913559"/>
              <a:gd name="connsiteX43" fmla="*/ 691276 w 1499520"/>
              <a:gd name="connsiteY43" fmla="*/ 1634775 h 1913559"/>
              <a:gd name="connsiteX44" fmla="*/ 626983 w 1499520"/>
              <a:gd name="connsiteY44" fmla="*/ 1613344 h 1913559"/>
              <a:gd name="connsiteX45" fmla="*/ 605551 w 1499520"/>
              <a:gd name="connsiteY45" fmla="*/ 1582388 h 1913559"/>
              <a:gd name="connsiteX46" fmla="*/ 626983 w 1499520"/>
              <a:gd name="connsiteY46" fmla="*/ 1530001 h 1913559"/>
              <a:gd name="connsiteX47" fmla="*/ 662702 w 1499520"/>
              <a:gd name="connsiteY47" fmla="*/ 1515713 h 1913559"/>
              <a:gd name="connsiteX48" fmla="*/ 638889 w 1499520"/>
              <a:gd name="connsiteY48" fmla="*/ 1496662 h 1913559"/>
              <a:gd name="connsiteX49" fmla="*/ 662701 w 1499520"/>
              <a:gd name="connsiteY49" fmla="*/ 1472850 h 1913559"/>
              <a:gd name="connsiteX50" fmla="*/ 707945 w 1499520"/>
              <a:gd name="connsiteY50" fmla="*/ 1427607 h 1913559"/>
              <a:gd name="connsiteX51" fmla="*/ 734139 w 1499520"/>
              <a:gd name="connsiteY51" fmla="*/ 1410938 h 1913559"/>
              <a:gd name="connsiteX52" fmla="*/ 719851 w 1499520"/>
              <a:gd name="connsiteY52" fmla="*/ 1368075 h 1913559"/>
              <a:gd name="connsiteX53" fmla="*/ 791289 w 1499520"/>
              <a:gd name="connsiteY53" fmla="*/ 1265682 h 1913559"/>
              <a:gd name="connsiteX54" fmla="*/ 698420 w 1499520"/>
              <a:gd name="connsiteY54" fmla="*/ 1294256 h 1913559"/>
              <a:gd name="connsiteX55" fmla="*/ 667464 w 1499520"/>
              <a:gd name="connsiteY55" fmla="*/ 1358550 h 1913559"/>
              <a:gd name="connsiteX56" fmla="*/ 638889 w 1499520"/>
              <a:gd name="connsiteY56" fmla="*/ 1413318 h 1913559"/>
              <a:gd name="connsiteX57" fmla="*/ 598408 w 1499520"/>
              <a:gd name="connsiteY57" fmla="*/ 1389506 h 1913559"/>
              <a:gd name="connsiteX58" fmla="*/ 572214 w 1499520"/>
              <a:gd name="connsiteY58" fmla="*/ 1434750 h 1913559"/>
              <a:gd name="connsiteX59" fmla="*/ 569833 w 1499520"/>
              <a:gd name="connsiteY59" fmla="*/ 1472851 h 1913559"/>
              <a:gd name="connsiteX60" fmla="*/ 584121 w 1499520"/>
              <a:gd name="connsiteY60" fmla="*/ 1489520 h 1913559"/>
              <a:gd name="connsiteX61" fmla="*/ 534114 w 1499520"/>
              <a:gd name="connsiteY61" fmla="*/ 1530000 h 1913559"/>
              <a:gd name="connsiteX62" fmla="*/ 465058 w 1499520"/>
              <a:gd name="connsiteY62" fmla="*/ 1541907 h 1913559"/>
              <a:gd name="connsiteX63" fmla="*/ 488870 w 1499520"/>
              <a:gd name="connsiteY63" fmla="*/ 1470469 h 1913559"/>
              <a:gd name="connsiteX64" fmla="*/ 510301 w 1499520"/>
              <a:gd name="connsiteY64" fmla="*/ 1401413 h 1913559"/>
              <a:gd name="connsiteX65" fmla="*/ 526969 w 1499520"/>
              <a:gd name="connsiteY65" fmla="*/ 1339500 h 1913559"/>
              <a:gd name="connsiteX66" fmla="*/ 541257 w 1499520"/>
              <a:gd name="connsiteY66" fmla="*/ 1296637 h 1913559"/>
              <a:gd name="connsiteX67" fmla="*/ 600789 w 1499520"/>
              <a:gd name="connsiteY67" fmla="*/ 1225200 h 1913559"/>
              <a:gd name="connsiteX68" fmla="*/ 634126 w 1499520"/>
              <a:gd name="connsiteY68" fmla="*/ 1239489 h 1913559"/>
              <a:gd name="connsiteX69" fmla="*/ 672226 w 1499520"/>
              <a:gd name="connsiteY69" fmla="*/ 1222820 h 1913559"/>
              <a:gd name="connsiteX70" fmla="*/ 676990 w 1499520"/>
              <a:gd name="connsiteY70" fmla="*/ 1213295 h 1913559"/>
              <a:gd name="connsiteX71" fmla="*/ 638888 w 1499520"/>
              <a:gd name="connsiteY71" fmla="*/ 1215675 h 1913559"/>
              <a:gd name="connsiteX72" fmla="*/ 612696 w 1499520"/>
              <a:gd name="connsiteY72" fmla="*/ 1189482 h 1913559"/>
              <a:gd name="connsiteX73" fmla="*/ 612695 w 1499520"/>
              <a:gd name="connsiteY73" fmla="*/ 1172812 h 1913559"/>
              <a:gd name="connsiteX74" fmla="*/ 662702 w 1499520"/>
              <a:gd name="connsiteY74" fmla="*/ 1175195 h 1913559"/>
              <a:gd name="connsiteX75" fmla="*/ 667463 w 1499520"/>
              <a:gd name="connsiteY75" fmla="*/ 1158525 h 1913559"/>
              <a:gd name="connsiteX76" fmla="*/ 693658 w 1499520"/>
              <a:gd name="connsiteY76" fmla="*/ 1127569 h 1913559"/>
              <a:gd name="connsiteX77" fmla="*/ 736521 w 1499520"/>
              <a:gd name="connsiteY77" fmla="*/ 1113283 h 1913559"/>
              <a:gd name="connsiteX78" fmla="*/ 736520 w 1499520"/>
              <a:gd name="connsiteY78" fmla="*/ 1091849 h 1913559"/>
              <a:gd name="connsiteX79" fmla="*/ 753189 w 1499520"/>
              <a:gd name="connsiteY79" fmla="*/ 1079944 h 1913559"/>
              <a:gd name="connsiteX80" fmla="*/ 712708 w 1499520"/>
              <a:gd name="connsiteY80" fmla="*/ 1051369 h 1913559"/>
              <a:gd name="connsiteX81" fmla="*/ 662701 w 1499520"/>
              <a:gd name="connsiteY81" fmla="*/ 1022794 h 1913559"/>
              <a:gd name="connsiteX82" fmla="*/ 629364 w 1499520"/>
              <a:gd name="connsiteY82" fmla="*/ 1029938 h 1913559"/>
              <a:gd name="connsiteX83" fmla="*/ 591264 w 1499520"/>
              <a:gd name="connsiteY83" fmla="*/ 1087088 h 1913559"/>
              <a:gd name="connsiteX84" fmla="*/ 605551 w 1499520"/>
              <a:gd name="connsiteY84" fmla="*/ 1118044 h 1913559"/>
              <a:gd name="connsiteX85" fmla="*/ 586501 w 1499520"/>
              <a:gd name="connsiteY85" fmla="*/ 1139475 h 1913559"/>
              <a:gd name="connsiteX86" fmla="*/ 550783 w 1499520"/>
              <a:gd name="connsiteY86" fmla="*/ 1120426 h 1913559"/>
              <a:gd name="connsiteX87" fmla="*/ 522207 w 1499520"/>
              <a:gd name="connsiteY87" fmla="*/ 1082325 h 1913559"/>
              <a:gd name="connsiteX88" fmla="*/ 522208 w 1499520"/>
              <a:gd name="connsiteY88" fmla="*/ 1108520 h 1913559"/>
              <a:gd name="connsiteX89" fmla="*/ 457914 w 1499520"/>
              <a:gd name="connsiteY89" fmla="*/ 1115662 h 1913559"/>
              <a:gd name="connsiteX90" fmla="*/ 410289 w 1499520"/>
              <a:gd name="connsiteY90" fmla="*/ 1137094 h 1913559"/>
              <a:gd name="connsiteX91" fmla="*/ 379332 w 1499520"/>
              <a:gd name="connsiteY91" fmla="*/ 1184718 h 1913559"/>
              <a:gd name="connsiteX92" fmla="*/ 348376 w 1499520"/>
              <a:gd name="connsiteY92" fmla="*/ 1244250 h 1913559"/>
              <a:gd name="connsiteX93" fmla="*/ 305513 w 1499520"/>
              <a:gd name="connsiteY93" fmla="*/ 1215677 h 1913559"/>
              <a:gd name="connsiteX94" fmla="*/ 336471 w 1499520"/>
              <a:gd name="connsiteY94" fmla="*/ 1194244 h 1913559"/>
              <a:gd name="connsiteX95" fmla="*/ 367426 w 1499520"/>
              <a:gd name="connsiteY95" fmla="*/ 1141856 h 1913559"/>
              <a:gd name="connsiteX96" fmla="*/ 372189 w 1499520"/>
              <a:gd name="connsiteY96" fmla="*/ 1106138 h 1913559"/>
              <a:gd name="connsiteX97" fmla="*/ 398382 w 1499520"/>
              <a:gd name="connsiteY97" fmla="*/ 1094231 h 1913559"/>
              <a:gd name="connsiteX98" fmla="*/ 386476 w 1499520"/>
              <a:gd name="connsiteY98" fmla="*/ 1072800 h 1913559"/>
              <a:gd name="connsiteX99" fmla="*/ 386478 w 1499520"/>
              <a:gd name="connsiteY99" fmla="*/ 1053751 h 1913559"/>
              <a:gd name="connsiteX100" fmla="*/ 348376 w 1499520"/>
              <a:gd name="connsiteY100" fmla="*/ 1060894 h 1913559"/>
              <a:gd name="connsiteX101" fmla="*/ 324564 w 1499520"/>
              <a:gd name="connsiteY101" fmla="*/ 1034700 h 1913559"/>
              <a:gd name="connsiteX102" fmla="*/ 315039 w 1499520"/>
              <a:gd name="connsiteY102" fmla="*/ 1013269 h 1913559"/>
              <a:gd name="connsiteX103" fmla="*/ 286464 w 1499520"/>
              <a:gd name="connsiteY103" fmla="*/ 1048988 h 1913559"/>
              <a:gd name="connsiteX104" fmla="*/ 276939 w 1499520"/>
              <a:gd name="connsiteY104" fmla="*/ 1072800 h 1913559"/>
              <a:gd name="connsiteX105" fmla="*/ 286464 w 1499520"/>
              <a:gd name="connsiteY105" fmla="*/ 1096613 h 1913559"/>
              <a:gd name="connsiteX106" fmla="*/ 260269 w 1499520"/>
              <a:gd name="connsiteY106" fmla="*/ 1098994 h 1913559"/>
              <a:gd name="connsiteX107" fmla="*/ 276939 w 1499520"/>
              <a:gd name="connsiteY107" fmla="*/ 1120425 h 1913559"/>
              <a:gd name="connsiteX108" fmla="*/ 265032 w 1499520"/>
              <a:gd name="connsiteY108" fmla="*/ 1137094 h 1913559"/>
              <a:gd name="connsiteX109" fmla="*/ 274557 w 1499520"/>
              <a:gd name="connsiteY109" fmla="*/ 1199007 h 1913559"/>
              <a:gd name="connsiteX110" fmla="*/ 234076 w 1499520"/>
              <a:gd name="connsiteY110" fmla="*/ 1194243 h 1913559"/>
              <a:gd name="connsiteX111" fmla="*/ 195976 w 1499520"/>
              <a:gd name="connsiteY111" fmla="*/ 1215675 h 1913559"/>
              <a:gd name="connsiteX112" fmla="*/ 143589 w 1499520"/>
              <a:gd name="connsiteY112" fmla="*/ 1215675 h 1913559"/>
              <a:gd name="connsiteX113" fmla="*/ 110251 w 1499520"/>
              <a:gd name="connsiteY113" fmla="*/ 1201388 h 1913559"/>
              <a:gd name="connsiteX114" fmla="*/ 81676 w 1499520"/>
              <a:gd name="connsiteY114" fmla="*/ 1182338 h 1913559"/>
              <a:gd name="connsiteX115" fmla="*/ 5477 w 1499520"/>
              <a:gd name="connsiteY115" fmla="*/ 1106138 h 1913559"/>
              <a:gd name="connsiteX116" fmla="*/ 24527 w 1499520"/>
              <a:gd name="connsiteY116" fmla="*/ 1094232 h 1913559"/>
              <a:gd name="connsiteX117" fmla="*/ 24526 w 1499520"/>
              <a:gd name="connsiteY117" fmla="*/ 1039463 h 1913559"/>
              <a:gd name="connsiteX118" fmla="*/ 17383 w 1499520"/>
              <a:gd name="connsiteY118" fmla="*/ 1001363 h 1913559"/>
              <a:gd name="connsiteX119" fmla="*/ 714 w 1499520"/>
              <a:gd name="connsiteY119" fmla="*/ 960882 h 1913559"/>
              <a:gd name="connsiteX120" fmla="*/ 43576 w 1499520"/>
              <a:gd name="connsiteY120" fmla="*/ 887063 h 1913559"/>
              <a:gd name="connsiteX121" fmla="*/ 62626 w 1499520"/>
              <a:gd name="connsiteY121" fmla="*/ 889444 h 1913559"/>
              <a:gd name="connsiteX122" fmla="*/ 55483 w 1499520"/>
              <a:gd name="connsiteY122" fmla="*/ 834676 h 1913559"/>
              <a:gd name="connsiteX123" fmla="*/ 115014 w 1499520"/>
              <a:gd name="connsiteY123" fmla="*/ 801338 h 1913559"/>
              <a:gd name="connsiteX124" fmla="*/ 167401 w 1499520"/>
              <a:gd name="connsiteY124" fmla="*/ 787050 h 1913559"/>
              <a:gd name="connsiteX125" fmla="*/ 257889 w 1499520"/>
              <a:gd name="connsiteY125" fmla="*/ 758475 h 1913559"/>
              <a:gd name="connsiteX126" fmla="*/ 272176 w 1499520"/>
              <a:gd name="connsiteY126" fmla="*/ 744188 h 1913559"/>
              <a:gd name="connsiteX127" fmla="*/ 324564 w 1499520"/>
              <a:gd name="connsiteY127" fmla="*/ 706088 h 1913559"/>
              <a:gd name="connsiteX128" fmla="*/ 415051 w 1499520"/>
              <a:gd name="connsiteY128" fmla="*/ 710850 h 1913559"/>
              <a:gd name="connsiteX129" fmla="*/ 438864 w 1499520"/>
              <a:gd name="connsiteY129" fmla="*/ 715613 h 1913559"/>
              <a:gd name="connsiteX130" fmla="*/ 453151 w 1499520"/>
              <a:gd name="connsiteY130" fmla="*/ 706088 h 1913559"/>
              <a:gd name="connsiteX131" fmla="*/ 486489 w 1499520"/>
              <a:gd name="connsiteY131" fmla="*/ 667988 h 1913559"/>
              <a:gd name="connsiteX132" fmla="*/ 496014 w 1499520"/>
              <a:gd name="connsiteY132" fmla="*/ 644175 h 1913559"/>
              <a:gd name="connsiteX133" fmla="*/ 500776 w 1499520"/>
              <a:gd name="connsiteY133" fmla="*/ 596550 h 1913559"/>
              <a:gd name="connsiteX134" fmla="*/ 524589 w 1499520"/>
              <a:gd name="connsiteY134" fmla="*/ 582263 h 1913559"/>
              <a:gd name="connsiteX135" fmla="*/ 567451 w 1499520"/>
              <a:gd name="connsiteY135" fmla="*/ 563213 h 1913559"/>
              <a:gd name="connsiteX136" fmla="*/ 600789 w 1499520"/>
              <a:gd name="connsiteY136" fmla="*/ 558450 h 1913559"/>
              <a:gd name="connsiteX137" fmla="*/ 619839 w 1499520"/>
              <a:gd name="connsiteY137" fmla="*/ 544163 h 1913559"/>
              <a:gd name="connsiteX138" fmla="*/ 643651 w 1499520"/>
              <a:gd name="connsiteY138" fmla="*/ 529875 h 1913559"/>
              <a:gd name="connsiteX139" fmla="*/ 657939 w 1499520"/>
              <a:gd name="connsiteY139" fmla="*/ 515588 h 1913559"/>
              <a:gd name="connsiteX140" fmla="*/ 686514 w 1499520"/>
              <a:gd name="connsiteY140" fmla="*/ 477488 h 1913559"/>
              <a:gd name="connsiteX141" fmla="*/ 705564 w 1499520"/>
              <a:gd name="connsiteY141" fmla="*/ 444150 h 1913559"/>
              <a:gd name="connsiteX142" fmla="*/ 715089 w 1499520"/>
              <a:gd name="connsiteY142" fmla="*/ 401288 h 1913559"/>
              <a:gd name="connsiteX143" fmla="*/ 724614 w 1499520"/>
              <a:gd name="connsiteY143" fmla="*/ 387000 h 1913559"/>
              <a:gd name="connsiteX144" fmla="*/ 734139 w 1499520"/>
              <a:gd name="connsiteY144" fmla="*/ 286988 h 1913559"/>
              <a:gd name="connsiteX145" fmla="*/ 743664 w 1499520"/>
              <a:gd name="connsiteY145" fmla="*/ 220313 h 1913559"/>
              <a:gd name="connsiteX146" fmla="*/ 777001 w 1499520"/>
              <a:gd name="connsiteY146" fmla="*/ 172688 h 1913559"/>
              <a:gd name="connsiteX147" fmla="*/ 786526 w 1499520"/>
              <a:gd name="connsiteY147" fmla="*/ 158400 h 1913559"/>
              <a:gd name="connsiteX148" fmla="*/ 815101 w 1499520"/>
              <a:gd name="connsiteY148" fmla="*/ 115538 h 1913559"/>
              <a:gd name="connsiteX149" fmla="*/ 829389 w 1499520"/>
              <a:gd name="connsiteY149" fmla="*/ 110775 h 1913559"/>
              <a:gd name="connsiteX150" fmla="*/ 853201 w 1499520"/>
              <a:gd name="connsiteY150" fmla="*/ 120300 h 1913559"/>
              <a:gd name="connsiteX151" fmla="*/ 867489 w 1499520"/>
              <a:gd name="connsiteY151" fmla="*/ 129825 h 1913559"/>
              <a:gd name="connsiteX152" fmla="*/ 886539 w 1499520"/>
              <a:gd name="connsiteY152" fmla="*/ 120300 h 1913559"/>
              <a:gd name="connsiteX153" fmla="*/ 919876 w 1499520"/>
              <a:gd name="connsiteY153" fmla="*/ 82200 h 1913559"/>
              <a:gd name="connsiteX154" fmla="*/ 934164 w 1499520"/>
              <a:gd name="connsiteY154" fmla="*/ 67913 h 1913559"/>
              <a:gd name="connsiteX155" fmla="*/ 943689 w 1499520"/>
              <a:gd name="connsiteY155" fmla="*/ 48863 h 1913559"/>
              <a:gd name="connsiteX156" fmla="*/ 962739 w 1499520"/>
              <a:gd name="connsiteY156" fmla="*/ 10763 h 1913559"/>
              <a:gd name="connsiteX157" fmla="*/ 962739 w 1499520"/>
              <a:gd name="connsiteY157" fmla="*/ 6000 h 1913559"/>
              <a:gd name="connsiteX0" fmla="*/ 962739 w 1499520"/>
              <a:gd name="connsiteY0" fmla="*/ 6000 h 1913559"/>
              <a:gd name="connsiteX1" fmla="*/ 981788 w 1499520"/>
              <a:gd name="connsiteY1" fmla="*/ 86963 h 1913559"/>
              <a:gd name="connsiteX2" fmla="*/ 1015126 w 1499520"/>
              <a:gd name="connsiteY2" fmla="*/ 277463 h 1913559"/>
              <a:gd name="connsiteX3" fmla="*/ 1041320 w 1499520"/>
              <a:gd name="connsiteY3" fmla="*/ 336994 h 1913559"/>
              <a:gd name="connsiteX4" fmla="*/ 1105614 w 1499520"/>
              <a:gd name="connsiteY4" fmla="*/ 437006 h 1913559"/>
              <a:gd name="connsiteX5" fmla="*/ 1186576 w 1499520"/>
              <a:gd name="connsiteY5" fmla="*/ 544163 h 1913559"/>
              <a:gd name="connsiteX6" fmla="*/ 1219914 w 1499520"/>
              <a:gd name="connsiteY6" fmla="*/ 582263 h 1913559"/>
              <a:gd name="connsiteX7" fmla="*/ 1188958 w 1499520"/>
              <a:gd name="connsiteY7" fmla="*/ 660844 h 1913559"/>
              <a:gd name="connsiteX8" fmla="*/ 1231820 w 1499520"/>
              <a:gd name="connsiteY8" fmla="*/ 715613 h 1913559"/>
              <a:gd name="connsiteX9" fmla="*/ 1186576 w 1499520"/>
              <a:gd name="connsiteY9" fmla="*/ 787050 h 1913559"/>
              <a:gd name="connsiteX10" fmla="*/ 1181814 w 1499520"/>
              <a:gd name="connsiteY10" fmla="*/ 834675 h 1913559"/>
              <a:gd name="connsiteX11" fmla="*/ 1231820 w 1499520"/>
              <a:gd name="connsiteY11" fmla="*/ 903731 h 1913559"/>
              <a:gd name="connsiteX12" fmla="*/ 1212770 w 1499520"/>
              <a:gd name="connsiteY12" fmla="*/ 1063275 h 1913559"/>
              <a:gd name="connsiteX13" fmla="*/ 1193719 w 1499520"/>
              <a:gd name="connsiteY13" fmla="*/ 1222819 h 1913559"/>
              <a:gd name="connsiteX14" fmla="*/ 1248489 w 1499520"/>
              <a:gd name="connsiteY14" fmla="*/ 1258538 h 1913559"/>
              <a:gd name="connsiteX15" fmla="*/ 1300876 w 1499520"/>
              <a:gd name="connsiteY15" fmla="*/ 1287113 h 1913559"/>
              <a:gd name="connsiteX16" fmla="*/ 1336594 w 1499520"/>
              <a:gd name="connsiteY16" fmla="*/ 1332355 h 1913559"/>
              <a:gd name="connsiteX17" fmla="*/ 1341357 w 1499520"/>
              <a:gd name="connsiteY17" fmla="*/ 1437131 h 1913559"/>
              <a:gd name="connsiteX18" fmla="*/ 1338977 w 1499520"/>
              <a:gd name="connsiteY18" fmla="*/ 1606200 h 1913559"/>
              <a:gd name="connsiteX19" fmla="*/ 1405651 w 1499520"/>
              <a:gd name="connsiteY19" fmla="*/ 1591913 h 1913559"/>
              <a:gd name="connsiteX20" fmla="*/ 1493758 w 1499520"/>
              <a:gd name="connsiteY20" fmla="*/ 1582387 h 1913559"/>
              <a:gd name="connsiteX21" fmla="*/ 1486614 w 1499520"/>
              <a:gd name="connsiteY21" fmla="*/ 1625250 h 1913559"/>
              <a:gd name="connsiteX22" fmla="*/ 1477089 w 1499520"/>
              <a:gd name="connsiteY22" fmla="*/ 1653825 h 1913559"/>
              <a:gd name="connsiteX23" fmla="*/ 1458039 w 1499520"/>
              <a:gd name="connsiteY23" fmla="*/ 1741932 h 1913559"/>
              <a:gd name="connsiteX24" fmla="*/ 1450895 w 1499520"/>
              <a:gd name="connsiteY24" fmla="*/ 1822894 h 1913559"/>
              <a:gd name="connsiteX25" fmla="*/ 1462802 w 1499520"/>
              <a:gd name="connsiteY25" fmla="*/ 1877664 h 1913559"/>
              <a:gd name="connsiteX26" fmla="*/ 1486614 w 1499520"/>
              <a:gd name="connsiteY26" fmla="*/ 1913382 h 1913559"/>
              <a:gd name="connsiteX27" fmla="*/ 1377076 w 1499520"/>
              <a:gd name="connsiteY27" fmla="*/ 1889569 h 1913559"/>
              <a:gd name="connsiteX28" fmla="*/ 1255632 w 1499520"/>
              <a:gd name="connsiteY28" fmla="*/ 1849088 h 1913559"/>
              <a:gd name="connsiteX29" fmla="*/ 1148476 w 1499520"/>
              <a:gd name="connsiteY29" fmla="*/ 1825275 h 1913559"/>
              <a:gd name="connsiteX30" fmla="*/ 1038939 w 1499520"/>
              <a:gd name="connsiteY30" fmla="*/ 1801463 h 1913559"/>
              <a:gd name="connsiteX31" fmla="*/ 948451 w 1499520"/>
              <a:gd name="connsiteY31" fmla="*/ 1782413 h 1913559"/>
              <a:gd name="connsiteX32" fmla="*/ 857964 w 1499520"/>
              <a:gd name="connsiteY32" fmla="*/ 1772888 h 1913559"/>
              <a:gd name="connsiteX33" fmla="*/ 781764 w 1499520"/>
              <a:gd name="connsiteY33" fmla="*/ 1763363 h 1913559"/>
              <a:gd name="connsiteX34" fmla="*/ 543639 w 1499520"/>
              <a:gd name="connsiteY34" fmla="*/ 1739550 h 1913559"/>
              <a:gd name="connsiteX35" fmla="*/ 546020 w 1499520"/>
              <a:gd name="connsiteY35" fmla="*/ 1725263 h 1913559"/>
              <a:gd name="connsiteX36" fmla="*/ 576977 w 1499520"/>
              <a:gd name="connsiteY36" fmla="*/ 1713357 h 1913559"/>
              <a:gd name="connsiteX37" fmla="*/ 591264 w 1499520"/>
              <a:gd name="connsiteY37" fmla="*/ 1682400 h 1913559"/>
              <a:gd name="connsiteX38" fmla="*/ 610314 w 1499520"/>
              <a:gd name="connsiteY38" fmla="*/ 1634776 h 1913559"/>
              <a:gd name="connsiteX39" fmla="*/ 653177 w 1499520"/>
              <a:gd name="connsiteY39" fmla="*/ 1646682 h 1913559"/>
              <a:gd name="connsiteX40" fmla="*/ 710326 w 1499520"/>
              <a:gd name="connsiteY40" fmla="*/ 1658588 h 1913559"/>
              <a:gd name="connsiteX41" fmla="*/ 765095 w 1499520"/>
              <a:gd name="connsiteY41" fmla="*/ 1660968 h 1913559"/>
              <a:gd name="connsiteX42" fmla="*/ 772239 w 1499520"/>
              <a:gd name="connsiteY42" fmla="*/ 1649063 h 1913559"/>
              <a:gd name="connsiteX43" fmla="*/ 691276 w 1499520"/>
              <a:gd name="connsiteY43" fmla="*/ 1634775 h 1913559"/>
              <a:gd name="connsiteX44" fmla="*/ 626983 w 1499520"/>
              <a:gd name="connsiteY44" fmla="*/ 1613344 h 1913559"/>
              <a:gd name="connsiteX45" fmla="*/ 605551 w 1499520"/>
              <a:gd name="connsiteY45" fmla="*/ 1582388 h 1913559"/>
              <a:gd name="connsiteX46" fmla="*/ 626983 w 1499520"/>
              <a:gd name="connsiteY46" fmla="*/ 1530001 h 1913559"/>
              <a:gd name="connsiteX47" fmla="*/ 662702 w 1499520"/>
              <a:gd name="connsiteY47" fmla="*/ 1515713 h 1913559"/>
              <a:gd name="connsiteX48" fmla="*/ 638889 w 1499520"/>
              <a:gd name="connsiteY48" fmla="*/ 1496662 h 1913559"/>
              <a:gd name="connsiteX49" fmla="*/ 662701 w 1499520"/>
              <a:gd name="connsiteY49" fmla="*/ 1472850 h 1913559"/>
              <a:gd name="connsiteX50" fmla="*/ 707945 w 1499520"/>
              <a:gd name="connsiteY50" fmla="*/ 1427607 h 1913559"/>
              <a:gd name="connsiteX51" fmla="*/ 734139 w 1499520"/>
              <a:gd name="connsiteY51" fmla="*/ 1410938 h 1913559"/>
              <a:gd name="connsiteX52" fmla="*/ 719851 w 1499520"/>
              <a:gd name="connsiteY52" fmla="*/ 1368075 h 1913559"/>
              <a:gd name="connsiteX53" fmla="*/ 791289 w 1499520"/>
              <a:gd name="connsiteY53" fmla="*/ 1265682 h 1913559"/>
              <a:gd name="connsiteX54" fmla="*/ 698420 w 1499520"/>
              <a:gd name="connsiteY54" fmla="*/ 1294256 h 1913559"/>
              <a:gd name="connsiteX55" fmla="*/ 667464 w 1499520"/>
              <a:gd name="connsiteY55" fmla="*/ 1358550 h 1913559"/>
              <a:gd name="connsiteX56" fmla="*/ 638889 w 1499520"/>
              <a:gd name="connsiteY56" fmla="*/ 1413318 h 1913559"/>
              <a:gd name="connsiteX57" fmla="*/ 598408 w 1499520"/>
              <a:gd name="connsiteY57" fmla="*/ 1389506 h 1913559"/>
              <a:gd name="connsiteX58" fmla="*/ 572214 w 1499520"/>
              <a:gd name="connsiteY58" fmla="*/ 1434750 h 1913559"/>
              <a:gd name="connsiteX59" fmla="*/ 569833 w 1499520"/>
              <a:gd name="connsiteY59" fmla="*/ 1472851 h 1913559"/>
              <a:gd name="connsiteX60" fmla="*/ 584121 w 1499520"/>
              <a:gd name="connsiteY60" fmla="*/ 1489520 h 1913559"/>
              <a:gd name="connsiteX61" fmla="*/ 534114 w 1499520"/>
              <a:gd name="connsiteY61" fmla="*/ 1530000 h 1913559"/>
              <a:gd name="connsiteX62" fmla="*/ 465058 w 1499520"/>
              <a:gd name="connsiteY62" fmla="*/ 1541907 h 1913559"/>
              <a:gd name="connsiteX63" fmla="*/ 488870 w 1499520"/>
              <a:gd name="connsiteY63" fmla="*/ 1470469 h 1913559"/>
              <a:gd name="connsiteX64" fmla="*/ 510301 w 1499520"/>
              <a:gd name="connsiteY64" fmla="*/ 1401413 h 1913559"/>
              <a:gd name="connsiteX65" fmla="*/ 526969 w 1499520"/>
              <a:gd name="connsiteY65" fmla="*/ 1339500 h 1913559"/>
              <a:gd name="connsiteX66" fmla="*/ 541257 w 1499520"/>
              <a:gd name="connsiteY66" fmla="*/ 1296637 h 1913559"/>
              <a:gd name="connsiteX67" fmla="*/ 600789 w 1499520"/>
              <a:gd name="connsiteY67" fmla="*/ 1225200 h 1913559"/>
              <a:gd name="connsiteX68" fmla="*/ 634126 w 1499520"/>
              <a:gd name="connsiteY68" fmla="*/ 1239489 h 1913559"/>
              <a:gd name="connsiteX69" fmla="*/ 672226 w 1499520"/>
              <a:gd name="connsiteY69" fmla="*/ 1222820 h 1913559"/>
              <a:gd name="connsiteX70" fmla="*/ 676990 w 1499520"/>
              <a:gd name="connsiteY70" fmla="*/ 1213295 h 1913559"/>
              <a:gd name="connsiteX71" fmla="*/ 638888 w 1499520"/>
              <a:gd name="connsiteY71" fmla="*/ 1215675 h 1913559"/>
              <a:gd name="connsiteX72" fmla="*/ 612696 w 1499520"/>
              <a:gd name="connsiteY72" fmla="*/ 1189482 h 1913559"/>
              <a:gd name="connsiteX73" fmla="*/ 612695 w 1499520"/>
              <a:gd name="connsiteY73" fmla="*/ 1172812 h 1913559"/>
              <a:gd name="connsiteX74" fmla="*/ 662702 w 1499520"/>
              <a:gd name="connsiteY74" fmla="*/ 1175195 h 1913559"/>
              <a:gd name="connsiteX75" fmla="*/ 667463 w 1499520"/>
              <a:gd name="connsiteY75" fmla="*/ 1158525 h 1913559"/>
              <a:gd name="connsiteX76" fmla="*/ 693658 w 1499520"/>
              <a:gd name="connsiteY76" fmla="*/ 1127569 h 1913559"/>
              <a:gd name="connsiteX77" fmla="*/ 736521 w 1499520"/>
              <a:gd name="connsiteY77" fmla="*/ 1113283 h 1913559"/>
              <a:gd name="connsiteX78" fmla="*/ 736520 w 1499520"/>
              <a:gd name="connsiteY78" fmla="*/ 1091849 h 1913559"/>
              <a:gd name="connsiteX79" fmla="*/ 753189 w 1499520"/>
              <a:gd name="connsiteY79" fmla="*/ 1079944 h 1913559"/>
              <a:gd name="connsiteX80" fmla="*/ 712708 w 1499520"/>
              <a:gd name="connsiteY80" fmla="*/ 1051369 h 1913559"/>
              <a:gd name="connsiteX81" fmla="*/ 662701 w 1499520"/>
              <a:gd name="connsiteY81" fmla="*/ 1022794 h 1913559"/>
              <a:gd name="connsiteX82" fmla="*/ 629364 w 1499520"/>
              <a:gd name="connsiteY82" fmla="*/ 1029938 h 1913559"/>
              <a:gd name="connsiteX83" fmla="*/ 591264 w 1499520"/>
              <a:gd name="connsiteY83" fmla="*/ 1087088 h 1913559"/>
              <a:gd name="connsiteX84" fmla="*/ 605551 w 1499520"/>
              <a:gd name="connsiteY84" fmla="*/ 1118044 h 1913559"/>
              <a:gd name="connsiteX85" fmla="*/ 586501 w 1499520"/>
              <a:gd name="connsiteY85" fmla="*/ 1139475 h 1913559"/>
              <a:gd name="connsiteX86" fmla="*/ 550783 w 1499520"/>
              <a:gd name="connsiteY86" fmla="*/ 1120426 h 1913559"/>
              <a:gd name="connsiteX87" fmla="*/ 522207 w 1499520"/>
              <a:gd name="connsiteY87" fmla="*/ 1082325 h 1913559"/>
              <a:gd name="connsiteX88" fmla="*/ 522208 w 1499520"/>
              <a:gd name="connsiteY88" fmla="*/ 1108520 h 1913559"/>
              <a:gd name="connsiteX89" fmla="*/ 457914 w 1499520"/>
              <a:gd name="connsiteY89" fmla="*/ 1115662 h 1913559"/>
              <a:gd name="connsiteX90" fmla="*/ 410289 w 1499520"/>
              <a:gd name="connsiteY90" fmla="*/ 1137094 h 1913559"/>
              <a:gd name="connsiteX91" fmla="*/ 379332 w 1499520"/>
              <a:gd name="connsiteY91" fmla="*/ 1184718 h 1913559"/>
              <a:gd name="connsiteX92" fmla="*/ 348376 w 1499520"/>
              <a:gd name="connsiteY92" fmla="*/ 1244250 h 1913559"/>
              <a:gd name="connsiteX93" fmla="*/ 305513 w 1499520"/>
              <a:gd name="connsiteY93" fmla="*/ 1215677 h 1913559"/>
              <a:gd name="connsiteX94" fmla="*/ 336471 w 1499520"/>
              <a:gd name="connsiteY94" fmla="*/ 1194244 h 1913559"/>
              <a:gd name="connsiteX95" fmla="*/ 367426 w 1499520"/>
              <a:gd name="connsiteY95" fmla="*/ 1141856 h 1913559"/>
              <a:gd name="connsiteX96" fmla="*/ 372189 w 1499520"/>
              <a:gd name="connsiteY96" fmla="*/ 1106138 h 1913559"/>
              <a:gd name="connsiteX97" fmla="*/ 398382 w 1499520"/>
              <a:gd name="connsiteY97" fmla="*/ 1094231 h 1913559"/>
              <a:gd name="connsiteX98" fmla="*/ 386476 w 1499520"/>
              <a:gd name="connsiteY98" fmla="*/ 1072800 h 1913559"/>
              <a:gd name="connsiteX99" fmla="*/ 386478 w 1499520"/>
              <a:gd name="connsiteY99" fmla="*/ 1053751 h 1913559"/>
              <a:gd name="connsiteX100" fmla="*/ 348376 w 1499520"/>
              <a:gd name="connsiteY100" fmla="*/ 1060894 h 1913559"/>
              <a:gd name="connsiteX101" fmla="*/ 324564 w 1499520"/>
              <a:gd name="connsiteY101" fmla="*/ 1034700 h 1913559"/>
              <a:gd name="connsiteX102" fmla="*/ 315039 w 1499520"/>
              <a:gd name="connsiteY102" fmla="*/ 1013269 h 1913559"/>
              <a:gd name="connsiteX103" fmla="*/ 286464 w 1499520"/>
              <a:gd name="connsiteY103" fmla="*/ 1048988 h 1913559"/>
              <a:gd name="connsiteX104" fmla="*/ 276939 w 1499520"/>
              <a:gd name="connsiteY104" fmla="*/ 1072800 h 1913559"/>
              <a:gd name="connsiteX105" fmla="*/ 286464 w 1499520"/>
              <a:gd name="connsiteY105" fmla="*/ 1096613 h 1913559"/>
              <a:gd name="connsiteX106" fmla="*/ 260269 w 1499520"/>
              <a:gd name="connsiteY106" fmla="*/ 1098994 h 1913559"/>
              <a:gd name="connsiteX107" fmla="*/ 276939 w 1499520"/>
              <a:gd name="connsiteY107" fmla="*/ 1120425 h 1913559"/>
              <a:gd name="connsiteX108" fmla="*/ 265032 w 1499520"/>
              <a:gd name="connsiteY108" fmla="*/ 1137094 h 1913559"/>
              <a:gd name="connsiteX109" fmla="*/ 274557 w 1499520"/>
              <a:gd name="connsiteY109" fmla="*/ 1199007 h 1913559"/>
              <a:gd name="connsiteX110" fmla="*/ 234076 w 1499520"/>
              <a:gd name="connsiteY110" fmla="*/ 1194243 h 1913559"/>
              <a:gd name="connsiteX111" fmla="*/ 195976 w 1499520"/>
              <a:gd name="connsiteY111" fmla="*/ 1215675 h 1913559"/>
              <a:gd name="connsiteX112" fmla="*/ 143589 w 1499520"/>
              <a:gd name="connsiteY112" fmla="*/ 1215675 h 1913559"/>
              <a:gd name="connsiteX113" fmla="*/ 110251 w 1499520"/>
              <a:gd name="connsiteY113" fmla="*/ 1201388 h 1913559"/>
              <a:gd name="connsiteX114" fmla="*/ 81676 w 1499520"/>
              <a:gd name="connsiteY114" fmla="*/ 1182338 h 1913559"/>
              <a:gd name="connsiteX115" fmla="*/ 5477 w 1499520"/>
              <a:gd name="connsiteY115" fmla="*/ 1106138 h 1913559"/>
              <a:gd name="connsiteX116" fmla="*/ 24527 w 1499520"/>
              <a:gd name="connsiteY116" fmla="*/ 1094232 h 1913559"/>
              <a:gd name="connsiteX117" fmla="*/ 24526 w 1499520"/>
              <a:gd name="connsiteY117" fmla="*/ 1039463 h 1913559"/>
              <a:gd name="connsiteX118" fmla="*/ 17383 w 1499520"/>
              <a:gd name="connsiteY118" fmla="*/ 1001363 h 1913559"/>
              <a:gd name="connsiteX119" fmla="*/ 714 w 1499520"/>
              <a:gd name="connsiteY119" fmla="*/ 960882 h 1913559"/>
              <a:gd name="connsiteX120" fmla="*/ 43576 w 1499520"/>
              <a:gd name="connsiteY120" fmla="*/ 887063 h 1913559"/>
              <a:gd name="connsiteX121" fmla="*/ 62626 w 1499520"/>
              <a:gd name="connsiteY121" fmla="*/ 889444 h 1913559"/>
              <a:gd name="connsiteX122" fmla="*/ 55483 w 1499520"/>
              <a:gd name="connsiteY122" fmla="*/ 834676 h 1913559"/>
              <a:gd name="connsiteX123" fmla="*/ 134064 w 1499520"/>
              <a:gd name="connsiteY123" fmla="*/ 798956 h 1913559"/>
              <a:gd name="connsiteX124" fmla="*/ 167401 w 1499520"/>
              <a:gd name="connsiteY124" fmla="*/ 787050 h 1913559"/>
              <a:gd name="connsiteX125" fmla="*/ 257889 w 1499520"/>
              <a:gd name="connsiteY125" fmla="*/ 758475 h 1913559"/>
              <a:gd name="connsiteX126" fmla="*/ 272176 w 1499520"/>
              <a:gd name="connsiteY126" fmla="*/ 744188 h 1913559"/>
              <a:gd name="connsiteX127" fmla="*/ 324564 w 1499520"/>
              <a:gd name="connsiteY127" fmla="*/ 706088 h 1913559"/>
              <a:gd name="connsiteX128" fmla="*/ 415051 w 1499520"/>
              <a:gd name="connsiteY128" fmla="*/ 710850 h 1913559"/>
              <a:gd name="connsiteX129" fmla="*/ 438864 w 1499520"/>
              <a:gd name="connsiteY129" fmla="*/ 715613 h 1913559"/>
              <a:gd name="connsiteX130" fmla="*/ 453151 w 1499520"/>
              <a:gd name="connsiteY130" fmla="*/ 706088 h 1913559"/>
              <a:gd name="connsiteX131" fmla="*/ 486489 w 1499520"/>
              <a:gd name="connsiteY131" fmla="*/ 667988 h 1913559"/>
              <a:gd name="connsiteX132" fmla="*/ 496014 w 1499520"/>
              <a:gd name="connsiteY132" fmla="*/ 644175 h 1913559"/>
              <a:gd name="connsiteX133" fmla="*/ 500776 w 1499520"/>
              <a:gd name="connsiteY133" fmla="*/ 596550 h 1913559"/>
              <a:gd name="connsiteX134" fmla="*/ 524589 w 1499520"/>
              <a:gd name="connsiteY134" fmla="*/ 582263 h 1913559"/>
              <a:gd name="connsiteX135" fmla="*/ 567451 w 1499520"/>
              <a:gd name="connsiteY135" fmla="*/ 563213 h 1913559"/>
              <a:gd name="connsiteX136" fmla="*/ 600789 w 1499520"/>
              <a:gd name="connsiteY136" fmla="*/ 558450 h 1913559"/>
              <a:gd name="connsiteX137" fmla="*/ 619839 w 1499520"/>
              <a:gd name="connsiteY137" fmla="*/ 544163 h 1913559"/>
              <a:gd name="connsiteX138" fmla="*/ 643651 w 1499520"/>
              <a:gd name="connsiteY138" fmla="*/ 529875 h 1913559"/>
              <a:gd name="connsiteX139" fmla="*/ 657939 w 1499520"/>
              <a:gd name="connsiteY139" fmla="*/ 515588 h 1913559"/>
              <a:gd name="connsiteX140" fmla="*/ 686514 w 1499520"/>
              <a:gd name="connsiteY140" fmla="*/ 477488 h 1913559"/>
              <a:gd name="connsiteX141" fmla="*/ 705564 w 1499520"/>
              <a:gd name="connsiteY141" fmla="*/ 444150 h 1913559"/>
              <a:gd name="connsiteX142" fmla="*/ 715089 w 1499520"/>
              <a:gd name="connsiteY142" fmla="*/ 401288 h 1913559"/>
              <a:gd name="connsiteX143" fmla="*/ 724614 w 1499520"/>
              <a:gd name="connsiteY143" fmla="*/ 387000 h 1913559"/>
              <a:gd name="connsiteX144" fmla="*/ 734139 w 1499520"/>
              <a:gd name="connsiteY144" fmla="*/ 286988 h 1913559"/>
              <a:gd name="connsiteX145" fmla="*/ 743664 w 1499520"/>
              <a:gd name="connsiteY145" fmla="*/ 220313 h 1913559"/>
              <a:gd name="connsiteX146" fmla="*/ 777001 w 1499520"/>
              <a:gd name="connsiteY146" fmla="*/ 172688 h 1913559"/>
              <a:gd name="connsiteX147" fmla="*/ 786526 w 1499520"/>
              <a:gd name="connsiteY147" fmla="*/ 158400 h 1913559"/>
              <a:gd name="connsiteX148" fmla="*/ 815101 w 1499520"/>
              <a:gd name="connsiteY148" fmla="*/ 115538 h 1913559"/>
              <a:gd name="connsiteX149" fmla="*/ 829389 w 1499520"/>
              <a:gd name="connsiteY149" fmla="*/ 110775 h 1913559"/>
              <a:gd name="connsiteX150" fmla="*/ 853201 w 1499520"/>
              <a:gd name="connsiteY150" fmla="*/ 120300 h 1913559"/>
              <a:gd name="connsiteX151" fmla="*/ 867489 w 1499520"/>
              <a:gd name="connsiteY151" fmla="*/ 129825 h 1913559"/>
              <a:gd name="connsiteX152" fmla="*/ 886539 w 1499520"/>
              <a:gd name="connsiteY152" fmla="*/ 120300 h 1913559"/>
              <a:gd name="connsiteX153" fmla="*/ 919876 w 1499520"/>
              <a:gd name="connsiteY153" fmla="*/ 82200 h 1913559"/>
              <a:gd name="connsiteX154" fmla="*/ 934164 w 1499520"/>
              <a:gd name="connsiteY154" fmla="*/ 67913 h 1913559"/>
              <a:gd name="connsiteX155" fmla="*/ 943689 w 1499520"/>
              <a:gd name="connsiteY155" fmla="*/ 48863 h 1913559"/>
              <a:gd name="connsiteX156" fmla="*/ 962739 w 1499520"/>
              <a:gd name="connsiteY156" fmla="*/ 10763 h 1913559"/>
              <a:gd name="connsiteX157" fmla="*/ 962739 w 1499520"/>
              <a:gd name="connsiteY157" fmla="*/ 6000 h 1913559"/>
              <a:gd name="connsiteX0" fmla="*/ 962739 w 1499520"/>
              <a:gd name="connsiteY0" fmla="*/ 6000 h 1913559"/>
              <a:gd name="connsiteX1" fmla="*/ 981788 w 1499520"/>
              <a:gd name="connsiteY1" fmla="*/ 86963 h 1913559"/>
              <a:gd name="connsiteX2" fmla="*/ 1015126 w 1499520"/>
              <a:gd name="connsiteY2" fmla="*/ 277463 h 1913559"/>
              <a:gd name="connsiteX3" fmla="*/ 1041320 w 1499520"/>
              <a:gd name="connsiteY3" fmla="*/ 336994 h 1913559"/>
              <a:gd name="connsiteX4" fmla="*/ 1105614 w 1499520"/>
              <a:gd name="connsiteY4" fmla="*/ 437006 h 1913559"/>
              <a:gd name="connsiteX5" fmla="*/ 1186576 w 1499520"/>
              <a:gd name="connsiteY5" fmla="*/ 544163 h 1913559"/>
              <a:gd name="connsiteX6" fmla="*/ 1219914 w 1499520"/>
              <a:gd name="connsiteY6" fmla="*/ 582263 h 1913559"/>
              <a:gd name="connsiteX7" fmla="*/ 1188958 w 1499520"/>
              <a:gd name="connsiteY7" fmla="*/ 660844 h 1913559"/>
              <a:gd name="connsiteX8" fmla="*/ 1231820 w 1499520"/>
              <a:gd name="connsiteY8" fmla="*/ 715613 h 1913559"/>
              <a:gd name="connsiteX9" fmla="*/ 1186576 w 1499520"/>
              <a:gd name="connsiteY9" fmla="*/ 787050 h 1913559"/>
              <a:gd name="connsiteX10" fmla="*/ 1181814 w 1499520"/>
              <a:gd name="connsiteY10" fmla="*/ 834675 h 1913559"/>
              <a:gd name="connsiteX11" fmla="*/ 1231820 w 1499520"/>
              <a:gd name="connsiteY11" fmla="*/ 903731 h 1913559"/>
              <a:gd name="connsiteX12" fmla="*/ 1212770 w 1499520"/>
              <a:gd name="connsiteY12" fmla="*/ 1063275 h 1913559"/>
              <a:gd name="connsiteX13" fmla="*/ 1193719 w 1499520"/>
              <a:gd name="connsiteY13" fmla="*/ 1222819 h 1913559"/>
              <a:gd name="connsiteX14" fmla="*/ 1248489 w 1499520"/>
              <a:gd name="connsiteY14" fmla="*/ 1258538 h 1913559"/>
              <a:gd name="connsiteX15" fmla="*/ 1300876 w 1499520"/>
              <a:gd name="connsiteY15" fmla="*/ 1287113 h 1913559"/>
              <a:gd name="connsiteX16" fmla="*/ 1336594 w 1499520"/>
              <a:gd name="connsiteY16" fmla="*/ 1332355 h 1913559"/>
              <a:gd name="connsiteX17" fmla="*/ 1341357 w 1499520"/>
              <a:gd name="connsiteY17" fmla="*/ 1437131 h 1913559"/>
              <a:gd name="connsiteX18" fmla="*/ 1338977 w 1499520"/>
              <a:gd name="connsiteY18" fmla="*/ 1606200 h 1913559"/>
              <a:gd name="connsiteX19" fmla="*/ 1405651 w 1499520"/>
              <a:gd name="connsiteY19" fmla="*/ 1591913 h 1913559"/>
              <a:gd name="connsiteX20" fmla="*/ 1493758 w 1499520"/>
              <a:gd name="connsiteY20" fmla="*/ 1582387 h 1913559"/>
              <a:gd name="connsiteX21" fmla="*/ 1486614 w 1499520"/>
              <a:gd name="connsiteY21" fmla="*/ 1625250 h 1913559"/>
              <a:gd name="connsiteX22" fmla="*/ 1477089 w 1499520"/>
              <a:gd name="connsiteY22" fmla="*/ 1653825 h 1913559"/>
              <a:gd name="connsiteX23" fmla="*/ 1458039 w 1499520"/>
              <a:gd name="connsiteY23" fmla="*/ 1741932 h 1913559"/>
              <a:gd name="connsiteX24" fmla="*/ 1450895 w 1499520"/>
              <a:gd name="connsiteY24" fmla="*/ 1822894 h 1913559"/>
              <a:gd name="connsiteX25" fmla="*/ 1462802 w 1499520"/>
              <a:gd name="connsiteY25" fmla="*/ 1877664 h 1913559"/>
              <a:gd name="connsiteX26" fmla="*/ 1486614 w 1499520"/>
              <a:gd name="connsiteY26" fmla="*/ 1913382 h 1913559"/>
              <a:gd name="connsiteX27" fmla="*/ 1377076 w 1499520"/>
              <a:gd name="connsiteY27" fmla="*/ 1889569 h 1913559"/>
              <a:gd name="connsiteX28" fmla="*/ 1255632 w 1499520"/>
              <a:gd name="connsiteY28" fmla="*/ 1849088 h 1913559"/>
              <a:gd name="connsiteX29" fmla="*/ 1148476 w 1499520"/>
              <a:gd name="connsiteY29" fmla="*/ 1825275 h 1913559"/>
              <a:gd name="connsiteX30" fmla="*/ 1038939 w 1499520"/>
              <a:gd name="connsiteY30" fmla="*/ 1801463 h 1913559"/>
              <a:gd name="connsiteX31" fmla="*/ 948451 w 1499520"/>
              <a:gd name="connsiteY31" fmla="*/ 1782413 h 1913559"/>
              <a:gd name="connsiteX32" fmla="*/ 857964 w 1499520"/>
              <a:gd name="connsiteY32" fmla="*/ 1772888 h 1913559"/>
              <a:gd name="connsiteX33" fmla="*/ 781764 w 1499520"/>
              <a:gd name="connsiteY33" fmla="*/ 1763363 h 1913559"/>
              <a:gd name="connsiteX34" fmla="*/ 543639 w 1499520"/>
              <a:gd name="connsiteY34" fmla="*/ 1739550 h 1913559"/>
              <a:gd name="connsiteX35" fmla="*/ 546020 w 1499520"/>
              <a:gd name="connsiteY35" fmla="*/ 1725263 h 1913559"/>
              <a:gd name="connsiteX36" fmla="*/ 576977 w 1499520"/>
              <a:gd name="connsiteY36" fmla="*/ 1713357 h 1913559"/>
              <a:gd name="connsiteX37" fmla="*/ 591264 w 1499520"/>
              <a:gd name="connsiteY37" fmla="*/ 1682400 h 1913559"/>
              <a:gd name="connsiteX38" fmla="*/ 610314 w 1499520"/>
              <a:gd name="connsiteY38" fmla="*/ 1634776 h 1913559"/>
              <a:gd name="connsiteX39" fmla="*/ 653177 w 1499520"/>
              <a:gd name="connsiteY39" fmla="*/ 1646682 h 1913559"/>
              <a:gd name="connsiteX40" fmla="*/ 710326 w 1499520"/>
              <a:gd name="connsiteY40" fmla="*/ 1658588 h 1913559"/>
              <a:gd name="connsiteX41" fmla="*/ 765095 w 1499520"/>
              <a:gd name="connsiteY41" fmla="*/ 1660968 h 1913559"/>
              <a:gd name="connsiteX42" fmla="*/ 772239 w 1499520"/>
              <a:gd name="connsiteY42" fmla="*/ 1649063 h 1913559"/>
              <a:gd name="connsiteX43" fmla="*/ 691276 w 1499520"/>
              <a:gd name="connsiteY43" fmla="*/ 1634775 h 1913559"/>
              <a:gd name="connsiteX44" fmla="*/ 626983 w 1499520"/>
              <a:gd name="connsiteY44" fmla="*/ 1613344 h 1913559"/>
              <a:gd name="connsiteX45" fmla="*/ 605551 w 1499520"/>
              <a:gd name="connsiteY45" fmla="*/ 1582388 h 1913559"/>
              <a:gd name="connsiteX46" fmla="*/ 626983 w 1499520"/>
              <a:gd name="connsiteY46" fmla="*/ 1530001 h 1913559"/>
              <a:gd name="connsiteX47" fmla="*/ 662702 w 1499520"/>
              <a:gd name="connsiteY47" fmla="*/ 1515713 h 1913559"/>
              <a:gd name="connsiteX48" fmla="*/ 638889 w 1499520"/>
              <a:gd name="connsiteY48" fmla="*/ 1496662 h 1913559"/>
              <a:gd name="connsiteX49" fmla="*/ 662701 w 1499520"/>
              <a:gd name="connsiteY49" fmla="*/ 1472850 h 1913559"/>
              <a:gd name="connsiteX50" fmla="*/ 707945 w 1499520"/>
              <a:gd name="connsiteY50" fmla="*/ 1427607 h 1913559"/>
              <a:gd name="connsiteX51" fmla="*/ 734139 w 1499520"/>
              <a:gd name="connsiteY51" fmla="*/ 1410938 h 1913559"/>
              <a:gd name="connsiteX52" fmla="*/ 719851 w 1499520"/>
              <a:gd name="connsiteY52" fmla="*/ 1368075 h 1913559"/>
              <a:gd name="connsiteX53" fmla="*/ 791289 w 1499520"/>
              <a:gd name="connsiteY53" fmla="*/ 1265682 h 1913559"/>
              <a:gd name="connsiteX54" fmla="*/ 698420 w 1499520"/>
              <a:gd name="connsiteY54" fmla="*/ 1294256 h 1913559"/>
              <a:gd name="connsiteX55" fmla="*/ 667464 w 1499520"/>
              <a:gd name="connsiteY55" fmla="*/ 1358550 h 1913559"/>
              <a:gd name="connsiteX56" fmla="*/ 638889 w 1499520"/>
              <a:gd name="connsiteY56" fmla="*/ 1413318 h 1913559"/>
              <a:gd name="connsiteX57" fmla="*/ 598408 w 1499520"/>
              <a:gd name="connsiteY57" fmla="*/ 1389506 h 1913559"/>
              <a:gd name="connsiteX58" fmla="*/ 572214 w 1499520"/>
              <a:gd name="connsiteY58" fmla="*/ 1434750 h 1913559"/>
              <a:gd name="connsiteX59" fmla="*/ 569833 w 1499520"/>
              <a:gd name="connsiteY59" fmla="*/ 1472851 h 1913559"/>
              <a:gd name="connsiteX60" fmla="*/ 584121 w 1499520"/>
              <a:gd name="connsiteY60" fmla="*/ 1489520 h 1913559"/>
              <a:gd name="connsiteX61" fmla="*/ 534114 w 1499520"/>
              <a:gd name="connsiteY61" fmla="*/ 1530000 h 1913559"/>
              <a:gd name="connsiteX62" fmla="*/ 465058 w 1499520"/>
              <a:gd name="connsiteY62" fmla="*/ 1541907 h 1913559"/>
              <a:gd name="connsiteX63" fmla="*/ 488870 w 1499520"/>
              <a:gd name="connsiteY63" fmla="*/ 1470469 h 1913559"/>
              <a:gd name="connsiteX64" fmla="*/ 510301 w 1499520"/>
              <a:gd name="connsiteY64" fmla="*/ 1401413 h 1913559"/>
              <a:gd name="connsiteX65" fmla="*/ 526969 w 1499520"/>
              <a:gd name="connsiteY65" fmla="*/ 1339500 h 1913559"/>
              <a:gd name="connsiteX66" fmla="*/ 541257 w 1499520"/>
              <a:gd name="connsiteY66" fmla="*/ 1296637 h 1913559"/>
              <a:gd name="connsiteX67" fmla="*/ 600789 w 1499520"/>
              <a:gd name="connsiteY67" fmla="*/ 1225200 h 1913559"/>
              <a:gd name="connsiteX68" fmla="*/ 634126 w 1499520"/>
              <a:gd name="connsiteY68" fmla="*/ 1239489 h 1913559"/>
              <a:gd name="connsiteX69" fmla="*/ 672226 w 1499520"/>
              <a:gd name="connsiteY69" fmla="*/ 1222820 h 1913559"/>
              <a:gd name="connsiteX70" fmla="*/ 676990 w 1499520"/>
              <a:gd name="connsiteY70" fmla="*/ 1213295 h 1913559"/>
              <a:gd name="connsiteX71" fmla="*/ 638888 w 1499520"/>
              <a:gd name="connsiteY71" fmla="*/ 1215675 h 1913559"/>
              <a:gd name="connsiteX72" fmla="*/ 612696 w 1499520"/>
              <a:gd name="connsiteY72" fmla="*/ 1189482 h 1913559"/>
              <a:gd name="connsiteX73" fmla="*/ 612695 w 1499520"/>
              <a:gd name="connsiteY73" fmla="*/ 1172812 h 1913559"/>
              <a:gd name="connsiteX74" fmla="*/ 662702 w 1499520"/>
              <a:gd name="connsiteY74" fmla="*/ 1175195 h 1913559"/>
              <a:gd name="connsiteX75" fmla="*/ 667463 w 1499520"/>
              <a:gd name="connsiteY75" fmla="*/ 1158525 h 1913559"/>
              <a:gd name="connsiteX76" fmla="*/ 693658 w 1499520"/>
              <a:gd name="connsiteY76" fmla="*/ 1127569 h 1913559"/>
              <a:gd name="connsiteX77" fmla="*/ 736521 w 1499520"/>
              <a:gd name="connsiteY77" fmla="*/ 1113283 h 1913559"/>
              <a:gd name="connsiteX78" fmla="*/ 736520 w 1499520"/>
              <a:gd name="connsiteY78" fmla="*/ 1091849 h 1913559"/>
              <a:gd name="connsiteX79" fmla="*/ 753189 w 1499520"/>
              <a:gd name="connsiteY79" fmla="*/ 1079944 h 1913559"/>
              <a:gd name="connsiteX80" fmla="*/ 712708 w 1499520"/>
              <a:gd name="connsiteY80" fmla="*/ 1051369 h 1913559"/>
              <a:gd name="connsiteX81" fmla="*/ 662701 w 1499520"/>
              <a:gd name="connsiteY81" fmla="*/ 1022794 h 1913559"/>
              <a:gd name="connsiteX82" fmla="*/ 629364 w 1499520"/>
              <a:gd name="connsiteY82" fmla="*/ 1029938 h 1913559"/>
              <a:gd name="connsiteX83" fmla="*/ 591264 w 1499520"/>
              <a:gd name="connsiteY83" fmla="*/ 1087088 h 1913559"/>
              <a:gd name="connsiteX84" fmla="*/ 605551 w 1499520"/>
              <a:gd name="connsiteY84" fmla="*/ 1118044 h 1913559"/>
              <a:gd name="connsiteX85" fmla="*/ 586501 w 1499520"/>
              <a:gd name="connsiteY85" fmla="*/ 1139475 h 1913559"/>
              <a:gd name="connsiteX86" fmla="*/ 550783 w 1499520"/>
              <a:gd name="connsiteY86" fmla="*/ 1120426 h 1913559"/>
              <a:gd name="connsiteX87" fmla="*/ 522207 w 1499520"/>
              <a:gd name="connsiteY87" fmla="*/ 1082325 h 1913559"/>
              <a:gd name="connsiteX88" fmla="*/ 522208 w 1499520"/>
              <a:gd name="connsiteY88" fmla="*/ 1108520 h 1913559"/>
              <a:gd name="connsiteX89" fmla="*/ 457914 w 1499520"/>
              <a:gd name="connsiteY89" fmla="*/ 1115662 h 1913559"/>
              <a:gd name="connsiteX90" fmla="*/ 410289 w 1499520"/>
              <a:gd name="connsiteY90" fmla="*/ 1137094 h 1913559"/>
              <a:gd name="connsiteX91" fmla="*/ 379332 w 1499520"/>
              <a:gd name="connsiteY91" fmla="*/ 1184718 h 1913559"/>
              <a:gd name="connsiteX92" fmla="*/ 348376 w 1499520"/>
              <a:gd name="connsiteY92" fmla="*/ 1244250 h 1913559"/>
              <a:gd name="connsiteX93" fmla="*/ 305513 w 1499520"/>
              <a:gd name="connsiteY93" fmla="*/ 1215677 h 1913559"/>
              <a:gd name="connsiteX94" fmla="*/ 336471 w 1499520"/>
              <a:gd name="connsiteY94" fmla="*/ 1194244 h 1913559"/>
              <a:gd name="connsiteX95" fmla="*/ 367426 w 1499520"/>
              <a:gd name="connsiteY95" fmla="*/ 1141856 h 1913559"/>
              <a:gd name="connsiteX96" fmla="*/ 372189 w 1499520"/>
              <a:gd name="connsiteY96" fmla="*/ 1106138 h 1913559"/>
              <a:gd name="connsiteX97" fmla="*/ 398382 w 1499520"/>
              <a:gd name="connsiteY97" fmla="*/ 1094231 h 1913559"/>
              <a:gd name="connsiteX98" fmla="*/ 386476 w 1499520"/>
              <a:gd name="connsiteY98" fmla="*/ 1072800 h 1913559"/>
              <a:gd name="connsiteX99" fmla="*/ 386478 w 1499520"/>
              <a:gd name="connsiteY99" fmla="*/ 1053751 h 1913559"/>
              <a:gd name="connsiteX100" fmla="*/ 348376 w 1499520"/>
              <a:gd name="connsiteY100" fmla="*/ 1060894 h 1913559"/>
              <a:gd name="connsiteX101" fmla="*/ 324564 w 1499520"/>
              <a:gd name="connsiteY101" fmla="*/ 1034700 h 1913559"/>
              <a:gd name="connsiteX102" fmla="*/ 315039 w 1499520"/>
              <a:gd name="connsiteY102" fmla="*/ 1013269 h 1913559"/>
              <a:gd name="connsiteX103" fmla="*/ 286464 w 1499520"/>
              <a:gd name="connsiteY103" fmla="*/ 1048988 h 1913559"/>
              <a:gd name="connsiteX104" fmla="*/ 276939 w 1499520"/>
              <a:gd name="connsiteY104" fmla="*/ 1072800 h 1913559"/>
              <a:gd name="connsiteX105" fmla="*/ 286464 w 1499520"/>
              <a:gd name="connsiteY105" fmla="*/ 1096613 h 1913559"/>
              <a:gd name="connsiteX106" fmla="*/ 260269 w 1499520"/>
              <a:gd name="connsiteY106" fmla="*/ 1098994 h 1913559"/>
              <a:gd name="connsiteX107" fmla="*/ 276939 w 1499520"/>
              <a:gd name="connsiteY107" fmla="*/ 1120425 h 1913559"/>
              <a:gd name="connsiteX108" fmla="*/ 265032 w 1499520"/>
              <a:gd name="connsiteY108" fmla="*/ 1137094 h 1913559"/>
              <a:gd name="connsiteX109" fmla="*/ 274557 w 1499520"/>
              <a:gd name="connsiteY109" fmla="*/ 1199007 h 1913559"/>
              <a:gd name="connsiteX110" fmla="*/ 234076 w 1499520"/>
              <a:gd name="connsiteY110" fmla="*/ 1194243 h 1913559"/>
              <a:gd name="connsiteX111" fmla="*/ 195976 w 1499520"/>
              <a:gd name="connsiteY111" fmla="*/ 1215675 h 1913559"/>
              <a:gd name="connsiteX112" fmla="*/ 143589 w 1499520"/>
              <a:gd name="connsiteY112" fmla="*/ 1215675 h 1913559"/>
              <a:gd name="connsiteX113" fmla="*/ 110251 w 1499520"/>
              <a:gd name="connsiteY113" fmla="*/ 1201388 h 1913559"/>
              <a:gd name="connsiteX114" fmla="*/ 81676 w 1499520"/>
              <a:gd name="connsiteY114" fmla="*/ 1182338 h 1913559"/>
              <a:gd name="connsiteX115" fmla="*/ 5477 w 1499520"/>
              <a:gd name="connsiteY115" fmla="*/ 1106138 h 1913559"/>
              <a:gd name="connsiteX116" fmla="*/ 24527 w 1499520"/>
              <a:gd name="connsiteY116" fmla="*/ 1094232 h 1913559"/>
              <a:gd name="connsiteX117" fmla="*/ 24526 w 1499520"/>
              <a:gd name="connsiteY117" fmla="*/ 1039463 h 1913559"/>
              <a:gd name="connsiteX118" fmla="*/ 17383 w 1499520"/>
              <a:gd name="connsiteY118" fmla="*/ 1001363 h 1913559"/>
              <a:gd name="connsiteX119" fmla="*/ 714 w 1499520"/>
              <a:gd name="connsiteY119" fmla="*/ 960882 h 1913559"/>
              <a:gd name="connsiteX120" fmla="*/ 43576 w 1499520"/>
              <a:gd name="connsiteY120" fmla="*/ 887063 h 1913559"/>
              <a:gd name="connsiteX121" fmla="*/ 62626 w 1499520"/>
              <a:gd name="connsiteY121" fmla="*/ 889444 h 1913559"/>
              <a:gd name="connsiteX122" fmla="*/ 55483 w 1499520"/>
              <a:gd name="connsiteY122" fmla="*/ 834676 h 1913559"/>
              <a:gd name="connsiteX123" fmla="*/ 134064 w 1499520"/>
              <a:gd name="connsiteY123" fmla="*/ 798956 h 1913559"/>
              <a:gd name="connsiteX124" fmla="*/ 167401 w 1499520"/>
              <a:gd name="connsiteY124" fmla="*/ 787050 h 1913559"/>
              <a:gd name="connsiteX125" fmla="*/ 207883 w 1499520"/>
              <a:gd name="connsiteY125" fmla="*/ 772764 h 1913559"/>
              <a:gd name="connsiteX126" fmla="*/ 257889 w 1499520"/>
              <a:gd name="connsiteY126" fmla="*/ 758475 h 1913559"/>
              <a:gd name="connsiteX127" fmla="*/ 272176 w 1499520"/>
              <a:gd name="connsiteY127" fmla="*/ 744188 h 1913559"/>
              <a:gd name="connsiteX128" fmla="*/ 324564 w 1499520"/>
              <a:gd name="connsiteY128" fmla="*/ 706088 h 1913559"/>
              <a:gd name="connsiteX129" fmla="*/ 415051 w 1499520"/>
              <a:gd name="connsiteY129" fmla="*/ 710850 h 1913559"/>
              <a:gd name="connsiteX130" fmla="*/ 438864 w 1499520"/>
              <a:gd name="connsiteY130" fmla="*/ 715613 h 1913559"/>
              <a:gd name="connsiteX131" fmla="*/ 453151 w 1499520"/>
              <a:gd name="connsiteY131" fmla="*/ 706088 h 1913559"/>
              <a:gd name="connsiteX132" fmla="*/ 486489 w 1499520"/>
              <a:gd name="connsiteY132" fmla="*/ 667988 h 1913559"/>
              <a:gd name="connsiteX133" fmla="*/ 496014 w 1499520"/>
              <a:gd name="connsiteY133" fmla="*/ 644175 h 1913559"/>
              <a:gd name="connsiteX134" fmla="*/ 500776 w 1499520"/>
              <a:gd name="connsiteY134" fmla="*/ 596550 h 1913559"/>
              <a:gd name="connsiteX135" fmla="*/ 524589 w 1499520"/>
              <a:gd name="connsiteY135" fmla="*/ 582263 h 1913559"/>
              <a:gd name="connsiteX136" fmla="*/ 567451 w 1499520"/>
              <a:gd name="connsiteY136" fmla="*/ 563213 h 1913559"/>
              <a:gd name="connsiteX137" fmla="*/ 600789 w 1499520"/>
              <a:gd name="connsiteY137" fmla="*/ 558450 h 1913559"/>
              <a:gd name="connsiteX138" fmla="*/ 619839 w 1499520"/>
              <a:gd name="connsiteY138" fmla="*/ 544163 h 1913559"/>
              <a:gd name="connsiteX139" fmla="*/ 643651 w 1499520"/>
              <a:gd name="connsiteY139" fmla="*/ 529875 h 1913559"/>
              <a:gd name="connsiteX140" fmla="*/ 657939 w 1499520"/>
              <a:gd name="connsiteY140" fmla="*/ 515588 h 1913559"/>
              <a:gd name="connsiteX141" fmla="*/ 686514 w 1499520"/>
              <a:gd name="connsiteY141" fmla="*/ 477488 h 1913559"/>
              <a:gd name="connsiteX142" fmla="*/ 705564 w 1499520"/>
              <a:gd name="connsiteY142" fmla="*/ 444150 h 1913559"/>
              <a:gd name="connsiteX143" fmla="*/ 715089 w 1499520"/>
              <a:gd name="connsiteY143" fmla="*/ 401288 h 1913559"/>
              <a:gd name="connsiteX144" fmla="*/ 724614 w 1499520"/>
              <a:gd name="connsiteY144" fmla="*/ 387000 h 1913559"/>
              <a:gd name="connsiteX145" fmla="*/ 734139 w 1499520"/>
              <a:gd name="connsiteY145" fmla="*/ 286988 h 1913559"/>
              <a:gd name="connsiteX146" fmla="*/ 743664 w 1499520"/>
              <a:gd name="connsiteY146" fmla="*/ 220313 h 1913559"/>
              <a:gd name="connsiteX147" fmla="*/ 777001 w 1499520"/>
              <a:gd name="connsiteY147" fmla="*/ 172688 h 1913559"/>
              <a:gd name="connsiteX148" fmla="*/ 786526 w 1499520"/>
              <a:gd name="connsiteY148" fmla="*/ 158400 h 1913559"/>
              <a:gd name="connsiteX149" fmla="*/ 815101 w 1499520"/>
              <a:gd name="connsiteY149" fmla="*/ 115538 h 1913559"/>
              <a:gd name="connsiteX150" fmla="*/ 829389 w 1499520"/>
              <a:gd name="connsiteY150" fmla="*/ 110775 h 1913559"/>
              <a:gd name="connsiteX151" fmla="*/ 853201 w 1499520"/>
              <a:gd name="connsiteY151" fmla="*/ 120300 h 1913559"/>
              <a:gd name="connsiteX152" fmla="*/ 867489 w 1499520"/>
              <a:gd name="connsiteY152" fmla="*/ 129825 h 1913559"/>
              <a:gd name="connsiteX153" fmla="*/ 886539 w 1499520"/>
              <a:gd name="connsiteY153" fmla="*/ 120300 h 1913559"/>
              <a:gd name="connsiteX154" fmla="*/ 919876 w 1499520"/>
              <a:gd name="connsiteY154" fmla="*/ 82200 h 1913559"/>
              <a:gd name="connsiteX155" fmla="*/ 934164 w 1499520"/>
              <a:gd name="connsiteY155" fmla="*/ 67913 h 1913559"/>
              <a:gd name="connsiteX156" fmla="*/ 943689 w 1499520"/>
              <a:gd name="connsiteY156" fmla="*/ 48863 h 1913559"/>
              <a:gd name="connsiteX157" fmla="*/ 962739 w 1499520"/>
              <a:gd name="connsiteY157" fmla="*/ 10763 h 1913559"/>
              <a:gd name="connsiteX158" fmla="*/ 962739 w 1499520"/>
              <a:gd name="connsiteY158" fmla="*/ 6000 h 1913559"/>
              <a:gd name="connsiteX0" fmla="*/ 962739 w 1499520"/>
              <a:gd name="connsiteY0" fmla="*/ 6000 h 1913559"/>
              <a:gd name="connsiteX1" fmla="*/ 981788 w 1499520"/>
              <a:gd name="connsiteY1" fmla="*/ 86963 h 1913559"/>
              <a:gd name="connsiteX2" fmla="*/ 1015126 w 1499520"/>
              <a:gd name="connsiteY2" fmla="*/ 277463 h 1913559"/>
              <a:gd name="connsiteX3" fmla="*/ 1041320 w 1499520"/>
              <a:gd name="connsiteY3" fmla="*/ 336994 h 1913559"/>
              <a:gd name="connsiteX4" fmla="*/ 1105614 w 1499520"/>
              <a:gd name="connsiteY4" fmla="*/ 437006 h 1913559"/>
              <a:gd name="connsiteX5" fmla="*/ 1186576 w 1499520"/>
              <a:gd name="connsiteY5" fmla="*/ 544163 h 1913559"/>
              <a:gd name="connsiteX6" fmla="*/ 1219914 w 1499520"/>
              <a:gd name="connsiteY6" fmla="*/ 582263 h 1913559"/>
              <a:gd name="connsiteX7" fmla="*/ 1188958 w 1499520"/>
              <a:gd name="connsiteY7" fmla="*/ 660844 h 1913559"/>
              <a:gd name="connsiteX8" fmla="*/ 1231820 w 1499520"/>
              <a:gd name="connsiteY8" fmla="*/ 715613 h 1913559"/>
              <a:gd name="connsiteX9" fmla="*/ 1186576 w 1499520"/>
              <a:gd name="connsiteY9" fmla="*/ 787050 h 1913559"/>
              <a:gd name="connsiteX10" fmla="*/ 1181814 w 1499520"/>
              <a:gd name="connsiteY10" fmla="*/ 834675 h 1913559"/>
              <a:gd name="connsiteX11" fmla="*/ 1231820 w 1499520"/>
              <a:gd name="connsiteY11" fmla="*/ 903731 h 1913559"/>
              <a:gd name="connsiteX12" fmla="*/ 1212770 w 1499520"/>
              <a:gd name="connsiteY12" fmla="*/ 1063275 h 1913559"/>
              <a:gd name="connsiteX13" fmla="*/ 1193719 w 1499520"/>
              <a:gd name="connsiteY13" fmla="*/ 1222819 h 1913559"/>
              <a:gd name="connsiteX14" fmla="*/ 1248489 w 1499520"/>
              <a:gd name="connsiteY14" fmla="*/ 1258538 h 1913559"/>
              <a:gd name="connsiteX15" fmla="*/ 1300876 w 1499520"/>
              <a:gd name="connsiteY15" fmla="*/ 1287113 h 1913559"/>
              <a:gd name="connsiteX16" fmla="*/ 1336594 w 1499520"/>
              <a:gd name="connsiteY16" fmla="*/ 1332355 h 1913559"/>
              <a:gd name="connsiteX17" fmla="*/ 1341357 w 1499520"/>
              <a:gd name="connsiteY17" fmla="*/ 1437131 h 1913559"/>
              <a:gd name="connsiteX18" fmla="*/ 1338977 w 1499520"/>
              <a:gd name="connsiteY18" fmla="*/ 1606200 h 1913559"/>
              <a:gd name="connsiteX19" fmla="*/ 1405651 w 1499520"/>
              <a:gd name="connsiteY19" fmla="*/ 1591913 h 1913559"/>
              <a:gd name="connsiteX20" fmla="*/ 1493758 w 1499520"/>
              <a:gd name="connsiteY20" fmla="*/ 1582387 h 1913559"/>
              <a:gd name="connsiteX21" fmla="*/ 1486614 w 1499520"/>
              <a:gd name="connsiteY21" fmla="*/ 1625250 h 1913559"/>
              <a:gd name="connsiteX22" fmla="*/ 1477089 w 1499520"/>
              <a:gd name="connsiteY22" fmla="*/ 1653825 h 1913559"/>
              <a:gd name="connsiteX23" fmla="*/ 1458039 w 1499520"/>
              <a:gd name="connsiteY23" fmla="*/ 1741932 h 1913559"/>
              <a:gd name="connsiteX24" fmla="*/ 1450895 w 1499520"/>
              <a:gd name="connsiteY24" fmla="*/ 1822894 h 1913559"/>
              <a:gd name="connsiteX25" fmla="*/ 1462802 w 1499520"/>
              <a:gd name="connsiteY25" fmla="*/ 1877664 h 1913559"/>
              <a:gd name="connsiteX26" fmla="*/ 1486614 w 1499520"/>
              <a:gd name="connsiteY26" fmla="*/ 1913382 h 1913559"/>
              <a:gd name="connsiteX27" fmla="*/ 1377076 w 1499520"/>
              <a:gd name="connsiteY27" fmla="*/ 1889569 h 1913559"/>
              <a:gd name="connsiteX28" fmla="*/ 1255632 w 1499520"/>
              <a:gd name="connsiteY28" fmla="*/ 1849088 h 1913559"/>
              <a:gd name="connsiteX29" fmla="*/ 1148476 w 1499520"/>
              <a:gd name="connsiteY29" fmla="*/ 1825275 h 1913559"/>
              <a:gd name="connsiteX30" fmla="*/ 1038939 w 1499520"/>
              <a:gd name="connsiteY30" fmla="*/ 1801463 h 1913559"/>
              <a:gd name="connsiteX31" fmla="*/ 948451 w 1499520"/>
              <a:gd name="connsiteY31" fmla="*/ 1782413 h 1913559"/>
              <a:gd name="connsiteX32" fmla="*/ 857964 w 1499520"/>
              <a:gd name="connsiteY32" fmla="*/ 1772888 h 1913559"/>
              <a:gd name="connsiteX33" fmla="*/ 781764 w 1499520"/>
              <a:gd name="connsiteY33" fmla="*/ 1763363 h 1913559"/>
              <a:gd name="connsiteX34" fmla="*/ 543639 w 1499520"/>
              <a:gd name="connsiteY34" fmla="*/ 1739550 h 1913559"/>
              <a:gd name="connsiteX35" fmla="*/ 546020 w 1499520"/>
              <a:gd name="connsiteY35" fmla="*/ 1725263 h 1913559"/>
              <a:gd name="connsiteX36" fmla="*/ 576977 w 1499520"/>
              <a:gd name="connsiteY36" fmla="*/ 1713357 h 1913559"/>
              <a:gd name="connsiteX37" fmla="*/ 591264 w 1499520"/>
              <a:gd name="connsiteY37" fmla="*/ 1682400 h 1913559"/>
              <a:gd name="connsiteX38" fmla="*/ 610314 w 1499520"/>
              <a:gd name="connsiteY38" fmla="*/ 1634776 h 1913559"/>
              <a:gd name="connsiteX39" fmla="*/ 653177 w 1499520"/>
              <a:gd name="connsiteY39" fmla="*/ 1646682 h 1913559"/>
              <a:gd name="connsiteX40" fmla="*/ 710326 w 1499520"/>
              <a:gd name="connsiteY40" fmla="*/ 1658588 h 1913559"/>
              <a:gd name="connsiteX41" fmla="*/ 765095 w 1499520"/>
              <a:gd name="connsiteY41" fmla="*/ 1660968 h 1913559"/>
              <a:gd name="connsiteX42" fmla="*/ 772239 w 1499520"/>
              <a:gd name="connsiteY42" fmla="*/ 1649063 h 1913559"/>
              <a:gd name="connsiteX43" fmla="*/ 691276 w 1499520"/>
              <a:gd name="connsiteY43" fmla="*/ 1634775 h 1913559"/>
              <a:gd name="connsiteX44" fmla="*/ 626983 w 1499520"/>
              <a:gd name="connsiteY44" fmla="*/ 1613344 h 1913559"/>
              <a:gd name="connsiteX45" fmla="*/ 605551 w 1499520"/>
              <a:gd name="connsiteY45" fmla="*/ 1582388 h 1913559"/>
              <a:gd name="connsiteX46" fmla="*/ 626983 w 1499520"/>
              <a:gd name="connsiteY46" fmla="*/ 1530001 h 1913559"/>
              <a:gd name="connsiteX47" fmla="*/ 662702 w 1499520"/>
              <a:gd name="connsiteY47" fmla="*/ 1515713 h 1913559"/>
              <a:gd name="connsiteX48" fmla="*/ 638889 w 1499520"/>
              <a:gd name="connsiteY48" fmla="*/ 1496662 h 1913559"/>
              <a:gd name="connsiteX49" fmla="*/ 662701 w 1499520"/>
              <a:gd name="connsiteY49" fmla="*/ 1472850 h 1913559"/>
              <a:gd name="connsiteX50" fmla="*/ 707945 w 1499520"/>
              <a:gd name="connsiteY50" fmla="*/ 1427607 h 1913559"/>
              <a:gd name="connsiteX51" fmla="*/ 734139 w 1499520"/>
              <a:gd name="connsiteY51" fmla="*/ 1410938 h 1913559"/>
              <a:gd name="connsiteX52" fmla="*/ 719851 w 1499520"/>
              <a:gd name="connsiteY52" fmla="*/ 1368075 h 1913559"/>
              <a:gd name="connsiteX53" fmla="*/ 791289 w 1499520"/>
              <a:gd name="connsiteY53" fmla="*/ 1265682 h 1913559"/>
              <a:gd name="connsiteX54" fmla="*/ 698420 w 1499520"/>
              <a:gd name="connsiteY54" fmla="*/ 1294256 h 1913559"/>
              <a:gd name="connsiteX55" fmla="*/ 667464 w 1499520"/>
              <a:gd name="connsiteY55" fmla="*/ 1358550 h 1913559"/>
              <a:gd name="connsiteX56" fmla="*/ 638889 w 1499520"/>
              <a:gd name="connsiteY56" fmla="*/ 1413318 h 1913559"/>
              <a:gd name="connsiteX57" fmla="*/ 598408 w 1499520"/>
              <a:gd name="connsiteY57" fmla="*/ 1389506 h 1913559"/>
              <a:gd name="connsiteX58" fmla="*/ 572214 w 1499520"/>
              <a:gd name="connsiteY58" fmla="*/ 1434750 h 1913559"/>
              <a:gd name="connsiteX59" fmla="*/ 569833 w 1499520"/>
              <a:gd name="connsiteY59" fmla="*/ 1472851 h 1913559"/>
              <a:gd name="connsiteX60" fmla="*/ 584121 w 1499520"/>
              <a:gd name="connsiteY60" fmla="*/ 1489520 h 1913559"/>
              <a:gd name="connsiteX61" fmla="*/ 534114 w 1499520"/>
              <a:gd name="connsiteY61" fmla="*/ 1530000 h 1913559"/>
              <a:gd name="connsiteX62" fmla="*/ 465058 w 1499520"/>
              <a:gd name="connsiteY62" fmla="*/ 1541907 h 1913559"/>
              <a:gd name="connsiteX63" fmla="*/ 488870 w 1499520"/>
              <a:gd name="connsiteY63" fmla="*/ 1470469 h 1913559"/>
              <a:gd name="connsiteX64" fmla="*/ 510301 w 1499520"/>
              <a:gd name="connsiteY64" fmla="*/ 1401413 h 1913559"/>
              <a:gd name="connsiteX65" fmla="*/ 526969 w 1499520"/>
              <a:gd name="connsiteY65" fmla="*/ 1339500 h 1913559"/>
              <a:gd name="connsiteX66" fmla="*/ 541257 w 1499520"/>
              <a:gd name="connsiteY66" fmla="*/ 1296637 h 1913559"/>
              <a:gd name="connsiteX67" fmla="*/ 600789 w 1499520"/>
              <a:gd name="connsiteY67" fmla="*/ 1225200 h 1913559"/>
              <a:gd name="connsiteX68" fmla="*/ 634126 w 1499520"/>
              <a:gd name="connsiteY68" fmla="*/ 1239489 h 1913559"/>
              <a:gd name="connsiteX69" fmla="*/ 672226 w 1499520"/>
              <a:gd name="connsiteY69" fmla="*/ 1222820 h 1913559"/>
              <a:gd name="connsiteX70" fmla="*/ 676990 w 1499520"/>
              <a:gd name="connsiteY70" fmla="*/ 1213295 h 1913559"/>
              <a:gd name="connsiteX71" fmla="*/ 638888 w 1499520"/>
              <a:gd name="connsiteY71" fmla="*/ 1215675 h 1913559"/>
              <a:gd name="connsiteX72" fmla="*/ 612696 w 1499520"/>
              <a:gd name="connsiteY72" fmla="*/ 1189482 h 1913559"/>
              <a:gd name="connsiteX73" fmla="*/ 612695 w 1499520"/>
              <a:gd name="connsiteY73" fmla="*/ 1172812 h 1913559"/>
              <a:gd name="connsiteX74" fmla="*/ 662702 w 1499520"/>
              <a:gd name="connsiteY74" fmla="*/ 1175195 h 1913559"/>
              <a:gd name="connsiteX75" fmla="*/ 667463 w 1499520"/>
              <a:gd name="connsiteY75" fmla="*/ 1158525 h 1913559"/>
              <a:gd name="connsiteX76" fmla="*/ 693658 w 1499520"/>
              <a:gd name="connsiteY76" fmla="*/ 1127569 h 1913559"/>
              <a:gd name="connsiteX77" fmla="*/ 736521 w 1499520"/>
              <a:gd name="connsiteY77" fmla="*/ 1113283 h 1913559"/>
              <a:gd name="connsiteX78" fmla="*/ 736520 w 1499520"/>
              <a:gd name="connsiteY78" fmla="*/ 1091849 h 1913559"/>
              <a:gd name="connsiteX79" fmla="*/ 753189 w 1499520"/>
              <a:gd name="connsiteY79" fmla="*/ 1079944 h 1913559"/>
              <a:gd name="connsiteX80" fmla="*/ 712708 w 1499520"/>
              <a:gd name="connsiteY80" fmla="*/ 1051369 h 1913559"/>
              <a:gd name="connsiteX81" fmla="*/ 662701 w 1499520"/>
              <a:gd name="connsiteY81" fmla="*/ 1022794 h 1913559"/>
              <a:gd name="connsiteX82" fmla="*/ 629364 w 1499520"/>
              <a:gd name="connsiteY82" fmla="*/ 1029938 h 1913559"/>
              <a:gd name="connsiteX83" fmla="*/ 591264 w 1499520"/>
              <a:gd name="connsiteY83" fmla="*/ 1087088 h 1913559"/>
              <a:gd name="connsiteX84" fmla="*/ 605551 w 1499520"/>
              <a:gd name="connsiteY84" fmla="*/ 1118044 h 1913559"/>
              <a:gd name="connsiteX85" fmla="*/ 586501 w 1499520"/>
              <a:gd name="connsiteY85" fmla="*/ 1139475 h 1913559"/>
              <a:gd name="connsiteX86" fmla="*/ 550783 w 1499520"/>
              <a:gd name="connsiteY86" fmla="*/ 1120426 h 1913559"/>
              <a:gd name="connsiteX87" fmla="*/ 522207 w 1499520"/>
              <a:gd name="connsiteY87" fmla="*/ 1082325 h 1913559"/>
              <a:gd name="connsiteX88" fmla="*/ 522208 w 1499520"/>
              <a:gd name="connsiteY88" fmla="*/ 1108520 h 1913559"/>
              <a:gd name="connsiteX89" fmla="*/ 457914 w 1499520"/>
              <a:gd name="connsiteY89" fmla="*/ 1115662 h 1913559"/>
              <a:gd name="connsiteX90" fmla="*/ 410289 w 1499520"/>
              <a:gd name="connsiteY90" fmla="*/ 1137094 h 1913559"/>
              <a:gd name="connsiteX91" fmla="*/ 379332 w 1499520"/>
              <a:gd name="connsiteY91" fmla="*/ 1184718 h 1913559"/>
              <a:gd name="connsiteX92" fmla="*/ 348376 w 1499520"/>
              <a:gd name="connsiteY92" fmla="*/ 1244250 h 1913559"/>
              <a:gd name="connsiteX93" fmla="*/ 305513 w 1499520"/>
              <a:gd name="connsiteY93" fmla="*/ 1215677 h 1913559"/>
              <a:gd name="connsiteX94" fmla="*/ 336471 w 1499520"/>
              <a:gd name="connsiteY94" fmla="*/ 1194244 h 1913559"/>
              <a:gd name="connsiteX95" fmla="*/ 367426 w 1499520"/>
              <a:gd name="connsiteY95" fmla="*/ 1141856 h 1913559"/>
              <a:gd name="connsiteX96" fmla="*/ 372189 w 1499520"/>
              <a:gd name="connsiteY96" fmla="*/ 1106138 h 1913559"/>
              <a:gd name="connsiteX97" fmla="*/ 398382 w 1499520"/>
              <a:gd name="connsiteY97" fmla="*/ 1094231 h 1913559"/>
              <a:gd name="connsiteX98" fmla="*/ 386476 w 1499520"/>
              <a:gd name="connsiteY98" fmla="*/ 1072800 h 1913559"/>
              <a:gd name="connsiteX99" fmla="*/ 386478 w 1499520"/>
              <a:gd name="connsiteY99" fmla="*/ 1053751 h 1913559"/>
              <a:gd name="connsiteX100" fmla="*/ 348376 w 1499520"/>
              <a:gd name="connsiteY100" fmla="*/ 1060894 h 1913559"/>
              <a:gd name="connsiteX101" fmla="*/ 324564 w 1499520"/>
              <a:gd name="connsiteY101" fmla="*/ 1034700 h 1913559"/>
              <a:gd name="connsiteX102" fmla="*/ 315039 w 1499520"/>
              <a:gd name="connsiteY102" fmla="*/ 1013269 h 1913559"/>
              <a:gd name="connsiteX103" fmla="*/ 286464 w 1499520"/>
              <a:gd name="connsiteY103" fmla="*/ 1048988 h 1913559"/>
              <a:gd name="connsiteX104" fmla="*/ 276939 w 1499520"/>
              <a:gd name="connsiteY104" fmla="*/ 1072800 h 1913559"/>
              <a:gd name="connsiteX105" fmla="*/ 286464 w 1499520"/>
              <a:gd name="connsiteY105" fmla="*/ 1096613 h 1913559"/>
              <a:gd name="connsiteX106" fmla="*/ 260269 w 1499520"/>
              <a:gd name="connsiteY106" fmla="*/ 1098994 h 1913559"/>
              <a:gd name="connsiteX107" fmla="*/ 276939 w 1499520"/>
              <a:gd name="connsiteY107" fmla="*/ 1120425 h 1913559"/>
              <a:gd name="connsiteX108" fmla="*/ 265032 w 1499520"/>
              <a:gd name="connsiteY108" fmla="*/ 1137094 h 1913559"/>
              <a:gd name="connsiteX109" fmla="*/ 274557 w 1499520"/>
              <a:gd name="connsiteY109" fmla="*/ 1199007 h 1913559"/>
              <a:gd name="connsiteX110" fmla="*/ 234076 w 1499520"/>
              <a:gd name="connsiteY110" fmla="*/ 1194243 h 1913559"/>
              <a:gd name="connsiteX111" fmla="*/ 195976 w 1499520"/>
              <a:gd name="connsiteY111" fmla="*/ 1215675 h 1913559"/>
              <a:gd name="connsiteX112" fmla="*/ 143589 w 1499520"/>
              <a:gd name="connsiteY112" fmla="*/ 1215675 h 1913559"/>
              <a:gd name="connsiteX113" fmla="*/ 110251 w 1499520"/>
              <a:gd name="connsiteY113" fmla="*/ 1201388 h 1913559"/>
              <a:gd name="connsiteX114" fmla="*/ 81676 w 1499520"/>
              <a:gd name="connsiteY114" fmla="*/ 1182338 h 1913559"/>
              <a:gd name="connsiteX115" fmla="*/ 5477 w 1499520"/>
              <a:gd name="connsiteY115" fmla="*/ 1106138 h 1913559"/>
              <a:gd name="connsiteX116" fmla="*/ 24527 w 1499520"/>
              <a:gd name="connsiteY116" fmla="*/ 1094232 h 1913559"/>
              <a:gd name="connsiteX117" fmla="*/ 24526 w 1499520"/>
              <a:gd name="connsiteY117" fmla="*/ 1039463 h 1913559"/>
              <a:gd name="connsiteX118" fmla="*/ 17383 w 1499520"/>
              <a:gd name="connsiteY118" fmla="*/ 1001363 h 1913559"/>
              <a:gd name="connsiteX119" fmla="*/ 714 w 1499520"/>
              <a:gd name="connsiteY119" fmla="*/ 960882 h 1913559"/>
              <a:gd name="connsiteX120" fmla="*/ 43576 w 1499520"/>
              <a:gd name="connsiteY120" fmla="*/ 887063 h 1913559"/>
              <a:gd name="connsiteX121" fmla="*/ 62626 w 1499520"/>
              <a:gd name="connsiteY121" fmla="*/ 889444 h 1913559"/>
              <a:gd name="connsiteX122" fmla="*/ 55483 w 1499520"/>
              <a:gd name="connsiteY122" fmla="*/ 834676 h 1913559"/>
              <a:gd name="connsiteX123" fmla="*/ 134064 w 1499520"/>
              <a:gd name="connsiteY123" fmla="*/ 798956 h 1913559"/>
              <a:gd name="connsiteX124" fmla="*/ 167401 w 1499520"/>
              <a:gd name="connsiteY124" fmla="*/ 787050 h 1913559"/>
              <a:gd name="connsiteX125" fmla="*/ 205502 w 1499520"/>
              <a:gd name="connsiteY125" fmla="*/ 746570 h 1913559"/>
              <a:gd name="connsiteX126" fmla="*/ 257889 w 1499520"/>
              <a:gd name="connsiteY126" fmla="*/ 758475 h 1913559"/>
              <a:gd name="connsiteX127" fmla="*/ 272176 w 1499520"/>
              <a:gd name="connsiteY127" fmla="*/ 744188 h 1913559"/>
              <a:gd name="connsiteX128" fmla="*/ 324564 w 1499520"/>
              <a:gd name="connsiteY128" fmla="*/ 706088 h 1913559"/>
              <a:gd name="connsiteX129" fmla="*/ 415051 w 1499520"/>
              <a:gd name="connsiteY129" fmla="*/ 710850 h 1913559"/>
              <a:gd name="connsiteX130" fmla="*/ 438864 w 1499520"/>
              <a:gd name="connsiteY130" fmla="*/ 715613 h 1913559"/>
              <a:gd name="connsiteX131" fmla="*/ 453151 w 1499520"/>
              <a:gd name="connsiteY131" fmla="*/ 706088 h 1913559"/>
              <a:gd name="connsiteX132" fmla="*/ 486489 w 1499520"/>
              <a:gd name="connsiteY132" fmla="*/ 667988 h 1913559"/>
              <a:gd name="connsiteX133" fmla="*/ 496014 w 1499520"/>
              <a:gd name="connsiteY133" fmla="*/ 644175 h 1913559"/>
              <a:gd name="connsiteX134" fmla="*/ 500776 w 1499520"/>
              <a:gd name="connsiteY134" fmla="*/ 596550 h 1913559"/>
              <a:gd name="connsiteX135" fmla="*/ 524589 w 1499520"/>
              <a:gd name="connsiteY135" fmla="*/ 582263 h 1913559"/>
              <a:gd name="connsiteX136" fmla="*/ 567451 w 1499520"/>
              <a:gd name="connsiteY136" fmla="*/ 563213 h 1913559"/>
              <a:gd name="connsiteX137" fmla="*/ 600789 w 1499520"/>
              <a:gd name="connsiteY137" fmla="*/ 558450 h 1913559"/>
              <a:gd name="connsiteX138" fmla="*/ 619839 w 1499520"/>
              <a:gd name="connsiteY138" fmla="*/ 544163 h 1913559"/>
              <a:gd name="connsiteX139" fmla="*/ 643651 w 1499520"/>
              <a:gd name="connsiteY139" fmla="*/ 529875 h 1913559"/>
              <a:gd name="connsiteX140" fmla="*/ 657939 w 1499520"/>
              <a:gd name="connsiteY140" fmla="*/ 515588 h 1913559"/>
              <a:gd name="connsiteX141" fmla="*/ 686514 w 1499520"/>
              <a:gd name="connsiteY141" fmla="*/ 477488 h 1913559"/>
              <a:gd name="connsiteX142" fmla="*/ 705564 w 1499520"/>
              <a:gd name="connsiteY142" fmla="*/ 444150 h 1913559"/>
              <a:gd name="connsiteX143" fmla="*/ 715089 w 1499520"/>
              <a:gd name="connsiteY143" fmla="*/ 401288 h 1913559"/>
              <a:gd name="connsiteX144" fmla="*/ 724614 w 1499520"/>
              <a:gd name="connsiteY144" fmla="*/ 387000 h 1913559"/>
              <a:gd name="connsiteX145" fmla="*/ 734139 w 1499520"/>
              <a:gd name="connsiteY145" fmla="*/ 286988 h 1913559"/>
              <a:gd name="connsiteX146" fmla="*/ 743664 w 1499520"/>
              <a:gd name="connsiteY146" fmla="*/ 220313 h 1913559"/>
              <a:gd name="connsiteX147" fmla="*/ 777001 w 1499520"/>
              <a:gd name="connsiteY147" fmla="*/ 172688 h 1913559"/>
              <a:gd name="connsiteX148" fmla="*/ 786526 w 1499520"/>
              <a:gd name="connsiteY148" fmla="*/ 158400 h 1913559"/>
              <a:gd name="connsiteX149" fmla="*/ 815101 w 1499520"/>
              <a:gd name="connsiteY149" fmla="*/ 115538 h 1913559"/>
              <a:gd name="connsiteX150" fmla="*/ 829389 w 1499520"/>
              <a:gd name="connsiteY150" fmla="*/ 110775 h 1913559"/>
              <a:gd name="connsiteX151" fmla="*/ 853201 w 1499520"/>
              <a:gd name="connsiteY151" fmla="*/ 120300 h 1913559"/>
              <a:gd name="connsiteX152" fmla="*/ 867489 w 1499520"/>
              <a:gd name="connsiteY152" fmla="*/ 129825 h 1913559"/>
              <a:gd name="connsiteX153" fmla="*/ 886539 w 1499520"/>
              <a:gd name="connsiteY153" fmla="*/ 120300 h 1913559"/>
              <a:gd name="connsiteX154" fmla="*/ 919876 w 1499520"/>
              <a:gd name="connsiteY154" fmla="*/ 82200 h 1913559"/>
              <a:gd name="connsiteX155" fmla="*/ 934164 w 1499520"/>
              <a:gd name="connsiteY155" fmla="*/ 67913 h 1913559"/>
              <a:gd name="connsiteX156" fmla="*/ 943689 w 1499520"/>
              <a:gd name="connsiteY156" fmla="*/ 48863 h 1913559"/>
              <a:gd name="connsiteX157" fmla="*/ 962739 w 1499520"/>
              <a:gd name="connsiteY157" fmla="*/ 10763 h 1913559"/>
              <a:gd name="connsiteX158" fmla="*/ 962739 w 1499520"/>
              <a:gd name="connsiteY158" fmla="*/ 6000 h 1913559"/>
              <a:gd name="connsiteX0" fmla="*/ 962739 w 1499520"/>
              <a:gd name="connsiteY0" fmla="*/ 6000 h 1913559"/>
              <a:gd name="connsiteX1" fmla="*/ 981788 w 1499520"/>
              <a:gd name="connsiteY1" fmla="*/ 86963 h 1913559"/>
              <a:gd name="connsiteX2" fmla="*/ 1015126 w 1499520"/>
              <a:gd name="connsiteY2" fmla="*/ 277463 h 1913559"/>
              <a:gd name="connsiteX3" fmla="*/ 1041320 w 1499520"/>
              <a:gd name="connsiteY3" fmla="*/ 336994 h 1913559"/>
              <a:gd name="connsiteX4" fmla="*/ 1105614 w 1499520"/>
              <a:gd name="connsiteY4" fmla="*/ 437006 h 1913559"/>
              <a:gd name="connsiteX5" fmla="*/ 1186576 w 1499520"/>
              <a:gd name="connsiteY5" fmla="*/ 544163 h 1913559"/>
              <a:gd name="connsiteX6" fmla="*/ 1219914 w 1499520"/>
              <a:gd name="connsiteY6" fmla="*/ 582263 h 1913559"/>
              <a:gd name="connsiteX7" fmla="*/ 1188958 w 1499520"/>
              <a:gd name="connsiteY7" fmla="*/ 660844 h 1913559"/>
              <a:gd name="connsiteX8" fmla="*/ 1231820 w 1499520"/>
              <a:gd name="connsiteY8" fmla="*/ 715613 h 1913559"/>
              <a:gd name="connsiteX9" fmla="*/ 1186576 w 1499520"/>
              <a:gd name="connsiteY9" fmla="*/ 787050 h 1913559"/>
              <a:gd name="connsiteX10" fmla="*/ 1181814 w 1499520"/>
              <a:gd name="connsiteY10" fmla="*/ 834675 h 1913559"/>
              <a:gd name="connsiteX11" fmla="*/ 1231820 w 1499520"/>
              <a:gd name="connsiteY11" fmla="*/ 903731 h 1913559"/>
              <a:gd name="connsiteX12" fmla="*/ 1212770 w 1499520"/>
              <a:gd name="connsiteY12" fmla="*/ 1063275 h 1913559"/>
              <a:gd name="connsiteX13" fmla="*/ 1193719 w 1499520"/>
              <a:gd name="connsiteY13" fmla="*/ 1222819 h 1913559"/>
              <a:gd name="connsiteX14" fmla="*/ 1248489 w 1499520"/>
              <a:gd name="connsiteY14" fmla="*/ 1258538 h 1913559"/>
              <a:gd name="connsiteX15" fmla="*/ 1300876 w 1499520"/>
              <a:gd name="connsiteY15" fmla="*/ 1287113 h 1913559"/>
              <a:gd name="connsiteX16" fmla="*/ 1336594 w 1499520"/>
              <a:gd name="connsiteY16" fmla="*/ 1332355 h 1913559"/>
              <a:gd name="connsiteX17" fmla="*/ 1341357 w 1499520"/>
              <a:gd name="connsiteY17" fmla="*/ 1437131 h 1913559"/>
              <a:gd name="connsiteX18" fmla="*/ 1338977 w 1499520"/>
              <a:gd name="connsiteY18" fmla="*/ 1606200 h 1913559"/>
              <a:gd name="connsiteX19" fmla="*/ 1405651 w 1499520"/>
              <a:gd name="connsiteY19" fmla="*/ 1591913 h 1913559"/>
              <a:gd name="connsiteX20" fmla="*/ 1493758 w 1499520"/>
              <a:gd name="connsiteY20" fmla="*/ 1582387 h 1913559"/>
              <a:gd name="connsiteX21" fmla="*/ 1486614 w 1499520"/>
              <a:gd name="connsiteY21" fmla="*/ 1625250 h 1913559"/>
              <a:gd name="connsiteX22" fmla="*/ 1477089 w 1499520"/>
              <a:gd name="connsiteY22" fmla="*/ 1653825 h 1913559"/>
              <a:gd name="connsiteX23" fmla="*/ 1458039 w 1499520"/>
              <a:gd name="connsiteY23" fmla="*/ 1741932 h 1913559"/>
              <a:gd name="connsiteX24" fmla="*/ 1450895 w 1499520"/>
              <a:gd name="connsiteY24" fmla="*/ 1822894 h 1913559"/>
              <a:gd name="connsiteX25" fmla="*/ 1462802 w 1499520"/>
              <a:gd name="connsiteY25" fmla="*/ 1877664 h 1913559"/>
              <a:gd name="connsiteX26" fmla="*/ 1486614 w 1499520"/>
              <a:gd name="connsiteY26" fmla="*/ 1913382 h 1913559"/>
              <a:gd name="connsiteX27" fmla="*/ 1377076 w 1499520"/>
              <a:gd name="connsiteY27" fmla="*/ 1889569 h 1913559"/>
              <a:gd name="connsiteX28" fmla="*/ 1255632 w 1499520"/>
              <a:gd name="connsiteY28" fmla="*/ 1849088 h 1913559"/>
              <a:gd name="connsiteX29" fmla="*/ 1148476 w 1499520"/>
              <a:gd name="connsiteY29" fmla="*/ 1825275 h 1913559"/>
              <a:gd name="connsiteX30" fmla="*/ 1038939 w 1499520"/>
              <a:gd name="connsiteY30" fmla="*/ 1801463 h 1913559"/>
              <a:gd name="connsiteX31" fmla="*/ 948451 w 1499520"/>
              <a:gd name="connsiteY31" fmla="*/ 1782413 h 1913559"/>
              <a:gd name="connsiteX32" fmla="*/ 857964 w 1499520"/>
              <a:gd name="connsiteY32" fmla="*/ 1772888 h 1913559"/>
              <a:gd name="connsiteX33" fmla="*/ 781764 w 1499520"/>
              <a:gd name="connsiteY33" fmla="*/ 1763363 h 1913559"/>
              <a:gd name="connsiteX34" fmla="*/ 543639 w 1499520"/>
              <a:gd name="connsiteY34" fmla="*/ 1739550 h 1913559"/>
              <a:gd name="connsiteX35" fmla="*/ 546020 w 1499520"/>
              <a:gd name="connsiteY35" fmla="*/ 1725263 h 1913559"/>
              <a:gd name="connsiteX36" fmla="*/ 576977 w 1499520"/>
              <a:gd name="connsiteY36" fmla="*/ 1713357 h 1913559"/>
              <a:gd name="connsiteX37" fmla="*/ 591264 w 1499520"/>
              <a:gd name="connsiteY37" fmla="*/ 1682400 h 1913559"/>
              <a:gd name="connsiteX38" fmla="*/ 610314 w 1499520"/>
              <a:gd name="connsiteY38" fmla="*/ 1634776 h 1913559"/>
              <a:gd name="connsiteX39" fmla="*/ 653177 w 1499520"/>
              <a:gd name="connsiteY39" fmla="*/ 1646682 h 1913559"/>
              <a:gd name="connsiteX40" fmla="*/ 710326 w 1499520"/>
              <a:gd name="connsiteY40" fmla="*/ 1658588 h 1913559"/>
              <a:gd name="connsiteX41" fmla="*/ 765095 w 1499520"/>
              <a:gd name="connsiteY41" fmla="*/ 1660968 h 1913559"/>
              <a:gd name="connsiteX42" fmla="*/ 772239 w 1499520"/>
              <a:gd name="connsiteY42" fmla="*/ 1649063 h 1913559"/>
              <a:gd name="connsiteX43" fmla="*/ 691276 w 1499520"/>
              <a:gd name="connsiteY43" fmla="*/ 1634775 h 1913559"/>
              <a:gd name="connsiteX44" fmla="*/ 626983 w 1499520"/>
              <a:gd name="connsiteY44" fmla="*/ 1613344 h 1913559"/>
              <a:gd name="connsiteX45" fmla="*/ 605551 w 1499520"/>
              <a:gd name="connsiteY45" fmla="*/ 1582388 h 1913559"/>
              <a:gd name="connsiteX46" fmla="*/ 626983 w 1499520"/>
              <a:gd name="connsiteY46" fmla="*/ 1530001 h 1913559"/>
              <a:gd name="connsiteX47" fmla="*/ 662702 w 1499520"/>
              <a:gd name="connsiteY47" fmla="*/ 1515713 h 1913559"/>
              <a:gd name="connsiteX48" fmla="*/ 638889 w 1499520"/>
              <a:gd name="connsiteY48" fmla="*/ 1496662 h 1913559"/>
              <a:gd name="connsiteX49" fmla="*/ 662701 w 1499520"/>
              <a:gd name="connsiteY49" fmla="*/ 1472850 h 1913559"/>
              <a:gd name="connsiteX50" fmla="*/ 707945 w 1499520"/>
              <a:gd name="connsiteY50" fmla="*/ 1427607 h 1913559"/>
              <a:gd name="connsiteX51" fmla="*/ 734139 w 1499520"/>
              <a:gd name="connsiteY51" fmla="*/ 1410938 h 1913559"/>
              <a:gd name="connsiteX52" fmla="*/ 719851 w 1499520"/>
              <a:gd name="connsiteY52" fmla="*/ 1368075 h 1913559"/>
              <a:gd name="connsiteX53" fmla="*/ 791289 w 1499520"/>
              <a:gd name="connsiteY53" fmla="*/ 1265682 h 1913559"/>
              <a:gd name="connsiteX54" fmla="*/ 698420 w 1499520"/>
              <a:gd name="connsiteY54" fmla="*/ 1294256 h 1913559"/>
              <a:gd name="connsiteX55" fmla="*/ 667464 w 1499520"/>
              <a:gd name="connsiteY55" fmla="*/ 1358550 h 1913559"/>
              <a:gd name="connsiteX56" fmla="*/ 638889 w 1499520"/>
              <a:gd name="connsiteY56" fmla="*/ 1413318 h 1913559"/>
              <a:gd name="connsiteX57" fmla="*/ 598408 w 1499520"/>
              <a:gd name="connsiteY57" fmla="*/ 1389506 h 1913559"/>
              <a:gd name="connsiteX58" fmla="*/ 572214 w 1499520"/>
              <a:gd name="connsiteY58" fmla="*/ 1434750 h 1913559"/>
              <a:gd name="connsiteX59" fmla="*/ 569833 w 1499520"/>
              <a:gd name="connsiteY59" fmla="*/ 1472851 h 1913559"/>
              <a:gd name="connsiteX60" fmla="*/ 584121 w 1499520"/>
              <a:gd name="connsiteY60" fmla="*/ 1489520 h 1913559"/>
              <a:gd name="connsiteX61" fmla="*/ 534114 w 1499520"/>
              <a:gd name="connsiteY61" fmla="*/ 1530000 h 1913559"/>
              <a:gd name="connsiteX62" fmla="*/ 465058 w 1499520"/>
              <a:gd name="connsiteY62" fmla="*/ 1541907 h 1913559"/>
              <a:gd name="connsiteX63" fmla="*/ 488870 w 1499520"/>
              <a:gd name="connsiteY63" fmla="*/ 1470469 h 1913559"/>
              <a:gd name="connsiteX64" fmla="*/ 510301 w 1499520"/>
              <a:gd name="connsiteY64" fmla="*/ 1401413 h 1913559"/>
              <a:gd name="connsiteX65" fmla="*/ 526969 w 1499520"/>
              <a:gd name="connsiteY65" fmla="*/ 1339500 h 1913559"/>
              <a:gd name="connsiteX66" fmla="*/ 541257 w 1499520"/>
              <a:gd name="connsiteY66" fmla="*/ 1296637 h 1913559"/>
              <a:gd name="connsiteX67" fmla="*/ 600789 w 1499520"/>
              <a:gd name="connsiteY67" fmla="*/ 1225200 h 1913559"/>
              <a:gd name="connsiteX68" fmla="*/ 634126 w 1499520"/>
              <a:gd name="connsiteY68" fmla="*/ 1239489 h 1913559"/>
              <a:gd name="connsiteX69" fmla="*/ 672226 w 1499520"/>
              <a:gd name="connsiteY69" fmla="*/ 1222820 h 1913559"/>
              <a:gd name="connsiteX70" fmla="*/ 676990 w 1499520"/>
              <a:gd name="connsiteY70" fmla="*/ 1213295 h 1913559"/>
              <a:gd name="connsiteX71" fmla="*/ 638888 w 1499520"/>
              <a:gd name="connsiteY71" fmla="*/ 1215675 h 1913559"/>
              <a:gd name="connsiteX72" fmla="*/ 612696 w 1499520"/>
              <a:gd name="connsiteY72" fmla="*/ 1189482 h 1913559"/>
              <a:gd name="connsiteX73" fmla="*/ 612695 w 1499520"/>
              <a:gd name="connsiteY73" fmla="*/ 1172812 h 1913559"/>
              <a:gd name="connsiteX74" fmla="*/ 662702 w 1499520"/>
              <a:gd name="connsiteY74" fmla="*/ 1175195 h 1913559"/>
              <a:gd name="connsiteX75" fmla="*/ 667463 w 1499520"/>
              <a:gd name="connsiteY75" fmla="*/ 1158525 h 1913559"/>
              <a:gd name="connsiteX76" fmla="*/ 693658 w 1499520"/>
              <a:gd name="connsiteY76" fmla="*/ 1127569 h 1913559"/>
              <a:gd name="connsiteX77" fmla="*/ 736521 w 1499520"/>
              <a:gd name="connsiteY77" fmla="*/ 1113283 h 1913559"/>
              <a:gd name="connsiteX78" fmla="*/ 736520 w 1499520"/>
              <a:gd name="connsiteY78" fmla="*/ 1091849 h 1913559"/>
              <a:gd name="connsiteX79" fmla="*/ 753189 w 1499520"/>
              <a:gd name="connsiteY79" fmla="*/ 1079944 h 1913559"/>
              <a:gd name="connsiteX80" fmla="*/ 712708 w 1499520"/>
              <a:gd name="connsiteY80" fmla="*/ 1051369 h 1913559"/>
              <a:gd name="connsiteX81" fmla="*/ 662701 w 1499520"/>
              <a:gd name="connsiteY81" fmla="*/ 1022794 h 1913559"/>
              <a:gd name="connsiteX82" fmla="*/ 629364 w 1499520"/>
              <a:gd name="connsiteY82" fmla="*/ 1029938 h 1913559"/>
              <a:gd name="connsiteX83" fmla="*/ 591264 w 1499520"/>
              <a:gd name="connsiteY83" fmla="*/ 1087088 h 1913559"/>
              <a:gd name="connsiteX84" fmla="*/ 605551 w 1499520"/>
              <a:gd name="connsiteY84" fmla="*/ 1118044 h 1913559"/>
              <a:gd name="connsiteX85" fmla="*/ 586501 w 1499520"/>
              <a:gd name="connsiteY85" fmla="*/ 1139475 h 1913559"/>
              <a:gd name="connsiteX86" fmla="*/ 550783 w 1499520"/>
              <a:gd name="connsiteY86" fmla="*/ 1120426 h 1913559"/>
              <a:gd name="connsiteX87" fmla="*/ 522207 w 1499520"/>
              <a:gd name="connsiteY87" fmla="*/ 1082325 h 1913559"/>
              <a:gd name="connsiteX88" fmla="*/ 522208 w 1499520"/>
              <a:gd name="connsiteY88" fmla="*/ 1108520 h 1913559"/>
              <a:gd name="connsiteX89" fmla="*/ 457914 w 1499520"/>
              <a:gd name="connsiteY89" fmla="*/ 1115662 h 1913559"/>
              <a:gd name="connsiteX90" fmla="*/ 410289 w 1499520"/>
              <a:gd name="connsiteY90" fmla="*/ 1137094 h 1913559"/>
              <a:gd name="connsiteX91" fmla="*/ 379332 w 1499520"/>
              <a:gd name="connsiteY91" fmla="*/ 1184718 h 1913559"/>
              <a:gd name="connsiteX92" fmla="*/ 348376 w 1499520"/>
              <a:gd name="connsiteY92" fmla="*/ 1244250 h 1913559"/>
              <a:gd name="connsiteX93" fmla="*/ 305513 w 1499520"/>
              <a:gd name="connsiteY93" fmla="*/ 1215677 h 1913559"/>
              <a:gd name="connsiteX94" fmla="*/ 336471 w 1499520"/>
              <a:gd name="connsiteY94" fmla="*/ 1194244 h 1913559"/>
              <a:gd name="connsiteX95" fmla="*/ 367426 w 1499520"/>
              <a:gd name="connsiteY95" fmla="*/ 1141856 h 1913559"/>
              <a:gd name="connsiteX96" fmla="*/ 372189 w 1499520"/>
              <a:gd name="connsiteY96" fmla="*/ 1106138 h 1913559"/>
              <a:gd name="connsiteX97" fmla="*/ 398382 w 1499520"/>
              <a:gd name="connsiteY97" fmla="*/ 1094231 h 1913559"/>
              <a:gd name="connsiteX98" fmla="*/ 386476 w 1499520"/>
              <a:gd name="connsiteY98" fmla="*/ 1072800 h 1913559"/>
              <a:gd name="connsiteX99" fmla="*/ 386478 w 1499520"/>
              <a:gd name="connsiteY99" fmla="*/ 1053751 h 1913559"/>
              <a:gd name="connsiteX100" fmla="*/ 348376 w 1499520"/>
              <a:gd name="connsiteY100" fmla="*/ 1060894 h 1913559"/>
              <a:gd name="connsiteX101" fmla="*/ 324564 w 1499520"/>
              <a:gd name="connsiteY101" fmla="*/ 1034700 h 1913559"/>
              <a:gd name="connsiteX102" fmla="*/ 315039 w 1499520"/>
              <a:gd name="connsiteY102" fmla="*/ 1013269 h 1913559"/>
              <a:gd name="connsiteX103" fmla="*/ 286464 w 1499520"/>
              <a:gd name="connsiteY103" fmla="*/ 1048988 h 1913559"/>
              <a:gd name="connsiteX104" fmla="*/ 276939 w 1499520"/>
              <a:gd name="connsiteY104" fmla="*/ 1072800 h 1913559"/>
              <a:gd name="connsiteX105" fmla="*/ 286464 w 1499520"/>
              <a:gd name="connsiteY105" fmla="*/ 1096613 h 1913559"/>
              <a:gd name="connsiteX106" fmla="*/ 260269 w 1499520"/>
              <a:gd name="connsiteY106" fmla="*/ 1098994 h 1913559"/>
              <a:gd name="connsiteX107" fmla="*/ 276939 w 1499520"/>
              <a:gd name="connsiteY107" fmla="*/ 1120425 h 1913559"/>
              <a:gd name="connsiteX108" fmla="*/ 265032 w 1499520"/>
              <a:gd name="connsiteY108" fmla="*/ 1137094 h 1913559"/>
              <a:gd name="connsiteX109" fmla="*/ 274557 w 1499520"/>
              <a:gd name="connsiteY109" fmla="*/ 1199007 h 1913559"/>
              <a:gd name="connsiteX110" fmla="*/ 234076 w 1499520"/>
              <a:gd name="connsiteY110" fmla="*/ 1194243 h 1913559"/>
              <a:gd name="connsiteX111" fmla="*/ 195976 w 1499520"/>
              <a:gd name="connsiteY111" fmla="*/ 1215675 h 1913559"/>
              <a:gd name="connsiteX112" fmla="*/ 143589 w 1499520"/>
              <a:gd name="connsiteY112" fmla="*/ 1215675 h 1913559"/>
              <a:gd name="connsiteX113" fmla="*/ 110251 w 1499520"/>
              <a:gd name="connsiteY113" fmla="*/ 1201388 h 1913559"/>
              <a:gd name="connsiteX114" fmla="*/ 81676 w 1499520"/>
              <a:gd name="connsiteY114" fmla="*/ 1182338 h 1913559"/>
              <a:gd name="connsiteX115" fmla="*/ 5477 w 1499520"/>
              <a:gd name="connsiteY115" fmla="*/ 1106138 h 1913559"/>
              <a:gd name="connsiteX116" fmla="*/ 24527 w 1499520"/>
              <a:gd name="connsiteY116" fmla="*/ 1094232 h 1913559"/>
              <a:gd name="connsiteX117" fmla="*/ 24526 w 1499520"/>
              <a:gd name="connsiteY117" fmla="*/ 1039463 h 1913559"/>
              <a:gd name="connsiteX118" fmla="*/ 17383 w 1499520"/>
              <a:gd name="connsiteY118" fmla="*/ 1001363 h 1913559"/>
              <a:gd name="connsiteX119" fmla="*/ 714 w 1499520"/>
              <a:gd name="connsiteY119" fmla="*/ 960882 h 1913559"/>
              <a:gd name="connsiteX120" fmla="*/ 43576 w 1499520"/>
              <a:gd name="connsiteY120" fmla="*/ 887063 h 1913559"/>
              <a:gd name="connsiteX121" fmla="*/ 62626 w 1499520"/>
              <a:gd name="connsiteY121" fmla="*/ 889444 h 1913559"/>
              <a:gd name="connsiteX122" fmla="*/ 55483 w 1499520"/>
              <a:gd name="connsiteY122" fmla="*/ 834676 h 1913559"/>
              <a:gd name="connsiteX123" fmla="*/ 119776 w 1499520"/>
              <a:gd name="connsiteY123" fmla="*/ 808481 h 1913559"/>
              <a:gd name="connsiteX124" fmla="*/ 167401 w 1499520"/>
              <a:gd name="connsiteY124" fmla="*/ 787050 h 1913559"/>
              <a:gd name="connsiteX125" fmla="*/ 205502 w 1499520"/>
              <a:gd name="connsiteY125" fmla="*/ 746570 h 1913559"/>
              <a:gd name="connsiteX126" fmla="*/ 257889 w 1499520"/>
              <a:gd name="connsiteY126" fmla="*/ 758475 h 1913559"/>
              <a:gd name="connsiteX127" fmla="*/ 272176 w 1499520"/>
              <a:gd name="connsiteY127" fmla="*/ 744188 h 1913559"/>
              <a:gd name="connsiteX128" fmla="*/ 324564 w 1499520"/>
              <a:gd name="connsiteY128" fmla="*/ 706088 h 1913559"/>
              <a:gd name="connsiteX129" fmla="*/ 415051 w 1499520"/>
              <a:gd name="connsiteY129" fmla="*/ 710850 h 1913559"/>
              <a:gd name="connsiteX130" fmla="*/ 438864 w 1499520"/>
              <a:gd name="connsiteY130" fmla="*/ 715613 h 1913559"/>
              <a:gd name="connsiteX131" fmla="*/ 453151 w 1499520"/>
              <a:gd name="connsiteY131" fmla="*/ 706088 h 1913559"/>
              <a:gd name="connsiteX132" fmla="*/ 486489 w 1499520"/>
              <a:gd name="connsiteY132" fmla="*/ 667988 h 1913559"/>
              <a:gd name="connsiteX133" fmla="*/ 496014 w 1499520"/>
              <a:gd name="connsiteY133" fmla="*/ 644175 h 1913559"/>
              <a:gd name="connsiteX134" fmla="*/ 500776 w 1499520"/>
              <a:gd name="connsiteY134" fmla="*/ 596550 h 1913559"/>
              <a:gd name="connsiteX135" fmla="*/ 524589 w 1499520"/>
              <a:gd name="connsiteY135" fmla="*/ 582263 h 1913559"/>
              <a:gd name="connsiteX136" fmla="*/ 567451 w 1499520"/>
              <a:gd name="connsiteY136" fmla="*/ 563213 h 1913559"/>
              <a:gd name="connsiteX137" fmla="*/ 600789 w 1499520"/>
              <a:gd name="connsiteY137" fmla="*/ 558450 h 1913559"/>
              <a:gd name="connsiteX138" fmla="*/ 619839 w 1499520"/>
              <a:gd name="connsiteY138" fmla="*/ 544163 h 1913559"/>
              <a:gd name="connsiteX139" fmla="*/ 643651 w 1499520"/>
              <a:gd name="connsiteY139" fmla="*/ 529875 h 1913559"/>
              <a:gd name="connsiteX140" fmla="*/ 657939 w 1499520"/>
              <a:gd name="connsiteY140" fmla="*/ 515588 h 1913559"/>
              <a:gd name="connsiteX141" fmla="*/ 686514 w 1499520"/>
              <a:gd name="connsiteY141" fmla="*/ 477488 h 1913559"/>
              <a:gd name="connsiteX142" fmla="*/ 705564 w 1499520"/>
              <a:gd name="connsiteY142" fmla="*/ 444150 h 1913559"/>
              <a:gd name="connsiteX143" fmla="*/ 715089 w 1499520"/>
              <a:gd name="connsiteY143" fmla="*/ 401288 h 1913559"/>
              <a:gd name="connsiteX144" fmla="*/ 724614 w 1499520"/>
              <a:gd name="connsiteY144" fmla="*/ 387000 h 1913559"/>
              <a:gd name="connsiteX145" fmla="*/ 734139 w 1499520"/>
              <a:gd name="connsiteY145" fmla="*/ 286988 h 1913559"/>
              <a:gd name="connsiteX146" fmla="*/ 743664 w 1499520"/>
              <a:gd name="connsiteY146" fmla="*/ 220313 h 1913559"/>
              <a:gd name="connsiteX147" fmla="*/ 777001 w 1499520"/>
              <a:gd name="connsiteY147" fmla="*/ 172688 h 1913559"/>
              <a:gd name="connsiteX148" fmla="*/ 786526 w 1499520"/>
              <a:gd name="connsiteY148" fmla="*/ 158400 h 1913559"/>
              <a:gd name="connsiteX149" fmla="*/ 815101 w 1499520"/>
              <a:gd name="connsiteY149" fmla="*/ 115538 h 1913559"/>
              <a:gd name="connsiteX150" fmla="*/ 829389 w 1499520"/>
              <a:gd name="connsiteY150" fmla="*/ 110775 h 1913559"/>
              <a:gd name="connsiteX151" fmla="*/ 853201 w 1499520"/>
              <a:gd name="connsiteY151" fmla="*/ 120300 h 1913559"/>
              <a:gd name="connsiteX152" fmla="*/ 867489 w 1499520"/>
              <a:gd name="connsiteY152" fmla="*/ 129825 h 1913559"/>
              <a:gd name="connsiteX153" fmla="*/ 886539 w 1499520"/>
              <a:gd name="connsiteY153" fmla="*/ 120300 h 1913559"/>
              <a:gd name="connsiteX154" fmla="*/ 919876 w 1499520"/>
              <a:gd name="connsiteY154" fmla="*/ 82200 h 1913559"/>
              <a:gd name="connsiteX155" fmla="*/ 934164 w 1499520"/>
              <a:gd name="connsiteY155" fmla="*/ 67913 h 1913559"/>
              <a:gd name="connsiteX156" fmla="*/ 943689 w 1499520"/>
              <a:gd name="connsiteY156" fmla="*/ 48863 h 1913559"/>
              <a:gd name="connsiteX157" fmla="*/ 962739 w 1499520"/>
              <a:gd name="connsiteY157" fmla="*/ 10763 h 1913559"/>
              <a:gd name="connsiteX158" fmla="*/ 962739 w 1499520"/>
              <a:gd name="connsiteY158" fmla="*/ 6000 h 1913559"/>
              <a:gd name="connsiteX0" fmla="*/ 962739 w 1499520"/>
              <a:gd name="connsiteY0" fmla="*/ 6000 h 1913559"/>
              <a:gd name="connsiteX1" fmla="*/ 981788 w 1499520"/>
              <a:gd name="connsiteY1" fmla="*/ 86963 h 1913559"/>
              <a:gd name="connsiteX2" fmla="*/ 1015126 w 1499520"/>
              <a:gd name="connsiteY2" fmla="*/ 277463 h 1913559"/>
              <a:gd name="connsiteX3" fmla="*/ 1041320 w 1499520"/>
              <a:gd name="connsiteY3" fmla="*/ 336994 h 1913559"/>
              <a:gd name="connsiteX4" fmla="*/ 1105614 w 1499520"/>
              <a:gd name="connsiteY4" fmla="*/ 437006 h 1913559"/>
              <a:gd name="connsiteX5" fmla="*/ 1186576 w 1499520"/>
              <a:gd name="connsiteY5" fmla="*/ 544163 h 1913559"/>
              <a:gd name="connsiteX6" fmla="*/ 1219914 w 1499520"/>
              <a:gd name="connsiteY6" fmla="*/ 582263 h 1913559"/>
              <a:gd name="connsiteX7" fmla="*/ 1188958 w 1499520"/>
              <a:gd name="connsiteY7" fmla="*/ 660844 h 1913559"/>
              <a:gd name="connsiteX8" fmla="*/ 1231820 w 1499520"/>
              <a:gd name="connsiteY8" fmla="*/ 715613 h 1913559"/>
              <a:gd name="connsiteX9" fmla="*/ 1186576 w 1499520"/>
              <a:gd name="connsiteY9" fmla="*/ 787050 h 1913559"/>
              <a:gd name="connsiteX10" fmla="*/ 1181814 w 1499520"/>
              <a:gd name="connsiteY10" fmla="*/ 834675 h 1913559"/>
              <a:gd name="connsiteX11" fmla="*/ 1231820 w 1499520"/>
              <a:gd name="connsiteY11" fmla="*/ 903731 h 1913559"/>
              <a:gd name="connsiteX12" fmla="*/ 1212770 w 1499520"/>
              <a:gd name="connsiteY12" fmla="*/ 1063275 h 1913559"/>
              <a:gd name="connsiteX13" fmla="*/ 1193719 w 1499520"/>
              <a:gd name="connsiteY13" fmla="*/ 1222819 h 1913559"/>
              <a:gd name="connsiteX14" fmla="*/ 1248489 w 1499520"/>
              <a:gd name="connsiteY14" fmla="*/ 1258538 h 1913559"/>
              <a:gd name="connsiteX15" fmla="*/ 1300876 w 1499520"/>
              <a:gd name="connsiteY15" fmla="*/ 1287113 h 1913559"/>
              <a:gd name="connsiteX16" fmla="*/ 1336594 w 1499520"/>
              <a:gd name="connsiteY16" fmla="*/ 1332355 h 1913559"/>
              <a:gd name="connsiteX17" fmla="*/ 1341357 w 1499520"/>
              <a:gd name="connsiteY17" fmla="*/ 1437131 h 1913559"/>
              <a:gd name="connsiteX18" fmla="*/ 1338977 w 1499520"/>
              <a:gd name="connsiteY18" fmla="*/ 1606200 h 1913559"/>
              <a:gd name="connsiteX19" fmla="*/ 1405651 w 1499520"/>
              <a:gd name="connsiteY19" fmla="*/ 1591913 h 1913559"/>
              <a:gd name="connsiteX20" fmla="*/ 1493758 w 1499520"/>
              <a:gd name="connsiteY20" fmla="*/ 1582387 h 1913559"/>
              <a:gd name="connsiteX21" fmla="*/ 1486614 w 1499520"/>
              <a:gd name="connsiteY21" fmla="*/ 1625250 h 1913559"/>
              <a:gd name="connsiteX22" fmla="*/ 1477089 w 1499520"/>
              <a:gd name="connsiteY22" fmla="*/ 1653825 h 1913559"/>
              <a:gd name="connsiteX23" fmla="*/ 1458039 w 1499520"/>
              <a:gd name="connsiteY23" fmla="*/ 1741932 h 1913559"/>
              <a:gd name="connsiteX24" fmla="*/ 1450895 w 1499520"/>
              <a:gd name="connsiteY24" fmla="*/ 1822894 h 1913559"/>
              <a:gd name="connsiteX25" fmla="*/ 1462802 w 1499520"/>
              <a:gd name="connsiteY25" fmla="*/ 1877664 h 1913559"/>
              <a:gd name="connsiteX26" fmla="*/ 1486614 w 1499520"/>
              <a:gd name="connsiteY26" fmla="*/ 1913382 h 1913559"/>
              <a:gd name="connsiteX27" fmla="*/ 1377076 w 1499520"/>
              <a:gd name="connsiteY27" fmla="*/ 1889569 h 1913559"/>
              <a:gd name="connsiteX28" fmla="*/ 1255632 w 1499520"/>
              <a:gd name="connsiteY28" fmla="*/ 1849088 h 1913559"/>
              <a:gd name="connsiteX29" fmla="*/ 1148476 w 1499520"/>
              <a:gd name="connsiteY29" fmla="*/ 1825275 h 1913559"/>
              <a:gd name="connsiteX30" fmla="*/ 1038939 w 1499520"/>
              <a:gd name="connsiteY30" fmla="*/ 1801463 h 1913559"/>
              <a:gd name="connsiteX31" fmla="*/ 948451 w 1499520"/>
              <a:gd name="connsiteY31" fmla="*/ 1782413 h 1913559"/>
              <a:gd name="connsiteX32" fmla="*/ 857964 w 1499520"/>
              <a:gd name="connsiteY32" fmla="*/ 1772888 h 1913559"/>
              <a:gd name="connsiteX33" fmla="*/ 781764 w 1499520"/>
              <a:gd name="connsiteY33" fmla="*/ 1763363 h 1913559"/>
              <a:gd name="connsiteX34" fmla="*/ 543639 w 1499520"/>
              <a:gd name="connsiteY34" fmla="*/ 1739550 h 1913559"/>
              <a:gd name="connsiteX35" fmla="*/ 546020 w 1499520"/>
              <a:gd name="connsiteY35" fmla="*/ 1725263 h 1913559"/>
              <a:gd name="connsiteX36" fmla="*/ 576977 w 1499520"/>
              <a:gd name="connsiteY36" fmla="*/ 1713357 h 1913559"/>
              <a:gd name="connsiteX37" fmla="*/ 591264 w 1499520"/>
              <a:gd name="connsiteY37" fmla="*/ 1682400 h 1913559"/>
              <a:gd name="connsiteX38" fmla="*/ 610314 w 1499520"/>
              <a:gd name="connsiteY38" fmla="*/ 1634776 h 1913559"/>
              <a:gd name="connsiteX39" fmla="*/ 653177 w 1499520"/>
              <a:gd name="connsiteY39" fmla="*/ 1646682 h 1913559"/>
              <a:gd name="connsiteX40" fmla="*/ 710326 w 1499520"/>
              <a:gd name="connsiteY40" fmla="*/ 1658588 h 1913559"/>
              <a:gd name="connsiteX41" fmla="*/ 765095 w 1499520"/>
              <a:gd name="connsiteY41" fmla="*/ 1660968 h 1913559"/>
              <a:gd name="connsiteX42" fmla="*/ 772239 w 1499520"/>
              <a:gd name="connsiteY42" fmla="*/ 1649063 h 1913559"/>
              <a:gd name="connsiteX43" fmla="*/ 691276 w 1499520"/>
              <a:gd name="connsiteY43" fmla="*/ 1634775 h 1913559"/>
              <a:gd name="connsiteX44" fmla="*/ 626983 w 1499520"/>
              <a:gd name="connsiteY44" fmla="*/ 1613344 h 1913559"/>
              <a:gd name="connsiteX45" fmla="*/ 605551 w 1499520"/>
              <a:gd name="connsiteY45" fmla="*/ 1582388 h 1913559"/>
              <a:gd name="connsiteX46" fmla="*/ 626983 w 1499520"/>
              <a:gd name="connsiteY46" fmla="*/ 1530001 h 1913559"/>
              <a:gd name="connsiteX47" fmla="*/ 662702 w 1499520"/>
              <a:gd name="connsiteY47" fmla="*/ 1515713 h 1913559"/>
              <a:gd name="connsiteX48" fmla="*/ 638889 w 1499520"/>
              <a:gd name="connsiteY48" fmla="*/ 1496662 h 1913559"/>
              <a:gd name="connsiteX49" fmla="*/ 662701 w 1499520"/>
              <a:gd name="connsiteY49" fmla="*/ 1472850 h 1913559"/>
              <a:gd name="connsiteX50" fmla="*/ 707945 w 1499520"/>
              <a:gd name="connsiteY50" fmla="*/ 1427607 h 1913559"/>
              <a:gd name="connsiteX51" fmla="*/ 734139 w 1499520"/>
              <a:gd name="connsiteY51" fmla="*/ 1410938 h 1913559"/>
              <a:gd name="connsiteX52" fmla="*/ 719851 w 1499520"/>
              <a:gd name="connsiteY52" fmla="*/ 1368075 h 1913559"/>
              <a:gd name="connsiteX53" fmla="*/ 791289 w 1499520"/>
              <a:gd name="connsiteY53" fmla="*/ 1265682 h 1913559"/>
              <a:gd name="connsiteX54" fmla="*/ 698420 w 1499520"/>
              <a:gd name="connsiteY54" fmla="*/ 1294256 h 1913559"/>
              <a:gd name="connsiteX55" fmla="*/ 667464 w 1499520"/>
              <a:gd name="connsiteY55" fmla="*/ 1358550 h 1913559"/>
              <a:gd name="connsiteX56" fmla="*/ 638889 w 1499520"/>
              <a:gd name="connsiteY56" fmla="*/ 1413318 h 1913559"/>
              <a:gd name="connsiteX57" fmla="*/ 598408 w 1499520"/>
              <a:gd name="connsiteY57" fmla="*/ 1389506 h 1913559"/>
              <a:gd name="connsiteX58" fmla="*/ 572214 w 1499520"/>
              <a:gd name="connsiteY58" fmla="*/ 1434750 h 1913559"/>
              <a:gd name="connsiteX59" fmla="*/ 569833 w 1499520"/>
              <a:gd name="connsiteY59" fmla="*/ 1472851 h 1913559"/>
              <a:gd name="connsiteX60" fmla="*/ 584121 w 1499520"/>
              <a:gd name="connsiteY60" fmla="*/ 1489520 h 1913559"/>
              <a:gd name="connsiteX61" fmla="*/ 534114 w 1499520"/>
              <a:gd name="connsiteY61" fmla="*/ 1530000 h 1913559"/>
              <a:gd name="connsiteX62" fmla="*/ 465058 w 1499520"/>
              <a:gd name="connsiteY62" fmla="*/ 1541907 h 1913559"/>
              <a:gd name="connsiteX63" fmla="*/ 488870 w 1499520"/>
              <a:gd name="connsiteY63" fmla="*/ 1470469 h 1913559"/>
              <a:gd name="connsiteX64" fmla="*/ 510301 w 1499520"/>
              <a:gd name="connsiteY64" fmla="*/ 1401413 h 1913559"/>
              <a:gd name="connsiteX65" fmla="*/ 526969 w 1499520"/>
              <a:gd name="connsiteY65" fmla="*/ 1339500 h 1913559"/>
              <a:gd name="connsiteX66" fmla="*/ 541257 w 1499520"/>
              <a:gd name="connsiteY66" fmla="*/ 1296637 h 1913559"/>
              <a:gd name="connsiteX67" fmla="*/ 600789 w 1499520"/>
              <a:gd name="connsiteY67" fmla="*/ 1225200 h 1913559"/>
              <a:gd name="connsiteX68" fmla="*/ 634126 w 1499520"/>
              <a:gd name="connsiteY68" fmla="*/ 1239489 h 1913559"/>
              <a:gd name="connsiteX69" fmla="*/ 672226 w 1499520"/>
              <a:gd name="connsiteY69" fmla="*/ 1222820 h 1913559"/>
              <a:gd name="connsiteX70" fmla="*/ 676990 w 1499520"/>
              <a:gd name="connsiteY70" fmla="*/ 1213295 h 1913559"/>
              <a:gd name="connsiteX71" fmla="*/ 638888 w 1499520"/>
              <a:gd name="connsiteY71" fmla="*/ 1215675 h 1913559"/>
              <a:gd name="connsiteX72" fmla="*/ 612696 w 1499520"/>
              <a:gd name="connsiteY72" fmla="*/ 1189482 h 1913559"/>
              <a:gd name="connsiteX73" fmla="*/ 612695 w 1499520"/>
              <a:gd name="connsiteY73" fmla="*/ 1172812 h 1913559"/>
              <a:gd name="connsiteX74" fmla="*/ 662702 w 1499520"/>
              <a:gd name="connsiteY74" fmla="*/ 1175195 h 1913559"/>
              <a:gd name="connsiteX75" fmla="*/ 667463 w 1499520"/>
              <a:gd name="connsiteY75" fmla="*/ 1158525 h 1913559"/>
              <a:gd name="connsiteX76" fmla="*/ 693658 w 1499520"/>
              <a:gd name="connsiteY76" fmla="*/ 1127569 h 1913559"/>
              <a:gd name="connsiteX77" fmla="*/ 736521 w 1499520"/>
              <a:gd name="connsiteY77" fmla="*/ 1113283 h 1913559"/>
              <a:gd name="connsiteX78" fmla="*/ 736520 w 1499520"/>
              <a:gd name="connsiteY78" fmla="*/ 1091849 h 1913559"/>
              <a:gd name="connsiteX79" fmla="*/ 753189 w 1499520"/>
              <a:gd name="connsiteY79" fmla="*/ 1079944 h 1913559"/>
              <a:gd name="connsiteX80" fmla="*/ 712708 w 1499520"/>
              <a:gd name="connsiteY80" fmla="*/ 1051369 h 1913559"/>
              <a:gd name="connsiteX81" fmla="*/ 662701 w 1499520"/>
              <a:gd name="connsiteY81" fmla="*/ 1022794 h 1913559"/>
              <a:gd name="connsiteX82" fmla="*/ 629364 w 1499520"/>
              <a:gd name="connsiteY82" fmla="*/ 1029938 h 1913559"/>
              <a:gd name="connsiteX83" fmla="*/ 591264 w 1499520"/>
              <a:gd name="connsiteY83" fmla="*/ 1087088 h 1913559"/>
              <a:gd name="connsiteX84" fmla="*/ 605551 w 1499520"/>
              <a:gd name="connsiteY84" fmla="*/ 1118044 h 1913559"/>
              <a:gd name="connsiteX85" fmla="*/ 586501 w 1499520"/>
              <a:gd name="connsiteY85" fmla="*/ 1139475 h 1913559"/>
              <a:gd name="connsiteX86" fmla="*/ 550783 w 1499520"/>
              <a:gd name="connsiteY86" fmla="*/ 1120426 h 1913559"/>
              <a:gd name="connsiteX87" fmla="*/ 522207 w 1499520"/>
              <a:gd name="connsiteY87" fmla="*/ 1082325 h 1913559"/>
              <a:gd name="connsiteX88" fmla="*/ 522208 w 1499520"/>
              <a:gd name="connsiteY88" fmla="*/ 1108520 h 1913559"/>
              <a:gd name="connsiteX89" fmla="*/ 457914 w 1499520"/>
              <a:gd name="connsiteY89" fmla="*/ 1115662 h 1913559"/>
              <a:gd name="connsiteX90" fmla="*/ 410289 w 1499520"/>
              <a:gd name="connsiteY90" fmla="*/ 1137094 h 1913559"/>
              <a:gd name="connsiteX91" fmla="*/ 379332 w 1499520"/>
              <a:gd name="connsiteY91" fmla="*/ 1184718 h 1913559"/>
              <a:gd name="connsiteX92" fmla="*/ 348376 w 1499520"/>
              <a:gd name="connsiteY92" fmla="*/ 1244250 h 1913559"/>
              <a:gd name="connsiteX93" fmla="*/ 305513 w 1499520"/>
              <a:gd name="connsiteY93" fmla="*/ 1215677 h 1913559"/>
              <a:gd name="connsiteX94" fmla="*/ 336471 w 1499520"/>
              <a:gd name="connsiteY94" fmla="*/ 1194244 h 1913559"/>
              <a:gd name="connsiteX95" fmla="*/ 367426 w 1499520"/>
              <a:gd name="connsiteY95" fmla="*/ 1141856 h 1913559"/>
              <a:gd name="connsiteX96" fmla="*/ 372189 w 1499520"/>
              <a:gd name="connsiteY96" fmla="*/ 1106138 h 1913559"/>
              <a:gd name="connsiteX97" fmla="*/ 398382 w 1499520"/>
              <a:gd name="connsiteY97" fmla="*/ 1094231 h 1913559"/>
              <a:gd name="connsiteX98" fmla="*/ 386476 w 1499520"/>
              <a:gd name="connsiteY98" fmla="*/ 1072800 h 1913559"/>
              <a:gd name="connsiteX99" fmla="*/ 386478 w 1499520"/>
              <a:gd name="connsiteY99" fmla="*/ 1053751 h 1913559"/>
              <a:gd name="connsiteX100" fmla="*/ 348376 w 1499520"/>
              <a:gd name="connsiteY100" fmla="*/ 1060894 h 1913559"/>
              <a:gd name="connsiteX101" fmla="*/ 324564 w 1499520"/>
              <a:gd name="connsiteY101" fmla="*/ 1034700 h 1913559"/>
              <a:gd name="connsiteX102" fmla="*/ 315039 w 1499520"/>
              <a:gd name="connsiteY102" fmla="*/ 1013269 h 1913559"/>
              <a:gd name="connsiteX103" fmla="*/ 286464 w 1499520"/>
              <a:gd name="connsiteY103" fmla="*/ 1048988 h 1913559"/>
              <a:gd name="connsiteX104" fmla="*/ 276939 w 1499520"/>
              <a:gd name="connsiteY104" fmla="*/ 1072800 h 1913559"/>
              <a:gd name="connsiteX105" fmla="*/ 286464 w 1499520"/>
              <a:gd name="connsiteY105" fmla="*/ 1096613 h 1913559"/>
              <a:gd name="connsiteX106" fmla="*/ 260269 w 1499520"/>
              <a:gd name="connsiteY106" fmla="*/ 1098994 h 1913559"/>
              <a:gd name="connsiteX107" fmla="*/ 276939 w 1499520"/>
              <a:gd name="connsiteY107" fmla="*/ 1120425 h 1913559"/>
              <a:gd name="connsiteX108" fmla="*/ 265032 w 1499520"/>
              <a:gd name="connsiteY108" fmla="*/ 1137094 h 1913559"/>
              <a:gd name="connsiteX109" fmla="*/ 274557 w 1499520"/>
              <a:gd name="connsiteY109" fmla="*/ 1199007 h 1913559"/>
              <a:gd name="connsiteX110" fmla="*/ 234076 w 1499520"/>
              <a:gd name="connsiteY110" fmla="*/ 1194243 h 1913559"/>
              <a:gd name="connsiteX111" fmla="*/ 195976 w 1499520"/>
              <a:gd name="connsiteY111" fmla="*/ 1215675 h 1913559"/>
              <a:gd name="connsiteX112" fmla="*/ 143589 w 1499520"/>
              <a:gd name="connsiteY112" fmla="*/ 1215675 h 1913559"/>
              <a:gd name="connsiteX113" fmla="*/ 110251 w 1499520"/>
              <a:gd name="connsiteY113" fmla="*/ 1201388 h 1913559"/>
              <a:gd name="connsiteX114" fmla="*/ 81676 w 1499520"/>
              <a:gd name="connsiteY114" fmla="*/ 1182338 h 1913559"/>
              <a:gd name="connsiteX115" fmla="*/ 5477 w 1499520"/>
              <a:gd name="connsiteY115" fmla="*/ 1106138 h 1913559"/>
              <a:gd name="connsiteX116" fmla="*/ 24527 w 1499520"/>
              <a:gd name="connsiteY116" fmla="*/ 1094232 h 1913559"/>
              <a:gd name="connsiteX117" fmla="*/ 24526 w 1499520"/>
              <a:gd name="connsiteY117" fmla="*/ 1039463 h 1913559"/>
              <a:gd name="connsiteX118" fmla="*/ 17383 w 1499520"/>
              <a:gd name="connsiteY118" fmla="*/ 1001363 h 1913559"/>
              <a:gd name="connsiteX119" fmla="*/ 714 w 1499520"/>
              <a:gd name="connsiteY119" fmla="*/ 956119 h 1913559"/>
              <a:gd name="connsiteX120" fmla="*/ 43576 w 1499520"/>
              <a:gd name="connsiteY120" fmla="*/ 887063 h 1913559"/>
              <a:gd name="connsiteX121" fmla="*/ 62626 w 1499520"/>
              <a:gd name="connsiteY121" fmla="*/ 889444 h 1913559"/>
              <a:gd name="connsiteX122" fmla="*/ 55483 w 1499520"/>
              <a:gd name="connsiteY122" fmla="*/ 834676 h 1913559"/>
              <a:gd name="connsiteX123" fmla="*/ 119776 w 1499520"/>
              <a:gd name="connsiteY123" fmla="*/ 808481 h 1913559"/>
              <a:gd name="connsiteX124" fmla="*/ 167401 w 1499520"/>
              <a:gd name="connsiteY124" fmla="*/ 787050 h 1913559"/>
              <a:gd name="connsiteX125" fmla="*/ 205502 w 1499520"/>
              <a:gd name="connsiteY125" fmla="*/ 746570 h 1913559"/>
              <a:gd name="connsiteX126" fmla="*/ 257889 w 1499520"/>
              <a:gd name="connsiteY126" fmla="*/ 758475 h 1913559"/>
              <a:gd name="connsiteX127" fmla="*/ 272176 w 1499520"/>
              <a:gd name="connsiteY127" fmla="*/ 744188 h 1913559"/>
              <a:gd name="connsiteX128" fmla="*/ 324564 w 1499520"/>
              <a:gd name="connsiteY128" fmla="*/ 706088 h 1913559"/>
              <a:gd name="connsiteX129" fmla="*/ 415051 w 1499520"/>
              <a:gd name="connsiteY129" fmla="*/ 710850 h 1913559"/>
              <a:gd name="connsiteX130" fmla="*/ 438864 w 1499520"/>
              <a:gd name="connsiteY130" fmla="*/ 715613 h 1913559"/>
              <a:gd name="connsiteX131" fmla="*/ 453151 w 1499520"/>
              <a:gd name="connsiteY131" fmla="*/ 706088 h 1913559"/>
              <a:gd name="connsiteX132" fmla="*/ 486489 w 1499520"/>
              <a:gd name="connsiteY132" fmla="*/ 667988 h 1913559"/>
              <a:gd name="connsiteX133" fmla="*/ 496014 w 1499520"/>
              <a:gd name="connsiteY133" fmla="*/ 644175 h 1913559"/>
              <a:gd name="connsiteX134" fmla="*/ 500776 w 1499520"/>
              <a:gd name="connsiteY134" fmla="*/ 596550 h 1913559"/>
              <a:gd name="connsiteX135" fmla="*/ 524589 w 1499520"/>
              <a:gd name="connsiteY135" fmla="*/ 582263 h 1913559"/>
              <a:gd name="connsiteX136" fmla="*/ 567451 w 1499520"/>
              <a:gd name="connsiteY136" fmla="*/ 563213 h 1913559"/>
              <a:gd name="connsiteX137" fmla="*/ 600789 w 1499520"/>
              <a:gd name="connsiteY137" fmla="*/ 558450 h 1913559"/>
              <a:gd name="connsiteX138" fmla="*/ 619839 w 1499520"/>
              <a:gd name="connsiteY138" fmla="*/ 544163 h 1913559"/>
              <a:gd name="connsiteX139" fmla="*/ 643651 w 1499520"/>
              <a:gd name="connsiteY139" fmla="*/ 529875 h 1913559"/>
              <a:gd name="connsiteX140" fmla="*/ 657939 w 1499520"/>
              <a:gd name="connsiteY140" fmla="*/ 515588 h 1913559"/>
              <a:gd name="connsiteX141" fmla="*/ 686514 w 1499520"/>
              <a:gd name="connsiteY141" fmla="*/ 477488 h 1913559"/>
              <a:gd name="connsiteX142" fmla="*/ 705564 w 1499520"/>
              <a:gd name="connsiteY142" fmla="*/ 444150 h 1913559"/>
              <a:gd name="connsiteX143" fmla="*/ 715089 w 1499520"/>
              <a:gd name="connsiteY143" fmla="*/ 401288 h 1913559"/>
              <a:gd name="connsiteX144" fmla="*/ 724614 w 1499520"/>
              <a:gd name="connsiteY144" fmla="*/ 387000 h 1913559"/>
              <a:gd name="connsiteX145" fmla="*/ 734139 w 1499520"/>
              <a:gd name="connsiteY145" fmla="*/ 286988 h 1913559"/>
              <a:gd name="connsiteX146" fmla="*/ 743664 w 1499520"/>
              <a:gd name="connsiteY146" fmla="*/ 220313 h 1913559"/>
              <a:gd name="connsiteX147" fmla="*/ 777001 w 1499520"/>
              <a:gd name="connsiteY147" fmla="*/ 172688 h 1913559"/>
              <a:gd name="connsiteX148" fmla="*/ 786526 w 1499520"/>
              <a:gd name="connsiteY148" fmla="*/ 158400 h 1913559"/>
              <a:gd name="connsiteX149" fmla="*/ 815101 w 1499520"/>
              <a:gd name="connsiteY149" fmla="*/ 115538 h 1913559"/>
              <a:gd name="connsiteX150" fmla="*/ 829389 w 1499520"/>
              <a:gd name="connsiteY150" fmla="*/ 110775 h 1913559"/>
              <a:gd name="connsiteX151" fmla="*/ 853201 w 1499520"/>
              <a:gd name="connsiteY151" fmla="*/ 120300 h 1913559"/>
              <a:gd name="connsiteX152" fmla="*/ 867489 w 1499520"/>
              <a:gd name="connsiteY152" fmla="*/ 129825 h 1913559"/>
              <a:gd name="connsiteX153" fmla="*/ 886539 w 1499520"/>
              <a:gd name="connsiteY153" fmla="*/ 120300 h 1913559"/>
              <a:gd name="connsiteX154" fmla="*/ 919876 w 1499520"/>
              <a:gd name="connsiteY154" fmla="*/ 82200 h 1913559"/>
              <a:gd name="connsiteX155" fmla="*/ 934164 w 1499520"/>
              <a:gd name="connsiteY155" fmla="*/ 67913 h 1913559"/>
              <a:gd name="connsiteX156" fmla="*/ 943689 w 1499520"/>
              <a:gd name="connsiteY156" fmla="*/ 48863 h 1913559"/>
              <a:gd name="connsiteX157" fmla="*/ 962739 w 1499520"/>
              <a:gd name="connsiteY157" fmla="*/ 10763 h 1913559"/>
              <a:gd name="connsiteX158" fmla="*/ 962739 w 1499520"/>
              <a:gd name="connsiteY158" fmla="*/ 6000 h 1913559"/>
              <a:gd name="connsiteX0" fmla="*/ 962739 w 1499520"/>
              <a:gd name="connsiteY0" fmla="*/ 6000 h 1913559"/>
              <a:gd name="connsiteX1" fmla="*/ 981788 w 1499520"/>
              <a:gd name="connsiteY1" fmla="*/ 86963 h 1913559"/>
              <a:gd name="connsiteX2" fmla="*/ 1015126 w 1499520"/>
              <a:gd name="connsiteY2" fmla="*/ 277463 h 1913559"/>
              <a:gd name="connsiteX3" fmla="*/ 1041320 w 1499520"/>
              <a:gd name="connsiteY3" fmla="*/ 336994 h 1913559"/>
              <a:gd name="connsiteX4" fmla="*/ 1105614 w 1499520"/>
              <a:gd name="connsiteY4" fmla="*/ 437006 h 1913559"/>
              <a:gd name="connsiteX5" fmla="*/ 1186576 w 1499520"/>
              <a:gd name="connsiteY5" fmla="*/ 544163 h 1913559"/>
              <a:gd name="connsiteX6" fmla="*/ 1219914 w 1499520"/>
              <a:gd name="connsiteY6" fmla="*/ 582263 h 1913559"/>
              <a:gd name="connsiteX7" fmla="*/ 1188958 w 1499520"/>
              <a:gd name="connsiteY7" fmla="*/ 660844 h 1913559"/>
              <a:gd name="connsiteX8" fmla="*/ 1231820 w 1499520"/>
              <a:gd name="connsiteY8" fmla="*/ 715613 h 1913559"/>
              <a:gd name="connsiteX9" fmla="*/ 1186576 w 1499520"/>
              <a:gd name="connsiteY9" fmla="*/ 787050 h 1913559"/>
              <a:gd name="connsiteX10" fmla="*/ 1181814 w 1499520"/>
              <a:gd name="connsiteY10" fmla="*/ 834675 h 1913559"/>
              <a:gd name="connsiteX11" fmla="*/ 1231820 w 1499520"/>
              <a:gd name="connsiteY11" fmla="*/ 903731 h 1913559"/>
              <a:gd name="connsiteX12" fmla="*/ 1212770 w 1499520"/>
              <a:gd name="connsiteY12" fmla="*/ 1063275 h 1913559"/>
              <a:gd name="connsiteX13" fmla="*/ 1193719 w 1499520"/>
              <a:gd name="connsiteY13" fmla="*/ 1222819 h 1913559"/>
              <a:gd name="connsiteX14" fmla="*/ 1248489 w 1499520"/>
              <a:gd name="connsiteY14" fmla="*/ 1258538 h 1913559"/>
              <a:gd name="connsiteX15" fmla="*/ 1300876 w 1499520"/>
              <a:gd name="connsiteY15" fmla="*/ 1287113 h 1913559"/>
              <a:gd name="connsiteX16" fmla="*/ 1336594 w 1499520"/>
              <a:gd name="connsiteY16" fmla="*/ 1332355 h 1913559"/>
              <a:gd name="connsiteX17" fmla="*/ 1341357 w 1499520"/>
              <a:gd name="connsiteY17" fmla="*/ 1437131 h 1913559"/>
              <a:gd name="connsiteX18" fmla="*/ 1338977 w 1499520"/>
              <a:gd name="connsiteY18" fmla="*/ 1606200 h 1913559"/>
              <a:gd name="connsiteX19" fmla="*/ 1405651 w 1499520"/>
              <a:gd name="connsiteY19" fmla="*/ 1591913 h 1913559"/>
              <a:gd name="connsiteX20" fmla="*/ 1493758 w 1499520"/>
              <a:gd name="connsiteY20" fmla="*/ 1582387 h 1913559"/>
              <a:gd name="connsiteX21" fmla="*/ 1486614 w 1499520"/>
              <a:gd name="connsiteY21" fmla="*/ 1625250 h 1913559"/>
              <a:gd name="connsiteX22" fmla="*/ 1477089 w 1499520"/>
              <a:gd name="connsiteY22" fmla="*/ 1653825 h 1913559"/>
              <a:gd name="connsiteX23" fmla="*/ 1458039 w 1499520"/>
              <a:gd name="connsiteY23" fmla="*/ 1741932 h 1913559"/>
              <a:gd name="connsiteX24" fmla="*/ 1450895 w 1499520"/>
              <a:gd name="connsiteY24" fmla="*/ 1822894 h 1913559"/>
              <a:gd name="connsiteX25" fmla="*/ 1462802 w 1499520"/>
              <a:gd name="connsiteY25" fmla="*/ 1877664 h 1913559"/>
              <a:gd name="connsiteX26" fmla="*/ 1486614 w 1499520"/>
              <a:gd name="connsiteY26" fmla="*/ 1913382 h 1913559"/>
              <a:gd name="connsiteX27" fmla="*/ 1377076 w 1499520"/>
              <a:gd name="connsiteY27" fmla="*/ 1889569 h 1913559"/>
              <a:gd name="connsiteX28" fmla="*/ 1255632 w 1499520"/>
              <a:gd name="connsiteY28" fmla="*/ 1849088 h 1913559"/>
              <a:gd name="connsiteX29" fmla="*/ 1148476 w 1499520"/>
              <a:gd name="connsiteY29" fmla="*/ 1825275 h 1913559"/>
              <a:gd name="connsiteX30" fmla="*/ 1038939 w 1499520"/>
              <a:gd name="connsiteY30" fmla="*/ 1801463 h 1913559"/>
              <a:gd name="connsiteX31" fmla="*/ 948451 w 1499520"/>
              <a:gd name="connsiteY31" fmla="*/ 1782413 h 1913559"/>
              <a:gd name="connsiteX32" fmla="*/ 857964 w 1499520"/>
              <a:gd name="connsiteY32" fmla="*/ 1772888 h 1913559"/>
              <a:gd name="connsiteX33" fmla="*/ 781764 w 1499520"/>
              <a:gd name="connsiteY33" fmla="*/ 1763363 h 1913559"/>
              <a:gd name="connsiteX34" fmla="*/ 543639 w 1499520"/>
              <a:gd name="connsiteY34" fmla="*/ 1739550 h 1913559"/>
              <a:gd name="connsiteX35" fmla="*/ 546020 w 1499520"/>
              <a:gd name="connsiteY35" fmla="*/ 1725263 h 1913559"/>
              <a:gd name="connsiteX36" fmla="*/ 576977 w 1499520"/>
              <a:gd name="connsiteY36" fmla="*/ 1713357 h 1913559"/>
              <a:gd name="connsiteX37" fmla="*/ 591264 w 1499520"/>
              <a:gd name="connsiteY37" fmla="*/ 1682400 h 1913559"/>
              <a:gd name="connsiteX38" fmla="*/ 610314 w 1499520"/>
              <a:gd name="connsiteY38" fmla="*/ 1634776 h 1913559"/>
              <a:gd name="connsiteX39" fmla="*/ 653177 w 1499520"/>
              <a:gd name="connsiteY39" fmla="*/ 1646682 h 1913559"/>
              <a:gd name="connsiteX40" fmla="*/ 710326 w 1499520"/>
              <a:gd name="connsiteY40" fmla="*/ 1658588 h 1913559"/>
              <a:gd name="connsiteX41" fmla="*/ 765095 w 1499520"/>
              <a:gd name="connsiteY41" fmla="*/ 1660968 h 1913559"/>
              <a:gd name="connsiteX42" fmla="*/ 772239 w 1499520"/>
              <a:gd name="connsiteY42" fmla="*/ 1649063 h 1913559"/>
              <a:gd name="connsiteX43" fmla="*/ 691276 w 1499520"/>
              <a:gd name="connsiteY43" fmla="*/ 1634775 h 1913559"/>
              <a:gd name="connsiteX44" fmla="*/ 626983 w 1499520"/>
              <a:gd name="connsiteY44" fmla="*/ 1613344 h 1913559"/>
              <a:gd name="connsiteX45" fmla="*/ 605551 w 1499520"/>
              <a:gd name="connsiteY45" fmla="*/ 1582388 h 1913559"/>
              <a:gd name="connsiteX46" fmla="*/ 626983 w 1499520"/>
              <a:gd name="connsiteY46" fmla="*/ 1530001 h 1913559"/>
              <a:gd name="connsiteX47" fmla="*/ 662702 w 1499520"/>
              <a:gd name="connsiteY47" fmla="*/ 1515713 h 1913559"/>
              <a:gd name="connsiteX48" fmla="*/ 638889 w 1499520"/>
              <a:gd name="connsiteY48" fmla="*/ 1496662 h 1913559"/>
              <a:gd name="connsiteX49" fmla="*/ 662701 w 1499520"/>
              <a:gd name="connsiteY49" fmla="*/ 1472850 h 1913559"/>
              <a:gd name="connsiteX50" fmla="*/ 707945 w 1499520"/>
              <a:gd name="connsiteY50" fmla="*/ 1427607 h 1913559"/>
              <a:gd name="connsiteX51" fmla="*/ 734139 w 1499520"/>
              <a:gd name="connsiteY51" fmla="*/ 1410938 h 1913559"/>
              <a:gd name="connsiteX52" fmla="*/ 719851 w 1499520"/>
              <a:gd name="connsiteY52" fmla="*/ 1368075 h 1913559"/>
              <a:gd name="connsiteX53" fmla="*/ 791289 w 1499520"/>
              <a:gd name="connsiteY53" fmla="*/ 1265682 h 1913559"/>
              <a:gd name="connsiteX54" fmla="*/ 698420 w 1499520"/>
              <a:gd name="connsiteY54" fmla="*/ 1294256 h 1913559"/>
              <a:gd name="connsiteX55" fmla="*/ 667464 w 1499520"/>
              <a:gd name="connsiteY55" fmla="*/ 1358550 h 1913559"/>
              <a:gd name="connsiteX56" fmla="*/ 638889 w 1499520"/>
              <a:gd name="connsiteY56" fmla="*/ 1413318 h 1913559"/>
              <a:gd name="connsiteX57" fmla="*/ 598408 w 1499520"/>
              <a:gd name="connsiteY57" fmla="*/ 1389506 h 1913559"/>
              <a:gd name="connsiteX58" fmla="*/ 572214 w 1499520"/>
              <a:gd name="connsiteY58" fmla="*/ 1434750 h 1913559"/>
              <a:gd name="connsiteX59" fmla="*/ 569833 w 1499520"/>
              <a:gd name="connsiteY59" fmla="*/ 1472851 h 1913559"/>
              <a:gd name="connsiteX60" fmla="*/ 584121 w 1499520"/>
              <a:gd name="connsiteY60" fmla="*/ 1489520 h 1913559"/>
              <a:gd name="connsiteX61" fmla="*/ 534114 w 1499520"/>
              <a:gd name="connsiteY61" fmla="*/ 1530000 h 1913559"/>
              <a:gd name="connsiteX62" fmla="*/ 465058 w 1499520"/>
              <a:gd name="connsiteY62" fmla="*/ 1541907 h 1913559"/>
              <a:gd name="connsiteX63" fmla="*/ 488870 w 1499520"/>
              <a:gd name="connsiteY63" fmla="*/ 1470469 h 1913559"/>
              <a:gd name="connsiteX64" fmla="*/ 510301 w 1499520"/>
              <a:gd name="connsiteY64" fmla="*/ 1401413 h 1913559"/>
              <a:gd name="connsiteX65" fmla="*/ 526969 w 1499520"/>
              <a:gd name="connsiteY65" fmla="*/ 1339500 h 1913559"/>
              <a:gd name="connsiteX66" fmla="*/ 541257 w 1499520"/>
              <a:gd name="connsiteY66" fmla="*/ 1296637 h 1913559"/>
              <a:gd name="connsiteX67" fmla="*/ 600789 w 1499520"/>
              <a:gd name="connsiteY67" fmla="*/ 1225200 h 1913559"/>
              <a:gd name="connsiteX68" fmla="*/ 634126 w 1499520"/>
              <a:gd name="connsiteY68" fmla="*/ 1239489 h 1913559"/>
              <a:gd name="connsiteX69" fmla="*/ 672226 w 1499520"/>
              <a:gd name="connsiteY69" fmla="*/ 1222820 h 1913559"/>
              <a:gd name="connsiteX70" fmla="*/ 676990 w 1499520"/>
              <a:gd name="connsiteY70" fmla="*/ 1213295 h 1913559"/>
              <a:gd name="connsiteX71" fmla="*/ 638888 w 1499520"/>
              <a:gd name="connsiteY71" fmla="*/ 1215675 h 1913559"/>
              <a:gd name="connsiteX72" fmla="*/ 612696 w 1499520"/>
              <a:gd name="connsiteY72" fmla="*/ 1189482 h 1913559"/>
              <a:gd name="connsiteX73" fmla="*/ 612695 w 1499520"/>
              <a:gd name="connsiteY73" fmla="*/ 1172812 h 1913559"/>
              <a:gd name="connsiteX74" fmla="*/ 662702 w 1499520"/>
              <a:gd name="connsiteY74" fmla="*/ 1175195 h 1913559"/>
              <a:gd name="connsiteX75" fmla="*/ 667463 w 1499520"/>
              <a:gd name="connsiteY75" fmla="*/ 1158525 h 1913559"/>
              <a:gd name="connsiteX76" fmla="*/ 693658 w 1499520"/>
              <a:gd name="connsiteY76" fmla="*/ 1127569 h 1913559"/>
              <a:gd name="connsiteX77" fmla="*/ 736521 w 1499520"/>
              <a:gd name="connsiteY77" fmla="*/ 1113283 h 1913559"/>
              <a:gd name="connsiteX78" fmla="*/ 736520 w 1499520"/>
              <a:gd name="connsiteY78" fmla="*/ 1091849 h 1913559"/>
              <a:gd name="connsiteX79" fmla="*/ 753189 w 1499520"/>
              <a:gd name="connsiteY79" fmla="*/ 1079944 h 1913559"/>
              <a:gd name="connsiteX80" fmla="*/ 712708 w 1499520"/>
              <a:gd name="connsiteY80" fmla="*/ 1051369 h 1913559"/>
              <a:gd name="connsiteX81" fmla="*/ 662701 w 1499520"/>
              <a:gd name="connsiteY81" fmla="*/ 1022794 h 1913559"/>
              <a:gd name="connsiteX82" fmla="*/ 629364 w 1499520"/>
              <a:gd name="connsiteY82" fmla="*/ 1029938 h 1913559"/>
              <a:gd name="connsiteX83" fmla="*/ 591264 w 1499520"/>
              <a:gd name="connsiteY83" fmla="*/ 1087088 h 1913559"/>
              <a:gd name="connsiteX84" fmla="*/ 605551 w 1499520"/>
              <a:gd name="connsiteY84" fmla="*/ 1118044 h 1913559"/>
              <a:gd name="connsiteX85" fmla="*/ 586501 w 1499520"/>
              <a:gd name="connsiteY85" fmla="*/ 1139475 h 1913559"/>
              <a:gd name="connsiteX86" fmla="*/ 550783 w 1499520"/>
              <a:gd name="connsiteY86" fmla="*/ 1120426 h 1913559"/>
              <a:gd name="connsiteX87" fmla="*/ 522207 w 1499520"/>
              <a:gd name="connsiteY87" fmla="*/ 1082325 h 1913559"/>
              <a:gd name="connsiteX88" fmla="*/ 522208 w 1499520"/>
              <a:gd name="connsiteY88" fmla="*/ 1108520 h 1913559"/>
              <a:gd name="connsiteX89" fmla="*/ 457914 w 1499520"/>
              <a:gd name="connsiteY89" fmla="*/ 1115662 h 1913559"/>
              <a:gd name="connsiteX90" fmla="*/ 410289 w 1499520"/>
              <a:gd name="connsiteY90" fmla="*/ 1137094 h 1913559"/>
              <a:gd name="connsiteX91" fmla="*/ 379332 w 1499520"/>
              <a:gd name="connsiteY91" fmla="*/ 1184718 h 1913559"/>
              <a:gd name="connsiteX92" fmla="*/ 348376 w 1499520"/>
              <a:gd name="connsiteY92" fmla="*/ 1244250 h 1913559"/>
              <a:gd name="connsiteX93" fmla="*/ 305513 w 1499520"/>
              <a:gd name="connsiteY93" fmla="*/ 1215677 h 1913559"/>
              <a:gd name="connsiteX94" fmla="*/ 336471 w 1499520"/>
              <a:gd name="connsiteY94" fmla="*/ 1194244 h 1913559"/>
              <a:gd name="connsiteX95" fmla="*/ 367426 w 1499520"/>
              <a:gd name="connsiteY95" fmla="*/ 1141856 h 1913559"/>
              <a:gd name="connsiteX96" fmla="*/ 372189 w 1499520"/>
              <a:gd name="connsiteY96" fmla="*/ 1106138 h 1913559"/>
              <a:gd name="connsiteX97" fmla="*/ 398382 w 1499520"/>
              <a:gd name="connsiteY97" fmla="*/ 1094231 h 1913559"/>
              <a:gd name="connsiteX98" fmla="*/ 386476 w 1499520"/>
              <a:gd name="connsiteY98" fmla="*/ 1072800 h 1913559"/>
              <a:gd name="connsiteX99" fmla="*/ 386478 w 1499520"/>
              <a:gd name="connsiteY99" fmla="*/ 1053751 h 1913559"/>
              <a:gd name="connsiteX100" fmla="*/ 348376 w 1499520"/>
              <a:gd name="connsiteY100" fmla="*/ 1060894 h 1913559"/>
              <a:gd name="connsiteX101" fmla="*/ 324564 w 1499520"/>
              <a:gd name="connsiteY101" fmla="*/ 1034700 h 1913559"/>
              <a:gd name="connsiteX102" fmla="*/ 315039 w 1499520"/>
              <a:gd name="connsiteY102" fmla="*/ 1013269 h 1913559"/>
              <a:gd name="connsiteX103" fmla="*/ 286464 w 1499520"/>
              <a:gd name="connsiteY103" fmla="*/ 1048988 h 1913559"/>
              <a:gd name="connsiteX104" fmla="*/ 276939 w 1499520"/>
              <a:gd name="connsiteY104" fmla="*/ 1072800 h 1913559"/>
              <a:gd name="connsiteX105" fmla="*/ 286464 w 1499520"/>
              <a:gd name="connsiteY105" fmla="*/ 1096613 h 1913559"/>
              <a:gd name="connsiteX106" fmla="*/ 260269 w 1499520"/>
              <a:gd name="connsiteY106" fmla="*/ 1098994 h 1913559"/>
              <a:gd name="connsiteX107" fmla="*/ 276939 w 1499520"/>
              <a:gd name="connsiteY107" fmla="*/ 1120425 h 1913559"/>
              <a:gd name="connsiteX108" fmla="*/ 265032 w 1499520"/>
              <a:gd name="connsiteY108" fmla="*/ 1137094 h 1913559"/>
              <a:gd name="connsiteX109" fmla="*/ 274557 w 1499520"/>
              <a:gd name="connsiteY109" fmla="*/ 1199007 h 1913559"/>
              <a:gd name="connsiteX110" fmla="*/ 234076 w 1499520"/>
              <a:gd name="connsiteY110" fmla="*/ 1194243 h 1913559"/>
              <a:gd name="connsiteX111" fmla="*/ 195976 w 1499520"/>
              <a:gd name="connsiteY111" fmla="*/ 1215675 h 1913559"/>
              <a:gd name="connsiteX112" fmla="*/ 143589 w 1499520"/>
              <a:gd name="connsiteY112" fmla="*/ 1215675 h 1913559"/>
              <a:gd name="connsiteX113" fmla="*/ 110251 w 1499520"/>
              <a:gd name="connsiteY113" fmla="*/ 1201388 h 1913559"/>
              <a:gd name="connsiteX114" fmla="*/ 81676 w 1499520"/>
              <a:gd name="connsiteY114" fmla="*/ 1182338 h 1913559"/>
              <a:gd name="connsiteX115" fmla="*/ 5477 w 1499520"/>
              <a:gd name="connsiteY115" fmla="*/ 1106138 h 1913559"/>
              <a:gd name="connsiteX116" fmla="*/ 24527 w 1499520"/>
              <a:gd name="connsiteY116" fmla="*/ 1094232 h 1913559"/>
              <a:gd name="connsiteX117" fmla="*/ 24526 w 1499520"/>
              <a:gd name="connsiteY117" fmla="*/ 1039463 h 1913559"/>
              <a:gd name="connsiteX118" fmla="*/ 17383 w 1499520"/>
              <a:gd name="connsiteY118" fmla="*/ 1001363 h 1913559"/>
              <a:gd name="connsiteX119" fmla="*/ 714 w 1499520"/>
              <a:gd name="connsiteY119" fmla="*/ 956119 h 1913559"/>
              <a:gd name="connsiteX120" fmla="*/ 43576 w 1499520"/>
              <a:gd name="connsiteY120" fmla="*/ 887063 h 1913559"/>
              <a:gd name="connsiteX121" fmla="*/ 62626 w 1499520"/>
              <a:gd name="connsiteY121" fmla="*/ 889444 h 1913559"/>
              <a:gd name="connsiteX122" fmla="*/ 55483 w 1499520"/>
              <a:gd name="connsiteY122" fmla="*/ 834676 h 1913559"/>
              <a:gd name="connsiteX123" fmla="*/ 119776 w 1499520"/>
              <a:gd name="connsiteY123" fmla="*/ 808481 h 1913559"/>
              <a:gd name="connsiteX124" fmla="*/ 167401 w 1499520"/>
              <a:gd name="connsiteY124" fmla="*/ 787050 h 1913559"/>
              <a:gd name="connsiteX125" fmla="*/ 205502 w 1499520"/>
              <a:gd name="connsiteY125" fmla="*/ 746570 h 1913559"/>
              <a:gd name="connsiteX126" fmla="*/ 238839 w 1499520"/>
              <a:gd name="connsiteY126" fmla="*/ 765619 h 1913559"/>
              <a:gd name="connsiteX127" fmla="*/ 272176 w 1499520"/>
              <a:gd name="connsiteY127" fmla="*/ 744188 h 1913559"/>
              <a:gd name="connsiteX128" fmla="*/ 324564 w 1499520"/>
              <a:gd name="connsiteY128" fmla="*/ 706088 h 1913559"/>
              <a:gd name="connsiteX129" fmla="*/ 415051 w 1499520"/>
              <a:gd name="connsiteY129" fmla="*/ 710850 h 1913559"/>
              <a:gd name="connsiteX130" fmla="*/ 438864 w 1499520"/>
              <a:gd name="connsiteY130" fmla="*/ 715613 h 1913559"/>
              <a:gd name="connsiteX131" fmla="*/ 453151 w 1499520"/>
              <a:gd name="connsiteY131" fmla="*/ 706088 h 1913559"/>
              <a:gd name="connsiteX132" fmla="*/ 486489 w 1499520"/>
              <a:gd name="connsiteY132" fmla="*/ 667988 h 1913559"/>
              <a:gd name="connsiteX133" fmla="*/ 496014 w 1499520"/>
              <a:gd name="connsiteY133" fmla="*/ 644175 h 1913559"/>
              <a:gd name="connsiteX134" fmla="*/ 500776 w 1499520"/>
              <a:gd name="connsiteY134" fmla="*/ 596550 h 1913559"/>
              <a:gd name="connsiteX135" fmla="*/ 524589 w 1499520"/>
              <a:gd name="connsiteY135" fmla="*/ 582263 h 1913559"/>
              <a:gd name="connsiteX136" fmla="*/ 567451 w 1499520"/>
              <a:gd name="connsiteY136" fmla="*/ 563213 h 1913559"/>
              <a:gd name="connsiteX137" fmla="*/ 600789 w 1499520"/>
              <a:gd name="connsiteY137" fmla="*/ 558450 h 1913559"/>
              <a:gd name="connsiteX138" fmla="*/ 619839 w 1499520"/>
              <a:gd name="connsiteY138" fmla="*/ 544163 h 1913559"/>
              <a:gd name="connsiteX139" fmla="*/ 643651 w 1499520"/>
              <a:gd name="connsiteY139" fmla="*/ 529875 h 1913559"/>
              <a:gd name="connsiteX140" fmla="*/ 657939 w 1499520"/>
              <a:gd name="connsiteY140" fmla="*/ 515588 h 1913559"/>
              <a:gd name="connsiteX141" fmla="*/ 686514 w 1499520"/>
              <a:gd name="connsiteY141" fmla="*/ 477488 h 1913559"/>
              <a:gd name="connsiteX142" fmla="*/ 705564 w 1499520"/>
              <a:gd name="connsiteY142" fmla="*/ 444150 h 1913559"/>
              <a:gd name="connsiteX143" fmla="*/ 715089 w 1499520"/>
              <a:gd name="connsiteY143" fmla="*/ 401288 h 1913559"/>
              <a:gd name="connsiteX144" fmla="*/ 724614 w 1499520"/>
              <a:gd name="connsiteY144" fmla="*/ 387000 h 1913559"/>
              <a:gd name="connsiteX145" fmla="*/ 734139 w 1499520"/>
              <a:gd name="connsiteY145" fmla="*/ 286988 h 1913559"/>
              <a:gd name="connsiteX146" fmla="*/ 743664 w 1499520"/>
              <a:gd name="connsiteY146" fmla="*/ 220313 h 1913559"/>
              <a:gd name="connsiteX147" fmla="*/ 777001 w 1499520"/>
              <a:gd name="connsiteY147" fmla="*/ 172688 h 1913559"/>
              <a:gd name="connsiteX148" fmla="*/ 786526 w 1499520"/>
              <a:gd name="connsiteY148" fmla="*/ 158400 h 1913559"/>
              <a:gd name="connsiteX149" fmla="*/ 815101 w 1499520"/>
              <a:gd name="connsiteY149" fmla="*/ 115538 h 1913559"/>
              <a:gd name="connsiteX150" fmla="*/ 829389 w 1499520"/>
              <a:gd name="connsiteY150" fmla="*/ 110775 h 1913559"/>
              <a:gd name="connsiteX151" fmla="*/ 853201 w 1499520"/>
              <a:gd name="connsiteY151" fmla="*/ 120300 h 1913559"/>
              <a:gd name="connsiteX152" fmla="*/ 867489 w 1499520"/>
              <a:gd name="connsiteY152" fmla="*/ 129825 h 1913559"/>
              <a:gd name="connsiteX153" fmla="*/ 886539 w 1499520"/>
              <a:gd name="connsiteY153" fmla="*/ 120300 h 1913559"/>
              <a:gd name="connsiteX154" fmla="*/ 919876 w 1499520"/>
              <a:gd name="connsiteY154" fmla="*/ 82200 h 1913559"/>
              <a:gd name="connsiteX155" fmla="*/ 934164 w 1499520"/>
              <a:gd name="connsiteY155" fmla="*/ 67913 h 1913559"/>
              <a:gd name="connsiteX156" fmla="*/ 943689 w 1499520"/>
              <a:gd name="connsiteY156" fmla="*/ 48863 h 1913559"/>
              <a:gd name="connsiteX157" fmla="*/ 962739 w 1499520"/>
              <a:gd name="connsiteY157" fmla="*/ 10763 h 1913559"/>
              <a:gd name="connsiteX158" fmla="*/ 962739 w 1499520"/>
              <a:gd name="connsiteY158" fmla="*/ 6000 h 1913559"/>
              <a:gd name="connsiteX0" fmla="*/ 962739 w 1499520"/>
              <a:gd name="connsiteY0" fmla="*/ 6000 h 1913559"/>
              <a:gd name="connsiteX1" fmla="*/ 981788 w 1499520"/>
              <a:gd name="connsiteY1" fmla="*/ 86963 h 1913559"/>
              <a:gd name="connsiteX2" fmla="*/ 1015126 w 1499520"/>
              <a:gd name="connsiteY2" fmla="*/ 277463 h 1913559"/>
              <a:gd name="connsiteX3" fmla="*/ 1041320 w 1499520"/>
              <a:gd name="connsiteY3" fmla="*/ 336994 h 1913559"/>
              <a:gd name="connsiteX4" fmla="*/ 1105614 w 1499520"/>
              <a:gd name="connsiteY4" fmla="*/ 437006 h 1913559"/>
              <a:gd name="connsiteX5" fmla="*/ 1186576 w 1499520"/>
              <a:gd name="connsiteY5" fmla="*/ 544163 h 1913559"/>
              <a:gd name="connsiteX6" fmla="*/ 1219914 w 1499520"/>
              <a:gd name="connsiteY6" fmla="*/ 582263 h 1913559"/>
              <a:gd name="connsiteX7" fmla="*/ 1188958 w 1499520"/>
              <a:gd name="connsiteY7" fmla="*/ 660844 h 1913559"/>
              <a:gd name="connsiteX8" fmla="*/ 1231820 w 1499520"/>
              <a:gd name="connsiteY8" fmla="*/ 715613 h 1913559"/>
              <a:gd name="connsiteX9" fmla="*/ 1186576 w 1499520"/>
              <a:gd name="connsiteY9" fmla="*/ 787050 h 1913559"/>
              <a:gd name="connsiteX10" fmla="*/ 1181814 w 1499520"/>
              <a:gd name="connsiteY10" fmla="*/ 834675 h 1913559"/>
              <a:gd name="connsiteX11" fmla="*/ 1231820 w 1499520"/>
              <a:gd name="connsiteY11" fmla="*/ 903731 h 1913559"/>
              <a:gd name="connsiteX12" fmla="*/ 1212770 w 1499520"/>
              <a:gd name="connsiteY12" fmla="*/ 1063275 h 1913559"/>
              <a:gd name="connsiteX13" fmla="*/ 1193719 w 1499520"/>
              <a:gd name="connsiteY13" fmla="*/ 1222819 h 1913559"/>
              <a:gd name="connsiteX14" fmla="*/ 1248489 w 1499520"/>
              <a:gd name="connsiteY14" fmla="*/ 1258538 h 1913559"/>
              <a:gd name="connsiteX15" fmla="*/ 1300876 w 1499520"/>
              <a:gd name="connsiteY15" fmla="*/ 1287113 h 1913559"/>
              <a:gd name="connsiteX16" fmla="*/ 1336594 w 1499520"/>
              <a:gd name="connsiteY16" fmla="*/ 1332355 h 1913559"/>
              <a:gd name="connsiteX17" fmla="*/ 1341357 w 1499520"/>
              <a:gd name="connsiteY17" fmla="*/ 1437131 h 1913559"/>
              <a:gd name="connsiteX18" fmla="*/ 1338977 w 1499520"/>
              <a:gd name="connsiteY18" fmla="*/ 1606200 h 1913559"/>
              <a:gd name="connsiteX19" fmla="*/ 1405651 w 1499520"/>
              <a:gd name="connsiteY19" fmla="*/ 1591913 h 1913559"/>
              <a:gd name="connsiteX20" fmla="*/ 1493758 w 1499520"/>
              <a:gd name="connsiteY20" fmla="*/ 1582387 h 1913559"/>
              <a:gd name="connsiteX21" fmla="*/ 1486614 w 1499520"/>
              <a:gd name="connsiteY21" fmla="*/ 1625250 h 1913559"/>
              <a:gd name="connsiteX22" fmla="*/ 1477089 w 1499520"/>
              <a:gd name="connsiteY22" fmla="*/ 1653825 h 1913559"/>
              <a:gd name="connsiteX23" fmla="*/ 1458039 w 1499520"/>
              <a:gd name="connsiteY23" fmla="*/ 1741932 h 1913559"/>
              <a:gd name="connsiteX24" fmla="*/ 1450895 w 1499520"/>
              <a:gd name="connsiteY24" fmla="*/ 1822894 h 1913559"/>
              <a:gd name="connsiteX25" fmla="*/ 1462802 w 1499520"/>
              <a:gd name="connsiteY25" fmla="*/ 1877664 h 1913559"/>
              <a:gd name="connsiteX26" fmla="*/ 1486614 w 1499520"/>
              <a:gd name="connsiteY26" fmla="*/ 1913382 h 1913559"/>
              <a:gd name="connsiteX27" fmla="*/ 1377076 w 1499520"/>
              <a:gd name="connsiteY27" fmla="*/ 1889569 h 1913559"/>
              <a:gd name="connsiteX28" fmla="*/ 1255632 w 1499520"/>
              <a:gd name="connsiteY28" fmla="*/ 1849088 h 1913559"/>
              <a:gd name="connsiteX29" fmla="*/ 1148476 w 1499520"/>
              <a:gd name="connsiteY29" fmla="*/ 1825275 h 1913559"/>
              <a:gd name="connsiteX30" fmla="*/ 1038939 w 1499520"/>
              <a:gd name="connsiteY30" fmla="*/ 1801463 h 1913559"/>
              <a:gd name="connsiteX31" fmla="*/ 948451 w 1499520"/>
              <a:gd name="connsiteY31" fmla="*/ 1782413 h 1913559"/>
              <a:gd name="connsiteX32" fmla="*/ 857964 w 1499520"/>
              <a:gd name="connsiteY32" fmla="*/ 1772888 h 1913559"/>
              <a:gd name="connsiteX33" fmla="*/ 781764 w 1499520"/>
              <a:gd name="connsiteY33" fmla="*/ 1763363 h 1913559"/>
              <a:gd name="connsiteX34" fmla="*/ 543639 w 1499520"/>
              <a:gd name="connsiteY34" fmla="*/ 1739550 h 1913559"/>
              <a:gd name="connsiteX35" fmla="*/ 546020 w 1499520"/>
              <a:gd name="connsiteY35" fmla="*/ 1725263 h 1913559"/>
              <a:gd name="connsiteX36" fmla="*/ 576977 w 1499520"/>
              <a:gd name="connsiteY36" fmla="*/ 1713357 h 1913559"/>
              <a:gd name="connsiteX37" fmla="*/ 591264 w 1499520"/>
              <a:gd name="connsiteY37" fmla="*/ 1682400 h 1913559"/>
              <a:gd name="connsiteX38" fmla="*/ 610314 w 1499520"/>
              <a:gd name="connsiteY38" fmla="*/ 1634776 h 1913559"/>
              <a:gd name="connsiteX39" fmla="*/ 653177 w 1499520"/>
              <a:gd name="connsiteY39" fmla="*/ 1646682 h 1913559"/>
              <a:gd name="connsiteX40" fmla="*/ 710326 w 1499520"/>
              <a:gd name="connsiteY40" fmla="*/ 1658588 h 1913559"/>
              <a:gd name="connsiteX41" fmla="*/ 765095 w 1499520"/>
              <a:gd name="connsiteY41" fmla="*/ 1660968 h 1913559"/>
              <a:gd name="connsiteX42" fmla="*/ 772239 w 1499520"/>
              <a:gd name="connsiteY42" fmla="*/ 1649063 h 1913559"/>
              <a:gd name="connsiteX43" fmla="*/ 691276 w 1499520"/>
              <a:gd name="connsiteY43" fmla="*/ 1634775 h 1913559"/>
              <a:gd name="connsiteX44" fmla="*/ 626983 w 1499520"/>
              <a:gd name="connsiteY44" fmla="*/ 1613344 h 1913559"/>
              <a:gd name="connsiteX45" fmla="*/ 605551 w 1499520"/>
              <a:gd name="connsiteY45" fmla="*/ 1582388 h 1913559"/>
              <a:gd name="connsiteX46" fmla="*/ 626983 w 1499520"/>
              <a:gd name="connsiteY46" fmla="*/ 1530001 h 1913559"/>
              <a:gd name="connsiteX47" fmla="*/ 662702 w 1499520"/>
              <a:gd name="connsiteY47" fmla="*/ 1515713 h 1913559"/>
              <a:gd name="connsiteX48" fmla="*/ 638889 w 1499520"/>
              <a:gd name="connsiteY48" fmla="*/ 1496662 h 1913559"/>
              <a:gd name="connsiteX49" fmla="*/ 662701 w 1499520"/>
              <a:gd name="connsiteY49" fmla="*/ 1472850 h 1913559"/>
              <a:gd name="connsiteX50" fmla="*/ 707945 w 1499520"/>
              <a:gd name="connsiteY50" fmla="*/ 1427607 h 1913559"/>
              <a:gd name="connsiteX51" fmla="*/ 734139 w 1499520"/>
              <a:gd name="connsiteY51" fmla="*/ 1410938 h 1913559"/>
              <a:gd name="connsiteX52" fmla="*/ 719851 w 1499520"/>
              <a:gd name="connsiteY52" fmla="*/ 1368075 h 1913559"/>
              <a:gd name="connsiteX53" fmla="*/ 791289 w 1499520"/>
              <a:gd name="connsiteY53" fmla="*/ 1265682 h 1913559"/>
              <a:gd name="connsiteX54" fmla="*/ 698420 w 1499520"/>
              <a:gd name="connsiteY54" fmla="*/ 1294256 h 1913559"/>
              <a:gd name="connsiteX55" fmla="*/ 667464 w 1499520"/>
              <a:gd name="connsiteY55" fmla="*/ 1358550 h 1913559"/>
              <a:gd name="connsiteX56" fmla="*/ 638889 w 1499520"/>
              <a:gd name="connsiteY56" fmla="*/ 1413318 h 1913559"/>
              <a:gd name="connsiteX57" fmla="*/ 598408 w 1499520"/>
              <a:gd name="connsiteY57" fmla="*/ 1389506 h 1913559"/>
              <a:gd name="connsiteX58" fmla="*/ 572214 w 1499520"/>
              <a:gd name="connsiteY58" fmla="*/ 1434750 h 1913559"/>
              <a:gd name="connsiteX59" fmla="*/ 569833 w 1499520"/>
              <a:gd name="connsiteY59" fmla="*/ 1472851 h 1913559"/>
              <a:gd name="connsiteX60" fmla="*/ 584121 w 1499520"/>
              <a:gd name="connsiteY60" fmla="*/ 1489520 h 1913559"/>
              <a:gd name="connsiteX61" fmla="*/ 534114 w 1499520"/>
              <a:gd name="connsiteY61" fmla="*/ 1530000 h 1913559"/>
              <a:gd name="connsiteX62" fmla="*/ 465058 w 1499520"/>
              <a:gd name="connsiteY62" fmla="*/ 1541907 h 1913559"/>
              <a:gd name="connsiteX63" fmla="*/ 488870 w 1499520"/>
              <a:gd name="connsiteY63" fmla="*/ 1470469 h 1913559"/>
              <a:gd name="connsiteX64" fmla="*/ 510301 w 1499520"/>
              <a:gd name="connsiteY64" fmla="*/ 1401413 h 1913559"/>
              <a:gd name="connsiteX65" fmla="*/ 526969 w 1499520"/>
              <a:gd name="connsiteY65" fmla="*/ 1339500 h 1913559"/>
              <a:gd name="connsiteX66" fmla="*/ 541257 w 1499520"/>
              <a:gd name="connsiteY66" fmla="*/ 1296637 h 1913559"/>
              <a:gd name="connsiteX67" fmla="*/ 600789 w 1499520"/>
              <a:gd name="connsiteY67" fmla="*/ 1225200 h 1913559"/>
              <a:gd name="connsiteX68" fmla="*/ 634126 w 1499520"/>
              <a:gd name="connsiteY68" fmla="*/ 1239489 h 1913559"/>
              <a:gd name="connsiteX69" fmla="*/ 672226 w 1499520"/>
              <a:gd name="connsiteY69" fmla="*/ 1222820 h 1913559"/>
              <a:gd name="connsiteX70" fmla="*/ 676990 w 1499520"/>
              <a:gd name="connsiteY70" fmla="*/ 1213295 h 1913559"/>
              <a:gd name="connsiteX71" fmla="*/ 638888 w 1499520"/>
              <a:gd name="connsiteY71" fmla="*/ 1215675 h 1913559"/>
              <a:gd name="connsiteX72" fmla="*/ 612696 w 1499520"/>
              <a:gd name="connsiteY72" fmla="*/ 1189482 h 1913559"/>
              <a:gd name="connsiteX73" fmla="*/ 612695 w 1499520"/>
              <a:gd name="connsiteY73" fmla="*/ 1172812 h 1913559"/>
              <a:gd name="connsiteX74" fmla="*/ 662702 w 1499520"/>
              <a:gd name="connsiteY74" fmla="*/ 1175195 h 1913559"/>
              <a:gd name="connsiteX75" fmla="*/ 667463 w 1499520"/>
              <a:gd name="connsiteY75" fmla="*/ 1158525 h 1913559"/>
              <a:gd name="connsiteX76" fmla="*/ 693658 w 1499520"/>
              <a:gd name="connsiteY76" fmla="*/ 1127569 h 1913559"/>
              <a:gd name="connsiteX77" fmla="*/ 736521 w 1499520"/>
              <a:gd name="connsiteY77" fmla="*/ 1113283 h 1913559"/>
              <a:gd name="connsiteX78" fmla="*/ 736520 w 1499520"/>
              <a:gd name="connsiteY78" fmla="*/ 1091849 h 1913559"/>
              <a:gd name="connsiteX79" fmla="*/ 753189 w 1499520"/>
              <a:gd name="connsiteY79" fmla="*/ 1079944 h 1913559"/>
              <a:gd name="connsiteX80" fmla="*/ 712708 w 1499520"/>
              <a:gd name="connsiteY80" fmla="*/ 1051369 h 1913559"/>
              <a:gd name="connsiteX81" fmla="*/ 662701 w 1499520"/>
              <a:gd name="connsiteY81" fmla="*/ 1022794 h 1913559"/>
              <a:gd name="connsiteX82" fmla="*/ 629364 w 1499520"/>
              <a:gd name="connsiteY82" fmla="*/ 1029938 h 1913559"/>
              <a:gd name="connsiteX83" fmla="*/ 591264 w 1499520"/>
              <a:gd name="connsiteY83" fmla="*/ 1087088 h 1913559"/>
              <a:gd name="connsiteX84" fmla="*/ 605551 w 1499520"/>
              <a:gd name="connsiteY84" fmla="*/ 1118044 h 1913559"/>
              <a:gd name="connsiteX85" fmla="*/ 586501 w 1499520"/>
              <a:gd name="connsiteY85" fmla="*/ 1139475 h 1913559"/>
              <a:gd name="connsiteX86" fmla="*/ 550783 w 1499520"/>
              <a:gd name="connsiteY86" fmla="*/ 1120426 h 1913559"/>
              <a:gd name="connsiteX87" fmla="*/ 522207 w 1499520"/>
              <a:gd name="connsiteY87" fmla="*/ 1082325 h 1913559"/>
              <a:gd name="connsiteX88" fmla="*/ 522208 w 1499520"/>
              <a:gd name="connsiteY88" fmla="*/ 1108520 h 1913559"/>
              <a:gd name="connsiteX89" fmla="*/ 457914 w 1499520"/>
              <a:gd name="connsiteY89" fmla="*/ 1115662 h 1913559"/>
              <a:gd name="connsiteX90" fmla="*/ 410289 w 1499520"/>
              <a:gd name="connsiteY90" fmla="*/ 1137094 h 1913559"/>
              <a:gd name="connsiteX91" fmla="*/ 379332 w 1499520"/>
              <a:gd name="connsiteY91" fmla="*/ 1184718 h 1913559"/>
              <a:gd name="connsiteX92" fmla="*/ 348376 w 1499520"/>
              <a:gd name="connsiteY92" fmla="*/ 1244250 h 1913559"/>
              <a:gd name="connsiteX93" fmla="*/ 305513 w 1499520"/>
              <a:gd name="connsiteY93" fmla="*/ 1215677 h 1913559"/>
              <a:gd name="connsiteX94" fmla="*/ 336471 w 1499520"/>
              <a:gd name="connsiteY94" fmla="*/ 1194244 h 1913559"/>
              <a:gd name="connsiteX95" fmla="*/ 367426 w 1499520"/>
              <a:gd name="connsiteY95" fmla="*/ 1141856 h 1913559"/>
              <a:gd name="connsiteX96" fmla="*/ 372189 w 1499520"/>
              <a:gd name="connsiteY96" fmla="*/ 1106138 h 1913559"/>
              <a:gd name="connsiteX97" fmla="*/ 398382 w 1499520"/>
              <a:gd name="connsiteY97" fmla="*/ 1094231 h 1913559"/>
              <a:gd name="connsiteX98" fmla="*/ 386476 w 1499520"/>
              <a:gd name="connsiteY98" fmla="*/ 1072800 h 1913559"/>
              <a:gd name="connsiteX99" fmla="*/ 386478 w 1499520"/>
              <a:gd name="connsiteY99" fmla="*/ 1053751 h 1913559"/>
              <a:gd name="connsiteX100" fmla="*/ 348376 w 1499520"/>
              <a:gd name="connsiteY100" fmla="*/ 1060894 h 1913559"/>
              <a:gd name="connsiteX101" fmla="*/ 324564 w 1499520"/>
              <a:gd name="connsiteY101" fmla="*/ 1034700 h 1913559"/>
              <a:gd name="connsiteX102" fmla="*/ 315039 w 1499520"/>
              <a:gd name="connsiteY102" fmla="*/ 1013269 h 1913559"/>
              <a:gd name="connsiteX103" fmla="*/ 286464 w 1499520"/>
              <a:gd name="connsiteY103" fmla="*/ 1048988 h 1913559"/>
              <a:gd name="connsiteX104" fmla="*/ 276939 w 1499520"/>
              <a:gd name="connsiteY104" fmla="*/ 1072800 h 1913559"/>
              <a:gd name="connsiteX105" fmla="*/ 286464 w 1499520"/>
              <a:gd name="connsiteY105" fmla="*/ 1096613 h 1913559"/>
              <a:gd name="connsiteX106" fmla="*/ 260269 w 1499520"/>
              <a:gd name="connsiteY106" fmla="*/ 1098994 h 1913559"/>
              <a:gd name="connsiteX107" fmla="*/ 276939 w 1499520"/>
              <a:gd name="connsiteY107" fmla="*/ 1120425 h 1913559"/>
              <a:gd name="connsiteX108" fmla="*/ 265032 w 1499520"/>
              <a:gd name="connsiteY108" fmla="*/ 1137094 h 1913559"/>
              <a:gd name="connsiteX109" fmla="*/ 274557 w 1499520"/>
              <a:gd name="connsiteY109" fmla="*/ 1199007 h 1913559"/>
              <a:gd name="connsiteX110" fmla="*/ 234076 w 1499520"/>
              <a:gd name="connsiteY110" fmla="*/ 1194243 h 1913559"/>
              <a:gd name="connsiteX111" fmla="*/ 195976 w 1499520"/>
              <a:gd name="connsiteY111" fmla="*/ 1215675 h 1913559"/>
              <a:gd name="connsiteX112" fmla="*/ 143589 w 1499520"/>
              <a:gd name="connsiteY112" fmla="*/ 1215675 h 1913559"/>
              <a:gd name="connsiteX113" fmla="*/ 110251 w 1499520"/>
              <a:gd name="connsiteY113" fmla="*/ 1201388 h 1913559"/>
              <a:gd name="connsiteX114" fmla="*/ 81676 w 1499520"/>
              <a:gd name="connsiteY114" fmla="*/ 1182338 h 1913559"/>
              <a:gd name="connsiteX115" fmla="*/ 5477 w 1499520"/>
              <a:gd name="connsiteY115" fmla="*/ 1106138 h 1913559"/>
              <a:gd name="connsiteX116" fmla="*/ 24527 w 1499520"/>
              <a:gd name="connsiteY116" fmla="*/ 1094232 h 1913559"/>
              <a:gd name="connsiteX117" fmla="*/ 24526 w 1499520"/>
              <a:gd name="connsiteY117" fmla="*/ 1039463 h 1913559"/>
              <a:gd name="connsiteX118" fmla="*/ 17383 w 1499520"/>
              <a:gd name="connsiteY118" fmla="*/ 1001363 h 1913559"/>
              <a:gd name="connsiteX119" fmla="*/ 714 w 1499520"/>
              <a:gd name="connsiteY119" fmla="*/ 956119 h 1913559"/>
              <a:gd name="connsiteX120" fmla="*/ 43576 w 1499520"/>
              <a:gd name="connsiteY120" fmla="*/ 887063 h 1913559"/>
              <a:gd name="connsiteX121" fmla="*/ 62626 w 1499520"/>
              <a:gd name="connsiteY121" fmla="*/ 889444 h 1913559"/>
              <a:gd name="connsiteX122" fmla="*/ 55483 w 1499520"/>
              <a:gd name="connsiteY122" fmla="*/ 834676 h 1913559"/>
              <a:gd name="connsiteX123" fmla="*/ 119776 w 1499520"/>
              <a:gd name="connsiteY123" fmla="*/ 808481 h 1913559"/>
              <a:gd name="connsiteX124" fmla="*/ 167401 w 1499520"/>
              <a:gd name="connsiteY124" fmla="*/ 787050 h 1913559"/>
              <a:gd name="connsiteX125" fmla="*/ 205502 w 1499520"/>
              <a:gd name="connsiteY125" fmla="*/ 746570 h 1913559"/>
              <a:gd name="connsiteX126" fmla="*/ 238839 w 1499520"/>
              <a:gd name="connsiteY126" fmla="*/ 765619 h 1913559"/>
              <a:gd name="connsiteX127" fmla="*/ 272176 w 1499520"/>
              <a:gd name="connsiteY127" fmla="*/ 744188 h 1913559"/>
              <a:gd name="connsiteX128" fmla="*/ 324564 w 1499520"/>
              <a:gd name="connsiteY128" fmla="*/ 706088 h 1913559"/>
              <a:gd name="connsiteX129" fmla="*/ 415051 w 1499520"/>
              <a:gd name="connsiteY129" fmla="*/ 710850 h 1913559"/>
              <a:gd name="connsiteX130" fmla="*/ 438864 w 1499520"/>
              <a:gd name="connsiteY130" fmla="*/ 715613 h 1913559"/>
              <a:gd name="connsiteX131" fmla="*/ 453151 w 1499520"/>
              <a:gd name="connsiteY131" fmla="*/ 706088 h 1913559"/>
              <a:gd name="connsiteX132" fmla="*/ 486489 w 1499520"/>
              <a:gd name="connsiteY132" fmla="*/ 667988 h 1913559"/>
              <a:gd name="connsiteX133" fmla="*/ 496014 w 1499520"/>
              <a:gd name="connsiteY133" fmla="*/ 644175 h 1913559"/>
              <a:gd name="connsiteX134" fmla="*/ 500776 w 1499520"/>
              <a:gd name="connsiteY134" fmla="*/ 596550 h 1913559"/>
              <a:gd name="connsiteX135" fmla="*/ 524589 w 1499520"/>
              <a:gd name="connsiteY135" fmla="*/ 582263 h 1913559"/>
              <a:gd name="connsiteX136" fmla="*/ 567451 w 1499520"/>
              <a:gd name="connsiteY136" fmla="*/ 563213 h 1913559"/>
              <a:gd name="connsiteX137" fmla="*/ 600789 w 1499520"/>
              <a:gd name="connsiteY137" fmla="*/ 558450 h 1913559"/>
              <a:gd name="connsiteX138" fmla="*/ 619839 w 1499520"/>
              <a:gd name="connsiteY138" fmla="*/ 544163 h 1913559"/>
              <a:gd name="connsiteX139" fmla="*/ 643651 w 1499520"/>
              <a:gd name="connsiteY139" fmla="*/ 529875 h 1913559"/>
              <a:gd name="connsiteX140" fmla="*/ 657939 w 1499520"/>
              <a:gd name="connsiteY140" fmla="*/ 515588 h 1913559"/>
              <a:gd name="connsiteX141" fmla="*/ 686514 w 1499520"/>
              <a:gd name="connsiteY141" fmla="*/ 477488 h 1913559"/>
              <a:gd name="connsiteX142" fmla="*/ 705564 w 1499520"/>
              <a:gd name="connsiteY142" fmla="*/ 444150 h 1913559"/>
              <a:gd name="connsiteX143" fmla="*/ 715089 w 1499520"/>
              <a:gd name="connsiteY143" fmla="*/ 401288 h 1913559"/>
              <a:gd name="connsiteX144" fmla="*/ 724614 w 1499520"/>
              <a:gd name="connsiteY144" fmla="*/ 387000 h 1913559"/>
              <a:gd name="connsiteX145" fmla="*/ 734139 w 1499520"/>
              <a:gd name="connsiteY145" fmla="*/ 286988 h 1913559"/>
              <a:gd name="connsiteX146" fmla="*/ 743664 w 1499520"/>
              <a:gd name="connsiteY146" fmla="*/ 220313 h 1913559"/>
              <a:gd name="connsiteX147" fmla="*/ 777001 w 1499520"/>
              <a:gd name="connsiteY147" fmla="*/ 172688 h 1913559"/>
              <a:gd name="connsiteX148" fmla="*/ 786526 w 1499520"/>
              <a:gd name="connsiteY148" fmla="*/ 158400 h 1913559"/>
              <a:gd name="connsiteX149" fmla="*/ 815101 w 1499520"/>
              <a:gd name="connsiteY149" fmla="*/ 115538 h 1913559"/>
              <a:gd name="connsiteX150" fmla="*/ 829389 w 1499520"/>
              <a:gd name="connsiteY150" fmla="*/ 110775 h 1913559"/>
              <a:gd name="connsiteX151" fmla="*/ 853201 w 1499520"/>
              <a:gd name="connsiteY151" fmla="*/ 120300 h 1913559"/>
              <a:gd name="connsiteX152" fmla="*/ 867489 w 1499520"/>
              <a:gd name="connsiteY152" fmla="*/ 129825 h 1913559"/>
              <a:gd name="connsiteX153" fmla="*/ 886539 w 1499520"/>
              <a:gd name="connsiteY153" fmla="*/ 120300 h 1913559"/>
              <a:gd name="connsiteX154" fmla="*/ 919876 w 1499520"/>
              <a:gd name="connsiteY154" fmla="*/ 82200 h 1913559"/>
              <a:gd name="connsiteX155" fmla="*/ 934164 w 1499520"/>
              <a:gd name="connsiteY155" fmla="*/ 67913 h 1913559"/>
              <a:gd name="connsiteX156" fmla="*/ 943689 w 1499520"/>
              <a:gd name="connsiteY156" fmla="*/ 48863 h 1913559"/>
              <a:gd name="connsiteX157" fmla="*/ 962739 w 1499520"/>
              <a:gd name="connsiteY157" fmla="*/ 10763 h 1913559"/>
              <a:gd name="connsiteX158" fmla="*/ 962739 w 1499520"/>
              <a:gd name="connsiteY158" fmla="*/ 6000 h 1913559"/>
              <a:gd name="connsiteX0" fmla="*/ 962739 w 1499520"/>
              <a:gd name="connsiteY0" fmla="*/ 6000 h 1913559"/>
              <a:gd name="connsiteX1" fmla="*/ 981788 w 1499520"/>
              <a:gd name="connsiteY1" fmla="*/ 86963 h 1913559"/>
              <a:gd name="connsiteX2" fmla="*/ 1015126 w 1499520"/>
              <a:gd name="connsiteY2" fmla="*/ 277463 h 1913559"/>
              <a:gd name="connsiteX3" fmla="*/ 1041320 w 1499520"/>
              <a:gd name="connsiteY3" fmla="*/ 336994 h 1913559"/>
              <a:gd name="connsiteX4" fmla="*/ 1105614 w 1499520"/>
              <a:gd name="connsiteY4" fmla="*/ 437006 h 1913559"/>
              <a:gd name="connsiteX5" fmla="*/ 1186576 w 1499520"/>
              <a:gd name="connsiteY5" fmla="*/ 544163 h 1913559"/>
              <a:gd name="connsiteX6" fmla="*/ 1219914 w 1499520"/>
              <a:gd name="connsiteY6" fmla="*/ 582263 h 1913559"/>
              <a:gd name="connsiteX7" fmla="*/ 1188958 w 1499520"/>
              <a:gd name="connsiteY7" fmla="*/ 660844 h 1913559"/>
              <a:gd name="connsiteX8" fmla="*/ 1231820 w 1499520"/>
              <a:gd name="connsiteY8" fmla="*/ 715613 h 1913559"/>
              <a:gd name="connsiteX9" fmla="*/ 1186576 w 1499520"/>
              <a:gd name="connsiteY9" fmla="*/ 787050 h 1913559"/>
              <a:gd name="connsiteX10" fmla="*/ 1181814 w 1499520"/>
              <a:gd name="connsiteY10" fmla="*/ 834675 h 1913559"/>
              <a:gd name="connsiteX11" fmla="*/ 1231820 w 1499520"/>
              <a:gd name="connsiteY11" fmla="*/ 903731 h 1913559"/>
              <a:gd name="connsiteX12" fmla="*/ 1212770 w 1499520"/>
              <a:gd name="connsiteY12" fmla="*/ 1063275 h 1913559"/>
              <a:gd name="connsiteX13" fmla="*/ 1193719 w 1499520"/>
              <a:gd name="connsiteY13" fmla="*/ 1222819 h 1913559"/>
              <a:gd name="connsiteX14" fmla="*/ 1248489 w 1499520"/>
              <a:gd name="connsiteY14" fmla="*/ 1258538 h 1913559"/>
              <a:gd name="connsiteX15" fmla="*/ 1300876 w 1499520"/>
              <a:gd name="connsiteY15" fmla="*/ 1287113 h 1913559"/>
              <a:gd name="connsiteX16" fmla="*/ 1336594 w 1499520"/>
              <a:gd name="connsiteY16" fmla="*/ 1332355 h 1913559"/>
              <a:gd name="connsiteX17" fmla="*/ 1341357 w 1499520"/>
              <a:gd name="connsiteY17" fmla="*/ 1437131 h 1913559"/>
              <a:gd name="connsiteX18" fmla="*/ 1338977 w 1499520"/>
              <a:gd name="connsiteY18" fmla="*/ 1606200 h 1913559"/>
              <a:gd name="connsiteX19" fmla="*/ 1405651 w 1499520"/>
              <a:gd name="connsiteY19" fmla="*/ 1591913 h 1913559"/>
              <a:gd name="connsiteX20" fmla="*/ 1493758 w 1499520"/>
              <a:gd name="connsiteY20" fmla="*/ 1582387 h 1913559"/>
              <a:gd name="connsiteX21" fmla="*/ 1486614 w 1499520"/>
              <a:gd name="connsiteY21" fmla="*/ 1625250 h 1913559"/>
              <a:gd name="connsiteX22" fmla="*/ 1477089 w 1499520"/>
              <a:gd name="connsiteY22" fmla="*/ 1653825 h 1913559"/>
              <a:gd name="connsiteX23" fmla="*/ 1458039 w 1499520"/>
              <a:gd name="connsiteY23" fmla="*/ 1741932 h 1913559"/>
              <a:gd name="connsiteX24" fmla="*/ 1450895 w 1499520"/>
              <a:gd name="connsiteY24" fmla="*/ 1822894 h 1913559"/>
              <a:gd name="connsiteX25" fmla="*/ 1462802 w 1499520"/>
              <a:gd name="connsiteY25" fmla="*/ 1877664 h 1913559"/>
              <a:gd name="connsiteX26" fmla="*/ 1486614 w 1499520"/>
              <a:gd name="connsiteY26" fmla="*/ 1913382 h 1913559"/>
              <a:gd name="connsiteX27" fmla="*/ 1377076 w 1499520"/>
              <a:gd name="connsiteY27" fmla="*/ 1889569 h 1913559"/>
              <a:gd name="connsiteX28" fmla="*/ 1255632 w 1499520"/>
              <a:gd name="connsiteY28" fmla="*/ 1849088 h 1913559"/>
              <a:gd name="connsiteX29" fmla="*/ 1148476 w 1499520"/>
              <a:gd name="connsiteY29" fmla="*/ 1825275 h 1913559"/>
              <a:gd name="connsiteX30" fmla="*/ 1038939 w 1499520"/>
              <a:gd name="connsiteY30" fmla="*/ 1801463 h 1913559"/>
              <a:gd name="connsiteX31" fmla="*/ 948451 w 1499520"/>
              <a:gd name="connsiteY31" fmla="*/ 1782413 h 1913559"/>
              <a:gd name="connsiteX32" fmla="*/ 857964 w 1499520"/>
              <a:gd name="connsiteY32" fmla="*/ 1772888 h 1913559"/>
              <a:gd name="connsiteX33" fmla="*/ 781764 w 1499520"/>
              <a:gd name="connsiteY33" fmla="*/ 1763363 h 1913559"/>
              <a:gd name="connsiteX34" fmla="*/ 543639 w 1499520"/>
              <a:gd name="connsiteY34" fmla="*/ 1739550 h 1913559"/>
              <a:gd name="connsiteX35" fmla="*/ 546020 w 1499520"/>
              <a:gd name="connsiteY35" fmla="*/ 1725263 h 1913559"/>
              <a:gd name="connsiteX36" fmla="*/ 576977 w 1499520"/>
              <a:gd name="connsiteY36" fmla="*/ 1713357 h 1913559"/>
              <a:gd name="connsiteX37" fmla="*/ 591264 w 1499520"/>
              <a:gd name="connsiteY37" fmla="*/ 1682400 h 1913559"/>
              <a:gd name="connsiteX38" fmla="*/ 610314 w 1499520"/>
              <a:gd name="connsiteY38" fmla="*/ 1634776 h 1913559"/>
              <a:gd name="connsiteX39" fmla="*/ 653177 w 1499520"/>
              <a:gd name="connsiteY39" fmla="*/ 1646682 h 1913559"/>
              <a:gd name="connsiteX40" fmla="*/ 710326 w 1499520"/>
              <a:gd name="connsiteY40" fmla="*/ 1658588 h 1913559"/>
              <a:gd name="connsiteX41" fmla="*/ 765095 w 1499520"/>
              <a:gd name="connsiteY41" fmla="*/ 1660968 h 1913559"/>
              <a:gd name="connsiteX42" fmla="*/ 772239 w 1499520"/>
              <a:gd name="connsiteY42" fmla="*/ 1649063 h 1913559"/>
              <a:gd name="connsiteX43" fmla="*/ 691276 w 1499520"/>
              <a:gd name="connsiteY43" fmla="*/ 1634775 h 1913559"/>
              <a:gd name="connsiteX44" fmla="*/ 626983 w 1499520"/>
              <a:gd name="connsiteY44" fmla="*/ 1613344 h 1913559"/>
              <a:gd name="connsiteX45" fmla="*/ 605551 w 1499520"/>
              <a:gd name="connsiteY45" fmla="*/ 1582388 h 1913559"/>
              <a:gd name="connsiteX46" fmla="*/ 626983 w 1499520"/>
              <a:gd name="connsiteY46" fmla="*/ 1530001 h 1913559"/>
              <a:gd name="connsiteX47" fmla="*/ 662702 w 1499520"/>
              <a:gd name="connsiteY47" fmla="*/ 1515713 h 1913559"/>
              <a:gd name="connsiteX48" fmla="*/ 638889 w 1499520"/>
              <a:gd name="connsiteY48" fmla="*/ 1496662 h 1913559"/>
              <a:gd name="connsiteX49" fmla="*/ 662701 w 1499520"/>
              <a:gd name="connsiteY49" fmla="*/ 1472850 h 1913559"/>
              <a:gd name="connsiteX50" fmla="*/ 707945 w 1499520"/>
              <a:gd name="connsiteY50" fmla="*/ 1427607 h 1913559"/>
              <a:gd name="connsiteX51" fmla="*/ 734139 w 1499520"/>
              <a:gd name="connsiteY51" fmla="*/ 1410938 h 1913559"/>
              <a:gd name="connsiteX52" fmla="*/ 719851 w 1499520"/>
              <a:gd name="connsiteY52" fmla="*/ 1368075 h 1913559"/>
              <a:gd name="connsiteX53" fmla="*/ 791289 w 1499520"/>
              <a:gd name="connsiteY53" fmla="*/ 1265682 h 1913559"/>
              <a:gd name="connsiteX54" fmla="*/ 698420 w 1499520"/>
              <a:gd name="connsiteY54" fmla="*/ 1294256 h 1913559"/>
              <a:gd name="connsiteX55" fmla="*/ 667464 w 1499520"/>
              <a:gd name="connsiteY55" fmla="*/ 1358550 h 1913559"/>
              <a:gd name="connsiteX56" fmla="*/ 638889 w 1499520"/>
              <a:gd name="connsiteY56" fmla="*/ 1413318 h 1913559"/>
              <a:gd name="connsiteX57" fmla="*/ 598408 w 1499520"/>
              <a:gd name="connsiteY57" fmla="*/ 1389506 h 1913559"/>
              <a:gd name="connsiteX58" fmla="*/ 572214 w 1499520"/>
              <a:gd name="connsiteY58" fmla="*/ 1434750 h 1913559"/>
              <a:gd name="connsiteX59" fmla="*/ 569833 w 1499520"/>
              <a:gd name="connsiteY59" fmla="*/ 1472851 h 1913559"/>
              <a:gd name="connsiteX60" fmla="*/ 584121 w 1499520"/>
              <a:gd name="connsiteY60" fmla="*/ 1489520 h 1913559"/>
              <a:gd name="connsiteX61" fmla="*/ 534114 w 1499520"/>
              <a:gd name="connsiteY61" fmla="*/ 1530000 h 1913559"/>
              <a:gd name="connsiteX62" fmla="*/ 465058 w 1499520"/>
              <a:gd name="connsiteY62" fmla="*/ 1541907 h 1913559"/>
              <a:gd name="connsiteX63" fmla="*/ 488870 w 1499520"/>
              <a:gd name="connsiteY63" fmla="*/ 1470469 h 1913559"/>
              <a:gd name="connsiteX64" fmla="*/ 510301 w 1499520"/>
              <a:gd name="connsiteY64" fmla="*/ 1401413 h 1913559"/>
              <a:gd name="connsiteX65" fmla="*/ 526969 w 1499520"/>
              <a:gd name="connsiteY65" fmla="*/ 1339500 h 1913559"/>
              <a:gd name="connsiteX66" fmla="*/ 541257 w 1499520"/>
              <a:gd name="connsiteY66" fmla="*/ 1296637 h 1913559"/>
              <a:gd name="connsiteX67" fmla="*/ 600789 w 1499520"/>
              <a:gd name="connsiteY67" fmla="*/ 1225200 h 1913559"/>
              <a:gd name="connsiteX68" fmla="*/ 634126 w 1499520"/>
              <a:gd name="connsiteY68" fmla="*/ 1239489 h 1913559"/>
              <a:gd name="connsiteX69" fmla="*/ 672226 w 1499520"/>
              <a:gd name="connsiteY69" fmla="*/ 1222820 h 1913559"/>
              <a:gd name="connsiteX70" fmla="*/ 676990 w 1499520"/>
              <a:gd name="connsiteY70" fmla="*/ 1213295 h 1913559"/>
              <a:gd name="connsiteX71" fmla="*/ 638888 w 1499520"/>
              <a:gd name="connsiteY71" fmla="*/ 1215675 h 1913559"/>
              <a:gd name="connsiteX72" fmla="*/ 612696 w 1499520"/>
              <a:gd name="connsiteY72" fmla="*/ 1189482 h 1913559"/>
              <a:gd name="connsiteX73" fmla="*/ 612695 w 1499520"/>
              <a:gd name="connsiteY73" fmla="*/ 1172812 h 1913559"/>
              <a:gd name="connsiteX74" fmla="*/ 662702 w 1499520"/>
              <a:gd name="connsiteY74" fmla="*/ 1175195 h 1913559"/>
              <a:gd name="connsiteX75" fmla="*/ 667463 w 1499520"/>
              <a:gd name="connsiteY75" fmla="*/ 1158525 h 1913559"/>
              <a:gd name="connsiteX76" fmla="*/ 693658 w 1499520"/>
              <a:gd name="connsiteY76" fmla="*/ 1127569 h 1913559"/>
              <a:gd name="connsiteX77" fmla="*/ 736521 w 1499520"/>
              <a:gd name="connsiteY77" fmla="*/ 1113283 h 1913559"/>
              <a:gd name="connsiteX78" fmla="*/ 736520 w 1499520"/>
              <a:gd name="connsiteY78" fmla="*/ 1091849 h 1913559"/>
              <a:gd name="connsiteX79" fmla="*/ 753189 w 1499520"/>
              <a:gd name="connsiteY79" fmla="*/ 1079944 h 1913559"/>
              <a:gd name="connsiteX80" fmla="*/ 712708 w 1499520"/>
              <a:gd name="connsiteY80" fmla="*/ 1051369 h 1913559"/>
              <a:gd name="connsiteX81" fmla="*/ 662701 w 1499520"/>
              <a:gd name="connsiteY81" fmla="*/ 1022794 h 1913559"/>
              <a:gd name="connsiteX82" fmla="*/ 629364 w 1499520"/>
              <a:gd name="connsiteY82" fmla="*/ 1029938 h 1913559"/>
              <a:gd name="connsiteX83" fmla="*/ 591264 w 1499520"/>
              <a:gd name="connsiteY83" fmla="*/ 1087088 h 1913559"/>
              <a:gd name="connsiteX84" fmla="*/ 605551 w 1499520"/>
              <a:gd name="connsiteY84" fmla="*/ 1118044 h 1913559"/>
              <a:gd name="connsiteX85" fmla="*/ 586501 w 1499520"/>
              <a:gd name="connsiteY85" fmla="*/ 1139475 h 1913559"/>
              <a:gd name="connsiteX86" fmla="*/ 550783 w 1499520"/>
              <a:gd name="connsiteY86" fmla="*/ 1120426 h 1913559"/>
              <a:gd name="connsiteX87" fmla="*/ 522207 w 1499520"/>
              <a:gd name="connsiteY87" fmla="*/ 1082325 h 1913559"/>
              <a:gd name="connsiteX88" fmla="*/ 522208 w 1499520"/>
              <a:gd name="connsiteY88" fmla="*/ 1108520 h 1913559"/>
              <a:gd name="connsiteX89" fmla="*/ 457914 w 1499520"/>
              <a:gd name="connsiteY89" fmla="*/ 1115662 h 1913559"/>
              <a:gd name="connsiteX90" fmla="*/ 410289 w 1499520"/>
              <a:gd name="connsiteY90" fmla="*/ 1137094 h 1913559"/>
              <a:gd name="connsiteX91" fmla="*/ 379332 w 1499520"/>
              <a:gd name="connsiteY91" fmla="*/ 1184718 h 1913559"/>
              <a:gd name="connsiteX92" fmla="*/ 348376 w 1499520"/>
              <a:gd name="connsiteY92" fmla="*/ 1244250 h 1913559"/>
              <a:gd name="connsiteX93" fmla="*/ 305513 w 1499520"/>
              <a:gd name="connsiteY93" fmla="*/ 1215677 h 1913559"/>
              <a:gd name="connsiteX94" fmla="*/ 336471 w 1499520"/>
              <a:gd name="connsiteY94" fmla="*/ 1194244 h 1913559"/>
              <a:gd name="connsiteX95" fmla="*/ 367426 w 1499520"/>
              <a:gd name="connsiteY95" fmla="*/ 1141856 h 1913559"/>
              <a:gd name="connsiteX96" fmla="*/ 372189 w 1499520"/>
              <a:gd name="connsiteY96" fmla="*/ 1106138 h 1913559"/>
              <a:gd name="connsiteX97" fmla="*/ 398382 w 1499520"/>
              <a:gd name="connsiteY97" fmla="*/ 1094231 h 1913559"/>
              <a:gd name="connsiteX98" fmla="*/ 386476 w 1499520"/>
              <a:gd name="connsiteY98" fmla="*/ 1072800 h 1913559"/>
              <a:gd name="connsiteX99" fmla="*/ 386478 w 1499520"/>
              <a:gd name="connsiteY99" fmla="*/ 1053751 h 1913559"/>
              <a:gd name="connsiteX100" fmla="*/ 348376 w 1499520"/>
              <a:gd name="connsiteY100" fmla="*/ 1060894 h 1913559"/>
              <a:gd name="connsiteX101" fmla="*/ 324564 w 1499520"/>
              <a:gd name="connsiteY101" fmla="*/ 1034700 h 1913559"/>
              <a:gd name="connsiteX102" fmla="*/ 315039 w 1499520"/>
              <a:gd name="connsiteY102" fmla="*/ 1013269 h 1913559"/>
              <a:gd name="connsiteX103" fmla="*/ 286464 w 1499520"/>
              <a:gd name="connsiteY103" fmla="*/ 1048988 h 1913559"/>
              <a:gd name="connsiteX104" fmla="*/ 276939 w 1499520"/>
              <a:gd name="connsiteY104" fmla="*/ 1072800 h 1913559"/>
              <a:gd name="connsiteX105" fmla="*/ 286464 w 1499520"/>
              <a:gd name="connsiteY105" fmla="*/ 1096613 h 1913559"/>
              <a:gd name="connsiteX106" fmla="*/ 260269 w 1499520"/>
              <a:gd name="connsiteY106" fmla="*/ 1098994 h 1913559"/>
              <a:gd name="connsiteX107" fmla="*/ 276939 w 1499520"/>
              <a:gd name="connsiteY107" fmla="*/ 1120425 h 1913559"/>
              <a:gd name="connsiteX108" fmla="*/ 265032 w 1499520"/>
              <a:gd name="connsiteY108" fmla="*/ 1137094 h 1913559"/>
              <a:gd name="connsiteX109" fmla="*/ 274557 w 1499520"/>
              <a:gd name="connsiteY109" fmla="*/ 1199007 h 1913559"/>
              <a:gd name="connsiteX110" fmla="*/ 234076 w 1499520"/>
              <a:gd name="connsiteY110" fmla="*/ 1194243 h 1913559"/>
              <a:gd name="connsiteX111" fmla="*/ 195976 w 1499520"/>
              <a:gd name="connsiteY111" fmla="*/ 1215675 h 1913559"/>
              <a:gd name="connsiteX112" fmla="*/ 143589 w 1499520"/>
              <a:gd name="connsiteY112" fmla="*/ 1215675 h 1913559"/>
              <a:gd name="connsiteX113" fmla="*/ 110251 w 1499520"/>
              <a:gd name="connsiteY113" fmla="*/ 1201388 h 1913559"/>
              <a:gd name="connsiteX114" fmla="*/ 81676 w 1499520"/>
              <a:gd name="connsiteY114" fmla="*/ 1182338 h 1913559"/>
              <a:gd name="connsiteX115" fmla="*/ 5477 w 1499520"/>
              <a:gd name="connsiteY115" fmla="*/ 1106138 h 1913559"/>
              <a:gd name="connsiteX116" fmla="*/ 24527 w 1499520"/>
              <a:gd name="connsiteY116" fmla="*/ 1094232 h 1913559"/>
              <a:gd name="connsiteX117" fmla="*/ 24526 w 1499520"/>
              <a:gd name="connsiteY117" fmla="*/ 1039463 h 1913559"/>
              <a:gd name="connsiteX118" fmla="*/ 17383 w 1499520"/>
              <a:gd name="connsiteY118" fmla="*/ 1001363 h 1913559"/>
              <a:gd name="connsiteX119" fmla="*/ 714 w 1499520"/>
              <a:gd name="connsiteY119" fmla="*/ 956119 h 1913559"/>
              <a:gd name="connsiteX120" fmla="*/ 43576 w 1499520"/>
              <a:gd name="connsiteY120" fmla="*/ 887063 h 1913559"/>
              <a:gd name="connsiteX121" fmla="*/ 62626 w 1499520"/>
              <a:gd name="connsiteY121" fmla="*/ 889444 h 1913559"/>
              <a:gd name="connsiteX122" fmla="*/ 55483 w 1499520"/>
              <a:gd name="connsiteY122" fmla="*/ 834676 h 1913559"/>
              <a:gd name="connsiteX123" fmla="*/ 119776 w 1499520"/>
              <a:gd name="connsiteY123" fmla="*/ 808481 h 1913559"/>
              <a:gd name="connsiteX124" fmla="*/ 167401 w 1499520"/>
              <a:gd name="connsiteY124" fmla="*/ 787050 h 1913559"/>
              <a:gd name="connsiteX125" fmla="*/ 205502 w 1499520"/>
              <a:gd name="connsiteY125" fmla="*/ 746570 h 1913559"/>
              <a:gd name="connsiteX126" fmla="*/ 238839 w 1499520"/>
              <a:gd name="connsiteY126" fmla="*/ 765619 h 1913559"/>
              <a:gd name="connsiteX127" fmla="*/ 274557 w 1499520"/>
              <a:gd name="connsiteY127" fmla="*/ 729901 h 1913559"/>
              <a:gd name="connsiteX128" fmla="*/ 324564 w 1499520"/>
              <a:gd name="connsiteY128" fmla="*/ 706088 h 1913559"/>
              <a:gd name="connsiteX129" fmla="*/ 415051 w 1499520"/>
              <a:gd name="connsiteY129" fmla="*/ 710850 h 1913559"/>
              <a:gd name="connsiteX130" fmla="*/ 438864 w 1499520"/>
              <a:gd name="connsiteY130" fmla="*/ 715613 h 1913559"/>
              <a:gd name="connsiteX131" fmla="*/ 453151 w 1499520"/>
              <a:gd name="connsiteY131" fmla="*/ 706088 h 1913559"/>
              <a:gd name="connsiteX132" fmla="*/ 486489 w 1499520"/>
              <a:gd name="connsiteY132" fmla="*/ 667988 h 1913559"/>
              <a:gd name="connsiteX133" fmla="*/ 496014 w 1499520"/>
              <a:gd name="connsiteY133" fmla="*/ 644175 h 1913559"/>
              <a:gd name="connsiteX134" fmla="*/ 500776 w 1499520"/>
              <a:gd name="connsiteY134" fmla="*/ 596550 h 1913559"/>
              <a:gd name="connsiteX135" fmla="*/ 524589 w 1499520"/>
              <a:gd name="connsiteY135" fmla="*/ 582263 h 1913559"/>
              <a:gd name="connsiteX136" fmla="*/ 567451 w 1499520"/>
              <a:gd name="connsiteY136" fmla="*/ 563213 h 1913559"/>
              <a:gd name="connsiteX137" fmla="*/ 600789 w 1499520"/>
              <a:gd name="connsiteY137" fmla="*/ 558450 h 1913559"/>
              <a:gd name="connsiteX138" fmla="*/ 619839 w 1499520"/>
              <a:gd name="connsiteY138" fmla="*/ 544163 h 1913559"/>
              <a:gd name="connsiteX139" fmla="*/ 643651 w 1499520"/>
              <a:gd name="connsiteY139" fmla="*/ 529875 h 1913559"/>
              <a:gd name="connsiteX140" fmla="*/ 657939 w 1499520"/>
              <a:gd name="connsiteY140" fmla="*/ 515588 h 1913559"/>
              <a:gd name="connsiteX141" fmla="*/ 686514 w 1499520"/>
              <a:gd name="connsiteY141" fmla="*/ 477488 h 1913559"/>
              <a:gd name="connsiteX142" fmla="*/ 705564 w 1499520"/>
              <a:gd name="connsiteY142" fmla="*/ 444150 h 1913559"/>
              <a:gd name="connsiteX143" fmla="*/ 715089 w 1499520"/>
              <a:gd name="connsiteY143" fmla="*/ 401288 h 1913559"/>
              <a:gd name="connsiteX144" fmla="*/ 724614 w 1499520"/>
              <a:gd name="connsiteY144" fmla="*/ 387000 h 1913559"/>
              <a:gd name="connsiteX145" fmla="*/ 734139 w 1499520"/>
              <a:gd name="connsiteY145" fmla="*/ 286988 h 1913559"/>
              <a:gd name="connsiteX146" fmla="*/ 743664 w 1499520"/>
              <a:gd name="connsiteY146" fmla="*/ 220313 h 1913559"/>
              <a:gd name="connsiteX147" fmla="*/ 777001 w 1499520"/>
              <a:gd name="connsiteY147" fmla="*/ 172688 h 1913559"/>
              <a:gd name="connsiteX148" fmla="*/ 786526 w 1499520"/>
              <a:gd name="connsiteY148" fmla="*/ 158400 h 1913559"/>
              <a:gd name="connsiteX149" fmla="*/ 815101 w 1499520"/>
              <a:gd name="connsiteY149" fmla="*/ 115538 h 1913559"/>
              <a:gd name="connsiteX150" fmla="*/ 829389 w 1499520"/>
              <a:gd name="connsiteY150" fmla="*/ 110775 h 1913559"/>
              <a:gd name="connsiteX151" fmla="*/ 853201 w 1499520"/>
              <a:gd name="connsiteY151" fmla="*/ 120300 h 1913559"/>
              <a:gd name="connsiteX152" fmla="*/ 867489 w 1499520"/>
              <a:gd name="connsiteY152" fmla="*/ 129825 h 1913559"/>
              <a:gd name="connsiteX153" fmla="*/ 886539 w 1499520"/>
              <a:gd name="connsiteY153" fmla="*/ 120300 h 1913559"/>
              <a:gd name="connsiteX154" fmla="*/ 919876 w 1499520"/>
              <a:gd name="connsiteY154" fmla="*/ 82200 h 1913559"/>
              <a:gd name="connsiteX155" fmla="*/ 934164 w 1499520"/>
              <a:gd name="connsiteY155" fmla="*/ 67913 h 1913559"/>
              <a:gd name="connsiteX156" fmla="*/ 943689 w 1499520"/>
              <a:gd name="connsiteY156" fmla="*/ 48863 h 1913559"/>
              <a:gd name="connsiteX157" fmla="*/ 962739 w 1499520"/>
              <a:gd name="connsiteY157" fmla="*/ 10763 h 1913559"/>
              <a:gd name="connsiteX158" fmla="*/ 962739 w 1499520"/>
              <a:gd name="connsiteY158" fmla="*/ 6000 h 1913559"/>
              <a:gd name="connsiteX0" fmla="*/ 962739 w 1499520"/>
              <a:gd name="connsiteY0" fmla="*/ 6000 h 1913559"/>
              <a:gd name="connsiteX1" fmla="*/ 981788 w 1499520"/>
              <a:gd name="connsiteY1" fmla="*/ 86963 h 1913559"/>
              <a:gd name="connsiteX2" fmla="*/ 1015126 w 1499520"/>
              <a:gd name="connsiteY2" fmla="*/ 277463 h 1913559"/>
              <a:gd name="connsiteX3" fmla="*/ 1041320 w 1499520"/>
              <a:gd name="connsiteY3" fmla="*/ 336994 h 1913559"/>
              <a:gd name="connsiteX4" fmla="*/ 1105614 w 1499520"/>
              <a:gd name="connsiteY4" fmla="*/ 437006 h 1913559"/>
              <a:gd name="connsiteX5" fmla="*/ 1186576 w 1499520"/>
              <a:gd name="connsiteY5" fmla="*/ 544163 h 1913559"/>
              <a:gd name="connsiteX6" fmla="*/ 1219914 w 1499520"/>
              <a:gd name="connsiteY6" fmla="*/ 582263 h 1913559"/>
              <a:gd name="connsiteX7" fmla="*/ 1188958 w 1499520"/>
              <a:gd name="connsiteY7" fmla="*/ 660844 h 1913559"/>
              <a:gd name="connsiteX8" fmla="*/ 1231820 w 1499520"/>
              <a:gd name="connsiteY8" fmla="*/ 715613 h 1913559"/>
              <a:gd name="connsiteX9" fmla="*/ 1186576 w 1499520"/>
              <a:gd name="connsiteY9" fmla="*/ 787050 h 1913559"/>
              <a:gd name="connsiteX10" fmla="*/ 1181814 w 1499520"/>
              <a:gd name="connsiteY10" fmla="*/ 834675 h 1913559"/>
              <a:gd name="connsiteX11" fmla="*/ 1231820 w 1499520"/>
              <a:gd name="connsiteY11" fmla="*/ 903731 h 1913559"/>
              <a:gd name="connsiteX12" fmla="*/ 1212770 w 1499520"/>
              <a:gd name="connsiteY12" fmla="*/ 1063275 h 1913559"/>
              <a:gd name="connsiteX13" fmla="*/ 1193719 w 1499520"/>
              <a:gd name="connsiteY13" fmla="*/ 1222819 h 1913559"/>
              <a:gd name="connsiteX14" fmla="*/ 1248489 w 1499520"/>
              <a:gd name="connsiteY14" fmla="*/ 1258538 h 1913559"/>
              <a:gd name="connsiteX15" fmla="*/ 1300876 w 1499520"/>
              <a:gd name="connsiteY15" fmla="*/ 1287113 h 1913559"/>
              <a:gd name="connsiteX16" fmla="*/ 1336594 w 1499520"/>
              <a:gd name="connsiteY16" fmla="*/ 1332355 h 1913559"/>
              <a:gd name="connsiteX17" fmla="*/ 1341357 w 1499520"/>
              <a:gd name="connsiteY17" fmla="*/ 1437131 h 1913559"/>
              <a:gd name="connsiteX18" fmla="*/ 1338977 w 1499520"/>
              <a:gd name="connsiteY18" fmla="*/ 1606200 h 1913559"/>
              <a:gd name="connsiteX19" fmla="*/ 1405651 w 1499520"/>
              <a:gd name="connsiteY19" fmla="*/ 1591913 h 1913559"/>
              <a:gd name="connsiteX20" fmla="*/ 1493758 w 1499520"/>
              <a:gd name="connsiteY20" fmla="*/ 1582387 h 1913559"/>
              <a:gd name="connsiteX21" fmla="*/ 1486614 w 1499520"/>
              <a:gd name="connsiteY21" fmla="*/ 1625250 h 1913559"/>
              <a:gd name="connsiteX22" fmla="*/ 1477089 w 1499520"/>
              <a:gd name="connsiteY22" fmla="*/ 1653825 h 1913559"/>
              <a:gd name="connsiteX23" fmla="*/ 1458039 w 1499520"/>
              <a:gd name="connsiteY23" fmla="*/ 1741932 h 1913559"/>
              <a:gd name="connsiteX24" fmla="*/ 1450895 w 1499520"/>
              <a:gd name="connsiteY24" fmla="*/ 1822894 h 1913559"/>
              <a:gd name="connsiteX25" fmla="*/ 1462802 w 1499520"/>
              <a:gd name="connsiteY25" fmla="*/ 1877664 h 1913559"/>
              <a:gd name="connsiteX26" fmla="*/ 1486614 w 1499520"/>
              <a:gd name="connsiteY26" fmla="*/ 1913382 h 1913559"/>
              <a:gd name="connsiteX27" fmla="*/ 1377076 w 1499520"/>
              <a:gd name="connsiteY27" fmla="*/ 1889569 h 1913559"/>
              <a:gd name="connsiteX28" fmla="*/ 1255632 w 1499520"/>
              <a:gd name="connsiteY28" fmla="*/ 1849088 h 1913559"/>
              <a:gd name="connsiteX29" fmla="*/ 1148476 w 1499520"/>
              <a:gd name="connsiteY29" fmla="*/ 1825275 h 1913559"/>
              <a:gd name="connsiteX30" fmla="*/ 1038939 w 1499520"/>
              <a:gd name="connsiteY30" fmla="*/ 1801463 h 1913559"/>
              <a:gd name="connsiteX31" fmla="*/ 948451 w 1499520"/>
              <a:gd name="connsiteY31" fmla="*/ 1782413 h 1913559"/>
              <a:gd name="connsiteX32" fmla="*/ 857964 w 1499520"/>
              <a:gd name="connsiteY32" fmla="*/ 1772888 h 1913559"/>
              <a:gd name="connsiteX33" fmla="*/ 781764 w 1499520"/>
              <a:gd name="connsiteY33" fmla="*/ 1763363 h 1913559"/>
              <a:gd name="connsiteX34" fmla="*/ 543639 w 1499520"/>
              <a:gd name="connsiteY34" fmla="*/ 1739550 h 1913559"/>
              <a:gd name="connsiteX35" fmla="*/ 546020 w 1499520"/>
              <a:gd name="connsiteY35" fmla="*/ 1725263 h 1913559"/>
              <a:gd name="connsiteX36" fmla="*/ 576977 w 1499520"/>
              <a:gd name="connsiteY36" fmla="*/ 1713357 h 1913559"/>
              <a:gd name="connsiteX37" fmla="*/ 591264 w 1499520"/>
              <a:gd name="connsiteY37" fmla="*/ 1682400 h 1913559"/>
              <a:gd name="connsiteX38" fmla="*/ 610314 w 1499520"/>
              <a:gd name="connsiteY38" fmla="*/ 1634776 h 1913559"/>
              <a:gd name="connsiteX39" fmla="*/ 653177 w 1499520"/>
              <a:gd name="connsiteY39" fmla="*/ 1646682 h 1913559"/>
              <a:gd name="connsiteX40" fmla="*/ 710326 w 1499520"/>
              <a:gd name="connsiteY40" fmla="*/ 1658588 h 1913559"/>
              <a:gd name="connsiteX41" fmla="*/ 765095 w 1499520"/>
              <a:gd name="connsiteY41" fmla="*/ 1660968 h 1913559"/>
              <a:gd name="connsiteX42" fmla="*/ 772239 w 1499520"/>
              <a:gd name="connsiteY42" fmla="*/ 1649063 h 1913559"/>
              <a:gd name="connsiteX43" fmla="*/ 691276 w 1499520"/>
              <a:gd name="connsiteY43" fmla="*/ 1634775 h 1913559"/>
              <a:gd name="connsiteX44" fmla="*/ 626983 w 1499520"/>
              <a:gd name="connsiteY44" fmla="*/ 1613344 h 1913559"/>
              <a:gd name="connsiteX45" fmla="*/ 605551 w 1499520"/>
              <a:gd name="connsiteY45" fmla="*/ 1582388 h 1913559"/>
              <a:gd name="connsiteX46" fmla="*/ 626983 w 1499520"/>
              <a:gd name="connsiteY46" fmla="*/ 1530001 h 1913559"/>
              <a:gd name="connsiteX47" fmla="*/ 662702 w 1499520"/>
              <a:gd name="connsiteY47" fmla="*/ 1515713 h 1913559"/>
              <a:gd name="connsiteX48" fmla="*/ 638889 w 1499520"/>
              <a:gd name="connsiteY48" fmla="*/ 1496662 h 1913559"/>
              <a:gd name="connsiteX49" fmla="*/ 662701 w 1499520"/>
              <a:gd name="connsiteY49" fmla="*/ 1472850 h 1913559"/>
              <a:gd name="connsiteX50" fmla="*/ 707945 w 1499520"/>
              <a:gd name="connsiteY50" fmla="*/ 1427607 h 1913559"/>
              <a:gd name="connsiteX51" fmla="*/ 734139 w 1499520"/>
              <a:gd name="connsiteY51" fmla="*/ 1410938 h 1913559"/>
              <a:gd name="connsiteX52" fmla="*/ 719851 w 1499520"/>
              <a:gd name="connsiteY52" fmla="*/ 1368075 h 1913559"/>
              <a:gd name="connsiteX53" fmla="*/ 791289 w 1499520"/>
              <a:gd name="connsiteY53" fmla="*/ 1265682 h 1913559"/>
              <a:gd name="connsiteX54" fmla="*/ 698420 w 1499520"/>
              <a:gd name="connsiteY54" fmla="*/ 1294256 h 1913559"/>
              <a:gd name="connsiteX55" fmla="*/ 667464 w 1499520"/>
              <a:gd name="connsiteY55" fmla="*/ 1358550 h 1913559"/>
              <a:gd name="connsiteX56" fmla="*/ 638889 w 1499520"/>
              <a:gd name="connsiteY56" fmla="*/ 1413318 h 1913559"/>
              <a:gd name="connsiteX57" fmla="*/ 598408 w 1499520"/>
              <a:gd name="connsiteY57" fmla="*/ 1389506 h 1913559"/>
              <a:gd name="connsiteX58" fmla="*/ 572214 w 1499520"/>
              <a:gd name="connsiteY58" fmla="*/ 1434750 h 1913559"/>
              <a:gd name="connsiteX59" fmla="*/ 569833 w 1499520"/>
              <a:gd name="connsiteY59" fmla="*/ 1472851 h 1913559"/>
              <a:gd name="connsiteX60" fmla="*/ 584121 w 1499520"/>
              <a:gd name="connsiteY60" fmla="*/ 1489520 h 1913559"/>
              <a:gd name="connsiteX61" fmla="*/ 534114 w 1499520"/>
              <a:gd name="connsiteY61" fmla="*/ 1530000 h 1913559"/>
              <a:gd name="connsiteX62" fmla="*/ 465058 w 1499520"/>
              <a:gd name="connsiteY62" fmla="*/ 1541907 h 1913559"/>
              <a:gd name="connsiteX63" fmla="*/ 488870 w 1499520"/>
              <a:gd name="connsiteY63" fmla="*/ 1470469 h 1913559"/>
              <a:gd name="connsiteX64" fmla="*/ 510301 w 1499520"/>
              <a:gd name="connsiteY64" fmla="*/ 1401413 h 1913559"/>
              <a:gd name="connsiteX65" fmla="*/ 526969 w 1499520"/>
              <a:gd name="connsiteY65" fmla="*/ 1339500 h 1913559"/>
              <a:gd name="connsiteX66" fmla="*/ 541257 w 1499520"/>
              <a:gd name="connsiteY66" fmla="*/ 1296637 h 1913559"/>
              <a:gd name="connsiteX67" fmla="*/ 600789 w 1499520"/>
              <a:gd name="connsiteY67" fmla="*/ 1225200 h 1913559"/>
              <a:gd name="connsiteX68" fmla="*/ 634126 w 1499520"/>
              <a:gd name="connsiteY68" fmla="*/ 1239489 h 1913559"/>
              <a:gd name="connsiteX69" fmla="*/ 672226 w 1499520"/>
              <a:gd name="connsiteY69" fmla="*/ 1222820 h 1913559"/>
              <a:gd name="connsiteX70" fmla="*/ 676990 w 1499520"/>
              <a:gd name="connsiteY70" fmla="*/ 1213295 h 1913559"/>
              <a:gd name="connsiteX71" fmla="*/ 638888 w 1499520"/>
              <a:gd name="connsiteY71" fmla="*/ 1215675 h 1913559"/>
              <a:gd name="connsiteX72" fmla="*/ 612696 w 1499520"/>
              <a:gd name="connsiteY72" fmla="*/ 1189482 h 1913559"/>
              <a:gd name="connsiteX73" fmla="*/ 612695 w 1499520"/>
              <a:gd name="connsiteY73" fmla="*/ 1172812 h 1913559"/>
              <a:gd name="connsiteX74" fmla="*/ 662702 w 1499520"/>
              <a:gd name="connsiteY74" fmla="*/ 1175195 h 1913559"/>
              <a:gd name="connsiteX75" fmla="*/ 667463 w 1499520"/>
              <a:gd name="connsiteY75" fmla="*/ 1158525 h 1913559"/>
              <a:gd name="connsiteX76" fmla="*/ 693658 w 1499520"/>
              <a:gd name="connsiteY76" fmla="*/ 1127569 h 1913559"/>
              <a:gd name="connsiteX77" fmla="*/ 736521 w 1499520"/>
              <a:gd name="connsiteY77" fmla="*/ 1113283 h 1913559"/>
              <a:gd name="connsiteX78" fmla="*/ 736520 w 1499520"/>
              <a:gd name="connsiteY78" fmla="*/ 1091849 h 1913559"/>
              <a:gd name="connsiteX79" fmla="*/ 753189 w 1499520"/>
              <a:gd name="connsiteY79" fmla="*/ 1079944 h 1913559"/>
              <a:gd name="connsiteX80" fmla="*/ 712708 w 1499520"/>
              <a:gd name="connsiteY80" fmla="*/ 1051369 h 1913559"/>
              <a:gd name="connsiteX81" fmla="*/ 662701 w 1499520"/>
              <a:gd name="connsiteY81" fmla="*/ 1022794 h 1913559"/>
              <a:gd name="connsiteX82" fmla="*/ 629364 w 1499520"/>
              <a:gd name="connsiteY82" fmla="*/ 1029938 h 1913559"/>
              <a:gd name="connsiteX83" fmla="*/ 591264 w 1499520"/>
              <a:gd name="connsiteY83" fmla="*/ 1087088 h 1913559"/>
              <a:gd name="connsiteX84" fmla="*/ 605551 w 1499520"/>
              <a:gd name="connsiteY84" fmla="*/ 1118044 h 1913559"/>
              <a:gd name="connsiteX85" fmla="*/ 586501 w 1499520"/>
              <a:gd name="connsiteY85" fmla="*/ 1139475 h 1913559"/>
              <a:gd name="connsiteX86" fmla="*/ 550783 w 1499520"/>
              <a:gd name="connsiteY86" fmla="*/ 1120426 h 1913559"/>
              <a:gd name="connsiteX87" fmla="*/ 522207 w 1499520"/>
              <a:gd name="connsiteY87" fmla="*/ 1082325 h 1913559"/>
              <a:gd name="connsiteX88" fmla="*/ 522208 w 1499520"/>
              <a:gd name="connsiteY88" fmla="*/ 1108520 h 1913559"/>
              <a:gd name="connsiteX89" fmla="*/ 457914 w 1499520"/>
              <a:gd name="connsiteY89" fmla="*/ 1115662 h 1913559"/>
              <a:gd name="connsiteX90" fmla="*/ 410289 w 1499520"/>
              <a:gd name="connsiteY90" fmla="*/ 1137094 h 1913559"/>
              <a:gd name="connsiteX91" fmla="*/ 379332 w 1499520"/>
              <a:gd name="connsiteY91" fmla="*/ 1184718 h 1913559"/>
              <a:gd name="connsiteX92" fmla="*/ 348376 w 1499520"/>
              <a:gd name="connsiteY92" fmla="*/ 1244250 h 1913559"/>
              <a:gd name="connsiteX93" fmla="*/ 305513 w 1499520"/>
              <a:gd name="connsiteY93" fmla="*/ 1215677 h 1913559"/>
              <a:gd name="connsiteX94" fmla="*/ 336471 w 1499520"/>
              <a:gd name="connsiteY94" fmla="*/ 1194244 h 1913559"/>
              <a:gd name="connsiteX95" fmla="*/ 367426 w 1499520"/>
              <a:gd name="connsiteY95" fmla="*/ 1141856 h 1913559"/>
              <a:gd name="connsiteX96" fmla="*/ 372189 w 1499520"/>
              <a:gd name="connsiteY96" fmla="*/ 1106138 h 1913559"/>
              <a:gd name="connsiteX97" fmla="*/ 398382 w 1499520"/>
              <a:gd name="connsiteY97" fmla="*/ 1094231 h 1913559"/>
              <a:gd name="connsiteX98" fmla="*/ 386476 w 1499520"/>
              <a:gd name="connsiteY98" fmla="*/ 1072800 h 1913559"/>
              <a:gd name="connsiteX99" fmla="*/ 386478 w 1499520"/>
              <a:gd name="connsiteY99" fmla="*/ 1053751 h 1913559"/>
              <a:gd name="connsiteX100" fmla="*/ 348376 w 1499520"/>
              <a:gd name="connsiteY100" fmla="*/ 1060894 h 1913559"/>
              <a:gd name="connsiteX101" fmla="*/ 324564 w 1499520"/>
              <a:gd name="connsiteY101" fmla="*/ 1034700 h 1913559"/>
              <a:gd name="connsiteX102" fmla="*/ 315039 w 1499520"/>
              <a:gd name="connsiteY102" fmla="*/ 1013269 h 1913559"/>
              <a:gd name="connsiteX103" fmla="*/ 286464 w 1499520"/>
              <a:gd name="connsiteY103" fmla="*/ 1048988 h 1913559"/>
              <a:gd name="connsiteX104" fmla="*/ 276939 w 1499520"/>
              <a:gd name="connsiteY104" fmla="*/ 1072800 h 1913559"/>
              <a:gd name="connsiteX105" fmla="*/ 286464 w 1499520"/>
              <a:gd name="connsiteY105" fmla="*/ 1096613 h 1913559"/>
              <a:gd name="connsiteX106" fmla="*/ 260269 w 1499520"/>
              <a:gd name="connsiteY106" fmla="*/ 1098994 h 1913559"/>
              <a:gd name="connsiteX107" fmla="*/ 276939 w 1499520"/>
              <a:gd name="connsiteY107" fmla="*/ 1120425 h 1913559"/>
              <a:gd name="connsiteX108" fmla="*/ 265032 w 1499520"/>
              <a:gd name="connsiteY108" fmla="*/ 1137094 h 1913559"/>
              <a:gd name="connsiteX109" fmla="*/ 274557 w 1499520"/>
              <a:gd name="connsiteY109" fmla="*/ 1199007 h 1913559"/>
              <a:gd name="connsiteX110" fmla="*/ 234076 w 1499520"/>
              <a:gd name="connsiteY110" fmla="*/ 1194243 h 1913559"/>
              <a:gd name="connsiteX111" fmla="*/ 195976 w 1499520"/>
              <a:gd name="connsiteY111" fmla="*/ 1215675 h 1913559"/>
              <a:gd name="connsiteX112" fmla="*/ 143589 w 1499520"/>
              <a:gd name="connsiteY112" fmla="*/ 1215675 h 1913559"/>
              <a:gd name="connsiteX113" fmla="*/ 110251 w 1499520"/>
              <a:gd name="connsiteY113" fmla="*/ 1201388 h 1913559"/>
              <a:gd name="connsiteX114" fmla="*/ 81676 w 1499520"/>
              <a:gd name="connsiteY114" fmla="*/ 1182338 h 1913559"/>
              <a:gd name="connsiteX115" fmla="*/ 5477 w 1499520"/>
              <a:gd name="connsiteY115" fmla="*/ 1106138 h 1913559"/>
              <a:gd name="connsiteX116" fmla="*/ 24527 w 1499520"/>
              <a:gd name="connsiteY116" fmla="*/ 1094232 h 1913559"/>
              <a:gd name="connsiteX117" fmla="*/ 24526 w 1499520"/>
              <a:gd name="connsiteY117" fmla="*/ 1039463 h 1913559"/>
              <a:gd name="connsiteX118" fmla="*/ 17383 w 1499520"/>
              <a:gd name="connsiteY118" fmla="*/ 1001363 h 1913559"/>
              <a:gd name="connsiteX119" fmla="*/ 714 w 1499520"/>
              <a:gd name="connsiteY119" fmla="*/ 956119 h 1913559"/>
              <a:gd name="connsiteX120" fmla="*/ 43576 w 1499520"/>
              <a:gd name="connsiteY120" fmla="*/ 887063 h 1913559"/>
              <a:gd name="connsiteX121" fmla="*/ 62626 w 1499520"/>
              <a:gd name="connsiteY121" fmla="*/ 889444 h 1913559"/>
              <a:gd name="connsiteX122" fmla="*/ 55483 w 1499520"/>
              <a:gd name="connsiteY122" fmla="*/ 834676 h 1913559"/>
              <a:gd name="connsiteX123" fmla="*/ 119776 w 1499520"/>
              <a:gd name="connsiteY123" fmla="*/ 808481 h 1913559"/>
              <a:gd name="connsiteX124" fmla="*/ 167401 w 1499520"/>
              <a:gd name="connsiteY124" fmla="*/ 787050 h 1913559"/>
              <a:gd name="connsiteX125" fmla="*/ 205502 w 1499520"/>
              <a:gd name="connsiteY125" fmla="*/ 746570 h 1913559"/>
              <a:gd name="connsiteX126" fmla="*/ 238839 w 1499520"/>
              <a:gd name="connsiteY126" fmla="*/ 765619 h 1913559"/>
              <a:gd name="connsiteX127" fmla="*/ 274557 w 1499520"/>
              <a:gd name="connsiteY127" fmla="*/ 729901 h 1913559"/>
              <a:gd name="connsiteX128" fmla="*/ 303132 w 1499520"/>
              <a:gd name="connsiteY128" fmla="*/ 703706 h 1913559"/>
              <a:gd name="connsiteX129" fmla="*/ 415051 w 1499520"/>
              <a:gd name="connsiteY129" fmla="*/ 710850 h 1913559"/>
              <a:gd name="connsiteX130" fmla="*/ 438864 w 1499520"/>
              <a:gd name="connsiteY130" fmla="*/ 715613 h 1913559"/>
              <a:gd name="connsiteX131" fmla="*/ 453151 w 1499520"/>
              <a:gd name="connsiteY131" fmla="*/ 706088 h 1913559"/>
              <a:gd name="connsiteX132" fmla="*/ 486489 w 1499520"/>
              <a:gd name="connsiteY132" fmla="*/ 667988 h 1913559"/>
              <a:gd name="connsiteX133" fmla="*/ 496014 w 1499520"/>
              <a:gd name="connsiteY133" fmla="*/ 644175 h 1913559"/>
              <a:gd name="connsiteX134" fmla="*/ 500776 w 1499520"/>
              <a:gd name="connsiteY134" fmla="*/ 596550 h 1913559"/>
              <a:gd name="connsiteX135" fmla="*/ 524589 w 1499520"/>
              <a:gd name="connsiteY135" fmla="*/ 582263 h 1913559"/>
              <a:gd name="connsiteX136" fmla="*/ 567451 w 1499520"/>
              <a:gd name="connsiteY136" fmla="*/ 563213 h 1913559"/>
              <a:gd name="connsiteX137" fmla="*/ 600789 w 1499520"/>
              <a:gd name="connsiteY137" fmla="*/ 558450 h 1913559"/>
              <a:gd name="connsiteX138" fmla="*/ 619839 w 1499520"/>
              <a:gd name="connsiteY138" fmla="*/ 544163 h 1913559"/>
              <a:gd name="connsiteX139" fmla="*/ 643651 w 1499520"/>
              <a:gd name="connsiteY139" fmla="*/ 529875 h 1913559"/>
              <a:gd name="connsiteX140" fmla="*/ 657939 w 1499520"/>
              <a:gd name="connsiteY140" fmla="*/ 515588 h 1913559"/>
              <a:gd name="connsiteX141" fmla="*/ 686514 w 1499520"/>
              <a:gd name="connsiteY141" fmla="*/ 477488 h 1913559"/>
              <a:gd name="connsiteX142" fmla="*/ 705564 w 1499520"/>
              <a:gd name="connsiteY142" fmla="*/ 444150 h 1913559"/>
              <a:gd name="connsiteX143" fmla="*/ 715089 w 1499520"/>
              <a:gd name="connsiteY143" fmla="*/ 401288 h 1913559"/>
              <a:gd name="connsiteX144" fmla="*/ 724614 w 1499520"/>
              <a:gd name="connsiteY144" fmla="*/ 387000 h 1913559"/>
              <a:gd name="connsiteX145" fmla="*/ 734139 w 1499520"/>
              <a:gd name="connsiteY145" fmla="*/ 286988 h 1913559"/>
              <a:gd name="connsiteX146" fmla="*/ 743664 w 1499520"/>
              <a:gd name="connsiteY146" fmla="*/ 220313 h 1913559"/>
              <a:gd name="connsiteX147" fmla="*/ 777001 w 1499520"/>
              <a:gd name="connsiteY147" fmla="*/ 172688 h 1913559"/>
              <a:gd name="connsiteX148" fmla="*/ 786526 w 1499520"/>
              <a:gd name="connsiteY148" fmla="*/ 158400 h 1913559"/>
              <a:gd name="connsiteX149" fmla="*/ 815101 w 1499520"/>
              <a:gd name="connsiteY149" fmla="*/ 115538 h 1913559"/>
              <a:gd name="connsiteX150" fmla="*/ 829389 w 1499520"/>
              <a:gd name="connsiteY150" fmla="*/ 110775 h 1913559"/>
              <a:gd name="connsiteX151" fmla="*/ 853201 w 1499520"/>
              <a:gd name="connsiteY151" fmla="*/ 120300 h 1913559"/>
              <a:gd name="connsiteX152" fmla="*/ 867489 w 1499520"/>
              <a:gd name="connsiteY152" fmla="*/ 129825 h 1913559"/>
              <a:gd name="connsiteX153" fmla="*/ 886539 w 1499520"/>
              <a:gd name="connsiteY153" fmla="*/ 120300 h 1913559"/>
              <a:gd name="connsiteX154" fmla="*/ 919876 w 1499520"/>
              <a:gd name="connsiteY154" fmla="*/ 82200 h 1913559"/>
              <a:gd name="connsiteX155" fmla="*/ 934164 w 1499520"/>
              <a:gd name="connsiteY155" fmla="*/ 67913 h 1913559"/>
              <a:gd name="connsiteX156" fmla="*/ 943689 w 1499520"/>
              <a:gd name="connsiteY156" fmla="*/ 48863 h 1913559"/>
              <a:gd name="connsiteX157" fmla="*/ 962739 w 1499520"/>
              <a:gd name="connsiteY157" fmla="*/ 10763 h 1913559"/>
              <a:gd name="connsiteX158" fmla="*/ 962739 w 1499520"/>
              <a:gd name="connsiteY158" fmla="*/ 6000 h 1913559"/>
              <a:gd name="connsiteX0" fmla="*/ 962739 w 1499520"/>
              <a:gd name="connsiteY0" fmla="*/ 6000 h 1913559"/>
              <a:gd name="connsiteX1" fmla="*/ 981788 w 1499520"/>
              <a:gd name="connsiteY1" fmla="*/ 86963 h 1913559"/>
              <a:gd name="connsiteX2" fmla="*/ 1015126 w 1499520"/>
              <a:gd name="connsiteY2" fmla="*/ 277463 h 1913559"/>
              <a:gd name="connsiteX3" fmla="*/ 1041320 w 1499520"/>
              <a:gd name="connsiteY3" fmla="*/ 336994 h 1913559"/>
              <a:gd name="connsiteX4" fmla="*/ 1105614 w 1499520"/>
              <a:gd name="connsiteY4" fmla="*/ 437006 h 1913559"/>
              <a:gd name="connsiteX5" fmla="*/ 1186576 w 1499520"/>
              <a:gd name="connsiteY5" fmla="*/ 544163 h 1913559"/>
              <a:gd name="connsiteX6" fmla="*/ 1219914 w 1499520"/>
              <a:gd name="connsiteY6" fmla="*/ 582263 h 1913559"/>
              <a:gd name="connsiteX7" fmla="*/ 1188958 w 1499520"/>
              <a:gd name="connsiteY7" fmla="*/ 660844 h 1913559"/>
              <a:gd name="connsiteX8" fmla="*/ 1231820 w 1499520"/>
              <a:gd name="connsiteY8" fmla="*/ 715613 h 1913559"/>
              <a:gd name="connsiteX9" fmla="*/ 1186576 w 1499520"/>
              <a:gd name="connsiteY9" fmla="*/ 787050 h 1913559"/>
              <a:gd name="connsiteX10" fmla="*/ 1181814 w 1499520"/>
              <a:gd name="connsiteY10" fmla="*/ 834675 h 1913559"/>
              <a:gd name="connsiteX11" fmla="*/ 1231820 w 1499520"/>
              <a:gd name="connsiteY11" fmla="*/ 903731 h 1913559"/>
              <a:gd name="connsiteX12" fmla="*/ 1212770 w 1499520"/>
              <a:gd name="connsiteY12" fmla="*/ 1063275 h 1913559"/>
              <a:gd name="connsiteX13" fmla="*/ 1193719 w 1499520"/>
              <a:gd name="connsiteY13" fmla="*/ 1222819 h 1913559"/>
              <a:gd name="connsiteX14" fmla="*/ 1248489 w 1499520"/>
              <a:gd name="connsiteY14" fmla="*/ 1258538 h 1913559"/>
              <a:gd name="connsiteX15" fmla="*/ 1300876 w 1499520"/>
              <a:gd name="connsiteY15" fmla="*/ 1287113 h 1913559"/>
              <a:gd name="connsiteX16" fmla="*/ 1336594 w 1499520"/>
              <a:gd name="connsiteY16" fmla="*/ 1332355 h 1913559"/>
              <a:gd name="connsiteX17" fmla="*/ 1341357 w 1499520"/>
              <a:gd name="connsiteY17" fmla="*/ 1437131 h 1913559"/>
              <a:gd name="connsiteX18" fmla="*/ 1338977 w 1499520"/>
              <a:gd name="connsiteY18" fmla="*/ 1606200 h 1913559"/>
              <a:gd name="connsiteX19" fmla="*/ 1405651 w 1499520"/>
              <a:gd name="connsiteY19" fmla="*/ 1591913 h 1913559"/>
              <a:gd name="connsiteX20" fmla="*/ 1493758 w 1499520"/>
              <a:gd name="connsiteY20" fmla="*/ 1582387 h 1913559"/>
              <a:gd name="connsiteX21" fmla="*/ 1486614 w 1499520"/>
              <a:gd name="connsiteY21" fmla="*/ 1625250 h 1913559"/>
              <a:gd name="connsiteX22" fmla="*/ 1477089 w 1499520"/>
              <a:gd name="connsiteY22" fmla="*/ 1653825 h 1913559"/>
              <a:gd name="connsiteX23" fmla="*/ 1458039 w 1499520"/>
              <a:gd name="connsiteY23" fmla="*/ 1741932 h 1913559"/>
              <a:gd name="connsiteX24" fmla="*/ 1450895 w 1499520"/>
              <a:gd name="connsiteY24" fmla="*/ 1822894 h 1913559"/>
              <a:gd name="connsiteX25" fmla="*/ 1462802 w 1499520"/>
              <a:gd name="connsiteY25" fmla="*/ 1877664 h 1913559"/>
              <a:gd name="connsiteX26" fmla="*/ 1486614 w 1499520"/>
              <a:gd name="connsiteY26" fmla="*/ 1913382 h 1913559"/>
              <a:gd name="connsiteX27" fmla="*/ 1377076 w 1499520"/>
              <a:gd name="connsiteY27" fmla="*/ 1889569 h 1913559"/>
              <a:gd name="connsiteX28" fmla="*/ 1255632 w 1499520"/>
              <a:gd name="connsiteY28" fmla="*/ 1849088 h 1913559"/>
              <a:gd name="connsiteX29" fmla="*/ 1148476 w 1499520"/>
              <a:gd name="connsiteY29" fmla="*/ 1825275 h 1913559"/>
              <a:gd name="connsiteX30" fmla="*/ 1038939 w 1499520"/>
              <a:gd name="connsiteY30" fmla="*/ 1801463 h 1913559"/>
              <a:gd name="connsiteX31" fmla="*/ 948451 w 1499520"/>
              <a:gd name="connsiteY31" fmla="*/ 1782413 h 1913559"/>
              <a:gd name="connsiteX32" fmla="*/ 857964 w 1499520"/>
              <a:gd name="connsiteY32" fmla="*/ 1772888 h 1913559"/>
              <a:gd name="connsiteX33" fmla="*/ 781764 w 1499520"/>
              <a:gd name="connsiteY33" fmla="*/ 1763363 h 1913559"/>
              <a:gd name="connsiteX34" fmla="*/ 543639 w 1499520"/>
              <a:gd name="connsiteY34" fmla="*/ 1739550 h 1913559"/>
              <a:gd name="connsiteX35" fmla="*/ 546020 w 1499520"/>
              <a:gd name="connsiteY35" fmla="*/ 1725263 h 1913559"/>
              <a:gd name="connsiteX36" fmla="*/ 576977 w 1499520"/>
              <a:gd name="connsiteY36" fmla="*/ 1713357 h 1913559"/>
              <a:gd name="connsiteX37" fmla="*/ 591264 w 1499520"/>
              <a:gd name="connsiteY37" fmla="*/ 1682400 h 1913559"/>
              <a:gd name="connsiteX38" fmla="*/ 610314 w 1499520"/>
              <a:gd name="connsiteY38" fmla="*/ 1634776 h 1913559"/>
              <a:gd name="connsiteX39" fmla="*/ 653177 w 1499520"/>
              <a:gd name="connsiteY39" fmla="*/ 1646682 h 1913559"/>
              <a:gd name="connsiteX40" fmla="*/ 710326 w 1499520"/>
              <a:gd name="connsiteY40" fmla="*/ 1658588 h 1913559"/>
              <a:gd name="connsiteX41" fmla="*/ 765095 w 1499520"/>
              <a:gd name="connsiteY41" fmla="*/ 1660968 h 1913559"/>
              <a:gd name="connsiteX42" fmla="*/ 772239 w 1499520"/>
              <a:gd name="connsiteY42" fmla="*/ 1649063 h 1913559"/>
              <a:gd name="connsiteX43" fmla="*/ 691276 w 1499520"/>
              <a:gd name="connsiteY43" fmla="*/ 1634775 h 1913559"/>
              <a:gd name="connsiteX44" fmla="*/ 626983 w 1499520"/>
              <a:gd name="connsiteY44" fmla="*/ 1613344 h 1913559"/>
              <a:gd name="connsiteX45" fmla="*/ 605551 w 1499520"/>
              <a:gd name="connsiteY45" fmla="*/ 1582388 h 1913559"/>
              <a:gd name="connsiteX46" fmla="*/ 626983 w 1499520"/>
              <a:gd name="connsiteY46" fmla="*/ 1530001 h 1913559"/>
              <a:gd name="connsiteX47" fmla="*/ 662702 w 1499520"/>
              <a:gd name="connsiteY47" fmla="*/ 1515713 h 1913559"/>
              <a:gd name="connsiteX48" fmla="*/ 638889 w 1499520"/>
              <a:gd name="connsiteY48" fmla="*/ 1496662 h 1913559"/>
              <a:gd name="connsiteX49" fmla="*/ 662701 w 1499520"/>
              <a:gd name="connsiteY49" fmla="*/ 1472850 h 1913559"/>
              <a:gd name="connsiteX50" fmla="*/ 707945 w 1499520"/>
              <a:gd name="connsiteY50" fmla="*/ 1427607 h 1913559"/>
              <a:gd name="connsiteX51" fmla="*/ 734139 w 1499520"/>
              <a:gd name="connsiteY51" fmla="*/ 1410938 h 1913559"/>
              <a:gd name="connsiteX52" fmla="*/ 719851 w 1499520"/>
              <a:gd name="connsiteY52" fmla="*/ 1368075 h 1913559"/>
              <a:gd name="connsiteX53" fmla="*/ 791289 w 1499520"/>
              <a:gd name="connsiteY53" fmla="*/ 1265682 h 1913559"/>
              <a:gd name="connsiteX54" fmla="*/ 698420 w 1499520"/>
              <a:gd name="connsiteY54" fmla="*/ 1294256 h 1913559"/>
              <a:gd name="connsiteX55" fmla="*/ 667464 w 1499520"/>
              <a:gd name="connsiteY55" fmla="*/ 1358550 h 1913559"/>
              <a:gd name="connsiteX56" fmla="*/ 638889 w 1499520"/>
              <a:gd name="connsiteY56" fmla="*/ 1413318 h 1913559"/>
              <a:gd name="connsiteX57" fmla="*/ 598408 w 1499520"/>
              <a:gd name="connsiteY57" fmla="*/ 1389506 h 1913559"/>
              <a:gd name="connsiteX58" fmla="*/ 572214 w 1499520"/>
              <a:gd name="connsiteY58" fmla="*/ 1434750 h 1913559"/>
              <a:gd name="connsiteX59" fmla="*/ 569833 w 1499520"/>
              <a:gd name="connsiteY59" fmla="*/ 1472851 h 1913559"/>
              <a:gd name="connsiteX60" fmla="*/ 584121 w 1499520"/>
              <a:gd name="connsiteY60" fmla="*/ 1489520 h 1913559"/>
              <a:gd name="connsiteX61" fmla="*/ 534114 w 1499520"/>
              <a:gd name="connsiteY61" fmla="*/ 1530000 h 1913559"/>
              <a:gd name="connsiteX62" fmla="*/ 465058 w 1499520"/>
              <a:gd name="connsiteY62" fmla="*/ 1541907 h 1913559"/>
              <a:gd name="connsiteX63" fmla="*/ 488870 w 1499520"/>
              <a:gd name="connsiteY63" fmla="*/ 1470469 h 1913559"/>
              <a:gd name="connsiteX64" fmla="*/ 510301 w 1499520"/>
              <a:gd name="connsiteY64" fmla="*/ 1401413 h 1913559"/>
              <a:gd name="connsiteX65" fmla="*/ 526969 w 1499520"/>
              <a:gd name="connsiteY65" fmla="*/ 1339500 h 1913559"/>
              <a:gd name="connsiteX66" fmla="*/ 541257 w 1499520"/>
              <a:gd name="connsiteY66" fmla="*/ 1296637 h 1913559"/>
              <a:gd name="connsiteX67" fmla="*/ 600789 w 1499520"/>
              <a:gd name="connsiteY67" fmla="*/ 1225200 h 1913559"/>
              <a:gd name="connsiteX68" fmla="*/ 634126 w 1499520"/>
              <a:gd name="connsiteY68" fmla="*/ 1239489 h 1913559"/>
              <a:gd name="connsiteX69" fmla="*/ 672226 w 1499520"/>
              <a:gd name="connsiteY69" fmla="*/ 1222820 h 1913559"/>
              <a:gd name="connsiteX70" fmla="*/ 676990 w 1499520"/>
              <a:gd name="connsiteY70" fmla="*/ 1213295 h 1913559"/>
              <a:gd name="connsiteX71" fmla="*/ 638888 w 1499520"/>
              <a:gd name="connsiteY71" fmla="*/ 1215675 h 1913559"/>
              <a:gd name="connsiteX72" fmla="*/ 612696 w 1499520"/>
              <a:gd name="connsiteY72" fmla="*/ 1189482 h 1913559"/>
              <a:gd name="connsiteX73" fmla="*/ 612695 w 1499520"/>
              <a:gd name="connsiteY73" fmla="*/ 1172812 h 1913559"/>
              <a:gd name="connsiteX74" fmla="*/ 662702 w 1499520"/>
              <a:gd name="connsiteY74" fmla="*/ 1175195 h 1913559"/>
              <a:gd name="connsiteX75" fmla="*/ 667463 w 1499520"/>
              <a:gd name="connsiteY75" fmla="*/ 1158525 h 1913559"/>
              <a:gd name="connsiteX76" fmla="*/ 693658 w 1499520"/>
              <a:gd name="connsiteY76" fmla="*/ 1127569 h 1913559"/>
              <a:gd name="connsiteX77" fmla="*/ 736521 w 1499520"/>
              <a:gd name="connsiteY77" fmla="*/ 1113283 h 1913559"/>
              <a:gd name="connsiteX78" fmla="*/ 736520 w 1499520"/>
              <a:gd name="connsiteY78" fmla="*/ 1091849 h 1913559"/>
              <a:gd name="connsiteX79" fmla="*/ 753189 w 1499520"/>
              <a:gd name="connsiteY79" fmla="*/ 1079944 h 1913559"/>
              <a:gd name="connsiteX80" fmla="*/ 712708 w 1499520"/>
              <a:gd name="connsiteY80" fmla="*/ 1051369 h 1913559"/>
              <a:gd name="connsiteX81" fmla="*/ 662701 w 1499520"/>
              <a:gd name="connsiteY81" fmla="*/ 1022794 h 1913559"/>
              <a:gd name="connsiteX82" fmla="*/ 629364 w 1499520"/>
              <a:gd name="connsiteY82" fmla="*/ 1029938 h 1913559"/>
              <a:gd name="connsiteX83" fmla="*/ 591264 w 1499520"/>
              <a:gd name="connsiteY83" fmla="*/ 1087088 h 1913559"/>
              <a:gd name="connsiteX84" fmla="*/ 605551 w 1499520"/>
              <a:gd name="connsiteY84" fmla="*/ 1118044 h 1913559"/>
              <a:gd name="connsiteX85" fmla="*/ 586501 w 1499520"/>
              <a:gd name="connsiteY85" fmla="*/ 1139475 h 1913559"/>
              <a:gd name="connsiteX86" fmla="*/ 550783 w 1499520"/>
              <a:gd name="connsiteY86" fmla="*/ 1120426 h 1913559"/>
              <a:gd name="connsiteX87" fmla="*/ 522207 w 1499520"/>
              <a:gd name="connsiteY87" fmla="*/ 1082325 h 1913559"/>
              <a:gd name="connsiteX88" fmla="*/ 522208 w 1499520"/>
              <a:gd name="connsiteY88" fmla="*/ 1108520 h 1913559"/>
              <a:gd name="connsiteX89" fmla="*/ 457914 w 1499520"/>
              <a:gd name="connsiteY89" fmla="*/ 1115662 h 1913559"/>
              <a:gd name="connsiteX90" fmla="*/ 410289 w 1499520"/>
              <a:gd name="connsiteY90" fmla="*/ 1137094 h 1913559"/>
              <a:gd name="connsiteX91" fmla="*/ 379332 w 1499520"/>
              <a:gd name="connsiteY91" fmla="*/ 1184718 h 1913559"/>
              <a:gd name="connsiteX92" fmla="*/ 348376 w 1499520"/>
              <a:gd name="connsiteY92" fmla="*/ 1244250 h 1913559"/>
              <a:gd name="connsiteX93" fmla="*/ 305513 w 1499520"/>
              <a:gd name="connsiteY93" fmla="*/ 1215677 h 1913559"/>
              <a:gd name="connsiteX94" fmla="*/ 336471 w 1499520"/>
              <a:gd name="connsiteY94" fmla="*/ 1194244 h 1913559"/>
              <a:gd name="connsiteX95" fmla="*/ 367426 w 1499520"/>
              <a:gd name="connsiteY95" fmla="*/ 1141856 h 1913559"/>
              <a:gd name="connsiteX96" fmla="*/ 372189 w 1499520"/>
              <a:gd name="connsiteY96" fmla="*/ 1106138 h 1913559"/>
              <a:gd name="connsiteX97" fmla="*/ 398382 w 1499520"/>
              <a:gd name="connsiteY97" fmla="*/ 1094231 h 1913559"/>
              <a:gd name="connsiteX98" fmla="*/ 386476 w 1499520"/>
              <a:gd name="connsiteY98" fmla="*/ 1072800 h 1913559"/>
              <a:gd name="connsiteX99" fmla="*/ 386478 w 1499520"/>
              <a:gd name="connsiteY99" fmla="*/ 1053751 h 1913559"/>
              <a:gd name="connsiteX100" fmla="*/ 348376 w 1499520"/>
              <a:gd name="connsiteY100" fmla="*/ 1060894 h 1913559"/>
              <a:gd name="connsiteX101" fmla="*/ 324564 w 1499520"/>
              <a:gd name="connsiteY101" fmla="*/ 1034700 h 1913559"/>
              <a:gd name="connsiteX102" fmla="*/ 315039 w 1499520"/>
              <a:gd name="connsiteY102" fmla="*/ 1013269 h 1913559"/>
              <a:gd name="connsiteX103" fmla="*/ 286464 w 1499520"/>
              <a:gd name="connsiteY103" fmla="*/ 1048988 h 1913559"/>
              <a:gd name="connsiteX104" fmla="*/ 276939 w 1499520"/>
              <a:gd name="connsiteY104" fmla="*/ 1072800 h 1913559"/>
              <a:gd name="connsiteX105" fmla="*/ 286464 w 1499520"/>
              <a:gd name="connsiteY105" fmla="*/ 1096613 h 1913559"/>
              <a:gd name="connsiteX106" fmla="*/ 260269 w 1499520"/>
              <a:gd name="connsiteY106" fmla="*/ 1098994 h 1913559"/>
              <a:gd name="connsiteX107" fmla="*/ 276939 w 1499520"/>
              <a:gd name="connsiteY107" fmla="*/ 1120425 h 1913559"/>
              <a:gd name="connsiteX108" fmla="*/ 265032 w 1499520"/>
              <a:gd name="connsiteY108" fmla="*/ 1137094 h 1913559"/>
              <a:gd name="connsiteX109" fmla="*/ 274557 w 1499520"/>
              <a:gd name="connsiteY109" fmla="*/ 1199007 h 1913559"/>
              <a:gd name="connsiteX110" fmla="*/ 234076 w 1499520"/>
              <a:gd name="connsiteY110" fmla="*/ 1194243 h 1913559"/>
              <a:gd name="connsiteX111" fmla="*/ 195976 w 1499520"/>
              <a:gd name="connsiteY111" fmla="*/ 1215675 h 1913559"/>
              <a:gd name="connsiteX112" fmla="*/ 143589 w 1499520"/>
              <a:gd name="connsiteY112" fmla="*/ 1215675 h 1913559"/>
              <a:gd name="connsiteX113" fmla="*/ 110251 w 1499520"/>
              <a:gd name="connsiteY113" fmla="*/ 1201388 h 1913559"/>
              <a:gd name="connsiteX114" fmla="*/ 81676 w 1499520"/>
              <a:gd name="connsiteY114" fmla="*/ 1182338 h 1913559"/>
              <a:gd name="connsiteX115" fmla="*/ 5477 w 1499520"/>
              <a:gd name="connsiteY115" fmla="*/ 1106138 h 1913559"/>
              <a:gd name="connsiteX116" fmla="*/ 24527 w 1499520"/>
              <a:gd name="connsiteY116" fmla="*/ 1094232 h 1913559"/>
              <a:gd name="connsiteX117" fmla="*/ 24526 w 1499520"/>
              <a:gd name="connsiteY117" fmla="*/ 1039463 h 1913559"/>
              <a:gd name="connsiteX118" fmla="*/ 17383 w 1499520"/>
              <a:gd name="connsiteY118" fmla="*/ 1001363 h 1913559"/>
              <a:gd name="connsiteX119" fmla="*/ 714 w 1499520"/>
              <a:gd name="connsiteY119" fmla="*/ 956119 h 1913559"/>
              <a:gd name="connsiteX120" fmla="*/ 43576 w 1499520"/>
              <a:gd name="connsiteY120" fmla="*/ 887063 h 1913559"/>
              <a:gd name="connsiteX121" fmla="*/ 62626 w 1499520"/>
              <a:gd name="connsiteY121" fmla="*/ 889444 h 1913559"/>
              <a:gd name="connsiteX122" fmla="*/ 55483 w 1499520"/>
              <a:gd name="connsiteY122" fmla="*/ 834676 h 1913559"/>
              <a:gd name="connsiteX123" fmla="*/ 119776 w 1499520"/>
              <a:gd name="connsiteY123" fmla="*/ 808481 h 1913559"/>
              <a:gd name="connsiteX124" fmla="*/ 167401 w 1499520"/>
              <a:gd name="connsiteY124" fmla="*/ 787050 h 1913559"/>
              <a:gd name="connsiteX125" fmla="*/ 205502 w 1499520"/>
              <a:gd name="connsiteY125" fmla="*/ 746570 h 1913559"/>
              <a:gd name="connsiteX126" fmla="*/ 238839 w 1499520"/>
              <a:gd name="connsiteY126" fmla="*/ 765619 h 1913559"/>
              <a:gd name="connsiteX127" fmla="*/ 303132 w 1499520"/>
              <a:gd name="connsiteY127" fmla="*/ 703706 h 1913559"/>
              <a:gd name="connsiteX128" fmla="*/ 415051 w 1499520"/>
              <a:gd name="connsiteY128" fmla="*/ 710850 h 1913559"/>
              <a:gd name="connsiteX129" fmla="*/ 438864 w 1499520"/>
              <a:gd name="connsiteY129" fmla="*/ 715613 h 1913559"/>
              <a:gd name="connsiteX130" fmla="*/ 453151 w 1499520"/>
              <a:gd name="connsiteY130" fmla="*/ 706088 h 1913559"/>
              <a:gd name="connsiteX131" fmla="*/ 486489 w 1499520"/>
              <a:gd name="connsiteY131" fmla="*/ 667988 h 1913559"/>
              <a:gd name="connsiteX132" fmla="*/ 496014 w 1499520"/>
              <a:gd name="connsiteY132" fmla="*/ 644175 h 1913559"/>
              <a:gd name="connsiteX133" fmla="*/ 500776 w 1499520"/>
              <a:gd name="connsiteY133" fmla="*/ 596550 h 1913559"/>
              <a:gd name="connsiteX134" fmla="*/ 524589 w 1499520"/>
              <a:gd name="connsiteY134" fmla="*/ 582263 h 1913559"/>
              <a:gd name="connsiteX135" fmla="*/ 567451 w 1499520"/>
              <a:gd name="connsiteY135" fmla="*/ 563213 h 1913559"/>
              <a:gd name="connsiteX136" fmla="*/ 600789 w 1499520"/>
              <a:gd name="connsiteY136" fmla="*/ 558450 h 1913559"/>
              <a:gd name="connsiteX137" fmla="*/ 619839 w 1499520"/>
              <a:gd name="connsiteY137" fmla="*/ 544163 h 1913559"/>
              <a:gd name="connsiteX138" fmla="*/ 643651 w 1499520"/>
              <a:gd name="connsiteY138" fmla="*/ 529875 h 1913559"/>
              <a:gd name="connsiteX139" fmla="*/ 657939 w 1499520"/>
              <a:gd name="connsiteY139" fmla="*/ 515588 h 1913559"/>
              <a:gd name="connsiteX140" fmla="*/ 686514 w 1499520"/>
              <a:gd name="connsiteY140" fmla="*/ 477488 h 1913559"/>
              <a:gd name="connsiteX141" fmla="*/ 705564 w 1499520"/>
              <a:gd name="connsiteY141" fmla="*/ 444150 h 1913559"/>
              <a:gd name="connsiteX142" fmla="*/ 715089 w 1499520"/>
              <a:gd name="connsiteY142" fmla="*/ 401288 h 1913559"/>
              <a:gd name="connsiteX143" fmla="*/ 724614 w 1499520"/>
              <a:gd name="connsiteY143" fmla="*/ 387000 h 1913559"/>
              <a:gd name="connsiteX144" fmla="*/ 734139 w 1499520"/>
              <a:gd name="connsiteY144" fmla="*/ 286988 h 1913559"/>
              <a:gd name="connsiteX145" fmla="*/ 743664 w 1499520"/>
              <a:gd name="connsiteY145" fmla="*/ 220313 h 1913559"/>
              <a:gd name="connsiteX146" fmla="*/ 777001 w 1499520"/>
              <a:gd name="connsiteY146" fmla="*/ 172688 h 1913559"/>
              <a:gd name="connsiteX147" fmla="*/ 786526 w 1499520"/>
              <a:gd name="connsiteY147" fmla="*/ 158400 h 1913559"/>
              <a:gd name="connsiteX148" fmla="*/ 815101 w 1499520"/>
              <a:gd name="connsiteY148" fmla="*/ 115538 h 1913559"/>
              <a:gd name="connsiteX149" fmla="*/ 829389 w 1499520"/>
              <a:gd name="connsiteY149" fmla="*/ 110775 h 1913559"/>
              <a:gd name="connsiteX150" fmla="*/ 853201 w 1499520"/>
              <a:gd name="connsiteY150" fmla="*/ 120300 h 1913559"/>
              <a:gd name="connsiteX151" fmla="*/ 867489 w 1499520"/>
              <a:gd name="connsiteY151" fmla="*/ 129825 h 1913559"/>
              <a:gd name="connsiteX152" fmla="*/ 886539 w 1499520"/>
              <a:gd name="connsiteY152" fmla="*/ 120300 h 1913559"/>
              <a:gd name="connsiteX153" fmla="*/ 919876 w 1499520"/>
              <a:gd name="connsiteY153" fmla="*/ 82200 h 1913559"/>
              <a:gd name="connsiteX154" fmla="*/ 934164 w 1499520"/>
              <a:gd name="connsiteY154" fmla="*/ 67913 h 1913559"/>
              <a:gd name="connsiteX155" fmla="*/ 943689 w 1499520"/>
              <a:gd name="connsiteY155" fmla="*/ 48863 h 1913559"/>
              <a:gd name="connsiteX156" fmla="*/ 962739 w 1499520"/>
              <a:gd name="connsiteY156" fmla="*/ 10763 h 1913559"/>
              <a:gd name="connsiteX157" fmla="*/ 962739 w 1499520"/>
              <a:gd name="connsiteY157" fmla="*/ 6000 h 1913559"/>
              <a:gd name="connsiteX0" fmla="*/ 962739 w 1499520"/>
              <a:gd name="connsiteY0" fmla="*/ 6000 h 1913559"/>
              <a:gd name="connsiteX1" fmla="*/ 981788 w 1499520"/>
              <a:gd name="connsiteY1" fmla="*/ 86963 h 1913559"/>
              <a:gd name="connsiteX2" fmla="*/ 1015126 w 1499520"/>
              <a:gd name="connsiteY2" fmla="*/ 277463 h 1913559"/>
              <a:gd name="connsiteX3" fmla="*/ 1041320 w 1499520"/>
              <a:gd name="connsiteY3" fmla="*/ 336994 h 1913559"/>
              <a:gd name="connsiteX4" fmla="*/ 1105614 w 1499520"/>
              <a:gd name="connsiteY4" fmla="*/ 437006 h 1913559"/>
              <a:gd name="connsiteX5" fmla="*/ 1186576 w 1499520"/>
              <a:gd name="connsiteY5" fmla="*/ 544163 h 1913559"/>
              <a:gd name="connsiteX6" fmla="*/ 1219914 w 1499520"/>
              <a:gd name="connsiteY6" fmla="*/ 582263 h 1913559"/>
              <a:gd name="connsiteX7" fmla="*/ 1188958 w 1499520"/>
              <a:gd name="connsiteY7" fmla="*/ 660844 h 1913559"/>
              <a:gd name="connsiteX8" fmla="*/ 1231820 w 1499520"/>
              <a:gd name="connsiteY8" fmla="*/ 715613 h 1913559"/>
              <a:gd name="connsiteX9" fmla="*/ 1186576 w 1499520"/>
              <a:gd name="connsiteY9" fmla="*/ 787050 h 1913559"/>
              <a:gd name="connsiteX10" fmla="*/ 1181814 w 1499520"/>
              <a:gd name="connsiteY10" fmla="*/ 834675 h 1913559"/>
              <a:gd name="connsiteX11" fmla="*/ 1231820 w 1499520"/>
              <a:gd name="connsiteY11" fmla="*/ 903731 h 1913559"/>
              <a:gd name="connsiteX12" fmla="*/ 1212770 w 1499520"/>
              <a:gd name="connsiteY12" fmla="*/ 1063275 h 1913559"/>
              <a:gd name="connsiteX13" fmla="*/ 1193719 w 1499520"/>
              <a:gd name="connsiteY13" fmla="*/ 1222819 h 1913559"/>
              <a:gd name="connsiteX14" fmla="*/ 1248489 w 1499520"/>
              <a:gd name="connsiteY14" fmla="*/ 1258538 h 1913559"/>
              <a:gd name="connsiteX15" fmla="*/ 1300876 w 1499520"/>
              <a:gd name="connsiteY15" fmla="*/ 1287113 h 1913559"/>
              <a:gd name="connsiteX16" fmla="*/ 1336594 w 1499520"/>
              <a:gd name="connsiteY16" fmla="*/ 1332355 h 1913559"/>
              <a:gd name="connsiteX17" fmla="*/ 1341357 w 1499520"/>
              <a:gd name="connsiteY17" fmla="*/ 1437131 h 1913559"/>
              <a:gd name="connsiteX18" fmla="*/ 1338977 w 1499520"/>
              <a:gd name="connsiteY18" fmla="*/ 1606200 h 1913559"/>
              <a:gd name="connsiteX19" fmla="*/ 1405651 w 1499520"/>
              <a:gd name="connsiteY19" fmla="*/ 1591913 h 1913559"/>
              <a:gd name="connsiteX20" fmla="*/ 1493758 w 1499520"/>
              <a:gd name="connsiteY20" fmla="*/ 1582387 h 1913559"/>
              <a:gd name="connsiteX21" fmla="*/ 1486614 w 1499520"/>
              <a:gd name="connsiteY21" fmla="*/ 1625250 h 1913559"/>
              <a:gd name="connsiteX22" fmla="*/ 1477089 w 1499520"/>
              <a:gd name="connsiteY22" fmla="*/ 1653825 h 1913559"/>
              <a:gd name="connsiteX23" fmla="*/ 1458039 w 1499520"/>
              <a:gd name="connsiteY23" fmla="*/ 1741932 h 1913559"/>
              <a:gd name="connsiteX24" fmla="*/ 1450895 w 1499520"/>
              <a:gd name="connsiteY24" fmla="*/ 1822894 h 1913559"/>
              <a:gd name="connsiteX25" fmla="*/ 1462802 w 1499520"/>
              <a:gd name="connsiteY25" fmla="*/ 1877664 h 1913559"/>
              <a:gd name="connsiteX26" fmla="*/ 1486614 w 1499520"/>
              <a:gd name="connsiteY26" fmla="*/ 1913382 h 1913559"/>
              <a:gd name="connsiteX27" fmla="*/ 1377076 w 1499520"/>
              <a:gd name="connsiteY27" fmla="*/ 1889569 h 1913559"/>
              <a:gd name="connsiteX28" fmla="*/ 1255632 w 1499520"/>
              <a:gd name="connsiteY28" fmla="*/ 1849088 h 1913559"/>
              <a:gd name="connsiteX29" fmla="*/ 1148476 w 1499520"/>
              <a:gd name="connsiteY29" fmla="*/ 1825275 h 1913559"/>
              <a:gd name="connsiteX30" fmla="*/ 1038939 w 1499520"/>
              <a:gd name="connsiteY30" fmla="*/ 1801463 h 1913559"/>
              <a:gd name="connsiteX31" fmla="*/ 948451 w 1499520"/>
              <a:gd name="connsiteY31" fmla="*/ 1782413 h 1913559"/>
              <a:gd name="connsiteX32" fmla="*/ 857964 w 1499520"/>
              <a:gd name="connsiteY32" fmla="*/ 1772888 h 1913559"/>
              <a:gd name="connsiteX33" fmla="*/ 781764 w 1499520"/>
              <a:gd name="connsiteY33" fmla="*/ 1763363 h 1913559"/>
              <a:gd name="connsiteX34" fmla="*/ 543639 w 1499520"/>
              <a:gd name="connsiteY34" fmla="*/ 1739550 h 1913559"/>
              <a:gd name="connsiteX35" fmla="*/ 546020 w 1499520"/>
              <a:gd name="connsiteY35" fmla="*/ 1725263 h 1913559"/>
              <a:gd name="connsiteX36" fmla="*/ 576977 w 1499520"/>
              <a:gd name="connsiteY36" fmla="*/ 1713357 h 1913559"/>
              <a:gd name="connsiteX37" fmla="*/ 591264 w 1499520"/>
              <a:gd name="connsiteY37" fmla="*/ 1682400 h 1913559"/>
              <a:gd name="connsiteX38" fmla="*/ 610314 w 1499520"/>
              <a:gd name="connsiteY38" fmla="*/ 1634776 h 1913559"/>
              <a:gd name="connsiteX39" fmla="*/ 653177 w 1499520"/>
              <a:gd name="connsiteY39" fmla="*/ 1646682 h 1913559"/>
              <a:gd name="connsiteX40" fmla="*/ 710326 w 1499520"/>
              <a:gd name="connsiteY40" fmla="*/ 1658588 h 1913559"/>
              <a:gd name="connsiteX41" fmla="*/ 765095 w 1499520"/>
              <a:gd name="connsiteY41" fmla="*/ 1660968 h 1913559"/>
              <a:gd name="connsiteX42" fmla="*/ 772239 w 1499520"/>
              <a:gd name="connsiteY42" fmla="*/ 1649063 h 1913559"/>
              <a:gd name="connsiteX43" fmla="*/ 691276 w 1499520"/>
              <a:gd name="connsiteY43" fmla="*/ 1634775 h 1913559"/>
              <a:gd name="connsiteX44" fmla="*/ 626983 w 1499520"/>
              <a:gd name="connsiteY44" fmla="*/ 1613344 h 1913559"/>
              <a:gd name="connsiteX45" fmla="*/ 605551 w 1499520"/>
              <a:gd name="connsiteY45" fmla="*/ 1582388 h 1913559"/>
              <a:gd name="connsiteX46" fmla="*/ 626983 w 1499520"/>
              <a:gd name="connsiteY46" fmla="*/ 1530001 h 1913559"/>
              <a:gd name="connsiteX47" fmla="*/ 662702 w 1499520"/>
              <a:gd name="connsiteY47" fmla="*/ 1515713 h 1913559"/>
              <a:gd name="connsiteX48" fmla="*/ 638889 w 1499520"/>
              <a:gd name="connsiteY48" fmla="*/ 1496662 h 1913559"/>
              <a:gd name="connsiteX49" fmla="*/ 662701 w 1499520"/>
              <a:gd name="connsiteY49" fmla="*/ 1472850 h 1913559"/>
              <a:gd name="connsiteX50" fmla="*/ 707945 w 1499520"/>
              <a:gd name="connsiteY50" fmla="*/ 1427607 h 1913559"/>
              <a:gd name="connsiteX51" fmla="*/ 734139 w 1499520"/>
              <a:gd name="connsiteY51" fmla="*/ 1410938 h 1913559"/>
              <a:gd name="connsiteX52" fmla="*/ 719851 w 1499520"/>
              <a:gd name="connsiteY52" fmla="*/ 1368075 h 1913559"/>
              <a:gd name="connsiteX53" fmla="*/ 791289 w 1499520"/>
              <a:gd name="connsiteY53" fmla="*/ 1265682 h 1913559"/>
              <a:gd name="connsiteX54" fmla="*/ 698420 w 1499520"/>
              <a:gd name="connsiteY54" fmla="*/ 1294256 h 1913559"/>
              <a:gd name="connsiteX55" fmla="*/ 667464 w 1499520"/>
              <a:gd name="connsiteY55" fmla="*/ 1358550 h 1913559"/>
              <a:gd name="connsiteX56" fmla="*/ 638889 w 1499520"/>
              <a:gd name="connsiteY56" fmla="*/ 1413318 h 1913559"/>
              <a:gd name="connsiteX57" fmla="*/ 598408 w 1499520"/>
              <a:gd name="connsiteY57" fmla="*/ 1389506 h 1913559"/>
              <a:gd name="connsiteX58" fmla="*/ 572214 w 1499520"/>
              <a:gd name="connsiteY58" fmla="*/ 1434750 h 1913559"/>
              <a:gd name="connsiteX59" fmla="*/ 569833 w 1499520"/>
              <a:gd name="connsiteY59" fmla="*/ 1472851 h 1913559"/>
              <a:gd name="connsiteX60" fmla="*/ 584121 w 1499520"/>
              <a:gd name="connsiteY60" fmla="*/ 1489520 h 1913559"/>
              <a:gd name="connsiteX61" fmla="*/ 534114 w 1499520"/>
              <a:gd name="connsiteY61" fmla="*/ 1530000 h 1913559"/>
              <a:gd name="connsiteX62" fmla="*/ 465058 w 1499520"/>
              <a:gd name="connsiteY62" fmla="*/ 1541907 h 1913559"/>
              <a:gd name="connsiteX63" fmla="*/ 488870 w 1499520"/>
              <a:gd name="connsiteY63" fmla="*/ 1470469 h 1913559"/>
              <a:gd name="connsiteX64" fmla="*/ 510301 w 1499520"/>
              <a:gd name="connsiteY64" fmla="*/ 1401413 h 1913559"/>
              <a:gd name="connsiteX65" fmla="*/ 526969 w 1499520"/>
              <a:gd name="connsiteY65" fmla="*/ 1339500 h 1913559"/>
              <a:gd name="connsiteX66" fmla="*/ 541257 w 1499520"/>
              <a:gd name="connsiteY66" fmla="*/ 1296637 h 1913559"/>
              <a:gd name="connsiteX67" fmla="*/ 600789 w 1499520"/>
              <a:gd name="connsiteY67" fmla="*/ 1225200 h 1913559"/>
              <a:gd name="connsiteX68" fmla="*/ 634126 w 1499520"/>
              <a:gd name="connsiteY68" fmla="*/ 1239489 h 1913559"/>
              <a:gd name="connsiteX69" fmla="*/ 672226 w 1499520"/>
              <a:gd name="connsiteY69" fmla="*/ 1222820 h 1913559"/>
              <a:gd name="connsiteX70" fmla="*/ 676990 w 1499520"/>
              <a:gd name="connsiteY70" fmla="*/ 1213295 h 1913559"/>
              <a:gd name="connsiteX71" fmla="*/ 638888 w 1499520"/>
              <a:gd name="connsiteY71" fmla="*/ 1215675 h 1913559"/>
              <a:gd name="connsiteX72" fmla="*/ 612696 w 1499520"/>
              <a:gd name="connsiteY72" fmla="*/ 1189482 h 1913559"/>
              <a:gd name="connsiteX73" fmla="*/ 612695 w 1499520"/>
              <a:gd name="connsiteY73" fmla="*/ 1172812 h 1913559"/>
              <a:gd name="connsiteX74" fmla="*/ 662702 w 1499520"/>
              <a:gd name="connsiteY74" fmla="*/ 1175195 h 1913559"/>
              <a:gd name="connsiteX75" fmla="*/ 667463 w 1499520"/>
              <a:gd name="connsiteY75" fmla="*/ 1158525 h 1913559"/>
              <a:gd name="connsiteX76" fmla="*/ 693658 w 1499520"/>
              <a:gd name="connsiteY76" fmla="*/ 1127569 h 1913559"/>
              <a:gd name="connsiteX77" fmla="*/ 736521 w 1499520"/>
              <a:gd name="connsiteY77" fmla="*/ 1113283 h 1913559"/>
              <a:gd name="connsiteX78" fmla="*/ 736520 w 1499520"/>
              <a:gd name="connsiteY78" fmla="*/ 1091849 h 1913559"/>
              <a:gd name="connsiteX79" fmla="*/ 753189 w 1499520"/>
              <a:gd name="connsiteY79" fmla="*/ 1079944 h 1913559"/>
              <a:gd name="connsiteX80" fmla="*/ 712708 w 1499520"/>
              <a:gd name="connsiteY80" fmla="*/ 1051369 h 1913559"/>
              <a:gd name="connsiteX81" fmla="*/ 662701 w 1499520"/>
              <a:gd name="connsiteY81" fmla="*/ 1022794 h 1913559"/>
              <a:gd name="connsiteX82" fmla="*/ 629364 w 1499520"/>
              <a:gd name="connsiteY82" fmla="*/ 1029938 h 1913559"/>
              <a:gd name="connsiteX83" fmla="*/ 591264 w 1499520"/>
              <a:gd name="connsiteY83" fmla="*/ 1087088 h 1913559"/>
              <a:gd name="connsiteX84" fmla="*/ 605551 w 1499520"/>
              <a:gd name="connsiteY84" fmla="*/ 1118044 h 1913559"/>
              <a:gd name="connsiteX85" fmla="*/ 586501 w 1499520"/>
              <a:gd name="connsiteY85" fmla="*/ 1139475 h 1913559"/>
              <a:gd name="connsiteX86" fmla="*/ 550783 w 1499520"/>
              <a:gd name="connsiteY86" fmla="*/ 1120426 h 1913559"/>
              <a:gd name="connsiteX87" fmla="*/ 522207 w 1499520"/>
              <a:gd name="connsiteY87" fmla="*/ 1082325 h 1913559"/>
              <a:gd name="connsiteX88" fmla="*/ 522208 w 1499520"/>
              <a:gd name="connsiteY88" fmla="*/ 1108520 h 1913559"/>
              <a:gd name="connsiteX89" fmla="*/ 457914 w 1499520"/>
              <a:gd name="connsiteY89" fmla="*/ 1115662 h 1913559"/>
              <a:gd name="connsiteX90" fmla="*/ 410289 w 1499520"/>
              <a:gd name="connsiteY90" fmla="*/ 1137094 h 1913559"/>
              <a:gd name="connsiteX91" fmla="*/ 379332 w 1499520"/>
              <a:gd name="connsiteY91" fmla="*/ 1184718 h 1913559"/>
              <a:gd name="connsiteX92" fmla="*/ 348376 w 1499520"/>
              <a:gd name="connsiteY92" fmla="*/ 1244250 h 1913559"/>
              <a:gd name="connsiteX93" fmla="*/ 305513 w 1499520"/>
              <a:gd name="connsiteY93" fmla="*/ 1215677 h 1913559"/>
              <a:gd name="connsiteX94" fmla="*/ 336471 w 1499520"/>
              <a:gd name="connsiteY94" fmla="*/ 1194244 h 1913559"/>
              <a:gd name="connsiteX95" fmla="*/ 367426 w 1499520"/>
              <a:gd name="connsiteY95" fmla="*/ 1141856 h 1913559"/>
              <a:gd name="connsiteX96" fmla="*/ 372189 w 1499520"/>
              <a:gd name="connsiteY96" fmla="*/ 1106138 h 1913559"/>
              <a:gd name="connsiteX97" fmla="*/ 398382 w 1499520"/>
              <a:gd name="connsiteY97" fmla="*/ 1094231 h 1913559"/>
              <a:gd name="connsiteX98" fmla="*/ 386476 w 1499520"/>
              <a:gd name="connsiteY98" fmla="*/ 1072800 h 1913559"/>
              <a:gd name="connsiteX99" fmla="*/ 386478 w 1499520"/>
              <a:gd name="connsiteY99" fmla="*/ 1053751 h 1913559"/>
              <a:gd name="connsiteX100" fmla="*/ 348376 w 1499520"/>
              <a:gd name="connsiteY100" fmla="*/ 1060894 h 1913559"/>
              <a:gd name="connsiteX101" fmla="*/ 324564 w 1499520"/>
              <a:gd name="connsiteY101" fmla="*/ 1034700 h 1913559"/>
              <a:gd name="connsiteX102" fmla="*/ 315039 w 1499520"/>
              <a:gd name="connsiteY102" fmla="*/ 1013269 h 1913559"/>
              <a:gd name="connsiteX103" fmla="*/ 286464 w 1499520"/>
              <a:gd name="connsiteY103" fmla="*/ 1048988 h 1913559"/>
              <a:gd name="connsiteX104" fmla="*/ 276939 w 1499520"/>
              <a:gd name="connsiteY104" fmla="*/ 1072800 h 1913559"/>
              <a:gd name="connsiteX105" fmla="*/ 286464 w 1499520"/>
              <a:gd name="connsiteY105" fmla="*/ 1096613 h 1913559"/>
              <a:gd name="connsiteX106" fmla="*/ 260269 w 1499520"/>
              <a:gd name="connsiteY106" fmla="*/ 1098994 h 1913559"/>
              <a:gd name="connsiteX107" fmla="*/ 276939 w 1499520"/>
              <a:gd name="connsiteY107" fmla="*/ 1120425 h 1913559"/>
              <a:gd name="connsiteX108" fmla="*/ 265032 w 1499520"/>
              <a:gd name="connsiteY108" fmla="*/ 1137094 h 1913559"/>
              <a:gd name="connsiteX109" fmla="*/ 274557 w 1499520"/>
              <a:gd name="connsiteY109" fmla="*/ 1199007 h 1913559"/>
              <a:gd name="connsiteX110" fmla="*/ 234076 w 1499520"/>
              <a:gd name="connsiteY110" fmla="*/ 1194243 h 1913559"/>
              <a:gd name="connsiteX111" fmla="*/ 195976 w 1499520"/>
              <a:gd name="connsiteY111" fmla="*/ 1215675 h 1913559"/>
              <a:gd name="connsiteX112" fmla="*/ 143589 w 1499520"/>
              <a:gd name="connsiteY112" fmla="*/ 1215675 h 1913559"/>
              <a:gd name="connsiteX113" fmla="*/ 110251 w 1499520"/>
              <a:gd name="connsiteY113" fmla="*/ 1201388 h 1913559"/>
              <a:gd name="connsiteX114" fmla="*/ 81676 w 1499520"/>
              <a:gd name="connsiteY114" fmla="*/ 1182338 h 1913559"/>
              <a:gd name="connsiteX115" fmla="*/ 5477 w 1499520"/>
              <a:gd name="connsiteY115" fmla="*/ 1106138 h 1913559"/>
              <a:gd name="connsiteX116" fmla="*/ 24527 w 1499520"/>
              <a:gd name="connsiteY116" fmla="*/ 1094232 h 1913559"/>
              <a:gd name="connsiteX117" fmla="*/ 24526 w 1499520"/>
              <a:gd name="connsiteY117" fmla="*/ 1039463 h 1913559"/>
              <a:gd name="connsiteX118" fmla="*/ 17383 w 1499520"/>
              <a:gd name="connsiteY118" fmla="*/ 1001363 h 1913559"/>
              <a:gd name="connsiteX119" fmla="*/ 714 w 1499520"/>
              <a:gd name="connsiteY119" fmla="*/ 956119 h 1913559"/>
              <a:gd name="connsiteX120" fmla="*/ 43576 w 1499520"/>
              <a:gd name="connsiteY120" fmla="*/ 887063 h 1913559"/>
              <a:gd name="connsiteX121" fmla="*/ 62626 w 1499520"/>
              <a:gd name="connsiteY121" fmla="*/ 889444 h 1913559"/>
              <a:gd name="connsiteX122" fmla="*/ 55483 w 1499520"/>
              <a:gd name="connsiteY122" fmla="*/ 834676 h 1913559"/>
              <a:gd name="connsiteX123" fmla="*/ 119776 w 1499520"/>
              <a:gd name="connsiteY123" fmla="*/ 808481 h 1913559"/>
              <a:gd name="connsiteX124" fmla="*/ 167401 w 1499520"/>
              <a:gd name="connsiteY124" fmla="*/ 787050 h 1913559"/>
              <a:gd name="connsiteX125" fmla="*/ 205502 w 1499520"/>
              <a:gd name="connsiteY125" fmla="*/ 746570 h 1913559"/>
              <a:gd name="connsiteX126" fmla="*/ 234077 w 1499520"/>
              <a:gd name="connsiteY126" fmla="*/ 763237 h 1913559"/>
              <a:gd name="connsiteX127" fmla="*/ 303132 w 1499520"/>
              <a:gd name="connsiteY127" fmla="*/ 703706 h 1913559"/>
              <a:gd name="connsiteX128" fmla="*/ 415051 w 1499520"/>
              <a:gd name="connsiteY128" fmla="*/ 710850 h 1913559"/>
              <a:gd name="connsiteX129" fmla="*/ 438864 w 1499520"/>
              <a:gd name="connsiteY129" fmla="*/ 715613 h 1913559"/>
              <a:gd name="connsiteX130" fmla="*/ 453151 w 1499520"/>
              <a:gd name="connsiteY130" fmla="*/ 706088 h 1913559"/>
              <a:gd name="connsiteX131" fmla="*/ 486489 w 1499520"/>
              <a:gd name="connsiteY131" fmla="*/ 667988 h 1913559"/>
              <a:gd name="connsiteX132" fmla="*/ 496014 w 1499520"/>
              <a:gd name="connsiteY132" fmla="*/ 644175 h 1913559"/>
              <a:gd name="connsiteX133" fmla="*/ 500776 w 1499520"/>
              <a:gd name="connsiteY133" fmla="*/ 596550 h 1913559"/>
              <a:gd name="connsiteX134" fmla="*/ 524589 w 1499520"/>
              <a:gd name="connsiteY134" fmla="*/ 582263 h 1913559"/>
              <a:gd name="connsiteX135" fmla="*/ 567451 w 1499520"/>
              <a:gd name="connsiteY135" fmla="*/ 563213 h 1913559"/>
              <a:gd name="connsiteX136" fmla="*/ 600789 w 1499520"/>
              <a:gd name="connsiteY136" fmla="*/ 558450 h 1913559"/>
              <a:gd name="connsiteX137" fmla="*/ 619839 w 1499520"/>
              <a:gd name="connsiteY137" fmla="*/ 544163 h 1913559"/>
              <a:gd name="connsiteX138" fmla="*/ 643651 w 1499520"/>
              <a:gd name="connsiteY138" fmla="*/ 529875 h 1913559"/>
              <a:gd name="connsiteX139" fmla="*/ 657939 w 1499520"/>
              <a:gd name="connsiteY139" fmla="*/ 515588 h 1913559"/>
              <a:gd name="connsiteX140" fmla="*/ 686514 w 1499520"/>
              <a:gd name="connsiteY140" fmla="*/ 477488 h 1913559"/>
              <a:gd name="connsiteX141" fmla="*/ 705564 w 1499520"/>
              <a:gd name="connsiteY141" fmla="*/ 444150 h 1913559"/>
              <a:gd name="connsiteX142" fmla="*/ 715089 w 1499520"/>
              <a:gd name="connsiteY142" fmla="*/ 401288 h 1913559"/>
              <a:gd name="connsiteX143" fmla="*/ 724614 w 1499520"/>
              <a:gd name="connsiteY143" fmla="*/ 387000 h 1913559"/>
              <a:gd name="connsiteX144" fmla="*/ 734139 w 1499520"/>
              <a:gd name="connsiteY144" fmla="*/ 286988 h 1913559"/>
              <a:gd name="connsiteX145" fmla="*/ 743664 w 1499520"/>
              <a:gd name="connsiteY145" fmla="*/ 220313 h 1913559"/>
              <a:gd name="connsiteX146" fmla="*/ 777001 w 1499520"/>
              <a:gd name="connsiteY146" fmla="*/ 172688 h 1913559"/>
              <a:gd name="connsiteX147" fmla="*/ 786526 w 1499520"/>
              <a:gd name="connsiteY147" fmla="*/ 158400 h 1913559"/>
              <a:gd name="connsiteX148" fmla="*/ 815101 w 1499520"/>
              <a:gd name="connsiteY148" fmla="*/ 115538 h 1913559"/>
              <a:gd name="connsiteX149" fmla="*/ 829389 w 1499520"/>
              <a:gd name="connsiteY149" fmla="*/ 110775 h 1913559"/>
              <a:gd name="connsiteX150" fmla="*/ 853201 w 1499520"/>
              <a:gd name="connsiteY150" fmla="*/ 120300 h 1913559"/>
              <a:gd name="connsiteX151" fmla="*/ 867489 w 1499520"/>
              <a:gd name="connsiteY151" fmla="*/ 129825 h 1913559"/>
              <a:gd name="connsiteX152" fmla="*/ 886539 w 1499520"/>
              <a:gd name="connsiteY152" fmla="*/ 120300 h 1913559"/>
              <a:gd name="connsiteX153" fmla="*/ 919876 w 1499520"/>
              <a:gd name="connsiteY153" fmla="*/ 82200 h 1913559"/>
              <a:gd name="connsiteX154" fmla="*/ 934164 w 1499520"/>
              <a:gd name="connsiteY154" fmla="*/ 67913 h 1913559"/>
              <a:gd name="connsiteX155" fmla="*/ 943689 w 1499520"/>
              <a:gd name="connsiteY155" fmla="*/ 48863 h 1913559"/>
              <a:gd name="connsiteX156" fmla="*/ 962739 w 1499520"/>
              <a:gd name="connsiteY156" fmla="*/ 10763 h 1913559"/>
              <a:gd name="connsiteX157" fmla="*/ 962739 w 1499520"/>
              <a:gd name="connsiteY157" fmla="*/ 6000 h 1913559"/>
              <a:gd name="connsiteX0" fmla="*/ 962739 w 1499520"/>
              <a:gd name="connsiteY0" fmla="*/ 6000 h 1913559"/>
              <a:gd name="connsiteX1" fmla="*/ 981788 w 1499520"/>
              <a:gd name="connsiteY1" fmla="*/ 86963 h 1913559"/>
              <a:gd name="connsiteX2" fmla="*/ 1015126 w 1499520"/>
              <a:gd name="connsiteY2" fmla="*/ 277463 h 1913559"/>
              <a:gd name="connsiteX3" fmla="*/ 1041320 w 1499520"/>
              <a:gd name="connsiteY3" fmla="*/ 336994 h 1913559"/>
              <a:gd name="connsiteX4" fmla="*/ 1105614 w 1499520"/>
              <a:gd name="connsiteY4" fmla="*/ 437006 h 1913559"/>
              <a:gd name="connsiteX5" fmla="*/ 1186576 w 1499520"/>
              <a:gd name="connsiteY5" fmla="*/ 544163 h 1913559"/>
              <a:gd name="connsiteX6" fmla="*/ 1219914 w 1499520"/>
              <a:gd name="connsiteY6" fmla="*/ 582263 h 1913559"/>
              <a:gd name="connsiteX7" fmla="*/ 1188958 w 1499520"/>
              <a:gd name="connsiteY7" fmla="*/ 660844 h 1913559"/>
              <a:gd name="connsiteX8" fmla="*/ 1231820 w 1499520"/>
              <a:gd name="connsiteY8" fmla="*/ 715613 h 1913559"/>
              <a:gd name="connsiteX9" fmla="*/ 1186576 w 1499520"/>
              <a:gd name="connsiteY9" fmla="*/ 787050 h 1913559"/>
              <a:gd name="connsiteX10" fmla="*/ 1181814 w 1499520"/>
              <a:gd name="connsiteY10" fmla="*/ 834675 h 1913559"/>
              <a:gd name="connsiteX11" fmla="*/ 1231820 w 1499520"/>
              <a:gd name="connsiteY11" fmla="*/ 903731 h 1913559"/>
              <a:gd name="connsiteX12" fmla="*/ 1212770 w 1499520"/>
              <a:gd name="connsiteY12" fmla="*/ 1063275 h 1913559"/>
              <a:gd name="connsiteX13" fmla="*/ 1193719 w 1499520"/>
              <a:gd name="connsiteY13" fmla="*/ 1222819 h 1913559"/>
              <a:gd name="connsiteX14" fmla="*/ 1248489 w 1499520"/>
              <a:gd name="connsiteY14" fmla="*/ 1258538 h 1913559"/>
              <a:gd name="connsiteX15" fmla="*/ 1300876 w 1499520"/>
              <a:gd name="connsiteY15" fmla="*/ 1287113 h 1913559"/>
              <a:gd name="connsiteX16" fmla="*/ 1336594 w 1499520"/>
              <a:gd name="connsiteY16" fmla="*/ 1332355 h 1913559"/>
              <a:gd name="connsiteX17" fmla="*/ 1341357 w 1499520"/>
              <a:gd name="connsiteY17" fmla="*/ 1437131 h 1913559"/>
              <a:gd name="connsiteX18" fmla="*/ 1338977 w 1499520"/>
              <a:gd name="connsiteY18" fmla="*/ 1606200 h 1913559"/>
              <a:gd name="connsiteX19" fmla="*/ 1405651 w 1499520"/>
              <a:gd name="connsiteY19" fmla="*/ 1591913 h 1913559"/>
              <a:gd name="connsiteX20" fmla="*/ 1493758 w 1499520"/>
              <a:gd name="connsiteY20" fmla="*/ 1582387 h 1913559"/>
              <a:gd name="connsiteX21" fmla="*/ 1486614 w 1499520"/>
              <a:gd name="connsiteY21" fmla="*/ 1625250 h 1913559"/>
              <a:gd name="connsiteX22" fmla="*/ 1477089 w 1499520"/>
              <a:gd name="connsiteY22" fmla="*/ 1653825 h 1913559"/>
              <a:gd name="connsiteX23" fmla="*/ 1458039 w 1499520"/>
              <a:gd name="connsiteY23" fmla="*/ 1741932 h 1913559"/>
              <a:gd name="connsiteX24" fmla="*/ 1450895 w 1499520"/>
              <a:gd name="connsiteY24" fmla="*/ 1822894 h 1913559"/>
              <a:gd name="connsiteX25" fmla="*/ 1462802 w 1499520"/>
              <a:gd name="connsiteY25" fmla="*/ 1877664 h 1913559"/>
              <a:gd name="connsiteX26" fmla="*/ 1486614 w 1499520"/>
              <a:gd name="connsiteY26" fmla="*/ 1913382 h 1913559"/>
              <a:gd name="connsiteX27" fmla="*/ 1377076 w 1499520"/>
              <a:gd name="connsiteY27" fmla="*/ 1889569 h 1913559"/>
              <a:gd name="connsiteX28" fmla="*/ 1255632 w 1499520"/>
              <a:gd name="connsiteY28" fmla="*/ 1849088 h 1913559"/>
              <a:gd name="connsiteX29" fmla="*/ 1148476 w 1499520"/>
              <a:gd name="connsiteY29" fmla="*/ 1825275 h 1913559"/>
              <a:gd name="connsiteX30" fmla="*/ 1038939 w 1499520"/>
              <a:gd name="connsiteY30" fmla="*/ 1801463 h 1913559"/>
              <a:gd name="connsiteX31" fmla="*/ 948451 w 1499520"/>
              <a:gd name="connsiteY31" fmla="*/ 1782413 h 1913559"/>
              <a:gd name="connsiteX32" fmla="*/ 857964 w 1499520"/>
              <a:gd name="connsiteY32" fmla="*/ 1772888 h 1913559"/>
              <a:gd name="connsiteX33" fmla="*/ 781764 w 1499520"/>
              <a:gd name="connsiteY33" fmla="*/ 1763363 h 1913559"/>
              <a:gd name="connsiteX34" fmla="*/ 543639 w 1499520"/>
              <a:gd name="connsiteY34" fmla="*/ 1739550 h 1913559"/>
              <a:gd name="connsiteX35" fmla="*/ 546020 w 1499520"/>
              <a:gd name="connsiteY35" fmla="*/ 1725263 h 1913559"/>
              <a:gd name="connsiteX36" fmla="*/ 576977 w 1499520"/>
              <a:gd name="connsiteY36" fmla="*/ 1713357 h 1913559"/>
              <a:gd name="connsiteX37" fmla="*/ 591264 w 1499520"/>
              <a:gd name="connsiteY37" fmla="*/ 1682400 h 1913559"/>
              <a:gd name="connsiteX38" fmla="*/ 610314 w 1499520"/>
              <a:gd name="connsiteY38" fmla="*/ 1634776 h 1913559"/>
              <a:gd name="connsiteX39" fmla="*/ 653177 w 1499520"/>
              <a:gd name="connsiteY39" fmla="*/ 1646682 h 1913559"/>
              <a:gd name="connsiteX40" fmla="*/ 710326 w 1499520"/>
              <a:gd name="connsiteY40" fmla="*/ 1658588 h 1913559"/>
              <a:gd name="connsiteX41" fmla="*/ 765095 w 1499520"/>
              <a:gd name="connsiteY41" fmla="*/ 1660968 h 1913559"/>
              <a:gd name="connsiteX42" fmla="*/ 772239 w 1499520"/>
              <a:gd name="connsiteY42" fmla="*/ 1649063 h 1913559"/>
              <a:gd name="connsiteX43" fmla="*/ 691276 w 1499520"/>
              <a:gd name="connsiteY43" fmla="*/ 1634775 h 1913559"/>
              <a:gd name="connsiteX44" fmla="*/ 626983 w 1499520"/>
              <a:gd name="connsiteY44" fmla="*/ 1613344 h 1913559"/>
              <a:gd name="connsiteX45" fmla="*/ 605551 w 1499520"/>
              <a:gd name="connsiteY45" fmla="*/ 1582388 h 1913559"/>
              <a:gd name="connsiteX46" fmla="*/ 626983 w 1499520"/>
              <a:gd name="connsiteY46" fmla="*/ 1530001 h 1913559"/>
              <a:gd name="connsiteX47" fmla="*/ 662702 w 1499520"/>
              <a:gd name="connsiteY47" fmla="*/ 1515713 h 1913559"/>
              <a:gd name="connsiteX48" fmla="*/ 638889 w 1499520"/>
              <a:gd name="connsiteY48" fmla="*/ 1496662 h 1913559"/>
              <a:gd name="connsiteX49" fmla="*/ 662701 w 1499520"/>
              <a:gd name="connsiteY49" fmla="*/ 1472850 h 1913559"/>
              <a:gd name="connsiteX50" fmla="*/ 707945 w 1499520"/>
              <a:gd name="connsiteY50" fmla="*/ 1427607 h 1913559"/>
              <a:gd name="connsiteX51" fmla="*/ 734139 w 1499520"/>
              <a:gd name="connsiteY51" fmla="*/ 1410938 h 1913559"/>
              <a:gd name="connsiteX52" fmla="*/ 719851 w 1499520"/>
              <a:gd name="connsiteY52" fmla="*/ 1368075 h 1913559"/>
              <a:gd name="connsiteX53" fmla="*/ 791289 w 1499520"/>
              <a:gd name="connsiteY53" fmla="*/ 1265682 h 1913559"/>
              <a:gd name="connsiteX54" fmla="*/ 698420 w 1499520"/>
              <a:gd name="connsiteY54" fmla="*/ 1294256 h 1913559"/>
              <a:gd name="connsiteX55" fmla="*/ 667464 w 1499520"/>
              <a:gd name="connsiteY55" fmla="*/ 1358550 h 1913559"/>
              <a:gd name="connsiteX56" fmla="*/ 638889 w 1499520"/>
              <a:gd name="connsiteY56" fmla="*/ 1413318 h 1913559"/>
              <a:gd name="connsiteX57" fmla="*/ 598408 w 1499520"/>
              <a:gd name="connsiteY57" fmla="*/ 1389506 h 1913559"/>
              <a:gd name="connsiteX58" fmla="*/ 572214 w 1499520"/>
              <a:gd name="connsiteY58" fmla="*/ 1434750 h 1913559"/>
              <a:gd name="connsiteX59" fmla="*/ 569833 w 1499520"/>
              <a:gd name="connsiteY59" fmla="*/ 1472851 h 1913559"/>
              <a:gd name="connsiteX60" fmla="*/ 584121 w 1499520"/>
              <a:gd name="connsiteY60" fmla="*/ 1489520 h 1913559"/>
              <a:gd name="connsiteX61" fmla="*/ 534114 w 1499520"/>
              <a:gd name="connsiteY61" fmla="*/ 1530000 h 1913559"/>
              <a:gd name="connsiteX62" fmla="*/ 465058 w 1499520"/>
              <a:gd name="connsiteY62" fmla="*/ 1541907 h 1913559"/>
              <a:gd name="connsiteX63" fmla="*/ 488870 w 1499520"/>
              <a:gd name="connsiteY63" fmla="*/ 1470469 h 1913559"/>
              <a:gd name="connsiteX64" fmla="*/ 510301 w 1499520"/>
              <a:gd name="connsiteY64" fmla="*/ 1401413 h 1913559"/>
              <a:gd name="connsiteX65" fmla="*/ 526969 w 1499520"/>
              <a:gd name="connsiteY65" fmla="*/ 1339500 h 1913559"/>
              <a:gd name="connsiteX66" fmla="*/ 541257 w 1499520"/>
              <a:gd name="connsiteY66" fmla="*/ 1296637 h 1913559"/>
              <a:gd name="connsiteX67" fmla="*/ 600789 w 1499520"/>
              <a:gd name="connsiteY67" fmla="*/ 1225200 h 1913559"/>
              <a:gd name="connsiteX68" fmla="*/ 634126 w 1499520"/>
              <a:gd name="connsiteY68" fmla="*/ 1239489 h 1913559"/>
              <a:gd name="connsiteX69" fmla="*/ 672226 w 1499520"/>
              <a:gd name="connsiteY69" fmla="*/ 1222820 h 1913559"/>
              <a:gd name="connsiteX70" fmla="*/ 676990 w 1499520"/>
              <a:gd name="connsiteY70" fmla="*/ 1213295 h 1913559"/>
              <a:gd name="connsiteX71" fmla="*/ 638888 w 1499520"/>
              <a:gd name="connsiteY71" fmla="*/ 1215675 h 1913559"/>
              <a:gd name="connsiteX72" fmla="*/ 612696 w 1499520"/>
              <a:gd name="connsiteY72" fmla="*/ 1189482 h 1913559"/>
              <a:gd name="connsiteX73" fmla="*/ 612695 w 1499520"/>
              <a:gd name="connsiteY73" fmla="*/ 1172812 h 1913559"/>
              <a:gd name="connsiteX74" fmla="*/ 662702 w 1499520"/>
              <a:gd name="connsiteY74" fmla="*/ 1175195 h 1913559"/>
              <a:gd name="connsiteX75" fmla="*/ 667463 w 1499520"/>
              <a:gd name="connsiteY75" fmla="*/ 1158525 h 1913559"/>
              <a:gd name="connsiteX76" fmla="*/ 693658 w 1499520"/>
              <a:gd name="connsiteY76" fmla="*/ 1127569 h 1913559"/>
              <a:gd name="connsiteX77" fmla="*/ 736521 w 1499520"/>
              <a:gd name="connsiteY77" fmla="*/ 1113283 h 1913559"/>
              <a:gd name="connsiteX78" fmla="*/ 736520 w 1499520"/>
              <a:gd name="connsiteY78" fmla="*/ 1091849 h 1913559"/>
              <a:gd name="connsiteX79" fmla="*/ 753189 w 1499520"/>
              <a:gd name="connsiteY79" fmla="*/ 1079944 h 1913559"/>
              <a:gd name="connsiteX80" fmla="*/ 712708 w 1499520"/>
              <a:gd name="connsiteY80" fmla="*/ 1051369 h 1913559"/>
              <a:gd name="connsiteX81" fmla="*/ 662701 w 1499520"/>
              <a:gd name="connsiteY81" fmla="*/ 1022794 h 1913559"/>
              <a:gd name="connsiteX82" fmla="*/ 629364 w 1499520"/>
              <a:gd name="connsiteY82" fmla="*/ 1029938 h 1913559"/>
              <a:gd name="connsiteX83" fmla="*/ 591264 w 1499520"/>
              <a:gd name="connsiteY83" fmla="*/ 1087088 h 1913559"/>
              <a:gd name="connsiteX84" fmla="*/ 605551 w 1499520"/>
              <a:gd name="connsiteY84" fmla="*/ 1118044 h 1913559"/>
              <a:gd name="connsiteX85" fmla="*/ 586501 w 1499520"/>
              <a:gd name="connsiteY85" fmla="*/ 1139475 h 1913559"/>
              <a:gd name="connsiteX86" fmla="*/ 550783 w 1499520"/>
              <a:gd name="connsiteY86" fmla="*/ 1120426 h 1913559"/>
              <a:gd name="connsiteX87" fmla="*/ 522207 w 1499520"/>
              <a:gd name="connsiteY87" fmla="*/ 1082325 h 1913559"/>
              <a:gd name="connsiteX88" fmla="*/ 522208 w 1499520"/>
              <a:gd name="connsiteY88" fmla="*/ 1108520 h 1913559"/>
              <a:gd name="connsiteX89" fmla="*/ 457914 w 1499520"/>
              <a:gd name="connsiteY89" fmla="*/ 1115662 h 1913559"/>
              <a:gd name="connsiteX90" fmla="*/ 410289 w 1499520"/>
              <a:gd name="connsiteY90" fmla="*/ 1137094 h 1913559"/>
              <a:gd name="connsiteX91" fmla="*/ 379332 w 1499520"/>
              <a:gd name="connsiteY91" fmla="*/ 1184718 h 1913559"/>
              <a:gd name="connsiteX92" fmla="*/ 348376 w 1499520"/>
              <a:gd name="connsiteY92" fmla="*/ 1244250 h 1913559"/>
              <a:gd name="connsiteX93" fmla="*/ 305513 w 1499520"/>
              <a:gd name="connsiteY93" fmla="*/ 1215677 h 1913559"/>
              <a:gd name="connsiteX94" fmla="*/ 336471 w 1499520"/>
              <a:gd name="connsiteY94" fmla="*/ 1194244 h 1913559"/>
              <a:gd name="connsiteX95" fmla="*/ 367426 w 1499520"/>
              <a:gd name="connsiteY95" fmla="*/ 1141856 h 1913559"/>
              <a:gd name="connsiteX96" fmla="*/ 372189 w 1499520"/>
              <a:gd name="connsiteY96" fmla="*/ 1106138 h 1913559"/>
              <a:gd name="connsiteX97" fmla="*/ 398382 w 1499520"/>
              <a:gd name="connsiteY97" fmla="*/ 1094231 h 1913559"/>
              <a:gd name="connsiteX98" fmla="*/ 386476 w 1499520"/>
              <a:gd name="connsiteY98" fmla="*/ 1072800 h 1913559"/>
              <a:gd name="connsiteX99" fmla="*/ 386478 w 1499520"/>
              <a:gd name="connsiteY99" fmla="*/ 1053751 h 1913559"/>
              <a:gd name="connsiteX100" fmla="*/ 348376 w 1499520"/>
              <a:gd name="connsiteY100" fmla="*/ 1060894 h 1913559"/>
              <a:gd name="connsiteX101" fmla="*/ 324564 w 1499520"/>
              <a:gd name="connsiteY101" fmla="*/ 1034700 h 1913559"/>
              <a:gd name="connsiteX102" fmla="*/ 315039 w 1499520"/>
              <a:gd name="connsiteY102" fmla="*/ 1013269 h 1913559"/>
              <a:gd name="connsiteX103" fmla="*/ 286464 w 1499520"/>
              <a:gd name="connsiteY103" fmla="*/ 1048988 h 1913559"/>
              <a:gd name="connsiteX104" fmla="*/ 276939 w 1499520"/>
              <a:gd name="connsiteY104" fmla="*/ 1072800 h 1913559"/>
              <a:gd name="connsiteX105" fmla="*/ 286464 w 1499520"/>
              <a:gd name="connsiteY105" fmla="*/ 1096613 h 1913559"/>
              <a:gd name="connsiteX106" fmla="*/ 260269 w 1499520"/>
              <a:gd name="connsiteY106" fmla="*/ 1098994 h 1913559"/>
              <a:gd name="connsiteX107" fmla="*/ 276939 w 1499520"/>
              <a:gd name="connsiteY107" fmla="*/ 1120425 h 1913559"/>
              <a:gd name="connsiteX108" fmla="*/ 265032 w 1499520"/>
              <a:gd name="connsiteY108" fmla="*/ 1137094 h 1913559"/>
              <a:gd name="connsiteX109" fmla="*/ 274557 w 1499520"/>
              <a:gd name="connsiteY109" fmla="*/ 1199007 h 1913559"/>
              <a:gd name="connsiteX110" fmla="*/ 234076 w 1499520"/>
              <a:gd name="connsiteY110" fmla="*/ 1194243 h 1913559"/>
              <a:gd name="connsiteX111" fmla="*/ 195976 w 1499520"/>
              <a:gd name="connsiteY111" fmla="*/ 1215675 h 1913559"/>
              <a:gd name="connsiteX112" fmla="*/ 143589 w 1499520"/>
              <a:gd name="connsiteY112" fmla="*/ 1215675 h 1913559"/>
              <a:gd name="connsiteX113" fmla="*/ 110251 w 1499520"/>
              <a:gd name="connsiteY113" fmla="*/ 1201388 h 1913559"/>
              <a:gd name="connsiteX114" fmla="*/ 81676 w 1499520"/>
              <a:gd name="connsiteY114" fmla="*/ 1182338 h 1913559"/>
              <a:gd name="connsiteX115" fmla="*/ 5477 w 1499520"/>
              <a:gd name="connsiteY115" fmla="*/ 1106138 h 1913559"/>
              <a:gd name="connsiteX116" fmla="*/ 24527 w 1499520"/>
              <a:gd name="connsiteY116" fmla="*/ 1094232 h 1913559"/>
              <a:gd name="connsiteX117" fmla="*/ 24526 w 1499520"/>
              <a:gd name="connsiteY117" fmla="*/ 1039463 h 1913559"/>
              <a:gd name="connsiteX118" fmla="*/ 17383 w 1499520"/>
              <a:gd name="connsiteY118" fmla="*/ 1001363 h 1913559"/>
              <a:gd name="connsiteX119" fmla="*/ 714 w 1499520"/>
              <a:gd name="connsiteY119" fmla="*/ 956119 h 1913559"/>
              <a:gd name="connsiteX120" fmla="*/ 43576 w 1499520"/>
              <a:gd name="connsiteY120" fmla="*/ 887063 h 1913559"/>
              <a:gd name="connsiteX121" fmla="*/ 62626 w 1499520"/>
              <a:gd name="connsiteY121" fmla="*/ 889444 h 1913559"/>
              <a:gd name="connsiteX122" fmla="*/ 55483 w 1499520"/>
              <a:gd name="connsiteY122" fmla="*/ 834676 h 1913559"/>
              <a:gd name="connsiteX123" fmla="*/ 119776 w 1499520"/>
              <a:gd name="connsiteY123" fmla="*/ 808481 h 1913559"/>
              <a:gd name="connsiteX124" fmla="*/ 167401 w 1499520"/>
              <a:gd name="connsiteY124" fmla="*/ 787050 h 1913559"/>
              <a:gd name="connsiteX125" fmla="*/ 205502 w 1499520"/>
              <a:gd name="connsiteY125" fmla="*/ 746570 h 1913559"/>
              <a:gd name="connsiteX126" fmla="*/ 234077 w 1499520"/>
              <a:gd name="connsiteY126" fmla="*/ 763237 h 1913559"/>
              <a:gd name="connsiteX127" fmla="*/ 312657 w 1499520"/>
              <a:gd name="connsiteY127" fmla="*/ 703706 h 1913559"/>
              <a:gd name="connsiteX128" fmla="*/ 415051 w 1499520"/>
              <a:gd name="connsiteY128" fmla="*/ 710850 h 1913559"/>
              <a:gd name="connsiteX129" fmla="*/ 438864 w 1499520"/>
              <a:gd name="connsiteY129" fmla="*/ 715613 h 1913559"/>
              <a:gd name="connsiteX130" fmla="*/ 453151 w 1499520"/>
              <a:gd name="connsiteY130" fmla="*/ 706088 h 1913559"/>
              <a:gd name="connsiteX131" fmla="*/ 486489 w 1499520"/>
              <a:gd name="connsiteY131" fmla="*/ 667988 h 1913559"/>
              <a:gd name="connsiteX132" fmla="*/ 496014 w 1499520"/>
              <a:gd name="connsiteY132" fmla="*/ 644175 h 1913559"/>
              <a:gd name="connsiteX133" fmla="*/ 500776 w 1499520"/>
              <a:gd name="connsiteY133" fmla="*/ 596550 h 1913559"/>
              <a:gd name="connsiteX134" fmla="*/ 524589 w 1499520"/>
              <a:gd name="connsiteY134" fmla="*/ 582263 h 1913559"/>
              <a:gd name="connsiteX135" fmla="*/ 567451 w 1499520"/>
              <a:gd name="connsiteY135" fmla="*/ 563213 h 1913559"/>
              <a:gd name="connsiteX136" fmla="*/ 600789 w 1499520"/>
              <a:gd name="connsiteY136" fmla="*/ 558450 h 1913559"/>
              <a:gd name="connsiteX137" fmla="*/ 619839 w 1499520"/>
              <a:gd name="connsiteY137" fmla="*/ 544163 h 1913559"/>
              <a:gd name="connsiteX138" fmla="*/ 643651 w 1499520"/>
              <a:gd name="connsiteY138" fmla="*/ 529875 h 1913559"/>
              <a:gd name="connsiteX139" fmla="*/ 657939 w 1499520"/>
              <a:gd name="connsiteY139" fmla="*/ 515588 h 1913559"/>
              <a:gd name="connsiteX140" fmla="*/ 686514 w 1499520"/>
              <a:gd name="connsiteY140" fmla="*/ 477488 h 1913559"/>
              <a:gd name="connsiteX141" fmla="*/ 705564 w 1499520"/>
              <a:gd name="connsiteY141" fmla="*/ 444150 h 1913559"/>
              <a:gd name="connsiteX142" fmla="*/ 715089 w 1499520"/>
              <a:gd name="connsiteY142" fmla="*/ 401288 h 1913559"/>
              <a:gd name="connsiteX143" fmla="*/ 724614 w 1499520"/>
              <a:gd name="connsiteY143" fmla="*/ 387000 h 1913559"/>
              <a:gd name="connsiteX144" fmla="*/ 734139 w 1499520"/>
              <a:gd name="connsiteY144" fmla="*/ 286988 h 1913559"/>
              <a:gd name="connsiteX145" fmla="*/ 743664 w 1499520"/>
              <a:gd name="connsiteY145" fmla="*/ 220313 h 1913559"/>
              <a:gd name="connsiteX146" fmla="*/ 777001 w 1499520"/>
              <a:gd name="connsiteY146" fmla="*/ 172688 h 1913559"/>
              <a:gd name="connsiteX147" fmla="*/ 786526 w 1499520"/>
              <a:gd name="connsiteY147" fmla="*/ 158400 h 1913559"/>
              <a:gd name="connsiteX148" fmla="*/ 815101 w 1499520"/>
              <a:gd name="connsiteY148" fmla="*/ 115538 h 1913559"/>
              <a:gd name="connsiteX149" fmla="*/ 829389 w 1499520"/>
              <a:gd name="connsiteY149" fmla="*/ 110775 h 1913559"/>
              <a:gd name="connsiteX150" fmla="*/ 853201 w 1499520"/>
              <a:gd name="connsiteY150" fmla="*/ 120300 h 1913559"/>
              <a:gd name="connsiteX151" fmla="*/ 867489 w 1499520"/>
              <a:gd name="connsiteY151" fmla="*/ 129825 h 1913559"/>
              <a:gd name="connsiteX152" fmla="*/ 886539 w 1499520"/>
              <a:gd name="connsiteY152" fmla="*/ 120300 h 1913559"/>
              <a:gd name="connsiteX153" fmla="*/ 919876 w 1499520"/>
              <a:gd name="connsiteY153" fmla="*/ 82200 h 1913559"/>
              <a:gd name="connsiteX154" fmla="*/ 934164 w 1499520"/>
              <a:gd name="connsiteY154" fmla="*/ 67913 h 1913559"/>
              <a:gd name="connsiteX155" fmla="*/ 943689 w 1499520"/>
              <a:gd name="connsiteY155" fmla="*/ 48863 h 1913559"/>
              <a:gd name="connsiteX156" fmla="*/ 962739 w 1499520"/>
              <a:gd name="connsiteY156" fmla="*/ 10763 h 1913559"/>
              <a:gd name="connsiteX157" fmla="*/ 962739 w 1499520"/>
              <a:gd name="connsiteY157" fmla="*/ 6000 h 1913559"/>
              <a:gd name="connsiteX0" fmla="*/ 962739 w 1499520"/>
              <a:gd name="connsiteY0" fmla="*/ 6000 h 1913559"/>
              <a:gd name="connsiteX1" fmla="*/ 981788 w 1499520"/>
              <a:gd name="connsiteY1" fmla="*/ 86963 h 1913559"/>
              <a:gd name="connsiteX2" fmla="*/ 1015126 w 1499520"/>
              <a:gd name="connsiteY2" fmla="*/ 277463 h 1913559"/>
              <a:gd name="connsiteX3" fmla="*/ 1041320 w 1499520"/>
              <a:gd name="connsiteY3" fmla="*/ 336994 h 1913559"/>
              <a:gd name="connsiteX4" fmla="*/ 1105614 w 1499520"/>
              <a:gd name="connsiteY4" fmla="*/ 437006 h 1913559"/>
              <a:gd name="connsiteX5" fmla="*/ 1186576 w 1499520"/>
              <a:gd name="connsiteY5" fmla="*/ 544163 h 1913559"/>
              <a:gd name="connsiteX6" fmla="*/ 1219914 w 1499520"/>
              <a:gd name="connsiteY6" fmla="*/ 582263 h 1913559"/>
              <a:gd name="connsiteX7" fmla="*/ 1188958 w 1499520"/>
              <a:gd name="connsiteY7" fmla="*/ 660844 h 1913559"/>
              <a:gd name="connsiteX8" fmla="*/ 1231820 w 1499520"/>
              <a:gd name="connsiteY8" fmla="*/ 715613 h 1913559"/>
              <a:gd name="connsiteX9" fmla="*/ 1186576 w 1499520"/>
              <a:gd name="connsiteY9" fmla="*/ 787050 h 1913559"/>
              <a:gd name="connsiteX10" fmla="*/ 1181814 w 1499520"/>
              <a:gd name="connsiteY10" fmla="*/ 834675 h 1913559"/>
              <a:gd name="connsiteX11" fmla="*/ 1231820 w 1499520"/>
              <a:gd name="connsiteY11" fmla="*/ 903731 h 1913559"/>
              <a:gd name="connsiteX12" fmla="*/ 1212770 w 1499520"/>
              <a:gd name="connsiteY12" fmla="*/ 1063275 h 1913559"/>
              <a:gd name="connsiteX13" fmla="*/ 1193719 w 1499520"/>
              <a:gd name="connsiteY13" fmla="*/ 1222819 h 1913559"/>
              <a:gd name="connsiteX14" fmla="*/ 1248489 w 1499520"/>
              <a:gd name="connsiteY14" fmla="*/ 1258538 h 1913559"/>
              <a:gd name="connsiteX15" fmla="*/ 1300876 w 1499520"/>
              <a:gd name="connsiteY15" fmla="*/ 1287113 h 1913559"/>
              <a:gd name="connsiteX16" fmla="*/ 1336594 w 1499520"/>
              <a:gd name="connsiteY16" fmla="*/ 1332355 h 1913559"/>
              <a:gd name="connsiteX17" fmla="*/ 1341357 w 1499520"/>
              <a:gd name="connsiteY17" fmla="*/ 1437131 h 1913559"/>
              <a:gd name="connsiteX18" fmla="*/ 1338977 w 1499520"/>
              <a:gd name="connsiteY18" fmla="*/ 1606200 h 1913559"/>
              <a:gd name="connsiteX19" fmla="*/ 1405651 w 1499520"/>
              <a:gd name="connsiteY19" fmla="*/ 1591913 h 1913559"/>
              <a:gd name="connsiteX20" fmla="*/ 1493758 w 1499520"/>
              <a:gd name="connsiteY20" fmla="*/ 1582387 h 1913559"/>
              <a:gd name="connsiteX21" fmla="*/ 1486614 w 1499520"/>
              <a:gd name="connsiteY21" fmla="*/ 1625250 h 1913559"/>
              <a:gd name="connsiteX22" fmla="*/ 1477089 w 1499520"/>
              <a:gd name="connsiteY22" fmla="*/ 1653825 h 1913559"/>
              <a:gd name="connsiteX23" fmla="*/ 1458039 w 1499520"/>
              <a:gd name="connsiteY23" fmla="*/ 1741932 h 1913559"/>
              <a:gd name="connsiteX24" fmla="*/ 1450895 w 1499520"/>
              <a:gd name="connsiteY24" fmla="*/ 1822894 h 1913559"/>
              <a:gd name="connsiteX25" fmla="*/ 1462802 w 1499520"/>
              <a:gd name="connsiteY25" fmla="*/ 1877664 h 1913559"/>
              <a:gd name="connsiteX26" fmla="*/ 1486614 w 1499520"/>
              <a:gd name="connsiteY26" fmla="*/ 1913382 h 1913559"/>
              <a:gd name="connsiteX27" fmla="*/ 1377076 w 1499520"/>
              <a:gd name="connsiteY27" fmla="*/ 1889569 h 1913559"/>
              <a:gd name="connsiteX28" fmla="*/ 1255632 w 1499520"/>
              <a:gd name="connsiteY28" fmla="*/ 1849088 h 1913559"/>
              <a:gd name="connsiteX29" fmla="*/ 1148476 w 1499520"/>
              <a:gd name="connsiteY29" fmla="*/ 1825275 h 1913559"/>
              <a:gd name="connsiteX30" fmla="*/ 1038939 w 1499520"/>
              <a:gd name="connsiteY30" fmla="*/ 1801463 h 1913559"/>
              <a:gd name="connsiteX31" fmla="*/ 948451 w 1499520"/>
              <a:gd name="connsiteY31" fmla="*/ 1782413 h 1913559"/>
              <a:gd name="connsiteX32" fmla="*/ 857964 w 1499520"/>
              <a:gd name="connsiteY32" fmla="*/ 1772888 h 1913559"/>
              <a:gd name="connsiteX33" fmla="*/ 781764 w 1499520"/>
              <a:gd name="connsiteY33" fmla="*/ 1763363 h 1913559"/>
              <a:gd name="connsiteX34" fmla="*/ 543639 w 1499520"/>
              <a:gd name="connsiteY34" fmla="*/ 1739550 h 1913559"/>
              <a:gd name="connsiteX35" fmla="*/ 546020 w 1499520"/>
              <a:gd name="connsiteY35" fmla="*/ 1725263 h 1913559"/>
              <a:gd name="connsiteX36" fmla="*/ 576977 w 1499520"/>
              <a:gd name="connsiteY36" fmla="*/ 1713357 h 1913559"/>
              <a:gd name="connsiteX37" fmla="*/ 591264 w 1499520"/>
              <a:gd name="connsiteY37" fmla="*/ 1682400 h 1913559"/>
              <a:gd name="connsiteX38" fmla="*/ 610314 w 1499520"/>
              <a:gd name="connsiteY38" fmla="*/ 1634776 h 1913559"/>
              <a:gd name="connsiteX39" fmla="*/ 653177 w 1499520"/>
              <a:gd name="connsiteY39" fmla="*/ 1646682 h 1913559"/>
              <a:gd name="connsiteX40" fmla="*/ 710326 w 1499520"/>
              <a:gd name="connsiteY40" fmla="*/ 1658588 h 1913559"/>
              <a:gd name="connsiteX41" fmla="*/ 765095 w 1499520"/>
              <a:gd name="connsiteY41" fmla="*/ 1660968 h 1913559"/>
              <a:gd name="connsiteX42" fmla="*/ 772239 w 1499520"/>
              <a:gd name="connsiteY42" fmla="*/ 1649063 h 1913559"/>
              <a:gd name="connsiteX43" fmla="*/ 691276 w 1499520"/>
              <a:gd name="connsiteY43" fmla="*/ 1634775 h 1913559"/>
              <a:gd name="connsiteX44" fmla="*/ 626983 w 1499520"/>
              <a:gd name="connsiteY44" fmla="*/ 1613344 h 1913559"/>
              <a:gd name="connsiteX45" fmla="*/ 605551 w 1499520"/>
              <a:gd name="connsiteY45" fmla="*/ 1582388 h 1913559"/>
              <a:gd name="connsiteX46" fmla="*/ 626983 w 1499520"/>
              <a:gd name="connsiteY46" fmla="*/ 1530001 h 1913559"/>
              <a:gd name="connsiteX47" fmla="*/ 662702 w 1499520"/>
              <a:gd name="connsiteY47" fmla="*/ 1515713 h 1913559"/>
              <a:gd name="connsiteX48" fmla="*/ 638889 w 1499520"/>
              <a:gd name="connsiteY48" fmla="*/ 1496662 h 1913559"/>
              <a:gd name="connsiteX49" fmla="*/ 662701 w 1499520"/>
              <a:gd name="connsiteY49" fmla="*/ 1472850 h 1913559"/>
              <a:gd name="connsiteX50" fmla="*/ 707945 w 1499520"/>
              <a:gd name="connsiteY50" fmla="*/ 1427607 h 1913559"/>
              <a:gd name="connsiteX51" fmla="*/ 734139 w 1499520"/>
              <a:gd name="connsiteY51" fmla="*/ 1410938 h 1913559"/>
              <a:gd name="connsiteX52" fmla="*/ 719851 w 1499520"/>
              <a:gd name="connsiteY52" fmla="*/ 1368075 h 1913559"/>
              <a:gd name="connsiteX53" fmla="*/ 791289 w 1499520"/>
              <a:gd name="connsiteY53" fmla="*/ 1265682 h 1913559"/>
              <a:gd name="connsiteX54" fmla="*/ 698420 w 1499520"/>
              <a:gd name="connsiteY54" fmla="*/ 1294256 h 1913559"/>
              <a:gd name="connsiteX55" fmla="*/ 667464 w 1499520"/>
              <a:gd name="connsiteY55" fmla="*/ 1358550 h 1913559"/>
              <a:gd name="connsiteX56" fmla="*/ 638889 w 1499520"/>
              <a:gd name="connsiteY56" fmla="*/ 1413318 h 1913559"/>
              <a:gd name="connsiteX57" fmla="*/ 598408 w 1499520"/>
              <a:gd name="connsiteY57" fmla="*/ 1389506 h 1913559"/>
              <a:gd name="connsiteX58" fmla="*/ 572214 w 1499520"/>
              <a:gd name="connsiteY58" fmla="*/ 1434750 h 1913559"/>
              <a:gd name="connsiteX59" fmla="*/ 569833 w 1499520"/>
              <a:gd name="connsiteY59" fmla="*/ 1472851 h 1913559"/>
              <a:gd name="connsiteX60" fmla="*/ 584121 w 1499520"/>
              <a:gd name="connsiteY60" fmla="*/ 1489520 h 1913559"/>
              <a:gd name="connsiteX61" fmla="*/ 534114 w 1499520"/>
              <a:gd name="connsiteY61" fmla="*/ 1530000 h 1913559"/>
              <a:gd name="connsiteX62" fmla="*/ 465058 w 1499520"/>
              <a:gd name="connsiteY62" fmla="*/ 1541907 h 1913559"/>
              <a:gd name="connsiteX63" fmla="*/ 488870 w 1499520"/>
              <a:gd name="connsiteY63" fmla="*/ 1470469 h 1913559"/>
              <a:gd name="connsiteX64" fmla="*/ 510301 w 1499520"/>
              <a:gd name="connsiteY64" fmla="*/ 1401413 h 1913559"/>
              <a:gd name="connsiteX65" fmla="*/ 526969 w 1499520"/>
              <a:gd name="connsiteY65" fmla="*/ 1339500 h 1913559"/>
              <a:gd name="connsiteX66" fmla="*/ 541257 w 1499520"/>
              <a:gd name="connsiteY66" fmla="*/ 1296637 h 1913559"/>
              <a:gd name="connsiteX67" fmla="*/ 600789 w 1499520"/>
              <a:gd name="connsiteY67" fmla="*/ 1225200 h 1913559"/>
              <a:gd name="connsiteX68" fmla="*/ 634126 w 1499520"/>
              <a:gd name="connsiteY68" fmla="*/ 1239489 h 1913559"/>
              <a:gd name="connsiteX69" fmla="*/ 672226 w 1499520"/>
              <a:gd name="connsiteY69" fmla="*/ 1222820 h 1913559"/>
              <a:gd name="connsiteX70" fmla="*/ 676990 w 1499520"/>
              <a:gd name="connsiteY70" fmla="*/ 1213295 h 1913559"/>
              <a:gd name="connsiteX71" fmla="*/ 638888 w 1499520"/>
              <a:gd name="connsiteY71" fmla="*/ 1215675 h 1913559"/>
              <a:gd name="connsiteX72" fmla="*/ 612696 w 1499520"/>
              <a:gd name="connsiteY72" fmla="*/ 1189482 h 1913559"/>
              <a:gd name="connsiteX73" fmla="*/ 612695 w 1499520"/>
              <a:gd name="connsiteY73" fmla="*/ 1172812 h 1913559"/>
              <a:gd name="connsiteX74" fmla="*/ 662702 w 1499520"/>
              <a:gd name="connsiteY74" fmla="*/ 1175195 h 1913559"/>
              <a:gd name="connsiteX75" fmla="*/ 667463 w 1499520"/>
              <a:gd name="connsiteY75" fmla="*/ 1158525 h 1913559"/>
              <a:gd name="connsiteX76" fmla="*/ 693658 w 1499520"/>
              <a:gd name="connsiteY76" fmla="*/ 1127569 h 1913559"/>
              <a:gd name="connsiteX77" fmla="*/ 736521 w 1499520"/>
              <a:gd name="connsiteY77" fmla="*/ 1113283 h 1913559"/>
              <a:gd name="connsiteX78" fmla="*/ 736520 w 1499520"/>
              <a:gd name="connsiteY78" fmla="*/ 1091849 h 1913559"/>
              <a:gd name="connsiteX79" fmla="*/ 753189 w 1499520"/>
              <a:gd name="connsiteY79" fmla="*/ 1079944 h 1913559"/>
              <a:gd name="connsiteX80" fmla="*/ 712708 w 1499520"/>
              <a:gd name="connsiteY80" fmla="*/ 1051369 h 1913559"/>
              <a:gd name="connsiteX81" fmla="*/ 662701 w 1499520"/>
              <a:gd name="connsiteY81" fmla="*/ 1022794 h 1913559"/>
              <a:gd name="connsiteX82" fmla="*/ 629364 w 1499520"/>
              <a:gd name="connsiteY82" fmla="*/ 1029938 h 1913559"/>
              <a:gd name="connsiteX83" fmla="*/ 591264 w 1499520"/>
              <a:gd name="connsiteY83" fmla="*/ 1087088 h 1913559"/>
              <a:gd name="connsiteX84" fmla="*/ 605551 w 1499520"/>
              <a:gd name="connsiteY84" fmla="*/ 1118044 h 1913559"/>
              <a:gd name="connsiteX85" fmla="*/ 586501 w 1499520"/>
              <a:gd name="connsiteY85" fmla="*/ 1139475 h 1913559"/>
              <a:gd name="connsiteX86" fmla="*/ 550783 w 1499520"/>
              <a:gd name="connsiteY86" fmla="*/ 1120426 h 1913559"/>
              <a:gd name="connsiteX87" fmla="*/ 522207 w 1499520"/>
              <a:gd name="connsiteY87" fmla="*/ 1082325 h 1913559"/>
              <a:gd name="connsiteX88" fmla="*/ 522208 w 1499520"/>
              <a:gd name="connsiteY88" fmla="*/ 1108520 h 1913559"/>
              <a:gd name="connsiteX89" fmla="*/ 457914 w 1499520"/>
              <a:gd name="connsiteY89" fmla="*/ 1115662 h 1913559"/>
              <a:gd name="connsiteX90" fmla="*/ 410289 w 1499520"/>
              <a:gd name="connsiteY90" fmla="*/ 1137094 h 1913559"/>
              <a:gd name="connsiteX91" fmla="*/ 379332 w 1499520"/>
              <a:gd name="connsiteY91" fmla="*/ 1184718 h 1913559"/>
              <a:gd name="connsiteX92" fmla="*/ 348376 w 1499520"/>
              <a:gd name="connsiteY92" fmla="*/ 1244250 h 1913559"/>
              <a:gd name="connsiteX93" fmla="*/ 305513 w 1499520"/>
              <a:gd name="connsiteY93" fmla="*/ 1215677 h 1913559"/>
              <a:gd name="connsiteX94" fmla="*/ 336471 w 1499520"/>
              <a:gd name="connsiteY94" fmla="*/ 1194244 h 1913559"/>
              <a:gd name="connsiteX95" fmla="*/ 367426 w 1499520"/>
              <a:gd name="connsiteY95" fmla="*/ 1141856 h 1913559"/>
              <a:gd name="connsiteX96" fmla="*/ 372189 w 1499520"/>
              <a:gd name="connsiteY96" fmla="*/ 1106138 h 1913559"/>
              <a:gd name="connsiteX97" fmla="*/ 398382 w 1499520"/>
              <a:gd name="connsiteY97" fmla="*/ 1094231 h 1913559"/>
              <a:gd name="connsiteX98" fmla="*/ 386476 w 1499520"/>
              <a:gd name="connsiteY98" fmla="*/ 1072800 h 1913559"/>
              <a:gd name="connsiteX99" fmla="*/ 386478 w 1499520"/>
              <a:gd name="connsiteY99" fmla="*/ 1053751 h 1913559"/>
              <a:gd name="connsiteX100" fmla="*/ 348376 w 1499520"/>
              <a:gd name="connsiteY100" fmla="*/ 1060894 h 1913559"/>
              <a:gd name="connsiteX101" fmla="*/ 324564 w 1499520"/>
              <a:gd name="connsiteY101" fmla="*/ 1034700 h 1913559"/>
              <a:gd name="connsiteX102" fmla="*/ 315039 w 1499520"/>
              <a:gd name="connsiteY102" fmla="*/ 1013269 h 1913559"/>
              <a:gd name="connsiteX103" fmla="*/ 286464 w 1499520"/>
              <a:gd name="connsiteY103" fmla="*/ 1048988 h 1913559"/>
              <a:gd name="connsiteX104" fmla="*/ 276939 w 1499520"/>
              <a:gd name="connsiteY104" fmla="*/ 1072800 h 1913559"/>
              <a:gd name="connsiteX105" fmla="*/ 286464 w 1499520"/>
              <a:gd name="connsiteY105" fmla="*/ 1096613 h 1913559"/>
              <a:gd name="connsiteX106" fmla="*/ 260269 w 1499520"/>
              <a:gd name="connsiteY106" fmla="*/ 1098994 h 1913559"/>
              <a:gd name="connsiteX107" fmla="*/ 276939 w 1499520"/>
              <a:gd name="connsiteY107" fmla="*/ 1120425 h 1913559"/>
              <a:gd name="connsiteX108" fmla="*/ 265032 w 1499520"/>
              <a:gd name="connsiteY108" fmla="*/ 1137094 h 1913559"/>
              <a:gd name="connsiteX109" fmla="*/ 274557 w 1499520"/>
              <a:gd name="connsiteY109" fmla="*/ 1199007 h 1913559"/>
              <a:gd name="connsiteX110" fmla="*/ 234076 w 1499520"/>
              <a:gd name="connsiteY110" fmla="*/ 1194243 h 1913559"/>
              <a:gd name="connsiteX111" fmla="*/ 195976 w 1499520"/>
              <a:gd name="connsiteY111" fmla="*/ 1215675 h 1913559"/>
              <a:gd name="connsiteX112" fmla="*/ 143589 w 1499520"/>
              <a:gd name="connsiteY112" fmla="*/ 1215675 h 1913559"/>
              <a:gd name="connsiteX113" fmla="*/ 110251 w 1499520"/>
              <a:gd name="connsiteY113" fmla="*/ 1201388 h 1913559"/>
              <a:gd name="connsiteX114" fmla="*/ 81676 w 1499520"/>
              <a:gd name="connsiteY114" fmla="*/ 1182338 h 1913559"/>
              <a:gd name="connsiteX115" fmla="*/ 5477 w 1499520"/>
              <a:gd name="connsiteY115" fmla="*/ 1106138 h 1913559"/>
              <a:gd name="connsiteX116" fmla="*/ 24527 w 1499520"/>
              <a:gd name="connsiteY116" fmla="*/ 1094232 h 1913559"/>
              <a:gd name="connsiteX117" fmla="*/ 24526 w 1499520"/>
              <a:gd name="connsiteY117" fmla="*/ 1039463 h 1913559"/>
              <a:gd name="connsiteX118" fmla="*/ 17383 w 1499520"/>
              <a:gd name="connsiteY118" fmla="*/ 1001363 h 1913559"/>
              <a:gd name="connsiteX119" fmla="*/ 714 w 1499520"/>
              <a:gd name="connsiteY119" fmla="*/ 956119 h 1913559"/>
              <a:gd name="connsiteX120" fmla="*/ 43576 w 1499520"/>
              <a:gd name="connsiteY120" fmla="*/ 887063 h 1913559"/>
              <a:gd name="connsiteX121" fmla="*/ 62626 w 1499520"/>
              <a:gd name="connsiteY121" fmla="*/ 889444 h 1913559"/>
              <a:gd name="connsiteX122" fmla="*/ 55483 w 1499520"/>
              <a:gd name="connsiteY122" fmla="*/ 834676 h 1913559"/>
              <a:gd name="connsiteX123" fmla="*/ 119776 w 1499520"/>
              <a:gd name="connsiteY123" fmla="*/ 808481 h 1913559"/>
              <a:gd name="connsiteX124" fmla="*/ 167401 w 1499520"/>
              <a:gd name="connsiteY124" fmla="*/ 787050 h 1913559"/>
              <a:gd name="connsiteX125" fmla="*/ 205502 w 1499520"/>
              <a:gd name="connsiteY125" fmla="*/ 746570 h 1913559"/>
              <a:gd name="connsiteX126" fmla="*/ 234077 w 1499520"/>
              <a:gd name="connsiteY126" fmla="*/ 763237 h 1913559"/>
              <a:gd name="connsiteX127" fmla="*/ 312657 w 1499520"/>
              <a:gd name="connsiteY127" fmla="*/ 703706 h 1913559"/>
              <a:gd name="connsiteX128" fmla="*/ 438864 w 1499520"/>
              <a:gd name="connsiteY128" fmla="*/ 715613 h 1913559"/>
              <a:gd name="connsiteX129" fmla="*/ 453151 w 1499520"/>
              <a:gd name="connsiteY129" fmla="*/ 706088 h 1913559"/>
              <a:gd name="connsiteX130" fmla="*/ 486489 w 1499520"/>
              <a:gd name="connsiteY130" fmla="*/ 667988 h 1913559"/>
              <a:gd name="connsiteX131" fmla="*/ 496014 w 1499520"/>
              <a:gd name="connsiteY131" fmla="*/ 644175 h 1913559"/>
              <a:gd name="connsiteX132" fmla="*/ 500776 w 1499520"/>
              <a:gd name="connsiteY132" fmla="*/ 596550 h 1913559"/>
              <a:gd name="connsiteX133" fmla="*/ 524589 w 1499520"/>
              <a:gd name="connsiteY133" fmla="*/ 582263 h 1913559"/>
              <a:gd name="connsiteX134" fmla="*/ 567451 w 1499520"/>
              <a:gd name="connsiteY134" fmla="*/ 563213 h 1913559"/>
              <a:gd name="connsiteX135" fmla="*/ 600789 w 1499520"/>
              <a:gd name="connsiteY135" fmla="*/ 558450 h 1913559"/>
              <a:gd name="connsiteX136" fmla="*/ 619839 w 1499520"/>
              <a:gd name="connsiteY136" fmla="*/ 544163 h 1913559"/>
              <a:gd name="connsiteX137" fmla="*/ 643651 w 1499520"/>
              <a:gd name="connsiteY137" fmla="*/ 529875 h 1913559"/>
              <a:gd name="connsiteX138" fmla="*/ 657939 w 1499520"/>
              <a:gd name="connsiteY138" fmla="*/ 515588 h 1913559"/>
              <a:gd name="connsiteX139" fmla="*/ 686514 w 1499520"/>
              <a:gd name="connsiteY139" fmla="*/ 477488 h 1913559"/>
              <a:gd name="connsiteX140" fmla="*/ 705564 w 1499520"/>
              <a:gd name="connsiteY140" fmla="*/ 444150 h 1913559"/>
              <a:gd name="connsiteX141" fmla="*/ 715089 w 1499520"/>
              <a:gd name="connsiteY141" fmla="*/ 401288 h 1913559"/>
              <a:gd name="connsiteX142" fmla="*/ 724614 w 1499520"/>
              <a:gd name="connsiteY142" fmla="*/ 387000 h 1913559"/>
              <a:gd name="connsiteX143" fmla="*/ 734139 w 1499520"/>
              <a:gd name="connsiteY143" fmla="*/ 286988 h 1913559"/>
              <a:gd name="connsiteX144" fmla="*/ 743664 w 1499520"/>
              <a:gd name="connsiteY144" fmla="*/ 220313 h 1913559"/>
              <a:gd name="connsiteX145" fmla="*/ 777001 w 1499520"/>
              <a:gd name="connsiteY145" fmla="*/ 172688 h 1913559"/>
              <a:gd name="connsiteX146" fmla="*/ 786526 w 1499520"/>
              <a:gd name="connsiteY146" fmla="*/ 158400 h 1913559"/>
              <a:gd name="connsiteX147" fmla="*/ 815101 w 1499520"/>
              <a:gd name="connsiteY147" fmla="*/ 115538 h 1913559"/>
              <a:gd name="connsiteX148" fmla="*/ 829389 w 1499520"/>
              <a:gd name="connsiteY148" fmla="*/ 110775 h 1913559"/>
              <a:gd name="connsiteX149" fmla="*/ 853201 w 1499520"/>
              <a:gd name="connsiteY149" fmla="*/ 120300 h 1913559"/>
              <a:gd name="connsiteX150" fmla="*/ 867489 w 1499520"/>
              <a:gd name="connsiteY150" fmla="*/ 129825 h 1913559"/>
              <a:gd name="connsiteX151" fmla="*/ 886539 w 1499520"/>
              <a:gd name="connsiteY151" fmla="*/ 120300 h 1913559"/>
              <a:gd name="connsiteX152" fmla="*/ 919876 w 1499520"/>
              <a:gd name="connsiteY152" fmla="*/ 82200 h 1913559"/>
              <a:gd name="connsiteX153" fmla="*/ 934164 w 1499520"/>
              <a:gd name="connsiteY153" fmla="*/ 67913 h 1913559"/>
              <a:gd name="connsiteX154" fmla="*/ 943689 w 1499520"/>
              <a:gd name="connsiteY154" fmla="*/ 48863 h 1913559"/>
              <a:gd name="connsiteX155" fmla="*/ 962739 w 1499520"/>
              <a:gd name="connsiteY155" fmla="*/ 10763 h 1913559"/>
              <a:gd name="connsiteX156" fmla="*/ 962739 w 1499520"/>
              <a:gd name="connsiteY156" fmla="*/ 6000 h 1913559"/>
              <a:gd name="connsiteX0" fmla="*/ 962739 w 1499520"/>
              <a:gd name="connsiteY0" fmla="*/ 6000 h 1913559"/>
              <a:gd name="connsiteX1" fmla="*/ 981788 w 1499520"/>
              <a:gd name="connsiteY1" fmla="*/ 86963 h 1913559"/>
              <a:gd name="connsiteX2" fmla="*/ 1015126 w 1499520"/>
              <a:gd name="connsiteY2" fmla="*/ 277463 h 1913559"/>
              <a:gd name="connsiteX3" fmla="*/ 1041320 w 1499520"/>
              <a:gd name="connsiteY3" fmla="*/ 336994 h 1913559"/>
              <a:gd name="connsiteX4" fmla="*/ 1105614 w 1499520"/>
              <a:gd name="connsiteY4" fmla="*/ 437006 h 1913559"/>
              <a:gd name="connsiteX5" fmla="*/ 1186576 w 1499520"/>
              <a:gd name="connsiteY5" fmla="*/ 544163 h 1913559"/>
              <a:gd name="connsiteX6" fmla="*/ 1219914 w 1499520"/>
              <a:gd name="connsiteY6" fmla="*/ 582263 h 1913559"/>
              <a:gd name="connsiteX7" fmla="*/ 1188958 w 1499520"/>
              <a:gd name="connsiteY7" fmla="*/ 660844 h 1913559"/>
              <a:gd name="connsiteX8" fmla="*/ 1231820 w 1499520"/>
              <a:gd name="connsiteY8" fmla="*/ 715613 h 1913559"/>
              <a:gd name="connsiteX9" fmla="*/ 1186576 w 1499520"/>
              <a:gd name="connsiteY9" fmla="*/ 787050 h 1913559"/>
              <a:gd name="connsiteX10" fmla="*/ 1181814 w 1499520"/>
              <a:gd name="connsiteY10" fmla="*/ 834675 h 1913559"/>
              <a:gd name="connsiteX11" fmla="*/ 1231820 w 1499520"/>
              <a:gd name="connsiteY11" fmla="*/ 903731 h 1913559"/>
              <a:gd name="connsiteX12" fmla="*/ 1212770 w 1499520"/>
              <a:gd name="connsiteY12" fmla="*/ 1063275 h 1913559"/>
              <a:gd name="connsiteX13" fmla="*/ 1193719 w 1499520"/>
              <a:gd name="connsiteY13" fmla="*/ 1222819 h 1913559"/>
              <a:gd name="connsiteX14" fmla="*/ 1248489 w 1499520"/>
              <a:gd name="connsiteY14" fmla="*/ 1258538 h 1913559"/>
              <a:gd name="connsiteX15" fmla="*/ 1300876 w 1499520"/>
              <a:gd name="connsiteY15" fmla="*/ 1287113 h 1913559"/>
              <a:gd name="connsiteX16" fmla="*/ 1336594 w 1499520"/>
              <a:gd name="connsiteY16" fmla="*/ 1332355 h 1913559"/>
              <a:gd name="connsiteX17" fmla="*/ 1341357 w 1499520"/>
              <a:gd name="connsiteY17" fmla="*/ 1437131 h 1913559"/>
              <a:gd name="connsiteX18" fmla="*/ 1338977 w 1499520"/>
              <a:gd name="connsiteY18" fmla="*/ 1606200 h 1913559"/>
              <a:gd name="connsiteX19" fmla="*/ 1405651 w 1499520"/>
              <a:gd name="connsiteY19" fmla="*/ 1591913 h 1913559"/>
              <a:gd name="connsiteX20" fmla="*/ 1493758 w 1499520"/>
              <a:gd name="connsiteY20" fmla="*/ 1582387 h 1913559"/>
              <a:gd name="connsiteX21" fmla="*/ 1486614 w 1499520"/>
              <a:gd name="connsiteY21" fmla="*/ 1625250 h 1913559"/>
              <a:gd name="connsiteX22" fmla="*/ 1477089 w 1499520"/>
              <a:gd name="connsiteY22" fmla="*/ 1653825 h 1913559"/>
              <a:gd name="connsiteX23" fmla="*/ 1458039 w 1499520"/>
              <a:gd name="connsiteY23" fmla="*/ 1741932 h 1913559"/>
              <a:gd name="connsiteX24" fmla="*/ 1450895 w 1499520"/>
              <a:gd name="connsiteY24" fmla="*/ 1822894 h 1913559"/>
              <a:gd name="connsiteX25" fmla="*/ 1462802 w 1499520"/>
              <a:gd name="connsiteY25" fmla="*/ 1877664 h 1913559"/>
              <a:gd name="connsiteX26" fmla="*/ 1486614 w 1499520"/>
              <a:gd name="connsiteY26" fmla="*/ 1913382 h 1913559"/>
              <a:gd name="connsiteX27" fmla="*/ 1377076 w 1499520"/>
              <a:gd name="connsiteY27" fmla="*/ 1889569 h 1913559"/>
              <a:gd name="connsiteX28" fmla="*/ 1255632 w 1499520"/>
              <a:gd name="connsiteY28" fmla="*/ 1849088 h 1913559"/>
              <a:gd name="connsiteX29" fmla="*/ 1148476 w 1499520"/>
              <a:gd name="connsiteY29" fmla="*/ 1825275 h 1913559"/>
              <a:gd name="connsiteX30" fmla="*/ 1038939 w 1499520"/>
              <a:gd name="connsiteY30" fmla="*/ 1801463 h 1913559"/>
              <a:gd name="connsiteX31" fmla="*/ 948451 w 1499520"/>
              <a:gd name="connsiteY31" fmla="*/ 1782413 h 1913559"/>
              <a:gd name="connsiteX32" fmla="*/ 857964 w 1499520"/>
              <a:gd name="connsiteY32" fmla="*/ 1772888 h 1913559"/>
              <a:gd name="connsiteX33" fmla="*/ 781764 w 1499520"/>
              <a:gd name="connsiteY33" fmla="*/ 1763363 h 1913559"/>
              <a:gd name="connsiteX34" fmla="*/ 543639 w 1499520"/>
              <a:gd name="connsiteY34" fmla="*/ 1739550 h 1913559"/>
              <a:gd name="connsiteX35" fmla="*/ 546020 w 1499520"/>
              <a:gd name="connsiteY35" fmla="*/ 1725263 h 1913559"/>
              <a:gd name="connsiteX36" fmla="*/ 576977 w 1499520"/>
              <a:gd name="connsiteY36" fmla="*/ 1713357 h 1913559"/>
              <a:gd name="connsiteX37" fmla="*/ 591264 w 1499520"/>
              <a:gd name="connsiteY37" fmla="*/ 1682400 h 1913559"/>
              <a:gd name="connsiteX38" fmla="*/ 610314 w 1499520"/>
              <a:gd name="connsiteY38" fmla="*/ 1634776 h 1913559"/>
              <a:gd name="connsiteX39" fmla="*/ 653177 w 1499520"/>
              <a:gd name="connsiteY39" fmla="*/ 1646682 h 1913559"/>
              <a:gd name="connsiteX40" fmla="*/ 710326 w 1499520"/>
              <a:gd name="connsiteY40" fmla="*/ 1658588 h 1913559"/>
              <a:gd name="connsiteX41" fmla="*/ 765095 w 1499520"/>
              <a:gd name="connsiteY41" fmla="*/ 1660968 h 1913559"/>
              <a:gd name="connsiteX42" fmla="*/ 772239 w 1499520"/>
              <a:gd name="connsiteY42" fmla="*/ 1649063 h 1913559"/>
              <a:gd name="connsiteX43" fmla="*/ 691276 w 1499520"/>
              <a:gd name="connsiteY43" fmla="*/ 1634775 h 1913559"/>
              <a:gd name="connsiteX44" fmla="*/ 626983 w 1499520"/>
              <a:gd name="connsiteY44" fmla="*/ 1613344 h 1913559"/>
              <a:gd name="connsiteX45" fmla="*/ 605551 w 1499520"/>
              <a:gd name="connsiteY45" fmla="*/ 1582388 h 1913559"/>
              <a:gd name="connsiteX46" fmla="*/ 626983 w 1499520"/>
              <a:gd name="connsiteY46" fmla="*/ 1530001 h 1913559"/>
              <a:gd name="connsiteX47" fmla="*/ 662702 w 1499520"/>
              <a:gd name="connsiteY47" fmla="*/ 1515713 h 1913559"/>
              <a:gd name="connsiteX48" fmla="*/ 638889 w 1499520"/>
              <a:gd name="connsiteY48" fmla="*/ 1496662 h 1913559"/>
              <a:gd name="connsiteX49" fmla="*/ 662701 w 1499520"/>
              <a:gd name="connsiteY49" fmla="*/ 1472850 h 1913559"/>
              <a:gd name="connsiteX50" fmla="*/ 707945 w 1499520"/>
              <a:gd name="connsiteY50" fmla="*/ 1427607 h 1913559"/>
              <a:gd name="connsiteX51" fmla="*/ 734139 w 1499520"/>
              <a:gd name="connsiteY51" fmla="*/ 1410938 h 1913559"/>
              <a:gd name="connsiteX52" fmla="*/ 719851 w 1499520"/>
              <a:gd name="connsiteY52" fmla="*/ 1368075 h 1913559"/>
              <a:gd name="connsiteX53" fmla="*/ 791289 w 1499520"/>
              <a:gd name="connsiteY53" fmla="*/ 1265682 h 1913559"/>
              <a:gd name="connsiteX54" fmla="*/ 698420 w 1499520"/>
              <a:gd name="connsiteY54" fmla="*/ 1294256 h 1913559"/>
              <a:gd name="connsiteX55" fmla="*/ 667464 w 1499520"/>
              <a:gd name="connsiteY55" fmla="*/ 1358550 h 1913559"/>
              <a:gd name="connsiteX56" fmla="*/ 638889 w 1499520"/>
              <a:gd name="connsiteY56" fmla="*/ 1413318 h 1913559"/>
              <a:gd name="connsiteX57" fmla="*/ 598408 w 1499520"/>
              <a:gd name="connsiteY57" fmla="*/ 1389506 h 1913559"/>
              <a:gd name="connsiteX58" fmla="*/ 572214 w 1499520"/>
              <a:gd name="connsiteY58" fmla="*/ 1434750 h 1913559"/>
              <a:gd name="connsiteX59" fmla="*/ 569833 w 1499520"/>
              <a:gd name="connsiteY59" fmla="*/ 1472851 h 1913559"/>
              <a:gd name="connsiteX60" fmla="*/ 584121 w 1499520"/>
              <a:gd name="connsiteY60" fmla="*/ 1489520 h 1913559"/>
              <a:gd name="connsiteX61" fmla="*/ 534114 w 1499520"/>
              <a:gd name="connsiteY61" fmla="*/ 1530000 h 1913559"/>
              <a:gd name="connsiteX62" fmla="*/ 465058 w 1499520"/>
              <a:gd name="connsiteY62" fmla="*/ 1541907 h 1913559"/>
              <a:gd name="connsiteX63" fmla="*/ 488870 w 1499520"/>
              <a:gd name="connsiteY63" fmla="*/ 1470469 h 1913559"/>
              <a:gd name="connsiteX64" fmla="*/ 510301 w 1499520"/>
              <a:gd name="connsiteY64" fmla="*/ 1401413 h 1913559"/>
              <a:gd name="connsiteX65" fmla="*/ 526969 w 1499520"/>
              <a:gd name="connsiteY65" fmla="*/ 1339500 h 1913559"/>
              <a:gd name="connsiteX66" fmla="*/ 541257 w 1499520"/>
              <a:gd name="connsiteY66" fmla="*/ 1296637 h 1913559"/>
              <a:gd name="connsiteX67" fmla="*/ 600789 w 1499520"/>
              <a:gd name="connsiteY67" fmla="*/ 1225200 h 1913559"/>
              <a:gd name="connsiteX68" fmla="*/ 634126 w 1499520"/>
              <a:gd name="connsiteY68" fmla="*/ 1239489 h 1913559"/>
              <a:gd name="connsiteX69" fmla="*/ 672226 w 1499520"/>
              <a:gd name="connsiteY69" fmla="*/ 1222820 h 1913559"/>
              <a:gd name="connsiteX70" fmla="*/ 676990 w 1499520"/>
              <a:gd name="connsiteY70" fmla="*/ 1213295 h 1913559"/>
              <a:gd name="connsiteX71" fmla="*/ 638888 w 1499520"/>
              <a:gd name="connsiteY71" fmla="*/ 1215675 h 1913559"/>
              <a:gd name="connsiteX72" fmla="*/ 612696 w 1499520"/>
              <a:gd name="connsiteY72" fmla="*/ 1189482 h 1913559"/>
              <a:gd name="connsiteX73" fmla="*/ 612695 w 1499520"/>
              <a:gd name="connsiteY73" fmla="*/ 1172812 h 1913559"/>
              <a:gd name="connsiteX74" fmla="*/ 662702 w 1499520"/>
              <a:gd name="connsiteY74" fmla="*/ 1175195 h 1913559"/>
              <a:gd name="connsiteX75" fmla="*/ 667463 w 1499520"/>
              <a:gd name="connsiteY75" fmla="*/ 1158525 h 1913559"/>
              <a:gd name="connsiteX76" fmla="*/ 693658 w 1499520"/>
              <a:gd name="connsiteY76" fmla="*/ 1127569 h 1913559"/>
              <a:gd name="connsiteX77" fmla="*/ 736521 w 1499520"/>
              <a:gd name="connsiteY77" fmla="*/ 1113283 h 1913559"/>
              <a:gd name="connsiteX78" fmla="*/ 736520 w 1499520"/>
              <a:gd name="connsiteY78" fmla="*/ 1091849 h 1913559"/>
              <a:gd name="connsiteX79" fmla="*/ 753189 w 1499520"/>
              <a:gd name="connsiteY79" fmla="*/ 1079944 h 1913559"/>
              <a:gd name="connsiteX80" fmla="*/ 712708 w 1499520"/>
              <a:gd name="connsiteY80" fmla="*/ 1051369 h 1913559"/>
              <a:gd name="connsiteX81" fmla="*/ 662701 w 1499520"/>
              <a:gd name="connsiteY81" fmla="*/ 1022794 h 1913559"/>
              <a:gd name="connsiteX82" fmla="*/ 629364 w 1499520"/>
              <a:gd name="connsiteY82" fmla="*/ 1029938 h 1913559"/>
              <a:gd name="connsiteX83" fmla="*/ 591264 w 1499520"/>
              <a:gd name="connsiteY83" fmla="*/ 1087088 h 1913559"/>
              <a:gd name="connsiteX84" fmla="*/ 605551 w 1499520"/>
              <a:gd name="connsiteY84" fmla="*/ 1118044 h 1913559"/>
              <a:gd name="connsiteX85" fmla="*/ 586501 w 1499520"/>
              <a:gd name="connsiteY85" fmla="*/ 1139475 h 1913559"/>
              <a:gd name="connsiteX86" fmla="*/ 550783 w 1499520"/>
              <a:gd name="connsiteY86" fmla="*/ 1120426 h 1913559"/>
              <a:gd name="connsiteX87" fmla="*/ 522207 w 1499520"/>
              <a:gd name="connsiteY87" fmla="*/ 1082325 h 1913559"/>
              <a:gd name="connsiteX88" fmla="*/ 522208 w 1499520"/>
              <a:gd name="connsiteY88" fmla="*/ 1108520 h 1913559"/>
              <a:gd name="connsiteX89" fmla="*/ 457914 w 1499520"/>
              <a:gd name="connsiteY89" fmla="*/ 1115662 h 1913559"/>
              <a:gd name="connsiteX90" fmla="*/ 410289 w 1499520"/>
              <a:gd name="connsiteY90" fmla="*/ 1137094 h 1913559"/>
              <a:gd name="connsiteX91" fmla="*/ 379332 w 1499520"/>
              <a:gd name="connsiteY91" fmla="*/ 1184718 h 1913559"/>
              <a:gd name="connsiteX92" fmla="*/ 348376 w 1499520"/>
              <a:gd name="connsiteY92" fmla="*/ 1244250 h 1913559"/>
              <a:gd name="connsiteX93" fmla="*/ 305513 w 1499520"/>
              <a:gd name="connsiteY93" fmla="*/ 1215677 h 1913559"/>
              <a:gd name="connsiteX94" fmla="*/ 336471 w 1499520"/>
              <a:gd name="connsiteY94" fmla="*/ 1194244 h 1913559"/>
              <a:gd name="connsiteX95" fmla="*/ 367426 w 1499520"/>
              <a:gd name="connsiteY95" fmla="*/ 1141856 h 1913559"/>
              <a:gd name="connsiteX96" fmla="*/ 372189 w 1499520"/>
              <a:gd name="connsiteY96" fmla="*/ 1106138 h 1913559"/>
              <a:gd name="connsiteX97" fmla="*/ 398382 w 1499520"/>
              <a:gd name="connsiteY97" fmla="*/ 1094231 h 1913559"/>
              <a:gd name="connsiteX98" fmla="*/ 386476 w 1499520"/>
              <a:gd name="connsiteY98" fmla="*/ 1072800 h 1913559"/>
              <a:gd name="connsiteX99" fmla="*/ 386478 w 1499520"/>
              <a:gd name="connsiteY99" fmla="*/ 1053751 h 1913559"/>
              <a:gd name="connsiteX100" fmla="*/ 348376 w 1499520"/>
              <a:gd name="connsiteY100" fmla="*/ 1060894 h 1913559"/>
              <a:gd name="connsiteX101" fmla="*/ 324564 w 1499520"/>
              <a:gd name="connsiteY101" fmla="*/ 1034700 h 1913559"/>
              <a:gd name="connsiteX102" fmla="*/ 315039 w 1499520"/>
              <a:gd name="connsiteY102" fmla="*/ 1013269 h 1913559"/>
              <a:gd name="connsiteX103" fmla="*/ 286464 w 1499520"/>
              <a:gd name="connsiteY103" fmla="*/ 1048988 h 1913559"/>
              <a:gd name="connsiteX104" fmla="*/ 276939 w 1499520"/>
              <a:gd name="connsiteY104" fmla="*/ 1072800 h 1913559"/>
              <a:gd name="connsiteX105" fmla="*/ 286464 w 1499520"/>
              <a:gd name="connsiteY105" fmla="*/ 1096613 h 1913559"/>
              <a:gd name="connsiteX106" fmla="*/ 260269 w 1499520"/>
              <a:gd name="connsiteY106" fmla="*/ 1098994 h 1913559"/>
              <a:gd name="connsiteX107" fmla="*/ 276939 w 1499520"/>
              <a:gd name="connsiteY107" fmla="*/ 1120425 h 1913559"/>
              <a:gd name="connsiteX108" fmla="*/ 265032 w 1499520"/>
              <a:gd name="connsiteY108" fmla="*/ 1137094 h 1913559"/>
              <a:gd name="connsiteX109" fmla="*/ 274557 w 1499520"/>
              <a:gd name="connsiteY109" fmla="*/ 1199007 h 1913559"/>
              <a:gd name="connsiteX110" fmla="*/ 234076 w 1499520"/>
              <a:gd name="connsiteY110" fmla="*/ 1194243 h 1913559"/>
              <a:gd name="connsiteX111" fmla="*/ 195976 w 1499520"/>
              <a:gd name="connsiteY111" fmla="*/ 1215675 h 1913559"/>
              <a:gd name="connsiteX112" fmla="*/ 143589 w 1499520"/>
              <a:gd name="connsiteY112" fmla="*/ 1215675 h 1913559"/>
              <a:gd name="connsiteX113" fmla="*/ 110251 w 1499520"/>
              <a:gd name="connsiteY113" fmla="*/ 1201388 h 1913559"/>
              <a:gd name="connsiteX114" fmla="*/ 81676 w 1499520"/>
              <a:gd name="connsiteY114" fmla="*/ 1182338 h 1913559"/>
              <a:gd name="connsiteX115" fmla="*/ 5477 w 1499520"/>
              <a:gd name="connsiteY115" fmla="*/ 1106138 h 1913559"/>
              <a:gd name="connsiteX116" fmla="*/ 24527 w 1499520"/>
              <a:gd name="connsiteY116" fmla="*/ 1094232 h 1913559"/>
              <a:gd name="connsiteX117" fmla="*/ 24526 w 1499520"/>
              <a:gd name="connsiteY117" fmla="*/ 1039463 h 1913559"/>
              <a:gd name="connsiteX118" fmla="*/ 17383 w 1499520"/>
              <a:gd name="connsiteY118" fmla="*/ 1001363 h 1913559"/>
              <a:gd name="connsiteX119" fmla="*/ 714 w 1499520"/>
              <a:gd name="connsiteY119" fmla="*/ 956119 h 1913559"/>
              <a:gd name="connsiteX120" fmla="*/ 43576 w 1499520"/>
              <a:gd name="connsiteY120" fmla="*/ 887063 h 1913559"/>
              <a:gd name="connsiteX121" fmla="*/ 62626 w 1499520"/>
              <a:gd name="connsiteY121" fmla="*/ 889444 h 1913559"/>
              <a:gd name="connsiteX122" fmla="*/ 55483 w 1499520"/>
              <a:gd name="connsiteY122" fmla="*/ 834676 h 1913559"/>
              <a:gd name="connsiteX123" fmla="*/ 119776 w 1499520"/>
              <a:gd name="connsiteY123" fmla="*/ 808481 h 1913559"/>
              <a:gd name="connsiteX124" fmla="*/ 167401 w 1499520"/>
              <a:gd name="connsiteY124" fmla="*/ 787050 h 1913559"/>
              <a:gd name="connsiteX125" fmla="*/ 205502 w 1499520"/>
              <a:gd name="connsiteY125" fmla="*/ 746570 h 1913559"/>
              <a:gd name="connsiteX126" fmla="*/ 234077 w 1499520"/>
              <a:gd name="connsiteY126" fmla="*/ 763237 h 1913559"/>
              <a:gd name="connsiteX127" fmla="*/ 312657 w 1499520"/>
              <a:gd name="connsiteY127" fmla="*/ 703706 h 1913559"/>
              <a:gd name="connsiteX128" fmla="*/ 438864 w 1499520"/>
              <a:gd name="connsiteY128" fmla="*/ 715613 h 1913559"/>
              <a:gd name="connsiteX129" fmla="*/ 486489 w 1499520"/>
              <a:gd name="connsiteY129" fmla="*/ 667988 h 1913559"/>
              <a:gd name="connsiteX130" fmla="*/ 496014 w 1499520"/>
              <a:gd name="connsiteY130" fmla="*/ 644175 h 1913559"/>
              <a:gd name="connsiteX131" fmla="*/ 500776 w 1499520"/>
              <a:gd name="connsiteY131" fmla="*/ 596550 h 1913559"/>
              <a:gd name="connsiteX132" fmla="*/ 524589 w 1499520"/>
              <a:gd name="connsiteY132" fmla="*/ 582263 h 1913559"/>
              <a:gd name="connsiteX133" fmla="*/ 567451 w 1499520"/>
              <a:gd name="connsiteY133" fmla="*/ 563213 h 1913559"/>
              <a:gd name="connsiteX134" fmla="*/ 600789 w 1499520"/>
              <a:gd name="connsiteY134" fmla="*/ 558450 h 1913559"/>
              <a:gd name="connsiteX135" fmla="*/ 619839 w 1499520"/>
              <a:gd name="connsiteY135" fmla="*/ 544163 h 1913559"/>
              <a:gd name="connsiteX136" fmla="*/ 643651 w 1499520"/>
              <a:gd name="connsiteY136" fmla="*/ 529875 h 1913559"/>
              <a:gd name="connsiteX137" fmla="*/ 657939 w 1499520"/>
              <a:gd name="connsiteY137" fmla="*/ 515588 h 1913559"/>
              <a:gd name="connsiteX138" fmla="*/ 686514 w 1499520"/>
              <a:gd name="connsiteY138" fmla="*/ 477488 h 1913559"/>
              <a:gd name="connsiteX139" fmla="*/ 705564 w 1499520"/>
              <a:gd name="connsiteY139" fmla="*/ 444150 h 1913559"/>
              <a:gd name="connsiteX140" fmla="*/ 715089 w 1499520"/>
              <a:gd name="connsiteY140" fmla="*/ 401288 h 1913559"/>
              <a:gd name="connsiteX141" fmla="*/ 724614 w 1499520"/>
              <a:gd name="connsiteY141" fmla="*/ 387000 h 1913559"/>
              <a:gd name="connsiteX142" fmla="*/ 734139 w 1499520"/>
              <a:gd name="connsiteY142" fmla="*/ 286988 h 1913559"/>
              <a:gd name="connsiteX143" fmla="*/ 743664 w 1499520"/>
              <a:gd name="connsiteY143" fmla="*/ 220313 h 1913559"/>
              <a:gd name="connsiteX144" fmla="*/ 777001 w 1499520"/>
              <a:gd name="connsiteY144" fmla="*/ 172688 h 1913559"/>
              <a:gd name="connsiteX145" fmla="*/ 786526 w 1499520"/>
              <a:gd name="connsiteY145" fmla="*/ 158400 h 1913559"/>
              <a:gd name="connsiteX146" fmla="*/ 815101 w 1499520"/>
              <a:gd name="connsiteY146" fmla="*/ 115538 h 1913559"/>
              <a:gd name="connsiteX147" fmla="*/ 829389 w 1499520"/>
              <a:gd name="connsiteY147" fmla="*/ 110775 h 1913559"/>
              <a:gd name="connsiteX148" fmla="*/ 853201 w 1499520"/>
              <a:gd name="connsiteY148" fmla="*/ 120300 h 1913559"/>
              <a:gd name="connsiteX149" fmla="*/ 867489 w 1499520"/>
              <a:gd name="connsiteY149" fmla="*/ 129825 h 1913559"/>
              <a:gd name="connsiteX150" fmla="*/ 886539 w 1499520"/>
              <a:gd name="connsiteY150" fmla="*/ 120300 h 1913559"/>
              <a:gd name="connsiteX151" fmla="*/ 919876 w 1499520"/>
              <a:gd name="connsiteY151" fmla="*/ 82200 h 1913559"/>
              <a:gd name="connsiteX152" fmla="*/ 934164 w 1499520"/>
              <a:gd name="connsiteY152" fmla="*/ 67913 h 1913559"/>
              <a:gd name="connsiteX153" fmla="*/ 943689 w 1499520"/>
              <a:gd name="connsiteY153" fmla="*/ 48863 h 1913559"/>
              <a:gd name="connsiteX154" fmla="*/ 962739 w 1499520"/>
              <a:gd name="connsiteY154" fmla="*/ 10763 h 1913559"/>
              <a:gd name="connsiteX155" fmla="*/ 962739 w 1499520"/>
              <a:gd name="connsiteY155" fmla="*/ 6000 h 1913559"/>
              <a:gd name="connsiteX0" fmla="*/ 962739 w 1499520"/>
              <a:gd name="connsiteY0" fmla="*/ 6000 h 1913559"/>
              <a:gd name="connsiteX1" fmla="*/ 981788 w 1499520"/>
              <a:gd name="connsiteY1" fmla="*/ 86963 h 1913559"/>
              <a:gd name="connsiteX2" fmla="*/ 1015126 w 1499520"/>
              <a:gd name="connsiteY2" fmla="*/ 277463 h 1913559"/>
              <a:gd name="connsiteX3" fmla="*/ 1041320 w 1499520"/>
              <a:gd name="connsiteY3" fmla="*/ 336994 h 1913559"/>
              <a:gd name="connsiteX4" fmla="*/ 1105614 w 1499520"/>
              <a:gd name="connsiteY4" fmla="*/ 437006 h 1913559"/>
              <a:gd name="connsiteX5" fmla="*/ 1186576 w 1499520"/>
              <a:gd name="connsiteY5" fmla="*/ 544163 h 1913559"/>
              <a:gd name="connsiteX6" fmla="*/ 1219914 w 1499520"/>
              <a:gd name="connsiteY6" fmla="*/ 582263 h 1913559"/>
              <a:gd name="connsiteX7" fmla="*/ 1188958 w 1499520"/>
              <a:gd name="connsiteY7" fmla="*/ 660844 h 1913559"/>
              <a:gd name="connsiteX8" fmla="*/ 1231820 w 1499520"/>
              <a:gd name="connsiteY8" fmla="*/ 715613 h 1913559"/>
              <a:gd name="connsiteX9" fmla="*/ 1186576 w 1499520"/>
              <a:gd name="connsiteY9" fmla="*/ 787050 h 1913559"/>
              <a:gd name="connsiteX10" fmla="*/ 1181814 w 1499520"/>
              <a:gd name="connsiteY10" fmla="*/ 834675 h 1913559"/>
              <a:gd name="connsiteX11" fmla="*/ 1231820 w 1499520"/>
              <a:gd name="connsiteY11" fmla="*/ 903731 h 1913559"/>
              <a:gd name="connsiteX12" fmla="*/ 1212770 w 1499520"/>
              <a:gd name="connsiteY12" fmla="*/ 1063275 h 1913559"/>
              <a:gd name="connsiteX13" fmla="*/ 1193719 w 1499520"/>
              <a:gd name="connsiteY13" fmla="*/ 1222819 h 1913559"/>
              <a:gd name="connsiteX14" fmla="*/ 1248489 w 1499520"/>
              <a:gd name="connsiteY14" fmla="*/ 1258538 h 1913559"/>
              <a:gd name="connsiteX15" fmla="*/ 1300876 w 1499520"/>
              <a:gd name="connsiteY15" fmla="*/ 1287113 h 1913559"/>
              <a:gd name="connsiteX16" fmla="*/ 1336594 w 1499520"/>
              <a:gd name="connsiteY16" fmla="*/ 1332355 h 1913559"/>
              <a:gd name="connsiteX17" fmla="*/ 1341357 w 1499520"/>
              <a:gd name="connsiteY17" fmla="*/ 1437131 h 1913559"/>
              <a:gd name="connsiteX18" fmla="*/ 1338977 w 1499520"/>
              <a:gd name="connsiteY18" fmla="*/ 1606200 h 1913559"/>
              <a:gd name="connsiteX19" fmla="*/ 1405651 w 1499520"/>
              <a:gd name="connsiteY19" fmla="*/ 1591913 h 1913559"/>
              <a:gd name="connsiteX20" fmla="*/ 1493758 w 1499520"/>
              <a:gd name="connsiteY20" fmla="*/ 1582387 h 1913559"/>
              <a:gd name="connsiteX21" fmla="*/ 1486614 w 1499520"/>
              <a:gd name="connsiteY21" fmla="*/ 1625250 h 1913559"/>
              <a:gd name="connsiteX22" fmla="*/ 1477089 w 1499520"/>
              <a:gd name="connsiteY22" fmla="*/ 1653825 h 1913559"/>
              <a:gd name="connsiteX23" fmla="*/ 1458039 w 1499520"/>
              <a:gd name="connsiteY23" fmla="*/ 1741932 h 1913559"/>
              <a:gd name="connsiteX24" fmla="*/ 1450895 w 1499520"/>
              <a:gd name="connsiteY24" fmla="*/ 1822894 h 1913559"/>
              <a:gd name="connsiteX25" fmla="*/ 1462802 w 1499520"/>
              <a:gd name="connsiteY25" fmla="*/ 1877664 h 1913559"/>
              <a:gd name="connsiteX26" fmla="*/ 1486614 w 1499520"/>
              <a:gd name="connsiteY26" fmla="*/ 1913382 h 1913559"/>
              <a:gd name="connsiteX27" fmla="*/ 1377076 w 1499520"/>
              <a:gd name="connsiteY27" fmla="*/ 1889569 h 1913559"/>
              <a:gd name="connsiteX28" fmla="*/ 1255632 w 1499520"/>
              <a:gd name="connsiteY28" fmla="*/ 1849088 h 1913559"/>
              <a:gd name="connsiteX29" fmla="*/ 1148476 w 1499520"/>
              <a:gd name="connsiteY29" fmla="*/ 1825275 h 1913559"/>
              <a:gd name="connsiteX30" fmla="*/ 1038939 w 1499520"/>
              <a:gd name="connsiteY30" fmla="*/ 1801463 h 1913559"/>
              <a:gd name="connsiteX31" fmla="*/ 948451 w 1499520"/>
              <a:gd name="connsiteY31" fmla="*/ 1782413 h 1913559"/>
              <a:gd name="connsiteX32" fmla="*/ 857964 w 1499520"/>
              <a:gd name="connsiteY32" fmla="*/ 1772888 h 1913559"/>
              <a:gd name="connsiteX33" fmla="*/ 781764 w 1499520"/>
              <a:gd name="connsiteY33" fmla="*/ 1763363 h 1913559"/>
              <a:gd name="connsiteX34" fmla="*/ 543639 w 1499520"/>
              <a:gd name="connsiteY34" fmla="*/ 1739550 h 1913559"/>
              <a:gd name="connsiteX35" fmla="*/ 546020 w 1499520"/>
              <a:gd name="connsiteY35" fmla="*/ 1725263 h 1913559"/>
              <a:gd name="connsiteX36" fmla="*/ 576977 w 1499520"/>
              <a:gd name="connsiteY36" fmla="*/ 1713357 h 1913559"/>
              <a:gd name="connsiteX37" fmla="*/ 591264 w 1499520"/>
              <a:gd name="connsiteY37" fmla="*/ 1682400 h 1913559"/>
              <a:gd name="connsiteX38" fmla="*/ 610314 w 1499520"/>
              <a:gd name="connsiteY38" fmla="*/ 1634776 h 1913559"/>
              <a:gd name="connsiteX39" fmla="*/ 653177 w 1499520"/>
              <a:gd name="connsiteY39" fmla="*/ 1646682 h 1913559"/>
              <a:gd name="connsiteX40" fmla="*/ 710326 w 1499520"/>
              <a:gd name="connsiteY40" fmla="*/ 1658588 h 1913559"/>
              <a:gd name="connsiteX41" fmla="*/ 765095 w 1499520"/>
              <a:gd name="connsiteY41" fmla="*/ 1660968 h 1913559"/>
              <a:gd name="connsiteX42" fmla="*/ 772239 w 1499520"/>
              <a:gd name="connsiteY42" fmla="*/ 1649063 h 1913559"/>
              <a:gd name="connsiteX43" fmla="*/ 691276 w 1499520"/>
              <a:gd name="connsiteY43" fmla="*/ 1634775 h 1913559"/>
              <a:gd name="connsiteX44" fmla="*/ 626983 w 1499520"/>
              <a:gd name="connsiteY44" fmla="*/ 1613344 h 1913559"/>
              <a:gd name="connsiteX45" fmla="*/ 605551 w 1499520"/>
              <a:gd name="connsiteY45" fmla="*/ 1582388 h 1913559"/>
              <a:gd name="connsiteX46" fmla="*/ 626983 w 1499520"/>
              <a:gd name="connsiteY46" fmla="*/ 1530001 h 1913559"/>
              <a:gd name="connsiteX47" fmla="*/ 662702 w 1499520"/>
              <a:gd name="connsiteY47" fmla="*/ 1515713 h 1913559"/>
              <a:gd name="connsiteX48" fmla="*/ 638889 w 1499520"/>
              <a:gd name="connsiteY48" fmla="*/ 1496662 h 1913559"/>
              <a:gd name="connsiteX49" fmla="*/ 662701 w 1499520"/>
              <a:gd name="connsiteY49" fmla="*/ 1472850 h 1913559"/>
              <a:gd name="connsiteX50" fmla="*/ 707945 w 1499520"/>
              <a:gd name="connsiteY50" fmla="*/ 1427607 h 1913559"/>
              <a:gd name="connsiteX51" fmla="*/ 734139 w 1499520"/>
              <a:gd name="connsiteY51" fmla="*/ 1410938 h 1913559"/>
              <a:gd name="connsiteX52" fmla="*/ 719851 w 1499520"/>
              <a:gd name="connsiteY52" fmla="*/ 1368075 h 1913559"/>
              <a:gd name="connsiteX53" fmla="*/ 791289 w 1499520"/>
              <a:gd name="connsiteY53" fmla="*/ 1265682 h 1913559"/>
              <a:gd name="connsiteX54" fmla="*/ 698420 w 1499520"/>
              <a:gd name="connsiteY54" fmla="*/ 1294256 h 1913559"/>
              <a:gd name="connsiteX55" fmla="*/ 667464 w 1499520"/>
              <a:gd name="connsiteY55" fmla="*/ 1358550 h 1913559"/>
              <a:gd name="connsiteX56" fmla="*/ 638889 w 1499520"/>
              <a:gd name="connsiteY56" fmla="*/ 1413318 h 1913559"/>
              <a:gd name="connsiteX57" fmla="*/ 598408 w 1499520"/>
              <a:gd name="connsiteY57" fmla="*/ 1389506 h 1913559"/>
              <a:gd name="connsiteX58" fmla="*/ 572214 w 1499520"/>
              <a:gd name="connsiteY58" fmla="*/ 1434750 h 1913559"/>
              <a:gd name="connsiteX59" fmla="*/ 569833 w 1499520"/>
              <a:gd name="connsiteY59" fmla="*/ 1472851 h 1913559"/>
              <a:gd name="connsiteX60" fmla="*/ 584121 w 1499520"/>
              <a:gd name="connsiteY60" fmla="*/ 1489520 h 1913559"/>
              <a:gd name="connsiteX61" fmla="*/ 534114 w 1499520"/>
              <a:gd name="connsiteY61" fmla="*/ 1530000 h 1913559"/>
              <a:gd name="connsiteX62" fmla="*/ 465058 w 1499520"/>
              <a:gd name="connsiteY62" fmla="*/ 1541907 h 1913559"/>
              <a:gd name="connsiteX63" fmla="*/ 488870 w 1499520"/>
              <a:gd name="connsiteY63" fmla="*/ 1470469 h 1913559"/>
              <a:gd name="connsiteX64" fmla="*/ 510301 w 1499520"/>
              <a:gd name="connsiteY64" fmla="*/ 1401413 h 1913559"/>
              <a:gd name="connsiteX65" fmla="*/ 526969 w 1499520"/>
              <a:gd name="connsiteY65" fmla="*/ 1339500 h 1913559"/>
              <a:gd name="connsiteX66" fmla="*/ 541257 w 1499520"/>
              <a:gd name="connsiteY66" fmla="*/ 1296637 h 1913559"/>
              <a:gd name="connsiteX67" fmla="*/ 600789 w 1499520"/>
              <a:gd name="connsiteY67" fmla="*/ 1225200 h 1913559"/>
              <a:gd name="connsiteX68" fmla="*/ 634126 w 1499520"/>
              <a:gd name="connsiteY68" fmla="*/ 1239489 h 1913559"/>
              <a:gd name="connsiteX69" fmla="*/ 672226 w 1499520"/>
              <a:gd name="connsiteY69" fmla="*/ 1222820 h 1913559"/>
              <a:gd name="connsiteX70" fmla="*/ 676990 w 1499520"/>
              <a:gd name="connsiteY70" fmla="*/ 1213295 h 1913559"/>
              <a:gd name="connsiteX71" fmla="*/ 638888 w 1499520"/>
              <a:gd name="connsiteY71" fmla="*/ 1215675 h 1913559"/>
              <a:gd name="connsiteX72" fmla="*/ 612696 w 1499520"/>
              <a:gd name="connsiteY72" fmla="*/ 1189482 h 1913559"/>
              <a:gd name="connsiteX73" fmla="*/ 612695 w 1499520"/>
              <a:gd name="connsiteY73" fmla="*/ 1172812 h 1913559"/>
              <a:gd name="connsiteX74" fmla="*/ 662702 w 1499520"/>
              <a:gd name="connsiteY74" fmla="*/ 1175195 h 1913559"/>
              <a:gd name="connsiteX75" fmla="*/ 667463 w 1499520"/>
              <a:gd name="connsiteY75" fmla="*/ 1158525 h 1913559"/>
              <a:gd name="connsiteX76" fmla="*/ 693658 w 1499520"/>
              <a:gd name="connsiteY76" fmla="*/ 1127569 h 1913559"/>
              <a:gd name="connsiteX77" fmla="*/ 736521 w 1499520"/>
              <a:gd name="connsiteY77" fmla="*/ 1113283 h 1913559"/>
              <a:gd name="connsiteX78" fmla="*/ 736520 w 1499520"/>
              <a:gd name="connsiteY78" fmla="*/ 1091849 h 1913559"/>
              <a:gd name="connsiteX79" fmla="*/ 753189 w 1499520"/>
              <a:gd name="connsiteY79" fmla="*/ 1079944 h 1913559"/>
              <a:gd name="connsiteX80" fmla="*/ 712708 w 1499520"/>
              <a:gd name="connsiteY80" fmla="*/ 1051369 h 1913559"/>
              <a:gd name="connsiteX81" fmla="*/ 662701 w 1499520"/>
              <a:gd name="connsiteY81" fmla="*/ 1022794 h 1913559"/>
              <a:gd name="connsiteX82" fmla="*/ 629364 w 1499520"/>
              <a:gd name="connsiteY82" fmla="*/ 1029938 h 1913559"/>
              <a:gd name="connsiteX83" fmla="*/ 591264 w 1499520"/>
              <a:gd name="connsiteY83" fmla="*/ 1087088 h 1913559"/>
              <a:gd name="connsiteX84" fmla="*/ 605551 w 1499520"/>
              <a:gd name="connsiteY84" fmla="*/ 1118044 h 1913559"/>
              <a:gd name="connsiteX85" fmla="*/ 586501 w 1499520"/>
              <a:gd name="connsiteY85" fmla="*/ 1139475 h 1913559"/>
              <a:gd name="connsiteX86" fmla="*/ 550783 w 1499520"/>
              <a:gd name="connsiteY86" fmla="*/ 1120426 h 1913559"/>
              <a:gd name="connsiteX87" fmla="*/ 522207 w 1499520"/>
              <a:gd name="connsiteY87" fmla="*/ 1082325 h 1913559"/>
              <a:gd name="connsiteX88" fmla="*/ 522208 w 1499520"/>
              <a:gd name="connsiteY88" fmla="*/ 1108520 h 1913559"/>
              <a:gd name="connsiteX89" fmla="*/ 457914 w 1499520"/>
              <a:gd name="connsiteY89" fmla="*/ 1115662 h 1913559"/>
              <a:gd name="connsiteX90" fmla="*/ 410289 w 1499520"/>
              <a:gd name="connsiteY90" fmla="*/ 1137094 h 1913559"/>
              <a:gd name="connsiteX91" fmla="*/ 379332 w 1499520"/>
              <a:gd name="connsiteY91" fmla="*/ 1184718 h 1913559"/>
              <a:gd name="connsiteX92" fmla="*/ 348376 w 1499520"/>
              <a:gd name="connsiteY92" fmla="*/ 1244250 h 1913559"/>
              <a:gd name="connsiteX93" fmla="*/ 305513 w 1499520"/>
              <a:gd name="connsiteY93" fmla="*/ 1215677 h 1913559"/>
              <a:gd name="connsiteX94" fmla="*/ 336471 w 1499520"/>
              <a:gd name="connsiteY94" fmla="*/ 1194244 h 1913559"/>
              <a:gd name="connsiteX95" fmla="*/ 367426 w 1499520"/>
              <a:gd name="connsiteY95" fmla="*/ 1141856 h 1913559"/>
              <a:gd name="connsiteX96" fmla="*/ 372189 w 1499520"/>
              <a:gd name="connsiteY96" fmla="*/ 1106138 h 1913559"/>
              <a:gd name="connsiteX97" fmla="*/ 398382 w 1499520"/>
              <a:gd name="connsiteY97" fmla="*/ 1094231 h 1913559"/>
              <a:gd name="connsiteX98" fmla="*/ 386476 w 1499520"/>
              <a:gd name="connsiteY98" fmla="*/ 1072800 h 1913559"/>
              <a:gd name="connsiteX99" fmla="*/ 386478 w 1499520"/>
              <a:gd name="connsiteY99" fmla="*/ 1053751 h 1913559"/>
              <a:gd name="connsiteX100" fmla="*/ 348376 w 1499520"/>
              <a:gd name="connsiteY100" fmla="*/ 1060894 h 1913559"/>
              <a:gd name="connsiteX101" fmla="*/ 324564 w 1499520"/>
              <a:gd name="connsiteY101" fmla="*/ 1034700 h 1913559"/>
              <a:gd name="connsiteX102" fmla="*/ 315039 w 1499520"/>
              <a:gd name="connsiteY102" fmla="*/ 1013269 h 1913559"/>
              <a:gd name="connsiteX103" fmla="*/ 286464 w 1499520"/>
              <a:gd name="connsiteY103" fmla="*/ 1048988 h 1913559"/>
              <a:gd name="connsiteX104" fmla="*/ 276939 w 1499520"/>
              <a:gd name="connsiteY104" fmla="*/ 1072800 h 1913559"/>
              <a:gd name="connsiteX105" fmla="*/ 286464 w 1499520"/>
              <a:gd name="connsiteY105" fmla="*/ 1096613 h 1913559"/>
              <a:gd name="connsiteX106" fmla="*/ 260269 w 1499520"/>
              <a:gd name="connsiteY106" fmla="*/ 1098994 h 1913559"/>
              <a:gd name="connsiteX107" fmla="*/ 276939 w 1499520"/>
              <a:gd name="connsiteY107" fmla="*/ 1120425 h 1913559"/>
              <a:gd name="connsiteX108" fmla="*/ 265032 w 1499520"/>
              <a:gd name="connsiteY108" fmla="*/ 1137094 h 1913559"/>
              <a:gd name="connsiteX109" fmla="*/ 274557 w 1499520"/>
              <a:gd name="connsiteY109" fmla="*/ 1199007 h 1913559"/>
              <a:gd name="connsiteX110" fmla="*/ 234076 w 1499520"/>
              <a:gd name="connsiteY110" fmla="*/ 1194243 h 1913559"/>
              <a:gd name="connsiteX111" fmla="*/ 195976 w 1499520"/>
              <a:gd name="connsiteY111" fmla="*/ 1215675 h 1913559"/>
              <a:gd name="connsiteX112" fmla="*/ 143589 w 1499520"/>
              <a:gd name="connsiteY112" fmla="*/ 1215675 h 1913559"/>
              <a:gd name="connsiteX113" fmla="*/ 110251 w 1499520"/>
              <a:gd name="connsiteY113" fmla="*/ 1201388 h 1913559"/>
              <a:gd name="connsiteX114" fmla="*/ 81676 w 1499520"/>
              <a:gd name="connsiteY114" fmla="*/ 1182338 h 1913559"/>
              <a:gd name="connsiteX115" fmla="*/ 5477 w 1499520"/>
              <a:gd name="connsiteY115" fmla="*/ 1106138 h 1913559"/>
              <a:gd name="connsiteX116" fmla="*/ 24527 w 1499520"/>
              <a:gd name="connsiteY116" fmla="*/ 1094232 h 1913559"/>
              <a:gd name="connsiteX117" fmla="*/ 24526 w 1499520"/>
              <a:gd name="connsiteY117" fmla="*/ 1039463 h 1913559"/>
              <a:gd name="connsiteX118" fmla="*/ 17383 w 1499520"/>
              <a:gd name="connsiteY118" fmla="*/ 1001363 h 1913559"/>
              <a:gd name="connsiteX119" fmla="*/ 714 w 1499520"/>
              <a:gd name="connsiteY119" fmla="*/ 956119 h 1913559"/>
              <a:gd name="connsiteX120" fmla="*/ 43576 w 1499520"/>
              <a:gd name="connsiteY120" fmla="*/ 887063 h 1913559"/>
              <a:gd name="connsiteX121" fmla="*/ 62626 w 1499520"/>
              <a:gd name="connsiteY121" fmla="*/ 889444 h 1913559"/>
              <a:gd name="connsiteX122" fmla="*/ 55483 w 1499520"/>
              <a:gd name="connsiteY122" fmla="*/ 834676 h 1913559"/>
              <a:gd name="connsiteX123" fmla="*/ 119776 w 1499520"/>
              <a:gd name="connsiteY123" fmla="*/ 808481 h 1913559"/>
              <a:gd name="connsiteX124" fmla="*/ 167401 w 1499520"/>
              <a:gd name="connsiteY124" fmla="*/ 787050 h 1913559"/>
              <a:gd name="connsiteX125" fmla="*/ 205502 w 1499520"/>
              <a:gd name="connsiteY125" fmla="*/ 746570 h 1913559"/>
              <a:gd name="connsiteX126" fmla="*/ 234077 w 1499520"/>
              <a:gd name="connsiteY126" fmla="*/ 763237 h 1913559"/>
              <a:gd name="connsiteX127" fmla="*/ 312657 w 1499520"/>
              <a:gd name="connsiteY127" fmla="*/ 703706 h 1913559"/>
              <a:gd name="connsiteX128" fmla="*/ 457914 w 1499520"/>
              <a:gd name="connsiteY128" fmla="*/ 713232 h 1913559"/>
              <a:gd name="connsiteX129" fmla="*/ 486489 w 1499520"/>
              <a:gd name="connsiteY129" fmla="*/ 667988 h 1913559"/>
              <a:gd name="connsiteX130" fmla="*/ 496014 w 1499520"/>
              <a:gd name="connsiteY130" fmla="*/ 644175 h 1913559"/>
              <a:gd name="connsiteX131" fmla="*/ 500776 w 1499520"/>
              <a:gd name="connsiteY131" fmla="*/ 596550 h 1913559"/>
              <a:gd name="connsiteX132" fmla="*/ 524589 w 1499520"/>
              <a:gd name="connsiteY132" fmla="*/ 582263 h 1913559"/>
              <a:gd name="connsiteX133" fmla="*/ 567451 w 1499520"/>
              <a:gd name="connsiteY133" fmla="*/ 563213 h 1913559"/>
              <a:gd name="connsiteX134" fmla="*/ 600789 w 1499520"/>
              <a:gd name="connsiteY134" fmla="*/ 558450 h 1913559"/>
              <a:gd name="connsiteX135" fmla="*/ 619839 w 1499520"/>
              <a:gd name="connsiteY135" fmla="*/ 544163 h 1913559"/>
              <a:gd name="connsiteX136" fmla="*/ 643651 w 1499520"/>
              <a:gd name="connsiteY136" fmla="*/ 529875 h 1913559"/>
              <a:gd name="connsiteX137" fmla="*/ 657939 w 1499520"/>
              <a:gd name="connsiteY137" fmla="*/ 515588 h 1913559"/>
              <a:gd name="connsiteX138" fmla="*/ 686514 w 1499520"/>
              <a:gd name="connsiteY138" fmla="*/ 477488 h 1913559"/>
              <a:gd name="connsiteX139" fmla="*/ 705564 w 1499520"/>
              <a:gd name="connsiteY139" fmla="*/ 444150 h 1913559"/>
              <a:gd name="connsiteX140" fmla="*/ 715089 w 1499520"/>
              <a:gd name="connsiteY140" fmla="*/ 401288 h 1913559"/>
              <a:gd name="connsiteX141" fmla="*/ 724614 w 1499520"/>
              <a:gd name="connsiteY141" fmla="*/ 387000 h 1913559"/>
              <a:gd name="connsiteX142" fmla="*/ 734139 w 1499520"/>
              <a:gd name="connsiteY142" fmla="*/ 286988 h 1913559"/>
              <a:gd name="connsiteX143" fmla="*/ 743664 w 1499520"/>
              <a:gd name="connsiteY143" fmla="*/ 220313 h 1913559"/>
              <a:gd name="connsiteX144" fmla="*/ 777001 w 1499520"/>
              <a:gd name="connsiteY144" fmla="*/ 172688 h 1913559"/>
              <a:gd name="connsiteX145" fmla="*/ 786526 w 1499520"/>
              <a:gd name="connsiteY145" fmla="*/ 158400 h 1913559"/>
              <a:gd name="connsiteX146" fmla="*/ 815101 w 1499520"/>
              <a:gd name="connsiteY146" fmla="*/ 115538 h 1913559"/>
              <a:gd name="connsiteX147" fmla="*/ 829389 w 1499520"/>
              <a:gd name="connsiteY147" fmla="*/ 110775 h 1913559"/>
              <a:gd name="connsiteX148" fmla="*/ 853201 w 1499520"/>
              <a:gd name="connsiteY148" fmla="*/ 120300 h 1913559"/>
              <a:gd name="connsiteX149" fmla="*/ 867489 w 1499520"/>
              <a:gd name="connsiteY149" fmla="*/ 129825 h 1913559"/>
              <a:gd name="connsiteX150" fmla="*/ 886539 w 1499520"/>
              <a:gd name="connsiteY150" fmla="*/ 120300 h 1913559"/>
              <a:gd name="connsiteX151" fmla="*/ 919876 w 1499520"/>
              <a:gd name="connsiteY151" fmla="*/ 82200 h 1913559"/>
              <a:gd name="connsiteX152" fmla="*/ 934164 w 1499520"/>
              <a:gd name="connsiteY152" fmla="*/ 67913 h 1913559"/>
              <a:gd name="connsiteX153" fmla="*/ 943689 w 1499520"/>
              <a:gd name="connsiteY153" fmla="*/ 48863 h 1913559"/>
              <a:gd name="connsiteX154" fmla="*/ 962739 w 1499520"/>
              <a:gd name="connsiteY154" fmla="*/ 10763 h 1913559"/>
              <a:gd name="connsiteX155" fmla="*/ 962739 w 1499520"/>
              <a:gd name="connsiteY155" fmla="*/ 6000 h 1913559"/>
              <a:gd name="connsiteX0" fmla="*/ 962739 w 1499520"/>
              <a:gd name="connsiteY0" fmla="*/ 6000 h 1913559"/>
              <a:gd name="connsiteX1" fmla="*/ 981788 w 1499520"/>
              <a:gd name="connsiteY1" fmla="*/ 86963 h 1913559"/>
              <a:gd name="connsiteX2" fmla="*/ 1015126 w 1499520"/>
              <a:gd name="connsiteY2" fmla="*/ 277463 h 1913559"/>
              <a:gd name="connsiteX3" fmla="*/ 1041320 w 1499520"/>
              <a:gd name="connsiteY3" fmla="*/ 336994 h 1913559"/>
              <a:gd name="connsiteX4" fmla="*/ 1105614 w 1499520"/>
              <a:gd name="connsiteY4" fmla="*/ 437006 h 1913559"/>
              <a:gd name="connsiteX5" fmla="*/ 1186576 w 1499520"/>
              <a:gd name="connsiteY5" fmla="*/ 544163 h 1913559"/>
              <a:gd name="connsiteX6" fmla="*/ 1219914 w 1499520"/>
              <a:gd name="connsiteY6" fmla="*/ 582263 h 1913559"/>
              <a:gd name="connsiteX7" fmla="*/ 1188958 w 1499520"/>
              <a:gd name="connsiteY7" fmla="*/ 660844 h 1913559"/>
              <a:gd name="connsiteX8" fmla="*/ 1231820 w 1499520"/>
              <a:gd name="connsiteY8" fmla="*/ 715613 h 1913559"/>
              <a:gd name="connsiteX9" fmla="*/ 1186576 w 1499520"/>
              <a:gd name="connsiteY9" fmla="*/ 787050 h 1913559"/>
              <a:gd name="connsiteX10" fmla="*/ 1181814 w 1499520"/>
              <a:gd name="connsiteY10" fmla="*/ 834675 h 1913559"/>
              <a:gd name="connsiteX11" fmla="*/ 1231820 w 1499520"/>
              <a:gd name="connsiteY11" fmla="*/ 903731 h 1913559"/>
              <a:gd name="connsiteX12" fmla="*/ 1212770 w 1499520"/>
              <a:gd name="connsiteY12" fmla="*/ 1063275 h 1913559"/>
              <a:gd name="connsiteX13" fmla="*/ 1193719 w 1499520"/>
              <a:gd name="connsiteY13" fmla="*/ 1222819 h 1913559"/>
              <a:gd name="connsiteX14" fmla="*/ 1248489 w 1499520"/>
              <a:gd name="connsiteY14" fmla="*/ 1258538 h 1913559"/>
              <a:gd name="connsiteX15" fmla="*/ 1300876 w 1499520"/>
              <a:gd name="connsiteY15" fmla="*/ 1287113 h 1913559"/>
              <a:gd name="connsiteX16" fmla="*/ 1336594 w 1499520"/>
              <a:gd name="connsiteY16" fmla="*/ 1332355 h 1913559"/>
              <a:gd name="connsiteX17" fmla="*/ 1341357 w 1499520"/>
              <a:gd name="connsiteY17" fmla="*/ 1437131 h 1913559"/>
              <a:gd name="connsiteX18" fmla="*/ 1338977 w 1499520"/>
              <a:gd name="connsiteY18" fmla="*/ 1606200 h 1913559"/>
              <a:gd name="connsiteX19" fmla="*/ 1405651 w 1499520"/>
              <a:gd name="connsiteY19" fmla="*/ 1591913 h 1913559"/>
              <a:gd name="connsiteX20" fmla="*/ 1493758 w 1499520"/>
              <a:gd name="connsiteY20" fmla="*/ 1582387 h 1913559"/>
              <a:gd name="connsiteX21" fmla="*/ 1486614 w 1499520"/>
              <a:gd name="connsiteY21" fmla="*/ 1625250 h 1913559"/>
              <a:gd name="connsiteX22" fmla="*/ 1477089 w 1499520"/>
              <a:gd name="connsiteY22" fmla="*/ 1653825 h 1913559"/>
              <a:gd name="connsiteX23" fmla="*/ 1458039 w 1499520"/>
              <a:gd name="connsiteY23" fmla="*/ 1741932 h 1913559"/>
              <a:gd name="connsiteX24" fmla="*/ 1450895 w 1499520"/>
              <a:gd name="connsiteY24" fmla="*/ 1822894 h 1913559"/>
              <a:gd name="connsiteX25" fmla="*/ 1462802 w 1499520"/>
              <a:gd name="connsiteY25" fmla="*/ 1877664 h 1913559"/>
              <a:gd name="connsiteX26" fmla="*/ 1486614 w 1499520"/>
              <a:gd name="connsiteY26" fmla="*/ 1913382 h 1913559"/>
              <a:gd name="connsiteX27" fmla="*/ 1377076 w 1499520"/>
              <a:gd name="connsiteY27" fmla="*/ 1889569 h 1913559"/>
              <a:gd name="connsiteX28" fmla="*/ 1255632 w 1499520"/>
              <a:gd name="connsiteY28" fmla="*/ 1849088 h 1913559"/>
              <a:gd name="connsiteX29" fmla="*/ 1148476 w 1499520"/>
              <a:gd name="connsiteY29" fmla="*/ 1825275 h 1913559"/>
              <a:gd name="connsiteX30" fmla="*/ 1038939 w 1499520"/>
              <a:gd name="connsiteY30" fmla="*/ 1801463 h 1913559"/>
              <a:gd name="connsiteX31" fmla="*/ 948451 w 1499520"/>
              <a:gd name="connsiteY31" fmla="*/ 1782413 h 1913559"/>
              <a:gd name="connsiteX32" fmla="*/ 857964 w 1499520"/>
              <a:gd name="connsiteY32" fmla="*/ 1772888 h 1913559"/>
              <a:gd name="connsiteX33" fmla="*/ 781764 w 1499520"/>
              <a:gd name="connsiteY33" fmla="*/ 1763363 h 1913559"/>
              <a:gd name="connsiteX34" fmla="*/ 543639 w 1499520"/>
              <a:gd name="connsiteY34" fmla="*/ 1739550 h 1913559"/>
              <a:gd name="connsiteX35" fmla="*/ 546020 w 1499520"/>
              <a:gd name="connsiteY35" fmla="*/ 1725263 h 1913559"/>
              <a:gd name="connsiteX36" fmla="*/ 576977 w 1499520"/>
              <a:gd name="connsiteY36" fmla="*/ 1713357 h 1913559"/>
              <a:gd name="connsiteX37" fmla="*/ 591264 w 1499520"/>
              <a:gd name="connsiteY37" fmla="*/ 1682400 h 1913559"/>
              <a:gd name="connsiteX38" fmla="*/ 610314 w 1499520"/>
              <a:gd name="connsiteY38" fmla="*/ 1634776 h 1913559"/>
              <a:gd name="connsiteX39" fmla="*/ 653177 w 1499520"/>
              <a:gd name="connsiteY39" fmla="*/ 1646682 h 1913559"/>
              <a:gd name="connsiteX40" fmla="*/ 710326 w 1499520"/>
              <a:gd name="connsiteY40" fmla="*/ 1658588 h 1913559"/>
              <a:gd name="connsiteX41" fmla="*/ 765095 w 1499520"/>
              <a:gd name="connsiteY41" fmla="*/ 1660968 h 1913559"/>
              <a:gd name="connsiteX42" fmla="*/ 772239 w 1499520"/>
              <a:gd name="connsiteY42" fmla="*/ 1649063 h 1913559"/>
              <a:gd name="connsiteX43" fmla="*/ 691276 w 1499520"/>
              <a:gd name="connsiteY43" fmla="*/ 1634775 h 1913559"/>
              <a:gd name="connsiteX44" fmla="*/ 626983 w 1499520"/>
              <a:gd name="connsiteY44" fmla="*/ 1613344 h 1913559"/>
              <a:gd name="connsiteX45" fmla="*/ 605551 w 1499520"/>
              <a:gd name="connsiteY45" fmla="*/ 1582388 h 1913559"/>
              <a:gd name="connsiteX46" fmla="*/ 626983 w 1499520"/>
              <a:gd name="connsiteY46" fmla="*/ 1530001 h 1913559"/>
              <a:gd name="connsiteX47" fmla="*/ 662702 w 1499520"/>
              <a:gd name="connsiteY47" fmla="*/ 1515713 h 1913559"/>
              <a:gd name="connsiteX48" fmla="*/ 638889 w 1499520"/>
              <a:gd name="connsiteY48" fmla="*/ 1496662 h 1913559"/>
              <a:gd name="connsiteX49" fmla="*/ 662701 w 1499520"/>
              <a:gd name="connsiteY49" fmla="*/ 1472850 h 1913559"/>
              <a:gd name="connsiteX50" fmla="*/ 707945 w 1499520"/>
              <a:gd name="connsiteY50" fmla="*/ 1427607 h 1913559"/>
              <a:gd name="connsiteX51" fmla="*/ 734139 w 1499520"/>
              <a:gd name="connsiteY51" fmla="*/ 1410938 h 1913559"/>
              <a:gd name="connsiteX52" fmla="*/ 719851 w 1499520"/>
              <a:gd name="connsiteY52" fmla="*/ 1368075 h 1913559"/>
              <a:gd name="connsiteX53" fmla="*/ 791289 w 1499520"/>
              <a:gd name="connsiteY53" fmla="*/ 1265682 h 1913559"/>
              <a:gd name="connsiteX54" fmla="*/ 698420 w 1499520"/>
              <a:gd name="connsiteY54" fmla="*/ 1294256 h 1913559"/>
              <a:gd name="connsiteX55" fmla="*/ 667464 w 1499520"/>
              <a:gd name="connsiteY55" fmla="*/ 1358550 h 1913559"/>
              <a:gd name="connsiteX56" fmla="*/ 638889 w 1499520"/>
              <a:gd name="connsiteY56" fmla="*/ 1413318 h 1913559"/>
              <a:gd name="connsiteX57" fmla="*/ 598408 w 1499520"/>
              <a:gd name="connsiteY57" fmla="*/ 1389506 h 1913559"/>
              <a:gd name="connsiteX58" fmla="*/ 572214 w 1499520"/>
              <a:gd name="connsiteY58" fmla="*/ 1434750 h 1913559"/>
              <a:gd name="connsiteX59" fmla="*/ 569833 w 1499520"/>
              <a:gd name="connsiteY59" fmla="*/ 1472851 h 1913559"/>
              <a:gd name="connsiteX60" fmla="*/ 584121 w 1499520"/>
              <a:gd name="connsiteY60" fmla="*/ 1489520 h 1913559"/>
              <a:gd name="connsiteX61" fmla="*/ 534114 w 1499520"/>
              <a:gd name="connsiteY61" fmla="*/ 1530000 h 1913559"/>
              <a:gd name="connsiteX62" fmla="*/ 465058 w 1499520"/>
              <a:gd name="connsiteY62" fmla="*/ 1541907 h 1913559"/>
              <a:gd name="connsiteX63" fmla="*/ 488870 w 1499520"/>
              <a:gd name="connsiteY63" fmla="*/ 1470469 h 1913559"/>
              <a:gd name="connsiteX64" fmla="*/ 510301 w 1499520"/>
              <a:gd name="connsiteY64" fmla="*/ 1401413 h 1913559"/>
              <a:gd name="connsiteX65" fmla="*/ 526969 w 1499520"/>
              <a:gd name="connsiteY65" fmla="*/ 1339500 h 1913559"/>
              <a:gd name="connsiteX66" fmla="*/ 541257 w 1499520"/>
              <a:gd name="connsiteY66" fmla="*/ 1296637 h 1913559"/>
              <a:gd name="connsiteX67" fmla="*/ 600789 w 1499520"/>
              <a:gd name="connsiteY67" fmla="*/ 1225200 h 1913559"/>
              <a:gd name="connsiteX68" fmla="*/ 634126 w 1499520"/>
              <a:gd name="connsiteY68" fmla="*/ 1239489 h 1913559"/>
              <a:gd name="connsiteX69" fmla="*/ 672226 w 1499520"/>
              <a:gd name="connsiteY69" fmla="*/ 1222820 h 1913559"/>
              <a:gd name="connsiteX70" fmla="*/ 676990 w 1499520"/>
              <a:gd name="connsiteY70" fmla="*/ 1213295 h 1913559"/>
              <a:gd name="connsiteX71" fmla="*/ 638888 w 1499520"/>
              <a:gd name="connsiteY71" fmla="*/ 1215675 h 1913559"/>
              <a:gd name="connsiteX72" fmla="*/ 612696 w 1499520"/>
              <a:gd name="connsiteY72" fmla="*/ 1189482 h 1913559"/>
              <a:gd name="connsiteX73" fmla="*/ 612695 w 1499520"/>
              <a:gd name="connsiteY73" fmla="*/ 1172812 h 1913559"/>
              <a:gd name="connsiteX74" fmla="*/ 662702 w 1499520"/>
              <a:gd name="connsiteY74" fmla="*/ 1175195 h 1913559"/>
              <a:gd name="connsiteX75" fmla="*/ 667463 w 1499520"/>
              <a:gd name="connsiteY75" fmla="*/ 1158525 h 1913559"/>
              <a:gd name="connsiteX76" fmla="*/ 693658 w 1499520"/>
              <a:gd name="connsiteY76" fmla="*/ 1127569 h 1913559"/>
              <a:gd name="connsiteX77" fmla="*/ 736521 w 1499520"/>
              <a:gd name="connsiteY77" fmla="*/ 1113283 h 1913559"/>
              <a:gd name="connsiteX78" fmla="*/ 736520 w 1499520"/>
              <a:gd name="connsiteY78" fmla="*/ 1091849 h 1913559"/>
              <a:gd name="connsiteX79" fmla="*/ 753189 w 1499520"/>
              <a:gd name="connsiteY79" fmla="*/ 1079944 h 1913559"/>
              <a:gd name="connsiteX80" fmla="*/ 712708 w 1499520"/>
              <a:gd name="connsiteY80" fmla="*/ 1051369 h 1913559"/>
              <a:gd name="connsiteX81" fmla="*/ 662701 w 1499520"/>
              <a:gd name="connsiteY81" fmla="*/ 1022794 h 1913559"/>
              <a:gd name="connsiteX82" fmla="*/ 629364 w 1499520"/>
              <a:gd name="connsiteY82" fmla="*/ 1029938 h 1913559"/>
              <a:gd name="connsiteX83" fmla="*/ 591264 w 1499520"/>
              <a:gd name="connsiteY83" fmla="*/ 1087088 h 1913559"/>
              <a:gd name="connsiteX84" fmla="*/ 605551 w 1499520"/>
              <a:gd name="connsiteY84" fmla="*/ 1118044 h 1913559"/>
              <a:gd name="connsiteX85" fmla="*/ 586501 w 1499520"/>
              <a:gd name="connsiteY85" fmla="*/ 1139475 h 1913559"/>
              <a:gd name="connsiteX86" fmla="*/ 550783 w 1499520"/>
              <a:gd name="connsiteY86" fmla="*/ 1120426 h 1913559"/>
              <a:gd name="connsiteX87" fmla="*/ 522207 w 1499520"/>
              <a:gd name="connsiteY87" fmla="*/ 1082325 h 1913559"/>
              <a:gd name="connsiteX88" fmla="*/ 522208 w 1499520"/>
              <a:gd name="connsiteY88" fmla="*/ 1108520 h 1913559"/>
              <a:gd name="connsiteX89" fmla="*/ 457914 w 1499520"/>
              <a:gd name="connsiteY89" fmla="*/ 1115662 h 1913559"/>
              <a:gd name="connsiteX90" fmla="*/ 410289 w 1499520"/>
              <a:gd name="connsiteY90" fmla="*/ 1137094 h 1913559"/>
              <a:gd name="connsiteX91" fmla="*/ 379332 w 1499520"/>
              <a:gd name="connsiteY91" fmla="*/ 1184718 h 1913559"/>
              <a:gd name="connsiteX92" fmla="*/ 348376 w 1499520"/>
              <a:gd name="connsiteY92" fmla="*/ 1244250 h 1913559"/>
              <a:gd name="connsiteX93" fmla="*/ 305513 w 1499520"/>
              <a:gd name="connsiteY93" fmla="*/ 1215677 h 1913559"/>
              <a:gd name="connsiteX94" fmla="*/ 336471 w 1499520"/>
              <a:gd name="connsiteY94" fmla="*/ 1194244 h 1913559"/>
              <a:gd name="connsiteX95" fmla="*/ 367426 w 1499520"/>
              <a:gd name="connsiteY95" fmla="*/ 1141856 h 1913559"/>
              <a:gd name="connsiteX96" fmla="*/ 372189 w 1499520"/>
              <a:gd name="connsiteY96" fmla="*/ 1106138 h 1913559"/>
              <a:gd name="connsiteX97" fmla="*/ 398382 w 1499520"/>
              <a:gd name="connsiteY97" fmla="*/ 1094231 h 1913559"/>
              <a:gd name="connsiteX98" fmla="*/ 386476 w 1499520"/>
              <a:gd name="connsiteY98" fmla="*/ 1072800 h 1913559"/>
              <a:gd name="connsiteX99" fmla="*/ 386478 w 1499520"/>
              <a:gd name="connsiteY99" fmla="*/ 1053751 h 1913559"/>
              <a:gd name="connsiteX100" fmla="*/ 348376 w 1499520"/>
              <a:gd name="connsiteY100" fmla="*/ 1060894 h 1913559"/>
              <a:gd name="connsiteX101" fmla="*/ 324564 w 1499520"/>
              <a:gd name="connsiteY101" fmla="*/ 1034700 h 1913559"/>
              <a:gd name="connsiteX102" fmla="*/ 315039 w 1499520"/>
              <a:gd name="connsiteY102" fmla="*/ 1013269 h 1913559"/>
              <a:gd name="connsiteX103" fmla="*/ 286464 w 1499520"/>
              <a:gd name="connsiteY103" fmla="*/ 1048988 h 1913559"/>
              <a:gd name="connsiteX104" fmla="*/ 276939 w 1499520"/>
              <a:gd name="connsiteY104" fmla="*/ 1072800 h 1913559"/>
              <a:gd name="connsiteX105" fmla="*/ 286464 w 1499520"/>
              <a:gd name="connsiteY105" fmla="*/ 1096613 h 1913559"/>
              <a:gd name="connsiteX106" fmla="*/ 260269 w 1499520"/>
              <a:gd name="connsiteY106" fmla="*/ 1098994 h 1913559"/>
              <a:gd name="connsiteX107" fmla="*/ 276939 w 1499520"/>
              <a:gd name="connsiteY107" fmla="*/ 1120425 h 1913559"/>
              <a:gd name="connsiteX108" fmla="*/ 265032 w 1499520"/>
              <a:gd name="connsiteY108" fmla="*/ 1137094 h 1913559"/>
              <a:gd name="connsiteX109" fmla="*/ 274557 w 1499520"/>
              <a:gd name="connsiteY109" fmla="*/ 1199007 h 1913559"/>
              <a:gd name="connsiteX110" fmla="*/ 234076 w 1499520"/>
              <a:gd name="connsiteY110" fmla="*/ 1194243 h 1913559"/>
              <a:gd name="connsiteX111" fmla="*/ 195976 w 1499520"/>
              <a:gd name="connsiteY111" fmla="*/ 1215675 h 1913559"/>
              <a:gd name="connsiteX112" fmla="*/ 143589 w 1499520"/>
              <a:gd name="connsiteY112" fmla="*/ 1215675 h 1913559"/>
              <a:gd name="connsiteX113" fmla="*/ 110251 w 1499520"/>
              <a:gd name="connsiteY113" fmla="*/ 1201388 h 1913559"/>
              <a:gd name="connsiteX114" fmla="*/ 81676 w 1499520"/>
              <a:gd name="connsiteY114" fmla="*/ 1182338 h 1913559"/>
              <a:gd name="connsiteX115" fmla="*/ 5477 w 1499520"/>
              <a:gd name="connsiteY115" fmla="*/ 1106138 h 1913559"/>
              <a:gd name="connsiteX116" fmla="*/ 24527 w 1499520"/>
              <a:gd name="connsiteY116" fmla="*/ 1094232 h 1913559"/>
              <a:gd name="connsiteX117" fmla="*/ 24526 w 1499520"/>
              <a:gd name="connsiteY117" fmla="*/ 1039463 h 1913559"/>
              <a:gd name="connsiteX118" fmla="*/ 17383 w 1499520"/>
              <a:gd name="connsiteY118" fmla="*/ 1001363 h 1913559"/>
              <a:gd name="connsiteX119" fmla="*/ 714 w 1499520"/>
              <a:gd name="connsiteY119" fmla="*/ 956119 h 1913559"/>
              <a:gd name="connsiteX120" fmla="*/ 43576 w 1499520"/>
              <a:gd name="connsiteY120" fmla="*/ 887063 h 1913559"/>
              <a:gd name="connsiteX121" fmla="*/ 62626 w 1499520"/>
              <a:gd name="connsiteY121" fmla="*/ 889444 h 1913559"/>
              <a:gd name="connsiteX122" fmla="*/ 55483 w 1499520"/>
              <a:gd name="connsiteY122" fmla="*/ 834676 h 1913559"/>
              <a:gd name="connsiteX123" fmla="*/ 119776 w 1499520"/>
              <a:gd name="connsiteY123" fmla="*/ 808481 h 1913559"/>
              <a:gd name="connsiteX124" fmla="*/ 167401 w 1499520"/>
              <a:gd name="connsiteY124" fmla="*/ 787050 h 1913559"/>
              <a:gd name="connsiteX125" fmla="*/ 205502 w 1499520"/>
              <a:gd name="connsiteY125" fmla="*/ 746570 h 1913559"/>
              <a:gd name="connsiteX126" fmla="*/ 234077 w 1499520"/>
              <a:gd name="connsiteY126" fmla="*/ 763237 h 1913559"/>
              <a:gd name="connsiteX127" fmla="*/ 329326 w 1499520"/>
              <a:gd name="connsiteY127" fmla="*/ 701325 h 1913559"/>
              <a:gd name="connsiteX128" fmla="*/ 457914 w 1499520"/>
              <a:gd name="connsiteY128" fmla="*/ 713232 h 1913559"/>
              <a:gd name="connsiteX129" fmla="*/ 486489 w 1499520"/>
              <a:gd name="connsiteY129" fmla="*/ 667988 h 1913559"/>
              <a:gd name="connsiteX130" fmla="*/ 496014 w 1499520"/>
              <a:gd name="connsiteY130" fmla="*/ 644175 h 1913559"/>
              <a:gd name="connsiteX131" fmla="*/ 500776 w 1499520"/>
              <a:gd name="connsiteY131" fmla="*/ 596550 h 1913559"/>
              <a:gd name="connsiteX132" fmla="*/ 524589 w 1499520"/>
              <a:gd name="connsiteY132" fmla="*/ 582263 h 1913559"/>
              <a:gd name="connsiteX133" fmla="*/ 567451 w 1499520"/>
              <a:gd name="connsiteY133" fmla="*/ 563213 h 1913559"/>
              <a:gd name="connsiteX134" fmla="*/ 600789 w 1499520"/>
              <a:gd name="connsiteY134" fmla="*/ 558450 h 1913559"/>
              <a:gd name="connsiteX135" fmla="*/ 619839 w 1499520"/>
              <a:gd name="connsiteY135" fmla="*/ 544163 h 1913559"/>
              <a:gd name="connsiteX136" fmla="*/ 643651 w 1499520"/>
              <a:gd name="connsiteY136" fmla="*/ 529875 h 1913559"/>
              <a:gd name="connsiteX137" fmla="*/ 657939 w 1499520"/>
              <a:gd name="connsiteY137" fmla="*/ 515588 h 1913559"/>
              <a:gd name="connsiteX138" fmla="*/ 686514 w 1499520"/>
              <a:gd name="connsiteY138" fmla="*/ 477488 h 1913559"/>
              <a:gd name="connsiteX139" fmla="*/ 705564 w 1499520"/>
              <a:gd name="connsiteY139" fmla="*/ 444150 h 1913559"/>
              <a:gd name="connsiteX140" fmla="*/ 715089 w 1499520"/>
              <a:gd name="connsiteY140" fmla="*/ 401288 h 1913559"/>
              <a:gd name="connsiteX141" fmla="*/ 724614 w 1499520"/>
              <a:gd name="connsiteY141" fmla="*/ 387000 h 1913559"/>
              <a:gd name="connsiteX142" fmla="*/ 734139 w 1499520"/>
              <a:gd name="connsiteY142" fmla="*/ 286988 h 1913559"/>
              <a:gd name="connsiteX143" fmla="*/ 743664 w 1499520"/>
              <a:gd name="connsiteY143" fmla="*/ 220313 h 1913559"/>
              <a:gd name="connsiteX144" fmla="*/ 777001 w 1499520"/>
              <a:gd name="connsiteY144" fmla="*/ 172688 h 1913559"/>
              <a:gd name="connsiteX145" fmla="*/ 786526 w 1499520"/>
              <a:gd name="connsiteY145" fmla="*/ 158400 h 1913559"/>
              <a:gd name="connsiteX146" fmla="*/ 815101 w 1499520"/>
              <a:gd name="connsiteY146" fmla="*/ 115538 h 1913559"/>
              <a:gd name="connsiteX147" fmla="*/ 829389 w 1499520"/>
              <a:gd name="connsiteY147" fmla="*/ 110775 h 1913559"/>
              <a:gd name="connsiteX148" fmla="*/ 853201 w 1499520"/>
              <a:gd name="connsiteY148" fmla="*/ 120300 h 1913559"/>
              <a:gd name="connsiteX149" fmla="*/ 867489 w 1499520"/>
              <a:gd name="connsiteY149" fmla="*/ 129825 h 1913559"/>
              <a:gd name="connsiteX150" fmla="*/ 886539 w 1499520"/>
              <a:gd name="connsiteY150" fmla="*/ 120300 h 1913559"/>
              <a:gd name="connsiteX151" fmla="*/ 919876 w 1499520"/>
              <a:gd name="connsiteY151" fmla="*/ 82200 h 1913559"/>
              <a:gd name="connsiteX152" fmla="*/ 934164 w 1499520"/>
              <a:gd name="connsiteY152" fmla="*/ 67913 h 1913559"/>
              <a:gd name="connsiteX153" fmla="*/ 943689 w 1499520"/>
              <a:gd name="connsiteY153" fmla="*/ 48863 h 1913559"/>
              <a:gd name="connsiteX154" fmla="*/ 962739 w 1499520"/>
              <a:gd name="connsiteY154" fmla="*/ 10763 h 1913559"/>
              <a:gd name="connsiteX155" fmla="*/ 962739 w 1499520"/>
              <a:gd name="connsiteY155" fmla="*/ 6000 h 1913559"/>
              <a:gd name="connsiteX0" fmla="*/ 962739 w 1499520"/>
              <a:gd name="connsiteY0" fmla="*/ 6000 h 1913559"/>
              <a:gd name="connsiteX1" fmla="*/ 981788 w 1499520"/>
              <a:gd name="connsiteY1" fmla="*/ 86963 h 1913559"/>
              <a:gd name="connsiteX2" fmla="*/ 1015126 w 1499520"/>
              <a:gd name="connsiteY2" fmla="*/ 277463 h 1913559"/>
              <a:gd name="connsiteX3" fmla="*/ 1041320 w 1499520"/>
              <a:gd name="connsiteY3" fmla="*/ 336994 h 1913559"/>
              <a:gd name="connsiteX4" fmla="*/ 1105614 w 1499520"/>
              <a:gd name="connsiteY4" fmla="*/ 437006 h 1913559"/>
              <a:gd name="connsiteX5" fmla="*/ 1186576 w 1499520"/>
              <a:gd name="connsiteY5" fmla="*/ 544163 h 1913559"/>
              <a:gd name="connsiteX6" fmla="*/ 1219914 w 1499520"/>
              <a:gd name="connsiteY6" fmla="*/ 582263 h 1913559"/>
              <a:gd name="connsiteX7" fmla="*/ 1188958 w 1499520"/>
              <a:gd name="connsiteY7" fmla="*/ 660844 h 1913559"/>
              <a:gd name="connsiteX8" fmla="*/ 1231820 w 1499520"/>
              <a:gd name="connsiteY8" fmla="*/ 715613 h 1913559"/>
              <a:gd name="connsiteX9" fmla="*/ 1186576 w 1499520"/>
              <a:gd name="connsiteY9" fmla="*/ 787050 h 1913559"/>
              <a:gd name="connsiteX10" fmla="*/ 1181814 w 1499520"/>
              <a:gd name="connsiteY10" fmla="*/ 834675 h 1913559"/>
              <a:gd name="connsiteX11" fmla="*/ 1231820 w 1499520"/>
              <a:gd name="connsiteY11" fmla="*/ 903731 h 1913559"/>
              <a:gd name="connsiteX12" fmla="*/ 1212770 w 1499520"/>
              <a:gd name="connsiteY12" fmla="*/ 1063275 h 1913559"/>
              <a:gd name="connsiteX13" fmla="*/ 1193719 w 1499520"/>
              <a:gd name="connsiteY13" fmla="*/ 1222819 h 1913559"/>
              <a:gd name="connsiteX14" fmla="*/ 1248489 w 1499520"/>
              <a:gd name="connsiteY14" fmla="*/ 1258538 h 1913559"/>
              <a:gd name="connsiteX15" fmla="*/ 1300876 w 1499520"/>
              <a:gd name="connsiteY15" fmla="*/ 1287113 h 1913559"/>
              <a:gd name="connsiteX16" fmla="*/ 1336594 w 1499520"/>
              <a:gd name="connsiteY16" fmla="*/ 1332355 h 1913559"/>
              <a:gd name="connsiteX17" fmla="*/ 1341357 w 1499520"/>
              <a:gd name="connsiteY17" fmla="*/ 1437131 h 1913559"/>
              <a:gd name="connsiteX18" fmla="*/ 1338977 w 1499520"/>
              <a:gd name="connsiteY18" fmla="*/ 1606200 h 1913559"/>
              <a:gd name="connsiteX19" fmla="*/ 1405651 w 1499520"/>
              <a:gd name="connsiteY19" fmla="*/ 1591913 h 1913559"/>
              <a:gd name="connsiteX20" fmla="*/ 1493758 w 1499520"/>
              <a:gd name="connsiteY20" fmla="*/ 1582387 h 1913559"/>
              <a:gd name="connsiteX21" fmla="*/ 1486614 w 1499520"/>
              <a:gd name="connsiteY21" fmla="*/ 1625250 h 1913559"/>
              <a:gd name="connsiteX22" fmla="*/ 1477089 w 1499520"/>
              <a:gd name="connsiteY22" fmla="*/ 1653825 h 1913559"/>
              <a:gd name="connsiteX23" fmla="*/ 1458039 w 1499520"/>
              <a:gd name="connsiteY23" fmla="*/ 1741932 h 1913559"/>
              <a:gd name="connsiteX24" fmla="*/ 1450895 w 1499520"/>
              <a:gd name="connsiteY24" fmla="*/ 1822894 h 1913559"/>
              <a:gd name="connsiteX25" fmla="*/ 1462802 w 1499520"/>
              <a:gd name="connsiteY25" fmla="*/ 1877664 h 1913559"/>
              <a:gd name="connsiteX26" fmla="*/ 1486614 w 1499520"/>
              <a:gd name="connsiteY26" fmla="*/ 1913382 h 1913559"/>
              <a:gd name="connsiteX27" fmla="*/ 1377076 w 1499520"/>
              <a:gd name="connsiteY27" fmla="*/ 1889569 h 1913559"/>
              <a:gd name="connsiteX28" fmla="*/ 1255632 w 1499520"/>
              <a:gd name="connsiteY28" fmla="*/ 1849088 h 1913559"/>
              <a:gd name="connsiteX29" fmla="*/ 1148476 w 1499520"/>
              <a:gd name="connsiteY29" fmla="*/ 1825275 h 1913559"/>
              <a:gd name="connsiteX30" fmla="*/ 1038939 w 1499520"/>
              <a:gd name="connsiteY30" fmla="*/ 1801463 h 1913559"/>
              <a:gd name="connsiteX31" fmla="*/ 948451 w 1499520"/>
              <a:gd name="connsiteY31" fmla="*/ 1782413 h 1913559"/>
              <a:gd name="connsiteX32" fmla="*/ 857964 w 1499520"/>
              <a:gd name="connsiteY32" fmla="*/ 1772888 h 1913559"/>
              <a:gd name="connsiteX33" fmla="*/ 781764 w 1499520"/>
              <a:gd name="connsiteY33" fmla="*/ 1763363 h 1913559"/>
              <a:gd name="connsiteX34" fmla="*/ 543639 w 1499520"/>
              <a:gd name="connsiteY34" fmla="*/ 1739550 h 1913559"/>
              <a:gd name="connsiteX35" fmla="*/ 546020 w 1499520"/>
              <a:gd name="connsiteY35" fmla="*/ 1725263 h 1913559"/>
              <a:gd name="connsiteX36" fmla="*/ 576977 w 1499520"/>
              <a:gd name="connsiteY36" fmla="*/ 1713357 h 1913559"/>
              <a:gd name="connsiteX37" fmla="*/ 591264 w 1499520"/>
              <a:gd name="connsiteY37" fmla="*/ 1682400 h 1913559"/>
              <a:gd name="connsiteX38" fmla="*/ 610314 w 1499520"/>
              <a:gd name="connsiteY38" fmla="*/ 1634776 h 1913559"/>
              <a:gd name="connsiteX39" fmla="*/ 653177 w 1499520"/>
              <a:gd name="connsiteY39" fmla="*/ 1646682 h 1913559"/>
              <a:gd name="connsiteX40" fmla="*/ 710326 w 1499520"/>
              <a:gd name="connsiteY40" fmla="*/ 1658588 h 1913559"/>
              <a:gd name="connsiteX41" fmla="*/ 765095 w 1499520"/>
              <a:gd name="connsiteY41" fmla="*/ 1660968 h 1913559"/>
              <a:gd name="connsiteX42" fmla="*/ 772239 w 1499520"/>
              <a:gd name="connsiteY42" fmla="*/ 1649063 h 1913559"/>
              <a:gd name="connsiteX43" fmla="*/ 691276 w 1499520"/>
              <a:gd name="connsiteY43" fmla="*/ 1634775 h 1913559"/>
              <a:gd name="connsiteX44" fmla="*/ 626983 w 1499520"/>
              <a:gd name="connsiteY44" fmla="*/ 1613344 h 1913559"/>
              <a:gd name="connsiteX45" fmla="*/ 605551 w 1499520"/>
              <a:gd name="connsiteY45" fmla="*/ 1582388 h 1913559"/>
              <a:gd name="connsiteX46" fmla="*/ 626983 w 1499520"/>
              <a:gd name="connsiteY46" fmla="*/ 1530001 h 1913559"/>
              <a:gd name="connsiteX47" fmla="*/ 662702 w 1499520"/>
              <a:gd name="connsiteY47" fmla="*/ 1515713 h 1913559"/>
              <a:gd name="connsiteX48" fmla="*/ 638889 w 1499520"/>
              <a:gd name="connsiteY48" fmla="*/ 1496662 h 1913559"/>
              <a:gd name="connsiteX49" fmla="*/ 662701 w 1499520"/>
              <a:gd name="connsiteY49" fmla="*/ 1472850 h 1913559"/>
              <a:gd name="connsiteX50" fmla="*/ 707945 w 1499520"/>
              <a:gd name="connsiteY50" fmla="*/ 1427607 h 1913559"/>
              <a:gd name="connsiteX51" fmla="*/ 734139 w 1499520"/>
              <a:gd name="connsiteY51" fmla="*/ 1410938 h 1913559"/>
              <a:gd name="connsiteX52" fmla="*/ 719851 w 1499520"/>
              <a:gd name="connsiteY52" fmla="*/ 1368075 h 1913559"/>
              <a:gd name="connsiteX53" fmla="*/ 791289 w 1499520"/>
              <a:gd name="connsiteY53" fmla="*/ 1265682 h 1913559"/>
              <a:gd name="connsiteX54" fmla="*/ 698420 w 1499520"/>
              <a:gd name="connsiteY54" fmla="*/ 1294256 h 1913559"/>
              <a:gd name="connsiteX55" fmla="*/ 667464 w 1499520"/>
              <a:gd name="connsiteY55" fmla="*/ 1358550 h 1913559"/>
              <a:gd name="connsiteX56" fmla="*/ 638889 w 1499520"/>
              <a:gd name="connsiteY56" fmla="*/ 1413318 h 1913559"/>
              <a:gd name="connsiteX57" fmla="*/ 598408 w 1499520"/>
              <a:gd name="connsiteY57" fmla="*/ 1389506 h 1913559"/>
              <a:gd name="connsiteX58" fmla="*/ 572214 w 1499520"/>
              <a:gd name="connsiteY58" fmla="*/ 1434750 h 1913559"/>
              <a:gd name="connsiteX59" fmla="*/ 569833 w 1499520"/>
              <a:gd name="connsiteY59" fmla="*/ 1472851 h 1913559"/>
              <a:gd name="connsiteX60" fmla="*/ 584121 w 1499520"/>
              <a:gd name="connsiteY60" fmla="*/ 1489520 h 1913559"/>
              <a:gd name="connsiteX61" fmla="*/ 534114 w 1499520"/>
              <a:gd name="connsiteY61" fmla="*/ 1530000 h 1913559"/>
              <a:gd name="connsiteX62" fmla="*/ 465058 w 1499520"/>
              <a:gd name="connsiteY62" fmla="*/ 1541907 h 1913559"/>
              <a:gd name="connsiteX63" fmla="*/ 488870 w 1499520"/>
              <a:gd name="connsiteY63" fmla="*/ 1470469 h 1913559"/>
              <a:gd name="connsiteX64" fmla="*/ 510301 w 1499520"/>
              <a:gd name="connsiteY64" fmla="*/ 1401413 h 1913559"/>
              <a:gd name="connsiteX65" fmla="*/ 526969 w 1499520"/>
              <a:gd name="connsiteY65" fmla="*/ 1339500 h 1913559"/>
              <a:gd name="connsiteX66" fmla="*/ 541257 w 1499520"/>
              <a:gd name="connsiteY66" fmla="*/ 1296637 h 1913559"/>
              <a:gd name="connsiteX67" fmla="*/ 600789 w 1499520"/>
              <a:gd name="connsiteY67" fmla="*/ 1225200 h 1913559"/>
              <a:gd name="connsiteX68" fmla="*/ 634126 w 1499520"/>
              <a:gd name="connsiteY68" fmla="*/ 1239489 h 1913559"/>
              <a:gd name="connsiteX69" fmla="*/ 672226 w 1499520"/>
              <a:gd name="connsiteY69" fmla="*/ 1222820 h 1913559"/>
              <a:gd name="connsiteX70" fmla="*/ 676990 w 1499520"/>
              <a:gd name="connsiteY70" fmla="*/ 1213295 h 1913559"/>
              <a:gd name="connsiteX71" fmla="*/ 638888 w 1499520"/>
              <a:gd name="connsiteY71" fmla="*/ 1215675 h 1913559"/>
              <a:gd name="connsiteX72" fmla="*/ 612696 w 1499520"/>
              <a:gd name="connsiteY72" fmla="*/ 1189482 h 1913559"/>
              <a:gd name="connsiteX73" fmla="*/ 612695 w 1499520"/>
              <a:gd name="connsiteY73" fmla="*/ 1172812 h 1913559"/>
              <a:gd name="connsiteX74" fmla="*/ 662702 w 1499520"/>
              <a:gd name="connsiteY74" fmla="*/ 1175195 h 1913559"/>
              <a:gd name="connsiteX75" fmla="*/ 667463 w 1499520"/>
              <a:gd name="connsiteY75" fmla="*/ 1158525 h 1913559"/>
              <a:gd name="connsiteX76" fmla="*/ 693658 w 1499520"/>
              <a:gd name="connsiteY76" fmla="*/ 1127569 h 1913559"/>
              <a:gd name="connsiteX77" fmla="*/ 736521 w 1499520"/>
              <a:gd name="connsiteY77" fmla="*/ 1113283 h 1913559"/>
              <a:gd name="connsiteX78" fmla="*/ 736520 w 1499520"/>
              <a:gd name="connsiteY78" fmla="*/ 1091849 h 1913559"/>
              <a:gd name="connsiteX79" fmla="*/ 753189 w 1499520"/>
              <a:gd name="connsiteY79" fmla="*/ 1079944 h 1913559"/>
              <a:gd name="connsiteX80" fmla="*/ 712708 w 1499520"/>
              <a:gd name="connsiteY80" fmla="*/ 1051369 h 1913559"/>
              <a:gd name="connsiteX81" fmla="*/ 662701 w 1499520"/>
              <a:gd name="connsiteY81" fmla="*/ 1022794 h 1913559"/>
              <a:gd name="connsiteX82" fmla="*/ 629364 w 1499520"/>
              <a:gd name="connsiteY82" fmla="*/ 1029938 h 1913559"/>
              <a:gd name="connsiteX83" fmla="*/ 591264 w 1499520"/>
              <a:gd name="connsiteY83" fmla="*/ 1087088 h 1913559"/>
              <a:gd name="connsiteX84" fmla="*/ 605551 w 1499520"/>
              <a:gd name="connsiteY84" fmla="*/ 1118044 h 1913559"/>
              <a:gd name="connsiteX85" fmla="*/ 586501 w 1499520"/>
              <a:gd name="connsiteY85" fmla="*/ 1139475 h 1913559"/>
              <a:gd name="connsiteX86" fmla="*/ 550783 w 1499520"/>
              <a:gd name="connsiteY86" fmla="*/ 1120426 h 1913559"/>
              <a:gd name="connsiteX87" fmla="*/ 522207 w 1499520"/>
              <a:gd name="connsiteY87" fmla="*/ 1082325 h 1913559"/>
              <a:gd name="connsiteX88" fmla="*/ 522208 w 1499520"/>
              <a:gd name="connsiteY88" fmla="*/ 1108520 h 1913559"/>
              <a:gd name="connsiteX89" fmla="*/ 457914 w 1499520"/>
              <a:gd name="connsiteY89" fmla="*/ 1115662 h 1913559"/>
              <a:gd name="connsiteX90" fmla="*/ 410289 w 1499520"/>
              <a:gd name="connsiteY90" fmla="*/ 1137094 h 1913559"/>
              <a:gd name="connsiteX91" fmla="*/ 379332 w 1499520"/>
              <a:gd name="connsiteY91" fmla="*/ 1184718 h 1913559"/>
              <a:gd name="connsiteX92" fmla="*/ 348376 w 1499520"/>
              <a:gd name="connsiteY92" fmla="*/ 1244250 h 1913559"/>
              <a:gd name="connsiteX93" fmla="*/ 305513 w 1499520"/>
              <a:gd name="connsiteY93" fmla="*/ 1215677 h 1913559"/>
              <a:gd name="connsiteX94" fmla="*/ 336471 w 1499520"/>
              <a:gd name="connsiteY94" fmla="*/ 1194244 h 1913559"/>
              <a:gd name="connsiteX95" fmla="*/ 367426 w 1499520"/>
              <a:gd name="connsiteY95" fmla="*/ 1141856 h 1913559"/>
              <a:gd name="connsiteX96" fmla="*/ 372189 w 1499520"/>
              <a:gd name="connsiteY96" fmla="*/ 1106138 h 1913559"/>
              <a:gd name="connsiteX97" fmla="*/ 398382 w 1499520"/>
              <a:gd name="connsiteY97" fmla="*/ 1094231 h 1913559"/>
              <a:gd name="connsiteX98" fmla="*/ 386476 w 1499520"/>
              <a:gd name="connsiteY98" fmla="*/ 1072800 h 1913559"/>
              <a:gd name="connsiteX99" fmla="*/ 386478 w 1499520"/>
              <a:gd name="connsiteY99" fmla="*/ 1053751 h 1913559"/>
              <a:gd name="connsiteX100" fmla="*/ 348376 w 1499520"/>
              <a:gd name="connsiteY100" fmla="*/ 1060894 h 1913559"/>
              <a:gd name="connsiteX101" fmla="*/ 324564 w 1499520"/>
              <a:gd name="connsiteY101" fmla="*/ 1034700 h 1913559"/>
              <a:gd name="connsiteX102" fmla="*/ 315039 w 1499520"/>
              <a:gd name="connsiteY102" fmla="*/ 1013269 h 1913559"/>
              <a:gd name="connsiteX103" fmla="*/ 286464 w 1499520"/>
              <a:gd name="connsiteY103" fmla="*/ 1048988 h 1913559"/>
              <a:gd name="connsiteX104" fmla="*/ 276939 w 1499520"/>
              <a:gd name="connsiteY104" fmla="*/ 1072800 h 1913559"/>
              <a:gd name="connsiteX105" fmla="*/ 286464 w 1499520"/>
              <a:gd name="connsiteY105" fmla="*/ 1096613 h 1913559"/>
              <a:gd name="connsiteX106" fmla="*/ 260269 w 1499520"/>
              <a:gd name="connsiteY106" fmla="*/ 1098994 h 1913559"/>
              <a:gd name="connsiteX107" fmla="*/ 276939 w 1499520"/>
              <a:gd name="connsiteY107" fmla="*/ 1120425 h 1913559"/>
              <a:gd name="connsiteX108" fmla="*/ 265032 w 1499520"/>
              <a:gd name="connsiteY108" fmla="*/ 1137094 h 1913559"/>
              <a:gd name="connsiteX109" fmla="*/ 274557 w 1499520"/>
              <a:gd name="connsiteY109" fmla="*/ 1199007 h 1913559"/>
              <a:gd name="connsiteX110" fmla="*/ 234076 w 1499520"/>
              <a:gd name="connsiteY110" fmla="*/ 1194243 h 1913559"/>
              <a:gd name="connsiteX111" fmla="*/ 195976 w 1499520"/>
              <a:gd name="connsiteY111" fmla="*/ 1215675 h 1913559"/>
              <a:gd name="connsiteX112" fmla="*/ 143589 w 1499520"/>
              <a:gd name="connsiteY112" fmla="*/ 1215675 h 1913559"/>
              <a:gd name="connsiteX113" fmla="*/ 110251 w 1499520"/>
              <a:gd name="connsiteY113" fmla="*/ 1201388 h 1913559"/>
              <a:gd name="connsiteX114" fmla="*/ 81676 w 1499520"/>
              <a:gd name="connsiteY114" fmla="*/ 1182338 h 1913559"/>
              <a:gd name="connsiteX115" fmla="*/ 5477 w 1499520"/>
              <a:gd name="connsiteY115" fmla="*/ 1106138 h 1913559"/>
              <a:gd name="connsiteX116" fmla="*/ 24527 w 1499520"/>
              <a:gd name="connsiteY116" fmla="*/ 1094232 h 1913559"/>
              <a:gd name="connsiteX117" fmla="*/ 24526 w 1499520"/>
              <a:gd name="connsiteY117" fmla="*/ 1039463 h 1913559"/>
              <a:gd name="connsiteX118" fmla="*/ 17383 w 1499520"/>
              <a:gd name="connsiteY118" fmla="*/ 1001363 h 1913559"/>
              <a:gd name="connsiteX119" fmla="*/ 714 w 1499520"/>
              <a:gd name="connsiteY119" fmla="*/ 956119 h 1913559"/>
              <a:gd name="connsiteX120" fmla="*/ 43576 w 1499520"/>
              <a:gd name="connsiteY120" fmla="*/ 887063 h 1913559"/>
              <a:gd name="connsiteX121" fmla="*/ 62626 w 1499520"/>
              <a:gd name="connsiteY121" fmla="*/ 889444 h 1913559"/>
              <a:gd name="connsiteX122" fmla="*/ 55483 w 1499520"/>
              <a:gd name="connsiteY122" fmla="*/ 834676 h 1913559"/>
              <a:gd name="connsiteX123" fmla="*/ 119776 w 1499520"/>
              <a:gd name="connsiteY123" fmla="*/ 808481 h 1913559"/>
              <a:gd name="connsiteX124" fmla="*/ 167401 w 1499520"/>
              <a:gd name="connsiteY124" fmla="*/ 787050 h 1913559"/>
              <a:gd name="connsiteX125" fmla="*/ 205502 w 1499520"/>
              <a:gd name="connsiteY125" fmla="*/ 746570 h 1913559"/>
              <a:gd name="connsiteX126" fmla="*/ 234077 w 1499520"/>
              <a:gd name="connsiteY126" fmla="*/ 763237 h 1913559"/>
              <a:gd name="connsiteX127" fmla="*/ 284083 w 1499520"/>
              <a:gd name="connsiteY127" fmla="*/ 727520 h 1913559"/>
              <a:gd name="connsiteX128" fmla="*/ 329326 w 1499520"/>
              <a:gd name="connsiteY128" fmla="*/ 701325 h 1913559"/>
              <a:gd name="connsiteX129" fmla="*/ 457914 w 1499520"/>
              <a:gd name="connsiteY129" fmla="*/ 713232 h 1913559"/>
              <a:gd name="connsiteX130" fmla="*/ 486489 w 1499520"/>
              <a:gd name="connsiteY130" fmla="*/ 667988 h 1913559"/>
              <a:gd name="connsiteX131" fmla="*/ 496014 w 1499520"/>
              <a:gd name="connsiteY131" fmla="*/ 644175 h 1913559"/>
              <a:gd name="connsiteX132" fmla="*/ 500776 w 1499520"/>
              <a:gd name="connsiteY132" fmla="*/ 596550 h 1913559"/>
              <a:gd name="connsiteX133" fmla="*/ 524589 w 1499520"/>
              <a:gd name="connsiteY133" fmla="*/ 582263 h 1913559"/>
              <a:gd name="connsiteX134" fmla="*/ 567451 w 1499520"/>
              <a:gd name="connsiteY134" fmla="*/ 563213 h 1913559"/>
              <a:gd name="connsiteX135" fmla="*/ 600789 w 1499520"/>
              <a:gd name="connsiteY135" fmla="*/ 558450 h 1913559"/>
              <a:gd name="connsiteX136" fmla="*/ 619839 w 1499520"/>
              <a:gd name="connsiteY136" fmla="*/ 544163 h 1913559"/>
              <a:gd name="connsiteX137" fmla="*/ 643651 w 1499520"/>
              <a:gd name="connsiteY137" fmla="*/ 529875 h 1913559"/>
              <a:gd name="connsiteX138" fmla="*/ 657939 w 1499520"/>
              <a:gd name="connsiteY138" fmla="*/ 515588 h 1913559"/>
              <a:gd name="connsiteX139" fmla="*/ 686514 w 1499520"/>
              <a:gd name="connsiteY139" fmla="*/ 477488 h 1913559"/>
              <a:gd name="connsiteX140" fmla="*/ 705564 w 1499520"/>
              <a:gd name="connsiteY140" fmla="*/ 444150 h 1913559"/>
              <a:gd name="connsiteX141" fmla="*/ 715089 w 1499520"/>
              <a:gd name="connsiteY141" fmla="*/ 401288 h 1913559"/>
              <a:gd name="connsiteX142" fmla="*/ 724614 w 1499520"/>
              <a:gd name="connsiteY142" fmla="*/ 387000 h 1913559"/>
              <a:gd name="connsiteX143" fmla="*/ 734139 w 1499520"/>
              <a:gd name="connsiteY143" fmla="*/ 286988 h 1913559"/>
              <a:gd name="connsiteX144" fmla="*/ 743664 w 1499520"/>
              <a:gd name="connsiteY144" fmla="*/ 220313 h 1913559"/>
              <a:gd name="connsiteX145" fmla="*/ 777001 w 1499520"/>
              <a:gd name="connsiteY145" fmla="*/ 172688 h 1913559"/>
              <a:gd name="connsiteX146" fmla="*/ 786526 w 1499520"/>
              <a:gd name="connsiteY146" fmla="*/ 158400 h 1913559"/>
              <a:gd name="connsiteX147" fmla="*/ 815101 w 1499520"/>
              <a:gd name="connsiteY147" fmla="*/ 115538 h 1913559"/>
              <a:gd name="connsiteX148" fmla="*/ 829389 w 1499520"/>
              <a:gd name="connsiteY148" fmla="*/ 110775 h 1913559"/>
              <a:gd name="connsiteX149" fmla="*/ 853201 w 1499520"/>
              <a:gd name="connsiteY149" fmla="*/ 120300 h 1913559"/>
              <a:gd name="connsiteX150" fmla="*/ 867489 w 1499520"/>
              <a:gd name="connsiteY150" fmla="*/ 129825 h 1913559"/>
              <a:gd name="connsiteX151" fmla="*/ 886539 w 1499520"/>
              <a:gd name="connsiteY151" fmla="*/ 120300 h 1913559"/>
              <a:gd name="connsiteX152" fmla="*/ 919876 w 1499520"/>
              <a:gd name="connsiteY152" fmla="*/ 82200 h 1913559"/>
              <a:gd name="connsiteX153" fmla="*/ 934164 w 1499520"/>
              <a:gd name="connsiteY153" fmla="*/ 67913 h 1913559"/>
              <a:gd name="connsiteX154" fmla="*/ 943689 w 1499520"/>
              <a:gd name="connsiteY154" fmla="*/ 48863 h 1913559"/>
              <a:gd name="connsiteX155" fmla="*/ 962739 w 1499520"/>
              <a:gd name="connsiteY155" fmla="*/ 10763 h 1913559"/>
              <a:gd name="connsiteX156" fmla="*/ 962739 w 1499520"/>
              <a:gd name="connsiteY156" fmla="*/ 6000 h 1913559"/>
              <a:gd name="connsiteX0" fmla="*/ 962739 w 1499520"/>
              <a:gd name="connsiteY0" fmla="*/ 6000 h 1913559"/>
              <a:gd name="connsiteX1" fmla="*/ 981788 w 1499520"/>
              <a:gd name="connsiteY1" fmla="*/ 86963 h 1913559"/>
              <a:gd name="connsiteX2" fmla="*/ 1015126 w 1499520"/>
              <a:gd name="connsiteY2" fmla="*/ 277463 h 1913559"/>
              <a:gd name="connsiteX3" fmla="*/ 1041320 w 1499520"/>
              <a:gd name="connsiteY3" fmla="*/ 336994 h 1913559"/>
              <a:gd name="connsiteX4" fmla="*/ 1105614 w 1499520"/>
              <a:gd name="connsiteY4" fmla="*/ 437006 h 1913559"/>
              <a:gd name="connsiteX5" fmla="*/ 1186576 w 1499520"/>
              <a:gd name="connsiteY5" fmla="*/ 544163 h 1913559"/>
              <a:gd name="connsiteX6" fmla="*/ 1219914 w 1499520"/>
              <a:gd name="connsiteY6" fmla="*/ 582263 h 1913559"/>
              <a:gd name="connsiteX7" fmla="*/ 1188958 w 1499520"/>
              <a:gd name="connsiteY7" fmla="*/ 660844 h 1913559"/>
              <a:gd name="connsiteX8" fmla="*/ 1231820 w 1499520"/>
              <a:gd name="connsiteY8" fmla="*/ 715613 h 1913559"/>
              <a:gd name="connsiteX9" fmla="*/ 1186576 w 1499520"/>
              <a:gd name="connsiteY9" fmla="*/ 787050 h 1913559"/>
              <a:gd name="connsiteX10" fmla="*/ 1181814 w 1499520"/>
              <a:gd name="connsiteY10" fmla="*/ 834675 h 1913559"/>
              <a:gd name="connsiteX11" fmla="*/ 1231820 w 1499520"/>
              <a:gd name="connsiteY11" fmla="*/ 903731 h 1913559"/>
              <a:gd name="connsiteX12" fmla="*/ 1212770 w 1499520"/>
              <a:gd name="connsiteY12" fmla="*/ 1063275 h 1913559"/>
              <a:gd name="connsiteX13" fmla="*/ 1193719 w 1499520"/>
              <a:gd name="connsiteY13" fmla="*/ 1222819 h 1913559"/>
              <a:gd name="connsiteX14" fmla="*/ 1248489 w 1499520"/>
              <a:gd name="connsiteY14" fmla="*/ 1258538 h 1913559"/>
              <a:gd name="connsiteX15" fmla="*/ 1300876 w 1499520"/>
              <a:gd name="connsiteY15" fmla="*/ 1287113 h 1913559"/>
              <a:gd name="connsiteX16" fmla="*/ 1336594 w 1499520"/>
              <a:gd name="connsiteY16" fmla="*/ 1332355 h 1913559"/>
              <a:gd name="connsiteX17" fmla="*/ 1341357 w 1499520"/>
              <a:gd name="connsiteY17" fmla="*/ 1437131 h 1913559"/>
              <a:gd name="connsiteX18" fmla="*/ 1338977 w 1499520"/>
              <a:gd name="connsiteY18" fmla="*/ 1606200 h 1913559"/>
              <a:gd name="connsiteX19" fmla="*/ 1405651 w 1499520"/>
              <a:gd name="connsiteY19" fmla="*/ 1591913 h 1913559"/>
              <a:gd name="connsiteX20" fmla="*/ 1493758 w 1499520"/>
              <a:gd name="connsiteY20" fmla="*/ 1582387 h 1913559"/>
              <a:gd name="connsiteX21" fmla="*/ 1486614 w 1499520"/>
              <a:gd name="connsiteY21" fmla="*/ 1625250 h 1913559"/>
              <a:gd name="connsiteX22" fmla="*/ 1477089 w 1499520"/>
              <a:gd name="connsiteY22" fmla="*/ 1653825 h 1913559"/>
              <a:gd name="connsiteX23" fmla="*/ 1458039 w 1499520"/>
              <a:gd name="connsiteY23" fmla="*/ 1741932 h 1913559"/>
              <a:gd name="connsiteX24" fmla="*/ 1450895 w 1499520"/>
              <a:gd name="connsiteY24" fmla="*/ 1822894 h 1913559"/>
              <a:gd name="connsiteX25" fmla="*/ 1462802 w 1499520"/>
              <a:gd name="connsiteY25" fmla="*/ 1877664 h 1913559"/>
              <a:gd name="connsiteX26" fmla="*/ 1486614 w 1499520"/>
              <a:gd name="connsiteY26" fmla="*/ 1913382 h 1913559"/>
              <a:gd name="connsiteX27" fmla="*/ 1377076 w 1499520"/>
              <a:gd name="connsiteY27" fmla="*/ 1889569 h 1913559"/>
              <a:gd name="connsiteX28" fmla="*/ 1255632 w 1499520"/>
              <a:gd name="connsiteY28" fmla="*/ 1849088 h 1913559"/>
              <a:gd name="connsiteX29" fmla="*/ 1148476 w 1499520"/>
              <a:gd name="connsiteY29" fmla="*/ 1825275 h 1913559"/>
              <a:gd name="connsiteX30" fmla="*/ 1038939 w 1499520"/>
              <a:gd name="connsiteY30" fmla="*/ 1801463 h 1913559"/>
              <a:gd name="connsiteX31" fmla="*/ 948451 w 1499520"/>
              <a:gd name="connsiteY31" fmla="*/ 1782413 h 1913559"/>
              <a:gd name="connsiteX32" fmla="*/ 857964 w 1499520"/>
              <a:gd name="connsiteY32" fmla="*/ 1772888 h 1913559"/>
              <a:gd name="connsiteX33" fmla="*/ 781764 w 1499520"/>
              <a:gd name="connsiteY33" fmla="*/ 1763363 h 1913559"/>
              <a:gd name="connsiteX34" fmla="*/ 543639 w 1499520"/>
              <a:gd name="connsiteY34" fmla="*/ 1739550 h 1913559"/>
              <a:gd name="connsiteX35" fmla="*/ 546020 w 1499520"/>
              <a:gd name="connsiteY35" fmla="*/ 1725263 h 1913559"/>
              <a:gd name="connsiteX36" fmla="*/ 576977 w 1499520"/>
              <a:gd name="connsiteY36" fmla="*/ 1713357 h 1913559"/>
              <a:gd name="connsiteX37" fmla="*/ 591264 w 1499520"/>
              <a:gd name="connsiteY37" fmla="*/ 1682400 h 1913559"/>
              <a:gd name="connsiteX38" fmla="*/ 610314 w 1499520"/>
              <a:gd name="connsiteY38" fmla="*/ 1634776 h 1913559"/>
              <a:gd name="connsiteX39" fmla="*/ 653177 w 1499520"/>
              <a:gd name="connsiteY39" fmla="*/ 1646682 h 1913559"/>
              <a:gd name="connsiteX40" fmla="*/ 710326 w 1499520"/>
              <a:gd name="connsiteY40" fmla="*/ 1658588 h 1913559"/>
              <a:gd name="connsiteX41" fmla="*/ 765095 w 1499520"/>
              <a:gd name="connsiteY41" fmla="*/ 1660968 h 1913559"/>
              <a:gd name="connsiteX42" fmla="*/ 772239 w 1499520"/>
              <a:gd name="connsiteY42" fmla="*/ 1649063 h 1913559"/>
              <a:gd name="connsiteX43" fmla="*/ 691276 w 1499520"/>
              <a:gd name="connsiteY43" fmla="*/ 1634775 h 1913559"/>
              <a:gd name="connsiteX44" fmla="*/ 626983 w 1499520"/>
              <a:gd name="connsiteY44" fmla="*/ 1613344 h 1913559"/>
              <a:gd name="connsiteX45" fmla="*/ 605551 w 1499520"/>
              <a:gd name="connsiteY45" fmla="*/ 1582388 h 1913559"/>
              <a:gd name="connsiteX46" fmla="*/ 626983 w 1499520"/>
              <a:gd name="connsiteY46" fmla="*/ 1530001 h 1913559"/>
              <a:gd name="connsiteX47" fmla="*/ 662702 w 1499520"/>
              <a:gd name="connsiteY47" fmla="*/ 1515713 h 1913559"/>
              <a:gd name="connsiteX48" fmla="*/ 638889 w 1499520"/>
              <a:gd name="connsiteY48" fmla="*/ 1496662 h 1913559"/>
              <a:gd name="connsiteX49" fmla="*/ 662701 w 1499520"/>
              <a:gd name="connsiteY49" fmla="*/ 1472850 h 1913559"/>
              <a:gd name="connsiteX50" fmla="*/ 707945 w 1499520"/>
              <a:gd name="connsiteY50" fmla="*/ 1427607 h 1913559"/>
              <a:gd name="connsiteX51" fmla="*/ 734139 w 1499520"/>
              <a:gd name="connsiteY51" fmla="*/ 1410938 h 1913559"/>
              <a:gd name="connsiteX52" fmla="*/ 719851 w 1499520"/>
              <a:gd name="connsiteY52" fmla="*/ 1368075 h 1913559"/>
              <a:gd name="connsiteX53" fmla="*/ 791289 w 1499520"/>
              <a:gd name="connsiteY53" fmla="*/ 1265682 h 1913559"/>
              <a:gd name="connsiteX54" fmla="*/ 698420 w 1499520"/>
              <a:gd name="connsiteY54" fmla="*/ 1294256 h 1913559"/>
              <a:gd name="connsiteX55" fmla="*/ 667464 w 1499520"/>
              <a:gd name="connsiteY55" fmla="*/ 1358550 h 1913559"/>
              <a:gd name="connsiteX56" fmla="*/ 638889 w 1499520"/>
              <a:gd name="connsiteY56" fmla="*/ 1413318 h 1913559"/>
              <a:gd name="connsiteX57" fmla="*/ 598408 w 1499520"/>
              <a:gd name="connsiteY57" fmla="*/ 1389506 h 1913559"/>
              <a:gd name="connsiteX58" fmla="*/ 572214 w 1499520"/>
              <a:gd name="connsiteY58" fmla="*/ 1434750 h 1913559"/>
              <a:gd name="connsiteX59" fmla="*/ 569833 w 1499520"/>
              <a:gd name="connsiteY59" fmla="*/ 1472851 h 1913559"/>
              <a:gd name="connsiteX60" fmla="*/ 584121 w 1499520"/>
              <a:gd name="connsiteY60" fmla="*/ 1489520 h 1913559"/>
              <a:gd name="connsiteX61" fmla="*/ 534114 w 1499520"/>
              <a:gd name="connsiteY61" fmla="*/ 1530000 h 1913559"/>
              <a:gd name="connsiteX62" fmla="*/ 465058 w 1499520"/>
              <a:gd name="connsiteY62" fmla="*/ 1541907 h 1913559"/>
              <a:gd name="connsiteX63" fmla="*/ 488870 w 1499520"/>
              <a:gd name="connsiteY63" fmla="*/ 1470469 h 1913559"/>
              <a:gd name="connsiteX64" fmla="*/ 510301 w 1499520"/>
              <a:gd name="connsiteY64" fmla="*/ 1401413 h 1913559"/>
              <a:gd name="connsiteX65" fmla="*/ 526969 w 1499520"/>
              <a:gd name="connsiteY65" fmla="*/ 1339500 h 1913559"/>
              <a:gd name="connsiteX66" fmla="*/ 541257 w 1499520"/>
              <a:gd name="connsiteY66" fmla="*/ 1296637 h 1913559"/>
              <a:gd name="connsiteX67" fmla="*/ 600789 w 1499520"/>
              <a:gd name="connsiteY67" fmla="*/ 1225200 h 1913559"/>
              <a:gd name="connsiteX68" fmla="*/ 634126 w 1499520"/>
              <a:gd name="connsiteY68" fmla="*/ 1239489 h 1913559"/>
              <a:gd name="connsiteX69" fmla="*/ 672226 w 1499520"/>
              <a:gd name="connsiteY69" fmla="*/ 1222820 h 1913559"/>
              <a:gd name="connsiteX70" fmla="*/ 676990 w 1499520"/>
              <a:gd name="connsiteY70" fmla="*/ 1213295 h 1913559"/>
              <a:gd name="connsiteX71" fmla="*/ 638888 w 1499520"/>
              <a:gd name="connsiteY71" fmla="*/ 1215675 h 1913559"/>
              <a:gd name="connsiteX72" fmla="*/ 612696 w 1499520"/>
              <a:gd name="connsiteY72" fmla="*/ 1189482 h 1913559"/>
              <a:gd name="connsiteX73" fmla="*/ 612695 w 1499520"/>
              <a:gd name="connsiteY73" fmla="*/ 1172812 h 1913559"/>
              <a:gd name="connsiteX74" fmla="*/ 662702 w 1499520"/>
              <a:gd name="connsiteY74" fmla="*/ 1175195 h 1913559"/>
              <a:gd name="connsiteX75" fmla="*/ 667463 w 1499520"/>
              <a:gd name="connsiteY75" fmla="*/ 1158525 h 1913559"/>
              <a:gd name="connsiteX76" fmla="*/ 693658 w 1499520"/>
              <a:gd name="connsiteY76" fmla="*/ 1127569 h 1913559"/>
              <a:gd name="connsiteX77" fmla="*/ 736521 w 1499520"/>
              <a:gd name="connsiteY77" fmla="*/ 1113283 h 1913559"/>
              <a:gd name="connsiteX78" fmla="*/ 736520 w 1499520"/>
              <a:gd name="connsiteY78" fmla="*/ 1091849 h 1913559"/>
              <a:gd name="connsiteX79" fmla="*/ 753189 w 1499520"/>
              <a:gd name="connsiteY79" fmla="*/ 1079944 h 1913559"/>
              <a:gd name="connsiteX80" fmla="*/ 712708 w 1499520"/>
              <a:gd name="connsiteY80" fmla="*/ 1051369 h 1913559"/>
              <a:gd name="connsiteX81" fmla="*/ 662701 w 1499520"/>
              <a:gd name="connsiteY81" fmla="*/ 1022794 h 1913559"/>
              <a:gd name="connsiteX82" fmla="*/ 629364 w 1499520"/>
              <a:gd name="connsiteY82" fmla="*/ 1029938 h 1913559"/>
              <a:gd name="connsiteX83" fmla="*/ 591264 w 1499520"/>
              <a:gd name="connsiteY83" fmla="*/ 1087088 h 1913559"/>
              <a:gd name="connsiteX84" fmla="*/ 605551 w 1499520"/>
              <a:gd name="connsiteY84" fmla="*/ 1118044 h 1913559"/>
              <a:gd name="connsiteX85" fmla="*/ 586501 w 1499520"/>
              <a:gd name="connsiteY85" fmla="*/ 1139475 h 1913559"/>
              <a:gd name="connsiteX86" fmla="*/ 550783 w 1499520"/>
              <a:gd name="connsiteY86" fmla="*/ 1120426 h 1913559"/>
              <a:gd name="connsiteX87" fmla="*/ 522207 w 1499520"/>
              <a:gd name="connsiteY87" fmla="*/ 1082325 h 1913559"/>
              <a:gd name="connsiteX88" fmla="*/ 522208 w 1499520"/>
              <a:gd name="connsiteY88" fmla="*/ 1108520 h 1913559"/>
              <a:gd name="connsiteX89" fmla="*/ 457914 w 1499520"/>
              <a:gd name="connsiteY89" fmla="*/ 1115662 h 1913559"/>
              <a:gd name="connsiteX90" fmla="*/ 410289 w 1499520"/>
              <a:gd name="connsiteY90" fmla="*/ 1137094 h 1913559"/>
              <a:gd name="connsiteX91" fmla="*/ 379332 w 1499520"/>
              <a:gd name="connsiteY91" fmla="*/ 1184718 h 1913559"/>
              <a:gd name="connsiteX92" fmla="*/ 348376 w 1499520"/>
              <a:gd name="connsiteY92" fmla="*/ 1244250 h 1913559"/>
              <a:gd name="connsiteX93" fmla="*/ 305513 w 1499520"/>
              <a:gd name="connsiteY93" fmla="*/ 1215677 h 1913559"/>
              <a:gd name="connsiteX94" fmla="*/ 336471 w 1499520"/>
              <a:gd name="connsiteY94" fmla="*/ 1194244 h 1913559"/>
              <a:gd name="connsiteX95" fmla="*/ 367426 w 1499520"/>
              <a:gd name="connsiteY95" fmla="*/ 1141856 h 1913559"/>
              <a:gd name="connsiteX96" fmla="*/ 372189 w 1499520"/>
              <a:gd name="connsiteY96" fmla="*/ 1106138 h 1913559"/>
              <a:gd name="connsiteX97" fmla="*/ 398382 w 1499520"/>
              <a:gd name="connsiteY97" fmla="*/ 1094231 h 1913559"/>
              <a:gd name="connsiteX98" fmla="*/ 386476 w 1499520"/>
              <a:gd name="connsiteY98" fmla="*/ 1072800 h 1913559"/>
              <a:gd name="connsiteX99" fmla="*/ 386478 w 1499520"/>
              <a:gd name="connsiteY99" fmla="*/ 1053751 h 1913559"/>
              <a:gd name="connsiteX100" fmla="*/ 348376 w 1499520"/>
              <a:gd name="connsiteY100" fmla="*/ 1060894 h 1913559"/>
              <a:gd name="connsiteX101" fmla="*/ 324564 w 1499520"/>
              <a:gd name="connsiteY101" fmla="*/ 1034700 h 1913559"/>
              <a:gd name="connsiteX102" fmla="*/ 315039 w 1499520"/>
              <a:gd name="connsiteY102" fmla="*/ 1013269 h 1913559"/>
              <a:gd name="connsiteX103" fmla="*/ 286464 w 1499520"/>
              <a:gd name="connsiteY103" fmla="*/ 1048988 h 1913559"/>
              <a:gd name="connsiteX104" fmla="*/ 276939 w 1499520"/>
              <a:gd name="connsiteY104" fmla="*/ 1072800 h 1913559"/>
              <a:gd name="connsiteX105" fmla="*/ 286464 w 1499520"/>
              <a:gd name="connsiteY105" fmla="*/ 1096613 h 1913559"/>
              <a:gd name="connsiteX106" fmla="*/ 260269 w 1499520"/>
              <a:gd name="connsiteY106" fmla="*/ 1098994 h 1913559"/>
              <a:gd name="connsiteX107" fmla="*/ 276939 w 1499520"/>
              <a:gd name="connsiteY107" fmla="*/ 1120425 h 1913559"/>
              <a:gd name="connsiteX108" fmla="*/ 265032 w 1499520"/>
              <a:gd name="connsiteY108" fmla="*/ 1137094 h 1913559"/>
              <a:gd name="connsiteX109" fmla="*/ 274557 w 1499520"/>
              <a:gd name="connsiteY109" fmla="*/ 1199007 h 1913559"/>
              <a:gd name="connsiteX110" fmla="*/ 234076 w 1499520"/>
              <a:gd name="connsiteY110" fmla="*/ 1194243 h 1913559"/>
              <a:gd name="connsiteX111" fmla="*/ 195976 w 1499520"/>
              <a:gd name="connsiteY111" fmla="*/ 1215675 h 1913559"/>
              <a:gd name="connsiteX112" fmla="*/ 143589 w 1499520"/>
              <a:gd name="connsiteY112" fmla="*/ 1215675 h 1913559"/>
              <a:gd name="connsiteX113" fmla="*/ 110251 w 1499520"/>
              <a:gd name="connsiteY113" fmla="*/ 1201388 h 1913559"/>
              <a:gd name="connsiteX114" fmla="*/ 81676 w 1499520"/>
              <a:gd name="connsiteY114" fmla="*/ 1182338 h 1913559"/>
              <a:gd name="connsiteX115" fmla="*/ 5477 w 1499520"/>
              <a:gd name="connsiteY115" fmla="*/ 1106138 h 1913559"/>
              <a:gd name="connsiteX116" fmla="*/ 24527 w 1499520"/>
              <a:gd name="connsiteY116" fmla="*/ 1094232 h 1913559"/>
              <a:gd name="connsiteX117" fmla="*/ 24526 w 1499520"/>
              <a:gd name="connsiteY117" fmla="*/ 1039463 h 1913559"/>
              <a:gd name="connsiteX118" fmla="*/ 17383 w 1499520"/>
              <a:gd name="connsiteY118" fmla="*/ 1001363 h 1913559"/>
              <a:gd name="connsiteX119" fmla="*/ 714 w 1499520"/>
              <a:gd name="connsiteY119" fmla="*/ 956119 h 1913559"/>
              <a:gd name="connsiteX120" fmla="*/ 43576 w 1499520"/>
              <a:gd name="connsiteY120" fmla="*/ 887063 h 1913559"/>
              <a:gd name="connsiteX121" fmla="*/ 62626 w 1499520"/>
              <a:gd name="connsiteY121" fmla="*/ 889444 h 1913559"/>
              <a:gd name="connsiteX122" fmla="*/ 55483 w 1499520"/>
              <a:gd name="connsiteY122" fmla="*/ 834676 h 1913559"/>
              <a:gd name="connsiteX123" fmla="*/ 119776 w 1499520"/>
              <a:gd name="connsiteY123" fmla="*/ 808481 h 1913559"/>
              <a:gd name="connsiteX124" fmla="*/ 167401 w 1499520"/>
              <a:gd name="connsiteY124" fmla="*/ 787050 h 1913559"/>
              <a:gd name="connsiteX125" fmla="*/ 205502 w 1499520"/>
              <a:gd name="connsiteY125" fmla="*/ 746570 h 1913559"/>
              <a:gd name="connsiteX126" fmla="*/ 234077 w 1499520"/>
              <a:gd name="connsiteY126" fmla="*/ 763237 h 1913559"/>
              <a:gd name="connsiteX127" fmla="*/ 281702 w 1499520"/>
              <a:gd name="connsiteY127" fmla="*/ 715614 h 1913559"/>
              <a:gd name="connsiteX128" fmla="*/ 329326 w 1499520"/>
              <a:gd name="connsiteY128" fmla="*/ 701325 h 1913559"/>
              <a:gd name="connsiteX129" fmla="*/ 457914 w 1499520"/>
              <a:gd name="connsiteY129" fmla="*/ 713232 h 1913559"/>
              <a:gd name="connsiteX130" fmla="*/ 486489 w 1499520"/>
              <a:gd name="connsiteY130" fmla="*/ 667988 h 1913559"/>
              <a:gd name="connsiteX131" fmla="*/ 496014 w 1499520"/>
              <a:gd name="connsiteY131" fmla="*/ 644175 h 1913559"/>
              <a:gd name="connsiteX132" fmla="*/ 500776 w 1499520"/>
              <a:gd name="connsiteY132" fmla="*/ 596550 h 1913559"/>
              <a:gd name="connsiteX133" fmla="*/ 524589 w 1499520"/>
              <a:gd name="connsiteY133" fmla="*/ 582263 h 1913559"/>
              <a:gd name="connsiteX134" fmla="*/ 567451 w 1499520"/>
              <a:gd name="connsiteY134" fmla="*/ 563213 h 1913559"/>
              <a:gd name="connsiteX135" fmla="*/ 600789 w 1499520"/>
              <a:gd name="connsiteY135" fmla="*/ 558450 h 1913559"/>
              <a:gd name="connsiteX136" fmla="*/ 619839 w 1499520"/>
              <a:gd name="connsiteY136" fmla="*/ 544163 h 1913559"/>
              <a:gd name="connsiteX137" fmla="*/ 643651 w 1499520"/>
              <a:gd name="connsiteY137" fmla="*/ 529875 h 1913559"/>
              <a:gd name="connsiteX138" fmla="*/ 657939 w 1499520"/>
              <a:gd name="connsiteY138" fmla="*/ 515588 h 1913559"/>
              <a:gd name="connsiteX139" fmla="*/ 686514 w 1499520"/>
              <a:gd name="connsiteY139" fmla="*/ 477488 h 1913559"/>
              <a:gd name="connsiteX140" fmla="*/ 705564 w 1499520"/>
              <a:gd name="connsiteY140" fmla="*/ 444150 h 1913559"/>
              <a:gd name="connsiteX141" fmla="*/ 715089 w 1499520"/>
              <a:gd name="connsiteY141" fmla="*/ 401288 h 1913559"/>
              <a:gd name="connsiteX142" fmla="*/ 724614 w 1499520"/>
              <a:gd name="connsiteY142" fmla="*/ 387000 h 1913559"/>
              <a:gd name="connsiteX143" fmla="*/ 734139 w 1499520"/>
              <a:gd name="connsiteY143" fmla="*/ 286988 h 1913559"/>
              <a:gd name="connsiteX144" fmla="*/ 743664 w 1499520"/>
              <a:gd name="connsiteY144" fmla="*/ 220313 h 1913559"/>
              <a:gd name="connsiteX145" fmla="*/ 777001 w 1499520"/>
              <a:gd name="connsiteY145" fmla="*/ 172688 h 1913559"/>
              <a:gd name="connsiteX146" fmla="*/ 786526 w 1499520"/>
              <a:gd name="connsiteY146" fmla="*/ 158400 h 1913559"/>
              <a:gd name="connsiteX147" fmla="*/ 815101 w 1499520"/>
              <a:gd name="connsiteY147" fmla="*/ 115538 h 1913559"/>
              <a:gd name="connsiteX148" fmla="*/ 829389 w 1499520"/>
              <a:gd name="connsiteY148" fmla="*/ 110775 h 1913559"/>
              <a:gd name="connsiteX149" fmla="*/ 853201 w 1499520"/>
              <a:gd name="connsiteY149" fmla="*/ 120300 h 1913559"/>
              <a:gd name="connsiteX150" fmla="*/ 867489 w 1499520"/>
              <a:gd name="connsiteY150" fmla="*/ 129825 h 1913559"/>
              <a:gd name="connsiteX151" fmla="*/ 886539 w 1499520"/>
              <a:gd name="connsiteY151" fmla="*/ 120300 h 1913559"/>
              <a:gd name="connsiteX152" fmla="*/ 919876 w 1499520"/>
              <a:gd name="connsiteY152" fmla="*/ 82200 h 1913559"/>
              <a:gd name="connsiteX153" fmla="*/ 934164 w 1499520"/>
              <a:gd name="connsiteY153" fmla="*/ 67913 h 1913559"/>
              <a:gd name="connsiteX154" fmla="*/ 943689 w 1499520"/>
              <a:gd name="connsiteY154" fmla="*/ 48863 h 1913559"/>
              <a:gd name="connsiteX155" fmla="*/ 962739 w 1499520"/>
              <a:gd name="connsiteY155" fmla="*/ 10763 h 1913559"/>
              <a:gd name="connsiteX156" fmla="*/ 962739 w 1499520"/>
              <a:gd name="connsiteY156" fmla="*/ 6000 h 1913559"/>
              <a:gd name="connsiteX0" fmla="*/ 962739 w 1499520"/>
              <a:gd name="connsiteY0" fmla="*/ 6000 h 1913559"/>
              <a:gd name="connsiteX1" fmla="*/ 981788 w 1499520"/>
              <a:gd name="connsiteY1" fmla="*/ 86963 h 1913559"/>
              <a:gd name="connsiteX2" fmla="*/ 1015126 w 1499520"/>
              <a:gd name="connsiteY2" fmla="*/ 277463 h 1913559"/>
              <a:gd name="connsiteX3" fmla="*/ 1041320 w 1499520"/>
              <a:gd name="connsiteY3" fmla="*/ 336994 h 1913559"/>
              <a:gd name="connsiteX4" fmla="*/ 1105614 w 1499520"/>
              <a:gd name="connsiteY4" fmla="*/ 437006 h 1913559"/>
              <a:gd name="connsiteX5" fmla="*/ 1186576 w 1499520"/>
              <a:gd name="connsiteY5" fmla="*/ 544163 h 1913559"/>
              <a:gd name="connsiteX6" fmla="*/ 1219914 w 1499520"/>
              <a:gd name="connsiteY6" fmla="*/ 582263 h 1913559"/>
              <a:gd name="connsiteX7" fmla="*/ 1188958 w 1499520"/>
              <a:gd name="connsiteY7" fmla="*/ 660844 h 1913559"/>
              <a:gd name="connsiteX8" fmla="*/ 1231820 w 1499520"/>
              <a:gd name="connsiteY8" fmla="*/ 715613 h 1913559"/>
              <a:gd name="connsiteX9" fmla="*/ 1186576 w 1499520"/>
              <a:gd name="connsiteY9" fmla="*/ 787050 h 1913559"/>
              <a:gd name="connsiteX10" fmla="*/ 1181814 w 1499520"/>
              <a:gd name="connsiteY10" fmla="*/ 834675 h 1913559"/>
              <a:gd name="connsiteX11" fmla="*/ 1231820 w 1499520"/>
              <a:gd name="connsiteY11" fmla="*/ 903731 h 1913559"/>
              <a:gd name="connsiteX12" fmla="*/ 1212770 w 1499520"/>
              <a:gd name="connsiteY12" fmla="*/ 1063275 h 1913559"/>
              <a:gd name="connsiteX13" fmla="*/ 1193719 w 1499520"/>
              <a:gd name="connsiteY13" fmla="*/ 1222819 h 1913559"/>
              <a:gd name="connsiteX14" fmla="*/ 1248489 w 1499520"/>
              <a:gd name="connsiteY14" fmla="*/ 1258538 h 1913559"/>
              <a:gd name="connsiteX15" fmla="*/ 1300876 w 1499520"/>
              <a:gd name="connsiteY15" fmla="*/ 1287113 h 1913559"/>
              <a:gd name="connsiteX16" fmla="*/ 1336594 w 1499520"/>
              <a:gd name="connsiteY16" fmla="*/ 1332355 h 1913559"/>
              <a:gd name="connsiteX17" fmla="*/ 1341357 w 1499520"/>
              <a:gd name="connsiteY17" fmla="*/ 1437131 h 1913559"/>
              <a:gd name="connsiteX18" fmla="*/ 1338977 w 1499520"/>
              <a:gd name="connsiteY18" fmla="*/ 1606200 h 1913559"/>
              <a:gd name="connsiteX19" fmla="*/ 1405651 w 1499520"/>
              <a:gd name="connsiteY19" fmla="*/ 1591913 h 1913559"/>
              <a:gd name="connsiteX20" fmla="*/ 1493758 w 1499520"/>
              <a:gd name="connsiteY20" fmla="*/ 1582387 h 1913559"/>
              <a:gd name="connsiteX21" fmla="*/ 1486614 w 1499520"/>
              <a:gd name="connsiteY21" fmla="*/ 1625250 h 1913559"/>
              <a:gd name="connsiteX22" fmla="*/ 1477089 w 1499520"/>
              <a:gd name="connsiteY22" fmla="*/ 1653825 h 1913559"/>
              <a:gd name="connsiteX23" fmla="*/ 1458039 w 1499520"/>
              <a:gd name="connsiteY23" fmla="*/ 1741932 h 1913559"/>
              <a:gd name="connsiteX24" fmla="*/ 1450895 w 1499520"/>
              <a:gd name="connsiteY24" fmla="*/ 1822894 h 1913559"/>
              <a:gd name="connsiteX25" fmla="*/ 1462802 w 1499520"/>
              <a:gd name="connsiteY25" fmla="*/ 1877664 h 1913559"/>
              <a:gd name="connsiteX26" fmla="*/ 1486614 w 1499520"/>
              <a:gd name="connsiteY26" fmla="*/ 1913382 h 1913559"/>
              <a:gd name="connsiteX27" fmla="*/ 1377076 w 1499520"/>
              <a:gd name="connsiteY27" fmla="*/ 1889569 h 1913559"/>
              <a:gd name="connsiteX28" fmla="*/ 1255632 w 1499520"/>
              <a:gd name="connsiteY28" fmla="*/ 1849088 h 1913559"/>
              <a:gd name="connsiteX29" fmla="*/ 1148476 w 1499520"/>
              <a:gd name="connsiteY29" fmla="*/ 1825275 h 1913559"/>
              <a:gd name="connsiteX30" fmla="*/ 1038939 w 1499520"/>
              <a:gd name="connsiteY30" fmla="*/ 1801463 h 1913559"/>
              <a:gd name="connsiteX31" fmla="*/ 948451 w 1499520"/>
              <a:gd name="connsiteY31" fmla="*/ 1782413 h 1913559"/>
              <a:gd name="connsiteX32" fmla="*/ 857964 w 1499520"/>
              <a:gd name="connsiteY32" fmla="*/ 1772888 h 1913559"/>
              <a:gd name="connsiteX33" fmla="*/ 781764 w 1499520"/>
              <a:gd name="connsiteY33" fmla="*/ 1763363 h 1913559"/>
              <a:gd name="connsiteX34" fmla="*/ 543639 w 1499520"/>
              <a:gd name="connsiteY34" fmla="*/ 1739550 h 1913559"/>
              <a:gd name="connsiteX35" fmla="*/ 546020 w 1499520"/>
              <a:gd name="connsiteY35" fmla="*/ 1725263 h 1913559"/>
              <a:gd name="connsiteX36" fmla="*/ 576977 w 1499520"/>
              <a:gd name="connsiteY36" fmla="*/ 1713357 h 1913559"/>
              <a:gd name="connsiteX37" fmla="*/ 591264 w 1499520"/>
              <a:gd name="connsiteY37" fmla="*/ 1682400 h 1913559"/>
              <a:gd name="connsiteX38" fmla="*/ 610314 w 1499520"/>
              <a:gd name="connsiteY38" fmla="*/ 1634776 h 1913559"/>
              <a:gd name="connsiteX39" fmla="*/ 653177 w 1499520"/>
              <a:gd name="connsiteY39" fmla="*/ 1646682 h 1913559"/>
              <a:gd name="connsiteX40" fmla="*/ 710326 w 1499520"/>
              <a:gd name="connsiteY40" fmla="*/ 1658588 h 1913559"/>
              <a:gd name="connsiteX41" fmla="*/ 765095 w 1499520"/>
              <a:gd name="connsiteY41" fmla="*/ 1660968 h 1913559"/>
              <a:gd name="connsiteX42" fmla="*/ 772239 w 1499520"/>
              <a:gd name="connsiteY42" fmla="*/ 1649063 h 1913559"/>
              <a:gd name="connsiteX43" fmla="*/ 691276 w 1499520"/>
              <a:gd name="connsiteY43" fmla="*/ 1634775 h 1913559"/>
              <a:gd name="connsiteX44" fmla="*/ 626983 w 1499520"/>
              <a:gd name="connsiteY44" fmla="*/ 1613344 h 1913559"/>
              <a:gd name="connsiteX45" fmla="*/ 605551 w 1499520"/>
              <a:gd name="connsiteY45" fmla="*/ 1582388 h 1913559"/>
              <a:gd name="connsiteX46" fmla="*/ 626983 w 1499520"/>
              <a:gd name="connsiteY46" fmla="*/ 1530001 h 1913559"/>
              <a:gd name="connsiteX47" fmla="*/ 662702 w 1499520"/>
              <a:gd name="connsiteY47" fmla="*/ 1515713 h 1913559"/>
              <a:gd name="connsiteX48" fmla="*/ 638889 w 1499520"/>
              <a:gd name="connsiteY48" fmla="*/ 1496662 h 1913559"/>
              <a:gd name="connsiteX49" fmla="*/ 662701 w 1499520"/>
              <a:gd name="connsiteY49" fmla="*/ 1472850 h 1913559"/>
              <a:gd name="connsiteX50" fmla="*/ 707945 w 1499520"/>
              <a:gd name="connsiteY50" fmla="*/ 1427607 h 1913559"/>
              <a:gd name="connsiteX51" fmla="*/ 734139 w 1499520"/>
              <a:gd name="connsiteY51" fmla="*/ 1410938 h 1913559"/>
              <a:gd name="connsiteX52" fmla="*/ 719851 w 1499520"/>
              <a:gd name="connsiteY52" fmla="*/ 1368075 h 1913559"/>
              <a:gd name="connsiteX53" fmla="*/ 791289 w 1499520"/>
              <a:gd name="connsiteY53" fmla="*/ 1265682 h 1913559"/>
              <a:gd name="connsiteX54" fmla="*/ 698420 w 1499520"/>
              <a:gd name="connsiteY54" fmla="*/ 1294256 h 1913559"/>
              <a:gd name="connsiteX55" fmla="*/ 667464 w 1499520"/>
              <a:gd name="connsiteY55" fmla="*/ 1358550 h 1913559"/>
              <a:gd name="connsiteX56" fmla="*/ 638889 w 1499520"/>
              <a:gd name="connsiteY56" fmla="*/ 1413318 h 1913559"/>
              <a:gd name="connsiteX57" fmla="*/ 598408 w 1499520"/>
              <a:gd name="connsiteY57" fmla="*/ 1389506 h 1913559"/>
              <a:gd name="connsiteX58" fmla="*/ 572214 w 1499520"/>
              <a:gd name="connsiteY58" fmla="*/ 1434750 h 1913559"/>
              <a:gd name="connsiteX59" fmla="*/ 569833 w 1499520"/>
              <a:gd name="connsiteY59" fmla="*/ 1472851 h 1913559"/>
              <a:gd name="connsiteX60" fmla="*/ 584121 w 1499520"/>
              <a:gd name="connsiteY60" fmla="*/ 1489520 h 1913559"/>
              <a:gd name="connsiteX61" fmla="*/ 534114 w 1499520"/>
              <a:gd name="connsiteY61" fmla="*/ 1530000 h 1913559"/>
              <a:gd name="connsiteX62" fmla="*/ 465058 w 1499520"/>
              <a:gd name="connsiteY62" fmla="*/ 1541907 h 1913559"/>
              <a:gd name="connsiteX63" fmla="*/ 488870 w 1499520"/>
              <a:gd name="connsiteY63" fmla="*/ 1470469 h 1913559"/>
              <a:gd name="connsiteX64" fmla="*/ 510301 w 1499520"/>
              <a:gd name="connsiteY64" fmla="*/ 1401413 h 1913559"/>
              <a:gd name="connsiteX65" fmla="*/ 526969 w 1499520"/>
              <a:gd name="connsiteY65" fmla="*/ 1339500 h 1913559"/>
              <a:gd name="connsiteX66" fmla="*/ 541257 w 1499520"/>
              <a:gd name="connsiteY66" fmla="*/ 1296637 h 1913559"/>
              <a:gd name="connsiteX67" fmla="*/ 600789 w 1499520"/>
              <a:gd name="connsiteY67" fmla="*/ 1225200 h 1913559"/>
              <a:gd name="connsiteX68" fmla="*/ 634126 w 1499520"/>
              <a:gd name="connsiteY68" fmla="*/ 1239489 h 1913559"/>
              <a:gd name="connsiteX69" fmla="*/ 672226 w 1499520"/>
              <a:gd name="connsiteY69" fmla="*/ 1222820 h 1913559"/>
              <a:gd name="connsiteX70" fmla="*/ 676990 w 1499520"/>
              <a:gd name="connsiteY70" fmla="*/ 1213295 h 1913559"/>
              <a:gd name="connsiteX71" fmla="*/ 638888 w 1499520"/>
              <a:gd name="connsiteY71" fmla="*/ 1215675 h 1913559"/>
              <a:gd name="connsiteX72" fmla="*/ 612696 w 1499520"/>
              <a:gd name="connsiteY72" fmla="*/ 1189482 h 1913559"/>
              <a:gd name="connsiteX73" fmla="*/ 612695 w 1499520"/>
              <a:gd name="connsiteY73" fmla="*/ 1172812 h 1913559"/>
              <a:gd name="connsiteX74" fmla="*/ 662702 w 1499520"/>
              <a:gd name="connsiteY74" fmla="*/ 1175195 h 1913559"/>
              <a:gd name="connsiteX75" fmla="*/ 667463 w 1499520"/>
              <a:gd name="connsiteY75" fmla="*/ 1158525 h 1913559"/>
              <a:gd name="connsiteX76" fmla="*/ 693658 w 1499520"/>
              <a:gd name="connsiteY76" fmla="*/ 1127569 h 1913559"/>
              <a:gd name="connsiteX77" fmla="*/ 736521 w 1499520"/>
              <a:gd name="connsiteY77" fmla="*/ 1113283 h 1913559"/>
              <a:gd name="connsiteX78" fmla="*/ 736520 w 1499520"/>
              <a:gd name="connsiteY78" fmla="*/ 1091849 h 1913559"/>
              <a:gd name="connsiteX79" fmla="*/ 753189 w 1499520"/>
              <a:gd name="connsiteY79" fmla="*/ 1079944 h 1913559"/>
              <a:gd name="connsiteX80" fmla="*/ 712708 w 1499520"/>
              <a:gd name="connsiteY80" fmla="*/ 1051369 h 1913559"/>
              <a:gd name="connsiteX81" fmla="*/ 662701 w 1499520"/>
              <a:gd name="connsiteY81" fmla="*/ 1022794 h 1913559"/>
              <a:gd name="connsiteX82" fmla="*/ 629364 w 1499520"/>
              <a:gd name="connsiteY82" fmla="*/ 1029938 h 1913559"/>
              <a:gd name="connsiteX83" fmla="*/ 591264 w 1499520"/>
              <a:gd name="connsiteY83" fmla="*/ 1087088 h 1913559"/>
              <a:gd name="connsiteX84" fmla="*/ 605551 w 1499520"/>
              <a:gd name="connsiteY84" fmla="*/ 1118044 h 1913559"/>
              <a:gd name="connsiteX85" fmla="*/ 586501 w 1499520"/>
              <a:gd name="connsiteY85" fmla="*/ 1139475 h 1913559"/>
              <a:gd name="connsiteX86" fmla="*/ 550783 w 1499520"/>
              <a:gd name="connsiteY86" fmla="*/ 1120426 h 1913559"/>
              <a:gd name="connsiteX87" fmla="*/ 522207 w 1499520"/>
              <a:gd name="connsiteY87" fmla="*/ 1082325 h 1913559"/>
              <a:gd name="connsiteX88" fmla="*/ 522208 w 1499520"/>
              <a:gd name="connsiteY88" fmla="*/ 1108520 h 1913559"/>
              <a:gd name="connsiteX89" fmla="*/ 457914 w 1499520"/>
              <a:gd name="connsiteY89" fmla="*/ 1115662 h 1913559"/>
              <a:gd name="connsiteX90" fmla="*/ 410289 w 1499520"/>
              <a:gd name="connsiteY90" fmla="*/ 1137094 h 1913559"/>
              <a:gd name="connsiteX91" fmla="*/ 379332 w 1499520"/>
              <a:gd name="connsiteY91" fmla="*/ 1184718 h 1913559"/>
              <a:gd name="connsiteX92" fmla="*/ 348376 w 1499520"/>
              <a:gd name="connsiteY92" fmla="*/ 1244250 h 1913559"/>
              <a:gd name="connsiteX93" fmla="*/ 305513 w 1499520"/>
              <a:gd name="connsiteY93" fmla="*/ 1215677 h 1913559"/>
              <a:gd name="connsiteX94" fmla="*/ 336471 w 1499520"/>
              <a:gd name="connsiteY94" fmla="*/ 1194244 h 1913559"/>
              <a:gd name="connsiteX95" fmla="*/ 367426 w 1499520"/>
              <a:gd name="connsiteY95" fmla="*/ 1141856 h 1913559"/>
              <a:gd name="connsiteX96" fmla="*/ 372189 w 1499520"/>
              <a:gd name="connsiteY96" fmla="*/ 1106138 h 1913559"/>
              <a:gd name="connsiteX97" fmla="*/ 398382 w 1499520"/>
              <a:gd name="connsiteY97" fmla="*/ 1094231 h 1913559"/>
              <a:gd name="connsiteX98" fmla="*/ 386476 w 1499520"/>
              <a:gd name="connsiteY98" fmla="*/ 1072800 h 1913559"/>
              <a:gd name="connsiteX99" fmla="*/ 386478 w 1499520"/>
              <a:gd name="connsiteY99" fmla="*/ 1053751 h 1913559"/>
              <a:gd name="connsiteX100" fmla="*/ 348376 w 1499520"/>
              <a:gd name="connsiteY100" fmla="*/ 1060894 h 1913559"/>
              <a:gd name="connsiteX101" fmla="*/ 324564 w 1499520"/>
              <a:gd name="connsiteY101" fmla="*/ 1034700 h 1913559"/>
              <a:gd name="connsiteX102" fmla="*/ 315039 w 1499520"/>
              <a:gd name="connsiteY102" fmla="*/ 1013269 h 1913559"/>
              <a:gd name="connsiteX103" fmla="*/ 286464 w 1499520"/>
              <a:gd name="connsiteY103" fmla="*/ 1048988 h 1913559"/>
              <a:gd name="connsiteX104" fmla="*/ 276939 w 1499520"/>
              <a:gd name="connsiteY104" fmla="*/ 1072800 h 1913559"/>
              <a:gd name="connsiteX105" fmla="*/ 286464 w 1499520"/>
              <a:gd name="connsiteY105" fmla="*/ 1096613 h 1913559"/>
              <a:gd name="connsiteX106" fmla="*/ 260269 w 1499520"/>
              <a:gd name="connsiteY106" fmla="*/ 1098994 h 1913559"/>
              <a:gd name="connsiteX107" fmla="*/ 276939 w 1499520"/>
              <a:gd name="connsiteY107" fmla="*/ 1120425 h 1913559"/>
              <a:gd name="connsiteX108" fmla="*/ 265032 w 1499520"/>
              <a:gd name="connsiteY108" fmla="*/ 1137094 h 1913559"/>
              <a:gd name="connsiteX109" fmla="*/ 274557 w 1499520"/>
              <a:gd name="connsiteY109" fmla="*/ 1199007 h 1913559"/>
              <a:gd name="connsiteX110" fmla="*/ 234076 w 1499520"/>
              <a:gd name="connsiteY110" fmla="*/ 1194243 h 1913559"/>
              <a:gd name="connsiteX111" fmla="*/ 195976 w 1499520"/>
              <a:gd name="connsiteY111" fmla="*/ 1215675 h 1913559"/>
              <a:gd name="connsiteX112" fmla="*/ 143589 w 1499520"/>
              <a:gd name="connsiteY112" fmla="*/ 1215675 h 1913559"/>
              <a:gd name="connsiteX113" fmla="*/ 110251 w 1499520"/>
              <a:gd name="connsiteY113" fmla="*/ 1201388 h 1913559"/>
              <a:gd name="connsiteX114" fmla="*/ 81676 w 1499520"/>
              <a:gd name="connsiteY114" fmla="*/ 1182338 h 1913559"/>
              <a:gd name="connsiteX115" fmla="*/ 5477 w 1499520"/>
              <a:gd name="connsiteY115" fmla="*/ 1106138 h 1913559"/>
              <a:gd name="connsiteX116" fmla="*/ 24527 w 1499520"/>
              <a:gd name="connsiteY116" fmla="*/ 1094232 h 1913559"/>
              <a:gd name="connsiteX117" fmla="*/ 24526 w 1499520"/>
              <a:gd name="connsiteY117" fmla="*/ 1039463 h 1913559"/>
              <a:gd name="connsiteX118" fmla="*/ 17383 w 1499520"/>
              <a:gd name="connsiteY118" fmla="*/ 1001363 h 1913559"/>
              <a:gd name="connsiteX119" fmla="*/ 714 w 1499520"/>
              <a:gd name="connsiteY119" fmla="*/ 956119 h 1913559"/>
              <a:gd name="connsiteX120" fmla="*/ 43576 w 1499520"/>
              <a:gd name="connsiteY120" fmla="*/ 887063 h 1913559"/>
              <a:gd name="connsiteX121" fmla="*/ 62626 w 1499520"/>
              <a:gd name="connsiteY121" fmla="*/ 889444 h 1913559"/>
              <a:gd name="connsiteX122" fmla="*/ 55483 w 1499520"/>
              <a:gd name="connsiteY122" fmla="*/ 834676 h 1913559"/>
              <a:gd name="connsiteX123" fmla="*/ 119776 w 1499520"/>
              <a:gd name="connsiteY123" fmla="*/ 808481 h 1913559"/>
              <a:gd name="connsiteX124" fmla="*/ 167401 w 1499520"/>
              <a:gd name="connsiteY124" fmla="*/ 787050 h 1913559"/>
              <a:gd name="connsiteX125" fmla="*/ 205502 w 1499520"/>
              <a:gd name="connsiteY125" fmla="*/ 746570 h 1913559"/>
              <a:gd name="connsiteX126" fmla="*/ 236458 w 1499520"/>
              <a:gd name="connsiteY126" fmla="*/ 758475 h 1913559"/>
              <a:gd name="connsiteX127" fmla="*/ 281702 w 1499520"/>
              <a:gd name="connsiteY127" fmla="*/ 715614 h 1913559"/>
              <a:gd name="connsiteX128" fmla="*/ 329326 w 1499520"/>
              <a:gd name="connsiteY128" fmla="*/ 701325 h 1913559"/>
              <a:gd name="connsiteX129" fmla="*/ 457914 w 1499520"/>
              <a:gd name="connsiteY129" fmla="*/ 713232 h 1913559"/>
              <a:gd name="connsiteX130" fmla="*/ 486489 w 1499520"/>
              <a:gd name="connsiteY130" fmla="*/ 667988 h 1913559"/>
              <a:gd name="connsiteX131" fmla="*/ 496014 w 1499520"/>
              <a:gd name="connsiteY131" fmla="*/ 644175 h 1913559"/>
              <a:gd name="connsiteX132" fmla="*/ 500776 w 1499520"/>
              <a:gd name="connsiteY132" fmla="*/ 596550 h 1913559"/>
              <a:gd name="connsiteX133" fmla="*/ 524589 w 1499520"/>
              <a:gd name="connsiteY133" fmla="*/ 582263 h 1913559"/>
              <a:gd name="connsiteX134" fmla="*/ 567451 w 1499520"/>
              <a:gd name="connsiteY134" fmla="*/ 563213 h 1913559"/>
              <a:gd name="connsiteX135" fmla="*/ 600789 w 1499520"/>
              <a:gd name="connsiteY135" fmla="*/ 558450 h 1913559"/>
              <a:gd name="connsiteX136" fmla="*/ 619839 w 1499520"/>
              <a:gd name="connsiteY136" fmla="*/ 544163 h 1913559"/>
              <a:gd name="connsiteX137" fmla="*/ 643651 w 1499520"/>
              <a:gd name="connsiteY137" fmla="*/ 529875 h 1913559"/>
              <a:gd name="connsiteX138" fmla="*/ 657939 w 1499520"/>
              <a:gd name="connsiteY138" fmla="*/ 515588 h 1913559"/>
              <a:gd name="connsiteX139" fmla="*/ 686514 w 1499520"/>
              <a:gd name="connsiteY139" fmla="*/ 477488 h 1913559"/>
              <a:gd name="connsiteX140" fmla="*/ 705564 w 1499520"/>
              <a:gd name="connsiteY140" fmla="*/ 444150 h 1913559"/>
              <a:gd name="connsiteX141" fmla="*/ 715089 w 1499520"/>
              <a:gd name="connsiteY141" fmla="*/ 401288 h 1913559"/>
              <a:gd name="connsiteX142" fmla="*/ 724614 w 1499520"/>
              <a:gd name="connsiteY142" fmla="*/ 387000 h 1913559"/>
              <a:gd name="connsiteX143" fmla="*/ 734139 w 1499520"/>
              <a:gd name="connsiteY143" fmla="*/ 286988 h 1913559"/>
              <a:gd name="connsiteX144" fmla="*/ 743664 w 1499520"/>
              <a:gd name="connsiteY144" fmla="*/ 220313 h 1913559"/>
              <a:gd name="connsiteX145" fmla="*/ 777001 w 1499520"/>
              <a:gd name="connsiteY145" fmla="*/ 172688 h 1913559"/>
              <a:gd name="connsiteX146" fmla="*/ 786526 w 1499520"/>
              <a:gd name="connsiteY146" fmla="*/ 158400 h 1913559"/>
              <a:gd name="connsiteX147" fmla="*/ 815101 w 1499520"/>
              <a:gd name="connsiteY147" fmla="*/ 115538 h 1913559"/>
              <a:gd name="connsiteX148" fmla="*/ 829389 w 1499520"/>
              <a:gd name="connsiteY148" fmla="*/ 110775 h 1913559"/>
              <a:gd name="connsiteX149" fmla="*/ 853201 w 1499520"/>
              <a:gd name="connsiteY149" fmla="*/ 120300 h 1913559"/>
              <a:gd name="connsiteX150" fmla="*/ 867489 w 1499520"/>
              <a:gd name="connsiteY150" fmla="*/ 129825 h 1913559"/>
              <a:gd name="connsiteX151" fmla="*/ 886539 w 1499520"/>
              <a:gd name="connsiteY151" fmla="*/ 120300 h 1913559"/>
              <a:gd name="connsiteX152" fmla="*/ 919876 w 1499520"/>
              <a:gd name="connsiteY152" fmla="*/ 82200 h 1913559"/>
              <a:gd name="connsiteX153" fmla="*/ 934164 w 1499520"/>
              <a:gd name="connsiteY153" fmla="*/ 67913 h 1913559"/>
              <a:gd name="connsiteX154" fmla="*/ 943689 w 1499520"/>
              <a:gd name="connsiteY154" fmla="*/ 48863 h 1913559"/>
              <a:gd name="connsiteX155" fmla="*/ 962739 w 1499520"/>
              <a:gd name="connsiteY155" fmla="*/ 10763 h 1913559"/>
              <a:gd name="connsiteX156" fmla="*/ 962739 w 1499520"/>
              <a:gd name="connsiteY156" fmla="*/ 6000 h 1913559"/>
              <a:gd name="connsiteX0" fmla="*/ 962739 w 1499520"/>
              <a:gd name="connsiteY0" fmla="*/ 6000 h 1913559"/>
              <a:gd name="connsiteX1" fmla="*/ 981788 w 1499520"/>
              <a:gd name="connsiteY1" fmla="*/ 86963 h 1913559"/>
              <a:gd name="connsiteX2" fmla="*/ 1015126 w 1499520"/>
              <a:gd name="connsiteY2" fmla="*/ 277463 h 1913559"/>
              <a:gd name="connsiteX3" fmla="*/ 1041320 w 1499520"/>
              <a:gd name="connsiteY3" fmla="*/ 336994 h 1913559"/>
              <a:gd name="connsiteX4" fmla="*/ 1105614 w 1499520"/>
              <a:gd name="connsiteY4" fmla="*/ 437006 h 1913559"/>
              <a:gd name="connsiteX5" fmla="*/ 1186576 w 1499520"/>
              <a:gd name="connsiteY5" fmla="*/ 544163 h 1913559"/>
              <a:gd name="connsiteX6" fmla="*/ 1219914 w 1499520"/>
              <a:gd name="connsiteY6" fmla="*/ 582263 h 1913559"/>
              <a:gd name="connsiteX7" fmla="*/ 1188958 w 1499520"/>
              <a:gd name="connsiteY7" fmla="*/ 660844 h 1913559"/>
              <a:gd name="connsiteX8" fmla="*/ 1231820 w 1499520"/>
              <a:gd name="connsiteY8" fmla="*/ 715613 h 1913559"/>
              <a:gd name="connsiteX9" fmla="*/ 1186576 w 1499520"/>
              <a:gd name="connsiteY9" fmla="*/ 787050 h 1913559"/>
              <a:gd name="connsiteX10" fmla="*/ 1181814 w 1499520"/>
              <a:gd name="connsiteY10" fmla="*/ 834675 h 1913559"/>
              <a:gd name="connsiteX11" fmla="*/ 1231820 w 1499520"/>
              <a:gd name="connsiteY11" fmla="*/ 903731 h 1913559"/>
              <a:gd name="connsiteX12" fmla="*/ 1212770 w 1499520"/>
              <a:gd name="connsiteY12" fmla="*/ 1063275 h 1913559"/>
              <a:gd name="connsiteX13" fmla="*/ 1193719 w 1499520"/>
              <a:gd name="connsiteY13" fmla="*/ 1222819 h 1913559"/>
              <a:gd name="connsiteX14" fmla="*/ 1248489 w 1499520"/>
              <a:gd name="connsiteY14" fmla="*/ 1258538 h 1913559"/>
              <a:gd name="connsiteX15" fmla="*/ 1300876 w 1499520"/>
              <a:gd name="connsiteY15" fmla="*/ 1287113 h 1913559"/>
              <a:gd name="connsiteX16" fmla="*/ 1336594 w 1499520"/>
              <a:gd name="connsiteY16" fmla="*/ 1332355 h 1913559"/>
              <a:gd name="connsiteX17" fmla="*/ 1341357 w 1499520"/>
              <a:gd name="connsiteY17" fmla="*/ 1437131 h 1913559"/>
              <a:gd name="connsiteX18" fmla="*/ 1338977 w 1499520"/>
              <a:gd name="connsiteY18" fmla="*/ 1606200 h 1913559"/>
              <a:gd name="connsiteX19" fmla="*/ 1405651 w 1499520"/>
              <a:gd name="connsiteY19" fmla="*/ 1591913 h 1913559"/>
              <a:gd name="connsiteX20" fmla="*/ 1493758 w 1499520"/>
              <a:gd name="connsiteY20" fmla="*/ 1582387 h 1913559"/>
              <a:gd name="connsiteX21" fmla="*/ 1486614 w 1499520"/>
              <a:gd name="connsiteY21" fmla="*/ 1625250 h 1913559"/>
              <a:gd name="connsiteX22" fmla="*/ 1477089 w 1499520"/>
              <a:gd name="connsiteY22" fmla="*/ 1653825 h 1913559"/>
              <a:gd name="connsiteX23" fmla="*/ 1458039 w 1499520"/>
              <a:gd name="connsiteY23" fmla="*/ 1741932 h 1913559"/>
              <a:gd name="connsiteX24" fmla="*/ 1450895 w 1499520"/>
              <a:gd name="connsiteY24" fmla="*/ 1822894 h 1913559"/>
              <a:gd name="connsiteX25" fmla="*/ 1462802 w 1499520"/>
              <a:gd name="connsiteY25" fmla="*/ 1877664 h 1913559"/>
              <a:gd name="connsiteX26" fmla="*/ 1486614 w 1499520"/>
              <a:gd name="connsiteY26" fmla="*/ 1913382 h 1913559"/>
              <a:gd name="connsiteX27" fmla="*/ 1377076 w 1499520"/>
              <a:gd name="connsiteY27" fmla="*/ 1889569 h 1913559"/>
              <a:gd name="connsiteX28" fmla="*/ 1255632 w 1499520"/>
              <a:gd name="connsiteY28" fmla="*/ 1849088 h 1913559"/>
              <a:gd name="connsiteX29" fmla="*/ 1148476 w 1499520"/>
              <a:gd name="connsiteY29" fmla="*/ 1825275 h 1913559"/>
              <a:gd name="connsiteX30" fmla="*/ 1038939 w 1499520"/>
              <a:gd name="connsiteY30" fmla="*/ 1801463 h 1913559"/>
              <a:gd name="connsiteX31" fmla="*/ 948451 w 1499520"/>
              <a:gd name="connsiteY31" fmla="*/ 1782413 h 1913559"/>
              <a:gd name="connsiteX32" fmla="*/ 857964 w 1499520"/>
              <a:gd name="connsiteY32" fmla="*/ 1772888 h 1913559"/>
              <a:gd name="connsiteX33" fmla="*/ 781764 w 1499520"/>
              <a:gd name="connsiteY33" fmla="*/ 1763363 h 1913559"/>
              <a:gd name="connsiteX34" fmla="*/ 543639 w 1499520"/>
              <a:gd name="connsiteY34" fmla="*/ 1739550 h 1913559"/>
              <a:gd name="connsiteX35" fmla="*/ 546020 w 1499520"/>
              <a:gd name="connsiteY35" fmla="*/ 1725263 h 1913559"/>
              <a:gd name="connsiteX36" fmla="*/ 576977 w 1499520"/>
              <a:gd name="connsiteY36" fmla="*/ 1713357 h 1913559"/>
              <a:gd name="connsiteX37" fmla="*/ 591264 w 1499520"/>
              <a:gd name="connsiteY37" fmla="*/ 1682400 h 1913559"/>
              <a:gd name="connsiteX38" fmla="*/ 610314 w 1499520"/>
              <a:gd name="connsiteY38" fmla="*/ 1634776 h 1913559"/>
              <a:gd name="connsiteX39" fmla="*/ 653177 w 1499520"/>
              <a:gd name="connsiteY39" fmla="*/ 1646682 h 1913559"/>
              <a:gd name="connsiteX40" fmla="*/ 710326 w 1499520"/>
              <a:gd name="connsiteY40" fmla="*/ 1658588 h 1913559"/>
              <a:gd name="connsiteX41" fmla="*/ 765095 w 1499520"/>
              <a:gd name="connsiteY41" fmla="*/ 1660968 h 1913559"/>
              <a:gd name="connsiteX42" fmla="*/ 772239 w 1499520"/>
              <a:gd name="connsiteY42" fmla="*/ 1649063 h 1913559"/>
              <a:gd name="connsiteX43" fmla="*/ 691276 w 1499520"/>
              <a:gd name="connsiteY43" fmla="*/ 1634775 h 1913559"/>
              <a:gd name="connsiteX44" fmla="*/ 626983 w 1499520"/>
              <a:gd name="connsiteY44" fmla="*/ 1613344 h 1913559"/>
              <a:gd name="connsiteX45" fmla="*/ 605551 w 1499520"/>
              <a:gd name="connsiteY45" fmla="*/ 1582388 h 1913559"/>
              <a:gd name="connsiteX46" fmla="*/ 626983 w 1499520"/>
              <a:gd name="connsiteY46" fmla="*/ 1530001 h 1913559"/>
              <a:gd name="connsiteX47" fmla="*/ 662702 w 1499520"/>
              <a:gd name="connsiteY47" fmla="*/ 1515713 h 1913559"/>
              <a:gd name="connsiteX48" fmla="*/ 638889 w 1499520"/>
              <a:gd name="connsiteY48" fmla="*/ 1496662 h 1913559"/>
              <a:gd name="connsiteX49" fmla="*/ 662701 w 1499520"/>
              <a:gd name="connsiteY49" fmla="*/ 1472850 h 1913559"/>
              <a:gd name="connsiteX50" fmla="*/ 707945 w 1499520"/>
              <a:gd name="connsiteY50" fmla="*/ 1427607 h 1913559"/>
              <a:gd name="connsiteX51" fmla="*/ 734139 w 1499520"/>
              <a:gd name="connsiteY51" fmla="*/ 1410938 h 1913559"/>
              <a:gd name="connsiteX52" fmla="*/ 719851 w 1499520"/>
              <a:gd name="connsiteY52" fmla="*/ 1368075 h 1913559"/>
              <a:gd name="connsiteX53" fmla="*/ 791289 w 1499520"/>
              <a:gd name="connsiteY53" fmla="*/ 1265682 h 1913559"/>
              <a:gd name="connsiteX54" fmla="*/ 698420 w 1499520"/>
              <a:gd name="connsiteY54" fmla="*/ 1294256 h 1913559"/>
              <a:gd name="connsiteX55" fmla="*/ 667464 w 1499520"/>
              <a:gd name="connsiteY55" fmla="*/ 1358550 h 1913559"/>
              <a:gd name="connsiteX56" fmla="*/ 638889 w 1499520"/>
              <a:gd name="connsiteY56" fmla="*/ 1413318 h 1913559"/>
              <a:gd name="connsiteX57" fmla="*/ 598408 w 1499520"/>
              <a:gd name="connsiteY57" fmla="*/ 1389506 h 1913559"/>
              <a:gd name="connsiteX58" fmla="*/ 572214 w 1499520"/>
              <a:gd name="connsiteY58" fmla="*/ 1434750 h 1913559"/>
              <a:gd name="connsiteX59" fmla="*/ 569833 w 1499520"/>
              <a:gd name="connsiteY59" fmla="*/ 1472851 h 1913559"/>
              <a:gd name="connsiteX60" fmla="*/ 584121 w 1499520"/>
              <a:gd name="connsiteY60" fmla="*/ 1489520 h 1913559"/>
              <a:gd name="connsiteX61" fmla="*/ 534114 w 1499520"/>
              <a:gd name="connsiteY61" fmla="*/ 1530000 h 1913559"/>
              <a:gd name="connsiteX62" fmla="*/ 465058 w 1499520"/>
              <a:gd name="connsiteY62" fmla="*/ 1541907 h 1913559"/>
              <a:gd name="connsiteX63" fmla="*/ 488870 w 1499520"/>
              <a:gd name="connsiteY63" fmla="*/ 1470469 h 1913559"/>
              <a:gd name="connsiteX64" fmla="*/ 510301 w 1499520"/>
              <a:gd name="connsiteY64" fmla="*/ 1401413 h 1913559"/>
              <a:gd name="connsiteX65" fmla="*/ 526969 w 1499520"/>
              <a:gd name="connsiteY65" fmla="*/ 1339500 h 1913559"/>
              <a:gd name="connsiteX66" fmla="*/ 541257 w 1499520"/>
              <a:gd name="connsiteY66" fmla="*/ 1296637 h 1913559"/>
              <a:gd name="connsiteX67" fmla="*/ 600789 w 1499520"/>
              <a:gd name="connsiteY67" fmla="*/ 1225200 h 1913559"/>
              <a:gd name="connsiteX68" fmla="*/ 634126 w 1499520"/>
              <a:gd name="connsiteY68" fmla="*/ 1239489 h 1913559"/>
              <a:gd name="connsiteX69" fmla="*/ 672226 w 1499520"/>
              <a:gd name="connsiteY69" fmla="*/ 1222820 h 1913559"/>
              <a:gd name="connsiteX70" fmla="*/ 676990 w 1499520"/>
              <a:gd name="connsiteY70" fmla="*/ 1213295 h 1913559"/>
              <a:gd name="connsiteX71" fmla="*/ 638888 w 1499520"/>
              <a:gd name="connsiteY71" fmla="*/ 1215675 h 1913559"/>
              <a:gd name="connsiteX72" fmla="*/ 612696 w 1499520"/>
              <a:gd name="connsiteY72" fmla="*/ 1189482 h 1913559"/>
              <a:gd name="connsiteX73" fmla="*/ 612695 w 1499520"/>
              <a:gd name="connsiteY73" fmla="*/ 1172812 h 1913559"/>
              <a:gd name="connsiteX74" fmla="*/ 662702 w 1499520"/>
              <a:gd name="connsiteY74" fmla="*/ 1175195 h 1913559"/>
              <a:gd name="connsiteX75" fmla="*/ 667463 w 1499520"/>
              <a:gd name="connsiteY75" fmla="*/ 1158525 h 1913559"/>
              <a:gd name="connsiteX76" fmla="*/ 693658 w 1499520"/>
              <a:gd name="connsiteY76" fmla="*/ 1127569 h 1913559"/>
              <a:gd name="connsiteX77" fmla="*/ 736521 w 1499520"/>
              <a:gd name="connsiteY77" fmla="*/ 1113283 h 1913559"/>
              <a:gd name="connsiteX78" fmla="*/ 736520 w 1499520"/>
              <a:gd name="connsiteY78" fmla="*/ 1091849 h 1913559"/>
              <a:gd name="connsiteX79" fmla="*/ 753189 w 1499520"/>
              <a:gd name="connsiteY79" fmla="*/ 1079944 h 1913559"/>
              <a:gd name="connsiteX80" fmla="*/ 712708 w 1499520"/>
              <a:gd name="connsiteY80" fmla="*/ 1051369 h 1913559"/>
              <a:gd name="connsiteX81" fmla="*/ 662701 w 1499520"/>
              <a:gd name="connsiteY81" fmla="*/ 1022794 h 1913559"/>
              <a:gd name="connsiteX82" fmla="*/ 629364 w 1499520"/>
              <a:gd name="connsiteY82" fmla="*/ 1029938 h 1913559"/>
              <a:gd name="connsiteX83" fmla="*/ 591264 w 1499520"/>
              <a:gd name="connsiteY83" fmla="*/ 1087088 h 1913559"/>
              <a:gd name="connsiteX84" fmla="*/ 605551 w 1499520"/>
              <a:gd name="connsiteY84" fmla="*/ 1118044 h 1913559"/>
              <a:gd name="connsiteX85" fmla="*/ 586501 w 1499520"/>
              <a:gd name="connsiteY85" fmla="*/ 1139475 h 1913559"/>
              <a:gd name="connsiteX86" fmla="*/ 550783 w 1499520"/>
              <a:gd name="connsiteY86" fmla="*/ 1120426 h 1913559"/>
              <a:gd name="connsiteX87" fmla="*/ 522207 w 1499520"/>
              <a:gd name="connsiteY87" fmla="*/ 1082325 h 1913559"/>
              <a:gd name="connsiteX88" fmla="*/ 522208 w 1499520"/>
              <a:gd name="connsiteY88" fmla="*/ 1108520 h 1913559"/>
              <a:gd name="connsiteX89" fmla="*/ 457914 w 1499520"/>
              <a:gd name="connsiteY89" fmla="*/ 1115662 h 1913559"/>
              <a:gd name="connsiteX90" fmla="*/ 410289 w 1499520"/>
              <a:gd name="connsiteY90" fmla="*/ 1137094 h 1913559"/>
              <a:gd name="connsiteX91" fmla="*/ 379332 w 1499520"/>
              <a:gd name="connsiteY91" fmla="*/ 1184718 h 1913559"/>
              <a:gd name="connsiteX92" fmla="*/ 348376 w 1499520"/>
              <a:gd name="connsiteY92" fmla="*/ 1244250 h 1913559"/>
              <a:gd name="connsiteX93" fmla="*/ 305513 w 1499520"/>
              <a:gd name="connsiteY93" fmla="*/ 1215677 h 1913559"/>
              <a:gd name="connsiteX94" fmla="*/ 336471 w 1499520"/>
              <a:gd name="connsiteY94" fmla="*/ 1194244 h 1913559"/>
              <a:gd name="connsiteX95" fmla="*/ 367426 w 1499520"/>
              <a:gd name="connsiteY95" fmla="*/ 1141856 h 1913559"/>
              <a:gd name="connsiteX96" fmla="*/ 372189 w 1499520"/>
              <a:gd name="connsiteY96" fmla="*/ 1106138 h 1913559"/>
              <a:gd name="connsiteX97" fmla="*/ 398382 w 1499520"/>
              <a:gd name="connsiteY97" fmla="*/ 1094231 h 1913559"/>
              <a:gd name="connsiteX98" fmla="*/ 386476 w 1499520"/>
              <a:gd name="connsiteY98" fmla="*/ 1072800 h 1913559"/>
              <a:gd name="connsiteX99" fmla="*/ 386478 w 1499520"/>
              <a:gd name="connsiteY99" fmla="*/ 1053751 h 1913559"/>
              <a:gd name="connsiteX100" fmla="*/ 348376 w 1499520"/>
              <a:gd name="connsiteY100" fmla="*/ 1060894 h 1913559"/>
              <a:gd name="connsiteX101" fmla="*/ 324564 w 1499520"/>
              <a:gd name="connsiteY101" fmla="*/ 1034700 h 1913559"/>
              <a:gd name="connsiteX102" fmla="*/ 315039 w 1499520"/>
              <a:gd name="connsiteY102" fmla="*/ 1013269 h 1913559"/>
              <a:gd name="connsiteX103" fmla="*/ 286464 w 1499520"/>
              <a:gd name="connsiteY103" fmla="*/ 1048988 h 1913559"/>
              <a:gd name="connsiteX104" fmla="*/ 276939 w 1499520"/>
              <a:gd name="connsiteY104" fmla="*/ 1072800 h 1913559"/>
              <a:gd name="connsiteX105" fmla="*/ 286464 w 1499520"/>
              <a:gd name="connsiteY105" fmla="*/ 1096613 h 1913559"/>
              <a:gd name="connsiteX106" fmla="*/ 260269 w 1499520"/>
              <a:gd name="connsiteY106" fmla="*/ 1098994 h 1913559"/>
              <a:gd name="connsiteX107" fmla="*/ 276939 w 1499520"/>
              <a:gd name="connsiteY107" fmla="*/ 1120425 h 1913559"/>
              <a:gd name="connsiteX108" fmla="*/ 265032 w 1499520"/>
              <a:gd name="connsiteY108" fmla="*/ 1137094 h 1913559"/>
              <a:gd name="connsiteX109" fmla="*/ 274557 w 1499520"/>
              <a:gd name="connsiteY109" fmla="*/ 1199007 h 1913559"/>
              <a:gd name="connsiteX110" fmla="*/ 234076 w 1499520"/>
              <a:gd name="connsiteY110" fmla="*/ 1194243 h 1913559"/>
              <a:gd name="connsiteX111" fmla="*/ 195976 w 1499520"/>
              <a:gd name="connsiteY111" fmla="*/ 1215675 h 1913559"/>
              <a:gd name="connsiteX112" fmla="*/ 143589 w 1499520"/>
              <a:gd name="connsiteY112" fmla="*/ 1215675 h 1913559"/>
              <a:gd name="connsiteX113" fmla="*/ 110251 w 1499520"/>
              <a:gd name="connsiteY113" fmla="*/ 1201388 h 1913559"/>
              <a:gd name="connsiteX114" fmla="*/ 81676 w 1499520"/>
              <a:gd name="connsiteY114" fmla="*/ 1182338 h 1913559"/>
              <a:gd name="connsiteX115" fmla="*/ 5477 w 1499520"/>
              <a:gd name="connsiteY115" fmla="*/ 1106138 h 1913559"/>
              <a:gd name="connsiteX116" fmla="*/ 24527 w 1499520"/>
              <a:gd name="connsiteY116" fmla="*/ 1094232 h 1913559"/>
              <a:gd name="connsiteX117" fmla="*/ 24526 w 1499520"/>
              <a:gd name="connsiteY117" fmla="*/ 1039463 h 1913559"/>
              <a:gd name="connsiteX118" fmla="*/ 17383 w 1499520"/>
              <a:gd name="connsiteY118" fmla="*/ 1001363 h 1913559"/>
              <a:gd name="connsiteX119" fmla="*/ 714 w 1499520"/>
              <a:gd name="connsiteY119" fmla="*/ 956119 h 1913559"/>
              <a:gd name="connsiteX120" fmla="*/ 43576 w 1499520"/>
              <a:gd name="connsiteY120" fmla="*/ 887063 h 1913559"/>
              <a:gd name="connsiteX121" fmla="*/ 62626 w 1499520"/>
              <a:gd name="connsiteY121" fmla="*/ 889444 h 1913559"/>
              <a:gd name="connsiteX122" fmla="*/ 55483 w 1499520"/>
              <a:gd name="connsiteY122" fmla="*/ 834676 h 1913559"/>
              <a:gd name="connsiteX123" fmla="*/ 119776 w 1499520"/>
              <a:gd name="connsiteY123" fmla="*/ 808481 h 1913559"/>
              <a:gd name="connsiteX124" fmla="*/ 167401 w 1499520"/>
              <a:gd name="connsiteY124" fmla="*/ 787050 h 1913559"/>
              <a:gd name="connsiteX125" fmla="*/ 205502 w 1499520"/>
              <a:gd name="connsiteY125" fmla="*/ 746570 h 1913559"/>
              <a:gd name="connsiteX126" fmla="*/ 236458 w 1499520"/>
              <a:gd name="connsiteY126" fmla="*/ 758475 h 1913559"/>
              <a:gd name="connsiteX127" fmla="*/ 281702 w 1499520"/>
              <a:gd name="connsiteY127" fmla="*/ 715614 h 1913559"/>
              <a:gd name="connsiteX128" fmla="*/ 329326 w 1499520"/>
              <a:gd name="connsiteY128" fmla="*/ 701325 h 1913559"/>
              <a:gd name="connsiteX129" fmla="*/ 457914 w 1499520"/>
              <a:gd name="connsiteY129" fmla="*/ 713232 h 1913559"/>
              <a:gd name="connsiteX130" fmla="*/ 496014 w 1499520"/>
              <a:gd name="connsiteY130" fmla="*/ 644175 h 1913559"/>
              <a:gd name="connsiteX131" fmla="*/ 500776 w 1499520"/>
              <a:gd name="connsiteY131" fmla="*/ 596550 h 1913559"/>
              <a:gd name="connsiteX132" fmla="*/ 524589 w 1499520"/>
              <a:gd name="connsiteY132" fmla="*/ 582263 h 1913559"/>
              <a:gd name="connsiteX133" fmla="*/ 567451 w 1499520"/>
              <a:gd name="connsiteY133" fmla="*/ 563213 h 1913559"/>
              <a:gd name="connsiteX134" fmla="*/ 600789 w 1499520"/>
              <a:gd name="connsiteY134" fmla="*/ 558450 h 1913559"/>
              <a:gd name="connsiteX135" fmla="*/ 619839 w 1499520"/>
              <a:gd name="connsiteY135" fmla="*/ 544163 h 1913559"/>
              <a:gd name="connsiteX136" fmla="*/ 643651 w 1499520"/>
              <a:gd name="connsiteY136" fmla="*/ 529875 h 1913559"/>
              <a:gd name="connsiteX137" fmla="*/ 657939 w 1499520"/>
              <a:gd name="connsiteY137" fmla="*/ 515588 h 1913559"/>
              <a:gd name="connsiteX138" fmla="*/ 686514 w 1499520"/>
              <a:gd name="connsiteY138" fmla="*/ 477488 h 1913559"/>
              <a:gd name="connsiteX139" fmla="*/ 705564 w 1499520"/>
              <a:gd name="connsiteY139" fmla="*/ 444150 h 1913559"/>
              <a:gd name="connsiteX140" fmla="*/ 715089 w 1499520"/>
              <a:gd name="connsiteY140" fmla="*/ 401288 h 1913559"/>
              <a:gd name="connsiteX141" fmla="*/ 724614 w 1499520"/>
              <a:gd name="connsiteY141" fmla="*/ 387000 h 1913559"/>
              <a:gd name="connsiteX142" fmla="*/ 734139 w 1499520"/>
              <a:gd name="connsiteY142" fmla="*/ 286988 h 1913559"/>
              <a:gd name="connsiteX143" fmla="*/ 743664 w 1499520"/>
              <a:gd name="connsiteY143" fmla="*/ 220313 h 1913559"/>
              <a:gd name="connsiteX144" fmla="*/ 777001 w 1499520"/>
              <a:gd name="connsiteY144" fmla="*/ 172688 h 1913559"/>
              <a:gd name="connsiteX145" fmla="*/ 786526 w 1499520"/>
              <a:gd name="connsiteY145" fmla="*/ 158400 h 1913559"/>
              <a:gd name="connsiteX146" fmla="*/ 815101 w 1499520"/>
              <a:gd name="connsiteY146" fmla="*/ 115538 h 1913559"/>
              <a:gd name="connsiteX147" fmla="*/ 829389 w 1499520"/>
              <a:gd name="connsiteY147" fmla="*/ 110775 h 1913559"/>
              <a:gd name="connsiteX148" fmla="*/ 853201 w 1499520"/>
              <a:gd name="connsiteY148" fmla="*/ 120300 h 1913559"/>
              <a:gd name="connsiteX149" fmla="*/ 867489 w 1499520"/>
              <a:gd name="connsiteY149" fmla="*/ 129825 h 1913559"/>
              <a:gd name="connsiteX150" fmla="*/ 886539 w 1499520"/>
              <a:gd name="connsiteY150" fmla="*/ 120300 h 1913559"/>
              <a:gd name="connsiteX151" fmla="*/ 919876 w 1499520"/>
              <a:gd name="connsiteY151" fmla="*/ 82200 h 1913559"/>
              <a:gd name="connsiteX152" fmla="*/ 934164 w 1499520"/>
              <a:gd name="connsiteY152" fmla="*/ 67913 h 1913559"/>
              <a:gd name="connsiteX153" fmla="*/ 943689 w 1499520"/>
              <a:gd name="connsiteY153" fmla="*/ 48863 h 1913559"/>
              <a:gd name="connsiteX154" fmla="*/ 962739 w 1499520"/>
              <a:gd name="connsiteY154" fmla="*/ 10763 h 1913559"/>
              <a:gd name="connsiteX155" fmla="*/ 962739 w 1499520"/>
              <a:gd name="connsiteY155" fmla="*/ 6000 h 1913559"/>
              <a:gd name="connsiteX0" fmla="*/ 962739 w 1499520"/>
              <a:gd name="connsiteY0" fmla="*/ 6000 h 1913559"/>
              <a:gd name="connsiteX1" fmla="*/ 981788 w 1499520"/>
              <a:gd name="connsiteY1" fmla="*/ 86963 h 1913559"/>
              <a:gd name="connsiteX2" fmla="*/ 1015126 w 1499520"/>
              <a:gd name="connsiteY2" fmla="*/ 277463 h 1913559"/>
              <a:gd name="connsiteX3" fmla="*/ 1041320 w 1499520"/>
              <a:gd name="connsiteY3" fmla="*/ 336994 h 1913559"/>
              <a:gd name="connsiteX4" fmla="*/ 1105614 w 1499520"/>
              <a:gd name="connsiteY4" fmla="*/ 437006 h 1913559"/>
              <a:gd name="connsiteX5" fmla="*/ 1186576 w 1499520"/>
              <a:gd name="connsiteY5" fmla="*/ 544163 h 1913559"/>
              <a:gd name="connsiteX6" fmla="*/ 1219914 w 1499520"/>
              <a:gd name="connsiteY6" fmla="*/ 582263 h 1913559"/>
              <a:gd name="connsiteX7" fmla="*/ 1188958 w 1499520"/>
              <a:gd name="connsiteY7" fmla="*/ 660844 h 1913559"/>
              <a:gd name="connsiteX8" fmla="*/ 1231820 w 1499520"/>
              <a:gd name="connsiteY8" fmla="*/ 715613 h 1913559"/>
              <a:gd name="connsiteX9" fmla="*/ 1186576 w 1499520"/>
              <a:gd name="connsiteY9" fmla="*/ 787050 h 1913559"/>
              <a:gd name="connsiteX10" fmla="*/ 1181814 w 1499520"/>
              <a:gd name="connsiteY10" fmla="*/ 834675 h 1913559"/>
              <a:gd name="connsiteX11" fmla="*/ 1231820 w 1499520"/>
              <a:gd name="connsiteY11" fmla="*/ 903731 h 1913559"/>
              <a:gd name="connsiteX12" fmla="*/ 1212770 w 1499520"/>
              <a:gd name="connsiteY12" fmla="*/ 1063275 h 1913559"/>
              <a:gd name="connsiteX13" fmla="*/ 1193719 w 1499520"/>
              <a:gd name="connsiteY13" fmla="*/ 1222819 h 1913559"/>
              <a:gd name="connsiteX14" fmla="*/ 1248489 w 1499520"/>
              <a:gd name="connsiteY14" fmla="*/ 1258538 h 1913559"/>
              <a:gd name="connsiteX15" fmla="*/ 1300876 w 1499520"/>
              <a:gd name="connsiteY15" fmla="*/ 1287113 h 1913559"/>
              <a:gd name="connsiteX16" fmla="*/ 1336594 w 1499520"/>
              <a:gd name="connsiteY16" fmla="*/ 1332355 h 1913559"/>
              <a:gd name="connsiteX17" fmla="*/ 1341357 w 1499520"/>
              <a:gd name="connsiteY17" fmla="*/ 1437131 h 1913559"/>
              <a:gd name="connsiteX18" fmla="*/ 1338977 w 1499520"/>
              <a:gd name="connsiteY18" fmla="*/ 1606200 h 1913559"/>
              <a:gd name="connsiteX19" fmla="*/ 1405651 w 1499520"/>
              <a:gd name="connsiteY19" fmla="*/ 1591913 h 1913559"/>
              <a:gd name="connsiteX20" fmla="*/ 1493758 w 1499520"/>
              <a:gd name="connsiteY20" fmla="*/ 1582387 h 1913559"/>
              <a:gd name="connsiteX21" fmla="*/ 1486614 w 1499520"/>
              <a:gd name="connsiteY21" fmla="*/ 1625250 h 1913559"/>
              <a:gd name="connsiteX22" fmla="*/ 1477089 w 1499520"/>
              <a:gd name="connsiteY22" fmla="*/ 1653825 h 1913559"/>
              <a:gd name="connsiteX23" fmla="*/ 1458039 w 1499520"/>
              <a:gd name="connsiteY23" fmla="*/ 1741932 h 1913559"/>
              <a:gd name="connsiteX24" fmla="*/ 1450895 w 1499520"/>
              <a:gd name="connsiteY24" fmla="*/ 1822894 h 1913559"/>
              <a:gd name="connsiteX25" fmla="*/ 1462802 w 1499520"/>
              <a:gd name="connsiteY25" fmla="*/ 1877664 h 1913559"/>
              <a:gd name="connsiteX26" fmla="*/ 1486614 w 1499520"/>
              <a:gd name="connsiteY26" fmla="*/ 1913382 h 1913559"/>
              <a:gd name="connsiteX27" fmla="*/ 1377076 w 1499520"/>
              <a:gd name="connsiteY27" fmla="*/ 1889569 h 1913559"/>
              <a:gd name="connsiteX28" fmla="*/ 1255632 w 1499520"/>
              <a:gd name="connsiteY28" fmla="*/ 1849088 h 1913559"/>
              <a:gd name="connsiteX29" fmla="*/ 1148476 w 1499520"/>
              <a:gd name="connsiteY29" fmla="*/ 1825275 h 1913559"/>
              <a:gd name="connsiteX30" fmla="*/ 1038939 w 1499520"/>
              <a:gd name="connsiteY30" fmla="*/ 1801463 h 1913559"/>
              <a:gd name="connsiteX31" fmla="*/ 948451 w 1499520"/>
              <a:gd name="connsiteY31" fmla="*/ 1782413 h 1913559"/>
              <a:gd name="connsiteX32" fmla="*/ 857964 w 1499520"/>
              <a:gd name="connsiteY32" fmla="*/ 1772888 h 1913559"/>
              <a:gd name="connsiteX33" fmla="*/ 781764 w 1499520"/>
              <a:gd name="connsiteY33" fmla="*/ 1763363 h 1913559"/>
              <a:gd name="connsiteX34" fmla="*/ 543639 w 1499520"/>
              <a:gd name="connsiteY34" fmla="*/ 1739550 h 1913559"/>
              <a:gd name="connsiteX35" fmla="*/ 546020 w 1499520"/>
              <a:gd name="connsiteY35" fmla="*/ 1725263 h 1913559"/>
              <a:gd name="connsiteX36" fmla="*/ 576977 w 1499520"/>
              <a:gd name="connsiteY36" fmla="*/ 1713357 h 1913559"/>
              <a:gd name="connsiteX37" fmla="*/ 591264 w 1499520"/>
              <a:gd name="connsiteY37" fmla="*/ 1682400 h 1913559"/>
              <a:gd name="connsiteX38" fmla="*/ 610314 w 1499520"/>
              <a:gd name="connsiteY38" fmla="*/ 1634776 h 1913559"/>
              <a:gd name="connsiteX39" fmla="*/ 653177 w 1499520"/>
              <a:gd name="connsiteY39" fmla="*/ 1646682 h 1913559"/>
              <a:gd name="connsiteX40" fmla="*/ 710326 w 1499520"/>
              <a:gd name="connsiteY40" fmla="*/ 1658588 h 1913559"/>
              <a:gd name="connsiteX41" fmla="*/ 765095 w 1499520"/>
              <a:gd name="connsiteY41" fmla="*/ 1660968 h 1913559"/>
              <a:gd name="connsiteX42" fmla="*/ 772239 w 1499520"/>
              <a:gd name="connsiteY42" fmla="*/ 1649063 h 1913559"/>
              <a:gd name="connsiteX43" fmla="*/ 691276 w 1499520"/>
              <a:gd name="connsiteY43" fmla="*/ 1634775 h 1913559"/>
              <a:gd name="connsiteX44" fmla="*/ 626983 w 1499520"/>
              <a:gd name="connsiteY44" fmla="*/ 1613344 h 1913559"/>
              <a:gd name="connsiteX45" fmla="*/ 605551 w 1499520"/>
              <a:gd name="connsiteY45" fmla="*/ 1582388 h 1913559"/>
              <a:gd name="connsiteX46" fmla="*/ 626983 w 1499520"/>
              <a:gd name="connsiteY46" fmla="*/ 1530001 h 1913559"/>
              <a:gd name="connsiteX47" fmla="*/ 662702 w 1499520"/>
              <a:gd name="connsiteY47" fmla="*/ 1515713 h 1913559"/>
              <a:gd name="connsiteX48" fmla="*/ 638889 w 1499520"/>
              <a:gd name="connsiteY48" fmla="*/ 1496662 h 1913559"/>
              <a:gd name="connsiteX49" fmla="*/ 662701 w 1499520"/>
              <a:gd name="connsiteY49" fmla="*/ 1472850 h 1913559"/>
              <a:gd name="connsiteX50" fmla="*/ 707945 w 1499520"/>
              <a:gd name="connsiteY50" fmla="*/ 1427607 h 1913559"/>
              <a:gd name="connsiteX51" fmla="*/ 734139 w 1499520"/>
              <a:gd name="connsiteY51" fmla="*/ 1410938 h 1913559"/>
              <a:gd name="connsiteX52" fmla="*/ 719851 w 1499520"/>
              <a:gd name="connsiteY52" fmla="*/ 1368075 h 1913559"/>
              <a:gd name="connsiteX53" fmla="*/ 791289 w 1499520"/>
              <a:gd name="connsiteY53" fmla="*/ 1265682 h 1913559"/>
              <a:gd name="connsiteX54" fmla="*/ 698420 w 1499520"/>
              <a:gd name="connsiteY54" fmla="*/ 1294256 h 1913559"/>
              <a:gd name="connsiteX55" fmla="*/ 667464 w 1499520"/>
              <a:gd name="connsiteY55" fmla="*/ 1358550 h 1913559"/>
              <a:gd name="connsiteX56" fmla="*/ 638889 w 1499520"/>
              <a:gd name="connsiteY56" fmla="*/ 1413318 h 1913559"/>
              <a:gd name="connsiteX57" fmla="*/ 598408 w 1499520"/>
              <a:gd name="connsiteY57" fmla="*/ 1389506 h 1913559"/>
              <a:gd name="connsiteX58" fmla="*/ 572214 w 1499520"/>
              <a:gd name="connsiteY58" fmla="*/ 1434750 h 1913559"/>
              <a:gd name="connsiteX59" fmla="*/ 569833 w 1499520"/>
              <a:gd name="connsiteY59" fmla="*/ 1472851 h 1913559"/>
              <a:gd name="connsiteX60" fmla="*/ 584121 w 1499520"/>
              <a:gd name="connsiteY60" fmla="*/ 1489520 h 1913559"/>
              <a:gd name="connsiteX61" fmla="*/ 534114 w 1499520"/>
              <a:gd name="connsiteY61" fmla="*/ 1530000 h 1913559"/>
              <a:gd name="connsiteX62" fmla="*/ 465058 w 1499520"/>
              <a:gd name="connsiteY62" fmla="*/ 1541907 h 1913559"/>
              <a:gd name="connsiteX63" fmla="*/ 488870 w 1499520"/>
              <a:gd name="connsiteY63" fmla="*/ 1470469 h 1913559"/>
              <a:gd name="connsiteX64" fmla="*/ 510301 w 1499520"/>
              <a:gd name="connsiteY64" fmla="*/ 1401413 h 1913559"/>
              <a:gd name="connsiteX65" fmla="*/ 526969 w 1499520"/>
              <a:gd name="connsiteY65" fmla="*/ 1339500 h 1913559"/>
              <a:gd name="connsiteX66" fmla="*/ 541257 w 1499520"/>
              <a:gd name="connsiteY66" fmla="*/ 1296637 h 1913559"/>
              <a:gd name="connsiteX67" fmla="*/ 600789 w 1499520"/>
              <a:gd name="connsiteY67" fmla="*/ 1225200 h 1913559"/>
              <a:gd name="connsiteX68" fmla="*/ 634126 w 1499520"/>
              <a:gd name="connsiteY68" fmla="*/ 1239489 h 1913559"/>
              <a:gd name="connsiteX69" fmla="*/ 672226 w 1499520"/>
              <a:gd name="connsiteY69" fmla="*/ 1222820 h 1913559"/>
              <a:gd name="connsiteX70" fmla="*/ 676990 w 1499520"/>
              <a:gd name="connsiteY70" fmla="*/ 1213295 h 1913559"/>
              <a:gd name="connsiteX71" fmla="*/ 638888 w 1499520"/>
              <a:gd name="connsiteY71" fmla="*/ 1215675 h 1913559"/>
              <a:gd name="connsiteX72" fmla="*/ 612696 w 1499520"/>
              <a:gd name="connsiteY72" fmla="*/ 1189482 h 1913559"/>
              <a:gd name="connsiteX73" fmla="*/ 612695 w 1499520"/>
              <a:gd name="connsiteY73" fmla="*/ 1172812 h 1913559"/>
              <a:gd name="connsiteX74" fmla="*/ 662702 w 1499520"/>
              <a:gd name="connsiteY74" fmla="*/ 1175195 h 1913559"/>
              <a:gd name="connsiteX75" fmla="*/ 667463 w 1499520"/>
              <a:gd name="connsiteY75" fmla="*/ 1158525 h 1913559"/>
              <a:gd name="connsiteX76" fmla="*/ 693658 w 1499520"/>
              <a:gd name="connsiteY76" fmla="*/ 1127569 h 1913559"/>
              <a:gd name="connsiteX77" fmla="*/ 736521 w 1499520"/>
              <a:gd name="connsiteY77" fmla="*/ 1113283 h 1913559"/>
              <a:gd name="connsiteX78" fmla="*/ 736520 w 1499520"/>
              <a:gd name="connsiteY78" fmla="*/ 1091849 h 1913559"/>
              <a:gd name="connsiteX79" fmla="*/ 753189 w 1499520"/>
              <a:gd name="connsiteY79" fmla="*/ 1079944 h 1913559"/>
              <a:gd name="connsiteX80" fmla="*/ 712708 w 1499520"/>
              <a:gd name="connsiteY80" fmla="*/ 1051369 h 1913559"/>
              <a:gd name="connsiteX81" fmla="*/ 662701 w 1499520"/>
              <a:gd name="connsiteY81" fmla="*/ 1022794 h 1913559"/>
              <a:gd name="connsiteX82" fmla="*/ 629364 w 1499520"/>
              <a:gd name="connsiteY82" fmla="*/ 1029938 h 1913559"/>
              <a:gd name="connsiteX83" fmla="*/ 591264 w 1499520"/>
              <a:gd name="connsiteY83" fmla="*/ 1087088 h 1913559"/>
              <a:gd name="connsiteX84" fmla="*/ 605551 w 1499520"/>
              <a:gd name="connsiteY84" fmla="*/ 1118044 h 1913559"/>
              <a:gd name="connsiteX85" fmla="*/ 586501 w 1499520"/>
              <a:gd name="connsiteY85" fmla="*/ 1139475 h 1913559"/>
              <a:gd name="connsiteX86" fmla="*/ 550783 w 1499520"/>
              <a:gd name="connsiteY86" fmla="*/ 1120426 h 1913559"/>
              <a:gd name="connsiteX87" fmla="*/ 522207 w 1499520"/>
              <a:gd name="connsiteY87" fmla="*/ 1082325 h 1913559"/>
              <a:gd name="connsiteX88" fmla="*/ 522208 w 1499520"/>
              <a:gd name="connsiteY88" fmla="*/ 1108520 h 1913559"/>
              <a:gd name="connsiteX89" fmla="*/ 457914 w 1499520"/>
              <a:gd name="connsiteY89" fmla="*/ 1115662 h 1913559"/>
              <a:gd name="connsiteX90" fmla="*/ 410289 w 1499520"/>
              <a:gd name="connsiteY90" fmla="*/ 1137094 h 1913559"/>
              <a:gd name="connsiteX91" fmla="*/ 379332 w 1499520"/>
              <a:gd name="connsiteY91" fmla="*/ 1184718 h 1913559"/>
              <a:gd name="connsiteX92" fmla="*/ 348376 w 1499520"/>
              <a:gd name="connsiteY92" fmla="*/ 1244250 h 1913559"/>
              <a:gd name="connsiteX93" fmla="*/ 305513 w 1499520"/>
              <a:gd name="connsiteY93" fmla="*/ 1215677 h 1913559"/>
              <a:gd name="connsiteX94" fmla="*/ 336471 w 1499520"/>
              <a:gd name="connsiteY94" fmla="*/ 1194244 h 1913559"/>
              <a:gd name="connsiteX95" fmla="*/ 367426 w 1499520"/>
              <a:gd name="connsiteY95" fmla="*/ 1141856 h 1913559"/>
              <a:gd name="connsiteX96" fmla="*/ 372189 w 1499520"/>
              <a:gd name="connsiteY96" fmla="*/ 1106138 h 1913559"/>
              <a:gd name="connsiteX97" fmla="*/ 398382 w 1499520"/>
              <a:gd name="connsiteY97" fmla="*/ 1094231 h 1913559"/>
              <a:gd name="connsiteX98" fmla="*/ 386476 w 1499520"/>
              <a:gd name="connsiteY98" fmla="*/ 1072800 h 1913559"/>
              <a:gd name="connsiteX99" fmla="*/ 386478 w 1499520"/>
              <a:gd name="connsiteY99" fmla="*/ 1053751 h 1913559"/>
              <a:gd name="connsiteX100" fmla="*/ 348376 w 1499520"/>
              <a:gd name="connsiteY100" fmla="*/ 1060894 h 1913559"/>
              <a:gd name="connsiteX101" fmla="*/ 324564 w 1499520"/>
              <a:gd name="connsiteY101" fmla="*/ 1034700 h 1913559"/>
              <a:gd name="connsiteX102" fmla="*/ 315039 w 1499520"/>
              <a:gd name="connsiteY102" fmla="*/ 1013269 h 1913559"/>
              <a:gd name="connsiteX103" fmla="*/ 286464 w 1499520"/>
              <a:gd name="connsiteY103" fmla="*/ 1048988 h 1913559"/>
              <a:gd name="connsiteX104" fmla="*/ 276939 w 1499520"/>
              <a:gd name="connsiteY104" fmla="*/ 1072800 h 1913559"/>
              <a:gd name="connsiteX105" fmla="*/ 286464 w 1499520"/>
              <a:gd name="connsiteY105" fmla="*/ 1096613 h 1913559"/>
              <a:gd name="connsiteX106" fmla="*/ 260269 w 1499520"/>
              <a:gd name="connsiteY106" fmla="*/ 1098994 h 1913559"/>
              <a:gd name="connsiteX107" fmla="*/ 276939 w 1499520"/>
              <a:gd name="connsiteY107" fmla="*/ 1120425 h 1913559"/>
              <a:gd name="connsiteX108" fmla="*/ 265032 w 1499520"/>
              <a:gd name="connsiteY108" fmla="*/ 1137094 h 1913559"/>
              <a:gd name="connsiteX109" fmla="*/ 274557 w 1499520"/>
              <a:gd name="connsiteY109" fmla="*/ 1199007 h 1913559"/>
              <a:gd name="connsiteX110" fmla="*/ 234076 w 1499520"/>
              <a:gd name="connsiteY110" fmla="*/ 1194243 h 1913559"/>
              <a:gd name="connsiteX111" fmla="*/ 195976 w 1499520"/>
              <a:gd name="connsiteY111" fmla="*/ 1215675 h 1913559"/>
              <a:gd name="connsiteX112" fmla="*/ 143589 w 1499520"/>
              <a:gd name="connsiteY112" fmla="*/ 1215675 h 1913559"/>
              <a:gd name="connsiteX113" fmla="*/ 110251 w 1499520"/>
              <a:gd name="connsiteY113" fmla="*/ 1201388 h 1913559"/>
              <a:gd name="connsiteX114" fmla="*/ 81676 w 1499520"/>
              <a:gd name="connsiteY114" fmla="*/ 1182338 h 1913559"/>
              <a:gd name="connsiteX115" fmla="*/ 5477 w 1499520"/>
              <a:gd name="connsiteY115" fmla="*/ 1106138 h 1913559"/>
              <a:gd name="connsiteX116" fmla="*/ 24527 w 1499520"/>
              <a:gd name="connsiteY116" fmla="*/ 1094232 h 1913559"/>
              <a:gd name="connsiteX117" fmla="*/ 24526 w 1499520"/>
              <a:gd name="connsiteY117" fmla="*/ 1039463 h 1913559"/>
              <a:gd name="connsiteX118" fmla="*/ 17383 w 1499520"/>
              <a:gd name="connsiteY118" fmla="*/ 1001363 h 1913559"/>
              <a:gd name="connsiteX119" fmla="*/ 714 w 1499520"/>
              <a:gd name="connsiteY119" fmla="*/ 956119 h 1913559"/>
              <a:gd name="connsiteX120" fmla="*/ 43576 w 1499520"/>
              <a:gd name="connsiteY120" fmla="*/ 887063 h 1913559"/>
              <a:gd name="connsiteX121" fmla="*/ 62626 w 1499520"/>
              <a:gd name="connsiteY121" fmla="*/ 889444 h 1913559"/>
              <a:gd name="connsiteX122" fmla="*/ 55483 w 1499520"/>
              <a:gd name="connsiteY122" fmla="*/ 834676 h 1913559"/>
              <a:gd name="connsiteX123" fmla="*/ 119776 w 1499520"/>
              <a:gd name="connsiteY123" fmla="*/ 808481 h 1913559"/>
              <a:gd name="connsiteX124" fmla="*/ 167401 w 1499520"/>
              <a:gd name="connsiteY124" fmla="*/ 787050 h 1913559"/>
              <a:gd name="connsiteX125" fmla="*/ 205502 w 1499520"/>
              <a:gd name="connsiteY125" fmla="*/ 746570 h 1913559"/>
              <a:gd name="connsiteX126" fmla="*/ 236458 w 1499520"/>
              <a:gd name="connsiteY126" fmla="*/ 758475 h 1913559"/>
              <a:gd name="connsiteX127" fmla="*/ 281702 w 1499520"/>
              <a:gd name="connsiteY127" fmla="*/ 715614 h 1913559"/>
              <a:gd name="connsiteX128" fmla="*/ 329326 w 1499520"/>
              <a:gd name="connsiteY128" fmla="*/ 701325 h 1913559"/>
              <a:gd name="connsiteX129" fmla="*/ 457914 w 1499520"/>
              <a:gd name="connsiteY129" fmla="*/ 713232 h 1913559"/>
              <a:gd name="connsiteX130" fmla="*/ 503158 w 1499520"/>
              <a:gd name="connsiteY130" fmla="*/ 660844 h 1913559"/>
              <a:gd name="connsiteX131" fmla="*/ 500776 w 1499520"/>
              <a:gd name="connsiteY131" fmla="*/ 596550 h 1913559"/>
              <a:gd name="connsiteX132" fmla="*/ 524589 w 1499520"/>
              <a:gd name="connsiteY132" fmla="*/ 582263 h 1913559"/>
              <a:gd name="connsiteX133" fmla="*/ 567451 w 1499520"/>
              <a:gd name="connsiteY133" fmla="*/ 563213 h 1913559"/>
              <a:gd name="connsiteX134" fmla="*/ 600789 w 1499520"/>
              <a:gd name="connsiteY134" fmla="*/ 558450 h 1913559"/>
              <a:gd name="connsiteX135" fmla="*/ 619839 w 1499520"/>
              <a:gd name="connsiteY135" fmla="*/ 544163 h 1913559"/>
              <a:gd name="connsiteX136" fmla="*/ 643651 w 1499520"/>
              <a:gd name="connsiteY136" fmla="*/ 529875 h 1913559"/>
              <a:gd name="connsiteX137" fmla="*/ 657939 w 1499520"/>
              <a:gd name="connsiteY137" fmla="*/ 515588 h 1913559"/>
              <a:gd name="connsiteX138" fmla="*/ 686514 w 1499520"/>
              <a:gd name="connsiteY138" fmla="*/ 477488 h 1913559"/>
              <a:gd name="connsiteX139" fmla="*/ 705564 w 1499520"/>
              <a:gd name="connsiteY139" fmla="*/ 444150 h 1913559"/>
              <a:gd name="connsiteX140" fmla="*/ 715089 w 1499520"/>
              <a:gd name="connsiteY140" fmla="*/ 401288 h 1913559"/>
              <a:gd name="connsiteX141" fmla="*/ 724614 w 1499520"/>
              <a:gd name="connsiteY141" fmla="*/ 387000 h 1913559"/>
              <a:gd name="connsiteX142" fmla="*/ 734139 w 1499520"/>
              <a:gd name="connsiteY142" fmla="*/ 286988 h 1913559"/>
              <a:gd name="connsiteX143" fmla="*/ 743664 w 1499520"/>
              <a:gd name="connsiteY143" fmla="*/ 220313 h 1913559"/>
              <a:gd name="connsiteX144" fmla="*/ 777001 w 1499520"/>
              <a:gd name="connsiteY144" fmla="*/ 172688 h 1913559"/>
              <a:gd name="connsiteX145" fmla="*/ 786526 w 1499520"/>
              <a:gd name="connsiteY145" fmla="*/ 158400 h 1913559"/>
              <a:gd name="connsiteX146" fmla="*/ 815101 w 1499520"/>
              <a:gd name="connsiteY146" fmla="*/ 115538 h 1913559"/>
              <a:gd name="connsiteX147" fmla="*/ 829389 w 1499520"/>
              <a:gd name="connsiteY147" fmla="*/ 110775 h 1913559"/>
              <a:gd name="connsiteX148" fmla="*/ 853201 w 1499520"/>
              <a:gd name="connsiteY148" fmla="*/ 120300 h 1913559"/>
              <a:gd name="connsiteX149" fmla="*/ 867489 w 1499520"/>
              <a:gd name="connsiteY149" fmla="*/ 129825 h 1913559"/>
              <a:gd name="connsiteX150" fmla="*/ 886539 w 1499520"/>
              <a:gd name="connsiteY150" fmla="*/ 120300 h 1913559"/>
              <a:gd name="connsiteX151" fmla="*/ 919876 w 1499520"/>
              <a:gd name="connsiteY151" fmla="*/ 82200 h 1913559"/>
              <a:gd name="connsiteX152" fmla="*/ 934164 w 1499520"/>
              <a:gd name="connsiteY152" fmla="*/ 67913 h 1913559"/>
              <a:gd name="connsiteX153" fmla="*/ 943689 w 1499520"/>
              <a:gd name="connsiteY153" fmla="*/ 48863 h 1913559"/>
              <a:gd name="connsiteX154" fmla="*/ 962739 w 1499520"/>
              <a:gd name="connsiteY154" fmla="*/ 10763 h 1913559"/>
              <a:gd name="connsiteX155" fmla="*/ 962739 w 1499520"/>
              <a:gd name="connsiteY155" fmla="*/ 6000 h 1913559"/>
              <a:gd name="connsiteX0" fmla="*/ 962739 w 1499520"/>
              <a:gd name="connsiteY0" fmla="*/ 6000 h 1913559"/>
              <a:gd name="connsiteX1" fmla="*/ 981788 w 1499520"/>
              <a:gd name="connsiteY1" fmla="*/ 86963 h 1913559"/>
              <a:gd name="connsiteX2" fmla="*/ 1015126 w 1499520"/>
              <a:gd name="connsiteY2" fmla="*/ 277463 h 1913559"/>
              <a:gd name="connsiteX3" fmla="*/ 1041320 w 1499520"/>
              <a:gd name="connsiteY3" fmla="*/ 336994 h 1913559"/>
              <a:gd name="connsiteX4" fmla="*/ 1105614 w 1499520"/>
              <a:gd name="connsiteY4" fmla="*/ 437006 h 1913559"/>
              <a:gd name="connsiteX5" fmla="*/ 1186576 w 1499520"/>
              <a:gd name="connsiteY5" fmla="*/ 544163 h 1913559"/>
              <a:gd name="connsiteX6" fmla="*/ 1219914 w 1499520"/>
              <a:gd name="connsiteY6" fmla="*/ 582263 h 1913559"/>
              <a:gd name="connsiteX7" fmla="*/ 1188958 w 1499520"/>
              <a:gd name="connsiteY7" fmla="*/ 660844 h 1913559"/>
              <a:gd name="connsiteX8" fmla="*/ 1231820 w 1499520"/>
              <a:gd name="connsiteY8" fmla="*/ 715613 h 1913559"/>
              <a:gd name="connsiteX9" fmla="*/ 1186576 w 1499520"/>
              <a:gd name="connsiteY9" fmla="*/ 787050 h 1913559"/>
              <a:gd name="connsiteX10" fmla="*/ 1181814 w 1499520"/>
              <a:gd name="connsiteY10" fmla="*/ 834675 h 1913559"/>
              <a:gd name="connsiteX11" fmla="*/ 1231820 w 1499520"/>
              <a:gd name="connsiteY11" fmla="*/ 903731 h 1913559"/>
              <a:gd name="connsiteX12" fmla="*/ 1212770 w 1499520"/>
              <a:gd name="connsiteY12" fmla="*/ 1063275 h 1913559"/>
              <a:gd name="connsiteX13" fmla="*/ 1193719 w 1499520"/>
              <a:gd name="connsiteY13" fmla="*/ 1222819 h 1913559"/>
              <a:gd name="connsiteX14" fmla="*/ 1248489 w 1499520"/>
              <a:gd name="connsiteY14" fmla="*/ 1258538 h 1913559"/>
              <a:gd name="connsiteX15" fmla="*/ 1300876 w 1499520"/>
              <a:gd name="connsiteY15" fmla="*/ 1287113 h 1913559"/>
              <a:gd name="connsiteX16" fmla="*/ 1336594 w 1499520"/>
              <a:gd name="connsiteY16" fmla="*/ 1332355 h 1913559"/>
              <a:gd name="connsiteX17" fmla="*/ 1341357 w 1499520"/>
              <a:gd name="connsiteY17" fmla="*/ 1437131 h 1913559"/>
              <a:gd name="connsiteX18" fmla="*/ 1338977 w 1499520"/>
              <a:gd name="connsiteY18" fmla="*/ 1606200 h 1913559"/>
              <a:gd name="connsiteX19" fmla="*/ 1405651 w 1499520"/>
              <a:gd name="connsiteY19" fmla="*/ 1591913 h 1913559"/>
              <a:gd name="connsiteX20" fmla="*/ 1493758 w 1499520"/>
              <a:gd name="connsiteY20" fmla="*/ 1582387 h 1913559"/>
              <a:gd name="connsiteX21" fmla="*/ 1486614 w 1499520"/>
              <a:gd name="connsiteY21" fmla="*/ 1625250 h 1913559"/>
              <a:gd name="connsiteX22" fmla="*/ 1477089 w 1499520"/>
              <a:gd name="connsiteY22" fmla="*/ 1653825 h 1913559"/>
              <a:gd name="connsiteX23" fmla="*/ 1458039 w 1499520"/>
              <a:gd name="connsiteY23" fmla="*/ 1741932 h 1913559"/>
              <a:gd name="connsiteX24" fmla="*/ 1450895 w 1499520"/>
              <a:gd name="connsiteY24" fmla="*/ 1822894 h 1913559"/>
              <a:gd name="connsiteX25" fmla="*/ 1462802 w 1499520"/>
              <a:gd name="connsiteY25" fmla="*/ 1877664 h 1913559"/>
              <a:gd name="connsiteX26" fmla="*/ 1486614 w 1499520"/>
              <a:gd name="connsiteY26" fmla="*/ 1913382 h 1913559"/>
              <a:gd name="connsiteX27" fmla="*/ 1377076 w 1499520"/>
              <a:gd name="connsiteY27" fmla="*/ 1889569 h 1913559"/>
              <a:gd name="connsiteX28" fmla="*/ 1255632 w 1499520"/>
              <a:gd name="connsiteY28" fmla="*/ 1849088 h 1913559"/>
              <a:gd name="connsiteX29" fmla="*/ 1148476 w 1499520"/>
              <a:gd name="connsiteY29" fmla="*/ 1825275 h 1913559"/>
              <a:gd name="connsiteX30" fmla="*/ 1038939 w 1499520"/>
              <a:gd name="connsiteY30" fmla="*/ 1801463 h 1913559"/>
              <a:gd name="connsiteX31" fmla="*/ 948451 w 1499520"/>
              <a:gd name="connsiteY31" fmla="*/ 1782413 h 1913559"/>
              <a:gd name="connsiteX32" fmla="*/ 857964 w 1499520"/>
              <a:gd name="connsiteY32" fmla="*/ 1772888 h 1913559"/>
              <a:gd name="connsiteX33" fmla="*/ 781764 w 1499520"/>
              <a:gd name="connsiteY33" fmla="*/ 1763363 h 1913559"/>
              <a:gd name="connsiteX34" fmla="*/ 543639 w 1499520"/>
              <a:gd name="connsiteY34" fmla="*/ 1739550 h 1913559"/>
              <a:gd name="connsiteX35" fmla="*/ 546020 w 1499520"/>
              <a:gd name="connsiteY35" fmla="*/ 1725263 h 1913559"/>
              <a:gd name="connsiteX36" fmla="*/ 576977 w 1499520"/>
              <a:gd name="connsiteY36" fmla="*/ 1713357 h 1913559"/>
              <a:gd name="connsiteX37" fmla="*/ 591264 w 1499520"/>
              <a:gd name="connsiteY37" fmla="*/ 1682400 h 1913559"/>
              <a:gd name="connsiteX38" fmla="*/ 610314 w 1499520"/>
              <a:gd name="connsiteY38" fmla="*/ 1634776 h 1913559"/>
              <a:gd name="connsiteX39" fmla="*/ 653177 w 1499520"/>
              <a:gd name="connsiteY39" fmla="*/ 1646682 h 1913559"/>
              <a:gd name="connsiteX40" fmla="*/ 710326 w 1499520"/>
              <a:gd name="connsiteY40" fmla="*/ 1658588 h 1913559"/>
              <a:gd name="connsiteX41" fmla="*/ 765095 w 1499520"/>
              <a:gd name="connsiteY41" fmla="*/ 1660968 h 1913559"/>
              <a:gd name="connsiteX42" fmla="*/ 772239 w 1499520"/>
              <a:gd name="connsiteY42" fmla="*/ 1649063 h 1913559"/>
              <a:gd name="connsiteX43" fmla="*/ 691276 w 1499520"/>
              <a:gd name="connsiteY43" fmla="*/ 1634775 h 1913559"/>
              <a:gd name="connsiteX44" fmla="*/ 626983 w 1499520"/>
              <a:gd name="connsiteY44" fmla="*/ 1613344 h 1913559"/>
              <a:gd name="connsiteX45" fmla="*/ 605551 w 1499520"/>
              <a:gd name="connsiteY45" fmla="*/ 1582388 h 1913559"/>
              <a:gd name="connsiteX46" fmla="*/ 626983 w 1499520"/>
              <a:gd name="connsiteY46" fmla="*/ 1530001 h 1913559"/>
              <a:gd name="connsiteX47" fmla="*/ 662702 w 1499520"/>
              <a:gd name="connsiteY47" fmla="*/ 1515713 h 1913559"/>
              <a:gd name="connsiteX48" fmla="*/ 638889 w 1499520"/>
              <a:gd name="connsiteY48" fmla="*/ 1496662 h 1913559"/>
              <a:gd name="connsiteX49" fmla="*/ 662701 w 1499520"/>
              <a:gd name="connsiteY49" fmla="*/ 1472850 h 1913559"/>
              <a:gd name="connsiteX50" fmla="*/ 707945 w 1499520"/>
              <a:gd name="connsiteY50" fmla="*/ 1427607 h 1913559"/>
              <a:gd name="connsiteX51" fmla="*/ 734139 w 1499520"/>
              <a:gd name="connsiteY51" fmla="*/ 1410938 h 1913559"/>
              <a:gd name="connsiteX52" fmla="*/ 719851 w 1499520"/>
              <a:gd name="connsiteY52" fmla="*/ 1368075 h 1913559"/>
              <a:gd name="connsiteX53" fmla="*/ 791289 w 1499520"/>
              <a:gd name="connsiteY53" fmla="*/ 1265682 h 1913559"/>
              <a:gd name="connsiteX54" fmla="*/ 698420 w 1499520"/>
              <a:gd name="connsiteY54" fmla="*/ 1294256 h 1913559"/>
              <a:gd name="connsiteX55" fmla="*/ 667464 w 1499520"/>
              <a:gd name="connsiteY55" fmla="*/ 1358550 h 1913559"/>
              <a:gd name="connsiteX56" fmla="*/ 638889 w 1499520"/>
              <a:gd name="connsiteY56" fmla="*/ 1413318 h 1913559"/>
              <a:gd name="connsiteX57" fmla="*/ 598408 w 1499520"/>
              <a:gd name="connsiteY57" fmla="*/ 1389506 h 1913559"/>
              <a:gd name="connsiteX58" fmla="*/ 572214 w 1499520"/>
              <a:gd name="connsiteY58" fmla="*/ 1434750 h 1913559"/>
              <a:gd name="connsiteX59" fmla="*/ 569833 w 1499520"/>
              <a:gd name="connsiteY59" fmla="*/ 1472851 h 1913559"/>
              <a:gd name="connsiteX60" fmla="*/ 584121 w 1499520"/>
              <a:gd name="connsiteY60" fmla="*/ 1489520 h 1913559"/>
              <a:gd name="connsiteX61" fmla="*/ 534114 w 1499520"/>
              <a:gd name="connsiteY61" fmla="*/ 1530000 h 1913559"/>
              <a:gd name="connsiteX62" fmla="*/ 465058 w 1499520"/>
              <a:gd name="connsiteY62" fmla="*/ 1541907 h 1913559"/>
              <a:gd name="connsiteX63" fmla="*/ 488870 w 1499520"/>
              <a:gd name="connsiteY63" fmla="*/ 1470469 h 1913559"/>
              <a:gd name="connsiteX64" fmla="*/ 510301 w 1499520"/>
              <a:gd name="connsiteY64" fmla="*/ 1401413 h 1913559"/>
              <a:gd name="connsiteX65" fmla="*/ 526969 w 1499520"/>
              <a:gd name="connsiteY65" fmla="*/ 1339500 h 1913559"/>
              <a:gd name="connsiteX66" fmla="*/ 541257 w 1499520"/>
              <a:gd name="connsiteY66" fmla="*/ 1296637 h 1913559"/>
              <a:gd name="connsiteX67" fmla="*/ 600789 w 1499520"/>
              <a:gd name="connsiteY67" fmla="*/ 1225200 h 1913559"/>
              <a:gd name="connsiteX68" fmla="*/ 634126 w 1499520"/>
              <a:gd name="connsiteY68" fmla="*/ 1239489 h 1913559"/>
              <a:gd name="connsiteX69" fmla="*/ 672226 w 1499520"/>
              <a:gd name="connsiteY69" fmla="*/ 1222820 h 1913559"/>
              <a:gd name="connsiteX70" fmla="*/ 676990 w 1499520"/>
              <a:gd name="connsiteY70" fmla="*/ 1213295 h 1913559"/>
              <a:gd name="connsiteX71" fmla="*/ 638888 w 1499520"/>
              <a:gd name="connsiteY71" fmla="*/ 1215675 h 1913559"/>
              <a:gd name="connsiteX72" fmla="*/ 612696 w 1499520"/>
              <a:gd name="connsiteY72" fmla="*/ 1189482 h 1913559"/>
              <a:gd name="connsiteX73" fmla="*/ 612695 w 1499520"/>
              <a:gd name="connsiteY73" fmla="*/ 1172812 h 1913559"/>
              <a:gd name="connsiteX74" fmla="*/ 662702 w 1499520"/>
              <a:gd name="connsiteY74" fmla="*/ 1175195 h 1913559"/>
              <a:gd name="connsiteX75" fmla="*/ 667463 w 1499520"/>
              <a:gd name="connsiteY75" fmla="*/ 1158525 h 1913559"/>
              <a:gd name="connsiteX76" fmla="*/ 693658 w 1499520"/>
              <a:gd name="connsiteY76" fmla="*/ 1127569 h 1913559"/>
              <a:gd name="connsiteX77" fmla="*/ 736521 w 1499520"/>
              <a:gd name="connsiteY77" fmla="*/ 1113283 h 1913559"/>
              <a:gd name="connsiteX78" fmla="*/ 736520 w 1499520"/>
              <a:gd name="connsiteY78" fmla="*/ 1091849 h 1913559"/>
              <a:gd name="connsiteX79" fmla="*/ 753189 w 1499520"/>
              <a:gd name="connsiteY79" fmla="*/ 1079944 h 1913559"/>
              <a:gd name="connsiteX80" fmla="*/ 712708 w 1499520"/>
              <a:gd name="connsiteY80" fmla="*/ 1051369 h 1913559"/>
              <a:gd name="connsiteX81" fmla="*/ 662701 w 1499520"/>
              <a:gd name="connsiteY81" fmla="*/ 1022794 h 1913559"/>
              <a:gd name="connsiteX82" fmla="*/ 629364 w 1499520"/>
              <a:gd name="connsiteY82" fmla="*/ 1029938 h 1913559"/>
              <a:gd name="connsiteX83" fmla="*/ 591264 w 1499520"/>
              <a:gd name="connsiteY83" fmla="*/ 1087088 h 1913559"/>
              <a:gd name="connsiteX84" fmla="*/ 605551 w 1499520"/>
              <a:gd name="connsiteY84" fmla="*/ 1118044 h 1913559"/>
              <a:gd name="connsiteX85" fmla="*/ 586501 w 1499520"/>
              <a:gd name="connsiteY85" fmla="*/ 1139475 h 1913559"/>
              <a:gd name="connsiteX86" fmla="*/ 550783 w 1499520"/>
              <a:gd name="connsiteY86" fmla="*/ 1120426 h 1913559"/>
              <a:gd name="connsiteX87" fmla="*/ 522207 w 1499520"/>
              <a:gd name="connsiteY87" fmla="*/ 1082325 h 1913559"/>
              <a:gd name="connsiteX88" fmla="*/ 522208 w 1499520"/>
              <a:gd name="connsiteY88" fmla="*/ 1108520 h 1913559"/>
              <a:gd name="connsiteX89" fmla="*/ 457914 w 1499520"/>
              <a:gd name="connsiteY89" fmla="*/ 1115662 h 1913559"/>
              <a:gd name="connsiteX90" fmla="*/ 410289 w 1499520"/>
              <a:gd name="connsiteY90" fmla="*/ 1137094 h 1913559"/>
              <a:gd name="connsiteX91" fmla="*/ 379332 w 1499520"/>
              <a:gd name="connsiteY91" fmla="*/ 1184718 h 1913559"/>
              <a:gd name="connsiteX92" fmla="*/ 348376 w 1499520"/>
              <a:gd name="connsiteY92" fmla="*/ 1244250 h 1913559"/>
              <a:gd name="connsiteX93" fmla="*/ 305513 w 1499520"/>
              <a:gd name="connsiteY93" fmla="*/ 1215677 h 1913559"/>
              <a:gd name="connsiteX94" fmla="*/ 336471 w 1499520"/>
              <a:gd name="connsiteY94" fmla="*/ 1194244 h 1913559"/>
              <a:gd name="connsiteX95" fmla="*/ 367426 w 1499520"/>
              <a:gd name="connsiteY95" fmla="*/ 1141856 h 1913559"/>
              <a:gd name="connsiteX96" fmla="*/ 372189 w 1499520"/>
              <a:gd name="connsiteY96" fmla="*/ 1106138 h 1913559"/>
              <a:gd name="connsiteX97" fmla="*/ 398382 w 1499520"/>
              <a:gd name="connsiteY97" fmla="*/ 1094231 h 1913559"/>
              <a:gd name="connsiteX98" fmla="*/ 386476 w 1499520"/>
              <a:gd name="connsiteY98" fmla="*/ 1072800 h 1913559"/>
              <a:gd name="connsiteX99" fmla="*/ 386478 w 1499520"/>
              <a:gd name="connsiteY99" fmla="*/ 1053751 h 1913559"/>
              <a:gd name="connsiteX100" fmla="*/ 348376 w 1499520"/>
              <a:gd name="connsiteY100" fmla="*/ 1060894 h 1913559"/>
              <a:gd name="connsiteX101" fmla="*/ 324564 w 1499520"/>
              <a:gd name="connsiteY101" fmla="*/ 1034700 h 1913559"/>
              <a:gd name="connsiteX102" fmla="*/ 315039 w 1499520"/>
              <a:gd name="connsiteY102" fmla="*/ 1013269 h 1913559"/>
              <a:gd name="connsiteX103" fmla="*/ 286464 w 1499520"/>
              <a:gd name="connsiteY103" fmla="*/ 1048988 h 1913559"/>
              <a:gd name="connsiteX104" fmla="*/ 276939 w 1499520"/>
              <a:gd name="connsiteY104" fmla="*/ 1072800 h 1913559"/>
              <a:gd name="connsiteX105" fmla="*/ 286464 w 1499520"/>
              <a:gd name="connsiteY105" fmla="*/ 1096613 h 1913559"/>
              <a:gd name="connsiteX106" fmla="*/ 260269 w 1499520"/>
              <a:gd name="connsiteY106" fmla="*/ 1098994 h 1913559"/>
              <a:gd name="connsiteX107" fmla="*/ 276939 w 1499520"/>
              <a:gd name="connsiteY107" fmla="*/ 1120425 h 1913559"/>
              <a:gd name="connsiteX108" fmla="*/ 265032 w 1499520"/>
              <a:gd name="connsiteY108" fmla="*/ 1137094 h 1913559"/>
              <a:gd name="connsiteX109" fmla="*/ 274557 w 1499520"/>
              <a:gd name="connsiteY109" fmla="*/ 1199007 h 1913559"/>
              <a:gd name="connsiteX110" fmla="*/ 234076 w 1499520"/>
              <a:gd name="connsiteY110" fmla="*/ 1194243 h 1913559"/>
              <a:gd name="connsiteX111" fmla="*/ 195976 w 1499520"/>
              <a:gd name="connsiteY111" fmla="*/ 1215675 h 1913559"/>
              <a:gd name="connsiteX112" fmla="*/ 143589 w 1499520"/>
              <a:gd name="connsiteY112" fmla="*/ 1215675 h 1913559"/>
              <a:gd name="connsiteX113" fmla="*/ 110251 w 1499520"/>
              <a:gd name="connsiteY113" fmla="*/ 1201388 h 1913559"/>
              <a:gd name="connsiteX114" fmla="*/ 81676 w 1499520"/>
              <a:gd name="connsiteY114" fmla="*/ 1182338 h 1913559"/>
              <a:gd name="connsiteX115" fmla="*/ 5477 w 1499520"/>
              <a:gd name="connsiteY115" fmla="*/ 1106138 h 1913559"/>
              <a:gd name="connsiteX116" fmla="*/ 24527 w 1499520"/>
              <a:gd name="connsiteY116" fmla="*/ 1094232 h 1913559"/>
              <a:gd name="connsiteX117" fmla="*/ 24526 w 1499520"/>
              <a:gd name="connsiteY117" fmla="*/ 1039463 h 1913559"/>
              <a:gd name="connsiteX118" fmla="*/ 17383 w 1499520"/>
              <a:gd name="connsiteY118" fmla="*/ 1001363 h 1913559"/>
              <a:gd name="connsiteX119" fmla="*/ 714 w 1499520"/>
              <a:gd name="connsiteY119" fmla="*/ 956119 h 1913559"/>
              <a:gd name="connsiteX120" fmla="*/ 43576 w 1499520"/>
              <a:gd name="connsiteY120" fmla="*/ 887063 h 1913559"/>
              <a:gd name="connsiteX121" fmla="*/ 62626 w 1499520"/>
              <a:gd name="connsiteY121" fmla="*/ 889444 h 1913559"/>
              <a:gd name="connsiteX122" fmla="*/ 55483 w 1499520"/>
              <a:gd name="connsiteY122" fmla="*/ 834676 h 1913559"/>
              <a:gd name="connsiteX123" fmla="*/ 119776 w 1499520"/>
              <a:gd name="connsiteY123" fmla="*/ 808481 h 1913559"/>
              <a:gd name="connsiteX124" fmla="*/ 167401 w 1499520"/>
              <a:gd name="connsiteY124" fmla="*/ 787050 h 1913559"/>
              <a:gd name="connsiteX125" fmla="*/ 205502 w 1499520"/>
              <a:gd name="connsiteY125" fmla="*/ 746570 h 1913559"/>
              <a:gd name="connsiteX126" fmla="*/ 236458 w 1499520"/>
              <a:gd name="connsiteY126" fmla="*/ 758475 h 1913559"/>
              <a:gd name="connsiteX127" fmla="*/ 281702 w 1499520"/>
              <a:gd name="connsiteY127" fmla="*/ 715614 h 1913559"/>
              <a:gd name="connsiteX128" fmla="*/ 329326 w 1499520"/>
              <a:gd name="connsiteY128" fmla="*/ 701325 h 1913559"/>
              <a:gd name="connsiteX129" fmla="*/ 457914 w 1499520"/>
              <a:gd name="connsiteY129" fmla="*/ 713232 h 1913559"/>
              <a:gd name="connsiteX130" fmla="*/ 503158 w 1499520"/>
              <a:gd name="connsiteY130" fmla="*/ 660844 h 1913559"/>
              <a:gd name="connsiteX131" fmla="*/ 500776 w 1499520"/>
              <a:gd name="connsiteY131" fmla="*/ 596550 h 1913559"/>
              <a:gd name="connsiteX132" fmla="*/ 567451 w 1499520"/>
              <a:gd name="connsiteY132" fmla="*/ 563213 h 1913559"/>
              <a:gd name="connsiteX133" fmla="*/ 600789 w 1499520"/>
              <a:gd name="connsiteY133" fmla="*/ 558450 h 1913559"/>
              <a:gd name="connsiteX134" fmla="*/ 619839 w 1499520"/>
              <a:gd name="connsiteY134" fmla="*/ 544163 h 1913559"/>
              <a:gd name="connsiteX135" fmla="*/ 643651 w 1499520"/>
              <a:gd name="connsiteY135" fmla="*/ 529875 h 1913559"/>
              <a:gd name="connsiteX136" fmla="*/ 657939 w 1499520"/>
              <a:gd name="connsiteY136" fmla="*/ 515588 h 1913559"/>
              <a:gd name="connsiteX137" fmla="*/ 686514 w 1499520"/>
              <a:gd name="connsiteY137" fmla="*/ 477488 h 1913559"/>
              <a:gd name="connsiteX138" fmla="*/ 705564 w 1499520"/>
              <a:gd name="connsiteY138" fmla="*/ 444150 h 1913559"/>
              <a:gd name="connsiteX139" fmla="*/ 715089 w 1499520"/>
              <a:gd name="connsiteY139" fmla="*/ 401288 h 1913559"/>
              <a:gd name="connsiteX140" fmla="*/ 724614 w 1499520"/>
              <a:gd name="connsiteY140" fmla="*/ 387000 h 1913559"/>
              <a:gd name="connsiteX141" fmla="*/ 734139 w 1499520"/>
              <a:gd name="connsiteY141" fmla="*/ 286988 h 1913559"/>
              <a:gd name="connsiteX142" fmla="*/ 743664 w 1499520"/>
              <a:gd name="connsiteY142" fmla="*/ 220313 h 1913559"/>
              <a:gd name="connsiteX143" fmla="*/ 777001 w 1499520"/>
              <a:gd name="connsiteY143" fmla="*/ 172688 h 1913559"/>
              <a:gd name="connsiteX144" fmla="*/ 786526 w 1499520"/>
              <a:gd name="connsiteY144" fmla="*/ 158400 h 1913559"/>
              <a:gd name="connsiteX145" fmla="*/ 815101 w 1499520"/>
              <a:gd name="connsiteY145" fmla="*/ 115538 h 1913559"/>
              <a:gd name="connsiteX146" fmla="*/ 829389 w 1499520"/>
              <a:gd name="connsiteY146" fmla="*/ 110775 h 1913559"/>
              <a:gd name="connsiteX147" fmla="*/ 853201 w 1499520"/>
              <a:gd name="connsiteY147" fmla="*/ 120300 h 1913559"/>
              <a:gd name="connsiteX148" fmla="*/ 867489 w 1499520"/>
              <a:gd name="connsiteY148" fmla="*/ 129825 h 1913559"/>
              <a:gd name="connsiteX149" fmla="*/ 886539 w 1499520"/>
              <a:gd name="connsiteY149" fmla="*/ 120300 h 1913559"/>
              <a:gd name="connsiteX150" fmla="*/ 919876 w 1499520"/>
              <a:gd name="connsiteY150" fmla="*/ 82200 h 1913559"/>
              <a:gd name="connsiteX151" fmla="*/ 934164 w 1499520"/>
              <a:gd name="connsiteY151" fmla="*/ 67913 h 1913559"/>
              <a:gd name="connsiteX152" fmla="*/ 943689 w 1499520"/>
              <a:gd name="connsiteY152" fmla="*/ 48863 h 1913559"/>
              <a:gd name="connsiteX153" fmla="*/ 962739 w 1499520"/>
              <a:gd name="connsiteY153" fmla="*/ 10763 h 1913559"/>
              <a:gd name="connsiteX154" fmla="*/ 962739 w 1499520"/>
              <a:gd name="connsiteY154" fmla="*/ 6000 h 1913559"/>
              <a:gd name="connsiteX0" fmla="*/ 962739 w 1499520"/>
              <a:gd name="connsiteY0" fmla="*/ 6000 h 1913559"/>
              <a:gd name="connsiteX1" fmla="*/ 981788 w 1499520"/>
              <a:gd name="connsiteY1" fmla="*/ 86963 h 1913559"/>
              <a:gd name="connsiteX2" fmla="*/ 1015126 w 1499520"/>
              <a:gd name="connsiteY2" fmla="*/ 277463 h 1913559"/>
              <a:gd name="connsiteX3" fmla="*/ 1041320 w 1499520"/>
              <a:gd name="connsiteY3" fmla="*/ 336994 h 1913559"/>
              <a:gd name="connsiteX4" fmla="*/ 1105614 w 1499520"/>
              <a:gd name="connsiteY4" fmla="*/ 437006 h 1913559"/>
              <a:gd name="connsiteX5" fmla="*/ 1186576 w 1499520"/>
              <a:gd name="connsiteY5" fmla="*/ 544163 h 1913559"/>
              <a:gd name="connsiteX6" fmla="*/ 1219914 w 1499520"/>
              <a:gd name="connsiteY6" fmla="*/ 582263 h 1913559"/>
              <a:gd name="connsiteX7" fmla="*/ 1188958 w 1499520"/>
              <a:gd name="connsiteY7" fmla="*/ 660844 h 1913559"/>
              <a:gd name="connsiteX8" fmla="*/ 1231820 w 1499520"/>
              <a:gd name="connsiteY8" fmla="*/ 715613 h 1913559"/>
              <a:gd name="connsiteX9" fmla="*/ 1186576 w 1499520"/>
              <a:gd name="connsiteY9" fmla="*/ 787050 h 1913559"/>
              <a:gd name="connsiteX10" fmla="*/ 1181814 w 1499520"/>
              <a:gd name="connsiteY10" fmla="*/ 834675 h 1913559"/>
              <a:gd name="connsiteX11" fmla="*/ 1231820 w 1499520"/>
              <a:gd name="connsiteY11" fmla="*/ 903731 h 1913559"/>
              <a:gd name="connsiteX12" fmla="*/ 1212770 w 1499520"/>
              <a:gd name="connsiteY12" fmla="*/ 1063275 h 1913559"/>
              <a:gd name="connsiteX13" fmla="*/ 1193719 w 1499520"/>
              <a:gd name="connsiteY13" fmla="*/ 1222819 h 1913559"/>
              <a:gd name="connsiteX14" fmla="*/ 1248489 w 1499520"/>
              <a:gd name="connsiteY14" fmla="*/ 1258538 h 1913559"/>
              <a:gd name="connsiteX15" fmla="*/ 1300876 w 1499520"/>
              <a:gd name="connsiteY15" fmla="*/ 1287113 h 1913559"/>
              <a:gd name="connsiteX16" fmla="*/ 1336594 w 1499520"/>
              <a:gd name="connsiteY16" fmla="*/ 1332355 h 1913559"/>
              <a:gd name="connsiteX17" fmla="*/ 1341357 w 1499520"/>
              <a:gd name="connsiteY17" fmla="*/ 1437131 h 1913559"/>
              <a:gd name="connsiteX18" fmla="*/ 1338977 w 1499520"/>
              <a:gd name="connsiteY18" fmla="*/ 1606200 h 1913559"/>
              <a:gd name="connsiteX19" fmla="*/ 1405651 w 1499520"/>
              <a:gd name="connsiteY19" fmla="*/ 1591913 h 1913559"/>
              <a:gd name="connsiteX20" fmla="*/ 1493758 w 1499520"/>
              <a:gd name="connsiteY20" fmla="*/ 1582387 h 1913559"/>
              <a:gd name="connsiteX21" fmla="*/ 1486614 w 1499520"/>
              <a:gd name="connsiteY21" fmla="*/ 1625250 h 1913559"/>
              <a:gd name="connsiteX22" fmla="*/ 1477089 w 1499520"/>
              <a:gd name="connsiteY22" fmla="*/ 1653825 h 1913559"/>
              <a:gd name="connsiteX23" fmla="*/ 1458039 w 1499520"/>
              <a:gd name="connsiteY23" fmla="*/ 1741932 h 1913559"/>
              <a:gd name="connsiteX24" fmla="*/ 1450895 w 1499520"/>
              <a:gd name="connsiteY24" fmla="*/ 1822894 h 1913559"/>
              <a:gd name="connsiteX25" fmla="*/ 1462802 w 1499520"/>
              <a:gd name="connsiteY25" fmla="*/ 1877664 h 1913559"/>
              <a:gd name="connsiteX26" fmla="*/ 1486614 w 1499520"/>
              <a:gd name="connsiteY26" fmla="*/ 1913382 h 1913559"/>
              <a:gd name="connsiteX27" fmla="*/ 1377076 w 1499520"/>
              <a:gd name="connsiteY27" fmla="*/ 1889569 h 1913559"/>
              <a:gd name="connsiteX28" fmla="*/ 1255632 w 1499520"/>
              <a:gd name="connsiteY28" fmla="*/ 1849088 h 1913559"/>
              <a:gd name="connsiteX29" fmla="*/ 1148476 w 1499520"/>
              <a:gd name="connsiteY29" fmla="*/ 1825275 h 1913559"/>
              <a:gd name="connsiteX30" fmla="*/ 1038939 w 1499520"/>
              <a:gd name="connsiteY30" fmla="*/ 1801463 h 1913559"/>
              <a:gd name="connsiteX31" fmla="*/ 948451 w 1499520"/>
              <a:gd name="connsiteY31" fmla="*/ 1782413 h 1913559"/>
              <a:gd name="connsiteX32" fmla="*/ 857964 w 1499520"/>
              <a:gd name="connsiteY32" fmla="*/ 1772888 h 1913559"/>
              <a:gd name="connsiteX33" fmla="*/ 781764 w 1499520"/>
              <a:gd name="connsiteY33" fmla="*/ 1763363 h 1913559"/>
              <a:gd name="connsiteX34" fmla="*/ 543639 w 1499520"/>
              <a:gd name="connsiteY34" fmla="*/ 1739550 h 1913559"/>
              <a:gd name="connsiteX35" fmla="*/ 546020 w 1499520"/>
              <a:gd name="connsiteY35" fmla="*/ 1725263 h 1913559"/>
              <a:gd name="connsiteX36" fmla="*/ 576977 w 1499520"/>
              <a:gd name="connsiteY36" fmla="*/ 1713357 h 1913559"/>
              <a:gd name="connsiteX37" fmla="*/ 591264 w 1499520"/>
              <a:gd name="connsiteY37" fmla="*/ 1682400 h 1913559"/>
              <a:gd name="connsiteX38" fmla="*/ 610314 w 1499520"/>
              <a:gd name="connsiteY38" fmla="*/ 1634776 h 1913559"/>
              <a:gd name="connsiteX39" fmla="*/ 653177 w 1499520"/>
              <a:gd name="connsiteY39" fmla="*/ 1646682 h 1913559"/>
              <a:gd name="connsiteX40" fmla="*/ 710326 w 1499520"/>
              <a:gd name="connsiteY40" fmla="*/ 1658588 h 1913559"/>
              <a:gd name="connsiteX41" fmla="*/ 765095 w 1499520"/>
              <a:gd name="connsiteY41" fmla="*/ 1660968 h 1913559"/>
              <a:gd name="connsiteX42" fmla="*/ 772239 w 1499520"/>
              <a:gd name="connsiteY42" fmla="*/ 1649063 h 1913559"/>
              <a:gd name="connsiteX43" fmla="*/ 691276 w 1499520"/>
              <a:gd name="connsiteY43" fmla="*/ 1634775 h 1913559"/>
              <a:gd name="connsiteX44" fmla="*/ 626983 w 1499520"/>
              <a:gd name="connsiteY44" fmla="*/ 1613344 h 1913559"/>
              <a:gd name="connsiteX45" fmla="*/ 605551 w 1499520"/>
              <a:gd name="connsiteY45" fmla="*/ 1582388 h 1913559"/>
              <a:gd name="connsiteX46" fmla="*/ 626983 w 1499520"/>
              <a:gd name="connsiteY46" fmla="*/ 1530001 h 1913559"/>
              <a:gd name="connsiteX47" fmla="*/ 662702 w 1499520"/>
              <a:gd name="connsiteY47" fmla="*/ 1515713 h 1913559"/>
              <a:gd name="connsiteX48" fmla="*/ 638889 w 1499520"/>
              <a:gd name="connsiteY48" fmla="*/ 1496662 h 1913559"/>
              <a:gd name="connsiteX49" fmla="*/ 662701 w 1499520"/>
              <a:gd name="connsiteY49" fmla="*/ 1472850 h 1913559"/>
              <a:gd name="connsiteX50" fmla="*/ 707945 w 1499520"/>
              <a:gd name="connsiteY50" fmla="*/ 1427607 h 1913559"/>
              <a:gd name="connsiteX51" fmla="*/ 734139 w 1499520"/>
              <a:gd name="connsiteY51" fmla="*/ 1410938 h 1913559"/>
              <a:gd name="connsiteX52" fmla="*/ 719851 w 1499520"/>
              <a:gd name="connsiteY52" fmla="*/ 1368075 h 1913559"/>
              <a:gd name="connsiteX53" fmla="*/ 791289 w 1499520"/>
              <a:gd name="connsiteY53" fmla="*/ 1265682 h 1913559"/>
              <a:gd name="connsiteX54" fmla="*/ 698420 w 1499520"/>
              <a:gd name="connsiteY54" fmla="*/ 1294256 h 1913559"/>
              <a:gd name="connsiteX55" fmla="*/ 667464 w 1499520"/>
              <a:gd name="connsiteY55" fmla="*/ 1358550 h 1913559"/>
              <a:gd name="connsiteX56" fmla="*/ 638889 w 1499520"/>
              <a:gd name="connsiteY56" fmla="*/ 1413318 h 1913559"/>
              <a:gd name="connsiteX57" fmla="*/ 598408 w 1499520"/>
              <a:gd name="connsiteY57" fmla="*/ 1389506 h 1913559"/>
              <a:gd name="connsiteX58" fmla="*/ 572214 w 1499520"/>
              <a:gd name="connsiteY58" fmla="*/ 1434750 h 1913559"/>
              <a:gd name="connsiteX59" fmla="*/ 569833 w 1499520"/>
              <a:gd name="connsiteY59" fmla="*/ 1472851 h 1913559"/>
              <a:gd name="connsiteX60" fmla="*/ 584121 w 1499520"/>
              <a:gd name="connsiteY60" fmla="*/ 1489520 h 1913559"/>
              <a:gd name="connsiteX61" fmla="*/ 534114 w 1499520"/>
              <a:gd name="connsiteY61" fmla="*/ 1530000 h 1913559"/>
              <a:gd name="connsiteX62" fmla="*/ 465058 w 1499520"/>
              <a:gd name="connsiteY62" fmla="*/ 1541907 h 1913559"/>
              <a:gd name="connsiteX63" fmla="*/ 488870 w 1499520"/>
              <a:gd name="connsiteY63" fmla="*/ 1470469 h 1913559"/>
              <a:gd name="connsiteX64" fmla="*/ 510301 w 1499520"/>
              <a:gd name="connsiteY64" fmla="*/ 1401413 h 1913559"/>
              <a:gd name="connsiteX65" fmla="*/ 526969 w 1499520"/>
              <a:gd name="connsiteY65" fmla="*/ 1339500 h 1913559"/>
              <a:gd name="connsiteX66" fmla="*/ 541257 w 1499520"/>
              <a:gd name="connsiteY66" fmla="*/ 1296637 h 1913559"/>
              <a:gd name="connsiteX67" fmla="*/ 600789 w 1499520"/>
              <a:gd name="connsiteY67" fmla="*/ 1225200 h 1913559"/>
              <a:gd name="connsiteX68" fmla="*/ 634126 w 1499520"/>
              <a:gd name="connsiteY68" fmla="*/ 1239489 h 1913559"/>
              <a:gd name="connsiteX69" fmla="*/ 672226 w 1499520"/>
              <a:gd name="connsiteY69" fmla="*/ 1222820 h 1913559"/>
              <a:gd name="connsiteX70" fmla="*/ 676990 w 1499520"/>
              <a:gd name="connsiteY70" fmla="*/ 1213295 h 1913559"/>
              <a:gd name="connsiteX71" fmla="*/ 638888 w 1499520"/>
              <a:gd name="connsiteY71" fmla="*/ 1215675 h 1913559"/>
              <a:gd name="connsiteX72" fmla="*/ 612696 w 1499520"/>
              <a:gd name="connsiteY72" fmla="*/ 1189482 h 1913559"/>
              <a:gd name="connsiteX73" fmla="*/ 612695 w 1499520"/>
              <a:gd name="connsiteY73" fmla="*/ 1172812 h 1913559"/>
              <a:gd name="connsiteX74" fmla="*/ 662702 w 1499520"/>
              <a:gd name="connsiteY74" fmla="*/ 1175195 h 1913559"/>
              <a:gd name="connsiteX75" fmla="*/ 667463 w 1499520"/>
              <a:gd name="connsiteY75" fmla="*/ 1158525 h 1913559"/>
              <a:gd name="connsiteX76" fmla="*/ 693658 w 1499520"/>
              <a:gd name="connsiteY76" fmla="*/ 1127569 h 1913559"/>
              <a:gd name="connsiteX77" fmla="*/ 736521 w 1499520"/>
              <a:gd name="connsiteY77" fmla="*/ 1113283 h 1913559"/>
              <a:gd name="connsiteX78" fmla="*/ 736520 w 1499520"/>
              <a:gd name="connsiteY78" fmla="*/ 1091849 h 1913559"/>
              <a:gd name="connsiteX79" fmla="*/ 753189 w 1499520"/>
              <a:gd name="connsiteY79" fmla="*/ 1079944 h 1913559"/>
              <a:gd name="connsiteX80" fmla="*/ 712708 w 1499520"/>
              <a:gd name="connsiteY80" fmla="*/ 1051369 h 1913559"/>
              <a:gd name="connsiteX81" fmla="*/ 662701 w 1499520"/>
              <a:gd name="connsiteY81" fmla="*/ 1022794 h 1913559"/>
              <a:gd name="connsiteX82" fmla="*/ 629364 w 1499520"/>
              <a:gd name="connsiteY82" fmla="*/ 1029938 h 1913559"/>
              <a:gd name="connsiteX83" fmla="*/ 591264 w 1499520"/>
              <a:gd name="connsiteY83" fmla="*/ 1087088 h 1913559"/>
              <a:gd name="connsiteX84" fmla="*/ 605551 w 1499520"/>
              <a:gd name="connsiteY84" fmla="*/ 1118044 h 1913559"/>
              <a:gd name="connsiteX85" fmla="*/ 586501 w 1499520"/>
              <a:gd name="connsiteY85" fmla="*/ 1139475 h 1913559"/>
              <a:gd name="connsiteX86" fmla="*/ 550783 w 1499520"/>
              <a:gd name="connsiteY86" fmla="*/ 1120426 h 1913559"/>
              <a:gd name="connsiteX87" fmla="*/ 522207 w 1499520"/>
              <a:gd name="connsiteY87" fmla="*/ 1082325 h 1913559"/>
              <a:gd name="connsiteX88" fmla="*/ 522208 w 1499520"/>
              <a:gd name="connsiteY88" fmla="*/ 1108520 h 1913559"/>
              <a:gd name="connsiteX89" fmla="*/ 457914 w 1499520"/>
              <a:gd name="connsiteY89" fmla="*/ 1115662 h 1913559"/>
              <a:gd name="connsiteX90" fmla="*/ 410289 w 1499520"/>
              <a:gd name="connsiteY90" fmla="*/ 1137094 h 1913559"/>
              <a:gd name="connsiteX91" fmla="*/ 379332 w 1499520"/>
              <a:gd name="connsiteY91" fmla="*/ 1184718 h 1913559"/>
              <a:gd name="connsiteX92" fmla="*/ 348376 w 1499520"/>
              <a:gd name="connsiteY92" fmla="*/ 1244250 h 1913559"/>
              <a:gd name="connsiteX93" fmla="*/ 305513 w 1499520"/>
              <a:gd name="connsiteY93" fmla="*/ 1215677 h 1913559"/>
              <a:gd name="connsiteX94" fmla="*/ 336471 w 1499520"/>
              <a:gd name="connsiteY94" fmla="*/ 1194244 h 1913559"/>
              <a:gd name="connsiteX95" fmla="*/ 367426 w 1499520"/>
              <a:gd name="connsiteY95" fmla="*/ 1141856 h 1913559"/>
              <a:gd name="connsiteX96" fmla="*/ 372189 w 1499520"/>
              <a:gd name="connsiteY96" fmla="*/ 1106138 h 1913559"/>
              <a:gd name="connsiteX97" fmla="*/ 398382 w 1499520"/>
              <a:gd name="connsiteY97" fmla="*/ 1094231 h 1913559"/>
              <a:gd name="connsiteX98" fmla="*/ 386476 w 1499520"/>
              <a:gd name="connsiteY98" fmla="*/ 1072800 h 1913559"/>
              <a:gd name="connsiteX99" fmla="*/ 386478 w 1499520"/>
              <a:gd name="connsiteY99" fmla="*/ 1053751 h 1913559"/>
              <a:gd name="connsiteX100" fmla="*/ 348376 w 1499520"/>
              <a:gd name="connsiteY100" fmla="*/ 1060894 h 1913559"/>
              <a:gd name="connsiteX101" fmla="*/ 324564 w 1499520"/>
              <a:gd name="connsiteY101" fmla="*/ 1034700 h 1913559"/>
              <a:gd name="connsiteX102" fmla="*/ 315039 w 1499520"/>
              <a:gd name="connsiteY102" fmla="*/ 1013269 h 1913559"/>
              <a:gd name="connsiteX103" fmla="*/ 286464 w 1499520"/>
              <a:gd name="connsiteY103" fmla="*/ 1048988 h 1913559"/>
              <a:gd name="connsiteX104" fmla="*/ 276939 w 1499520"/>
              <a:gd name="connsiteY104" fmla="*/ 1072800 h 1913559"/>
              <a:gd name="connsiteX105" fmla="*/ 286464 w 1499520"/>
              <a:gd name="connsiteY105" fmla="*/ 1096613 h 1913559"/>
              <a:gd name="connsiteX106" fmla="*/ 260269 w 1499520"/>
              <a:gd name="connsiteY106" fmla="*/ 1098994 h 1913559"/>
              <a:gd name="connsiteX107" fmla="*/ 276939 w 1499520"/>
              <a:gd name="connsiteY107" fmla="*/ 1120425 h 1913559"/>
              <a:gd name="connsiteX108" fmla="*/ 265032 w 1499520"/>
              <a:gd name="connsiteY108" fmla="*/ 1137094 h 1913559"/>
              <a:gd name="connsiteX109" fmla="*/ 274557 w 1499520"/>
              <a:gd name="connsiteY109" fmla="*/ 1199007 h 1913559"/>
              <a:gd name="connsiteX110" fmla="*/ 234076 w 1499520"/>
              <a:gd name="connsiteY110" fmla="*/ 1194243 h 1913559"/>
              <a:gd name="connsiteX111" fmla="*/ 195976 w 1499520"/>
              <a:gd name="connsiteY111" fmla="*/ 1215675 h 1913559"/>
              <a:gd name="connsiteX112" fmla="*/ 143589 w 1499520"/>
              <a:gd name="connsiteY112" fmla="*/ 1215675 h 1913559"/>
              <a:gd name="connsiteX113" fmla="*/ 110251 w 1499520"/>
              <a:gd name="connsiteY113" fmla="*/ 1201388 h 1913559"/>
              <a:gd name="connsiteX114" fmla="*/ 81676 w 1499520"/>
              <a:gd name="connsiteY114" fmla="*/ 1182338 h 1913559"/>
              <a:gd name="connsiteX115" fmla="*/ 5477 w 1499520"/>
              <a:gd name="connsiteY115" fmla="*/ 1106138 h 1913559"/>
              <a:gd name="connsiteX116" fmla="*/ 24527 w 1499520"/>
              <a:gd name="connsiteY116" fmla="*/ 1094232 h 1913559"/>
              <a:gd name="connsiteX117" fmla="*/ 24526 w 1499520"/>
              <a:gd name="connsiteY117" fmla="*/ 1039463 h 1913559"/>
              <a:gd name="connsiteX118" fmla="*/ 17383 w 1499520"/>
              <a:gd name="connsiteY118" fmla="*/ 1001363 h 1913559"/>
              <a:gd name="connsiteX119" fmla="*/ 714 w 1499520"/>
              <a:gd name="connsiteY119" fmla="*/ 956119 h 1913559"/>
              <a:gd name="connsiteX120" fmla="*/ 43576 w 1499520"/>
              <a:gd name="connsiteY120" fmla="*/ 887063 h 1913559"/>
              <a:gd name="connsiteX121" fmla="*/ 62626 w 1499520"/>
              <a:gd name="connsiteY121" fmla="*/ 889444 h 1913559"/>
              <a:gd name="connsiteX122" fmla="*/ 55483 w 1499520"/>
              <a:gd name="connsiteY122" fmla="*/ 834676 h 1913559"/>
              <a:gd name="connsiteX123" fmla="*/ 119776 w 1499520"/>
              <a:gd name="connsiteY123" fmla="*/ 808481 h 1913559"/>
              <a:gd name="connsiteX124" fmla="*/ 167401 w 1499520"/>
              <a:gd name="connsiteY124" fmla="*/ 787050 h 1913559"/>
              <a:gd name="connsiteX125" fmla="*/ 205502 w 1499520"/>
              <a:gd name="connsiteY125" fmla="*/ 746570 h 1913559"/>
              <a:gd name="connsiteX126" fmla="*/ 236458 w 1499520"/>
              <a:gd name="connsiteY126" fmla="*/ 758475 h 1913559"/>
              <a:gd name="connsiteX127" fmla="*/ 281702 w 1499520"/>
              <a:gd name="connsiteY127" fmla="*/ 715614 h 1913559"/>
              <a:gd name="connsiteX128" fmla="*/ 329326 w 1499520"/>
              <a:gd name="connsiteY128" fmla="*/ 701325 h 1913559"/>
              <a:gd name="connsiteX129" fmla="*/ 457914 w 1499520"/>
              <a:gd name="connsiteY129" fmla="*/ 713232 h 1913559"/>
              <a:gd name="connsiteX130" fmla="*/ 484108 w 1499520"/>
              <a:gd name="connsiteY130" fmla="*/ 691801 h 1913559"/>
              <a:gd name="connsiteX131" fmla="*/ 503158 w 1499520"/>
              <a:gd name="connsiteY131" fmla="*/ 660844 h 1913559"/>
              <a:gd name="connsiteX132" fmla="*/ 500776 w 1499520"/>
              <a:gd name="connsiteY132" fmla="*/ 596550 h 1913559"/>
              <a:gd name="connsiteX133" fmla="*/ 567451 w 1499520"/>
              <a:gd name="connsiteY133" fmla="*/ 563213 h 1913559"/>
              <a:gd name="connsiteX134" fmla="*/ 600789 w 1499520"/>
              <a:gd name="connsiteY134" fmla="*/ 558450 h 1913559"/>
              <a:gd name="connsiteX135" fmla="*/ 619839 w 1499520"/>
              <a:gd name="connsiteY135" fmla="*/ 544163 h 1913559"/>
              <a:gd name="connsiteX136" fmla="*/ 643651 w 1499520"/>
              <a:gd name="connsiteY136" fmla="*/ 529875 h 1913559"/>
              <a:gd name="connsiteX137" fmla="*/ 657939 w 1499520"/>
              <a:gd name="connsiteY137" fmla="*/ 515588 h 1913559"/>
              <a:gd name="connsiteX138" fmla="*/ 686514 w 1499520"/>
              <a:gd name="connsiteY138" fmla="*/ 477488 h 1913559"/>
              <a:gd name="connsiteX139" fmla="*/ 705564 w 1499520"/>
              <a:gd name="connsiteY139" fmla="*/ 444150 h 1913559"/>
              <a:gd name="connsiteX140" fmla="*/ 715089 w 1499520"/>
              <a:gd name="connsiteY140" fmla="*/ 401288 h 1913559"/>
              <a:gd name="connsiteX141" fmla="*/ 724614 w 1499520"/>
              <a:gd name="connsiteY141" fmla="*/ 387000 h 1913559"/>
              <a:gd name="connsiteX142" fmla="*/ 734139 w 1499520"/>
              <a:gd name="connsiteY142" fmla="*/ 286988 h 1913559"/>
              <a:gd name="connsiteX143" fmla="*/ 743664 w 1499520"/>
              <a:gd name="connsiteY143" fmla="*/ 220313 h 1913559"/>
              <a:gd name="connsiteX144" fmla="*/ 777001 w 1499520"/>
              <a:gd name="connsiteY144" fmla="*/ 172688 h 1913559"/>
              <a:gd name="connsiteX145" fmla="*/ 786526 w 1499520"/>
              <a:gd name="connsiteY145" fmla="*/ 158400 h 1913559"/>
              <a:gd name="connsiteX146" fmla="*/ 815101 w 1499520"/>
              <a:gd name="connsiteY146" fmla="*/ 115538 h 1913559"/>
              <a:gd name="connsiteX147" fmla="*/ 829389 w 1499520"/>
              <a:gd name="connsiteY147" fmla="*/ 110775 h 1913559"/>
              <a:gd name="connsiteX148" fmla="*/ 853201 w 1499520"/>
              <a:gd name="connsiteY148" fmla="*/ 120300 h 1913559"/>
              <a:gd name="connsiteX149" fmla="*/ 867489 w 1499520"/>
              <a:gd name="connsiteY149" fmla="*/ 129825 h 1913559"/>
              <a:gd name="connsiteX150" fmla="*/ 886539 w 1499520"/>
              <a:gd name="connsiteY150" fmla="*/ 120300 h 1913559"/>
              <a:gd name="connsiteX151" fmla="*/ 919876 w 1499520"/>
              <a:gd name="connsiteY151" fmla="*/ 82200 h 1913559"/>
              <a:gd name="connsiteX152" fmla="*/ 934164 w 1499520"/>
              <a:gd name="connsiteY152" fmla="*/ 67913 h 1913559"/>
              <a:gd name="connsiteX153" fmla="*/ 943689 w 1499520"/>
              <a:gd name="connsiteY153" fmla="*/ 48863 h 1913559"/>
              <a:gd name="connsiteX154" fmla="*/ 962739 w 1499520"/>
              <a:gd name="connsiteY154" fmla="*/ 10763 h 1913559"/>
              <a:gd name="connsiteX155" fmla="*/ 962739 w 1499520"/>
              <a:gd name="connsiteY155" fmla="*/ 6000 h 1913559"/>
              <a:gd name="connsiteX0" fmla="*/ 962739 w 1499520"/>
              <a:gd name="connsiteY0" fmla="*/ 6000 h 1913559"/>
              <a:gd name="connsiteX1" fmla="*/ 981788 w 1499520"/>
              <a:gd name="connsiteY1" fmla="*/ 86963 h 1913559"/>
              <a:gd name="connsiteX2" fmla="*/ 1015126 w 1499520"/>
              <a:gd name="connsiteY2" fmla="*/ 277463 h 1913559"/>
              <a:gd name="connsiteX3" fmla="*/ 1041320 w 1499520"/>
              <a:gd name="connsiteY3" fmla="*/ 336994 h 1913559"/>
              <a:gd name="connsiteX4" fmla="*/ 1105614 w 1499520"/>
              <a:gd name="connsiteY4" fmla="*/ 437006 h 1913559"/>
              <a:gd name="connsiteX5" fmla="*/ 1186576 w 1499520"/>
              <a:gd name="connsiteY5" fmla="*/ 544163 h 1913559"/>
              <a:gd name="connsiteX6" fmla="*/ 1219914 w 1499520"/>
              <a:gd name="connsiteY6" fmla="*/ 582263 h 1913559"/>
              <a:gd name="connsiteX7" fmla="*/ 1188958 w 1499520"/>
              <a:gd name="connsiteY7" fmla="*/ 660844 h 1913559"/>
              <a:gd name="connsiteX8" fmla="*/ 1231820 w 1499520"/>
              <a:gd name="connsiteY8" fmla="*/ 715613 h 1913559"/>
              <a:gd name="connsiteX9" fmla="*/ 1186576 w 1499520"/>
              <a:gd name="connsiteY9" fmla="*/ 787050 h 1913559"/>
              <a:gd name="connsiteX10" fmla="*/ 1181814 w 1499520"/>
              <a:gd name="connsiteY10" fmla="*/ 834675 h 1913559"/>
              <a:gd name="connsiteX11" fmla="*/ 1231820 w 1499520"/>
              <a:gd name="connsiteY11" fmla="*/ 903731 h 1913559"/>
              <a:gd name="connsiteX12" fmla="*/ 1212770 w 1499520"/>
              <a:gd name="connsiteY12" fmla="*/ 1063275 h 1913559"/>
              <a:gd name="connsiteX13" fmla="*/ 1193719 w 1499520"/>
              <a:gd name="connsiteY13" fmla="*/ 1222819 h 1913559"/>
              <a:gd name="connsiteX14" fmla="*/ 1248489 w 1499520"/>
              <a:gd name="connsiteY14" fmla="*/ 1258538 h 1913559"/>
              <a:gd name="connsiteX15" fmla="*/ 1300876 w 1499520"/>
              <a:gd name="connsiteY15" fmla="*/ 1287113 h 1913559"/>
              <a:gd name="connsiteX16" fmla="*/ 1336594 w 1499520"/>
              <a:gd name="connsiteY16" fmla="*/ 1332355 h 1913559"/>
              <a:gd name="connsiteX17" fmla="*/ 1341357 w 1499520"/>
              <a:gd name="connsiteY17" fmla="*/ 1437131 h 1913559"/>
              <a:gd name="connsiteX18" fmla="*/ 1338977 w 1499520"/>
              <a:gd name="connsiteY18" fmla="*/ 1606200 h 1913559"/>
              <a:gd name="connsiteX19" fmla="*/ 1405651 w 1499520"/>
              <a:gd name="connsiteY19" fmla="*/ 1591913 h 1913559"/>
              <a:gd name="connsiteX20" fmla="*/ 1493758 w 1499520"/>
              <a:gd name="connsiteY20" fmla="*/ 1582387 h 1913559"/>
              <a:gd name="connsiteX21" fmla="*/ 1486614 w 1499520"/>
              <a:gd name="connsiteY21" fmla="*/ 1625250 h 1913559"/>
              <a:gd name="connsiteX22" fmla="*/ 1477089 w 1499520"/>
              <a:gd name="connsiteY22" fmla="*/ 1653825 h 1913559"/>
              <a:gd name="connsiteX23" fmla="*/ 1458039 w 1499520"/>
              <a:gd name="connsiteY23" fmla="*/ 1741932 h 1913559"/>
              <a:gd name="connsiteX24" fmla="*/ 1450895 w 1499520"/>
              <a:gd name="connsiteY24" fmla="*/ 1822894 h 1913559"/>
              <a:gd name="connsiteX25" fmla="*/ 1462802 w 1499520"/>
              <a:gd name="connsiteY25" fmla="*/ 1877664 h 1913559"/>
              <a:gd name="connsiteX26" fmla="*/ 1486614 w 1499520"/>
              <a:gd name="connsiteY26" fmla="*/ 1913382 h 1913559"/>
              <a:gd name="connsiteX27" fmla="*/ 1377076 w 1499520"/>
              <a:gd name="connsiteY27" fmla="*/ 1889569 h 1913559"/>
              <a:gd name="connsiteX28" fmla="*/ 1255632 w 1499520"/>
              <a:gd name="connsiteY28" fmla="*/ 1849088 h 1913559"/>
              <a:gd name="connsiteX29" fmla="*/ 1148476 w 1499520"/>
              <a:gd name="connsiteY29" fmla="*/ 1825275 h 1913559"/>
              <a:gd name="connsiteX30" fmla="*/ 1038939 w 1499520"/>
              <a:gd name="connsiteY30" fmla="*/ 1801463 h 1913559"/>
              <a:gd name="connsiteX31" fmla="*/ 948451 w 1499520"/>
              <a:gd name="connsiteY31" fmla="*/ 1782413 h 1913559"/>
              <a:gd name="connsiteX32" fmla="*/ 857964 w 1499520"/>
              <a:gd name="connsiteY32" fmla="*/ 1772888 h 1913559"/>
              <a:gd name="connsiteX33" fmla="*/ 781764 w 1499520"/>
              <a:gd name="connsiteY33" fmla="*/ 1763363 h 1913559"/>
              <a:gd name="connsiteX34" fmla="*/ 543639 w 1499520"/>
              <a:gd name="connsiteY34" fmla="*/ 1739550 h 1913559"/>
              <a:gd name="connsiteX35" fmla="*/ 546020 w 1499520"/>
              <a:gd name="connsiteY35" fmla="*/ 1725263 h 1913559"/>
              <a:gd name="connsiteX36" fmla="*/ 576977 w 1499520"/>
              <a:gd name="connsiteY36" fmla="*/ 1713357 h 1913559"/>
              <a:gd name="connsiteX37" fmla="*/ 591264 w 1499520"/>
              <a:gd name="connsiteY37" fmla="*/ 1682400 h 1913559"/>
              <a:gd name="connsiteX38" fmla="*/ 610314 w 1499520"/>
              <a:gd name="connsiteY38" fmla="*/ 1634776 h 1913559"/>
              <a:gd name="connsiteX39" fmla="*/ 653177 w 1499520"/>
              <a:gd name="connsiteY39" fmla="*/ 1646682 h 1913559"/>
              <a:gd name="connsiteX40" fmla="*/ 710326 w 1499520"/>
              <a:gd name="connsiteY40" fmla="*/ 1658588 h 1913559"/>
              <a:gd name="connsiteX41" fmla="*/ 765095 w 1499520"/>
              <a:gd name="connsiteY41" fmla="*/ 1660968 h 1913559"/>
              <a:gd name="connsiteX42" fmla="*/ 772239 w 1499520"/>
              <a:gd name="connsiteY42" fmla="*/ 1649063 h 1913559"/>
              <a:gd name="connsiteX43" fmla="*/ 691276 w 1499520"/>
              <a:gd name="connsiteY43" fmla="*/ 1634775 h 1913559"/>
              <a:gd name="connsiteX44" fmla="*/ 626983 w 1499520"/>
              <a:gd name="connsiteY44" fmla="*/ 1613344 h 1913559"/>
              <a:gd name="connsiteX45" fmla="*/ 605551 w 1499520"/>
              <a:gd name="connsiteY45" fmla="*/ 1582388 h 1913559"/>
              <a:gd name="connsiteX46" fmla="*/ 626983 w 1499520"/>
              <a:gd name="connsiteY46" fmla="*/ 1530001 h 1913559"/>
              <a:gd name="connsiteX47" fmla="*/ 662702 w 1499520"/>
              <a:gd name="connsiteY47" fmla="*/ 1515713 h 1913559"/>
              <a:gd name="connsiteX48" fmla="*/ 638889 w 1499520"/>
              <a:gd name="connsiteY48" fmla="*/ 1496662 h 1913559"/>
              <a:gd name="connsiteX49" fmla="*/ 662701 w 1499520"/>
              <a:gd name="connsiteY49" fmla="*/ 1472850 h 1913559"/>
              <a:gd name="connsiteX50" fmla="*/ 707945 w 1499520"/>
              <a:gd name="connsiteY50" fmla="*/ 1427607 h 1913559"/>
              <a:gd name="connsiteX51" fmla="*/ 734139 w 1499520"/>
              <a:gd name="connsiteY51" fmla="*/ 1410938 h 1913559"/>
              <a:gd name="connsiteX52" fmla="*/ 719851 w 1499520"/>
              <a:gd name="connsiteY52" fmla="*/ 1368075 h 1913559"/>
              <a:gd name="connsiteX53" fmla="*/ 791289 w 1499520"/>
              <a:gd name="connsiteY53" fmla="*/ 1265682 h 1913559"/>
              <a:gd name="connsiteX54" fmla="*/ 698420 w 1499520"/>
              <a:gd name="connsiteY54" fmla="*/ 1294256 h 1913559"/>
              <a:gd name="connsiteX55" fmla="*/ 667464 w 1499520"/>
              <a:gd name="connsiteY55" fmla="*/ 1358550 h 1913559"/>
              <a:gd name="connsiteX56" fmla="*/ 638889 w 1499520"/>
              <a:gd name="connsiteY56" fmla="*/ 1413318 h 1913559"/>
              <a:gd name="connsiteX57" fmla="*/ 598408 w 1499520"/>
              <a:gd name="connsiteY57" fmla="*/ 1389506 h 1913559"/>
              <a:gd name="connsiteX58" fmla="*/ 572214 w 1499520"/>
              <a:gd name="connsiteY58" fmla="*/ 1434750 h 1913559"/>
              <a:gd name="connsiteX59" fmla="*/ 569833 w 1499520"/>
              <a:gd name="connsiteY59" fmla="*/ 1472851 h 1913559"/>
              <a:gd name="connsiteX60" fmla="*/ 584121 w 1499520"/>
              <a:gd name="connsiteY60" fmla="*/ 1489520 h 1913559"/>
              <a:gd name="connsiteX61" fmla="*/ 534114 w 1499520"/>
              <a:gd name="connsiteY61" fmla="*/ 1530000 h 1913559"/>
              <a:gd name="connsiteX62" fmla="*/ 465058 w 1499520"/>
              <a:gd name="connsiteY62" fmla="*/ 1541907 h 1913559"/>
              <a:gd name="connsiteX63" fmla="*/ 488870 w 1499520"/>
              <a:gd name="connsiteY63" fmla="*/ 1470469 h 1913559"/>
              <a:gd name="connsiteX64" fmla="*/ 510301 w 1499520"/>
              <a:gd name="connsiteY64" fmla="*/ 1401413 h 1913559"/>
              <a:gd name="connsiteX65" fmla="*/ 526969 w 1499520"/>
              <a:gd name="connsiteY65" fmla="*/ 1339500 h 1913559"/>
              <a:gd name="connsiteX66" fmla="*/ 541257 w 1499520"/>
              <a:gd name="connsiteY66" fmla="*/ 1296637 h 1913559"/>
              <a:gd name="connsiteX67" fmla="*/ 600789 w 1499520"/>
              <a:gd name="connsiteY67" fmla="*/ 1225200 h 1913559"/>
              <a:gd name="connsiteX68" fmla="*/ 634126 w 1499520"/>
              <a:gd name="connsiteY68" fmla="*/ 1239489 h 1913559"/>
              <a:gd name="connsiteX69" fmla="*/ 672226 w 1499520"/>
              <a:gd name="connsiteY69" fmla="*/ 1222820 h 1913559"/>
              <a:gd name="connsiteX70" fmla="*/ 676990 w 1499520"/>
              <a:gd name="connsiteY70" fmla="*/ 1213295 h 1913559"/>
              <a:gd name="connsiteX71" fmla="*/ 638888 w 1499520"/>
              <a:gd name="connsiteY71" fmla="*/ 1215675 h 1913559"/>
              <a:gd name="connsiteX72" fmla="*/ 612696 w 1499520"/>
              <a:gd name="connsiteY72" fmla="*/ 1189482 h 1913559"/>
              <a:gd name="connsiteX73" fmla="*/ 612695 w 1499520"/>
              <a:gd name="connsiteY73" fmla="*/ 1172812 h 1913559"/>
              <a:gd name="connsiteX74" fmla="*/ 662702 w 1499520"/>
              <a:gd name="connsiteY74" fmla="*/ 1175195 h 1913559"/>
              <a:gd name="connsiteX75" fmla="*/ 667463 w 1499520"/>
              <a:gd name="connsiteY75" fmla="*/ 1158525 h 1913559"/>
              <a:gd name="connsiteX76" fmla="*/ 693658 w 1499520"/>
              <a:gd name="connsiteY76" fmla="*/ 1127569 h 1913559"/>
              <a:gd name="connsiteX77" fmla="*/ 736521 w 1499520"/>
              <a:gd name="connsiteY77" fmla="*/ 1113283 h 1913559"/>
              <a:gd name="connsiteX78" fmla="*/ 736520 w 1499520"/>
              <a:gd name="connsiteY78" fmla="*/ 1091849 h 1913559"/>
              <a:gd name="connsiteX79" fmla="*/ 753189 w 1499520"/>
              <a:gd name="connsiteY79" fmla="*/ 1079944 h 1913559"/>
              <a:gd name="connsiteX80" fmla="*/ 712708 w 1499520"/>
              <a:gd name="connsiteY80" fmla="*/ 1051369 h 1913559"/>
              <a:gd name="connsiteX81" fmla="*/ 662701 w 1499520"/>
              <a:gd name="connsiteY81" fmla="*/ 1022794 h 1913559"/>
              <a:gd name="connsiteX82" fmla="*/ 629364 w 1499520"/>
              <a:gd name="connsiteY82" fmla="*/ 1029938 h 1913559"/>
              <a:gd name="connsiteX83" fmla="*/ 591264 w 1499520"/>
              <a:gd name="connsiteY83" fmla="*/ 1087088 h 1913559"/>
              <a:gd name="connsiteX84" fmla="*/ 605551 w 1499520"/>
              <a:gd name="connsiteY84" fmla="*/ 1118044 h 1913559"/>
              <a:gd name="connsiteX85" fmla="*/ 586501 w 1499520"/>
              <a:gd name="connsiteY85" fmla="*/ 1139475 h 1913559"/>
              <a:gd name="connsiteX86" fmla="*/ 550783 w 1499520"/>
              <a:gd name="connsiteY86" fmla="*/ 1120426 h 1913559"/>
              <a:gd name="connsiteX87" fmla="*/ 522207 w 1499520"/>
              <a:gd name="connsiteY87" fmla="*/ 1082325 h 1913559"/>
              <a:gd name="connsiteX88" fmla="*/ 522208 w 1499520"/>
              <a:gd name="connsiteY88" fmla="*/ 1108520 h 1913559"/>
              <a:gd name="connsiteX89" fmla="*/ 457914 w 1499520"/>
              <a:gd name="connsiteY89" fmla="*/ 1115662 h 1913559"/>
              <a:gd name="connsiteX90" fmla="*/ 410289 w 1499520"/>
              <a:gd name="connsiteY90" fmla="*/ 1137094 h 1913559"/>
              <a:gd name="connsiteX91" fmla="*/ 379332 w 1499520"/>
              <a:gd name="connsiteY91" fmla="*/ 1184718 h 1913559"/>
              <a:gd name="connsiteX92" fmla="*/ 348376 w 1499520"/>
              <a:gd name="connsiteY92" fmla="*/ 1244250 h 1913559"/>
              <a:gd name="connsiteX93" fmla="*/ 305513 w 1499520"/>
              <a:gd name="connsiteY93" fmla="*/ 1215677 h 1913559"/>
              <a:gd name="connsiteX94" fmla="*/ 336471 w 1499520"/>
              <a:gd name="connsiteY94" fmla="*/ 1194244 h 1913559"/>
              <a:gd name="connsiteX95" fmla="*/ 367426 w 1499520"/>
              <a:gd name="connsiteY95" fmla="*/ 1141856 h 1913559"/>
              <a:gd name="connsiteX96" fmla="*/ 372189 w 1499520"/>
              <a:gd name="connsiteY96" fmla="*/ 1106138 h 1913559"/>
              <a:gd name="connsiteX97" fmla="*/ 398382 w 1499520"/>
              <a:gd name="connsiteY97" fmla="*/ 1094231 h 1913559"/>
              <a:gd name="connsiteX98" fmla="*/ 386476 w 1499520"/>
              <a:gd name="connsiteY98" fmla="*/ 1072800 h 1913559"/>
              <a:gd name="connsiteX99" fmla="*/ 386478 w 1499520"/>
              <a:gd name="connsiteY99" fmla="*/ 1053751 h 1913559"/>
              <a:gd name="connsiteX100" fmla="*/ 348376 w 1499520"/>
              <a:gd name="connsiteY100" fmla="*/ 1060894 h 1913559"/>
              <a:gd name="connsiteX101" fmla="*/ 324564 w 1499520"/>
              <a:gd name="connsiteY101" fmla="*/ 1034700 h 1913559"/>
              <a:gd name="connsiteX102" fmla="*/ 315039 w 1499520"/>
              <a:gd name="connsiteY102" fmla="*/ 1013269 h 1913559"/>
              <a:gd name="connsiteX103" fmla="*/ 286464 w 1499520"/>
              <a:gd name="connsiteY103" fmla="*/ 1048988 h 1913559"/>
              <a:gd name="connsiteX104" fmla="*/ 276939 w 1499520"/>
              <a:gd name="connsiteY104" fmla="*/ 1072800 h 1913559"/>
              <a:gd name="connsiteX105" fmla="*/ 286464 w 1499520"/>
              <a:gd name="connsiteY105" fmla="*/ 1096613 h 1913559"/>
              <a:gd name="connsiteX106" fmla="*/ 260269 w 1499520"/>
              <a:gd name="connsiteY106" fmla="*/ 1098994 h 1913559"/>
              <a:gd name="connsiteX107" fmla="*/ 276939 w 1499520"/>
              <a:gd name="connsiteY107" fmla="*/ 1120425 h 1913559"/>
              <a:gd name="connsiteX108" fmla="*/ 265032 w 1499520"/>
              <a:gd name="connsiteY108" fmla="*/ 1137094 h 1913559"/>
              <a:gd name="connsiteX109" fmla="*/ 274557 w 1499520"/>
              <a:gd name="connsiteY109" fmla="*/ 1199007 h 1913559"/>
              <a:gd name="connsiteX110" fmla="*/ 234076 w 1499520"/>
              <a:gd name="connsiteY110" fmla="*/ 1194243 h 1913559"/>
              <a:gd name="connsiteX111" fmla="*/ 195976 w 1499520"/>
              <a:gd name="connsiteY111" fmla="*/ 1215675 h 1913559"/>
              <a:gd name="connsiteX112" fmla="*/ 143589 w 1499520"/>
              <a:gd name="connsiteY112" fmla="*/ 1215675 h 1913559"/>
              <a:gd name="connsiteX113" fmla="*/ 110251 w 1499520"/>
              <a:gd name="connsiteY113" fmla="*/ 1201388 h 1913559"/>
              <a:gd name="connsiteX114" fmla="*/ 81676 w 1499520"/>
              <a:gd name="connsiteY114" fmla="*/ 1182338 h 1913559"/>
              <a:gd name="connsiteX115" fmla="*/ 5477 w 1499520"/>
              <a:gd name="connsiteY115" fmla="*/ 1106138 h 1913559"/>
              <a:gd name="connsiteX116" fmla="*/ 24527 w 1499520"/>
              <a:gd name="connsiteY116" fmla="*/ 1094232 h 1913559"/>
              <a:gd name="connsiteX117" fmla="*/ 24526 w 1499520"/>
              <a:gd name="connsiteY117" fmla="*/ 1039463 h 1913559"/>
              <a:gd name="connsiteX118" fmla="*/ 17383 w 1499520"/>
              <a:gd name="connsiteY118" fmla="*/ 1001363 h 1913559"/>
              <a:gd name="connsiteX119" fmla="*/ 714 w 1499520"/>
              <a:gd name="connsiteY119" fmla="*/ 956119 h 1913559"/>
              <a:gd name="connsiteX120" fmla="*/ 43576 w 1499520"/>
              <a:gd name="connsiteY120" fmla="*/ 887063 h 1913559"/>
              <a:gd name="connsiteX121" fmla="*/ 62626 w 1499520"/>
              <a:gd name="connsiteY121" fmla="*/ 889444 h 1913559"/>
              <a:gd name="connsiteX122" fmla="*/ 55483 w 1499520"/>
              <a:gd name="connsiteY122" fmla="*/ 834676 h 1913559"/>
              <a:gd name="connsiteX123" fmla="*/ 119776 w 1499520"/>
              <a:gd name="connsiteY123" fmla="*/ 808481 h 1913559"/>
              <a:gd name="connsiteX124" fmla="*/ 167401 w 1499520"/>
              <a:gd name="connsiteY124" fmla="*/ 787050 h 1913559"/>
              <a:gd name="connsiteX125" fmla="*/ 205502 w 1499520"/>
              <a:gd name="connsiteY125" fmla="*/ 746570 h 1913559"/>
              <a:gd name="connsiteX126" fmla="*/ 236458 w 1499520"/>
              <a:gd name="connsiteY126" fmla="*/ 758475 h 1913559"/>
              <a:gd name="connsiteX127" fmla="*/ 281702 w 1499520"/>
              <a:gd name="connsiteY127" fmla="*/ 715614 h 1913559"/>
              <a:gd name="connsiteX128" fmla="*/ 329326 w 1499520"/>
              <a:gd name="connsiteY128" fmla="*/ 701325 h 1913559"/>
              <a:gd name="connsiteX129" fmla="*/ 457914 w 1499520"/>
              <a:gd name="connsiteY129" fmla="*/ 713232 h 1913559"/>
              <a:gd name="connsiteX130" fmla="*/ 484108 w 1499520"/>
              <a:gd name="connsiteY130" fmla="*/ 691801 h 1913559"/>
              <a:gd name="connsiteX131" fmla="*/ 503158 w 1499520"/>
              <a:gd name="connsiteY131" fmla="*/ 660844 h 1913559"/>
              <a:gd name="connsiteX132" fmla="*/ 500776 w 1499520"/>
              <a:gd name="connsiteY132" fmla="*/ 596550 h 1913559"/>
              <a:gd name="connsiteX133" fmla="*/ 567451 w 1499520"/>
              <a:gd name="connsiteY133" fmla="*/ 563213 h 1913559"/>
              <a:gd name="connsiteX134" fmla="*/ 600789 w 1499520"/>
              <a:gd name="connsiteY134" fmla="*/ 558450 h 1913559"/>
              <a:gd name="connsiteX135" fmla="*/ 619839 w 1499520"/>
              <a:gd name="connsiteY135" fmla="*/ 544163 h 1913559"/>
              <a:gd name="connsiteX136" fmla="*/ 643651 w 1499520"/>
              <a:gd name="connsiteY136" fmla="*/ 529875 h 1913559"/>
              <a:gd name="connsiteX137" fmla="*/ 657939 w 1499520"/>
              <a:gd name="connsiteY137" fmla="*/ 515588 h 1913559"/>
              <a:gd name="connsiteX138" fmla="*/ 686514 w 1499520"/>
              <a:gd name="connsiteY138" fmla="*/ 477488 h 1913559"/>
              <a:gd name="connsiteX139" fmla="*/ 705564 w 1499520"/>
              <a:gd name="connsiteY139" fmla="*/ 444150 h 1913559"/>
              <a:gd name="connsiteX140" fmla="*/ 715089 w 1499520"/>
              <a:gd name="connsiteY140" fmla="*/ 401288 h 1913559"/>
              <a:gd name="connsiteX141" fmla="*/ 724614 w 1499520"/>
              <a:gd name="connsiteY141" fmla="*/ 387000 h 1913559"/>
              <a:gd name="connsiteX142" fmla="*/ 734139 w 1499520"/>
              <a:gd name="connsiteY142" fmla="*/ 286988 h 1913559"/>
              <a:gd name="connsiteX143" fmla="*/ 743664 w 1499520"/>
              <a:gd name="connsiteY143" fmla="*/ 220313 h 1913559"/>
              <a:gd name="connsiteX144" fmla="*/ 777001 w 1499520"/>
              <a:gd name="connsiteY144" fmla="*/ 172688 h 1913559"/>
              <a:gd name="connsiteX145" fmla="*/ 786526 w 1499520"/>
              <a:gd name="connsiteY145" fmla="*/ 158400 h 1913559"/>
              <a:gd name="connsiteX146" fmla="*/ 815101 w 1499520"/>
              <a:gd name="connsiteY146" fmla="*/ 115538 h 1913559"/>
              <a:gd name="connsiteX147" fmla="*/ 829389 w 1499520"/>
              <a:gd name="connsiteY147" fmla="*/ 110775 h 1913559"/>
              <a:gd name="connsiteX148" fmla="*/ 853201 w 1499520"/>
              <a:gd name="connsiteY148" fmla="*/ 120300 h 1913559"/>
              <a:gd name="connsiteX149" fmla="*/ 867489 w 1499520"/>
              <a:gd name="connsiteY149" fmla="*/ 129825 h 1913559"/>
              <a:gd name="connsiteX150" fmla="*/ 886539 w 1499520"/>
              <a:gd name="connsiteY150" fmla="*/ 120300 h 1913559"/>
              <a:gd name="connsiteX151" fmla="*/ 919876 w 1499520"/>
              <a:gd name="connsiteY151" fmla="*/ 82200 h 1913559"/>
              <a:gd name="connsiteX152" fmla="*/ 934164 w 1499520"/>
              <a:gd name="connsiteY152" fmla="*/ 67913 h 1913559"/>
              <a:gd name="connsiteX153" fmla="*/ 943689 w 1499520"/>
              <a:gd name="connsiteY153" fmla="*/ 48863 h 1913559"/>
              <a:gd name="connsiteX154" fmla="*/ 962739 w 1499520"/>
              <a:gd name="connsiteY154" fmla="*/ 10763 h 1913559"/>
              <a:gd name="connsiteX155" fmla="*/ 962739 w 1499520"/>
              <a:gd name="connsiteY155" fmla="*/ 6000 h 1913559"/>
              <a:gd name="connsiteX0" fmla="*/ 962739 w 1499520"/>
              <a:gd name="connsiteY0" fmla="*/ 6000 h 1913559"/>
              <a:gd name="connsiteX1" fmla="*/ 981788 w 1499520"/>
              <a:gd name="connsiteY1" fmla="*/ 86963 h 1913559"/>
              <a:gd name="connsiteX2" fmla="*/ 1015126 w 1499520"/>
              <a:gd name="connsiteY2" fmla="*/ 277463 h 1913559"/>
              <a:gd name="connsiteX3" fmla="*/ 1041320 w 1499520"/>
              <a:gd name="connsiteY3" fmla="*/ 336994 h 1913559"/>
              <a:gd name="connsiteX4" fmla="*/ 1105614 w 1499520"/>
              <a:gd name="connsiteY4" fmla="*/ 437006 h 1913559"/>
              <a:gd name="connsiteX5" fmla="*/ 1186576 w 1499520"/>
              <a:gd name="connsiteY5" fmla="*/ 544163 h 1913559"/>
              <a:gd name="connsiteX6" fmla="*/ 1219914 w 1499520"/>
              <a:gd name="connsiteY6" fmla="*/ 582263 h 1913559"/>
              <a:gd name="connsiteX7" fmla="*/ 1188958 w 1499520"/>
              <a:gd name="connsiteY7" fmla="*/ 660844 h 1913559"/>
              <a:gd name="connsiteX8" fmla="*/ 1231820 w 1499520"/>
              <a:gd name="connsiteY8" fmla="*/ 715613 h 1913559"/>
              <a:gd name="connsiteX9" fmla="*/ 1186576 w 1499520"/>
              <a:gd name="connsiteY9" fmla="*/ 787050 h 1913559"/>
              <a:gd name="connsiteX10" fmla="*/ 1181814 w 1499520"/>
              <a:gd name="connsiteY10" fmla="*/ 834675 h 1913559"/>
              <a:gd name="connsiteX11" fmla="*/ 1231820 w 1499520"/>
              <a:gd name="connsiteY11" fmla="*/ 903731 h 1913559"/>
              <a:gd name="connsiteX12" fmla="*/ 1212770 w 1499520"/>
              <a:gd name="connsiteY12" fmla="*/ 1063275 h 1913559"/>
              <a:gd name="connsiteX13" fmla="*/ 1193719 w 1499520"/>
              <a:gd name="connsiteY13" fmla="*/ 1222819 h 1913559"/>
              <a:gd name="connsiteX14" fmla="*/ 1248489 w 1499520"/>
              <a:gd name="connsiteY14" fmla="*/ 1258538 h 1913559"/>
              <a:gd name="connsiteX15" fmla="*/ 1300876 w 1499520"/>
              <a:gd name="connsiteY15" fmla="*/ 1287113 h 1913559"/>
              <a:gd name="connsiteX16" fmla="*/ 1336594 w 1499520"/>
              <a:gd name="connsiteY16" fmla="*/ 1332355 h 1913559"/>
              <a:gd name="connsiteX17" fmla="*/ 1341357 w 1499520"/>
              <a:gd name="connsiteY17" fmla="*/ 1437131 h 1913559"/>
              <a:gd name="connsiteX18" fmla="*/ 1338977 w 1499520"/>
              <a:gd name="connsiteY18" fmla="*/ 1606200 h 1913559"/>
              <a:gd name="connsiteX19" fmla="*/ 1405651 w 1499520"/>
              <a:gd name="connsiteY19" fmla="*/ 1591913 h 1913559"/>
              <a:gd name="connsiteX20" fmla="*/ 1493758 w 1499520"/>
              <a:gd name="connsiteY20" fmla="*/ 1582387 h 1913559"/>
              <a:gd name="connsiteX21" fmla="*/ 1486614 w 1499520"/>
              <a:gd name="connsiteY21" fmla="*/ 1625250 h 1913559"/>
              <a:gd name="connsiteX22" fmla="*/ 1477089 w 1499520"/>
              <a:gd name="connsiteY22" fmla="*/ 1653825 h 1913559"/>
              <a:gd name="connsiteX23" fmla="*/ 1458039 w 1499520"/>
              <a:gd name="connsiteY23" fmla="*/ 1741932 h 1913559"/>
              <a:gd name="connsiteX24" fmla="*/ 1450895 w 1499520"/>
              <a:gd name="connsiteY24" fmla="*/ 1822894 h 1913559"/>
              <a:gd name="connsiteX25" fmla="*/ 1462802 w 1499520"/>
              <a:gd name="connsiteY25" fmla="*/ 1877664 h 1913559"/>
              <a:gd name="connsiteX26" fmla="*/ 1486614 w 1499520"/>
              <a:gd name="connsiteY26" fmla="*/ 1913382 h 1913559"/>
              <a:gd name="connsiteX27" fmla="*/ 1377076 w 1499520"/>
              <a:gd name="connsiteY27" fmla="*/ 1889569 h 1913559"/>
              <a:gd name="connsiteX28" fmla="*/ 1255632 w 1499520"/>
              <a:gd name="connsiteY28" fmla="*/ 1849088 h 1913559"/>
              <a:gd name="connsiteX29" fmla="*/ 1148476 w 1499520"/>
              <a:gd name="connsiteY29" fmla="*/ 1825275 h 1913559"/>
              <a:gd name="connsiteX30" fmla="*/ 1038939 w 1499520"/>
              <a:gd name="connsiteY30" fmla="*/ 1801463 h 1913559"/>
              <a:gd name="connsiteX31" fmla="*/ 948451 w 1499520"/>
              <a:gd name="connsiteY31" fmla="*/ 1782413 h 1913559"/>
              <a:gd name="connsiteX32" fmla="*/ 857964 w 1499520"/>
              <a:gd name="connsiteY32" fmla="*/ 1772888 h 1913559"/>
              <a:gd name="connsiteX33" fmla="*/ 781764 w 1499520"/>
              <a:gd name="connsiteY33" fmla="*/ 1763363 h 1913559"/>
              <a:gd name="connsiteX34" fmla="*/ 543639 w 1499520"/>
              <a:gd name="connsiteY34" fmla="*/ 1739550 h 1913559"/>
              <a:gd name="connsiteX35" fmla="*/ 546020 w 1499520"/>
              <a:gd name="connsiteY35" fmla="*/ 1725263 h 1913559"/>
              <a:gd name="connsiteX36" fmla="*/ 576977 w 1499520"/>
              <a:gd name="connsiteY36" fmla="*/ 1713357 h 1913559"/>
              <a:gd name="connsiteX37" fmla="*/ 591264 w 1499520"/>
              <a:gd name="connsiteY37" fmla="*/ 1682400 h 1913559"/>
              <a:gd name="connsiteX38" fmla="*/ 610314 w 1499520"/>
              <a:gd name="connsiteY38" fmla="*/ 1634776 h 1913559"/>
              <a:gd name="connsiteX39" fmla="*/ 653177 w 1499520"/>
              <a:gd name="connsiteY39" fmla="*/ 1646682 h 1913559"/>
              <a:gd name="connsiteX40" fmla="*/ 710326 w 1499520"/>
              <a:gd name="connsiteY40" fmla="*/ 1658588 h 1913559"/>
              <a:gd name="connsiteX41" fmla="*/ 765095 w 1499520"/>
              <a:gd name="connsiteY41" fmla="*/ 1660968 h 1913559"/>
              <a:gd name="connsiteX42" fmla="*/ 772239 w 1499520"/>
              <a:gd name="connsiteY42" fmla="*/ 1649063 h 1913559"/>
              <a:gd name="connsiteX43" fmla="*/ 691276 w 1499520"/>
              <a:gd name="connsiteY43" fmla="*/ 1634775 h 1913559"/>
              <a:gd name="connsiteX44" fmla="*/ 626983 w 1499520"/>
              <a:gd name="connsiteY44" fmla="*/ 1613344 h 1913559"/>
              <a:gd name="connsiteX45" fmla="*/ 605551 w 1499520"/>
              <a:gd name="connsiteY45" fmla="*/ 1582388 h 1913559"/>
              <a:gd name="connsiteX46" fmla="*/ 626983 w 1499520"/>
              <a:gd name="connsiteY46" fmla="*/ 1530001 h 1913559"/>
              <a:gd name="connsiteX47" fmla="*/ 662702 w 1499520"/>
              <a:gd name="connsiteY47" fmla="*/ 1515713 h 1913559"/>
              <a:gd name="connsiteX48" fmla="*/ 638889 w 1499520"/>
              <a:gd name="connsiteY48" fmla="*/ 1496662 h 1913559"/>
              <a:gd name="connsiteX49" fmla="*/ 662701 w 1499520"/>
              <a:gd name="connsiteY49" fmla="*/ 1472850 h 1913559"/>
              <a:gd name="connsiteX50" fmla="*/ 707945 w 1499520"/>
              <a:gd name="connsiteY50" fmla="*/ 1427607 h 1913559"/>
              <a:gd name="connsiteX51" fmla="*/ 734139 w 1499520"/>
              <a:gd name="connsiteY51" fmla="*/ 1410938 h 1913559"/>
              <a:gd name="connsiteX52" fmla="*/ 719851 w 1499520"/>
              <a:gd name="connsiteY52" fmla="*/ 1368075 h 1913559"/>
              <a:gd name="connsiteX53" fmla="*/ 791289 w 1499520"/>
              <a:gd name="connsiteY53" fmla="*/ 1265682 h 1913559"/>
              <a:gd name="connsiteX54" fmla="*/ 698420 w 1499520"/>
              <a:gd name="connsiteY54" fmla="*/ 1294256 h 1913559"/>
              <a:gd name="connsiteX55" fmla="*/ 667464 w 1499520"/>
              <a:gd name="connsiteY55" fmla="*/ 1358550 h 1913559"/>
              <a:gd name="connsiteX56" fmla="*/ 638889 w 1499520"/>
              <a:gd name="connsiteY56" fmla="*/ 1413318 h 1913559"/>
              <a:gd name="connsiteX57" fmla="*/ 598408 w 1499520"/>
              <a:gd name="connsiteY57" fmla="*/ 1389506 h 1913559"/>
              <a:gd name="connsiteX58" fmla="*/ 572214 w 1499520"/>
              <a:gd name="connsiteY58" fmla="*/ 1434750 h 1913559"/>
              <a:gd name="connsiteX59" fmla="*/ 569833 w 1499520"/>
              <a:gd name="connsiteY59" fmla="*/ 1472851 h 1913559"/>
              <a:gd name="connsiteX60" fmla="*/ 584121 w 1499520"/>
              <a:gd name="connsiteY60" fmla="*/ 1489520 h 1913559"/>
              <a:gd name="connsiteX61" fmla="*/ 534114 w 1499520"/>
              <a:gd name="connsiteY61" fmla="*/ 1530000 h 1913559"/>
              <a:gd name="connsiteX62" fmla="*/ 465058 w 1499520"/>
              <a:gd name="connsiteY62" fmla="*/ 1541907 h 1913559"/>
              <a:gd name="connsiteX63" fmla="*/ 488870 w 1499520"/>
              <a:gd name="connsiteY63" fmla="*/ 1470469 h 1913559"/>
              <a:gd name="connsiteX64" fmla="*/ 510301 w 1499520"/>
              <a:gd name="connsiteY64" fmla="*/ 1401413 h 1913559"/>
              <a:gd name="connsiteX65" fmla="*/ 526969 w 1499520"/>
              <a:gd name="connsiteY65" fmla="*/ 1339500 h 1913559"/>
              <a:gd name="connsiteX66" fmla="*/ 541257 w 1499520"/>
              <a:gd name="connsiteY66" fmla="*/ 1296637 h 1913559"/>
              <a:gd name="connsiteX67" fmla="*/ 600789 w 1499520"/>
              <a:gd name="connsiteY67" fmla="*/ 1225200 h 1913559"/>
              <a:gd name="connsiteX68" fmla="*/ 634126 w 1499520"/>
              <a:gd name="connsiteY68" fmla="*/ 1239489 h 1913559"/>
              <a:gd name="connsiteX69" fmla="*/ 672226 w 1499520"/>
              <a:gd name="connsiteY69" fmla="*/ 1222820 h 1913559"/>
              <a:gd name="connsiteX70" fmla="*/ 676990 w 1499520"/>
              <a:gd name="connsiteY70" fmla="*/ 1213295 h 1913559"/>
              <a:gd name="connsiteX71" fmla="*/ 638888 w 1499520"/>
              <a:gd name="connsiteY71" fmla="*/ 1215675 h 1913559"/>
              <a:gd name="connsiteX72" fmla="*/ 612696 w 1499520"/>
              <a:gd name="connsiteY72" fmla="*/ 1189482 h 1913559"/>
              <a:gd name="connsiteX73" fmla="*/ 612695 w 1499520"/>
              <a:gd name="connsiteY73" fmla="*/ 1172812 h 1913559"/>
              <a:gd name="connsiteX74" fmla="*/ 662702 w 1499520"/>
              <a:gd name="connsiteY74" fmla="*/ 1175195 h 1913559"/>
              <a:gd name="connsiteX75" fmla="*/ 667463 w 1499520"/>
              <a:gd name="connsiteY75" fmla="*/ 1158525 h 1913559"/>
              <a:gd name="connsiteX76" fmla="*/ 693658 w 1499520"/>
              <a:gd name="connsiteY76" fmla="*/ 1127569 h 1913559"/>
              <a:gd name="connsiteX77" fmla="*/ 736521 w 1499520"/>
              <a:gd name="connsiteY77" fmla="*/ 1113283 h 1913559"/>
              <a:gd name="connsiteX78" fmla="*/ 736520 w 1499520"/>
              <a:gd name="connsiteY78" fmla="*/ 1091849 h 1913559"/>
              <a:gd name="connsiteX79" fmla="*/ 753189 w 1499520"/>
              <a:gd name="connsiteY79" fmla="*/ 1079944 h 1913559"/>
              <a:gd name="connsiteX80" fmla="*/ 712708 w 1499520"/>
              <a:gd name="connsiteY80" fmla="*/ 1051369 h 1913559"/>
              <a:gd name="connsiteX81" fmla="*/ 662701 w 1499520"/>
              <a:gd name="connsiteY81" fmla="*/ 1022794 h 1913559"/>
              <a:gd name="connsiteX82" fmla="*/ 629364 w 1499520"/>
              <a:gd name="connsiteY82" fmla="*/ 1029938 h 1913559"/>
              <a:gd name="connsiteX83" fmla="*/ 591264 w 1499520"/>
              <a:gd name="connsiteY83" fmla="*/ 1087088 h 1913559"/>
              <a:gd name="connsiteX84" fmla="*/ 605551 w 1499520"/>
              <a:gd name="connsiteY84" fmla="*/ 1118044 h 1913559"/>
              <a:gd name="connsiteX85" fmla="*/ 586501 w 1499520"/>
              <a:gd name="connsiteY85" fmla="*/ 1139475 h 1913559"/>
              <a:gd name="connsiteX86" fmla="*/ 550783 w 1499520"/>
              <a:gd name="connsiteY86" fmla="*/ 1120426 h 1913559"/>
              <a:gd name="connsiteX87" fmla="*/ 522207 w 1499520"/>
              <a:gd name="connsiteY87" fmla="*/ 1082325 h 1913559"/>
              <a:gd name="connsiteX88" fmla="*/ 522208 w 1499520"/>
              <a:gd name="connsiteY88" fmla="*/ 1108520 h 1913559"/>
              <a:gd name="connsiteX89" fmla="*/ 457914 w 1499520"/>
              <a:gd name="connsiteY89" fmla="*/ 1115662 h 1913559"/>
              <a:gd name="connsiteX90" fmla="*/ 410289 w 1499520"/>
              <a:gd name="connsiteY90" fmla="*/ 1137094 h 1913559"/>
              <a:gd name="connsiteX91" fmla="*/ 379332 w 1499520"/>
              <a:gd name="connsiteY91" fmla="*/ 1184718 h 1913559"/>
              <a:gd name="connsiteX92" fmla="*/ 348376 w 1499520"/>
              <a:gd name="connsiteY92" fmla="*/ 1244250 h 1913559"/>
              <a:gd name="connsiteX93" fmla="*/ 305513 w 1499520"/>
              <a:gd name="connsiteY93" fmla="*/ 1215677 h 1913559"/>
              <a:gd name="connsiteX94" fmla="*/ 336471 w 1499520"/>
              <a:gd name="connsiteY94" fmla="*/ 1194244 h 1913559"/>
              <a:gd name="connsiteX95" fmla="*/ 367426 w 1499520"/>
              <a:gd name="connsiteY95" fmla="*/ 1141856 h 1913559"/>
              <a:gd name="connsiteX96" fmla="*/ 372189 w 1499520"/>
              <a:gd name="connsiteY96" fmla="*/ 1106138 h 1913559"/>
              <a:gd name="connsiteX97" fmla="*/ 398382 w 1499520"/>
              <a:gd name="connsiteY97" fmla="*/ 1094231 h 1913559"/>
              <a:gd name="connsiteX98" fmla="*/ 386476 w 1499520"/>
              <a:gd name="connsiteY98" fmla="*/ 1072800 h 1913559"/>
              <a:gd name="connsiteX99" fmla="*/ 386478 w 1499520"/>
              <a:gd name="connsiteY99" fmla="*/ 1053751 h 1913559"/>
              <a:gd name="connsiteX100" fmla="*/ 348376 w 1499520"/>
              <a:gd name="connsiteY100" fmla="*/ 1060894 h 1913559"/>
              <a:gd name="connsiteX101" fmla="*/ 324564 w 1499520"/>
              <a:gd name="connsiteY101" fmla="*/ 1034700 h 1913559"/>
              <a:gd name="connsiteX102" fmla="*/ 315039 w 1499520"/>
              <a:gd name="connsiteY102" fmla="*/ 1013269 h 1913559"/>
              <a:gd name="connsiteX103" fmla="*/ 286464 w 1499520"/>
              <a:gd name="connsiteY103" fmla="*/ 1048988 h 1913559"/>
              <a:gd name="connsiteX104" fmla="*/ 276939 w 1499520"/>
              <a:gd name="connsiteY104" fmla="*/ 1072800 h 1913559"/>
              <a:gd name="connsiteX105" fmla="*/ 286464 w 1499520"/>
              <a:gd name="connsiteY105" fmla="*/ 1096613 h 1913559"/>
              <a:gd name="connsiteX106" fmla="*/ 260269 w 1499520"/>
              <a:gd name="connsiteY106" fmla="*/ 1098994 h 1913559"/>
              <a:gd name="connsiteX107" fmla="*/ 276939 w 1499520"/>
              <a:gd name="connsiteY107" fmla="*/ 1120425 h 1913559"/>
              <a:gd name="connsiteX108" fmla="*/ 265032 w 1499520"/>
              <a:gd name="connsiteY108" fmla="*/ 1137094 h 1913559"/>
              <a:gd name="connsiteX109" fmla="*/ 274557 w 1499520"/>
              <a:gd name="connsiteY109" fmla="*/ 1199007 h 1913559"/>
              <a:gd name="connsiteX110" fmla="*/ 234076 w 1499520"/>
              <a:gd name="connsiteY110" fmla="*/ 1194243 h 1913559"/>
              <a:gd name="connsiteX111" fmla="*/ 195976 w 1499520"/>
              <a:gd name="connsiteY111" fmla="*/ 1215675 h 1913559"/>
              <a:gd name="connsiteX112" fmla="*/ 143589 w 1499520"/>
              <a:gd name="connsiteY112" fmla="*/ 1215675 h 1913559"/>
              <a:gd name="connsiteX113" fmla="*/ 110251 w 1499520"/>
              <a:gd name="connsiteY113" fmla="*/ 1201388 h 1913559"/>
              <a:gd name="connsiteX114" fmla="*/ 81676 w 1499520"/>
              <a:gd name="connsiteY114" fmla="*/ 1182338 h 1913559"/>
              <a:gd name="connsiteX115" fmla="*/ 5477 w 1499520"/>
              <a:gd name="connsiteY115" fmla="*/ 1106138 h 1913559"/>
              <a:gd name="connsiteX116" fmla="*/ 24527 w 1499520"/>
              <a:gd name="connsiteY116" fmla="*/ 1094232 h 1913559"/>
              <a:gd name="connsiteX117" fmla="*/ 24526 w 1499520"/>
              <a:gd name="connsiteY117" fmla="*/ 1039463 h 1913559"/>
              <a:gd name="connsiteX118" fmla="*/ 17383 w 1499520"/>
              <a:gd name="connsiteY118" fmla="*/ 1001363 h 1913559"/>
              <a:gd name="connsiteX119" fmla="*/ 714 w 1499520"/>
              <a:gd name="connsiteY119" fmla="*/ 956119 h 1913559"/>
              <a:gd name="connsiteX120" fmla="*/ 43576 w 1499520"/>
              <a:gd name="connsiteY120" fmla="*/ 887063 h 1913559"/>
              <a:gd name="connsiteX121" fmla="*/ 62626 w 1499520"/>
              <a:gd name="connsiteY121" fmla="*/ 889444 h 1913559"/>
              <a:gd name="connsiteX122" fmla="*/ 55483 w 1499520"/>
              <a:gd name="connsiteY122" fmla="*/ 834676 h 1913559"/>
              <a:gd name="connsiteX123" fmla="*/ 119776 w 1499520"/>
              <a:gd name="connsiteY123" fmla="*/ 808481 h 1913559"/>
              <a:gd name="connsiteX124" fmla="*/ 167401 w 1499520"/>
              <a:gd name="connsiteY124" fmla="*/ 787050 h 1913559"/>
              <a:gd name="connsiteX125" fmla="*/ 205502 w 1499520"/>
              <a:gd name="connsiteY125" fmla="*/ 746570 h 1913559"/>
              <a:gd name="connsiteX126" fmla="*/ 236458 w 1499520"/>
              <a:gd name="connsiteY126" fmla="*/ 758475 h 1913559"/>
              <a:gd name="connsiteX127" fmla="*/ 281702 w 1499520"/>
              <a:gd name="connsiteY127" fmla="*/ 715614 h 1913559"/>
              <a:gd name="connsiteX128" fmla="*/ 329326 w 1499520"/>
              <a:gd name="connsiteY128" fmla="*/ 701325 h 1913559"/>
              <a:gd name="connsiteX129" fmla="*/ 457914 w 1499520"/>
              <a:gd name="connsiteY129" fmla="*/ 713232 h 1913559"/>
              <a:gd name="connsiteX130" fmla="*/ 484108 w 1499520"/>
              <a:gd name="connsiteY130" fmla="*/ 691801 h 1913559"/>
              <a:gd name="connsiteX131" fmla="*/ 503158 w 1499520"/>
              <a:gd name="connsiteY131" fmla="*/ 660844 h 1913559"/>
              <a:gd name="connsiteX132" fmla="*/ 505538 w 1499520"/>
              <a:gd name="connsiteY132" fmla="*/ 613219 h 1913559"/>
              <a:gd name="connsiteX133" fmla="*/ 567451 w 1499520"/>
              <a:gd name="connsiteY133" fmla="*/ 563213 h 1913559"/>
              <a:gd name="connsiteX134" fmla="*/ 600789 w 1499520"/>
              <a:gd name="connsiteY134" fmla="*/ 558450 h 1913559"/>
              <a:gd name="connsiteX135" fmla="*/ 619839 w 1499520"/>
              <a:gd name="connsiteY135" fmla="*/ 544163 h 1913559"/>
              <a:gd name="connsiteX136" fmla="*/ 643651 w 1499520"/>
              <a:gd name="connsiteY136" fmla="*/ 529875 h 1913559"/>
              <a:gd name="connsiteX137" fmla="*/ 657939 w 1499520"/>
              <a:gd name="connsiteY137" fmla="*/ 515588 h 1913559"/>
              <a:gd name="connsiteX138" fmla="*/ 686514 w 1499520"/>
              <a:gd name="connsiteY138" fmla="*/ 477488 h 1913559"/>
              <a:gd name="connsiteX139" fmla="*/ 705564 w 1499520"/>
              <a:gd name="connsiteY139" fmla="*/ 444150 h 1913559"/>
              <a:gd name="connsiteX140" fmla="*/ 715089 w 1499520"/>
              <a:gd name="connsiteY140" fmla="*/ 401288 h 1913559"/>
              <a:gd name="connsiteX141" fmla="*/ 724614 w 1499520"/>
              <a:gd name="connsiteY141" fmla="*/ 387000 h 1913559"/>
              <a:gd name="connsiteX142" fmla="*/ 734139 w 1499520"/>
              <a:gd name="connsiteY142" fmla="*/ 286988 h 1913559"/>
              <a:gd name="connsiteX143" fmla="*/ 743664 w 1499520"/>
              <a:gd name="connsiteY143" fmla="*/ 220313 h 1913559"/>
              <a:gd name="connsiteX144" fmla="*/ 777001 w 1499520"/>
              <a:gd name="connsiteY144" fmla="*/ 172688 h 1913559"/>
              <a:gd name="connsiteX145" fmla="*/ 786526 w 1499520"/>
              <a:gd name="connsiteY145" fmla="*/ 158400 h 1913559"/>
              <a:gd name="connsiteX146" fmla="*/ 815101 w 1499520"/>
              <a:gd name="connsiteY146" fmla="*/ 115538 h 1913559"/>
              <a:gd name="connsiteX147" fmla="*/ 829389 w 1499520"/>
              <a:gd name="connsiteY147" fmla="*/ 110775 h 1913559"/>
              <a:gd name="connsiteX148" fmla="*/ 853201 w 1499520"/>
              <a:gd name="connsiteY148" fmla="*/ 120300 h 1913559"/>
              <a:gd name="connsiteX149" fmla="*/ 867489 w 1499520"/>
              <a:gd name="connsiteY149" fmla="*/ 129825 h 1913559"/>
              <a:gd name="connsiteX150" fmla="*/ 886539 w 1499520"/>
              <a:gd name="connsiteY150" fmla="*/ 120300 h 1913559"/>
              <a:gd name="connsiteX151" fmla="*/ 919876 w 1499520"/>
              <a:gd name="connsiteY151" fmla="*/ 82200 h 1913559"/>
              <a:gd name="connsiteX152" fmla="*/ 934164 w 1499520"/>
              <a:gd name="connsiteY152" fmla="*/ 67913 h 1913559"/>
              <a:gd name="connsiteX153" fmla="*/ 943689 w 1499520"/>
              <a:gd name="connsiteY153" fmla="*/ 48863 h 1913559"/>
              <a:gd name="connsiteX154" fmla="*/ 962739 w 1499520"/>
              <a:gd name="connsiteY154" fmla="*/ 10763 h 1913559"/>
              <a:gd name="connsiteX155" fmla="*/ 962739 w 1499520"/>
              <a:gd name="connsiteY155" fmla="*/ 6000 h 1913559"/>
              <a:gd name="connsiteX0" fmla="*/ 962739 w 1499520"/>
              <a:gd name="connsiteY0" fmla="*/ 6000 h 1913559"/>
              <a:gd name="connsiteX1" fmla="*/ 981788 w 1499520"/>
              <a:gd name="connsiteY1" fmla="*/ 86963 h 1913559"/>
              <a:gd name="connsiteX2" fmla="*/ 1015126 w 1499520"/>
              <a:gd name="connsiteY2" fmla="*/ 277463 h 1913559"/>
              <a:gd name="connsiteX3" fmla="*/ 1041320 w 1499520"/>
              <a:gd name="connsiteY3" fmla="*/ 336994 h 1913559"/>
              <a:gd name="connsiteX4" fmla="*/ 1105614 w 1499520"/>
              <a:gd name="connsiteY4" fmla="*/ 437006 h 1913559"/>
              <a:gd name="connsiteX5" fmla="*/ 1186576 w 1499520"/>
              <a:gd name="connsiteY5" fmla="*/ 544163 h 1913559"/>
              <a:gd name="connsiteX6" fmla="*/ 1219914 w 1499520"/>
              <a:gd name="connsiteY6" fmla="*/ 582263 h 1913559"/>
              <a:gd name="connsiteX7" fmla="*/ 1188958 w 1499520"/>
              <a:gd name="connsiteY7" fmla="*/ 660844 h 1913559"/>
              <a:gd name="connsiteX8" fmla="*/ 1231820 w 1499520"/>
              <a:gd name="connsiteY8" fmla="*/ 715613 h 1913559"/>
              <a:gd name="connsiteX9" fmla="*/ 1186576 w 1499520"/>
              <a:gd name="connsiteY9" fmla="*/ 787050 h 1913559"/>
              <a:gd name="connsiteX10" fmla="*/ 1181814 w 1499520"/>
              <a:gd name="connsiteY10" fmla="*/ 834675 h 1913559"/>
              <a:gd name="connsiteX11" fmla="*/ 1231820 w 1499520"/>
              <a:gd name="connsiteY11" fmla="*/ 903731 h 1913559"/>
              <a:gd name="connsiteX12" fmla="*/ 1212770 w 1499520"/>
              <a:gd name="connsiteY12" fmla="*/ 1063275 h 1913559"/>
              <a:gd name="connsiteX13" fmla="*/ 1193719 w 1499520"/>
              <a:gd name="connsiteY13" fmla="*/ 1222819 h 1913559"/>
              <a:gd name="connsiteX14" fmla="*/ 1248489 w 1499520"/>
              <a:gd name="connsiteY14" fmla="*/ 1258538 h 1913559"/>
              <a:gd name="connsiteX15" fmla="*/ 1300876 w 1499520"/>
              <a:gd name="connsiteY15" fmla="*/ 1287113 h 1913559"/>
              <a:gd name="connsiteX16" fmla="*/ 1336594 w 1499520"/>
              <a:gd name="connsiteY16" fmla="*/ 1332355 h 1913559"/>
              <a:gd name="connsiteX17" fmla="*/ 1341357 w 1499520"/>
              <a:gd name="connsiteY17" fmla="*/ 1437131 h 1913559"/>
              <a:gd name="connsiteX18" fmla="*/ 1338977 w 1499520"/>
              <a:gd name="connsiteY18" fmla="*/ 1606200 h 1913559"/>
              <a:gd name="connsiteX19" fmla="*/ 1405651 w 1499520"/>
              <a:gd name="connsiteY19" fmla="*/ 1591913 h 1913559"/>
              <a:gd name="connsiteX20" fmla="*/ 1493758 w 1499520"/>
              <a:gd name="connsiteY20" fmla="*/ 1582387 h 1913559"/>
              <a:gd name="connsiteX21" fmla="*/ 1486614 w 1499520"/>
              <a:gd name="connsiteY21" fmla="*/ 1625250 h 1913559"/>
              <a:gd name="connsiteX22" fmla="*/ 1477089 w 1499520"/>
              <a:gd name="connsiteY22" fmla="*/ 1653825 h 1913559"/>
              <a:gd name="connsiteX23" fmla="*/ 1458039 w 1499520"/>
              <a:gd name="connsiteY23" fmla="*/ 1741932 h 1913559"/>
              <a:gd name="connsiteX24" fmla="*/ 1450895 w 1499520"/>
              <a:gd name="connsiteY24" fmla="*/ 1822894 h 1913559"/>
              <a:gd name="connsiteX25" fmla="*/ 1462802 w 1499520"/>
              <a:gd name="connsiteY25" fmla="*/ 1877664 h 1913559"/>
              <a:gd name="connsiteX26" fmla="*/ 1486614 w 1499520"/>
              <a:gd name="connsiteY26" fmla="*/ 1913382 h 1913559"/>
              <a:gd name="connsiteX27" fmla="*/ 1377076 w 1499520"/>
              <a:gd name="connsiteY27" fmla="*/ 1889569 h 1913559"/>
              <a:gd name="connsiteX28" fmla="*/ 1255632 w 1499520"/>
              <a:gd name="connsiteY28" fmla="*/ 1849088 h 1913559"/>
              <a:gd name="connsiteX29" fmla="*/ 1148476 w 1499520"/>
              <a:gd name="connsiteY29" fmla="*/ 1825275 h 1913559"/>
              <a:gd name="connsiteX30" fmla="*/ 1038939 w 1499520"/>
              <a:gd name="connsiteY30" fmla="*/ 1801463 h 1913559"/>
              <a:gd name="connsiteX31" fmla="*/ 948451 w 1499520"/>
              <a:gd name="connsiteY31" fmla="*/ 1782413 h 1913559"/>
              <a:gd name="connsiteX32" fmla="*/ 857964 w 1499520"/>
              <a:gd name="connsiteY32" fmla="*/ 1772888 h 1913559"/>
              <a:gd name="connsiteX33" fmla="*/ 781764 w 1499520"/>
              <a:gd name="connsiteY33" fmla="*/ 1763363 h 1913559"/>
              <a:gd name="connsiteX34" fmla="*/ 543639 w 1499520"/>
              <a:gd name="connsiteY34" fmla="*/ 1739550 h 1913559"/>
              <a:gd name="connsiteX35" fmla="*/ 546020 w 1499520"/>
              <a:gd name="connsiteY35" fmla="*/ 1725263 h 1913559"/>
              <a:gd name="connsiteX36" fmla="*/ 576977 w 1499520"/>
              <a:gd name="connsiteY36" fmla="*/ 1713357 h 1913559"/>
              <a:gd name="connsiteX37" fmla="*/ 591264 w 1499520"/>
              <a:gd name="connsiteY37" fmla="*/ 1682400 h 1913559"/>
              <a:gd name="connsiteX38" fmla="*/ 610314 w 1499520"/>
              <a:gd name="connsiteY38" fmla="*/ 1634776 h 1913559"/>
              <a:gd name="connsiteX39" fmla="*/ 653177 w 1499520"/>
              <a:gd name="connsiteY39" fmla="*/ 1646682 h 1913559"/>
              <a:gd name="connsiteX40" fmla="*/ 710326 w 1499520"/>
              <a:gd name="connsiteY40" fmla="*/ 1658588 h 1913559"/>
              <a:gd name="connsiteX41" fmla="*/ 765095 w 1499520"/>
              <a:gd name="connsiteY41" fmla="*/ 1660968 h 1913559"/>
              <a:gd name="connsiteX42" fmla="*/ 772239 w 1499520"/>
              <a:gd name="connsiteY42" fmla="*/ 1649063 h 1913559"/>
              <a:gd name="connsiteX43" fmla="*/ 691276 w 1499520"/>
              <a:gd name="connsiteY43" fmla="*/ 1634775 h 1913559"/>
              <a:gd name="connsiteX44" fmla="*/ 626983 w 1499520"/>
              <a:gd name="connsiteY44" fmla="*/ 1613344 h 1913559"/>
              <a:gd name="connsiteX45" fmla="*/ 605551 w 1499520"/>
              <a:gd name="connsiteY45" fmla="*/ 1582388 h 1913559"/>
              <a:gd name="connsiteX46" fmla="*/ 626983 w 1499520"/>
              <a:gd name="connsiteY46" fmla="*/ 1530001 h 1913559"/>
              <a:gd name="connsiteX47" fmla="*/ 662702 w 1499520"/>
              <a:gd name="connsiteY47" fmla="*/ 1515713 h 1913559"/>
              <a:gd name="connsiteX48" fmla="*/ 638889 w 1499520"/>
              <a:gd name="connsiteY48" fmla="*/ 1496662 h 1913559"/>
              <a:gd name="connsiteX49" fmla="*/ 662701 w 1499520"/>
              <a:gd name="connsiteY49" fmla="*/ 1472850 h 1913559"/>
              <a:gd name="connsiteX50" fmla="*/ 707945 w 1499520"/>
              <a:gd name="connsiteY50" fmla="*/ 1427607 h 1913559"/>
              <a:gd name="connsiteX51" fmla="*/ 734139 w 1499520"/>
              <a:gd name="connsiteY51" fmla="*/ 1410938 h 1913559"/>
              <a:gd name="connsiteX52" fmla="*/ 719851 w 1499520"/>
              <a:gd name="connsiteY52" fmla="*/ 1368075 h 1913559"/>
              <a:gd name="connsiteX53" fmla="*/ 791289 w 1499520"/>
              <a:gd name="connsiteY53" fmla="*/ 1265682 h 1913559"/>
              <a:gd name="connsiteX54" fmla="*/ 698420 w 1499520"/>
              <a:gd name="connsiteY54" fmla="*/ 1294256 h 1913559"/>
              <a:gd name="connsiteX55" fmla="*/ 667464 w 1499520"/>
              <a:gd name="connsiteY55" fmla="*/ 1358550 h 1913559"/>
              <a:gd name="connsiteX56" fmla="*/ 638889 w 1499520"/>
              <a:gd name="connsiteY56" fmla="*/ 1413318 h 1913559"/>
              <a:gd name="connsiteX57" fmla="*/ 598408 w 1499520"/>
              <a:gd name="connsiteY57" fmla="*/ 1389506 h 1913559"/>
              <a:gd name="connsiteX58" fmla="*/ 572214 w 1499520"/>
              <a:gd name="connsiteY58" fmla="*/ 1434750 h 1913559"/>
              <a:gd name="connsiteX59" fmla="*/ 569833 w 1499520"/>
              <a:gd name="connsiteY59" fmla="*/ 1472851 h 1913559"/>
              <a:gd name="connsiteX60" fmla="*/ 584121 w 1499520"/>
              <a:gd name="connsiteY60" fmla="*/ 1489520 h 1913559"/>
              <a:gd name="connsiteX61" fmla="*/ 534114 w 1499520"/>
              <a:gd name="connsiteY61" fmla="*/ 1530000 h 1913559"/>
              <a:gd name="connsiteX62" fmla="*/ 465058 w 1499520"/>
              <a:gd name="connsiteY62" fmla="*/ 1541907 h 1913559"/>
              <a:gd name="connsiteX63" fmla="*/ 488870 w 1499520"/>
              <a:gd name="connsiteY63" fmla="*/ 1470469 h 1913559"/>
              <a:gd name="connsiteX64" fmla="*/ 510301 w 1499520"/>
              <a:gd name="connsiteY64" fmla="*/ 1401413 h 1913559"/>
              <a:gd name="connsiteX65" fmla="*/ 526969 w 1499520"/>
              <a:gd name="connsiteY65" fmla="*/ 1339500 h 1913559"/>
              <a:gd name="connsiteX66" fmla="*/ 541257 w 1499520"/>
              <a:gd name="connsiteY66" fmla="*/ 1296637 h 1913559"/>
              <a:gd name="connsiteX67" fmla="*/ 600789 w 1499520"/>
              <a:gd name="connsiteY67" fmla="*/ 1225200 h 1913559"/>
              <a:gd name="connsiteX68" fmla="*/ 634126 w 1499520"/>
              <a:gd name="connsiteY68" fmla="*/ 1239489 h 1913559"/>
              <a:gd name="connsiteX69" fmla="*/ 672226 w 1499520"/>
              <a:gd name="connsiteY69" fmla="*/ 1222820 h 1913559"/>
              <a:gd name="connsiteX70" fmla="*/ 676990 w 1499520"/>
              <a:gd name="connsiteY70" fmla="*/ 1213295 h 1913559"/>
              <a:gd name="connsiteX71" fmla="*/ 638888 w 1499520"/>
              <a:gd name="connsiteY71" fmla="*/ 1215675 h 1913559"/>
              <a:gd name="connsiteX72" fmla="*/ 612696 w 1499520"/>
              <a:gd name="connsiteY72" fmla="*/ 1189482 h 1913559"/>
              <a:gd name="connsiteX73" fmla="*/ 612695 w 1499520"/>
              <a:gd name="connsiteY73" fmla="*/ 1172812 h 1913559"/>
              <a:gd name="connsiteX74" fmla="*/ 662702 w 1499520"/>
              <a:gd name="connsiteY74" fmla="*/ 1175195 h 1913559"/>
              <a:gd name="connsiteX75" fmla="*/ 667463 w 1499520"/>
              <a:gd name="connsiteY75" fmla="*/ 1158525 h 1913559"/>
              <a:gd name="connsiteX76" fmla="*/ 693658 w 1499520"/>
              <a:gd name="connsiteY76" fmla="*/ 1127569 h 1913559"/>
              <a:gd name="connsiteX77" fmla="*/ 736521 w 1499520"/>
              <a:gd name="connsiteY77" fmla="*/ 1113283 h 1913559"/>
              <a:gd name="connsiteX78" fmla="*/ 736520 w 1499520"/>
              <a:gd name="connsiteY78" fmla="*/ 1091849 h 1913559"/>
              <a:gd name="connsiteX79" fmla="*/ 753189 w 1499520"/>
              <a:gd name="connsiteY79" fmla="*/ 1079944 h 1913559"/>
              <a:gd name="connsiteX80" fmla="*/ 712708 w 1499520"/>
              <a:gd name="connsiteY80" fmla="*/ 1051369 h 1913559"/>
              <a:gd name="connsiteX81" fmla="*/ 662701 w 1499520"/>
              <a:gd name="connsiteY81" fmla="*/ 1022794 h 1913559"/>
              <a:gd name="connsiteX82" fmla="*/ 629364 w 1499520"/>
              <a:gd name="connsiteY82" fmla="*/ 1029938 h 1913559"/>
              <a:gd name="connsiteX83" fmla="*/ 591264 w 1499520"/>
              <a:gd name="connsiteY83" fmla="*/ 1087088 h 1913559"/>
              <a:gd name="connsiteX84" fmla="*/ 605551 w 1499520"/>
              <a:gd name="connsiteY84" fmla="*/ 1118044 h 1913559"/>
              <a:gd name="connsiteX85" fmla="*/ 586501 w 1499520"/>
              <a:gd name="connsiteY85" fmla="*/ 1139475 h 1913559"/>
              <a:gd name="connsiteX86" fmla="*/ 550783 w 1499520"/>
              <a:gd name="connsiteY86" fmla="*/ 1120426 h 1913559"/>
              <a:gd name="connsiteX87" fmla="*/ 522207 w 1499520"/>
              <a:gd name="connsiteY87" fmla="*/ 1082325 h 1913559"/>
              <a:gd name="connsiteX88" fmla="*/ 522208 w 1499520"/>
              <a:gd name="connsiteY88" fmla="*/ 1108520 h 1913559"/>
              <a:gd name="connsiteX89" fmla="*/ 457914 w 1499520"/>
              <a:gd name="connsiteY89" fmla="*/ 1115662 h 1913559"/>
              <a:gd name="connsiteX90" fmla="*/ 410289 w 1499520"/>
              <a:gd name="connsiteY90" fmla="*/ 1137094 h 1913559"/>
              <a:gd name="connsiteX91" fmla="*/ 379332 w 1499520"/>
              <a:gd name="connsiteY91" fmla="*/ 1184718 h 1913559"/>
              <a:gd name="connsiteX92" fmla="*/ 348376 w 1499520"/>
              <a:gd name="connsiteY92" fmla="*/ 1244250 h 1913559"/>
              <a:gd name="connsiteX93" fmla="*/ 305513 w 1499520"/>
              <a:gd name="connsiteY93" fmla="*/ 1215677 h 1913559"/>
              <a:gd name="connsiteX94" fmla="*/ 336471 w 1499520"/>
              <a:gd name="connsiteY94" fmla="*/ 1194244 h 1913559"/>
              <a:gd name="connsiteX95" fmla="*/ 367426 w 1499520"/>
              <a:gd name="connsiteY95" fmla="*/ 1141856 h 1913559"/>
              <a:gd name="connsiteX96" fmla="*/ 372189 w 1499520"/>
              <a:gd name="connsiteY96" fmla="*/ 1106138 h 1913559"/>
              <a:gd name="connsiteX97" fmla="*/ 398382 w 1499520"/>
              <a:gd name="connsiteY97" fmla="*/ 1094231 h 1913559"/>
              <a:gd name="connsiteX98" fmla="*/ 386476 w 1499520"/>
              <a:gd name="connsiteY98" fmla="*/ 1072800 h 1913559"/>
              <a:gd name="connsiteX99" fmla="*/ 386478 w 1499520"/>
              <a:gd name="connsiteY99" fmla="*/ 1053751 h 1913559"/>
              <a:gd name="connsiteX100" fmla="*/ 348376 w 1499520"/>
              <a:gd name="connsiteY100" fmla="*/ 1060894 h 1913559"/>
              <a:gd name="connsiteX101" fmla="*/ 324564 w 1499520"/>
              <a:gd name="connsiteY101" fmla="*/ 1034700 h 1913559"/>
              <a:gd name="connsiteX102" fmla="*/ 315039 w 1499520"/>
              <a:gd name="connsiteY102" fmla="*/ 1013269 h 1913559"/>
              <a:gd name="connsiteX103" fmla="*/ 286464 w 1499520"/>
              <a:gd name="connsiteY103" fmla="*/ 1048988 h 1913559"/>
              <a:gd name="connsiteX104" fmla="*/ 276939 w 1499520"/>
              <a:gd name="connsiteY104" fmla="*/ 1072800 h 1913559"/>
              <a:gd name="connsiteX105" fmla="*/ 286464 w 1499520"/>
              <a:gd name="connsiteY105" fmla="*/ 1096613 h 1913559"/>
              <a:gd name="connsiteX106" fmla="*/ 260269 w 1499520"/>
              <a:gd name="connsiteY106" fmla="*/ 1098994 h 1913559"/>
              <a:gd name="connsiteX107" fmla="*/ 276939 w 1499520"/>
              <a:gd name="connsiteY107" fmla="*/ 1120425 h 1913559"/>
              <a:gd name="connsiteX108" fmla="*/ 265032 w 1499520"/>
              <a:gd name="connsiteY108" fmla="*/ 1137094 h 1913559"/>
              <a:gd name="connsiteX109" fmla="*/ 274557 w 1499520"/>
              <a:gd name="connsiteY109" fmla="*/ 1199007 h 1913559"/>
              <a:gd name="connsiteX110" fmla="*/ 234076 w 1499520"/>
              <a:gd name="connsiteY110" fmla="*/ 1194243 h 1913559"/>
              <a:gd name="connsiteX111" fmla="*/ 195976 w 1499520"/>
              <a:gd name="connsiteY111" fmla="*/ 1215675 h 1913559"/>
              <a:gd name="connsiteX112" fmla="*/ 143589 w 1499520"/>
              <a:gd name="connsiteY112" fmla="*/ 1215675 h 1913559"/>
              <a:gd name="connsiteX113" fmla="*/ 110251 w 1499520"/>
              <a:gd name="connsiteY113" fmla="*/ 1201388 h 1913559"/>
              <a:gd name="connsiteX114" fmla="*/ 81676 w 1499520"/>
              <a:gd name="connsiteY114" fmla="*/ 1182338 h 1913559"/>
              <a:gd name="connsiteX115" fmla="*/ 5477 w 1499520"/>
              <a:gd name="connsiteY115" fmla="*/ 1106138 h 1913559"/>
              <a:gd name="connsiteX116" fmla="*/ 24527 w 1499520"/>
              <a:gd name="connsiteY116" fmla="*/ 1094232 h 1913559"/>
              <a:gd name="connsiteX117" fmla="*/ 24526 w 1499520"/>
              <a:gd name="connsiteY117" fmla="*/ 1039463 h 1913559"/>
              <a:gd name="connsiteX118" fmla="*/ 17383 w 1499520"/>
              <a:gd name="connsiteY118" fmla="*/ 1001363 h 1913559"/>
              <a:gd name="connsiteX119" fmla="*/ 714 w 1499520"/>
              <a:gd name="connsiteY119" fmla="*/ 956119 h 1913559"/>
              <a:gd name="connsiteX120" fmla="*/ 43576 w 1499520"/>
              <a:gd name="connsiteY120" fmla="*/ 887063 h 1913559"/>
              <a:gd name="connsiteX121" fmla="*/ 62626 w 1499520"/>
              <a:gd name="connsiteY121" fmla="*/ 889444 h 1913559"/>
              <a:gd name="connsiteX122" fmla="*/ 55483 w 1499520"/>
              <a:gd name="connsiteY122" fmla="*/ 834676 h 1913559"/>
              <a:gd name="connsiteX123" fmla="*/ 119776 w 1499520"/>
              <a:gd name="connsiteY123" fmla="*/ 808481 h 1913559"/>
              <a:gd name="connsiteX124" fmla="*/ 167401 w 1499520"/>
              <a:gd name="connsiteY124" fmla="*/ 787050 h 1913559"/>
              <a:gd name="connsiteX125" fmla="*/ 205502 w 1499520"/>
              <a:gd name="connsiteY125" fmla="*/ 746570 h 1913559"/>
              <a:gd name="connsiteX126" fmla="*/ 236458 w 1499520"/>
              <a:gd name="connsiteY126" fmla="*/ 758475 h 1913559"/>
              <a:gd name="connsiteX127" fmla="*/ 281702 w 1499520"/>
              <a:gd name="connsiteY127" fmla="*/ 715614 h 1913559"/>
              <a:gd name="connsiteX128" fmla="*/ 329326 w 1499520"/>
              <a:gd name="connsiteY128" fmla="*/ 701325 h 1913559"/>
              <a:gd name="connsiteX129" fmla="*/ 457914 w 1499520"/>
              <a:gd name="connsiteY129" fmla="*/ 713232 h 1913559"/>
              <a:gd name="connsiteX130" fmla="*/ 484108 w 1499520"/>
              <a:gd name="connsiteY130" fmla="*/ 691801 h 1913559"/>
              <a:gd name="connsiteX131" fmla="*/ 503158 w 1499520"/>
              <a:gd name="connsiteY131" fmla="*/ 660844 h 1913559"/>
              <a:gd name="connsiteX132" fmla="*/ 505538 w 1499520"/>
              <a:gd name="connsiteY132" fmla="*/ 596550 h 1913559"/>
              <a:gd name="connsiteX133" fmla="*/ 567451 w 1499520"/>
              <a:gd name="connsiteY133" fmla="*/ 563213 h 1913559"/>
              <a:gd name="connsiteX134" fmla="*/ 600789 w 1499520"/>
              <a:gd name="connsiteY134" fmla="*/ 558450 h 1913559"/>
              <a:gd name="connsiteX135" fmla="*/ 619839 w 1499520"/>
              <a:gd name="connsiteY135" fmla="*/ 544163 h 1913559"/>
              <a:gd name="connsiteX136" fmla="*/ 643651 w 1499520"/>
              <a:gd name="connsiteY136" fmla="*/ 529875 h 1913559"/>
              <a:gd name="connsiteX137" fmla="*/ 657939 w 1499520"/>
              <a:gd name="connsiteY137" fmla="*/ 515588 h 1913559"/>
              <a:gd name="connsiteX138" fmla="*/ 686514 w 1499520"/>
              <a:gd name="connsiteY138" fmla="*/ 477488 h 1913559"/>
              <a:gd name="connsiteX139" fmla="*/ 705564 w 1499520"/>
              <a:gd name="connsiteY139" fmla="*/ 444150 h 1913559"/>
              <a:gd name="connsiteX140" fmla="*/ 715089 w 1499520"/>
              <a:gd name="connsiteY140" fmla="*/ 401288 h 1913559"/>
              <a:gd name="connsiteX141" fmla="*/ 724614 w 1499520"/>
              <a:gd name="connsiteY141" fmla="*/ 387000 h 1913559"/>
              <a:gd name="connsiteX142" fmla="*/ 734139 w 1499520"/>
              <a:gd name="connsiteY142" fmla="*/ 286988 h 1913559"/>
              <a:gd name="connsiteX143" fmla="*/ 743664 w 1499520"/>
              <a:gd name="connsiteY143" fmla="*/ 220313 h 1913559"/>
              <a:gd name="connsiteX144" fmla="*/ 777001 w 1499520"/>
              <a:gd name="connsiteY144" fmla="*/ 172688 h 1913559"/>
              <a:gd name="connsiteX145" fmla="*/ 786526 w 1499520"/>
              <a:gd name="connsiteY145" fmla="*/ 158400 h 1913559"/>
              <a:gd name="connsiteX146" fmla="*/ 815101 w 1499520"/>
              <a:gd name="connsiteY146" fmla="*/ 115538 h 1913559"/>
              <a:gd name="connsiteX147" fmla="*/ 829389 w 1499520"/>
              <a:gd name="connsiteY147" fmla="*/ 110775 h 1913559"/>
              <a:gd name="connsiteX148" fmla="*/ 853201 w 1499520"/>
              <a:gd name="connsiteY148" fmla="*/ 120300 h 1913559"/>
              <a:gd name="connsiteX149" fmla="*/ 867489 w 1499520"/>
              <a:gd name="connsiteY149" fmla="*/ 129825 h 1913559"/>
              <a:gd name="connsiteX150" fmla="*/ 886539 w 1499520"/>
              <a:gd name="connsiteY150" fmla="*/ 120300 h 1913559"/>
              <a:gd name="connsiteX151" fmla="*/ 919876 w 1499520"/>
              <a:gd name="connsiteY151" fmla="*/ 82200 h 1913559"/>
              <a:gd name="connsiteX152" fmla="*/ 934164 w 1499520"/>
              <a:gd name="connsiteY152" fmla="*/ 67913 h 1913559"/>
              <a:gd name="connsiteX153" fmla="*/ 943689 w 1499520"/>
              <a:gd name="connsiteY153" fmla="*/ 48863 h 1913559"/>
              <a:gd name="connsiteX154" fmla="*/ 962739 w 1499520"/>
              <a:gd name="connsiteY154" fmla="*/ 10763 h 1913559"/>
              <a:gd name="connsiteX155" fmla="*/ 962739 w 1499520"/>
              <a:gd name="connsiteY155" fmla="*/ 6000 h 1913559"/>
              <a:gd name="connsiteX0" fmla="*/ 962739 w 1499520"/>
              <a:gd name="connsiteY0" fmla="*/ 6000 h 1913559"/>
              <a:gd name="connsiteX1" fmla="*/ 981788 w 1499520"/>
              <a:gd name="connsiteY1" fmla="*/ 86963 h 1913559"/>
              <a:gd name="connsiteX2" fmla="*/ 1015126 w 1499520"/>
              <a:gd name="connsiteY2" fmla="*/ 277463 h 1913559"/>
              <a:gd name="connsiteX3" fmla="*/ 1041320 w 1499520"/>
              <a:gd name="connsiteY3" fmla="*/ 336994 h 1913559"/>
              <a:gd name="connsiteX4" fmla="*/ 1105614 w 1499520"/>
              <a:gd name="connsiteY4" fmla="*/ 437006 h 1913559"/>
              <a:gd name="connsiteX5" fmla="*/ 1186576 w 1499520"/>
              <a:gd name="connsiteY5" fmla="*/ 544163 h 1913559"/>
              <a:gd name="connsiteX6" fmla="*/ 1219914 w 1499520"/>
              <a:gd name="connsiteY6" fmla="*/ 582263 h 1913559"/>
              <a:gd name="connsiteX7" fmla="*/ 1188958 w 1499520"/>
              <a:gd name="connsiteY7" fmla="*/ 660844 h 1913559"/>
              <a:gd name="connsiteX8" fmla="*/ 1231820 w 1499520"/>
              <a:gd name="connsiteY8" fmla="*/ 715613 h 1913559"/>
              <a:gd name="connsiteX9" fmla="*/ 1186576 w 1499520"/>
              <a:gd name="connsiteY9" fmla="*/ 787050 h 1913559"/>
              <a:gd name="connsiteX10" fmla="*/ 1181814 w 1499520"/>
              <a:gd name="connsiteY10" fmla="*/ 834675 h 1913559"/>
              <a:gd name="connsiteX11" fmla="*/ 1231820 w 1499520"/>
              <a:gd name="connsiteY11" fmla="*/ 903731 h 1913559"/>
              <a:gd name="connsiteX12" fmla="*/ 1212770 w 1499520"/>
              <a:gd name="connsiteY12" fmla="*/ 1063275 h 1913559"/>
              <a:gd name="connsiteX13" fmla="*/ 1193719 w 1499520"/>
              <a:gd name="connsiteY13" fmla="*/ 1222819 h 1913559"/>
              <a:gd name="connsiteX14" fmla="*/ 1248489 w 1499520"/>
              <a:gd name="connsiteY14" fmla="*/ 1258538 h 1913559"/>
              <a:gd name="connsiteX15" fmla="*/ 1300876 w 1499520"/>
              <a:gd name="connsiteY15" fmla="*/ 1287113 h 1913559"/>
              <a:gd name="connsiteX16" fmla="*/ 1336594 w 1499520"/>
              <a:gd name="connsiteY16" fmla="*/ 1332355 h 1913559"/>
              <a:gd name="connsiteX17" fmla="*/ 1341357 w 1499520"/>
              <a:gd name="connsiteY17" fmla="*/ 1437131 h 1913559"/>
              <a:gd name="connsiteX18" fmla="*/ 1338977 w 1499520"/>
              <a:gd name="connsiteY18" fmla="*/ 1606200 h 1913559"/>
              <a:gd name="connsiteX19" fmla="*/ 1405651 w 1499520"/>
              <a:gd name="connsiteY19" fmla="*/ 1591913 h 1913559"/>
              <a:gd name="connsiteX20" fmla="*/ 1493758 w 1499520"/>
              <a:gd name="connsiteY20" fmla="*/ 1582387 h 1913559"/>
              <a:gd name="connsiteX21" fmla="*/ 1486614 w 1499520"/>
              <a:gd name="connsiteY21" fmla="*/ 1625250 h 1913559"/>
              <a:gd name="connsiteX22" fmla="*/ 1477089 w 1499520"/>
              <a:gd name="connsiteY22" fmla="*/ 1653825 h 1913559"/>
              <a:gd name="connsiteX23" fmla="*/ 1458039 w 1499520"/>
              <a:gd name="connsiteY23" fmla="*/ 1741932 h 1913559"/>
              <a:gd name="connsiteX24" fmla="*/ 1450895 w 1499520"/>
              <a:gd name="connsiteY24" fmla="*/ 1822894 h 1913559"/>
              <a:gd name="connsiteX25" fmla="*/ 1462802 w 1499520"/>
              <a:gd name="connsiteY25" fmla="*/ 1877664 h 1913559"/>
              <a:gd name="connsiteX26" fmla="*/ 1486614 w 1499520"/>
              <a:gd name="connsiteY26" fmla="*/ 1913382 h 1913559"/>
              <a:gd name="connsiteX27" fmla="*/ 1377076 w 1499520"/>
              <a:gd name="connsiteY27" fmla="*/ 1889569 h 1913559"/>
              <a:gd name="connsiteX28" fmla="*/ 1255632 w 1499520"/>
              <a:gd name="connsiteY28" fmla="*/ 1849088 h 1913559"/>
              <a:gd name="connsiteX29" fmla="*/ 1148476 w 1499520"/>
              <a:gd name="connsiteY29" fmla="*/ 1825275 h 1913559"/>
              <a:gd name="connsiteX30" fmla="*/ 1038939 w 1499520"/>
              <a:gd name="connsiteY30" fmla="*/ 1801463 h 1913559"/>
              <a:gd name="connsiteX31" fmla="*/ 948451 w 1499520"/>
              <a:gd name="connsiteY31" fmla="*/ 1782413 h 1913559"/>
              <a:gd name="connsiteX32" fmla="*/ 857964 w 1499520"/>
              <a:gd name="connsiteY32" fmla="*/ 1772888 h 1913559"/>
              <a:gd name="connsiteX33" fmla="*/ 781764 w 1499520"/>
              <a:gd name="connsiteY33" fmla="*/ 1763363 h 1913559"/>
              <a:gd name="connsiteX34" fmla="*/ 543639 w 1499520"/>
              <a:gd name="connsiteY34" fmla="*/ 1739550 h 1913559"/>
              <a:gd name="connsiteX35" fmla="*/ 546020 w 1499520"/>
              <a:gd name="connsiteY35" fmla="*/ 1725263 h 1913559"/>
              <a:gd name="connsiteX36" fmla="*/ 576977 w 1499520"/>
              <a:gd name="connsiteY36" fmla="*/ 1713357 h 1913559"/>
              <a:gd name="connsiteX37" fmla="*/ 591264 w 1499520"/>
              <a:gd name="connsiteY37" fmla="*/ 1682400 h 1913559"/>
              <a:gd name="connsiteX38" fmla="*/ 610314 w 1499520"/>
              <a:gd name="connsiteY38" fmla="*/ 1634776 h 1913559"/>
              <a:gd name="connsiteX39" fmla="*/ 653177 w 1499520"/>
              <a:gd name="connsiteY39" fmla="*/ 1646682 h 1913559"/>
              <a:gd name="connsiteX40" fmla="*/ 710326 w 1499520"/>
              <a:gd name="connsiteY40" fmla="*/ 1658588 h 1913559"/>
              <a:gd name="connsiteX41" fmla="*/ 765095 w 1499520"/>
              <a:gd name="connsiteY41" fmla="*/ 1660968 h 1913559"/>
              <a:gd name="connsiteX42" fmla="*/ 772239 w 1499520"/>
              <a:gd name="connsiteY42" fmla="*/ 1649063 h 1913559"/>
              <a:gd name="connsiteX43" fmla="*/ 691276 w 1499520"/>
              <a:gd name="connsiteY43" fmla="*/ 1634775 h 1913559"/>
              <a:gd name="connsiteX44" fmla="*/ 626983 w 1499520"/>
              <a:gd name="connsiteY44" fmla="*/ 1613344 h 1913559"/>
              <a:gd name="connsiteX45" fmla="*/ 605551 w 1499520"/>
              <a:gd name="connsiteY45" fmla="*/ 1582388 h 1913559"/>
              <a:gd name="connsiteX46" fmla="*/ 626983 w 1499520"/>
              <a:gd name="connsiteY46" fmla="*/ 1530001 h 1913559"/>
              <a:gd name="connsiteX47" fmla="*/ 662702 w 1499520"/>
              <a:gd name="connsiteY47" fmla="*/ 1515713 h 1913559"/>
              <a:gd name="connsiteX48" fmla="*/ 638889 w 1499520"/>
              <a:gd name="connsiteY48" fmla="*/ 1496662 h 1913559"/>
              <a:gd name="connsiteX49" fmla="*/ 662701 w 1499520"/>
              <a:gd name="connsiteY49" fmla="*/ 1472850 h 1913559"/>
              <a:gd name="connsiteX50" fmla="*/ 707945 w 1499520"/>
              <a:gd name="connsiteY50" fmla="*/ 1427607 h 1913559"/>
              <a:gd name="connsiteX51" fmla="*/ 734139 w 1499520"/>
              <a:gd name="connsiteY51" fmla="*/ 1410938 h 1913559"/>
              <a:gd name="connsiteX52" fmla="*/ 719851 w 1499520"/>
              <a:gd name="connsiteY52" fmla="*/ 1368075 h 1913559"/>
              <a:gd name="connsiteX53" fmla="*/ 791289 w 1499520"/>
              <a:gd name="connsiteY53" fmla="*/ 1265682 h 1913559"/>
              <a:gd name="connsiteX54" fmla="*/ 698420 w 1499520"/>
              <a:gd name="connsiteY54" fmla="*/ 1294256 h 1913559"/>
              <a:gd name="connsiteX55" fmla="*/ 667464 w 1499520"/>
              <a:gd name="connsiteY55" fmla="*/ 1358550 h 1913559"/>
              <a:gd name="connsiteX56" fmla="*/ 638889 w 1499520"/>
              <a:gd name="connsiteY56" fmla="*/ 1413318 h 1913559"/>
              <a:gd name="connsiteX57" fmla="*/ 598408 w 1499520"/>
              <a:gd name="connsiteY57" fmla="*/ 1389506 h 1913559"/>
              <a:gd name="connsiteX58" fmla="*/ 572214 w 1499520"/>
              <a:gd name="connsiteY58" fmla="*/ 1434750 h 1913559"/>
              <a:gd name="connsiteX59" fmla="*/ 569833 w 1499520"/>
              <a:gd name="connsiteY59" fmla="*/ 1472851 h 1913559"/>
              <a:gd name="connsiteX60" fmla="*/ 584121 w 1499520"/>
              <a:gd name="connsiteY60" fmla="*/ 1489520 h 1913559"/>
              <a:gd name="connsiteX61" fmla="*/ 534114 w 1499520"/>
              <a:gd name="connsiteY61" fmla="*/ 1530000 h 1913559"/>
              <a:gd name="connsiteX62" fmla="*/ 465058 w 1499520"/>
              <a:gd name="connsiteY62" fmla="*/ 1541907 h 1913559"/>
              <a:gd name="connsiteX63" fmla="*/ 488870 w 1499520"/>
              <a:gd name="connsiteY63" fmla="*/ 1470469 h 1913559"/>
              <a:gd name="connsiteX64" fmla="*/ 510301 w 1499520"/>
              <a:gd name="connsiteY64" fmla="*/ 1401413 h 1913559"/>
              <a:gd name="connsiteX65" fmla="*/ 526969 w 1499520"/>
              <a:gd name="connsiteY65" fmla="*/ 1339500 h 1913559"/>
              <a:gd name="connsiteX66" fmla="*/ 541257 w 1499520"/>
              <a:gd name="connsiteY66" fmla="*/ 1296637 h 1913559"/>
              <a:gd name="connsiteX67" fmla="*/ 600789 w 1499520"/>
              <a:gd name="connsiteY67" fmla="*/ 1225200 h 1913559"/>
              <a:gd name="connsiteX68" fmla="*/ 634126 w 1499520"/>
              <a:gd name="connsiteY68" fmla="*/ 1239489 h 1913559"/>
              <a:gd name="connsiteX69" fmla="*/ 672226 w 1499520"/>
              <a:gd name="connsiteY69" fmla="*/ 1222820 h 1913559"/>
              <a:gd name="connsiteX70" fmla="*/ 676990 w 1499520"/>
              <a:gd name="connsiteY70" fmla="*/ 1213295 h 1913559"/>
              <a:gd name="connsiteX71" fmla="*/ 638888 w 1499520"/>
              <a:gd name="connsiteY71" fmla="*/ 1215675 h 1913559"/>
              <a:gd name="connsiteX72" fmla="*/ 612696 w 1499520"/>
              <a:gd name="connsiteY72" fmla="*/ 1189482 h 1913559"/>
              <a:gd name="connsiteX73" fmla="*/ 612695 w 1499520"/>
              <a:gd name="connsiteY73" fmla="*/ 1172812 h 1913559"/>
              <a:gd name="connsiteX74" fmla="*/ 662702 w 1499520"/>
              <a:gd name="connsiteY74" fmla="*/ 1175195 h 1913559"/>
              <a:gd name="connsiteX75" fmla="*/ 667463 w 1499520"/>
              <a:gd name="connsiteY75" fmla="*/ 1158525 h 1913559"/>
              <a:gd name="connsiteX76" fmla="*/ 693658 w 1499520"/>
              <a:gd name="connsiteY76" fmla="*/ 1127569 h 1913559"/>
              <a:gd name="connsiteX77" fmla="*/ 736521 w 1499520"/>
              <a:gd name="connsiteY77" fmla="*/ 1113283 h 1913559"/>
              <a:gd name="connsiteX78" fmla="*/ 736520 w 1499520"/>
              <a:gd name="connsiteY78" fmla="*/ 1091849 h 1913559"/>
              <a:gd name="connsiteX79" fmla="*/ 753189 w 1499520"/>
              <a:gd name="connsiteY79" fmla="*/ 1079944 h 1913559"/>
              <a:gd name="connsiteX80" fmla="*/ 712708 w 1499520"/>
              <a:gd name="connsiteY80" fmla="*/ 1051369 h 1913559"/>
              <a:gd name="connsiteX81" fmla="*/ 662701 w 1499520"/>
              <a:gd name="connsiteY81" fmla="*/ 1022794 h 1913559"/>
              <a:gd name="connsiteX82" fmla="*/ 629364 w 1499520"/>
              <a:gd name="connsiteY82" fmla="*/ 1029938 h 1913559"/>
              <a:gd name="connsiteX83" fmla="*/ 591264 w 1499520"/>
              <a:gd name="connsiteY83" fmla="*/ 1087088 h 1913559"/>
              <a:gd name="connsiteX84" fmla="*/ 605551 w 1499520"/>
              <a:gd name="connsiteY84" fmla="*/ 1118044 h 1913559"/>
              <a:gd name="connsiteX85" fmla="*/ 586501 w 1499520"/>
              <a:gd name="connsiteY85" fmla="*/ 1139475 h 1913559"/>
              <a:gd name="connsiteX86" fmla="*/ 550783 w 1499520"/>
              <a:gd name="connsiteY86" fmla="*/ 1120426 h 1913559"/>
              <a:gd name="connsiteX87" fmla="*/ 522207 w 1499520"/>
              <a:gd name="connsiteY87" fmla="*/ 1082325 h 1913559"/>
              <a:gd name="connsiteX88" fmla="*/ 522208 w 1499520"/>
              <a:gd name="connsiteY88" fmla="*/ 1108520 h 1913559"/>
              <a:gd name="connsiteX89" fmla="*/ 457914 w 1499520"/>
              <a:gd name="connsiteY89" fmla="*/ 1115662 h 1913559"/>
              <a:gd name="connsiteX90" fmla="*/ 410289 w 1499520"/>
              <a:gd name="connsiteY90" fmla="*/ 1137094 h 1913559"/>
              <a:gd name="connsiteX91" fmla="*/ 379332 w 1499520"/>
              <a:gd name="connsiteY91" fmla="*/ 1184718 h 1913559"/>
              <a:gd name="connsiteX92" fmla="*/ 348376 w 1499520"/>
              <a:gd name="connsiteY92" fmla="*/ 1244250 h 1913559"/>
              <a:gd name="connsiteX93" fmla="*/ 305513 w 1499520"/>
              <a:gd name="connsiteY93" fmla="*/ 1215677 h 1913559"/>
              <a:gd name="connsiteX94" fmla="*/ 336471 w 1499520"/>
              <a:gd name="connsiteY94" fmla="*/ 1194244 h 1913559"/>
              <a:gd name="connsiteX95" fmla="*/ 367426 w 1499520"/>
              <a:gd name="connsiteY95" fmla="*/ 1141856 h 1913559"/>
              <a:gd name="connsiteX96" fmla="*/ 372189 w 1499520"/>
              <a:gd name="connsiteY96" fmla="*/ 1106138 h 1913559"/>
              <a:gd name="connsiteX97" fmla="*/ 398382 w 1499520"/>
              <a:gd name="connsiteY97" fmla="*/ 1094231 h 1913559"/>
              <a:gd name="connsiteX98" fmla="*/ 386476 w 1499520"/>
              <a:gd name="connsiteY98" fmla="*/ 1072800 h 1913559"/>
              <a:gd name="connsiteX99" fmla="*/ 386478 w 1499520"/>
              <a:gd name="connsiteY99" fmla="*/ 1053751 h 1913559"/>
              <a:gd name="connsiteX100" fmla="*/ 348376 w 1499520"/>
              <a:gd name="connsiteY100" fmla="*/ 1060894 h 1913559"/>
              <a:gd name="connsiteX101" fmla="*/ 324564 w 1499520"/>
              <a:gd name="connsiteY101" fmla="*/ 1034700 h 1913559"/>
              <a:gd name="connsiteX102" fmla="*/ 315039 w 1499520"/>
              <a:gd name="connsiteY102" fmla="*/ 1013269 h 1913559"/>
              <a:gd name="connsiteX103" fmla="*/ 286464 w 1499520"/>
              <a:gd name="connsiteY103" fmla="*/ 1048988 h 1913559"/>
              <a:gd name="connsiteX104" fmla="*/ 276939 w 1499520"/>
              <a:gd name="connsiteY104" fmla="*/ 1072800 h 1913559"/>
              <a:gd name="connsiteX105" fmla="*/ 286464 w 1499520"/>
              <a:gd name="connsiteY105" fmla="*/ 1096613 h 1913559"/>
              <a:gd name="connsiteX106" fmla="*/ 260269 w 1499520"/>
              <a:gd name="connsiteY106" fmla="*/ 1098994 h 1913559"/>
              <a:gd name="connsiteX107" fmla="*/ 276939 w 1499520"/>
              <a:gd name="connsiteY107" fmla="*/ 1120425 h 1913559"/>
              <a:gd name="connsiteX108" fmla="*/ 265032 w 1499520"/>
              <a:gd name="connsiteY108" fmla="*/ 1137094 h 1913559"/>
              <a:gd name="connsiteX109" fmla="*/ 274557 w 1499520"/>
              <a:gd name="connsiteY109" fmla="*/ 1199007 h 1913559"/>
              <a:gd name="connsiteX110" fmla="*/ 234076 w 1499520"/>
              <a:gd name="connsiteY110" fmla="*/ 1194243 h 1913559"/>
              <a:gd name="connsiteX111" fmla="*/ 195976 w 1499520"/>
              <a:gd name="connsiteY111" fmla="*/ 1215675 h 1913559"/>
              <a:gd name="connsiteX112" fmla="*/ 143589 w 1499520"/>
              <a:gd name="connsiteY112" fmla="*/ 1215675 h 1913559"/>
              <a:gd name="connsiteX113" fmla="*/ 110251 w 1499520"/>
              <a:gd name="connsiteY113" fmla="*/ 1201388 h 1913559"/>
              <a:gd name="connsiteX114" fmla="*/ 81676 w 1499520"/>
              <a:gd name="connsiteY114" fmla="*/ 1182338 h 1913559"/>
              <a:gd name="connsiteX115" fmla="*/ 5477 w 1499520"/>
              <a:gd name="connsiteY115" fmla="*/ 1106138 h 1913559"/>
              <a:gd name="connsiteX116" fmla="*/ 24527 w 1499520"/>
              <a:gd name="connsiteY116" fmla="*/ 1094232 h 1913559"/>
              <a:gd name="connsiteX117" fmla="*/ 24526 w 1499520"/>
              <a:gd name="connsiteY117" fmla="*/ 1039463 h 1913559"/>
              <a:gd name="connsiteX118" fmla="*/ 17383 w 1499520"/>
              <a:gd name="connsiteY118" fmla="*/ 1001363 h 1913559"/>
              <a:gd name="connsiteX119" fmla="*/ 714 w 1499520"/>
              <a:gd name="connsiteY119" fmla="*/ 956119 h 1913559"/>
              <a:gd name="connsiteX120" fmla="*/ 43576 w 1499520"/>
              <a:gd name="connsiteY120" fmla="*/ 887063 h 1913559"/>
              <a:gd name="connsiteX121" fmla="*/ 62626 w 1499520"/>
              <a:gd name="connsiteY121" fmla="*/ 889444 h 1913559"/>
              <a:gd name="connsiteX122" fmla="*/ 55483 w 1499520"/>
              <a:gd name="connsiteY122" fmla="*/ 834676 h 1913559"/>
              <a:gd name="connsiteX123" fmla="*/ 119776 w 1499520"/>
              <a:gd name="connsiteY123" fmla="*/ 808481 h 1913559"/>
              <a:gd name="connsiteX124" fmla="*/ 167401 w 1499520"/>
              <a:gd name="connsiteY124" fmla="*/ 787050 h 1913559"/>
              <a:gd name="connsiteX125" fmla="*/ 205502 w 1499520"/>
              <a:gd name="connsiteY125" fmla="*/ 746570 h 1913559"/>
              <a:gd name="connsiteX126" fmla="*/ 236458 w 1499520"/>
              <a:gd name="connsiteY126" fmla="*/ 758475 h 1913559"/>
              <a:gd name="connsiteX127" fmla="*/ 281702 w 1499520"/>
              <a:gd name="connsiteY127" fmla="*/ 715614 h 1913559"/>
              <a:gd name="connsiteX128" fmla="*/ 329326 w 1499520"/>
              <a:gd name="connsiteY128" fmla="*/ 701325 h 1913559"/>
              <a:gd name="connsiteX129" fmla="*/ 457914 w 1499520"/>
              <a:gd name="connsiteY129" fmla="*/ 713232 h 1913559"/>
              <a:gd name="connsiteX130" fmla="*/ 484108 w 1499520"/>
              <a:gd name="connsiteY130" fmla="*/ 691801 h 1913559"/>
              <a:gd name="connsiteX131" fmla="*/ 503158 w 1499520"/>
              <a:gd name="connsiteY131" fmla="*/ 660844 h 1913559"/>
              <a:gd name="connsiteX132" fmla="*/ 505538 w 1499520"/>
              <a:gd name="connsiteY132" fmla="*/ 596550 h 1913559"/>
              <a:gd name="connsiteX133" fmla="*/ 600789 w 1499520"/>
              <a:gd name="connsiteY133" fmla="*/ 558450 h 1913559"/>
              <a:gd name="connsiteX134" fmla="*/ 619839 w 1499520"/>
              <a:gd name="connsiteY134" fmla="*/ 544163 h 1913559"/>
              <a:gd name="connsiteX135" fmla="*/ 643651 w 1499520"/>
              <a:gd name="connsiteY135" fmla="*/ 529875 h 1913559"/>
              <a:gd name="connsiteX136" fmla="*/ 657939 w 1499520"/>
              <a:gd name="connsiteY136" fmla="*/ 515588 h 1913559"/>
              <a:gd name="connsiteX137" fmla="*/ 686514 w 1499520"/>
              <a:gd name="connsiteY137" fmla="*/ 477488 h 1913559"/>
              <a:gd name="connsiteX138" fmla="*/ 705564 w 1499520"/>
              <a:gd name="connsiteY138" fmla="*/ 444150 h 1913559"/>
              <a:gd name="connsiteX139" fmla="*/ 715089 w 1499520"/>
              <a:gd name="connsiteY139" fmla="*/ 401288 h 1913559"/>
              <a:gd name="connsiteX140" fmla="*/ 724614 w 1499520"/>
              <a:gd name="connsiteY140" fmla="*/ 387000 h 1913559"/>
              <a:gd name="connsiteX141" fmla="*/ 734139 w 1499520"/>
              <a:gd name="connsiteY141" fmla="*/ 286988 h 1913559"/>
              <a:gd name="connsiteX142" fmla="*/ 743664 w 1499520"/>
              <a:gd name="connsiteY142" fmla="*/ 220313 h 1913559"/>
              <a:gd name="connsiteX143" fmla="*/ 777001 w 1499520"/>
              <a:gd name="connsiteY143" fmla="*/ 172688 h 1913559"/>
              <a:gd name="connsiteX144" fmla="*/ 786526 w 1499520"/>
              <a:gd name="connsiteY144" fmla="*/ 158400 h 1913559"/>
              <a:gd name="connsiteX145" fmla="*/ 815101 w 1499520"/>
              <a:gd name="connsiteY145" fmla="*/ 115538 h 1913559"/>
              <a:gd name="connsiteX146" fmla="*/ 829389 w 1499520"/>
              <a:gd name="connsiteY146" fmla="*/ 110775 h 1913559"/>
              <a:gd name="connsiteX147" fmla="*/ 853201 w 1499520"/>
              <a:gd name="connsiteY147" fmla="*/ 120300 h 1913559"/>
              <a:gd name="connsiteX148" fmla="*/ 867489 w 1499520"/>
              <a:gd name="connsiteY148" fmla="*/ 129825 h 1913559"/>
              <a:gd name="connsiteX149" fmla="*/ 886539 w 1499520"/>
              <a:gd name="connsiteY149" fmla="*/ 120300 h 1913559"/>
              <a:gd name="connsiteX150" fmla="*/ 919876 w 1499520"/>
              <a:gd name="connsiteY150" fmla="*/ 82200 h 1913559"/>
              <a:gd name="connsiteX151" fmla="*/ 934164 w 1499520"/>
              <a:gd name="connsiteY151" fmla="*/ 67913 h 1913559"/>
              <a:gd name="connsiteX152" fmla="*/ 943689 w 1499520"/>
              <a:gd name="connsiteY152" fmla="*/ 48863 h 1913559"/>
              <a:gd name="connsiteX153" fmla="*/ 962739 w 1499520"/>
              <a:gd name="connsiteY153" fmla="*/ 10763 h 1913559"/>
              <a:gd name="connsiteX154" fmla="*/ 962739 w 1499520"/>
              <a:gd name="connsiteY154" fmla="*/ 6000 h 1913559"/>
              <a:gd name="connsiteX0" fmla="*/ 962739 w 1499520"/>
              <a:gd name="connsiteY0" fmla="*/ 6000 h 1913559"/>
              <a:gd name="connsiteX1" fmla="*/ 981788 w 1499520"/>
              <a:gd name="connsiteY1" fmla="*/ 86963 h 1913559"/>
              <a:gd name="connsiteX2" fmla="*/ 1015126 w 1499520"/>
              <a:gd name="connsiteY2" fmla="*/ 277463 h 1913559"/>
              <a:gd name="connsiteX3" fmla="*/ 1041320 w 1499520"/>
              <a:gd name="connsiteY3" fmla="*/ 336994 h 1913559"/>
              <a:gd name="connsiteX4" fmla="*/ 1105614 w 1499520"/>
              <a:gd name="connsiteY4" fmla="*/ 437006 h 1913559"/>
              <a:gd name="connsiteX5" fmla="*/ 1186576 w 1499520"/>
              <a:gd name="connsiteY5" fmla="*/ 544163 h 1913559"/>
              <a:gd name="connsiteX6" fmla="*/ 1219914 w 1499520"/>
              <a:gd name="connsiteY6" fmla="*/ 582263 h 1913559"/>
              <a:gd name="connsiteX7" fmla="*/ 1188958 w 1499520"/>
              <a:gd name="connsiteY7" fmla="*/ 660844 h 1913559"/>
              <a:gd name="connsiteX8" fmla="*/ 1231820 w 1499520"/>
              <a:gd name="connsiteY8" fmla="*/ 715613 h 1913559"/>
              <a:gd name="connsiteX9" fmla="*/ 1186576 w 1499520"/>
              <a:gd name="connsiteY9" fmla="*/ 787050 h 1913559"/>
              <a:gd name="connsiteX10" fmla="*/ 1181814 w 1499520"/>
              <a:gd name="connsiteY10" fmla="*/ 834675 h 1913559"/>
              <a:gd name="connsiteX11" fmla="*/ 1231820 w 1499520"/>
              <a:gd name="connsiteY11" fmla="*/ 903731 h 1913559"/>
              <a:gd name="connsiteX12" fmla="*/ 1212770 w 1499520"/>
              <a:gd name="connsiteY12" fmla="*/ 1063275 h 1913559"/>
              <a:gd name="connsiteX13" fmla="*/ 1193719 w 1499520"/>
              <a:gd name="connsiteY13" fmla="*/ 1222819 h 1913559"/>
              <a:gd name="connsiteX14" fmla="*/ 1248489 w 1499520"/>
              <a:gd name="connsiteY14" fmla="*/ 1258538 h 1913559"/>
              <a:gd name="connsiteX15" fmla="*/ 1300876 w 1499520"/>
              <a:gd name="connsiteY15" fmla="*/ 1287113 h 1913559"/>
              <a:gd name="connsiteX16" fmla="*/ 1336594 w 1499520"/>
              <a:gd name="connsiteY16" fmla="*/ 1332355 h 1913559"/>
              <a:gd name="connsiteX17" fmla="*/ 1341357 w 1499520"/>
              <a:gd name="connsiteY17" fmla="*/ 1437131 h 1913559"/>
              <a:gd name="connsiteX18" fmla="*/ 1338977 w 1499520"/>
              <a:gd name="connsiteY18" fmla="*/ 1606200 h 1913559"/>
              <a:gd name="connsiteX19" fmla="*/ 1405651 w 1499520"/>
              <a:gd name="connsiteY19" fmla="*/ 1591913 h 1913559"/>
              <a:gd name="connsiteX20" fmla="*/ 1493758 w 1499520"/>
              <a:gd name="connsiteY20" fmla="*/ 1582387 h 1913559"/>
              <a:gd name="connsiteX21" fmla="*/ 1486614 w 1499520"/>
              <a:gd name="connsiteY21" fmla="*/ 1625250 h 1913559"/>
              <a:gd name="connsiteX22" fmla="*/ 1477089 w 1499520"/>
              <a:gd name="connsiteY22" fmla="*/ 1653825 h 1913559"/>
              <a:gd name="connsiteX23" fmla="*/ 1458039 w 1499520"/>
              <a:gd name="connsiteY23" fmla="*/ 1741932 h 1913559"/>
              <a:gd name="connsiteX24" fmla="*/ 1450895 w 1499520"/>
              <a:gd name="connsiteY24" fmla="*/ 1822894 h 1913559"/>
              <a:gd name="connsiteX25" fmla="*/ 1462802 w 1499520"/>
              <a:gd name="connsiteY25" fmla="*/ 1877664 h 1913559"/>
              <a:gd name="connsiteX26" fmla="*/ 1486614 w 1499520"/>
              <a:gd name="connsiteY26" fmla="*/ 1913382 h 1913559"/>
              <a:gd name="connsiteX27" fmla="*/ 1377076 w 1499520"/>
              <a:gd name="connsiteY27" fmla="*/ 1889569 h 1913559"/>
              <a:gd name="connsiteX28" fmla="*/ 1255632 w 1499520"/>
              <a:gd name="connsiteY28" fmla="*/ 1849088 h 1913559"/>
              <a:gd name="connsiteX29" fmla="*/ 1148476 w 1499520"/>
              <a:gd name="connsiteY29" fmla="*/ 1825275 h 1913559"/>
              <a:gd name="connsiteX30" fmla="*/ 1038939 w 1499520"/>
              <a:gd name="connsiteY30" fmla="*/ 1801463 h 1913559"/>
              <a:gd name="connsiteX31" fmla="*/ 948451 w 1499520"/>
              <a:gd name="connsiteY31" fmla="*/ 1782413 h 1913559"/>
              <a:gd name="connsiteX32" fmla="*/ 857964 w 1499520"/>
              <a:gd name="connsiteY32" fmla="*/ 1772888 h 1913559"/>
              <a:gd name="connsiteX33" fmla="*/ 781764 w 1499520"/>
              <a:gd name="connsiteY33" fmla="*/ 1763363 h 1913559"/>
              <a:gd name="connsiteX34" fmla="*/ 543639 w 1499520"/>
              <a:gd name="connsiteY34" fmla="*/ 1739550 h 1913559"/>
              <a:gd name="connsiteX35" fmla="*/ 546020 w 1499520"/>
              <a:gd name="connsiteY35" fmla="*/ 1725263 h 1913559"/>
              <a:gd name="connsiteX36" fmla="*/ 576977 w 1499520"/>
              <a:gd name="connsiteY36" fmla="*/ 1713357 h 1913559"/>
              <a:gd name="connsiteX37" fmla="*/ 591264 w 1499520"/>
              <a:gd name="connsiteY37" fmla="*/ 1682400 h 1913559"/>
              <a:gd name="connsiteX38" fmla="*/ 610314 w 1499520"/>
              <a:gd name="connsiteY38" fmla="*/ 1634776 h 1913559"/>
              <a:gd name="connsiteX39" fmla="*/ 653177 w 1499520"/>
              <a:gd name="connsiteY39" fmla="*/ 1646682 h 1913559"/>
              <a:gd name="connsiteX40" fmla="*/ 710326 w 1499520"/>
              <a:gd name="connsiteY40" fmla="*/ 1658588 h 1913559"/>
              <a:gd name="connsiteX41" fmla="*/ 765095 w 1499520"/>
              <a:gd name="connsiteY41" fmla="*/ 1660968 h 1913559"/>
              <a:gd name="connsiteX42" fmla="*/ 772239 w 1499520"/>
              <a:gd name="connsiteY42" fmla="*/ 1649063 h 1913559"/>
              <a:gd name="connsiteX43" fmla="*/ 691276 w 1499520"/>
              <a:gd name="connsiteY43" fmla="*/ 1634775 h 1913559"/>
              <a:gd name="connsiteX44" fmla="*/ 626983 w 1499520"/>
              <a:gd name="connsiteY44" fmla="*/ 1613344 h 1913559"/>
              <a:gd name="connsiteX45" fmla="*/ 605551 w 1499520"/>
              <a:gd name="connsiteY45" fmla="*/ 1582388 h 1913559"/>
              <a:gd name="connsiteX46" fmla="*/ 626983 w 1499520"/>
              <a:gd name="connsiteY46" fmla="*/ 1530001 h 1913559"/>
              <a:gd name="connsiteX47" fmla="*/ 662702 w 1499520"/>
              <a:gd name="connsiteY47" fmla="*/ 1515713 h 1913559"/>
              <a:gd name="connsiteX48" fmla="*/ 638889 w 1499520"/>
              <a:gd name="connsiteY48" fmla="*/ 1496662 h 1913559"/>
              <a:gd name="connsiteX49" fmla="*/ 662701 w 1499520"/>
              <a:gd name="connsiteY49" fmla="*/ 1472850 h 1913559"/>
              <a:gd name="connsiteX50" fmla="*/ 707945 w 1499520"/>
              <a:gd name="connsiteY50" fmla="*/ 1427607 h 1913559"/>
              <a:gd name="connsiteX51" fmla="*/ 734139 w 1499520"/>
              <a:gd name="connsiteY51" fmla="*/ 1410938 h 1913559"/>
              <a:gd name="connsiteX52" fmla="*/ 719851 w 1499520"/>
              <a:gd name="connsiteY52" fmla="*/ 1368075 h 1913559"/>
              <a:gd name="connsiteX53" fmla="*/ 791289 w 1499520"/>
              <a:gd name="connsiteY53" fmla="*/ 1265682 h 1913559"/>
              <a:gd name="connsiteX54" fmla="*/ 698420 w 1499520"/>
              <a:gd name="connsiteY54" fmla="*/ 1294256 h 1913559"/>
              <a:gd name="connsiteX55" fmla="*/ 667464 w 1499520"/>
              <a:gd name="connsiteY55" fmla="*/ 1358550 h 1913559"/>
              <a:gd name="connsiteX56" fmla="*/ 638889 w 1499520"/>
              <a:gd name="connsiteY56" fmla="*/ 1413318 h 1913559"/>
              <a:gd name="connsiteX57" fmla="*/ 598408 w 1499520"/>
              <a:gd name="connsiteY57" fmla="*/ 1389506 h 1913559"/>
              <a:gd name="connsiteX58" fmla="*/ 572214 w 1499520"/>
              <a:gd name="connsiteY58" fmla="*/ 1434750 h 1913559"/>
              <a:gd name="connsiteX59" fmla="*/ 569833 w 1499520"/>
              <a:gd name="connsiteY59" fmla="*/ 1472851 h 1913559"/>
              <a:gd name="connsiteX60" fmla="*/ 584121 w 1499520"/>
              <a:gd name="connsiteY60" fmla="*/ 1489520 h 1913559"/>
              <a:gd name="connsiteX61" fmla="*/ 534114 w 1499520"/>
              <a:gd name="connsiteY61" fmla="*/ 1530000 h 1913559"/>
              <a:gd name="connsiteX62" fmla="*/ 465058 w 1499520"/>
              <a:gd name="connsiteY62" fmla="*/ 1541907 h 1913559"/>
              <a:gd name="connsiteX63" fmla="*/ 488870 w 1499520"/>
              <a:gd name="connsiteY63" fmla="*/ 1470469 h 1913559"/>
              <a:gd name="connsiteX64" fmla="*/ 510301 w 1499520"/>
              <a:gd name="connsiteY64" fmla="*/ 1401413 h 1913559"/>
              <a:gd name="connsiteX65" fmla="*/ 526969 w 1499520"/>
              <a:gd name="connsiteY65" fmla="*/ 1339500 h 1913559"/>
              <a:gd name="connsiteX66" fmla="*/ 541257 w 1499520"/>
              <a:gd name="connsiteY66" fmla="*/ 1296637 h 1913559"/>
              <a:gd name="connsiteX67" fmla="*/ 600789 w 1499520"/>
              <a:gd name="connsiteY67" fmla="*/ 1225200 h 1913559"/>
              <a:gd name="connsiteX68" fmla="*/ 634126 w 1499520"/>
              <a:gd name="connsiteY68" fmla="*/ 1239489 h 1913559"/>
              <a:gd name="connsiteX69" fmla="*/ 672226 w 1499520"/>
              <a:gd name="connsiteY69" fmla="*/ 1222820 h 1913559"/>
              <a:gd name="connsiteX70" fmla="*/ 676990 w 1499520"/>
              <a:gd name="connsiteY70" fmla="*/ 1213295 h 1913559"/>
              <a:gd name="connsiteX71" fmla="*/ 638888 w 1499520"/>
              <a:gd name="connsiteY71" fmla="*/ 1215675 h 1913559"/>
              <a:gd name="connsiteX72" fmla="*/ 612696 w 1499520"/>
              <a:gd name="connsiteY72" fmla="*/ 1189482 h 1913559"/>
              <a:gd name="connsiteX73" fmla="*/ 612695 w 1499520"/>
              <a:gd name="connsiteY73" fmla="*/ 1172812 h 1913559"/>
              <a:gd name="connsiteX74" fmla="*/ 662702 w 1499520"/>
              <a:gd name="connsiteY74" fmla="*/ 1175195 h 1913559"/>
              <a:gd name="connsiteX75" fmla="*/ 667463 w 1499520"/>
              <a:gd name="connsiteY75" fmla="*/ 1158525 h 1913559"/>
              <a:gd name="connsiteX76" fmla="*/ 693658 w 1499520"/>
              <a:gd name="connsiteY76" fmla="*/ 1127569 h 1913559"/>
              <a:gd name="connsiteX77" fmla="*/ 736521 w 1499520"/>
              <a:gd name="connsiteY77" fmla="*/ 1113283 h 1913559"/>
              <a:gd name="connsiteX78" fmla="*/ 736520 w 1499520"/>
              <a:gd name="connsiteY78" fmla="*/ 1091849 h 1913559"/>
              <a:gd name="connsiteX79" fmla="*/ 753189 w 1499520"/>
              <a:gd name="connsiteY79" fmla="*/ 1079944 h 1913559"/>
              <a:gd name="connsiteX80" fmla="*/ 712708 w 1499520"/>
              <a:gd name="connsiteY80" fmla="*/ 1051369 h 1913559"/>
              <a:gd name="connsiteX81" fmla="*/ 662701 w 1499520"/>
              <a:gd name="connsiteY81" fmla="*/ 1022794 h 1913559"/>
              <a:gd name="connsiteX82" fmla="*/ 629364 w 1499520"/>
              <a:gd name="connsiteY82" fmla="*/ 1029938 h 1913559"/>
              <a:gd name="connsiteX83" fmla="*/ 591264 w 1499520"/>
              <a:gd name="connsiteY83" fmla="*/ 1087088 h 1913559"/>
              <a:gd name="connsiteX84" fmla="*/ 605551 w 1499520"/>
              <a:gd name="connsiteY84" fmla="*/ 1118044 h 1913559"/>
              <a:gd name="connsiteX85" fmla="*/ 586501 w 1499520"/>
              <a:gd name="connsiteY85" fmla="*/ 1139475 h 1913559"/>
              <a:gd name="connsiteX86" fmla="*/ 550783 w 1499520"/>
              <a:gd name="connsiteY86" fmla="*/ 1120426 h 1913559"/>
              <a:gd name="connsiteX87" fmla="*/ 522207 w 1499520"/>
              <a:gd name="connsiteY87" fmla="*/ 1082325 h 1913559"/>
              <a:gd name="connsiteX88" fmla="*/ 522208 w 1499520"/>
              <a:gd name="connsiteY88" fmla="*/ 1108520 h 1913559"/>
              <a:gd name="connsiteX89" fmla="*/ 457914 w 1499520"/>
              <a:gd name="connsiteY89" fmla="*/ 1115662 h 1913559"/>
              <a:gd name="connsiteX90" fmla="*/ 410289 w 1499520"/>
              <a:gd name="connsiteY90" fmla="*/ 1137094 h 1913559"/>
              <a:gd name="connsiteX91" fmla="*/ 379332 w 1499520"/>
              <a:gd name="connsiteY91" fmla="*/ 1184718 h 1913559"/>
              <a:gd name="connsiteX92" fmla="*/ 348376 w 1499520"/>
              <a:gd name="connsiteY92" fmla="*/ 1244250 h 1913559"/>
              <a:gd name="connsiteX93" fmla="*/ 305513 w 1499520"/>
              <a:gd name="connsiteY93" fmla="*/ 1215677 h 1913559"/>
              <a:gd name="connsiteX94" fmla="*/ 336471 w 1499520"/>
              <a:gd name="connsiteY94" fmla="*/ 1194244 h 1913559"/>
              <a:gd name="connsiteX95" fmla="*/ 367426 w 1499520"/>
              <a:gd name="connsiteY95" fmla="*/ 1141856 h 1913559"/>
              <a:gd name="connsiteX96" fmla="*/ 372189 w 1499520"/>
              <a:gd name="connsiteY96" fmla="*/ 1106138 h 1913559"/>
              <a:gd name="connsiteX97" fmla="*/ 398382 w 1499520"/>
              <a:gd name="connsiteY97" fmla="*/ 1094231 h 1913559"/>
              <a:gd name="connsiteX98" fmla="*/ 386476 w 1499520"/>
              <a:gd name="connsiteY98" fmla="*/ 1072800 h 1913559"/>
              <a:gd name="connsiteX99" fmla="*/ 386478 w 1499520"/>
              <a:gd name="connsiteY99" fmla="*/ 1053751 h 1913559"/>
              <a:gd name="connsiteX100" fmla="*/ 348376 w 1499520"/>
              <a:gd name="connsiteY100" fmla="*/ 1060894 h 1913559"/>
              <a:gd name="connsiteX101" fmla="*/ 324564 w 1499520"/>
              <a:gd name="connsiteY101" fmla="*/ 1034700 h 1913559"/>
              <a:gd name="connsiteX102" fmla="*/ 315039 w 1499520"/>
              <a:gd name="connsiteY102" fmla="*/ 1013269 h 1913559"/>
              <a:gd name="connsiteX103" fmla="*/ 286464 w 1499520"/>
              <a:gd name="connsiteY103" fmla="*/ 1048988 h 1913559"/>
              <a:gd name="connsiteX104" fmla="*/ 276939 w 1499520"/>
              <a:gd name="connsiteY104" fmla="*/ 1072800 h 1913559"/>
              <a:gd name="connsiteX105" fmla="*/ 286464 w 1499520"/>
              <a:gd name="connsiteY105" fmla="*/ 1096613 h 1913559"/>
              <a:gd name="connsiteX106" fmla="*/ 260269 w 1499520"/>
              <a:gd name="connsiteY106" fmla="*/ 1098994 h 1913559"/>
              <a:gd name="connsiteX107" fmla="*/ 276939 w 1499520"/>
              <a:gd name="connsiteY107" fmla="*/ 1120425 h 1913559"/>
              <a:gd name="connsiteX108" fmla="*/ 265032 w 1499520"/>
              <a:gd name="connsiteY108" fmla="*/ 1137094 h 1913559"/>
              <a:gd name="connsiteX109" fmla="*/ 274557 w 1499520"/>
              <a:gd name="connsiteY109" fmla="*/ 1199007 h 1913559"/>
              <a:gd name="connsiteX110" fmla="*/ 234076 w 1499520"/>
              <a:gd name="connsiteY110" fmla="*/ 1194243 h 1913559"/>
              <a:gd name="connsiteX111" fmla="*/ 195976 w 1499520"/>
              <a:gd name="connsiteY111" fmla="*/ 1215675 h 1913559"/>
              <a:gd name="connsiteX112" fmla="*/ 143589 w 1499520"/>
              <a:gd name="connsiteY112" fmla="*/ 1215675 h 1913559"/>
              <a:gd name="connsiteX113" fmla="*/ 110251 w 1499520"/>
              <a:gd name="connsiteY113" fmla="*/ 1201388 h 1913559"/>
              <a:gd name="connsiteX114" fmla="*/ 81676 w 1499520"/>
              <a:gd name="connsiteY114" fmla="*/ 1182338 h 1913559"/>
              <a:gd name="connsiteX115" fmla="*/ 5477 w 1499520"/>
              <a:gd name="connsiteY115" fmla="*/ 1106138 h 1913559"/>
              <a:gd name="connsiteX116" fmla="*/ 24527 w 1499520"/>
              <a:gd name="connsiteY116" fmla="*/ 1094232 h 1913559"/>
              <a:gd name="connsiteX117" fmla="*/ 24526 w 1499520"/>
              <a:gd name="connsiteY117" fmla="*/ 1039463 h 1913559"/>
              <a:gd name="connsiteX118" fmla="*/ 17383 w 1499520"/>
              <a:gd name="connsiteY118" fmla="*/ 1001363 h 1913559"/>
              <a:gd name="connsiteX119" fmla="*/ 714 w 1499520"/>
              <a:gd name="connsiteY119" fmla="*/ 956119 h 1913559"/>
              <a:gd name="connsiteX120" fmla="*/ 43576 w 1499520"/>
              <a:gd name="connsiteY120" fmla="*/ 887063 h 1913559"/>
              <a:gd name="connsiteX121" fmla="*/ 62626 w 1499520"/>
              <a:gd name="connsiteY121" fmla="*/ 889444 h 1913559"/>
              <a:gd name="connsiteX122" fmla="*/ 55483 w 1499520"/>
              <a:gd name="connsiteY122" fmla="*/ 834676 h 1913559"/>
              <a:gd name="connsiteX123" fmla="*/ 119776 w 1499520"/>
              <a:gd name="connsiteY123" fmla="*/ 808481 h 1913559"/>
              <a:gd name="connsiteX124" fmla="*/ 167401 w 1499520"/>
              <a:gd name="connsiteY124" fmla="*/ 787050 h 1913559"/>
              <a:gd name="connsiteX125" fmla="*/ 205502 w 1499520"/>
              <a:gd name="connsiteY125" fmla="*/ 746570 h 1913559"/>
              <a:gd name="connsiteX126" fmla="*/ 236458 w 1499520"/>
              <a:gd name="connsiteY126" fmla="*/ 758475 h 1913559"/>
              <a:gd name="connsiteX127" fmla="*/ 281702 w 1499520"/>
              <a:gd name="connsiteY127" fmla="*/ 715614 h 1913559"/>
              <a:gd name="connsiteX128" fmla="*/ 329326 w 1499520"/>
              <a:gd name="connsiteY128" fmla="*/ 701325 h 1913559"/>
              <a:gd name="connsiteX129" fmla="*/ 457914 w 1499520"/>
              <a:gd name="connsiteY129" fmla="*/ 713232 h 1913559"/>
              <a:gd name="connsiteX130" fmla="*/ 484108 w 1499520"/>
              <a:gd name="connsiteY130" fmla="*/ 691801 h 1913559"/>
              <a:gd name="connsiteX131" fmla="*/ 503158 w 1499520"/>
              <a:gd name="connsiteY131" fmla="*/ 660844 h 1913559"/>
              <a:gd name="connsiteX132" fmla="*/ 505538 w 1499520"/>
              <a:gd name="connsiteY132" fmla="*/ 596550 h 1913559"/>
              <a:gd name="connsiteX133" fmla="*/ 600789 w 1499520"/>
              <a:gd name="connsiteY133" fmla="*/ 558450 h 1913559"/>
              <a:gd name="connsiteX134" fmla="*/ 619839 w 1499520"/>
              <a:gd name="connsiteY134" fmla="*/ 544163 h 1913559"/>
              <a:gd name="connsiteX135" fmla="*/ 657939 w 1499520"/>
              <a:gd name="connsiteY135" fmla="*/ 515588 h 1913559"/>
              <a:gd name="connsiteX136" fmla="*/ 686514 w 1499520"/>
              <a:gd name="connsiteY136" fmla="*/ 477488 h 1913559"/>
              <a:gd name="connsiteX137" fmla="*/ 705564 w 1499520"/>
              <a:gd name="connsiteY137" fmla="*/ 444150 h 1913559"/>
              <a:gd name="connsiteX138" fmla="*/ 715089 w 1499520"/>
              <a:gd name="connsiteY138" fmla="*/ 401288 h 1913559"/>
              <a:gd name="connsiteX139" fmla="*/ 724614 w 1499520"/>
              <a:gd name="connsiteY139" fmla="*/ 387000 h 1913559"/>
              <a:gd name="connsiteX140" fmla="*/ 734139 w 1499520"/>
              <a:gd name="connsiteY140" fmla="*/ 286988 h 1913559"/>
              <a:gd name="connsiteX141" fmla="*/ 743664 w 1499520"/>
              <a:gd name="connsiteY141" fmla="*/ 220313 h 1913559"/>
              <a:gd name="connsiteX142" fmla="*/ 777001 w 1499520"/>
              <a:gd name="connsiteY142" fmla="*/ 172688 h 1913559"/>
              <a:gd name="connsiteX143" fmla="*/ 786526 w 1499520"/>
              <a:gd name="connsiteY143" fmla="*/ 158400 h 1913559"/>
              <a:gd name="connsiteX144" fmla="*/ 815101 w 1499520"/>
              <a:gd name="connsiteY144" fmla="*/ 115538 h 1913559"/>
              <a:gd name="connsiteX145" fmla="*/ 829389 w 1499520"/>
              <a:gd name="connsiteY145" fmla="*/ 110775 h 1913559"/>
              <a:gd name="connsiteX146" fmla="*/ 853201 w 1499520"/>
              <a:gd name="connsiteY146" fmla="*/ 120300 h 1913559"/>
              <a:gd name="connsiteX147" fmla="*/ 867489 w 1499520"/>
              <a:gd name="connsiteY147" fmla="*/ 129825 h 1913559"/>
              <a:gd name="connsiteX148" fmla="*/ 886539 w 1499520"/>
              <a:gd name="connsiteY148" fmla="*/ 120300 h 1913559"/>
              <a:gd name="connsiteX149" fmla="*/ 919876 w 1499520"/>
              <a:gd name="connsiteY149" fmla="*/ 82200 h 1913559"/>
              <a:gd name="connsiteX150" fmla="*/ 934164 w 1499520"/>
              <a:gd name="connsiteY150" fmla="*/ 67913 h 1913559"/>
              <a:gd name="connsiteX151" fmla="*/ 943689 w 1499520"/>
              <a:gd name="connsiteY151" fmla="*/ 48863 h 1913559"/>
              <a:gd name="connsiteX152" fmla="*/ 962739 w 1499520"/>
              <a:gd name="connsiteY152" fmla="*/ 10763 h 1913559"/>
              <a:gd name="connsiteX153" fmla="*/ 962739 w 1499520"/>
              <a:gd name="connsiteY153" fmla="*/ 6000 h 1913559"/>
              <a:gd name="connsiteX0" fmla="*/ 962739 w 1499520"/>
              <a:gd name="connsiteY0" fmla="*/ 6000 h 1913559"/>
              <a:gd name="connsiteX1" fmla="*/ 981788 w 1499520"/>
              <a:gd name="connsiteY1" fmla="*/ 86963 h 1913559"/>
              <a:gd name="connsiteX2" fmla="*/ 1015126 w 1499520"/>
              <a:gd name="connsiteY2" fmla="*/ 277463 h 1913559"/>
              <a:gd name="connsiteX3" fmla="*/ 1041320 w 1499520"/>
              <a:gd name="connsiteY3" fmla="*/ 336994 h 1913559"/>
              <a:gd name="connsiteX4" fmla="*/ 1105614 w 1499520"/>
              <a:gd name="connsiteY4" fmla="*/ 437006 h 1913559"/>
              <a:gd name="connsiteX5" fmla="*/ 1186576 w 1499520"/>
              <a:gd name="connsiteY5" fmla="*/ 544163 h 1913559"/>
              <a:gd name="connsiteX6" fmla="*/ 1219914 w 1499520"/>
              <a:gd name="connsiteY6" fmla="*/ 582263 h 1913559"/>
              <a:gd name="connsiteX7" fmla="*/ 1188958 w 1499520"/>
              <a:gd name="connsiteY7" fmla="*/ 660844 h 1913559"/>
              <a:gd name="connsiteX8" fmla="*/ 1231820 w 1499520"/>
              <a:gd name="connsiteY8" fmla="*/ 715613 h 1913559"/>
              <a:gd name="connsiteX9" fmla="*/ 1186576 w 1499520"/>
              <a:gd name="connsiteY9" fmla="*/ 787050 h 1913559"/>
              <a:gd name="connsiteX10" fmla="*/ 1181814 w 1499520"/>
              <a:gd name="connsiteY10" fmla="*/ 834675 h 1913559"/>
              <a:gd name="connsiteX11" fmla="*/ 1231820 w 1499520"/>
              <a:gd name="connsiteY11" fmla="*/ 903731 h 1913559"/>
              <a:gd name="connsiteX12" fmla="*/ 1212770 w 1499520"/>
              <a:gd name="connsiteY12" fmla="*/ 1063275 h 1913559"/>
              <a:gd name="connsiteX13" fmla="*/ 1193719 w 1499520"/>
              <a:gd name="connsiteY13" fmla="*/ 1222819 h 1913559"/>
              <a:gd name="connsiteX14" fmla="*/ 1248489 w 1499520"/>
              <a:gd name="connsiteY14" fmla="*/ 1258538 h 1913559"/>
              <a:gd name="connsiteX15" fmla="*/ 1300876 w 1499520"/>
              <a:gd name="connsiteY15" fmla="*/ 1287113 h 1913559"/>
              <a:gd name="connsiteX16" fmla="*/ 1336594 w 1499520"/>
              <a:gd name="connsiteY16" fmla="*/ 1332355 h 1913559"/>
              <a:gd name="connsiteX17" fmla="*/ 1341357 w 1499520"/>
              <a:gd name="connsiteY17" fmla="*/ 1437131 h 1913559"/>
              <a:gd name="connsiteX18" fmla="*/ 1338977 w 1499520"/>
              <a:gd name="connsiteY18" fmla="*/ 1606200 h 1913559"/>
              <a:gd name="connsiteX19" fmla="*/ 1405651 w 1499520"/>
              <a:gd name="connsiteY19" fmla="*/ 1591913 h 1913559"/>
              <a:gd name="connsiteX20" fmla="*/ 1493758 w 1499520"/>
              <a:gd name="connsiteY20" fmla="*/ 1582387 h 1913559"/>
              <a:gd name="connsiteX21" fmla="*/ 1486614 w 1499520"/>
              <a:gd name="connsiteY21" fmla="*/ 1625250 h 1913559"/>
              <a:gd name="connsiteX22" fmla="*/ 1477089 w 1499520"/>
              <a:gd name="connsiteY22" fmla="*/ 1653825 h 1913559"/>
              <a:gd name="connsiteX23" fmla="*/ 1458039 w 1499520"/>
              <a:gd name="connsiteY23" fmla="*/ 1741932 h 1913559"/>
              <a:gd name="connsiteX24" fmla="*/ 1450895 w 1499520"/>
              <a:gd name="connsiteY24" fmla="*/ 1822894 h 1913559"/>
              <a:gd name="connsiteX25" fmla="*/ 1462802 w 1499520"/>
              <a:gd name="connsiteY25" fmla="*/ 1877664 h 1913559"/>
              <a:gd name="connsiteX26" fmla="*/ 1486614 w 1499520"/>
              <a:gd name="connsiteY26" fmla="*/ 1913382 h 1913559"/>
              <a:gd name="connsiteX27" fmla="*/ 1377076 w 1499520"/>
              <a:gd name="connsiteY27" fmla="*/ 1889569 h 1913559"/>
              <a:gd name="connsiteX28" fmla="*/ 1255632 w 1499520"/>
              <a:gd name="connsiteY28" fmla="*/ 1849088 h 1913559"/>
              <a:gd name="connsiteX29" fmla="*/ 1148476 w 1499520"/>
              <a:gd name="connsiteY29" fmla="*/ 1825275 h 1913559"/>
              <a:gd name="connsiteX30" fmla="*/ 1038939 w 1499520"/>
              <a:gd name="connsiteY30" fmla="*/ 1801463 h 1913559"/>
              <a:gd name="connsiteX31" fmla="*/ 948451 w 1499520"/>
              <a:gd name="connsiteY31" fmla="*/ 1782413 h 1913559"/>
              <a:gd name="connsiteX32" fmla="*/ 857964 w 1499520"/>
              <a:gd name="connsiteY32" fmla="*/ 1772888 h 1913559"/>
              <a:gd name="connsiteX33" fmla="*/ 781764 w 1499520"/>
              <a:gd name="connsiteY33" fmla="*/ 1763363 h 1913559"/>
              <a:gd name="connsiteX34" fmla="*/ 543639 w 1499520"/>
              <a:gd name="connsiteY34" fmla="*/ 1739550 h 1913559"/>
              <a:gd name="connsiteX35" fmla="*/ 546020 w 1499520"/>
              <a:gd name="connsiteY35" fmla="*/ 1725263 h 1913559"/>
              <a:gd name="connsiteX36" fmla="*/ 576977 w 1499520"/>
              <a:gd name="connsiteY36" fmla="*/ 1713357 h 1913559"/>
              <a:gd name="connsiteX37" fmla="*/ 591264 w 1499520"/>
              <a:gd name="connsiteY37" fmla="*/ 1682400 h 1913559"/>
              <a:gd name="connsiteX38" fmla="*/ 610314 w 1499520"/>
              <a:gd name="connsiteY38" fmla="*/ 1634776 h 1913559"/>
              <a:gd name="connsiteX39" fmla="*/ 653177 w 1499520"/>
              <a:gd name="connsiteY39" fmla="*/ 1646682 h 1913559"/>
              <a:gd name="connsiteX40" fmla="*/ 710326 w 1499520"/>
              <a:gd name="connsiteY40" fmla="*/ 1658588 h 1913559"/>
              <a:gd name="connsiteX41" fmla="*/ 765095 w 1499520"/>
              <a:gd name="connsiteY41" fmla="*/ 1660968 h 1913559"/>
              <a:gd name="connsiteX42" fmla="*/ 772239 w 1499520"/>
              <a:gd name="connsiteY42" fmla="*/ 1649063 h 1913559"/>
              <a:gd name="connsiteX43" fmla="*/ 691276 w 1499520"/>
              <a:gd name="connsiteY43" fmla="*/ 1634775 h 1913559"/>
              <a:gd name="connsiteX44" fmla="*/ 626983 w 1499520"/>
              <a:gd name="connsiteY44" fmla="*/ 1613344 h 1913559"/>
              <a:gd name="connsiteX45" fmla="*/ 605551 w 1499520"/>
              <a:gd name="connsiteY45" fmla="*/ 1582388 h 1913559"/>
              <a:gd name="connsiteX46" fmla="*/ 626983 w 1499520"/>
              <a:gd name="connsiteY46" fmla="*/ 1530001 h 1913559"/>
              <a:gd name="connsiteX47" fmla="*/ 662702 w 1499520"/>
              <a:gd name="connsiteY47" fmla="*/ 1515713 h 1913559"/>
              <a:gd name="connsiteX48" fmla="*/ 638889 w 1499520"/>
              <a:gd name="connsiteY48" fmla="*/ 1496662 h 1913559"/>
              <a:gd name="connsiteX49" fmla="*/ 662701 w 1499520"/>
              <a:gd name="connsiteY49" fmla="*/ 1472850 h 1913559"/>
              <a:gd name="connsiteX50" fmla="*/ 707945 w 1499520"/>
              <a:gd name="connsiteY50" fmla="*/ 1427607 h 1913559"/>
              <a:gd name="connsiteX51" fmla="*/ 734139 w 1499520"/>
              <a:gd name="connsiteY51" fmla="*/ 1410938 h 1913559"/>
              <a:gd name="connsiteX52" fmla="*/ 719851 w 1499520"/>
              <a:gd name="connsiteY52" fmla="*/ 1368075 h 1913559"/>
              <a:gd name="connsiteX53" fmla="*/ 791289 w 1499520"/>
              <a:gd name="connsiteY53" fmla="*/ 1265682 h 1913559"/>
              <a:gd name="connsiteX54" fmla="*/ 698420 w 1499520"/>
              <a:gd name="connsiteY54" fmla="*/ 1294256 h 1913559"/>
              <a:gd name="connsiteX55" fmla="*/ 667464 w 1499520"/>
              <a:gd name="connsiteY55" fmla="*/ 1358550 h 1913559"/>
              <a:gd name="connsiteX56" fmla="*/ 638889 w 1499520"/>
              <a:gd name="connsiteY56" fmla="*/ 1413318 h 1913559"/>
              <a:gd name="connsiteX57" fmla="*/ 598408 w 1499520"/>
              <a:gd name="connsiteY57" fmla="*/ 1389506 h 1913559"/>
              <a:gd name="connsiteX58" fmla="*/ 572214 w 1499520"/>
              <a:gd name="connsiteY58" fmla="*/ 1434750 h 1913559"/>
              <a:gd name="connsiteX59" fmla="*/ 569833 w 1499520"/>
              <a:gd name="connsiteY59" fmla="*/ 1472851 h 1913559"/>
              <a:gd name="connsiteX60" fmla="*/ 584121 w 1499520"/>
              <a:gd name="connsiteY60" fmla="*/ 1489520 h 1913559"/>
              <a:gd name="connsiteX61" fmla="*/ 534114 w 1499520"/>
              <a:gd name="connsiteY61" fmla="*/ 1530000 h 1913559"/>
              <a:gd name="connsiteX62" fmla="*/ 465058 w 1499520"/>
              <a:gd name="connsiteY62" fmla="*/ 1541907 h 1913559"/>
              <a:gd name="connsiteX63" fmla="*/ 488870 w 1499520"/>
              <a:gd name="connsiteY63" fmla="*/ 1470469 h 1913559"/>
              <a:gd name="connsiteX64" fmla="*/ 510301 w 1499520"/>
              <a:gd name="connsiteY64" fmla="*/ 1401413 h 1913559"/>
              <a:gd name="connsiteX65" fmla="*/ 526969 w 1499520"/>
              <a:gd name="connsiteY65" fmla="*/ 1339500 h 1913559"/>
              <a:gd name="connsiteX66" fmla="*/ 541257 w 1499520"/>
              <a:gd name="connsiteY66" fmla="*/ 1296637 h 1913559"/>
              <a:gd name="connsiteX67" fmla="*/ 600789 w 1499520"/>
              <a:gd name="connsiteY67" fmla="*/ 1225200 h 1913559"/>
              <a:gd name="connsiteX68" fmla="*/ 634126 w 1499520"/>
              <a:gd name="connsiteY68" fmla="*/ 1239489 h 1913559"/>
              <a:gd name="connsiteX69" fmla="*/ 672226 w 1499520"/>
              <a:gd name="connsiteY69" fmla="*/ 1222820 h 1913559"/>
              <a:gd name="connsiteX70" fmla="*/ 676990 w 1499520"/>
              <a:gd name="connsiteY70" fmla="*/ 1213295 h 1913559"/>
              <a:gd name="connsiteX71" fmla="*/ 638888 w 1499520"/>
              <a:gd name="connsiteY71" fmla="*/ 1215675 h 1913559"/>
              <a:gd name="connsiteX72" fmla="*/ 612696 w 1499520"/>
              <a:gd name="connsiteY72" fmla="*/ 1189482 h 1913559"/>
              <a:gd name="connsiteX73" fmla="*/ 612695 w 1499520"/>
              <a:gd name="connsiteY73" fmla="*/ 1172812 h 1913559"/>
              <a:gd name="connsiteX74" fmla="*/ 662702 w 1499520"/>
              <a:gd name="connsiteY74" fmla="*/ 1175195 h 1913559"/>
              <a:gd name="connsiteX75" fmla="*/ 667463 w 1499520"/>
              <a:gd name="connsiteY75" fmla="*/ 1158525 h 1913559"/>
              <a:gd name="connsiteX76" fmla="*/ 693658 w 1499520"/>
              <a:gd name="connsiteY76" fmla="*/ 1127569 h 1913559"/>
              <a:gd name="connsiteX77" fmla="*/ 736521 w 1499520"/>
              <a:gd name="connsiteY77" fmla="*/ 1113283 h 1913559"/>
              <a:gd name="connsiteX78" fmla="*/ 736520 w 1499520"/>
              <a:gd name="connsiteY78" fmla="*/ 1091849 h 1913559"/>
              <a:gd name="connsiteX79" fmla="*/ 753189 w 1499520"/>
              <a:gd name="connsiteY79" fmla="*/ 1079944 h 1913559"/>
              <a:gd name="connsiteX80" fmla="*/ 712708 w 1499520"/>
              <a:gd name="connsiteY80" fmla="*/ 1051369 h 1913559"/>
              <a:gd name="connsiteX81" fmla="*/ 662701 w 1499520"/>
              <a:gd name="connsiteY81" fmla="*/ 1022794 h 1913559"/>
              <a:gd name="connsiteX82" fmla="*/ 629364 w 1499520"/>
              <a:gd name="connsiteY82" fmla="*/ 1029938 h 1913559"/>
              <a:gd name="connsiteX83" fmla="*/ 591264 w 1499520"/>
              <a:gd name="connsiteY83" fmla="*/ 1087088 h 1913559"/>
              <a:gd name="connsiteX84" fmla="*/ 605551 w 1499520"/>
              <a:gd name="connsiteY84" fmla="*/ 1118044 h 1913559"/>
              <a:gd name="connsiteX85" fmla="*/ 586501 w 1499520"/>
              <a:gd name="connsiteY85" fmla="*/ 1139475 h 1913559"/>
              <a:gd name="connsiteX86" fmla="*/ 550783 w 1499520"/>
              <a:gd name="connsiteY86" fmla="*/ 1120426 h 1913559"/>
              <a:gd name="connsiteX87" fmla="*/ 522207 w 1499520"/>
              <a:gd name="connsiteY87" fmla="*/ 1082325 h 1913559"/>
              <a:gd name="connsiteX88" fmla="*/ 522208 w 1499520"/>
              <a:gd name="connsiteY88" fmla="*/ 1108520 h 1913559"/>
              <a:gd name="connsiteX89" fmla="*/ 457914 w 1499520"/>
              <a:gd name="connsiteY89" fmla="*/ 1115662 h 1913559"/>
              <a:gd name="connsiteX90" fmla="*/ 410289 w 1499520"/>
              <a:gd name="connsiteY90" fmla="*/ 1137094 h 1913559"/>
              <a:gd name="connsiteX91" fmla="*/ 379332 w 1499520"/>
              <a:gd name="connsiteY91" fmla="*/ 1184718 h 1913559"/>
              <a:gd name="connsiteX92" fmla="*/ 348376 w 1499520"/>
              <a:gd name="connsiteY92" fmla="*/ 1244250 h 1913559"/>
              <a:gd name="connsiteX93" fmla="*/ 305513 w 1499520"/>
              <a:gd name="connsiteY93" fmla="*/ 1215677 h 1913559"/>
              <a:gd name="connsiteX94" fmla="*/ 336471 w 1499520"/>
              <a:gd name="connsiteY94" fmla="*/ 1194244 h 1913559"/>
              <a:gd name="connsiteX95" fmla="*/ 367426 w 1499520"/>
              <a:gd name="connsiteY95" fmla="*/ 1141856 h 1913559"/>
              <a:gd name="connsiteX96" fmla="*/ 372189 w 1499520"/>
              <a:gd name="connsiteY96" fmla="*/ 1106138 h 1913559"/>
              <a:gd name="connsiteX97" fmla="*/ 398382 w 1499520"/>
              <a:gd name="connsiteY97" fmla="*/ 1094231 h 1913559"/>
              <a:gd name="connsiteX98" fmla="*/ 386476 w 1499520"/>
              <a:gd name="connsiteY98" fmla="*/ 1072800 h 1913559"/>
              <a:gd name="connsiteX99" fmla="*/ 386478 w 1499520"/>
              <a:gd name="connsiteY99" fmla="*/ 1053751 h 1913559"/>
              <a:gd name="connsiteX100" fmla="*/ 348376 w 1499520"/>
              <a:gd name="connsiteY100" fmla="*/ 1060894 h 1913559"/>
              <a:gd name="connsiteX101" fmla="*/ 324564 w 1499520"/>
              <a:gd name="connsiteY101" fmla="*/ 1034700 h 1913559"/>
              <a:gd name="connsiteX102" fmla="*/ 315039 w 1499520"/>
              <a:gd name="connsiteY102" fmla="*/ 1013269 h 1913559"/>
              <a:gd name="connsiteX103" fmla="*/ 286464 w 1499520"/>
              <a:gd name="connsiteY103" fmla="*/ 1048988 h 1913559"/>
              <a:gd name="connsiteX104" fmla="*/ 276939 w 1499520"/>
              <a:gd name="connsiteY104" fmla="*/ 1072800 h 1913559"/>
              <a:gd name="connsiteX105" fmla="*/ 286464 w 1499520"/>
              <a:gd name="connsiteY105" fmla="*/ 1096613 h 1913559"/>
              <a:gd name="connsiteX106" fmla="*/ 260269 w 1499520"/>
              <a:gd name="connsiteY106" fmla="*/ 1098994 h 1913559"/>
              <a:gd name="connsiteX107" fmla="*/ 276939 w 1499520"/>
              <a:gd name="connsiteY107" fmla="*/ 1120425 h 1913559"/>
              <a:gd name="connsiteX108" fmla="*/ 265032 w 1499520"/>
              <a:gd name="connsiteY108" fmla="*/ 1137094 h 1913559"/>
              <a:gd name="connsiteX109" fmla="*/ 274557 w 1499520"/>
              <a:gd name="connsiteY109" fmla="*/ 1199007 h 1913559"/>
              <a:gd name="connsiteX110" fmla="*/ 234076 w 1499520"/>
              <a:gd name="connsiteY110" fmla="*/ 1194243 h 1913559"/>
              <a:gd name="connsiteX111" fmla="*/ 195976 w 1499520"/>
              <a:gd name="connsiteY111" fmla="*/ 1215675 h 1913559"/>
              <a:gd name="connsiteX112" fmla="*/ 143589 w 1499520"/>
              <a:gd name="connsiteY112" fmla="*/ 1215675 h 1913559"/>
              <a:gd name="connsiteX113" fmla="*/ 110251 w 1499520"/>
              <a:gd name="connsiteY113" fmla="*/ 1201388 h 1913559"/>
              <a:gd name="connsiteX114" fmla="*/ 81676 w 1499520"/>
              <a:gd name="connsiteY114" fmla="*/ 1182338 h 1913559"/>
              <a:gd name="connsiteX115" fmla="*/ 5477 w 1499520"/>
              <a:gd name="connsiteY115" fmla="*/ 1106138 h 1913559"/>
              <a:gd name="connsiteX116" fmla="*/ 24527 w 1499520"/>
              <a:gd name="connsiteY116" fmla="*/ 1094232 h 1913559"/>
              <a:gd name="connsiteX117" fmla="*/ 24526 w 1499520"/>
              <a:gd name="connsiteY117" fmla="*/ 1039463 h 1913559"/>
              <a:gd name="connsiteX118" fmla="*/ 17383 w 1499520"/>
              <a:gd name="connsiteY118" fmla="*/ 1001363 h 1913559"/>
              <a:gd name="connsiteX119" fmla="*/ 714 w 1499520"/>
              <a:gd name="connsiteY119" fmla="*/ 956119 h 1913559"/>
              <a:gd name="connsiteX120" fmla="*/ 43576 w 1499520"/>
              <a:gd name="connsiteY120" fmla="*/ 887063 h 1913559"/>
              <a:gd name="connsiteX121" fmla="*/ 62626 w 1499520"/>
              <a:gd name="connsiteY121" fmla="*/ 889444 h 1913559"/>
              <a:gd name="connsiteX122" fmla="*/ 55483 w 1499520"/>
              <a:gd name="connsiteY122" fmla="*/ 834676 h 1913559"/>
              <a:gd name="connsiteX123" fmla="*/ 119776 w 1499520"/>
              <a:gd name="connsiteY123" fmla="*/ 808481 h 1913559"/>
              <a:gd name="connsiteX124" fmla="*/ 167401 w 1499520"/>
              <a:gd name="connsiteY124" fmla="*/ 787050 h 1913559"/>
              <a:gd name="connsiteX125" fmla="*/ 205502 w 1499520"/>
              <a:gd name="connsiteY125" fmla="*/ 746570 h 1913559"/>
              <a:gd name="connsiteX126" fmla="*/ 236458 w 1499520"/>
              <a:gd name="connsiteY126" fmla="*/ 758475 h 1913559"/>
              <a:gd name="connsiteX127" fmla="*/ 281702 w 1499520"/>
              <a:gd name="connsiteY127" fmla="*/ 715614 h 1913559"/>
              <a:gd name="connsiteX128" fmla="*/ 329326 w 1499520"/>
              <a:gd name="connsiteY128" fmla="*/ 701325 h 1913559"/>
              <a:gd name="connsiteX129" fmla="*/ 457914 w 1499520"/>
              <a:gd name="connsiteY129" fmla="*/ 713232 h 1913559"/>
              <a:gd name="connsiteX130" fmla="*/ 484108 w 1499520"/>
              <a:gd name="connsiteY130" fmla="*/ 691801 h 1913559"/>
              <a:gd name="connsiteX131" fmla="*/ 503158 w 1499520"/>
              <a:gd name="connsiteY131" fmla="*/ 660844 h 1913559"/>
              <a:gd name="connsiteX132" fmla="*/ 505538 w 1499520"/>
              <a:gd name="connsiteY132" fmla="*/ 603693 h 1913559"/>
              <a:gd name="connsiteX133" fmla="*/ 600789 w 1499520"/>
              <a:gd name="connsiteY133" fmla="*/ 558450 h 1913559"/>
              <a:gd name="connsiteX134" fmla="*/ 619839 w 1499520"/>
              <a:gd name="connsiteY134" fmla="*/ 544163 h 1913559"/>
              <a:gd name="connsiteX135" fmla="*/ 657939 w 1499520"/>
              <a:gd name="connsiteY135" fmla="*/ 515588 h 1913559"/>
              <a:gd name="connsiteX136" fmla="*/ 686514 w 1499520"/>
              <a:gd name="connsiteY136" fmla="*/ 477488 h 1913559"/>
              <a:gd name="connsiteX137" fmla="*/ 705564 w 1499520"/>
              <a:gd name="connsiteY137" fmla="*/ 444150 h 1913559"/>
              <a:gd name="connsiteX138" fmla="*/ 715089 w 1499520"/>
              <a:gd name="connsiteY138" fmla="*/ 401288 h 1913559"/>
              <a:gd name="connsiteX139" fmla="*/ 724614 w 1499520"/>
              <a:gd name="connsiteY139" fmla="*/ 387000 h 1913559"/>
              <a:gd name="connsiteX140" fmla="*/ 734139 w 1499520"/>
              <a:gd name="connsiteY140" fmla="*/ 286988 h 1913559"/>
              <a:gd name="connsiteX141" fmla="*/ 743664 w 1499520"/>
              <a:gd name="connsiteY141" fmla="*/ 220313 h 1913559"/>
              <a:gd name="connsiteX142" fmla="*/ 777001 w 1499520"/>
              <a:gd name="connsiteY142" fmla="*/ 172688 h 1913559"/>
              <a:gd name="connsiteX143" fmla="*/ 786526 w 1499520"/>
              <a:gd name="connsiteY143" fmla="*/ 158400 h 1913559"/>
              <a:gd name="connsiteX144" fmla="*/ 815101 w 1499520"/>
              <a:gd name="connsiteY144" fmla="*/ 115538 h 1913559"/>
              <a:gd name="connsiteX145" fmla="*/ 829389 w 1499520"/>
              <a:gd name="connsiteY145" fmla="*/ 110775 h 1913559"/>
              <a:gd name="connsiteX146" fmla="*/ 853201 w 1499520"/>
              <a:gd name="connsiteY146" fmla="*/ 120300 h 1913559"/>
              <a:gd name="connsiteX147" fmla="*/ 867489 w 1499520"/>
              <a:gd name="connsiteY147" fmla="*/ 129825 h 1913559"/>
              <a:gd name="connsiteX148" fmla="*/ 886539 w 1499520"/>
              <a:gd name="connsiteY148" fmla="*/ 120300 h 1913559"/>
              <a:gd name="connsiteX149" fmla="*/ 919876 w 1499520"/>
              <a:gd name="connsiteY149" fmla="*/ 82200 h 1913559"/>
              <a:gd name="connsiteX150" fmla="*/ 934164 w 1499520"/>
              <a:gd name="connsiteY150" fmla="*/ 67913 h 1913559"/>
              <a:gd name="connsiteX151" fmla="*/ 943689 w 1499520"/>
              <a:gd name="connsiteY151" fmla="*/ 48863 h 1913559"/>
              <a:gd name="connsiteX152" fmla="*/ 962739 w 1499520"/>
              <a:gd name="connsiteY152" fmla="*/ 10763 h 1913559"/>
              <a:gd name="connsiteX153" fmla="*/ 962739 w 1499520"/>
              <a:gd name="connsiteY153" fmla="*/ 6000 h 1913559"/>
              <a:gd name="connsiteX0" fmla="*/ 962739 w 1499520"/>
              <a:gd name="connsiteY0" fmla="*/ 6000 h 1913559"/>
              <a:gd name="connsiteX1" fmla="*/ 981788 w 1499520"/>
              <a:gd name="connsiteY1" fmla="*/ 86963 h 1913559"/>
              <a:gd name="connsiteX2" fmla="*/ 1015126 w 1499520"/>
              <a:gd name="connsiteY2" fmla="*/ 277463 h 1913559"/>
              <a:gd name="connsiteX3" fmla="*/ 1041320 w 1499520"/>
              <a:gd name="connsiteY3" fmla="*/ 336994 h 1913559"/>
              <a:gd name="connsiteX4" fmla="*/ 1105614 w 1499520"/>
              <a:gd name="connsiteY4" fmla="*/ 437006 h 1913559"/>
              <a:gd name="connsiteX5" fmla="*/ 1186576 w 1499520"/>
              <a:gd name="connsiteY5" fmla="*/ 544163 h 1913559"/>
              <a:gd name="connsiteX6" fmla="*/ 1219914 w 1499520"/>
              <a:gd name="connsiteY6" fmla="*/ 582263 h 1913559"/>
              <a:gd name="connsiteX7" fmla="*/ 1188958 w 1499520"/>
              <a:gd name="connsiteY7" fmla="*/ 660844 h 1913559"/>
              <a:gd name="connsiteX8" fmla="*/ 1231820 w 1499520"/>
              <a:gd name="connsiteY8" fmla="*/ 715613 h 1913559"/>
              <a:gd name="connsiteX9" fmla="*/ 1186576 w 1499520"/>
              <a:gd name="connsiteY9" fmla="*/ 787050 h 1913559"/>
              <a:gd name="connsiteX10" fmla="*/ 1181814 w 1499520"/>
              <a:gd name="connsiteY10" fmla="*/ 834675 h 1913559"/>
              <a:gd name="connsiteX11" fmla="*/ 1231820 w 1499520"/>
              <a:gd name="connsiteY11" fmla="*/ 903731 h 1913559"/>
              <a:gd name="connsiteX12" fmla="*/ 1212770 w 1499520"/>
              <a:gd name="connsiteY12" fmla="*/ 1063275 h 1913559"/>
              <a:gd name="connsiteX13" fmla="*/ 1193719 w 1499520"/>
              <a:gd name="connsiteY13" fmla="*/ 1222819 h 1913559"/>
              <a:gd name="connsiteX14" fmla="*/ 1248489 w 1499520"/>
              <a:gd name="connsiteY14" fmla="*/ 1258538 h 1913559"/>
              <a:gd name="connsiteX15" fmla="*/ 1300876 w 1499520"/>
              <a:gd name="connsiteY15" fmla="*/ 1287113 h 1913559"/>
              <a:gd name="connsiteX16" fmla="*/ 1336594 w 1499520"/>
              <a:gd name="connsiteY16" fmla="*/ 1332355 h 1913559"/>
              <a:gd name="connsiteX17" fmla="*/ 1341357 w 1499520"/>
              <a:gd name="connsiteY17" fmla="*/ 1437131 h 1913559"/>
              <a:gd name="connsiteX18" fmla="*/ 1338977 w 1499520"/>
              <a:gd name="connsiteY18" fmla="*/ 1606200 h 1913559"/>
              <a:gd name="connsiteX19" fmla="*/ 1405651 w 1499520"/>
              <a:gd name="connsiteY19" fmla="*/ 1591913 h 1913559"/>
              <a:gd name="connsiteX20" fmla="*/ 1493758 w 1499520"/>
              <a:gd name="connsiteY20" fmla="*/ 1582387 h 1913559"/>
              <a:gd name="connsiteX21" fmla="*/ 1486614 w 1499520"/>
              <a:gd name="connsiteY21" fmla="*/ 1625250 h 1913559"/>
              <a:gd name="connsiteX22" fmla="*/ 1477089 w 1499520"/>
              <a:gd name="connsiteY22" fmla="*/ 1653825 h 1913559"/>
              <a:gd name="connsiteX23" fmla="*/ 1458039 w 1499520"/>
              <a:gd name="connsiteY23" fmla="*/ 1741932 h 1913559"/>
              <a:gd name="connsiteX24" fmla="*/ 1450895 w 1499520"/>
              <a:gd name="connsiteY24" fmla="*/ 1822894 h 1913559"/>
              <a:gd name="connsiteX25" fmla="*/ 1462802 w 1499520"/>
              <a:gd name="connsiteY25" fmla="*/ 1877664 h 1913559"/>
              <a:gd name="connsiteX26" fmla="*/ 1486614 w 1499520"/>
              <a:gd name="connsiteY26" fmla="*/ 1913382 h 1913559"/>
              <a:gd name="connsiteX27" fmla="*/ 1377076 w 1499520"/>
              <a:gd name="connsiteY27" fmla="*/ 1889569 h 1913559"/>
              <a:gd name="connsiteX28" fmla="*/ 1255632 w 1499520"/>
              <a:gd name="connsiteY28" fmla="*/ 1849088 h 1913559"/>
              <a:gd name="connsiteX29" fmla="*/ 1148476 w 1499520"/>
              <a:gd name="connsiteY29" fmla="*/ 1825275 h 1913559"/>
              <a:gd name="connsiteX30" fmla="*/ 1038939 w 1499520"/>
              <a:gd name="connsiteY30" fmla="*/ 1801463 h 1913559"/>
              <a:gd name="connsiteX31" fmla="*/ 948451 w 1499520"/>
              <a:gd name="connsiteY31" fmla="*/ 1782413 h 1913559"/>
              <a:gd name="connsiteX32" fmla="*/ 857964 w 1499520"/>
              <a:gd name="connsiteY32" fmla="*/ 1772888 h 1913559"/>
              <a:gd name="connsiteX33" fmla="*/ 781764 w 1499520"/>
              <a:gd name="connsiteY33" fmla="*/ 1763363 h 1913559"/>
              <a:gd name="connsiteX34" fmla="*/ 543639 w 1499520"/>
              <a:gd name="connsiteY34" fmla="*/ 1739550 h 1913559"/>
              <a:gd name="connsiteX35" fmla="*/ 546020 w 1499520"/>
              <a:gd name="connsiteY35" fmla="*/ 1725263 h 1913559"/>
              <a:gd name="connsiteX36" fmla="*/ 576977 w 1499520"/>
              <a:gd name="connsiteY36" fmla="*/ 1713357 h 1913559"/>
              <a:gd name="connsiteX37" fmla="*/ 591264 w 1499520"/>
              <a:gd name="connsiteY37" fmla="*/ 1682400 h 1913559"/>
              <a:gd name="connsiteX38" fmla="*/ 610314 w 1499520"/>
              <a:gd name="connsiteY38" fmla="*/ 1634776 h 1913559"/>
              <a:gd name="connsiteX39" fmla="*/ 653177 w 1499520"/>
              <a:gd name="connsiteY39" fmla="*/ 1646682 h 1913559"/>
              <a:gd name="connsiteX40" fmla="*/ 710326 w 1499520"/>
              <a:gd name="connsiteY40" fmla="*/ 1658588 h 1913559"/>
              <a:gd name="connsiteX41" fmla="*/ 765095 w 1499520"/>
              <a:gd name="connsiteY41" fmla="*/ 1660968 h 1913559"/>
              <a:gd name="connsiteX42" fmla="*/ 772239 w 1499520"/>
              <a:gd name="connsiteY42" fmla="*/ 1649063 h 1913559"/>
              <a:gd name="connsiteX43" fmla="*/ 691276 w 1499520"/>
              <a:gd name="connsiteY43" fmla="*/ 1634775 h 1913559"/>
              <a:gd name="connsiteX44" fmla="*/ 626983 w 1499520"/>
              <a:gd name="connsiteY44" fmla="*/ 1613344 h 1913559"/>
              <a:gd name="connsiteX45" fmla="*/ 605551 w 1499520"/>
              <a:gd name="connsiteY45" fmla="*/ 1582388 h 1913559"/>
              <a:gd name="connsiteX46" fmla="*/ 626983 w 1499520"/>
              <a:gd name="connsiteY46" fmla="*/ 1530001 h 1913559"/>
              <a:gd name="connsiteX47" fmla="*/ 662702 w 1499520"/>
              <a:gd name="connsiteY47" fmla="*/ 1515713 h 1913559"/>
              <a:gd name="connsiteX48" fmla="*/ 638889 w 1499520"/>
              <a:gd name="connsiteY48" fmla="*/ 1496662 h 1913559"/>
              <a:gd name="connsiteX49" fmla="*/ 662701 w 1499520"/>
              <a:gd name="connsiteY49" fmla="*/ 1472850 h 1913559"/>
              <a:gd name="connsiteX50" fmla="*/ 707945 w 1499520"/>
              <a:gd name="connsiteY50" fmla="*/ 1427607 h 1913559"/>
              <a:gd name="connsiteX51" fmla="*/ 734139 w 1499520"/>
              <a:gd name="connsiteY51" fmla="*/ 1410938 h 1913559"/>
              <a:gd name="connsiteX52" fmla="*/ 719851 w 1499520"/>
              <a:gd name="connsiteY52" fmla="*/ 1368075 h 1913559"/>
              <a:gd name="connsiteX53" fmla="*/ 791289 w 1499520"/>
              <a:gd name="connsiteY53" fmla="*/ 1265682 h 1913559"/>
              <a:gd name="connsiteX54" fmla="*/ 698420 w 1499520"/>
              <a:gd name="connsiteY54" fmla="*/ 1294256 h 1913559"/>
              <a:gd name="connsiteX55" fmla="*/ 667464 w 1499520"/>
              <a:gd name="connsiteY55" fmla="*/ 1358550 h 1913559"/>
              <a:gd name="connsiteX56" fmla="*/ 638889 w 1499520"/>
              <a:gd name="connsiteY56" fmla="*/ 1413318 h 1913559"/>
              <a:gd name="connsiteX57" fmla="*/ 598408 w 1499520"/>
              <a:gd name="connsiteY57" fmla="*/ 1389506 h 1913559"/>
              <a:gd name="connsiteX58" fmla="*/ 572214 w 1499520"/>
              <a:gd name="connsiteY58" fmla="*/ 1434750 h 1913559"/>
              <a:gd name="connsiteX59" fmla="*/ 569833 w 1499520"/>
              <a:gd name="connsiteY59" fmla="*/ 1472851 h 1913559"/>
              <a:gd name="connsiteX60" fmla="*/ 584121 w 1499520"/>
              <a:gd name="connsiteY60" fmla="*/ 1489520 h 1913559"/>
              <a:gd name="connsiteX61" fmla="*/ 534114 w 1499520"/>
              <a:gd name="connsiteY61" fmla="*/ 1530000 h 1913559"/>
              <a:gd name="connsiteX62" fmla="*/ 465058 w 1499520"/>
              <a:gd name="connsiteY62" fmla="*/ 1541907 h 1913559"/>
              <a:gd name="connsiteX63" fmla="*/ 488870 w 1499520"/>
              <a:gd name="connsiteY63" fmla="*/ 1470469 h 1913559"/>
              <a:gd name="connsiteX64" fmla="*/ 510301 w 1499520"/>
              <a:gd name="connsiteY64" fmla="*/ 1401413 h 1913559"/>
              <a:gd name="connsiteX65" fmla="*/ 526969 w 1499520"/>
              <a:gd name="connsiteY65" fmla="*/ 1339500 h 1913559"/>
              <a:gd name="connsiteX66" fmla="*/ 541257 w 1499520"/>
              <a:gd name="connsiteY66" fmla="*/ 1296637 h 1913559"/>
              <a:gd name="connsiteX67" fmla="*/ 600789 w 1499520"/>
              <a:gd name="connsiteY67" fmla="*/ 1225200 h 1913559"/>
              <a:gd name="connsiteX68" fmla="*/ 634126 w 1499520"/>
              <a:gd name="connsiteY68" fmla="*/ 1239489 h 1913559"/>
              <a:gd name="connsiteX69" fmla="*/ 672226 w 1499520"/>
              <a:gd name="connsiteY69" fmla="*/ 1222820 h 1913559"/>
              <a:gd name="connsiteX70" fmla="*/ 676990 w 1499520"/>
              <a:gd name="connsiteY70" fmla="*/ 1213295 h 1913559"/>
              <a:gd name="connsiteX71" fmla="*/ 638888 w 1499520"/>
              <a:gd name="connsiteY71" fmla="*/ 1215675 h 1913559"/>
              <a:gd name="connsiteX72" fmla="*/ 612696 w 1499520"/>
              <a:gd name="connsiteY72" fmla="*/ 1189482 h 1913559"/>
              <a:gd name="connsiteX73" fmla="*/ 612695 w 1499520"/>
              <a:gd name="connsiteY73" fmla="*/ 1172812 h 1913559"/>
              <a:gd name="connsiteX74" fmla="*/ 662702 w 1499520"/>
              <a:gd name="connsiteY74" fmla="*/ 1175195 h 1913559"/>
              <a:gd name="connsiteX75" fmla="*/ 667463 w 1499520"/>
              <a:gd name="connsiteY75" fmla="*/ 1158525 h 1913559"/>
              <a:gd name="connsiteX76" fmla="*/ 693658 w 1499520"/>
              <a:gd name="connsiteY76" fmla="*/ 1127569 h 1913559"/>
              <a:gd name="connsiteX77" fmla="*/ 736521 w 1499520"/>
              <a:gd name="connsiteY77" fmla="*/ 1113283 h 1913559"/>
              <a:gd name="connsiteX78" fmla="*/ 736520 w 1499520"/>
              <a:gd name="connsiteY78" fmla="*/ 1091849 h 1913559"/>
              <a:gd name="connsiteX79" fmla="*/ 753189 w 1499520"/>
              <a:gd name="connsiteY79" fmla="*/ 1079944 h 1913559"/>
              <a:gd name="connsiteX80" fmla="*/ 712708 w 1499520"/>
              <a:gd name="connsiteY80" fmla="*/ 1051369 h 1913559"/>
              <a:gd name="connsiteX81" fmla="*/ 662701 w 1499520"/>
              <a:gd name="connsiteY81" fmla="*/ 1022794 h 1913559"/>
              <a:gd name="connsiteX82" fmla="*/ 629364 w 1499520"/>
              <a:gd name="connsiteY82" fmla="*/ 1029938 h 1913559"/>
              <a:gd name="connsiteX83" fmla="*/ 591264 w 1499520"/>
              <a:gd name="connsiteY83" fmla="*/ 1087088 h 1913559"/>
              <a:gd name="connsiteX84" fmla="*/ 605551 w 1499520"/>
              <a:gd name="connsiteY84" fmla="*/ 1118044 h 1913559"/>
              <a:gd name="connsiteX85" fmla="*/ 586501 w 1499520"/>
              <a:gd name="connsiteY85" fmla="*/ 1139475 h 1913559"/>
              <a:gd name="connsiteX86" fmla="*/ 550783 w 1499520"/>
              <a:gd name="connsiteY86" fmla="*/ 1120426 h 1913559"/>
              <a:gd name="connsiteX87" fmla="*/ 522207 w 1499520"/>
              <a:gd name="connsiteY87" fmla="*/ 1082325 h 1913559"/>
              <a:gd name="connsiteX88" fmla="*/ 522208 w 1499520"/>
              <a:gd name="connsiteY88" fmla="*/ 1108520 h 1913559"/>
              <a:gd name="connsiteX89" fmla="*/ 457914 w 1499520"/>
              <a:gd name="connsiteY89" fmla="*/ 1115662 h 1913559"/>
              <a:gd name="connsiteX90" fmla="*/ 410289 w 1499520"/>
              <a:gd name="connsiteY90" fmla="*/ 1137094 h 1913559"/>
              <a:gd name="connsiteX91" fmla="*/ 379332 w 1499520"/>
              <a:gd name="connsiteY91" fmla="*/ 1184718 h 1913559"/>
              <a:gd name="connsiteX92" fmla="*/ 348376 w 1499520"/>
              <a:gd name="connsiteY92" fmla="*/ 1244250 h 1913559"/>
              <a:gd name="connsiteX93" fmla="*/ 305513 w 1499520"/>
              <a:gd name="connsiteY93" fmla="*/ 1215677 h 1913559"/>
              <a:gd name="connsiteX94" fmla="*/ 336471 w 1499520"/>
              <a:gd name="connsiteY94" fmla="*/ 1194244 h 1913559"/>
              <a:gd name="connsiteX95" fmla="*/ 367426 w 1499520"/>
              <a:gd name="connsiteY95" fmla="*/ 1141856 h 1913559"/>
              <a:gd name="connsiteX96" fmla="*/ 372189 w 1499520"/>
              <a:gd name="connsiteY96" fmla="*/ 1106138 h 1913559"/>
              <a:gd name="connsiteX97" fmla="*/ 398382 w 1499520"/>
              <a:gd name="connsiteY97" fmla="*/ 1094231 h 1913559"/>
              <a:gd name="connsiteX98" fmla="*/ 386476 w 1499520"/>
              <a:gd name="connsiteY98" fmla="*/ 1072800 h 1913559"/>
              <a:gd name="connsiteX99" fmla="*/ 386478 w 1499520"/>
              <a:gd name="connsiteY99" fmla="*/ 1053751 h 1913559"/>
              <a:gd name="connsiteX100" fmla="*/ 348376 w 1499520"/>
              <a:gd name="connsiteY100" fmla="*/ 1060894 h 1913559"/>
              <a:gd name="connsiteX101" fmla="*/ 324564 w 1499520"/>
              <a:gd name="connsiteY101" fmla="*/ 1034700 h 1913559"/>
              <a:gd name="connsiteX102" fmla="*/ 315039 w 1499520"/>
              <a:gd name="connsiteY102" fmla="*/ 1013269 h 1913559"/>
              <a:gd name="connsiteX103" fmla="*/ 286464 w 1499520"/>
              <a:gd name="connsiteY103" fmla="*/ 1048988 h 1913559"/>
              <a:gd name="connsiteX104" fmla="*/ 276939 w 1499520"/>
              <a:gd name="connsiteY104" fmla="*/ 1072800 h 1913559"/>
              <a:gd name="connsiteX105" fmla="*/ 286464 w 1499520"/>
              <a:gd name="connsiteY105" fmla="*/ 1096613 h 1913559"/>
              <a:gd name="connsiteX106" fmla="*/ 260269 w 1499520"/>
              <a:gd name="connsiteY106" fmla="*/ 1098994 h 1913559"/>
              <a:gd name="connsiteX107" fmla="*/ 276939 w 1499520"/>
              <a:gd name="connsiteY107" fmla="*/ 1120425 h 1913559"/>
              <a:gd name="connsiteX108" fmla="*/ 265032 w 1499520"/>
              <a:gd name="connsiteY108" fmla="*/ 1137094 h 1913559"/>
              <a:gd name="connsiteX109" fmla="*/ 274557 w 1499520"/>
              <a:gd name="connsiteY109" fmla="*/ 1199007 h 1913559"/>
              <a:gd name="connsiteX110" fmla="*/ 234076 w 1499520"/>
              <a:gd name="connsiteY110" fmla="*/ 1194243 h 1913559"/>
              <a:gd name="connsiteX111" fmla="*/ 195976 w 1499520"/>
              <a:gd name="connsiteY111" fmla="*/ 1215675 h 1913559"/>
              <a:gd name="connsiteX112" fmla="*/ 143589 w 1499520"/>
              <a:gd name="connsiteY112" fmla="*/ 1215675 h 1913559"/>
              <a:gd name="connsiteX113" fmla="*/ 110251 w 1499520"/>
              <a:gd name="connsiteY113" fmla="*/ 1201388 h 1913559"/>
              <a:gd name="connsiteX114" fmla="*/ 81676 w 1499520"/>
              <a:gd name="connsiteY114" fmla="*/ 1182338 h 1913559"/>
              <a:gd name="connsiteX115" fmla="*/ 5477 w 1499520"/>
              <a:gd name="connsiteY115" fmla="*/ 1106138 h 1913559"/>
              <a:gd name="connsiteX116" fmla="*/ 24527 w 1499520"/>
              <a:gd name="connsiteY116" fmla="*/ 1094232 h 1913559"/>
              <a:gd name="connsiteX117" fmla="*/ 24526 w 1499520"/>
              <a:gd name="connsiteY117" fmla="*/ 1039463 h 1913559"/>
              <a:gd name="connsiteX118" fmla="*/ 17383 w 1499520"/>
              <a:gd name="connsiteY118" fmla="*/ 1001363 h 1913559"/>
              <a:gd name="connsiteX119" fmla="*/ 714 w 1499520"/>
              <a:gd name="connsiteY119" fmla="*/ 956119 h 1913559"/>
              <a:gd name="connsiteX120" fmla="*/ 43576 w 1499520"/>
              <a:gd name="connsiteY120" fmla="*/ 887063 h 1913559"/>
              <a:gd name="connsiteX121" fmla="*/ 62626 w 1499520"/>
              <a:gd name="connsiteY121" fmla="*/ 889444 h 1913559"/>
              <a:gd name="connsiteX122" fmla="*/ 55483 w 1499520"/>
              <a:gd name="connsiteY122" fmla="*/ 834676 h 1913559"/>
              <a:gd name="connsiteX123" fmla="*/ 119776 w 1499520"/>
              <a:gd name="connsiteY123" fmla="*/ 808481 h 1913559"/>
              <a:gd name="connsiteX124" fmla="*/ 167401 w 1499520"/>
              <a:gd name="connsiteY124" fmla="*/ 787050 h 1913559"/>
              <a:gd name="connsiteX125" fmla="*/ 205502 w 1499520"/>
              <a:gd name="connsiteY125" fmla="*/ 746570 h 1913559"/>
              <a:gd name="connsiteX126" fmla="*/ 236458 w 1499520"/>
              <a:gd name="connsiteY126" fmla="*/ 758475 h 1913559"/>
              <a:gd name="connsiteX127" fmla="*/ 281702 w 1499520"/>
              <a:gd name="connsiteY127" fmla="*/ 715614 h 1913559"/>
              <a:gd name="connsiteX128" fmla="*/ 329326 w 1499520"/>
              <a:gd name="connsiteY128" fmla="*/ 701325 h 1913559"/>
              <a:gd name="connsiteX129" fmla="*/ 457914 w 1499520"/>
              <a:gd name="connsiteY129" fmla="*/ 713232 h 1913559"/>
              <a:gd name="connsiteX130" fmla="*/ 484108 w 1499520"/>
              <a:gd name="connsiteY130" fmla="*/ 691801 h 1913559"/>
              <a:gd name="connsiteX131" fmla="*/ 503158 w 1499520"/>
              <a:gd name="connsiteY131" fmla="*/ 660844 h 1913559"/>
              <a:gd name="connsiteX132" fmla="*/ 505538 w 1499520"/>
              <a:gd name="connsiteY132" fmla="*/ 603693 h 1913559"/>
              <a:gd name="connsiteX133" fmla="*/ 600789 w 1499520"/>
              <a:gd name="connsiteY133" fmla="*/ 558450 h 1913559"/>
              <a:gd name="connsiteX134" fmla="*/ 619839 w 1499520"/>
              <a:gd name="connsiteY134" fmla="*/ 544163 h 1913559"/>
              <a:gd name="connsiteX135" fmla="*/ 657939 w 1499520"/>
              <a:gd name="connsiteY135" fmla="*/ 515588 h 1913559"/>
              <a:gd name="connsiteX136" fmla="*/ 686514 w 1499520"/>
              <a:gd name="connsiteY136" fmla="*/ 477488 h 1913559"/>
              <a:gd name="connsiteX137" fmla="*/ 705564 w 1499520"/>
              <a:gd name="connsiteY137" fmla="*/ 444150 h 1913559"/>
              <a:gd name="connsiteX138" fmla="*/ 715089 w 1499520"/>
              <a:gd name="connsiteY138" fmla="*/ 401288 h 1913559"/>
              <a:gd name="connsiteX139" fmla="*/ 724614 w 1499520"/>
              <a:gd name="connsiteY139" fmla="*/ 387000 h 1913559"/>
              <a:gd name="connsiteX140" fmla="*/ 734139 w 1499520"/>
              <a:gd name="connsiteY140" fmla="*/ 286988 h 1913559"/>
              <a:gd name="connsiteX141" fmla="*/ 743664 w 1499520"/>
              <a:gd name="connsiteY141" fmla="*/ 220313 h 1913559"/>
              <a:gd name="connsiteX142" fmla="*/ 777001 w 1499520"/>
              <a:gd name="connsiteY142" fmla="*/ 172688 h 1913559"/>
              <a:gd name="connsiteX143" fmla="*/ 786526 w 1499520"/>
              <a:gd name="connsiteY143" fmla="*/ 158400 h 1913559"/>
              <a:gd name="connsiteX144" fmla="*/ 815101 w 1499520"/>
              <a:gd name="connsiteY144" fmla="*/ 115538 h 1913559"/>
              <a:gd name="connsiteX145" fmla="*/ 829389 w 1499520"/>
              <a:gd name="connsiteY145" fmla="*/ 110775 h 1913559"/>
              <a:gd name="connsiteX146" fmla="*/ 853201 w 1499520"/>
              <a:gd name="connsiteY146" fmla="*/ 120300 h 1913559"/>
              <a:gd name="connsiteX147" fmla="*/ 867489 w 1499520"/>
              <a:gd name="connsiteY147" fmla="*/ 129825 h 1913559"/>
              <a:gd name="connsiteX148" fmla="*/ 886539 w 1499520"/>
              <a:gd name="connsiteY148" fmla="*/ 120300 h 1913559"/>
              <a:gd name="connsiteX149" fmla="*/ 919876 w 1499520"/>
              <a:gd name="connsiteY149" fmla="*/ 82200 h 1913559"/>
              <a:gd name="connsiteX150" fmla="*/ 934164 w 1499520"/>
              <a:gd name="connsiteY150" fmla="*/ 67913 h 1913559"/>
              <a:gd name="connsiteX151" fmla="*/ 943689 w 1499520"/>
              <a:gd name="connsiteY151" fmla="*/ 48863 h 1913559"/>
              <a:gd name="connsiteX152" fmla="*/ 962739 w 1499520"/>
              <a:gd name="connsiteY152" fmla="*/ 10763 h 1913559"/>
              <a:gd name="connsiteX153" fmla="*/ 962739 w 1499520"/>
              <a:gd name="connsiteY153" fmla="*/ 6000 h 1913559"/>
              <a:gd name="connsiteX0" fmla="*/ 962739 w 1499520"/>
              <a:gd name="connsiteY0" fmla="*/ 6000 h 1913559"/>
              <a:gd name="connsiteX1" fmla="*/ 981788 w 1499520"/>
              <a:gd name="connsiteY1" fmla="*/ 86963 h 1913559"/>
              <a:gd name="connsiteX2" fmla="*/ 1015126 w 1499520"/>
              <a:gd name="connsiteY2" fmla="*/ 277463 h 1913559"/>
              <a:gd name="connsiteX3" fmla="*/ 1041320 w 1499520"/>
              <a:gd name="connsiteY3" fmla="*/ 336994 h 1913559"/>
              <a:gd name="connsiteX4" fmla="*/ 1105614 w 1499520"/>
              <a:gd name="connsiteY4" fmla="*/ 437006 h 1913559"/>
              <a:gd name="connsiteX5" fmla="*/ 1186576 w 1499520"/>
              <a:gd name="connsiteY5" fmla="*/ 544163 h 1913559"/>
              <a:gd name="connsiteX6" fmla="*/ 1219914 w 1499520"/>
              <a:gd name="connsiteY6" fmla="*/ 582263 h 1913559"/>
              <a:gd name="connsiteX7" fmla="*/ 1188958 w 1499520"/>
              <a:gd name="connsiteY7" fmla="*/ 660844 h 1913559"/>
              <a:gd name="connsiteX8" fmla="*/ 1231820 w 1499520"/>
              <a:gd name="connsiteY8" fmla="*/ 715613 h 1913559"/>
              <a:gd name="connsiteX9" fmla="*/ 1186576 w 1499520"/>
              <a:gd name="connsiteY9" fmla="*/ 787050 h 1913559"/>
              <a:gd name="connsiteX10" fmla="*/ 1181814 w 1499520"/>
              <a:gd name="connsiteY10" fmla="*/ 834675 h 1913559"/>
              <a:gd name="connsiteX11" fmla="*/ 1231820 w 1499520"/>
              <a:gd name="connsiteY11" fmla="*/ 903731 h 1913559"/>
              <a:gd name="connsiteX12" fmla="*/ 1212770 w 1499520"/>
              <a:gd name="connsiteY12" fmla="*/ 1063275 h 1913559"/>
              <a:gd name="connsiteX13" fmla="*/ 1193719 w 1499520"/>
              <a:gd name="connsiteY13" fmla="*/ 1222819 h 1913559"/>
              <a:gd name="connsiteX14" fmla="*/ 1248489 w 1499520"/>
              <a:gd name="connsiteY14" fmla="*/ 1258538 h 1913559"/>
              <a:gd name="connsiteX15" fmla="*/ 1300876 w 1499520"/>
              <a:gd name="connsiteY15" fmla="*/ 1287113 h 1913559"/>
              <a:gd name="connsiteX16" fmla="*/ 1336594 w 1499520"/>
              <a:gd name="connsiteY16" fmla="*/ 1332355 h 1913559"/>
              <a:gd name="connsiteX17" fmla="*/ 1341357 w 1499520"/>
              <a:gd name="connsiteY17" fmla="*/ 1437131 h 1913559"/>
              <a:gd name="connsiteX18" fmla="*/ 1338977 w 1499520"/>
              <a:gd name="connsiteY18" fmla="*/ 1606200 h 1913559"/>
              <a:gd name="connsiteX19" fmla="*/ 1405651 w 1499520"/>
              <a:gd name="connsiteY19" fmla="*/ 1591913 h 1913559"/>
              <a:gd name="connsiteX20" fmla="*/ 1493758 w 1499520"/>
              <a:gd name="connsiteY20" fmla="*/ 1582387 h 1913559"/>
              <a:gd name="connsiteX21" fmla="*/ 1486614 w 1499520"/>
              <a:gd name="connsiteY21" fmla="*/ 1625250 h 1913559"/>
              <a:gd name="connsiteX22" fmla="*/ 1477089 w 1499520"/>
              <a:gd name="connsiteY22" fmla="*/ 1653825 h 1913559"/>
              <a:gd name="connsiteX23" fmla="*/ 1458039 w 1499520"/>
              <a:gd name="connsiteY23" fmla="*/ 1741932 h 1913559"/>
              <a:gd name="connsiteX24" fmla="*/ 1450895 w 1499520"/>
              <a:gd name="connsiteY24" fmla="*/ 1822894 h 1913559"/>
              <a:gd name="connsiteX25" fmla="*/ 1462802 w 1499520"/>
              <a:gd name="connsiteY25" fmla="*/ 1877664 h 1913559"/>
              <a:gd name="connsiteX26" fmla="*/ 1486614 w 1499520"/>
              <a:gd name="connsiteY26" fmla="*/ 1913382 h 1913559"/>
              <a:gd name="connsiteX27" fmla="*/ 1377076 w 1499520"/>
              <a:gd name="connsiteY27" fmla="*/ 1889569 h 1913559"/>
              <a:gd name="connsiteX28" fmla="*/ 1255632 w 1499520"/>
              <a:gd name="connsiteY28" fmla="*/ 1849088 h 1913559"/>
              <a:gd name="connsiteX29" fmla="*/ 1148476 w 1499520"/>
              <a:gd name="connsiteY29" fmla="*/ 1825275 h 1913559"/>
              <a:gd name="connsiteX30" fmla="*/ 1038939 w 1499520"/>
              <a:gd name="connsiteY30" fmla="*/ 1801463 h 1913559"/>
              <a:gd name="connsiteX31" fmla="*/ 948451 w 1499520"/>
              <a:gd name="connsiteY31" fmla="*/ 1782413 h 1913559"/>
              <a:gd name="connsiteX32" fmla="*/ 857964 w 1499520"/>
              <a:gd name="connsiteY32" fmla="*/ 1772888 h 1913559"/>
              <a:gd name="connsiteX33" fmla="*/ 781764 w 1499520"/>
              <a:gd name="connsiteY33" fmla="*/ 1763363 h 1913559"/>
              <a:gd name="connsiteX34" fmla="*/ 543639 w 1499520"/>
              <a:gd name="connsiteY34" fmla="*/ 1739550 h 1913559"/>
              <a:gd name="connsiteX35" fmla="*/ 546020 w 1499520"/>
              <a:gd name="connsiteY35" fmla="*/ 1725263 h 1913559"/>
              <a:gd name="connsiteX36" fmla="*/ 576977 w 1499520"/>
              <a:gd name="connsiteY36" fmla="*/ 1713357 h 1913559"/>
              <a:gd name="connsiteX37" fmla="*/ 591264 w 1499520"/>
              <a:gd name="connsiteY37" fmla="*/ 1682400 h 1913559"/>
              <a:gd name="connsiteX38" fmla="*/ 610314 w 1499520"/>
              <a:gd name="connsiteY38" fmla="*/ 1634776 h 1913559"/>
              <a:gd name="connsiteX39" fmla="*/ 653177 w 1499520"/>
              <a:gd name="connsiteY39" fmla="*/ 1646682 h 1913559"/>
              <a:gd name="connsiteX40" fmla="*/ 710326 w 1499520"/>
              <a:gd name="connsiteY40" fmla="*/ 1658588 h 1913559"/>
              <a:gd name="connsiteX41" fmla="*/ 765095 w 1499520"/>
              <a:gd name="connsiteY41" fmla="*/ 1660968 h 1913559"/>
              <a:gd name="connsiteX42" fmla="*/ 772239 w 1499520"/>
              <a:gd name="connsiteY42" fmla="*/ 1649063 h 1913559"/>
              <a:gd name="connsiteX43" fmla="*/ 691276 w 1499520"/>
              <a:gd name="connsiteY43" fmla="*/ 1634775 h 1913559"/>
              <a:gd name="connsiteX44" fmla="*/ 626983 w 1499520"/>
              <a:gd name="connsiteY44" fmla="*/ 1613344 h 1913559"/>
              <a:gd name="connsiteX45" fmla="*/ 605551 w 1499520"/>
              <a:gd name="connsiteY45" fmla="*/ 1582388 h 1913559"/>
              <a:gd name="connsiteX46" fmla="*/ 626983 w 1499520"/>
              <a:gd name="connsiteY46" fmla="*/ 1530001 h 1913559"/>
              <a:gd name="connsiteX47" fmla="*/ 662702 w 1499520"/>
              <a:gd name="connsiteY47" fmla="*/ 1515713 h 1913559"/>
              <a:gd name="connsiteX48" fmla="*/ 638889 w 1499520"/>
              <a:gd name="connsiteY48" fmla="*/ 1496662 h 1913559"/>
              <a:gd name="connsiteX49" fmla="*/ 662701 w 1499520"/>
              <a:gd name="connsiteY49" fmla="*/ 1472850 h 1913559"/>
              <a:gd name="connsiteX50" fmla="*/ 707945 w 1499520"/>
              <a:gd name="connsiteY50" fmla="*/ 1427607 h 1913559"/>
              <a:gd name="connsiteX51" fmla="*/ 734139 w 1499520"/>
              <a:gd name="connsiteY51" fmla="*/ 1410938 h 1913559"/>
              <a:gd name="connsiteX52" fmla="*/ 719851 w 1499520"/>
              <a:gd name="connsiteY52" fmla="*/ 1368075 h 1913559"/>
              <a:gd name="connsiteX53" fmla="*/ 791289 w 1499520"/>
              <a:gd name="connsiteY53" fmla="*/ 1265682 h 1913559"/>
              <a:gd name="connsiteX54" fmla="*/ 698420 w 1499520"/>
              <a:gd name="connsiteY54" fmla="*/ 1294256 h 1913559"/>
              <a:gd name="connsiteX55" fmla="*/ 667464 w 1499520"/>
              <a:gd name="connsiteY55" fmla="*/ 1358550 h 1913559"/>
              <a:gd name="connsiteX56" fmla="*/ 638889 w 1499520"/>
              <a:gd name="connsiteY56" fmla="*/ 1413318 h 1913559"/>
              <a:gd name="connsiteX57" fmla="*/ 598408 w 1499520"/>
              <a:gd name="connsiteY57" fmla="*/ 1389506 h 1913559"/>
              <a:gd name="connsiteX58" fmla="*/ 572214 w 1499520"/>
              <a:gd name="connsiteY58" fmla="*/ 1434750 h 1913559"/>
              <a:gd name="connsiteX59" fmla="*/ 569833 w 1499520"/>
              <a:gd name="connsiteY59" fmla="*/ 1472851 h 1913559"/>
              <a:gd name="connsiteX60" fmla="*/ 584121 w 1499520"/>
              <a:gd name="connsiteY60" fmla="*/ 1489520 h 1913559"/>
              <a:gd name="connsiteX61" fmla="*/ 534114 w 1499520"/>
              <a:gd name="connsiteY61" fmla="*/ 1530000 h 1913559"/>
              <a:gd name="connsiteX62" fmla="*/ 465058 w 1499520"/>
              <a:gd name="connsiteY62" fmla="*/ 1541907 h 1913559"/>
              <a:gd name="connsiteX63" fmla="*/ 488870 w 1499520"/>
              <a:gd name="connsiteY63" fmla="*/ 1470469 h 1913559"/>
              <a:gd name="connsiteX64" fmla="*/ 510301 w 1499520"/>
              <a:gd name="connsiteY64" fmla="*/ 1401413 h 1913559"/>
              <a:gd name="connsiteX65" fmla="*/ 526969 w 1499520"/>
              <a:gd name="connsiteY65" fmla="*/ 1339500 h 1913559"/>
              <a:gd name="connsiteX66" fmla="*/ 541257 w 1499520"/>
              <a:gd name="connsiteY66" fmla="*/ 1296637 h 1913559"/>
              <a:gd name="connsiteX67" fmla="*/ 600789 w 1499520"/>
              <a:gd name="connsiteY67" fmla="*/ 1225200 h 1913559"/>
              <a:gd name="connsiteX68" fmla="*/ 634126 w 1499520"/>
              <a:gd name="connsiteY68" fmla="*/ 1239489 h 1913559"/>
              <a:gd name="connsiteX69" fmla="*/ 672226 w 1499520"/>
              <a:gd name="connsiteY69" fmla="*/ 1222820 h 1913559"/>
              <a:gd name="connsiteX70" fmla="*/ 676990 w 1499520"/>
              <a:gd name="connsiteY70" fmla="*/ 1213295 h 1913559"/>
              <a:gd name="connsiteX71" fmla="*/ 638888 w 1499520"/>
              <a:gd name="connsiteY71" fmla="*/ 1215675 h 1913559"/>
              <a:gd name="connsiteX72" fmla="*/ 612696 w 1499520"/>
              <a:gd name="connsiteY72" fmla="*/ 1189482 h 1913559"/>
              <a:gd name="connsiteX73" fmla="*/ 612695 w 1499520"/>
              <a:gd name="connsiteY73" fmla="*/ 1172812 h 1913559"/>
              <a:gd name="connsiteX74" fmla="*/ 662702 w 1499520"/>
              <a:gd name="connsiteY74" fmla="*/ 1175195 h 1913559"/>
              <a:gd name="connsiteX75" fmla="*/ 667463 w 1499520"/>
              <a:gd name="connsiteY75" fmla="*/ 1158525 h 1913559"/>
              <a:gd name="connsiteX76" fmla="*/ 693658 w 1499520"/>
              <a:gd name="connsiteY76" fmla="*/ 1127569 h 1913559"/>
              <a:gd name="connsiteX77" fmla="*/ 736521 w 1499520"/>
              <a:gd name="connsiteY77" fmla="*/ 1113283 h 1913559"/>
              <a:gd name="connsiteX78" fmla="*/ 736520 w 1499520"/>
              <a:gd name="connsiteY78" fmla="*/ 1091849 h 1913559"/>
              <a:gd name="connsiteX79" fmla="*/ 753189 w 1499520"/>
              <a:gd name="connsiteY79" fmla="*/ 1079944 h 1913559"/>
              <a:gd name="connsiteX80" fmla="*/ 712708 w 1499520"/>
              <a:gd name="connsiteY80" fmla="*/ 1051369 h 1913559"/>
              <a:gd name="connsiteX81" fmla="*/ 662701 w 1499520"/>
              <a:gd name="connsiteY81" fmla="*/ 1022794 h 1913559"/>
              <a:gd name="connsiteX82" fmla="*/ 629364 w 1499520"/>
              <a:gd name="connsiteY82" fmla="*/ 1029938 h 1913559"/>
              <a:gd name="connsiteX83" fmla="*/ 591264 w 1499520"/>
              <a:gd name="connsiteY83" fmla="*/ 1087088 h 1913559"/>
              <a:gd name="connsiteX84" fmla="*/ 605551 w 1499520"/>
              <a:gd name="connsiteY84" fmla="*/ 1118044 h 1913559"/>
              <a:gd name="connsiteX85" fmla="*/ 586501 w 1499520"/>
              <a:gd name="connsiteY85" fmla="*/ 1139475 h 1913559"/>
              <a:gd name="connsiteX86" fmla="*/ 550783 w 1499520"/>
              <a:gd name="connsiteY86" fmla="*/ 1120426 h 1913559"/>
              <a:gd name="connsiteX87" fmla="*/ 522207 w 1499520"/>
              <a:gd name="connsiteY87" fmla="*/ 1082325 h 1913559"/>
              <a:gd name="connsiteX88" fmla="*/ 522208 w 1499520"/>
              <a:gd name="connsiteY88" fmla="*/ 1108520 h 1913559"/>
              <a:gd name="connsiteX89" fmla="*/ 457914 w 1499520"/>
              <a:gd name="connsiteY89" fmla="*/ 1115662 h 1913559"/>
              <a:gd name="connsiteX90" fmla="*/ 410289 w 1499520"/>
              <a:gd name="connsiteY90" fmla="*/ 1137094 h 1913559"/>
              <a:gd name="connsiteX91" fmla="*/ 379332 w 1499520"/>
              <a:gd name="connsiteY91" fmla="*/ 1184718 h 1913559"/>
              <a:gd name="connsiteX92" fmla="*/ 348376 w 1499520"/>
              <a:gd name="connsiteY92" fmla="*/ 1244250 h 1913559"/>
              <a:gd name="connsiteX93" fmla="*/ 305513 w 1499520"/>
              <a:gd name="connsiteY93" fmla="*/ 1215677 h 1913559"/>
              <a:gd name="connsiteX94" fmla="*/ 336471 w 1499520"/>
              <a:gd name="connsiteY94" fmla="*/ 1194244 h 1913559"/>
              <a:gd name="connsiteX95" fmla="*/ 367426 w 1499520"/>
              <a:gd name="connsiteY95" fmla="*/ 1141856 h 1913559"/>
              <a:gd name="connsiteX96" fmla="*/ 372189 w 1499520"/>
              <a:gd name="connsiteY96" fmla="*/ 1106138 h 1913559"/>
              <a:gd name="connsiteX97" fmla="*/ 398382 w 1499520"/>
              <a:gd name="connsiteY97" fmla="*/ 1094231 h 1913559"/>
              <a:gd name="connsiteX98" fmla="*/ 386476 w 1499520"/>
              <a:gd name="connsiteY98" fmla="*/ 1072800 h 1913559"/>
              <a:gd name="connsiteX99" fmla="*/ 386478 w 1499520"/>
              <a:gd name="connsiteY99" fmla="*/ 1053751 h 1913559"/>
              <a:gd name="connsiteX100" fmla="*/ 348376 w 1499520"/>
              <a:gd name="connsiteY100" fmla="*/ 1060894 h 1913559"/>
              <a:gd name="connsiteX101" fmla="*/ 324564 w 1499520"/>
              <a:gd name="connsiteY101" fmla="*/ 1034700 h 1913559"/>
              <a:gd name="connsiteX102" fmla="*/ 315039 w 1499520"/>
              <a:gd name="connsiteY102" fmla="*/ 1013269 h 1913559"/>
              <a:gd name="connsiteX103" fmla="*/ 286464 w 1499520"/>
              <a:gd name="connsiteY103" fmla="*/ 1048988 h 1913559"/>
              <a:gd name="connsiteX104" fmla="*/ 276939 w 1499520"/>
              <a:gd name="connsiteY104" fmla="*/ 1072800 h 1913559"/>
              <a:gd name="connsiteX105" fmla="*/ 286464 w 1499520"/>
              <a:gd name="connsiteY105" fmla="*/ 1096613 h 1913559"/>
              <a:gd name="connsiteX106" fmla="*/ 260269 w 1499520"/>
              <a:gd name="connsiteY106" fmla="*/ 1098994 h 1913559"/>
              <a:gd name="connsiteX107" fmla="*/ 276939 w 1499520"/>
              <a:gd name="connsiteY107" fmla="*/ 1120425 h 1913559"/>
              <a:gd name="connsiteX108" fmla="*/ 265032 w 1499520"/>
              <a:gd name="connsiteY108" fmla="*/ 1137094 h 1913559"/>
              <a:gd name="connsiteX109" fmla="*/ 274557 w 1499520"/>
              <a:gd name="connsiteY109" fmla="*/ 1199007 h 1913559"/>
              <a:gd name="connsiteX110" fmla="*/ 234076 w 1499520"/>
              <a:gd name="connsiteY110" fmla="*/ 1194243 h 1913559"/>
              <a:gd name="connsiteX111" fmla="*/ 195976 w 1499520"/>
              <a:gd name="connsiteY111" fmla="*/ 1215675 h 1913559"/>
              <a:gd name="connsiteX112" fmla="*/ 143589 w 1499520"/>
              <a:gd name="connsiteY112" fmla="*/ 1215675 h 1913559"/>
              <a:gd name="connsiteX113" fmla="*/ 110251 w 1499520"/>
              <a:gd name="connsiteY113" fmla="*/ 1201388 h 1913559"/>
              <a:gd name="connsiteX114" fmla="*/ 81676 w 1499520"/>
              <a:gd name="connsiteY114" fmla="*/ 1182338 h 1913559"/>
              <a:gd name="connsiteX115" fmla="*/ 5477 w 1499520"/>
              <a:gd name="connsiteY115" fmla="*/ 1106138 h 1913559"/>
              <a:gd name="connsiteX116" fmla="*/ 24527 w 1499520"/>
              <a:gd name="connsiteY116" fmla="*/ 1094232 h 1913559"/>
              <a:gd name="connsiteX117" fmla="*/ 24526 w 1499520"/>
              <a:gd name="connsiteY117" fmla="*/ 1039463 h 1913559"/>
              <a:gd name="connsiteX118" fmla="*/ 17383 w 1499520"/>
              <a:gd name="connsiteY118" fmla="*/ 1001363 h 1913559"/>
              <a:gd name="connsiteX119" fmla="*/ 714 w 1499520"/>
              <a:gd name="connsiteY119" fmla="*/ 956119 h 1913559"/>
              <a:gd name="connsiteX120" fmla="*/ 43576 w 1499520"/>
              <a:gd name="connsiteY120" fmla="*/ 887063 h 1913559"/>
              <a:gd name="connsiteX121" fmla="*/ 62626 w 1499520"/>
              <a:gd name="connsiteY121" fmla="*/ 889444 h 1913559"/>
              <a:gd name="connsiteX122" fmla="*/ 55483 w 1499520"/>
              <a:gd name="connsiteY122" fmla="*/ 834676 h 1913559"/>
              <a:gd name="connsiteX123" fmla="*/ 119776 w 1499520"/>
              <a:gd name="connsiteY123" fmla="*/ 808481 h 1913559"/>
              <a:gd name="connsiteX124" fmla="*/ 167401 w 1499520"/>
              <a:gd name="connsiteY124" fmla="*/ 787050 h 1913559"/>
              <a:gd name="connsiteX125" fmla="*/ 205502 w 1499520"/>
              <a:gd name="connsiteY125" fmla="*/ 746570 h 1913559"/>
              <a:gd name="connsiteX126" fmla="*/ 236458 w 1499520"/>
              <a:gd name="connsiteY126" fmla="*/ 758475 h 1913559"/>
              <a:gd name="connsiteX127" fmla="*/ 281702 w 1499520"/>
              <a:gd name="connsiteY127" fmla="*/ 715614 h 1913559"/>
              <a:gd name="connsiteX128" fmla="*/ 329326 w 1499520"/>
              <a:gd name="connsiteY128" fmla="*/ 701325 h 1913559"/>
              <a:gd name="connsiteX129" fmla="*/ 457914 w 1499520"/>
              <a:gd name="connsiteY129" fmla="*/ 713232 h 1913559"/>
              <a:gd name="connsiteX130" fmla="*/ 484108 w 1499520"/>
              <a:gd name="connsiteY130" fmla="*/ 691801 h 1913559"/>
              <a:gd name="connsiteX131" fmla="*/ 503158 w 1499520"/>
              <a:gd name="connsiteY131" fmla="*/ 660844 h 1913559"/>
              <a:gd name="connsiteX132" fmla="*/ 505538 w 1499520"/>
              <a:gd name="connsiteY132" fmla="*/ 603693 h 1913559"/>
              <a:gd name="connsiteX133" fmla="*/ 548402 w 1499520"/>
              <a:gd name="connsiteY133" fmla="*/ 582264 h 1913559"/>
              <a:gd name="connsiteX134" fmla="*/ 600789 w 1499520"/>
              <a:gd name="connsiteY134" fmla="*/ 558450 h 1913559"/>
              <a:gd name="connsiteX135" fmla="*/ 619839 w 1499520"/>
              <a:gd name="connsiteY135" fmla="*/ 544163 h 1913559"/>
              <a:gd name="connsiteX136" fmla="*/ 657939 w 1499520"/>
              <a:gd name="connsiteY136" fmla="*/ 515588 h 1913559"/>
              <a:gd name="connsiteX137" fmla="*/ 686514 w 1499520"/>
              <a:gd name="connsiteY137" fmla="*/ 477488 h 1913559"/>
              <a:gd name="connsiteX138" fmla="*/ 705564 w 1499520"/>
              <a:gd name="connsiteY138" fmla="*/ 444150 h 1913559"/>
              <a:gd name="connsiteX139" fmla="*/ 715089 w 1499520"/>
              <a:gd name="connsiteY139" fmla="*/ 401288 h 1913559"/>
              <a:gd name="connsiteX140" fmla="*/ 724614 w 1499520"/>
              <a:gd name="connsiteY140" fmla="*/ 387000 h 1913559"/>
              <a:gd name="connsiteX141" fmla="*/ 734139 w 1499520"/>
              <a:gd name="connsiteY141" fmla="*/ 286988 h 1913559"/>
              <a:gd name="connsiteX142" fmla="*/ 743664 w 1499520"/>
              <a:gd name="connsiteY142" fmla="*/ 220313 h 1913559"/>
              <a:gd name="connsiteX143" fmla="*/ 777001 w 1499520"/>
              <a:gd name="connsiteY143" fmla="*/ 172688 h 1913559"/>
              <a:gd name="connsiteX144" fmla="*/ 786526 w 1499520"/>
              <a:gd name="connsiteY144" fmla="*/ 158400 h 1913559"/>
              <a:gd name="connsiteX145" fmla="*/ 815101 w 1499520"/>
              <a:gd name="connsiteY145" fmla="*/ 115538 h 1913559"/>
              <a:gd name="connsiteX146" fmla="*/ 829389 w 1499520"/>
              <a:gd name="connsiteY146" fmla="*/ 110775 h 1913559"/>
              <a:gd name="connsiteX147" fmla="*/ 853201 w 1499520"/>
              <a:gd name="connsiteY147" fmla="*/ 120300 h 1913559"/>
              <a:gd name="connsiteX148" fmla="*/ 867489 w 1499520"/>
              <a:gd name="connsiteY148" fmla="*/ 129825 h 1913559"/>
              <a:gd name="connsiteX149" fmla="*/ 886539 w 1499520"/>
              <a:gd name="connsiteY149" fmla="*/ 120300 h 1913559"/>
              <a:gd name="connsiteX150" fmla="*/ 919876 w 1499520"/>
              <a:gd name="connsiteY150" fmla="*/ 82200 h 1913559"/>
              <a:gd name="connsiteX151" fmla="*/ 934164 w 1499520"/>
              <a:gd name="connsiteY151" fmla="*/ 67913 h 1913559"/>
              <a:gd name="connsiteX152" fmla="*/ 943689 w 1499520"/>
              <a:gd name="connsiteY152" fmla="*/ 48863 h 1913559"/>
              <a:gd name="connsiteX153" fmla="*/ 962739 w 1499520"/>
              <a:gd name="connsiteY153" fmla="*/ 10763 h 1913559"/>
              <a:gd name="connsiteX154" fmla="*/ 962739 w 1499520"/>
              <a:gd name="connsiteY154" fmla="*/ 6000 h 1913559"/>
              <a:gd name="connsiteX0" fmla="*/ 962739 w 1499520"/>
              <a:gd name="connsiteY0" fmla="*/ 6000 h 1913559"/>
              <a:gd name="connsiteX1" fmla="*/ 981788 w 1499520"/>
              <a:gd name="connsiteY1" fmla="*/ 86963 h 1913559"/>
              <a:gd name="connsiteX2" fmla="*/ 1015126 w 1499520"/>
              <a:gd name="connsiteY2" fmla="*/ 277463 h 1913559"/>
              <a:gd name="connsiteX3" fmla="*/ 1041320 w 1499520"/>
              <a:gd name="connsiteY3" fmla="*/ 336994 h 1913559"/>
              <a:gd name="connsiteX4" fmla="*/ 1105614 w 1499520"/>
              <a:gd name="connsiteY4" fmla="*/ 437006 h 1913559"/>
              <a:gd name="connsiteX5" fmla="*/ 1186576 w 1499520"/>
              <a:gd name="connsiteY5" fmla="*/ 544163 h 1913559"/>
              <a:gd name="connsiteX6" fmla="*/ 1219914 w 1499520"/>
              <a:gd name="connsiteY6" fmla="*/ 582263 h 1913559"/>
              <a:gd name="connsiteX7" fmla="*/ 1188958 w 1499520"/>
              <a:gd name="connsiteY7" fmla="*/ 660844 h 1913559"/>
              <a:gd name="connsiteX8" fmla="*/ 1231820 w 1499520"/>
              <a:gd name="connsiteY8" fmla="*/ 715613 h 1913559"/>
              <a:gd name="connsiteX9" fmla="*/ 1186576 w 1499520"/>
              <a:gd name="connsiteY9" fmla="*/ 787050 h 1913559"/>
              <a:gd name="connsiteX10" fmla="*/ 1181814 w 1499520"/>
              <a:gd name="connsiteY10" fmla="*/ 834675 h 1913559"/>
              <a:gd name="connsiteX11" fmla="*/ 1231820 w 1499520"/>
              <a:gd name="connsiteY11" fmla="*/ 903731 h 1913559"/>
              <a:gd name="connsiteX12" fmla="*/ 1212770 w 1499520"/>
              <a:gd name="connsiteY12" fmla="*/ 1063275 h 1913559"/>
              <a:gd name="connsiteX13" fmla="*/ 1193719 w 1499520"/>
              <a:gd name="connsiteY13" fmla="*/ 1222819 h 1913559"/>
              <a:gd name="connsiteX14" fmla="*/ 1248489 w 1499520"/>
              <a:gd name="connsiteY14" fmla="*/ 1258538 h 1913559"/>
              <a:gd name="connsiteX15" fmla="*/ 1300876 w 1499520"/>
              <a:gd name="connsiteY15" fmla="*/ 1287113 h 1913559"/>
              <a:gd name="connsiteX16" fmla="*/ 1336594 w 1499520"/>
              <a:gd name="connsiteY16" fmla="*/ 1332355 h 1913559"/>
              <a:gd name="connsiteX17" fmla="*/ 1341357 w 1499520"/>
              <a:gd name="connsiteY17" fmla="*/ 1437131 h 1913559"/>
              <a:gd name="connsiteX18" fmla="*/ 1338977 w 1499520"/>
              <a:gd name="connsiteY18" fmla="*/ 1606200 h 1913559"/>
              <a:gd name="connsiteX19" fmla="*/ 1405651 w 1499520"/>
              <a:gd name="connsiteY19" fmla="*/ 1591913 h 1913559"/>
              <a:gd name="connsiteX20" fmla="*/ 1493758 w 1499520"/>
              <a:gd name="connsiteY20" fmla="*/ 1582387 h 1913559"/>
              <a:gd name="connsiteX21" fmla="*/ 1486614 w 1499520"/>
              <a:gd name="connsiteY21" fmla="*/ 1625250 h 1913559"/>
              <a:gd name="connsiteX22" fmla="*/ 1477089 w 1499520"/>
              <a:gd name="connsiteY22" fmla="*/ 1653825 h 1913559"/>
              <a:gd name="connsiteX23" fmla="*/ 1458039 w 1499520"/>
              <a:gd name="connsiteY23" fmla="*/ 1741932 h 1913559"/>
              <a:gd name="connsiteX24" fmla="*/ 1450895 w 1499520"/>
              <a:gd name="connsiteY24" fmla="*/ 1822894 h 1913559"/>
              <a:gd name="connsiteX25" fmla="*/ 1462802 w 1499520"/>
              <a:gd name="connsiteY25" fmla="*/ 1877664 h 1913559"/>
              <a:gd name="connsiteX26" fmla="*/ 1486614 w 1499520"/>
              <a:gd name="connsiteY26" fmla="*/ 1913382 h 1913559"/>
              <a:gd name="connsiteX27" fmla="*/ 1377076 w 1499520"/>
              <a:gd name="connsiteY27" fmla="*/ 1889569 h 1913559"/>
              <a:gd name="connsiteX28" fmla="*/ 1255632 w 1499520"/>
              <a:gd name="connsiteY28" fmla="*/ 1849088 h 1913559"/>
              <a:gd name="connsiteX29" fmla="*/ 1148476 w 1499520"/>
              <a:gd name="connsiteY29" fmla="*/ 1825275 h 1913559"/>
              <a:gd name="connsiteX30" fmla="*/ 1038939 w 1499520"/>
              <a:gd name="connsiteY30" fmla="*/ 1801463 h 1913559"/>
              <a:gd name="connsiteX31" fmla="*/ 948451 w 1499520"/>
              <a:gd name="connsiteY31" fmla="*/ 1782413 h 1913559"/>
              <a:gd name="connsiteX32" fmla="*/ 857964 w 1499520"/>
              <a:gd name="connsiteY32" fmla="*/ 1772888 h 1913559"/>
              <a:gd name="connsiteX33" fmla="*/ 781764 w 1499520"/>
              <a:gd name="connsiteY33" fmla="*/ 1763363 h 1913559"/>
              <a:gd name="connsiteX34" fmla="*/ 543639 w 1499520"/>
              <a:gd name="connsiteY34" fmla="*/ 1739550 h 1913559"/>
              <a:gd name="connsiteX35" fmla="*/ 546020 w 1499520"/>
              <a:gd name="connsiteY35" fmla="*/ 1725263 h 1913559"/>
              <a:gd name="connsiteX36" fmla="*/ 576977 w 1499520"/>
              <a:gd name="connsiteY36" fmla="*/ 1713357 h 1913559"/>
              <a:gd name="connsiteX37" fmla="*/ 591264 w 1499520"/>
              <a:gd name="connsiteY37" fmla="*/ 1682400 h 1913559"/>
              <a:gd name="connsiteX38" fmla="*/ 610314 w 1499520"/>
              <a:gd name="connsiteY38" fmla="*/ 1634776 h 1913559"/>
              <a:gd name="connsiteX39" fmla="*/ 653177 w 1499520"/>
              <a:gd name="connsiteY39" fmla="*/ 1646682 h 1913559"/>
              <a:gd name="connsiteX40" fmla="*/ 710326 w 1499520"/>
              <a:gd name="connsiteY40" fmla="*/ 1658588 h 1913559"/>
              <a:gd name="connsiteX41" fmla="*/ 765095 w 1499520"/>
              <a:gd name="connsiteY41" fmla="*/ 1660968 h 1913559"/>
              <a:gd name="connsiteX42" fmla="*/ 772239 w 1499520"/>
              <a:gd name="connsiteY42" fmla="*/ 1649063 h 1913559"/>
              <a:gd name="connsiteX43" fmla="*/ 691276 w 1499520"/>
              <a:gd name="connsiteY43" fmla="*/ 1634775 h 1913559"/>
              <a:gd name="connsiteX44" fmla="*/ 626983 w 1499520"/>
              <a:gd name="connsiteY44" fmla="*/ 1613344 h 1913559"/>
              <a:gd name="connsiteX45" fmla="*/ 605551 w 1499520"/>
              <a:gd name="connsiteY45" fmla="*/ 1582388 h 1913559"/>
              <a:gd name="connsiteX46" fmla="*/ 626983 w 1499520"/>
              <a:gd name="connsiteY46" fmla="*/ 1530001 h 1913559"/>
              <a:gd name="connsiteX47" fmla="*/ 662702 w 1499520"/>
              <a:gd name="connsiteY47" fmla="*/ 1515713 h 1913559"/>
              <a:gd name="connsiteX48" fmla="*/ 638889 w 1499520"/>
              <a:gd name="connsiteY48" fmla="*/ 1496662 h 1913559"/>
              <a:gd name="connsiteX49" fmla="*/ 662701 w 1499520"/>
              <a:gd name="connsiteY49" fmla="*/ 1472850 h 1913559"/>
              <a:gd name="connsiteX50" fmla="*/ 707945 w 1499520"/>
              <a:gd name="connsiteY50" fmla="*/ 1427607 h 1913559"/>
              <a:gd name="connsiteX51" fmla="*/ 734139 w 1499520"/>
              <a:gd name="connsiteY51" fmla="*/ 1410938 h 1913559"/>
              <a:gd name="connsiteX52" fmla="*/ 719851 w 1499520"/>
              <a:gd name="connsiteY52" fmla="*/ 1368075 h 1913559"/>
              <a:gd name="connsiteX53" fmla="*/ 791289 w 1499520"/>
              <a:gd name="connsiteY53" fmla="*/ 1265682 h 1913559"/>
              <a:gd name="connsiteX54" fmla="*/ 698420 w 1499520"/>
              <a:gd name="connsiteY54" fmla="*/ 1294256 h 1913559"/>
              <a:gd name="connsiteX55" fmla="*/ 667464 w 1499520"/>
              <a:gd name="connsiteY55" fmla="*/ 1358550 h 1913559"/>
              <a:gd name="connsiteX56" fmla="*/ 638889 w 1499520"/>
              <a:gd name="connsiteY56" fmla="*/ 1413318 h 1913559"/>
              <a:gd name="connsiteX57" fmla="*/ 598408 w 1499520"/>
              <a:gd name="connsiteY57" fmla="*/ 1389506 h 1913559"/>
              <a:gd name="connsiteX58" fmla="*/ 572214 w 1499520"/>
              <a:gd name="connsiteY58" fmla="*/ 1434750 h 1913559"/>
              <a:gd name="connsiteX59" fmla="*/ 569833 w 1499520"/>
              <a:gd name="connsiteY59" fmla="*/ 1472851 h 1913559"/>
              <a:gd name="connsiteX60" fmla="*/ 584121 w 1499520"/>
              <a:gd name="connsiteY60" fmla="*/ 1489520 h 1913559"/>
              <a:gd name="connsiteX61" fmla="*/ 534114 w 1499520"/>
              <a:gd name="connsiteY61" fmla="*/ 1530000 h 1913559"/>
              <a:gd name="connsiteX62" fmla="*/ 465058 w 1499520"/>
              <a:gd name="connsiteY62" fmla="*/ 1541907 h 1913559"/>
              <a:gd name="connsiteX63" fmla="*/ 488870 w 1499520"/>
              <a:gd name="connsiteY63" fmla="*/ 1470469 h 1913559"/>
              <a:gd name="connsiteX64" fmla="*/ 510301 w 1499520"/>
              <a:gd name="connsiteY64" fmla="*/ 1401413 h 1913559"/>
              <a:gd name="connsiteX65" fmla="*/ 526969 w 1499520"/>
              <a:gd name="connsiteY65" fmla="*/ 1339500 h 1913559"/>
              <a:gd name="connsiteX66" fmla="*/ 541257 w 1499520"/>
              <a:gd name="connsiteY66" fmla="*/ 1296637 h 1913559"/>
              <a:gd name="connsiteX67" fmla="*/ 600789 w 1499520"/>
              <a:gd name="connsiteY67" fmla="*/ 1225200 h 1913559"/>
              <a:gd name="connsiteX68" fmla="*/ 634126 w 1499520"/>
              <a:gd name="connsiteY68" fmla="*/ 1239489 h 1913559"/>
              <a:gd name="connsiteX69" fmla="*/ 672226 w 1499520"/>
              <a:gd name="connsiteY69" fmla="*/ 1222820 h 1913559"/>
              <a:gd name="connsiteX70" fmla="*/ 676990 w 1499520"/>
              <a:gd name="connsiteY70" fmla="*/ 1213295 h 1913559"/>
              <a:gd name="connsiteX71" fmla="*/ 638888 w 1499520"/>
              <a:gd name="connsiteY71" fmla="*/ 1215675 h 1913559"/>
              <a:gd name="connsiteX72" fmla="*/ 612696 w 1499520"/>
              <a:gd name="connsiteY72" fmla="*/ 1189482 h 1913559"/>
              <a:gd name="connsiteX73" fmla="*/ 612695 w 1499520"/>
              <a:gd name="connsiteY73" fmla="*/ 1172812 h 1913559"/>
              <a:gd name="connsiteX74" fmla="*/ 662702 w 1499520"/>
              <a:gd name="connsiteY74" fmla="*/ 1175195 h 1913559"/>
              <a:gd name="connsiteX75" fmla="*/ 667463 w 1499520"/>
              <a:gd name="connsiteY75" fmla="*/ 1158525 h 1913559"/>
              <a:gd name="connsiteX76" fmla="*/ 693658 w 1499520"/>
              <a:gd name="connsiteY76" fmla="*/ 1127569 h 1913559"/>
              <a:gd name="connsiteX77" fmla="*/ 736521 w 1499520"/>
              <a:gd name="connsiteY77" fmla="*/ 1113283 h 1913559"/>
              <a:gd name="connsiteX78" fmla="*/ 736520 w 1499520"/>
              <a:gd name="connsiteY78" fmla="*/ 1091849 h 1913559"/>
              <a:gd name="connsiteX79" fmla="*/ 753189 w 1499520"/>
              <a:gd name="connsiteY79" fmla="*/ 1079944 h 1913559"/>
              <a:gd name="connsiteX80" fmla="*/ 712708 w 1499520"/>
              <a:gd name="connsiteY80" fmla="*/ 1051369 h 1913559"/>
              <a:gd name="connsiteX81" fmla="*/ 662701 w 1499520"/>
              <a:gd name="connsiteY81" fmla="*/ 1022794 h 1913559"/>
              <a:gd name="connsiteX82" fmla="*/ 629364 w 1499520"/>
              <a:gd name="connsiteY82" fmla="*/ 1029938 h 1913559"/>
              <a:gd name="connsiteX83" fmla="*/ 591264 w 1499520"/>
              <a:gd name="connsiteY83" fmla="*/ 1087088 h 1913559"/>
              <a:gd name="connsiteX84" fmla="*/ 605551 w 1499520"/>
              <a:gd name="connsiteY84" fmla="*/ 1118044 h 1913559"/>
              <a:gd name="connsiteX85" fmla="*/ 586501 w 1499520"/>
              <a:gd name="connsiteY85" fmla="*/ 1139475 h 1913559"/>
              <a:gd name="connsiteX86" fmla="*/ 550783 w 1499520"/>
              <a:gd name="connsiteY86" fmla="*/ 1120426 h 1913559"/>
              <a:gd name="connsiteX87" fmla="*/ 522207 w 1499520"/>
              <a:gd name="connsiteY87" fmla="*/ 1082325 h 1913559"/>
              <a:gd name="connsiteX88" fmla="*/ 522208 w 1499520"/>
              <a:gd name="connsiteY88" fmla="*/ 1108520 h 1913559"/>
              <a:gd name="connsiteX89" fmla="*/ 457914 w 1499520"/>
              <a:gd name="connsiteY89" fmla="*/ 1115662 h 1913559"/>
              <a:gd name="connsiteX90" fmla="*/ 410289 w 1499520"/>
              <a:gd name="connsiteY90" fmla="*/ 1137094 h 1913559"/>
              <a:gd name="connsiteX91" fmla="*/ 379332 w 1499520"/>
              <a:gd name="connsiteY91" fmla="*/ 1184718 h 1913559"/>
              <a:gd name="connsiteX92" fmla="*/ 348376 w 1499520"/>
              <a:gd name="connsiteY92" fmla="*/ 1244250 h 1913559"/>
              <a:gd name="connsiteX93" fmla="*/ 305513 w 1499520"/>
              <a:gd name="connsiteY93" fmla="*/ 1215677 h 1913559"/>
              <a:gd name="connsiteX94" fmla="*/ 336471 w 1499520"/>
              <a:gd name="connsiteY94" fmla="*/ 1194244 h 1913559"/>
              <a:gd name="connsiteX95" fmla="*/ 367426 w 1499520"/>
              <a:gd name="connsiteY95" fmla="*/ 1141856 h 1913559"/>
              <a:gd name="connsiteX96" fmla="*/ 372189 w 1499520"/>
              <a:gd name="connsiteY96" fmla="*/ 1106138 h 1913559"/>
              <a:gd name="connsiteX97" fmla="*/ 398382 w 1499520"/>
              <a:gd name="connsiteY97" fmla="*/ 1094231 h 1913559"/>
              <a:gd name="connsiteX98" fmla="*/ 386476 w 1499520"/>
              <a:gd name="connsiteY98" fmla="*/ 1072800 h 1913559"/>
              <a:gd name="connsiteX99" fmla="*/ 386478 w 1499520"/>
              <a:gd name="connsiteY99" fmla="*/ 1053751 h 1913559"/>
              <a:gd name="connsiteX100" fmla="*/ 348376 w 1499520"/>
              <a:gd name="connsiteY100" fmla="*/ 1060894 h 1913559"/>
              <a:gd name="connsiteX101" fmla="*/ 324564 w 1499520"/>
              <a:gd name="connsiteY101" fmla="*/ 1034700 h 1913559"/>
              <a:gd name="connsiteX102" fmla="*/ 315039 w 1499520"/>
              <a:gd name="connsiteY102" fmla="*/ 1013269 h 1913559"/>
              <a:gd name="connsiteX103" fmla="*/ 286464 w 1499520"/>
              <a:gd name="connsiteY103" fmla="*/ 1048988 h 1913559"/>
              <a:gd name="connsiteX104" fmla="*/ 276939 w 1499520"/>
              <a:gd name="connsiteY104" fmla="*/ 1072800 h 1913559"/>
              <a:gd name="connsiteX105" fmla="*/ 286464 w 1499520"/>
              <a:gd name="connsiteY105" fmla="*/ 1096613 h 1913559"/>
              <a:gd name="connsiteX106" fmla="*/ 260269 w 1499520"/>
              <a:gd name="connsiteY106" fmla="*/ 1098994 h 1913559"/>
              <a:gd name="connsiteX107" fmla="*/ 276939 w 1499520"/>
              <a:gd name="connsiteY107" fmla="*/ 1120425 h 1913559"/>
              <a:gd name="connsiteX108" fmla="*/ 265032 w 1499520"/>
              <a:gd name="connsiteY108" fmla="*/ 1137094 h 1913559"/>
              <a:gd name="connsiteX109" fmla="*/ 274557 w 1499520"/>
              <a:gd name="connsiteY109" fmla="*/ 1199007 h 1913559"/>
              <a:gd name="connsiteX110" fmla="*/ 234076 w 1499520"/>
              <a:gd name="connsiteY110" fmla="*/ 1194243 h 1913559"/>
              <a:gd name="connsiteX111" fmla="*/ 195976 w 1499520"/>
              <a:gd name="connsiteY111" fmla="*/ 1215675 h 1913559"/>
              <a:gd name="connsiteX112" fmla="*/ 143589 w 1499520"/>
              <a:gd name="connsiteY112" fmla="*/ 1215675 h 1913559"/>
              <a:gd name="connsiteX113" fmla="*/ 110251 w 1499520"/>
              <a:gd name="connsiteY113" fmla="*/ 1201388 h 1913559"/>
              <a:gd name="connsiteX114" fmla="*/ 81676 w 1499520"/>
              <a:gd name="connsiteY114" fmla="*/ 1182338 h 1913559"/>
              <a:gd name="connsiteX115" fmla="*/ 5477 w 1499520"/>
              <a:gd name="connsiteY115" fmla="*/ 1106138 h 1913559"/>
              <a:gd name="connsiteX116" fmla="*/ 24527 w 1499520"/>
              <a:gd name="connsiteY116" fmla="*/ 1094232 h 1913559"/>
              <a:gd name="connsiteX117" fmla="*/ 24526 w 1499520"/>
              <a:gd name="connsiteY117" fmla="*/ 1039463 h 1913559"/>
              <a:gd name="connsiteX118" fmla="*/ 17383 w 1499520"/>
              <a:gd name="connsiteY118" fmla="*/ 1001363 h 1913559"/>
              <a:gd name="connsiteX119" fmla="*/ 714 w 1499520"/>
              <a:gd name="connsiteY119" fmla="*/ 956119 h 1913559"/>
              <a:gd name="connsiteX120" fmla="*/ 43576 w 1499520"/>
              <a:gd name="connsiteY120" fmla="*/ 887063 h 1913559"/>
              <a:gd name="connsiteX121" fmla="*/ 62626 w 1499520"/>
              <a:gd name="connsiteY121" fmla="*/ 889444 h 1913559"/>
              <a:gd name="connsiteX122" fmla="*/ 55483 w 1499520"/>
              <a:gd name="connsiteY122" fmla="*/ 834676 h 1913559"/>
              <a:gd name="connsiteX123" fmla="*/ 119776 w 1499520"/>
              <a:gd name="connsiteY123" fmla="*/ 808481 h 1913559"/>
              <a:gd name="connsiteX124" fmla="*/ 167401 w 1499520"/>
              <a:gd name="connsiteY124" fmla="*/ 787050 h 1913559"/>
              <a:gd name="connsiteX125" fmla="*/ 205502 w 1499520"/>
              <a:gd name="connsiteY125" fmla="*/ 746570 h 1913559"/>
              <a:gd name="connsiteX126" fmla="*/ 236458 w 1499520"/>
              <a:gd name="connsiteY126" fmla="*/ 758475 h 1913559"/>
              <a:gd name="connsiteX127" fmla="*/ 281702 w 1499520"/>
              <a:gd name="connsiteY127" fmla="*/ 715614 h 1913559"/>
              <a:gd name="connsiteX128" fmla="*/ 329326 w 1499520"/>
              <a:gd name="connsiteY128" fmla="*/ 701325 h 1913559"/>
              <a:gd name="connsiteX129" fmla="*/ 457914 w 1499520"/>
              <a:gd name="connsiteY129" fmla="*/ 713232 h 1913559"/>
              <a:gd name="connsiteX130" fmla="*/ 484108 w 1499520"/>
              <a:gd name="connsiteY130" fmla="*/ 691801 h 1913559"/>
              <a:gd name="connsiteX131" fmla="*/ 503158 w 1499520"/>
              <a:gd name="connsiteY131" fmla="*/ 660844 h 1913559"/>
              <a:gd name="connsiteX132" fmla="*/ 505538 w 1499520"/>
              <a:gd name="connsiteY132" fmla="*/ 603693 h 1913559"/>
              <a:gd name="connsiteX133" fmla="*/ 524590 w 1499520"/>
              <a:gd name="connsiteY133" fmla="*/ 582264 h 1913559"/>
              <a:gd name="connsiteX134" fmla="*/ 600789 w 1499520"/>
              <a:gd name="connsiteY134" fmla="*/ 558450 h 1913559"/>
              <a:gd name="connsiteX135" fmla="*/ 619839 w 1499520"/>
              <a:gd name="connsiteY135" fmla="*/ 544163 h 1913559"/>
              <a:gd name="connsiteX136" fmla="*/ 657939 w 1499520"/>
              <a:gd name="connsiteY136" fmla="*/ 515588 h 1913559"/>
              <a:gd name="connsiteX137" fmla="*/ 686514 w 1499520"/>
              <a:gd name="connsiteY137" fmla="*/ 477488 h 1913559"/>
              <a:gd name="connsiteX138" fmla="*/ 705564 w 1499520"/>
              <a:gd name="connsiteY138" fmla="*/ 444150 h 1913559"/>
              <a:gd name="connsiteX139" fmla="*/ 715089 w 1499520"/>
              <a:gd name="connsiteY139" fmla="*/ 401288 h 1913559"/>
              <a:gd name="connsiteX140" fmla="*/ 724614 w 1499520"/>
              <a:gd name="connsiteY140" fmla="*/ 387000 h 1913559"/>
              <a:gd name="connsiteX141" fmla="*/ 734139 w 1499520"/>
              <a:gd name="connsiteY141" fmla="*/ 286988 h 1913559"/>
              <a:gd name="connsiteX142" fmla="*/ 743664 w 1499520"/>
              <a:gd name="connsiteY142" fmla="*/ 220313 h 1913559"/>
              <a:gd name="connsiteX143" fmla="*/ 777001 w 1499520"/>
              <a:gd name="connsiteY143" fmla="*/ 172688 h 1913559"/>
              <a:gd name="connsiteX144" fmla="*/ 786526 w 1499520"/>
              <a:gd name="connsiteY144" fmla="*/ 158400 h 1913559"/>
              <a:gd name="connsiteX145" fmla="*/ 815101 w 1499520"/>
              <a:gd name="connsiteY145" fmla="*/ 115538 h 1913559"/>
              <a:gd name="connsiteX146" fmla="*/ 829389 w 1499520"/>
              <a:gd name="connsiteY146" fmla="*/ 110775 h 1913559"/>
              <a:gd name="connsiteX147" fmla="*/ 853201 w 1499520"/>
              <a:gd name="connsiteY147" fmla="*/ 120300 h 1913559"/>
              <a:gd name="connsiteX148" fmla="*/ 867489 w 1499520"/>
              <a:gd name="connsiteY148" fmla="*/ 129825 h 1913559"/>
              <a:gd name="connsiteX149" fmla="*/ 886539 w 1499520"/>
              <a:gd name="connsiteY149" fmla="*/ 120300 h 1913559"/>
              <a:gd name="connsiteX150" fmla="*/ 919876 w 1499520"/>
              <a:gd name="connsiteY150" fmla="*/ 82200 h 1913559"/>
              <a:gd name="connsiteX151" fmla="*/ 934164 w 1499520"/>
              <a:gd name="connsiteY151" fmla="*/ 67913 h 1913559"/>
              <a:gd name="connsiteX152" fmla="*/ 943689 w 1499520"/>
              <a:gd name="connsiteY152" fmla="*/ 48863 h 1913559"/>
              <a:gd name="connsiteX153" fmla="*/ 962739 w 1499520"/>
              <a:gd name="connsiteY153" fmla="*/ 10763 h 1913559"/>
              <a:gd name="connsiteX154" fmla="*/ 962739 w 1499520"/>
              <a:gd name="connsiteY154" fmla="*/ 6000 h 1913559"/>
              <a:gd name="connsiteX0" fmla="*/ 962739 w 1499520"/>
              <a:gd name="connsiteY0" fmla="*/ 6000 h 1913559"/>
              <a:gd name="connsiteX1" fmla="*/ 981788 w 1499520"/>
              <a:gd name="connsiteY1" fmla="*/ 86963 h 1913559"/>
              <a:gd name="connsiteX2" fmla="*/ 1015126 w 1499520"/>
              <a:gd name="connsiteY2" fmla="*/ 277463 h 1913559"/>
              <a:gd name="connsiteX3" fmla="*/ 1041320 w 1499520"/>
              <a:gd name="connsiteY3" fmla="*/ 336994 h 1913559"/>
              <a:gd name="connsiteX4" fmla="*/ 1105614 w 1499520"/>
              <a:gd name="connsiteY4" fmla="*/ 437006 h 1913559"/>
              <a:gd name="connsiteX5" fmla="*/ 1186576 w 1499520"/>
              <a:gd name="connsiteY5" fmla="*/ 544163 h 1913559"/>
              <a:gd name="connsiteX6" fmla="*/ 1219914 w 1499520"/>
              <a:gd name="connsiteY6" fmla="*/ 582263 h 1913559"/>
              <a:gd name="connsiteX7" fmla="*/ 1188958 w 1499520"/>
              <a:gd name="connsiteY7" fmla="*/ 660844 h 1913559"/>
              <a:gd name="connsiteX8" fmla="*/ 1231820 w 1499520"/>
              <a:gd name="connsiteY8" fmla="*/ 715613 h 1913559"/>
              <a:gd name="connsiteX9" fmla="*/ 1186576 w 1499520"/>
              <a:gd name="connsiteY9" fmla="*/ 787050 h 1913559"/>
              <a:gd name="connsiteX10" fmla="*/ 1181814 w 1499520"/>
              <a:gd name="connsiteY10" fmla="*/ 834675 h 1913559"/>
              <a:gd name="connsiteX11" fmla="*/ 1231820 w 1499520"/>
              <a:gd name="connsiteY11" fmla="*/ 903731 h 1913559"/>
              <a:gd name="connsiteX12" fmla="*/ 1212770 w 1499520"/>
              <a:gd name="connsiteY12" fmla="*/ 1063275 h 1913559"/>
              <a:gd name="connsiteX13" fmla="*/ 1193719 w 1499520"/>
              <a:gd name="connsiteY13" fmla="*/ 1222819 h 1913559"/>
              <a:gd name="connsiteX14" fmla="*/ 1248489 w 1499520"/>
              <a:gd name="connsiteY14" fmla="*/ 1258538 h 1913559"/>
              <a:gd name="connsiteX15" fmla="*/ 1300876 w 1499520"/>
              <a:gd name="connsiteY15" fmla="*/ 1287113 h 1913559"/>
              <a:gd name="connsiteX16" fmla="*/ 1336594 w 1499520"/>
              <a:gd name="connsiteY16" fmla="*/ 1332355 h 1913559"/>
              <a:gd name="connsiteX17" fmla="*/ 1341357 w 1499520"/>
              <a:gd name="connsiteY17" fmla="*/ 1437131 h 1913559"/>
              <a:gd name="connsiteX18" fmla="*/ 1338977 w 1499520"/>
              <a:gd name="connsiteY18" fmla="*/ 1606200 h 1913559"/>
              <a:gd name="connsiteX19" fmla="*/ 1405651 w 1499520"/>
              <a:gd name="connsiteY19" fmla="*/ 1591913 h 1913559"/>
              <a:gd name="connsiteX20" fmla="*/ 1493758 w 1499520"/>
              <a:gd name="connsiteY20" fmla="*/ 1582387 h 1913559"/>
              <a:gd name="connsiteX21" fmla="*/ 1486614 w 1499520"/>
              <a:gd name="connsiteY21" fmla="*/ 1625250 h 1913559"/>
              <a:gd name="connsiteX22" fmla="*/ 1477089 w 1499520"/>
              <a:gd name="connsiteY22" fmla="*/ 1653825 h 1913559"/>
              <a:gd name="connsiteX23" fmla="*/ 1458039 w 1499520"/>
              <a:gd name="connsiteY23" fmla="*/ 1741932 h 1913559"/>
              <a:gd name="connsiteX24" fmla="*/ 1450895 w 1499520"/>
              <a:gd name="connsiteY24" fmla="*/ 1822894 h 1913559"/>
              <a:gd name="connsiteX25" fmla="*/ 1462802 w 1499520"/>
              <a:gd name="connsiteY25" fmla="*/ 1877664 h 1913559"/>
              <a:gd name="connsiteX26" fmla="*/ 1486614 w 1499520"/>
              <a:gd name="connsiteY26" fmla="*/ 1913382 h 1913559"/>
              <a:gd name="connsiteX27" fmla="*/ 1377076 w 1499520"/>
              <a:gd name="connsiteY27" fmla="*/ 1889569 h 1913559"/>
              <a:gd name="connsiteX28" fmla="*/ 1255632 w 1499520"/>
              <a:gd name="connsiteY28" fmla="*/ 1849088 h 1913559"/>
              <a:gd name="connsiteX29" fmla="*/ 1148476 w 1499520"/>
              <a:gd name="connsiteY29" fmla="*/ 1825275 h 1913559"/>
              <a:gd name="connsiteX30" fmla="*/ 1038939 w 1499520"/>
              <a:gd name="connsiteY30" fmla="*/ 1801463 h 1913559"/>
              <a:gd name="connsiteX31" fmla="*/ 948451 w 1499520"/>
              <a:gd name="connsiteY31" fmla="*/ 1782413 h 1913559"/>
              <a:gd name="connsiteX32" fmla="*/ 857964 w 1499520"/>
              <a:gd name="connsiteY32" fmla="*/ 1772888 h 1913559"/>
              <a:gd name="connsiteX33" fmla="*/ 781764 w 1499520"/>
              <a:gd name="connsiteY33" fmla="*/ 1763363 h 1913559"/>
              <a:gd name="connsiteX34" fmla="*/ 543639 w 1499520"/>
              <a:gd name="connsiteY34" fmla="*/ 1739550 h 1913559"/>
              <a:gd name="connsiteX35" fmla="*/ 546020 w 1499520"/>
              <a:gd name="connsiteY35" fmla="*/ 1725263 h 1913559"/>
              <a:gd name="connsiteX36" fmla="*/ 576977 w 1499520"/>
              <a:gd name="connsiteY36" fmla="*/ 1713357 h 1913559"/>
              <a:gd name="connsiteX37" fmla="*/ 591264 w 1499520"/>
              <a:gd name="connsiteY37" fmla="*/ 1682400 h 1913559"/>
              <a:gd name="connsiteX38" fmla="*/ 610314 w 1499520"/>
              <a:gd name="connsiteY38" fmla="*/ 1634776 h 1913559"/>
              <a:gd name="connsiteX39" fmla="*/ 653177 w 1499520"/>
              <a:gd name="connsiteY39" fmla="*/ 1646682 h 1913559"/>
              <a:gd name="connsiteX40" fmla="*/ 710326 w 1499520"/>
              <a:gd name="connsiteY40" fmla="*/ 1658588 h 1913559"/>
              <a:gd name="connsiteX41" fmla="*/ 765095 w 1499520"/>
              <a:gd name="connsiteY41" fmla="*/ 1660968 h 1913559"/>
              <a:gd name="connsiteX42" fmla="*/ 772239 w 1499520"/>
              <a:gd name="connsiteY42" fmla="*/ 1649063 h 1913559"/>
              <a:gd name="connsiteX43" fmla="*/ 691276 w 1499520"/>
              <a:gd name="connsiteY43" fmla="*/ 1634775 h 1913559"/>
              <a:gd name="connsiteX44" fmla="*/ 626983 w 1499520"/>
              <a:gd name="connsiteY44" fmla="*/ 1613344 h 1913559"/>
              <a:gd name="connsiteX45" fmla="*/ 605551 w 1499520"/>
              <a:gd name="connsiteY45" fmla="*/ 1582388 h 1913559"/>
              <a:gd name="connsiteX46" fmla="*/ 626983 w 1499520"/>
              <a:gd name="connsiteY46" fmla="*/ 1530001 h 1913559"/>
              <a:gd name="connsiteX47" fmla="*/ 662702 w 1499520"/>
              <a:gd name="connsiteY47" fmla="*/ 1515713 h 1913559"/>
              <a:gd name="connsiteX48" fmla="*/ 638889 w 1499520"/>
              <a:gd name="connsiteY48" fmla="*/ 1496662 h 1913559"/>
              <a:gd name="connsiteX49" fmla="*/ 662701 w 1499520"/>
              <a:gd name="connsiteY49" fmla="*/ 1472850 h 1913559"/>
              <a:gd name="connsiteX50" fmla="*/ 707945 w 1499520"/>
              <a:gd name="connsiteY50" fmla="*/ 1427607 h 1913559"/>
              <a:gd name="connsiteX51" fmla="*/ 734139 w 1499520"/>
              <a:gd name="connsiteY51" fmla="*/ 1410938 h 1913559"/>
              <a:gd name="connsiteX52" fmla="*/ 719851 w 1499520"/>
              <a:gd name="connsiteY52" fmla="*/ 1368075 h 1913559"/>
              <a:gd name="connsiteX53" fmla="*/ 791289 w 1499520"/>
              <a:gd name="connsiteY53" fmla="*/ 1265682 h 1913559"/>
              <a:gd name="connsiteX54" fmla="*/ 698420 w 1499520"/>
              <a:gd name="connsiteY54" fmla="*/ 1294256 h 1913559"/>
              <a:gd name="connsiteX55" fmla="*/ 667464 w 1499520"/>
              <a:gd name="connsiteY55" fmla="*/ 1358550 h 1913559"/>
              <a:gd name="connsiteX56" fmla="*/ 638889 w 1499520"/>
              <a:gd name="connsiteY56" fmla="*/ 1413318 h 1913559"/>
              <a:gd name="connsiteX57" fmla="*/ 598408 w 1499520"/>
              <a:gd name="connsiteY57" fmla="*/ 1389506 h 1913559"/>
              <a:gd name="connsiteX58" fmla="*/ 572214 w 1499520"/>
              <a:gd name="connsiteY58" fmla="*/ 1434750 h 1913559"/>
              <a:gd name="connsiteX59" fmla="*/ 569833 w 1499520"/>
              <a:gd name="connsiteY59" fmla="*/ 1472851 h 1913559"/>
              <a:gd name="connsiteX60" fmla="*/ 584121 w 1499520"/>
              <a:gd name="connsiteY60" fmla="*/ 1489520 h 1913559"/>
              <a:gd name="connsiteX61" fmla="*/ 534114 w 1499520"/>
              <a:gd name="connsiteY61" fmla="*/ 1530000 h 1913559"/>
              <a:gd name="connsiteX62" fmla="*/ 465058 w 1499520"/>
              <a:gd name="connsiteY62" fmla="*/ 1541907 h 1913559"/>
              <a:gd name="connsiteX63" fmla="*/ 488870 w 1499520"/>
              <a:gd name="connsiteY63" fmla="*/ 1470469 h 1913559"/>
              <a:gd name="connsiteX64" fmla="*/ 510301 w 1499520"/>
              <a:gd name="connsiteY64" fmla="*/ 1401413 h 1913559"/>
              <a:gd name="connsiteX65" fmla="*/ 526969 w 1499520"/>
              <a:gd name="connsiteY65" fmla="*/ 1339500 h 1913559"/>
              <a:gd name="connsiteX66" fmla="*/ 541257 w 1499520"/>
              <a:gd name="connsiteY66" fmla="*/ 1296637 h 1913559"/>
              <a:gd name="connsiteX67" fmla="*/ 600789 w 1499520"/>
              <a:gd name="connsiteY67" fmla="*/ 1225200 h 1913559"/>
              <a:gd name="connsiteX68" fmla="*/ 634126 w 1499520"/>
              <a:gd name="connsiteY68" fmla="*/ 1239489 h 1913559"/>
              <a:gd name="connsiteX69" fmla="*/ 672226 w 1499520"/>
              <a:gd name="connsiteY69" fmla="*/ 1222820 h 1913559"/>
              <a:gd name="connsiteX70" fmla="*/ 676990 w 1499520"/>
              <a:gd name="connsiteY70" fmla="*/ 1213295 h 1913559"/>
              <a:gd name="connsiteX71" fmla="*/ 638888 w 1499520"/>
              <a:gd name="connsiteY71" fmla="*/ 1215675 h 1913559"/>
              <a:gd name="connsiteX72" fmla="*/ 612696 w 1499520"/>
              <a:gd name="connsiteY72" fmla="*/ 1189482 h 1913559"/>
              <a:gd name="connsiteX73" fmla="*/ 612695 w 1499520"/>
              <a:gd name="connsiteY73" fmla="*/ 1172812 h 1913559"/>
              <a:gd name="connsiteX74" fmla="*/ 662702 w 1499520"/>
              <a:gd name="connsiteY74" fmla="*/ 1175195 h 1913559"/>
              <a:gd name="connsiteX75" fmla="*/ 667463 w 1499520"/>
              <a:gd name="connsiteY75" fmla="*/ 1158525 h 1913559"/>
              <a:gd name="connsiteX76" fmla="*/ 693658 w 1499520"/>
              <a:gd name="connsiteY76" fmla="*/ 1127569 h 1913559"/>
              <a:gd name="connsiteX77" fmla="*/ 736521 w 1499520"/>
              <a:gd name="connsiteY77" fmla="*/ 1113283 h 1913559"/>
              <a:gd name="connsiteX78" fmla="*/ 736520 w 1499520"/>
              <a:gd name="connsiteY78" fmla="*/ 1091849 h 1913559"/>
              <a:gd name="connsiteX79" fmla="*/ 753189 w 1499520"/>
              <a:gd name="connsiteY79" fmla="*/ 1079944 h 1913559"/>
              <a:gd name="connsiteX80" fmla="*/ 712708 w 1499520"/>
              <a:gd name="connsiteY80" fmla="*/ 1051369 h 1913559"/>
              <a:gd name="connsiteX81" fmla="*/ 662701 w 1499520"/>
              <a:gd name="connsiteY81" fmla="*/ 1022794 h 1913559"/>
              <a:gd name="connsiteX82" fmla="*/ 629364 w 1499520"/>
              <a:gd name="connsiteY82" fmla="*/ 1029938 h 1913559"/>
              <a:gd name="connsiteX83" fmla="*/ 591264 w 1499520"/>
              <a:gd name="connsiteY83" fmla="*/ 1087088 h 1913559"/>
              <a:gd name="connsiteX84" fmla="*/ 605551 w 1499520"/>
              <a:gd name="connsiteY84" fmla="*/ 1118044 h 1913559"/>
              <a:gd name="connsiteX85" fmla="*/ 586501 w 1499520"/>
              <a:gd name="connsiteY85" fmla="*/ 1139475 h 1913559"/>
              <a:gd name="connsiteX86" fmla="*/ 550783 w 1499520"/>
              <a:gd name="connsiteY86" fmla="*/ 1120426 h 1913559"/>
              <a:gd name="connsiteX87" fmla="*/ 522207 w 1499520"/>
              <a:gd name="connsiteY87" fmla="*/ 1082325 h 1913559"/>
              <a:gd name="connsiteX88" fmla="*/ 522208 w 1499520"/>
              <a:gd name="connsiteY88" fmla="*/ 1108520 h 1913559"/>
              <a:gd name="connsiteX89" fmla="*/ 457914 w 1499520"/>
              <a:gd name="connsiteY89" fmla="*/ 1115662 h 1913559"/>
              <a:gd name="connsiteX90" fmla="*/ 410289 w 1499520"/>
              <a:gd name="connsiteY90" fmla="*/ 1137094 h 1913559"/>
              <a:gd name="connsiteX91" fmla="*/ 379332 w 1499520"/>
              <a:gd name="connsiteY91" fmla="*/ 1184718 h 1913559"/>
              <a:gd name="connsiteX92" fmla="*/ 348376 w 1499520"/>
              <a:gd name="connsiteY92" fmla="*/ 1244250 h 1913559"/>
              <a:gd name="connsiteX93" fmla="*/ 305513 w 1499520"/>
              <a:gd name="connsiteY93" fmla="*/ 1215677 h 1913559"/>
              <a:gd name="connsiteX94" fmla="*/ 336471 w 1499520"/>
              <a:gd name="connsiteY94" fmla="*/ 1194244 h 1913559"/>
              <a:gd name="connsiteX95" fmla="*/ 367426 w 1499520"/>
              <a:gd name="connsiteY95" fmla="*/ 1141856 h 1913559"/>
              <a:gd name="connsiteX96" fmla="*/ 372189 w 1499520"/>
              <a:gd name="connsiteY96" fmla="*/ 1106138 h 1913559"/>
              <a:gd name="connsiteX97" fmla="*/ 398382 w 1499520"/>
              <a:gd name="connsiteY97" fmla="*/ 1094231 h 1913559"/>
              <a:gd name="connsiteX98" fmla="*/ 386476 w 1499520"/>
              <a:gd name="connsiteY98" fmla="*/ 1072800 h 1913559"/>
              <a:gd name="connsiteX99" fmla="*/ 386478 w 1499520"/>
              <a:gd name="connsiteY99" fmla="*/ 1053751 h 1913559"/>
              <a:gd name="connsiteX100" fmla="*/ 348376 w 1499520"/>
              <a:gd name="connsiteY100" fmla="*/ 1060894 h 1913559"/>
              <a:gd name="connsiteX101" fmla="*/ 324564 w 1499520"/>
              <a:gd name="connsiteY101" fmla="*/ 1034700 h 1913559"/>
              <a:gd name="connsiteX102" fmla="*/ 315039 w 1499520"/>
              <a:gd name="connsiteY102" fmla="*/ 1013269 h 1913559"/>
              <a:gd name="connsiteX103" fmla="*/ 286464 w 1499520"/>
              <a:gd name="connsiteY103" fmla="*/ 1048988 h 1913559"/>
              <a:gd name="connsiteX104" fmla="*/ 276939 w 1499520"/>
              <a:gd name="connsiteY104" fmla="*/ 1072800 h 1913559"/>
              <a:gd name="connsiteX105" fmla="*/ 286464 w 1499520"/>
              <a:gd name="connsiteY105" fmla="*/ 1096613 h 1913559"/>
              <a:gd name="connsiteX106" fmla="*/ 260269 w 1499520"/>
              <a:gd name="connsiteY106" fmla="*/ 1098994 h 1913559"/>
              <a:gd name="connsiteX107" fmla="*/ 276939 w 1499520"/>
              <a:gd name="connsiteY107" fmla="*/ 1120425 h 1913559"/>
              <a:gd name="connsiteX108" fmla="*/ 265032 w 1499520"/>
              <a:gd name="connsiteY108" fmla="*/ 1137094 h 1913559"/>
              <a:gd name="connsiteX109" fmla="*/ 274557 w 1499520"/>
              <a:gd name="connsiteY109" fmla="*/ 1199007 h 1913559"/>
              <a:gd name="connsiteX110" fmla="*/ 234076 w 1499520"/>
              <a:gd name="connsiteY110" fmla="*/ 1194243 h 1913559"/>
              <a:gd name="connsiteX111" fmla="*/ 195976 w 1499520"/>
              <a:gd name="connsiteY111" fmla="*/ 1215675 h 1913559"/>
              <a:gd name="connsiteX112" fmla="*/ 143589 w 1499520"/>
              <a:gd name="connsiteY112" fmla="*/ 1215675 h 1913559"/>
              <a:gd name="connsiteX113" fmla="*/ 110251 w 1499520"/>
              <a:gd name="connsiteY113" fmla="*/ 1201388 h 1913559"/>
              <a:gd name="connsiteX114" fmla="*/ 81676 w 1499520"/>
              <a:gd name="connsiteY114" fmla="*/ 1182338 h 1913559"/>
              <a:gd name="connsiteX115" fmla="*/ 5477 w 1499520"/>
              <a:gd name="connsiteY115" fmla="*/ 1106138 h 1913559"/>
              <a:gd name="connsiteX116" fmla="*/ 24527 w 1499520"/>
              <a:gd name="connsiteY116" fmla="*/ 1094232 h 1913559"/>
              <a:gd name="connsiteX117" fmla="*/ 24526 w 1499520"/>
              <a:gd name="connsiteY117" fmla="*/ 1039463 h 1913559"/>
              <a:gd name="connsiteX118" fmla="*/ 17383 w 1499520"/>
              <a:gd name="connsiteY118" fmla="*/ 1001363 h 1913559"/>
              <a:gd name="connsiteX119" fmla="*/ 714 w 1499520"/>
              <a:gd name="connsiteY119" fmla="*/ 956119 h 1913559"/>
              <a:gd name="connsiteX120" fmla="*/ 43576 w 1499520"/>
              <a:gd name="connsiteY120" fmla="*/ 887063 h 1913559"/>
              <a:gd name="connsiteX121" fmla="*/ 62626 w 1499520"/>
              <a:gd name="connsiteY121" fmla="*/ 889444 h 1913559"/>
              <a:gd name="connsiteX122" fmla="*/ 55483 w 1499520"/>
              <a:gd name="connsiteY122" fmla="*/ 834676 h 1913559"/>
              <a:gd name="connsiteX123" fmla="*/ 119776 w 1499520"/>
              <a:gd name="connsiteY123" fmla="*/ 808481 h 1913559"/>
              <a:gd name="connsiteX124" fmla="*/ 167401 w 1499520"/>
              <a:gd name="connsiteY124" fmla="*/ 787050 h 1913559"/>
              <a:gd name="connsiteX125" fmla="*/ 205502 w 1499520"/>
              <a:gd name="connsiteY125" fmla="*/ 746570 h 1913559"/>
              <a:gd name="connsiteX126" fmla="*/ 236458 w 1499520"/>
              <a:gd name="connsiteY126" fmla="*/ 758475 h 1913559"/>
              <a:gd name="connsiteX127" fmla="*/ 281702 w 1499520"/>
              <a:gd name="connsiteY127" fmla="*/ 715614 h 1913559"/>
              <a:gd name="connsiteX128" fmla="*/ 329326 w 1499520"/>
              <a:gd name="connsiteY128" fmla="*/ 701325 h 1913559"/>
              <a:gd name="connsiteX129" fmla="*/ 457914 w 1499520"/>
              <a:gd name="connsiteY129" fmla="*/ 713232 h 1913559"/>
              <a:gd name="connsiteX130" fmla="*/ 484108 w 1499520"/>
              <a:gd name="connsiteY130" fmla="*/ 691801 h 1913559"/>
              <a:gd name="connsiteX131" fmla="*/ 503158 w 1499520"/>
              <a:gd name="connsiteY131" fmla="*/ 660844 h 1913559"/>
              <a:gd name="connsiteX132" fmla="*/ 505538 w 1499520"/>
              <a:gd name="connsiteY132" fmla="*/ 603693 h 1913559"/>
              <a:gd name="connsiteX133" fmla="*/ 524590 w 1499520"/>
              <a:gd name="connsiteY133" fmla="*/ 582264 h 1913559"/>
              <a:gd name="connsiteX134" fmla="*/ 600789 w 1499520"/>
              <a:gd name="connsiteY134" fmla="*/ 558450 h 1913559"/>
              <a:gd name="connsiteX135" fmla="*/ 619839 w 1499520"/>
              <a:gd name="connsiteY135" fmla="*/ 544163 h 1913559"/>
              <a:gd name="connsiteX136" fmla="*/ 657939 w 1499520"/>
              <a:gd name="connsiteY136" fmla="*/ 515588 h 1913559"/>
              <a:gd name="connsiteX137" fmla="*/ 710326 w 1499520"/>
              <a:gd name="connsiteY137" fmla="*/ 470344 h 1913559"/>
              <a:gd name="connsiteX138" fmla="*/ 705564 w 1499520"/>
              <a:gd name="connsiteY138" fmla="*/ 444150 h 1913559"/>
              <a:gd name="connsiteX139" fmla="*/ 715089 w 1499520"/>
              <a:gd name="connsiteY139" fmla="*/ 401288 h 1913559"/>
              <a:gd name="connsiteX140" fmla="*/ 724614 w 1499520"/>
              <a:gd name="connsiteY140" fmla="*/ 387000 h 1913559"/>
              <a:gd name="connsiteX141" fmla="*/ 734139 w 1499520"/>
              <a:gd name="connsiteY141" fmla="*/ 286988 h 1913559"/>
              <a:gd name="connsiteX142" fmla="*/ 743664 w 1499520"/>
              <a:gd name="connsiteY142" fmla="*/ 220313 h 1913559"/>
              <a:gd name="connsiteX143" fmla="*/ 777001 w 1499520"/>
              <a:gd name="connsiteY143" fmla="*/ 172688 h 1913559"/>
              <a:gd name="connsiteX144" fmla="*/ 786526 w 1499520"/>
              <a:gd name="connsiteY144" fmla="*/ 158400 h 1913559"/>
              <a:gd name="connsiteX145" fmla="*/ 815101 w 1499520"/>
              <a:gd name="connsiteY145" fmla="*/ 115538 h 1913559"/>
              <a:gd name="connsiteX146" fmla="*/ 829389 w 1499520"/>
              <a:gd name="connsiteY146" fmla="*/ 110775 h 1913559"/>
              <a:gd name="connsiteX147" fmla="*/ 853201 w 1499520"/>
              <a:gd name="connsiteY147" fmla="*/ 120300 h 1913559"/>
              <a:gd name="connsiteX148" fmla="*/ 867489 w 1499520"/>
              <a:gd name="connsiteY148" fmla="*/ 129825 h 1913559"/>
              <a:gd name="connsiteX149" fmla="*/ 886539 w 1499520"/>
              <a:gd name="connsiteY149" fmla="*/ 120300 h 1913559"/>
              <a:gd name="connsiteX150" fmla="*/ 919876 w 1499520"/>
              <a:gd name="connsiteY150" fmla="*/ 82200 h 1913559"/>
              <a:gd name="connsiteX151" fmla="*/ 934164 w 1499520"/>
              <a:gd name="connsiteY151" fmla="*/ 67913 h 1913559"/>
              <a:gd name="connsiteX152" fmla="*/ 943689 w 1499520"/>
              <a:gd name="connsiteY152" fmla="*/ 48863 h 1913559"/>
              <a:gd name="connsiteX153" fmla="*/ 962739 w 1499520"/>
              <a:gd name="connsiteY153" fmla="*/ 10763 h 1913559"/>
              <a:gd name="connsiteX154" fmla="*/ 962739 w 1499520"/>
              <a:gd name="connsiteY154" fmla="*/ 6000 h 1913559"/>
              <a:gd name="connsiteX0" fmla="*/ 962739 w 1499520"/>
              <a:gd name="connsiteY0" fmla="*/ 6000 h 1913559"/>
              <a:gd name="connsiteX1" fmla="*/ 981788 w 1499520"/>
              <a:gd name="connsiteY1" fmla="*/ 86963 h 1913559"/>
              <a:gd name="connsiteX2" fmla="*/ 1015126 w 1499520"/>
              <a:gd name="connsiteY2" fmla="*/ 277463 h 1913559"/>
              <a:gd name="connsiteX3" fmla="*/ 1041320 w 1499520"/>
              <a:gd name="connsiteY3" fmla="*/ 336994 h 1913559"/>
              <a:gd name="connsiteX4" fmla="*/ 1105614 w 1499520"/>
              <a:gd name="connsiteY4" fmla="*/ 437006 h 1913559"/>
              <a:gd name="connsiteX5" fmla="*/ 1186576 w 1499520"/>
              <a:gd name="connsiteY5" fmla="*/ 544163 h 1913559"/>
              <a:gd name="connsiteX6" fmla="*/ 1219914 w 1499520"/>
              <a:gd name="connsiteY6" fmla="*/ 582263 h 1913559"/>
              <a:gd name="connsiteX7" fmla="*/ 1188958 w 1499520"/>
              <a:gd name="connsiteY7" fmla="*/ 660844 h 1913559"/>
              <a:gd name="connsiteX8" fmla="*/ 1231820 w 1499520"/>
              <a:gd name="connsiteY8" fmla="*/ 715613 h 1913559"/>
              <a:gd name="connsiteX9" fmla="*/ 1186576 w 1499520"/>
              <a:gd name="connsiteY9" fmla="*/ 787050 h 1913559"/>
              <a:gd name="connsiteX10" fmla="*/ 1181814 w 1499520"/>
              <a:gd name="connsiteY10" fmla="*/ 834675 h 1913559"/>
              <a:gd name="connsiteX11" fmla="*/ 1231820 w 1499520"/>
              <a:gd name="connsiteY11" fmla="*/ 903731 h 1913559"/>
              <a:gd name="connsiteX12" fmla="*/ 1212770 w 1499520"/>
              <a:gd name="connsiteY12" fmla="*/ 1063275 h 1913559"/>
              <a:gd name="connsiteX13" fmla="*/ 1193719 w 1499520"/>
              <a:gd name="connsiteY13" fmla="*/ 1222819 h 1913559"/>
              <a:gd name="connsiteX14" fmla="*/ 1248489 w 1499520"/>
              <a:gd name="connsiteY14" fmla="*/ 1258538 h 1913559"/>
              <a:gd name="connsiteX15" fmla="*/ 1300876 w 1499520"/>
              <a:gd name="connsiteY15" fmla="*/ 1287113 h 1913559"/>
              <a:gd name="connsiteX16" fmla="*/ 1336594 w 1499520"/>
              <a:gd name="connsiteY16" fmla="*/ 1332355 h 1913559"/>
              <a:gd name="connsiteX17" fmla="*/ 1341357 w 1499520"/>
              <a:gd name="connsiteY17" fmla="*/ 1437131 h 1913559"/>
              <a:gd name="connsiteX18" fmla="*/ 1338977 w 1499520"/>
              <a:gd name="connsiteY18" fmla="*/ 1606200 h 1913559"/>
              <a:gd name="connsiteX19" fmla="*/ 1405651 w 1499520"/>
              <a:gd name="connsiteY19" fmla="*/ 1591913 h 1913559"/>
              <a:gd name="connsiteX20" fmla="*/ 1493758 w 1499520"/>
              <a:gd name="connsiteY20" fmla="*/ 1582387 h 1913559"/>
              <a:gd name="connsiteX21" fmla="*/ 1486614 w 1499520"/>
              <a:gd name="connsiteY21" fmla="*/ 1625250 h 1913559"/>
              <a:gd name="connsiteX22" fmla="*/ 1477089 w 1499520"/>
              <a:gd name="connsiteY22" fmla="*/ 1653825 h 1913559"/>
              <a:gd name="connsiteX23" fmla="*/ 1458039 w 1499520"/>
              <a:gd name="connsiteY23" fmla="*/ 1741932 h 1913559"/>
              <a:gd name="connsiteX24" fmla="*/ 1450895 w 1499520"/>
              <a:gd name="connsiteY24" fmla="*/ 1822894 h 1913559"/>
              <a:gd name="connsiteX25" fmla="*/ 1462802 w 1499520"/>
              <a:gd name="connsiteY25" fmla="*/ 1877664 h 1913559"/>
              <a:gd name="connsiteX26" fmla="*/ 1486614 w 1499520"/>
              <a:gd name="connsiteY26" fmla="*/ 1913382 h 1913559"/>
              <a:gd name="connsiteX27" fmla="*/ 1377076 w 1499520"/>
              <a:gd name="connsiteY27" fmla="*/ 1889569 h 1913559"/>
              <a:gd name="connsiteX28" fmla="*/ 1255632 w 1499520"/>
              <a:gd name="connsiteY28" fmla="*/ 1849088 h 1913559"/>
              <a:gd name="connsiteX29" fmla="*/ 1148476 w 1499520"/>
              <a:gd name="connsiteY29" fmla="*/ 1825275 h 1913559"/>
              <a:gd name="connsiteX30" fmla="*/ 1038939 w 1499520"/>
              <a:gd name="connsiteY30" fmla="*/ 1801463 h 1913559"/>
              <a:gd name="connsiteX31" fmla="*/ 948451 w 1499520"/>
              <a:gd name="connsiteY31" fmla="*/ 1782413 h 1913559"/>
              <a:gd name="connsiteX32" fmla="*/ 857964 w 1499520"/>
              <a:gd name="connsiteY32" fmla="*/ 1772888 h 1913559"/>
              <a:gd name="connsiteX33" fmla="*/ 781764 w 1499520"/>
              <a:gd name="connsiteY33" fmla="*/ 1763363 h 1913559"/>
              <a:gd name="connsiteX34" fmla="*/ 543639 w 1499520"/>
              <a:gd name="connsiteY34" fmla="*/ 1739550 h 1913559"/>
              <a:gd name="connsiteX35" fmla="*/ 546020 w 1499520"/>
              <a:gd name="connsiteY35" fmla="*/ 1725263 h 1913559"/>
              <a:gd name="connsiteX36" fmla="*/ 576977 w 1499520"/>
              <a:gd name="connsiteY36" fmla="*/ 1713357 h 1913559"/>
              <a:gd name="connsiteX37" fmla="*/ 591264 w 1499520"/>
              <a:gd name="connsiteY37" fmla="*/ 1682400 h 1913559"/>
              <a:gd name="connsiteX38" fmla="*/ 610314 w 1499520"/>
              <a:gd name="connsiteY38" fmla="*/ 1634776 h 1913559"/>
              <a:gd name="connsiteX39" fmla="*/ 653177 w 1499520"/>
              <a:gd name="connsiteY39" fmla="*/ 1646682 h 1913559"/>
              <a:gd name="connsiteX40" fmla="*/ 710326 w 1499520"/>
              <a:gd name="connsiteY40" fmla="*/ 1658588 h 1913559"/>
              <a:gd name="connsiteX41" fmla="*/ 765095 w 1499520"/>
              <a:gd name="connsiteY41" fmla="*/ 1660968 h 1913559"/>
              <a:gd name="connsiteX42" fmla="*/ 772239 w 1499520"/>
              <a:gd name="connsiteY42" fmla="*/ 1649063 h 1913559"/>
              <a:gd name="connsiteX43" fmla="*/ 691276 w 1499520"/>
              <a:gd name="connsiteY43" fmla="*/ 1634775 h 1913559"/>
              <a:gd name="connsiteX44" fmla="*/ 626983 w 1499520"/>
              <a:gd name="connsiteY44" fmla="*/ 1613344 h 1913559"/>
              <a:gd name="connsiteX45" fmla="*/ 605551 w 1499520"/>
              <a:gd name="connsiteY45" fmla="*/ 1582388 h 1913559"/>
              <a:gd name="connsiteX46" fmla="*/ 626983 w 1499520"/>
              <a:gd name="connsiteY46" fmla="*/ 1530001 h 1913559"/>
              <a:gd name="connsiteX47" fmla="*/ 662702 w 1499520"/>
              <a:gd name="connsiteY47" fmla="*/ 1515713 h 1913559"/>
              <a:gd name="connsiteX48" fmla="*/ 638889 w 1499520"/>
              <a:gd name="connsiteY48" fmla="*/ 1496662 h 1913559"/>
              <a:gd name="connsiteX49" fmla="*/ 662701 w 1499520"/>
              <a:gd name="connsiteY49" fmla="*/ 1472850 h 1913559"/>
              <a:gd name="connsiteX50" fmla="*/ 707945 w 1499520"/>
              <a:gd name="connsiteY50" fmla="*/ 1427607 h 1913559"/>
              <a:gd name="connsiteX51" fmla="*/ 734139 w 1499520"/>
              <a:gd name="connsiteY51" fmla="*/ 1410938 h 1913559"/>
              <a:gd name="connsiteX52" fmla="*/ 719851 w 1499520"/>
              <a:gd name="connsiteY52" fmla="*/ 1368075 h 1913559"/>
              <a:gd name="connsiteX53" fmla="*/ 791289 w 1499520"/>
              <a:gd name="connsiteY53" fmla="*/ 1265682 h 1913559"/>
              <a:gd name="connsiteX54" fmla="*/ 698420 w 1499520"/>
              <a:gd name="connsiteY54" fmla="*/ 1294256 h 1913559"/>
              <a:gd name="connsiteX55" fmla="*/ 667464 w 1499520"/>
              <a:gd name="connsiteY55" fmla="*/ 1358550 h 1913559"/>
              <a:gd name="connsiteX56" fmla="*/ 638889 w 1499520"/>
              <a:gd name="connsiteY56" fmla="*/ 1413318 h 1913559"/>
              <a:gd name="connsiteX57" fmla="*/ 598408 w 1499520"/>
              <a:gd name="connsiteY57" fmla="*/ 1389506 h 1913559"/>
              <a:gd name="connsiteX58" fmla="*/ 572214 w 1499520"/>
              <a:gd name="connsiteY58" fmla="*/ 1434750 h 1913559"/>
              <a:gd name="connsiteX59" fmla="*/ 569833 w 1499520"/>
              <a:gd name="connsiteY59" fmla="*/ 1472851 h 1913559"/>
              <a:gd name="connsiteX60" fmla="*/ 584121 w 1499520"/>
              <a:gd name="connsiteY60" fmla="*/ 1489520 h 1913559"/>
              <a:gd name="connsiteX61" fmla="*/ 534114 w 1499520"/>
              <a:gd name="connsiteY61" fmla="*/ 1530000 h 1913559"/>
              <a:gd name="connsiteX62" fmla="*/ 465058 w 1499520"/>
              <a:gd name="connsiteY62" fmla="*/ 1541907 h 1913559"/>
              <a:gd name="connsiteX63" fmla="*/ 488870 w 1499520"/>
              <a:gd name="connsiteY63" fmla="*/ 1470469 h 1913559"/>
              <a:gd name="connsiteX64" fmla="*/ 510301 w 1499520"/>
              <a:gd name="connsiteY64" fmla="*/ 1401413 h 1913559"/>
              <a:gd name="connsiteX65" fmla="*/ 526969 w 1499520"/>
              <a:gd name="connsiteY65" fmla="*/ 1339500 h 1913559"/>
              <a:gd name="connsiteX66" fmla="*/ 541257 w 1499520"/>
              <a:gd name="connsiteY66" fmla="*/ 1296637 h 1913559"/>
              <a:gd name="connsiteX67" fmla="*/ 600789 w 1499520"/>
              <a:gd name="connsiteY67" fmla="*/ 1225200 h 1913559"/>
              <a:gd name="connsiteX68" fmla="*/ 634126 w 1499520"/>
              <a:gd name="connsiteY68" fmla="*/ 1239489 h 1913559"/>
              <a:gd name="connsiteX69" fmla="*/ 672226 w 1499520"/>
              <a:gd name="connsiteY69" fmla="*/ 1222820 h 1913559"/>
              <a:gd name="connsiteX70" fmla="*/ 676990 w 1499520"/>
              <a:gd name="connsiteY70" fmla="*/ 1213295 h 1913559"/>
              <a:gd name="connsiteX71" fmla="*/ 638888 w 1499520"/>
              <a:gd name="connsiteY71" fmla="*/ 1215675 h 1913559"/>
              <a:gd name="connsiteX72" fmla="*/ 612696 w 1499520"/>
              <a:gd name="connsiteY72" fmla="*/ 1189482 h 1913559"/>
              <a:gd name="connsiteX73" fmla="*/ 612695 w 1499520"/>
              <a:gd name="connsiteY73" fmla="*/ 1172812 h 1913559"/>
              <a:gd name="connsiteX74" fmla="*/ 662702 w 1499520"/>
              <a:gd name="connsiteY74" fmla="*/ 1175195 h 1913559"/>
              <a:gd name="connsiteX75" fmla="*/ 667463 w 1499520"/>
              <a:gd name="connsiteY75" fmla="*/ 1158525 h 1913559"/>
              <a:gd name="connsiteX76" fmla="*/ 693658 w 1499520"/>
              <a:gd name="connsiteY76" fmla="*/ 1127569 h 1913559"/>
              <a:gd name="connsiteX77" fmla="*/ 736521 w 1499520"/>
              <a:gd name="connsiteY77" fmla="*/ 1113283 h 1913559"/>
              <a:gd name="connsiteX78" fmla="*/ 736520 w 1499520"/>
              <a:gd name="connsiteY78" fmla="*/ 1091849 h 1913559"/>
              <a:gd name="connsiteX79" fmla="*/ 753189 w 1499520"/>
              <a:gd name="connsiteY79" fmla="*/ 1079944 h 1913559"/>
              <a:gd name="connsiteX80" fmla="*/ 712708 w 1499520"/>
              <a:gd name="connsiteY80" fmla="*/ 1051369 h 1913559"/>
              <a:gd name="connsiteX81" fmla="*/ 662701 w 1499520"/>
              <a:gd name="connsiteY81" fmla="*/ 1022794 h 1913559"/>
              <a:gd name="connsiteX82" fmla="*/ 629364 w 1499520"/>
              <a:gd name="connsiteY82" fmla="*/ 1029938 h 1913559"/>
              <a:gd name="connsiteX83" fmla="*/ 591264 w 1499520"/>
              <a:gd name="connsiteY83" fmla="*/ 1087088 h 1913559"/>
              <a:gd name="connsiteX84" fmla="*/ 605551 w 1499520"/>
              <a:gd name="connsiteY84" fmla="*/ 1118044 h 1913559"/>
              <a:gd name="connsiteX85" fmla="*/ 586501 w 1499520"/>
              <a:gd name="connsiteY85" fmla="*/ 1139475 h 1913559"/>
              <a:gd name="connsiteX86" fmla="*/ 550783 w 1499520"/>
              <a:gd name="connsiteY86" fmla="*/ 1120426 h 1913559"/>
              <a:gd name="connsiteX87" fmla="*/ 522207 w 1499520"/>
              <a:gd name="connsiteY87" fmla="*/ 1082325 h 1913559"/>
              <a:gd name="connsiteX88" fmla="*/ 522208 w 1499520"/>
              <a:gd name="connsiteY88" fmla="*/ 1108520 h 1913559"/>
              <a:gd name="connsiteX89" fmla="*/ 457914 w 1499520"/>
              <a:gd name="connsiteY89" fmla="*/ 1115662 h 1913559"/>
              <a:gd name="connsiteX90" fmla="*/ 410289 w 1499520"/>
              <a:gd name="connsiteY90" fmla="*/ 1137094 h 1913559"/>
              <a:gd name="connsiteX91" fmla="*/ 379332 w 1499520"/>
              <a:gd name="connsiteY91" fmla="*/ 1184718 h 1913559"/>
              <a:gd name="connsiteX92" fmla="*/ 348376 w 1499520"/>
              <a:gd name="connsiteY92" fmla="*/ 1244250 h 1913559"/>
              <a:gd name="connsiteX93" fmla="*/ 305513 w 1499520"/>
              <a:gd name="connsiteY93" fmla="*/ 1215677 h 1913559"/>
              <a:gd name="connsiteX94" fmla="*/ 336471 w 1499520"/>
              <a:gd name="connsiteY94" fmla="*/ 1194244 h 1913559"/>
              <a:gd name="connsiteX95" fmla="*/ 367426 w 1499520"/>
              <a:gd name="connsiteY95" fmla="*/ 1141856 h 1913559"/>
              <a:gd name="connsiteX96" fmla="*/ 372189 w 1499520"/>
              <a:gd name="connsiteY96" fmla="*/ 1106138 h 1913559"/>
              <a:gd name="connsiteX97" fmla="*/ 398382 w 1499520"/>
              <a:gd name="connsiteY97" fmla="*/ 1094231 h 1913559"/>
              <a:gd name="connsiteX98" fmla="*/ 386476 w 1499520"/>
              <a:gd name="connsiteY98" fmla="*/ 1072800 h 1913559"/>
              <a:gd name="connsiteX99" fmla="*/ 386478 w 1499520"/>
              <a:gd name="connsiteY99" fmla="*/ 1053751 h 1913559"/>
              <a:gd name="connsiteX100" fmla="*/ 348376 w 1499520"/>
              <a:gd name="connsiteY100" fmla="*/ 1060894 h 1913559"/>
              <a:gd name="connsiteX101" fmla="*/ 324564 w 1499520"/>
              <a:gd name="connsiteY101" fmla="*/ 1034700 h 1913559"/>
              <a:gd name="connsiteX102" fmla="*/ 315039 w 1499520"/>
              <a:gd name="connsiteY102" fmla="*/ 1013269 h 1913559"/>
              <a:gd name="connsiteX103" fmla="*/ 286464 w 1499520"/>
              <a:gd name="connsiteY103" fmla="*/ 1048988 h 1913559"/>
              <a:gd name="connsiteX104" fmla="*/ 276939 w 1499520"/>
              <a:gd name="connsiteY104" fmla="*/ 1072800 h 1913559"/>
              <a:gd name="connsiteX105" fmla="*/ 286464 w 1499520"/>
              <a:gd name="connsiteY105" fmla="*/ 1096613 h 1913559"/>
              <a:gd name="connsiteX106" fmla="*/ 260269 w 1499520"/>
              <a:gd name="connsiteY106" fmla="*/ 1098994 h 1913559"/>
              <a:gd name="connsiteX107" fmla="*/ 276939 w 1499520"/>
              <a:gd name="connsiteY107" fmla="*/ 1120425 h 1913559"/>
              <a:gd name="connsiteX108" fmla="*/ 265032 w 1499520"/>
              <a:gd name="connsiteY108" fmla="*/ 1137094 h 1913559"/>
              <a:gd name="connsiteX109" fmla="*/ 274557 w 1499520"/>
              <a:gd name="connsiteY109" fmla="*/ 1199007 h 1913559"/>
              <a:gd name="connsiteX110" fmla="*/ 234076 w 1499520"/>
              <a:gd name="connsiteY110" fmla="*/ 1194243 h 1913559"/>
              <a:gd name="connsiteX111" fmla="*/ 195976 w 1499520"/>
              <a:gd name="connsiteY111" fmla="*/ 1215675 h 1913559"/>
              <a:gd name="connsiteX112" fmla="*/ 143589 w 1499520"/>
              <a:gd name="connsiteY112" fmla="*/ 1215675 h 1913559"/>
              <a:gd name="connsiteX113" fmla="*/ 110251 w 1499520"/>
              <a:gd name="connsiteY113" fmla="*/ 1201388 h 1913559"/>
              <a:gd name="connsiteX114" fmla="*/ 81676 w 1499520"/>
              <a:gd name="connsiteY114" fmla="*/ 1182338 h 1913559"/>
              <a:gd name="connsiteX115" fmla="*/ 5477 w 1499520"/>
              <a:gd name="connsiteY115" fmla="*/ 1106138 h 1913559"/>
              <a:gd name="connsiteX116" fmla="*/ 24527 w 1499520"/>
              <a:gd name="connsiteY116" fmla="*/ 1094232 h 1913559"/>
              <a:gd name="connsiteX117" fmla="*/ 24526 w 1499520"/>
              <a:gd name="connsiteY117" fmla="*/ 1039463 h 1913559"/>
              <a:gd name="connsiteX118" fmla="*/ 17383 w 1499520"/>
              <a:gd name="connsiteY118" fmla="*/ 1001363 h 1913559"/>
              <a:gd name="connsiteX119" fmla="*/ 714 w 1499520"/>
              <a:gd name="connsiteY119" fmla="*/ 956119 h 1913559"/>
              <a:gd name="connsiteX120" fmla="*/ 43576 w 1499520"/>
              <a:gd name="connsiteY120" fmla="*/ 887063 h 1913559"/>
              <a:gd name="connsiteX121" fmla="*/ 62626 w 1499520"/>
              <a:gd name="connsiteY121" fmla="*/ 889444 h 1913559"/>
              <a:gd name="connsiteX122" fmla="*/ 55483 w 1499520"/>
              <a:gd name="connsiteY122" fmla="*/ 834676 h 1913559"/>
              <a:gd name="connsiteX123" fmla="*/ 119776 w 1499520"/>
              <a:gd name="connsiteY123" fmla="*/ 808481 h 1913559"/>
              <a:gd name="connsiteX124" fmla="*/ 167401 w 1499520"/>
              <a:gd name="connsiteY124" fmla="*/ 787050 h 1913559"/>
              <a:gd name="connsiteX125" fmla="*/ 205502 w 1499520"/>
              <a:gd name="connsiteY125" fmla="*/ 746570 h 1913559"/>
              <a:gd name="connsiteX126" fmla="*/ 236458 w 1499520"/>
              <a:gd name="connsiteY126" fmla="*/ 758475 h 1913559"/>
              <a:gd name="connsiteX127" fmla="*/ 281702 w 1499520"/>
              <a:gd name="connsiteY127" fmla="*/ 715614 h 1913559"/>
              <a:gd name="connsiteX128" fmla="*/ 329326 w 1499520"/>
              <a:gd name="connsiteY128" fmla="*/ 701325 h 1913559"/>
              <a:gd name="connsiteX129" fmla="*/ 457914 w 1499520"/>
              <a:gd name="connsiteY129" fmla="*/ 713232 h 1913559"/>
              <a:gd name="connsiteX130" fmla="*/ 484108 w 1499520"/>
              <a:gd name="connsiteY130" fmla="*/ 691801 h 1913559"/>
              <a:gd name="connsiteX131" fmla="*/ 503158 w 1499520"/>
              <a:gd name="connsiteY131" fmla="*/ 660844 h 1913559"/>
              <a:gd name="connsiteX132" fmla="*/ 505538 w 1499520"/>
              <a:gd name="connsiteY132" fmla="*/ 603693 h 1913559"/>
              <a:gd name="connsiteX133" fmla="*/ 524590 w 1499520"/>
              <a:gd name="connsiteY133" fmla="*/ 582264 h 1913559"/>
              <a:gd name="connsiteX134" fmla="*/ 600789 w 1499520"/>
              <a:gd name="connsiteY134" fmla="*/ 558450 h 1913559"/>
              <a:gd name="connsiteX135" fmla="*/ 619839 w 1499520"/>
              <a:gd name="connsiteY135" fmla="*/ 544163 h 1913559"/>
              <a:gd name="connsiteX136" fmla="*/ 657939 w 1499520"/>
              <a:gd name="connsiteY136" fmla="*/ 515588 h 1913559"/>
              <a:gd name="connsiteX137" fmla="*/ 710326 w 1499520"/>
              <a:gd name="connsiteY137" fmla="*/ 470344 h 1913559"/>
              <a:gd name="connsiteX138" fmla="*/ 715089 w 1499520"/>
              <a:gd name="connsiteY138" fmla="*/ 401288 h 1913559"/>
              <a:gd name="connsiteX139" fmla="*/ 724614 w 1499520"/>
              <a:gd name="connsiteY139" fmla="*/ 387000 h 1913559"/>
              <a:gd name="connsiteX140" fmla="*/ 734139 w 1499520"/>
              <a:gd name="connsiteY140" fmla="*/ 286988 h 1913559"/>
              <a:gd name="connsiteX141" fmla="*/ 743664 w 1499520"/>
              <a:gd name="connsiteY141" fmla="*/ 220313 h 1913559"/>
              <a:gd name="connsiteX142" fmla="*/ 777001 w 1499520"/>
              <a:gd name="connsiteY142" fmla="*/ 172688 h 1913559"/>
              <a:gd name="connsiteX143" fmla="*/ 786526 w 1499520"/>
              <a:gd name="connsiteY143" fmla="*/ 158400 h 1913559"/>
              <a:gd name="connsiteX144" fmla="*/ 815101 w 1499520"/>
              <a:gd name="connsiteY144" fmla="*/ 115538 h 1913559"/>
              <a:gd name="connsiteX145" fmla="*/ 829389 w 1499520"/>
              <a:gd name="connsiteY145" fmla="*/ 110775 h 1913559"/>
              <a:gd name="connsiteX146" fmla="*/ 853201 w 1499520"/>
              <a:gd name="connsiteY146" fmla="*/ 120300 h 1913559"/>
              <a:gd name="connsiteX147" fmla="*/ 867489 w 1499520"/>
              <a:gd name="connsiteY147" fmla="*/ 129825 h 1913559"/>
              <a:gd name="connsiteX148" fmla="*/ 886539 w 1499520"/>
              <a:gd name="connsiteY148" fmla="*/ 120300 h 1913559"/>
              <a:gd name="connsiteX149" fmla="*/ 919876 w 1499520"/>
              <a:gd name="connsiteY149" fmla="*/ 82200 h 1913559"/>
              <a:gd name="connsiteX150" fmla="*/ 934164 w 1499520"/>
              <a:gd name="connsiteY150" fmla="*/ 67913 h 1913559"/>
              <a:gd name="connsiteX151" fmla="*/ 943689 w 1499520"/>
              <a:gd name="connsiteY151" fmla="*/ 48863 h 1913559"/>
              <a:gd name="connsiteX152" fmla="*/ 962739 w 1499520"/>
              <a:gd name="connsiteY152" fmla="*/ 10763 h 1913559"/>
              <a:gd name="connsiteX153" fmla="*/ 962739 w 1499520"/>
              <a:gd name="connsiteY153" fmla="*/ 6000 h 1913559"/>
              <a:gd name="connsiteX0" fmla="*/ 962739 w 1499520"/>
              <a:gd name="connsiteY0" fmla="*/ 6000 h 1913559"/>
              <a:gd name="connsiteX1" fmla="*/ 981788 w 1499520"/>
              <a:gd name="connsiteY1" fmla="*/ 86963 h 1913559"/>
              <a:gd name="connsiteX2" fmla="*/ 1015126 w 1499520"/>
              <a:gd name="connsiteY2" fmla="*/ 277463 h 1913559"/>
              <a:gd name="connsiteX3" fmla="*/ 1041320 w 1499520"/>
              <a:gd name="connsiteY3" fmla="*/ 336994 h 1913559"/>
              <a:gd name="connsiteX4" fmla="*/ 1105614 w 1499520"/>
              <a:gd name="connsiteY4" fmla="*/ 437006 h 1913559"/>
              <a:gd name="connsiteX5" fmla="*/ 1186576 w 1499520"/>
              <a:gd name="connsiteY5" fmla="*/ 544163 h 1913559"/>
              <a:gd name="connsiteX6" fmla="*/ 1219914 w 1499520"/>
              <a:gd name="connsiteY6" fmla="*/ 582263 h 1913559"/>
              <a:gd name="connsiteX7" fmla="*/ 1188958 w 1499520"/>
              <a:gd name="connsiteY7" fmla="*/ 660844 h 1913559"/>
              <a:gd name="connsiteX8" fmla="*/ 1231820 w 1499520"/>
              <a:gd name="connsiteY8" fmla="*/ 715613 h 1913559"/>
              <a:gd name="connsiteX9" fmla="*/ 1186576 w 1499520"/>
              <a:gd name="connsiteY9" fmla="*/ 787050 h 1913559"/>
              <a:gd name="connsiteX10" fmla="*/ 1181814 w 1499520"/>
              <a:gd name="connsiteY10" fmla="*/ 834675 h 1913559"/>
              <a:gd name="connsiteX11" fmla="*/ 1231820 w 1499520"/>
              <a:gd name="connsiteY11" fmla="*/ 903731 h 1913559"/>
              <a:gd name="connsiteX12" fmla="*/ 1212770 w 1499520"/>
              <a:gd name="connsiteY12" fmla="*/ 1063275 h 1913559"/>
              <a:gd name="connsiteX13" fmla="*/ 1193719 w 1499520"/>
              <a:gd name="connsiteY13" fmla="*/ 1222819 h 1913559"/>
              <a:gd name="connsiteX14" fmla="*/ 1248489 w 1499520"/>
              <a:gd name="connsiteY14" fmla="*/ 1258538 h 1913559"/>
              <a:gd name="connsiteX15" fmla="*/ 1300876 w 1499520"/>
              <a:gd name="connsiteY15" fmla="*/ 1287113 h 1913559"/>
              <a:gd name="connsiteX16" fmla="*/ 1336594 w 1499520"/>
              <a:gd name="connsiteY16" fmla="*/ 1332355 h 1913559"/>
              <a:gd name="connsiteX17" fmla="*/ 1341357 w 1499520"/>
              <a:gd name="connsiteY17" fmla="*/ 1437131 h 1913559"/>
              <a:gd name="connsiteX18" fmla="*/ 1338977 w 1499520"/>
              <a:gd name="connsiteY18" fmla="*/ 1606200 h 1913559"/>
              <a:gd name="connsiteX19" fmla="*/ 1405651 w 1499520"/>
              <a:gd name="connsiteY19" fmla="*/ 1591913 h 1913559"/>
              <a:gd name="connsiteX20" fmla="*/ 1493758 w 1499520"/>
              <a:gd name="connsiteY20" fmla="*/ 1582387 h 1913559"/>
              <a:gd name="connsiteX21" fmla="*/ 1486614 w 1499520"/>
              <a:gd name="connsiteY21" fmla="*/ 1625250 h 1913559"/>
              <a:gd name="connsiteX22" fmla="*/ 1477089 w 1499520"/>
              <a:gd name="connsiteY22" fmla="*/ 1653825 h 1913559"/>
              <a:gd name="connsiteX23" fmla="*/ 1458039 w 1499520"/>
              <a:gd name="connsiteY23" fmla="*/ 1741932 h 1913559"/>
              <a:gd name="connsiteX24" fmla="*/ 1450895 w 1499520"/>
              <a:gd name="connsiteY24" fmla="*/ 1822894 h 1913559"/>
              <a:gd name="connsiteX25" fmla="*/ 1462802 w 1499520"/>
              <a:gd name="connsiteY25" fmla="*/ 1877664 h 1913559"/>
              <a:gd name="connsiteX26" fmla="*/ 1486614 w 1499520"/>
              <a:gd name="connsiteY26" fmla="*/ 1913382 h 1913559"/>
              <a:gd name="connsiteX27" fmla="*/ 1377076 w 1499520"/>
              <a:gd name="connsiteY27" fmla="*/ 1889569 h 1913559"/>
              <a:gd name="connsiteX28" fmla="*/ 1255632 w 1499520"/>
              <a:gd name="connsiteY28" fmla="*/ 1849088 h 1913559"/>
              <a:gd name="connsiteX29" fmla="*/ 1148476 w 1499520"/>
              <a:gd name="connsiteY29" fmla="*/ 1825275 h 1913559"/>
              <a:gd name="connsiteX30" fmla="*/ 1038939 w 1499520"/>
              <a:gd name="connsiteY30" fmla="*/ 1801463 h 1913559"/>
              <a:gd name="connsiteX31" fmla="*/ 948451 w 1499520"/>
              <a:gd name="connsiteY31" fmla="*/ 1782413 h 1913559"/>
              <a:gd name="connsiteX32" fmla="*/ 857964 w 1499520"/>
              <a:gd name="connsiteY32" fmla="*/ 1772888 h 1913559"/>
              <a:gd name="connsiteX33" fmla="*/ 781764 w 1499520"/>
              <a:gd name="connsiteY33" fmla="*/ 1763363 h 1913559"/>
              <a:gd name="connsiteX34" fmla="*/ 543639 w 1499520"/>
              <a:gd name="connsiteY34" fmla="*/ 1739550 h 1913559"/>
              <a:gd name="connsiteX35" fmla="*/ 546020 w 1499520"/>
              <a:gd name="connsiteY35" fmla="*/ 1725263 h 1913559"/>
              <a:gd name="connsiteX36" fmla="*/ 576977 w 1499520"/>
              <a:gd name="connsiteY36" fmla="*/ 1713357 h 1913559"/>
              <a:gd name="connsiteX37" fmla="*/ 591264 w 1499520"/>
              <a:gd name="connsiteY37" fmla="*/ 1682400 h 1913559"/>
              <a:gd name="connsiteX38" fmla="*/ 610314 w 1499520"/>
              <a:gd name="connsiteY38" fmla="*/ 1634776 h 1913559"/>
              <a:gd name="connsiteX39" fmla="*/ 653177 w 1499520"/>
              <a:gd name="connsiteY39" fmla="*/ 1646682 h 1913559"/>
              <a:gd name="connsiteX40" fmla="*/ 710326 w 1499520"/>
              <a:gd name="connsiteY40" fmla="*/ 1658588 h 1913559"/>
              <a:gd name="connsiteX41" fmla="*/ 765095 w 1499520"/>
              <a:gd name="connsiteY41" fmla="*/ 1660968 h 1913559"/>
              <a:gd name="connsiteX42" fmla="*/ 772239 w 1499520"/>
              <a:gd name="connsiteY42" fmla="*/ 1649063 h 1913559"/>
              <a:gd name="connsiteX43" fmla="*/ 691276 w 1499520"/>
              <a:gd name="connsiteY43" fmla="*/ 1634775 h 1913559"/>
              <a:gd name="connsiteX44" fmla="*/ 626983 w 1499520"/>
              <a:gd name="connsiteY44" fmla="*/ 1613344 h 1913559"/>
              <a:gd name="connsiteX45" fmla="*/ 605551 w 1499520"/>
              <a:gd name="connsiteY45" fmla="*/ 1582388 h 1913559"/>
              <a:gd name="connsiteX46" fmla="*/ 626983 w 1499520"/>
              <a:gd name="connsiteY46" fmla="*/ 1530001 h 1913559"/>
              <a:gd name="connsiteX47" fmla="*/ 662702 w 1499520"/>
              <a:gd name="connsiteY47" fmla="*/ 1515713 h 1913559"/>
              <a:gd name="connsiteX48" fmla="*/ 638889 w 1499520"/>
              <a:gd name="connsiteY48" fmla="*/ 1496662 h 1913559"/>
              <a:gd name="connsiteX49" fmla="*/ 662701 w 1499520"/>
              <a:gd name="connsiteY49" fmla="*/ 1472850 h 1913559"/>
              <a:gd name="connsiteX50" fmla="*/ 707945 w 1499520"/>
              <a:gd name="connsiteY50" fmla="*/ 1427607 h 1913559"/>
              <a:gd name="connsiteX51" fmla="*/ 734139 w 1499520"/>
              <a:gd name="connsiteY51" fmla="*/ 1410938 h 1913559"/>
              <a:gd name="connsiteX52" fmla="*/ 719851 w 1499520"/>
              <a:gd name="connsiteY52" fmla="*/ 1368075 h 1913559"/>
              <a:gd name="connsiteX53" fmla="*/ 791289 w 1499520"/>
              <a:gd name="connsiteY53" fmla="*/ 1265682 h 1913559"/>
              <a:gd name="connsiteX54" fmla="*/ 698420 w 1499520"/>
              <a:gd name="connsiteY54" fmla="*/ 1294256 h 1913559"/>
              <a:gd name="connsiteX55" fmla="*/ 667464 w 1499520"/>
              <a:gd name="connsiteY55" fmla="*/ 1358550 h 1913559"/>
              <a:gd name="connsiteX56" fmla="*/ 638889 w 1499520"/>
              <a:gd name="connsiteY56" fmla="*/ 1413318 h 1913559"/>
              <a:gd name="connsiteX57" fmla="*/ 598408 w 1499520"/>
              <a:gd name="connsiteY57" fmla="*/ 1389506 h 1913559"/>
              <a:gd name="connsiteX58" fmla="*/ 572214 w 1499520"/>
              <a:gd name="connsiteY58" fmla="*/ 1434750 h 1913559"/>
              <a:gd name="connsiteX59" fmla="*/ 569833 w 1499520"/>
              <a:gd name="connsiteY59" fmla="*/ 1472851 h 1913559"/>
              <a:gd name="connsiteX60" fmla="*/ 584121 w 1499520"/>
              <a:gd name="connsiteY60" fmla="*/ 1489520 h 1913559"/>
              <a:gd name="connsiteX61" fmla="*/ 534114 w 1499520"/>
              <a:gd name="connsiteY61" fmla="*/ 1530000 h 1913559"/>
              <a:gd name="connsiteX62" fmla="*/ 465058 w 1499520"/>
              <a:gd name="connsiteY62" fmla="*/ 1541907 h 1913559"/>
              <a:gd name="connsiteX63" fmla="*/ 488870 w 1499520"/>
              <a:gd name="connsiteY63" fmla="*/ 1470469 h 1913559"/>
              <a:gd name="connsiteX64" fmla="*/ 510301 w 1499520"/>
              <a:gd name="connsiteY64" fmla="*/ 1401413 h 1913559"/>
              <a:gd name="connsiteX65" fmla="*/ 526969 w 1499520"/>
              <a:gd name="connsiteY65" fmla="*/ 1339500 h 1913559"/>
              <a:gd name="connsiteX66" fmla="*/ 541257 w 1499520"/>
              <a:gd name="connsiteY66" fmla="*/ 1296637 h 1913559"/>
              <a:gd name="connsiteX67" fmla="*/ 600789 w 1499520"/>
              <a:gd name="connsiteY67" fmla="*/ 1225200 h 1913559"/>
              <a:gd name="connsiteX68" fmla="*/ 634126 w 1499520"/>
              <a:gd name="connsiteY68" fmla="*/ 1239489 h 1913559"/>
              <a:gd name="connsiteX69" fmla="*/ 672226 w 1499520"/>
              <a:gd name="connsiteY69" fmla="*/ 1222820 h 1913559"/>
              <a:gd name="connsiteX70" fmla="*/ 676990 w 1499520"/>
              <a:gd name="connsiteY70" fmla="*/ 1213295 h 1913559"/>
              <a:gd name="connsiteX71" fmla="*/ 638888 w 1499520"/>
              <a:gd name="connsiteY71" fmla="*/ 1215675 h 1913559"/>
              <a:gd name="connsiteX72" fmla="*/ 612696 w 1499520"/>
              <a:gd name="connsiteY72" fmla="*/ 1189482 h 1913559"/>
              <a:gd name="connsiteX73" fmla="*/ 612695 w 1499520"/>
              <a:gd name="connsiteY73" fmla="*/ 1172812 h 1913559"/>
              <a:gd name="connsiteX74" fmla="*/ 662702 w 1499520"/>
              <a:gd name="connsiteY74" fmla="*/ 1175195 h 1913559"/>
              <a:gd name="connsiteX75" fmla="*/ 667463 w 1499520"/>
              <a:gd name="connsiteY75" fmla="*/ 1158525 h 1913559"/>
              <a:gd name="connsiteX76" fmla="*/ 693658 w 1499520"/>
              <a:gd name="connsiteY76" fmla="*/ 1127569 h 1913559"/>
              <a:gd name="connsiteX77" fmla="*/ 736521 w 1499520"/>
              <a:gd name="connsiteY77" fmla="*/ 1113283 h 1913559"/>
              <a:gd name="connsiteX78" fmla="*/ 736520 w 1499520"/>
              <a:gd name="connsiteY78" fmla="*/ 1091849 h 1913559"/>
              <a:gd name="connsiteX79" fmla="*/ 753189 w 1499520"/>
              <a:gd name="connsiteY79" fmla="*/ 1079944 h 1913559"/>
              <a:gd name="connsiteX80" fmla="*/ 712708 w 1499520"/>
              <a:gd name="connsiteY80" fmla="*/ 1051369 h 1913559"/>
              <a:gd name="connsiteX81" fmla="*/ 662701 w 1499520"/>
              <a:gd name="connsiteY81" fmla="*/ 1022794 h 1913559"/>
              <a:gd name="connsiteX82" fmla="*/ 629364 w 1499520"/>
              <a:gd name="connsiteY82" fmla="*/ 1029938 h 1913559"/>
              <a:gd name="connsiteX83" fmla="*/ 591264 w 1499520"/>
              <a:gd name="connsiteY83" fmla="*/ 1087088 h 1913559"/>
              <a:gd name="connsiteX84" fmla="*/ 605551 w 1499520"/>
              <a:gd name="connsiteY84" fmla="*/ 1118044 h 1913559"/>
              <a:gd name="connsiteX85" fmla="*/ 586501 w 1499520"/>
              <a:gd name="connsiteY85" fmla="*/ 1139475 h 1913559"/>
              <a:gd name="connsiteX86" fmla="*/ 550783 w 1499520"/>
              <a:gd name="connsiteY86" fmla="*/ 1120426 h 1913559"/>
              <a:gd name="connsiteX87" fmla="*/ 522207 w 1499520"/>
              <a:gd name="connsiteY87" fmla="*/ 1082325 h 1913559"/>
              <a:gd name="connsiteX88" fmla="*/ 522208 w 1499520"/>
              <a:gd name="connsiteY88" fmla="*/ 1108520 h 1913559"/>
              <a:gd name="connsiteX89" fmla="*/ 457914 w 1499520"/>
              <a:gd name="connsiteY89" fmla="*/ 1115662 h 1913559"/>
              <a:gd name="connsiteX90" fmla="*/ 410289 w 1499520"/>
              <a:gd name="connsiteY90" fmla="*/ 1137094 h 1913559"/>
              <a:gd name="connsiteX91" fmla="*/ 379332 w 1499520"/>
              <a:gd name="connsiteY91" fmla="*/ 1184718 h 1913559"/>
              <a:gd name="connsiteX92" fmla="*/ 348376 w 1499520"/>
              <a:gd name="connsiteY92" fmla="*/ 1244250 h 1913559"/>
              <a:gd name="connsiteX93" fmla="*/ 305513 w 1499520"/>
              <a:gd name="connsiteY93" fmla="*/ 1215677 h 1913559"/>
              <a:gd name="connsiteX94" fmla="*/ 336471 w 1499520"/>
              <a:gd name="connsiteY94" fmla="*/ 1194244 h 1913559"/>
              <a:gd name="connsiteX95" fmla="*/ 367426 w 1499520"/>
              <a:gd name="connsiteY95" fmla="*/ 1141856 h 1913559"/>
              <a:gd name="connsiteX96" fmla="*/ 372189 w 1499520"/>
              <a:gd name="connsiteY96" fmla="*/ 1106138 h 1913559"/>
              <a:gd name="connsiteX97" fmla="*/ 398382 w 1499520"/>
              <a:gd name="connsiteY97" fmla="*/ 1094231 h 1913559"/>
              <a:gd name="connsiteX98" fmla="*/ 386476 w 1499520"/>
              <a:gd name="connsiteY98" fmla="*/ 1072800 h 1913559"/>
              <a:gd name="connsiteX99" fmla="*/ 386478 w 1499520"/>
              <a:gd name="connsiteY99" fmla="*/ 1053751 h 1913559"/>
              <a:gd name="connsiteX100" fmla="*/ 348376 w 1499520"/>
              <a:gd name="connsiteY100" fmla="*/ 1060894 h 1913559"/>
              <a:gd name="connsiteX101" fmla="*/ 324564 w 1499520"/>
              <a:gd name="connsiteY101" fmla="*/ 1034700 h 1913559"/>
              <a:gd name="connsiteX102" fmla="*/ 315039 w 1499520"/>
              <a:gd name="connsiteY102" fmla="*/ 1013269 h 1913559"/>
              <a:gd name="connsiteX103" fmla="*/ 286464 w 1499520"/>
              <a:gd name="connsiteY103" fmla="*/ 1048988 h 1913559"/>
              <a:gd name="connsiteX104" fmla="*/ 276939 w 1499520"/>
              <a:gd name="connsiteY104" fmla="*/ 1072800 h 1913559"/>
              <a:gd name="connsiteX105" fmla="*/ 286464 w 1499520"/>
              <a:gd name="connsiteY105" fmla="*/ 1096613 h 1913559"/>
              <a:gd name="connsiteX106" fmla="*/ 260269 w 1499520"/>
              <a:gd name="connsiteY106" fmla="*/ 1098994 h 1913559"/>
              <a:gd name="connsiteX107" fmla="*/ 276939 w 1499520"/>
              <a:gd name="connsiteY107" fmla="*/ 1120425 h 1913559"/>
              <a:gd name="connsiteX108" fmla="*/ 265032 w 1499520"/>
              <a:gd name="connsiteY108" fmla="*/ 1137094 h 1913559"/>
              <a:gd name="connsiteX109" fmla="*/ 274557 w 1499520"/>
              <a:gd name="connsiteY109" fmla="*/ 1199007 h 1913559"/>
              <a:gd name="connsiteX110" fmla="*/ 234076 w 1499520"/>
              <a:gd name="connsiteY110" fmla="*/ 1194243 h 1913559"/>
              <a:gd name="connsiteX111" fmla="*/ 195976 w 1499520"/>
              <a:gd name="connsiteY111" fmla="*/ 1215675 h 1913559"/>
              <a:gd name="connsiteX112" fmla="*/ 143589 w 1499520"/>
              <a:gd name="connsiteY112" fmla="*/ 1215675 h 1913559"/>
              <a:gd name="connsiteX113" fmla="*/ 110251 w 1499520"/>
              <a:gd name="connsiteY113" fmla="*/ 1201388 h 1913559"/>
              <a:gd name="connsiteX114" fmla="*/ 81676 w 1499520"/>
              <a:gd name="connsiteY114" fmla="*/ 1182338 h 1913559"/>
              <a:gd name="connsiteX115" fmla="*/ 5477 w 1499520"/>
              <a:gd name="connsiteY115" fmla="*/ 1106138 h 1913559"/>
              <a:gd name="connsiteX116" fmla="*/ 24527 w 1499520"/>
              <a:gd name="connsiteY116" fmla="*/ 1094232 h 1913559"/>
              <a:gd name="connsiteX117" fmla="*/ 24526 w 1499520"/>
              <a:gd name="connsiteY117" fmla="*/ 1039463 h 1913559"/>
              <a:gd name="connsiteX118" fmla="*/ 17383 w 1499520"/>
              <a:gd name="connsiteY118" fmla="*/ 1001363 h 1913559"/>
              <a:gd name="connsiteX119" fmla="*/ 714 w 1499520"/>
              <a:gd name="connsiteY119" fmla="*/ 956119 h 1913559"/>
              <a:gd name="connsiteX120" fmla="*/ 43576 w 1499520"/>
              <a:gd name="connsiteY120" fmla="*/ 887063 h 1913559"/>
              <a:gd name="connsiteX121" fmla="*/ 62626 w 1499520"/>
              <a:gd name="connsiteY121" fmla="*/ 889444 h 1913559"/>
              <a:gd name="connsiteX122" fmla="*/ 55483 w 1499520"/>
              <a:gd name="connsiteY122" fmla="*/ 834676 h 1913559"/>
              <a:gd name="connsiteX123" fmla="*/ 119776 w 1499520"/>
              <a:gd name="connsiteY123" fmla="*/ 808481 h 1913559"/>
              <a:gd name="connsiteX124" fmla="*/ 167401 w 1499520"/>
              <a:gd name="connsiteY124" fmla="*/ 787050 h 1913559"/>
              <a:gd name="connsiteX125" fmla="*/ 205502 w 1499520"/>
              <a:gd name="connsiteY125" fmla="*/ 746570 h 1913559"/>
              <a:gd name="connsiteX126" fmla="*/ 236458 w 1499520"/>
              <a:gd name="connsiteY126" fmla="*/ 758475 h 1913559"/>
              <a:gd name="connsiteX127" fmla="*/ 281702 w 1499520"/>
              <a:gd name="connsiteY127" fmla="*/ 715614 h 1913559"/>
              <a:gd name="connsiteX128" fmla="*/ 329326 w 1499520"/>
              <a:gd name="connsiteY128" fmla="*/ 701325 h 1913559"/>
              <a:gd name="connsiteX129" fmla="*/ 457914 w 1499520"/>
              <a:gd name="connsiteY129" fmla="*/ 713232 h 1913559"/>
              <a:gd name="connsiteX130" fmla="*/ 484108 w 1499520"/>
              <a:gd name="connsiteY130" fmla="*/ 691801 h 1913559"/>
              <a:gd name="connsiteX131" fmla="*/ 503158 w 1499520"/>
              <a:gd name="connsiteY131" fmla="*/ 660844 h 1913559"/>
              <a:gd name="connsiteX132" fmla="*/ 505538 w 1499520"/>
              <a:gd name="connsiteY132" fmla="*/ 603693 h 1913559"/>
              <a:gd name="connsiteX133" fmla="*/ 524590 w 1499520"/>
              <a:gd name="connsiteY133" fmla="*/ 582264 h 1913559"/>
              <a:gd name="connsiteX134" fmla="*/ 600789 w 1499520"/>
              <a:gd name="connsiteY134" fmla="*/ 558450 h 1913559"/>
              <a:gd name="connsiteX135" fmla="*/ 619839 w 1499520"/>
              <a:gd name="connsiteY135" fmla="*/ 544163 h 1913559"/>
              <a:gd name="connsiteX136" fmla="*/ 657939 w 1499520"/>
              <a:gd name="connsiteY136" fmla="*/ 515588 h 1913559"/>
              <a:gd name="connsiteX137" fmla="*/ 710326 w 1499520"/>
              <a:gd name="connsiteY137" fmla="*/ 470344 h 1913559"/>
              <a:gd name="connsiteX138" fmla="*/ 715089 w 1499520"/>
              <a:gd name="connsiteY138" fmla="*/ 401288 h 1913559"/>
              <a:gd name="connsiteX139" fmla="*/ 734139 w 1499520"/>
              <a:gd name="connsiteY139" fmla="*/ 286988 h 1913559"/>
              <a:gd name="connsiteX140" fmla="*/ 743664 w 1499520"/>
              <a:gd name="connsiteY140" fmla="*/ 220313 h 1913559"/>
              <a:gd name="connsiteX141" fmla="*/ 777001 w 1499520"/>
              <a:gd name="connsiteY141" fmla="*/ 172688 h 1913559"/>
              <a:gd name="connsiteX142" fmla="*/ 786526 w 1499520"/>
              <a:gd name="connsiteY142" fmla="*/ 158400 h 1913559"/>
              <a:gd name="connsiteX143" fmla="*/ 815101 w 1499520"/>
              <a:gd name="connsiteY143" fmla="*/ 115538 h 1913559"/>
              <a:gd name="connsiteX144" fmla="*/ 829389 w 1499520"/>
              <a:gd name="connsiteY144" fmla="*/ 110775 h 1913559"/>
              <a:gd name="connsiteX145" fmla="*/ 853201 w 1499520"/>
              <a:gd name="connsiteY145" fmla="*/ 120300 h 1913559"/>
              <a:gd name="connsiteX146" fmla="*/ 867489 w 1499520"/>
              <a:gd name="connsiteY146" fmla="*/ 129825 h 1913559"/>
              <a:gd name="connsiteX147" fmla="*/ 886539 w 1499520"/>
              <a:gd name="connsiteY147" fmla="*/ 120300 h 1913559"/>
              <a:gd name="connsiteX148" fmla="*/ 919876 w 1499520"/>
              <a:gd name="connsiteY148" fmla="*/ 82200 h 1913559"/>
              <a:gd name="connsiteX149" fmla="*/ 934164 w 1499520"/>
              <a:gd name="connsiteY149" fmla="*/ 67913 h 1913559"/>
              <a:gd name="connsiteX150" fmla="*/ 943689 w 1499520"/>
              <a:gd name="connsiteY150" fmla="*/ 48863 h 1913559"/>
              <a:gd name="connsiteX151" fmla="*/ 962739 w 1499520"/>
              <a:gd name="connsiteY151" fmla="*/ 10763 h 1913559"/>
              <a:gd name="connsiteX152" fmla="*/ 962739 w 1499520"/>
              <a:gd name="connsiteY152" fmla="*/ 6000 h 1913559"/>
              <a:gd name="connsiteX0" fmla="*/ 962739 w 1499520"/>
              <a:gd name="connsiteY0" fmla="*/ 6000 h 1913559"/>
              <a:gd name="connsiteX1" fmla="*/ 981788 w 1499520"/>
              <a:gd name="connsiteY1" fmla="*/ 86963 h 1913559"/>
              <a:gd name="connsiteX2" fmla="*/ 1015126 w 1499520"/>
              <a:gd name="connsiteY2" fmla="*/ 277463 h 1913559"/>
              <a:gd name="connsiteX3" fmla="*/ 1041320 w 1499520"/>
              <a:gd name="connsiteY3" fmla="*/ 336994 h 1913559"/>
              <a:gd name="connsiteX4" fmla="*/ 1105614 w 1499520"/>
              <a:gd name="connsiteY4" fmla="*/ 437006 h 1913559"/>
              <a:gd name="connsiteX5" fmla="*/ 1186576 w 1499520"/>
              <a:gd name="connsiteY5" fmla="*/ 544163 h 1913559"/>
              <a:gd name="connsiteX6" fmla="*/ 1219914 w 1499520"/>
              <a:gd name="connsiteY6" fmla="*/ 582263 h 1913559"/>
              <a:gd name="connsiteX7" fmla="*/ 1188958 w 1499520"/>
              <a:gd name="connsiteY7" fmla="*/ 660844 h 1913559"/>
              <a:gd name="connsiteX8" fmla="*/ 1231820 w 1499520"/>
              <a:gd name="connsiteY8" fmla="*/ 715613 h 1913559"/>
              <a:gd name="connsiteX9" fmla="*/ 1186576 w 1499520"/>
              <a:gd name="connsiteY9" fmla="*/ 787050 h 1913559"/>
              <a:gd name="connsiteX10" fmla="*/ 1181814 w 1499520"/>
              <a:gd name="connsiteY10" fmla="*/ 834675 h 1913559"/>
              <a:gd name="connsiteX11" fmla="*/ 1231820 w 1499520"/>
              <a:gd name="connsiteY11" fmla="*/ 903731 h 1913559"/>
              <a:gd name="connsiteX12" fmla="*/ 1212770 w 1499520"/>
              <a:gd name="connsiteY12" fmla="*/ 1063275 h 1913559"/>
              <a:gd name="connsiteX13" fmla="*/ 1193719 w 1499520"/>
              <a:gd name="connsiteY13" fmla="*/ 1222819 h 1913559"/>
              <a:gd name="connsiteX14" fmla="*/ 1248489 w 1499520"/>
              <a:gd name="connsiteY14" fmla="*/ 1258538 h 1913559"/>
              <a:gd name="connsiteX15" fmla="*/ 1300876 w 1499520"/>
              <a:gd name="connsiteY15" fmla="*/ 1287113 h 1913559"/>
              <a:gd name="connsiteX16" fmla="*/ 1336594 w 1499520"/>
              <a:gd name="connsiteY16" fmla="*/ 1332355 h 1913559"/>
              <a:gd name="connsiteX17" fmla="*/ 1341357 w 1499520"/>
              <a:gd name="connsiteY17" fmla="*/ 1437131 h 1913559"/>
              <a:gd name="connsiteX18" fmla="*/ 1338977 w 1499520"/>
              <a:gd name="connsiteY18" fmla="*/ 1606200 h 1913559"/>
              <a:gd name="connsiteX19" fmla="*/ 1405651 w 1499520"/>
              <a:gd name="connsiteY19" fmla="*/ 1591913 h 1913559"/>
              <a:gd name="connsiteX20" fmla="*/ 1493758 w 1499520"/>
              <a:gd name="connsiteY20" fmla="*/ 1582387 h 1913559"/>
              <a:gd name="connsiteX21" fmla="*/ 1486614 w 1499520"/>
              <a:gd name="connsiteY21" fmla="*/ 1625250 h 1913559"/>
              <a:gd name="connsiteX22" fmla="*/ 1477089 w 1499520"/>
              <a:gd name="connsiteY22" fmla="*/ 1653825 h 1913559"/>
              <a:gd name="connsiteX23" fmla="*/ 1458039 w 1499520"/>
              <a:gd name="connsiteY23" fmla="*/ 1741932 h 1913559"/>
              <a:gd name="connsiteX24" fmla="*/ 1450895 w 1499520"/>
              <a:gd name="connsiteY24" fmla="*/ 1822894 h 1913559"/>
              <a:gd name="connsiteX25" fmla="*/ 1462802 w 1499520"/>
              <a:gd name="connsiteY25" fmla="*/ 1877664 h 1913559"/>
              <a:gd name="connsiteX26" fmla="*/ 1486614 w 1499520"/>
              <a:gd name="connsiteY26" fmla="*/ 1913382 h 1913559"/>
              <a:gd name="connsiteX27" fmla="*/ 1377076 w 1499520"/>
              <a:gd name="connsiteY27" fmla="*/ 1889569 h 1913559"/>
              <a:gd name="connsiteX28" fmla="*/ 1255632 w 1499520"/>
              <a:gd name="connsiteY28" fmla="*/ 1849088 h 1913559"/>
              <a:gd name="connsiteX29" fmla="*/ 1148476 w 1499520"/>
              <a:gd name="connsiteY29" fmla="*/ 1825275 h 1913559"/>
              <a:gd name="connsiteX30" fmla="*/ 1038939 w 1499520"/>
              <a:gd name="connsiteY30" fmla="*/ 1801463 h 1913559"/>
              <a:gd name="connsiteX31" fmla="*/ 948451 w 1499520"/>
              <a:gd name="connsiteY31" fmla="*/ 1782413 h 1913559"/>
              <a:gd name="connsiteX32" fmla="*/ 857964 w 1499520"/>
              <a:gd name="connsiteY32" fmla="*/ 1772888 h 1913559"/>
              <a:gd name="connsiteX33" fmla="*/ 781764 w 1499520"/>
              <a:gd name="connsiteY33" fmla="*/ 1763363 h 1913559"/>
              <a:gd name="connsiteX34" fmla="*/ 543639 w 1499520"/>
              <a:gd name="connsiteY34" fmla="*/ 1739550 h 1913559"/>
              <a:gd name="connsiteX35" fmla="*/ 546020 w 1499520"/>
              <a:gd name="connsiteY35" fmla="*/ 1725263 h 1913559"/>
              <a:gd name="connsiteX36" fmla="*/ 576977 w 1499520"/>
              <a:gd name="connsiteY36" fmla="*/ 1713357 h 1913559"/>
              <a:gd name="connsiteX37" fmla="*/ 591264 w 1499520"/>
              <a:gd name="connsiteY37" fmla="*/ 1682400 h 1913559"/>
              <a:gd name="connsiteX38" fmla="*/ 610314 w 1499520"/>
              <a:gd name="connsiteY38" fmla="*/ 1634776 h 1913559"/>
              <a:gd name="connsiteX39" fmla="*/ 653177 w 1499520"/>
              <a:gd name="connsiteY39" fmla="*/ 1646682 h 1913559"/>
              <a:gd name="connsiteX40" fmla="*/ 710326 w 1499520"/>
              <a:gd name="connsiteY40" fmla="*/ 1658588 h 1913559"/>
              <a:gd name="connsiteX41" fmla="*/ 765095 w 1499520"/>
              <a:gd name="connsiteY41" fmla="*/ 1660968 h 1913559"/>
              <a:gd name="connsiteX42" fmla="*/ 772239 w 1499520"/>
              <a:gd name="connsiteY42" fmla="*/ 1649063 h 1913559"/>
              <a:gd name="connsiteX43" fmla="*/ 691276 w 1499520"/>
              <a:gd name="connsiteY43" fmla="*/ 1634775 h 1913559"/>
              <a:gd name="connsiteX44" fmla="*/ 626983 w 1499520"/>
              <a:gd name="connsiteY44" fmla="*/ 1613344 h 1913559"/>
              <a:gd name="connsiteX45" fmla="*/ 605551 w 1499520"/>
              <a:gd name="connsiteY45" fmla="*/ 1582388 h 1913559"/>
              <a:gd name="connsiteX46" fmla="*/ 626983 w 1499520"/>
              <a:gd name="connsiteY46" fmla="*/ 1530001 h 1913559"/>
              <a:gd name="connsiteX47" fmla="*/ 662702 w 1499520"/>
              <a:gd name="connsiteY47" fmla="*/ 1515713 h 1913559"/>
              <a:gd name="connsiteX48" fmla="*/ 638889 w 1499520"/>
              <a:gd name="connsiteY48" fmla="*/ 1496662 h 1913559"/>
              <a:gd name="connsiteX49" fmla="*/ 662701 w 1499520"/>
              <a:gd name="connsiteY49" fmla="*/ 1472850 h 1913559"/>
              <a:gd name="connsiteX50" fmla="*/ 707945 w 1499520"/>
              <a:gd name="connsiteY50" fmla="*/ 1427607 h 1913559"/>
              <a:gd name="connsiteX51" fmla="*/ 734139 w 1499520"/>
              <a:gd name="connsiteY51" fmla="*/ 1410938 h 1913559"/>
              <a:gd name="connsiteX52" fmla="*/ 719851 w 1499520"/>
              <a:gd name="connsiteY52" fmla="*/ 1368075 h 1913559"/>
              <a:gd name="connsiteX53" fmla="*/ 791289 w 1499520"/>
              <a:gd name="connsiteY53" fmla="*/ 1265682 h 1913559"/>
              <a:gd name="connsiteX54" fmla="*/ 698420 w 1499520"/>
              <a:gd name="connsiteY54" fmla="*/ 1294256 h 1913559"/>
              <a:gd name="connsiteX55" fmla="*/ 667464 w 1499520"/>
              <a:gd name="connsiteY55" fmla="*/ 1358550 h 1913559"/>
              <a:gd name="connsiteX56" fmla="*/ 638889 w 1499520"/>
              <a:gd name="connsiteY56" fmla="*/ 1413318 h 1913559"/>
              <a:gd name="connsiteX57" fmla="*/ 598408 w 1499520"/>
              <a:gd name="connsiteY57" fmla="*/ 1389506 h 1913559"/>
              <a:gd name="connsiteX58" fmla="*/ 572214 w 1499520"/>
              <a:gd name="connsiteY58" fmla="*/ 1434750 h 1913559"/>
              <a:gd name="connsiteX59" fmla="*/ 569833 w 1499520"/>
              <a:gd name="connsiteY59" fmla="*/ 1472851 h 1913559"/>
              <a:gd name="connsiteX60" fmla="*/ 584121 w 1499520"/>
              <a:gd name="connsiteY60" fmla="*/ 1489520 h 1913559"/>
              <a:gd name="connsiteX61" fmla="*/ 534114 w 1499520"/>
              <a:gd name="connsiteY61" fmla="*/ 1530000 h 1913559"/>
              <a:gd name="connsiteX62" fmla="*/ 465058 w 1499520"/>
              <a:gd name="connsiteY62" fmla="*/ 1541907 h 1913559"/>
              <a:gd name="connsiteX63" fmla="*/ 488870 w 1499520"/>
              <a:gd name="connsiteY63" fmla="*/ 1470469 h 1913559"/>
              <a:gd name="connsiteX64" fmla="*/ 510301 w 1499520"/>
              <a:gd name="connsiteY64" fmla="*/ 1401413 h 1913559"/>
              <a:gd name="connsiteX65" fmla="*/ 526969 w 1499520"/>
              <a:gd name="connsiteY65" fmla="*/ 1339500 h 1913559"/>
              <a:gd name="connsiteX66" fmla="*/ 541257 w 1499520"/>
              <a:gd name="connsiteY66" fmla="*/ 1296637 h 1913559"/>
              <a:gd name="connsiteX67" fmla="*/ 600789 w 1499520"/>
              <a:gd name="connsiteY67" fmla="*/ 1225200 h 1913559"/>
              <a:gd name="connsiteX68" fmla="*/ 634126 w 1499520"/>
              <a:gd name="connsiteY68" fmla="*/ 1239489 h 1913559"/>
              <a:gd name="connsiteX69" fmla="*/ 672226 w 1499520"/>
              <a:gd name="connsiteY69" fmla="*/ 1222820 h 1913559"/>
              <a:gd name="connsiteX70" fmla="*/ 676990 w 1499520"/>
              <a:gd name="connsiteY70" fmla="*/ 1213295 h 1913559"/>
              <a:gd name="connsiteX71" fmla="*/ 638888 w 1499520"/>
              <a:gd name="connsiteY71" fmla="*/ 1215675 h 1913559"/>
              <a:gd name="connsiteX72" fmla="*/ 612696 w 1499520"/>
              <a:gd name="connsiteY72" fmla="*/ 1189482 h 1913559"/>
              <a:gd name="connsiteX73" fmla="*/ 612695 w 1499520"/>
              <a:gd name="connsiteY73" fmla="*/ 1172812 h 1913559"/>
              <a:gd name="connsiteX74" fmla="*/ 662702 w 1499520"/>
              <a:gd name="connsiteY74" fmla="*/ 1175195 h 1913559"/>
              <a:gd name="connsiteX75" fmla="*/ 667463 w 1499520"/>
              <a:gd name="connsiteY75" fmla="*/ 1158525 h 1913559"/>
              <a:gd name="connsiteX76" fmla="*/ 693658 w 1499520"/>
              <a:gd name="connsiteY76" fmla="*/ 1127569 h 1913559"/>
              <a:gd name="connsiteX77" fmla="*/ 736521 w 1499520"/>
              <a:gd name="connsiteY77" fmla="*/ 1113283 h 1913559"/>
              <a:gd name="connsiteX78" fmla="*/ 736520 w 1499520"/>
              <a:gd name="connsiteY78" fmla="*/ 1091849 h 1913559"/>
              <a:gd name="connsiteX79" fmla="*/ 753189 w 1499520"/>
              <a:gd name="connsiteY79" fmla="*/ 1079944 h 1913559"/>
              <a:gd name="connsiteX80" fmla="*/ 712708 w 1499520"/>
              <a:gd name="connsiteY80" fmla="*/ 1051369 h 1913559"/>
              <a:gd name="connsiteX81" fmla="*/ 662701 w 1499520"/>
              <a:gd name="connsiteY81" fmla="*/ 1022794 h 1913559"/>
              <a:gd name="connsiteX82" fmla="*/ 629364 w 1499520"/>
              <a:gd name="connsiteY82" fmla="*/ 1029938 h 1913559"/>
              <a:gd name="connsiteX83" fmla="*/ 591264 w 1499520"/>
              <a:gd name="connsiteY83" fmla="*/ 1087088 h 1913559"/>
              <a:gd name="connsiteX84" fmla="*/ 605551 w 1499520"/>
              <a:gd name="connsiteY84" fmla="*/ 1118044 h 1913559"/>
              <a:gd name="connsiteX85" fmla="*/ 586501 w 1499520"/>
              <a:gd name="connsiteY85" fmla="*/ 1139475 h 1913559"/>
              <a:gd name="connsiteX86" fmla="*/ 550783 w 1499520"/>
              <a:gd name="connsiteY86" fmla="*/ 1120426 h 1913559"/>
              <a:gd name="connsiteX87" fmla="*/ 522207 w 1499520"/>
              <a:gd name="connsiteY87" fmla="*/ 1082325 h 1913559"/>
              <a:gd name="connsiteX88" fmla="*/ 522208 w 1499520"/>
              <a:gd name="connsiteY88" fmla="*/ 1108520 h 1913559"/>
              <a:gd name="connsiteX89" fmla="*/ 457914 w 1499520"/>
              <a:gd name="connsiteY89" fmla="*/ 1115662 h 1913559"/>
              <a:gd name="connsiteX90" fmla="*/ 410289 w 1499520"/>
              <a:gd name="connsiteY90" fmla="*/ 1137094 h 1913559"/>
              <a:gd name="connsiteX91" fmla="*/ 379332 w 1499520"/>
              <a:gd name="connsiteY91" fmla="*/ 1184718 h 1913559"/>
              <a:gd name="connsiteX92" fmla="*/ 348376 w 1499520"/>
              <a:gd name="connsiteY92" fmla="*/ 1244250 h 1913559"/>
              <a:gd name="connsiteX93" fmla="*/ 305513 w 1499520"/>
              <a:gd name="connsiteY93" fmla="*/ 1215677 h 1913559"/>
              <a:gd name="connsiteX94" fmla="*/ 336471 w 1499520"/>
              <a:gd name="connsiteY94" fmla="*/ 1194244 h 1913559"/>
              <a:gd name="connsiteX95" fmla="*/ 367426 w 1499520"/>
              <a:gd name="connsiteY95" fmla="*/ 1141856 h 1913559"/>
              <a:gd name="connsiteX96" fmla="*/ 372189 w 1499520"/>
              <a:gd name="connsiteY96" fmla="*/ 1106138 h 1913559"/>
              <a:gd name="connsiteX97" fmla="*/ 398382 w 1499520"/>
              <a:gd name="connsiteY97" fmla="*/ 1094231 h 1913559"/>
              <a:gd name="connsiteX98" fmla="*/ 386476 w 1499520"/>
              <a:gd name="connsiteY98" fmla="*/ 1072800 h 1913559"/>
              <a:gd name="connsiteX99" fmla="*/ 386478 w 1499520"/>
              <a:gd name="connsiteY99" fmla="*/ 1053751 h 1913559"/>
              <a:gd name="connsiteX100" fmla="*/ 348376 w 1499520"/>
              <a:gd name="connsiteY100" fmla="*/ 1060894 h 1913559"/>
              <a:gd name="connsiteX101" fmla="*/ 324564 w 1499520"/>
              <a:gd name="connsiteY101" fmla="*/ 1034700 h 1913559"/>
              <a:gd name="connsiteX102" fmla="*/ 315039 w 1499520"/>
              <a:gd name="connsiteY102" fmla="*/ 1013269 h 1913559"/>
              <a:gd name="connsiteX103" fmla="*/ 286464 w 1499520"/>
              <a:gd name="connsiteY103" fmla="*/ 1048988 h 1913559"/>
              <a:gd name="connsiteX104" fmla="*/ 276939 w 1499520"/>
              <a:gd name="connsiteY104" fmla="*/ 1072800 h 1913559"/>
              <a:gd name="connsiteX105" fmla="*/ 286464 w 1499520"/>
              <a:gd name="connsiteY105" fmla="*/ 1096613 h 1913559"/>
              <a:gd name="connsiteX106" fmla="*/ 260269 w 1499520"/>
              <a:gd name="connsiteY106" fmla="*/ 1098994 h 1913559"/>
              <a:gd name="connsiteX107" fmla="*/ 276939 w 1499520"/>
              <a:gd name="connsiteY107" fmla="*/ 1120425 h 1913559"/>
              <a:gd name="connsiteX108" fmla="*/ 265032 w 1499520"/>
              <a:gd name="connsiteY108" fmla="*/ 1137094 h 1913559"/>
              <a:gd name="connsiteX109" fmla="*/ 274557 w 1499520"/>
              <a:gd name="connsiteY109" fmla="*/ 1199007 h 1913559"/>
              <a:gd name="connsiteX110" fmla="*/ 234076 w 1499520"/>
              <a:gd name="connsiteY110" fmla="*/ 1194243 h 1913559"/>
              <a:gd name="connsiteX111" fmla="*/ 195976 w 1499520"/>
              <a:gd name="connsiteY111" fmla="*/ 1215675 h 1913559"/>
              <a:gd name="connsiteX112" fmla="*/ 143589 w 1499520"/>
              <a:gd name="connsiteY112" fmla="*/ 1215675 h 1913559"/>
              <a:gd name="connsiteX113" fmla="*/ 110251 w 1499520"/>
              <a:gd name="connsiteY113" fmla="*/ 1201388 h 1913559"/>
              <a:gd name="connsiteX114" fmla="*/ 81676 w 1499520"/>
              <a:gd name="connsiteY114" fmla="*/ 1182338 h 1913559"/>
              <a:gd name="connsiteX115" fmla="*/ 5477 w 1499520"/>
              <a:gd name="connsiteY115" fmla="*/ 1106138 h 1913559"/>
              <a:gd name="connsiteX116" fmla="*/ 24527 w 1499520"/>
              <a:gd name="connsiteY116" fmla="*/ 1094232 h 1913559"/>
              <a:gd name="connsiteX117" fmla="*/ 24526 w 1499520"/>
              <a:gd name="connsiteY117" fmla="*/ 1039463 h 1913559"/>
              <a:gd name="connsiteX118" fmla="*/ 17383 w 1499520"/>
              <a:gd name="connsiteY118" fmla="*/ 1001363 h 1913559"/>
              <a:gd name="connsiteX119" fmla="*/ 714 w 1499520"/>
              <a:gd name="connsiteY119" fmla="*/ 956119 h 1913559"/>
              <a:gd name="connsiteX120" fmla="*/ 43576 w 1499520"/>
              <a:gd name="connsiteY120" fmla="*/ 887063 h 1913559"/>
              <a:gd name="connsiteX121" fmla="*/ 62626 w 1499520"/>
              <a:gd name="connsiteY121" fmla="*/ 889444 h 1913559"/>
              <a:gd name="connsiteX122" fmla="*/ 55483 w 1499520"/>
              <a:gd name="connsiteY122" fmla="*/ 834676 h 1913559"/>
              <a:gd name="connsiteX123" fmla="*/ 119776 w 1499520"/>
              <a:gd name="connsiteY123" fmla="*/ 808481 h 1913559"/>
              <a:gd name="connsiteX124" fmla="*/ 167401 w 1499520"/>
              <a:gd name="connsiteY124" fmla="*/ 787050 h 1913559"/>
              <a:gd name="connsiteX125" fmla="*/ 205502 w 1499520"/>
              <a:gd name="connsiteY125" fmla="*/ 746570 h 1913559"/>
              <a:gd name="connsiteX126" fmla="*/ 236458 w 1499520"/>
              <a:gd name="connsiteY126" fmla="*/ 758475 h 1913559"/>
              <a:gd name="connsiteX127" fmla="*/ 281702 w 1499520"/>
              <a:gd name="connsiteY127" fmla="*/ 715614 h 1913559"/>
              <a:gd name="connsiteX128" fmla="*/ 329326 w 1499520"/>
              <a:gd name="connsiteY128" fmla="*/ 701325 h 1913559"/>
              <a:gd name="connsiteX129" fmla="*/ 457914 w 1499520"/>
              <a:gd name="connsiteY129" fmla="*/ 713232 h 1913559"/>
              <a:gd name="connsiteX130" fmla="*/ 484108 w 1499520"/>
              <a:gd name="connsiteY130" fmla="*/ 691801 h 1913559"/>
              <a:gd name="connsiteX131" fmla="*/ 503158 w 1499520"/>
              <a:gd name="connsiteY131" fmla="*/ 660844 h 1913559"/>
              <a:gd name="connsiteX132" fmla="*/ 505538 w 1499520"/>
              <a:gd name="connsiteY132" fmla="*/ 603693 h 1913559"/>
              <a:gd name="connsiteX133" fmla="*/ 524590 w 1499520"/>
              <a:gd name="connsiteY133" fmla="*/ 582264 h 1913559"/>
              <a:gd name="connsiteX134" fmla="*/ 600789 w 1499520"/>
              <a:gd name="connsiteY134" fmla="*/ 558450 h 1913559"/>
              <a:gd name="connsiteX135" fmla="*/ 619839 w 1499520"/>
              <a:gd name="connsiteY135" fmla="*/ 544163 h 1913559"/>
              <a:gd name="connsiteX136" fmla="*/ 657939 w 1499520"/>
              <a:gd name="connsiteY136" fmla="*/ 515588 h 1913559"/>
              <a:gd name="connsiteX137" fmla="*/ 710326 w 1499520"/>
              <a:gd name="connsiteY137" fmla="*/ 460819 h 1913559"/>
              <a:gd name="connsiteX138" fmla="*/ 715089 w 1499520"/>
              <a:gd name="connsiteY138" fmla="*/ 401288 h 1913559"/>
              <a:gd name="connsiteX139" fmla="*/ 734139 w 1499520"/>
              <a:gd name="connsiteY139" fmla="*/ 286988 h 1913559"/>
              <a:gd name="connsiteX140" fmla="*/ 743664 w 1499520"/>
              <a:gd name="connsiteY140" fmla="*/ 220313 h 1913559"/>
              <a:gd name="connsiteX141" fmla="*/ 777001 w 1499520"/>
              <a:gd name="connsiteY141" fmla="*/ 172688 h 1913559"/>
              <a:gd name="connsiteX142" fmla="*/ 786526 w 1499520"/>
              <a:gd name="connsiteY142" fmla="*/ 158400 h 1913559"/>
              <a:gd name="connsiteX143" fmla="*/ 815101 w 1499520"/>
              <a:gd name="connsiteY143" fmla="*/ 115538 h 1913559"/>
              <a:gd name="connsiteX144" fmla="*/ 829389 w 1499520"/>
              <a:gd name="connsiteY144" fmla="*/ 110775 h 1913559"/>
              <a:gd name="connsiteX145" fmla="*/ 853201 w 1499520"/>
              <a:gd name="connsiteY145" fmla="*/ 120300 h 1913559"/>
              <a:gd name="connsiteX146" fmla="*/ 867489 w 1499520"/>
              <a:gd name="connsiteY146" fmla="*/ 129825 h 1913559"/>
              <a:gd name="connsiteX147" fmla="*/ 886539 w 1499520"/>
              <a:gd name="connsiteY147" fmla="*/ 120300 h 1913559"/>
              <a:gd name="connsiteX148" fmla="*/ 919876 w 1499520"/>
              <a:gd name="connsiteY148" fmla="*/ 82200 h 1913559"/>
              <a:gd name="connsiteX149" fmla="*/ 934164 w 1499520"/>
              <a:gd name="connsiteY149" fmla="*/ 67913 h 1913559"/>
              <a:gd name="connsiteX150" fmla="*/ 943689 w 1499520"/>
              <a:gd name="connsiteY150" fmla="*/ 48863 h 1913559"/>
              <a:gd name="connsiteX151" fmla="*/ 962739 w 1499520"/>
              <a:gd name="connsiteY151" fmla="*/ 10763 h 1913559"/>
              <a:gd name="connsiteX152" fmla="*/ 962739 w 1499520"/>
              <a:gd name="connsiteY152" fmla="*/ 6000 h 1913559"/>
              <a:gd name="connsiteX0" fmla="*/ 962739 w 1499520"/>
              <a:gd name="connsiteY0" fmla="*/ 6000 h 1913559"/>
              <a:gd name="connsiteX1" fmla="*/ 981788 w 1499520"/>
              <a:gd name="connsiteY1" fmla="*/ 86963 h 1913559"/>
              <a:gd name="connsiteX2" fmla="*/ 1015126 w 1499520"/>
              <a:gd name="connsiteY2" fmla="*/ 277463 h 1913559"/>
              <a:gd name="connsiteX3" fmla="*/ 1041320 w 1499520"/>
              <a:gd name="connsiteY3" fmla="*/ 336994 h 1913559"/>
              <a:gd name="connsiteX4" fmla="*/ 1105614 w 1499520"/>
              <a:gd name="connsiteY4" fmla="*/ 437006 h 1913559"/>
              <a:gd name="connsiteX5" fmla="*/ 1186576 w 1499520"/>
              <a:gd name="connsiteY5" fmla="*/ 544163 h 1913559"/>
              <a:gd name="connsiteX6" fmla="*/ 1219914 w 1499520"/>
              <a:gd name="connsiteY6" fmla="*/ 582263 h 1913559"/>
              <a:gd name="connsiteX7" fmla="*/ 1188958 w 1499520"/>
              <a:gd name="connsiteY7" fmla="*/ 660844 h 1913559"/>
              <a:gd name="connsiteX8" fmla="*/ 1231820 w 1499520"/>
              <a:gd name="connsiteY8" fmla="*/ 715613 h 1913559"/>
              <a:gd name="connsiteX9" fmla="*/ 1186576 w 1499520"/>
              <a:gd name="connsiteY9" fmla="*/ 787050 h 1913559"/>
              <a:gd name="connsiteX10" fmla="*/ 1181814 w 1499520"/>
              <a:gd name="connsiteY10" fmla="*/ 834675 h 1913559"/>
              <a:gd name="connsiteX11" fmla="*/ 1231820 w 1499520"/>
              <a:gd name="connsiteY11" fmla="*/ 903731 h 1913559"/>
              <a:gd name="connsiteX12" fmla="*/ 1212770 w 1499520"/>
              <a:gd name="connsiteY12" fmla="*/ 1063275 h 1913559"/>
              <a:gd name="connsiteX13" fmla="*/ 1193719 w 1499520"/>
              <a:gd name="connsiteY13" fmla="*/ 1222819 h 1913559"/>
              <a:gd name="connsiteX14" fmla="*/ 1248489 w 1499520"/>
              <a:gd name="connsiteY14" fmla="*/ 1258538 h 1913559"/>
              <a:gd name="connsiteX15" fmla="*/ 1300876 w 1499520"/>
              <a:gd name="connsiteY15" fmla="*/ 1287113 h 1913559"/>
              <a:gd name="connsiteX16" fmla="*/ 1336594 w 1499520"/>
              <a:gd name="connsiteY16" fmla="*/ 1332355 h 1913559"/>
              <a:gd name="connsiteX17" fmla="*/ 1341357 w 1499520"/>
              <a:gd name="connsiteY17" fmla="*/ 1437131 h 1913559"/>
              <a:gd name="connsiteX18" fmla="*/ 1338977 w 1499520"/>
              <a:gd name="connsiteY18" fmla="*/ 1606200 h 1913559"/>
              <a:gd name="connsiteX19" fmla="*/ 1405651 w 1499520"/>
              <a:gd name="connsiteY19" fmla="*/ 1591913 h 1913559"/>
              <a:gd name="connsiteX20" fmla="*/ 1493758 w 1499520"/>
              <a:gd name="connsiteY20" fmla="*/ 1582387 h 1913559"/>
              <a:gd name="connsiteX21" fmla="*/ 1486614 w 1499520"/>
              <a:gd name="connsiteY21" fmla="*/ 1625250 h 1913559"/>
              <a:gd name="connsiteX22" fmla="*/ 1477089 w 1499520"/>
              <a:gd name="connsiteY22" fmla="*/ 1653825 h 1913559"/>
              <a:gd name="connsiteX23" fmla="*/ 1458039 w 1499520"/>
              <a:gd name="connsiteY23" fmla="*/ 1741932 h 1913559"/>
              <a:gd name="connsiteX24" fmla="*/ 1450895 w 1499520"/>
              <a:gd name="connsiteY24" fmla="*/ 1822894 h 1913559"/>
              <a:gd name="connsiteX25" fmla="*/ 1462802 w 1499520"/>
              <a:gd name="connsiteY25" fmla="*/ 1877664 h 1913559"/>
              <a:gd name="connsiteX26" fmla="*/ 1486614 w 1499520"/>
              <a:gd name="connsiteY26" fmla="*/ 1913382 h 1913559"/>
              <a:gd name="connsiteX27" fmla="*/ 1377076 w 1499520"/>
              <a:gd name="connsiteY27" fmla="*/ 1889569 h 1913559"/>
              <a:gd name="connsiteX28" fmla="*/ 1255632 w 1499520"/>
              <a:gd name="connsiteY28" fmla="*/ 1849088 h 1913559"/>
              <a:gd name="connsiteX29" fmla="*/ 1148476 w 1499520"/>
              <a:gd name="connsiteY29" fmla="*/ 1825275 h 1913559"/>
              <a:gd name="connsiteX30" fmla="*/ 1038939 w 1499520"/>
              <a:gd name="connsiteY30" fmla="*/ 1801463 h 1913559"/>
              <a:gd name="connsiteX31" fmla="*/ 948451 w 1499520"/>
              <a:gd name="connsiteY31" fmla="*/ 1782413 h 1913559"/>
              <a:gd name="connsiteX32" fmla="*/ 857964 w 1499520"/>
              <a:gd name="connsiteY32" fmla="*/ 1772888 h 1913559"/>
              <a:gd name="connsiteX33" fmla="*/ 781764 w 1499520"/>
              <a:gd name="connsiteY33" fmla="*/ 1763363 h 1913559"/>
              <a:gd name="connsiteX34" fmla="*/ 543639 w 1499520"/>
              <a:gd name="connsiteY34" fmla="*/ 1739550 h 1913559"/>
              <a:gd name="connsiteX35" fmla="*/ 546020 w 1499520"/>
              <a:gd name="connsiteY35" fmla="*/ 1725263 h 1913559"/>
              <a:gd name="connsiteX36" fmla="*/ 576977 w 1499520"/>
              <a:gd name="connsiteY36" fmla="*/ 1713357 h 1913559"/>
              <a:gd name="connsiteX37" fmla="*/ 591264 w 1499520"/>
              <a:gd name="connsiteY37" fmla="*/ 1682400 h 1913559"/>
              <a:gd name="connsiteX38" fmla="*/ 610314 w 1499520"/>
              <a:gd name="connsiteY38" fmla="*/ 1634776 h 1913559"/>
              <a:gd name="connsiteX39" fmla="*/ 653177 w 1499520"/>
              <a:gd name="connsiteY39" fmla="*/ 1646682 h 1913559"/>
              <a:gd name="connsiteX40" fmla="*/ 710326 w 1499520"/>
              <a:gd name="connsiteY40" fmla="*/ 1658588 h 1913559"/>
              <a:gd name="connsiteX41" fmla="*/ 765095 w 1499520"/>
              <a:gd name="connsiteY41" fmla="*/ 1660968 h 1913559"/>
              <a:gd name="connsiteX42" fmla="*/ 772239 w 1499520"/>
              <a:gd name="connsiteY42" fmla="*/ 1649063 h 1913559"/>
              <a:gd name="connsiteX43" fmla="*/ 691276 w 1499520"/>
              <a:gd name="connsiteY43" fmla="*/ 1634775 h 1913559"/>
              <a:gd name="connsiteX44" fmla="*/ 626983 w 1499520"/>
              <a:gd name="connsiteY44" fmla="*/ 1613344 h 1913559"/>
              <a:gd name="connsiteX45" fmla="*/ 605551 w 1499520"/>
              <a:gd name="connsiteY45" fmla="*/ 1582388 h 1913559"/>
              <a:gd name="connsiteX46" fmla="*/ 626983 w 1499520"/>
              <a:gd name="connsiteY46" fmla="*/ 1530001 h 1913559"/>
              <a:gd name="connsiteX47" fmla="*/ 662702 w 1499520"/>
              <a:gd name="connsiteY47" fmla="*/ 1515713 h 1913559"/>
              <a:gd name="connsiteX48" fmla="*/ 638889 w 1499520"/>
              <a:gd name="connsiteY48" fmla="*/ 1496662 h 1913559"/>
              <a:gd name="connsiteX49" fmla="*/ 662701 w 1499520"/>
              <a:gd name="connsiteY49" fmla="*/ 1472850 h 1913559"/>
              <a:gd name="connsiteX50" fmla="*/ 707945 w 1499520"/>
              <a:gd name="connsiteY50" fmla="*/ 1427607 h 1913559"/>
              <a:gd name="connsiteX51" fmla="*/ 734139 w 1499520"/>
              <a:gd name="connsiteY51" fmla="*/ 1410938 h 1913559"/>
              <a:gd name="connsiteX52" fmla="*/ 719851 w 1499520"/>
              <a:gd name="connsiteY52" fmla="*/ 1368075 h 1913559"/>
              <a:gd name="connsiteX53" fmla="*/ 791289 w 1499520"/>
              <a:gd name="connsiteY53" fmla="*/ 1265682 h 1913559"/>
              <a:gd name="connsiteX54" fmla="*/ 698420 w 1499520"/>
              <a:gd name="connsiteY54" fmla="*/ 1294256 h 1913559"/>
              <a:gd name="connsiteX55" fmla="*/ 667464 w 1499520"/>
              <a:gd name="connsiteY55" fmla="*/ 1358550 h 1913559"/>
              <a:gd name="connsiteX56" fmla="*/ 638889 w 1499520"/>
              <a:gd name="connsiteY56" fmla="*/ 1413318 h 1913559"/>
              <a:gd name="connsiteX57" fmla="*/ 598408 w 1499520"/>
              <a:gd name="connsiteY57" fmla="*/ 1389506 h 1913559"/>
              <a:gd name="connsiteX58" fmla="*/ 572214 w 1499520"/>
              <a:gd name="connsiteY58" fmla="*/ 1434750 h 1913559"/>
              <a:gd name="connsiteX59" fmla="*/ 569833 w 1499520"/>
              <a:gd name="connsiteY59" fmla="*/ 1472851 h 1913559"/>
              <a:gd name="connsiteX60" fmla="*/ 584121 w 1499520"/>
              <a:gd name="connsiteY60" fmla="*/ 1489520 h 1913559"/>
              <a:gd name="connsiteX61" fmla="*/ 534114 w 1499520"/>
              <a:gd name="connsiteY61" fmla="*/ 1530000 h 1913559"/>
              <a:gd name="connsiteX62" fmla="*/ 465058 w 1499520"/>
              <a:gd name="connsiteY62" fmla="*/ 1541907 h 1913559"/>
              <a:gd name="connsiteX63" fmla="*/ 488870 w 1499520"/>
              <a:gd name="connsiteY63" fmla="*/ 1470469 h 1913559"/>
              <a:gd name="connsiteX64" fmla="*/ 510301 w 1499520"/>
              <a:gd name="connsiteY64" fmla="*/ 1401413 h 1913559"/>
              <a:gd name="connsiteX65" fmla="*/ 526969 w 1499520"/>
              <a:gd name="connsiteY65" fmla="*/ 1339500 h 1913559"/>
              <a:gd name="connsiteX66" fmla="*/ 541257 w 1499520"/>
              <a:gd name="connsiteY66" fmla="*/ 1296637 h 1913559"/>
              <a:gd name="connsiteX67" fmla="*/ 600789 w 1499520"/>
              <a:gd name="connsiteY67" fmla="*/ 1225200 h 1913559"/>
              <a:gd name="connsiteX68" fmla="*/ 634126 w 1499520"/>
              <a:gd name="connsiteY68" fmla="*/ 1239489 h 1913559"/>
              <a:gd name="connsiteX69" fmla="*/ 672226 w 1499520"/>
              <a:gd name="connsiteY69" fmla="*/ 1222820 h 1913559"/>
              <a:gd name="connsiteX70" fmla="*/ 676990 w 1499520"/>
              <a:gd name="connsiteY70" fmla="*/ 1213295 h 1913559"/>
              <a:gd name="connsiteX71" fmla="*/ 638888 w 1499520"/>
              <a:gd name="connsiteY71" fmla="*/ 1215675 h 1913559"/>
              <a:gd name="connsiteX72" fmla="*/ 612696 w 1499520"/>
              <a:gd name="connsiteY72" fmla="*/ 1189482 h 1913559"/>
              <a:gd name="connsiteX73" fmla="*/ 612695 w 1499520"/>
              <a:gd name="connsiteY73" fmla="*/ 1172812 h 1913559"/>
              <a:gd name="connsiteX74" fmla="*/ 662702 w 1499520"/>
              <a:gd name="connsiteY74" fmla="*/ 1175195 h 1913559"/>
              <a:gd name="connsiteX75" fmla="*/ 667463 w 1499520"/>
              <a:gd name="connsiteY75" fmla="*/ 1158525 h 1913559"/>
              <a:gd name="connsiteX76" fmla="*/ 693658 w 1499520"/>
              <a:gd name="connsiteY76" fmla="*/ 1127569 h 1913559"/>
              <a:gd name="connsiteX77" fmla="*/ 736521 w 1499520"/>
              <a:gd name="connsiteY77" fmla="*/ 1113283 h 1913559"/>
              <a:gd name="connsiteX78" fmla="*/ 736520 w 1499520"/>
              <a:gd name="connsiteY78" fmla="*/ 1091849 h 1913559"/>
              <a:gd name="connsiteX79" fmla="*/ 753189 w 1499520"/>
              <a:gd name="connsiteY79" fmla="*/ 1079944 h 1913559"/>
              <a:gd name="connsiteX80" fmla="*/ 712708 w 1499520"/>
              <a:gd name="connsiteY80" fmla="*/ 1051369 h 1913559"/>
              <a:gd name="connsiteX81" fmla="*/ 662701 w 1499520"/>
              <a:gd name="connsiteY81" fmla="*/ 1022794 h 1913559"/>
              <a:gd name="connsiteX82" fmla="*/ 629364 w 1499520"/>
              <a:gd name="connsiteY82" fmla="*/ 1029938 h 1913559"/>
              <a:gd name="connsiteX83" fmla="*/ 591264 w 1499520"/>
              <a:gd name="connsiteY83" fmla="*/ 1087088 h 1913559"/>
              <a:gd name="connsiteX84" fmla="*/ 605551 w 1499520"/>
              <a:gd name="connsiteY84" fmla="*/ 1118044 h 1913559"/>
              <a:gd name="connsiteX85" fmla="*/ 586501 w 1499520"/>
              <a:gd name="connsiteY85" fmla="*/ 1139475 h 1913559"/>
              <a:gd name="connsiteX86" fmla="*/ 550783 w 1499520"/>
              <a:gd name="connsiteY86" fmla="*/ 1120426 h 1913559"/>
              <a:gd name="connsiteX87" fmla="*/ 522207 w 1499520"/>
              <a:gd name="connsiteY87" fmla="*/ 1082325 h 1913559"/>
              <a:gd name="connsiteX88" fmla="*/ 522208 w 1499520"/>
              <a:gd name="connsiteY88" fmla="*/ 1108520 h 1913559"/>
              <a:gd name="connsiteX89" fmla="*/ 457914 w 1499520"/>
              <a:gd name="connsiteY89" fmla="*/ 1115662 h 1913559"/>
              <a:gd name="connsiteX90" fmla="*/ 410289 w 1499520"/>
              <a:gd name="connsiteY90" fmla="*/ 1137094 h 1913559"/>
              <a:gd name="connsiteX91" fmla="*/ 379332 w 1499520"/>
              <a:gd name="connsiteY91" fmla="*/ 1184718 h 1913559"/>
              <a:gd name="connsiteX92" fmla="*/ 348376 w 1499520"/>
              <a:gd name="connsiteY92" fmla="*/ 1244250 h 1913559"/>
              <a:gd name="connsiteX93" fmla="*/ 305513 w 1499520"/>
              <a:gd name="connsiteY93" fmla="*/ 1215677 h 1913559"/>
              <a:gd name="connsiteX94" fmla="*/ 336471 w 1499520"/>
              <a:gd name="connsiteY94" fmla="*/ 1194244 h 1913559"/>
              <a:gd name="connsiteX95" fmla="*/ 367426 w 1499520"/>
              <a:gd name="connsiteY95" fmla="*/ 1141856 h 1913559"/>
              <a:gd name="connsiteX96" fmla="*/ 372189 w 1499520"/>
              <a:gd name="connsiteY96" fmla="*/ 1106138 h 1913559"/>
              <a:gd name="connsiteX97" fmla="*/ 398382 w 1499520"/>
              <a:gd name="connsiteY97" fmla="*/ 1094231 h 1913559"/>
              <a:gd name="connsiteX98" fmla="*/ 386476 w 1499520"/>
              <a:gd name="connsiteY98" fmla="*/ 1072800 h 1913559"/>
              <a:gd name="connsiteX99" fmla="*/ 386478 w 1499520"/>
              <a:gd name="connsiteY99" fmla="*/ 1053751 h 1913559"/>
              <a:gd name="connsiteX100" fmla="*/ 348376 w 1499520"/>
              <a:gd name="connsiteY100" fmla="*/ 1060894 h 1913559"/>
              <a:gd name="connsiteX101" fmla="*/ 324564 w 1499520"/>
              <a:gd name="connsiteY101" fmla="*/ 1034700 h 1913559"/>
              <a:gd name="connsiteX102" fmla="*/ 315039 w 1499520"/>
              <a:gd name="connsiteY102" fmla="*/ 1013269 h 1913559"/>
              <a:gd name="connsiteX103" fmla="*/ 286464 w 1499520"/>
              <a:gd name="connsiteY103" fmla="*/ 1048988 h 1913559"/>
              <a:gd name="connsiteX104" fmla="*/ 276939 w 1499520"/>
              <a:gd name="connsiteY104" fmla="*/ 1072800 h 1913559"/>
              <a:gd name="connsiteX105" fmla="*/ 286464 w 1499520"/>
              <a:gd name="connsiteY105" fmla="*/ 1096613 h 1913559"/>
              <a:gd name="connsiteX106" fmla="*/ 260269 w 1499520"/>
              <a:gd name="connsiteY106" fmla="*/ 1098994 h 1913559"/>
              <a:gd name="connsiteX107" fmla="*/ 276939 w 1499520"/>
              <a:gd name="connsiteY107" fmla="*/ 1120425 h 1913559"/>
              <a:gd name="connsiteX108" fmla="*/ 265032 w 1499520"/>
              <a:gd name="connsiteY108" fmla="*/ 1137094 h 1913559"/>
              <a:gd name="connsiteX109" fmla="*/ 274557 w 1499520"/>
              <a:gd name="connsiteY109" fmla="*/ 1199007 h 1913559"/>
              <a:gd name="connsiteX110" fmla="*/ 234076 w 1499520"/>
              <a:gd name="connsiteY110" fmla="*/ 1194243 h 1913559"/>
              <a:gd name="connsiteX111" fmla="*/ 195976 w 1499520"/>
              <a:gd name="connsiteY111" fmla="*/ 1215675 h 1913559"/>
              <a:gd name="connsiteX112" fmla="*/ 143589 w 1499520"/>
              <a:gd name="connsiteY112" fmla="*/ 1215675 h 1913559"/>
              <a:gd name="connsiteX113" fmla="*/ 110251 w 1499520"/>
              <a:gd name="connsiteY113" fmla="*/ 1201388 h 1913559"/>
              <a:gd name="connsiteX114" fmla="*/ 81676 w 1499520"/>
              <a:gd name="connsiteY114" fmla="*/ 1182338 h 1913559"/>
              <a:gd name="connsiteX115" fmla="*/ 5477 w 1499520"/>
              <a:gd name="connsiteY115" fmla="*/ 1106138 h 1913559"/>
              <a:gd name="connsiteX116" fmla="*/ 24527 w 1499520"/>
              <a:gd name="connsiteY116" fmla="*/ 1094232 h 1913559"/>
              <a:gd name="connsiteX117" fmla="*/ 24526 w 1499520"/>
              <a:gd name="connsiteY117" fmla="*/ 1039463 h 1913559"/>
              <a:gd name="connsiteX118" fmla="*/ 17383 w 1499520"/>
              <a:gd name="connsiteY118" fmla="*/ 1001363 h 1913559"/>
              <a:gd name="connsiteX119" fmla="*/ 714 w 1499520"/>
              <a:gd name="connsiteY119" fmla="*/ 956119 h 1913559"/>
              <a:gd name="connsiteX120" fmla="*/ 43576 w 1499520"/>
              <a:gd name="connsiteY120" fmla="*/ 887063 h 1913559"/>
              <a:gd name="connsiteX121" fmla="*/ 62626 w 1499520"/>
              <a:gd name="connsiteY121" fmla="*/ 889444 h 1913559"/>
              <a:gd name="connsiteX122" fmla="*/ 55483 w 1499520"/>
              <a:gd name="connsiteY122" fmla="*/ 834676 h 1913559"/>
              <a:gd name="connsiteX123" fmla="*/ 119776 w 1499520"/>
              <a:gd name="connsiteY123" fmla="*/ 808481 h 1913559"/>
              <a:gd name="connsiteX124" fmla="*/ 167401 w 1499520"/>
              <a:gd name="connsiteY124" fmla="*/ 787050 h 1913559"/>
              <a:gd name="connsiteX125" fmla="*/ 205502 w 1499520"/>
              <a:gd name="connsiteY125" fmla="*/ 746570 h 1913559"/>
              <a:gd name="connsiteX126" fmla="*/ 236458 w 1499520"/>
              <a:gd name="connsiteY126" fmla="*/ 758475 h 1913559"/>
              <a:gd name="connsiteX127" fmla="*/ 281702 w 1499520"/>
              <a:gd name="connsiteY127" fmla="*/ 715614 h 1913559"/>
              <a:gd name="connsiteX128" fmla="*/ 329326 w 1499520"/>
              <a:gd name="connsiteY128" fmla="*/ 701325 h 1913559"/>
              <a:gd name="connsiteX129" fmla="*/ 457914 w 1499520"/>
              <a:gd name="connsiteY129" fmla="*/ 713232 h 1913559"/>
              <a:gd name="connsiteX130" fmla="*/ 484108 w 1499520"/>
              <a:gd name="connsiteY130" fmla="*/ 691801 h 1913559"/>
              <a:gd name="connsiteX131" fmla="*/ 503158 w 1499520"/>
              <a:gd name="connsiteY131" fmla="*/ 660844 h 1913559"/>
              <a:gd name="connsiteX132" fmla="*/ 505538 w 1499520"/>
              <a:gd name="connsiteY132" fmla="*/ 603693 h 1913559"/>
              <a:gd name="connsiteX133" fmla="*/ 524590 w 1499520"/>
              <a:gd name="connsiteY133" fmla="*/ 582264 h 1913559"/>
              <a:gd name="connsiteX134" fmla="*/ 600789 w 1499520"/>
              <a:gd name="connsiteY134" fmla="*/ 558450 h 1913559"/>
              <a:gd name="connsiteX135" fmla="*/ 619839 w 1499520"/>
              <a:gd name="connsiteY135" fmla="*/ 544163 h 1913559"/>
              <a:gd name="connsiteX136" fmla="*/ 657939 w 1499520"/>
              <a:gd name="connsiteY136" fmla="*/ 515588 h 1913559"/>
              <a:gd name="connsiteX137" fmla="*/ 710326 w 1499520"/>
              <a:gd name="connsiteY137" fmla="*/ 460819 h 1913559"/>
              <a:gd name="connsiteX138" fmla="*/ 715089 w 1499520"/>
              <a:gd name="connsiteY138" fmla="*/ 401288 h 1913559"/>
              <a:gd name="connsiteX139" fmla="*/ 743664 w 1499520"/>
              <a:gd name="connsiteY139" fmla="*/ 220313 h 1913559"/>
              <a:gd name="connsiteX140" fmla="*/ 777001 w 1499520"/>
              <a:gd name="connsiteY140" fmla="*/ 172688 h 1913559"/>
              <a:gd name="connsiteX141" fmla="*/ 786526 w 1499520"/>
              <a:gd name="connsiteY141" fmla="*/ 158400 h 1913559"/>
              <a:gd name="connsiteX142" fmla="*/ 815101 w 1499520"/>
              <a:gd name="connsiteY142" fmla="*/ 115538 h 1913559"/>
              <a:gd name="connsiteX143" fmla="*/ 829389 w 1499520"/>
              <a:gd name="connsiteY143" fmla="*/ 110775 h 1913559"/>
              <a:gd name="connsiteX144" fmla="*/ 853201 w 1499520"/>
              <a:gd name="connsiteY144" fmla="*/ 120300 h 1913559"/>
              <a:gd name="connsiteX145" fmla="*/ 867489 w 1499520"/>
              <a:gd name="connsiteY145" fmla="*/ 129825 h 1913559"/>
              <a:gd name="connsiteX146" fmla="*/ 886539 w 1499520"/>
              <a:gd name="connsiteY146" fmla="*/ 120300 h 1913559"/>
              <a:gd name="connsiteX147" fmla="*/ 919876 w 1499520"/>
              <a:gd name="connsiteY147" fmla="*/ 82200 h 1913559"/>
              <a:gd name="connsiteX148" fmla="*/ 934164 w 1499520"/>
              <a:gd name="connsiteY148" fmla="*/ 67913 h 1913559"/>
              <a:gd name="connsiteX149" fmla="*/ 943689 w 1499520"/>
              <a:gd name="connsiteY149" fmla="*/ 48863 h 1913559"/>
              <a:gd name="connsiteX150" fmla="*/ 962739 w 1499520"/>
              <a:gd name="connsiteY150" fmla="*/ 10763 h 1913559"/>
              <a:gd name="connsiteX151" fmla="*/ 962739 w 1499520"/>
              <a:gd name="connsiteY151" fmla="*/ 6000 h 1913559"/>
              <a:gd name="connsiteX0" fmla="*/ 962739 w 1499520"/>
              <a:gd name="connsiteY0" fmla="*/ 6000 h 1913559"/>
              <a:gd name="connsiteX1" fmla="*/ 981788 w 1499520"/>
              <a:gd name="connsiteY1" fmla="*/ 86963 h 1913559"/>
              <a:gd name="connsiteX2" fmla="*/ 1015126 w 1499520"/>
              <a:gd name="connsiteY2" fmla="*/ 277463 h 1913559"/>
              <a:gd name="connsiteX3" fmla="*/ 1041320 w 1499520"/>
              <a:gd name="connsiteY3" fmla="*/ 336994 h 1913559"/>
              <a:gd name="connsiteX4" fmla="*/ 1105614 w 1499520"/>
              <a:gd name="connsiteY4" fmla="*/ 437006 h 1913559"/>
              <a:gd name="connsiteX5" fmla="*/ 1186576 w 1499520"/>
              <a:gd name="connsiteY5" fmla="*/ 544163 h 1913559"/>
              <a:gd name="connsiteX6" fmla="*/ 1219914 w 1499520"/>
              <a:gd name="connsiteY6" fmla="*/ 582263 h 1913559"/>
              <a:gd name="connsiteX7" fmla="*/ 1188958 w 1499520"/>
              <a:gd name="connsiteY7" fmla="*/ 660844 h 1913559"/>
              <a:gd name="connsiteX8" fmla="*/ 1231820 w 1499520"/>
              <a:gd name="connsiteY8" fmla="*/ 715613 h 1913559"/>
              <a:gd name="connsiteX9" fmla="*/ 1186576 w 1499520"/>
              <a:gd name="connsiteY9" fmla="*/ 787050 h 1913559"/>
              <a:gd name="connsiteX10" fmla="*/ 1181814 w 1499520"/>
              <a:gd name="connsiteY10" fmla="*/ 834675 h 1913559"/>
              <a:gd name="connsiteX11" fmla="*/ 1231820 w 1499520"/>
              <a:gd name="connsiteY11" fmla="*/ 903731 h 1913559"/>
              <a:gd name="connsiteX12" fmla="*/ 1212770 w 1499520"/>
              <a:gd name="connsiteY12" fmla="*/ 1063275 h 1913559"/>
              <a:gd name="connsiteX13" fmla="*/ 1193719 w 1499520"/>
              <a:gd name="connsiteY13" fmla="*/ 1222819 h 1913559"/>
              <a:gd name="connsiteX14" fmla="*/ 1248489 w 1499520"/>
              <a:gd name="connsiteY14" fmla="*/ 1258538 h 1913559"/>
              <a:gd name="connsiteX15" fmla="*/ 1300876 w 1499520"/>
              <a:gd name="connsiteY15" fmla="*/ 1287113 h 1913559"/>
              <a:gd name="connsiteX16" fmla="*/ 1336594 w 1499520"/>
              <a:gd name="connsiteY16" fmla="*/ 1332355 h 1913559"/>
              <a:gd name="connsiteX17" fmla="*/ 1341357 w 1499520"/>
              <a:gd name="connsiteY17" fmla="*/ 1437131 h 1913559"/>
              <a:gd name="connsiteX18" fmla="*/ 1338977 w 1499520"/>
              <a:gd name="connsiteY18" fmla="*/ 1606200 h 1913559"/>
              <a:gd name="connsiteX19" fmla="*/ 1405651 w 1499520"/>
              <a:gd name="connsiteY19" fmla="*/ 1591913 h 1913559"/>
              <a:gd name="connsiteX20" fmla="*/ 1493758 w 1499520"/>
              <a:gd name="connsiteY20" fmla="*/ 1582387 h 1913559"/>
              <a:gd name="connsiteX21" fmla="*/ 1486614 w 1499520"/>
              <a:gd name="connsiteY21" fmla="*/ 1625250 h 1913559"/>
              <a:gd name="connsiteX22" fmla="*/ 1477089 w 1499520"/>
              <a:gd name="connsiteY22" fmla="*/ 1653825 h 1913559"/>
              <a:gd name="connsiteX23" fmla="*/ 1458039 w 1499520"/>
              <a:gd name="connsiteY23" fmla="*/ 1741932 h 1913559"/>
              <a:gd name="connsiteX24" fmla="*/ 1450895 w 1499520"/>
              <a:gd name="connsiteY24" fmla="*/ 1822894 h 1913559"/>
              <a:gd name="connsiteX25" fmla="*/ 1462802 w 1499520"/>
              <a:gd name="connsiteY25" fmla="*/ 1877664 h 1913559"/>
              <a:gd name="connsiteX26" fmla="*/ 1486614 w 1499520"/>
              <a:gd name="connsiteY26" fmla="*/ 1913382 h 1913559"/>
              <a:gd name="connsiteX27" fmla="*/ 1377076 w 1499520"/>
              <a:gd name="connsiteY27" fmla="*/ 1889569 h 1913559"/>
              <a:gd name="connsiteX28" fmla="*/ 1255632 w 1499520"/>
              <a:gd name="connsiteY28" fmla="*/ 1849088 h 1913559"/>
              <a:gd name="connsiteX29" fmla="*/ 1148476 w 1499520"/>
              <a:gd name="connsiteY29" fmla="*/ 1825275 h 1913559"/>
              <a:gd name="connsiteX30" fmla="*/ 1038939 w 1499520"/>
              <a:gd name="connsiteY30" fmla="*/ 1801463 h 1913559"/>
              <a:gd name="connsiteX31" fmla="*/ 948451 w 1499520"/>
              <a:gd name="connsiteY31" fmla="*/ 1782413 h 1913559"/>
              <a:gd name="connsiteX32" fmla="*/ 857964 w 1499520"/>
              <a:gd name="connsiteY32" fmla="*/ 1772888 h 1913559"/>
              <a:gd name="connsiteX33" fmla="*/ 781764 w 1499520"/>
              <a:gd name="connsiteY33" fmla="*/ 1763363 h 1913559"/>
              <a:gd name="connsiteX34" fmla="*/ 543639 w 1499520"/>
              <a:gd name="connsiteY34" fmla="*/ 1739550 h 1913559"/>
              <a:gd name="connsiteX35" fmla="*/ 546020 w 1499520"/>
              <a:gd name="connsiteY35" fmla="*/ 1725263 h 1913559"/>
              <a:gd name="connsiteX36" fmla="*/ 576977 w 1499520"/>
              <a:gd name="connsiteY36" fmla="*/ 1713357 h 1913559"/>
              <a:gd name="connsiteX37" fmla="*/ 591264 w 1499520"/>
              <a:gd name="connsiteY37" fmla="*/ 1682400 h 1913559"/>
              <a:gd name="connsiteX38" fmla="*/ 610314 w 1499520"/>
              <a:gd name="connsiteY38" fmla="*/ 1634776 h 1913559"/>
              <a:gd name="connsiteX39" fmla="*/ 653177 w 1499520"/>
              <a:gd name="connsiteY39" fmla="*/ 1646682 h 1913559"/>
              <a:gd name="connsiteX40" fmla="*/ 710326 w 1499520"/>
              <a:gd name="connsiteY40" fmla="*/ 1658588 h 1913559"/>
              <a:gd name="connsiteX41" fmla="*/ 765095 w 1499520"/>
              <a:gd name="connsiteY41" fmla="*/ 1660968 h 1913559"/>
              <a:gd name="connsiteX42" fmla="*/ 772239 w 1499520"/>
              <a:gd name="connsiteY42" fmla="*/ 1649063 h 1913559"/>
              <a:gd name="connsiteX43" fmla="*/ 691276 w 1499520"/>
              <a:gd name="connsiteY43" fmla="*/ 1634775 h 1913559"/>
              <a:gd name="connsiteX44" fmla="*/ 626983 w 1499520"/>
              <a:gd name="connsiteY44" fmla="*/ 1613344 h 1913559"/>
              <a:gd name="connsiteX45" fmla="*/ 605551 w 1499520"/>
              <a:gd name="connsiteY45" fmla="*/ 1582388 h 1913559"/>
              <a:gd name="connsiteX46" fmla="*/ 626983 w 1499520"/>
              <a:gd name="connsiteY46" fmla="*/ 1530001 h 1913559"/>
              <a:gd name="connsiteX47" fmla="*/ 662702 w 1499520"/>
              <a:gd name="connsiteY47" fmla="*/ 1515713 h 1913559"/>
              <a:gd name="connsiteX48" fmla="*/ 638889 w 1499520"/>
              <a:gd name="connsiteY48" fmla="*/ 1496662 h 1913559"/>
              <a:gd name="connsiteX49" fmla="*/ 662701 w 1499520"/>
              <a:gd name="connsiteY49" fmla="*/ 1472850 h 1913559"/>
              <a:gd name="connsiteX50" fmla="*/ 707945 w 1499520"/>
              <a:gd name="connsiteY50" fmla="*/ 1427607 h 1913559"/>
              <a:gd name="connsiteX51" fmla="*/ 734139 w 1499520"/>
              <a:gd name="connsiteY51" fmla="*/ 1410938 h 1913559"/>
              <a:gd name="connsiteX52" fmla="*/ 719851 w 1499520"/>
              <a:gd name="connsiteY52" fmla="*/ 1368075 h 1913559"/>
              <a:gd name="connsiteX53" fmla="*/ 791289 w 1499520"/>
              <a:gd name="connsiteY53" fmla="*/ 1265682 h 1913559"/>
              <a:gd name="connsiteX54" fmla="*/ 698420 w 1499520"/>
              <a:gd name="connsiteY54" fmla="*/ 1294256 h 1913559"/>
              <a:gd name="connsiteX55" fmla="*/ 667464 w 1499520"/>
              <a:gd name="connsiteY55" fmla="*/ 1358550 h 1913559"/>
              <a:gd name="connsiteX56" fmla="*/ 638889 w 1499520"/>
              <a:gd name="connsiteY56" fmla="*/ 1413318 h 1913559"/>
              <a:gd name="connsiteX57" fmla="*/ 598408 w 1499520"/>
              <a:gd name="connsiteY57" fmla="*/ 1389506 h 1913559"/>
              <a:gd name="connsiteX58" fmla="*/ 572214 w 1499520"/>
              <a:gd name="connsiteY58" fmla="*/ 1434750 h 1913559"/>
              <a:gd name="connsiteX59" fmla="*/ 569833 w 1499520"/>
              <a:gd name="connsiteY59" fmla="*/ 1472851 h 1913559"/>
              <a:gd name="connsiteX60" fmla="*/ 584121 w 1499520"/>
              <a:gd name="connsiteY60" fmla="*/ 1489520 h 1913559"/>
              <a:gd name="connsiteX61" fmla="*/ 534114 w 1499520"/>
              <a:gd name="connsiteY61" fmla="*/ 1530000 h 1913559"/>
              <a:gd name="connsiteX62" fmla="*/ 465058 w 1499520"/>
              <a:gd name="connsiteY62" fmla="*/ 1541907 h 1913559"/>
              <a:gd name="connsiteX63" fmla="*/ 488870 w 1499520"/>
              <a:gd name="connsiteY63" fmla="*/ 1470469 h 1913559"/>
              <a:gd name="connsiteX64" fmla="*/ 510301 w 1499520"/>
              <a:gd name="connsiteY64" fmla="*/ 1401413 h 1913559"/>
              <a:gd name="connsiteX65" fmla="*/ 526969 w 1499520"/>
              <a:gd name="connsiteY65" fmla="*/ 1339500 h 1913559"/>
              <a:gd name="connsiteX66" fmla="*/ 541257 w 1499520"/>
              <a:gd name="connsiteY66" fmla="*/ 1296637 h 1913559"/>
              <a:gd name="connsiteX67" fmla="*/ 600789 w 1499520"/>
              <a:gd name="connsiteY67" fmla="*/ 1225200 h 1913559"/>
              <a:gd name="connsiteX68" fmla="*/ 634126 w 1499520"/>
              <a:gd name="connsiteY68" fmla="*/ 1239489 h 1913559"/>
              <a:gd name="connsiteX69" fmla="*/ 672226 w 1499520"/>
              <a:gd name="connsiteY69" fmla="*/ 1222820 h 1913559"/>
              <a:gd name="connsiteX70" fmla="*/ 676990 w 1499520"/>
              <a:gd name="connsiteY70" fmla="*/ 1213295 h 1913559"/>
              <a:gd name="connsiteX71" fmla="*/ 638888 w 1499520"/>
              <a:gd name="connsiteY71" fmla="*/ 1215675 h 1913559"/>
              <a:gd name="connsiteX72" fmla="*/ 612696 w 1499520"/>
              <a:gd name="connsiteY72" fmla="*/ 1189482 h 1913559"/>
              <a:gd name="connsiteX73" fmla="*/ 612695 w 1499520"/>
              <a:gd name="connsiteY73" fmla="*/ 1172812 h 1913559"/>
              <a:gd name="connsiteX74" fmla="*/ 662702 w 1499520"/>
              <a:gd name="connsiteY74" fmla="*/ 1175195 h 1913559"/>
              <a:gd name="connsiteX75" fmla="*/ 667463 w 1499520"/>
              <a:gd name="connsiteY75" fmla="*/ 1158525 h 1913559"/>
              <a:gd name="connsiteX76" fmla="*/ 693658 w 1499520"/>
              <a:gd name="connsiteY76" fmla="*/ 1127569 h 1913559"/>
              <a:gd name="connsiteX77" fmla="*/ 736521 w 1499520"/>
              <a:gd name="connsiteY77" fmla="*/ 1113283 h 1913559"/>
              <a:gd name="connsiteX78" fmla="*/ 736520 w 1499520"/>
              <a:gd name="connsiteY78" fmla="*/ 1091849 h 1913559"/>
              <a:gd name="connsiteX79" fmla="*/ 753189 w 1499520"/>
              <a:gd name="connsiteY79" fmla="*/ 1079944 h 1913559"/>
              <a:gd name="connsiteX80" fmla="*/ 712708 w 1499520"/>
              <a:gd name="connsiteY80" fmla="*/ 1051369 h 1913559"/>
              <a:gd name="connsiteX81" fmla="*/ 662701 w 1499520"/>
              <a:gd name="connsiteY81" fmla="*/ 1022794 h 1913559"/>
              <a:gd name="connsiteX82" fmla="*/ 629364 w 1499520"/>
              <a:gd name="connsiteY82" fmla="*/ 1029938 h 1913559"/>
              <a:gd name="connsiteX83" fmla="*/ 591264 w 1499520"/>
              <a:gd name="connsiteY83" fmla="*/ 1087088 h 1913559"/>
              <a:gd name="connsiteX84" fmla="*/ 605551 w 1499520"/>
              <a:gd name="connsiteY84" fmla="*/ 1118044 h 1913559"/>
              <a:gd name="connsiteX85" fmla="*/ 586501 w 1499520"/>
              <a:gd name="connsiteY85" fmla="*/ 1139475 h 1913559"/>
              <a:gd name="connsiteX86" fmla="*/ 550783 w 1499520"/>
              <a:gd name="connsiteY86" fmla="*/ 1120426 h 1913559"/>
              <a:gd name="connsiteX87" fmla="*/ 522207 w 1499520"/>
              <a:gd name="connsiteY87" fmla="*/ 1082325 h 1913559"/>
              <a:gd name="connsiteX88" fmla="*/ 522208 w 1499520"/>
              <a:gd name="connsiteY88" fmla="*/ 1108520 h 1913559"/>
              <a:gd name="connsiteX89" fmla="*/ 457914 w 1499520"/>
              <a:gd name="connsiteY89" fmla="*/ 1115662 h 1913559"/>
              <a:gd name="connsiteX90" fmla="*/ 410289 w 1499520"/>
              <a:gd name="connsiteY90" fmla="*/ 1137094 h 1913559"/>
              <a:gd name="connsiteX91" fmla="*/ 379332 w 1499520"/>
              <a:gd name="connsiteY91" fmla="*/ 1184718 h 1913559"/>
              <a:gd name="connsiteX92" fmla="*/ 348376 w 1499520"/>
              <a:gd name="connsiteY92" fmla="*/ 1244250 h 1913559"/>
              <a:gd name="connsiteX93" fmla="*/ 305513 w 1499520"/>
              <a:gd name="connsiteY93" fmla="*/ 1215677 h 1913559"/>
              <a:gd name="connsiteX94" fmla="*/ 336471 w 1499520"/>
              <a:gd name="connsiteY94" fmla="*/ 1194244 h 1913559"/>
              <a:gd name="connsiteX95" fmla="*/ 367426 w 1499520"/>
              <a:gd name="connsiteY95" fmla="*/ 1141856 h 1913559"/>
              <a:gd name="connsiteX96" fmla="*/ 372189 w 1499520"/>
              <a:gd name="connsiteY96" fmla="*/ 1106138 h 1913559"/>
              <a:gd name="connsiteX97" fmla="*/ 398382 w 1499520"/>
              <a:gd name="connsiteY97" fmla="*/ 1094231 h 1913559"/>
              <a:gd name="connsiteX98" fmla="*/ 386476 w 1499520"/>
              <a:gd name="connsiteY98" fmla="*/ 1072800 h 1913559"/>
              <a:gd name="connsiteX99" fmla="*/ 386478 w 1499520"/>
              <a:gd name="connsiteY99" fmla="*/ 1053751 h 1913559"/>
              <a:gd name="connsiteX100" fmla="*/ 348376 w 1499520"/>
              <a:gd name="connsiteY100" fmla="*/ 1060894 h 1913559"/>
              <a:gd name="connsiteX101" fmla="*/ 324564 w 1499520"/>
              <a:gd name="connsiteY101" fmla="*/ 1034700 h 1913559"/>
              <a:gd name="connsiteX102" fmla="*/ 315039 w 1499520"/>
              <a:gd name="connsiteY102" fmla="*/ 1013269 h 1913559"/>
              <a:gd name="connsiteX103" fmla="*/ 286464 w 1499520"/>
              <a:gd name="connsiteY103" fmla="*/ 1048988 h 1913559"/>
              <a:gd name="connsiteX104" fmla="*/ 276939 w 1499520"/>
              <a:gd name="connsiteY104" fmla="*/ 1072800 h 1913559"/>
              <a:gd name="connsiteX105" fmla="*/ 286464 w 1499520"/>
              <a:gd name="connsiteY105" fmla="*/ 1096613 h 1913559"/>
              <a:gd name="connsiteX106" fmla="*/ 260269 w 1499520"/>
              <a:gd name="connsiteY106" fmla="*/ 1098994 h 1913559"/>
              <a:gd name="connsiteX107" fmla="*/ 276939 w 1499520"/>
              <a:gd name="connsiteY107" fmla="*/ 1120425 h 1913559"/>
              <a:gd name="connsiteX108" fmla="*/ 265032 w 1499520"/>
              <a:gd name="connsiteY108" fmla="*/ 1137094 h 1913559"/>
              <a:gd name="connsiteX109" fmla="*/ 274557 w 1499520"/>
              <a:gd name="connsiteY109" fmla="*/ 1199007 h 1913559"/>
              <a:gd name="connsiteX110" fmla="*/ 234076 w 1499520"/>
              <a:gd name="connsiteY110" fmla="*/ 1194243 h 1913559"/>
              <a:gd name="connsiteX111" fmla="*/ 195976 w 1499520"/>
              <a:gd name="connsiteY111" fmla="*/ 1215675 h 1913559"/>
              <a:gd name="connsiteX112" fmla="*/ 143589 w 1499520"/>
              <a:gd name="connsiteY112" fmla="*/ 1215675 h 1913559"/>
              <a:gd name="connsiteX113" fmla="*/ 110251 w 1499520"/>
              <a:gd name="connsiteY113" fmla="*/ 1201388 h 1913559"/>
              <a:gd name="connsiteX114" fmla="*/ 81676 w 1499520"/>
              <a:gd name="connsiteY114" fmla="*/ 1182338 h 1913559"/>
              <a:gd name="connsiteX115" fmla="*/ 5477 w 1499520"/>
              <a:gd name="connsiteY115" fmla="*/ 1106138 h 1913559"/>
              <a:gd name="connsiteX116" fmla="*/ 24527 w 1499520"/>
              <a:gd name="connsiteY116" fmla="*/ 1094232 h 1913559"/>
              <a:gd name="connsiteX117" fmla="*/ 24526 w 1499520"/>
              <a:gd name="connsiteY117" fmla="*/ 1039463 h 1913559"/>
              <a:gd name="connsiteX118" fmla="*/ 17383 w 1499520"/>
              <a:gd name="connsiteY118" fmla="*/ 1001363 h 1913559"/>
              <a:gd name="connsiteX119" fmla="*/ 714 w 1499520"/>
              <a:gd name="connsiteY119" fmla="*/ 956119 h 1913559"/>
              <a:gd name="connsiteX120" fmla="*/ 43576 w 1499520"/>
              <a:gd name="connsiteY120" fmla="*/ 887063 h 1913559"/>
              <a:gd name="connsiteX121" fmla="*/ 62626 w 1499520"/>
              <a:gd name="connsiteY121" fmla="*/ 889444 h 1913559"/>
              <a:gd name="connsiteX122" fmla="*/ 55483 w 1499520"/>
              <a:gd name="connsiteY122" fmla="*/ 834676 h 1913559"/>
              <a:gd name="connsiteX123" fmla="*/ 119776 w 1499520"/>
              <a:gd name="connsiteY123" fmla="*/ 808481 h 1913559"/>
              <a:gd name="connsiteX124" fmla="*/ 167401 w 1499520"/>
              <a:gd name="connsiteY124" fmla="*/ 787050 h 1913559"/>
              <a:gd name="connsiteX125" fmla="*/ 205502 w 1499520"/>
              <a:gd name="connsiteY125" fmla="*/ 746570 h 1913559"/>
              <a:gd name="connsiteX126" fmla="*/ 236458 w 1499520"/>
              <a:gd name="connsiteY126" fmla="*/ 758475 h 1913559"/>
              <a:gd name="connsiteX127" fmla="*/ 281702 w 1499520"/>
              <a:gd name="connsiteY127" fmla="*/ 715614 h 1913559"/>
              <a:gd name="connsiteX128" fmla="*/ 329326 w 1499520"/>
              <a:gd name="connsiteY128" fmla="*/ 701325 h 1913559"/>
              <a:gd name="connsiteX129" fmla="*/ 457914 w 1499520"/>
              <a:gd name="connsiteY129" fmla="*/ 713232 h 1913559"/>
              <a:gd name="connsiteX130" fmla="*/ 484108 w 1499520"/>
              <a:gd name="connsiteY130" fmla="*/ 691801 h 1913559"/>
              <a:gd name="connsiteX131" fmla="*/ 503158 w 1499520"/>
              <a:gd name="connsiteY131" fmla="*/ 660844 h 1913559"/>
              <a:gd name="connsiteX132" fmla="*/ 505538 w 1499520"/>
              <a:gd name="connsiteY132" fmla="*/ 603693 h 1913559"/>
              <a:gd name="connsiteX133" fmla="*/ 524590 w 1499520"/>
              <a:gd name="connsiteY133" fmla="*/ 582264 h 1913559"/>
              <a:gd name="connsiteX134" fmla="*/ 600789 w 1499520"/>
              <a:gd name="connsiteY134" fmla="*/ 558450 h 1913559"/>
              <a:gd name="connsiteX135" fmla="*/ 619839 w 1499520"/>
              <a:gd name="connsiteY135" fmla="*/ 544163 h 1913559"/>
              <a:gd name="connsiteX136" fmla="*/ 657939 w 1499520"/>
              <a:gd name="connsiteY136" fmla="*/ 515588 h 1913559"/>
              <a:gd name="connsiteX137" fmla="*/ 710326 w 1499520"/>
              <a:gd name="connsiteY137" fmla="*/ 460819 h 1913559"/>
              <a:gd name="connsiteX138" fmla="*/ 715089 w 1499520"/>
              <a:gd name="connsiteY138" fmla="*/ 401288 h 1913559"/>
              <a:gd name="connsiteX139" fmla="*/ 774620 w 1499520"/>
              <a:gd name="connsiteY139" fmla="*/ 239363 h 1913559"/>
              <a:gd name="connsiteX140" fmla="*/ 777001 w 1499520"/>
              <a:gd name="connsiteY140" fmla="*/ 172688 h 1913559"/>
              <a:gd name="connsiteX141" fmla="*/ 786526 w 1499520"/>
              <a:gd name="connsiteY141" fmla="*/ 158400 h 1913559"/>
              <a:gd name="connsiteX142" fmla="*/ 815101 w 1499520"/>
              <a:gd name="connsiteY142" fmla="*/ 115538 h 1913559"/>
              <a:gd name="connsiteX143" fmla="*/ 829389 w 1499520"/>
              <a:gd name="connsiteY143" fmla="*/ 110775 h 1913559"/>
              <a:gd name="connsiteX144" fmla="*/ 853201 w 1499520"/>
              <a:gd name="connsiteY144" fmla="*/ 120300 h 1913559"/>
              <a:gd name="connsiteX145" fmla="*/ 867489 w 1499520"/>
              <a:gd name="connsiteY145" fmla="*/ 129825 h 1913559"/>
              <a:gd name="connsiteX146" fmla="*/ 886539 w 1499520"/>
              <a:gd name="connsiteY146" fmla="*/ 120300 h 1913559"/>
              <a:gd name="connsiteX147" fmla="*/ 919876 w 1499520"/>
              <a:gd name="connsiteY147" fmla="*/ 82200 h 1913559"/>
              <a:gd name="connsiteX148" fmla="*/ 934164 w 1499520"/>
              <a:gd name="connsiteY148" fmla="*/ 67913 h 1913559"/>
              <a:gd name="connsiteX149" fmla="*/ 943689 w 1499520"/>
              <a:gd name="connsiteY149" fmla="*/ 48863 h 1913559"/>
              <a:gd name="connsiteX150" fmla="*/ 962739 w 1499520"/>
              <a:gd name="connsiteY150" fmla="*/ 10763 h 1913559"/>
              <a:gd name="connsiteX151" fmla="*/ 962739 w 1499520"/>
              <a:gd name="connsiteY151" fmla="*/ 6000 h 1913559"/>
              <a:gd name="connsiteX0" fmla="*/ 962739 w 1499520"/>
              <a:gd name="connsiteY0" fmla="*/ 6000 h 1913559"/>
              <a:gd name="connsiteX1" fmla="*/ 981788 w 1499520"/>
              <a:gd name="connsiteY1" fmla="*/ 86963 h 1913559"/>
              <a:gd name="connsiteX2" fmla="*/ 1015126 w 1499520"/>
              <a:gd name="connsiteY2" fmla="*/ 277463 h 1913559"/>
              <a:gd name="connsiteX3" fmla="*/ 1041320 w 1499520"/>
              <a:gd name="connsiteY3" fmla="*/ 336994 h 1913559"/>
              <a:gd name="connsiteX4" fmla="*/ 1105614 w 1499520"/>
              <a:gd name="connsiteY4" fmla="*/ 437006 h 1913559"/>
              <a:gd name="connsiteX5" fmla="*/ 1186576 w 1499520"/>
              <a:gd name="connsiteY5" fmla="*/ 544163 h 1913559"/>
              <a:gd name="connsiteX6" fmla="*/ 1219914 w 1499520"/>
              <a:gd name="connsiteY6" fmla="*/ 582263 h 1913559"/>
              <a:gd name="connsiteX7" fmla="*/ 1188958 w 1499520"/>
              <a:gd name="connsiteY7" fmla="*/ 660844 h 1913559"/>
              <a:gd name="connsiteX8" fmla="*/ 1231820 w 1499520"/>
              <a:gd name="connsiteY8" fmla="*/ 715613 h 1913559"/>
              <a:gd name="connsiteX9" fmla="*/ 1186576 w 1499520"/>
              <a:gd name="connsiteY9" fmla="*/ 787050 h 1913559"/>
              <a:gd name="connsiteX10" fmla="*/ 1181814 w 1499520"/>
              <a:gd name="connsiteY10" fmla="*/ 834675 h 1913559"/>
              <a:gd name="connsiteX11" fmla="*/ 1231820 w 1499520"/>
              <a:gd name="connsiteY11" fmla="*/ 903731 h 1913559"/>
              <a:gd name="connsiteX12" fmla="*/ 1212770 w 1499520"/>
              <a:gd name="connsiteY12" fmla="*/ 1063275 h 1913559"/>
              <a:gd name="connsiteX13" fmla="*/ 1193719 w 1499520"/>
              <a:gd name="connsiteY13" fmla="*/ 1222819 h 1913559"/>
              <a:gd name="connsiteX14" fmla="*/ 1248489 w 1499520"/>
              <a:gd name="connsiteY14" fmla="*/ 1258538 h 1913559"/>
              <a:gd name="connsiteX15" fmla="*/ 1300876 w 1499520"/>
              <a:gd name="connsiteY15" fmla="*/ 1287113 h 1913559"/>
              <a:gd name="connsiteX16" fmla="*/ 1336594 w 1499520"/>
              <a:gd name="connsiteY16" fmla="*/ 1332355 h 1913559"/>
              <a:gd name="connsiteX17" fmla="*/ 1341357 w 1499520"/>
              <a:gd name="connsiteY17" fmla="*/ 1437131 h 1913559"/>
              <a:gd name="connsiteX18" fmla="*/ 1338977 w 1499520"/>
              <a:gd name="connsiteY18" fmla="*/ 1606200 h 1913559"/>
              <a:gd name="connsiteX19" fmla="*/ 1405651 w 1499520"/>
              <a:gd name="connsiteY19" fmla="*/ 1591913 h 1913559"/>
              <a:gd name="connsiteX20" fmla="*/ 1493758 w 1499520"/>
              <a:gd name="connsiteY20" fmla="*/ 1582387 h 1913559"/>
              <a:gd name="connsiteX21" fmla="*/ 1486614 w 1499520"/>
              <a:gd name="connsiteY21" fmla="*/ 1625250 h 1913559"/>
              <a:gd name="connsiteX22" fmla="*/ 1477089 w 1499520"/>
              <a:gd name="connsiteY22" fmla="*/ 1653825 h 1913559"/>
              <a:gd name="connsiteX23" fmla="*/ 1458039 w 1499520"/>
              <a:gd name="connsiteY23" fmla="*/ 1741932 h 1913559"/>
              <a:gd name="connsiteX24" fmla="*/ 1450895 w 1499520"/>
              <a:gd name="connsiteY24" fmla="*/ 1822894 h 1913559"/>
              <a:gd name="connsiteX25" fmla="*/ 1462802 w 1499520"/>
              <a:gd name="connsiteY25" fmla="*/ 1877664 h 1913559"/>
              <a:gd name="connsiteX26" fmla="*/ 1486614 w 1499520"/>
              <a:gd name="connsiteY26" fmla="*/ 1913382 h 1913559"/>
              <a:gd name="connsiteX27" fmla="*/ 1377076 w 1499520"/>
              <a:gd name="connsiteY27" fmla="*/ 1889569 h 1913559"/>
              <a:gd name="connsiteX28" fmla="*/ 1255632 w 1499520"/>
              <a:gd name="connsiteY28" fmla="*/ 1849088 h 1913559"/>
              <a:gd name="connsiteX29" fmla="*/ 1148476 w 1499520"/>
              <a:gd name="connsiteY29" fmla="*/ 1825275 h 1913559"/>
              <a:gd name="connsiteX30" fmla="*/ 1038939 w 1499520"/>
              <a:gd name="connsiteY30" fmla="*/ 1801463 h 1913559"/>
              <a:gd name="connsiteX31" fmla="*/ 948451 w 1499520"/>
              <a:gd name="connsiteY31" fmla="*/ 1782413 h 1913559"/>
              <a:gd name="connsiteX32" fmla="*/ 857964 w 1499520"/>
              <a:gd name="connsiteY32" fmla="*/ 1772888 h 1913559"/>
              <a:gd name="connsiteX33" fmla="*/ 781764 w 1499520"/>
              <a:gd name="connsiteY33" fmla="*/ 1763363 h 1913559"/>
              <a:gd name="connsiteX34" fmla="*/ 543639 w 1499520"/>
              <a:gd name="connsiteY34" fmla="*/ 1739550 h 1913559"/>
              <a:gd name="connsiteX35" fmla="*/ 546020 w 1499520"/>
              <a:gd name="connsiteY35" fmla="*/ 1725263 h 1913559"/>
              <a:gd name="connsiteX36" fmla="*/ 576977 w 1499520"/>
              <a:gd name="connsiteY36" fmla="*/ 1713357 h 1913559"/>
              <a:gd name="connsiteX37" fmla="*/ 591264 w 1499520"/>
              <a:gd name="connsiteY37" fmla="*/ 1682400 h 1913559"/>
              <a:gd name="connsiteX38" fmla="*/ 610314 w 1499520"/>
              <a:gd name="connsiteY38" fmla="*/ 1634776 h 1913559"/>
              <a:gd name="connsiteX39" fmla="*/ 653177 w 1499520"/>
              <a:gd name="connsiteY39" fmla="*/ 1646682 h 1913559"/>
              <a:gd name="connsiteX40" fmla="*/ 710326 w 1499520"/>
              <a:gd name="connsiteY40" fmla="*/ 1658588 h 1913559"/>
              <a:gd name="connsiteX41" fmla="*/ 765095 w 1499520"/>
              <a:gd name="connsiteY41" fmla="*/ 1660968 h 1913559"/>
              <a:gd name="connsiteX42" fmla="*/ 772239 w 1499520"/>
              <a:gd name="connsiteY42" fmla="*/ 1649063 h 1913559"/>
              <a:gd name="connsiteX43" fmla="*/ 691276 w 1499520"/>
              <a:gd name="connsiteY43" fmla="*/ 1634775 h 1913559"/>
              <a:gd name="connsiteX44" fmla="*/ 626983 w 1499520"/>
              <a:gd name="connsiteY44" fmla="*/ 1613344 h 1913559"/>
              <a:gd name="connsiteX45" fmla="*/ 605551 w 1499520"/>
              <a:gd name="connsiteY45" fmla="*/ 1582388 h 1913559"/>
              <a:gd name="connsiteX46" fmla="*/ 626983 w 1499520"/>
              <a:gd name="connsiteY46" fmla="*/ 1530001 h 1913559"/>
              <a:gd name="connsiteX47" fmla="*/ 662702 w 1499520"/>
              <a:gd name="connsiteY47" fmla="*/ 1515713 h 1913559"/>
              <a:gd name="connsiteX48" fmla="*/ 638889 w 1499520"/>
              <a:gd name="connsiteY48" fmla="*/ 1496662 h 1913559"/>
              <a:gd name="connsiteX49" fmla="*/ 662701 w 1499520"/>
              <a:gd name="connsiteY49" fmla="*/ 1472850 h 1913559"/>
              <a:gd name="connsiteX50" fmla="*/ 707945 w 1499520"/>
              <a:gd name="connsiteY50" fmla="*/ 1427607 h 1913559"/>
              <a:gd name="connsiteX51" fmla="*/ 734139 w 1499520"/>
              <a:gd name="connsiteY51" fmla="*/ 1410938 h 1913559"/>
              <a:gd name="connsiteX52" fmla="*/ 719851 w 1499520"/>
              <a:gd name="connsiteY52" fmla="*/ 1368075 h 1913559"/>
              <a:gd name="connsiteX53" fmla="*/ 791289 w 1499520"/>
              <a:gd name="connsiteY53" fmla="*/ 1265682 h 1913559"/>
              <a:gd name="connsiteX54" fmla="*/ 698420 w 1499520"/>
              <a:gd name="connsiteY54" fmla="*/ 1294256 h 1913559"/>
              <a:gd name="connsiteX55" fmla="*/ 667464 w 1499520"/>
              <a:gd name="connsiteY55" fmla="*/ 1358550 h 1913559"/>
              <a:gd name="connsiteX56" fmla="*/ 638889 w 1499520"/>
              <a:gd name="connsiteY56" fmla="*/ 1413318 h 1913559"/>
              <a:gd name="connsiteX57" fmla="*/ 598408 w 1499520"/>
              <a:gd name="connsiteY57" fmla="*/ 1389506 h 1913559"/>
              <a:gd name="connsiteX58" fmla="*/ 572214 w 1499520"/>
              <a:gd name="connsiteY58" fmla="*/ 1434750 h 1913559"/>
              <a:gd name="connsiteX59" fmla="*/ 569833 w 1499520"/>
              <a:gd name="connsiteY59" fmla="*/ 1472851 h 1913559"/>
              <a:gd name="connsiteX60" fmla="*/ 584121 w 1499520"/>
              <a:gd name="connsiteY60" fmla="*/ 1489520 h 1913559"/>
              <a:gd name="connsiteX61" fmla="*/ 534114 w 1499520"/>
              <a:gd name="connsiteY61" fmla="*/ 1530000 h 1913559"/>
              <a:gd name="connsiteX62" fmla="*/ 465058 w 1499520"/>
              <a:gd name="connsiteY62" fmla="*/ 1541907 h 1913559"/>
              <a:gd name="connsiteX63" fmla="*/ 488870 w 1499520"/>
              <a:gd name="connsiteY63" fmla="*/ 1470469 h 1913559"/>
              <a:gd name="connsiteX64" fmla="*/ 510301 w 1499520"/>
              <a:gd name="connsiteY64" fmla="*/ 1401413 h 1913559"/>
              <a:gd name="connsiteX65" fmla="*/ 526969 w 1499520"/>
              <a:gd name="connsiteY65" fmla="*/ 1339500 h 1913559"/>
              <a:gd name="connsiteX66" fmla="*/ 541257 w 1499520"/>
              <a:gd name="connsiteY66" fmla="*/ 1296637 h 1913559"/>
              <a:gd name="connsiteX67" fmla="*/ 600789 w 1499520"/>
              <a:gd name="connsiteY67" fmla="*/ 1225200 h 1913559"/>
              <a:gd name="connsiteX68" fmla="*/ 634126 w 1499520"/>
              <a:gd name="connsiteY68" fmla="*/ 1239489 h 1913559"/>
              <a:gd name="connsiteX69" fmla="*/ 672226 w 1499520"/>
              <a:gd name="connsiteY69" fmla="*/ 1222820 h 1913559"/>
              <a:gd name="connsiteX70" fmla="*/ 676990 w 1499520"/>
              <a:gd name="connsiteY70" fmla="*/ 1213295 h 1913559"/>
              <a:gd name="connsiteX71" fmla="*/ 638888 w 1499520"/>
              <a:gd name="connsiteY71" fmla="*/ 1215675 h 1913559"/>
              <a:gd name="connsiteX72" fmla="*/ 612696 w 1499520"/>
              <a:gd name="connsiteY72" fmla="*/ 1189482 h 1913559"/>
              <a:gd name="connsiteX73" fmla="*/ 612695 w 1499520"/>
              <a:gd name="connsiteY73" fmla="*/ 1172812 h 1913559"/>
              <a:gd name="connsiteX74" fmla="*/ 662702 w 1499520"/>
              <a:gd name="connsiteY74" fmla="*/ 1175195 h 1913559"/>
              <a:gd name="connsiteX75" fmla="*/ 667463 w 1499520"/>
              <a:gd name="connsiteY75" fmla="*/ 1158525 h 1913559"/>
              <a:gd name="connsiteX76" fmla="*/ 693658 w 1499520"/>
              <a:gd name="connsiteY76" fmla="*/ 1127569 h 1913559"/>
              <a:gd name="connsiteX77" fmla="*/ 736521 w 1499520"/>
              <a:gd name="connsiteY77" fmla="*/ 1113283 h 1913559"/>
              <a:gd name="connsiteX78" fmla="*/ 736520 w 1499520"/>
              <a:gd name="connsiteY78" fmla="*/ 1091849 h 1913559"/>
              <a:gd name="connsiteX79" fmla="*/ 753189 w 1499520"/>
              <a:gd name="connsiteY79" fmla="*/ 1079944 h 1913559"/>
              <a:gd name="connsiteX80" fmla="*/ 712708 w 1499520"/>
              <a:gd name="connsiteY80" fmla="*/ 1051369 h 1913559"/>
              <a:gd name="connsiteX81" fmla="*/ 662701 w 1499520"/>
              <a:gd name="connsiteY81" fmla="*/ 1022794 h 1913559"/>
              <a:gd name="connsiteX82" fmla="*/ 629364 w 1499520"/>
              <a:gd name="connsiteY82" fmla="*/ 1029938 h 1913559"/>
              <a:gd name="connsiteX83" fmla="*/ 591264 w 1499520"/>
              <a:gd name="connsiteY83" fmla="*/ 1087088 h 1913559"/>
              <a:gd name="connsiteX84" fmla="*/ 605551 w 1499520"/>
              <a:gd name="connsiteY84" fmla="*/ 1118044 h 1913559"/>
              <a:gd name="connsiteX85" fmla="*/ 586501 w 1499520"/>
              <a:gd name="connsiteY85" fmla="*/ 1139475 h 1913559"/>
              <a:gd name="connsiteX86" fmla="*/ 550783 w 1499520"/>
              <a:gd name="connsiteY86" fmla="*/ 1120426 h 1913559"/>
              <a:gd name="connsiteX87" fmla="*/ 522207 w 1499520"/>
              <a:gd name="connsiteY87" fmla="*/ 1082325 h 1913559"/>
              <a:gd name="connsiteX88" fmla="*/ 522208 w 1499520"/>
              <a:gd name="connsiteY88" fmla="*/ 1108520 h 1913559"/>
              <a:gd name="connsiteX89" fmla="*/ 457914 w 1499520"/>
              <a:gd name="connsiteY89" fmla="*/ 1115662 h 1913559"/>
              <a:gd name="connsiteX90" fmla="*/ 410289 w 1499520"/>
              <a:gd name="connsiteY90" fmla="*/ 1137094 h 1913559"/>
              <a:gd name="connsiteX91" fmla="*/ 379332 w 1499520"/>
              <a:gd name="connsiteY91" fmla="*/ 1184718 h 1913559"/>
              <a:gd name="connsiteX92" fmla="*/ 348376 w 1499520"/>
              <a:gd name="connsiteY92" fmla="*/ 1244250 h 1913559"/>
              <a:gd name="connsiteX93" fmla="*/ 305513 w 1499520"/>
              <a:gd name="connsiteY93" fmla="*/ 1215677 h 1913559"/>
              <a:gd name="connsiteX94" fmla="*/ 336471 w 1499520"/>
              <a:gd name="connsiteY94" fmla="*/ 1194244 h 1913559"/>
              <a:gd name="connsiteX95" fmla="*/ 367426 w 1499520"/>
              <a:gd name="connsiteY95" fmla="*/ 1141856 h 1913559"/>
              <a:gd name="connsiteX96" fmla="*/ 372189 w 1499520"/>
              <a:gd name="connsiteY96" fmla="*/ 1106138 h 1913559"/>
              <a:gd name="connsiteX97" fmla="*/ 398382 w 1499520"/>
              <a:gd name="connsiteY97" fmla="*/ 1094231 h 1913559"/>
              <a:gd name="connsiteX98" fmla="*/ 386476 w 1499520"/>
              <a:gd name="connsiteY98" fmla="*/ 1072800 h 1913559"/>
              <a:gd name="connsiteX99" fmla="*/ 386478 w 1499520"/>
              <a:gd name="connsiteY99" fmla="*/ 1053751 h 1913559"/>
              <a:gd name="connsiteX100" fmla="*/ 348376 w 1499520"/>
              <a:gd name="connsiteY100" fmla="*/ 1060894 h 1913559"/>
              <a:gd name="connsiteX101" fmla="*/ 324564 w 1499520"/>
              <a:gd name="connsiteY101" fmla="*/ 1034700 h 1913559"/>
              <a:gd name="connsiteX102" fmla="*/ 315039 w 1499520"/>
              <a:gd name="connsiteY102" fmla="*/ 1013269 h 1913559"/>
              <a:gd name="connsiteX103" fmla="*/ 286464 w 1499520"/>
              <a:gd name="connsiteY103" fmla="*/ 1048988 h 1913559"/>
              <a:gd name="connsiteX104" fmla="*/ 276939 w 1499520"/>
              <a:gd name="connsiteY104" fmla="*/ 1072800 h 1913559"/>
              <a:gd name="connsiteX105" fmla="*/ 286464 w 1499520"/>
              <a:gd name="connsiteY105" fmla="*/ 1096613 h 1913559"/>
              <a:gd name="connsiteX106" fmla="*/ 260269 w 1499520"/>
              <a:gd name="connsiteY106" fmla="*/ 1098994 h 1913559"/>
              <a:gd name="connsiteX107" fmla="*/ 276939 w 1499520"/>
              <a:gd name="connsiteY107" fmla="*/ 1120425 h 1913559"/>
              <a:gd name="connsiteX108" fmla="*/ 265032 w 1499520"/>
              <a:gd name="connsiteY108" fmla="*/ 1137094 h 1913559"/>
              <a:gd name="connsiteX109" fmla="*/ 274557 w 1499520"/>
              <a:gd name="connsiteY109" fmla="*/ 1199007 h 1913559"/>
              <a:gd name="connsiteX110" fmla="*/ 234076 w 1499520"/>
              <a:gd name="connsiteY110" fmla="*/ 1194243 h 1913559"/>
              <a:gd name="connsiteX111" fmla="*/ 195976 w 1499520"/>
              <a:gd name="connsiteY111" fmla="*/ 1215675 h 1913559"/>
              <a:gd name="connsiteX112" fmla="*/ 143589 w 1499520"/>
              <a:gd name="connsiteY112" fmla="*/ 1215675 h 1913559"/>
              <a:gd name="connsiteX113" fmla="*/ 110251 w 1499520"/>
              <a:gd name="connsiteY113" fmla="*/ 1201388 h 1913559"/>
              <a:gd name="connsiteX114" fmla="*/ 81676 w 1499520"/>
              <a:gd name="connsiteY114" fmla="*/ 1182338 h 1913559"/>
              <a:gd name="connsiteX115" fmla="*/ 5477 w 1499520"/>
              <a:gd name="connsiteY115" fmla="*/ 1106138 h 1913559"/>
              <a:gd name="connsiteX116" fmla="*/ 24527 w 1499520"/>
              <a:gd name="connsiteY116" fmla="*/ 1094232 h 1913559"/>
              <a:gd name="connsiteX117" fmla="*/ 24526 w 1499520"/>
              <a:gd name="connsiteY117" fmla="*/ 1039463 h 1913559"/>
              <a:gd name="connsiteX118" fmla="*/ 17383 w 1499520"/>
              <a:gd name="connsiteY118" fmla="*/ 1001363 h 1913559"/>
              <a:gd name="connsiteX119" fmla="*/ 714 w 1499520"/>
              <a:gd name="connsiteY119" fmla="*/ 956119 h 1913559"/>
              <a:gd name="connsiteX120" fmla="*/ 43576 w 1499520"/>
              <a:gd name="connsiteY120" fmla="*/ 887063 h 1913559"/>
              <a:gd name="connsiteX121" fmla="*/ 62626 w 1499520"/>
              <a:gd name="connsiteY121" fmla="*/ 889444 h 1913559"/>
              <a:gd name="connsiteX122" fmla="*/ 55483 w 1499520"/>
              <a:gd name="connsiteY122" fmla="*/ 834676 h 1913559"/>
              <a:gd name="connsiteX123" fmla="*/ 119776 w 1499520"/>
              <a:gd name="connsiteY123" fmla="*/ 808481 h 1913559"/>
              <a:gd name="connsiteX124" fmla="*/ 167401 w 1499520"/>
              <a:gd name="connsiteY124" fmla="*/ 787050 h 1913559"/>
              <a:gd name="connsiteX125" fmla="*/ 205502 w 1499520"/>
              <a:gd name="connsiteY125" fmla="*/ 746570 h 1913559"/>
              <a:gd name="connsiteX126" fmla="*/ 236458 w 1499520"/>
              <a:gd name="connsiteY126" fmla="*/ 758475 h 1913559"/>
              <a:gd name="connsiteX127" fmla="*/ 281702 w 1499520"/>
              <a:gd name="connsiteY127" fmla="*/ 715614 h 1913559"/>
              <a:gd name="connsiteX128" fmla="*/ 329326 w 1499520"/>
              <a:gd name="connsiteY128" fmla="*/ 701325 h 1913559"/>
              <a:gd name="connsiteX129" fmla="*/ 457914 w 1499520"/>
              <a:gd name="connsiteY129" fmla="*/ 713232 h 1913559"/>
              <a:gd name="connsiteX130" fmla="*/ 484108 w 1499520"/>
              <a:gd name="connsiteY130" fmla="*/ 691801 h 1913559"/>
              <a:gd name="connsiteX131" fmla="*/ 503158 w 1499520"/>
              <a:gd name="connsiteY131" fmla="*/ 660844 h 1913559"/>
              <a:gd name="connsiteX132" fmla="*/ 505538 w 1499520"/>
              <a:gd name="connsiteY132" fmla="*/ 603693 h 1913559"/>
              <a:gd name="connsiteX133" fmla="*/ 524590 w 1499520"/>
              <a:gd name="connsiteY133" fmla="*/ 582264 h 1913559"/>
              <a:gd name="connsiteX134" fmla="*/ 600789 w 1499520"/>
              <a:gd name="connsiteY134" fmla="*/ 558450 h 1913559"/>
              <a:gd name="connsiteX135" fmla="*/ 619839 w 1499520"/>
              <a:gd name="connsiteY135" fmla="*/ 544163 h 1913559"/>
              <a:gd name="connsiteX136" fmla="*/ 657939 w 1499520"/>
              <a:gd name="connsiteY136" fmla="*/ 515588 h 1913559"/>
              <a:gd name="connsiteX137" fmla="*/ 710326 w 1499520"/>
              <a:gd name="connsiteY137" fmla="*/ 460819 h 1913559"/>
              <a:gd name="connsiteX138" fmla="*/ 715089 w 1499520"/>
              <a:gd name="connsiteY138" fmla="*/ 401288 h 1913559"/>
              <a:gd name="connsiteX139" fmla="*/ 750808 w 1499520"/>
              <a:gd name="connsiteY139" fmla="*/ 310801 h 1913559"/>
              <a:gd name="connsiteX140" fmla="*/ 774620 w 1499520"/>
              <a:gd name="connsiteY140" fmla="*/ 239363 h 1913559"/>
              <a:gd name="connsiteX141" fmla="*/ 777001 w 1499520"/>
              <a:gd name="connsiteY141" fmla="*/ 172688 h 1913559"/>
              <a:gd name="connsiteX142" fmla="*/ 786526 w 1499520"/>
              <a:gd name="connsiteY142" fmla="*/ 158400 h 1913559"/>
              <a:gd name="connsiteX143" fmla="*/ 815101 w 1499520"/>
              <a:gd name="connsiteY143" fmla="*/ 115538 h 1913559"/>
              <a:gd name="connsiteX144" fmla="*/ 829389 w 1499520"/>
              <a:gd name="connsiteY144" fmla="*/ 110775 h 1913559"/>
              <a:gd name="connsiteX145" fmla="*/ 853201 w 1499520"/>
              <a:gd name="connsiteY145" fmla="*/ 120300 h 1913559"/>
              <a:gd name="connsiteX146" fmla="*/ 867489 w 1499520"/>
              <a:gd name="connsiteY146" fmla="*/ 129825 h 1913559"/>
              <a:gd name="connsiteX147" fmla="*/ 886539 w 1499520"/>
              <a:gd name="connsiteY147" fmla="*/ 120300 h 1913559"/>
              <a:gd name="connsiteX148" fmla="*/ 919876 w 1499520"/>
              <a:gd name="connsiteY148" fmla="*/ 82200 h 1913559"/>
              <a:gd name="connsiteX149" fmla="*/ 934164 w 1499520"/>
              <a:gd name="connsiteY149" fmla="*/ 67913 h 1913559"/>
              <a:gd name="connsiteX150" fmla="*/ 943689 w 1499520"/>
              <a:gd name="connsiteY150" fmla="*/ 48863 h 1913559"/>
              <a:gd name="connsiteX151" fmla="*/ 962739 w 1499520"/>
              <a:gd name="connsiteY151" fmla="*/ 10763 h 1913559"/>
              <a:gd name="connsiteX152" fmla="*/ 962739 w 1499520"/>
              <a:gd name="connsiteY152" fmla="*/ 6000 h 1913559"/>
              <a:gd name="connsiteX0" fmla="*/ 962739 w 1499520"/>
              <a:gd name="connsiteY0" fmla="*/ 6000 h 1913559"/>
              <a:gd name="connsiteX1" fmla="*/ 981788 w 1499520"/>
              <a:gd name="connsiteY1" fmla="*/ 86963 h 1913559"/>
              <a:gd name="connsiteX2" fmla="*/ 1015126 w 1499520"/>
              <a:gd name="connsiteY2" fmla="*/ 277463 h 1913559"/>
              <a:gd name="connsiteX3" fmla="*/ 1041320 w 1499520"/>
              <a:gd name="connsiteY3" fmla="*/ 336994 h 1913559"/>
              <a:gd name="connsiteX4" fmla="*/ 1105614 w 1499520"/>
              <a:gd name="connsiteY4" fmla="*/ 437006 h 1913559"/>
              <a:gd name="connsiteX5" fmla="*/ 1186576 w 1499520"/>
              <a:gd name="connsiteY5" fmla="*/ 544163 h 1913559"/>
              <a:gd name="connsiteX6" fmla="*/ 1219914 w 1499520"/>
              <a:gd name="connsiteY6" fmla="*/ 582263 h 1913559"/>
              <a:gd name="connsiteX7" fmla="*/ 1188958 w 1499520"/>
              <a:gd name="connsiteY7" fmla="*/ 660844 h 1913559"/>
              <a:gd name="connsiteX8" fmla="*/ 1231820 w 1499520"/>
              <a:gd name="connsiteY8" fmla="*/ 715613 h 1913559"/>
              <a:gd name="connsiteX9" fmla="*/ 1186576 w 1499520"/>
              <a:gd name="connsiteY9" fmla="*/ 787050 h 1913559"/>
              <a:gd name="connsiteX10" fmla="*/ 1181814 w 1499520"/>
              <a:gd name="connsiteY10" fmla="*/ 834675 h 1913559"/>
              <a:gd name="connsiteX11" fmla="*/ 1231820 w 1499520"/>
              <a:gd name="connsiteY11" fmla="*/ 903731 h 1913559"/>
              <a:gd name="connsiteX12" fmla="*/ 1212770 w 1499520"/>
              <a:gd name="connsiteY12" fmla="*/ 1063275 h 1913559"/>
              <a:gd name="connsiteX13" fmla="*/ 1193719 w 1499520"/>
              <a:gd name="connsiteY13" fmla="*/ 1222819 h 1913559"/>
              <a:gd name="connsiteX14" fmla="*/ 1248489 w 1499520"/>
              <a:gd name="connsiteY14" fmla="*/ 1258538 h 1913559"/>
              <a:gd name="connsiteX15" fmla="*/ 1300876 w 1499520"/>
              <a:gd name="connsiteY15" fmla="*/ 1287113 h 1913559"/>
              <a:gd name="connsiteX16" fmla="*/ 1336594 w 1499520"/>
              <a:gd name="connsiteY16" fmla="*/ 1332355 h 1913559"/>
              <a:gd name="connsiteX17" fmla="*/ 1341357 w 1499520"/>
              <a:gd name="connsiteY17" fmla="*/ 1437131 h 1913559"/>
              <a:gd name="connsiteX18" fmla="*/ 1338977 w 1499520"/>
              <a:gd name="connsiteY18" fmla="*/ 1606200 h 1913559"/>
              <a:gd name="connsiteX19" fmla="*/ 1405651 w 1499520"/>
              <a:gd name="connsiteY19" fmla="*/ 1591913 h 1913559"/>
              <a:gd name="connsiteX20" fmla="*/ 1493758 w 1499520"/>
              <a:gd name="connsiteY20" fmla="*/ 1582387 h 1913559"/>
              <a:gd name="connsiteX21" fmla="*/ 1486614 w 1499520"/>
              <a:gd name="connsiteY21" fmla="*/ 1625250 h 1913559"/>
              <a:gd name="connsiteX22" fmla="*/ 1477089 w 1499520"/>
              <a:gd name="connsiteY22" fmla="*/ 1653825 h 1913559"/>
              <a:gd name="connsiteX23" fmla="*/ 1458039 w 1499520"/>
              <a:gd name="connsiteY23" fmla="*/ 1741932 h 1913559"/>
              <a:gd name="connsiteX24" fmla="*/ 1450895 w 1499520"/>
              <a:gd name="connsiteY24" fmla="*/ 1822894 h 1913559"/>
              <a:gd name="connsiteX25" fmla="*/ 1462802 w 1499520"/>
              <a:gd name="connsiteY25" fmla="*/ 1877664 h 1913559"/>
              <a:gd name="connsiteX26" fmla="*/ 1486614 w 1499520"/>
              <a:gd name="connsiteY26" fmla="*/ 1913382 h 1913559"/>
              <a:gd name="connsiteX27" fmla="*/ 1377076 w 1499520"/>
              <a:gd name="connsiteY27" fmla="*/ 1889569 h 1913559"/>
              <a:gd name="connsiteX28" fmla="*/ 1255632 w 1499520"/>
              <a:gd name="connsiteY28" fmla="*/ 1849088 h 1913559"/>
              <a:gd name="connsiteX29" fmla="*/ 1148476 w 1499520"/>
              <a:gd name="connsiteY29" fmla="*/ 1825275 h 1913559"/>
              <a:gd name="connsiteX30" fmla="*/ 1038939 w 1499520"/>
              <a:gd name="connsiteY30" fmla="*/ 1801463 h 1913559"/>
              <a:gd name="connsiteX31" fmla="*/ 948451 w 1499520"/>
              <a:gd name="connsiteY31" fmla="*/ 1782413 h 1913559"/>
              <a:gd name="connsiteX32" fmla="*/ 857964 w 1499520"/>
              <a:gd name="connsiteY32" fmla="*/ 1772888 h 1913559"/>
              <a:gd name="connsiteX33" fmla="*/ 781764 w 1499520"/>
              <a:gd name="connsiteY33" fmla="*/ 1763363 h 1913559"/>
              <a:gd name="connsiteX34" fmla="*/ 543639 w 1499520"/>
              <a:gd name="connsiteY34" fmla="*/ 1739550 h 1913559"/>
              <a:gd name="connsiteX35" fmla="*/ 546020 w 1499520"/>
              <a:gd name="connsiteY35" fmla="*/ 1725263 h 1913559"/>
              <a:gd name="connsiteX36" fmla="*/ 576977 w 1499520"/>
              <a:gd name="connsiteY36" fmla="*/ 1713357 h 1913559"/>
              <a:gd name="connsiteX37" fmla="*/ 591264 w 1499520"/>
              <a:gd name="connsiteY37" fmla="*/ 1682400 h 1913559"/>
              <a:gd name="connsiteX38" fmla="*/ 610314 w 1499520"/>
              <a:gd name="connsiteY38" fmla="*/ 1634776 h 1913559"/>
              <a:gd name="connsiteX39" fmla="*/ 653177 w 1499520"/>
              <a:gd name="connsiteY39" fmla="*/ 1646682 h 1913559"/>
              <a:gd name="connsiteX40" fmla="*/ 710326 w 1499520"/>
              <a:gd name="connsiteY40" fmla="*/ 1658588 h 1913559"/>
              <a:gd name="connsiteX41" fmla="*/ 765095 w 1499520"/>
              <a:gd name="connsiteY41" fmla="*/ 1660968 h 1913559"/>
              <a:gd name="connsiteX42" fmla="*/ 772239 w 1499520"/>
              <a:gd name="connsiteY42" fmla="*/ 1649063 h 1913559"/>
              <a:gd name="connsiteX43" fmla="*/ 691276 w 1499520"/>
              <a:gd name="connsiteY43" fmla="*/ 1634775 h 1913559"/>
              <a:gd name="connsiteX44" fmla="*/ 626983 w 1499520"/>
              <a:gd name="connsiteY44" fmla="*/ 1613344 h 1913559"/>
              <a:gd name="connsiteX45" fmla="*/ 605551 w 1499520"/>
              <a:gd name="connsiteY45" fmla="*/ 1582388 h 1913559"/>
              <a:gd name="connsiteX46" fmla="*/ 626983 w 1499520"/>
              <a:gd name="connsiteY46" fmla="*/ 1530001 h 1913559"/>
              <a:gd name="connsiteX47" fmla="*/ 662702 w 1499520"/>
              <a:gd name="connsiteY47" fmla="*/ 1515713 h 1913559"/>
              <a:gd name="connsiteX48" fmla="*/ 638889 w 1499520"/>
              <a:gd name="connsiteY48" fmla="*/ 1496662 h 1913559"/>
              <a:gd name="connsiteX49" fmla="*/ 662701 w 1499520"/>
              <a:gd name="connsiteY49" fmla="*/ 1472850 h 1913559"/>
              <a:gd name="connsiteX50" fmla="*/ 707945 w 1499520"/>
              <a:gd name="connsiteY50" fmla="*/ 1427607 h 1913559"/>
              <a:gd name="connsiteX51" fmla="*/ 734139 w 1499520"/>
              <a:gd name="connsiteY51" fmla="*/ 1410938 h 1913559"/>
              <a:gd name="connsiteX52" fmla="*/ 719851 w 1499520"/>
              <a:gd name="connsiteY52" fmla="*/ 1368075 h 1913559"/>
              <a:gd name="connsiteX53" fmla="*/ 791289 w 1499520"/>
              <a:gd name="connsiteY53" fmla="*/ 1265682 h 1913559"/>
              <a:gd name="connsiteX54" fmla="*/ 698420 w 1499520"/>
              <a:gd name="connsiteY54" fmla="*/ 1294256 h 1913559"/>
              <a:gd name="connsiteX55" fmla="*/ 667464 w 1499520"/>
              <a:gd name="connsiteY55" fmla="*/ 1358550 h 1913559"/>
              <a:gd name="connsiteX56" fmla="*/ 638889 w 1499520"/>
              <a:gd name="connsiteY56" fmla="*/ 1413318 h 1913559"/>
              <a:gd name="connsiteX57" fmla="*/ 598408 w 1499520"/>
              <a:gd name="connsiteY57" fmla="*/ 1389506 h 1913559"/>
              <a:gd name="connsiteX58" fmla="*/ 572214 w 1499520"/>
              <a:gd name="connsiteY58" fmla="*/ 1434750 h 1913559"/>
              <a:gd name="connsiteX59" fmla="*/ 569833 w 1499520"/>
              <a:gd name="connsiteY59" fmla="*/ 1472851 h 1913559"/>
              <a:gd name="connsiteX60" fmla="*/ 584121 w 1499520"/>
              <a:gd name="connsiteY60" fmla="*/ 1489520 h 1913559"/>
              <a:gd name="connsiteX61" fmla="*/ 534114 w 1499520"/>
              <a:gd name="connsiteY61" fmla="*/ 1530000 h 1913559"/>
              <a:gd name="connsiteX62" fmla="*/ 465058 w 1499520"/>
              <a:gd name="connsiteY62" fmla="*/ 1541907 h 1913559"/>
              <a:gd name="connsiteX63" fmla="*/ 488870 w 1499520"/>
              <a:gd name="connsiteY63" fmla="*/ 1470469 h 1913559"/>
              <a:gd name="connsiteX64" fmla="*/ 510301 w 1499520"/>
              <a:gd name="connsiteY64" fmla="*/ 1401413 h 1913559"/>
              <a:gd name="connsiteX65" fmla="*/ 526969 w 1499520"/>
              <a:gd name="connsiteY65" fmla="*/ 1339500 h 1913559"/>
              <a:gd name="connsiteX66" fmla="*/ 541257 w 1499520"/>
              <a:gd name="connsiteY66" fmla="*/ 1296637 h 1913559"/>
              <a:gd name="connsiteX67" fmla="*/ 600789 w 1499520"/>
              <a:gd name="connsiteY67" fmla="*/ 1225200 h 1913559"/>
              <a:gd name="connsiteX68" fmla="*/ 634126 w 1499520"/>
              <a:gd name="connsiteY68" fmla="*/ 1239489 h 1913559"/>
              <a:gd name="connsiteX69" fmla="*/ 672226 w 1499520"/>
              <a:gd name="connsiteY69" fmla="*/ 1222820 h 1913559"/>
              <a:gd name="connsiteX70" fmla="*/ 676990 w 1499520"/>
              <a:gd name="connsiteY70" fmla="*/ 1213295 h 1913559"/>
              <a:gd name="connsiteX71" fmla="*/ 638888 w 1499520"/>
              <a:gd name="connsiteY71" fmla="*/ 1215675 h 1913559"/>
              <a:gd name="connsiteX72" fmla="*/ 612696 w 1499520"/>
              <a:gd name="connsiteY72" fmla="*/ 1189482 h 1913559"/>
              <a:gd name="connsiteX73" fmla="*/ 612695 w 1499520"/>
              <a:gd name="connsiteY73" fmla="*/ 1172812 h 1913559"/>
              <a:gd name="connsiteX74" fmla="*/ 662702 w 1499520"/>
              <a:gd name="connsiteY74" fmla="*/ 1175195 h 1913559"/>
              <a:gd name="connsiteX75" fmla="*/ 667463 w 1499520"/>
              <a:gd name="connsiteY75" fmla="*/ 1158525 h 1913559"/>
              <a:gd name="connsiteX76" fmla="*/ 693658 w 1499520"/>
              <a:gd name="connsiteY76" fmla="*/ 1127569 h 1913559"/>
              <a:gd name="connsiteX77" fmla="*/ 736521 w 1499520"/>
              <a:gd name="connsiteY77" fmla="*/ 1113283 h 1913559"/>
              <a:gd name="connsiteX78" fmla="*/ 736520 w 1499520"/>
              <a:gd name="connsiteY78" fmla="*/ 1091849 h 1913559"/>
              <a:gd name="connsiteX79" fmla="*/ 753189 w 1499520"/>
              <a:gd name="connsiteY79" fmla="*/ 1079944 h 1913559"/>
              <a:gd name="connsiteX80" fmla="*/ 712708 w 1499520"/>
              <a:gd name="connsiteY80" fmla="*/ 1051369 h 1913559"/>
              <a:gd name="connsiteX81" fmla="*/ 662701 w 1499520"/>
              <a:gd name="connsiteY81" fmla="*/ 1022794 h 1913559"/>
              <a:gd name="connsiteX82" fmla="*/ 629364 w 1499520"/>
              <a:gd name="connsiteY82" fmla="*/ 1029938 h 1913559"/>
              <a:gd name="connsiteX83" fmla="*/ 591264 w 1499520"/>
              <a:gd name="connsiteY83" fmla="*/ 1087088 h 1913559"/>
              <a:gd name="connsiteX84" fmla="*/ 605551 w 1499520"/>
              <a:gd name="connsiteY84" fmla="*/ 1118044 h 1913559"/>
              <a:gd name="connsiteX85" fmla="*/ 586501 w 1499520"/>
              <a:gd name="connsiteY85" fmla="*/ 1139475 h 1913559"/>
              <a:gd name="connsiteX86" fmla="*/ 550783 w 1499520"/>
              <a:gd name="connsiteY86" fmla="*/ 1120426 h 1913559"/>
              <a:gd name="connsiteX87" fmla="*/ 522207 w 1499520"/>
              <a:gd name="connsiteY87" fmla="*/ 1082325 h 1913559"/>
              <a:gd name="connsiteX88" fmla="*/ 522208 w 1499520"/>
              <a:gd name="connsiteY88" fmla="*/ 1108520 h 1913559"/>
              <a:gd name="connsiteX89" fmla="*/ 457914 w 1499520"/>
              <a:gd name="connsiteY89" fmla="*/ 1115662 h 1913559"/>
              <a:gd name="connsiteX90" fmla="*/ 410289 w 1499520"/>
              <a:gd name="connsiteY90" fmla="*/ 1137094 h 1913559"/>
              <a:gd name="connsiteX91" fmla="*/ 379332 w 1499520"/>
              <a:gd name="connsiteY91" fmla="*/ 1184718 h 1913559"/>
              <a:gd name="connsiteX92" fmla="*/ 348376 w 1499520"/>
              <a:gd name="connsiteY92" fmla="*/ 1244250 h 1913559"/>
              <a:gd name="connsiteX93" fmla="*/ 305513 w 1499520"/>
              <a:gd name="connsiteY93" fmla="*/ 1215677 h 1913559"/>
              <a:gd name="connsiteX94" fmla="*/ 336471 w 1499520"/>
              <a:gd name="connsiteY94" fmla="*/ 1194244 h 1913559"/>
              <a:gd name="connsiteX95" fmla="*/ 367426 w 1499520"/>
              <a:gd name="connsiteY95" fmla="*/ 1141856 h 1913559"/>
              <a:gd name="connsiteX96" fmla="*/ 372189 w 1499520"/>
              <a:gd name="connsiteY96" fmla="*/ 1106138 h 1913559"/>
              <a:gd name="connsiteX97" fmla="*/ 398382 w 1499520"/>
              <a:gd name="connsiteY97" fmla="*/ 1094231 h 1913559"/>
              <a:gd name="connsiteX98" fmla="*/ 386476 w 1499520"/>
              <a:gd name="connsiteY98" fmla="*/ 1072800 h 1913559"/>
              <a:gd name="connsiteX99" fmla="*/ 386478 w 1499520"/>
              <a:gd name="connsiteY99" fmla="*/ 1053751 h 1913559"/>
              <a:gd name="connsiteX100" fmla="*/ 348376 w 1499520"/>
              <a:gd name="connsiteY100" fmla="*/ 1060894 h 1913559"/>
              <a:gd name="connsiteX101" fmla="*/ 324564 w 1499520"/>
              <a:gd name="connsiteY101" fmla="*/ 1034700 h 1913559"/>
              <a:gd name="connsiteX102" fmla="*/ 315039 w 1499520"/>
              <a:gd name="connsiteY102" fmla="*/ 1013269 h 1913559"/>
              <a:gd name="connsiteX103" fmla="*/ 286464 w 1499520"/>
              <a:gd name="connsiteY103" fmla="*/ 1048988 h 1913559"/>
              <a:gd name="connsiteX104" fmla="*/ 276939 w 1499520"/>
              <a:gd name="connsiteY104" fmla="*/ 1072800 h 1913559"/>
              <a:gd name="connsiteX105" fmla="*/ 286464 w 1499520"/>
              <a:gd name="connsiteY105" fmla="*/ 1096613 h 1913559"/>
              <a:gd name="connsiteX106" fmla="*/ 260269 w 1499520"/>
              <a:gd name="connsiteY106" fmla="*/ 1098994 h 1913559"/>
              <a:gd name="connsiteX107" fmla="*/ 276939 w 1499520"/>
              <a:gd name="connsiteY107" fmla="*/ 1120425 h 1913559"/>
              <a:gd name="connsiteX108" fmla="*/ 265032 w 1499520"/>
              <a:gd name="connsiteY108" fmla="*/ 1137094 h 1913559"/>
              <a:gd name="connsiteX109" fmla="*/ 274557 w 1499520"/>
              <a:gd name="connsiteY109" fmla="*/ 1199007 h 1913559"/>
              <a:gd name="connsiteX110" fmla="*/ 234076 w 1499520"/>
              <a:gd name="connsiteY110" fmla="*/ 1194243 h 1913559"/>
              <a:gd name="connsiteX111" fmla="*/ 195976 w 1499520"/>
              <a:gd name="connsiteY111" fmla="*/ 1215675 h 1913559"/>
              <a:gd name="connsiteX112" fmla="*/ 143589 w 1499520"/>
              <a:gd name="connsiteY112" fmla="*/ 1215675 h 1913559"/>
              <a:gd name="connsiteX113" fmla="*/ 110251 w 1499520"/>
              <a:gd name="connsiteY113" fmla="*/ 1201388 h 1913559"/>
              <a:gd name="connsiteX114" fmla="*/ 81676 w 1499520"/>
              <a:gd name="connsiteY114" fmla="*/ 1182338 h 1913559"/>
              <a:gd name="connsiteX115" fmla="*/ 5477 w 1499520"/>
              <a:gd name="connsiteY115" fmla="*/ 1106138 h 1913559"/>
              <a:gd name="connsiteX116" fmla="*/ 24527 w 1499520"/>
              <a:gd name="connsiteY116" fmla="*/ 1094232 h 1913559"/>
              <a:gd name="connsiteX117" fmla="*/ 24526 w 1499520"/>
              <a:gd name="connsiteY117" fmla="*/ 1039463 h 1913559"/>
              <a:gd name="connsiteX118" fmla="*/ 17383 w 1499520"/>
              <a:gd name="connsiteY118" fmla="*/ 1001363 h 1913559"/>
              <a:gd name="connsiteX119" fmla="*/ 714 w 1499520"/>
              <a:gd name="connsiteY119" fmla="*/ 956119 h 1913559"/>
              <a:gd name="connsiteX120" fmla="*/ 43576 w 1499520"/>
              <a:gd name="connsiteY120" fmla="*/ 887063 h 1913559"/>
              <a:gd name="connsiteX121" fmla="*/ 62626 w 1499520"/>
              <a:gd name="connsiteY121" fmla="*/ 889444 h 1913559"/>
              <a:gd name="connsiteX122" fmla="*/ 55483 w 1499520"/>
              <a:gd name="connsiteY122" fmla="*/ 834676 h 1913559"/>
              <a:gd name="connsiteX123" fmla="*/ 119776 w 1499520"/>
              <a:gd name="connsiteY123" fmla="*/ 808481 h 1913559"/>
              <a:gd name="connsiteX124" fmla="*/ 167401 w 1499520"/>
              <a:gd name="connsiteY124" fmla="*/ 787050 h 1913559"/>
              <a:gd name="connsiteX125" fmla="*/ 205502 w 1499520"/>
              <a:gd name="connsiteY125" fmla="*/ 746570 h 1913559"/>
              <a:gd name="connsiteX126" fmla="*/ 236458 w 1499520"/>
              <a:gd name="connsiteY126" fmla="*/ 758475 h 1913559"/>
              <a:gd name="connsiteX127" fmla="*/ 281702 w 1499520"/>
              <a:gd name="connsiteY127" fmla="*/ 715614 h 1913559"/>
              <a:gd name="connsiteX128" fmla="*/ 329326 w 1499520"/>
              <a:gd name="connsiteY128" fmla="*/ 701325 h 1913559"/>
              <a:gd name="connsiteX129" fmla="*/ 457914 w 1499520"/>
              <a:gd name="connsiteY129" fmla="*/ 713232 h 1913559"/>
              <a:gd name="connsiteX130" fmla="*/ 484108 w 1499520"/>
              <a:gd name="connsiteY130" fmla="*/ 691801 h 1913559"/>
              <a:gd name="connsiteX131" fmla="*/ 503158 w 1499520"/>
              <a:gd name="connsiteY131" fmla="*/ 660844 h 1913559"/>
              <a:gd name="connsiteX132" fmla="*/ 505538 w 1499520"/>
              <a:gd name="connsiteY132" fmla="*/ 603693 h 1913559"/>
              <a:gd name="connsiteX133" fmla="*/ 524590 w 1499520"/>
              <a:gd name="connsiteY133" fmla="*/ 582264 h 1913559"/>
              <a:gd name="connsiteX134" fmla="*/ 600789 w 1499520"/>
              <a:gd name="connsiteY134" fmla="*/ 558450 h 1913559"/>
              <a:gd name="connsiteX135" fmla="*/ 619839 w 1499520"/>
              <a:gd name="connsiteY135" fmla="*/ 544163 h 1913559"/>
              <a:gd name="connsiteX136" fmla="*/ 657939 w 1499520"/>
              <a:gd name="connsiteY136" fmla="*/ 515588 h 1913559"/>
              <a:gd name="connsiteX137" fmla="*/ 710326 w 1499520"/>
              <a:gd name="connsiteY137" fmla="*/ 460819 h 1913559"/>
              <a:gd name="connsiteX138" fmla="*/ 715089 w 1499520"/>
              <a:gd name="connsiteY138" fmla="*/ 401288 h 1913559"/>
              <a:gd name="connsiteX139" fmla="*/ 750808 w 1499520"/>
              <a:gd name="connsiteY139" fmla="*/ 310801 h 1913559"/>
              <a:gd name="connsiteX140" fmla="*/ 774620 w 1499520"/>
              <a:gd name="connsiteY140" fmla="*/ 239363 h 1913559"/>
              <a:gd name="connsiteX141" fmla="*/ 777001 w 1499520"/>
              <a:gd name="connsiteY141" fmla="*/ 172688 h 1913559"/>
              <a:gd name="connsiteX142" fmla="*/ 786526 w 1499520"/>
              <a:gd name="connsiteY142" fmla="*/ 158400 h 1913559"/>
              <a:gd name="connsiteX143" fmla="*/ 815101 w 1499520"/>
              <a:gd name="connsiteY143" fmla="*/ 115538 h 1913559"/>
              <a:gd name="connsiteX144" fmla="*/ 829389 w 1499520"/>
              <a:gd name="connsiteY144" fmla="*/ 110775 h 1913559"/>
              <a:gd name="connsiteX145" fmla="*/ 853201 w 1499520"/>
              <a:gd name="connsiteY145" fmla="*/ 120300 h 1913559"/>
              <a:gd name="connsiteX146" fmla="*/ 867489 w 1499520"/>
              <a:gd name="connsiteY146" fmla="*/ 129825 h 1913559"/>
              <a:gd name="connsiteX147" fmla="*/ 886539 w 1499520"/>
              <a:gd name="connsiteY147" fmla="*/ 120300 h 1913559"/>
              <a:gd name="connsiteX148" fmla="*/ 919876 w 1499520"/>
              <a:gd name="connsiteY148" fmla="*/ 82200 h 1913559"/>
              <a:gd name="connsiteX149" fmla="*/ 934164 w 1499520"/>
              <a:gd name="connsiteY149" fmla="*/ 67913 h 1913559"/>
              <a:gd name="connsiteX150" fmla="*/ 943689 w 1499520"/>
              <a:gd name="connsiteY150" fmla="*/ 48863 h 1913559"/>
              <a:gd name="connsiteX151" fmla="*/ 962739 w 1499520"/>
              <a:gd name="connsiteY151" fmla="*/ 10763 h 1913559"/>
              <a:gd name="connsiteX152" fmla="*/ 962739 w 1499520"/>
              <a:gd name="connsiteY152" fmla="*/ 6000 h 1913559"/>
              <a:gd name="connsiteX0" fmla="*/ 962739 w 1499520"/>
              <a:gd name="connsiteY0" fmla="*/ 6000 h 1913559"/>
              <a:gd name="connsiteX1" fmla="*/ 981788 w 1499520"/>
              <a:gd name="connsiteY1" fmla="*/ 86963 h 1913559"/>
              <a:gd name="connsiteX2" fmla="*/ 1015126 w 1499520"/>
              <a:gd name="connsiteY2" fmla="*/ 277463 h 1913559"/>
              <a:gd name="connsiteX3" fmla="*/ 1041320 w 1499520"/>
              <a:gd name="connsiteY3" fmla="*/ 336994 h 1913559"/>
              <a:gd name="connsiteX4" fmla="*/ 1105614 w 1499520"/>
              <a:gd name="connsiteY4" fmla="*/ 437006 h 1913559"/>
              <a:gd name="connsiteX5" fmla="*/ 1186576 w 1499520"/>
              <a:gd name="connsiteY5" fmla="*/ 544163 h 1913559"/>
              <a:gd name="connsiteX6" fmla="*/ 1219914 w 1499520"/>
              <a:gd name="connsiteY6" fmla="*/ 582263 h 1913559"/>
              <a:gd name="connsiteX7" fmla="*/ 1188958 w 1499520"/>
              <a:gd name="connsiteY7" fmla="*/ 660844 h 1913559"/>
              <a:gd name="connsiteX8" fmla="*/ 1231820 w 1499520"/>
              <a:gd name="connsiteY8" fmla="*/ 715613 h 1913559"/>
              <a:gd name="connsiteX9" fmla="*/ 1186576 w 1499520"/>
              <a:gd name="connsiteY9" fmla="*/ 787050 h 1913559"/>
              <a:gd name="connsiteX10" fmla="*/ 1181814 w 1499520"/>
              <a:gd name="connsiteY10" fmla="*/ 834675 h 1913559"/>
              <a:gd name="connsiteX11" fmla="*/ 1231820 w 1499520"/>
              <a:gd name="connsiteY11" fmla="*/ 903731 h 1913559"/>
              <a:gd name="connsiteX12" fmla="*/ 1212770 w 1499520"/>
              <a:gd name="connsiteY12" fmla="*/ 1063275 h 1913559"/>
              <a:gd name="connsiteX13" fmla="*/ 1193719 w 1499520"/>
              <a:gd name="connsiteY13" fmla="*/ 1222819 h 1913559"/>
              <a:gd name="connsiteX14" fmla="*/ 1248489 w 1499520"/>
              <a:gd name="connsiteY14" fmla="*/ 1258538 h 1913559"/>
              <a:gd name="connsiteX15" fmla="*/ 1300876 w 1499520"/>
              <a:gd name="connsiteY15" fmla="*/ 1287113 h 1913559"/>
              <a:gd name="connsiteX16" fmla="*/ 1336594 w 1499520"/>
              <a:gd name="connsiteY16" fmla="*/ 1332355 h 1913559"/>
              <a:gd name="connsiteX17" fmla="*/ 1341357 w 1499520"/>
              <a:gd name="connsiteY17" fmla="*/ 1437131 h 1913559"/>
              <a:gd name="connsiteX18" fmla="*/ 1338977 w 1499520"/>
              <a:gd name="connsiteY18" fmla="*/ 1606200 h 1913559"/>
              <a:gd name="connsiteX19" fmla="*/ 1405651 w 1499520"/>
              <a:gd name="connsiteY19" fmla="*/ 1591913 h 1913559"/>
              <a:gd name="connsiteX20" fmla="*/ 1493758 w 1499520"/>
              <a:gd name="connsiteY20" fmla="*/ 1582387 h 1913559"/>
              <a:gd name="connsiteX21" fmla="*/ 1486614 w 1499520"/>
              <a:gd name="connsiteY21" fmla="*/ 1625250 h 1913559"/>
              <a:gd name="connsiteX22" fmla="*/ 1477089 w 1499520"/>
              <a:gd name="connsiteY22" fmla="*/ 1653825 h 1913559"/>
              <a:gd name="connsiteX23" fmla="*/ 1458039 w 1499520"/>
              <a:gd name="connsiteY23" fmla="*/ 1741932 h 1913559"/>
              <a:gd name="connsiteX24" fmla="*/ 1450895 w 1499520"/>
              <a:gd name="connsiteY24" fmla="*/ 1822894 h 1913559"/>
              <a:gd name="connsiteX25" fmla="*/ 1462802 w 1499520"/>
              <a:gd name="connsiteY25" fmla="*/ 1877664 h 1913559"/>
              <a:gd name="connsiteX26" fmla="*/ 1486614 w 1499520"/>
              <a:gd name="connsiteY26" fmla="*/ 1913382 h 1913559"/>
              <a:gd name="connsiteX27" fmla="*/ 1377076 w 1499520"/>
              <a:gd name="connsiteY27" fmla="*/ 1889569 h 1913559"/>
              <a:gd name="connsiteX28" fmla="*/ 1255632 w 1499520"/>
              <a:gd name="connsiteY28" fmla="*/ 1849088 h 1913559"/>
              <a:gd name="connsiteX29" fmla="*/ 1148476 w 1499520"/>
              <a:gd name="connsiteY29" fmla="*/ 1825275 h 1913559"/>
              <a:gd name="connsiteX30" fmla="*/ 1038939 w 1499520"/>
              <a:gd name="connsiteY30" fmla="*/ 1801463 h 1913559"/>
              <a:gd name="connsiteX31" fmla="*/ 948451 w 1499520"/>
              <a:gd name="connsiteY31" fmla="*/ 1782413 h 1913559"/>
              <a:gd name="connsiteX32" fmla="*/ 857964 w 1499520"/>
              <a:gd name="connsiteY32" fmla="*/ 1772888 h 1913559"/>
              <a:gd name="connsiteX33" fmla="*/ 781764 w 1499520"/>
              <a:gd name="connsiteY33" fmla="*/ 1763363 h 1913559"/>
              <a:gd name="connsiteX34" fmla="*/ 543639 w 1499520"/>
              <a:gd name="connsiteY34" fmla="*/ 1739550 h 1913559"/>
              <a:gd name="connsiteX35" fmla="*/ 546020 w 1499520"/>
              <a:gd name="connsiteY35" fmla="*/ 1725263 h 1913559"/>
              <a:gd name="connsiteX36" fmla="*/ 576977 w 1499520"/>
              <a:gd name="connsiteY36" fmla="*/ 1713357 h 1913559"/>
              <a:gd name="connsiteX37" fmla="*/ 591264 w 1499520"/>
              <a:gd name="connsiteY37" fmla="*/ 1682400 h 1913559"/>
              <a:gd name="connsiteX38" fmla="*/ 610314 w 1499520"/>
              <a:gd name="connsiteY38" fmla="*/ 1634776 h 1913559"/>
              <a:gd name="connsiteX39" fmla="*/ 653177 w 1499520"/>
              <a:gd name="connsiteY39" fmla="*/ 1646682 h 1913559"/>
              <a:gd name="connsiteX40" fmla="*/ 710326 w 1499520"/>
              <a:gd name="connsiteY40" fmla="*/ 1658588 h 1913559"/>
              <a:gd name="connsiteX41" fmla="*/ 765095 w 1499520"/>
              <a:gd name="connsiteY41" fmla="*/ 1660968 h 1913559"/>
              <a:gd name="connsiteX42" fmla="*/ 772239 w 1499520"/>
              <a:gd name="connsiteY42" fmla="*/ 1649063 h 1913559"/>
              <a:gd name="connsiteX43" fmla="*/ 691276 w 1499520"/>
              <a:gd name="connsiteY43" fmla="*/ 1634775 h 1913559"/>
              <a:gd name="connsiteX44" fmla="*/ 626983 w 1499520"/>
              <a:gd name="connsiteY44" fmla="*/ 1613344 h 1913559"/>
              <a:gd name="connsiteX45" fmla="*/ 605551 w 1499520"/>
              <a:gd name="connsiteY45" fmla="*/ 1582388 h 1913559"/>
              <a:gd name="connsiteX46" fmla="*/ 626983 w 1499520"/>
              <a:gd name="connsiteY46" fmla="*/ 1530001 h 1913559"/>
              <a:gd name="connsiteX47" fmla="*/ 662702 w 1499520"/>
              <a:gd name="connsiteY47" fmla="*/ 1515713 h 1913559"/>
              <a:gd name="connsiteX48" fmla="*/ 638889 w 1499520"/>
              <a:gd name="connsiteY48" fmla="*/ 1496662 h 1913559"/>
              <a:gd name="connsiteX49" fmla="*/ 662701 w 1499520"/>
              <a:gd name="connsiteY49" fmla="*/ 1472850 h 1913559"/>
              <a:gd name="connsiteX50" fmla="*/ 707945 w 1499520"/>
              <a:gd name="connsiteY50" fmla="*/ 1427607 h 1913559"/>
              <a:gd name="connsiteX51" fmla="*/ 734139 w 1499520"/>
              <a:gd name="connsiteY51" fmla="*/ 1410938 h 1913559"/>
              <a:gd name="connsiteX52" fmla="*/ 719851 w 1499520"/>
              <a:gd name="connsiteY52" fmla="*/ 1368075 h 1913559"/>
              <a:gd name="connsiteX53" fmla="*/ 791289 w 1499520"/>
              <a:gd name="connsiteY53" fmla="*/ 1265682 h 1913559"/>
              <a:gd name="connsiteX54" fmla="*/ 698420 w 1499520"/>
              <a:gd name="connsiteY54" fmla="*/ 1294256 h 1913559"/>
              <a:gd name="connsiteX55" fmla="*/ 667464 w 1499520"/>
              <a:gd name="connsiteY55" fmla="*/ 1358550 h 1913559"/>
              <a:gd name="connsiteX56" fmla="*/ 638889 w 1499520"/>
              <a:gd name="connsiteY56" fmla="*/ 1413318 h 1913559"/>
              <a:gd name="connsiteX57" fmla="*/ 598408 w 1499520"/>
              <a:gd name="connsiteY57" fmla="*/ 1389506 h 1913559"/>
              <a:gd name="connsiteX58" fmla="*/ 572214 w 1499520"/>
              <a:gd name="connsiteY58" fmla="*/ 1434750 h 1913559"/>
              <a:gd name="connsiteX59" fmla="*/ 569833 w 1499520"/>
              <a:gd name="connsiteY59" fmla="*/ 1472851 h 1913559"/>
              <a:gd name="connsiteX60" fmla="*/ 584121 w 1499520"/>
              <a:gd name="connsiteY60" fmla="*/ 1489520 h 1913559"/>
              <a:gd name="connsiteX61" fmla="*/ 534114 w 1499520"/>
              <a:gd name="connsiteY61" fmla="*/ 1530000 h 1913559"/>
              <a:gd name="connsiteX62" fmla="*/ 465058 w 1499520"/>
              <a:gd name="connsiteY62" fmla="*/ 1541907 h 1913559"/>
              <a:gd name="connsiteX63" fmla="*/ 488870 w 1499520"/>
              <a:gd name="connsiteY63" fmla="*/ 1470469 h 1913559"/>
              <a:gd name="connsiteX64" fmla="*/ 510301 w 1499520"/>
              <a:gd name="connsiteY64" fmla="*/ 1401413 h 1913559"/>
              <a:gd name="connsiteX65" fmla="*/ 526969 w 1499520"/>
              <a:gd name="connsiteY65" fmla="*/ 1339500 h 1913559"/>
              <a:gd name="connsiteX66" fmla="*/ 541257 w 1499520"/>
              <a:gd name="connsiteY66" fmla="*/ 1296637 h 1913559"/>
              <a:gd name="connsiteX67" fmla="*/ 600789 w 1499520"/>
              <a:gd name="connsiteY67" fmla="*/ 1225200 h 1913559"/>
              <a:gd name="connsiteX68" fmla="*/ 634126 w 1499520"/>
              <a:gd name="connsiteY68" fmla="*/ 1239489 h 1913559"/>
              <a:gd name="connsiteX69" fmla="*/ 672226 w 1499520"/>
              <a:gd name="connsiteY69" fmla="*/ 1222820 h 1913559"/>
              <a:gd name="connsiteX70" fmla="*/ 676990 w 1499520"/>
              <a:gd name="connsiteY70" fmla="*/ 1213295 h 1913559"/>
              <a:gd name="connsiteX71" fmla="*/ 638888 w 1499520"/>
              <a:gd name="connsiteY71" fmla="*/ 1215675 h 1913559"/>
              <a:gd name="connsiteX72" fmla="*/ 612696 w 1499520"/>
              <a:gd name="connsiteY72" fmla="*/ 1189482 h 1913559"/>
              <a:gd name="connsiteX73" fmla="*/ 612695 w 1499520"/>
              <a:gd name="connsiteY73" fmla="*/ 1172812 h 1913559"/>
              <a:gd name="connsiteX74" fmla="*/ 662702 w 1499520"/>
              <a:gd name="connsiteY74" fmla="*/ 1175195 h 1913559"/>
              <a:gd name="connsiteX75" fmla="*/ 667463 w 1499520"/>
              <a:gd name="connsiteY75" fmla="*/ 1158525 h 1913559"/>
              <a:gd name="connsiteX76" fmla="*/ 693658 w 1499520"/>
              <a:gd name="connsiteY76" fmla="*/ 1127569 h 1913559"/>
              <a:gd name="connsiteX77" fmla="*/ 736521 w 1499520"/>
              <a:gd name="connsiteY77" fmla="*/ 1113283 h 1913559"/>
              <a:gd name="connsiteX78" fmla="*/ 736520 w 1499520"/>
              <a:gd name="connsiteY78" fmla="*/ 1091849 h 1913559"/>
              <a:gd name="connsiteX79" fmla="*/ 753189 w 1499520"/>
              <a:gd name="connsiteY79" fmla="*/ 1079944 h 1913559"/>
              <a:gd name="connsiteX80" fmla="*/ 712708 w 1499520"/>
              <a:gd name="connsiteY80" fmla="*/ 1051369 h 1913559"/>
              <a:gd name="connsiteX81" fmla="*/ 662701 w 1499520"/>
              <a:gd name="connsiteY81" fmla="*/ 1022794 h 1913559"/>
              <a:gd name="connsiteX82" fmla="*/ 629364 w 1499520"/>
              <a:gd name="connsiteY82" fmla="*/ 1029938 h 1913559"/>
              <a:gd name="connsiteX83" fmla="*/ 591264 w 1499520"/>
              <a:gd name="connsiteY83" fmla="*/ 1087088 h 1913559"/>
              <a:gd name="connsiteX84" fmla="*/ 605551 w 1499520"/>
              <a:gd name="connsiteY84" fmla="*/ 1118044 h 1913559"/>
              <a:gd name="connsiteX85" fmla="*/ 586501 w 1499520"/>
              <a:gd name="connsiteY85" fmla="*/ 1139475 h 1913559"/>
              <a:gd name="connsiteX86" fmla="*/ 550783 w 1499520"/>
              <a:gd name="connsiteY86" fmla="*/ 1120426 h 1913559"/>
              <a:gd name="connsiteX87" fmla="*/ 522207 w 1499520"/>
              <a:gd name="connsiteY87" fmla="*/ 1082325 h 1913559"/>
              <a:gd name="connsiteX88" fmla="*/ 522208 w 1499520"/>
              <a:gd name="connsiteY88" fmla="*/ 1108520 h 1913559"/>
              <a:gd name="connsiteX89" fmla="*/ 457914 w 1499520"/>
              <a:gd name="connsiteY89" fmla="*/ 1115662 h 1913559"/>
              <a:gd name="connsiteX90" fmla="*/ 410289 w 1499520"/>
              <a:gd name="connsiteY90" fmla="*/ 1137094 h 1913559"/>
              <a:gd name="connsiteX91" fmla="*/ 379332 w 1499520"/>
              <a:gd name="connsiteY91" fmla="*/ 1184718 h 1913559"/>
              <a:gd name="connsiteX92" fmla="*/ 348376 w 1499520"/>
              <a:gd name="connsiteY92" fmla="*/ 1244250 h 1913559"/>
              <a:gd name="connsiteX93" fmla="*/ 305513 w 1499520"/>
              <a:gd name="connsiteY93" fmla="*/ 1215677 h 1913559"/>
              <a:gd name="connsiteX94" fmla="*/ 336471 w 1499520"/>
              <a:gd name="connsiteY94" fmla="*/ 1194244 h 1913559"/>
              <a:gd name="connsiteX95" fmla="*/ 367426 w 1499520"/>
              <a:gd name="connsiteY95" fmla="*/ 1141856 h 1913559"/>
              <a:gd name="connsiteX96" fmla="*/ 372189 w 1499520"/>
              <a:gd name="connsiteY96" fmla="*/ 1106138 h 1913559"/>
              <a:gd name="connsiteX97" fmla="*/ 398382 w 1499520"/>
              <a:gd name="connsiteY97" fmla="*/ 1094231 h 1913559"/>
              <a:gd name="connsiteX98" fmla="*/ 386476 w 1499520"/>
              <a:gd name="connsiteY98" fmla="*/ 1072800 h 1913559"/>
              <a:gd name="connsiteX99" fmla="*/ 386478 w 1499520"/>
              <a:gd name="connsiteY99" fmla="*/ 1053751 h 1913559"/>
              <a:gd name="connsiteX100" fmla="*/ 348376 w 1499520"/>
              <a:gd name="connsiteY100" fmla="*/ 1060894 h 1913559"/>
              <a:gd name="connsiteX101" fmla="*/ 324564 w 1499520"/>
              <a:gd name="connsiteY101" fmla="*/ 1034700 h 1913559"/>
              <a:gd name="connsiteX102" fmla="*/ 315039 w 1499520"/>
              <a:gd name="connsiteY102" fmla="*/ 1013269 h 1913559"/>
              <a:gd name="connsiteX103" fmla="*/ 286464 w 1499520"/>
              <a:gd name="connsiteY103" fmla="*/ 1048988 h 1913559"/>
              <a:gd name="connsiteX104" fmla="*/ 276939 w 1499520"/>
              <a:gd name="connsiteY104" fmla="*/ 1072800 h 1913559"/>
              <a:gd name="connsiteX105" fmla="*/ 286464 w 1499520"/>
              <a:gd name="connsiteY105" fmla="*/ 1096613 h 1913559"/>
              <a:gd name="connsiteX106" fmla="*/ 260269 w 1499520"/>
              <a:gd name="connsiteY106" fmla="*/ 1098994 h 1913559"/>
              <a:gd name="connsiteX107" fmla="*/ 276939 w 1499520"/>
              <a:gd name="connsiteY107" fmla="*/ 1120425 h 1913559"/>
              <a:gd name="connsiteX108" fmla="*/ 265032 w 1499520"/>
              <a:gd name="connsiteY108" fmla="*/ 1137094 h 1913559"/>
              <a:gd name="connsiteX109" fmla="*/ 274557 w 1499520"/>
              <a:gd name="connsiteY109" fmla="*/ 1199007 h 1913559"/>
              <a:gd name="connsiteX110" fmla="*/ 234076 w 1499520"/>
              <a:gd name="connsiteY110" fmla="*/ 1194243 h 1913559"/>
              <a:gd name="connsiteX111" fmla="*/ 195976 w 1499520"/>
              <a:gd name="connsiteY111" fmla="*/ 1215675 h 1913559"/>
              <a:gd name="connsiteX112" fmla="*/ 143589 w 1499520"/>
              <a:gd name="connsiteY112" fmla="*/ 1215675 h 1913559"/>
              <a:gd name="connsiteX113" fmla="*/ 110251 w 1499520"/>
              <a:gd name="connsiteY113" fmla="*/ 1201388 h 1913559"/>
              <a:gd name="connsiteX114" fmla="*/ 81676 w 1499520"/>
              <a:gd name="connsiteY114" fmla="*/ 1182338 h 1913559"/>
              <a:gd name="connsiteX115" fmla="*/ 5477 w 1499520"/>
              <a:gd name="connsiteY115" fmla="*/ 1106138 h 1913559"/>
              <a:gd name="connsiteX116" fmla="*/ 24527 w 1499520"/>
              <a:gd name="connsiteY116" fmla="*/ 1094232 h 1913559"/>
              <a:gd name="connsiteX117" fmla="*/ 24526 w 1499520"/>
              <a:gd name="connsiteY117" fmla="*/ 1039463 h 1913559"/>
              <a:gd name="connsiteX118" fmla="*/ 17383 w 1499520"/>
              <a:gd name="connsiteY118" fmla="*/ 1001363 h 1913559"/>
              <a:gd name="connsiteX119" fmla="*/ 714 w 1499520"/>
              <a:gd name="connsiteY119" fmla="*/ 956119 h 1913559"/>
              <a:gd name="connsiteX120" fmla="*/ 43576 w 1499520"/>
              <a:gd name="connsiteY120" fmla="*/ 887063 h 1913559"/>
              <a:gd name="connsiteX121" fmla="*/ 62626 w 1499520"/>
              <a:gd name="connsiteY121" fmla="*/ 889444 h 1913559"/>
              <a:gd name="connsiteX122" fmla="*/ 55483 w 1499520"/>
              <a:gd name="connsiteY122" fmla="*/ 834676 h 1913559"/>
              <a:gd name="connsiteX123" fmla="*/ 119776 w 1499520"/>
              <a:gd name="connsiteY123" fmla="*/ 808481 h 1913559"/>
              <a:gd name="connsiteX124" fmla="*/ 167401 w 1499520"/>
              <a:gd name="connsiteY124" fmla="*/ 787050 h 1913559"/>
              <a:gd name="connsiteX125" fmla="*/ 205502 w 1499520"/>
              <a:gd name="connsiteY125" fmla="*/ 746570 h 1913559"/>
              <a:gd name="connsiteX126" fmla="*/ 236458 w 1499520"/>
              <a:gd name="connsiteY126" fmla="*/ 758475 h 1913559"/>
              <a:gd name="connsiteX127" fmla="*/ 281702 w 1499520"/>
              <a:gd name="connsiteY127" fmla="*/ 715614 h 1913559"/>
              <a:gd name="connsiteX128" fmla="*/ 329326 w 1499520"/>
              <a:gd name="connsiteY128" fmla="*/ 701325 h 1913559"/>
              <a:gd name="connsiteX129" fmla="*/ 457914 w 1499520"/>
              <a:gd name="connsiteY129" fmla="*/ 713232 h 1913559"/>
              <a:gd name="connsiteX130" fmla="*/ 484108 w 1499520"/>
              <a:gd name="connsiteY130" fmla="*/ 691801 h 1913559"/>
              <a:gd name="connsiteX131" fmla="*/ 503158 w 1499520"/>
              <a:gd name="connsiteY131" fmla="*/ 660844 h 1913559"/>
              <a:gd name="connsiteX132" fmla="*/ 505538 w 1499520"/>
              <a:gd name="connsiteY132" fmla="*/ 603693 h 1913559"/>
              <a:gd name="connsiteX133" fmla="*/ 524590 w 1499520"/>
              <a:gd name="connsiteY133" fmla="*/ 582264 h 1913559"/>
              <a:gd name="connsiteX134" fmla="*/ 600789 w 1499520"/>
              <a:gd name="connsiteY134" fmla="*/ 558450 h 1913559"/>
              <a:gd name="connsiteX135" fmla="*/ 619839 w 1499520"/>
              <a:gd name="connsiteY135" fmla="*/ 544163 h 1913559"/>
              <a:gd name="connsiteX136" fmla="*/ 657939 w 1499520"/>
              <a:gd name="connsiteY136" fmla="*/ 515588 h 1913559"/>
              <a:gd name="connsiteX137" fmla="*/ 710326 w 1499520"/>
              <a:gd name="connsiteY137" fmla="*/ 460819 h 1913559"/>
              <a:gd name="connsiteX138" fmla="*/ 715089 w 1499520"/>
              <a:gd name="connsiteY138" fmla="*/ 401288 h 1913559"/>
              <a:gd name="connsiteX139" fmla="*/ 750808 w 1499520"/>
              <a:gd name="connsiteY139" fmla="*/ 310801 h 1913559"/>
              <a:gd name="connsiteX140" fmla="*/ 774620 w 1499520"/>
              <a:gd name="connsiteY140" fmla="*/ 234600 h 1913559"/>
              <a:gd name="connsiteX141" fmla="*/ 777001 w 1499520"/>
              <a:gd name="connsiteY141" fmla="*/ 172688 h 1913559"/>
              <a:gd name="connsiteX142" fmla="*/ 786526 w 1499520"/>
              <a:gd name="connsiteY142" fmla="*/ 158400 h 1913559"/>
              <a:gd name="connsiteX143" fmla="*/ 815101 w 1499520"/>
              <a:gd name="connsiteY143" fmla="*/ 115538 h 1913559"/>
              <a:gd name="connsiteX144" fmla="*/ 829389 w 1499520"/>
              <a:gd name="connsiteY144" fmla="*/ 110775 h 1913559"/>
              <a:gd name="connsiteX145" fmla="*/ 853201 w 1499520"/>
              <a:gd name="connsiteY145" fmla="*/ 120300 h 1913559"/>
              <a:gd name="connsiteX146" fmla="*/ 867489 w 1499520"/>
              <a:gd name="connsiteY146" fmla="*/ 129825 h 1913559"/>
              <a:gd name="connsiteX147" fmla="*/ 886539 w 1499520"/>
              <a:gd name="connsiteY147" fmla="*/ 120300 h 1913559"/>
              <a:gd name="connsiteX148" fmla="*/ 919876 w 1499520"/>
              <a:gd name="connsiteY148" fmla="*/ 82200 h 1913559"/>
              <a:gd name="connsiteX149" fmla="*/ 934164 w 1499520"/>
              <a:gd name="connsiteY149" fmla="*/ 67913 h 1913559"/>
              <a:gd name="connsiteX150" fmla="*/ 943689 w 1499520"/>
              <a:gd name="connsiteY150" fmla="*/ 48863 h 1913559"/>
              <a:gd name="connsiteX151" fmla="*/ 962739 w 1499520"/>
              <a:gd name="connsiteY151" fmla="*/ 10763 h 1913559"/>
              <a:gd name="connsiteX152" fmla="*/ 962739 w 1499520"/>
              <a:gd name="connsiteY152" fmla="*/ 6000 h 1913559"/>
              <a:gd name="connsiteX0" fmla="*/ 962739 w 1499520"/>
              <a:gd name="connsiteY0" fmla="*/ 6000 h 1913559"/>
              <a:gd name="connsiteX1" fmla="*/ 981788 w 1499520"/>
              <a:gd name="connsiteY1" fmla="*/ 86963 h 1913559"/>
              <a:gd name="connsiteX2" fmla="*/ 1015126 w 1499520"/>
              <a:gd name="connsiteY2" fmla="*/ 277463 h 1913559"/>
              <a:gd name="connsiteX3" fmla="*/ 1041320 w 1499520"/>
              <a:gd name="connsiteY3" fmla="*/ 336994 h 1913559"/>
              <a:gd name="connsiteX4" fmla="*/ 1105614 w 1499520"/>
              <a:gd name="connsiteY4" fmla="*/ 437006 h 1913559"/>
              <a:gd name="connsiteX5" fmla="*/ 1186576 w 1499520"/>
              <a:gd name="connsiteY5" fmla="*/ 544163 h 1913559"/>
              <a:gd name="connsiteX6" fmla="*/ 1219914 w 1499520"/>
              <a:gd name="connsiteY6" fmla="*/ 582263 h 1913559"/>
              <a:gd name="connsiteX7" fmla="*/ 1188958 w 1499520"/>
              <a:gd name="connsiteY7" fmla="*/ 660844 h 1913559"/>
              <a:gd name="connsiteX8" fmla="*/ 1231820 w 1499520"/>
              <a:gd name="connsiteY8" fmla="*/ 715613 h 1913559"/>
              <a:gd name="connsiteX9" fmla="*/ 1186576 w 1499520"/>
              <a:gd name="connsiteY9" fmla="*/ 787050 h 1913559"/>
              <a:gd name="connsiteX10" fmla="*/ 1181814 w 1499520"/>
              <a:gd name="connsiteY10" fmla="*/ 834675 h 1913559"/>
              <a:gd name="connsiteX11" fmla="*/ 1231820 w 1499520"/>
              <a:gd name="connsiteY11" fmla="*/ 903731 h 1913559"/>
              <a:gd name="connsiteX12" fmla="*/ 1212770 w 1499520"/>
              <a:gd name="connsiteY12" fmla="*/ 1063275 h 1913559"/>
              <a:gd name="connsiteX13" fmla="*/ 1193719 w 1499520"/>
              <a:gd name="connsiteY13" fmla="*/ 1222819 h 1913559"/>
              <a:gd name="connsiteX14" fmla="*/ 1248489 w 1499520"/>
              <a:gd name="connsiteY14" fmla="*/ 1258538 h 1913559"/>
              <a:gd name="connsiteX15" fmla="*/ 1300876 w 1499520"/>
              <a:gd name="connsiteY15" fmla="*/ 1287113 h 1913559"/>
              <a:gd name="connsiteX16" fmla="*/ 1336594 w 1499520"/>
              <a:gd name="connsiteY16" fmla="*/ 1332355 h 1913559"/>
              <a:gd name="connsiteX17" fmla="*/ 1341357 w 1499520"/>
              <a:gd name="connsiteY17" fmla="*/ 1437131 h 1913559"/>
              <a:gd name="connsiteX18" fmla="*/ 1338977 w 1499520"/>
              <a:gd name="connsiteY18" fmla="*/ 1606200 h 1913559"/>
              <a:gd name="connsiteX19" fmla="*/ 1405651 w 1499520"/>
              <a:gd name="connsiteY19" fmla="*/ 1591913 h 1913559"/>
              <a:gd name="connsiteX20" fmla="*/ 1493758 w 1499520"/>
              <a:gd name="connsiteY20" fmla="*/ 1582387 h 1913559"/>
              <a:gd name="connsiteX21" fmla="*/ 1486614 w 1499520"/>
              <a:gd name="connsiteY21" fmla="*/ 1625250 h 1913559"/>
              <a:gd name="connsiteX22" fmla="*/ 1477089 w 1499520"/>
              <a:gd name="connsiteY22" fmla="*/ 1653825 h 1913559"/>
              <a:gd name="connsiteX23" fmla="*/ 1458039 w 1499520"/>
              <a:gd name="connsiteY23" fmla="*/ 1741932 h 1913559"/>
              <a:gd name="connsiteX24" fmla="*/ 1450895 w 1499520"/>
              <a:gd name="connsiteY24" fmla="*/ 1822894 h 1913559"/>
              <a:gd name="connsiteX25" fmla="*/ 1462802 w 1499520"/>
              <a:gd name="connsiteY25" fmla="*/ 1877664 h 1913559"/>
              <a:gd name="connsiteX26" fmla="*/ 1486614 w 1499520"/>
              <a:gd name="connsiteY26" fmla="*/ 1913382 h 1913559"/>
              <a:gd name="connsiteX27" fmla="*/ 1377076 w 1499520"/>
              <a:gd name="connsiteY27" fmla="*/ 1889569 h 1913559"/>
              <a:gd name="connsiteX28" fmla="*/ 1255632 w 1499520"/>
              <a:gd name="connsiteY28" fmla="*/ 1849088 h 1913559"/>
              <a:gd name="connsiteX29" fmla="*/ 1148476 w 1499520"/>
              <a:gd name="connsiteY29" fmla="*/ 1825275 h 1913559"/>
              <a:gd name="connsiteX30" fmla="*/ 1038939 w 1499520"/>
              <a:gd name="connsiteY30" fmla="*/ 1801463 h 1913559"/>
              <a:gd name="connsiteX31" fmla="*/ 948451 w 1499520"/>
              <a:gd name="connsiteY31" fmla="*/ 1782413 h 1913559"/>
              <a:gd name="connsiteX32" fmla="*/ 857964 w 1499520"/>
              <a:gd name="connsiteY32" fmla="*/ 1772888 h 1913559"/>
              <a:gd name="connsiteX33" fmla="*/ 781764 w 1499520"/>
              <a:gd name="connsiteY33" fmla="*/ 1763363 h 1913559"/>
              <a:gd name="connsiteX34" fmla="*/ 543639 w 1499520"/>
              <a:gd name="connsiteY34" fmla="*/ 1739550 h 1913559"/>
              <a:gd name="connsiteX35" fmla="*/ 546020 w 1499520"/>
              <a:gd name="connsiteY35" fmla="*/ 1725263 h 1913559"/>
              <a:gd name="connsiteX36" fmla="*/ 576977 w 1499520"/>
              <a:gd name="connsiteY36" fmla="*/ 1713357 h 1913559"/>
              <a:gd name="connsiteX37" fmla="*/ 591264 w 1499520"/>
              <a:gd name="connsiteY37" fmla="*/ 1682400 h 1913559"/>
              <a:gd name="connsiteX38" fmla="*/ 610314 w 1499520"/>
              <a:gd name="connsiteY38" fmla="*/ 1634776 h 1913559"/>
              <a:gd name="connsiteX39" fmla="*/ 653177 w 1499520"/>
              <a:gd name="connsiteY39" fmla="*/ 1646682 h 1913559"/>
              <a:gd name="connsiteX40" fmla="*/ 710326 w 1499520"/>
              <a:gd name="connsiteY40" fmla="*/ 1658588 h 1913559"/>
              <a:gd name="connsiteX41" fmla="*/ 765095 w 1499520"/>
              <a:gd name="connsiteY41" fmla="*/ 1660968 h 1913559"/>
              <a:gd name="connsiteX42" fmla="*/ 772239 w 1499520"/>
              <a:gd name="connsiteY42" fmla="*/ 1649063 h 1913559"/>
              <a:gd name="connsiteX43" fmla="*/ 691276 w 1499520"/>
              <a:gd name="connsiteY43" fmla="*/ 1634775 h 1913559"/>
              <a:gd name="connsiteX44" fmla="*/ 626983 w 1499520"/>
              <a:gd name="connsiteY44" fmla="*/ 1613344 h 1913559"/>
              <a:gd name="connsiteX45" fmla="*/ 605551 w 1499520"/>
              <a:gd name="connsiteY45" fmla="*/ 1582388 h 1913559"/>
              <a:gd name="connsiteX46" fmla="*/ 626983 w 1499520"/>
              <a:gd name="connsiteY46" fmla="*/ 1530001 h 1913559"/>
              <a:gd name="connsiteX47" fmla="*/ 662702 w 1499520"/>
              <a:gd name="connsiteY47" fmla="*/ 1515713 h 1913559"/>
              <a:gd name="connsiteX48" fmla="*/ 638889 w 1499520"/>
              <a:gd name="connsiteY48" fmla="*/ 1496662 h 1913559"/>
              <a:gd name="connsiteX49" fmla="*/ 662701 w 1499520"/>
              <a:gd name="connsiteY49" fmla="*/ 1472850 h 1913559"/>
              <a:gd name="connsiteX50" fmla="*/ 707945 w 1499520"/>
              <a:gd name="connsiteY50" fmla="*/ 1427607 h 1913559"/>
              <a:gd name="connsiteX51" fmla="*/ 734139 w 1499520"/>
              <a:gd name="connsiteY51" fmla="*/ 1410938 h 1913559"/>
              <a:gd name="connsiteX52" fmla="*/ 719851 w 1499520"/>
              <a:gd name="connsiteY52" fmla="*/ 1368075 h 1913559"/>
              <a:gd name="connsiteX53" fmla="*/ 791289 w 1499520"/>
              <a:gd name="connsiteY53" fmla="*/ 1265682 h 1913559"/>
              <a:gd name="connsiteX54" fmla="*/ 698420 w 1499520"/>
              <a:gd name="connsiteY54" fmla="*/ 1294256 h 1913559"/>
              <a:gd name="connsiteX55" fmla="*/ 667464 w 1499520"/>
              <a:gd name="connsiteY55" fmla="*/ 1358550 h 1913559"/>
              <a:gd name="connsiteX56" fmla="*/ 638889 w 1499520"/>
              <a:gd name="connsiteY56" fmla="*/ 1413318 h 1913559"/>
              <a:gd name="connsiteX57" fmla="*/ 598408 w 1499520"/>
              <a:gd name="connsiteY57" fmla="*/ 1389506 h 1913559"/>
              <a:gd name="connsiteX58" fmla="*/ 572214 w 1499520"/>
              <a:gd name="connsiteY58" fmla="*/ 1434750 h 1913559"/>
              <a:gd name="connsiteX59" fmla="*/ 569833 w 1499520"/>
              <a:gd name="connsiteY59" fmla="*/ 1472851 h 1913559"/>
              <a:gd name="connsiteX60" fmla="*/ 584121 w 1499520"/>
              <a:gd name="connsiteY60" fmla="*/ 1489520 h 1913559"/>
              <a:gd name="connsiteX61" fmla="*/ 534114 w 1499520"/>
              <a:gd name="connsiteY61" fmla="*/ 1530000 h 1913559"/>
              <a:gd name="connsiteX62" fmla="*/ 465058 w 1499520"/>
              <a:gd name="connsiteY62" fmla="*/ 1541907 h 1913559"/>
              <a:gd name="connsiteX63" fmla="*/ 488870 w 1499520"/>
              <a:gd name="connsiteY63" fmla="*/ 1470469 h 1913559"/>
              <a:gd name="connsiteX64" fmla="*/ 510301 w 1499520"/>
              <a:gd name="connsiteY64" fmla="*/ 1401413 h 1913559"/>
              <a:gd name="connsiteX65" fmla="*/ 526969 w 1499520"/>
              <a:gd name="connsiteY65" fmla="*/ 1339500 h 1913559"/>
              <a:gd name="connsiteX66" fmla="*/ 541257 w 1499520"/>
              <a:gd name="connsiteY66" fmla="*/ 1296637 h 1913559"/>
              <a:gd name="connsiteX67" fmla="*/ 600789 w 1499520"/>
              <a:gd name="connsiteY67" fmla="*/ 1225200 h 1913559"/>
              <a:gd name="connsiteX68" fmla="*/ 634126 w 1499520"/>
              <a:gd name="connsiteY68" fmla="*/ 1239489 h 1913559"/>
              <a:gd name="connsiteX69" fmla="*/ 672226 w 1499520"/>
              <a:gd name="connsiteY69" fmla="*/ 1222820 h 1913559"/>
              <a:gd name="connsiteX70" fmla="*/ 676990 w 1499520"/>
              <a:gd name="connsiteY70" fmla="*/ 1213295 h 1913559"/>
              <a:gd name="connsiteX71" fmla="*/ 638888 w 1499520"/>
              <a:gd name="connsiteY71" fmla="*/ 1215675 h 1913559"/>
              <a:gd name="connsiteX72" fmla="*/ 612696 w 1499520"/>
              <a:gd name="connsiteY72" fmla="*/ 1189482 h 1913559"/>
              <a:gd name="connsiteX73" fmla="*/ 612695 w 1499520"/>
              <a:gd name="connsiteY73" fmla="*/ 1172812 h 1913559"/>
              <a:gd name="connsiteX74" fmla="*/ 662702 w 1499520"/>
              <a:gd name="connsiteY74" fmla="*/ 1175195 h 1913559"/>
              <a:gd name="connsiteX75" fmla="*/ 667463 w 1499520"/>
              <a:gd name="connsiteY75" fmla="*/ 1158525 h 1913559"/>
              <a:gd name="connsiteX76" fmla="*/ 693658 w 1499520"/>
              <a:gd name="connsiteY76" fmla="*/ 1127569 h 1913559"/>
              <a:gd name="connsiteX77" fmla="*/ 736521 w 1499520"/>
              <a:gd name="connsiteY77" fmla="*/ 1113283 h 1913559"/>
              <a:gd name="connsiteX78" fmla="*/ 736520 w 1499520"/>
              <a:gd name="connsiteY78" fmla="*/ 1091849 h 1913559"/>
              <a:gd name="connsiteX79" fmla="*/ 753189 w 1499520"/>
              <a:gd name="connsiteY79" fmla="*/ 1079944 h 1913559"/>
              <a:gd name="connsiteX80" fmla="*/ 712708 w 1499520"/>
              <a:gd name="connsiteY80" fmla="*/ 1051369 h 1913559"/>
              <a:gd name="connsiteX81" fmla="*/ 662701 w 1499520"/>
              <a:gd name="connsiteY81" fmla="*/ 1022794 h 1913559"/>
              <a:gd name="connsiteX82" fmla="*/ 629364 w 1499520"/>
              <a:gd name="connsiteY82" fmla="*/ 1029938 h 1913559"/>
              <a:gd name="connsiteX83" fmla="*/ 591264 w 1499520"/>
              <a:gd name="connsiteY83" fmla="*/ 1087088 h 1913559"/>
              <a:gd name="connsiteX84" fmla="*/ 605551 w 1499520"/>
              <a:gd name="connsiteY84" fmla="*/ 1118044 h 1913559"/>
              <a:gd name="connsiteX85" fmla="*/ 586501 w 1499520"/>
              <a:gd name="connsiteY85" fmla="*/ 1139475 h 1913559"/>
              <a:gd name="connsiteX86" fmla="*/ 550783 w 1499520"/>
              <a:gd name="connsiteY86" fmla="*/ 1120426 h 1913559"/>
              <a:gd name="connsiteX87" fmla="*/ 522207 w 1499520"/>
              <a:gd name="connsiteY87" fmla="*/ 1082325 h 1913559"/>
              <a:gd name="connsiteX88" fmla="*/ 522208 w 1499520"/>
              <a:gd name="connsiteY88" fmla="*/ 1108520 h 1913559"/>
              <a:gd name="connsiteX89" fmla="*/ 457914 w 1499520"/>
              <a:gd name="connsiteY89" fmla="*/ 1115662 h 1913559"/>
              <a:gd name="connsiteX90" fmla="*/ 410289 w 1499520"/>
              <a:gd name="connsiteY90" fmla="*/ 1137094 h 1913559"/>
              <a:gd name="connsiteX91" fmla="*/ 379332 w 1499520"/>
              <a:gd name="connsiteY91" fmla="*/ 1184718 h 1913559"/>
              <a:gd name="connsiteX92" fmla="*/ 348376 w 1499520"/>
              <a:gd name="connsiteY92" fmla="*/ 1244250 h 1913559"/>
              <a:gd name="connsiteX93" fmla="*/ 305513 w 1499520"/>
              <a:gd name="connsiteY93" fmla="*/ 1215677 h 1913559"/>
              <a:gd name="connsiteX94" fmla="*/ 336471 w 1499520"/>
              <a:gd name="connsiteY94" fmla="*/ 1194244 h 1913559"/>
              <a:gd name="connsiteX95" fmla="*/ 367426 w 1499520"/>
              <a:gd name="connsiteY95" fmla="*/ 1141856 h 1913559"/>
              <a:gd name="connsiteX96" fmla="*/ 372189 w 1499520"/>
              <a:gd name="connsiteY96" fmla="*/ 1106138 h 1913559"/>
              <a:gd name="connsiteX97" fmla="*/ 398382 w 1499520"/>
              <a:gd name="connsiteY97" fmla="*/ 1094231 h 1913559"/>
              <a:gd name="connsiteX98" fmla="*/ 386476 w 1499520"/>
              <a:gd name="connsiteY98" fmla="*/ 1072800 h 1913559"/>
              <a:gd name="connsiteX99" fmla="*/ 386478 w 1499520"/>
              <a:gd name="connsiteY99" fmla="*/ 1053751 h 1913559"/>
              <a:gd name="connsiteX100" fmla="*/ 348376 w 1499520"/>
              <a:gd name="connsiteY100" fmla="*/ 1060894 h 1913559"/>
              <a:gd name="connsiteX101" fmla="*/ 324564 w 1499520"/>
              <a:gd name="connsiteY101" fmla="*/ 1034700 h 1913559"/>
              <a:gd name="connsiteX102" fmla="*/ 315039 w 1499520"/>
              <a:gd name="connsiteY102" fmla="*/ 1013269 h 1913559"/>
              <a:gd name="connsiteX103" fmla="*/ 286464 w 1499520"/>
              <a:gd name="connsiteY103" fmla="*/ 1048988 h 1913559"/>
              <a:gd name="connsiteX104" fmla="*/ 276939 w 1499520"/>
              <a:gd name="connsiteY104" fmla="*/ 1072800 h 1913559"/>
              <a:gd name="connsiteX105" fmla="*/ 286464 w 1499520"/>
              <a:gd name="connsiteY105" fmla="*/ 1096613 h 1913559"/>
              <a:gd name="connsiteX106" fmla="*/ 260269 w 1499520"/>
              <a:gd name="connsiteY106" fmla="*/ 1098994 h 1913559"/>
              <a:gd name="connsiteX107" fmla="*/ 276939 w 1499520"/>
              <a:gd name="connsiteY107" fmla="*/ 1120425 h 1913559"/>
              <a:gd name="connsiteX108" fmla="*/ 265032 w 1499520"/>
              <a:gd name="connsiteY108" fmla="*/ 1137094 h 1913559"/>
              <a:gd name="connsiteX109" fmla="*/ 274557 w 1499520"/>
              <a:gd name="connsiteY109" fmla="*/ 1199007 h 1913559"/>
              <a:gd name="connsiteX110" fmla="*/ 234076 w 1499520"/>
              <a:gd name="connsiteY110" fmla="*/ 1194243 h 1913559"/>
              <a:gd name="connsiteX111" fmla="*/ 195976 w 1499520"/>
              <a:gd name="connsiteY111" fmla="*/ 1215675 h 1913559"/>
              <a:gd name="connsiteX112" fmla="*/ 143589 w 1499520"/>
              <a:gd name="connsiteY112" fmla="*/ 1215675 h 1913559"/>
              <a:gd name="connsiteX113" fmla="*/ 110251 w 1499520"/>
              <a:gd name="connsiteY113" fmla="*/ 1201388 h 1913559"/>
              <a:gd name="connsiteX114" fmla="*/ 81676 w 1499520"/>
              <a:gd name="connsiteY114" fmla="*/ 1182338 h 1913559"/>
              <a:gd name="connsiteX115" fmla="*/ 5477 w 1499520"/>
              <a:gd name="connsiteY115" fmla="*/ 1106138 h 1913559"/>
              <a:gd name="connsiteX116" fmla="*/ 24527 w 1499520"/>
              <a:gd name="connsiteY116" fmla="*/ 1094232 h 1913559"/>
              <a:gd name="connsiteX117" fmla="*/ 24526 w 1499520"/>
              <a:gd name="connsiteY117" fmla="*/ 1039463 h 1913559"/>
              <a:gd name="connsiteX118" fmla="*/ 17383 w 1499520"/>
              <a:gd name="connsiteY118" fmla="*/ 1001363 h 1913559"/>
              <a:gd name="connsiteX119" fmla="*/ 714 w 1499520"/>
              <a:gd name="connsiteY119" fmla="*/ 956119 h 1913559"/>
              <a:gd name="connsiteX120" fmla="*/ 43576 w 1499520"/>
              <a:gd name="connsiteY120" fmla="*/ 887063 h 1913559"/>
              <a:gd name="connsiteX121" fmla="*/ 62626 w 1499520"/>
              <a:gd name="connsiteY121" fmla="*/ 889444 h 1913559"/>
              <a:gd name="connsiteX122" fmla="*/ 55483 w 1499520"/>
              <a:gd name="connsiteY122" fmla="*/ 834676 h 1913559"/>
              <a:gd name="connsiteX123" fmla="*/ 119776 w 1499520"/>
              <a:gd name="connsiteY123" fmla="*/ 808481 h 1913559"/>
              <a:gd name="connsiteX124" fmla="*/ 167401 w 1499520"/>
              <a:gd name="connsiteY124" fmla="*/ 787050 h 1913559"/>
              <a:gd name="connsiteX125" fmla="*/ 205502 w 1499520"/>
              <a:gd name="connsiteY125" fmla="*/ 746570 h 1913559"/>
              <a:gd name="connsiteX126" fmla="*/ 236458 w 1499520"/>
              <a:gd name="connsiteY126" fmla="*/ 758475 h 1913559"/>
              <a:gd name="connsiteX127" fmla="*/ 281702 w 1499520"/>
              <a:gd name="connsiteY127" fmla="*/ 715614 h 1913559"/>
              <a:gd name="connsiteX128" fmla="*/ 329326 w 1499520"/>
              <a:gd name="connsiteY128" fmla="*/ 701325 h 1913559"/>
              <a:gd name="connsiteX129" fmla="*/ 457914 w 1499520"/>
              <a:gd name="connsiteY129" fmla="*/ 713232 h 1913559"/>
              <a:gd name="connsiteX130" fmla="*/ 484108 w 1499520"/>
              <a:gd name="connsiteY130" fmla="*/ 691801 h 1913559"/>
              <a:gd name="connsiteX131" fmla="*/ 503158 w 1499520"/>
              <a:gd name="connsiteY131" fmla="*/ 660844 h 1913559"/>
              <a:gd name="connsiteX132" fmla="*/ 505538 w 1499520"/>
              <a:gd name="connsiteY132" fmla="*/ 603693 h 1913559"/>
              <a:gd name="connsiteX133" fmla="*/ 524590 w 1499520"/>
              <a:gd name="connsiteY133" fmla="*/ 582264 h 1913559"/>
              <a:gd name="connsiteX134" fmla="*/ 600789 w 1499520"/>
              <a:gd name="connsiteY134" fmla="*/ 558450 h 1913559"/>
              <a:gd name="connsiteX135" fmla="*/ 619839 w 1499520"/>
              <a:gd name="connsiteY135" fmla="*/ 544163 h 1913559"/>
              <a:gd name="connsiteX136" fmla="*/ 657939 w 1499520"/>
              <a:gd name="connsiteY136" fmla="*/ 515588 h 1913559"/>
              <a:gd name="connsiteX137" fmla="*/ 710326 w 1499520"/>
              <a:gd name="connsiteY137" fmla="*/ 460819 h 1913559"/>
              <a:gd name="connsiteX138" fmla="*/ 715089 w 1499520"/>
              <a:gd name="connsiteY138" fmla="*/ 401288 h 1913559"/>
              <a:gd name="connsiteX139" fmla="*/ 750808 w 1499520"/>
              <a:gd name="connsiteY139" fmla="*/ 310801 h 1913559"/>
              <a:gd name="connsiteX140" fmla="*/ 774620 w 1499520"/>
              <a:gd name="connsiteY140" fmla="*/ 234600 h 1913559"/>
              <a:gd name="connsiteX141" fmla="*/ 777001 w 1499520"/>
              <a:gd name="connsiteY141" fmla="*/ 172688 h 1913559"/>
              <a:gd name="connsiteX142" fmla="*/ 786526 w 1499520"/>
              <a:gd name="connsiteY142" fmla="*/ 158400 h 1913559"/>
              <a:gd name="connsiteX143" fmla="*/ 815101 w 1499520"/>
              <a:gd name="connsiteY143" fmla="*/ 115538 h 1913559"/>
              <a:gd name="connsiteX144" fmla="*/ 829389 w 1499520"/>
              <a:gd name="connsiteY144" fmla="*/ 110775 h 1913559"/>
              <a:gd name="connsiteX145" fmla="*/ 853201 w 1499520"/>
              <a:gd name="connsiteY145" fmla="*/ 120300 h 1913559"/>
              <a:gd name="connsiteX146" fmla="*/ 867489 w 1499520"/>
              <a:gd name="connsiteY146" fmla="*/ 129825 h 1913559"/>
              <a:gd name="connsiteX147" fmla="*/ 886539 w 1499520"/>
              <a:gd name="connsiteY147" fmla="*/ 120300 h 1913559"/>
              <a:gd name="connsiteX148" fmla="*/ 919876 w 1499520"/>
              <a:gd name="connsiteY148" fmla="*/ 82200 h 1913559"/>
              <a:gd name="connsiteX149" fmla="*/ 934164 w 1499520"/>
              <a:gd name="connsiteY149" fmla="*/ 67913 h 1913559"/>
              <a:gd name="connsiteX150" fmla="*/ 943689 w 1499520"/>
              <a:gd name="connsiteY150" fmla="*/ 48863 h 1913559"/>
              <a:gd name="connsiteX151" fmla="*/ 962739 w 1499520"/>
              <a:gd name="connsiteY151" fmla="*/ 10763 h 1913559"/>
              <a:gd name="connsiteX152" fmla="*/ 962739 w 1499520"/>
              <a:gd name="connsiteY152" fmla="*/ 6000 h 1913559"/>
              <a:gd name="connsiteX0" fmla="*/ 962739 w 1499520"/>
              <a:gd name="connsiteY0" fmla="*/ 6000 h 1913559"/>
              <a:gd name="connsiteX1" fmla="*/ 981788 w 1499520"/>
              <a:gd name="connsiteY1" fmla="*/ 86963 h 1913559"/>
              <a:gd name="connsiteX2" fmla="*/ 1015126 w 1499520"/>
              <a:gd name="connsiteY2" fmla="*/ 277463 h 1913559"/>
              <a:gd name="connsiteX3" fmla="*/ 1041320 w 1499520"/>
              <a:gd name="connsiteY3" fmla="*/ 336994 h 1913559"/>
              <a:gd name="connsiteX4" fmla="*/ 1105614 w 1499520"/>
              <a:gd name="connsiteY4" fmla="*/ 437006 h 1913559"/>
              <a:gd name="connsiteX5" fmla="*/ 1186576 w 1499520"/>
              <a:gd name="connsiteY5" fmla="*/ 544163 h 1913559"/>
              <a:gd name="connsiteX6" fmla="*/ 1219914 w 1499520"/>
              <a:gd name="connsiteY6" fmla="*/ 582263 h 1913559"/>
              <a:gd name="connsiteX7" fmla="*/ 1188958 w 1499520"/>
              <a:gd name="connsiteY7" fmla="*/ 660844 h 1913559"/>
              <a:gd name="connsiteX8" fmla="*/ 1231820 w 1499520"/>
              <a:gd name="connsiteY8" fmla="*/ 715613 h 1913559"/>
              <a:gd name="connsiteX9" fmla="*/ 1186576 w 1499520"/>
              <a:gd name="connsiteY9" fmla="*/ 787050 h 1913559"/>
              <a:gd name="connsiteX10" fmla="*/ 1181814 w 1499520"/>
              <a:gd name="connsiteY10" fmla="*/ 834675 h 1913559"/>
              <a:gd name="connsiteX11" fmla="*/ 1231820 w 1499520"/>
              <a:gd name="connsiteY11" fmla="*/ 903731 h 1913559"/>
              <a:gd name="connsiteX12" fmla="*/ 1212770 w 1499520"/>
              <a:gd name="connsiteY12" fmla="*/ 1063275 h 1913559"/>
              <a:gd name="connsiteX13" fmla="*/ 1193719 w 1499520"/>
              <a:gd name="connsiteY13" fmla="*/ 1222819 h 1913559"/>
              <a:gd name="connsiteX14" fmla="*/ 1248489 w 1499520"/>
              <a:gd name="connsiteY14" fmla="*/ 1258538 h 1913559"/>
              <a:gd name="connsiteX15" fmla="*/ 1300876 w 1499520"/>
              <a:gd name="connsiteY15" fmla="*/ 1287113 h 1913559"/>
              <a:gd name="connsiteX16" fmla="*/ 1336594 w 1499520"/>
              <a:gd name="connsiteY16" fmla="*/ 1332355 h 1913559"/>
              <a:gd name="connsiteX17" fmla="*/ 1341357 w 1499520"/>
              <a:gd name="connsiteY17" fmla="*/ 1437131 h 1913559"/>
              <a:gd name="connsiteX18" fmla="*/ 1338977 w 1499520"/>
              <a:gd name="connsiteY18" fmla="*/ 1606200 h 1913559"/>
              <a:gd name="connsiteX19" fmla="*/ 1405651 w 1499520"/>
              <a:gd name="connsiteY19" fmla="*/ 1591913 h 1913559"/>
              <a:gd name="connsiteX20" fmla="*/ 1493758 w 1499520"/>
              <a:gd name="connsiteY20" fmla="*/ 1582387 h 1913559"/>
              <a:gd name="connsiteX21" fmla="*/ 1486614 w 1499520"/>
              <a:gd name="connsiteY21" fmla="*/ 1625250 h 1913559"/>
              <a:gd name="connsiteX22" fmla="*/ 1477089 w 1499520"/>
              <a:gd name="connsiteY22" fmla="*/ 1653825 h 1913559"/>
              <a:gd name="connsiteX23" fmla="*/ 1458039 w 1499520"/>
              <a:gd name="connsiteY23" fmla="*/ 1741932 h 1913559"/>
              <a:gd name="connsiteX24" fmla="*/ 1450895 w 1499520"/>
              <a:gd name="connsiteY24" fmla="*/ 1822894 h 1913559"/>
              <a:gd name="connsiteX25" fmla="*/ 1462802 w 1499520"/>
              <a:gd name="connsiteY25" fmla="*/ 1877664 h 1913559"/>
              <a:gd name="connsiteX26" fmla="*/ 1486614 w 1499520"/>
              <a:gd name="connsiteY26" fmla="*/ 1913382 h 1913559"/>
              <a:gd name="connsiteX27" fmla="*/ 1377076 w 1499520"/>
              <a:gd name="connsiteY27" fmla="*/ 1889569 h 1913559"/>
              <a:gd name="connsiteX28" fmla="*/ 1255632 w 1499520"/>
              <a:gd name="connsiteY28" fmla="*/ 1849088 h 1913559"/>
              <a:gd name="connsiteX29" fmla="*/ 1148476 w 1499520"/>
              <a:gd name="connsiteY29" fmla="*/ 1825275 h 1913559"/>
              <a:gd name="connsiteX30" fmla="*/ 1038939 w 1499520"/>
              <a:gd name="connsiteY30" fmla="*/ 1801463 h 1913559"/>
              <a:gd name="connsiteX31" fmla="*/ 948451 w 1499520"/>
              <a:gd name="connsiteY31" fmla="*/ 1782413 h 1913559"/>
              <a:gd name="connsiteX32" fmla="*/ 857964 w 1499520"/>
              <a:gd name="connsiteY32" fmla="*/ 1772888 h 1913559"/>
              <a:gd name="connsiteX33" fmla="*/ 781764 w 1499520"/>
              <a:gd name="connsiteY33" fmla="*/ 1763363 h 1913559"/>
              <a:gd name="connsiteX34" fmla="*/ 543639 w 1499520"/>
              <a:gd name="connsiteY34" fmla="*/ 1739550 h 1913559"/>
              <a:gd name="connsiteX35" fmla="*/ 546020 w 1499520"/>
              <a:gd name="connsiteY35" fmla="*/ 1725263 h 1913559"/>
              <a:gd name="connsiteX36" fmla="*/ 576977 w 1499520"/>
              <a:gd name="connsiteY36" fmla="*/ 1713357 h 1913559"/>
              <a:gd name="connsiteX37" fmla="*/ 591264 w 1499520"/>
              <a:gd name="connsiteY37" fmla="*/ 1682400 h 1913559"/>
              <a:gd name="connsiteX38" fmla="*/ 610314 w 1499520"/>
              <a:gd name="connsiteY38" fmla="*/ 1634776 h 1913559"/>
              <a:gd name="connsiteX39" fmla="*/ 653177 w 1499520"/>
              <a:gd name="connsiteY39" fmla="*/ 1646682 h 1913559"/>
              <a:gd name="connsiteX40" fmla="*/ 710326 w 1499520"/>
              <a:gd name="connsiteY40" fmla="*/ 1658588 h 1913559"/>
              <a:gd name="connsiteX41" fmla="*/ 765095 w 1499520"/>
              <a:gd name="connsiteY41" fmla="*/ 1660968 h 1913559"/>
              <a:gd name="connsiteX42" fmla="*/ 772239 w 1499520"/>
              <a:gd name="connsiteY42" fmla="*/ 1649063 h 1913559"/>
              <a:gd name="connsiteX43" fmla="*/ 691276 w 1499520"/>
              <a:gd name="connsiteY43" fmla="*/ 1634775 h 1913559"/>
              <a:gd name="connsiteX44" fmla="*/ 626983 w 1499520"/>
              <a:gd name="connsiteY44" fmla="*/ 1613344 h 1913559"/>
              <a:gd name="connsiteX45" fmla="*/ 605551 w 1499520"/>
              <a:gd name="connsiteY45" fmla="*/ 1582388 h 1913559"/>
              <a:gd name="connsiteX46" fmla="*/ 626983 w 1499520"/>
              <a:gd name="connsiteY46" fmla="*/ 1530001 h 1913559"/>
              <a:gd name="connsiteX47" fmla="*/ 662702 w 1499520"/>
              <a:gd name="connsiteY47" fmla="*/ 1515713 h 1913559"/>
              <a:gd name="connsiteX48" fmla="*/ 638889 w 1499520"/>
              <a:gd name="connsiteY48" fmla="*/ 1496662 h 1913559"/>
              <a:gd name="connsiteX49" fmla="*/ 662701 w 1499520"/>
              <a:gd name="connsiteY49" fmla="*/ 1472850 h 1913559"/>
              <a:gd name="connsiteX50" fmla="*/ 707945 w 1499520"/>
              <a:gd name="connsiteY50" fmla="*/ 1427607 h 1913559"/>
              <a:gd name="connsiteX51" fmla="*/ 734139 w 1499520"/>
              <a:gd name="connsiteY51" fmla="*/ 1410938 h 1913559"/>
              <a:gd name="connsiteX52" fmla="*/ 719851 w 1499520"/>
              <a:gd name="connsiteY52" fmla="*/ 1368075 h 1913559"/>
              <a:gd name="connsiteX53" fmla="*/ 791289 w 1499520"/>
              <a:gd name="connsiteY53" fmla="*/ 1265682 h 1913559"/>
              <a:gd name="connsiteX54" fmla="*/ 698420 w 1499520"/>
              <a:gd name="connsiteY54" fmla="*/ 1294256 h 1913559"/>
              <a:gd name="connsiteX55" fmla="*/ 667464 w 1499520"/>
              <a:gd name="connsiteY55" fmla="*/ 1358550 h 1913559"/>
              <a:gd name="connsiteX56" fmla="*/ 638889 w 1499520"/>
              <a:gd name="connsiteY56" fmla="*/ 1413318 h 1913559"/>
              <a:gd name="connsiteX57" fmla="*/ 598408 w 1499520"/>
              <a:gd name="connsiteY57" fmla="*/ 1389506 h 1913559"/>
              <a:gd name="connsiteX58" fmla="*/ 572214 w 1499520"/>
              <a:gd name="connsiteY58" fmla="*/ 1434750 h 1913559"/>
              <a:gd name="connsiteX59" fmla="*/ 569833 w 1499520"/>
              <a:gd name="connsiteY59" fmla="*/ 1472851 h 1913559"/>
              <a:gd name="connsiteX60" fmla="*/ 584121 w 1499520"/>
              <a:gd name="connsiteY60" fmla="*/ 1489520 h 1913559"/>
              <a:gd name="connsiteX61" fmla="*/ 534114 w 1499520"/>
              <a:gd name="connsiteY61" fmla="*/ 1530000 h 1913559"/>
              <a:gd name="connsiteX62" fmla="*/ 465058 w 1499520"/>
              <a:gd name="connsiteY62" fmla="*/ 1541907 h 1913559"/>
              <a:gd name="connsiteX63" fmla="*/ 488870 w 1499520"/>
              <a:gd name="connsiteY63" fmla="*/ 1470469 h 1913559"/>
              <a:gd name="connsiteX64" fmla="*/ 510301 w 1499520"/>
              <a:gd name="connsiteY64" fmla="*/ 1401413 h 1913559"/>
              <a:gd name="connsiteX65" fmla="*/ 526969 w 1499520"/>
              <a:gd name="connsiteY65" fmla="*/ 1339500 h 1913559"/>
              <a:gd name="connsiteX66" fmla="*/ 541257 w 1499520"/>
              <a:gd name="connsiteY66" fmla="*/ 1296637 h 1913559"/>
              <a:gd name="connsiteX67" fmla="*/ 600789 w 1499520"/>
              <a:gd name="connsiteY67" fmla="*/ 1225200 h 1913559"/>
              <a:gd name="connsiteX68" fmla="*/ 634126 w 1499520"/>
              <a:gd name="connsiteY68" fmla="*/ 1239489 h 1913559"/>
              <a:gd name="connsiteX69" fmla="*/ 672226 w 1499520"/>
              <a:gd name="connsiteY69" fmla="*/ 1222820 h 1913559"/>
              <a:gd name="connsiteX70" fmla="*/ 676990 w 1499520"/>
              <a:gd name="connsiteY70" fmla="*/ 1213295 h 1913559"/>
              <a:gd name="connsiteX71" fmla="*/ 638888 w 1499520"/>
              <a:gd name="connsiteY71" fmla="*/ 1215675 h 1913559"/>
              <a:gd name="connsiteX72" fmla="*/ 612696 w 1499520"/>
              <a:gd name="connsiteY72" fmla="*/ 1189482 h 1913559"/>
              <a:gd name="connsiteX73" fmla="*/ 612695 w 1499520"/>
              <a:gd name="connsiteY73" fmla="*/ 1172812 h 1913559"/>
              <a:gd name="connsiteX74" fmla="*/ 662702 w 1499520"/>
              <a:gd name="connsiteY74" fmla="*/ 1175195 h 1913559"/>
              <a:gd name="connsiteX75" fmla="*/ 667463 w 1499520"/>
              <a:gd name="connsiteY75" fmla="*/ 1158525 h 1913559"/>
              <a:gd name="connsiteX76" fmla="*/ 693658 w 1499520"/>
              <a:gd name="connsiteY76" fmla="*/ 1127569 h 1913559"/>
              <a:gd name="connsiteX77" fmla="*/ 736521 w 1499520"/>
              <a:gd name="connsiteY77" fmla="*/ 1113283 h 1913559"/>
              <a:gd name="connsiteX78" fmla="*/ 736520 w 1499520"/>
              <a:gd name="connsiteY78" fmla="*/ 1091849 h 1913559"/>
              <a:gd name="connsiteX79" fmla="*/ 753189 w 1499520"/>
              <a:gd name="connsiteY79" fmla="*/ 1079944 h 1913559"/>
              <a:gd name="connsiteX80" fmla="*/ 712708 w 1499520"/>
              <a:gd name="connsiteY80" fmla="*/ 1051369 h 1913559"/>
              <a:gd name="connsiteX81" fmla="*/ 662701 w 1499520"/>
              <a:gd name="connsiteY81" fmla="*/ 1022794 h 1913559"/>
              <a:gd name="connsiteX82" fmla="*/ 629364 w 1499520"/>
              <a:gd name="connsiteY82" fmla="*/ 1029938 h 1913559"/>
              <a:gd name="connsiteX83" fmla="*/ 591264 w 1499520"/>
              <a:gd name="connsiteY83" fmla="*/ 1087088 h 1913559"/>
              <a:gd name="connsiteX84" fmla="*/ 605551 w 1499520"/>
              <a:gd name="connsiteY84" fmla="*/ 1118044 h 1913559"/>
              <a:gd name="connsiteX85" fmla="*/ 586501 w 1499520"/>
              <a:gd name="connsiteY85" fmla="*/ 1139475 h 1913559"/>
              <a:gd name="connsiteX86" fmla="*/ 550783 w 1499520"/>
              <a:gd name="connsiteY86" fmla="*/ 1120426 h 1913559"/>
              <a:gd name="connsiteX87" fmla="*/ 522207 w 1499520"/>
              <a:gd name="connsiteY87" fmla="*/ 1082325 h 1913559"/>
              <a:gd name="connsiteX88" fmla="*/ 522208 w 1499520"/>
              <a:gd name="connsiteY88" fmla="*/ 1108520 h 1913559"/>
              <a:gd name="connsiteX89" fmla="*/ 457914 w 1499520"/>
              <a:gd name="connsiteY89" fmla="*/ 1115662 h 1913559"/>
              <a:gd name="connsiteX90" fmla="*/ 410289 w 1499520"/>
              <a:gd name="connsiteY90" fmla="*/ 1137094 h 1913559"/>
              <a:gd name="connsiteX91" fmla="*/ 379332 w 1499520"/>
              <a:gd name="connsiteY91" fmla="*/ 1184718 h 1913559"/>
              <a:gd name="connsiteX92" fmla="*/ 348376 w 1499520"/>
              <a:gd name="connsiteY92" fmla="*/ 1244250 h 1913559"/>
              <a:gd name="connsiteX93" fmla="*/ 305513 w 1499520"/>
              <a:gd name="connsiteY93" fmla="*/ 1215677 h 1913559"/>
              <a:gd name="connsiteX94" fmla="*/ 336471 w 1499520"/>
              <a:gd name="connsiteY94" fmla="*/ 1194244 h 1913559"/>
              <a:gd name="connsiteX95" fmla="*/ 367426 w 1499520"/>
              <a:gd name="connsiteY95" fmla="*/ 1141856 h 1913559"/>
              <a:gd name="connsiteX96" fmla="*/ 372189 w 1499520"/>
              <a:gd name="connsiteY96" fmla="*/ 1106138 h 1913559"/>
              <a:gd name="connsiteX97" fmla="*/ 398382 w 1499520"/>
              <a:gd name="connsiteY97" fmla="*/ 1094231 h 1913559"/>
              <a:gd name="connsiteX98" fmla="*/ 386476 w 1499520"/>
              <a:gd name="connsiteY98" fmla="*/ 1072800 h 1913559"/>
              <a:gd name="connsiteX99" fmla="*/ 386478 w 1499520"/>
              <a:gd name="connsiteY99" fmla="*/ 1053751 h 1913559"/>
              <a:gd name="connsiteX100" fmla="*/ 348376 w 1499520"/>
              <a:gd name="connsiteY100" fmla="*/ 1060894 h 1913559"/>
              <a:gd name="connsiteX101" fmla="*/ 324564 w 1499520"/>
              <a:gd name="connsiteY101" fmla="*/ 1034700 h 1913559"/>
              <a:gd name="connsiteX102" fmla="*/ 315039 w 1499520"/>
              <a:gd name="connsiteY102" fmla="*/ 1013269 h 1913559"/>
              <a:gd name="connsiteX103" fmla="*/ 286464 w 1499520"/>
              <a:gd name="connsiteY103" fmla="*/ 1048988 h 1913559"/>
              <a:gd name="connsiteX104" fmla="*/ 276939 w 1499520"/>
              <a:gd name="connsiteY104" fmla="*/ 1072800 h 1913559"/>
              <a:gd name="connsiteX105" fmla="*/ 286464 w 1499520"/>
              <a:gd name="connsiteY105" fmla="*/ 1096613 h 1913559"/>
              <a:gd name="connsiteX106" fmla="*/ 260269 w 1499520"/>
              <a:gd name="connsiteY106" fmla="*/ 1098994 h 1913559"/>
              <a:gd name="connsiteX107" fmla="*/ 276939 w 1499520"/>
              <a:gd name="connsiteY107" fmla="*/ 1120425 h 1913559"/>
              <a:gd name="connsiteX108" fmla="*/ 265032 w 1499520"/>
              <a:gd name="connsiteY108" fmla="*/ 1137094 h 1913559"/>
              <a:gd name="connsiteX109" fmla="*/ 274557 w 1499520"/>
              <a:gd name="connsiteY109" fmla="*/ 1199007 h 1913559"/>
              <a:gd name="connsiteX110" fmla="*/ 234076 w 1499520"/>
              <a:gd name="connsiteY110" fmla="*/ 1194243 h 1913559"/>
              <a:gd name="connsiteX111" fmla="*/ 195976 w 1499520"/>
              <a:gd name="connsiteY111" fmla="*/ 1215675 h 1913559"/>
              <a:gd name="connsiteX112" fmla="*/ 143589 w 1499520"/>
              <a:gd name="connsiteY112" fmla="*/ 1215675 h 1913559"/>
              <a:gd name="connsiteX113" fmla="*/ 110251 w 1499520"/>
              <a:gd name="connsiteY113" fmla="*/ 1201388 h 1913559"/>
              <a:gd name="connsiteX114" fmla="*/ 81676 w 1499520"/>
              <a:gd name="connsiteY114" fmla="*/ 1182338 h 1913559"/>
              <a:gd name="connsiteX115" fmla="*/ 5477 w 1499520"/>
              <a:gd name="connsiteY115" fmla="*/ 1106138 h 1913559"/>
              <a:gd name="connsiteX116" fmla="*/ 24527 w 1499520"/>
              <a:gd name="connsiteY116" fmla="*/ 1094232 h 1913559"/>
              <a:gd name="connsiteX117" fmla="*/ 24526 w 1499520"/>
              <a:gd name="connsiteY117" fmla="*/ 1039463 h 1913559"/>
              <a:gd name="connsiteX118" fmla="*/ 17383 w 1499520"/>
              <a:gd name="connsiteY118" fmla="*/ 1001363 h 1913559"/>
              <a:gd name="connsiteX119" fmla="*/ 714 w 1499520"/>
              <a:gd name="connsiteY119" fmla="*/ 956119 h 1913559"/>
              <a:gd name="connsiteX120" fmla="*/ 43576 w 1499520"/>
              <a:gd name="connsiteY120" fmla="*/ 887063 h 1913559"/>
              <a:gd name="connsiteX121" fmla="*/ 62626 w 1499520"/>
              <a:gd name="connsiteY121" fmla="*/ 889444 h 1913559"/>
              <a:gd name="connsiteX122" fmla="*/ 55483 w 1499520"/>
              <a:gd name="connsiteY122" fmla="*/ 834676 h 1913559"/>
              <a:gd name="connsiteX123" fmla="*/ 119776 w 1499520"/>
              <a:gd name="connsiteY123" fmla="*/ 808481 h 1913559"/>
              <a:gd name="connsiteX124" fmla="*/ 167401 w 1499520"/>
              <a:gd name="connsiteY124" fmla="*/ 787050 h 1913559"/>
              <a:gd name="connsiteX125" fmla="*/ 205502 w 1499520"/>
              <a:gd name="connsiteY125" fmla="*/ 746570 h 1913559"/>
              <a:gd name="connsiteX126" fmla="*/ 236458 w 1499520"/>
              <a:gd name="connsiteY126" fmla="*/ 758475 h 1913559"/>
              <a:gd name="connsiteX127" fmla="*/ 281702 w 1499520"/>
              <a:gd name="connsiteY127" fmla="*/ 715614 h 1913559"/>
              <a:gd name="connsiteX128" fmla="*/ 329326 w 1499520"/>
              <a:gd name="connsiteY128" fmla="*/ 701325 h 1913559"/>
              <a:gd name="connsiteX129" fmla="*/ 457914 w 1499520"/>
              <a:gd name="connsiteY129" fmla="*/ 713232 h 1913559"/>
              <a:gd name="connsiteX130" fmla="*/ 484108 w 1499520"/>
              <a:gd name="connsiteY130" fmla="*/ 691801 h 1913559"/>
              <a:gd name="connsiteX131" fmla="*/ 503158 w 1499520"/>
              <a:gd name="connsiteY131" fmla="*/ 660844 h 1913559"/>
              <a:gd name="connsiteX132" fmla="*/ 505538 w 1499520"/>
              <a:gd name="connsiteY132" fmla="*/ 603693 h 1913559"/>
              <a:gd name="connsiteX133" fmla="*/ 524590 w 1499520"/>
              <a:gd name="connsiteY133" fmla="*/ 582264 h 1913559"/>
              <a:gd name="connsiteX134" fmla="*/ 600789 w 1499520"/>
              <a:gd name="connsiteY134" fmla="*/ 558450 h 1913559"/>
              <a:gd name="connsiteX135" fmla="*/ 619839 w 1499520"/>
              <a:gd name="connsiteY135" fmla="*/ 544163 h 1913559"/>
              <a:gd name="connsiteX136" fmla="*/ 657939 w 1499520"/>
              <a:gd name="connsiteY136" fmla="*/ 515588 h 1913559"/>
              <a:gd name="connsiteX137" fmla="*/ 710326 w 1499520"/>
              <a:gd name="connsiteY137" fmla="*/ 460819 h 1913559"/>
              <a:gd name="connsiteX138" fmla="*/ 722233 w 1499520"/>
              <a:gd name="connsiteY138" fmla="*/ 391763 h 1913559"/>
              <a:gd name="connsiteX139" fmla="*/ 750808 w 1499520"/>
              <a:gd name="connsiteY139" fmla="*/ 310801 h 1913559"/>
              <a:gd name="connsiteX140" fmla="*/ 774620 w 1499520"/>
              <a:gd name="connsiteY140" fmla="*/ 234600 h 1913559"/>
              <a:gd name="connsiteX141" fmla="*/ 777001 w 1499520"/>
              <a:gd name="connsiteY141" fmla="*/ 172688 h 1913559"/>
              <a:gd name="connsiteX142" fmla="*/ 786526 w 1499520"/>
              <a:gd name="connsiteY142" fmla="*/ 158400 h 1913559"/>
              <a:gd name="connsiteX143" fmla="*/ 815101 w 1499520"/>
              <a:gd name="connsiteY143" fmla="*/ 115538 h 1913559"/>
              <a:gd name="connsiteX144" fmla="*/ 829389 w 1499520"/>
              <a:gd name="connsiteY144" fmla="*/ 110775 h 1913559"/>
              <a:gd name="connsiteX145" fmla="*/ 853201 w 1499520"/>
              <a:gd name="connsiteY145" fmla="*/ 120300 h 1913559"/>
              <a:gd name="connsiteX146" fmla="*/ 867489 w 1499520"/>
              <a:gd name="connsiteY146" fmla="*/ 129825 h 1913559"/>
              <a:gd name="connsiteX147" fmla="*/ 886539 w 1499520"/>
              <a:gd name="connsiteY147" fmla="*/ 120300 h 1913559"/>
              <a:gd name="connsiteX148" fmla="*/ 919876 w 1499520"/>
              <a:gd name="connsiteY148" fmla="*/ 82200 h 1913559"/>
              <a:gd name="connsiteX149" fmla="*/ 934164 w 1499520"/>
              <a:gd name="connsiteY149" fmla="*/ 67913 h 1913559"/>
              <a:gd name="connsiteX150" fmla="*/ 943689 w 1499520"/>
              <a:gd name="connsiteY150" fmla="*/ 48863 h 1913559"/>
              <a:gd name="connsiteX151" fmla="*/ 962739 w 1499520"/>
              <a:gd name="connsiteY151" fmla="*/ 10763 h 1913559"/>
              <a:gd name="connsiteX152" fmla="*/ 962739 w 1499520"/>
              <a:gd name="connsiteY152" fmla="*/ 6000 h 1913559"/>
              <a:gd name="connsiteX0" fmla="*/ 962739 w 1499520"/>
              <a:gd name="connsiteY0" fmla="*/ 6000 h 1913559"/>
              <a:gd name="connsiteX1" fmla="*/ 981788 w 1499520"/>
              <a:gd name="connsiteY1" fmla="*/ 86963 h 1913559"/>
              <a:gd name="connsiteX2" fmla="*/ 1015126 w 1499520"/>
              <a:gd name="connsiteY2" fmla="*/ 277463 h 1913559"/>
              <a:gd name="connsiteX3" fmla="*/ 1041320 w 1499520"/>
              <a:gd name="connsiteY3" fmla="*/ 336994 h 1913559"/>
              <a:gd name="connsiteX4" fmla="*/ 1105614 w 1499520"/>
              <a:gd name="connsiteY4" fmla="*/ 437006 h 1913559"/>
              <a:gd name="connsiteX5" fmla="*/ 1186576 w 1499520"/>
              <a:gd name="connsiteY5" fmla="*/ 544163 h 1913559"/>
              <a:gd name="connsiteX6" fmla="*/ 1219914 w 1499520"/>
              <a:gd name="connsiteY6" fmla="*/ 582263 h 1913559"/>
              <a:gd name="connsiteX7" fmla="*/ 1188958 w 1499520"/>
              <a:gd name="connsiteY7" fmla="*/ 660844 h 1913559"/>
              <a:gd name="connsiteX8" fmla="*/ 1231820 w 1499520"/>
              <a:gd name="connsiteY8" fmla="*/ 715613 h 1913559"/>
              <a:gd name="connsiteX9" fmla="*/ 1186576 w 1499520"/>
              <a:gd name="connsiteY9" fmla="*/ 787050 h 1913559"/>
              <a:gd name="connsiteX10" fmla="*/ 1181814 w 1499520"/>
              <a:gd name="connsiteY10" fmla="*/ 834675 h 1913559"/>
              <a:gd name="connsiteX11" fmla="*/ 1231820 w 1499520"/>
              <a:gd name="connsiteY11" fmla="*/ 903731 h 1913559"/>
              <a:gd name="connsiteX12" fmla="*/ 1212770 w 1499520"/>
              <a:gd name="connsiteY12" fmla="*/ 1063275 h 1913559"/>
              <a:gd name="connsiteX13" fmla="*/ 1193719 w 1499520"/>
              <a:gd name="connsiteY13" fmla="*/ 1222819 h 1913559"/>
              <a:gd name="connsiteX14" fmla="*/ 1248489 w 1499520"/>
              <a:gd name="connsiteY14" fmla="*/ 1258538 h 1913559"/>
              <a:gd name="connsiteX15" fmla="*/ 1300876 w 1499520"/>
              <a:gd name="connsiteY15" fmla="*/ 1287113 h 1913559"/>
              <a:gd name="connsiteX16" fmla="*/ 1336594 w 1499520"/>
              <a:gd name="connsiteY16" fmla="*/ 1332355 h 1913559"/>
              <a:gd name="connsiteX17" fmla="*/ 1341357 w 1499520"/>
              <a:gd name="connsiteY17" fmla="*/ 1437131 h 1913559"/>
              <a:gd name="connsiteX18" fmla="*/ 1338977 w 1499520"/>
              <a:gd name="connsiteY18" fmla="*/ 1606200 h 1913559"/>
              <a:gd name="connsiteX19" fmla="*/ 1405651 w 1499520"/>
              <a:gd name="connsiteY19" fmla="*/ 1591913 h 1913559"/>
              <a:gd name="connsiteX20" fmla="*/ 1493758 w 1499520"/>
              <a:gd name="connsiteY20" fmla="*/ 1582387 h 1913559"/>
              <a:gd name="connsiteX21" fmla="*/ 1486614 w 1499520"/>
              <a:gd name="connsiteY21" fmla="*/ 1625250 h 1913559"/>
              <a:gd name="connsiteX22" fmla="*/ 1477089 w 1499520"/>
              <a:gd name="connsiteY22" fmla="*/ 1653825 h 1913559"/>
              <a:gd name="connsiteX23" fmla="*/ 1458039 w 1499520"/>
              <a:gd name="connsiteY23" fmla="*/ 1741932 h 1913559"/>
              <a:gd name="connsiteX24" fmla="*/ 1450895 w 1499520"/>
              <a:gd name="connsiteY24" fmla="*/ 1822894 h 1913559"/>
              <a:gd name="connsiteX25" fmla="*/ 1462802 w 1499520"/>
              <a:gd name="connsiteY25" fmla="*/ 1877664 h 1913559"/>
              <a:gd name="connsiteX26" fmla="*/ 1486614 w 1499520"/>
              <a:gd name="connsiteY26" fmla="*/ 1913382 h 1913559"/>
              <a:gd name="connsiteX27" fmla="*/ 1377076 w 1499520"/>
              <a:gd name="connsiteY27" fmla="*/ 1889569 h 1913559"/>
              <a:gd name="connsiteX28" fmla="*/ 1255632 w 1499520"/>
              <a:gd name="connsiteY28" fmla="*/ 1849088 h 1913559"/>
              <a:gd name="connsiteX29" fmla="*/ 1148476 w 1499520"/>
              <a:gd name="connsiteY29" fmla="*/ 1825275 h 1913559"/>
              <a:gd name="connsiteX30" fmla="*/ 1038939 w 1499520"/>
              <a:gd name="connsiteY30" fmla="*/ 1801463 h 1913559"/>
              <a:gd name="connsiteX31" fmla="*/ 948451 w 1499520"/>
              <a:gd name="connsiteY31" fmla="*/ 1782413 h 1913559"/>
              <a:gd name="connsiteX32" fmla="*/ 857964 w 1499520"/>
              <a:gd name="connsiteY32" fmla="*/ 1772888 h 1913559"/>
              <a:gd name="connsiteX33" fmla="*/ 781764 w 1499520"/>
              <a:gd name="connsiteY33" fmla="*/ 1763363 h 1913559"/>
              <a:gd name="connsiteX34" fmla="*/ 543639 w 1499520"/>
              <a:gd name="connsiteY34" fmla="*/ 1739550 h 1913559"/>
              <a:gd name="connsiteX35" fmla="*/ 546020 w 1499520"/>
              <a:gd name="connsiteY35" fmla="*/ 1725263 h 1913559"/>
              <a:gd name="connsiteX36" fmla="*/ 576977 w 1499520"/>
              <a:gd name="connsiteY36" fmla="*/ 1713357 h 1913559"/>
              <a:gd name="connsiteX37" fmla="*/ 591264 w 1499520"/>
              <a:gd name="connsiteY37" fmla="*/ 1682400 h 1913559"/>
              <a:gd name="connsiteX38" fmla="*/ 610314 w 1499520"/>
              <a:gd name="connsiteY38" fmla="*/ 1634776 h 1913559"/>
              <a:gd name="connsiteX39" fmla="*/ 653177 w 1499520"/>
              <a:gd name="connsiteY39" fmla="*/ 1646682 h 1913559"/>
              <a:gd name="connsiteX40" fmla="*/ 710326 w 1499520"/>
              <a:gd name="connsiteY40" fmla="*/ 1658588 h 1913559"/>
              <a:gd name="connsiteX41" fmla="*/ 765095 w 1499520"/>
              <a:gd name="connsiteY41" fmla="*/ 1660968 h 1913559"/>
              <a:gd name="connsiteX42" fmla="*/ 772239 w 1499520"/>
              <a:gd name="connsiteY42" fmla="*/ 1649063 h 1913559"/>
              <a:gd name="connsiteX43" fmla="*/ 691276 w 1499520"/>
              <a:gd name="connsiteY43" fmla="*/ 1634775 h 1913559"/>
              <a:gd name="connsiteX44" fmla="*/ 626983 w 1499520"/>
              <a:gd name="connsiteY44" fmla="*/ 1613344 h 1913559"/>
              <a:gd name="connsiteX45" fmla="*/ 605551 w 1499520"/>
              <a:gd name="connsiteY45" fmla="*/ 1582388 h 1913559"/>
              <a:gd name="connsiteX46" fmla="*/ 626983 w 1499520"/>
              <a:gd name="connsiteY46" fmla="*/ 1530001 h 1913559"/>
              <a:gd name="connsiteX47" fmla="*/ 662702 w 1499520"/>
              <a:gd name="connsiteY47" fmla="*/ 1515713 h 1913559"/>
              <a:gd name="connsiteX48" fmla="*/ 638889 w 1499520"/>
              <a:gd name="connsiteY48" fmla="*/ 1496662 h 1913559"/>
              <a:gd name="connsiteX49" fmla="*/ 662701 w 1499520"/>
              <a:gd name="connsiteY49" fmla="*/ 1472850 h 1913559"/>
              <a:gd name="connsiteX50" fmla="*/ 707945 w 1499520"/>
              <a:gd name="connsiteY50" fmla="*/ 1427607 h 1913559"/>
              <a:gd name="connsiteX51" fmla="*/ 734139 w 1499520"/>
              <a:gd name="connsiteY51" fmla="*/ 1410938 h 1913559"/>
              <a:gd name="connsiteX52" fmla="*/ 719851 w 1499520"/>
              <a:gd name="connsiteY52" fmla="*/ 1368075 h 1913559"/>
              <a:gd name="connsiteX53" fmla="*/ 791289 w 1499520"/>
              <a:gd name="connsiteY53" fmla="*/ 1265682 h 1913559"/>
              <a:gd name="connsiteX54" fmla="*/ 698420 w 1499520"/>
              <a:gd name="connsiteY54" fmla="*/ 1294256 h 1913559"/>
              <a:gd name="connsiteX55" fmla="*/ 667464 w 1499520"/>
              <a:gd name="connsiteY55" fmla="*/ 1358550 h 1913559"/>
              <a:gd name="connsiteX56" fmla="*/ 638889 w 1499520"/>
              <a:gd name="connsiteY56" fmla="*/ 1413318 h 1913559"/>
              <a:gd name="connsiteX57" fmla="*/ 598408 w 1499520"/>
              <a:gd name="connsiteY57" fmla="*/ 1389506 h 1913559"/>
              <a:gd name="connsiteX58" fmla="*/ 572214 w 1499520"/>
              <a:gd name="connsiteY58" fmla="*/ 1434750 h 1913559"/>
              <a:gd name="connsiteX59" fmla="*/ 569833 w 1499520"/>
              <a:gd name="connsiteY59" fmla="*/ 1472851 h 1913559"/>
              <a:gd name="connsiteX60" fmla="*/ 584121 w 1499520"/>
              <a:gd name="connsiteY60" fmla="*/ 1489520 h 1913559"/>
              <a:gd name="connsiteX61" fmla="*/ 534114 w 1499520"/>
              <a:gd name="connsiteY61" fmla="*/ 1530000 h 1913559"/>
              <a:gd name="connsiteX62" fmla="*/ 465058 w 1499520"/>
              <a:gd name="connsiteY62" fmla="*/ 1541907 h 1913559"/>
              <a:gd name="connsiteX63" fmla="*/ 488870 w 1499520"/>
              <a:gd name="connsiteY63" fmla="*/ 1470469 h 1913559"/>
              <a:gd name="connsiteX64" fmla="*/ 510301 w 1499520"/>
              <a:gd name="connsiteY64" fmla="*/ 1401413 h 1913559"/>
              <a:gd name="connsiteX65" fmla="*/ 526969 w 1499520"/>
              <a:gd name="connsiteY65" fmla="*/ 1339500 h 1913559"/>
              <a:gd name="connsiteX66" fmla="*/ 541257 w 1499520"/>
              <a:gd name="connsiteY66" fmla="*/ 1296637 h 1913559"/>
              <a:gd name="connsiteX67" fmla="*/ 600789 w 1499520"/>
              <a:gd name="connsiteY67" fmla="*/ 1225200 h 1913559"/>
              <a:gd name="connsiteX68" fmla="*/ 634126 w 1499520"/>
              <a:gd name="connsiteY68" fmla="*/ 1239489 h 1913559"/>
              <a:gd name="connsiteX69" fmla="*/ 672226 w 1499520"/>
              <a:gd name="connsiteY69" fmla="*/ 1222820 h 1913559"/>
              <a:gd name="connsiteX70" fmla="*/ 676990 w 1499520"/>
              <a:gd name="connsiteY70" fmla="*/ 1213295 h 1913559"/>
              <a:gd name="connsiteX71" fmla="*/ 638888 w 1499520"/>
              <a:gd name="connsiteY71" fmla="*/ 1215675 h 1913559"/>
              <a:gd name="connsiteX72" fmla="*/ 612696 w 1499520"/>
              <a:gd name="connsiteY72" fmla="*/ 1189482 h 1913559"/>
              <a:gd name="connsiteX73" fmla="*/ 612695 w 1499520"/>
              <a:gd name="connsiteY73" fmla="*/ 1172812 h 1913559"/>
              <a:gd name="connsiteX74" fmla="*/ 662702 w 1499520"/>
              <a:gd name="connsiteY74" fmla="*/ 1175195 h 1913559"/>
              <a:gd name="connsiteX75" fmla="*/ 667463 w 1499520"/>
              <a:gd name="connsiteY75" fmla="*/ 1158525 h 1913559"/>
              <a:gd name="connsiteX76" fmla="*/ 693658 w 1499520"/>
              <a:gd name="connsiteY76" fmla="*/ 1127569 h 1913559"/>
              <a:gd name="connsiteX77" fmla="*/ 736521 w 1499520"/>
              <a:gd name="connsiteY77" fmla="*/ 1113283 h 1913559"/>
              <a:gd name="connsiteX78" fmla="*/ 736520 w 1499520"/>
              <a:gd name="connsiteY78" fmla="*/ 1091849 h 1913559"/>
              <a:gd name="connsiteX79" fmla="*/ 753189 w 1499520"/>
              <a:gd name="connsiteY79" fmla="*/ 1079944 h 1913559"/>
              <a:gd name="connsiteX80" fmla="*/ 712708 w 1499520"/>
              <a:gd name="connsiteY80" fmla="*/ 1051369 h 1913559"/>
              <a:gd name="connsiteX81" fmla="*/ 662701 w 1499520"/>
              <a:gd name="connsiteY81" fmla="*/ 1022794 h 1913559"/>
              <a:gd name="connsiteX82" fmla="*/ 629364 w 1499520"/>
              <a:gd name="connsiteY82" fmla="*/ 1029938 h 1913559"/>
              <a:gd name="connsiteX83" fmla="*/ 591264 w 1499520"/>
              <a:gd name="connsiteY83" fmla="*/ 1087088 h 1913559"/>
              <a:gd name="connsiteX84" fmla="*/ 605551 w 1499520"/>
              <a:gd name="connsiteY84" fmla="*/ 1118044 h 1913559"/>
              <a:gd name="connsiteX85" fmla="*/ 586501 w 1499520"/>
              <a:gd name="connsiteY85" fmla="*/ 1139475 h 1913559"/>
              <a:gd name="connsiteX86" fmla="*/ 550783 w 1499520"/>
              <a:gd name="connsiteY86" fmla="*/ 1120426 h 1913559"/>
              <a:gd name="connsiteX87" fmla="*/ 522207 w 1499520"/>
              <a:gd name="connsiteY87" fmla="*/ 1082325 h 1913559"/>
              <a:gd name="connsiteX88" fmla="*/ 522208 w 1499520"/>
              <a:gd name="connsiteY88" fmla="*/ 1108520 h 1913559"/>
              <a:gd name="connsiteX89" fmla="*/ 457914 w 1499520"/>
              <a:gd name="connsiteY89" fmla="*/ 1115662 h 1913559"/>
              <a:gd name="connsiteX90" fmla="*/ 410289 w 1499520"/>
              <a:gd name="connsiteY90" fmla="*/ 1137094 h 1913559"/>
              <a:gd name="connsiteX91" fmla="*/ 379332 w 1499520"/>
              <a:gd name="connsiteY91" fmla="*/ 1184718 h 1913559"/>
              <a:gd name="connsiteX92" fmla="*/ 348376 w 1499520"/>
              <a:gd name="connsiteY92" fmla="*/ 1244250 h 1913559"/>
              <a:gd name="connsiteX93" fmla="*/ 305513 w 1499520"/>
              <a:gd name="connsiteY93" fmla="*/ 1215677 h 1913559"/>
              <a:gd name="connsiteX94" fmla="*/ 336471 w 1499520"/>
              <a:gd name="connsiteY94" fmla="*/ 1194244 h 1913559"/>
              <a:gd name="connsiteX95" fmla="*/ 367426 w 1499520"/>
              <a:gd name="connsiteY95" fmla="*/ 1141856 h 1913559"/>
              <a:gd name="connsiteX96" fmla="*/ 372189 w 1499520"/>
              <a:gd name="connsiteY96" fmla="*/ 1106138 h 1913559"/>
              <a:gd name="connsiteX97" fmla="*/ 398382 w 1499520"/>
              <a:gd name="connsiteY97" fmla="*/ 1094231 h 1913559"/>
              <a:gd name="connsiteX98" fmla="*/ 386476 w 1499520"/>
              <a:gd name="connsiteY98" fmla="*/ 1072800 h 1913559"/>
              <a:gd name="connsiteX99" fmla="*/ 386478 w 1499520"/>
              <a:gd name="connsiteY99" fmla="*/ 1053751 h 1913559"/>
              <a:gd name="connsiteX100" fmla="*/ 348376 w 1499520"/>
              <a:gd name="connsiteY100" fmla="*/ 1060894 h 1913559"/>
              <a:gd name="connsiteX101" fmla="*/ 324564 w 1499520"/>
              <a:gd name="connsiteY101" fmla="*/ 1034700 h 1913559"/>
              <a:gd name="connsiteX102" fmla="*/ 315039 w 1499520"/>
              <a:gd name="connsiteY102" fmla="*/ 1013269 h 1913559"/>
              <a:gd name="connsiteX103" fmla="*/ 286464 w 1499520"/>
              <a:gd name="connsiteY103" fmla="*/ 1048988 h 1913559"/>
              <a:gd name="connsiteX104" fmla="*/ 276939 w 1499520"/>
              <a:gd name="connsiteY104" fmla="*/ 1072800 h 1913559"/>
              <a:gd name="connsiteX105" fmla="*/ 286464 w 1499520"/>
              <a:gd name="connsiteY105" fmla="*/ 1096613 h 1913559"/>
              <a:gd name="connsiteX106" fmla="*/ 260269 w 1499520"/>
              <a:gd name="connsiteY106" fmla="*/ 1098994 h 1913559"/>
              <a:gd name="connsiteX107" fmla="*/ 276939 w 1499520"/>
              <a:gd name="connsiteY107" fmla="*/ 1120425 h 1913559"/>
              <a:gd name="connsiteX108" fmla="*/ 265032 w 1499520"/>
              <a:gd name="connsiteY108" fmla="*/ 1137094 h 1913559"/>
              <a:gd name="connsiteX109" fmla="*/ 274557 w 1499520"/>
              <a:gd name="connsiteY109" fmla="*/ 1199007 h 1913559"/>
              <a:gd name="connsiteX110" fmla="*/ 234076 w 1499520"/>
              <a:gd name="connsiteY110" fmla="*/ 1194243 h 1913559"/>
              <a:gd name="connsiteX111" fmla="*/ 195976 w 1499520"/>
              <a:gd name="connsiteY111" fmla="*/ 1215675 h 1913559"/>
              <a:gd name="connsiteX112" fmla="*/ 143589 w 1499520"/>
              <a:gd name="connsiteY112" fmla="*/ 1215675 h 1913559"/>
              <a:gd name="connsiteX113" fmla="*/ 110251 w 1499520"/>
              <a:gd name="connsiteY113" fmla="*/ 1201388 h 1913559"/>
              <a:gd name="connsiteX114" fmla="*/ 81676 w 1499520"/>
              <a:gd name="connsiteY114" fmla="*/ 1182338 h 1913559"/>
              <a:gd name="connsiteX115" fmla="*/ 5477 w 1499520"/>
              <a:gd name="connsiteY115" fmla="*/ 1106138 h 1913559"/>
              <a:gd name="connsiteX116" fmla="*/ 24527 w 1499520"/>
              <a:gd name="connsiteY116" fmla="*/ 1094232 h 1913559"/>
              <a:gd name="connsiteX117" fmla="*/ 24526 w 1499520"/>
              <a:gd name="connsiteY117" fmla="*/ 1039463 h 1913559"/>
              <a:gd name="connsiteX118" fmla="*/ 17383 w 1499520"/>
              <a:gd name="connsiteY118" fmla="*/ 1001363 h 1913559"/>
              <a:gd name="connsiteX119" fmla="*/ 714 w 1499520"/>
              <a:gd name="connsiteY119" fmla="*/ 956119 h 1913559"/>
              <a:gd name="connsiteX120" fmla="*/ 43576 w 1499520"/>
              <a:gd name="connsiteY120" fmla="*/ 887063 h 1913559"/>
              <a:gd name="connsiteX121" fmla="*/ 62626 w 1499520"/>
              <a:gd name="connsiteY121" fmla="*/ 889444 h 1913559"/>
              <a:gd name="connsiteX122" fmla="*/ 55483 w 1499520"/>
              <a:gd name="connsiteY122" fmla="*/ 834676 h 1913559"/>
              <a:gd name="connsiteX123" fmla="*/ 119776 w 1499520"/>
              <a:gd name="connsiteY123" fmla="*/ 808481 h 1913559"/>
              <a:gd name="connsiteX124" fmla="*/ 167401 w 1499520"/>
              <a:gd name="connsiteY124" fmla="*/ 787050 h 1913559"/>
              <a:gd name="connsiteX125" fmla="*/ 205502 w 1499520"/>
              <a:gd name="connsiteY125" fmla="*/ 746570 h 1913559"/>
              <a:gd name="connsiteX126" fmla="*/ 236458 w 1499520"/>
              <a:gd name="connsiteY126" fmla="*/ 758475 h 1913559"/>
              <a:gd name="connsiteX127" fmla="*/ 281702 w 1499520"/>
              <a:gd name="connsiteY127" fmla="*/ 715614 h 1913559"/>
              <a:gd name="connsiteX128" fmla="*/ 329326 w 1499520"/>
              <a:gd name="connsiteY128" fmla="*/ 701325 h 1913559"/>
              <a:gd name="connsiteX129" fmla="*/ 457914 w 1499520"/>
              <a:gd name="connsiteY129" fmla="*/ 713232 h 1913559"/>
              <a:gd name="connsiteX130" fmla="*/ 484108 w 1499520"/>
              <a:gd name="connsiteY130" fmla="*/ 691801 h 1913559"/>
              <a:gd name="connsiteX131" fmla="*/ 503158 w 1499520"/>
              <a:gd name="connsiteY131" fmla="*/ 660844 h 1913559"/>
              <a:gd name="connsiteX132" fmla="*/ 505538 w 1499520"/>
              <a:gd name="connsiteY132" fmla="*/ 603693 h 1913559"/>
              <a:gd name="connsiteX133" fmla="*/ 524590 w 1499520"/>
              <a:gd name="connsiteY133" fmla="*/ 582264 h 1913559"/>
              <a:gd name="connsiteX134" fmla="*/ 600789 w 1499520"/>
              <a:gd name="connsiteY134" fmla="*/ 558450 h 1913559"/>
              <a:gd name="connsiteX135" fmla="*/ 619839 w 1499520"/>
              <a:gd name="connsiteY135" fmla="*/ 544163 h 1913559"/>
              <a:gd name="connsiteX136" fmla="*/ 657939 w 1499520"/>
              <a:gd name="connsiteY136" fmla="*/ 515588 h 1913559"/>
              <a:gd name="connsiteX137" fmla="*/ 710326 w 1499520"/>
              <a:gd name="connsiteY137" fmla="*/ 460819 h 1913559"/>
              <a:gd name="connsiteX138" fmla="*/ 722233 w 1499520"/>
              <a:gd name="connsiteY138" fmla="*/ 391763 h 1913559"/>
              <a:gd name="connsiteX139" fmla="*/ 750808 w 1499520"/>
              <a:gd name="connsiteY139" fmla="*/ 284607 h 1913559"/>
              <a:gd name="connsiteX140" fmla="*/ 774620 w 1499520"/>
              <a:gd name="connsiteY140" fmla="*/ 234600 h 1913559"/>
              <a:gd name="connsiteX141" fmla="*/ 777001 w 1499520"/>
              <a:gd name="connsiteY141" fmla="*/ 172688 h 1913559"/>
              <a:gd name="connsiteX142" fmla="*/ 786526 w 1499520"/>
              <a:gd name="connsiteY142" fmla="*/ 158400 h 1913559"/>
              <a:gd name="connsiteX143" fmla="*/ 815101 w 1499520"/>
              <a:gd name="connsiteY143" fmla="*/ 115538 h 1913559"/>
              <a:gd name="connsiteX144" fmla="*/ 829389 w 1499520"/>
              <a:gd name="connsiteY144" fmla="*/ 110775 h 1913559"/>
              <a:gd name="connsiteX145" fmla="*/ 853201 w 1499520"/>
              <a:gd name="connsiteY145" fmla="*/ 120300 h 1913559"/>
              <a:gd name="connsiteX146" fmla="*/ 867489 w 1499520"/>
              <a:gd name="connsiteY146" fmla="*/ 129825 h 1913559"/>
              <a:gd name="connsiteX147" fmla="*/ 886539 w 1499520"/>
              <a:gd name="connsiteY147" fmla="*/ 120300 h 1913559"/>
              <a:gd name="connsiteX148" fmla="*/ 919876 w 1499520"/>
              <a:gd name="connsiteY148" fmla="*/ 82200 h 1913559"/>
              <a:gd name="connsiteX149" fmla="*/ 934164 w 1499520"/>
              <a:gd name="connsiteY149" fmla="*/ 67913 h 1913559"/>
              <a:gd name="connsiteX150" fmla="*/ 943689 w 1499520"/>
              <a:gd name="connsiteY150" fmla="*/ 48863 h 1913559"/>
              <a:gd name="connsiteX151" fmla="*/ 962739 w 1499520"/>
              <a:gd name="connsiteY151" fmla="*/ 10763 h 1913559"/>
              <a:gd name="connsiteX152" fmla="*/ 962739 w 1499520"/>
              <a:gd name="connsiteY152" fmla="*/ 6000 h 1913559"/>
              <a:gd name="connsiteX0" fmla="*/ 962739 w 1499520"/>
              <a:gd name="connsiteY0" fmla="*/ 6000 h 1913559"/>
              <a:gd name="connsiteX1" fmla="*/ 981788 w 1499520"/>
              <a:gd name="connsiteY1" fmla="*/ 86963 h 1913559"/>
              <a:gd name="connsiteX2" fmla="*/ 1015126 w 1499520"/>
              <a:gd name="connsiteY2" fmla="*/ 277463 h 1913559"/>
              <a:gd name="connsiteX3" fmla="*/ 1041320 w 1499520"/>
              <a:gd name="connsiteY3" fmla="*/ 336994 h 1913559"/>
              <a:gd name="connsiteX4" fmla="*/ 1105614 w 1499520"/>
              <a:gd name="connsiteY4" fmla="*/ 437006 h 1913559"/>
              <a:gd name="connsiteX5" fmla="*/ 1186576 w 1499520"/>
              <a:gd name="connsiteY5" fmla="*/ 544163 h 1913559"/>
              <a:gd name="connsiteX6" fmla="*/ 1219914 w 1499520"/>
              <a:gd name="connsiteY6" fmla="*/ 582263 h 1913559"/>
              <a:gd name="connsiteX7" fmla="*/ 1188958 w 1499520"/>
              <a:gd name="connsiteY7" fmla="*/ 660844 h 1913559"/>
              <a:gd name="connsiteX8" fmla="*/ 1231820 w 1499520"/>
              <a:gd name="connsiteY8" fmla="*/ 715613 h 1913559"/>
              <a:gd name="connsiteX9" fmla="*/ 1186576 w 1499520"/>
              <a:gd name="connsiteY9" fmla="*/ 787050 h 1913559"/>
              <a:gd name="connsiteX10" fmla="*/ 1181814 w 1499520"/>
              <a:gd name="connsiteY10" fmla="*/ 834675 h 1913559"/>
              <a:gd name="connsiteX11" fmla="*/ 1231820 w 1499520"/>
              <a:gd name="connsiteY11" fmla="*/ 903731 h 1913559"/>
              <a:gd name="connsiteX12" fmla="*/ 1212770 w 1499520"/>
              <a:gd name="connsiteY12" fmla="*/ 1063275 h 1913559"/>
              <a:gd name="connsiteX13" fmla="*/ 1193719 w 1499520"/>
              <a:gd name="connsiteY13" fmla="*/ 1222819 h 1913559"/>
              <a:gd name="connsiteX14" fmla="*/ 1248489 w 1499520"/>
              <a:gd name="connsiteY14" fmla="*/ 1258538 h 1913559"/>
              <a:gd name="connsiteX15" fmla="*/ 1300876 w 1499520"/>
              <a:gd name="connsiteY15" fmla="*/ 1287113 h 1913559"/>
              <a:gd name="connsiteX16" fmla="*/ 1336594 w 1499520"/>
              <a:gd name="connsiteY16" fmla="*/ 1332355 h 1913559"/>
              <a:gd name="connsiteX17" fmla="*/ 1341357 w 1499520"/>
              <a:gd name="connsiteY17" fmla="*/ 1437131 h 1913559"/>
              <a:gd name="connsiteX18" fmla="*/ 1338977 w 1499520"/>
              <a:gd name="connsiteY18" fmla="*/ 1606200 h 1913559"/>
              <a:gd name="connsiteX19" fmla="*/ 1405651 w 1499520"/>
              <a:gd name="connsiteY19" fmla="*/ 1591913 h 1913559"/>
              <a:gd name="connsiteX20" fmla="*/ 1493758 w 1499520"/>
              <a:gd name="connsiteY20" fmla="*/ 1582387 h 1913559"/>
              <a:gd name="connsiteX21" fmla="*/ 1486614 w 1499520"/>
              <a:gd name="connsiteY21" fmla="*/ 1625250 h 1913559"/>
              <a:gd name="connsiteX22" fmla="*/ 1477089 w 1499520"/>
              <a:gd name="connsiteY22" fmla="*/ 1653825 h 1913559"/>
              <a:gd name="connsiteX23" fmla="*/ 1458039 w 1499520"/>
              <a:gd name="connsiteY23" fmla="*/ 1741932 h 1913559"/>
              <a:gd name="connsiteX24" fmla="*/ 1450895 w 1499520"/>
              <a:gd name="connsiteY24" fmla="*/ 1822894 h 1913559"/>
              <a:gd name="connsiteX25" fmla="*/ 1462802 w 1499520"/>
              <a:gd name="connsiteY25" fmla="*/ 1877664 h 1913559"/>
              <a:gd name="connsiteX26" fmla="*/ 1486614 w 1499520"/>
              <a:gd name="connsiteY26" fmla="*/ 1913382 h 1913559"/>
              <a:gd name="connsiteX27" fmla="*/ 1377076 w 1499520"/>
              <a:gd name="connsiteY27" fmla="*/ 1889569 h 1913559"/>
              <a:gd name="connsiteX28" fmla="*/ 1255632 w 1499520"/>
              <a:gd name="connsiteY28" fmla="*/ 1849088 h 1913559"/>
              <a:gd name="connsiteX29" fmla="*/ 1148476 w 1499520"/>
              <a:gd name="connsiteY29" fmla="*/ 1825275 h 1913559"/>
              <a:gd name="connsiteX30" fmla="*/ 1038939 w 1499520"/>
              <a:gd name="connsiteY30" fmla="*/ 1801463 h 1913559"/>
              <a:gd name="connsiteX31" fmla="*/ 948451 w 1499520"/>
              <a:gd name="connsiteY31" fmla="*/ 1782413 h 1913559"/>
              <a:gd name="connsiteX32" fmla="*/ 857964 w 1499520"/>
              <a:gd name="connsiteY32" fmla="*/ 1772888 h 1913559"/>
              <a:gd name="connsiteX33" fmla="*/ 781764 w 1499520"/>
              <a:gd name="connsiteY33" fmla="*/ 1763363 h 1913559"/>
              <a:gd name="connsiteX34" fmla="*/ 543639 w 1499520"/>
              <a:gd name="connsiteY34" fmla="*/ 1739550 h 1913559"/>
              <a:gd name="connsiteX35" fmla="*/ 546020 w 1499520"/>
              <a:gd name="connsiteY35" fmla="*/ 1725263 h 1913559"/>
              <a:gd name="connsiteX36" fmla="*/ 576977 w 1499520"/>
              <a:gd name="connsiteY36" fmla="*/ 1713357 h 1913559"/>
              <a:gd name="connsiteX37" fmla="*/ 591264 w 1499520"/>
              <a:gd name="connsiteY37" fmla="*/ 1682400 h 1913559"/>
              <a:gd name="connsiteX38" fmla="*/ 610314 w 1499520"/>
              <a:gd name="connsiteY38" fmla="*/ 1634776 h 1913559"/>
              <a:gd name="connsiteX39" fmla="*/ 653177 w 1499520"/>
              <a:gd name="connsiteY39" fmla="*/ 1646682 h 1913559"/>
              <a:gd name="connsiteX40" fmla="*/ 710326 w 1499520"/>
              <a:gd name="connsiteY40" fmla="*/ 1658588 h 1913559"/>
              <a:gd name="connsiteX41" fmla="*/ 765095 w 1499520"/>
              <a:gd name="connsiteY41" fmla="*/ 1660968 h 1913559"/>
              <a:gd name="connsiteX42" fmla="*/ 772239 w 1499520"/>
              <a:gd name="connsiteY42" fmla="*/ 1649063 h 1913559"/>
              <a:gd name="connsiteX43" fmla="*/ 691276 w 1499520"/>
              <a:gd name="connsiteY43" fmla="*/ 1634775 h 1913559"/>
              <a:gd name="connsiteX44" fmla="*/ 626983 w 1499520"/>
              <a:gd name="connsiteY44" fmla="*/ 1613344 h 1913559"/>
              <a:gd name="connsiteX45" fmla="*/ 605551 w 1499520"/>
              <a:gd name="connsiteY45" fmla="*/ 1582388 h 1913559"/>
              <a:gd name="connsiteX46" fmla="*/ 626983 w 1499520"/>
              <a:gd name="connsiteY46" fmla="*/ 1530001 h 1913559"/>
              <a:gd name="connsiteX47" fmla="*/ 662702 w 1499520"/>
              <a:gd name="connsiteY47" fmla="*/ 1515713 h 1913559"/>
              <a:gd name="connsiteX48" fmla="*/ 638889 w 1499520"/>
              <a:gd name="connsiteY48" fmla="*/ 1496662 h 1913559"/>
              <a:gd name="connsiteX49" fmla="*/ 662701 w 1499520"/>
              <a:gd name="connsiteY49" fmla="*/ 1472850 h 1913559"/>
              <a:gd name="connsiteX50" fmla="*/ 707945 w 1499520"/>
              <a:gd name="connsiteY50" fmla="*/ 1427607 h 1913559"/>
              <a:gd name="connsiteX51" fmla="*/ 734139 w 1499520"/>
              <a:gd name="connsiteY51" fmla="*/ 1410938 h 1913559"/>
              <a:gd name="connsiteX52" fmla="*/ 719851 w 1499520"/>
              <a:gd name="connsiteY52" fmla="*/ 1368075 h 1913559"/>
              <a:gd name="connsiteX53" fmla="*/ 791289 w 1499520"/>
              <a:gd name="connsiteY53" fmla="*/ 1265682 h 1913559"/>
              <a:gd name="connsiteX54" fmla="*/ 698420 w 1499520"/>
              <a:gd name="connsiteY54" fmla="*/ 1294256 h 1913559"/>
              <a:gd name="connsiteX55" fmla="*/ 667464 w 1499520"/>
              <a:gd name="connsiteY55" fmla="*/ 1358550 h 1913559"/>
              <a:gd name="connsiteX56" fmla="*/ 638889 w 1499520"/>
              <a:gd name="connsiteY56" fmla="*/ 1413318 h 1913559"/>
              <a:gd name="connsiteX57" fmla="*/ 598408 w 1499520"/>
              <a:gd name="connsiteY57" fmla="*/ 1389506 h 1913559"/>
              <a:gd name="connsiteX58" fmla="*/ 572214 w 1499520"/>
              <a:gd name="connsiteY58" fmla="*/ 1434750 h 1913559"/>
              <a:gd name="connsiteX59" fmla="*/ 569833 w 1499520"/>
              <a:gd name="connsiteY59" fmla="*/ 1472851 h 1913559"/>
              <a:gd name="connsiteX60" fmla="*/ 584121 w 1499520"/>
              <a:gd name="connsiteY60" fmla="*/ 1489520 h 1913559"/>
              <a:gd name="connsiteX61" fmla="*/ 534114 w 1499520"/>
              <a:gd name="connsiteY61" fmla="*/ 1530000 h 1913559"/>
              <a:gd name="connsiteX62" fmla="*/ 465058 w 1499520"/>
              <a:gd name="connsiteY62" fmla="*/ 1541907 h 1913559"/>
              <a:gd name="connsiteX63" fmla="*/ 488870 w 1499520"/>
              <a:gd name="connsiteY63" fmla="*/ 1470469 h 1913559"/>
              <a:gd name="connsiteX64" fmla="*/ 510301 w 1499520"/>
              <a:gd name="connsiteY64" fmla="*/ 1401413 h 1913559"/>
              <a:gd name="connsiteX65" fmla="*/ 526969 w 1499520"/>
              <a:gd name="connsiteY65" fmla="*/ 1339500 h 1913559"/>
              <a:gd name="connsiteX66" fmla="*/ 541257 w 1499520"/>
              <a:gd name="connsiteY66" fmla="*/ 1296637 h 1913559"/>
              <a:gd name="connsiteX67" fmla="*/ 600789 w 1499520"/>
              <a:gd name="connsiteY67" fmla="*/ 1225200 h 1913559"/>
              <a:gd name="connsiteX68" fmla="*/ 634126 w 1499520"/>
              <a:gd name="connsiteY68" fmla="*/ 1239489 h 1913559"/>
              <a:gd name="connsiteX69" fmla="*/ 672226 w 1499520"/>
              <a:gd name="connsiteY69" fmla="*/ 1222820 h 1913559"/>
              <a:gd name="connsiteX70" fmla="*/ 676990 w 1499520"/>
              <a:gd name="connsiteY70" fmla="*/ 1213295 h 1913559"/>
              <a:gd name="connsiteX71" fmla="*/ 638888 w 1499520"/>
              <a:gd name="connsiteY71" fmla="*/ 1215675 h 1913559"/>
              <a:gd name="connsiteX72" fmla="*/ 612696 w 1499520"/>
              <a:gd name="connsiteY72" fmla="*/ 1189482 h 1913559"/>
              <a:gd name="connsiteX73" fmla="*/ 612695 w 1499520"/>
              <a:gd name="connsiteY73" fmla="*/ 1172812 h 1913559"/>
              <a:gd name="connsiteX74" fmla="*/ 662702 w 1499520"/>
              <a:gd name="connsiteY74" fmla="*/ 1175195 h 1913559"/>
              <a:gd name="connsiteX75" fmla="*/ 667463 w 1499520"/>
              <a:gd name="connsiteY75" fmla="*/ 1158525 h 1913559"/>
              <a:gd name="connsiteX76" fmla="*/ 693658 w 1499520"/>
              <a:gd name="connsiteY76" fmla="*/ 1127569 h 1913559"/>
              <a:gd name="connsiteX77" fmla="*/ 736521 w 1499520"/>
              <a:gd name="connsiteY77" fmla="*/ 1113283 h 1913559"/>
              <a:gd name="connsiteX78" fmla="*/ 736520 w 1499520"/>
              <a:gd name="connsiteY78" fmla="*/ 1091849 h 1913559"/>
              <a:gd name="connsiteX79" fmla="*/ 753189 w 1499520"/>
              <a:gd name="connsiteY79" fmla="*/ 1079944 h 1913559"/>
              <a:gd name="connsiteX80" fmla="*/ 712708 w 1499520"/>
              <a:gd name="connsiteY80" fmla="*/ 1051369 h 1913559"/>
              <a:gd name="connsiteX81" fmla="*/ 662701 w 1499520"/>
              <a:gd name="connsiteY81" fmla="*/ 1022794 h 1913559"/>
              <a:gd name="connsiteX82" fmla="*/ 629364 w 1499520"/>
              <a:gd name="connsiteY82" fmla="*/ 1029938 h 1913559"/>
              <a:gd name="connsiteX83" fmla="*/ 591264 w 1499520"/>
              <a:gd name="connsiteY83" fmla="*/ 1087088 h 1913559"/>
              <a:gd name="connsiteX84" fmla="*/ 605551 w 1499520"/>
              <a:gd name="connsiteY84" fmla="*/ 1118044 h 1913559"/>
              <a:gd name="connsiteX85" fmla="*/ 586501 w 1499520"/>
              <a:gd name="connsiteY85" fmla="*/ 1139475 h 1913559"/>
              <a:gd name="connsiteX86" fmla="*/ 550783 w 1499520"/>
              <a:gd name="connsiteY86" fmla="*/ 1120426 h 1913559"/>
              <a:gd name="connsiteX87" fmla="*/ 522207 w 1499520"/>
              <a:gd name="connsiteY87" fmla="*/ 1082325 h 1913559"/>
              <a:gd name="connsiteX88" fmla="*/ 522208 w 1499520"/>
              <a:gd name="connsiteY88" fmla="*/ 1108520 h 1913559"/>
              <a:gd name="connsiteX89" fmla="*/ 457914 w 1499520"/>
              <a:gd name="connsiteY89" fmla="*/ 1115662 h 1913559"/>
              <a:gd name="connsiteX90" fmla="*/ 410289 w 1499520"/>
              <a:gd name="connsiteY90" fmla="*/ 1137094 h 1913559"/>
              <a:gd name="connsiteX91" fmla="*/ 379332 w 1499520"/>
              <a:gd name="connsiteY91" fmla="*/ 1184718 h 1913559"/>
              <a:gd name="connsiteX92" fmla="*/ 348376 w 1499520"/>
              <a:gd name="connsiteY92" fmla="*/ 1244250 h 1913559"/>
              <a:gd name="connsiteX93" fmla="*/ 305513 w 1499520"/>
              <a:gd name="connsiteY93" fmla="*/ 1215677 h 1913559"/>
              <a:gd name="connsiteX94" fmla="*/ 336471 w 1499520"/>
              <a:gd name="connsiteY94" fmla="*/ 1194244 h 1913559"/>
              <a:gd name="connsiteX95" fmla="*/ 367426 w 1499520"/>
              <a:gd name="connsiteY95" fmla="*/ 1141856 h 1913559"/>
              <a:gd name="connsiteX96" fmla="*/ 372189 w 1499520"/>
              <a:gd name="connsiteY96" fmla="*/ 1106138 h 1913559"/>
              <a:gd name="connsiteX97" fmla="*/ 398382 w 1499520"/>
              <a:gd name="connsiteY97" fmla="*/ 1094231 h 1913559"/>
              <a:gd name="connsiteX98" fmla="*/ 386476 w 1499520"/>
              <a:gd name="connsiteY98" fmla="*/ 1072800 h 1913559"/>
              <a:gd name="connsiteX99" fmla="*/ 386478 w 1499520"/>
              <a:gd name="connsiteY99" fmla="*/ 1053751 h 1913559"/>
              <a:gd name="connsiteX100" fmla="*/ 348376 w 1499520"/>
              <a:gd name="connsiteY100" fmla="*/ 1060894 h 1913559"/>
              <a:gd name="connsiteX101" fmla="*/ 324564 w 1499520"/>
              <a:gd name="connsiteY101" fmla="*/ 1034700 h 1913559"/>
              <a:gd name="connsiteX102" fmla="*/ 315039 w 1499520"/>
              <a:gd name="connsiteY102" fmla="*/ 1013269 h 1913559"/>
              <a:gd name="connsiteX103" fmla="*/ 286464 w 1499520"/>
              <a:gd name="connsiteY103" fmla="*/ 1048988 h 1913559"/>
              <a:gd name="connsiteX104" fmla="*/ 276939 w 1499520"/>
              <a:gd name="connsiteY104" fmla="*/ 1072800 h 1913559"/>
              <a:gd name="connsiteX105" fmla="*/ 286464 w 1499520"/>
              <a:gd name="connsiteY105" fmla="*/ 1096613 h 1913559"/>
              <a:gd name="connsiteX106" fmla="*/ 260269 w 1499520"/>
              <a:gd name="connsiteY106" fmla="*/ 1098994 h 1913559"/>
              <a:gd name="connsiteX107" fmla="*/ 276939 w 1499520"/>
              <a:gd name="connsiteY107" fmla="*/ 1120425 h 1913559"/>
              <a:gd name="connsiteX108" fmla="*/ 265032 w 1499520"/>
              <a:gd name="connsiteY108" fmla="*/ 1137094 h 1913559"/>
              <a:gd name="connsiteX109" fmla="*/ 274557 w 1499520"/>
              <a:gd name="connsiteY109" fmla="*/ 1199007 h 1913559"/>
              <a:gd name="connsiteX110" fmla="*/ 234076 w 1499520"/>
              <a:gd name="connsiteY110" fmla="*/ 1194243 h 1913559"/>
              <a:gd name="connsiteX111" fmla="*/ 195976 w 1499520"/>
              <a:gd name="connsiteY111" fmla="*/ 1215675 h 1913559"/>
              <a:gd name="connsiteX112" fmla="*/ 143589 w 1499520"/>
              <a:gd name="connsiteY112" fmla="*/ 1215675 h 1913559"/>
              <a:gd name="connsiteX113" fmla="*/ 110251 w 1499520"/>
              <a:gd name="connsiteY113" fmla="*/ 1201388 h 1913559"/>
              <a:gd name="connsiteX114" fmla="*/ 81676 w 1499520"/>
              <a:gd name="connsiteY114" fmla="*/ 1182338 h 1913559"/>
              <a:gd name="connsiteX115" fmla="*/ 5477 w 1499520"/>
              <a:gd name="connsiteY115" fmla="*/ 1106138 h 1913559"/>
              <a:gd name="connsiteX116" fmla="*/ 24527 w 1499520"/>
              <a:gd name="connsiteY116" fmla="*/ 1094232 h 1913559"/>
              <a:gd name="connsiteX117" fmla="*/ 24526 w 1499520"/>
              <a:gd name="connsiteY117" fmla="*/ 1039463 h 1913559"/>
              <a:gd name="connsiteX118" fmla="*/ 17383 w 1499520"/>
              <a:gd name="connsiteY118" fmla="*/ 1001363 h 1913559"/>
              <a:gd name="connsiteX119" fmla="*/ 714 w 1499520"/>
              <a:gd name="connsiteY119" fmla="*/ 956119 h 1913559"/>
              <a:gd name="connsiteX120" fmla="*/ 43576 w 1499520"/>
              <a:gd name="connsiteY120" fmla="*/ 887063 h 1913559"/>
              <a:gd name="connsiteX121" fmla="*/ 62626 w 1499520"/>
              <a:gd name="connsiteY121" fmla="*/ 889444 h 1913559"/>
              <a:gd name="connsiteX122" fmla="*/ 55483 w 1499520"/>
              <a:gd name="connsiteY122" fmla="*/ 834676 h 1913559"/>
              <a:gd name="connsiteX123" fmla="*/ 119776 w 1499520"/>
              <a:gd name="connsiteY123" fmla="*/ 808481 h 1913559"/>
              <a:gd name="connsiteX124" fmla="*/ 167401 w 1499520"/>
              <a:gd name="connsiteY124" fmla="*/ 787050 h 1913559"/>
              <a:gd name="connsiteX125" fmla="*/ 205502 w 1499520"/>
              <a:gd name="connsiteY125" fmla="*/ 746570 h 1913559"/>
              <a:gd name="connsiteX126" fmla="*/ 236458 w 1499520"/>
              <a:gd name="connsiteY126" fmla="*/ 758475 h 1913559"/>
              <a:gd name="connsiteX127" fmla="*/ 281702 w 1499520"/>
              <a:gd name="connsiteY127" fmla="*/ 715614 h 1913559"/>
              <a:gd name="connsiteX128" fmla="*/ 329326 w 1499520"/>
              <a:gd name="connsiteY128" fmla="*/ 701325 h 1913559"/>
              <a:gd name="connsiteX129" fmla="*/ 457914 w 1499520"/>
              <a:gd name="connsiteY129" fmla="*/ 713232 h 1913559"/>
              <a:gd name="connsiteX130" fmla="*/ 484108 w 1499520"/>
              <a:gd name="connsiteY130" fmla="*/ 691801 h 1913559"/>
              <a:gd name="connsiteX131" fmla="*/ 503158 w 1499520"/>
              <a:gd name="connsiteY131" fmla="*/ 660844 h 1913559"/>
              <a:gd name="connsiteX132" fmla="*/ 505538 w 1499520"/>
              <a:gd name="connsiteY132" fmla="*/ 603693 h 1913559"/>
              <a:gd name="connsiteX133" fmla="*/ 524590 w 1499520"/>
              <a:gd name="connsiteY133" fmla="*/ 582264 h 1913559"/>
              <a:gd name="connsiteX134" fmla="*/ 600789 w 1499520"/>
              <a:gd name="connsiteY134" fmla="*/ 558450 h 1913559"/>
              <a:gd name="connsiteX135" fmla="*/ 619839 w 1499520"/>
              <a:gd name="connsiteY135" fmla="*/ 544163 h 1913559"/>
              <a:gd name="connsiteX136" fmla="*/ 657939 w 1499520"/>
              <a:gd name="connsiteY136" fmla="*/ 515588 h 1913559"/>
              <a:gd name="connsiteX137" fmla="*/ 710326 w 1499520"/>
              <a:gd name="connsiteY137" fmla="*/ 460819 h 1913559"/>
              <a:gd name="connsiteX138" fmla="*/ 722233 w 1499520"/>
              <a:gd name="connsiteY138" fmla="*/ 391763 h 1913559"/>
              <a:gd name="connsiteX139" fmla="*/ 734140 w 1499520"/>
              <a:gd name="connsiteY139" fmla="*/ 336995 h 1913559"/>
              <a:gd name="connsiteX140" fmla="*/ 750808 w 1499520"/>
              <a:gd name="connsiteY140" fmla="*/ 284607 h 1913559"/>
              <a:gd name="connsiteX141" fmla="*/ 774620 w 1499520"/>
              <a:gd name="connsiteY141" fmla="*/ 234600 h 1913559"/>
              <a:gd name="connsiteX142" fmla="*/ 777001 w 1499520"/>
              <a:gd name="connsiteY142" fmla="*/ 172688 h 1913559"/>
              <a:gd name="connsiteX143" fmla="*/ 786526 w 1499520"/>
              <a:gd name="connsiteY143" fmla="*/ 158400 h 1913559"/>
              <a:gd name="connsiteX144" fmla="*/ 815101 w 1499520"/>
              <a:gd name="connsiteY144" fmla="*/ 115538 h 1913559"/>
              <a:gd name="connsiteX145" fmla="*/ 829389 w 1499520"/>
              <a:gd name="connsiteY145" fmla="*/ 110775 h 1913559"/>
              <a:gd name="connsiteX146" fmla="*/ 853201 w 1499520"/>
              <a:gd name="connsiteY146" fmla="*/ 120300 h 1913559"/>
              <a:gd name="connsiteX147" fmla="*/ 867489 w 1499520"/>
              <a:gd name="connsiteY147" fmla="*/ 129825 h 1913559"/>
              <a:gd name="connsiteX148" fmla="*/ 886539 w 1499520"/>
              <a:gd name="connsiteY148" fmla="*/ 120300 h 1913559"/>
              <a:gd name="connsiteX149" fmla="*/ 919876 w 1499520"/>
              <a:gd name="connsiteY149" fmla="*/ 82200 h 1913559"/>
              <a:gd name="connsiteX150" fmla="*/ 934164 w 1499520"/>
              <a:gd name="connsiteY150" fmla="*/ 67913 h 1913559"/>
              <a:gd name="connsiteX151" fmla="*/ 943689 w 1499520"/>
              <a:gd name="connsiteY151" fmla="*/ 48863 h 1913559"/>
              <a:gd name="connsiteX152" fmla="*/ 962739 w 1499520"/>
              <a:gd name="connsiteY152" fmla="*/ 10763 h 1913559"/>
              <a:gd name="connsiteX153" fmla="*/ 962739 w 1499520"/>
              <a:gd name="connsiteY153" fmla="*/ 6000 h 1913559"/>
              <a:gd name="connsiteX0" fmla="*/ 962739 w 1499520"/>
              <a:gd name="connsiteY0" fmla="*/ 6000 h 1913559"/>
              <a:gd name="connsiteX1" fmla="*/ 981788 w 1499520"/>
              <a:gd name="connsiteY1" fmla="*/ 86963 h 1913559"/>
              <a:gd name="connsiteX2" fmla="*/ 1015126 w 1499520"/>
              <a:gd name="connsiteY2" fmla="*/ 277463 h 1913559"/>
              <a:gd name="connsiteX3" fmla="*/ 1041320 w 1499520"/>
              <a:gd name="connsiteY3" fmla="*/ 336994 h 1913559"/>
              <a:gd name="connsiteX4" fmla="*/ 1105614 w 1499520"/>
              <a:gd name="connsiteY4" fmla="*/ 437006 h 1913559"/>
              <a:gd name="connsiteX5" fmla="*/ 1186576 w 1499520"/>
              <a:gd name="connsiteY5" fmla="*/ 544163 h 1913559"/>
              <a:gd name="connsiteX6" fmla="*/ 1219914 w 1499520"/>
              <a:gd name="connsiteY6" fmla="*/ 582263 h 1913559"/>
              <a:gd name="connsiteX7" fmla="*/ 1188958 w 1499520"/>
              <a:gd name="connsiteY7" fmla="*/ 660844 h 1913559"/>
              <a:gd name="connsiteX8" fmla="*/ 1231820 w 1499520"/>
              <a:gd name="connsiteY8" fmla="*/ 715613 h 1913559"/>
              <a:gd name="connsiteX9" fmla="*/ 1186576 w 1499520"/>
              <a:gd name="connsiteY9" fmla="*/ 787050 h 1913559"/>
              <a:gd name="connsiteX10" fmla="*/ 1181814 w 1499520"/>
              <a:gd name="connsiteY10" fmla="*/ 834675 h 1913559"/>
              <a:gd name="connsiteX11" fmla="*/ 1231820 w 1499520"/>
              <a:gd name="connsiteY11" fmla="*/ 903731 h 1913559"/>
              <a:gd name="connsiteX12" fmla="*/ 1212770 w 1499520"/>
              <a:gd name="connsiteY12" fmla="*/ 1063275 h 1913559"/>
              <a:gd name="connsiteX13" fmla="*/ 1193719 w 1499520"/>
              <a:gd name="connsiteY13" fmla="*/ 1222819 h 1913559"/>
              <a:gd name="connsiteX14" fmla="*/ 1248489 w 1499520"/>
              <a:gd name="connsiteY14" fmla="*/ 1258538 h 1913559"/>
              <a:gd name="connsiteX15" fmla="*/ 1300876 w 1499520"/>
              <a:gd name="connsiteY15" fmla="*/ 1287113 h 1913559"/>
              <a:gd name="connsiteX16" fmla="*/ 1336594 w 1499520"/>
              <a:gd name="connsiteY16" fmla="*/ 1332355 h 1913559"/>
              <a:gd name="connsiteX17" fmla="*/ 1341357 w 1499520"/>
              <a:gd name="connsiteY17" fmla="*/ 1437131 h 1913559"/>
              <a:gd name="connsiteX18" fmla="*/ 1338977 w 1499520"/>
              <a:gd name="connsiteY18" fmla="*/ 1606200 h 1913559"/>
              <a:gd name="connsiteX19" fmla="*/ 1405651 w 1499520"/>
              <a:gd name="connsiteY19" fmla="*/ 1591913 h 1913559"/>
              <a:gd name="connsiteX20" fmla="*/ 1493758 w 1499520"/>
              <a:gd name="connsiteY20" fmla="*/ 1582387 h 1913559"/>
              <a:gd name="connsiteX21" fmla="*/ 1486614 w 1499520"/>
              <a:gd name="connsiteY21" fmla="*/ 1625250 h 1913559"/>
              <a:gd name="connsiteX22" fmla="*/ 1477089 w 1499520"/>
              <a:gd name="connsiteY22" fmla="*/ 1653825 h 1913559"/>
              <a:gd name="connsiteX23" fmla="*/ 1458039 w 1499520"/>
              <a:gd name="connsiteY23" fmla="*/ 1741932 h 1913559"/>
              <a:gd name="connsiteX24" fmla="*/ 1450895 w 1499520"/>
              <a:gd name="connsiteY24" fmla="*/ 1822894 h 1913559"/>
              <a:gd name="connsiteX25" fmla="*/ 1462802 w 1499520"/>
              <a:gd name="connsiteY25" fmla="*/ 1877664 h 1913559"/>
              <a:gd name="connsiteX26" fmla="*/ 1486614 w 1499520"/>
              <a:gd name="connsiteY26" fmla="*/ 1913382 h 1913559"/>
              <a:gd name="connsiteX27" fmla="*/ 1377076 w 1499520"/>
              <a:gd name="connsiteY27" fmla="*/ 1889569 h 1913559"/>
              <a:gd name="connsiteX28" fmla="*/ 1255632 w 1499520"/>
              <a:gd name="connsiteY28" fmla="*/ 1849088 h 1913559"/>
              <a:gd name="connsiteX29" fmla="*/ 1148476 w 1499520"/>
              <a:gd name="connsiteY29" fmla="*/ 1825275 h 1913559"/>
              <a:gd name="connsiteX30" fmla="*/ 1038939 w 1499520"/>
              <a:gd name="connsiteY30" fmla="*/ 1801463 h 1913559"/>
              <a:gd name="connsiteX31" fmla="*/ 948451 w 1499520"/>
              <a:gd name="connsiteY31" fmla="*/ 1782413 h 1913559"/>
              <a:gd name="connsiteX32" fmla="*/ 857964 w 1499520"/>
              <a:gd name="connsiteY32" fmla="*/ 1772888 h 1913559"/>
              <a:gd name="connsiteX33" fmla="*/ 781764 w 1499520"/>
              <a:gd name="connsiteY33" fmla="*/ 1763363 h 1913559"/>
              <a:gd name="connsiteX34" fmla="*/ 543639 w 1499520"/>
              <a:gd name="connsiteY34" fmla="*/ 1739550 h 1913559"/>
              <a:gd name="connsiteX35" fmla="*/ 546020 w 1499520"/>
              <a:gd name="connsiteY35" fmla="*/ 1725263 h 1913559"/>
              <a:gd name="connsiteX36" fmla="*/ 576977 w 1499520"/>
              <a:gd name="connsiteY36" fmla="*/ 1713357 h 1913559"/>
              <a:gd name="connsiteX37" fmla="*/ 591264 w 1499520"/>
              <a:gd name="connsiteY37" fmla="*/ 1682400 h 1913559"/>
              <a:gd name="connsiteX38" fmla="*/ 610314 w 1499520"/>
              <a:gd name="connsiteY38" fmla="*/ 1634776 h 1913559"/>
              <a:gd name="connsiteX39" fmla="*/ 653177 w 1499520"/>
              <a:gd name="connsiteY39" fmla="*/ 1646682 h 1913559"/>
              <a:gd name="connsiteX40" fmla="*/ 710326 w 1499520"/>
              <a:gd name="connsiteY40" fmla="*/ 1658588 h 1913559"/>
              <a:gd name="connsiteX41" fmla="*/ 765095 w 1499520"/>
              <a:gd name="connsiteY41" fmla="*/ 1660968 h 1913559"/>
              <a:gd name="connsiteX42" fmla="*/ 772239 w 1499520"/>
              <a:gd name="connsiteY42" fmla="*/ 1649063 h 1913559"/>
              <a:gd name="connsiteX43" fmla="*/ 691276 w 1499520"/>
              <a:gd name="connsiteY43" fmla="*/ 1634775 h 1913559"/>
              <a:gd name="connsiteX44" fmla="*/ 626983 w 1499520"/>
              <a:gd name="connsiteY44" fmla="*/ 1613344 h 1913559"/>
              <a:gd name="connsiteX45" fmla="*/ 605551 w 1499520"/>
              <a:gd name="connsiteY45" fmla="*/ 1582388 h 1913559"/>
              <a:gd name="connsiteX46" fmla="*/ 626983 w 1499520"/>
              <a:gd name="connsiteY46" fmla="*/ 1530001 h 1913559"/>
              <a:gd name="connsiteX47" fmla="*/ 662702 w 1499520"/>
              <a:gd name="connsiteY47" fmla="*/ 1515713 h 1913559"/>
              <a:gd name="connsiteX48" fmla="*/ 638889 w 1499520"/>
              <a:gd name="connsiteY48" fmla="*/ 1496662 h 1913559"/>
              <a:gd name="connsiteX49" fmla="*/ 662701 w 1499520"/>
              <a:gd name="connsiteY49" fmla="*/ 1472850 h 1913559"/>
              <a:gd name="connsiteX50" fmla="*/ 707945 w 1499520"/>
              <a:gd name="connsiteY50" fmla="*/ 1427607 h 1913559"/>
              <a:gd name="connsiteX51" fmla="*/ 734139 w 1499520"/>
              <a:gd name="connsiteY51" fmla="*/ 1410938 h 1913559"/>
              <a:gd name="connsiteX52" fmla="*/ 719851 w 1499520"/>
              <a:gd name="connsiteY52" fmla="*/ 1368075 h 1913559"/>
              <a:gd name="connsiteX53" fmla="*/ 791289 w 1499520"/>
              <a:gd name="connsiteY53" fmla="*/ 1265682 h 1913559"/>
              <a:gd name="connsiteX54" fmla="*/ 698420 w 1499520"/>
              <a:gd name="connsiteY54" fmla="*/ 1294256 h 1913559"/>
              <a:gd name="connsiteX55" fmla="*/ 667464 w 1499520"/>
              <a:gd name="connsiteY55" fmla="*/ 1358550 h 1913559"/>
              <a:gd name="connsiteX56" fmla="*/ 638889 w 1499520"/>
              <a:gd name="connsiteY56" fmla="*/ 1413318 h 1913559"/>
              <a:gd name="connsiteX57" fmla="*/ 598408 w 1499520"/>
              <a:gd name="connsiteY57" fmla="*/ 1389506 h 1913559"/>
              <a:gd name="connsiteX58" fmla="*/ 572214 w 1499520"/>
              <a:gd name="connsiteY58" fmla="*/ 1434750 h 1913559"/>
              <a:gd name="connsiteX59" fmla="*/ 569833 w 1499520"/>
              <a:gd name="connsiteY59" fmla="*/ 1472851 h 1913559"/>
              <a:gd name="connsiteX60" fmla="*/ 584121 w 1499520"/>
              <a:gd name="connsiteY60" fmla="*/ 1489520 h 1913559"/>
              <a:gd name="connsiteX61" fmla="*/ 534114 w 1499520"/>
              <a:gd name="connsiteY61" fmla="*/ 1530000 h 1913559"/>
              <a:gd name="connsiteX62" fmla="*/ 465058 w 1499520"/>
              <a:gd name="connsiteY62" fmla="*/ 1541907 h 1913559"/>
              <a:gd name="connsiteX63" fmla="*/ 488870 w 1499520"/>
              <a:gd name="connsiteY63" fmla="*/ 1470469 h 1913559"/>
              <a:gd name="connsiteX64" fmla="*/ 510301 w 1499520"/>
              <a:gd name="connsiteY64" fmla="*/ 1401413 h 1913559"/>
              <a:gd name="connsiteX65" fmla="*/ 526969 w 1499520"/>
              <a:gd name="connsiteY65" fmla="*/ 1339500 h 1913559"/>
              <a:gd name="connsiteX66" fmla="*/ 541257 w 1499520"/>
              <a:gd name="connsiteY66" fmla="*/ 1296637 h 1913559"/>
              <a:gd name="connsiteX67" fmla="*/ 600789 w 1499520"/>
              <a:gd name="connsiteY67" fmla="*/ 1225200 h 1913559"/>
              <a:gd name="connsiteX68" fmla="*/ 634126 w 1499520"/>
              <a:gd name="connsiteY68" fmla="*/ 1239489 h 1913559"/>
              <a:gd name="connsiteX69" fmla="*/ 672226 w 1499520"/>
              <a:gd name="connsiteY69" fmla="*/ 1222820 h 1913559"/>
              <a:gd name="connsiteX70" fmla="*/ 676990 w 1499520"/>
              <a:gd name="connsiteY70" fmla="*/ 1213295 h 1913559"/>
              <a:gd name="connsiteX71" fmla="*/ 638888 w 1499520"/>
              <a:gd name="connsiteY71" fmla="*/ 1215675 h 1913559"/>
              <a:gd name="connsiteX72" fmla="*/ 612696 w 1499520"/>
              <a:gd name="connsiteY72" fmla="*/ 1189482 h 1913559"/>
              <a:gd name="connsiteX73" fmla="*/ 612695 w 1499520"/>
              <a:gd name="connsiteY73" fmla="*/ 1172812 h 1913559"/>
              <a:gd name="connsiteX74" fmla="*/ 662702 w 1499520"/>
              <a:gd name="connsiteY74" fmla="*/ 1175195 h 1913559"/>
              <a:gd name="connsiteX75" fmla="*/ 667463 w 1499520"/>
              <a:gd name="connsiteY75" fmla="*/ 1158525 h 1913559"/>
              <a:gd name="connsiteX76" fmla="*/ 693658 w 1499520"/>
              <a:gd name="connsiteY76" fmla="*/ 1127569 h 1913559"/>
              <a:gd name="connsiteX77" fmla="*/ 736521 w 1499520"/>
              <a:gd name="connsiteY77" fmla="*/ 1113283 h 1913559"/>
              <a:gd name="connsiteX78" fmla="*/ 736520 w 1499520"/>
              <a:gd name="connsiteY78" fmla="*/ 1091849 h 1913559"/>
              <a:gd name="connsiteX79" fmla="*/ 753189 w 1499520"/>
              <a:gd name="connsiteY79" fmla="*/ 1079944 h 1913559"/>
              <a:gd name="connsiteX80" fmla="*/ 712708 w 1499520"/>
              <a:gd name="connsiteY80" fmla="*/ 1051369 h 1913559"/>
              <a:gd name="connsiteX81" fmla="*/ 662701 w 1499520"/>
              <a:gd name="connsiteY81" fmla="*/ 1022794 h 1913559"/>
              <a:gd name="connsiteX82" fmla="*/ 629364 w 1499520"/>
              <a:gd name="connsiteY82" fmla="*/ 1029938 h 1913559"/>
              <a:gd name="connsiteX83" fmla="*/ 591264 w 1499520"/>
              <a:gd name="connsiteY83" fmla="*/ 1087088 h 1913559"/>
              <a:gd name="connsiteX84" fmla="*/ 605551 w 1499520"/>
              <a:gd name="connsiteY84" fmla="*/ 1118044 h 1913559"/>
              <a:gd name="connsiteX85" fmla="*/ 586501 w 1499520"/>
              <a:gd name="connsiteY85" fmla="*/ 1139475 h 1913559"/>
              <a:gd name="connsiteX86" fmla="*/ 550783 w 1499520"/>
              <a:gd name="connsiteY86" fmla="*/ 1120426 h 1913559"/>
              <a:gd name="connsiteX87" fmla="*/ 522207 w 1499520"/>
              <a:gd name="connsiteY87" fmla="*/ 1082325 h 1913559"/>
              <a:gd name="connsiteX88" fmla="*/ 522208 w 1499520"/>
              <a:gd name="connsiteY88" fmla="*/ 1108520 h 1913559"/>
              <a:gd name="connsiteX89" fmla="*/ 457914 w 1499520"/>
              <a:gd name="connsiteY89" fmla="*/ 1115662 h 1913559"/>
              <a:gd name="connsiteX90" fmla="*/ 410289 w 1499520"/>
              <a:gd name="connsiteY90" fmla="*/ 1137094 h 1913559"/>
              <a:gd name="connsiteX91" fmla="*/ 379332 w 1499520"/>
              <a:gd name="connsiteY91" fmla="*/ 1184718 h 1913559"/>
              <a:gd name="connsiteX92" fmla="*/ 348376 w 1499520"/>
              <a:gd name="connsiteY92" fmla="*/ 1244250 h 1913559"/>
              <a:gd name="connsiteX93" fmla="*/ 305513 w 1499520"/>
              <a:gd name="connsiteY93" fmla="*/ 1215677 h 1913559"/>
              <a:gd name="connsiteX94" fmla="*/ 336471 w 1499520"/>
              <a:gd name="connsiteY94" fmla="*/ 1194244 h 1913559"/>
              <a:gd name="connsiteX95" fmla="*/ 367426 w 1499520"/>
              <a:gd name="connsiteY95" fmla="*/ 1141856 h 1913559"/>
              <a:gd name="connsiteX96" fmla="*/ 372189 w 1499520"/>
              <a:gd name="connsiteY96" fmla="*/ 1106138 h 1913559"/>
              <a:gd name="connsiteX97" fmla="*/ 398382 w 1499520"/>
              <a:gd name="connsiteY97" fmla="*/ 1094231 h 1913559"/>
              <a:gd name="connsiteX98" fmla="*/ 386476 w 1499520"/>
              <a:gd name="connsiteY98" fmla="*/ 1072800 h 1913559"/>
              <a:gd name="connsiteX99" fmla="*/ 386478 w 1499520"/>
              <a:gd name="connsiteY99" fmla="*/ 1053751 h 1913559"/>
              <a:gd name="connsiteX100" fmla="*/ 348376 w 1499520"/>
              <a:gd name="connsiteY100" fmla="*/ 1060894 h 1913559"/>
              <a:gd name="connsiteX101" fmla="*/ 324564 w 1499520"/>
              <a:gd name="connsiteY101" fmla="*/ 1034700 h 1913559"/>
              <a:gd name="connsiteX102" fmla="*/ 315039 w 1499520"/>
              <a:gd name="connsiteY102" fmla="*/ 1013269 h 1913559"/>
              <a:gd name="connsiteX103" fmla="*/ 286464 w 1499520"/>
              <a:gd name="connsiteY103" fmla="*/ 1048988 h 1913559"/>
              <a:gd name="connsiteX104" fmla="*/ 276939 w 1499520"/>
              <a:gd name="connsiteY104" fmla="*/ 1072800 h 1913559"/>
              <a:gd name="connsiteX105" fmla="*/ 286464 w 1499520"/>
              <a:gd name="connsiteY105" fmla="*/ 1096613 h 1913559"/>
              <a:gd name="connsiteX106" fmla="*/ 260269 w 1499520"/>
              <a:gd name="connsiteY106" fmla="*/ 1098994 h 1913559"/>
              <a:gd name="connsiteX107" fmla="*/ 276939 w 1499520"/>
              <a:gd name="connsiteY107" fmla="*/ 1120425 h 1913559"/>
              <a:gd name="connsiteX108" fmla="*/ 265032 w 1499520"/>
              <a:gd name="connsiteY108" fmla="*/ 1137094 h 1913559"/>
              <a:gd name="connsiteX109" fmla="*/ 274557 w 1499520"/>
              <a:gd name="connsiteY109" fmla="*/ 1199007 h 1913559"/>
              <a:gd name="connsiteX110" fmla="*/ 234076 w 1499520"/>
              <a:gd name="connsiteY110" fmla="*/ 1194243 h 1913559"/>
              <a:gd name="connsiteX111" fmla="*/ 195976 w 1499520"/>
              <a:gd name="connsiteY111" fmla="*/ 1215675 h 1913559"/>
              <a:gd name="connsiteX112" fmla="*/ 143589 w 1499520"/>
              <a:gd name="connsiteY112" fmla="*/ 1215675 h 1913559"/>
              <a:gd name="connsiteX113" fmla="*/ 110251 w 1499520"/>
              <a:gd name="connsiteY113" fmla="*/ 1201388 h 1913559"/>
              <a:gd name="connsiteX114" fmla="*/ 81676 w 1499520"/>
              <a:gd name="connsiteY114" fmla="*/ 1182338 h 1913559"/>
              <a:gd name="connsiteX115" fmla="*/ 5477 w 1499520"/>
              <a:gd name="connsiteY115" fmla="*/ 1106138 h 1913559"/>
              <a:gd name="connsiteX116" fmla="*/ 24527 w 1499520"/>
              <a:gd name="connsiteY116" fmla="*/ 1094232 h 1913559"/>
              <a:gd name="connsiteX117" fmla="*/ 24526 w 1499520"/>
              <a:gd name="connsiteY117" fmla="*/ 1039463 h 1913559"/>
              <a:gd name="connsiteX118" fmla="*/ 17383 w 1499520"/>
              <a:gd name="connsiteY118" fmla="*/ 1001363 h 1913559"/>
              <a:gd name="connsiteX119" fmla="*/ 714 w 1499520"/>
              <a:gd name="connsiteY119" fmla="*/ 956119 h 1913559"/>
              <a:gd name="connsiteX120" fmla="*/ 43576 w 1499520"/>
              <a:gd name="connsiteY120" fmla="*/ 887063 h 1913559"/>
              <a:gd name="connsiteX121" fmla="*/ 62626 w 1499520"/>
              <a:gd name="connsiteY121" fmla="*/ 889444 h 1913559"/>
              <a:gd name="connsiteX122" fmla="*/ 55483 w 1499520"/>
              <a:gd name="connsiteY122" fmla="*/ 834676 h 1913559"/>
              <a:gd name="connsiteX123" fmla="*/ 119776 w 1499520"/>
              <a:gd name="connsiteY123" fmla="*/ 808481 h 1913559"/>
              <a:gd name="connsiteX124" fmla="*/ 167401 w 1499520"/>
              <a:gd name="connsiteY124" fmla="*/ 787050 h 1913559"/>
              <a:gd name="connsiteX125" fmla="*/ 205502 w 1499520"/>
              <a:gd name="connsiteY125" fmla="*/ 746570 h 1913559"/>
              <a:gd name="connsiteX126" fmla="*/ 236458 w 1499520"/>
              <a:gd name="connsiteY126" fmla="*/ 758475 h 1913559"/>
              <a:gd name="connsiteX127" fmla="*/ 281702 w 1499520"/>
              <a:gd name="connsiteY127" fmla="*/ 715614 h 1913559"/>
              <a:gd name="connsiteX128" fmla="*/ 329326 w 1499520"/>
              <a:gd name="connsiteY128" fmla="*/ 701325 h 1913559"/>
              <a:gd name="connsiteX129" fmla="*/ 457914 w 1499520"/>
              <a:gd name="connsiteY129" fmla="*/ 713232 h 1913559"/>
              <a:gd name="connsiteX130" fmla="*/ 484108 w 1499520"/>
              <a:gd name="connsiteY130" fmla="*/ 691801 h 1913559"/>
              <a:gd name="connsiteX131" fmla="*/ 503158 w 1499520"/>
              <a:gd name="connsiteY131" fmla="*/ 660844 h 1913559"/>
              <a:gd name="connsiteX132" fmla="*/ 505538 w 1499520"/>
              <a:gd name="connsiteY132" fmla="*/ 603693 h 1913559"/>
              <a:gd name="connsiteX133" fmla="*/ 524590 w 1499520"/>
              <a:gd name="connsiteY133" fmla="*/ 582264 h 1913559"/>
              <a:gd name="connsiteX134" fmla="*/ 600789 w 1499520"/>
              <a:gd name="connsiteY134" fmla="*/ 558450 h 1913559"/>
              <a:gd name="connsiteX135" fmla="*/ 619839 w 1499520"/>
              <a:gd name="connsiteY135" fmla="*/ 544163 h 1913559"/>
              <a:gd name="connsiteX136" fmla="*/ 657939 w 1499520"/>
              <a:gd name="connsiteY136" fmla="*/ 515588 h 1913559"/>
              <a:gd name="connsiteX137" fmla="*/ 710326 w 1499520"/>
              <a:gd name="connsiteY137" fmla="*/ 460819 h 1913559"/>
              <a:gd name="connsiteX138" fmla="*/ 722233 w 1499520"/>
              <a:gd name="connsiteY138" fmla="*/ 391763 h 1913559"/>
              <a:gd name="connsiteX139" fmla="*/ 743665 w 1499520"/>
              <a:gd name="connsiteY139" fmla="*/ 336995 h 1913559"/>
              <a:gd name="connsiteX140" fmla="*/ 750808 w 1499520"/>
              <a:gd name="connsiteY140" fmla="*/ 284607 h 1913559"/>
              <a:gd name="connsiteX141" fmla="*/ 774620 w 1499520"/>
              <a:gd name="connsiteY141" fmla="*/ 234600 h 1913559"/>
              <a:gd name="connsiteX142" fmla="*/ 777001 w 1499520"/>
              <a:gd name="connsiteY142" fmla="*/ 172688 h 1913559"/>
              <a:gd name="connsiteX143" fmla="*/ 786526 w 1499520"/>
              <a:gd name="connsiteY143" fmla="*/ 158400 h 1913559"/>
              <a:gd name="connsiteX144" fmla="*/ 815101 w 1499520"/>
              <a:gd name="connsiteY144" fmla="*/ 115538 h 1913559"/>
              <a:gd name="connsiteX145" fmla="*/ 829389 w 1499520"/>
              <a:gd name="connsiteY145" fmla="*/ 110775 h 1913559"/>
              <a:gd name="connsiteX146" fmla="*/ 853201 w 1499520"/>
              <a:gd name="connsiteY146" fmla="*/ 120300 h 1913559"/>
              <a:gd name="connsiteX147" fmla="*/ 867489 w 1499520"/>
              <a:gd name="connsiteY147" fmla="*/ 129825 h 1913559"/>
              <a:gd name="connsiteX148" fmla="*/ 886539 w 1499520"/>
              <a:gd name="connsiteY148" fmla="*/ 120300 h 1913559"/>
              <a:gd name="connsiteX149" fmla="*/ 919876 w 1499520"/>
              <a:gd name="connsiteY149" fmla="*/ 82200 h 1913559"/>
              <a:gd name="connsiteX150" fmla="*/ 934164 w 1499520"/>
              <a:gd name="connsiteY150" fmla="*/ 67913 h 1913559"/>
              <a:gd name="connsiteX151" fmla="*/ 943689 w 1499520"/>
              <a:gd name="connsiteY151" fmla="*/ 48863 h 1913559"/>
              <a:gd name="connsiteX152" fmla="*/ 962739 w 1499520"/>
              <a:gd name="connsiteY152" fmla="*/ 10763 h 1913559"/>
              <a:gd name="connsiteX153" fmla="*/ 962739 w 1499520"/>
              <a:gd name="connsiteY153" fmla="*/ 6000 h 1913559"/>
              <a:gd name="connsiteX0" fmla="*/ 962739 w 1499520"/>
              <a:gd name="connsiteY0" fmla="*/ 6000 h 1913559"/>
              <a:gd name="connsiteX1" fmla="*/ 981788 w 1499520"/>
              <a:gd name="connsiteY1" fmla="*/ 86963 h 1913559"/>
              <a:gd name="connsiteX2" fmla="*/ 1015126 w 1499520"/>
              <a:gd name="connsiteY2" fmla="*/ 277463 h 1913559"/>
              <a:gd name="connsiteX3" fmla="*/ 1041320 w 1499520"/>
              <a:gd name="connsiteY3" fmla="*/ 336994 h 1913559"/>
              <a:gd name="connsiteX4" fmla="*/ 1105614 w 1499520"/>
              <a:gd name="connsiteY4" fmla="*/ 437006 h 1913559"/>
              <a:gd name="connsiteX5" fmla="*/ 1186576 w 1499520"/>
              <a:gd name="connsiteY5" fmla="*/ 544163 h 1913559"/>
              <a:gd name="connsiteX6" fmla="*/ 1219914 w 1499520"/>
              <a:gd name="connsiteY6" fmla="*/ 582263 h 1913559"/>
              <a:gd name="connsiteX7" fmla="*/ 1188958 w 1499520"/>
              <a:gd name="connsiteY7" fmla="*/ 660844 h 1913559"/>
              <a:gd name="connsiteX8" fmla="*/ 1231820 w 1499520"/>
              <a:gd name="connsiteY8" fmla="*/ 715613 h 1913559"/>
              <a:gd name="connsiteX9" fmla="*/ 1186576 w 1499520"/>
              <a:gd name="connsiteY9" fmla="*/ 787050 h 1913559"/>
              <a:gd name="connsiteX10" fmla="*/ 1181814 w 1499520"/>
              <a:gd name="connsiteY10" fmla="*/ 834675 h 1913559"/>
              <a:gd name="connsiteX11" fmla="*/ 1231820 w 1499520"/>
              <a:gd name="connsiteY11" fmla="*/ 903731 h 1913559"/>
              <a:gd name="connsiteX12" fmla="*/ 1212770 w 1499520"/>
              <a:gd name="connsiteY12" fmla="*/ 1063275 h 1913559"/>
              <a:gd name="connsiteX13" fmla="*/ 1193719 w 1499520"/>
              <a:gd name="connsiteY13" fmla="*/ 1222819 h 1913559"/>
              <a:gd name="connsiteX14" fmla="*/ 1248489 w 1499520"/>
              <a:gd name="connsiteY14" fmla="*/ 1258538 h 1913559"/>
              <a:gd name="connsiteX15" fmla="*/ 1300876 w 1499520"/>
              <a:gd name="connsiteY15" fmla="*/ 1287113 h 1913559"/>
              <a:gd name="connsiteX16" fmla="*/ 1336594 w 1499520"/>
              <a:gd name="connsiteY16" fmla="*/ 1332355 h 1913559"/>
              <a:gd name="connsiteX17" fmla="*/ 1341357 w 1499520"/>
              <a:gd name="connsiteY17" fmla="*/ 1437131 h 1913559"/>
              <a:gd name="connsiteX18" fmla="*/ 1338977 w 1499520"/>
              <a:gd name="connsiteY18" fmla="*/ 1606200 h 1913559"/>
              <a:gd name="connsiteX19" fmla="*/ 1405651 w 1499520"/>
              <a:gd name="connsiteY19" fmla="*/ 1591913 h 1913559"/>
              <a:gd name="connsiteX20" fmla="*/ 1493758 w 1499520"/>
              <a:gd name="connsiteY20" fmla="*/ 1582387 h 1913559"/>
              <a:gd name="connsiteX21" fmla="*/ 1486614 w 1499520"/>
              <a:gd name="connsiteY21" fmla="*/ 1625250 h 1913559"/>
              <a:gd name="connsiteX22" fmla="*/ 1477089 w 1499520"/>
              <a:gd name="connsiteY22" fmla="*/ 1653825 h 1913559"/>
              <a:gd name="connsiteX23" fmla="*/ 1458039 w 1499520"/>
              <a:gd name="connsiteY23" fmla="*/ 1741932 h 1913559"/>
              <a:gd name="connsiteX24" fmla="*/ 1450895 w 1499520"/>
              <a:gd name="connsiteY24" fmla="*/ 1822894 h 1913559"/>
              <a:gd name="connsiteX25" fmla="*/ 1462802 w 1499520"/>
              <a:gd name="connsiteY25" fmla="*/ 1877664 h 1913559"/>
              <a:gd name="connsiteX26" fmla="*/ 1486614 w 1499520"/>
              <a:gd name="connsiteY26" fmla="*/ 1913382 h 1913559"/>
              <a:gd name="connsiteX27" fmla="*/ 1377076 w 1499520"/>
              <a:gd name="connsiteY27" fmla="*/ 1889569 h 1913559"/>
              <a:gd name="connsiteX28" fmla="*/ 1255632 w 1499520"/>
              <a:gd name="connsiteY28" fmla="*/ 1849088 h 1913559"/>
              <a:gd name="connsiteX29" fmla="*/ 1148476 w 1499520"/>
              <a:gd name="connsiteY29" fmla="*/ 1825275 h 1913559"/>
              <a:gd name="connsiteX30" fmla="*/ 1038939 w 1499520"/>
              <a:gd name="connsiteY30" fmla="*/ 1801463 h 1913559"/>
              <a:gd name="connsiteX31" fmla="*/ 948451 w 1499520"/>
              <a:gd name="connsiteY31" fmla="*/ 1782413 h 1913559"/>
              <a:gd name="connsiteX32" fmla="*/ 857964 w 1499520"/>
              <a:gd name="connsiteY32" fmla="*/ 1772888 h 1913559"/>
              <a:gd name="connsiteX33" fmla="*/ 781764 w 1499520"/>
              <a:gd name="connsiteY33" fmla="*/ 1763363 h 1913559"/>
              <a:gd name="connsiteX34" fmla="*/ 543639 w 1499520"/>
              <a:gd name="connsiteY34" fmla="*/ 1739550 h 1913559"/>
              <a:gd name="connsiteX35" fmla="*/ 546020 w 1499520"/>
              <a:gd name="connsiteY35" fmla="*/ 1725263 h 1913559"/>
              <a:gd name="connsiteX36" fmla="*/ 576977 w 1499520"/>
              <a:gd name="connsiteY36" fmla="*/ 1713357 h 1913559"/>
              <a:gd name="connsiteX37" fmla="*/ 591264 w 1499520"/>
              <a:gd name="connsiteY37" fmla="*/ 1682400 h 1913559"/>
              <a:gd name="connsiteX38" fmla="*/ 610314 w 1499520"/>
              <a:gd name="connsiteY38" fmla="*/ 1634776 h 1913559"/>
              <a:gd name="connsiteX39" fmla="*/ 653177 w 1499520"/>
              <a:gd name="connsiteY39" fmla="*/ 1646682 h 1913559"/>
              <a:gd name="connsiteX40" fmla="*/ 710326 w 1499520"/>
              <a:gd name="connsiteY40" fmla="*/ 1658588 h 1913559"/>
              <a:gd name="connsiteX41" fmla="*/ 765095 w 1499520"/>
              <a:gd name="connsiteY41" fmla="*/ 1660968 h 1913559"/>
              <a:gd name="connsiteX42" fmla="*/ 772239 w 1499520"/>
              <a:gd name="connsiteY42" fmla="*/ 1649063 h 1913559"/>
              <a:gd name="connsiteX43" fmla="*/ 691276 w 1499520"/>
              <a:gd name="connsiteY43" fmla="*/ 1634775 h 1913559"/>
              <a:gd name="connsiteX44" fmla="*/ 626983 w 1499520"/>
              <a:gd name="connsiteY44" fmla="*/ 1613344 h 1913559"/>
              <a:gd name="connsiteX45" fmla="*/ 605551 w 1499520"/>
              <a:gd name="connsiteY45" fmla="*/ 1582388 h 1913559"/>
              <a:gd name="connsiteX46" fmla="*/ 626983 w 1499520"/>
              <a:gd name="connsiteY46" fmla="*/ 1530001 h 1913559"/>
              <a:gd name="connsiteX47" fmla="*/ 662702 w 1499520"/>
              <a:gd name="connsiteY47" fmla="*/ 1515713 h 1913559"/>
              <a:gd name="connsiteX48" fmla="*/ 638889 w 1499520"/>
              <a:gd name="connsiteY48" fmla="*/ 1496662 h 1913559"/>
              <a:gd name="connsiteX49" fmla="*/ 662701 w 1499520"/>
              <a:gd name="connsiteY49" fmla="*/ 1472850 h 1913559"/>
              <a:gd name="connsiteX50" fmla="*/ 707945 w 1499520"/>
              <a:gd name="connsiteY50" fmla="*/ 1427607 h 1913559"/>
              <a:gd name="connsiteX51" fmla="*/ 734139 w 1499520"/>
              <a:gd name="connsiteY51" fmla="*/ 1410938 h 1913559"/>
              <a:gd name="connsiteX52" fmla="*/ 719851 w 1499520"/>
              <a:gd name="connsiteY52" fmla="*/ 1368075 h 1913559"/>
              <a:gd name="connsiteX53" fmla="*/ 791289 w 1499520"/>
              <a:gd name="connsiteY53" fmla="*/ 1265682 h 1913559"/>
              <a:gd name="connsiteX54" fmla="*/ 698420 w 1499520"/>
              <a:gd name="connsiteY54" fmla="*/ 1294256 h 1913559"/>
              <a:gd name="connsiteX55" fmla="*/ 667464 w 1499520"/>
              <a:gd name="connsiteY55" fmla="*/ 1358550 h 1913559"/>
              <a:gd name="connsiteX56" fmla="*/ 638889 w 1499520"/>
              <a:gd name="connsiteY56" fmla="*/ 1413318 h 1913559"/>
              <a:gd name="connsiteX57" fmla="*/ 598408 w 1499520"/>
              <a:gd name="connsiteY57" fmla="*/ 1389506 h 1913559"/>
              <a:gd name="connsiteX58" fmla="*/ 572214 w 1499520"/>
              <a:gd name="connsiteY58" fmla="*/ 1434750 h 1913559"/>
              <a:gd name="connsiteX59" fmla="*/ 569833 w 1499520"/>
              <a:gd name="connsiteY59" fmla="*/ 1472851 h 1913559"/>
              <a:gd name="connsiteX60" fmla="*/ 584121 w 1499520"/>
              <a:gd name="connsiteY60" fmla="*/ 1489520 h 1913559"/>
              <a:gd name="connsiteX61" fmla="*/ 534114 w 1499520"/>
              <a:gd name="connsiteY61" fmla="*/ 1530000 h 1913559"/>
              <a:gd name="connsiteX62" fmla="*/ 465058 w 1499520"/>
              <a:gd name="connsiteY62" fmla="*/ 1541907 h 1913559"/>
              <a:gd name="connsiteX63" fmla="*/ 488870 w 1499520"/>
              <a:gd name="connsiteY63" fmla="*/ 1470469 h 1913559"/>
              <a:gd name="connsiteX64" fmla="*/ 510301 w 1499520"/>
              <a:gd name="connsiteY64" fmla="*/ 1401413 h 1913559"/>
              <a:gd name="connsiteX65" fmla="*/ 526969 w 1499520"/>
              <a:gd name="connsiteY65" fmla="*/ 1339500 h 1913559"/>
              <a:gd name="connsiteX66" fmla="*/ 541257 w 1499520"/>
              <a:gd name="connsiteY66" fmla="*/ 1296637 h 1913559"/>
              <a:gd name="connsiteX67" fmla="*/ 600789 w 1499520"/>
              <a:gd name="connsiteY67" fmla="*/ 1225200 h 1913559"/>
              <a:gd name="connsiteX68" fmla="*/ 634126 w 1499520"/>
              <a:gd name="connsiteY68" fmla="*/ 1239489 h 1913559"/>
              <a:gd name="connsiteX69" fmla="*/ 672226 w 1499520"/>
              <a:gd name="connsiteY69" fmla="*/ 1222820 h 1913559"/>
              <a:gd name="connsiteX70" fmla="*/ 676990 w 1499520"/>
              <a:gd name="connsiteY70" fmla="*/ 1213295 h 1913559"/>
              <a:gd name="connsiteX71" fmla="*/ 638888 w 1499520"/>
              <a:gd name="connsiteY71" fmla="*/ 1215675 h 1913559"/>
              <a:gd name="connsiteX72" fmla="*/ 612696 w 1499520"/>
              <a:gd name="connsiteY72" fmla="*/ 1189482 h 1913559"/>
              <a:gd name="connsiteX73" fmla="*/ 612695 w 1499520"/>
              <a:gd name="connsiteY73" fmla="*/ 1172812 h 1913559"/>
              <a:gd name="connsiteX74" fmla="*/ 662702 w 1499520"/>
              <a:gd name="connsiteY74" fmla="*/ 1175195 h 1913559"/>
              <a:gd name="connsiteX75" fmla="*/ 667463 w 1499520"/>
              <a:gd name="connsiteY75" fmla="*/ 1158525 h 1913559"/>
              <a:gd name="connsiteX76" fmla="*/ 693658 w 1499520"/>
              <a:gd name="connsiteY76" fmla="*/ 1127569 h 1913559"/>
              <a:gd name="connsiteX77" fmla="*/ 736521 w 1499520"/>
              <a:gd name="connsiteY77" fmla="*/ 1113283 h 1913559"/>
              <a:gd name="connsiteX78" fmla="*/ 736520 w 1499520"/>
              <a:gd name="connsiteY78" fmla="*/ 1091849 h 1913559"/>
              <a:gd name="connsiteX79" fmla="*/ 753189 w 1499520"/>
              <a:gd name="connsiteY79" fmla="*/ 1079944 h 1913559"/>
              <a:gd name="connsiteX80" fmla="*/ 712708 w 1499520"/>
              <a:gd name="connsiteY80" fmla="*/ 1051369 h 1913559"/>
              <a:gd name="connsiteX81" fmla="*/ 662701 w 1499520"/>
              <a:gd name="connsiteY81" fmla="*/ 1022794 h 1913559"/>
              <a:gd name="connsiteX82" fmla="*/ 629364 w 1499520"/>
              <a:gd name="connsiteY82" fmla="*/ 1029938 h 1913559"/>
              <a:gd name="connsiteX83" fmla="*/ 591264 w 1499520"/>
              <a:gd name="connsiteY83" fmla="*/ 1087088 h 1913559"/>
              <a:gd name="connsiteX84" fmla="*/ 605551 w 1499520"/>
              <a:gd name="connsiteY84" fmla="*/ 1118044 h 1913559"/>
              <a:gd name="connsiteX85" fmla="*/ 586501 w 1499520"/>
              <a:gd name="connsiteY85" fmla="*/ 1139475 h 1913559"/>
              <a:gd name="connsiteX86" fmla="*/ 550783 w 1499520"/>
              <a:gd name="connsiteY86" fmla="*/ 1120426 h 1913559"/>
              <a:gd name="connsiteX87" fmla="*/ 522207 w 1499520"/>
              <a:gd name="connsiteY87" fmla="*/ 1082325 h 1913559"/>
              <a:gd name="connsiteX88" fmla="*/ 522208 w 1499520"/>
              <a:gd name="connsiteY88" fmla="*/ 1108520 h 1913559"/>
              <a:gd name="connsiteX89" fmla="*/ 457914 w 1499520"/>
              <a:gd name="connsiteY89" fmla="*/ 1115662 h 1913559"/>
              <a:gd name="connsiteX90" fmla="*/ 410289 w 1499520"/>
              <a:gd name="connsiteY90" fmla="*/ 1137094 h 1913559"/>
              <a:gd name="connsiteX91" fmla="*/ 379332 w 1499520"/>
              <a:gd name="connsiteY91" fmla="*/ 1184718 h 1913559"/>
              <a:gd name="connsiteX92" fmla="*/ 348376 w 1499520"/>
              <a:gd name="connsiteY92" fmla="*/ 1244250 h 1913559"/>
              <a:gd name="connsiteX93" fmla="*/ 305513 w 1499520"/>
              <a:gd name="connsiteY93" fmla="*/ 1215677 h 1913559"/>
              <a:gd name="connsiteX94" fmla="*/ 336471 w 1499520"/>
              <a:gd name="connsiteY94" fmla="*/ 1194244 h 1913559"/>
              <a:gd name="connsiteX95" fmla="*/ 367426 w 1499520"/>
              <a:gd name="connsiteY95" fmla="*/ 1141856 h 1913559"/>
              <a:gd name="connsiteX96" fmla="*/ 372189 w 1499520"/>
              <a:gd name="connsiteY96" fmla="*/ 1106138 h 1913559"/>
              <a:gd name="connsiteX97" fmla="*/ 398382 w 1499520"/>
              <a:gd name="connsiteY97" fmla="*/ 1094231 h 1913559"/>
              <a:gd name="connsiteX98" fmla="*/ 386476 w 1499520"/>
              <a:gd name="connsiteY98" fmla="*/ 1072800 h 1913559"/>
              <a:gd name="connsiteX99" fmla="*/ 386478 w 1499520"/>
              <a:gd name="connsiteY99" fmla="*/ 1053751 h 1913559"/>
              <a:gd name="connsiteX100" fmla="*/ 348376 w 1499520"/>
              <a:gd name="connsiteY100" fmla="*/ 1060894 h 1913559"/>
              <a:gd name="connsiteX101" fmla="*/ 324564 w 1499520"/>
              <a:gd name="connsiteY101" fmla="*/ 1034700 h 1913559"/>
              <a:gd name="connsiteX102" fmla="*/ 315039 w 1499520"/>
              <a:gd name="connsiteY102" fmla="*/ 1013269 h 1913559"/>
              <a:gd name="connsiteX103" fmla="*/ 286464 w 1499520"/>
              <a:gd name="connsiteY103" fmla="*/ 1048988 h 1913559"/>
              <a:gd name="connsiteX104" fmla="*/ 276939 w 1499520"/>
              <a:gd name="connsiteY104" fmla="*/ 1072800 h 1913559"/>
              <a:gd name="connsiteX105" fmla="*/ 286464 w 1499520"/>
              <a:gd name="connsiteY105" fmla="*/ 1096613 h 1913559"/>
              <a:gd name="connsiteX106" fmla="*/ 260269 w 1499520"/>
              <a:gd name="connsiteY106" fmla="*/ 1098994 h 1913559"/>
              <a:gd name="connsiteX107" fmla="*/ 276939 w 1499520"/>
              <a:gd name="connsiteY107" fmla="*/ 1120425 h 1913559"/>
              <a:gd name="connsiteX108" fmla="*/ 265032 w 1499520"/>
              <a:gd name="connsiteY108" fmla="*/ 1137094 h 1913559"/>
              <a:gd name="connsiteX109" fmla="*/ 274557 w 1499520"/>
              <a:gd name="connsiteY109" fmla="*/ 1199007 h 1913559"/>
              <a:gd name="connsiteX110" fmla="*/ 234076 w 1499520"/>
              <a:gd name="connsiteY110" fmla="*/ 1194243 h 1913559"/>
              <a:gd name="connsiteX111" fmla="*/ 195976 w 1499520"/>
              <a:gd name="connsiteY111" fmla="*/ 1215675 h 1913559"/>
              <a:gd name="connsiteX112" fmla="*/ 143589 w 1499520"/>
              <a:gd name="connsiteY112" fmla="*/ 1215675 h 1913559"/>
              <a:gd name="connsiteX113" fmla="*/ 110251 w 1499520"/>
              <a:gd name="connsiteY113" fmla="*/ 1201388 h 1913559"/>
              <a:gd name="connsiteX114" fmla="*/ 81676 w 1499520"/>
              <a:gd name="connsiteY114" fmla="*/ 1182338 h 1913559"/>
              <a:gd name="connsiteX115" fmla="*/ 5477 w 1499520"/>
              <a:gd name="connsiteY115" fmla="*/ 1106138 h 1913559"/>
              <a:gd name="connsiteX116" fmla="*/ 24527 w 1499520"/>
              <a:gd name="connsiteY116" fmla="*/ 1094232 h 1913559"/>
              <a:gd name="connsiteX117" fmla="*/ 24526 w 1499520"/>
              <a:gd name="connsiteY117" fmla="*/ 1039463 h 1913559"/>
              <a:gd name="connsiteX118" fmla="*/ 17383 w 1499520"/>
              <a:gd name="connsiteY118" fmla="*/ 1001363 h 1913559"/>
              <a:gd name="connsiteX119" fmla="*/ 714 w 1499520"/>
              <a:gd name="connsiteY119" fmla="*/ 956119 h 1913559"/>
              <a:gd name="connsiteX120" fmla="*/ 43576 w 1499520"/>
              <a:gd name="connsiteY120" fmla="*/ 887063 h 1913559"/>
              <a:gd name="connsiteX121" fmla="*/ 62626 w 1499520"/>
              <a:gd name="connsiteY121" fmla="*/ 889444 h 1913559"/>
              <a:gd name="connsiteX122" fmla="*/ 55483 w 1499520"/>
              <a:gd name="connsiteY122" fmla="*/ 834676 h 1913559"/>
              <a:gd name="connsiteX123" fmla="*/ 119776 w 1499520"/>
              <a:gd name="connsiteY123" fmla="*/ 808481 h 1913559"/>
              <a:gd name="connsiteX124" fmla="*/ 167401 w 1499520"/>
              <a:gd name="connsiteY124" fmla="*/ 787050 h 1913559"/>
              <a:gd name="connsiteX125" fmla="*/ 205502 w 1499520"/>
              <a:gd name="connsiteY125" fmla="*/ 746570 h 1913559"/>
              <a:gd name="connsiteX126" fmla="*/ 236458 w 1499520"/>
              <a:gd name="connsiteY126" fmla="*/ 758475 h 1913559"/>
              <a:gd name="connsiteX127" fmla="*/ 281702 w 1499520"/>
              <a:gd name="connsiteY127" fmla="*/ 715614 h 1913559"/>
              <a:gd name="connsiteX128" fmla="*/ 329326 w 1499520"/>
              <a:gd name="connsiteY128" fmla="*/ 701325 h 1913559"/>
              <a:gd name="connsiteX129" fmla="*/ 457914 w 1499520"/>
              <a:gd name="connsiteY129" fmla="*/ 713232 h 1913559"/>
              <a:gd name="connsiteX130" fmla="*/ 484108 w 1499520"/>
              <a:gd name="connsiteY130" fmla="*/ 691801 h 1913559"/>
              <a:gd name="connsiteX131" fmla="*/ 503158 w 1499520"/>
              <a:gd name="connsiteY131" fmla="*/ 660844 h 1913559"/>
              <a:gd name="connsiteX132" fmla="*/ 505538 w 1499520"/>
              <a:gd name="connsiteY132" fmla="*/ 603693 h 1913559"/>
              <a:gd name="connsiteX133" fmla="*/ 524590 w 1499520"/>
              <a:gd name="connsiteY133" fmla="*/ 582264 h 1913559"/>
              <a:gd name="connsiteX134" fmla="*/ 600789 w 1499520"/>
              <a:gd name="connsiteY134" fmla="*/ 558450 h 1913559"/>
              <a:gd name="connsiteX135" fmla="*/ 619839 w 1499520"/>
              <a:gd name="connsiteY135" fmla="*/ 544163 h 1913559"/>
              <a:gd name="connsiteX136" fmla="*/ 657939 w 1499520"/>
              <a:gd name="connsiteY136" fmla="*/ 515588 h 1913559"/>
              <a:gd name="connsiteX137" fmla="*/ 710326 w 1499520"/>
              <a:gd name="connsiteY137" fmla="*/ 460819 h 1913559"/>
              <a:gd name="connsiteX138" fmla="*/ 722233 w 1499520"/>
              <a:gd name="connsiteY138" fmla="*/ 391763 h 1913559"/>
              <a:gd name="connsiteX139" fmla="*/ 743665 w 1499520"/>
              <a:gd name="connsiteY139" fmla="*/ 336995 h 1913559"/>
              <a:gd name="connsiteX140" fmla="*/ 750808 w 1499520"/>
              <a:gd name="connsiteY140" fmla="*/ 284607 h 1913559"/>
              <a:gd name="connsiteX141" fmla="*/ 774620 w 1499520"/>
              <a:gd name="connsiteY141" fmla="*/ 234600 h 1913559"/>
              <a:gd name="connsiteX142" fmla="*/ 777001 w 1499520"/>
              <a:gd name="connsiteY142" fmla="*/ 172688 h 1913559"/>
              <a:gd name="connsiteX143" fmla="*/ 815101 w 1499520"/>
              <a:gd name="connsiteY143" fmla="*/ 115538 h 1913559"/>
              <a:gd name="connsiteX144" fmla="*/ 829389 w 1499520"/>
              <a:gd name="connsiteY144" fmla="*/ 110775 h 1913559"/>
              <a:gd name="connsiteX145" fmla="*/ 853201 w 1499520"/>
              <a:gd name="connsiteY145" fmla="*/ 120300 h 1913559"/>
              <a:gd name="connsiteX146" fmla="*/ 867489 w 1499520"/>
              <a:gd name="connsiteY146" fmla="*/ 129825 h 1913559"/>
              <a:gd name="connsiteX147" fmla="*/ 886539 w 1499520"/>
              <a:gd name="connsiteY147" fmla="*/ 120300 h 1913559"/>
              <a:gd name="connsiteX148" fmla="*/ 919876 w 1499520"/>
              <a:gd name="connsiteY148" fmla="*/ 82200 h 1913559"/>
              <a:gd name="connsiteX149" fmla="*/ 934164 w 1499520"/>
              <a:gd name="connsiteY149" fmla="*/ 67913 h 1913559"/>
              <a:gd name="connsiteX150" fmla="*/ 943689 w 1499520"/>
              <a:gd name="connsiteY150" fmla="*/ 48863 h 1913559"/>
              <a:gd name="connsiteX151" fmla="*/ 962739 w 1499520"/>
              <a:gd name="connsiteY151" fmla="*/ 10763 h 1913559"/>
              <a:gd name="connsiteX152" fmla="*/ 962739 w 1499520"/>
              <a:gd name="connsiteY152" fmla="*/ 6000 h 1913559"/>
              <a:gd name="connsiteX0" fmla="*/ 962739 w 1499520"/>
              <a:gd name="connsiteY0" fmla="*/ 6000 h 1913559"/>
              <a:gd name="connsiteX1" fmla="*/ 981788 w 1499520"/>
              <a:gd name="connsiteY1" fmla="*/ 86963 h 1913559"/>
              <a:gd name="connsiteX2" fmla="*/ 1015126 w 1499520"/>
              <a:gd name="connsiteY2" fmla="*/ 277463 h 1913559"/>
              <a:gd name="connsiteX3" fmla="*/ 1041320 w 1499520"/>
              <a:gd name="connsiteY3" fmla="*/ 336994 h 1913559"/>
              <a:gd name="connsiteX4" fmla="*/ 1105614 w 1499520"/>
              <a:gd name="connsiteY4" fmla="*/ 437006 h 1913559"/>
              <a:gd name="connsiteX5" fmla="*/ 1186576 w 1499520"/>
              <a:gd name="connsiteY5" fmla="*/ 544163 h 1913559"/>
              <a:gd name="connsiteX6" fmla="*/ 1219914 w 1499520"/>
              <a:gd name="connsiteY6" fmla="*/ 582263 h 1913559"/>
              <a:gd name="connsiteX7" fmla="*/ 1188958 w 1499520"/>
              <a:gd name="connsiteY7" fmla="*/ 660844 h 1913559"/>
              <a:gd name="connsiteX8" fmla="*/ 1231820 w 1499520"/>
              <a:gd name="connsiteY8" fmla="*/ 715613 h 1913559"/>
              <a:gd name="connsiteX9" fmla="*/ 1186576 w 1499520"/>
              <a:gd name="connsiteY9" fmla="*/ 787050 h 1913559"/>
              <a:gd name="connsiteX10" fmla="*/ 1181814 w 1499520"/>
              <a:gd name="connsiteY10" fmla="*/ 834675 h 1913559"/>
              <a:gd name="connsiteX11" fmla="*/ 1231820 w 1499520"/>
              <a:gd name="connsiteY11" fmla="*/ 903731 h 1913559"/>
              <a:gd name="connsiteX12" fmla="*/ 1212770 w 1499520"/>
              <a:gd name="connsiteY12" fmla="*/ 1063275 h 1913559"/>
              <a:gd name="connsiteX13" fmla="*/ 1193719 w 1499520"/>
              <a:gd name="connsiteY13" fmla="*/ 1222819 h 1913559"/>
              <a:gd name="connsiteX14" fmla="*/ 1248489 w 1499520"/>
              <a:gd name="connsiteY14" fmla="*/ 1258538 h 1913559"/>
              <a:gd name="connsiteX15" fmla="*/ 1300876 w 1499520"/>
              <a:gd name="connsiteY15" fmla="*/ 1287113 h 1913559"/>
              <a:gd name="connsiteX16" fmla="*/ 1336594 w 1499520"/>
              <a:gd name="connsiteY16" fmla="*/ 1332355 h 1913559"/>
              <a:gd name="connsiteX17" fmla="*/ 1341357 w 1499520"/>
              <a:gd name="connsiteY17" fmla="*/ 1437131 h 1913559"/>
              <a:gd name="connsiteX18" fmla="*/ 1338977 w 1499520"/>
              <a:gd name="connsiteY18" fmla="*/ 1606200 h 1913559"/>
              <a:gd name="connsiteX19" fmla="*/ 1405651 w 1499520"/>
              <a:gd name="connsiteY19" fmla="*/ 1591913 h 1913559"/>
              <a:gd name="connsiteX20" fmla="*/ 1493758 w 1499520"/>
              <a:gd name="connsiteY20" fmla="*/ 1582387 h 1913559"/>
              <a:gd name="connsiteX21" fmla="*/ 1486614 w 1499520"/>
              <a:gd name="connsiteY21" fmla="*/ 1625250 h 1913559"/>
              <a:gd name="connsiteX22" fmla="*/ 1477089 w 1499520"/>
              <a:gd name="connsiteY22" fmla="*/ 1653825 h 1913559"/>
              <a:gd name="connsiteX23" fmla="*/ 1458039 w 1499520"/>
              <a:gd name="connsiteY23" fmla="*/ 1741932 h 1913559"/>
              <a:gd name="connsiteX24" fmla="*/ 1450895 w 1499520"/>
              <a:gd name="connsiteY24" fmla="*/ 1822894 h 1913559"/>
              <a:gd name="connsiteX25" fmla="*/ 1462802 w 1499520"/>
              <a:gd name="connsiteY25" fmla="*/ 1877664 h 1913559"/>
              <a:gd name="connsiteX26" fmla="*/ 1486614 w 1499520"/>
              <a:gd name="connsiteY26" fmla="*/ 1913382 h 1913559"/>
              <a:gd name="connsiteX27" fmla="*/ 1377076 w 1499520"/>
              <a:gd name="connsiteY27" fmla="*/ 1889569 h 1913559"/>
              <a:gd name="connsiteX28" fmla="*/ 1255632 w 1499520"/>
              <a:gd name="connsiteY28" fmla="*/ 1849088 h 1913559"/>
              <a:gd name="connsiteX29" fmla="*/ 1148476 w 1499520"/>
              <a:gd name="connsiteY29" fmla="*/ 1825275 h 1913559"/>
              <a:gd name="connsiteX30" fmla="*/ 1038939 w 1499520"/>
              <a:gd name="connsiteY30" fmla="*/ 1801463 h 1913559"/>
              <a:gd name="connsiteX31" fmla="*/ 948451 w 1499520"/>
              <a:gd name="connsiteY31" fmla="*/ 1782413 h 1913559"/>
              <a:gd name="connsiteX32" fmla="*/ 857964 w 1499520"/>
              <a:gd name="connsiteY32" fmla="*/ 1772888 h 1913559"/>
              <a:gd name="connsiteX33" fmla="*/ 781764 w 1499520"/>
              <a:gd name="connsiteY33" fmla="*/ 1763363 h 1913559"/>
              <a:gd name="connsiteX34" fmla="*/ 543639 w 1499520"/>
              <a:gd name="connsiteY34" fmla="*/ 1739550 h 1913559"/>
              <a:gd name="connsiteX35" fmla="*/ 546020 w 1499520"/>
              <a:gd name="connsiteY35" fmla="*/ 1725263 h 1913559"/>
              <a:gd name="connsiteX36" fmla="*/ 576977 w 1499520"/>
              <a:gd name="connsiteY36" fmla="*/ 1713357 h 1913559"/>
              <a:gd name="connsiteX37" fmla="*/ 591264 w 1499520"/>
              <a:gd name="connsiteY37" fmla="*/ 1682400 h 1913559"/>
              <a:gd name="connsiteX38" fmla="*/ 610314 w 1499520"/>
              <a:gd name="connsiteY38" fmla="*/ 1634776 h 1913559"/>
              <a:gd name="connsiteX39" fmla="*/ 653177 w 1499520"/>
              <a:gd name="connsiteY39" fmla="*/ 1646682 h 1913559"/>
              <a:gd name="connsiteX40" fmla="*/ 710326 w 1499520"/>
              <a:gd name="connsiteY40" fmla="*/ 1658588 h 1913559"/>
              <a:gd name="connsiteX41" fmla="*/ 765095 w 1499520"/>
              <a:gd name="connsiteY41" fmla="*/ 1660968 h 1913559"/>
              <a:gd name="connsiteX42" fmla="*/ 772239 w 1499520"/>
              <a:gd name="connsiteY42" fmla="*/ 1649063 h 1913559"/>
              <a:gd name="connsiteX43" fmla="*/ 691276 w 1499520"/>
              <a:gd name="connsiteY43" fmla="*/ 1634775 h 1913559"/>
              <a:gd name="connsiteX44" fmla="*/ 626983 w 1499520"/>
              <a:gd name="connsiteY44" fmla="*/ 1613344 h 1913559"/>
              <a:gd name="connsiteX45" fmla="*/ 605551 w 1499520"/>
              <a:gd name="connsiteY45" fmla="*/ 1582388 h 1913559"/>
              <a:gd name="connsiteX46" fmla="*/ 626983 w 1499520"/>
              <a:gd name="connsiteY46" fmla="*/ 1530001 h 1913559"/>
              <a:gd name="connsiteX47" fmla="*/ 662702 w 1499520"/>
              <a:gd name="connsiteY47" fmla="*/ 1515713 h 1913559"/>
              <a:gd name="connsiteX48" fmla="*/ 638889 w 1499520"/>
              <a:gd name="connsiteY48" fmla="*/ 1496662 h 1913559"/>
              <a:gd name="connsiteX49" fmla="*/ 662701 w 1499520"/>
              <a:gd name="connsiteY49" fmla="*/ 1472850 h 1913559"/>
              <a:gd name="connsiteX50" fmla="*/ 707945 w 1499520"/>
              <a:gd name="connsiteY50" fmla="*/ 1427607 h 1913559"/>
              <a:gd name="connsiteX51" fmla="*/ 734139 w 1499520"/>
              <a:gd name="connsiteY51" fmla="*/ 1410938 h 1913559"/>
              <a:gd name="connsiteX52" fmla="*/ 719851 w 1499520"/>
              <a:gd name="connsiteY52" fmla="*/ 1368075 h 1913559"/>
              <a:gd name="connsiteX53" fmla="*/ 791289 w 1499520"/>
              <a:gd name="connsiteY53" fmla="*/ 1265682 h 1913559"/>
              <a:gd name="connsiteX54" fmla="*/ 698420 w 1499520"/>
              <a:gd name="connsiteY54" fmla="*/ 1294256 h 1913559"/>
              <a:gd name="connsiteX55" fmla="*/ 667464 w 1499520"/>
              <a:gd name="connsiteY55" fmla="*/ 1358550 h 1913559"/>
              <a:gd name="connsiteX56" fmla="*/ 638889 w 1499520"/>
              <a:gd name="connsiteY56" fmla="*/ 1413318 h 1913559"/>
              <a:gd name="connsiteX57" fmla="*/ 598408 w 1499520"/>
              <a:gd name="connsiteY57" fmla="*/ 1389506 h 1913559"/>
              <a:gd name="connsiteX58" fmla="*/ 572214 w 1499520"/>
              <a:gd name="connsiteY58" fmla="*/ 1434750 h 1913559"/>
              <a:gd name="connsiteX59" fmla="*/ 569833 w 1499520"/>
              <a:gd name="connsiteY59" fmla="*/ 1472851 h 1913559"/>
              <a:gd name="connsiteX60" fmla="*/ 584121 w 1499520"/>
              <a:gd name="connsiteY60" fmla="*/ 1489520 h 1913559"/>
              <a:gd name="connsiteX61" fmla="*/ 534114 w 1499520"/>
              <a:gd name="connsiteY61" fmla="*/ 1530000 h 1913559"/>
              <a:gd name="connsiteX62" fmla="*/ 465058 w 1499520"/>
              <a:gd name="connsiteY62" fmla="*/ 1541907 h 1913559"/>
              <a:gd name="connsiteX63" fmla="*/ 488870 w 1499520"/>
              <a:gd name="connsiteY63" fmla="*/ 1470469 h 1913559"/>
              <a:gd name="connsiteX64" fmla="*/ 510301 w 1499520"/>
              <a:gd name="connsiteY64" fmla="*/ 1401413 h 1913559"/>
              <a:gd name="connsiteX65" fmla="*/ 526969 w 1499520"/>
              <a:gd name="connsiteY65" fmla="*/ 1339500 h 1913559"/>
              <a:gd name="connsiteX66" fmla="*/ 541257 w 1499520"/>
              <a:gd name="connsiteY66" fmla="*/ 1296637 h 1913559"/>
              <a:gd name="connsiteX67" fmla="*/ 600789 w 1499520"/>
              <a:gd name="connsiteY67" fmla="*/ 1225200 h 1913559"/>
              <a:gd name="connsiteX68" fmla="*/ 634126 w 1499520"/>
              <a:gd name="connsiteY68" fmla="*/ 1239489 h 1913559"/>
              <a:gd name="connsiteX69" fmla="*/ 672226 w 1499520"/>
              <a:gd name="connsiteY69" fmla="*/ 1222820 h 1913559"/>
              <a:gd name="connsiteX70" fmla="*/ 676990 w 1499520"/>
              <a:gd name="connsiteY70" fmla="*/ 1213295 h 1913559"/>
              <a:gd name="connsiteX71" fmla="*/ 638888 w 1499520"/>
              <a:gd name="connsiteY71" fmla="*/ 1215675 h 1913559"/>
              <a:gd name="connsiteX72" fmla="*/ 612696 w 1499520"/>
              <a:gd name="connsiteY72" fmla="*/ 1189482 h 1913559"/>
              <a:gd name="connsiteX73" fmla="*/ 612695 w 1499520"/>
              <a:gd name="connsiteY73" fmla="*/ 1172812 h 1913559"/>
              <a:gd name="connsiteX74" fmla="*/ 662702 w 1499520"/>
              <a:gd name="connsiteY74" fmla="*/ 1175195 h 1913559"/>
              <a:gd name="connsiteX75" fmla="*/ 667463 w 1499520"/>
              <a:gd name="connsiteY75" fmla="*/ 1158525 h 1913559"/>
              <a:gd name="connsiteX76" fmla="*/ 693658 w 1499520"/>
              <a:gd name="connsiteY76" fmla="*/ 1127569 h 1913559"/>
              <a:gd name="connsiteX77" fmla="*/ 736521 w 1499520"/>
              <a:gd name="connsiteY77" fmla="*/ 1113283 h 1913559"/>
              <a:gd name="connsiteX78" fmla="*/ 736520 w 1499520"/>
              <a:gd name="connsiteY78" fmla="*/ 1091849 h 1913559"/>
              <a:gd name="connsiteX79" fmla="*/ 753189 w 1499520"/>
              <a:gd name="connsiteY79" fmla="*/ 1079944 h 1913559"/>
              <a:gd name="connsiteX80" fmla="*/ 712708 w 1499520"/>
              <a:gd name="connsiteY80" fmla="*/ 1051369 h 1913559"/>
              <a:gd name="connsiteX81" fmla="*/ 662701 w 1499520"/>
              <a:gd name="connsiteY81" fmla="*/ 1022794 h 1913559"/>
              <a:gd name="connsiteX82" fmla="*/ 629364 w 1499520"/>
              <a:gd name="connsiteY82" fmla="*/ 1029938 h 1913559"/>
              <a:gd name="connsiteX83" fmla="*/ 591264 w 1499520"/>
              <a:gd name="connsiteY83" fmla="*/ 1087088 h 1913559"/>
              <a:gd name="connsiteX84" fmla="*/ 605551 w 1499520"/>
              <a:gd name="connsiteY84" fmla="*/ 1118044 h 1913559"/>
              <a:gd name="connsiteX85" fmla="*/ 586501 w 1499520"/>
              <a:gd name="connsiteY85" fmla="*/ 1139475 h 1913559"/>
              <a:gd name="connsiteX86" fmla="*/ 550783 w 1499520"/>
              <a:gd name="connsiteY86" fmla="*/ 1120426 h 1913559"/>
              <a:gd name="connsiteX87" fmla="*/ 522207 w 1499520"/>
              <a:gd name="connsiteY87" fmla="*/ 1082325 h 1913559"/>
              <a:gd name="connsiteX88" fmla="*/ 522208 w 1499520"/>
              <a:gd name="connsiteY88" fmla="*/ 1108520 h 1913559"/>
              <a:gd name="connsiteX89" fmla="*/ 457914 w 1499520"/>
              <a:gd name="connsiteY89" fmla="*/ 1115662 h 1913559"/>
              <a:gd name="connsiteX90" fmla="*/ 410289 w 1499520"/>
              <a:gd name="connsiteY90" fmla="*/ 1137094 h 1913559"/>
              <a:gd name="connsiteX91" fmla="*/ 379332 w 1499520"/>
              <a:gd name="connsiteY91" fmla="*/ 1184718 h 1913559"/>
              <a:gd name="connsiteX92" fmla="*/ 348376 w 1499520"/>
              <a:gd name="connsiteY92" fmla="*/ 1244250 h 1913559"/>
              <a:gd name="connsiteX93" fmla="*/ 305513 w 1499520"/>
              <a:gd name="connsiteY93" fmla="*/ 1215677 h 1913559"/>
              <a:gd name="connsiteX94" fmla="*/ 336471 w 1499520"/>
              <a:gd name="connsiteY94" fmla="*/ 1194244 h 1913559"/>
              <a:gd name="connsiteX95" fmla="*/ 367426 w 1499520"/>
              <a:gd name="connsiteY95" fmla="*/ 1141856 h 1913559"/>
              <a:gd name="connsiteX96" fmla="*/ 372189 w 1499520"/>
              <a:gd name="connsiteY96" fmla="*/ 1106138 h 1913559"/>
              <a:gd name="connsiteX97" fmla="*/ 398382 w 1499520"/>
              <a:gd name="connsiteY97" fmla="*/ 1094231 h 1913559"/>
              <a:gd name="connsiteX98" fmla="*/ 386476 w 1499520"/>
              <a:gd name="connsiteY98" fmla="*/ 1072800 h 1913559"/>
              <a:gd name="connsiteX99" fmla="*/ 386478 w 1499520"/>
              <a:gd name="connsiteY99" fmla="*/ 1053751 h 1913559"/>
              <a:gd name="connsiteX100" fmla="*/ 348376 w 1499520"/>
              <a:gd name="connsiteY100" fmla="*/ 1060894 h 1913559"/>
              <a:gd name="connsiteX101" fmla="*/ 324564 w 1499520"/>
              <a:gd name="connsiteY101" fmla="*/ 1034700 h 1913559"/>
              <a:gd name="connsiteX102" fmla="*/ 315039 w 1499520"/>
              <a:gd name="connsiteY102" fmla="*/ 1013269 h 1913559"/>
              <a:gd name="connsiteX103" fmla="*/ 286464 w 1499520"/>
              <a:gd name="connsiteY103" fmla="*/ 1048988 h 1913559"/>
              <a:gd name="connsiteX104" fmla="*/ 276939 w 1499520"/>
              <a:gd name="connsiteY104" fmla="*/ 1072800 h 1913559"/>
              <a:gd name="connsiteX105" fmla="*/ 286464 w 1499520"/>
              <a:gd name="connsiteY105" fmla="*/ 1096613 h 1913559"/>
              <a:gd name="connsiteX106" fmla="*/ 260269 w 1499520"/>
              <a:gd name="connsiteY106" fmla="*/ 1098994 h 1913559"/>
              <a:gd name="connsiteX107" fmla="*/ 276939 w 1499520"/>
              <a:gd name="connsiteY107" fmla="*/ 1120425 h 1913559"/>
              <a:gd name="connsiteX108" fmla="*/ 265032 w 1499520"/>
              <a:gd name="connsiteY108" fmla="*/ 1137094 h 1913559"/>
              <a:gd name="connsiteX109" fmla="*/ 274557 w 1499520"/>
              <a:gd name="connsiteY109" fmla="*/ 1199007 h 1913559"/>
              <a:gd name="connsiteX110" fmla="*/ 234076 w 1499520"/>
              <a:gd name="connsiteY110" fmla="*/ 1194243 h 1913559"/>
              <a:gd name="connsiteX111" fmla="*/ 195976 w 1499520"/>
              <a:gd name="connsiteY111" fmla="*/ 1215675 h 1913559"/>
              <a:gd name="connsiteX112" fmla="*/ 143589 w 1499520"/>
              <a:gd name="connsiteY112" fmla="*/ 1215675 h 1913559"/>
              <a:gd name="connsiteX113" fmla="*/ 110251 w 1499520"/>
              <a:gd name="connsiteY113" fmla="*/ 1201388 h 1913559"/>
              <a:gd name="connsiteX114" fmla="*/ 81676 w 1499520"/>
              <a:gd name="connsiteY114" fmla="*/ 1182338 h 1913559"/>
              <a:gd name="connsiteX115" fmla="*/ 5477 w 1499520"/>
              <a:gd name="connsiteY115" fmla="*/ 1106138 h 1913559"/>
              <a:gd name="connsiteX116" fmla="*/ 24527 w 1499520"/>
              <a:gd name="connsiteY116" fmla="*/ 1094232 h 1913559"/>
              <a:gd name="connsiteX117" fmla="*/ 24526 w 1499520"/>
              <a:gd name="connsiteY117" fmla="*/ 1039463 h 1913559"/>
              <a:gd name="connsiteX118" fmla="*/ 17383 w 1499520"/>
              <a:gd name="connsiteY118" fmla="*/ 1001363 h 1913559"/>
              <a:gd name="connsiteX119" fmla="*/ 714 w 1499520"/>
              <a:gd name="connsiteY119" fmla="*/ 956119 h 1913559"/>
              <a:gd name="connsiteX120" fmla="*/ 43576 w 1499520"/>
              <a:gd name="connsiteY120" fmla="*/ 887063 h 1913559"/>
              <a:gd name="connsiteX121" fmla="*/ 62626 w 1499520"/>
              <a:gd name="connsiteY121" fmla="*/ 889444 h 1913559"/>
              <a:gd name="connsiteX122" fmla="*/ 55483 w 1499520"/>
              <a:gd name="connsiteY122" fmla="*/ 834676 h 1913559"/>
              <a:gd name="connsiteX123" fmla="*/ 119776 w 1499520"/>
              <a:gd name="connsiteY123" fmla="*/ 808481 h 1913559"/>
              <a:gd name="connsiteX124" fmla="*/ 167401 w 1499520"/>
              <a:gd name="connsiteY124" fmla="*/ 787050 h 1913559"/>
              <a:gd name="connsiteX125" fmla="*/ 205502 w 1499520"/>
              <a:gd name="connsiteY125" fmla="*/ 746570 h 1913559"/>
              <a:gd name="connsiteX126" fmla="*/ 236458 w 1499520"/>
              <a:gd name="connsiteY126" fmla="*/ 758475 h 1913559"/>
              <a:gd name="connsiteX127" fmla="*/ 281702 w 1499520"/>
              <a:gd name="connsiteY127" fmla="*/ 715614 h 1913559"/>
              <a:gd name="connsiteX128" fmla="*/ 329326 w 1499520"/>
              <a:gd name="connsiteY128" fmla="*/ 701325 h 1913559"/>
              <a:gd name="connsiteX129" fmla="*/ 457914 w 1499520"/>
              <a:gd name="connsiteY129" fmla="*/ 713232 h 1913559"/>
              <a:gd name="connsiteX130" fmla="*/ 484108 w 1499520"/>
              <a:gd name="connsiteY130" fmla="*/ 691801 h 1913559"/>
              <a:gd name="connsiteX131" fmla="*/ 503158 w 1499520"/>
              <a:gd name="connsiteY131" fmla="*/ 660844 h 1913559"/>
              <a:gd name="connsiteX132" fmla="*/ 505538 w 1499520"/>
              <a:gd name="connsiteY132" fmla="*/ 603693 h 1913559"/>
              <a:gd name="connsiteX133" fmla="*/ 524590 w 1499520"/>
              <a:gd name="connsiteY133" fmla="*/ 582264 h 1913559"/>
              <a:gd name="connsiteX134" fmla="*/ 600789 w 1499520"/>
              <a:gd name="connsiteY134" fmla="*/ 558450 h 1913559"/>
              <a:gd name="connsiteX135" fmla="*/ 619839 w 1499520"/>
              <a:gd name="connsiteY135" fmla="*/ 544163 h 1913559"/>
              <a:gd name="connsiteX136" fmla="*/ 657939 w 1499520"/>
              <a:gd name="connsiteY136" fmla="*/ 515588 h 1913559"/>
              <a:gd name="connsiteX137" fmla="*/ 710326 w 1499520"/>
              <a:gd name="connsiteY137" fmla="*/ 460819 h 1913559"/>
              <a:gd name="connsiteX138" fmla="*/ 722233 w 1499520"/>
              <a:gd name="connsiteY138" fmla="*/ 391763 h 1913559"/>
              <a:gd name="connsiteX139" fmla="*/ 743665 w 1499520"/>
              <a:gd name="connsiteY139" fmla="*/ 336995 h 1913559"/>
              <a:gd name="connsiteX140" fmla="*/ 750808 w 1499520"/>
              <a:gd name="connsiteY140" fmla="*/ 284607 h 1913559"/>
              <a:gd name="connsiteX141" fmla="*/ 774620 w 1499520"/>
              <a:gd name="connsiteY141" fmla="*/ 234600 h 1913559"/>
              <a:gd name="connsiteX142" fmla="*/ 777001 w 1499520"/>
              <a:gd name="connsiteY142" fmla="*/ 172688 h 1913559"/>
              <a:gd name="connsiteX143" fmla="*/ 829389 w 1499520"/>
              <a:gd name="connsiteY143" fmla="*/ 110775 h 1913559"/>
              <a:gd name="connsiteX144" fmla="*/ 853201 w 1499520"/>
              <a:gd name="connsiteY144" fmla="*/ 120300 h 1913559"/>
              <a:gd name="connsiteX145" fmla="*/ 867489 w 1499520"/>
              <a:gd name="connsiteY145" fmla="*/ 129825 h 1913559"/>
              <a:gd name="connsiteX146" fmla="*/ 886539 w 1499520"/>
              <a:gd name="connsiteY146" fmla="*/ 120300 h 1913559"/>
              <a:gd name="connsiteX147" fmla="*/ 919876 w 1499520"/>
              <a:gd name="connsiteY147" fmla="*/ 82200 h 1913559"/>
              <a:gd name="connsiteX148" fmla="*/ 934164 w 1499520"/>
              <a:gd name="connsiteY148" fmla="*/ 67913 h 1913559"/>
              <a:gd name="connsiteX149" fmla="*/ 943689 w 1499520"/>
              <a:gd name="connsiteY149" fmla="*/ 48863 h 1913559"/>
              <a:gd name="connsiteX150" fmla="*/ 962739 w 1499520"/>
              <a:gd name="connsiteY150" fmla="*/ 10763 h 1913559"/>
              <a:gd name="connsiteX151" fmla="*/ 962739 w 1499520"/>
              <a:gd name="connsiteY151" fmla="*/ 6000 h 1913559"/>
              <a:gd name="connsiteX0" fmla="*/ 962739 w 1499520"/>
              <a:gd name="connsiteY0" fmla="*/ 6000 h 1913559"/>
              <a:gd name="connsiteX1" fmla="*/ 981788 w 1499520"/>
              <a:gd name="connsiteY1" fmla="*/ 86963 h 1913559"/>
              <a:gd name="connsiteX2" fmla="*/ 1015126 w 1499520"/>
              <a:gd name="connsiteY2" fmla="*/ 277463 h 1913559"/>
              <a:gd name="connsiteX3" fmla="*/ 1041320 w 1499520"/>
              <a:gd name="connsiteY3" fmla="*/ 336994 h 1913559"/>
              <a:gd name="connsiteX4" fmla="*/ 1105614 w 1499520"/>
              <a:gd name="connsiteY4" fmla="*/ 437006 h 1913559"/>
              <a:gd name="connsiteX5" fmla="*/ 1186576 w 1499520"/>
              <a:gd name="connsiteY5" fmla="*/ 544163 h 1913559"/>
              <a:gd name="connsiteX6" fmla="*/ 1219914 w 1499520"/>
              <a:gd name="connsiteY6" fmla="*/ 582263 h 1913559"/>
              <a:gd name="connsiteX7" fmla="*/ 1188958 w 1499520"/>
              <a:gd name="connsiteY7" fmla="*/ 660844 h 1913559"/>
              <a:gd name="connsiteX8" fmla="*/ 1231820 w 1499520"/>
              <a:gd name="connsiteY8" fmla="*/ 715613 h 1913559"/>
              <a:gd name="connsiteX9" fmla="*/ 1186576 w 1499520"/>
              <a:gd name="connsiteY9" fmla="*/ 787050 h 1913559"/>
              <a:gd name="connsiteX10" fmla="*/ 1181814 w 1499520"/>
              <a:gd name="connsiteY10" fmla="*/ 834675 h 1913559"/>
              <a:gd name="connsiteX11" fmla="*/ 1231820 w 1499520"/>
              <a:gd name="connsiteY11" fmla="*/ 903731 h 1913559"/>
              <a:gd name="connsiteX12" fmla="*/ 1212770 w 1499520"/>
              <a:gd name="connsiteY12" fmla="*/ 1063275 h 1913559"/>
              <a:gd name="connsiteX13" fmla="*/ 1193719 w 1499520"/>
              <a:gd name="connsiteY13" fmla="*/ 1222819 h 1913559"/>
              <a:gd name="connsiteX14" fmla="*/ 1248489 w 1499520"/>
              <a:gd name="connsiteY14" fmla="*/ 1258538 h 1913559"/>
              <a:gd name="connsiteX15" fmla="*/ 1300876 w 1499520"/>
              <a:gd name="connsiteY15" fmla="*/ 1287113 h 1913559"/>
              <a:gd name="connsiteX16" fmla="*/ 1336594 w 1499520"/>
              <a:gd name="connsiteY16" fmla="*/ 1332355 h 1913559"/>
              <a:gd name="connsiteX17" fmla="*/ 1341357 w 1499520"/>
              <a:gd name="connsiteY17" fmla="*/ 1437131 h 1913559"/>
              <a:gd name="connsiteX18" fmla="*/ 1338977 w 1499520"/>
              <a:gd name="connsiteY18" fmla="*/ 1606200 h 1913559"/>
              <a:gd name="connsiteX19" fmla="*/ 1405651 w 1499520"/>
              <a:gd name="connsiteY19" fmla="*/ 1591913 h 1913559"/>
              <a:gd name="connsiteX20" fmla="*/ 1493758 w 1499520"/>
              <a:gd name="connsiteY20" fmla="*/ 1582387 h 1913559"/>
              <a:gd name="connsiteX21" fmla="*/ 1486614 w 1499520"/>
              <a:gd name="connsiteY21" fmla="*/ 1625250 h 1913559"/>
              <a:gd name="connsiteX22" fmla="*/ 1477089 w 1499520"/>
              <a:gd name="connsiteY22" fmla="*/ 1653825 h 1913559"/>
              <a:gd name="connsiteX23" fmla="*/ 1458039 w 1499520"/>
              <a:gd name="connsiteY23" fmla="*/ 1741932 h 1913559"/>
              <a:gd name="connsiteX24" fmla="*/ 1450895 w 1499520"/>
              <a:gd name="connsiteY24" fmla="*/ 1822894 h 1913559"/>
              <a:gd name="connsiteX25" fmla="*/ 1462802 w 1499520"/>
              <a:gd name="connsiteY25" fmla="*/ 1877664 h 1913559"/>
              <a:gd name="connsiteX26" fmla="*/ 1486614 w 1499520"/>
              <a:gd name="connsiteY26" fmla="*/ 1913382 h 1913559"/>
              <a:gd name="connsiteX27" fmla="*/ 1377076 w 1499520"/>
              <a:gd name="connsiteY27" fmla="*/ 1889569 h 1913559"/>
              <a:gd name="connsiteX28" fmla="*/ 1255632 w 1499520"/>
              <a:gd name="connsiteY28" fmla="*/ 1849088 h 1913559"/>
              <a:gd name="connsiteX29" fmla="*/ 1148476 w 1499520"/>
              <a:gd name="connsiteY29" fmla="*/ 1825275 h 1913559"/>
              <a:gd name="connsiteX30" fmla="*/ 1038939 w 1499520"/>
              <a:gd name="connsiteY30" fmla="*/ 1801463 h 1913559"/>
              <a:gd name="connsiteX31" fmla="*/ 948451 w 1499520"/>
              <a:gd name="connsiteY31" fmla="*/ 1782413 h 1913559"/>
              <a:gd name="connsiteX32" fmla="*/ 857964 w 1499520"/>
              <a:gd name="connsiteY32" fmla="*/ 1772888 h 1913559"/>
              <a:gd name="connsiteX33" fmla="*/ 781764 w 1499520"/>
              <a:gd name="connsiteY33" fmla="*/ 1763363 h 1913559"/>
              <a:gd name="connsiteX34" fmla="*/ 543639 w 1499520"/>
              <a:gd name="connsiteY34" fmla="*/ 1739550 h 1913559"/>
              <a:gd name="connsiteX35" fmla="*/ 546020 w 1499520"/>
              <a:gd name="connsiteY35" fmla="*/ 1725263 h 1913559"/>
              <a:gd name="connsiteX36" fmla="*/ 576977 w 1499520"/>
              <a:gd name="connsiteY36" fmla="*/ 1713357 h 1913559"/>
              <a:gd name="connsiteX37" fmla="*/ 591264 w 1499520"/>
              <a:gd name="connsiteY37" fmla="*/ 1682400 h 1913559"/>
              <a:gd name="connsiteX38" fmla="*/ 610314 w 1499520"/>
              <a:gd name="connsiteY38" fmla="*/ 1634776 h 1913559"/>
              <a:gd name="connsiteX39" fmla="*/ 653177 w 1499520"/>
              <a:gd name="connsiteY39" fmla="*/ 1646682 h 1913559"/>
              <a:gd name="connsiteX40" fmla="*/ 710326 w 1499520"/>
              <a:gd name="connsiteY40" fmla="*/ 1658588 h 1913559"/>
              <a:gd name="connsiteX41" fmla="*/ 765095 w 1499520"/>
              <a:gd name="connsiteY41" fmla="*/ 1660968 h 1913559"/>
              <a:gd name="connsiteX42" fmla="*/ 772239 w 1499520"/>
              <a:gd name="connsiteY42" fmla="*/ 1649063 h 1913559"/>
              <a:gd name="connsiteX43" fmla="*/ 691276 w 1499520"/>
              <a:gd name="connsiteY43" fmla="*/ 1634775 h 1913559"/>
              <a:gd name="connsiteX44" fmla="*/ 626983 w 1499520"/>
              <a:gd name="connsiteY44" fmla="*/ 1613344 h 1913559"/>
              <a:gd name="connsiteX45" fmla="*/ 605551 w 1499520"/>
              <a:gd name="connsiteY45" fmla="*/ 1582388 h 1913559"/>
              <a:gd name="connsiteX46" fmla="*/ 626983 w 1499520"/>
              <a:gd name="connsiteY46" fmla="*/ 1530001 h 1913559"/>
              <a:gd name="connsiteX47" fmla="*/ 662702 w 1499520"/>
              <a:gd name="connsiteY47" fmla="*/ 1515713 h 1913559"/>
              <a:gd name="connsiteX48" fmla="*/ 638889 w 1499520"/>
              <a:gd name="connsiteY48" fmla="*/ 1496662 h 1913559"/>
              <a:gd name="connsiteX49" fmla="*/ 662701 w 1499520"/>
              <a:gd name="connsiteY49" fmla="*/ 1472850 h 1913559"/>
              <a:gd name="connsiteX50" fmla="*/ 707945 w 1499520"/>
              <a:gd name="connsiteY50" fmla="*/ 1427607 h 1913559"/>
              <a:gd name="connsiteX51" fmla="*/ 734139 w 1499520"/>
              <a:gd name="connsiteY51" fmla="*/ 1410938 h 1913559"/>
              <a:gd name="connsiteX52" fmla="*/ 719851 w 1499520"/>
              <a:gd name="connsiteY52" fmla="*/ 1368075 h 1913559"/>
              <a:gd name="connsiteX53" fmla="*/ 791289 w 1499520"/>
              <a:gd name="connsiteY53" fmla="*/ 1265682 h 1913559"/>
              <a:gd name="connsiteX54" fmla="*/ 698420 w 1499520"/>
              <a:gd name="connsiteY54" fmla="*/ 1294256 h 1913559"/>
              <a:gd name="connsiteX55" fmla="*/ 667464 w 1499520"/>
              <a:gd name="connsiteY55" fmla="*/ 1358550 h 1913559"/>
              <a:gd name="connsiteX56" fmla="*/ 638889 w 1499520"/>
              <a:gd name="connsiteY56" fmla="*/ 1413318 h 1913559"/>
              <a:gd name="connsiteX57" fmla="*/ 598408 w 1499520"/>
              <a:gd name="connsiteY57" fmla="*/ 1389506 h 1913559"/>
              <a:gd name="connsiteX58" fmla="*/ 572214 w 1499520"/>
              <a:gd name="connsiteY58" fmla="*/ 1434750 h 1913559"/>
              <a:gd name="connsiteX59" fmla="*/ 569833 w 1499520"/>
              <a:gd name="connsiteY59" fmla="*/ 1472851 h 1913559"/>
              <a:gd name="connsiteX60" fmla="*/ 584121 w 1499520"/>
              <a:gd name="connsiteY60" fmla="*/ 1489520 h 1913559"/>
              <a:gd name="connsiteX61" fmla="*/ 534114 w 1499520"/>
              <a:gd name="connsiteY61" fmla="*/ 1530000 h 1913559"/>
              <a:gd name="connsiteX62" fmla="*/ 465058 w 1499520"/>
              <a:gd name="connsiteY62" fmla="*/ 1541907 h 1913559"/>
              <a:gd name="connsiteX63" fmla="*/ 488870 w 1499520"/>
              <a:gd name="connsiteY63" fmla="*/ 1470469 h 1913559"/>
              <a:gd name="connsiteX64" fmla="*/ 510301 w 1499520"/>
              <a:gd name="connsiteY64" fmla="*/ 1401413 h 1913559"/>
              <a:gd name="connsiteX65" fmla="*/ 526969 w 1499520"/>
              <a:gd name="connsiteY65" fmla="*/ 1339500 h 1913559"/>
              <a:gd name="connsiteX66" fmla="*/ 541257 w 1499520"/>
              <a:gd name="connsiteY66" fmla="*/ 1296637 h 1913559"/>
              <a:gd name="connsiteX67" fmla="*/ 600789 w 1499520"/>
              <a:gd name="connsiteY67" fmla="*/ 1225200 h 1913559"/>
              <a:gd name="connsiteX68" fmla="*/ 634126 w 1499520"/>
              <a:gd name="connsiteY68" fmla="*/ 1239489 h 1913559"/>
              <a:gd name="connsiteX69" fmla="*/ 672226 w 1499520"/>
              <a:gd name="connsiteY69" fmla="*/ 1222820 h 1913559"/>
              <a:gd name="connsiteX70" fmla="*/ 676990 w 1499520"/>
              <a:gd name="connsiteY70" fmla="*/ 1213295 h 1913559"/>
              <a:gd name="connsiteX71" fmla="*/ 638888 w 1499520"/>
              <a:gd name="connsiteY71" fmla="*/ 1215675 h 1913559"/>
              <a:gd name="connsiteX72" fmla="*/ 612696 w 1499520"/>
              <a:gd name="connsiteY72" fmla="*/ 1189482 h 1913559"/>
              <a:gd name="connsiteX73" fmla="*/ 612695 w 1499520"/>
              <a:gd name="connsiteY73" fmla="*/ 1172812 h 1913559"/>
              <a:gd name="connsiteX74" fmla="*/ 662702 w 1499520"/>
              <a:gd name="connsiteY74" fmla="*/ 1175195 h 1913559"/>
              <a:gd name="connsiteX75" fmla="*/ 667463 w 1499520"/>
              <a:gd name="connsiteY75" fmla="*/ 1158525 h 1913559"/>
              <a:gd name="connsiteX76" fmla="*/ 693658 w 1499520"/>
              <a:gd name="connsiteY76" fmla="*/ 1127569 h 1913559"/>
              <a:gd name="connsiteX77" fmla="*/ 736521 w 1499520"/>
              <a:gd name="connsiteY77" fmla="*/ 1113283 h 1913559"/>
              <a:gd name="connsiteX78" fmla="*/ 736520 w 1499520"/>
              <a:gd name="connsiteY78" fmla="*/ 1091849 h 1913559"/>
              <a:gd name="connsiteX79" fmla="*/ 753189 w 1499520"/>
              <a:gd name="connsiteY79" fmla="*/ 1079944 h 1913559"/>
              <a:gd name="connsiteX80" fmla="*/ 712708 w 1499520"/>
              <a:gd name="connsiteY80" fmla="*/ 1051369 h 1913559"/>
              <a:gd name="connsiteX81" fmla="*/ 662701 w 1499520"/>
              <a:gd name="connsiteY81" fmla="*/ 1022794 h 1913559"/>
              <a:gd name="connsiteX82" fmla="*/ 629364 w 1499520"/>
              <a:gd name="connsiteY82" fmla="*/ 1029938 h 1913559"/>
              <a:gd name="connsiteX83" fmla="*/ 591264 w 1499520"/>
              <a:gd name="connsiteY83" fmla="*/ 1087088 h 1913559"/>
              <a:gd name="connsiteX84" fmla="*/ 605551 w 1499520"/>
              <a:gd name="connsiteY84" fmla="*/ 1118044 h 1913559"/>
              <a:gd name="connsiteX85" fmla="*/ 586501 w 1499520"/>
              <a:gd name="connsiteY85" fmla="*/ 1139475 h 1913559"/>
              <a:gd name="connsiteX86" fmla="*/ 550783 w 1499520"/>
              <a:gd name="connsiteY86" fmla="*/ 1120426 h 1913559"/>
              <a:gd name="connsiteX87" fmla="*/ 522207 w 1499520"/>
              <a:gd name="connsiteY87" fmla="*/ 1082325 h 1913559"/>
              <a:gd name="connsiteX88" fmla="*/ 522208 w 1499520"/>
              <a:gd name="connsiteY88" fmla="*/ 1108520 h 1913559"/>
              <a:gd name="connsiteX89" fmla="*/ 457914 w 1499520"/>
              <a:gd name="connsiteY89" fmla="*/ 1115662 h 1913559"/>
              <a:gd name="connsiteX90" fmla="*/ 410289 w 1499520"/>
              <a:gd name="connsiteY90" fmla="*/ 1137094 h 1913559"/>
              <a:gd name="connsiteX91" fmla="*/ 379332 w 1499520"/>
              <a:gd name="connsiteY91" fmla="*/ 1184718 h 1913559"/>
              <a:gd name="connsiteX92" fmla="*/ 348376 w 1499520"/>
              <a:gd name="connsiteY92" fmla="*/ 1244250 h 1913559"/>
              <a:gd name="connsiteX93" fmla="*/ 305513 w 1499520"/>
              <a:gd name="connsiteY93" fmla="*/ 1215677 h 1913559"/>
              <a:gd name="connsiteX94" fmla="*/ 336471 w 1499520"/>
              <a:gd name="connsiteY94" fmla="*/ 1194244 h 1913559"/>
              <a:gd name="connsiteX95" fmla="*/ 367426 w 1499520"/>
              <a:gd name="connsiteY95" fmla="*/ 1141856 h 1913559"/>
              <a:gd name="connsiteX96" fmla="*/ 372189 w 1499520"/>
              <a:gd name="connsiteY96" fmla="*/ 1106138 h 1913559"/>
              <a:gd name="connsiteX97" fmla="*/ 398382 w 1499520"/>
              <a:gd name="connsiteY97" fmla="*/ 1094231 h 1913559"/>
              <a:gd name="connsiteX98" fmla="*/ 386476 w 1499520"/>
              <a:gd name="connsiteY98" fmla="*/ 1072800 h 1913559"/>
              <a:gd name="connsiteX99" fmla="*/ 386478 w 1499520"/>
              <a:gd name="connsiteY99" fmla="*/ 1053751 h 1913559"/>
              <a:gd name="connsiteX100" fmla="*/ 348376 w 1499520"/>
              <a:gd name="connsiteY100" fmla="*/ 1060894 h 1913559"/>
              <a:gd name="connsiteX101" fmla="*/ 324564 w 1499520"/>
              <a:gd name="connsiteY101" fmla="*/ 1034700 h 1913559"/>
              <a:gd name="connsiteX102" fmla="*/ 315039 w 1499520"/>
              <a:gd name="connsiteY102" fmla="*/ 1013269 h 1913559"/>
              <a:gd name="connsiteX103" fmla="*/ 286464 w 1499520"/>
              <a:gd name="connsiteY103" fmla="*/ 1048988 h 1913559"/>
              <a:gd name="connsiteX104" fmla="*/ 276939 w 1499520"/>
              <a:gd name="connsiteY104" fmla="*/ 1072800 h 1913559"/>
              <a:gd name="connsiteX105" fmla="*/ 286464 w 1499520"/>
              <a:gd name="connsiteY105" fmla="*/ 1096613 h 1913559"/>
              <a:gd name="connsiteX106" fmla="*/ 260269 w 1499520"/>
              <a:gd name="connsiteY106" fmla="*/ 1098994 h 1913559"/>
              <a:gd name="connsiteX107" fmla="*/ 276939 w 1499520"/>
              <a:gd name="connsiteY107" fmla="*/ 1120425 h 1913559"/>
              <a:gd name="connsiteX108" fmla="*/ 265032 w 1499520"/>
              <a:gd name="connsiteY108" fmla="*/ 1137094 h 1913559"/>
              <a:gd name="connsiteX109" fmla="*/ 274557 w 1499520"/>
              <a:gd name="connsiteY109" fmla="*/ 1199007 h 1913559"/>
              <a:gd name="connsiteX110" fmla="*/ 234076 w 1499520"/>
              <a:gd name="connsiteY110" fmla="*/ 1194243 h 1913559"/>
              <a:gd name="connsiteX111" fmla="*/ 195976 w 1499520"/>
              <a:gd name="connsiteY111" fmla="*/ 1215675 h 1913559"/>
              <a:gd name="connsiteX112" fmla="*/ 143589 w 1499520"/>
              <a:gd name="connsiteY112" fmla="*/ 1215675 h 1913559"/>
              <a:gd name="connsiteX113" fmla="*/ 110251 w 1499520"/>
              <a:gd name="connsiteY113" fmla="*/ 1201388 h 1913559"/>
              <a:gd name="connsiteX114" fmla="*/ 81676 w 1499520"/>
              <a:gd name="connsiteY114" fmla="*/ 1182338 h 1913559"/>
              <a:gd name="connsiteX115" fmla="*/ 5477 w 1499520"/>
              <a:gd name="connsiteY115" fmla="*/ 1106138 h 1913559"/>
              <a:gd name="connsiteX116" fmla="*/ 24527 w 1499520"/>
              <a:gd name="connsiteY116" fmla="*/ 1094232 h 1913559"/>
              <a:gd name="connsiteX117" fmla="*/ 24526 w 1499520"/>
              <a:gd name="connsiteY117" fmla="*/ 1039463 h 1913559"/>
              <a:gd name="connsiteX118" fmla="*/ 17383 w 1499520"/>
              <a:gd name="connsiteY118" fmla="*/ 1001363 h 1913559"/>
              <a:gd name="connsiteX119" fmla="*/ 714 w 1499520"/>
              <a:gd name="connsiteY119" fmla="*/ 956119 h 1913559"/>
              <a:gd name="connsiteX120" fmla="*/ 43576 w 1499520"/>
              <a:gd name="connsiteY120" fmla="*/ 887063 h 1913559"/>
              <a:gd name="connsiteX121" fmla="*/ 62626 w 1499520"/>
              <a:gd name="connsiteY121" fmla="*/ 889444 h 1913559"/>
              <a:gd name="connsiteX122" fmla="*/ 55483 w 1499520"/>
              <a:gd name="connsiteY122" fmla="*/ 834676 h 1913559"/>
              <a:gd name="connsiteX123" fmla="*/ 119776 w 1499520"/>
              <a:gd name="connsiteY123" fmla="*/ 808481 h 1913559"/>
              <a:gd name="connsiteX124" fmla="*/ 167401 w 1499520"/>
              <a:gd name="connsiteY124" fmla="*/ 787050 h 1913559"/>
              <a:gd name="connsiteX125" fmla="*/ 205502 w 1499520"/>
              <a:gd name="connsiteY125" fmla="*/ 746570 h 1913559"/>
              <a:gd name="connsiteX126" fmla="*/ 236458 w 1499520"/>
              <a:gd name="connsiteY126" fmla="*/ 758475 h 1913559"/>
              <a:gd name="connsiteX127" fmla="*/ 281702 w 1499520"/>
              <a:gd name="connsiteY127" fmla="*/ 715614 h 1913559"/>
              <a:gd name="connsiteX128" fmla="*/ 329326 w 1499520"/>
              <a:gd name="connsiteY128" fmla="*/ 701325 h 1913559"/>
              <a:gd name="connsiteX129" fmla="*/ 457914 w 1499520"/>
              <a:gd name="connsiteY129" fmla="*/ 713232 h 1913559"/>
              <a:gd name="connsiteX130" fmla="*/ 484108 w 1499520"/>
              <a:gd name="connsiteY130" fmla="*/ 691801 h 1913559"/>
              <a:gd name="connsiteX131" fmla="*/ 503158 w 1499520"/>
              <a:gd name="connsiteY131" fmla="*/ 660844 h 1913559"/>
              <a:gd name="connsiteX132" fmla="*/ 505538 w 1499520"/>
              <a:gd name="connsiteY132" fmla="*/ 603693 h 1913559"/>
              <a:gd name="connsiteX133" fmla="*/ 524590 w 1499520"/>
              <a:gd name="connsiteY133" fmla="*/ 582264 h 1913559"/>
              <a:gd name="connsiteX134" fmla="*/ 600789 w 1499520"/>
              <a:gd name="connsiteY134" fmla="*/ 558450 h 1913559"/>
              <a:gd name="connsiteX135" fmla="*/ 619839 w 1499520"/>
              <a:gd name="connsiteY135" fmla="*/ 544163 h 1913559"/>
              <a:gd name="connsiteX136" fmla="*/ 657939 w 1499520"/>
              <a:gd name="connsiteY136" fmla="*/ 515588 h 1913559"/>
              <a:gd name="connsiteX137" fmla="*/ 710326 w 1499520"/>
              <a:gd name="connsiteY137" fmla="*/ 460819 h 1913559"/>
              <a:gd name="connsiteX138" fmla="*/ 722233 w 1499520"/>
              <a:gd name="connsiteY138" fmla="*/ 391763 h 1913559"/>
              <a:gd name="connsiteX139" fmla="*/ 743665 w 1499520"/>
              <a:gd name="connsiteY139" fmla="*/ 336995 h 1913559"/>
              <a:gd name="connsiteX140" fmla="*/ 750808 w 1499520"/>
              <a:gd name="connsiteY140" fmla="*/ 284607 h 1913559"/>
              <a:gd name="connsiteX141" fmla="*/ 774620 w 1499520"/>
              <a:gd name="connsiteY141" fmla="*/ 234600 h 1913559"/>
              <a:gd name="connsiteX142" fmla="*/ 829389 w 1499520"/>
              <a:gd name="connsiteY142" fmla="*/ 110775 h 1913559"/>
              <a:gd name="connsiteX143" fmla="*/ 853201 w 1499520"/>
              <a:gd name="connsiteY143" fmla="*/ 120300 h 1913559"/>
              <a:gd name="connsiteX144" fmla="*/ 867489 w 1499520"/>
              <a:gd name="connsiteY144" fmla="*/ 129825 h 1913559"/>
              <a:gd name="connsiteX145" fmla="*/ 886539 w 1499520"/>
              <a:gd name="connsiteY145" fmla="*/ 120300 h 1913559"/>
              <a:gd name="connsiteX146" fmla="*/ 919876 w 1499520"/>
              <a:gd name="connsiteY146" fmla="*/ 82200 h 1913559"/>
              <a:gd name="connsiteX147" fmla="*/ 934164 w 1499520"/>
              <a:gd name="connsiteY147" fmla="*/ 67913 h 1913559"/>
              <a:gd name="connsiteX148" fmla="*/ 943689 w 1499520"/>
              <a:gd name="connsiteY148" fmla="*/ 48863 h 1913559"/>
              <a:gd name="connsiteX149" fmla="*/ 962739 w 1499520"/>
              <a:gd name="connsiteY149" fmla="*/ 10763 h 1913559"/>
              <a:gd name="connsiteX150" fmla="*/ 962739 w 1499520"/>
              <a:gd name="connsiteY150" fmla="*/ 6000 h 1913559"/>
              <a:gd name="connsiteX0" fmla="*/ 962739 w 1499520"/>
              <a:gd name="connsiteY0" fmla="*/ 6000 h 1913559"/>
              <a:gd name="connsiteX1" fmla="*/ 981788 w 1499520"/>
              <a:gd name="connsiteY1" fmla="*/ 86963 h 1913559"/>
              <a:gd name="connsiteX2" fmla="*/ 1015126 w 1499520"/>
              <a:gd name="connsiteY2" fmla="*/ 277463 h 1913559"/>
              <a:gd name="connsiteX3" fmla="*/ 1041320 w 1499520"/>
              <a:gd name="connsiteY3" fmla="*/ 336994 h 1913559"/>
              <a:gd name="connsiteX4" fmla="*/ 1105614 w 1499520"/>
              <a:gd name="connsiteY4" fmla="*/ 437006 h 1913559"/>
              <a:gd name="connsiteX5" fmla="*/ 1186576 w 1499520"/>
              <a:gd name="connsiteY5" fmla="*/ 544163 h 1913559"/>
              <a:gd name="connsiteX6" fmla="*/ 1219914 w 1499520"/>
              <a:gd name="connsiteY6" fmla="*/ 582263 h 1913559"/>
              <a:gd name="connsiteX7" fmla="*/ 1188958 w 1499520"/>
              <a:gd name="connsiteY7" fmla="*/ 660844 h 1913559"/>
              <a:gd name="connsiteX8" fmla="*/ 1231820 w 1499520"/>
              <a:gd name="connsiteY8" fmla="*/ 715613 h 1913559"/>
              <a:gd name="connsiteX9" fmla="*/ 1186576 w 1499520"/>
              <a:gd name="connsiteY9" fmla="*/ 787050 h 1913559"/>
              <a:gd name="connsiteX10" fmla="*/ 1181814 w 1499520"/>
              <a:gd name="connsiteY10" fmla="*/ 834675 h 1913559"/>
              <a:gd name="connsiteX11" fmla="*/ 1231820 w 1499520"/>
              <a:gd name="connsiteY11" fmla="*/ 903731 h 1913559"/>
              <a:gd name="connsiteX12" fmla="*/ 1212770 w 1499520"/>
              <a:gd name="connsiteY12" fmla="*/ 1063275 h 1913559"/>
              <a:gd name="connsiteX13" fmla="*/ 1193719 w 1499520"/>
              <a:gd name="connsiteY13" fmla="*/ 1222819 h 1913559"/>
              <a:gd name="connsiteX14" fmla="*/ 1248489 w 1499520"/>
              <a:gd name="connsiteY14" fmla="*/ 1258538 h 1913559"/>
              <a:gd name="connsiteX15" fmla="*/ 1300876 w 1499520"/>
              <a:gd name="connsiteY15" fmla="*/ 1287113 h 1913559"/>
              <a:gd name="connsiteX16" fmla="*/ 1336594 w 1499520"/>
              <a:gd name="connsiteY16" fmla="*/ 1332355 h 1913559"/>
              <a:gd name="connsiteX17" fmla="*/ 1341357 w 1499520"/>
              <a:gd name="connsiteY17" fmla="*/ 1437131 h 1913559"/>
              <a:gd name="connsiteX18" fmla="*/ 1338977 w 1499520"/>
              <a:gd name="connsiteY18" fmla="*/ 1606200 h 1913559"/>
              <a:gd name="connsiteX19" fmla="*/ 1405651 w 1499520"/>
              <a:gd name="connsiteY19" fmla="*/ 1591913 h 1913559"/>
              <a:gd name="connsiteX20" fmla="*/ 1493758 w 1499520"/>
              <a:gd name="connsiteY20" fmla="*/ 1582387 h 1913559"/>
              <a:gd name="connsiteX21" fmla="*/ 1486614 w 1499520"/>
              <a:gd name="connsiteY21" fmla="*/ 1625250 h 1913559"/>
              <a:gd name="connsiteX22" fmla="*/ 1477089 w 1499520"/>
              <a:gd name="connsiteY22" fmla="*/ 1653825 h 1913559"/>
              <a:gd name="connsiteX23" fmla="*/ 1458039 w 1499520"/>
              <a:gd name="connsiteY23" fmla="*/ 1741932 h 1913559"/>
              <a:gd name="connsiteX24" fmla="*/ 1450895 w 1499520"/>
              <a:gd name="connsiteY24" fmla="*/ 1822894 h 1913559"/>
              <a:gd name="connsiteX25" fmla="*/ 1462802 w 1499520"/>
              <a:gd name="connsiteY25" fmla="*/ 1877664 h 1913559"/>
              <a:gd name="connsiteX26" fmla="*/ 1486614 w 1499520"/>
              <a:gd name="connsiteY26" fmla="*/ 1913382 h 1913559"/>
              <a:gd name="connsiteX27" fmla="*/ 1377076 w 1499520"/>
              <a:gd name="connsiteY27" fmla="*/ 1889569 h 1913559"/>
              <a:gd name="connsiteX28" fmla="*/ 1255632 w 1499520"/>
              <a:gd name="connsiteY28" fmla="*/ 1849088 h 1913559"/>
              <a:gd name="connsiteX29" fmla="*/ 1148476 w 1499520"/>
              <a:gd name="connsiteY29" fmla="*/ 1825275 h 1913559"/>
              <a:gd name="connsiteX30" fmla="*/ 1038939 w 1499520"/>
              <a:gd name="connsiteY30" fmla="*/ 1801463 h 1913559"/>
              <a:gd name="connsiteX31" fmla="*/ 948451 w 1499520"/>
              <a:gd name="connsiteY31" fmla="*/ 1782413 h 1913559"/>
              <a:gd name="connsiteX32" fmla="*/ 857964 w 1499520"/>
              <a:gd name="connsiteY32" fmla="*/ 1772888 h 1913559"/>
              <a:gd name="connsiteX33" fmla="*/ 781764 w 1499520"/>
              <a:gd name="connsiteY33" fmla="*/ 1763363 h 1913559"/>
              <a:gd name="connsiteX34" fmla="*/ 543639 w 1499520"/>
              <a:gd name="connsiteY34" fmla="*/ 1739550 h 1913559"/>
              <a:gd name="connsiteX35" fmla="*/ 546020 w 1499520"/>
              <a:gd name="connsiteY35" fmla="*/ 1725263 h 1913559"/>
              <a:gd name="connsiteX36" fmla="*/ 576977 w 1499520"/>
              <a:gd name="connsiteY36" fmla="*/ 1713357 h 1913559"/>
              <a:gd name="connsiteX37" fmla="*/ 591264 w 1499520"/>
              <a:gd name="connsiteY37" fmla="*/ 1682400 h 1913559"/>
              <a:gd name="connsiteX38" fmla="*/ 610314 w 1499520"/>
              <a:gd name="connsiteY38" fmla="*/ 1634776 h 1913559"/>
              <a:gd name="connsiteX39" fmla="*/ 653177 w 1499520"/>
              <a:gd name="connsiteY39" fmla="*/ 1646682 h 1913559"/>
              <a:gd name="connsiteX40" fmla="*/ 710326 w 1499520"/>
              <a:gd name="connsiteY40" fmla="*/ 1658588 h 1913559"/>
              <a:gd name="connsiteX41" fmla="*/ 765095 w 1499520"/>
              <a:gd name="connsiteY41" fmla="*/ 1660968 h 1913559"/>
              <a:gd name="connsiteX42" fmla="*/ 772239 w 1499520"/>
              <a:gd name="connsiteY42" fmla="*/ 1649063 h 1913559"/>
              <a:gd name="connsiteX43" fmla="*/ 691276 w 1499520"/>
              <a:gd name="connsiteY43" fmla="*/ 1634775 h 1913559"/>
              <a:gd name="connsiteX44" fmla="*/ 626983 w 1499520"/>
              <a:gd name="connsiteY44" fmla="*/ 1613344 h 1913559"/>
              <a:gd name="connsiteX45" fmla="*/ 605551 w 1499520"/>
              <a:gd name="connsiteY45" fmla="*/ 1582388 h 1913559"/>
              <a:gd name="connsiteX46" fmla="*/ 626983 w 1499520"/>
              <a:gd name="connsiteY46" fmla="*/ 1530001 h 1913559"/>
              <a:gd name="connsiteX47" fmla="*/ 662702 w 1499520"/>
              <a:gd name="connsiteY47" fmla="*/ 1515713 h 1913559"/>
              <a:gd name="connsiteX48" fmla="*/ 638889 w 1499520"/>
              <a:gd name="connsiteY48" fmla="*/ 1496662 h 1913559"/>
              <a:gd name="connsiteX49" fmla="*/ 662701 w 1499520"/>
              <a:gd name="connsiteY49" fmla="*/ 1472850 h 1913559"/>
              <a:gd name="connsiteX50" fmla="*/ 707945 w 1499520"/>
              <a:gd name="connsiteY50" fmla="*/ 1427607 h 1913559"/>
              <a:gd name="connsiteX51" fmla="*/ 734139 w 1499520"/>
              <a:gd name="connsiteY51" fmla="*/ 1410938 h 1913559"/>
              <a:gd name="connsiteX52" fmla="*/ 719851 w 1499520"/>
              <a:gd name="connsiteY52" fmla="*/ 1368075 h 1913559"/>
              <a:gd name="connsiteX53" fmla="*/ 791289 w 1499520"/>
              <a:gd name="connsiteY53" fmla="*/ 1265682 h 1913559"/>
              <a:gd name="connsiteX54" fmla="*/ 698420 w 1499520"/>
              <a:gd name="connsiteY54" fmla="*/ 1294256 h 1913559"/>
              <a:gd name="connsiteX55" fmla="*/ 667464 w 1499520"/>
              <a:gd name="connsiteY55" fmla="*/ 1358550 h 1913559"/>
              <a:gd name="connsiteX56" fmla="*/ 638889 w 1499520"/>
              <a:gd name="connsiteY56" fmla="*/ 1413318 h 1913559"/>
              <a:gd name="connsiteX57" fmla="*/ 598408 w 1499520"/>
              <a:gd name="connsiteY57" fmla="*/ 1389506 h 1913559"/>
              <a:gd name="connsiteX58" fmla="*/ 572214 w 1499520"/>
              <a:gd name="connsiteY58" fmla="*/ 1434750 h 1913559"/>
              <a:gd name="connsiteX59" fmla="*/ 569833 w 1499520"/>
              <a:gd name="connsiteY59" fmla="*/ 1472851 h 1913559"/>
              <a:gd name="connsiteX60" fmla="*/ 584121 w 1499520"/>
              <a:gd name="connsiteY60" fmla="*/ 1489520 h 1913559"/>
              <a:gd name="connsiteX61" fmla="*/ 534114 w 1499520"/>
              <a:gd name="connsiteY61" fmla="*/ 1530000 h 1913559"/>
              <a:gd name="connsiteX62" fmla="*/ 465058 w 1499520"/>
              <a:gd name="connsiteY62" fmla="*/ 1541907 h 1913559"/>
              <a:gd name="connsiteX63" fmla="*/ 488870 w 1499520"/>
              <a:gd name="connsiteY63" fmla="*/ 1470469 h 1913559"/>
              <a:gd name="connsiteX64" fmla="*/ 510301 w 1499520"/>
              <a:gd name="connsiteY64" fmla="*/ 1401413 h 1913559"/>
              <a:gd name="connsiteX65" fmla="*/ 526969 w 1499520"/>
              <a:gd name="connsiteY65" fmla="*/ 1339500 h 1913559"/>
              <a:gd name="connsiteX66" fmla="*/ 541257 w 1499520"/>
              <a:gd name="connsiteY66" fmla="*/ 1296637 h 1913559"/>
              <a:gd name="connsiteX67" fmla="*/ 600789 w 1499520"/>
              <a:gd name="connsiteY67" fmla="*/ 1225200 h 1913559"/>
              <a:gd name="connsiteX68" fmla="*/ 634126 w 1499520"/>
              <a:gd name="connsiteY68" fmla="*/ 1239489 h 1913559"/>
              <a:gd name="connsiteX69" fmla="*/ 672226 w 1499520"/>
              <a:gd name="connsiteY69" fmla="*/ 1222820 h 1913559"/>
              <a:gd name="connsiteX70" fmla="*/ 676990 w 1499520"/>
              <a:gd name="connsiteY70" fmla="*/ 1213295 h 1913559"/>
              <a:gd name="connsiteX71" fmla="*/ 638888 w 1499520"/>
              <a:gd name="connsiteY71" fmla="*/ 1215675 h 1913559"/>
              <a:gd name="connsiteX72" fmla="*/ 612696 w 1499520"/>
              <a:gd name="connsiteY72" fmla="*/ 1189482 h 1913559"/>
              <a:gd name="connsiteX73" fmla="*/ 612695 w 1499520"/>
              <a:gd name="connsiteY73" fmla="*/ 1172812 h 1913559"/>
              <a:gd name="connsiteX74" fmla="*/ 662702 w 1499520"/>
              <a:gd name="connsiteY74" fmla="*/ 1175195 h 1913559"/>
              <a:gd name="connsiteX75" fmla="*/ 667463 w 1499520"/>
              <a:gd name="connsiteY75" fmla="*/ 1158525 h 1913559"/>
              <a:gd name="connsiteX76" fmla="*/ 693658 w 1499520"/>
              <a:gd name="connsiteY76" fmla="*/ 1127569 h 1913559"/>
              <a:gd name="connsiteX77" fmla="*/ 736521 w 1499520"/>
              <a:gd name="connsiteY77" fmla="*/ 1113283 h 1913559"/>
              <a:gd name="connsiteX78" fmla="*/ 736520 w 1499520"/>
              <a:gd name="connsiteY78" fmla="*/ 1091849 h 1913559"/>
              <a:gd name="connsiteX79" fmla="*/ 753189 w 1499520"/>
              <a:gd name="connsiteY79" fmla="*/ 1079944 h 1913559"/>
              <a:gd name="connsiteX80" fmla="*/ 712708 w 1499520"/>
              <a:gd name="connsiteY80" fmla="*/ 1051369 h 1913559"/>
              <a:gd name="connsiteX81" fmla="*/ 662701 w 1499520"/>
              <a:gd name="connsiteY81" fmla="*/ 1022794 h 1913559"/>
              <a:gd name="connsiteX82" fmla="*/ 629364 w 1499520"/>
              <a:gd name="connsiteY82" fmla="*/ 1029938 h 1913559"/>
              <a:gd name="connsiteX83" fmla="*/ 591264 w 1499520"/>
              <a:gd name="connsiteY83" fmla="*/ 1087088 h 1913559"/>
              <a:gd name="connsiteX84" fmla="*/ 605551 w 1499520"/>
              <a:gd name="connsiteY84" fmla="*/ 1118044 h 1913559"/>
              <a:gd name="connsiteX85" fmla="*/ 586501 w 1499520"/>
              <a:gd name="connsiteY85" fmla="*/ 1139475 h 1913559"/>
              <a:gd name="connsiteX86" fmla="*/ 550783 w 1499520"/>
              <a:gd name="connsiteY86" fmla="*/ 1120426 h 1913559"/>
              <a:gd name="connsiteX87" fmla="*/ 522207 w 1499520"/>
              <a:gd name="connsiteY87" fmla="*/ 1082325 h 1913559"/>
              <a:gd name="connsiteX88" fmla="*/ 522208 w 1499520"/>
              <a:gd name="connsiteY88" fmla="*/ 1108520 h 1913559"/>
              <a:gd name="connsiteX89" fmla="*/ 457914 w 1499520"/>
              <a:gd name="connsiteY89" fmla="*/ 1115662 h 1913559"/>
              <a:gd name="connsiteX90" fmla="*/ 410289 w 1499520"/>
              <a:gd name="connsiteY90" fmla="*/ 1137094 h 1913559"/>
              <a:gd name="connsiteX91" fmla="*/ 379332 w 1499520"/>
              <a:gd name="connsiteY91" fmla="*/ 1184718 h 1913559"/>
              <a:gd name="connsiteX92" fmla="*/ 348376 w 1499520"/>
              <a:gd name="connsiteY92" fmla="*/ 1244250 h 1913559"/>
              <a:gd name="connsiteX93" fmla="*/ 305513 w 1499520"/>
              <a:gd name="connsiteY93" fmla="*/ 1215677 h 1913559"/>
              <a:gd name="connsiteX94" fmla="*/ 336471 w 1499520"/>
              <a:gd name="connsiteY94" fmla="*/ 1194244 h 1913559"/>
              <a:gd name="connsiteX95" fmla="*/ 367426 w 1499520"/>
              <a:gd name="connsiteY95" fmla="*/ 1141856 h 1913559"/>
              <a:gd name="connsiteX96" fmla="*/ 372189 w 1499520"/>
              <a:gd name="connsiteY96" fmla="*/ 1106138 h 1913559"/>
              <a:gd name="connsiteX97" fmla="*/ 398382 w 1499520"/>
              <a:gd name="connsiteY97" fmla="*/ 1094231 h 1913559"/>
              <a:gd name="connsiteX98" fmla="*/ 386476 w 1499520"/>
              <a:gd name="connsiteY98" fmla="*/ 1072800 h 1913559"/>
              <a:gd name="connsiteX99" fmla="*/ 386478 w 1499520"/>
              <a:gd name="connsiteY99" fmla="*/ 1053751 h 1913559"/>
              <a:gd name="connsiteX100" fmla="*/ 348376 w 1499520"/>
              <a:gd name="connsiteY100" fmla="*/ 1060894 h 1913559"/>
              <a:gd name="connsiteX101" fmla="*/ 324564 w 1499520"/>
              <a:gd name="connsiteY101" fmla="*/ 1034700 h 1913559"/>
              <a:gd name="connsiteX102" fmla="*/ 315039 w 1499520"/>
              <a:gd name="connsiteY102" fmla="*/ 1013269 h 1913559"/>
              <a:gd name="connsiteX103" fmla="*/ 286464 w 1499520"/>
              <a:gd name="connsiteY103" fmla="*/ 1048988 h 1913559"/>
              <a:gd name="connsiteX104" fmla="*/ 276939 w 1499520"/>
              <a:gd name="connsiteY104" fmla="*/ 1072800 h 1913559"/>
              <a:gd name="connsiteX105" fmla="*/ 286464 w 1499520"/>
              <a:gd name="connsiteY105" fmla="*/ 1096613 h 1913559"/>
              <a:gd name="connsiteX106" fmla="*/ 260269 w 1499520"/>
              <a:gd name="connsiteY106" fmla="*/ 1098994 h 1913559"/>
              <a:gd name="connsiteX107" fmla="*/ 276939 w 1499520"/>
              <a:gd name="connsiteY107" fmla="*/ 1120425 h 1913559"/>
              <a:gd name="connsiteX108" fmla="*/ 265032 w 1499520"/>
              <a:gd name="connsiteY108" fmla="*/ 1137094 h 1913559"/>
              <a:gd name="connsiteX109" fmla="*/ 274557 w 1499520"/>
              <a:gd name="connsiteY109" fmla="*/ 1199007 h 1913559"/>
              <a:gd name="connsiteX110" fmla="*/ 234076 w 1499520"/>
              <a:gd name="connsiteY110" fmla="*/ 1194243 h 1913559"/>
              <a:gd name="connsiteX111" fmla="*/ 195976 w 1499520"/>
              <a:gd name="connsiteY111" fmla="*/ 1215675 h 1913559"/>
              <a:gd name="connsiteX112" fmla="*/ 143589 w 1499520"/>
              <a:gd name="connsiteY112" fmla="*/ 1215675 h 1913559"/>
              <a:gd name="connsiteX113" fmla="*/ 110251 w 1499520"/>
              <a:gd name="connsiteY113" fmla="*/ 1201388 h 1913559"/>
              <a:gd name="connsiteX114" fmla="*/ 81676 w 1499520"/>
              <a:gd name="connsiteY114" fmla="*/ 1182338 h 1913559"/>
              <a:gd name="connsiteX115" fmla="*/ 5477 w 1499520"/>
              <a:gd name="connsiteY115" fmla="*/ 1106138 h 1913559"/>
              <a:gd name="connsiteX116" fmla="*/ 24527 w 1499520"/>
              <a:gd name="connsiteY116" fmla="*/ 1094232 h 1913559"/>
              <a:gd name="connsiteX117" fmla="*/ 24526 w 1499520"/>
              <a:gd name="connsiteY117" fmla="*/ 1039463 h 1913559"/>
              <a:gd name="connsiteX118" fmla="*/ 17383 w 1499520"/>
              <a:gd name="connsiteY118" fmla="*/ 1001363 h 1913559"/>
              <a:gd name="connsiteX119" fmla="*/ 714 w 1499520"/>
              <a:gd name="connsiteY119" fmla="*/ 956119 h 1913559"/>
              <a:gd name="connsiteX120" fmla="*/ 43576 w 1499520"/>
              <a:gd name="connsiteY120" fmla="*/ 887063 h 1913559"/>
              <a:gd name="connsiteX121" fmla="*/ 62626 w 1499520"/>
              <a:gd name="connsiteY121" fmla="*/ 889444 h 1913559"/>
              <a:gd name="connsiteX122" fmla="*/ 55483 w 1499520"/>
              <a:gd name="connsiteY122" fmla="*/ 834676 h 1913559"/>
              <a:gd name="connsiteX123" fmla="*/ 119776 w 1499520"/>
              <a:gd name="connsiteY123" fmla="*/ 808481 h 1913559"/>
              <a:gd name="connsiteX124" fmla="*/ 167401 w 1499520"/>
              <a:gd name="connsiteY124" fmla="*/ 787050 h 1913559"/>
              <a:gd name="connsiteX125" fmla="*/ 205502 w 1499520"/>
              <a:gd name="connsiteY125" fmla="*/ 746570 h 1913559"/>
              <a:gd name="connsiteX126" fmla="*/ 236458 w 1499520"/>
              <a:gd name="connsiteY126" fmla="*/ 758475 h 1913559"/>
              <a:gd name="connsiteX127" fmla="*/ 281702 w 1499520"/>
              <a:gd name="connsiteY127" fmla="*/ 715614 h 1913559"/>
              <a:gd name="connsiteX128" fmla="*/ 329326 w 1499520"/>
              <a:gd name="connsiteY128" fmla="*/ 701325 h 1913559"/>
              <a:gd name="connsiteX129" fmla="*/ 457914 w 1499520"/>
              <a:gd name="connsiteY129" fmla="*/ 713232 h 1913559"/>
              <a:gd name="connsiteX130" fmla="*/ 484108 w 1499520"/>
              <a:gd name="connsiteY130" fmla="*/ 691801 h 1913559"/>
              <a:gd name="connsiteX131" fmla="*/ 503158 w 1499520"/>
              <a:gd name="connsiteY131" fmla="*/ 660844 h 1913559"/>
              <a:gd name="connsiteX132" fmla="*/ 505538 w 1499520"/>
              <a:gd name="connsiteY132" fmla="*/ 603693 h 1913559"/>
              <a:gd name="connsiteX133" fmla="*/ 524590 w 1499520"/>
              <a:gd name="connsiteY133" fmla="*/ 582264 h 1913559"/>
              <a:gd name="connsiteX134" fmla="*/ 600789 w 1499520"/>
              <a:gd name="connsiteY134" fmla="*/ 558450 h 1913559"/>
              <a:gd name="connsiteX135" fmla="*/ 619839 w 1499520"/>
              <a:gd name="connsiteY135" fmla="*/ 544163 h 1913559"/>
              <a:gd name="connsiteX136" fmla="*/ 657939 w 1499520"/>
              <a:gd name="connsiteY136" fmla="*/ 515588 h 1913559"/>
              <a:gd name="connsiteX137" fmla="*/ 710326 w 1499520"/>
              <a:gd name="connsiteY137" fmla="*/ 460819 h 1913559"/>
              <a:gd name="connsiteX138" fmla="*/ 722233 w 1499520"/>
              <a:gd name="connsiteY138" fmla="*/ 391763 h 1913559"/>
              <a:gd name="connsiteX139" fmla="*/ 743665 w 1499520"/>
              <a:gd name="connsiteY139" fmla="*/ 336995 h 1913559"/>
              <a:gd name="connsiteX140" fmla="*/ 750808 w 1499520"/>
              <a:gd name="connsiteY140" fmla="*/ 284607 h 1913559"/>
              <a:gd name="connsiteX141" fmla="*/ 774620 w 1499520"/>
              <a:gd name="connsiteY141" fmla="*/ 234600 h 1913559"/>
              <a:gd name="connsiteX142" fmla="*/ 829389 w 1499520"/>
              <a:gd name="connsiteY142" fmla="*/ 110775 h 1913559"/>
              <a:gd name="connsiteX143" fmla="*/ 853201 w 1499520"/>
              <a:gd name="connsiteY143" fmla="*/ 120300 h 1913559"/>
              <a:gd name="connsiteX144" fmla="*/ 886539 w 1499520"/>
              <a:gd name="connsiteY144" fmla="*/ 120300 h 1913559"/>
              <a:gd name="connsiteX145" fmla="*/ 919876 w 1499520"/>
              <a:gd name="connsiteY145" fmla="*/ 82200 h 1913559"/>
              <a:gd name="connsiteX146" fmla="*/ 934164 w 1499520"/>
              <a:gd name="connsiteY146" fmla="*/ 67913 h 1913559"/>
              <a:gd name="connsiteX147" fmla="*/ 943689 w 1499520"/>
              <a:gd name="connsiteY147" fmla="*/ 48863 h 1913559"/>
              <a:gd name="connsiteX148" fmla="*/ 962739 w 1499520"/>
              <a:gd name="connsiteY148" fmla="*/ 10763 h 1913559"/>
              <a:gd name="connsiteX149" fmla="*/ 962739 w 1499520"/>
              <a:gd name="connsiteY149" fmla="*/ 6000 h 1913559"/>
              <a:gd name="connsiteX0" fmla="*/ 962739 w 1499520"/>
              <a:gd name="connsiteY0" fmla="*/ 6000 h 1913559"/>
              <a:gd name="connsiteX1" fmla="*/ 981788 w 1499520"/>
              <a:gd name="connsiteY1" fmla="*/ 86963 h 1913559"/>
              <a:gd name="connsiteX2" fmla="*/ 1015126 w 1499520"/>
              <a:gd name="connsiteY2" fmla="*/ 277463 h 1913559"/>
              <a:gd name="connsiteX3" fmla="*/ 1041320 w 1499520"/>
              <a:gd name="connsiteY3" fmla="*/ 336994 h 1913559"/>
              <a:gd name="connsiteX4" fmla="*/ 1105614 w 1499520"/>
              <a:gd name="connsiteY4" fmla="*/ 437006 h 1913559"/>
              <a:gd name="connsiteX5" fmla="*/ 1186576 w 1499520"/>
              <a:gd name="connsiteY5" fmla="*/ 544163 h 1913559"/>
              <a:gd name="connsiteX6" fmla="*/ 1219914 w 1499520"/>
              <a:gd name="connsiteY6" fmla="*/ 582263 h 1913559"/>
              <a:gd name="connsiteX7" fmla="*/ 1188958 w 1499520"/>
              <a:gd name="connsiteY7" fmla="*/ 660844 h 1913559"/>
              <a:gd name="connsiteX8" fmla="*/ 1231820 w 1499520"/>
              <a:gd name="connsiteY8" fmla="*/ 715613 h 1913559"/>
              <a:gd name="connsiteX9" fmla="*/ 1186576 w 1499520"/>
              <a:gd name="connsiteY9" fmla="*/ 787050 h 1913559"/>
              <a:gd name="connsiteX10" fmla="*/ 1181814 w 1499520"/>
              <a:gd name="connsiteY10" fmla="*/ 834675 h 1913559"/>
              <a:gd name="connsiteX11" fmla="*/ 1231820 w 1499520"/>
              <a:gd name="connsiteY11" fmla="*/ 903731 h 1913559"/>
              <a:gd name="connsiteX12" fmla="*/ 1212770 w 1499520"/>
              <a:gd name="connsiteY12" fmla="*/ 1063275 h 1913559"/>
              <a:gd name="connsiteX13" fmla="*/ 1193719 w 1499520"/>
              <a:gd name="connsiteY13" fmla="*/ 1222819 h 1913559"/>
              <a:gd name="connsiteX14" fmla="*/ 1248489 w 1499520"/>
              <a:gd name="connsiteY14" fmla="*/ 1258538 h 1913559"/>
              <a:gd name="connsiteX15" fmla="*/ 1300876 w 1499520"/>
              <a:gd name="connsiteY15" fmla="*/ 1287113 h 1913559"/>
              <a:gd name="connsiteX16" fmla="*/ 1336594 w 1499520"/>
              <a:gd name="connsiteY16" fmla="*/ 1332355 h 1913559"/>
              <a:gd name="connsiteX17" fmla="*/ 1341357 w 1499520"/>
              <a:gd name="connsiteY17" fmla="*/ 1437131 h 1913559"/>
              <a:gd name="connsiteX18" fmla="*/ 1338977 w 1499520"/>
              <a:gd name="connsiteY18" fmla="*/ 1606200 h 1913559"/>
              <a:gd name="connsiteX19" fmla="*/ 1405651 w 1499520"/>
              <a:gd name="connsiteY19" fmla="*/ 1591913 h 1913559"/>
              <a:gd name="connsiteX20" fmla="*/ 1493758 w 1499520"/>
              <a:gd name="connsiteY20" fmla="*/ 1582387 h 1913559"/>
              <a:gd name="connsiteX21" fmla="*/ 1486614 w 1499520"/>
              <a:gd name="connsiteY21" fmla="*/ 1625250 h 1913559"/>
              <a:gd name="connsiteX22" fmla="*/ 1477089 w 1499520"/>
              <a:gd name="connsiteY22" fmla="*/ 1653825 h 1913559"/>
              <a:gd name="connsiteX23" fmla="*/ 1458039 w 1499520"/>
              <a:gd name="connsiteY23" fmla="*/ 1741932 h 1913559"/>
              <a:gd name="connsiteX24" fmla="*/ 1450895 w 1499520"/>
              <a:gd name="connsiteY24" fmla="*/ 1822894 h 1913559"/>
              <a:gd name="connsiteX25" fmla="*/ 1462802 w 1499520"/>
              <a:gd name="connsiteY25" fmla="*/ 1877664 h 1913559"/>
              <a:gd name="connsiteX26" fmla="*/ 1486614 w 1499520"/>
              <a:gd name="connsiteY26" fmla="*/ 1913382 h 1913559"/>
              <a:gd name="connsiteX27" fmla="*/ 1377076 w 1499520"/>
              <a:gd name="connsiteY27" fmla="*/ 1889569 h 1913559"/>
              <a:gd name="connsiteX28" fmla="*/ 1255632 w 1499520"/>
              <a:gd name="connsiteY28" fmla="*/ 1849088 h 1913559"/>
              <a:gd name="connsiteX29" fmla="*/ 1148476 w 1499520"/>
              <a:gd name="connsiteY29" fmla="*/ 1825275 h 1913559"/>
              <a:gd name="connsiteX30" fmla="*/ 1038939 w 1499520"/>
              <a:gd name="connsiteY30" fmla="*/ 1801463 h 1913559"/>
              <a:gd name="connsiteX31" fmla="*/ 948451 w 1499520"/>
              <a:gd name="connsiteY31" fmla="*/ 1782413 h 1913559"/>
              <a:gd name="connsiteX32" fmla="*/ 857964 w 1499520"/>
              <a:gd name="connsiteY32" fmla="*/ 1772888 h 1913559"/>
              <a:gd name="connsiteX33" fmla="*/ 781764 w 1499520"/>
              <a:gd name="connsiteY33" fmla="*/ 1763363 h 1913559"/>
              <a:gd name="connsiteX34" fmla="*/ 543639 w 1499520"/>
              <a:gd name="connsiteY34" fmla="*/ 1739550 h 1913559"/>
              <a:gd name="connsiteX35" fmla="*/ 546020 w 1499520"/>
              <a:gd name="connsiteY35" fmla="*/ 1725263 h 1913559"/>
              <a:gd name="connsiteX36" fmla="*/ 576977 w 1499520"/>
              <a:gd name="connsiteY36" fmla="*/ 1713357 h 1913559"/>
              <a:gd name="connsiteX37" fmla="*/ 591264 w 1499520"/>
              <a:gd name="connsiteY37" fmla="*/ 1682400 h 1913559"/>
              <a:gd name="connsiteX38" fmla="*/ 610314 w 1499520"/>
              <a:gd name="connsiteY38" fmla="*/ 1634776 h 1913559"/>
              <a:gd name="connsiteX39" fmla="*/ 653177 w 1499520"/>
              <a:gd name="connsiteY39" fmla="*/ 1646682 h 1913559"/>
              <a:gd name="connsiteX40" fmla="*/ 710326 w 1499520"/>
              <a:gd name="connsiteY40" fmla="*/ 1658588 h 1913559"/>
              <a:gd name="connsiteX41" fmla="*/ 765095 w 1499520"/>
              <a:gd name="connsiteY41" fmla="*/ 1660968 h 1913559"/>
              <a:gd name="connsiteX42" fmla="*/ 772239 w 1499520"/>
              <a:gd name="connsiteY42" fmla="*/ 1649063 h 1913559"/>
              <a:gd name="connsiteX43" fmla="*/ 691276 w 1499520"/>
              <a:gd name="connsiteY43" fmla="*/ 1634775 h 1913559"/>
              <a:gd name="connsiteX44" fmla="*/ 626983 w 1499520"/>
              <a:gd name="connsiteY44" fmla="*/ 1613344 h 1913559"/>
              <a:gd name="connsiteX45" fmla="*/ 605551 w 1499520"/>
              <a:gd name="connsiteY45" fmla="*/ 1582388 h 1913559"/>
              <a:gd name="connsiteX46" fmla="*/ 626983 w 1499520"/>
              <a:gd name="connsiteY46" fmla="*/ 1530001 h 1913559"/>
              <a:gd name="connsiteX47" fmla="*/ 662702 w 1499520"/>
              <a:gd name="connsiteY47" fmla="*/ 1515713 h 1913559"/>
              <a:gd name="connsiteX48" fmla="*/ 638889 w 1499520"/>
              <a:gd name="connsiteY48" fmla="*/ 1496662 h 1913559"/>
              <a:gd name="connsiteX49" fmla="*/ 662701 w 1499520"/>
              <a:gd name="connsiteY49" fmla="*/ 1472850 h 1913559"/>
              <a:gd name="connsiteX50" fmla="*/ 707945 w 1499520"/>
              <a:gd name="connsiteY50" fmla="*/ 1427607 h 1913559"/>
              <a:gd name="connsiteX51" fmla="*/ 734139 w 1499520"/>
              <a:gd name="connsiteY51" fmla="*/ 1410938 h 1913559"/>
              <a:gd name="connsiteX52" fmla="*/ 719851 w 1499520"/>
              <a:gd name="connsiteY52" fmla="*/ 1368075 h 1913559"/>
              <a:gd name="connsiteX53" fmla="*/ 791289 w 1499520"/>
              <a:gd name="connsiteY53" fmla="*/ 1265682 h 1913559"/>
              <a:gd name="connsiteX54" fmla="*/ 698420 w 1499520"/>
              <a:gd name="connsiteY54" fmla="*/ 1294256 h 1913559"/>
              <a:gd name="connsiteX55" fmla="*/ 667464 w 1499520"/>
              <a:gd name="connsiteY55" fmla="*/ 1358550 h 1913559"/>
              <a:gd name="connsiteX56" fmla="*/ 638889 w 1499520"/>
              <a:gd name="connsiteY56" fmla="*/ 1413318 h 1913559"/>
              <a:gd name="connsiteX57" fmla="*/ 598408 w 1499520"/>
              <a:gd name="connsiteY57" fmla="*/ 1389506 h 1913559"/>
              <a:gd name="connsiteX58" fmla="*/ 572214 w 1499520"/>
              <a:gd name="connsiteY58" fmla="*/ 1434750 h 1913559"/>
              <a:gd name="connsiteX59" fmla="*/ 569833 w 1499520"/>
              <a:gd name="connsiteY59" fmla="*/ 1472851 h 1913559"/>
              <a:gd name="connsiteX60" fmla="*/ 584121 w 1499520"/>
              <a:gd name="connsiteY60" fmla="*/ 1489520 h 1913559"/>
              <a:gd name="connsiteX61" fmla="*/ 534114 w 1499520"/>
              <a:gd name="connsiteY61" fmla="*/ 1530000 h 1913559"/>
              <a:gd name="connsiteX62" fmla="*/ 465058 w 1499520"/>
              <a:gd name="connsiteY62" fmla="*/ 1541907 h 1913559"/>
              <a:gd name="connsiteX63" fmla="*/ 488870 w 1499520"/>
              <a:gd name="connsiteY63" fmla="*/ 1470469 h 1913559"/>
              <a:gd name="connsiteX64" fmla="*/ 510301 w 1499520"/>
              <a:gd name="connsiteY64" fmla="*/ 1401413 h 1913559"/>
              <a:gd name="connsiteX65" fmla="*/ 526969 w 1499520"/>
              <a:gd name="connsiteY65" fmla="*/ 1339500 h 1913559"/>
              <a:gd name="connsiteX66" fmla="*/ 541257 w 1499520"/>
              <a:gd name="connsiteY66" fmla="*/ 1296637 h 1913559"/>
              <a:gd name="connsiteX67" fmla="*/ 600789 w 1499520"/>
              <a:gd name="connsiteY67" fmla="*/ 1225200 h 1913559"/>
              <a:gd name="connsiteX68" fmla="*/ 634126 w 1499520"/>
              <a:gd name="connsiteY68" fmla="*/ 1239489 h 1913559"/>
              <a:gd name="connsiteX69" fmla="*/ 672226 w 1499520"/>
              <a:gd name="connsiteY69" fmla="*/ 1222820 h 1913559"/>
              <a:gd name="connsiteX70" fmla="*/ 676990 w 1499520"/>
              <a:gd name="connsiteY70" fmla="*/ 1213295 h 1913559"/>
              <a:gd name="connsiteX71" fmla="*/ 638888 w 1499520"/>
              <a:gd name="connsiteY71" fmla="*/ 1215675 h 1913559"/>
              <a:gd name="connsiteX72" fmla="*/ 612696 w 1499520"/>
              <a:gd name="connsiteY72" fmla="*/ 1189482 h 1913559"/>
              <a:gd name="connsiteX73" fmla="*/ 612695 w 1499520"/>
              <a:gd name="connsiteY73" fmla="*/ 1172812 h 1913559"/>
              <a:gd name="connsiteX74" fmla="*/ 662702 w 1499520"/>
              <a:gd name="connsiteY74" fmla="*/ 1175195 h 1913559"/>
              <a:gd name="connsiteX75" fmla="*/ 667463 w 1499520"/>
              <a:gd name="connsiteY75" fmla="*/ 1158525 h 1913559"/>
              <a:gd name="connsiteX76" fmla="*/ 693658 w 1499520"/>
              <a:gd name="connsiteY76" fmla="*/ 1127569 h 1913559"/>
              <a:gd name="connsiteX77" fmla="*/ 736521 w 1499520"/>
              <a:gd name="connsiteY77" fmla="*/ 1113283 h 1913559"/>
              <a:gd name="connsiteX78" fmla="*/ 736520 w 1499520"/>
              <a:gd name="connsiteY78" fmla="*/ 1091849 h 1913559"/>
              <a:gd name="connsiteX79" fmla="*/ 753189 w 1499520"/>
              <a:gd name="connsiteY79" fmla="*/ 1079944 h 1913559"/>
              <a:gd name="connsiteX80" fmla="*/ 712708 w 1499520"/>
              <a:gd name="connsiteY80" fmla="*/ 1051369 h 1913559"/>
              <a:gd name="connsiteX81" fmla="*/ 662701 w 1499520"/>
              <a:gd name="connsiteY81" fmla="*/ 1022794 h 1913559"/>
              <a:gd name="connsiteX82" fmla="*/ 629364 w 1499520"/>
              <a:gd name="connsiteY82" fmla="*/ 1029938 h 1913559"/>
              <a:gd name="connsiteX83" fmla="*/ 591264 w 1499520"/>
              <a:gd name="connsiteY83" fmla="*/ 1087088 h 1913559"/>
              <a:gd name="connsiteX84" fmla="*/ 605551 w 1499520"/>
              <a:gd name="connsiteY84" fmla="*/ 1118044 h 1913559"/>
              <a:gd name="connsiteX85" fmla="*/ 586501 w 1499520"/>
              <a:gd name="connsiteY85" fmla="*/ 1139475 h 1913559"/>
              <a:gd name="connsiteX86" fmla="*/ 550783 w 1499520"/>
              <a:gd name="connsiteY86" fmla="*/ 1120426 h 1913559"/>
              <a:gd name="connsiteX87" fmla="*/ 522207 w 1499520"/>
              <a:gd name="connsiteY87" fmla="*/ 1082325 h 1913559"/>
              <a:gd name="connsiteX88" fmla="*/ 522208 w 1499520"/>
              <a:gd name="connsiteY88" fmla="*/ 1108520 h 1913559"/>
              <a:gd name="connsiteX89" fmla="*/ 457914 w 1499520"/>
              <a:gd name="connsiteY89" fmla="*/ 1115662 h 1913559"/>
              <a:gd name="connsiteX90" fmla="*/ 410289 w 1499520"/>
              <a:gd name="connsiteY90" fmla="*/ 1137094 h 1913559"/>
              <a:gd name="connsiteX91" fmla="*/ 379332 w 1499520"/>
              <a:gd name="connsiteY91" fmla="*/ 1184718 h 1913559"/>
              <a:gd name="connsiteX92" fmla="*/ 348376 w 1499520"/>
              <a:gd name="connsiteY92" fmla="*/ 1244250 h 1913559"/>
              <a:gd name="connsiteX93" fmla="*/ 305513 w 1499520"/>
              <a:gd name="connsiteY93" fmla="*/ 1215677 h 1913559"/>
              <a:gd name="connsiteX94" fmla="*/ 336471 w 1499520"/>
              <a:gd name="connsiteY94" fmla="*/ 1194244 h 1913559"/>
              <a:gd name="connsiteX95" fmla="*/ 367426 w 1499520"/>
              <a:gd name="connsiteY95" fmla="*/ 1141856 h 1913559"/>
              <a:gd name="connsiteX96" fmla="*/ 372189 w 1499520"/>
              <a:gd name="connsiteY96" fmla="*/ 1106138 h 1913559"/>
              <a:gd name="connsiteX97" fmla="*/ 398382 w 1499520"/>
              <a:gd name="connsiteY97" fmla="*/ 1094231 h 1913559"/>
              <a:gd name="connsiteX98" fmla="*/ 386476 w 1499520"/>
              <a:gd name="connsiteY98" fmla="*/ 1072800 h 1913559"/>
              <a:gd name="connsiteX99" fmla="*/ 386478 w 1499520"/>
              <a:gd name="connsiteY99" fmla="*/ 1053751 h 1913559"/>
              <a:gd name="connsiteX100" fmla="*/ 348376 w 1499520"/>
              <a:gd name="connsiteY100" fmla="*/ 1060894 h 1913559"/>
              <a:gd name="connsiteX101" fmla="*/ 324564 w 1499520"/>
              <a:gd name="connsiteY101" fmla="*/ 1034700 h 1913559"/>
              <a:gd name="connsiteX102" fmla="*/ 315039 w 1499520"/>
              <a:gd name="connsiteY102" fmla="*/ 1013269 h 1913559"/>
              <a:gd name="connsiteX103" fmla="*/ 286464 w 1499520"/>
              <a:gd name="connsiteY103" fmla="*/ 1048988 h 1913559"/>
              <a:gd name="connsiteX104" fmla="*/ 276939 w 1499520"/>
              <a:gd name="connsiteY104" fmla="*/ 1072800 h 1913559"/>
              <a:gd name="connsiteX105" fmla="*/ 286464 w 1499520"/>
              <a:gd name="connsiteY105" fmla="*/ 1096613 h 1913559"/>
              <a:gd name="connsiteX106" fmla="*/ 260269 w 1499520"/>
              <a:gd name="connsiteY106" fmla="*/ 1098994 h 1913559"/>
              <a:gd name="connsiteX107" fmla="*/ 276939 w 1499520"/>
              <a:gd name="connsiteY107" fmla="*/ 1120425 h 1913559"/>
              <a:gd name="connsiteX108" fmla="*/ 265032 w 1499520"/>
              <a:gd name="connsiteY108" fmla="*/ 1137094 h 1913559"/>
              <a:gd name="connsiteX109" fmla="*/ 274557 w 1499520"/>
              <a:gd name="connsiteY109" fmla="*/ 1199007 h 1913559"/>
              <a:gd name="connsiteX110" fmla="*/ 234076 w 1499520"/>
              <a:gd name="connsiteY110" fmla="*/ 1194243 h 1913559"/>
              <a:gd name="connsiteX111" fmla="*/ 195976 w 1499520"/>
              <a:gd name="connsiteY111" fmla="*/ 1215675 h 1913559"/>
              <a:gd name="connsiteX112" fmla="*/ 143589 w 1499520"/>
              <a:gd name="connsiteY112" fmla="*/ 1215675 h 1913559"/>
              <a:gd name="connsiteX113" fmla="*/ 110251 w 1499520"/>
              <a:gd name="connsiteY113" fmla="*/ 1201388 h 1913559"/>
              <a:gd name="connsiteX114" fmla="*/ 81676 w 1499520"/>
              <a:gd name="connsiteY114" fmla="*/ 1182338 h 1913559"/>
              <a:gd name="connsiteX115" fmla="*/ 5477 w 1499520"/>
              <a:gd name="connsiteY115" fmla="*/ 1106138 h 1913559"/>
              <a:gd name="connsiteX116" fmla="*/ 24527 w 1499520"/>
              <a:gd name="connsiteY116" fmla="*/ 1094232 h 1913559"/>
              <a:gd name="connsiteX117" fmla="*/ 24526 w 1499520"/>
              <a:gd name="connsiteY117" fmla="*/ 1039463 h 1913559"/>
              <a:gd name="connsiteX118" fmla="*/ 17383 w 1499520"/>
              <a:gd name="connsiteY118" fmla="*/ 1001363 h 1913559"/>
              <a:gd name="connsiteX119" fmla="*/ 714 w 1499520"/>
              <a:gd name="connsiteY119" fmla="*/ 956119 h 1913559"/>
              <a:gd name="connsiteX120" fmla="*/ 43576 w 1499520"/>
              <a:gd name="connsiteY120" fmla="*/ 887063 h 1913559"/>
              <a:gd name="connsiteX121" fmla="*/ 62626 w 1499520"/>
              <a:gd name="connsiteY121" fmla="*/ 889444 h 1913559"/>
              <a:gd name="connsiteX122" fmla="*/ 55483 w 1499520"/>
              <a:gd name="connsiteY122" fmla="*/ 834676 h 1913559"/>
              <a:gd name="connsiteX123" fmla="*/ 119776 w 1499520"/>
              <a:gd name="connsiteY123" fmla="*/ 808481 h 1913559"/>
              <a:gd name="connsiteX124" fmla="*/ 167401 w 1499520"/>
              <a:gd name="connsiteY124" fmla="*/ 787050 h 1913559"/>
              <a:gd name="connsiteX125" fmla="*/ 205502 w 1499520"/>
              <a:gd name="connsiteY125" fmla="*/ 746570 h 1913559"/>
              <a:gd name="connsiteX126" fmla="*/ 236458 w 1499520"/>
              <a:gd name="connsiteY126" fmla="*/ 758475 h 1913559"/>
              <a:gd name="connsiteX127" fmla="*/ 281702 w 1499520"/>
              <a:gd name="connsiteY127" fmla="*/ 715614 h 1913559"/>
              <a:gd name="connsiteX128" fmla="*/ 329326 w 1499520"/>
              <a:gd name="connsiteY128" fmla="*/ 701325 h 1913559"/>
              <a:gd name="connsiteX129" fmla="*/ 457914 w 1499520"/>
              <a:gd name="connsiteY129" fmla="*/ 713232 h 1913559"/>
              <a:gd name="connsiteX130" fmla="*/ 484108 w 1499520"/>
              <a:gd name="connsiteY130" fmla="*/ 691801 h 1913559"/>
              <a:gd name="connsiteX131" fmla="*/ 503158 w 1499520"/>
              <a:gd name="connsiteY131" fmla="*/ 660844 h 1913559"/>
              <a:gd name="connsiteX132" fmla="*/ 505538 w 1499520"/>
              <a:gd name="connsiteY132" fmla="*/ 603693 h 1913559"/>
              <a:gd name="connsiteX133" fmla="*/ 524590 w 1499520"/>
              <a:gd name="connsiteY133" fmla="*/ 582264 h 1913559"/>
              <a:gd name="connsiteX134" fmla="*/ 600789 w 1499520"/>
              <a:gd name="connsiteY134" fmla="*/ 558450 h 1913559"/>
              <a:gd name="connsiteX135" fmla="*/ 619839 w 1499520"/>
              <a:gd name="connsiteY135" fmla="*/ 544163 h 1913559"/>
              <a:gd name="connsiteX136" fmla="*/ 657939 w 1499520"/>
              <a:gd name="connsiteY136" fmla="*/ 515588 h 1913559"/>
              <a:gd name="connsiteX137" fmla="*/ 710326 w 1499520"/>
              <a:gd name="connsiteY137" fmla="*/ 460819 h 1913559"/>
              <a:gd name="connsiteX138" fmla="*/ 722233 w 1499520"/>
              <a:gd name="connsiteY138" fmla="*/ 391763 h 1913559"/>
              <a:gd name="connsiteX139" fmla="*/ 743665 w 1499520"/>
              <a:gd name="connsiteY139" fmla="*/ 336995 h 1913559"/>
              <a:gd name="connsiteX140" fmla="*/ 750808 w 1499520"/>
              <a:gd name="connsiteY140" fmla="*/ 284607 h 1913559"/>
              <a:gd name="connsiteX141" fmla="*/ 774620 w 1499520"/>
              <a:gd name="connsiteY141" fmla="*/ 234600 h 1913559"/>
              <a:gd name="connsiteX142" fmla="*/ 829389 w 1499520"/>
              <a:gd name="connsiteY142" fmla="*/ 110775 h 1913559"/>
              <a:gd name="connsiteX143" fmla="*/ 886539 w 1499520"/>
              <a:gd name="connsiteY143" fmla="*/ 120300 h 1913559"/>
              <a:gd name="connsiteX144" fmla="*/ 919876 w 1499520"/>
              <a:gd name="connsiteY144" fmla="*/ 82200 h 1913559"/>
              <a:gd name="connsiteX145" fmla="*/ 934164 w 1499520"/>
              <a:gd name="connsiteY145" fmla="*/ 67913 h 1913559"/>
              <a:gd name="connsiteX146" fmla="*/ 943689 w 1499520"/>
              <a:gd name="connsiteY146" fmla="*/ 48863 h 1913559"/>
              <a:gd name="connsiteX147" fmla="*/ 962739 w 1499520"/>
              <a:gd name="connsiteY147" fmla="*/ 10763 h 1913559"/>
              <a:gd name="connsiteX148" fmla="*/ 962739 w 1499520"/>
              <a:gd name="connsiteY148" fmla="*/ 6000 h 1913559"/>
              <a:gd name="connsiteX0" fmla="*/ 962739 w 1499520"/>
              <a:gd name="connsiteY0" fmla="*/ 6000 h 1913559"/>
              <a:gd name="connsiteX1" fmla="*/ 981788 w 1499520"/>
              <a:gd name="connsiteY1" fmla="*/ 86963 h 1913559"/>
              <a:gd name="connsiteX2" fmla="*/ 1015126 w 1499520"/>
              <a:gd name="connsiteY2" fmla="*/ 277463 h 1913559"/>
              <a:gd name="connsiteX3" fmla="*/ 1041320 w 1499520"/>
              <a:gd name="connsiteY3" fmla="*/ 336994 h 1913559"/>
              <a:gd name="connsiteX4" fmla="*/ 1105614 w 1499520"/>
              <a:gd name="connsiteY4" fmla="*/ 437006 h 1913559"/>
              <a:gd name="connsiteX5" fmla="*/ 1186576 w 1499520"/>
              <a:gd name="connsiteY5" fmla="*/ 544163 h 1913559"/>
              <a:gd name="connsiteX6" fmla="*/ 1219914 w 1499520"/>
              <a:gd name="connsiteY6" fmla="*/ 582263 h 1913559"/>
              <a:gd name="connsiteX7" fmla="*/ 1188958 w 1499520"/>
              <a:gd name="connsiteY7" fmla="*/ 660844 h 1913559"/>
              <a:gd name="connsiteX8" fmla="*/ 1231820 w 1499520"/>
              <a:gd name="connsiteY8" fmla="*/ 715613 h 1913559"/>
              <a:gd name="connsiteX9" fmla="*/ 1186576 w 1499520"/>
              <a:gd name="connsiteY9" fmla="*/ 787050 h 1913559"/>
              <a:gd name="connsiteX10" fmla="*/ 1181814 w 1499520"/>
              <a:gd name="connsiteY10" fmla="*/ 834675 h 1913559"/>
              <a:gd name="connsiteX11" fmla="*/ 1231820 w 1499520"/>
              <a:gd name="connsiteY11" fmla="*/ 903731 h 1913559"/>
              <a:gd name="connsiteX12" fmla="*/ 1212770 w 1499520"/>
              <a:gd name="connsiteY12" fmla="*/ 1063275 h 1913559"/>
              <a:gd name="connsiteX13" fmla="*/ 1193719 w 1499520"/>
              <a:gd name="connsiteY13" fmla="*/ 1222819 h 1913559"/>
              <a:gd name="connsiteX14" fmla="*/ 1248489 w 1499520"/>
              <a:gd name="connsiteY14" fmla="*/ 1258538 h 1913559"/>
              <a:gd name="connsiteX15" fmla="*/ 1300876 w 1499520"/>
              <a:gd name="connsiteY15" fmla="*/ 1287113 h 1913559"/>
              <a:gd name="connsiteX16" fmla="*/ 1336594 w 1499520"/>
              <a:gd name="connsiteY16" fmla="*/ 1332355 h 1913559"/>
              <a:gd name="connsiteX17" fmla="*/ 1341357 w 1499520"/>
              <a:gd name="connsiteY17" fmla="*/ 1437131 h 1913559"/>
              <a:gd name="connsiteX18" fmla="*/ 1338977 w 1499520"/>
              <a:gd name="connsiteY18" fmla="*/ 1606200 h 1913559"/>
              <a:gd name="connsiteX19" fmla="*/ 1405651 w 1499520"/>
              <a:gd name="connsiteY19" fmla="*/ 1591913 h 1913559"/>
              <a:gd name="connsiteX20" fmla="*/ 1493758 w 1499520"/>
              <a:gd name="connsiteY20" fmla="*/ 1582387 h 1913559"/>
              <a:gd name="connsiteX21" fmla="*/ 1486614 w 1499520"/>
              <a:gd name="connsiteY21" fmla="*/ 1625250 h 1913559"/>
              <a:gd name="connsiteX22" fmla="*/ 1477089 w 1499520"/>
              <a:gd name="connsiteY22" fmla="*/ 1653825 h 1913559"/>
              <a:gd name="connsiteX23" fmla="*/ 1458039 w 1499520"/>
              <a:gd name="connsiteY23" fmla="*/ 1741932 h 1913559"/>
              <a:gd name="connsiteX24" fmla="*/ 1450895 w 1499520"/>
              <a:gd name="connsiteY24" fmla="*/ 1822894 h 1913559"/>
              <a:gd name="connsiteX25" fmla="*/ 1462802 w 1499520"/>
              <a:gd name="connsiteY25" fmla="*/ 1877664 h 1913559"/>
              <a:gd name="connsiteX26" fmla="*/ 1486614 w 1499520"/>
              <a:gd name="connsiteY26" fmla="*/ 1913382 h 1913559"/>
              <a:gd name="connsiteX27" fmla="*/ 1377076 w 1499520"/>
              <a:gd name="connsiteY27" fmla="*/ 1889569 h 1913559"/>
              <a:gd name="connsiteX28" fmla="*/ 1255632 w 1499520"/>
              <a:gd name="connsiteY28" fmla="*/ 1849088 h 1913559"/>
              <a:gd name="connsiteX29" fmla="*/ 1148476 w 1499520"/>
              <a:gd name="connsiteY29" fmla="*/ 1825275 h 1913559"/>
              <a:gd name="connsiteX30" fmla="*/ 1038939 w 1499520"/>
              <a:gd name="connsiteY30" fmla="*/ 1801463 h 1913559"/>
              <a:gd name="connsiteX31" fmla="*/ 948451 w 1499520"/>
              <a:gd name="connsiteY31" fmla="*/ 1782413 h 1913559"/>
              <a:gd name="connsiteX32" fmla="*/ 857964 w 1499520"/>
              <a:gd name="connsiteY32" fmla="*/ 1772888 h 1913559"/>
              <a:gd name="connsiteX33" fmla="*/ 781764 w 1499520"/>
              <a:gd name="connsiteY33" fmla="*/ 1763363 h 1913559"/>
              <a:gd name="connsiteX34" fmla="*/ 543639 w 1499520"/>
              <a:gd name="connsiteY34" fmla="*/ 1739550 h 1913559"/>
              <a:gd name="connsiteX35" fmla="*/ 546020 w 1499520"/>
              <a:gd name="connsiteY35" fmla="*/ 1725263 h 1913559"/>
              <a:gd name="connsiteX36" fmla="*/ 576977 w 1499520"/>
              <a:gd name="connsiteY36" fmla="*/ 1713357 h 1913559"/>
              <a:gd name="connsiteX37" fmla="*/ 591264 w 1499520"/>
              <a:gd name="connsiteY37" fmla="*/ 1682400 h 1913559"/>
              <a:gd name="connsiteX38" fmla="*/ 610314 w 1499520"/>
              <a:gd name="connsiteY38" fmla="*/ 1634776 h 1913559"/>
              <a:gd name="connsiteX39" fmla="*/ 653177 w 1499520"/>
              <a:gd name="connsiteY39" fmla="*/ 1646682 h 1913559"/>
              <a:gd name="connsiteX40" fmla="*/ 710326 w 1499520"/>
              <a:gd name="connsiteY40" fmla="*/ 1658588 h 1913559"/>
              <a:gd name="connsiteX41" fmla="*/ 765095 w 1499520"/>
              <a:gd name="connsiteY41" fmla="*/ 1660968 h 1913559"/>
              <a:gd name="connsiteX42" fmla="*/ 772239 w 1499520"/>
              <a:gd name="connsiteY42" fmla="*/ 1649063 h 1913559"/>
              <a:gd name="connsiteX43" fmla="*/ 691276 w 1499520"/>
              <a:gd name="connsiteY43" fmla="*/ 1634775 h 1913559"/>
              <a:gd name="connsiteX44" fmla="*/ 626983 w 1499520"/>
              <a:gd name="connsiteY44" fmla="*/ 1613344 h 1913559"/>
              <a:gd name="connsiteX45" fmla="*/ 605551 w 1499520"/>
              <a:gd name="connsiteY45" fmla="*/ 1582388 h 1913559"/>
              <a:gd name="connsiteX46" fmla="*/ 626983 w 1499520"/>
              <a:gd name="connsiteY46" fmla="*/ 1530001 h 1913559"/>
              <a:gd name="connsiteX47" fmla="*/ 662702 w 1499520"/>
              <a:gd name="connsiteY47" fmla="*/ 1515713 h 1913559"/>
              <a:gd name="connsiteX48" fmla="*/ 638889 w 1499520"/>
              <a:gd name="connsiteY48" fmla="*/ 1496662 h 1913559"/>
              <a:gd name="connsiteX49" fmla="*/ 662701 w 1499520"/>
              <a:gd name="connsiteY49" fmla="*/ 1472850 h 1913559"/>
              <a:gd name="connsiteX50" fmla="*/ 707945 w 1499520"/>
              <a:gd name="connsiteY50" fmla="*/ 1427607 h 1913559"/>
              <a:gd name="connsiteX51" fmla="*/ 734139 w 1499520"/>
              <a:gd name="connsiteY51" fmla="*/ 1410938 h 1913559"/>
              <a:gd name="connsiteX52" fmla="*/ 719851 w 1499520"/>
              <a:gd name="connsiteY52" fmla="*/ 1368075 h 1913559"/>
              <a:gd name="connsiteX53" fmla="*/ 791289 w 1499520"/>
              <a:gd name="connsiteY53" fmla="*/ 1265682 h 1913559"/>
              <a:gd name="connsiteX54" fmla="*/ 698420 w 1499520"/>
              <a:gd name="connsiteY54" fmla="*/ 1294256 h 1913559"/>
              <a:gd name="connsiteX55" fmla="*/ 667464 w 1499520"/>
              <a:gd name="connsiteY55" fmla="*/ 1358550 h 1913559"/>
              <a:gd name="connsiteX56" fmla="*/ 638889 w 1499520"/>
              <a:gd name="connsiteY56" fmla="*/ 1413318 h 1913559"/>
              <a:gd name="connsiteX57" fmla="*/ 598408 w 1499520"/>
              <a:gd name="connsiteY57" fmla="*/ 1389506 h 1913559"/>
              <a:gd name="connsiteX58" fmla="*/ 572214 w 1499520"/>
              <a:gd name="connsiteY58" fmla="*/ 1434750 h 1913559"/>
              <a:gd name="connsiteX59" fmla="*/ 569833 w 1499520"/>
              <a:gd name="connsiteY59" fmla="*/ 1472851 h 1913559"/>
              <a:gd name="connsiteX60" fmla="*/ 584121 w 1499520"/>
              <a:gd name="connsiteY60" fmla="*/ 1489520 h 1913559"/>
              <a:gd name="connsiteX61" fmla="*/ 534114 w 1499520"/>
              <a:gd name="connsiteY61" fmla="*/ 1530000 h 1913559"/>
              <a:gd name="connsiteX62" fmla="*/ 465058 w 1499520"/>
              <a:gd name="connsiteY62" fmla="*/ 1541907 h 1913559"/>
              <a:gd name="connsiteX63" fmla="*/ 488870 w 1499520"/>
              <a:gd name="connsiteY63" fmla="*/ 1470469 h 1913559"/>
              <a:gd name="connsiteX64" fmla="*/ 510301 w 1499520"/>
              <a:gd name="connsiteY64" fmla="*/ 1401413 h 1913559"/>
              <a:gd name="connsiteX65" fmla="*/ 526969 w 1499520"/>
              <a:gd name="connsiteY65" fmla="*/ 1339500 h 1913559"/>
              <a:gd name="connsiteX66" fmla="*/ 541257 w 1499520"/>
              <a:gd name="connsiteY66" fmla="*/ 1296637 h 1913559"/>
              <a:gd name="connsiteX67" fmla="*/ 600789 w 1499520"/>
              <a:gd name="connsiteY67" fmla="*/ 1225200 h 1913559"/>
              <a:gd name="connsiteX68" fmla="*/ 634126 w 1499520"/>
              <a:gd name="connsiteY68" fmla="*/ 1239489 h 1913559"/>
              <a:gd name="connsiteX69" fmla="*/ 672226 w 1499520"/>
              <a:gd name="connsiteY69" fmla="*/ 1222820 h 1913559"/>
              <a:gd name="connsiteX70" fmla="*/ 676990 w 1499520"/>
              <a:gd name="connsiteY70" fmla="*/ 1213295 h 1913559"/>
              <a:gd name="connsiteX71" fmla="*/ 638888 w 1499520"/>
              <a:gd name="connsiteY71" fmla="*/ 1215675 h 1913559"/>
              <a:gd name="connsiteX72" fmla="*/ 612696 w 1499520"/>
              <a:gd name="connsiteY72" fmla="*/ 1189482 h 1913559"/>
              <a:gd name="connsiteX73" fmla="*/ 612695 w 1499520"/>
              <a:gd name="connsiteY73" fmla="*/ 1172812 h 1913559"/>
              <a:gd name="connsiteX74" fmla="*/ 662702 w 1499520"/>
              <a:gd name="connsiteY74" fmla="*/ 1175195 h 1913559"/>
              <a:gd name="connsiteX75" fmla="*/ 667463 w 1499520"/>
              <a:gd name="connsiteY75" fmla="*/ 1158525 h 1913559"/>
              <a:gd name="connsiteX76" fmla="*/ 693658 w 1499520"/>
              <a:gd name="connsiteY76" fmla="*/ 1127569 h 1913559"/>
              <a:gd name="connsiteX77" fmla="*/ 736521 w 1499520"/>
              <a:gd name="connsiteY77" fmla="*/ 1113283 h 1913559"/>
              <a:gd name="connsiteX78" fmla="*/ 736520 w 1499520"/>
              <a:gd name="connsiteY78" fmla="*/ 1091849 h 1913559"/>
              <a:gd name="connsiteX79" fmla="*/ 753189 w 1499520"/>
              <a:gd name="connsiteY79" fmla="*/ 1079944 h 1913559"/>
              <a:gd name="connsiteX80" fmla="*/ 712708 w 1499520"/>
              <a:gd name="connsiteY80" fmla="*/ 1051369 h 1913559"/>
              <a:gd name="connsiteX81" fmla="*/ 662701 w 1499520"/>
              <a:gd name="connsiteY81" fmla="*/ 1022794 h 1913559"/>
              <a:gd name="connsiteX82" fmla="*/ 629364 w 1499520"/>
              <a:gd name="connsiteY82" fmla="*/ 1029938 h 1913559"/>
              <a:gd name="connsiteX83" fmla="*/ 591264 w 1499520"/>
              <a:gd name="connsiteY83" fmla="*/ 1087088 h 1913559"/>
              <a:gd name="connsiteX84" fmla="*/ 605551 w 1499520"/>
              <a:gd name="connsiteY84" fmla="*/ 1118044 h 1913559"/>
              <a:gd name="connsiteX85" fmla="*/ 586501 w 1499520"/>
              <a:gd name="connsiteY85" fmla="*/ 1139475 h 1913559"/>
              <a:gd name="connsiteX86" fmla="*/ 550783 w 1499520"/>
              <a:gd name="connsiteY86" fmla="*/ 1120426 h 1913559"/>
              <a:gd name="connsiteX87" fmla="*/ 522207 w 1499520"/>
              <a:gd name="connsiteY87" fmla="*/ 1082325 h 1913559"/>
              <a:gd name="connsiteX88" fmla="*/ 522208 w 1499520"/>
              <a:gd name="connsiteY88" fmla="*/ 1108520 h 1913559"/>
              <a:gd name="connsiteX89" fmla="*/ 457914 w 1499520"/>
              <a:gd name="connsiteY89" fmla="*/ 1115662 h 1913559"/>
              <a:gd name="connsiteX90" fmla="*/ 410289 w 1499520"/>
              <a:gd name="connsiteY90" fmla="*/ 1137094 h 1913559"/>
              <a:gd name="connsiteX91" fmla="*/ 379332 w 1499520"/>
              <a:gd name="connsiteY91" fmla="*/ 1184718 h 1913559"/>
              <a:gd name="connsiteX92" fmla="*/ 348376 w 1499520"/>
              <a:gd name="connsiteY92" fmla="*/ 1244250 h 1913559"/>
              <a:gd name="connsiteX93" fmla="*/ 305513 w 1499520"/>
              <a:gd name="connsiteY93" fmla="*/ 1215677 h 1913559"/>
              <a:gd name="connsiteX94" fmla="*/ 336471 w 1499520"/>
              <a:gd name="connsiteY94" fmla="*/ 1194244 h 1913559"/>
              <a:gd name="connsiteX95" fmla="*/ 367426 w 1499520"/>
              <a:gd name="connsiteY95" fmla="*/ 1141856 h 1913559"/>
              <a:gd name="connsiteX96" fmla="*/ 372189 w 1499520"/>
              <a:gd name="connsiteY96" fmla="*/ 1106138 h 1913559"/>
              <a:gd name="connsiteX97" fmla="*/ 398382 w 1499520"/>
              <a:gd name="connsiteY97" fmla="*/ 1094231 h 1913559"/>
              <a:gd name="connsiteX98" fmla="*/ 386476 w 1499520"/>
              <a:gd name="connsiteY98" fmla="*/ 1072800 h 1913559"/>
              <a:gd name="connsiteX99" fmla="*/ 386478 w 1499520"/>
              <a:gd name="connsiteY99" fmla="*/ 1053751 h 1913559"/>
              <a:gd name="connsiteX100" fmla="*/ 348376 w 1499520"/>
              <a:gd name="connsiteY100" fmla="*/ 1060894 h 1913559"/>
              <a:gd name="connsiteX101" fmla="*/ 324564 w 1499520"/>
              <a:gd name="connsiteY101" fmla="*/ 1034700 h 1913559"/>
              <a:gd name="connsiteX102" fmla="*/ 315039 w 1499520"/>
              <a:gd name="connsiteY102" fmla="*/ 1013269 h 1913559"/>
              <a:gd name="connsiteX103" fmla="*/ 286464 w 1499520"/>
              <a:gd name="connsiteY103" fmla="*/ 1048988 h 1913559"/>
              <a:gd name="connsiteX104" fmla="*/ 276939 w 1499520"/>
              <a:gd name="connsiteY104" fmla="*/ 1072800 h 1913559"/>
              <a:gd name="connsiteX105" fmla="*/ 286464 w 1499520"/>
              <a:gd name="connsiteY105" fmla="*/ 1096613 h 1913559"/>
              <a:gd name="connsiteX106" fmla="*/ 260269 w 1499520"/>
              <a:gd name="connsiteY106" fmla="*/ 1098994 h 1913559"/>
              <a:gd name="connsiteX107" fmla="*/ 276939 w 1499520"/>
              <a:gd name="connsiteY107" fmla="*/ 1120425 h 1913559"/>
              <a:gd name="connsiteX108" fmla="*/ 265032 w 1499520"/>
              <a:gd name="connsiteY108" fmla="*/ 1137094 h 1913559"/>
              <a:gd name="connsiteX109" fmla="*/ 274557 w 1499520"/>
              <a:gd name="connsiteY109" fmla="*/ 1199007 h 1913559"/>
              <a:gd name="connsiteX110" fmla="*/ 234076 w 1499520"/>
              <a:gd name="connsiteY110" fmla="*/ 1194243 h 1913559"/>
              <a:gd name="connsiteX111" fmla="*/ 195976 w 1499520"/>
              <a:gd name="connsiteY111" fmla="*/ 1215675 h 1913559"/>
              <a:gd name="connsiteX112" fmla="*/ 143589 w 1499520"/>
              <a:gd name="connsiteY112" fmla="*/ 1215675 h 1913559"/>
              <a:gd name="connsiteX113" fmla="*/ 110251 w 1499520"/>
              <a:gd name="connsiteY113" fmla="*/ 1201388 h 1913559"/>
              <a:gd name="connsiteX114" fmla="*/ 81676 w 1499520"/>
              <a:gd name="connsiteY114" fmla="*/ 1182338 h 1913559"/>
              <a:gd name="connsiteX115" fmla="*/ 5477 w 1499520"/>
              <a:gd name="connsiteY115" fmla="*/ 1106138 h 1913559"/>
              <a:gd name="connsiteX116" fmla="*/ 24527 w 1499520"/>
              <a:gd name="connsiteY116" fmla="*/ 1094232 h 1913559"/>
              <a:gd name="connsiteX117" fmla="*/ 24526 w 1499520"/>
              <a:gd name="connsiteY117" fmla="*/ 1039463 h 1913559"/>
              <a:gd name="connsiteX118" fmla="*/ 17383 w 1499520"/>
              <a:gd name="connsiteY118" fmla="*/ 1001363 h 1913559"/>
              <a:gd name="connsiteX119" fmla="*/ 714 w 1499520"/>
              <a:gd name="connsiteY119" fmla="*/ 956119 h 1913559"/>
              <a:gd name="connsiteX120" fmla="*/ 43576 w 1499520"/>
              <a:gd name="connsiteY120" fmla="*/ 887063 h 1913559"/>
              <a:gd name="connsiteX121" fmla="*/ 62626 w 1499520"/>
              <a:gd name="connsiteY121" fmla="*/ 889444 h 1913559"/>
              <a:gd name="connsiteX122" fmla="*/ 55483 w 1499520"/>
              <a:gd name="connsiteY122" fmla="*/ 834676 h 1913559"/>
              <a:gd name="connsiteX123" fmla="*/ 119776 w 1499520"/>
              <a:gd name="connsiteY123" fmla="*/ 808481 h 1913559"/>
              <a:gd name="connsiteX124" fmla="*/ 167401 w 1499520"/>
              <a:gd name="connsiteY124" fmla="*/ 787050 h 1913559"/>
              <a:gd name="connsiteX125" fmla="*/ 205502 w 1499520"/>
              <a:gd name="connsiteY125" fmla="*/ 746570 h 1913559"/>
              <a:gd name="connsiteX126" fmla="*/ 236458 w 1499520"/>
              <a:gd name="connsiteY126" fmla="*/ 758475 h 1913559"/>
              <a:gd name="connsiteX127" fmla="*/ 281702 w 1499520"/>
              <a:gd name="connsiteY127" fmla="*/ 715614 h 1913559"/>
              <a:gd name="connsiteX128" fmla="*/ 329326 w 1499520"/>
              <a:gd name="connsiteY128" fmla="*/ 701325 h 1913559"/>
              <a:gd name="connsiteX129" fmla="*/ 457914 w 1499520"/>
              <a:gd name="connsiteY129" fmla="*/ 713232 h 1913559"/>
              <a:gd name="connsiteX130" fmla="*/ 484108 w 1499520"/>
              <a:gd name="connsiteY130" fmla="*/ 691801 h 1913559"/>
              <a:gd name="connsiteX131" fmla="*/ 503158 w 1499520"/>
              <a:gd name="connsiteY131" fmla="*/ 660844 h 1913559"/>
              <a:gd name="connsiteX132" fmla="*/ 505538 w 1499520"/>
              <a:gd name="connsiteY132" fmla="*/ 603693 h 1913559"/>
              <a:gd name="connsiteX133" fmla="*/ 524590 w 1499520"/>
              <a:gd name="connsiteY133" fmla="*/ 582264 h 1913559"/>
              <a:gd name="connsiteX134" fmla="*/ 600789 w 1499520"/>
              <a:gd name="connsiteY134" fmla="*/ 558450 h 1913559"/>
              <a:gd name="connsiteX135" fmla="*/ 619839 w 1499520"/>
              <a:gd name="connsiteY135" fmla="*/ 544163 h 1913559"/>
              <a:gd name="connsiteX136" fmla="*/ 657939 w 1499520"/>
              <a:gd name="connsiteY136" fmla="*/ 515588 h 1913559"/>
              <a:gd name="connsiteX137" fmla="*/ 710326 w 1499520"/>
              <a:gd name="connsiteY137" fmla="*/ 460819 h 1913559"/>
              <a:gd name="connsiteX138" fmla="*/ 722233 w 1499520"/>
              <a:gd name="connsiteY138" fmla="*/ 391763 h 1913559"/>
              <a:gd name="connsiteX139" fmla="*/ 743665 w 1499520"/>
              <a:gd name="connsiteY139" fmla="*/ 336995 h 1913559"/>
              <a:gd name="connsiteX140" fmla="*/ 750808 w 1499520"/>
              <a:gd name="connsiteY140" fmla="*/ 284607 h 1913559"/>
              <a:gd name="connsiteX141" fmla="*/ 774620 w 1499520"/>
              <a:gd name="connsiteY141" fmla="*/ 234600 h 1913559"/>
              <a:gd name="connsiteX142" fmla="*/ 819864 w 1499520"/>
              <a:gd name="connsiteY142" fmla="*/ 129825 h 1913559"/>
              <a:gd name="connsiteX143" fmla="*/ 886539 w 1499520"/>
              <a:gd name="connsiteY143" fmla="*/ 120300 h 1913559"/>
              <a:gd name="connsiteX144" fmla="*/ 919876 w 1499520"/>
              <a:gd name="connsiteY144" fmla="*/ 82200 h 1913559"/>
              <a:gd name="connsiteX145" fmla="*/ 934164 w 1499520"/>
              <a:gd name="connsiteY145" fmla="*/ 67913 h 1913559"/>
              <a:gd name="connsiteX146" fmla="*/ 943689 w 1499520"/>
              <a:gd name="connsiteY146" fmla="*/ 48863 h 1913559"/>
              <a:gd name="connsiteX147" fmla="*/ 962739 w 1499520"/>
              <a:gd name="connsiteY147" fmla="*/ 10763 h 1913559"/>
              <a:gd name="connsiteX148" fmla="*/ 962739 w 1499520"/>
              <a:gd name="connsiteY148" fmla="*/ 6000 h 1913559"/>
              <a:gd name="connsiteX0" fmla="*/ 962739 w 1499520"/>
              <a:gd name="connsiteY0" fmla="*/ 6000 h 1913559"/>
              <a:gd name="connsiteX1" fmla="*/ 981788 w 1499520"/>
              <a:gd name="connsiteY1" fmla="*/ 86963 h 1913559"/>
              <a:gd name="connsiteX2" fmla="*/ 1015126 w 1499520"/>
              <a:gd name="connsiteY2" fmla="*/ 277463 h 1913559"/>
              <a:gd name="connsiteX3" fmla="*/ 1041320 w 1499520"/>
              <a:gd name="connsiteY3" fmla="*/ 336994 h 1913559"/>
              <a:gd name="connsiteX4" fmla="*/ 1105614 w 1499520"/>
              <a:gd name="connsiteY4" fmla="*/ 437006 h 1913559"/>
              <a:gd name="connsiteX5" fmla="*/ 1186576 w 1499520"/>
              <a:gd name="connsiteY5" fmla="*/ 544163 h 1913559"/>
              <a:gd name="connsiteX6" fmla="*/ 1219914 w 1499520"/>
              <a:gd name="connsiteY6" fmla="*/ 582263 h 1913559"/>
              <a:gd name="connsiteX7" fmla="*/ 1188958 w 1499520"/>
              <a:gd name="connsiteY7" fmla="*/ 660844 h 1913559"/>
              <a:gd name="connsiteX8" fmla="*/ 1231820 w 1499520"/>
              <a:gd name="connsiteY8" fmla="*/ 715613 h 1913559"/>
              <a:gd name="connsiteX9" fmla="*/ 1186576 w 1499520"/>
              <a:gd name="connsiteY9" fmla="*/ 787050 h 1913559"/>
              <a:gd name="connsiteX10" fmla="*/ 1181814 w 1499520"/>
              <a:gd name="connsiteY10" fmla="*/ 834675 h 1913559"/>
              <a:gd name="connsiteX11" fmla="*/ 1231820 w 1499520"/>
              <a:gd name="connsiteY11" fmla="*/ 903731 h 1913559"/>
              <a:gd name="connsiteX12" fmla="*/ 1212770 w 1499520"/>
              <a:gd name="connsiteY12" fmla="*/ 1063275 h 1913559"/>
              <a:gd name="connsiteX13" fmla="*/ 1193719 w 1499520"/>
              <a:gd name="connsiteY13" fmla="*/ 1222819 h 1913559"/>
              <a:gd name="connsiteX14" fmla="*/ 1248489 w 1499520"/>
              <a:gd name="connsiteY14" fmla="*/ 1258538 h 1913559"/>
              <a:gd name="connsiteX15" fmla="*/ 1300876 w 1499520"/>
              <a:gd name="connsiteY15" fmla="*/ 1287113 h 1913559"/>
              <a:gd name="connsiteX16" fmla="*/ 1336594 w 1499520"/>
              <a:gd name="connsiteY16" fmla="*/ 1332355 h 1913559"/>
              <a:gd name="connsiteX17" fmla="*/ 1341357 w 1499520"/>
              <a:gd name="connsiteY17" fmla="*/ 1437131 h 1913559"/>
              <a:gd name="connsiteX18" fmla="*/ 1338977 w 1499520"/>
              <a:gd name="connsiteY18" fmla="*/ 1606200 h 1913559"/>
              <a:gd name="connsiteX19" fmla="*/ 1405651 w 1499520"/>
              <a:gd name="connsiteY19" fmla="*/ 1591913 h 1913559"/>
              <a:gd name="connsiteX20" fmla="*/ 1493758 w 1499520"/>
              <a:gd name="connsiteY20" fmla="*/ 1582387 h 1913559"/>
              <a:gd name="connsiteX21" fmla="*/ 1486614 w 1499520"/>
              <a:gd name="connsiteY21" fmla="*/ 1625250 h 1913559"/>
              <a:gd name="connsiteX22" fmla="*/ 1477089 w 1499520"/>
              <a:gd name="connsiteY22" fmla="*/ 1653825 h 1913559"/>
              <a:gd name="connsiteX23" fmla="*/ 1458039 w 1499520"/>
              <a:gd name="connsiteY23" fmla="*/ 1741932 h 1913559"/>
              <a:gd name="connsiteX24" fmla="*/ 1450895 w 1499520"/>
              <a:gd name="connsiteY24" fmla="*/ 1822894 h 1913559"/>
              <a:gd name="connsiteX25" fmla="*/ 1462802 w 1499520"/>
              <a:gd name="connsiteY25" fmla="*/ 1877664 h 1913559"/>
              <a:gd name="connsiteX26" fmla="*/ 1486614 w 1499520"/>
              <a:gd name="connsiteY26" fmla="*/ 1913382 h 1913559"/>
              <a:gd name="connsiteX27" fmla="*/ 1377076 w 1499520"/>
              <a:gd name="connsiteY27" fmla="*/ 1889569 h 1913559"/>
              <a:gd name="connsiteX28" fmla="*/ 1255632 w 1499520"/>
              <a:gd name="connsiteY28" fmla="*/ 1849088 h 1913559"/>
              <a:gd name="connsiteX29" fmla="*/ 1148476 w 1499520"/>
              <a:gd name="connsiteY29" fmla="*/ 1825275 h 1913559"/>
              <a:gd name="connsiteX30" fmla="*/ 1038939 w 1499520"/>
              <a:gd name="connsiteY30" fmla="*/ 1801463 h 1913559"/>
              <a:gd name="connsiteX31" fmla="*/ 948451 w 1499520"/>
              <a:gd name="connsiteY31" fmla="*/ 1782413 h 1913559"/>
              <a:gd name="connsiteX32" fmla="*/ 857964 w 1499520"/>
              <a:gd name="connsiteY32" fmla="*/ 1772888 h 1913559"/>
              <a:gd name="connsiteX33" fmla="*/ 781764 w 1499520"/>
              <a:gd name="connsiteY33" fmla="*/ 1763363 h 1913559"/>
              <a:gd name="connsiteX34" fmla="*/ 543639 w 1499520"/>
              <a:gd name="connsiteY34" fmla="*/ 1739550 h 1913559"/>
              <a:gd name="connsiteX35" fmla="*/ 546020 w 1499520"/>
              <a:gd name="connsiteY35" fmla="*/ 1725263 h 1913559"/>
              <a:gd name="connsiteX36" fmla="*/ 576977 w 1499520"/>
              <a:gd name="connsiteY36" fmla="*/ 1713357 h 1913559"/>
              <a:gd name="connsiteX37" fmla="*/ 591264 w 1499520"/>
              <a:gd name="connsiteY37" fmla="*/ 1682400 h 1913559"/>
              <a:gd name="connsiteX38" fmla="*/ 610314 w 1499520"/>
              <a:gd name="connsiteY38" fmla="*/ 1634776 h 1913559"/>
              <a:gd name="connsiteX39" fmla="*/ 653177 w 1499520"/>
              <a:gd name="connsiteY39" fmla="*/ 1646682 h 1913559"/>
              <a:gd name="connsiteX40" fmla="*/ 710326 w 1499520"/>
              <a:gd name="connsiteY40" fmla="*/ 1658588 h 1913559"/>
              <a:gd name="connsiteX41" fmla="*/ 765095 w 1499520"/>
              <a:gd name="connsiteY41" fmla="*/ 1660968 h 1913559"/>
              <a:gd name="connsiteX42" fmla="*/ 772239 w 1499520"/>
              <a:gd name="connsiteY42" fmla="*/ 1649063 h 1913559"/>
              <a:gd name="connsiteX43" fmla="*/ 691276 w 1499520"/>
              <a:gd name="connsiteY43" fmla="*/ 1634775 h 1913559"/>
              <a:gd name="connsiteX44" fmla="*/ 626983 w 1499520"/>
              <a:gd name="connsiteY44" fmla="*/ 1613344 h 1913559"/>
              <a:gd name="connsiteX45" fmla="*/ 605551 w 1499520"/>
              <a:gd name="connsiteY45" fmla="*/ 1582388 h 1913559"/>
              <a:gd name="connsiteX46" fmla="*/ 626983 w 1499520"/>
              <a:gd name="connsiteY46" fmla="*/ 1530001 h 1913559"/>
              <a:gd name="connsiteX47" fmla="*/ 662702 w 1499520"/>
              <a:gd name="connsiteY47" fmla="*/ 1515713 h 1913559"/>
              <a:gd name="connsiteX48" fmla="*/ 638889 w 1499520"/>
              <a:gd name="connsiteY48" fmla="*/ 1496662 h 1913559"/>
              <a:gd name="connsiteX49" fmla="*/ 662701 w 1499520"/>
              <a:gd name="connsiteY49" fmla="*/ 1472850 h 1913559"/>
              <a:gd name="connsiteX50" fmla="*/ 707945 w 1499520"/>
              <a:gd name="connsiteY50" fmla="*/ 1427607 h 1913559"/>
              <a:gd name="connsiteX51" fmla="*/ 734139 w 1499520"/>
              <a:gd name="connsiteY51" fmla="*/ 1410938 h 1913559"/>
              <a:gd name="connsiteX52" fmla="*/ 719851 w 1499520"/>
              <a:gd name="connsiteY52" fmla="*/ 1368075 h 1913559"/>
              <a:gd name="connsiteX53" fmla="*/ 791289 w 1499520"/>
              <a:gd name="connsiteY53" fmla="*/ 1265682 h 1913559"/>
              <a:gd name="connsiteX54" fmla="*/ 698420 w 1499520"/>
              <a:gd name="connsiteY54" fmla="*/ 1294256 h 1913559"/>
              <a:gd name="connsiteX55" fmla="*/ 667464 w 1499520"/>
              <a:gd name="connsiteY55" fmla="*/ 1358550 h 1913559"/>
              <a:gd name="connsiteX56" fmla="*/ 638889 w 1499520"/>
              <a:gd name="connsiteY56" fmla="*/ 1413318 h 1913559"/>
              <a:gd name="connsiteX57" fmla="*/ 598408 w 1499520"/>
              <a:gd name="connsiteY57" fmla="*/ 1389506 h 1913559"/>
              <a:gd name="connsiteX58" fmla="*/ 572214 w 1499520"/>
              <a:gd name="connsiteY58" fmla="*/ 1434750 h 1913559"/>
              <a:gd name="connsiteX59" fmla="*/ 569833 w 1499520"/>
              <a:gd name="connsiteY59" fmla="*/ 1472851 h 1913559"/>
              <a:gd name="connsiteX60" fmla="*/ 584121 w 1499520"/>
              <a:gd name="connsiteY60" fmla="*/ 1489520 h 1913559"/>
              <a:gd name="connsiteX61" fmla="*/ 534114 w 1499520"/>
              <a:gd name="connsiteY61" fmla="*/ 1530000 h 1913559"/>
              <a:gd name="connsiteX62" fmla="*/ 465058 w 1499520"/>
              <a:gd name="connsiteY62" fmla="*/ 1541907 h 1913559"/>
              <a:gd name="connsiteX63" fmla="*/ 488870 w 1499520"/>
              <a:gd name="connsiteY63" fmla="*/ 1470469 h 1913559"/>
              <a:gd name="connsiteX64" fmla="*/ 510301 w 1499520"/>
              <a:gd name="connsiteY64" fmla="*/ 1401413 h 1913559"/>
              <a:gd name="connsiteX65" fmla="*/ 526969 w 1499520"/>
              <a:gd name="connsiteY65" fmla="*/ 1339500 h 1913559"/>
              <a:gd name="connsiteX66" fmla="*/ 541257 w 1499520"/>
              <a:gd name="connsiteY66" fmla="*/ 1296637 h 1913559"/>
              <a:gd name="connsiteX67" fmla="*/ 600789 w 1499520"/>
              <a:gd name="connsiteY67" fmla="*/ 1225200 h 1913559"/>
              <a:gd name="connsiteX68" fmla="*/ 634126 w 1499520"/>
              <a:gd name="connsiteY68" fmla="*/ 1239489 h 1913559"/>
              <a:gd name="connsiteX69" fmla="*/ 672226 w 1499520"/>
              <a:gd name="connsiteY69" fmla="*/ 1222820 h 1913559"/>
              <a:gd name="connsiteX70" fmla="*/ 676990 w 1499520"/>
              <a:gd name="connsiteY70" fmla="*/ 1213295 h 1913559"/>
              <a:gd name="connsiteX71" fmla="*/ 638888 w 1499520"/>
              <a:gd name="connsiteY71" fmla="*/ 1215675 h 1913559"/>
              <a:gd name="connsiteX72" fmla="*/ 612696 w 1499520"/>
              <a:gd name="connsiteY72" fmla="*/ 1189482 h 1913559"/>
              <a:gd name="connsiteX73" fmla="*/ 612695 w 1499520"/>
              <a:gd name="connsiteY73" fmla="*/ 1172812 h 1913559"/>
              <a:gd name="connsiteX74" fmla="*/ 662702 w 1499520"/>
              <a:gd name="connsiteY74" fmla="*/ 1175195 h 1913559"/>
              <a:gd name="connsiteX75" fmla="*/ 667463 w 1499520"/>
              <a:gd name="connsiteY75" fmla="*/ 1158525 h 1913559"/>
              <a:gd name="connsiteX76" fmla="*/ 693658 w 1499520"/>
              <a:gd name="connsiteY76" fmla="*/ 1127569 h 1913559"/>
              <a:gd name="connsiteX77" fmla="*/ 736521 w 1499520"/>
              <a:gd name="connsiteY77" fmla="*/ 1113283 h 1913559"/>
              <a:gd name="connsiteX78" fmla="*/ 736520 w 1499520"/>
              <a:gd name="connsiteY78" fmla="*/ 1091849 h 1913559"/>
              <a:gd name="connsiteX79" fmla="*/ 753189 w 1499520"/>
              <a:gd name="connsiteY79" fmla="*/ 1079944 h 1913559"/>
              <a:gd name="connsiteX80" fmla="*/ 712708 w 1499520"/>
              <a:gd name="connsiteY80" fmla="*/ 1051369 h 1913559"/>
              <a:gd name="connsiteX81" fmla="*/ 662701 w 1499520"/>
              <a:gd name="connsiteY81" fmla="*/ 1022794 h 1913559"/>
              <a:gd name="connsiteX82" fmla="*/ 629364 w 1499520"/>
              <a:gd name="connsiteY82" fmla="*/ 1029938 h 1913559"/>
              <a:gd name="connsiteX83" fmla="*/ 591264 w 1499520"/>
              <a:gd name="connsiteY83" fmla="*/ 1087088 h 1913559"/>
              <a:gd name="connsiteX84" fmla="*/ 605551 w 1499520"/>
              <a:gd name="connsiteY84" fmla="*/ 1118044 h 1913559"/>
              <a:gd name="connsiteX85" fmla="*/ 586501 w 1499520"/>
              <a:gd name="connsiteY85" fmla="*/ 1139475 h 1913559"/>
              <a:gd name="connsiteX86" fmla="*/ 550783 w 1499520"/>
              <a:gd name="connsiteY86" fmla="*/ 1120426 h 1913559"/>
              <a:gd name="connsiteX87" fmla="*/ 522207 w 1499520"/>
              <a:gd name="connsiteY87" fmla="*/ 1082325 h 1913559"/>
              <a:gd name="connsiteX88" fmla="*/ 522208 w 1499520"/>
              <a:gd name="connsiteY88" fmla="*/ 1108520 h 1913559"/>
              <a:gd name="connsiteX89" fmla="*/ 457914 w 1499520"/>
              <a:gd name="connsiteY89" fmla="*/ 1115662 h 1913559"/>
              <a:gd name="connsiteX90" fmla="*/ 410289 w 1499520"/>
              <a:gd name="connsiteY90" fmla="*/ 1137094 h 1913559"/>
              <a:gd name="connsiteX91" fmla="*/ 379332 w 1499520"/>
              <a:gd name="connsiteY91" fmla="*/ 1184718 h 1913559"/>
              <a:gd name="connsiteX92" fmla="*/ 348376 w 1499520"/>
              <a:gd name="connsiteY92" fmla="*/ 1244250 h 1913559"/>
              <a:gd name="connsiteX93" fmla="*/ 305513 w 1499520"/>
              <a:gd name="connsiteY93" fmla="*/ 1215677 h 1913559"/>
              <a:gd name="connsiteX94" fmla="*/ 336471 w 1499520"/>
              <a:gd name="connsiteY94" fmla="*/ 1194244 h 1913559"/>
              <a:gd name="connsiteX95" fmla="*/ 367426 w 1499520"/>
              <a:gd name="connsiteY95" fmla="*/ 1141856 h 1913559"/>
              <a:gd name="connsiteX96" fmla="*/ 372189 w 1499520"/>
              <a:gd name="connsiteY96" fmla="*/ 1106138 h 1913559"/>
              <a:gd name="connsiteX97" fmla="*/ 398382 w 1499520"/>
              <a:gd name="connsiteY97" fmla="*/ 1094231 h 1913559"/>
              <a:gd name="connsiteX98" fmla="*/ 386476 w 1499520"/>
              <a:gd name="connsiteY98" fmla="*/ 1072800 h 1913559"/>
              <a:gd name="connsiteX99" fmla="*/ 386478 w 1499520"/>
              <a:gd name="connsiteY99" fmla="*/ 1053751 h 1913559"/>
              <a:gd name="connsiteX100" fmla="*/ 348376 w 1499520"/>
              <a:gd name="connsiteY100" fmla="*/ 1060894 h 1913559"/>
              <a:gd name="connsiteX101" fmla="*/ 324564 w 1499520"/>
              <a:gd name="connsiteY101" fmla="*/ 1034700 h 1913559"/>
              <a:gd name="connsiteX102" fmla="*/ 315039 w 1499520"/>
              <a:gd name="connsiteY102" fmla="*/ 1013269 h 1913559"/>
              <a:gd name="connsiteX103" fmla="*/ 286464 w 1499520"/>
              <a:gd name="connsiteY103" fmla="*/ 1048988 h 1913559"/>
              <a:gd name="connsiteX104" fmla="*/ 276939 w 1499520"/>
              <a:gd name="connsiteY104" fmla="*/ 1072800 h 1913559"/>
              <a:gd name="connsiteX105" fmla="*/ 286464 w 1499520"/>
              <a:gd name="connsiteY105" fmla="*/ 1096613 h 1913559"/>
              <a:gd name="connsiteX106" fmla="*/ 260269 w 1499520"/>
              <a:gd name="connsiteY106" fmla="*/ 1098994 h 1913559"/>
              <a:gd name="connsiteX107" fmla="*/ 276939 w 1499520"/>
              <a:gd name="connsiteY107" fmla="*/ 1120425 h 1913559"/>
              <a:gd name="connsiteX108" fmla="*/ 265032 w 1499520"/>
              <a:gd name="connsiteY108" fmla="*/ 1137094 h 1913559"/>
              <a:gd name="connsiteX109" fmla="*/ 274557 w 1499520"/>
              <a:gd name="connsiteY109" fmla="*/ 1199007 h 1913559"/>
              <a:gd name="connsiteX110" fmla="*/ 234076 w 1499520"/>
              <a:gd name="connsiteY110" fmla="*/ 1194243 h 1913559"/>
              <a:gd name="connsiteX111" fmla="*/ 195976 w 1499520"/>
              <a:gd name="connsiteY111" fmla="*/ 1215675 h 1913559"/>
              <a:gd name="connsiteX112" fmla="*/ 143589 w 1499520"/>
              <a:gd name="connsiteY112" fmla="*/ 1215675 h 1913559"/>
              <a:gd name="connsiteX113" fmla="*/ 110251 w 1499520"/>
              <a:gd name="connsiteY113" fmla="*/ 1201388 h 1913559"/>
              <a:gd name="connsiteX114" fmla="*/ 81676 w 1499520"/>
              <a:gd name="connsiteY114" fmla="*/ 1182338 h 1913559"/>
              <a:gd name="connsiteX115" fmla="*/ 5477 w 1499520"/>
              <a:gd name="connsiteY115" fmla="*/ 1106138 h 1913559"/>
              <a:gd name="connsiteX116" fmla="*/ 24527 w 1499520"/>
              <a:gd name="connsiteY116" fmla="*/ 1094232 h 1913559"/>
              <a:gd name="connsiteX117" fmla="*/ 24526 w 1499520"/>
              <a:gd name="connsiteY117" fmla="*/ 1039463 h 1913559"/>
              <a:gd name="connsiteX118" fmla="*/ 17383 w 1499520"/>
              <a:gd name="connsiteY118" fmla="*/ 1001363 h 1913559"/>
              <a:gd name="connsiteX119" fmla="*/ 714 w 1499520"/>
              <a:gd name="connsiteY119" fmla="*/ 956119 h 1913559"/>
              <a:gd name="connsiteX120" fmla="*/ 43576 w 1499520"/>
              <a:gd name="connsiteY120" fmla="*/ 887063 h 1913559"/>
              <a:gd name="connsiteX121" fmla="*/ 62626 w 1499520"/>
              <a:gd name="connsiteY121" fmla="*/ 889444 h 1913559"/>
              <a:gd name="connsiteX122" fmla="*/ 55483 w 1499520"/>
              <a:gd name="connsiteY122" fmla="*/ 834676 h 1913559"/>
              <a:gd name="connsiteX123" fmla="*/ 119776 w 1499520"/>
              <a:gd name="connsiteY123" fmla="*/ 808481 h 1913559"/>
              <a:gd name="connsiteX124" fmla="*/ 167401 w 1499520"/>
              <a:gd name="connsiteY124" fmla="*/ 787050 h 1913559"/>
              <a:gd name="connsiteX125" fmla="*/ 205502 w 1499520"/>
              <a:gd name="connsiteY125" fmla="*/ 746570 h 1913559"/>
              <a:gd name="connsiteX126" fmla="*/ 236458 w 1499520"/>
              <a:gd name="connsiteY126" fmla="*/ 758475 h 1913559"/>
              <a:gd name="connsiteX127" fmla="*/ 281702 w 1499520"/>
              <a:gd name="connsiteY127" fmla="*/ 715614 h 1913559"/>
              <a:gd name="connsiteX128" fmla="*/ 329326 w 1499520"/>
              <a:gd name="connsiteY128" fmla="*/ 701325 h 1913559"/>
              <a:gd name="connsiteX129" fmla="*/ 457914 w 1499520"/>
              <a:gd name="connsiteY129" fmla="*/ 713232 h 1913559"/>
              <a:gd name="connsiteX130" fmla="*/ 484108 w 1499520"/>
              <a:gd name="connsiteY130" fmla="*/ 691801 h 1913559"/>
              <a:gd name="connsiteX131" fmla="*/ 503158 w 1499520"/>
              <a:gd name="connsiteY131" fmla="*/ 660844 h 1913559"/>
              <a:gd name="connsiteX132" fmla="*/ 505538 w 1499520"/>
              <a:gd name="connsiteY132" fmla="*/ 603693 h 1913559"/>
              <a:gd name="connsiteX133" fmla="*/ 524590 w 1499520"/>
              <a:gd name="connsiteY133" fmla="*/ 582264 h 1913559"/>
              <a:gd name="connsiteX134" fmla="*/ 600789 w 1499520"/>
              <a:gd name="connsiteY134" fmla="*/ 558450 h 1913559"/>
              <a:gd name="connsiteX135" fmla="*/ 619839 w 1499520"/>
              <a:gd name="connsiteY135" fmla="*/ 544163 h 1913559"/>
              <a:gd name="connsiteX136" fmla="*/ 657939 w 1499520"/>
              <a:gd name="connsiteY136" fmla="*/ 515588 h 1913559"/>
              <a:gd name="connsiteX137" fmla="*/ 710326 w 1499520"/>
              <a:gd name="connsiteY137" fmla="*/ 460819 h 1913559"/>
              <a:gd name="connsiteX138" fmla="*/ 722233 w 1499520"/>
              <a:gd name="connsiteY138" fmla="*/ 391763 h 1913559"/>
              <a:gd name="connsiteX139" fmla="*/ 743665 w 1499520"/>
              <a:gd name="connsiteY139" fmla="*/ 336995 h 1913559"/>
              <a:gd name="connsiteX140" fmla="*/ 750808 w 1499520"/>
              <a:gd name="connsiteY140" fmla="*/ 284607 h 1913559"/>
              <a:gd name="connsiteX141" fmla="*/ 774620 w 1499520"/>
              <a:gd name="connsiteY141" fmla="*/ 234600 h 1913559"/>
              <a:gd name="connsiteX142" fmla="*/ 793671 w 1499520"/>
              <a:gd name="connsiteY142" fmla="*/ 182214 h 1913559"/>
              <a:gd name="connsiteX143" fmla="*/ 819864 w 1499520"/>
              <a:gd name="connsiteY143" fmla="*/ 129825 h 1913559"/>
              <a:gd name="connsiteX144" fmla="*/ 886539 w 1499520"/>
              <a:gd name="connsiteY144" fmla="*/ 120300 h 1913559"/>
              <a:gd name="connsiteX145" fmla="*/ 919876 w 1499520"/>
              <a:gd name="connsiteY145" fmla="*/ 82200 h 1913559"/>
              <a:gd name="connsiteX146" fmla="*/ 934164 w 1499520"/>
              <a:gd name="connsiteY146" fmla="*/ 67913 h 1913559"/>
              <a:gd name="connsiteX147" fmla="*/ 943689 w 1499520"/>
              <a:gd name="connsiteY147" fmla="*/ 48863 h 1913559"/>
              <a:gd name="connsiteX148" fmla="*/ 962739 w 1499520"/>
              <a:gd name="connsiteY148" fmla="*/ 10763 h 1913559"/>
              <a:gd name="connsiteX149" fmla="*/ 962739 w 1499520"/>
              <a:gd name="connsiteY149" fmla="*/ 6000 h 1913559"/>
              <a:gd name="connsiteX0" fmla="*/ 962739 w 1499520"/>
              <a:gd name="connsiteY0" fmla="*/ 6000 h 1913559"/>
              <a:gd name="connsiteX1" fmla="*/ 981788 w 1499520"/>
              <a:gd name="connsiteY1" fmla="*/ 86963 h 1913559"/>
              <a:gd name="connsiteX2" fmla="*/ 1015126 w 1499520"/>
              <a:gd name="connsiteY2" fmla="*/ 277463 h 1913559"/>
              <a:gd name="connsiteX3" fmla="*/ 1041320 w 1499520"/>
              <a:gd name="connsiteY3" fmla="*/ 336994 h 1913559"/>
              <a:gd name="connsiteX4" fmla="*/ 1105614 w 1499520"/>
              <a:gd name="connsiteY4" fmla="*/ 437006 h 1913559"/>
              <a:gd name="connsiteX5" fmla="*/ 1186576 w 1499520"/>
              <a:gd name="connsiteY5" fmla="*/ 544163 h 1913559"/>
              <a:gd name="connsiteX6" fmla="*/ 1219914 w 1499520"/>
              <a:gd name="connsiteY6" fmla="*/ 582263 h 1913559"/>
              <a:gd name="connsiteX7" fmla="*/ 1188958 w 1499520"/>
              <a:gd name="connsiteY7" fmla="*/ 660844 h 1913559"/>
              <a:gd name="connsiteX8" fmla="*/ 1231820 w 1499520"/>
              <a:gd name="connsiteY8" fmla="*/ 715613 h 1913559"/>
              <a:gd name="connsiteX9" fmla="*/ 1186576 w 1499520"/>
              <a:gd name="connsiteY9" fmla="*/ 787050 h 1913559"/>
              <a:gd name="connsiteX10" fmla="*/ 1181814 w 1499520"/>
              <a:gd name="connsiteY10" fmla="*/ 834675 h 1913559"/>
              <a:gd name="connsiteX11" fmla="*/ 1231820 w 1499520"/>
              <a:gd name="connsiteY11" fmla="*/ 903731 h 1913559"/>
              <a:gd name="connsiteX12" fmla="*/ 1212770 w 1499520"/>
              <a:gd name="connsiteY12" fmla="*/ 1063275 h 1913559"/>
              <a:gd name="connsiteX13" fmla="*/ 1193719 w 1499520"/>
              <a:gd name="connsiteY13" fmla="*/ 1222819 h 1913559"/>
              <a:gd name="connsiteX14" fmla="*/ 1248489 w 1499520"/>
              <a:gd name="connsiteY14" fmla="*/ 1258538 h 1913559"/>
              <a:gd name="connsiteX15" fmla="*/ 1300876 w 1499520"/>
              <a:gd name="connsiteY15" fmla="*/ 1287113 h 1913559"/>
              <a:gd name="connsiteX16" fmla="*/ 1336594 w 1499520"/>
              <a:gd name="connsiteY16" fmla="*/ 1332355 h 1913559"/>
              <a:gd name="connsiteX17" fmla="*/ 1341357 w 1499520"/>
              <a:gd name="connsiteY17" fmla="*/ 1437131 h 1913559"/>
              <a:gd name="connsiteX18" fmla="*/ 1338977 w 1499520"/>
              <a:gd name="connsiteY18" fmla="*/ 1606200 h 1913559"/>
              <a:gd name="connsiteX19" fmla="*/ 1405651 w 1499520"/>
              <a:gd name="connsiteY19" fmla="*/ 1591913 h 1913559"/>
              <a:gd name="connsiteX20" fmla="*/ 1493758 w 1499520"/>
              <a:gd name="connsiteY20" fmla="*/ 1582387 h 1913559"/>
              <a:gd name="connsiteX21" fmla="*/ 1486614 w 1499520"/>
              <a:gd name="connsiteY21" fmla="*/ 1625250 h 1913559"/>
              <a:gd name="connsiteX22" fmla="*/ 1477089 w 1499520"/>
              <a:gd name="connsiteY22" fmla="*/ 1653825 h 1913559"/>
              <a:gd name="connsiteX23" fmla="*/ 1458039 w 1499520"/>
              <a:gd name="connsiteY23" fmla="*/ 1741932 h 1913559"/>
              <a:gd name="connsiteX24" fmla="*/ 1450895 w 1499520"/>
              <a:gd name="connsiteY24" fmla="*/ 1822894 h 1913559"/>
              <a:gd name="connsiteX25" fmla="*/ 1462802 w 1499520"/>
              <a:gd name="connsiteY25" fmla="*/ 1877664 h 1913559"/>
              <a:gd name="connsiteX26" fmla="*/ 1486614 w 1499520"/>
              <a:gd name="connsiteY26" fmla="*/ 1913382 h 1913559"/>
              <a:gd name="connsiteX27" fmla="*/ 1377076 w 1499520"/>
              <a:gd name="connsiteY27" fmla="*/ 1889569 h 1913559"/>
              <a:gd name="connsiteX28" fmla="*/ 1255632 w 1499520"/>
              <a:gd name="connsiteY28" fmla="*/ 1849088 h 1913559"/>
              <a:gd name="connsiteX29" fmla="*/ 1148476 w 1499520"/>
              <a:gd name="connsiteY29" fmla="*/ 1825275 h 1913559"/>
              <a:gd name="connsiteX30" fmla="*/ 1038939 w 1499520"/>
              <a:gd name="connsiteY30" fmla="*/ 1801463 h 1913559"/>
              <a:gd name="connsiteX31" fmla="*/ 948451 w 1499520"/>
              <a:gd name="connsiteY31" fmla="*/ 1782413 h 1913559"/>
              <a:gd name="connsiteX32" fmla="*/ 857964 w 1499520"/>
              <a:gd name="connsiteY32" fmla="*/ 1772888 h 1913559"/>
              <a:gd name="connsiteX33" fmla="*/ 781764 w 1499520"/>
              <a:gd name="connsiteY33" fmla="*/ 1763363 h 1913559"/>
              <a:gd name="connsiteX34" fmla="*/ 543639 w 1499520"/>
              <a:gd name="connsiteY34" fmla="*/ 1739550 h 1913559"/>
              <a:gd name="connsiteX35" fmla="*/ 546020 w 1499520"/>
              <a:gd name="connsiteY35" fmla="*/ 1725263 h 1913559"/>
              <a:gd name="connsiteX36" fmla="*/ 576977 w 1499520"/>
              <a:gd name="connsiteY36" fmla="*/ 1713357 h 1913559"/>
              <a:gd name="connsiteX37" fmla="*/ 591264 w 1499520"/>
              <a:gd name="connsiteY37" fmla="*/ 1682400 h 1913559"/>
              <a:gd name="connsiteX38" fmla="*/ 610314 w 1499520"/>
              <a:gd name="connsiteY38" fmla="*/ 1634776 h 1913559"/>
              <a:gd name="connsiteX39" fmla="*/ 653177 w 1499520"/>
              <a:gd name="connsiteY39" fmla="*/ 1646682 h 1913559"/>
              <a:gd name="connsiteX40" fmla="*/ 710326 w 1499520"/>
              <a:gd name="connsiteY40" fmla="*/ 1658588 h 1913559"/>
              <a:gd name="connsiteX41" fmla="*/ 765095 w 1499520"/>
              <a:gd name="connsiteY41" fmla="*/ 1660968 h 1913559"/>
              <a:gd name="connsiteX42" fmla="*/ 772239 w 1499520"/>
              <a:gd name="connsiteY42" fmla="*/ 1649063 h 1913559"/>
              <a:gd name="connsiteX43" fmla="*/ 691276 w 1499520"/>
              <a:gd name="connsiteY43" fmla="*/ 1634775 h 1913559"/>
              <a:gd name="connsiteX44" fmla="*/ 626983 w 1499520"/>
              <a:gd name="connsiteY44" fmla="*/ 1613344 h 1913559"/>
              <a:gd name="connsiteX45" fmla="*/ 605551 w 1499520"/>
              <a:gd name="connsiteY45" fmla="*/ 1582388 h 1913559"/>
              <a:gd name="connsiteX46" fmla="*/ 626983 w 1499520"/>
              <a:gd name="connsiteY46" fmla="*/ 1530001 h 1913559"/>
              <a:gd name="connsiteX47" fmla="*/ 662702 w 1499520"/>
              <a:gd name="connsiteY47" fmla="*/ 1515713 h 1913559"/>
              <a:gd name="connsiteX48" fmla="*/ 638889 w 1499520"/>
              <a:gd name="connsiteY48" fmla="*/ 1496662 h 1913559"/>
              <a:gd name="connsiteX49" fmla="*/ 662701 w 1499520"/>
              <a:gd name="connsiteY49" fmla="*/ 1472850 h 1913559"/>
              <a:gd name="connsiteX50" fmla="*/ 707945 w 1499520"/>
              <a:gd name="connsiteY50" fmla="*/ 1427607 h 1913559"/>
              <a:gd name="connsiteX51" fmla="*/ 734139 w 1499520"/>
              <a:gd name="connsiteY51" fmla="*/ 1410938 h 1913559"/>
              <a:gd name="connsiteX52" fmla="*/ 719851 w 1499520"/>
              <a:gd name="connsiteY52" fmla="*/ 1368075 h 1913559"/>
              <a:gd name="connsiteX53" fmla="*/ 791289 w 1499520"/>
              <a:gd name="connsiteY53" fmla="*/ 1265682 h 1913559"/>
              <a:gd name="connsiteX54" fmla="*/ 698420 w 1499520"/>
              <a:gd name="connsiteY54" fmla="*/ 1294256 h 1913559"/>
              <a:gd name="connsiteX55" fmla="*/ 667464 w 1499520"/>
              <a:gd name="connsiteY55" fmla="*/ 1358550 h 1913559"/>
              <a:gd name="connsiteX56" fmla="*/ 638889 w 1499520"/>
              <a:gd name="connsiteY56" fmla="*/ 1413318 h 1913559"/>
              <a:gd name="connsiteX57" fmla="*/ 598408 w 1499520"/>
              <a:gd name="connsiteY57" fmla="*/ 1389506 h 1913559"/>
              <a:gd name="connsiteX58" fmla="*/ 572214 w 1499520"/>
              <a:gd name="connsiteY58" fmla="*/ 1434750 h 1913559"/>
              <a:gd name="connsiteX59" fmla="*/ 569833 w 1499520"/>
              <a:gd name="connsiteY59" fmla="*/ 1472851 h 1913559"/>
              <a:gd name="connsiteX60" fmla="*/ 584121 w 1499520"/>
              <a:gd name="connsiteY60" fmla="*/ 1489520 h 1913559"/>
              <a:gd name="connsiteX61" fmla="*/ 534114 w 1499520"/>
              <a:gd name="connsiteY61" fmla="*/ 1530000 h 1913559"/>
              <a:gd name="connsiteX62" fmla="*/ 465058 w 1499520"/>
              <a:gd name="connsiteY62" fmla="*/ 1541907 h 1913559"/>
              <a:gd name="connsiteX63" fmla="*/ 488870 w 1499520"/>
              <a:gd name="connsiteY63" fmla="*/ 1470469 h 1913559"/>
              <a:gd name="connsiteX64" fmla="*/ 510301 w 1499520"/>
              <a:gd name="connsiteY64" fmla="*/ 1401413 h 1913559"/>
              <a:gd name="connsiteX65" fmla="*/ 526969 w 1499520"/>
              <a:gd name="connsiteY65" fmla="*/ 1339500 h 1913559"/>
              <a:gd name="connsiteX66" fmla="*/ 541257 w 1499520"/>
              <a:gd name="connsiteY66" fmla="*/ 1296637 h 1913559"/>
              <a:gd name="connsiteX67" fmla="*/ 600789 w 1499520"/>
              <a:gd name="connsiteY67" fmla="*/ 1225200 h 1913559"/>
              <a:gd name="connsiteX68" fmla="*/ 634126 w 1499520"/>
              <a:gd name="connsiteY68" fmla="*/ 1239489 h 1913559"/>
              <a:gd name="connsiteX69" fmla="*/ 672226 w 1499520"/>
              <a:gd name="connsiteY69" fmla="*/ 1222820 h 1913559"/>
              <a:gd name="connsiteX70" fmla="*/ 676990 w 1499520"/>
              <a:gd name="connsiteY70" fmla="*/ 1213295 h 1913559"/>
              <a:gd name="connsiteX71" fmla="*/ 638888 w 1499520"/>
              <a:gd name="connsiteY71" fmla="*/ 1215675 h 1913559"/>
              <a:gd name="connsiteX72" fmla="*/ 612696 w 1499520"/>
              <a:gd name="connsiteY72" fmla="*/ 1189482 h 1913559"/>
              <a:gd name="connsiteX73" fmla="*/ 612695 w 1499520"/>
              <a:gd name="connsiteY73" fmla="*/ 1172812 h 1913559"/>
              <a:gd name="connsiteX74" fmla="*/ 662702 w 1499520"/>
              <a:gd name="connsiteY74" fmla="*/ 1175195 h 1913559"/>
              <a:gd name="connsiteX75" fmla="*/ 667463 w 1499520"/>
              <a:gd name="connsiteY75" fmla="*/ 1158525 h 1913559"/>
              <a:gd name="connsiteX76" fmla="*/ 693658 w 1499520"/>
              <a:gd name="connsiteY76" fmla="*/ 1127569 h 1913559"/>
              <a:gd name="connsiteX77" fmla="*/ 736521 w 1499520"/>
              <a:gd name="connsiteY77" fmla="*/ 1113283 h 1913559"/>
              <a:gd name="connsiteX78" fmla="*/ 736520 w 1499520"/>
              <a:gd name="connsiteY78" fmla="*/ 1091849 h 1913559"/>
              <a:gd name="connsiteX79" fmla="*/ 753189 w 1499520"/>
              <a:gd name="connsiteY79" fmla="*/ 1079944 h 1913559"/>
              <a:gd name="connsiteX80" fmla="*/ 712708 w 1499520"/>
              <a:gd name="connsiteY80" fmla="*/ 1051369 h 1913559"/>
              <a:gd name="connsiteX81" fmla="*/ 662701 w 1499520"/>
              <a:gd name="connsiteY81" fmla="*/ 1022794 h 1913559"/>
              <a:gd name="connsiteX82" fmla="*/ 629364 w 1499520"/>
              <a:gd name="connsiteY82" fmla="*/ 1029938 h 1913559"/>
              <a:gd name="connsiteX83" fmla="*/ 591264 w 1499520"/>
              <a:gd name="connsiteY83" fmla="*/ 1087088 h 1913559"/>
              <a:gd name="connsiteX84" fmla="*/ 605551 w 1499520"/>
              <a:gd name="connsiteY84" fmla="*/ 1118044 h 1913559"/>
              <a:gd name="connsiteX85" fmla="*/ 586501 w 1499520"/>
              <a:gd name="connsiteY85" fmla="*/ 1139475 h 1913559"/>
              <a:gd name="connsiteX86" fmla="*/ 550783 w 1499520"/>
              <a:gd name="connsiteY86" fmla="*/ 1120426 h 1913559"/>
              <a:gd name="connsiteX87" fmla="*/ 522207 w 1499520"/>
              <a:gd name="connsiteY87" fmla="*/ 1082325 h 1913559"/>
              <a:gd name="connsiteX88" fmla="*/ 522208 w 1499520"/>
              <a:gd name="connsiteY88" fmla="*/ 1108520 h 1913559"/>
              <a:gd name="connsiteX89" fmla="*/ 457914 w 1499520"/>
              <a:gd name="connsiteY89" fmla="*/ 1115662 h 1913559"/>
              <a:gd name="connsiteX90" fmla="*/ 410289 w 1499520"/>
              <a:gd name="connsiteY90" fmla="*/ 1137094 h 1913559"/>
              <a:gd name="connsiteX91" fmla="*/ 379332 w 1499520"/>
              <a:gd name="connsiteY91" fmla="*/ 1184718 h 1913559"/>
              <a:gd name="connsiteX92" fmla="*/ 348376 w 1499520"/>
              <a:gd name="connsiteY92" fmla="*/ 1244250 h 1913559"/>
              <a:gd name="connsiteX93" fmla="*/ 305513 w 1499520"/>
              <a:gd name="connsiteY93" fmla="*/ 1215677 h 1913559"/>
              <a:gd name="connsiteX94" fmla="*/ 336471 w 1499520"/>
              <a:gd name="connsiteY94" fmla="*/ 1194244 h 1913559"/>
              <a:gd name="connsiteX95" fmla="*/ 367426 w 1499520"/>
              <a:gd name="connsiteY95" fmla="*/ 1141856 h 1913559"/>
              <a:gd name="connsiteX96" fmla="*/ 372189 w 1499520"/>
              <a:gd name="connsiteY96" fmla="*/ 1106138 h 1913559"/>
              <a:gd name="connsiteX97" fmla="*/ 398382 w 1499520"/>
              <a:gd name="connsiteY97" fmla="*/ 1094231 h 1913559"/>
              <a:gd name="connsiteX98" fmla="*/ 386476 w 1499520"/>
              <a:gd name="connsiteY98" fmla="*/ 1072800 h 1913559"/>
              <a:gd name="connsiteX99" fmla="*/ 386478 w 1499520"/>
              <a:gd name="connsiteY99" fmla="*/ 1053751 h 1913559"/>
              <a:gd name="connsiteX100" fmla="*/ 348376 w 1499520"/>
              <a:gd name="connsiteY100" fmla="*/ 1060894 h 1913559"/>
              <a:gd name="connsiteX101" fmla="*/ 324564 w 1499520"/>
              <a:gd name="connsiteY101" fmla="*/ 1034700 h 1913559"/>
              <a:gd name="connsiteX102" fmla="*/ 315039 w 1499520"/>
              <a:gd name="connsiteY102" fmla="*/ 1013269 h 1913559"/>
              <a:gd name="connsiteX103" fmla="*/ 286464 w 1499520"/>
              <a:gd name="connsiteY103" fmla="*/ 1048988 h 1913559"/>
              <a:gd name="connsiteX104" fmla="*/ 276939 w 1499520"/>
              <a:gd name="connsiteY104" fmla="*/ 1072800 h 1913559"/>
              <a:gd name="connsiteX105" fmla="*/ 286464 w 1499520"/>
              <a:gd name="connsiteY105" fmla="*/ 1096613 h 1913559"/>
              <a:gd name="connsiteX106" fmla="*/ 260269 w 1499520"/>
              <a:gd name="connsiteY106" fmla="*/ 1098994 h 1913559"/>
              <a:gd name="connsiteX107" fmla="*/ 276939 w 1499520"/>
              <a:gd name="connsiteY107" fmla="*/ 1120425 h 1913559"/>
              <a:gd name="connsiteX108" fmla="*/ 265032 w 1499520"/>
              <a:gd name="connsiteY108" fmla="*/ 1137094 h 1913559"/>
              <a:gd name="connsiteX109" fmla="*/ 274557 w 1499520"/>
              <a:gd name="connsiteY109" fmla="*/ 1199007 h 1913559"/>
              <a:gd name="connsiteX110" fmla="*/ 234076 w 1499520"/>
              <a:gd name="connsiteY110" fmla="*/ 1194243 h 1913559"/>
              <a:gd name="connsiteX111" fmla="*/ 195976 w 1499520"/>
              <a:gd name="connsiteY111" fmla="*/ 1215675 h 1913559"/>
              <a:gd name="connsiteX112" fmla="*/ 143589 w 1499520"/>
              <a:gd name="connsiteY112" fmla="*/ 1215675 h 1913559"/>
              <a:gd name="connsiteX113" fmla="*/ 110251 w 1499520"/>
              <a:gd name="connsiteY113" fmla="*/ 1201388 h 1913559"/>
              <a:gd name="connsiteX114" fmla="*/ 81676 w 1499520"/>
              <a:gd name="connsiteY114" fmla="*/ 1182338 h 1913559"/>
              <a:gd name="connsiteX115" fmla="*/ 5477 w 1499520"/>
              <a:gd name="connsiteY115" fmla="*/ 1106138 h 1913559"/>
              <a:gd name="connsiteX116" fmla="*/ 24527 w 1499520"/>
              <a:gd name="connsiteY116" fmla="*/ 1094232 h 1913559"/>
              <a:gd name="connsiteX117" fmla="*/ 24526 w 1499520"/>
              <a:gd name="connsiteY117" fmla="*/ 1039463 h 1913559"/>
              <a:gd name="connsiteX118" fmla="*/ 17383 w 1499520"/>
              <a:gd name="connsiteY118" fmla="*/ 1001363 h 1913559"/>
              <a:gd name="connsiteX119" fmla="*/ 714 w 1499520"/>
              <a:gd name="connsiteY119" fmla="*/ 956119 h 1913559"/>
              <a:gd name="connsiteX120" fmla="*/ 43576 w 1499520"/>
              <a:gd name="connsiteY120" fmla="*/ 887063 h 1913559"/>
              <a:gd name="connsiteX121" fmla="*/ 62626 w 1499520"/>
              <a:gd name="connsiteY121" fmla="*/ 889444 h 1913559"/>
              <a:gd name="connsiteX122" fmla="*/ 55483 w 1499520"/>
              <a:gd name="connsiteY122" fmla="*/ 834676 h 1913559"/>
              <a:gd name="connsiteX123" fmla="*/ 119776 w 1499520"/>
              <a:gd name="connsiteY123" fmla="*/ 808481 h 1913559"/>
              <a:gd name="connsiteX124" fmla="*/ 167401 w 1499520"/>
              <a:gd name="connsiteY124" fmla="*/ 787050 h 1913559"/>
              <a:gd name="connsiteX125" fmla="*/ 205502 w 1499520"/>
              <a:gd name="connsiteY125" fmla="*/ 746570 h 1913559"/>
              <a:gd name="connsiteX126" fmla="*/ 236458 w 1499520"/>
              <a:gd name="connsiteY126" fmla="*/ 758475 h 1913559"/>
              <a:gd name="connsiteX127" fmla="*/ 281702 w 1499520"/>
              <a:gd name="connsiteY127" fmla="*/ 715614 h 1913559"/>
              <a:gd name="connsiteX128" fmla="*/ 329326 w 1499520"/>
              <a:gd name="connsiteY128" fmla="*/ 701325 h 1913559"/>
              <a:gd name="connsiteX129" fmla="*/ 457914 w 1499520"/>
              <a:gd name="connsiteY129" fmla="*/ 713232 h 1913559"/>
              <a:gd name="connsiteX130" fmla="*/ 484108 w 1499520"/>
              <a:gd name="connsiteY130" fmla="*/ 691801 h 1913559"/>
              <a:gd name="connsiteX131" fmla="*/ 503158 w 1499520"/>
              <a:gd name="connsiteY131" fmla="*/ 660844 h 1913559"/>
              <a:gd name="connsiteX132" fmla="*/ 505538 w 1499520"/>
              <a:gd name="connsiteY132" fmla="*/ 603693 h 1913559"/>
              <a:gd name="connsiteX133" fmla="*/ 524590 w 1499520"/>
              <a:gd name="connsiteY133" fmla="*/ 582264 h 1913559"/>
              <a:gd name="connsiteX134" fmla="*/ 600789 w 1499520"/>
              <a:gd name="connsiteY134" fmla="*/ 558450 h 1913559"/>
              <a:gd name="connsiteX135" fmla="*/ 619839 w 1499520"/>
              <a:gd name="connsiteY135" fmla="*/ 544163 h 1913559"/>
              <a:gd name="connsiteX136" fmla="*/ 657939 w 1499520"/>
              <a:gd name="connsiteY136" fmla="*/ 515588 h 1913559"/>
              <a:gd name="connsiteX137" fmla="*/ 710326 w 1499520"/>
              <a:gd name="connsiteY137" fmla="*/ 460819 h 1913559"/>
              <a:gd name="connsiteX138" fmla="*/ 722233 w 1499520"/>
              <a:gd name="connsiteY138" fmla="*/ 391763 h 1913559"/>
              <a:gd name="connsiteX139" fmla="*/ 743665 w 1499520"/>
              <a:gd name="connsiteY139" fmla="*/ 336995 h 1913559"/>
              <a:gd name="connsiteX140" fmla="*/ 750808 w 1499520"/>
              <a:gd name="connsiteY140" fmla="*/ 284607 h 1913559"/>
              <a:gd name="connsiteX141" fmla="*/ 774620 w 1499520"/>
              <a:gd name="connsiteY141" fmla="*/ 234600 h 1913559"/>
              <a:gd name="connsiteX142" fmla="*/ 791290 w 1499520"/>
              <a:gd name="connsiteY142" fmla="*/ 182214 h 1913559"/>
              <a:gd name="connsiteX143" fmla="*/ 819864 w 1499520"/>
              <a:gd name="connsiteY143" fmla="*/ 129825 h 1913559"/>
              <a:gd name="connsiteX144" fmla="*/ 886539 w 1499520"/>
              <a:gd name="connsiteY144" fmla="*/ 120300 h 1913559"/>
              <a:gd name="connsiteX145" fmla="*/ 919876 w 1499520"/>
              <a:gd name="connsiteY145" fmla="*/ 82200 h 1913559"/>
              <a:gd name="connsiteX146" fmla="*/ 934164 w 1499520"/>
              <a:gd name="connsiteY146" fmla="*/ 67913 h 1913559"/>
              <a:gd name="connsiteX147" fmla="*/ 943689 w 1499520"/>
              <a:gd name="connsiteY147" fmla="*/ 48863 h 1913559"/>
              <a:gd name="connsiteX148" fmla="*/ 962739 w 1499520"/>
              <a:gd name="connsiteY148" fmla="*/ 10763 h 1913559"/>
              <a:gd name="connsiteX149" fmla="*/ 962739 w 1499520"/>
              <a:gd name="connsiteY149" fmla="*/ 6000 h 1913559"/>
              <a:gd name="connsiteX0" fmla="*/ 962739 w 1499520"/>
              <a:gd name="connsiteY0" fmla="*/ 6000 h 1913559"/>
              <a:gd name="connsiteX1" fmla="*/ 981788 w 1499520"/>
              <a:gd name="connsiteY1" fmla="*/ 86963 h 1913559"/>
              <a:gd name="connsiteX2" fmla="*/ 1015126 w 1499520"/>
              <a:gd name="connsiteY2" fmla="*/ 277463 h 1913559"/>
              <a:gd name="connsiteX3" fmla="*/ 1041320 w 1499520"/>
              <a:gd name="connsiteY3" fmla="*/ 336994 h 1913559"/>
              <a:gd name="connsiteX4" fmla="*/ 1105614 w 1499520"/>
              <a:gd name="connsiteY4" fmla="*/ 437006 h 1913559"/>
              <a:gd name="connsiteX5" fmla="*/ 1186576 w 1499520"/>
              <a:gd name="connsiteY5" fmla="*/ 544163 h 1913559"/>
              <a:gd name="connsiteX6" fmla="*/ 1219914 w 1499520"/>
              <a:gd name="connsiteY6" fmla="*/ 582263 h 1913559"/>
              <a:gd name="connsiteX7" fmla="*/ 1188958 w 1499520"/>
              <a:gd name="connsiteY7" fmla="*/ 660844 h 1913559"/>
              <a:gd name="connsiteX8" fmla="*/ 1231820 w 1499520"/>
              <a:gd name="connsiteY8" fmla="*/ 715613 h 1913559"/>
              <a:gd name="connsiteX9" fmla="*/ 1186576 w 1499520"/>
              <a:gd name="connsiteY9" fmla="*/ 787050 h 1913559"/>
              <a:gd name="connsiteX10" fmla="*/ 1181814 w 1499520"/>
              <a:gd name="connsiteY10" fmla="*/ 834675 h 1913559"/>
              <a:gd name="connsiteX11" fmla="*/ 1231820 w 1499520"/>
              <a:gd name="connsiteY11" fmla="*/ 903731 h 1913559"/>
              <a:gd name="connsiteX12" fmla="*/ 1212770 w 1499520"/>
              <a:gd name="connsiteY12" fmla="*/ 1063275 h 1913559"/>
              <a:gd name="connsiteX13" fmla="*/ 1193719 w 1499520"/>
              <a:gd name="connsiteY13" fmla="*/ 1222819 h 1913559"/>
              <a:gd name="connsiteX14" fmla="*/ 1248489 w 1499520"/>
              <a:gd name="connsiteY14" fmla="*/ 1258538 h 1913559"/>
              <a:gd name="connsiteX15" fmla="*/ 1300876 w 1499520"/>
              <a:gd name="connsiteY15" fmla="*/ 1287113 h 1913559"/>
              <a:gd name="connsiteX16" fmla="*/ 1336594 w 1499520"/>
              <a:gd name="connsiteY16" fmla="*/ 1332355 h 1913559"/>
              <a:gd name="connsiteX17" fmla="*/ 1341357 w 1499520"/>
              <a:gd name="connsiteY17" fmla="*/ 1437131 h 1913559"/>
              <a:gd name="connsiteX18" fmla="*/ 1338977 w 1499520"/>
              <a:gd name="connsiteY18" fmla="*/ 1606200 h 1913559"/>
              <a:gd name="connsiteX19" fmla="*/ 1405651 w 1499520"/>
              <a:gd name="connsiteY19" fmla="*/ 1591913 h 1913559"/>
              <a:gd name="connsiteX20" fmla="*/ 1493758 w 1499520"/>
              <a:gd name="connsiteY20" fmla="*/ 1582387 h 1913559"/>
              <a:gd name="connsiteX21" fmla="*/ 1486614 w 1499520"/>
              <a:gd name="connsiteY21" fmla="*/ 1625250 h 1913559"/>
              <a:gd name="connsiteX22" fmla="*/ 1477089 w 1499520"/>
              <a:gd name="connsiteY22" fmla="*/ 1653825 h 1913559"/>
              <a:gd name="connsiteX23" fmla="*/ 1458039 w 1499520"/>
              <a:gd name="connsiteY23" fmla="*/ 1741932 h 1913559"/>
              <a:gd name="connsiteX24" fmla="*/ 1450895 w 1499520"/>
              <a:gd name="connsiteY24" fmla="*/ 1822894 h 1913559"/>
              <a:gd name="connsiteX25" fmla="*/ 1462802 w 1499520"/>
              <a:gd name="connsiteY25" fmla="*/ 1877664 h 1913559"/>
              <a:gd name="connsiteX26" fmla="*/ 1486614 w 1499520"/>
              <a:gd name="connsiteY26" fmla="*/ 1913382 h 1913559"/>
              <a:gd name="connsiteX27" fmla="*/ 1377076 w 1499520"/>
              <a:gd name="connsiteY27" fmla="*/ 1889569 h 1913559"/>
              <a:gd name="connsiteX28" fmla="*/ 1255632 w 1499520"/>
              <a:gd name="connsiteY28" fmla="*/ 1849088 h 1913559"/>
              <a:gd name="connsiteX29" fmla="*/ 1148476 w 1499520"/>
              <a:gd name="connsiteY29" fmla="*/ 1825275 h 1913559"/>
              <a:gd name="connsiteX30" fmla="*/ 1038939 w 1499520"/>
              <a:gd name="connsiteY30" fmla="*/ 1801463 h 1913559"/>
              <a:gd name="connsiteX31" fmla="*/ 948451 w 1499520"/>
              <a:gd name="connsiteY31" fmla="*/ 1782413 h 1913559"/>
              <a:gd name="connsiteX32" fmla="*/ 857964 w 1499520"/>
              <a:gd name="connsiteY32" fmla="*/ 1772888 h 1913559"/>
              <a:gd name="connsiteX33" fmla="*/ 781764 w 1499520"/>
              <a:gd name="connsiteY33" fmla="*/ 1763363 h 1913559"/>
              <a:gd name="connsiteX34" fmla="*/ 543639 w 1499520"/>
              <a:gd name="connsiteY34" fmla="*/ 1739550 h 1913559"/>
              <a:gd name="connsiteX35" fmla="*/ 546020 w 1499520"/>
              <a:gd name="connsiteY35" fmla="*/ 1725263 h 1913559"/>
              <a:gd name="connsiteX36" fmla="*/ 576977 w 1499520"/>
              <a:gd name="connsiteY36" fmla="*/ 1713357 h 1913559"/>
              <a:gd name="connsiteX37" fmla="*/ 591264 w 1499520"/>
              <a:gd name="connsiteY37" fmla="*/ 1682400 h 1913559"/>
              <a:gd name="connsiteX38" fmla="*/ 610314 w 1499520"/>
              <a:gd name="connsiteY38" fmla="*/ 1634776 h 1913559"/>
              <a:gd name="connsiteX39" fmla="*/ 653177 w 1499520"/>
              <a:gd name="connsiteY39" fmla="*/ 1646682 h 1913559"/>
              <a:gd name="connsiteX40" fmla="*/ 710326 w 1499520"/>
              <a:gd name="connsiteY40" fmla="*/ 1658588 h 1913559"/>
              <a:gd name="connsiteX41" fmla="*/ 765095 w 1499520"/>
              <a:gd name="connsiteY41" fmla="*/ 1660968 h 1913559"/>
              <a:gd name="connsiteX42" fmla="*/ 772239 w 1499520"/>
              <a:gd name="connsiteY42" fmla="*/ 1649063 h 1913559"/>
              <a:gd name="connsiteX43" fmla="*/ 691276 w 1499520"/>
              <a:gd name="connsiteY43" fmla="*/ 1634775 h 1913559"/>
              <a:gd name="connsiteX44" fmla="*/ 626983 w 1499520"/>
              <a:gd name="connsiteY44" fmla="*/ 1613344 h 1913559"/>
              <a:gd name="connsiteX45" fmla="*/ 605551 w 1499520"/>
              <a:gd name="connsiteY45" fmla="*/ 1582388 h 1913559"/>
              <a:gd name="connsiteX46" fmla="*/ 626983 w 1499520"/>
              <a:gd name="connsiteY46" fmla="*/ 1530001 h 1913559"/>
              <a:gd name="connsiteX47" fmla="*/ 662702 w 1499520"/>
              <a:gd name="connsiteY47" fmla="*/ 1515713 h 1913559"/>
              <a:gd name="connsiteX48" fmla="*/ 638889 w 1499520"/>
              <a:gd name="connsiteY48" fmla="*/ 1496662 h 1913559"/>
              <a:gd name="connsiteX49" fmla="*/ 662701 w 1499520"/>
              <a:gd name="connsiteY49" fmla="*/ 1472850 h 1913559"/>
              <a:gd name="connsiteX50" fmla="*/ 707945 w 1499520"/>
              <a:gd name="connsiteY50" fmla="*/ 1427607 h 1913559"/>
              <a:gd name="connsiteX51" fmla="*/ 734139 w 1499520"/>
              <a:gd name="connsiteY51" fmla="*/ 1410938 h 1913559"/>
              <a:gd name="connsiteX52" fmla="*/ 719851 w 1499520"/>
              <a:gd name="connsiteY52" fmla="*/ 1368075 h 1913559"/>
              <a:gd name="connsiteX53" fmla="*/ 791289 w 1499520"/>
              <a:gd name="connsiteY53" fmla="*/ 1265682 h 1913559"/>
              <a:gd name="connsiteX54" fmla="*/ 698420 w 1499520"/>
              <a:gd name="connsiteY54" fmla="*/ 1294256 h 1913559"/>
              <a:gd name="connsiteX55" fmla="*/ 667464 w 1499520"/>
              <a:gd name="connsiteY55" fmla="*/ 1358550 h 1913559"/>
              <a:gd name="connsiteX56" fmla="*/ 638889 w 1499520"/>
              <a:gd name="connsiteY56" fmla="*/ 1413318 h 1913559"/>
              <a:gd name="connsiteX57" fmla="*/ 598408 w 1499520"/>
              <a:gd name="connsiteY57" fmla="*/ 1389506 h 1913559"/>
              <a:gd name="connsiteX58" fmla="*/ 572214 w 1499520"/>
              <a:gd name="connsiteY58" fmla="*/ 1434750 h 1913559"/>
              <a:gd name="connsiteX59" fmla="*/ 569833 w 1499520"/>
              <a:gd name="connsiteY59" fmla="*/ 1472851 h 1913559"/>
              <a:gd name="connsiteX60" fmla="*/ 584121 w 1499520"/>
              <a:gd name="connsiteY60" fmla="*/ 1489520 h 1913559"/>
              <a:gd name="connsiteX61" fmla="*/ 534114 w 1499520"/>
              <a:gd name="connsiteY61" fmla="*/ 1530000 h 1913559"/>
              <a:gd name="connsiteX62" fmla="*/ 465058 w 1499520"/>
              <a:gd name="connsiteY62" fmla="*/ 1541907 h 1913559"/>
              <a:gd name="connsiteX63" fmla="*/ 488870 w 1499520"/>
              <a:gd name="connsiteY63" fmla="*/ 1470469 h 1913559"/>
              <a:gd name="connsiteX64" fmla="*/ 510301 w 1499520"/>
              <a:gd name="connsiteY64" fmla="*/ 1401413 h 1913559"/>
              <a:gd name="connsiteX65" fmla="*/ 526969 w 1499520"/>
              <a:gd name="connsiteY65" fmla="*/ 1339500 h 1913559"/>
              <a:gd name="connsiteX66" fmla="*/ 541257 w 1499520"/>
              <a:gd name="connsiteY66" fmla="*/ 1296637 h 1913559"/>
              <a:gd name="connsiteX67" fmla="*/ 600789 w 1499520"/>
              <a:gd name="connsiteY67" fmla="*/ 1225200 h 1913559"/>
              <a:gd name="connsiteX68" fmla="*/ 634126 w 1499520"/>
              <a:gd name="connsiteY68" fmla="*/ 1239489 h 1913559"/>
              <a:gd name="connsiteX69" fmla="*/ 672226 w 1499520"/>
              <a:gd name="connsiteY69" fmla="*/ 1222820 h 1913559"/>
              <a:gd name="connsiteX70" fmla="*/ 676990 w 1499520"/>
              <a:gd name="connsiteY70" fmla="*/ 1213295 h 1913559"/>
              <a:gd name="connsiteX71" fmla="*/ 638888 w 1499520"/>
              <a:gd name="connsiteY71" fmla="*/ 1215675 h 1913559"/>
              <a:gd name="connsiteX72" fmla="*/ 612696 w 1499520"/>
              <a:gd name="connsiteY72" fmla="*/ 1189482 h 1913559"/>
              <a:gd name="connsiteX73" fmla="*/ 612695 w 1499520"/>
              <a:gd name="connsiteY73" fmla="*/ 1172812 h 1913559"/>
              <a:gd name="connsiteX74" fmla="*/ 662702 w 1499520"/>
              <a:gd name="connsiteY74" fmla="*/ 1175195 h 1913559"/>
              <a:gd name="connsiteX75" fmla="*/ 667463 w 1499520"/>
              <a:gd name="connsiteY75" fmla="*/ 1158525 h 1913559"/>
              <a:gd name="connsiteX76" fmla="*/ 693658 w 1499520"/>
              <a:gd name="connsiteY76" fmla="*/ 1127569 h 1913559"/>
              <a:gd name="connsiteX77" fmla="*/ 736521 w 1499520"/>
              <a:gd name="connsiteY77" fmla="*/ 1113283 h 1913559"/>
              <a:gd name="connsiteX78" fmla="*/ 736520 w 1499520"/>
              <a:gd name="connsiteY78" fmla="*/ 1091849 h 1913559"/>
              <a:gd name="connsiteX79" fmla="*/ 753189 w 1499520"/>
              <a:gd name="connsiteY79" fmla="*/ 1079944 h 1913559"/>
              <a:gd name="connsiteX80" fmla="*/ 712708 w 1499520"/>
              <a:gd name="connsiteY80" fmla="*/ 1051369 h 1913559"/>
              <a:gd name="connsiteX81" fmla="*/ 662701 w 1499520"/>
              <a:gd name="connsiteY81" fmla="*/ 1022794 h 1913559"/>
              <a:gd name="connsiteX82" fmla="*/ 629364 w 1499520"/>
              <a:gd name="connsiteY82" fmla="*/ 1029938 h 1913559"/>
              <a:gd name="connsiteX83" fmla="*/ 591264 w 1499520"/>
              <a:gd name="connsiteY83" fmla="*/ 1087088 h 1913559"/>
              <a:gd name="connsiteX84" fmla="*/ 605551 w 1499520"/>
              <a:gd name="connsiteY84" fmla="*/ 1118044 h 1913559"/>
              <a:gd name="connsiteX85" fmla="*/ 586501 w 1499520"/>
              <a:gd name="connsiteY85" fmla="*/ 1139475 h 1913559"/>
              <a:gd name="connsiteX86" fmla="*/ 550783 w 1499520"/>
              <a:gd name="connsiteY86" fmla="*/ 1120426 h 1913559"/>
              <a:gd name="connsiteX87" fmla="*/ 522207 w 1499520"/>
              <a:gd name="connsiteY87" fmla="*/ 1082325 h 1913559"/>
              <a:gd name="connsiteX88" fmla="*/ 522208 w 1499520"/>
              <a:gd name="connsiteY88" fmla="*/ 1108520 h 1913559"/>
              <a:gd name="connsiteX89" fmla="*/ 457914 w 1499520"/>
              <a:gd name="connsiteY89" fmla="*/ 1115662 h 1913559"/>
              <a:gd name="connsiteX90" fmla="*/ 410289 w 1499520"/>
              <a:gd name="connsiteY90" fmla="*/ 1137094 h 1913559"/>
              <a:gd name="connsiteX91" fmla="*/ 379332 w 1499520"/>
              <a:gd name="connsiteY91" fmla="*/ 1184718 h 1913559"/>
              <a:gd name="connsiteX92" fmla="*/ 348376 w 1499520"/>
              <a:gd name="connsiteY92" fmla="*/ 1244250 h 1913559"/>
              <a:gd name="connsiteX93" fmla="*/ 305513 w 1499520"/>
              <a:gd name="connsiteY93" fmla="*/ 1215677 h 1913559"/>
              <a:gd name="connsiteX94" fmla="*/ 336471 w 1499520"/>
              <a:gd name="connsiteY94" fmla="*/ 1194244 h 1913559"/>
              <a:gd name="connsiteX95" fmla="*/ 367426 w 1499520"/>
              <a:gd name="connsiteY95" fmla="*/ 1141856 h 1913559"/>
              <a:gd name="connsiteX96" fmla="*/ 372189 w 1499520"/>
              <a:gd name="connsiteY96" fmla="*/ 1106138 h 1913559"/>
              <a:gd name="connsiteX97" fmla="*/ 398382 w 1499520"/>
              <a:gd name="connsiteY97" fmla="*/ 1094231 h 1913559"/>
              <a:gd name="connsiteX98" fmla="*/ 386476 w 1499520"/>
              <a:gd name="connsiteY98" fmla="*/ 1072800 h 1913559"/>
              <a:gd name="connsiteX99" fmla="*/ 386478 w 1499520"/>
              <a:gd name="connsiteY99" fmla="*/ 1053751 h 1913559"/>
              <a:gd name="connsiteX100" fmla="*/ 348376 w 1499520"/>
              <a:gd name="connsiteY100" fmla="*/ 1060894 h 1913559"/>
              <a:gd name="connsiteX101" fmla="*/ 324564 w 1499520"/>
              <a:gd name="connsiteY101" fmla="*/ 1034700 h 1913559"/>
              <a:gd name="connsiteX102" fmla="*/ 315039 w 1499520"/>
              <a:gd name="connsiteY102" fmla="*/ 1013269 h 1913559"/>
              <a:gd name="connsiteX103" fmla="*/ 286464 w 1499520"/>
              <a:gd name="connsiteY103" fmla="*/ 1048988 h 1913559"/>
              <a:gd name="connsiteX104" fmla="*/ 276939 w 1499520"/>
              <a:gd name="connsiteY104" fmla="*/ 1072800 h 1913559"/>
              <a:gd name="connsiteX105" fmla="*/ 286464 w 1499520"/>
              <a:gd name="connsiteY105" fmla="*/ 1096613 h 1913559"/>
              <a:gd name="connsiteX106" fmla="*/ 260269 w 1499520"/>
              <a:gd name="connsiteY106" fmla="*/ 1098994 h 1913559"/>
              <a:gd name="connsiteX107" fmla="*/ 276939 w 1499520"/>
              <a:gd name="connsiteY107" fmla="*/ 1120425 h 1913559"/>
              <a:gd name="connsiteX108" fmla="*/ 265032 w 1499520"/>
              <a:gd name="connsiteY108" fmla="*/ 1137094 h 1913559"/>
              <a:gd name="connsiteX109" fmla="*/ 274557 w 1499520"/>
              <a:gd name="connsiteY109" fmla="*/ 1199007 h 1913559"/>
              <a:gd name="connsiteX110" fmla="*/ 234076 w 1499520"/>
              <a:gd name="connsiteY110" fmla="*/ 1194243 h 1913559"/>
              <a:gd name="connsiteX111" fmla="*/ 195976 w 1499520"/>
              <a:gd name="connsiteY111" fmla="*/ 1215675 h 1913559"/>
              <a:gd name="connsiteX112" fmla="*/ 143589 w 1499520"/>
              <a:gd name="connsiteY112" fmla="*/ 1215675 h 1913559"/>
              <a:gd name="connsiteX113" fmla="*/ 110251 w 1499520"/>
              <a:gd name="connsiteY113" fmla="*/ 1201388 h 1913559"/>
              <a:gd name="connsiteX114" fmla="*/ 81676 w 1499520"/>
              <a:gd name="connsiteY114" fmla="*/ 1182338 h 1913559"/>
              <a:gd name="connsiteX115" fmla="*/ 5477 w 1499520"/>
              <a:gd name="connsiteY115" fmla="*/ 1106138 h 1913559"/>
              <a:gd name="connsiteX116" fmla="*/ 24527 w 1499520"/>
              <a:gd name="connsiteY116" fmla="*/ 1094232 h 1913559"/>
              <a:gd name="connsiteX117" fmla="*/ 24526 w 1499520"/>
              <a:gd name="connsiteY117" fmla="*/ 1039463 h 1913559"/>
              <a:gd name="connsiteX118" fmla="*/ 17383 w 1499520"/>
              <a:gd name="connsiteY118" fmla="*/ 1001363 h 1913559"/>
              <a:gd name="connsiteX119" fmla="*/ 714 w 1499520"/>
              <a:gd name="connsiteY119" fmla="*/ 956119 h 1913559"/>
              <a:gd name="connsiteX120" fmla="*/ 43576 w 1499520"/>
              <a:gd name="connsiteY120" fmla="*/ 887063 h 1913559"/>
              <a:gd name="connsiteX121" fmla="*/ 62626 w 1499520"/>
              <a:gd name="connsiteY121" fmla="*/ 889444 h 1913559"/>
              <a:gd name="connsiteX122" fmla="*/ 55483 w 1499520"/>
              <a:gd name="connsiteY122" fmla="*/ 834676 h 1913559"/>
              <a:gd name="connsiteX123" fmla="*/ 119776 w 1499520"/>
              <a:gd name="connsiteY123" fmla="*/ 808481 h 1913559"/>
              <a:gd name="connsiteX124" fmla="*/ 167401 w 1499520"/>
              <a:gd name="connsiteY124" fmla="*/ 787050 h 1913559"/>
              <a:gd name="connsiteX125" fmla="*/ 205502 w 1499520"/>
              <a:gd name="connsiteY125" fmla="*/ 746570 h 1913559"/>
              <a:gd name="connsiteX126" fmla="*/ 236458 w 1499520"/>
              <a:gd name="connsiteY126" fmla="*/ 758475 h 1913559"/>
              <a:gd name="connsiteX127" fmla="*/ 281702 w 1499520"/>
              <a:gd name="connsiteY127" fmla="*/ 715614 h 1913559"/>
              <a:gd name="connsiteX128" fmla="*/ 329326 w 1499520"/>
              <a:gd name="connsiteY128" fmla="*/ 701325 h 1913559"/>
              <a:gd name="connsiteX129" fmla="*/ 457914 w 1499520"/>
              <a:gd name="connsiteY129" fmla="*/ 713232 h 1913559"/>
              <a:gd name="connsiteX130" fmla="*/ 484108 w 1499520"/>
              <a:gd name="connsiteY130" fmla="*/ 691801 h 1913559"/>
              <a:gd name="connsiteX131" fmla="*/ 503158 w 1499520"/>
              <a:gd name="connsiteY131" fmla="*/ 660844 h 1913559"/>
              <a:gd name="connsiteX132" fmla="*/ 505538 w 1499520"/>
              <a:gd name="connsiteY132" fmla="*/ 603693 h 1913559"/>
              <a:gd name="connsiteX133" fmla="*/ 524590 w 1499520"/>
              <a:gd name="connsiteY133" fmla="*/ 582264 h 1913559"/>
              <a:gd name="connsiteX134" fmla="*/ 600789 w 1499520"/>
              <a:gd name="connsiteY134" fmla="*/ 558450 h 1913559"/>
              <a:gd name="connsiteX135" fmla="*/ 619839 w 1499520"/>
              <a:gd name="connsiteY135" fmla="*/ 544163 h 1913559"/>
              <a:gd name="connsiteX136" fmla="*/ 657939 w 1499520"/>
              <a:gd name="connsiteY136" fmla="*/ 515588 h 1913559"/>
              <a:gd name="connsiteX137" fmla="*/ 710326 w 1499520"/>
              <a:gd name="connsiteY137" fmla="*/ 460819 h 1913559"/>
              <a:gd name="connsiteX138" fmla="*/ 722233 w 1499520"/>
              <a:gd name="connsiteY138" fmla="*/ 391763 h 1913559"/>
              <a:gd name="connsiteX139" fmla="*/ 743665 w 1499520"/>
              <a:gd name="connsiteY139" fmla="*/ 336995 h 1913559"/>
              <a:gd name="connsiteX140" fmla="*/ 750808 w 1499520"/>
              <a:gd name="connsiteY140" fmla="*/ 284607 h 1913559"/>
              <a:gd name="connsiteX141" fmla="*/ 774620 w 1499520"/>
              <a:gd name="connsiteY141" fmla="*/ 234600 h 1913559"/>
              <a:gd name="connsiteX142" fmla="*/ 791290 w 1499520"/>
              <a:gd name="connsiteY142" fmla="*/ 182214 h 1913559"/>
              <a:gd name="connsiteX143" fmla="*/ 819864 w 1499520"/>
              <a:gd name="connsiteY143" fmla="*/ 129825 h 1913559"/>
              <a:gd name="connsiteX144" fmla="*/ 867489 w 1499520"/>
              <a:gd name="connsiteY144" fmla="*/ 141731 h 1913559"/>
              <a:gd name="connsiteX145" fmla="*/ 919876 w 1499520"/>
              <a:gd name="connsiteY145" fmla="*/ 82200 h 1913559"/>
              <a:gd name="connsiteX146" fmla="*/ 934164 w 1499520"/>
              <a:gd name="connsiteY146" fmla="*/ 67913 h 1913559"/>
              <a:gd name="connsiteX147" fmla="*/ 943689 w 1499520"/>
              <a:gd name="connsiteY147" fmla="*/ 48863 h 1913559"/>
              <a:gd name="connsiteX148" fmla="*/ 962739 w 1499520"/>
              <a:gd name="connsiteY148" fmla="*/ 10763 h 1913559"/>
              <a:gd name="connsiteX149" fmla="*/ 962739 w 1499520"/>
              <a:gd name="connsiteY149" fmla="*/ 6000 h 1913559"/>
              <a:gd name="connsiteX0" fmla="*/ 962739 w 1499520"/>
              <a:gd name="connsiteY0" fmla="*/ 6000 h 1913559"/>
              <a:gd name="connsiteX1" fmla="*/ 981788 w 1499520"/>
              <a:gd name="connsiteY1" fmla="*/ 86963 h 1913559"/>
              <a:gd name="connsiteX2" fmla="*/ 1015126 w 1499520"/>
              <a:gd name="connsiteY2" fmla="*/ 277463 h 1913559"/>
              <a:gd name="connsiteX3" fmla="*/ 1041320 w 1499520"/>
              <a:gd name="connsiteY3" fmla="*/ 336994 h 1913559"/>
              <a:gd name="connsiteX4" fmla="*/ 1105614 w 1499520"/>
              <a:gd name="connsiteY4" fmla="*/ 437006 h 1913559"/>
              <a:gd name="connsiteX5" fmla="*/ 1186576 w 1499520"/>
              <a:gd name="connsiteY5" fmla="*/ 544163 h 1913559"/>
              <a:gd name="connsiteX6" fmla="*/ 1219914 w 1499520"/>
              <a:gd name="connsiteY6" fmla="*/ 582263 h 1913559"/>
              <a:gd name="connsiteX7" fmla="*/ 1188958 w 1499520"/>
              <a:gd name="connsiteY7" fmla="*/ 660844 h 1913559"/>
              <a:gd name="connsiteX8" fmla="*/ 1231820 w 1499520"/>
              <a:gd name="connsiteY8" fmla="*/ 715613 h 1913559"/>
              <a:gd name="connsiteX9" fmla="*/ 1186576 w 1499520"/>
              <a:gd name="connsiteY9" fmla="*/ 787050 h 1913559"/>
              <a:gd name="connsiteX10" fmla="*/ 1181814 w 1499520"/>
              <a:gd name="connsiteY10" fmla="*/ 834675 h 1913559"/>
              <a:gd name="connsiteX11" fmla="*/ 1231820 w 1499520"/>
              <a:gd name="connsiteY11" fmla="*/ 903731 h 1913559"/>
              <a:gd name="connsiteX12" fmla="*/ 1212770 w 1499520"/>
              <a:gd name="connsiteY12" fmla="*/ 1063275 h 1913559"/>
              <a:gd name="connsiteX13" fmla="*/ 1193719 w 1499520"/>
              <a:gd name="connsiteY13" fmla="*/ 1222819 h 1913559"/>
              <a:gd name="connsiteX14" fmla="*/ 1248489 w 1499520"/>
              <a:gd name="connsiteY14" fmla="*/ 1258538 h 1913559"/>
              <a:gd name="connsiteX15" fmla="*/ 1300876 w 1499520"/>
              <a:gd name="connsiteY15" fmla="*/ 1287113 h 1913559"/>
              <a:gd name="connsiteX16" fmla="*/ 1336594 w 1499520"/>
              <a:gd name="connsiteY16" fmla="*/ 1332355 h 1913559"/>
              <a:gd name="connsiteX17" fmla="*/ 1341357 w 1499520"/>
              <a:gd name="connsiteY17" fmla="*/ 1437131 h 1913559"/>
              <a:gd name="connsiteX18" fmla="*/ 1338977 w 1499520"/>
              <a:gd name="connsiteY18" fmla="*/ 1606200 h 1913559"/>
              <a:gd name="connsiteX19" fmla="*/ 1405651 w 1499520"/>
              <a:gd name="connsiteY19" fmla="*/ 1591913 h 1913559"/>
              <a:gd name="connsiteX20" fmla="*/ 1493758 w 1499520"/>
              <a:gd name="connsiteY20" fmla="*/ 1582387 h 1913559"/>
              <a:gd name="connsiteX21" fmla="*/ 1486614 w 1499520"/>
              <a:gd name="connsiteY21" fmla="*/ 1625250 h 1913559"/>
              <a:gd name="connsiteX22" fmla="*/ 1477089 w 1499520"/>
              <a:gd name="connsiteY22" fmla="*/ 1653825 h 1913559"/>
              <a:gd name="connsiteX23" fmla="*/ 1458039 w 1499520"/>
              <a:gd name="connsiteY23" fmla="*/ 1741932 h 1913559"/>
              <a:gd name="connsiteX24" fmla="*/ 1450895 w 1499520"/>
              <a:gd name="connsiteY24" fmla="*/ 1822894 h 1913559"/>
              <a:gd name="connsiteX25" fmla="*/ 1462802 w 1499520"/>
              <a:gd name="connsiteY25" fmla="*/ 1877664 h 1913559"/>
              <a:gd name="connsiteX26" fmla="*/ 1486614 w 1499520"/>
              <a:gd name="connsiteY26" fmla="*/ 1913382 h 1913559"/>
              <a:gd name="connsiteX27" fmla="*/ 1377076 w 1499520"/>
              <a:gd name="connsiteY27" fmla="*/ 1889569 h 1913559"/>
              <a:gd name="connsiteX28" fmla="*/ 1255632 w 1499520"/>
              <a:gd name="connsiteY28" fmla="*/ 1849088 h 1913559"/>
              <a:gd name="connsiteX29" fmla="*/ 1148476 w 1499520"/>
              <a:gd name="connsiteY29" fmla="*/ 1825275 h 1913559"/>
              <a:gd name="connsiteX30" fmla="*/ 1038939 w 1499520"/>
              <a:gd name="connsiteY30" fmla="*/ 1801463 h 1913559"/>
              <a:gd name="connsiteX31" fmla="*/ 948451 w 1499520"/>
              <a:gd name="connsiteY31" fmla="*/ 1782413 h 1913559"/>
              <a:gd name="connsiteX32" fmla="*/ 857964 w 1499520"/>
              <a:gd name="connsiteY32" fmla="*/ 1772888 h 1913559"/>
              <a:gd name="connsiteX33" fmla="*/ 781764 w 1499520"/>
              <a:gd name="connsiteY33" fmla="*/ 1763363 h 1913559"/>
              <a:gd name="connsiteX34" fmla="*/ 543639 w 1499520"/>
              <a:gd name="connsiteY34" fmla="*/ 1739550 h 1913559"/>
              <a:gd name="connsiteX35" fmla="*/ 546020 w 1499520"/>
              <a:gd name="connsiteY35" fmla="*/ 1725263 h 1913559"/>
              <a:gd name="connsiteX36" fmla="*/ 576977 w 1499520"/>
              <a:gd name="connsiteY36" fmla="*/ 1713357 h 1913559"/>
              <a:gd name="connsiteX37" fmla="*/ 591264 w 1499520"/>
              <a:gd name="connsiteY37" fmla="*/ 1682400 h 1913559"/>
              <a:gd name="connsiteX38" fmla="*/ 610314 w 1499520"/>
              <a:gd name="connsiteY38" fmla="*/ 1634776 h 1913559"/>
              <a:gd name="connsiteX39" fmla="*/ 653177 w 1499520"/>
              <a:gd name="connsiteY39" fmla="*/ 1646682 h 1913559"/>
              <a:gd name="connsiteX40" fmla="*/ 710326 w 1499520"/>
              <a:gd name="connsiteY40" fmla="*/ 1658588 h 1913559"/>
              <a:gd name="connsiteX41" fmla="*/ 765095 w 1499520"/>
              <a:gd name="connsiteY41" fmla="*/ 1660968 h 1913559"/>
              <a:gd name="connsiteX42" fmla="*/ 772239 w 1499520"/>
              <a:gd name="connsiteY42" fmla="*/ 1649063 h 1913559"/>
              <a:gd name="connsiteX43" fmla="*/ 691276 w 1499520"/>
              <a:gd name="connsiteY43" fmla="*/ 1634775 h 1913559"/>
              <a:gd name="connsiteX44" fmla="*/ 626983 w 1499520"/>
              <a:gd name="connsiteY44" fmla="*/ 1613344 h 1913559"/>
              <a:gd name="connsiteX45" fmla="*/ 605551 w 1499520"/>
              <a:gd name="connsiteY45" fmla="*/ 1582388 h 1913559"/>
              <a:gd name="connsiteX46" fmla="*/ 626983 w 1499520"/>
              <a:gd name="connsiteY46" fmla="*/ 1530001 h 1913559"/>
              <a:gd name="connsiteX47" fmla="*/ 662702 w 1499520"/>
              <a:gd name="connsiteY47" fmla="*/ 1515713 h 1913559"/>
              <a:gd name="connsiteX48" fmla="*/ 638889 w 1499520"/>
              <a:gd name="connsiteY48" fmla="*/ 1496662 h 1913559"/>
              <a:gd name="connsiteX49" fmla="*/ 662701 w 1499520"/>
              <a:gd name="connsiteY49" fmla="*/ 1472850 h 1913559"/>
              <a:gd name="connsiteX50" fmla="*/ 707945 w 1499520"/>
              <a:gd name="connsiteY50" fmla="*/ 1427607 h 1913559"/>
              <a:gd name="connsiteX51" fmla="*/ 734139 w 1499520"/>
              <a:gd name="connsiteY51" fmla="*/ 1410938 h 1913559"/>
              <a:gd name="connsiteX52" fmla="*/ 719851 w 1499520"/>
              <a:gd name="connsiteY52" fmla="*/ 1368075 h 1913559"/>
              <a:gd name="connsiteX53" fmla="*/ 791289 w 1499520"/>
              <a:gd name="connsiteY53" fmla="*/ 1265682 h 1913559"/>
              <a:gd name="connsiteX54" fmla="*/ 698420 w 1499520"/>
              <a:gd name="connsiteY54" fmla="*/ 1294256 h 1913559"/>
              <a:gd name="connsiteX55" fmla="*/ 667464 w 1499520"/>
              <a:gd name="connsiteY55" fmla="*/ 1358550 h 1913559"/>
              <a:gd name="connsiteX56" fmla="*/ 638889 w 1499520"/>
              <a:gd name="connsiteY56" fmla="*/ 1413318 h 1913559"/>
              <a:gd name="connsiteX57" fmla="*/ 598408 w 1499520"/>
              <a:gd name="connsiteY57" fmla="*/ 1389506 h 1913559"/>
              <a:gd name="connsiteX58" fmla="*/ 572214 w 1499520"/>
              <a:gd name="connsiteY58" fmla="*/ 1434750 h 1913559"/>
              <a:gd name="connsiteX59" fmla="*/ 569833 w 1499520"/>
              <a:gd name="connsiteY59" fmla="*/ 1472851 h 1913559"/>
              <a:gd name="connsiteX60" fmla="*/ 584121 w 1499520"/>
              <a:gd name="connsiteY60" fmla="*/ 1489520 h 1913559"/>
              <a:gd name="connsiteX61" fmla="*/ 534114 w 1499520"/>
              <a:gd name="connsiteY61" fmla="*/ 1530000 h 1913559"/>
              <a:gd name="connsiteX62" fmla="*/ 465058 w 1499520"/>
              <a:gd name="connsiteY62" fmla="*/ 1541907 h 1913559"/>
              <a:gd name="connsiteX63" fmla="*/ 488870 w 1499520"/>
              <a:gd name="connsiteY63" fmla="*/ 1470469 h 1913559"/>
              <a:gd name="connsiteX64" fmla="*/ 510301 w 1499520"/>
              <a:gd name="connsiteY64" fmla="*/ 1401413 h 1913559"/>
              <a:gd name="connsiteX65" fmla="*/ 526969 w 1499520"/>
              <a:gd name="connsiteY65" fmla="*/ 1339500 h 1913559"/>
              <a:gd name="connsiteX66" fmla="*/ 541257 w 1499520"/>
              <a:gd name="connsiteY66" fmla="*/ 1296637 h 1913559"/>
              <a:gd name="connsiteX67" fmla="*/ 600789 w 1499520"/>
              <a:gd name="connsiteY67" fmla="*/ 1225200 h 1913559"/>
              <a:gd name="connsiteX68" fmla="*/ 634126 w 1499520"/>
              <a:gd name="connsiteY68" fmla="*/ 1239489 h 1913559"/>
              <a:gd name="connsiteX69" fmla="*/ 672226 w 1499520"/>
              <a:gd name="connsiteY69" fmla="*/ 1222820 h 1913559"/>
              <a:gd name="connsiteX70" fmla="*/ 676990 w 1499520"/>
              <a:gd name="connsiteY70" fmla="*/ 1213295 h 1913559"/>
              <a:gd name="connsiteX71" fmla="*/ 638888 w 1499520"/>
              <a:gd name="connsiteY71" fmla="*/ 1215675 h 1913559"/>
              <a:gd name="connsiteX72" fmla="*/ 612696 w 1499520"/>
              <a:gd name="connsiteY72" fmla="*/ 1189482 h 1913559"/>
              <a:gd name="connsiteX73" fmla="*/ 612695 w 1499520"/>
              <a:gd name="connsiteY73" fmla="*/ 1172812 h 1913559"/>
              <a:gd name="connsiteX74" fmla="*/ 662702 w 1499520"/>
              <a:gd name="connsiteY74" fmla="*/ 1175195 h 1913559"/>
              <a:gd name="connsiteX75" fmla="*/ 667463 w 1499520"/>
              <a:gd name="connsiteY75" fmla="*/ 1158525 h 1913559"/>
              <a:gd name="connsiteX76" fmla="*/ 693658 w 1499520"/>
              <a:gd name="connsiteY76" fmla="*/ 1127569 h 1913559"/>
              <a:gd name="connsiteX77" fmla="*/ 736521 w 1499520"/>
              <a:gd name="connsiteY77" fmla="*/ 1113283 h 1913559"/>
              <a:gd name="connsiteX78" fmla="*/ 736520 w 1499520"/>
              <a:gd name="connsiteY78" fmla="*/ 1091849 h 1913559"/>
              <a:gd name="connsiteX79" fmla="*/ 753189 w 1499520"/>
              <a:gd name="connsiteY79" fmla="*/ 1079944 h 1913559"/>
              <a:gd name="connsiteX80" fmla="*/ 712708 w 1499520"/>
              <a:gd name="connsiteY80" fmla="*/ 1051369 h 1913559"/>
              <a:gd name="connsiteX81" fmla="*/ 662701 w 1499520"/>
              <a:gd name="connsiteY81" fmla="*/ 1022794 h 1913559"/>
              <a:gd name="connsiteX82" fmla="*/ 629364 w 1499520"/>
              <a:gd name="connsiteY82" fmla="*/ 1029938 h 1913559"/>
              <a:gd name="connsiteX83" fmla="*/ 591264 w 1499520"/>
              <a:gd name="connsiteY83" fmla="*/ 1087088 h 1913559"/>
              <a:gd name="connsiteX84" fmla="*/ 605551 w 1499520"/>
              <a:gd name="connsiteY84" fmla="*/ 1118044 h 1913559"/>
              <a:gd name="connsiteX85" fmla="*/ 586501 w 1499520"/>
              <a:gd name="connsiteY85" fmla="*/ 1139475 h 1913559"/>
              <a:gd name="connsiteX86" fmla="*/ 550783 w 1499520"/>
              <a:gd name="connsiteY86" fmla="*/ 1120426 h 1913559"/>
              <a:gd name="connsiteX87" fmla="*/ 522207 w 1499520"/>
              <a:gd name="connsiteY87" fmla="*/ 1082325 h 1913559"/>
              <a:gd name="connsiteX88" fmla="*/ 522208 w 1499520"/>
              <a:gd name="connsiteY88" fmla="*/ 1108520 h 1913559"/>
              <a:gd name="connsiteX89" fmla="*/ 457914 w 1499520"/>
              <a:gd name="connsiteY89" fmla="*/ 1115662 h 1913559"/>
              <a:gd name="connsiteX90" fmla="*/ 410289 w 1499520"/>
              <a:gd name="connsiteY90" fmla="*/ 1137094 h 1913559"/>
              <a:gd name="connsiteX91" fmla="*/ 379332 w 1499520"/>
              <a:gd name="connsiteY91" fmla="*/ 1184718 h 1913559"/>
              <a:gd name="connsiteX92" fmla="*/ 348376 w 1499520"/>
              <a:gd name="connsiteY92" fmla="*/ 1244250 h 1913559"/>
              <a:gd name="connsiteX93" fmla="*/ 305513 w 1499520"/>
              <a:gd name="connsiteY93" fmla="*/ 1215677 h 1913559"/>
              <a:gd name="connsiteX94" fmla="*/ 336471 w 1499520"/>
              <a:gd name="connsiteY94" fmla="*/ 1194244 h 1913559"/>
              <a:gd name="connsiteX95" fmla="*/ 367426 w 1499520"/>
              <a:gd name="connsiteY95" fmla="*/ 1141856 h 1913559"/>
              <a:gd name="connsiteX96" fmla="*/ 372189 w 1499520"/>
              <a:gd name="connsiteY96" fmla="*/ 1106138 h 1913559"/>
              <a:gd name="connsiteX97" fmla="*/ 398382 w 1499520"/>
              <a:gd name="connsiteY97" fmla="*/ 1094231 h 1913559"/>
              <a:gd name="connsiteX98" fmla="*/ 386476 w 1499520"/>
              <a:gd name="connsiteY98" fmla="*/ 1072800 h 1913559"/>
              <a:gd name="connsiteX99" fmla="*/ 386478 w 1499520"/>
              <a:gd name="connsiteY99" fmla="*/ 1053751 h 1913559"/>
              <a:gd name="connsiteX100" fmla="*/ 348376 w 1499520"/>
              <a:gd name="connsiteY100" fmla="*/ 1060894 h 1913559"/>
              <a:gd name="connsiteX101" fmla="*/ 324564 w 1499520"/>
              <a:gd name="connsiteY101" fmla="*/ 1034700 h 1913559"/>
              <a:gd name="connsiteX102" fmla="*/ 315039 w 1499520"/>
              <a:gd name="connsiteY102" fmla="*/ 1013269 h 1913559"/>
              <a:gd name="connsiteX103" fmla="*/ 286464 w 1499520"/>
              <a:gd name="connsiteY103" fmla="*/ 1048988 h 1913559"/>
              <a:gd name="connsiteX104" fmla="*/ 276939 w 1499520"/>
              <a:gd name="connsiteY104" fmla="*/ 1072800 h 1913559"/>
              <a:gd name="connsiteX105" fmla="*/ 286464 w 1499520"/>
              <a:gd name="connsiteY105" fmla="*/ 1096613 h 1913559"/>
              <a:gd name="connsiteX106" fmla="*/ 260269 w 1499520"/>
              <a:gd name="connsiteY106" fmla="*/ 1098994 h 1913559"/>
              <a:gd name="connsiteX107" fmla="*/ 276939 w 1499520"/>
              <a:gd name="connsiteY107" fmla="*/ 1120425 h 1913559"/>
              <a:gd name="connsiteX108" fmla="*/ 265032 w 1499520"/>
              <a:gd name="connsiteY108" fmla="*/ 1137094 h 1913559"/>
              <a:gd name="connsiteX109" fmla="*/ 274557 w 1499520"/>
              <a:gd name="connsiteY109" fmla="*/ 1199007 h 1913559"/>
              <a:gd name="connsiteX110" fmla="*/ 234076 w 1499520"/>
              <a:gd name="connsiteY110" fmla="*/ 1194243 h 1913559"/>
              <a:gd name="connsiteX111" fmla="*/ 195976 w 1499520"/>
              <a:gd name="connsiteY111" fmla="*/ 1215675 h 1913559"/>
              <a:gd name="connsiteX112" fmla="*/ 143589 w 1499520"/>
              <a:gd name="connsiteY112" fmla="*/ 1215675 h 1913559"/>
              <a:gd name="connsiteX113" fmla="*/ 110251 w 1499520"/>
              <a:gd name="connsiteY113" fmla="*/ 1201388 h 1913559"/>
              <a:gd name="connsiteX114" fmla="*/ 81676 w 1499520"/>
              <a:gd name="connsiteY114" fmla="*/ 1182338 h 1913559"/>
              <a:gd name="connsiteX115" fmla="*/ 5477 w 1499520"/>
              <a:gd name="connsiteY115" fmla="*/ 1106138 h 1913559"/>
              <a:gd name="connsiteX116" fmla="*/ 24527 w 1499520"/>
              <a:gd name="connsiteY116" fmla="*/ 1094232 h 1913559"/>
              <a:gd name="connsiteX117" fmla="*/ 24526 w 1499520"/>
              <a:gd name="connsiteY117" fmla="*/ 1039463 h 1913559"/>
              <a:gd name="connsiteX118" fmla="*/ 17383 w 1499520"/>
              <a:gd name="connsiteY118" fmla="*/ 1001363 h 1913559"/>
              <a:gd name="connsiteX119" fmla="*/ 714 w 1499520"/>
              <a:gd name="connsiteY119" fmla="*/ 956119 h 1913559"/>
              <a:gd name="connsiteX120" fmla="*/ 43576 w 1499520"/>
              <a:gd name="connsiteY120" fmla="*/ 887063 h 1913559"/>
              <a:gd name="connsiteX121" fmla="*/ 62626 w 1499520"/>
              <a:gd name="connsiteY121" fmla="*/ 889444 h 1913559"/>
              <a:gd name="connsiteX122" fmla="*/ 55483 w 1499520"/>
              <a:gd name="connsiteY122" fmla="*/ 834676 h 1913559"/>
              <a:gd name="connsiteX123" fmla="*/ 119776 w 1499520"/>
              <a:gd name="connsiteY123" fmla="*/ 808481 h 1913559"/>
              <a:gd name="connsiteX124" fmla="*/ 167401 w 1499520"/>
              <a:gd name="connsiteY124" fmla="*/ 787050 h 1913559"/>
              <a:gd name="connsiteX125" fmla="*/ 205502 w 1499520"/>
              <a:gd name="connsiteY125" fmla="*/ 746570 h 1913559"/>
              <a:gd name="connsiteX126" fmla="*/ 236458 w 1499520"/>
              <a:gd name="connsiteY126" fmla="*/ 758475 h 1913559"/>
              <a:gd name="connsiteX127" fmla="*/ 281702 w 1499520"/>
              <a:gd name="connsiteY127" fmla="*/ 715614 h 1913559"/>
              <a:gd name="connsiteX128" fmla="*/ 329326 w 1499520"/>
              <a:gd name="connsiteY128" fmla="*/ 701325 h 1913559"/>
              <a:gd name="connsiteX129" fmla="*/ 457914 w 1499520"/>
              <a:gd name="connsiteY129" fmla="*/ 713232 h 1913559"/>
              <a:gd name="connsiteX130" fmla="*/ 484108 w 1499520"/>
              <a:gd name="connsiteY130" fmla="*/ 691801 h 1913559"/>
              <a:gd name="connsiteX131" fmla="*/ 503158 w 1499520"/>
              <a:gd name="connsiteY131" fmla="*/ 660844 h 1913559"/>
              <a:gd name="connsiteX132" fmla="*/ 505538 w 1499520"/>
              <a:gd name="connsiteY132" fmla="*/ 603693 h 1913559"/>
              <a:gd name="connsiteX133" fmla="*/ 524590 w 1499520"/>
              <a:gd name="connsiteY133" fmla="*/ 582264 h 1913559"/>
              <a:gd name="connsiteX134" fmla="*/ 600789 w 1499520"/>
              <a:gd name="connsiteY134" fmla="*/ 558450 h 1913559"/>
              <a:gd name="connsiteX135" fmla="*/ 619839 w 1499520"/>
              <a:gd name="connsiteY135" fmla="*/ 544163 h 1913559"/>
              <a:gd name="connsiteX136" fmla="*/ 657939 w 1499520"/>
              <a:gd name="connsiteY136" fmla="*/ 515588 h 1913559"/>
              <a:gd name="connsiteX137" fmla="*/ 710326 w 1499520"/>
              <a:gd name="connsiteY137" fmla="*/ 460819 h 1913559"/>
              <a:gd name="connsiteX138" fmla="*/ 722233 w 1499520"/>
              <a:gd name="connsiteY138" fmla="*/ 391763 h 1913559"/>
              <a:gd name="connsiteX139" fmla="*/ 743665 w 1499520"/>
              <a:gd name="connsiteY139" fmla="*/ 336995 h 1913559"/>
              <a:gd name="connsiteX140" fmla="*/ 750808 w 1499520"/>
              <a:gd name="connsiteY140" fmla="*/ 284607 h 1913559"/>
              <a:gd name="connsiteX141" fmla="*/ 774620 w 1499520"/>
              <a:gd name="connsiteY141" fmla="*/ 234600 h 1913559"/>
              <a:gd name="connsiteX142" fmla="*/ 791290 w 1499520"/>
              <a:gd name="connsiteY142" fmla="*/ 182214 h 1913559"/>
              <a:gd name="connsiteX143" fmla="*/ 824626 w 1499520"/>
              <a:gd name="connsiteY143" fmla="*/ 132207 h 1913559"/>
              <a:gd name="connsiteX144" fmla="*/ 867489 w 1499520"/>
              <a:gd name="connsiteY144" fmla="*/ 141731 h 1913559"/>
              <a:gd name="connsiteX145" fmla="*/ 919876 w 1499520"/>
              <a:gd name="connsiteY145" fmla="*/ 82200 h 1913559"/>
              <a:gd name="connsiteX146" fmla="*/ 934164 w 1499520"/>
              <a:gd name="connsiteY146" fmla="*/ 67913 h 1913559"/>
              <a:gd name="connsiteX147" fmla="*/ 943689 w 1499520"/>
              <a:gd name="connsiteY147" fmla="*/ 48863 h 1913559"/>
              <a:gd name="connsiteX148" fmla="*/ 962739 w 1499520"/>
              <a:gd name="connsiteY148" fmla="*/ 10763 h 1913559"/>
              <a:gd name="connsiteX149" fmla="*/ 962739 w 1499520"/>
              <a:gd name="connsiteY149" fmla="*/ 6000 h 1913559"/>
              <a:gd name="connsiteX0" fmla="*/ 962739 w 1499520"/>
              <a:gd name="connsiteY0" fmla="*/ 6000 h 1913559"/>
              <a:gd name="connsiteX1" fmla="*/ 981788 w 1499520"/>
              <a:gd name="connsiteY1" fmla="*/ 86963 h 1913559"/>
              <a:gd name="connsiteX2" fmla="*/ 1015126 w 1499520"/>
              <a:gd name="connsiteY2" fmla="*/ 277463 h 1913559"/>
              <a:gd name="connsiteX3" fmla="*/ 1041320 w 1499520"/>
              <a:gd name="connsiteY3" fmla="*/ 336994 h 1913559"/>
              <a:gd name="connsiteX4" fmla="*/ 1105614 w 1499520"/>
              <a:gd name="connsiteY4" fmla="*/ 437006 h 1913559"/>
              <a:gd name="connsiteX5" fmla="*/ 1186576 w 1499520"/>
              <a:gd name="connsiteY5" fmla="*/ 544163 h 1913559"/>
              <a:gd name="connsiteX6" fmla="*/ 1219914 w 1499520"/>
              <a:gd name="connsiteY6" fmla="*/ 582263 h 1913559"/>
              <a:gd name="connsiteX7" fmla="*/ 1188958 w 1499520"/>
              <a:gd name="connsiteY7" fmla="*/ 660844 h 1913559"/>
              <a:gd name="connsiteX8" fmla="*/ 1231820 w 1499520"/>
              <a:gd name="connsiteY8" fmla="*/ 715613 h 1913559"/>
              <a:gd name="connsiteX9" fmla="*/ 1186576 w 1499520"/>
              <a:gd name="connsiteY9" fmla="*/ 787050 h 1913559"/>
              <a:gd name="connsiteX10" fmla="*/ 1181814 w 1499520"/>
              <a:gd name="connsiteY10" fmla="*/ 834675 h 1913559"/>
              <a:gd name="connsiteX11" fmla="*/ 1231820 w 1499520"/>
              <a:gd name="connsiteY11" fmla="*/ 903731 h 1913559"/>
              <a:gd name="connsiteX12" fmla="*/ 1212770 w 1499520"/>
              <a:gd name="connsiteY12" fmla="*/ 1063275 h 1913559"/>
              <a:gd name="connsiteX13" fmla="*/ 1193719 w 1499520"/>
              <a:gd name="connsiteY13" fmla="*/ 1222819 h 1913559"/>
              <a:gd name="connsiteX14" fmla="*/ 1248489 w 1499520"/>
              <a:gd name="connsiteY14" fmla="*/ 1258538 h 1913559"/>
              <a:gd name="connsiteX15" fmla="*/ 1300876 w 1499520"/>
              <a:gd name="connsiteY15" fmla="*/ 1287113 h 1913559"/>
              <a:gd name="connsiteX16" fmla="*/ 1336594 w 1499520"/>
              <a:gd name="connsiteY16" fmla="*/ 1332355 h 1913559"/>
              <a:gd name="connsiteX17" fmla="*/ 1341357 w 1499520"/>
              <a:gd name="connsiteY17" fmla="*/ 1437131 h 1913559"/>
              <a:gd name="connsiteX18" fmla="*/ 1338977 w 1499520"/>
              <a:gd name="connsiteY18" fmla="*/ 1606200 h 1913559"/>
              <a:gd name="connsiteX19" fmla="*/ 1405651 w 1499520"/>
              <a:gd name="connsiteY19" fmla="*/ 1591913 h 1913559"/>
              <a:gd name="connsiteX20" fmla="*/ 1493758 w 1499520"/>
              <a:gd name="connsiteY20" fmla="*/ 1582387 h 1913559"/>
              <a:gd name="connsiteX21" fmla="*/ 1486614 w 1499520"/>
              <a:gd name="connsiteY21" fmla="*/ 1625250 h 1913559"/>
              <a:gd name="connsiteX22" fmla="*/ 1477089 w 1499520"/>
              <a:gd name="connsiteY22" fmla="*/ 1653825 h 1913559"/>
              <a:gd name="connsiteX23" fmla="*/ 1458039 w 1499520"/>
              <a:gd name="connsiteY23" fmla="*/ 1741932 h 1913559"/>
              <a:gd name="connsiteX24" fmla="*/ 1450895 w 1499520"/>
              <a:gd name="connsiteY24" fmla="*/ 1822894 h 1913559"/>
              <a:gd name="connsiteX25" fmla="*/ 1462802 w 1499520"/>
              <a:gd name="connsiteY25" fmla="*/ 1877664 h 1913559"/>
              <a:gd name="connsiteX26" fmla="*/ 1486614 w 1499520"/>
              <a:gd name="connsiteY26" fmla="*/ 1913382 h 1913559"/>
              <a:gd name="connsiteX27" fmla="*/ 1377076 w 1499520"/>
              <a:gd name="connsiteY27" fmla="*/ 1889569 h 1913559"/>
              <a:gd name="connsiteX28" fmla="*/ 1255632 w 1499520"/>
              <a:gd name="connsiteY28" fmla="*/ 1849088 h 1913559"/>
              <a:gd name="connsiteX29" fmla="*/ 1148476 w 1499520"/>
              <a:gd name="connsiteY29" fmla="*/ 1825275 h 1913559"/>
              <a:gd name="connsiteX30" fmla="*/ 1038939 w 1499520"/>
              <a:gd name="connsiteY30" fmla="*/ 1801463 h 1913559"/>
              <a:gd name="connsiteX31" fmla="*/ 948451 w 1499520"/>
              <a:gd name="connsiteY31" fmla="*/ 1782413 h 1913559"/>
              <a:gd name="connsiteX32" fmla="*/ 857964 w 1499520"/>
              <a:gd name="connsiteY32" fmla="*/ 1772888 h 1913559"/>
              <a:gd name="connsiteX33" fmla="*/ 781764 w 1499520"/>
              <a:gd name="connsiteY33" fmla="*/ 1763363 h 1913559"/>
              <a:gd name="connsiteX34" fmla="*/ 543639 w 1499520"/>
              <a:gd name="connsiteY34" fmla="*/ 1739550 h 1913559"/>
              <a:gd name="connsiteX35" fmla="*/ 546020 w 1499520"/>
              <a:gd name="connsiteY35" fmla="*/ 1725263 h 1913559"/>
              <a:gd name="connsiteX36" fmla="*/ 576977 w 1499520"/>
              <a:gd name="connsiteY36" fmla="*/ 1713357 h 1913559"/>
              <a:gd name="connsiteX37" fmla="*/ 591264 w 1499520"/>
              <a:gd name="connsiteY37" fmla="*/ 1682400 h 1913559"/>
              <a:gd name="connsiteX38" fmla="*/ 610314 w 1499520"/>
              <a:gd name="connsiteY38" fmla="*/ 1634776 h 1913559"/>
              <a:gd name="connsiteX39" fmla="*/ 653177 w 1499520"/>
              <a:gd name="connsiteY39" fmla="*/ 1646682 h 1913559"/>
              <a:gd name="connsiteX40" fmla="*/ 710326 w 1499520"/>
              <a:gd name="connsiteY40" fmla="*/ 1658588 h 1913559"/>
              <a:gd name="connsiteX41" fmla="*/ 765095 w 1499520"/>
              <a:gd name="connsiteY41" fmla="*/ 1660968 h 1913559"/>
              <a:gd name="connsiteX42" fmla="*/ 772239 w 1499520"/>
              <a:gd name="connsiteY42" fmla="*/ 1649063 h 1913559"/>
              <a:gd name="connsiteX43" fmla="*/ 691276 w 1499520"/>
              <a:gd name="connsiteY43" fmla="*/ 1634775 h 1913559"/>
              <a:gd name="connsiteX44" fmla="*/ 626983 w 1499520"/>
              <a:gd name="connsiteY44" fmla="*/ 1613344 h 1913559"/>
              <a:gd name="connsiteX45" fmla="*/ 605551 w 1499520"/>
              <a:gd name="connsiteY45" fmla="*/ 1582388 h 1913559"/>
              <a:gd name="connsiteX46" fmla="*/ 626983 w 1499520"/>
              <a:gd name="connsiteY46" fmla="*/ 1530001 h 1913559"/>
              <a:gd name="connsiteX47" fmla="*/ 662702 w 1499520"/>
              <a:gd name="connsiteY47" fmla="*/ 1515713 h 1913559"/>
              <a:gd name="connsiteX48" fmla="*/ 638889 w 1499520"/>
              <a:gd name="connsiteY48" fmla="*/ 1496662 h 1913559"/>
              <a:gd name="connsiteX49" fmla="*/ 662701 w 1499520"/>
              <a:gd name="connsiteY49" fmla="*/ 1472850 h 1913559"/>
              <a:gd name="connsiteX50" fmla="*/ 707945 w 1499520"/>
              <a:gd name="connsiteY50" fmla="*/ 1427607 h 1913559"/>
              <a:gd name="connsiteX51" fmla="*/ 734139 w 1499520"/>
              <a:gd name="connsiteY51" fmla="*/ 1410938 h 1913559"/>
              <a:gd name="connsiteX52" fmla="*/ 719851 w 1499520"/>
              <a:gd name="connsiteY52" fmla="*/ 1368075 h 1913559"/>
              <a:gd name="connsiteX53" fmla="*/ 791289 w 1499520"/>
              <a:gd name="connsiteY53" fmla="*/ 1265682 h 1913559"/>
              <a:gd name="connsiteX54" fmla="*/ 698420 w 1499520"/>
              <a:gd name="connsiteY54" fmla="*/ 1294256 h 1913559"/>
              <a:gd name="connsiteX55" fmla="*/ 667464 w 1499520"/>
              <a:gd name="connsiteY55" fmla="*/ 1358550 h 1913559"/>
              <a:gd name="connsiteX56" fmla="*/ 638889 w 1499520"/>
              <a:gd name="connsiteY56" fmla="*/ 1413318 h 1913559"/>
              <a:gd name="connsiteX57" fmla="*/ 598408 w 1499520"/>
              <a:gd name="connsiteY57" fmla="*/ 1389506 h 1913559"/>
              <a:gd name="connsiteX58" fmla="*/ 572214 w 1499520"/>
              <a:gd name="connsiteY58" fmla="*/ 1434750 h 1913559"/>
              <a:gd name="connsiteX59" fmla="*/ 569833 w 1499520"/>
              <a:gd name="connsiteY59" fmla="*/ 1472851 h 1913559"/>
              <a:gd name="connsiteX60" fmla="*/ 584121 w 1499520"/>
              <a:gd name="connsiteY60" fmla="*/ 1489520 h 1913559"/>
              <a:gd name="connsiteX61" fmla="*/ 534114 w 1499520"/>
              <a:gd name="connsiteY61" fmla="*/ 1530000 h 1913559"/>
              <a:gd name="connsiteX62" fmla="*/ 465058 w 1499520"/>
              <a:gd name="connsiteY62" fmla="*/ 1541907 h 1913559"/>
              <a:gd name="connsiteX63" fmla="*/ 488870 w 1499520"/>
              <a:gd name="connsiteY63" fmla="*/ 1470469 h 1913559"/>
              <a:gd name="connsiteX64" fmla="*/ 510301 w 1499520"/>
              <a:gd name="connsiteY64" fmla="*/ 1401413 h 1913559"/>
              <a:gd name="connsiteX65" fmla="*/ 526969 w 1499520"/>
              <a:gd name="connsiteY65" fmla="*/ 1339500 h 1913559"/>
              <a:gd name="connsiteX66" fmla="*/ 541257 w 1499520"/>
              <a:gd name="connsiteY66" fmla="*/ 1296637 h 1913559"/>
              <a:gd name="connsiteX67" fmla="*/ 600789 w 1499520"/>
              <a:gd name="connsiteY67" fmla="*/ 1225200 h 1913559"/>
              <a:gd name="connsiteX68" fmla="*/ 634126 w 1499520"/>
              <a:gd name="connsiteY68" fmla="*/ 1239489 h 1913559"/>
              <a:gd name="connsiteX69" fmla="*/ 672226 w 1499520"/>
              <a:gd name="connsiteY69" fmla="*/ 1222820 h 1913559"/>
              <a:gd name="connsiteX70" fmla="*/ 676990 w 1499520"/>
              <a:gd name="connsiteY70" fmla="*/ 1213295 h 1913559"/>
              <a:gd name="connsiteX71" fmla="*/ 638888 w 1499520"/>
              <a:gd name="connsiteY71" fmla="*/ 1215675 h 1913559"/>
              <a:gd name="connsiteX72" fmla="*/ 612696 w 1499520"/>
              <a:gd name="connsiteY72" fmla="*/ 1189482 h 1913559"/>
              <a:gd name="connsiteX73" fmla="*/ 612695 w 1499520"/>
              <a:gd name="connsiteY73" fmla="*/ 1172812 h 1913559"/>
              <a:gd name="connsiteX74" fmla="*/ 662702 w 1499520"/>
              <a:gd name="connsiteY74" fmla="*/ 1175195 h 1913559"/>
              <a:gd name="connsiteX75" fmla="*/ 667463 w 1499520"/>
              <a:gd name="connsiteY75" fmla="*/ 1158525 h 1913559"/>
              <a:gd name="connsiteX76" fmla="*/ 693658 w 1499520"/>
              <a:gd name="connsiteY76" fmla="*/ 1127569 h 1913559"/>
              <a:gd name="connsiteX77" fmla="*/ 736521 w 1499520"/>
              <a:gd name="connsiteY77" fmla="*/ 1113283 h 1913559"/>
              <a:gd name="connsiteX78" fmla="*/ 736520 w 1499520"/>
              <a:gd name="connsiteY78" fmla="*/ 1091849 h 1913559"/>
              <a:gd name="connsiteX79" fmla="*/ 753189 w 1499520"/>
              <a:gd name="connsiteY79" fmla="*/ 1079944 h 1913559"/>
              <a:gd name="connsiteX80" fmla="*/ 712708 w 1499520"/>
              <a:gd name="connsiteY80" fmla="*/ 1051369 h 1913559"/>
              <a:gd name="connsiteX81" fmla="*/ 662701 w 1499520"/>
              <a:gd name="connsiteY81" fmla="*/ 1022794 h 1913559"/>
              <a:gd name="connsiteX82" fmla="*/ 629364 w 1499520"/>
              <a:gd name="connsiteY82" fmla="*/ 1029938 h 1913559"/>
              <a:gd name="connsiteX83" fmla="*/ 591264 w 1499520"/>
              <a:gd name="connsiteY83" fmla="*/ 1087088 h 1913559"/>
              <a:gd name="connsiteX84" fmla="*/ 605551 w 1499520"/>
              <a:gd name="connsiteY84" fmla="*/ 1118044 h 1913559"/>
              <a:gd name="connsiteX85" fmla="*/ 586501 w 1499520"/>
              <a:gd name="connsiteY85" fmla="*/ 1139475 h 1913559"/>
              <a:gd name="connsiteX86" fmla="*/ 550783 w 1499520"/>
              <a:gd name="connsiteY86" fmla="*/ 1120426 h 1913559"/>
              <a:gd name="connsiteX87" fmla="*/ 522207 w 1499520"/>
              <a:gd name="connsiteY87" fmla="*/ 1082325 h 1913559"/>
              <a:gd name="connsiteX88" fmla="*/ 522208 w 1499520"/>
              <a:gd name="connsiteY88" fmla="*/ 1108520 h 1913559"/>
              <a:gd name="connsiteX89" fmla="*/ 457914 w 1499520"/>
              <a:gd name="connsiteY89" fmla="*/ 1115662 h 1913559"/>
              <a:gd name="connsiteX90" fmla="*/ 410289 w 1499520"/>
              <a:gd name="connsiteY90" fmla="*/ 1137094 h 1913559"/>
              <a:gd name="connsiteX91" fmla="*/ 379332 w 1499520"/>
              <a:gd name="connsiteY91" fmla="*/ 1184718 h 1913559"/>
              <a:gd name="connsiteX92" fmla="*/ 348376 w 1499520"/>
              <a:gd name="connsiteY92" fmla="*/ 1244250 h 1913559"/>
              <a:gd name="connsiteX93" fmla="*/ 305513 w 1499520"/>
              <a:gd name="connsiteY93" fmla="*/ 1215677 h 1913559"/>
              <a:gd name="connsiteX94" fmla="*/ 336471 w 1499520"/>
              <a:gd name="connsiteY94" fmla="*/ 1194244 h 1913559"/>
              <a:gd name="connsiteX95" fmla="*/ 367426 w 1499520"/>
              <a:gd name="connsiteY95" fmla="*/ 1141856 h 1913559"/>
              <a:gd name="connsiteX96" fmla="*/ 372189 w 1499520"/>
              <a:gd name="connsiteY96" fmla="*/ 1106138 h 1913559"/>
              <a:gd name="connsiteX97" fmla="*/ 398382 w 1499520"/>
              <a:gd name="connsiteY97" fmla="*/ 1094231 h 1913559"/>
              <a:gd name="connsiteX98" fmla="*/ 386476 w 1499520"/>
              <a:gd name="connsiteY98" fmla="*/ 1072800 h 1913559"/>
              <a:gd name="connsiteX99" fmla="*/ 386478 w 1499520"/>
              <a:gd name="connsiteY99" fmla="*/ 1053751 h 1913559"/>
              <a:gd name="connsiteX100" fmla="*/ 348376 w 1499520"/>
              <a:gd name="connsiteY100" fmla="*/ 1060894 h 1913559"/>
              <a:gd name="connsiteX101" fmla="*/ 324564 w 1499520"/>
              <a:gd name="connsiteY101" fmla="*/ 1034700 h 1913559"/>
              <a:gd name="connsiteX102" fmla="*/ 315039 w 1499520"/>
              <a:gd name="connsiteY102" fmla="*/ 1013269 h 1913559"/>
              <a:gd name="connsiteX103" fmla="*/ 286464 w 1499520"/>
              <a:gd name="connsiteY103" fmla="*/ 1048988 h 1913559"/>
              <a:gd name="connsiteX104" fmla="*/ 276939 w 1499520"/>
              <a:gd name="connsiteY104" fmla="*/ 1072800 h 1913559"/>
              <a:gd name="connsiteX105" fmla="*/ 286464 w 1499520"/>
              <a:gd name="connsiteY105" fmla="*/ 1096613 h 1913559"/>
              <a:gd name="connsiteX106" fmla="*/ 260269 w 1499520"/>
              <a:gd name="connsiteY106" fmla="*/ 1098994 h 1913559"/>
              <a:gd name="connsiteX107" fmla="*/ 276939 w 1499520"/>
              <a:gd name="connsiteY107" fmla="*/ 1120425 h 1913559"/>
              <a:gd name="connsiteX108" fmla="*/ 265032 w 1499520"/>
              <a:gd name="connsiteY108" fmla="*/ 1137094 h 1913559"/>
              <a:gd name="connsiteX109" fmla="*/ 274557 w 1499520"/>
              <a:gd name="connsiteY109" fmla="*/ 1199007 h 1913559"/>
              <a:gd name="connsiteX110" fmla="*/ 234076 w 1499520"/>
              <a:gd name="connsiteY110" fmla="*/ 1194243 h 1913559"/>
              <a:gd name="connsiteX111" fmla="*/ 195976 w 1499520"/>
              <a:gd name="connsiteY111" fmla="*/ 1215675 h 1913559"/>
              <a:gd name="connsiteX112" fmla="*/ 143589 w 1499520"/>
              <a:gd name="connsiteY112" fmla="*/ 1215675 h 1913559"/>
              <a:gd name="connsiteX113" fmla="*/ 110251 w 1499520"/>
              <a:gd name="connsiteY113" fmla="*/ 1201388 h 1913559"/>
              <a:gd name="connsiteX114" fmla="*/ 81676 w 1499520"/>
              <a:gd name="connsiteY114" fmla="*/ 1182338 h 1913559"/>
              <a:gd name="connsiteX115" fmla="*/ 5477 w 1499520"/>
              <a:gd name="connsiteY115" fmla="*/ 1106138 h 1913559"/>
              <a:gd name="connsiteX116" fmla="*/ 24527 w 1499520"/>
              <a:gd name="connsiteY116" fmla="*/ 1094232 h 1913559"/>
              <a:gd name="connsiteX117" fmla="*/ 24526 w 1499520"/>
              <a:gd name="connsiteY117" fmla="*/ 1039463 h 1913559"/>
              <a:gd name="connsiteX118" fmla="*/ 17383 w 1499520"/>
              <a:gd name="connsiteY118" fmla="*/ 1001363 h 1913559"/>
              <a:gd name="connsiteX119" fmla="*/ 714 w 1499520"/>
              <a:gd name="connsiteY119" fmla="*/ 956119 h 1913559"/>
              <a:gd name="connsiteX120" fmla="*/ 43576 w 1499520"/>
              <a:gd name="connsiteY120" fmla="*/ 887063 h 1913559"/>
              <a:gd name="connsiteX121" fmla="*/ 62626 w 1499520"/>
              <a:gd name="connsiteY121" fmla="*/ 889444 h 1913559"/>
              <a:gd name="connsiteX122" fmla="*/ 55483 w 1499520"/>
              <a:gd name="connsiteY122" fmla="*/ 834676 h 1913559"/>
              <a:gd name="connsiteX123" fmla="*/ 119776 w 1499520"/>
              <a:gd name="connsiteY123" fmla="*/ 808481 h 1913559"/>
              <a:gd name="connsiteX124" fmla="*/ 167401 w 1499520"/>
              <a:gd name="connsiteY124" fmla="*/ 787050 h 1913559"/>
              <a:gd name="connsiteX125" fmla="*/ 205502 w 1499520"/>
              <a:gd name="connsiteY125" fmla="*/ 746570 h 1913559"/>
              <a:gd name="connsiteX126" fmla="*/ 236458 w 1499520"/>
              <a:gd name="connsiteY126" fmla="*/ 758475 h 1913559"/>
              <a:gd name="connsiteX127" fmla="*/ 281702 w 1499520"/>
              <a:gd name="connsiteY127" fmla="*/ 715614 h 1913559"/>
              <a:gd name="connsiteX128" fmla="*/ 329326 w 1499520"/>
              <a:gd name="connsiteY128" fmla="*/ 701325 h 1913559"/>
              <a:gd name="connsiteX129" fmla="*/ 457914 w 1499520"/>
              <a:gd name="connsiteY129" fmla="*/ 713232 h 1913559"/>
              <a:gd name="connsiteX130" fmla="*/ 484108 w 1499520"/>
              <a:gd name="connsiteY130" fmla="*/ 691801 h 1913559"/>
              <a:gd name="connsiteX131" fmla="*/ 503158 w 1499520"/>
              <a:gd name="connsiteY131" fmla="*/ 660844 h 1913559"/>
              <a:gd name="connsiteX132" fmla="*/ 505538 w 1499520"/>
              <a:gd name="connsiteY132" fmla="*/ 603693 h 1913559"/>
              <a:gd name="connsiteX133" fmla="*/ 524590 w 1499520"/>
              <a:gd name="connsiteY133" fmla="*/ 582264 h 1913559"/>
              <a:gd name="connsiteX134" fmla="*/ 600789 w 1499520"/>
              <a:gd name="connsiteY134" fmla="*/ 558450 h 1913559"/>
              <a:gd name="connsiteX135" fmla="*/ 619839 w 1499520"/>
              <a:gd name="connsiteY135" fmla="*/ 544163 h 1913559"/>
              <a:gd name="connsiteX136" fmla="*/ 657939 w 1499520"/>
              <a:gd name="connsiteY136" fmla="*/ 515588 h 1913559"/>
              <a:gd name="connsiteX137" fmla="*/ 710326 w 1499520"/>
              <a:gd name="connsiteY137" fmla="*/ 460819 h 1913559"/>
              <a:gd name="connsiteX138" fmla="*/ 722233 w 1499520"/>
              <a:gd name="connsiteY138" fmla="*/ 391763 h 1913559"/>
              <a:gd name="connsiteX139" fmla="*/ 743665 w 1499520"/>
              <a:gd name="connsiteY139" fmla="*/ 336995 h 1913559"/>
              <a:gd name="connsiteX140" fmla="*/ 750808 w 1499520"/>
              <a:gd name="connsiteY140" fmla="*/ 284607 h 1913559"/>
              <a:gd name="connsiteX141" fmla="*/ 774620 w 1499520"/>
              <a:gd name="connsiteY141" fmla="*/ 234600 h 1913559"/>
              <a:gd name="connsiteX142" fmla="*/ 791290 w 1499520"/>
              <a:gd name="connsiteY142" fmla="*/ 182214 h 1913559"/>
              <a:gd name="connsiteX143" fmla="*/ 824626 w 1499520"/>
              <a:gd name="connsiteY143" fmla="*/ 132207 h 1913559"/>
              <a:gd name="connsiteX144" fmla="*/ 867489 w 1499520"/>
              <a:gd name="connsiteY144" fmla="*/ 141731 h 1913559"/>
              <a:gd name="connsiteX145" fmla="*/ 919876 w 1499520"/>
              <a:gd name="connsiteY145" fmla="*/ 82200 h 1913559"/>
              <a:gd name="connsiteX146" fmla="*/ 934164 w 1499520"/>
              <a:gd name="connsiteY146" fmla="*/ 82200 h 1913559"/>
              <a:gd name="connsiteX147" fmla="*/ 943689 w 1499520"/>
              <a:gd name="connsiteY147" fmla="*/ 48863 h 1913559"/>
              <a:gd name="connsiteX148" fmla="*/ 962739 w 1499520"/>
              <a:gd name="connsiteY148" fmla="*/ 10763 h 1913559"/>
              <a:gd name="connsiteX149" fmla="*/ 962739 w 1499520"/>
              <a:gd name="connsiteY149" fmla="*/ 6000 h 1913559"/>
              <a:gd name="connsiteX0" fmla="*/ 962739 w 1499520"/>
              <a:gd name="connsiteY0" fmla="*/ 7470 h 1915029"/>
              <a:gd name="connsiteX1" fmla="*/ 981788 w 1499520"/>
              <a:gd name="connsiteY1" fmla="*/ 88433 h 1915029"/>
              <a:gd name="connsiteX2" fmla="*/ 1015126 w 1499520"/>
              <a:gd name="connsiteY2" fmla="*/ 278933 h 1915029"/>
              <a:gd name="connsiteX3" fmla="*/ 1041320 w 1499520"/>
              <a:gd name="connsiteY3" fmla="*/ 338464 h 1915029"/>
              <a:gd name="connsiteX4" fmla="*/ 1105614 w 1499520"/>
              <a:gd name="connsiteY4" fmla="*/ 438476 h 1915029"/>
              <a:gd name="connsiteX5" fmla="*/ 1186576 w 1499520"/>
              <a:gd name="connsiteY5" fmla="*/ 545633 h 1915029"/>
              <a:gd name="connsiteX6" fmla="*/ 1219914 w 1499520"/>
              <a:gd name="connsiteY6" fmla="*/ 583733 h 1915029"/>
              <a:gd name="connsiteX7" fmla="*/ 1188958 w 1499520"/>
              <a:gd name="connsiteY7" fmla="*/ 662314 h 1915029"/>
              <a:gd name="connsiteX8" fmla="*/ 1231820 w 1499520"/>
              <a:gd name="connsiteY8" fmla="*/ 717083 h 1915029"/>
              <a:gd name="connsiteX9" fmla="*/ 1186576 w 1499520"/>
              <a:gd name="connsiteY9" fmla="*/ 788520 h 1915029"/>
              <a:gd name="connsiteX10" fmla="*/ 1181814 w 1499520"/>
              <a:gd name="connsiteY10" fmla="*/ 836145 h 1915029"/>
              <a:gd name="connsiteX11" fmla="*/ 1231820 w 1499520"/>
              <a:gd name="connsiteY11" fmla="*/ 905201 h 1915029"/>
              <a:gd name="connsiteX12" fmla="*/ 1212770 w 1499520"/>
              <a:gd name="connsiteY12" fmla="*/ 1064745 h 1915029"/>
              <a:gd name="connsiteX13" fmla="*/ 1193719 w 1499520"/>
              <a:gd name="connsiteY13" fmla="*/ 1224289 h 1915029"/>
              <a:gd name="connsiteX14" fmla="*/ 1248489 w 1499520"/>
              <a:gd name="connsiteY14" fmla="*/ 1260008 h 1915029"/>
              <a:gd name="connsiteX15" fmla="*/ 1300876 w 1499520"/>
              <a:gd name="connsiteY15" fmla="*/ 1288583 h 1915029"/>
              <a:gd name="connsiteX16" fmla="*/ 1336594 w 1499520"/>
              <a:gd name="connsiteY16" fmla="*/ 1333825 h 1915029"/>
              <a:gd name="connsiteX17" fmla="*/ 1341357 w 1499520"/>
              <a:gd name="connsiteY17" fmla="*/ 1438601 h 1915029"/>
              <a:gd name="connsiteX18" fmla="*/ 1338977 w 1499520"/>
              <a:gd name="connsiteY18" fmla="*/ 1607670 h 1915029"/>
              <a:gd name="connsiteX19" fmla="*/ 1405651 w 1499520"/>
              <a:gd name="connsiteY19" fmla="*/ 1593383 h 1915029"/>
              <a:gd name="connsiteX20" fmla="*/ 1493758 w 1499520"/>
              <a:gd name="connsiteY20" fmla="*/ 1583857 h 1915029"/>
              <a:gd name="connsiteX21" fmla="*/ 1486614 w 1499520"/>
              <a:gd name="connsiteY21" fmla="*/ 1626720 h 1915029"/>
              <a:gd name="connsiteX22" fmla="*/ 1477089 w 1499520"/>
              <a:gd name="connsiteY22" fmla="*/ 1655295 h 1915029"/>
              <a:gd name="connsiteX23" fmla="*/ 1458039 w 1499520"/>
              <a:gd name="connsiteY23" fmla="*/ 1743402 h 1915029"/>
              <a:gd name="connsiteX24" fmla="*/ 1450895 w 1499520"/>
              <a:gd name="connsiteY24" fmla="*/ 1824364 h 1915029"/>
              <a:gd name="connsiteX25" fmla="*/ 1462802 w 1499520"/>
              <a:gd name="connsiteY25" fmla="*/ 1879134 h 1915029"/>
              <a:gd name="connsiteX26" fmla="*/ 1486614 w 1499520"/>
              <a:gd name="connsiteY26" fmla="*/ 1914852 h 1915029"/>
              <a:gd name="connsiteX27" fmla="*/ 1377076 w 1499520"/>
              <a:gd name="connsiteY27" fmla="*/ 1891039 h 1915029"/>
              <a:gd name="connsiteX28" fmla="*/ 1255632 w 1499520"/>
              <a:gd name="connsiteY28" fmla="*/ 1850558 h 1915029"/>
              <a:gd name="connsiteX29" fmla="*/ 1148476 w 1499520"/>
              <a:gd name="connsiteY29" fmla="*/ 1826745 h 1915029"/>
              <a:gd name="connsiteX30" fmla="*/ 1038939 w 1499520"/>
              <a:gd name="connsiteY30" fmla="*/ 1802933 h 1915029"/>
              <a:gd name="connsiteX31" fmla="*/ 948451 w 1499520"/>
              <a:gd name="connsiteY31" fmla="*/ 1783883 h 1915029"/>
              <a:gd name="connsiteX32" fmla="*/ 857964 w 1499520"/>
              <a:gd name="connsiteY32" fmla="*/ 1774358 h 1915029"/>
              <a:gd name="connsiteX33" fmla="*/ 781764 w 1499520"/>
              <a:gd name="connsiteY33" fmla="*/ 1764833 h 1915029"/>
              <a:gd name="connsiteX34" fmla="*/ 543639 w 1499520"/>
              <a:gd name="connsiteY34" fmla="*/ 1741020 h 1915029"/>
              <a:gd name="connsiteX35" fmla="*/ 546020 w 1499520"/>
              <a:gd name="connsiteY35" fmla="*/ 1726733 h 1915029"/>
              <a:gd name="connsiteX36" fmla="*/ 576977 w 1499520"/>
              <a:gd name="connsiteY36" fmla="*/ 1714827 h 1915029"/>
              <a:gd name="connsiteX37" fmla="*/ 591264 w 1499520"/>
              <a:gd name="connsiteY37" fmla="*/ 1683870 h 1915029"/>
              <a:gd name="connsiteX38" fmla="*/ 610314 w 1499520"/>
              <a:gd name="connsiteY38" fmla="*/ 1636246 h 1915029"/>
              <a:gd name="connsiteX39" fmla="*/ 653177 w 1499520"/>
              <a:gd name="connsiteY39" fmla="*/ 1648152 h 1915029"/>
              <a:gd name="connsiteX40" fmla="*/ 710326 w 1499520"/>
              <a:gd name="connsiteY40" fmla="*/ 1660058 h 1915029"/>
              <a:gd name="connsiteX41" fmla="*/ 765095 w 1499520"/>
              <a:gd name="connsiteY41" fmla="*/ 1662438 h 1915029"/>
              <a:gd name="connsiteX42" fmla="*/ 772239 w 1499520"/>
              <a:gd name="connsiteY42" fmla="*/ 1650533 h 1915029"/>
              <a:gd name="connsiteX43" fmla="*/ 691276 w 1499520"/>
              <a:gd name="connsiteY43" fmla="*/ 1636245 h 1915029"/>
              <a:gd name="connsiteX44" fmla="*/ 626983 w 1499520"/>
              <a:gd name="connsiteY44" fmla="*/ 1614814 h 1915029"/>
              <a:gd name="connsiteX45" fmla="*/ 605551 w 1499520"/>
              <a:gd name="connsiteY45" fmla="*/ 1583858 h 1915029"/>
              <a:gd name="connsiteX46" fmla="*/ 626983 w 1499520"/>
              <a:gd name="connsiteY46" fmla="*/ 1531471 h 1915029"/>
              <a:gd name="connsiteX47" fmla="*/ 662702 w 1499520"/>
              <a:gd name="connsiteY47" fmla="*/ 1517183 h 1915029"/>
              <a:gd name="connsiteX48" fmla="*/ 638889 w 1499520"/>
              <a:gd name="connsiteY48" fmla="*/ 1498132 h 1915029"/>
              <a:gd name="connsiteX49" fmla="*/ 662701 w 1499520"/>
              <a:gd name="connsiteY49" fmla="*/ 1474320 h 1915029"/>
              <a:gd name="connsiteX50" fmla="*/ 707945 w 1499520"/>
              <a:gd name="connsiteY50" fmla="*/ 1429077 h 1915029"/>
              <a:gd name="connsiteX51" fmla="*/ 734139 w 1499520"/>
              <a:gd name="connsiteY51" fmla="*/ 1412408 h 1915029"/>
              <a:gd name="connsiteX52" fmla="*/ 719851 w 1499520"/>
              <a:gd name="connsiteY52" fmla="*/ 1369545 h 1915029"/>
              <a:gd name="connsiteX53" fmla="*/ 791289 w 1499520"/>
              <a:gd name="connsiteY53" fmla="*/ 1267152 h 1915029"/>
              <a:gd name="connsiteX54" fmla="*/ 698420 w 1499520"/>
              <a:gd name="connsiteY54" fmla="*/ 1295726 h 1915029"/>
              <a:gd name="connsiteX55" fmla="*/ 667464 w 1499520"/>
              <a:gd name="connsiteY55" fmla="*/ 1360020 h 1915029"/>
              <a:gd name="connsiteX56" fmla="*/ 638889 w 1499520"/>
              <a:gd name="connsiteY56" fmla="*/ 1414788 h 1915029"/>
              <a:gd name="connsiteX57" fmla="*/ 598408 w 1499520"/>
              <a:gd name="connsiteY57" fmla="*/ 1390976 h 1915029"/>
              <a:gd name="connsiteX58" fmla="*/ 572214 w 1499520"/>
              <a:gd name="connsiteY58" fmla="*/ 1436220 h 1915029"/>
              <a:gd name="connsiteX59" fmla="*/ 569833 w 1499520"/>
              <a:gd name="connsiteY59" fmla="*/ 1474321 h 1915029"/>
              <a:gd name="connsiteX60" fmla="*/ 584121 w 1499520"/>
              <a:gd name="connsiteY60" fmla="*/ 1490990 h 1915029"/>
              <a:gd name="connsiteX61" fmla="*/ 534114 w 1499520"/>
              <a:gd name="connsiteY61" fmla="*/ 1531470 h 1915029"/>
              <a:gd name="connsiteX62" fmla="*/ 465058 w 1499520"/>
              <a:gd name="connsiteY62" fmla="*/ 1543377 h 1915029"/>
              <a:gd name="connsiteX63" fmla="*/ 488870 w 1499520"/>
              <a:gd name="connsiteY63" fmla="*/ 1471939 h 1915029"/>
              <a:gd name="connsiteX64" fmla="*/ 510301 w 1499520"/>
              <a:gd name="connsiteY64" fmla="*/ 1402883 h 1915029"/>
              <a:gd name="connsiteX65" fmla="*/ 526969 w 1499520"/>
              <a:gd name="connsiteY65" fmla="*/ 1340970 h 1915029"/>
              <a:gd name="connsiteX66" fmla="*/ 541257 w 1499520"/>
              <a:gd name="connsiteY66" fmla="*/ 1298107 h 1915029"/>
              <a:gd name="connsiteX67" fmla="*/ 600789 w 1499520"/>
              <a:gd name="connsiteY67" fmla="*/ 1226670 h 1915029"/>
              <a:gd name="connsiteX68" fmla="*/ 634126 w 1499520"/>
              <a:gd name="connsiteY68" fmla="*/ 1240959 h 1915029"/>
              <a:gd name="connsiteX69" fmla="*/ 672226 w 1499520"/>
              <a:gd name="connsiteY69" fmla="*/ 1224290 h 1915029"/>
              <a:gd name="connsiteX70" fmla="*/ 676990 w 1499520"/>
              <a:gd name="connsiteY70" fmla="*/ 1214765 h 1915029"/>
              <a:gd name="connsiteX71" fmla="*/ 638888 w 1499520"/>
              <a:gd name="connsiteY71" fmla="*/ 1217145 h 1915029"/>
              <a:gd name="connsiteX72" fmla="*/ 612696 w 1499520"/>
              <a:gd name="connsiteY72" fmla="*/ 1190952 h 1915029"/>
              <a:gd name="connsiteX73" fmla="*/ 612695 w 1499520"/>
              <a:gd name="connsiteY73" fmla="*/ 1174282 h 1915029"/>
              <a:gd name="connsiteX74" fmla="*/ 662702 w 1499520"/>
              <a:gd name="connsiteY74" fmla="*/ 1176665 h 1915029"/>
              <a:gd name="connsiteX75" fmla="*/ 667463 w 1499520"/>
              <a:gd name="connsiteY75" fmla="*/ 1159995 h 1915029"/>
              <a:gd name="connsiteX76" fmla="*/ 693658 w 1499520"/>
              <a:gd name="connsiteY76" fmla="*/ 1129039 h 1915029"/>
              <a:gd name="connsiteX77" fmla="*/ 736521 w 1499520"/>
              <a:gd name="connsiteY77" fmla="*/ 1114753 h 1915029"/>
              <a:gd name="connsiteX78" fmla="*/ 736520 w 1499520"/>
              <a:gd name="connsiteY78" fmla="*/ 1093319 h 1915029"/>
              <a:gd name="connsiteX79" fmla="*/ 753189 w 1499520"/>
              <a:gd name="connsiteY79" fmla="*/ 1081414 h 1915029"/>
              <a:gd name="connsiteX80" fmla="*/ 712708 w 1499520"/>
              <a:gd name="connsiteY80" fmla="*/ 1052839 h 1915029"/>
              <a:gd name="connsiteX81" fmla="*/ 662701 w 1499520"/>
              <a:gd name="connsiteY81" fmla="*/ 1024264 h 1915029"/>
              <a:gd name="connsiteX82" fmla="*/ 629364 w 1499520"/>
              <a:gd name="connsiteY82" fmla="*/ 1031408 h 1915029"/>
              <a:gd name="connsiteX83" fmla="*/ 591264 w 1499520"/>
              <a:gd name="connsiteY83" fmla="*/ 1088558 h 1915029"/>
              <a:gd name="connsiteX84" fmla="*/ 605551 w 1499520"/>
              <a:gd name="connsiteY84" fmla="*/ 1119514 h 1915029"/>
              <a:gd name="connsiteX85" fmla="*/ 586501 w 1499520"/>
              <a:gd name="connsiteY85" fmla="*/ 1140945 h 1915029"/>
              <a:gd name="connsiteX86" fmla="*/ 550783 w 1499520"/>
              <a:gd name="connsiteY86" fmla="*/ 1121896 h 1915029"/>
              <a:gd name="connsiteX87" fmla="*/ 522207 w 1499520"/>
              <a:gd name="connsiteY87" fmla="*/ 1083795 h 1915029"/>
              <a:gd name="connsiteX88" fmla="*/ 522208 w 1499520"/>
              <a:gd name="connsiteY88" fmla="*/ 1109990 h 1915029"/>
              <a:gd name="connsiteX89" fmla="*/ 457914 w 1499520"/>
              <a:gd name="connsiteY89" fmla="*/ 1117132 h 1915029"/>
              <a:gd name="connsiteX90" fmla="*/ 410289 w 1499520"/>
              <a:gd name="connsiteY90" fmla="*/ 1138564 h 1915029"/>
              <a:gd name="connsiteX91" fmla="*/ 379332 w 1499520"/>
              <a:gd name="connsiteY91" fmla="*/ 1186188 h 1915029"/>
              <a:gd name="connsiteX92" fmla="*/ 348376 w 1499520"/>
              <a:gd name="connsiteY92" fmla="*/ 1245720 h 1915029"/>
              <a:gd name="connsiteX93" fmla="*/ 305513 w 1499520"/>
              <a:gd name="connsiteY93" fmla="*/ 1217147 h 1915029"/>
              <a:gd name="connsiteX94" fmla="*/ 336471 w 1499520"/>
              <a:gd name="connsiteY94" fmla="*/ 1195714 h 1915029"/>
              <a:gd name="connsiteX95" fmla="*/ 367426 w 1499520"/>
              <a:gd name="connsiteY95" fmla="*/ 1143326 h 1915029"/>
              <a:gd name="connsiteX96" fmla="*/ 372189 w 1499520"/>
              <a:gd name="connsiteY96" fmla="*/ 1107608 h 1915029"/>
              <a:gd name="connsiteX97" fmla="*/ 398382 w 1499520"/>
              <a:gd name="connsiteY97" fmla="*/ 1095701 h 1915029"/>
              <a:gd name="connsiteX98" fmla="*/ 386476 w 1499520"/>
              <a:gd name="connsiteY98" fmla="*/ 1074270 h 1915029"/>
              <a:gd name="connsiteX99" fmla="*/ 386478 w 1499520"/>
              <a:gd name="connsiteY99" fmla="*/ 1055221 h 1915029"/>
              <a:gd name="connsiteX100" fmla="*/ 348376 w 1499520"/>
              <a:gd name="connsiteY100" fmla="*/ 1062364 h 1915029"/>
              <a:gd name="connsiteX101" fmla="*/ 324564 w 1499520"/>
              <a:gd name="connsiteY101" fmla="*/ 1036170 h 1915029"/>
              <a:gd name="connsiteX102" fmla="*/ 315039 w 1499520"/>
              <a:gd name="connsiteY102" fmla="*/ 1014739 h 1915029"/>
              <a:gd name="connsiteX103" fmla="*/ 286464 w 1499520"/>
              <a:gd name="connsiteY103" fmla="*/ 1050458 h 1915029"/>
              <a:gd name="connsiteX104" fmla="*/ 276939 w 1499520"/>
              <a:gd name="connsiteY104" fmla="*/ 1074270 h 1915029"/>
              <a:gd name="connsiteX105" fmla="*/ 286464 w 1499520"/>
              <a:gd name="connsiteY105" fmla="*/ 1098083 h 1915029"/>
              <a:gd name="connsiteX106" fmla="*/ 260269 w 1499520"/>
              <a:gd name="connsiteY106" fmla="*/ 1100464 h 1915029"/>
              <a:gd name="connsiteX107" fmla="*/ 276939 w 1499520"/>
              <a:gd name="connsiteY107" fmla="*/ 1121895 h 1915029"/>
              <a:gd name="connsiteX108" fmla="*/ 265032 w 1499520"/>
              <a:gd name="connsiteY108" fmla="*/ 1138564 h 1915029"/>
              <a:gd name="connsiteX109" fmla="*/ 274557 w 1499520"/>
              <a:gd name="connsiteY109" fmla="*/ 1200477 h 1915029"/>
              <a:gd name="connsiteX110" fmla="*/ 234076 w 1499520"/>
              <a:gd name="connsiteY110" fmla="*/ 1195713 h 1915029"/>
              <a:gd name="connsiteX111" fmla="*/ 195976 w 1499520"/>
              <a:gd name="connsiteY111" fmla="*/ 1217145 h 1915029"/>
              <a:gd name="connsiteX112" fmla="*/ 143589 w 1499520"/>
              <a:gd name="connsiteY112" fmla="*/ 1217145 h 1915029"/>
              <a:gd name="connsiteX113" fmla="*/ 110251 w 1499520"/>
              <a:gd name="connsiteY113" fmla="*/ 1202858 h 1915029"/>
              <a:gd name="connsiteX114" fmla="*/ 81676 w 1499520"/>
              <a:gd name="connsiteY114" fmla="*/ 1183808 h 1915029"/>
              <a:gd name="connsiteX115" fmla="*/ 5477 w 1499520"/>
              <a:gd name="connsiteY115" fmla="*/ 1107608 h 1915029"/>
              <a:gd name="connsiteX116" fmla="*/ 24527 w 1499520"/>
              <a:gd name="connsiteY116" fmla="*/ 1095702 h 1915029"/>
              <a:gd name="connsiteX117" fmla="*/ 24526 w 1499520"/>
              <a:gd name="connsiteY117" fmla="*/ 1040933 h 1915029"/>
              <a:gd name="connsiteX118" fmla="*/ 17383 w 1499520"/>
              <a:gd name="connsiteY118" fmla="*/ 1002833 h 1915029"/>
              <a:gd name="connsiteX119" fmla="*/ 714 w 1499520"/>
              <a:gd name="connsiteY119" fmla="*/ 957589 h 1915029"/>
              <a:gd name="connsiteX120" fmla="*/ 43576 w 1499520"/>
              <a:gd name="connsiteY120" fmla="*/ 888533 h 1915029"/>
              <a:gd name="connsiteX121" fmla="*/ 62626 w 1499520"/>
              <a:gd name="connsiteY121" fmla="*/ 890914 h 1915029"/>
              <a:gd name="connsiteX122" fmla="*/ 55483 w 1499520"/>
              <a:gd name="connsiteY122" fmla="*/ 836146 h 1915029"/>
              <a:gd name="connsiteX123" fmla="*/ 119776 w 1499520"/>
              <a:gd name="connsiteY123" fmla="*/ 809951 h 1915029"/>
              <a:gd name="connsiteX124" fmla="*/ 167401 w 1499520"/>
              <a:gd name="connsiteY124" fmla="*/ 788520 h 1915029"/>
              <a:gd name="connsiteX125" fmla="*/ 205502 w 1499520"/>
              <a:gd name="connsiteY125" fmla="*/ 748040 h 1915029"/>
              <a:gd name="connsiteX126" fmla="*/ 236458 w 1499520"/>
              <a:gd name="connsiteY126" fmla="*/ 759945 h 1915029"/>
              <a:gd name="connsiteX127" fmla="*/ 281702 w 1499520"/>
              <a:gd name="connsiteY127" fmla="*/ 717084 h 1915029"/>
              <a:gd name="connsiteX128" fmla="*/ 329326 w 1499520"/>
              <a:gd name="connsiteY128" fmla="*/ 702795 h 1915029"/>
              <a:gd name="connsiteX129" fmla="*/ 457914 w 1499520"/>
              <a:gd name="connsiteY129" fmla="*/ 714702 h 1915029"/>
              <a:gd name="connsiteX130" fmla="*/ 484108 w 1499520"/>
              <a:gd name="connsiteY130" fmla="*/ 693271 h 1915029"/>
              <a:gd name="connsiteX131" fmla="*/ 503158 w 1499520"/>
              <a:gd name="connsiteY131" fmla="*/ 662314 h 1915029"/>
              <a:gd name="connsiteX132" fmla="*/ 505538 w 1499520"/>
              <a:gd name="connsiteY132" fmla="*/ 605163 h 1915029"/>
              <a:gd name="connsiteX133" fmla="*/ 524590 w 1499520"/>
              <a:gd name="connsiteY133" fmla="*/ 583734 h 1915029"/>
              <a:gd name="connsiteX134" fmla="*/ 600789 w 1499520"/>
              <a:gd name="connsiteY134" fmla="*/ 559920 h 1915029"/>
              <a:gd name="connsiteX135" fmla="*/ 619839 w 1499520"/>
              <a:gd name="connsiteY135" fmla="*/ 545633 h 1915029"/>
              <a:gd name="connsiteX136" fmla="*/ 657939 w 1499520"/>
              <a:gd name="connsiteY136" fmla="*/ 517058 h 1915029"/>
              <a:gd name="connsiteX137" fmla="*/ 710326 w 1499520"/>
              <a:gd name="connsiteY137" fmla="*/ 462289 h 1915029"/>
              <a:gd name="connsiteX138" fmla="*/ 722233 w 1499520"/>
              <a:gd name="connsiteY138" fmla="*/ 393233 h 1915029"/>
              <a:gd name="connsiteX139" fmla="*/ 743665 w 1499520"/>
              <a:gd name="connsiteY139" fmla="*/ 338465 h 1915029"/>
              <a:gd name="connsiteX140" fmla="*/ 750808 w 1499520"/>
              <a:gd name="connsiteY140" fmla="*/ 286077 h 1915029"/>
              <a:gd name="connsiteX141" fmla="*/ 774620 w 1499520"/>
              <a:gd name="connsiteY141" fmla="*/ 236070 h 1915029"/>
              <a:gd name="connsiteX142" fmla="*/ 791290 w 1499520"/>
              <a:gd name="connsiteY142" fmla="*/ 183684 h 1915029"/>
              <a:gd name="connsiteX143" fmla="*/ 824626 w 1499520"/>
              <a:gd name="connsiteY143" fmla="*/ 133677 h 1915029"/>
              <a:gd name="connsiteX144" fmla="*/ 867489 w 1499520"/>
              <a:gd name="connsiteY144" fmla="*/ 143201 h 1915029"/>
              <a:gd name="connsiteX145" fmla="*/ 919876 w 1499520"/>
              <a:gd name="connsiteY145" fmla="*/ 83670 h 1915029"/>
              <a:gd name="connsiteX146" fmla="*/ 934164 w 1499520"/>
              <a:gd name="connsiteY146" fmla="*/ 83670 h 1915029"/>
              <a:gd name="connsiteX147" fmla="*/ 962739 w 1499520"/>
              <a:gd name="connsiteY147" fmla="*/ 12233 h 1915029"/>
              <a:gd name="connsiteX148" fmla="*/ 962739 w 1499520"/>
              <a:gd name="connsiteY148" fmla="*/ 7470 h 1915029"/>
              <a:gd name="connsiteX0" fmla="*/ 962739 w 1499520"/>
              <a:gd name="connsiteY0" fmla="*/ 6670 h 1916610"/>
              <a:gd name="connsiteX1" fmla="*/ 981788 w 1499520"/>
              <a:gd name="connsiteY1" fmla="*/ 90014 h 1916610"/>
              <a:gd name="connsiteX2" fmla="*/ 1015126 w 1499520"/>
              <a:gd name="connsiteY2" fmla="*/ 280514 h 1916610"/>
              <a:gd name="connsiteX3" fmla="*/ 1041320 w 1499520"/>
              <a:gd name="connsiteY3" fmla="*/ 340045 h 1916610"/>
              <a:gd name="connsiteX4" fmla="*/ 1105614 w 1499520"/>
              <a:gd name="connsiteY4" fmla="*/ 440057 h 1916610"/>
              <a:gd name="connsiteX5" fmla="*/ 1186576 w 1499520"/>
              <a:gd name="connsiteY5" fmla="*/ 547214 h 1916610"/>
              <a:gd name="connsiteX6" fmla="*/ 1219914 w 1499520"/>
              <a:gd name="connsiteY6" fmla="*/ 585314 h 1916610"/>
              <a:gd name="connsiteX7" fmla="*/ 1188958 w 1499520"/>
              <a:gd name="connsiteY7" fmla="*/ 663895 h 1916610"/>
              <a:gd name="connsiteX8" fmla="*/ 1231820 w 1499520"/>
              <a:gd name="connsiteY8" fmla="*/ 718664 h 1916610"/>
              <a:gd name="connsiteX9" fmla="*/ 1186576 w 1499520"/>
              <a:gd name="connsiteY9" fmla="*/ 790101 h 1916610"/>
              <a:gd name="connsiteX10" fmla="*/ 1181814 w 1499520"/>
              <a:gd name="connsiteY10" fmla="*/ 837726 h 1916610"/>
              <a:gd name="connsiteX11" fmla="*/ 1231820 w 1499520"/>
              <a:gd name="connsiteY11" fmla="*/ 906782 h 1916610"/>
              <a:gd name="connsiteX12" fmla="*/ 1212770 w 1499520"/>
              <a:gd name="connsiteY12" fmla="*/ 1066326 h 1916610"/>
              <a:gd name="connsiteX13" fmla="*/ 1193719 w 1499520"/>
              <a:gd name="connsiteY13" fmla="*/ 1225870 h 1916610"/>
              <a:gd name="connsiteX14" fmla="*/ 1248489 w 1499520"/>
              <a:gd name="connsiteY14" fmla="*/ 1261589 h 1916610"/>
              <a:gd name="connsiteX15" fmla="*/ 1300876 w 1499520"/>
              <a:gd name="connsiteY15" fmla="*/ 1290164 h 1916610"/>
              <a:gd name="connsiteX16" fmla="*/ 1336594 w 1499520"/>
              <a:gd name="connsiteY16" fmla="*/ 1335406 h 1916610"/>
              <a:gd name="connsiteX17" fmla="*/ 1341357 w 1499520"/>
              <a:gd name="connsiteY17" fmla="*/ 1440182 h 1916610"/>
              <a:gd name="connsiteX18" fmla="*/ 1338977 w 1499520"/>
              <a:gd name="connsiteY18" fmla="*/ 1609251 h 1916610"/>
              <a:gd name="connsiteX19" fmla="*/ 1405651 w 1499520"/>
              <a:gd name="connsiteY19" fmla="*/ 1594964 h 1916610"/>
              <a:gd name="connsiteX20" fmla="*/ 1493758 w 1499520"/>
              <a:gd name="connsiteY20" fmla="*/ 1585438 h 1916610"/>
              <a:gd name="connsiteX21" fmla="*/ 1486614 w 1499520"/>
              <a:gd name="connsiteY21" fmla="*/ 1628301 h 1916610"/>
              <a:gd name="connsiteX22" fmla="*/ 1477089 w 1499520"/>
              <a:gd name="connsiteY22" fmla="*/ 1656876 h 1916610"/>
              <a:gd name="connsiteX23" fmla="*/ 1458039 w 1499520"/>
              <a:gd name="connsiteY23" fmla="*/ 1744983 h 1916610"/>
              <a:gd name="connsiteX24" fmla="*/ 1450895 w 1499520"/>
              <a:gd name="connsiteY24" fmla="*/ 1825945 h 1916610"/>
              <a:gd name="connsiteX25" fmla="*/ 1462802 w 1499520"/>
              <a:gd name="connsiteY25" fmla="*/ 1880715 h 1916610"/>
              <a:gd name="connsiteX26" fmla="*/ 1486614 w 1499520"/>
              <a:gd name="connsiteY26" fmla="*/ 1916433 h 1916610"/>
              <a:gd name="connsiteX27" fmla="*/ 1377076 w 1499520"/>
              <a:gd name="connsiteY27" fmla="*/ 1892620 h 1916610"/>
              <a:gd name="connsiteX28" fmla="*/ 1255632 w 1499520"/>
              <a:gd name="connsiteY28" fmla="*/ 1852139 h 1916610"/>
              <a:gd name="connsiteX29" fmla="*/ 1148476 w 1499520"/>
              <a:gd name="connsiteY29" fmla="*/ 1828326 h 1916610"/>
              <a:gd name="connsiteX30" fmla="*/ 1038939 w 1499520"/>
              <a:gd name="connsiteY30" fmla="*/ 1804514 h 1916610"/>
              <a:gd name="connsiteX31" fmla="*/ 948451 w 1499520"/>
              <a:gd name="connsiteY31" fmla="*/ 1785464 h 1916610"/>
              <a:gd name="connsiteX32" fmla="*/ 857964 w 1499520"/>
              <a:gd name="connsiteY32" fmla="*/ 1775939 h 1916610"/>
              <a:gd name="connsiteX33" fmla="*/ 781764 w 1499520"/>
              <a:gd name="connsiteY33" fmla="*/ 1766414 h 1916610"/>
              <a:gd name="connsiteX34" fmla="*/ 543639 w 1499520"/>
              <a:gd name="connsiteY34" fmla="*/ 1742601 h 1916610"/>
              <a:gd name="connsiteX35" fmla="*/ 546020 w 1499520"/>
              <a:gd name="connsiteY35" fmla="*/ 1728314 h 1916610"/>
              <a:gd name="connsiteX36" fmla="*/ 576977 w 1499520"/>
              <a:gd name="connsiteY36" fmla="*/ 1716408 h 1916610"/>
              <a:gd name="connsiteX37" fmla="*/ 591264 w 1499520"/>
              <a:gd name="connsiteY37" fmla="*/ 1685451 h 1916610"/>
              <a:gd name="connsiteX38" fmla="*/ 610314 w 1499520"/>
              <a:gd name="connsiteY38" fmla="*/ 1637827 h 1916610"/>
              <a:gd name="connsiteX39" fmla="*/ 653177 w 1499520"/>
              <a:gd name="connsiteY39" fmla="*/ 1649733 h 1916610"/>
              <a:gd name="connsiteX40" fmla="*/ 710326 w 1499520"/>
              <a:gd name="connsiteY40" fmla="*/ 1661639 h 1916610"/>
              <a:gd name="connsiteX41" fmla="*/ 765095 w 1499520"/>
              <a:gd name="connsiteY41" fmla="*/ 1664019 h 1916610"/>
              <a:gd name="connsiteX42" fmla="*/ 772239 w 1499520"/>
              <a:gd name="connsiteY42" fmla="*/ 1652114 h 1916610"/>
              <a:gd name="connsiteX43" fmla="*/ 691276 w 1499520"/>
              <a:gd name="connsiteY43" fmla="*/ 1637826 h 1916610"/>
              <a:gd name="connsiteX44" fmla="*/ 626983 w 1499520"/>
              <a:gd name="connsiteY44" fmla="*/ 1616395 h 1916610"/>
              <a:gd name="connsiteX45" fmla="*/ 605551 w 1499520"/>
              <a:gd name="connsiteY45" fmla="*/ 1585439 h 1916610"/>
              <a:gd name="connsiteX46" fmla="*/ 626983 w 1499520"/>
              <a:gd name="connsiteY46" fmla="*/ 1533052 h 1916610"/>
              <a:gd name="connsiteX47" fmla="*/ 662702 w 1499520"/>
              <a:gd name="connsiteY47" fmla="*/ 1518764 h 1916610"/>
              <a:gd name="connsiteX48" fmla="*/ 638889 w 1499520"/>
              <a:gd name="connsiteY48" fmla="*/ 1499713 h 1916610"/>
              <a:gd name="connsiteX49" fmla="*/ 662701 w 1499520"/>
              <a:gd name="connsiteY49" fmla="*/ 1475901 h 1916610"/>
              <a:gd name="connsiteX50" fmla="*/ 707945 w 1499520"/>
              <a:gd name="connsiteY50" fmla="*/ 1430658 h 1916610"/>
              <a:gd name="connsiteX51" fmla="*/ 734139 w 1499520"/>
              <a:gd name="connsiteY51" fmla="*/ 1413989 h 1916610"/>
              <a:gd name="connsiteX52" fmla="*/ 719851 w 1499520"/>
              <a:gd name="connsiteY52" fmla="*/ 1371126 h 1916610"/>
              <a:gd name="connsiteX53" fmla="*/ 791289 w 1499520"/>
              <a:gd name="connsiteY53" fmla="*/ 1268733 h 1916610"/>
              <a:gd name="connsiteX54" fmla="*/ 698420 w 1499520"/>
              <a:gd name="connsiteY54" fmla="*/ 1297307 h 1916610"/>
              <a:gd name="connsiteX55" fmla="*/ 667464 w 1499520"/>
              <a:gd name="connsiteY55" fmla="*/ 1361601 h 1916610"/>
              <a:gd name="connsiteX56" fmla="*/ 638889 w 1499520"/>
              <a:gd name="connsiteY56" fmla="*/ 1416369 h 1916610"/>
              <a:gd name="connsiteX57" fmla="*/ 598408 w 1499520"/>
              <a:gd name="connsiteY57" fmla="*/ 1392557 h 1916610"/>
              <a:gd name="connsiteX58" fmla="*/ 572214 w 1499520"/>
              <a:gd name="connsiteY58" fmla="*/ 1437801 h 1916610"/>
              <a:gd name="connsiteX59" fmla="*/ 569833 w 1499520"/>
              <a:gd name="connsiteY59" fmla="*/ 1475902 h 1916610"/>
              <a:gd name="connsiteX60" fmla="*/ 584121 w 1499520"/>
              <a:gd name="connsiteY60" fmla="*/ 1492571 h 1916610"/>
              <a:gd name="connsiteX61" fmla="*/ 534114 w 1499520"/>
              <a:gd name="connsiteY61" fmla="*/ 1533051 h 1916610"/>
              <a:gd name="connsiteX62" fmla="*/ 465058 w 1499520"/>
              <a:gd name="connsiteY62" fmla="*/ 1544958 h 1916610"/>
              <a:gd name="connsiteX63" fmla="*/ 488870 w 1499520"/>
              <a:gd name="connsiteY63" fmla="*/ 1473520 h 1916610"/>
              <a:gd name="connsiteX64" fmla="*/ 510301 w 1499520"/>
              <a:gd name="connsiteY64" fmla="*/ 1404464 h 1916610"/>
              <a:gd name="connsiteX65" fmla="*/ 526969 w 1499520"/>
              <a:gd name="connsiteY65" fmla="*/ 1342551 h 1916610"/>
              <a:gd name="connsiteX66" fmla="*/ 541257 w 1499520"/>
              <a:gd name="connsiteY66" fmla="*/ 1299688 h 1916610"/>
              <a:gd name="connsiteX67" fmla="*/ 600789 w 1499520"/>
              <a:gd name="connsiteY67" fmla="*/ 1228251 h 1916610"/>
              <a:gd name="connsiteX68" fmla="*/ 634126 w 1499520"/>
              <a:gd name="connsiteY68" fmla="*/ 1242540 h 1916610"/>
              <a:gd name="connsiteX69" fmla="*/ 672226 w 1499520"/>
              <a:gd name="connsiteY69" fmla="*/ 1225871 h 1916610"/>
              <a:gd name="connsiteX70" fmla="*/ 676990 w 1499520"/>
              <a:gd name="connsiteY70" fmla="*/ 1216346 h 1916610"/>
              <a:gd name="connsiteX71" fmla="*/ 638888 w 1499520"/>
              <a:gd name="connsiteY71" fmla="*/ 1218726 h 1916610"/>
              <a:gd name="connsiteX72" fmla="*/ 612696 w 1499520"/>
              <a:gd name="connsiteY72" fmla="*/ 1192533 h 1916610"/>
              <a:gd name="connsiteX73" fmla="*/ 612695 w 1499520"/>
              <a:gd name="connsiteY73" fmla="*/ 1175863 h 1916610"/>
              <a:gd name="connsiteX74" fmla="*/ 662702 w 1499520"/>
              <a:gd name="connsiteY74" fmla="*/ 1178246 h 1916610"/>
              <a:gd name="connsiteX75" fmla="*/ 667463 w 1499520"/>
              <a:gd name="connsiteY75" fmla="*/ 1161576 h 1916610"/>
              <a:gd name="connsiteX76" fmla="*/ 693658 w 1499520"/>
              <a:gd name="connsiteY76" fmla="*/ 1130620 h 1916610"/>
              <a:gd name="connsiteX77" fmla="*/ 736521 w 1499520"/>
              <a:gd name="connsiteY77" fmla="*/ 1116334 h 1916610"/>
              <a:gd name="connsiteX78" fmla="*/ 736520 w 1499520"/>
              <a:gd name="connsiteY78" fmla="*/ 1094900 h 1916610"/>
              <a:gd name="connsiteX79" fmla="*/ 753189 w 1499520"/>
              <a:gd name="connsiteY79" fmla="*/ 1082995 h 1916610"/>
              <a:gd name="connsiteX80" fmla="*/ 712708 w 1499520"/>
              <a:gd name="connsiteY80" fmla="*/ 1054420 h 1916610"/>
              <a:gd name="connsiteX81" fmla="*/ 662701 w 1499520"/>
              <a:gd name="connsiteY81" fmla="*/ 1025845 h 1916610"/>
              <a:gd name="connsiteX82" fmla="*/ 629364 w 1499520"/>
              <a:gd name="connsiteY82" fmla="*/ 1032989 h 1916610"/>
              <a:gd name="connsiteX83" fmla="*/ 591264 w 1499520"/>
              <a:gd name="connsiteY83" fmla="*/ 1090139 h 1916610"/>
              <a:gd name="connsiteX84" fmla="*/ 605551 w 1499520"/>
              <a:gd name="connsiteY84" fmla="*/ 1121095 h 1916610"/>
              <a:gd name="connsiteX85" fmla="*/ 586501 w 1499520"/>
              <a:gd name="connsiteY85" fmla="*/ 1142526 h 1916610"/>
              <a:gd name="connsiteX86" fmla="*/ 550783 w 1499520"/>
              <a:gd name="connsiteY86" fmla="*/ 1123477 h 1916610"/>
              <a:gd name="connsiteX87" fmla="*/ 522207 w 1499520"/>
              <a:gd name="connsiteY87" fmla="*/ 1085376 h 1916610"/>
              <a:gd name="connsiteX88" fmla="*/ 522208 w 1499520"/>
              <a:gd name="connsiteY88" fmla="*/ 1111571 h 1916610"/>
              <a:gd name="connsiteX89" fmla="*/ 457914 w 1499520"/>
              <a:gd name="connsiteY89" fmla="*/ 1118713 h 1916610"/>
              <a:gd name="connsiteX90" fmla="*/ 410289 w 1499520"/>
              <a:gd name="connsiteY90" fmla="*/ 1140145 h 1916610"/>
              <a:gd name="connsiteX91" fmla="*/ 379332 w 1499520"/>
              <a:gd name="connsiteY91" fmla="*/ 1187769 h 1916610"/>
              <a:gd name="connsiteX92" fmla="*/ 348376 w 1499520"/>
              <a:gd name="connsiteY92" fmla="*/ 1247301 h 1916610"/>
              <a:gd name="connsiteX93" fmla="*/ 305513 w 1499520"/>
              <a:gd name="connsiteY93" fmla="*/ 1218728 h 1916610"/>
              <a:gd name="connsiteX94" fmla="*/ 336471 w 1499520"/>
              <a:gd name="connsiteY94" fmla="*/ 1197295 h 1916610"/>
              <a:gd name="connsiteX95" fmla="*/ 367426 w 1499520"/>
              <a:gd name="connsiteY95" fmla="*/ 1144907 h 1916610"/>
              <a:gd name="connsiteX96" fmla="*/ 372189 w 1499520"/>
              <a:gd name="connsiteY96" fmla="*/ 1109189 h 1916610"/>
              <a:gd name="connsiteX97" fmla="*/ 398382 w 1499520"/>
              <a:gd name="connsiteY97" fmla="*/ 1097282 h 1916610"/>
              <a:gd name="connsiteX98" fmla="*/ 386476 w 1499520"/>
              <a:gd name="connsiteY98" fmla="*/ 1075851 h 1916610"/>
              <a:gd name="connsiteX99" fmla="*/ 386478 w 1499520"/>
              <a:gd name="connsiteY99" fmla="*/ 1056802 h 1916610"/>
              <a:gd name="connsiteX100" fmla="*/ 348376 w 1499520"/>
              <a:gd name="connsiteY100" fmla="*/ 1063945 h 1916610"/>
              <a:gd name="connsiteX101" fmla="*/ 324564 w 1499520"/>
              <a:gd name="connsiteY101" fmla="*/ 1037751 h 1916610"/>
              <a:gd name="connsiteX102" fmla="*/ 315039 w 1499520"/>
              <a:gd name="connsiteY102" fmla="*/ 1016320 h 1916610"/>
              <a:gd name="connsiteX103" fmla="*/ 286464 w 1499520"/>
              <a:gd name="connsiteY103" fmla="*/ 1052039 h 1916610"/>
              <a:gd name="connsiteX104" fmla="*/ 276939 w 1499520"/>
              <a:gd name="connsiteY104" fmla="*/ 1075851 h 1916610"/>
              <a:gd name="connsiteX105" fmla="*/ 286464 w 1499520"/>
              <a:gd name="connsiteY105" fmla="*/ 1099664 h 1916610"/>
              <a:gd name="connsiteX106" fmla="*/ 260269 w 1499520"/>
              <a:gd name="connsiteY106" fmla="*/ 1102045 h 1916610"/>
              <a:gd name="connsiteX107" fmla="*/ 276939 w 1499520"/>
              <a:gd name="connsiteY107" fmla="*/ 1123476 h 1916610"/>
              <a:gd name="connsiteX108" fmla="*/ 265032 w 1499520"/>
              <a:gd name="connsiteY108" fmla="*/ 1140145 h 1916610"/>
              <a:gd name="connsiteX109" fmla="*/ 274557 w 1499520"/>
              <a:gd name="connsiteY109" fmla="*/ 1202058 h 1916610"/>
              <a:gd name="connsiteX110" fmla="*/ 234076 w 1499520"/>
              <a:gd name="connsiteY110" fmla="*/ 1197294 h 1916610"/>
              <a:gd name="connsiteX111" fmla="*/ 195976 w 1499520"/>
              <a:gd name="connsiteY111" fmla="*/ 1218726 h 1916610"/>
              <a:gd name="connsiteX112" fmla="*/ 143589 w 1499520"/>
              <a:gd name="connsiteY112" fmla="*/ 1218726 h 1916610"/>
              <a:gd name="connsiteX113" fmla="*/ 110251 w 1499520"/>
              <a:gd name="connsiteY113" fmla="*/ 1204439 h 1916610"/>
              <a:gd name="connsiteX114" fmla="*/ 81676 w 1499520"/>
              <a:gd name="connsiteY114" fmla="*/ 1185389 h 1916610"/>
              <a:gd name="connsiteX115" fmla="*/ 5477 w 1499520"/>
              <a:gd name="connsiteY115" fmla="*/ 1109189 h 1916610"/>
              <a:gd name="connsiteX116" fmla="*/ 24527 w 1499520"/>
              <a:gd name="connsiteY116" fmla="*/ 1097283 h 1916610"/>
              <a:gd name="connsiteX117" fmla="*/ 24526 w 1499520"/>
              <a:gd name="connsiteY117" fmla="*/ 1042514 h 1916610"/>
              <a:gd name="connsiteX118" fmla="*/ 17383 w 1499520"/>
              <a:gd name="connsiteY118" fmla="*/ 1004414 h 1916610"/>
              <a:gd name="connsiteX119" fmla="*/ 714 w 1499520"/>
              <a:gd name="connsiteY119" fmla="*/ 959170 h 1916610"/>
              <a:gd name="connsiteX120" fmla="*/ 43576 w 1499520"/>
              <a:gd name="connsiteY120" fmla="*/ 890114 h 1916610"/>
              <a:gd name="connsiteX121" fmla="*/ 62626 w 1499520"/>
              <a:gd name="connsiteY121" fmla="*/ 892495 h 1916610"/>
              <a:gd name="connsiteX122" fmla="*/ 55483 w 1499520"/>
              <a:gd name="connsiteY122" fmla="*/ 837727 h 1916610"/>
              <a:gd name="connsiteX123" fmla="*/ 119776 w 1499520"/>
              <a:gd name="connsiteY123" fmla="*/ 811532 h 1916610"/>
              <a:gd name="connsiteX124" fmla="*/ 167401 w 1499520"/>
              <a:gd name="connsiteY124" fmla="*/ 790101 h 1916610"/>
              <a:gd name="connsiteX125" fmla="*/ 205502 w 1499520"/>
              <a:gd name="connsiteY125" fmla="*/ 749621 h 1916610"/>
              <a:gd name="connsiteX126" fmla="*/ 236458 w 1499520"/>
              <a:gd name="connsiteY126" fmla="*/ 761526 h 1916610"/>
              <a:gd name="connsiteX127" fmla="*/ 281702 w 1499520"/>
              <a:gd name="connsiteY127" fmla="*/ 718665 h 1916610"/>
              <a:gd name="connsiteX128" fmla="*/ 329326 w 1499520"/>
              <a:gd name="connsiteY128" fmla="*/ 704376 h 1916610"/>
              <a:gd name="connsiteX129" fmla="*/ 457914 w 1499520"/>
              <a:gd name="connsiteY129" fmla="*/ 716283 h 1916610"/>
              <a:gd name="connsiteX130" fmla="*/ 484108 w 1499520"/>
              <a:gd name="connsiteY130" fmla="*/ 694852 h 1916610"/>
              <a:gd name="connsiteX131" fmla="*/ 503158 w 1499520"/>
              <a:gd name="connsiteY131" fmla="*/ 663895 h 1916610"/>
              <a:gd name="connsiteX132" fmla="*/ 505538 w 1499520"/>
              <a:gd name="connsiteY132" fmla="*/ 606744 h 1916610"/>
              <a:gd name="connsiteX133" fmla="*/ 524590 w 1499520"/>
              <a:gd name="connsiteY133" fmla="*/ 585315 h 1916610"/>
              <a:gd name="connsiteX134" fmla="*/ 600789 w 1499520"/>
              <a:gd name="connsiteY134" fmla="*/ 561501 h 1916610"/>
              <a:gd name="connsiteX135" fmla="*/ 619839 w 1499520"/>
              <a:gd name="connsiteY135" fmla="*/ 547214 h 1916610"/>
              <a:gd name="connsiteX136" fmla="*/ 657939 w 1499520"/>
              <a:gd name="connsiteY136" fmla="*/ 518639 h 1916610"/>
              <a:gd name="connsiteX137" fmla="*/ 710326 w 1499520"/>
              <a:gd name="connsiteY137" fmla="*/ 463870 h 1916610"/>
              <a:gd name="connsiteX138" fmla="*/ 722233 w 1499520"/>
              <a:gd name="connsiteY138" fmla="*/ 394814 h 1916610"/>
              <a:gd name="connsiteX139" fmla="*/ 743665 w 1499520"/>
              <a:gd name="connsiteY139" fmla="*/ 340046 h 1916610"/>
              <a:gd name="connsiteX140" fmla="*/ 750808 w 1499520"/>
              <a:gd name="connsiteY140" fmla="*/ 287658 h 1916610"/>
              <a:gd name="connsiteX141" fmla="*/ 774620 w 1499520"/>
              <a:gd name="connsiteY141" fmla="*/ 237651 h 1916610"/>
              <a:gd name="connsiteX142" fmla="*/ 791290 w 1499520"/>
              <a:gd name="connsiteY142" fmla="*/ 185265 h 1916610"/>
              <a:gd name="connsiteX143" fmla="*/ 824626 w 1499520"/>
              <a:gd name="connsiteY143" fmla="*/ 135258 h 1916610"/>
              <a:gd name="connsiteX144" fmla="*/ 867489 w 1499520"/>
              <a:gd name="connsiteY144" fmla="*/ 144782 h 1916610"/>
              <a:gd name="connsiteX145" fmla="*/ 919876 w 1499520"/>
              <a:gd name="connsiteY145" fmla="*/ 85251 h 1916610"/>
              <a:gd name="connsiteX146" fmla="*/ 934164 w 1499520"/>
              <a:gd name="connsiteY146" fmla="*/ 85251 h 1916610"/>
              <a:gd name="connsiteX147" fmla="*/ 962739 w 1499520"/>
              <a:gd name="connsiteY147" fmla="*/ 13814 h 1916610"/>
              <a:gd name="connsiteX148" fmla="*/ 962739 w 1499520"/>
              <a:gd name="connsiteY148" fmla="*/ 6670 h 1916610"/>
              <a:gd name="connsiteX0" fmla="*/ 962739 w 1499520"/>
              <a:gd name="connsiteY0" fmla="*/ 8 h 1902804"/>
              <a:gd name="connsiteX1" fmla="*/ 981788 w 1499520"/>
              <a:gd name="connsiteY1" fmla="*/ 76208 h 1902804"/>
              <a:gd name="connsiteX2" fmla="*/ 1015126 w 1499520"/>
              <a:gd name="connsiteY2" fmla="*/ 266708 h 1902804"/>
              <a:gd name="connsiteX3" fmla="*/ 1041320 w 1499520"/>
              <a:gd name="connsiteY3" fmla="*/ 326239 h 1902804"/>
              <a:gd name="connsiteX4" fmla="*/ 1105614 w 1499520"/>
              <a:gd name="connsiteY4" fmla="*/ 426251 h 1902804"/>
              <a:gd name="connsiteX5" fmla="*/ 1186576 w 1499520"/>
              <a:gd name="connsiteY5" fmla="*/ 533408 h 1902804"/>
              <a:gd name="connsiteX6" fmla="*/ 1219914 w 1499520"/>
              <a:gd name="connsiteY6" fmla="*/ 571508 h 1902804"/>
              <a:gd name="connsiteX7" fmla="*/ 1188958 w 1499520"/>
              <a:gd name="connsiteY7" fmla="*/ 650089 h 1902804"/>
              <a:gd name="connsiteX8" fmla="*/ 1231820 w 1499520"/>
              <a:gd name="connsiteY8" fmla="*/ 704858 h 1902804"/>
              <a:gd name="connsiteX9" fmla="*/ 1186576 w 1499520"/>
              <a:gd name="connsiteY9" fmla="*/ 776295 h 1902804"/>
              <a:gd name="connsiteX10" fmla="*/ 1181814 w 1499520"/>
              <a:gd name="connsiteY10" fmla="*/ 823920 h 1902804"/>
              <a:gd name="connsiteX11" fmla="*/ 1231820 w 1499520"/>
              <a:gd name="connsiteY11" fmla="*/ 892976 h 1902804"/>
              <a:gd name="connsiteX12" fmla="*/ 1212770 w 1499520"/>
              <a:gd name="connsiteY12" fmla="*/ 1052520 h 1902804"/>
              <a:gd name="connsiteX13" fmla="*/ 1193719 w 1499520"/>
              <a:gd name="connsiteY13" fmla="*/ 1212064 h 1902804"/>
              <a:gd name="connsiteX14" fmla="*/ 1248489 w 1499520"/>
              <a:gd name="connsiteY14" fmla="*/ 1247783 h 1902804"/>
              <a:gd name="connsiteX15" fmla="*/ 1300876 w 1499520"/>
              <a:gd name="connsiteY15" fmla="*/ 1276358 h 1902804"/>
              <a:gd name="connsiteX16" fmla="*/ 1336594 w 1499520"/>
              <a:gd name="connsiteY16" fmla="*/ 1321600 h 1902804"/>
              <a:gd name="connsiteX17" fmla="*/ 1341357 w 1499520"/>
              <a:gd name="connsiteY17" fmla="*/ 1426376 h 1902804"/>
              <a:gd name="connsiteX18" fmla="*/ 1338977 w 1499520"/>
              <a:gd name="connsiteY18" fmla="*/ 1595445 h 1902804"/>
              <a:gd name="connsiteX19" fmla="*/ 1405651 w 1499520"/>
              <a:gd name="connsiteY19" fmla="*/ 1581158 h 1902804"/>
              <a:gd name="connsiteX20" fmla="*/ 1493758 w 1499520"/>
              <a:gd name="connsiteY20" fmla="*/ 1571632 h 1902804"/>
              <a:gd name="connsiteX21" fmla="*/ 1486614 w 1499520"/>
              <a:gd name="connsiteY21" fmla="*/ 1614495 h 1902804"/>
              <a:gd name="connsiteX22" fmla="*/ 1477089 w 1499520"/>
              <a:gd name="connsiteY22" fmla="*/ 1643070 h 1902804"/>
              <a:gd name="connsiteX23" fmla="*/ 1458039 w 1499520"/>
              <a:gd name="connsiteY23" fmla="*/ 1731177 h 1902804"/>
              <a:gd name="connsiteX24" fmla="*/ 1450895 w 1499520"/>
              <a:gd name="connsiteY24" fmla="*/ 1812139 h 1902804"/>
              <a:gd name="connsiteX25" fmla="*/ 1462802 w 1499520"/>
              <a:gd name="connsiteY25" fmla="*/ 1866909 h 1902804"/>
              <a:gd name="connsiteX26" fmla="*/ 1486614 w 1499520"/>
              <a:gd name="connsiteY26" fmla="*/ 1902627 h 1902804"/>
              <a:gd name="connsiteX27" fmla="*/ 1377076 w 1499520"/>
              <a:gd name="connsiteY27" fmla="*/ 1878814 h 1902804"/>
              <a:gd name="connsiteX28" fmla="*/ 1255632 w 1499520"/>
              <a:gd name="connsiteY28" fmla="*/ 1838333 h 1902804"/>
              <a:gd name="connsiteX29" fmla="*/ 1148476 w 1499520"/>
              <a:gd name="connsiteY29" fmla="*/ 1814520 h 1902804"/>
              <a:gd name="connsiteX30" fmla="*/ 1038939 w 1499520"/>
              <a:gd name="connsiteY30" fmla="*/ 1790708 h 1902804"/>
              <a:gd name="connsiteX31" fmla="*/ 948451 w 1499520"/>
              <a:gd name="connsiteY31" fmla="*/ 1771658 h 1902804"/>
              <a:gd name="connsiteX32" fmla="*/ 857964 w 1499520"/>
              <a:gd name="connsiteY32" fmla="*/ 1762133 h 1902804"/>
              <a:gd name="connsiteX33" fmla="*/ 781764 w 1499520"/>
              <a:gd name="connsiteY33" fmla="*/ 1752608 h 1902804"/>
              <a:gd name="connsiteX34" fmla="*/ 543639 w 1499520"/>
              <a:gd name="connsiteY34" fmla="*/ 1728795 h 1902804"/>
              <a:gd name="connsiteX35" fmla="*/ 546020 w 1499520"/>
              <a:gd name="connsiteY35" fmla="*/ 1714508 h 1902804"/>
              <a:gd name="connsiteX36" fmla="*/ 576977 w 1499520"/>
              <a:gd name="connsiteY36" fmla="*/ 1702602 h 1902804"/>
              <a:gd name="connsiteX37" fmla="*/ 591264 w 1499520"/>
              <a:gd name="connsiteY37" fmla="*/ 1671645 h 1902804"/>
              <a:gd name="connsiteX38" fmla="*/ 610314 w 1499520"/>
              <a:gd name="connsiteY38" fmla="*/ 1624021 h 1902804"/>
              <a:gd name="connsiteX39" fmla="*/ 653177 w 1499520"/>
              <a:gd name="connsiteY39" fmla="*/ 1635927 h 1902804"/>
              <a:gd name="connsiteX40" fmla="*/ 710326 w 1499520"/>
              <a:gd name="connsiteY40" fmla="*/ 1647833 h 1902804"/>
              <a:gd name="connsiteX41" fmla="*/ 765095 w 1499520"/>
              <a:gd name="connsiteY41" fmla="*/ 1650213 h 1902804"/>
              <a:gd name="connsiteX42" fmla="*/ 772239 w 1499520"/>
              <a:gd name="connsiteY42" fmla="*/ 1638308 h 1902804"/>
              <a:gd name="connsiteX43" fmla="*/ 691276 w 1499520"/>
              <a:gd name="connsiteY43" fmla="*/ 1624020 h 1902804"/>
              <a:gd name="connsiteX44" fmla="*/ 626983 w 1499520"/>
              <a:gd name="connsiteY44" fmla="*/ 1602589 h 1902804"/>
              <a:gd name="connsiteX45" fmla="*/ 605551 w 1499520"/>
              <a:gd name="connsiteY45" fmla="*/ 1571633 h 1902804"/>
              <a:gd name="connsiteX46" fmla="*/ 626983 w 1499520"/>
              <a:gd name="connsiteY46" fmla="*/ 1519246 h 1902804"/>
              <a:gd name="connsiteX47" fmla="*/ 662702 w 1499520"/>
              <a:gd name="connsiteY47" fmla="*/ 1504958 h 1902804"/>
              <a:gd name="connsiteX48" fmla="*/ 638889 w 1499520"/>
              <a:gd name="connsiteY48" fmla="*/ 1485907 h 1902804"/>
              <a:gd name="connsiteX49" fmla="*/ 662701 w 1499520"/>
              <a:gd name="connsiteY49" fmla="*/ 1462095 h 1902804"/>
              <a:gd name="connsiteX50" fmla="*/ 707945 w 1499520"/>
              <a:gd name="connsiteY50" fmla="*/ 1416852 h 1902804"/>
              <a:gd name="connsiteX51" fmla="*/ 734139 w 1499520"/>
              <a:gd name="connsiteY51" fmla="*/ 1400183 h 1902804"/>
              <a:gd name="connsiteX52" fmla="*/ 719851 w 1499520"/>
              <a:gd name="connsiteY52" fmla="*/ 1357320 h 1902804"/>
              <a:gd name="connsiteX53" fmla="*/ 791289 w 1499520"/>
              <a:gd name="connsiteY53" fmla="*/ 1254927 h 1902804"/>
              <a:gd name="connsiteX54" fmla="*/ 698420 w 1499520"/>
              <a:gd name="connsiteY54" fmla="*/ 1283501 h 1902804"/>
              <a:gd name="connsiteX55" fmla="*/ 667464 w 1499520"/>
              <a:gd name="connsiteY55" fmla="*/ 1347795 h 1902804"/>
              <a:gd name="connsiteX56" fmla="*/ 638889 w 1499520"/>
              <a:gd name="connsiteY56" fmla="*/ 1402563 h 1902804"/>
              <a:gd name="connsiteX57" fmla="*/ 598408 w 1499520"/>
              <a:gd name="connsiteY57" fmla="*/ 1378751 h 1902804"/>
              <a:gd name="connsiteX58" fmla="*/ 572214 w 1499520"/>
              <a:gd name="connsiteY58" fmla="*/ 1423995 h 1902804"/>
              <a:gd name="connsiteX59" fmla="*/ 569833 w 1499520"/>
              <a:gd name="connsiteY59" fmla="*/ 1462096 h 1902804"/>
              <a:gd name="connsiteX60" fmla="*/ 584121 w 1499520"/>
              <a:gd name="connsiteY60" fmla="*/ 1478765 h 1902804"/>
              <a:gd name="connsiteX61" fmla="*/ 534114 w 1499520"/>
              <a:gd name="connsiteY61" fmla="*/ 1519245 h 1902804"/>
              <a:gd name="connsiteX62" fmla="*/ 465058 w 1499520"/>
              <a:gd name="connsiteY62" fmla="*/ 1531152 h 1902804"/>
              <a:gd name="connsiteX63" fmla="*/ 488870 w 1499520"/>
              <a:gd name="connsiteY63" fmla="*/ 1459714 h 1902804"/>
              <a:gd name="connsiteX64" fmla="*/ 510301 w 1499520"/>
              <a:gd name="connsiteY64" fmla="*/ 1390658 h 1902804"/>
              <a:gd name="connsiteX65" fmla="*/ 526969 w 1499520"/>
              <a:gd name="connsiteY65" fmla="*/ 1328745 h 1902804"/>
              <a:gd name="connsiteX66" fmla="*/ 541257 w 1499520"/>
              <a:gd name="connsiteY66" fmla="*/ 1285882 h 1902804"/>
              <a:gd name="connsiteX67" fmla="*/ 600789 w 1499520"/>
              <a:gd name="connsiteY67" fmla="*/ 1214445 h 1902804"/>
              <a:gd name="connsiteX68" fmla="*/ 634126 w 1499520"/>
              <a:gd name="connsiteY68" fmla="*/ 1228734 h 1902804"/>
              <a:gd name="connsiteX69" fmla="*/ 672226 w 1499520"/>
              <a:gd name="connsiteY69" fmla="*/ 1212065 h 1902804"/>
              <a:gd name="connsiteX70" fmla="*/ 676990 w 1499520"/>
              <a:gd name="connsiteY70" fmla="*/ 1202540 h 1902804"/>
              <a:gd name="connsiteX71" fmla="*/ 638888 w 1499520"/>
              <a:gd name="connsiteY71" fmla="*/ 1204920 h 1902804"/>
              <a:gd name="connsiteX72" fmla="*/ 612696 w 1499520"/>
              <a:gd name="connsiteY72" fmla="*/ 1178727 h 1902804"/>
              <a:gd name="connsiteX73" fmla="*/ 612695 w 1499520"/>
              <a:gd name="connsiteY73" fmla="*/ 1162057 h 1902804"/>
              <a:gd name="connsiteX74" fmla="*/ 662702 w 1499520"/>
              <a:gd name="connsiteY74" fmla="*/ 1164440 h 1902804"/>
              <a:gd name="connsiteX75" fmla="*/ 667463 w 1499520"/>
              <a:gd name="connsiteY75" fmla="*/ 1147770 h 1902804"/>
              <a:gd name="connsiteX76" fmla="*/ 693658 w 1499520"/>
              <a:gd name="connsiteY76" fmla="*/ 1116814 h 1902804"/>
              <a:gd name="connsiteX77" fmla="*/ 736521 w 1499520"/>
              <a:gd name="connsiteY77" fmla="*/ 1102528 h 1902804"/>
              <a:gd name="connsiteX78" fmla="*/ 736520 w 1499520"/>
              <a:gd name="connsiteY78" fmla="*/ 1081094 h 1902804"/>
              <a:gd name="connsiteX79" fmla="*/ 753189 w 1499520"/>
              <a:gd name="connsiteY79" fmla="*/ 1069189 h 1902804"/>
              <a:gd name="connsiteX80" fmla="*/ 712708 w 1499520"/>
              <a:gd name="connsiteY80" fmla="*/ 1040614 h 1902804"/>
              <a:gd name="connsiteX81" fmla="*/ 662701 w 1499520"/>
              <a:gd name="connsiteY81" fmla="*/ 1012039 h 1902804"/>
              <a:gd name="connsiteX82" fmla="*/ 629364 w 1499520"/>
              <a:gd name="connsiteY82" fmla="*/ 1019183 h 1902804"/>
              <a:gd name="connsiteX83" fmla="*/ 591264 w 1499520"/>
              <a:gd name="connsiteY83" fmla="*/ 1076333 h 1902804"/>
              <a:gd name="connsiteX84" fmla="*/ 605551 w 1499520"/>
              <a:gd name="connsiteY84" fmla="*/ 1107289 h 1902804"/>
              <a:gd name="connsiteX85" fmla="*/ 586501 w 1499520"/>
              <a:gd name="connsiteY85" fmla="*/ 1128720 h 1902804"/>
              <a:gd name="connsiteX86" fmla="*/ 550783 w 1499520"/>
              <a:gd name="connsiteY86" fmla="*/ 1109671 h 1902804"/>
              <a:gd name="connsiteX87" fmla="*/ 522207 w 1499520"/>
              <a:gd name="connsiteY87" fmla="*/ 1071570 h 1902804"/>
              <a:gd name="connsiteX88" fmla="*/ 522208 w 1499520"/>
              <a:gd name="connsiteY88" fmla="*/ 1097765 h 1902804"/>
              <a:gd name="connsiteX89" fmla="*/ 457914 w 1499520"/>
              <a:gd name="connsiteY89" fmla="*/ 1104907 h 1902804"/>
              <a:gd name="connsiteX90" fmla="*/ 410289 w 1499520"/>
              <a:gd name="connsiteY90" fmla="*/ 1126339 h 1902804"/>
              <a:gd name="connsiteX91" fmla="*/ 379332 w 1499520"/>
              <a:gd name="connsiteY91" fmla="*/ 1173963 h 1902804"/>
              <a:gd name="connsiteX92" fmla="*/ 348376 w 1499520"/>
              <a:gd name="connsiteY92" fmla="*/ 1233495 h 1902804"/>
              <a:gd name="connsiteX93" fmla="*/ 305513 w 1499520"/>
              <a:gd name="connsiteY93" fmla="*/ 1204922 h 1902804"/>
              <a:gd name="connsiteX94" fmla="*/ 336471 w 1499520"/>
              <a:gd name="connsiteY94" fmla="*/ 1183489 h 1902804"/>
              <a:gd name="connsiteX95" fmla="*/ 367426 w 1499520"/>
              <a:gd name="connsiteY95" fmla="*/ 1131101 h 1902804"/>
              <a:gd name="connsiteX96" fmla="*/ 372189 w 1499520"/>
              <a:gd name="connsiteY96" fmla="*/ 1095383 h 1902804"/>
              <a:gd name="connsiteX97" fmla="*/ 398382 w 1499520"/>
              <a:gd name="connsiteY97" fmla="*/ 1083476 h 1902804"/>
              <a:gd name="connsiteX98" fmla="*/ 386476 w 1499520"/>
              <a:gd name="connsiteY98" fmla="*/ 1062045 h 1902804"/>
              <a:gd name="connsiteX99" fmla="*/ 386478 w 1499520"/>
              <a:gd name="connsiteY99" fmla="*/ 1042996 h 1902804"/>
              <a:gd name="connsiteX100" fmla="*/ 348376 w 1499520"/>
              <a:gd name="connsiteY100" fmla="*/ 1050139 h 1902804"/>
              <a:gd name="connsiteX101" fmla="*/ 324564 w 1499520"/>
              <a:gd name="connsiteY101" fmla="*/ 1023945 h 1902804"/>
              <a:gd name="connsiteX102" fmla="*/ 315039 w 1499520"/>
              <a:gd name="connsiteY102" fmla="*/ 1002514 h 1902804"/>
              <a:gd name="connsiteX103" fmla="*/ 286464 w 1499520"/>
              <a:gd name="connsiteY103" fmla="*/ 1038233 h 1902804"/>
              <a:gd name="connsiteX104" fmla="*/ 276939 w 1499520"/>
              <a:gd name="connsiteY104" fmla="*/ 1062045 h 1902804"/>
              <a:gd name="connsiteX105" fmla="*/ 286464 w 1499520"/>
              <a:gd name="connsiteY105" fmla="*/ 1085858 h 1902804"/>
              <a:gd name="connsiteX106" fmla="*/ 260269 w 1499520"/>
              <a:gd name="connsiteY106" fmla="*/ 1088239 h 1902804"/>
              <a:gd name="connsiteX107" fmla="*/ 276939 w 1499520"/>
              <a:gd name="connsiteY107" fmla="*/ 1109670 h 1902804"/>
              <a:gd name="connsiteX108" fmla="*/ 265032 w 1499520"/>
              <a:gd name="connsiteY108" fmla="*/ 1126339 h 1902804"/>
              <a:gd name="connsiteX109" fmla="*/ 274557 w 1499520"/>
              <a:gd name="connsiteY109" fmla="*/ 1188252 h 1902804"/>
              <a:gd name="connsiteX110" fmla="*/ 234076 w 1499520"/>
              <a:gd name="connsiteY110" fmla="*/ 1183488 h 1902804"/>
              <a:gd name="connsiteX111" fmla="*/ 195976 w 1499520"/>
              <a:gd name="connsiteY111" fmla="*/ 1204920 h 1902804"/>
              <a:gd name="connsiteX112" fmla="*/ 143589 w 1499520"/>
              <a:gd name="connsiteY112" fmla="*/ 1204920 h 1902804"/>
              <a:gd name="connsiteX113" fmla="*/ 110251 w 1499520"/>
              <a:gd name="connsiteY113" fmla="*/ 1190633 h 1902804"/>
              <a:gd name="connsiteX114" fmla="*/ 81676 w 1499520"/>
              <a:gd name="connsiteY114" fmla="*/ 1171583 h 1902804"/>
              <a:gd name="connsiteX115" fmla="*/ 5477 w 1499520"/>
              <a:gd name="connsiteY115" fmla="*/ 1095383 h 1902804"/>
              <a:gd name="connsiteX116" fmla="*/ 24527 w 1499520"/>
              <a:gd name="connsiteY116" fmla="*/ 1083477 h 1902804"/>
              <a:gd name="connsiteX117" fmla="*/ 24526 w 1499520"/>
              <a:gd name="connsiteY117" fmla="*/ 1028708 h 1902804"/>
              <a:gd name="connsiteX118" fmla="*/ 17383 w 1499520"/>
              <a:gd name="connsiteY118" fmla="*/ 990608 h 1902804"/>
              <a:gd name="connsiteX119" fmla="*/ 714 w 1499520"/>
              <a:gd name="connsiteY119" fmla="*/ 945364 h 1902804"/>
              <a:gd name="connsiteX120" fmla="*/ 43576 w 1499520"/>
              <a:gd name="connsiteY120" fmla="*/ 876308 h 1902804"/>
              <a:gd name="connsiteX121" fmla="*/ 62626 w 1499520"/>
              <a:gd name="connsiteY121" fmla="*/ 878689 h 1902804"/>
              <a:gd name="connsiteX122" fmla="*/ 55483 w 1499520"/>
              <a:gd name="connsiteY122" fmla="*/ 823921 h 1902804"/>
              <a:gd name="connsiteX123" fmla="*/ 119776 w 1499520"/>
              <a:gd name="connsiteY123" fmla="*/ 797726 h 1902804"/>
              <a:gd name="connsiteX124" fmla="*/ 167401 w 1499520"/>
              <a:gd name="connsiteY124" fmla="*/ 776295 h 1902804"/>
              <a:gd name="connsiteX125" fmla="*/ 205502 w 1499520"/>
              <a:gd name="connsiteY125" fmla="*/ 735815 h 1902804"/>
              <a:gd name="connsiteX126" fmla="*/ 236458 w 1499520"/>
              <a:gd name="connsiteY126" fmla="*/ 747720 h 1902804"/>
              <a:gd name="connsiteX127" fmla="*/ 281702 w 1499520"/>
              <a:gd name="connsiteY127" fmla="*/ 704859 h 1902804"/>
              <a:gd name="connsiteX128" fmla="*/ 329326 w 1499520"/>
              <a:gd name="connsiteY128" fmla="*/ 690570 h 1902804"/>
              <a:gd name="connsiteX129" fmla="*/ 457914 w 1499520"/>
              <a:gd name="connsiteY129" fmla="*/ 702477 h 1902804"/>
              <a:gd name="connsiteX130" fmla="*/ 484108 w 1499520"/>
              <a:gd name="connsiteY130" fmla="*/ 681046 h 1902804"/>
              <a:gd name="connsiteX131" fmla="*/ 503158 w 1499520"/>
              <a:gd name="connsiteY131" fmla="*/ 650089 h 1902804"/>
              <a:gd name="connsiteX132" fmla="*/ 505538 w 1499520"/>
              <a:gd name="connsiteY132" fmla="*/ 592938 h 1902804"/>
              <a:gd name="connsiteX133" fmla="*/ 524590 w 1499520"/>
              <a:gd name="connsiteY133" fmla="*/ 571509 h 1902804"/>
              <a:gd name="connsiteX134" fmla="*/ 600789 w 1499520"/>
              <a:gd name="connsiteY134" fmla="*/ 547695 h 1902804"/>
              <a:gd name="connsiteX135" fmla="*/ 619839 w 1499520"/>
              <a:gd name="connsiteY135" fmla="*/ 533408 h 1902804"/>
              <a:gd name="connsiteX136" fmla="*/ 657939 w 1499520"/>
              <a:gd name="connsiteY136" fmla="*/ 504833 h 1902804"/>
              <a:gd name="connsiteX137" fmla="*/ 710326 w 1499520"/>
              <a:gd name="connsiteY137" fmla="*/ 450064 h 1902804"/>
              <a:gd name="connsiteX138" fmla="*/ 722233 w 1499520"/>
              <a:gd name="connsiteY138" fmla="*/ 381008 h 1902804"/>
              <a:gd name="connsiteX139" fmla="*/ 743665 w 1499520"/>
              <a:gd name="connsiteY139" fmla="*/ 326240 h 1902804"/>
              <a:gd name="connsiteX140" fmla="*/ 750808 w 1499520"/>
              <a:gd name="connsiteY140" fmla="*/ 273852 h 1902804"/>
              <a:gd name="connsiteX141" fmla="*/ 774620 w 1499520"/>
              <a:gd name="connsiteY141" fmla="*/ 223845 h 1902804"/>
              <a:gd name="connsiteX142" fmla="*/ 791290 w 1499520"/>
              <a:gd name="connsiteY142" fmla="*/ 171459 h 1902804"/>
              <a:gd name="connsiteX143" fmla="*/ 824626 w 1499520"/>
              <a:gd name="connsiteY143" fmla="*/ 121452 h 1902804"/>
              <a:gd name="connsiteX144" fmla="*/ 867489 w 1499520"/>
              <a:gd name="connsiteY144" fmla="*/ 130976 h 1902804"/>
              <a:gd name="connsiteX145" fmla="*/ 919876 w 1499520"/>
              <a:gd name="connsiteY145" fmla="*/ 71445 h 1902804"/>
              <a:gd name="connsiteX146" fmla="*/ 934164 w 1499520"/>
              <a:gd name="connsiteY146" fmla="*/ 71445 h 1902804"/>
              <a:gd name="connsiteX147" fmla="*/ 962739 w 1499520"/>
              <a:gd name="connsiteY147" fmla="*/ 8 h 1902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Lst>
            <a:rect l="l" t="t" r="r" b="b"/>
            <a:pathLst>
              <a:path w="1499520" h="1902804">
                <a:moveTo>
                  <a:pt x="962739" y="8"/>
                </a:moveTo>
                <a:cubicBezTo>
                  <a:pt x="970676" y="802"/>
                  <a:pt x="973057" y="31758"/>
                  <a:pt x="981788" y="76208"/>
                </a:cubicBezTo>
                <a:cubicBezTo>
                  <a:pt x="990519" y="120658"/>
                  <a:pt x="1005204" y="225036"/>
                  <a:pt x="1015126" y="266708"/>
                </a:cubicBezTo>
                <a:cubicBezTo>
                  <a:pt x="1025048" y="308380"/>
                  <a:pt x="1026239" y="299649"/>
                  <a:pt x="1041320" y="326239"/>
                </a:cubicBezTo>
                <a:cubicBezTo>
                  <a:pt x="1056401" y="352829"/>
                  <a:pt x="1093311" y="404423"/>
                  <a:pt x="1105614" y="426251"/>
                </a:cubicBezTo>
                <a:cubicBezTo>
                  <a:pt x="1128236" y="460779"/>
                  <a:pt x="1167526" y="509199"/>
                  <a:pt x="1186576" y="533408"/>
                </a:cubicBezTo>
                <a:cubicBezTo>
                  <a:pt x="1205626" y="557617"/>
                  <a:pt x="1184636" y="536230"/>
                  <a:pt x="1219914" y="571508"/>
                </a:cubicBezTo>
                <a:cubicBezTo>
                  <a:pt x="1213167" y="593733"/>
                  <a:pt x="1188164" y="628261"/>
                  <a:pt x="1188958" y="650089"/>
                </a:cubicBezTo>
                <a:cubicBezTo>
                  <a:pt x="1189752" y="671917"/>
                  <a:pt x="1232217" y="683824"/>
                  <a:pt x="1231820" y="704858"/>
                </a:cubicBezTo>
                <a:cubicBezTo>
                  <a:pt x="1231423" y="725892"/>
                  <a:pt x="1194910" y="756451"/>
                  <a:pt x="1186576" y="776295"/>
                </a:cubicBezTo>
                <a:cubicBezTo>
                  <a:pt x="1178242" y="796139"/>
                  <a:pt x="1179036" y="801298"/>
                  <a:pt x="1181814" y="823920"/>
                </a:cubicBezTo>
                <a:cubicBezTo>
                  <a:pt x="1184592" y="846542"/>
                  <a:pt x="1227851" y="855670"/>
                  <a:pt x="1231820" y="892976"/>
                </a:cubicBezTo>
                <a:cubicBezTo>
                  <a:pt x="1235789" y="930282"/>
                  <a:pt x="1218723" y="1004498"/>
                  <a:pt x="1212770" y="1052520"/>
                </a:cubicBezTo>
                <a:cubicBezTo>
                  <a:pt x="1209595" y="1096970"/>
                  <a:pt x="1189926" y="1202419"/>
                  <a:pt x="1193719" y="1212064"/>
                </a:cubicBezTo>
                <a:cubicBezTo>
                  <a:pt x="1198136" y="1223297"/>
                  <a:pt x="1230630" y="1237067"/>
                  <a:pt x="1248489" y="1247783"/>
                </a:cubicBezTo>
                <a:cubicBezTo>
                  <a:pt x="1266349" y="1258499"/>
                  <a:pt x="1291351" y="1269214"/>
                  <a:pt x="1300876" y="1276358"/>
                </a:cubicBezTo>
                <a:cubicBezTo>
                  <a:pt x="1310401" y="1283502"/>
                  <a:pt x="1328260" y="1296597"/>
                  <a:pt x="1336594" y="1321600"/>
                </a:cubicBezTo>
                <a:cubicBezTo>
                  <a:pt x="1344928" y="1346603"/>
                  <a:pt x="1343341" y="1378354"/>
                  <a:pt x="1341357" y="1426376"/>
                </a:cubicBezTo>
                <a:cubicBezTo>
                  <a:pt x="1339373" y="1474398"/>
                  <a:pt x="1333194" y="1587415"/>
                  <a:pt x="1338977" y="1595445"/>
                </a:cubicBezTo>
                <a:cubicBezTo>
                  <a:pt x="1347587" y="1607400"/>
                  <a:pt x="1397714" y="1582745"/>
                  <a:pt x="1405651" y="1581158"/>
                </a:cubicBezTo>
                <a:cubicBezTo>
                  <a:pt x="1435813" y="1579571"/>
                  <a:pt x="1480264" y="1566076"/>
                  <a:pt x="1493758" y="1571632"/>
                </a:cubicBezTo>
                <a:cubicBezTo>
                  <a:pt x="1507252" y="1577188"/>
                  <a:pt x="1493758" y="1604970"/>
                  <a:pt x="1486614" y="1614495"/>
                </a:cubicBezTo>
                <a:cubicBezTo>
                  <a:pt x="1483439" y="1624020"/>
                  <a:pt x="1481851" y="1623623"/>
                  <a:pt x="1477089" y="1643070"/>
                </a:cubicBezTo>
                <a:cubicBezTo>
                  <a:pt x="1472327" y="1662517"/>
                  <a:pt x="1462405" y="1702999"/>
                  <a:pt x="1458039" y="1731177"/>
                </a:cubicBezTo>
                <a:cubicBezTo>
                  <a:pt x="1453673" y="1759355"/>
                  <a:pt x="1450101" y="1789517"/>
                  <a:pt x="1450895" y="1812139"/>
                </a:cubicBezTo>
                <a:cubicBezTo>
                  <a:pt x="1451689" y="1834761"/>
                  <a:pt x="1456849" y="1851828"/>
                  <a:pt x="1462802" y="1866909"/>
                </a:cubicBezTo>
                <a:cubicBezTo>
                  <a:pt x="1468755" y="1881990"/>
                  <a:pt x="1500902" y="1900643"/>
                  <a:pt x="1486614" y="1902627"/>
                </a:cubicBezTo>
                <a:cubicBezTo>
                  <a:pt x="1472326" y="1904611"/>
                  <a:pt x="1415573" y="1889530"/>
                  <a:pt x="1377076" y="1878814"/>
                </a:cubicBezTo>
                <a:cubicBezTo>
                  <a:pt x="1338579" y="1868098"/>
                  <a:pt x="1286588" y="1844286"/>
                  <a:pt x="1255632" y="1838333"/>
                </a:cubicBezTo>
                <a:lnTo>
                  <a:pt x="1148476" y="1814520"/>
                </a:lnTo>
                <a:lnTo>
                  <a:pt x="1038939" y="1790708"/>
                </a:lnTo>
                <a:lnTo>
                  <a:pt x="948451" y="1771658"/>
                </a:lnTo>
                <a:cubicBezTo>
                  <a:pt x="918356" y="1767896"/>
                  <a:pt x="888126" y="1765308"/>
                  <a:pt x="857964" y="1762133"/>
                </a:cubicBezTo>
                <a:cubicBezTo>
                  <a:pt x="814716" y="1751320"/>
                  <a:pt x="834152" y="1758164"/>
                  <a:pt x="781764" y="1752608"/>
                </a:cubicBezTo>
                <a:cubicBezTo>
                  <a:pt x="729377" y="1747052"/>
                  <a:pt x="579358" y="1737526"/>
                  <a:pt x="543639" y="1728795"/>
                </a:cubicBezTo>
                <a:cubicBezTo>
                  <a:pt x="553003" y="1714749"/>
                  <a:pt x="540464" y="1718874"/>
                  <a:pt x="546020" y="1714508"/>
                </a:cubicBezTo>
                <a:cubicBezTo>
                  <a:pt x="551576" y="1710142"/>
                  <a:pt x="569436" y="1709746"/>
                  <a:pt x="576977" y="1702602"/>
                </a:cubicBezTo>
                <a:cubicBezTo>
                  <a:pt x="584518" y="1695458"/>
                  <a:pt x="585708" y="1684742"/>
                  <a:pt x="591264" y="1671645"/>
                </a:cubicBezTo>
                <a:cubicBezTo>
                  <a:pt x="596820" y="1658548"/>
                  <a:pt x="599995" y="1629974"/>
                  <a:pt x="610314" y="1624021"/>
                </a:cubicBezTo>
                <a:cubicBezTo>
                  <a:pt x="620633" y="1618068"/>
                  <a:pt x="636508" y="1631958"/>
                  <a:pt x="653177" y="1635927"/>
                </a:cubicBezTo>
                <a:cubicBezTo>
                  <a:pt x="669846" y="1639896"/>
                  <a:pt x="691673" y="1645452"/>
                  <a:pt x="710326" y="1647833"/>
                </a:cubicBezTo>
                <a:lnTo>
                  <a:pt x="765095" y="1650213"/>
                </a:lnTo>
                <a:cubicBezTo>
                  <a:pt x="767079" y="1646641"/>
                  <a:pt x="784939" y="1641483"/>
                  <a:pt x="772239" y="1638308"/>
                </a:cubicBezTo>
                <a:cubicBezTo>
                  <a:pt x="759539" y="1635133"/>
                  <a:pt x="703579" y="1628386"/>
                  <a:pt x="691276" y="1624020"/>
                </a:cubicBezTo>
                <a:cubicBezTo>
                  <a:pt x="671432" y="1617670"/>
                  <a:pt x="641270" y="1611320"/>
                  <a:pt x="626983" y="1602589"/>
                </a:cubicBezTo>
                <a:cubicBezTo>
                  <a:pt x="612696" y="1593858"/>
                  <a:pt x="605551" y="1585523"/>
                  <a:pt x="605551" y="1571633"/>
                </a:cubicBezTo>
                <a:cubicBezTo>
                  <a:pt x="605551" y="1557743"/>
                  <a:pt x="617458" y="1530358"/>
                  <a:pt x="626983" y="1519246"/>
                </a:cubicBezTo>
                <a:cubicBezTo>
                  <a:pt x="636508" y="1508134"/>
                  <a:pt x="660718" y="1510514"/>
                  <a:pt x="662702" y="1504958"/>
                </a:cubicBezTo>
                <a:cubicBezTo>
                  <a:pt x="664686" y="1499402"/>
                  <a:pt x="638889" y="1493051"/>
                  <a:pt x="638889" y="1485907"/>
                </a:cubicBezTo>
                <a:lnTo>
                  <a:pt x="662701" y="1462095"/>
                </a:lnTo>
                <a:cubicBezTo>
                  <a:pt x="674210" y="1450586"/>
                  <a:pt x="696039" y="1427171"/>
                  <a:pt x="707945" y="1416852"/>
                </a:cubicBezTo>
                <a:cubicBezTo>
                  <a:pt x="719851" y="1406533"/>
                  <a:pt x="732155" y="1410105"/>
                  <a:pt x="734139" y="1400183"/>
                </a:cubicBezTo>
                <a:cubicBezTo>
                  <a:pt x="736123" y="1390261"/>
                  <a:pt x="727598" y="1372813"/>
                  <a:pt x="719851" y="1357320"/>
                </a:cubicBezTo>
                <a:cubicBezTo>
                  <a:pt x="728582" y="1334301"/>
                  <a:pt x="794861" y="1267230"/>
                  <a:pt x="791289" y="1254927"/>
                </a:cubicBezTo>
                <a:cubicBezTo>
                  <a:pt x="787717" y="1242624"/>
                  <a:pt x="719057" y="1268023"/>
                  <a:pt x="698420" y="1283501"/>
                </a:cubicBezTo>
                <a:cubicBezTo>
                  <a:pt x="677783" y="1298979"/>
                  <a:pt x="677386" y="1327951"/>
                  <a:pt x="667464" y="1347795"/>
                </a:cubicBezTo>
                <a:cubicBezTo>
                  <a:pt x="657542" y="1367639"/>
                  <a:pt x="650398" y="1397404"/>
                  <a:pt x="638889" y="1402563"/>
                </a:cubicBezTo>
                <a:cubicBezTo>
                  <a:pt x="627380" y="1407722"/>
                  <a:pt x="600811" y="1381154"/>
                  <a:pt x="598408" y="1378751"/>
                </a:cubicBezTo>
                <a:cubicBezTo>
                  <a:pt x="587296" y="1380338"/>
                  <a:pt x="576977" y="1410104"/>
                  <a:pt x="572214" y="1423995"/>
                </a:cubicBezTo>
                <a:cubicBezTo>
                  <a:pt x="567452" y="1437886"/>
                  <a:pt x="572214" y="1451380"/>
                  <a:pt x="569833" y="1462096"/>
                </a:cubicBezTo>
                <a:cubicBezTo>
                  <a:pt x="567452" y="1472812"/>
                  <a:pt x="590074" y="1469240"/>
                  <a:pt x="584121" y="1478765"/>
                </a:cubicBezTo>
                <a:cubicBezTo>
                  <a:pt x="578168" y="1488290"/>
                  <a:pt x="553958" y="1510514"/>
                  <a:pt x="534114" y="1519245"/>
                </a:cubicBezTo>
                <a:cubicBezTo>
                  <a:pt x="514270" y="1527976"/>
                  <a:pt x="476171" y="1534327"/>
                  <a:pt x="465058" y="1531152"/>
                </a:cubicBezTo>
                <a:cubicBezTo>
                  <a:pt x="459502" y="1518452"/>
                  <a:pt x="481330" y="1483130"/>
                  <a:pt x="488870" y="1459714"/>
                </a:cubicBezTo>
                <a:cubicBezTo>
                  <a:pt x="496410" y="1436298"/>
                  <a:pt x="503951" y="1412486"/>
                  <a:pt x="510301" y="1390658"/>
                </a:cubicBezTo>
                <a:cubicBezTo>
                  <a:pt x="516651" y="1368830"/>
                  <a:pt x="521810" y="1346208"/>
                  <a:pt x="526969" y="1328745"/>
                </a:cubicBezTo>
                <a:cubicBezTo>
                  <a:pt x="532128" y="1311282"/>
                  <a:pt x="528954" y="1304932"/>
                  <a:pt x="541257" y="1285882"/>
                </a:cubicBezTo>
                <a:cubicBezTo>
                  <a:pt x="553560" y="1266832"/>
                  <a:pt x="584517" y="1225160"/>
                  <a:pt x="600789" y="1214445"/>
                </a:cubicBezTo>
                <a:cubicBezTo>
                  <a:pt x="617061" y="1203730"/>
                  <a:pt x="619442" y="1230718"/>
                  <a:pt x="634126" y="1228734"/>
                </a:cubicBezTo>
                <a:cubicBezTo>
                  <a:pt x="648810" y="1226750"/>
                  <a:pt x="665082" y="1216431"/>
                  <a:pt x="672226" y="1212065"/>
                </a:cubicBezTo>
                <a:cubicBezTo>
                  <a:pt x="679370" y="1207699"/>
                  <a:pt x="686118" y="1206509"/>
                  <a:pt x="676990" y="1202540"/>
                </a:cubicBezTo>
                <a:cubicBezTo>
                  <a:pt x="667862" y="1198571"/>
                  <a:pt x="646825" y="1207698"/>
                  <a:pt x="638888" y="1204920"/>
                </a:cubicBezTo>
                <a:cubicBezTo>
                  <a:pt x="630951" y="1202142"/>
                  <a:pt x="615474" y="1185871"/>
                  <a:pt x="612696" y="1178727"/>
                </a:cubicBezTo>
                <a:cubicBezTo>
                  <a:pt x="609918" y="1171583"/>
                  <a:pt x="605551" y="1167613"/>
                  <a:pt x="612695" y="1162057"/>
                </a:cubicBezTo>
                <a:cubicBezTo>
                  <a:pt x="619839" y="1156501"/>
                  <a:pt x="651193" y="1169202"/>
                  <a:pt x="662702" y="1164440"/>
                </a:cubicBezTo>
                <a:cubicBezTo>
                  <a:pt x="674211" y="1159678"/>
                  <a:pt x="659129" y="1152136"/>
                  <a:pt x="667463" y="1147770"/>
                </a:cubicBezTo>
                <a:cubicBezTo>
                  <a:pt x="675401" y="1143007"/>
                  <a:pt x="682148" y="1124354"/>
                  <a:pt x="693658" y="1116814"/>
                </a:cubicBezTo>
                <a:cubicBezTo>
                  <a:pt x="705168" y="1109274"/>
                  <a:pt x="727393" y="1104116"/>
                  <a:pt x="736521" y="1102528"/>
                </a:cubicBezTo>
                <a:cubicBezTo>
                  <a:pt x="745649" y="1100940"/>
                  <a:pt x="733742" y="1086651"/>
                  <a:pt x="736520" y="1081094"/>
                </a:cubicBezTo>
                <a:cubicBezTo>
                  <a:pt x="739298" y="1075537"/>
                  <a:pt x="753189" y="1077126"/>
                  <a:pt x="753189" y="1069189"/>
                </a:cubicBezTo>
                <a:cubicBezTo>
                  <a:pt x="746839" y="1064426"/>
                  <a:pt x="727789" y="1050139"/>
                  <a:pt x="712708" y="1040614"/>
                </a:cubicBezTo>
                <a:cubicBezTo>
                  <a:pt x="697627" y="1031089"/>
                  <a:pt x="680164" y="1016802"/>
                  <a:pt x="662701" y="1012039"/>
                </a:cubicBezTo>
                <a:cubicBezTo>
                  <a:pt x="648414" y="1013626"/>
                  <a:pt x="641270" y="1008467"/>
                  <a:pt x="629364" y="1019183"/>
                </a:cubicBezTo>
                <a:cubicBezTo>
                  <a:pt x="617458" y="1029899"/>
                  <a:pt x="592668" y="1073993"/>
                  <a:pt x="591264" y="1076333"/>
                </a:cubicBezTo>
                <a:cubicBezTo>
                  <a:pt x="588089" y="1092208"/>
                  <a:pt x="606345" y="1098558"/>
                  <a:pt x="605551" y="1107289"/>
                </a:cubicBezTo>
                <a:cubicBezTo>
                  <a:pt x="604757" y="1116020"/>
                  <a:pt x="595629" y="1128323"/>
                  <a:pt x="586501" y="1128720"/>
                </a:cubicBezTo>
                <a:cubicBezTo>
                  <a:pt x="577373" y="1129117"/>
                  <a:pt x="561499" y="1119196"/>
                  <a:pt x="550783" y="1109671"/>
                </a:cubicBezTo>
                <a:cubicBezTo>
                  <a:pt x="540067" y="1100146"/>
                  <a:pt x="529351" y="1073158"/>
                  <a:pt x="522207" y="1071570"/>
                </a:cubicBezTo>
                <a:cubicBezTo>
                  <a:pt x="514270" y="1074745"/>
                  <a:pt x="532923" y="1092209"/>
                  <a:pt x="522208" y="1097765"/>
                </a:cubicBezTo>
                <a:cubicBezTo>
                  <a:pt x="511493" y="1103321"/>
                  <a:pt x="473392" y="1098160"/>
                  <a:pt x="457914" y="1104907"/>
                </a:cubicBezTo>
                <a:cubicBezTo>
                  <a:pt x="451564" y="1108082"/>
                  <a:pt x="423386" y="1114830"/>
                  <a:pt x="410289" y="1126339"/>
                </a:cubicBezTo>
                <a:cubicBezTo>
                  <a:pt x="397192" y="1137848"/>
                  <a:pt x="385304" y="1166499"/>
                  <a:pt x="379332" y="1173963"/>
                </a:cubicBezTo>
                <a:cubicBezTo>
                  <a:pt x="369013" y="1191822"/>
                  <a:pt x="361473" y="1227542"/>
                  <a:pt x="348376" y="1233495"/>
                </a:cubicBezTo>
                <a:cubicBezTo>
                  <a:pt x="337263" y="1230320"/>
                  <a:pt x="312657" y="1214447"/>
                  <a:pt x="305513" y="1204922"/>
                </a:cubicBezTo>
                <a:cubicBezTo>
                  <a:pt x="307101" y="1193809"/>
                  <a:pt x="326152" y="1195793"/>
                  <a:pt x="336471" y="1183489"/>
                </a:cubicBezTo>
                <a:cubicBezTo>
                  <a:pt x="346790" y="1171186"/>
                  <a:pt x="360282" y="1146976"/>
                  <a:pt x="367426" y="1131101"/>
                </a:cubicBezTo>
                <a:cubicBezTo>
                  <a:pt x="372769" y="1115073"/>
                  <a:pt x="367030" y="1103321"/>
                  <a:pt x="372189" y="1095383"/>
                </a:cubicBezTo>
                <a:cubicBezTo>
                  <a:pt x="377348" y="1087446"/>
                  <a:pt x="393620" y="1089826"/>
                  <a:pt x="398382" y="1083476"/>
                </a:cubicBezTo>
                <a:cubicBezTo>
                  <a:pt x="399970" y="1078714"/>
                  <a:pt x="388460" y="1068792"/>
                  <a:pt x="386476" y="1062045"/>
                </a:cubicBezTo>
                <a:cubicBezTo>
                  <a:pt x="384492" y="1055298"/>
                  <a:pt x="396797" y="1046171"/>
                  <a:pt x="386478" y="1042996"/>
                </a:cubicBezTo>
                <a:cubicBezTo>
                  <a:pt x="376159" y="1039821"/>
                  <a:pt x="356314" y="1054108"/>
                  <a:pt x="348376" y="1050139"/>
                </a:cubicBezTo>
                <a:cubicBezTo>
                  <a:pt x="343614" y="1045376"/>
                  <a:pt x="330120" y="1031883"/>
                  <a:pt x="324564" y="1023945"/>
                </a:cubicBezTo>
                <a:cubicBezTo>
                  <a:pt x="319008" y="1016007"/>
                  <a:pt x="342819" y="1011773"/>
                  <a:pt x="315039" y="1002514"/>
                </a:cubicBezTo>
                <a:cubicBezTo>
                  <a:pt x="308689" y="1004895"/>
                  <a:pt x="292814" y="1028311"/>
                  <a:pt x="286464" y="1038233"/>
                </a:cubicBezTo>
                <a:cubicBezTo>
                  <a:pt x="280114" y="1048155"/>
                  <a:pt x="280114" y="1054108"/>
                  <a:pt x="276939" y="1062045"/>
                </a:cubicBezTo>
                <a:cubicBezTo>
                  <a:pt x="280114" y="1069983"/>
                  <a:pt x="289242" y="1081492"/>
                  <a:pt x="286464" y="1085858"/>
                </a:cubicBezTo>
                <a:cubicBezTo>
                  <a:pt x="283686" y="1090224"/>
                  <a:pt x="261856" y="1084270"/>
                  <a:pt x="260269" y="1088239"/>
                </a:cubicBezTo>
                <a:cubicBezTo>
                  <a:pt x="258682" y="1092208"/>
                  <a:pt x="270589" y="1098557"/>
                  <a:pt x="276939" y="1109670"/>
                </a:cubicBezTo>
                <a:cubicBezTo>
                  <a:pt x="275351" y="1122370"/>
                  <a:pt x="265429" y="1113242"/>
                  <a:pt x="265032" y="1126339"/>
                </a:cubicBezTo>
                <a:cubicBezTo>
                  <a:pt x="264635" y="1139436"/>
                  <a:pt x="279716" y="1178727"/>
                  <a:pt x="274557" y="1188252"/>
                </a:cubicBezTo>
                <a:cubicBezTo>
                  <a:pt x="269398" y="1197777"/>
                  <a:pt x="247173" y="1180710"/>
                  <a:pt x="234076" y="1183488"/>
                </a:cubicBezTo>
                <a:cubicBezTo>
                  <a:pt x="220979" y="1186266"/>
                  <a:pt x="211057" y="1201348"/>
                  <a:pt x="195976" y="1204920"/>
                </a:cubicBezTo>
                <a:cubicBezTo>
                  <a:pt x="180895" y="1208492"/>
                  <a:pt x="157877" y="1207301"/>
                  <a:pt x="143589" y="1204920"/>
                </a:cubicBezTo>
                <a:cubicBezTo>
                  <a:pt x="129302" y="1202539"/>
                  <a:pt x="120570" y="1196189"/>
                  <a:pt x="110251" y="1190633"/>
                </a:cubicBezTo>
                <a:cubicBezTo>
                  <a:pt x="99932" y="1185077"/>
                  <a:pt x="99138" y="1187458"/>
                  <a:pt x="81676" y="1171583"/>
                </a:cubicBezTo>
                <a:cubicBezTo>
                  <a:pt x="64214" y="1155708"/>
                  <a:pt x="15002" y="1110067"/>
                  <a:pt x="5477" y="1095383"/>
                </a:cubicBezTo>
                <a:cubicBezTo>
                  <a:pt x="-4048" y="1080699"/>
                  <a:pt x="21352" y="1094589"/>
                  <a:pt x="24527" y="1083477"/>
                </a:cubicBezTo>
                <a:cubicBezTo>
                  <a:pt x="27702" y="1072365"/>
                  <a:pt x="25717" y="1044186"/>
                  <a:pt x="24526" y="1028708"/>
                </a:cubicBezTo>
                <a:cubicBezTo>
                  <a:pt x="23335" y="1013230"/>
                  <a:pt x="24966" y="1000719"/>
                  <a:pt x="17383" y="990608"/>
                </a:cubicBezTo>
                <a:cubicBezTo>
                  <a:pt x="13260" y="978241"/>
                  <a:pt x="-3651" y="964414"/>
                  <a:pt x="714" y="945364"/>
                </a:cubicBezTo>
                <a:cubicBezTo>
                  <a:pt x="5079" y="926314"/>
                  <a:pt x="35242" y="890993"/>
                  <a:pt x="43576" y="876308"/>
                </a:cubicBezTo>
                <a:cubicBezTo>
                  <a:pt x="41989" y="857258"/>
                  <a:pt x="60642" y="887420"/>
                  <a:pt x="62626" y="878689"/>
                </a:cubicBezTo>
                <a:cubicBezTo>
                  <a:pt x="64610" y="869958"/>
                  <a:pt x="46752" y="838605"/>
                  <a:pt x="55483" y="823921"/>
                </a:cubicBezTo>
                <a:cubicBezTo>
                  <a:pt x="64214" y="809237"/>
                  <a:pt x="101123" y="805664"/>
                  <a:pt x="119776" y="797726"/>
                </a:cubicBezTo>
                <a:cubicBezTo>
                  <a:pt x="138429" y="789788"/>
                  <a:pt x="153113" y="786614"/>
                  <a:pt x="167401" y="776295"/>
                </a:cubicBezTo>
                <a:cubicBezTo>
                  <a:pt x="181689" y="765976"/>
                  <a:pt x="190421" y="740578"/>
                  <a:pt x="205502" y="735815"/>
                </a:cubicBezTo>
                <a:cubicBezTo>
                  <a:pt x="220583" y="731053"/>
                  <a:pt x="223361" y="750895"/>
                  <a:pt x="236458" y="747720"/>
                </a:cubicBezTo>
                <a:cubicBezTo>
                  <a:pt x="249555" y="744545"/>
                  <a:pt x="265827" y="715178"/>
                  <a:pt x="281702" y="704859"/>
                </a:cubicBezTo>
                <a:cubicBezTo>
                  <a:pt x="297577" y="694540"/>
                  <a:pt x="300354" y="692951"/>
                  <a:pt x="329326" y="690570"/>
                </a:cubicBezTo>
                <a:cubicBezTo>
                  <a:pt x="358298" y="688189"/>
                  <a:pt x="432117" y="704064"/>
                  <a:pt x="457914" y="702477"/>
                </a:cubicBezTo>
                <a:cubicBezTo>
                  <a:pt x="483711" y="700890"/>
                  <a:pt x="476567" y="689777"/>
                  <a:pt x="484108" y="681046"/>
                </a:cubicBezTo>
                <a:cubicBezTo>
                  <a:pt x="491649" y="672315"/>
                  <a:pt x="500380" y="665964"/>
                  <a:pt x="503158" y="650089"/>
                </a:cubicBezTo>
                <a:cubicBezTo>
                  <a:pt x="504745" y="634214"/>
                  <a:pt x="501966" y="606035"/>
                  <a:pt x="505538" y="592938"/>
                </a:cubicBezTo>
                <a:cubicBezTo>
                  <a:pt x="509110" y="579841"/>
                  <a:pt x="508715" y="579050"/>
                  <a:pt x="524590" y="571509"/>
                </a:cubicBezTo>
                <a:cubicBezTo>
                  <a:pt x="540465" y="563969"/>
                  <a:pt x="588883" y="554045"/>
                  <a:pt x="600789" y="547695"/>
                </a:cubicBezTo>
                <a:lnTo>
                  <a:pt x="619839" y="533408"/>
                </a:lnTo>
                <a:cubicBezTo>
                  <a:pt x="629364" y="526264"/>
                  <a:pt x="642858" y="518724"/>
                  <a:pt x="657939" y="504833"/>
                </a:cubicBezTo>
                <a:cubicBezTo>
                  <a:pt x="673020" y="490942"/>
                  <a:pt x="699610" y="470702"/>
                  <a:pt x="710326" y="450064"/>
                </a:cubicBezTo>
                <a:cubicBezTo>
                  <a:pt x="721042" y="429427"/>
                  <a:pt x="716677" y="401645"/>
                  <a:pt x="722233" y="381008"/>
                </a:cubicBezTo>
                <a:cubicBezTo>
                  <a:pt x="727789" y="360371"/>
                  <a:pt x="738903" y="344099"/>
                  <a:pt x="743665" y="326240"/>
                </a:cubicBezTo>
                <a:cubicBezTo>
                  <a:pt x="748427" y="308381"/>
                  <a:pt x="744061" y="290918"/>
                  <a:pt x="750808" y="273852"/>
                </a:cubicBezTo>
                <a:cubicBezTo>
                  <a:pt x="757555" y="256786"/>
                  <a:pt x="767873" y="240911"/>
                  <a:pt x="774620" y="223845"/>
                </a:cubicBezTo>
                <a:cubicBezTo>
                  <a:pt x="781367" y="206779"/>
                  <a:pt x="783749" y="188921"/>
                  <a:pt x="791290" y="171459"/>
                </a:cubicBezTo>
                <a:cubicBezTo>
                  <a:pt x="798831" y="153997"/>
                  <a:pt x="809148" y="131771"/>
                  <a:pt x="824626" y="121452"/>
                </a:cubicBezTo>
                <a:cubicBezTo>
                  <a:pt x="843279" y="102402"/>
                  <a:pt x="851614" y="139310"/>
                  <a:pt x="867489" y="130976"/>
                </a:cubicBezTo>
                <a:cubicBezTo>
                  <a:pt x="883364" y="122642"/>
                  <a:pt x="908764" y="81367"/>
                  <a:pt x="919876" y="71445"/>
                </a:cubicBezTo>
                <a:cubicBezTo>
                  <a:pt x="930989" y="61523"/>
                  <a:pt x="929401" y="76207"/>
                  <a:pt x="934164" y="71445"/>
                </a:cubicBezTo>
                <a:cubicBezTo>
                  <a:pt x="941308" y="59539"/>
                  <a:pt x="954802" y="-786"/>
                  <a:pt x="962739" y="8"/>
                </a:cubicBezTo>
                <a:close/>
              </a:path>
            </a:pathLst>
          </a:custGeom>
          <a:solidFill>
            <a:srgbClr val="FFFF00">
              <a:alpha val="29804"/>
            </a:srgb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5" name="フリーフォーム: 図形 34">
            <a:extLst>
              <a:ext uri="{FF2B5EF4-FFF2-40B4-BE49-F238E27FC236}">
                <a16:creationId xmlns:a16="http://schemas.microsoft.com/office/drawing/2014/main" id="{E4F46C17-CC12-EF5B-FA41-F9FE9C920039}"/>
              </a:ext>
            </a:extLst>
          </p:cNvPr>
          <p:cNvSpPr/>
          <p:nvPr/>
        </p:nvSpPr>
        <p:spPr>
          <a:xfrm>
            <a:off x="4685633" y="2327813"/>
            <a:ext cx="1741157" cy="2730019"/>
          </a:xfrm>
          <a:custGeom>
            <a:avLst/>
            <a:gdLst>
              <a:gd name="connsiteX0" fmla="*/ 1538372 w 1728872"/>
              <a:gd name="connsiteY0" fmla="*/ 14346 h 2724208"/>
              <a:gd name="connsiteX1" fmla="*/ 1485985 w 1728872"/>
              <a:gd name="connsiteY1" fmla="*/ 4821 h 2724208"/>
              <a:gd name="connsiteX2" fmla="*/ 1462172 w 1728872"/>
              <a:gd name="connsiteY2" fmla="*/ 58 h 2724208"/>
              <a:gd name="connsiteX3" fmla="*/ 1419310 w 1728872"/>
              <a:gd name="connsiteY3" fmla="*/ 9583 h 2724208"/>
              <a:gd name="connsiteX4" fmla="*/ 1371685 w 1728872"/>
              <a:gd name="connsiteY4" fmla="*/ 57208 h 2724208"/>
              <a:gd name="connsiteX5" fmla="*/ 1338347 w 1728872"/>
              <a:gd name="connsiteY5" fmla="*/ 61971 h 2724208"/>
              <a:gd name="connsiteX6" fmla="*/ 1324060 w 1728872"/>
              <a:gd name="connsiteY6" fmla="*/ 81021 h 2724208"/>
              <a:gd name="connsiteX7" fmla="*/ 1309772 w 1728872"/>
              <a:gd name="connsiteY7" fmla="*/ 114358 h 2724208"/>
              <a:gd name="connsiteX8" fmla="*/ 1252622 w 1728872"/>
              <a:gd name="connsiteY8" fmla="*/ 109596 h 2724208"/>
              <a:gd name="connsiteX9" fmla="*/ 1238335 w 1728872"/>
              <a:gd name="connsiteY9" fmla="*/ 104833 h 2724208"/>
              <a:gd name="connsiteX10" fmla="*/ 1224047 w 1728872"/>
              <a:gd name="connsiteY10" fmla="*/ 119121 h 2724208"/>
              <a:gd name="connsiteX11" fmla="*/ 1195472 w 1728872"/>
              <a:gd name="connsiteY11" fmla="*/ 147696 h 2724208"/>
              <a:gd name="connsiteX12" fmla="*/ 1109747 w 1728872"/>
              <a:gd name="connsiteY12" fmla="*/ 152458 h 2724208"/>
              <a:gd name="connsiteX13" fmla="*/ 1104985 w 1728872"/>
              <a:gd name="connsiteY13" fmla="*/ 209608 h 2724208"/>
              <a:gd name="connsiteX14" fmla="*/ 1085935 w 1728872"/>
              <a:gd name="connsiteY14" fmla="*/ 238183 h 2724208"/>
              <a:gd name="connsiteX15" fmla="*/ 1081172 w 1728872"/>
              <a:gd name="connsiteY15" fmla="*/ 257233 h 2724208"/>
              <a:gd name="connsiteX16" fmla="*/ 1071647 w 1728872"/>
              <a:gd name="connsiteY16" fmla="*/ 271521 h 2724208"/>
              <a:gd name="connsiteX17" fmla="*/ 1062122 w 1728872"/>
              <a:gd name="connsiteY17" fmla="*/ 290571 h 2724208"/>
              <a:gd name="connsiteX18" fmla="*/ 1014497 w 1728872"/>
              <a:gd name="connsiteY18" fmla="*/ 281046 h 2724208"/>
              <a:gd name="connsiteX19" fmla="*/ 990685 w 1728872"/>
              <a:gd name="connsiteY19" fmla="*/ 271521 h 2724208"/>
              <a:gd name="connsiteX20" fmla="*/ 947822 w 1728872"/>
              <a:gd name="connsiteY20" fmla="*/ 276283 h 2724208"/>
              <a:gd name="connsiteX21" fmla="*/ 938297 w 1728872"/>
              <a:gd name="connsiteY21" fmla="*/ 290571 h 2724208"/>
              <a:gd name="connsiteX22" fmla="*/ 924010 w 1728872"/>
              <a:gd name="connsiteY22" fmla="*/ 295333 h 2724208"/>
              <a:gd name="connsiteX23" fmla="*/ 909722 w 1728872"/>
              <a:gd name="connsiteY23" fmla="*/ 304858 h 2724208"/>
              <a:gd name="connsiteX24" fmla="*/ 904960 w 1728872"/>
              <a:gd name="connsiteY24" fmla="*/ 362008 h 2724208"/>
              <a:gd name="connsiteX25" fmla="*/ 885910 w 1728872"/>
              <a:gd name="connsiteY25" fmla="*/ 400108 h 2724208"/>
              <a:gd name="connsiteX26" fmla="*/ 871622 w 1728872"/>
              <a:gd name="connsiteY26" fmla="*/ 447733 h 2724208"/>
              <a:gd name="connsiteX27" fmla="*/ 862097 w 1728872"/>
              <a:gd name="connsiteY27" fmla="*/ 471546 h 2724208"/>
              <a:gd name="connsiteX28" fmla="*/ 843047 w 1728872"/>
              <a:gd name="connsiteY28" fmla="*/ 481071 h 2724208"/>
              <a:gd name="connsiteX29" fmla="*/ 804947 w 1728872"/>
              <a:gd name="connsiteY29" fmla="*/ 476308 h 2724208"/>
              <a:gd name="connsiteX30" fmla="*/ 790660 w 1728872"/>
              <a:gd name="connsiteY30" fmla="*/ 466783 h 2724208"/>
              <a:gd name="connsiteX31" fmla="*/ 738272 w 1728872"/>
              <a:gd name="connsiteY31" fmla="*/ 471546 h 2724208"/>
              <a:gd name="connsiteX32" fmla="*/ 723985 w 1728872"/>
              <a:gd name="connsiteY32" fmla="*/ 481071 h 2724208"/>
              <a:gd name="connsiteX33" fmla="*/ 700172 w 1728872"/>
              <a:gd name="connsiteY33" fmla="*/ 509646 h 2724208"/>
              <a:gd name="connsiteX34" fmla="*/ 681122 w 1728872"/>
              <a:gd name="connsiteY34" fmla="*/ 514408 h 2724208"/>
              <a:gd name="connsiteX35" fmla="*/ 623972 w 1728872"/>
              <a:gd name="connsiteY35" fmla="*/ 519171 h 2724208"/>
              <a:gd name="connsiteX36" fmla="*/ 623972 w 1728872"/>
              <a:gd name="connsiteY36" fmla="*/ 566796 h 2724208"/>
              <a:gd name="connsiteX37" fmla="*/ 600160 w 1728872"/>
              <a:gd name="connsiteY37" fmla="*/ 571558 h 2724208"/>
              <a:gd name="connsiteX38" fmla="*/ 585872 w 1728872"/>
              <a:gd name="connsiteY38" fmla="*/ 581083 h 2724208"/>
              <a:gd name="connsiteX39" fmla="*/ 581110 w 1728872"/>
              <a:gd name="connsiteY39" fmla="*/ 619183 h 2724208"/>
              <a:gd name="connsiteX40" fmla="*/ 571585 w 1728872"/>
              <a:gd name="connsiteY40" fmla="*/ 652521 h 2724208"/>
              <a:gd name="connsiteX41" fmla="*/ 566822 w 1728872"/>
              <a:gd name="connsiteY41" fmla="*/ 666808 h 2724208"/>
              <a:gd name="connsiteX42" fmla="*/ 514435 w 1728872"/>
              <a:gd name="connsiteY42" fmla="*/ 681096 h 2724208"/>
              <a:gd name="connsiteX43" fmla="*/ 500147 w 1728872"/>
              <a:gd name="connsiteY43" fmla="*/ 695383 h 2724208"/>
              <a:gd name="connsiteX44" fmla="*/ 523960 w 1728872"/>
              <a:gd name="connsiteY44" fmla="*/ 728721 h 2724208"/>
              <a:gd name="connsiteX45" fmla="*/ 566822 w 1728872"/>
              <a:gd name="connsiteY45" fmla="*/ 738246 h 2724208"/>
              <a:gd name="connsiteX46" fmla="*/ 604922 w 1728872"/>
              <a:gd name="connsiteY46" fmla="*/ 785871 h 2724208"/>
              <a:gd name="connsiteX47" fmla="*/ 623972 w 1728872"/>
              <a:gd name="connsiteY47" fmla="*/ 852546 h 2724208"/>
              <a:gd name="connsiteX48" fmla="*/ 638260 w 1728872"/>
              <a:gd name="connsiteY48" fmla="*/ 862071 h 2724208"/>
              <a:gd name="connsiteX49" fmla="*/ 604922 w 1728872"/>
              <a:gd name="connsiteY49" fmla="*/ 881121 h 2724208"/>
              <a:gd name="connsiteX50" fmla="*/ 595397 w 1728872"/>
              <a:gd name="connsiteY50" fmla="*/ 895408 h 2724208"/>
              <a:gd name="connsiteX51" fmla="*/ 576347 w 1728872"/>
              <a:gd name="connsiteY51" fmla="*/ 900171 h 2724208"/>
              <a:gd name="connsiteX52" fmla="*/ 562060 w 1728872"/>
              <a:gd name="connsiteY52" fmla="*/ 895408 h 2724208"/>
              <a:gd name="connsiteX53" fmla="*/ 566822 w 1728872"/>
              <a:gd name="connsiteY53" fmla="*/ 933508 h 2724208"/>
              <a:gd name="connsiteX54" fmla="*/ 557297 w 1728872"/>
              <a:gd name="connsiteY54" fmla="*/ 966846 h 2724208"/>
              <a:gd name="connsiteX55" fmla="*/ 523960 w 1728872"/>
              <a:gd name="connsiteY55" fmla="*/ 985896 h 2724208"/>
              <a:gd name="connsiteX56" fmla="*/ 509672 w 1728872"/>
              <a:gd name="connsiteY56" fmla="*/ 1000183 h 2724208"/>
              <a:gd name="connsiteX57" fmla="*/ 476335 w 1728872"/>
              <a:gd name="connsiteY57" fmla="*/ 981133 h 2724208"/>
              <a:gd name="connsiteX58" fmla="*/ 457285 w 1728872"/>
              <a:gd name="connsiteY58" fmla="*/ 985896 h 2724208"/>
              <a:gd name="connsiteX59" fmla="*/ 462047 w 1728872"/>
              <a:gd name="connsiteY59" fmla="*/ 1009708 h 2724208"/>
              <a:gd name="connsiteX60" fmla="*/ 481097 w 1728872"/>
              <a:gd name="connsiteY60" fmla="*/ 1038283 h 2724208"/>
              <a:gd name="connsiteX61" fmla="*/ 490622 w 1728872"/>
              <a:gd name="connsiteY61" fmla="*/ 1076383 h 2724208"/>
              <a:gd name="connsiteX62" fmla="*/ 485860 w 1728872"/>
              <a:gd name="connsiteY62" fmla="*/ 1176396 h 2724208"/>
              <a:gd name="connsiteX63" fmla="*/ 452522 w 1728872"/>
              <a:gd name="connsiteY63" fmla="*/ 1209733 h 2724208"/>
              <a:gd name="connsiteX64" fmla="*/ 438235 w 1728872"/>
              <a:gd name="connsiteY64" fmla="*/ 1224021 h 2724208"/>
              <a:gd name="connsiteX65" fmla="*/ 414422 w 1728872"/>
              <a:gd name="connsiteY65" fmla="*/ 1214496 h 2724208"/>
              <a:gd name="connsiteX66" fmla="*/ 395372 w 1728872"/>
              <a:gd name="connsiteY66" fmla="*/ 1209733 h 2724208"/>
              <a:gd name="connsiteX67" fmla="*/ 390610 w 1728872"/>
              <a:gd name="connsiteY67" fmla="*/ 1228783 h 2724208"/>
              <a:gd name="connsiteX68" fmla="*/ 385847 w 1728872"/>
              <a:gd name="connsiteY68" fmla="*/ 1252596 h 2724208"/>
              <a:gd name="connsiteX69" fmla="*/ 381085 w 1728872"/>
              <a:gd name="connsiteY69" fmla="*/ 1285933 h 2724208"/>
              <a:gd name="connsiteX70" fmla="*/ 376322 w 1728872"/>
              <a:gd name="connsiteY70" fmla="*/ 1300221 h 2724208"/>
              <a:gd name="connsiteX71" fmla="*/ 371560 w 1728872"/>
              <a:gd name="connsiteY71" fmla="*/ 1319271 h 2724208"/>
              <a:gd name="connsiteX72" fmla="*/ 366797 w 1728872"/>
              <a:gd name="connsiteY72" fmla="*/ 1343083 h 2724208"/>
              <a:gd name="connsiteX73" fmla="*/ 338222 w 1728872"/>
              <a:gd name="connsiteY73" fmla="*/ 1371658 h 2724208"/>
              <a:gd name="connsiteX74" fmla="*/ 319172 w 1728872"/>
              <a:gd name="connsiteY74" fmla="*/ 1385946 h 2724208"/>
              <a:gd name="connsiteX75" fmla="*/ 290597 w 1728872"/>
              <a:gd name="connsiteY75" fmla="*/ 1395471 h 2724208"/>
              <a:gd name="connsiteX76" fmla="*/ 276310 w 1728872"/>
              <a:gd name="connsiteY76" fmla="*/ 1409758 h 2724208"/>
              <a:gd name="connsiteX77" fmla="*/ 262022 w 1728872"/>
              <a:gd name="connsiteY77" fmla="*/ 1419283 h 2724208"/>
              <a:gd name="connsiteX78" fmla="*/ 257260 w 1728872"/>
              <a:gd name="connsiteY78" fmla="*/ 1433571 h 2724208"/>
              <a:gd name="connsiteX79" fmla="*/ 242972 w 1728872"/>
              <a:gd name="connsiteY79" fmla="*/ 1457383 h 2724208"/>
              <a:gd name="connsiteX80" fmla="*/ 209635 w 1728872"/>
              <a:gd name="connsiteY80" fmla="*/ 1490721 h 2724208"/>
              <a:gd name="connsiteX81" fmla="*/ 195347 w 1728872"/>
              <a:gd name="connsiteY81" fmla="*/ 1505008 h 2724208"/>
              <a:gd name="connsiteX82" fmla="*/ 157247 w 1728872"/>
              <a:gd name="connsiteY82" fmla="*/ 1533583 h 2724208"/>
              <a:gd name="connsiteX83" fmla="*/ 142960 w 1728872"/>
              <a:gd name="connsiteY83" fmla="*/ 1547871 h 2724208"/>
              <a:gd name="connsiteX84" fmla="*/ 114385 w 1728872"/>
              <a:gd name="connsiteY84" fmla="*/ 1571683 h 2724208"/>
              <a:gd name="connsiteX85" fmla="*/ 109622 w 1728872"/>
              <a:gd name="connsiteY85" fmla="*/ 1585971 h 2724208"/>
              <a:gd name="connsiteX86" fmla="*/ 100097 w 1728872"/>
              <a:gd name="connsiteY86" fmla="*/ 1647883 h 2724208"/>
              <a:gd name="connsiteX87" fmla="*/ 71522 w 1728872"/>
              <a:gd name="connsiteY87" fmla="*/ 1671696 h 2724208"/>
              <a:gd name="connsiteX88" fmla="*/ 38185 w 1728872"/>
              <a:gd name="connsiteY88" fmla="*/ 1714558 h 2724208"/>
              <a:gd name="connsiteX89" fmla="*/ 28660 w 1728872"/>
              <a:gd name="connsiteY89" fmla="*/ 1733608 h 2724208"/>
              <a:gd name="connsiteX90" fmla="*/ 42947 w 1728872"/>
              <a:gd name="connsiteY90" fmla="*/ 1781233 h 2724208"/>
              <a:gd name="connsiteX91" fmla="*/ 47710 w 1728872"/>
              <a:gd name="connsiteY91" fmla="*/ 1800283 h 2724208"/>
              <a:gd name="connsiteX92" fmla="*/ 52472 w 1728872"/>
              <a:gd name="connsiteY92" fmla="*/ 1814571 h 2724208"/>
              <a:gd name="connsiteX93" fmla="*/ 38185 w 1728872"/>
              <a:gd name="connsiteY93" fmla="*/ 1871721 h 2724208"/>
              <a:gd name="connsiteX94" fmla="*/ 28660 w 1728872"/>
              <a:gd name="connsiteY94" fmla="*/ 1900296 h 2724208"/>
              <a:gd name="connsiteX95" fmla="*/ 57235 w 1728872"/>
              <a:gd name="connsiteY95" fmla="*/ 1952683 h 2724208"/>
              <a:gd name="connsiteX96" fmla="*/ 61997 w 1728872"/>
              <a:gd name="connsiteY96" fmla="*/ 1971733 h 2724208"/>
              <a:gd name="connsiteX97" fmla="*/ 23897 w 1728872"/>
              <a:gd name="connsiteY97" fmla="*/ 1971733 h 2724208"/>
              <a:gd name="connsiteX98" fmla="*/ 85 w 1728872"/>
              <a:gd name="connsiteY98" fmla="*/ 1976496 h 2724208"/>
              <a:gd name="connsiteX99" fmla="*/ 19135 w 1728872"/>
              <a:gd name="connsiteY99" fmla="*/ 2014596 h 2724208"/>
              <a:gd name="connsiteX100" fmla="*/ 33422 w 1728872"/>
              <a:gd name="connsiteY100" fmla="*/ 2200333 h 2724208"/>
              <a:gd name="connsiteX101" fmla="*/ 47710 w 1728872"/>
              <a:gd name="connsiteY101" fmla="*/ 2271771 h 2724208"/>
              <a:gd name="connsiteX102" fmla="*/ 66760 w 1728872"/>
              <a:gd name="connsiteY102" fmla="*/ 2295583 h 2724208"/>
              <a:gd name="connsiteX103" fmla="*/ 76285 w 1728872"/>
              <a:gd name="connsiteY103" fmla="*/ 2309871 h 2724208"/>
              <a:gd name="connsiteX104" fmla="*/ 104860 w 1728872"/>
              <a:gd name="connsiteY104" fmla="*/ 2324158 h 2724208"/>
              <a:gd name="connsiteX105" fmla="*/ 157247 w 1728872"/>
              <a:gd name="connsiteY105" fmla="*/ 2386071 h 2724208"/>
              <a:gd name="connsiteX106" fmla="*/ 171535 w 1728872"/>
              <a:gd name="connsiteY106" fmla="*/ 2419408 h 2724208"/>
              <a:gd name="connsiteX107" fmla="*/ 176297 w 1728872"/>
              <a:gd name="connsiteY107" fmla="*/ 2443221 h 2724208"/>
              <a:gd name="connsiteX108" fmla="*/ 190585 w 1728872"/>
              <a:gd name="connsiteY108" fmla="*/ 2462271 h 2724208"/>
              <a:gd name="connsiteX109" fmla="*/ 195347 w 1728872"/>
              <a:gd name="connsiteY109" fmla="*/ 2476558 h 2724208"/>
              <a:gd name="connsiteX110" fmla="*/ 204872 w 1728872"/>
              <a:gd name="connsiteY110" fmla="*/ 2495608 h 2724208"/>
              <a:gd name="connsiteX111" fmla="*/ 209635 w 1728872"/>
              <a:gd name="connsiteY111" fmla="*/ 2519421 h 2724208"/>
              <a:gd name="connsiteX112" fmla="*/ 233447 w 1728872"/>
              <a:gd name="connsiteY112" fmla="*/ 2562283 h 2724208"/>
              <a:gd name="connsiteX113" fmla="*/ 238210 w 1728872"/>
              <a:gd name="connsiteY113" fmla="*/ 2576571 h 2724208"/>
              <a:gd name="connsiteX114" fmla="*/ 262022 w 1728872"/>
              <a:gd name="connsiteY114" fmla="*/ 2600383 h 2724208"/>
              <a:gd name="connsiteX115" fmla="*/ 271547 w 1728872"/>
              <a:gd name="connsiteY115" fmla="*/ 2614671 h 2724208"/>
              <a:gd name="connsiteX116" fmla="*/ 300122 w 1728872"/>
              <a:gd name="connsiteY116" fmla="*/ 2619433 h 2724208"/>
              <a:gd name="connsiteX117" fmla="*/ 395372 w 1728872"/>
              <a:gd name="connsiteY117" fmla="*/ 2648008 h 2724208"/>
              <a:gd name="connsiteX118" fmla="*/ 395372 w 1728872"/>
              <a:gd name="connsiteY118" fmla="*/ 2648008 h 2724208"/>
              <a:gd name="connsiteX119" fmla="*/ 452522 w 1728872"/>
              <a:gd name="connsiteY119" fmla="*/ 2667058 h 2724208"/>
              <a:gd name="connsiteX120" fmla="*/ 476335 w 1728872"/>
              <a:gd name="connsiteY120" fmla="*/ 2676583 h 2724208"/>
              <a:gd name="connsiteX121" fmla="*/ 504910 w 1728872"/>
              <a:gd name="connsiteY121" fmla="*/ 2686108 h 2724208"/>
              <a:gd name="connsiteX122" fmla="*/ 552535 w 1728872"/>
              <a:gd name="connsiteY122" fmla="*/ 2695633 h 2724208"/>
              <a:gd name="connsiteX123" fmla="*/ 600160 w 1728872"/>
              <a:gd name="connsiteY123" fmla="*/ 2709921 h 2724208"/>
              <a:gd name="connsiteX124" fmla="*/ 628735 w 1728872"/>
              <a:gd name="connsiteY124" fmla="*/ 2719446 h 2724208"/>
              <a:gd name="connsiteX125" fmla="*/ 643022 w 1728872"/>
              <a:gd name="connsiteY125" fmla="*/ 2724208 h 2724208"/>
              <a:gd name="connsiteX126" fmla="*/ 652547 w 1728872"/>
              <a:gd name="connsiteY126" fmla="*/ 2657533 h 2724208"/>
              <a:gd name="connsiteX127" fmla="*/ 666835 w 1728872"/>
              <a:gd name="connsiteY127" fmla="*/ 2648008 h 2724208"/>
              <a:gd name="connsiteX128" fmla="*/ 695410 w 1728872"/>
              <a:gd name="connsiteY128" fmla="*/ 2638483 h 2724208"/>
              <a:gd name="connsiteX129" fmla="*/ 709697 w 1728872"/>
              <a:gd name="connsiteY129" fmla="*/ 2628958 h 2724208"/>
              <a:gd name="connsiteX130" fmla="*/ 738272 w 1728872"/>
              <a:gd name="connsiteY130" fmla="*/ 2619433 h 2724208"/>
              <a:gd name="connsiteX131" fmla="*/ 771610 w 1728872"/>
              <a:gd name="connsiteY131" fmla="*/ 2605146 h 2724208"/>
              <a:gd name="connsiteX132" fmla="*/ 800185 w 1728872"/>
              <a:gd name="connsiteY132" fmla="*/ 2581333 h 2724208"/>
              <a:gd name="connsiteX133" fmla="*/ 833522 w 1728872"/>
              <a:gd name="connsiteY133" fmla="*/ 2547996 h 2724208"/>
              <a:gd name="connsiteX134" fmla="*/ 895435 w 1728872"/>
              <a:gd name="connsiteY134" fmla="*/ 2528946 h 2724208"/>
              <a:gd name="connsiteX135" fmla="*/ 924010 w 1728872"/>
              <a:gd name="connsiteY135" fmla="*/ 2514658 h 2724208"/>
              <a:gd name="connsiteX136" fmla="*/ 962110 w 1728872"/>
              <a:gd name="connsiteY136" fmla="*/ 2505133 h 2724208"/>
              <a:gd name="connsiteX137" fmla="*/ 976397 w 1728872"/>
              <a:gd name="connsiteY137" fmla="*/ 2500371 h 2724208"/>
              <a:gd name="connsiteX138" fmla="*/ 995447 w 1728872"/>
              <a:gd name="connsiteY138" fmla="*/ 2495608 h 2724208"/>
              <a:gd name="connsiteX139" fmla="*/ 1014497 w 1728872"/>
              <a:gd name="connsiteY139" fmla="*/ 2486083 h 2724208"/>
              <a:gd name="connsiteX140" fmla="*/ 1062122 w 1728872"/>
              <a:gd name="connsiteY140" fmla="*/ 2476558 h 2724208"/>
              <a:gd name="connsiteX141" fmla="*/ 1066885 w 1728872"/>
              <a:gd name="connsiteY141" fmla="*/ 2457508 h 2724208"/>
              <a:gd name="connsiteX142" fmla="*/ 1109747 w 1728872"/>
              <a:gd name="connsiteY142" fmla="*/ 2443221 h 2724208"/>
              <a:gd name="connsiteX143" fmla="*/ 1114510 w 1728872"/>
              <a:gd name="connsiteY143" fmla="*/ 2424171 h 2724208"/>
              <a:gd name="connsiteX144" fmla="*/ 1109747 w 1728872"/>
              <a:gd name="connsiteY144" fmla="*/ 2409883 h 2724208"/>
              <a:gd name="connsiteX145" fmla="*/ 1081172 w 1728872"/>
              <a:gd name="connsiteY145" fmla="*/ 2371783 h 2724208"/>
              <a:gd name="connsiteX146" fmla="*/ 1071647 w 1728872"/>
              <a:gd name="connsiteY146" fmla="*/ 2357496 h 2724208"/>
              <a:gd name="connsiteX147" fmla="*/ 1038310 w 1728872"/>
              <a:gd name="connsiteY147" fmla="*/ 2314633 h 2724208"/>
              <a:gd name="connsiteX148" fmla="*/ 1066885 w 1728872"/>
              <a:gd name="connsiteY148" fmla="*/ 2247958 h 2724208"/>
              <a:gd name="connsiteX149" fmla="*/ 1081172 w 1728872"/>
              <a:gd name="connsiteY149" fmla="*/ 2243196 h 2724208"/>
              <a:gd name="connsiteX150" fmla="*/ 1100222 w 1728872"/>
              <a:gd name="connsiteY150" fmla="*/ 2228908 h 2724208"/>
              <a:gd name="connsiteX151" fmla="*/ 1114510 w 1728872"/>
              <a:gd name="connsiteY151" fmla="*/ 2219383 h 2724208"/>
              <a:gd name="connsiteX152" fmla="*/ 1128797 w 1728872"/>
              <a:gd name="connsiteY152" fmla="*/ 2205096 h 2724208"/>
              <a:gd name="connsiteX153" fmla="*/ 1138322 w 1728872"/>
              <a:gd name="connsiteY153" fmla="*/ 2181283 h 2724208"/>
              <a:gd name="connsiteX154" fmla="*/ 1157372 w 1728872"/>
              <a:gd name="connsiteY154" fmla="*/ 2152708 h 2724208"/>
              <a:gd name="connsiteX155" fmla="*/ 1176422 w 1728872"/>
              <a:gd name="connsiteY155" fmla="*/ 2124133 h 2724208"/>
              <a:gd name="connsiteX156" fmla="*/ 1190710 w 1728872"/>
              <a:gd name="connsiteY156" fmla="*/ 2114608 h 2724208"/>
              <a:gd name="connsiteX157" fmla="*/ 1309772 w 1728872"/>
              <a:gd name="connsiteY157" fmla="*/ 2105083 h 2724208"/>
              <a:gd name="connsiteX158" fmla="*/ 1324060 w 1728872"/>
              <a:gd name="connsiteY158" fmla="*/ 2086033 h 2724208"/>
              <a:gd name="connsiteX159" fmla="*/ 1333585 w 1728872"/>
              <a:gd name="connsiteY159" fmla="*/ 2057458 h 2724208"/>
              <a:gd name="connsiteX160" fmla="*/ 1357397 w 1728872"/>
              <a:gd name="connsiteY160" fmla="*/ 2047933 h 2724208"/>
              <a:gd name="connsiteX161" fmla="*/ 1405022 w 1728872"/>
              <a:gd name="connsiteY161" fmla="*/ 2038408 h 2724208"/>
              <a:gd name="connsiteX162" fmla="*/ 1395497 w 1728872"/>
              <a:gd name="connsiteY162" fmla="*/ 2014596 h 2724208"/>
              <a:gd name="connsiteX163" fmla="*/ 1419310 w 1728872"/>
              <a:gd name="connsiteY163" fmla="*/ 2009833 h 2724208"/>
              <a:gd name="connsiteX164" fmla="*/ 1476460 w 1728872"/>
              <a:gd name="connsiteY164" fmla="*/ 1995546 h 2724208"/>
              <a:gd name="connsiteX165" fmla="*/ 1490747 w 1728872"/>
              <a:gd name="connsiteY165" fmla="*/ 1990783 h 2724208"/>
              <a:gd name="connsiteX166" fmla="*/ 1528847 w 1728872"/>
              <a:gd name="connsiteY166" fmla="*/ 1986021 h 2724208"/>
              <a:gd name="connsiteX167" fmla="*/ 1543135 w 1728872"/>
              <a:gd name="connsiteY167" fmla="*/ 1962208 h 2724208"/>
              <a:gd name="connsiteX168" fmla="*/ 1552660 w 1728872"/>
              <a:gd name="connsiteY168" fmla="*/ 1909821 h 2724208"/>
              <a:gd name="connsiteX169" fmla="*/ 1595522 w 1728872"/>
              <a:gd name="connsiteY169" fmla="*/ 1900296 h 2724208"/>
              <a:gd name="connsiteX170" fmla="*/ 1605047 w 1728872"/>
              <a:gd name="connsiteY170" fmla="*/ 1886008 h 2724208"/>
              <a:gd name="connsiteX171" fmla="*/ 1609810 w 1728872"/>
              <a:gd name="connsiteY171" fmla="*/ 1871721 h 2724208"/>
              <a:gd name="connsiteX172" fmla="*/ 1628860 w 1728872"/>
              <a:gd name="connsiteY172" fmla="*/ 1857433 h 2724208"/>
              <a:gd name="connsiteX173" fmla="*/ 1657435 w 1728872"/>
              <a:gd name="connsiteY173" fmla="*/ 1828858 h 2724208"/>
              <a:gd name="connsiteX174" fmla="*/ 1647910 w 1728872"/>
              <a:gd name="connsiteY174" fmla="*/ 1785996 h 2724208"/>
              <a:gd name="connsiteX175" fmla="*/ 1624097 w 1728872"/>
              <a:gd name="connsiteY175" fmla="*/ 1757421 h 2724208"/>
              <a:gd name="connsiteX176" fmla="*/ 1581235 w 1728872"/>
              <a:gd name="connsiteY176" fmla="*/ 1709796 h 2724208"/>
              <a:gd name="connsiteX177" fmla="*/ 1562185 w 1728872"/>
              <a:gd name="connsiteY177" fmla="*/ 1705033 h 2724208"/>
              <a:gd name="connsiteX178" fmla="*/ 1547897 w 1728872"/>
              <a:gd name="connsiteY178" fmla="*/ 1671696 h 2724208"/>
              <a:gd name="connsiteX179" fmla="*/ 1585997 w 1728872"/>
              <a:gd name="connsiteY179" fmla="*/ 1647883 h 2724208"/>
              <a:gd name="connsiteX180" fmla="*/ 1619335 w 1728872"/>
              <a:gd name="connsiteY180" fmla="*/ 1633596 h 2724208"/>
              <a:gd name="connsiteX181" fmla="*/ 1652672 w 1728872"/>
              <a:gd name="connsiteY181" fmla="*/ 1624071 h 2724208"/>
              <a:gd name="connsiteX182" fmla="*/ 1681247 w 1728872"/>
              <a:gd name="connsiteY182" fmla="*/ 1614546 h 2724208"/>
              <a:gd name="connsiteX183" fmla="*/ 1695535 w 1728872"/>
              <a:gd name="connsiteY183" fmla="*/ 1595496 h 2724208"/>
              <a:gd name="connsiteX184" fmla="*/ 1705060 w 1728872"/>
              <a:gd name="connsiteY184" fmla="*/ 1581208 h 2724208"/>
              <a:gd name="connsiteX185" fmla="*/ 1700297 w 1728872"/>
              <a:gd name="connsiteY185" fmla="*/ 1538346 h 2724208"/>
              <a:gd name="connsiteX186" fmla="*/ 1686010 w 1728872"/>
              <a:gd name="connsiteY186" fmla="*/ 1519296 h 2724208"/>
              <a:gd name="connsiteX187" fmla="*/ 1681247 w 1728872"/>
              <a:gd name="connsiteY187" fmla="*/ 1500246 h 2724208"/>
              <a:gd name="connsiteX188" fmla="*/ 1671722 w 1728872"/>
              <a:gd name="connsiteY188" fmla="*/ 1471671 h 2724208"/>
              <a:gd name="connsiteX189" fmla="*/ 1676485 w 1728872"/>
              <a:gd name="connsiteY189" fmla="*/ 1404996 h 2724208"/>
              <a:gd name="connsiteX190" fmla="*/ 1681247 w 1728872"/>
              <a:gd name="connsiteY190" fmla="*/ 1366896 h 2724208"/>
              <a:gd name="connsiteX191" fmla="*/ 1700297 w 1728872"/>
              <a:gd name="connsiteY191" fmla="*/ 1347846 h 2724208"/>
              <a:gd name="connsiteX192" fmla="*/ 1709822 w 1728872"/>
              <a:gd name="connsiteY192" fmla="*/ 1324033 h 2724208"/>
              <a:gd name="connsiteX193" fmla="*/ 1714585 w 1728872"/>
              <a:gd name="connsiteY193" fmla="*/ 1309746 h 2724208"/>
              <a:gd name="connsiteX194" fmla="*/ 1728872 w 1728872"/>
              <a:gd name="connsiteY194" fmla="*/ 1281171 h 2724208"/>
              <a:gd name="connsiteX195" fmla="*/ 1719347 w 1728872"/>
              <a:gd name="connsiteY195" fmla="*/ 1190683 h 2724208"/>
              <a:gd name="connsiteX196" fmla="*/ 1681247 w 1728872"/>
              <a:gd name="connsiteY196" fmla="*/ 1152583 h 2724208"/>
              <a:gd name="connsiteX197" fmla="*/ 1666960 w 1728872"/>
              <a:gd name="connsiteY197" fmla="*/ 1138296 h 2724208"/>
              <a:gd name="connsiteX198" fmla="*/ 1652672 w 1728872"/>
              <a:gd name="connsiteY198" fmla="*/ 1124008 h 2724208"/>
              <a:gd name="connsiteX199" fmla="*/ 1633622 w 1728872"/>
              <a:gd name="connsiteY199" fmla="*/ 1114483 h 2724208"/>
              <a:gd name="connsiteX200" fmla="*/ 1614572 w 1728872"/>
              <a:gd name="connsiteY200" fmla="*/ 1095433 h 2724208"/>
              <a:gd name="connsiteX201" fmla="*/ 1600285 w 1728872"/>
              <a:gd name="connsiteY201" fmla="*/ 1090671 h 2724208"/>
              <a:gd name="connsiteX202" fmla="*/ 1581235 w 1728872"/>
              <a:gd name="connsiteY202" fmla="*/ 1081146 h 2724208"/>
              <a:gd name="connsiteX203" fmla="*/ 1547897 w 1728872"/>
              <a:gd name="connsiteY203" fmla="*/ 1071621 h 2724208"/>
              <a:gd name="connsiteX204" fmla="*/ 1528847 w 1728872"/>
              <a:gd name="connsiteY204" fmla="*/ 1062096 h 2724208"/>
              <a:gd name="connsiteX205" fmla="*/ 1500272 w 1728872"/>
              <a:gd name="connsiteY205" fmla="*/ 1057333 h 2724208"/>
              <a:gd name="connsiteX206" fmla="*/ 1481222 w 1728872"/>
              <a:gd name="connsiteY206" fmla="*/ 1023996 h 2724208"/>
              <a:gd name="connsiteX207" fmla="*/ 1466935 w 1728872"/>
              <a:gd name="connsiteY207" fmla="*/ 981133 h 2724208"/>
              <a:gd name="connsiteX208" fmla="*/ 1457410 w 1728872"/>
              <a:gd name="connsiteY208" fmla="*/ 962083 h 2724208"/>
              <a:gd name="connsiteX209" fmla="*/ 1452647 w 1728872"/>
              <a:gd name="connsiteY209" fmla="*/ 947796 h 2724208"/>
              <a:gd name="connsiteX210" fmla="*/ 1443122 w 1728872"/>
              <a:gd name="connsiteY210" fmla="*/ 923983 h 2724208"/>
              <a:gd name="connsiteX211" fmla="*/ 1452647 w 1728872"/>
              <a:gd name="connsiteY211" fmla="*/ 862071 h 2724208"/>
              <a:gd name="connsiteX212" fmla="*/ 1462172 w 1728872"/>
              <a:gd name="connsiteY212" fmla="*/ 847783 h 2724208"/>
              <a:gd name="connsiteX213" fmla="*/ 1466935 w 1728872"/>
              <a:gd name="connsiteY213" fmla="*/ 833496 h 2724208"/>
              <a:gd name="connsiteX214" fmla="*/ 1500272 w 1728872"/>
              <a:gd name="connsiteY214" fmla="*/ 781108 h 2724208"/>
              <a:gd name="connsiteX215" fmla="*/ 1519322 w 1728872"/>
              <a:gd name="connsiteY215" fmla="*/ 733483 h 2724208"/>
              <a:gd name="connsiteX216" fmla="*/ 1528847 w 1728872"/>
              <a:gd name="connsiteY216" fmla="*/ 709671 h 2724208"/>
              <a:gd name="connsiteX217" fmla="*/ 1543135 w 1728872"/>
              <a:gd name="connsiteY217" fmla="*/ 695383 h 2724208"/>
              <a:gd name="connsiteX218" fmla="*/ 1562185 w 1728872"/>
              <a:gd name="connsiteY218" fmla="*/ 681096 h 2724208"/>
              <a:gd name="connsiteX219" fmla="*/ 1590760 w 1728872"/>
              <a:gd name="connsiteY219" fmla="*/ 638233 h 2724208"/>
              <a:gd name="connsiteX220" fmla="*/ 1600285 w 1728872"/>
              <a:gd name="connsiteY220" fmla="*/ 609658 h 2724208"/>
              <a:gd name="connsiteX221" fmla="*/ 1619335 w 1728872"/>
              <a:gd name="connsiteY221" fmla="*/ 581083 h 2724208"/>
              <a:gd name="connsiteX222" fmla="*/ 1614572 w 1728872"/>
              <a:gd name="connsiteY222" fmla="*/ 485833 h 2724208"/>
              <a:gd name="connsiteX223" fmla="*/ 1585997 w 1728872"/>
              <a:gd name="connsiteY223" fmla="*/ 462021 h 2724208"/>
              <a:gd name="connsiteX224" fmla="*/ 1571710 w 1728872"/>
              <a:gd name="connsiteY224" fmla="*/ 457258 h 2724208"/>
              <a:gd name="connsiteX225" fmla="*/ 1538372 w 1728872"/>
              <a:gd name="connsiteY225" fmla="*/ 442971 h 2724208"/>
              <a:gd name="connsiteX226" fmla="*/ 1533610 w 1728872"/>
              <a:gd name="connsiteY226" fmla="*/ 423921 h 2724208"/>
              <a:gd name="connsiteX227" fmla="*/ 1528847 w 1728872"/>
              <a:gd name="connsiteY227" fmla="*/ 338196 h 2724208"/>
              <a:gd name="connsiteX228" fmla="*/ 1514560 w 1728872"/>
              <a:gd name="connsiteY228" fmla="*/ 319146 h 2724208"/>
              <a:gd name="connsiteX229" fmla="*/ 1505035 w 1728872"/>
              <a:gd name="connsiteY229" fmla="*/ 304858 h 2724208"/>
              <a:gd name="connsiteX230" fmla="*/ 1485985 w 1728872"/>
              <a:gd name="connsiteY230" fmla="*/ 300096 h 2724208"/>
              <a:gd name="connsiteX231" fmla="*/ 1457410 w 1728872"/>
              <a:gd name="connsiteY231" fmla="*/ 290571 h 2724208"/>
              <a:gd name="connsiteX232" fmla="*/ 1481222 w 1728872"/>
              <a:gd name="connsiteY232" fmla="*/ 266758 h 2724208"/>
              <a:gd name="connsiteX233" fmla="*/ 1500272 w 1728872"/>
              <a:gd name="connsiteY233" fmla="*/ 228658 h 2724208"/>
              <a:gd name="connsiteX234" fmla="*/ 1514560 w 1728872"/>
              <a:gd name="connsiteY234" fmla="*/ 157221 h 2724208"/>
              <a:gd name="connsiteX235" fmla="*/ 1519322 w 1728872"/>
              <a:gd name="connsiteY235" fmla="*/ 133408 h 2724208"/>
              <a:gd name="connsiteX236" fmla="*/ 1524085 w 1728872"/>
              <a:gd name="connsiteY236" fmla="*/ 119121 h 2724208"/>
              <a:gd name="connsiteX237" fmla="*/ 1528847 w 1728872"/>
              <a:gd name="connsiteY237" fmla="*/ 100071 h 2724208"/>
              <a:gd name="connsiteX238" fmla="*/ 1547897 w 1728872"/>
              <a:gd name="connsiteY238" fmla="*/ 71496 h 2724208"/>
              <a:gd name="connsiteX239" fmla="*/ 1557422 w 1728872"/>
              <a:gd name="connsiteY239" fmla="*/ 57208 h 2724208"/>
              <a:gd name="connsiteX240" fmla="*/ 1538372 w 1728872"/>
              <a:gd name="connsiteY240" fmla="*/ 14346 h 2724208"/>
              <a:gd name="connsiteX0" fmla="*/ 1538372 w 1728872"/>
              <a:gd name="connsiteY0" fmla="*/ 10742 h 2720604"/>
              <a:gd name="connsiteX1" fmla="*/ 1485985 w 1728872"/>
              <a:gd name="connsiteY1" fmla="*/ 1217 h 2720604"/>
              <a:gd name="connsiteX2" fmla="*/ 1419310 w 1728872"/>
              <a:gd name="connsiteY2" fmla="*/ 5979 h 2720604"/>
              <a:gd name="connsiteX3" fmla="*/ 1371685 w 1728872"/>
              <a:gd name="connsiteY3" fmla="*/ 53604 h 2720604"/>
              <a:gd name="connsiteX4" fmla="*/ 1338347 w 1728872"/>
              <a:gd name="connsiteY4" fmla="*/ 58367 h 2720604"/>
              <a:gd name="connsiteX5" fmla="*/ 1324060 w 1728872"/>
              <a:gd name="connsiteY5" fmla="*/ 77417 h 2720604"/>
              <a:gd name="connsiteX6" fmla="*/ 1309772 w 1728872"/>
              <a:gd name="connsiteY6" fmla="*/ 110754 h 2720604"/>
              <a:gd name="connsiteX7" fmla="*/ 1252622 w 1728872"/>
              <a:gd name="connsiteY7" fmla="*/ 105992 h 2720604"/>
              <a:gd name="connsiteX8" fmla="*/ 1238335 w 1728872"/>
              <a:gd name="connsiteY8" fmla="*/ 101229 h 2720604"/>
              <a:gd name="connsiteX9" fmla="*/ 1224047 w 1728872"/>
              <a:gd name="connsiteY9" fmla="*/ 115517 h 2720604"/>
              <a:gd name="connsiteX10" fmla="*/ 1195472 w 1728872"/>
              <a:gd name="connsiteY10" fmla="*/ 144092 h 2720604"/>
              <a:gd name="connsiteX11" fmla="*/ 1109747 w 1728872"/>
              <a:gd name="connsiteY11" fmla="*/ 148854 h 2720604"/>
              <a:gd name="connsiteX12" fmla="*/ 1104985 w 1728872"/>
              <a:gd name="connsiteY12" fmla="*/ 206004 h 2720604"/>
              <a:gd name="connsiteX13" fmla="*/ 1085935 w 1728872"/>
              <a:gd name="connsiteY13" fmla="*/ 234579 h 2720604"/>
              <a:gd name="connsiteX14" fmla="*/ 1081172 w 1728872"/>
              <a:gd name="connsiteY14" fmla="*/ 253629 h 2720604"/>
              <a:gd name="connsiteX15" fmla="*/ 1071647 w 1728872"/>
              <a:gd name="connsiteY15" fmla="*/ 267917 h 2720604"/>
              <a:gd name="connsiteX16" fmla="*/ 1062122 w 1728872"/>
              <a:gd name="connsiteY16" fmla="*/ 286967 h 2720604"/>
              <a:gd name="connsiteX17" fmla="*/ 1014497 w 1728872"/>
              <a:gd name="connsiteY17" fmla="*/ 277442 h 2720604"/>
              <a:gd name="connsiteX18" fmla="*/ 990685 w 1728872"/>
              <a:gd name="connsiteY18" fmla="*/ 267917 h 2720604"/>
              <a:gd name="connsiteX19" fmla="*/ 947822 w 1728872"/>
              <a:gd name="connsiteY19" fmla="*/ 272679 h 2720604"/>
              <a:gd name="connsiteX20" fmla="*/ 938297 w 1728872"/>
              <a:gd name="connsiteY20" fmla="*/ 286967 h 2720604"/>
              <a:gd name="connsiteX21" fmla="*/ 924010 w 1728872"/>
              <a:gd name="connsiteY21" fmla="*/ 291729 h 2720604"/>
              <a:gd name="connsiteX22" fmla="*/ 909722 w 1728872"/>
              <a:gd name="connsiteY22" fmla="*/ 301254 h 2720604"/>
              <a:gd name="connsiteX23" fmla="*/ 904960 w 1728872"/>
              <a:gd name="connsiteY23" fmla="*/ 358404 h 2720604"/>
              <a:gd name="connsiteX24" fmla="*/ 885910 w 1728872"/>
              <a:gd name="connsiteY24" fmla="*/ 396504 h 2720604"/>
              <a:gd name="connsiteX25" fmla="*/ 871622 w 1728872"/>
              <a:gd name="connsiteY25" fmla="*/ 444129 h 2720604"/>
              <a:gd name="connsiteX26" fmla="*/ 862097 w 1728872"/>
              <a:gd name="connsiteY26" fmla="*/ 467942 h 2720604"/>
              <a:gd name="connsiteX27" fmla="*/ 843047 w 1728872"/>
              <a:gd name="connsiteY27" fmla="*/ 477467 h 2720604"/>
              <a:gd name="connsiteX28" fmla="*/ 804947 w 1728872"/>
              <a:gd name="connsiteY28" fmla="*/ 472704 h 2720604"/>
              <a:gd name="connsiteX29" fmla="*/ 790660 w 1728872"/>
              <a:gd name="connsiteY29" fmla="*/ 463179 h 2720604"/>
              <a:gd name="connsiteX30" fmla="*/ 738272 w 1728872"/>
              <a:gd name="connsiteY30" fmla="*/ 467942 h 2720604"/>
              <a:gd name="connsiteX31" fmla="*/ 723985 w 1728872"/>
              <a:gd name="connsiteY31" fmla="*/ 477467 h 2720604"/>
              <a:gd name="connsiteX32" fmla="*/ 700172 w 1728872"/>
              <a:gd name="connsiteY32" fmla="*/ 506042 h 2720604"/>
              <a:gd name="connsiteX33" fmla="*/ 681122 w 1728872"/>
              <a:gd name="connsiteY33" fmla="*/ 510804 h 2720604"/>
              <a:gd name="connsiteX34" fmla="*/ 623972 w 1728872"/>
              <a:gd name="connsiteY34" fmla="*/ 515567 h 2720604"/>
              <a:gd name="connsiteX35" fmla="*/ 623972 w 1728872"/>
              <a:gd name="connsiteY35" fmla="*/ 563192 h 2720604"/>
              <a:gd name="connsiteX36" fmla="*/ 600160 w 1728872"/>
              <a:gd name="connsiteY36" fmla="*/ 567954 h 2720604"/>
              <a:gd name="connsiteX37" fmla="*/ 585872 w 1728872"/>
              <a:gd name="connsiteY37" fmla="*/ 577479 h 2720604"/>
              <a:gd name="connsiteX38" fmla="*/ 581110 w 1728872"/>
              <a:gd name="connsiteY38" fmla="*/ 615579 h 2720604"/>
              <a:gd name="connsiteX39" fmla="*/ 571585 w 1728872"/>
              <a:gd name="connsiteY39" fmla="*/ 648917 h 2720604"/>
              <a:gd name="connsiteX40" fmla="*/ 566822 w 1728872"/>
              <a:gd name="connsiteY40" fmla="*/ 663204 h 2720604"/>
              <a:gd name="connsiteX41" fmla="*/ 514435 w 1728872"/>
              <a:gd name="connsiteY41" fmla="*/ 677492 h 2720604"/>
              <a:gd name="connsiteX42" fmla="*/ 500147 w 1728872"/>
              <a:gd name="connsiteY42" fmla="*/ 691779 h 2720604"/>
              <a:gd name="connsiteX43" fmla="*/ 523960 w 1728872"/>
              <a:gd name="connsiteY43" fmla="*/ 725117 h 2720604"/>
              <a:gd name="connsiteX44" fmla="*/ 566822 w 1728872"/>
              <a:gd name="connsiteY44" fmla="*/ 734642 h 2720604"/>
              <a:gd name="connsiteX45" fmla="*/ 604922 w 1728872"/>
              <a:gd name="connsiteY45" fmla="*/ 782267 h 2720604"/>
              <a:gd name="connsiteX46" fmla="*/ 623972 w 1728872"/>
              <a:gd name="connsiteY46" fmla="*/ 848942 h 2720604"/>
              <a:gd name="connsiteX47" fmla="*/ 638260 w 1728872"/>
              <a:gd name="connsiteY47" fmla="*/ 858467 h 2720604"/>
              <a:gd name="connsiteX48" fmla="*/ 604922 w 1728872"/>
              <a:gd name="connsiteY48" fmla="*/ 877517 h 2720604"/>
              <a:gd name="connsiteX49" fmla="*/ 595397 w 1728872"/>
              <a:gd name="connsiteY49" fmla="*/ 891804 h 2720604"/>
              <a:gd name="connsiteX50" fmla="*/ 576347 w 1728872"/>
              <a:gd name="connsiteY50" fmla="*/ 896567 h 2720604"/>
              <a:gd name="connsiteX51" fmla="*/ 562060 w 1728872"/>
              <a:gd name="connsiteY51" fmla="*/ 891804 h 2720604"/>
              <a:gd name="connsiteX52" fmla="*/ 566822 w 1728872"/>
              <a:gd name="connsiteY52" fmla="*/ 929904 h 2720604"/>
              <a:gd name="connsiteX53" fmla="*/ 557297 w 1728872"/>
              <a:gd name="connsiteY53" fmla="*/ 963242 h 2720604"/>
              <a:gd name="connsiteX54" fmla="*/ 523960 w 1728872"/>
              <a:gd name="connsiteY54" fmla="*/ 982292 h 2720604"/>
              <a:gd name="connsiteX55" fmla="*/ 509672 w 1728872"/>
              <a:gd name="connsiteY55" fmla="*/ 996579 h 2720604"/>
              <a:gd name="connsiteX56" fmla="*/ 476335 w 1728872"/>
              <a:gd name="connsiteY56" fmla="*/ 977529 h 2720604"/>
              <a:gd name="connsiteX57" fmla="*/ 457285 w 1728872"/>
              <a:gd name="connsiteY57" fmla="*/ 982292 h 2720604"/>
              <a:gd name="connsiteX58" fmla="*/ 462047 w 1728872"/>
              <a:gd name="connsiteY58" fmla="*/ 1006104 h 2720604"/>
              <a:gd name="connsiteX59" fmla="*/ 481097 w 1728872"/>
              <a:gd name="connsiteY59" fmla="*/ 1034679 h 2720604"/>
              <a:gd name="connsiteX60" fmla="*/ 490622 w 1728872"/>
              <a:gd name="connsiteY60" fmla="*/ 1072779 h 2720604"/>
              <a:gd name="connsiteX61" fmla="*/ 485860 w 1728872"/>
              <a:gd name="connsiteY61" fmla="*/ 1172792 h 2720604"/>
              <a:gd name="connsiteX62" fmla="*/ 452522 w 1728872"/>
              <a:gd name="connsiteY62" fmla="*/ 1206129 h 2720604"/>
              <a:gd name="connsiteX63" fmla="*/ 438235 w 1728872"/>
              <a:gd name="connsiteY63" fmla="*/ 1220417 h 2720604"/>
              <a:gd name="connsiteX64" fmla="*/ 414422 w 1728872"/>
              <a:gd name="connsiteY64" fmla="*/ 1210892 h 2720604"/>
              <a:gd name="connsiteX65" fmla="*/ 395372 w 1728872"/>
              <a:gd name="connsiteY65" fmla="*/ 1206129 h 2720604"/>
              <a:gd name="connsiteX66" fmla="*/ 390610 w 1728872"/>
              <a:gd name="connsiteY66" fmla="*/ 1225179 h 2720604"/>
              <a:gd name="connsiteX67" fmla="*/ 385847 w 1728872"/>
              <a:gd name="connsiteY67" fmla="*/ 1248992 h 2720604"/>
              <a:gd name="connsiteX68" fmla="*/ 381085 w 1728872"/>
              <a:gd name="connsiteY68" fmla="*/ 1282329 h 2720604"/>
              <a:gd name="connsiteX69" fmla="*/ 376322 w 1728872"/>
              <a:gd name="connsiteY69" fmla="*/ 1296617 h 2720604"/>
              <a:gd name="connsiteX70" fmla="*/ 371560 w 1728872"/>
              <a:gd name="connsiteY70" fmla="*/ 1315667 h 2720604"/>
              <a:gd name="connsiteX71" fmla="*/ 366797 w 1728872"/>
              <a:gd name="connsiteY71" fmla="*/ 1339479 h 2720604"/>
              <a:gd name="connsiteX72" fmla="*/ 338222 w 1728872"/>
              <a:gd name="connsiteY72" fmla="*/ 1368054 h 2720604"/>
              <a:gd name="connsiteX73" fmla="*/ 319172 w 1728872"/>
              <a:gd name="connsiteY73" fmla="*/ 1382342 h 2720604"/>
              <a:gd name="connsiteX74" fmla="*/ 290597 w 1728872"/>
              <a:gd name="connsiteY74" fmla="*/ 1391867 h 2720604"/>
              <a:gd name="connsiteX75" fmla="*/ 276310 w 1728872"/>
              <a:gd name="connsiteY75" fmla="*/ 1406154 h 2720604"/>
              <a:gd name="connsiteX76" fmla="*/ 262022 w 1728872"/>
              <a:gd name="connsiteY76" fmla="*/ 1415679 h 2720604"/>
              <a:gd name="connsiteX77" fmla="*/ 257260 w 1728872"/>
              <a:gd name="connsiteY77" fmla="*/ 1429967 h 2720604"/>
              <a:gd name="connsiteX78" fmla="*/ 242972 w 1728872"/>
              <a:gd name="connsiteY78" fmla="*/ 1453779 h 2720604"/>
              <a:gd name="connsiteX79" fmla="*/ 209635 w 1728872"/>
              <a:gd name="connsiteY79" fmla="*/ 1487117 h 2720604"/>
              <a:gd name="connsiteX80" fmla="*/ 195347 w 1728872"/>
              <a:gd name="connsiteY80" fmla="*/ 1501404 h 2720604"/>
              <a:gd name="connsiteX81" fmla="*/ 157247 w 1728872"/>
              <a:gd name="connsiteY81" fmla="*/ 1529979 h 2720604"/>
              <a:gd name="connsiteX82" fmla="*/ 142960 w 1728872"/>
              <a:gd name="connsiteY82" fmla="*/ 1544267 h 2720604"/>
              <a:gd name="connsiteX83" fmla="*/ 114385 w 1728872"/>
              <a:gd name="connsiteY83" fmla="*/ 1568079 h 2720604"/>
              <a:gd name="connsiteX84" fmla="*/ 109622 w 1728872"/>
              <a:gd name="connsiteY84" fmla="*/ 1582367 h 2720604"/>
              <a:gd name="connsiteX85" fmla="*/ 100097 w 1728872"/>
              <a:gd name="connsiteY85" fmla="*/ 1644279 h 2720604"/>
              <a:gd name="connsiteX86" fmla="*/ 71522 w 1728872"/>
              <a:gd name="connsiteY86" fmla="*/ 1668092 h 2720604"/>
              <a:gd name="connsiteX87" fmla="*/ 38185 w 1728872"/>
              <a:gd name="connsiteY87" fmla="*/ 1710954 h 2720604"/>
              <a:gd name="connsiteX88" fmla="*/ 28660 w 1728872"/>
              <a:gd name="connsiteY88" fmla="*/ 1730004 h 2720604"/>
              <a:gd name="connsiteX89" fmla="*/ 42947 w 1728872"/>
              <a:gd name="connsiteY89" fmla="*/ 1777629 h 2720604"/>
              <a:gd name="connsiteX90" fmla="*/ 47710 w 1728872"/>
              <a:gd name="connsiteY90" fmla="*/ 1796679 h 2720604"/>
              <a:gd name="connsiteX91" fmla="*/ 52472 w 1728872"/>
              <a:gd name="connsiteY91" fmla="*/ 1810967 h 2720604"/>
              <a:gd name="connsiteX92" fmla="*/ 38185 w 1728872"/>
              <a:gd name="connsiteY92" fmla="*/ 1868117 h 2720604"/>
              <a:gd name="connsiteX93" fmla="*/ 28660 w 1728872"/>
              <a:gd name="connsiteY93" fmla="*/ 1896692 h 2720604"/>
              <a:gd name="connsiteX94" fmla="*/ 57235 w 1728872"/>
              <a:gd name="connsiteY94" fmla="*/ 1949079 h 2720604"/>
              <a:gd name="connsiteX95" fmla="*/ 61997 w 1728872"/>
              <a:gd name="connsiteY95" fmla="*/ 1968129 h 2720604"/>
              <a:gd name="connsiteX96" fmla="*/ 23897 w 1728872"/>
              <a:gd name="connsiteY96" fmla="*/ 1968129 h 2720604"/>
              <a:gd name="connsiteX97" fmla="*/ 85 w 1728872"/>
              <a:gd name="connsiteY97" fmla="*/ 1972892 h 2720604"/>
              <a:gd name="connsiteX98" fmla="*/ 19135 w 1728872"/>
              <a:gd name="connsiteY98" fmla="*/ 2010992 h 2720604"/>
              <a:gd name="connsiteX99" fmla="*/ 33422 w 1728872"/>
              <a:gd name="connsiteY99" fmla="*/ 2196729 h 2720604"/>
              <a:gd name="connsiteX100" fmla="*/ 47710 w 1728872"/>
              <a:gd name="connsiteY100" fmla="*/ 2268167 h 2720604"/>
              <a:gd name="connsiteX101" fmla="*/ 66760 w 1728872"/>
              <a:gd name="connsiteY101" fmla="*/ 2291979 h 2720604"/>
              <a:gd name="connsiteX102" fmla="*/ 76285 w 1728872"/>
              <a:gd name="connsiteY102" fmla="*/ 2306267 h 2720604"/>
              <a:gd name="connsiteX103" fmla="*/ 104860 w 1728872"/>
              <a:gd name="connsiteY103" fmla="*/ 2320554 h 2720604"/>
              <a:gd name="connsiteX104" fmla="*/ 157247 w 1728872"/>
              <a:gd name="connsiteY104" fmla="*/ 2382467 h 2720604"/>
              <a:gd name="connsiteX105" fmla="*/ 171535 w 1728872"/>
              <a:gd name="connsiteY105" fmla="*/ 2415804 h 2720604"/>
              <a:gd name="connsiteX106" fmla="*/ 176297 w 1728872"/>
              <a:gd name="connsiteY106" fmla="*/ 2439617 h 2720604"/>
              <a:gd name="connsiteX107" fmla="*/ 190585 w 1728872"/>
              <a:gd name="connsiteY107" fmla="*/ 2458667 h 2720604"/>
              <a:gd name="connsiteX108" fmla="*/ 195347 w 1728872"/>
              <a:gd name="connsiteY108" fmla="*/ 2472954 h 2720604"/>
              <a:gd name="connsiteX109" fmla="*/ 204872 w 1728872"/>
              <a:gd name="connsiteY109" fmla="*/ 2492004 h 2720604"/>
              <a:gd name="connsiteX110" fmla="*/ 209635 w 1728872"/>
              <a:gd name="connsiteY110" fmla="*/ 2515817 h 2720604"/>
              <a:gd name="connsiteX111" fmla="*/ 233447 w 1728872"/>
              <a:gd name="connsiteY111" fmla="*/ 2558679 h 2720604"/>
              <a:gd name="connsiteX112" fmla="*/ 238210 w 1728872"/>
              <a:gd name="connsiteY112" fmla="*/ 2572967 h 2720604"/>
              <a:gd name="connsiteX113" fmla="*/ 262022 w 1728872"/>
              <a:gd name="connsiteY113" fmla="*/ 2596779 h 2720604"/>
              <a:gd name="connsiteX114" fmla="*/ 271547 w 1728872"/>
              <a:gd name="connsiteY114" fmla="*/ 2611067 h 2720604"/>
              <a:gd name="connsiteX115" fmla="*/ 300122 w 1728872"/>
              <a:gd name="connsiteY115" fmla="*/ 2615829 h 2720604"/>
              <a:gd name="connsiteX116" fmla="*/ 395372 w 1728872"/>
              <a:gd name="connsiteY116" fmla="*/ 2644404 h 2720604"/>
              <a:gd name="connsiteX117" fmla="*/ 395372 w 1728872"/>
              <a:gd name="connsiteY117" fmla="*/ 2644404 h 2720604"/>
              <a:gd name="connsiteX118" fmla="*/ 452522 w 1728872"/>
              <a:gd name="connsiteY118" fmla="*/ 2663454 h 2720604"/>
              <a:gd name="connsiteX119" fmla="*/ 476335 w 1728872"/>
              <a:gd name="connsiteY119" fmla="*/ 2672979 h 2720604"/>
              <a:gd name="connsiteX120" fmla="*/ 504910 w 1728872"/>
              <a:gd name="connsiteY120" fmla="*/ 2682504 h 2720604"/>
              <a:gd name="connsiteX121" fmla="*/ 552535 w 1728872"/>
              <a:gd name="connsiteY121" fmla="*/ 2692029 h 2720604"/>
              <a:gd name="connsiteX122" fmla="*/ 600160 w 1728872"/>
              <a:gd name="connsiteY122" fmla="*/ 2706317 h 2720604"/>
              <a:gd name="connsiteX123" fmla="*/ 628735 w 1728872"/>
              <a:gd name="connsiteY123" fmla="*/ 2715842 h 2720604"/>
              <a:gd name="connsiteX124" fmla="*/ 643022 w 1728872"/>
              <a:gd name="connsiteY124" fmla="*/ 2720604 h 2720604"/>
              <a:gd name="connsiteX125" fmla="*/ 652547 w 1728872"/>
              <a:gd name="connsiteY125" fmla="*/ 2653929 h 2720604"/>
              <a:gd name="connsiteX126" fmla="*/ 666835 w 1728872"/>
              <a:gd name="connsiteY126" fmla="*/ 2644404 h 2720604"/>
              <a:gd name="connsiteX127" fmla="*/ 695410 w 1728872"/>
              <a:gd name="connsiteY127" fmla="*/ 2634879 h 2720604"/>
              <a:gd name="connsiteX128" fmla="*/ 709697 w 1728872"/>
              <a:gd name="connsiteY128" fmla="*/ 2625354 h 2720604"/>
              <a:gd name="connsiteX129" fmla="*/ 738272 w 1728872"/>
              <a:gd name="connsiteY129" fmla="*/ 2615829 h 2720604"/>
              <a:gd name="connsiteX130" fmla="*/ 771610 w 1728872"/>
              <a:gd name="connsiteY130" fmla="*/ 2601542 h 2720604"/>
              <a:gd name="connsiteX131" fmla="*/ 800185 w 1728872"/>
              <a:gd name="connsiteY131" fmla="*/ 2577729 h 2720604"/>
              <a:gd name="connsiteX132" fmla="*/ 833522 w 1728872"/>
              <a:gd name="connsiteY132" fmla="*/ 2544392 h 2720604"/>
              <a:gd name="connsiteX133" fmla="*/ 895435 w 1728872"/>
              <a:gd name="connsiteY133" fmla="*/ 2525342 h 2720604"/>
              <a:gd name="connsiteX134" fmla="*/ 924010 w 1728872"/>
              <a:gd name="connsiteY134" fmla="*/ 2511054 h 2720604"/>
              <a:gd name="connsiteX135" fmla="*/ 962110 w 1728872"/>
              <a:gd name="connsiteY135" fmla="*/ 2501529 h 2720604"/>
              <a:gd name="connsiteX136" fmla="*/ 976397 w 1728872"/>
              <a:gd name="connsiteY136" fmla="*/ 2496767 h 2720604"/>
              <a:gd name="connsiteX137" fmla="*/ 995447 w 1728872"/>
              <a:gd name="connsiteY137" fmla="*/ 2492004 h 2720604"/>
              <a:gd name="connsiteX138" fmla="*/ 1014497 w 1728872"/>
              <a:gd name="connsiteY138" fmla="*/ 2482479 h 2720604"/>
              <a:gd name="connsiteX139" fmla="*/ 1062122 w 1728872"/>
              <a:gd name="connsiteY139" fmla="*/ 2472954 h 2720604"/>
              <a:gd name="connsiteX140" fmla="*/ 1066885 w 1728872"/>
              <a:gd name="connsiteY140" fmla="*/ 2453904 h 2720604"/>
              <a:gd name="connsiteX141" fmla="*/ 1109747 w 1728872"/>
              <a:gd name="connsiteY141" fmla="*/ 2439617 h 2720604"/>
              <a:gd name="connsiteX142" fmla="*/ 1114510 w 1728872"/>
              <a:gd name="connsiteY142" fmla="*/ 2420567 h 2720604"/>
              <a:gd name="connsiteX143" fmla="*/ 1109747 w 1728872"/>
              <a:gd name="connsiteY143" fmla="*/ 2406279 h 2720604"/>
              <a:gd name="connsiteX144" fmla="*/ 1081172 w 1728872"/>
              <a:gd name="connsiteY144" fmla="*/ 2368179 h 2720604"/>
              <a:gd name="connsiteX145" fmla="*/ 1071647 w 1728872"/>
              <a:gd name="connsiteY145" fmla="*/ 2353892 h 2720604"/>
              <a:gd name="connsiteX146" fmla="*/ 1038310 w 1728872"/>
              <a:gd name="connsiteY146" fmla="*/ 2311029 h 2720604"/>
              <a:gd name="connsiteX147" fmla="*/ 1066885 w 1728872"/>
              <a:gd name="connsiteY147" fmla="*/ 2244354 h 2720604"/>
              <a:gd name="connsiteX148" fmla="*/ 1081172 w 1728872"/>
              <a:gd name="connsiteY148" fmla="*/ 2239592 h 2720604"/>
              <a:gd name="connsiteX149" fmla="*/ 1100222 w 1728872"/>
              <a:gd name="connsiteY149" fmla="*/ 2225304 h 2720604"/>
              <a:gd name="connsiteX150" fmla="*/ 1114510 w 1728872"/>
              <a:gd name="connsiteY150" fmla="*/ 2215779 h 2720604"/>
              <a:gd name="connsiteX151" fmla="*/ 1128797 w 1728872"/>
              <a:gd name="connsiteY151" fmla="*/ 2201492 h 2720604"/>
              <a:gd name="connsiteX152" fmla="*/ 1138322 w 1728872"/>
              <a:gd name="connsiteY152" fmla="*/ 2177679 h 2720604"/>
              <a:gd name="connsiteX153" fmla="*/ 1157372 w 1728872"/>
              <a:gd name="connsiteY153" fmla="*/ 2149104 h 2720604"/>
              <a:gd name="connsiteX154" fmla="*/ 1176422 w 1728872"/>
              <a:gd name="connsiteY154" fmla="*/ 2120529 h 2720604"/>
              <a:gd name="connsiteX155" fmla="*/ 1190710 w 1728872"/>
              <a:gd name="connsiteY155" fmla="*/ 2111004 h 2720604"/>
              <a:gd name="connsiteX156" fmla="*/ 1309772 w 1728872"/>
              <a:gd name="connsiteY156" fmla="*/ 2101479 h 2720604"/>
              <a:gd name="connsiteX157" fmla="*/ 1324060 w 1728872"/>
              <a:gd name="connsiteY157" fmla="*/ 2082429 h 2720604"/>
              <a:gd name="connsiteX158" fmla="*/ 1333585 w 1728872"/>
              <a:gd name="connsiteY158" fmla="*/ 2053854 h 2720604"/>
              <a:gd name="connsiteX159" fmla="*/ 1357397 w 1728872"/>
              <a:gd name="connsiteY159" fmla="*/ 2044329 h 2720604"/>
              <a:gd name="connsiteX160" fmla="*/ 1405022 w 1728872"/>
              <a:gd name="connsiteY160" fmla="*/ 2034804 h 2720604"/>
              <a:gd name="connsiteX161" fmla="*/ 1395497 w 1728872"/>
              <a:gd name="connsiteY161" fmla="*/ 2010992 h 2720604"/>
              <a:gd name="connsiteX162" fmla="*/ 1419310 w 1728872"/>
              <a:gd name="connsiteY162" fmla="*/ 2006229 h 2720604"/>
              <a:gd name="connsiteX163" fmla="*/ 1476460 w 1728872"/>
              <a:gd name="connsiteY163" fmla="*/ 1991942 h 2720604"/>
              <a:gd name="connsiteX164" fmla="*/ 1490747 w 1728872"/>
              <a:gd name="connsiteY164" fmla="*/ 1987179 h 2720604"/>
              <a:gd name="connsiteX165" fmla="*/ 1528847 w 1728872"/>
              <a:gd name="connsiteY165" fmla="*/ 1982417 h 2720604"/>
              <a:gd name="connsiteX166" fmla="*/ 1543135 w 1728872"/>
              <a:gd name="connsiteY166" fmla="*/ 1958604 h 2720604"/>
              <a:gd name="connsiteX167" fmla="*/ 1552660 w 1728872"/>
              <a:gd name="connsiteY167" fmla="*/ 1906217 h 2720604"/>
              <a:gd name="connsiteX168" fmla="*/ 1595522 w 1728872"/>
              <a:gd name="connsiteY168" fmla="*/ 1896692 h 2720604"/>
              <a:gd name="connsiteX169" fmla="*/ 1605047 w 1728872"/>
              <a:gd name="connsiteY169" fmla="*/ 1882404 h 2720604"/>
              <a:gd name="connsiteX170" fmla="*/ 1609810 w 1728872"/>
              <a:gd name="connsiteY170" fmla="*/ 1868117 h 2720604"/>
              <a:gd name="connsiteX171" fmla="*/ 1628860 w 1728872"/>
              <a:gd name="connsiteY171" fmla="*/ 1853829 h 2720604"/>
              <a:gd name="connsiteX172" fmla="*/ 1657435 w 1728872"/>
              <a:gd name="connsiteY172" fmla="*/ 1825254 h 2720604"/>
              <a:gd name="connsiteX173" fmla="*/ 1647910 w 1728872"/>
              <a:gd name="connsiteY173" fmla="*/ 1782392 h 2720604"/>
              <a:gd name="connsiteX174" fmla="*/ 1624097 w 1728872"/>
              <a:gd name="connsiteY174" fmla="*/ 1753817 h 2720604"/>
              <a:gd name="connsiteX175" fmla="*/ 1581235 w 1728872"/>
              <a:gd name="connsiteY175" fmla="*/ 1706192 h 2720604"/>
              <a:gd name="connsiteX176" fmla="*/ 1562185 w 1728872"/>
              <a:gd name="connsiteY176" fmla="*/ 1701429 h 2720604"/>
              <a:gd name="connsiteX177" fmla="*/ 1547897 w 1728872"/>
              <a:gd name="connsiteY177" fmla="*/ 1668092 h 2720604"/>
              <a:gd name="connsiteX178" fmla="*/ 1585997 w 1728872"/>
              <a:gd name="connsiteY178" fmla="*/ 1644279 h 2720604"/>
              <a:gd name="connsiteX179" fmla="*/ 1619335 w 1728872"/>
              <a:gd name="connsiteY179" fmla="*/ 1629992 h 2720604"/>
              <a:gd name="connsiteX180" fmla="*/ 1652672 w 1728872"/>
              <a:gd name="connsiteY180" fmla="*/ 1620467 h 2720604"/>
              <a:gd name="connsiteX181" fmla="*/ 1681247 w 1728872"/>
              <a:gd name="connsiteY181" fmla="*/ 1610942 h 2720604"/>
              <a:gd name="connsiteX182" fmla="*/ 1695535 w 1728872"/>
              <a:gd name="connsiteY182" fmla="*/ 1591892 h 2720604"/>
              <a:gd name="connsiteX183" fmla="*/ 1705060 w 1728872"/>
              <a:gd name="connsiteY183" fmla="*/ 1577604 h 2720604"/>
              <a:gd name="connsiteX184" fmla="*/ 1700297 w 1728872"/>
              <a:gd name="connsiteY184" fmla="*/ 1534742 h 2720604"/>
              <a:gd name="connsiteX185" fmla="*/ 1686010 w 1728872"/>
              <a:gd name="connsiteY185" fmla="*/ 1515692 h 2720604"/>
              <a:gd name="connsiteX186" fmla="*/ 1681247 w 1728872"/>
              <a:gd name="connsiteY186" fmla="*/ 1496642 h 2720604"/>
              <a:gd name="connsiteX187" fmla="*/ 1671722 w 1728872"/>
              <a:gd name="connsiteY187" fmla="*/ 1468067 h 2720604"/>
              <a:gd name="connsiteX188" fmla="*/ 1676485 w 1728872"/>
              <a:gd name="connsiteY188" fmla="*/ 1401392 h 2720604"/>
              <a:gd name="connsiteX189" fmla="*/ 1681247 w 1728872"/>
              <a:gd name="connsiteY189" fmla="*/ 1363292 h 2720604"/>
              <a:gd name="connsiteX190" fmla="*/ 1700297 w 1728872"/>
              <a:gd name="connsiteY190" fmla="*/ 1344242 h 2720604"/>
              <a:gd name="connsiteX191" fmla="*/ 1709822 w 1728872"/>
              <a:gd name="connsiteY191" fmla="*/ 1320429 h 2720604"/>
              <a:gd name="connsiteX192" fmla="*/ 1714585 w 1728872"/>
              <a:gd name="connsiteY192" fmla="*/ 1306142 h 2720604"/>
              <a:gd name="connsiteX193" fmla="*/ 1728872 w 1728872"/>
              <a:gd name="connsiteY193" fmla="*/ 1277567 h 2720604"/>
              <a:gd name="connsiteX194" fmla="*/ 1719347 w 1728872"/>
              <a:gd name="connsiteY194" fmla="*/ 1187079 h 2720604"/>
              <a:gd name="connsiteX195" fmla="*/ 1681247 w 1728872"/>
              <a:gd name="connsiteY195" fmla="*/ 1148979 h 2720604"/>
              <a:gd name="connsiteX196" fmla="*/ 1666960 w 1728872"/>
              <a:gd name="connsiteY196" fmla="*/ 1134692 h 2720604"/>
              <a:gd name="connsiteX197" fmla="*/ 1652672 w 1728872"/>
              <a:gd name="connsiteY197" fmla="*/ 1120404 h 2720604"/>
              <a:gd name="connsiteX198" fmla="*/ 1633622 w 1728872"/>
              <a:gd name="connsiteY198" fmla="*/ 1110879 h 2720604"/>
              <a:gd name="connsiteX199" fmla="*/ 1614572 w 1728872"/>
              <a:gd name="connsiteY199" fmla="*/ 1091829 h 2720604"/>
              <a:gd name="connsiteX200" fmla="*/ 1600285 w 1728872"/>
              <a:gd name="connsiteY200" fmla="*/ 1087067 h 2720604"/>
              <a:gd name="connsiteX201" fmla="*/ 1581235 w 1728872"/>
              <a:gd name="connsiteY201" fmla="*/ 1077542 h 2720604"/>
              <a:gd name="connsiteX202" fmla="*/ 1547897 w 1728872"/>
              <a:gd name="connsiteY202" fmla="*/ 1068017 h 2720604"/>
              <a:gd name="connsiteX203" fmla="*/ 1528847 w 1728872"/>
              <a:gd name="connsiteY203" fmla="*/ 1058492 h 2720604"/>
              <a:gd name="connsiteX204" fmla="*/ 1500272 w 1728872"/>
              <a:gd name="connsiteY204" fmla="*/ 1053729 h 2720604"/>
              <a:gd name="connsiteX205" fmla="*/ 1481222 w 1728872"/>
              <a:gd name="connsiteY205" fmla="*/ 1020392 h 2720604"/>
              <a:gd name="connsiteX206" fmla="*/ 1466935 w 1728872"/>
              <a:gd name="connsiteY206" fmla="*/ 977529 h 2720604"/>
              <a:gd name="connsiteX207" fmla="*/ 1457410 w 1728872"/>
              <a:gd name="connsiteY207" fmla="*/ 958479 h 2720604"/>
              <a:gd name="connsiteX208" fmla="*/ 1452647 w 1728872"/>
              <a:gd name="connsiteY208" fmla="*/ 944192 h 2720604"/>
              <a:gd name="connsiteX209" fmla="*/ 1443122 w 1728872"/>
              <a:gd name="connsiteY209" fmla="*/ 920379 h 2720604"/>
              <a:gd name="connsiteX210" fmla="*/ 1452647 w 1728872"/>
              <a:gd name="connsiteY210" fmla="*/ 858467 h 2720604"/>
              <a:gd name="connsiteX211" fmla="*/ 1462172 w 1728872"/>
              <a:gd name="connsiteY211" fmla="*/ 844179 h 2720604"/>
              <a:gd name="connsiteX212" fmla="*/ 1466935 w 1728872"/>
              <a:gd name="connsiteY212" fmla="*/ 829892 h 2720604"/>
              <a:gd name="connsiteX213" fmla="*/ 1500272 w 1728872"/>
              <a:gd name="connsiteY213" fmla="*/ 777504 h 2720604"/>
              <a:gd name="connsiteX214" fmla="*/ 1519322 w 1728872"/>
              <a:gd name="connsiteY214" fmla="*/ 729879 h 2720604"/>
              <a:gd name="connsiteX215" fmla="*/ 1528847 w 1728872"/>
              <a:gd name="connsiteY215" fmla="*/ 706067 h 2720604"/>
              <a:gd name="connsiteX216" fmla="*/ 1543135 w 1728872"/>
              <a:gd name="connsiteY216" fmla="*/ 691779 h 2720604"/>
              <a:gd name="connsiteX217" fmla="*/ 1562185 w 1728872"/>
              <a:gd name="connsiteY217" fmla="*/ 677492 h 2720604"/>
              <a:gd name="connsiteX218" fmla="*/ 1590760 w 1728872"/>
              <a:gd name="connsiteY218" fmla="*/ 634629 h 2720604"/>
              <a:gd name="connsiteX219" fmla="*/ 1600285 w 1728872"/>
              <a:gd name="connsiteY219" fmla="*/ 606054 h 2720604"/>
              <a:gd name="connsiteX220" fmla="*/ 1619335 w 1728872"/>
              <a:gd name="connsiteY220" fmla="*/ 577479 h 2720604"/>
              <a:gd name="connsiteX221" fmla="*/ 1614572 w 1728872"/>
              <a:gd name="connsiteY221" fmla="*/ 482229 h 2720604"/>
              <a:gd name="connsiteX222" fmla="*/ 1585997 w 1728872"/>
              <a:gd name="connsiteY222" fmla="*/ 458417 h 2720604"/>
              <a:gd name="connsiteX223" fmla="*/ 1571710 w 1728872"/>
              <a:gd name="connsiteY223" fmla="*/ 453654 h 2720604"/>
              <a:gd name="connsiteX224" fmla="*/ 1538372 w 1728872"/>
              <a:gd name="connsiteY224" fmla="*/ 439367 h 2720604"/>
              <a:gd name="connsiteX225" fmla="*/ 1533610 w 1728872"/>
              <a:gd name="connsiteY225" fmla="*/ 420317 h 2720604"/>
              <a:gd name="connsiteX226" fmla="*/ 1528847 w 1728872"/>
              <a:gd name="connsiteY226" fmla="*/ 334592 h 2720604"/>
              <a:gd name="connsiteX227" fmla="*/ 1514560 w 1728872"/>
              <a:gd name="connsiteY227" fmla="*/ 315542 h 2720604"/>
              <a:gd name="connsiteX228" fmla="*/ 1505035 w 1728872"/>
              <a:gd name="connsiteY228" fmla="*/ 301254 h 2720604"/>
              <a:gd name="connsiteX229" fmla="*/ 1485985 w 1728872"/>
              <a:gd name="connsiteY229" fmla="*/ 296492 h 2720604"/>
              <a:gd name="connsiteX230" fmla="*/ 1457410 w 1728872"/>
              <a:gd name="connsiteY230" fmla="*/ 286967 h 2720604"/>
              <a:gd name="connsiteX231" fmla="*/ 1481222 w 1728872"/>
              <a:gd name="connsiteY231" fmla="*/ 263154 h 2720604"/>
              <a:gd name="connsiteX232" fmla="*/ 1500272 w 1728872"/>
              <a:gd name="connsiteY232" fmla="*/ 225054 h 2720604"/>
              <a:gd name="connsiteX233" fmla="*/ 1514560 w 1728872"/>
              <a:gd name="connsiteY233" fmla="*/ 153617 h 2720604"/>
              <a:gd name="connsiteX234" fmla="*/ 1519322 w 1728872"/>
              <a:gd name="connsiteY234" fmla="*/ 129804 h 2720604"/>
              <a:gd name="connsiteX235" fmla="*/ 1524085 w 1728872"/>
              <a:gd name="connsiteY235" fmla="*/ 115517 h 2720604"/>
              <a:gd name="connsiteX236" fmla="*/ 1528847 w 1728872"/>
              <a:gd name="connsiteY236" fmla="*/ 96467 h 2720604"/>
              <a:gd name="connsiteX237" fmla="*/ 1547897 w 1728872"/>
              <a:gd name="connsiteY237" fmla="*/ 67892 h 2720604"/>
              <a:gd name="connsiteX238" fmla="*/ 1557422 w 1728872"/>
              <a:gd name="connsiteY238" fmla="*/ 53604 h 2720604"/>
              <a:gd name="connsiteX239" fmla="*/ 1538372 w 1728872"/>
              <a:gd name="connsiteY239" fmla="*/ 10742 h 2720604"/>
              <a:gd name="connsiteX0" fmla="*/ 1538372 w 1728872"/>
              <a:gd name="connsiteY0" fmla="*/ 12364 h 2722226"/>
              <a:gd name="connsiteX1" fmla="*/ 1485985 w 1728872"/>
              <a:gd name="connsiteY1" fmla="*/ 458 h 2722226"/>
              <a:gd name="connsiteX2" fmla="*/ 1419310 w 1728872"/>
              <a:gd name="connsiteY2" fmla="*/ 7601 h 2722226"/>
              <a:gd name="connsiteX3" fmla="*/ 1371685 w 1728872"/>
              <a:gd name="connsiteY3" fmla="*/ 55226 h 2722226"/>
              <a:gd name="connsiteX4" fmla="*/ 1338347 w 1728872"/>
              <a:gd name="connsiteY4" fmla="*/ 59989 h 2722226"/>
              <a:gd name="connsiteX5" fmla="*/ 1324060 w 1728872"/>
              <a:gd name="connsiteY5" fmla="*/ 79039 h 2722226"/>
              <a:gd name="connsiteX6" fmla="*/ 1309772 w 1728872"/>
              <a:gd name="connsiteY6" fmla="*/ 112376 h 2722226"/>
              <a:gd name="connsiteX7" fmla="*/ 1252622 w 1728872"/>
              <a:gd name="connsiteY7" fmla="*/ 107614 h 2722226"/>
              <a:gd name="connsiteX8" fmla="*/ 1238335 w 1728872"/>
              <a:gd name="connsiteY8" fmla="*/ 102851 h 2722226"/>
              <a:gd name="connsiteX9" fmla="*/ 1224047 w 1728872"/>
              <a:gd name="connsiteY9" fmla="*/ 117139 h 2722226"/>
              <a:gd name="connsiteX10" fmla="*/ 1195472 w 1728872"/>
              <a:gd name="connsiteY10" fmla="*/ 145714 h 2722226"/>
              <a:gd name="connsiteX11" fmla="*/ 1109747 w 1728872"/>
              <a:gd name="connsiteY11" fmla="*/ 150476 h 2722226"/>
              <a:gd name="connsiteX12" fmla="*/ 1104985 w 1728872"/>
              <a:gd name="connsiteY12" fmla="*/ 207626 h 2722226"/>
              <a:gd name="connsiteX13" fmla="*/ 1085935 w 1728872"/>
              <a:gd name="connsiteY13" fmla="*/ 236201 h 2722226"/>
              <a:gd name="connsiteX14" fmla="*/ 1081172 w 1728872"/>
              <a:gd name="connsiteY14" fmla="*/ 255251 h 2722226"/>
              <a:gd name="connsiteX15" fmla="*/ 1071647 w 1728872"/>
              <a:gd name="connsiteY15" fmla="*/ 269539 h 2722226"/>
              <a:gd name="connsiteX16" fmla="*/ 1062122 w 1728872"/>
              <a:gd name="connsiteY16" fmla="*/ 288589 h 2722226"/>
              <a:gd name="connsiteX17" fmla="*/ 1014497 w 1728872"/>
              <a:gd name="connsiteY17" fmla="*/ 279064 h 2722226"/>
              <a:gd name="connsiteX18" fmla="*/ 990685 w 1728872"/>
              <a:gd name="connsiteY18" fmla="*/ 269539 h 2722226"/>
              <a:gd name="connsiteX19" fmla="*/ 947822 w 1728872"/>
              <a:gd name="connsiteY19" fmla="*/ 274301 h 2722226"/>
              <a:gd name="connsiteX20" fmla="*/ 938297 w 1728872"/>
              <a:gd name="connsiteY20" fmla="*/ 288589 h 2722226"/>
              <a:gd name="connsiteX21" fmla="*/ 924010 w 1728872"/>
              <a:gd name="connsiteY21" fmla="*/ 293351 h 2722226"/>
              <a:gd name="connsiteX22" fmla="*/ 909722 w 1728872"/>
              <a:gd name="connsiteY22" fmla="*/ 302876 h 2722226"/>
              <a:gd name="connsiteX23" fmla="*/ 904960 w 1728872"/>
              <a:gd name="connsiteY23" fmla="*/ 360026 h 2722226"/>
              <a:gd name="connsiteX24" fmla="*/ 885910 w 1728872"/>
              <a:gd name="connsiteY24" fmla="*/ 398126 h 2722226"/>
              <a:gd name="connsiteX25" fmla="*/ 871622 w 1728872"/>
              <a:gd name="connsiteY25" fmla="*/ 445751 h 2722226"/>
              <a:gd name="connsiteX26" fmla="*/ 862097 w 1728872"/>
              <a:gd name="connsiteY26" fmla="*/ 469564 h 2722226"/>
              <a:gd name="connsiteX27" fmla="*/ 843047 w 1728872"/>
              <a:gd name="connsiteY27" fmla="*/ 479089 h 2722226"/>
              <a:gd name="connsiteX28" fmla="*/ 804947 w 1728872"/>
              <a:gd name="connsiteY28" fmla="*/ 474326 h 2722226"/>
              <a:gd name="connsiteX29" fmla="*/ 790660 w 1728872"/>
              <a:gd name="connsiteY29" fmla="*/ 464801 h 2722226"/>
              <a:gd name="connsiteX30" fmla="*/ 738272 w 1728872"/>
              <a:gd name="connsiteY30" fmla="*/ 469564 h 2722226"/>
              <a:gd name="connsiteX31" fmla="*/ 723985 w 1728872"/>
              <a:gd name="connsiteY31" fmla="*/ 479089 h 2722226"/>
              <a:gd name="connsiteX32" fmla="*/ 700172 w 1728872"/>
              <a:gd name="connsiteY32" fmla="*/ 507664 h 2722226"/>
              <a:gd name="connsiteX33" fmla="*/ 681122 w 1728872"/>
              <a:gd name="connsiteY33" fmla="*/ 512426 h 2722226"/>
              <a:gd name="connsiteX34" fmla="*/ 623972 w 1728872"/>
              <a:gd name="connsiteY34" fmla="*/ 517189 h 2722226"/>
              <a:gd name="connsiteX35" fmla="*/ 623972 w 1728872"/>
              <a:gd name="connsiteY35" fmla="*/ 564814 h 2722226"/>
              <a:gd name="connsiteX36" fmla="*/ 600160 w 1728872"/>
              <a:gd name="connsiteY36" fmla="*/ 569576 h 2722226"/>
              <a:gd name="connsiteX37" fmla="*/ 585872 w 1728872"/>
              <a:gd name="connsiteY37" fmla="*/ 579101 h 2722226"/>
              <a:gd name="connsiteX38" fmla="*/ 581110 w 1728872"/>
              <a:gd name="connsiteY38" fmla="*/ 617201 h 2722226"/>
              <a:gd name="connsiteX39" fmla="*/ 571585 w 1728872"/>
              <a:gd name="connsiteY39" fmla="*/ 650539 h 2722226"/>
              <a:gd name="connsiteX40" fmla="*/ 566822 w 1728872"/>
              <a:gd name="connsiteY40" fmla="*/ 664826 h 2722226"/>
              <a:gd name="connsiteX41" fmla="*/ 514435 w 1728872"/>
              <a:gd name="connsiteY41" fmla="*/ 679114 h 2722226"/>
              <a:gd name="connsiteX42" fmla="*/ 500147 w 1728872"/>
              <a:gd name="connsiteY42" fmla="*/ 693401 h 2722226"/>
              <a:gd name="connsiteX43" fmla="*/ 523960 w 1728872"/>
              <a:gd name="connsiteY43" fmla="*/ 726739 h 2722226"/>
              <a:gd name="connsiteX44" fmla="*/ 566822 w 1728872"/>
              <a:gd name="connsiteY44" fmla="*/ 736264 h 2722226"/>
              <a:gd name="connsiteX45" fmla="*/ 604922 w 1728872"/>
              <a:gd name="connsiteY45" fmla="*/ 783889 h 2722226"/>
              <a:gd name="connsiteX46" fmla="*/ 623972 w 1728872"/>
              <a:gd name="connsiteY46" fmla="*/ 850564 h 2722226"/>
              <a:gd name="connsiteX47" fmla="*/ 638260 w 1728872"/>
              <a:gd name="connsiteY47" fmla="*/ 860089 h 2722226"/>
              <a:gd name="connsiteX48" fmla="*/ 604922 w 1728872"/>
              <a:gd name="connsiteY48" fmla="*/ 879139 h 2722226"/>
              <a:gd name="connsiteX49" fmla="*/ 595397 w 1728872"/>
              <a:gd name="connsiteY49" fmla="*/ 893426 h 2722226"/>
              <a:gd name="connsiteX50" fmla="*/ 576347 w 1728872"/>
              <a:gd name="connsiteY50" fmla="*/ 898189 h 2722226"/>
              <a:gd name="connsiteX51" fmla="*/ 562060 w 1728872"/>
              <a:gd name="connsiteY51" fmla="*/ 893426 h 2722226"/>
              <a:gd name="connsiteX52" fmla="*/ 566822 w 1728872"/>
              <a:gd name="connsiteY52" fmla="*/ 931526 h 2722226"/>
              <a:gd name="connsiteX53" fmla="*/ 557297 w 1728872"/>
              <a:gd name="connsiteY53" fmla="*/ 964864 h 2722226"/>
              <a:gd name="connsiteX54" fmla="*/ 523960 w 1728872"/>
              <a:gd name="connsiteY54" fmla="*/ 983914 h 2722226"/>
              <a:gd name="connsiteX55" fmla="*/ 509672 w 1728872"/>
              <a:gd name="connsiteY55" fmla="*/ 998201 h 2722226"/>
              <a:gd name="connsiteX56" fmla="*/ 476335 w 1728872"/>
              <a:gd name="connsiteY56" fmla="*/ 979151 h 2722226"/>
              <a:gd name="connsiteX57" fmla="*/ 457285 w 1728872"/>
              <a:gd name="connsiteY57" fmla="*/ 983914 h 2722226"/>
              <a:gd name="connsiteX58" fmla="*/ 462047 w 1728872"/>
              <a:gd name="connsiteY58" fmla="*/ 1007726 h 2722226"/>
              <a:gd name="connsiteX59" fmla="*/ 481097 w 1728872"/>
              <a:gd name="connsiteY59" fmla="*/ 1036301 h 2722226"/>
              <a:gd name="connsiteX60" fmla="*/ 490622 w 1728872"/>
              <a:gd name="connsiteY60" fmla="*/ 1074401 h 2722226"/>
              <a:gd name="connsiteX61" fmla="*/ 485860 w 1728872"/>
              <a:gd name="connsiteY61" fmla="*/ 1174414 h 2722226"/>
              <a:gd name="connsiteX62" fmla="*/ 452522 w 1728872"/>
              <a:gd name="connsiteY62" fmla="*/ 1207751 h 2722226"/>
              <a:gd name="connsiteX63" fmla="*/ 438235 w 1728872"/>
              <a:gd name="connsiteY63" fmla="*/ 1222039 h 2722226"/>
              <a:gd name="connsiteX64" fmla="*/ 414422 w 1728872"/>
              <a:gd name="connsiteY64" fmla="*/ 1212514 h 2722226"/>
              <a:gd name="connsiteX65" fmla="*/ 395372 w 1728872"/>
              <a:gd name="connsiteY65" fmla="*/ 1207751 h 2722226"/>
              <a:gd name="connsiteX66" fmla="*/ 390610 w 1728872"/>
              <a:gd name="connsiteY66" fmla="*/ 1226801 h 2722226"/>
              <a:gd name="connsiteX67" fmla="*/ 385847 w 1728872"/>
              <a:gd name="connsiteY67" fmla="*/ 1250614 h 2722226"/>
              <a:gd name="connsiteX68" fmla="*/ 381085 w 1728872"/>
              <a:gd name="connsiteY68" fmla="*/ 1283951 h 2722226"/>
              <a:gd name="connsiteX69" fmla="*/ 376322 w 1728872"/>
              <a:gd name="connsiteY69" fmla="*/ 1298239 h 2722226"/>
              <a:gd name="connsiteX70" fmla="*/ 371560 w 1728872"/>
              <a:gd name="connsiteY70" fmla="*/ 1317289 h 2722226"/>
              <a:gd name="connsiteX71" fmla="*/ 366797 w 1728872"/>
              <a:gd name="connsiteY71" fmla="*/ 1341101 h 2722226"/>
              <a:gd name="connsiteX72" fmla="*/ 338222 w 1728872"/>
              <a:gd name="connsiteY72" fmla="*/ 1369676 h 2722226"/>
              <a:gd name="connsiteX73" fmla="*/ 319172 w 1728872"/>
              <a:gd name="connsiteY73" fmla="*/ 1383964 h 2722226"/>
              <a:gd name="connsiteX74" fmla="*/ 290597 w 1728872"/>
              <a:gd name="connsiteY74" fmla="*/ 1393489 h 2722226"/>
              <a:gd name="connsiteX75" fmla="*/ 276310 w 1728872"/>
              <a:gd name="connsiteY75" fmla="*/ 1407776 h 2722226"/>
              <a:gd name="connsiteX76" fmla="*/ 262022 w 1728872"/>
              <a:gd name="connsiteY76" fmla="*/ 1417301 h 2722226"/>
              <a:gd name="connsiteX77" fmla="*/ 257260 w 1728872"/>
              <a:gd name="connsiteY77" fmla="*/ 1431589 h 2722226"/>
              <a:gd name="connsiteX78" fmla="*/ 242972 w 1728872"/>
              <a:gd name="connsiteY78" fmla="*/ 1455401 h 2722226"/>
              <a:gd name="connsiteX79" fmla="*/ 209635 w 1728872"/>
              <a:gd name="connsiteY79" fmla="*/ 1488739 h 2722226"/>
              <a:gd name="connsiteX80" fmla="*/ 195347 w 1728872"/>
              <a:gd name="connsiteY80" fmla="*/ 1503026 h 2722226"/>
              <a:gd name="connsiteX81" fmla="*/ 157247 w 1728872"/>
              <a:gd name="connsiteY81" fmla="*/ 1531601 h 2722226"/>
              <a:gd name="connsiteX82" fmla="*/ 142960 w 1728872"/>
              <a:gd name="connsiteY82" fmla="*/ 1545889 h 2722226"/>
              <a:gd name="connsiteX83" fmla="*/ 114385 w 1728872"/>
              <a:gd name="connsiteY83" fmla="*/ 1569701 h 2722226"/>
              <a:gd name="connsiteX84" fmla="*/ 109622 w 1728872"/>
              <a:gd name="connsiteY84" fmla="*/ 1583989 h 2722226"/>
              <a:gd name="connsiteX85" fmla="*/ 100097 w 1728872"/>
              <a:gd name="connsiteY85" fmla="*/ 1645901 h 2722226"/>
              <a:gd name="connsiteX86" fmla="*/ 71522 w 1728872"/>
              <a:gd name="connsiteY86" fmla="*/ 1669714 h 2722226"/>
              <a:gd name="connsiteX87" fmla="*/ 38185 w 1728872"/>
              <a:gd name="connsiteY87" fmla="*/ 1712576 h 2722226"/>
              <a:gd name="connsiteX88" fmla="*/ 28660 w 1728872"/>
              <a:gd name="connsiteY88" fmla="*/ 1731626 h 2722226"/>
              <a:gd name="connsiteX89" fmla="*/ 42947 w 1728872"/>
              <a:gd name="connsiteY89" fmla="*/ 1779251 h 2722226"/>
              <a:gd name="connsiteX90" fmla="*/ 47710 w 1728872"/>
              <a:gd name="connsiteY90" fmla="*/ 1798301 h 2722226"/>
              <a:gd name="connsiteX91" fmla="*/ 52472 w 1728872"/>
              <a:gd name="connsiteY91" fmla="*/ 1812589 h 2722226"/>
              <a:gd name="connsiteX92" fmla="*/ 38185 w 1728872"/>
              <a:gd name="connsiteY92" fmla="*/ 1869739 h 2722226"/>
              <a:gd name="connsiteX93" fmla="*/ 28660 w 1728872"/>
              <a:gd name="connsiteY93" fmla="*/ 1898314 h 2722226"/>
              <a:gd name="connsiteX94" fmla="*/ 57235 w 1728872"/>
              <a:gd name="connsiteY94" fmla="*/ 1950701 h 2722226"/>
              <a:gd name="connsiteX95" fmla="*/ 61997 w 1728872"/>
              <a:gd name="connsiteY95" fmla="*/ 1969751 h 2722226"/>
              <a:gd name="connsiteX96" fmla="*/ 23897 w 1728872"/>
              <a:gd name="connsiteY96" fmla="*/ 1969751 h 2722226"/>
              <a:gd name="connsiteX97" fmla="*/ 85 w 1728872"/>
              <a:gd name="connsiteY97" fmla="*/ 1974514 h 2722226"/>
              <a:gd name="connsiteX98" fmla="*/ 19135 w 1728872"/>
              <a:gd name="connsiteY98" fmla="*/ 2012614 h 2722226"/>
              <a:gd name="connsiteX99" fmla="*/ 33422 w 1728872"/>
              <a:gd name="connsiteY99" fmla="*/ 2198351 h 2722226"/>
              <a:gd name="connsiteX100" fmla="*/ 47710 w 1728872"/>
              <a:gd name="connsiteY100" fmla="*/ 2269789 h 2722226"/>
              <a:gd name="connsiteX101" fmla="*/ 66760 w 1728872"/>
              <a:gd name="connsiteY101" fmla="*/ 2293601 h 2722226"/>
              <a:gd name="connsiteX102" fmla="*/ 76285 w 1728872"/>
              <a:gd name="connsiteY102" fmla="*/ 2307889 h 2722226"/>
              <a:gd name="connsiteX103" fmla="*/ 104860 w 1728872"/>
              <a:gd name="connsiteY103" fmla="*/ 2322176 h 2722226"/>
              <a:gd name="connsiteX104" fmla="*/ 157247 w 1728872"/>
              <a:gd name="connsiteY104" fmla="*/ 2384089 h 2722226"/>
              <a:gd name="connsiteX105" fmla="*/ 171535 w 1728872"/>
              <a:gd name="connsiteY105" fmla="*/ 2417426 h 2722226"/>
              <a:gd name="connsiteX106" fmla="*/ 176297 w 1728872"/>
              <a:gd name="connsiteY106" fmla="*/ 2441239 h 2722226"/>
              <a:gd name="connsiteX107" fmla="*/ 190585 w 1728872"/>
              <a:gd name="connsiteY107" fmla="*/ 2460289 h 2722226"/>
              <a:gd name="connsiteX108" fmla="*/ 195347 w 1728872"/>
              <a:gd name="connsiteY108" fmla="*/ 2474576 h 2722226"/>
              <a:gd name="connsiteX109" fmla="*/ 204872 w 1728872"/>
              <a:gd name="connsiteY109" fmla="*/ 2493626 h 2722226"/>
              <a:gd name="connsiteX110" fmla="*/ 209635 w 1728872"/>
              <a:gd name="connsiteY110" fmla="*/ 2517439 h 2722226"/>
              <a:gd name="connsiteX111" fmla="*/ 233447 w 1728872"/>
              <a:gd name="connsiteY111" fmla="*/ 2560301 h 2722226"/>
              <a:gd name="connsiteX112" fmla="*/ 238210 w 1728872"/>
              <a:gd name="connsiteY112" fmla="*/ 2574589 h 2722226"/>
              <a:gd name="connsiteX113" fmla="*/ 262022 w 1728872"/>
              <a:gd name="connsiteY113" fmla="*/ 2598401 h 2722226"/>
              <a:gd name="connsiteX114" fmla="*/ 271547 w 1728872"/>
              <a:gd name="connsiteY114" fmla="*/ 2612689 h 2722226"/>
              <a:gd name="connsiteX115" fmla="*/ 300122 w 1728872"/>
              <a:gd name="connsiteY115" fmla="*/ 2617451 h 2722226"/>
              <a:gd name="connsiteX116" fmla="*/ 395372 w 1728872"/>
              <a:gd name="connsiteY116" fmla="*/ 2646026 h 2722226"/>
              <a:gd name="connsiteX117" fmla="*/ 395372 w 1728872"/>
              <a:gd name="connsiteY117" fmla="*/ 2646026 h 2722226"/>
              <a:gd name="connsiteX118" fmla="*/ 452522 w 1728872"/>
              <a:gd name="connsiteY118" fmla="*/ 2665076 h 2722226"/>
              <a:gd name="connsiteX119" fmla="*/ 476335 w 1728872"/>
              <a:gd name="connsiteY119" fmla="*/ 2674601 h 2722226"/>
              <a:gd name="connsiteX120" fmla="*/ 504910 w 1728872"/>
              <a:gd name="connsiteY120" fmla="*/ 2684126 h 2722226"/>
              <a:gd name="connsiteX121" fmla="*/ 552535 w 1728872"/>
              <a:gd name="connsiteY121" fmla="*/ 2693651 h 2722226"/>
              <a:gd name="connsiteX122" fmla="*/ 600160 w 1728872"/>
              <a:gd name="connsiteY122" fmla="*/ 2707939 h 2722226"/>
              <a:gd name="connsiteX123" fmla="*/ 628735 w 1728872"/>
              <a:gd name="connsiteY123" fmla="*/ 2717464 h 2722226"/>
              <a:gd name="connsiteX124" fmla="*/ 643022 w 1728872"/>
              <a:gd name="connsiteY124" fmla="*/ 2722226 h 2722226"/>
              <a:gd name="connsiteX125" fmla="*/ 652547 w 1728872"/>
              <a:gd name="connsiteY125" fmla="*/ 2655551 h 2722226"/>
              <a:gd name="connsiteX126" fmla="*/ 666835 w 1728872"/>
              <a:gd name="connsiteY126" fmla="*/ 2646026 h 2722226"/>
              <a:gd name="connsiteX127" fmla="*/ 695410 w 1728872"/>
              <a:gd name="connsiteY127" fmla="*/ 2636501 h 2722226"/>
              <a:gd name="connsiteX128" fmla="*/ 709697 w 1728872"/>
              <a:gd name="connsiteY128" fmla="*/ 2626976 h 2722226"/>
              <a:gd name="connsiteX129" fmla="*/ 738272 w 1728872"/>
              <a:gd name="connsiteY129" fmla="*/ 2617451 h 2722226"/>
              <a:gd name="connsiteX130" fmla="*/ 771610 w 1728872"/>
              <a:gd name="connsiteY130" fmla="*/ 2603164 h 2722226"/>
              <a:gd name="connsiteX131" fmla="*/ 800185 w 1728872"/>
              <a:gd name="connsiteY131" fmla="*/ 2579351 h 2722226"/>
              <a:gd name="connsiteX132" fmla="*/ 833522 w 1728872"/>
              <a:gd name="connsiteY132" fmla="*/ 2546014 h 2722226"/>
              <a:gd name="connsiteX133" fmla="*/ 895435 w 1728872"/>
              <a:gd name="connsiteY133" fmla="*/ 2526964 h 2722226"/>
              <a:gd name="connsiteX134" fmla="*/ 924010 w 1728872"/>
              <a:gd name="connsiteY134" fmla="*/ 2512676 h 2722226"/>
              <a:gd name="connsiteX135" fmla="*/ 962110 w 1728872"/>
              <a:gd name="connsiteY135" fmla="*/ 2503151 h 2722226"/>
              <a:gd name="connsiteX136" fmla="*/ 976397 w 1728872"/>
              <a:gd name="connsiteY136" fmla="*/ 2498389 h 2722226"/>
              <a:gd name="connsiteX137" fmla="*/ 995447 w 1728872"/>
              <a:gd name="connsiteY137" fmla="*/ 2493626 h 2722226"/>
              <a:gd name="connsiteX138" fmla="*/ 1014497 w 1728872"/>
              <a:gd name="connsiteY138" fmla="*/ 2484101 h 2722226"/>
              <a:gd name="connsiteX139" fmla="*/ 1062122 w 1728872"/>
              <a:gd name="connsiteY139" fmla="*/ 2474576 h 2722226"/>
              <a:gd name="connsiteX140" fmla="*/ 1066885 w 1728872"/>
              <a:gd name="connsiteY140" fmla="*/ 2455526 h 2722226"/>
              <a:gd name="connsiteX141" fmla="*/ 1109747 w 1728872"/>
              <a:gd name="connsiteY141" fmla="*/ 2441239 h 2722226"/>
              <a:gd name="connsiteX142" fmla="*/ 1114510 w 1728872"/>
              <a:gd name="connsiteY142" fmla="*/ 2422189 h 2722226"/>
              <a:gd name="connsiteX143" fmla="*/ 1109747 w 1728872"/>
              <a:gd name="connsiteY143" fmla="*/ 2407901 h 2722226"/>
              <a:gd name="connsiteX144" fmla="*/ 1081172 w 1728872"/>
              <a:gd name="connsiteY144" fmla="*/ 2369801 h 2722226"/>
              <a:gd name="connsiteX145" fmla="*/ 1071647 w 1728872"/>
              <a:gd name="connsiteY145" fmla="*/ 2355514 h 2722226"/>
              <a:gd name="connsiteX146" fmla="*/ 1038310 w 1728872"/>
              <a:gd name="connsiteY146" fmla="*/ 2312651 h 2722226"/>
              <a:gd name="connsiteX147" fmla="*/ 1066885 w 1728872"/>
              <a:gd name="connsiteY147" fmla="*/ 2245976 h 2722226"/>
              <a:gd name="connsiteX148" fmla="*/ 1081172 w 1728872"/>
              <a:gd name="connsiteY148" fmla="*/ 2241214 h 2722226"/>
              <a:gd name="connsiteX149" fmla="*/ 1100222 w 1728872"/>
              <a:gd name="connsiteY149" fmla="*/ 2226926 h 2722226"/>
              <a:gd name="connsiteX150" fmla="*/ 1114510 w 1728872"/>
              <a:gd name="connsiteY150" fmla="*/ 2217401 h 2722226"/>
              <a:gd name="connsiteX151" fmla="*/ 1128797 w 1728872"/>
              <a:gd name="connsiteY151" fmla="*/ 2203114 h 2722226"/>
              <a:gd name="connsiteX152" fmla="*/ 1138322 w 1728872"/>
              <a:gd name="connsiteY152" fmla="*/ 2179301 h 2722226"/>
              <a:gd name="connsiteX153" fmla="*/ 1157372 w 1728872"/>
              <a:gd name="connsiteY153" fmla="*/ 2150726 h 2722226"/>
              <a:gd name="connsiteX154" fmla="*/ 1176422 w 1728872"/>
              <a:gd name="connsiteY154" fmla="*/ 2122151 h 2722226"/>
              <a:gd name="connsiteX155" fmla="*/ 1190710 w 1728872"/>
              <a:gd name="connsiteY155" fmla="*/ 2112626 h 2722226"/>
              <a:gd name="connsiteX156" fmla="*/ 1309772 w 1728872"/>
              <a:gd name="connsiteY156" fmla="*/ 2103101 h 2722226"/>
              <a:gd name="connsiteX157" fmla="*/ 1324060 w 1728872"/>
              <a:gd name="connsiteY157" fmla="*/ 2084051 h 2722226"/>
              <a:gd name="connsiteX158" fmla="*/ 1333585 w 1728872"/>
              <a:gd name="connsiteY158" fmla="*/ 2055476 h 2722226"/>
              <a:gd name="connsiteX159" fmla="*/ 1357397 w 1728872"/>
              <a:gd name="connsiteY159" fmla="*/ 2045951 h 2722226"/>
              <a:gd name="connsiteX160" fmla="*/ 1405022 w 1728872"/>
              <a:gd name="connsiteY160" fmla="*/ 2036426 h 2722226"/>
              <a:gd name="connsiteX161" fmla="*/ 1395497 w 1728872"/>
              <a:gd name="connsiteY161" fmla="*/ 2012614 h 2722226"/>
              <a:gd name="connsiteX162" fmla="*/ 1419310 w 1728872"/>
              <a:gd name="connsiteY162" fmla="*/ 2007851 h 2722226"/>
              <a:gd name="connsiteX163" fmla="*/ 1476460 w 1728872"/>
              <a:gd name="connsiteY163" fmla="*/ 1993564 h 2722226"/>
              <a:gd name="connsiteX164" fmla="*/ 1490747 w 1728872"/>
              <a:gd name="connsiteY164" fmla="*/ 1988801 h 2722226"/>
              <a:gd name="connsiteX165" fmla="*/ 1528847 w 1728872"/>
              <a:gd name="connsiteY165" fmla="*/ 1984039 h 2722226"/>
              <a:gd name="connsiteX166" fmla="*/ 1543135 w 1728872"/>
              <a:gd name="connsiteY166" fmla="*/ 1960226 h 2722226"/>
              <a:gd name="connsiteX167" fmla="*/ 1552660 w 1728872"/>
              <a:gd name="connsiteY167" fmla="*/ 1907839 h 2722226"/>
              <a:gd name="connsiteX168" fmla="*/ 1595522 w 1728872"/>
              <a:gd name="connsiteY168" fmla="*/ 1898314 h 2722226"/>
              <a:gd name="connsiteX169" fmla="*/ 1605047 w 1728872"/>
              <a:gd name="connsiteY169" fmla="*/ 1884026 h 2722226"/>
              <a:gd name="connsiteX170" fmla="*/ 1609810 w 1728872"/>
              <a:gd name="connsiteY170" fmla="*/ 1869739 h 2722226"/>
              <a:gd name="connsiteX171" fmla="*/ 1628860 w 1728872"/>
              <a:gd name="connsiteY171" fmla="*/ 1855451 h 2722226"/>
              <a:gd name="connsiteX172" fmla="*/ 1657435 w 1728872"/>
              <a:gd name="connsiteY172" fmla="*/ 1826876 h 2722226"/>
              <a:gd name="connsiteX173" fmla="*/ 1647910 w 1728872"/>
              <a:gd name="connsiteY173" fmla="*/ 1784014 h 2722226"/>
              <a:gd name="connsiteX174" fmla="*/ 1624097 w 1728872"/>
              <a:gd name="connsiteY174" fmla="*/ 1755439 h 2722226"/>
              <a:gd name="connsiteX175" fmla="*/ 1581235 w 1728872"/>
              <a:gd name="connsiteY175" fmla="*/ 1707814 h 2722226"/>
              <a:gd name="connsiteX176" fmla="*/ 1562185 w 1728872"/>
              <a:gd name="connsiteY176" fmla="*/ 1703051 h 2722226"/>
              <a:gd name="connsiteX177" fmla="*/ 1547897 w 1728872"/>
              <a:gd name="connsiteY177" fmla="*/ 1669714 h 2722226"/>
              <a:gd name="connsiteX178" fmla="*/ 1585997 w 1728872"/>
              <a:gd name="connsiteY178" fmla="*/ 1645901 h 2722226"/>
              <a:gd name="connsiteX179" fmla="*/ 1619335 w 1728872"/>
              <a:gd name="connsiteY179" fmla="*/ 1631614 h 2722226"/>
              <a:gd name="connsiteX180" fmla="*/ 1652672 w 1728872"/>
              <a:gd name="connsiteY180" fmla="*/ 1622089 h 2722226"/>
              <a:gd name="connsiteX181" fmla="*/ 1681247 w 1728872"/>
              <a:gd name="connsiteY181" fmla="*/ 1612564 h 2722226"/>
              <a:gd name="connsiteX182" fmla="*/ 1695535 w 1728872"/>
              <a:gd name="connsiteY182" fmla="*/ 1593514 h 2722226"/>
              <a:gd name="connsiteX183" fmla="*/ 1705060 w 1728872"/>
              <a:gd name="connsiteY183" fmla="*/ 1579226 h 2722226"/>
              <a:gd name="connsiteX184" fmla="*/ 1700297 w 1728872"/>
              <a:gd name="connsiteY184" fmla="*/ 1536364 h 2722226"/>
              <a:gd name="connsiteX185" fmla="*/ 1686010 w 1728872"/>
              <a:gd name="connsiteY185" fmla="*/ 1517314 h 2722226"/>
              <a:gd name="connsiteX186" fmla="*/ 1681247 w 1728872"/>
              <a:gd name="connsiteY186" fmla="*/ 1498264 h 2722226"/>
              <a:gd name="connsiteX187" fmla="*/ 1671722 w 1728872"/>
              <a:gd name="connsiteY187" fmla="*/ 1469689 h 2722226"/>
              <a:gd name="connsiteX188" fmla="*/ 1676485 w 1728872"/>
              <a:gd name="connsiteY188" fmla="*/ 1403014 h 2722226"/>
              <a:gd name="connsiteX189" fmla="*/ 1681247 w 1728872"/>
              <a:gd name="connsiteY189" fmla="*/ 1364914 h 2722226"/>
              <a:gd name="connsiteX190" fmla="*/ 1700297 w 1728872"/>
              <a:gd name="connsiteY190" fmla="*/ 1345864 h 2722226"/>
              <a:gd name="connsiteX191" fmla="*/ 1709822 w 1728872"/>
              <a:gd name="connsiteY191" fmla="*/ 1322051 h 2722226"/>
              <a:gd name="connsiteX192" fmla="*/ 1714585 w 1728872"/>
              <a:gd name="connsiteY192" fmla="*/ 1307764 h 2722226"/>
              <a:gd name="connsiteX193" fmla="*/ 1728872 w 1728872"/>
              <a:gd name="connsiteY193" fmla="*/ 1279189 h 2722226"/>
              <a:gd name="connsiteX194" fmla="*/ 1719347 w 1728872"/>
              <a:gd name="connsiteY194" fmla="*/ 1188701 h 2722226"/>
              <a:gd name="connsiteX195" fmla="*/ 1681247 w 1728872"/>
              <a:gd name="connsiteY195" fmla="*/ 1150601 h 2722226"/>
              <a:gd name="connsiteX196" fmla="*/ 1666960 w 1728872"/>
              <a:gd name="connsiteY196" fmla="*/ 1136314 h 2722226"/>
              <a:gd name="connsiteX197" fmla="*/ 1652672 w 1728872"/>
              <a:gd name="connsiteY197" fmla="*/ 1122026 h 2722226"/>
              <a:gd name="connsiteX198" fmla="*/ 1633622 w 1728872"/>
              <a:gd name="connsiteY198" fmla="*/ 1112501 h 2722226"/>
              <a:gd name="connsiteX199" fmla="*/ 1614572 w 1728872"/>
              <a:gd name="connsiteY199" fmla="*/ 1093451 h 2722226"/>
              <a:gd name="connsiteX200" fmla="*/ 1600285 w 1728872"/>
              <a:gd name="connsiteY200" fmla="*/ 1088689 h 2722226"/>
              <a:gd name="connsiteX201" fmla="*/ 1581235 w 1728872"/>
              <a:gd name="connsiteY201" fmla="*/ 1079164 h 2722226"/>
              <a:gd name="connsiteX202" fmla="*/ 1547897 w 1728872"/>
              <a:gd name="connsiteY202" fmla="*/ 1069639 h 2722226"/>
              <a:gd name="connsiteX203" fmla="*/ 1528847 w 1728872"/>
              <a:gd name="connsiteY203" fmla="*/ 1060114 h 2722226"/>
              <a:gd name="connsiteX204" fmla="*/ 1500272 w 1728872"/>
              <a:gd name="connsiteY204" fmla="*/ 1055351 h 2722226"/>
              <a:gd name="connsiteX205" fmla="*/ 1481222 w 1728872"/>
              <a:gd name="connsiteY205" fmla="*/ 1022014 h 2722226"/>
              <a:gd name="connsiteX206" fmla="*/ 1466935 w 1728872"/>
              <a:gd name="connsiteY206" fmla="*/ 979151 h 2722226"/>
              <a:gd name="connsiteX207" fmla="*/ 1457410 w 1728872"/>
              <a:gd name="connsiteY207" fmla="*/ 960101 h 2722226"/>
              <a:gd name="connsiteX208" fmla="*/ 1452647 w 1728872"/>
              <a:gd name="connsiteY208" fmla="*/ 945814 h 2722226"/>
              <a:gd name="connsiteX209" fmla="*/ 1443122 w 1728872"/>
              <a:gd name="connsiteY209" fmla="*/ 922001 h 2722226"/>
              <a:gd name="connsiteX210" fmla="*/ 1452647 w 1728872"/>
              <a:gd name="connsiteY210" fmla="*/ 860089 h 2722226"/>
              <a:gd name="connsiteX211" fmla="*/ 1462172 w 1728872"/>
              <a:gd name="connsiteY211" fmla="*/ 845801 h 2722226"/>
              <a:gd name="connsiteX212" fmla="*/ 1466935 w 1728872"/>
              <a:gd name="connsiteY212" fmla="*/ 831514 h 2722226"/>
              <a:gd name="connsiteX213" fmla="*/ 1500272 w 1728872"/>
              <a:gd name="connsiteY213" fmla="*/ 779126 h 2722226"/>
              <a:gd name="connsiteX214" fmla="*/ 1519322 w 1728872"/>
              <a:gd name="connsiteY214" fmla="*/ 731501 h 2722226"/>
              <a:gd name="connsiteX215" fmla="*/ 1528847 w 1728872"/>
              <a:gd name="connsiteY215" fmla="*/ 707689 h 2722226"/>
              <a:gd name="connsiteX216" fmla="*/ 1543135 w 1728872"/>
              <a:gd name="connsiteY216" fmla="*/ 693401 h 2722226"/>
              <a:gd name="connsiteX217" fmla="*/ 1562185 w 1728872"/>
              <a:gd name="connsiteY217" fmla="*/ 679114 h 2722226"/>
              <a:gd name="connsiteX218" fmla="*/ 1590760 w 1728872"/>
              <a:gd name="connsiteY218" fmla="*/ 636251 h 2722226"/>
              <a:gd name="connsiteX219" fmla="*/ 1600285 w 1728872"/>
              <a:gd name="connsiteY219" fmla="*/ 607676 h 2722226"/>
              <a:gd name="connsiteX220" fmla="*/ 1619335 w 1728872"/>
              <a:gd name="connsiteY220" fmla="*/ 579101 h 2722226"/>
              <a:gd name="connsiteX221" fmla="*/ 1614572 w 1728872"/>
              <a:gd name="connsiteY221" fmla="*/ 483851 h 2722226"/>
              <a:gd name="connsiteX222" fmla="*/ 1585997 w 1728872"/>
              <a:gd name="connsiteY222" fmla="*/ 460039 h 2722226"/>
              <a:gd name="connsiteX223" fmla="*/ 1571710 w 1728872"/>
              <a:gd name="connsiteY223" fmla="*/ 455276 h 2722226"/>
              <a:gd name="connsiteX224" fmla="*/ 1538372 w 1728872"/>
              <a:gd name="connsiteY224" fmla="*/ 440989 h 2722226"/>
              <a:gd name="connsiteX225" fmla="*/ 1533610 w 1728872"/>
              <a:gd name="connsiteY225" fmla="*/ 421939 h 2722226"/>
              <a:gd name="connsiteX226" fmla="*/ 1528847 w 1728872"/>
              <a:gd name="connsiteY226" fmla="*/ 336214 h 2722226"/>
              <a:gd name="connsiteX227" fmla="*/ 1514560 w 1728872"/>
              <a:gd name="connsiteY227" fmla="*/ 317164 h 2722226"/>
              <a:gd name="connsiteX228" fmla="*/ 1505035 w 1728872"/>
              <a:gd name="connsiteY228" fmla="*/ 302876 h 2722226"/>
              <a:gd name="connsiteX229" fmla="*/ 1485985 w 1728872"/>
              <a:gd name="connsiteY229" fmla="*/ 298114 h 2722226"/>
              <a:gd name="connsiteX230" fmla="*/ 1457410 w 1728872"/>
              <a:gd name="connsiteY230" fmla="*/ 288589 h 2722226"/>
              <a:gd name="connsiteX231" fmla="*/ 1481222 w 1728872"/>
              <a:gd name="connsiteY231" fmla="*/ 264776 h 2722226"/>
              <a:gd name="connsiteX232" fmla="*/ 1500272 w 1728872"/>
              <a:gd name="connsiteY232" fmla="*/ 226676 h 2722226"/>
              <a:gd name="connsiteX233" fmla="*/ 1514560 w 1728872"/>
              <a:gd name="connsiteY233" fmla="*/ 155239 h 2722226"/>
              <a:gd name="connsiteX234" fmla="*/ 1519322 w 1728872"/>
              <a:gd name="connsiteY234" fmla="*/ 131426 h 2722226"/>
              <a:gd name="connsiteX235" fmla="*/ 1524085 w 1728872"/>
              <a:gd name="connsiteY235" fmla="*/ 117139 h 2722226"/>
              <a:gd name="connsiteX236" fmla="*/ 1528847 w 1728872"/>
              <a:gd name="connsiteY236" fmla="*/ 98089 h 2722226"/>
              <a:gd name="connsiteX237" fmla="*/ 1547897 w 1728872"/>
              <a:gd name="connsiteY237" fmla="*/ 69514 h 2722226"/>
              <a:gd name="connsiteX238" fmla="*/ 1557422 w 1728872"/>
              <a:gd name="connsiteY238" fmla="*/ 55226 h 2722226"/>
              <a:gd name="connsiteX239" fmla="*/ 1538372 w 1728872"/>
              <a:gd name="connsiteY239" fmla="*/ 12364 h 2722226"/>
              <a:gd name="connsiteX0" fmla="*/ 1538372 w 1728872"/>
              <a:gd name="connsiteY0" fmla="*/ 20031 h 2729893"/>
              <a:gd name="connsiteX1" fmla="*/ 1485985 w 1728872"/>
              <a:gd name="connsiteY1" fmla="*/ 8125 h 2729893"/>
              <a:gd name="connsiteX2" fmla="*/ 1445503 w 1728872"/>
              <a:gd name="connsiteY2" fmla="*/ 3361 h 2729893"/>
              <a:gd name="connsiteX3" fmla="*/ 1371685 w 1728872"/>
              <a:gd name="connsiteY3" fmla="*/ 62893 h 2729893"/>
              <a:gd name="connsiteX4" fmla="*/ 1338347 w 1728872"/>
              <a:gd name="connsiteY4" fmla="*/ 67656 h 2729893"/>
              <a:gd name="connsiteX5" fmla="*/ 1324060 w 1728872"/>
              <a:gd name="connsiteY5" fmla="*/ 86706 h 2729893"/>
              <a:gd name="connsiteX6" fmla="*/ 1309772 w 1728872"/>
              <a:gd name="connsiteY6" fmla="*/ 120043 h 2729893"/>
              <a:gd name="connsiteX7" fmla="*/ 1252622 w 1728872"/>
              <a:gd name="connsiteY7" fmla="*/ 115281 h 2729893"/>
              <a:gd name="connsiteX8" fmla="*/ 1238335 w 1728872"/>
              <a:gd name="connsiteY8" fmla="*/ 110518 h 2729893"/>
              <a:gd name="connsiteX9" fmla="*/ 1224047 w 1728872"/>
              <a:gd name="connsiteY9" fmla="*/ 124806 h 2729893"/>
              <a:gd name="connsiteX10" fmla="*/ 1195472 w 1728872"/>
              <a:gd name="connsiteY10" fmla="*/ 153381 h 2729893"/>
              <a:gd name="connsiteX11" fmla="*/ 1109747 w 1728872"/>
              <a:gd name="connsiteY11" fmla="*/ 158143 h 2729893"/>
              <a:gd name="connsiteX12" fmla="*/ 1104985 w 1728872"/>
              <a:gd name="connsiteY12" fmla="*/ 215293 h 2729893"/>
              <a:gd name="connsiteX13" fmla="*/ 1085935 w 1728872"/>
              <a:gd name="connsiteY13" fmla="*/ 243868 h 2729893"/>
              <a:gd name="connsiteX14" fmla="*/ 1081172 w 1728872"/>
              <a:gd name="connsiteY14" fmla="*/ 262918 h 2729893"/>
              <a:gd name="connsiteX15" fmla="*/ 1071647 w 1728872"/>
              <a:gd name="connsiteY15" fmla="*/ 277206 h 2729893"/>
              <a:gd name="connsiteX16" fmla="*/ 1062122 w 1728872"/>
              <a:gd name="connsiteY16" fmla="*/ 296256 h 2729893"/>
              <a:gd name="connsiteX17" fmla="*/ 1014497 w 1728872"/>
              <a:gd name="connsiteY17" fmla="*/ 286731 h 2729893"/>
              <a:gd name="connsiteX18" fmla="*/ 990685 w 1728872"/>
              <a:gd name="connsiteY18" fmla="*/ 277206 h 2729893"/>
              <a:gd name="connsiteX19" fmla="*/ 947822 w 1728872"/>
              <a:gd name="connsiteY19" fmla="*/ 281968 h 2729893"/>
              <a:gd name="connsiteX20" fmla="*/ 938297 w 1728872"/>
              <a:gd name="connsiteY20" fmla="*/ 296256 h 2729893"/>
              <a:gd name="connsiteX21" fmla="*/ 924010 w 1728872"/>
              <a:gd name="connsiteY21" fmla="*/ 301018 h 2729893"/>
              <a:gd name="connsiteX22" fmla="*/ 909722 w 1728872"/>
              <a:gd name="connsiteY22" fmla="*/ 310543 h 2729893"/>
              <a:gd name="connsiteX23" fmla="*/ 904960 w 1728872"/>
              <a:gd name="connsiteY23" fmla="*/ 367693 h 2729893"/>
              <a:gd name="connsiteX24" fmla="*/ 885910 w 1728872"/>
              <a:gd name="connsiteY24" fmla="*/ 405793 h 2729893"/>
              <a:gd name="connsiteX25" fmla="*/ 871622 w 1728872"/>
              <a:gd name="connsiteY25" fmla="*/ 453418 h 2729893"/>
              <a:gd name="connsiteX26" fmla="*/ 862097 w 1728872"/>
              <a:gd name="connsiteY26" fmla="*/ 477231 h 2729893"/>
              <a:gd name="connsiteX27" fmla="*/ 843047 w 1728872"/>
              <a:gd name="connsiteY27" fmla="*/ 486756 h 2729893"/>
              <a:gd name="connsiteX28" fmla="*/ 804947 w 1728872"/>
              <a:gd name="connsiteY28" fmla="*/ 481993 h 2729893"/>
              <a:gd name="connsiteX29" fmla="*/ 790660 w 1728872"/>
              <a:gd name="connsiteY29" fmla="*/ 472468 h 2729893"/>
              <a:gd name="connsiteX30" fmla="*/ 738272 w 1728872"/>
              <a:gd name="connsiteY30" fmla="*/ 477231 h 2729893"/>
              <a:gd name="connsiteX31" fmla="*/ 723985 w 1728872"/>
              <a:gd name="connsiteY31" fmla="*/ 486756 h 2729893"/>
              <a:gd name="connsiteX32" fmla="*/ 700172 w 1728872"/>
              <a:gd name="connsiteY32" fmla="*/ 515331 h 2729893"/>
              <a:gd name="connsiteX33" fmla="*/ 681122 w 1728872"/>
              <a:gd name="connsiteY33" fmla="*/ 520093 h 2729893"/>
              <a:gd name="connsiteX34" fmla="*/ 623972 w 1728872"/>
              <a:gd name="connsiteY34" fmla="*/ 524856 h 2729893"/>
              <a:gd name="connsiteX35" fmla="*/ 623972 w 1728872"/>
              <a:gd name="connsiteY35" fmla="*/ 572481 h 2729893"/>
              <a:gd name="connsiteX36" fmla="*/ 600160 w 1728872"/>
              <a:gd name="connsiteY36" fmla="*/ 577243 h 2729893"/>
              <a:gd name="connsiteX37" fmla="*/ 585872 w 1728872"/>
              <a:gd name="connsiteY37" fmla="*/ 586768 h 2729893"/>
              <a:gd name="connsiteX38" fmla="*/ 581110 w 1728872"/>
              <a:gd name="connsiteY38" fmla="*/ 624868 h 2729893"/>
              <a:gd name="connsiteX39" fmla="*/ 571585 w 1728872"/>
              <a:gd name="connsiteY39" fmla="*/ 658206 h 2729893"/>
              <a:gd name="connsiteX40" fmla="*/ 566822 w 1728872"/>
              <a:gd name="connsiteY40" fmla="*/ 672493 h 2729893"/>
              <a:gd name="connsiteX41" fmla="*/ 514435 w 1728872"/>
              <a:gd name="connsiteY41" fmla="*/ 686781 h 2729893"/>
              <a:gd name="connsiteX42" fmla="*/ 500147 w 1728872"/>
              <a:gd name="connsiteY42" fmla="*/ 701068 h 2729893"/>
              <a:gd name="connsiteX43" fmla="*/ 523960 w 1728872"/>
              <a:gd name="connsiteY43" fmla="*/ 734406 h 2729893"/>
              <a:gd name="connsiteX44" fmla="*/ 566822 w 1728872"/>
              <a:gd name="connsiteY44" fmla="*/ 743931 h 2729893"/>
              <a:gd name="connsiteX45" fmla="*/ 604922 w 1728872"/>
              <a:gd name="connsiteY45" fmla="*/ 791556 h 2729893"/>
              <a:gd name="connsiteX46" fmla="*/ 623972 w 1728872"/>
              <a:gd name="connsiteY46" fmla="*/ 858231 h 2729893"/>
              <a:gd name="connsiteX47" fmla="*/ 638260 w 1728872"/>
              <a:gd name="connsiteY47" fmla="*/ 867756 h 2729893"/>
              <a:gd name="connsiteX48" fmla="*/ 604922 w 1728872"/>
              <a:gd name="connsiteY48" fmla="*/ 886806 h 2729893"/>
              <a:gd name="connsiteX49" fmla="*/ 595397 w 1728872"/>
              <a:gd name="connsiteY49" fmla="*/ 901093 h 2729893"/>
              <a:gd name="connsiteX50" fmla="*/ 576347 w 1728872"/>
              <a:gd name="connsiteY50" fmla="*/ 905856 h 2729893"/>
              <a:gd name="connsiteX51" fmla="*/ 562060 w 1728872"/>
              <a:gd name="connsiteY51" fmla="*/ 901093 h 2729893"/>
              <a:gd name="connsiteX52" fmla="*/ 566822 w 1728872"/>
              <a:gd name="connsiteY52" fmla="*/ 939193 h 2729893"/>
              <a:gd name="connsiteX53" fmla="*/ 557297 w 1728872"/>
              <a:gd name="connsiteY53" fmla="*/ 972531 h 2729893"/>
              <a:gd name="connsiteX54" fmla="*/ 523960 w 1728872"/>
              <a:gd name="connsiteY54" fmla="*/ 991581 h 2729893"/>
              <a:gd name="connsiteX55" fmla="*/ 509672 w 1728872"/>
              <a:gd name="connsiteY55" fmla="*/ 1005868 h 2729893"/>
              <a:gd name="connsiteX56" fmla="*/ 476335 w 1728872"/>
              <a:gd name="connsiteY56" fmla="*/ 986818 h 2729893"/>
              <a:gd name="connsiteX57" fmla="*/ 457285 w 1728872"/>
              <a:gd name="connsiteY57" fmla="*/ 991581 h 2729893"/>
              <a:gd name="connsiteX58" fmla="*/ 462047 w 1728872"/>
              <a:gd name="connsiteY58" fmla="*/ 1015393 h 2729893"/>
              <a:gd name="connsiteX59" fmla="*/ 481097 w 1728872"/>
              <a:gd name="connsiteY59" fmla="*/ 1043968 h 2729893"/>
              <a:gd name="connsiteX60" fmla="*/ 490622 w 1728872"/>
              <a:gd name="connsiteY60" fmla="*/ 1082068 h 2729893"/>
              <a:gd name="connsiteX61" fmla="*/ 485860 w 1728872"/>
              <a:gd name="connsiteY61" fmla="*/ 1182081 h 2729893"/>
              <a:gd name="connsiteX62" fmla="*/ 452522 w 1728872"/>
              <a:gd name="connsiteY62" fmla="*/ 1215418 h 2729893"/>
              <a:gd name="connsiteX63" fmla="*/ 438235 w 1728872"/>
              <a:gd name="connsiteY63" fmla="*/ 1229706 h 2729893"/>
              <a:gd name="connsiteX64" fmla="*/ 414422 w 1728872"/>
              <a:gd name="connsiteY64" fmla="*/ 1220181 h 2729893"/>
              <a:gd name="connsiteX65" fmla="*/ 395372 w 1728872"/>
              <a:gd name="connsiteY65" fmla="*/ 1215418 h 2729893"/>
              <a:gd name="connsiteX66" fmla="*/ 390610 w 1728872"/>
              <a:gd name="connsiteY66" fmla="*/ 1234468 h 2729893"/>
              <a:gd name="connsiteX67" fmla="*/ 385847 w 1728872"/>
              <a:gd name="connsiteY67" fmla="*/ 1258281 h 2729893"/>
              <a:gd name="connsiteX68" fmla="*/ 381085 w 1728872"/>
              <a:gd name="connsiteY68" fmla="*/ 1291618 h 2729893"/>
              <a:gd name="connsiteX69" fmla="*/ 376322 w 1728872"/>
              <a:gd name="connsiteY69" fmla="*/ 1305906 h 2729893"/>
              <a:gd name="connsiteX70" fmla="*/ 371560 w 1728872"/>
              <a:gd name="connsiteY70" fmla="*/ 1324956 h 2729893"/>
              <a:gd name="connsiteX71" fmla="*/ 366797 w 1728872"/>
              <a:gd name="connsiteY71" fmla="*/ 1348768 h 2729893"/>
              <a:gd name="connsiteX72" fmla="*/ 338222 w 1728872"/>
              <a:gd name="connsiteY72" fmla="*/ 1377343 h 2729893"/>
              <a:gd name="connsiteX73" fmla="*/ 319172 w 1728872"/>
              <a:gd name="connsiteY73" fmla="*/ 1391631 h 2729893"/>
              <a:gd name="connsiteX74" fmla="*/ 290597 w 1728872"/>
              <a:gd name="connsiteY74" fmla="*/ 1401156 h 2729893"/>
              <a:gd name="connsiteX75" fmla="*/ 276310 w 1728872"/>
              <a:gd name="connsiteY75" fmla="*/ 1415443 h 2729893"/>
              <a:gd name="connsiteX76" fmla="*/ 262022 w 1728872"/>
              <a:gd name="connsiteY76" fmla="*/ 1424968 h 2729893"/>
              <a:gd name="connsiteX77" fmla="*/ 257260 w 1728872"/>
              <a:gd name="connsiteY77" fmla="*/ 1439256 h 2729893"/>
              <a:gd name="connsiteX78" fmla="*/ 242972 w 1728872"/>
              <a:gd name="connsiteY78" fmla="*/ 1463068 h 2729893"/>
              <a:gd name="connsiteX79" fmla="*/ 209635 w 1728872"/>
              <a:gd name="connsiteY79" fmla="*/ 1496406 h 2729893"/>
              <a:gd name="connsiteX80" fmla="*/ 195347 w 1728872"/>
              <a:gd name="connsiteY80" fmla="*/ 1510693 h 2729893"/>
              <a:gd name="connsiteX81" fmla="*/ 157247 w 1728872"/>
              <a:gd name="connsiteY81" fmla="*/ 1539268 h 2729893"/>
              <a:gd name="connsiteX82" fmla="*/ 142960 w 1728872"/>
              <a:gd name="connsiteY82" fmla="*/ 1553556 h 2729893"/>
              <a:gd name="connsiteX83" fmla="*/ 114385 w 1728872"/>
              <a:gd name="connsiteY83" fmla="*/ 1577368 h 2729893"/>
              <a:gd name="connsiteX84" fmla="*/ 109622 w 1728872"/>
              <a:gd name="connsiteY84" fmla="*/ 1591656 h 2729893"/>
              <a:gd name="connsiteX85" fmla="*/ 100097 w 1728872"/>
              <a:gd name="connsiteY85" fmla="*/ 1653568 h 2729893"/>
              <a:gd name="connsiteX86" fmla="*/ 71522 w 1728872"/>
              <a:gd name="connsiteY86" fmla="*/ 1677381 h 2729893"/>
              <a:gd name="connsiteX87" fmla="*/ 38185 w 1728872"/>
              <a:gd name="connsiteY87" fmla="*/ 1720243 h 2729893"/>
              <a:gd name="connsiteX88" fmla="*/ 28660 w 1728872"/>
              <a:gd name="connsiteY88" fmla="*/ 1739293 h 2729893"/>
              <a:gd name="connsiteX89" fmla="*/ 42947 w 1728872"/>
              <a:gd name="connsiteY89" fmla="*/ 1786918 h 2729893"/>
              <a:gd name="connsiteX90" fmla="*/ 47710 w 1728872"/>
              <a:gd name="connsiteY90" fmla="*/ 1805968 h 2729893"/>
              <a:gd name="connsiteX91" fmla="*/ 52472 w 1728872"/>
              <a:gd name="connsiteY91" fmla="*/ 1820256 h 2729893"/>
              <a:gd name="connsiteX92" fmla="*/ 38185 w 1728872"/>
              <a:gd name="connsiteY92" fmla="*/ 1877406 h 2729893"/>
              <a:gd name="connsiteX93" fmla="*/ 28660 w 1728872"/>
              <a:gd name="connsiteY93" fmla="*/ 1905981 h 2729893"/>
              <a:gd name="connsiteX94" fmla="*/ 57235 w 1728872"/>
              <a:gd name="connsiteY94" fmla="*/ 1958368 h 2729893"/>
              <a:gd name="connsiteX95" fmla="*/ 61997 w 1728872"/>
              <a:gd name="connsiteY95" fmla="*/ 1977418 h 2729893"/>
              <a:gd name="connsiteX96" fmla="*/ 23897 w 1728872"/>
              <a:gd name="connsiteY96" fmla="*/ 1977418 h 2729893"/>
              <a:gd name="connsiteX97" fmla="*/ 85 w 1728872"/>
              <a:gd name="connsiteY97" fmla="*/ 1982181 h 2729893"/>
              <a:gd name="connsiteX98" fmla="*/ 19135 w 1728872"/>
              <a:gd name="connsiteY98" fmla="*/ 2020281 h 2729893"/>
              <a:gd name="connsiteX99" fmla="*/ 33422 w 1728872"/>
              <a:gd name="connsiteY99" fmla="*/ 2206018 h 2729893"/>
              <a:gd name="connsiteX100" fmla="*/ 47710 w 1728872"/>
              <a:gd name="connsiteY100" fmla="*/ 2277456 h 2729893"/>
              <a:gd name="connsiteX101" fmla="*/ 66760 w 1728872"/>
              <a:gd name="connsiteY101" fmla="*/ 2301268 h 2729893"/>
              <a:gd name="connsiteX102" fmla="*/ 76285 w 1728872"/>
              <a:gd name="connsiteY102" fmla="*/ 2315556 h 2729893"/>
              <a:gd name="connsiteX103" fmla="*/ 104860 w 1728872"/>
              <a:gd name="connsiteY103" fmla="*/ 2329843 h 2729893"/>
              <a:gd name="connsiteX104" fmla="*/ 157247 w 1728872"/>
              <a:gd name="connsiteY104" fmla="*/ 2391756 h 2729893"/>
              <a:gd name="connsiteX105" fmla="*/ 171535 w 1728872"/>
              <a:gd name="connsiteY105" fmla="*/ 2425093 h 2729893"/>
              <a:gd name="connsiteX106" fmla="*/ 176297 w 1728872"/>
              <a:gd name="connsiteY106" fmla="*/ 2448906 h 2729893"/>
              <a:gd name="connsiteX107" fmla="*/ 190585 w 1728872"/>
              <a:gd name="connsiteY107" fmla="*/ 2467956 h 2729893"/>
              <a:gd name="connsiteX108" fmla="*/ 195347 w 1728872"/>
              <a:gd name="connsiteY108" fmla="*/ 2482243 h 2729893"/>
              <a:gd name="connsiteX109" fmla="*/ 204872 w 1728872"/>
              <a:gd name="connsiteY109" fmla="*/ 2501293 h 2729893"/>
              <a:gd name="connsiteX110" fmla="*/ 209635 w 1728872"/>
              <a:gd name="connsiteY110" fmla="*/ 2525106 h 2729893"/>
              <a:gd name="connsiteX111" fmla="*/ 233447 w 1728872"/>
              <a:gd name="connsiteY111" fmla="*/ 2567968 h 2729893"/>
              <a:gd name="connsiteX112" fmla="*/ 238210 w 1728872"/>
              <a:gd name="connsiteY112" fmla="*/ 2582256 h 2729893"/>
              <a:gd name="connsiteX113" fmla="*/ 262022 w 1728872"/>
              <a:gd name="connsiteY113" fmla="*/ 2606068 h 2729893"/>
              <a:gd name="connsiteX114" fmla="*/ 271547 w 1728872"/>
              <a:gd name="connsiteY114" fmla="*/ 2620356 h 2729893"/>
              <a:gd name="connsiteX115" fmla="*/ 300122 w 1728872"/>
              <a:gd name="connsiteY115" fmla="*/ 2625118 h 2729893"/>
              <a:gd name="connsiteX116" fmla="*/ 395372 w 1728872"/>
              <a:gd name="connsiteY116" fmla="*/ 2653693 h 2729893"/>
              <a:gd name="connsiteX117" fmla="*/ 395372 w 1728872"/>
              <a:gd name="connsiteY117" fmla="*/ 2653693 h 2729893"/>
              <a:gd name="connsiteX118" fmla="*/ 452522 w 1728872"/>
              <a:gd name="connsiteY118" fmla="*/ 2672743 h 2729893"/>
              <a:gd name="connsiteX119" fmla="*/ 476335 w 1728872"/>
              <a:gd name="connsiteY119" fmla="*/ 2682268 h 2729893"/>
              <a:gd name="connsiteX120" fmla="*/ 504910 w 1728872"/>
              <a:gd name="connsiteY120" fmla="*/ 2691793 h 2729893"/>
              <a:gd name="connsiteX121" fmla="*/ 552535 w 1728872"/>
              <a:gd name="connsiteY121" fmla="*/ 2701318 h 2729893"/>
              <a:gd name="connsiteX122" fmla="*/ 600160 w 1728872"/>
              <a:gd name="connsiteY122" fmla="*/ 2715606 h 2729893"/>
              <a:gd name="connsiteX123" fmla="*/ 628735 w 1728872"/>
              <a:gd name="connsiteY123" fmla="*/ 2725131 h 2729893"/>
              <a:gd name="connsiteX124" fmla="*/ 643022 w 1728872"/>
              <a:gd name="connsiteY124" fmla="*/ 2729893 h 2729893"/>
              <a:gd name="connsiteX125" fmla="*/ 652547 w 1728872"/>
              <a:gd name="connsiteY125" fmla="*/ 2663218 h 2729893"/>
              <a:gd name="connsiteX126" fmla="*/ 666835 w 1728872"/>
              <a:gd name="connsiteY126" fmla="*/ 2653693 h 2729893"/>
              <a:gd name="connsiteX127" fmla="*/ 695410 w 1728872"/>
              <a:gd name="connsiteY127" fmla="*/ 2644168 h 2729893"/>
              <a:gd name="connsiteX128" fmla="*/ 709697 w 1728872"/>
              <a:gd name="connsiteY128" fmla="*/ 2634643 h 2729893"/>
              <a:gd name="connsiteX129" fmla="*/ 738272 w 1728872"/>
              <a:gd name="connsiteY129" fmla="*/ 2625118 h 2729893"/>
              <a:gd name="connsiteX130" fmla="*/ 771610 w 1728872"/>
              <a:gd name="connsiteY130" fmla="*/ 2610831 h 2729893"/>
              <a:gd name="connsiteX131" fmla="*/ 800185 w 1728872"/>
              <a:gd name="connsiteY131" fmla="*/ 2587018 h 2729893"/>
              <a:gd name="connsiteX132" fmla="*/ 833522 w 1728872"/>
              <a:gd name="connsiteY132" fmla="*/ 2553681 h 2729893"/>
              <a:gd name="connsiteX133" fmla="*/ 895435 w 1728872"/>
              <a:gd name="connsiteY133" fmla="*/ 2534631 h 2729893"/>
              <a:gd name="connsiteX134" fmla="*/ 924010 w 1728872"/>
              <a:gd name="connsiteY134" fmla="*/ 2520343 h 2729893"/>
              <a:gd name="connsiteX135" fmla="*/ 962110 w 1728872"/>
              <a:gd name="connsiteY135" fmla="*/ 2510818 h 2729893"/>
              <a:gd name="connsiteX136" fmla="*/ 976397 w 1728872"/>
              <a:gd name="connsiteY136" fmla="*/ 2506056 h 2729893"/>
              <a:gd name="connsiteX137" fmla="*/ 995447 w 1728872"/>
              <a:gd name="connsiteY137" fmla="*/ 2501293 h 2729893"/>
              <a:gd name="connsiteX138" fmla="*/ 1014497 w 1728872"/>
              <a:gd name="connsiteY138" fmla="*/ 2491768 h 2729893"/>
              <a:gd name="connsiteX139" fmla="*/ 1062122 w 1728872"/>
              <a:gd name="connsiteY139" fmla="*/ 2482243 h 2729893"/>
              <a:gd name="connsiteX140" fmla="*/ 1066885 w 1728872"/>
              <a:gd name="connsiteY140" fmla="*/ 2463193 h 2729893"/>
              <a:gd name="connsiteX141" fmla="*/ 1109747 w 1728872"/>
              <a:gd name="connsiteY141" fmla="*/ 2448906 h 2729893"/>
              <a:gd name="connsiteX142" fmla="*/ 1114510 w 1728872"/>
              <a:gd name="connsiteY142" fmla="*/ 2429856 h 2729893"/>
              <a:gd name="connsiteX143" fmla="*/ 1109747 w 1728872"/>
              <a:gd name="connsiteY143" fmla="*/ 2415568 h 2729893"/>
              <a:gd name="connsiteX144" fmla="*/ 1081172 w 1728872"/>
              <a:gd name="connsiteY144" fmla="*/ 2377468 h 2729893"/>
              <a:gd name="connsiteX145" fmla="*/ 1071647 w 1728872"/>
              <a:gd name="connsiteY145" fmla="*/ 2363181 h 2729893"/>
              <a:gd name="connsiteX146" fmla="*/ 1038310 w 1728872"/>
              <a:gd name="connsiteY146" fmla="*/ 2320318 h 2729893"/>
              <a:gd name="connsiteX147" fmla="*/ 1066885 w 1728872"/>
              <a:gd name="connsiteY147" fmla="*/ 2253643 h 2729893"/>
              <a:gd name="connsiteX148" fmla="*/ 1081172 w 1728872"/>
              <a:gd name="connsiteY148" fmla="*/ 2248881 h 2729893"/>
              <a:gd name="connsiteX149" fmla="*/ 1100222 w 1728872"/>
              <a:gd name="connsiteY149" fmla="*/ 2234593 h 2729893"/>
              <a:gd name="connsiteX150" fmla="*/ 1114510 w 1728872"/>
              <a:gd name="connsiteY150" fmla="*/ 2225068 h 2729893"/>
              <a:gd name="connsiteX151" fmla="*/ 1128797 w 1728872"/>
              <a:gd name="connsiteY151" fmla="*/ 2210781 h 2729893"/>
              <a:gd name="connsiteX152" fmla="*/ 1138322 w 1728872"/>
              <a:gd name="connsiteY152" fmla="*/ 2186968 h 2729893"/>
              <a:gd name="connsiteX153" fmla="*/ 1157372 w 1728872"/>
              <a:gd name="connsiteY153" fmla="*/ 2158393 h 2729893"/>
              <a:gd name="connsiteX154" fmla="*/ 1176422 w 1728872"/>
              <a:gd name="connsiteY154" fmla="*/ 2129818 h 2729893"/>
              <a:gd name="connsiteX155" fmla="*/ 1190710 w 1728872"/>
              <a:gd name="connsiteY155" fmla="*/ 2120293 h 2729893"/>
              <a:gd name="connsiteX156" fmla="*/ 1309772 w 1728872"/>
              <a:gd name="connsiteY156" fmla="*/ 2110768 h 2729893"/>
              <a:gd name="connsiteX157" fmla="*/ 1324060 w 1728872"/>
              <a:gd name="connsiteY157" fmla="*/ 2091718 h 2729893"/>
              <a:gd name="connsiteX158" fmla="*/ 1333585 w 1728872"/>
              <a:gd name="connsiteY158" fmla="*/ 2063143 h 2729893"/>
              <a:gd name="connsiteX159" fmla="*/ 1357397 w 1728872"/>
              <a:gd name="connsiteY159" fmla="*/ 2053618 h 2729893"/>
              <a:gd name="connsiteX160" fmla="*/ 1405022 w 1728872"/>
              <a:gd name="connsiteY160" fmla="*/ 2044093 h 2729893"/>
              <a:gd name="connsiteX161" fmla="*/ 1395497 w 1728872"/>
              <a:gd name="connsiteY161" fmla="*/ 2020281 h 2729893"/>
              <a:gd name="connsiteX162" fmla="*/ 1419310 w 1728872"/>
              <a:gd name="connsiteY162" fmla="*/ 2015518 h 2729893"/>
              <a:gd name="connsiteX163" fmla="*/ 1476460 w 1728872"/>
              <a:gd name="connsiteY163" fmla="*/ 2001231 h 2729893"/>
              <a:gd name="connsiteX164" fmla="*/ 1490747 w 1728872"/>
              <a:gd name="connsiteY164" fmla="*/ 1996468 h 2729893"/>
              <a:gd name="connsiteX165" fmla="*/ 1528847 w 1728872"/>
              <a:gd name="connsiteY165" fmla="*/ 1991706 h 2729893"/>
              <a:gd name="connsiteX166" fmla="*/ 1543135 w 1728872"/>
              <a:gd name="connsiteY166" fmla="*/ 1967893 h 2729893"/>
              <a:gd name="connsiteX167" fmla="*/ 1552660 w 1728872"/>
              <a:gd name="connsiteY167" fmla="*/ 1915506 h 2729893"/>
              <a:gd name="connsiteX168" fmla="*/ 1595522 w 1728872"/>
              <a:gd name="connsiteY168" fmla="*/ 1905981 h 2729893"/>
              <a:gd name="connsiteX169" fmla="*/ 1605047 w 1728872"/>
              <a:gd name="connsiteY169" fmla="*/ 1891693 h 2729893"/>
              <a:gd name="connsiteX170" fmla="*/ 1609810 w 1728872"/>
              <a:gd name="connsiteY170" fmla="*/ 1877406 h 2729893"/>
              <a:gd name="connsiteX171" fmla="*/ 1628860 w 1728872"/>
              <a:gd name="connsiteY171" fmla="*/ 1863118 h 2729893"/>
              <a:gd name="connsiteX172" fmla="*/ 1657435 w 1728872"/>
              <a:gd name="connsiteY172" fmla="*/ 1834543 h 2729893"/>
              <a:gd name="connsiteX173" fmla="*/ 1647910 w 1728872"/>
              <a:gd name="connsiteY173" fmla="*/ 1791681 h 2729893"/>
              <a:gd name="connsiteX174" fmla="*/ 1624097 w 1728872"/>
              <a:gd name="connsiteY174" fmla="*/ 1763106 h 2729893"/>
              <a:gd name="connsiteX175" fmla="*/ 1581235 w 1728872"/>
              <a:gd name="connsiteY175" fmla="*/ 1715481 h 2729893"/>
              <a:gd name="connsiteX176" fmla="*/ 1562185 w 1728872"/>
              <a:gd name="connsiteY176" fmla="*/ 1710718 h 2729893"/>
              <a:gd name="connsiteX177" fmla="*/ 1547897 w 1728872"/>
              <a:gd name="connsiteY177" fmla="*/ 1677381 h 2729893"/>
              <a:gd name="connsiteX178" fmla="*/ 1585997 w 1728872"/>
              <a:gd name="connsiteY178" fmla="*/ 1653568 h 2729893"/>
              <a:gd name="connsiteX179" fmla="*/ 1619335 w 1728872"/>
              <a:gd name="connsiteY179" fmla="*/ 1639281 h 2729893"/>
              <a:gd name="connsiteX180" fmla="*/ 1652672 w 1728872"/>
              <a:gd name="connsiteY180" fmla="*/ 1629756 h 2729893"/>
              <a:gd name="connsiteX181" fmla="*/ 1681247 w 1728872"/>
              <a:gd name="connsiteY181" fmla="*/ 1620231 h 2729893"/>
              <a:gd name="connsiteX182" fmla="*/ 1695535 w 1728872"/>
              <a:gd name="connsiteY182" fmla="*/ 1601181 h 2729893"/>
              <a:gd name="connsiteX183" fmla="*/ 1705060 w 1728872"/>
              <a:gd name="connsiteY183" fmla="*/ 1586893 h 2729893"/>
              <a:gd name="connsiteX184" fmla="*/ 1700297 w 1728872"/>
              <a:gd name="connsiteY184" fmla="*/ 1544031 h 2729893"/>
              <a:gd name="connsiteX185" fmla="*/ 1686010 w 1728872"/>
              <a:gd name="connsiteY185" fmla="*/ 1524981 h 2729893"/>
              <a:gd name="connsiteX186" fmla="*/ 1681247 w 1728872"/>
              <a:gd name="connsiteY186" fmla="*/ 1505931 h 2729893"/>
              <a:gd name="connsiteX187" fmla="*/ 1671722 w 1728872"/>
              <a:gd name="connsiteY187" fmla="*/ 1477356 h 2729893"/>
              <a:gd name="connsiteX188" fmla="*/ 1676485 w 1728872"/>
              <a:gd name="connsiteY188" fmla="*/ 1410681 h 2729893"/>
              <a:gd name="connsiteX189" fmla="*/ 1681247 w 1728872"/>
              <a:gd name="connsiteY189" fmla="*/ 1372581 h 2729893"/>
              <a:gd name="connsiteX190" fmla="*/ 1700297 w 1728872"/>
              <a:gd name="connsiteY190" fmla="*/ 1353531 h 2729893"/>
              <a:gd name="connsiteX191" fmla="*/ 1709822 w 1728872"/>
              <a:gd name="connsiteY191" fmla="*/ 1329718 h 2729893"/>
              <a:gd name="connsiteX192" fmla="*/ 1714585 w 1728872"/>
              <a:gd name="connsiteY192" fmla="*/ 1315431 h 2729893"/>
              <a:gd name="connsiteX193" fmla="*/ 1728872 w 1728872"/>
              <a:gd name="connsiteY193" fmla="*/ 1286856 h 2729893"/>
              <a:gd name="connsiteX194" fmla="*/ 1719347 w 1728872"/>
              <a:gd name="connsiteY194" fmla="*/ 1196368 h 2729893"/>
              <a:gd name="connsiteX195" fmla="*/ 1681247 w 1728872"/>
              <a:gd name="connsiteY195" fmla="*/ 1158268 h 2729893"/>
              <a:gd name="connsiteX196" fmla="*/ 1666960 w 1728872"/>
              <a:gd name="connsiteY196" fmla="*/ 1143981 h 2729893"/>
              <a:gd name="connsiteX197" fmla="*/ 1652672 w 1728872"/>
              <a:gd name="connsiteY197" fmla="*/ 1129693 h 2729893"/>
              <a:gd name="connsiteX198" fmla="*/ 1633622 w 1728872"/>
              <a:gd name="connsiteY198" fmla="*/ 1120168 h 2729893"/>
              <a:gd name="connsiteX199" fmla="*/ 1614572 w 1728872"/>
              <a:gd name="connsiteY199" fmla="*/ 1101118 h 2729893"/>
              <a:gd name="connsiteX200" fmla="*/ 1600285 w 1728872"/>
              <a:gd name="connsiteY200" fmla="*/ 1096356 h 2729893"/>
              <a:gd name="connsiteX201" fmla="*/ 1581235 w 1728872"/>
              <a:gd name="connsiteY201" fmla="*/ 1086831 h 2729893"/>
              <a:gd name="connsiteX202" fmla="*/ 1547897 w 1728872"/>
              <a:gd name="connsiteY202" fmla="*/ 1077306 h 2729893"/>
              <a:gd name="connsiteX203" fmla="*/ 1528847 w 1728872"/>
              <a:gd name="connsiteY203" fmla="*/ 1067781 h 2729893"/>
              <a:gd name="connsiteX204" fmla="*/ 1500272 w 1728872"/>
              <a:gd name="connsiteY204" fmla="*/ 1063018 h 2729893"/>
              <a:gd name="connsiteX205" fmla="*/ 1481222 w 1728872"/>
              <a:gd name="connsiteY205" fmla="*/ 1029681 h 2729893"/>
              <a:gd name="connsiteX206" fmla="*/ 1466935 w 1728872"/>
              <a:gd name="connsiteY206" fmla="*/ 986818 h 2729893"/>
              <a:gd name="connsiteX207" fmla="*/ 1457410 w 1728872"/>
              <a:gd name="connsiteY207" fmla="*/ 967768 h 2729893"/>
              <a:gd name="connsiteX208" fmla="*/ 1452647 w 1728872"/>
              <a:gd name="connsiteY208" fmla="*/ 953481 h 2729893"/>
              <a:gd name="connsiteX209" fmla="*/ 1443122 w 1728872"/>
              <a:gd name="connsiteY209" fmla="*/ 929668 h 2729893"/>
              <a:gd name="connsiteX210" fmla="*/ 1452647 w 1728872"/>
              <a:gd name="connsiteY210" fmla="*/ 867756 h 2729893"/>
              <a:gd name="connsiteX211" fmla="*/ 1462172 w 1728872"/>
              <a:gd name="connsiteY211" fmla="*/ 853468 h 2729893"/>
              <a:gd name="connsiteX212" fmla="*/ 1466935 w 1728872"/>
              <a:gd name="connsiteY212" fmla="*/ 839181 h 2729893"/>
              <a:gd name="connsiteX213" fmla="*/ 1500272 w 1728872"/>
              <a:gd name="connsiteY213" fmla="*/ 786793 h 2729893"/>
              <a:gd name="connsiteX214" fmla="*/ 1519322 w 1728872"/>
              <a:gd name="connsiteY214" fmla="*/ 739168 h 2729893"/>
              <a:gd name="connsiteX215" fmla="*/ 1528847 w 1728872"/>
              <a:gd name="connsiteY215" fmla="*/ 715356 h 2729893"/>
              <a:gd name="connsiteX216" fmla="*/ 1543135 w 1728872"/>
              <a:gd name="connsiteY216" fmla="*/ 701068 h 2729893"/>
              <a:gd name="connsiteX217" fmla="*/ 1562185 w 1728872"/>
              <a:gd name="connsiteY217" fmla="*/ 686781 h 2729893"/>
              <a:gd name="connsiteX218" fmla="*/ 1590760 w 1728872"/>
              <a:gd name="connsiteY218" fmla="*/ 643918 h 2729893"/>
              <a:gd name="connsiteX219" fmla="*/ 1600285 w 1728872"/>
              <a:gd name="connsiteY219" fmla="*/ 615343 h 2729893"/>
              <a:gd name="connsiteX220" fmla="*/ 1619335 w 1728872"/>
              <a:gd name="connsiteY220" fmla="*/ 586768 h 2729893"/>
              <a:gd name="connsiteX221" fmla="*/ 1614572 w 1728872"/>
              <a:gd name="connsiteY221" fmla="*/ 491518 h 2729893"/>
              <a:gd name="connsiteX222" fmla="*/ 1585997 w 1728872"/>
              <a:gd name="connsiteY222" fmla="*/ 467706 h 2729893"/>
              <a:gd name="connsiteX223" fmla="*/ 1571710 w 1728872"/>
              <a:gd name="connsiteY223" fmla="*/ 462943 h 2729893"/>
              <a:gd name="connsiteX224" fmla="*/ 1538372 w 1728872"/>
              <a:gd name="connsiteY224" fmla="*/ 448656 h 2729893"/>
              <a:gd name="connsiteX225" fmla="*/ 1533610 w 1728872"/>
              <a:gd name="connsiteY225" fmla="*/ 429606 h 2729893"/>
              <a:gd name="connsiteX226" fmla="*/ 1528847 w 1728872"/>
              <a:gd name="connsiteY226" fmla="*/ 343881 h 2729893"/>
              <a:gd name="connsiteX227" fmla="*/ 1514560 w 1728872"/>
              <a:gd name="connsiteY227" fmla="*/ 324831 h 2729893"/>
              <a:gd name="connsiteX228" fmla="*/ 1505035 w 1728872"/>
              <a:gd name="connsiteY228" fmla="*/ 310543 h 2729893"/>
              <a:gd name="connsiteX229" fmla="*/ 1485985 w 1728872"/>
              <a:gd name="connsiteY229" fmla="*/ 305781 h 2729893"/>
              <a:gd name="connsiteX230" fmla="*/ 1457410 w 1728872"/>
              <a:gd name="connsiteY230" fmla="*/ 296256 h 2729893"/>
              <a:gd name="connsiteX231" fmla="*/ 1481222 w 1728872"/>
              <a:gd name="connsiteY231" fmla="*/ 272443 h 2729893"/>
              <a:gd name="connsiteX232" fmla="*/ 1500272 w 1728872"/>
              <a:gd name="connsiteY232" fmla="*/ 234343 h 2729893"/>
              <a:gd name="connsiteX233" fmla="*/ 1514560 w 1728872"/>
              <a:gd name="connsiteY233" fmla="*/ 162906 h 2729893"/>
              <a:gd name="connsiteX234" fmla="*/ 1519322 w 1728872"/>
              <a:gd name="connsiteY234" fmla="*/ 139093 h 2729893"/>
              <a:gd name="connsiteX235" fmla="*/ 1524085 w 1728872"/>
              <a:gd name="connsiteY235" fmla="*/ 124806 h 2729893"/>
              <a:gd name="connsiteX236" fmla="*/ 1528847 w 1728872"/>
              <a:gd name="connsiteY236" fmla="*/ 105756 h 2729893"/>
              <a:gd name="connsiteX237" fmla="*/ 1547897 w 1728872"/>
              <a:gd name="connsiteY237" fmla="*/ 77181 h 2729893"/>
              <a:gd name="connsiteX238" fmla="*/ 1557422 w 1728872"/>
              <a:gd name="connsiteY238" fmla="*/ 62893 h 2729893"/>
              <a:gd name="connsiteX239" fmla="*/ 1538372 w 1728872"/>
              <a:gd name="connsiteY239" fmla="*/ 20031 h 2729893"/>
              <a:gd name="connsiteX0" fmla="*/ 1538372 w 1728872"/>
              <a:gd name="connsiteY0" fmla="*/ 20031 h 2729893"/>
              <a:gd name="connsiteX1" fmla="*/ 1485985 w 1728872"/>
              <a:gd name="connsiteY1" fmla="*/ 8125 h 2729893"/>
              <a:gd name="connsiteX2" fmla="*/ 1445503 w 1728872"/>
              <a:gd name="connsiteY2" fmla="*/ 3361 h 2729893"/>
              <a:gd name="connsiteX3" fmla="*/ 1338347 w 1728872"/>
              <a:gd name="connsiteY3" fmla="*/ 67656 h 2729893"/>
              <a:gd name="connsiteX4" fmla="*/ 1324060 w 1728872"/>
              <a:gd name="connsiteY4" fmla="*/ 86706 h 2729893"/>
              <a:gd name="connsiteX5" fmla="*/ 1309772 w 1728872"/>
              <a:gd name="connsiteY5" fmla="*/ 120043 h 2729893"/>
              <a:gd name="connsiteX6" fmla="*/ 1252622 w 1728872"/>
              <a:gd name="connsiteY6" fmla="*/ 115281 h 2729893"/>
              <a:gd name="connsiteX7" fmla="*/ 1238335 w 1728872"/>
              <a:gd name="connsiteY7" fmla="*/ 110518 h 2729893"/>
              <a:gd name="connsiteX8" fmla="*/ 1224047 w 1728872"/>
              <a:gd name="connsiteY8" fmla="*/ 124806 h 2729893"/>
              <a:gd name="connsiteX9" fmla="*/ 1195472 w 1728872"/>
              <a:gd name="connsiteY9" fmla="*/ 153381 h 2729893"/>
              <a:gd name="connsiteX10" fmla="*/ 1109747 w 1728872"/>
              <a:gd name="connsiteY10" fmla="*/ 158143 h 2729893"/>
              <a:gd name="connsiteX11" fmla="*/ 1104985 w 1728872"/>
              <a:gd name="connsiteY11" fmla="*/ 215293 h 2729893"/>
              <a:gd name="connsiteX12" fmla="*/ 1085935 w 1728872"/>
              <a:gd name="connsiteY12" fmla="*/ 243868 h 2729893"/>
              <a:gd name="connsiteX13" fmla="*/ 1081172 w 1728872"/>
              <a:gd name="connsiteY13" fmla="*/ 262918 h 2729893"/>
              <a:gd name="connsiteX14" fmla="*/ 1071647 w 1728872"/>
              <a:gd name="connsiteY14" fmla="*/ 277206 h 2729893"/>
              <a:gd name="connsiteX15" fmla="*/ 1062122 w 1728872"/>
              <a:gd name="connsiteY15" fmla="*/ 296256 h 2729893"/>
              <a:gd name="connsiteX16" fmla="*/ 1014497 w 1728872"/>
              <a:gd name="connsiteY16" fmla="*/ 286731 h 2729893"/>
              <a:gd name="connsiteX17" fmla="*/ 990685 w 1728872"/>
              <a:gd name="connsiteY17" fmla="*/ 277206 h 2729893"/>
              <a:gd name="connsiteX18" fmla="*/ 947822 w 1728872"/>
              <a:gd name="connsiteY18" fmla="*/ 281968 h 2729893"/>
              <a:gd name="connsiteX19" fmla="*/ 938297 w 1728872"/>
              <a:gd name="connsiteY19" fmla="*/ 296256 h 2729893"/>
              <a:gd name="connsiteX20" fmla="*/ 924010 w 1728872"/>
              <a:gd name="connsiteY20" fmla="*/ 301018 h 2729893"/>
              <a:gd name="connsiteX21" fmla="*/ 909722 w 1728872"/>
              <a:gd name="connsiteY21" fmla="*/ 310543 h 2729893"/>
              <a:gd name="connsiteX22" fmla="*/ 904960 w 1728872"/>
              <a:gd name="connsiteY22" fmla="*/ 367693 h 2729893"/>
              <a:gd name="connsiteX23" fmla="*/ 885910 w 1728872"/>
              <a:gd name="connsiteY23" fmla="*/ 405793 h 2729893"/>
              <a:gd name="connsiteX24" fmla="*/ 871622 w 1728872"/>
              <a:gd name="connsiteY24" fmla="*/ 453418 h 2729893"/>
              <a:gd name="connsiteX25" fmla="*/ 862097 w 1728872"/>
              <a:gd name="connsiteY25" fmla="*/ 477231 h 2729893"/>
              <a:gd name="connsiteX26" fmla="*/ 843047 w 1728872"/>
              <a:gd name="connsiteY26" fmla="*/ 486756 h 2729893"/>
              <a:gd name="connsiteX27" fmla="*/ 804947 w 1728872"/>
              <a:gd name="connsiteY27" fmla="*/ 481993 h 2729893"/>
              <a:gd name="connsiteX28" fmla="*/ 790660 w 1728872"/>
              <a:gd name="connsiteY28" fmla="*/ 472468 h 2729893"/>
              <a:gd name="connsiteX29" fmla="*/ 738272 w 1728872"/>
              <a:gd name="connsiteY29" fmla="*/ 477231 h 2729893"/>
              <a:gd name="connsiteX30" fmla="*/ 723985 w 1728872"/>
              <a:gd name="connsiteY30" fmla="*/ 486756 h 2729893"/>
              <a:gd name="connsiteX31" fmla="*/ 700172 w 1728872"/>
              <a:gd name="connsiteY31" fmla="*/ 515331 h 2729893"/>
              <a:gd name="connsiteX32" fmla="*/ 681122 w 1728872"/>
              <a:gd name="connsiteY32" fmla="*/ 520093 h 2729893"/>
              <a:gd name="connsiteX33" fmla="*/ 623972 w 1728872"/>
              <a:gd name="connsiteY33" fmla="*/ 524856 h 2729893"/>
              <a:gd name="connsiteX34" fmla="*/ 623972 w 1728872"/>
              <a:gd name="connsiteY34" fmla="*/ 572481 h 2729893"/>
              <a:gd name="connsiteX35" fmla="*/ 600160 w 1728872"/>
              <a:gd name="connsiteY35" fmla="*/ 577243 h 2729893"/>
              <a:gd name="connsiteX36" fmla="*/ 585872 w 1728872"/>
              <a:gd name="connsiteY36" fmla="*/ 586768 h 2729893"/>
              <a:gd name="connsiteX37" fmla="*/ 581110 w 1728872"/>
              <a:gd name="connsiteY37" fmla="*/ 624868 h 2729893"/>
              <a:gd name="connsiteX38" fmla="*/ 571585 w 1728872"/>
              <a:gd name="connsiteY38" fmla="*/ 658206 h 2729893"/>
              <a:gd name="connsiteX39" fmla="*/ 566822 w 1728872"/>
              <a:gd name="connsiteY39" fmla="*/ 672493 h 2729893"/>
              <a:gd name="connsiteX40" fmla="*/ 514435 w 1728872"/>
              <a:gd name="connsiteY40" fmla="*/ 686781 h 2729893"/>
              <a:gd name="connsiteX41" fmla="*/ 500147 w 1728872"/>
              <a:gd name="connsiteY41" fmla="*/ 701068 h 2729893"/>
              <a:gd name="connsiteX42" fmla="*/ 523960 w 1728872"/>
              <a:gd name="connsiteY42" fmla="*/ 734406 h 2729893"/>
              <a:gd name="connsiteX43" fmla="*/ 566822 w 1728872"/>
              <a:gd name="connsiteY43" fmla="*/ 743931 h 2729893"/>
              <a:gd name="connsiteX44" fmla="*/ 604922 w 1728872"/>
              <a:gd name="connsiteY44" fmla="*/ 791556 h 2729893"/>
              <a:gd name="connsiteX45" fmla="*/ 623972 w 1728872"/>
              <a:gd name="connsiteY45" fmla="*/ 858231 h 2729893"/>
              <a:gd name="connsiteX46" fmla="*/ 638260 w 1728872"/>
              <a:gd name="connsiteY46" fmla="*/ 867756 h 2729893"/>
              <a:gd name="connsiteX47" fmla="*/ 604922 w 1728872"/>
              <a:gd name="connsiteY47" fmla="*/ 886806 h 2729893"/>
              <a:gd name="connsiteX48" fmla="*/ 595397 w 1728872"/>
              <a:gd name="connsiteY48" fmla="*/ 901093 h 2729893"/>
              <a:gd name="connsiteX49" fmla="*/ 576347 w 1728872"/>
              <a:gd name="connsiteY49" fmla="*/ 905856 h 2729893"/>
              <a:gd name="connsiteX50" fmla="*/ 562060 w 1728872"/>
              <a:gd name="connsiteY50" fmla="*/ 901093 h 2729893"/>
              <a:gd name="connsiteX51" fmla="*/ 566822 w 1728872"/>
              <a:gd name="connsiteY51" fmla="*/ 939193 h 2729893"/>
              <a:gd name="connsiteX52" fmla="*/ 557297 w 1728872"/>
              <a:gd name="connsiteY52" fmla="*/ 972531 h 2729893"/>
              <a:gd name="connsiteX53" fmla="*/ 523960 w 1728872"/>
              <a:gd name="connsiteY53" fmla="*/ 991581 h 2729893"/>
              <a:gd name="connsiteX54" fmla="*/ 509672 w 1728872"/>
              <a:gd name="connsiteY54" fmla="*/ 1005868 h 2729893"/>
              <a:gd name="connsiteX55" fmla="*/ 476335 w 1728872"/>
              <a:gd name="connsiteY55" fmla="*/ 986818 h 2729893"/>
              <a:gd name="connsiteX56" fmla="*/ 457285 w 1728872"/>
              <a:gd name="connsiteY56" fmla="*/ 991581 h 2729893"/>
              <a:gd name="connsiteX57" fmla="*/ 462047 w 1728872"/>
              <a:gd name="connsiteY57" fmla="*/ 1015393 h 2729893"/>
              <a:gd name="connsiteX58" fmla="*/ 481097 w 1728872"/>
              <a:gd name="connsiteY58" fmla="*/ 1043968 h 2729893"/>
              <a:gd name="connsiteX59" fmla="*/ 490622 w 1728872"/>
              <a:gd name="connsiteY59" fmla="*/ 1082068 h 2729893"/>
              <a:gd name="connsiteX60" fmla="*/ 485860 w 1728872"/>
              <a:gd name="connsiteY60" fmla="*/ 1182081 h 2729893"/>
              <a:gd name="connsiteX61" fmla="*/ 452522 w 1728872"/>
              <a:gd name="connsiteY61" fmla="*/ 1215418 h 2729893"/>
              <a:gd name="connsiteX62" fmla="*/ 438235 w 1728872"/>
              <a:gd name="connsiteY62" fmla="*/ 1229706 h 2729893"/>
              <a:gd name="connsiteX63" fmla="*/ 414422 w 1728872"/>
              <a:gd name="connsiteY63" fmla="*/ 1220181 h 2729893"/>
              <a:gd name="connsiteX64" fmla="*/ 395372 w 1728872"/>
              <a:gd name="connsiteY64" fmla="*/ 1215418 h 2729893"/>
              <a:gd name="connsiteX65" fmla="*/ 390610 w 1728872"/>
              <a:gd name="connsiteY65" fmla="*/ 1234468 h 2729893"/>
              <a:gd name="connsiteX66" fmla="*/ 385847 w 1728872"/>
              <a:gd name="connsiteY66" fmla="*/ 1258281 h 2729893"/>
              <a:gd name="connsiteX67" fmla="*/ 381085 w 1728872"/>
              <a:gd name="connsiteY67" fmla="*/ 1291618 h 2729893"/>
              <a:gd name="connsiteX68" fmla="*/ 376322 w 1728872"/>
              <a:gd name="connsiteY68" fmla="*/ 1305906 h 2729893"/>
              <a:gd name="connsiteX69" fmla="*/ 371560 w 1728872"/>
              <a:gd name="connsiteY69" fmla="*/ 1324956 h 2729893"/>
              <a:gd name="connsiteX70" fmla="*/ 366797 w 1728872"/>
              <a:gd name="connsiteY70" fmla="*/ 1348768 h 2729893"/>
              <a:gd name="connsiteX71" fmla="*/ 338222 w 1728872"/>
              <a:gd name="connsiteY71" fmla="*/ 1377343 h 2729893"/>
              <a:gd name="connsiteX72" fmla="*/ 319172 w 1728872"/>
              <a:gd name="connsiteY72" fmla="*/ 1391631 h 2729893"/>
              <a:gd name="connsiteX73" fmla="*/ 290597 w 1728872"/>
              <a:gd name="connsiteY73" fmla="*/ 1401156 h 2729893"/>
              <a:gd name="connsiteX74" fmla="*/ 276310 w 1728872"/>
              <a:gd name="connsiteY74" fmla="*/ 1415443 h 2729893"/>
              <a:gd name="connsiteX75" fmla="*/ 262022 w 1728872"/>
              <a:gd name="connsiteY75" fmla="*/ 1424968 h 2729893"/>
              <a:gd name="connsiteX76" fmla="*/ 257260 w 1728872"/>
              <a:gd name="connsiteY76" fmla="*/ 1439256 h 2729893"/>
              <a:gd name="connsiteX77" fmla="*/ 242972 w 1728872"/>
              <a:gd name="connsiteY77" fmla="*/ 1463068 h 2729893"/>
              <a:gd name="connsiteX78" fmla="*/ 209635 w 1728872"/>
              <a:gd name="connsiteY78" fmla="*/ 1496406 h 2729893"/>
              <a:gd name="connsiteX79" fmla="*/ 195347 w 1728872"/>
              <a:gd name="connsiteY79" fmla="*/ 1510693 h 2729893"/>
              <a:gd name="connsiteX80" fmla="*/ 157247 w 1728872"/>
              <a:gd name="connsiteY80" fmla="*/ 1539268 h 2729893"/>
              <a:gd name="connsiteX81" fmla="*/ 142960 w 1728872"/>
              <a:gd name="connsiteY81" fmla="*/ 1553556 h 2729893"/>
              <a:gd name="connsiteX82" fmla="*/ 114385 w 1728872"/>
              <a:gd name="connsiteY82" fmla="*/ 1577368 h 2729893"/>
              <a:gd name="connsiteX83" fmla="*/ 109622 w 1728872"/>
              <a:gd name="connsiteY83" fmla="*/ 1591656 h 2729893"/>
              <a:gd name="connsiteX84" fmla="*/ 100097 w 1728872"/>
              <a:gd name="connsiteY84" fmla="*/ 1653568 h 2729893"/>
              <a:gd name="connsiteX85" fmla="*/ 71522 w 1728872"/>
              <a:gd name="connsiteY85" fmla="*/ 1677381 h 2729893"/>
              <a:gd name="connsiteX86" fmla="*/ 38185 w 1728872"/>
              <a:gd name="connsiteY86" fmla="*/ 1720243 h 2729893"/>
              <a:gd name="connsiteX87" fmla="*/ 28660 w 1728872"/>
              <a:gd name="connsiteY87" fmla="*/ 1739293 h 2729893"/>
              <a:gd name="connsiteX88" fmla="*/ 42947 w 1728872"/>
              <a:gd name="connsiteY88" fmla="*/ 1786918 h 2729893"/>
              <a:gd name="connsiteX89" fmla="*/ 47710 w 1728872"/>
              <a:gd name="connsiteY89" fmla="*/ 1805968 h 2729893"/>
              <a:gd name="connsiteX90" fmla="*/ 52472 w 1728872"/>
              <a:gd name="connsiteY90" fmla="*/ 1820256 h 2729893"/>
              <a:gd name="connsiteX91" fmla="*/ 38185 w 1728872"/>
              <a:gd name="connsiteY91" fmla="*/ 1877406 h 2729893"/>
              <a:gd name="connsiteX92" fmla="*/ 28660 w 1728872"/>
              <a:gd name="connsiteY92" fmla="*/ 1905981 h 2729893"/>
              <a:gd name="connsiteX93" fmla="*/ 57235 w 1728872"/>
              <a:gd name="connsiteY93" fmla="*/ 1958368 h 2729893"/>
              <a:gd name="connsiteX94" fmla="*/ 61997 w 1728872"/>
              <a:gd name="connsiteY94" fmla="*/ 1977418 h 2729893"/>
              <a:gd name="connsiteX95" fmla="*/ 23897 w 1728872"/>
              <a:gd name="connsiteY95" fmla="*/ 1977418 h 2729893"/>
              <a:gd name="connsiteX96" fmla="*/ 85 w 1728872"/>
              <a:gd name="connsiteY96" fmla="*/ 1982181 h 2729893"/>
              <a:gd name="connsiteX97" fmla="*/ 19135 w 1728872"/>
              <a:gd name="connsiteY97" fmla="*/ 2020281 h 2729893"/>
              <a:gd name="connsiteX98" fmla="*/ 33422 w 1728872"/>
              <a:gd name="connsiteY98" fmla="*/ 2206018 h 2729893"/>
              <a:gd name="connsiteX99" fmla="*/ 47710 w 1728872"/>
              <a:gd name="connsiteY99" fmla="*/ 2277456 h 2729893"/>
              <a:gd name="connsiteX100" fmla="*/ 66760 w 1728872"/>
              <a:gd name="connsiteY100" fmla="*/ 2301268 h 2729893"/>
              <a:gd name="connsiteX101" fmla="*/ 76285 w 1728872"/>
              <a:gd name="connsiteY101" fmla="*/ 2315556 h 2729893"/>
              <a:gd name="connsiteX102" fmla="*/ 104860 w 1728872"/>
              <a:gd name="connsiteY102" fmla="*/ 2329843 h 2729893"/>
              <a:gd name="connsiteX103" fmla="*/ 157247 w 1728872"/>
              <a:gd name="connsiteY103" fmla="*/ 2391756 h 2729893"/>
              <a:gd name="connsiteX104" fmla="*/ 171535 w 1728872"/>
              <a:gd name="connsiteY104" fmla="*/ 2425093 h 2729893"/>
              <a:gd name="connsiteX105" fmla="*/ 176297 w 1728872"/>
              <a:gd name="connsiteY105" fmla="*/ 2448906 h 2729893"/>
              <a:gd name="connsiteX106" fmla="*/ 190585 w 1728872"/>
              <a:gd name="connsiteY106" fmla="*/ 2467956 h 2729893"/>
              <a:gd name="connsiteX107" fmla="*/ 195347 w 1728872"/>
              <a:gd name="connsiteY107" fmla="*/ 2482243 h 2729893"/>
              <a:gd name="connsiteX108" fmla="*/ 204872 w 1728872"/>
              <a:gd name="connsiteY108" fmla="*/ 2501293 h 2729893"/>
              <a:gd name="connsiteX109" fmla="*/ 209635 w 1728872"/>
              <a:gd name="connsiteY109" fmla="*/ 2525106 h 2729893"/>
              <a:gd name="connsiteX110" fmla="*/ 233447 w 1728872"/>
              <a:gd name="connsiteY110" fmla="*/ 2567968 h 2729893"/>
              <a:gd name="connsiteX111" fmla="*/ 238210 w 1728872"/>
              <a:gd name="connsiteY111" fmla="*/ 2582256 h 2729893"/>
              <a:gd name="connsiteX112" fmla="*/ 262022 w 1728872"/>
              <a:gd name="connsiteY112" fmla="*/ 2606068 h 2729893"/>
              <a:gd name="connsiteX113" fmla="*/ 271547 w 1728872"/>
              <a:gd name="connsiteY113" fmla="*/ 2620356 h 2729893"/>
              <a:gd name="connsiteX114" fmla="*/ 300122 w 1728872"/>
              <a:gd name="connsiteY114" fmla="*/ 2625118 h 2729893"/>
              <a:gd name="connsiteX115" fmla="*/ 395372 w 1728872"/>
              <a:gd name="connsiteY115" fmla="*/ 2653693 h 2729893"/>
              <a:gd name="connsiteX116" fmla="*/ 395372 w 1728872"/>
              <a:gd name="connsiteY116" fmla="*/ 2653693 h 2729893"/>
              <a:gd name="connsiteX117" fmla="*/ 452522 w 1728872"/>
              <a:gd name="connsiteY117" fmla="*/ 2672743 h 2729893"/>
              <a:gd name="connsiteX118" fmla="*/ 476335 w 1728872"/>
              <a:gd name="connsiteY118" fmla="*/ 2682268 h 2729893"/>
              <a:gd name="connsiteX119" fmla="*/ 504910 w 1728872"/>
              <a:gd name="connsiteY119" fmla="*/ 2691793 h 2729893"/>
              <a:gd name="connsiteX120" fmla="*/ 552535 w 1728872"/>
              <a:gd name="connsiteY120" fmla="*/ 2701318 h 2729893"/>
              <a:gd name="connsiteX121" fmla="*/ 600160 w 1728872"/>
              <a:gd name="connsiteY121" fmla="*/ 2715606 h 2729893"/>
              <a:gd name="connsiteX122" fmla="*/ 628735 w 1728872"/>
              <a:gd name="connsiteY122" fmla="*/ 2725131 h 2729893"/>
              <a:gd name="connsiteX123" fmla="*/ 643022 w 1728872"/>
              <a:gd name="connsiteY123" fmla="*/ 2729893 h 2729893"/>
              <a:gd name="connsiteX124" fmla="*/ 652547 w 1728872"/>
              <a:gd name="connsiteY124" fmla="*/ 2663218 h 2729893"/>
              <a:gd name="connsiteX125" fmla="*/ 666835 w 1728872"/>
              <a:gd name="connsiteY125" fmla="*/ 2653693 h 2729893"/>
              <a:gd name="connsiteX126" fmla="*/ 695410 w 1728872"/>
              <a:gd name="connsiteY126" fmla="*/ 2644168 h 2729893"/>
              <a:gd name="connsiteX127" fmla="*/ 709697 w 1728872"/>
              <a:gd name="connsiteY127" fmla="*/ 2634643 h 2729893"/>
              <a:gd name="connsiteX128" fmla="*/ 738272 w 1728872"/>
              <a:gd name="connsiteY128" fmla="*/ 2625118 h 2729893"/>
              <a:gd name="connsiteX129" fmla="*/ 771610 w 1728872"/>
              <a:gd name="connsiteY129" fmla="*/ 2610831 h 2729893"/>
              <a:gd name="connsiteX130" fmla="*/ 800185 w 1728872"/>
              <a:gd name="connsiteY130" fmla="*/ 2587018 h 2729893"/>
              <a:gd name="connsiteX131" fmla="*/ 833522 w 1728872"/>
              <a:gd name="connsiteY131" fmla="*/ 2553681 h 2729893"/>
              <a:gd name="connsiteX132" fmla="*/ 895435 w 1728872"/>
              <a:gd name="connsiteY132" fmla="*/ 2534631 h 2729893"/>
              <a:gd name="connsiteX133" fmla="*/ 924010 w 1728872"/>
              <a:gd name="connsiteY133" fmla="*/ 2520343 h 2729893"/>
              <a:gd name="connsiteX134" fmla="*/ 962110 w 1728872"/>
              <a:gd name="connsiteY134" fmla="*/ 2510818 h 2729893"/>
              <a:gd name="connsiteX135" fmla="*/ 976397 w 1728872"/>
              <a:gd name="connsiteY135" fmla="*/ 2506056 h 2729893"/>
              <a:gd name="connsiteX136" fmla="*/ 995447 w 1728872"/>
              <a:gd name="connsiteY136" fmla="*/ 2501293 h 2729893"/>
              <a:gd name="connsiteX137" fmla="*/ 1014497 w 1728872"/>
              <a:gd name="connsiteY137" fmla="*/ 2491768 h 2729893"/>
              <a:gd name="connsiteX138" fmla="*/ 1062122 w 1728872"/>
              <a:gd name="connsiteY138" fmla="*/ 2482243 h 2729893"/>
              <a:gd name="connsiteX139" fmla="*/ 1066885 w 1728872"/>
              <a:gd name="connsiteY139" fmla="*/ 2463193 h 2729893"/>
              <a:gd name="connsiteX140" fmla="*/ 1109747 w 1728872"/>
              <a:gd name="connsiteY140" fmla="*/ 2448906 h 2729893"/>
              <a:gd name="connsiteX141" fmla="*/ 1114510 w 1728872"/>
              <a:gd name="connsiteY141" fmla="*/ 2429856 h 2729893"/>
              <a:gd name="connsiteX142" fmla="*/ 1109747 w 1728872"/>
              <a:gd name="connsiteY142" fmla="*/ 2415568 h 2729893"/>
              <a:gd name="connsiteX143" fmla="*/ 1081172 w 1728872"/>
              <a:gd name="connsiteY143" fmla="*/ 2377468 h 2729893"/>
              <a:gd name="connsiteX144" fmla="*/ 1071647 w 1728872"/>
              <a:gd name="connsiteY144" fmla="*/ 2363181 h 2729893"/>
              <a:gd name="connsiteX145" fmla="*/ 1038310 w 1728872"/>
              <a:gd name="connsiteY145" fmla="*/ 2320318 h 2729893"/>
              <a:gd name="connsiteX146" fmla="*/ 1066885 w 1728872"/>
              <a:gd name="connsiteY146" fmla="*/ 2253643 h 2729893"/>
              <a:gd name="connsiteX147" fmla="*/ 1081172 w 1728872"/>
              <a:gd name="connsiteY147" fmla="*/ 2248881 h 2729893"/>
              <a:gd name="connsiteX148" fmla="*/ 1100222 w 1728872"/>
              <a:gd name="connsiteY148" fmla="*/ 2234593 h 2729893"/>
              <a:gd name="connsiteX149" fmla="*/ 1114510 w 1728872"/>
              <a:gd name="connsiteY149" fmla="*/ 2225068 h 2729893"/>
              <a:gd name="connsiteX150" fmla="*/ 1128797 w 1728872"/>
              <a:gd name="connsiteY150" fmla="*/ 2210781 h 2729893"/>
              <a:gd name="connsiteX151" fmla="*/ 1138322 w 1728872"/>
              <a:gd name="connsiteY151" fmla="*/ 2186968 h 2729893"/>
              <a:gd name="connsiteX152" fmla="*/ 1157372 w 1728872"/>
              <a:gd name="connsiteY152" fmla="*/ 2158393 h 2729893"/>
              <a:gd name="connsiteX153" fmla="*/ 1176422 w 1728872"/>
              <a:gd name="connsiteY153" fmla="*/ 2129818 h 2729893"/>
              <a:gd name="connsiteX154" fmla="*/ 1190710 w 1728872"/>
              <a:gd name="connsiteY154" fmla="*/ 2120293 h 2729893"/>
              <a:gd name="connsiteX155" fmla="*/ 1309772 w 1728872"/>
              <a:gd name="connsiteY155" fmla="*/ 2110768 h 2729893"/>
              <a:gd name="connsiteX156" fmla="*/ 1324060 w 1728872"/>
              <a:gd name="connsiteY156" fmla="*/ 2091718 h 2729893"/>
              <a:gd name="connsiteX157" fmla="*/ 1333585 w 1728872"/>
              <a:gd name="connsiteY157" fmla="*/ 2063143 h 2729893"/>
              <a:gd name="connsiteX158" fmla="*/ 1357397 w 1728872"/>
              <a:gd name="connsiteY158" fmla="*/ 2053618 h 2729893"/>
              <a:gd name="connsiteX159" fmla="*/ 1405022 w 1728872"/>
              <a:gd name="connsiteY159" fmla="*/ 2044093 h 2729893"/>
              <a:gd name="connsiteX160" fmla="*/ 1395497 w 1728872"/>
              <a:gd name="connsiteY160" fmla="*/ 2020281 h 2729893"/>
              <a:gd name="connsiteX161" fmla="*/ 1419310 w 1728872"/>
              <a:gd name="connsiteY161" fmla="*/ 2015518 h 2729893"/>
              <a:gd name="connsiteX162" fmla="*/ 1476460 w 1728872"/>
              <a:gd name="connsiteY162" fmla="*/ 2001231 h 2729893"/>
              <a:gd name="connsiteX163" fmla="*/ 1490747 w 1728872"/>
              <a:gd name="connsiteY163" fmla="*/ 1996468 h 2729893"/>
              <a:gd name="connsiteX164" fmla="*/ 1528847 w 1728872"/>
              <a:gd name="connsiteY164" fmla="*/ 1991706 h 2729893"/>
              <a:gd name="connsiteX165" fmla="*/ 1543135 w 1728872"/>
              <a:gd name="connsiteY165" fmla="*/ 1967893 h 2729893"/>
              <a:gd name="connsiteX166" fmla="*/ 1552660 w 1728872"/>
              <a:gd name="connsiteY166" fmla="*/ 1915506 h 2729893"/>
              <a:gd name="connsiteX167" fmla="*/ 1595522 w 1728872"/>
              <a:gd name="connsiteY167" fmla="*/ 1905981 h 2729893"/>
              <a:gd name="connsiteX168" fmla="*/ 1605047 w 1728872"/>
              <a:gd name="connsiteY168" fmla="*/ 1891693 h 2729893"/>
              <a:gd name="connsiteX169" fmla="*/ 1609810 w 1728872"/>
              <a:gd name="connsiteY169" fmla="*/ 1877406 h 2729893"/>
              <a:gd name="connsiteX170" fmla="*/ 1628860 w 1728872"/>
              <a:gd name="connsiteY170" fmla="*/ 1863118 h 2729893"/>
              <a:gd name="connsiteX171" fmla="*/ 1657435 w 1728872"/>
              <a:gd name="connsiteY171" fmla="*/ 1834543 h 2729893"/>
              <a:gd name="connsiteX172" fmla="*/ 1647910 w 1728872"/>
              <a:gd name="connsiteY172" fmla="*/ 1791681 h 2729893"/>
              <a:gd name="connsiteX173" fmla="*/ 1624097 w 1728872"/>
              <a:gd name="connsiteY173" fmla="*/ 1763106 h 2729893"/>
              <a:gd name="connsiteX174" fmla="*/ 1581235 w 1728872"/>
              <a:gd name="connsiteY174" fmla="*/ 1715481 h 2729893"/>
              <a:gd name="connsiteX175" fmla="*/ 1562185 w 1728872"/>
              <a:gd name="connsiteY175" fmla="*/ 1710718 h 2729893"/>
              <a:gd name="connsiteX176" fmla="*/ 1547897 w 1728872"/>
              <a:gd name="connsiteY176" fmla="*/ 1677381 h 2729893"/>
              <a:gd name="connsiteX177" fmla="*/ 1585997 w 1728872"/>
              <a:gd name="connsiteY177" fmla="*/ 1653568 h 2729893"/>
              <a:gd name="connsiteX178" fmla="*/ 1619335 w 1728872"/>
              <a:gd name="connsiteY178" fmla="*/ 1639281 h 2729893"/>
              <a:gd name="connsiteX179" fmla="*/ 1652672 w 1728872"/>
              <a:gd name="connsiteY179" fmla="*/ 1629756 h 2729893"/>
              <a:gd name="connsiteX180" fmla="*/ 1681247 w 1728872"/>
              <a:gd name="connsiteY180" fmla="*/ 1620231 h 2729893"/>
              <a:gd name="connsiteX181" fmla="*/ 1695535 w 1728872"/>
              <a:gd name="connsiteY181" fmla="*/ 1601181 h 2729893"/>
              <a:gd name="connsiteX182" fmla="*/ 1705060 w 1728872"/>
              <a:gd name="connsiteY182" fmla="*/ 1586893 h 2729893"/>
              <a:gd name="connsiteX183" fmla="*/ 1700297 w 1728872"/>
              <a:gd name="connsiteY183" fmla="*/ 1544031 h 2729893"/>
              <a:gd name="connsiteX184" fmla="*/ 1686010 w 1728872"/>
              <a:gd name="connsiteY184" fmla="*/ 1524981 h 2729893"/>
              <a:gd name="connsiteX185" fmla="*/ 1681247 w 1728872"/>
              <a:gd name="connsiteY185" fmla="*/ 1505931 h 2729893"/>
              <a:gd name="connsiteX186" fmla="*/ 1671722 w 1728872"/>
              <a:gd name="connsiteY186" fmla="*/ 1477356 h 2729893"/>
              <a:gd name="connsiteX187" fmla="*/ 1676485 w 1728872"/>
              <a:gd name="connsiteY187" fmla="*/ 1410681 h 2729893"/>
              <a:gd name="connsiteX188" fmla="*/ 1681247 w 1728872"/>
              <a:gd name="connsiteY188" fmla="*/ 1372581 h 2729893"/>
              <a:gd name="connsiteX189" fmla="*/ 1700297 w 1728872"/>
              <a:gd name="connsiteY189" fmla="*/ 1353531 h 2729893"/>
              <a:gd name="connsiteX190" fmla="*/ 1709822 w 1728872"/>
              <a:gd name="connsiteY190" fmla="*/ 1329718 h 2729893"/>
              <a:gd name="connsiteX191" fmla="*/ 1714585 w 1728872"/>
              <a:gd name="connsiteY191" fmla="*/ 1315431 h 2729893"/>
              <a:gd name="connsiteX192" fmla="*/ 1728872 w 1728872"/>
              <a:gd name="connsiteY192" fmla="*/ 1286856 h 2729893"/>
              <a:gd name="connsiteX193" fmla="*/ 1719347 w 1728872"/>
              <a:gd name="connsiteY193" fmla="*/ 1196368 h 2729893"/>
              <a:gd name="connsiteX194" fmla="*/ 1681247 w 1728872"/>
              <a:gd name="connsiteY194" fmla="*/ 1158268 h 2729893"/>
              <a:gd name="connsiteX195" fmla="*/ 1666960 w 1728872"/>
              <a:gd name="connsiteY195" fmla="*/ 1143981 h 2729893"/>
              <a:gd name="connsiteX196" fmla="*/ 1652672 w 1728872"/>
              <a:gd name="connsiteY196" fmla="*/ 1129693 h 2729893"/>
              <a:gd name="connsiteX197" fmla="*/ 1633622 w 1728872"/>
              <a:gd name="connsiteY197" fmla="*/ 1120168 h 2729893"/>
              <a:gd name="connsiteX198" fmla="*/ 1614572 w 1728872"/>
              <a:gd name="connsiteY198" fmla="*/ 1101118 h 2729893"/>
              <a:gd name="connsiteX199" fmla="*/ 1600285 w 1728872"/>
              <a:gd name="connsiteY199" fmla="*/ 1096356 h 2729893"/>
              <a:gd name="connsiteX200" fmla="*/ 1581235 w 1728872"/>
              <a:gd name="connsiteY200" fmla="*/ 1086831 h 2729893"/>
              <a:gd name="connsiteX201" fmla="*/ 1547897 w 1728872"/>
              <a:gd name="connsiteY201" fmla="*/ 1077306 h 2729893"/>
              <a:gd name="connsiteX202" fmla="*/ 1528847 w 1728872"/>
              <a:gd name="connsiteY202" fmla="*/ 1067781 h 2729893"/>
              <a:gd name="connsiteX203" fmla="*/ 1500272 w 1728872"/>
              <a:gd name="connsiteY203" fmla="*/ 1063018 h 2729893"/>
              <a:gd name="connsiteX204" fmla="*/ 1481222 w 1728872"/>
              <a:gd name="connsiteY204" fmla="*/ 1029681 h 2729893"/>
              <a:gd name="connsiteX205" fmla="*/ 1466935 w 1728872"/>
              <a:gd name="connsiteY205" fmla="*/ 986818 h 2729893"/>
              <a:gd name="connsiteX206" fmla="*/ 1457410 w 1728872"/>
              <a:gd name="connsiteY206" fmla="*/ 967768 h 2729893"/>
              <a:gd name="connsiteX207" fmla="*/ 1452647 w 1728872"/>
              <a:gd name="connsiteY207" fmla="*/ 953481 h 2729893"/>
              <a:gd name="connsiteX208" fmla="*/ 1443122 w 1728872"/>
              <a:gd name="connsiteY208" fmla="*/ 929668 h 2729893"/>
              <a:gd name="connsiteX209" fmla="*/ 1452647 w 1728872"/>
              <a:gd name="connsiteY209" fmla="*/ 867756 h 2729893"/>
              <a:gd name="connsiteX210" fmla="*/ 1462172 w 1728872"/>
              <a:gd name="connsiteY210" fmla="*/ 853468 h 2729893"/>
              <a:gd name="connsiteX211" fmla="*/ 1466935 w 1728872"/>
              <a:gd name="connsiteY211" fmla="*/ 839181 h 2729893"/>
              <a:gd name="connsiteX212" fmla="*/ 1500272 w 1728872"/>
              <a:gd name="connsiteY212" fmla="*/ 786793 h 2729893"/>
              <a:gd name="connsiteX213" fmla="*/ 1519322 w 1728872"/>
              <a:gd name="connsiteY213" fmla="*/ 739168 h 2729893"/>
              <a:gd name="connsiteX214" fmla="*/ 1528847 w 1728872"/>
              <a:gd name="connsiteY214" fmla="*/ 715356 h 2729893"/>
              <a:gd name="connsiteX215" fmla="*/ 1543135 w 1728872"/>
              <a:gd name="connsiteY215" fmla="*/ 701068 h 2729893"/>
              <a:gd name="connsiteX216" fmla="*/ 1562185 w 1728872"/>
              <a:gd name="connsiteY216" fmla="*/ 686781 h 2729893"/>
              <a:gd name="connsiteX217" fmla="*/ 1590760 w 1728872"/>
              <a:gd name="connsiteY217" fmla="*/ 643918 h 2729893"/>
              <a:gd name="connsiteX218" fmla="*/ 1600285 w 1728872"/>
              <a:gd name="connsiteY218" fmla="*/ 615343 h 2729893"/>
              <a:gd name="connsiteX219" fmla="*/ 1619335 w 1728872"/>
              <a:gd name="connsiteY219" fmla="*/ 586768 h 2729893"/>
              <a:gd name="connsiteX220" fmla="*/ 1614572 w 1728872"/>
              <a:gd name="connsiteY220" fmla="*/ 491518 h 2729893"/>
              <a:gd name="connsiteX221" fmla="*/ 1585997 w 1728872"/>
              <a:gd name="connsiteY221" fmla="*/ 467706 h 2729893"/>
              <a:gd name="connsiteX222" fmla="*/ 1571710 w 1728872"/>
              <a:gd name="connsiteY222" fmla="*/ 462943 h 2729893"/>
              <a:gd name="connsiteX223" fmla="*/ 1538372 w 1728872"/>
              <a:gd name="connsiteY223" fmla="*/ 448656 h 2729893"/>
              <a:gd name="connsiteX224" fmla="*/ 1533610 w 1728872"/>
              <a:gd name="connsiteY224" fmla="*/ 429606 h 2729893"/>
              <a:gd name="connsiteX225" fmla="*/ 1528847 w 1728872"/>
              <a:gd name="connsiteY225" fmla="*/ 343881 h 2729893"/>
              <a:gd name="connsiteX226" fmla="*/ 1514560 w 1728872"/>
              <a:gd name="connsiteY226" fmla="*/ 324831 h 2729893"/>
              <a:gd name="connsiteX227" fmla="*/ 1505035 w 1728872"/>
              <a:gd name="connsiteY227" fmla="*/ 310543 h 2729893"/>
              <a:gd name="connsiteX228" fmla="*/ 1485985 w 1728872"/>
              <a:gd name="connsiteY228" fmla="*/ 305781 h 2729893"/>
              <a:gd name="connsiteX229" fmla="*/ 1457410 w 1728872"/>
              <a:gd name="connsiteY229" fmla="*/ 296256 h 2729893"/>
              <a:gd name="connsiteX230" fmla="*/ 1481222 w 1728872"/>
              <a:gd name="connsiteY230" fmla="*/ 272443 h 2729893"/>
              <a:gd name="connsiteX231" fmla="*/ 1500272 w 1728872"/>
              <a:gd name="connsiteY231" fmla="*/ 234343 h 2729893"/>
              <a:gd name="connsiteX232" fmla="*/ 1514560 w 1728872"/>
              <a:gd name="connsiteY232" fmla="*/ 162906 h 2729893"/>
              <a:gd name="connsiteX233" fmla="*/ 1519322 w 1728872"/>
              <a:gd name="connsiteY233" fmla="*/ 139093 h 2729893"/>
              <a:gd name="connsiteX234" fmla="*/ 1524085 w 1728872"/>
              <a:gd name="connsiteY234" fmla="*/ 124806 h 2729893"/>
              <a:gd name="connsiteX235" fmla="*/ 1528847 w 1728872"/>
              <a:gd name="connsiteY235" fmla="*/ 105756 h 2729893"/>
              <a:gd name="connsiteX236" fmla="*/ 1547897 w 1728872"/>
              <a:gd name="connsiteY236" fmla="*/ 77181 h 2729893"/>
              <a:gd name="connsiteX237" fmla="*/ 1557422 w 1728872"/>
              <a:gd name="connsiteY237" fmla="*/ 62893 h 2729893"/>
              <a:gd name="connsiteX238" fmla="*/ 1538372 w 1728872"/>
              <a:gd name="connsiteY238" fmla="*/ 20031 h 2729893"/>
              <a:gd name="connsiteX0" fmla="*/ 1538372 w 1728872"/>
              <a:gd name="connsiteY0" fmla="*/ 20031 h 2729893"/>
              <a:gd name="connsiteX1" fmla="*/ 1485985 w 1728872"/>
              <a:gd name="connsiteY1" fmla="*/ 8125 h 2729893"/>
              <a:gd name="connsiteX2" fmla="*/ 1445503 w 1728872"/>
              <a:gd name="connsiteY2" fmla="*/ 3361 h 2729893"/>
              <a:gd name="connsiteX3" fmla="*/ 1338347 w 1728872"/>
              <a:gd name="connsiteY3" fmla="*/ 67656 h 2729893"/>
              <a:gd name="connsiteX4" fmla="*/ 1309772 w 1728872"/>
              <a:gd name="connsiteY4" fmla="*/ 120043 h 2729893"/>
              <a:gd name="connsiteX5" fmla="*/ 1252622 w 1728872"/>
              <a:gd name="connsiteY5" fmla="*/ 115281 h 2729893"/>
              <a:gd name="connsiteX6" fmla="*/ 1238335 w 1728872"/>
              <a:gd name="connsiteY6" fmla="*/ 110518 h 2729893"/>
              <a:gd name="connsiteX7" fmla="*/ 1224047 w 1728872"/>
              <a:gd name="connsiteY7" fmla="*/ 124806 h 2729893"/>
              <a:gd name="connsiteX8" fmla="*/ 1195472 w 1728872"/>
              <a:gd name="connsiteY8" fmla="*/ 153381 h 2729893"/>
              <a:gd name="connsiteX9" fmla="*/ 1109747 w 1728872"/>
              <a:gd name="connsiteY9" fmla="*/ 158143 h 2729893"/>
              <a:gd name="connsiteX10" fmla="*/ 1104985 w 1728872"/>
              <a:gd name="connsiteY10" fmla="*/ 215293 h 2729893"/>
              <a:gd name="connsiteX11" fmla="*/ 1085935 w 1728872"/>
              <a:gd name="connsiteY11" fmla="*/ 243868 h 2729893"/>
              <a:gd name="connsiteX12" fmla="*/ 1081172 w 1728872"/>
              <a:gd name="connsiteY12" fmla="*/ 262918 h 2729893"/>
              <a:gd name="connsiteX13" fmla="*/ 1071647 w 1728872"/>
              <a:gd name="connsiteY13" fmla="*/ 277206 h 2729893"/>
              <a:gd name="connsiteX14" fmla="*/ 1062122 w 1728872"/>
              <a:gd name="connsiteY14" fmla="*/ 296256 h 2729893"/>
              <a:gd name="connsiteX15" fmla="*/ 1014497 w 1728872"/>
              <a:gd name="connsiteY15" fmla="*/ 286731 h 2729893"/>
              <a:gd name="connsiteX16" fmla="*/ 990685 w 1728872"/>
              <a:gd name="connsiteY16" fmla="*/ 277206 h 2729893"/>
              <a:gd name="connsiteX17" fmla="*/ 947822 w 1728872"/>
              <a:gd name="connsiteY17" fmla="*/ 281968 h 2729893"/>
              <a:gd name="connsiteX18" fmla="*/ 938297 w 1728872"/>
              <a:gd name="connsiteY18" fmla="*/ 296256 h 2729893"/>
              <a:gd name="connsiteX19" fmla="*/ 924010 w 1728872"/>
              <a:gd name="connsiteY19" fmla="*/ 301018 h 2729893"/>
              <a:gd name="connsiteX20" fmla="*/ 909722 w 1728872"/>
              <a:gd name="connsiteY20" fmla="*/ 310543 h 2729893"/>
              <a:gd name="connsiteX21" fmla="*/ 904960 w 1728872"/>
              <a:gd name="connsiteY21" fmla="*/ 367693 h 2729893"/>
              <a:gd name="connsiteX22" fmla="*/ 885910 w 1728872"/>
              <a:gd name="connsiteY22" fmla="*/ 405793 h 2729893"/>
              <a:gd name="connsiteX23" fmla="*/ 871622 w 1728872"/>
              <a:gd name="connsiteY23" fmla="*/ 453418 h 2729893"/>
              <a:gd name="connsiteX24" fmla="*/ 862097 w 1728872"/>
              <a:gd name="connsiteY24" fmla="*/ 477231 h 2729893"/>
              <a:gd name="connsiteX25" fmla="*/ 843047 w 1728872"/>
              <a:gd name="connsiteY25" fmla="*/ 486756 h 2729893"/>
              <a:gd name="connsiteX26" fmla="*/ 804947 w 1728872"/>
              <a:gd name="connsiteY26" fmla="*/ 481993 h 2729893"/>
              <a:gd name="connsiteX27" fmla="*/ 790660 w 1728872"/>
              <a:gd name="connsiteY27" fmla="*/ 472468 h 2729893"/>
              <a:gd name="connsiteX28" fmla="*/ 738272 w 1728872"/>
              <a:gd name="connsiteY28" fmla="*/ 477231 h 2729893"/>
              <a:gd name="connsiteX29" fmla="*/ 723985 w 1728872"/>
              <a:gd name="connsiteY29" fmla="*/ 486756 h 2729893"/>
              <a:gd name="connsiteX30" fmla="*/ 700172 w 1728872"/>
              <a:gd name="connsiteY30" fmla="*/ 515331 h 2729893"/>
              <a:gd name="connsiteX31" fmla="*/ 681122 w 1728872"/>
              <a:gd name="connsiteY31" fmla="*/ 520093 h 2729893"/>
              <a:gd name="connsiteX32" fmla="*/ 623972 w 1728872"/>
              <a:gd name="connsiteY32" fmla="*/ 524856 h 2729893"/>
              <a:gd name="connsiteX33" fmla="*/ 623972 w 1728872"/>
              <a:gd name="connsiteY33" fmla="*/ 572481 h 2729893"/>
              <a:gd name="connsiteX34" fmla="*/ 600160 w 1728872"/>
              <a:gd name="connsiteY34" fmla="*/ 577243 h 2729893"/>
              <a:gd name="connsiteX35" fmla="*/ 585872 w 1728872"/>
              <a:gd name="connsiteY35" fmla="*/ 586768 h 2729893"/>
              <a:gd name="connsiteX36" fmla="*/ 581110 w 1728872"/>
              <a:gd name="connsiteY36" fmla="*/ 624868 h 2729893"/>
              <a:gd name="connsiteX37" fmla="*/ 571585 w 1728872"/>
              <a:gd name="connsiteY37" fmla="*/ 658206 h 2729893"/>
              <a:gd name="connsiteX38" fmla="*/ 566822 w 1728872"/>
              <a:gd name="connsiteY38" fmla="*/ 672493 h 2729893"/>
              <a:gd name="connsiteX39" fmla="*/ 514435 w 1728872"/>
              <a:gd name="connsiteY39" fmla="*/ 686781 h 2729893"/>
              <a:gd name="connsiteX40" fmla="*/ 500147 w 1728872"/>
              <a:gd name="connsiteY40" fmla="*/ 701068 h 2729893"/>
              <a:gd name="connsiteX41" fmla="*/ 523960 w 1728872"/>
              <a:gd name="connsiteY41" fmla="*/ 734406 h 2729893"/>
              <a:gd name="connsiteX42" fmla="*/ 566822 w 1728872"/>
              <a:gd name="connsiteY42" fmla="*/ 743931 h 2729893"/>
              <a:gd name="connsiteX43" fmla="*/ 604922 w 1728872"/>
              <a:gd name="connsiteY43" fmla="*/ 791556 h 2729893"/>
              <a:gd name="connsiteX44" fmla="*/ 623972 w 1728872"/>
              <a:gd name="connsiteY44" fmla="*/ 858231 h 2729893"/>
              <a:gd name="connsiteX45" fmla="*/ 638260 w 1728872"/>
              <a:gd name="connsiteY45" fmla="*/ 867756 h 2729893"/>
              <a:gd name="connsiteX46" fmla="*/ 604922 w 1728872"/>
              <a:gd name="connsiteY46" fmla="*/ 886806 h 2729893"/>
              <a:gd name="connsiteX47" fmla="*/ 595397 w 1728872"/>
              <a:gd name="connsiteY47" fmla="*/ 901093 h 2729893"/>
              <a:gd name="connsiteX48" fmla="*/ 576347 w 1728872"/>
              <a:gd name="connsiteY48" fmla="*/ 905856 h 2729893"/>
              <a:gd name="connsiteX49" fmla="*/ 562060 w 1728872"/>
              <a:gd name="connsiteY49" fmla="*/ 901093 h 2729893"/>
              <a:gd name="connsiteX50" fmla="*/ 566822 w 1728872"/>
              <a:gd name="connsiteY50" fmla="*/ 939193 h 2729893"/>
              <a:gd name="connsiteX51" fmla="*/ 557297 w 1728872"/>
              <a:gd name="connsiteY51" fmla="*/ 972531 h 2729893"/>
              <a:gd name="connsiteX52" fmla="*/ 523960 w 1728872"/>
              <a:gd name="connsiteY52" fmla="*/ 991581 h 2729893"/>
              <a:gd name="connsiteX53" fmla="*/ 509672 w 1728872"/>
              <a:gd name="connsiteY53" fmla="*/ 1005868 h 2729893"/>
              <a:gd name="connsiteX54" fmla="*/ 476335 w 1728872"/>
              <a:gd name="connsiteY54" fmla="*/ 986818 h 2729893"/>
              <a:gd name="connsiteX55" fmla="*/ 457285 w 1728872"/>
              <a:gd name="connsiteY55" fmla="*/ 991581 h 2729893"/>
              <a:gd name="connsiteX56" fmla="*/ 462047 w 1728872"/>
              <a:gd name="connsiteY56" fmla="*/ 1015393 h 2729893"/>
              <a:gd name="connsiteX57" fmla="*/ 481097 w 1728872"/>
              <a:gd name="connsiteY57" fmla="*/ 1043968 h 2729893"/>
              <a:gd name="connsiteX58" fmla="*/ 490622 w 1728872"/>
              <a:gd name="connsiteY58" fmla="*/ 1082068 h 2729893"/>
              <a:gd name="connsiteX59" fmla="*/ 485860 w 1728872"/>
              <a:gd name="connsiteY59" fmla="*/ 1182081 h 2729893"/>
              <a:gd name="connsiteX60" fmla="*/ 452522 w 1728872"/>
              <a:gd name="connsiteY60" fmla="*/ 1215418 h 2729893"/>
              <a:gd name="connsiteX61" fmla="*/ 438235 w 1728872"/>
              <a:gd name="connsiteY61" fmla="*/ 1229706 h 2729893"/>
              <a:gd name="connsiteX62" fmla="*/ 414422 w 1728872"/>
              <a:gd name="connsiteY62" fmla="*/ 1220181 h 2729893"/>
              <a:gd name="connsiteX63" fmla="*/ 395372 w 1728872"/>
              <a:gd name="connsiteY63" fmla="*/ 1215418 h 2729893"/>
              <a:gd name="connsiteX64" fmla="*/ 390610 w 1728872"/>
              <a:gd name="connsiteY64" fmla="*/ 1234468 h 2729893"/>
              <a:gd name="connsiteX65" fmla="*/ 385847 w 1728872"/>
              <a:gd name="connsiteY65" fmla="*/ 1258281 h 2729893"/>
              <a:gd name="connsiteX66" fmla="*/ 381085 w 1728872"/>
              <a:gd name="connsiteY66" fmla="*/ 1291618 h 2729893"/>
              <a:gd name="connsiteX67" fmla="*/ 376322 w 1728872"/>
              <a:gd name="connsiteY67" fmla="*/ 1305906 h 2729893"/>
              <a:gd name="connsiteX68" fmla="*/ 371560 w 1728872"/>
              <a:gd name="connsiteY68" fmla="*/ 1324956 h 2729893"/>
              <a:gd name="connsiteX69" fmla="*/ 366797 w 1728872"/>
              <a:gd name="connsiteY69" fmla="*/ 1348768 h 2729893"/>
              <a:gd name="connsiteX70" fmla="*/ 338222 w 1728872"/>
              <a:gd name="connsiteY70" fmla="*/ 1377343 h 2729893"/>
              <a:gd name="connsiteX71" fmla="*/ 319172 w 1728872"/>
              <a:gd name="connsiteY71" fmla="*/ 1391631 h 2729893"/>
              <a:gd name="connsiteX72" fmla="*/ 290597 w 1728872"/>
              <a:gd name="connsiteY72" fmla="*/ 1401156 h 2729893"/>
              <a:gd name="connsiteX73" fmla="*/ 276310 w 1728872"/>
              <a:gd name="connsiteY73" fmla="*/ 1415443 h 2729893"/>
              <a:gd name="connsiteX74" fmla="*/ 262022 w 1728872"/>
              <a:gd name="connsiteY74" fmla="*/ 1424968 h 2729893"/>
              <a:gd name="connsiteX75" fmla="*/ 257260 w 1728872"/>
              <a:gd name="connsiteY75" fmla="*/ 1439256 h 2729893"/>
              <a:gd name="connsiteX76" fmla="*/ 242972 w 1728872"/>
              <a:gd name="connsiteY76" fmla="*/ 1463068 h 2729893"/>
              <a:gd name="connsiteX77" fmla="*/ 209635 w 1728872"/>
              <a:gd name="connsiteY77" fmla="*/ 1496406 h 2729893"/>
              <a:gd name="connsiteX78" fmla="*/ 195347 w 1728872"/>
              <a:gd name="connsiteY78" fmla="*/ 1510693 h 2729893"/>
              <a:gd name="connsiteX79" fmla="*/ 157247 w 1728872"/>
              <a:gd name="connsiteY79" fmla="*/ 1539268 h 2729893"/>
              <a:gd name="connsiteX80" fmla="*/ 142960 w 1728872"/>
              <a:gd name="connsiteY80" fmla="*/ 1553556 h 2729893"/>
              <a:gd name="connsiteX81" fmla="*/ 114385 w 1728872"/>
              <a:gd name="connsiteY81" fmla="*/ 1577368 h 2729893"/>
              <a:gd name="connsiteX82" fmla="*/ 109622 w 1728872"/>
              <a:gd name="connsiteY82" fmla="*/ 1591656 h 2729893"/>
              <a:gd name="connsiteX83" fmla="*/ 100097 w 1728872"/>
              <a:gd name="connsiteY83" fmla="*/ 1653568 h 2729893"/>
              <a:gd name="connsiteX84" fmla="*/ 71522 w 1728872"/>
              <a:gd name="connsiteY84" fmla="*/ 1677381 h 2729893"/>
              <a:gd name="connsiteX85" fmla="*/ 38185 w 1728872"/>
              <a:gd name="connsiteY85" fmla="*/ 1720243 h 2729893"/>
              <a:gd name="connsiteX86" fmla="*/ 28660 w 1728872"/>
              <a:gd name="connsiteY86" fmla="*/ 1739293 h 2729893"/>
              <a:gd name="connsiteX87" fmla="*/ 42947 w 1728872"/>
              <a:gd name="connsiteY87" fmla="*/ 1786918 h 2729893"/>
              <a:gd name="connsiteX88" fmla="*/ 47710 w 1728872"/>
              <a:gd name="connsiteY88" fmla="*/ 1805968 h 2729893"/>
              <a:gd name="connsiteX89" fmla="*/ 52472 w 1728872"/>
              <a:gd name="connsiteY89" fmla="*/ 1820256 h 2729893"/>
              <a:gd name="connsiteX90" fmla="*/ 38185 w 1728872"/>
              <a:gd name="connsiteY90" fmla="*/ 1877406 h 2729893"/>
              <a:gd name="connsiteX91" fmla="*/ 28660 w 1728872"/>
              <a:gd name="connsiteY91" fmla="*/ 1905981 h 2729893"/>
              <a:gd name="connsiteX92" fmla="*/ 57235 w 1728872"/>
              <a:gd name="connsiteY92" fmla="*/ 1958368 h 2729893"/>
              <a:gd name="connsiteX93" fmla="*/ 61997 w 1728872"/>
              <a:gd name="connsiteY93" fmla="*/ 1977418 h 2729893"/>
              <a:gd name="connsiteX94" fmla="*/ 23897 w 1728872"/>
              <a:gd name="connsiteY94" fmla="*/ 1977418 h 2729893"/>
              <a:gd name="connsiteX95" fmla="*/ 85 w 1728872"/>
              <a:gd name="connsiteY95" fmla="*/ 1982181 h 2729893"/>
              <a:gd name="connsiteX96" fmla="*/ 19135 w 1728872"/>
              <a:gd name="connsiteY96" fmla="*/ 2020281 h 2729893"/>
              <a:gd name="connsiteX97" fmla="*/ 33422 w 1728872"/>
              <a:gd name="connsiteY97" fmla="*/ 2206018 h 2729893"/>
              <a:gd name="connsiteX98" fmla="*/ 47710 w 1728872"/>
              <a:gd name="connsiteY98" fmla="*/ 2277456 h 2729893"/>
              <a:gd name="connsiteX99" fmla="*/ 66760 w 1728872"/>
              <a:gd name="connsiteY99" fmla="*/ 2301268 h 2729893"/>
              <a:gd name="connsiteX100" fmla="*/ 76285 w 1728872"/>
              <a:gd name="connsiteY100" fmla="*/ 2315556 h 2729893"/>
              <a:gd name="connsiteX101" fmla="*/ 104860 w 1728872"/>
              <a:gd name="connsiteY101" fmla="*/ 2329843 h 2729893"/>
              <a:gd name="connsiteX102" fmla="*/ 157247 w 1728872"/>
              <a:gd name="connsiteY102" fmla="*/ 2391756 h 2729893"/>
              <a:gd name="connsiteX103" fmla="*/ 171535 w 1728872"/>
              <a:gd name="connsiteY103" fmla="*/ 2425093 h 2729893"/>
              <a:gd name="connsiteX104" fmla="*/ 176297 w 1728872"/>
              <a:gd name="connsiteY104" fmla="*/ 2448906 h 2729893"/>
              <a:gd name="connsiteX105" fmla="*/ 190585 w 1728872"/>
              <a:gd name="connsiteY105" fmla="*/ 2467956 h 2729893"/>
              <a:gd name="connsiteX106" fmla="*/ 195347 w 1728872"/>
              <a:gd name="connsiteY106" fmla="*/ 2482243 h 2729893"/>
              <a:gd name="connsiteX107" fmla="*/ 204872 w 1728872"/>
              <a:gd name="connsiteY107" fmla="*/ 2501293 h 2729893"/>
              <a:gd name="connsiteX108" fmla="*/ 209635 w 1728872"/>
              <a:gd name="connsiteY108" fmla="*/ 2525106 h 2729893"/>
              <a:gd name="connsiteX109" fmla="*/ 233447 w 1728872"/>
              <a:gd name="connsiteY109" fmla="*/ 2567968 h 2729893"/>
              <a:gd name="connsiteX110" fmla="*/ 238210 w 1728872"/>
              <a:gd name="connsiteY110" fmla="*/ 2582256 h 2729893"/>
              <a:gd name="connsiteX111" fmla="*/ 262022 w 1728872"/>
              <a:gd name="connsiteY111" fmla="*/ 2606068 h 2729893"/>
              <a:gd name="connsiteX112" fmla="*/ 271547 w 1728872"/>
              <a:gd name="connsiteY112" fmla="*/ 2620356 h 2729893"/>
              <a:gd name="connsiteX113" fmla="*/ 300122 w 1728872"/>
              <a:gd name="connsiteY113" fmla="*/ 2625118 h 2729893"/>
              <a:gd name="connsiteX114" fmla="*/ 395372 w 1728872"/>
              <a:gd name="connsiteY114" fmla="*/ 2653693 h 2729893"/>
              <a:gd name="connsiteX115" fmla="*/ 395372 w 1728872"/>
              <a:gd name="connsiteY115" fmla="*/ 2653693 h 2729893"/>
              <a:gd name="connsiteX116" fmla="*/ 452522 w 1728872"/>
              <a:gd name="connsiteY116" fmla="*/ 2672743 h 2729893"/>
              <a:gd name="connsiteX117" fmla="*/ 476335 w 1728872"/>
              <a:gd name="connsiteY117" fmla="*/ 2682268 h 2729893"/>
              <a:gd name="connsiteX118" fmla="*/ 504910 w 1728872"/>
              <a:gd name="connsiteY118" fmla="*/ 2691793 h 2729893"/>
              <a:gd name="connsiteX119" fmla="*/ 552535 w 1728872"/>
              <a:gd name="connsiteY119" fmla="*/ 2701318 h 2729893"/>
              <a:gd name="connsiteX120" fmla="*/ 600160 w 1728872"/>
              <a:gd name="connsiteY120" fmla="*/ 2715606 h 2729893"/>
              <a:gd name="connsiteX121" fmla="*/ 628735 w 1728872"/>
              <a:gd name="connsiteY121" fmla="*/ 2725131 h 2729893"/>
              <a:gd name="connsiteX122" fmla="*/ 643022 w 1728872"/>
              <a:gd name="connsiteY122" fmla="*/ 2729893 h 2729893"/>
              <a:gd name="connsiteX123" fmla="*/ 652547 w 1728872"/>
              <a:gd name="connsiteY123" fmla="*/ 2663218 h 2729893"/>
              <a:gd name="connsiteX124" fmla="*/ 666835 w 1728872"/>
              <a:gd name="connsiteY124" fmla="*/ 2653693 h 2729893"/>
              <a:gd name="connsiteX125" fmla="*/ 695410 w 1728872"/>
              <a:gd name="connsiteY125" fmla="*/ 2644168 h 2729893"/>
              <a:gd name="connsiteX126" fmla="*/ 709697 w 1728872"/>
              <a:gd name="connsiteY126" fmla="*/ 2634643 h 2729893"/>
              <a:gd name="connsiteX127" fmla="*/ 738272 w 1728872"/>
              <a:gd name="connsiteY127" fmla="*/ 2625118 h 2729893"/>
              <a:gd name="connsiteX128" fmla="*/ 771610 w 1728872"/>
              <a:gd name="connsiteY128" fmla="*/ 2610831 h 2729893"/>
              <a:gd name="connsiteX129" fmla="*/ 800185 w 1728872"/>
              <a:gd name="connsiteY129" fmla="*/ 2587018 h 2729893"/>
              <a:gd name="connsiteX130" fmla="*/ 833522 w 1728872"/>
              <a:gd name="connsiteY130" fmla="*/ 2553681 h 2729893"/>
              <a:gd name="connsiteX131" fmla="*/ 895435 w 1728872"/>
              <a:gd name="connsiteY131" fmla="*/ 2534631 h 2729893"/>
              <a:gd name="connsiteX132" fmla="*/ 924010 w 1728872"/>
              <a:gd name="connsiteY132" fmla="*/ 2520343 h 2729893"/>
              <a:gd name="connsiteX133" fmla="*/ 962110 w 1728872"/>
              <a:gd name="connsiteY133" fmla="*/ 2510818 h 2729893"/>
              <a:gd name="connsiteX134" fmla="*/ 976397 w 1728872"/>
              <a:gd name="connsiteY134" fmla="*/ 2506056 h 2729893"/>
              <a:gd name="connsiteX135" fmla="*/ 995447 w 1728872"/>
              <a:gd name="connsiteY135" fmla="*/ 2501293 h 2729893"/>
              <a:gd name="connsiteX136" fmla="*/ 1014497 w 1728872"/>
              <a:gd name="connsiteY136" fmla="*/ 2491768 h 2729893"/>
              <a:gd name="connsiteX137" fmla="*/ 1062122 w 1728872"/>
              <a:gd name="connsiteY137" fmla="*/ 2482243 h 2729893"/>
              <a:gd name="connsiteX138" fmla="*/ 1066885 w 1728872"/>
              <a:gd name="connsiteY138" fmla="*/ 2463193 h 2729893"/>
              <a:gd name="connsiteX139" fmla="*/ 1109747 w 1728872"/>
              <a:gd name="connsiteY139" fmla="*/ 2448906 h 2729893"/>
              <a:gd name="connsiteX140" fmla="*/ 1114510 w 1728872"/>
              <a:gd name="connsiteY140" fmla="*/ 2429856 h 2729893"/>
              <a:gd name="connsiteX141" fmla="*/ 1109747 w 1728872"/>
              <a:gd name="connsiteY141" fmla="*/ 2415568 h 2729893"/>
              <a:gd name="connsiteX142" fmla="*/ 1081172 w 1728872"/>
              <a:gd name="connsiteY142" fmla="*/ 2377468 h 2729893"/>
              <a:gd name="connsiteX143" fmla="*/ 1071647 w 1728872"/>
              <a:gd name="connsiteY143" fmla="*/ 2363181 h 2729893"/>
              <a:gd name="connsiteX144" fmla="*/ 1038310 w 1728872"/>
              <a:gd name="connsiteY144" fmla="*/ 2320318 h 2729893"/>
              <a:gd name="connsiteX145" fmla="*/ 1066885 w 1728872"/>
              <a:gd name="connsiteY145" fmla="*/ 2253643 h 2729893"/>
              <a:gd name="connsiteX146" fmla="*/ 1081172 w 1728872"/>
              <a:gd name="connsiteY146" fmla="*/ 2248881 h 2729893"/>
              <a:gd name="connsiteX147" fmla="*/ 1100222 w 1728872"/>
              <a:gd name="connsiteY147" fmla="*/ 2234593 h 2729893"/>
              <a:gd name="connsiteX148" fmla="*/ 1114510 w 1728872"/>
              <a:gd name="connsiteY148" fmla="*/ 2225068 h 2729893"/>
              <a:gd name="connsiteX149" fmla="*/ 1128797 w 1728872"/>
              <a:gd name="connsiteY149" fmla="*/ 2210781 h 2729893"/>
              <a:gd name="connsiteX150" fmla="*/ 1138322 w 1728872"/>
              <a:gd name="connsiteY150" fmla="*/ 2186968 h 2729893"/>
              <a:gd name="connsiteX151" fmla="*/ 1157372 w 1728872"/>
              <a:gd name="connsiteY151" fmla="*/ 2158393 h 2729893"/>
              <a:gd name="connsiteX152" fmla="*/ 1176422 w 1728872"/>
              <a:gd name="connsiteY152" fmla="*/ 2129818 h 2729893"/>
              <a:gd name="connsiteX153" fmla="*/ 1190710 w 1728872"/>
              <a:gd name="connsiteY153" fmla="*/ 2120293 h 2729893"/>
              <a:gd name="connsiteX154" fmla="*/ 1309772 w 1728872"/>
              <a:gd name="connsiteY154" fmla="*/ 2110768 h 2729893"/>
              <a:gd name="connsiteX155" fmla="*/ 1324060 w 1728872"/>
              <a:gd name="connsiteY155" fmla="*/ 2091718 h 2729893"/>
              <a:gd name="connsiteX156" fmla="*/ 1333585 w 1728872"/>
              <a:gd name="connsiteY156" fmla="*/ 2063143 h 2729893"/>
              <a:gd name="connsiteX157" fmla="*/ 1357397 w 1728872"/>
              <a:gd name="connsiteY157" fmla="*/ 2053618 h 2729893"/>
              <a:gd name="connsiteX158" fmla="*/ 1405022 w 1728872"/>
              <a:gd name="connsiteY158" fmla="*/ 2044093 h 2729893"/>
              <a:gd name="connsiteX159" fmla="*/ 1395497 w 1728872"/>
              <a:gd name="connsiteY159" fmla="*/ 2020281 h 2729893"/>
              <a:gd name="connsiteX160" fmla="*/ 1419310 w 1728872"/>
              <a:gd name="connsiteY160" fmla="*/ 2015518 h 2729893"/>
              <a:gd name="connsiteX161" fmla="*/ 1476460 w 1728872"/>
              <a:gd name="connsiteY161" fmla="*/ 2001231 h 2729893"/>
              <a:gd name="connsiteX162" fmla="*/ 1490747 w 1728872"/>
              <a:gd name="connsiteY162" fmla="*/ 1996468 h 2729893"/>
              <a:gd name="connsiteX163" fmla="*/ 1528847 w 1728872"/>
              <a:gd name="connsiteY163" fmla="*/ 1991706 h 2729893"/>
              <a:gd name="connsiteX164" fmla="*/ 1543135 w 1728872"/>
              <a:gd name="connsiteY164" fmla="*/ 1967893 h 2729893"/>
              <a:gd name="connsiteX165" fmla="*/ 1552660 w 1728872"/>
              <a:gd name="connsiteY165" fmla="*/ 1915506 h 2729893"/>
              <a:gd name="connsiteX166" fmla="*/ 1595522 w 1728872"/>
              <a:gd name="connsiteY166" fmla="*/ 1905981 h 2729893"/>
              <a:gd name="connsiteX167" fmla="*/ 1605047 w 1728872"/>
              <a:gd name="connsiteY167" fmla="*/ 1891693 h 2729893"/>
              <a:gd name="connsiteX168" fmla="*/ 1609810 w 1728872"/>
              <a:gd name="connsiteY168" fmla="*/ 1877406 h 2729893"/>
              <a:gd name="connsiteX169" fmla="*/ 1628860 w 1728872"/>
              <a:gd name="connsiteY169" fmla="*/ 1863118 h 2729893"/>
              <a:gd name="connsiteX170" fmla="*/ 1657435 w 1728872"/>
              <a:gd name="connsiteY170" fmla="*/ 1834543 h 2729893"/>
              <a:gd name="connsiteX171" fmla="*/ 1647910 w 1728872"/>
              <a:gd name="connsiteY171" fmla="*/ 1791681 h 2729893"/>
              <a:gd name="connsiteX172" fmla="*/ 1624097 w 1728872"/>
              <a:gd name="connsiteY172" fmla="*/ 1763106 h 2729893"/>
              <a:gd name="connsiteX173" fmla="*/ 1581235 w 1728872"/>
              <a:gd name="connsiteY173" fmla="*/ 1715481 h 2729893"/>
              <a:gd name="connsiteX174" fmla="*/ 1562185 w 1728872"/>
              <a:gd name="connsiteY174" fmla="*/ 1710718 h 2729893"/>
              <a:gd name="connsiteX175" fmla="*/ 1547897 w 1728872"/>
              <a:gd name="connsiteY175" fmla="*/ 1677381 h 2729893"/>
              <a:gd name="connsiteX176" fmla="*/ 1585997 w 1728872"/>
              <a:gd name="connsiteY176" fmla="*/ 1653568 h 2729893"/>
              <a:gd name="connsiteX177" fmla="*/ 1619335 w 1728872"/>
              <a:gd name="connsiteY177" fmla="*/ 1639281 h 2729893"/>
              <a:gd name="connsiteX178" fmla="*/ 1652672 w 1728872"/>
              <a:gd name="connsiteY178" fmla="*/ 1629756 h 2729893"/>
              <a:gd name="connsiteX179" fmla="*/ 1681247 w 1728872"/>
              <a:gd name="connsiteY179" fmla="*/ 1620231 h 2729893"/>
              <a:gd name="connsiteX180" fmla="*/ 1695535 w 1728872"/>
              <a:gd name="connsiteY180" fmla="*/ 1601181 h 2729893"/>
              <a:gd name="connsiteX181" fmla="*/ 1705060 w 1728872"/>
              <a:gd name="connsiteY181" fmla="*/ 1586893 h 2729893"/>
              <a:gd name="connsiteX182" fmla="*/ 1700297 w 1728872"/>
              <a:gd name="connsiteY182" fmla="*/ 1544031 h 2729893"/>
              <a:gd name="connsiteX183" fmla="*/ 1686010 w 1728872"/>
              <a:gd name="connsiteY183" fmla="*/ 1524981 h 2729893"/>
              <a:gd name="connsiteX184" fmla="*/ 1681247 w 1728872"/>
              <a:gd name="connsiteY184" fmla="*/ 1505931 h 2729893"/>
              <a:gd name="connsiteX185" fmla="*/ 1671722 w 1728872"/>
              <a:gd name="connsiteY185" fmla="*/ 1477356 h 2729893"/>
              <a:gd name="connsiteX186" fmla="*/ 1676485 w 1728872"/>
              <a:gd name="connsiteY186" fmla="*/ 1410681 h 2729893"/>
              <a:gd name="connsiteX187" fmla="*/ 1681247 w 1728872"/>
              <a:gd name="connsiteY187" fmla="*/ 1372581 h 2729893"/>
              <a:gd name="connsiteX188" fmla="*/ 1700297 w 1728872"/>
              <a:gd name="connsiteY188" fmla="*/ 1353531 h 2729893"/>
              <a:gd name="connsiteX189" fmla="*/ 1709822 w 1728872"/>
              <a:gd name="connsiteY189" fmla="*/ 1329718 h 2729893"/>
              <a:gd name="connsiteX190" fmla="*/ 1714585 w 1728872"/>
              <a:gd name="connsiteY190" fmla="*/ 1315431 h 2729893"/>
              <a:gd name="connsiteX191" fmla="*/ 1728872 w 1728872"/>
              <a:gd name="connsiteY191" fmla="*/ 1286856 h 2729893"/>
              <a:gd name="connsiteX192" fmla="*/ 1719347 w 1728872"/>
              <a:gd name="connsiteY192" fmla="*/ 1196368 h 2729893"/>
              <a:gd name="connsiteX193" fmla="*/ 1681247 w 1728872"/>
              <a:gd name="connsiteY193" fmla="*/ 1158268 h 2729893"/>
              <a:gd name="connsiteX194" fmla="*/ 1666960 w 1728872"/>
              <a:gd name="connsiteY194" fmla="*/ 1143981 h 2729893"/>
              <a:gd name="connsiteX195" fmla="*/ 1652672 w 1728872"/>
              <a:gd name="connsiteY195" fmla="*/ 1129693 h 2729893"/>
              <a:gd name="connsiteX196" fmla="*/ 1633622 w 1728872"/>
              <a:gd name="connsiteY196" fmla="*/ 1120168 h 2729893"/>
              <a:gd name="connsiteX197" fmla="*/ 1614572 w 1728872"/>
              <a:gd name="connsiteY197" fmla="*/ 1101118 h 2729893"/>
              <a:gd name="connsiteX198" fmla="*/ 1600285 w 1728872"/>
              <a:gd name="connsiteY198" fmla="*/ 1096356 h 2729893"/>
              <a:gd name="connsiteX199" fmla="*/ 1581235 w 1728872"/>
              <a:gd name="connsiteY199" fmla="*/ 1086831 h 2729893"/>
              <a:gd name="connsiteX200" fmla="*/ 1547897 w 1728872"/>
              <a:gd name="connsiteY200" fmla="*/ 1077306 h 2729893"/>
              <a:gd name="connsiteX201" fmla="*/ 1528847 w 1728872"/>
              <a:gd name="connsiteY201" fmla="*/ 1067781 h 2729893"/>
              <a:gd name="connsiteX202" fmla="*/ 1500272 w 1728872"/>
              <a:gd name="connsiteY202" fmla="*/ 1063018 h 2729893"/>
              <a:gd name="connsiteX203" fmla="*/ 1481222 w 1728872"/>
              <a:gd name="connsiteY203" fmla="*/ 1029681 h 2729893"/>
              <a:gd name="connsiteX204" fmla="*/ 1466935 w 1728872"/>
              <a:gd name="connsiteY204" fmla="*/ 986818 h 2729893"/>
              <a:gd name="connsiteX205" fmla="*/ 1457410 w 1728872"/>
              <a:gd name="connsiteY205" fmla="*/ 967768 h 2729893"/>
              <a:gd name="connsiteX206" fmla="*/ 1452647 w 1728872"/>
              <a:gd name="connsiteY206" fmla="*/ 953481 h 2729893"/>
              <a:gd name="connsiteX207" fmla="*/ 1443122 w 1728872"/>
              <a:gd name="connsiteY207" fmla="*/ 929668 h 2729893"/>
              <a:gd name="connsiteX208" fmla="*/ 1452647 w 1728872"/>
              <a:gd name="connsiteY208" fmla="*/ 867756 h 2729893"/>
              <a:gd name="connsiteX209" fmla="*/ 1462172 w 1728872"/>
              <a:gd name="connsiteY209" fmla="*/ 853468 h 2729893"/>
              <a:gd name="connsiteX210" fmla="*/ 1466935 w 1728872"/>
              <a:gd name="connsiteY210" fmla="*/ 839181 h 2729893"/>
              <a:gd name="connsiteX211" fmla="*/ 1500272 w 1728872"/>
              <a:gd name="connsiteY211" fmla="*/ 786793 h 2729893"/>
              <a:gd name="connsiteX212" fmla="*/ 1519322 w 1728872"/>
              <a:gd name="connsiteY212" fmla="*/ 739168 h 2729893"/>
              <a:gd name="connsiteX213" fmla="*/ 1528847 w 1728872"/>
              <a:gd name="connsiteY213" fmla="*/ 715356 h 2729893"/>
              <a:gd name="connsiteX214" fmla="*/ 1543135 w 1728872"/>
              <a:gd name="connsiteY214" fmla="*/ 701068 h 2729893"/>
              <a:gd name="connsiteX215" fmla="*/ 1562185 w 1728872"/>
              <a:gd name="connsiteY215" fmla="*/ 686781 h 2729893"/>
              <a:gd name="connsiteX216" fmla="*/ 1590760 w 1728872"/>
              <a:gd name="connsiteY216" fmla="*/ 643918 h 2729893"/>
              <a:gd name="connsiteX217" fmla="*/ 1600285 w 1728872"/>
              <a:gd name="connsiteY217" fmla="*/ 615343 h 2729893"/>
              <a:gd name="connsiteX218" fmla="*/ 1619335 w 1728872"/>
              <a:gd name="connsiteY218" fmla="*/ 586768 h 2729893"/>
              <a:gd name="connsiteX219" fmla="*/ 1614572 w 1728872"/>
              <a:gd name="connsiteY219" fmla="*/ 491518 h 2729893"/>
              <a:gd name="connsiteX220" fmla="*/ 1585997 w 1728872"/>
              <a:gd name="connsiteY220" fmla="*/ 467706 h 2729893"/>
              <a:gd name="connsiteX221" fmla="*/ 1571710 w 1728872"/>
              <a:gd name="connsiteY221" fmla="*/ 462943 h 2729893"/>
              <a:gd name="connsiteX222" fmla="*/ 1538372 w 1728872"/>
              <a:gd name="connsiteY222" fmla="*/ 448656 h 2729893"/>
              <a:gd name="connsiteX223" fmla="*/ 1533610 w 1728872"/>
              <a:gd name="connsiteY223" fmla="*/ 429606 h 2729893"/>
              <a:gd name="connsiteX224" fmla="*/ 1528847 w 1728872"/>
              <a:gd name="connsiteY224" fmla="*/ 343881 h 2729893"/>
              <a:gd name="connsiteX225" fmla="*/ 1514560 w 1728872"/>
              <a:gd name="connsiteY225" fmla="*/ 324831 h 2729893"/>
              <a:gd name="connsiteX226" fmla="*/ 1505035 w 1728872"/>
              <a:gd name="connsiteY226" fmla="*/ 310543 h 2729893"/>
              <a:gd name="connsiteX227" fmla="*/ 1485985 w 1728872"/>
              <a:gd name="connsiteY227" fmla="*/ 305781 h 2729893"/>
              <a:gd name="connsiteX228" fmla="*/ 1457410 w 1728872"/>
              <a:gd name="connsiteY228" fmla="*/ 296256 h 2729893"/>
              <a:gd name="connsiteX229" fmla="*/ 1481222 w 1728872"/>
              <a:gd name="connsiteY229" fmla="*/ 272443 h 2729893"/>
              <a:gd name="connsiteX230" fmla="*/ 1500272 w 1728872"/>
              <a:gd name="connsiteY230" fmla="*/ 234343 h 2729893"/>
              <a:gd name="connsiteX231" fmla="*/ 1514560 w 1728872"/>
              <a:gd name="connsiteY231" fmla="*/ 162906 h 2729893"/>
              <a:gd name="connsiteX232" fmla="*/ 1519322 w 1728872"/>
              <a:gd name="connsiteY232" fmla="*/ 139093 h 2729893"/>
              <a:gd name="connsiteX233" fmla="*/ 1524085 w 1728872"/>
              <a:gd name="connsiteY233" fmla="*/ 124806 h 2729893"/>
              <a:gd name="connsiteX234" fmla="*/ 1528847 w 1728872"/>
              <a:gd name="connsiteY234" fmla="*/ 105756 h 2729893"/>
              <a:gd name="connsiteX235" fmla="*/ 1547897 w 1728872"/>
              <a:gd name="connsiteY235" fmla="*/ 77181 h 2729893"/>
              <a:gd name="connsiteX236" fmla="*/ 1557422 w 1728872"/>
              <a:gd name="connsiteY236" fmla="*/ 62893 h 2729893"/>
              <a:gd name="connsiteX237" fmla="*/ 1538372 w 1728872"/>
              <a:gd name="connsiteY237" fmla="*/ 20031 h 2729893"/>
              <a:gd name="connsiteX0" fmla="*/ 1538372 w 1728872"/>
              <a:gd name="connsiteY0" fmla="*/ 20031 h 2729893"/>
              <a:gd name="connsiteX1" fmla="*/ 1485985 w 1728872"/>
              <a:gd name="connsiteY1" fmla="*/ 8125 h 2729893"/>
              <a:gd name="connsiteX2" fmla="*/ 1445503 w 1728872"/>
              <a:gd name="connsiteY2" fmla="*/ 3361 h 2729893"/>
              <a:gd name="connsiteX3" fmla="*/ 1338347 w 1728872"/>
              <a:gd name="connsiteY3" fmla="*/ 67656 h 2729893"/>
              <a:gd name="connsiteX4" fmla="*/ 1252622 w 1728872"/>
              <a:gd name="connsiteY4" fmla="*/ 115281 h 2729893"/>
              <a:gd name="connsiteX5" fmla="*/ 1238335 w 1728872"/>
              <a:gd name="connsiteY5" fmla="*/ 110518 h 2729893"/>
              <a:gd name="connsiteX6" fmla="*/ 1224047 w 1728872"/>
              <a:gd name="connsiteY6" fmla="*/ 124806 h 2729893"/>
              <a:gd name="connsiteX7" fmla="*/ 1195472 w 1728872"/>
              <a:gd name="connsiteY7" fmla="*/ 153381 h 2729893"/>
              <a:gd name="connsiteX8" fmla="*/ 1109747 w 1728872"/>
              <a:gd name="connsiteY8" fmla="*/ 158143 h 2729893"/>
              <a:gd name="connsiteX9" fmla="*/ 1104985 w 1728872"/>
              <a:gd name="connsiteY9" fmla="*/ 215293 h 2729893"/>
              <a:gd name="connsiteX10" fmla="*/ 1085935 w 1728872"/>
              <a:gd name="connsiteY10" fmla="*/ 243868 h 2729893"/>
              <a:gd name="connsiteX11" fmla="*/ 1081172 w 1728872"/>
              <a:gd name="connsiteY11" fmla="*/ 262918 h 2729893"/>
              <a:gd name="connsiteX12" fmla="*/ 1071647 w 1728872"/>
              <a:gd name="connsiteY12" fmla="*/ 277206 h 2729893"/>
              <a:gd name="connsiteX13" fmla="*/ 1062122 w 1728872"/>
              <a:gd name="connsiteY13" fmla="*/ 296256 h 2729893"/>
              <a:gd name="connsiteX14" fmla="*/ 1014497 w 1728872"/>
              <a:gd name="connsiteY14" fmla="*/ 286731 h 2729893"/>
              <a:gd name="connsiteX15" fmla="*/ 990685 w 1728872"/>
              <a:gd name="connsiteY15" fmla="*/ 277206 h 2729893"/>
              <a:gd name="connsiteX16" fmla="*/ 947822 w 1728872"/>
              <a:gd name="connsiteY16" fmla="*/ 281968 h 2729893"/>
              <a:gd name="connsiteX17" fmla="*/ 938297 w 1728872"/>
              <a:gd name="connsiteY17" fmla="*/ 296256 h 2729893"/>
              <a:gd name="connsiteX18" fmla="*/ 924010 w 1728872"/>
              <a:gd name="connsiteY18" fmla="*/ 301018 h 2729893"/>
              <a:gd name="connsiteX19" fmla="*/ 909722 w 1728872"/>
              <a:gd name="connsiteY19" fmla="*/ 310543 h 2729893"/>
              <a:gd name="connsiteX20" fmla="*/ 904960 w 1728872"/>
              <a:gd name="connsiteY20" fmla="*/ 367693 h 2729893"/>
              <a:gd name="connsiteX21" fmla="*/ 885910 w 1728872"/>
              <a:gd name="connsiteY21" fmla="*/ 405793 h 2729893"/>
              <a:gd name="connsiteX22" fmla="*/ 871622 w 1728872"/>
              <a:gd name="connsiteY22" fmla="*/ 453418 h 2729893"/>
              <a:gd name="connsiteX23" fmla="*/ 862097 w 1728872"/>
              <a:gd name="connsiteY23" fmla="*/ 477231 h 2729893"/>
              <a:gd name="connsiteX24" fmla="*/ 843047 w 1728872"/>
              <a:gd name="connsiteY24" fmla="*/ 486756 h 2729893"/>
              <a:gd name="connsiteX25" fmla="*/ 804947 w 1728872"/>
              <a:gd name="connsiteY25" fmla="*/ 481993 h 2729893"/>
              <a:gd name="connsiteX26" fmla="*/ 790660 w 1728872"/>
              <a:gd name="connsiteY26" fmla="*/ 472468 h 2729893"/>
              <a:gd name="connsiteX27" fmla="*/ 738272 w 1728872"/>
              <a:gd name="connsiteY27" fmla="*/ 477231 h 2729893"/>
              <a:gd name="connsiteX28" fmla="*/ 723985 w 1728872"/>
              <a:gd name="connsiteY28" fmla="*/ 486756 h 2729893"/>
              <a:gd name="connsiteX29" fmla="*/ 700172 w 1728872"/>
              <a:gd name="connsiteY29" fmla="*/ 515331 h 2729893"/>
              <a:gd name="connsiteX30" fmla="*/ 681122 w 1728872"/>
              <a:gd name="connsiteY30" fmla="*/ 520093 h 2729893"/>
              <a:gd name="connsiteX31" fmla="*/ 623972 w 1728872"/>
              <a:gd name="connsiteY31" fmla="*/ 524856 h 2729893"/>
              <a:gd name="connsiteX32" fmla="*/ 623972 w 1728872"/>
              <a:gd name="connsiteY32" fmla="*/ 572481 h 2729893"/>
              <a:gd name="connsiteX33" fmla="*/ 600160 w 1728872"/>
              <a:gd name="connsiteY33" fmla="*/ 577243 h 2729893"/>
              <a:gd name="connsiteX34" fmla="*/ 585872 w 1728872"/>
              <a:gd name="connsiteY34" fmla="*/ 586768 h 2729893"/>
              <a:gd name="connsiteX35" fmla="*/ 581110 w 1728872"/>
              <a:gd name="connsiteY35" fmla="*/ 624868 h 2729893"/>
              <a:gd name="connsiteX36" fmla="*/ 571585 w 1728872"/>
              <a:gd name="connsiteY36" fmla="*/ 658206 h 2729893"/>
              <a:gd name="connsiteX37" fmla="*/ 566822 w 1728872"/>
              <a:gd name="connsiteY37" fmla="*/ 672493 h 2729893"/>
              <a:gd name="connsiteX38" fmla="*/ 514435 w 1728872"/>
              <a:gd name="connsiteY38" fmla="*/ 686781 h 2729893"/>
              <a:gd name="connsiteX39" fmla="*/ 500147 w 1728872"/>
              <a:gd name="connsiteY39" fmla="*/ 701068 h 2729893"/>
              <a:gd name="connsiteX40" fmla="*/ 523960 w 1728872"/>
              <a:gd name="connsiteY40" fmla="*/ 734406 h 2729893"/>
              <a:gd name="connsiteX41" fmla="*/ 566822 w 1728872"/>
              <a:gd name="connsiteY41" fmla="*/ 743931 h 2729893"/>
              <a:gd name="connsiteX42" fmla="*/ 604922 w 1728872"/>
              <a:gd name="connsiteY42" fmla="*/ 791556 h 2729893"/>
              <a:gd name="connsiteX43" fmla="*/ 623972 w 1728872"/>
              <a:gd name="connsiteY43" fmla="*/ 858231 h 2729893"/>
              <a:gd name="connsiteX44" fmla="*/ 638260 w 1728872"/>
              <a:gd name="connsiteY44" fmla="*/ 867756 h 2729893"/>
              <a:gd name="connsiteX45" fmla="*/ 604922 w 1728872"/>
              <a:gd name="connsiteY45" fmla="*/ 886806 h 2729893"/>
              <a:gd name="connsiteX46" fmla="*/ 595397 w 1728872"/>
              <a:gd name="connsiteY46" fmla="*/ 901093 h 2729893"/>
              <a:gd name="connsiteX47" fmla="*/ 576347 w 1728872"/>
              <a:gd name="connsiteY47" fmla="*/ 905856 h 2729893"/>
              <a:gd name="connsiteX48" fmla="*/ 562060 w 1728872"/>
              <a:gd name="connsiteY48" fmla="*/ 901093 h 2729893"/>
              <a:gd name="connsiteX49" fmla="*/ 566822 w 1728872"/>
              <a:gd name="connsiteY49" fmla="*/ 939193 h 2729893"/>
              <a:gd name="connsiteX50" fmla="*/ 557297 w 1728872"/>
              <a:gd name="connsiteY50" fmla="*/ 972531 h 2729893"/>
              <a:gd name="connsiteX51" fmla="*/ 523960 w 1728872"/>
              <a:gd name="connsiteY51" fmla="*/ 991581 h 2729893"/>
              <a:gd name="connsiteX52" fmla="*/ 509672 w 1728872"/>
              <a:gd name="connsiteY52" fmla="*/ 1005868 h 2729893"/>
              <a:gd name="connsiteX53" fmla="*/ 476335 w 1728872"/>
              <a:gd name="connsiteY53" fmla="*/ 986818 h 2729893"/>
              <a:gd name="connsiteX54" fmla="*/ 457285 w 1728872"/>
              <a:gd name="connsiteY54" fmla="*/ 991581 h 2729893"/>
              <a:gd name="connsiteX55" fmla="*/ 462047 w 1728872"/>
              <a:gd name="connsiteY55" fmla="*/ 1015393 h 2729893"/>
              <a:gd name="connsiteX56" fmla="*/ 481097 w 1728872"/>
              <a:gd name="connsiteY56" fmla="*/ 1043968 h 2729893"/>
              <a:gd name="connsiteX57" fmla="*/ 490622 w 1728872"/>
              <a:gd name="connsiteY57" fmla="*/ 1082068 h 2729893"/>
              <a:gd name="connsiteX58" fmla="*/ 485860 w 1728872"/>
              <a:gd name="connsiteY58" fmla="*/ 1182081 h 2729893"/>
              <a:gd name="connsiteX59" fmla="*/ 452522 w 1728872"/>
              <a:gd name="connsiteY59" fmla="*/ 1215418 h 2729893"/>
              <a:gd name="connsiteX60" fmla="*/ 438235 w 1728872"/>
              <a:gd name="connsiteY60" fmla="*/ 1229706 h 2729893"/>
              <a:gd name="connsiteX61" fmla="*/ 414422 w 1728872"/>
              <a:gd name="connsiteY61" fmla="*/ 1220181 h 2729893"/>
              <a:gd name="connsiteX62" fmla="*/ 395372 w 1728872"/>
              <a:gd name="connsiteY62" fmla="*/ 1215418 h 2729893"/>
              <a:gd name="connsiteX63" fmla="*/ 390610 w 1728872"/>
              <a:gd name="connsiteY63" fmla="*/ 1234468 h 2729893"/>
              <a:gd name="connsiteX64" fmla="*/ 385847 w 1728872"/>
              <a:gd name="connsiteY64" fmla="*/ 1258281 h 2729893"/>
              <a:gd name="connsiteX65" fmla="*/ 381085 w 1728872"/>
              <a:gd name="connsiteY65" fmla="*/ 1291618 h 2729893"/>
              <a:gd name="connsiteX66" fmla="*/ 376322 w 1728872"/>
              <a:gd name="connsiteY66" fmla="*/ 1305906 h 2729893"/>
              <a:gd name="connsiteX67" fmla="*/ 371560 w 1728872"/>
              <a:gd name="connsiteY67" fmla="*/ 1324956 h 2729893"/>
              <a:gd name="connsiteX68" fmla="*/ 366797 w 1728872"/>
              <a:gd name="connsiteY68" fmla="*/ 1348768 h 2729893"/>
              <a:gd name="connsiteX69" fmla="*/ 338222 w 1728872"/>
              <a:gd name="connsiteY69" fmla="*/ 1377343 h 2729893"/>
              <a:gd name="connsiteX70" fmla="*/ 319172 w 1728872"/>
              <a:gd name="connsiteY70" fmla="*/ 1391631 h 2729893"/>
              <a:gd name="connsiteX71" fmla="*/ 290597 w 1728872"/>
              <a:gd name="connsiteY71" fmla="*/ 1401156 h 2729893"/>
              <a:gd name="connsiteX72" fmla="*/ 276310 w 1728872"/>
              <a:gd name="connsiteY72" fmla="*/ 1415443 h 2729893"/>
              <a:gd name="connsiteX73" fmla="*/ 262022 w 1728872"/>
              <a:gd name="connsiteY73" fmla="*/ 1424968 h 2729893"/>
              <a:gd name="connsiteX74" fmla="*/ 257260 w 1728872"/>
              <a:gd name="connsiteY74" fmla="*/ 1439256 h 2729893"/>
              <a:gd name="connsiteX75" fmla="*/ 242972 w 1728872"/>
              <a:gd name="connsiteY75" fmla="*/ 1463068 h 2729893"/>
              <a:gd name="connsiteX76" fmla="*/ 209635 w 1728872"/>
              <a:gd name="connsiteY76" fmla="*/ 1496406 h 2729893"/>
              <a:gd name="connsiteX77" fmla="*/ 195347 w 1728872"/>
              <a:gd name="connsiteY77" fmla="*/ 1510693 h 2729893"/>
              <a:gd name="connsiteX78" fmla="*/ 157247 w 1728872"/>
              <a:gd name="connsiteY78" fmla="*/ 1539268 h 2729893"/>
              <a:gd name="connsiteX79" fmla="*/ 142960 w 1728872"/>
              <a:gd name="connsiteY79" fmla="*/ 1553556 h 2729893"/>
              <a:gd name="connsiteX80" fmla="*/ 114385 w 1728872"/>
              <a:gd name="connsiteY80" fmla="*/ 1577368 h 2729893"/>
              <a:gd name="connsiteX81" fmla="*/ 109622 w 1728872"/>
              <a:gd name="connsiteY81" fmla="*/ 1591656 h 2729893"/>
              <a:gd name="connsiteX82" fmla="*/ 100097 w 1728872"/>
              <a:gd name="connsiteY82" fmla="*/ 1653568 h 2729893"/>
              <a:gd name="connsiteX83" fmla="*/ 71522 w 1728872"/>
              <a:gd name="connsiteY83" fmla="*/ 1677381 h 2729893"/>
              <a:gd name="connsiteX84" fmla="*/ 38185 w 1728872"/>
              <a:gd name="connsiteY84" fmla="*/ 1720243 h 2729893"/>
              <a:gd name="connsiteX85" fmla="*/ 28660 w 1728872"/>
              <a:gd name="connsiteY85" fmla="*/ 1739293 h 2729893"/>
              <a:gd name="connsiteX86" fmla="*/ 42947 w 1728872"/>
              <a:gd name="connsiteY86" fmla="*/ 1786918 h 2729893"/>
              <a:gd name="connsiteX87" fmla="*/ 47710 w 1728872"/>
              <a:gd name="connsiteY87" fmla="*/ 1805968 h 2729893"/>
              <a:gd name="connsiteX88" fmla="*/ 52472 w 1728872"/>
              <a:gd name="connsiteY88" fmla="*/ 1820256 h 2729893"/>
              <a:gd name="connsiteX89" fmla="*/ 38185 w 1728872"/>
              <a:gd name="connsiteY89" fmla="*/ 1877406 h 2729893"/>
              <a:gd name="connsiteX90" fmla="*/ 28660 w 1728872"/>
              <a:gd name="connsiteY90" fmla="*/ 1905981 h 2729893"/>
              <a:gd name="connsiteX91" fmla="*/ 57235 w 1728872"/>
              <a:gd name="connsiteY91" fmla="*/ 1958368 h 2729893"/>
              <a:gd name="connsiteX92" fmla="*/ 61997 w 1728872"/>
              <a:gd name="connsiteY92" fmla="*/ 1977418 h 2729893"/>
              <a:gd name="connsiteX93" fmla="*/ 23897 w 1728872"/>
              <a:gd name="connsiteY93" fmla="*/ 1977418 h 2729893"/>
              <a:gd name="connsiteX94" fmla="*/ 85 w 1728872"/>
              <a:gd name="connsiteY94" fmla="*/ 1982181 h 2729893"/>
              <a:gd name="connsiteX95" fmla="*/ 19135 w 1728872"/>
              <a:gd name="connsiteY95" fmla="*/ 2020281 h 2729893"/>
              <a:gd name="connsiteX96" fmla="*/ 33422 w 1728872"/>
              <a:gd name="connsiteY96" fmla="*/ 2206018 h 2729893"/>
              <a:gd name="connsiteX97" fmla="*/ 47710 w 1728872"/>
              <a:gd name="connsiteY97" fmla="*/ 2277456 h 2729893"/>
              <a:gd name="connsiteX98" fmla="*/ 66760 w 1728872"/>
              <a:gd name="connsiteY98" fmla="*/ 2301268 h 2729893"/>
              <a:gd name="connsiteX99" fmla="*/ 76285 w 1728872"/>
              <a:gd name="connsiteY99" fmla="*/ 2315556 h 2729893"/>
              <a:gd name="connsiteX100" fmla="*/ 104860 w 1728872"/>
              <a:gd name="connsiteY100" fmla="*/ 2329843 h 2729893"/>
              <a:gd name="connsiteX101" fmla="*/ 157247 w 1728872"/>
              <a:gd name="connsiteY101" fmla="*/ 2391756 h 2729893"/>
              <a:gd name="connsiteX102" fmla="*/ 171535 w 1728872"/>
              <a:gd name="connsiteY102" fmla="*/ 2425093 h 2729893"/>
              <a:gd name="connsiteX103" fmla="*/ 176297 w 1728872"/>
              <a:gd name="connsiteY103" fmla="*/ 2448906 h 2729893"/>
              <a:gd name="connsiteX104" fmla="*/ 190585 w 1728872"/>
              <a:gd name="connsiteY104" fmla="*/ 2467956 h 2729893"/>
              <a:gd name="connsiteX105" fmla="*/ 195347 w 1728872"/>
              <a:gd name="connsiteY105" fmla="*/ 2482243 h 2729893"/>
              <a:gd name="connsiteX106" fmla="*/ 204872 w 1728872"/>
              <a:gd name="connsiteY106" fmla="*/ 2501293 h 2729893"/>
              <a:gd name="connsiteX107" fmla="*/ 209635 w 1728872"/>
              <a:gd name="connsiteY107" fmla="*/ 2525106 h 2729893"/>
              <a:gd name="connsiteX108" fmla="*/ 233447 w 1728872"/>
              <a:gd name="connsiteY108" fmla="*/ 2567968 h 2729893"/>
              <a:gd name="connsiteX109" fmla="*/ 238210 w 1728872"/>
              <a:gd name="connsiteY109" fmla="*/ 2582256 h 2729893"/>
              <a:gd name="connsiteX110" fmla="*/ 262022 w 1728872"/>
              <a:gd name="connsiteY110" fmla="*/ 2606068 h 2729893"/>
              <a:gd name="connsiteX111" fmla="*/ 271547 w 1728872"/>
              <a:gd name="connsiteY111" fmla="*/ 2620356 h 2729893"/>
              <a:gd name="connsiteX112" fmla="*/ 300122 w 1728872"/>
              <a:gd name="connsiteY112" fmla="*/ 2625118 h 2729893"/>
              <a:gd name="connsiteX113" fmla="*/ 395372 w 1728872"/>
              <a:gd name="connsiteY113" fmla="*/ 2653693 h 2729893"/>
              <a:gd name="connsiteX114" fmla="*/ 395372 w 1728872"/>
              <a:gd name="connsiteY114" fmla="*/ 2653693 h 2729893"/>
              <a:gd name="connsiteX115" fmla="*/ 452522 w 1728872"/>
              <a:gd name="connsiteY115" fmla="*/ 2672743 h 2729893"/>
              <a:gd name="connsiteX116" fmla="*/ 476335 w 1728872"/>
              <a:gd name="connsiteY116" fmla="*/ 2682268 h 2729893"/>
              <a:gd name="connsiteX117" fmla="*/ 504910 w 1728872"/>
              <a:gd name="connsiteY117" fmla="*/ 2691793 h 2729893"/>
              <a:gd name="connsiteX118" fmla="*/ 552535 w 1728872"/>
              <a:gd name="connsiteY118" fmla="*/ 2701318 h 2729893"/>
              <a:gd name="connsiteX119" fmla="*/ 600160 w 1728872"/>
              <a:gd name="connsiteY119" fmla="*/ 2715606 h 2729893"/>
              <a:gd name="connsiteX120" fmla="*/ 628735 w 1728872"/>
              <a:gd name="connsiteY120" fmla="*/ 2725131 h 2729893"/>
              <a:gd name="connsiteX121" fmla="*/ 643022 w 1728872"/>
              <a:gd name="connsiteY121" fmla="*/ 2729893 h 2729893"/>
              <a:gd name="connsiteX122" fmla="*/ 652547 w 1728872"/>
              <a:gd name="connsiteY122" fmla="*/ 2663218 h 2729893"/>
              <a:gd name="connsiteX123" fmla="*/ 666835 w 1728872"/>
              <a:gd name="connsiteY123" fmla="*/ 2653693 h 2729893"/>
              <a:gd name="connsiteX124" fmla="*/ 695410 w 1728872"/>
              <a:gd name="connsiteY124" fmla="*/ 2644168 h 2729893"/>
              <a:gd name="connsiteX125" fmla="*/ 709697 w 1728872"/>
              <a:gd name="connsiteY125" fmla="*/ 2634643 h 2729893"/>
              <a:gd name="connsiteX126" fmla="*/ 738272 w 1728872"/>
              <a:gd name="connsiteY126" fmla="*/ 2625118 h 2729893"/>
              <a:gd name="connsiteX127" fmla="*/ 771610 w 1728872"/>
              <a:gd name="connsiteY127" fmla="*/ 2610831 h 2729893"/>
              <a:gd name="connsiteX128" fmla="*/ 800185 w 1728872"/>
              <a:gd name="connsiteY128" fmla="*/ 2587018 h 2729893"/>
              <a:gd name="connsiteX129" fmla="*/ 833522 w 1728872"/>
              <a:gd name="connsiteY129" fmla="*/ 2553681 h 2729893"/>
              <a:gd name="connsiteX130" fmla="*/ 895435 w 1728872"/>
              <a:gd name="connsiteY130" fmla="*/ 2534631 h 2729893"/>
              <a:gd name="connsiteX131" fmla="*/ 924010 w 1728872"/>
              <a:gd name="connsiteY131" fmla="*/ 2520343 h 2729893"/>
              <a:gd name="connsiteX132" fmla="*/ 962110 w 1728872"/>
              <a:gd name="connsiteY132" fmla="*/ 2510818 h 2729893"/>
              <a:gd name="connsiteX133" fmla="*/ 976397 w 1728872"/>
              <a:gd name="connsiteY133" fmla="*/ 2506056 h 2729893"/>
              <a:gd name="connsiteX134" fmla="*/ 995447 w 1728872"/>
              <a:gd name="connsiteY134" fmla="*/ 2501293 h 2729893"/>
              <a:gd name="connsiteX135" fmla="*/ 1014497 w 1728872"/>
              <a:gd name="connsiteY135" fmla="*/ 2491768 h 2729893"/>
              <a:gd name="connsiteX136" fmla="*/ 1062122 w 1728872"/>
              <a:gd name="connsiteY136" fmla="*/ 2482243 h 2729893"/>
              <a:gd name="connsiteX137" fmla="*/ 1066885 w 1728872"/>
              <a:gd name="connsiteY137" fmla="*/ 2463193 h 2729893"/>
              <a:gd name="connsiteX138" fmla="*/ 1109747 w 1728872"/>
              <a:gd name="connsiteY138" fmla="*/ 2448906 h 2729893"/>
              <a:gd name="connsiteX139" fmla="*/ 1114510 w 1728872"/>
              <a:gd name="connsiteY139" fmla="*/ 2429856 h 2729893"/>
              <a:gd name="connsiteX140" fmla="*/ 1109747 w 1728872"/>
              <a:gd name="connsiteY140" fmla="*/ 2415568 h 2729893"/>
              <a:gd name="connsiteX141" fmla="*/ 1081172 w 1728872"/>
              <a:gd name="connsiteY141" fmla="*/ 2377468 h 2729893"/>
              <a:gd name="connsiteX142" fmla="*/ 1071647 w 1728872"/>
              <a:gd name="connsiteY142" fmla="*/ 2363181 h 2729893"/>
              <a:gd name="connsiteX143" fmla="*/ 1038310 w 1728872"/>
              <a:gd name="connsiteY143" fmla="*/ 2320318 h 2729893"/>
              <a:gd name="connsiteX144" fmla="*/ 1066885 w 1728872"/>
              <a:gd name="connsiteY144" fmla="*/ 2253643 h 2729893"/>
              <a:gd name="connsiteX145" fmla="*/ 1081172 w 1728872"/>
              <a:gd name="connsiteY145" fmla="*/ 2248881 h 2729893"/>
              <a:gd name="connsiteX146" fmla="*/ 1100222 w 1728872"/>
              <a:gd name="connsiteY146" fmla="*/ 2234593 h 2729893"/>
              <a:gd name="connsiteX147" fmla="*/ 1114510 w 1728872"/>
              <a:gd name="connsiteY147" fmla="*/ 2225068 h 2729893"/>
              <a:gd name="connsiteX148" fmla="*/ 1128797 w 1728872"/>
              <a:gd name="connsiteY148" fmla="*/ 2210781 h 2729893"/>
              <a:gd name="connsiteX149" fmla="*/ 1138322 w 1728872"/>
              <a:gd name="connsiteY149" fmla="*/ 2186968 h 2729893"/>
              <a:gd name="connsiteX150" fmla="*/ 1157372 w 1728872"/>
              <a:gd name="connsiteY150" fmla="*/ 2158393 h 2729893"/>
              <a:gd name="connsiteX151" fmla="*/ 1176422 w 1728872"/>
              <a:gd name="connsiteY151" fmla="*/ 2129818 h 2729893"/>
              <a:gd name="connsiteX152" fmla="*/ 1190710 w 1728872"/>
              <a:gd name="connsiteY152" fmla="*/ 2120293 h 2729893"/>
              <a:gd name="connsiteX153" fmla="*/ 1309772 w 1728872"/>
              <a:gd name="connsiteY153" fmla="*/ 2110768 h 2729893"/>
              <a:gd name="connsiteX154" fmla="*/ 1324060 w 1728872"/>
              <a:gd name="connsiteY154" fmla="*/ 2091718 h 2729893"/>
              <a:gd name="connsiteX155" fmla="*/ 1333585 w 1728872"/>
              <a:gd name="connsiteY155" fmla="*/ 2063143 h 2729893"/>
              <a:gd name="connsiteX156" fmla="*/ 1357397 w 1728872"/>
              <a:gd name="connsiteY156" fmla="*/ 2053618 h 2729893"/>
              <a:gd name="connsiteX157" fmla="*/ 1405022 w 1728872"/>
              <a:gd name="connsiteY157" fmla="*/ 2044093 h 2729893"/>
              <a:gd name="connsiteX158" fmla="*/ 1395497 w 1728872"/>
              <a:gd name="connsiteY158" fmla="*/ 2020281 h 2729893"/>
              <a:gd name="connsiteX159" fmla="*/ 1419310 w 1728872"/>
              <a:gd name="connsiteY159" fmla="*/ 2015518 h 2729893"/>
              <a:gd name="connsiteX160" fmla="*/ 1476460 w 1728872"/>
              <a:gd name="connsiteY160" fmla="*/ 2001231 h 2729893"/>
              <a:gd name="connsiteX161" fmla="*/ 1490747 w 1728872"/>
              <a:gd name="connsiteY161" fmla="*/ 1996468 h 2729893"/>
              <a:gd name="connsiteX162" fmla="*/ 1528847 w 1728872"/>
              <a:gd name="connsiteY162" fmla="*/ 1991706 h 2729893"/>
              <a:gd name="connsiteX163" fmla="*/ 1543135 w 1728872"/>
              <a:gd name="connsiteY163" fmla="*/ 1967893 h 2729893"/>
              <a:gd name="connsiteX164" fmla="*/ 1552660 w 1728872"/>
              <a:gd name="connsiteY164" fmla="*/ 1915506 h 2729893"/>
              <a:gd name="connsiteX165" fmla="*/ 1595522 w 1728872"/>
              <a:gd name="connsiteY165" fmla="*/ 1905981 h 2729893"/>
              <a:gd name="connsiteX166" fmla="*/ 1605047 w 1728872"/>
              <a:gd name="connsiteY166" fmla="*/ 1891693 h 2729893"/>
              <a:gd name="connsiteX167" fmla="*/ 1609810 w 1728872"/>
              <a:gd name="connsiteY167" fmla="*/ 1877406 h 2729893"/>
              <a:gd name="connsiteX168" fmla="*/ 1628860 w 1728872"/>
              <a:gd name="connsiteY168" fmla="*/ 1863118 h 2729893"/>
              <a:gd name="connsiteX169" fmla="*/ 1657435 w 1728872"/>
              <a:gd name="connsiteY169" fmla="*/ 1834543 h 2729893"/>
              <a:gd name="connsiteX170" fmla="*/ 1647910 w 1728872"/>
              <a:gd name="connsiteY170" fmla="*/ 1791681 h 2729893"/>
              <a:gd name="connsiteX171" fmla="*/ 1624097 w 1728872"/>
              <a:gd name="connsiteY171" fmla="*/ 1763106 h 2729893"/>
              <a:gd name="connsiteX172" fmla="*/ 1581235 w 1728872"/>
              <a:gd name="connsiteY172" fmla="*/ 1715481 h 2729893"/>
              <a:gd name="connsiteX173" fmla="*/ 1562185 w 1728872"/>
              <a:gd name="connsiteY173" fmla="*/ 1710718 h 2729893"/>
              <a:gd name="connsiteX174" fmla="*/ 1547897 w 1728872"/>
              <a:gd name="connsiteY174" fmla="*/ 1677381 h 2729893"/>
              <a:gd name="connsiteX175" fmla="*/ 1585997 w 1728872"/>
              <a:gd name="connsiteY175" fmla="*/ 1653568 h 2729893"/>
              <a:gd name="connsiteX176" fmla="*/ 1619335 w 1728872"/>
              <a:gd name="connsiteY176" fmla="*/ 1639281 h 2729893"/>
              <a:gd name="connsiteX177" fmla="*/ 1652672 w 1728872"/>
              <a:gd name="connsiteY177" fmla="*/ 1629756 h 2729893"/>
              <a:gd name="connsiteX178" fmla="*/ 1681247 w 1728872"/>
              <a:gd name="connsiteY178" fmla="*/ 1620231 h 2729893"/>
              <a:gd name="connsiteX179" fmla="*/ 1695535 w 1728872"/>
              <a:gd name="connsiteY179" fmla="*/ 1601181 h 2729893"/>
              <a:gd name="connsiteX180" fmla="*/ 1705060 w 1728872"/>
              <a:gd name="connsiteY180" fmla="*/ 1586893 h 2729893"/>
              <a:gd name="connsiteX181" fmla="*/ 1700297 w 1728872"/>
              <a:gd name="connsiteY181" fmla="*/ 1544031 h 2729893"/>
              <a:gd name="connsiteX182" fmla="*/ 1686010 w 1728872"/>
              <a:gd name="connsiteY182" fmla="*/ 1524981 h 2729893"/>
              <a:gd name="connsiteX183" fmla="*/ 1681247 w 1728872"/>
              <a:gd name="connsiteY183" fmla="*/ 1505931 h 2729893"/>
              <a:gd name="connsiteX184" fmla="*/ 1671722 w 1728872"/>
              <a:gd name="connsiteY184" fmla="*/ 1477356 h 2729893"/>
              <a:gd name="connsiteX185" fmla="*/ 1676485 w 1728872"/>
              <a:gd name="connsiteY185" fmla="*/ 1410681 h 2729893"/>
              <a:gd name="connsiteX186" fmla="*/ 1681247 w 1728872"/>
              <a:gd name="connsiteY186" fmla="*/ 1372581 h 2729893"/>
              <a:gd name="connsiteX187" fmla="*/ 1700297 w 1728872"/>
              <a:gd name="connsiteY187" fmla="*/ 1353531 h 2729893"/>
              <a:gd name="connsiteX188" fmla="*/ 1709822 w 1728872"/>
              <a:gd name="connsiteY188" fmla="*/ 1329718 h 2729893"/>
              <a:gd name="connsiteX189" fmla="*/ 1714585 w 1728872"/>
              <a:gd name="connsiteY189" fmla="*/ 1315431 h 2729893"/>
              <a:gd name="connsiteX190" fmla="*/ 1728872 w 1728872"/>
              <a:gd name="connsiteY190" fmla="*/ 1286856 h 2729893"/>
              <a:gd name="connsiteX191" fmla="*/ 1719347 w 1728872"/>
              <a:gd name="connsiteY191" fmla="*/ 1196368 h 2729893"/>
              <a:gd name="connsiteX192" fmla="*/ 1681247 w 1728872"/>
              <a:gd name="connsiteY192" fmla="*/ 1158268 h 2729893"/>
              <a:gd name="connsiteX193" fmla="*/ 1666960 w 1728872"/>
              <a:gd name="connsiteY193" fmla="*/ 1143981 h 2729893"/>
              <a:gd name="connsiteX194" fmla="*/ 1652672 w 1728872"/>
              <a:gd name="connsiteY194" fmla="*/ 1129693 h 2729893"/>
              <a:gd name="connsiteX195" fmla="*/ 1633622 w 1728872"/>
              <a:gd name="connsiteY195" fmla="*/ 1120168 h 2729893"/>
              <a:gd name="connsiteX196" fmla="*/ 1614572 w 1728872"/>
              <a:gd name="connsiteY196" fmla="*/ 1101118 h 2729893"/>
              <a:gd name="connsiteX197" fmla="*/ 1600285 w 1728872"/>
              <a:gd name="connsiteY197" fmla="*/ 1096356 h 2729893"/>
              <a:gd name="connsiteX198" fmla="*/ 1581235 w 1728872"/>
              <a:gd name="connsiteY198" fmla="*/ 1086831 h 2729893"/>
              <a:gd name="connsiteX199" fmla="*/ 1547897 w 1728872"/>
              <a:gd name="connsiteY199" fmla="*/ 1077306 h 2729893"/>
              <a:gd name="connsiteX200" fmla="*/ 1528847 w 1728872"/>
              <a:gd name="connsiteY200" fmla="*/ 1067781 h 2729893"/>
              <a:gd name="connsiteX201" fmla="*/ 1500272 w 1728872"/>
              <a:gd name="connsiteY201" fmla="*/ 1063018 h 2729893"/>
              <a:gd name="connsiteX202" fmla="*/ 1481222 w 1728872"/>
              <a:gd name="connsiteY202" fmla="*/ 1029681 h 2729893"/>
              <a:gd name="connsiteX203" fmla="*/ 1466935 w 1728872"/>
              <a:gd name="connsiteY203" fmla="*/ 986818 h 2729893"/>
              <a:gd name="connsiteX204" fmla="*/ 1457410 w 1728872"/>
              <a:gd name="connsiteY204" fmla="*/ 967768 h 2729893"/>
              <a:gd name="connsiteX205" fmla="*/ 1452647 w 1728872"/>
              <a:gd name="connsiteY205" fmla="*/ 953481 h 2729893"/>
              <a:gd name="connsiteX206" fmla="*/ 1443122 w 1728872"/>
              <a:gd name="connsiteY206" fmla="*/ 929668 h 2729893"/>
              <a:gd name="connsiteX207" fmla="*/ 1452647 w 1728872"/>
              <a:gd name="connsiteY207" fmla="*/ 867756 h 2729893"/>
              <a:gd name="connsiteX208" fmla="*/ 1462172 w 1728872"/>
              <a:gd name="connsiteY208" fmla="*/ 853468 h 2729893"/>
              <a:gd name="connsiteX209" fmla="*/ 1466935 w 1728872"/>
              <a:gd name="connsiteY209" fmla="*/ 839181 h 2729893"/>
              <a:gd name="connsiteX210" fmla="*/ 1500272 w 1728872"/>
              <a:gd name="connsiteY210" fmla="*/ 786793 h 2729893"/>
              <a:gd name="connsiteX211" fmla="*/ 1519322 w 1728872"/>
              <a:gd name="connsiteY211" fmla="*/ 739168 h 2729893"/>
              <a:gd name="connsiteX212" fmla="*/ 1528847 w 1728872"/>
              <a:gd name="connsiteY212" fmla="*/ 715356 h 2729893"/>
              <a:gd name="connsiteX213" fmla="*/ 1543135 w 1728872"/>
              <a:gd name="connsiteY213" fmla="*/ 701068 h 2729893"/>
              <a:gd name="connsiteX214" fmla="*/ 1562185 w 1728872"/>
              <a:gd name="connsiteY214" fmla="*/ 686781 h 2729893"/>
              <a:gd name="connsiteX215" fmla="*/ 1590760 w 1728872"/>
              <a:gd name="connsiteY215" fmla="*/ 643918 h 2729893"/>
              <a:gd name="connsiteX216" fmla="*/ 1600285 w 1728872"/>
              <a:gd name="connsiteY216" fmla="*/ 615343 h 2729893"/>
              <a:gd name="connsiteX217" fmla="*/ 1619335 w 1728872"/>
              <a:gd name="connsiteY217" fmla="*/ 586768 h 2729893"/>
              <a:gd name="connsiteX218" fmla="*/ 1614572 w 1728872"/>
              <a:gd name="connsiteY218" fmla="*/ 491518 h 2729893"/>
              <a:gd name="connsiteX219" fmla="*/ 1585997 w 1728872"/>
              <a:gd name="connsiteY219" fmla="*/ 467706 h 2729893"/>
              <a:gd name="connsiteX220" fmla="*/ 1571710 w 1728872"/>
              <a:gd name="connsiteY220" fmla="*/ 462943 h 2729893"/>
              <a:gd name="connsiteX221" fmla="*/ 1538372 w 1728872"/>
              <a:gd name="connsiteY221" fmla="*/ 448656 h 2729893"/>
              <a:gd name="connsiteX222" fmla="*/ 1533610 w 1728872"/>
              <a:gd name="connsiteY222" fmla="*/ 429606 h 2729893"/>
              <a:gd name="connsiteX223" fmla="*/ 1528847 w 1728872"/>
              <a:gd name="connsiteY223" fmla="*/ 343881 h 2729893"/>
              <a:gd name="connsiteX224" fmla="*/ 1514560 w 1728872"/>
              <a:gd name="connsiteY224" fmla="*/ 324831 h 2729893"/>
              <a:gd name="connsiteX225" fmla="*/ 1505035 w 1728872"/>
              <a:gd name="connsiteY225" fmla="*/ 310543 h 2729893"/>
              <a:gd name="connsiteX226" fmla="*/ 1485985 w 1728872"/>
              <a:gd name="connsiteY226" fmla="*/ 305781 h 2729893"/>
              <a:gd name="connsiteX227" fmla="*/ 1457410 w 1728872"/>
              <a:gd name="connsiteY227" fmla="*/ 296256 h 2729893"/>
              <a:gd name="connsiteX228" fmla="*/ 1481222 w 1728872"/>
              <a:gd name="connsiteY228" fmla="*/ 272443 h 2729893"/>
              <a:gd name="connsiteX229" fmla="*/ 1500272 w 1728872"/>
              <a:gd name="connsiteY229" fmla="*/ 234343 h 2729893"/>
              <a:gd name="connsiteX230" fmla="*/ 1514560 w 1728872"/>
              <a:gd name="connsiteY230" fmla="*/ 162906 h 2729893"/>
              <a:gd name="connsiteX231" fmla="*/ 1519322 w 1728872"/>
              <a:gd name="connsiteY231" fmla="*/ 139093 h 2729893"/>
              <a:gd name="connsiteX232" fmla="*/ 1524085 w 1728872"/>
              <a:gd name="connsiteY232" fmla="*/ 124806 h 2729893"/>
              <a:gd name="connsiteX233" fmla="*/ 1528847 w 1728872"/>
              <a:gd name="connsiteY233" fmla="*/ 105756 h 2729893"/>
              <a:gd name="connsiteX234" fmla="*/ 1547897 w 1728872"/>
              <a:gd name="connsiteY234" fmla="*/ 77181 h 2729893"/>
              <a:gd name="connsiteX235" fmla="*/ 1557422 w 1728872"/>
              <a:gd name="connsiteY235" fmla="*/ 62893 h 2729893"/>
              <a:gd name="connsiteX236" fmla="*/ 1538372 w 1728872"/>
              <a:gd name="connsiteY236" fmla="*/ 20031 h 2729893"/>
              <a:gd name="connsiteX0" fmla="*/ 1538372 w 1728872"/>
              <a:gd name="connsiteY0" fmla="*/ 20031 h 2729893"/>
              <a:gd name="connsiteX1" fmla="*/ 1485985 w 1728872"/>
              <a:gd name="connsiteY1" fmla="*/ 8125 h 2729893"/>
              <a:gd name="connsiteX2" fmla="*/ 1445503 w 1728872"/>
              <a:gd name="connsiteY2" fmla="*/ 3361 h 2729893"/>
              <a:gd name="connsiteX3" fmla="*/ 1338347 w 1728872"/>
              <a:gd name="connsiteY3" fmla="*/ 67656 h 2729893"/>
              <a:gd name="connsiteX4" fmla="*/ 1252622 w 1728872"/>
              <a:gd name="connsiteY4" fmla="*/ 115281 h 2729893"/>
              <a:gd name="connsiteX5" fmla="*/ 1238335 w 1728872"/>
              <a:gd name="connsiteY5" fmla="*/ 110518 h 2729893"/>
              <a:gd name="connsiteX6" fmla="*/ 1195472 w 1728872"/>
              <a:gd name="connsiteY6" fmla="*/ 153381 h 2729893"/>
              <a:gd name="connsiteX7" fmla="*/ 1109747 w 1728872"/>
              <a:gd name="connsiteY7" fmla="*/ 158143 h 2729893"/>
              <a:gd name="connsiteX8" fmla="*/ 1104985 w 1728872"/>
              <a:gd name="connsiteY8" fmla="*/ 215293 h 2729893"/>
              <a:gd name="connsiteX9" fmla="*/ 1085935 w 1728872"/>
              <a:gd name="connsiteY9" fmla="*/ 243868 h 2729893"/>
              <a:gd name="connsiteX10" fmla="*/ 1081172 w 1728872"/>
              <a:gd name="connsiteY10" fmla="*/ 262918 h 2729893"/>
              <a:gd name="connsiteX11" fmla="*/ 1071647 w 1728872"/>
              <a:gd name="connsiteY11" fmla="*/ 277206 h 2729893"/>
              <a:gd name="connsiteX12" fmla="*/ 1062122 w 1728872"/>
              <a:gd name="connsiteY12" fmla="*/ 296256 h 2729893"/>
              <a:gd name="connsiteX13" fmla="*/ 1014497 w 1728872"/>
              <a:gd name="connsiteY13" fmla="*/ 286731 h 2729893"/>
              <a:gd name="connsiteX14" fmla="*/ 990685 w 1728872"/>
              <a:gd name="connsiteY14" fmla="*/ 277206 h 2729893"/>
              <a:gd name="connsiteX15" fmla="*/ 947822 w 1728872"/>
              <a:gd name="connsiteY15" fmla="*/ 281968 h 2729893"/>
              <a:gd name="connsiteX16" fmla="*/ 938297 w 1728872"/>
              <a:gd name="connsiteY16" fmla="*/ 296256 h 2729893"/>
              <a:gd name="connsiteX17" fmla="*/ 924010 w 1728872"/>
              <a:gd name="connsiteY17" fmla="*/ 301018 h 2729893"/>
              <a:gd name="connsiteX18" fmla="*/ 909722 w 1728872"/>
              <a:gd name="connsiteY18" fmla="*/ 310543 h 2729893"/>
              <a:gd name="connsiteX19" fmla="*/ 904960 w 1728872"/>
              <a:gd name="connsiteY19" fmla="*/ 367693 h 2729893"/>
              <a:gd name="connsiteX20" fmla="*/ 885910 w 1728872"/>
              <a:gd name="connsiteY20" fmla="*/ 405793 h 2729893"/>
              <a:gd name="connsiteX21" fmla="*/ 871622 w 1728872"/>
              <a:gd name="connsiteY21" fmla="*/ 453418 h 2729893"/>
              <a:gd name="connsiteX22" fmla="*/ 862097 w 1728872"/>
              <a:gd name="connsiteY22" fmla="*/ 477231 h 2729893"/>
              <a:gd name="connsiteX23" fmla="*/ 843047 w 1728872"/>
              <a:gd name="connsiteY23" fmla="*/ 486756 h 2729893"/>
              <a:gd name="connsiteX24" fmla="*/ 804947 w 1728872"/>
              <a:gd name="connsiteY24" fmla="*/ 481993 h 2729893"/>
              <a:gd name="connsiteX25" fmla="*/ 790660 w 1728872"/>
              <a:gd name="connsiteY25" fmla="*/ 472468 h 2729893"/>
              <a:gd name="connsiteX26" fmla="*/ 738272 w 1728872"/>
              <a:gd name="connsiteY26" fmla="*/ 477231 h 2729893"/>
              <a:gd name="connsiteX27" fmla="*/ 723985 w 1728872"/>
              <a:gd name="connsiteY27" fmla="*/ 486756 h 2729893"/>
              <a:gd name="connsiteX28" fmla="*/ 700172 w 1728872"/>
              <a:gd name="connsiteY28" fmla="*/ 515331 h 2729893"/>
              <a:gd name="connsiteX29" fmla="*/ 681122 w 1728872"/>
              <a:gd name="connsiteY29" fmla="*/ 520093 h 2729893"/>
              <a:gd name="connsiteX30" fmla="*/ 623972 w 1728872"/>
              <a:gd name="connsiteY30" fmla="*/ 524856 h 2729893"/>
              <a:gd name="connsiteX31" fmla="*/ 623972 w 1728872"/>
              <a:gd name="connsiteY31" fmla="*/ 572481 h 2729893"/>
              <a:gd name="connsiteX32" fmla="*/ 600160 w 1728872"/>
              <a:gd name="connsiteY32" fmla="*/ 577243 h 2729893"/>
              <a:gd name="connsiteX33" fmla="*/ 585872 w 1728872"/>
              <a:gd name="connsiteY33" fmla="*/ 586768 h 2729893"/>
              <a:gd name="connsiteX34" fmla="*/ 581110 w 1728872"/>
              <a:gd name="connsiteY34" fmla="*/ 624868 h 2729893"/>
              <a:gd name="connsiteX35" fmla="*/ 571585 w 1728872"/>
              <a:gd name="connsiteY35" fmla="*/ 658206 h 2729893"/>
              <a:gd name="connsiteX36" fmla="*/ 566822 w 1728872"/>
              <a:gd name="connsiteY36" fmla="*/ 672493 h 2729893"/>
              <a:gd name="connsiteX37" fmla="*/ 514435 w 1728872"/>
              <a:gd name="connsiteY37" fmla="*/ 686781 h 2729893"/>
              <a:gd name="connsiteX38" fmla="*/ 500147 w 1728872"/>
              <a:gd name="connsiteY38" fmla="*/ 701068 h 2729893"/>
              <a:gd name="connsiteX39" fmla="*/ 523960 w 1728872"/>
              <a:gd name="connsiteY39" fmla="*/ 734406 h 2729893"/>
              <a:gd name="connsiteX40" fmla="*/ 566822 w 1728872"/>
              <a:gd name="connsiteY40" fmla="*/ 743931 h 2729893"/>
              <a:gd name="connsiteX41" fmla="*/ 604922 w 1728872"/>
              <a:gd name="connsiteY41" fmla="*/ 791556 h 2729893"/>
              <a:gd name="connsiteX42" fmla="*/ 623972 w 1728872"/>
              <a:gd name="connsiteY42" fmla="*/ 858231 h 2729893"/>
              <a:gd name="connsiteX43" fmla="*/ 638260 w 1728872"/>
              <a:gd name="connsiteY43" fmla="*/ 867756 h 2729893"/>
              <a:gd name="connsiteX44" fmla="*/ 604922 w 1728872"/>
              <a:gd name="connsiteY44" fmla="*/ 886806 h 2729893"/>
              <a:gd name="connsiteX45" fmla="*/ 595397 w 1728872"/>
              <a:gd name="connsiteY45" fmla="*/ 901093 h 2729893"/>
              <a:gd name="connsiteX46" fmla="*/ 576347 w 1728872"/>
              <a:gd name="connsiteY46" fmla="*/ 905856 h 2729893"/>
              <a:gd name="connsiteX47" fmla="*/ 562060 w 1728872"/>
              <a:gd name="connsiteY47" fmla="*/ 901093 h 2729893"/>
              <a:gd name="connsiteX48" fmla="*/ 566822 w 1728872"/>
              <a:gd name="connsiteY48" fmla="*/ 939193 h 2729893"/>
              <a:gd name="connsiteX49" fmla="*/ 557297 w 1728872"/>
              <a:gd name="connsiteY49" fmla="*/ 972531 h 2729893"/>
              <a:gd name="connsiteX50" fmla="*/ 523960 w 1728872"/>
              <a:gd name="connsiteY50" fmla="*/ 991581 h 2729893"/>
              <a:gd name="connsiteX51" fmla="*/ 509672 w 1728872"/>
              <a:gd name="connsiteY51" fmla="*/ 1005868 h 2729893"/>
              <a:gd name="connsiteX52" fmla="*/ 476335 w 1728872"/>
              <a:gd name="connsiteY52" fmla="*/ 986818 h 2729893"/>
              <a:gd name="connsiteX53" fmla="*/ 457285 w 1728872"/>
              <a:gd name="connsiteY53" fmla="*/ 991581 h 2729893"/>
              <a:gd name="connsiteX54" fmla="*/ 462047 w 1728872"/>
              <a:gd name="connsiteY54" fmla="*/ 1015393 h 2729893"/>
              <a:gd name="connsiteX55" fmla="*/ 481097 w 1728872"/>
              <a:gd name="connsiteY55" fmla="*/ 1043968 h 2729893"/>
              <a:gd name="connsiteX56" fmla="*/ 490622 w 1728872"/>
              <a:gd name="connsiteY56" fmla="*/ 1082068 h 2729893"/>
              <a:gd name="connsiteX57" fmla="*/ 485860 w 1728872"/>
              <a:gd name="connsiteY57" fmla="*/ 1182081 h 2729893"/>
              <a:gd name="connsiteX58" fmla="*/ 452522 w 1728872"/>
              <a:gd name="connsiteY58" fmla="*/ 1215418 h 2729893"/>
              <a:gd name="connsiteX59" fmla="*/ 438235 w 1728872"/>
              <a:gd name="connsiteY59" fmla="*/ 1229706 h 2729893"/>
              <a:gd name="connsiteX60" fmla="*/ 414422 w 1728872"/>
              <a:gd name="connsiteY60" fmla="*/ 1220181 h 2729893"/>
              <a:gd name="connsiteX61" fmla="*/ 395372 w 1728872"/>
              <a:gd name="connsiteY61" fmla="*/ 1215418 h 2729893"/>
              <a:gd name="connsiteX62" fmla="*/ 390610 w 1728872"/>
              <a:gd name="connsiteY62" fmla="*/ 1234468 h 2729893"/>
              <a:gd name="connsiteX63" fmla="*/ 385847 w 1728872"/>
              <a:gd name="connsiteY63" fmla="*/ 1258281 h 2729893"/>
              <a:gd name="connsiteX64" fmla="*/ 381085 w 1728872"/>
              <a:gd name="connsiteY64" fmla="*/ 1291618 h 2729893"/>
              <a:gd name="connsiteX65" fmla="*/ 376322 w 1728872"/>
              <a:gd name="connsiteY65" fmla="*/ 1305906 h 2729893"/>
              <a:gd name="connsiteX66" fmla="*/ 371560 w 1728872"/>
              <a:gd name="connsiteY66" fmla="*/ 1324956 h 2729893"/>
              <a:gd name="connsiteX67" fmla="*/ 366797 w 1728872"/>
              <a:gd name="connsiteY67" fmla="*/ 1348768 h 2729893"/>
              <a:gd name="connsiteX68" fmla="*/ 338222 w 1728872"/>
              <a:gd name="connsiteY68" fmla="*/ 1377343 h 2729893"/>
              <a:gd name="connsiteX69" fmla="*/ 319172 w 1728872"/>
              <a:gd name="connsiteY69" fmla="*/ 1391631 h 2729893"/>
              <a:gd name="connsiteX70" fmla="*/ 290597 w 1728872"/>
              <a:gd name="connsiteY70" fmla="*/ 1401156 h 2729893"/>
              <a:gd name="connsiteX71" fmla="*/ 276310 w 1728872"/>
              <a:gd name="connsiteY71" fmla="*/ 1415443 h 2729893"/>
              <a:gd name="connsiteX72" fmla="*/ 262022 w 1728872"/>
              <a:gd name="connsiteY72" fmla="*/ 1424968 h 2729893"/>
              <a:gd name="connsiteX73" fmla="*/ 257260 w 1728872"/>
              <a:gd name="connsiteY73" fmla="*/ 1439256 h 2729893"/>
              <a:gd name="connsiteX74" fmla="*/ 242972 w 1728872"/>
              <a:gd name="connsiteY74" fmla="*/ 1463068 h 2729893"/>
              <a:gd name="connsiteX75" fmla="*/ 209635 w 1728872"/>
              <a:gd name="connsiteY75" fmla="*/ 1496406 h 2729893"/>
              <a:gd name="connsiteX76" fmla="*/ 195347 w 1728872"/>
              <a:gd name="connsiteY76" fmla="*/ 1510693 h 2729893"/>
              <a:gd name="connsiteX77" fmla="*/ 157247 w 1728872"/>
              <a:gd name="connsiteY77" fmla="*/ 1539268 h 2729893"/>
              <a:gd name="connsiteX78" fmla="*/ 142960 w 1728872"/>
              <a:gd name="connsiteY78" fmla="*/ 1553556 h 2729893"/>
              <a:gd name="connsiteX79" fmla="*/ 114385 w 1728872"/>
              <a:gd name="connsiteY79" fmla="*/ 1577368 h 2729893"/>
              <a:gd name="connsiteX80" fmla="*/ 109622 w 1728872"/>
              <a:gd name="connsiteY80" fmla="*/ 1591656 h 2729893"/>
              <a:gd name="connsiteX81" fmla="*/ 100097 w 1728872"/>
              <a:gd name="connsiteY81" fmla="*/ 1653568 h 2729893"/>
              <a:gd name="connsiteX82" fmla="*/ 71522 w 1728872"/>
              <a:gd name="connsiteY82" fmla="*/ 1677381 h 2729893"/>
              <a:gd name="connsiteX83" fmla="*/ 38185 w 1728872"/>
              <a:gd name="connsiteY83" fmla="*/ 1720243 h 2729893"/>
              <a:gd name="connsiteX84" fmla="*/ 28660 w 1728872"/>
              <a:gd name="connsiteY84" fmla="*/ 1739293 h 2729893"/>
              <a:gd name="connsiteX85" fmla="*/ 42947 w 1728872"/>
              <a:gd name="connsiteY85" fmla="*/ 1786918 h 2729893"/>
              <a:gd name="connsiteX86" fmla="*/ 47710 w 1728872"/>
              <a:gd name="connsiteY86" fmla="*/ 1805968 h 2729893"/>
              <a:gd name="connsiteX87" fmla="*/ 52472 w 1728872"/>
              <a:gd name="connsiteY87" fmla="*/ 1820256 h 2729893"/>
              <a:gd name="connsiteX88" fmla="*/ 38185 w 1728872"/>
              <a:gd name="connsiteY88" fmla="*/ 1877406 h 2729893"/>
              <a:gd name="connsiteX89" fmla="*/ 28660 w 1728872"/>
              <a:gd name="connsiteY89" fmla="*/ 1905981 h 2729893"/>
              <a:gd name="connsiteX90" fmla="*/ 57235 w 1728872"/>
              <a:gd name="connsiteY90" fmla="*/ 1958368 h 2729893"/>
              <a:gd name="connsiteX91" fmla="*/ 61997 w 1728872"/>
              <a:gd name="connsiteY91" fmla="*/ 1977418 h 2729893"/>
              <a:gd name="connsiteX92" fmla="*/ 23897 w 1728872"/>
              <a:gd name="connsiteY92" fmla="*/ 1977418 h 2729893"/>
              <a:gd name="connsiteX93" fmla="*/ 85 w 1728872"/>
              <a:gd name="connsiteY93" fmla="*/ 1982181 h 2729893"/>
              <a:gd name="connsiteX94" fmla="*/ 19135 w 1728872"/>
              <a:gd name="connsiteY94" fmla="*/ 2020281 h 2729893"/>
              <a:gd name="connsiteX95" fmla="*/ 33422 w 1728872"/>
              <a:gd name="connsiteY95" fmla="*/ 2206018 h 2729893"/>
              <a:gd name="connsiteX96" fmla="*/ 47710 w 1728872"/>
              <a:gd name="connsiteY96" fmla="*/ 2277456 h 2729893"/>
              <a:gd name="connsiteX97" fmla="*/ 66760 w 1728872"/>
              <a:gd name="connsiteY97" fmla="*/ 2301268 h 2729893"/>
              <a:gd name="connsiteX98" fmla="*/ 76285 w 1728872"/>
              <a:gd name="connsiteY98" fmla="*/ 2315556 h 2729893"/>
              <a:gd name="connsiteX99" fmla="*/ 104860 w 1728872"/>
              <a:gd name="connsiteY99" fmla="*/ 2329843 h 2729893"/>
              <a:gd name="connsiteX100" fmla="*/ 157247 w 1728872"/>
              <a:gd name="connsiteY100" fmla="*/ 2391756 h 2729893"/>
              <a:gd name="connsiteX101" fmla="*/ 171535 w 1728872"/>
              <a:gd name="connsiteY101" fmla="*/ 2425093 h 2729893"/>
              <a:gd name="connsiteX102" fmla="*/ 176297 w 1728872"/>
              <a:gd name="connsiteY102" fmla="*/ 2448906 h 2729893"/>
              <a:gd name="connsiteX103" fmla="*/ 190585 w 1728872"/>
              <a:gd name="connsiteY103" fmla="*/ 2467956 h 2729893"/>
              <a:gd name="connsiteX104" fmla="*/ 195347 w 1728872"/>
              <a:gd name="connsiteY104" fmla="*/ 2482243 h 2729893"/>
              <a:gd name="connsiteX105" fmla="*/ 204872 w 1728872"/>
              <a:gd name="connsiteY105" fmla="*/ 2501293 h 2729893"/>
              <a:gd name="connsiteX106" fmla="*/ 209635 w 1728872"/>
              <a:gd name="connsiteY106" fmla="*/ 2525106 h 2729893"/>
              <a:gd name="connsiteX107" fmla="*/ 233447 w 1728872"/>
              <a:gd name="connsiteY107" fmla="*/ 2567968 h 2729893"/>
              <a:gd name="connsiteX108" fmla="*/ 238210 w 1728872"/>
              <a:gd name="connsiteY108" fmla="*/ 2582256 h 2729893"/>
              <a:gd name="connsiteX109" fmla="*/ 262022 w 1728872"/>
              <a:gd name="connsiteY109" fmla="*/ 2606068 h 2729893"/>
              <a:gd name="connsiteX110" fmla="*/ 271547 w 1728872"/>
              <a:gd name="connsiteY110" fmla="*/ 2620356 h 2729893"/>
              <a:gd name="connsiteX111" fmla="*/ 300122 w 1728872"/>
              <a:gd name="connsiteY111" fmla="*/ 2625118 h 2729893"/>
              <a:gd name="connsiteX112" fmla="*/ 395372 w 1728872"/>
              <a:gd name="connsiteY112" fmla="*/ 2653693 h 2729893"/>
              <a:gd name="connsiteX113" fmla="*/ 395372 w 1728872"/>
              <a:gd name="connsiteY113" fmla="*/ 2653693 h 2729893"/>
              <a:gd name="connsiteX114" fmla="*/ 452522 w 1728872"/>
              <a:gd name="connsiteY114" fmla="*/ 2672743 h 2729893"/>
              <a:gd name="connsiteX115" fmla="*/ 476335 w 1728872"/>
              <a:gd name="connsiteY115" fmla="*/ 2682268 h 2729893"/>
              <a:gd name="connsiteX116" fmla="*/ 504910 w 1728872"/>
              <a:gd name="connsiteY116" fmla="*/ 2691793 h 2729893"/>
              <a:gd name="connsiteX117" fmla="*/ 552535 w 1728872"/>
              <a:gd name="connsiteY117" fmla="*/ 2701318 h 2729893"/>
              <a:gd name="connsiteX118" fmla="*/ 600160 w 1728872"/>
              <a:gd name="connsiteY118" fmla="*/ 2715606 h 2729893"/>
              <a:gd name="connsiteX119" fmla="*/ 628735 w 1728872"/>
              <a:gd name="connsiteY119" fmla="*/ 2725131 h 2729893"/>
              <a:gd name="connsiteX120" fmla="*/ 643022 w 1728872"/>
              <a:gd name="connsiteY120" fmla="*/ 2729893 h 2729893"/>
              <a:gd name="connsiteX121" fmla="*/ 652547 w 1728872"/>
              <a:gd name="connsiteY121" fmla="*/ 2663218 h 2729893"/>
              <a:gd name="connsiteX122" fmla="*/ 666835 w 1728872"/>
              <a:gd name="connsiteY122" fmla="*/ 2653693 h 2729893"/>
              <a:gd name="connsiteX123" fmla="*/ 695410 w 1728872"/>
              <a:gd name="connsiteY123" fmla="*/ 2644168 h 2729893"/>
              <a:gd name="connsiteX124" fmla="*/ 709697 w 1728872"/>
              <a:gd name="connsiteY124" fmla="*/ 2634643 h 2729893"/>
              <a:gd name="connsiteX125" fmla="*/ 738272 w 1728872"/>
              <a:gd name="connsiteY125" fmla="*/ 2625118 h 2729893"/>
              <a:gd name="connsiteX126" fmla="*/ 771610 w 1728872"/>
              <a:gd name="connsiteY126" fmla="*/ 2610831 h 2729893"/>
              <a:gd name="connsiteX127" fmla="*/ 800185 w 1728872"/>
              <a:gd name="connsiteY127" fmla="*/ 2587018 h 2729893"/>
              <a:gd name="connsiteX128" fmla="*/ 833522 w 1728872"/>
              <a:gd name="connsiteY128" fmla="*/ 2553681 h 2729893"/>
              <a:gd name="connsiteX129" fmla="*/ 895435 w 1728872"/>
              <a:gd name="connsiteY129" fmla="*/ 2534631 h 2729893"/>
              <a:gd name="connsiteX130" fmla="*/ 924010 w 1728872"/>
              <a:gd name="connsiteY130" fmla="*/ 2520343 h 2729893"/>
              <a:gd name="connsiteX131" fmla="*/ 962110 w 1728872"/>
              <a:gd name="connsiteY131" fmla="*/ 2510818 h 2729893"/>
              <a:gd name="connsiteX132" fmla="*/ 976397 w 1728872"/>
              <a:gd name="connsiteY132" fmla="*/ 2506056 h 2729893"/>
              <a:gd name="connsiteX133" fmla="*/ 995447 w 1728872"/>
              <a:gd name="connsiteY133" fmla="*/ 2501293 h 2729893"/>
              <a:gd name="connsiteX134" fmla="*/ 1014497 w 1728872"/>
              <a:gd name="connsiteY134" fmla="*/ 2491768 h 2729893"/>
              <a:gd name="connsiteX135" fmla="*/ 1062122 w 1728872"/>
              <a:gd name="connsiteY135" fmla="*/ 2482243 h 2729893"/>
              <a:gd name="connsiteX136" fmla="*/ 1066885 w 1728872"/>
              <a:gd name="connsiteY136" fmla="*/ 2463193 h 2729893"/>
              <a:gd name="connsiteX137" fmla="*/ 1109747 w 1728872"/>
              <a:gd name="connsiteY137" fmla="*/ 2448906 h 2729893"/>
              <a:gd name="connsiteX138" fmla="*/ 1114510 w 1728872"/>
              <a:gd name="connsiteY138" fmla="*/ 2429856 h 2729893"/>
              <a:gd name="connsiteX139" fmla="*/ 1109747 w 1728872"/>
              <a:gd name="connsiteY139" fmla="*/ 2415568 h 2729893"/>
              <a:gd name="connsiteX140" fmla="*/ 1081172 w 1728872"/>
              <a:gd name="connsiteY140" fmla="*/ 2377468 h 2729893"/>
              <a:gd name="connsiteX141" fmla="*/ 1071647 w 1728872"/>
              <a:gd name="connsiteY141" fmla="*/ 2363181 h 2729893"/>
              <a:gd name="connsiteX142" fmla="*/ 1038310 w 1728872"/>
              <a:gd name="connsiteY142" fmla="*/ 2320318 h 2729893"/>
              <a:gd name="connsiteX143" fmla="*/ 1066885 w 1728872"/>
              <a:gd name="connsiteY143" fmla="*/ 2253643 h 2729893"/>
              <a:gd name="connsiteX144" fmla="*/ 1081172 w 1728872"/>
              <a:gd name="connsiteY144" fmla="*/ 2248881 h 2729893"/>
              <a:gd name="connsiteX145" fmla="*/ 1100222 w 1728872"/>
              <a:gd name="connsiteY145" fmla="*/ 2234593 h 2729893"/>
              <a:gd name="connsiteX146" fmla="*/ 1114510 w 1728872"/>
              <a:gd name="connsiteY146" fmla="*/ 2225068 h 2729893"/>
              <a:gd name="connsiteX147" fmla="*/ 1128797 w 1728872"/>
              <a:gd name="connsiteY147" fmla="*/ 2210781 h 2729893"/>
              <a:gd name="connsiteX148" fmla="*/ 1138322 w 1728872"/>
              <a:gd name="connsiteY148" fmla="*/ 2186968 h 2729893"/>
              <a:gd name="connsiteX149" fmla="*/ 1157372 w 1728872"/>
              <a:gd name="connsiteY149" fmla="*/ 2158393 h 2729893"/>
              <a:gd name="connsiteX150" fmla="*/ 1176422 w 1728872"/>
              <a:gd name="connsiteY150" fmla="*/ 2129818 h 2729893"/>
              <a:gd name="connsiteX151" fmla="*/ 1190710 w 1728872"/>
              <a:gd name="connsiteY151" fmla="*/ 2120293 h 2729893"/>
              <a:gd name="connsiteX152" fmla="*/ 1309772 w 1728872"/>
              <a:gd name="connsiteY152" fmla="*/ 2110768 h 2729893"/>
              <a:gd name="connsiteX153" fmla="*/ 1324060 w 1728872"/>
              <a:gd name="connsiteY153" fmla="*/ 2091718 h 2729893"/>
              <a:gd name="connsiteX154" fmla="*/ 1333585 w 1728872"/>
              <a:gd name="connsiteY154" fmla="*/ 2063143 h 2729893"/>
              <a:gd name="connsiteX155" fmla="*/ 1357397 w 1728872"/>
              <a:gd name="connsiteY155" fmla="*/ 2053618 h 2729893"/>
              <a:gd name="connsiteX156" fmla="*/ 1405022 w 1728872"/>
              <a:gd name="connsiteY156" fmla="*/ 2044093 h 2729893"/>
              <a:gd name="connsiteX157" fmla="*/ 1395497 w 1728872"/>
              <a:gd name="connsiteY157" fmla="*/ 2020281 h 2729893"/>
              <a:gd name="connsiteX158" fmla="*/ 1419310 w 1728872"/>
              <a:gd name="connsiteY158" fmla="*/ 2015518 h 2729893"/>
              <a:gd name="connsiteX159" fmla="*/ 1476460 w 1728872"/>
              <a:gd name="connsiteY159" fmla="*/ 2001231 h 2729893"/>
              <a:gd name="connsiteX160" fmla="*/ 1490747 w 1728872"/>
              <a:gd name="connsiteY160" fmla="*/ 1996468 h 2729893"/>
              <a:gd name="connsiteX161" fmla="*/ 1528847 w 1728872"/>
              <a:gd name="connsiteY161" fmla="*/ 1991706 h 2729893"/>
              <a:gd name="connsiteX162" fmla="*/ 1543135 w 1728872"/>
              <a:gd name="connsiteY162" fmla="*/ 1967893 h 2729893"/>
              <a:gd name="connsiteX163" fmla="*/ 1552660 w 1728872"/>
              <a:gd name="connsiteY163" fmla="*/ 1915506 h 2729893"/>
              <a:gd name="connsiteX164" fmla="*/ 1595522 w 1728872"/>
              <a:gd name="connsiteY164" fmla="*/ 1905981 h 2729893"/>
              <a:gd name="connsiteX165" fmla="*/ 1605047 w 1728872"/>
              <a:gd name="connsiteY165" fmla="*/ 1891693 h 2729893"/>
              <a:gd name="connsiteX166" fmla="*/ 1609810 w 1728872"/>
              <a:gd name="connsiteY166" fmla="*/ 1877406 h 2729893"/>
              <a:gd name="connsiteX167" fmla="*/ 1628860 w 1728872"/>
              <a:gd name="connsiteY167" fmla="*/ 1863118 h 2729893"/>
              <a:gd name="connsiteX168" fmla="*/ 1657435 w 1728872"/>
              <a:gd name="connsiteY168" fmla="*/ 1834543 h 2729893"/>
              <a:gd name="connsiteX169" fmla="*/ 1647910 w 1728872"/>
              <a:gd name="connsiteY169" fmla="*/ 1791681 h 2729893"/>
              <a:gd name="connsiteX170" fmla="*/ 1624097 w 1728872"/>
              <a:gd name="connsiteY170" fmla="*/ 1763106 h 2729893"/>
              <a:gd name="connsiteX171" fmla="*/ 1581235 w 1728872"/>
              <a:gd name="connsiteY171" fmla="*/ 1715481 h 2729893"/>
              <a:gd name="connsiteX172" fmla="*/ 1562185 w 1728872"/>
              <a:gd name="connsiteY172" fmla="*/ 1710718 h 2729893"/>
              <a:gd name="connsiteX173" fmla="*/ 1547897 w 1728872"/>
              <a:gd name="connsiteY173" fmla="*/ 1677381 h 2729893"/>
              <a:gd name="connsiteX174" fmla="*/ 1585997 w 1728872"/>
              <a:gd name="connsiteY174" fmla="*/ 1653568 h 2729893"/>
              <a:gd name="connsiteX175" fmla="*/ 1619335 w 1728872"/>
              <a:gd name="connsiteY175" fmla="*/ 1639281 h 2729893"/>
              <a:gd name="connsiteX176" fmla="*/ 1652672 w 1728872"/>
              <a:gd name="connsiteY176" fmla="*/ 1629756 h 2729893"/>
              <a:gd name="connsiteX177" fmla="*/ 1681247 w 1728872"/>
              <a:gd name="connsiteY177" fmla="*/ 1620231 h 2729893"/>
              <a:gd name="connsiteX178" fmla="*/ 1695535 w 1728872"/>
              <a:gd name="connsiteY178" fmla="*/ 1601181 h 2729893"/>
              <a:gd name="connsiteX179" fmla="*/ 1705060 w 1728872"/>
              <a:gd name="connsiteY179" fmla="*/ 1586893 h 2729893"/>
              <a:gd name="connsiteX180" fmla="*/ 1700297 w 1728872"/>
              <a:gd name="connsiteY180" fmla="*/ 1544031 h 2729893"/>
              <a:gd name="connsiteX181" fmla="*/ 1686010 w 1728872"/>
              <a:gd name="connsiteY181" fmla="*/ 1524981 h 2729893"/>
              <a:gd name="connsiteX182" fmla="*/ 1681247 w 1728872"/>
              <a:gd name="connsiteY182" fmla="*/ 1505931 h 2729893"/>
              <a:gd name="connsiteX183" fmla="*/ 1671722 w 1728872"/>
              <a:gd name="connsiteY183" fmla="*/ 1477356 h 2729893"/>
              <a:gd name="connsiteX184" fmla="*/ 1676485 w 1728872"/>
              <a:gd name="connsiteY184" fmla="*/ 1410681 h 2729893"/>
              <a:gd name="connsiteX185" fmla="*/ 1681247 w 1728872"/>
              <a:gd name="connsiteY185" fmla="*/ 1372581 h 2729893"/>
              <a:gd name="connsiteX186" fmla="*/ 1700297 w 1728872"/>
              <a:gd name="connsiteY186" fmla="*/ 1353531 h 2729893"/>
              <a:gd name="connsiteX187" fmla="*/ 1709822 w 1728872"/>
              <a:gd name="connsiteY187" fmla="*/ 1329718 h 2729893"/>
              <a:gd name="connsiteX188" fmla="*/ 1714585 w 1728872"/>
              <a:gd name="connsiteY188" fmla="*/ 1315431 h 2729893"/>
              <a:gd name="connsiteX189" fmla="*/ 1728872 w 1728872"/>
              <a:gd name="connsiteY189" fmla="*/ 1286856 h 2729893"/>
              <a:gd name="connsiteX190" fmla="*/ 1719347 w 1728872"/>
              <a:gd name="connsiteY190" fmla="*/ 1196368 h 2729893"/>
              <a:gd name="connsiteX191" fmla="*/ 1681247 w 1728872"/>
              <a:gd name="connsiteY191" fmla="*/ 1158268 h 2729893"/>
              <a:gd name="connsiteX192" fmla="*/ 1666960 w 1728872"/>
              <a:gd name="connsiteY192" fmla="*/ 1143981 h 2729893"/>
              <a:gd name="connsiteX193" fmla="*/ 1652672 w 1728872"/>
              <a:gd name="connsiteY193" fmla="*/ 1129693 h 2729893"/>
              <a:gd name="connsiteX194" fmla="*/ 1633622 w 1728872"/>
              <a:gd name="connsiteY194" fmla="*/ 1120168 h 2729893"/>
              <a:gd name="connsiteX195" fmla="*/ 1614572 w 1728872"/>
              <a:gd name="connsiteY195" fmla="*/ 1101118 h 2729893"/>
              <a:gd name="connsiteX196" fmla="*/ 1600285 w 1728872"/>
              <a:gd name="connsiteY196" fmla="*/ 1096356 h 2729893"/>
              <a:gd name="connsiteX197" fmla="*/ 1581235 w 1728872"/>
              <a:gd name="connsiteY197" fmla="*/ 1086831 h 2729893"/>
              <a:gd name="connsiteX198" fmla="*/ 1547897 w 1728872"/>
              <a:gd name="connsiteY198" fmla="*/ 1077306 h 2729893"/>
              <a:gd name="connsiteX199" fmla="*/ 1528847 w 1728872"/>
              <a:gd name="connsiteY199" fmla="*/ 1067781 h 2729893"/>
              <a:gd name="connsiteX200" fmla="*/ 1500272 w 1728872"/>
              <a:gd name="connsiteY200" fmla="*/ 1063018 h 2729893"/>
              <a:gd name="connsiteX201" fmla="*/ 1481222 w 1728872"/>
              <a:gd name="connsiteY201" fmla="*/ 1029681 h 2729893"/>
              <a:gd name="connsiteX202" fmla="*/ 1466935 w 1728872"/>
              <a:gd name="connsiteY202" fmla="*/ 986818 h 2729893"/>
              <a:gd name="connsiteX203" fmla="*/ 1457410 w 1728872"/>
              <a:gd name="connsiteY203" fmla="*/ 967768 h 2729893"/>
              <a:gd name="connsiteX204" fmla="*/ 1452647 w 1728872"/>
              <a:gd name="connsiteY204" fmla="*/ 953481 h 2729893"/>
              <a:gd name="connsiteX205" fmla="*/ 1443122 w 1728872"/>
              <a:gd name="connsiteY205" fmla="*/ 929668 h 2729893"/>
              <a:gd name="connsiteX206" fmla="*/ 1452647 w 1728872"/>
              <a:gd name="connsiteY206" fmla="*/ 867756 h 2729893"/>
              <a:gd name="connsiteX207" fmla="*/ 1462172 w 1728872"/>
              <a:gd name="connsiteY207" fmla="*/ 853468 h 2729893"/>
              <a:gd name="connsiteX208" fmla="*/ 1466935 w 1728872"/>
              <a:gd name="connsiteY208" fmla="*/ 839181 h 2729893"/>
              <a:gd name="connsiteX209" fmla="*/ 1500272 w 1728872"/>
              <a:gd name="connsiteY209" fmla="*/ 786793 h 2729893"/>
              <a:gd name="connsiteX210" fmla="*/ 1519322 w 1728872"/>
              <a:gd name="connsiteY210" fmla="*/ 739168 h 2729893"/>
              <a:gd name="connsiteX211" fmla="*/ 1528847 w 1728872"/>
              <a:gd name="connsiteY211" fmla="*/ 715356 h 2729893"/>
              <a:gd name="connsiteX212" fmla="*/ 1543135 w 1728872"/>
              <a:gd name="connsiteY212" fmla="*/ 701068 h 2729893"/>
              <a:gd name="connsiteX213" fmla="*/ 1562185 w 1728872"/>
              <a:gd name="connsiteY213" fmla="*/ 686781 h 2729893"/>
              <a:gd name="connsiteX214" fmla="*/ 1590760 w 1728872"/>
              <a:gd name="connsiteY214" fmla="*/ 643918 h 2729893"/>
              <a:gd name="connsiteX215" fmla="*/ 1600285 w 1728872"/>
              <a:gd name="connsiteY215" fmla="*/ 615343 h 2729893"/>
              <a:gd name="connsiteX216" fmla="*/ 1619335 w 1728872"/>
              <a:gd name="connsiteY216" fmla="*/ 586768 h 2729893"/>
              <a:gd name="connsiteX217" fmla="*/ 1614572 w 1728872"/>
              <a:gd name="connsiteY217" fmla="*/ 491518 h 2729893"/>
              <a:gd name="connsiteX218" fmla="*/ 1585997 w 1728872"/>
              <a:gd name="connsiteY218" fmla="*/ 467706 h 2729893"/>
              <a:gd name="connsiteX219" fmla="*/ 1571710 w 1728872"/>
              <a:gd name="connsiteY219" fmla="*/ 462943 h 2729893"/>
              <a:gd name="connsiteX220" fmla="*/ 1538372 w 1728872"/>
              <a:gd name="connsiteY220" fmla="*/ 448656 h 2729893"/>
              <a:gd name="connsiteX221" fmla="*/ 1533610 w 1728872"/>
              <a:gd name="connsiteY221" fmla="*/ 429606 h 2729893"/>
              <a:gd name="connsiteX222" fmla="*/ 1528847 w 1728872"/>
              <a:gd name="connsiteY222" fmla="*/ 343881 h 2729893"/>
              <a:gd name="connsiteX223" fmla="*/ 1514560 w 1728872"/>
              <a:gd name="connsiteY223" fmla="*/ 324831 h 2729893"/>
              <a:gd name="connsiteX224" fmla="*/ 1505035 w 1728872"/>
              <a:gd name="connsiteY224" fmla="*/ 310543 h 2729893"/>
              <a:gd name="connsiteX225" fmla="*/ 1485985 w 1728872"/>
              <a:gd name="connsiteY225" fmla="*/ 305781 h 2729893"/>
              <a:gd name="connsiteX226" fmla="*/ 1457410 w 1728872"/>
              <a:gd name="connsiteY226" fmla="*/ 296256 h 2729893"/>
              <a:gd name="connsiteX227" fmla="*/ 1481222 w 1728872"/>
              <a:gd name="connsiteY227" fmla="*/ 272443 h 2729893"/>
              <a:gd name="connsiteX228" fmla="*/ 1500272 w 1728872"/>
              <a:gd name="connsiteY228" fmla="*/ 234343 h 2729893"/>
              <a:gd name="connsiteX229" fmla="*/ 1514560 w 1728872"/>
              <a:gd name="connsiteY229" fmla="*/ 162906 h 2729893"/>
              <a:gd name="connsiteX230" fmla="*/ 1519322 w 1728872"/>
              <a:gd name="connsiteY230" fmla="*/ 139093 h 2729893"/>
              <a:gd name="connsiteX231" fmla="*/ 1524085 w 1728872"/>
              <a:gd name="connsiteY231" fmla="*/ 124806 h 2729893"/>
              <a:gd name="connsiteX232" fmla="*/ 1528847 w 1728872"/>
              <a:gd name="connsiteY232" fmla="*/ 105756 h 2729893"/>
              <a:gd name="connsiteX233" fmla="*/ 1547897 w 1728872"/>
              <a:gd name="connsiteY233" fmla="*/ 77181 h 2729893"/>
              <a:gd name="connsiteX234" fmla="*/ 1557422 w 1728872"/>
              <a:gd name="connsiteY234" fmla="*/ 62893 h 2729893"/>
              <a:gd name="connsiteX235" fmla="*/ 1538372 w 1728872"/>
              <a:gd name="connsiteY235" fmla="*/ 20031 h 2729893"/>
              <a:gd name="connsiteX0" fmla="*/ 1538372 w 1728872"/>
              <a:gd name="connsiteY0" fmla="*/ 20031 h 2729893"/>
              <a:gd name="connsiteX1" fmla="*/ 1485985 w 1728872"/>
              <a:gd name="connsiteY1" fmla="*/ 8125 h 2729893"/>
              <a:gd name="connsiteX2" fmla="*/ 1445503 w 1728872"/>
              <a:gd name="connsiteY2" fmla="*/ 3361 h 2729893"/>
              <a:gd name="connsiteX3" fmla="*/ 1338347 w 1728872"/>
              <a:gd name="connsiteY3" fmla="*/ 67656 h 2729893"/>
              <a:gd name="connsiteX4" fmla="*/ 1252622 w 1728872"/>
              <a:gd name="connsiteY4" fmla="*/ 115281 h 2729893"/>
              <a:gd name="connsiteX5" fmla="*/ 1195472 w 1728872"/>
              <a:gd name="connsiteY5" fmla="*/ 153381 h 2729893"/>
              <a:gd name="connsiteX6" fmla="*/ 1109747 w 1728872"/>
              <a:gd name="connsiteY6" fmla="*/ 158143 h 2729893"/>
              <a:gd name="connsiteX7" fmla="*/ 1104985 w 1728872"/>
              <a:gd name="connsiteY7" fmla="*/ 215293 h 2729893"/>
              <a:gd name="connsiteX8" fmla="*/ 1085935 w 1728872"/>
              <a:gd name="connsiteY8" fmla="*/ 243868 h 2729893"/>
              <a:gd name="connsiteX9" fmla="*/ 1081172 w 1728872"/>
              <a:gd name="connsiteY9" fmla="*/ 262918 h 2729893"/>
              <a:gd name="connsiteX10" fmla="*/ 1071647 w 1728872"/>
              <a:gd name="connsiteY10" fmla="*/ 277206 h 2729893"/>
              <a:gd name="connsiteX11" fmla="*/ 1062122 w 1728872"/>
              <a:gd name="connsiteY11" fmla="*/ 296256 h 2729893"/>
              <a:gd name="connsiteX12" fmla="*/ 1014497 w 1728872"/>
              <a:gd name="connsiteY12" fmla="*/ 286731 h 2729893"/>
              <a:gd name="connsiteX13" fmla="*/ 990685 w 1728872"/>
              <a:gd name="connsiteY13" fmla="*/ 277206 h 2729893"/>
              <a:gd name="connsiteX14" fmla="*/ 947822 w 1728872"/>
              <a:gd name="connsiteY14" fmla="*/ 281968 h 2729893"/>
              <a:gd name="connsiteX15" fmla="*/ 938297 w 1728872"/>
              <a:gd name="connsiteY15" fmla="*/ 296256 h 2729893"/>
              <a:gd name="connsiteX16" fmla="*/ 924010 w 1728872"/>
              <a:gd name="connsiteY16" fmla="*/ 301018 h 2729893"/>
              <a:gd name="connsiteX17" fmla="*/ 909722 w 1728872"/>
              <a:gd name="connsiteY17" fmla="*/ 310543 h 2729893"/>
              <a:gd name="connsiteX18" fmla="*/ 904960 w 1728872"/>
              <a:gd name="connsiteY18" fmla="*/ 367693 h 2729893"/>
              <a:gd name="connsiteX19" fmla="*/ 885910 w 1728872"/>
              <a:gd name="connsiteY19" fmla="*/ 405793 h 2729893"/>
              <a:gd name="connsiteX20" fmla="*/ 871622 w 1728872"/>
              <a:gd name="connsiteY20" fmla="*/ 453418 h 2729893"/>
              <a:gd name="connsiteX21" fmla="*/ 862097 w 1728872"/>
              <a:gd name="connsiteY21" fmla="*/ 477231 h 2729893"/>
              <a:gd name="connsiteX22" fmla="*/ 843047 w 1728872"/>
              <a:gd name="connsiteY22" fmla="*/ 486756 h 2729893"/>
              <a:gd name="connsiteX23" fmla="*/ 804947 w 1728872"/>
              <a:gd name="connsiteY23" fmla="*/ 481993 h 2729893"/>
              <a:gd name="connsiteX24" fmla="*/ 790660 w 1728872"/>
              <a:gd name="connsiteY24" fmla="*/ 472468 h 2729893"/>
              <a:gd name="connsiteX25" fmla="*/ 738272 w 1728872"/>
              <a:gd name="connsiteY25" fmla="*/ 477231 h 2729893"/>
              <a:gd name="connsiteX26" fmla="*/ 723985 w 1728872"/>
              <a:gd name="connsiteY26" fmla="*/ 486756 h 2729893"/>
              <a:gd name="connsiteX27" fmla="*/ 700172 w 1728872"/>
              <a:gd name="connsiteY27" fmla="*/ 515331 h 2729893"/>
              <a:gd name="connsiteX28" fmla="*/ 681122 w 1728872"/>
              <a:gd name="connsiteY28" fmla="*/ 520093 h 2729893"/>
              <a:gd name="connsiteX29" fmla="*/ 623972 w 1728872"/>
              <a:gd name="connsiteY29" fmla="*/ 524856 h 2729893"/>
              <a:gd name="connsiteX30" fmla="*/ 623972 w 1728872"/>
              <a:gd name="connsiteY30" fmla="*/ 572481 h 2729893"/>
              <a:gd name="connsiteX31" fmla="*/ 600160 w 1728872"/>
              <a:gd name="connsiteY31" fmla="*/ 577243 h 2729893"/>
              <a:gd name="connsiteX32" fmla="*/ 585872 w 1728872"/>
              <a:gd name="connsiteY32" fmla="*/ 586768 h 2729893"/>
              <a:gd name="connsiteX33" fmla="*/ 581110 w 1728872"/>
              <a:gd name="connsiteY33" fmla="*/ 624868 h 2729893"/>
              <a:gd name="connsiteX34" fmla="*/ 571585 w 1728872"/>
              <a:gd name="connsiteY34" fmla="*/ 658206 h 2729893"/>
              <a:gd name="connsiteX35" fmla="*/ 566822 w 1728872"/>
              <a:gd name="connsiteY35" fmla="*/ 672493 h 2729893"/>
              <a:gd name="connsiteX36" fmla="*/ 514435 w 1728872"/>
              <a:gd name="connsiteY36" fmla="*/ 686781 h 2729893"/>
              <a:gd name="connsiteX37" fmla="*/ 500147 w 1728872"/>
              <a:gd name="connsiteY37" fmla="*/ 701068 h 2729893"/>
              <a:gd name="connsiteX38" fmla="*/ 523960 w 1728872"/>
              <a:gd name="connsiteY38" fmla="*/ 734406 h 2729893"/>
              <a:gd name="connsiteX39" fmla="*/ 566822 w 1728872"/>
              <a:gd name="connsiteY39" fmla="*/ 743931 h 2729893"/>
              <a:gd name="connsiteX40" fmla="*/ 604922 w 1728872"/>
              <a:gd name="connsiteY40" fmla="*/ 791556 h 2729893"/>
              <a:gd name="connsiteX41" fmla="*/ 623972 w 1728872"/>
              <a:gd name="connsiteY41" fmla="*/ 858231 h 2729893"/>
              <a:gd name="connsiteX42" fmla="*/ 638260 w 1728872"/>
              <a:gd name="connsiteY42" fmla="*/ 867756 h 2729893"/>
              <a:gd name="connsiteX43" fmla="*/ 604922 w 1728872"/>
              <a:gd name="connsiteY43" fmla="*/ 886806 h 2729893"/>
              <a:gd name="connsiteX44" fmla="*/ 595397 w 1728872"/>
              <a:gd name="connsiteY44" fmla="*/ 901093 h 2729893"/>
              <a:gd name="connsiteX45" fmla="*/ 576347 w 1728872"/>
              <a:gd name="connsiteY45" fmla="*/ 905856 h 2729893"/>
              <a:gd name="connsiteX46" fmla="*/ 562060 w 1728872"/>
              <a:gd name="connsiteY46" fmla="*/ 901093 h 2729893"/>
              <a:gd name="connsiteX47" fmla="*/ 566822 w 1728872"/>
              <a:gd name="connsiteY47" fmla="*/ 939193 h 2729893"/>
              <a:gd name="connsiteX48" fmla="*/ 557297 w 1728872"/>
              <a:gd name="connsiteY48" fmla="*/ 972531 h 2729893"/>
              <a:gd name="connsiteX49" fmla="*/ 523960 w 1728872"/>
              <a:gd name="connsiteY49" fmla="*/ 991581 h 2729893"/>
              <a:gd name="connsiteX50" fmla="*/ 509672 w 1728872"/>
              <a:gd name="connsiteY50" fmla="*/ 1005868 h 2729893"/>
              <a:gd name="connsiteX51" fmla="*/ 476335 w 1728872"/>
              <a:gd name="connsiteY51" fmla="*/ 986818 h 2729893"/>
              <a:gd name="connsiteX52" fmla="*/ 457285 w 1728872"/>
              <a:gd name="connsiteY52" fmla="*/ 991581 h 2729893"/>
              <a:gd name="connsiteX53" fmla="*/ 462047 w 1728872"/>
              <a:gd name="connsiteY53" fmla="*/ 1015393 h 2729893"/>
              <a:gd name="connsiteX54" fmla="*/ 481097 w 1728872"/>
              <a:gd name="connsiteY54" fmla="*/ 1043968 h 2729893"/>
              <a:gd name="connsiteX55" fmla="*/ 490622 w 1728872"/>
              <a:gd name="connsiteY55" fmla="*/ 1082068 h 2729893"/>
              <a:gd name="connsiteX56" fmla="*/ 485860 w 1728872"/>
              <a:gd name="connsiteY56" fmla="*/ 1182081 h 2729893"/>
              <a:gd name="connsiteX57" fmla="*/ 452522 w 1728872"/>
              <a:gd name="connsiteY57" fmla="*/ 1215418 h 2729893"/>
              <a:gd name="connsiteX58" fmla="*/ 438235 w 1728872"/>
              <a:gd name="connsiteY58" fmla="*/ 1229706 h 2729893"/>
              <a:gd name="connsiteX59" fmla="*/ 414422 w 1728872"/>
              <a:gd name="connsiteY59" fmla="*/ 1220181 h 2729893"/>
              <a:gd name="connsiteX60" fmla="*/ 395372 w 1728872"/>
              <a:gd name="connsiteY60" fmla="*/ 1215418 h 2729893"/>
              <a:gd name="connsiteX61" fmla="*/ 390610 w 1728872"/>
              <a:gd name="connsiteY61" fmla="*/ 1234468 h 2729893"/>
              <a:gd name="connsiteX62" fmla="*/ 385847 w 1728872"/>
              <a:gd name="connsiteY62" fmla="*/ 1258281 h 2729893"/>
              <a:gd name="connsiteX63" fmla="*/ 381085 w 1728872"/>
              <a:gd name="connsiteY63" fmla="*/ 1291618 h 2729893"/>
              <a:gd name="connsiteX64" fmla="*/ 376322 w 1728872"/>
              <a:gd name="connsiteY64" fmla="*/ 1305906 h 2729893"/>
              <a:gd name="connsiteX65" fmla="*/ 371560 w 1728872"/>
              <a:gd name="connsiteY65" fmla="*/ 1324956 h 2729893"/>
              <a:gd name="connsiteX66" fmla="*/ 366797 w 1728872"/>
              <a:gd name="connsiteY66" fmla="*/ 1348768 h 2729893"/>
              <a:gd name="connsiteX67" fmla="*/ 338222 w 1728872"/>
              <a:gd name="connsiteY67" fmla="*/ 1377343 h 2729893"/>
              <a:gd name="connsiteX68" fmla="*/ 319172 w 1728872"/>
              <a:gd name="connsiteY68" fmla="*/ 1391631 h 2729893"/>
              <a:gd name="connsiteX69" fmla="*/ 290597 w 1728872"/>
              <a:gd name="connsiteY69" fmla="*/ 1401156 h 2729893"/>
              <a:gd name="connsiteX70" fmla="*/ 276310 w 1728872"/>
              <a:gd name="connsiteY70" fmla="*/ 1415443 h 2729893"/>
              <a:gd name="connsiteX71" fmla="*/ 262022 w 1728872"/>
              <a:gd name="connsiteY71" fmla="*/ 1424968 h 2729893"/>
              <a:gd name="connsiteX72" fmla="*/ 257260 w 1728872"/>
              <a:gd name="connsiteY72" fmla="*/ 1439256 h 2729893"/>
              <a:gd name="connsiteX73" fmla="*/ 242972 w 1728872"/>
              <a:gd name="connsiteY73" fmla="*/ 1463068 h 2729893"/>
              <a:gd name="connsiteX74" fmla="*/ 209635 w 1728872"/>
              <a:gd name="connsiteY74" fmla="*/ 1496406 h 2729893"/>
              <a:gd name="connsiteX75" fmla="*/ 195347 w 1728872"/>
              <a:gd name="connsiteY75" fmla="*/ 1510693 h 2729893"/>
              <a:gd name="connsiteX76" fmla="*/ 157247 w 1728872"/>
              <a:gd name="connsiteY76" fmla="*/ 1539268 h 2729893"/>
              <a:gd name="connsiteX77" fmla="*/ 142960 w 1728872"/>
              <a:gd name="connsiteY77" fmla="*/ 1553556 h 2729893"/>
              <a:gd name="connsiteX78" fmla="*/ 114385 w 1728872"/>
              <a:gd name="connsiteY78" fmla="*/ 1577368 h 2729893"/>
              <a:gd name="connsiteX79" fmla="*/ 109622 w 1728872"/>
              <a:gd name="connsiteY79" fmla="*/ 1591656 h 2729893"/>
              <a:gd name="connsiteX80" fmla="*/ 100097 w 1728872"/>
              <a:gd name="connsiteY80" fmla="*/ 1653568 h 2729893"/>
              <a:gd name="connsiteX81" fmla="*/ 71522 w 1728872"/>
              <a:gd name="connsiteY81" fmla="*/ 1677381 h 2729893"/>
              <a:gd name="connsiteX82" fmla="*/ 38185 w 1728872"/>
              <a:gd name="connsiteY82" fmla="*/ 1720243 h 2729893"/>
              <a:gd name="connsiteX83" fmla="*/ 28660 w 1728872"/>
              <a:gd name="connsiteY83" fmla="*/ 1739293 h 2729893"/>
              <a:gd name="connsiteX84" fmla="*/ 42947 w 1728872"/>
              <a:gd name="connsiteY84" fmla="*/ 1786918 h 2729893"/>
              <a:gd name="connsiteX85" fmla="*/ 47710 w 1728872"/>
              <a:gd name="connsiteY85" fmla="*/ 1805968 h 2729893"/>
              <a:gd name="connsiteX86" fmla="*/ 52472 w 1728872"/>
              <a:gd name="connsiteY86" fmla="*/ 1820256 h 2729893"/>
              <a:gd name="connsiteX87" fmla="*/ 38185 w 1728872"/>
              <a:gd name="connsiteY87" fmla="*/ 1877406 h 2729893"/>
              <a:gd name="connsiteX88" fmla="*/ 28660 w 1728872"/>
              <a:gd name="connsiteY88" fmla="*/ 1905981 h 2729893"/>
              <a:gd name="connsiteX89" fmla="*/ 57235 w 1728872"/>
              <a:gd name="connsiteY89" fmla="*/ 1958368 h 2729893"/>
              <a:gd name="connsiteX90" fmla="*/ 61997 w 1728872"/>
              <a:gd name="connsiteY90" fmla="*/ 1977418 h 2729893"/>
              <a:gd name="connsiteX91" fmla="*/ 23897 w 1728872"/>
              <a:gd name="connsiteY91" fmla="*/ 1977418 h 2729893"/>
              <a:gd name="connsiteX92" fmla="*/ 85 w 1728872"/>
              <a:gd name="connsiteY92" fmla="*/ 1982181 h 2729893"/>
              <a:gd name="connsiteX93" fmla="*/ 19135 w 1728872"/>
              <a:gd name="connsiteY93" fmla="*/ 2020281 h 2729893"/>
              <a:gd name="connsiteX94" fmla="*/ 33422 w 1728872"/>
              <a:gd name="connsiteY94" fmla="*/ 2206018 h 2729893"/>
              <a:gd name="connsiteX95" fmla="*/ 47710 w 1728872"/>
              <a:gd name="connsiteY95" fmla="*/ 2277456 h 2729893"/>
              <a:gd name="connsiteX96" fmla="*/ 66760 w 1728872"/>
              <a:gd name="connsiteY96" fmla="*/ 2301268 h 2729893"/>
              <a:gd name="connsiteX97" fmla="*/ 76285 w 1728872"/>
              <a:gd name="connsiteY97" fmla="*/ 2315556 h 2729893"/>
              <a:gd name="connsiteX98" fmla="*/ 104860 w 1728872"/>
              <a:gd name="connsiteY98" fmla="*/ 2329843 h 2729893"/>
              <a:gd name="connsiteX99" fmla="*/ 157247 w 1728872"/>
              <a:gd name="connsiteY99" fmla="*/ 2391756 h 2729893"/>
              <a:gd name="connsiteX100" fmla="*/ 171535 w 1728872"/>
              <a:gd name="connsiteY100" fmla="*/ 2425093 h 2729893"/>
              <a:gd name="connsiteX101" fmla="*/ 176297 w 1728872"/>
              <a:gd name="connsiteY101" fmla="*/ 2448906 h 2729893"/>
              <a:gd name="connsiteX102" fmla="*/ 190585 w 1728872"/>
              <a:gd name="connsiteY102" fmla="*/ 2467956 h 2729893"/>
              <a:gd name="connsiteX103" fmla="*/ 195347 w 1728872"/>
              <a:gd name="connsiteY103" fmla="*/ 2482243 h 2729893"/>
              <a:gd name="connsiteX104" fmla="*/ 204872 w 1728872"/>
              <a:gd name="connsiteY104" fmla="*/ 2501293 h 2729893"/>
              <a:gd name="connsiteX105" fmla="*/ 209635 w 1728872"/>
              <a:gd name="connsiteY105" fmla="*/ 2525106 h 2729893"/>
              <a:gd name="connsiteX106" fmla="*/ 233447 w 1728872"/>
              <a:gd name="connsiteY106" fmla="*/ 2567968 h 2729893"/>
              <a:gd name="connsiteX107" fmla="*/ 238210 w 1728872"/>
              <a:gd name="connsiteY107" fmla="*/ 2582256 h 2729893"/>
              <a:gd name="connsiteX108" fmla="*/ 262022 w 1728872"/>
              <a:gd name="connsiteY108" fmla="*/ 2606068 h 2729893"/>
              <a:gd name="connsiteX109" fmla="*/ 271547 w 1728872"/>
              <a:gd name="connsiteY109" fmla="*/ 2620356 h 2729893"/>
              <a:gd name="connsiteX110" fmla="*/ 300122 w 1728872"/>
              <a:gd name="connsiteY110" fmla="*/ 2625118 h 2729893"/>
              <a:gd name="connsiteX111" fmla="*/ 395372 w 1728872"/>
              <a:gd name="connsiteY111" fmla="*/ 2653693 h 2729893"/>
              <a:gd name="connsiteX112" fmla="*/ 395372 w 1728872"/>
              <a:gd name="connsiteY112" fmla="*/ 2653693 h 2729893"/>
              <a:gd name="connsiteX113" fmla="*/ 452522 w 1728872"/>
              <a:gd name="connsiteY113" fmla="*/ 2672743 h 2729893"/>
              <a:gd name="connsiteX114" fmla="*/ 476335 w 1728872"/>
              <a:gd name="connsiteY114" fmla="*/ 2682268 h 2729893"/>
              <a:gd name="connsiteX115" fmla="*/ 504910 w 1728872"/>
              <a:gd name="connsiteY115" fmla="*/ 2691793 h 2729893"/>
              <a:gd name="connsiteX116" fmla="*/ 552535 w 1728872"/>
              <a:gd name="connsiteY116" fmla="*/ 2701318 h 2729893"/>
              <a:gd name="connsiteX117" fmla="*/ 600160 w 1728872"/>
              <a:gd name="connsiteY117" fmla="*/ 2715606 h 2729893"/>
              <a:gd name="connsiteX118" fmla="*/ 628735 w 1728872"/>
              <a:gd name="connsiteY118" fmla="*/ 2725131 h 2729893"/>
              <a:gd name="connsiteX119" fmla="*/ 643022 w 1728872"/>
              <a:gd name="connsiteY119" fmla="*/ 2729893 h 2729893"/>
              <a:gd name="connsiteX120" fmla="*/ 652547 w 1728872"/>
              <a:gd name="connsiteY120" fmla="*/ 2663218 h 2729893"/>
              <a:gd name="connsiteX121" fmla="*/ 666835 w 1728872"/>
              <a:gd name="connsiteY121" fmla="*/ 2653693 h 2729893"/>
              <a:gd name="connsiteX122" fmla="*/ 695410 w 1728872"/>
              <a:gd name="connsiteY122" fmla="*/ 2644168 h 2729893"/>
              <a:gd name="connsiteX123" fmla="*/ 709697 w 1728872"/>
              <a:gd name="connsiteY123" fmla="*/ 2634643 h 2729893"/>
              <a:gd name="connsiteX124" fmla="*/ 738272 w 1728872"/>
              <a:gd name="connsiteY124" fmla="*/ 2625118 h 2729893"/>
              <a:gd name="connsiteX125" fmla="*/ 771610 w 1728872"/>
              <a:gd name="connsiteY125" fmla="*/ 2610831 h 2729893"/>
              <a:gd name="connsiteX126" fmla="*/ 800185 w 1728872"/>
              <a:gd name="connsiteY126" fmla="*/ 2587018 h 2729893"/>
              <a:gd name="connsiteX127" fmla="*/ 833522 w 1728872"/>
              <a:gd name="connsiteY127" fmla="*/ 2553681 h 2729893"/>
              <a:gd name="connsiteX128" fmla="*/ 895435 w 1728872"/>
              <a:gd name="connsiteY128" fmla="*/ 2534631 h 2729893"/>
              <a:gd name="connsiteX129" fmla="*/ 924010 w 1728872"/>
              <a:gd name="connsiteY129" fmla="*/ 2520343 h 2729893"/>
              <a:gd name="connsiteX130" fmla="*/ 962110 w 1728872"/>
              <a:gd name="connsiteY130" fmla="*/ 2510818 h 2729893"/>
              <a:gd name="connsiteX131" fmla="*/ 976397 w 1728872"/>
              <a:gd name="connsiteY131" fmla="*/ 2506056 h 2729893"/>
              <a:gd name="connsiteX132" fmla="*/ 995447 w 1728872"/>
              <a:gd name="connsiteY132" fmla="*/ 2501293 h 2729893"/>
              <a:gd name="connsiteX133" fmla="*/ 1014497 w 1728872"/>
              <a:gd name="connsiteY133" fmla="*/ 2491768 h 2729893"/>
              <a:gd name="connsiteX134" fmla="*/ 1062122 w 1728872"/>
              <a:gd name="connsiteY134" fmla="*/ 2482243 h 2729893"/>
              <a:gd name="connsiteX135" fmla="*/ 1066885 w 1728872"/>
              <a:gd name="connsiteY135" fmla="*/ 2463193 h 2729893"/>
              <a:gd name="connsiteX136" fmla="*/ 1109747 w 1728872"/>
              <a:gd name="connsiteY136" fmla="*/ 2448906 h 2729893"/>
              <a:gd name="connsiteX137" fmla="*/ 1114510 w 1728872"/>
              <a:gd name="connsiteY137" fmla="*/ 2429856 h 2729893"/>
              <a:gd name="connsiteX138" fmla="*/ 1109747 w 1728872"/>
              <a:gd name="connsiteY138" fmla="*/ 2415568 h 2729893"/>
              <a:gd name="connsiteX139" fmla="*/ 1081172 w 1728872"/>
              <a:gd name="connsiteY139" fmla="*/ 2377468 h 2729893"/>
              <a:gd name="connsiteX140" fmla="*/ 1071647 w 1728872"/>
              <a:gd name="connsiteY140" fmla="*/ 2363181 h 2729893"/>
              <a:gd name="connsiteX141" fmla="*/ 1038310 w 1728872"/>
              <a:gd name="connsiteY141" fmla="*/ 2320318 h 2729893"/>
              <a:gd name="connsiteX142" fmla="*/ 1066885 w 1728872"/>
              <a:gd name="connsiteY142" fmla="*/ 2253643 h 2729893"/>
              <a:gd name="connsiteX143" fmla="*/ 1081172 w 1728872"/>
              <a:gd name="connsiteY143" fmla="*/ 2248881 h 2729893"/>
              <a:gd name="connsiteX144" fmla="*/ 1100222 w 1728872"/>
              <a:gd name="connsiteY144" fmla="*/ 2234593 h 2729893"/>
              <a:gd name="connsiteX145" fmla="*/ 1114510 w 1728872"/>
              <a:gd name="connsiteY145" fmla="*/ 2225068 h 2729893"/>
              <a:gd name="connsiteX146" fmla="*/ 1128797 w 1728872"/>
              <a:gd name="connsiteY146" fmla="*/ 2210781 h 2729893"/>
              <a:gd name="connsiteX147" fmla="*/ 1138322 w 1728872"/>
              <a:gd name="connsiteY147" fmla="*/ 2186968 h 2729893"/>
              <a:gd name="connsiteX148" fmla="*/ 1157372 w 1728872"/>
              <a:gd name="connsiteY148" fmla="*/ 2158393 h 2729893"/>
              <a:gd name="connsiteX149" fmla="*/ 1176422 w 1728872"/>
              <a:gd name="connsiteY149" fmla="*/ 2129818 h 2729893"/>
              <a:gd name="connsiteX150" fmla="*/ 1190710 w 1728872"/>
              <a:gd name="connsiteY150" fmla="*/ 2120293 h 2729893"/>
              <a:gd name="connsiteX151" fmla="*/ 1309772 w 1728872"/>
              <a:gd name="connsiteY151" fmla="*/ 2110768 h 2729893"/>
              <a:gd name="connsiteX152" fmla="*/ 1324060 w 1728872"/>
              <a:gd name="connsiteY152" fmla="*/ 2091718 h 2729893"/>
              <a:gd name="connsiteX153" fmla="*/ 1333585 w 1728872"/>
              <a:gd name="connsiteY153" fmla="*/ 2063143 h 2729893"/>
              <a:gd name="connsiteX154" fmla="*/ 1357397 w 1728872"/>
              <a:gd name="connsiteY154" fmla="*/ 2053618 h 2729893"/>
              <a:gd name="connsiteX155" fmla="*/ 1405022 w 1728872"/>
              <a:gd name="connsiteY155" fmla="*/ 2044093 h 2729893"/>
              <a:gd name="connsiteX156" fmla="*/ 1395497 w 1728872"/>
              <a:gd name="connsiteY156" fmla="*/ 2020281 h 2729893"/>
              <a:gd name="connsiteX157" fmla="*/ 1419310 w 1728872"/>
              <a:gd name="connsiteY157" fmla="*/ 2015518 h 2729893"/>
              <a:gd name="connsiteX158" fmla="*/ 1476460 w 1728872"/>
              <a:gd name="connsiteY158" fmla="*/ 2001231 h 2729893"/>
              <a:gd name="connsiteX159" fmla="*/ 1490747 w 1728872"/>
              <a:gd name="connsiteY159" fmla="*/ 1996468 h 2729893"/>
              <a:gd name="connsiteX160" fmla="*/ 1528847 w 1728872"/>
              <a:gd name="connsiteY160" fmla="*/ 1991706 h 2729893"/>
              <a:gd name="connsiteX161" fmla="*/ 1543135 w 1728872"/>
              <a:gd name="connsiteY161" fmla="*/ 1967893 h 2729893"/>
              <a:gd name="connsiteX162" fmla="*/ 1552660 w 1728872"/>
              <a:gd name="connsiteY162" fmla="*/ 1915506 h 2729893"/>
              <a:gd name="connsiteX163" fmla="*/ 1595522 w 1728872"/>
              <a:gd name="connsiteY163" fmla="*/ 1905981 h 2729893"/>
              <a:gd name="connsiteX164" fmla="*/ 1605047 w 1728872"/>
              <a:gd name="connsiteY164" fmla="*/ 1891693 h 2729893"/>
              <a:gd name="connsiteX165" fmla="*/ 1609810 w 1728872"/>
              <a:gd name="connsiteY165" fmla="*/ 1877406 h 2729893"/>
              <a:gd name="connsiteX166" fmla="*/ 1628860 w 1728872"/>
              <a:gd name="connsiteY166" fmla="*/ 1863118 h 2729893"/>
              <a:gd name="connsiteX167" fmla="*/ 1657435 w 1728872"/>
              <a:gd name="connsiteY167" fmla="*/ 1834543 h 2729893"/>
              <a:gd name="connsiteX168" fmla="*/ 1647910 w 1728872"/>
              <a:gd name="connsiteY168" fmla="*/ 1791681 h 2729893"/>
              <a:gd name="connsiteX169" fmla="*/ 1624097 w 1728872"/>
              <a:gd name="connsiteY169" fmla="*/ 1763106 h 2729893"/>
              <a:gd name="connsiteX170" fmla="*/ 1581235 w 1728872"/>
              <a:gd name="connsiteY170" fmla="*/ 1715481 h 2729893"/>
              <a:gd name="connsiteX171" fmla="*/ 1562185 w 1728872"/>
              <a:gd name="connsiteY171" fmla="*/ 1710718 h 2729893"/>
              <a:gd name="connsiteX172" fmla="*/ 1547897 w 1728872"/>
              <a:gd name="connsiteY172" fmla="*/ 1677381 h 2729893"/>
              <a:gd name="connsiteX173" fmla="*/ 1585997 w 1728872"/>
              <a:gd name="connsiteY173" fmla="*/ 1653568 h 2729893"/>
              <a:gd name="connsiteX174" fmla="*/ 1619335 w 1728872"/>
              <a:gd name="connsiteY174" fmla="*/ 1639281 h 2729893"/>
              <a:gd name="connsiteX175" fmla="*/ 1652672 w 1728872"/>
              <a:gd name="connsiteY175" fmla="*/ 1629756 h 2729893"/>
              <a:gd name="connsiteX176" fmla="*/ 1681247 w 1728872"/>
              <a:gd name="connsiteY176" fmla="*/ 1620231 h 2729893"/>
              <a:gd name="connsiteX177" fmla="*/ 1695535 w 1728872"/>
              <a:gd name="connsiteY177" fmla="*/ 1601181 h 2729893"/>
              <a:gd name="connsiteX178" fmla="*/ 1705060 w 1728872"/>
              <a:gd name="connsiteY178" fmla="*/ 1586893 h 2729893"/>
              <a:gd name="connsiteX179" fmla="*/ 1700297 w 1728872"/>
              <a:gd name="connsiteY179" fmla="*/ 1544031 h 2729893"/>
              <a:gd name="connsiteX180" fmla="*/ 1686010 w 1728872"/>
              <a:gd name="connsiteY180" fmla="*/ 1524981 h 2729893"/>
              <a:gd name="connsiteX181" fmla="*/ 1681247 w 1728872"/>
              <a:gd name="connsiteY181" fmla="*/ 1505931 h 2729893"/>
              <a:gd name="connsiteX182" fmla="*/ 1671722 w 1728872"/>
              <a:gd name="connsiteY182" fmla="*/ 1477356 h 2729893"/>
              <a:gd name="connsiteX183" fmla="*/ 1676485 w 1728872"/>
              <a:gd name="connsiteY183" fmla="*/ 1410681 h 2729893"/>
              <a:gd name="connsiteX184" fmla="*/ 1681247 w 1728872"/>
              <a:gd name="connsiteY184" fmla="*/ 1372581 h 2729893"/>
              <a:gd name="connsiteX185" fmla="*/ 1700297 w 1728872"/>
              <a:gd name="connsiteY185" fmla="*/ 1353531 h 2729893"/>
              <a:gd name="connsiteX186" fmla="*/ 1709822 w 1728872"/>
              <a:gd name="connsiteY186" fmla="*/ 1329718 h 2729893"/>
              <a:gd name="connsiteX187" fmla="*/ 1714585 w 1728872"/>
              <a:gd name="connsiteY187" fmla="*/ 1315431 h 2729893"/>
              <a:gd name="connsiteX188" fmla="*/ 1728872 w 1728872"/>
              <a:gd name="connsiteY188" fmla="*/ 1286856 h 2729893"/>
              <a:gd name="connsiteX189" fmla="*/ 1719347 w 1728872"/>
              <a:gd name="connsiteY189" fmla="*/ 1196368 h 2729893"/>
              <a:gd name="connsiteX190" fmla="*/ 1681247 w 1728872"/>
              <a:gd name="connsiteY190" fmla="*/ 1158268 h 2729893"/>
              <a:gd name="connsiteX191" fmla="*/ 1666960 w 1728872"/>
              <a:gd name="connsiteY191" fmla="*/ 1143981 h 2729893"/>
              <a:gd name="connsiteX192" fmla="*/ 1652672 w 1728872"/>
              <a:gd name="connsiteY192" fmla="*/ 1129693 h 2729893"/>
              <a:gd name="connsiteX193" fmla="*/ 1633622 w 1728872"/>
              <a:gd name="connsiteY193" fmla="*/ 1120168 h 2729893"/>
              <a:gd name="connsiteX194" fmla="*/ 1614572 w 1728872"/>
              <a:gd name="connsiteY194" fmla="*/ 1101118 h 2729893"/>
              <a:gd name="connsiteX195" fmla="*/ 1600285 w 1728872"/>
              <a:gd name="connsiteY195" fmla="*/ 1096356 h 2729893"/>
              <a:gd name="connsiteX196" fmla="*/ 1581235 w 1728872"/>
              <a:gd name="connsiteY196" fmla="*/ 1086831 h 2729893"/>
              <a:gd name="connsiteX197" fmla="*/ 1547897 w 1728872"/>
              <a:gd name="connsiteY197" fmla="*/ 1077306 h 2729893"/>
              <a:gd name="connsiteX198" fmla="*/ 1528847 w 1728872"/>
              <a:gd name="connsiteY198" fmla="*/ 1067781 h 2729893"/>
              <a:gd name="connsiteX199" fmla="*/ 1500272 w 1728872"/>
              <a:gd name="connsiteY199" fmla="*/ 1063018 h 2729893"/>
              <a:gd name="connsiteX200" fmla="*/ 1481222 w 1728872"/>
              <a:gd name="connsiteY200" fmla="*/ 1029681 h 2729893"/>
              <a:gd name="connsiteX201" fmla="*/ 1466935 w 1728872"/>
              <a:gd name="connsiteY201" fmla="*/ 986818 h 2729893"/>
              <a:gd name="connsiteX202" fmla="*/ 1457410 w 1728872"/>
              <a:gd name="connsiteY202" fmla="*/ 967768 h 2729893"/>
              <a:gd name="connsiteX203" fmla="*/ 1452647 w 1728872"/>
              <a:gd name="connsiteY203" fmla="*/ 953481 h 2729893"/>
              <a:gd name="connsiteX204" fmla="*/ 1443122 w 1728872"/>
              <a:gd name="connsiteY204" fmla="*/ 929668 h 2729893"/>
              <a:gd name="connsiteX205" fmla="*/ 1452647 w 1728872"/>
              <a:gd name="connsiteY205" fmla="*/ 867756 h 2729893"/>
              <a:gd name="connsiteX206" fmla="*/ 1462172 w 1728872"/>
              <a:gd name="connsiteY206" fmla="*/ 853468 h 2729893"/>
              <a:gd name="connsiteX207" fmla="*/ 1466935 w 1728872"/>
              <a:gd name="connsiteY207" fmla="*/ 839181 h 2729893"/>
              <a:gd name="connsiteX208" fmla="*/ 1500272 w 1728872"/>
              <a:gd name="connsiteY208" fmla="*/ 786793 h 2729893"/>
              <a:gd name="connsiteX209" fmla="*/ 1519322 w 1728872"/>
              <a:gd name="connsiteY209" fmla="*/ 739168 h 2729893"/>
              <a:gd name="connsiteX210" fmla="*/ 1528847 w 1728872"/>
              <a:gd name="connsiteY210" fmla="*/ 715356 h 2729893"/>
              <a:gd name="connsiteX211" fmla="*/ 1543135 w 1728872"/>
              <a:gd name="connsiteY211" fmla="*/ 701068 h 2729893"/>
              <a:gd name="connsiteX212" fmla="*/ 1562185 w 1728872"/>
              <a:gd name="connsiteY212" fmla="*/ 686781 h 2729893"/>
              <a:gd name="connsiteX213" fmla="*/ 1590760 w 1728872"/>
              <a:gd name="connsiteY213" fmla="*/ 643918 h 2729893"/>
              <a:gd name="connsiteX214" fmla="*/ 1600285 w 1728872"/>
              <a:gd name="connsiteY214" fmla="*/ 615343 h 2729893"/>
              <a:gd name="connsiteX215" fmla="*/ 1619335 w 1728872"/>
              <a:gd name="connsiteY215" fmla="*/ 586768 h 2729893"/>
              <a:gd name="connsiteX216" fmla="*/ 1614572 w 1728872"/>
              <a:gd name="connsiteY216" fmla="*/ 491518 h 2729893"/>
              <a:gd name="connsiteX217" fmla="*/ 1585997 w 1728872"/>
              <a:gd name="connsiteY217" fmla="*/ 467706 h 2729893"/>
              <a:gd name="connsiteX218" fmla="*/ 1571710 w 1728872"/>
              <a:gd name="connsiteY218" fmla="*/ 462943 h 2729893"/>
              <a:gd name="connsiteX219" fmla="*/ 1538372 w 1728872"/>
              <a:gd name="connsiteY219" fmla="*/ 448656 h 2729893"/>
              <a:gd name="connsiteX220" fmla="*/ 1533610 w 1728872"/>
              <a:gd name="connsiteY220" fmla="*/ 429606 h 2729893"/>
              <a:gd name="connsiteX221" fmla="*/ 1528847 w 1728872"/>
              <a:gd name="connsiteY221" fmla="*/ 343881 h 2729893"/>
              <a:gd name="connsiteX222" fmla="*/ 1514560 w 1728872"/>
              <a:gd name="connsiteY222" fmla="*/ 324831 h 2729893"/>
              <a:gd name="connsiteX223" fmla="*/ 1505035 w 1728872"/>
              <a:gd name="connsiteY223" fmla="*/ 310543 h 2729893"/>
              <a:gd name="connsiteX224" fmla="*/ 1485985 w 1728872"/>
              <a:gd name="connsiteY224" fmla="*/ 305781 h 2729893"/>
              <a:gd name="connsiteX225" fmla="*/ 1457410 w 1728872"/>
              <a:gd name="connsiteY225" fmla="*/ 296256 h 2729893"/>
              <a:gd name="connsiteX226" fmla="*/ 1481222 w 1728872"/>
              <a:gd name="connsiteY226" fmla="*/ 272443 h 2729893"/>
              <a:gd name="connsiteX227" fmla="*/ 1500272 w 1728872"/>
              <a:gd name="connsiteY227" fmla="*/ 234343 h 2729893"/>
              <a:gd name="connsiteX228" fmla="*/ 1514560 w 1728872"/>
              <a:gd name="connsiteY228" fmla="*/ 162906 h 2729893"/>
              <a:gd name="connsiteX229" fmla="*/ 1519322 w 1728872"/>
              <a:gd name="connsiteY229" fmla="*/ 139093 h 2729893"/>
              <a:gd name="connsiteX230" fmla="*/ 1524085 w 1728872"/>
              <a:gd name="connsiteY230" fmla="*/ 124806 h 2729893"/>
              <a:gd name="connsiteX231" fmla="*/ 1528847 w 1728872"/>
              <a:gd name="connsiteY231" fmla="*/ 105756 h 2729893"/>
              <a:gd name="connsiteX232" fmla="*/ 1547897 w 1728872"/>
              <a:gd name="connsiteY232" fmla="*/ 77181 h 2729893"/>
              <a:gd name="connsiteX233" fmla="*/ 1557422 w 1728872"/>
              <a:gd name="connsiteY233" fmla="*/ 62893 h 2729893"/>
              <a:gd name="connsiteX234" fmla="*/ 1538372 w 1728872"/>
              <a:gd name="connsiteY234" fmla="*/ 20031 h 2729893"/>
              <a:gd name="connsiteX0" fmla="*/ 1538372 w 1728872"/>
              <a:gd name="connsiteY0" fmla="*/ 20031 h 2729893"/>
              <a:gd name="connsiteX1" fmla="*/ 1485985 w 1728872"/>
              <a:gd name="connsiteY1" fmla="*/ 8125 h 2729893"/>
              <a:gd name="connsiteX2" fmla="*/ 1445503 w 1728872"/>
              <a:gd name="connsiteY2" fmla="*/ 3361 h 2729893"/>
              <a:gd name="connsiteX3" fmla="*/ 1338347 w 1728872"/>
              <a:gd name="connsiteY3" fmla="*/ 67656 h 2729893"/>
              <a:gd name="connsiteX4" fmla="*/ 1233572 w 1728872"/>
              <a:gd name="connsiteY4" fmla="*/ 117662 h 2729893"/>
              <a:gd name="connsiteX5" fmla="*/ 1195472 w 1728872"/>
              <a:gd name="connsiteY5" fmla="*/ 153381 h 2729893"/>
              <a:gd name="connsiteX6" fmla="*/ 1109747 w 1728872"/>
              <a:gd name="connsiteY6" fmla="*/ 158143 h 2729893"/>
              <a:gd name="connsiteX7" fmla="*/ 1104985 w 1728872"/>
              <a:gd name="connsiteY7" fmla="*/ 215293 h 2729893"/>
              <a:gd name="connsiteX8" fmla="*/ 1085935 w 1728872"/>
              <a:gd name="connsiteY8" fmla="*/ 243868 h 2729893"/>
              <a:gd name="connsiteX9" fmla="*/ 1081172 w 1728872"/>
              <a:gd name="connsiteY9" fmla="*/ 262918 h 2729893"/>
              <a:gd name="connsiteX10" fmla="*/ 1071647 w 1728872"/>
              <a:gd name="connsiteY10" fmla="*/ 277206 h 2729893"/>
              <a:gd name="connsiteX11" fmla="*/ 1062122 w 1728872"/>
              <a:gd name="connsiteY11" fmla="*/ 296256 h 2729893"/>
              <a:gd name="connsiteX12" fmla="*/ 1014497 w 1728872"/>
              <a:gd name="connsiteY12" fmla="*/ 286731 h 2729893"/>
              <a:gd name="connsiteX13" fmla="*/ 990685 w 1728872"/>
              <a:gd name="connsiteY13" fmla="*/ 277206 h 2729893"/>
              <a:gd name="connsiteX14" fmla="*/ 947822 w 1728872"/>
              <a:gd name="connsiteY14" fmla="*/ 281968 h 2729893"/>
              <a:gd name="connsiteX15" fmla="*/ 938297 w 1728872"/>
              <a:gd name="connsiteY15" fmla="*/ 296256 h 2729893"/>
              <a:gd name="connsiteX16" fmla="*/ 924010 w 1728872"/>
              <a:gd name="connsiteY16" fmla="*/ 301018 h 2729893"/>
              <a:gd name="connsiteX17" fmla="*/ 909722 w 1728872"/>
              <a:gd name="connsiteY17" fmla="*/ 310543 h 2729893"/>
              <a:gd name="connsiteX18" fmla="*/ 904960 w 1728872"/>
              <a:gd name="connsiteY18" fmla="*/ 367693 h 2729893"/>
              <a:gd name="connsiteX19" fmla="*/ 885910 w 1728872"/>
              <a:gd name="connsiteY19" fmla="*/ 405793 h 2729893"/>
              <a:gd name="connsiteX20" fmla="*/ 871622 w 1728872"/>
              <a:gd name="connsiteY20" fmla="*/ 453418 h 2729893"/>
              <a:gd name="connsiteX21" fmla="*/ 862097 w 1728872"/>
              <a:gd name="connsiteY21" fmla="*/ 477231 h 2729893"/>
              <a:gd name="connsiteX22" fmla="*/ 843047 w 1728872"/>
              <a:gd name="connsiteY22" fmla="*/ 486756 h 2729893"/>
              <a:gd name="connsiteX23" fmla="*/ 804947 w 1728872"/>
              <a:gd name="connsiteY23" fmla="*/ 481993 h 2729893"/>
              <a:gd name="connsiteX24" fmla="*/ 790660 w 1728872"/>
              <a:gd name="connsiteY24" fmla="*/ 472468 h 2729893"/>
              <a:gd name="connsiteX25" fmla="*/ 738272 w 1728872"/>
              <a:gd name="connsiteY25" fmla="*/ 477231 h 2729893"/>
              <a:gd name="connsiteX26" fmla="*/ 723985 w 1728872"/>
              <a:gd name="connsiteY26" fmla="*/ 486756 h 2729893"/>
              <a:gd name="connsiteX27" fmla="*/ 700172 w 1728872"/>
              <a:gd name="connsiteY27" fmla="*/ 515331 h 2729893"/>
              <a:gd name="connsiteX28" fmla="*/ 681122 w 1728872"/>
              <a:gd name="connsiteY28" fmla="*/ 520093 h 2729893"/>
              <a:gd name="connsiteX29" fmla="*/ 623972 w 1728872"/>
              <a:gd name="connsiteY29" fmla="*/ 524856 h 2729893"/>
              <a:gd name="connsiteX30" fmla="*/ 623972 w 1728872"/>
              <a:gd name="connsiteY30" fmla="*/ 572481 h 2729893"/>
              <a:gd name="connsiteX31" fmla="*/ 600160 w 1728872"/>
              <a:gd name="connsiteY31" fmla="*/ 577243 h 2729893"/>
              <a:gd name="connsiteX32" fmla="*/ 585872 w 1728872"/>
              <a:gd name="connsiteY32" fmla="*/ 586768 h 2729893"/>
              <a:gd name="connsiteX33" fmla="*/ 581110 w 1728872"/>
              <a:gd name="connsiteY33" fmla="*/ 624868 h 2729893"/>
              <a:gd name="connsiteX34" fmla="*/ 571585 w 1728872"/>
              <a:gd name="connsiteY34" fmla="*/ 658206 h 2729893"/>
              <a:gd name="connsiteX35" fmla="*/ 566822 w 1728872"/>
              <a:gd name="connsiteY35" fmla="*/ 672493 h 2729893"/>
              <a:gd name="connsiteX36" fmla="*/ 514435 w 1728872"/>
              <a:gd name="connsiteY36" fmla="*/ 686781 h 2729893"/>
              <a:gd name="connsiteX37" fmla="*/ 500147 w 1728872"/>
              <a:gd name="connsiteY37" fmla="*/ 701068 h 2729893"/>
              <a:gd name="connsiteX38" fmla="*/ 523960 w 1728872"/>
              <a:gd name="connsiteY38" fmla="*/ 734406 h 2729893"/>
              <a:gd name="connsiteX39" fmla="*/ 566822 w 1728872"/>
              <a:gd name="connsiteY39" fmla="*/ 743931 h 2729893"/>
              <a:gd name="connsiteX40" fmla="*/ 604922 w 1728872"/>
              <a:gd name="connsiteY40" fmla="*/ 791556 h 2729893"/>
              <a:gd name="connsiteX41" fmla="*/ 623972 w 1728872"/>
              <a:gd name="connsiteY41" fmla="*/ 858231 h 2729893"/>
              <a:gd name="connsiteX42" fmla="*/ 638260 w 1728872"/>
              <a:gd name="connsiteY42" fmla="*/ 867756 h 2729893"/>
              <a:gd name="connsiteX43" fmla="*/ 604922 w 1728872"/>
              <a:gd name="connsiteY43" fmla="*/ 886806 h 2729893"/>
              <a:gd name="connsiteX44" fmla="*/ 595397 w 1728872"/>
              <a:gd name="connsiteY44" fmla="*/ 901093 h 2729893"/>
              <a:gd name="connsiteX45" fmla="*/ 576347 w 1728872"/>
              <a:gd name="connsiteY45" fmla="*/ 905856 h 2729893"/>
              <a:gd name="connsiteX46" fmla="*/ 562060 w 1728872"/>
              <a:gd name="connsiteY46" fmla="*/ 901093 h 2729893"/>
              <a:gd name="connsiteX47" fmla="*/ 566822 w 1728872"/>
              <a:gd name="connsiteY47" fmla="*/ 939193 h 2729893"/>
              <a:gd name="connsiteX48" fmla="*/ 557297 w 1728872"/>
              <a:gd name="connsiteY48" fmla="*/ 972531 h 2729893"/>
              <a:gd name="connsiteX49" fmla="*/ 523960 w 1728872"/>
              <a:gd name="connsiteY49" fmla="*/ 991581 h 2729893"/>
              <a:gd name="connsiteX50" fmla="*/ 509672 w 1728872"/>
              <a:gd name="connsiteY50" fmla="*/ 1005868 h 2729893"/>
              <a:gd name="connsiteX51" fmla="*/ 476335 w 1728872"/>
              <a:gd name="connsiteY51" fmla="*/ 986818 h 2729893"/>
              <a:gd name="connsiteX52" fmla="*/ 457285 w 1728872"/>
              <a:gd name="connsiteY52" fmla="*/ 991581 h 2729893"/>
              <a:gd name="connsiteX53" fmla="*/ 462047 w 1728872"/>
              <a:gd name="connsiteY53" fmla="*/ 1015393 h 2729893"/>
              <a:gd name="connsiteX54" fmla="*/ 481097 w 1728872"/>
              <a:gd name="connsiteY54" fmla="*/ 1043968 h 2729893"/>
              <a:gd name="connsiteX55" fmla="*/ 490622 w 1728872"/>
              <a:gd name="connsiteY55" fmla="*/ 1082068 h 2729893"/>
              <a:gd name="connsiteX56" fmla="*/ 485860 w 1728872"/>
              <a:gd name="connsiteY56" fmla="*/ 1182081 h 2729893"/>
              <a:gd name="connsiteX57" fmla="*/ 452522 w 1728872"/>
              <a:gd name="connsiteY57" fmla="*/ 1215418 h 2729893"/>
              <a:gd name="connsiteX58" fmla="*/ 438235 w 1728872"/>
              <a:gd name="connsiteY58" fmla="*/ 1229706 h 2729893"/>
              <a:gd name="connsiteX59" fmla="*/ 414422 w 1728872"/>
              <a:gd name="connsiteY59" fmla="*/ 1220181 h 2729893"/>
              <a:gd name="connsiteX60" fmla="*/ 395372 w 1728872"/>
              <a:gd name="connsiteY60" fmla="*/ 1215418 h 2729893"/>
              <a:gd name="connsiteX61" fmla="*/ 390610 w 1728872"/>
              <a:gd name="connsiteY61" fmla="*/ 1234468 h 2729893"/>
              <a:gd name="connsiteX62" fmla="*/ 385847 w 1728872"/>
              <a:gd name="connsiteY62" fmla="*/ 1258281 h 2729893"/>
              <a:gd name="connsiteX63" fmla="*/ 381085 w 1728872"/>
              <a:gd name="connsiteY63" fmla="*/ 1291618 h 2729893"/>
              <a:gd name="connsiteX64" fmla="*/ 376322 w 1728872"/>
              <a:gd name="connsiteY64" fmla="*/ 1305906 h 2729893"/>
              <a:gd name="connsiteX65" fmla="*/ 371560 w 1728872"/>
              <a:gd name="connsiteY65" fmla="*/ 1324956 h 2729893"/>
              <a:gd name="connsiteX66" fmla="*/ 366797 w 1728872"/>
              <a:gd name="connsiteY66" fmla="*/ 1348768 h 2729893"/>
              <a:gd name="connsiteX67" fmla="*/ 338222 w 1728872"/>
              <a:gd name="connsiteY67" fmla="*/ 1377343 h 2729893"/>
              <a:gd name="connsiteX68" fmla="*/ 319172 w 1728872"/>
              <a:gd name="connsiteY68" fmla="*/ 1391631 h 2729893"/>
              <a:gd name="connsiteX69" fmla="*/ 290597 w 1728872"/>
              <a:gd name="connsiteY69" fmla="*/ 1401156 h 2729893"/>
              <a:gd name="connsiteX70" fmla="*/ 276310 w 1728872"/>
              <a:gd name="connsiteY70" fmla="*/ 1415443 h 2729893"/>
              <a:gd name="connsiteX71" fmla="*/ 262022 w 1728872"/>
              <a:gd name="connsiteY71" fmla="*/ 1424968 h 2729893"/>
              <a:gd name="connsiteX72" fmla="*/ 257260 w 1728872"/>
              <a:gd name="connsiteY72" fmla="*/ 1439256 h 2729893"/>
              <a:gd name="connsiteX73" fmla="*/ 242972 w 1728872"/>
              <a:gd name="connsiteY73" fmla="*/ 1463068 h 2729893"/>
              <a:gd name="connsiteX74" fmla="*/ 209635 w 1728872"/>
              <a:gd name="connsiteY74" fmla="*/ 1496406 h 2729893"/>
              <a:gd name="connsiteX75" fmla="*/ 195347 w 1728872"/>
              <a:gd name="connsiteY75" fmla="*/ 1510693 h 2729893"/>
              <a:gd name="connsiteX76" fmla="*/ 157247 w 1728872"/>
              <a:gd name="connsiteY76" fmla="*/ 1539268 h 2729893"/>
              <a:gd name="connsiteX77" fmla="*/ 142960 w 1728872"/>
              <a:gd name="connsiteY77" fmla="*/ 1553556 h 2729893"/>
              <a:gd name="connsiteX78" fmla="*/ 114385 w 1728872"/>
              <a:gd name="connsiteY78" fmla="*/ 1577368 h 2729893"/>
              <a:gd name="connsiteX79" fmla="*/ 109622 w 1728872"/>
              <a:gd name="connsiteY79" fmla="*/ 1591656 h 2729893"/>
              <a:gd name="connsiteX80" fmla="*/ 100097 w 1728872"/>
              <a:gd name="connsiteY80" fmla="*/ 1653568 h 2729893"/>
              <a:gd name="connsiteX81" fmla="*/ 71522 w 1728872"/>
              <a:gd name="connsiteY81" fmla="*/ 1677381 h 2729893"/>
              <a:gd name="connsiteX82" fmla="*/ 38185 w 1728872"/>
              <a:gd name="connsiteY82" fmla="*/ 1720243 h 2729893"/>
              <a:gd name="connsiteX83" fmla="*/ 28660 w 1728872"/>
              <a:gd name="connsiteY83" fmla="*/ 1739293 h 2729893"/>
              <a:gd name="connsiteX84" fmla="*/ 42947 w 1728872"/>
              <a:gd name="connsiteY84" fmla="*/ 1786918 h 2729893"/>
              <a:gd name="connsiteX85" fmla="*/ 47710 w 1728872"/>
              <a:gd name="connsiteY85" fmla="*/ 1805968 h 2729893"/>
              <a:gd name="connsiteX86" fmla="*/ 52472 w 1728872"/>
              <a:gd name="connsiteY86" fmla="*/ 1820256 h 2729893"/>
              <a:gd name="connsiteX87" fmla="*/ 38185 w 1728872"/>
              <a:gd name="connsiteY87" fmla="*/ 1877406 h 2729893"/>
              <a:gd name="connsiteX88" fmla="*/ 28660 w 1728872"/>
              <a:gd name="connsiteY88" fmla="*/ 1905981 h 2729893"/>
              <a:gd name="connsiteX89" fmla="*/ 57235 w 1728872"/>
              <a:gd name="connsiteY89" fmla="*/ 1958368 h 2729893"/>
              <a:gd name="connsiteX90" fmla="*/ 61997 w 1728872"/>
              <a:gd name="connsiteY90" fmla="*/ 1977418 h 2729893"/>
              <a:gd name="connsiteX91" fmla="*/ 23897 w 1728872"/>
              <a:gd name="connsiteY91" fmla="*/ 1977418 h 2729893"/>
              <a:gd name="connsiteX92" fmla="*/ 85 w 1728872"/>
              <a:gd name="connsiteY92" fmla="*/ 1982181 h 2729893"/>
              <a:gd name="connsiteX93" fmla="*/ 19135 w 1728872"/>
              <a:gd name="connsiteY93" fmla="*/ 2020281 h 2729893"/>
              <a:gd name="connsiteX94" fmla="*/ 33422 w 1728872"/>
              <a:gd name="connsiteY94" fmla="*/ 2206018 h 2729893"/>
              <a:gd name="connsiteX95" fmla="*/ 47710 w 1728872"/>
              <a:gd name="connsiteY95" fmla="*/ 2277456 h 2729893"/>
              <a:gd name="connsiteX96" fmla="*/ 66760 w 1728872"/>
              <a:gd name="connsiteY96" fmla="*/ 2301268 h 2729893"/>
              <a:gd name="connsiteX97" fmla="*/ 76285 w 1728872"/>
              <a:gd name="connsiteY97" fmla="*/ 2315556 h 2729893"/>
              <a:gd name="connsiteX98" fmla="*/ 104860 w 1728872"/>
              <a:gd name="connsiteY98" fmla="*/ 2329843 h 2729893"/>
              <a:gd name="connsiteX99" fmla="*/ 157247 w 1728872"/>
              <a:gd name="connsiteY99" fmla="*/ 2391756 h 2729893"/>
              <a:gd name="connsiteX100" fmla="*/ 171535 w 1728872"/>
              <a:gd name="connsiteY100" fmla="*/ 2425093 h 2729893"/>
              <a:gd name="connsiteX101" fmla="*/ 176297 w 1728872"/>
              <a:gd name="connsiteY101" fmla="*/ 2448906 h 2729893"/>
              <a:gd name="connsiteX102" fmla="*/ 190585 w 1728872"/>
              <a:gd name="connsiteY102" fmla="*/ 2467956 h 2729893"/>
              <a:gd name="connsiteX103" fmla="*/ 195347 w 1728872"/>
              <a:gd name="connsiteY103" fmla="*/ 2482243 h 2729893"/>
              <a:gd name="connsiteX104" fmla="*/ 204872 w 1728872"/>
              <a:gd name="connsiteY104" fmla="*/ 2501293 h 2729893"/>
              <a:gd name="connsiteX105" fmla="*/ 209635 w 1728872"/>
              <a:gd name="connsiteY105" fmla="*/ 2525106 h 2729893"/>
              <a:gd name="connsiteX106" fmla="*/ 233447 w 1728872"/>
              <a:gd name="connsiteY106" fmla="*/ 2567968 h 2729893"/>
              <a:gd name="connsiteX107" fmla="*/ 238210 w 1728872"/>
              <a:gd name="connsiteY107" fmla="*/ 2582256 h 2729893"/>
              <a:gd name="connsiteX108" fmla="*/ 262022 w 1728872"/>
              <a:gd name="connsiteY108" fmla="*/ 2606068 h 2729893"/>
              <a:gd name="connsiteX109" fmla="*/ 271547 w 1728872"/>
              <a:gd name="connsiteY109" fmla="*/ 2620356 h 2729893"/>
              <a:gd name="connsiteX110" fmla="*/ 300122 w 1728872"/>
              <a:gd name="connsiteY110" fmla="*/ 2625118 h 2729893"/>
              <a:gd name="connsiteX111" fmla="*/ 395372 w 1728872"/>
              <a:gd name="connsiteY111" fmla="*/ 2653693 h 2729893"/>
              <a:gd name="connsiteX112" fmla="*/ 395372 w 1728872"/>
              <a:gd name="connsiteY112" fmla="*/ 2653693 h 2729893"/>
              <a:gd name="connsiteX113" fmla="*/ 452522 w 1728872"/>
              <a:gd name="connsiteY113" fmla="*/ 2672743 h 2729893"/>
              <a:gd name="connsiteX114" fmla="*/ 476335 w 1728872"/>
              <a:gd name="connsiteY114" fmla="*/ 2682268 h 2729893"/>
              <a:gd name="connsiteX115" fmla="*/ 504910 w 1728872"/>
              <a:gd name="connsiteY115" fmla="*/ 2691793 h 2729893"/>
              <a:gd name="connsiteX116" fmla="*/ 552535 w 1728872"/>
              <a:gd name="connsiteY116" fmla="*/ 2701318 h 2729893"/>
              <a:gd name="connsiteX117" fmla="*/ 600160 w 1728872"/>
              <a:gd name="connsiteY117" fmla="*/ 2715606 h 2729893"/>
              <a:gd name="connsiteX118" fmla="*/ 628735 w 1728872"/>
              <a:gd name="connsiteY118" fmla="*/ 2725131 h 2729893"/>
              <a:gd name="connsiteX119" fmla="*/ 643022 w 1728872"/>
              <a:gd name="connsiteY119" fmla="*/ 2729893 h 2729893"/>
              <a:gd name="connsiteX120" fmla="*/ 652547 w 1728872"/>
              <a:gd name="connsiteY120" fmla="*/ 2663218 h 2729893"/>
              <a:gd name="connsiteX121" fmla="*/ 666835 w 1728872"/>
              <a:gd name="connsiteY121" fmla="*/ 2653693 h 2729893"/>
              <a:gd name="connsiteX122" fmla="*/ 695410 w 1728872"/>
              <a:gd name="connsiteY122" fmla="*/ 2644168 h 2729893"/>
              <a:gd name="connsiteX123" fmla="*/ 709697 w 1728872"/>
              <a:gd name="connsiteY123" fmla="*/ 2634643 h 2729893"/>
              <a:gd name="connsiteX124" fmla="*/ 738272 w 1728872"/>
              <a:gd name="connsiteY124" fmla="*/ 2625118 h 2729893"/>
              <a:gd name="connsiteX125" fmla="*/ 771610 w 1728872"/>
              <a:gd name="connsiteY125" fmla="*/ 2610831 h 2729893"/>
              <a:gd name="connsiteX126" fmla="*/ 800185 w 1728872"/>
              <a:gd name="connsiteY126" fmla="*/ 2587018 h 2729893"/>
              <a:gd name="connsiteX127" fmla="*/ 833522 w 1728872"/>
              <a:gd name="connsiteY127" fmla="*/ 2553681 h 2729893"/>
              <a:gd name="connsiteX128" fmla="*/ 895435 w 1728872"/>
              <a:gd name="connsiteY128" fmla="*/ 2534631 h 2729893"/>
              <a:gd name="connsiteX129" fmla="*/ 924010 w 1728872"/>
              <a:gd name="connsiteY129" fmla="*/ 2520343 h 2729893"/>
              <a:gd name="connsiteX130" fmla="*/ 962110 w 1728872"/>
              <a:gd name="connsiteY130" fmla="*/ 2510818 h 2729893"/>
              <a:gd name="connsiteX131" fmla="*/ 976397 w 1728872"/>
              <a:gd name="connsiteY131" fmla="*/ 2506056 h 2729893"/>
              <a:gd name="connsiteX132" fmla="*/ 995447 w 1728872"/>
              <a:gd name="connsiteY132" fmla="*/ 2501293 h 2729893"/>
              <a:gd name="connsiteX133" fmla="*/ 1014497 w 1728872"/>
              <a:gd name="connsiteY133" fmla="*/ 2491768 h 2729893"/>
              <a:gd name="connsiteX134" fmla="*/ 1062122 w 1728872"/>
              <a:gd name="connsiteY134" fmla="*/ 2482243 h 2729893"/>
              <a:gd name="connsiteX135" fmla="*/ 1066885 w 1728872"/>
              <a:gd name="connsiteY135" fmla="*/ 2463193 h 2729893"/>
              <a:gd name="connsiteX136" fmla="*/ 1109747 w 1728872"/>
              <a:gd name="connsiteY136" fmla="*/ 2448906 h 2729893"/>
              <a:gd name="connsiteX137" fmla="*/ 1114510 w 1728872"/>
              <a:gd name="connsiteY137" fmla="*/ 2429856 h 2729893"/>
              <a:gd name="connsiteX138" fmla="*/ 1109747 w 1728872"/>
              <a:gd name="connsiteY138" fmla="*/ 2415568 h 2729893"/>
              <a:gd name="connsiteX139" fmla="*/ 1081172 w 1728872"/>
              <a:gd name="connsiteY139" fmla="*/ 2377468 h 2729893"/>
              <a:gd name="connsiteX140" fmla="*/ 1071647 w 1728872"/>
              <a:gd name="connsiteY140" fmla="*/ 2363181 h 2729893"/>
              <a:gd name="connsiteX141" fmla="*/ 1038310 w 1728872"/>
              <a:gd name="connsiteY141" fmla="*/ 2320318 h 2729893"/>
              <a:gd name="connsiteX142" fmla="*/ 1066885 w 1728872"/>
              <a:gd name="connsiteY142" fmla="*/ 2253643 h 2729893"/>
              <a:gd name="connsiteX143" fmla="*/ 1081172 w 1728872"/>
              <a:gd name="connsiteY143" fmla="*/ 2248881 h 2729893"/>
              <a:gd name="connsiteX144" fmla="*/ 1100222 w 1728872"/>
              <a:gd name="connsiteY144" fmla="*/ 2234593 h 2729893"/>
              <a:gd name="connsiteX145" fmla="*/ 1114510 w 1728872"/>
              <a:gd name="connsiteY145" fmla="*/ 2225068 h 2729893"/>
              <a:gd name="connsiteX146" fmla="*/ 1128797 w 1728872"/>
              <a:gd name="connsiteY146" fmla="*/ 2210781 h 2729893"/>
              <a:gd name="connsiteX147" fmla="*/ 1138322 w 1728872"/>
              <a:gd name="connsiteY147" fmla="*/ 2186968 h 2729893"/>
              <a:gd name="connsiteX148" fmla="*/ 1157372 w 1728872"/>
              <a:gd name="connsiteY148" fmla="*/ 2158393 h 2729893"/>
              <a:gd name="connsiteX149" fmla="*/ 1176422 w 1728872"/>
              <a:gd name="connsiteY149" fmla="*/ 2129818 h 2729893"/>
              <a:gd name="connsiteX150" fmla="*/ 1190710 w 1728872"/>
              <a:gd name="connsiteY150" fmla="*/ 2120293 h 2729893"/>
              <a:gd name="connsiteX151" fmla="*/ 1309772 w 1728872"/>
              <a:gd name="connsiteY151" fmla="*/ 2110768 h 2729893"/>
              <a:gd name="connsiteX152" fmla="*/ 1324060 w 1728872"/>
              <a:gd name="connsiteY152" fmla="*/ 2091718 h 2729893"/>
              <a:gd name="connsiteX153" fmla="*/ 1333585 w 1728872"/>
              <a:gd name="connsiteY153" fmla="*/ 2063143 h 2729893"/>
              <a:gd name="connsiteX154" fmla="*/ 1357397 w 1728872"/>
              <a:gd name="connsiteY154" fmla="*/ 2053618 h 2729893"/>
              <a:gd name="connsiteX155" fmla="*/ 1405022 w 1728872"/>
              <a:gd name="connsiteY155" fmla="*/ 2044093 h 2729893"/>
              <a:gd name="connsiteX156" fmla="*/ 1395497 w 1728872"/>
              <a:gd name="connsiteY156" fmla="*/ 2020281 h 2729893"/>
              <a:gd name="connsiteX157" fmla="*/ 1419310 w 1728872"/>
              <a:gd name="connsiteY157" fmla="*/ 2015518 h 2729893"/>
              <a:gd name="connsiteX158" fmla="*/ 1476460 w 1728872"/>
              <a:gd name="connsiteY158" fmla="*/ 2001231 h 2729893"/>
              <a:gd name="connsiteX159" fmla="*/ 1490747 w 1728872"/>
              <a:gd name="connsiteY159" fmla="*/ 1996468 h 2729893"/>
              <a:gd name="connsiteX160" fmla="*/ 1528847 w 1728872"/>
              <a:gd name="connsiteY160" fmla="*/ 1991706 h 2729893"/>
              <a:gd name="connsiteX161" fmla="*/ 1543135 w 1728872"/>
              <a:gd name="connsiteY161" fmla="*/ 1967893 h 2729893"/>
              <a:gd name="connsiteX162" fmla="*/ 1552660 w 1728872"/>
              <a:gd name="connsiteY162" fmla="*/ 1915506 h 2729893"/>
              <a:gd name="connsiteX163" fmla="*/ 1595522 w 1728872"/>
              <a:gd name="connsiteY163" fmla="*/ 1905981 h 2729893"/>
              <a:gd name="connsiteX164" fmla="*/ 1605047 w 1728872"/>
              <a:gd name="connsiteY164" fmla="*/ 1891693 h 2729893"/>
              <a:gd name="connsiteX165" fmla="*/ 1609810 w 1728872"/>
              <a:gd name="connsiteY165" fmla="*/ 1877406 h 2729893"/>
              <a:gd name="connsiteX166" fmla="*/ 1628860 w 1728872"/>
              <a:gd name="connsiteY166" fmla="*/ 1863118 h 2729893"/>
              <a:gd name="connsiteX167" fmla="*/ 1657435 w 1728872"/>
              <a:gd name="connsiteY167" fmla="*/ 1834543 h 2729893"/>
              <a:gd name="connsiteX168" fmla="*/ 1647910 w 1728872"/>
              <a:gd name="connsiteY168" fmla="*/ 1791681 h 2729893"/>
              <a:gd name="connsiteX169" fmla="*/ 1624097 w 1728872"/>
              <a:gd name="connsiteY169" fmla="*/ 1763106 h 2729893"/>
              <a:gd name="connsiteX170" fmla="*/ 1581235 w 1728872"/>
              <a:gd name="connsiteY170" fmla="*/ 1715481 h 2729893"/>
              <a:gd name="connsiteX171" fmla="*/ 1562185 w 1728872"/>
              <a:gd name="connsiteY171" fmla="*/ 1710718 h 2729893"/>
              <a:gd name="connsiteX172" fmla="*/ 1547897 w 1728872"/>
              <a:gd name="connsiteY172" fmla="*/ 1677381 h 2729893"/>
              <a:gd name="connsiteX173" fmla="*/ 1585997 w 1728872"/>
              <a:gd name="connsiteY173" fmla="*/ 1653568 h 2729893"/>
              <a:gd name="connsiteX174" fmla="*/ 1619335 w 1728872"/>
              <a:gd name="connsiteY174" fmla="*/ 1639281 h 2729893"/>
              <a:gd name="connsiteX175" fmla="*/ 1652672 w 1728872"/>
              <a:gd name="connsiteY175" fmla="*/ 1629756 h 2729893"/>
              <a:gd name="connsiteX176" fmla="*/ 1681247 w 1728872"/>
              <a:gd name="connsiteY176" fmla="*/ 1620231 h 2729893"/>
              <a:gd name="connsiteX177" fmla="*/ 1695535 w 1728872"/>
              <a:gd name="connsiteY177" fmla="*/ 1601181 h 2729893"/>
              <a:gd name="connsiteX178" fmla="*/ 1705060 w 1728872"/>
              <a:gd name="connsiteY178" fmla="*/ 1586893 h 2729893"/>
              <a:gd name="connsiteX179" fmla="*/ 1700297 w 1728872"/>
              <a:gd name="connsiteY179" fmla="*/ 1544031 h 2729893"/>
              <a:gd name="connsiteX180" fmla="*/ 1686010 w 1728872"/>
              <a:gd name="connsiteY180" fmla="*/ 1524981 h 2729893"/>
              <a:gd name="connsiteX181" fmla="*/ 1681247 w 1728872"/>
              <a:gd name="connsiteY181" fmla="*/ 1505931 h 2729893"/>
              <a:gd name="connsiteX182" fmla="*/ 1671722 w 1728872"/>
              <a:gd name="connsiteY182" fmla="*/ 1477356 h 2729893"/>
              <a:gd name="connsiteX183" fmla="*/ 1676485 w 1728872"/>
              <a:gd name="connsiteY183" fmla="*/ 1410681 h 2729893"/>
              <a:gd name="connsiteX184" fmla="*/ 1681247 w 1728872"/>
              <a:gd name="connsiteY184" fmla="*/ 1372581 h 2729893"/>
              <a:gd name="connsiteX185" fmla="*/ 1700297 w 1728872"/>
              <a:gd name="connsiteY185" fmla="*/ 1353531 h 2729893"/>
              <a:gd name="connsiteX186" fmla="*/ 1709822 w 1728872"/>
              <a:gd name="connsiteY186" fmla="*/ 1329718 h 2729893"/>
              <a:gd name="connsiteX187" fmla="*/ 1714585 w 1728872"/>
              <a:gd name="connsiteY187" fmla="*/ 1315431 h 2729893"/>
              <a:gd name="connsiteX188" fmla="*/ 1728872 w 1728872"/>
              <a:gd name="connsiteY188" fmla="*/ 1286856 h 2729893"/>
              <a:gd name="connsiteX189" fmla="*/ 1719347 w 1728872"/>
              <a:gd name="connsiteY189" fmla="*/ 1196368 h 2729893"/>
              <a:gd name="connsiteX190" fmla="*/ 1681247 w 1728872"/>
              <a:gd name="connsiteY190" fmla="*/ 1158268 h 2729893"/>
              <a:gd name="connsiteX191" fmla="*/ 1666960 w 1728872"/>
              <a:gd name="connsiteY191" fmla="*/ 1143981 h 2729893"/>
              <a:gd name="connsiteX192" fmla="*/ 1652672 w 1728872"/>
              <a:gd name="connsiteY192" fmla="*/ 1129693 h 2729893"/>
              <a:gd name="connsiteX193" fmla="*/ 1633622 w 1728872"/>
              <a:gd name="connsiteY193" fmla="*/ 1120168 h 2729893"/>
              <a:gd name="connsiteX194" fmla="*/ 1614572 w 1728872"/>
              <a:gd name="connsiteY194" fmla="*/ 1101118 h 2729893"/>
              <a:gd name="connsiteX195" fmla="*/ 1600285 w 1728872"/>
              <a:gd name="connsiteY195" fmla="*/ 1096356 h 2729893"/>
              <a:gd name="connsiteX196" fmla="*/ 1581235 w 1728872"/>
              <a:gd name="connsiteY196" fmla="*/ 1086831 h 2729893"/>
              <a:gd name="connsiteX197" fmla="*/ 1547897 w 1728872"/>
              <a:gd name="connsiteY197" fmla="*/ 1077306 h 2729893"/>
              <a:gd name="connsiteX198" fmla="*/ 1528847 w 1728872"/>
              <a:gd name="connsiteY198" fmla="*/ 1067781 h 2729893"/>
              <a:gd name="connsiteX199" fmla="*/ 1500272 w 1728872"/>
              <a:gd name="connsiteY199" fmla="*/ 1063018 h 2729893"/>
              <a:gd name="connsiteX200" fmla="*/ 1481222 w 1728872"/>
              <a:gd name="connsiteY200" fmla="*/ 1029681 h 2729893"/>
              <a:gd name="connsiteX201" fmla="*/ 1466935 w 1728872"/>
              <a:gd name="connsiteY201" fmla="*/ 986818 h 2729893"/>
              <a:gd name="connsiteX202" fmla="*/ 1457410 w 1728872"/>
              <a:gd name="connsiteY202" fmla="*/ 967768 h 2729893"/>
              <a:gd name="connsiteX203" fmla="*/ 1452647 w 1728872"/>
              <a:gd name="connsiteY203" fmla="*/ 953481 h 2729893"/>
              <a:gd name="connsiteX204" fmla="*/ 1443122 w 1728872"/>
              <a:gd name="connsiteY204" fmla="*/ 929668 h 2729893"/>
              <a:gd name="connsiteX205" fmla="*/ 1452647 w 1728872"/>
              <a:gd name="connsiteY205" fmla="*/ 867756 h 2729893"/>
              <a:gd name="connsiteX206" fmla="*/ 1462172 w 1728872"/>
              <a:gd name="connsiteY206" fmla="*/ 853468 h 2729893"/>
              <a:gd name="connsiteX207" fmla="*/ 1466935 w 1728872"/>
              <a:gd name="connsiteY207" fmla="*/ 839181 h 2729893"/>
              <a:gd name="connsiteX208" fmla="*/ 1500272 w 1728872"/>
              <a:gd name="connsiteY208" fmla="*/ 786793 h 2729893"/>
              <a:gd name="connsiteX209" fmla="*/ 1519322 w 1728872"/>
              <a:gd name="connsiteY209" fmla="*/ 739168 h 2729893"/>
              <a:gd name="connsiteX210" fmla="*/ 1528847 w 1728872"/>
              <a:gd name="connsiteY210" fmla="*/ 715356 h 2729893"/>
              <a:gd name="connsiteX211" fmla="*/ 1543135 w 1728872"/>
              <a:gd name="connsiteY211" fmla="*/ 701068 h 2729893"/>
              <a:gd name="connsiteX212" fmla="*/ 1562185 w 1728872"/>
              <a:gd name="connsiteY212" fmla="*/ 686781 h 2729893"/>
              <a:gd name="connsiteX213" fmla="*/ 1590760 w 1728872"/>
              <a:gd name="connsiteY213" fmla="*/ 643918 h 2729893"/>
              <a:gd name="connsiteX214" fmla="*/ 1600285 w 1728872"/>
              <a:gd name="connsiteY214" fmla="*/ 615343 h 2729893"/>
              <a:gd name="connsiteX215" fmla="*/ 1619335 w 1728872"/>
              <a:gd name="connsiteY215" fmla="*/ 586768 h 2729893"/>
              <a:gd name="connsiteX216" fmla="*/ 1614572 w 1728872"/>
              <a:gd name="connsiteY216" fmla="*/ 491518 h 2729893"/>
              <a:gd name="connsiteX217" fmla="*/ 1585997 w 1728872"/>
              <a:gd name="connsiteY217" fmla="*/ 467706 h 2729893"/>
              <a:gd name="connsiteX218" fmla="*/ 1571710 w 1728872"/>
              <a:gd name="connsiteY218" fmla="*/ 462943 h 2729893"/>
              <a:gd name="connsiteX219" fmla="*/ 1538372 w 1728872"/>
              <a:gd name="connsiteY219" fmla="*/ 448656 h 2729893"/>
              <a:gd name="connsiteX220" fmla="*/ 1533610 w 1728872"/>
              <a:gd name="connsiteY220" fmla="*/ 429606 h 2729893"/>
              <a:gd name="connsiteX221" fmla="*/ 1528847 w 1728872"/>
              <a:gd name="connsiteY221" fmla="*/ 343881 h 2729893"/>
              <a:gd name="connsiteX222" fmla="*/ 1514560 w 1728872"/>
              <a:gd name="connsiteY222" fmla="*/ 324831 h 2729893"/>
              <a:gd name="connsiteX223" fmla="*/ 1505035 w 1728872"/>
              <a:gd name="connsiteY223" fmla="*/ 310543 h 2729893"/>
              <a:gd name="connsiteX224" fmla="*/ 1485985 w 1728872"/>
              <a:gd name="connsiteY224" fmla="*/ 305781 h 2729893"/>
              <a:gd name="connsiteX225" fmla="*/ 1457410 w 1728872"/>
              <a:gd name="connsiteY225" fmla="*/ 296256 h 2729893"/>
              <a:gd name="connsiteX226" fmla="*/ 1481222 w 1728872"/>
              <a:gd name="connsiteY226" fmla="*/ 272443 h 2729893"/>
              <a:gd name="connsiteX227" fmla="*/ 1500272 w 1728872"/>
              <a:gd name="connsiteY227" fmla="*/ 234343 h 2729893"/>
              <a:gd name="connsiteX228" fmla="*/ 1514560 w 1728872"/>
              <a:gd name="connsiteY228" fmla="*/ 162906 h 2729893"/>
              <a:gd name="connsiteX229" fmla="*/ 1519322 w 1728872"/>
              <a:gd name="connsiteY229" fmla="*/ 139093 h 2729893"/>
              <a:gd name="connsiteX230" fmla="*/ 1524085 w 1728872"/>
              <a:gd name="connsiteY230" fmla="*/ 124806 h 2729893"/>
              <a:gd name="connsiteX231" fmla="*/ 1528847 w 1728872"/>
              <a:gd name="connsiteY231" fmla="*/ 105756 h 2729893"/>
              <a:gd name="connsiteX232" fmla="*/ 1547897 w 1728872"/>
              <a:gd name="connsiteY232" fmla="*/ 77181 h 2729893"/>
              <a:gd name="connsiteX233" fmla="*/ 1557422 w 1728872"/>
              <a:gd name="connsiteY233" fmla="*/ 62893 h 2729893"/>
              <a:gd name="connsiteX234" fmla="*/ 1538372 w 1728872"/>
              <a:gd name="connsiteY234" fmla="*/ 20031 h 2729893"/>
              <a:gd name="connsiteX0" fmla="*/ 1538372 w 1728872"/>
              <a:gd name="connsiteY0" fmla="*/ 20031 h 2729893"/>
              <a:gd name="connsiteX1" fmla="*/ 1485985 w 1728872"/>
              <a:gd name="connsiteY1" fmla="*/ 8125 h 2729893"/>
              <a:gd name="connsiteX2" fmla="*/ 1445503 w 1728872"/>
              <a:gd name="connsiteY2" fmla="*/ 3361 h 2729893"/>
              <a:gd name="connsiteX3" fmla="*/ 1338347 w 1728872"/>
              <a:gd name="connsiteY3" fmla="*/ 67656 h 2729893"/>
              <a:gd name="connsiteX4" fmla="*/ 1233572 w 1728872"/>
              <a:gd name="connsiteY4" fmla="*/ 117662 h 2729893"/>
              <a:gd name="connsiteX5" fmla="*/ 1109747 w 1728872"/>
              <a:gd name="connsiteY5" fmla="*/ 158143 h 2729893"/>
              <a:gd name="connsiteX6" fmla="*/ 1104985 w 1728872"/>
              <a:gd name="connsiteY6" fmla="*/ 215293 h 2729893"/>
              <a:gd name="connsiteX7" fmla="*/ 1085935 w 1728872"/>
              <a:gd name="connsiteY7" fmla="*/ 243868 h 2729893"/>
              <a:gd name="connsiteX8" fmla="*/ 1081172 w 1728872"/>
              <a:gd name="connsiteY8" fmla="*/ 262918 h 2729893"/>
              <a:gd name="connsiteX9" fmla="*/ 1071647 w 1728872"/>
              <a:gd name="connsiteY9" fmla="*/ 277206 h 2729893"/>
              <a:gd name="connsiteX10" fmla="*/ 1062122 w 1728872"/>
              <a:gd name="connsiteY10" fmla="*/ 296256 h 2729893"/>
              <a:gd name="connsiteX11" fmla="*/ 1014497 w 1728872"/>
              <a:gd name="connsiteY11" fmla="*/ 286731 h 2729893"/>
              <a:gd name="connsiteX12" fmla="*/ 990685 w 1728872"/>
              <a:gd name="connsiteY12" fmla="*/ 277206 h 2729893"/>
              <a:gd name="connsiteX13" fmla="*/ 947822 w 1728872"/>
              <a:gd name="connsiteY13" fmla="*/ 281968 h 2729893"/>
              <a:gd name="connsiteX14" fmla="*/ 938297 w 1728872"/>
              <a:gd name="connsiteY14" fmla="*/ 296256 h 2729893"/>
              <a:gd name="connsiteX15" fmla="*/ 924010 w 1728872"/>
              <a:gd name="connsiteY15" fmla="*/ 301018 h 2729893"/>
              <a:gd name="connsiteX16" fmla="*/ 909722 w 1728872"/>
              <a:gd name="connsiteY16" fmla="*/ 310543 h 2729893"/>
              <a:gd name="connsiteX17" fmla="*/ 904960 w 1728872"/>
              <a:gd name="connsiteY17" fmla="*/ 367693 h 2729893"/>
              <a:gd name="connsiteX18" fmla="*/ 885910 w 1728872"/>
              <a:gd name="connsiteY18" fmla="*/ 405793 h 2729893"/>
              <a:gd name="connsiteX19" fmla="*/ 871622 w 1728872"/>
              <a:gd name="connsiteY19" fmla="*/ 453418 h 2729893"/>
              <a:gd name="connsiteX20" fmla="*/ 862097 w 1728872"/>
              <a:gd name="connsiteY20" fmla="*/ 477231 h 2729893"/>
              <a:gd name="connsiteX21" fmla="*/ 843047 w 1728872"/>
              <a:gd name="connsiteY21" fmla="*/ 486756 h 2729893"/>
              <a:gd name="connsiteX22" fmla="*/ 804947 w 1728872"/>
              <a:gd name="connsiteY22" fmla="*/ 481993 h 2729893"/>
              <a:gd name="connsiteX23" fmla="*/ 790660 w 1728872"/>
              <a:gd name="connsiteY23" fmla="*/ 472468 h 2729893"/>
              <a:gd name="connsiteX24" fmla="*/ 738272 w 1728872"/>
              <a:gd name="connsiteY24" fmla="*/ 477231 h 2729893"/>
              <a:gd name="connsiteX25" fmla="*/ 723985 w 1728872"/>
              <a:gd name="connsiteY25" fmla="*/ 486756 h 2729893"/>
              <a:gd name="connsiteX26" fmla="*/ 700172 w 1728872"/>
              <a:gd name="connsiteY26" fmla="*/ 515331 h 2729893"/>
              <a:gd name="connsiteX27" fmla="*/ 681122 w 1728872"/>
              <a:gd name="connsiteY27" fmla="*/ 520093 h 2729893"/>
              <a:gd name="connsiteX28" fmla="*/ 623972 w 1728872"/>
              <a:gd name="connsiteY28" fmla="*/ 524856 h 2729893"/>
              <a:gd name="connsiteX29" fmla="*/ 623972 w 1728872"/>
              <a:gd name="connsiteY29" fmla="*/ 572481 h 2729893"/>
              <a:gd name="connsiteX30" fmla="*/ 600160 w 1728872"/>
              <a:gd name="connsiteY30" fmla="*/ 577243 h 2729893"/>
              <a:gd name="connsiteX31" fmla="*/ 585872 w 1728872"/>
              <a:gd name="connsiteY31" fmla="*/ 586768 h 2729893"/>
              <a:gd name="connsiteX32" fmla="*/ 581110 w 1728872"/>
              <a:gd name="connsiteY32" fmla="*/ 624868 h 2729893"/>
              <a:gd name="connsiteX33" fmla="*/ 571585 w 1728872"/>
              <a:gd name="connsiteY33" fmla="*/ 658206 h 2729893"/>
              <a:gd name="connsiteX34" fmla="*/ 566822 w 1728872"/>
              <a:gd name="connsiteY34" fmla="*/ 672493 h 2729893"/>
              <a:gd name="connsiteX35" fmla="*/ 514435 w 1728872"/>
              <a:gd name="connsiteY35" fmla="*/ 686781 h 2729893"/>
              <a:gd name="connsiteX36" fmla="*/ 500147 w 1728872"/>
              <a:gd name="connsiteY36" fmla="*/ 701068 h 2729893"/>
              <a:gd name="connsiteX37" fmla="*/ 523960 w 1728872"/>
              <a:gd name="connsiteY37" fmla="*/ 734406 h 2729893"/>
              <a:gd name="connsiteX38" fmla="*/ 566822 w 1728872"/>
              <a:gd name="connsiteY38" fmla="*/ 743931 h 2729893"/>
              <a:gd name="connsiteX39" fmla="*/ 604922 w 1728872"/>
              <a:gd name="connsiteY39" fmla="*/ 791556 h 2729893"/>
              <a:gd name="connsiteX40" fmla="*/ 623972 w 1728872"/>
              <a:gd name="connsiteY40" fmla="*/ 858231 h 2729893"/>
              <a:gd name="connsiteX41" fmla="*/ 638260 w 1728872"/>
              <a:gd name="connsiteY41" fmla="*/ 867756 h 2729893"/>
              <a:gd name="connsiteX42" fmla="*/ 604922 w 1728872"/>
              <a:gd name="connsiteY42" fmla="*/ 886806 h 2729893"/>
              <a:gd name="connsiteX43" fmla="*/ 595397 w 1728872"/>
              <a:gd name="connsiteY43" fmla="*/ 901093 h 2729893"/>
              <a:gd name="connsiteX44" fmla="*/ 576347 w 1728872"/>
              <a:gd name="connsiteY44" fmla="*/ 905856 h 2729893"/>
              <a:gd name="connsiteX45" fmla="*/ 562060 w 1728872"/>
              <a:gd name="connsiteY45" fmla="*/ 901093 h 2729893"/>
              <a:gd name="connsiteX46" fmla="*/ 566822 w 1728872"/>
              <a:gd name="connsiteY46" fmla="*/ 939193 h 2729893"/>
              <a:gd name="connsiteX47" fmla="*/ 557297 w 1728872"/>
              <a:gd name="connsiteY47" fmla="*/ 972531 h 2729893"/>
              <a:gd name="connsiteX48" fmla="*/ 523960 w 1728872"/>
              <a:gd name="connsiteY48" fmla="*/ 991581 h 2729893"/>
              <a:gd name="connsiteX49" fmla="*/ 509672 w 1728872"/>
              <a:gd name="connsiteY49" fmla="*/ 1005868 h 2729893"/>
              <a:gd name="connsiteX50" fmla="*/ 476335 w 1728872"/>
              <a:gd name="connsiteY50" fmla="*/ 986818 h 2729893"/>
              <a:gd name="connsiteX51" fmla="*/ 457285 w 1728872"/>
              <a:gd name="connsiteY51" fmla="*/ 991581 h 2729893"/>
              <a:gd name="connsiteX52" fmla="*/ 462047 w 1728872"/>
              <a:gd name="connsiteY52" fmla="*/ 1015393 h 2729893"/>
              <a:gd name="connsiteX53" fmla="*/ 481097 w 1728872"/>
              <a:gd name="connsiteY53" fmla="*/ 1043968 h 2729893"/>
              <a:gd name="connsiteX54" fmla="*/ 490622 w 1728872"/>
              <a:gd name="connsiteY54" fmla="*/ 1082068 h 2729893"/>
              <a:gd name="connsiteX55" fmla="*/ 485860 w 1728872"/>
              <a:gd name="connsiteY55" fmla="*/ 1182081 h 2729893"/>
              <a:gd name="connsiteX56" fmla="*/ 452522 w 1728872"/>
              <a:gd name="connsiteY56" fmla="*/ 1215418 h 2729893"/>
              <a:gd name="connsiteX57" fmla="*/ 438235 w 1728872"/>
              <a:gd name="connsiteY57" fmla="*/ 1229706 h 2729893"/>
              <a:gd name="connsiteX58" fmla="*/ 414422 w 1728872"/>
              <a:gd name="connsiteY58" fmla="*/ 1220181 h 2729893"/>
              <a:gd name="connsiteX59" fmla="*/ 395372 w 1728872"/>
              <a:gd name="connsiteY59" fmla="*/ 1215418 h 2729893"/>
              <a:gd name="connsiteX60" fmla="*/ 390610 w 1728872"/>
              <a:gd name="connsiteY60" fmla="*/ 1234468 h 2729893"/>
              <a:gd name="connsiteX61" fmla="*/ 385847 w 1728872"/>
              <a:gd name="connsiteY61" fmla="*/ 1258281 h 2729893"/>
              <a:gd name="connsiteX62" fmla="*/ 381085 w 1728872"/>
              <a:gd name="connsiteY62" fmla="*/ 1291618 h 2729893"/>
              <a:gd name="connsiteX63" fmla="*/ 376322 w 1728872"/>
              <a:gd name="connsiteY63" fmla="*/ 1305906 h 2729893"/>
              <a:gd name="connsiteX64" fmla="*/ 371560 w 1728872"/>
              <a:gd name="connsiteY64" fmla="*/ 1324956 h 2729893"/>
              <a:gd name="connsiteX65" fmla="*/ 366797 w 1728872"/>
              <a:gd name="connsiteY65" fmla="*/ 1348768 h 2729893"/>
              <a:gd name="connsiteX66" fmla="*/ 338222 w 1728872"/>
              <a:gd name="connsiteY66" fmla="*/ 1377343 h 2729893"/>
              <a:gd name="connsiteX67" fmla="*/ 319172 w 1728872"/>
              <a:gd name="connsiteY67" fmla="*/ 1391631 h 2729893"/>
              <a:gd name="connsiteX68" fmla="*/ 290597 w 1728872"/>
              <a:gd name="connsiteY68" fmla="*/ 1401156 h 2729893"/>
              <a:gd name="connsiteX69" fmla="*/ 276310 w 1728872"/>
              <a:gd name="connsiteY69" fmla="*/ 1415443 h 2729893"/>
              <a:gd name="connsiteX70" fmla="*/ 262022 w 1728872"/>
              <a:gd name="connsiteY70" fmla="*/ 1424968 h 2729893"/>
              <a:gd name="connsiteX71" fmla="*/ 257260 w 1728872"/>
              <a:gd name="connsiteY71" fmla="*/ 1439256 h 2729893"/>
              <a:gd name="connsiteX72" fmla="*/ 242972 w 1728872"/>
              <a:gd name="connsiteY72" fmla="*/ 1463068 h 2729893"/>
              <a:gd name="connsiteX73" fmla="*/ 209635 w 1728872"/>
              <a:gd name="connsiteY73" fmla="*/ 1496406 h 2729893"/>
              <a:gd name="connsiteX74" fmla="*/ 195347 w 1728872"/>
              <a:gd name="connsiteY74" fmla="*/ 1510693 h 2729893"/>
              <a:gd name="connsiteX75" fmla="*/ 157247 w 1728872"/>
              <a:gd name="connsiteY75" fmla="*/ 1539268 h 2729893"/>
              <a:gd name="connsiteX76" fmla="*/ 142960 w 1728872"/>
              <a:gd name="connsiteY76" fmla="*/ 1553556 h 2729893"/>
              <a:gd name="connsiteX77" fmla="*/ 114385 w 1728872"/>
              <a:gd name="connsiteY77" fmla="*/ 1577368 h 2729893"/>
              <a:gd name="connsiteX78" fmla="*/ 109622 w 1728872"/>
              <a:gd name="connsiteY78" fmla="*/ 1591656 h 2729893"/>
              <a:gd name="connsiteX79" fmla="*/ 100097 w 1728872"/>
              <a:gd name="connsiteY79" fmla="*/ 1653568 h 2729893"/>
              <a:gd name="connsiteX80" fmla="*/ 71522 w 1728872"/>
              <a:gd name="connsiteY80" fmla="*/ 1677381 h 2729893"/>
              <a:gd name="connsiteX81" fmla="*/ 38185 w 1728872"/>
              <a:gd name="connsiteY81" fmla="*/ 1720243 h 2729893"/>
              <a:gd name="connsiteX82" fmla="*/ 28660 w 1728872"/>
              <a:gd name="connsiteY82" fmla="*/ 1739293 h 2729893"/>
              <a:gd name="connsiteX83" fmla="*/ 42947 w 1728872"/>
              <a:gd name="connsiteY83" fmla="*/ 1786918 h 2729893"/>
              <a:gd name="connsiteX84" fmla="*/ 47710 w 1728872"/>
              <a:gd name="connsiteY84" fmla="*/ 1805968 h 2729893"/>
              <a:gd name="connsiteX85" fmla="*/ 52472 w 1728872"/>
              <a:gd name="connsiteY85" fmla="*/ 1820256 h 2729893"/>
              <a:gd name="connsiteX86" fmla="*/ 38185 w 1728872"/>
              <a:gd name="connsiteY86" fmla="*/ 1877406 h 2729893"/>
              <a:gd name="connsiteX87" fmla="*/ 28660 w 1728872"/>
              <a:gd name="connsiteY87" fmla="*/ 1905981 h 2729893"/>
              <a:gd name="connsiteX88" fmla="*/ 57235 w 1728872"/>
              <a:gd name="connsiteY88" fmla="*/ 1958368 h 2729893"/>
              <a:gd name="connsiteX89" fmla="*/ 61997 w 1728872"/>
              <a:gd name="connsiteY89" fmla="*/ 1977418 h 2729893"/>
              <a:gd name="connsiteX90" fmla="*/ 23897 w 1728872"/>
              <a:gd name="connsiteY90" fmla="*/ 1977418 h 2729893"/>
              <a:gd name="connsiteX91" fmla="*/ 85 w 1728872"/>
              <a:gd name="connsiteY91" fmla="*/ 1982181 h 2729893"/>
              <a:gd name="connsiteX92" fmla="*/ 19135 w 1728872"/>
              <a:gd name="connsiteY92" fmla="*/ 2020281 h 2729893"/>
              <a:gd name="connsiteX93" fmla="*/ 33422 w 1728872"/>
              <a:gd name="connsiteY93" fmla="*/ 2206018 h 2729893"/>
              <a:gd name="connsiteX94" fmla="*/ 47710 w 1728872"/>
              <a:gd name="connsiteY94" fmla="*/ 2277456 h 2729893"/>
              <a:gd name="connsiteX95" fmla="*/ 66760 w 1728872"/>
              <a:gd name="connsiteY95" fmla="*/ 2301268 h 2729893"/>
              <a:gd name="connsiteX96" fmla="*/ 76285 w 1728872"/>
              <a:gd name="connsiteY96" fmla="*/ 2315556 h 2729893"/>
              <a:gd name="connsiteX97" fmla="*/ 104860 w 1728872"/>
              <a:gd name="connsiteY97" fmla="*/ 2329843 h 2729893"/>
              <a:gd name="connsiteX98" fmla="*/ 157247 w 1728872"/>
              <a:gd name="connsiteY98" fmla="*/ 2391756 h 2729893"/>
              <a:gd name="connsiteX99" fmla="*/ 171535 w 1728872"/>
              <a:gd name="connsiteY99" fmla="*/ 2425093 h 2729893"/>
              <a:gd name="connsiteX100" fmla="*/ 176297 w 1728872"/>
              <a:gd name="connsiteY100" fmla="*/ 2448906 h 2729893"/>
              <a:gd name="connsiteX101" fmla="*/ 190585 w 1728872"/>
              <a:gd name="connsiteY101" fmla="*/ 2467956 h 2729893"/>
              <a:gd name="connsiteX102" fmla="*/ 195347 w 1728872"/>
              <a:gd name="connsiteY102" fmla="*/ 2482243 h 2729893"/>
              <a:gd name="connsiteX103" fmla="*/ 204872 w 1728872"/>
              <a:gd name="connsiteY103" fmla="*/ 2501293 h 2729893"/>
              <a:gd name="connsiteX104" fmla="*/ 209635 w 1728872"/>
              <a:gd name="connsiteY104" fmla="*/ 2525106 h 2729893"/>
              <a:gd name="connsiteX105" fmla="*/ 233447 w 1728872"/>
              <a:gd name="connsiteY105" fmla="*/ 2567968 h 2729893"/>
              <a:gd name="connsiteX106" fmla="*/ 238210 w 1728872"/>
              <a:gd name="connsiteY106" fmla="*/ 2582256 h 2729893"/>
              <a:gd name="connsiteX107" fmla="*/ 262022 w 1728872"/>
              <a:gd name="connsiteY107" fmla="*/ 2606068 h 2729893"/>
              <a:gd name="connsiteX108" fmla="*/ 271547 w 1728872"/>
              <a:gd name="connsiteY108" fmla="*/ 2620356 h 2729893"/>
              <a:gd name="connsiteX109" fmla="*/ 300122 w 1728872"/>
              <a:gd name="connsiteY109" fmla="*/ 2625118 h 2729893"/>
              <a:gd name="connsiteX110" fmla="*/ 395372 w 1728872"/>
              <a:gd name="connsiteY110" fmla="*/ 2653693 h 2729893"/>
              <a:gd name="connsiteX111" fmla="*/ 395372 w 1728872"/>
              <a:gd name="connsiteY111" fmla="*/ 2653693 h 2729893"/>
              <a:gd name="connsiteX112" fmla="*/ 452522 w 1728872"/>
              <a:gd name="connsiteY112" fmla="*/ 2672743 h 2729893"/>
              <a:gd name="connsiteX113" fmla="*/ 476335 w 1728872"/>
              <a:gd name="connsiteY113" fmla="*/ 2682268 h 2729893"/>
              <a:gd name="connsiteX114" fmla="*/ 504910 w 1728872"/>
              <a:gd name="connsiteY114" fmla="*/ 2691793 h 2729893"/>
              <a:gd name="connsiteX115" fmla="*/ 552535 w 1728872"/>
              <a:gd name="connsiteY115" fmla="*/ 2701318 h 2729893"/>
              <a:gd name="connsiteX116" fmla="*/ 600160 w 1728872"/>
              <a:gd name="connsiteY116" fmla="*/ 2715606 h 2729893"/>
              <a:gd name="connsiteX117" fmla="*/ 628735 w 1728872"/>
              <a:gd name="connsiteY117" fmla="*/ 2725131 h 2729893"/>
              <a:gd name="connsiteX118" fmla="*/ 643022 w 1728872"/>
              <a:gd name="connsiteY118" fmla="*/ 2729893 h 2729893"/>
              <a:gd name="connsiteX119" fmla="*/ 652547 w 1728872"/>
              <a:gd name="connsiteY119" fmla="*/ 2663218 h 2729893"/>
              <a:gd name="connsiteX120" fmla="*/ 666835 w 1728872"/>
              <a:gd name="connsiteY120" fmla="*/ 2653693 h 2729893"/>
              <a:gd name="connsiteX121" fmla="*/ 695410 w 1728872"/>
              <a:gd name="connsiteY121" fmla="*/ 2644168 h 2729893"/>
              <a:gd name="connsiteX122" fmla="*/ 709697 w 1728872"/>
              <a:gd name="connsiteY122" fmla="*/ 2634643 h 2729893"/>
              <a:gd name="connsiteX123" fmla="*/ 738272 w 1728872"/>
              <a:gd name="connsiteY123" fmla="*/ 2625118 h 2729893"/>
              <a:gd name="connsiteX124" fmla="*/ 771610 w 1728872"/>
              <a:gd name="connsiteY124" fmla="*/ 2610831 h 2729893"/>
              <a:gd name="connsiteX125" fmla="*/ 800185 w 1728872"/>
              <a:gd name="connsiteY125" fmla="*/ 2587018 h 2729893"/>
              <a:gd name="connsiteX126" fmla="*/ 833522 w 1728872"/>
              <a:gd name="connsiteY126" fmla="*/ 2553681 h 2729893"/>
              <a:gd name="connsiteX127" fmla="*/ 895435 w 1728872"/>
              <a:gd name="connsiteY127" fmla="*/ 2534631 h 2729893"/>
              <a:gd name="connsiteX128" fmla="*/ 924010 w 1728872"/>
              <a:gd name="connsiteY128" fmla="*/ 2520343 h 2729893"/>
              <a:gd name="connsiteX129" fmla="*/ 962110 w 1728872"/>
              <a:gd name="connsiteY129" fmla="*/ 2510818 h 2729893"/>
              <a:gd name="connsiteX130" fmla="*/ 976397 w 1728872"/>
              <a:gd name="connsiteY130" fmla="*/ 2506056 h 2729893"/>
              <a:gd name="connsiteX131" fmla="*/ 995447 w 1728872"/>
              <a:gd name="connsiteY131" fmla="*/ 2501293 h 2729893"/>
              <a:gd name="connsiteX132" fmla="*/ 1014497 w 1728872"/>
              <a:gd name="connsiteY132" fmla="*/ 2491768 h 2729893"/>
              <a:gd name="connsiteX133" fmla="*/ 1062122 w 1728872"/>
              <a:gd name="connsiteY133" fmla="*/ 2482243 h 2729893"/>
              <a:gd name="connsiteX134" fmla="*/ 1066885 w 1728872"/>
              <a:gd name="connsiteY134" fmla="*/ 2463193 h 2729893"/>
              <a:gd name="connsiteX135" fmla="*/ 1109747 w 1728872"/>
              <a:gd name="connsiteY135" fmla="*/ 2448906 h 2729893"/>
              <a:gd name="connsiteX136" fmla="*/ 1114510 w 1728872"/>
              <a:gd name="connsiteY136" fmla="*/ 2429856 h 2729893"/>
              <a:gd name="connsiteX137" fmla="*/ 1109747 w 1728872"/>
              <a:gd name="connsiteY137" fmla="*/ 2415568 h 2729893"/>
              <a:gd name="connsiteX138" fmla="*/ 1081172 w 1728872"/>
              <a:gd name="connsiteY138" fmla="*/ 2377468 h 2729893"/>
              <a:gd name="connsiteX139" fmla="*/ 1071647 w 1728872"/>
              <a:gd name="connsiteY139" fmla="*/ 2363181 h 2729893"/>
              <a:gd name="connsiteX140" fmla="*/ 1038310 w 1728872"/>
              <a:gd name="connsiteY140" fmla="*/ 2320318 h 2729893"/>
              <a:gd name="connsiteX141" fmla="*/ 1066885 w 1728872"/>
              <a:gd name="connsiteY141" fmla="*/ 2253643 h 2729893"/>
              <a:gd name="connsiteX142" fmla="*/ 1081172 w 1728872"/>
              <a:gd name="connsiteY142" fmla="*/ 2248881 h 2729893"/>
              <a:gd name="connsiteX143" fmla="*/ 1100222 w 1728872"/>
              <a:gd name="connsiteY143" fmla="*/ 2234593 h 2729893"/>
              <a:gd name="connsiteX144" fmla="*/ 1114510 w 1728872"/>
              <a:gd name="connsiteY144" fmla="*/ 2225068 h 2729893"/>
              <a:gd name="connsiteX145" fmla="*/ 1128797 w 1728872"/>
              <a:gd name="connsiteY145" fmla="*/ 2210781 h 2729893"/>
              <a:gd name="connsiteX146" fmla="*/ 1138322 w 1728872"/>
              <a:gd name="connsiteY146" fmla="*/ 2186968 h 2729893"/>
              <a:gd name="connsiteX147" fmla="*/ 1157372 w 1728872"/>
              <a:gd name="connsiteY147" fmla="*/ 2158393 h 2729893"/>
              <a:gd name="connsiteX148" fmla="*/ 1176422 w 1728872"/>
              <a:gd name="connsiteY148" fmla="*/ 2129818 h 2729893"/>
              <a:gd name="connsiteX149" fmla="*/ 1190710 w 1728872"/>
              <a:gd name="connsiteY149" fmla="*/ 2120293 h 2729893"/>
              <a:gd name="connsiteX150" fmla="*/ 1309772 w 1728872"/>
              <a:gd name="connsiteY150" fmla="*/ 2110768 h 2729893"/>
              <a:gd name="connsiteX151" fmla="*/ 1324060 w 1728872"/>
              <a:gd name="connsiteY151" fmla="*/ 2091718 h 2729893"/>
              <a:gd name="connsiteX152" fmla="*/ 1333585 w 1728872"/>
              <a:gd name="connsiteY152" fmla="*/ 2063143 h 2729893"/>
              <a:gd name="connsiteX153" fmla="*/ 1357397 w 1728872"/>
              <a:gd name="connsiteY153" fmla="*/ 2053618 h 2729893"/>
              <a:gd name="connsiteX154" fmla="*/ 1405022 w 1728872"/>
              <a:gd name="connsiteY154" fmla="*/ 2044093 h 2729893"/>
              <a:gd name="connsiteX155" fmla="*/ 1395497 w 1728872"/>
              <a:gd name="connsiteY155" fmla="*/ 2020281 h 2729893"/>
              <a:gd name="connsiteX156" fmla="*/ 1419310 w 1728872"/>
              <a:gd name="connsiteY156" fmla="*/ 2015518 h 2729893"/>
              <a:gd name="connsiteX157" fmla="*/ 1476460 w 1728872"/>
              <a:gd name="connsiteY157" fmla="*/ 2001231 h 2729893"/>
              <a:gd name="connsiteX158" fmla="*/ 1490747 w 1728872"/>
              <a:gd name="connsiteY158" fmla="*/ 1996468 h 2729893"/>
              <a:gd name="connsiteX159" fmla="*/ 1528847 w 1728872"/>
              <a:gd name="connsiteY159" fmla="*/ 1991706 h 2729893"/>
              <a:gd name="connsiteX160" fmla="*/ 1543135 w 1728872"/>
              <a:gd name="connsiteY160" fmla="*/ 1967893 h 2729893"/>
              <a:gd name="connsiteX161" fmla="*/ 1552660 w 1728872"/>
              <a:gd name="connsiteY161" fmla="*/ 1915506 h 2729893"/>
              <a:gd name="connsiteX162" fmla="*/ 1595522 w 1728872"/>
              <a:gd name="connsiteY162" fmla="*/ 1905981 h 2729893"/>
              <a:gd name="connsiteX163" fmla="*/ 1605047 w 1728872"/>
              <a:gd name="connsiteY163" fmla="*/ 1891693 h 2729893"/>
              <a:gd name="connsiteX164" fmla="*/ 1609810 w 1728872"/>
              <a:gd name="connsiteY164" fmla="*/ 1877406 h 2729893"/>
              <a:gd name="connsiteX165" fmla="*/ 1628860 w 1728872"/>
              <a:gd name="connsiteY165" fmla="*/ 1863118 h 2729893"/>
              <a:gd name="connsiteX166" fmla="*/ 1657435 w 1728872"/>
              <a:gd name="connsiteY166" fmla="*/ 1834543 h 2729893"/>
              <a:gd name="connsiteX167" fmla="*/ 1647910 w 1728872"/>
              <a:gd name="connsiteY167" fmla="*/ 1791681 h 2729893"/>
              <a:gd name="connsiteX168" fmla="*/ 1624097 w 1728872"/>
              <a:gd name="connsiteY168" fmla="*/ 1763106 h 2729893"/>
              <a:gd name="connsiteX169" fmla="*/ 1581235 w 1728872"/>
              <a:gd name="connsiteY169" fmla="*/ 1715481 h 2729893"/>
              <a:gd name="connsiteX170" fmla="*/ 1562185 w 1728872"/>
              <a:gd name="connsiteY170" fmla="*/ 1710718 h 2729893"/>
              <a:gd name="connsiteX171" fmla="*/ 1547897 w 1728872"/>
              <a:gd name="connsiteY171" fmla="*/ 1677381 h 2729893"/>
              <a:gd name="connsiteX172" fmla="*/ 1585997 w 1728872"/>
              <a:gd name="connsiteY172" fmla="*/ 1653568 h 2729893"/>
              <a:gd name="connsiteX173" fmla="*/ 1619335 w 1728872"/>
              <a:gd name="connsiteY173" fmla="*/ 1639281 h 2729893"/>
              <a:gd name="connsiteX174" fmla="*/ 1652672 w 1728872"/>
              <a:gd name="connsiteY174" fmla="*/ 1629756 h 2729893"/>
              <a:gd name="connsiteX175" fmla="*/ 1681247 w 1728872"/>
              <a:gd name="connsiteY175" fmla="*/ 1620231 h 2729893"/>
              <a:gd name="connsiteX176" fmla="*/ 1695535 w 1728872"/>
              <a:gd name="connsiteY176" fmla="*/ 1601181 h 2729893"/>
              <a:gd name="connsiteX177" fmla="*/ 1705060 w 1728872"/>
              <a:gd name="connsiteY177" fmla="*/ 1586893 h 2729893"/>
              <a:gd name="connsiteX178" fmla="*/ 1700297 w 1728872"/>
              <a:gd name="connsiteY178" fmla="*/ 1544031 h 2729893"/>
              <a:gd name="connsiteX179" fmla="*/ 1686010 w 1728872"/>
              <a:gd name="connsiteY179" fmla="*/ 1524981 h 2729893"/>
              <a:gd name="connsiteX180" fmla="*/ 1681247 w 1728872"/>
              <a:gd name="connsiteY180" fmla="*/ 1505931 h 2729893"/>
              <a:gd name="connsiteX181" fmla="*/ 1671722 w 1728872"/>
              <a:gd name="connsiteY181" fmla="*/ 1477356 h 2729893"/>
              <a:gd name="connsiteX182" fmla="*/ 1676485 w 1728872"/>
              <a:gd name="connsiteY182" fmla="*/ 1410681 h 2729893"/>
              <a:gd name="connsiteX183" fmla="*/ 1681247 w 1728872"/>
              <a:gd name="connsiteY183" fmla="*/ 1372581 h 2729893"/>
              <a:gd name="connsiteX184" fmla="*/ 1700297 w 1728872"/>
              <a:gd name="connsiteY184" fmla="*/ 1353531 h 2729893"/>
              <a:gd name="connsiteX185" fmla="*/ 1709822 w 1728872"/>
              <a:gd name="connsiteY185" fmla="*/ 1329718 h 2729893"/>
              <a:gd name="connsiteX186" fmla="*/ 1714585 w 1728872"/>
              <a:gd name="connsiteY186" fmla="*/ 1315431 h 2729893"/>
              <a:gd name="connsiteX187" fmla="*/ 1728872 w 1728872"/>
              <a:gd name="connsiteY187" fmla="*/ 1286856 h 2729893"/>
              <a:gd name="connsiteX188" fmla="*/ 1719347 w 1728872"/>
              <a:gd name="connsiteY188" fmla="*/ 1196368 h 2729893"/>
              <a:gd name="connsiteX189" fmla="*/ 1681247 w 1728872"/>
              <a:gd name="connsiteY189" fmla="*/ 1158268 h 2729893"/>
              <a:gd name="connsiteX190" fmla="*/ 1666960 w 1728872"/>
              <a:gd name="connsiteY190" fmla="*/ 1143981 h 2729893"/>
              <a:gd name="connsiteX191" fmla="*/ 1652672 w 1728872"/>
              <a:gd name="connsiteY191" fmla="*/ 1129693 h 2729893"/>
              <a:gd name="connsiteX192" fmla="*/ 1633622 w 1728872"/>
              <a:gd name="connsiteY192" fmla="*/ 1120168 h 2729893"/>
              <a:gd name="connsiteX193" fmla="*/ 1614572 w 1728872"/>
              <a:gd name="connsiteY193" fmla="*/ 1101118 h 2729893"/>
              <a:gd name="connsiteX194" fmla="*/ 1600285 w 1728872"/>
              <a:gd name="connsiteY194" fmla="*/ 1096356 h 2729893"/>
              <a:gd name="connsiteX195" fmla="*/ 1581235 w 1728872"/>
              <a:gd name="connsiteY195" fmla="*/ 1086831 h 2729893"/>
              <a:gd name="connsiteX196" fmla="*/ 1547897 w 1728872"/>
              <a:gd name="connsiteY196" fmla="*/ 1077306 h 2729893"/>
              <a:gd name="connsiteX197" fmla="*/ 1528847 w 1728872"/>
              <a:gd name="connsiteY197" fmla="*/ 1067781 h 2729893"/>
              <a:gd name="connsiteX198" fmla="*/ 1500272 w 1728872"/>
              <a:gd name="connsiteY198" fmla="*/ 1063018 h 2729893"/>
              <a:gd name="connsiteX199" fmla="*/ 1481222 w 1728872"/>
              <a:gd name="connsiteY199" fmla="*/ 1029681 h 2729893"/>
              <a:gd name="connsiteX200" fmla="*/ 1466935 w 1728872"/>
              <a:gd name="connsiteY200" fmla="*/ 986818 h 2729893"/>
              <a:gd name="connsiteX201" fmla="*/ 1457410 w 1728872"/>
              <a:gd name="connsiteY201" fmla="*/ 967768 h 2729893"/>
              <a:gd name="connsiteX202" fmla="*/ 1452647 w 1728872"/>
              <a:gd name="connsiteY202" fmla="*/ 953481 h 2729893"/>
              <a:gd name="connsiteX203" fmla="*/ 1443122 w 1728872"/>
              <a:gd name="connsiteY203" fmla="*/ 929668 h 2729893"/>
              <a:gd name="connsiteX204" fmla="*/ 1452647 w 1728872"/>
              <a:gd name="connsiteY204" fmla="*/ 867756 h 2729893"/>
              <a:gd name="connsiteX205" fmla="*/ 1462172 w 1728872"/>
              <a:gd name="connsiteY205" fmla="*/ 853468 h 2729893"/>
              <a:gd name="connsiteX206" fmla="*/ 1466935 w 1728872"/>
              <a:gd name="connsiteY206" fmla="*/ 839181 h 2729893"/>
              <a:gd name="connsiteX207" fmla="*/ 1500272 w 1728872"/>
              <a:gd name="connsiteY207" fmla="*/ 786793 h 2729893"/>
              <a:gd name="connsiteX208" fmla="*/ 1519322 w 1728872"/>
              <a:gd name="connsiteY208" fmla="*/ 739168 h 2729893"/>
              <a:gd name="connsiteX209" fmla="*/ 1528847 w 1728872"/>
              <a:gd name="connsiteY209" fmla="*/ 715356 h 2729893"/>
              <a:gd name="connsiteX210" fmla="*/ 1543135 w 1728872"/>
              <a:gd name="connsiteY210" fmla="*/ 701068 h 2729893"/>
              <a:gd name="connsiteX211" fmla="*/ 1562185 w 1728872"/>
              <a:gd name="connsiteY211" fmla="*/ 686781 h 2729893"/>
              <a:gd name="connsiteX212" fmla="*/ 1590760 w 1728872"/>
              <a:gd name="connsiteY212" fmla="*/ 643918 h 2729893"/>
              <a:gd name="connsiteX213" fmla="*/ 1600285 w 1728872"/>
              <a:gd name="connsiteY213" fmla="*/ 615343 h 2729893"/>
              <a:gd name="connsiteX214" fmla="*/ 1619335 w 1728872"/>
              <a:gd name="connsiteY214" fmla="*/ 586768 h 2729893"/>
              <a:gd name="connsiteX215" fmla="*/ 1614572 w 1728872"/>
              <a:gd name="connsiteY215" fmla="*/ 491518 h 2729893"/>
              <a:gd name="connsiteX216" fmla="*/ 1585997 w 1728872"/>
              <a:gd name="connsiteY216" fmla="*/ 467706 h 2729893"/>
              <a:gd name="connsiteX217" fmla="*/ 1571710 w 1728872"/>
              <a:gd name="connsiteY217" fmla="*/ 462943 h 2729893"/>
              <a:gd name="connsiteX218" fmla="*/ 1538372 w 1728872"/>
              <a:gd name="connsiteY218" fmla="*/ 448656 h 2729893"/>
              <a:gd name="connsiteX219" fmla="*/ 1533610 w 1728872"/>
              <a:gd name="connsiteY219" fmla="*/ 429606 h 2729893"/>
              <a:gd name="connsiteX220" fmla="*/ 1528847 w 1728872"/>
              <a:gd name="connsiteY220" fmla="*/ 343881 h 2729893"/>
              <a:gd name="connsiteX221" fmla="*/ 1514560 w 1728872"/>
              <a:gd name="connsiteY221" fmla="*/ 324831 h 2729893"/>
              <a:gd name="connsiteX222" fmla="*/ 1505035 w 1728872"/>
              <a:gd name="connsiteY222" fmla="*/ 310543 h 2729893"/>
              <a:gd name="connsiteX223" fmla="*/ 1485985 w 1728872"/>
              <a:gd name="connsiteY223" fmla="*/ 305781 h 2729893"/>
              <a:gd name="connsiteX224" fmla="*/ 1457410 w 1728872"/>
              <a:gd name="connsiteY224" fmla="*/ 296256 h 2729893"/>
              <a:gd name="connsiteX225" fmla="*/ 1481222 w 1728872"/>
              <a:gd name="connsiteY225" fmla="*/ 272443 h 2729893"/>
              <a:gd name="connsiteX226" fmla="*/ 1500272 w 1728872"/>
              <a:gd name="connsiteY226" fmla="*/ 234343 h 2729893"/>
              <a:gd name="connsiteX227" fmla="*/ 1514560 w 1728872"/>
              <a:gd name="connsiteY227" fmla="*/ 162906 h 2729893"/>
              <a:gd name="connsiteX228" fmla="*/ 1519322 w 1728872"/>
              <a:gd name="connsiteY228" fmla="*/ 139093 h 2729893"/>
              <a:gd name="connsiteX229" fmla="*/ 1524085 w 1728872"/>
              <a:gd name="connsiteY229" fmla="*/ 124806 h 2729893"/>
              <a:gd name="connsiteX230" fmla="*/ 1528847 w 1728872"/>
              <a:gd name="connsiteY230" fmla="*/ 105756 h 2729893"/>
              <a:gd name="connsiteX231" fmla="*/ 1547897 w 1728872"/>
              <a:gd name="connsiteY231" fmla="*/ 77181 h 2729893"/>
              <a:gd name="connsiteX232" fmla="*/ 1557422 w 1728872"/>
              <a:gd name="connsiteY232" fmla="*/ 62893 h 2729893"/>
              <a:gd name="connsiteX233" fmla="*/ 1538372 w 1728872"/>
              <a:gd name="connsiteY233" fmla="*/ 20031 h 2729893"/>
              <a:gd name="connsiteX0" fmla="*/ 1538372 w 1728872"/>
              <a:gd name="connsiteY0" fmla="*/ 20031 h 2729893"/>
              <a:gd name="connsiteX1" fmla="*/ 1485985 w 1728872"/>
              <a:gd name="connsiteY1" fmla="*/ 8125 h 2729893"/>
              <a:gd name="connsiteX2" fmla="*/ 1445503 w 1728872"/>
              <a:gd name="connsiteY2" fmla="*/ 3361 h 2729893"/>
              <a:gd name="connsiteX3" fmla="*/ 1338347 w 1728872"/>
              <a:gd name="connsiteY3" fmla="*/ 67656 h 2729893"/>
              <a:gd name="connsiteX4" fmla="*/ 1233572 w 1728872"/>
              <a:gd name="connsiteY4" fmla="*/ 117662 h 2729893"/>
              <a:gd name="connsiteX5" fmla="*/ 1104985 w 1728872"/>
              <a:gd name="connsiteY5" fmla="*/ 215293 h 2729893"/>
              <a:gd name="connsiteX6" fmla="*/ 1085935 w 1728872"/>
              <a:gd name="connsiteY6" fmla="*/ 243868 h 2729893"/>
              <a:gd name="connsiteX7" fmla="*/ 1081172 w 1728872"/>
              <a:gd name="connsiteY7" fmla="*/ 262918 h 2729893"/>
              <a:gd name="connsiteX8" fmla="*/ 1071647 w 1728872"/>
              <a:gd name="connsiteY8" fmla="*/ 277206 h 2729893"/>
              <a:gd name="connsiteX9" fmla="*/ 1062122 w 1728872"/>
              <a:gd name="connsiteY9" fmla="*/ 296256 h 2729893"/>
              <a:gd name="connsiteX10" fmla="*/ 1014497 w 1728872"/>
              <a:gd name="connsiteY10" fmla="*/ 286731 h 2729893"/>
              <a:gd name="connsiteX11" fmla="*/ 990685 w 1728872"/>
              <a:gd name="connsiteY11" fmla="*/ 277206 h 2729893"/>
              <a:gd name="connsiteX12" fmla="*/ 947822 w 1728872"/>
              <a:gd name="connsiteY12" fmla="*/ 281968 h 2729893"/>
              <a:gd name="connsiteX13" fmla="*/ 938297 w 1728872"/>
              <a:gd name="connsiteY13" fmla="*/ 296256 h 2729893"/>
              <a:gd name="connsiteX14" fmla="*/ 924010 w 1728872"/>
              <a:gd name="connsiteY14" fmla="*/ 301018 h 2729893"/>
              <a:gd name="connsiteX15" fmla="*/ 909722 w 1728872"/>
              <a:gd name="connsiteY15" fmla="*/ 310543 h 2729893"/>
              <a:gd name="connsiteX16" fmla="*/ 904960 w 1728872"/>
              <a:gd name="connsiteY16" fmla="*/ 367693 h 2729893"/>
              <a:gd name="connsiteX17" fmla="*/ 885910 w 1728872"/>
              <a:gd name="connsiteY17" fmla="*/ 405793 h 2729893"/>
              <a:gd name="connsiteX18" fmla="*/ 871622 w 1728872"/>
              <a:gd name="connsiteY18" fmla="*/ 453418 h 2729893"/>
              <a:gd name="connsiteX19" fmla="*/ 862097 w 1728872"/>
              <a:gd name="connsiteY19" fmla="*/ 477231 h 2729893"/>
              <a:gd name="connsiteX20" fmla="*/ 843047 w 1728872"/>
              <a:gd name="connsiteY20" fmla="*/ 486756 h 2729893"/>
              <a:gd name="connsiteX21" fmla="*/ 804947 w 1728872"/>
              <a:gd name="connsiteY21" fmla="*/ 481993 h 2729893"/>
              <a:gd name="connsiteX22" fmla="*/ 790660 w 1728872"/>
              <a:gd name="connsiteY22" fmla="*/ 472468 h 2729893"/>
              <a:gd name="connsiteX23" fmla="*/ 738272 w 1728872"/>
              <a:gd name="connsiteY23" fmla="*/ 477231 h 2729893"/>
              <a:gd name="connsiteX24" fmla="*/ 723985 w 1728872"/>
              <a:gd name="connsiteY24" fmla="*/ 486756 h 2729893"/>
              <a:gd name="connsiteX25" fmla="*/ 700172 w 1728872"/>
              <a:gd name="connsiteY25" fmla="*/ 515331 h 2729893"/>
              <a:gd name="connsiteX26" fmla="*/ 681122 w 1728872"/>
              <a:gd name="connsiteY26" fmla="*/ 520093 h 2729893"/>
              <a:gd name="connsiteX27" fmla="*/ 623972 w 1728872"/>
              <a:gd name="connsiteY27" fmla="*/ 524856 h 2729893"/>
              <a:gd name="connsiteX28" fmla="*/ 623972 w 1728872"/>
              <a:gd name="connsiteY28" fmla="*/ 572481 h 2729893"/>
              <a:gd name="connsiteX29" fmla="*/ 600160 w 1728872"/>
              <a:gd name="connsiteY29" fmla="*/ 577243 h 2729893"/>
              <a:gd name="connsiteX30" fmla="*/ 585872 w 1728872"/>
              <a:gd name="connsiteY30" fmla="*/ 586768 h 2729893"/>
              <a:gd name="connsiteX31" fmla="*/ 581110 w 1728872"/>
              <a:gd name="connsiteY31" fmla="*/ 624868 h 2729893"/>
              <a:gd name="connsiteX32" fmla="*/ 571585 w 1728872"/>
              <a:gd name="connsiteY32" fmla="*/ 658206 h 2729893"/>
              <a:gd name="connsiteX33" fmla="*/ 566822 w 1728872"/>
              <a:gd name="connsiteY33" fmla="*/ 672493 h 2729893"/>
              <a:gd name="connsiteX34" fmla="*/ 514435 w 1728872"/>
              <a:gd name="connsiteY34" fmla="*/ 686781 h 2729893"/>
              <a:gd name="connsiteX35" fmla="*/ 500147 w 1728872"/>
              <a:gd name="connsiteY35" fmla="*/ 701068 h 2729893"/>
              <a:gd name="connsiteX36" fmla="*/ 523960 w 1728872"/>
              <a:gd name="connsiteY36" fmla="*/ 734406 h 2729893"/>
              <a:gd name="connsiteX37" fmla="*/ 566822 w 1728872"/>
              <a:gd name="connsiteY37" fmla="*/ 743931 h 2729893"/>
              <a:gd name="connsiteX38" fmla="*/ 604922 w 1728872"/>
              <a:gd name="connsiteY38" fmla="*/ 791556 h 2729893"/>
              <a:gd name="connsiteX39" fmla="*/ 623972 w 1728872"/>
              <a:gd name="connsiteY39" fmla="*/ 858231 h 2729893"/>
              <a:gd name="connsiteX40" fmla="*/ 638260 w 1728872"/>
              <a:gd name="connsiteY40" fmla="*/ 867756 h 2729893"/>
              <a:gd name="connsiteX41" fmla="*/ 604922 w 1728872"/>
              <a:gd name="connsiteY41" fmla="*/ 886806 h 2729893"/>
              <a:gd name="connsiteX42" fmla="*/ 595397 w 1728872"/>
              <a:gd name="connsiteY42" fmla="*/ 901093 h 2729893"/>
              <a:gd name="connsiteX43" fmla="*/ 576347 w 1728872"/>
              <a:gd name="connsiteY43" fmla="*/ 905856 h 2729893"/>
              <a:gd name="connsiteX44" fmla="*/ 562060 w 1728872"/>
              <a:gd name="connsiteY44" fmla="*/ 901093 h 2729893"/>
              <a:gd name="connsiteX45" fmla="*/ 566822 w 1728872"/>
              <a:gd name="connsiteY45" fmla="*/ 939193 h 2729893"/>
              <a:gd name="connsiteX46" fmla="*/ 557297 w 1728872"/>
              <a:gd name="connsiteY46" fmla="*/ 972531 h 2729893"/>
              <a:gd name="connsiteX47" fmla="*/ 523960 w 1728872"/>
              <a:gd name="connsiteY47" fmla="*/ 991581 h 2729893"/>
              <a:gd name="connsiteX48" fmla="*/ 509672 w 1728872"/>
              <a:gd name="connsiteY48" fmla="*/ 1005868 h 2729893"/>
              <a:gd name="connsiteX49" fmla="*/ 476335 w 1728872"/>
              <a:gd name="connsiteY49" fmla="*/ 986818 h 2729893"/>
              <a:gd name="connsiteX50" fmla="*/ 457285 w 1728872"/>
              <a:gd name="connsiteY50" fmla="*/ 991581 h 2729893"/>
              <a:gd name="connsiteX51" fmla="*/ 462047 w 1728872"/>
              <a:gd name="connsiteY51" fmla="*/ 1015393 h 2729893"/>
              <a:gd name="connsiteX52" fmla="*/ 481097 w 1728872"/>
              <a:gd name="connsiteY52" fmla="*/ 1043968 h 2729893"/>
              <a:gd name="connsiteX53" fmla="*/ 490622 w 1728872"/>
              <a:gd name="connsiteY53" fmla="*/ 1082068 h 2729893"/>
              <a:gd name="connsiteX54" fmla="*/ 485860 w 1728872"/>
              <a:gd name="connsiteY54" fmla="*/ 1182081 h 2729893"/>
              <a:gd name="connsiteX55" fmla="*/ 452522 w 1728872"/>
              <a:gd name="connsiteY55" fmla="*/ 1215418 h 2729893"/>
              <a:gd name="connsiteX56" fmla="*/ 438235 w 1728872"/>
              <a:gd name="connsiteY56" fmla="*/ 1229706 h 2729893"/>
              <a:gd name="connsiteX57" fmla="*/ 414422 w 1728872"/>
              <a:gd name="connsiteY57" fmla="*/ 1220181 h 2729893"/>
              <a:gd name="connsiteX58" fmla="*/ 395372 w 1728872"/>
              <a:gd name="connsiteY58" fmla="*/ 1215418 h 2729893"/>
              <a:gd name="connsiteX59" fmla="*/ 390610 w 1728872"/>
              <a:gd name="connsiteY59" fmla="*/ 1234468 h 2729893"/>
              <a:gd name="connsiteX60" fmla="*/ 385847 w 1728872"/>
              <a:gd name="connsiteY60" fmla="*/ 1258281 h 2729893"/>
              <a:gd name="connsiteX61" fmla="*/ 381085 w 1728872"/>
              <a:gd name="connsiteY61" fmla="*/ 1291618 h 2729893"/>
              <a:gd name="connsiteX62" fmla="*/ 376322 w 1728872"/>
              <a:gd name="connsiteY62" fmla="*/ 1305906 h 2729893"/>
              <a:gd name="connsiteX63" fmla="*/ 371560 w 1728872"/>
              <a:gd name="connsiteY63" fmla="*/ 1324956 h 2729893"/>
              <a:gd name="connsiteX64" fmla="*/ 366797 w 1728872"/>
              <a:gd name="connsiteY64" fmla="*/ 1348768 h 2729893"/>
              <a:gd name="connsiteX65" fmla="*/ 338222 w 1728872"/>
              <a:gd name="connsiteY65" fmla="*/ 1377343 h 2729893"/>
              <a:gd name="connsiteX66" fmla="*/ 319172 w 1728872"/>
              <a:gd name="connsiteY66" fmla="*/ 1391631 h 2729893"/>
              <a:gd name="connsiteX67" fmla="*/ 290597 w 1728872"/>
              <a:gd name="connsiteY67" fmla="*/ 1401156 h 2729893"/>
              <a:gd name="connsiteX68" fmla="*/ 276310 w 1728872"/>
              <a:gd name="connsiteY68" fmla="*/ 1415443 h 2729893"/>
              <a:gd name="connsiteX69" fmla="*/ 262022 w 1728872"/>
              <a:gd name="connsiteY69" fmla="*/ 1424968 h 2729893"/>
              <a:gd name="connsiteX70" fmla="*/ 257260 w 1728872"/>
              <a:gd name="connsiteY70" fmla="*/ 1439256 h 2729893"/>
              <a:gd name="connsiteX71" fmla="*/ 242972 w 1728872"/>
              <a:gd name="connsiteY71" fmla="*/ 1463068 h 2729893"/>
              <a:gd name="connsiteX72" fmla="*/ 209635 w 1728872"/>
              <a:gd name="connsiteY72" fmla="*/ 1496406 h 2729893"/>
              <a:gd name="connsiteX73" fmla="*/ 195347 w 1728872"/>
              <a:gd name="connsiteY73" fmla="*/ 1510693 h 2729893"/>
              <a:gd name="connsiteX74" fmla="*/ 157247 w 1728872"/>
              <a:gd name="connsiteY74" fmla="*/ 1539268 h 2729893"/>
              <a:gd name="connsiteX75" fmla="*/ 142960 w 1728872"/>
              <a:gd name="connsiteY75" fmla="*/ 1553556 h 2729893"/>
              <a:gd name="connsiteX76" fmla="*/ 114385 w 1728872"/>
              <a:gd name="connsiteY76" fmla="*/ 1577368 h 2729893"/>
              <a:gd name="connsiteX77" fmla="*/ 109622 w 1728872"/>
              <a:gd name="connsiteY77" fmla="*/ 1591656 h 2729893"/>
              <a:gd name="connsiteX78" fmla="*/ 100097 w 1728872"/>
              <a:gd name="connsiteY78" fmla="*/ 1653568 h 2729893"/>
              <a:gd name="connsiteX79" fmla="*/ 71522 w 1728872"/>
              <a:gd name="connsiteY79" fmla="*/ 1677381 h 2729893"/>
              <a:gd name="connsiteX80" fmla="*/ 38185 w 1728872"/>
              <a:gd name="connsiteY80" fmla="*/ 1720243 h 2729893"/>
              <a:gd name="connsiteX81" fmla="*/ 28660 w 1728872"/>
              <a:gd name="connsiteY81" fmla="*/ 1739293 h 2729893"/>
              <a:gd name="connsiteX82" fmla="*/ 42947 w 1728872"/>
              <a:gd name="connsiteY82" fmla="*/ 1786918 h 2729893"/>
              <a:gd name="connsiteX83" fmla="*/ 47710 w 1728872"/>
              <a:gd name="connsiteY83" fmla="*/ 1805968 h 2729893"/>
              <a:gd name="connsiteX84" fmla="*/ 52472 w 1728872"/>
              <a:gd name="connsiteY84" fmla="*/ 1820256 h 2729893"/>
              <a:gd name="connsiteX85" fmla="*/ 38185 w 1728872"/>
              <a:gd name="connsiteY85" fmla="*/ 1877406 h 2729893"/>
              <a:gd name="connsiteX86" fmla="*/ 28660 w 1728872"/>
              <a:gd name="connsiteY86" fmla="*/ 1905981 h 2729893"/>
              <a:gd name="connsiteX87" fmla="*/ 57235 w 1728872"/>
              <a:gd name="connsiteY87" fmla="*/ 1958368 h 2729893"/>
              <a:gd name="connsiteX88" fmla="*/ 61997 w 1728872"/>
              <a:gd name="connsiteY88" fmla="*/ 1977418 h 2729893"/>
              <a:gd name="connsiteX89" fmla="*/ 23897 w 1728872"/>
              <a:gd name="connsiteY89" fmla="*/ 1977418 h 2729893"/>
              <a:gd name="connsiteX90" fmla="*/ 85 w 1728872"/>
              <a:gd name="connsiteY90" fmla="*/ 1982181 h 2729893"/>
              <a:gd name="connsiteX91" fmla="*/ 19135 w 1728872"/>
              <a:gd name="connsiteY91" fmla="*/ 2020281 h 2729893"/>
              <a:gd name="connsiteX92" fmla="*/ 33422 w 1728872"/>
              <a:gd name="connsiteY92" fmla="*/ 2206018 h 2729893"/>
              <a:gd name="connsiteX93" fmla="*/ 47710 w 1728872"/>
              <a:gd name="connsiteY93" fmla="*/ 2277456 h 2729893"/>
              <a:gd name="connsiteX94" fmla="*/ 66760 w 1728872"/>
              <a:gd name="connsiteY94" fmla="*/ 2301268 h 2729893"/>
              <a:gd name="connsiteX95" fmla="*/ 76285 w 1728872"/>
              <a:gd name="connsiteY95" fmla="*/ 2315556 h 2729893"/>
              <a:gd name="connsiteX96" fmla="*/ 104860 w 1728872"/>
              <a:gd name="connsiteY96" fmla="*/ 2329843 h 2729893"/>
              <a:gd name="connsiteX97" fmla="*/ 157247 w 1728872"/>
              <a:gd name="connsiteY97" fmla="*/ 2391756 h 2729893"/>
              <a:gd name="connsiteX98" fmla="*/ 171535 w 1728872"/>
              <a:gd name="connsiteY98" fmla="*/ 2425093 h 2729893"/>
              <a:gd name="connsiteX99" fmla="*/ 176297 w 1728872"/>
              <a:gd name="connsiteY99" fmla="*/ 2448906 h 2729893"/>
              <a:gd name="connsiteX100" fmla="*/ 190585 w 1728872"/>
              <a:gd name="connsiteY100" fmla="*/ 2467956 h 2729893"/>
              <a:gd name="connsiteX101" fmla="*/ 195347 w 1728872"/>
              <a:gd name="connsiteY101" fmla="*/ 2482243 h 2729893"/>
              <a:gd name="connsiteX102" fmla="*/ 204872 w 1728872"/>
              <a:gd name="connsiteY102" fmla="*/ 2501293 h 2729893"/>
              <a:gd name="connsiteX103" fmla="*/ 209635 w 1728872"/>
              <a:gd name="connsiteY103" fmla="*/ 2525106 h 2729893"/>
              <a:gd name="connsiteX104" fmla="*/ 233447 w 1728872"/>
              <a:gd name="connsiteY104" fmla="*/ 2567968 h 2729893"/>
              <a:gd name="connsiteX105" fmla="*/ 238210 w 1728872"/>
              <a:gd name="connsiteY105" fmla="*/ 2582256 h 2729893"/>
              <a:gd name="connsiteX106" fmla="*/ 262022 w 1728872"/>
              <a:gd name="connsiteY106" fmla="*/ 2606068 h 2729893"/>
              <a:gd name="connsiteX107" fmla="*/ 271547 w 1728872"/>
              <a:gd name="connsiteY107" fmla="*/ 2620356 h 2729893"/>
              <a:gd name="connsiteX108" fmla="*/ 300122 w 1728872"/>
              <a:gd name="connsiteY108" fmla="*/ 2625118 h 2729893"/>
              <a:gd name="connsiteX109" fmla="*/ 395372 w 1728872"/>
              <a:gd name="connsiteY109" fmla="*/ 2653693 h 2729893"/>
              <a:gd name="connsiteX110" fmla="*/ 395372 w 1728872"/>
              <a:gd name="connsiteY110" fmla="*/ 2653693 h 2729893"/>
              <a:gd name="connsiteX111" fmla="*/ 452522 w 1728872"/>
              <a:gd name="connsiteY111" fmla="*/ 2672743 h 2729893"/>
              <a:gd name="connsiteX112" fmla="*/ 476335 w 1728872"/>
              <a:gd name="connsiteY112" fmla="*/ 2682268 h 2729893"/>
              <a:gd name="connsiteX113" fmla="*/ 504910 w 1728872"/>
              <a:gd name="connsiteY113" fmla="*/ 2691793 h 2729893"/>
              <a:gd name="connsiteX114" fmla="*/ 552535 w 1728872"/>
              <a:gd name="connsiteY114" fmla="*/ 2701318 h 2729893"/>
              <a:gd name="connsiteX115" fmla="*/ 600160 w 1728872"/>
              <a:gd name="connsiteY115" fmla="*/ 2715606 h 2729893"/>
              <a:gd name="connsiteX116" fmla="*/ 628735 w 1728872"/>
              <a:gd name="connsiteY116" fmla="*/ 2725131 h 2729893"/>
              <a:gd name="connsiteX117" fmla="*/ 643022 w 1728872"/>
              <a:gd name="connsiteY117" fmla="*/ 2729893 h 2729893"/>
              <a:gd name="connsiteX118" fmla="*/ 652547 w 1728872"/>
              <a:gd name="connsiteY118" fmla="*/ 2663218 h 2729893"/>
              <a:gd name="connsiteX119" fmla="*/ 666835 w 1728872"/>
              <a:gd name="connsiteY119" fmla="*/ 2653693 h 2729893"/>
              <a:gd name="connsiteX120" fmla="*/ 695410 w 1728872"/>
              <a:gd name="connsiteY120" fmla="*/ 2644168 h 2729893"/>
              <a:gd name="connsiteX121" fmla="*/ 709697 w 1728872"/>
              <a:gd name="connsiteY121" fmla="*/ 2634643 h 2729893"/>
              <a:gd name="connsiteX122" fmla="*/ 738272 w 1728872"/>
              <a:gd name="connsiteY122" fmla="*/ 2625118 h 2729893"/>
              <a:gd name="connsiteX123" fmla="*/ 771610 w 1728872"/>
              <a:gd name="connsiteY123" fmla="*/ 2610831 h 2729893"/>
              <a:gd name="connsiteX124" fmla="*/ 800185 w 1728872"/>
              <a:gd name="connsiteY124" fmla="*/ 2587018 h 2729893"/>
              <a:gd name="connsiteX125" fmla="*/ 833522 w 1728872"/>
              <a:gd name="connsiteY125" fmla="*/ 2553681 h 2729893"/>
              <a:gd name="connsiteX126" fmla="*/ 895435 w 1728872"/>
              <a:gd name="connsiteY126" fmla="*/ 2534631 h 2729893"/>
              <a:gd name="connsiteX127" fmla="*/ 924010 w 1728872"/>
              <a:gd name="connsiteY127" fmla="*/ 2520343 h 2729893"/>
              <a:gd name="connsiteX128" fmla="*/ 962110 w 1728872"/>
              <a:gd name="connsiteY128" fmla="*/ 2510818 h 2729893"/>
              <a:gd name="connsiteX129" fmla="*/ 976397 w 1728872"/>
              <a:gd name="connsiteY129" fmla="*/ 2506056 h 2729893"/>
              <a:gd name="connsiteX130" fmla="*/ 995447 w 1728872"/>
              <a:gd name="connsiteY130" fmla="*/ 2501293 h 2729893"/>
              <a:gd name="connsiteX131" fmla="*/ 1014497 w 1728872"/>
              <a:gd name="connsiteY131" fmla="*/ 2491768 h 2729893"/>
              <a:gd name="connsiteX132" fmla="*/ 1062122 w 1728872"/>
              <a:gd name="connsiteY132" fmla="*/ 2482243 h 2729893"/>
              <a:gd name="connsiteX133" fmla="*/ 1066885 w 1728872"/>
              <a:gd name="connsiteY133" fmla="*/ 2463193 h 2729893"/>
              <a:gd name="connsiteX134" fmla="*/ 1109747 w 1728872"/>
              <a:gd name="connsiteY134" fmla="*/ 2448906 h 2729893"/>
              <a:gd name="connsiteX135" fmla="*/ 1114510 w 1728872"/>
              <a:gd name="connsiteY135" fmla="*/ 2429856 h 2729893"/>
              <a:gd name="connsiteX136" fmla="*/ 1109747 w 1728872"/>
              <a:gd name="connsiteY136" fmla="*/ 2415568 h 2729893"/>
              <a:gd name="connsiteX137" fmla="*/ 1081172 w 1728872"/>
              <a:gd name="connsiteY137" fmla="*/ 2377468 h 2729893"/>
              <a:gd name="connsiteX138" fmla="*/ 1071647 w 1728872"/>
              <a:gd name="connsiteY138" fmla="*/ 2363181 h 2729893"/>
              <a:gd name="connsiteX139" fmla="*/ 1038310 w 1728872"/>
              <a:gd name="connsiteY139" fmla="*/ 2320318 h 2729893"/>
              <a:gd name="connsiteX140" fmla="*/ 1066885 w 1728872"/>
              <a:gd name="connsiteY140" fmla="*/ 2253643 h 2729893"/>
              <a:gd name="connsiteX141" fmla="*/ 1081172 w 1728872"/>
              <a:gd name="connsiteY141" fmla="*/ 2248881 h 2729893"/>
              <a:gd name="connsiteX142" fmla="*/ 1100222 w 1728872"/>
              <a:gd name="connsiteY142" fmla="*/ 2234593 h 2729893"/>
              <a:gd name="connsiteX143" fmla="*/ 1114510 w 1728872"/>
              <a:gd name="connsiteY143" fmla="*/ 2225068 h 2729893"/>
              <a:gd name="connsiteX144" fmla="*/ 1128797 w 1728872"/>
              <a:gd name="connsiteY144" fmla="*/ 2210781 h 2729893"/>
              <a:gd name="connsiteX145" fmla="*/ 1138322 w 1728872"/>
              <a:gd name="connsiteY145" fmla="*/ 2186968 h 2729893"/>
              <a:gd name="connsiteX146" fmla="*/ 1157372 w 1728872"/>
              <a:gd name="connsiteY146" fmla="*/ 2158393 h 2729893"/>
              <a:gd name="connsiteX147" fmla="*/ 1176422 w 1728872"/>
              <a:gd name="connsiteY147" fmla="*/ 2129818 h 2729893"/>
              <a:gd name="connsiteX148" fmla="*/ 1190710 w 1728872"/>
              <a:gd name="connsiteY148" fmla="*/ 2120293 h 2729893"/>
              <a:gd name="connsiteX149" fmla="*/ 1309772 w 1728872"/>
              <a:gd name="connsiteY149" fmla="*/ 2110768 h 2729893"/>
              <a:gd name="connsiteX150" fmla="*/ 1324060 w 1728872"/>
              <a:gd name="connsiteY150" fmla="*/ 2091718 h 2729893"/>
              <a:gd name="connsiteX151" fmla="*/ 1333585 w 1728872"/>
              <a:gd name="connsiteY151" fmla="*/ 2063143 h 2729893"/>
              <a:gd name="connsiteX152" fmla="*/ 1357397 w 1728872"/>
              <a:gd name="connsiteY152" fmla="*/ 2053618 h 2729893"/>
              <a:gd name="connsiteX153" fmla="*/ 1405022 w 1728872"/>
              <a:gd name="connsiteY153" fmla="*/ 2044093 h 2729893"/>
              <a:gd name="connsiteX154" fmla="*/ 1395497 w 1728872"/>
              <a:gd name="connsiteY154" fmla="*/ 2020281 h 2729893"/>
              <a:gd name="connsiteX155" fmla="*/ 1419310 w 1728872"/>
              <a:gd name="connsiteY155" fmla="*/ 2015518 h 2729893"/>
              <a:gd name="connsiteX156" fmla="*/ 1476460 w 1728872"/>
              <a:gd name="connsiteY156" fmla="*/ 2001231 h 2729893"/>
              <a:gd name="connsiteX157" fmla="*/ 1490747 w 1728872"/>
              <a:gd name="connsiteY157" fmla="*/ 1996468 h 2729893"/>
              <a:gd name="connsiteX158" fmla="*/ 1528847 w 1728872"/>
              <a:gd name="connsiteY158" fmla="*/ 1991706 h 2729893"/>
              <a:gd name="connsiteX159" fmla="*/ 1543135 w 1728872"/>
              <a:gd name="connsiteY159" fmla="*/ 1967893 h 2729893"/>
              <a:gd name="connsiteX160" fmla="*/ 1552660 w 1728872"/>
              <a:gd name="connsiteY160" fmla="*/ 1915506 h 2729893"/>
              <a:gd name="connsiteX161" fmla="*/ 1595522 w 1728872"/>
              <a:gd name="connsiteY161" fmla="*/ 1905981 h 2729893"/>
              <a:gd name="connsiteX162" fmla="*/ 1605047 w 1728872"/>
              <a:gd name="connsiteY162" fmla="*/ 1891693 h 2729893"/>
              <a:gd name="connsiteX163" fmla="*/ 1609810 w 1728872"/>
              <a:gd name="connsiteY163" fmla="*/ 1877406 h 2729893"/>
              <a:gd name="connsiteX164" fmla="*/ 1628860 w 1728872"/>
              <a:gd name="connsiteY164" fmla="*/ 1863118 h 2729893"/>
              <a:gd name="connsiteX165" fmla="*/ 1657435 w 1728872"/>
              <a:gd name="connsiteY165" fmla="*/ 1834543 h 2729893"/>
              <a:gd name="connsiteX166" fmla="*/ 1647910 w 1728872"/>
              <a:gd name="connsiteY166" fmla="*/ 1791681 h 2729893"/>
              <a:gd name="connsiteX167" fmla="*/ 1624097 w 1728872"/>
              <a:gd name="connsiteY167" fmla="*/ 1763106 h 2729893"/>
              <a:gd name="connsiteX168" fmla="*/ 1581235 w 1728872"/>
              <a:gd name="connsiteY168" fmla="*/ 1715481 h 2729893"/>
              <a:gd name="connsiteX169" fmla="*/ 1562185 w 1728872"/>
              <a:gd name="connsiteY169" fmla="*/ 1710718 h 2729893"/>
              <a:gd name="connsiteX170" fmla="*/ 1547897 w 1728872"/>
              <a:gd name="connsiteY170" fmla="*/ 1677381 h 2729893"/>
              <a:gd name="connsiteX171" fmla="*/ 1585997 w 1728872"/>
              <a:gd name="connsiteY171" fmla="*/ 1653568 h 2729893"/>
              <a:gd name="connsiteX172" fmla="*/ 1619335 w 1728872"/>
              <a:gd name="connsiteY172" fmla="*/ 1639281 h 2729893"/>
              <a:gd name="connsiteX173" fmla="*/ 1652672 w 1728872"/>
              <a:gd name="connsiteY173" fmla="*/ 1629756 h 2729893"/>
              <a:gd name="connsiteX174" fmla="*/ 1681247 w 1728872"/>
              <a:gd name="connsiteY174" fmla="*/ 1620231 h 2729893"/>
              <a:gd name="connsiteX175" fmla="*/ 1695535 w 1728872"/>
              <a:gd name="connsiteY175" fmla="*/ 1601181 h 2729893"/>
              <a:gd name="connsiteX176" fmla="*/ 1705060 w 1728872"/>
              <a:gd name="connsiteY176" fmla="*/ 1586893 h 2729893"/>
              <a:gd name="connsiteX177" fmla="*/ 1700297 w 1728872"/>
              <a:gd name="connsiteY177" fmla="*/ 1544031 h 2729893"/>
              <a:gd name="connsiteX178" fmla="*/ 1686010 w 1728872"/>
              <a:gd name="connsiteY178" fmla="*/ 1524981 h 2729893"/>
              <a:gd name="connsiteX179" fmla="*/ 1681247 w 1728872"/>
              <a:gd name="connsiteY179" fmla="*/ 1505931 h 2729893"/>
              <a:gd name="connsiteX180" fmla="*/ 1671722 w 1728872"/>
              <a:gd name="connsiteY180" fmla="*/ 1477356 h 2729893"/>
              <a:gd name="connsiteX181" fmla="*/ 1676485 w 1728872"/>
              <a:gd name="connsiteY181" fmla="*/ 1410681 h 2729893"/>
              <a:gd name="connsiteX182" fmla="*/ 1681247 w 1728872"/>
              <a:gd name="connsiteY182" fmla="*/ 1372581 h 2729893"/>
              <a:gd name="connsiteX183" fmla="*/ 1700297 w 1728872"/>
              <a:gd name="connsiteY183" fmla="*/ 1353531 h 2729893"/>
              <a:gd name="connsiteX184" fmla="*/ 1709822 w 1728872"/>
              <a:gd name="connsiteY184" fmla="*/ 1329718 h 2729893"/>
              <a:gd name="connsiteX185" fmla="*/ 1714585 w 1728872"/>
              <a:gd name="connsiteY185" fmla="*/ 1315431 h 2729893"/>
              <a:gd name="connsiteX186" fmla="*/ 1728872 w 1728872"/>
              <a:gd name="connsiteY186" fmla="*/ 1286856 h 2729893"/>
              <a:gd name="connsiteX187" fmla="*/ 1719347 w 1728872"/>
              <a:gd name="connsiteY187" fmla="*/ 1196368 h 2729893"/>
              <a:gd name="connsiteX188" fmla="*/ 1681247 w 1728872"/>
              <a:gd name="connsiteY188" fmla="*/ 1158268 h 2729893"/>
              <a:gd name="connsiteX189" fmla="*/ 1666960 w 1728872"/>
              <a:gd name="connsiteY189" fmla="*/ 1143981 h 2729893"/>
              <a:gd name="connsiteX190" fmla="*/ 1652672 w 1728872"/>
              <a:gd name="connsiteY190" fmla="*/ 1129693 h 2729893"/>
              <a:gd name="connsiteX191" fmla="*/ 1633622 w 1728872"/>
              <a:gd name="connsiteY191" fmla="*/ 1120168 h 2729893"/>
              <a:gd name="connsiteX192" fmla="*/ 1614572 w 1728872"/>
              <a:gd name="connsiteY192" fmla="*/ 1101118 h 2729893"/>
              <a:gd name="connsiteX193" fmla="*/ 1600285 w 1728872"/>
              <a:gd name="connsiteY193" fmla="*/ 1096356 h 2729893"/>
              <a:gd name="connsiteX194" fmla="*/ 1581235 w 1728872"/>
              <a:gd name="connsiteY194" fmla="*/ 1086831 h 2729893"/>
              <a:gd name="connsiteX195" fmla="*/ 1547897 w 1728872"/>
              <a:gd name="connsiteY195" fmla="*/ 1077306 h 2729893"/>
              <a:gd name="connsiteX196" fmla="*/ 1528847 w 1728872"/>
              <a:gd name="connsiteY196" fmla="*/ 1067781 h 2729893"/>
              <a:gd name="connsiteX197" fmla="*/ 1500272 w 1728872"/>
              <a:gd name="connsiteY197" fmla="*/ 1063018 h 2729893"/>
              <a:gd name="connsiteX198" fmla="*/ 1481222 w 1728872"/>
              <a:gd name="connsiteY198" fmla="*/ 1029681 h 2729893"/>
              <a:gd name="connsiteX199" fmla="*/ 1466935 w 1728872"/>
              <a:gd name="connsiteY199" fmla="*/ 986818 h 2729893"/>
              <a:gd name="connsiteX200" fmla="*/ 1457410 w 1728872"/>
              <a:gd name="connsiteY200" fmla="*/ 967768 h 2729893"/>
              <a:gd name="connsiteX201" fmla="*/ 1452647 w 1728872"/>
              <a:gd name="connsiteY201" fmla="*/ 953481 h 2729893"/>
              <a:gd name="connsiteX202" fmla="*/ 1443122 w 1728872"/>
              <a:gd name="connsiteY202" fmla="*/ 929668 h 2729893"/>
              <a:gd name="connsiteX203" fmla="*/ 1452647 w 1728872"/>
              <a:gd name="connsiteY203" fmla="*/ 867756 h 2729893"/>
              <a:gd name="connsiteX204" fmla="*/ 1462172 w 1728872"/>
              <a:gd name="connsiteY204" fmla="*/ 853468 h 2729893"/>
              <a:gd name="connsiteX205" fmla="*/ 1466935 w 1728872"/>
              <a:gd name="connsiteY205" fmla="*/ 839181 h 2729893"/>
              <a:gd name="connsiteX206" fmla="*/ 1500272 w 1728872"/>
              <a:gd name="connsiteY206" fmla="*/ 786793 h 2729893"/>
              <a:gd name="connsiteX207" fmla="*/ 1519322 w 1728872"/>
              <a:gd name="connsiteY207" fmla="*/ 739168 h 2729893"/>
              <a:gd name="connsiteX208" fmla="*/ 1528847 w 1728872"/>
              <a:gd name="connsiteY208" fmla="*/ 715356 h 2729893"/>
              <a:gd name="connsiteX209" fmla="*/ 1543135 w 1728872"/>
              <a:gd name="connsiteY209" fmla="*/ 701068 h 2729893"/>
              <a:gd name="connsiteX210" fmla="*/ 1562185 w 1728872"/>
              <a:gd name="connsiteY210" fmla="*/ 686781 h 2729893"/>
              <a:gd name="connsiteX211" fmla="*/ 1590760 w 1728872"/>
              <a:gd name="connsiteY211" fmla="*/ 643918 h 2729893"/>
              <a:gd name="connsiteX212" fmla="*/ 1600285 w 1728872"/>
              <a:gd name="connsiteY212" fmla="*/ 615343 h 2729893"/>
              <a:gd name="connsiteX213" fmla="*/ 1619335 w 1728872"/>
              <a:gd name="connsiteY213" fmla="*/ 586768 h 2729893"/>
              <a:gd name="connsiteX214" fmla="*/ 1614572 w 1728872"/>
              <a:gd name="connsiteY214" fmla="*/ 491518 h 2729893"/>
              <a:gd name="connsiteX215" fmla="*/ 1585997 w 1728872"/>
              <a:gd name="connsiteY215" fmla="*/ 467706 h 2729893"/>
              <a:gd name="connsiteX216" fmla="*/ 1571710 w 1728872"/>
              <a:gd name="connsiteY216" fmla="*/ 462943 h 2729893"/>
              <a:gd name="connsiteX217" fmla="*/ 1538372 w 1728872"/>
              <a:gd name="connsiteY217" fmla="*/ 448656 h 2729893"/>
              <a:gd name="connsiteX218" fmla="*/ 1533610 w 1728872"/>
              <a:gd name="connsiteY218" fmla="*/ 429606 h 2729893"/>
              <a:gd name="connsiteX219" fmla="*/ 1528847 w 1728872"/>
              <a:gd name="connsiteY219" fmla="*/ 343881 h 2729893"/>
              <a:gd name="connsiteX220" fmla="*/ 1514560 w 1728872"/>
              <a:gd name="connsiteY220" fmla="*/ 324831 h 2729893"/>
              <a:gd name="connsiteX221" fmla="*/ 1505035 w 1728872"/>
              <a:gd name="connsiteY221" fmla="*/ 310543 h 2729893"/>
              <a:gd name="connsiteX222" fmla="*/ 1485985 w 1728872"/>
              <a:gd name="connsiteY222" fmla="*/ 305781 h 2729893"/>
              <a:gd name="connsiteX223" fmla="*/ 1457410 w 1728872"/>
              <a:gd name="connsiteY223" fmla="*/ 296256 h 2729893"/>
              <a:gd name="connsiteX224" fmla="*/ 1481222 w 1728872"/>
              <a:gd name="connsiteY224" fmla="*/ 272443 h 2729893"/>
              <a:gd name="connsiteX225" fmla="*/ 1500272 w 1728872"/>
              <a:gd name="connsiteY225" fmla="*/ 234343 h 2729893"/>
              <a:gd name="connsiteX226" fmla="*/ 1514560 w 1728872"/>
              <a:gd name="connsiteY226" fmla="*/ 162906 h 2729893"/>
              <a:gd name="connsiteX227" fmla="*/ 1519322 w 1728872"/>
              <a:gd name="connsiteY227" fmla="*/ 139093 h 2729893"/>
              <a:gd name="connsiteX228" fmla="*/ 1524085 w 1728872"/>
              <a:gd name="connsiteY228" fmla="*/ 124806 h 2729893"/>
              <a:gd name="connsiteX229" fmla="*/ 1528847 w 1728872"/>
              <a:gd name="connsiteY229" fmla="*/ 105756 h 2729893"/>
              <a:gd name="connsiteX230" fmla="*/ 1547897 w 1728872"/>
              <a:gd name="connsiteY230" fmla="*/ 77181 h 2729893"/>
              <a:gd name="connsiteX231" fmla="*/ 1557422 w 1728872"/>
              <a:gd name="connsiteY231" fmla="*/ 62893 h 2729893"/>
              <a:gd name="connsiteX232" fmla="*/ 1538372 w 1728872"/>
              <a:gd name="connsiteY232" fmla="*/ 20031 h 2729893"/>
              <a:gd name="connsiteX0" fmla="*/ 1538372 w 1728872"/>
              <a:gd name="connsiteY0" fmla="*/ 20031 h 2729893"/>
              <a:gd name="connsiteX1" fmla="*/ 1485985 w 1728872"/>
              <a:gd name="connsiteY1" fmla="*/ 8125 h 2729893"/>
              <a:gd name="connsiteX2" fmla="*/ 1445503 w 1728872"/>
              <a:gd name="connsiteY2" fmla="*/ 3361 h 2729893"/>
              <a:gd name="connsiteX3" fmla="*/ 1338347 w 1728872"/>
              <a:gd name="connsiteY3" fmla="*/ 67656 h 2729893"/>
              <a:gd name="connsiteX4" fmla="*/ 1221666 w 1728872"/>
              <a:gd name="connsiteY4" fmla="*/ 124805 h 2729893"/>
              <a:gd name="connsiteX5" fmla="*/ 1104985 w 1728872"/>
              <a:gd name="connsiteY5" fmla="*/ 215293 h 2729893"/>
              <a:gd name="connsiteX6" fmla="*/ 1085935 w 1728872"/>
              <a:gd name="connsiteY6" fmla="*/ 243868 h 2729893"/>
              <a:gd name="connsiteX7" fmla="*/ 1081172 w 1728872"/>
              <a:gd name="connsiteY7" fmla="*/ 262918 h 2729893"/>
              <a:gd name="connsiteX8" fmla="*/ 1071647 w 1728872"/>
              <a:gd name="connsiteY8" fmla="*/ 277206 h 2729893"/>
              <a:gd name="connsiteX9" fmla="*/ 1062122 w 1728872"/>
              <a:gd name="connsiteY9" fmla="*/ 296256 h 2729893"/>
              <a:gd name="connsiteX10" fmla="*/ 1014497 w 1728872"/>
              <a:gd name="connsiteY10" fmla="*/ 286731 h 2729893"/>
              <a:gd name="connsiteX11" fmla="*/ 990685 w 1728872"/>
              <a:gd name="connsiteY11" fmla="*/ 277206 h 2729893"/>
              <a:gd name="connsiteX12" fmla="*/ 947822 w 1728872"/>
              <a:gd name="connsiteY12" fmla="*/ 281968 h 2729893"/>
              <a:gd name="connsiteX13" fmla="*/ 938297 w 1728872"/>
              <a:gd name="connsiteY13" fmla="*/ 296256 h 2729893"/>
              <a:gd name="connsiteX14" fmla="*/ 924010 w 1728872"/>
              <a:gd name="connsiteY14" fmla="*/ 301018 h 2729893"/>
              <a:gd name="connsiteX15" fmla="*/ 909722 w 1728872"/>
              <a:gd name="connsiteY15" fmla="*/ 310543 h 2729893"/>
              <a:gd name="connsiteX16" fmla="*/ 904960 w 1728872"/>
              <a:gd name="connsiteY16" fmla="*/ 367693 h 2729893"/>
              <a:gd name="connsiteX17" fmla="*/ 885910 w 1728872"/>
              <a:gd name="connsiteY17" fmla="*/ 405793 h 2729893"/>
              <a:gd name="connsiteX18" fmla="*/ 871622 w 1728872"/>
              <a:gd name="connsiteY18" fmla="*/ 453418 h 2729893"/>
              <a:gd name="connsiteX19" fmla="*/ 862097 w 1728872"/>
              <a:gd name="connsiteY19" fmla="*/ 477231 h 2729893"/>
              <a:gd name="connsiteX20" fmla="*/ 843047 w 1728872"/>
              <a:gd name="connsiteY20" fmla="*/ 486756 h 2729893"/>
              <a:gd name="connsiteX21" fmla="*/ 804947 w 1728872"/>
              <a:gd name="connsiteY21" fmla="*/ 481993 h 2729893"/>
              <a:gd name="connsiteX22" fmla="*/ 790660 w 1728872"/>
              <a:gd name="connsiteY22" fmla="*/ 472468 h 2729893"/>
              <a:gd name="connsiteX23" fmla="*/ 738272 w 1728872"/>
              <a:gd name="connsiteY23" fmla="*/ 477231 h 2729893"/>
              <a:gd name="connsiteX24" fmla="*/ 723985 w 1728872"/>
              <a:gd name="connsiteY24" fmla="*/ 486756 h 2729893"/>
              <a:gd name="connsiteX25" fmla="*/ 700172 w 1728872"/>
              <a:gd name="connsiteY25" fmla="*/ 515331 h 2729893"/>
              <a:gd name="connsiteX26" fmla="*/ 681122 w 1728872"/>
              <a:gd name="connsiteY26" fmla="*/ 520093 h 2729893"/>
              <a:gd name="connsiteX27" fmla="*/ 623972 w 1728872"/>
              <a:gd name="connsiteY27" fmla="*/ 524856 h 2729893"/>
              <a:gd name="connsiteX28" fmla="*/ 623972 w 1728872"/>
              <a:gd name="connsiteY28" fmla="*/ 572481 h 2729893"/>
              <a:gd name="connsiteX29" fmla="*/ 600160 w 1728872"/>
              <a:gd name="connsiteY29" fmla="*/ 577243 h 2729893"/>
              <a:gd name="connsiteX30" fmla="*/ 585872 w 1728872"/>
              <a:gd name="connsiteY30" fmla="*/ 586768 h 2729893"/>
              <a:gd name="connsiteX31" fmla="*/ 581110 w 1728872"/>
              <a:gd name="connsiteY31" fmla="*/ 624868 h 2729893"/>
              <a:gd name="connsiteX32" fmla="*/ 571585 w 1728872"/>
              <a:gd name="connsiteY32" fmla="*/ 658206 h 2729893"/>
              <a:gd name="connsiteX33" fmla="*/ 566822 w 1728872"/>
              <a:gd name="connsiteY33" fmla="*/ 672493 h 2729893"/>
              <a:gd name="connsiteX34" fmla="*/ 514435 w 1728872"/>
              <a:gd name="connsiteY34" fmla="*/ 686781 h 2729893"/>
              <a:gd name="connsiteX35" fmla="*/ 500147 w 1728872"/>
              <a:gd name="connsiteY35" fmla="*/ 701068 h 2729893"/>
              <a:gd name="connsiteX36" fmla="*/ 523960 w 1728872"/>
              <a:gd name="connsiteY36" fmla="*/ 734406 h 2729893"/>
              <a:gd name="connsiteX37" fmla="*/ 566822 w 1728872"/>
              <a:gd name="connsiteY37" fmla="*/ 743931 h 2729893"/>
              <a:gd name="connsiteX38" fmla="*/ 604922 w 1728872"/>
              <a:gd name="connsiteY38" fmla="*/ 791556 h 2729893"/>
              <a:gd name="connsiteX39" fmla="*/ 623972 w 1728872"/>
              <a:gd name="connsiteY39" fmla="*/ 858231 h 2729893"/>
              <a:gd name="connsiteX40" fmla="*/ 638260 w 1728872"/>
              <a:gd name="connsiteY40" fmla="*/ 867756 h 2729893"/>
              <a:gd name="connsiteX41" fmla="*/ 604922 w 1728872"/>
              <a:gd name="connsiteY41" fmla="*/ 886806 h 2729893"/>
              <a:gd name="connsiteX42" fmla="*/ 595397 w 1728872"/>
              <a:gd name="connsiteY42" fmla="*/ 901093 h 2729893"/>
              <a:gd name="connsiteX43" fmla="*/ 576347 w 1728872"/>
              <a:gd name="connsiteY43" fmla="*/ 905856 h 2729893"/>
              <a:gd name="connsiteX44" fmla="*/ 562060 w 1728872"/>
              <a:gd name="connsiteY44" fmla="*/ 901093 h 2729893"/>
              <a:gd name="connsiteX45" fmla="*/ 566822 w 1728872"/>
              <a:gd name="connsiteY45" fmla="*/ 939193 h 2729893"/>
              <a:gd name="connsiteX46" fmla="*/ 557297 w 1728872"/>
              <a:gd name="connsiteY46" fmla="*/ 972531 h 2729893"/>
              <a:gd name="connsiteX47" fmla="*/ 523960 w 1728872"/>
              <a:gd name="connsiteY47" fmla="*/ 991581 h 2729893"/>
              <a:gd name="connsiteX48" fmla="*/ 509672 w 1728872"/>
              <a:gd name="connsiteY48" fmla="*/ 1005868 h 2729893"/>
              <a:gd name="connsiteX49" fmla="*/ 476335 w 1728872"/>
              <a:gd name="connsiteY49" fmla="*/ 986818 h 2729893"/>
              <a:gd name="connsiteX50" fmla="*/ 457285 w 1728872"/>
              <a:gd name="connsiteY50" fmla="*/ 991581 h 2729893"/>
              <a:gd name="connsiteX51" fmla="*/ 462047 w 1728872"/>
              <a:gd name="connsiteY51" fmla="*/ 1015393 h 2729893"/>
              <a:gd name="connsiteX52" fmla="*/ 481097 w 1728872"/>
              <a:gd name="connsiteY52" fmla="*/ 1043968 h 2729893"/>
              <a:gd name="connsiteX53" fmla="*/ 490622 w 1728872"/>
              <a:gd name="connsiteY53" fmla="*/ 1082068 h 2729893"/>
              <a:gd name="connsiteX54" fmla="*/ 485860 w 1728872"/>
              <a:gd name="connsiteY54" fmla="*/ 1182081 h 2729893"/>
              <a:gd name="connsiteX55" fmla="*/ 452522 w 1728872"/>
              <a:gd name="connsiteY55" fmla="*/ 1215418 h 2729893"/>
              <a:gd name="connsiteX56" fmla="*/ 438235 w 1728872"/>
              <a:gd name="connsiteY56" fmla="*/ 1229706 h 2729893"/>
              <a:gd name="connsiteX57" fmla="*/ 414422 w 1728872"/>
              <a:gd name="connsiteY57" fmla="*/ 1220181 h 2729893"/>
              <a:gd name="connsiteX58" fmla="*/ 395372 w 1728872"/>
              <a:gd name="connsiteY58" fmla="*/ 1215418 h 2729893"/>
              <a:gd name="connsiteX59" fmla="*/ 390610 w 1728872"/>
              <a:gd name="connsiteY59" fmla="*/ 1234468 h 2729893"/>
              <a:gd name="connsiteX60" fmla="*/ 385847 w 1728872"/>
              <a:gd name="connsiteY60" fmla="*/ 1258281 h 2729893"/>
              <a:gd name="connsiteX61" fmla="*/ 381085 w 1728872"/>
              <a:gd name="connsiteY61" fmla="*/ 1291618 h 2729893"/>
              <a:gd name="connsiteX62" fmla="*/ 376322 w 1728872"/>
              <a:gd name="connsiteY62" fmla="*/ 1305906 h 2729893"/>
              <a:gd name="connsiteX63" fmla="*/ 371560 w 1728872"/>
              <a:gd name="connsiteY63" fmla="*/ 1324956 h 2729893"/>
              <a:gd name="connsiteX64" fmla="*/ 366797 w 1728872"/>
              <a:gd name="connsiteY64" fmla="*/ 1348768 h 2729893"/>
              <a:gd name="connsiteX65" fmla="*/ 338222 w 1728872"/>
              <a:gd name="connsiteY65" fmla="*/ 1377343 h 2729893"/>
              <a:gd name="connsiteX66" fmla="*/ 319172 w 1728872"/>
              <a:gd name="connsiteY66" fmla="*/ 1391631 h 2729893"/>
              <a:gd name="connsiteX67" fmla="*/ 290597 w 1728872"/>
              <a:gd name="connsiteY67" fmla="*/ 1401156 h 2729893"/>
              <a:gd name="connsiteX68" fmla="*/ 276310 w 1728872"/>
              <a:gd name="connsiteY68" fmla="*/ 1415443 h 2729893"/>
              <a:gd name="connsiteX69" fmla="*/ 262022 w 1728872"/>
              <a:gd name="connsiteY69" fmla="*/ 1424968 h 2729893"/>
              <a:gd name="connsiteX70" fmla="*/ 257260 w 1728872"/>
              <a:gd name="connsiteY70" fmla="*/ 1439256 h 2729893"/>
              <a:gd name="connsiteX71" fmla="*/ 242972 w 1728872"/>
              <a:gd name="connsiteY71" fmla="*/ 1463068 h 2729893"/>
              <a:gd name="connsiteX72" fmla="*/ 209635 w 1728872"/>
              <a:gd name="connsiteY72" fmla="*/ 1496406 h 2729893"/>
              <a:gd name="connsiteX73" fmla="*/ 195347 w 1728872"/>
              <a:gd name="connsiteY73" fmla="*/ 1510693 h 2729893"/>
              <a:gd name="connsiteX74" fmla="*/ 157247 w 1728872"/>
              <a:gd name="connsiteY74" fmla="*/ 1539268 h 2729893"/>
              <a:gd name="connsiteX75" fmla="*/ 142960 w 1728872"/>
              <a:gd name="connsiteY75" fmla="*/ 1553556 h 2729893"/>
              <a:gd name="connsiteX76" fmla="*/ 114385 w 1728872"/>
              <a:gd name="connsiteY76" fmla="*/ 1577368 h 2729893"/>
              <a:gd name="connsiteX77" fmla="*/ 109622 w 1728872"/>
              <a:gd name="connsiteY77" fmla="*/ 1591656 h 2729893"/>
              <a:gd name="connsiteX78" fmla="*/ 100097 w 1728872"/>
              <a:gd name="connsiteY78" fmla="*/ 1653568 h 2729893"/>
              <a:gd name="connsiteX79" fmla="*/ 71522 w 1728872"/>
              <a:gd name="connsiteY79" fmla="*/ 1677381 h 2729893"/>
              <a:gd name="connsiteX80" fmla="*/ 38185 w 1728872"/>
              <a:gd name="connsiteY80" fmla="*/ 1720243 h 2729893"/>
              <a:gd name="connsiteX81" fmla="*/ 28660 w 1728872"/>
              <a:gd name="connsiteY81" fmla="*/ 1739293 h 2729893"/>
              <a:gd name="connsiteX82" fmla="*/ 42947 w 1728872"/>
              <a:gd name="connsiteY82" fmla="*/ 1786918 h 2729893"/>
              <a:gd name="connsiteX83" fmla="*/ 47710 w 1728872"/>
              <a:gd name="connsiteY83" fmla="*/ 1805968 h 2729893"/>
              <a:gd name="connsiteX84" fmla="*/ 52472 w 1728872"/>
              <a:gd name="connsiteY84" fmla="*/ 1820256 h 2729893"/>
              <a:gd name="connsiteX85" fmla="*/ 38185 w 1728872"/>
              <a:gd name="connsiteY85" fmla="*/ 1877406 h 2729893"/>
              <a:gd name="connsiteX86" fmla="*/ 28660 w 1728872"/>
              <a:gd name="connsiteY86" fmla="*/ 1905981 h 2729893"/>
              <a:gd name="connsiteX87" fmla="*/ 57235 w 1728872"/>
              <a:gd name="connsiteY87" fmla="*/ 1958368 h 2729893"/>
              <a:gd name="connsiteX88" fmla="*/ 61997 w 1728872"/>
              <a:gd name="connsiteY88" fmla="*/ 1977418 h 2729893"/>
              <a:gd name="connsiteX89" fmla="*/ 23897 w 1728872"/>
              <a:gd name="connsiteY89" fmla="*/ 1977418 h 2729893"/>
              <a:gd name="connsiteX90" fmla="*/ 85 w 1728872"/>
              <a:gd name="connsiteY90" fmla="*/ 1982181 h 2729893"/>
              <a:gd name="connsiteX91" fmla="*/ 19135 w 1728872"/>
              <a:gd name="connsiteY91" fmla="*/ 2020281 h 2729893"/>
              <a:gd name="connsiteX92" fmla="*/ 33422 w 1728872"/>
              <a:gd name="connsiteY92" fmla="*/ 2206018 h 2729893"/>
              <a:gd name="connsiteX93" fmla="*/ 47710 w 1728872"/>
              <a:gd name="connsiteY93" fmla="*/ 2277456 h 2729893"/>
              <a:gd name="connsiteX94" fmla="*/ 66760 w 1728872"/>
              <a:gd name="connsiteY94" fmla="*/ 2301268 h 2729893"/>
              <a:gd name="connsiteX95" fmla="*/ 76285 w 1728872"/>
              <a:gd name="connsiteY95" fmla="*/ 2315556 h 2729893"/>
              <a:gd name="connsiteX96" fmla="*/ 104860 w 1728872"/>
              <a:gd name="connsiteY96" fmla="*/ 2329843 h 2729893"/>
              <a:gd name="connsiteX97" fmla="*/ 157247 w 1728872"/>
              <a:gd name="connsiteY97" fmla="*/ 2391756 h 2729893"/>
              <a:gd name="connsiteX98" fmla="*/ 171535 w 1728872"/>
              <a:gd name="connsiteY98" fmla="*/ 2425093 h 2729893"/>
              <a:gd name="connsiteX99" fmla="*/ 176297 w 1728872"/>
              <a:gd name="connsiteY99" fmla="*/ 2448906 h 2729893"/>
              <a:gd name="connsiteX100" fmla="*/ 190585 w 1728872"/>
              <a:gd name="connsiteY100" fmla="*/ 2467956 h 2729893"/>
              <a:gd name="connsiteX101" fmla="*/ 195347 w 1728872"/>
              <a:gd name="connsiteY101" fmla="*/ 2482243 h 2729893"/>
              <a:gd name="connsiteX102" fmla="*/ 204872 w 1728872"/>
              <a:gd name="connsiteY102" fmla="*/ 2501293 h 2729893"/>
              <a:gd name="connsiteX103" fmla="*/ 209635 w 1728872"/>
              <a:gd name="connsiteY103" fmla="*/ 2525106 h 2729893"/>
              <a:gd name="connsiteX104" fmla="*/ 233447 w 1728872"/>
              <a:gd name="connsiteY104" fmla="*/ 2567968 h 2729893"/>
              <a:gd name="connsiteX105" fmla="*/ 238210 w 1728872"/>
              <a:gd name="connsiteY105" fmla="*/ 2582256 h 2729893"/>
              <a:gd name="connsiteX106" fmla="*/ 262022 w 1728872"/>
              <a:gd name="connsiteY106" fmla="*/ 2606068 h 2729893"/>
              <a:gd name="connsiteX107" fmla="*/ 271547 w 1728872"/>
              <a:gd name="connsiteY107" fmla="*/ 2620356 h 2729893"/>
              <a:gd name="connsiteX108" fmla="*/ 300122 w 1728872"/>
              <a:gd name="connsiteY108" fmla="*/ 2625118 h 2729893"/>
              <a:gd name="connsiteX109" fmla="*/ 395372 w 1728872"/>
              <a:gd name="connsiteY109" fmla="*/ 2653693 h 2729893"/>
              <a:gd name="connsiteX110" fmla="*/ 395372 w 1728872"/>
              <a:gd name="connsiteY110" fmla="*/ 2653693 h 2729893"/>
              <a:gd name="connsiteX111" fmla="*/ 452522 w 1728872"/>
              <a:gd name="connsiteY111" fmla="*/ 2672743 h 2729893"/>
              <a:gd name="connsiteX112" fmla="*/ 476335 w 1728872"/>
              <a:gd name="connsiteY112" fmla="*/ 2682268 h 2729893"/>
              <a:gd name="connsiteX113" fmla="*/ 504910 w 1728872"/>
              <a:gd name="connsiteY113" fmla="*/ 2691793 h 2729893"/>
              <a:gd name="connsiteX114" fmla="*/ 552535 w 1728872"/>
              <a:gd name="connsiteY114" fmla="*/ 2701318 h 2729893"/>
              <a:gd name="connsiteX115" fmla="*/ 600160 w 1728872"/>
              <a:gd name="connsiteY115" fmla="*/ 2715606 h 2729893"/>
              <a:gd name="connsiteX116" fmla="*/ 628735 w 1728872"/>
              <a:gd name="connsiteY116" fmla="*/ 2725131 h 2729893"/>
              <a:gd name="connsiteX117" fmla="*/ 643022 w 1728872"/>
              <a:gd name="connsiteY117" fmla="*/ 2729893 h 2729893"/>
              <a:gd name="connsiteX118" fmla="*/ 652547 w 1728872"/>
              <a:gd name="connsiteY118" fmla="*/ 2663218 h 2729893"/>
              <a:gd name="connsiteX119" fmla="*/ 666835 w 1728872"/>
              <a:gd name="connsiteY119" fmla="*/ 2653693 h 2729893"/>
              <a:gd name="connsiteX120" fmla="*/ 695410 w 1728872"/>
              <a:gd name="connsiteY120" fmla="*/ 2644168 h 2729893"/>
              <a:gd name="connsiteX121" fmla="*/ 709697 w 1728872"/>
              <a:gd name="connsiteY121" fmla="*/ 2634643 h 2729893"/>
              <a:gd name="connsiteX122" fmla="*/ 738272 w 1728872"/>
              <a:gd name="connsiteY122" fmla="*/ 2625118 h 2729893"/>
              <a:gd name="connsiteX123" fmla="*/ 771610 w 1728872"/>
              <a:gd name="connsiteY123" fmla="*/ 2610831 h 2729893"/>
              <a:gd name="connsiteX124" fmla="*/ 800185 w 1728872"/>
              <a:gd name="connsiteY124" fmla="*/ 2587018 h 2729893"/>
              <a:gd name="connsiteX125" fmla="*/ 833522 w 1728872"/>
              <a:gd name="connsiteY125" fmla="*/ 2553681 h 2729893"/>
              <a:gd name="connsiteX126" fmla="*/ 895435 w 1728872"/>
              <a:gd name="connsiteY126" fmla="*/ 2534631 h 2729893"/>
              <a:gd name="connsiteX127" fmla="*/ 924010 w 1728872"/>
              <a:gd name="connsiteY127" fmla="*/ 2520343 h 2729893"/>
              <a:gd name="connsiteX128" fmla="*/ 962110 w 1728872"/>
              <a:gd name="connsiteY128" fmla="*/ 2510818 h 2729893"/>
              <a:gd name="connsiteX129" fmla="*/ 976397 w 1728872"/>
              <a:gd name="connsiteY129" fmla="*/ 2506056 h 2729893"/>
              <a:gd name="connsiteX130" fmla="*/ 995447 w 1728872"/>
              <a:gd name="connsiteY130" fmla="*/ 2501293 h 2729893"/>
              <a:gd name="connsiteX131" fmla="*/ 1014497 w 1728872"/>
              <a:gd name="connsiteY131" fmla="*/ 2491768 h 2729893"/>
              <a:gd name="connsiteX132" fmla="*/ 1062122 w 1728872"/>
              <a:gd name="connsiteY132" fmla="*/ 2482243 h 2729893"/>
              <a:gd name="connsiteX133" fmla="*/ 1066885 w 1728872"/>
              <a:gd name="connsiteY133" fmla="*/ 2463193 h 2729893"/>
              <a:gd name="connsiteX134" fmla="*/ 1109747 w 1728872"/>
              <a:gd name="connsiteY134" fmla="*/ 2448906 h 2729893"/>
              <a:gd name="connsiteX135" fmla="*/ 1114510 w 1728872"/>
              <a:gd name="connsiteY135" fmla="*/ 2429856 h 2729893"/>
              <a:gd name="connsiteX136" fmla="*/ 1109747 w 1728872"/>
              <a:gd name="connsiteY136" fmla="*/ 2415568 h 2729893"/>
              <a:gd name="connsiteX137" fmla="*/ 1081172 w 1728872"/>
              <a:gd name="connsiteY137" fmla="*/ 2377468 h 2729893"/>
              <a:gd name="connsiteX138" fmla="*/ 1071647 w 1728872"/>
              <a:gd name="connsiteY138" fmla="*/ 2363181 h 2729893"/>
              <a:gd name="connsiteX139" fmla="*/ 1038310 w 1728872"/>
              <a:gd name="connsiteY139" fmla="*/ 2320318 h 2729893"/>
              <a:gd name="connsiteX140" fmla="*/ 1066885 w 1728872"/>
              <a:gd name="connsiteY140" fmla="*/ 2253643 h 2729893"/>
              <a:gd name="connsiteX141" fmla="*/ 1081172 w 1728872"/>
              <a:gd name="connsiteY141" fmla="*/ 2248881 h 2729893"/>
              <a:gd name="connsiteX142" fmla="*/ 1100222 w 1728872"/>
              <a:gd name="connsiteY142" fmla="*/ 2234593 h 2729893"/>
              <a:gd name="connsiteX143" fmla="*/ 1114510 w 1728872"/>
              <a:gd name="connsiteY143" fmla="*/ 2225068 h 2729893"/>
              <a:gd name="connsiteX144" fmla="*/ 1128797 w 1728872"/>
              <a:gd name="connsiteY144" fmla="*/ 2210781 h 2729893"/>
              <a:gd name="connsiteX145" fmla="*/ 1138322 w 1728872"/>
              <a:gd name="connsiteY145" fmla="*/ 2186968 h 2729893"/>
              <a:gd name="connsiteX146" fmla="*/ 1157372 w 1728872"/>
              <a:gd name="connsiteY146" fmla="*/ 2158393 h 2729893"/>
              <a:gd name="connsiteX147" fmla="*/ 1176422 w 1728872"/>
              <a:gd name="connsiteY147" fmla="*/ 2129818 h 2729893"/>
              <a:gd name="connsiteX148" fmla="*/ 1190710 w 1728872"/>
              <a:gd name="connsiteY148" fmla="*/ 2120293 h 2729893"/>
              <a:gd name="connsiteX149" fmla="*/ 1309772 w 1728872"/>
              <a:gd name="connsiteY149" fmla="*/ 2110768 h 2729893"/>
              <a:gd name="connsiteX150" fmla="*/ 1324060 w 1728872"/>
              <a:gd name="connsiteY150" fmla="*/ 2091718 h 2729893"/>
              <a:gd name="connsiteX151" fmla="*/ 1333585 w 1728872"/>
              <a:gd name="connsiteY151" fmla="*/ 2063143 h 2729893"/>
              <a:gd name="connsiteX152" fmla="*/ 1357397 w 1728872"/>
              <a:gd name="connsiteY152" fmla="*/ 2053618 h 2729893"/>
              <a:gd name="connsiteX153" fmla="*/ 1405022 w 1728872"/>
              <a:gd name="connsiteY153" fmla="*/ 2044093 h 2729893"/>
              <a:gd name="connsiteX154" fmla="*/ 1395497 w 1728872"/>
              <a:gd name="connsiteY154" fmla="*/ 2020281 h 2729893"/>
              <a:gd name="connsiteX155" fmla="*/ 1419310 w 1728872"/>
              <a:gd name="connsiteY155" fmla="*/ 2015518 h 2729893"/>
              <a:gd name="connsiteX156" fmla="*/ 1476460 w 1728872"/>
              <a:gd name="connsiteY156" fmla="*/ 2001231 h 2729893"/>
              <a:gd name="connsiteX157" fmla="*/ 1490747 w 1728872"/>
              <a:gd name="connsiteY157" fmla="*/ 1996468 h 2729893"/>
              <a:gd name="connsiteX158" fmla="*/ 1528847 w 1728872"/>
              <a:gd name="connsiteY158" fmla="*/ 1991706 h 2729893"/>
              <a:gd name="connsiteX159" fmla="*/ 1543135 w 1728872"/>
              <a:gd name="connsiteY159" fmla="*/ 1967893 h 2729893"/>
              <a:gd name="connsiteX160" fmla="*/ 1552660 w 1728872"/>
              <a:gd name="connsiteY160" fmla="*/ 1915506 h 2729893"/>
              <a:gd name="connsiteX161" fmla="*/ 1595522 w 1728872"/>
              <a:gd name="connsiteY161" fmla="*/ 1905981 h 2729893"/>
              <a:gd name="connsiteX162" fmla="*/ 1605047 w 1728872"/>
              <a:gd name="connsiteY162" fmla="*/ 1891693 h 2729893"/>
              <a:gd name="connsiteX163" fmla="*/ 1609810 w 1728872"/>
              <a:gd name="connsiteY163" fmla="*/ 1877406 h 2729893"/>
              <a:gd name="connsiteX164" fmla="*/ 1628860 w 1728872"/>
              <a:gd name="connsiteY164" fmla="*/ 1863118 h 2729893"/>
              <a:gd name="connsiteX165" fmla="*/ 1657435 w 1728872"/>
              <a:gd name="connsiteY165" fmla="*/ 1834543 h 2729893"/>
              <a:gd name="connsiteX166" fmla="*/ 1647910 w 1728872"/>
              <a:gd name="connsiteY166" fmla="*/ 1791681 h 2729893"/>
              <a:gd name="connsiteX167" fmla="*/ 1624097 w 1728872"/>
              <a:gd name="connsiteY167" fmla="*/ 1763106 h 2729893"/>
              <a:gd name="connsiteX168" fmla="*/ 1581235 w 1728872"/>
              <a:gd name="connsiteY168" fmla="*/ 1715481 h 2729893"/>
              <a:gd name="connsiteX169" fmla="*/ 1562185 w 1728872"/>
              <a:gd name="connsiteY169" fmla="*/ 1710718 h 2729893"/>
              <a:gd name="connsiteX170" fmla="*/ 1547897 w 1728872"/>
              <a:gd name="connsiteY170" fmla="*/ 1677381 h 2729893"/>
              <a:gd name="connsiteX171" fmla="*/ 1585997 w 1728872"/>
              <a:gd name="connsiteY171" fmla="*/ 1653568 h 2729893"/>
              <a:gd name="connsiteX172" fmla="*/ 1619335 w 1728872"/>
              <a:gd name="connsiteY172" fmla="*/ 1639281 h 2729893"/>
              <a:gd name="connsiteX173" fmla="*/ 1652672 w 1728872"/>
              <a:gd name="connsiteY173" fmla="*/ 1629756 h 2729893"/>
              <a:gd name="connsiteX174" fmla="*/ 1681247 w 1728872"/>
              <a:gd name="connsiteY174" fmla="*/ 1620231 h 2729893"/>
              <a:gd name="connsiteX175" fmla="*/ 1695535 w 1728872"/>
              <a:gd name="connsiteY175" fmla="*/ 1601181 h 2729893"/>
              <a:gd name="connsiteX176" fmla="*/ 1705060 w 1728872"/>
              <a:gd name="connsiteY176" fmla="*/ 1586893 h 2729893"/>
              <a:gd name="connsiteX177" fmla="*/ 1700297 w 1728872"/>
              <a:gd name="connsiteY177" fmla="*/ 1544031 h 2729893"/>
              <a:gd name="connsiteX178" fmla="*/ 1686010 w 1728872"/>
              <a:gd name="connsiteY178" fmla="*/ 1524981 h 2729893"/>
              <a:gd name="connsiteX179" fmla="*/ 1681247 w 1728872"/>
              <a:gd name="connsiteY179" fmla="*/ 1505931 h 2729893"/>
              <a:gd name="connsiteX180" fmla="*/ 1671722 w 1728872"/>
              <a:gd name="connsiteY180" fmla="*/ 1477356 h 2729893"/>
              <a:gd name="connsiteX181" fmla="*/ 1676485 w 1728872"/>
              <a:gd name="connsiteY181" fmla="*/ 1410681 h 2729893"/>
              <a:gd name="connsiteX182" fmla="*/ 1681247 w 1728872"/>
              <a:gd name="connsiteY182" fmla="*/ 1372581 h 2729893"/>
              <a:gd name="connsiteX183" fmla="*/ 1700297 w 1728872"/>
              <a:gd name="connsiteY183" fmla="*/ 1353531 h 2729893"/>
              <a:gd name="connsiteX184" fmla="*/ 1709822 w 1728872"/>
              <a:gd name="connsiteY184" fmla="*/ 1329718 h 2729893"/>
              <a:gd name="connsiteX185" fmla="*/ 1714585 w 1728872"/>
              <a:gd name="connsiteY185" fmla="*/ 1315431 h 2729893"/>
              <a:gd name="connsiteX186" fmla="*/ 1728872 w 1728872"/>
              <a:gd name="connsiteY186" fmla="*/ 1286856 h 2729893"/>
              <a:gd name="connsiteX187" fmla="*/ 1719347 w 1728872"/>
              <a:gd name="connsiteY187" fmla="*/ 1196368 h 2729893"/>
              <a:gd name="connsiteX188" fmla="*/ 1681247 w 1728872"/>
              <a:gd name="connsiteY188" fmla="*/ 1158268 h 2729893"/>
              <a:gd name="connsiteX189" fmla="*/ 1666960 w 1728872"/>
              <a:gd name="connsiteY189" fmla="*/ 1143981 h 2729893"/>
              <a:gd name="connsiteX190" fmla="*/ 1652672 w 1728872"/>
              <a:gd name="connsiteY190" fmla="*/ 1129693 h 2729893"/>
              <a:gd name="connsiteX191" fmla="*/ 1633622 w 1728872"/>
              <a:gd name="connsiteY191" fmla="*/ 1120168 h 2729893"/>
              <a:gd name="connsiteX192" fmla="*/ 1614572 w 1728872"/>
              <a:gd name="connsiteY192" fmla="*/ 1101118 h 2729893"/>
              <a:gd name="connsiteX193" fmla="*/ 1600285 w 1728872"/>
              <a:gd name="connsiteY193" fmla="*/ 1096356 h 2729893"/>
              <a:gd name="connsiteX194" fmla="*/ 1581235 w 1728872"/>
              <a:gd name="connsiteY194" fmla="*/ 1086831 h 2729893"/>
              <a:gd name="connsiteX195" fmla="*/ 1547897 w 1728872"/>
              <a:gd name="connsiteY195" fmla="*/ 1077306 h 2729893"/>
              <a:gd name="connsiteX196" fmla="*/ 1528847 w 1728872"/>
              <a:gd name="connsiteY196" fmla="*/ 1067781 h 2729893"/>
              <a:gd name="connsiteX197" fmla="*/ 1500272 w 1728872"/>
              <a:gd name="connsiteY197" fmla="*/ 1063018 h 2729893"/>
              <a:gd name="connsiteX198" fmla="*/ 1481222 w 1728872"/>
              <a:gd name="connsiteY198" fmla="*/ 1029681 h 2729893"/>
              <a:gd name="connsiteX199" fmla="*/ 1466935 w 1728872"/>
              <a:gd name="connsiteY199" fmla="*/ 986818 h 2729893"/>
              <a:gd name="connsiteX200" fmla="*/ 1457410 w 1728872"/>
              <a:gd name="connsiteY200" fmla="*/ 967768 h 2729893"/>
              <a:gd name="connsiteX201" fmla="*/ 1452647 w 1728872"/>
              <a:gd name="connsiteY201" fmla="*/ 953481 h 2729893"/>
              <a:gd name="connsiteX202" fmla="*/ 1443122 w 1728872"/>
              <a:gd name="connsiteY202" fmla="*/ 929668 h 2729893"/>
              <a:gd name="connsiteX203" fmla="*/ 1452647 w 1728872"/>
              <a:gd name="connsiteY203" fmla="*/ 867756 h 2729893"/>
              <a:gd name="connsiteX204" fmla="*/ 1462172 w 1728872"/>
              <a:gd name="connsiteY204" fmla="*/ 853468 h 2729893"/>
              <a:gd name="connsiteX205" fmla="*/ 1466935 w 1728872"/>
              <a:gd name="connsiteY205" fmla="*/ 839181 h 2729893"/>
              <a:gd name="connsiteX206" fmla="*/ 1500272 w 1728872"/>
              <a:gd name="connsiteY206" fmla="*/ 786793 h 2729893"/>
              <a:gd name="connsiteX207" fmla="*/ 1519322 w 1728872"/>
              <a:gd name="connsiteY207" fmla="*/ 739168 h 2729893"/>
              <a:gd name="connsiteX208" fmla="*/ 1528847 w 1728872"/>
              <a:gd name="connsiteY208" fmla="*/ 715356 h 2729893"/>
              <a:gd name="connsiteX209" fmla="*/ 1543135 w 1728872"/>
              <a:gd name="connsiteY209" fmla="*/ 701068 h 2729893"/>
              <a:gd name="connsiteX210" fmla="*/ 1562185 w 1728872"/>
              <a:gd name="connsiteY210" fmla="*/ 686781 h 2729893"/>
              <a:gd name="connsiteX211" fmla="*/ 1590760 w 1728872"/>
              <a:gd name="connsiteY211" fmla="*/ 643918 h 2729893"/>
              <a:gd name="connsiteX212" fmla="*/ 1600285 w 1728872"/>
              <a:gd name="connsiteY212" fmla="*/ 615343 h 2729893"/>
              <a:gd name="connsiteX213" fmla="*/ 1619335 w 1728872"/>
              <a:gd name="connsiteY213" fmla="*/ 586768 h 2729893"/>
              <a:gd name="connsiteX214" fmla="*/ 1614572 w 1728872"/>
              <a:gd name="connsiteY214" fmla="*/ 491518 h 2729893"/>
              <a:gd name="connsiteX215" fmla="*/ 1585997 w 1728872"/>
              <a:gd name="connsiteY215" fmla="*/ 467706 h 2729893"/>
              <a:gd name="connsiteX216" fmla="*/ 1571710 w 1728872"/>
              <a:gd name="connsiteY216" fmla="*/ 462943 h 2729893"/>
              <a:gd name="connsiteX217" fmla="*/ 1538372 w 1728872"/>
              <a:gd name="connsiteY217" fmla="*/ 448656 h 2729893"/>
              <a:gd name="connsiteX218" fmla="*/ 1533610 w 1728872"/>
              <a:gd name="connsiteY218" fmla="*/ 429606 h 2729893"/>
              <a:gd name="connsiteX219" fmla="*/ 1528847 w 1728872"/>
              <a:gd name="connsiteY219" fmla="*/ 343881 h 2729893"/>
              <a:gd name="connsiteX220" fmla="*/ 1514560 w 1728872"/>
              <a:gd name="connsiteY220" fmla="*/ 324831 h 2729893"/>
              <a:gd name="connsiteX221" fmla="*/ 1505035 w 1728872"/>
              <a:gd name="connsiteY221" fmla="*/ 310543 h 2729893"/>
              <a:gd name="connsiteX222" fmla="*/ 1485985 w 1728872"/>
              <a:gd name="connsiteY222" fmla="*/ 305781 h 2729893"/>
              <a:gd name="connsiteX223" fmla="*/ 1457410 w 1728872"/>
              <a:gd name="connsiteY223" fmla="*/ 296256 h 2729893"/>
              <a:gd name="connsiteX224" fmla="*/ 1481222 w 1728872"/>
              <a:gd name="connsiteY224" fmla="*/ 272443 h 2729893"/>
              <a:gd name="connsiteX225" fmla="*/ 1500272 w 1728872"/>
              <a:gd name="connsiteY225" fmla="*/ 234343 h 2729893"/>
              <a:gd name="connsiteX226" fmla="*/ 1514560 w 1728872"/>
              <a:gd name="connsiteY226" fmla="*/ 162906 h 2729893"/>
              <a:gd name="connsiteX227" fmla="*/ 1519322 w 1728872"/>
              <a:gd name="connsiteY227" fmla="*/ 139093 h 2729893"/>
              <a:gd name="connsiteX228" fmla="*/ 1524085 w 1728872"/>
              <a:gd name="connsiteY228" fmla="*/ 124806 h 2729893"/>
              <a:gd name="connsiteX229" fmla="*/ 1528847 w 1728872"/>
              <a:gd name="connsiteY229" fmla="*/ 105756 h 2729893"/>
              <a:gd name="connsiteX230" fmla="*/ 1547897 w 1728872"/>
              <a:gd name="connsiteY230" fmla="*/ 77181 h 2729893"/>
              <a:gd name="connsiteX231" fmla="*/ 1557422 w 1728872"/>
              <a:gd name="connsiteY231" fmla="*/ 62893 h 2729893"/>
              <a:gd name="connsiteX232" fmla="*/ 1538372 w 1728872"/>
              <a:gd name="connsiteY232" fmla="*/ 20031 h 2729893"/>
              <a:gd name="connsiteX0" fmla="*/ 1538372 w 1728872"/>
              <a:gd name="connsiteY0" fmla="*/ 20031 h 2729893"/>
              <a:gd name="connsiteX1" fmla="*/ 1485985 w 1728872"/>
              <a:gd name="connsiteY1" fmla="*/ 8125 h 2729893"/>
              <a:gd name="connsiteX2" fmla="*/ 1445503 w 1728872"/>
              <a:gd name="connsiteY2" fmla="*/ 3361 h 2729893"/>
              <a:gd name="connsiteX3" fmla="*/ 1338347 w 1728872"/>
              <a:gd name="connsiteY3" fmla="*/ 67656 h 2729893"/>
              <a:gd name="connsiteX4" fmla="*/ 1278816 w 1728872"/>
              <a:gd name="connsiteY4" fmla="*/ 93850 h 2729893"/>
              <a:gd name="connsiteX5" fmla="*/ 1221666 w 1728872"/>
              <a:gd name="connsiteY5" fmla="*/ 124805 h 2729893"/>
              <a:gd name="connsiteX6" fmla="*/ 1104985 w 1728872"/>
              <a:gd name="connsiteY6" fmla="*/ 215293 h 2729893"/>
              <a:gd name="connsiteX7" fmla="*/ 1085935 w 1728872"/>
              <a:gd name="connsiteY7" fmla="*/ 243868 h 2729893"/>
              <a:gd name="connsiteX8" fmla="*/ 1081172 w 1728872"/>
              <a:gd name="connsiteY8" fmla="*/ 262918 h 2729893"/>
              <a:gd name="connsiteX9" fmla="*/ 1071647 w 1728872"/>
              <a:gd name="connsiteY9" fmla="*/ 277206 h 2729893"/>
              <a:gd name="connsiteX10" fmla="*/ 1062122 w 1728872"/>
              <a:gd name="connsiteY10" fmla="*/ 296256 h 2729893"/>
              <a:gd name="connsiteX11" fmla="*/ 1014497 w 1728872"/>
              <a:gd name="connsiteY11" fmla="*/ 286731 h 2729893"/>
              <a:gd name="connsiteX12" fmla="*/ 990685 w 1728872"/>
              <a:gd name="connsiteY12" fmla="*/ 277206 h 2729893"/>
              <a:gd name="connsiteX13" fmla="*/ 947822 w 1728872"/>
              <a:gd name="connsiteY13" fmla="*/ 281968 h 2729893"/>
              <a:gd name="connsiteX14" fmla="*/ 938297 w 1728872"/>
              <a:gd name="connsiteY14" fmla="*/ 296256 h 2729893"/>
              <a:gd name="connsiteX15" fmla="*/ 924010 w 1728872"/>
              <a:gd name="connsiteY15" fmla="*/ 301018 h 2729893"/>
              <a:gd name="connsiteX16" fmla="*/ 909722 w 1728872"/>
              <a:gd name="connsiteY16" fmla="*/ 310543 h 2729893"/>
              <a:gd name="connsiteX17" fmla="*/ 904960 w 1728872"/>
              <a:gd name="connsiteY17" fmla="*/ 367693 h 2729893"/>
              <a:gd name="connsiteX18" fmla="*/ 885910 w 1728872"/>
              <a:gd name="connsiteY18" fmla="*/ 405793 h 2729893"/>
              <a:gd name="connsiteX19" fmla="*/ 871622 w 1728872"/>
              <a:gd name="connsiteY19" fmla="*/ 453418 h 2729893"/>
              <a:gd name="connsiteX20" fmla="*/ 862097 w 1728872"/>
              <a:gd name="connsiteY20" fmla="*/ 477231 h 2729893"/>
              <a:gd name="connsiteX21" fmla="*/ 843047 w 1728872"/>
              <a:gd name="connsiteY21" fmla="*/ 486756 h 2729893"/>
              <a:gd name="connsiteX22" fmla="*/ 804947 w 1728872"/>
              <a:gd name="connsiteY22" fmla="*/ 481993 h 2729893"/>
              <a:gd name="connsiteX23" fmla="*/ 790660 w 1728872"/>
              <a:gd name="connsiteY23" fmla="*/ 472468 h 2729893"/>
              <a:gd name="connsiteX24" fmla="*/ 738272 w 1728872"/>
              <a:gd name="connsiteY24" fmla="*/ 477231 h 2729893"/>
              <a:gd name="connsiteX25" fmla="*/ 723985 w 1728872"/>
              <a:gd name="connsiteY25" fmla="*/ 486756 h 2729893"/>
              <a:gd name="connsiteX26" fmla="*/ 700172 w 1728872"/>
              <a:gd name="connsiteY26" fmla="*/ 515331 h 2729893"/>
              <a:gd name="connsiteX27" fmla="*/ 681122 w 1728872"/>
              <a:gd name="connsiteY27" fmla="*/ 520093 h 2729893"/>
              <a:gd name="connsiteX28" fmla="*/ 623972 w 1728872"/>
              <a:gd name="connsiteY28" fmla="*/ 524856 h 2729893"/>
              <a:gd name="connsiteX29" fmla="*/ 623972 w 1728872"/>
              <a:gd name="connsiteY29" fmla="*/ 572481 h 2729893"/>
              <a:gd name="connsiteX30" fmla="*/ 600160 w 1728872"/>
              <a:gd name="connsiteY30" fmla="*/ 577243 h 2729893"/>
              <a:gd name="connsiteX31" fmla="*/ 585872 w 1728872"/>
              <a:gd name="connsiteY31" fmla="*/ 586768 h 2729893"/>
              <a:gd name="connsiteX32" fmla="*/ 581110 w 1728872"/>
              <a:gd name="connsiteY32" fmla="*/ 624868 h 2729893"/>
              <a:gd name="connsiteX33" fmla="*/ 571585 w 1728872"/>
              <a:gd name="connsiteY33" fmla="*/ 658206 h 2729893"/>
              <a:gd name="connsiteX34" fmla="*/ 566822 w 1728872"/>
              <a:gd name="connsiteY34" fmla="*/ 672493 h 2729893"/>
              <a:gd name="connsiteX35" fmla="*/ 514435 w 1728872"/>
              <a:gd name="connsiteY35" fmla="*/ 686781 h 2729893"/>
              <a:gd name="connsiteX36" fmla="*/ 500147 w 1728872"/>
              <a:gd name="connsiteY36" fmla="*/ 701068 h 2729893"/>
              <a:gd name="connsiteX37" fmla="*/ 523960 w 1728872"/>
              <a:gd name="connsiteY37" fmla="*/ 734406 h 2729893"/>
              <a:gd name="connsiteX38" fmla="*/ 566822 w 1728872"/>
              <a:gd name="connsiteY38" fmla="*/ 743931 h 2729893"/>
              <a:gd name="connsiteX39" fmla="*/ 604922 w 1728872"/>
              <a:gd name="connsiteY39" fmla="*/ 791556 h 2729893"/>
              <a:gd name="connsiteX40" fmla="*/ 623972 w 1728872"/>
              <a:gd name="connsiteY40" fmla="*/ 858231 h 2729893"/>
              <a:gd name="connsiteX41" fmla="*/ 638260 w 1728872"/>
              <a:gd name="connsiteY41" fmla="*/ 867756 h 2729893"/>
              <a:gd name="connsiteX42" fmla="*/ 604922 w 1728872"/>
              <a:gd name="connsiteY42" fmla="*/ 886806 h 2729893"/>
              <a:gd name="connsiteX43" fmla="*/ 595397 w 1728872"/>
              <a:gd name="connsiteY43" fmla="*/ 901093 h 2729893"/>
              <a:gd name="connsiteX44" fmla="*/ 576347 w 1728872"/>
              <a:gd name="connsiteY44" fmla="*/ 905856 h 2729893"/>
              <a:gd name="connsiteX45" fmla="*/ 562060 w 1728872"/>
              <a:gd name="connsiteY45" fmla="*/ 901093 h 2729893"/>
              <a:gd name="connsiteX46" fmla="*/ 566822 w 1728872"/>
              <a:gd name="connsiteY46" fmla="*/ 939193 h 2729893"/>
              <a:gd name="connsiteX47" fmla="*/ 557297 w 1728872"/>
              <a:gd name="connsiteY47" fmla="*/ 972531 h 2729893"/>
              <a:gd name="connsiteX48" fmla="*/ 523960 w 1728872"/>
              <a:gd name="connsiteY48" fmla="*/ 991581 h 2729893"/>
              <a:gd name="connsiteX49" fmla="*/ 509672 w 1728872"/>
              <a:gd name="connsiteY49" fmla="*/ 1005868 h 2729893"/>
              <a:gd name="connsiteX50" fmla="*/ 476335 w 1728872"/>
              <a:gd name="connsiteY50" fmla="*/ 986818 h 2729893"/>
              <a:gd name="connsiteX51" fmla="*/ 457285 w 1728872"/>
              <a:gd name="connsiteY51" fmla="*/ 991581 h 2729893"/>
              <a:gd name="connsiteX52" fmla="*/ 462047 w 1728872"/>
              <a:gd name="connsiteY52" fmla="*/ 1015393 h 2729893"/>
              <a:gd name="connsiteX53" fmla="*/ 481097 w 1728872"/>
              <a:gd name="connsiteY53" fmla="*/ 1043968 h 2729893"/>
              <a:gd name="connsiteX54" fmla="*/ 490622 w 1728872"/>
              <a:gd name="connsiteY54" fmla="*/ 1082068 h 2729893"/>
              <a:gd name="connsiteX55" fmla="*/ 485860 w 1728872"/>
              <a:gd name="connsiteY55" fmla="*/ 1182081 h 2729893"/>
              <a:gd name="connsiteX56" fmla="*/ 452522 w 1728872"/>
              <a:gd name="connsiteY56" fmla="*/ 1215418 h 2729893"/>
              <a:gd name="connsiteX57" fmla="*/ 438235 w 1728872"/>
              <a:gd name="connsiteY57" fmla="*/ 1229706 h 2729893"/>
              <a:gd name="connsiteX58" fmla="*/ 414422 w 1728872"/>
              <a:gd name="connsiteY58" fmla="*/ 1220181 h 2729893"/>
              <a:gd name="connsiteX59" fmla="*/ 395372 w 1728872"/>
              <a:gd name="connsiteY59" fmla="*/ 1215418 h 2729893"/>
              <a:gd name="connsiteX60" fmla="*/ 390610 w 1728872"/>
              <a:gd name="connsiteY60" fmla="*/ 1234468 h 2729893"/>
              <a:gd name="connsiteX61" fmla="*/ 385847 w 1728872"/>
              <a:gd name="connsiteY61" fmla="*/ 1258281 h 2729893"/>
              <a:gd name="connsiteX62" fmla="*/ 381085 w 1728872"/>
              <a:gd name="connsiteY62" fmla="*/ 1291618 h 2729893"/>
              <a:gd name="connsiteX63" fmla="*/ 376322 w 1728872"/>
              <a:gd name="connsiteY63" fmla="*/ 1305906 h 2729893"/>
              <a:gd name="connsiteX64" fmla="*/ 371560 w 1728872"/>
              <a:gd name="connsiteY64" fmla="*/ 1324956 h 2729893"/>
              <a:gd name="connsiteX65" fmla="*/ 366797 w 1728872"/>
              <a:gd name="connsiteY65" fmla="*/ 1348768 h 2729893"/>
              <a:gd name="connsiteX66" fmla="*/ 338222 w 1728872"/>
              <a:gd name="connsiteY66" fmla="*/ 1377343 h 2729893"/>
              <a:gd name="connsiteX67" fmla="*/ 319172 w 1728872"/>
              <a:gd name="connsiteY67" fmla="*/ 1391631 h 2729893"/>
              <a:gd name="connsiteX68" fmla="*/ 290597 w 1728872"/>
              <a:gd name="connsiteY68" fmla="*/ 1401156 h 2729893"/>
              <a:gd name="connsiteX69" fmla="*/ 276310 w 1728872"/>
              <a:gd name="connsiteY69" fmla="*/ 1415443 h 2729893"/>
              <a:gd name="connsiteX70" fmla="*/ 262022 w 1728872"/>
              <a:gd name="connsiteY70" fmla="*/ 1424968 h 2729893"/>
              <a:gd name="connsiteX71" fmla="*/ 257260 w 1728872"/>
              <a:gd name="connsiteY71" fmla="*/ 1439256 h 2729893"/>
              <a:gd name="connsiteX72" fmla="*/ 242972 w 1728872"/>
              <a:gd name="connsiteY72" fmla="*/ 1463068 h 2729893"/>
              <a:gd name="connsiteX73" fmla="*/ 209635 w 1728872"/>
              <a:gd name="connsiteY73" fmla="*/ 1496406 h 2729893"/>
              <a:gd name="connsiteX74" fmla="*/ 195347 w 1728872"/>
              <a:gd name="connsiteY74" fmla="*/ 1510693 h 2729893"/>
              <a:gd name="connsiteX75" fmla="*/ 157247 w 1728872"/>
              <a:gd name="connsiteY75" fmla="*/ 1539268 h 2729893"/>
              <a:gd name="connsiteX76" fmla="*/ 142960 w 1728872"/>
              <a:gd name="connsiteY76" fmla="*/ 1553556 h 2729893"/>
              <a:gd name="connsiteX77" fmla="*/ 114385 w 1728872"/>
              <a:gd name="connsiteY77" fmla="*/ 1577368 h 2729893"/>
              <a:gd name="connsiteX78" fmla="*/ 109622 w 1728872"/>
              <a:gd name="connsiteY78" fmla="*/ 1591656 h 2729893"/>
              <a:gd name="connsiteX79" fmla="*/ 100097 w 1728872"/>
              <a:gd name="connsiteY79" fmla="*/ 1653568 h 2729893"/>
              <a:gd name="connsiteX80" fmla="*/ 71522 w 1728872"/>
              <a:gd name="connsiteY80" fmla="*/ 1677381 h 2729893"/>
              <a:gd name="connsiteX81" fmla="*/ 38185 w 1728872"/>
              <a:gd name="connsiteY81" fmla="*/ 1720243 h 2729893"/>
              <a:gd name="connsiteX82" fmla="*/ 28660 w 1728872"/>
              <a:gd name="connsiteY82" fmla="*/ 1739293 h 2729893"/>
              <a:gd name="connsiteX83" fmla="*/ 42947 w 1728872"/>
              <a:gd name="connsiteY83" fmla="*/ 1786918 h 2729893"/>
              <a:gd name="connsiteX84" fmla="*/ 47710 w 1728872"/>
              <a:gd name="connsiteY84" fmla="*/ 1805968 h 2729893"/>
              <a:gd name="connsiteX85" fmla="*/ 52472 w 1728872"/>
              <a:gd name="connsiteY85" fmla="*/ 1820256 h 2729893"/>
              <a:gd name="connsiteX86" fmla="*/ 38185 w 1728872"/>
              <a:gd name="connsiteY86" fmla="*/ 1877406 h 2729893"/>
              <a:gd name="connsiteX87" fmla="*/ 28660 w 1728872"/>
              <a:gd name="connsiteY87" fmla="*/ 1905981 h 2729893"/>
              <a:gd name="connsiteX88" fmla="*/ 57235 w 1728872"/>
              <a:gd name="connsiteY88" fmla="*/ 1958368 h 2729893"/>
              <a:gd name="connsiteX89" fmla="*/ 61997 w 1728872"/>
              <a:gd name="connsiteY89" fmla="*/ 1977418 h 2729893"/>
              <a:gd name="connsiteX90" fmla="*/ 23897 w 1728872"/>
              <a:gd name="connsiteY90" fmla="*/ 1977418 h 2729893"/>
              <a:gd name="connsiteX91" fmla="*/ 85 w 1728872"/>
              <a:gd name="connsiteY91" fmla="*/ 1982181 h 2729893"/>
              <a:gd name="connsiteX92" fmla="*/ 19135 w 1728872"/>
              <a:gd name="connsiteY92" fmla="*/ 2020281 h 2729893"/>
              <a:gd name="connsiteX93" fmla="*/ 33422 w 1728872"/>
              <a:gd name="connsiteY93" fmla="*/ 2206018 h 2729893"/>
              <a:gd name="connsiteX94" fmla="*/ 47710 w 1728872"/>
              <a:gd name="connsiteY94" fmla="*/ 2277456 h 2729893"/>
              <a:gd name="connsiteX95" fmla="*/ 66760 w 1728872"/>
              <a:gd name="connsiteY95" fmla="*/ 2301268 h 2729893"/>
              <a:gd name="connsiteX96" fmla="*/ 76285 w 1728872"/>
              <a:gd name="connsiteY96" fmla="*/ 2315556 h 2729893"/>
              <a:gd name="connsiteX97" fmla="*/ 104860 w 1728872"/>
              <a:gd name="connsiteY97" fmla="*/ 2329843 h 2729893"/>
              <a:gd name="connsiteX98" fmla="*/ 157247 w 1728872"/>
              <a:gd name="connsiteY98" fmla="*/ 2391756 h 2729893"/>
              <a:gd name="connsiteX99" fmla="*/ 171535 w 1728872"/>
              <a:gd name="connsiteY99" fmla="*/ 2425093 h 2729893"/>
              <a:gd name="connsiteX100" fmla="*/ 176297 w 1728872"/>
              <a:gd name="connsiteY100" fmla="*/ 2448906 h 2729893"/>
              <a:gd name="connsiteX101" fmla="*/ 190585 w 1728872"/>
              <a:gd name="connsiteY101" fmla="*/ 2467956 h 2729893"/>
              <a:gd name="connsiteX102" fmla="*/ 195347 w 1728872"/>
              <a:gd name="connsiteY102" fmla="*/ 2482243 h 2729893"/>
              <a:gd name="connsiteX103" fmla="*/ 204872 w 1728872"/>
              <a:gd name="connsiteY103" fmla="*/ 2501293 h 2729893"/>
              <a:gd name="connsiteX104" fmla="*/ 209635 w 1728872"/>
              <a:gd name="connsiteY104" fmla="*/ 2525106 h 2729893"/>
              <a:gd name="connsiteX105" fmla="*/ 233447 w 1728872"/>
              <a:gd name="connsiteY105" fmla="*/ 2567968 h 2729893"/>
              <a:gd name="connsiteX106" fmla="*/ 238210 w 1728872"/>
              <a:gd name="connsiteY106" fmla="*/ 2582256 h 2729893"/>
              <a:gd name="connsiteX107" fmla="*/ 262022 w 1728872"/>
              <a:gd name="connsiteY107" fmla="*/ 2606068 h 2729893"/>
              <a:gd name="connsiteX108" fmla="*/ 271547 w 1728872"/>
              <a:gd name="connsiteY108" fmla="*/ 2620356 h 2729893"/>
              <a:gd name="connsiteX109" fmla="*/ 300122 w 1728872"/>
              <a:gd name="connsiteY109" fmla="*/ 2625118 h 2729893"/>
              <a:gd name="connsiteX110" fmla="*/ 395372 w 1728872"/>
              <a:gd name="connsiteY110" fmla="*/ 2653693 h 2729893"/>
              <a:gd name="connsiteX111" fmla="*/ 395372 w 1728872"/>
              <a:gd name="connsiteY111" fmla="*/ 2653693 h 2729893"/>
              <a:gd name="connsiteX112" fmla="*/ 452522 w 1728872"/>
              <a:gd name="connsiteY112" fmla="*/ 2672743 h 2729893"/>
              <a:gd name="connsiteX113" fmla="*/ 476335 w 1728872"/>
              <a:gd name="connsiteY113" fmla="*/ 2682268 h 2729893"/>
              <a:gd name="connsiteX114" fmla="*/ 504910 w 1728872"/>
              <a:gd name="connsiteY114" fmla="*/ 2691793 h 2729893"/>
              <a:gd name="connsiteX115" fmla="*/ 552535 w 1728872"/>
              <a:gd name="connsiteY115" fmla="*/ 2701318 h 2729893"/>
              <a:gd name="connsiteX116" fmla="*/ 600160 w 1728872"/>
              <a:gd name="connsiteY116" fmla="*/ 2715606 h 2729893"/>
              <a:gd name="connsiteX117" fmla="*/ 628735 w 1728872"/>
              <a:gd name="connsiteY117" fmla="*/ 2725131 h 2729893"/>
              <a:gd name="connsiteX118" fmla="*/ 643022 w 1728872"/>
              <a:gd name="connsiteY118" fmla="*/ 2729893 h 2729893"/>
              <a:gd name="connsiteX119" fmla="*/ 652547 w 1728872"/>
              <a:gd name="connsiteY119" fmla="*/ 2663218 h 2729893"/>
              <a:gd name="connsiteX120" fmla="*/ 666835 w 1728872"/>
              <a:gd name="connsiteY120" fmla="*/ 2653693 h 2729893"/>
              <a:gd name="connsiteX121" fmla="*/ 695410 w 1728872"/>
              <a:gd name="connsiteY121" fmla="*/ 2644168 h 2729893"/>
              <a:gd name="connsiteX122" fmla="*/ 709697 w 1728872"/>
              <a:gd name="connsiteY122" fmla="*/ 2634643 h 2729893"/>
              <a:gd name="connsiteX123" fmla="*/ 738272 w 1728872"/>
              <a:gd name="connsiteY123" fmla="*/ 2625118 h 2729893"/>
              <a:gd name="connsiteX124" fmla="*/ 771610 w 1728872"/>
              <a:gd name="connsiteY124" fmla="*/ 2610831 h 2729893"/>
              <a:gd name="connsiteX125" fmla="*/ 800185 w 1728872"/>
              <a:gd name="connsiteY125" fmla="*/ 2587018 h 2729893"/>
              <a:gd name="connsiteX126" fmla="*/ 833522 w 1728872"/>
              <a:gd name="connsiteY126" fmla="*/ 2553681 h 2729893"/>
              <a:gd name="connsiteX127" fmla="*/ 895435 w 1728872"/>
              <a:gd name="connsiteY127" fmla="*/ 2534631 h 2729893"/>
              <a:gd name="connsiteX128" fmla="*/ 924010 w 1728872"/>
              <a:gd name="connsiteY128" fmla="*/ 2520343 h 2729893"/>
              <a:gd name="connsiteX129" fmla="*/ 962110 w 1728872"/>
              <a:gd name="connsiteY129" fmla="*/ 2510818 h 2729893"/>
              <a:gd name="connsiteX130" fmla="*/ 976397 w 1728872"/>
              <a:gd name="connsiteY130" fmla="*/ 2506056 h 2729893"/>
              <a:gd name="connsiteX131" fmla="*/ 995447 w 1728872"/>
              <a:gd name="connsiteY131" fmla="*/ 2501293 h 2729893"/>
              <a:gd name="connsiteX132" fmla="*/ 1014497 w 1728872"/>
              <a:gd name="connsiteY132" fmla="*/ 2491768 h 2729893"/>
              <a:gd name="connsiteX133" fmla="*/ 1062122 w 1728872"/>
              <a:gd name="connsiteY133" fmla="*/ 2482243 h 2729893"/>
              <a:gd name="connsiteX134" fmla="*/ 1066885 w 1728872"/>
              <a:gd name="connsiteY134" fmla="*/ 2463193 h 2729893"/>
              <a:gd name="connsiteX135" fmla="*/ 1109747 w 1728872"/>
              <a:gd name="connsiteY135" fmla="*/ 2448906 h 2729893"/>
              <a:gd name="connsiteX136" fmla="*/ 1114510 w 1728872"/>
              <a:gd name="connsiteY136" fmla="*/ 2429856 h 2729893"/>
              <a:gd name="connsiteX137" fmla="*/ 1109747 w 1728872"/>
              <a:gd name="connsiteY137" fmla="*/ 2415568 h 2729893"/>
              <a:gd name="connsiteX138" fmla="*/ 1081172 w 1728872"/>
              <a:gd name="connsiteY138" fmla="*/ 2377468 h 2729893"/>
              <a:gd name="connsiteX139" fmla="*/ 1071647 w 1728872"/>
              <a:gd name="connsiteY139" fmla="*/ 2363181 h 2729893"/>
              <a:gd name="connsiteX140" fmla="*/ 1038310 w 1728872"/>
              <a:gd name="connsiteY140" fmla="*/ 2320318 h 2729893"/>
              <a:gd name="connsiteX141" fmla="*/ 1066885 w 1728872"/>
              <a:gd name="connsiteY141" fmla="*/ 2253643 h 2729893"/>
              <a:gd name="connsiteX142" fmla="*/ 1081172 w 1728872"/>
              <a:gd name="connsiteY142" fmla="*/ 2248881 h 2729893"/>
              <a:gd name="connsiteX143" fmla="*/ 1100222 w 1728872"/>
              <a:gd name="connsiteY143" fmla="*/ 2234593 h 2729893"/>
              <a:gd name="connsiteX144" fmla="*/ 1114510 w 1728872"/>
              <a:gd name="connsiteY144" fmla="*/ 2225068 h 2729893"/>
              <a:gd name="connsiteX145" fmla="*/ 1128797 w 1728872"/>
              <a:gd name="connsiteY145" fmla="*/ 2210781 h 2729893"/>
              <a:gd name="connsiteX146" fmla="*/ 1138322 w 1728872"/>
              <a:gd name="connsiteY146" fmla="*/ 2186968 h 2729893"/>
              <a:gd name="connsiteX147" fmla="*/ 1157372 w 1728872"/>
              <a:gd name="connsiteY147" fmla="*/ 2158393 h 2729893"/>
              <a:gd name="connsiteX148" fmla="*/ 1176422 w 1728872"/>
              <a:gd name="connsiteY148" fmla="*/ 2129818 h 2729893"/>
              <a:gd name="connsiteX149" fmla="*/ 1190710 w 1728872"/>
              <a:gd name="connsiteY149" fmla="*/ 2120293 h 2729893"/>
              <a:gd name="connsiteX150" fmla="*/ 1309772 w 1728872"/>
              <a:gd name="connsiteY150" fmla="*/ 2110768 h 2729893"/>
              <a:gd name="connsiteX151" fmla="*/ 1324060 w 1728872"/>
              <a:gd name="connsiteY151" fmla="*/ 2091718 h 2729893"/>
              <a:gd name="connsiteX152" fmla="*/ 1333585 w 1728872"/>
              <a:gd name="connsiteY152" fmla="*/ 2063143 h 2729893"/>
              <a:gd name="connsiteX153" fmla="*/ 1357397 w 1728872"/>
              <a:gd name="connsiteY153" fmla="*/ 2053618 h 2729893"/>
              <a:gd name="connsiteX154" fmla="*/ 1405022 w 1728872"/>
              <a:gd name="connsiteY154" fmla="*/ 2044093 h 2729893"/>
              <a:gd name="connsiteX155" fmla="*/ 1395497 w 1728872"/>
              <a:gd name="connsiteY155" fmla="*/ 2020281 h 2729893"/>
              <a:gd name="connsiteX156" fmla="*/ 1419310 w 1728872"/>
              <a:gd name="connsiteY156" fmla="*/ 2015518 h 2729893"/>
              <a:gd name="connsiteX157" fmla="*/ 1476460 w 1728872"/>
              <a:gd name="connsiteY157" fmla="*/ 2001231 h 2729893"/>
              <a:gd name="connsiteX158" fmla="*/ 1490747 w 1728872"/>
              <a:gd name="connsiteY158" fmla="*/ 1996468 h 2729893"/>
              <a:gd name="connsiteX159" fmla="*/ 1528847 w 1728872"/>
              <a:gd name="connsiteY159" fmla="*/ 1991706 h 2729893"/>
              <a:gd name="connsiteX160" fmla="*/ 1543135 w 1728872"/>
              <a:gd name="connsiteY160" fmla="*/ 1967893 h 2729893"/>
              <a:gd name="connsiteX161" fmla="*/ 1552660 w 1728872"/>
              <a:gd name="connsiteY161" fmla="*/ 1915506 h 2729893"/>
              <a:gd name="connsiteX162" fmla="*/ 1595522 w 1728872"/>
              <a:gd name="connsiteY162" fmla="*/ 1905981 h 2729893"/>
              <a:gd name="connsiteX163" fmla="*/ 1605047 w 1728872"/>
              <a:gd name="connsiteY163" fmla="*/ 1891693 h 2729893"/>
              <a:gd name="connsiteX164" fmla="*/ 1609810 w 1728872"/>
              <a:gd name="connsiteY164" fmla="*/ 1877406 h 2729893"/>
              <a:gd name="connsiteX165" fmla="*/ 1628860 w 1728872"/>
              <a:gd name="connsiteY165" fmla="*/ 1863118 h 2729893"/>
              <a:gd name="connsiteX166" fmla="*/ 1657435 w 1728872"/>
              <a:gd name="connsiteY166" fmla="*/ 1834543 h 2729893"/>
              <a:gd name="connsiteX167" fmla="*/ 1647910 w 1728872"/>
              <a:gd name="connsiteY167" fmla="*/ 1791681 h 2729893"/>
              <a:gd name="connsiteX168" fmla="*/ 1624097 w 1728872"/>
              <a:gd name="connsiteY168" fmla="*/ 1763106 h 2729893"/>
              <a:gd name="connsiteX169" fmla="*/ 1581235 w 1728872"/>
              <a:gd name="connsiteY169" fmla="*/ 1715481 h 2729893"/>
              <a:gd name="connsiteX170" fmla="*/ 1562185 w 1728872"/>
              <a:gd name="connsiteY170" fmla="*/ 1710718 h 2729893"/>
              <a:gd name="connsiteX171" fmla="*/ 1547897 w 1728872"/>
              <a:gd name="connsiteY171" fmla="*/ 1677381 h 2729893"/>
              <a:gd name="connsiteX172" fmla="*/ 1585997 w 1728872"/>
              <a:gd name="connsiteY172" fmla="*/ 1653568 h 2729893"/>
              <a:gd name="connsiteX173" fmla="*/ 1619335 w 1728872"/>
              <a:gd name="connsiteY173" fmla="*/ 1639281 h 2729893"/>
              <a:gd name="connsiteX174" fmla="*/ 1652672 w 1728872"/>
              <a:gd name="connsiteY174" fmla="*/ 1629756 h 2729893"/>
              <a:gd name="connsiteX175" fmla="*/ 1681247 w 1728872"/>
              <a:gd name="connsiteY175" fmla="*/ 1620231 h 2729893"/>
              <a:gd name="connsiteX176" fmla="*/ 1695535 w 1728872"/>
              <a:gd name="connsiteY176" fmla="*/ 1601181 h 2729893"/>
              <a:gd name="connsiteX177" fmla="*/ 1705060 w 1728872"/>
              <a:gd name="connsiteY177" fmla="*/ 1586893 h 2729893"/>
              <a:gd name="connsiteX178" fmla="*/ 1700297 w 1728872"/>
              <a:gd name="connsiteY178" fmla="*/ 1544031 h 2729893"/>
              <a:gd name="connsiteX179" fmla="*/ 1686010 w 1728872"/>
              <a:gd name="connsiteY179" fmla="*/ 1524981 h 2729893"/>
              <a:gd name="connsiteX180" fmla="*/ 1681247 w 1728872"/>
              <a:gd name="connsiteY180" fmla="*/ 1505931 h 2729893"/>
              <a:gd name="connsiteX181" fmla="*/ 1671722 w 1728872"/>
              <a:gd name="connsiteY181" fmla="*/ 1477356 h 2729893"/>
              <a:gd name="connsiteX182" fmla="*/ 1676485 w 1728872"/>
              <a:gd name="connsiteY182" fmla="*/ 1410681 h 2729893"/>
              <a:gd name="connsiteX183" fmla="*/ 1681247 w 1728872"/>
              <a:gd name="connsiteY183" fmla="*/ 1372581 h 2729893"/>
              <a:gd name="connsiteX184" fmla="*/ 1700297 w 1728872"/>
              <a:gd name="connsiteY184" fmla="*/ 1353531 h 2729893"/>
              <a:gd name="connsiteX185" fmla="*/ 1709822 w 1728872"/>
              <a:gd name="connsiteY185" fmla="*/ 1329718 h 2729893"/>
              <a:gd name="connsiteX186" fmla="*/ 1714585 w 1728872"/>
              <a:gd name="connsiteY186" fmla="*/ 1315431 h 2729893"/>
              <a:gd name="connsiteX187" fmla="*/ 1728872 w 1728872"/>
              <a:gd name="connsiteY187" fmla="*/ 1286856 h 2729893"/>
              <a:gd name="connsiteX188" fmla="*/ 1719347 w 1728872"/>
              <a:gd name="connsiteY188" fmla="*/ 1196368 h 2729893"/>
              <a:gd name="connsiteX189" fmla="*/ 1681247 w 1728872"/>
              <a:gd name="connsiteY189" fmla="*/ 1158268 h 2729893"/>
              <a:gd name="connsiteX190" fmla="*/ 1666960 w 1728872"/>
              <a:gd name="connsiteY190" fmla="*/ 1143981 h 2729893"/>
              <a:gd name="connsiteX191" fmla="*/ 1652672 w 1728872"/>
              <a:gd name="connsiteY191" fmla="*/ 1129693 h 2729893"/>
              <a:gd name="connsiteX192" fmla="*/ 1633622 w 1728872"/>
              <a:gd name="connsiteY192" fmla="*/ 1120168 h 2729893"/>
              <a:gd name="connsiteX193" fmla="*/ 1614572 w 1728872"/>
              <a:gd name="connsiteY193" fmla="*/ 1101118 h 2729893"/>
              <a:gd name="connsiteX194" fmla="*/ 1600285 w 1728872"/>
              <a:gd name="connsiteY194" fmla="*/ 1096356 h 2729893"/>
              <a:gd name="connsiteX195" fmla="*/ 1581235 w 1728872"/>
              <a:gd name="connsiteY195" fmla="*/ 1086831 h 2729893"/>
              <a:gd name="connsiteX196" fmla="*/ 1547897 w 1728872"/>
              <a:gd name="connsiteY196" fmla="*/ 1077306 h 2729893"/>
              <a:gd name="connsiteX197" fmla="*/ 1528847 w 1728872"/>
              <a:gd name="connsiteY197" fmla="*/ 1067781 h 2729893"/>
              <a:gd name="connsiteX198" fmla="*/ 1500272 w 1728872"/>
              <a:gd name="connsiteY198" fmla="*/ 1063018 h 2729893"/>
              <a:gd name="connsiteX199" fmla="*/ 1481222 w 1728872"/>
              <a:gd name="connsiteY199" fmla="*/ 1029681 h 2729893"/>
              <a:gd name="connsiteX200" fmla="*/ 1466935 w 1728872"/>
              <a:gd name="connsiteY200" fmla="*/ 986818 h 2729893"/>
              <a:gd name="connsiteX201" fmla="*/ 1457410 w 1728872"/>
              <a:gd name="connsiteY201" fmla="*/ 967768 h 2729893"/>
              <a:gd name="connsiteX202" fmla="*/ 1452647 w 1728872"/>
              <a:gd name="connsiteY202" fmla="*/ 953481 h 2729893"/>
              <a:gd name="connsiteX203" fmla="*/ 1443122 w 1728872"/>
              <a:gd name="connsiteY203" fmla="*/ 929668 h 2729893"/>
              <a:gd name="connsiteX204" fmla="*/ 1452647 w 1728872"/>
              <a:gd name="connsiteY204" fmla="*/ 867756 h 2729893"/>
              <a:gd name="connsiteX205" fmla="*/ 1462172 w 1728872"/>
              <a:gd name="connsiteY205" fmla="*/ 853468 h 2729893"/>
              <a:gd name="connsiteX206" fmla="*/ 1466935 w 1728872"/>
              <a:gd name="connsiteY206" fmla="*/ 839181 h 2729893"/>
              <a:gd name="connsiteX207" fmla="*/ 1500272 w 1728872"/>
              <a:gd name="connsiteY207" fmla="*/ 786793 h 2729893"/>
              <a:gd name="connsiteX208" fmla="*/ 1519322 w 1728872"/>
              <a:gd name="connsiteY208" fmla="*/ 739168 h 2729893"/>
              <a:gd name="connsiteX209" fmla="*/ 1528847 w 1728872"/>
              <a:gd name="connsiteY209" fmla="*/ 715356 h 2729893"/>
              <a:gd name="connsiteX210" fmla="*/ 1543135 w 1728872"/>
              <a:gd name="connsiteY210" fmla="*/ 701068 h 2729893"/>
              <a:gd name="connsiteX211" fmla="*/ 1562185 w 1728872"/>
              <a:gd name="connsiteY211" fmla="*/ 686781 h 2729893"/>
              <a:gd name="connsiteX212" fmla="*/ 1590760 w 1728872"/>
              <a:gd name="connsiteY212" fmla="*/ 643918 h 2729893"/>
              <a:gd name="connsiteX213" fmla="*/ 1600285 w 1728872"/>
              <a:gd name="connsiteY213" fmla="*/ 615343 h 2729893"/>
              <a:gd name="connsiteX214" fmla="*/ 1619335 w 1728872"/>
              <a:gd name="connsiteY214" fmla="*/ 586768 h 2729893"/>
              <a:gd name="connsiteX215" fmla="*/ 1614572 w 1728872"/>
              <a:gd name="connsiteY215" fmla="*/ 491518 h 2729893"/>
              <a:gd name="connsiteX216" fmla="*/ 1585997 w 1728872"/>
              <a:gd name="connsiteY216" fmla="*/ 467706 h 2729893"/>
              <a:gd name="connsiteX217" fmla="*/ 1571710 w 1728872"/>
              <a:gd name="connsiteY217" fmla="*/ 462943 h 2729893"/>
              <a:gd name="connsiteX218" fmla="*/ 1538372 w 1728872"/>
              <a:gd name="connsiteY218" fmla="*/ 448656 h 2729893"/>
              <a:gd name="connsiteX219" fmla="*/ 1533610 w 1728872"/>
              <a:gd name="connsiteY219" fmla="*/ 429606 h 2729893"/>
              <a:gd name="connsiteX220" fmla="*/ 1528847 w 1728872"/>
              <a:gd name="connsiteY220" fmla="*/ 343881 h 2729893"/>
              <a:gd name="connsiteX221" fmla="*/ 1514560 w 1728872"/>
              <a:gd name="connsiteY221" fmla="*/ 324831 h 2729893"/>
              <a:gd name="connsiteX222" fmla="*/ 1505035 w 1728872"/>
              <a:gd name="connsiteY222" fmla="*/ 310543 h 2729893"/>
              <a:gd name="connsiteX223" fmla="*/ 1485985 w 1728872"/>
              <a:gd name="connsiteY223" fmla="*/ 305781 h 2729893"/>
              <a:gd name="connsiteX224" fmla="*/ 1457410 w 1728872"/>
              <a:gd name="connsiteY224" fmla="*/ 296256 h 2729893"/>
              <a:gd name="connsiteX225" fmla="*/ 1481222 w 1728872"/>
              <a:gd name="connsiteY225" fmla="*/ 272443 h 2729893"/>
              <a:gd name="connsiteX226" fmla="*/ 1500272 w 1728872"/>
              <a:gd name="connsiteY226" fmla="*/ 234343 h 2729893"/>
              <a:gd name="connsiteX227" fmla="*/ 1514560 w 1728872"/>
              <a:gd name="connsiteY227" fmla="*/ 162906 h 2729893"/>
              <a:gd name="connsiteX228" fmla="*/ 1519322 w 1728872"/>
              <a:gd name="connsiteY228" fmla="*/ 139093 h 2729893"/>
              <a:gd name="connsiteX229" fmla="*/ 1524085 w 1728872"/>
              <a:gd name="connsiteY229" fmla="*/ 124806 h 2729893"/>
              <a:gd name="connsiteX230" fmla="*/ 1528847 w 1728872"/>
              <a:gd name="connsiteY230" fmla="*/ 105756 h 2729893"/>
              <a:gd name="connsiteX231" fmla="*/ 1547897 w 1728872"/>
              <a:gd name="connsiteY231" fmla="*/ 77181 h 2729893"/>
              <a:gd name="connsiteX232" fmla="*/ 1557422 w 1728872"/>
              <a:gd name="connsiteY232" fmla="*/ 62893 h 2729893"/>
              <a:gd name="connsiteX233" fmla="*/ 1538372 w 1728872"/>
              <a:gd name="connsiteY233" fmla="*/ 20031 h 2729893"/>
              <a:gd name="connsiteX0" fmla="*/ 1538372 w 1728872"/>
              <a:gd name="connsiteY0" fmla="*/ 20031 h 2729893"/>
              <a:gd name="connsiteX1" fmla="*/ 1485985 w 1728872"/>
              <a:gd name="connsiteY1" fmla="*/ 8125 h 2729893"/>
              <a:gd name="connsiteX2" fmla="*/ 1445503 w 1728872"/>
              <a:gd name="connsiteY2" fmla="*/ 3361 h 2729893"/>
              <a:gd name="connsiteX3" fmla="*/ 1338347 w 1728872"/>
              <a:gd name="connsiteY3" fmla="*/ 67656 h 2729893"/>
              <a:gd name="connsiteX4" fmla="*/ 1288341 w 1728872"/>
              <a:gd name="connsiteY4" fmla="*/ 122425 h 2729893"/>
              <a:gd name="connsiteX5" fmla="*/ 1221666 w 1728872"/>
              <a:gd name="connsiteY5" fmla="*/ 124805 h 2729893"/>
              <a:gd name="connsiteX6" fmla="*/ 1104985 w 1728872"/>
              <a:gd name="connsiteY6" fmla="*/ 215293 h 2729893"/>
              <a:gd name="connsiteX7" fmla="*/ 1085935 w 1728872"/>
              <a:gd name="connsiteY7" fmla="*/ 243868 h 2729893"/>
              <a:gd name="connsiteX8" fmla="*/ 1081172 w 1728872"/>
              <a:gd name="connsiteY8" fmla="*/ 262918 h 2729893"/>
              <a:gd name="connsiteX9" fmla="*/ 1071647 w 1728872"/>
              <a:gd name="connsiteY9" fmla="*/ 277206 h 2729893"/>
              <a:gd name="connsiteX10" fmla="*/ 1062122 w 1728872"/>
              <a:gd name="connsiteY10" fmla="*/ 296256 h 2729893"/>
              <a:gd name="connsiteX11" fmla="*/ 1014497 w 1728872"/>
              <a:gd name="connsiteY11" fmla="*/ 286731 h 2729893"/>
              <a:gd name="connsiteX12" fmla="*/ 990685 w 1728872"/>
              <a:gd name="connsiteY12" fmla="*/ 277206 h 2729893"/>
              <a:gd name="connsiteX13" fmla="*/ 947822 w 1728872"/>
              <a:gd name="connsiteY13" fmla="*/ 281968 h 2729893"/>
              <a:gd name="connsiteX14" fmla="*/ 938297 w 1728872"/>
              <a:gd name="connsiteY14" fmla="*/ 296256 h 2729893"/>
              <a:gd name="connsiteX15" fmla="*/ 924010 w 1728872"/>
              <a:gd name="connsiteY15" fmla="*/ 301018 h 2729893"/>
              <a:gd name="connsiteX16" fmla="*/ 909722 w 1728872"/>
              <a:gd name="connsiteY16" fmla="*/ 310543 h 2729893"/>
              <a:gd name="connsiteX17" fmla="*/ 904960 w 1728872"/>
              <a:gd name="connsiteY17" fmla="*/ 367693 h 2729893"/>
              <a:gd name="connsiteX18" fmla="*/ 885910 w 1728872"/>
              <a:gd name="connsiteY18" fmla="*/ 405793 h 2729893"/>
              <a:gd name="connsiteX19" fmla="*/ 871622 w 1728872"/>
              <a:gd name="connsiteY19" fmla="*/ 453418 h 2729893"/>
              <a:gd name="connsiteX20" fmla="*/ 862097 w 1728872"/>
              <a:gd name="connsiteY20" fmla="*/ 477231 h 2729893"/>
              <a:gd name="connsiteX21" fmla="*/ 843047 w 1728872"/>
              <a:gd name="connsiteY21" fmla="*/ 486756 h 2729893"/>
              <a:gd name="connsiteX22" fmla="*/ 804947 w 1728872"/>
              <a:gd name="connsiteY22" fmla="*/ 481993 h 2729893"/>
              <a:gd name="connsiteX23" fmla="*/ 790660 w 1728872"/>
              <a:gd name="connsiteY23" fmla="*/ 472468 h 2729893"/>
              <a:gd name="connsiteX24" fmla="*/ 738272 w 1728872"/>
              <a:gd name="connsiteY24" fmla="*/ 477231 h 2729893"/>
              <a:gd name="connsiteX25" fmla="*/ 723985 w 1728872"/>
              <a:gd name="connsiteY25" fmla="*/ 486756 h 2729893"/>
              <a:gd name="connsiteX26" fmla="*/ 700172 w 1728872"/>
              <a:gd name="connsiteY26" fmla="*/ 515331 h 2729893"/>
              <a:gd name="connsiteX27" fmla="*/ 681122 w 1728872"/>
              <a:gd name="connsiteY27" fmla="*/ 520093 h 2729893"/>
              <a:gd name="connsiteX28" fmla="*/ 623972 w 1728872"/>
              <a:gd name="connsiteY28" fmla="*/ 524856 h 2729893"/>
              <a:gd name="connsiteX29" fmla="*/ 623972 w 1728872"/>
              <a:gd name="connsiteY29" fmla="*/ 572481 h 2729893"/>
              <a:gd name="connsiteX30" fmla="*/ 600160 w 1728872"/>
              <a:gd name="connsiteY30" fmla="*/ 577243 h 2729893"/>
              <a:gd name="connsiteX31" fmla="*/ 585872 w 1728872"/>
              <a:gd name="connsiteY31" fmla="*/ 586768 h 2729893"/>
              <a:gd name="connsiteX32" fmla="*/ 581110 w 1728872"/>
              <a:gd name="connsiteY32" fmla="*/ 624868 h 2729893"/>
              <a:gd name="connsiteX33" fmla="*/ 571585 w 1728872"/>
              <a:gd name="connsiteY33" fmla="*/ 658206 h 2729893"/>
              <a:gd name="connsiteX34" fmla="*/ 566822 w 1728872"/>
              <a:gd name="connsiteY34" fmla="*/ 672493 h 2729893"/>
              <a:gd name="connsiteX35" fmla="*/ 514435 w 1728872"/>
              <a:gd name="connsiteY35" fmla="*/ 686781 h 2729893"/>
              <a:gd name="connsiteX36" fmla="*/ 500147 w 1728872"/>
              <a:gd name="connsiteY36" fmla="*/ 701068 h 2729893"/>
              <a:gd name="connsiteX37" fmla="*/ 523960 w 1728872"/>
              <a:gd name="connsiteY37" fmla="*/ 734406 h 2729893"/>
              <a:gd name="connsiteX38" fmla="*/ 566822 w 1728872"/>
              <a:gd name="connsiteY38" fmla="*/ 743931 h 2729893"/>
              <a:gd name="connsiteX39" fmla="*/ 604922 w 1728872"/>
              <a:gd name="connsiteY39" fmla="*/ 791556 h 2729893"/>
              <a:gd name="connsiteX40" fmla="*/ 623972 w 1728872"/>
              <a:gd name="connsiteY40" fmla="*/ 858231 h 2729893"/>
              <a:gd name="connsiteX41" fmla="*/ 638260 w 1728872"/>
              <a:gd name="connsiteY41" fmla="*/ 867756 h 2729893"/>
              <a:gd name="connsiteX42" fmla="*/ 604922 w 1728872"/>
              <a:gd name="connsiteY42" fmla="*/ 886806 h 2729893"/>
              <a:gd name="connsiteX43" fmla="*/ 595397 w 1728872"/>
              <a:gd name="connsiteY43" fmla="*/ 901093 h 2729893"/>
              <a:gd name="connsiteX44" fmla="*/ 576347 w 1728872"/>
              <a:gd name="connsiteY44" fmla="*/ 905856 h 2729893"/>
              <a:gd name="connsiteX45" fmla="*/ 562060 w 1728872"/>
              <a:gd name="connsiteY45" fmla="*/ 901093 h 2729893"/>
              <a:gd name="connsiteX46" fmla="*/ 566822 w 1728872"/>
              <a:gd name="connsiteY46" fmla="*/ 939193 h 2729893"/>
              <a:gd name="connsiteX47" fmla="*/ 557297 w 1728872"/>
              <a:gd name="connsiteY47" fmla="*/ 972531 h 2729893"/>
              <a:gd name="connsiteX48" fmla="*/ 523960 w 1728872"/>
              <a:gd name="connsiteY48" fmla="*/ 991581 h 2729893"/>
              <a:gd name="connsiteX49" fmla="*/ 509672 w 1728872"/>
              <a:gd name="connsiteY49" fmla="*/ 1005868 h 2729893"/>
              <a:gd name="connsiteX50" fmla="*/ 476335 w 1728872"/>
              <a:gd name="connsiteY50" fmla="*/ 986818 h 2729893"/>
              <a:gd name="connsiteX51" fmla="*/ 457285 w 1728872"/>
              <a:gd name="connsiteY51" fmla="*/ 991581 h 2729893"/>
              <a:gd name="connsiteX52" fmla="*/ 462047 w 1728872"/>
              <a:gd name="connsiteY52" fmla="*/ 1015393 h 2729893"/>
              <a:gd name="connsiteX53" fmla="*/ 481097 w 1728872"/>
              <a:gd name="connsiteY53" fmla="*/ 1043968 h 2729893"/>
              <a:gd name="connsiteX54" fmla="*/ 490622 w 1728872"/>
              <a:gd name="connsiteY54" fmla="*/ 1082068 h 2729893"/>
              <a:gd name="connsiteX55" fmla="*/ 485860 w 1728872"/>
              <a:gd name="connsiteY55" fmla="*/ 1182081 h 2729893"/>
              <a:gd name="connsiteX56" fmla="*/ 452522 w 1728872"/>
              <a:gd name="connsiteY56" fmla="*/ 1215418 h 2729893"/>
              <a:gd name="connsiteX57" fmla="*/ 438235 w 1728872"/>
              <a:gd name="connsiteY57" fmla="*/ 1229706 h 2729893"/>
              <a:gd name="connsiteX58" fmla="*/ 414422 w 1728872"/>
              <a:gd name="connsiteY58" fmla="*/ 1220181 h 2729893"/>
              <a:gd name="connsiteX59" fmla="*/ 395372 w 1728872"/>
              <a:gd name="connsiteY59" fmla="*/ 1215418 h 2729893"/>
              <a:gd name="connsiteX60" fmla="*/ 390610 w 1728872"/>
              <a:gd name="connsiteY60" fmla="*/ 1234468 h 2729893"/>
              <a:gd name="connsiteX61" fmla="*/ 385847 w 1728872"/>
              <a:gd name="connsiteY61" fmla="*/ 1258281 h 2729893"/>
              <a:gd name="connsiteX62" fmla="*/ 381085 w 1728872"/>
              <a:gd name="connsiteY62" fmla="*/ 1291618 h 2729893"/>
              <a:gd name="connsiteX63" fmla="*/ 376322 w 1728872"/>
              <a:gd name="connsiteY63" fmla="*/ 1305906 h 2729893"/>
              <a:gd name="connsiteX64" fmla="*/ 371560 w 1728872"/>
              <a:gd name="connsiteY64" fmla="*/ 1324956 h 2729893"/>
              <a:gd name="connsiteX65" fmla="*/ 366797 w 1728872"/>
              <a:gd name="connsiteY65" fmla="*/ 1348768 h 2729893"/>
              <a:gd name="connsiteX66" fmla="*/ 338222 w 1728872"/>
              <a:gd name="connsiteY66" fmla="*/ 1377343 h 2729893"/>
              <a:gd name="connsiteX67" fmla="*/ 319172 w 1728872"/>
              <a:gd name="connsiteY67" fmla="*/ 1391631 h 2729893"/>
              <a:gd name="connsiteX68" fmla="*/ 290597 w 1728872"/>
              <a:gd name="connsiteY68" fmla="*/ 1401156 h 2729893"/>
              <a:gd name="connsiteX69" fmla="*/ 276310 w 1728872"/>
              <a:gd name="connsiteY69" fmla="*/ 1415443 h 2729893"/>
              <a:gd name="connsiteX70" fmla="*/ 262022 w 1728872"/>
              <a:gd name="connsiteY70" fmla="*/ 1424968 h 2729893"/>
              <a:gd name="connsiteX71" fmla="*/ 257260 w 1728872"/>
              <a:gd name="connsiteY71" fmla="*/ 1439256 h 2729893"/>
              <a:gd name="connsiteX72" fmla="*/ 242972 w 1728872"/>
              <a:gd name="connsiteY72" fmla="*/ 1463068 h 2729893"/>
              <a:gd name="connsiteX73" fmla="*/ 209635 w 1728872"/>
              <a:gd name="connsiteY73" fmla="*/ 1496406 h 2729893"/>
              <a:gd name="connsiteX74" fmla="*/ 195347 w 1728872"/>
              <a:gd name="connsiteY74" fmla="*/ 1510693 h 2729893"/>
              <a:gd name="connsiteX75" fmla="*/ 157247 w 1728872"/>
              <a:gd name="connsiteY75" fmla="*/ 1539268 h 2729893"/>
              <a:gd name="connsiteX76" fmla="*/ 142960 w 1728872"/>
              <a:gd name="connsiteY76" fmla="*/ 1553556 h 2729893"/>
              <a:gd name="connsiteX77" fmla="*/ 114385 w 1728872"/>
              <a:gd name="connsiteY77" fmla="*/ 1577368 h 2729893"/>
              <a:gd name="connsiteX78" fmla="*/ 109622 w 1728872"/>
              <a:gd name="connsiteY78" fmla="*/ 1591656 h 2729893"/>
              <a:gd name="connsiteX79" fmla="*/ 100097 w 1728872"/>
              <a:gd name="connsiteY79" fmla="*/ 1653568 h 2729893"/>
              <a:gd name="connsiteX80" fmla="*/ 71522 w 1728872"/>
              <a:gd name="connsiteY80" fmla="*/ 1677381 h 2729893"/>
              <a:gd name="connsiteX81" fmla="*/ 38185 w 1728872"/>
              <a:gd name="connsiteY81" fmla="*/ 1720243 h 2729893"/>
              <a:gd name="connsiteX82" fmla="*/ 28660 w 1728872"/>
              <a:gd name="connsiteY82" fmla="*/ 1739293 h 2729893"/>
              <a:gd name="connsiteX83" fmla="*/ 42947 w 1728872"/>
              <a:gd name="connsiteY83" fmla="*/ 1786918 h 2729893"/>
              <a:gd name="connsiteX84" fmla="*/ 47710 w 1728872"/>
              <a:gd name="connsiteY84" fmla="*/ 1805968 h 2729893"/>
              <a:gd name="connsiteX85" fmla="*/ 52472 w 1728872"/>
              <a:gd name="connsiteY85" fmla="*/ 1820256 h 2729893"/>
              <a:gd name="connsiteX86" fmla="*/ 38185 w 1728872"/>
              <a:gd name="connsiteY86" fmla="*/ 1877406 h 2729893"/>
              <a:gd name="connsiteX87" fmla="*/ 28660 w 1728872"/>
              <a:gd name="connsiteY87" fmla="*/ 1905981 h 2729893"/>
              <a:gd name="connsiteX88" fmla="*/ 57235 w 1728872"/>
              <a:gd name="connsiteY88" fmla="*/ 1958368 h 2729893"/>
              <a:gd name="connsiteX89" fmla="*/ 61997 w 1728872"/>
              <a:gd name="connsiteY89" fmla="*/ 1977418 h 2729893"/>
              <a:gd name="connsiteX90" fmla="*/ 23897 w 1728872"/>
              <a:gd name="connsiteY90" fmla="*/ 1977418 h 2729893"/>
              <a:gd name="connsiteX91" fmla="*/ 85 w 1728872"/>
              <a:gd name="connsiteY91" fmla="*/ 1982181 h 2729893"/>
              <a:gd name="connsiteX92" fmla="*/ 19135 w 1728872"/>
              <a:gd name="connsiteY92" fmla="*/ 2020281 h 2729893"/>
              <a:gd name="connsiteX93" fmla="*/ 33422 w 1728872"/>
              <a:gd name="connsiteY93" fmla="*/ 2206018 h 2729893"/>
              <a:gd name="connsiteX94" fmla="*/ 47710 w 1728872"/>
              <a:gd name="connsiteY94" fmla="*/ 2277456 h 2729893"/>
              <a:gd name="connsiteX95" fmla="*/ 66760 w 1728872"/>
              <a:gd name="connsiteY95" fmla="*/ 2301268 h 2729893"/>
              <a:gd name="connsiteX96" fmla="*/ 76285 w 1728872"/>
              <a:gd name="connsiteY96" fmla="*/ 2315556 h 2729893"/>
              <a:gd name="connsiteX97" fmla="*/ 104860 w 1728872"/>
              <a:gd name="connsiteY97" fmla="*/ 2329843 h 2729893"/>
              <a:gd name="connsiteX98" fmla="*/ 157247 w 1728872"/>
              <a:gd name="connsiteY98" fmla="*/ 2391756 h 2729893"/>
              <a:gd name="connsiteX99" fmla="*/ 171535 w 1728872"/>
              <a:gd name="connsiteY99" fmla="*/ 2425093 h 2729893"/>
              <a:gd name="connsiteX100" fmla="*/ 176297 w 1728872"/>
              <a:gd name="connsiteY100" fmla="*/ 2448906 h 2729893"/>
              <a:gd name="connsiteX101" fmla="*/ 190585 w 1728872"/>
              <a:gd name="connsiteY101" fmla="*/ 2467956 h 2729893"/>
              <a:gd name="connsiteX102" fmla="*/ 195347 w 1728872"/>
              <a:gd name="connsiteY102" fmla="*/ 2482243 h 2729893"/>
              <a:gd name="connsiteX103" fmla="*/ 204872 w 1728872"/>
              <a:gd name="connsiteY103" fmla="*/ 2501293 h 2729893"/>
              <a:gd name="connsiteX104" fmla="*/ 209635 w 1728872"/>
              <a:gd name="connsiteY104" fmla="*/ 2525106 h 2729893"/>
              <a:gd name="connsiteX105" fmla="*/ 233447 w 1728872"/>
              <a:gd name="connsiteY105" fmla="*/ 2567968 h 2729893"/>
              <a:gd name="connsiteX106" fmla="*/ 238210 w 1728872"/>
              <a:gd name="connsiteY106" fmla="*/ 2582256 h 2729893"/>
              <a:gd name="connsiteX107" fmla="*/ 262022 w 1728872"/>
              <a:gd name="connsiteY107" fmla="*/ 2606068 h 2729893"/>
              <a:gd name="connsiteX108" fmla="*/ 271547 w 1728872"/>
              <a:gd name="connsiteY108" fmla="*/ 2620356 h 2729893"/>
              <a:gd name="connsiteX109" fmla="*/ 300122 w 1728872"/>
              <a:gd name="connsiteY109" fmla="*/ 2625118 h 2729893"/>
              <a:gd name="connsiteX110" fmla="*/ 395372 w 1728872"/>
              <a:gd name="connsiteY110" fmla="*/ 2653693 h 2729893"/>
              <a:gd name="connsiteX111" fmla="*/ 395372 w 1728872"/>
              <a:gd name="connsiteY111" fmla="*/ 2653693 h 2729893"/>
              <a:gd name="connsiteX112" fmla="*/ 452522 w 1728872"/>
              <a:gd name="connsiteY112" fmla="*/ 2672743 h 2729893"/>
              <a:gd name="connsiteX113" fmla="*/ 476335 w 1728872"/>
              <a:gd name="connsiteY113" fmla="*/ 2682268 h 2729893"/>
              <a:gd name="connsiteX114" fmla="*/ 504910 w 1728872"/>
              <a:gd name="connsiteY114" fmla="*/ 2691793 h 2729893"/>
              <a:gd name="connsiteX115" fmla="*/ 552535 w 1728872"/>
              <a:gd name="connsiteY115" fmla="*/ 2701318 h 2729893"/>
              <a:gd name="connsiteX116" fmla="*/ 600160 w 1728872"/>
              <a:gd name="connsiteY116" fmla="*/ 2715606 h 2729893"/>
              <a:gd name="connsiteX117" fmla="*/ 628735 w 1728872"/>
              <a:gd name="connsiteY117" fmla="*/ 2725131 h 2729893"/>
              <a:gd name="connsiteX118" fmla="*/ 643022 w 1728872"/>
              <a:gd name="connsiteY118" fmla="*/ 2729893 h 2729893"/>
              <a:gd name="connsiteX119" fmla="*/ 652547 w 1728872"/>
              <a:gd name="connsiteY119" fmla="*/ 2663218 h 2729893"/>
              <a:gd name="connsiteX120" fmla="*/ 666835 w 1728872"/>
              <a:gd name="connsiteY120" fmla="*/ 2653693 h 2729893"/>
              <a:gd name="connsiteX121" fmla="*/ 695410 w 1728872"/>
              <a:gd name="connsiteY121" fmla="*/ 2644168 h 2729893"/>
              <a:gd name="connsiteX122" fmla="*/ 709697 w 1728872"/>
              <a:gd name="connsiteY122" fmla="*/ 2634643 h 2729893"/>
              <a:gd name="connsiteX123" fmla="*/ 738272 w 1728872"/>
              <a:gd name="connsiteY123" fmla="*/ 2625118 h 2729893"/>
              <a:gd name="connsiteX124" fmla="*/ 771610 w 1728872"/>
              <a:gd name="connsiteY124" fmla="*/ 2610831 h 2729893"/>
              <a:gd name="connsiteX125" fmla="*/ 800185 w 1728872"/>
              <a:gd name="connsiteY125" fmla="*/ 2587018 h 2729893"/>
              <a:gd name="connsiteX126" fmla="*/ 833522 w 1728872"/>
              <a:gd name="connsiteY126" fmla="*/ 2553681 h 2729893"/>
              <a:gd name="connsiteX127" fmla="*/ 895435 w 1728872"/>
              <a:gd name="connsiteY127" fmla="*/ 2534631 h 2729893"/>
              <a:gd name="connsiteX128" fmla="*/ 924010 w 1728872"/>
              <a:gd name="connsiteY128" fmla="*/ 2520343 h 2729893"/>
              <a:gd name="connsiteX129" fmla="*/ 962110 w 1728872"/>
              <a:gd name="connsiteY129" fmla="*/ 2510818 h 2729893"/>
              <a:gd name="connsiteX130" fmla="*/ 976397 w 1728872"/>
              <a:gd name="connsiteY130" fmla="*/ 2506056 h 2729893"/>
              <a:gd name="connsiteX131" fmla="*/ 995447 w 1728872"/>
              <a:gd name="connsiteY131" fmla="*/ 2501293 h 2729893"/>
              <a:gd name="connsiteX132" fmla="*/ 1014497 w 1728872"/>
              <a:gd name="connsiteY132" fmla="*/ 2491768 h 2729893"/>
              <a:gd name="connsiteX133" fmla="*/ 1062122 w 1728872"/>
              <a:gd name="connsiteY133" fmla="*/ 2482243 h 2729893"/>
              <a:gd name="connsiteX134" fmla="*/ 1066885 w 1728872"/>
              <a:gd name="connsiteY134" fmla="*/ 2463193 h 2729893"/>
              <a:gd name="connsiteX135" fmla="*/ 1109747 w 1728872"/>
              <a:gd name="connsiteY135" fmla="*/ 2448906 h 2729893"/>
              <a:gd name="connsiteX136" fmla="*/ 1114510 w 1728872"/>
              <a:gd name="connsiteY136" fmla="*/ 2429856 h 2729893"/>
              <a:gd name="connsiteX137" fmla="*/ 1109747 w 1728872"/>
              <a:gd name="connsiteY137" fmla="*/ 2415568 h 2729893"/>
              <a:gd name="connsiteX138" fmla="*/ 1081172 w 1728872"/>
              <a:gd name="connsiteY138" fmla="*/ 2377468 h 2729893"/>
              <a:gd name="connsiteX139" fmla="*/ 1071647 w 1728872"/>
              <a:gd name="connsiteY139" fmla="*/ 2363181 h 2729893"/>
              <a:gd name="connsiteX140" fmla="*/ 1038310 w 1728872"/>
              <a:gd name="connsiteY140" fmla="*/ 2320318 h 2729893"/>
              <a:gd name="connsiteX141" fmla="*/ 1066885 w 1728872"/>
              <a:gd name="connsiteY141" fmla="*/ 2253643 h 2729893"/>
              <a:gd name="connsiteX142" fmla="*/ 1081172 w 1728872"/>
              <a:gd name="connsiteY142" fmla="*/ 2248881 h 2729893"/>
              <a:gd name="connsiteX143" fmla="*/ 1100222 w 1728872"/>
              <a:gd name="connsiteY143" fmla="*/ 2234593 h 2729893"/>
              <a:gd name="connsiteX144" fmla="*/ 1114510 w 1728872"/>
              <a:gd name="connsiteY144" fmla="*/ 2225068 h 2729893"/>
              <a:gd name="connsiteX145" fmla="*/ 1128797 w 1728872"/>
              <a:gd name="connsiteY145" fmla="*/ 2210781 h 2729893"/>
              <a:gd name="connsiteX146" fmla="*/ 1138322 w 1728872"/>
              <a:gd name="connsiteY146" fmla="*/ 2186968 h 2729893"/>
              <a:gd name="connsiteX147" fmla="*/ 1157372 w 1728872"/>
              <a:gd name="connsiteY147" fmla="*/ 2158393 h 2729893"/>
              <a:gd name="connsiteX148" fmla="*/ 1176422 w 1728872"/>
              <a:gd name="connsiteY148" fmla="*/ 2129818 h 2729893"/>
              <a:gd name="connsiteX149" fmla="*/ 1190710 w 1728872"/>
              <a:gd name="connsiteY149" fmla="*/ 2120293 h 2729893"/>
              <a:gd name="connsiteX150" fmla="*/ 1309772 w 1728872"/>
              <a:gd name="connsiteY150" fmla="*/ 2110768 h 2729893"/>
              <a:gd name="connsiteX151" fmla="*/ 1324060 w 1728872"/>
              <a:gd name="connsiteY151" fmla="*/ 2091718 h 2729893"/>
              <a:gd name="connsiteX152" fmla="*/ 1333585 w 1728872"/>
              <a:gd name="connsiteY152" fmla="*/ 2063143 h 2729893"/>
              <a:gd name="connsiteX153" fmla="*/ 1357397 w 1728872"/>
              <a:gd name="connsiteY153" fmla="*/ 2053618 h 2729893"/>
              <a:gd name="connsiteX154" fmla="*/ 1405022 w 1728872"/>
              <a:gd name="connsiteY154" fmla="*/ 2044093 h 2729893"/>
              <a:gd name="connsiteX155" fmla="*/ 1395497 w 1728872"/>
              <a:gd name="connsiteY155" fmla="*/ 2020281 h 2729893"/>
              <a:gd name="connsiteX156" fmla="*/ 1419310 w 1728872"/>
              <a:gd name="connsiteY156" fmla="*/ 2015518 h 2729893"/>
              <a:gd name="connsiteX157" fmla="*/ 1476460 w 1728872"/>
              <a:gd name="connsiteY157" fmla="*/ 2001231 h 2729893"/>
              <a:gd name="connsiteX158" fmla="*/ 1490747 w 1728872"/>
              <a:gd name="connsiteY158" fmla="*/ 1996468 h 2729893"/>
              <a:gd name="connsiteX159" fmla="*/ 1528847 w 1728872"/>
              <a:gd name="connsiteY159" fmla="*/ 1991706 h 2729893"/>
              <a:gd name="connsiteX160" fmla="*/ 1543135 w 1728872"/>
              <a:gd name="connsiteY160" fmla="*/ 1967893 h 2729893"/>
              <a:gd name="connsiteX161" fmla="*/ 1552660 w 1728872"/>
              <a:gd name="connsiteY161" fmla="*/ 1915506 h 2729893"/>
              <a:gd name="connsiteX162" fmla="*/ 1595522 w 1728872"/>
              <a:gd name="connsiteY162" fmla="*/ 1905981 h 2729893"/>
              <a:gd name="connsiteX163" fmla="*/ 1605047 w 1728872"/>
              <a:gd name="connsiteY163" fmla="*/ 1891693 h 2729893"/>
              <a:gd name="connsiteX164" fmla="*/ 1609810 w 1728872"/>
              <a:gd name="connsiteY164" fmla="*/ 1877406 h 2729893"/>
              <a:gd name="connsiteX165" fmla="*/ 1628860 w 1728872"/>
              <a:gd name="connsiteY165" fmla="*/ 1863118 h 2729893"/>
              <a:gd name="connsiteX166" fmla="*/ 1657435 w 1728872"/>
              <a:gd name="connsiteY166" fmla="*/ 1834543 h 2729893"/>
              <a:gd name="connsiteX167" fmla="*/ 1647910 w 1728872"/>
              <a:gd name="connsiteY167" fmla="*/ 1791681 h 2729893"/>
              <a:gd name="connsiteX168" fmla="*/ 1624097 w 1728872"/>
              <a:gd name="connsiteY168" fmla="*/ 1763106 h 2729893"/>
              <a:gd name="connsiteX169" fmla="*/ 1581235 w 1728872"/>
              <a:gd name="connsiteY169" fmla="*/ 1715481 h 2729893"/>
              <a:gd name="connsiteX170" fmla="*/ 1562185 w 1728872"/>
              <a:gd name="connsiteY170" fmla="*/ 1710718 h 2729893"/>
              <a:gd name="connsiteX171" fmla="*/ 1547897 w 1728872"/>
              <a:gd name="connsiteY171" fmla="*/ 1677381 h 2729893"/>
              <a:gd name="connsiteX172" fmla="*/ 1585997 w 1728872"/>
              <a:gd name="connsiteY172" fmla="*/ 1653568 h 2729893"/>
              <a:gd name="connsiteX173" fmla="*/ 1619335 w 1728872"/>
              <a:gd name="connsiteY173" fmla="*/ 1639281 h 2729893"/>
              <a:gd name="connsiteX174" fmla="*/ 1652672 w 1728872"/>
              <a:gd name="connsiteY174" fmla="*/ 1629756 h 2729893"/>
              <a:gd name="connsiteX175" fmla="*/ 1681247 w 1728872"/>
              <a:gd name="connsiteY175" fmla="*/ 1620231 h 2729893"/>
              <a:gd name="connsiteX176" fmla="*/ 1695535 w 1728872"/>
              <a:gd name="connsiteY176" fmla="*/ 1601181 h 2729893"/>
              <a:gd name="connsiteX177" fmla="*/ 1705060 w 1728872"/>
              <a:gd name="connsiteY177" fmla="*/ 1586893 h 2729893"/>
              <a:gd name="connsiteX178" fmla="*/ 1700297 w 1728872"/>
              <a:gd name="connsiteY178" fmla="*/ 1544031 h 2729893"/>
              <a:gd name="connsiteX179" fmla="*/ 1686010 w 1728872"/>
              <a:gd name="connsiteY179" fmla="*/ 1524981 h 2729893"/>
              <a:gd name="connsiteX180" fmla="*/ 1681247 w 1728872"/>
              <a:gd name="connsiteY180" fmla="*/ 1505931 h 2729893"/>
              <a:gd name="connsiteX181" fmla="*/ 1671722 w 1728872"/>
              <a:gd name="connsiteY181" fmla="*/ 1477356 h 2729893"/>
              <a:gd name="connsiteX182" fmla="*/ 1676485 w 1728872"/>
              <a:gd name="connsiteY182" fmla="*/ 1410681 h 2729893"/>
              <a:gd name="connsiteX183" fmla="*/ 1681247 w 1728872"/>
              <a:gd name="connsiteY183" fmla="*/ 1372581 h 2729893"/>
              <a:gd name="connsiteX184" fmla="*/ 1700297 w 1728872"/>
              <a:gd name="connsiteY184" fmla="*/ 1353531 h 2729893"/>
              <a:gd name="connsiteX185" fmla="*/ 1709822 w 1728872"/>
              <a:gd name="connsiteY185" fmla="*/ 1329718 h 2729893"/>
              <a:gd name="connsiteX186" fmla="*/ 1714585 w 1728872"/>
              <a:gd name="connsiteY186" fmla="*/ 1315431 h 2729893"/>
              <a:gd name="connsiteX187" fmla="*/ 1728872 w 1728872"/>
              <a:gd name="connsiteY187" fmla="*/ 1286856 h 2729893"/>
              <a:gd name="connsiteX188" fmla="*/ 1719347 w 1728872"/>
              <a:gd name="connsiteY188" fmla="*/ 1196368 h 2729893"/>
              <a:gd name="connsiteX189" fmla="*/ 1681247 w 1728872"/>
              <a:gd name="connsiteY189" fmla="*/ 1158268 h 2729893"/>
              <a:gd name="connsiteX190" fmla="*/ 1666960 w 1728872"/>
              <a:gd name="connsiteY190" fmla="*/ 1143981 h 2729893"/>
              <a:gd name="connsiteX191" fmla="*/ 1652672 w 1728872"/>
              <a:gd name="connsiteY191" fmla="*/ 1129693 h 2729893"/>
              <a:gd name="connsiteX192" fmla="*/ 1633622 w 1728872"/>
              <a:gd name="connsiteY192" fmla="*/ 1120168 h 2729893"/>
              <a:gd name="connsiteX193" fmla="*/ 1614572 w 1728872"/>
              <a:gd name="connsiteY193" fmla="*/ 1101118 h 2729893"/>
              <a:gd name="connsiteX194" fmla="*/ 1600285 w 1728872"/>
              <a:gd name="connsiteY194" fmla="*/ 1096356 h 2729893"/>
              <a:gd name="connsiteX195" fmla="*/ 1581235 w 1728872"/>
              <a:gd name="connsiteY195" fmla="*/ 1086831 h 2729893"/>
              <a:gd name="connsiteX196" fmla="*/ 1547897 w 1728872"/>
              <a:gd name="connsiteY196" fmla="*/ 1077306 h 2729893"/>
              <a:gd name="connsiteX197" fmla="*/ 1528847 w 1728872"/>
              <a:gd name="connsiteY197" fmla="*/ 1067781 h 2729893"/>
              <a:gd name="connsiteX198" fmla="*/ 1500272 w 1728872"/>
              <a:gd name="connsiteY198" fmla="*/ 1063018 h 2729893"/>
              <a:gd name="connsiteX199" fmla="*/ 1481222 w 1728872"/>
              <a:gd name="connsiteY199" fmla="*/ 1029681 h 2729893"/>
              <a:gd name="connsiteX200" fmla="*/ 1466935 w 1728872"/>
              <a:gd name="connsiteY200" fmla="*/ 986818 h 2729893"/>
              <a:gd name="connsiteX201" fmla="*/ 1457410 w 1728872"/>
              <a:gd name="connsiteY201" fmla="*/ 967768 h 2729893"/>
              <a:gd name="connsiteX202" fmla="*/ 1452647 w 1728872"/>
              <a:gd name="connsiteY202" fmla="*/ 953481 h 2729893"/>
              <a:gd name="connsiteX203" fmla="*/ 1443122 w 1728872"/>
              <a:gd name="connsiteY203" fmla="*/ 929668 h 2729893"/>
              <a:gd name="connsiteX204" fmla="*/ 1452647 w 1728872"/>
              <a:gd name="connsiteY204" fmla="*/ 867756 h 2729893"/>
              <a:gd name="connsiteX205" fmla="*/ 1462172 w 1728872"/>
              <a:gd name="connsiteY205" fmla="*/ 853468 h 2729893"/>
              <a:gd name="connsiteX206" fmla="*/ 1466935 w 1728872"/>
              <a:gd name="connsiteY206" fmla="*/ 839181 h 2729893"/>
              <a:gd name="connsiteX207" fmla="*/ 1500272 w 1728872"/>
              <a:gd name="connsiteY207" fmla="*/ 786793 h 2729893"/>
              <a:gd name="connsiteX208" fmla="*/ 1519322 w 1728872"/>
              <a:gd name="connsiteY208" fmla="*/ 739168 h 2729893"/>
              <a:gd name="connsiteX209" fmla="*/ 1528847 w 1728872"/>
              <a:gd name="connsiteY209" fmla="*/ 715356 h 2729893"/>
              <a:gd name="connsiteX210" fmla="*/ 1543135 w 1728872"/>
              <a:gd name="connsiteY210" fmla="*/ 701068 h 2729893"/>
              <a:gd name="connsiteX211" fmla="*/ 1562185 w 1728872"/>
              <a:gd name="connsiteY211" fmla="*/ 686781 h 2729893"/>
              <a:gd name="connsiteX212" fmla="*/ 1590760 w 1728872"/>
              <a:gd name="connsiteY212" fmla="*/ 643918 h 2729893"/>
              <a:gd name="connsiteX213" fmla="*/ 1600285 w 1728872"/>
              <a:gd name="connsiteY213" fmla="*/ 615343 h 2729893"/>
              <a:gd name="connsiteX214" fmla="*/ 1619335 w 1728872"/>
              <a:gd name="connsiteY214" fmla="*/ 586768 h 2729893"/>
              <a:gd name="connsiteX215" fmla="*/ 1614572 w 1728872"/>
              <a:gd name="connsiteY215" fmla="*/ 491518 h 2729893"/>
              <a:gd name="connsiteX216" fmla="*/ 1585997 w 1728872"/>
              <a:gd name="connsiteY216" fmla="*/ 467706 h 2729893"/>
              <a:gd name="connsiteX217" fmla="*/ 1571710 w 1728872"/>
              <a:gd name="connsiteY217" fmla="*/ 462943 h 2729893"/>
              <a:gd name="connsiteX218" fmla="*/ 1538372 w 1728872"/>
              <a:gd name="connsiteY218" fmla="*/ 448656 h 2729893"/>
              <a:gd name="connsiteX219" fmla="*/ 1533610 w 1728872"/>
              <a:gd name="connsiteY219" fmla="*/ 429606 h 2729893"/>
              <a:gd name="connsiteX220" fmla="*/ 1528847 w 1728872"/>
              <a:gd name="connsiteY220" fmla="*/ 343881 h 2729893"/>
              <a:gd name="connsiteX221" fmla="*/ 1514560 w 1728872"/>
              <a:gd name="connsiteY221" fmla="*/ 324831 h 2729893"/>
              <a:gd name="connsiteX222" fmla="*/ 1505035 w 1728872"/>
              <a:gd name="connsiteY222" fmla="*/ 310543 h 2729893"/>
              <a:gd name="connsiteX223" fmla="*/ 1485985 w 1728872"/>
              <a:gd name="connsiteY223" fmla="*/ 305781 h 2729893"/>
              <a:gd name="connsiteX224" fmla="*/ 1457410 w 1728872"/>
              <a:gd name="connsiteY224" fmla="*/ 296256 h 2729893"/>
              <a:gd name="connsiteX225" fmla="*/ 1481222 w 1728872"/>
              <a:gd name="connsiteY225" fmla="*/ 272443 h 2729893"/>
              <a:gd name="connsiteX226" fmla="*/ 1500272 w 1728872"/>
              <a:gd name="connsiteY226" fmla="*/ 234343 h 2729893"/>
              <a:gd name="connsiteX227" fmla="*/ 1514560 w 1728872"/>
              <a:gd name="connsiteY227" fmla="*/ 162906 h 2729893"/>
              <a:gd name="connsiteX228" fmla="*/ 1519322 w 1728872"/>
              <a:gd name="connsiteY228" fmla="*/ 139093 h 2729893"/>
              <a:gd name="connsiteX229" fmla="*/ 1524085 w 1728872"/>
              <a:gd name="connsiteY229" fmla="*/ 124806 h 2729893"/>
              <a:gd name="connsiteX230" fmla="*/ 1528847 w 1728872"/>
              <a:gd name="connsiteY230" fmla="*/ 105756 h 2729893"/>
              <a:gd name="connsiteX231" fmla="*/ 1547897 w 1728872"/>
              <a:gd name="connsiteY231" fmla="*/ 77181 h 2729893"/>
              <a:gd name="connsiteX232" fmla="*/ 1557422 w 1728872"/>
              <a:gd name="connsiteY232" fmla="*/ 62893 h 2729893"/>
              <a:gd name="connsiteX233" fmla="*/ 1538372 w 1728872"/>
              <a:gd name="connsiteY233" fmla="*/ 20031 h 2729893"/>
              <a:gd name="connsiteX0" fmla="*/ 1538372 w 1728872"/>
              <a:gd name="connsiteY0" fmla="*/ 20031 h 2729893"/>
              <a:gd name="connsiteX1" fmla="*/ 1485985 w 1728872"/>
              <a:gd name="connsiteY1" fmla="*/ 8125 h 2729893"/>
              <a:gd name="connsiteX2" fmla="*/ 1445503 w 1728872"/>
              <a:gd name="connsiteY2" fmla="*/ 3361 h 2729893"/>
              <a:gd name="connsiteX3" fmla="*/ 1338347 w 1728872"/>
              <a:gd name="connsiteY3" fmla="*/ 67656 h 2729893"/>
              <a:gd name="connsiteX4" fmla="*/ 1288341 w 1728872"/>
              <a:gd name="connsiteY4" fmla="*/ 122425 h 2729893"/>
              <a:gd name="connsiteX5" fmla="*/ 1221666 w 1728872"/>
              <a:gd name="connsiteY5" fmla="*/ 124805 h 2729893"/>
              <a:gd name="connsiteX6" fmla="*/ 1104985 w 1728872"/>
              <a:gd name="connsiteY6" fmla="*/ 215293 h 2729893"/>
              <a:gd name="connsiteX7" fmla="*/ 1085935 w 1728872"/>
              <a:gd name="connsiteY7" fmla="*/ 243868 h 2729893"/>
              <a:gd name="connsiteX8" fmla="*/ 1081172 w 1728872"/>
              <a:gd name="connsiteY8" fmla="*/ 262918 h 2729893"/>
              <a:gd name="connsiteX9" fmla="*/ 1071647 w 1728872"/>
              <a:gd name="connsiteY9" fmla="*/ 277206 h 2729893"/>
              <a:gd name="connsiteX10" fmla="*/ 1062122 w 1728872"/>
              <a:gd name="connsiteY10" fmla="*/ 296256 h 2729893"/>
              <a:gd name="connsiteX11" fmla="*/ 1014497 w 1728872"/>
              <a:gd name="connsiteY11" fmla="*/ 286731 h 2729893"/>
              <a:gd name="connsiteX12" fmla="*/ 990685 w 1728872"/>
              <a:gd name="connsiteY12" fmla="*/ 277206 h 2729893"/>
              <a:gd name="connsiteX13" fmla="*/ 947822 w 1728872"/>
              <a:gd name="connsiteY13" fmla="*/ 281968 h 2729893"/>
              <a:gd name="connsiteX14" fmla="*/ 938297 w 1728872"/>
              <a:gd name="connsiteY14" fmla="*/ 296256 h 2729893"/>
              <a:gd name="connsiteX15" fmla="*/ 924010 w 1728872"/>
              <a:gd name="connsiteY15" fmla="*/ 301018 h 2729893"/>
              <a:gd name="connsiteX16" fmla="*/ 909722 w 1728872"/>
              <a:gd name="connsiteY16" fmla="*/ 310543 h 2729893"/>
              <a:gd name="connsiteX17" fmla="*/ 904960 w 1728872"/>
              <a:gd name="connsiteY17" fmla="*/ 367693 h 2729893"/>
              <a:gd name="connsiteX18" fmla="*/ 885910 w 1728872"/>
              <a:gd name="connsiteY18" fmla="*/ 405793 h 2729893"/>
              <a:gd name="connsiteX19" fmla="*/ 871622 w 1728872"/>
              <a:gd name="connsiteY19" fmla="*/ 453418 h 2729893"/>
              <a:gd name="connsiteX20" fmla="*/ 862097 w 1728872"/>
              <a:gd name="connsiteY20" fmla="*/ 477231 h 2729893"/>
              <a:gd name="connsiteX21" fmla="*/ 843047 w 1728872"/>
              <a:gd name="connsiteY21" fmla="*/ 486756 h 2729893"/>
              <a:gd name="connsiteX22" fmla="*/ 804947 w 1728872"/>
              <a:gd name="connsiteY22" fmla="*/ 481993 h 2729893"/>
              <a:gd name="connsiteX23" fmla="*/ 790660 w 1728872"/>
              <a:gd name="connsiteY23" fmla="*/ 472468 h 2729893"/>
              <a:gd name="connsiteX24" fmla="*/ 738272 w 1728872"/>
              <a:gd name="connsiteY24" fmla="*/ 477231 h 2729893"/>
              <a:gd name="connsiteX25" fmla="*/ 723985 w 1728872"/>
              <a:gd name="connsiteY25" fmla="*/ 486756 h 2729893"/>
              <a:gd name="connsiteX26" fmla="*/ 700172 w 1728872"/>
              <a:gd name="connsiteY26" fmla="*/ 515331 h 2729893"/>
              <a:gd name="connsiteX27" fmla="*/ 681122 w 1728872"/>
              <a:gd name="connsiteY27" fmla="*/ 520093 h 2729893"/>
              <a:gd name="connsiteX28" fmla="*/ 623972 w 1728872"/>
              <a:gd name="connsiteY28" fmla="*/ 524856 h 2729893"/>
              <a:gd name="connsiteX29" fmla="*/ 623972 w 1728872"/>
              <a:gd name="connsiteY29" fmla="*/ 572481 h 2729893"/>
              <a:gd name="connsiteX30" fmla="*/ 600160 w 1728872"/>
              <a:gd name="connsiteY30" fmla="*/ 577243 h 2729893"/>
              <a:gd name="connsiteX31" fmla="*/ 585872 w 1728872"/>
              <a:gd name="connsiteY31" fmla="*/ 586768 h 2729893"/>
              <a:gd name="connsiteX32" fmla="*/ 581110 w 1728872"/>
              <a:gd name="connsiteY32" fmla="*/ 624868 h 2729893"/>
              <a:gd name="connsiteX33" fmla="*/ 571585 w 1728872"/>
              <a:gd name="connsiteY33" fmla="*/ 658206 h 2729893"/>
              <a:gd name="connsiteX34" fmla="*/ 566822 w 1728872"/>
              <a:gd name="connsiteY34" fmla="*/ 672493 h 2729893"/>
              <a:gd name="connsiteX35" fmla="*/ 514435 w 1728872"/>
              <a:gd name="connsiteY35" fmla="*/ 686781 h 2729893"/>
              <a:gd name="connsiteX36" fmla="*/ 500147 w 1728872"/>
              <a:gd name="connsiteY36" fmla="*/ 701068 h 2729893"/>
              <a:gd name="connsiteX37" fmla="*/ 523960 w 1728872"/>
              <a:gd name="connsiteY37" fmla="*/ 734406 h 2729893"/>
              <a:gd name="connsiteX38" fmla="*/ 566822 w 1728872"/>
              <a:gd name="connsiteY38" fmla="*/ 743931 h 2729893"/>
              <a:gd name="connsiteX39" fmla="*/ 604922 w 1728872"/>
              <a:gd name="connsiteY39" fmla="*/ 791556 h 2729893"/>
              <a:gd name="connsiteX40" fmla="*/ 623972 w 1728872"/>
              <a:gd name="connsiteY40" fmla="*/ 858231 h 2729893"/>
              <a:gd name="connsiteX41" fmla="*/ 638260 w 1728872"/>
              <a:gd name="connsiteY41" fmla="*/ 867756 h 2729893"/>
              <a:gd name="connsiteX42" fmla="*/ 604922 w 1728872"/>
              <a:gd name="connsiteY42" fmla="*/ 886806 h 2729893"/>
              <a:gd name="connsiteX43" fmla="*/ 595397 w 1728872"/>
              <a:gd name="connsiteY43" fmla="*/ 901093 h 2729893"/>
              <a:gd name="connsiteX44" fmla="*/ 576347 w 1728872"/>
              <a:gd name="connsiteY44" fmla="*/ 905856 h 2729893"/>
              <a:gd name="connsiteX45" fmla="*/ 562060 w 1728872"/>
              <a:gd name="connsiteY45" fmla="*/ 901093 h 2729893"/>
              <a:gd name="connsiteX46" fmla="*/ 566822 w 1728872"/>
              <a:gd name="connsiteY46" fmla="*/ 939193 h 2729893"/>
              <a:gd name="connsiteX47" fmla="*/ 557297 w 1728872"/>
              <a:gd name="connsiteY47" fmla="*/ 972531 h 2729893"/>
              <a:gd name="connsiteX48" fmla="*/ 523960 w 1728872"/>
              <a:gd name="connsiteY48" fmla="*/ 991581 h 2729893"/>
              <a:gd name="connsiteX49" fmla="*/ 509672 w 1728872"/>
              <a:gd name="connsiteY49" fmla="*/ 1005868 h 2729893"/>
              <a:gd name="connsiteX50" fmla="*/ 476335 w 1728872"/>
              <a:gd name="connsiteY50" fmla="*/ 986818 h 2729893"/>
              <a:gd name="connsiteX51" fmla="*/ 457285 w 1728872"/>
              <a:gd name="connsiteY51" fmla="*/ 991581 h 2729893"/>
              <a:gd name="connsiteX52" fmla="*/ 462047 w 1728872"/>
              <a:gd name="connsiteY52" fmla="*/ 1015393 h 2729893"/>
              <a:gd name="connsiteX53" fmla="*/ 481097 w 1728872"/>
              <a:gd name="connsiteY53" fmla="*/ 1043968 h 2729893"/>
              <a:gd name="connsiteX54" fmla="*/ 490622 w 1728872"/>
              <a:gd name="connsiteY54" fmla="*/ 1082068 h 2729893"/>
              <a:gd name="connsiteX55" fmla="*/ 485860 w 1728872"/>
              <a:gd name="connsiteY55" fmla="*/ 1182081 h 2729893"/>
              <a:gd name="connsiteX56" fmla="*/ 452522 w 1728872"/>
              <a:gd name="connsiteY56" fmla="*/ 1215418 h 2729893"/>
              <a:gd name="connsiteX57" fmla="*/ 438235 w 1728872"/>
              <a:gd name="connsiteY57" fmla="*/ 1229706 h 2729893"/>
              <a:gd name="connsiteX58" fmla="*/ 414422 w 1728872"/>
              <a:gd name="connsiteY58" fmla="*/ 1220181 h 2729893"/>
              <a:gd name="connsiteX59" fmla="*/ 395372 w 1728872"/>
              <a:gd name="connsiteY59" fmla="*/ 1215418 h 2729893"/>
              <a:gd name="connsiteX60" fmla="*/ 390610 w 1728872"/>
              <a:gd name="connsiteY60" fmla="*/ 1234468 h 2729893"/>
              <a:gd name="connsiteX61" fmla="*/ 385847 w 1728872"/>
              <a:gd name="connsiteY61" fmla="*/ 1258281 h 2729893"/>
              <a:gd name="connsiteX62" fmla="*/ 381085 w 1728872"/>
              <a:gd name="connsiteY62" fmla="*/ 1291618 h 2729893"/>
              <a:gd name="connsiteX63" fmla="*/ 376322 w 1728872"/>
              <a:gd name="connsiteY63" fmla="*/ 1305906 h 2729893"/>
              <a:gd name="connsiteX64" fmla="*/ 371560 w 1728872"/>
              <a:gd name="connsiteY64" fmla="*/ 1324956 h 2729893"/>
              <a:gd name="connsiteX65" fmla="*/ 366797 w 1728872"/>
              <a:gd name="connsiteY65" fmla="*/ 1348768 h 2729893"/>
              <a:gd name="connsiteX66" fmla="*/ 338222 w 1728872"/>
              <a:gd name="connsiteY66" fmla="*/ 1377343 h 2729893"/>
              <a:gd name="connsiteX67" fmla="*/ 319172 w 1728872"/>
              <a:gd name="connsiteY67" fmla="*/ 1391631 h 2729893"/>
              <a:gd name="connsiteX68" fmla="*/ 290597 w 1728872"/>
              <a:gd name="connsiteY68" fmla="*/ 1401156 h 2729893"/>
              <a:gd name="connsiteX69" fmla="*/ 276310 w 1728872"/>
              <a:gd name="connsiteY69" fmla="*/ 1415443 h 2729893"/>
              <a:gd name="connsiteX70" fmla="*/ 262022 w 1728872"/>
              <a:gd name="connsiteY70" fmla="*/ 1424968 h 2729893"/>
              <a:gd name="connsiteX71" fmla="*/ 257260 w 1728872"/>
              <a:gd name="connsiteY71" fmla="*/ 1439256 h 2729893"/>
              <a:gd name="connsiteX72" fmla="*/ 242972 w 1728872"/>
              <a:gd name="connsiteY72" fmla="*/ 1463068 h 2729893"/>
              <a:gd name="connsiteX73" fmla="*/ 209635 w 1728872"/>
              <a:gd name="connsiteY73" fmla="*/ 1496406 h 2729893"/>
              <a:gd name="connsiteX74" fmla="*/ 195347 w 1728872"/>
              <a:gd name="connsiteY74" fmla="*/ 1510693 h 2729893"/>
              <a:gd name="connsiteX75" fmla="*/ 157247 w 1728872"/>
              <a:gd name="connsiteY75" fmla="*/ 1539268 h 2729893"/>
              <a:gd name="connsiteX76" fmla="*/ 142960 w 1728872"/>
              <a:gd name="connsiteY76" fmla="*/ 1553556 h 2729893"/>
              <a:gd name="connsiteX77" fmla="*/ 114385 w 1728872"/>
              <a:gd name="connsiteY77" fmla="*/ 1577368 h 2729893"/>
              <a:gd name="connsiteX78" fmla="*/ 109622 w 1728872"/>
              <a:gd name="connsiteY78" fmla="*/ 1591656 h 2729893"/>
              <a:gd name="connsiteX79" fmla="*/ 100097 w 1728872"/>
              <a:gd name="connsiteY79" fmla="*/ 1653568 h 2729893"/>
              <a:gd name="connsiteX80" fmla="*/ 71522 w 1728872"/>
              <a:gd name="connsiteY80" fmla="*/ 1677381 h 2729893"/>
              <a:gd name="connsiteX81" fmla="*/ 38185 w 1728872"/>
              <a:gd name="connsiteY81" fmla="*/ 1720243 h 2729893"/>
              <a:gd name="connsiteX82" fmla="*/ 28660 w 1728872"/>
              <a:gd name="connsiteY82" fmla="*/ 1739293 h 2729893"/>
              <a:gd name="connsiteX83" fmla="*/ 42947 w 1728872"/>
              <a:gd name="connsiteY83" fmla="*/ 1786918 h 2729893"/>
              <a:gd name="connsiteX84" fmla="*/ 47710 w 1728872"/>
              <a:gd name="connsiteY84" fmla="*/ 1805968 h 2729893"/>
              <a:gd name="connsiteX85" fmla="*/ 52472 w 1728872"/>
              <a:gd name="connsiteY85" fmla="*/ 1820256 h 2729893"/>
              <a:gd name="connsiteX86" fmla="*/ 38185 w 1728872"/>
              <a:gd name="connsiteY86" fmla="*/ 1877406 h 2729893"/>
              <a:gd name="connsiteX87" fmla="*/ 28660 w 1728872"/>
              <a:gd name="connsiteY87" fmla="*/ 1905981 h 2729893"/>
              <a:gd name="connsiteX88" fmla="*/ 57235 w 1728872"/>
              <a:gd name="connsiteY88" fmla="*/ 1958368 h 2729893"/>
              <a:gd name="connsiteX89" fmla="*/ 61997 w 1728872"/>
              <a:gd name="connsiteY89" fmla="*/ 1977418 h 2729893"/>
              <a:gd name="connsiteX90" fmla="*/ 23897 w 1728872"/>
              <a:gd name="connsiteY90" fmla="*/ 1977418 h 2729893"/>
              <a:gd name="connsiteX91" fmla="*/ 85 w 1728872"/>
              <a:gd name="connsiteY91" fmla="*/ 1982181 h 2729893"/>
              <a:gd name="connsiteX92" fmla="*/ 19135 w 1728872"/>
              <a:gd name="connsiteY92" fmla="*/ 2020281 h 2729893"/>
              <a:gd name="connsiteX93" fmla="*/ 33422 w 1728872"/>
              <a:gd name="connsiteY93" fmla="*/ 2206018 h 2729893"/>
              <a:gd name="connsiteX94" fmla="*/ 47710 w 1728872"/>
              <a:gd name="connsiteY94" fmla="*/ 2277456 h 2729893"/>
              <a:gd name="connsiteX95" fmla="*/ 66760 w 1728872"/>
              <a:gd name="connsiteY95" fmla="*/ 2301268 h 2729893"/>
              <a:gd name="connsiteX96" fmla="*/ 76285 w 1728872"/>
              <a:gd name="connsiteY96" fmla="*/ 2315556 h 2729893"/>
              <a:gd name="connsiteX97" fmla="*/ 104860 w 1728872"/>
              <a:gd name="connsiteY97" fmla="*/ 2329843 h 2729893"/>
              <a:gd name="connsiteX98" fmla="*/ 157247 w 1728872"/>
              <a:gd name="connsiteY98" fmla="*/ 2391756 h 2729893"/>
              <a:gd name="connsiteX99" fmla="*/ 171535 w 1728872"/>
              <a:gd name="connsiteY99" fmla="*/ 2425093 h 2729893"/>
              <a:gd name="connsiteX100" fmla="*/ 176297 w 1728872"/>
              <a:gd name="connsiteY100" fmla="*/ 2448906 h 2729893"/>
              <a:gd name="connsiteX101" fmla="*/ 190585 w 1728872"/>
              <a:gd name="connsiteY101" fmla="*/ 2467956 h 2729893"/>
              <a:gd name="connsiteX102" fmla="*/ 195347 w 1728872"/>
              <a:gd name="connsiteY102" fmla="*/ 2482243 h 2729893"/>
              <a:gd name="connsiteX103" fmla="*/ 204872 w 1728872"/>
              <a:gd name="connsiteY103" fmla="*/ 2501293 h 2729893"/>
              <a:gd name="connsiteX104" fmla="*/ 209635 w 1728872"/>
              <a:gd name="connsiteY104" fmla="*/ 2525106 h 2729893"/>
              <a:gd name="connsiteX105" fmla="*/ 233447 w 1728872"/>
              <a:gd name="connsiteY105" fmla="*/ 2567968 h 2729893"/>
              <a:gd name="connsiteX106" fmla="*/ 238210 w 1728872"/>
              <a:gd name="connsiteY106" fmla="*/ 2582256 h 2729893"/>
              <a:gd name="connsiteX107" fmla="*/ 262022 w 1728872"/>
              <a:gd name="connsiteY107" fmla="*/ 2606068 h 2729893"/>
              <a:gd name="connsiteX108" fmla="*/ 271547 w 1728872"/>
              <a:gd name="connsiteY108" fmla="*/ 2620356 h 2729893"/>
              <a:gd name="connsiteX109" fmla="*/ 300122 w 1728872"/>
              <a:gd name="connsiteY109" fmla="*/ 2625118 h 2729893"/>
              <a:gd name="connsiteX110" fmla="*/ 395372 w 1728872"/>
              <a:gd name="connsiteY110" fmla="*/ 2653693 h 2729893"/>
              <a:gd name="connsiteX111" fmla="*/ 395372 w 1728872"/>
              <a:gd name="connsiteY111" fmla="*/ 2653693 h 2729893"/>
              <a:gd name="connsiteX112" fmla="*/ 452522 w 1728872"/>
              <a:gd name="connsiteY112" fmla="*/ 2672743 h 2729893"/>
              <a:gd name="connsiteX113" fmla="*/ 476335 w 1728872"/>
              <a:gd name="connsiteY113" fmla="*/ 2682268 h 2729893"/>
              <a:gd name="connsiteX114" fmla="*/ 504910 w 1728872"/>
              <a:gd name="connsiteY114" fmla="*/ 2691793 h 2729893"/>
              <a:gd name="connsiteX115" fmla="*/ 552535 w 1728872"/>
              <a:gd name="connsiteY115" fmla="*/ 2701318 h 2729893"/>
              <a:gd name="connsiteX116" fmla="*/ 600160 w 1728872"/>
              <a:gd name="connsiteY116" fmla="*/ 2715606 h 2729893"/>
              <a:gd name="connsiteX117" fmla="*/ 628735 w 1728872"/>
              <a:gd name="connsiteY117" fmla="*/ 2725131 h 2729893"/>
              <a:gd name="connsiteX118" fmla="*/ 643022 w 1728872"/>
              <a:gd name="connsiteY118" fmla="*/ 2729893 h 2729893"/>
              <a:gd name="connsiteX119" fmla="*/ 652547 w 1728872"/>
              <a:gd name="connsiteY119" fmla="*/ 2663218 h 2729893"/>
              <a:gd name="connsiteX120" fmla="*/ 666835 w 1728872"/>
              <a:gd name="connsiteY120" fmla="*/ 2653693 h 2729893"/>
              <a:gd name="connsiteX121" fmla="*/ 695410 w 1728872"/>
              <a:gd name="connsiteY121" fmla="*/ 2644168 h 2729893"/>
              <a:gd name="connsiteX122" fmla="*/ 709697 w 1728872"/>
              <a:gd name="connsiteY122" fmla="*/ 2634643 h 2729893"/>
              <a:gd name="connsiteX123" fmla="*/ 738272 w 1728872"/>
              <a:gd name="connsiteY123" fmla="*/ 2625118 h 2729893"/>
              <a:gd name="connsiteX124" fmla="*/ 771610 w 1728872"/>
              <a:gd name="connsiteY124" fmla="*/ 2610831 h 2729893"/>
              <a:gd name="connsiteX125" fmla="*/ 800185 w 1728872"/>
              <a:gd name="connsiteY125" fmla="*/ 2587018 h 2729893"/>
              <a:gd name="connsiteX126" fmla="*/ 833522 w 1728872"/>
              <a:gd name="connsiteY126" fmla="*/ 2553681 h 2729893"/>
              <a:gd name="connsiteX127" fmla="*/ 895435 w 1728872"/>
              <a:gd name="connsiteY127" fmla="*/ 2534631 h 2729893"/>
              <a:gd name="connsiteX128" fmla="*/ 924010 w 1728872"/>
              <a:gd name="connsiteY128" fmla="*/ 2520343 h 2729893"/>
              <a:gd name="connsiteX129" fmla="*/ 962110 w 1728872"/>
              <a:gd name="connsiteY129" fmla="*/ 2510818 h 2729893"/>
              <a:gd name="connsiteX130" fmla="*/ 976397 w 1728872"/>
              <a:gd name="connsiteY130" fmla="*/ 2506056 h 2729893"/>
              <a:gd name="connsiteX131" fmla="*/ 995447 w 1728872"/>
              <a:gd name="connsiteY131" fmla="*/ 2501293 h 2729893"/>
              <a:gd name="connsiteX132" fmla="*/ 1014497 w 1728872"/>
              <a:gd name="connsiteY132" fmla="*/ 2491768 h 2729893"/>
              <a:gd name="connsiteX133" fmla="*/ 1062122 w 1728872"/>
              <a:gd name="connsiteY133" fmla="*/ 2482243 h 2729893"/>
              <a:gd name="connsiteX134" fmla="*/ 1066885 w 1728872"/>
              <a:gd name="connsiteY134" fmla="*/ 2463193 h 2729893"/>
              <a:gd name="connsiteX135" fmla="*/ 1109747 w 1728872"/>
              <a:gd name="connsiteY135" fmla="*/ 2448906 h 2729893"/>
              <a:gd name="connsiteX136" fmla="*/ 1114510 w 1728872"/>
              <a:gd name="connsiteY136" fmla="*/ 2429856 h 2729893"/>
              <a:gd name="connsiteX137" fmla="*/ 1109747 w 1728872"/>
              <a:gd name="connsiteY137" fmla="*/ 2415568 h 2729893"/>
              <a:gd name="connsiteX138" fmla="*/ 1081172 w 1728872"/>
              <a:gd name="connsiteY138" fmla="*/ 2377468 h 2729893"/>
              <a:gd name="connsiteX139" fmla="*/ 1071647 w 1728872"/>
              <a:gd name="connsiteY139" fmla="*/ 2363181 h 2729893"/>
              <a:gd name="connsiteX140" fmla="*/ 1038310 w 1728872"/>
              <a:gd name="connsiteY140" fmla="*/ 2320318 h 2729893"/>
              <a:gd name="connsiteX141" fmla="*/ 1066885 w 1728872"/>
              <a:gd name="connsiteY141" fmla="*/ 2253643 h 2729893"/>
              <a:gd name="connsiteX142" fmla="*/ 1081172 w 1728872"/>
              <a:gd name="connsiteY142" fmla="*/ 2248881 h 2729893"/>
              <a:gd name="connsiteX143" fmla="*/ 1100222 w 1728872"/>
              <a:gd name="connsiteY143" fmla="*/ 2234593 h 2729893"/>
              <a:gd name="connsiteX144" fmla="*/ 1114510 w 1728872"/>
              <a:gd name="connsiteY144" fmla="*/ 2225068 h 2729893"/>
              <a:gd name="connsiteX145" fmla="*/ 1128797 w 1728872"/>
              <a:gd name="connsiteY145" fmla="*/ 2210781 h 2729893"/>
              <a:gd name="connsiteX146" fmla="*/ 1138322 w 1728872"/>
              <a:gd name="connsiteY146" fmla="*/ 2186968 h 2729893"/>
              <a:gd name="connsiteX147" fmla="*/ 1157372 w 1728872"/>
              <a:gd name="connsiteY147" fmla="*/ 2158393 h 2729893"/>
              <a:gd name="connsiteX148" fmla="*/ 1176422 w 1728872"/>
              <a:gd name="connsiteY148" fmla="*/ 2129818 h 2729893"/>
              <a:gd name="connsiteX149" fmla="*/ 1190710 w 1728872"/>
              <a:gd name="connsiteY149" fmla="*/ 2120293 h 2729893"/>
              <a:gd name="connsiteX150" fmla="*/ 1309772 w 1728872"/>
              <a:gd name="connsiteY150" fmla="*/ 2110768 h 2729893"/>
              <a:gd name="connsiteX151" fmla="*/ 1324060 w 1728872"/>
              <a:gd name="connsiteY151" fmla="*/ 2091718 h 2729893"/>
              <a:gd name="connsiteX152" fmla="*/ 1333585 w 1728872"/>
              <a:gd name="connsiteY152" fmla="*/ 2063143 h 2729893"/>
              <a:gd name="connsiteX153" fmla="*/ 1357397 w 1728872"/>
              <a:gd name="connsiteY153" fmla="*/ 2053618 h 2729893"/>
              <a:gd name="connsiteX154" fmla="*/ 1405022 w 1728872"/>
              <a:gd name="connsiteY154" fmla="*/ 2044093 h 2729893"/>
              <a:gd name="connsiteX155" fmla="*/ 1395497 w 1728872"/>
              <a:gd name="connsiteY155" fmla="*/ 2020281 h 2729893"/>
              <a:gd name="connsiteX156" fmla="*/ 1419310 w 1728872"/>
              <a:gd name="connsiteY156" fmla="*/ 2015518 h 2729893"/>
              <a:gd name="connsiteX157" fmla="*/ 1476460 w 1728872"/>
              <a:gd name="connsiteY157" fmla="*/ 2001231 h 2729893"/>
              <a:gd name="connsiteX158" fmla="*/ 1490747 w 1728872"/>
              <a:gd name="connsiteY158" fmla="*/ 1996468 h 2729893"/>
              <a:gd name="connsiteX159" fmla="*/ 1528847 w 1728872"/>
              <a:gd name="connsiteY159" fmla="*/ 1991706 h 2729893"/>
              <a:gd name="connsiteX160" fmla="*/ 1543135 w 1728872"/>
              <a:gd name="connsiteY160" fmla="*/ 1967893 h 2729893"/>
              <a:gd name="connsiteX161" fmla="*/ 1552660 w 1728872"/>
              <a:gd name="connsiteY161" fmla="*/ 1915506 h 2729893"/>
              <a:gd name="connsiteX162" fmla="*/ 1595522 w 1728872"/>
              <a:gd name="connsiteY162" fmla="*/ 1905981 h 2729893"/>
              <a:gd name="connsiteX163" fmla="*/ 1605047 w 1728872"/>
              <a:gd name="connsiteY163" fmla="*/ 1891693 h 2729893"/>
              <a:gd name="connsiteX164" fmla="*/ 1609810 w 1728872"/>
              <a:gd name="connsiteY164" fmla="*/ 1877406 h 2729893"/>
              <a:gd name="connsiteX165" fmla="*/ 1628860 w 1728872"/>
              <a:gd name="connsiteY165" fmla="*/ 1863118 h 2729893"/>
              <a:gd name="connsiteX166" fmla="*/ 1657435 w 1728872"/>
              <a:gd name="connsiteY166" fmla="*/ 1834543 h 2729893"/>
              <a:gd name="connsiteX167" fmla="*/ 1647910 w 1728872"/>
              <a:gd name="connsiteY167" fmla="*/ 1791681 h 2729893"/>
              <a:gd name="connsiteX168" fmla="*/ 1624097 w 1728872"/>
              <a:gd name="connsiteY168" fmla="*/ 1763106 h 2729893"/>
              <a:gd name="connsiteX169" fmla="*/ 1581235 w 1728872"/>
              <a:gd name="connsiteY169" fmla="*/ 1715481 h 2729893"/>
              <a:gd name="connsiteX170" fmla="*/ 1562185 w 1728872"/>
              <a:gd name="connsiteY170" fmla="*/ 1710718 h 2729893"/>
              <a:gd name="connsiteX171" fmla="*/ 1547897 w 1728872"/>
              <a:gd name="connsiteY171" fmla="*/ 1677381 h 2729893"/>
              <a:gd name="connsiteX172" fmla="*/ 1585997 w 1728872"/>
              <a:gd name="connsiteY172" fmla="*/ 1653568 h 2729893"/>
              <a:gd name="connsiteX173" fmla="*/ 1619335 w 1728872"/>
              <a:gd name="connsiteY173" fmla="*/ 1639281 h 2729893"/>
              <a:gd name="connsiteX174" fmla="*/ 1652672 w 1728872"/>
              <a:gd name="connsiteY174" fmla="*/ 1629756 h 2729893"/>
              <a:gd name="connsiteX175" fmla="*/ 1681247 w 1728872"/>
              <a:gd name="connsiteY175" fmla="*/ 1620231 h 2729893"/>
              <a:gd name="connsiteX176" fmla="*/ 1695535 w 1728872"/>
              <a:gd name="connsiteY176" fmla="*/ 1601181 h 2729893"/>
              <a:gd name="connsiteX177" fmla="*/ 1705060 w 1728872"/>
              <a:gd name="connsiteY177" fmla="*/ 1586893 h 2729893"/>
              <a:gd name="connsiteX178" fmla="*/ 1700297 w 1728872"/>
              <a:gd name="connsiteY178" fmla="*/ 1544031 h 2729893"/>
              <a:gd name="connsiteX179" fmla="*/ 1686010 w 1728872"/>
              <a:gd name="connsiteY179" fmla="*/ 1524981 h 2729893"/>
              <a:gd name="connsiteX180" fmla="*/ 1681247 w 1728872"/>
              <a:gd name="connsiteY180" fmla="*/ 1505931 h 2729893"/>
              <a:gd name="connsiteX181" fmla="*/ 1671722 w 1728872"/>
              <a:gd name="connsiteY181" fmla="*/ 1477356 h 2729893"/>
              <a:gd name="connsiteX182" fmla="*/ 1676485 w 1728872"/>
              <a:gd name="connsiteY182" fmla="*/ 1410681 h 2729893"/>
              <a:gd name="connsiteX183" fmla="*/ 1681247 w 1728872"/>
              <a:gd name="connsiteY183" fmla="*/ 1372581 h 2729893"/>
              <a:gd name="connsiteX184" fmla="*/ 1700297 w 1728872"/>
              <a:gd name="connsiteY184" fmla="*/ 1353531 h 2729893"/>
              <a:gd name="connsiteX185" fmla="*/ 1709822 w 1728872"/>
              <a:gd name="connsiteY185" fmla="*/ 1329718 h 2729893"/>
              <a:gd name="connsiteX186" fmla="*/ 1714585 w 1728872"/>
              <a:gd name="connsiteY186" fmla="*/ 1315431 h 2729893"/>
              <a:gd name="connsiteX187" fmla="*/ 1728872 w 1728872"/>
              <a:gd name="connsiteY187" fmla="*/ 1286856 h 2729893"/>
              <a:gd name="connsiteX188" fmla="*/ 1719347 w 1728872"/>
              <a:gd name="connsiteY188" fmla="*/ 1196368 h 2729893"/>
              <a:gd name="connsiteX189" fmla="*/ 1681247 w 1728872"/>
              <a:gd name="connsiteY189" fmla="*/ 1158268 h 2729893"/>
              <a:gd name="connsiteX190" fmla="*/ 1666960 w 1728872"/>
              <a:gd name="connsiteY190" fmla="*/ 1143981 h 2729893"/>
              <a:gd name="connsiteX191" fmla="*/ 1652672 w 1728872"/>
              <a:gd name="connsiteY191" fmla="*/ 1129693 h 2729893"/>
              <a:gd name="connsiteX192" fmla="*/ 1633622 w 1728872"/>
              <a:gd name="connsiteY192" fmla="*/ 1120168 h 2729893"/>
              <a:gd name="connsiteX193" fmla="*/ 1614572 w 1728872"/>
              <a:gd name="connsiteY193" fmla="*/ 1101118 h 2729893"/>
              <a:gd name="connsiteX194" fmla="*/ 1600285 w 1728872"/>
              <a:gd name="connsiteY194" fmla="*/ 1096356 h 2729893"/>
              <a:gd name="connsiteX195" fmla="*/ 1581235 w 1728872"/>
              <a:gd name="connsiteY195" fmla="*/ 1086831 h 2729893"/>
              <a:gd name="connsiteX196" fmla="*/ 1547897 w 1728872"/>
              <a:gd name="connsiteY196" fmla="*/ 1077306 h 2729893"/>
              <a:gd name="connsiteX197" fmla="*/ 1528847 w 1728872"/>
              <a:gd name="connsiteY197" fmla="*/ 1067781 h 2729893"/>
              <a:gd name="connsiteX198" fmla="*/ 1500272 w 1728872"/>
              <a:gd name="connsiteY198" fmla="*/ 1063018 h 2729893"/>
              <a:gd name="connsiteX199" fmla="*/ 1481222 w 1728872"/>
              <a:gd name="connsiteY199" fmla="*/ 1029681 h 2729893"/>
              <a:gd name="connsiteX200" fmla="*/ 1466935 w 1728872"/>
              <a:gd name="connsiteY200" fmla="*/ 986818 h 2729893"/>
              <a:gd name="connsiteX201" fmla="*/ 1457410 w 1728872"/>
              <a:gd name="connsiteY201" fmla="*/ 967768 h 2729893"/>
              <a:gd name="connsiteX202" fmla="*/ 1452647 w 1728872"/>
              <a:gd name="connsiteY202" fmla="*/ 953481 h 2729893"/>
              <a:gd name="connsiteX203" fmla="*/ 1443122 w 1728872"/>
              <a:gd name="connsiteY203" fmla="*/ 929668 h 2729893"/>
              <a:gd name="connsiteX204" fmla="*/ 1452647 w 1728872"/>
              <a:gd name="connsiteY204" fmla="*/ 867756 h 2729893"/>
              <a:gd name="connsiteX205" fmla="*/ 1462172 w 1728872"/>
              <a:gd name="connsiteY205" fmla="*/ 853468 h 2729893"/>
              <a:gd name="connsiteX206" fmla="*/ 1466935 w 1728872"/>
              <a:gd name="connsiteY206" fmla="*/ 839181 h 2729893"/>
              <a:gd name="connsiteX207" fmla="*/ 1500272 w 1728872"/>
              <a:gd name="connsiteY207" fmla="*/ 786793 h 2729893"/>
              <a:gd name="connsiteX208" fmla="*/ 1519322 w 1728872"/>
              <a:gd name="connsiteY208" fmla="*/ 739168 h 2729893"/>
              <a:gd name="connsiteX209" fmla="*/ 1528847 w 1728872"/>
              <a:gd name="connsiteY209" fmla="*/ 715356 h 2729893"/>
              <a:gd name="connsiteX210" fmla="*/ 1543135 w 1728872"/>
              <a:gd name="connsiteY210" fmla="*/ 701068 h 2729893"/>
              <a:gd name="connsiteX211" fmla="*/ 1562185 w 1728872"/>
              <a:gd name="connsiteY211" fmla="*/ 686781 h 2729893"/>
              <a:gd name="connsiteX212" fmla="*/ 1590760 w 1728872"/>
              <a:gd name="connsiteY212" fmla="*/ 643918 h 2729893"/>
              <a:gd name="connsiteX213" fmla="*/ 1600285 w 1728872"/>
              <a:gd name="connsiteY213" fmla="*/ 615343 h 2729893"/>
              <a:gd name="connsiteX214" fmla="*/ 1619335 w 1728872"/>
              <a:gd name="connsiteY214" fmla="*/ 586768 h 2729893"/>
              <a:gd name="connsiteX215" fmla="*/ 1614572 w 1728872"/>
              <a:gd name="connsiteY215" fmla="*/ 491518 h 2729893"/>
              <a:gd name="connsiteX216" fmla="*/ 1585997 w 1728872"/>
              <a:gd name="connsiteY216" fmla="*/ 467706 h 2729893"/>
              <a:gd name="connsiteX217" fmla="*/ 1571710 w 1728872"/>
              <a:gd name="connsiteY217" fmla="*/ 462943 h 2729893"/>
              <a:gd name="connsiteX218" fmla="*/ 1538372 w 1728872"/>
              <a:gd name="connsiteY218" fmla="*/ 448656 h 2729893"/>
              <a:gd name="connsiteX219" fmla="*/ 1533610 w 1728872"/>
              <a:gd name="connsiteY219" fmla="*/ 429606 h 2729893"/>
              <a:gd name="connsiteX220" fmla="*/ 1528847 w 1728872"/>
              <a:gd name="connsiteY220" fmla="*/ 343881 h 2729893"/>
              <a:gd name="connsiteX221" fmla="*/ 1514560 w 1728872"/>
              <a:gd name="connsiteY221" fmla="*/ 324831 h 2729893"/>
              <a:gd name="connsiteX222" fmla="*/ 1505035 w 1728872"/>
              <a:gd name="connsiteY222" fmla="*/ 310543 h 2729893"/>
              <a:gd name="connsiteX223" fmla="*/ 1485985 w 1728872"/>
              <a:gd name="connsiteY223" fmla="*/ 305781 h 2729893"/>
              <a:gd name="connsiteX224" fmla="*/ 1457410 w 1728872"/>
              <a:gd name="connsiteY224" fmla="*/ 296256 h 2729893"/>
              <a:gd name="connsiteX225" fmla="*/ 1481222 w 1728872"/>
              <a:gd name="connsiteY225" fmla="*/ 272443 h 2729893"/>
              <a:gd name="connsiteX226" fmla="*/ 1500272 w 1728872"/>
              <a:gd name="connsiteY226" fmla="*/ 234343 h 2729893"/>
              <a:gd name="connsiteX227" fmla="*/ 1514560 w 1728872"/>
              <a:gd name="connsiteY227" fmla="*/ 162906 h 2729893"/>
              <a:gd name="connsiteX228" fmla="*/ 1519322 w 1728872"/>
              <a:gd name="connsiteY228" fmla="*/ 139093 h 2729893"/>
              <a:gd name="connsiteX229" fmla="*/ 1524085 w 1728872"/>
              <a:gd name="connsiteY229" fmla="*/ 124806 h 2729893"/>
              <a:gd name="connsiteX230" fmla="*/ 1528847 w 1728872"/>
              <a:gd name="connsiteY230" fmla="*/ 105756 h 2729893"/>
              <a:gd name="connsiteX231" fmla="*/ 1547897 w 1728872"/>
              <a:gd name="connsiteY231" fmla="*/ 77181 h 2729893"/>
              <a:gd name="connsiteX232" fmla="*/ 1557422 w 1728872"/>
              <a:gd name="connsiteY232" fmla="*/ 62893 h 2729893"/>
              <a:gd name="connsiteX233" fmla="*/ 1538372 w 1728872"/>
              <a:gd name="connsiteY233" fmla="*/ 20031 h 2729893"/>
              <a:gd name="connsiteX0" fmla="*/ 1538372 w 1728872"/>
              <a:gd name="connsiteY0" fmla="*/ 20031 h 2729893"/>
              <a:gd name="connsiteX1" fmla="*/ 1485985 w 1728872"/>
              <a:gd name="connsiteY1" fmla="*/ 8125 h 2729893"/>
              <a:gd name="connsiteX2" fmla="*/ 1445503 w 1728872"/>
              <a:gd name="connsiteY2" fmla="*/ 3361 h 2729893"/>
              <a:gd name="connsiteX3" fmla="*/ 1338347 w 1728872"/>
              <a:gd name="connsiteY3" fmla="*/ 67656 h 2729893"/>
              <a:gd name="connsiteX4" fmla="*/ 1288341 w 1728872"/>
              <a:gd name="connsiteY4" fmla="*/ 122425 h 2729893"/>
              <a:gd name="connsiteX5" fmla="*/ 1221666 w 1728872"/>
              <a:gd name="connsiteY5" fmla="*/ 124805 h 2729893"/>
              <a:gd name="connsiteX6" fmla="*/ 1171660 w 1728872"/>
              <a:gd name="connsiteY6" fmla="*/ 155763 h 2729893"/>
              <a:gd name="connsiteX7" fmla="*/ 1104985 w 1728872"/>
              <a:gd name="connsiteY7" fmla="*/ 215293 h 2729893"/>
              <a:gd name="connsiteX8" fmla="*/ 1085935 w 1728872"/>
              <a:gd name="connsiteY8" fmla="*/ 243868 h 2729893"/>
              <a:gd name="connsiteX9" fmla="*/ 1081172 w 1728872"/>
              <a:gd name="connsiteY9" fmla="*/ 262918 h 2729893"/>
              <a:gd name="connsiteX10" fmla="*/ 1071647 w 1728872"/>
              <a:gd name="connsiteY10" fmla="*/ 277206 h 2729893"/>
              <a:gd name="connsiteX11" fmla="*/ 1062122 w 1728872"/>
              <a:gd name="connsiteY11" fmla="*/ 296256 h 2729893"/>
              <a:gd name="connsiteX12" fmla="*/ 1014497 w 1728872"/>
              <a:gd name="connsiteY12" fmla="*/ 286731 h 2729893"/>
              <a:gd name="connsiteX13" fmla="*/ 990685 w 1728872"/>
              <a:gd name="connsiteY13" fmla="*/ 277206 h 2729893"/>
              <a:gd name="connsiteX14" fmla="*/ 947822 w 1728872"/>
              <a:gd name="connsiteY14" fmla="*/ 281968 h 2729893"/>
              <a:gd name="connsiteX15" fmla="*/ 938297 w 1728872"/>
              <a:gd name="connsiteY15" fmla="*/ 296256 h 2729893"/>
              <a:gd name="connsiteX16" fmla="*/ 924010 w 1728872"/>
              <a:gd name="connsiteY16" fmla="*/ 301018 h 2729893"/>
              <a:gd name="connsiteX17" fmla="*/ 909722 w 1728872"/>
              <a:gd name="connsiteY17" fmla="*/ 310543 h 2729893"/>
              <a:gd name="connsiteX18" fmla="*/ 904960 w 1728872"/>
              <a:gd name="connsiteY18" fmla="*/ 367693 h 2729893"/>
              <a:gd name="connsiteX19" fmla="*/ 885910 w 1728872"/>
              <a:gd name="connsiteY19" fmla="*/ 405793 h 2729893"/>
              <a:gd name="connsiteX20" fmla="*/ 871622 w 1728872"/>
              <a:gd name="connsiteY20" fmla="*/ 453418 h 2729893"/>
              <a:gd name="connsiteX21" fmla="*/ 862097 w 1728872"/>
              <a:gd name="connsiteY21" fmla="*/ 477231 h 2729893"/>
              <a:gd name="connsiteX22" fmla="*/ 843047 w 1728872"/>
              <a:gd name="connsiteY22" fmla="*/ 486756 h 2729893"/>
              <a:gd name="connsiteX23" fmla="*/ 804947 w 1728872"/>
              <a:gd name="connsiteY23" fmla="*/ 481993 h 2729893"/>
              <a:gd name="connsiteX24" fmla="*/ 790660 w 1728872"/>
              <a:gd name="connsiteY24" fmla="*/ 472468 h 2729893"/>
              <a:gd name="connsiteX25" fmla="*/ 738272 w 1728872"/>
              <a:gd name="connsiteY25" fmla="*/ 477231 h 2729893"/>
              <a:gd name="connsiteX26" fmla="*/ 723985 w 1728872"/>
              <a:gd name="connsiteY26" fmla="*/ 486756 h 2729893"/>
              <a:gd name="connsiteX27" fmla="*/ 700172 w 1728872"/>
              <a:gd name="connsiteY27" fmla="*/ 515331 h 2729893"/>
              <a:gd name="connsiteX28" fmla="*/ 681122 w 1728872"/>
              <a:gd name="connsiteY28" fmla="*/ 520093 h 2729893"/>
              <a:gd name="connsiteX29" fmla="*/ 623972 w 1728872"/>
              <a:gd name="connsiteY29" fmla="*/ 524856 h 2729893"/>
              <a:gd name="connsiteX30" fmla="*/ 623972 w 1728872"/>
              <a:gd name="connsiteY30" fmla="*/ 572481 h 2729893"/>
              <a:gd name="connsiteX31" fmla="*/ 600160 w 1728872"/>
              <a:gd name="connsiteY31" fmla="*/ 577243 h 2729893"/>
              <a:gd name="connsiteX32" fmla="*/ 585872 w 1728872"/>
              <a:gd name="connsiteY32" fmla="*/ 586768 h 2729893"/>
              <a:gd name="connsiteX33" fmla="*/ 581110 w 1728872"/>
              <a:gd name="connsiteY33" fmla="*/ 624868 h 2729893"/>
              <a:gd name="connsiteX34" fmla="*/ 571585 w 1728872"/>
              <a:gd name="connsiteY34" fmla="*/ 658206 h 2729893"/>
              <a:gd name="connsiteX35" fmla="*/ 566822 w 1728872"/>
              <a:gd name="connsiteY35" fmla="*/ 672493 h 2729893"/>
              <a:gd name="connsiteX36" fmla="*/ 514435 w 1728872"/>
              <a:gd name="connsiteY36" fmla="*/ 686781 h 2729893"/>
              <a:gd name="connsiteX37" fmla="*/ 500147 w 1728872"/>
              <a:gd name="connsiteY37" fmla="*/ 701068 h 2729893"/>
              <a:gd name="connsiteX38" fmla="*/ 523960 w 1728872"/>
              <a:gd name="connsiteY38" fmla="*/ 734406 h 2729893"/>
              <a:gd name="connsiteX39" fmla="*/ 566822 w 1728872"/>
              <a:gd name="connsiteY39" fmla="*/ 743931 h 2729893"/>
              <a:gd name="connsiteX40" fmla="*/ 604922 w 1728872"/>
              <a:gd name="connsiteY40" fmla="*/ 791556 h 2729893"/>
              <a:gd name="connsiteX41" fmla="*/ 623972 w 1728872"/>
              <a:gd name="connsiteY41" fmla="*/ 858231 h 2729893"/>
              <a:gd name="connsiteX42" fmla="*/ 638260 w 1728872"/>
              <a:gd name="connsiteY42" fmla="*/ 867756 h 2729893"/>
              <a:gd name="connsiteX43" fmla="*/ 604922 w 1728872"/>
              <a:gd name="connsiteY43" fmla="*/ 886806 h 2729893"/>
              <a:gd name="connsiteX44" fmla="*/ 595397 w 1728872"/>
              <a:gd name="connsiteY44" fmla="*/ 901093 h 2729893"/>
              <a:gd name="connsiteX45" fmla="*/ 576347 w 1728872"/>
              <a:gd name="connsiteY45" fmla="*/ 905856 h 2729893"/>
              <a:gd name="connsiteX46" fmla="*/ 562060 w 1728872"/>
              <a:gd name="connsiteY46" fmla="*/ 901093 h 2729893"/>
              <a:gd name="connsiteX47" fmla="*/ 566822 w 1728872"/>
              <a:gd name="connsiteY47" fmla="*/ 939193 h 2729893"/>
              <a:gd name="connsiteX48" fmla="*/ 557297 w 1728872"/>
              <a:gd name="connsiteY48" fmla="*/ 972531 h 2729893"/>
              <a:gd name="connsiteX49" fmla="*/ 523960 w 1728872"/>
              <a:gd name="connsiteY49" fmla="*/ 991581 h 2729893"/>
              <a:gd name="connsiteX50" fmla="*/ 509672 w 1728872"/>
              <a:gd name="connsiteY50" fmla="*/ 1005868 h 2729893"/>
              <a:gd name="connsiteX51" fmla="*/ 476335 w 1728872"/>
              <a:gd name="connsiteY51" fmla="*/ 986818 h 2729893"/>
              <a:gd name="connsiteX52" fmla="*/ 457285 w 1728872"/>
              <a:gd name="connsiteY52" fmla="*/ 991581 h 2729893"/>
              <a:gd name="connsiteX53" fmla="*/ 462047 w 1728872"/>
              <a:gd name="connsiteY53" fmla="*/ 1015393 h 2729893"/>
              <a:gd name="connsiteX54" fmla="*/ 481097 w 1728872"/>
              <a:gd name="connsiteY54" fmla="*/ 1043968 h 2729893"/>
              <a:gd name="connsiteX55" fmla="*/ 490622 w 1728872"/>
              <a:gd name="connsiteY55" fmla="*/ 1082068 h 2729893"/>
              <a:gd name="connsiteX56" fmla="*/ 485860 w 1728872"/>
              <a:gd name="connsiteY56" fmla="*/ 1182081 h 2729893"/>
              <a:gd name="connsiteX57" fmla="*/ 452522 w 1728872"/>
              <a:gd name="connsiteY57" fmla="*/ 1215418 h 2729893"/>
              <a:gd name="connsiteX58" fmla="*/ 438235 w 1728872"/>
              <a:gd name="connsiteY58" fmla="*/ 1229706 h 2729893"/>
              <a:gd name="connsiteX59" fmla="*/ 414422 w 1728872"/>
              <a:gd name="connsiteY59" fmla="*/ 1220181 h 2729893"/>
              <a:gd name="connsiteX60" fmla="*/ 395372 w 1728872"/>
              <a:gd name="connsiteY60" fmla="*/ 1215418 h 2729893"/>
              <a:gd name="connsiteX61" fmla="*/ 390610 w 1728872"/>
              <a:gd name="connsiteY61" fmla="*/ 1234468 h 2729893"/>
              <a:gd name="connsiteX62" fmla="*/ 385847 w 1728872"/>
              <a:gd name="connsiteY62" fmla="*/ 1258281 h 2729893"/>
              <a:gd name="connsiteX63" fmla="*/ 381085 w 1728872"/>
              <a:gd name="connsiteY63" fmla="*/ 1291618 h 2729893"/>
              <a:gd name="connsiteX64" fmla="*/ 376322 w 1728872"/>
              <a:gd name="connsiteY64" fmla="*/ 1305906 h 2729893"/>
              <a:gd name="connsiteX65" fmla="*/ 371560 w 1728872"/>
              <a:gd name="connsiteY65" fmla="*/ 1324956 h 2729893"/>
              <a:gd name="connsiteX66" fmla="*/ 366797 w 1728872"/>
              <a:gd name="connsiteY66" fmla="*/ 1348768 h 2729893"/>
              <a:gd name="connsiteX67" fmla="*/ 338222 w 1728872"/>
              <a:gd name="connsiteY67" fmla="*/ 1377343 h 2729893"/>
              <a:gd name="connsiteX68" fmla="*/ 319172 w 1728872"/>
              <a:gd name="connsiteY68" fmla="*/ 1391631 h 2729893"/>
              <a:gd name="connsiteX69" fmla="*/ 290597 w 1728872"/>
              <a:gd name="connsiteY69" fmla="*/ 1401156 h 2729893"/>
              <a:gd name="connsiteX70" fmla="*/ 276310 w 1728872"/>
              <a:gd name="connsiteY70" fmla="*/ 1415443 h 2729893"/>
              <a:gd name="connsiteX71" fmla="*/ 262022 w 1728872"/>
              <a:gd name="connsiteY71" fmla="*/ 1424968 h 2729893"/>
              <a:gd name="connsiteX72" fmla="*/ 257260 w 1728872"/>
              <a:gd name="connsiteY72" fmla="*/ 1439256 h 2729893"/>
              <a:gd name="connsiteX73" fmla="*/ 242972 w 1728872"/>
              <a:gd name="connsiteY73" fmla="*/ 1463068 h 2729893"/>
              <a:gd name="connsiteX74" fmla="*/ 209635 w 1728872"/>
              <a:gd name="connsiteY74" fmla="*/ 1496406 h 2729893"/>
              <a:gd name="connsiteX75" fmla="*/ 195347 w 1728872"/>
              <a:gd name="connsiteY75" fmla="*/ 1510693 h 2729893"/>
              <a:gd name="connsiteX76" fmla="*/ 157247 w 1728872"/>
              <a:gd name="connsiteY76" fmla="*/ 1539268 h 2729893"/>
              <a:gd name="connsiteX77" fmla="*/ 142960 w 1728872"/>
              <a:gd name="connsiteY77" fmla="*/ 1553556 h 2729893"/>
              <a:gd name="connsiteX78" fmla="*/ 114385 w 1728872"/>
              <a:gd name="connsiteY78" fmla="*/ 1577368 h 2729893"/>
              <a:gd name="connsiteX79" fmla="*/ 109622 w 1728872"/>
              <a:gd name="connsiteY79" fmla="*/ 1591656 h 2729893"/>
              <a:gd name="connsiteX80" fmla="*/ 100097 w 1728872"/>
              <a:gd name="connsiteY80" fmla="*/ 1653568 h 2729893"/>
              <a:gd name="connsiteX81" fmla="*/ 71522 w 1728872"/>
              <a:gd name="connsiteY81" fmla="*/ 1677381 h 2729893"/>
              <a:gd name="connsiteX82" fmla="*/ 38185 w 1728872"/>
              <a:gd name="connsiteY82" fmla="*/ 1720243 h 2729893"/>
              <a:gd name="connsiteX83" fmla="*/ 28660 w 1728872"/>
              <a:gd name="connsiteY83" fmla="*/ 1739293 h 2729893"/>
              <a:gd name="connsiteX84" fmla="*/ 42947 w 1728872"/>
              <a:gd name="connsiteY84" fmla="*/ 1786918 h 2729893"/>
              <a:gd name="connsiteX85" fmla="*/ 47710 w 1728872"/>
              <a:gd name="connsiteY85" fmla="*/ 1805968 h 2729893"/>
              <a:gd name="connsiteX86" fmla="*/ 52472 w 1728872"/>
              <a:gd name="connsiteY86" fmla="*/ 1820256 h 2729893"/>
              <a:gd name="connsiteX87" fmla="*/ 38185 w 1728872"/>
              <a:gd name="connsiteY87" fmla="*/ 1877406 h 2729893"/>
              <a:gd name="connsiteX88" fmla="*/ 28660 w 1728872"/>
              <a:gd name="connsiteY88" fmla="*/ 1905981 h 2729893"/>
              <a:gd name="connsiteX89" fmla="*/ 57235 w 1728872"/>
              <a:gd name="connsiteY89" fmla="*/ 1958368 h 2729893"/>
              <a:gd name="connsiteX90" fmla="*/ 61997 w 1728872"/>
              <a:gd name="connsiteY90" fmla="*/ 1977418 h 2729893"/>
              <a:gd name="connsiteX91" fmla="*/ 23897 w 1728872"/>
              <a:gd name="connsiteY91" fmla="*/ 1977418 h 2729893"/>
              <a:gd name="connsiteX92" fmla="*/ 85 w 1728872"/>
              <a:gd name="connsiteY92" fmla="*/ 1982181 h 2729893"/>
              <a:gd name="connsiteX93" fmla="*/ 19135 w 1728872"/>
              <a:gd name="connsiteY93" fmla="*/ 2020281 h 2729893"/>
              <a:gd name="connsiteX94" fmla="*/ 33422 w 1728872"/>
              <a:gd name="connsiteY94" fmla="*/ 2206018 h 2729893"/>
              <a:gd name="connsiteX95" fmla="*/ 47710 w 1728872"/>
              <a:gd name="connsiteY95" fmla="*/ 2277456 h 2729893"/>
              <a:gd name="connsiteX96" fmla="*/ 66760 w 1728872"/>
              <a:gd name="connsiteY96" fmla="*/ 2301268 h 2729893"/>
              <a:gd name="connsiteX97" fmla="*/ 76285 w 1728872"/>
              <a:gd name="connsiteY97" fmla="*/ 2315556 h 2729893"/>
              <a:gd name="connsiteX98" fmla="*/ 104860 w 1728872"/>
              <a:gd name="connsiteY98" fmla="*/ 2329843 h 2729893"/>
              <a:gd name="connsiteX99" fmla="*/ 157247 w 1728872"/>
              <a:gd name="connsiteY99" fmla="*/ 2391756 h 2729893"/>
              <a:gd name="connsiteX100" fmla="*/ 171535 w 1728872"/>
              <a:gd name="connsiteY100" fmla="*/ 2425093 h 2729893"/>
              <a:gd name="connsiteX101" fmla="*/ 176297 w 1728872"/>
              <a:gd name="connsiteY101" fmla="*/ 2448906 h 2729893"/>
              <a:gd name="connsiteX102" fmla="*/ 190585 w 1728872"/>
              <a:gd name="connsiteY102" fmla="*/ 2467956 h 2729893"/>
              <a:gd name="connsiteX103" fmla="*/ 195347 w 1728872"/>
              <a:gd name="connsiteY103" fmla="*/ 2482243 h 2729893"/>
              <a:gd name="connsiteX104" fmla="*/ 204872 w 1728872"/>
              <a:gd name="connsiteY104" fmla="*/ 2501293 h 2729893"/>
              <a:gd name="connsiteX105" fmla="*/ 209635 w 1728872"/>
              <a:gd name="connsiteY105" fmla="*/ 2525106 h 2729893"/>
              <a:gd name="connsiteX106" fmla="*/ 233447 w 1728872"/>
              <a:gd name="connsiteY106" fmla="*/ 2567968 h 2729893"/>
              <a:gd name="connsiteX107" fmla="*/ 238210 w 1728872"/>
              <a:gd name="connsiteY107" fmla="*/ 2582256 h 2729893"/>
              <a:gd name="connsiteX108" fmla="*/ 262022 w 1728872"/>
              <a:gd name="connsiteY108" fmla="*/ 2606068 h 2729893"/>
              <a:gd name="connsiteX109" fmla="*/ 271547 w 1728872"/>
              <a:gd name="connsiteY109" fmla="*/ 2620356 h 2729893"/>
              <a:gd name="connsiteX110" fmla="*/ 300122 w 1728872"/>
              <a:gd name="connsiteY110" fmla="*/ 2625118 h 2729893"/>
              <a:gd name="connsiteX111" fmla="*/ 395372 w 1728872"/>
              <a:gd name="connsiteY111" fmla="*/ 2653693 h 2729893"/>
              <a:gd name="connsiteX112" fmla="*/ 395372 w 1728872"/>
              <a:gd name="connsiteY112" fmla="*/ 2653693 h 2729893"/>
              <a:gd name="connsiteX113" fmla="*/ 452522 w 1728872"/>
              <a:gd name="connsiteY113" fmla="*/ 2672743 h 2729893"/>
              <a:gd name="connsiteX114" fmla="*/ 476335 w 1728872"/>
              <a:gd name="connsiteY114" fmla="*/ 2682268 h 2729893"/>
              <a:gd name="connsiteX115" fmla="*/ 504910 w 1728872"/>
              <a:gd name="connsiteY115" fmla="*/ 2691793 h 2729893"/>
              <a:gd name="connsiteX116" fmla="*/ 552535 w 1728872"/>
              <a:gd name="connsiteY116" fmla="*/ 2701318 h 2729893"/>
              <a:gd name="connsiteX117" fmla="*/ 600160 w 1728872"/>
              <a:gd name="connsiteY117" fmla="*/ 2715606 h 2729893"/>
              <a:gd name="connsiteX118" fmla="*/ 628735 w 1728872"/>
              <a:gd name="connsiteY118" fmla="*/ 2725131 h 2729893"/>
              <a:gd name="connsiteX119" fmla="*/ 643022 w 1728872"/>
              <a:gd name="connsiteY119" fmla="*/ 2729893 h 2729893"/>
              <a:gd name="connsiteX120" fmla="*/ 652547 w 1728872"/>
              <a:gd name="connsiteY120" fmla="*/ 2663218 h 2729893"/>
              <a:gd name="connsiteX121" fmla="*/ 666835 w 1728872"/>
              <a:gd name="connsiteY121" fmla="*/ 2653693 h 2729893"/>
              <a:gd name="connsiteX122" fmla="*/ 695410 w 1728872"/>
              <a:gd name="connsiteY122" fmla="*/ 2644168 h 2729893"/>
              <a:gd name="connsiteX123" fmla="*/ 709697 w 1728872"/>
              <a:gd name="connsiteY123" fmla="*/ 2634643 h 2729893"/>
              <a:gd name="connsiteX124" fmla="*/ 738272 w 1728872"/>
              <a:gd name="connsiteY124" fmla="*/ 2625118 h 2729893"/>
              <a:gd name="connsiteX125" fmla="*/ 771610 w 1728872"/>
              <a:gd name="connsiteY125" fmla="*/ 2610831 h 2729893"/>
              <a:gd name="connsiteX126" fmla="*/ 800185 w 1728872"/>
              <a:gd name="connsiteY126" fmla="*/ 2587018 h 2729893"/>
              <a:gd name="connsiteX127" fmla="*/ 833522 w 1728872"/>
              <a:gd name="connsiteY127" fmla="*/ 2553681 h 2729893"/>
              <a:gd name="connsiteX128" fmla="*/ 895435 w 1728872"/>
              <a:gd name="connsiteY128" fmla="*/ 2534631 h 2729893"/>
              <a:gd name="connsiteX129" fmla="*/ 924010 w 1728872"/>
              <a:gd name="connsiteY129" fmla="*/ 2520343 h 2729893"/>
              <a:gd name="connsiteX130" fmla="*/ 962110 w 1728872"/>
              <a:gd name="connsiteY130" fmla="*/ 2510818 h 2729893"/>
              <a:gd name="connsiteX131" fmla="*/ 976397 w 1728872"/>
              <a:gd name="connsiteY131" fmla="*/ 2506056 h 2729893"/>
              <a:gd name="connsiteX132" fmla="*/ 995447 w 1728872"/>
              <a:gd name="connsiteY132" fmla="*/ 2501293 h 2729893"/>
              <a:gd name="connsiteX133" fmla="*/ 1014497 w 1728872"/>
              <a:gd name="connsiteY133" fmla="*/ 2491768 h 2729893"/>
              <a:gd name="connsiteX134" fmla="*/ 1062122 w 1728872"/>
              <a:gd name="connsiteY134" fmla="*/ 2482243 h 2729893"/>
              <a:gd name="connsiteX135" fmla="*/ 1066885 w 1728872"/>
              <a:gd name="connsiteY135" fmla="*/ 2463193 h 2729893"/>
              <a:gd name="connsiteX136" fmla="*/ 1109747 w 1728872"/>
              <a:gd name="connsiteY136" fmla="*/ 2448906 h 2729893"/>
              <a:gd name="connsiteX137" fmla="*/ 1114510 w 1728872"/>
              <a:gd name="connsiteY137" fmla="*/ 2429856 h 2729893"/>
              <a:gd name="connsiteX138" fmla="*/ 1109747 w 1728872"/>
              <a:gd name="connsiteY138" fmla="*/ 2415568 h 2729893"/>
              <a:gd name="connsiteX139" fmla="*/ 1081172 w 1728872"/>
              <a:gd name="connsiteY139" fmla="*/ 2377468 h 2729893"/>
              <a:gd name="connsiteX140" fmla="*/ 1071647 w 1728872"/>
              <a:gd name="connsiteY140" fmla="*/ 2363181 h 2729893"/>
              <a:gd name="connsiteX141" fmla="*/ 1038310 w 1728872"/>
              <a:gd name="connsiteY141" fmla="*/ 2320318 h 2729893"/>
              <a:gd name="connsiteX142" fmla="*/ 1066885 w 1728872"/>
              <a:gd name="connsiteY142" fmla="*/ 2253643 h 2729893"/>
              <a:gd name="connsiteX143" fmla="*/ 1081172 w 1728872"/>
              <a:gd name="connsiteY143" fmla="*/ 2248881 h 2729893"/>
              <a:gd name="connsiteX144" fmla="*/ 1100222 w 1728872"/>
              <a:gd name="connsiteY144" fmla="*/ 2234593 h 2729893"/>
              <a:gd name="connsiteX145" fmla="*/ 1114510 w 1728872"/>
              <a:gd name="connsiteY145" fmla="*/ 2225068 h 2729893"/>
              <a:gd name="connsiteX146" fmla="*/ 1128797 w 1728872"/>
              <a:gd name="connsiteY146" fmla="*/ 2210781 h 2729893"/>
              <a:gd name="connsiteX147" fmla="*/ 1138322 w 1728872"/>
              <a:gd name="connsiteY147" fmla="*/ 2186968 h 2729893"/>
              <a:gd name="connsiteX148" fmla="*/ 1157372 w 1728872"/>
              <a:gd name="connsiteY148" fmla="*/ 2158393 h 2729893"/>
              <a:gd name="connsiteX149" fmla="*/ 1176422 w 1728872"/>
              <a:gd name="connsiteY149" fmla="*/ 2129818 h 2729893"/>
              <a:gd name="connsiteX150" fmla="*/ 1190710 w 1728872"/>
              <a:gd name="connsiteY150" fmla="*/ 2120293 h 2729893"/>
              <a:gd name="connsiteX151" fmla="*/ 1309772 w 1728872"/>
              <a:gd name="connsiteY151" fmla="*/ 2110768 h 2729893"/>
              <a:gd name="connsiteX152" fmla="*/ 1324060 w 1728872"/>
              <a:gd name="connsiteY152" fmla="*/ 2091718 h 2729893"/>
              <a:gd name="connsiteX153" fmla="*/ 1333585 w 1728872"/>
              <a:gd name="connsiteY153" fmla="*/ 2063143 h 2729893"/>
              <a:gd name="connsiteX154" fmla="*/ 1357397 w 1728872"/>
              <a:gd name="connsiteY154" fmla="*/ 2053618 h 2729893"/>
              <a:gd name="connsiteX155" fmla="*/ 1405022 w 1728872"/>
              <a:gd name="connsiteY155" fmla="*/ 2044093 h 2729893"/>
              <a:gd name="connsiteX156" fmla="*/ 1395497 w 1728872"/>
              <a:gd name="connsiteY156" fmla="*/ 2020281 h 2729893"/>
              <a:gd name="connsiteX157" fmla="*/ 1419310 w 1728872"/>
              <a:gd name="connsiteY157" fmla="*/ 2015518 h 2729893"/>
              <a:gd name="connsiteX158" fmla="*/ 1476460 w 1728872"/>
              <a:gd name="connsiteY158" fmla="*/ 2001231 h 2729893"/>
              <a:gd name="connsiteX159" fmla="*/ 1490747 w 1728872"/>
              <a:gd name="connsiteY159" fmla="*/ 1996468 h 2729893"/>
              <a:gd name="connsiteX160" fmla="*/ 1528847 w 1728872"/>
              <a:gd name="connsiteY160" fmla="*/ 1991706 h 2729893"/>
              <a:gd name="connsiteX161" fmla="*/ 1543135 w 1728872"/>
              <a:gd name="connsiteY161" fmla="*/ 1967893 h 2729893"/>
              <a:gd name="connsiteX162" fmla="*/ 1552660 w 1728872"/>
              <a:gd name="connsiteY162" fmla="*/ 1915506 h 2729893"/>
              <a:gd name="connsiteX163" fmla="*/ 1595522 w 1728872"/>
              <a:gd name="connsiteY163" fmla="*/ 1905981 h 2729893"/>
              <a:gd name="connsiteX164" fmla="*/ 1605047 w 1728872"/>
              <a:gd name="connsiteY164" fmla="*/ 1891693 h 2729893"/>
              <a:gd name="connsiteX165" fmla="*/ 1609810 w 1728872"/>
              <a:gd name="connsiteY165" fmla="*/ 1877406 h 2729893"/>
              <a:gd name="connsiteX166" fmla="*/ 1628860 w 1728872"/>
              <a:gd name="connsiteY166" fmla="*/ 1863118 h 2729893"/>
              <a:gd name="connsiteX167" fmla="*/ 1657435 w 1728872"/>
              <a:gd name="connsiteY167" fmla="*/ 1834543 h 2729893"/>
              <a:gd name="connsiteX168" fmla="*/ 1647910 w 1728872"/>
              <a:gd name="connsiteY168" fmla="*/ 1791681 h 2729893"/>
              <a:gd name="connsiteX169" fmla="*/ 1624097 w 1728872"/>
              <a:gd name="connsiteY169" fmla="*/ 1763106 h 2729893"/>
              <a:gd name="connsiteX170" fmla="*/ 1581235 w 1728872"/>
              <a:gd name="connsiteY170" fmla="*/ 1715481 h 2729893"/>
              <a:gd name="connsiteX171" fmla="*/ 1562185 w 1728872"/>
              <a:gd name="connsiteY171" fmla="*/ 1710718 h 2729893"/>
              <a:gd name="connsiteX172" fmla="*/ 1547897 w 1728872"/>
              <a:gd name="connsiteY172" fmla="*/ 1677381 h 2729893"/>
              <a:gd name="connsiteX173" fmla="*/ 1585997 w 1728872"/>
              <a:gd name="connsiteY173" fmla="*/ 1653568 h 2729893"/>
              <a:gd name="connsiteX174" fmla="*/ 1619335 w 1728872"/>
              <a:gd name="connsiteY174" fmla="*/ 1639281 h 2729893"/>
              <a:gd name="connsiteX175" fmla="*/ 1652672 w 1728872"/>
              <a:gd name="connsiteY175" fmla="*/ 1629756 h 2729893"/>
              <a:gd name="connsiteX176" fmla="*/ 1681247 w 1728872"/>
              <a:gd name="connsiteY176" fmla="*/ 1620231 h 2729893"/>
              <a:gd name="connsiteX177" fmla="*/ 1695535 w 1728872"/>
              <a:gd name="connsiteY177" fmla="*/ 1601181 h 2729893"/>
              <a:gd name="connsiteX178" fmla="*/ 1705060 w 1728872"/>
              <a:gd name="connsiteY178" fmla="*/ 1586893 h 2729893"/>
              <a:gd name="connsiteX179" fmla="*/ 1700297 w 1728872"/>
              <a:gd name="connsiteY179" fmla="*/ 1544031 h 2729893"/>
              <a:gd name="connsiteX180" fmla="*/ 1686010 w 1728872"/>
              <a:gd name="connsiteY180" fmla="*/ 1524981 h 2729893"/>
              <a:gd name="connsiteX181" fmla="*/ 1681247 w 1728872"/>
              <a:gd name="connsiteY181" fmla="*/ 1505931 h 2729893"/>
              <a:gd name="connsiteX182" fmla="*/ 1671722 w 1728872"/>
              <a:gd name="connsiteY182" fmla="*/ 1477356 h 2729893"/>
              <a:gd name="connsiteX183" fmla="*/ 1676485 w 1728872"/>
              <a:gd name="connsiteY183" fmla="*/ 1410681 h 2729893"/>
              <a:gd name="connsiteX184" fmla="*/ 1681247 w 1728872"/>
              <a:gd name="connsiteY184" fmla="*/ 1372581 h 2729893"/>
              <a:gd name="connsiteX185" fmla="*/ 1700297 w 1728872"/>
              <a:gd name="connsiteY185" fmla="*/ 1353531 h 2729893"/>
              <a:gd name="connsiteX186" fmla="*/ 1709822 w 1728872"/>
              <a:gd name="connsiteY186" fmla="*/ 1329718 h 2729893"/>
              <a:gd name="connsiteX187" fmla="*/ 1714585 w 1728872"/>
              <a:gd name="connsiteY187" fmla="*/ 1315431 h 2729893"/>
              <a:gd name="connsiteX188" fmla="*/ 1728872 w 1728872"/>
              <a:gd name="connsiteY188" fmla="*/ 1286856 h 2729893"/>
              <a:gd name="connsiteX189" fmla="*/ 1719347 w 1728872"/>
              <a:gd name="connsiteY189" fmla="*/ 1196368 h 2729893"/>
              <a:gd name="connsiteX190" fmla="*/ 1681247 w 1728872"/>
              <a:gd name="connsiteY190" fmla="*/ 1158268 h 2729893"/>
              <a:gd name="connsiteX191" fmla="*/ 1666960 w 1728872"/>
              <a:gd name="connsiteY191" fmla="*/ 1143981 h 2729893"/>
              <a:gd name="connsiteX192" fmla="*/ 1652672 w 1728872"/>
              <a:gd name="connsiteY192" fmla="*/ 1129693 h 2729893"/>
              <a:gd name="connsiteX193" fmla="*/ 1633622 w 1728872"/>
              <a:gd name="connsiteY193" fmla="*/ 1120168 h 2729893"/>
              <a:gd name="connsiteX194" fmla="*/ 1614572 w 1728872"/>
              <a:gd name="connsiteY194" fmla="*/ 1101118 h 2729893"/>
              <a:gd name="connsiteX195" fmla="*/ 1600285 w 1728872"/>
              <a:gd name="connsiteY195" fmla="*/ 1096356 h 2729893"/>
              <a:gd name="connsiteX196" fmla="*/ 1581235 w 1728872"/>
              <a:gd name="connsiteY196" fmla="*/ 1086831 h 2729893"/>
              <a:gd name="connsiteX197" fmla="*/ 1547897 w 1728872"/>
              <a:gd name="connsiteY197" fmla="*/ 1077306 h 2729893"/>
              <a:gd name="connsiteX198" fmla="*/ 1528847 w 1728872"/>
              <a:gd name="connsiteY198" fmla="*/ 1067781 h 2729893"/>
              <a:gd name="connsiteX199" fmla="*/ 1500272 w 1728872"/>
              <a:gd name="connsiteY199" fmla="*/ 1063018 h 2729893"/>
              <a:gd name="connsiteX200" fmla="*/ 1481222 w 1728872"/>
              <a:gd name="connsiteY200" fmla="*/ 1029681 h 2729893"/>
              <a:gd name="connsiteX201" fmla="*/ 1466935 w 1728872"/>
              <a:gd name="connsiteY201" fmla="*/ 986818 h 2729893"/>
              <a:gd name="connsiteX202" fmla="*/ 1457410 w 1728872"/>
              <a:gd name="connsiteY202" fmla="*/ 967768 h 2729893"/>
              <a:gd name="connsiteX203" fmla="*/ 1452647 w 1728872"/>
              <a:gd name="connsiteY203" fmla="*/ 953481 h 2729893"/>
              <a:gd name="connsiteX204" fmla="*/ 1443122 w 1728872"/>
              <a:gd name="connsiteY204" fmla="*/ 929668 h 2729893"/>
              <a:gd name="connsiteX205" fmla="*/ 1452647 w 1728872"/>
              <a:gd name="connsiteY205" fmla="*/ 867756 h 2729893"/>
              <a:gd name="connsiteX206" fmla="*/ 1462172 w 1728872"/>
              <a:gd name="connsiteY206" fmla="*/ 853468 h 2729893"/>
              <a:gd name="connsiteX207" fmla="*/ 1466935 w 1728872"/>
              <a:gd name="connsiteY207" fmla="*/ 839181 h 2729893"/>
              <a:gd name="connsiteX208" fmla="*/ 1500272 w 1728872"/>
              <a:gd name="connsiteY208" fmla="*/ 786793 h 2729893"/>
              <a:gd name="connsiteX209" fmla="*/ 1519322 w 1728872"/>
              <a:gd name="connsiteY209" fmla="*/ 739168 h 2729893"/>
              <a:gd name="connsiteX210" fmla="*/ 1528847 w 1728872"/>
              <a:gd name="connsiteY210" fmla="*/ 715356 h 2729893"/>
              <a:gd name="connsiteX211" fmla="*/ 1543135 w 1728872"/>
              <a:gd name="connsiteY211" fmla="*/ 701068 h 2729893"/>
              <a:gd name="connsiteX212" fmla="*/ 1562185 w 1728872"/>
              <a:gd name="connsiteY212" fmla="*/ 686781 h 2729893"/>
              <a:gd name="connsiteX213" fmla="*/ 1590760 w 1728872"/>
              <a:gd name="connsiteY213" fmla="*/ 643918 h 2729893"/>
              <a:gd name="connsiteX214" fmla="*/ 1600285 w 1728872"/>
              <a:gd name="connsiteY214" fmla="*/ 615343 h 2729893"/>
              <a:gd name="connsiteX215" fmla="*/ 1619335 w 1728872"/>
              <a:gd name="connsiteY215" fmla="*/ 586768 h 2729893"/>
              <a:gd name="connsiteX216" fmla="*/ 1614572 w 1728872"/>
              <a:gd name="connsiteY216" fmla="*/ 491518 h 2729893"/>
              <a:gd name="connsiteX217" fmla="*/ 1585997 w 1728872"/>
              <a:gd name="connsiteY217" fmla="*/ 467706 h 2729893"/>
              <a:gd name="connsiteX218" fmla="*/ 1571710 w 1728872"/>
              <a:gd name="connsiteY218" fmla="*/ 462943 h 2729893"/>
              <a:gd name="connsiteX219" fmla="*/ 1538372 w 1728872"/>
              <a:gd name="connsiteY219" fmla="*/ 448656 h 2729893"/>
              <a:gd name="connsiteX220" fmla="*/ 1533610 w 1728872"/>
              <a:gd name="connsiteY220" fmla="*/ 429606 h 2729893"/>
              <a:gd name="connsiteX221" fmla="*/ 1528847 w 1728872"/>
              <a:gd name="connsiteY221" fmla="*/ 343881 h 2729893"/>
              <a:gd name="connsiteX222" fmla="*/ 1514560 w 1728872"/>
              <a:gd name="connsiteY222" fmla="*/ 324831 h 2729893"/>
              <a:gd name="connsiteX223" fmla="*/ 1505035 w 1728872"/>
              <a:gd name="connsiteY223" fmla="*/ 310543 h 2729893"/>
              <a:gd name="connsiteX224" fmla="*/ 1485985 w 1728872"/>
              <a:gd name="connsiteY224" fmla="*/ 305781 h 2729893"/>
              <a:gd name="connsiteX225" fmla="*/ 1457410 w 1728872"/>
              <a:gd name="connsiteY225" fmla="*/ 296256 h 2729893"/>
              <a:gd name="connsiteX226" fmla="*/ 1481222 w 1728872"/>
              <a:gd name="connsiteY226" fmla="*/ 272443 h 2729893"/>
              <a:gd name="connsiteX227" fmla="*/ 1500272 w 1728872"/>
              <a:gd name="connsiteY227" fmla="*/ 234343 h 2729893"/>
              <a:gd name="connsiteX228" fmla="*/ 1514560 w 1728872"/>
              <a:gd name="connsiteY228" fmla="*/ 162906 h 2729893"/>
              <a:gd name="connsiteX229" fmla="*/ 1519322 w 1728872"/>
              <a:gd name="connsiteY229" fmla="*/ 139093 h 2729893"/>
              <a:gd name="connsiteX230" fmla="*/ 1524085 w 1728872"/>
              <a:gd name="connsiteY230" fmla="*/ 124806 h 2729893"/>
              <a:gd name="connsiteX231" fmla="*/ 1528847 w 1728872"/>
              <a:gd name="connsiteY231" fmla="*/ 105756 h 2729893"/>
              <a:gd name="connsiteX232" fmla="*/ 1547897 w 1728872"/>
              <a:gd name="connsiteY232" fmla="*/ 77181 h 2729893"/>
              <a:gd name="connsiteX233" fmla="*/ 1557422 w 1728872"/>
              <a:gd name="connsiteY233" fmla="*/ 62893 h 2729893"/>
              <a:gd name="connsiteX234" fmla="*/ 1538372 w 1728872"/>
              <a:gd name="connsiteY234" fmla="*/ 20031 h 2729893"/>
              <a:gd name="connsiteX0" fmla="*/ 1538372 w 1728872"/>
              <a:gd name="connsiteY0" fmla="*/ 20031 h 2729893"/>
              <a:gd name="connsiteX1" fmla="*/ 1485985 w 1728872"/>
              <a:gd name="connsiteY1" fmla="*/ 8125 h 2729893"/>
              <a:gd name="connsiteX2" fmla="*/ 1445503 w 1728872"/>
              <a:gd name="connsiteY2" fmla="*/ 3361 h 2729893"/>
              <a:gd name="connsiteX3" fmla="*/ 1338347 w 1728872"/>
              <a:gd name="connsiteY3" fmla="*/ 67656 h 2729893"/>
              <a:gd name="connsiteX4" fmla="*/ 1288341 w 1728872"/>
              <a:gd name="connsiteY4" fmla="*/ 122425 h 2729893"/>
              <a:gd name="connsiteX5" fmla="*/ 1221666 w 1728872"/>
              <a:gd name="connsiteY5" fmla="*/ 124805 h 2729893"/>
              <a:gd name="connsiteX6" fmla="*/ 1202616 w 1728872"/>
              <a:gd name="connsiteY6" fmla="*/ 146238 h 2729893"/>
              <a:gd name="connsiteX7" fmla="*/ 1104985 w 1728872"/>
              <a:gd name="connsiteY7" fmla="*/ 215293 h 2729893"/>
              <a:gd name="connsiteX8" fmla="*/ 1085935 w 1728872"/>
              <a:gd name="connsiteY8" fmla="*/ 243868 h 2729893"/>
              <a:gd name="connsiteX9" fmla="*/ 1081172 w 1728872"/>
              <a:gd name="connsiteY9" fmla="*/ 262918 h 2729893"/>
              <a:gd name="connsiteX10" fmla="*/ 1071647 w 1728872"/>
              <a:gd name="connsiteY10" fmla="*/ 277206 h 2729893"/>
              <a:gd name="connsiteX11" fmla="*/ 1062122 w 1728872"/>
              <a:gd name="connsiteY11" fmla="*/ 296256 h 2729893"/>
              <a:gd name="connsiteX12" fmla="*/ 1014497 w 1728872"/>
              <a:gd name="connsiteY12" fmla="*/ 286731 h 2729893"/>
              <a:gd name="connsiteX13" fmla="*/ 990685 w 1728872"/>
              <a:gd name="connsiteY13" fmla="*/ 277206 h 2729893"/>
              <a:gd name="connsiteX14" fmla="*/ 947822 w 1728872"/>
              <a:gd name="connsiteY14" fmla="*/ 281968 h 2729893"/>
              <a:gd name="connsiteX15" fmla="*/ 938297 w 1728872"/>
              <a:gd name="connsiteY15" fmla="*/ 296256 h 2729893"/>
              <a:gd name="connsiteX16" fmla="*/ 924010 w 1728872"/>
              <a:gd name="connsiteY16" fmla="*/ 301018 h 2729893"/>
              <a:gd name="connsiteX17" fmla="*/ 909722 w 1728872"/>
              <a:gd name="connsiteY17" fmla="*/ 310543 h 2729893"/>
              <a:gd name="connsiteX18" fmla="*/ 904960 w 1728872"/>
              <a:gd name="connsiteY18" fmla="*/ 367693 h 2729893"/>
              <a:gd name="connsiteX19" fmla="*/ 885910 w 1728872"/>
              <a:gd name="connsiteY19" fmla="*/ 405793 h 2729893"/>
              <a:gd name="connsiteX20" fmla="*/ 871622 w 1728872"/>
              <a:gd name="connsiteY20" fmla="*/ 453418 h 2729893"/>
              <a:gd name="connsiteX21" fmla="*/ 862097 w 1728872"/>
              <a:gd name="connsiteY21" fmla="*/ 477231 h 2729893"/>
              <a:gd name="connsiteX22" fmla="*/ 843047 w 1728872"/>
              <a:gd name="connsiteY22" fmla="*/ 486756 h 2729893"/>
              <a:gd name="connsiteX23" fmla="*/ 804947 w 1728872"/>
              <a:gd name="connsiteY23" fmla="*/ 481993 h 2729893"/>
              <a:gd name="connsiteX24" fmla="*/ 790660 w 1728872"/>
              <a:gd name="connsiteY24" fmla="*/ 472468 h 2729893"/>
              <a:gd name="connsiteX25" fmla="*/ 738272 w 1728872"/>
              <a:gd name="connsiteY25" fmla="*/ 477231 h 2729893"/>
              <a:gd name="connsiteX26" fmla="*/ 723985 w 1728872"/>
              <a:gd name="connsiteY26" fmla="*/ 486756 h 2729893"/>
              <a:gd name="connsiteX27" fmla="*/ 700172 w 1728872"/>
              <a:gd name="connsiteY27" fmla="*/ 515331 h 2729893"/>
              <a:gd name="connsiteX28" fmla="*/ 681122 w 1728872"/>
              <a:gd name="connsiteY28" fmla="*/ 520093 h 2729893"/>
              <a:gd name="connsiteX29" fmla="*/ 623972 w 1728872"/>
              <a:gd name="connsiteY29" fmla="*/ 524856 h 2729893"/>
              <a:gd name="connsiteX30" fmla="*/ 623972 w 1728872"/>
              <a:gd name="connsiteY30" fmla="*/ 572481 h 2729893"/>
              <a:gd name="connsiteX31" fmla="*/ 600160 w 1728872"/>
              <a:gd name="connsiteY31" fmla="*/ 577243 h 2729893"/>
              <a:gd name="connsiteX32" fmla="*/ 585872 w 1728872"/>
              <a:gd name="connsiteY32" fmla="*/ 586768 h 2729893"/>
              <a:gd name="connsiteX33" fmla="*/ 581110 w 1728872"/>
              <a:gd name="connsiteY33" fmla="*/ 624868 h 2729893"/>
              <a:gd name="connsiteX34" fmla="*/ 571585 w 1728872"/>
              <a:gd name="connsiteY34" fmla="*/ 658206 h 2729893"/>
              <a:gd name="connsiteX35" fmla="*/ 566822 w 1728872"/>
              <a:gd name="connsiteY35" fmla="*/ 672493 h 2729893"/>
              <a:gd name="connsiteX36" fmla="*/ 514435 w 1728872"/>
              <a:gd name="connsiteY36" fmla="*/ 686781 h 2729893"/>
              <a:gd name="connsiteX37" fmla="*/ 500147 w 1728872"/>
              <a:gd name="connsiteY37" fmla="*/ 701068 h 2729893"/>
              <a:gd name="connsiteX38" fmla="*/ 523960 w 1728872"/>
              <a:gd name="connsiteY38" fmla="*/ 734406 h 2729893"/>
              <a:gd name="connsiteX39" fmla="*/ 566822 w 1728872"/>
              <a:gd name="connsiteY39" fmla="*/ 743931 h 2729893"/>
              <a:gd name="connsiteX40" fmla="*/ 604922 w 1728872"/>
              <a:gd name="connsiteY40" fmla="*/ 791556 h 2729893"/>
              <a:gd name="connsiteX41" fmla="*/ 623972 w 1728872"/>
              <a:gd name="connsiteY41" fmla="*/ 858231 h 2729893"/>
              <a:gd name="connsiteX42" fmla="*/ 638260 w 1728872"/>
              <a:gd name="connsiteY42" fmla="*/ 867756 h 2729893"/>
              <a:gd name="connsiteX43" fmla="*/ 604922 w 1728872"/>
              <a:gd name="connsiteY43" fmla="*/ 886806 h 2729893"/>
              <a:gd name="connsiteX44" fmla="*/ 595397 w 1728872"/>
              <a:gd name="connsiteY44" fmla="*/ 901093 h 2729893"/>
              <a:gd name="connsiteX45" fmla="*/ 576347 w 1728872"/>
              <a:gd name="connsiteY45" fmla="*/ 905856 h 2729893"/>
              <a:gd name="connsiteX46" fmla="*/ 562060 w 1728872"/>
              <a:gd name="connsiteY46" fmla="*/ 901093 h 2729893"/>
              <a:gd name="connsiteX47" fmla="*/ 566822 w 1728872"/>
              <a:gd name="connsiteY47" fmla="*/ 939193 h 2729893"/>
              <a:gd name="connsiteX48" fmla="*/ 557297 w 1728872"/>
              <a:gd name="connsiteY48" fmla="*/ 972531 h 2729893"/>
              <a:gd name="connsiteX49" fmla="*/ 523960 w 1728872"/>
              <a:gd name="connsiteY49" fmla="*/ 991581 h 2729893"/>
              <a:gd name="connsiteX50" fmla="*/ 509672 w 1728872"/>
              <a:gd name="connsiteY50" fmla="*/ 1005868 h 2729893"/>
              <a:gd name="connsiteX51" fmla="*/ 476335 w 1728872"/>
              <a:gd name="connsiteY51" fmla="*/ 986818 h 2729893"/>
              <a:gd name="connsiteX52" fmla="*/ 457285 w 1728872"/>
              <a:gd name="connsiteY52" fmla="*/ 991581 h 2729893"/>
              <a:gd name="connsiteX53" fmla="*/ 462047 w 1728872"/>
              <a:gd name="connsiteY53" fmla="*/ 1015393 h 2729893"/>
              <a:gd name="connsiteX54" fmla="*/ 481097 w 1728872"/>
              <a:gd name="connsiteY54" fmla="*/ 1043968 h 2729893"/>
              <a:gd name="connsiteX55" fmla="*/ 490622 w 1728872"/>
              <a:gd name="connsiteY55" fmla="*/ 1082068 h 2729893"/>
              <a:gd name="connsiteX56" fmla="*/ 485860 w 1728872"/>
              <a:gd name="connsiteY56" fmla="*/ 1182081 h 2729893"/>
              <a:gd name="connsiteX57" fmla="*/ 452522 w 1728872"/>
              <a:gd name="connsiteY57" fmla="*/ 1215418 h 2729893"/>
              <a:gd name="connsiteX58" fmla="*/ 438235 w 1728872"/>
              <a:gd name="connsiteY58" fmla="*/ 1229706 h 2729893"/>
              <a:gd name="connsiteX59" fmla="*/ 414422 w 1728872"/>
              <a:gd name="connsiteY59" fmla="*/ 1220181 h 2729893"/>
              <a:gd name="connsiteX60" fmla="*/ 395372 w 1728872"/>
              <a:gd name="connsiteY60" fmla="*/ 1215418 h 2729893"/>
              <a:gd name="connsiteX61" fmla="*/ 390610 w 1728872"/>
              <a:gd name="connsiteY61" fmla="*/ 1234468 h 2729893"/>
              <a:gd name="connsiteX62" fmla="*/ 385847 w 1728872"/>
              <a:gd name="connsiteY62" fmla="*/ 1258281 h 2729893"/>
              <a:gd name="connsiteX63" fmla="*/ 381085 w 1728872"/>
              <a:gd name="connsiteY63" fmla="*/ 1291618 h 2729893"/>
              <a:gd name="connsiteX64" fmla="*/ 376322 w 1728872"/>
              <a:gd name="connsiteY64" fmla="*/ 1305906 h 2729893"/>
              <a:gd name="connsiteX65" fmla="*/ 371560 w 1728872"/>
              <a:gd name="connsiteY65" fmla="*/ 1324956 h 2729893"/>
              <a:gd name="connsiteX66" fmla="*/ 366797 w 1728872"/>
              <a:gd name="connsiteY66" fmla="*/ 1348768 h 2729893"/>
              <a:gd name="connsiteX67" fmla="*/ 338222 w 1728872"/>
              <a:gd name="connsiteY67" fmla="*/ 1377343 h 2729893"/>
              <a:gd name="connsiteX68" fmla="*/ 319172 w 1728872"/>
              <a:gd name="connsiteY68" fmla="*/ 1391631 h 2729893"/>
              <a:gd name="connsiteX69" fmla="*/ 290597 w 1728872"/>
              <a:gd name="connsiteY69" fmla="*/ 1401156 h 2729893"/>
              <a:gd name="connsiteX70" fmla="*/ 276310 w 1728872"/>
              <a:gd name="connsiteY70" fmla="*/ 1415443 h 2729893"/>
              <a:gd name="connsiteX71" fmla="*/ 262022 w 1728872"/>
              <a:gd name="connsiteY71" fmla="*/ 1424968 h 2729893"/>
              <a:gd name="connsiteX72" fmla="*/ 257260 w 1728872"/>
              <a:gd name="connsiteY72" fmla="*/ 1439256 h 2729893"/>
              <a:gd name="connsiteX73" fmla="*/ 242972 w 1728872"/>
              <a:gd name="connsiteY73" fmla="*/ 1463068 h 2729893"/>
              <a:gd name="connsiteX74" fmla="*/ 209635 w 1728872"/>
              <a:gd name="connsiteY74" fmla="*/ 1496406 h 2729893"/>
              <a:gd name="connsiteX75" fmla="*/ 195347 w 1728872"/>
              <a:gd name="connsiteY75" fmla="*/ 1510693 h 2729893"/>
              <a:gd name="connsiteX76" fmla="*/ 157247 w 1728872"/>
              <a:gd name="connsiteY76" fmla="*/ 1539268 h 2729893"/>
              <a:gd name="connsiteX77" fmla="*/ 142960 w 1728872"/>
              <a:gd name="connsiteY77" fmla="*/ 1553556 h 2729893"/>
              <a:gd name="connsiteX78" fmla="*/ 114385 w 1728872"/>
              <a:gd name="connsiteY78" fmla="*/ 1577368 h 2729893"/>
              <a:gd name="connsiteX79" fmla="*/ 109622 w 1728872"/>
              <a:gd name="connsiteY79" fmla="*/ 1591656 h 2729893"/>
              <a:gd name="connsiteX80" fmla="*/ 100097 w 1728872"/>
              <a:gd name="connsiteY80" fmla="*/ 1653568 h 2729893"/>
              <a:gd name="connsiteX81" fmla="*/ 71522 w 1728872"/>
              <a:gd name="connsiteY81" fmla="*/ 1677381 h 2729893"/>
              <a:gd name="connsiteX82" fmla="*/ 38185 w 1728872"/>
              <a:gd name="connsiteY82" fmla="*/ 1720243 h 2729893"/>
              <a:gd name="connsiteX83" fmla="*/ 28660 w 1728872"/>
              <a:gd name="connsiteY83" fmla="*/ 1739293 h 2729893"/>
              <a:gd name="connsiteX84" fmla="*/ 42947 w 1728872"/>
              <a:gd name="connsiteY84" fmla="*/ 1786918 h 2729893"/>
              <a:gd name="connsiteX85" fmla="*/ 47710 w 1728872"/>
              <a:gd name="connsiteY85" fmla="*/ 1805968 h 2729893"/>
              <a:gd name="connsiteX86" fmla="*/ 52472 w 1728872"/>
              <a:gd name="connsiteY86" fmla="*/ 1820256 h 2729893"/>
              <a:gd name="connsiteX87" fmla="*/ 38185 w 1728872"/>
              <a:gd name="connsiteY87" fmla="*/ 1877406 h 2729893"/>
              <a:gd name="connsiteX88" fmla="*/ 28660 w 1728872"/>
              <a:gd name="connsiteY88" fmla="*/ 1905981 h 2729893"/>
              <a:gd name="connsiteX89" fmla="*/ 57235 w 1728872"/>
              <a:gd name="connsiteY89" fmla="*/ 1958368 h 2729893"/>
              <a:gd name="connsiteX90" fmla="*/ 61997 w 1728872"/>
              <a:gd name="connsiteY90" fmla="*/ 1977418 h 2729893"/>
              <a:gd name="connsiteX91" fmla="*/ 23897 w 1728872"/>
              <a:gd name="connsiteY91" fmla="*/ 1977418 h 2729893"/>
              <a:gd name="connsiteX92" fmla="*/ 85 w 1728872"/>
              <a:gd name="connsiteY92" fmla="*/ 1982181 h 2729893"/>
              <a:gd name="connsiteX93" fmla="*/ 19135 w 1728872"/>
              <a:gd name="connsiteY93" fmla="*/ 2020281 h 2729893"/>
              <a:gd name="connsiteX94" fmla="*/ 33422 w 1728872"/>
              <a:gd name="connsiteY94" fmla="*/ 2206018 h 2729893"/>
              <a:gd name="connsiteX95" fmla="*/ 47710 w 1728872"/>
              <a:gd name="connsiteY95" fmla="*/ 2277456 h 2729893"/>
              <a:gd name="connsiteX96" fmla="*/ 66760 w 1728872"/>
              <a:gd name="connsiteY96" fmla="*/ 2301268 h 2729893"/>
              <a:gd name="connsiteX97" fmla="*/ 76285 w 1728872"/>
              <a:gd name="connsiteY97" fmla="*/ 2315556 h 2729893"/>
              <a:gd name="connsiteX98" fmla="*/ 104860 w 1728872"/>
              <a:gd name="connsiteY98" fmla="*/ 2329843 h 2729893"/>
              <a:gd name="connsiteX99" fmla="*/ 157247 w 1728872"/>
              <a:gd name="connsiteY99" fmla="*/ 2391756 h 2729893"/>
              <a:gd name="connsiteX100" fmla="*/ 171535 w 1728872"/>
              <a:gd name="connsiteY100" fmla="*/ 2425093 h 2729893"/>
              <a:gd name="connsiteX101" fmla="*/ 176297 w 1728872"/>
              <a:gd name="connsiteY101" fmla="*/ 2448906 h 2729893"/>
              <a:gd name="connsiteX102" fmla="*/ 190585 w 1728872"/>
              <a:gd name="connsiteY102" fmla="*/ 2467956 h 2729893"/>
              <a:gd name="connsiteX103" fmla="*/ 195347 w 1728872"/>
              <a:gd name="connsiteY103" fmla="*/ 2482243 h 2729893"/>
              <a:gd name="connsiteX104" fmla="*/ 204872 w 1728872"/>
              <a:gd name="connsiteY104" fmla="*/ 2501293 h 2729893"/>
              <a:gd name="connsiteX105" fmla="*/ 209635 w 1728872"/>
              <a:gd name="connsiteY105" fmla="*/ 2525106 h 2729893"/>
              <a:gd name="connsiteX106" fmla="*/ 233447 w 1728872"/>
              <a:gd name="connsiteY106" fmla="*/ 2567968 h 2729893"/>
              <a:gd name="connsiteX107" fmla="*/ 238210 w 1728872"/>
              <a:gd name="connsiteY107" fmla="*/ 2582256 h 2729893"/>
              <a:gd name="connsiteX108" fmla="*/ 262022 w 1728872"/>
              <a:gd name="connsiteY108" fmla="*/ 2606068 h 2729893"/>
              <a:gd name="connsiteX109" fmla="*/ 271547 w 1728872"/>
              <a:gd name="connsiteY109" fmla="*/ 2620356 h 2729893"/>
              <a:gd name="connsiteX110" fmla="*/ 300122 w 1728872"/>
              <a:gd name="connsiteY110" fmla="*/ 2625118 h 2729893"/>
              <a:gd name="connsiteX111" fmla="*/ 395372 w 1728872"/>
              <a:gd name="connsiteY111" fmla="*/ 2653693 h 2729893"/>
              <a:gd name="connsiteX112" fmla="*/ 395372 w 1728872"/>
              <a:gd name="connsiteY112" fmla="*/ 2653693 h 2729893"/>
              <a:gd name="connsiteX113" fmla="*/ 452522 w 1728872"/>
              <a:gd name="connsiteY113" fmla="*/ 2672743 h 2729893"/>
              <a:gd name="connsiteX114" fmla="*/ 476335 w 1728872"/>
              <a:gd name="connsiteY114" fmla="*/ 2682268 h 2729893"/>
              <a:gd name="connsiteX115" fmla="*/ 504910 w 1728872"/>
              <a:gd name="connsiteY115" fmla="*/ 2691793 h 2729893"/>
              <a:gd name="connsiteX116" fmla="*/ 552535 w 1728872"/>
              <a:gd name="connsiteY116" fmla="*/ 2701318 h 2729893"/>
              <a:gd name="connsiteX117" fmla="*/ 600160 w 1728872"/>
              <a:gd name="connsiteY117" fmla="*/ 2715606 h 2729893"/>
              <a:gd name="connsiteX118" fmla="*/ 628735 w 1728872"/>
              <a:gd name="connsiteY118" fmla="*/ 2725131 h 2729893"/>
              <a:gd name="connsiteX119" fmla="*/ 643022 w 1728872"/>
              <a:gd name="connsiteY119" fmla="*/ 2729893 h 2729893"/>
              <a:gd name="connsiteX120" fmla="*/ 652547 w 1728872"/>
              <a:gd name="connsiteY120" fmla="*/ 2663218 h 2729893"/>
              <a:gd name="connsiteX121" fmla="*/ 666835 w 1728872"/>
              <a:gd name="connsiteY121" fmla="*/ 2653693 h 2729893"/>
              <a:gd name="connsiteX122" fmla="*/ 695410 w 1728872"/>
              <a:gd name="connsiteY122" fmla="*/ 2644168 h 2729893"/>
              <a:gd name="connsiteX123" fmla="*/ 709697 w 1728872"/>
              <a:gd name="connsiteY123" fmla="*/ 2634643 h 2729893"/>
              <a:gd name="connsiteX124" fmla="*/ 738272 w 1728872"/>
              <a:gd name="connsiteY124" fmla="*/ 2625118 h 2729893"/>
              <a:gd name="connsiteX125" fmla="*/ 771610 w 1728872"/>
              <a:gd name="connsiteY125" fmla="*/ 2610831 h 2729893"/>
              <a:gd name="connsiteX126" fmla="*/ 800185 w 1728872"/>
              <a:gd name="connsiteY126" fmla="*/ 2587018 h 2729893"/>
              <a:gd name="connsiteX127" fmla="*/ 833522 w 1728872"/>
              <a:gd name="connsiteY127" fmla="*/ 2553681 h 2729893"/>
              <a:gd name="connsiteX128" fmla="*/ 895435 w 1728872"/>
              <a:gd name="connsiteY128" fmla="*/ 2534631 h 2729893"/>
              <a:gd name="connsiteX129" fmla="*/ 924010 w 1728872"/>
              <a:gd name="connsiteY129" fmla="*/ 2520343 h 2729893"/>
              <a:gd name="connsiteX130" fmla="*/ 962110 w 1728872"/>
              <a:gd name="connsiteY130" fmla="*/ 2510818 h 2729893"/>
              <a:gd name="connsiteX131" fmla="*/ 976397 w 1728872"/>
              <a:gd name="connsiteY131" fmla="*/ 2506056 h 2729893"/>
              <a:gd name="connsiteX132" fmla="*/ 995447 w 1728872"/>
              <a:gd name="connsiteY132" fmla="*/ 2501293 h 2729893"/>
              <a:gd name="connsiteX133" fmla="*/ 1014497 w 1728872"/>
              <a:gd name="connsiteY133" fmla="*/ 2491768 h 2729893"/>
              <a:gd name="connsiteX134" fmla="*/ 1062122 w 1728872"/>
              <a:gd name="connsiteY134" fmla="*/ 2482243 h 2729893"/>
              <a:gd name="connsiteX135" fmla="*/ 1066885 w 1728872"/>
              <a:gd name="connsiteY135" fmla="*/ 2463193 h 2729893"/>
              <a:gd name="connsiteX136" fmla="*/ 1109747 w 1728872"/>
              <a:gd name="connsiteY136" fmla="*/ 2448906 h 2729893"/>
              <a:gd name="connsiteX137" fmla="*/ 1114510 w 1728872"/>
              <a:gd name="connsiteY137" fmla="*/ 2429856 h 2729893"/>
              <a:gd name="connsiteX138" fmla="*/ 1109747 w 1728872"/>
              <a:gd name="connsiteY138" fmla="*/ 2415568 h 2729893"/>
              <a:gd name="connsiteX139" fmla="*/ 1081172 w 1728872"/>
              <a:gd name="connsiteY139" fmla="*/ 2377468 h 2729893"/>
              <a:gd name="connsiteX140" fmla="*/ 1071647 w 1728872"/>
              <a:gd name="connsiteY140" fmla="*/ 2363181 h 2729893"/>
              <a:gd name="connsiteX141" fmla="*/ 1038310 w 1728872"/>
              <a:gd name="connsiteY141" fmla="*/ 2320318 h 2729893"/>
              <a:gd name="connsiteX142" fmla="*/ 1066885 w 1728872"/>
              <a:gd name="connsiteY142" fmla="*/ 2253643 h 2729893"/>
              <a:gd name="connsiteX143" fmla="*/ 1081172 w 1728872"/>
              <a:gd name="connsiteY143" fmla="*/ 2248881 h 2729893"/>
              <a:gd name="connsiteX144" fmla="*/ 1100222 w 1728872"/>
              <a:gd name="connsiteY144" fmla="*/ 2234593 h 2729893"/>
              <a:gd name="connsiteX145" fmla="*/ 1114510 w 1728872"/>
              <a:gd name="connsiteY145" fmla="*/ 2225068 h 2729893"/>
              <a:gd name="connsiteX146" fmla="*/ 1128797 w 1728872"/>
              <a:gd name="connsiteY146" fmla="*/ 2210781 h 2729893"/>
              <a:gd name="connsiteX147" fmla="*/ 1138322 w 1728872"/>
              <a:gd name="connsiteY147" fmla="*/ 2186968 h 2729893"/>
              <a:gd name="connsiteX148" fmla="*/ 1157372 w 1728872"/>
              <a:gd name="connsiteY148" fmla="*/ 2158393 h 2729893"/>
              <a:gd name="connsiteX149" fmla="*/ 1176422 w 1728872"/>
              <a:gd name="connsiteY149" fmla="*/ 2129818 h 2729893"/>
              <a:gd name="connsiteX150" fmla="*/ 1190710 w 1728872"/>
              <a:gd name="connsiteY150" fmla="*/ 2120293 h 2729893"/>
              <a:gd name="connsiteX151" fmla="*/ 1309772 w 1728872"/>
              <a:gd name="connsiteY151" fmla="*/ 2110768 h 2729893"/>
              <a:gd name="connsiteX152" fmla="*/ 1324060 w 1728872"/>
              <a:gd name="connsiteY152" fmla="*/ 2091718 h 2729893"/>
              <a:gd name="connsiteX153" fmla="*/ 1333585 w 1728872"/>
              <a:gd name="connsiteY153" fmla="*/ 2063143 h 2729893"/>
              <a:gd name="connsiteX154" fmla="*/ 1357397 w 1728872"/>
              <a:gd name="connsiteY154" fmla="*/ 2053618 h 2729893"/>
              <a:gd name="connsiteX155" fmla="*/ 1405022 w 1728872"/>
              <a:gd name="connsiteY155" fmla="*/ 2044093 h 2729893"/>
              <a:gd name="connsiteX156" fmla="*/ 1395497 w 1728872"/>
              <a:gd name="connsiteY156" fmla="*/ 2020281 h 2729893"/>
              <a:gd name="connsiteX157" fmla="*/ 1419310 w 1728872"/>
              <a:gd name="connsiteY157" fmla="*/ 2015518 h 2729893"/>
              <a:gd name="connsiteX158" fmla="*/ 1476460 w 1728872"/>
              <a:gd name="connsiteY158" fmla="*/ 2001231 h 2729893"/>
              <a:gd name="connsiteX159" fmla="*/ 1490747 w 1728872"/>
              <a:gd name="connsiteY159" fmla="*/ 1996468 h 2729893"/>
              <a:gd name="connsiteX160" fmla="*/ 1528847 w 1728872"/>
              <a:gd name="connsiteY160" fmla="*/ 1991706 h 2729893"/>
              <a:gd name="connsiteX161" fmla="*/ 1543135 w 1728872"/>
              <a:gd name="connsiteY161" fmla="*/ 1967893 h 2729893"/>
              <a:gd name="connsiteX162" fmla="*/ 1552660 w 1728872"/>
              <a:gd name="connsiteY162" fmla="*/ 1915506 h 2729893"/>
              <a:gd name="connsiteX163" fmla="*/ 1595522 w 1728872"/>
              <a:gd name="connsiteY163" fmla="*/ 1905981 h 2729893"/>
              <a:gd name="connsiteX164" fmla="*/ 1605047 w 1728872"/>
              <a:gd name="connsiteY164" fmla="*/ 1891693 h 2729893"/>
              <a:gd name="connsiteX165" fmla="*/ 1609810 w 1728872"/>
              <a:gd name="connsiteY165" fmla="*/ 1877406 h 2729893"/>
              <a:gd name="connsiteX166" fmla="*/ 1628860 w 1728872"/>
              <a:gd name="connsiteY166" fmla="*/ 1863118 h 2729893"/>
              <a:gd name="connsiteX167" fmla="*/ 1657435 w 1728872"/>
              <a:gd name="connsiteY167" fmla="*/ 1834543 h 2729893"/>
              <a:gd name="connsiteX168" fmla="*/ 1647910 w 1728872"/>
              <a:gd name="connsiteY168" fmla="*/ 1791681 h 2729893"/>
              <a:gd name="connsiteX169" fmla="*/ 1624097 w 1728872"/>
              <a:gd name="connsiteY169" fmla="*/ 1763106 h 2729893"/>
              <a:gd name="connsiteX170" fmla="*/ 1581235 w 1728872"/>
              <a:gd name="connsiteY170" fmla="*/ 1715481 h 2729893"/>
              <a:gd name="connsiteX171" fmla="*/ 1562185 w 1728872"/>
              <a:gd name="connsiteY171" fmla="*/ 1710718 h 2729893"/>
              <a:gd name="connsiteX172" fmla="*/ 1547897 w 1728872"/>
              <a:gd name="connsiteY172" fmla="*/ 1677381 h 2729893"/>
              <a:gd name="connsiteX173" fmla="*/ 1585997 w 1728872"/>
              <a:gd name="connsiteY173" fmla="*/ 1653568 h 2729893"/>
              <a:gd name="connsiteX174" fmla="*/ 1619335 w 1728872"/>
              <a:gd name="connsiteY174" fmla="*/ 1639281 h 2729893"/>
              <a:gd name="connsiteX175" fmla="*/ 1652672 w 1728872"/>
              <a:gd name="connsiteY175" fmla="*/ 1629756 h 2729893"/>
              <a:gd name="connsiteX176" fmla="*/ 1681247 w 1728872"/>
              <a:gd name="connsiteY176" fmla="*/ 1620231 h 2729893"/>
              <a:gd name="connsiteX177" fmla="*/ 1695535 w 1728872"/>
              <a:gd name="connsiteY177" fmla="*/ 1601181 h 2729893"/>
              <a:gd name="connsiteX178" fmla="*/ 1705060 w 1728872"/>
              <a:gd name="connsiteY178" fmla="*/ 1586893 h 2729893"/>
              <a:gd name="connsiteX179" fmla="*/ 1700297 w 1728872"/>
              <a:gd name="connsiteY179" fmla="*/ 1544031 h 2729893"/>
              <a:gd name="connsiteX180" fmla="*/ 1686010 w 1728872"/>
              <a:gd name="connsiteY180" fmla="*/ 1524981 h 2729893"/>
              <a:gd name="connsiteX181" fmla="*/ 1681247 w 1728872"/>
              <a:gd name="connsiteY181" fmla="*/ 1505931 h 2729893"/>
              <a:gd name="connsiteX182" fmla="*/ 1671722 w 1728872"/>
              <a:gd name="connsiteY182" fmla="*/ 1477356 h 2729893"/>
              <a:gd name="connsiteX183" fmla="*/ 1676485 w 1728872"/>
              <a:gd name="connsiteY183" fmla="*/ 1410681 h 2729893"/>
              <a:gd name="connsiteX184" fmla="*/ 1681247 w 1728872"/>
              <a:gd name="connsiteY184" fmla="*/ 1372581 h 2729893"/>
              <a:gd name="connsiteX185" fmla="*/ 1700297 w 1728872"/>
              <a:gd name="connsiteY185" fmla="*/ 1353531 h 2729893"/>
              <a:gd name="connsiteX186" fmla="*/ 1709822 w 1728872"/>
              <a:gd name="connsiteY186" fmla="*/ 1329718 h 2729893"/>
              <a:gd name="connsiteX187" fmla="*/ 1714585 w 1728872"/>
              <a:gd name="connsiteY187" fmla="*/ 1315431 h 2729893"/>
              <a:gd name="connsiteX188" fmla="*/ 1728872 w 1728872"/>
              <a:gd name="connsiteY188" fmla="*/ 1286856 h 2729893"/>
              <a:gd name="connsiteX189" fmla="*/ 1719347 w 1728872"/>
              <a:gd name="connsiteY189" fmla="*/ 1196368 h 2729893"/>
              <a:gd name="connsiteX190" fmla="*/ 1681247 w 1728872"/>
              <a:gd name="connsiteY190" fmla="*/ 1158268 h 2729893"/>
              <a:gd name="connsiteX191" fmla="*/ 1666960 w 1728872"/>
              <a:gd name="connsiteY191" fmla="*/ 1143981 h 2729893"/>
              <a:gd name="connsiteX192" fmla="*/ 1652672 w 1728872"/>
              <a:gd name="connsiteY192" fmla="*/ 1129693 h 2729893"/>
              <a:gd name="connsiteX193" fmla="*/ 1633622 w 1728872"/>
              <a:gd name="connsiteY193" fmla="*/ 1120168 h 2729893"/>
              <a:gd name="connsiteX194" fmla="*/ 1614572 w 1728872"/>
              <a:gd name="connsiteY194" fmla="*/ 1101118 h 2729893"/>
              <a:gd name="connsiteX195" fmla="*/ 1600285 w 1728872"/>
              <a:gd name="connsiteY195" fmla="*/ 1096356 h 2729893"/>
              <a:gd name="connsiteX196" fmla="*/ 1581235 w 1728872"/>
              <a:gd name="connsiteY196" fmla="*/ 1086831 h 2729893"/>
              <a:gd name="connsiteX197" fmla="*/ 1547897 w 1728872"/>
              <a:gd name="connsiteY197" fmla="*/ 1077306 h 2729893"/>
              <a:gd name="connsiteX198" fmla="*/ 1528847 w 1728872"/>
              <a:gd name="connsiteY198" fmla="*/ 1067781 h 2729893"/>
              <a:gd name="connsiteX199" fmla="*/ 1500272 w 1728872"/>
              <a:gd name="connsiteY199" fmla="*/ 1063018 h 2729893"/>
              <a:gd name="connsiteX200" fmla="*/ 1481222 w 1728872"/>
              <a:gd name="connsiteY200" fmla="*/ 1029681 h 2729893"/>
              <a:gd name="connsiteX201" fmla="*/ 1466935 w 1728872"/>
              <a:gd name="connsiteY201" fmla="*/ 986818 h 2729893"/>
              <a:gd name="connsiteX202" fmla="*/ 1457410 w 1728872"/>
              <a:gd name="connsiteY202" fmla="*/ 967768 h 2729893"/>
              <a:gd name="connsiteX203" fmla="*/ 1452647 w 1728872"/>
              <a:gd name="connsiteY203" fmla="*/ 953481 h 2729893"/>
              <a:gd name="connsiteX204" fmla="*/ 1443122 w 1728872"/>
              <a:gd name="connsiteY204" fmla="*/ 929668 h 2729893"/>
              <a:gd name="connsiteX205" fmla="*/ 1452647 w 1728872"/>
              <a:gd name="connsiteY205" fmla="*/ 867756 h 2729893"/>
              <a:gd name="connsiteX206" fmla="*/ 1462172 w 1728872"/>
              <a:gd name="connsiteY206" fmla="*/ 853468 h 2729893"/>
              <a:gd name="connsiteX207" fmla="*/ 1466935 w 1728872"/>
              <a:gd name="connsiteY207" fmla="*/ 839181 h 2729893"/>
              <a:gd name="connsiteX208" fmla="*/ 1500272 w 1728872"/>
              <a:gd name="connsiteY208" fmla="*/ 786793 h 2729893"/>
              <a:gd name="connsiteX209" fmla="*/ 1519322 w 1728872"/>
              <a:gd name="connsiteY209" fmla="*/ 739168 h 2729893"/>
              <a:gd name="connsiteX210" fmla="*/ 1528847 w 1728872"/>
              <a:gd name="connsiteY210" fmla="*/ 715356 h 2729893"/>
              <a:gd name="connsiteX211" fmla="*/ 1543135 w 1728872"/>
              <a:gd name="connsiteY211" fmla="*/ 701068 h 2729893"/>
              <a:gd name="connsiteX212" fmla="*/ 1562185 w 1728872"/>
              <a:gd name="connsiteY212" fmla="*/ 686781 h 2729893"/>
              <a:gd name="connsiteX213" fmla="*/ 1590760 w 1728872"/>
              <a:gd name="connsiteY213" fmla="*/ 643918 h 2729893"/>
              <a:gd name="connsiteX214" fmla="*/ 1600285 w 1728872"/>
              <a:gd name="connsiteY214" fmla="*/ 615343 h 2729893"/>
              <a:gd name="connsiteX215" fmla="*/ 1619335 w 1728872"/>
              <a:gd name="connsiteY215" fmla="*/ 586768 h 2729893"/>
              <a:gd name="connsiteX216" fmla="*/ 1614572 w 1728872"/>
              <a:gd name="connsiteY216" fmla="*/ 491518 h 2729893"/>
              <a:gd name="connsiteX217" fmla="*/ 1585997 w 1728872"/>
              <a:gd name="connsiteY217" fmla="*/ 467706 h 2729893"/>
              <a:gd name="connsiteX218" fmla="*/ 1571710 w 1728872"/>
              <a:gd name="connsiteY218" fmla="*/ 462943 h 2729893"/>
              <a:gd name="connsiteX219" fmla="*/ 1538372 w 1728872"/>
              <a:gd name="connsiteY219" fmla="*/ 448656 h 2729893"/>
              <a:gd name="connsiteX220" fmla="*/ 1533610 w 1728872"/>
              <a:gd name="connsiteY220" fmla="*/ 429606 h 2729893"/>
              <a:gd name="connsiteX221" fmla="*/ 1528847 w 1728872"/>
              <a:gd name="connsiteY221" fmla="*/ 343881 h 2729893"/>
              <a:gd name="connsiteX222" fmla="*/ 1514560 w 1728872"/>
              <a:gd name="connsiteY222" fmla="*/ 324831 h 2729893"/>
              <a:gd name="connsiteX223" fmla="*/ 1505035 w 1728872"/>
              <a:gd name="connsiteY223" fmla="*/ 310543 h 2729893"/>
              <a:gd name="connsiteX224" fmla="*/ 1485985 w 1728872"/>
              <a:gd name="connsiteY224" fmla="*/ 305781 h 2729893"/>
              <a:gd name="connsiteX225" fmla="*/ 1457410 w 1728872"/>
              <a:gd name="connsiteY225" fmla="*/ 296256 h 2729893"/>
              <a:gd name="connsiteX226" fmla="*/ 1481222 w 1728872"/>
              <a:gd name="connsiteY226" fmla="*/ 272443 h 2729893"/>
              <a:gd name="connsiteX227" fmla="*/ 1500272 w 1728872"/>
              <a:gd name="connsiteY227" fmla="*/ 234343 h 2729893"/>
              <a:gd name="connsiteX228" fmla="*/ 1514560 w 1728872"/>
              <a:gd name="connsiteY228" fmla="*/ 162906 h 2729893"/>
              <a:gd name="connsiteX229" fmla="*/ 1519322 w 1728872"/>
              <a:gd name="connsiteY229" fmla="*/ 139093 h 2729893"/>
              <a:gd name="connsiteX230" fmla="*/ 1524085 w 1728872"/>
              <a:gd name="connsiteY230" fmla="*/ 124806 h 2729893"/>
              <a:gd name="connsiteX231" fmla="*/ 1528847 w 1728872"/>
              <a:gd name="connsiteY231" fmla="*/ 105756 h 2729893"/>
              <a:gd name="connsiteX232" fmla="*/ 1547897 w 1728872"/>
              <a:gd name="connsiteY232" fmla="*/ 77181 h 2729893"/>
              <a:gd name="connsiteX233" fmla="*/ 1557422 w 1728872"/>
              <a:gd name="connsiteY233" fmla="*/ 62893 h 2729893"/>
              <a:gd name="connsiteX234" fmla="*/ 1538372 w 1728872"/>
              <a:gd name="connsiteY234" fmla="*/ 20031 h 2729893"/>
              <a:gd name="connsiteX0" fmla="*/ 1538372 w 1728872"/>
              <a:gd name="connsiteY0" fmla="*/ 20031 h 2729893"/>
              <a:gd name="connsiteX1" fmla="*/ 1485985 w 1728872"/>
              <a:gd name="connsiteY1" fmla="*/ 8125 h 2729893"/>
              <a:gd name="connsiteX2" fmla="*/ 1445503 w 1728872"/>
              <a:gd name="connsiteY2" fmla="*/ 3361 h 2729893"/>
              <a:gd name="connsiteX3" fmla="*/ 1338347 w 1728872"/>
              <a:gd name="connsiteY3" fmla="*/ 67656 h 2729893"/>
              <a:gd name="connsiteX4" fmla="*/ 1288341 w 1728872"/>
              <a:gd name="connsiteY4" fmla="*/ 122425 h 2729893"/>
              <a:gd name="connsiteX5" fmla="*/ 1221666 w 1728872"/>
              <a:gd name="connsiteY5" fmla="*/ 124805 h 2729893"/>
              <a:gd name="connsiteX6" fmla="*/ 1202616 w 1728872"/>
              <a:gd name="connsiteY6" fmla="*/ 146238 h 2729893"/>
              <a:gd name="connsiteX7" fmla="*/ 1157372 w 1728872"/>
              <a:gd name="connsiteY7" fmla="*/ 181957 h 2729893"/>
              <a:gd name="connsiteX8" fmla="*/ 1104985 w 1728872"/>
              <a:gd name="connsiteY8" fmla="*/ 215293 h 2729893"/>
              <a:gd name="connsiteX9" fmla="*/ 1085935 w 1728872"/>
              <a:gd name="connsiteY9" fmla="*/ 243868 h 2729893"/>
              <a:gd name="connsiteX10" fmla="*/ 1081172 w 1728872"/>
              <a:gd name="connsiteY10" fmla="*/ 262918 h 2729893"/>
              <a:gd name="connsiteX11" fmla="*/ 1071647 w 1728872"/>
              <a:gd name="connsiteY11" fmla="*/ 277206 h 2729893"/>
              <a:gd name="connsiteX12" fmla="*/ 1062122 w 1728872"/>
              <a:gd name="connsiteY12" fmla="*/ 296256 h 2729893"/>
              <a:gd name="connsiteX13" fmla="*/ 1014497 w 1728872"/>
              <a:gd name="connsiteY13" fmla="*/ 286731 h 2729893"/>
              <a:gd name="connsiteX14" fmla="*/ 990685 w 1728872"/>
              <a:gd name="connsiteY14" fmla="*/ 277206 h 2729893"/>
              <a:gd name="connsiteX15" fmla="*/ 947822 w 1728872"/>
              <a:gd name="connsiteY15" fmla="*/ 281968 h 2729893"/>
              <a:gd name="connsiteX16" fmla="*/ 938297 w 1728872"/>
              <a:gd name="connsiteY16" fmla="*/ 296256 h 2729893"/>
              <a:gd name="connsiteX17" fmla="*/ 924010 w 1728872"/>
              <a:gd name="connsiteY17" fmla="*/ 301018 h 2729893"/>
              <a:gd name="connsiteX18" fmla="*/ 909722 w 1728872"/>
              <a:gd name="connsiteY18" fmla="*/ 310543 h 2729893"/>
              <a:gd name="connsiteX19" fmla="*/ 904960 w 1728872"/>
              <a:gd name="connsiteY19" fmla="*/ 367693 h 2729893"/>
              <a:gd name="connsiteX20" fmla="*/ 885910 w 1728872"/>
              <a:gd name="connsiteY20" fmla="*/ 405793 h 2729893"/>
              <a:gd name="connsiteX21" fmla="*/ 871622 w 1728872"/>
              <a:gd name="connsiteY21" fmla="*/ 453418 h 2729893"/>
              <a:gd name="connsiteX22" fmla="*/ 862097 w 1728872"/>
              <a:gd name="connsiteY22" fmla="*/ 477231 h 2729893"/>
              <a:gd name="connsiteX23" fmla="*/ 843047 w 1728872"/>
              <a:gd name="connsiteY23" fmla="*/ 486756 h 2729893"/>
              <a:gd name="connsiteX24" fmla="*/ 804947 w 1728872"/>
              <a:gd name="connsiteY24" fmla="*/ 481993 h 2729893"/>
              <a:gd name="connsiteX25" fmla="*/ 790660 w 1728872"/>
              <a:gd name="connsiteY25" fmla="*/ 472468 h 2729893"/>
              <a:gd name="connsiteX26" fmla="*/ 738272 w 1728872"/>
              <a:gd name="connsiteY26" fmla="*/ 477231 h 2729893"/>
              <a:gd name="connsiteX27" fmla="*/ 723985 w 1728872"/>
              <a:gd name="connsiteY27" fmla="*/ 486756 h 2729893"/>
              <a:gd name="connsiteX28" fmla="*/ 700172 w 1728872"/>
              <a:gd name="connsiteY28" fmla="*/ 515331 h 2729893"/>
              <a:gd name="connsiteX29" fmla="*/ 681122 w 1728872"/>
              <a:gd name="connsiteY29" fmla="*/ 520093 h 2729893"/>
              <a:gd name="connsiteX30" fmla="*/ 623972 w 1728872"/>
              <a:gd name="connsiteY30" fmla="*/ 524856 h 2729893"/>
              <a:gd name="connsiteX31" fmla="*/ 623972 w 1728872"/>
              <a:gd name="connsiteY31" fmla="*/ 572481 h 2729893"/>
              <a:gd name="connsiteX32" fmla="*/ 600160 w 1728872"/>
              <a:gd name="connsiteY32" fmla="*/ 577243 h 2729893"/>
              <a:gd name="connsiteX33" fmla="*/ 585872 w 1728872"/>
              <a:gd name="connsiteY33" fmla="*/ 586768 h 2729893"/>
              <a:gd name="connsiteX34" fmla="*/ 581110 w 1728872"/>
              <a:gd name="connsiteY34" fmla="*/ 624868 h 2729893"/>
              <a:gd name="connsiteX35" fmla="*/ 571585 w 1728872"/>
              <a:gd name="connsiteY35" fmla="*/ 658206 h 2729893"/>
              <a:gd name="connsiteX36" fmla="*/ 566822 w 1728872"/>
              <a:gd name="connsiteY36" fmla="*/ 672493 h 2729893"/>
              <a:gd name="connsiteX37" fmla="*/ 514435 w 1728872"/>
              <a:gd name="connsiteY37" fmla="*/ 686781 h 2729893"/>
              <a:gd name="connsiteX38" fmla="*/ 500147 w 1728872"/>
              <a:gd name="connsiteY38" fmla="*/ 701068 h 2729893"/>
              <a:gd name="connsiteX39" fmla="*/ 523960 w 1728872"/>
              <a:gd name="connsiteY39" fmla="*/ 734406 h 2729893"/>
              <a:gd name="connsiteX40" fmla="*/ 566822 w 1728872"/>
              <a:gd name="connsiteY40" fmla="*/ 743931 h 2729893"/>
              <a:gd name="connsiteX41" fmla="*/ 604922 w 1728872"/>
              <a:gd name="connsiteY41" fmla="*/ 791556 h 2729893"/>
              <a:gd name="connsiteX42" fmla="*/ 623972 w 1728872"/>
              <a:gd name="connsiteY42" fmla="*/ 858231 h 2729893"/>
              <a:gd name="connsiteX43" fmla="*/ 638260 w 1728872"/>
              <a:gd name="connsiteY43" fmla="*/ 867756 h 2729893"/>
              <a:gd name="connsiteX44" fmla="*/ 604922 w 1728872"/>
              <a:gd name="connsiteY44" fmla="*/ 886806 h 2729893"/>
              <a:gd name="connsiteX45" fmla="*/ 595397 w 1728872"/>
              <a:gd name="connsiteY45" fmla="*/ 901093 h 2729893"/>
              <a:gd name="connsiteX46" fmla="*/ 576347 w 1728872"/>
              <a:gd name="connsiteY46" fmla="*/ 905856 h 2729893"/>
              <a:gd name="connsiteX47" fmla="*/ 562060 w 1728872"/>
              <a:gd name="connsiteY47" fmla="*/ 901093 h 2729893"/>
              <a:gd name="connsiteX48" fmla="*/ 566822 w 1728872"/>
              <a:gd name="connsiteY48" fmla="*/ 939193 h 2729893"/>
              <a:gd name="connsiteX49" fmla="*/ 557297 w 1728872"/>
              <a:gd name="connsiteY49" fmla="*/ 972531 h 2729893"/>
              <a:gd name="connsiteX50" fmla="*/ 523960 w 1728872"/>
              <a:gd name="connsiteY50" fmla="*/ 991581 h 2729893"/>
              <a:gd name="connsiteX51" fmla="*/ 509672 w 1728872"/>
              <a:gd name="connsiteY51" fmla="*/ 1005868 h 2729893"/>
              <a:gd name="connsiteX52" fmla="*/ 476335 w 1728872"/>
              <a:gd name="connsiteY52" fmla="*/ 986818 h 2729893"/>
              <a:gd name="connsiteX53" fmla="*/ 457285 w 1728872"/>
              <a:gd name="connsiteY53" fmla="*/ 991581 h 2729893"/>
              <a:gd name="connsiteX54" fmla="*/ 462047 w 1728872"/>
              <a:gd name="connsiteY54" fmla="*/ 1015393 h 2729893"/>
              <a:gd name="connsiteX55" fmla="*/ 481097 w 1728872"/>
              <a:gd name="connsiteY55" fmla="*/ 1043968 h 2729893"/>
              <a:gd name="connsiteX56" fmla="*/ 490622 w 1728872"/>
              <a:gd name="connsiteY56" fmla="*/ 1082068 h 2729893"/>
              <a:gd name="connsiteX57" fmla="*/ 485860 w 1728872"/>
              <a:gd name="connsiteY57" fmla="*/ 1182081 h 2729893"/>
              <a:gd name="connsiteX58" fmla="*/ 452522 w 1728872"/>
              <a:gd name="connsiteY58" fmla="*/ 1215418 h 2729893"/>
              <a:gd name="connsiteX59" fmla="*/ 438235 w 1728872"/>
              <a:gd name="connsiteY59" fmla="*/ 1229706 h 2729893"/>
              <a:gd name="connsiteX60" fmla="*/ 414422 w 1728872"/>
              <a:gd name="connsiteY60" fmla="*/ 1220181 h 2729893"/>
              <a:gd name="connsiteX61" fmla="*/ 395372 w 1728872"/>
              <a:gd name="connsiteY61" fmla="*/ 1215418 h 2729893"/>
              <a:gd name="connsiteX62" fmla="*/ 390610 w 1728872"/>
              <a:gd name="connsiteY62" fmla="*/ 1234468 h 2729893"/>
              <a:gd name="connsiteX63" fmla="*/ 385847 w 1728872"/>
              <a:gd name="connsiteY63" fmla="*/ 1258281 h 2729893"/>
              <a:gd name="connsiteX64" fmla="*/ 381085 w 1728872"/>
              <a:gd name="connsiteY64" fmla="*/ 1291618 h 2729893"/>
              <a:gd name="connsiteX65" fmla="*/ 376322 w 1728872"/>
              <a:gd name="connsiteY65" fmla="*/ 1305906 h 2729893"/>
              <a:gd name="connsiteX66" fmla="*/ 371560 w 1728872"/>
              <a:gd name="connsiteY66" fmla="*/ 1324956 h 2729893"/>
              <a:gd name="connsiteX67" fmla="*/ 366797 w 1728872"/>
              <a:gd name="connsiteY67" fmla="*/ 1348768 h 2729893"/>
              <a:gd name="connsiteX68" fmla="*/ 338222 w 1728872"/>
              <a:gd name="connsiteY68" fmla="*/ 1377343 h 2729893"/>
              <a:gd name="connsiteX69" fmla="*/ 319172 w 1728872"/>
              <a:gd name="connsiteY69" fmla="*/ 1391631 h 2729893"/>
              <a:gd name="connsiteX70" fmla="*/ 290597 w 1728872"/>
              <a:gd name="connsiteY70" fmla="*/ 1401156 h 2729893"/>
              <a:gd name="connsiteX71" fmla="*/ 276310 w 1728872"/>
              <a:gd name="connsiteY71" fmla="*/ 1415443 h 2729893"/>
              <a:gd name="connsiteX72" fmla="*/ 262022 w 1728872"/>
              <a:gd name="connsiteY72" fmla="*/ 1424968 h 2729893"/>
              <a:gd name="connsiteX73" fmla="*/ 257260 w 1728872"/>
              <a:gd name="connsiteY73" fmla="*/ 1439256 h 2729893"/>
              <a:gd name="connsiteX74" fmla="*/ 242972 w 1728872"/>
              <a:gd name="connsiteY74" fmla="*/ 1463068 h 2729893"/>
              <a:gd name="connsiteX75" fmla="*/ 209635 w 1728872"/>
              <a:gd name="connsiteY75" fmla="*/ 1496406 h 2729893"/>
              <a:gd name="connsiteX76" fmla="*/ 195347 w 1728872"/>
              <a:gd name="connsiteY76" fmla="*/ 1510693 h 2729893"/>
              <a:gd name="connsiteX77" fmla="*/ 157247 w 1728872"/>
              <a:gd name="connsiteY77" fmla="*/ 1539268 h 2729893"/>
              <a:gd name="connsiteX78" fmla="*/ 142960 w 1728872"/>
              <a:gd name="connsiteY78" fmla="*/ 1553556 h 2729893"/>
              <a:gd name="connsiteX79" fmla="*/ 114385 w 1728872"/>
              <a:gd name="connsiteY79" fmla="*/ 1577368 h 2729893"/>
              <a:gd name="connsiteX80" fmla="*/ 109622 w 1728872"/>
              <a:gd name="connsiteY80" fmla="*/ 1591656 h 2729893"/>
              <a:gd name="connsiteX81" fmla="*/ 100097 w 1728872"/>
              <a:gd name="connsiteY81" fmla="*/ 1653568 h 2729893"/>
              <a:gd name="connsiteX82" fmla="*/ 71522 w 1728872"/>
              <a:gd name="connsiteY82" fmla="*/ 1677381 h 2729893"/>
              <a:gd name="connsiteX83" fmla="*/ 38185 w 1728872"/>
              <a:gd name="connsiteY83" fmla="*/ 1720243 h 2729893"/>
              <a:gd name="connsiteX84" fmla="*/ 28660 w 1728872"/>
              <a:gd name="connsiteY84" fmla="*/ 1739293 h 2729893"/>
              <a:gd name="connsiteX85" fmla="*/ 42947 w 1728872"/>
              <a:gd name="connsiteY85" fmla="*/ 1786918 h 2729893"/>
              <a:gd name="connsiteX86" fmla="*/ 47710 w 1728872"/>
              <a:gd name="connsiteY86" fmla="*/ 1805968 h 2729893"/>
              <a:gd name="connsiteX87" fmla="*/ 52472 w 1728872"/>
              <a:gd name="connsiteY87" fmla="*/ 1820256 h 2729893"/>
              <a:gd name="connsiteX88" fmla="*/ 38185 w 1728872"/>
              <a:gd name="connsiteY88" fmla="*/ 1877406 h 2729893"/>
              <a:gd name="connsiteX89" fmla="*/ 28660 w 1728872"/>
              <a:gd name="connsiteY89" fmla="*/ 1905981 h 2729893"/>
              <a:gd name="connsiteX90" fmla="*/ 57235 w 1728872"/>
              <a:gd name="connsiteY90" fmla="*/ 1958368 h 2729893"/>
              <a:gd name="connsiteX91" fmla="*/ 61997 w 1728872"/>
              <a:gd name="connsiteY91" fmla="*/ 1977418 h 2729893"/>
              <a:gd name="connsiteX92" fmla="*/ 23897 w 1728872"/>
              <a:gd name="connsiteY92" fmla="*/ 1977418 h 2729893"/>
              <a:gd name="connsiteX93" fmla="*/ 85 w 1728872"/>
              <a:gd name="connsiteY93" fmla="*/ 1982181 h 2729893"/>
              <a:gd name="connsiteX94" fmla="*/ 19135 w 1728872"/>
              <a:gd name="connsiteY94" fmla="*/ 2020281 h 2729893"/>
              <a:gd name="connsiteX95" fmla="*/ 33422 w 1728872"/>
              <a:gd name="connsiteY95" fmla="*/ 2206018 h 2729893"/>
              <a:gd name="connsiteX96" fmla="*/ 47710 w 1728872"/>
              <a:gd name="connsiteY96" fmla="*/ 2277456 h 2729893"/>
              <a:gd name="connsiteX97" fmla="*/ 66760 w 1728872"/>
              <a:gd name="connsiteY97" fmla="*/ 2301268 h 2729893"/>
              <a:gd name="connsiteX98" fmla="*/ 76285 w 1728872"/>
              <a:gd name="connsiteY98" fmla="*/ 2315556 h 2729893"/>
              <a:gd name="connsiteX99" fmla="*/ 104860 w 1728872"/>
              <a:gd name="connsiteY99" fmla="*/ 2329843 h 2729893"/>
              <a:gd name="connsiteX100" fmla="*/ 157247 w 1728872"/>
              <a:gd name="connsiteY100" fmla="*/ 2391756 h 2729893"/>
              <a:gd name="connsiteX101" fmla="*/ 171535 w 1728872"/>
              <a:gd name="connsiteY101" fmla="*/ 2425093 h 2729893"/>
              <a:gd name="connsiteX102" fmla="*/ 176297 w 1728872"/>
              <a:gd name="connsiteY102" fmla="*/ 2448906 h 2729893"/>
              <a:gd name="connsiteX103" fmla="*/ 190585 w 1728872"/>
              <a:gd name="connsiteY103" fmla="*/ 2467956 h 2729893"/>
              <a:gd name="connsiteX104" fmla="*/ 195347 w 1728872"/>
              <a:gd name="connsiteY104" fmla="*/ 2482243 h 2729893"/>
              <a:gd name="connsiteX105" fmla="*/ 204872 w 1728872"/>
              <a:gd name="connsiteY105" fmla="*/ 2501293 h 2729893"/>
              <a:gd name="connsiteX106" fmla="*/ 209635 w 1728872"/>
              <a:gd name="connsiteY106" fmla="*/ 2525106 h 2729893"/>
              <a:gd name="connsiteX107" fmla="*/ 233447 w 1728872"/>
              <a:gd name="connsiteY107" fmla="*/ 2567968 h 2729893"/>
              <a:gd name="connsiteX108" fmla="*/ 238210 w 1728872"/>
              <a:gd name="connsiteY108" fmla="*/ 2582256 h 2729893"/>
              <a:gd name="connsiteX109" fmla="*/ 262022 w 1728872"/>
              <a:gd name="connsiteY109" fmla="*/ 2606068 h 2729893"/>
              <a:gd name="connsiteX110" fmla="*/ 271547 w 1728872"/>
              <a:gd name="connsiteY110" fmla="*/ 2620356 h 2729893"/>
              <a:gd name="connsiteX111" fmla="*/ 300122 w 1728872"/>
              <a:gd name="connsiteY111" fmla="*/ 2625118 h 2729893"/>
              <a:gd name="connsiteX112" fmla="*/ 395372 w 1728872"/>
              <a:gd name="connsiteY112" fmla="*/ 2653693 h 2729893"/>
              <a:gd name="connsiteX113" fmla="*/ 395372 w 1728872"/>
              <a:gd name="connsiteY113" fmla="*/ 2653693 h 2729893"/>
              <a:gd name="connsiteX114" fmla="*/ 452522 w 1728872"/>
              <a:gd name="connsiteY114" fmla="*/ 2672743 h 2729893"/>
              <a:gd name="connsiteX115" fmla="*/ 476335 w 1728872"/>
              <a:gd name="connsiteY115" fmla="*/ 2682268 h 2729893"/>
              <a:gd name="connsiteX116" fmla="*/ 504910 w 1728872"/>
              <a:gd name="connsiteY116" fmla="*/ 2691793 h 2729893"/>
              <a:gd name="connsiteX117" fmla="*/ 552535 w 1728872"/>
              <a:gd name="connsiteY117" fmla="*/ 2701318 h 2729893"/>
              <a:gd name="connsiteX118" fmla="*/ 600160 w 1728872"/>
              <a:gd name="connsiteY118" fmla="*/ 2715606 h 2729893"/>
              <a:gd name="connsiteX119" fmla="*/ 628735 w 1728872"/>
              <a:gd name="connsiteY119" fmla="*/ 2725131 h 2729893"/>
              <a:gd name="connsiteX120" fmla="*/ 643022 w 1728872"/>
              <a:gd name="connsiteY120" fmla="*/ 2729893 h 2729893"/>
              <a:gd name="connsiteX121" fmla="*/ 652547 w 1728872"/>
              <a:gd name="connsiteY121" fmla="*/ 2663218 h 2729893"/>
              <a:gd name="connsiteX122" fmla="*/ 666835 w 1728872"/>
              <a:gd name="connsiteY122" fmla="*/ 2653693 h 2729893"/>
              <a:gd name="connsiteX123" fmla="*/ 695410 w 1728872"/>
              <a:gd name="connsiteY123" fmla="*/ 2644168 h 2729893"/>
              <a:gd name="connsiteX124" fmla="*/ 709697 w 1728872"/>
              <a:gd name="connsiteY124" fmla="*/ 2634643 h 2729893"/>
              <a:gd name="connsiteX125" fmla="*/ 738272 w 1728872"/>
              <a:gd name="connsiteY125" fmla="*/ 2625118 h 2729893"/>
              <a:gd name="connsiteX126" fmla="*/ 771610 w 1728872"/>
              <a:gd name="connsiteY126" fmla="*/ 2610831 h 2729893"/>
              <a:gd name="connsiteX127" fmla="*/ 800185 w 1728872"/>
              <a:gd name="connsiteY127" fmla="*/ 2587018 h 2729893"/>
              <a:gd name="connsiteX128" fmla="*/ 833522 w 1728872"/>
              <a:gd name="connsiteY128" fmla="*/ 2553681 h 2729893"/>
              <a:gd name="connsiteX129" fmla="*/ 895435 w 1728872"/>
              <a:gd name="connsiteY129" fmla="*/ 2534631 h 2729893"/>
              <a:gd name="connsiteX130" fmla="*/ 924010 w 1728872"/>
              <a:gd name="connsiteY130" fmla="*/ 2520343 h 2729893"/>
              <a:gd name="connsiteX131" fmla="*/ 962110 w 1728872"/>
              <a:gd name="connsiteY131" fmla="*/ 2510818 h 2729893"/>
              <a:gd name="connsiteX132" fmla="*/ 976397 w 1728872"/>
              <a:gd name="connsiteY132" fmla="*/ 2506056 h 2729893"/>
              <a:gd name="connsiteX133" fmla="*/ 995447 w 1728872"/>
              <a:gd name="connsiteY133" fmla="*/ 2501293 h 2729893"/>
              <a:gd name="connsiteX134" fmla="*/ 1014497 w 1728872"/>
              <a:gd name="connsiteY134" fmla="*/ 2491768 h 2729893"/>
              <a:gd name="connsiteX135" fmla="*/ 1062122 w 1728872"/>
              <a:gd name="connsiteY135" fmla="*/ 2482243 h 2729893"/>
              <a:gd name="connsiteX136" fmla="*/ 1066885 w 1728872"/>
              <a:gd name="connsiteY136" fmla="*/ 2463193 h 2729893"/>
              <a:gd name="connsiteX137" fmla="*/ 1109747 w 1728872"/>
              <a:gd name="connsiteY137" fmla="*/ 2448906 h 2729893"/>
              <a:gd name="connsiteX138" fmla="*/ 1114510 w 1728872"/>
              <a:gd name="connsiteY138" fmla="*/ 2429856 h 2729893"/>
              <a:gd name="connsiteX139" fmla="*/ 1109747 w 1728872"/>
              <a:gd name="connsiteY139" fmla="*/ 2415568 h 2729893"/>
              <a:gd name="connsiteX140" fmla="*/ 1081172 w 1728872"/>
              <a:gd name="connsiteY140" fmla="*/ 2377468 h 2729893"/>
              <a:gd name="connsiteX141" fmla="*/ 1071647 w 1728872"/>
              <a:gd name="connsiteY141" fmla="*/ 2363181 h 2729893"/>
              <a:gd name="connsiteX142" fmla="*/ 1038310 w 1728872"/>
              <a:gd name="connsiteY142" fmla="*/ 2320318 h 2729893"/>
              <a:gd name="connsiteX143" fmla="*/ 1066885 w 1728872"/>
              <a:gd name="connsiteY143" fmla="*/ 2253643 h 2729893"/>
              <a:gd name="connsiteX144" fmla="*/ 1081172 w 1728872"/>
              <a:gd name="connsiteY144" fmla="*/ 2248881 h 2729893"/>
              <a:gd name="connsiteX145" fmla="*/ 1100222 w 1728872"/>
              <a:gd name="connsiteY145" fmla="*/ 2234593 h 2729893"/>
              <a:gd name="connsiteX146" fmla="*/ 1114510 w 1728872"/>
              <a:gd name="connsiteY146" fmla="*/ 2225068 h 2729893"/>
              <a:gd name="connsiteX147" fmla="*/ 1128797 w 1728872"/>
              <a:gd name="connsiteY147" fmla="*/ 2210781 h 2729893"/>
              <a:gd name="connsiteX148" fmla="*/ 1138322 w 1728872"/>
              <a:gd name="connsiteY148" fmla="*/ 2186968 h 2729893"/>
              <a:gd name="connsiteX149" fmla="*/ 1157372 w 1728872"/>
              <a:gd name="connsiteY149" fmla="*/ 2158393 h 2729893"/>
              <a:gd name="connsiteX150" fmla="*/ 1176422 w 1728872"/>
              <a:gd name="connsiteY150" fmla="*/ 2129818 h 2729893"/>
              <a:gd name="connsiteX151" fmla="*/ 1190710 w 1728872"/>
              <a:gd name="connsiteY151" fmla="*/ 2120293 h 2729893"/>
              <a:gd name="connsiteX152" fmla="*/ 1309772 w 1728872"/>
              <a:gd name="connsiteY152" fmla="*/ 2110768 h 2729893"/>
              <a:gd name="connsiteX153" fmla="*/ 1324060 w 1728872"/>
              <a:gd name="connsiteY153" fmla="*/ 2091718 h 2729893"/>
              <a:gd name="connsiteX154" fmla="*/ 1333585 w 1728872"/>
              <a:gd name="connsiteY154" fmla="*/ 2063143 h 2729893"/>
              <a:gd name="connsiteX155" fmla="*/ 1357397 w 1728872"/>
              <a:gd name="connsiteY155" fmla="*/ 2053618 h 2729893"/>
              <a:gd name="connsiteX156" fmla="*/ 1405022 w 1728872"/>
              <a:gd name="connsiteY156" fmla="*/ 2044093 h 2729893"/>
              <a:gd name="connsiteX157" fmla="*/ 1395497 w 1728872"/>
              <a:gd name="connsiteY157" fmla="*/ 2020281 h 2729893"/>
              <a:gd name="connsiteX158" fmla="*/ 1419310 w 1728872"/>
              <a:gd name="connsiteY158" fmla="*/ 2015518 h 2729893"/>
              <a:gd name="connsiteX159" fmla="*/ 1476460 w 1728872"/>
              <a:gd name="connsiteY159" fmla="*/ 2001231 h 2729893"/>
              <a:gd name="connsiteX160" fmla="*/ 1490747 w 1728872"/>
              <a:gd name="connsiteY160" fmla="*/ 1996468 h 2729893"/>
              <a:gd name="connsiteX161" fmla="*/ 1528847 w 1728872"/>
              <a:gd name="connsiteY161" fmla="*/ 1991706 h 2729893"/>
              <a:gd name="connsiteX162" fmla="*/ 1543135 w 1728872"/>
              <a:gd name="connsiteY162" fmla="*/ 1967893 h 2729893"/>
              <a:gd name="connsiteX163" fmla="*/ 1552660 w 1728872"/>
              <a:gd name="connsiteY163" fmla="*/ 1915506 h 2729893"/>
              <a:gd name="connsiteX164" fmla="*/ 1595522 w 1728872"/>
              <a:gd name="connsiteY164" fmla="*/ 1905981 h 2729893"/>
              <a:gd name="connsiteX165" fmla="*/ 1605047 w 1728872"/>
              <a:gd name="connsiteY165" fmla="*/ 1891693 h 2729893"/>
              <a:gd name="connsiteX166" fmla="*/ 1609810 w 1728872"/>
              <a:gd name="connsiteY166" fmla="*/ 1877406 h 2729893"/>
              <a:gd name="connsiteX167" fmla="*/ 1628860 w 1728872"/>
              <a:gd name="connsiteY167" fmla="*/ 1863118 h 2729893"/>
              <a:gd name="connsiteX168" fmla="*/ 1657435 w 1728872"/>
              <a:gd name="connsiteY168" fmla="*/ 1834543 h 2729893"/>
              <a:gd name="connsiteX169" fmla="*/ 1647910 w 1728872"/>
              <a:gd name="connsiteY169" fmla="*/ 1791681 h 2729893"/>
              <a:gd name="connsiteX170" fmla="*/ 1624097 w 1728872"/>
              <a:gd name="connsiteY170" fmla="*/ 1763106 h 2729893"/>
              <a:gd name="connsiteX171" fmla="*/ 1581235 w 1728872"/>
              <a:gd name="connsiteY171" fmla="*/ 1715481 h 2729893"/>
              <a:gd name="connsiteX172" fmla="*/ 1562185 w 1728872"/>
              <a:gd name="connsiteY172" fmla="*/ 1710718 h 2729893"/>
              <a:gd name="connsiteX173" fmla="*/ 1547897 w 1728872"/>
              <a:gd name="connsiteY173" fmla="*/ 1677381 h 2729893"/>
              <a:gd name="connsiteX174" fmla="*/ 1585997 w 1728872"/>
              <a:gd name="connsiteY174" fmla="*/ 1653568 h 2729893"/>
              <a:gd name="connsiteX175" fmla="*/ 1619335 w 1728872"/>
              <a:gd name="connsiteY175" fmla="*/ 1639281 h 2729893"/>
              <a:gd name="connsiteX176" fmla="*/ 1652672 w 1728872"/>
              <a:gd name="connsiteY176" fmla="*/ 1629756 h 2729893"/>
              <a:gd name="connsiteX177" fmla="*/ 1681247 w 1728872"/>
              <a:gd name="connsiteY177" fmla="*/ 1620231 h 2729893"/>
              <a:gd name="connsiteX178" fmla="*/ 1695535 w 1728872"/>
              <a:gd name="connsiteY178" fmla="*/ 1601181 h 2729893"/>
              <a:gd name="connsiteX179" fmla="*/ 1705060 w 1728872"/>
              <a:gd name="connsiteY179" fmla="*/ 1586893 h 2729893"/>
              <a:gd name="connsiteX180" fmla="*/ 1700297 w 1728872"/>
              <a:gd name="connsiteY180" fmla="*/ 1544031 h 2729893"/>
              <a:gd name="connsiteX181" fmla="*/ 1686010 w 1728872"/>
              <a:gd name="connsiteY181" fmla="*/ 1524981 h 2729893"/>
              <a:gd name="connsiteX182" fmla="*/ 1681247 w 1728872"/>
              <a:gd name="connsiteY182" fmla="*/ 1505931 h 2729893"/>
              <a:gd name="connsiteX183" fmla="*/ 1671722 w 1728872"/>
              <a:gd name="connsiteY183" fmla="*/ 1477356 h 2729893"/>
              <a:gd name="connsiteX184" fmla="*/ 1676485 w 1728872"/>
              <a:gd name="connsiteY184" fmla="*/ 1410681 h 2729893"/>
              <a:gd name="connsiteX185" fmla="*/ 1681247 w 1728872"/>
              <a:gd name="connsiteY185" fmla="*/ 1372581 h 2729893"/>
              <a:gd name="connsiteX186" fmla="*/ 1700297 w 1728872"/>
              <a:gd name="connsiteY186" fmla="*/ 1353531 h 2729893"/>
              <a:gd name="connsiteX187" fmla="*/ 1709822 w 1728872"/>
              <a:gd name="connsiteY187" fmla="*/ 1329718 h 2729893"/>
              <a:gd name="connsiteX188" fmla="*/ 1714585 w 1728872"/>
              <a:gd name="connsiteY188" fmla="*/ 1315431 h 2729893"/>
              <a:gd name="connsiteX189" fmla="*/ 1728872 w 1728872"/>
              <a:gd name="connsiteY189" fmla="*/ 1286856 h 2729893"/>
              <a:gd name="connsiteX190" fmla="*/ 1719347 w 1728872"/>
              <a:gd name="connsiteY190" fmla="*/ 1196368 h 2729893"/>
              <a:gd name="connsiteX191" fmla="*/ 1681247 w 1728872"/>
              <a:gd name="connsiteY191" fmla="*/ 1158268 h 2729893"/>
              <a:gd name="connsiteX192" fmla="*/ 1666960 w 1728872"/>
              <a:gd name="connsiteY192" fmla="*/ 1143981 h 2729893"/>
              <a:gd name="connsiteX193" fmla="*/ 1652672 w 1728872"/>
              <a:gd name="connsiteY193" fmla="*/ 1129693 h 2729893"/>
              <a:gd name="connsiteX194" fmla="*/ 1633622 w 1728872"/>
              <a:gd name="connsiteY194" fmla="*/ 1120168 h 2729893"/>
              <a:gd name="connsiteX195" fmla="*/ 1614572 w 1728872"/>
              <a:gd name="connsiteY195" fmla="*/ 1101118 h 2729893"/>
              <a:gd name="connsiteX196" fmla="*/ 1600285 w 1728872"/>
              <a:gd name="connsiteY196" fmla="*/ 1096356 h 2729893"/>
              <a:gd name="connsiteX197" fmla="*/ 1581235 w 1728872"/>
              <a:gd name="connsiteY197" fmla="*/ 1086831 h 2729893"/>
              <a:gd name="connsiteX198" fmla="*/ 1547897 w 1728872"/>
              <a:gd name="connsiteY198" fmla="*/ 1077306 h 2729893"/>
              <a:gd name="connsiteX199" fmla="*/ 1528847 w 1728872"/>
              <a:gd name="connsiteY199" fmla="*/ 1067781 h 2729893"/>
              <a:gd name="connsiteX200" fmla="*/ 1500272 w 1728872"/>
              <a:gd name="connsiteY200" fmla="*/ 1063018 h 2729893"/>
              <a:gd name="connsiteX201" fmla="*/ 1481222 w 1728872"/>
              <a:gd name="connsiteY201" fmla="*/ 1029681 h 2729893"/>
              <a:gd name="connsiteX202" fmla="*/ 1466935 w 1728872"/>
              <a:gd name="connsiteY202" fmla="*/ 986818 h 2729893"/>
              <a:gd name="connsiteX203" fmla="*/ 1457410 w 1728872"/>
              <a:gd name="connsiteY203" fmla="*/ 967768 h 2729893"/>
              <a:gd name="connsiteX204" fmla="*/ 1452647 w 1728872"/>
              <a:gd name="connsiteY204" fmla="*/ 953481 h 2729893"/>
              <a:gd name="connsiteX205" fmla="*/ 1443122 w 1728872"/>
              <a:gd name="connsiteY205" fmla="*/ 929668 h 2729893"/>
              <a:gd name="connsiteX206" fmla="*/ 1452647 w 1728872"/>
              <a:gd name="connsiteY206" fmla="*/ 867756 h 2729893"/>
              <a:gd name="connsiteX207" fmla="*/ 1462172 w 1728872"/>
              <a:gd name="connsiteY207" fmla="*/ 853468 h 2729893"/>
              <a:gd name="connsiteX208" fmla="*/ 1466935 w 1728872"/>
              <a:gd name="connsiteY208" fmla="*/ 839181 h 2729893"/>
              <a:gd name="connsiteX209" fmla="*/ 1500272 w 1728872"/>
              <a:gd name="connsiteY209" fmla="*/ 786793 h 2729893"/>
              <a:gd name="connsiteX210" fmla="*/ 1519322 w 1728872"/>
              <a:gd name="connsiteY210" fmla="*/ 739168 h 2729893"/>
              <a:gd name="connsiteX211" fmla="*/ 1528847 w 1728872"/>
              <a:gd name="connsiteY211" fmla="*/ 715356 h 2729893"/>
              <a:gd name="connsiteX212" fmla="*/ 1543135 w 1728872"/>
              <a:gd name="connsiteY212" fmla="*/ 701068 h 2729893"/>
              <a:gd name="connsiteX213" fmla="*/ 1562185 w 1728872"/>
              <a:gd name="connsiteY213" fmla="*/ 686781 h 2729893"/>
              <a:gd name="connsiteX214" fmla="*/ 1590760 w 1728872"/>
              <a:gd name="connsiteY214" fmla="*/ 643918 h 2729893"/>
              <a:gd name="connsiteX215" fmla="*/ 1600285 w 1728872"/>
              <a:gd name="connsiteY215" fmla="*/ 615343 h 2729893"/>
              <a:gd name="connsiteX216" fmla="*/ 1619335 w 1728872"/>
              <a:gd name="connsiteY216" fmla="*/ 586768 h 2729893"/>
              <a:gd name="connsiteX217" fmla="*/ 1614572 w 1728872"/>
              <a:gd name="connsiteY217" fmla="*/ 491518 h 2729893"/>
              <a:gd name="connsiteX218" fmla="*/ 1585997 w 1728872"/>
              <a:gd name="connsiteY218" fmla="*/ 467706 h 2729893"/>
              <a:gd name="connsiteX219" fmla="*/ 1571710 w 1728872"/>
              <a:gd name="connsiteY219" fmla="*/ 462943 h 2729893"/>
              <a:gd name="connsiteX220" fmla="*/ 1538372 w 1728872"/>
              <a:gd name="connsiteY220" fmla="*/ 448656 h 2729893"/>
              <a:gd name="connsiteX221" fmla="*/ 1533610 w 1728872"/>
              <a:gd name="connsiteY221" fmla="*/ 429606 h 2729893"/>
              <a:gd name="connsiteX222" fmla="*/ 1528847 w 1728872"/>
              <a:gd name="connsiteY222" fmla="*/ 343881 h 2729893"/>
              <a:gd name="connsiteX223" fmla="*/ 1514560 w 1728872"/>
              <a:gd name="connsiteY223" fmla="*/ 324831 h 2729893"/>
              <a:gd name="connsiteX224" fmla="*/ 1505035 w 1728872"/>
              <a:gd name="connsiteY224" fmla="*/ 310543 h 2729893"/>
              <a:gd name="connsiteX225" fmla="*/ 1485985 w 1728872"/>
              <a:gd name="connsiteY225" fmla="*/ 305781 h 2729893"/>
              <a:gd name="connsiteX226" fmla="*/ 1457410 w 1728872"/>
              <a:gd name="connsiteY226" fmla="*/ 296256 h 2729893"/>
              <a:gd name="connsiteX227" fmla="*/ 1481222 w 1728872"/>
              <a:gd name="connsiteY227" fmla="*/ 272443 h 2729893"/>
              <a:gd name="connsiteX228" fmla="*/ 1500272 w 1728872"/>
              <a:gd name="connsiteY228" fmla="*/ 234343 h 2729893"/>
              <a:gd name="connsiteX229" fmla="*/ 1514560 w 1728872"/>
              <a:gd name="connsiteY229" fmla="*/ 162906 h 2729893"/>
              <a:gd name="connsiteX230" fmla="*/ 1519322 w 1728872"/>
              <a:gd name="connsiteY230" fmla="*/ 139093 h 2729893"/>
              <a:gd name="connsiteX231" fmla="*/ 1524085 w 1728872"/>
              <a:gd name="connsiteY231" fmla="*/ 124806 h 2729893"/>
              <a:gd name="connsiteX232" fmla="*/ 1528847 w 1728872"/>
              <a:gd name="connsiteY232" fmla="*/ 105756 h 2729893"/>
              <a:gd name="connsiteX233" fmla="*/ 1547897 w 1728872"/>
              <a:gd name="connsiteY233" fmla="*/ 77181 h 2729893"/>
              <a:gd name="connsiteX234" fmla="*/ 1557422 w 1728872"/>
              <a:gd name="connsiteY234" fmla="*/ 62893 h 2729893"/>
              <a:gd name="connsiteX235" fmla="*/ 1538372 w 1728872"/>
              <a:gd name="connsiteY235" fmla="*/ 20031 h 2729893"/>
              <a:gd name="connsiteX0" fmla="*/ 1538372 w 1728872"/>
              <a:gd name="connsiteY0" fmla="*/ 20031 h 2729893"/>
              <a:gd name="connsiteX1" fmla="*/ 1485985 w 1728872"/>
              <a:gd name="connsiteY1" fmla="*/ 8125 h 2729893"/>
              <a:gd name="connsiteX2" fmla="*/ 1445503 w 1728872"/>
              <a:gd name="connsiteY2" fmla="*/ 3361 h 2729893"/>
              <a:gd name="connsiteX3" fmla="*/ 1338347 w 1728872"/>
              <a:gd name="connsiteY3" fmla="*/ 67656 h 2729893"/>
              <a:gd name="connsiteX4" fmla="*/ 1288341 w 1728872"/>
              <a:gd name="connsiteY4" fmla="*/ 122425 h 2729893"/>
              <a:gd name="connsiteX5" fmla="*/ 1221666 w 1728872"/>
              <a:gd name="connsiteY5" fmla="*/ 124805 h 2729893"/>
              <a:gd name="connsiteX6" fmla="*/ 1202616 w 1728872"/>
              <a:gd name="connsiteY6" fmla="*/ 146238 h 2729893"/>
              <a:gd name="connsiteX7" fmla="*/ 1138322 w 1728872"/>
              <a:gd name="connsiteY7" fmla="*/ 165288 h 2729893"/>
              <a:gd name="connsiteX8" fmla="*/ 1104985 w 1728872"/>
              <a:gd name="connsiteY8" fmla="*/ 215293 h 2729893"/>
              <a:gd name="connsiteX9" fmla="*/ 1085935 w 1728872"/>
              <a:gd name="connsiteY9" fmla="*/ 243868 h 2729893"/>
              <a:gd name="connsiteX10" fmla="*/ 1081172 w 1728872"/>
              <a:gd name="connsiteY10" fmla="*/ 262918 h 2729893"/>
              <a:gd name="connsiteX11" fmla="*/ 1071647 w 1728872"/>
              <a:gd name="connsiteY11" fmla="*/ 277206 h 2729893"/>
              <a:gd name="connsiteX12" fmla="*/ 1062122 w 1728872"/>
              <a:gd name="connsiteY12" fmla="*/ 296256 h 2729893"/>
              <a:gd name="connsiteX13" fmla="*/ 1014497 w 1728872"/>
              <a:gd name="connsiteY13" fmla="*/ 286731 h 2729893"/>
              <a:gd name="connsiteX14" fmla="*/ 990685 w 1728872"/>
              <a:gd name="connsiteY14" fmla="*/ 277206 h 2729893"/>
              <a:gd name="connsiteX15" fmla="*/ 947822 w 1728872"/>
              <a:gd name="connsiteY15" fmla="*/ 281968 h 2729893"/>
              <a:gd name="connsiteX16" fmla="*/ 938297 w 1728872"/>
              <a:gd name="connsiteY16" fmla="*/ 296256 h 2729893"/>
              <a:gd name="connsiteX17" fmla="*/ 924010 w 1728872"/>
              <a:gd name="connsiteY17" fmla="*/ 301018 h 2729893"/>
              <a:gd name="connsiteX18" fmla="*/ 909722 w 1728872"/>
              <a:gd name="connsiteY18" fmla="*/ 310543 h 2729893"/>
              <a:gd name="connsiteX19" fmla="*/ 904960 w 1728872"/>
              <a:gd name="connsiteY19" fmla="*/ 367693 h 2729893"/>
              <a:gd name="connsiteX20" fmla="*/ 885910 w 1728872"/>
              <a:gd name="connsiteY20" fmla="*/ 405793 h 2729893"/>
              <a:gd name="connsiteX21" fmla="*/ 871622 w 1728872"/>
              <a:gd name="connsiteY21" fmla="*/ 453418 h 2729893"/>
              <a:gd name="connsiteX22" fmla="*/ 862097 w 1728872"/>
              <a:gd name="connsiteY22" fmla="*/ 477231 h 2729893"/>
              <a:gd name="connsiteX23" fmla="*/ 843047 w 1728872"/>
              <a:gd name="connsiteY23" fmla="*/ 486756 h 2729893"/>
              <a:gd name="connsiteX24" fmla="*/ 804947 w 1728872"/>
              <a:gd name="connsiteY24" fmla="*/ 481993 h 2729893"/>
              <a:gd name="connsiteX25" fmla="*/ 790660 w 1728872"/>
              <a:gd name="connsiteY25" fmla="*/ 472468 h 2729893"/>
              <a:gd name="connsiteX26" fmla="*/ 738272 w 1728872"/>
              <a:gd name="connsiteY26" fmla="*/ 477231 h 2729893"/>
              <a:gd name="connsiteX27" fmla="*/ 723985 w 1728872"/>
              <a:gd name="connsiteY27" fmla="*/ 486756 h 2729893"/>
              <a:gd name="connsiteX28" fmla="*/ 700172 w 1728872"/>
              <a:gd name="connsiteY28" fmla="*/ 515331 h 2729893"/>
              <a:gd name="connsiteX29" fmla="*/ 681122 w 1728872"/>
              <a:gd name="connsiteY29" fmla="*/ 520093 h 2729893"/>
              <a:gd name="connsiteX30" fmla="*/ 623972 w 1728872"/>
              <a:gd name="connsiteY30" fmla="*/ 524856 h 2729893"/>
              <a:gd name="connsiteX31" fmla="*/ 623972 w 1728872"/>
              <a:gd name="connsiteY31" fmla="*/ 572481 h 2729893"/>
              <a:gd name="connsiteX32" fmla="*/ 600160 w 1728872"/>
              <a:gd name="connsiteY32" fmla="*/ 577243 h 2729893"/>
              <a:gd name="connsiteX33" fmla="*/ 585872 w 1728872"/>
              <a:gd name="connsiteY33" fmla="*/ 586768 h 2729893"/>
              <a:gd name="connsiteX34" fmla="*/ 581110 w 1728872"/>
              <a:gd name="connsiteY34" fmla="*/ 624868 h 2729893"/>
              <a:gd name="connsiteX35" fmla="*/ 571585 w 1728872"/>
              <a:gd name="connsiteY35" fmla="*/ 658206 h 2729893"/>
              <a:gd name="connsiteX36" fmla="*/ 566822 w 1728872"/>
              <a:gd name="connsiteY36" fmla="*/ 672493 h 2729893"/>
              <a:gd name="connsiteX37" fmla="*/ 514435 w 1728872"/>
              <a:gd name="connsiteY37" fmla="*/ 686781 h 2729893"/>
              <a:gd name="connsiteX38" fmla="*/ 500147 w 1728872"/>
              <a:gd name="connsiteY38" fmla="*/ 701068 h 2729893"/>
              <a:gd name="connsiteX39" fmla="*/ 523960 w 1728872"/>
              <a:gd name="connsiteY39" fmla="*/ 734406 h 2729893"/>
              <a:gd name="connsiteX40" fmla="*/ 566822 w 1728872"/>
              <a:gd name="connsiteY40" fmla="*/ 743931 h 2729893"/>
              <a:gd name="connsiteX41" fmla="*/ 604922 w 1728872"/>
              <a:gd name="connsiteY41" fmla="*/ 791556 h 2729893"/>
              <a:gd name="connsiteX42" fmla="*/ 623972 w 1728872"/>
              <a:gd name="connsiteY42" fmla="*/ 858231 h 2729893"/>
              <a:gd name="connsiteX43" fmla="*/ 638260 w 1728872"/>
              <a:gd name="connsiteY43" fmla="*/ 867756 h 2729893"/>
              <a:gd name="connsiteX44" fmla="*/ 604922 w 1728872"/>
              <a:gd name="connsiteY44" fmla="*/ 886806 h 2729893"/>
              <a:gd name="connsiteX45" fmla="*/ 595397 w 1728872"/>
              <a:gd name="connsiteY45" fmla="*/ 901093 h 2729893"/>
              <a:gd name="connsiteX46" fmla="*/ 576347 w 1728872"/>
              <a:gd name="connsiteY46" fmla="*/ 905856 h 2729893"/>
              <a:gd name="connsiteX47" fmla="*/ 562060 w 1728872"/>
              <a:gd name="connsiteY47" fmla="*/ 901093 h 2729893"/>
              <a:gd name="connsiteX48" fmla="*/ 566822 w 1728872"/>
              <a:gd name="connsiteY48" fmla="*/ 939193 h 2729893"/>
              <a:gd name="connsiteX49" fmla="*/ 557297 w 1728872"/>
              <a:gd name="connsiteY49" fmla="*/ 972531 h 2729893"/>
              <a:gd name="connsiteX50" fmla="*/ 523960 w 1728872"/>
              <a:gd name="connsiteY50" fmla="*/ 991581 h 2729893"/>
              <a:gd name="connsiteX51" fmla="*/ 509672 w 1728872"/>
              <a:gd name="connsiteY51" fmla="*/ 1005868 h 2729893"/>
              <a:gd name="connsiteX52" fmla="*/ 476335 w 1728872"/>
              <a:gd name="connsiteY52" fmla="*/ 986818 h 2729893"/>
              <a:gd name="connsiteX53" fmla="*/ 457285 w 1728872"/>
              <a:gd name="connsiteY53" fmla="*/ 991581 h 2729893"/>
              <a:gd name="connsiteX54" fmla="*/ 462047 w 1728872"/>
              <a:gd name="connsiteY54" fmla="*/ 1015393 h 2729893"/>
              <a:gd name="connsiteX55" fmla="*/ 481097 w 1728872"/>
              <a:gd name="connsiteY55" fmla="*/ 1043968 h 2729893"/>
              <a:gd name="connsiteX56" fmla="*/ 490622 w 1728872"/>
              <a:gd name="connsiteY56" fmla="*/ 1082068 h 2729893"/>
              <a:gd name="connsiteX57" fmla="*/ 485860 w 1728872"/>
              <a:gd name="connsiteY57" fmla="*/ 1182081 h 2729893"/>
              <a:gd name="connsiteX58" fmla="*/ 452522 w 1728872"/>
              <a:gd name="connsiteY58" fmla="*/ 1215418 h 2729893"/>
              <a:gd name="connsiteX59" fmla="*/ 438235 w 1728872"/>
              <a:gd name="connsiteY59" fmla="*/ 1229706 h 2729893"/>
              <a:gd name="connsiteX60" fmla="*/ 414422 w 1728872"/>
              <a:gd name="connsiteY60" fmla="*/ 1220181 h 2729893"/>
              <a:gd name="connsiteX61" fmla="*/ 395372 w 1728872"/>
              <a:gd name="connsiteY61" fmla="*/ 1215418 h 2729893"/>
              <a:gd name="connsiteX62" fmla="*/ 390610 w 1728872"/>
              <a:gd name="connsiteY62" fmla="*/ 1234468 h 2729893"/>
              <a:gd name="connsiteX63" fmla="*/ 385847 w 1728872"/>
              <a:gd name="connsiteY63" fmla="*/ 1258281 h 2729893"/>
              <a:gd name="connsiteX64" fmla="*/ 381085 w 1728872"/>
              <a:gd name="connsiteY64" fmla="*/ 1291618 h 2729893"/>
              <a:gd name="connsiteX65" fmla="*/ 376322 w 1728872"/>
              <a:gd name="connsiteY65" fmla="*/ 1305906 h 2729893"/>
              <a:gd name="connsiteX66" fmla="*/ 371560 w 1728872"/>
              <a:gd name="connsiteY66" fmla="*/ 1324956 h 2729893"/>
              <a:gd name="connsiteX67" fmla="*/ 366797 w 1728872"/>
              <a:gd name="connsiteY67" fmla="*/ 1348768 h 2729893"/>
              <a:gd name="connsiteX68" fmla="*/ 338222 w 1728872"/>
              <a:gd name="connsiteY68" fmla="*/ 1377343 h 2729893"/>
              <a:gd name="connsiteX69" fmla="*/ 319172 w 1728872"/>
              <a:gd name="connsiteY69" fmla="*/ 1391631 h 2729893"/>
              <a:gd name="connsiteX70" fmla="*/ 290597 w 1728872"/>
              <a:gd name="connsiteY70" fmla="*/ 1401156 h 2729893"/>
              <a:gd name="connsiteX71" fmla="*/ 276310 w 1728872"/>
              <a:gd name="connsiteY71" fmla="*/ 1415443 h 2729893"/>
              <a:gd name="connsiteX72" fmla="*/ 262022 w 1728872"/>
              <a:gd name="connsiteY72" fmla="*/ 1424968 h 2729893"/>
              <a:gd name="connsiteX73" fmla="*/ 257260 w 1728872"/>
              <a:gd name="connsiteY73" fmla="*/ 1439256 h 2729893"/>
              <a:gd name="connsiteX74" fmla="*/ 242972 w 1728872"/>
              <a:gd name="connsiteY74" fmla="*/ 1463068 h 2729893"/>
              <a:gd name="connsiteX75" fmla="*/ 209635 w 1728872"/>
              <a:gd name="connsiteY75" fmla="*/ 1496406 h 2729893"/>
              <a:gd name="connsiteX76" fmla="*/ 195347 w 1728872"/>
              <a:gd name="connsiteY76" fmla="*/ 1510693 h 2729893"/>
              <a:gd name="connsiteX77" fmla="*/ 157247 w 1728872"/>
              <a:gd name="connsiteY77" fmla="*/ 1539268 h 2729893"/>
              <a:gd name="connsiteX78" fmla="*/ 142960 w 1728872"/>
              <a:gd name="connsiteY78" fmla="*/ 1553556 h 2729893"/>
              <a:gd name="connsiteX79" fmla="*/ 114385 w 1728872"/>
              <a:gd name="connsiteY79" fmla="*/ 1577368 h 2729893"/>
              <a:gd name="connsiteX80" fmla="*/ 109622 w 1728872"/>
              <a:gd name="connsiteY80" fmla="*/ 1591656 h 2729893"/>
              <a:gd name="connsiteX81" fmla="*/ 100097 w 1728872"/>
              <a:gd name="connsiteY81" fmla="*/ 1653568 h 2729893"/>
              <a:gd name="connsiteX82" fmla="*/ 71522 w 1728872"/>
              <a:gd name="connsiteY82" fmla="*/ 1677381 h 2729893"/>
              <a:gd name="connsiteX83" fmla="*/ 38185 w 1728872"/>
              <a:gd name="connsiteY83" fmla="*/ 1720243 h 2729893"/>
              <a:gd name="connsiteX84" fmla="*/ 28660 w 1728872"/>
              <a:gd name="connsiteY84" fmla="*/ 1739293 h 2729893"/>
              <a:gd name="connsiteX85" fmla="*/ 42947 w 1728872"/>
              <a:gd name="connsiteY85" fmla="*/ 1786918 h 2729893"/>
              <a:gd name="connsiteX86" fmla="*/ 47710 w 1728872"/>
              <a:gd name="connsiteY86" fmla="*/ 1805968 h 2729893"/>
              <a:gd name="connsiteX87" fmla="*/ 52472 w 1728872"/>
              <a:gd name="connsiteY87" fmla="*/ 1820256 h 2729893"/>
              <a:gd name="connsiteX88" fmla="*/ 38185 w 1728872"/>
              <a:gd name="connsiteY88" fmla="*/ 1877406 h 2729893"/>
              <a:gd name="connsiteX89" fmla="*/ 28660 w 1728872"/>
              <a:gd name="connsiteY89" fmla="*/ 1905981 h 2729893"/>
              <a:gd name="connsiteX90" fmla="*/ 57235 w 1728872"/>
              <a:gd name="connsiteY90" fmla="*/ 1958368 h 2729893"/>
              <a:gd name="connsiteX91" fmla="*/ 61997 w 1728872"/>
              <a:gd name="connsiteY91" fmla="*/ 1977418 h 2729893"/>
              <a:gd name="connsiteX92" fmla="*/ 23897 w 1728872"/>
              <a:gd name="connsiteY92" fmla="*/ 1977418 h 2729893"/>
              <a:gd name="connsiteX93" fmla="*/ 85 w 1728872"/>
              <a:gd name="connsiteY93" fmla="*/ 1982181 h 2729893"/>
              <a:gd name="connsiteX94" fmla="*/ 19135 w 1728872"/>
              <a:gd name="connsiteY94" fmla="*/ 2020281 h 2729893"/>
              <a:gd name="connsiteX95" fmla="*/ 33422 w 1728872"/>
              <a:gd name="connsiteY95" fmla="*/ 2206018 h 2729893"/>
              <a:gd name="connsiteX96" fmla="*/ 47710 w 1728872"/>
              <a:gd name="connsiteY96" fmla="*/ 2277456 h 2729893"/>
              <a:gd name="connsiteX97" fmla="*/ 66760 w 1728872"/>
              <a:gd name="connsiteY97" fmla="*/ 2301268 h 2729893"/>
              <a:gd name="connsiteX98" fmla="*/ 76285 w 1728872"/>
              <a:gd name="connsiteY98" fmla="*/ 2315556 h 2729893"/>
              <a:gd name="connsiteX99" fmla="*/ 104860 w 1728872"/>
              <a:gd name="connsiteY99" fmla="*/ 2329843 h 2729893"/>
              <a:gd name="connsiteX100" fmla="*/ 157247 w 1728872"/>
              <a:gd name="connsiteY100" fmla="*/ 2391756 h 2729893"/>
              <a:gd name="connsiteX101" fmla="*/ 171535 w 1728872"/>
              <a:gd name="connsiteY101" fmla="*/ 2425093 h 2729893"/>
              <a:gd name="connsiteX102" fmla="*/ 176297 w 1728872"/>
              <a:gd name="connsiteY102" fmla="*/ 2448906 h 2729893"/>
              <a:gd name="connsiteX103" fmla="*/ 190585 w 1728872"/>
              <a:gd name="connsiteY103" fmla="*/ 2467956 h 2729893"/>
              <a:gd name="connsiteX104" fmla="*/ 195347 w 1728872"/>
              <a:gd name="connsiteY104" fmla="*/ 2482243 h 2729893"/>
              <a:gd name="connsiteX105" fmla="*/ 204872 w 1728872"/>
              <a:gd name="connsiteY105" fmla="*/ 2501293 h 2729893"/>
              <a:gd name="connsiteX106" fmla="*/ 209635 w 1728872"/>
              <a:gd name="connsiteY106" fmla="*/ 2525106 h 2729893"/>
              <a:gd name="connsiteX107" fmla="*/ 233447 w 1728872"/>
              <a:gd name="connsiteY107" fmla="*/ 2567968 h 2729893"/>
              <a:gd name="connsiteX108" fmla="*/ 238210 w 1728872"/>
              <a:gd name="connsiteY108" fmla="*/ 2582256 h 2729893"/>
              <a:gd name="connsiteX109" fmla="*/ 262022 w 1728872"/>
              <a:gd name="connsiteY109" fmla="*/ 2606068 h 2729893"/>
              <a:gd name="connsiteX110" fmla="*/ 271547 w 1728872"/>
              <a:gd name="connsiteY110" fmla="*/ 2620356 h 2729893"/>
              <a:gd name="connsiteX111" fmla="*/ 300122 w 1728872"/>
              <a:gd name="connsiteY111" fmla="*/ 2625118 h 2729893"/>
              <a:gd name="connsiteX112" fmla="*/ 395372 w 1728872"/>
              <a:gd name="connsiteY112" fmla="*/ 2653693 h 2729893"/>
              <a:gd name="connsiteX113" fmla="*/ 395372 w 1728872"/>
              <a:gd name="connsiteY113" fmla="*/ 2653693 h 2729893"/>
              <a:gd name="connsiteX114" fmla="*/ 452522 w 1728872"/>
              <a:gd name="connsiteY114" fmla="*/ 2672743 h 2729893"/>
              <a:gd name="connsiteX115" fmla="*/ 476335 w 1728872"/>
              <a:gd name="connsiteY115" fmla="*/ 2682268 h 2729893"/>
              <a:gd name="connsiteX116" fmla="*/ 504910 w 1728872"/>
              <a:gd name="connsiteY116" fmla="*/ 2691793 h 2729893"/>
              <a:gd name="connsiteX117" fmla="*/ 552535 w 1728872"/>
              <a:gd name="connsiteY117" fmla="*/ 2701318 h 2729893"/>
              <a:gd name="connsiteX118" fmla="*/ 600160 w 1728872"/>
              <a:gd name="connsiteY118" fmla="*/ 2715606 h 2729893"/>
              <a:gd name="connsiteX119" fmla="*/ 628735 w 1728872"/>
              <a:gd name="connsiteY119" fmla="*/ 2725131 h 2729893"/>
              <a:gd name="connsiteX120" fmla="*/ 643022 w 1728872"/>
              <a:gd name="connsiteY120" fmla="*/ 2729893 h 2729893"/>
              <a:gd name="connsiteX121" fmla="*/ 652547 w 1728872"/>
              <a:gd name="connsiteY121" fmla="*/ 2663218 h 2729893"/>
              <a:gd name="connsiteX122" fmla="*/ 666835 w 1728872"/>
              <a:gd name="connsiteY122" fmla="*/ 2653693 h 2729893"/>
              <a:gd name="connsiteX123" fmla="*/ 695410 w 1728872"/>
              <a:gd name="connsiteY123" fmla="*/ 2644168 h 2729893"/>
              <a:gd name="connsiteX124" fmla="*/ 709697 w 1728872"/>
              <a:gd name="connsiteY124" fmla="*/ 2634643 h 2729893"/>
              <a:gd name="connsiteX125" fmla="*/ 738272 w 1728872"/>
              <a:gd name="connsiteY125" fmla="*/ 2625118 h 2729893"/>
              <a:gd name="connsiteX126" fmla="*/ 771610 w 1728872"/>
              <a:gd name="connsiteY126" fmla="*/ 2610831 h 2729893"/>
              <a:gd name="connsiteX127" fmla="*/ 800185 w 1728872"/>
              <a:gd name="connsiteY127" fmla="*/ 2587018 h 2729893"/>
              <a:gd name="connsiteX128" fmla="*/ 833522 w 1728872"/>
              <a:gd name="connsiteY128" fmla="*/ 2553681 h 2729893"/>
              <a:gd name="connsiteX129" fmla="*/ 895435 w 1728872"/>
              <a:gd name="connsiteY129" fmla="*/ 2534631 h 2729893"/>
              <a:gd name="connsiteX130" fmla="*/ 924010 w 1728872"/>
              <a:gd name="connsiteY130" fmla="*/ 2520343 h 2729893"/>
              <a:gd name="connsiteX131" fmla="*/ 962110 w 1728872"/>
              <a:gd name="connsiteY131" fmla="*/ 2510818 h 2729893"/>
              <a:gd name="connsiteX132" fmla="*/ 976397 w 1728872"/>
              <a:gd name="connsiteY132" fmla="*/ 2506056 h 2729893"/>
              <a:gd name="connsiteX133" fmla="*/ 995447 w 1728872"/>
              <a:gd name="connsiteY133" fmla="*/ 2501293 h 2729893"/>
              <a:gd name="connsiteX134" fmla="*/ 1014497 w 1728872"/>
              <a:gd name="connsiteY134" fmla="*/ 2491768 h 2729893"/>
              <a:gd name="connsiteX135" fmla="*/ 1062122 w 1728872"/>
              <a:gd name="connsiteY135" fmla="*/ 2482243 h 2729893"/>
              <a:gd name="connsiteX136" fmla="*/ 1066885 w 1728872"/>
              <a:gd name="connsiteY136" fmla="*/ 2463193 h 2729893"/>
              <a:gd name="connsiteX137" fmla="*/ 1109747 w 1728872"/>
              <a:gd name="connsiteY137" fmla="*/ 2448906 h 2729893"/>
              <a:gd name="connsiteX138" fmla="*/ 1114510 w 1728872"/>
              <a:gd name="connsiteY138" fmla="*/ 2429856 h 2729893"/>
              <a:gd name="connsiteX139" fmla="*/ 1109747 w 1728872"/>
              <a:gd name="connsiteY139" fmla="*/ 2415568 h 2729893"/>
              <a:gd name="connsiteX140" fmla="*/ 1081172 w 1728872"/>
              <a:gd name="connsiteY140" fmla="*/ 2377468 h 2729893"/>
              <a:gd name="connsiteX141" fmla="*/ 1071647 w 1728872"/>
              <a:gd name="connsiteY141" fmla="*/ 2363181 h 2729893"/>
              <a:gd name="connsiteX142" fmla="*/ 1038310 w 1728872"/>
              <a:gd name="connsiteY142" fmla="*/ 2320318 h 2729893"/>
              <a:gd name="connsiteX143" fmla="*/ 1066885 w 1728872"/>
              <a:gd name="connsiteY143" fmla="*/ 2253643 h 2729893"/>
              <a:gd name="connsiteX144" fmla="*/ 1081172 w 1728872"/>
              <a:gd name="connsiteY144" fmla="*/ 2248881 h 2729893"/>
              <a:gd name="connsiteX145" fmla="*/ 1100222 w 1728872"/>
              <a:gd name="connsiteY145" fmla="*/ 2234593 h 2729893"/>
              <a:gd name="connsiteX146" fmla="*/ 1114510 w 1728872"/>
              <a:gd name="connsiteY146" fmla="*/ 2225068 h 2729893"/>
              <a:gd name="connsiteX147" fmla="*/ 1128797 w 1728872"/>
              <a:gd name="connsiteY147" fmla="*/ 2210781 h 2729893"/>
              <a:gd name="connsiteX148" fmla="*/ 1138322 w 1728872"/>
              <a:gd name="connsiteY148" fmla="*/ 2186968 h 2729893"/>
              <a:gd name="connsiteX149" fmla="*/ 1157372 w 1728872"/>
              <a:gd name="connsiteY149" fmla="*/ 2158393 h 2729893"/>
              <a:gd name="connsiteX150" fmla="*/ 1176422 w 1728872"/>
              <a:gd name="connsiteY150" fmla="*/ 2129818 h 2729893"/>
              <a:gd name="connsiteX151" fmla="*/ 1190710 w 1728872"/>
              <a:gd name="connsiteY151" fmla="*/ 2120293 h 2729893"/>
              <a:gd name="connsiteX152" fmla="*/ 1309772 w 1728872"/>
              <a:gd name="connsiteY152" fmla="*/ 2110768 h 2729893"/>
              <a:gd name="connsiteX153" fmla="*/ 1324060 w 1728872"/>
              <a:gd name="connsiteY153" fmla="*/ 2091718 h 2729893"/>
              <a:gd name="connsiteX154" fmla="*/ 1333585 w 1728872"/>
              <a:gd name="connsiteY154" fmla="*/ 2063143 h 2729893"/>
              <a:gd name="connsiteX155" fmla="*/ 1357397 w 1728872"/>
              <a:gd name="connsiteY155" fmla="*/ 2053618 h 2729893"/>
              <a:gd name="connsiteX156" fmla="*/ 1405022 w 1728872"/>
              <a:gd name="connsiteY156" fmla="*/ 2044093 h 2729893"/>
              <a:gd name="connsiteX157" fmla="*/ 1395497 w 1728872"/>
              <a:gd name="connsiteY157" fmla="*/ 2020281 h 2729893"/>
              <a:gd name="connsiteX158" fmla="*/ 1419310 w 1728872"/>
              <a:gd name="connsiteY158" fmla="*/ 2015518 h 2729893"/>
              <a:gd name="connsiteX159" fmla="*/ 1476460 w 1728872"/>
              <a:gd name="connsiteY159" fmla="*/ 2001231 h 2729893"/>
              <a:gd name="connsiteX160" fmla="*/ 1490747 w 1728872"/>
              <a:gd name="connsiteY160" fmla="*/ 1996468 h 2729893"/>
              <a:gd name="connsiteX161" fmla="*/ 1528847 w 1728872"/>
              <a:gd name="connsiteY161" fmla="*/ 1991706 h 2729893"/>
              <a:gd name="connsiteX162" fmla="*/ 1543135 w 1728872"/>
              <a:gd name="connsiteY162" fmla="*/ 1967893 h 2729893"/>
              <a:gd name="connsiteX163" fmla="*/ 1552660 w 1728872"/>
              <a:gd name="connsiteY163" fmla="*/ 1915506 h 2729893"/>
              <a:gd name="connsiteX164" fmla="*/ 1595522 w 1728872"/>
              <a:gd name="connsiteY164" fmla="*/ 1905981 h 2729893"/>
              <a:gd name="connsiteX165" fmla="*/ 1605047 w 1728872"/>
              <a:gd name="connsiteY165" fmla="*/ 1891693 h 2729893"/>
              <a:gd name="connsiteX166" fmla="*/ 1609810 w 1728872"/>
              <a:gd name="connsiteY166" fmla="*/ 1877406 h 2729893"/>
              <a:gd name="connsiteX167" fmla="*/ 1628860 w 1728872"/>
              <a:gd name="connsiteY167" fmla="*/ 1863118 h 2729893"/>
              <a:gd name="connsiteX168" fmla="*/ 1657435 w 1728872"/>
              <a:gd name="connsiteY168" fmla="*/ 1834543 h 2729893"/>
              <a:gd name="connsiteX169" fmla="*/ 1647910 w 1728872"/>
              <a:gd name="connsiteY169" fmla="*/ 1791681 h 2729893"/>
              <a:gd name="connsiteX170" fmla="*/ 1624097 w 1728872"/>
              <a:gd name="connsiteY170" fmla="*/ 1763106 h 2729893"/>
              <a:gd name="connsiteX171" fmla="*/ 1581235 w 1728872"/>
              <a:gd name="connsiteY171" fmla="*/ 1715481 h 2729893"/>
              <a:gd name="connsiteX172" fmla="*/ 1562185 w 1728872"/>
              <a:gd name="connsiteY172" fmla="*/ 1710718 h 2729893"/>
              <a:gd name="connsiteX173" fmla="*/ 1547897 w 1728872"/>
              <a:gd name="connsiteY173" fmla="*/ 1677381 h 2729893"/>
              <a:gd name="connsiteX174" fmla="*/ 1585997 w 1728872"/>
              <a:gd name="connsiteY174" fmla="*/ 1653568 h 2729893"/>
              <a:gd name="connsiteX175" fmla="*/ 1619335 w 1728872"/>
              <a:gd name="connsiteY175" fmla="*/ 1639281 h 2729893"/>
              <a:gd name="connsiteX176" fmla="*/ 1652672 w 1728872"/>
              <a:gd name="connsiteY176" fmla="*/ 1629756 h 2729893"/>
              <a:gd name="connsiteX177" fmla="*/ 1681247 w 1728872"/>
              <a:gd name="connsiteY177" fmla="*/ 1620231 h 2729893"/>
              <a:gd name="connsiteX178" fmla="*/ 1695535 w 1728872"/>
              <a:gd name="connsiteY178" fmla="*/ 1601181 h 2729893"/>
              <a:gd name="connsiteX179" fmla="*/ 1705060 w 1728872"/>
              <a:gd name="connsiteY179" fmla="*/ 1586893 h 2729893"/>
              <a:gd name="connsiteX180" fmla="*/ 1700297 w 1728872"/>
              <a:gd name="connsiteY180" fmla="*/ 1544031 h 2729893"/>
              <a:gd name="connsiteX181" fmla="*/ 1686010 w 1728872"/>
              <a:gd name="connsiteY181" fmla="*/ 1524981 h 2729893"/>
              <a:gd name="connsiteX182" fmla="*/ 1681247 w 1728872"/>
              <a:gd name="connsiteY182" fmla="*/ 1505931 h 2729893"/>
              <a:gd name="connsiteX183" fmla="*/ 1671722 w 1728872"/>
              <a:gd name="connsiteY183" fmla="*/ 1477356 h 2729893"/>
              <a:gd name="connsiteX184" fmla="*/ 1676485 w 1728872"/>
              <a:gd name="connsiteY184" fmla="*/ 1410681 h 2729893"/>
              <a:gd name="connsiteX185" fmla="*/ 1681247 w 1728872"/>
              <a:gd name="connsiteY185" fmla="*/ 1372581 h 2729893"/>
              <a:gd name="connsiteX186" fmla="*/ 1700297 w 1728872"/>
              <a:gd name="connsiteY186" fmla="*/ 1353531 h 2729893"/>
              <a:gd name="connsiteX187" fmla="*/ 1709822 w 1728872"/>
              <a:gd name="connsiteY187" fmla="*/ 1329718 h 2729893"/>
              <a:gd name="connsiteX188" fmla="*/ 1714585 w 1728872"/>
              <a:gd name="connsiteY188" fmla="*/ 1315431 h 2729893"/>
              <a:gd name="connsiteX189" fmla="*/ 1728872 w 1728872"/>
              <a:gd name="connsiteY189" fmla="*/ 1286856 h 2729893"/>
              <a:gd name="connsiteX190" fmla="*/ 1719347 w 1728872"/>
              <a:gd name="connsiteY190" fmla="*/ 1196368 h 2729893"/>
              <a:gd name="connsiteX191" fmla="*/ 1681247 w 1728872"/>
              <a:gd name="connsiteY191" fmla="*/ 1158268 h 2729893"/>
              <a:gd name="connsiteX192" fmla="*/ 1666960 w 1728872"/>
              <a:gd name="connsiteY192" fmla="*/ 1143981 h 2729893"/>
              <a:gd name="connsiteX193" fmla="*/ 1652672 w 1728872"/>
              <a:gd name="connsiteY193" fmla="*/ 1129693 h 2729893"/>
              <a:gd name="connsiteX194" fmla="*/ 1633622 w 1728872"/>
              <a:gd name="connsiteY194" fmla="*/ 1120168 h 2729893"/>
              <a:gd name="connsiteX195" fmla="*/ 1614572 w 1728872"/>
              <a:gd name="connsiteY195" fmla="*/ 1101118 h 2729893"/>
              <a:gd name="connsiteX196" fmla="*/ 1600285 w 1728872"/>
              <a:gd name="connsiteY196" fmla="*/ 1096356 h 2729893"/>
              <a:gd name="connsiteX197" fmla="*/ 1581235 w 1728872"/>
              <a:gd name="connsiteY197" fmla="*/ 1086831 h 2729893"/>
              <a:gd name="connsiteX198" fmla="*/ 1547897 w 1728872"/>
              <a:gd name="connsiteY198" fmla="*/ 1077306 h 2729893"/>
              <a:gd name="connsiteX199" fmla="*/ 1528847 w 1728872"/>
              <a:gd name="connsiteY199" fmla="*/ 1067781 h 2729893"/>
              <a:gd name="connsiteX200" fmla="*/ 1500272 w 1728872"/>
              <a:gd name="connsiteY200" fmla="*/ 1063018 h 2729893"/>
              <a:gd name="connsiteX201" fmla="*/ 1481222 w 1728872"/>
              <a:gd name="connsiteY201" fmla="*/ 1029681 h 2729893"/>
              <a:gd name="connsiteX202" fmla="*/ 1466935 w 1728872"/>
              <a:gd name="connsiteY202" fmla="*/ 986818 h 2729893"/>
              <a:gd name="connsiteX203" fmla="*/ 1457410 w 1728872"/>
              <a:gd name="connsiteY203" fmla="*/ 967768 h 2729893"/>
              <a:gd name="connsiteX204" fmla="*/ 1452647 w 1728872"/>
              <a:gd name="connsiteY204" fmla="*/ 953481 h 2729893"/>
              <a:gd name="connsiteX205" fmla="*/ 1443122 w 1728872"/>
              <a:gd name="connsiteY205" fmla="*/ 929668 h 2729893"/>
              <a:gd name="connsiteX206" fmla="*/ 1452647 w 1728872"/>
              <a:gd name="connsiteY206" fmla="*/ 867756 h 2729893"/>
              <a:gd name="connsiteX207" fmla="*/ 1462172 w 1728872"/>
              <a:gd name="connsiteY207" fmla="*/ 853468 h 2729893"/>
              <a:gd name="connsiteX208" fmla="*/ 1466935 w 1728872"/>
              <a:gd name="connsiteY208" fmla="*/ 839181 h 2729893"/>
              <a:gd name="connsiteX209" fmla="*/ 1500272 w 1728872"/>
              <a:gd name="connsiteY209" fmla="*/ 786793 h 2729893"/>
              <a:gd name="connsiteX210" fmla="*/ 1519322 w 1728872"/>
              <a:gd name="connsiteY210" fmla="*/ 739168 h 2729893"/>
              <a:gd name="connsiteX211" fmla="*/ 1528847 w 1728872"/>
              <a:gd name="connsiteY211" fmla="*/ 715356 h 2729893"/>
              <a:gd name="connsiteX212" fmla="*/ 1543135 w 1728872"/>
              <a:gd name="connsiteY212" fmla="*/ 701068 h 2729893"/>
              <a:gd name="connsiteX213" fmla="*/ 1562185 w 1728872"/>
              <a:gd name="connsiteY213" fmla="*/ 686781 h 2729893"/>
              <a:gd name="connsiteX214" fmla="*/ 1590760 w 1728872"/>
              <a:gd name="connsiteY214" fmla="*/ 643918 h 2729893"/>
              <a:gd name="connsiteX215" fmla="*/ 1600285 w 1728872"/>
              <a:gd name="connsiteY215" fmla="*/ 615343 h 2729893"/>
              <a:gd name="connsiteX216" fmla="*/ 1619335 w 1728872"/>
              <a:gd name="connsiteY216" fmla="*/ 586768 h 2729893"/>
              <a:gd name="connsiteX217" fmla="*/ 1614572 w 1728872"/>
              <a:gd name="connsiteY217" fmla="*/ 491518 h 2729893"/>
              <a:gd name="connsiteX218" fmla="*/ 1585997 w 1728872"/>
              <a:gd name="connsiteY218" fmla="*/ 467706 h 2729893"/>
              <a:gd name="connsiteX219" fmla="*/ 1571710 w 1728872"/>
              <a:gd name="connsiteY219" fmla="*/ 462943 h 2729893"/>
              <a:gd name="connsiteX220" fmla="*/ 1538372 w 1728872"/>
              <a:gd name="connsiteY220" fmla="*/ 448656 h 2729893"/>
              <a:gd name="connsiteX221" fmla="*/ 1533610 w 1728872"/>
              <a:gd name="connsiteY221" fmla="*/ 429606 h 2729893"/>
              <a:gd name="connsiteX222" fmla="*/ 1528847 w 1728872"/>
              <a:gd name="connsiteY222" fmla="*/ 343881 h 2729893"/>
              <a:gd name="connsiteX223" fmla="*/ 1514560 w 1728872"/>
              <a:gd name="connsiteY223" fmla="*/ 324831 h 2729893"/>
              <a:gd name="connsiteX224" fmla="*/ 1505035 w 1728872"/>
              <a:gd name="connsiteY224" fmla="*/ 310543 h 2729893"/>
              <a:gd name="connsiteX225" fmla="*/ 1485985 w 1728872"/>
              <a:gd name="connsiteY225" fmla="*/ 305781 h 2729893"/>
              <a:gd name="connsiteX226" fmla="*/ 1457410 w 1728872"/>
              <a:gd name="connsiteY226" fmla="*/ 296256 h 2729893"/>
              <a:gd name="connsiteX227" fmla="*/ 1481222 w 1728872"/>
              <a:gd name="connsiteY227" fmla="*/ 272443 h 2729893"/>
              <a:gd name="connsiteX228" fmla="*/ 1500272 w 1728872"/>
              <a:gd name="connsiteY228" fmla="*/ 234343 h 2729893"/>
              <a:gd name="connsiteX229" fmla="*/ 1514560 w 1728872"/>
              <a:gd name="connsiteY229" fmla="*/ 162906 h 2729893"/>
              <a:gd name="connsiteX230" fmla="*/ 1519322 w 1728872"/>
              <a:gd name="connsiteY230" fmla="*/ 139093 h 2729893"/>
              <a:gd name="connsiteX231" fmla="*/ 1524085 w 1728872"/>
              <a:gd name="connsiteY231" fmla="*/ 124806 h 2729893"/>
              <a:gd name="connsiteX232" fmla="*/ 1528847 w 1728872"/>
              <a:gd name="connsiteY232" fmla="*/ 105756 h 2729893"/>
              <a:gd name="connsiteX233" fmla="*/ 1547897 w 1728872"/>
              <a:gd name="connsiteY233" fmla="*/ 77181 h 2729893"/>
              <a:gd name="connsiteX234" fmla="*/ 1557422 w 1728872"/>
              <a:gd name="connsiteY234" fmla="*/ 62893 h 2729893"/>
              <a:gd name="connsiteX235" fmla="*/ 1538372 w 1728872"/>
              <a:gd name="connsiteY235" fmla="*/ 20031 h 2729893"/>
              <a:gd name="connsiteX0" fmla="*/ 1538372 w 1728872"/>
              <a:gd name="connsiteY0" fmla="*/ 20031 h 2729893"/>
              <a:gd name="connsiteX1" fmla="*/ 1485985 w 1728872"/>
              <a:gd name="connsiteY1" fmla="*/ 8125 h 2729893"/>
              <a:gd name="connsiteX2" fmla="*/ 1445503 w 1728872"/>
              <a:gd name="connsiteY2" fmla="*/ 3361 h 2729893"/>
              <a:gd name="connsiteX3" fmla="*/ 1338347 w 1728872"/>
              <a:gd name="connsiteY3" fmla="*/ 67656 h 2729893"/>
              <a:gd name="connsiteX4" fmla="*/ 1288341 w 1728872"/>
              <a:gd name="connsiteY4" fmla="*/ 122425 h 2729893"/>
              <a:gd name="connsiteX5" fmla="*/ 1221666 w 1728872"/>
              <a:gd name="connsiteY5" fmla="*/ 124805 h 2729893"/>
              <a:gd name="connsiteX6" fmla="*/ 1202616 w 1728872"/>
              <a:gd name="connsiteY6" fmla="*/ 146238 h 2729893"/>
              <a:gd name="connsiteX7" fmla="*/ 1138322 w 1728872"/>
              <a:gd name="connsiteY7" fmla="*/ 165288 h 2729893"/>
              <a:gd name="connsiteX8" fmla="*/ 1085935 w 1728872"/>
              <a:gd name="connsiteY8" fmla="*/ 243868 h 2729893"/>
              <a:gd name="connsiteX9" fmla="*/ 1081172 w 1728872"/>
              <a:gd name="connsiteY9" fmla="*/ 262918 h 2729893"/>
              <a:gd name="connsiteX10" fmla="*/ 1071647 w 1728872"/>
              <a:gd name="connsiteY10" fmla="*/ 277206 h 2729893"/>
              <a:gd name="connsiteX11" fmla="*/ 1062122 w 1728872"/>
              <a:gd name="connsiteY11" fmla="*/ 296256 h 2729893"/>
              <a:gd name="connsiteX12" fmla="*/ 1014497 w 1728872"/>
              <a:gd name="connsiteY12" fmla="*/ 286731 h 2729893"/>
              <a:gd name="connsiteX13" fmla="*/ 990685 w 1728872"/>
              <a:gd name="connsiteY13" fmla="*/ 277206 h 2729893"/>
              <a:gd name="connsiteX14" fmla="*/ 947822 w 1728872"/>
              <a:gd name="connsiteY14" fmla="*/ 281968 h 2729893"/>
              <a:gd name="connsiteX15" fmla="*/ 938297 w 1728872"/>
              <a:gd name="connsiteY15" fmla="*/ 296256 h 2729893"/>
              <a:gd name="connsiteX16" fmla="*/ 924010 w 1728872"/>
              <a:gd name="connsiteY16" fmla="*/ 301018 h 2729893"/>
              <a:gd name="connsiteX17" fmla="*/ 909722 w 1728872"/>
              <a:gd name="connsiteY17" fmla="*/ 310543 h 2729893"/>
              <a:gd name="connsiteX18" fmla="*/ 904960 w 1728872"/>
              <a:gd name="connsiteY18" fmla="*/ 367693 h 2729893"/>
              <a:gd name="connsiteX19" fmla="*/ 885910 w 1728872"/>
              <a:gd name="connsiteY19" fmla="*/ 405793 h 2729893"/>
              <a:gd name="connsiteX20" fmla="*/ 871622 w 1728872"/>
              <a:gd name="connsiteY20" fmla="*/ 453418 h 2729893"/>
              <a:gd name="connsiteX21" fmla="*/ 862097 w 1728872"/>
              <a:gd name="connsiteY21" fmla="*/ 477231 h 2729893"/>
              <a:gd name="connsiteX22" fmla="*/ 843047 w 1728872"/>
              <a:gd name="connsiteY22" fmla="*/ 486756 h 2729893"/>
              <a:gd name="connsiteX23" fmla="*/ 804947 w 1728872"/>
              <a:gd name="connsiteY23" fmla="*/ 481993 h 2729893"/>
              <a:gd name="connsiteX24" fmla="*/ 790660 w 1728872"/>
              <a:gd name="connsiteY24" fmla="*/ 472468 h 2729893"/>
              <a:gd name="connsiteX25" fmla="*/ 738272 w 1728872"/>
              <a:gd name="connsiteY25" fmla="*/ 477231 h 2729893"/>
              <a:gd name="connsiteX26" fmla="*/ 723985 w 1728872"/>
              <a:gd name="connsiteY26" fmla="*/ 486756 h 2729893"/>
              <a:gd name="connsiteX27" fmla="*/ 700172 w 1728872"/>
              <a:gd name="connsiteY27" fmla="*/ 515331 h 2729893"/>
              <a:gd name="connsiteX28" fmla="*/ 681122 w 1728872"/>
              <a:gd name="connsiteY28" fmla="*/ 520093 h 2729893"/>
              <a:gd name="connsiteX29" fmla="*/ 623972 w 1728872"/>
              <a:gd name="connsiteY29" fmla="*/ 524856 h 2729893"/>
              <a:gd name="connsiteX30" fmla="*/ 623972 w 1728872"/>
              <a:gd name="connsiteY30" fmla="*/ 572481 h 2729893"/>
              <a:gd name="connsiteX31" fmla="*/ 600160 w 1728872"/>
              <a:gd name="connsiteY31" fmla="*/ 577243 h 2729893"/>
              <a:gd name="connsiteX32" fmla="*/ 585872 w 1728872"/>
              <a:gd name="connsiteY32" fmla="*/ 586768 h 2729893"/>
              <a:gd name="connsiteX33" fmla="*/ 581110 w 1728872"/>
              <a:gd name="connsiteY33" fmla="*/ 624868 h 2729893"/>
              <a:gd name="connsiteX34" fmla="*/ 571585 w 1728872"/>
              <a:gd name="connsiteY34" fmla="*/ 658206 h 2729893"/>
              <a:gd name="connsiteX35" fmla="*/ 566822 w 1728872"/>
              <a:gd name="connsiteY35" fmla="*/ 672493 h 2729893"/>
              <a:gd name="connsiteX36" fmla="*/ 514435 w 1728872"/>
              <a:gd name="connsiteY36" fmla="*/ 686781 h 2729893"/>
              <a:gd name="connsiteX37" fmla="*/ 500147 w 1728872"/>
              <a:gd name="connsiteY37" fmla="*/ 701068 h 2729893"/>
              <a:gd name="connsiteX38" fmla="*/ 523960 w 1728872"/>
              <a:gd name="connsiteY38" fmla="*/ 734406 h 2729893"/>
              <a:gd name="connsiteX39" fmla="*/ 566822 w 1728872"/>
              <a:gd name="connsiteY39" fmla="*/ 743931 h 2729893"/>
              <a:gd name="connsiteX40" fmla="*/ 604922 w 1728872"/>
              <a:gd name="connsiteY40" fmla="*/ 791556 h 2729893"/>
              <a:gd name="connsiteX41" fmla="*/ 623972 w 1728872"/>
              <a:gd name="connsiteY41" fmla="*/ 858231 h 2729893"/>
              <a:gd name="connsiteX42" fmla="*/ 638260 w 1728872"/>
              <a:gd name="connsiteY42" fmla="*/ 867756 h 2729893"/>
              <a:gd name="connsiteX43" fmla="*/ 604922 w 1728872"/>
              <a:gd name="connsiteY43" fmla="*/ 886806 h 2729893"/>
              <a:gd name="connsiteX44" fmla="*/ 595397 w 1728872"/>
              <a:gd name="connsiteY44" fmla="*/ 901093 h 2729893"/>
              <a:gd name="connsiteX45" fmla="*/ 576347 w 1728872"/>
              <a:gd name="connsiteY45" fmla="*/ 905856 h 2729893"/>
              <a:gd name="connsiteX46" fmla="*/ 562060 w 1728872"/>
              <a:gd name="connsiteY46" fmla="*/ 901093 h 2729893"/>
              <a:gd name="connsiteX47" fmla="*/ 566822 w 1728872"/>
              <a:gd name="connsiteY47" fmla="*/ 939193 h 2729893"/>
              <a:gd name="connsiteX48" fmla="*/ 557297 w 1728872"/>
              <a:gd name="connsiteY48" fmla="*/ 972531 h 2729893"/>
              <a:gd name="connsiteX49" fmla="*/ 523960 w 1728872"/>
              <a:gd name="connsiteY49" fmla="*/ 991581 h 2729893"/>
              <a:gd name="connsiteX50" fmla="*/ 509672 w 1728872"/>
              <a:gd name="connsiteY50" fmla="*/ 1005868 h 2729893"/>
              <a:gd name="connsiteX51" fmla="*/ 476335 w 1728872"/>
              <a:gd name="connsiteY51" fmla="*/ 986818 h 2729893"/>
              <a:gd name="connsiteX52" fmla="*/ 457285 w 1728872"/>
              <a:gd name="connsiteY52" fmla="*/ 991581 h 2729893"/>
              <a:gd name="connsiteX53" fmla="*/ 462047 w 1728872"/>
              <a:gd name="connsiteY53" fmla="*/ 1015393 h 2729893"/>
              <a:gd name="connsiteX54" fmla="*/ 481097 w 1728872"/>
              <a:gd name="connsiteY54" fmla="*/ 1043968 h 2729893"/>
              <a:gd name="connsiteX55" fmla="*/ 490622 w 1728872"/>
              <a:gd name="connsiteY55" fmla="*/ 1082068 h 2729893"/>
              <a:gd name="connsiteX56" fmla="*/ 485860 w 1728872"/>
              <a:gd name="connsiteY56" fmla="*/ 1182081 h 2729893"/>
              <a:gd name="connsiteX57" fmla="*/ 452522 w 1728872"/>
              <a:gd name="connsiteY57" fmla="*/ 1215418 h 2729893"/>
              <a:gd name="connsiteX58" fmla="*/ 438235 w 1728872"/>
              <a:gd name="connsiteY58" fmla="*/ 1229706 h 2729893"/>
              <a:gd name="connsiteX59" fmla="*/ 414422 w 1728872"/>
              <a:gd name="connsiteY59" fmla="*/ 1220181 h 2729893"/>
              <a:gd name="connsiteX60" fmla="*/ 395372 w 1728872"/>
              <a:gd name="connsiteY60" fmla="*/ 1215418 h 2729893"/>
              <a:gd name="connsiteX61" fmla="*/ 390610 w 1728872"/>
              <a:gd name="connsiteY61" fmla="*/ 1234468 h 2729893"/>
              <a:gd name="connsiteX62" fmla="*/ 385847 w 1728872"/>
              <a:gd name="connsiteY62" fmla="*/ 1258281 h 2729893"/>
              <a:gd name="connsiteX63" fmla="*/ 381085 w 1728872"/>
              <a:gd name="connsiteY63" fmla="*/ 1291618 h 2729893"/>
              <a:gd name="connsiteX64" fmla="*/ 376322 w 1728872"/>
              <a:gd name="connsiteY64" fmla="*/ 1305906 h 2729893"/>
              <a:gd name="connsiteX65" fmla="*/ 371560 w 1728872"/>
              <a:gd name="connsiteY65" fmla="*/ 1324956 h 2729893"/>
              <a:gd name="connsiteX66" fmla="*/ 366797 w 1728872"/>
              <a:gd name="connsiteY66" fmla="*/ 1348768 h 2729893"/>
              <a:gd name="connsiteX67" fmla="*/ 338222 w 1728872"/>
              <a:gd name="connsiteY67" fmla="*/ 1377343 h 2729893"/>
              <a:gd name="connsiteX68" fmla="*/ 319172 w 1728872"/>
              <a:gd name="connsiteY68" fmla="*/ 1391631 h 2729893"/>
              <a:gd name="connsiteX69" fmla="*/ 290597 w 1728872"/>
              <a:gd name="connsiteY69" fmla="*/ 1401156 h 2729893"/>
              <a:gd name="connsiteX70" fmla="*/ 276310 w 1728872"/>
              <a:gd name="connsiteY70" fmla="*/ 1415443 h 2729893"/>
              <a:gd name="connsiteX71" fmla="*/ 262022 w 1728872"/>
              <a:gd name="connsiteY71" fmla="*/ 1424968 h 2729893"/>
              <a:gd name="connsiteX72" fmla="*/ 257260 w 1728872"/>
              <a:gd name="connsiteY72" fmla="*/ 1439256 h 2729893"/>
              <a:gd name="connsiteX73" fmla="*/ 242972 w 1728872"/>
              <a:gd name="connsiteY73" fmla="*/ 1463068 h 2729893"/>
              <a:gd name="connsiteX74" fmla="*/ 209635 w 1728872"/>
              <a:gd name="connsiteY74" fmla="*/ 1496406 h 2729893"/>
              <a:gd name="connsiteX75" fmla="*/ 195347 w 1728872"/>
              <a:gd name="connsiteY75" fmla="*/ 1510693 h 2729893"/>
              <a:gd name="connsiteX76" fmla="*/ 157247 w 1728872"/>
              <a:gd name="connsiteY76" fmla="*/ 1539268 h 2729893"/>
              <a:gd name="connsiteX77" fmla="*/ 142960 w 1728872"/>
              <a:gd name="connsiteY77" fmla="*/ 1553556 h 2729893"/>
              <a:gd name="connsiteX78" fmla="*/ 114385 w 1728872"/>
              <a:gd name="connsiteY78" fmla="*/ 1577368 h 2729893"/>
              <a:gd name="connsiteX79" fmla="*/ 109622 w 1728872"/>
              <a:gd name="connsiteY79" fmla="*/ 1591656 h 2729893"/>
              <a:gd name="connsiteX80" fmla="*/ 100097 w 1728872"/>
              <a:gd name="connsiteY80" fmla="*/ 1653568 h 2729893"/>
              <a:gd name="connsiteX81" fmla="*/ 71522 w 1728872"/>
              <a:gd name="connsiteY81" fmla="*/ 1677381 h 2729893"/>
              <a:gd name="connsiteX82" fmla="*/ 38185 w 1728872"/>
              <a:gd name="connsiteY82" fmla="*/ 1720243 h 2729893"/>
              <a:gd name="connsiteX83" fmla="*/ 28660 w 1728872"/>
              <a:gd name="connsiteY83" fmla="*/ 1739293 h 2729893"/>
              <a:gd name="connsiteX84" fmla="*/ 42947 w 1728872"/>
              <a:gd name="connsiteY84" fmla="*/ 1786918 h 2729893"/>
              <a:gd name="connsiteX85" fmla="*/ 47710 w 1728872"/>
              <a:gd name="connsiteY85" fmla="*/ 1805968 h 2729893"/>
              <a:gd name="connsiteX86" fmla="*/ 52472 w 1728872"/>
              <a:gd name="connsiteY86" fmla="*/ 1820256 h 2729893"/>
              <a:gd name="connsiteX87" fmla="*/ 38185 w 1728872"/>
              <a:gd name="connsiteY87" fmla="*/ 1877406 h 2729893"/>
              <a:gd name="connsiteX88" fmla="*/ 28660 w 1728872"/>
              <a:gd name="connsiteY88" fmla="*/ 1905981 h 2729893"/>
              <a:gd name="connsiteX89" fmla="*/ 57235 w 1728872"/>
              <a:gd name="connsiteY89" fmla="*/ 1958368 h 2729893"/>
              <a:gd name="connsiteX90" fmla="*/ 61997 w 1728872"/>
              <a:gd name="connsiteY90" fmla="*/ 1977418 h 2729893"/>
              <a:gd name="connsiteX91" fmla="*/ 23897 w 1728872"/>
              <a:gd name="connsiteY91" fmla="*/ 1977418 h 2729893"/>
              <a:gd name="connsiteX92" fmla="*/ 85 w 1728872"/>
              <a:gd name="connsiteY92" fmla="*/ 1982181 h 2729893"/>
              <a:gd name="connsiteX93" fmla="*/ 19135 w 1728872"/>
              <a:gd name="connsiteY93" fmla="*/ 2020281 h 2729893"/>
              <a:gd name="connsiteX94" fmla="*/ 33422 w 1728872"/>
              <a:gd name="connsiteY94" fmla="*/ 2206018 h 2729893"/>
              <a:gd name="connsiteX95" fmla="*/ 47710 w 1728872"/>
              <a:gd name="connsiteY95" fmla="*/ 2277456 h 2729893"/>
              <a:gd name="connsiteX96" fmla="*/ 66760 w 1728872"/>
              <a:gd name="connsiteY96" fmla="*/ 2301268 h 2729893"/>
              <a:gd name="connsiteX97" fmla="*/ 76285 w 1728872"/>
              <a:gd name="connsiteY97" fmla="*/ 2315556 h 2729893"/>
              <a:gd name="connsiteX98" fmla="*/ 104860 w 1728872"/>
              <a:gd name="connsiteY98" fmla="*/ 2329843 h 2729893"/>
              <a:gd name="connsiteX99" fmla="*/ 157247 w 1728872"/>
              <a:gd name="connsiteY99" fmla="*/ 2391756 h 2729893"/>
              <a:gd name="connsiteX100" fmla="*/ 171535 w 1728872"/>
              <a:gd name="connsiteY100" fmla="*/ 2425093 h 2729893"/>
              <a:gd name="connsiteX101" fmla="*/ 176297 w 1728872"/>
              <a:gd name="connsiteY101" fmla="*/ 2448906 h 2729893"/>
              <a:gd name="connsiteX102" fmla="*/ 190585 w 1728872"/>
              <a:gd name="connsiteY102" fmla="*/ 2467956 h 2729893"/>
              <a:gd name="connsiteX103" fmla="*/ 195347 w 1728872"/>
              <a:gd name="connsiteY103" fmla="*/ 2482243 h 2729893"/>
              <a:gd name="connsiteX104" fmla="*/ 204872 w 1728872"/>
              <a:gd name="connsiteY104" fmla="*/ 2501293 h 2729893"/>
              <a:gd name="connsiteX105" fmla="*/ 209635 w 1728872"/>
              <a:gd name="connsiteY105" fmla="*/ 2525106 h 2729893"/>
              <a:gd name="connsiteX106" fmla="*/ 233447 w 1728872"/>
              <a:gd name="connsiteY106" fmla="*/ 2567968 h 2729893"/>
              <a:gd name="connsiteX107" fmla="*/ 238210 w 1728872"/>
              <a:gd name="connsiteY107" fmla="*/ 2582256 h 2729893"/>
              <a:gd name="connsiteX108" fmla="*/ 262022 w 1728872"/>
              <a:gd name="connsiteY108" fmla="*/ 2606068 h 2729893"/>
              <a:gd name="connsiteX109" fmla="*/ 271547 w 1728872"/>
              <a:gd name="connsiteY109" fmla="*/ 2620356 h 2729893"/>
              <a:gd name="connsiteX110" fmla="*/ 300122 w 1728872"/>
              <a:gd name="connsiteY110" fmla="*/ 2625118 h 2729893"/>
              <a:gd name="connsiteX111" fmla="*/ 395372 w 1728872"/>
              <a:gd name="connsiteY111" fmla="*/ 2653693 h 2729893"/>
              <a:gd name="connsiteX112" fmla="*/ 395372 w 1728872"/>
              <a:gd name="connsiteY112" fmla="*/ 2653693 h 2729893"/>
              <a:gd name="connsiteX113" fmla="*/ 452522 w 1728872"/>
              <a:gd name="connsiteY113" fmla="*/ 2672743 h 2729893"/>
              <a:gd name="connsiteX114" fmla="*/ 476335 w 1728872"/>
              <a:gd name="connsiteY114" fmla="*/ 2682268 h 2729893"/>
              <a:gd name="connsiteX115" fmla="*/ 504910 w 1728872"/>
              <a:gd name="connsiteY115" fmla="*/ 2691793 h 2729893"/>
              <a:gd name="connsiteX116" fmla="*/ 552535 w 1728872"/>
              <a:gd name="connsiteY116" fmla="*/ 2701318 h 2729893"/>
              <a:gd name="connsiteX117" fmla="*/ 600160 w 1728872"/>
              <a:gd name="connsiteY117" fmla="*/ 2715606 h 2729893"/>
              <a:gd name="connsiteX118" fmla="*/ 628735 w 1728872"/>
              <a:gd name="connsiteY118" fmla="*/ 2725131 h 2729893"/>
              <a:gd name="connsiteX119" fmla="*/ 643022 w 1728872"/>
              <a:gd name="connsiteY119" fmla="*/ 2729893 h 2729893"/>
              <a:gd name="connsiteX120" fmla="*/ 652547 w 1728872"/>
              <a:gd name="connsiteY120" fmla="*/ 2663218 h 2729893"/>
              <a:gd name="connsiteX121" fmla="*/ 666835 w 1728872"/>
              <a:gd name="connsiteY121" fmla="*/ 2653693 h 2729893"/>
              <a:gd name="connsiteX122" fmla="*/ 695410 w 1728872"/>
              <a:gd name="connsiteY122" fmla="*/ 2644168 h 2729893"/>
              <a:gd name="connsiteX123" fmla="*/ 709697 w 1728872"/>
              <a:gd name="connsiteY123" fmla="*/ 2634643 h 2729893"/>
              <a:gd name="connsiteX124" fmla="*/ 738272 w 1728872"/>
              <a:gd name="connsiteY124" fmla="*/ 2625118 h 2729893"/>
              <a:gd name="connsiteX125" fmla="*/ 771610 w 1728872"/>
              <a:gd name="connsiteY125" fmla="*/ 2610831 h 2729893"/>
              <a:gd name="connsiteX126" fmla="*/ 800185 w 1728872"/>
              <a:gd name="connsiteY126" fmla="*/ 2587018 h 2729893"/>
              <a:gd name="connsiteX127" fmla="*/ 833522 w 1728872"/>
              <a:gd name="connsiteY127" fmla="*/ 2553681 h 2729893"/>
              <a:gd name="connsiteX128" fmla="*/ 895435 w 1728872"/>
              <a:gd name="connsiteY128" fmla="*/ 2534631 h 2729893"/>
              <a:gd name="connsiteX129" fmla="*/ 924010 w 1728872"/>
              <a:gd name="connsiteY129" fmla="*/ 2520343 h 2729893"/>
              <a:gd name="connsiteX130" fmla="*/ 962110 w 1728872"/>
              <a:gd name="connsiteY130" fmla="*/ 2510818 h 2729893"/>
              <a:gd name="connsiteX131" fmla="*/ 976397 w 1728872"/>
              <a:gd name="connsiteY131" fmla="*/ 2506056 h 2729893"/>
              <a:gd name="connsiteX132" fmla="*/ 995447 w 1728872"/>
              <a:gd name="connsiteY132" fmla="*/ 2501293 h 2729893"/>
              <a:gd name="connsiteX133" fmla="*/ 1014497 w 1728872"/>
              <a:gd name="connsiteY133" fmla="*/ 2491768 h 2729893"/>
              <a:gd name="connsiteX134" fmla="*/ 1062122 w 1728872"/>
              <a:gd name="connsiteY134" fmla="*/ 2482243 h 2729893"/>
              <a:gd name="connsiteX135" fmla="*/ 1066885 w 1728872"/>
              <a:gd name="connsiteY135" fmla="*/ 2463193 h 2729893"/>
              <a:gd name="connsiteX136" fmla="*/ 1109747 w 1728872"/>
              <a:gd name="connsiteY136" fmla="*/ 2448906 h 2729893"/>
              <a:gd name="connsiteX137" fmla="*/ 1114510 w 1728872"/>
              <a:gd name="connsiteY137" fmla="*/ 2429856 h 2729893"/>
              <a:gd name="connsiteX138" fmla="*/ 1109747 w 1728872"/>
              <a:gd name="connsiteY138" fmla="*/ 2415568 h 2729893"/>
              <a:gd name="connsiteX139" fmla="*/ 1081172 w 1728872"/>
              <a:gd name="connsiteY139" fmla="*/ 2377468 h 2729893"/>
              <a:gd name="connsiteX140" fmla="*/ 1071647 w 1728872"/>
              <a:gd name="connsiteY140" fmla="*/ 2363181 h 2729893"/>
              <a:gd name="connsiteX141" fmla="*/ 1038310 w 1728872"/>
              <a:gd name="connsiteY141" fmla="*/ 2320318 h 2729893"/>
              <a:gd name="connsiteX142" fmla="*/ 1066885 w 1728872"/>
              <a:gd name="connsiteY142" fmla="*/ 2253643 h 2729893"/>
              <a:gd name="connsiteX143" fmla="*/ 1081172 w 1728872"/>
              <a:gd name="connsiteY143" fmla="*/ 2248881 h 2729893"/>
              <a:gd name="connsiteX144" fmla="*/ 1100222 w 1728872"/>
              <a:gd name="connsiteY144" fmla="*/ 2234593 h 2729893"/>
              <a:gd name="connsiteX145" fmla="*/ 1114510 w 1728872"/>
              <a:gd name="connsiteY145" fmla="*/ 2225068 h 2729893"/>
              <a:gd name="connsiteX146" fmla="*/ 1128797 w 1728872"/>
              <a:gd name="connsiteY146" fmla="*/ 2210781 h 2729893"/>
              <a:gd name="connsiteX147" fmla="*/ 1138322 w 1728872"/>
              <a:gd name="connsiteY147" fmla="*/ 2186968 h 2729893"/>
              <a:gd name="connsiteX148" fmla="*/ 1157372 w 1728872"/>
              <a:gd name="connsiteY148" fmla="*/ 2158393 h 2729893"/>
              <a:gd name="connsiteX149" fmla="*/ 1176422 w 1728872"/>
              <a:gd name="connsiteY149" fmla="*/ 2129818 h 2729893"/>
              <a:gd name="connsiteX150" fmla="*/ 1190710 w 1728872"/>
              <a:gd name="connsiteY150" fmla="*/ 2120293 h 2729893"/>
              <a:gd name="connsiteX151" fmla="*/ 1309772 w 1728872"/>
              <a:gd name="connsiteY151" fmla="*/ 2110768 h 2729893"/>
              <a:gd name="connsiteX152" fmla="*/ 1324060 w 1728872"/>
              <a:gd name="connsiteY152" fmla="*/ 2091718 h 2729893"/>
              <a:gd name="connsiteX153" fmla="*/ 1333585 w 1728872"/>
              <a:gd name="connsiteY153" fmla="*/ 2063143 h 2729893"/>
              <a:gd name="connsiteX154" fmla="*/ 1357397 w 1728872"/>
              <a:gd name="connsiteY154" fmla="*/ 2053618 h 2729893"/>
              <a:gd name="connsiteX155" fmla="*/ 1405022 w 1728872"/>
              <a:gd name="connsiteY155" fmla="*/ 2044093 h 2729893"/>
              <a:gd name="connsiteX156" fmla="*/ 1395497 w 1728872"/>
              <a:gd name="connsiteY156" fmla="*/ 2020281 h 2729893"/>
              <a:gd name="connsiteX157" fmla="*/ 1419310 w 1728872"/>
              <a:gd name="connsiteY157" fmla="*/ 2015518 h 2729893"/>
              <a:gd name="connsiteX158" fmla="*/ 1476460 w 1728872"/>
              <a:gd name="connsiteY158" fmla="*/ 2001231 h 2729893"/>
              <a:gd name="connsiteX159" fmla="*/ 1490747 w 1728872"/>
              <a:gd name="connsiteY159" fmla="*/ 1996468 h 2729893"/>
              <a:gd name="connsiteX160" fmla="*/ 1528847 w 1728872"/>
              <a:gd name="connsiteY160" fmla="*/ 1991706 h 2729893"/>
              <a:gd name="connsiteX161" fmla="*/ 1543135 w 1728872"/>
              <a:gd name="connsiteY161" fmla="*/ 1967893 h 2729893"/>
              <a:gd name="connsiteX162" fmla="*/ 1552660 w 1728872"/>
              <a:gd name="connsiteY162" fmla="*/ 1915506 h 2729893"/>
              <a:gd name="connsiteX163" fmla="*/ 1595522 w 1728872"/>
              <a:gd name="connsiteY163" fmla="*/ 1905981 h 2729893"/>
              <a:gd name="connsiteX164" fmla="*/ 1605047 w 1728872"/>
              <a:gd name="connsiteY164" fmla="*/ 1891693 h 2729893"/>
              <a:gd name="connsiteX165" fmla="*/ 1609810 w 1728872"/>
              <a:gd name="connsiteY165" fmla="*/ 1877406 h 2729893"/>
              <a:gd name="connsiteX166" fmla="*/ 1628860 w 1728872"/>
              <a:gd name="connsiteY166" fmla="*/ 1863118 h 2729893"/>
              <a:gd name="connsiteX167" fmla="*/ 1657435 w 1728872"/>
              <a:gd name="connsiteY167" fmla="*/ 1834543 h 2729893"/>
              <a:gd name="connsiteX168" fmla="*/ 1647910 w 1728872"/>
              <a:gd name="connsiteY168" fmla="*/ 1791681 h 2729893"/>
              <a:gd name="connsiteX169" fmla="*/ 1624097 w 1728872"/>
              <a:gd name="connsiteY169" fmla="*/ 1763106 h 2729893"/>
              <a:gd name="connsiteX170" fmla="*/ 1581235 w 1728872"/>
              <a:gd name="connsiteY170" fmla="*/ 1715481 h 2729893"/>
              <a:gd name="connsiteX171" fmla="*/ 1562185 w 1728872"/>
              <a:gd name="connsiteY171" fmla="*/ 1710718 h 2729893"/>
              <a:gd name="connsiteX172" fmla="*/ 1547897 w 1728872"/>
              <a:gd name="connsiteY172" fmla="*/ 1677381 h 2729893"/>
              <a:gd name="connsiteX173" fmla="*/ 1585997 w 1728872"/>
              <a:gd name="connsiteY173" fmla="*/ 1653568 h 2729893"/>
              <a:gd name="connsiteX174" fmla="*/ 1619335 w 1728872"/>
              <a:gd name="connsiteY174" fmla="*/ 1639281 h 2729893"/>
              <a:gd name="connsiteX175" fmla="*/ 1652672 w 1728872"/>
              <a:gd name="connsiteY175" fmla="*/ 1629756 h 2729893"/>
              <a:gd name="connsiteX176" fmla="*/ 1681247 w 1728872"/>
              <a:gd name="connsiteY176" fmla="*/ 1620231 h 2729893"/>
              <a:gd name="connsiteX177" fmla="*/ 1695535 w 1728872"/>
              <a:gd name="connsiteY177" fmla="*/ 1601181 h 2729893"/>
              <a:gd name="connsiteX178" fmla="*/ 1705060 w 1728872"/>
              <a:gd name="connsiteY178" fmla="*/ 1586893 h 2729893"/>
              <a:gd name="connsiteX179" fmla="*/ 1700297 w 1728872"/>
              <a:gd name="connsiteY179" fmla="*/ 1544031 h 2729893"/>
              <a:gd name="connsiteX180" fmla="*/ 1686010 w 1728872"/>
              <a:gd name="connsiteY180" fmla="*/ 1524981 h 2729893"/>
              <a:gd name="connsiteX181" fmla="*/ 1681247 w 1728872"/>
              <a:gd name="connsiteY181" fmla="*/ 1505931 h 2729893"/>
              <a:gd name="connsiteX182" fmla="*/ 1671722 w 1728872"/>
              <a:gd name="connsiteY182" fmla="*/ 1477356 h 2729893"/>
              <a:gd name="connsiteX183" fmla="*/ 1676485 w 1728872"/>
              <a:gd name="connsiteY183" fmla="*/ 1410681 h 2729893"/>
              <a:gd name="connsiteX184" fmla="*/ 1681247 w 1728872"/>
              <a:gd name="connsiteY184" fmla="*/ 1372581 h 2729893"/>
              <a:gd name="connsiteX185" fmla="*/ 1700297 w 1728872"/>
              <a:gd name="connsiteY185" fmla="*/ 1353531 h 2729893"/>
              <a:gd name="connsiteX186" fmla="*/ 1709822 w 1728872"/>
              <a:gd name="connsiteY186" fmla="*/ 1329718 h 2729893"/>
              <a:gd name="connsiteX187" fmla="*/ 1714585 w 1728872"/>
              <a:gd name="connsiteY187" fmla="*/ 1315431 h 2729893"/>
              <a:gd name="connsiteX188" fmla="*/ 1728872 w 1728872"/>
              <a:gd name="connsiteY188" fmla="*/ 1286856 h 2729893"/>
              <a:gd name="connsiteX189" fmla="*/ 1719347 w 1728872"/>
              <a:gd name="connsiteY189" fmla="*/ 1196368 h 2729893"/>
              <a:gd name="connsiteX190" fmla="*/ 1681247 w 1728872"/>
              <a:gd name="connsiteY190" fmla="*/ 1158268 h 2729893"/>
              <a:gd name="connsiteX191" fmla="*/ 1666960 w 1728872"/>
              <a:gd name="connsiteY191" fmla="*/ 1143981 h 2729893"/>
              <a:gd name="connsiteX192" fmla="*/ 1652672 w 1728872"/>
              <a:gd name="connsiteY192" fmla="*/ 1129693 h 2729893"/>
              <a:gd name="connsiteX193" fmla="*/ 1633622 w 1728872"/>
              <a:gd name="connsiteY193" fmla="*/ 1120168 h 2729893"/>
              <a:gd name="connsiteX194" fmla="*/ 1614572 w 1728872"/>
              <a:gd name="connsiteY194" fmla="*/ 1101118 h 2729893"/>
              <a:gd name="connsiteX195" fmla="*/ 1600285 w 1728872"/>
              <a:gd name="connsiteY195" fmla="*/ 1096356 h 2729893"/>
              <a:gd name="connsiteX196" fmla="*/ 1581235 w 1728872"/>
              <a:gd name="connsiteY196" fmla="*/ 1086831 h 2729893"/>
              <a:gd name="connsiteX197" fmla="*/ 1547897 w 1728872"/>
              <a:gd name="connsiteY197" fmla="*/ 1077306 h 2729893"/>
              <a:gd name="connsiteX198" fmla="*/ 1528847 w 1728872"/>
              <a:gd name="connsiteY198" fmla="*/ 1067781 h 2729893"/>
              <a:gd name="connsiteX199" fmla="*/ 1500272 w 1728872"/>
              <a:gd name="connsiteY199" fmla="*/ 1063018 h 2729893"/>
              <a:gd name="connsiteX200" fmla="*/ 1481222 w 1728872"/>
              <a:gd name="connsiteY200" fmla="*/ 1029681 h 2729893"/>
              <a:gd name="connsiteX201" fmla="*/ 1466935 w 1728872"/>
              <a:gd name="connsiteY201" fmla="*/ 986818 h 2729893"/>
              <a:gd name="connsiteX202" fmla="*/ 1457410 w 1728872"/>
              <a:gd name="connsiteY202" fmla="*/ 967768 h 2729893"/>
              <a:gd name="connsiteX203" fmla="*/ 1452647 w 1728872"/>
              <a:gd name="connsiteY203" fmla="*/ 953481 h 2729893"/>
              <a:gd name="connsiteX204" fmla="*/ 1443122 w 1728872"/>
              <a:gd name="connsiteY204" fmla="*/ 929668 h 2729893"/>
              <a:gd name="connsiteX205" fmla="*/ 1452647 w 1728872"/>
              <a:gd name="connsiteY205" fmla="*/ 867756 h 2729893"/>
              <a:gd name="connsiteX206" fmla="*/ 1462172 w 1728872"/>
              <a:gd name="connsiteY206" fmla="*/ 853468 h 2729893"/>
              <a:gd name="connsiteX207" fmla="*/ 1466935 w 1728872"/>
              <a:gd name="connsiteY207" fmla="*/ 839181 h 2729893"/>
              <a:gd name="connsiteX208" fmla="*/ 1500272 w 1728872"/>
              <a:gd name="connsiteY208" fmla="*/ 786793 h 2729893"/>
              <a:gd name="connsiteX209" fmla="*/ 1519322 w 1728872"/>
              <a:gd name="connsiteY209" fmla="*/ 739168 h 2729893"/>
              <a:gd name="connsiteX210" fmla="*/ 1528847 w 1728872"/>
              <a:gd name="connsiteY210" fmla="*/ 715356 h 2729893"/>
              <a:gd name="connsiteX211" fmla="*/ 1543135 w 1728872"/>
              <a:gd name="connsiteY211" fmla="*/ 701068 h 2729893"/>
              <a:gd name="connsiteX212" fmla="*/ 1562185 w 1728872"/>
              <a:gd name="connsiteY212" fmla="*/ 686781 h 2729893"/>
              <a:gd name="connsiteX213" fmla="*/ 1590760 w 1728872"/>
              <a:gd name="connsiteY213" fmla="*/ 643918 h 2729893"/>
              <a:gd name="connsiteX214" fmla="*/ 1600285 w 1728872"/>
              <a:gd name="connsiteY214" fmla="*/ 615343 h 2729893"/>
              <a:gd name="connsiteX215" fmla="*/ 1619335 w 1728872"/>
              <a:gd name="connsiteY215" fmla="*/ 586768 h 2729893"/>
              <a:gd name="connsiteX216" fmla="*/ 1614572 w 1728872"/>
              <a:gd name="connsiteY216" fmla="*/ 491518 h 2729893"/>
              <a:gd name="connsiteX217" fmla="*/ 1585997 w 1728872"/>
              <a:gd name="connsiteY217" fmla="*/ 467706 h 2729893"/>
              <a:gd name="connsiteX218" fmla="*/ 1571710 w 1728872"/>
              <a:gd name="connsiteY218" fmla="*/ 462943 h 2729893"/>
              <a:gd name="connsiteX219" fmla="*/ 1538372 w 1728872"/>
              <a:gd name="connsiteY219" fmla="*/ 448656 h 2729893"/>
              <a:gd name="connsiteX220" fmla="*/ 1533610 w 1728872"/>
              <a:gd name="connsiteY220" fmla="*/ 429606 h 2729893"/>
              <a:gd name="connsiteX221" fmla="*/ 1528847 w 1728872"/>
              <a:gd name="connsiteY221" fmla="*/ 343881 h 2729893"/>
              <a:gd name="connsiteX222" fmla="*/ 1514560 w 1728872"/>
              <a:gd name="connsiteY222" fmla="*/ 324831 h 2729893"/>
              <a:gd name="connsiteX223" fmla="*/ 1505035 w 1728872"/>
              <a:gd name="connsiteY223" fmla="*/ 310543 h 2729893"/>
              <a:gd name="connsiteX224" fmla="*/ 1485985 w 1728872"/>
              <a:gd name="connsiteY224" fmla="*/ 305781 h 2729893"/>
              <a:gd name="connsiteX225" fmla="*/ 1457410 w 1728872"/>
              <a:gd name="connsiteY225" fmla="*/ 296256 h 2729893"/>
              <a:gd name="connsiteX226" fmla="*/ 1481222 w 1728872"/>
              <a:gd name="connsiteY226" fmla="*/ 272443 h 2729893"/>
              <a:gd name="connsiteX227" fmla="*/ 1500272 w 1728872"/>
              <a:gd name="connsiteY227" fmla="*/ 234343 h 2729893"/>
              <a:gd name="connsiteX228" fmla="*/ 1514560 w 1728872"/>
              <a:gd name="connsiteY228" fmla="*/ 162906 h 2729893"/>
              <a:gd name="connsiteX229" fmla="*/ 1519322 w 1728872"/>
              <a:gd name="connsiteY229" fmla="*/ 139093 h 2729893"/>
              <a:gd name="connsiteX230" fmla="*/ 1524085 w 1728872"/>
              <a:gd name="connsiteY230" fmla="*/ 124806 h 2729893"/>
              <a:gd name="connsiteX231" fmla="*/ 1528847 w 1728872"/>
              <a:gd name="connsiteY231" fmla="*/ 105756 h 2729893"/>
              <a:gd name="connsiteX232" fmla="*/ 1547897 w 1728872"/>
              <a:gd name="connsiteY232" fmla="*/ 77181 h 2729893"/>
              <a:gd name="connsiteX233" fmla="*/ 1557422 w 1728872"/>
              <a:gd name="connsiteY233" fmla="*/ 62893 h 2729893"/>
              <a:gd name="connsiteX234" fmla="*/ 1538372 w 1728872"/>
              <a:gd name="connsiteY234" fmla="*/ 20031 h 2729893"/>
              <a:gd name="connsiteX0" fmla="*/ 1538372 w 1728872"/>
              <a:gd name="connsiteY0" fmla="*/ 20031 h 2729893"/>
              <a:gd name="connsiteX1" fmla="*/ 1485985 w 1728872"/>
              <a:gd name="connsiteY1" fmla="*/ 8125 h 2729893"/>
              <a:gd name="connsiteX2" fmla="*/ 1445503 w 1728872"/>
              <a:gd name="connsiteY2" fmla="*/ 3361 h 2729893"/>
              <a:gd name="connsiteX3" fmla="*/ 1338347 w 1728872"/>
              <a:gd name="connsiteY3" fmla="*/ 67656 h 2729893"/>
              <a:gd name="connsiteX4" fmla="*/ 1288341 w 1728872"/>
              <a:gd name="connsiteY4" fmla="*/ 122425 h 2729893"/>
              <a:gd name="connsiteX5" fmla="*/ 1221666 w 1728872"/>
              <a:gd name="connsiteY5" fmla="*/ 124805 h 2729893"/>
              <a:gd name="connsiteX6" fmla="*/ 1202616 w 1728872"/>
              <a:gd name="connsiteY6" fmla="*/ 146238 h 2729893"/>
              <a:gd name="connsiteX7" fmla="*/ 1138322 w 1728872"/>
              <a:gd name="connsiteY7" fmla="*/ 165288 h 2729893"/>
              <a:gd name="connsiteX8" fmla="*/ 1085935 w 1728872"/>
              <a:gd name="connsiteY8" fmla="*/ 243868 h 2729893"/>
              <a:gd name="connsiteX9" fmla="*/ 1081172 w 1728872"/>
              <a:gd name="connsiteY9" fmla="*/ 262918 h 2729893"/>
              <a:gd name="connsiteX10" fmla="*/ 1062122 w 1728872"/>
              <a:gd name="connsiteY10" fmla="*/ 296256 h 2729893"/>
              <a:gd name="connsiteX11" fmla="*/ 1014497 w 1728872"/>
              <a:gd name="connsiteY11" fmla="*/ 286731 h 2729893"/>
              <a:gd name="connsiteX12" fmla="*/ 990685 w 1728872"/>
              <a:gd name="connsiteY12" fmla="*/ 277206 h 2729893"/>
              <a:gd name="connsiteX13" fmla="*/ 947822 w 1728872"/>
              <a:gd name="connsiteY13" fmla="*/ 281968 h 2729893"/>
              <a:gd name="connsiteX14" fmla="*/ 938297 w 1728872"/>
              <a:gd name="connsiteY14" fmla="*/ 296256 h 2729893"/>
              <a:gd name="connsiteX15" fmla="*/ 924010 w 1728872"/>
              <a:gd name="connsiteY15" fmla="*/ 301018 h 2729893"/>
              <a:gd name="connsiteX16" fmla="*/ 909722 w 1728872"/>
              <a:gd name="connsiteY16" fmla="*/ 310543 h 2729893"/>
              <a:gd name="connsiteX17" fmla="*/ 904960 w 1728872"/>
              <a:gd name="connsiteY17" fmla="*/ 367693 h 2729893"/>
              <a:gd name="connsiteX18" fmla="*/ 885910 w 1728872"/>
              <a:gd name="connsiteY18" fmla="*/ 405793 h 2729893"/>
              <a:gd name="connsiteX19" fmla="*/ 871622 w 1728872"/>
              <a:gd name="connsiteY19" fmla="*/ 453418 h 2729893"/>
              <a:gd name="connsiteX20" fmla="*/ 862097 w 1728872"/>
              <a:gd name="connsiteY20" fmla="*/ 477231 h 2729893"/>
              <a:gd name="connsiteX21" fmla="*/ 843047 w 1728872"/>
              <a:gd name="connsiteY21" fmla="*/ 486756 h 2729893"/>
              <a:gd name="connsiteX22" fmla="*/ 804947 w 1728872"/>
              <a:gd name="connsiteY22" fmla="*/ 481993 h 2729893"/>
              <a:gd name="connsiteX23" fmla="*/ 790660 w 1728872"/>
              <a:gd name="connsiteY23" fmla="*/ 472468 h 2729893"/>
              <a:gd name="connsiteX24" fmla="*/ 738272 w 1728872"/>
              <a:gd name="connsiteY24" fmla="*/ 477231 h 2729893"/>
              <a:gd name="connsiteX25" fmla="*/ 723985 w 1728872"/>
              <a:gd name="connsiteY25" fmla="*/ 486756 h 2729893"/>
              <a:gd name="connsiteX26" fmla="*/ 700172 w 1728872"/>
              <a:gd name="connsiteY26" fmla="*/ 515331 h 2729893"/>
              <a:gd name="connsiteX27" fmla="*/ 681122 w 1728872"/>
              <a:gd name="connsiteY27" fmla="*/ 520093 h 2729893"/>
              <a:gd name="connsiteX28" fmla="*/ 623972 w 1728872"/>
              <a:gd name="connsiteY28" fmla="*/ 524856 h 2729893"/>
              <a:gd name="connsiteX29" fmla="*/ 623972 w 1728872"/>
              <a:gd name="connsiteY29" fmla="*/ 572481 h 2729893"/>
              <a:gd name="connsiteX30" fmla="*/ 600160 w 1728872"/>
              <a:gd name="connsiteY30" fmla="*/ 577243 h 2729893"/>
              <a:gd name="connsiteX31" fmla="*/ 585872 w 1728872"/>
              <a:gd name="connsiteY31" fmla="*/ 586768 h 2729893"/>
              <a:gd name="connsiteX32" fmla="*/ 581110 w 1728872"/>
              <a:gd name="connsiteY32" fmla="*/ 624868 h 2729893"/>
              <a:gd name="connsiteX33" fmla="*/ 571585 w 1728872"/>
              <a:gd name="connsiteY33" fmla="*/ 658206 h 2729893"/>
              <a:gd name="connsiteX34" fmla="*/ 566822 w 1728872"/>
              <a:gd name="connsiteY34" fmla="*/ 672493 h 2729893"/>
              <a:gd name="connsiteX35" fmla="*/ 514435 w 1728872"/>
              <a:gd name="connsiteY35" fmla="*/ 686781 h 2729893"/>
              <a:gd name="connsiteX36" fmla="*/ 500147 w 1728872"/>
              <a:gd name="connsiteY36" fmla="*/ 701068 h 2729893"/>
              <a:gd name="connsiteX37" fmla="*/ 523960 w 1728872"/>
              <a:gd name="connsiteY37" fmla="*/ 734406 h 2729893"/>
              <a:gd name="connsiteX38" fmla="*/ 566822 w 1728872"/>
              <a:gd name="connsiteY38" fmla="*/ 743931 h 2729893"/>
              <a:gd name="connsiteX39" fmla="*/ 604922 w 1728872"/>
              <a:gd name="connsiteY39" fmla="*/ 791556 h 2729893"/>
              <a:gd name="connsiteX40" fmla="*/ 623972 w 1728872"/>
              <a:gd name="connsiteY40" fmla="*/ 858231 h 2729893"/>
              <a:gd name="connsiteX41" fmla="*/ 638260 w 1728872"/>
              <a:gd name="connsiteY41" fmla="*/ 867756 h 2729893"/>
              <a:gd name="connsiteX42" fmla="*/ 604922 w 1728872"/>
              <a:gd name="connsiteY42" fmla="*/ 886806 h 2729893"/>
              <a:gd name="connsiteX43" fmla="*/ 595397 w 1728872"/>
              <a:gd name="connsiteY43" fmla="*/ 901093 h 2729893"/>
              <a:gd name="connsiteX44" fmla="*/ 576347 w 1728872"/>
              <a:gd name="connsiteY44" fmla="*/ 905856 h 2729893"/>
              <a:gd name="connsiteX45" fmla="*/ 562060 w 1728872"/>
              <a:gd name="connsiteY45" fmla="*/ 901093 h 2729893"/>
              <a:gd name="connsiteX46" fmla="*/ 566822 w 1728872"/>
              <a:gd name="connsiteY46" fmla="*/ 939193 h 2729893"/>
              <a:gd name="connsiteX47" fmla="*/ 557297 w 1728872"/>
              <a:gd name="connsiteY47" fmla="*/ 972531 h 2729893"/>
              <a:gd name="connsiteX48" fmla="*/ 523960 w 1728872"/>
              <a:gd name="connsiteY48" fmla="*/ 991581 h 2729893"/>
              <a:gd name="connsiteX49" fmla="*/ 509672 w 1728872"/>
              <a:gd name="connsiteY49" fmla="*/ 1005868 h 2729893"/>
              <a:gd name="connsiteX50" fmla="*/ 476335 w 1728872"/>
              <a:gd name="connsiteY50" fmla="*/ 986818 h 2729893"/>
              <a:gd name="connsiteX51" fmla="*/ 457285 w 1728872"/>
              <a:gd name="connsiteY51" fmla="*/ 991581 h 2729893"/>
              <a:gd name="connsiteX52" fmla="*/ 462047 w 1728872"/>
              <a:gd name="connsiteY52" fmla="*/ 1015393 h 2729893"/>
              <a:gd name="connsiteX53" fmla="*/ 481097 w 1728872"/>
              <a:gd name="connsiteY53" fmla="*/ 1043968 h 2729893"/>
              <a:gd name="connsiteX54" fmla="*/ 490622 w 1728872"/>
              <a:gd name="connsiteY54" fmla="*/ 1082068 h 2729893"/>
              <a:gd name="connsiteX55" fmla="*/ 485860 w 1728872"/>
              <a:gd name="connsiteY55" fmla="*/ 1182081 h 2729893"/>
              <a:gd name="connsiteX56" fmla="*/ 452522 w 1728872"/>
              <a:gd name="connsiteY56" fmla="*/ 1215418 h 2729893"/>
              <a:gd name="connsiteX57" fmla="*/ 438235 w 1728872"/>
              <a:gd name="connsiteY57" fmla="*/ 1229706 h 2729893"/>
              <a:gd name="connsiteX58" fmla="*/ 414422 w 1728872"/>
              <a:gd name="connsiteY58" fmla="*/ 1220181 h 2729893"/>
              <a:gd name="connsiteX59" fmla="*/ 395372 w 1728872"/>
              <a:gd name="connsiteY59" fmla="*/ 1215418 h 2729893"/>
              <a:gd name="connsiteX60" fmla="*/ 390610 w 1728872"/>
              <a:gd name="connsiteY60" fmla="*/ 1234468 h 2729893"/>
              <a:gd name="connsiteX61" fmla="*/ 385847 w 1728872"/>
              <a:gd name="connsiteY61" fmla="*/ 1258281 h 2729893"/>
              <a:gd name="connsiteX62" fmla="*/ 381085 w 1728872"/>
              <a:gd name="connsiteY62" fmla="*/ 1291618 h 2729893"/>
              <a:gd name="connsiteX63" fmla="*/ 376322 w 1728872"/>
              <a:gd name="connsiteY63" fmla="*/ 1305906 h 2729893"/>
              <a:gd name="connsiteX64" fmla="*/ 371560 w 1728872"/>
              <a:gd name="connsiteY64" fmla="*/ 1324956 h 2729893"/>
              <a:gd name="connsiteX65" fmla="*/ 366797 w 1728872"/>
              <a:gd name="connsiteY65" fmla="*/ 1348768 h 2729893"/>
              <a:gd name="connsiteX66" fmla="*/ 338222 w 1728872"/>
              <a:gd name="connsiteY66" fmla="*/ 1377343 h 2729893"/>
              <a:gd name="connsiteX67" fmla="*/ 319172 w 1728872"/>
              <a:gd name="connsiteY67" fmla="*/ 1391631 h 2729893"/>
              <a:gd name="connsiteX68" fmla="*/ 290597 w 1728872"/>
              <a:gd name="connsiteY68" fmla="*/ 1401156 h 2729893"/>
              <a:gd name="connsiteX69" fmla="*/ 276310 w 1728872"/>
              <a:gd name="connsiteY69" fmla="*/ 1415443 h 2729893"/>
              <a:gd name="connsiteX70" fmla="*/ 262022 w 1728872"/>
              <a:gd name="connsiteY70" fmla="*/ 1424968 h 2729893"/>
              <a:gd name="connsiteX71" fmla="*/ 257260 w 1728872"/>
              <a:gd name="connsiteY71" fmla="*/ 1439256 h 2729893"/>
              <a:gd name="connsiteX72" fmla="*/ 242972 w 1728872"/>
              <a:gd name="connsiteY72" fmla="*/ 1463068 h 2729893"/>
              <a:gd name="connsiteX73" fmla="*/ 209635 w 1728872"/>
              <a:gd name="connsiteY73" fmla="*/ 1496406 h 2729893"/>
              <a:gd name="connsiteX74" fmla="*/ 195347 w 1728872"/>
              <a:gd name="connsiteY74" fmla="*/ 1510693 h 2729893"/>
              <a:gd name="connsiteX75" fmla="*/ 157247 w 1728872"/>
              <a:gd name="connsiteY75" fmla="*/ 1539268 h 2729893"/>
              <a:gd name="connsiteX76" fmla="*/ 142960 w 1728872"/>
              <a:gd name="connsiteY76" fmla="*/ 1553556 h 2729893"/>
              <a:gd name="connsiteX77" fmla="*/ 114385 w 1728872"/>
              <a:gd name="connsiteY77" fmla="*/ 1577368 h 2729893"/>
              <a:gd name="connsiteX78" fmla="*/ 109622 w 1728872"/>
              <a:gd name="connsiteY78" fmla="*/ 1591656 h 2729893"/>
              <a:gd name="connsiteX79" fmla="*/ 100097 w 1728872"/>
              <a:gd name="connsiteY79" fmla="*/ 1653568 h 2729893"/>
              <a:gd name="connsiteX80" fmla="*/ 71522 w 1728872"/>
              <a:gd name="connsiteY80" fmla="*/ 1677381 h 2729893"/>
              <a:gd name="connsiteX81" fmla="*/ 38185 w 1728872"/>
              <a:gd name="connsiteY81" fmla="*/ 1720243 h 2729893"/>
              <a:gd name="connsiteX82" fmla="*/ 28660 w 1728872"/>
              <a:gd name="connsiteY82" fmla="*/ 1739293 h 2729893"/>
              <a:gd name="connsiteX83" fmla="*/ 42947 w 1728872"/>
              <a:gd name="connsiteY83" fmla="*/ 1786918 h 2729893"/>
              <a:gd name="connsiteX84" fmla="*/ 47710 w 1728872"/>
              <a:gd name="connsiteY84" fmla="*/ 1805968 h 2729893"/>
              <a:gd name="connsiteX85" fmla="*/ 52472 w 1728872"/>
              <a:gd name="connsiteY85" fmla="*/ 1820256 h 2729893"/>
              <a:gd name="connsiteX86" fmla="*/ 38185 w 1728872"/>
              <a:gd name="connsiteY86" fmla="*/ 1877406 h 2729893"/>
              <a:gd name="connsiteX87" fmla="*/ 28660 w 1728872"/>
              <a:gd name="connsiteY87" fmla="*/ 1905981 h 2729893"/>
              <a:gd name="connsiteX88" fmla="*/ 57235 w 1728872"/>
              <a:gd name="connsiteY88" fmla="*/ 1958368 h 2729893"/>
              <a:gd name="connsiteX89" fmla="*/ 61997 w 1728872"/>
              <a:gd name="connsiteY89" fmla="*/ 1977418 h 2729893"/>
              <a:gd name="connsiteX90" fmla="*/ 23897 w 1728872"/>
              <a:gd name="connsiteY90" fmla="*/ 1977418 h 2729893"/>
              <a:gd name="connsiteX91" fmla="*/ 85 w 1728872"/>
              <a:gd name="connsiteY91" fmla="*/ 1982181 h 2729893"/>
              <a:gd name="connsiteX92" fmla="*/ 19135 w 1728872"/>
              <a:gd name="connsiteY92" fmla="*/ 2020281 h 2729893"/>
              <a:gd name="connsiteX93" fmla="*/ 33422 w 1728872"/>
              <a:gd name="connsiteY93" fmla="*/ 2206018 h 2729893"/>
              <a:gd name="connsiteX94" fmla="*/ 47710 w 1728872"/>
              <a:gd name="connsiteY94" fmla="*/ 2277456 h 2729893"/>
              <a:gd name="connsiteX95" fmla="*/ 66760 w 1728872"/>
              <a:gd name="connsiteY95" fmla="*/ 2301268 h 2729893"/>
              <a:gd name="connsiteX96" fmla="*/ 76285 w 1728872"/>
              <a:gd name="connsiteY96" fmla="*/ 2315556 h 2729893"/>
              <a:gd name="connsiteX97" fmla="*/ 104860 w 1728872"/>
              <a:gd name="connsiteY97" fmla="*/ 2329843 h 2729893"/>
              <a:gd name="connsiteX98" fmla="*/ 157247 w 1728872"/>
              <a:gd name="connsiteY98" fmla="*/ 2391756 h 2729893"/>
              <a:gd name="connsiteX99" fmla="*/ 171535 w 1728872"/>
              <a:gd name="connsiteY99" fmla="*/ 2425093 h 2729893"/>
              <a:gd name="connsiteX100" fmla="*/ 176297 w 1728872"/>
              <a:gd name="connsiteY100" fmla="*/ 2448906 h 2729893"/>
              <a:gd name="connsiteX101" fmla="*/ 190585 w 1728872"/>
              <a:gd name="connsiteY101" fmla="*/ 2467956 h 2729893"/>
              <a:gd name="connsiteX102" fmla="*/ 195347 w 1728872"/>
              <a:gd name="connsiteY102" fmla="*/ 2482243 h 2729893"/>
              <a:gd name="connsiteX103" fmla="*/ 204872 w 1728872"/>
              <a:gd name="connsiteY103" fmla="*/ 2501293 h 2729893"/>
              <a:gd name="connsiteX104" fmla="*/ 209635 w 1728872"/>
              <a:gd name="connsiteY104" fmla="*/ 2525106 h 2729893"/>
              <a:gd name="connsiteX105" fmla="*/ 233447 w 1728872"/>
              <a:gd name="connsiteY105" fmla="*/ 2567968 h 2729893"/>
              <a:gd name="connsiteX106" fmla="*/ 238210 w 1728872"/>
              <a:gd name="connsiteY106" fmla="*/ 2582256 h 2729893"/>
              <a:gd name="connsiteX107" fmla="*/ 262022 w 1728872"/>
              <a:gd name="connsiteY107" fmla="*/ 2606068 h 2729893"/>
              <a:gd name="connsiteX108" fmla="*/ 271547 w 1728872"/>
              <a:gd name="connsiteY108" fmla="*/ 2620356 h 2729893"/>
              <a:gd name="connsiteX109" fmla="*/ 300122 w 1728872"/>
              <a:gd name="connsiteY109" fmla="*/ 2625118 h 2729893"/>
              <a:gd name="connsiteX110" fmla="*/ 395372 w 1728872"/>
              <a:gd name="connsiteY110" fmla="*/ 2653693 h 2729893"/>
              <a:gd name="connsiteX111" fmla="*/ 395372 w 1728872"/>
              <a:gd name="connsiteY111" fmla="*/ 2653693 h 2729893"/>
              <a:gd name="connsiteX112" fmla="*/ 452522 w 1728872"/>
              <a:gd name="connsiteY112" fmla="*/ 2672743 h 2729893"/>
              <a:gd name="connsiteX113" fmla="*/ 476335 w 1728872"/>
              <a:gd name="connsiteY113" fmla="*/ 2682268 h 2729893"/>
              <a:gd name="connsiteX114" fmla="*/ 504910 w 1728872"/>
              <a:gd name="connsiteY114" fmla="*/ 2691793 h 2729893"/>
              <a:gd name="connsiteX115" fmla="*/ 552535 w 1728872"/>
              <a:gd name="connsiteY115" fmla="*/ 2701318 h 2729893"/>
              <a:gd name="connsiteX116" fmla="*/ 600160 w 1728872"/>
              <a:gd name="connsiteY116" fmla="*/ 2715606 h 2729893"/>
              <a:gd name="connsiteX117" fmla="*/ 628735 w 1728872"/>
              <a:gd name="connsiteY117" fmla="*/ 2725131 h 2729893"/>
              <a:gd name="connsiteX118" fmla="*/ 643022 w 1728872"/>
              <a:gd name="connsiteY118" fmla="*/ 2729893 h 2729893"/>
              <a:gd name="connsiteX119" fmla="*/ 652547 w 1728872"/>
              <a:gd name="connsiteY119" fmla="*/ 2663218 h 2729893"/>
              <a:gd name="connsiteX120" fmla="*/ 666835 w 1728872"/>
              <a:gd name="connsiteY120" fmla="*/ 2653693 h 2729893"/>
              <a:gd name="connsiteX121" fmla="*/ 695410 w 1728872"/>
              <a:gd name="connsiteY121" fmla="*/ 2644168 h 2729893"/>
              <a:gd name="connsiteX122" fmla="*/ 709697 w 1728872"/>
              <a:gd name="connsiteY122" fmla="*/ 2634643 h 2729893"/>
              <a:gd name="connsiteX123" fmla="*/ 738272 w 1728872"/>
              <a:gd name="connsiteY123" fmla="*/ 2625118 h 2729893"/>
              <a:gd name="connsiteX124" fmla="*/ 771610 w 1728872"/>
              <a:gd name="connsiteY124" fmla="*/ 2610831 h 2729893"/>
              <a:gd name="connsiteX125" fmla="*/ 800185 w 1728872"/>
              <a:gd name="connsiteY125" fmla="*/ 2587018 h 2729893"/>
              <a:gd name="connsiteX126" fmla="*/ 833522 w 1728872"/>
              <a:gd name="connsiteY126" fmla="*/ 2553681 h 2729893"/>
              <a:gd name="connsiteX127" fmla="*/ 895435 w 1728872"/>
              <a:gd name="connsiteY127" fmla="*/ 2534631 h 2729893"/>
              <a:gd name="connsiteX128" fmla="*/ 924010 w 1728872"/>
              <a:gd name="connsiteY128" fmla="*/ 2520343 h 2729893"/>
              <a:gd name="connsiteX129" fmla="*/ 962110 w 1728872"/>
              <a:gd name="connsiteY129" fmla="*/ 2510818 h 2729893"/>
              <a:gd name="connsiteX130" fmla="*/ 976397 w 1728872"/>
              <a:gd name="connsiteY130" fmla="*/ 2506056 h 2729893"/>
              <a:gd name="connsiteX131" fmla="*/ 995447 w 1728872"/>
              <a:gd name="connsiteY131" fmla="*/ 2501293 h 2729893"/>
              <a:gd name="connsiteX132" fmla="*/ 1014497 w 1728872"/>
              <a:gd name="connsiteY132" fmla="*/ 2491768 h 2729893"/>
              <a:gd name="connsiteX133" fmla="*/ 1062122 w 1728872"/>
              <a:gd name="connsiteY133" fmla="*/ 2482243 h 2729893"/>
              <a:gd name="connsiteX134" fmla="*/ 1066885 w 1728872"/>
              <a:gd name="connsiteY134" fmla="*/ 2463193 h 2729893"/>
              <a:gd name="connsiteX135" fmla="*/ 1109747 w 1728872"/>
              <a:gd name="connsiteY135" fmla="*/ 2448906 h 2729893"/>
              <a:gd name="connsiteX136" fmla="*/ 1114510 w 1728872"/>
              <a:gd name="connsiteY136" fmla="*/ 2429856 h 2729893"/>
              <a:gd name="connsiteX137" fmla="*/ 1109747 w 1728872"/>
              <a:gd name="connsiteY137" fmla="*/ 2415568 h 2729893"/>
              <a:gd name="connsiteX138" fmla="*/ 1081172 w 1728872"/>
              <a:gd name="connsiteY138" fmla="*/ 2377468 h 2729893"/>
              <a:gd name="connsiteX139" fmla="*/ 1071647 w 1728872"/>
              <a:gd name="connsiteY139" fmla="*/ 2363181 h 2729893"/>
              <a:gd name="connsiteX140" fmla="*/ 1038310 w 1728872"/>
              <a:gd name="connsiteY140" fmla="*/ 2320318 h 2729893"/>
              <a:gd name="connsiteX141" fmla="*/ 1066885 w 1728872"/>
              <a:gd name="connsiteY141" fmla="*/ 2253643 h 2729893"/>
              <a:gd name="connsiteX142" fmla="*/ 1081172 w 1728872"/>
              <a:gd name="connsiteY142" fmla="*/ 2248881 h 2729893"/>
              <a:gd name="connsiteX143" fmla="*/ 1100222 w 1728872"/>
              <a:gd name="connsiteY143" fmla="*/ 2234593 h 2729893"/>
              <a:gd name="connsiteX144" fmla="*/ 1114510 w 1728872"/>
              <a:gd name="connsiteY144" fmla="*/ 2225068 h 2729893"/>
              <a:gd name="connsiteX145" fmla="*/ 1128797 w 1728872"/>
              <a:gd name="connsiteY145" fmla="*/ 2210781 h 2729893"/>
              <a:gd name="connsiteX146" fmla="*/ 1138322 w 1728872"/>
              <a:gd name="connsiteY146" fmla="*/ 2186968 h 2729893"/>
              <a:gd name="connsiteX147" fmla="*/ 1157372 w 1728872"/>
              <a:gd name="connsiteY147" fmla="*/ 2158393 h 2729893"/>
              <a:gd name="connsiteX148" fmla="*/ 1176422 w 1728872"/>
              <a:gd name="connsiteY148" fmla="*/ 2129818 h 2729893"/>
              <a:gd name="connsiteX149" fmla="*/ 1190710 w 1728872"/>
              <a:gd name="connsiteY149" fmla="*/ 2120293 h 2729893"/>
              <a:gd name="connsiteX150" fmla="*/ 1309772 w 1728872"/>
              <a:gd name="connsiteY150" fmla="*/ 2110768 h 2729893"/>
              <a:gd name="connsiteX151" fmla="*/ 1324060 w 1728872"/>
              <a:gd name="connsiteY151" fmla="*/ 2091718 h 2729893"/>
              <a:gd name="connsiteX152" fmla="*/ 1333585 w 1728872"/>
              <a:gd name="connsiteY152" fmla="*/ 2063143 h 2729893"/>
              <a:gd name="connsiteX153" fmla="*/ 1357397 w 1728872"/>
              <a:gd name="connsiteY153" fmla="*/ 2053618 h 2729893"/>
              <a:gd name="connsiteX154" fmla="*/ 1405022 w 1728872"/>
              <a:gd name="connsiteY154" fmla="*/ 2044093 h 2729893"/>
              <a:gd name="connsiteX155" fmla="*/ 1395497 w 1728872"/>
              <a:gd name="connsiteY155" fmla="*/ 2020281 h 2729893"/>
              <a:gd name="connsiteX156" fmla="*/ 1419310 w 1728872"/>
              <a:gd name="connsiteY156" fmla="*/ 2015518 h 2729893"/>
              <a:gd name="connsiteX157" fmla="*/ 1476460 w 1728872"/>
              <a:gd name="connsiteY157" fmla="*/ 2001231 h 2729893"/>
              <a:gd name="connsiteX158" fmla="*/ 1490747 w 1728872"/>
              <a:gd name="connsiteY158" fmla="*/ 1996468 h 2729893"/>
              <a:gd name="connsiteX159" fmla="*/ 1528847 w 1728872"/>
              <a:gd name="connsiteY159" fmla="*/ 1991706 h 2729893"/>
              <a:gd name="connsiteX160" fmla="*/ 1543135 w 1728872"/>
              <a:gd name="connsiteY160" fmla="*/ 1967893 h 2729893"/>
              <a:gd name="connsiteX161" fmla="*/ 1552660 w 1728872"/>
              <a:gd name="connsiteY161" fmla="*/ 1915506 h 2729893"/>
              <a:gd name="connsiteX162" fmla="*/ 1595522 w 1728872"/>
              <a:gd name="connsiteY162" fmla="*/ 1905981 h 2729893"/>
              <a:gd name="connsiteX163" fmla="*/ 1605047 w 1728872"/>
              <a:gd name="connsiteY163" fmla="*/ 1891693 h 2729893"/>
              <a:gd name="connsiteX164" fmla="*/ 1609810 w 1728872"/>
              <a:gd name="connsiteY164" fmla="*/ 1877406 h 2729893"/>
              <a:gd name="connsiteX165" fmla="*/ 1628860 w 1728872"/>
              <a:gd name="connsiteY165" fmla="*/ 1863118 h 2729893"/>
              <a:gd name="connsiteX166" fmla="*/ 1657435 w 1728872"/>
              <a:gd name="connsiteY166" fmla="*/ 1834543 h 2729893"/>
              <a:gd name="connsiteX167" fmla="*/ 1647910 w 1728872"/>
              <a:gd name="connsiteY167" fmla="*/ 1791681 h 2729893"/>
              <a:gd name="connsiteX168" fmla="*/ 1624097 w 1728872"/>
              <a:gd name="connsiteY168" fmla="*/ 1763106 h 2729893"/>
              <a:gd name="connsiteX169" fmla="*/ 1581235 w 1728872"/>
              <a:gd name="connsiteY169" fmla="*/ 1715481 h 2729893"/>
              <a:gd name="connsiteX170" fmla="*/ 1562185 w 1728872"/>
              <a:gd name="connsiteY170" fmla="*/ 1710718 h 2729893"/>
              <a:gd name="connsiteX171" fmla="*/ 1547897 w 1728872"/>
              <a:gd name="connsiteY171" fmla="*/ 1677381 h 2729893"/>
              <a:gd name="connsiteX172" fmla="*/ 1585997 w 1728872"/>
              <a:gd name="connsiteY172" fmla="*/ 1653568 h 2729893"/>
              <a:gd name="connsiteX173" fmla="*/ 1619335 w 1728872"/>
              <a:gd name="connsiteY173" fmla="*/ 1639281 h 2729893"/>
              <a:gd name="connsiteX174" fmla="*/ 1652672 w 1728872"/>
              <a:gd name="connsiteY174" fmla="*/ 1629756 h 2729893"/>
              <a:gd name="connsiteX175" fmla="*/ 1681247 w 1728872"/>
              <a:gd name="connsiteY175" fmla="*/ 1620231 h 2729893"/>
              <a:gd name="connsiteX176" fmla="*/ 1695535 w 1728872"/>
              <a:gd name="connsiteY176" fmla="*/ 1601181 h 2729893"/>
              <a:gd name="connsiteX177" fmla="*/ 1705060 w 1728872"/>
              <a:gd name="connsiteY177" fmla="*/ 1586893 h 2729893"/>
              <a:gd name="connsiteX178" fmla="*/ 1700297 w 1728872"/>
              <a:gd name="connsiteY178" fmla="*/ 1544031 h 2729893"/>
              <a:gd name="connsiteX179" fmla="*/ 1686010 w 1728872"/>
              <a:gd name="connsiteY179" fmla="*/ 1524981 h 2729893"/>
              <a:gd name="connsiteX180" fmla="*/ 1681247 w 1728872"/>
              <a:gd name="connsiteY180" fmla="*/ 1505931 h 2729893"/>
              <a:gd name="connsiteX181" fmla="*/ 1671722 w 1728872"/>
              <a:gd name="connsiteY181" fmla="*/ 1477356 h 2729893"/>
              <a:gd name="connsiteX182" fmla="*/ 1676485 w 1728872"/>
              <a:gd name="connsiteY182" fmla="*/ 1410681 h 2729893"/>
              <a:gd name="connsiteX183" fmla="*/ 1681247 w 1728872"/>
              <a:gd name="connsiteY183" fmla="*/ 1372581 h 2729893"/>
              <a:gd name="connsiteX184" fmla="*/ 1700297 w 1728872"/>
              <a:gd name="connsiteY184" fmla="*/ 1353531 h 2729893"/>
              <a:gd name="connsiteX185" fmla="*/ 1709822 w 1728872"/>
              <a:gd name="connsiteY185" fmla="*/ 1329718 h 2729893"/>
              <a:gd name="connsiteX186" fmla="*/ 1714585 w 1728872"/>
              <a:gd name="connsiteY186" fmla="*/ 1315431 h 2729893"/>
              <a:gd name="connsiteX187" fmla="*/ 1728872 w 1728872"/>
              <a:gd name="connsiteY187" fmla="*/ 1286856 h 2729893"/>
              <a:gd name="connsiteX188" fmla="*/ 1719347 w 1728872"/>
              <a:gd name="connsiteY188" fmla="*/ 1196368 h 2729893"/>
              <a:gd name="connsiteX189" fmla="*/ 1681247 w 1728872"/>
              <a:gd name="connsiteY189" fmla="*/ 1158268 h 2729893"/>
              <a:gd name="connsiteX190" fmla="*/ 1666960 w 1728872"/>
              <a:gd name="connsiteY190" fmla="*/ 1143981 h 2729893"/>
              <a:gd name="connsiteX191" fmla="*/ 1652672 w 1728872"/>
              <a:gd name="connsiteY191" fmla="*/ 1129693 h 2729893"/>
              <a:gd name="connsiteX192" fmla="*/ 1633622 w 1728872"/>
              <a:gd name="connsiteY192" fmla="*/ 1120168 h 2729893"/>
              <a:gd name="connsiteX193" fmla="*/ 1614572 w 1728872"/>
              <a:gd name="connsiteY193" fmla="*/ 1101118 h 2729893"/>
              <a:gd name="connsiteX194" fmla="*/ 1600285 w 1728872"/>
              <a:gd name="connsiteY194" fmla="*/ 1096356 h 2729893"/>
              <a:gd name="connsiteX195" fmla="*/ 1581235 w 1728872"/>
              <a:gd name="connsiteY195" fmla="*/ 1086831 h 2729893"/>
              <a:gd name="connsiteX196" fmla="*/ 1547897 w 1728872"/>
              <a:gd name="connsiteY196" fmla="*/ 1077306 h 2729893"/>
              <a:gd name="connsiteX197" fmla="*/ 1528847 w 1728872"/>
              <a:gd name="connsiteY197" fmla="*/ 1067781 h 2729893"/>
              <a:gd name="connsiteX198" fmla="*/ 1500272 w 1728872"/>
              <a:gd name="connsiteY198" fmla="*/ 1063018 h 2729893"/>
              <a:gd name="connsiteX199" fmla="*/ 1481222 w 1728872"/>
              <a:gd name="connsiteY199" fmla="*/ 1029681 h 2729893"/>
              <a:gd name="connsiteX200" fmla="*/ 1466935 w 1728872"/>
              <a:gd name="connsiteY200" fmla="*/ 986818 h 2729893"/>
              <a:gd name="connsiteX201" fmla="*/ 1457410 w 1728872"/>
              <a:gd name="connsiteY201" fmla="*/ 967768 h 2729893"/>
              <a:gd name="connsiteX202" fmla="*/ 1452647 w 1728872"/>
              <a:gd name="connsiteY202" fmla="*/ 953481 h 2729893"/>
              <a:gd name="connsiteX203" fmla="*/ 1443122 w 1728872"/>
              <a:gd name="connsiteY203" fmla="*/ 929668 h 2729893"/>
              <a:gd name="connsiteX204" fmla="*/ 1452647 w 1728872"/>
              <a:gd name="connsiteY204" fmla="*/ 867756 h 2729893"/>
              <a:gd name="connsiteX205" fmla="*/ 1462172 w 1728872"/>
              <a:gd name="connsiteY205" fmla="*/ 853468 h 2729893"/>
              <a:gd name="connsiteX206" fmla="*/ 1466935 w 1728872"/>
              <a:gd name="connsiteY206" fmla="*/ 839181 h 2729893"/>
              <a:gd name="connsiteX207" fmla="*/ 1500272 w 1728872"/>
              <a:gd name="connsiteY207" fmla="*/ 786793 h 2729893"/>
              <a:gd name="connsiteX208" fmla="*/ 1519322 w 1728872"/>
              <a:gd name="connsiteY208" fmla="*/ 739168 h 2729893"/>
              <a:gd name="connsiteX209" fmla="*/ 1528847 w 1728872"/>
              <a:gd name="connsiteY209" fmla="*/ 715356 h 2729893"/>
              <a:gd name="connsiteX210" fmla="*/ 1543135 w 1728872"/>
              <a:gd name="connsiteY210" fmla="*/ 701068 h 2729893"/>
              <a:gd name="connsiteX211" fmla="*/ 1562185 w 1728872"/>
              <a:gd name="connsiteY211" fmla="*/ 686781 h 2729893"/>
              <a:gd name="connsiteX212" fmla="*/ 1590760 w 1728872"/>
              <a:gd name="connsiteY212" fmla="*/ 643918 h 2729893"/>
              <a:gd name="connsiteX213" fmla="*/ 1600285 w 1728872"/>
              <a:gd name="connsiteY213" fmla="*/ 615343 h 2729893"/>
              <a:gd name="connsiteX214" fmla="*/ 1619335 w 1728872"/>
              <a:gd name="connsiteY214" fmla="*/ 586768 h 2729893"/>
              <a:gd name="connsiteX215" fmla="*/ 1614572 w 1728872"/>
              <a:gd name="connsiteY215" fmla="*/ 491518 h 2729893"/>
              <a:gd name="connsiteX216" fmla="*/ 1585997 w 1728872"/>
              <a:gd name="connsiteY216" fmla="*/ 467706 h 2729893"/>
              <a:gd name="connsiteX217" fmla="*/ 1571710 w 1728872"/>
              <a:gd name="connsiteY217" fmla="*/ 462943 h 2729893"/>
              <a:gd name="connsiteX218" fmla="*/ 1538372 w 1728872"/>
              <a:gd name="connsiteY218" fmla="*/ 448656 h 2729893"/>
              <a:gd name="connsiteX219" fmla="*/ 1533610 w 1728872"/>
              <a:gd name="connsiteY219" fmla="*/ 429606 h 2729893"/>
              <a:gd name="connsiteX220" fmla="*/ 1528847 w 1728872"/>
              <a:gd name="connsiteY220" fmla="*/ 343881 h 2729893"/>
              <a:gd name="connsiteX221" fmla="*/ 1514560 w 1728872"/>
              <a:gd name="connsiteY221" fmla="*/ 324831 h 2729893"/>
              <a:gd name="connsiteX222" fmla="*/ 1505035 w 1728872"/>
              <a:gd name="connsiteY222" fmla="*/ 310543 h 2729893"/>
              <a:gd name="connsiteX223" fmla="*/ 1485985 w 1728872"/>
              <a:gd name="connsiteY223" fmla="*/ 305781 h 2729893"/>
              <a:gd name="connsiteX224" fmla="*/ 1457410 w 1728872"/>
              <a:gd name="connsiteY224" fmla="*/ 296256 h 2729893"/>
              <a:gd name="connsiteX225" fmla="*/ 1481222 w 1728872"/>
              <a:gd name="connsiteY225" fmla="*/ 272443 h 2729893"/>
              <a:gd name="connsiteX226" fmla="*/ 1500272 w 1728872"/>
              <a:gd name="connsiteY226" fmla="*/ 234343 h 2729893"/>
              <a:gd name="connsiteX227" fmla="*/ 1514560 w 1728872"/>
              <a:gd name="connsiteY227" fmla="*/ 162906 h 2729893"/>
              <a:gd name="connsiteX228" fmla="*/ 1519322 w 1728872"/>
              <a:gd name="connsiteY228" fmla="*/ 139093 h 2729893"/>
              <a:gd name="connsiteX229" fmla="*/ 1524085 w 1728872"/>
              <a:gd name="connsiteY229" fmla="*/ 124806 h 2729893"/>
              <a:gd name="connsiteX230" fmla="*/ 1528847 w 1728872"/>
              <a:gd name="connsiteY230" fmla="*/ 105756 h 2729893"/>
              <a:gd name="connsiteX231" fmla="*/ 1547897 w 1728872"/>
              <a:gd name="connsiteY231" fmla="*/ 77181 h 2729893"/>
              <a:gd name="connsiteX232" fmla="*/ 1557422 w 1728872"/>
              <a:gd name="connsiteY232" fmla="*/ 62893 h 2729893"/>
              <a:gd name="connsiteX233" fmla="*/ 1538372 w 1728872"/>
              <a:gd name="connsiteY233" fmla="*/ 20031 h 2729893"/>
              <a:gd name="connsiteX0" fmla="*/ 1538372 w 1728872"/>
              <a:gd name="connsiteY0" fmla="*/ 20031 h 2729893"/>
              <a:gd name="connsiteX1" fmla="*/ 1485985 w 1728872"/>
              <a:gd name="connsiteY1" fmla="*/ 8125 h 2729893"/>
              <a:gd name="connsiteX2" fmla="*/ 1445503 w 1728872"/>
              <a:gd name="connsiteY2" fmla="*/ 3361 h 2729893"/>
              <a:gd name="connsiteX3" fmla="*/ 1338347 w 1728872"/>
              <a:gd name="connsiteY3" fmla="*/ 67656 h 2729893"/>
              <a:gd name="connsiteX4" fmla="*/ 1288341 w 1728872"/>
              <a:gd name="connsiteY4" fmla="*/ 122425 h 2729893"/>
              <a:gd name="connsiteX5" fmla="*/ 1221666 w 1728872"/>
              <a:gd name="connsiteY5" fmla="*/ 124805 h 2729893"/>
              <a:gd name="connsiteX6" fmla="*/ 1202616 w 1728872"/>
              <a:gd name="connsiteY6" fmla="*/ 146238 h 2729893"/>
              <a:gd name="connsiteX7" fmla="*/ 1138322 w 1728872"/>
              <a:gd name="connsiteY7" fmla="*/ 165288 h 2729893"/>
              <a:gd name="connsiteX8" fmla="*/ 1085935 w 1728872"/>
              <a:gd name="connsiteY8" fmla="*/ 243868 h 2729893"/>
              <a:gd name="connsiteX9" fmla="*/ 1062122 w 1728872"/>
              <a:gd name="connsiteY9" fmla="*/ 296256 h 2729893"/>
              <a:gd name="connsiteX10" fmla="*/ 1014497 w 1728872"/>
              <a:gd name="connsiteY10" fmla="*/ 286731 h 2729893"/>
              <a:gd name="connsiteX11" fmla="*/ 990685 w 1728872"/>
              <a:gd name="connsiteY11" fmla="*/ 277206 h 2729893"/>
              <a:gd name="connsiteX12" fmla="*/ 947822 w 1728872"/>
              <a:gd name="connsiteY12" fmla="*/ 281968 h 2729893"/>
              <a:gd name="connsiteX13" fmla="*/ 938297 w 1728872"/>
              <a:gd name="connsiteY13" fmla="*/ 296256 h 2729893"/>
              <a:gd name="connsiteX14" fmla="*/ 924010 w 1728872"/>
              <a:gd name="connsiteY14" fmla="*/ 301018 h 2729893"/>
              <a:gd name="connsiteX15" fmla="*/ 909722 w 1728872"/>
              <a:gd name="connsiteY15" fmla="*/ 310543 h 2729893"/>
              <a:gd name="connsiteX16" fmla="*/ 904960 w 1728872"/>
              <a:gd name="connsiteY16" fmla="*/ 367693 h 2729893"/>
              <a:gd name="connsiteX17" fmla="*/ 885910 w 1728872"/>
              <a:gd name="connsiteY17" fmla="*/ 405793 h 2729893"/>
              <a:gd name="connsiteX18" fmla="*/ 871622 w 1728872"/>
              <a:gd name="connsiteY18" fmla="*/ 453418 h 2729893"/>
              <a:gd name="connsiteX19" fmla="*/ 862097 w 1728872"/>
              <a:gd name="connsiteY19" fmla="*/ 477231 h 2729893"/>
              <a:gd name="connsiteX20" fmla="*/ 843047 w 1728872"/>
              <a:gd name="connsiteY20" fmla="*/ 486756 h 2729893"/>
              <a:gd name="connsiteX21" fmla="*/ 804947 w 1728872"/>
              <a:gd name="connsiteY21" fmla="*/ 481993 h 2729893"/>
              <a:gd name="connsiteX22" fmla="*/ 790660 w 1728872"/>
              <a:gd name="connsiteY22" fmla="*/ 472468 h 2729893"/>
              <a:gd name="connsiteX23" fmla="*/ 738272 w 1728872"/>
              <a:gd name="connsiteY23" fmla="*/ 477231 h 2729893"/>
              <a:gd name="connsiteX24" fmla="*/ 723985 w 1728872"/>
              <a:gd name="connsiteY24" fmla="*/ 486756 h 2729893"/>
              <a:gd name="connsiteX25" fmla="*/ 700172 w 1728872"/>
              <a:gd name="connsiteY25" fmla="*/ 515331 h 2729893"/>
              <a:gd name="connsiteX26" fmla="*/ 681122 w 1728872"/>
              <a:gd name="connsiteY26" fmla="*/ 520093 h 2729893"/>
              <a:gd name="connsiteX27" fmla="*/ 623972 w 1728872"/>
              <a:gd name="connsiteY27" fmla="*/ 524856 h 2729893"/>
              <a:gd name="connsiteX28" fmla="*/ 623972 w 1728872"/>
              <a:gd name="connsiteY28" fmla="*/ 572481 h 2729893"/>
              <a:gd name="connsiteX29" fmla="*/ 600160 w 1728872"/>
              <a:gd name="connsiteY29" fmla="*/ 577243 h 2729893"/>
              <a:gd name="connsiteX30" fmla="*/ 585872 w 1728872"/>
              <a:gd name="connsiteY30" fmla="*/ 586768 h 2729893"/>
              <a:gd name="connsiteX31" fmla="*/ 581110 w 1728872"/>
              <a:gd name="connsiteY31" fmla="*/ 624868 h 2729893"/>
              <a:gd name="connsiteX32" fmla="*/ 571585 w 1728872"/>
              <a:gd name="connsiteY32" fmla="*/ 658206 h 2729893"/>
              <a:gd name="connsiteX33" fmla="*/ 566822 w 1728872"/>
              <a:gd name="connsiteY33" fmla="*/ 672493 h 2729893"/>
              <a:gd name="connsiteX34" fmla="*/ 514435 w 1728872"/>
              <a:gd name="connsiteY34" fmla="*/ 686781 h 2729893"/>
              <a:gd name="connsiteX35" fmla="*/ 500147 w 1728872"/>
              <a:gd name="connsiteY35" fmla="*/ 701068 h 2729893"/>
              <a:gd name="connsiteX36" fmla="*/ 523960 w 1728872"/>
              <a:gd name="connsiteY36" fmla="*/ 734406 h 2729893"/>
              <a:gd name="connsiteX37" fmla="*/ 566822 w 1728872"/>
              <a:gd name="connsiteY37" fmla="*/ 743931 h 2729893"/>
              <a:gd name="connsiteX38" fmla="*/ 604922 w 1728872"/>
              <a:gd name="connsiteY38" fmla="*/ 791556 h 2729893"/>
              <a:gd name="connsiteX39" fmla="*/ 623972 w 1728872"/>
              <a:gd name="connsiteY39" fmla="*/ 858231 h 2729893"/>
              <a:gd name="connsiteX40" fmla="*/ 638260 w 1728872"/>
              <a:gd name="connsiteY40" fmla="*/ 867756 h 2729893"/>
              <a:gd name="connsiteX41" fmla="*/ 604922 w 1728872"/>
              <a:gd name="connsiteY41" fmla="*/ 886806 h 2729893"/>
              <a:gd name="connsiteX42" fmla="*/ 595397 w 1728872"/>
              <a:gd name="connsiteY42" fmla="*/ 901093 h 2729893"/>
              <a:gd name="connsiteX43" fmla="*/ 576347 w 1728872"/>
              <a:gd name="connsiteY43" fmla="*/ 905856 h 2729893"/>
              <a:gd name="connsiteX44" fmla="*/ 562060 w 1728872"/>
              <a:gd name="connsiteY44" fmla="*/ 901093 h 2729893"/>
              <a:gd name="connsiteX45" fmla="*/ 566822 w 1728872"/>
              <a:gd name="connsiteY45" fmla="*/ 939193 h 2729893"/>
              <a:gd name="connsiteX46" fmla="*/ 557297 w 1728872"/>
              <a:gd name="connsiteY46" fmla="*/ 972531 h 2729893"/>
              <a:gd name="connsiteX47" fmla="*/ 523960 w 1728872"/>
              <a:gd name="connsiteY47" fmla="*/ 991581 h 2729893"/>
              <a:gd name="connsiteX48" fmla="*/ 509672 w 1728872"/>
              <a:gd name="connsiteY48" fmla="*/ 1005868 h 2729893"/>
              <a:gd name="connsiteX49" fmla="*/ 476335 w 1728872"/>
              <a:gd name="connsiteY49" fmla="*/ 986818 h 2729893"/>
              <a:gd name="connsiteX50" fmla="*/ 457285 w 1728872"/>
              <a:gd name="connsiteY50" fmla="*/ 991581 h 2729893"/>
              <a:gd name="connsiteX51" fmla="*/ 462047 w 1728872"/>
              <a:gd name="connsiteY51" fmla="*/ 1015393 h 2729893"/>
              <a:gd name="connsiteX52" fmla="*/ 481097 w 1728872"/>
              <a:gd name="connsiteY52" fmla="*/ 1043968 h 2729893"/>
              <a:gd name="connsiteX53" fmla="*/ 490622 w 1728872"/>
              <a:gd name="connsiteY53" fmla="*/ 1082068 h 2729893"/>
              <a:gd name="connsiteX54" fmla="*/ 485860 w 1728872"/>
              <a:gd name="connsiteY54" fmla="*/ 1182081 h 2729893"/>
              <a:gd name="connsiteX55" fmla="*/ 452522 w 1728872"/>
              <a:gd name="connsiteY55" fmla="*/ 1215418 h 2729893"/>
              <a:gd name="connsiteX56" fmla="*/ 438235 w 1728872"/>
              <a:gd name="connsiteY56" fmla="*/ 1229706 h 2729893"/>
              <a:gd name="connsiteX57" fmla="*/ 414422 w 1728872"/>
              <a:gd name="connsiteY57" fmla="*/ 1220181 h 2729893"/>
              <a:gd name="connsiteX58" fmla="*/ 395372 w 1728872"/>
              <a:gd name="connsiteY58" fmla="*/ 1215418 h 2729893"/>
              <a:gd name="connsiteX59" fmla="*/ 390610 w 1728872"/>
              <a:gd name="connsiteY59" fmla="*/ 1234468 h 2729893"/>
              <a:gd name="connsiteX60" fmla="*/ 385847 w 1728872"/>
              <a:gd name="connsiteY60" fmla="*/ 1258281 h 2729893"/>
              <a:gd name="connsiteX61" fmla="*/ 381085 w 1728872"/>
              <a:gd name="connsiteY61" fmla="*/ 1291618 h 2729893"/>
              <a:gd name="connsiteX62" fmla="*/ 376322 w 1728872"/>
              <a:gd name="connsiteY62" fmla="*/ 1305906 h 2729893"/>
              <a:gd name="connsiteX63" fmla="*/ 371560 w 1728872"/>
              <a:gd name="connsiteY63" fmla="*/ 1324956 h 2729893"/>
              <a:gd name="connsiteX64" fmla="*/ 366797 w 1728872"/>
              <a:gd name="connsiteY64" fmla="*/ 1348768 h 2729893"/>
              <a:gd name="connsiteX65" fmla="*/ 338222 w 1728872"/>
              <a:gd name="connsiteY65" fmla="*/ 1377343 h 2729893"/>
              <a:gd name="connsiteX66" fmla="*/ 319172 w 1728872"/>
              <a:gd name="connsiteY66" fmla="*/ 1391631 h 2729893"/>
              <a:gd name="connsiteX67" fmla="*/ 290597 w 1728872"/>
              <a:gd name="connsiteY67" fmla="*/ 1401156 h 2729893"/>
              <a:gd name="connsiteX68" fmla="*/ 276310 w 1728872"/>
              <a:gd name="connsiteY68" fmla="*/ 1415443 h 2729893"/>
              <a:gd name="connsiteX69" fmla="*/ 262022 w 1728872"/>
              <a:gd name="connsiteY69" fmla="*/ 1424968 h 2729893"/>
              <a:gd name="connsiteX70" fmla="*/ 257260 w 1728872"/>
              <a:gd name="connsiteY70" fmla="*/ 1439256 h 2729893"/>
              <a:gd name="connsiteX71" fmla="*/ 242972 w 1728872"/>
              <a:gd name="connsiteY71" fmla="*/ 1463068 h 2729893"/>
              <a:gd name="connsiteX72" fmla="*/ 209635 w 1728872"/>
              <a:gd name="connsiteY72" fmla="*/ 1496406 h 2729893"/>
              <a:gd name="connsiteX73" fmla="*/ 195347 w 1728872"/>
              <a:gd name="connsiteY73" fmla="*/ 1510693 h 2729893"/>
              <a:gd name="connsiteX74" fmla="*/ 157247 w 1728872"/>
              <a:gd name="connsiteY74" fmla="*/ 1539268 h 2729893"/>
              <a:gd name="connsiteX75" fmla="*/ 142960 w 1728872"/>
              <a:gd name="connsiteY75" fmla="*/ 1553556 h 2729893"/>
              <a:gd name="connsiteX76" fmla="*/ 114385 w 1728872"/>
              <a:gd name="connsiteY76" fmla="*/ 1577368 h 2729893"/>
              <a:gd name="connsiteX77" fmla="*/ 109622 w 1728872"/>
              <a:gd name="connsiteY77" fmla="*/ 1591656 h 2729893"/>
              <a:gd name="connsiteX78" fmla="*/ 100097 w 1728872"/>
              <a:gd name="connsiteY78" fmla="*/ 1653568 h 2729893"/>
              <a:gd name="connsiteX79" fmla="*/ 71522 w 1728872"/>
              <a:gd name="connsiteY79" fmla="*/ 1677381 h 2729893"/>
              <a:gd name="connsiteX80" fmla="*/ 38185 w 1728872"/>
              <a:gd name="connsiteY80" fmla="*/ 1720243 h 2729893"/>
              <a:gd name="connsiteX81" fmla="*/ 28660 w 1728872"/>
              <a:gd name="connsiteY81" fmla="*/ 1739293 h 2729893"/>
              <a:gd name="connsiteX82" fmla="*/ 42947 w 1728872"/>
              <a:gd name="connsiteY82" fmla="*/ 1786918 h 2729893"/>
              <a:gd name="connsiteX83" fmla="*/ 47710 w 1728872"/>
              <a:gd name="connsiteY83" fmla="*/ 1805968 h 2729893"/>
              <a:gd name="connsiteX84" fmla="*/ 52472 w 1728872"/>
              <a:gd name="connsiteY84" fmla="*/ 1820256 h 2729893"/>
              <a:gd name="connsiteX85" fmla="*/ 38185 w 1728872"/>
              <a:gd name="connsiteY85" fmla="*/ 1877406 h 2729893"/>
              <a:gd name="connsiteX86" fmla="*/ 28660 w 1728872"/>
              <a:gd name="connsiteY86" fmla="*/ 1905981 h 2729893"/>
              <a:gd name="connsiteX87" fmla="*/ 57235 w 1728872"/>
              <a:gd name="connsiteY87" fmla="*/ 1958368 h 2729893"/>
              <a:gd name="connsiteX88" fmla="*/ 61997 w 1728872"/>
              <a:gd name="connsiteY88" fmla="*/ 1977418 h 2729893"/>
              <a:gd name="connsiteX89" fmla="*/ 23897 w 1728872"/>
              <a:gd name="connsiteY89" fmla="*/ 1977418 h 2729893"/>
              <a:gd name="connsiteX90" fmla="*/ 85 w 1728872"/>
              <a:gd name="connsiteY90" fmla="*/ 1982181 h 2729893"/>
              <a:gd name="connsiteX91" fmla="*/ 19135 w 1728872"/>
              <a:gd name="connsiteY91" fmla="*/ 2020281 h 2729893"/>
              <a:gd name="connsiteX92" fmla="*/ 33422 w 1728872"/>
              <a:gd name="connsiteY92" fmla="*/ 2206018 h 2729893"/>
              <a:gd name="connsiteX93" fmla="*/ 47710 w 1728872"/>
              <a:gd name="connsiteY93" fmla="*/ 2277456 h 2729893"/>
              <a:gd name="connsiteX94" fmla="*/ 66760 w 1728872"/>
              <a:gd name="connsiteY94" fmla="*/ 2301268 h 2729893"/>
              <a:gd name="connsiteX95" fmla="*/ 76285 w 1728872"/>
              <a:gd name="connsiteY95" fmla="*/ 2315556 h 2729893"/>
              <a:gd name="connsiteX96" fmla="*/ 104860 w 1728872"/>
              <a:gd name="connsiteY96" fmla="*/ 2329843 h 2729893"/>
              <a:gd name="connsiteX97" fmla="*/ 157247 w 1728872"/>
              <a:gd name="connsiteY97" fmla="*/ 2391756 h 2729893"/>
              <a:gd name="connsiteX98" fmla="*/ 171535 w 1728872"/>
              <a:gd name="connsiteY98" fmla="*/ 2425093 h 2729893"/>
              <a:gd name="connsiteX99" fmla="*/ 176297 w 1728872"/>
              <a:gd name="connsiteY99" fmla="*/ 2448906 h 2729893"/>
              <a:gd name="connsiteX100" fmla="*/ 190585 w 1728872"/>
              <a:gd name="connsiteY100" fmla="*/ 2467956 h 2729893"/>
              <a:gd name="connsiteX101" fmla="*/ 195347 w 1728872"/>
              <a:gd name="connsiteY101" fmla="*/ 2482243 h 2729893"/>
              <a:gd name="connsiteX102" fmla="*/ 204872 w 1728872"/>
              <a:gd name="connsiteY102" fmla="*/ 2501293 h 2729893"/>
              <a:gd name="connsiteX103" fmla="*/ 209635 w 1728872"/>
              <a:gd name="connsiteY103" fmla="*/ 2525106 h 2729893"/>
              <a:gd name="connsiteX104" fmla="*/ 233447 w 1728872"/>
              <a:gd name="connsiteY104" fmla="*/ 2567968 h 2729893"/>
              <a:gd name="connsiteX105" fmla="*/ 238210 w 1728872"/>
              <a:gd name="connsiteY105" fmla="*/ 2582256 h 2729893"/>
              <a:gd name="connsiteX106" fmla="*/ 262022 w 1728872"/>
              <a:gd name="connsiteY106" fmla="*/ 2606068 h 2729893"/>
              <a:gd name="connsiteX107" fmla="*/ 271547 w 1728872"/>
              <a:gd name="connsiteY107" fmla="*/ 2620356 h 2729893"/>
              <a:gd name="connsiteX108" fmla="*/ 300122 w 1728872"/>
              <a:gd name="connsiteY108" fmla="*/ 2625118 h 2729893"/>
              <a:gd name="connsiteX109" fmla="*/ 395372 w 1728872"/>
              <a:gd name="connsiteY109" fmla="*/ 2653693 h 2729893"/>
              <a:gd name="connsiteX110" fmla="*/ 395372 w 1728872"/>
              <a:gd name="connsiteY110" fmla="*/ 2653693 h 2729893"/>
              <a:gd name="connsiteX111" fmla="*/ 452522 w 1728872"/>
              <a:gd name="connsiteY111" fmla="*/ 2672743 h 2729893"/>
              <a:gd name="connsiteX112" fmla="*/ 476335 w 1728872"/>
              <a:gd name="connsiteY112" fmla="*/ 2682268 h 2729893"/>
              <a:gd name="connsiteX113" fmla="*/ 504910 w 1728872"/>
              <a:gd name="connsiteY113" fmla="*/ 2691793 h 2729893"/>
              <a:gd name="connsiteX114" fmla="*/ 552535 w 1728872"/>
              <a:gd name="connsiteY114" fmla="*/ 2701318 h 2729893"/>
              <a:gd name="connsiteX115" fmla="*/ 600160 w 1728872"/>
              <a:gd name="connsiteY115" fmla="*/ 2715606 h 2729893"/>
              <a:gd name="connsiteX116" fmla="*/ 628735 w 1728872"/>
              <a:gd name="connsiteY116" fmla="*/ 2725131 h 2729893"/>
              <a:gd name="connsiteX117" fmla="*/ 643022 w 1728872"/>
              <a:gd name="connsiteY117" fmla="*/ 2729893 h 2729893"/>
              <a:gd name="connsiteX118" fmla="*/ 652547 w 1728872"/>
              <a:gd name="connsiteY118" fmla="*/ 2663218 h 2729893"/>
              <a:gd name="connsiteX119" fmla="*/ 666835 w 1728872"/>
              <a:gd name="connsiteY119" fmla="*/ 2653693 h 2729893"/>
              <a:gd name="connsiteX120" fmla="*/ 695410 w 1728872"/>
              <a:gd name="connsiteY120" fmla="*/ 2644168 h 2729893"/>
              <a:gd name="connsiteX121" fmla="*/ 709697 w 1728872"/>
              <a:gd name="connsiteY121" fmla="*/ 2634643 h 2729893"/>
              <a:gd name="connsiteX122" fmla="*/ 738272 w 1728872"/>
              <a:gd name="connsiteY122" fmla="*/ 2625118 h 2729893"/>
              <a:gd name="connsiteX123" fmla="*/ 771610 w 1728872"/>
              <a:gd name="connsiteY123" fmla="*/ 2610831 h 2729893"/>
              <a:gd name="connsiteX124" fmla="*/ 800185 w 1728872"/>
              <a:gd name="connsiteY124" fmla="*/ 2587018 h 2729893"/>
              <a:gd name="connsiteX125" fmla="*/ 833522 w 1728872"/>
              <a:gd name="connsiteY125" fmla="*/ 2553681 h 2729893"/>
              <a:gd name="connsiteX126" fmla="*/ 895435 w 1728872"/>
              <a:gd name="connsiteY126" fmla="*/ 2534631 h 2729893"/>
              <a:gd name="connsiteX127" fmla="*/ 924010 w 1728872"/>
              <a:gd name="connsiteY127" fmla="*/ 2520343 h 2729893"/>
              <a:gd name="connsiteX128" fmla="*/ 962110 w 1728872"/>
              <a:gd name="connsiteY128" fmla="*/ 2510818 h 2729893"/>
              <a:gd name="connsiteX129" fmla="*/ 976397 w 1728872"/>
              <a:gd name="connsiteY129" fmla="*/ 2506056 h 2729893"/>
              <a:gd name="connsiteX130" fmla="*/ 995447 w 1728872"/>
              <a:gd name="connsiteY130" fmla="*/ 2501293 h 2729893"/>
              <a:gd name="connsiteX131" fmla="*/ 1014497 w 1728872"/>
              <a:gd name="connsiteY131" fmla="*/ 2491768 h 2729893"/>
              <a:gd name="connsiteX132" fmla="*/ 1062122 w 1728872"/>
              <a:gd name="connsiteY132" fmla="*/ 2482243 h 2729893"/>
              <a:gd name="connsiteX133" fmla="*/ 1066885 w 1728872"/>
              <a:gd name="connsiteY133" fmla="*/ 2463193 h 2729893"/>
              <a:gd name="connsiteX134" fmla="*/ 1109747 w 1728872"/>
              <a:gd name="connsiteY134" fmla="*/ 2448906 h 2729893"/>
              <a:gd name="connsiteX135" fmla="*/ 1114510 w 1728872"/>
              <a:gd name="connsiteY135" fmla="*/ 2429856 h 2729893"/>
              <a:gd name="connsiteX136" fmla="*/ 1109747 w 1728872"/>
              <a:gd name="connsiteY136" fmla="*/ 2415568 h 2729893"/>
              <a:gd name="connsiteX137" fmla="*/ 1081172 w 1728872"/>
              <a:gd name="connsiteY137" fmla="*/ 2377468 h 2729893"/>
              <a:gd name="connsiteX138" fmla="*/ 1071647 w 1728872"/>
              <a:gd name="connsiteY138" fmla="*/ 2363181 h 2729893"/>
              <a:gd name="connsiteX139" fmla="*/ 1038310 w 1728872"/>
              <a:gd name="connsiteY139" fmla="*/ 2320318 h 2729893"/>
              <a:gd name="connsiteX140" fmla="*/ 1066885 w 1728872"/>
              <a:gd name="connsiteY140" fmla="*/ 2253643 h 2729893"/>
              <a:gd name="connsiteX141" fmla="*/ 1081172 w 1728872"/>
              <a:gd name="connsiteY141" fmla="*/ 2248881 h 2729893"/>
              <a:gd name="connsiteX142" fmla="*/ 1100222 w 1728872"/>
              <a:gd name="connsiteY142" fmla="*/ 2234593 h 2729893"/>
              <a:gd name="connsiteX143" fmla="*/ 1114510 w 1728872"/>
              <a:gd name="connsiteY143" fmla="*/ 2225068 h 2729893"/>
              <a:gd name="connsiteX144" fmla="*/ 1128797 w 1728872"/>
              <a:gd name="connsiteY144" fmla="*/ 2210781 h 2729893"/>
              <a:gd name="connsiteX145" fmla="*/ 1138322 w 1728872"/>
              <a:gd name="connsiteY145" fmla="*/ 2186968 h 2729893"/>
              <a:gd name="connsiteX146" fmla="*/ 1157372 w 1728872"/>
              <a:gd name="connsiteY146" fmla="*/ 2158393 h 2729893"/>
              <a:gd name="connsiteX147" fmla="*/ 1176422 w 1728872"/>
              <a:gd name="connsiteY147" fmla="*/ 2129818 h 2729893"/>
              <a:gd name="connsiteX148" fmla="*/ 1190710 w 1728872"/>
              <a:gd name="connsiteY148" fmla="*/ 2120293 h 2729893"/>
              <a:gd name="connsiteX149" fmla="*/ 1309772 w 1728872"/>
              <a:gd name="connsiteY149" fmla="*/ 2110768 h 2729893"/>
              <a:gd name="connsiteX150" fmla="*/ 1324060 w 1728872"/>
              <a:gd name="connsiteY150" fmla="*/ 2091718 h 2729893"/>
              <a:gd name="connsiteX151" fmla="*/ 1333585 w 1728872"/>
              <a:gd name="connsiteY151" fmla="*/ 2063143 h 2729893"/>
              <a:gd name="connsiteX152" fmla="*/ 1357397 w 1728872"/>
              <a:gd name="connsiteY152" fmla="*/ 2053618 h 2729893"/>
              <a:gd name="connsiteX153" fmla="*/ 1405022 w 1728872"/>
              <a:gd name="connsiteY153" fmla="*/ 2044093 h 2729893"/>
              <a:gd name="connsiteX154" fmla="*/ 1395497 w 1728872"/>
              <a:gd name="connsiteY154" fmla="*/ 2020281 h 2729893"/>
              <a:gd name="connsiteX155" fmla="*/ 1419310 w 1728872"/>
              <a:gd name="connsiteY155" fmla="*/ 2015518 h 2729893"/>
              <a:gd name="connsiteX156" fmla="*/ 1476460 w 1728872"/>
              <a:gd name="connsiteY156" fmla="*/ 2001231 h 2729893"/>
              <a:gd name="connsiteX157" fmla="*/ 1490747 w 1728872"/>
              <a:gd name="connsiteY157" fmla="*/ 1996468 h 2729893"/>
              <a:gd name="connsiteX158" fmla="*/ 1528847 w 1728872"/>
              <a:gd name="connsiteY158" fmla="*/ 1991706 h 2729893"/>
              <a:gd name="connsiteX159" fmla="*/ 1543135 w 1728872"/>
              <a:gd name="connsiteY159" fmla="*/ 1967893 h 2729893"/>
              <a:gd name="connsiteX160" fmla="*/ 1552660 w 1728872"/>
              <a:gd name="connsiteY160" fmla="*/ 1915506 h 2729893"/>
              <a:gd name="connsiteX161" fmla="*/ 1595522 w 1728872"/>
              <a:gd name="connsiteY161" fmla="*/ 1905981 h 2729893"/>
              <a:gd name="connsiteX162" fmla="*/ 1605047 w 1728872"/>
              <a:gd name="connsiteY162" fmla="*/ 1891693 h 2729893"/>
              <a:gd name="connsiteX163" fmla="*/ 1609810 w 1728872"/>
              <a:gd name="connsiteY163" fmla="*/ 1877406 h 2729893"/>
              <a:gd name="connsiteX164" fmla="*/ 1628860 w 1728872"/>
              <a:gd name="connsiteY164" fmla="*/ 1863118 h 2729893"/>
              <a:gd name="connsiteX165" fmla="*/ 1657435 w 1728872"/>
              <a:gd name="connsiteY165" fmla="*/ 1834543 h 2729893"/>
              <a:gd name="connsiteX166" fmla="*/ 1647910 w 1728872"/>
              <a:gd name="connsiteY166" fmla="*/ 1791681 h 2729893"/>
              <a:gd name="connsiteX167" fmla="*/ 1624097 w 1728872"/>
              <a:gd name="connsiteY167" fmla="*/ 1763106 h 2729893"/>
              <a:gd name="connsiteX168" fmla="*/ 1581235 w 1728872"/>
              <a:gd name="connsiteY168" fmla="*/ 1715481 h 2729893"/>
              <a:gd name="connsiteX169" fmla="*/ 1562185 w 1728872"/>
              <a:gd name="connsiteY169" fmla="*/ 1710718 h 2729893"/>
              <a:gd name="connsiteX170" fmla="*/ 1547897 w 1728872"/>
              <a:gd name="connsiteY170" fmla="*/ 1677381 h 2729893"/>
              <a:gd name="connsiteX171" fmla="*/ 1585997 w 1728872"/>
              <a:gd name="connsiteY171" fmla="*/ 1653568 h 2729893"/>
              <a:gd name="connsiteX172" fmla="*/ 1619335 w 1728872"/>
              <a:gd name="connsiteY172" fmla="*/ 1639281 h 2729893"/>
              <a:gd name="connsiteX173" fmla="*/ 1652672 w 1728872"/>
              <a:gd name="connsiteY173" fmla="*/ 1629756 h 2729893"/>
              <a:gd name="connsiteX174" fmla="*/ 1681247 w 1728872"/>
              <a:gd name="connsiteY174" fmla="*/ 1620231 h 2729893"/>
              <a:gd name="connsiteX175" fmla="*/ 1695535 w 1728872"/>
              <a:gd name="connsiteY175" fmla="*/ 1601181 h 2729893"/>
              <a:gd name="connsiteX176" fmla="*/ 1705060 w 1728872"/>
              <a:gd name="connsiteY176" fmla="*/ 1586893 h 2729893"/>
              <a:gd name="connsiteX177" fmla="*/ 1700297 w 1728872"/>
              <a:gd name="connsiteY177" fmla="*/ 1544031 h 2729893"/>
              <a:gd name="connsiteX178" fmla="*/ 1686010 w 1728872"/>
              <a:gd name="connsiteY178" fmla="*/ 1524981 h 2729893"/>
              <a:gd name="connsiteX179" fmla="*/ 1681247 w 1728872"/>
              <a:gd name="connsiteY179" fmla="*/ 1505931 h 2729893"/>
              <a:gd name="connsiteX180" fmla="*/ 1671722 w 1728872"/>
              <a:gd name="connsiteY180" fmla="*/ 1477356 h 2729893"/>
              <a:gd name="connsiteX181" fmla="*/ 1676485 w 1728872"/>
              <a:gd name="connsiteY181" fmla="*/ 1410681 h 2729893"/>
              <a:gd name="connsiteX182" fmla="*/ 1681247 w 1728872"/>
              <a:gd name="connsiteY182" fmla="*/ 1372581 h 2729893"/>
              <a:gd name="connsiteX183" fmla="*/ 1700297 w 1728872"/>
              <a:gd name="connsiteY183" fmla="*/ 1353531 h 2729893"/>
              <a:gd name="connsiteX184" fmla="*/ 1709822 w 1728872"/>
              <a:gd name="connsiteY184" fmla="*/ 1329718 h 2729893"/>
              <a:gd name="connsiteX185" fmla="*/ 1714585 w 1728872"/>
              <a:gd name="connsiteY185" fmla="*/ 1315431 h 2729893"/>
              <a:gd name="connsiteX186" fmla="*/ 1728872 w 1728872"/>
              <a:gd name="connsiteY186" fmla="*/ 1286856 h 2729893"/>
              <a:gd name="connsiteX187" fmla="*/ 1719347 w 1728872"/>
              <a:gd name="connsiteY187" fmla="*/ 1196368 h 2729893"/>
              <a:gd name="connsiteX188" fmla="*/ 1681247 w 1728872"/>
              <a:gd name="connsiteY188" fmla="*/ 1158268 h 2729893"/>
              <a:gd name="connsiteX189" fmla="*/ 1666960 w 1728872"/>
              <a:gd name="connsiteY189" fmla="*/ 1143981 h 2729893"/>
              <a:gd name="connsiteX190" fmla="*/ 1652672 w 1728872"/>
              <a:gd name="connsiteY190" fmla="*/ 1129693 h 2729893"/>
              <a:gd name="connsiteX191" fmla="*/ 1633622 w 1728872"/>
              <a:gd name="connsiteY191" fmla="*/ 1120168 h 2729893"/>
              <a:gd name="connsiteX192" fmla="*/ 1614572 w 1728872"/>
              <a:gd name="connsiteY192" fmla="*/ 1101118 h 2729893"/>
              <a:gd name="connsiteX193" fmla="*/ 1600285 w 1728872"/>
              <a:gd name="connsiteY193" fmla="*/ 1096356 h 2729893"/>
              <a:gd name="connsiteX194" fmla="*/ 1581235 w 1728872"/>
              <a:gd name="connsiteY194" fmla="*/ 1086831 h 2729893"/>
              <a:gd name="connsiteX195" fmla="*/ 1547897 w 1728872"/>
              <a:gd name="connsiteY195" fmla="*/ 1077306 h 2729893"/>
              <a:gd name="connsiteX196" fmla="*/ 1528847 w 1728872"/>
              <a:gd name="connsiteY196" fmla="*/ 1067781 h 2729893"/>
              <a:gd name="connsiteX197" fmla="*/ 1500272 w 1728872"/>
              <a:gd name="connsiteY197" fmla="*/ 1063018 h 2729893"/>
              <a:gd name="connsiteX198" fmla="*/ 1481222 w 1728872"/>
              <a:gd name="connsiteY198" fmla="*/ 1029681 h 2729893"/>
              <a:gd name="connsiteX199" fmla="*/ 1466935 w 1728872"/>
              <a:gd name="connsiteY199" fmla="*/ 986818 h 2729893"/>
              <a:gd name="connsiteX200" fmla="*/ 1457410 w 1728872"/>
              <a:gd name="connsiteY200" fmla="*/ 967768 h 2729893"/>
              <a:gd name="connsiteX201" fmla="*/ 1452647 w 1728872"/>
              <a:gd name="connsiteY201" fmla="*/ 953481 h 2729893"/>
              <a:gd name="connsiteX202" fmla="*/ 1443122 w 1728872"/>
              <a:gd name="connsiteY202" fmla="*/ 929668 h 2729893"/>
              <a:gd name="connsiteX203" fmla="*/ 1452647 w 1728872"/>
              <a:gd name="connsiteY203" fmla="*/ 867756 h 2729893"/>
              <a:gd name="connsiteX204" fmla="*/ 1462172 w 1728872"/>
              <a:gd name="connsiteY204" fmla="*/ 853468 h 2729893"/>
              <a:gd name="connsiteX205" fmla="*/ 1466935 w 1728872"/>
              <a:gd name="connsiteY205" fmla="*/ 839181 h 2729893"/>
              <a:gd name="connsiteX206" fmla="*/ 1500272 w 1728872"/>
              <a:gd name="connsiteY206" fmla="*/ 786793 h 2729893"/>
              <a:gd name="connsiteX207" fmla="*/ 1519322 w 1728872"/>
              <a:gd name="connsiteY207" fmla="*/ 739168 h 2729893"/>
              <a:gd name="connsiteX208" fmla="*/ 1528847 w 1728872"/>
              <a:gd name="connsiteY208" fmla="*/ 715356 h 2729893"/>
              <a:gd name="connsiteX209" fmla="*/ 1543135 w 1728872"/>
              <a:gd name="connsiteY209" fmla="*/ 701068 h 2729893"/>
              <a:gd name="connsiteX210" fmla="*/ 1562185 w 1728872"/>
              <a:gd name="connsiteY210" fmla="*/ 686781 h 2729893"/>
              <a:gd name="connsiteX211" fmla="*/ 1590760 w 1728872"/>
              <a:gd name="connsiteY211" fmla="*/ 643918 h 2729893"/>
              <a:gd name="connsiteX212" fmla="*/ 1600285 w 1728872"/>
              <a:gd name="connsiteY212" fmla="*/ 615343 h 2729893"/>
              <a:gd name="connsiteX213" fmla="*/ 1619335 w 1728872"/>
              <a:gd name="connsiteY213" fmla="*/ 586768 h 2729893"/>
              <a:gd name="connsiteX214" fmla="*/ 1614572 w 1728872"/>
              <a:gd name="connsiteY214" fmla="*/ 491518 h 2729893"/>
              <a:gd name="connsiteX215" fmla="*/ 1585997 w 1728872"/>
              <a:gd name="connsiteY215" fmla="*/ 467706 h 2729893"/>
              <a:gd name="connsiteX216" fmla="*/ 1571710 w 1728872"/>
              <a:gd name="connsiteY216" fmla="*/ 462943 h 2729893"/>
              <a:gd name="connsiteX217" fmla="*/ 1538372 w 1728872"/>
              <a:gd name="connsiteY217" fmla="*/ 448656 h 2729893"/>
              <a:gd name="connsiteX218" fmla="*/ 1533610 w 1728872"/>
              <a:gd name="connsiteY218" fmla="*/ 429606 h 2729893"/>
              <a:gd name="connsiteX219" fmla="*/ 1528847 w 1728872"/>
              <a:gd name="connsiteY219" fmla="*/ 343881 h 2729893"/>
              <a:gd name="connsiteX220" fmla="*/ 1514560 w 1728872"/>
              <a:gd name="connsiteY220" fmla="*/ 324831 h 2729893"/>
              <a:gd name="connsiteX221" fmla="*/ 1505035 w 1728872"/>
              <a:gd name="connsiteY221" fmla="*/ 310543 h 2729893"/>
              <a:gd name="connsiteX222" fmla="*/ 1485985 w 1728872"/>
              <a:gd name="connsiteY222" fmla="*/ 305781 h 2729893"/>
              <a:gd name="connsiteX223" fmla="*/ 1457410 w 1728872"/>
              <a:gd name="connsiteY223" fmla="*/ 296256 h 2729893"/>
              <a:gd name="connsiteX224" fmla="*/ 1481222 w 1728872"/>
              <a:gd name="connsiteY224" fmla="*/ 272443 h 2729893"/>
              <a:gd name="connsiteX225" fmla="*/ 1500272 w 1728872"/>
              <a:gd name="connsiteY225" fmla="*/ 234343 h 2729893"/>
              <a:gd name="connsiteX226" fmla="*/ 1514560 w 1728872"/>
              <a:gd name="connsiteY226" fmla="*/ 162906 h 2729893"/>
              <a:gd name="connsiteX227" fmla="*/ 1519322 w 1728872"/>
              <a:gd name="connsiteY227" fmla="*/ 139093 h 2729893"/>
              <a:gd name="connsiteX228" fmla="*/ 1524085 w 1728872"/>
              <a:gd name="connsiteY228" fmla="*/ 124806 h 2729893"/>
              <a:gd name="connsiteX229" fmla="*/ 1528847 w 1728872"/>
              <a:gd name="connsiteY229" fmla="*/ 105756 h 2729893"/>
              <a:gd name="connsiteX230" fmla="*/ 1547897 w 1728872"/>
              <a:gd name="connsiteY230" fmla="*/ 77181 h 2729893"/>
              <a:gd name="connsiteX231" fmla="*/ 1557422 w 1728872"/>
              <a:gd name="connsiteY231" fmla="*/ 62893 h 2729893"/>
              <a:gd name="connsiteX232" fmla="*/ 1538372 w 1728872"/>
              <a:gd name="connsiteY232" fmla="*/ 20031 h 2729893"/>
              <a:gd name="connsiteX0" fmla="*/ 1538372 w 1728872"/>
              <a:gd name="connsiteY0" fmla="*/ 20031 h 2729893"/>
              <a:gd name="connsiteX1" fmla="*/ 1485985 w 1728872"/>
              <a:gd name="connsiteY1" fmla="*/ 8125 h 2729893"/>
              <a:gd name="connsiteX2" fmla="*/ 1445503 w 1728872"/>
              <a:gd name="connsiteY2" fmla="*/ 3361 h 2729893"/>
              <a:gd name="connsiteX3" fmla="*/ 1338347 w 1728872"/>
              <a:gd name="connsiteY3" fmla="*/ 67656 h 2729893"/>
              <a:gd name="connsiteX4" fmla="*/ 1288341 w 1728872"/>
              <a:gd name="connsiteY4" fmla="*/ 122425 h 2729893"/>
              <a:gd name="connsiteX5" fmla="*/ 1221666 w 1728872"/>
              <a:gd name="connsiteY5" fmla="*/ 124805 h 2729893"/>
              <a:gd name="connsiteX6" fmla="*/ 1202616 w 1728872"/>
              <a:gd name="connsiteY6" fmla="*/ 146238 h 2729893"/>
              <a:gd name="connsiteX7" fmla="*/ 1138322 w 1728872"/>
              <a:gd name="connsiteY7" fmla="*/ 165288 h 2729893"/>
              <a:gd name="connsiteX8" fmla="*/ 1085935 w 1728872"/>
              <a:gd name="connsiteY8" fmla="*/ 243868 h 2729893"/>
              <a:gd name="connsiteX9" fmla="*/ 1062122 w 1728872"/>
              <a:gd name="connsiteY9" fmla="*/ 296256 h 2729893"/>
              <a:gd name="connsiteX10" fmla="*/ 1014497 w 1728872"/>
              <a:gd name="connsiteY10" fmla="*/ 286731 h 2729893"/>
              <a:gd name="connsiteX11" fmla="*/ 947822 w 1728872"/>
              <a:gd name="connsiteY11" fmla="*/ 281968 h 2729893"/>
              <a:gd name="connsiteX12" fmla="*/ 938297 w 1728872"/>
              <a:gd name="connsiteY12" fmla="*/ 296256 h 2729893"/>
              <a:gd name="connsiteX13" fmla="*/ 924010 w 1728872"/>
              <a:gd name="connsiteY13" fmla="*/ 301018 h 2729893"/>
              <a:gd name="connsiteX14" fmla="*/ 909722 w 1728872"/>
              <a:gd name="connsiteY14" fmla="*/ 310543 h 2729893"/>
              <a:gd name="connsiteX15" fmla="*/ 904960 w 1728872"/>
              <a:gd name="connsiteY15" fmla="*/ 367693 h 2729893"/>
              <a:gd name="connsiteX16" fmla="*/ 885910 w 1728872"/>
              <a:gd name="connsiteY16" fmla="*/ 405793 h 2729893"/>
              <a:gd name="connsiteX17" fmla="*/ 871622 w 1728872"/>
              <a:gd name="connsiteY17" fmla="*/ 453418 h 2729893"/>
              <a:gd name="connsiteX18" fmla="*/ 862097 w 1728872"/>
              <a:gd name="connsiteY18" fmla="*/ 477231 h 2729893"/>
              <a:gd name="connsiteX19" fmla="*/ 843047 w 1728872"/>
              <a:gd name="connsiteY19" fmla="*/ 486756 h 2729893"/>
              <a:gd name="connsiteX20" fmla="*/ 804947 w 1728872"/>
              <a:gd name="connsiteY20" fmla="*/ 481993 h 2729893"/>
              <a:gd name="connsiteX21" fmla="*/ 790660 w 1728872"/>
              <a:gd name="connsiteY21" fmla="*/ 472468 h 2729893"/>
              <a:gd name="connsiteX22" fmla="*/ 738272 w 1728872"/>
              <a:gd name="connsiteY22" fmla="*/ 477231 h 2729893"/>
              <a:gd name="connsiteX23" fmla="*/ 723985 w 1728872"/>
              <a:gd name="connsiteY23" fmla="*/ 486756 h 2729893"/>
              <a:gd name="connsiteX24" fmla="*/ 700172 w 1728872"/>
              <a:gd name="connsiteY24" fmla="*/ 515331 h 2729893"/>
              <a:gd name="connsiteX25" fmla="*/ 681122 w 1728872"/>
              <a:gd name="connsiteY25" fmla="*/ 520093 h 2729893"/>
              <a:gd name="connsiteX26" fmla="*/ 623972 w 1728872"/>
              <a:gd name="connsiteY26" fmla="*/ 524856 h 2729893"/>
              <a:gd name="connsiteX27" fmla="*/ 623972 w 1728872"/>
              <a:gd name="connsiteY27" fmla="*/ 572481 h 2729893"/>
              <a:gd name="connsiteX28" fmla="*/ 600160 w 1728872"/>
              <a:gd name="connsiteY28" fmla="*/ 577243 h 2729893"/>
              <a:gd name="connsiteX29" fmla="*/ 585872 w 1728872"/>
              <a:gd name="connsiteY29" fmla="*/ 586768 h 2729893"/>
              <a:gd name="connsiteX30" fmla="*/ 581110 w 1728872"/>
              <a:gd name="connsiteY30" fmla="*/ 624868 h 2729893"/>
              <a:gd name="connsiteX31" fmla="*/ 571585 w 1728872"/>
              <a:gd name="connsiteY31" fmla="*/ 658206 h 2729893"/>
              <a:gd name="connsiteX32" fmla="*/ 566822 w 1728872"/>
              <a:gd name="connsiteY32" fmla="*/ 672493 h 2729893"/>
              <a:gd name="connsiteX33" fmla="*/ 514435 w 1728872"/>
              <a:gd name="connsiteY33" fmla="*/ 686781 h 2729893"/>
              <a:gd name="connsiteX34" fmla="*/ 500147 w 1728872"/>
              <a:gd name="connsiteY34" fmla="*/ 701068 h 2729893"/>
              <a:gd name="connsiteX35" fmla="*/ 523960 w 1728872"/>
              <a:gd name="connsiteY35" fmla="*/ 734406 h 2729893"/>
              <a:gd name="connsiteX36" fmla="*/ 566822 w 1728872"/>
              <a:gd name="connsiteY36" fmla="*/ 743931 h 2729893"/>
              <a:gd name="connsiteX37" fmla="*/ 604922 w 1728872"/>
              <a:gd name="connsiteY37" fmla="*/ 791556 h 2729893"/>
              <a:gd name="connsiteX38" fmla="*/ 623972 w 1728872"/>
              <a:gd name="connsiteY38" fmla="*/ 858231 h 2729893"/>
              <a:gd name="connsiteX39" fmla="*/ 638260 w 1728872"/>
              <a:gd name="connsiteY39" fmla="*/ 867756 h 2729893"/>
              <a:gd name="connsiteX40" fmla="*/ 604922 w 1728872"/>
              <a:gd name="connsiteY40" fmla="*/ 886806 h 2729893"/>
              <a:gd name="connsiteX41" fmla="*/ 595397 w 1728872"/>
              <a:gd name="connsiteY41" fmla="*/ 901093 h 2729893"/>
              <a:gd name="connsiteX42" fmla="*/ 576347 w 1728872"/>
              <a:gd name="connsiteY42" fmla="*/ 905856 h 2729893"/>
              <a:gd name="connsiteX43" fmla="*/ 562060 w 1728872"/>
              <a:gd name="connsiteY43" fmla="*/ 901093 h 2729893"/>
              <a:gd name="connsiteX44" fmla="*/ 566822 w 1728872"/>
              <a:gd name="connsiteY44" fmla="*/ 939193 h 2729893"/>
              <a:gd name="connsiteX45" fmla="*/ 557297 w 1728872"/>
              <a:gd name="connsiteY45" fmla="*/ 972531 h 2729893"/>
              <a:gd name="connsiteX46" fmla="*/ 523960 w 1728872"/>
              <a:gd name="connsiteY46" fmla="*/ 991581 h 2729893"/>
              <a:gd name="connsiteX47" fmla="*/ 509672 w 1728872"/>
              <a:gd name="connsiteY47" fmla="*/ 1005868 h 2729893"/>
              <a:gd name="connsiteX48" fmla="*/ 476335 w 1728872"/>
              <a:gd name="connsiteY48" fmla="*/ 986818 h 2729893"/>
              <a:gd name="connsiteX49" fmla="*/ 457285 w 1728872"/>
              <a:gd name="connsiteY49" fmla="*/ 991581 h 2729893"/>
              <a:gd name="connsiteX50" fmla="*/ 462047 w 1728872"/>
              <a:gd name="connsiteY50" fmla="*/ 1015393 h 2729893"/>
              <a:gd name="connsiteX51" fmla="*/ 481097 w 1728872"/>
              <a:gd name="connsiteY51" fmla="*/ 1043968 h 2729893"/>
              <a:gd name="connsiteX52" fmla="*/ 490622 w 1728872"/>
              <a:gd name="connsiteY52" fmla="*/ 1082068 h 2729893"/>
              <a:gd name="connsiteX53" fmla="*/ 485860 w 1728872"/>
              <a:gd name="connsiteY53" fmla="*/ 1182081 h 2729893"/>
              <a:gd name="connsiteX54" fmla="*/ 452522 w 1728872"/>
              <a:gd name="connsiteY54" fmla="*/ 1215418 h 2729893"/>
              <a:gd name="connsiteX55" fmla="*/ 438235 w 1728872"/>
              <a:gd name="connsiteY55" fmla="*/ 1229706 h 2729893"/>
              <a:gd name="connsiteX56" fmla="*/ 414422 w 1728872"/>
              <a:gd name="connsiteY56" fmla="*/ 1220181 h 2729893"/>
              <a:gd name="connsiteX57" fmla="*/ 395372 w 1728872"/>
              <a:gd name="connsiteY57" fmla="*/ 1215418 h 2729893"/>
              <a:gd name="connsiteX58" fmla="*/ 390610 w 1728872"/>
              <a:gd name="connsiteY58" fmla="*/ 1234468 h 2729893"/>
              <a:gd name="connsiteX59" fmla="*/ 385847 w 1728872"/>
              <a:gd name="connsiteY59" fmla="*/ 1258281 h 2729893"/>
              <a:gd name="connsiteX60" fmla="*/ 381085 w 1728872"/>
              <a:gd name="connsiteY60" fmla="*/ 1291618 h 2729893"/>
              <a:gd name="connsiteX61" fmla="*/ 376322 w 1728872"/>
              <a:gd name="connsiteY61" fmla="*/ 1305906 h 2729893"/>
              <a:gd name="connsiteX62" fmla="*/ 371560 w 1728872"/>
              <a:gd name="connsiteY62" fmla="*/ 1324956 h 2729893"/>
              <a:gd name="connsiteX63" fmla="*/ 366797 w 1728872"/>
              <a:gd name="connsiteY63" fmla="*/ 1348768 h 2729893"/>
              <a:gd name="connsiteX64" fmla="*/ 338222 w 1728872"/>
              <a:gd name="connsiteY64" fmla="*/ 1377343 h 2729893"/>
              <a:gd name="connsiteX65" fmla="*/ 319172 w 1728872"/>
              <a:gd name="connsiteY65" fmla="*/ 1391631 h 2729893"/>
              <a:gd name="connsiteX66" fmla="*/ 290597 w 1728872"/>
              <a:gd name="connsiteY66" fmla="*/ 1401156 h 2729893"/>
              <a:gd name="connsiteX67" fmla="*/ 276310 w 1728872"/>
              <a:gd name="connsiteY67" fmla="*/ 1415443 h 2729893"/>
              <a:gd name="connsiteX68" fmla="*/ 262022 w 1728872"/>
              <a:gd name="connsiteY68" fmla="*/ 1424968 h 2729893"/>
              <a:gd name="connsiteX69" fmla="*/ 257260 w 1728872"/>
              <a:gd name="connsiteY69" fmla="*/ 1439256 h 2729893"/>
              <a:gd name="connsiteX70" fmla="*/ 242972 w 1728872"/>
              <a:gd name="connsiteY70" fmla="*/ 1463068 h 2729893"/>
              <a:gd name="connsiteX71" fmla="*/ 209635 w 1728872"/>
              <a:gd name="connsiteY71" fmla="*/ 1496406 h 2729893"/>
              <a:gd name="connsiteX72" fmla="*/ 195347 w 1728872"/>
              <a:gd name="connsiteY72" fmla="*/ 1510693 h 2729893"/>
              <a:gd name="connsiteX73" fmla="*/ 157247 w 1728872"/>
              <a:gd name="connsiteY73" fmla="*/ 1539268 h 2729893"/>
              <a:gd name="connsiteX74" fmla="*/ 142960 w 1728872"/>
              <a:gd name="connsiteY74" fmla="*/ 1553556 h 2729893"/>
              <a:gd name="connsiteX75" fmla="*/ 114385 w 1728872"/>
              <a:gd name="connsiteY75" fmla="*/ 1577368 h 2729893"/>
              <a:gd name="connsiteX76" fmla="*/ 109622 w 1728872"/>
              <a:gd name="connsiteY76" fmla="*/ 1591656 h 2729893"/>
              <a:gd name="connsiteX77" fmla="*/ 100097 w 1728872"/>
              <a:gd name="connsiteY77" fmla="*/ 1653568 h 2729893"/>
              <a:gd name="connsiteX78" fmla="*/ 71522 w 1728872"/>
              <a:gd name="connsiteY78" fmla="*/ 1677381 h 2729893"/>
              <a:gd name="connsiteX79" fmla="*/ 38185 w 1728872"/>
              <a:gd name="connsiteY79" fmla="*/ 1720243 h 2729893"/>
              <a:gd name="connsiteX80" fmla="*/ 28660 w 1728872"/>
              <a:gd name="connsiteY80" fmla="*/ 1739293 h 2729893"/>
              <a:gd name="connsiteX81" fmla="*/ 42947 w 1728872"/>
              <a:gd name="connsiteY81" fmla="*/ 1786918 h 2729893"/>
              <a:gd name="connsiteX82" fmla="*/ 47710 w 1728872"/>
              <a:gd name="connsiteY82" fmla="*/ 1805968 h 2729893"/>
              <a:gd name="connsiteX83" fmla="*/ 52472 w 1728872"/>
              <a:gd name="connsiteY83" fmla="*/ 1820256 h 2729893"/>
              <a:gd name="connsiteX84" fmla="*/ 38185 w 1728872"/>
              <a:gd name="connsiteY84" fmla="*/ 1877406 h 2729893"/>
              <a:gd name="connsiteX85" fmla="*/ 28660 w 1728872"/>
              <a:gd name="connsiteY85" fmla="*/ 1905981 h 2729893"/>
              <a:gd name="connsiteX86" fmla="*/ 57235 w 1728872"/>
              <a:gd name="connsiteY86" fmla="*/ 1958368 h 2729893"/>
              <a:gd name="connsiteX87" fmla="*/ 61997 w 1728872"/>
              <a:gd name="connsiteY87" fmla="*/ 1977418 h 2729893"/>
              <a:gd name="connsiteX88" fmla="*/ 23897 w 1728872"/>
              <a:gd name="connsiteY88" fmla="*/ 1977418 h 2729893"/>
              <a:gd name="connsiteX89" fmla="*/ 85 w 1728872"/>
              <a:gd name="connsiteY89" fmla="*/ 1982181 h 2729893"/>
              <a:gd name="connsiteX90" fmla="*/ 19135 w 1728872"/>
              <a:gd name="connsiteY90" fmla="*/ 2020281 h 2729893"/>
              <a:gd name="connsiteX91" fmla="*/ 33422 w 1728872"/>
              <a:gd name="connsiteY91" fmla="*/ 2206018 h 2729893"/>
              <a:gd name="connsiteX92" fmla="*/ 47710 w 1728872"/>
              <a:gd name="connsiteY92" fmla="*/ 2277456 h 2729893"/>
              <a:gd name="connsiteX93" fmla="*/ 66760 w 1728872"/>
              <a:gd name="connsiteY93" fmla="*/ 2301268 h 2729893"/>
              <a:gd name="connsiteX94" fmla="*/ 76285 w 1728872"/>
              <a:gd name="connsiteY94" fmla="*/ 2315556 h 2729893"/>
              <a:gd name="connsiteX95" fmla="*/ 104860 w 1728872"/>
              <a:gd name="connsiteY95" fmla="*/ 2329843 h 2729893"/>
              <a:gd name="connsiteX96" fmla="*/ 157247 w 1728872"/>
              <a:gd name="connsiteY96" fmla="*/ 2391756 h 2729893"/>
              <a:gd name="connsiteX97" fmla="*/ 171535 w 1728872"/>
              <a:gd name="connsiteY97" fmla="*/ 2425093 h 2729893"/>
              <a:gd name="connsiteX98" fmla="*/ 176297 w 1728872"/>
              <a:gd name="connsiteY98" fmla="*/ 2448906 h 2729893"/>
              <a:gd name="connsiteX99" fmla="*/ 190585 w 1728872"/>
              <a:gd name="connsiteY99" fmla="*/ 2467956 h 2729893"/>
              <a:gd name="connsiteX100" fmla="*/ 195347 w 1728872"/>
              <a:gd name="connsiteY100" fmla="*/ 2482243 h 2729893"/>
              <a:gd name="connsiteX101" fmla="*/ 204872 w 1728872"/>
              <a:gd name="connsiteY101" fmla="*/ 2501293 h 2729893"/>
              <a:gd name="connsiteX102" fmla="*/ 209635 w 1728872"/>
              <a:gd name="connsiteY102" fmla="*/ 2525106 h 2729893"/>
              <a:gd name="connsiteX103" fmla="*/ 233447 w 1728872"/>
              <a:gd name="connsiteY103" fmla="*/ 2567968 h 2729893"/>
              <a:gd name="connsiteX104" fmla="*/ 238210 w 1728872"/>
              <a:gd name="connsiteY104" fmla="*/ 2582256 h 2729893"/>
              <a:gd name="connsiteX105" fmla="*/ 262022 w 1728872"/>
              <a:gd name="connsiteY105" fmla="*/ 2606068 h 2729893"/>
              <a:gd name="connsiteX106" fmla="*/ 271547 w 1728872"/>
              <a:gd name="connsiteY106" fmla="*/ 2620356 h 2729893"/>
              <a:gd name="connsiteX107" fmla="*/ 300122 w 1728872"/>
              <a:gd name="connsiteY107" fmla="*/ 2625118 h 2729893"/>
              <a:gd name="connsiteX108" fmla="*/ 395372 w 1728872"/>
              <a:gd name="connsiteY108" fmla="*/ 2653693 h 2729893"/>
              <a:gd name="connsiteX109" fmla="*/ 395372 w 1728872"/>
              <a:gd name="connsiteY109" fmla="*/ 2653693 h 2729893"/>
              <a:gd name="connsiteX110" fmla="*/ 452522 w 1728872"/>
              <a:gd name="connsiteY110" fmla="*/ 2672743 h 2729893"/>
              <a:gd name="connsiteX111" fmla="*/ 476335 w 1728872"/>
              <a:gd name="connsiteY111" fmla="*/ 2682268 h 2729893"/>
              <a:gd name="connsiteX112" fmla="*/ 504910 w 1728872"/>
              <a:gd name="connsiteY112" fmla="*/ 2691793 h 2729893"/>
              <a:gd name="connsiteX113" fmla="*/ 552535 w 1728872"/>
              <a:gd name="connsiteY113" fmla="*/ 2701318 h 2729893"/>
              <a:gd name="connsiteX114" fmla="*/ 600160 w 1728872"/>
              <a:gd name="connsiteY114" fmla="*/ 2715606 h 2729893"/>
              <a:gd name="connsiteX115" fmla="*/ 628735 w 1728872"/>
              <a:gd name="connsiteY115" fmla="*/ 2725131 h 2729893"/>
              <a:gd name="connsiteX116" fmla="*/ 643022 w 1728872"/>
              <a:gd name="connsiteY116" fmla="*/ 2729893 h 2729893"/>
              <a:gd name="connsiteX117" fmla="*/ 652547 w 1728872"/>
              <a:gd name="connsiteY117" fmla="*/ 2663218 h 2729893"/>
              <a:gd name="connsiteX118" fmla="*/ 666835 w 1728872"/>
              <a:gd name="connsiteY118" fmla="*/ 2653693 h 2729893"/>
              <a:gd name="connsiteX119" fmla="*/ 695410 w 1728872"/>
              <a:gd name="connsiteY119" fmla="*/ 2644168 h 2729893"/>
              <a:gd name="connsiteX120" fmla="*/ 709697 w 1728872"/>
              <a:gd name="connsiteY120" fmla="*/ 2634643 h 2729893"/>
              <a:gd name="connsiteX121" fmla="*/ 738272 w 1728872"/>
              <a:gd name="connsiteY121" fmla="*/ 2625118 h 2729893"/>
              <a:gd name="connsiteX122" fmla="*/ 771610 w 1728872"/>
              <a:gd name="connsiteY122" fmla="*/ 2610831 h 2729893"/>
              <a:gd name="connsiteX123" fmla="*/ 800185 w 1728872"/>
              <a:gd name="connsiteY123" fmla="*/ 2587018 h 2729893"/>
              <a:gd name="connsiteX124" fmla="*/ 833522 w 1728872"/>
              <a:gd name="connsiteY124" fmla="*/ 2553681 h 2729893"/>
              <a:gd name="connsiteX125" fmla="*/ 895435 w 1728872"/>
              <a:gd name="connsiteY125" fmla="*/ 2534631 h 2729893"/>
              <a:gd name="connsiteX126" fmla="*/ 924010 w 1728872"/>
              <a:gd name="connsiteY126" fmla="*/ 2520343 h 2729893"/>
              <a:gd name="connsiteX127" fmla="*/ 962110 w 1728872"/>
              <a:gd name="connsiteY127" fmla="*/ 2510818 h 2729893"/>
              <a:gd name="connsiteX128" fmla="*/ 976397 w 1728872"/>
              <a:gd name="connsiteY128" fmla="*/ 2506056 h 2729893"/>
              <a:gd name="connsiteX129" fmla="*/ 995447 w 1728872"/>
              <a:gd name="connsiteY129" fmla="*/ 2501293 h 2729893"/>
              <a:gd name="connsiteX130" fmla="*/ 1014497 w 1728872"/>
              <a:gd name="connsiteY130" fmla="*/ 2491768 h 2729893"/>
              <a:gd name="connsiteX131" fmla="*/ 1062122 w 1728872"/>
              <a:gd name="connsiteY131" fmla="*/ 2482243 h 2729893"/>
              <a:gd name="connsiteX132" fmla="*/ 1066885 w 1728872"/>
              <a:gd name="connsiteY132" fmla="*/ 2463193 h 2729893"/>
              <a:gd name="connsiteX133" fmla="*/ 1109747 w 1728872"/>
              <a:gd name="connsiteY133" fmla="*/ 2448906 h 2729893"/>
              <a:gd name="connsiteX134" fmla="*/ 1114510 w 1728872"/>
              <a:gd name="connsiteY134" fmla="*/ 2429856 h 2729893"/>
              <a:gd name="connsiteX135" fmla="*/ 1109747 w 1728872"/>
              <a:gd name="connsiteY135" fmla="*/ 2415568 h 2729893"/>
              <a:gd name="connsiteX136" fmla="*/ 1081172 w 1728872"/>
              <a:gd name="connsiteY136" fmla="*/ 2377468 h 2729893"/>
              <a:gd name="connsiteX137" fmla="*/ 1071647 w 1728872"/>
              <a:gd name="connsiteY137" fmla="*/ 2363181 h 2729893"/>
              <a:gd name="connsiteX138" fmla="*/ 1038310 w 1728872"/>
              <a:gd name="connsiteY138" fmla="*/ 2320318 h 2729893"/>
              <a:gd name="connsiteX139" fmla="*/ 1066885 w 1728872"/>
              <a:gd name="connsiteY139" fmla="*/ 2253643 h 2729893"/>
              <a:gd name="connsiteX140" fmla="*/ 1081172 w 1728872"/>
              <a:gd name="connsiteY140" fmla="*/ 2248881 h 2729893"/>
              <a:gd name="connsiteX141" fmla="*/ 1100222 w 1728872"/>
              <a:gd name="connsiteY141" fmla="*/ 2234593 h 2729893"/>
              <a:gd name="connsiteX142" fmla="*/ 1114510 w 1728872"/>
              <a:gd name="connsiteY142" fmla="*/ 2225068 h 2729893"/>
              <a:gd name="connsiteX143" fmla="*/ 1128797 w 1728872"/>
              <a:gd name="connsiteY143" fmla="*/ 2210781 h 2729893"/>
              <a:gd name="connsiteX144" fmla="*/ 1138322 w 1728872"/>
              <a:gd name="connsiteY144" fmla="*/ 2186968 h 2729893"/>
              <a:gd name="connsiteX145" fmla="*/ 1157372 w 1728872"/>
              <a:gd name="connsiteY145" fmla="*/ 2158393 h 2729893"/>
              <a:gd name="connsiteX146" fmla="*/ 1176422 w 1728872"/>
              <a:gd name="connsiteY146" fmla="*/ 2129818 h 2729893"/>
              <a:gd name="connsiteX147" fmla="*/ 1190710 w 1728872"/>
              <a:gd name="connsiteY147" fmla="*/ 2120293 h 2729893"/>
              <a:gd name="connsiteX148" fmla="*/ 1309772 w 1728872"/>
              <a:gd name="connsiteY148" fmla="*/ 2110768 h 2729893"/>
              <a:gd name="connsiteX149" fmla="*/ 1324060 w 1728872"/>
              <a:gd name="connsiteY149" fmla="*/ 2091718 h 2729893"/>
              <a:gd name="connsiteX150" fmla="*/ 1333585 w 1728872"/>
              <a:gd name="connsiteY150" fmla="*/ 2063143 h 2729893"/>
              <a:gd name="connsiteX151" fmla="*/ 1357397 w 1728872"/>
              <a:gd name="connsiteY151" fmla="*/ 2053618 h 2729893"/>
              <a:gd name="connsiteX152" fmla="*/ 1405022 w 1728872"/>
              <a:gd name="connsiteY152" fmla="*/ 2044093 h 2729893"/>
              <a:gd name="connsiteX153" fmla="*/ 1395497 w 1728872"/>
              <a:gd name="connsiteY153" fmla="*/ 2020281 h 2729893"/>
              <a:gd name="connsiteX154" fmla="*/ 1419310 w 1728872"/>
              <a:gd name="connsiteY154" fmla="*/ 2015518 h 2729893"/>
              <a:gd name="connsiteX155" fmla="*/ 1476460 w 1728872"/>
              <a:gd name="connsiteY155" fmla="*/ 2001231 h 2729893"/>
              <a:gd name="connsiteX156" fmla="*/ 1490747 w 1728872"/>
              <a:gd name="connsiteY156" fmla="*/ 1996468 h 2729893"/>
              <a:gd name="connsiteX157" fmla="*/ 1528847 w 1728872"/>
              <a:gd name="connsiteY157" fmla="*/ 1991706 h 2729893"/>
              <a:gd name="connsiteX158" fmla="*/ 1543135 w 1728872"/>
              <a:gd name="connsiteY158" fmla="*/ 1967893 h 2729893"/>
              <a:gd name="connsiteX159" fmla="*/ 1552660 w 1728872"/>
              <a:gd name="connsiteY159" fmla="*/ 1915506 h 2729893"/>
              <a:gd name="connsiteX160" fmla="*/ 1595522 w 1728872"/>
              <a:gd name="connsiteY160" fmla="*/ 1905981 h 2729893"/>
              <a:gd name="connsiteX161" fmla="*/ 1605047 w 1728872"/>
              <a:gd name="connsiteY161" fmla="*/ 1891693 h 2729893"/>
              <a:gd name="connsiteX162" fmla="*/ 1609810 w 1728872"/>
              <a:gd name="connsiteY162" fmla="*/ 1877406 h 2729893"/>
              <a:gd name="connsiteX163" fmla="*/ 1628860 w 1728872"/>
              <a:gd name="connsiteY163" fmla="*/ 1863118 h 2729893"/>
              <a:gd name="connsiteX164" fmla="*/ 1657435 w 1728872"/>
              <a:gd name="connsiteY164" fmla="*/ 1834543 h 2729893"/>
              <a:gd name="connsiteX165" fmla="*/ 1647910 w 1728872"/>
              <a:gd name="connsiteY165" fmla="*/ 1791681 h 2729893"/>
              <a:gd name="connsiteX166" fmla="*/ 1624097 w 1728872"/>
              <a:gd name="connsiteY166" fmla="*/ 1763106 h 2729893"/>
              <a:gd name="connsiteX167" fmla="*/ 1581235 w 1728872"/>
              <a:gd name="connsiteY167" fmla="*/ 1715481 h 2729893"/>
              <a:gd name="connsiteX168" fmla="*/ 1562185 w 1728872"/>
              <a:gd name="connsiteY168" fmla="*/ 1710718 h 2729893"/>
              <a:gd name="connsiteX169" fmla="*/ 1547897 w 1728872"/>
              <a:gd name="connsiteY169" fmla="*/ 1677381 h 2729893"/>
              <a:gd name="connsiteX170" fmla="*/ 1585997 w 1728872"/>
              <a:gd name="connsiteY170" fmla="*/ 1653568 h 2729893"/>
              <a:gd name="connsiteX171" fmla="*/ 1619335 w 1728872"/>
              <a:gd name="connsiteY171" fmla="*/ 1639281 h 2729893"/>
              <a:gd name="connsiteX172" fmla="*/ 1652672 w 1728872"/>
              <a:gd name="connsiteY172" fmla="*/ 1629756 h 2729893"/>
              <a:gd name="connsiteX173" fmla="*/ 1681247 w 1728872"/>
              <a:gd name="connsiteY173" fmla="*/ 1620231 h 2729893"/>
              <a:gd name="connsiteX174" fmla="*/ 1695535 w 1728872"/>
              <a:gd name="connsiteY174" fmla="*/ 1601181 h 2729893"/>
              <a:gd name="connsiteX175" fmla="*/ 1705060 w 1728872"/>
              <a:gd name="connsiteY175" fmla="*/ 1586893 h 2729893"/>
              <a:gd name="connsiteX176" fmla="*/ 1700297 w 1728872"/>
              <a:gd name="connsiteY176" fmla="*/ 1544031 h 2729893"/>
              <a:gd name="connsiteX177" fmla="*/ 1686010 w 1728872"/>
              <a:gd name="connsiteY177" fmla="*/ 1524981 h 2729893"/>
              <a:gd name="connsiteX178" fmla="*/ 1681247 w 1728872"/>
              <a:gd name="connsiteY178" fmla="*/ 1505931 h 2729893"/>
              <a:gd name="connsiteX179" fmla="*/ 1671722 w 1728872"/>
              <a:gd name="connsiteY179" fmla="*/ 1477356 h 2729893"/>
              <a:gd name="connsiteX180" fmla="*/ 1676485 w 1728872"/>
              <a:gd name="connsiteY180" fmla="*/ 1410681 h 2729893"/>
              <a:gd name="connsiteX181" fmla="*/ 1681247 w 1728872"/>
              <a:gd name="connsiteY181" fmla="*/ 1372581 h 2729893"/>
              <a:gd name="connsiteX182" fmla="*/ 1700297 w 1728872"/>
              <a:gd name="connsiteY182" fmla="*/ 1353531 h 2729893"/>
              <a:gd name="connsiteX183" fmla="*/ 1709822 w 1728872"/>
              <a:gd name="connsiteY183" fmla="*/ 1329718 h 2729893"/>
              <a:gd name="connsiteX184" fmla="*/ 1714585 w 1728872"/>
              <a:gd name="connsiteY184" fmla="*/ 1315431 h 2729893"/>
              <a:gd name="connsiteX185" fmla="*/ 1728872 w 1728872"/>
              <a:gd name="connsiteY185" fmla="*/ 1286856 h 2729893"/>
              <a:gd name="connsiteX186" fmla="*/ 1719347 w 1728872"/>
              <a:gd name="connsiteY186" fmla="*/ 1196368 h 2729893"/>
              <a:gd name="connsiteX187" fmla="*/ 1681247 w 1728872"/>
              <a:gd name="connsiteY187" fmla="*/ 1158268 h 2729893"/>
              <a:gd name="connsiteX188" fmla="*/ 1666960 w 1728872"/>
              <a:gd name="connsiteY188" fmla="*/ 1143981 h 2729893"/>
              <a:gd name="connsiteX189" fmla="*/ 1652672 w 1728872"/>
              <a:gd name="connsiteY189" fmla="*/ 1129693 h 2729893"/>
              <a:gd name="connsiteX190" fmla="*/ 1633622 w 1728872"/>
              <a:gd name="connsiteY190" fmla="*/ 1120168 h 2729893"/>
              <a:gd name="connsiteX191" fmla="*/ 1614572 w 1728872"/>
              <a:gd name="connsiteY191" fmla="*/ 1101118 h 2729893"/>
              <a:gd name="connsiteX192" fmla="*/ 1600285 w 1728872"/>
              <a:gd name="connsiteY192" fmla="*/ 1096356 h 2729893"/>
              <a:gd name="connsiteX193" fmla="*/ 1581235 w 1728872"/>
              <a:gd name="connsiteY193" fmla="*/ 1086831 h 2729893"/>
              <a:gd name="connsiteX194" fmla="*/ 1547897 w 1728872"/>
              <a:gd name="connsiteY194" fmla="*/ 1077306 h 2729893"/>
              <a:gd name="connsiteX195" fmla="*/ 1528847 w 1728872"/>
              <a:gd name="connsiteY195" fmla="*/ 1067781 h 2729893"/>
              <a:gd name="connsiteX196" fmla="*/ 1500272 w 1728872"/>
              <a:gd name="connsiteY196" fmla="*/ 1063018 h 2729893"/>
              <a:gd name="connsiteX197" fmla="*/ 1481222 w 1728872"/>
              <a:gd name="connsiteY197" fmla="*/ 1029681 h 2729893"/>
              <a:gd name="connsiteX198" fmla="*/ 1466935 w 1728872"/>
              <a:gd name="connsiteY198" fmla="*/ 986818 h 2729893"/>
              <a:gd name="connsiteX199" fmla="*/ 1457410 w 1728872"/>
              <a:gd name="connsiteY199" fmla="*/ 967768 h 2729893"/>
              <a:gd name="connsiteX200" fmla="*/ 1452647 w 1728872"/>
              <a:gd name="connsiteY200" fmla="*/ 953481 h 2729893"/>
              <a:gd name="connsiteX201" fmla="*/ 1443122 w 1728872"/>
              <a:gd name="connsiteY201" fmla="*/ 929668 h 2729893"/>
              <a:gd name="connsiteX202" fmla="*/ 1452647 w 1728872"/>
              <a:gd name="connsiteY202" fmla="*/ 867756 h 2729893"/>
              <a:gd name="connsiteX203" fmla="*/ 1462172 w 1728872"/>
              <a:gd name="connsiteY203" fmla="*/ 853468 h 2729893"/>
              <a:gd name="connsiteX204" fmla="*/ 1466935 w 1728872"/>
              <a:gd name="connsiteY204" fmla="*/ 839181 h 2729893"/>
              <a:gd name="connsiteX205" fmla="*/ 1500272 w 1728872"/>
              <a:gd name="connsiteY205" fmla="*/ 786793 h 2729893"/>
              <a:gd name="connsiteX206" fmla="*/ 1519322 w 1728872"/>
              <a:gd name="connsiteY206" fmla="*/ 739168 h 2729893"/>
              <a:gd name="connsiteX207" fmla="*/ 1528847 w 1728872"/>
              <a:gd name="connsiteY207" fmla="*/ 715356 h 2729893"/>
              <a:gd name="connsiteX208" fmla="*/ 1543135 w 1728872"/>
              <a:gd name="connsiteY208" fmla="*/ 701068 h 2729893"/>
              <a:gd name="connsiteX209" fmla="*/ 1562185 w 1728872"/>
              <a:gd name="connsiteY209" fmla="*/ 686781 h 2729893"/>
              <a:gd name="connsiteX210" fmla="*/ 1590760 w 1728872"/>
              <a:gd name="connsiteY210" fmla="*/ 643918 h 2729893"/>
              <a:gd name="connsiteX211" fmla="*/ 1600285 w 1728872"/>
              <a:gd name="connsiteY211" fmla="*/ 615343 h 2729893"/>
              <a:gd name="connsiteX212" fmla="*/ 1619335 w 1728872"/>
              <a:gd name="connsiteY212" fmla="*/ 586768 h 2729893"/>
              <a:gd name="connsiteX213" fmla="*/ 1614572 w 1728872"/>
              <a:gd name="connsiteY213" fmla="*/ 491518 h 2729893"/>
              <a:gd name="connsiteX214" fmla="*/ 1585997 w 1728872"/>
              <a:gd name="connsiteY214" fmla="*/ 467706 h 2729893"/>
              <a:gd name="connsiteX215" fmla="*/ 1571710 w 1728872"/>
              <a:gd name="connsiteY215" fmla="*/ 462943 h 2729893"/>
              <a:gd name="connsiteX216" fmla="*/ 1538372 w 1728872"/>
              <a:gd name="connsiteY216" fmla="*/ 448656 h 2729893"/>
              <a:gd name="connsiteX217" fmla="*/ 1533610 w 1728872"/>
              <a:gd name="connsiteY217" fmla="*/ 429606 h 2729893"/>
              <a:gd name="connsiteX218" fmla="*/ 1528847 w 1728872"/>
              <a:gd name="connsiteY218" fmla="*/ 343881 h 2729893"/>
              <a:gd name="connsiteX219" fmla="*/ 1514560 w 1728872"/>
              <a:gd name="connsiteY219" fmla="*/ 324831 h 2729893"/>
              <a:gd name="connsiteX220" fmla="*/ 1505035 w 1728872"/>
              <a:gd name="connsiteY220" fmla="*/ 310543 h 2729893"/>
              <a:gd name="connsiteX221" fmla="*/ 1485985 w 1728872"/>
              <a:gd name="connsiteY221" fmla="*/ 305781 h 2729893"/>
              <a:gd name="connsiteX222" fmla="*/ 1457410 w 1728872"/>
              <a:gd name="connsiteY222" fmla="*/ 296256 h 2729893"/>
              <a:gd name="connsiteX223" fmla="*/ 1481222 w 1728872"/>
              <a:gd name="connsiteY223" fmla="*/ 272443 h 2729893"/>
              <a:gd name="connsiteX224" fmla="*/ 1500272 w 1728872"/>
              <a:gd name="connsiteY224" fmla="*/ 234343 h 2729893"/>
              <a:gd name="connsiteX225" fmla="*/ 1514560 w 1728872"/>
              <a:gd name="connsiteY225" fmla="*/ 162906 h 2729893"/>
              <a:gd name="connsiteX226" fmla="*/ 1519322 w 1728872"/>
              <a:gd name="connsiteY226" fmla="*/ 139093 h 2729893"/>
              <a:gd name="connsiteX227" fmla="*/ 1524085 w 1728872"/>
              <a:gd name="connsiteY227" fmla="*/ 124806 h 2729893"/>
              <a:gd name="connsiteX228" fmla="*/ 1528847 w 1728872"/>
              <a:gd name="connsiteY228" fmla="*/ 105756 h 2729893"/>
              <a:gd name="connsiteX229" fmla="*/ 1547897 w 1728872"/>
              <a:gd name="connsiteY229" fmla="*/ 77181 h 2729893"/>
              <a:gd name="connsiteX230" fmla="*/ 1557422 w 1728872"/>
              <a:gd name="connsiteY230" fmla="*/ 62893 h 2729893"/>
              <a:gd name="connsiteX231" fmla="*/ 1538372 w 1728872"/>
              <a:gd name="connsiteY231" fmla="*/ 20031 h 2729893"/>
              <a:gd name="connsiteX0" fmla="*/ 1538372 w 1728872"/>
              <a:gd name="connsiteY0" fmla="*/ 20031 h 2729893"/>
              <a:gd name="connsiteX1" fmla="*/ 1485985 w 1728872"/>
              <a:gd name="connsiteY1" fmla="*/ 8125 h 2729893"/>
              <a:gd name="connsiteX2" fmla="*/ 1445503 w 1728872"/>
              <a:gd name="connsiteY2" fmla="*/ 3361 h 2729893"/>
              <a:gd name="connsiteX3" fmla="*/ 1338347 w 1728872"/>
              <a:gd name="connsiteY3" fmla="*/ 67656 h 2729893"/>
              <a:gd name="connsiteX4" fmla="*/ 1288341 w 1728872"/>
              <a:gd name="connsiteY4" fmla="*/ 122425 h 2729893"/>
              <a:gd name="connsiteX5" fmla="*/ 1221666 w 1728872"/>
              <a:gd name="connsiteY5" fmla="*/ 124805 h 2729893"/>
              <a:gd name="connsiteX6" fmla="*/ 1202616 w 1728872"/>
              <a:gd name="connsiteY6" fmla="*/ 146238 h 2729893"/>
              <a:gd name="connsiteX7" fmla="*/ 1138322 w 1728872"/>
              <a:gd name="connsiteY7" fmla="*/ 165288 h 2729893"/>
              <a:gd name="connsiteX8" fmla="*/ 1085935 w 1728872"/>
              <a:gd name="connsiteY8" fmla="*/ 243868 h 2729893"/>
              <a:gd name="connsiteX9" fmla="*/ 1062122 w 1728872"/>
              <a:gd name="connsiteY9" fmla="*/ 296256 h 2729893"/>
              <a:gd name="connsiteX10" fmla="*/ 1014497 w 1728872"/>
              <a:gd name="connsiteY10" fmla="*/ 286731 h 2729893"/>
              <a:gd name="connsiteX11" fmla="*/ 947822 w 1728872"/>
              <a:gd name="connsiteY11" fmla="*/ 281968 h 2729893"/>
              <a:gd name="connsiteX12" fmla="*/ 938297 w 1728872"/>
              <a:gd name="connsiteY12" fmla="*/ 296256 h 2729893"/>
              <a:gd name="connsiteX13" fmla="*/ 909722 w 1728872"/>
              <a:gd name="connsiteY13" fmla="*/ 310543 h 2729893"/>
              <a:gd name="connsiteX14" fmla="*/ 904960 w 1728872"/>
              <a:gd name="connsiteY14" fmla="*/ 367693 h 2729893"/>
              <a:gd name="connsiteX15" fmla="*/ 885910 w 1728872"/>
              <a:gd name="connsiteY15" fmla="*/ 405793 h 2729893"/>
              <a:gd name="connsiteX16" fmla="*/ 871622 w 1728872"/>
              <a:gd name="connsiteY16" fmla="*/ 453418 h 2729893"/>
              <a:gd name="connsiteX17" fmla="*/ 862097 w 1728872"/>
              <a:gd name="connsiteY17" fmla="*/ 477231 h 2729893"/>
              <a:gd name="connsiteX18" fmla="*/ 843047 w 1728872"/>
              <a:gd name="connsiteY18" fmla="*/ 486756 h 2729893"/>
              <a:gd name="connsiteX19" fmla="*/ 804947 w 1728872"/>
              <a:gd name="connsiteY19" fmla="*/ 481993 h 2729893"/>
              <a:gd name="connsiteX20" fmla="*/ 790660 w 1728872"/>
              <a:gd name="connsiteY20" fmla="*/ 472468 h 2729893"/>
              <a:gd name="connsiteX21" fmla="*/ 738272 w 1728872"/>
              <a:gd name="connsiteY21" fmla="*/ 477231 h 2729893"/>
              <a:gd name="connsiteX22" fmla="*/ 723985 w 1728872"/>
              <a:gd name="connsiteY22" fmla="*/ 486756 h 2729893"/>
              <a:gd name="connsiteX23" fmla="*/ 700172 w 1728872"/>
              <a:gd name="connsiteY23" fmla="*/ 515331 h 2729893"/>
              <a:gd name="connsiteX24" fmla="*/ 681122 w 1728872"/>
              <a:gd name="connsiteY24" fmla="*/ 520093 h 2729893"/>
              <a:gd name="connsiteX25" fmla="*/ 623972 w 1728872"/>
              <a:gd name="connsiteY25" fmla="*/ 524856 h 2729893"/>
              <a:gd name="connsiteX26" fmla="*/ 623972 w 1728872"/>
              <a:gd name="connsiteY26" fmla="*/ 572481 h 2729893"/>
              <a:gd name="connsiteX27" fmla="*/ 600160 w 1728872"/>
              <a:gd name="connsiteY27" fmla="*/ 577243 h 2729893"/>
              <a:gd name="connsiteX28" fmla="*/ 585872 w 1728872"/>
              <a:gd name="connsiteY28" fmla="*/ 586768 h 2729893"/>
              <a:gd name="connsiteX29" fmla="*/ 581110 w 1728872"/>
              <a:gd name="connsiteY29" fmla="*/ 624868 h 2729893"/>
              <a:gd name="connsiteX30" fmla="*/ 571585 w 1728872"/>
              <a:gd name="connsiteY30" fmla="*/ 658206 h 2729893"/>
              <a:gd name="connsiteX31" fmla="*/ 566822 w 1728872"/>
              <a:gd name="connsiteY31" fmla="*/ 672493 h 2729893"/>
              <a:gd name="connsiteX32" fmla="*/ 514435 w 1728872"/>
              <a:gd name="connsiteY32" fmla="*/ 686781 h 2729893"/>
              <a:gd name="connsiteX33" fmla="*/ 500147 w 1728872"/>
              <a:gd name="connsiteY33" fmla="*/ 701068 h 2729893"/>
              <a:gd name="connsiteX34" fmla="*/ 523960 w 1728872"/>
              <a:gd name="connsiteY34" fmla="*/ 734406 h 2729893"/>
              <a:gd name="connsiteX35" fmla="*/ 566822 w 1728872"/>
              <a:gd name="connsiteY35" fmla="*/ 743931 h 2729893"/>
              <a:gd name="connsiteX36" fmla="*/ 604922 w 1728872"/>
              <a:gd name="connsiteY36" fmla="*/ 791556 h 2729893"/>
              <a:gd name="connsiteX37" fmla="*/ 623972 w 1728872"/>
              <a:gd name="connsiteY37" fmla="*/ 858231 h 2729893"/>
              <a:gd name="connsiteX38" fmla="*/ 638260 w 1728872"/>
              <a:gd name="connsiteY38" fmla="*/ 867756 h 2729893"/>
              <a:gd name="connsiteX39" fmla="*/ 604922 w 1728872"/>
              <a:gd name="connsiteY39" fmla="*/ 886806 h 2729893"/>
              <a:gd name="connsiteX40" fmla="*/ 595397 w 1728872"/>
              <a:gd name="connsiteY40" fmla="*/ 901093 h 2729893"/>
              <a:gd name="connsiteX41" fmla="*/ 576347 w 1728872"/>
              <a:gd name="connsiteY41" fmla="*/ 905856 h 2729893"/>
              <a:gd name="connsiteX42" fmla="*/ 562060 w 1728872"/>
              <a:gd name="connsiteY42" fmla="*/ 901093 h 2729893"/>
              <a:gd name="connsiteX43" fmla="*/ 566822 w 1728872"/>
              <a:gd name="connsiteY43" fmla="*/ 939193 h 2729893"/>
              <a:gd name="connsiteX44" fmla="*/ 557297 w 1728872"/>
              <a:gd name="connsiteY44" fmla="*/ 972531 h 2729893"/>
              <a:gd name="connsiteX45" fmla="*/ 523960 w 1728872"/>
              <a:gd name="connsiteY45" fmla="*/ 991581 h 2729893"/>
              <a:gd name="connsiteX46" fmla="*/ 509672 w 1728872"/>
              <a:gd name="connsiteY46" fmla="*/ 1005868 h 2729893"/>
              <a:gd name="connsiteX47" fmla="*/ 476335 w 1728872"/>
              <a:gd name="connsiteY47" fmla="*/ 986818 h 2729893"/>
              <a:gd name="connsiteX48" fmla="*/ 457285 w 1728872"/>
              <a:gd name="connsiteY48" fmla="*/ 991581 h 2729893"/>
              <a:gd name="connsiteX49" fmla="*/ 462047 w 1728872"/>
              <a:gd name="connsiteY49" fmla="*/ 1015393 h 2729893"/>
              <a:gd name="connsiteX50" fmla="*/ 481097 w 1728872"/>
              <a:gd name="connsiteY50" fmla="*/ 1043968 h 2729893"/>
              <a:gd name="connsiteX51" fmla="*/ 490622 w 1728872"/>
              <a:gd name="connsiteY51" fmla="*/ 1082068 h 2729893"/>
              <a:gd name="connsiteX52" fmla="*/ 485860 w 1728872"/>
              <a:gd name="connsiteY52" fmla="*/ 1182081 h 2729893"/>
              <a:gd name="connsiteX53" fmla="*/ 452522 w 1728872"/>
              <a:gd name="connsiteY53" fmla="*/ 1215418 h 2729893"/>
              <a:gd name="connsiteX54" fmla="*/ 438235 w 1728872"/>
              <a:gd name="connsiteY54" fmla="*/ 1229706 h 2729893"/>
              <a:gd name="connsiteX55" fmla="*/ 414422 w 1728872"/>
              <a:gd name="connsiteY55" fmla="*/ 1220181 h 2729893"/>
              <a:gd name="connsiteX56" fmla="*/ 395372 w 1728872"/>
              <a:gd name="connsiteY56" fmla="*/ 1215418 h 2729893"/>
              <a:gd name="connsiteX57" fmla="*/ 390610 w 1728872"/>
              <a:gd name="connsiteY57" fmla="*/ 1234468 h 2729893"/>
              <a:gd name="connsiteX58" fmla="*/ 385847 w 1728872"/>
              <a:gd name="connsiteY58" fmla="*/ 1258281 h 2729893"/>
              <a:gd name="connsiteX59" fmla="*/ 381085 w 1728872"/>
              <a:gd name="connsiteY59" fmla="*/ 1291618 h 2729893"/>
              <a:gd name="connsiteX60" fmla="*/ 376322 w 1728872"/>
              <a:gd name="connsiteY60" fmla="*/ 1305906 h 2729893"/>
              <a:gd name="connsiteX61" fmla="*/ 371560 w 1728872"/>
              <a:gd name="connsiteY61" fmla="*/ 1324956 h 2729893"/>
              <a:gd name="connsiteX62" fmla="*/ 366797 w 1728872"/>
              <a:gd name="connsiteY62" fmla="*/ 1348768 h 2729893"/>
              <a:gd name="connsiteX63" fmla="*/ 338222 w 1728872"/>
              <a:gd name="connsiteY63" fmla="*/ 1377343 h 2729893"/>
              <a:gd name="connsiteX64" fmla="*/ 319172 w 1728872"/>
              <a:gd name="connsiteY64" fmla="*/ 1391631 h 2729893"/>
              <a:gd name="connsiteX65" fmla="*/ 290597 w 1728872"/>
              <a:gd name="connsiteY65" fmla="*/ 1401156 h 2729893"/>
              <a:gd name="connsiteX66" fmla="*/ 276310 w 1728872"/>
              <a:gd name="connsiteY66" fmla="*/ 1415443 h 2729893"/>
              <a:gd name="connsiteX67" fmla="*/ 262022 w 1728872"/>
              <a:gd name="connsiteY67" fmla="*/ 1424968 h 2729893"/>
              <a:gd name="connsiteX68" fmla="*/ 257260 w 1728872"/>
              <a:gd name="connsiteY68" fmla="*/ 1439256 h 2729893"/>
              <a:gd name="connsiteX69" fmla="*/ 242972 w 1728872"/>
              <a:gd name="connsiteY69" fmla="*/ 1463068 h 2729893"/>
              <a:gd name="connsiteX70" fmla="*/ 209635 w 1728872"/>
              <a:gd name="connsiteY70" fmla="*/ 1496406 h 2729893"/>
              <a:gd name="connsiteX71" fmla="*/ 195347 w 1728872"/>
              <a:gd name="connsiteY71" fmla="*/ 1510693 h 2729893"/>
              <a:gd name="connsiteX72" fmla="*/ 157247 w 1728872"/>
              <a:gd name="connsiteY72" fmla="*/ 1539268 h 2729893"/>
              <a:gd name="connsiteX73" fmla="*/ 142960 w 1728872"/>
              <a:gd name="connsiteY73" fmla="*/ 1553556 h 2729893"/>
              <a:gd name="connsiteX74" fmla="*/ 114385 w 1728872"/>
              <a:gd name="connsiteY74" fmla="*/ 1577368 h 2729893"/>
              <a:gd name="connsiteX75" fmla="*/ 109622 w 1728872"/>
              <a:gd name="connsiteY75" fmla="*/ 1591656 h 2729893"/>
              <a:gd name="connsiteX76" fmla="*/ 100097 w 1728872"/>
              <a:gd name="connsiteY76" fmla="*/ 1653568 h 2729893"/>
              <a:gd name="connsiteX77" fmla="*/ 71522 w 1728872"/>
              <a:gd name="connsiteY77" fmla="*/ 1677381 h 2729893"/>
              <a:gd name="connsiteX78" fmla="*/ 38185 w 1728872"/>
              <a:gd name="connsiteY78" fmla="*/ 1720243 h 2729893"/>
              <a:gd name="connsiteX79" fmla="*/ 28660 w 1728872"/>
              <a:gd name="connsiteY79" fmla="*/ 1739293 h 2729893"/>
              <a:gd name="connsiteX80" fmla="*/ 42947 w 1728872"/>
              <a:gd name="connsiteY80" fmla="*/ 1786918 h 2729893"/>
              <a:gd name="connsiteX81" fmla="*/ 47710 w 1728872"/>
              <a:gd name="connsiteY81" fmla="*/ 1805968 h 2729893"/>
              <a:gd name="connsiteX82" fmla="*/ 52472 w 1728872"/>
              <a:gd name="connsiteY82" fmla="*/ 1820256 h 2729893"/>
              <a:gd name="connsiteX83" fmla="*/ 38185 w 1728872"/>
              <a:gd name="connsiteY83" fmla="*/ 1877406 h 2729893"/>
              <a:gd name="connsiteX84" fmla="*/ 28660 w 1728872"/>
              <a:gd name="connsiteY84" fmla="*/ 1905981 h 2729893"/>
              <a:gd name="connsiteX85" fmla="*/ 57235 w 1728872"/>
              <a:gd name="connsiteY85" fmla="*/ 1958368 h 2729893"/>
              <a:gd name="connsiteX86" fmla="*/ 61997 w 1728872"/>
              <a:gd name="connsiteY86" fmla="*/ 1977418 h 2729893"/>
              <a:gd name="connsiteX87" fmla="*/ 23897 w 1728872"/>
              <a:gd name="connsiteY87" fmla="*/ 1977418 h 2729893"/>
              <a:gd name="connsiteX88" fmla="*/ 85 w 1728872"/>
              <a:gd name="connsiteY88" fmla="*/ 1982181 h 2729893"/>
              <a:gd name="connsiteX89" fmla="*/ 19135 w 1728872"/>
              <a:gd name="connsiteY89" fmla="*/ 2020281 h 2729893"/>
              <a:gd name="connsiteX90" fmla="*/ 33422 w 1728872"/>
              <a:gd name="connsiteY90" fmla="*/ 2206018 h 2729893"/>
              <a:gd name="connsiteX91" fmla="*/ 47710 w 1728872"/>
              <a:gd name="connsiteY91" fmla="*/ 2277456 h 2729893"/>
              <a:gd name="connsiteX92" fmla="*/ 66760 w 1728872"/>
              <a:gd name="connsiteY92" fmla="*/ 2301268 h 2729893"/>
              <a:gd name="connsiteX93" fmla="*/ 76285 w 1728872"/>
              <a:gd name="connsiteY93" fmla="*/ 2315556 h 2729893"/>
              <a:gd name="connsiteX94" fmla="*/ 104860 w 1728872"/>
              <a:gd name="connsiteY94" fmla="*/ 2329843 h 2729893"/>
              <a:gd name="connsiteX95" fmla="*/ 157247 w 1728872"/>
              <a:gd name="connsiteY95" fmla="*/ 2391756 h 2729893"/>
              <a:gd name="connsiteX96" fmla="*/ 171535 w 1728872"/>
              <a:gd name="connsiteY96" fmla="*/ 2425093 h 2729893"/>
              <a:gd name="connsiteX97" fmla="*/ 176297 w 1728872"/>
              <a:gd name="connsiteY97" fmla="*/ 2448906 h 2729893"/>
              <a:gd name="connsiteX98" fmla="*/ 190585 w 1728872"/>
              <a:gd name="connsiteY98" fmla="*/ 2467956 h 2729893"/>
              <a:gd name="connsiteX99" fmla="*/ 195347 w 1728872"/>
              <a:gd name="connsiteY99" fmla="*/ 2482243 h 2729893"/>
              <a:gd name="connsiteX100" fmla="*/ 204872 w 1728872"/>
              <a:gd name="connsiteY100" fmla="*/ 2501293 h 2729893"/>
              <a:gd name="connsiteX101" fmla="*/ 209635 w 1728872"/>
              <a:gd name="connsiteY101" fmla="*/ 2525106 h 2729893"/>
              <a:gd name="connsiteX102" fmla="*/ 233447 w 1728872"/>
              <a:gd name="connsiteY102" fmla="*/ 2567968 h 2729893"/>
              <a:gd name="connsiteX103" fmla="*/ 238210 w 1728872"/>
              <a:gd name="connsiteY103" fmla="*/ 2582256 h 2729893"/>
              <a:gd name="connsiteX104" fmla="*/ 262022 w 1728872"/>
              <a:gd name="connsiteY104" fmla="*/ 2606068 h 2729893"/>
              <a:gd name="connsiteX105" fmla="*/ 271547 w 1728872"/>
              <a:gd name="connsiteY105" fmla="*/ 2620356 h 2729893"/>
              <a:gd name="connsiteX106" fmla="*/ 300122 w 1728872"/>
              <a:gd name="connsiteY106" fmla="*/ 2625118 h 2729893"/>
              <a:gd name="connsiteX107" fmla="*/ 395372 w 1728872"/>
              <a:gd name="connsiteY107" fmla="*/ 2653693 h 2729893"/>
              <a:gd name="connsiteX108" fmla="*/ 395372 w 1728872"/>
              <a:gd name="connsiteY108" fmla="*/ 2653693 h 2729893"/>
              <a:gd name="connsiteX109" fmla="*/ 452522 w 1728872"/>
              <a:gd name="connsiteY109" fmla="*/ 2672743 h 2729893"/>
              <a:gd name="connsiteX110" fmla="*/ 476335 w 1728872"/>
              <a:gd name="connsiteY110" fmla="*/ 2682268 h 2729893"/>
              <a:gd name="connsiteX111" fmla="*/ 504910 w 1728872"/>
              <a:gd name="connsiteY111" fmla="*/ 2691793 h 2729893"/>
              <a:gd name="connsiteX112" fmla="*/ 552535 w 1728872"/>
              <a:gd name="connsiteY112" fmla="*/ 2701318 h 2729893"/>
              <a:gd name="connsiteX113" fmla="*/ 600160 w 1728872"/>
              <a:gd name="connsiteY113" fmla="*/ 2715606 h 2729893"/>
              <a:gd name="connsiteX114" fmla="*/ 628735 w 1728872"/>
              <a:gd name="connsiteY114" fmla="*/ 2725131 h 2729893"/>
              <a:gd name="connsiteX115" fmla="*/ 643022 w 1728872"/>
              <a:gd name="connsiteY115" fmla="*/ 2729893 h 2729893"/>
              <a:gd name="connsiteX116" fmla="*/ 652547 w 1728872"/>
              <a:gd name="connsiteY116" fmla="*/ 2663218 h 2729893"/>
              <a:gd name="connsiteX117" fmla="*/ 666835 w 1728872"/>
              <a:gd name="connsiteY117" fmla="*/ 2653693 h 2729893"/>
              <a:gd name="connsiteX118" fmla="*/ 695410 w 1728872"/>
              <a:gd name="connsiteY118" fmla="*/ 2644168 h 2729893"/>
              <a:gd name="connsiteX119" fmla="*/ 709697 w 1728872"/>
              <a:gd name="connsiteY119" fmla="*/ 2634643 h 2729893"/>
              <a:gd name="connsiteX120" fmla="*/ 738272 w 1728872"/>
              <a:gd name="connsiteY120" fmla="*/ 2625118 h 2729893"/>
              <a:gd name="connsiteX121" fmla="*/ 771610 w 1728872"/>
              <a:gd name="connsiteY121" fmla="*/ 2610831 h 2729893"/>
              <a:gd name="connsiteX122" fmla="*/ 800185 w 1728872"/>
              <a:gd name="connsiteY122" fmla="*/ 2587018 h 2729893"/>
              <a:gd name="connsiteX123" fmla="*/ 833522 w 1728872"/>
              <a:gd name="connsiteY123" fmla="*/ 2553681 h 2729893"/>
              <a:gd name="connsiteX124" fmla="*/ 895435 w 1728872"/>
              <a:gd name="connsiteY124" fmla="*/ 2534631 h 2729893"/>
              <a:gd name="connsiteX125" fmla="*/ 924010 w 1728872"/>
              <a:gd name="connsiteY125" fmla="*/ 2520343 h 2729893"/>
              <a:gd name="connsiteX126" fmla="*/ 962110 w 1728872"/>
              <a:gd name="connsiteY126" fmla="*/ 2510818 h 2729893"/>
              <a:gd name="connsiteX127" fmla="*/ 976397 w 1728872"/>
              <a:gd name="connsiteY127" fmla="*/ 2506056 h 2729893"/>
              <a:gd name="connsiteX128" fmla="*/ 995447 w 1728872"/>
              <a:gd name="connsiteY128" fmla="*/ 2501293 h 2729893"/>
              <a:gd name="connsiteX129" fmla="*/ 1014497 w 1728872"/>
              <a:gd name="connsiteY129" fmla="*/ 2491768 h 2729893"/>
              <a:gd name="connsiteX130" fmla="*/ 1062122 w 1728872"/>
              <a:gd name="connsiteY130" fmla="*/ 2482243 h 2729893"/>
              <a:gd name="connsiteX131" fmla="*/ 1066885 w 1728872"/>
              <a:gd name="connsiteY131" fmla="*/ 2463193 h 2729893"/>
              <a:gd name="connsiteX132" fmla="*/ 1109747 w 1728872"/>
              <a:gd name="connsiteY132" fmla="*/ 2448906 h 2729893"/>
              <a:gd name="connsiteX133" fmla="*/ 1114510 w 1728872"/>
              <a:gd name="connsiteY133" fmla="*/ 2429856 h 2729893"/>
              <a:gd name="connsiteX134" fmla="*/ 1109747 w 1728872"/>
              <a:gd name="connsiteY134" fmla="*/ 2415568 h 2729893"/>
              <a:gd name="connsiteX135" fmla="*/ 1081172 w 1728872"/>
              <a:gd name="connsiteY135" fmla="*/ 2377468 h 2729893"/>
              <a:gd name="connsiteX136" fmla="*/ 1071647 w 1728872"/>
              <a:gd name="connsiteY136" fmla="*/ 2363181 h 2729893"/>
              <a:gd name="connsiteX137" fmla="*/ 1038310 w 1728872"/>
              <a:gd name="connsiteY137" fmla="*/ 2320318 h 2729893"/>
              <a:gd name="connsiteX138" fmla="*/ 1066885 w 1728872"/>
              <a:gd name="connsiteY138" fmla="*/ 2253643 h 2729893"/>
              <a:gd name="connsiteX139" fmla="*/ 1081172 w 1728872"/>
              <a:gd name="connsiteY139" fmla="*/ 2248881 h 2729893"/>
              <a:gd name="connsiteX140" fmla="*/ 1100222 w 1728872"/>
              <a:gd name="connsiteY140" fmla="*/ 2234593 h 2729893"/>
              <a:gd name="connsiteX141" fmla="*/ 1114510 w 1728872"/>
              <a:gd name="connsiteY141" fmla="*/ 2225068 h 2729893"/>
              <a:gd name="connsiteX142" fmla="*/ 1128797 w 1728872"/>
              <a:gd name="connsiteY142" fmla="*/ 2210781 h 2729893"/>
              <a:gd name="connsiteX143" fmla="*/ 1138322 w 1728872"/>
              <a:gd name="connsiteY143" fmla="*/ 2186968 h 2729893"/>
              <a:gd name="connsiteX144" fmla="*/ 1157372 w 1728872"/>
              <a:gd name="connsiteY144" fmla="*/ 2158393 h 2729893"/>
              <a:gd name="connsiteX145" fmla="*/ 1176422 w 1728872"/>
              <a:gd name="connsiteY145" fmla="*/ 2129818 h 2729893"/>
              <a:gd name="connsiteX146" fmla="*/ 1190710 w 1728872"/>
              <a:gd name="connsiteY146" fmla="*/ 2120293 h 2729893"/>
              <a:gd name="connsiteX147" fmla="*/ 1309772 w 1728872"/>
              <a:gd name="connsiteY147" fmla="*/ 2110768 h 2729893"/>
              <a:gd name="connsiteX148" fmla="*/ 1324060 w 1728872"/>
              <a:gd name="connsiteY148" fmla="*/ 2091718 h 2729893"/>
              <a:gd name="connsiteX149" fmla="*/ 1333585 w 1728872"/>
              <a:gd name="connsiteY149" fmla="*/ 2063143 h 2729893"/>
              <a:gd name="connsiteX150" fmla="*/ 1357397 w 1728872"/>
              <a:gd name="connsiteY150" fmla="*/ 2053618 h 2729893"/>
              <a:gd name="connsiteX151" fmla="*/ 1405022 w 1728872"/>
              <a:gd name="connsiteY151" fmla="*/ 2044093 h 2729893"/>
              <a:gd name="connsiteX152" fmla="*/ 1395497 w 1728872"/>
              <a:gd name="connsiteY152" fmla="*/ 2020281 h 2729893"/>
              <a:gd name="connsiteX153" fmla="*/ 1419310 w 1728872"/>
              <a:gd name="connsiteY153" fmla="*/ 2015518 h 2729893"/>
              <a:gd name="connsiteX154" fmla="*/ 1476460 w 1728872"/>
              <a:gd name="connsiteY154" fmla="*/ 2001231 h 2729893"/>
              <a:gd name="connsiteX155" fmla="*/ 1490747 w 1728872"/>
              <a:gd name="connsiteY155" fmla="*/ 1996468 h 2729893"/>
              <a:gd name="connsiteX156" fmla="*/ 1528847 w 1728872"/>
              <a:gd name="connsiteY156" fmla="*/ 1991706 h 2729893"/>
              <a:gd name="connsiteX157" fmla="*/ 1543135 w 1728872"/>
              <a:gd name="connsiteY157" fmla="*/ 1967893 h 2729893"/>
              <a:gd name="connsiteX158" fmla="*/ 1552660 w 1728872"/>
              <a:gd name="connsiteY158" fmla="*/ 1915506 h 2729893"/>
              <a:gd name="connsiteX159" fmla="*/ 1595522 w 1728872"/>
              <a:gd name="connsiteY159" fmla="*/ 1905981 h 2729893"/>
              <a:gd name="connsiteX160" fmla="*/ 1605047 w 1728872"/>
              <a:gd name="connsiteY160" fmla="*/ 1891693 h 2729893"/>
              <a:gd name="connsiteX161" fmla="*/ 1609810 w 1728872"/>
              <a:gd name="connsiteY161" fmla="*/ 1877406 h 2729893"/>
              <a:gd name="connsiteX162" fmla="*/ 1628860 w 1728872"/>
              <a:gd name="connsiteY162" fmla="*/ 1863118 h 2729893"/>
              <a:gd name="connsiteX163" fmla="*/ 1657435 w 1728872"/>
              <a:gd name="connsiteY163" fmla="*/ 1834543 h 2729893"/>
              <a:gd name="connsiteX164" fmla="*/ 1647910 w 1728872"/>
              <a:gd name="connsiteY164" fmla="*/ 1791681 h 2729893"/>
              <a:gd name="connsiteX165" fmla="*/ 1624097 w 1728872"/>
              <a:gd name="connsiteY165" fmla="*/ 1763106 h 2729893"/>
              <a:gd name="connsiteX166" fmla="*/ 1581235 w 1728872"/>
              <a:gd name="connsiteY166" fmla="*/ 1715481 h 2729893"/>
              <a:gd name="connsiteX167" fmla="*/ 1562185 w 1728872"/>
              <a:gd name="connsiteY167" fmla="*/ 1710718 h 2729893"/>
              <a:gd name="connsiteX168" fmla="*/ 1547897 w 1728872"/>
              <a:gd name="connsiteY168" fmla="*/ 1677381 h 2729893"/>
              <a:gd name="connsiteX169" fmla="*/ 1585997 w 1728872"/>
              <a:gd name="connsiteY169" fmla="*/ 1653568 h 2729893"/>
              <a:gd name="connsiteX170" fmla="*/ 1619335 w 1728872"/>
              <a:gd name="connsiteY170" fmla="*/ 1639281 h 2729893"/>
              <a:gd name="connsiteX171" fmla="*/ 1652672 w 1728872"/>
              <a:gd name="connsiteY171" fmla="*/ 1629756 h 2729893"/>
              <a:gd name="connsiteX172" fmla="*/ 1681247 w 1728872"/>
              <a:gd name="connsiteY172" fmla="*/ 1620231 h 2729893"/>
              <a:gd name="connsiteX173" fmla="*/ 1695535 w 1728872"/>
              <a:gd name="connsiteY173" fmla="*/ 1601181 h 2729893"/>
              <a:gd name="connsiteX174" fmla="*/ 1705060 w 1728872"/>
              <a:gd name="connsiteY174" fmla="*/ 1586893 h 2729893"/>
              <a:gd name="connsiteX175" fmla="*/ 1700297 w 1728872"/>
              <a:gd name="connsiteY175" fmla="*/ 1544031 h 2729893"/>
              <a:gd name="connsiteX176" fmla="*/ 1686010 w 1728872"/>
              <a:gd name="connsiteY176" fmla="*/ 1524981 h 2729893"/>
              <a:gd name="connsiteX177" fmla="*/ 1681247 w 1728872"/>
              <a:gd name="connsiteY177" fmla="*/ 1505931 h 2729893"/>
              <a:gd name="connsiteX178" fmla="*/ 1671722 w 1728872"/>
              <a:gd name="connsiteY178" fmla="*/ 1477356 h 2729893"/>
              <a:gd name="connsiteX179" fmla="*/ 1676485 w 1728872"/>
              <a:gd name="connsiteY179" fmla="*/ 1410681 h 2729893"/>
              <a:gd name="connsiteX180" fmla="*/ 1681247 w 1728872"/>
              <a:gd name="connsiteY180" fmla="*/ 1372581 h 2729893"/>
              <a:gd name="connsiteX181" fmla="*/ 1700297 w 1728872"/>
              <a:gd name="connsiteY181" fmla="*/ 1353531 h 2729893"/>
              <a:gd name="connsiteX182" fmla="*/ 1709822 w 1728872"/>
              <a:gd name="connsiteY182" fmla="*/ 1329718 h 2729893"/>
              <a:gd name="connsiteX183" fmla="*/ 1714585 w 1728872"/>
              <a:gd name="connsiteY183" fmla="*/ 1315431 h 2729893"/>
              <a:gd name="connsiteX184" fmla="*/ 1728872 w 1728872"/>
              <a:gd name="connsiteY184" fmla="*/ 1286856 h 2729893"/>
              <a:gd name="connsiteX185" fmla="*/ 1719347 w 1728872"/>
              <a:gd name="connsiteY185" fmla="*/ 1196368 h 2729893"/>
              <a:gd name="connsiteX186" fmla="*/ 1681247 w 1728872"/>
              <a:gd name="connsiteY186" fmla="*/ 1158268 h 2729893"/>
              <a:gd name="connsiteX187" fmla="*/ 1666960 w 1728872"/>
              <a:gd name="connsiteY187" fmla="*/ 1143981 h 2729893"/>
              <a:gd name="connsiteX188" fmla="*/ 1652672 w 1728872"/>
              <a:gd name="connsiteY188" fmla="*/ 1129693 h 2729893"/>
              <a:gd name="connsiteX189" fmla="*/ 1633622 w 1728872"/>
              <a:gd name="connsiteY189" fmla="*/ 1120168 h 2729893"/>
              <a:gd name="connsiteX190" fmla="*/ 1614572 w 1728872"/>
              <a:gd name="connsiteY190" fmla="*/ 1101118 h 2729893"/>
              <a:gd name="connsiteX191" fmla="*/ 1600285 w 1728872"/>
              <a:gd name="connsiteY191" fmla="*/ 1096356 h 2729893"/>
              <a:gd name="connsiteX192" fmla="*/ 1581235 w 1728872"/>
              <a:gd name="connsiteY192" fmla="*/ 1086831 h 2729893"/>
              <a:gd name="connsiteX193" fmla="*/ 1547897 w 1728872"/>
              <a:gd name="connsiteY193" fmla="*/ 1077306 h 2729893"/>
              <a:gd name="connsiteX194" fmla="*/ 1528847 w 1728872"/>
              <a:gd name="connsiteY194" fmla="*/ 1067781 h 2729893"/>
              <a:gd name="connsiteX195" fmla="*/ 1500272 w 1728872"/>
              <a:gd name="connsiteY195" fmla="*/ 1063018 h 2729893"/>
              <a:gd name="connsiteX196" fmla="*/ 1481222 w 1728872"/>
              <a:gd name="connsiteY196" fmla="*/ 1029681 h 2729893"/>
              <a:gd name="connsiteX197" fmla="*/ 1466935 w 1728872"/>
              <a:gd name="connsiteY197" fmla="*/ 986818 h 2729893"/>
              <a:gd name="connsiteX198" fmla="*/ 1457410 w 1728872"/>
              <a:gd name="connsiteY198" fmla="*/ 967768 h 2729893"/>
              <a:gd name="connsiteX199" fmla="*/ 1452647 w 1728872"/>
              <a:gd name="connsiteY199" fmla="*/ 953481 h 2729893"/>
              <a:gd name="connsiteX200" fmla="*/ 1443122 w 1728872"/>
              <a:gd name="connsiteY200" fmla="*/ 929668 h 2729893"/>
              <a:gd name="connsiteX201" fmla="*/ 1452647 w 1728872"/>
              <a:gd name="connsiteY201" fmla="*/ 867756 h 2729893"/>
              <a:gd name="connsiteX202" fmla="*/ 1462172 w 1728872"/>
              <a:gd name="connsiteY202" fmla="*/ 853468 h 2729893"/>
              <a:gd name="connsiteX203" fmla="*/ 1466935 w 1728872"/>
              <a:gd name="connsiteY203" fmla="*/ 839181 h 2729893"/>
              <a:gd name="connsiteX204" fmla="*/ 1500272 w 1728872"/>
              <a:gd name="connsiteY204" fmla="*/ 786793 h 2729893"/>
              <a:gd name="connsiteX205" fmla="*/ 1519322 w 1728872"/>
              <a:gd name="connsiteY205" fmla="*/ 739168 h 2729893"/>
              <a:gd name="connsiteX206" fmla="*/ 1528847 w 1728872"/>
              <a:gd name="connsiteY206" fmla="*/ 715356 h 2729893"/>
              <a:gd name="connsiteX207" fmla="*/ 1543135 w 1728872"/>
              <a:gd name="connsiteY207" fmla="*/ 701068 h 2729893"/>
              <a:gd name="connsiteX208" fmla="*/ 1562185 w 1728872"/>
              <a:gd name="connsiteY208" fmla="*/ 686781 h 2729893"/>
              <a:gd name="connsiteX209" fmla="*/ 1590760 w 1728872"/>
              <a:gd name="connsiteY209" fmla="*/ 643918 h 2729893"/>
              <a:gd name="connsiteX210" fmla="*/ 1600285 w 1728872"/>
              <a:gd name="connsiteY210" fmla="*/ 615343 h 2729893"/>
              <a:gd name="connsiteX211" fmla="*/ 1619335 w 1728872"/>
              <a:gd name="connsiteY211" fmla="*/ 586768 h 2729893"/>
              <a:gd name="connsiteX212" fmla="*/ 1614572 w 1728872"/>
              <a:gd name="connsiteY212" fmla="*/ 491518 h 2729893"/>
              <a:gd name="connsiteX213" fmla="*/ 1585997 w 1728872"/>
              <a:gd name="connsiteY213" fmla="*/ 467706 h 2729893"/>
              <a:gd name="connsiteX214" fmla="*/ 1571710 w 1728872"/>
              <a:gd name="connsiteY214" fmla="*/ 462943 h 2729893"/>
              <a:gd name="connsiteX215" fmla="*/ 1538372 w 1728872"/>
              <a:gd name="connsiteY215" fmla="*/ 448656 h 2729893"/>
              <a:gd name="connsiteX216" fmla="*/ 1533610 w 1728872"/>
              <a:gd name="connsiteY216" fmla="*/ 429606 h 2729893"/>
              <a:gd name="connsiteX217" fmla="*/ 1528847 w 1728872"/>
              <a:gd name="connsiteY217" fmla="*/ 343881 h 2729893"/>
              <a:gd name="connsiteX218" fmla="*/ 1514560 w 1728872"/>
              <a:gd name="connsiteY218" fmla="*/ 324831 h 2729893"/>
              <a:gd name="connsiteX219" fmla="*/ 1505035 w 1728872"/>
              <a:gd name="connsiteY219" fmla="*/ 310543 h 2729893"/>
              <a:gd name="connsiteX220" fmla="*/ 1485985 w 1728872"/>
              <a:gd name="connsiteY220" fmla="*/ 305781 h 2729893"/>
              <a:gd name="connsiteX221" fmla="*/ 1457410 w 1728872"/>
              <a:gd name="connsiteY221" fmla="*/ 296256 h 2729893"/>
              <a:gd name="connsiteX222" fmla="*/ 1481222 w 1728872"/>
              <a:gd name="connsiteY222" fmla="*/ 272443 h 2729893"/>
              <a:gd name="connsiteX223" fmla="*/ 1500272 w 1728872"/>
              <a:gd name="connsiteY223" fmla="*/ 234343 h 2729893"/>
              <a:gd name="connsiteX224" fmla="*/ 1514560 w 1728872"/>
              <a:gd name="connsiteY224" fmla="*/ 162906 h 2729893"/>
              <a:gd name="connsiteX225" fmla="*/ 1519322 w 1728872"/>
              <a:gd name="connsiteY225" fmla="*/ 139093 h 2729893"/>
              <a:gd name="connsiteX226" fmla="*/ 1524085 w 1728872"/>
              <a:gd name="connsiteY226" fmla="*/ 124806 h 2729893"/>
              <a:gd name="connsiteX227" fmla="*/ 1528847 w 1728872"/>
              <a:gd name="connsiteY227" fmla="*/ 105756 h 2729893"/>
              <a:gd name="connsiteX228" fmla="*/ 1547897 w 1728872"/>
              <a:gd name="connsiteY228" fmla="*/ 77181 h 2729893"/>
              <a:gd name="connsiteX229" fmla="*/ 1557422 w 1728872"/>
              <a:gd name="connsiteY229" fmla="*/ 62893 h 2729893"/>
              <a:gd name="connsiteX230" fmla="*/ 1538372 w 1728872"/>
              <a:gd name="connsiteY230" fmla="*/ 20031 h 2729893"/>
              <a:gd name="connsiteX0" fmla="*/ 1538372 w 1728872"/>
              <a:gd name="connsiteY0" fmla="*/ 20031 h 2729893"/>
              <a:gd name="connsiteX1" fmla="*/ 1485985 w 1728872"/>
              <a:gd name="connsiteY1" fmla="*/ 8125 h 2729893"/>
              <a:gd name="connsiteX2" fmla="*/ 1445503 w 1728872"/>
              <a:gd name="connsiteY2" fmla="*/ 3361 h 2729893"/>
              <a:gd name="connsiteX3" fmla="*/ 1338347 w 1728872"/>
              <a:gd name="connsiteY3" fmla="*/ 67656 h 2729893"/>
              <a:gd name="connsiteX4" fmla="*/ 1288341 w 1728872"/>
              <a:gd name="connsiteY4" fmla="*/ 122425 h 2729893"/>
              <a:gd name="connsiteX5" fmla="*/ 1221666 w 1728872"/>
              <a:gd name="connsiteY5" fmla="*/ 124805 h 2729893"/>
              <a:gd name="connsiteX6" fmla="*/ 1202616 w 1728872"/>
              <a:gd name="connsiteY6" fmla="*/ 146238 h 2729893"/>
              <a:gd name="connsiteX7" fmla="*/ 1138322 w 1728872"/>
              <a:gd name="connsiteY7" fmla="*/ 165288 h 2729893"/>
              <a:gd name="connsiteX8" fmla="*/ 1085935 w 1728872"/>
              <a:gd name="connsiteY8" fmla="*/ 243868 h 2729893"/>
              <a:gd name="connsiteX9" fmla="*/ 1062122 w 1728872"/>
              <a:gd name="connsiteY9" fmla="*/ 296256 h 2729893"/>
              <a:gd name="connsiteX10" fmla="*/ 1014497 w 1728872"/>
              <a:gd name="connsiteY10" fmla="*/ 286731 h 2729893"/>
              <a:gd name="connsiteX11" fmla="*/ 947822 w 1728872"/>
              <a:gd name="connsiteY11" fmla="*/ 281968 h 2729893"/>
              <a:gd name="connsiteX12" fmla="*/ 909722 w 1728872"/>
              <a:gd name="connsiteY12" fmla="*/ 310543 h 2729893"/>
              <a:gd name="connsiteX13" fmla="*/ 904960 w 1728872"/>
              <a:gd name="connsiteY13" fmla="*/ 367693 h 2729893"/>
              <a:gd name="connsiteX14" fmla="*/ 885910 w 1728872"/>
              <a:gd name="connsiteY14" fmla="*/ 405793 h 2729893"/>
              <a:gd name="connsiteX15" fmla="*/ 871622 w 1728872"/>
              <a:gd name="connsiteY15" fmla="*/ 453418 h 2729893"/>
              <a:gd name="connsiteX16" fmla="*/ 862097 w 1728872"/>
              <a:gd name="connsiteY16" fmla="*/ 477231 h 2729893"/>
              <a:gd name="connsiteX17" fmla="*/ 843047 w 1728872"/>
              <a:gd name="connsiteY17" fmla="*/ 486756 h 2729893"/>
              <a:gd name="connsiteX18" fmla="*/ 804947 w 1728872"/>
              <a:gd name="connsiteY18" fmla="*/ 481993 h 2729893"/>
              <a:gd name="connsiteX19" fmla="*/ 790660 w 1728872"/>
              <a:gd name="connsiteY19" fmla="*/ 472468 h 2729893"/>
              <a:gd name="connsiteX20" fmla="*/ 738272 w 1728872"/>
              <a:gd name="connsiteY20" fmla="*/ 477231 h 2729893"/>
              <a:gd name="connsiteX21" fmla="*/ 723985 w 1728872"/>
              <a:gd name="connsiteY21" fmla="*/ 486756 h 2729893"/>
              <a:gd name="connsiteX22" fmla="*/ 700172 w 1728872"/>
              <a:gd name="connsiteY22" fmla="*/ 515331 h 2729893"/>
              <a:gd name="connsiteX23" fmla="*/ 681122 w 1728872"/>
              <a:gd name="connsiteY23" fmla="*/ 520093 h 2729893"/>
              <a:gd name="connsiteX24" fmla="*/ 623972 w 1728872"/>
              <a:gd name="connsiteY24" fmla="*/ 524856 h 2729893"/>
              <a:gd name="connsiteX25" fmla="*/ 623972 w 1728872"/>
              <a:gd name="connsiteY25" fmla="*/ 572481 h 2729893"/>
              <a:gd name="connsiteX26" fmla="*/ 600160 w 1728872"/>
              <a:gd name="connsiteY26" fmla="*/ 577243 h 2729893"/>
              <a:gd name="connsiteX27" fmla="*/ 585872 w 1728872"/>
              <a:gd name="connsiteY27" fmla="*/ 586768 h 2729893"/>
              <a:gd name="connsiteX28" fmla="*/ 581110 w 1728872"/>
              <a:gd name="connsiteY28" fmla="*/ 624868 h 2729893"/>
              <a:gd name="connsiteX29" fmla="*/ 571585 w 1728872"/>
              <a:gd name="connsiteY29" fmla="*/ 658206 h 2729893"/>
              <a:gd name="connsiteX30" fmla="*/ 566822 w 1728872"/>
              <a:gd name="connsiteY30" fmla="*/ 672493 h 2729893"/>
              <a:gd name="connsiteX31" fmla="*/ 514435 w 1728872"/>
              <a:gd name="connsiteY31" fmla="*/ 686781 h 2729893"/>
              <a:gd name="connsiteX32" fmla="*/ 500147 w 1728872"/>
              <a:gd name="connsiteY32" fmla="*/ 701068 h 2729893"/>
              <a:gd name="connsiteX33" fmla="*/ 523960 w 1728872"/>
              <a:gd name="connsiteY33" fmla="*/ 734406 h 2729893"/>
              <a:gd name="connsiteX34" fmla="*/ 566822 w 1728872"/>
              <a:gd name="connsiteY34" fmla="*/ 743931 h 2729893"/>
              <a:gd name="connsiteX35" fmla="*/ 604922 w 1728872"/>
              <a:gd name="connsiteY35" fmla="*/ 791556 h 2729893"/>
              <a:gd name="connsiteX36" fmla="*/ 623972 w 1728872"/>
              <a:gd name="connsiteY36" fmla="*/ 858231 h 2729893"/>
              <a:gd name="connsiteX37" fmla="*/ 638260 w 1728872"/>
              <a:gd name="connsiteY37" fmla="*/ 867756 h 2729893"/>
              <a:gd name="connsiteX38" fmla="*/ 604922 w 1728872"/>
              <a:gd name="connsiteY38" fmla="*/ 886806 h 2729893"/>
              <a:gd name="connsiteX39" fmla="*/ 595397 w 1728872"/>
              <a:gd name="connsiteY39" fmla="*/ 901093 h 2729893"/>
              <a:gd name="connsiteX40" fmla="*/ 576347 w 1728872"/>
              <a:gd name="connsiteY40" fmla="*/ 905856 h 2729893"/>
              <a:gd name="connsiteX41" fmla="*/ 562060 w 1728872"/>
              <a:gd name="connsiteY41" fmla="*/ 901093 h 2729893"/>
              <a:gd name="connsiteX42" fmla="*/ 566822 w 1728872"/>
              <a:gd name="connsiteY42" fmla="*/ 939193 h 2729893"/>
              <a:gd name="connsiteX43" fmla="*/ 557297 w 1728872"/>
              <a:gd name="connsiteY43" fmla="*/ 972531 h 2729893"/>
              <a:gd name="connsiteX44" fmla="*/ 523960 w 1728872"/>
              <a:gd name="connsiteY44" fmla="*/ 991581 h 2729893"/>
              <a:gd name="connsiteX45" fmla="*/ 509672 w 1728872"/>
              <a:gd name="connsiteY45" fmla="*/ 1005868 h 2729893"/>
              <a:gd name="connsiteX46" fmla="*/ 476335 w 1728872"/>
              <a:gd name="connsiteY46" fmla="*/ 986818 h 2729893"/>
              <a:gd name="connsiteX47" fmla="*/ 457285 w 1728872"/>
              <a:gd name="connsiteY47" fmla="*/ 991581 h 2729893"/>
              <a:gd name="connsiteX48" fmla="*/ 462047 w 1728872"/>
              <a:gd name="connsiteY48" fmla="*/ 1015393 h 2729893"/>
              <a:gd name="connsiteX49" fmla="*/ 481097 w 1728872"/>
              <a:gd name="connsiteY49" fmla="*/ 1043968 h 2729893"/>
              <a:gd name="connsiteX50" fmla="*/ 490622 w 1728872"/>
              <a:gd name="connsiteY50" fmla="*/ 1082068 h 2729893"/>
              <a:gd name="connsiteX51" fmla="*/ 485860 w 1728872"/>
              <a:gd name="connsiteY51" fmla="*/ 1182081 h 2729893"/>
              <a:gd name="connsiteX52" fmla="*/ 452522 w 1728872"/>
              <a:gd name="connsiteY52" fmla="*/ 1215418 h 2729893"/>
              <a:gd name="connsiteX53" fmla="*/ 438235 w 1728872"/>
              <a:gd name="connsiteY53" fmla="*/ 1229706 h 2729893"/>
              <a:gd name="connsiteX54" fmla="*/ 414422 w 1728872"/>
              <a:gd name="connsiteY54" fmla="*/ 1220181 h 2729893"/>
              <a:gd name="connsiteX55" fmla="*/ 395372 w 1728872"/>
              <a:gd name="connsiteY55" fmla="*/ 1215418 h 2729893"/>
              <a:gd name="connsiteX56" fmla="*/ 390610 w 1728872"/>
              <a:gd name="connsiteY56" fmla="*/ 1234468 h 2729893"/>
              <a:gd name="connsiteX57" fmla="*/ 385847 w 1728872"/>
              <a:gd name="connsiteY57" fmla="*/ 1258281 h 2729893"/>
              <a:gd name="connsiteX58" fmla="*/ 381085 w 1728872"/>
              <a:gd name="connsiteY58" fmla="*/ 1291618 h 2729893"/>
              <a:gd name="connsiteX59" fmla="*/ 376322 w 1728872"/>
              <a:gd name="connsiteY59" fmla="*/ 1305906 h 2729893"/>
              <a:gd name="connsiteX60" fmla="*/ 371560 w 1728872"/>
              <a:gd name="connsiteY60" fmla="*/ 1324956 h 2729893"/>
              <a:gd name="connsiteX61" fmla="*/ 366797 w 1728872"/>
              <a:gd name="connsiteY61" fmla="*/ 1348768 h 2729893"/>
              <a:gd name="connsiteX62" fmla="*/ 338222 w 1728872"/>
              <a:gd name="connsiteY62" fmla="*/ 1377343 h 2729893"/>
              <a:gd name="connsiteX63" fmla="*/ 319172 w 1728872"/>
              <a:gd name="connsiteY63" fmla="*/ 1391631 h 2729893"/>
              <a:gd name="connsiteX64" fmla="*/ 290597 w 1728872"/>
              <a:gd name="connsiteY64" fmla="*/ 1401156 h 2729893"/>
              <a:gd name="connsiteX65" fmla="*/ 276310 w 1728872"/>
              <a:gd name="connsiteY65" fmla="*/ 1415443 h 2729893"/>
              <a:gd name="connsiteX66" fmla="*/ 262022 w 1728872"/>
              <a:gd name="connsiteY66" fmla="*/ 1424968 h 2729893"/>
              <a:gd name="connsiteX67" fmla="*/ 257260 w 1728872"/>
              <a:gd name="connsiteY67" fmla="*/ 1439256 h 2729893"/>
              <a:gd name="connsiteX68" fmla="*/ 242972 w 1728872"/>
              <a:gd name="connsiteY68" fmla="*/ 1463068 h 2729893"/>
              <a:gd name="connsiteX69" fmla="*/ 209635 w 1728872"/>
              <a:gd name="connsiteY69" fmla="*/ 1496406 h 2729893"/>
              <a:gd name="connsiteX70" fmla="*/ 195347 w 1728872"/>
              <a:gd name="connsiteY70" fmla="*/ 1510693 h 2729893"/>
              <a:gd name="connsiteX71" fmla="*/ 157247 w 1728872"/>
              <a:gd name="connsiteY71" fmla="*/ 1539268 h 2729893"/>
              <a:gd name="connsiteX72" fmla="*/ 142960 w 1728872"/>
              <a:gd name="connsiteY72" fmla="*/ 1553556 h 2729893"/>
              <a:gd name="connsiteX73" fmla="*/ 114385 w 1728872"/>
              <a:gd name="connsiteY73" fmla="*/ 1577368 h 2729893"/>
              <a:gd name="connsiteX74" fmla="*/ 109622 w 1728872"/>
              <a:gd name="connsiteY74" fmla="*/ 1591656 h 2729893"/>
              <a:gd name="connsiteX75" fmla="*/ 100097 w 1728872"/>
              <a:gd name="connsiteY75" fmla="*/ 1653568 h 2729893"/>
              <a:gd name="connsiteX76" fmla="*/ 71522 w 1728872"/>
              <a:gd name="connsiteY76" fmla="*/ 1677381 h 2729893"/>
              <a:gd name="connsiteX77" fmla="*/ 38185 w 1728872"/>
              <a:gd name="connsiteY77" fmla="*/ 1720243 h 2729893"/>
              <a:gd name="connsiteX78" fmla="*/ 28660 w 1728872"/>
              <a:gd name="connsiteY78" fmla="*/ 1739293 h 2729893"/>
              <a:gd name="connsiteX79" fmla="*/ 42947 w 1728872"/>
              <a:gd name="connsiteY79" fmla="*/ 1786918 h 2729893"/>
              <a:gd name="connsiteX80" fmla="*/ 47710 w 1728872"/>
              <a:gd name="connsiteY80" fmla="*/ 1805968 h 2729893"/>
              <a:gd name="connsiteX81" fmla="*/ 52472 w 1728872"/>
              <a:gd name="connsiteY81" fmla="*/ 1820256 h 2729893"/>
              <a:gd name="connsiteX82" fmla="*/ 38185 w 1728872"/>
              <a:gd name="connsiteY82" fmla="*/ 1877406 h 2729893"/>
              <a:gd name="connsiteX83" fmla="*/ 28660 w 1728872"/>
              <a:gd name="connsiteY83" fmla="*/ 1905981 h 2729893"/>
              <a:gd name="connsiteX84" fmla="*/ 57235 w 1728872"/>
              <a:gd name="connsiteY84" fmla="*/ 1958368 h 2729893"/>
              <a:gd name="connsiteX85" fmla="*/ 61997 w 1728872"/>
              <a:gd name="connsiteY85" fmla="*/ 1977418 h 2729893"/>
              <a:gd name="connsiteX86" fmla="*/ 23897 w 1728872"/>
              <a:gd name="connsiteY86" fmla="*/ 1977418 h 2729893"/>
              <a:gd name="connsiteX87" fmla="*/ 85 w 1728872"/>
              <a:gd name="connsiteY87" fmla="*/ 1982181 h 2729893"/>
              <a:gd name="connsiteX88" fmla="*/ 19135 w 1728872"/>
              <a:gd name="connsiteY88" fmla="*/ 2020281 h 2729893"/>
              <a:gd name="connsiteX89" fmla="*/ 33422 w 1728872"/>
              <a:gd name="connsiteY89" fmla="*/ 2206018 h 2729893"/>
              <a:gd name="connsiteX90" fmla="*/ 47710 w 1728872"/>
              <a:gd name="connsiteY90" fmla="*/ 2277456 h 2729893"/>
              <a:gd name="connsiteX91" fmla="*/ 66760 w 1728872"/>
              <a:gd name="connsiteY91" fmla="*/ 2301268 h 2729893"/>
              <a:gd name="connsiteX92" fmla="*/ 76285 w 1728872"/>
              <a:gd name="connsiteY92" fmla="*/ 2315556 h 2729893"/>
              <a:gd name="connsiteX93" fmla="*/ 104860 w 1728872"/>
              <a:gd name="connsiteY93" fmla="*/ 2329843 h 2729893"/>
              <a:gd name="connsiteX94" fmla="*/ 157247 w 1728872"/>
              <a:gd name="connsiteY94" fmla="*/ 2391756 h 2729893"/>
              <a:gd name="connsiteX95" fmla="*/ 171535 w 1728872"/>
              <a:gd name="connsiteY95" fmla="*/ 2425093 h 2729893"/>
              <a:gd name="connsiteX96" fmla="*/ 176297 w 1728872"/>
              <a:gd name="connsiteY96" fmla="*/ 2448906 h 2729893"/>
              <a:gd name="connsiteX97" fmla="*/ 190585 w 1728872"/>
              <a:gd name="connsiteY97" fmla="*/ 2467956 h 2729893"/>
              <a:gd name="connsiteX98" fmla="*/ 195347 w 1728872"/>
              <a:gd name="connsiteY98" fmla="*/ 2482243 h 2729893"/>
              <a:gd name="connsiteX99" fmla="*/ 204872 w 1728872"/>
              <a:gd name="connsiteY99" fmla="*/ 2501293 h 2729893"/>
              <a:gd name="connsiteX100" fmla="*/ 209635 w 1728872"/>
              <a:gd name="connsiteY100" fmla="*/ 2525106 h 2729893"/>
              <a:gd name="connsiteX101" fmla="*/ 233447 w 1728872"/>
              <a:gd name="connsiteY101" fmla="*/ 2567968 h 2729893"/>
              <a:gd name="connsiteX102" fmla="*/ 238210 w 1728872"/>
              <a:gd name="connsiteY102" fmla="*/ 2582256 h 2729893"/>
              <a:gd name="connsiteX103" fmla="*/ 262022 w 1728872"/>
              <a:gd name="connsiteY103" fmla="*/ 2606068 h 2729893"/>
              <a:gd name="connsiteX104" fmla="*/ 271547 w 1728872"/>
              <a:gd name="connsiteY104" fmla="*/ 2620356 h 2729893"/>
              <a:gd name="connsiteX105" fmla="*/ 300122 w 1728872"/>
              <a:gd name="connsiteY105" fmla="*/ 2625118 h 2729893"/>
              <a:gd name="connsiteX106" fmla="*/ 395372 w 1728872"/>
              <a:gd name="connsiteY106" fmla="*/ 2653693 h 2729893"/>
              <a:gd name="connsiteX107" fmla="*/ 395372 w 1728872"/>
              <a:gd name="connsiteY107" fmla="*/ 2653693 h 2729893"/>
              <a:gd name="connsiteX108" fmla="*/ 452522 w 1728872"/>
              <a:gd name="connsiteY108" fmla="*/ 2672743 h 2729893"/>
              <a:gd name="connsiteX109" fmla="*/ 476335 w 1728872"/>
              <a:gd name="connsiteY109" fmla="*/ 2682268 h 2729893"/>
              <a:gd name="connsiteX110" fmla="*/ 504910 w 1728872"/>
              <a:gd name="connsiteY110" fmla="*/ 2691793 h 2729893"/>
              <a:gd name="connsiteX111" fmla="*/ 552535 w 1728872"/>
              <a:gd name="connsiteY111" fmla="*/ 2701318 h 2729893"/>
              <a:gd name="connsiteX112" fmla="*/ 600160 w 1728872"/>
              <a:gd name="connsiteY112" fmla="*/ 2715606 h 2729893"/>
              <a:gd name="connsiteX113" fmla="*/ 628735 w 1728872"/>
              <a:gd name="connsiteY113" fmla="*/ 2725131 h 2729893"/>
              <a:gd name="connsiteX114" fmla="*/ 643022 w 1728872"/>
              <a:gd name="connsiteY114" fmla="*/ 2729893 h 2729893"/>
              <a:gd name="connsiteX115" fmla="*/ 652547 w 1728872"/>
              <a:gd name="connsiteY115" fmla="*/ 2663218 h 2729893"/>
              <a:gd name="connsiteX116" fmla="*/ 666835 w 1728872"/>
              <a:gd name="connsiteY116" fmla="*/ 2653693 h 2729893"/>
              <a:gd name="connsiteX117" fmla="*/ 695410 w 1728872"/>
              <a:gd name="connsiteY117" fmla="*/ 2644168 h 2729893"/>
              <a:gd name="connsiteX118" fmla="*/ 709697 w 1728872"/>
              <a:gd name="connsiteY118" fmla="*/ 2634643 h 2729893"/>
              <a:gd name="connsiteX119" fmla="*/ 738272 w 1728872"/>
              <a:gd name="connsiteY119" fmla="*/ 2625118 h 2729893"/>
              <a:gd name="connsiteX120" fmla="*/ 771610 w 1728872"/>
              <a:gd name="connsiteY120" fmla="*/ 2610831 h 2729893"/>
              <a:gd name="connsiteX121" fmla="*/ 800185 w 1728872"/>
              <a:gd name="connsiteY121" fmla="*/ 2587018 h 2729893"/>
              <a:gd name="connsiteX122" fmla="*/ 833522 w 1728872"/>
              <a:gd name="connsiteY122" fmla="*/ 2553681 h 2729893"/>
              <a:gd name="connsiteX123" fmla="*/ 895435 w 1728872"/>
              <a:gd name="connsiteY123" fmla="*/ 2534631 h 2729893"/>
              <a:gd name="connsiteX124" fmla="*/ 924010 w 1728872"/>
              <a:gd name="connsiteY124" fmla="*/ 2520343 h 2729893"/>
              <a:gd name="connsiteX125" fmla="*/ 962110 w 1728872"/>
              <a:gd name="connsiteY125" fmla="*/ 2510818 h 2729893"/>
              <a:gd name="connsiteX126" fmla="*/ 976397 w 1728872"/>
              <a:gd name="connsiteY126" fmla="*/ 2506056 h 2729893"/>
              <a:gd name="connsiteX127" fmla="*/ 995447 w 1728872"/>
              <a:gd name="connsiteY127" fmla="*/ 2501293 h 2729893"/>
              <a:gd name="connsiteX128" fmla="*/ 1014497 w 1728872"/>
              <a:gd name="connsiteY128" fmla="*/ 2491768 h 2729893"/>
              <a:gd name="connsiteX129" fmla="*/ 1062122 w 1728872"/>
              <a:gd name="connsiteY129" fmla="*/ 2482243 h 2729893"/>
              <a:gd name="connsiteX130" fmla="*/ 1066885 w 1728872"/>
              <a:gd name="connsiteY130" fmla="*/ 2463193 h 2729893"/>
              <a:gd name="connsiteX131" fmla="*/ 1109747 w 1728872"/>
              <a:gd name="connsiteY131" fmla="*/ 2448906 h 2729893"/>
              <a:gd name="connsiteX132" fmla="*/ 1114510 w 1728872"/>
              <a:gd name="connsiteY132" fmla="*/ 2429856 h 2729893"/>
              <a:gd name="connsiteX133" fmla="*/ 1109747 w 1728872"/>
              <a:gd name="connsiteY133" fmla="*/ 2415568 h 2729893"/>
              <a:gd name="connsiteX134" fmla="*/ 1081172 w 1728872"/>
              <a:gd name="connsiteY134" fmla="*/ 2377468 h 2729893"/>
              <a:gd name="connsiteX135" fmla="*/ 1071647 w 1728872"/>
              <a:gd name="connsiteY135" fmla="*/ 2363181 h 2729893"/>
              <a:gd name="connsiteX136" fmla="*/ 1038310 w 1728872"/>
              <a:gd name="connsiteY136" fmla="*/ 2320318 h 2729893"/>
              <a:gd name="connsiteX137" fmla="*/ 1066885 w 1728872"/>
              <a:gd name="connsiteY137" fmla="*/ 2253643 h 2729893"/>
              <a:gd name="connsiteX138" fmla="*/ 1081172 w 1728872"/>
              <a:gd name="connsiteY138" fmla="*/ 2248881 h 2729893"/>
              <a:gd name="connsiteX139" fmla="*/ 1100222 w 1728872"/>
              <a:gd name="connsiteY139" fmla="*/ 2234593 h 2729893"/>
              <a:gd name="connsiteX140" fmla="*/ 1114510 w 1728872"/>
              <a:gd name="connsiteY140" fmla="*/ 2225068 h 2729893"/>
              <a:gd name="connsiteX141" fmla="*/ 1128797 w 1728872"/>
              <a:gd name="connsiteY141" fmla="*/ 2210781 h 2729893"/>
              <a:gd name="connsiteX142" fmla="*/ 1138322 w 1728872"/>
              <a:gd name="connsiteY142" fmla="*/ 2186968 h 2729893"/>
              <a:gd name="connsiteX143" fmla="*/ 1157372 w 1728872"/>
              <a:gd name="connsiteY143" fmla="*/ 2158393 h 2729893"/>
              <a:gd name="connsiteX144" fmla="*/ 1176422 w 1728872"/>
              <a:gd name="connsiteY144" fmla="*/ 2129818 h 2729893"/>
              <a:gd name="connsiteX145" fmla="*/ 1190710 w 1728872"/>
              <a:gd name="connsiteY145" fmla="*/ 2120293 h 2729893"/>
              <a:gd name="connsiteX146" fmla="*/ 1309772 w 1728872"/>
              <a:gd name="connsiteY146" fmla="*/ 2110768 h 2729893"/>
              <a:gd name="connsiteX147" fmla="*/ 1324060 w 1728872"/>
              <a:gd name="connsiteY147" fmla="*/ 2091718 h 2729893"/>
              <a:gd name="connsiteX148" fmla="*/ 1333585 w 1728872"/>
              <a:gd name="connsiteY148" fmla="*/ 2063143 h 2729893"/>
              <a:gd name="connsiteX149" fmla="*/ 1357397 w 1728872"/>
              <a:gd name="connsiteY149" fmla="*/ 2053618 h 2729893"/>
              <a:gd name="connsiteX150" fmla="*/ 1405022 w 1728872"/>
              <a:gd name="connsiteY150" fmla="*/ 2044093 h 2729893"/>
              <a:gd name="connsiteX151" fmla="*/ 1395497 w 1728872"/>
              <a:gd name="connsiteY151" fmla="*/ 2020281 h 2729893"/>
              <a:gd name="connsiteX152" fmla="*/ 1419310 w 1728872"/>
              <a:gd name="connsiteY152" fmla="*/ 2015518 h 2729893"/>
              <a:gd name="connsiteX153" fmla="*/ 1476460 w 1728872"/>
              <a:gd name="connsiteY153" fmla="*/ 2001231 h 2729893"/>
              <a:gd name="connsiteX154" fmla="*/ 1490747 w 1728872"/>
              <a:gd name="connsiteY154" fmla="*/ 1996468 h 2729893"/>
              <a:gd name="connsiteX155" fmla="*/ 1528847 w 1728872"/>
              <a:gd name="connsiteY155" fmla="*/ 1991706 h 2729893"/>
              <a:gd name="connsiteX156" fmla="*/ 1543135 w 1728872"/>
              <a:gd name="connsiteY156" fmla="*/ 1967893 h 2729893"/>
              <a:gd name="connsiteX157" fmla="*/ 1552660 w 1728872"/>
              <a:gd name="connsiteY157" fmla="*/ 1915506 h 2729893"/>
              <a:gd name="connsiteX158" fmla="*/ 1595522 w 1728872"/>
              <a:gd name="connsiteY158" fmla="*/ 1905981 h 2729893"/>
              <a:gd name="connsiteX159" fmla="*/ 1605047 w 1728872"/>
              <a:gd name="connsiteY159" fmla="*/ 1891693 h 2729893"/>
              <a:gd name="connsiteX160" fmla="*/ 1609810 w 1728872"/>
              <a:gd name="connsiteY160" fmla="*/ 1877406 h 2729893"/>
              <a:gd name="connsiteX161" fmla="*/ 1628860 w 1728872"/>
              <a:gd name="connsiteY161" fmla="*/ 1863118 h 2729893"/>
              <a:gd name="connsiteX162" fmla="*/ 1657435 w 1728872"/>
              <a:gd name="connsiteY162" fmla="*/ 1834543 h 2729893"/>
              <a:gd name="connsiteX163" fmla="*/ 1647910 w 1728872"/>
              <a:gd name="connsiteY163" fmla="*/ 1791681 h 2729893"/>
              <a:gd name="connsiteX164" fmla="*/ 1624097 w 1728872"/>
              <a:gd name="connsiteY164" fmla="*/ 1763106 h 2729893"/>
              <a:gd name="connsiteX165" fmla="*/ 1581235 w 1728872"/>
              <a:gd name="connsiteY165" fmla="*/ 1715481 h 2729893"/>
              <a:gd name="connsiteX166" fmla="*/ 1562185 w 1728872"/>
              <a:gd name="connsiteY166" fmla="*/ 1710718 h 2729893"/>
              <a:gd name="connsiteX167" fmla="*/ 1547897 w 1728872"/>
              <a:gd name="connsiteY167" fmla="*/ 1677381 h 2729893"/>
              <a:gd name="connsiteX168" fmla="*/ 1585997 w 1728872"/>
              <a:gd name="connsiteY168" fmla="*/ 1653568 h 2729893"/>
              <a:gd name="connsiteX169" fmla="*/ 1619335 w 1728872"/>
              <a:gd name="connsiteY169" fmla="*/ 1639281 h 2729893"/>
              <a:gd name="connsiteX170" fmla="*/ 1652672 w 1728872"/>
              <a:gd name="connsiteY170" fmla="*/ 1629756 h 2729893"/>
              <a:gd name="connsiteX171" fmla="*/ 1681247 w 1728872"/>
              <a:gd name="connsiteY171" fmla="*/ 1620231 h 2729893"/>
              <a:gd name="connsiteX172" fmla="*/ 1695535 w 1728872"/>
              <a:gd name="connsiteY172" fmla="*/ 1601181 h 2729893"/>
              <a:gd name="connsiteX173" fmla="*/ 1705060 w 1728872"/>
              <a:gd name="connsiteY173" fmla="*/ 1586893 h 2729893"/>
              <a:gd name="connsiteX174" fmla="*/ 1700297 w 1728872"/>
              <a:gd name="connsiteY174" fmla="*/ 1544031 h 2729893"/>
              <a:gd name="connsiteX175" fmla="*/ 1686010 w 1728872"/>
              <a:gd name="connsiteY175" fmla="*/ 1524981 h 2729893"/>
              <a:gd name="connsiteX176" fmla="*/ 1681247 w 1728872"/>
              <a:gd name="connsiteY176" fmla="*/ 1505931 h 2729893"/>
              <a:gd name="connsiteX177" fmla="*/ 1671722 w 1728872"/>
              <a:gd name="connsiteY177" fmla="*/ 1477356 h 2729893"/>
              <a:gd name="connsiteX178" fmla="*/ 1676485 w 1728872"/>
              <a:gd name="connsiteY178" fmla="*/ 1410681 h 2729893"/>
              <a:gd name="connsiteX179" fmla="*/ 1681247 w 1728872"/>
              <a:gd name="connsiteY179" fmla="*/ 1372581 h 2729893"/>
              <a:gd name="connsiteX180" fmla="*/ 1700297 w 1728872"/>
              <a:gd name="connsiteY180" fmla="*/ 1353531 h 2729893"/>
              <a:gd name="connsiteX181" fmla="*/ 1709822 w 1728872"/>
              <a:gd name="connsiteY181" fmla="*/ 1329718 h 2729893"/>
              <a:gd name="connsiteX182" fmla="*/ 1714585 w 1728872"/>
              <a:gd name="connsiteY182" fmla="*/ 1315431 h 2729893"/>
              <a:gd name="connsiteX183" fmla="*/ 1728872 w 1728872"/>
              <a:gd name="connsiteY183" fmla="*/ 1286856 h 2729893"/>
              <a:gd name="connsiteX184" fmla="*/ 1719347 w 1728872"/>
              <a:gd name="connsiteY184" fmla="*/ 1196368 h 2729893"/>
              <a:gd name="connsiteX185" fmla="*/ 1681247 w 1728872"/>
              <a:gd name="connsiteY185" fmla="*/ 1158268 h 2729893"/>
              <a:gd name="connsiteX186" fmla="*/ 1666960 w 1728872"/>
              <a:gd name="connsiteY186" fmla="*/ 1143981 h 2729893"/>
              <a:gd name="connsiteX187" fmla="*/ 1652672 w 1728872"/>
              <a:gd name="connsiteY187" fmla="*/ 1129693 h 2729893"/>
              <a:gd name="connsiteX188" fmla="*/ 1633622 w 1728872"/>
              <a:gd name="connsiteY188" fmla="*/ 1120168 h 2729893"/>
              <a:gd name="connsiteX189" fmla="*/ 1614572 w 1728872"/>
              <a:gd name="connsiteY189" fmla="*/ 1101118 h 2729893"/>
              <a:gd name="connsiteX190" fmla="*/ 1600285 w 1728872"/>
              <a:gd name="connsiteY190" fmla="*/ 1096356 h 2729893"/>
              <a:gd name="connsiteX191" fmla="*/ 1581235 w 1728872"/>
              <a:gd name="connsiteY191" fmla="*/ 1086831 h 2729893"/>
              <a:gd name="connsiteX192" fmla="*/ 1547897 w 1728872"/>
              <a:gd name="connsiteY192" fmla="*/ 1077306 h 2729893"/>
              <a:gd name="connsiteX193" fmla="*/ 1528847 w 1728872"/>
              <a:gd name="connsiteY193" fmla="*/ 1067781 h 2729893"/>
              <a:gd name="connsiteX194" fmla="*/ 1500272 w 1728872"/>
              <a:gd name="connsiteY194" fmla="*/ 1063018 h 2729893"/>
              <a:gd name="connsiteX195" fmla="*/ 1481222 w 1728872"/>
              <a:gd name="connsiteY195" fmla="*/ 1029681 h 2729893"/>
              <a:gd name="connsiteX196" fmla="*/ 1466935 w 1728872"/>
              <a:gd name="connsiteY196" fmla="*/ 986818 h 2729893"/>
              <a:gd name="connsiteX197" fmla="*/ 1457410 w 1728872"/>
              <a:gd name="connsiteY197" fmla="*/ 967768 h 2729893"/>
              <a:gd name="connsiteX198" fmla="*/ 1452647 w 1728872"/>
              <a:gd name="connsiteY198" fmla="*/ 953481 h 2729893"/>
              <a:gd name="connsiteX199" fmla="*/ 1443122 w 1728872"/>
              <a:gd name="connsiteY199" fmla="*/ 929668 h 2729893"/>
              <a:gd name="connsiteX200" fmla="*/ 1452647 w 1728872"/>
              <a:gd name="connsiteY200" fmla="*/ 867756 h 2729893"/>
              <a:gd name="connsiteX201" fmla="*/ 1462172 w 1728872"/>
              <a:gd name="connsiteY201" fmla="*/ 853468 h 2729893"/>
              <a:gd name="connsiteX202" fmla="*/ 1466935 w 1728872"/>
              <a:gd name="connsiteY202" fmla="*/ 839181 h 2729893"/>
              <a:gd name="connsiteX203" fmla="*/ 1500272 w 1728872"/>
              <a:gd name="connsiteY203" fmla="*/ 786793 h 2729893"/>
              <a:gd name="connsiteX204" fmla="*/ 1519322 w 1728872"/>
              <a:gd name="connsiteY204" fmla="*/ 739168 h 2729893"/>
              <a:gd name="connsiteX205" fmla="*/ 1528847 w 1728872"/>
              <a:gd name="connsiteY205" fmla="*/ 715356 h 2729893"/>
              <a:gd name="connsiteX206" fmla="*/ 1543135 w 1728872"/>
              <a:gd name="connsiteY206" fmla="*/ 701068 h 2729893"/>
              <a:gd name="connsiteX207" fmla="*/ 1562185 w 1728872"/>
              <a:gd name="connsiteY207" fmla="*/ 686781 h 2729893"/>
              <a:gd name="connsiteX208" fmla="*/ 1590760 w 1728872"/>
              <a:gd name="connsiteY208" fmla="*/ 643918 h 2729893"/>
              <a:gd name="connsiteX209" fmla="*/ 1600285 w 1728872"/>
              <a:gd name="connsiteY209" fmla="*/ 615343 h 2729893"/>
              <a:gd name="connsiteX210" fmla="*/ 1619335 w 1728872"/>
              <a:gd name="connsiteY210" fmla="*/ 586768 h 2729893"/>
              <a:gd name="connsiteX211" fmla="*/ 1614572 w 1728872"/>
              <a:gd name="connsiteY211" fmla="*/ 491518 h 2729893"/>
              <a:gd name="connsiteX212" fmla="*/ 1585997 w 1728872"/>
              <a:gd name="connsiteY212" fmla="*/ 467706 h 2729893"/>
              <a:gd name="connsiteX213" fmla="*/ 1571710 w 1728872"/>
              <a:gd name="connsiteY213" fmla="*/ 462943 h 2729893"/>
              <a:gd name="connsiteX214" fmla="*/ 1538372 w 1728872"/>
              <a:gd name="connsiteY214" fmla="*/ 448656 h 2729893"/>
              <a:gd name="connsiteX215" fmla="*/ 1533610 w 1728872"/>
              <a:gd name="connsiteY215" fmla="*/ 429606 h 2729893"/>
              <a:gd name="connsiteX216" fmla="*/ 1528847 w 1728872"/>
              <a:gd name="connsiteY216" fmla="*/ 343881 h 2729893"/>
              <a:gd name="connsiteX217" fmla="*/ 1514560 w 1728872"/>
              <a:gd name="connsiteY217" fmla="*/ 324831 h 2729893"/>
              <a:gd name="connsiteX218" fmla="*/ 1505035 w 1728872"/>
              <a:gd name="connsiteY218" fmla="*/ 310543 h 2729893"/>
              <a:gd name="connsiteX219" fmla="*/ 1485985 w 1728872"/>
              <a:gd name="connsiteY219" fmla="*/ 305781 h 2729893"/>
              <a:gd name="connsiteX220" fmla="*/ 1457410 w 1728872"/>
              <a:gd name="connsiteY220" fmla="*/ 296256 h 2729893"/>
              <a:gd name="connsiteX221" fmla="*/ 1481222 w 1728872"/>
              <a:gd name="connsiteY221" fmla="*/ 272443 h 2729893"/>
              <a:gd name="connsiteX222" fmla="*/ 1500272 w 1728872"/>
              <a:gd name="connsiteY222" fmla="*/ 234343 h 2729893"/>
              <a:gd name="connsiteX223" fmla="*/ 1514560 w 1728872"/>
              <a:gd name="connsiteY223" fmla="*/ 162906 h 2729893"/>
              <a:gd name="connsiteX224" fmla="*/ 1519322 w 1728872"/>
              <a:gd name="connsiteY224" fmla="*/ 139093 h 2729893"/>
              <a:gd name="connsiteX225" fmla="*/ 1524085 w 1728872"/>
              <a:gd name="connsiteY225" fmla="*/ 124806 h 2729893"/>
              <a:gd name="connsiteX226" fmla="*/ 1528847 w 1728872"/>
              <a:gd name="connsiteY226" fmla="*/ 105756 h 2729893"/>
              <a:gd name="connsiteX227" fmla="*/ 1547897 w 1728872"/>
              <a:gd name="connsiteY227" fmla="*/ 77181 h 2729893"/>
              <a:gd name="connsiteX228" fmla="*/ 1557422 w 1728872"/>
              <a:gd name="connsiteY228" fmla="*/ 62893 h 2729893"/>
              <a:gd name="connsiteX229" fmla="*/ 1538372 w 1728872"/>
              <a:gd name="connsiteY229" fmla="*/ 20031 h 2729893"/>
              <a:gd name="connsiteX0" fmla="*/ 1538372 w 1728872"/>
              <a:gd name="connsiteY0" fmla="*/ 20031 h 2729893"/>
              <a:gd name="connsiteX1" fmla="*/ 1485985 w 1728872"/>
              <a:gd name="connsiteY1" fmla="*/ 8125 h 2729893"/>
              <a:gd name="connsiteX2" fmla="*/ 1445503 w 1728872"/>
              <a:gd name="connsiteY2" fmla="*/ 3361 h 2729893"/>
              <a:gd name="connsiteX3" fmla="*/ 1338347 w 1728872"/>
              <a:gd name="connsiteY3" fmla="*/ 67656 h 2729893"/>
              <a:gd name="connsiteX4" fmla="*/ 1288341 w 1728872"/>
              <a:gd name="connsiteY4" fmla="*/ 122425 h 2729893"/>
              <a:gd name="connsiteX5" fmla="*/ 1221666 w 1728872"/>
              <a:gd name="connsiteY5" fmla="*/ 124805 h 2729893"/>
              <a:gd name="connsiteX6" fmla="*/ 1202616 w 1728872"/>
              <a:gd name="connsiteY6" fmla="*/ 146238 h 2729893"/>
              <a:gd name="connsiteX7" fmla="*/ 1138322 w 1728872"/>
              <a:gd name="connsiteY7" fmla="*/ 165288 h 2729893"/>
              <a:gd name="connsiteX8" fmla="*/ 1085935 w 1728872"/>
              <a:gd name="connsiteY8" fmla="*/ 243868 h 2729893"/>
              <a:gd name="connsiteX9" fmla="*/ 1062122 w 1728872"/>
              <a:gd name="connsiteY9" fmla="*/ 296256 h 2729893"/>
              <a:gd name="connsiteX10" fmla="*/ 1014497 w 1728872"/>
              <a:gd name="connsiteY10" fmla="*/ 286731 h 2729893"/>
              <a:gd name="connsiteX11" fmla="*/ 966872 w 1728872"/>
              <a:gd name="connsiteY11" fmla="*/ 267681 h 2729893"/>
              <a:gd name="connsiteX12" fmla="*/ 909722 w 1728872"/>
              <a:gd name="connsiteY12" fmla="*/ 310543 h 2729893"/>
              <a:gd name="connsiteX13" fmla="*/ 904960 w 1728872"/>
              <a:gd name="connsiteY13" fmla="*/ 367693 h 2729893"/>
              <a:gd name="connsiteX14" fmla="*/ 885910 w 1728872"/>
              <a:gd name="connsiteY14" fmla="*/ 405793 h 2729893"/>
              <a:gd name="connsiteX15" fmla="*/ 871622 w 1728872"/>
              <a:gd name="connsiteY15" fmla="*/ 453418 h 2729893"/>
              <a:gd name="connsiteX16" fmla="*/ 862097 w 1728872"/>
              <a:gd name="connsiteY16" fmla="*/ 477231 h 2729893"/>
              <a:gd name="connsiteX17" fmla="*/ 843047 w 1728872"/>
              <a:gd name="connsiteY17" fmla="*/ 486756 h 2729893"/>
              <a:gd name="connsiteX18" fmla="*/ 804947 w 1728872"/>
              <a:gd name="connsiteY18" fmla="*/ 481993 h 2729893"/>
              <a:gd name="connsiteX19" fmla="*/ 790660 w 1728872"/>
              <a:gd name="connsiteY19" fmla="*/ 472468 h 2729893"/>
              <a:gd name="connsiteX20" fmla="*/ 738272 w 1728872"/>
              <a:gd name="connsiteY20" fmla="*/ 477231 h 2729893"/>
              <a:gd name="connsiteX21" fmla="*/ 723985 w 1728872"/>
              <a:gd name="connsiteY21" fmla="*/ 486756 h 2729893"/>
              <a:gd name="connsiteX22" fmla="*/ 700172 w 1728872"/>
              <a:gd name="connsiteY22" fmla="*/ 515331 h 2729893"/>
              <a:gd name="connsiteX23" fmla="*/ 681122 w 1728872"/>
              <a:gd name="connsiteY23" fmla="*/ 520093 h 2729893"/>
              <a:gd name="connsiteX24" fmla="*/ 623972 w 1728872"/>
              <a:gd name="connsiteY24" fmla="*/ 524856 h 2729893"/>
              <a:gd name="connsiteX25" fmla="*/ 623972 w 1728872"/>
              <a:gd name="connsiteY25" fmla="*/ 572481 h 2729893"/>
              <a:gd name="connsiteX26" fmla="*/ 600160 w 1728872"/>
              <a:gd name="connsiteY26" fmla="*/ 577243 h 2729893"/>
              <a:gd name="connsiteX27" fmla="*/ 585872 w 1728872"/>
              <a:gd name="connsiteY27" fmla="*/ 586768 h 2729893"/>
              <a:gd name="connsiteX28" fmla="*/ 581110 w 1728872"/>
              <a:gd name="connsiteY28" fmla="*/ 624868 h 2729893"/>
              <a:gd name="connsiteX29" fmla="*/ 571585 w 1728872"/>
              <a:gd name="connsiteY29" fmla="*/ 658206 h 2729893"/>
              <a:gd name="connsiteX30" fmla="*/ 566822 w 1728872"/>
              <a:gd name="connsiteY30" fmla="*/ 672493 h 2729893"/>
              <a:gd name="connsiteX31" fmla="*/ 514435 w 1728872"/>
              <a:gd name="connsiteY31" fmla="*/ 686781 h 2729893"/>
              <a:gd name="connsiteX32" fmla="*/ 500147 w 1728872"/>
              <a:gd name="connsiteY32" fmla="*/ 701068 h 2729893"/>
              <a:gd name="connsiteX33" fmla="*/ 523960 w 1728872"/>
              <a:gd name="connsiteY33" fmla="*/ 734406 h 2729893"/>
              <a:gd name="connsiteX34" fmla="*/ 566822 w 1728872"/>
              <a:gd name="connsiteY34" fmla="*/ 743931 h 2729893"/>
              <a:gd name="connsiteX35" fmla="*/ 604922 w 1728872"/>
              <a:gd name="connsiteY35" fmla="*/ 791556 h 2729893"/>
              <a:gd name="connsiteX36" fmla="*/ 623972 w 1728872"/>
              <a:gd name="connsiteY36" fmla="*/ 858231 h 2729893"/>
              <a:gd name="connsiteX37" fmla="*/ 638260 w 1728872"/>
              <a:gd name="connsiteY37" fmla="*/ 867756 h 2729893"/>
              <a:gd name="connsiteX38" fmla="*/ 604922 w 1728872"/>
              <a:gd name="connsiteY38" fmla="*/ 886806 h 2729893"/>
              <a:gd name="connsiteX39" fmla="*/ 595397 w 1728872"/>
              <a:gd name="connsiteY39" fmla="*/ 901093 h 2729893"/>
              <a:gd name="connsiteX40" fmla="*/ 576347 w 1728872"/>
              <a:gd name="connsiteY40" fmla="*/ 905856 h 2729893"/>
              <a:gd name="connsiteX41" fmla="*/ 562060 w 1728872"/>
              <a:gd name="connsiteY41" fmla="*/ 901093 h 2729893"/>
              <a:gd name="connsiteX42" fmla="*/ 566822 w 1728872"/>
              <a:gd name="connsiteY42" fmla="*/ 939193 h 2729893"/>
              <a:gd name="connsiteX43" fmla="*/ 557297 w 1728872"/>
              <a:gd name="connsiteY43" fmla="*/ 972531 h 2729893"/>
              <a:gd name="connsiteX44" fmla="*/ 523960 w 1728872"/>
              <a:gd name="connsiteY44" fmla="*/ 991581 h 2729893"/>
              <a:gd name="connsiteX45" fmla="*/ 509672 w 1728872"/>
              <a:gd name="connsiteY45" fmla="*/ 1005868 h 2729893"/>
              <a:gd name="connsiteX46" fmla="*/ 476335 w 1728872"/>
              <a:gd name="connsiteY46" fmla="*/ 986818 h 2729893"/>
              <a:gd name="connsiteX47" fmla="*/ 457285 w 1728872"/>
              <a:gd name="connsiteY47" fmla="*/ 991581 h 2729893"/>
              <a:gd name="connsiteX48" fmla="*/ 462047 w 1728872"/>
              <a:gd name="connsiteY48" fmla="*/ 1015393 h 2729893"/>
              <a:gd name="connsiteX49" fmla="*/ 481097 w 1728872"/>
              <a:gd name="connsiteY49" fmla="*/ 1043968 h 2729893"/>
              <a:gd name="connsiteX50" fmla="*/ 490622 w 1728872"/>
              <a:gd name="connsiteY50" fmla="*/ 1082068 h 2729893"/>
              <a:gd name="connsiteX51" fmla="*/ 485860 w 1728872"/>
              <a:gd name="connsiteY51" fmla="*/ 1182081 h 2729893"/>
              <a:gd name="connsiteX52" fmla="*/ 452522 w 1728872"/>
              <a:gd name="connsiteY52" fmla="*/ 1215418 h 2729893"/>
              <a:gd name="connsiteX53" fmla="*/ 438235 w 1728872"/>
              <a:gd name="connsiteY53" fmla="*/ 1229706 h 2729893"/>
              <a:gd name="connsiteX54" fmla="*/ 414422 w 1728872"/>
              <a:gd name="connsiteY54" fmla="*/ 1220181 h 2729893"/>
              <a:gd name="connsiteX55" fmla="*/ 395372 w 1728872"/>
              <a:gd name="connsiteY55" fmla="*/ 1215418 h 2729893"/>
              <a:gd name="connsiteX56" fmla="*/ 390610 w 1728872"/>
              <a:gd name="connsiteY56" fmla="*/ 1234468 h 2729893"/>
              <a:gd name="connsiteX57" fmla="*/ 385847 w 1728872"/>
              <a:gd name="connsiteY57" fmla="*/ 1258281 h 2729893"/>
              <a:gd name="connsiteX58" fmla="*/ 381085 w 1728872"/>
              <a:gd name="connsiteY58" fmla="*/ 1291618 h 2729893"/>
              <a:gd name="connsiteX59" fmla="*/ 376322 w 1728872"/>
              <a:gd name="connsiteY59" fmla="*/ 1305906 h 2729893"/>
              <a:gd name="connsiteX60" fmla="*/ 371560 w 1728872"/>
              <a:gd name="connsiteY60" fmla="*/ 1324956 h 2729893"/>
              <a:gd name="connsiteX61" fmla="*/ 366797 w 1728872"/>
              <a:gd name="connsiteY61" fmla="*/ 1348768 h 2729893"/>
              <a:gd name="connsiteX62" fmla="*/ 338222 w 1728872"/>
              <a:gd name="connsiteY62" fmla="*/ 1377343 h 2729893"/>
              <a:gd name="connsiteX63" fmla="*/ 319172 w 1728872"/>
              <a:gd name="connsiteY63" fmla="*/ 1391631 h 2729893"/>
              <a:gd name="connsiteX64" fmla="*/ 290597 w 1728872"/>
              <a:gd name="connsiteY64" fmla="*/ 1401156 h 2729893"/>
              <a:gd name="connsiteX65" fmla="*/ 276310 w 1728872"/>
              <a:gd name="connsiteY65" fmla="*/ 1415443 h 2729893"/>
              <a:gd name="connsiteX66" fmla="*/ 262022 w 1728872"/>
              <a:gd name="connsiteY66" fmla="*/ 1424968 h 2729893"/>
              <a:gd name="connsiteX67" fmla="*/ 257260 w 1728872"/>
              <a:gd name="connsiteY67" fmla="*/ 1439256 h 2729893"/>
              <a:gd name="connsiteX68" fmla="*/ 242972 w 1728872"/>
              <a:gd name="connsiteY68" fmla="*/ 1463068 h 2729893"/>
              <a:gd name="connsiteX69" fmla="*/ 209635 w 1728872"/>
              <a:gd name="connsiteY69" fmla="*/ 1496406 h 2729893"/>
              <a:gd name="connsiteX70" fmla="*/ 195347 w 1728872"/>
              <a:gd name="connsiteY70" fmla="*/ 1510693 h 2729893"/>
              <a:gd name="connsiteX71" fmla="*/ 157247 w 1728872"/>
              <a:gd name="connsiteY71" fmla="*/ 1539268 h 2729893"/>
              <a:gd name="connsiteX72" fmla="*/ 142960 w 1728872"/>
              <a:gd name="connsiteY72" fmla="*/ 1553556 h 2729893"/>
              <a:gd name="connsiteX73" fmla="*/ 114385 w 1728872"/>
              <a:gd name="connsiteY73" fmla="*/ 1577368 h 2729893"/>
              <a:gd name="connsiteX74" fmla="*/ 109622 w 1728872"/>
              <a:gd name="connsiteY74" fmla="*/ 1591656 h 2729893"/>
              <a:gd name="connsiteX75" fmla="*/ 100097 w 1728872"/>
              <a:gd name="connsiteY75" fmla="*/ 1653568 h 2729893"/>
              <a:gd name="connsiteX76" fmla="*/ 71522 w 1728872"/>
              <a:gd name="connsiteY76" fmla="*/ 1677381 h 2729893"/>
              <a:gd name="connsiteX77" fmla="*/ 38185 w 1728872"/>
              <a:gd name="connsiteY77" fmla="*/ 1720243 h 2729893"/>
              <a:gd name="connsiteX78" fmla="*/ 28660 w 1728872"/>
              <a:gd name="connsiteY78" fmla="*/ 1739293 h 2729893"/>
              <a:gd name="connsiteX79" fmla="*/ 42947 w 1728872"/>
              <a:gd name="connsiteY79" fmla="*/ 1786918 h 2729893"/>
              <a:gd name="connsiteX80" fmla="*/ 47710 w 1728872"/>
              <a:gd name="connsiteY80" fmla="*/ 1805968 h 2729893"/>
              <a:gd name="connsiteX81" fmla="*/ 52472 w 1728872"/>
              <a:gd name="connsiteY81" fmla="*/ 1820256 h 2729893"/>
              <a:gd name="connsiteX82" fmla="*/ 38185 w 1728872"/>
              <a:gd name="connsiteY82" fmla="*/ 1877406 h 2729893"/>
              <a:gd name="connsiteX83" fmla="*/ 28660 w 1728872"/>
              <a:gd name="connsiteY83" fmla="*/ 1905981 h 2729893"/>
              <a:gd name="connsiteX84" fmla="*/ 57235 w 1728872"/>
              <a:gd name="connsiteY84" fmla="*/ 1958368 h 2729893"/>
              <a:gd name="connsiteX85" fmla="*/ 61997 w 1728872"/>
              <a:gd name="connsiteY85" fmla="*/ 1977418 h 2729893"/>
              <a:gd name="connsiteX86" fmla="*/ 23897 w 1728872"/>
              <a:gd name="connsiteY86" fmla="*/ 1977418 h 2729893"/>
              <a:gd name="connsiteX87" fmla="*/ 85 w 1728872"/>
              <a:gd name="connsiteY87" fmla="*/ 1982181 h 2729893"/>
              <a:gd name="connsiteX88" fmla="*/ 19135 w 1728872"/>
              <a:gd name="connsiteY88" fmla="*/ 2020281 h 2729893"/>
              <a:gd name="connsiteX89" fmla="*/ 33422 w 1728872"/>
              <a:gd name="connsiteY89" fmla="*/ 2206018 h 2729893"/>
              <a:gd name="connsiteX90" fmla="*/ 47710 w 1728872"/>
              <a:gd name="connsiteY90" fmla="*/ 2277456 h 2729893"/>
              <a:gd name="connsiteX91" fmla="*/ 66760 w 1728872"/>
              <a:gd name="connsiteY91" fmla="*/ 2301268 h 2729893"/>
              <a:gd name="connsiteX92" fmla="*/ 76285 w 1728872"/>
              <a:gd name="connsiteY92" fmla="*/ 2315556 h 2729893"/>
              <a:gd name="connsiteX93" fmla="*/ 104860 w 1728872"/>
              <a:gd name="connsiteY93" fmla="*/ 2329843 h 2729893"/>
              <a:gd name="connsiteX94" fmla="*/ 157247 w 1728872"/>
              <a:gd name="connsiteY94" fmla="*/ 2391756 h 2729893"/>
              <a:gd name="connsiteX95" fmla="*/ 171535 w 1728872"/>
              <a:gd name="connsiteY95" fmla="*/ 2425093 h 2729893"/>
              <a:gd name="connsiteX96" fmla="*/ 176297 w 1728872"/>
              <a:gd name="connsiteY96" fmla="*/ 2448906 h 2729893"/>
              <a:gd name="connsiteX97" fmla="*/ 190585 w 1728872"/>
              <a:gd name="connsiteY97" fmla="*/ 2467956 h 2729893"/>
              <a:gd name="connsiteX98" fmla="*/ 195347 w 1728872"/>
              <a:gd name="connsiteY98" fmla="*/ 2482243 h 2729893"/>
              <a:gd name="connsiteX99" fmla="*/ 204872 w 1728872"/>
              <a:gd name="connsiteY99" fmla="*/ 2501293 h 2729893"/>
              <a:gd name="connsiteX100" fmla="*/ 209635 w 1728872"/>
              <a:gd name="connsiteY100" fmla="*/ 2525106 h 2729893"/>
              <a:gd name="connsiteX101" fmla="*/ 233447 w 1728872"/>
              <a:gd name="connsiteY101" fmla="*/ 2567968 h 2729893"/>
              <a:gd name="connsiteX102" fmla="*/ 238210 w 1728872"/>
              <a:gd name="connsiteY102" fmla="*/ 2582256 h 2729893"/>
              <a:gd name="connsiteX103" fmla="*/ 262022 w 1728872"/>
              <a:gd name="connsiteY103" fmla="*/ 2606068 h 2729893"/>
              <a:gd name="connsiteX104" fmla="*/ 271547 w 1728872"/>
              <a:gd name="connsiteY104" fmla="*/ 2620356 h 2729893"/>
              <a:gd name="connsiteX105" fmla="*/ 300122 w 1728872"/>
              <a:gd name="connsiteY105" fmla="*/ 2625118 h 2729893"/>
              <a:gd name="connsiteX106" fmla="*/ 395372 w 1728872"/>
              <a:gd name="connsiteY106" fmla="*/ 2653693 h 2729893"/>
              <a:gd name="connsiteX107" fmla="*/ 395372 w 1728872"/>
              <a:gd name="connsiteY107" fmla="*/ 2653693 h 2729893"/>
              <a:gd name="connsiteX108" fmla="*/ 452522 w 1728872"/>
              <a:gd name="connsiteY108" fmla="*/ 2672743 h 2729893"/>
              <a:gd name="connsiteX109" fmla="*/ 476335 w 1728872"/>
              <a:gd name="connsiteY109" fmla="*/ 2682268 h 2729893"/>
              <a:gd name="connsiteX110" fmla="*/ 504910 w 1728872"/>
              <a:gd name="connsiteY110" fmla="*/ 2691793 h 2729893"/>
              <a:gd name="connsiteX111" fmla="*/ 552535 w 1728872"/>
              <a:gd name="connsiteY111" fmla="*/ 2701318 h 2729893"/>
              <a:gd name="connsiteX112" fmla="*/ 600160 w 1728872"/>
              <a:gd name="connsiteY112" fmla="*/ 2715606 h 2729893"/>
              <a:gd name="connsiteX113" fmla="*/ 628735 w 1728872"/>
              <a:gd name="connsiteY113" fmla="*/ 2725131 h 2729893"/>
              <a:gd name="connsiteX114" fmla="*/ 643022 w 1728872"/>
              <a:gd name="connsiteY114" fmla="*/ 2729893 h 2729893"/>
              <a:gd name="connsiteX115" fmla="*/ 652547 w 1728872"/>
              <a:gd name="connsiteY115" fmla="*/ 2663218 h 2729893"/>
              <a:gd name="connsiteX116" fmla="*/ 666835 w 1728872"/>
              <a:gd name="connsiteY116" fmla="*/ 2653693 h 2729893"/>
              <a:gd name="connsiteX117" fmla="*/ 695410 w 1728872"/>
              <a:gd name="connsiteY117" fmla="*/ 2644168 h 2729893"/>
              <a:gd name="connsiteX118" fmla="*/ 709697 w 1728872"/>
              <a:gd name="connsiteY118" fmla="*/ 2634643 h 2729893"/>
              <a:gd name="connsiteX119" fmla="*/ 738272 w 1728872"/>
              <a:gd name="connsiteY119" fmla="*/ 2625118 h 2729893"/>
              <a:gd name="connsiteX120" fmla="*/ 771610 w 1728872"/>
              <a:gd name="connsiteY120" fmla="*/ 2610831 h 2729893"/>
              <a:gd name="connsiteX121" fmla="*/ 800185 w 1728872"/>
              <a:gd name="connsiteY121" fmla="*/ 2587018 h 2729893"/>
              <a:gd name="connsiteX122" fmla="*/ 833522 w 1728872"/>
              <a:gd name="connsiteY122" fmla="*/ 2553681 h 2729893"/>
              <a:gd name="connsiteX123" fmla="*/ 895435 w 1728872"/>
              <a:gd name="connsiteY123" fmla="*/ 2534631 h 2729893"/>
              <a:gd name="connsiteX124" fmla="*/ 924010 w 1728872"/>
              <a:gd name="connsiteY124" fmla="*/ 2520343 h 2729893"/>
              <a:gd name="connsiteX125" fmla="*/ 962110 w 1728872"/>
              <a:gd name="connsiteY125" fmla="*/ 2510818 h 2729893"/>
              <a:gd name="connsiteX126" fmla="*/ 976397 w 1728872"/>
              <a:gd name="connsiteY126" fmla="*/ 2506056 h 2729893"/>
              <a:gd name="connsiteX127" fmla="*/ 995447 w 1728872"/>
              <a:gd name="connsiteY127" fmla="*/ 2501293 h 2729893"/>
              <a:gd name="connsiteX128" fmla="*/ 1014497 w 1728872"/>
              <a:gd name="connsiteY128" fmla="*/ 2491768 h 2729893"/>
              <a:gd name="connsiteX129" fmla="*/ 1062122 w 1728872"/>
              <a:gd name="connsiteY129" fmla="*/ 2482243 h 2729893"/>
              <a:gd name="connsiteX130" fmla="*/ 1066885 w 1728872"/>
              <a:gd name="connsiteY130" fmla="*/ 2463193 h 2729893"/>
              <a:gd name="connsiteX131" fmla="*/ 1109747 w 1728872"/>
              <a:gd name="connsiteY131" fmla="*/ 2448906 h 2729893"/>
              <a:gd name="connsiteX132" fmla="*/ 1114510 w 1728872"/>
              <a:gd name="connsiteY132" fmla="*/ 2429856 h 2729893"/>
              <a:gd name="connsiteX133" fmla="*/ 1109747 w 1728872"/>
              <a:gd name="connsiteY133" fmla="*/ 2415568 h 2729893"/>
              <a:gd name="connsiteX134" fmla="*/ 1081172 w 1728872"/>
              <a:gd name="connsiteY134" fmla="*/ 2377468 h 2729893"/>
              <a:gd name="connsiteX135" fmla="*/ 1071647 w 1728872"/>
              <a:gd name="connsiteY135" fmla="*/ 2363181 h 2729893"/>
              <a:gd name="connsiteX136" fmla="*/ 1038310 w 1728872"/>
              <a:gd name="connsiteY136" fmla="*/ 2320318 h 2729893"/>
              <a:gd name="connsiteX137" fmla="*/ 1066885 w 1728872"/>
              <a:gd name="connsiteY137" fmla="*/ 2253643 h 2729893"/>
              <a:gd name="connsiteX138" fmla="*/ 1081172 w 1728872"/>
              <a:gd name="connsiteY138" fmla="*/ 2248881 h 2729893"/>
              <a:gd name="connsiteX139" fmla="*/ 1100222 w 1728872"/>
              <a:gd name="connsiteY139" fmla="*/ 2234593 h 2729893"/>
              <a:gd name="connsiteX140" fmla="*/ 1114510 w 1728872"/>
              <a:gd name="connsiteY140" fmla="*/ 2225068 h 2729893"/>
              <a:gd name="connsiteX141" fmla="*/ 1128797 w 1728872"/>
              <a:gd name="connsiteY141" fmla="*/ 2210781 h 2729893"/>
              <a:gd name="connsiteX142" fmla="*/ 1138322 w 1728872"/>
              <a:gd name="connsiteY142" fmla="*/ 2186968 h 2729893"/>
              <a:gd name="connsiteX143" fmla="*/ 1157372 w 1728872"/>
              <a:gd name="connsiteY143" fmla="*/ 2158393 h 2729893"/>
              <a:gd name="connsiteX144" fmla="*/ 1176422 w 1728872"/>
              <a:gd name="connsiteY144" fmla="*/ 2129818 h 2729893"/>
              <a:gd name="connsiteX145" fmla="*/ 1190710 w 1728872"/>
              <a:gd name="connsiteY145" fmla="*/ 2120293 h 2729893"/>
              <a:gd name="connsiteX146" fmla="*/ 1309772 w 1728872"/>
              <a:gd name="connsiteY146" fmla="*/ 2110768 h 2729893"/>
              <a:gd name="connsiteX147" fmla="*/ 1324060 w 1728872"/>
              <a:gd name="connsiteY147" fmla="*/ 2091718 h 2729893"/>
              <a:gd name="connsiteX148" fmla="*/ 1333585 w 1728872"/>
              <a:gd name="connsiteY148" fmla="*/ 2063143 h 2729893"/>
              <a:gd name="connsiteX149" fmla="*/ 1357397 w 1728872"/>
              <a:gd name="connsiteY149" fmla="*/ 2053618 h 2729893"/>
              <a:gd name="connsiteX150" fmla="*/ 1405022 w 1728872"/>
              <a:gd name="connsiteY150" fmla="*/ 2044093 h 2729893"/>
              <a:gd name="connsiteX151" fmla="*/ 1395497 w 1728872"/>
              <a:gd name="connsiteY151" fmla="*/ 2020281 h 2729893"/>
              <a:gd name="connsiteX152" fmla="*/ 1419310 w 1728872"/>
              <a:gd name="connsiteY152" fmla="*/ 2015518 h 2729893"/>
              <a:gd name="connsiteX153" fmla="*/ 1476460 w 1728872"/>
              <a:gd name="connsiteY153" fmla="*/ 2001231 h 2729893"/>
              <a:gd name="connsiteX154" fmla="*/ 1490747 w 1728872"/>
              <a:gd name="connsiteY154" fmla="*/ 1996468 h 2729893"/>
              <a:gd name="connsiteX155" fmla="*/ 1528847 w 1728872"/>
              <a:gd name="connsiteY155" fmla="*/ 1991706 h 2729893"/>
              <a:gd name="connsiteX156" fmla="*/ 1543135 w 1728872"/>
              <a:gd name="connsiteY156" fmla="*/ 1967893 h 2729893"/>
              <a:gd name="connsiteX157" fmla="*/ 1552660 w 1728872"/>
              <a:gd name="connsiteY157" fmla="*/ 1915506 h 2729893"/>
              <a:gd name="connsiteX158" fmla="*/ 1595522 w 1728872"/>
              <a:gd name="connsiteY158" fmla="*/ 1905981 h 2729893"/>
              <a:gd name="connsiteX159" fmla="*/ 1605047 w 1728872"/>
              <a:gd name="connsiteY159" fmla="*/ 1891693 h 2729893"/>
              <a:gd name="connsiteX160" fmla="*/ 1609810 w 1728872"/>
              <a:gd name="connsiteY160" fmla="*/ 1877406 h 2729893"/>
              <a:gd name="connsiteX161" fmla="*/ 1628860 w 1728872"/>
              <a:gd name="connsiteY161" fmla="*/ 1863118 h 2729893"/>
              <a:gd name="connsiteX162" fmla="*/ 1657435 w 1728872"/>
              <a:gd name="connsiteY162" fmla="*/ 1834543 h 2729893"/>
              <a:gd name="connsiteX163" fmla="*/ 1647910 w 1728872"/>
              <a:gd name="connsiteY163" fmla="*/ 1791681 h 2729893"/>
              <a:gd name="connsiteX164" fmla="*/ 1624097 w 1728872"/>
              <a:gd name="connsiteY164" fmla="*/ 1763106 h 2729893"/>
              <a:gd name="connsiteX165" fmla="*/ 1581235 w 1728872"/>
              <a:gd name="connsiteY165" fmla="*/ 1715481 h 2729893"/>
              <a:gd name="connsiteX166" fmla="*/ 1562185 w 1728872"/>
              <a:gd name="connsiteY166" fmla="*/ 1710718 h 2729893"/>
              <a:gd name="connsiteX167" fmla="*/ 1547897 w 1728872"/>
              <a:gd name="connsiteY167" fmla="*/ 1677381 h 2729893"/>
              <a:gd name="connsiteX168" fmla="*/ 1585997 w 1728872"/>
              <a:gd name="connsiteY168" fmla="*/ 1653568 h 2729893"/>
              <a:gd name="connsiteX169" fmla="*/ 1619335 w 1728872"/>
              <a:gd name="connsiteY169" fmla="*/ 1639281 h 2729893"/>
              <a:gd name="connsiteX170" fmla="*/ 1652672 w 1728872"/>
              <a:gd name="connsiteY170" fmla="*/ 1629756 h 2729893"/>
              <a:gd name="connsiteX171" fmla="*/ 1681247 w 1728872"/>
              <a:gd name="connsiteY171" fmla="*/ 1620231 h 2729893"/>
              <a:gd name="connsiteX172" fmla="*/ 1695535 w 1728872"/>
              <a:gd name="connsiteY172" fmla="*/ 1601181 h 2729893"/>
              <a:gd name="connsiteX173" fmla="*/ 1705060 w 1728872"/>
              <a:gd name="connsiteY173" fmla="*/ 1586893 h 2729893"/>
              <a:gd name="connsiteX174" fmla="*/ 1700297 w 1728872"/>
              <a:gd name="connsiteY174" fmla="*/ 1544031 h 2729893"/>
              <a:gd name="connsiteX175" fmla="*/ 1686010 w 1728872"/>
              <a:gd name="connsiteY175" fmla="*/ 1524981 h 2729893"/>
              <a:gd name="connsiteX176" fmla="*/ 1681247 w 1728872"/>
              <a:gd name="connsiteY176" fmla="*/ 1505931 h 2729893"/>
              <a:gd name="connsiteX177" fmla="*/ 1671722 w 1728872"/>
              <a:gd name="connsiteY177" fmla="*/ 1477356 h 2729893"/>
              <a:gd name="connsiteX178" fmla="*/ 1676485 w 1728872"/>
              <a:gd name="connsiteY178" fmla="*/ 1410681 h 2729893"/>
              <a:gd name="connsiteX179" fmla="*/ 1681247 w 1728872"/>
              <a:gd name="connsiteY179" fmla="*/ 1372581 h 2729893"/>
              <a:gd name="connsiteX180" fmla="*/ 1700297 w 1728872"/>
              <a:gd name="connsiteY180" fmla="*/ 1353531 h 2729893"/>
              <a:gd name="connsiteX181" fmla="*/ 1709822 w 1728872"/>
              <a:gd name="connsiteY181" fmla="*/ 1329718 h 2729893"/>
              <a:gd name="connsiteX182" fmla="*/ 1714585 w 1728872"/>
              <a:gd name="connsiteY182" fmla="*/ 1315431 h 2729893"/>
              <a:gd name="connsiteX183" fmla="*/ 1728872 w 1728872"/>
              <a:gd name="connsiteY183" fmla="*/ 1286856 h 2729893"/>
              <a:gd name="connsiteX184" fmla="*/ 1719347 w 1728872"/>
              <a:gd name="connsiteY184" fmla="*/ 1196368 h 2729893"/>
              <a:gd name="connsiteX185" fmla="*/ 1681247 w 1728872"/>
              <a:gd name="connsiteY185" fmla="*/ 1158268 h 2729893"/>
              <a:gd name="connsiteX186" fmla="*/ 1666960 w 1728872"/>
              <a:gd name="connsiteY186" fmla="*/ 1143981 h 2729893"/>
              <a:gd name="connsiteX187" fmla="*/ 1652672 w 1728872"/>
              <a:gd name="connsiteY187" fmla="*/ 1129693 h 2729893"/>
              <a:gd name="connsiteX188" fmla="*/ 1633622 w 1728872"/>
              <a:gd name="connsiteY188" fmla="*/ 1120168 h 2729893"/>
              <a:gd name="connsiteX189" fmla="*/ 1614572 w 1728872"/>
              <a:gd name="connsiteY189" fmla="*/ 1101118 h 2729893"/>
              <a:gd name="connsiteX190" fmla="*/ 1600285 w 1728872"/>
              <a:gd name="connsiteY190" fmla="*/ 1096356 h 2729893"/>
              <a:gd name="connsiteX191" fmla="*/ 1581235 w 1728872"/>
              <a:gd name="connsiteY191" fmla="*/ 1086831 h 2729893"/>
              <a:gd name="connsiteX192" fmla="*/ 1547897 w 1728872"/>
              <a:gd name="connsiteY192" fmla="*/ 1077306 h 2729893"/>
              <a:gd name="connsiteX193" fmla="*/ 1528847 w 1728872"/>
              <a:gd name="connsiteY193" fmla="*/ 1067781 h 2729893"/>
              <a:gd name="connsiteX194" fmla="*/ 1500272 w 1728872"/>
              <a:gd name="connsiteY194" fmla="*/ 1063018 h 2729893"/>
              <a:gd name="connsiteX195" fmla="*/ 1481222 w 1728872"/>
              <a:gd name="connsiteY195" fmla="*/ 1029681 h 2729893"/>
              <a:gd name="connsiteX196" fmla="*/ 1466935 w 1728872"/>
              <a:gd name="connsiteY196" fmla="*/ 986818 h 2729893"/>
              <a:gd name="connsiteX197" fmla="*/ 1457410 w 1728872"/>
              <a:gd name="connsiteY197" fmla="*/ 967768 h 2729893"/>
              <a:gd name="connsiteX198" fmla="*/ 1452647 w 1728872"/>
              <a:gd name="connsiteY198" fmla="*/ 953481 h 2729893"/>
              <a:gd name="connsiteX199" fmla="*/ 1443122 w 1728872"/>
              <a:gd name="connsiteY199" fmla="*/ 929668 h 2729893"/>
              <a:gd name="connsiteX200" fmla="*/ 1452647 w 1728872"/>
              <a:gd name="connsiteY200" fmla="*/ 867756 h 2729893"/>
              <a:gd name="connsiteX201" fmla="*/ 1462172 w 1728872"/>
              <a:gd name="connsiteY201" fmla="*/ 853468 h 2729893"/>
              <a:gd name="connsiteX202" fmla="*/ 1466935 w 1728872"/>
              <a:gd name="connsiteY202" fmla="*/ 839181 h 2729893"/>
              <a:gd name="connsiteX203" fmla="*/ 1500272 w 1728872"/>
              <a:gd name="connsiteY203" fmla="*/ 786793 h 2729893"/>
              <a:gd name="connsiteX204" fmla="*/ 1519322 w 1728872"/>
              <a:gd name="connsiteY204" fmla="*/ 739168 h 2729893"/>
              <a:gd name="connsiteX205" fmla="*/ 1528847 w 1728872"/>
              <a:gd name="connsiteY205" fmla="*/ 715356 h 2729893"/>
              <a:gd name="connsiteX206" fmla="*/ 1543135 w 1728872"/>
              <a:gd name="connsiteY206" fmla="*/ 701068 h 2729893"/>
              <a:gd name="connsiteX207" fmla="*/ 1562185 w 1728872"/>
              <a:gd name="connsiteY207" fmla="*/ 686781 h 2729893"/>
              <a:gd name="connsiteX208" fmla="*/ 1590760 w 1728872"/>
              <a:gd name="connsiteY208" fmla="*/ 643918 h 2729893"/>
              <a:gd name="connsiteX209" fmla="*/ 1600285 w 1728872"/>
              <a:gd name="connsiteY209" fmla="*/ 615343 h 2729893"/>
              <a:gd name="connsiteX210" fmla="*/ 1619335 w 1728872"/>
              <a:gd name="connsiteY210" fmla="*/ 586768 h 2729893"/>
              <a:gd name="connsiteX211" fmla="*/ 1614572 w 1728872"/>
              <a:gd name="connsiteY211" fmla="*/ 491518 h 2729893"/>
              <a:gd name="connsiteX212" fmla="*/ 1585997 w 1728872"/>
              <a:gd name="connsiteY212" fmla="*/ 467706 h 2729893"/>
              <a:gd name="connsiteX213" fmla="*/ 1571710 w 1728872"/>
              <a:gd name="connsiteY213" fmla="*/ 462943 h 2729893"/>
              <a:gd name="connsiteX214" fmla="*/ 1538372 w 1728872"/>
              <a:gd name="connsiteY214" fmla="*/ 448656 h 2729893"/>
              <a:gd name="connsiteX215" fmla="*/ 1533610 w 1728872"/>
              <a:gd name="connsiteY215" fmla="*/ 429606 h 2729893"/>
              <a:gd name="connsiteX216" fmla="*/ 1528847 w 1728872"/>
              <a:gd name="connsiteY216" fmla="*/ 343881 h 2729893"/>
              <a:gd name="connsiteX217" fmla="*/ 1514560 w 1728872"/>
              <a:gd name="connsiteY217" fmla="*/ 324831 h 2729893"/>
              <a:gd name="connsiteX218" fmla="*/ 1505035 w 1728872"/>
              <a:gd name="connsiteY218" fmla="*/ 310543 h 2729893"/>
              <a:gd name="connsiteX219" fmla="*/ 1485985 w 1728872"/>
              <a:gd name="connsiteY219" fmla="*/ 305781 h 2729893"/>
              <a:gd name="connsiteX220" fmla="*/ 1457410 w 1728872"/>
              <a:gd name="connsiteY220" fmla="*/ 296256 h 2729893"/>
              <a:gd name="connsiteX221" fmla="*/ 1481222 w 1728872"/>
              <a:gd name="connsiteY221" fmla="*/ 272443 h 2729893"/>
              <a:gd name="connsiteX222" fmla="*/ 1500272 w 1728872"/>
              <a:gd name="connsiteY222" fmla="*/ 234343 h 2729893"/>
              <a:gd name="connsiteX223" fmla="*/ 1514560 w 1728872"/>
              <a:gd name="connsiteY223" fmla="*/ 162906 h 2729893"/>
              <a:gd name="connsiteX224" fmla="*/ 1519322 w 1728872"/>
              <a:gd name="connsiteY224" fmla="*/ 139093 h 2729893"/>
              <a:gd name="connsiteX225" fmla="*/ 1524085 w 1728872"/>
              <a:gd name="connsiteY225" fmla="*/ 124806 h 2729893"/>
              <a:gd name="connsiteX226" fmla="*/ 1528847 w 1728872"/>
              <a:gd name="connsiteY226" fmla="*/ 105756 h 2729893"/>
              <a:gd name="connsiteX227" fmla="*/ 1547897 w 1728872"/>
              <a:gd name="connsiteY227" fmla="*/ 77181 h 2729893"/>
              <a:gd name="connsiteX228" fmla="*/ 1557422 w 1728872"/>
              <a:gd name="connsiteY228" fmla="*/ 62893 h 2729893"/>
              <a:gd name="connsiteX229" fmla="*/ 1538372 w 1728872"/>
              <a:gd name="connsiteY229" fmla="*/ 20031 h 2729893"/>
              <a:gd name="connsiteX0" fmla="*/ 1538372 w 1728872"/>
              <a:gd name="connsiteY0" fmla="*/ 20031 h 2729893"/>
              <a:gd name="connsiteX1" fmla="*/ 1485985 w 1728872"/>
              <a:gd name="connsiteY1" fmla="*/ 8125 h 2729893"/>
              <a:gd name="connsiteX2" fmla="*/ 1445503 w 1728872"/>
              <a:gd name="connsiteY2" fmla="*/ 3361 h 2729893"/>
              <a:gd name="connsiteX3" fmla="*/ 1338347 w 1728872"/>
              <a:gd name="connsiteY3" fmla="*/ 67656 h 2729893"/>
              <a:gd name="connsiteX4" fmla="*/ 1288341 w 1728872"/>
              <a:gd name="connsiteY4" fmla="*/ 122425 h 2729893"/>
              <a:gd name="connsiteX5" fmla="*/ 1221666 w 1728872"/>
              <a:gd name="connsiteY5" fmla="*/ 124805 h 2729893"/>
              <a:gd name="connsiteX6" fmla="*/ 1202616 w 1728872"/>
              <a:gd name="connsiteY6" fmla="*/ 146238 h 2729893"/>
              <a:gd name="connsiteX7" fmla="*/ 1138322 w 1728872"/>
              <a:gd name="connsiteY7" fmla="*/ 165288 h 2729893"/>
              <a:gd name="connsiteX8" fmla="*/ 1085935 w 1728872"/>
              <a:gd name="connsiteY8" fmla="*/ 243868 h 2729893"/>
              <a:gd name="connsiteX9" fmla="*/ 1062122 w 1728872"/>
              <a:gd name="connsiteY9" fmla="*/ 296256 h 2729893"/>
              <a:gd name="connsiteX10" fmla="*/ 966872 w 1728872"/>
              <a:gd name="connsiteY10" fmla="*/ 267681 h 2729893"/>
              <a:gd name="connsiteX11" fmla="*/ 909722 w 1728872"/>
              <a:gd name="connsiteY11" fmla="*/ 310543 h 2729893"/>
              <a:gd name="connsiteX12" fmla="*/ 904960 w 1728872"/>
              <a:gd name="connsiteY12" fmla="*/ 367693 h 2729893"/>
              <a:gd name="connsiteX13" fmla="*/ 885910 w 1728872"/>
              <a:gd name="connsiteY13" fmla="*/ 405793 h 2729893"/>
              <a:gd name="connsiteX14" fmla="*/ 871622 w 1728872"/>
              <a:gd name="connsiteY14" fmla="*/ 453418 h 2729893"/>
              <a:gd name="connsiteX15" fmla="*/ 862097 w 1728872"/>
              <a:gd name="connsiteY15" fmla="*/ 477231 h 2729893"/>
              <a:gd name="connsiteX16" fmla="*/ 843047 w 1728872"/>
              <a:gd name="connsiteY16" fmla="*/ 486756 h 2729893"/>
              <a:gd name="connsiteX17" fmla="*/ 804947 w 1728872"/>
              <a:gd name="connsiteY17" fmla="*/ 481993 h 2729893"/>
              <a:gd name="connsiteX18" fmla="*/ 790660 w 1728872"/>
              <a:gd name="connsiteY18" fmla="*/ 472468 h 2729893"/>
              <a:gd name="connsiteX19" fmla="*/ 738272 w 1728872"/>
              <a:gd name="connsiteY19" fmla="*/ 477231 h 2729893"/>
              <a:gd name="connsiteX20" fmla="*/ 723985 w 1728872"/>
              <a:gd name="connsiteY20" fmla="*/ 486756 h 2729893"/>
              <a:gd name="connsiteX21" fmla="*/ 700172 w 1728872"/>
              <a:gd name="connsiteY21" fmla="*/ 515331 h 2729893"/>
              <a:gd name="connsiteX22" fmla="*/ 681122 w 1728872"/>
              <a:gd name="connsiteY22" fmla="*/ 520093 h 2729893"/>
              <a:gd name="connsiteX23" fmla="*/ 623972 w 1728872"/>
              <a:gd name="connsiteY23" fmla="*/ 524856 h 2729893"/>
              <a:gd name="connsiteX24" fmla="*/ 623972 w 1728872"/>
              <a:gd name="connsiteY24" fmla="*/ 572481 h 2729893"/>
              <a:gd name="connsiteX25" fmla="*/ 600160 w 1728872"/>
              <a:gd name="connsiteY25" fmla="*/ 577243 h 2729893"/>
              <a:gd name="connsiteX26" fmla="*/ 585872 w 1728872"/>
              <a:gd name="connsiteY26" fmla="*/ 586768 h 2729893"/>
              <a:gd name="connsiteX27" fmla="*/ 581110 w 1728872"/>
              <a:gd name="connsiteY27" fmla="*/ 624868 h 2729893"/>
              <a:gd name="connsiteX28" fmla="*/ 571585 w 1728872"/>
              <a:gd name="connsiteY28" fmla="*/ 658206 h 2729893"/>
              <a:gd name="connsiteX29" fmla="*/ 566822 w 1728872"/>
              <a:gd name="connsiteY29" fmla="*/ 672493 h 2729893"/>
              <a:gd name="connsiteX30" fmla="*/ 514435 w 1728872"/>
              <a:gd name="connsiteY30" fmla="*/ 686781 h 2729893"/>
              <a:gd name="connsiteX31" fmla="*/ 500147 w 1728872"/>
              <a:gd name="connsiteY31" fmla="*/ 701068 h 2729893"/>
              <a:gd name="connsiteX32" fmla="*/ 523960 w 1728872"/>
              <a:gd name="connsiteY32" fmla="*/ 734406 h 2729893"/>
              <a:gd name="connsiteX33" fmla="*/ 566822 w 1728872"/>
              <a:gd name="connsiteY33" fmla="*/ 743931 h 2729893"/>
              <a:gd name="connsiteX34" fmla="*/ 604922 w 1728872"/>
              <a:gd name="connsiteY34" fmla="*/ 791556 h 2729893"/>
              <a:gd name="connsiteX35" fmla="*/ 623972 w 1728872"/>
              <a:gd name="connsiteY35" fmla="*/ 858231 h 2729893"/>
              <a:gd name="connsiteX36" fmla="*/ 638260 w 1728872"/>
              <a:gd name="connsiteY36" fmla="*/ 867756 h 2729893"/>
              <a:gd name="connsiteX37" fmla="*/ 604922 w 1728872"/>
              <a:gd name="connsiteY37" fmla="*/ 886806 h 2729893"/>
              <a:gd name="connsiteX38" fmla="*/ 595397 w 1728872"/>
              <a:gd name="connsiteY38" fmla="*/ 901093 h 2729893"/>
              <a:gd name="connsiteX39" fmla="*/ 576347 w 1728872"/>
              <a:gd name="connsiteY39" fmla="*/ 905856 h 2729893"/>
              <a:gd name="connsiteX40" fmla="*/ 562060 w 1728872"/>
              <a:gd name="connsiteY40" fmla="*/ 901093 h 2729893"/>
              <a:gd name="connsiteX41" fmla="*/ 566822 w 1728872"/>
              <a:gd name="connsiteY41" fmla="*/ 939193 h 2729893"/>
              <a:gd name="connsiteX42" fmla="*/ 557297 w 1728872"/>
              <a:gd name="connsiteY42" fmla="*/ 972531 h 2729893"/>
              <a:gd name="connsiteX43" fmla="*/ 523960 w 1728872"/>
              <a:gd name="connsiteY43" fmla="*/ 991581 h 2729893"/>
              <a:gd name="connsiteX44" fmla="*/ 509672 w 1728872"/>
              <a:gd name="connsiteY44" fmla="*/ 1005868 h 2729893"/>
              <a:gd name="connsiteX45" fmla="*/ 476335 w 1728872"/>
              <a:gd name="connsiteY45" fmla="*/ 986818 h 2729893"/>
              <a:gd name="connsiteX46" fmla="*/ 457285 w 1728872"/>
              <a:gd name="connsiteY46" fmla="*/ 991581 h 2729893"/>
              <a:gd name="connsiteX47" fmla="*/ 462047 w 1728872"/>
              <a:gd name="connsiteY47" fmla="*/ 1015393 h 2729893"/>
              <a:gd name="connsiteX48" fmla="*/ 481097 w 1728872"/>
              <a:gd name="connsiteY48" fmla="*/ 1043968 h 2729893"/>
              <a:gd name="connsiteX49" fmla="*/ 490622 w 1728872"/>
              <a:gd name="connsiteY49" fmla="*/ 1082068 h 2729893"/>
              <a:gd name="connsiteX50" fmla="*/ 485860 w 1728872"/>
              <a:gd name="connsiteY50" fmla="*/ 1182081 h 2729893"/>
              <a:gd name="connsiteX51" fmla="*/ 452522 w 1728872"/>
              <a:gd name="connsiteY51" fmla="*/ 1215418 h 2729893"/>
              <a:gd name="connsiteX52" fmla="*/ 438235 w 1728872"/>
              <a:gd name="connsiteY52" fmla="*/ 1229706 h 2729893"/>
              <a:gd name="connsiteX53" fmla="*/ 414422 w 1728872"/>
              <a:gd name="connsiteY53" fmla="*/ 1220181 h 2729893"/>
              <a:gd name="connsiteX54" fmla="*/ 395372 w 1728872"/>
              <a:gd name="connsiteY54" fmla="*/ 1215418 h 2729893"/>
              <a:gd name="connsiteX55" fmla="*/ 390610 w 1728872"/>
              <a:gd name="connsiteY55" fmla="*/ 1234468 h 2729893"/>
              <a:gd name="connsiteX56" fmla="*/ 385847 w 1728872"/>
              <a:gd name="connsiteY56" fmla="*/ 1258281 h 2729893"/>
              <a:gd name="connsiteX57" fmla="*/ 381085 w 1728872"/>
              <a:gd name="connsiteY57" fmla="*/ 1291618 h 2729893"/>
              <a:gd name="connsiteX58" fmla="*/ 376322 w 1728872"/>
              <a:gd name="connsiteY58" fmla="*/ 1305906 h 2729893"/>
              <a:gd name="connsiteX59" fmla="*/ 371560 w 1728872"/>
              <a:gd name="connsiteY59" fmla="*/ 1324956 h 2729893"/>
              <a:gd name="connsiteX60" fmla="*/ 366797 w 1728872"/>
              <a:gd name="connsiteY60" fmla="*/ 1348768 h 2729893"/>
              <a:gd name="connsiteX61" fmla="*/ 338222 w 1728872"/>
              <a:gd name="connsiteY61" fmla="*/ 1377343 h 2729893"/>
              <a:gd name="connsiteX62" fmla="*/ 319172 w 1728872"/>
              <a:gd name="connsiteY62" fmla="*/ 1391631 h 2729893"/>
              <a:gd name="connsiteX63" fmla="*/ 290597 w 1728872"/>
              <a:gd name="connsiteY63" fmla="*/ 1401156 h 2729893"/>
              <a:gd name="connsiteX64" fmla="*/ 276310 w 1728872"/>
              <a:gd name="connsiteY64" fmla="*/ 1415443 h 2729893"/>
              <a:gd name="connsiteX65" fmla="*/ 262022 w 1728872"/>
              <a:gd name="connsiteY65" fmla="*/ 1424968 h 2729893"/>
              <a:gd name="connsiteX66" fmla="*/ 257260 w 1728872"/>
              <a:gd name="connsiteY66" fmla="*/ 1439256 h 2729893"/>
              <a:gd name="connsiteX67" fmla="*/ 242972 w 1728872"/>
              <a:gd name="connsiteY67" fmla="*/ 1463068 h 2729893"/>
              <a:gd name="connsiteX68" fmla="*/ 209635 w 1728872"/>
              <a:gd name="connsiteY68" fmla="*/ 1496406 h 2729893"/>
              <a:gd name="connsiteX69" fmla="*/ 195347 w 1728872"/>
              <a:gd name="connsiteY69" fmla="*/ 1510693 h 2729893"/>
              <a:gd name="connsiteX70" fmla="*/ 157247 w 1728872"/>
              <a:gd name="connsiteY70" fmla="*/ 1539268 h 2729893"/>
              <a:gd name="connsiteX71" fmla="*/ 142960 w 1728872"/>
              <a:gd name="connsiteY71" fmla="*/ 1553556 h 2729893"/>
              <a:gd name="connsiteX72" fmla="*/ 114385 w 1728872"/>
              <a:gd name="connsiteY72" fmla="*/ 1577368 h 2729893"/>
              <a:gd name="connsiteX73" fmla="*/ 109622 w 1728872"/>
              <a:gd name="connsiteY73" fmla="*/ 1591656 h 2729893"/>
              <a:gd name="connsiteX74" fmla="*/ 100097 w 1728872"/>
              <a:gd name="connsiteY74" fmla="*/ 1653568 h 2729893"/>
              <a:gd name="connsiteX75" fmla="*/ 71522 w 1728872"/>
              <a:gd name="connsiteY75" fmla="*/ 1677381 h 2729893"/>
              <a:gd name="connsiteX76" fmla="*/ 38185 w 1728872"/>
              <a:gd name="connsiteY76" fmla="*/ 1720243 h 2729893"/>
              <a:gd name="connsiteX77" fmla="*/ 28660 w 1728872"/>
              <a:gd name="connsiteY77" fmla="*/ 1739293 h 2729893"/>
              <a:gd name="connsiteX78" fmla="*/ 42947 w 1728872"/>
              <a:gd name="connsiteY78" fmla="*/ 1786918 h 2729893"/>
              <a:gd name="connsiteX79" fmla="*/ 47710 w 1728872"/>
              <a:gd name="connsiteY79" fmla="*/ 1805968 h 2729893"/>
              <a:gd name="connsiteX80" fmla="*/ 52472 w 1728872"/>
              <a:gd name="connsiteY80" fmla="*/ 1820256 h 2729893"/>
              <a:gd name="connsiteX81" fmla="*/ 38185 w 1728872"/>
              <a:gd name="connsiteY81" fmla="*/ 1877406 h 2729893"/>
              <a:gd name="connsiteX82" fmla="*/ 28660 w 1728872"/>
              <a:gd name="connsiteY82" fmla="*/ 1905981 h 2729893"/>
              <a:gd name="connsiteX83" fmla="*/ 57235 w 1728872"/>
              <a:gd name="connsiteY83" fmla="*/ 1958368 h 2729893"/>
              <a:gd name="connsiteX84" fmla="*/ 61997 w 1728872"/>
              <a:gd name="connsiteY84" fmla="*/ 1977418 h 2729893"/>
              <a:gd name="connsiteX85" fmla="*/ 23897 w 1728872"/>
              <a:gd name="connsiteY85" fmla="*/ 1977418 h 2729893"/>
              <a:gd name="connsiteX86" fmla="*/ 85 w 1728872"/>
              <a:gd name="connsiteY86" fmla="*/ 1982181 h 2729893"/>
              <a:gd name="connsiteX87" fmla="*/ 19135 w 1728872"/>
              <a:gd name="connsiteY87" fmla="*/ 2020281 h 2729893"/>
              <a:gd name="connsiteX88" fmla="*/ 33422 w 1728872"/>
              <a:gd name="connsiteY88" fmla="*/ 2206018 h 2729893"/>
              <a:gd name="connsiteX89" fmla="*/ 47710 w 1728872"/>
              <a:gd name="connsiteY89" fmla="*/ 2277456 h 2729893"/>
              <a:gd name="connsiteX90" fmla="*/ 66760 w 1728872"/>
              <a:gd name="connsiteY90" fmla="*/ 2301268 h 2729893"/>
              <a:gd name="connsiteX91" fmla="*/ 76285 w 1728872"/>
              <a:gd name="connsiteY91" fmla="*/ 2315556 h 2729893"/>
              <a:gd name="connsiteX92" fmla="*/ 104860 w 1728872"/>
              <a:gd name="connsiteY92" fmla="*/ 2329843 h 2729893"/>
              <a:gd name="connsiteX93" fmla="*/ 157247 w 1728872"/>
              <a:gd name="connsiteY93" fmla="*/ 2391756 h 2729893"/>
              <a:gd name="connsiteX94" fmla="*/ 171535 w 1728872"/>
              <a:gd name="connsiteY94" fmla="*/ 2425093 h 2729893"/>
              <a:gd name="connsiteX95" fmla="*/ 176297 w 1728872"/>
              <a:gd name="connsiteY95" fmla="*/ 2448906 h 2729893"/>
              <a:gd name="connsiteX96" fmla="*/ 190585 w 1728872"/>
              <a:gd name="connsiteY96" fmla="*/ 2467956 h 2729893"/>
              <a:gd name="connsiteX97" fmla="*/ 195347 w 1728872"/>
              <a:gd name="connsiteY97" fmla="*/ 2482243 h 2729893"/>
              <a:gd name="connsiteX98" fmla="*/ 204872 w 1728872"/>
              <a:gd name="connsiteY98" fmla="*/ 2501293 h 2729893"/>
              <a:gd name="connsiteX99" fmla="*/ 209635 w 1728872"/>
              <a:gd name="connsiteY99" fmla="*/ 2525106 h 2729893"/>
              <a:gd name="connsiteX100" fmla="*/ 233447 w 1728872"/>
              <a:gd name="connsiteY100" fmla="*/ 2567968 h 2729893"/>
              <a:gd name="connsiteX101" fmla="*/ 238210 w 1728872"/>
              <a:gd name="connsiteY101" fmla="*/ 2582256 h 2729893"/>
              <a:gd name="connsiteX102" fmla="*/ 262022 w 1728872"/>
              <a:gd name="connsiteY102" fmla="*/ 2606068 h 2729893"/>
              <a:gd name="connsiteX103" fmla="*/ 271547 w 1728872"/>
              <a:gd name="connsiteY103" fmla="*/ 2620356 h 2729893"/>
              <a:gd name="connsiteX104" fmla="*/ 300122 w 1728872"/>
              <a:gd name="connsiteY104" fmla="*/ 2625118 h 2729893"/>
              <a:gd name="connsiteX105" fmla="*/ 395372 w 1728872"/>
              <a:gd name="connsiteY105" fmla="*/ 2653693 h 2729893"/>
              <a:gd name="connsiteX106" fmla="*/ 395372 w 1728872"/>
              <a:gd name="connsiteY106" fmla="*/ 2653693 h 2729893"/>
              <a:gd name="connsiteX107" fmla="*/ 452522 w 1728872"/>
              <a:gd name="connsiteY107" fmla="*/ 2672743 h 2729893"/>
              <a:gd name="connsiteX108" fmla="*/ 476335 w 1728872"/>
              <a:gd name="connsiteY108" fmla="*/ 2682268 h 2729893"/>
              <a:gd name="connsiteX109" fmla="*/ 504910 w 1728872"/>
              <a:gd name="connsiteY109" fmla="*/ 2691793 h 2729893"/>
              <a:gd name="connsiteX110" fmla="*/ 552535 w 1728872"/>
              <a:gd name="connsiteY110" fmla="*/ 2701318 h 2729893"/>
              <a:gd name="connsiteX111" fmla="*/ 600160 w 1728872"/>
              <a:gd name="connsiteY111" fmla="*/ 2715606 h 2729893"/>
              <a:gd name="connsiteX112" fmla="*/ 628735 w 1728872"/>
              <a:gd name="connsiteY112" fmla="*/ 2725131 h 2729893"/>
              <a:gd name="connsiteX113" fmla="*/ 643022 w 1728872"/>
              <a:gd name="connsiteY113" fmla="*/ 2729893 h 2729893"/>
              <a:gd name="connsiteX114" fmla="*/ 652547 w 1728872"/>
              <a:gd name="connsiteY114" fmla="*/ 2663218 h 2729893"/>
              <a:gd name="connsiteX115" fmla="*/ 666835 w 1728872"/>
              <a:gd name="connsiteY115" fmla="*/ 2653693 h 2729893"/>
              <a:gd name="connsiteX116" fmla="*/ 695410 w 1728872"/>
              <a:gd name="connsiteY116" fmla="*/ 2644168 h 2729893"/>
              <a:gd name="connsiteX117" fmla="*/ 709697 w 1728872"/>
              <a:gd name="connsiteY117" fmla="*/ 2634643 h 2729893"/>
              <a:gd name="connsiteX118" fmla="*/ 738272 w 1728872"/>
              <a:gd name="connsiteY118" fmla="*/ 2625118 h 2729893"/>
              <a:gd name="connsiteX119" fmla="*/ 771610 w 1728872"/>
              <a:gd name="connsiteY119" fmla="*/ 2610831 h 2729893"/>
              <a:gd name="connsiteX120" fmla="*/ 800185 w 1728872"/>
              <a:gd name="connsiteY120" fmla="*/ 2587018 h 2729893"/>
              <a:gd name="connsiteX121" fmla="*/ 833522 w 1728872"/>
              <a:gd name="connsiteY121" fmla="*/ 2553681 h 2729893"/>
              <a:gd name="connsiteX122" fmla="*/ 895435 w 1728872"/>
              <a:gd name="connsiteY122" fmla="*/ 2534631 h 2729893"/>
              <a:gd name="connsiteX123" fmla="*/ 924010 w 1728872"/>
              <a:gd name="connsiteY123" fmla="*/ 2520343 h 2729893"/>
              <a:gd name="connsiteX124" fmla="*/ 962110 w 1728872"/>
              <a:gd name="connsiteY124" fmla="*/ 2510818 h 2729893"/>
              <a:gd name="connsiteX125" fmla="*/ 976397 w 1728872"/>
              <a:gd name="connsiteY125" fmla="*/ 2506056 h 2729893"/>
              <a:gd name="connsiteX126" fmla="*/ 995447 w 1728872"/>
              <a:gd name="connsiteY126" fmla="*/ 2501293 h 2729893"/>
              <a:gd name="connsiteX127" fmla="*/ 1014497 w 1728872"/>
              <a:gd name="connsiteY127" fmla="*/ 2491768 h 2729893"/>
              <a:gd name="connsiteX128" fmla="*/ 1062122 w 1728872"/>
              <a:gd name="connsiteY128" fmla="*/ 2482243 h 2729893"/>
              <a:gd name="connsiteX129" fmla="*/ 1066885 w 1728872"/>
              <a:gd name="connsiteY129" fmla="*/ 2463193 h 2729893"/>
              <a:gd name="connsiteX130" fmla="*/ 1109747 w 1728872"/>
              <a:gd name="connsiteY130" fmla="*/ 2448906 h 2729893"/>
              <a:gd name="connsiteX131" fmla="*/ 1114510 w 1728872"/>
              <a:gd name="connsiteY131" fmla="*/ 2429856 h 2729893"/>
              <a:gd name="connsiteX132" fmla="*/ 1109747 w 1728872"/>
              <a:gd name="connsiteY132" fmla="*/ 2415568 h 2729893"/>
              <a:gd name="connsiteX133" fmla="*/ 1081172 w 1728872"/>
              <a:gd name="connsiteY133" fmla="*/ 2377468 h 2729893"/>
              <a:gd name="connsiteX134" fmla="*/ 1071647 w 1728872"/>
              <a:gd name="connsiteY134" fmla="*/ 2363181 h 2729893"/>
              <a:gd name="connsiteX135" fmla="*/ 1038310 w 1728872"/>
              <a:gd name="connsiteY135" fmla="*/ 2320318 h 2729893"/>
              <a:gd name="connsiteX136" fmla="*/ 1066885 w 1728872"/>
              <a:gd name="connsiteY136" fmla="*/ 2253643 h 2729893"/>
              <a:gd name="connsiteX137" fmla="*/ 1081172 w 1728872"/>
              <a:gd name="connsiteY137" fmla="*/ 2248881 h 2729893"/>
              <a:gd name="connsiteX138" fmla="*/ 1100222 w 1728872"/>
              <a:gd name="connsiteY138" fmla="*/ 2234593 h 2729893"/>
              <a:gd name="connsiteX139" fmla="*/ 1114510 w 1728872"/>
              <a:gd name="connsiteY139" fmla="*/ 2225068 h 2729893"/>
              <a:gd name="connsiteX140" fmla="*/ 1128797 w 1728872"/>
              <a:gd name="connsiteY140" fmla="*/ 2210781 h 2729893"/>
              <a:gd name="connsiteX141" fmla="*/ 1138322 w 1728872"/>
              <a:gd name="connsiteY141" fmla="*/ 2186968 h 2729893"/>
              <a:gd name="connsiteX142" fmla="*/ 1157372 w 1728872"/>
              <a:gd name="connsiteY142" fmla="*/ 2158393 h 2729893"/>
              <a:gd name="connsiteX143" fmla="*/ 1176422 w 1728872"/>
              <a:gd name="connsiteY143" fmla="*/ 2129818 h 2729893"/>
              <a:gd name="connsiteX144" fmla="*/ 1190710 w 1728872"/>
              <a:gd name="connsiteY144" fmla="*/ 2120293 h 2729893"/>
              <a:gd name="connsiteX145" fmla="*/ 1309772 w 1728872"/>
              <a:gd name="connsiteY145" fmla="*/ 2110768 h 2729893"/>
              <a:gd name="connsiteX146" fmla="*/ 1324060 w 1728872"/>
              <a:gd name="connsiteY146" fmla="*/ 2091718 h 2729893"/>
              <a:gd name="connsiteX147" fmla="*/ 1333585 w 1728872"/>
              <a:gd name="connsiteY147" fmla="*/ 2063143 h 2729893"/>
              <a:gd name="connsiteX148" fmla="*/ 1357397 w 1728872"/>
              <a:gd name="connsiteY148" fmla="*/ 2053618 h 2729893"/>
              <a:gd name="connsiteX149" fmla="*/ 1405022 w 1728872"/>
              <a:gd name="connsiteY149" fmla="*/ 2044093 h 2729893"/>
              <a:gd name="connsiteX150" fmla="*/ 1395497 w 1728872"/>
              <a:gd name="connsiteY150" fmla="*/ 2020281 h 2729893"/>
              <a:gd name="connsiteX151" fmla="*/ 1419310 w 1728872"/>
              <a:gd name="connsiteY151" fmla="*/ 2015518 h 2729893"/>
              <a:gd name="connsiteX152" fmla="*/ 1476460 w 1728872"/>
              <a:gd name="connsiteY152" fmla="*/ 2001231 h 2729893"/>
              <a:gd name="connsiteX153" fmla="*/ 1490747 w 1728872"/>
              <a:gd name="connsiteY153" fmla="*/ 1996468 h 2729893"/>
              <a:gd name="connsiteX154" fmla="*/ 1528847 w 1728872"/>
              <a:gd name="connsiteY154" fmla="*/ 1991706 h 2729893"/>
              <a:gd name="connsiteX155" fmla="*/ 1543135 w 1728872"/>
              <a:gd name="connsiteY155" fmla="*/ 1967893 h 2729893"/>
              <a:gd name="connsiteX156" fmla="*/ 1552660 w 1728872"/>
              <a:gd name="connsiteY156" fmla="*/ 1915506 h 2729893"/>
              <a:gd name="connsiteX157" fmla="*/ 1595522 w 1728872"/>
              <a:gd name="connsiteY157" fmla="*/ 1905981 h 2729893"/>
              <a:gd name="connsiteX158" fmla="*/ 1605047 w 1728872"/>
              <a:gd name="connsiteY158" fmla="*/ 1891693 h 2729893"/>
              <a:gd name="connsiteX159" fmla="*/ 1609810 w 1728872"/>
              <a:gd name="connsiteY159" fmla="*/ 1877406 h 2729893"/>
              <a:gd name="connsiteX160" fmla="*/ 1628860 w 1728872"/>
              <a:gd name="connsiteY160" fmla="*/ 1863118 h 2729893"/>
              <a:gd name="connsiteX161" fmla="*/ 1657435 w 1728872"/>
              <a:gd name="connsiteY161" fmla="*/ 1834543 h 2729893"/>
              <a:gd name="connsiteX162" fmla="*/ 1647910 w 1728872"/>
              <a:gd name="connsiteY162" fmla="*/ 1791681 h 2729893"/>
              <a:gd name="connsiteX163" fmla="*/ 1624097 w 1728872"/>
              <a:gd name="connsiteY163" fmla="*/ 1763106 h 2729893"/>
              <a:gd name="connsiteX164" fmla="*/ 1581235 w 1728872"/>
              <a:gd name="connsiteY164" fmla="*/ 1715481 h 2729893"/>
              <a:gd name="connsiteX165" fmla="*/ 1562185 w 1728872"/>
              <a:gd name="connsiteY165" fmla="*/ 1710718 h 2729893"/>
              <a:gd name="connsiteX166" fmla="*/ 1547897 w 1728872"/>
              <a:gd name="connsiteY166" fmla="*/ 1677381 h 2729893"/>
              <a:gd name="connsiteX167" fmla="*/ 1585997 w 1728872"/>
              <a:gd name="connsiteY167" fmla="*/ 1653568 h 2729893"/>
              <a:gd name="connsiteX168" fmla="*/ 1619335 w 1728872"/>
              <a:gd name="connsiteY168" fmla="*/ 1639281 h 2729893"/>
              <a:gd name="connsiteX169" fmla="*/ 1652672 w 1728872"/>
              <a:gd name="connsiteY169" fmla="*/ 1629756 h 2729893"/>
              <a:gd name="connsiteX170" fmla="*/ 1681247 w 1728872"/>
              <a:gd name="connsiteY170" fmla="*/ 1620231 h 2729893"/>
              <a:gd name="connsiteX171" fmla="*/ 1695535 w 1728872"/>
              <a:gd name="connsiteY171" fmla="*/ 1601181 h 2729893"/>
              <a:gd name="connsiteX172" fmla="*/ 1705060 w 1728872"/>
              <a:gd name="connsiteY172" fmla="*/ 1586893 h 2729893"/>
              <a:gd name="connsiteX173" fmla="*/ 1700297 w 1728872"/>
              <a:gd name="connsiteY173" fmla="*/ 1544031 h 2729893"/>
              <a:gd name="connsiteX174" fmla="*/ 1686010 w 1728872"/>
              <a:gd name="connsiteY174" fmla="*/ 1524981 h 2729893"/>
              <a:gd name="connsiteX175" fmla="*/ 1681247 w 1728872"/>
              <a:gd name="connsiteY175" fmla="*/ 1505931 h 2729893"/>
              <a:gd name="connsiteX176" fmla="*/ 1671722 w 1728872"/>
              <a:gd name="connsiteY176" fmla="*/ 1477356 h 2729893"/>
              <a:gd name="connsiteX177" fmla="*/ 1676485 w 1728872"/>
              <a:gd name="connsiteY177" fmla="*/ 1410681 h 2729893"/>
              <a:gd name="connsiteX178" fmla="*/ 1681247 w 1728872"/>
              <a:gd name="connsiteY178" fmla="*/ 1372581 h 2729893"/>
              <a:gd name="connsiteX179" fmla="*/ 1700297 w 1728872"/>
              <a:gd name="connsiteY179" fmla="*/ 1353531 h 2729893"/>
              <a:gd name="connsiteX180" fmla="*/ 1709822 w 1728872"/>
              <a:gd name="connsiteY180" fmla="*/ 1329718 h 2729893"/>
              <a:gd name="connsiteX181" fmla="*/ 1714585 w 1728872"/>
              <a:gd name="connsiteY181" fmla="*/ 1315431 h 2729893"/>
              <a:gd name="connsiteX182" fmla="*/ 1728872 w 1728872"/>
              <a:gd name="connsiteY182" fmla="*/ 1286856 h 2729893"/>
              <a:gd name="connsiteX183" fmla="*/ 1719347 w 1728872"/>
              <a:gd name="connsiteY183" fmla="*/ 1196368 h 2729893"/>
              <a:gd name="connsiteX184" fmla="*/ 1681247 w 1728872"/>
              <a:gd name="connsiteY184" fmla="*/ 1158268 h 2729893"/>
              <a:gd name="connsiteX185" fmla="*/ 1666960 w 1728872"/>
              <a:gd name="connsiteY185" fmla="*/ 1143981 h 2729893"/>
              <a:gd name="connsiteX186" fmla="*/ 1652672 w 1728872"/>
              <a:gd name="connsiteY186" fmla="*/ 1129693 h 2729893"/>
              <a:gd name="connsiteX187" fmla="*/ 1633622 w 1728872"/>
              <a:gd name="connsiteY187" fmla="*/ 1120168 h 2729893"/>
              <a:gd name="connsiteX188" fmla="*/ 1614572 w 1728872"/>
              <a:gd name="connsiteY188" fmla="*/ 1101118 h 2729893"/>
              <a:gd name="connsiteX189" fmla="*/ 1600285 w 1728872"/>
              <a:gd name="connsiteY189" fmla="*/ 1096356 h 2729893"/>
              <a:gd name="connsiteX190" fmla="*/ 1581235 w 1728872"/>
              <a:gd name="connsiteY190" fmla="*/ 1086831 h 2729893"/>
              <a:gd name="connsiteX191" fmla="*/ 1547897 w 1728872"/>
              <a:gd name="connsiteY191" fmla="*/ 1077306 h 2729893"/>
              <a:gd name="connsiteX192" fmla="*/ 1528847 w 1728872"/>
              <a:gd name="connsiteY192" fmla="*/ 1067781 h 2729893"/>
              <a:gd name="connsiteX193" fmla="*/ 1500272 w 1728872"/>
              <a:gd name="connsiteY193" fmla="*/ 1063018 h 2729893"/>
              <a:gd name="connsiteX194" fmla="*/ 1481222 w 1728872"/>
              <a:gd name="connsiteY194" fmla="*/ 1029681 h 2729893"/>
              <a:gd name="connsiteX195" fmla="*/ 1466935 w 1728872"/>
              <a:gd name="connsiteY195" fmla="*/ 986818 h 2729893"/>
              <a:gd name="connsiteX196" fmla="*/ 1457410 w 1728872"/>
              <a:gd name="connsiteY196" fmla="*/ 967768 h 2729893"/>
              <a:gd name="connsiteX197" fmla="*/ 1452647 w 1728872"/>
              <a:gd name="connsiteY197" fmla="*/ 953481 h 2729893"/>
              <a:gd name="connsiteX198" fmla="*/ 1443122 w 1728872"/>
              <a:gd name="connsiteY198" fmla="*/ 929668 h 2729893"/>
              <a:gd name="connsiteX199" fmla="*/ 1452647 w 1728872"/>
              <a:gd name="connsiteY199" fmla="*/ 867756 h 2729893"/>
              <a:gd name="connsiteX200" fmla="*/ 1462172 w 1728872"/>
              <a:gd name="connsiteY200" fmla="*/ 853468 h 2729893"/>
              <a:gd name="connsiteX201" fmla="*/ 1466935 w 1728872"/>
              <a:gd name="connsiteY201" fmla="*/ 839181 h 2729893"/>
              <a:gd name="connsiteX202" fmla="*/ 1500272 w 1728872"/>
              <a:gd name="connsiteY202" fmla="*/ 786793 h 2729893"/>
              <a:gd name="connsiteX203" fmla="*/ 1519322 w 1728872"/>
              <a:gd name="connsiteY203" fmla="*/ 739168 h 2729893"/>
              <a:gd name="connsiteX204" fmla="*/ 1528847 w 1728872"/>
              <a:gd name="connsiteY204" fmla="*/ 715356 h 2729893"/>
              <a:gd name="connsiteX205" fmla="*/ 1543135 w 1728872"/>
              <a:gd name="connsiteY205" fmla="*/ 701068 h 2729893"/>
              <a:gd name="connsiteX206" fmla="*/ 1562185 w 1728872"/>
              <a:gd name="connsiteY206" fmla="*/ 686781 h 2729893"/>
              <a:gd name="connsiteX207" fmla="*/ 1590760 w 1728872"/>
              <a:gd name="connsiteY207" fmla="*/ 643918 h 2729893"/>
              <a:gd name="connsiteX208" fmla="*/ 1600285 w 1728872"/>
              <a:gd name="connsiteY208" fmla="*/ 615343 h 2729893"/>
              <a:gd name="connsiteX209" fmla="*/ 1619335 w 1728872"/>
              <a:gd name="connsiteY209" fmla="*/ 586768 h 2729893"/>
              <a:gd name="connsiteX210" fmla="*/ 1614572 w 1728872"/>
              <a:gd name="connsiteY210" fmla="*/ 491518 h 2729893"/>
              <a:gd name="connsiteX211" fmla="*/ 1585997 w 1728872"/>
              <a:gd name="connsiteY211" fmla="*/ 467706 h 2729893"/>
              <a:gd name="connsiteX212" fmla="*/ 1571710 w 1728872"/>
              <a:gd name="connsiteY212" fmla="*/ 462943 h 2729893"/>
              <a:gd name="connsiteX213" fmla="*/ 1538372 w 1728872"/>
              <a:gd name="connsiteY213" fmla="*/ 448656 h 2729893"/>
              <a:gd name="connsiteX214" fmla="*/ 1533610 w 1728872"/>
              <a:gd name="connsiteY214" fmla="*/ 429606 h 2729893"/>
              <a:gd name="connsiteX215" fmla="*/ 1528847 w 1728872"/>
              <a:gd name="connsiteY215" fmla="*/ 343881 h 2729893"/>
              <a:gd name="connsiteX216" fmla="*/ 1514560 w 1728872"/>
              <a:gd name="connsiteY216" fmla="*/ 324831 h 2729893"/>
              <a:gd name="connsiteX217" fmla="*/ 1505035 w 1728872"/>
              <a:gd name="connsiteY217" fmla="*/ 310543 h 2729893"/>
              <a:gd name="connsiteX218" fmla="*/ 1485985 w 1728872"/>
              <a:gd name="connsiteY218" fmla="*/ 305781 h 2729893"/>
              <a:gd name="connsiteX219" fmla="*/ 1457410 w 1728872"/>
              <a:gd name="connsiteY219" fmla="*/ 296256 h 2729893"/>
              <a:gd name="connsiteX220" fmla="*/ 1481222 w 1728872"/>
              <a:gd name="connsiteY220" fmla="*/ 272443 h 2729893"/>
              <a:gd name="connsiteX221" fmla="*/ 1500272 w 1728872"/>
              <a:gd name="connsiteY221" fmla="*/ 234343 h 2729893"/>
              <a:gd name="connsiteX222" fmla="*/ 1514560 w 1728872"/>
              <a:gd name="connsiteY222" fmla="*/ 162906 h 2729893"/>
              <a:gd name="connsiteX223" fmla="*/ 1519322 w 1728872"/>
              <a:gd name="connsiteY223" fmla="*/ 139093 h 2729893"/>
              <a:gd name="connsiteX224" fmla="*/ 1524085 w 1728872"/>
              <a:gd name="connsiteY224" fmla="*/ 124806 h 2729893"/>
              <a:gd name="connsiteX225" fmla="*/ 1528847 w 1728872"/>
              <a:gd name="connsiteY225" fmla="*/ 105756 h 2729893"/>
              <a:gd name="connsiteX226" fmla="*/ 1547897 w 1728872"/>
              <a:gd name="connsiteY226" fmla="*/ 77181 h 2729893"/>
              <a:gd name="connsiteX227" fmla="*/ 1557422 w 1728872"/>
              <a:gd name="connsiteY227" fmla="*/ 62893 h 2729893"/>
              <a:gd name="connsiteX228" fmla="*/ 1538372 w 1728872"/>
              <a:gd name="connsiteY228" fmla="*/ 20031 h 2729893"/>
              <a:gd name="connsiteX0" fmla="*/ 1538372 w 1728872"/>
              <a:gd name="connsiteY0" fmla="*/ 20031 h 2729893"/>
              <a:gd name="connsiteX1" fmla="*/ 1485985 w 1728872"/>
              <a:gd name="connsiteY1" fmla="*/ 8125 h 2729893"/>
              <a:gd name="connsiteX2" fmla="*/ 1445503 w 1728872"/>
              <a:gd name="connsiteY2" fmla="*/ 3361 h 2729893"/>
              <a:gd name="connsiteX3" fmla="*/ 1338347 w 1728872"/>
              <a:gd name="connsiteY3" fmla="*/ 67656 h 2729893"/>
              <a:gd name="connsiteX4" fmla="*/ 1288341 w 1728872"/>
              <a:gd name="connsiteY4" fmla="*/ 122425 h 2729893"/>
              <a:gd name="connsiteX5" fmla="*/ 1221666 w 1728872"/>
              <a:gd name="connsiteY5" fmla="*/ 124805 h 2729893"/>
              <a:gd name="connsiteX6" fmla="*/ 1202616 w 1728872"/>
              <a:gd name="connsiteY6" fmla="*/ 146238 h 2729893"/>
              <a:gd name="connsiteX7" fmla="*/ 1138322 w 1728872"/>
              <a:gd name="connsiteY7" fmla="*/ 165288 h 2729893"/>
              <a:gd name="connsiteX8" fmla="*/ 1085935 w 1728872"/>
              <a:gd name="connsiteY8" fmla="*/ 243868 h 2729893"/>
              <a:gd name="connsiteX9" fmla="*/ 1059741 w 1728872"/>
              <a:gd name="connsiteY9" fmla="*/ 296256 h 2729893"/>
              <a:gd name="connsiteX10" fmla="*/ 966872 w 1728872"/>
              <a:gd name="connsiteY10" fmla="*/ 267681 h 2729893"/>
              <a:gd name="connsiteX11" fmla="*/ 909722 w 1728872"/>
              <a:gd name="connsiteY11" fmla="*/ 310543 h 2729893"/>
              <a:gd name="connsiteX12" fmla="*/ 904960 w 1728872"/>
              <a:gd name="connsiteY12" fmla="*/ 367693 h 2729893"/>
              <a:gd name="connsiteX13" fmla="*/ 885910 w 1728872"/>
              <a:gd name="connsiteY13" fmla="*/ 405793 h 2729893"/>
              <a:gd name="connsiteX14" fmla="*/ 871622 w 1728872"/>
              <a:gd name="connsiteY14" fmla="*/ 453418 h 2729893"/>
              <a:gd name="connsiteX15" fmla="*/ 862097 w 1728872"/>
              <a:gd name="connsiteY15" fmla="*/ 477231 h 2729893"/>
              <a:gd name="connsiteX16" fmla="*/ 843047 w 1728872"/>
              <a:gd name="connsiteY16" fmla="*/ 486756 h 2729893"/>
              <a:gd name="connsiteX17" fmla="*/ 804947 w 1728872"/>
              <a:gd name="connsiteY17" fmla="*/ 481993 h 2729893"/>
              <a:gd name="connsiteX18" fmla="*/ 790660 w 1728872"/>
              <a:gd name="connsiteY18" fmla="*/ 472468 h 2729893"/>
              <a:gd name="connsiteX19" fmla="*/ 738272 w 1728872"/>
              <a:gd name="connsiteY19" fmla="*/ 477231 h 2729893"/>
              <a:gd name="connsiteX20" fmla="*/ 723985 w 1728872"/>
              <a:gd name="connsiteY20" fmla="*/ 486756 h 2729893"/>
              <a:gd name="connsiteX21" fmla="*/ 700172 w 1728872"/>
              <a:gd name="connsiteY21" fmla="*/ 515331 h 2729893"/>
              <a:gd name="connsiteX22" fmla="*/ 681122 w 1728872"/>
              <a:gd name="connsiteY22" fmla="*/ 520093 h 2729893"/>
              <a:gd name="connsiteX23" fmla="*/ 623972 w 1728872"/>
              <a:gd name="connsiteY23" fmla="*/ 524856 h 2729893"/>
              <a:gd name="connsiteX24" fmla="*/ 623972 w 1728872"/>
              <a:gd name="connsiteY24" fmla="*/ 572481 h 2729893"/>
              <a:gd name="connsiteX25" fmla="*/ 600160 w 1728872"/>
              <a:gd name="connsiteY25" fmla="*/ 577243 h 2729893"/>
              <a:gd name="connsiteX26" fmla="*/ 585872 w 1728872"/>
              <a:gd name="connsiteY26" fmla="*/ 586768 h 2729893"/>
              <a:gd name="connsiteX27" fmla="*/ 581110 w 1728872"/>
              <a:gd name="connsiteY27" fmla="*/ 624868 h 2729893"/>
              <a:gd name="connsiteX28" fmla="*/ 571585 w 1728872"/>
              <a:gd name="connsiteY28" fmla="*/ 658206 h 2729893"/>
              <a:gd name="connsiteX29" fmla="*/ 566822 w 1728872"/>
              <a:gd name="connsiteY29" fmla="*/ 672493 h 2729893"/>
              <a:gd name="connsiteX30" fmla="*/ 514435 w 1728872"/>
              <a:gd name="connsiteY30" fmla="*/ 686781 h 2729893"/>
              <a:gd name="connsiteX31" fmla="*/ 500147 w 1728872"/>
              <a:gd name="connsiteY31" fmla="*/ 701068 h 2729893"/>
              <a:gd name="connsiteX32" fmla="*/ 523960 w 1728872"/>
              <a:gd name="connsiteY32" fmla="*/ 734406 h 2729893"/>
              <a:gd name="connsiteX33" fmla="*/ 566822 w 1728872"/>
              <a:gd name="connsiteY33" fmla="*/ 743931 h 2729893"/>
              <a:gd name="connsiteX34" fmla="*/ 604922 w 1728872"/>
              <a:gd name="connsiteY34" fmla="*/ 791556 h 2729893"/>
              <a:gd name="connsiteX35" fmla="*/ 623972 w 1728872"/>
              <a:gd name="connsiteY35" fmla="*/ 858231 h 2729893"/>
              <a:gd name="connsiteX36" fmla="*/ 638260 w 1728872"/>
              <a:gd name="connsiteY36" fmla="*/ 867756 h 2729893"/>
              <a:gd name="connsiteX37" fmla="*/ 604922 w 1728872"/>
              <a:gd name="connsiteY37" fmla="*/ 886806 h 2729893"/>
              <a:gd name="connsiteX38" fmla="*/ 595397 w 1728872"/>
              <a:gd name="connsiteY38" fmla="*/ 901093 h 2729893"/>
              <a:gd name="connsiteX39" fmla="*/ 576347 w 1728872"/>
              <a:gd name="connsiteY39" fmla="*/ 905856 h 2729893"/>
              <a:gd name="connsiteX40" fmla="*/ 562060 w 1728872"/>
              <a:gd name="connsiteY40" fmla="*/ 901093 h 2729893"/>
              <a:gd name="connsiteX41" fmla="*/ 566822 w 1728872"/>
              <a:gd name="connsiteY41" fmla="*/ 939193 h 2729893"/>
              <a:gd name="connsiteX42" fmla="*/ 557297 w 1728872"/>
              <a:gd name="connsiteY42" fmla="*/ 972531 h 2729893"/>
              <a:gd name="connsiteX43" fmla="*/ 523960 w 1728872"/>
              <a:gd name="connsiteY43" fmla="*/ 991581 h 2729893"/>
              <a:gd name="connsiteX44" fmla="*/ 509672 w 1728872"/>
              <a:gd name="connsiteY44" fmla="*/ 1005868 h 2729893"/>
              <a:gd name="connsiteX45" fmla="*/ 476335 w 1728872"/>
              <a:gd name="connsiteY45" fmla="*/ 986818 h 2729893"/>
              <a:gd name="connsiteX46" fmla="*/ 457285 w 1728872"/>
              <a:gd name="connsiteY46" fmla="*/ 991581 h 2729893"/>
              <a:gd name="connsiteX47" fmla="*/ 462047 w 1728872"/>
              <a:gd name="connsiteY47" fmla="*/ 1015393 h 2729893"/>
              <a:gd name="connsiteX48" fmla="*/ 481097 w 1728872"/>
              <a:gd name="connsiteY48" fmla="*/ 1043968 h 2729893"/>
              <a:gd name="connsiteX49" fmla="*/ 490622 w 1728872"/>
              <a:gd name="connsiteY49" fmla="*/ 1082068 h 2729893"/>
              <a:gd name="connsiteX50" fmla="*/ 485860 w 1728872"/>
              <a:gd name="connsiteY50" fmla="*/ 1182081 h 2729893"/>
              <a:gd name="connsiteX51" fmla="*/ 452522 w 1728872"/>
              <a:gd name="connsiteY51" fmla="*/ 1215418 h 2729893"/>
              <a:gd name="connsiteX52" fmla="*/ 438235 w 1728872"/>
              <a:gd name="connsiteY52" fmla="*/ 1229706 h 2729893"/>
              <a:gd name="connsiteX53" fmla="*/ 414422 w 1728872"/>
              <a:gd name="connsiteY53" fmla="*/ 1220181 h 2729893"/>
              <a:gd name="connsiteX54" fmla="*/ 395372 w 1728872"/>
              <a:gd name="connsiteY54" fmla="*/ 1215418 h 2729893"/>
              <a:gd name="connsiteX55" fmla="*/ 390610 w 1728872"/>
              <a:gd name="connsiteY55" fmla="*/ 1234468 h 2729893"/>
              <a:gd name="connsiteX56" fmla="*/ 385847 w 1728872"/>
              <a:gd name="connsiteY56" fmla="*/ 1258281 h 2729893"/>
              <a:gd name="connsiteX57" fmla="*/ 381085 w 1728872"/>
              <a:gd name="connsiteY57" fmla="*/ 1291618 h 2729893"/>
              <a:gd name="connsiteX58" fmla="*/ 376322 w 1728872"/>
              <a:gd name="connsiteY58" fmla="*/ 1305906 h 2729893"/>
              <a:gd name="connsiteX59" fmla="*/ 371560 w 1728872"/>
              <a:gd name="connsiteY59" fmla="*/ 1324956 h 2729893"/>
              <a:gd name="connsiteX60" fmla="*/ 366797 w 1728872"/>
              <a:gd name="connsiteY60" fmla="*/ 1348768 h 2729893"/>
              <a:gd name="connsiteX61" fmla="*/ 338222 w 1728872"/>
              <a:gd name="connsiteY61" fmla="*/ 1377343 h 2729893"/>
              <a:gd name="connsiteX62" fmla="*/ 319172 w 1728872"/>
              <a:gd name="connsiteY62" fmla="*/ 1391631 h 2729893"/>
              <a:gd name="connsiteX63" fmla="*/ 290597 w 1728872"/>
              <a:gd name="connsiteY63" fmla="*/ 1401156 h 2729893"/>
              <a:gd name="connsiteX64" fmla="*/ 276310 w 1728872"/>
              <a:gd name="connsiteY64" fmla="*/ 1415443 h 2729893"/>
              <a:gd name="connsiteX65" fmla="*/ 262022 w 1728872"/>
              <a:gd name="connsiteY65" fmla="*/ 1424968 h 2729893"/>
              <a:gd name="connsiteX66" fmla="*/ 257260 w 1728872"/>
              <a:gd name="connsiteY66" fmla="*/ 1439256 h 2729893"/>
              <a:gd name="connsiteX67" fmla="*/ 242972 w 1728872"/>
              <a:gd name="connsiteY67" fmla="*/ 1463068 h 2729893"/>
              <a:gd name="connsiteX68" fmla="*/ 209635 w 1728872"/>
              <a:gd name="connsiteY68" fmla="*/ 1496406 h 2729893"/>
              <a:gd name="connsiteX69" fmla="*/ 195347 w 1728872"/>
              <a:gd name="connsiteY69" fmla="*/ 1510693 h 2729893"/>
              <a:gd name="connsiteX70" fmla="*/ 157247 w 1728872"/>
              <a:gd name="connsiteY70" fmla="*/ 1539268 h 2729893"/>
              <a:gd name="connsiteX71" fmla="*/ 142960 w 1728872"/>
              <a:gd name="connsiteY71" fmla="*/ 1553556 h 2729893"/>
              <a:gd name="connsiteX72" fmla="*/ 114385 w 1728872"/>
              <a:gd name="connsiteY72" fmla="*/ 1577368 h 2729893"/>
              <a:gd name="connsiteX73" fmla="*/ 109622 w 1728872"/>
              <a:gd name="connsiteY73" fmla="*/ 1591656 h 2729893"/>
              <a:gd name="connsiteX74" fmla="*/ 100097 w 1728872"/>
              <a:gd name="connsiteY74" fmla="*/ 1653568 h 2729893"/>
              <a:gd name="connsiteX75" fmla="*/ 71522 w 1728872"/>
              <a:gd name="connsiteY75" fmla="*/ 1677381 h 2729893"/>
              <a:gd name="connsiteX76" fmla="*/ 38185 w 1728872"/>
              <a:gd name="connsiteY76" fmla="*/ 1720243 h 2729893"/>
              <a:gd name="connsiteX77" fmla="*/ 28660 w 1728872"/>
              <a:gd name="connsiteY77" fmla="*/ 1739293 h 2729893"/>
              <a:gd name="connsiteX78" fmla="*/ 42947 w 1728872"/>
              <a:gd name="connsiteY78" fmla="*/ 1786918 h 2729893"/>
              <a:gd name="connsiteX79" fmla="*/ 47710 w 1728872"/>
              <a:gd name="connsiteY79" fmla="*/ 1805968 h 2729893"/>
              <a:gd name="connsiteX80" fmla="*/ 52472 w 1728872"/>
              <a:gd name="connsiteY80" fmla="*/ 1820256 h 2729893"/>
              <a:gd name="connsiteX81" fmla="*/ 38185 w 1728872"/>
              <a:gd name="connsiteY81" fmla="*/ 1877406 h 2729893"/>
              <a:gd name="connsiteX82" fmla="*/ 28660 w 1728872"/>
              <a:gd name="connsiteY82" fmla="*/ 1905981 h 2729893"/>
              <a:gd name="connsiteX83" fmla="*/ 57235 w 1728872"/>
              <a:gd name="connsiteY83" fmla="*/ 1958368 h 2729893"/>
              <a:gd name="connsiteX84" fmla="*/ 61997 w 1728872"/>
              <a:gd name="connsiteY84" fmla="*/ 1977418 h 2729893"/>
              <a:gd name="connsiteX85" fmla="*/ 23897 w 1728872"/>
              <a:gd name="connsiteY85" fmla="*/ 1977418 h 2729893"/>
              <a:gd name="connsiteX86" fmla="*/ 85 w 1728872"/>
              <a:gd name="connsiteY86" fmla="*/ 1982181 h 2729893"/>
              <a:gd name="connsiteX87" fmla="*/ 19135 w 1728872"/>
              <a:gd name="connsiteY87" fmla="*/ 2020281 h 2729893"/>
              <a:gd name="connsiteX88" fmla="*/ 33422 w 1728872"/>
              <a:gd name="connsiteY88" fmla="*/ 2206018 h 2729893"/>
              <a:gd name="connsiteX89" fmla="*/ 47710 w 1728872"/>
              <a:gd name="connsiteY89" fmla="*/ 2277456 h 2729893"/>
              <a:gd name="connsiteX90" fmla="*/ 66760 w 1728872"/>
              <a:gd name="connsiteY90" fmla="*/ 2301268 h 2729893"/>
              <a:gd name="connsiteX91" fmla="*/ 76285 w 1728872"/>
              <a:gd name="connsiteY91" fmla="*/ 2315556 h 2729893"/>
              <a:gd name="connsiteX92" fmla="*/ 104860 w 1728872"/>
              <a:gd name="connsiteY92" fmla="*/ 2329843 h 2729893"/>
              <a:gd name="connsiteX93" fmla="*/ 157247 w 1728872"/>
              <a:gd name="connsiteY93" fmla="*/ 2391756 h 2729893"/>
              <a:gd name="connsiteX94" fmla="*/ 171535 w 1728872"/>
              <a:gd name="connsiteY94" fmla="*/ 2425093 h 2729893"/>
              <a:gd name="connsiteX95" fmla="*/ 176297 w 1728872"/>
              <a:gd name="connsiteY95" fmla="*/ 2448906 h 2729893"/>
              <a:gd name="connsiteX96" fmla="*/ 190585 w 1728872"/>
              <a:gd name="connsiteY96" fmla="*/ 2467956 h 2729893"/>
              <a:gd name="connsiteX97" fmla="*/ 195347 w 1728872"/>
              <a:gd name="connsiteY97" fmla="*/ 2482243 h 2729893"/>
              <a:gd name="connsiteX98" fmla="*/ 204872 w 1728872"/>
              <a:gd name="connsiteY98" fmla="*/ 2501293 h 2729893"/>
              <a:gd name="connsiteX99" fmla="*/ 209635 w 1728872"/>
              <a:gd name="connsiteY99" fmla="*/ 2525106 h 2729893"/>
              <a:gd name="connsiteX100" fmla="*/ 233447 w 1728872"/>
              <a:gd name="connsiteY100" fmla="*/ 2567968 h 2729893"/>
              <a:gd name="connsiteX101" fmla="*/ 238210 w 1728872"/>
              <a:gd name="connsiteY101" fmla="*/ 2582256 h 2729893"/>
              <a:gd name="connsiteX102" fmla="*/ 262022 w 1728872"/>
              <a:gd name="connsiteY102" fmla="*/ 2606068 h 2729893"/>
              <a:gd name="connsiteX103" fmla="*/ 271547 w 1728872"/>
              <a:gd name="connsiteY103" fmla="*/ 2620356 h 2729893"/>
              <a:gd name="connsiteX104" fmla="*/ 300122 w 1728872"/>
              <a:gd name="connsiteY104" fmla="*/ 2625118 h 2729893"/>
              <a:gd name="connsiteX105" fmla="*/ 395372 w 1728872"/>
              <a:gd name="connsiteY105" fmla="*/ 2653693 h 2729893"/>
              <a:gd name="connsiteX106" fmla="*/ 395372 w 1728872"/>
              <a:gd name="connsiteY106" fmla="*/ 2653693 h 2729893"/>
              <a:gd name="connsiteX107" fmla="*/ 452522 w 1728872"/>
              <a:gd name="connsiteY107" fmla="*/ 2672743 h 2729893"/>
              <a:gd name="connsiteX108" fmla="*/ 476335 w 1728872"/>
              <a:gd name="connsiteY108" fmla="*/ 2682268 h 2729893"/>
              <a:gd name="connsiteX109" fmla="*/ 504910 w 1728872"/>
              <a:gd name="connsiteY109" fmla="*/ 2691793 h 2729893"/>
              <a:gd name="connsiteX110" fmla="*/ 552535 w 1728872"/>
              <a:gd name="connsiteY110" fmla="*/ 2701318 h 2729893"/>
              <a:gd name="connsiteX111" fmla="*/ 600160 w 1728872"/>
              <a:gd name="connsiteY111" fmla="*/ 2715606 h 2729893"/>
              <a:gd name="connsiteX112" fmla="*/ 628735 w 1728872"/>
              <a:gd name="connsiteY112" fmla="*/ 2725131 h 2729893"/>
              <a:gd name="connsiteX113" fmla="*/ 643022 w 1728872"/>
              <a:gd name="connsiteY113" fmla="*/ 2729893 h 2729893"/>
              <a:gd name="connsiteX114" fmla="*/ 652547 w 1728872"/>
              <a:gd name="connsiteY114" fmla="*/ 2663218 h 2729893"/>
              <a:gd name="connsiteX115" fmla="*/ 666835 w 1728872"/>
              <a:gd name="connsiteY115" fmla="*/ 2653693 h 2729893"/>
              <a:gd name="connsiteX116" fmla="*/ 695410 w 1728872"/>
              <a:gd name="connsiteY116" fmla="*/ 2644168 h 2729893"/>
              <a:gd name="connsiteX117" fmla="*/ 709697 w 1728872"/>
              <a:gd name="connsiteY117" fmla="*/ 2634643 h 2729893"/>
              <a:gd name="connsiteX118" fmla="*/ 738272 w 1728872"/>
              <a:gd name="connsiteY118" fmla="*/ 2625118 h 2729893"/>
              <a:gd name="connsiteX119" fmla="*/ 771610 w 1728872"/>
              <a:gd name="connsiteY119" fmla="*/ 2610831 h 2729893"/>
              <a:gd name="connsiteX120" fmla="*/ 800185 w 1728872"/>
              <a:gd name="connsiteY120" fmla="*/ 2587018 h 2729893"/>
              <a:gd name="connsiteX121" fmla="*/ 833522 w 1728872"/>
              <a:gd name="connsiteY121" fmla="*/ 2553681 h 2729893"/>
              <a:gd name="connsiteX122" fmla="*/ 895435 w 1728872"/>
              <a:gd name="connsiteY122" fmla="*/ 2534631 h 2729893"/>
              <a:gd name="connsiteX123" fmla="*/ 924010 w 1728872"/>
              <a:gd name="connsiteY123" fmla="*/ 2520343 h 2729893"/>
              <a:gd name="connsiteX124" fmla="*/ 962110 w 1728872"/>
              <a:gd name="connsiteY124" fmla="*/ 2510818 h 2729893"/>
              <a:gd name="connsiteX125" fmla="*/ 976397 w 1728872"/>
              <a:gd name="connsiteY125" fmla="*/ 2506056 h 2729893"/>
              <a:gd name="connsiteX126" fmla="*/ 995447 w 1728872"/>
              <a:gd name="connsiteY126" fmla="*/ 2501293 h 2729893"/>
              <a:gd name="connsiteX127" fmla="*/ 1014497 w 1728872"/>
              <a:gd name="connsiteY127" fmla="*/ 2491768 h 2729893"/>
              <a:gd name="connsiteX128" fmla="*/ 1062122 w 1728872"/>
              <a:gd name="connsiteY128" fmla="*/ 2482243 h 2729893"/>
              <a:gd name="connsiteX129" fmla="*/ 1066885 w 1728872"/>
              <a:gd name="connsiteY129" fmla="*/ 2463193 h 2729893"/>
              <a:gd name="connsiteX130" fmla="*/ 1109747 w 1728872"/>
              <a:gd name="connsiteY130" fmla="*/ 2448906 h 2729893"/>
              <a:gd name="connsiteX131" fmla="*/ 1114510 w 1728872"/>
              <a:gd name="connsiteY131" fmla="*/ 2429856 h 2729893"/>
              <a:gd name="connsiteX132" fmla="*/ 1109747 w 1728872"/>
              <a:gd name="connsiteY132" fmla="*/ 2415568 h 2729893"/>
              <a:gd name="connsiteX133" fmla="*/ 1081172 w 1728872"/>
              <a:gd name="connsiteY133" fmla="*/ 2377468 h 2729893"/>
              <a:gd name="connsiteX134" fmla="*/ 1071647 w 1728872"/>
              <a:gd name="connsiteY134" fmla="*/ 2363181 h 2729893"/>
              <a:gd name="connsiteX135" fmla="*/ 1038310 w 1728872"/>
              <a:gd name="connsiteY135" fmla="*/ 2320318 h 2729893"/>
              <a:gd name="connsiteX136" fmla="*/ 1066885 w 1728872"/>
              <a:gd name="connsiteY136" fmla="*/ 2253643 h 2729893"/>
              <a:gd name="connsiteX137" fmla="*/ 1081172 w 1728872"/>
              <a:gd name="connsiteY137" fmla="*/ 2248881 h 2729893"/>
              <a:gd name="connsiteX138" fmla="*/ 1100222 w 1728872"/>
              <a:gd name="connsiteY138" fmla="*/ 2234593 h 2729893"/>
              <a:gd name="connsiteX139" fmla="*/ 1114510 w 1728872"/>
              <a:gd name="connsiteY139" fmla="*/ 2225068 h 2729893"/>
              <a:gd name="connsiteX140" fmla="*/ 1128797 w 1728872"/>
              <a:gd name="connsiteY140" fmla="*/ 2210781 h 2729893"/>
              <a:gd name="connsiteX141" fmla="*/ 1138322 w 1728872"/>
              <a:gd name="connsiteY141" fmla="*/ 2186968 h 2729893"/>
              <a:gd name="connsiteX142" fmla="*/ 1157372 w 1728872"/>
              <a:gd name="connsiteY142" fmla="*/ 2158393 h 2729893"/>
              <a:gd name="connsiteX143" fmla="*/ 1176422 w 1728872"/>
              <a:gd name="connsiteY143" fmla="*/ 2129818 h 2729893"/>
              <a:gd name="connsiteX144" fmla="*/ 1190710 w 1728872"/>
              <a:gd name="connsiteY144" fmla="*/ 2120293 h 2729893"/>
              <a:gd name="connsiteX145" fmla="*/ 1309772 w 1728872"/>
              <a:gd name="connsiteY145" fmla="*/ 2110768 h 2729893"/>
              <a:gd name="connsiteX146" fmla="*/ 1324060 w 1728872"/>
              <a:gd name="connsiteY146" fmla="*/ 2091718 h 2729893"/>
              <a:gd name="connsiteX147" fmla="*/ 1333585 w 1728872"/>
              <a:gd name="connsiteY147" fmla="*/ 2063143 h 2729893"/>
              <a:gd name="connsiteX148" fmla="*/ 1357397 w 1728872"/>
              <a:gd name="connsiteY148" fmla="*/ 2053618 h 2729893"/>
              <a:gd name="connsiteX149" fmla="*/ 1405022 w 1728872"/>
              <a:gd name="connsiteY149" fmla="*/ 2044093 h 2729893"/>
              <a:gd name="connsiteX150" fmla="*/ 1395497 w 1728872"/>
              <a:gd name="connsiteY150" fmla="*/ 2020281 h 2729893"/>
              <a:gd name="connsiteX151" fmla="*/ 1419310 w 1728872"/>
              <a:gd name="connsiteY151" fmla="*/ 2015518 h 2729893"/>
              <a:gd name="connsiteX152" fmla="*/ 1476460 w 1728872"/>
              <a:gd name="connsiteY152" fmla="*/ 2001231 h 2729893"/>
              <a:gd name="connsiteX153" fmla="*/ 1490747 w 1728872"/>
              <a:gd name="connsiteY153" fmla="*/ 1996468 h 2729893"/>
              <a:gd name="connsiteX154" fmla="*/ 1528847 w 1728872"/>
              <a:gd name="connsiteY154" fmla="*/ 1991706 h 2729893"/>
              <a:gd name="connsiteX155" fmla="*/ 1543135 w 1728872"/>
              <a:gd name="connsiteY155" fmla="*/ 1967893 h 2729893"/>
              <a:gd name="connsiteX156" fmla="*/ 1552660 w 1728872"/>
              <a:gd name="connsiteY156" fmla="*/ 1915506 h 2729893"/>
              <a:gd name="connsiteX157" fmla="*/ 1595522 w 1728872"/>
              <a:gd name="connsiteY157" fmla="*/ 1905981 h 2729893"/>
              <a:gd name="connsiteX158" fmla="*/ 1605047 w 1728872"/>
              <a:gd name="connsiteY158" fmla="*/ 1891693 h 2729893"/>
              <a:gd name="connsiteX159" fmla="*/ 1609810 w 1728872"/>
              <a:gd name="connsiteY159" fmla="*/ 1877406 h 2729893"/>
              <a:gd name="connsiteX160" fmla="*/ 1628860 w 1728872"/>
              <a:gd name="connsiteY160" fmla="*/ 1863118 h 2729893"/>
              <a:gd name="connsiteX161" fmla="*/ 1657435 w 1728872"/>
              <a:gd name="connsiteY161" fmla="*/ 1834543 h 2729893"/>
              <a:gd name="connsiteX162" fmla="*/ 1647910 w 1728872"/>
              <a:gd name="connsiteY162" fmla="*/ 1791681 h 2729893"/>
              <a:gd name="connsiteX163" fmla="*/ 1624097 w 1728872"/>
              <a:gd name="connsiteY163" fmla="*/ 1763106 h 2729893"/>
              <a:gd name="connsiteX164" fmla="*/ 1581235 w 1728872"/>
              <a:gd name="connsiteY164" fmla="*/ 1715481 h 2729893"/>
              <a:gd name="connsiteX165" fmla="*/ 1562185 w 1728872"/>
              <a:gd name="connsiteY165" fmla="*/ 1710718 h 2729893"/>
              <a:gd name="connsiteX166" fmla="*/ 1547897 w 1728872"/>
              <a:gd name="connsiteY166" fmla="*/ 1677381 h 2729893"/>
              <a:gd name="connsiteX167" fmla="*/ 1585997 w 1728872"/>
              <a:gd name="connsiteY167" fmla="*/ 1653568 h 2729893"/>
              <a:gd name="connsiteX168" fmla="*/ 1619335 w 1728872"/>
              <a:gd name="connsiteY168" fmla="*/ 1639281 h 2729893"/>
              <a:gd name="connsiteX169" fmla="*/ 1652672 w 1728872"/>
              <a:gd name="connsiteY169" fmla="*/ 1629756 h 2729893"/>
              <a:gd name="connsiteX170" fmla="*/ 1681247 w 1728872"/>
              <a:gd name="connsiteY170" fmla="*/ 1620231 h 2729893"/>
              <a:gd name="connsiteX171" fmla="*/ 1695535 w 1728872"/>
              <a:gd name="connsiteY171" fmla="*/ 1601181 h 2729893"/>
              <a:gd name="connsiteX172" fmla="*/ 1705060 w 1728872"/>
              <a:gd name="connsiteY172" fmla="*/ 1586893 h 2729893"/>
              <a:gd name="connsiteX173" fmla="*/ 1700297 w 1728872"/>
              <a:gd name="connsiteY173" fmla="*/ 1544031 h 2729893"/>
              <a:gd name="connsiteX174" fmla="*/ 1686010 w 1728872"/>
              <a:gd name="connsiteY174" fmla="*/ 1524981 h 2729893"/>
              <a:gd name="connsiteX175" fmla="*/ 1681247 w 1728872"/>
              <a:gd name="connsiteY175" fmla="*/ 1505931 h 2729893"/>
              <a:gd name="connsiteX176" fmla="*/ 1671722 w 1728872"/>
              <a:gd name="connsiteY176" fmla="*/ 1477356 h 2729893"/>
              <a:gd name="connsiteX177" fmla="*/ 1676485 w 1728872"/>
              <a:gd name="connsiteY177" fmla="*/ 1410681 h 2729893"/>
              <a:gd name="connsiteX178" fmla="*/ 1681247 w 1728872"/>
              <a:gd name="connsiteY178" fmla="*/ 1372581 h 2729893"/>
              <a:gd name="connsiteX179" fmla="*/ 1700297 w 1728872"/>
              <a:gd name="connsiteY179" fmla="*/ 1353531 h 2729893"/>
              <a:gd name="connsiteX180" fmla="*/ 1709822 w 1728872"/>
              <a:gd name="connsiteY180" fmla="*/ 1329718 h 2729893"/>
              <a:gd name="connsiteX181" fmla="*/ 1714585 w 1728872"/>
              <a:gd name="connsiteY181" fmla="*/ 1315431 h 2729893"/>
              <a:gd name="connsiteX182" fmla="*/ 1728872 w 1728872"/>
              <a:gd name="connsiteY182" fmla="*/ 1286856 h 2729893"/>
              <a:gd name="connsiteX183" fmla="*/ 1719347 w 1728872"/>
              <a:gd name="connsiteY183" fmla="*/ 1196368 h 2729893"/>
              <a:gd name="connsiteX184" fmla="*/ 1681247 w 1728872"/>
              <a:gd name="connsiteY184" fmla="*/ 1158268 h 2729893"/>
              <a:gd name="connsiteX185" fmla="*/ 1666960 w 1728872"/>
              <a:gd name="connsiteY185" fmla="*/ 1143981 h 2729893"/>
              <a:gd name="connsiteX186" fmla="*/ 1652672 w 1728872"/>
              <a:gd name="connsiteY186" fmla="*/ 1129693 h 2729893"/>
              <a:gd name="connsiteX187" fmla="*/ 1633622 w 1728872"/>
              <a:gd name="connsiteY187" fmla="*/ 1120168 h 2729893"/>
              <a:gd name="connsiteX188" fmla="*/ 1614572 w 1728872"/>
              <a:gd name="connsiteY188" fmla="*/ 1101118 h 2729893"/>
              <a:gd name="connsiteX189" fmla="*/ 1600285 w 1728872"/>
              <a:gd name="connsiteY189" fmla="*/ 1096356 h 2729893"/>
              <a:gd name="connsiteX190" fmla="*/ 1581235 w 1728872"/>
              <a:gd name="connsiteY190" fmla="*/ 1086831 h 2729893"/>
              <a:gd name="connsiteX191" fmla="*/ 1547897 w 1728872"/>
              <a:gd name="connsiteY191" fmla="*/ 1077306 h 2729893"/>
              <a:gd name="connsiteX192" fmla="*/ 1528847 w 1728872"/>
              <a:gd name="connsiteY192" fmla="*/ 1067781 h 2729893"/>
              <a:gd name="connsiteX193" fmla="*/ 1500272 w 1728872"/>
              <a:gd name="connsiteY193" fmla="*/ 1063018 h 2729893"/>
              <a:gd name="connsiteX194" fmla="*/ 1481222 w 1728872"/>
              <a:gd name="connsiteY194" fmla="*/ 1029681 h 2729893"/>
              <a:gd name="connsiteX195" fmla="*/ 1466935 w 1728872"/>
              <a:gd name="connsiteY195" fmla="*/ 986818 h 2729893"/>
              <a:gd name="connsiteX196" fmla="*/ 1457410 w 1728872"/>
              <a:gd name="connsiteY196" fmla="*/ 967768 h 2729893"/>
              <a:gd name="connsiteX197" fmla="*/ 1452647 w 1728872"/>
              <a:gd name="connsiteY197" fmla="*/ 953481 h 2729893"/>
              <a:gd name="connsiteX198" fmla="*/ 1443122 w 1728872"/>
              <a:gd name="connsiteY198" fmla="*/ 929668 h 2729893"/>
              <a:gd name="connsiteX199" fmla="*/ 1452647 w 1728872"/>
              <a:gd name="connsiteY199" fmla="*/ 867756 h 2729893"/>
              <a:gd name="connsiteX200" fmla="*/ 1462172 w 1728872"/>
              <a:gd name="connsiteY200" fmla="*/ 853468 h 2729893"/>
              <a:gd name="connsiteX201" fmla="*/ 1466935 w 1728872"/>
              <a:gd name="connsiteY201" fmla="*/ 839181 h 2729893"/>
              <a:gd name="connsiteX202" fmla="*/ 1500272 w 1728872"/>
              <a:gd name="connsiteY202" fmla="*/ 786793 h 2729893"/>
              <a:gd name="connsiteX203" fmla="*/ 1519322 w 1728872"/>
              <a:gd name="connsiteY203" fmla="*/ 739168 h 2729893"/>
              <a:gd name="connsiteX204" fmla="*/ 1528847 w 1728872"/>
              <a:gd name="connsiteY204" fmla="*/ 715356 h 2729893"/>
              <a:gd name="connsiteX205" fmla="*/ 1543135 w 1728872"/>
              <a:gd name="connsiteY205" fmla="*/ 701068 h 2729893"/>
              <a:gd name="connsiteX206" fmla="*/ 1562185 w 1728872"/>
              <a:gd name="connsiteY206" fmla="*/ 686781 h 2729893"/>
              <a:gd name="connsiteX207" fmla="*/ 1590760 w 1728872"/>
              <a:gd name="connsiteY207" fmla="*/ 643918 h 2729893"/>
              <a:gd name="connsiteX208" fmla="*/ 1600285 w 1728872"/>
              <a:gd name="connsiteY208" fmla="*/ 615343 h 2729893"/>
              <a:gd name="connsiteX209" fmla="*/ 1619335 w 1728872"/>
              <a:gd name="connsiteY209" fmla="*/ 586768 h 2729893"/>
              <a:gd name="connsiteX210" fmla="*/ 1614572 w 1728872"/>
              <a:gd name="connsiteY210" fmla="*/ 491518 h 2729893"/>
              <a:gd name="connsiteX211" fmla="*/ 1585997 w 1728872"/>
              <a:gd name="connsiteY211" fmla="*/ 467706 h 2729893"/>
              <a:gd name="connsiteX212" fmla="*/ 1571710 w 1728872"/>
              <a:gd name="connsiteY212" fmla="*/ 462943 h 2729893"/>
              <a:gd name="connsiteX213" fmla="*/ 1538372 w 1728872"/>
              <a:gd name="connsiteY213" fmla="*/ 448656 h 2729893"/>
              <a:gd name="connsiteX214" fmla="*/ 1533610 w 1728872"/>
              <a:gd name="connsiteY214" fmla="*/ 429606 h 2729893"/>
              <a:gd name="connsiteX215" fmla="*/ 1528847 w 1728872"/>
              <a:gd name="connsiteY215" fmla="*/ 343881 h 2729893"/>
              <a:gd name="connsiteX216" fmla="*/ 1514560 w 1728872"/>
              <a:gd name="connsiteY216" fmla="*/ 324831 h 2729893"/>
              <a:gd name="connsiteX217" fmla="*/ 1505035 w 1728872"/>
              <a:gd name="connsiteY217" fmla="*/ 310543 h 2729893"/>
              <a:gd name="connsiteX218" fmla="*/ 1485985 w 1728872"/>
              <a:gd name="connsiteY218" fmla="*/ 305781 h 2729893"/>
              <a:gd name="connsiteX219" fmla="*/ 1457410 w 1728872"/>
              <a:gd name="connsiteY219" fmla="*/ 296256 h 2729893"/>
              <a:gd name="connsiteX220" fmla="*/ 1481222 w 1728872"/>
              <a:gd name="connsiteY220" fmla="*/ 272443 h 2729893"/>
              <a:gd name="connsiteX221" fmla="*/ 1500272 w 1728872"/>
              <a:gd name="connsiteY221" fmla="*/ 234343 h 2729893"/>
              <a:gd name="connsiteX222" fmla="*/ 1514560 w 1728872"/>
              <a:gd name="connsiteY222" fmla="*/ 162906 h 2729893"/>
              <a:gd name="connsiteX223" fmla="*/ 1519322 w 1728872"/>
              <a:gd name="connsiteY223" fmla="*/ 139093 h 2729893"/>
              <a:gd name="connsiteX224" fmla="*/ 1524085 w 1728872"/>
              <a:gd name="connsiteY224" fmla="*/ 124806 h 2729893"/>
              <a:gd name="connsiteX225" fmla="*/ 1528847 w 1728872"/>
              <a:gd name="connsiteY225" fmla="*/ 105756 h 2729893"/>
              <a:gd name="connsiteX226" fmla="*/ 1547897 w 1728872"/>
              <a:gd name="connsiteY226" fmla="*/ 77181 h 2729893"/>
              <a:gd name="connsiteX227" fmla="*/ 1557422 w 1728872"/>
              <a:gd name="connsiteY227" fmla="*/ 62893 h 2729893"/>
              <a:gd name="connsiteX228" fmla="*/ 1538372 w 1728872"/>
              <a:gd name="connsiteY228" fmla="*/ 20031 h 2729893"/>
              <a:gd name="connsiteX0" fmla="*/ 1538372 w 1728872"/>
              <a:gd name="connsiteY0" fmla="*/ 20031 h 2729893"/>
              <a:gd name="connsiteX1" fmla="*/ 1485985 w 1728872"/>
              <a:gd name="connsiteY1" fmla="*/ 8125 h 2729893"/>
              <a:gd name="connsiteX2" fmla="*/ 1445503 w 1728872"/>
              <a:gd name="connsiteY2" fmla="*/ 3361 h 2729893"/>
              <a:gd name="connsiteX3" fmla="*/ 1338347 w 1728872"/>
              <a:gd name="connsiteY3" fmla="*/ 67656 h 2729893"/>
              <a:gd name="connsiteX4" fmla="*/ 1288341 w 1728872"/>
              <a:gd name="connsiteY4" fmla="*/ 122425 h 2729893"/>
              <a:gd name="connsiteX5" fmla="*/ 1221666 w 1728872"/>
              <a:gd name="connsiteY5" fmla="*/ 124805 h 2729893"/>
              <a:gd name="connsiteX6" fmla="*/ 1202616 w 1728872"/>
              <a:gd name="connsiteY6" fmla="*/ 146238 h 2729893"/>
              <a:gd name="connsiteX7" fmla="*/ 1138322 w 1728872"/>
              <a:gd name="connsiteY7" fmla="*/ 165288 h 2729893"/>
              <a:gd name="connsiteX8" fmla="*/ 1085935 w 1728872"/>
              <a:gd name="connsiteY8" fmla="*/ 243868 h 2729893"/>
              <a:gd name="connsiteX9" fmla="*/ 1059741 w 1728872"/>
              <a:gd name="connsiteY9" fmla="*/ 296256 h 2729893"/>
              <a:gd name="connsiteX10" fmla="*/ 966872 w 1728872"/>
              <a:gd name="connsiteY10" fmla="*/ 267681 h 2729893"/>
              <a:gd name="connsiteX11" fmla="*/ 909722 w 1728872"/>
              <a:gd name="connsiteY11" fmla="*/ 310543 h 2729893"/>
              <a:gd name="connsiteX12" fmla="*/ 885910 w 1728872"/>
              <a:gd name="connsiteY12" fmla="*/ 405793 h 2729893"/>
              <a:gd name="connsiteX13" fmla="*/ 871622 w 1728872"/>
              <a:gd name="connsiteY13" fmla="*/ 453418 h 2729893"/>
              <a:gd name="connsiteX14" fmla="*/ 862097 w 1728872"/>
              <a:gd name="connsiteY14" fmla="*/ 477231 h 2729893"/>
              <a:gd name="connsiteX15" fmla="*/ 843047 w 1728872"/>
              <a:gd name="connsiteY15" fmla="*/ 486756 h 2729893"/>
              <a:gd name="connsiteX16" fmla="*/ 804947 w 1728872"/>
              <a:gd name="connsiteY16" fmla="*/ 481993 h 2729893"/>
              <a:gd name="connsiteX17" fmla="*/ 790660 w 1728872"/>
              <a:gd name="connsiteY17" fmla="*/ 472468 h 2729893"/>
              <a:gd name="connsiteX18" fmla="*/ 738272 w 1728872"/>
              <a:gd name="connsiteY18" fmla="*/ 477231 h 2729893"/>
              <a:gd name="connsiteX19" fmla="*/ 723985 w 1728872"/>
              <a:gd name="connsiteY19" fmla="*/ 486756 h 2729893"/>
              <a:gd name="connsiteX20" fmla="*/ 700172 w 1728872"/>
              <a:gd name="connsiteY20" fmla="*/ 515331 h 2729893"/>
              <a:gd name="connsiteX21" fmla="*/ 681122 w 1728872"/>
              <a:gd name="connsiteY21" fmla="*/ 520093 h 2729893"/>
              <a:gd name="connsiteX22" fmla="*/ 623972 w 1728872"/>
              <a:gd name="connsiteY22" fmla="*/ 524856 h 2729893"/>
              <a:gd name="connsiteX23" fmla="*/ 623972 w 1728872"/>
              <a:gd name="connsiteY23" fmla="*/ 572481 h 2729893"/>
              <a:gd name="connsiteX24" fmla="*/ 600160 w 1728872"/>
              <a:gd name="connsiteY24" fmla="*/ 577243 h 2729893"/>
              <a:gd name="connsiteX25" fmla="*/ 585872 w 1728872"/>
              <a:gd name="connsiteY25" fmla="*/ 586768 h 2729893"/>
              <a:gd name="connsiteX26" fmla="*/ 581110 w 1728872"/>
              <a:gd name="connsiteY26" fmla="*/ 624868 h 2729893"/>
              <a:gd name="connsiteX27" fmla="*/ 571585 w 1728872"/>
              <a:gd name="connsiteY27" fmla="*/ 658206 h 2729893"/>
              <a:gd name="connsiteX28" fmla="*/ 566822 w 1728872"/>
              <a:gd name="connsiteY28" fmla="*/ 672493 h 2729893"/>
              <a:gd name="connsiteX29" fmla="*/ 514435 w 1728872"/>
              <a:gd name="connsiteY29" fmla="*/ 686781 h 2729893"/>
              <a:gd name="connsiteX30" fmla="*/ 500147 w 1728872"/>
              <a:gd name="connsiteY30" fmla="*/ 701068 h 2729893"/>
              <a:gd name="connsiteX31" fmla="*/ 523960 w 1728872"/>
              <a:gd name="connsiteY31" fmla="*/ 734406 h 2729893"/>
              <a:gd name="connsiteX32" fmla="*/ 566822 w 1728872"/>
              <a:gd name="connsiteY32" fmla="*/ 743931 h 2729893"/>
              <a:gd name="connsiteX33" fmla="*/ 604922 w 1728872"/>
              <a:gd name="connsiteY33" fmla="*/ 791556 h 2729893"/>
              <a:gd name="connsiteX34" fmla="*/ 623972 w 1728872"/>
              <a:gd name="connsiteY34" fmla="*/ 858231 h 2729893"/>
              <a:gd name="connsiteX35" fmla="*/ 638260 w 1728872"/>
              <a:gd name="connsiteY35" fmla="*/ 867756 h 2729893"/>
              <a:gd name="connsiteX36" fmla="*/ 604922 w 1728872"/>
              <a:gd name="connsiteY36" fmla="*/ 886806 h 2729893"/>
              <a:gd name="connsiteX37" fmla="*/ 595397 w 1728872"/>
              <a:gd name="connsiteY37" fmla="*/ 901093 h 2729893"/>
              <a:gd name="connsiteX38" fmla="*/ 576347 w 1728872"/>
              <a:gd name="connsiteY38" fmla="*/ 905856 h 2729893"/>
              <a:gd name="connsiteX39" fmla="*/ 562060 w 1728872"/>
              <a:gd name="connsiteY39" fmla="*/ 901093 h 2729893"/>
              <a:gd name="connsiteX40" fmla="*/ 566822 w 1728872"/>
              <a:gd name="connsiteY40" fmla="*/ 939193 h 2729893"/>
              <a:gd name="connsiteX41" fmla="*/ 557297 w 1728872"/>
              <a:gd name="connsiteY41" fmla="*/ 972531 h 2729893"/>
              <a:gd name="connsiteX42" fmla="*/ 523960 w 1728872"/>
              <a:gd name="connsiteY42" fmla="*/ 991581 h 2729893"/>
              <a:gd name="connsiteX43" fmla="*/ 509672 w 1728872"/>
              <a:gd name="connsiteY43" fmla="*/ 1005868 h 2729893"/>
              <a:gd name="connsiteX44" fmla="*/ 476335 w 1728872"/>
              <a:gd name="connsiteY44" fmla="*/ 986818 h 2729893"/>
              <a:gd name="connsiteX45" fmla="*/ 457285 w 1728872"/>
              <a:gd name="connsiteY45" fmla="*/ 991581 h 2729893"/>
              <a:gd name="connsiteX46" fmla="*/ 462047 w 1728872"/>
              <a:gd name="connsiteY46" fmla="*/ 1015393 h 2729893"/>
              <a:gd name="connsiteX47" fmla="*/ 481097 w 1728872"/>
              <a:gd name="connsiteY47" fmla="*/ 1043968 h 2729893"/>
              <a:gd name="connsiteX48" fmla="*/ 490622 w 1728872"/>
              <a:gd name="connsiteY48" fmla="*/ 1082068 h 2729893"/>
              <a:gd name="connsiteX49" fmla="*/ 485860 w 1728872"/>
              <a:gd name="connsiteY49" fmla="*/ 1182081 h 2729893"/>
              <a:gd name="connsiteX50" fmla="*/ 452522 w 1728872"/>
              <a:gd name="connsiteY50" fmla="*/ 1215418 h 2729893"/>
              <a:gd name="connsiteX51" fmla="*/ 438235 w 1728872"/>
              <a:gd name="connsiteY51" fmla="*/ 1229706 h 2729893"/>
              <a:gd name="connsiteX52" fmla="*/ 414422 w 1728872"/>
              <a:gd name="connsiteY52" fmla="*/ 1220181 h 2729893"/>
              <a:gd name="connsiteX53" fmla="*/ 395372 w 1728872"/>
              <a:gd name="connsiteY53" fmla="*/ 1215418 h 2729893"/>
              <a:gd name="connsiteX54" fmla="*/ 390610 w 1728872"/>
              <a:gd name="connsiteY54" fmla="*/ 1234468 h 2729893"/>
              <a:gd name="connsiteX55" fmla="*/ 385847 w 1728872"/>
              <a:gd name="connsiteY55" fmla="*/ 1258281 h 2729893"/>
              <a:gd name="connsiteX56" fmla="*/ 381085 w 1728872"/>
              <a:gd name="connsiteY56" fmla="*/ 1291618 h 2729893"/>
              <a:gd name="connsiteX57" fmla="*/ 376322 w 1728872"/>
              <a:gd name="connsiteY57" fmla="*/ 1305906 h 2729893"/>
              <a:gd name="connsiteX58" fmla="*/ 371560 w 1728872"/>
              <a:gd name="connsiteY58" fmla="*/ 1324956 h 2729893"/>
              <a:gd name="connsiteX59" fmla="*/ 366797 w 1728872"/>
              <a:gd name="connsiteY59" fmla="*/ 1348768 h 2729893"/>
              <a:gd name="connsiteX60" fmla="*/ 338222 w 1728872"/>
              <a:gd name="connsiteY60" fmla="*/ 1377343 h 2729893"/>
              <a:gd name="connsiteX61" fmla="*/ 319172 w 1728872"/>
              <a:gd name="connsiteY61" fmla="*/ 1391631 h 2729893"/>
              <a:gd name="connsiteX62" fmla="*/ 290597 w 1728872"/>
              <a:gd name="connsiteY62" fmla="*/ 1401156 h 2729893"/>
              <a:gd name="connsiteX63" fmla="*/ 276310 w 1728872"/>
              <a:gd name="connsiteY63" fmla="*/ 1415443 h 2729893"/>
              <a:gd name="connsiteX64" fmla="*/ 262022 w 1728872"/>
              <a:gd name="connsiteY64" fmla="*/ 1424968 h 2729893"/>
              <a:gd name="connsiteX65" fmla="*/ 257260 w 1728872"/>
              <a:gd name="connsiteY65" fmla="*/ 1439256 h 2729893"/>
              <a:gd name="connsiteX66" fmla="*/ 242972 w 1728872"/>
              <a:gd name="connsiteY66" fmla="*/ 1463068 h 2729893"/>
              <a:gd name="connsiteX67" fmla="*/ 209635 w 1728872"/>
              <a:gd name="connsiteY67" fmla="*/ 1496406 h 2729893"/>
              <a:gd name="connsiteX68" fmla="*/ 195347 w 1728872"/>
              <a:gd name="connsiteY68" fmla="*/ 1510693 h 2729893"/>
              <a:gd name="connsiteX69" fmla="*/ 157247 w 1728872"/>
              <a:gd name="connsiteY69" fmla="*/ 1539268 h 2729893"/>
              <a:gd name="connsiteX70" fmla="*/ 142960 w 1728872"/>
              <a:gd name="connsiteY70" fmla="*/ 1553556 h 2729893"/>
              <a:gd name="connsiteX71" fmla="*/ 114385 w 1728872"/>
              <a:gd name="connsiteY71" fmla="*/ 1577368 h 2729893"/>
              <a:gd name="connsiteX72" fmla="*/ 109622 w 1728872"/>
              <a:gd name="connsiteY72" fmla="*/ 1591656 h 2729893"/>
              <a:gd name="connsiteX73" fmla="*/ 100097 w 1728872"/>
              <a:gd name="connsiteY73" fmla="*/ 1653568 h 2729893"/>
              <a:gd name="connsiteX74" fmla="*/ 71522 w 1728872"/>
              <a:gd name="connsiteY74" fmla="*/ 1677381 h 2729893"/>
              <a:gd name="connsiteX75" fmla="*/ 38185 w 1728872"/>
              <a:gd name="connsiteY75" fmla="*/ 1720243 h 2729893"/>
              <a:gd name="connsiteX76" fmla="*/ 28660 w 1728872"/>
              <a:gd name="connsiteY76" fmla="*/ 1739293 h 2729893"/>
              <a:gd name="connsiteX77" fmla="*/ 42947 w 1728872"/>
              <a:gd name="connsiteY77" fmla="*/ 1786918 h 2729893"/>
              <a:gd name="connsiteX78" fmla="*/ 47710 w 1728872"/>
              <a:gd name="connsiteY78" fmla="*/ 1805968 h 2729893"/>
              <a:gd name="connsiteX79" fmla="*/ 52472 w 1728872"/>
              <a:gd name="connsiteY79" fmla="*/ 1820256 h 2729893"/>
              <a:gd name="connsiteX80" fmla="*/ 38185 w 1728872"/>
              <a:gd name="connsiteY80" fmla="*/ 1877406 h 2729893"/>
              <a:gd name="connsiteX81" fmla="*/ 28660 w 1728872"/>
              <a:gd name="connsiteY81" fmla="*/ 1905981 h 2729893"/>
              <a:gd name="connsiteX82" fmla="*/ 57235 w 1728872"/>
              <a:gd name="connsiteY82" fmla="*/ 1958368 h 2729893"/>
              <a:gd name="connsiteX83" fmla="*/ 61997 w 1728872"/>
              <a:gd name="connsiteY83" fmla="*/ 1977418 h 2729893"/>
              <a:gd name="connsiteX84" fmla="*/ 23897 w 1728872"/>
              <a:gd name="connsiteY84" fmla="*/ 1977418 h 2729893"/>
              <a:gd name="connsiteX85" fmla="*/ 85 w 1728872"/>
              <a:gd name="connsiteY85" fmla="*/ 1982181 h 2729893"/>
              <a:gd name="connsiteX86" fmla="*/ 19135 w 1728872"/>
              <a:gd name="connsiteY86" fmla="*/ 2020281 h 2729893"/>
              <a:gd name="connsiteX87" fmla="*/ 33422 w 1728872"/>
              <a:gd name="connsiteY87" fmla="*/ 2206018 h 2729893"/>
              <a:gd name="connsiteX88" fmla="*/ 47710 w 1728872"/>
              <a:gd name="connsiteY88" fmla="*/ 2277456 h 2729893"/>
              <a:gd name="connsiteX89" fmla="*/ 66760 w 1728872"/>
              <a:gd name="connsiteY89" fmla="*/ 2301268 h 2729893"/>
              <a:gd name="connsiteX90" fmla="*/ 76285 w 1728872"/>
              <a:gd name="connsiteY90" fmla="*/ 2315556 h 2729893"/>
              <a:gd name="connsiteX91" fmla="*/ 104860 w 1728872"/>
              <a:gd name="connsiteY91" fmla="*/ 2329843 h 2729893"/>
              <a:gd name="connsiteX92" fmla="*/ 157247 w 1728872"/>
              <a:gd name="connsiteY92" fmla="*/ 2391756 h 2729893"/>
              <a:gd name="connsiteX93" fmla="*/ 171535 w 1728872"/>
              <a:gd name="connsiteY93" fmla="*/ 2425093 h 2729893"/>
              <a:gd name="connsiteX94" fmla="*/ 176297 w 1728872"/>
              <a:gd name="connsiteY94" fmla="*/ 2448906 h 2729893"/>
              <a:gd name="connsiteX95" fmla="*/ 190585 w 1728872"/>
              <a:gd name="connsiteY95" fmla="*/ 2467956 h 2729893"/>
              <a:gd name="connsiteX96" fmla="*/ 195347 w 1728872"/>
              <a:gd name="connsiteY96" fmla="*/ 2482243 h 2729893"/>
              <a:gd name="connsiteX97" fmla="*/ 204872 w 1728872"/>
              <a:gd name="connsiteY97" fmla="*/ 2501293 h 2729893"/>
              <a:gd name="connsiteX98" fmla="*/ 209635 w 1728872"/>
              <a:gd name="connsiteY98" fmla="*/ 2525106 h 2729893"/>
              <a:gd name="connsiteX99" fmla="*/ 233447 w 1728872"/>
              <a:gd name="connsiteY99" fmla="*/ 2567968 h 2729893"/>
              <a:gd name="connsiteX100" fmla="*/ 238210 w 1728872"/>
              <a:gd name="connsiteY100" fmla="*/ 2582256 h 2729893"/>
              <a:gd name="connsiteX101" fmla="*/ 262022 w 1728872"/>
              <a:gd name="connsiteY101" fmla="*/ 2606068 h 2729893"/>
              <a:gd name="connsiteX102" fmla="*/ 271547 w 1728872"/>
              <a:gd name="connsiteY102" fmla="*/ 2620356 h 2729893"/>
              <a:gd name="connsiteX103" fmla="*/ 300122 w 1728872"/>
              <a:gd name="connsiteY103" fmla="*/ 2625118 h 2729893"/>
              <a:gd name="connsiteX104" fmla="*/ 395372 w 1728872"/>
              <a:gd name="connsiteY104" fmla="*/ 2653693 h 2729893"/>
              <a:gd name="connsiteX105" fmla="*/ 395372 w 1728872"/>
              <a:gd name="connsiteY105" fmla="*/ 2653693 h 2729893"/>
              <a:gd name="connsiteX106" fmla="*/ 452522 w 1728872"/>
              <a:gd name="connsiteY106" fmla="*/ 2672743 h 2729893"/>
              <a:gd name="connsiteX107" fmla="*/ 476335 w 1728872"/>
              <a:gd name="connsiteY107" fmla="*/ 2682268 h 2729893"/>
              <a:gd name="connsiteX108" fmla="*/ 504910 w 1728872"/>
              <a:gd name="connsiteY108" fmla="*/ 2691793 h 2729893"/>
              <a:gd name="connsiteX109" fmla="*/ 552535 w 1728872"/>
              <a:gd name="connsiteY109" fmla="*/ 2701318 h 2729893"/>
              <a:gd name="connsiteX110" fmla="*/ 600160 w 1728872"/>
              <a:gd name="connsiteY110" fmla="*/ 2715606 h 2729893"/>
              <a:gd name="connsiteX111" fmla="*/ 628735 w 1728872"/>
              <a:gd name="connsiteY111" fmla="*/ 2725131 h 2729893"/>
              <a:gd name="connsiteX112" fmla="*/ 643022 w 1728872"/>
              <a:gd name="connsiteY112" fmla="*/ 2729893 h 2729893"/>
              <a:gd name="connsiteX113" fmla="*/ 652547 w 1728872"/>
              <a:gd name="connsiteY113" fmla="*/ 2663218 h 2729893"/>
              <a:gd name="connsiteX114" fmla="*/ 666835 w 1728872"/>
              <a:gd name="connsiteY114" fmla="*/ 2653693 h 2729893"/>
              <a:gd name="connsiteX115" fmla="*/ 695410 w 1728872"/>
              <a:gd name="connsiteY115" fmla="*/ 2644168 h 2729893"/>
              <a:gd name="connsiteX116" fmla="*/ 709697 w 1728872"/>
              <a:gd name="connsiteY116" fmla="*/ 2634643 h 2729893"/>
              <a:gd name="connsiteX117" fmla="*/ 738272 w 1728872"/>
              <a:gd name="connsiteY117" fmla="*/ 2625118 h 2729893"/>
              <a:gd name="connsiteX118" fmla="*/ 771610 w 1728872"/>
              <a:gd name="connsiteY118" fmla="*/ 2610831 h 2729893"/>
              <a:gd name="connsiteX119" fmla="*/ 800185 w 1728872"/>
              <a:gd name="connsiteY119" fmla="*/ 2587018 h 2729893"/>
              <a:gd name="connsiteX120" fmla="*/ 833522 w 1728872"/>
              <a:gd name="connsiteY120" fmla="*/ 2553681 h 2729893"/>
              <a:gd name="connsiteX121" fmla="*/ 895435 w 1728872"/>
              <a:gd name="connsiteY121" fmla="*/ 2534631 h 2729893"/>
              <a:gd name="connsiteX122" fmla="*/ 924010 w 1728872"/>
              <a:gd name="connsiteY122" fmla="*/ 2520343 h 2729893"/>
              <a:gd name="connsiteX123" fmla="*/ 962110 w 1728872"/>
              <a:gd name="connsiteY123" fmla="*/ 2510818 h 2729893"/>
              <a:gd name="connsiteX124" fmla="*/ 976397 w 1728872"/>
              <a:gd name="connsiteY124" fmla="*/ 2506056 h 2729893"/>
              <a:gd name="connsiteX125" fmla="*/ 995447 w 1728872"/>
              <a:gd name="connsiteY125" fmla="*/ 2501293 h 2729893"/>
              <a:gd name="connsiteX126" fmla="*/ 1014497 w 1728872"/>
              <a:gd name="connsiteY126" fmla="*/ 2491768 h 2729893"/>
              <a:gd name="connsiteX127" fmla="*/ 1062122 w 1728872"/>
              <a:gd name="connsiteY127" fmla="*/ 2482243 h 2729893"/>
              <a:gd name="connsiteX128" fmla="*/ 1066885 w 1728872"/>
              <a:gd name="connsiteY128" fmla="*/ 2463193 h 2729893"/>
              <a:gd name="connsiteX129" fmla="*/ 1109747 w 1728872"/>
              <a:gd name="connsiteY129" fmla="*/ 2448906 h 2729893"/>
              <a:gd name="connsiteX130" fmla="*/ 1114510 w 1728872"/>
              <a:gd name="connsiteY130" fmla="*/ 2429856 h 2729893"/>
              <a:gd name="connsiteX131" fmla="*/ 1109747 w 1728872"/>
              <a:gd name="connsiteY131" fmla="*/ 2415568 h 2729893"/>
              <a:gd name="connsiteX132" fmla="*/ 1081172 w 1728872"/>
              <a:gd name="connsiteY132" fmla="*/ 2377468 h 2729893"/>
              <a:gd name="connsiteX133" fmla="*/ 1071647 w 1728872"/>
              <a:gd name="connsiteY133" fmla="*/ 2363181 h 2729893"/>
              <a:gd name="connsiteX134" fmla="*/ 1038310 w 1728872"/>
              <a:gd name="connsiteY134" fmla="*/ 2320318 h 2729893"/>
              <a:gd name="connsiteX135" fmla="*/ 1066885 w 1728872"/>
              <a:gd name="connsiteY135" fmla="*/ 2253643 h 2729893"/>
              <a:gd name="connsiteX136" fmla="*/ 1081172 w 1728872"/>
              <a:gd name="connsiteY136" fmla="*/ 2248881 h 2729893"/>
              <a:gd name="connsiteX137" fmla="*/ 1100222 w 1728872"/>
              <a:gd name="connsiteY137" fmla="*/ 2234593 h 2729893"/>
              <a:gd name="connsiteX138" fmla="*/ 1114510 w 1728872"/>
              <a:gd name="connsiteY138" fmla="*/ 2225068 h 2729893"/>
              <a:gd name="connsiteX139" fmla="*/ 1128797 w 1728872"/>
              <a:gd name="connsiteY139" fmla="*/ 2210781 h 2729893"/>
              <a:gd name="connsiteX140" fmla="*/ 1138322 w 1728872"/>
              <a:gd name="connsiteY140" fmla="*/ 2186968 h 2729893"/>
              <a:gd name="connsiteX141" fmla="*/ 1157372 w 1728872"/>
              <a:gd name="connsiteY141" fmla="*/ 2158393 h 2729893"/>
              <a:gd name="connsiteX142" fmla="*/ 1176422 w 1728872"/>
              <a:gd name="connsiteY142" fmla="*/ 2129818 h 2729893"/>
              <a:gd name="connsiteX143" fmla="*/ 1190710 w 1728872"/>
              <a:gd name="connsiteY143" fmla="*/ 2120293 h 2729893"/>
              <a:gd name="connsiteX144" fmla="*/ 1309772 w 1728872"/>
              <a:gd name="connsiteY144" fmla="*/ 2110768 h 2729893"/>
              <a:gd name="connsiteX145" fmla="*/ 1324060 w 1728872"/>
              <a:gd name="connsiteY145" fmla="*/ 2091718 h 2729893"/>
              <a:gd name="connsiteX146" fmla="*/ 1333585 w 1728872"/>
              <a:gd name="connsiteY146" fmla="*/ 2063143 h 2729893"/>
              <a:gd name="connsiteX147" fmla="*/ 1357397 w 1728872"/>
              <a:gd name="connsiteY147" fmla="*/ 2053618 h 2729893"/>
              <a:gd name="connsiteX148" fmla="*/ 1405022 w 1728872"/>
              <a:gd name="connsiteY148" fmla="*/ 2044093 h 2729893"/>
              <a:gd name="connsiteX149" fmla="*/ 1395497 w 1728872"/>
              <a:gd name="connsiteY149" fmla="*/ 2020281 h 2729893"/>
              <a:gd name="connsiteX150" fmla="*/ 1419310 w 1728872"/>
              <a:gd name="connsiteY150" fmla="*/ 2015518 h 2729893"/>
              <a:gd name="connsiteX151" fmla="*/ 1476460 w 1728872"/>
              <a:gd name="connsiteY151" fmla="*/ 2001231 h 2729893"/>
              <a:gd name="connsiteX152" fmla="*/ 1490747 w 1728872"/>
              <a:gd name="connsiteY152" fmla="*/ 1996468 h 2729893"/>
              <a:gd name="connsiteX153" fmla="*/ 1528847 w 1728872"/>
              <a:gd name="connsiteY153" fmla="*/ 1991706 h 2729893"/>
              <a:gd name="connsiteX154" fmla="*/ 1543135 w 1728872"/>
              <a:gd name="connsiteY154" fmla="*/ 1967893 h 2729893"/>
              <a:gd name="connsiteX155" fmla="*/ 1552660 w 1728872"/>
              <a:gd name="connsiteY155" fmla="*/ 1915506 h 2729893"/>
              <a:gd name="connsiteX156" fmla="*/ 1595522 w 1728872"/>
              <a:gd name="connsiteY156" fmla="*/ 1905981 h 2729893"/>
              <a:gd name="connsiteX157" fmla="*/ 1605047 w 1728872"/>
              <a:gd name="connsiteY157" fmla="*/ 1891693 h 2729893"/>
              <a:gd name="connsiteX158" fmla="*/ 1609810 w 1728872"/>
              <a:gd name="connsiteY158" fmla="*/ 1877406 h 2729893"/>
              <a:gd name="connsiteX159" fmla="*/ 1628860 w 1728872"/>
              <a:gd name="connsiteY159" fmla="*/ 1863118 h 2729893"/>
              <a:gd name="connsiteX160" fmla="*/ 1657435 w 1728872"/>
              <a:gd name="connsiteY160" fmla="*/ 1834543 h 2729893"/>
              <a:gd name="connsiteX161" fmla="*/ 1647910 w 1728872"/>
              <a:gd name="connsiteY161" fmla="*/ 1791681 h 2729893"/>
              <a:gd name="connsiteX162" fmla="*/ 1624097 w 1728872"/>
              <a:gd name="connsiteY162" fmla="*/ 1763106 h 2729893"/>
              <a:gd name="connsiteX163" fmla="*/ 1581235 w 1728872"/>
              <a:gd name="connsiteY163" fmla="*/ 1715481 h 2729893"/>
              <a:gd name="connsiteX164" fmla="*/ 1562185 w 1728872"/>
              <a:gd name="connsiteY164" fmla="*/ 1710718 h 2729893"/>
              <a:gd name="connsiteX165" fmla="*/ 1547897 w 1728872"/>
              <a:gd name="connsiteY165" fmla="*/ 1677381 h 2729893"/>
              <a:gd name="connsiteX166" fmla="*/ 1585997 w 1728872"/>
              <a:gd name="connsiteY166" fmla="*/ 1653568 h 2729893"/>
              <a:gd name="connsiteX167" fmla="*/ 1619335 w 1728872"/>
              <a:gd name="connsiteY167" fmla="*/ 1639281 h 2729893"/>
              <a:gd name="connsiteX168" fmla="*/ 1652672 w 1728872"/>
              <a:gd name="connsiteY168" fmla="*/ 1629756 h 2729893"/>
              <a:gd name="connsiteX169" fmla="*/ 1681247 w 1728872"/>
              <a:gd name="connsiteY169" fmla="*/ 1620231 h 2729893"/>
              <a:gd name="connsiteX170" fmla="*/ 1695535 w 1728872"/>
              <a:gd name="connsiteY170" fmla="*/ 1601181 h 2729893"/>
              <a:gd name="connsiteX171" fmla="*/ 1705060 w 1728872"/>
              <a:gd name="connsiteY171" fmla="*/ 1586893 h 2729893"/>
              <a:gd name="connsiteX172" fmla="*/ 1700297 w 1728872"/>
              <a:gd name="connsiteY172" fmla="*/ 1544031 h 2729893"/>
              <a:gd name="connsiteX173" fmla="*/ 1686010 w 1728872"/>
              <a:gd name="connsiteY173" fmla="*/ 1524981 h 2729893"/>
              <a:gd name="connsiteX174" fmla="*/ 1681247 w 1728872"/>
              <a:gd name="connsiteY174" fmla="*/ 1505931 h 2729893"/>
              <a:gd name="connsiteX175" fmla="*/ 1671722 w 1728872"/>
              <a:gd name="connsiteY175" fmla="*/ 1477356 h 2729893"/>
              <a:gd name="connsiteX176" fmla="*/ 1676485 w 1728872"/>
              <a:gd name="connsiteY176" fmla="*/ 1410681 h 2729893"/>
              <a:gd name="connsiteX177" fmla="*/ 1681247 w 1728872"/>
              <a:gd name="connsiteY177" fmla="*/ 1372581 h 2729893"/>
              <a:gd name="connsiteX178" fmla="*/ 1700297 w 1728872"/>
              <a:gd name="connsiteY178" fmla="*/ 1353531 h 2729893"/>
              <a:gd name="connsiteX179" fmla="*/ 1709822 w 1728872"/>
              <a:gd name="connsiteY179" fmla="*/ 1329718 h 2729893"/>
              <a:gd name="connsiteX180" fmla="*/ 1714585 w 1728872"/>
              <a:gd name="connsiteY180" fmla="*/ 1315431 h 2729893"/>
              <a:gd name="connsiteX181" fmla="*/ 1728872 w 1728872"/>
              <a:gd name="connsiteY181" fmla="*/ 1286856 h 2729893"/>
              <a:gd name="connsiteX182" fmla="*/ 1719347 w 1728872"/>
              <a:gd name="connsiteY182" fmla="*/ 1196368 h 2729893"/>
              <a:gd name="connsiteX183" fmla="*/ 1681247 w 1728872"/>
              <a:gd name="connsiteY183" fmla="*/ 1158268 h 2729893"/>
              <a:gd name="connsiteX184" fmla="*/ 1666960 w 1728872"/>
              <a:gd name="connsiteY184" fmla="*/ 1143981 h 2729893"/>
              <a:gd name="connsiteX185" fmla="*/ 1652672 w 1728872"/>
              <a:gd name="connsiteY185" fmla="*/ 1129693 h 2729893"/>
              <a:gd name="connsiteX186" fmla="*/ 1633622 w 1728872"/>
              <a:gd name="connsiteY186" fmla="*/ 1120168 h 2729893"/>
              <a:gd name="connsiteX187" fmla="*/ 1614572 w 1728872"/>
              <a:gd name="connsiteY187" fmla="*/ 1101118 h 2729893"/>
              <a:gd name="connsiteX188" fmla="*/ 1600285 w 1728872"/>
              <a:gd name="connsiteY188" fmla="*/ 1096356 h 2729893"/>
              <a:gd name="connsiteX189" fmla="*/ 1581235 w 1728872"/>
              <a:gd name="connsiteY189" fmla="*/ 1086831 h 2729893"/>
              <a:gd name="connsiteX190" fmla="*/ 1547897 w 1728872"/>
              <a:gd name="connsiteY190" fmla="*/ 1077306 h 2729893"/>
              <a:gd name="connsiteX191" fmla="*/ 1528847 w 1728872"/>
              <a:gd name="connsiteY191" fmla="*/ 1067781 h 2729893"/>
              <a:gd name="connsiteX192" fmla="*/ 1500272 w 1728872"/>
              <a:gd name="connsiteY192" fmla="*/ 1063018 h 2729893"/>
              <a:gd name="connsiteX193" fmla="*/ 1481222 w 1728872"/>
              <a:gd name="connsiteY193" fmla="*/ 1029681 h 2729893"/>
              <a:gd name="connsiteX194" fmla="*/ 1466935 w 1728872"/>
              <a:gd name="connsiteY194" fmla="*/ 986818 h 2729893"/>
              <a:gd name="connsiteX195" fmla="*/ 1457410 w 1728872"/>
              <a:gd name="connsiteY195" fmla="*/ 967768 h 2729893"/>
              <a:gd name="connsiteX196" fmla="*/ 1452647 w 1728872"/>
              <a:gd name="connsiteY196" fmla="*/ 953481 h 2729893"/>
              <a:gd name="connsiteX197" fmla="*/ 1443122 w 1728872"/>
              <a:gd name="connsiteY197" fmla="*/ 929668 h 2729893"/>
              <a:gd name="connsiteX198" fmla="*/ 1452647 w 1728872"/>
              <a:gd name="connsiteY198" fmla="*/ 867756 h 2729893"/>
              <a:gd name="connsiteX199" fmla="*/ 1462172 w 1728872"/>
              <a:gd name="connsiteY199" fmla="*/ 853468 h 2729893"/>
              <a:gd name="connsiteX200" fmla="*/ 1466935 w 1728872"/>
              <a:gd name="connsiteY200" fmla="*/ 839181 h 2729893"/>
              <a:gd name="connsiteX201" fmla="*/ 1500272 w 1728872"/>
              <a:gd name="connsiteY201" fmla="*/ 786793 h 2729893"/>
              <a:gd name="connsiteX202" fmla="*/ 1519322 w 1728872"/>
              <a:gd name="connsiteY202" fmla="*/ 739168 h 2729893"/>
              <a:gd name="connsiteX203" fmla="*/ 1528847 w 1728872"/>
              <a:gd name="connsiteY203" fmla="*/ 715356 h 2729893"/>
              <a:gd name="connsiteX204" fmla="*/ 1543135 w 1728872"/>
              <a:gd name="connsiteY204" fmla="*/ 701068 h 2729893"/>
              <a:gd name="connsiteX205" fmla="*/ 1562185 w 1728872"/>
              <a:gd name="connsiteY205" fmla="*/ 686781 h 2729893"/>
              <a:gd name="connsiteX206" fmla="*/ 1590760 w 1728872"/>
              <a:gd name="connsiteY206" fmla="*/ 643918 h 2729893"/>
              <a:gd name="connsiteX207" fmla="*/ 1600285 w 1728872"/>
              <a:gd name="connsiteY207" fmla="*/ 615343 h 2729893"/>
              <a:gd name="connsiteX208" fmla="*/ 1619335 w 1728872"/>
              <a:gd name="connsiteY208" fmla="*/ 586768 h 2729893"/>
              <a:gd name="connsiteX209" fmla="*/ 1614572 w 1728872"/>
              <a:gd name="connsiteY209" fmla="*/ 491518 h 2729893"/>
              <a:gd name="connsiteX210" fmla="*/ 1585997 w 1728872"/>
              <a:gd name="connsiteY210" fmla="*/ 467706 h 2729893"/>
              <a:gd name="connsiteX211" fmla="*/ 1571710 w 1728872"/>
              <a:gd name="connsiteY211" fmla="*/ 462943 h 2729893"/>
              <a:gd name="connsiteX212" fmla="*/ 1538372 w 1728872"/>
              <a:gd name="connsiteY212" fmla="*/ 448656 h 2729893"/>
              <a:gd name="connsiteX213" fmla="*/ 1533610 w 1728872"/>
              <a:gd name="connsiteY213" fmla="*/ 429606 h 2729893"/>
              <a:gd name="connsiteX214" fmla="*/ 1528847 w 1728872"/>
              <a:gd name="connsiteY214" fmla="*/ 343881 h 2729893"/>
              <a:gd name="connsiteX215" fmla="*/ 1514560 w 1728872"/>
              <a:gd name="connsiteY215" fmla="*/ 324831 h 2729893"/>
              <a:gd name="connsiteX216" fmla="*/ 1505035 w 1728872"/>
              <a:gd name="connsiteY216" fmla="*/ 310543 h 2729893"/>
              <a:gd name="connsiteX217" fmla="*/ 1485985 w 1728872"/>
              <a:gd name="connsiteY217" fmla="*/ 305781 h 2729893"/>
              <a:gd name="connsiteX218" fmla="*/ 1457410 w 1728872"/>
              <a:gd name="connsiteY218" fmla="*/ 296256 h 2729893"/>
              <a:gd name="connsiteX219" fmla="*/ 1481222 w 1728872"/>
              <a:gd name="connsiteY219" fmla="*/ 272443 h 2729893"/>
              <a:gd name="connsiteX220" fmla="*/ 1500272 w 1728872"/>
              <a:gd name="connsiteY220" fmla="*/ 234343 h 2729893"/>
              <a:gd name="connsiteX221" fmla="*/ 1514560 w 1728872"/>
              <a:gd name="connsiteY221" fmla="*/ 162906 h 2729893"/>
              <a:gd name="connsiteX222" fmla="*/ 1519322 w 1728872"/>
              <a:gd name="connsiteY222" fmla="*/ 139093 h 2729893"/>
              <a:gd name="connsiteX223" fmla="*/ 1524085 w 1728872"/>
              <a:gd name="connsiteY223" fmla="*/ 124806 h 2729893"/>
              <a:gd name="connsiteX224" fmla="*/ 1528847 w 1728872"/>
              <a:gd name="connsiteY224" fmla="*/ 105756 h 2729893"/>
              <a:gd name="connsiteX225" fmla="*/ 1547897 w 1728872"/>
              <a:gd name="connsiteY225" fmla="*/ 77181 h 2729893"/>
              <a:gd name="connsiteX226" fmla="*/ 1557422 w 1728872"/>
              <a:gd name="connsiteY226" fmla="*/ 62893 h 2729893"/>
              <a:gd name="connsiteX227" fmla="*/ 1538372 w 1728872"/>
              <a:gd name="connsiteY227" fmla="*/ 20031 h 2729893"/>
              <a:gd name="connsiteX0" fmla="*/ 1538372 w 1728872"/>
              <a:gd name="connsiteY0" fmla="*/ 20031 h 2729893"/>
              <a:gd name="connsiteX1" fmla="*/ 1485985 w 1728872"/>
              <a:gd name="connsiteY1" fmla="*/ 8125 h 2729893"/>
              <a:gd name="connsiteX2" fmla="*/ 1445503 w 1728872"/>
              <a:gd name="connsiteY2" fmla="*/ 3361 h 2729893"/>
              <a:gd name="connsiteX3" fmla="*/ 1338347 w 1728872"/>
              <a:gd name="connsiteY3" fmla="*/ 67656 h 2729893"/>
              <a:gd name="connsiteX4" fmla="*/ 1288341 w 1728872"/>
              <a:gd name="connsiteY4" fmla="*/ 122425 h 2729893"/>
              <a:gd name="connsiteX5" fmla="*/ 1221666 w 1728872"/>
              <a:gd name="connsiteY5" fmla="*/ 124805 h 2729893"/>
              <a:gd name="connsiteX6" fmla="*/ 1202616 w 1728872"/>
              <a:gd name="connsiteY6" fmla="*/ 146238 h 2729893"/>
              <a:gd name="connsiteX7" fmla="*/ 1138322 w 1728872"/>
              <a:gd name="connsiteY7" fmla="*/ 165288 h 2729893"/>
              <a:gd name="connsiteX8" fmla="*/ 1085935 w 1728872"/>
              <a:gd name="connsiteY8" fmla="*/ 243868 h 2729893"/>
              <a:gd name="connsiteX9" fmla="*/ 1059741 w 1728872"/>
              <a:gd name="connsiteY9" fmla="*/ 296256 h 2729893"/>
              <a:gd name="connsiteX10" fmla="*/ 966872 w 1728872"/>
              <a:gd name="connsiteY10" fmla="*/ 267681 h 2729893"/>
              <a:gd name="connsiteX11" fmla="*/ 909722 w 1728872"/>
              <a:gd name="connsiteY11" fmla="*/ 310543 h 2729893"/>
              <a:gd name="connsiteX12" fmla="*/ 885910 w 1728872"/>
              <a:gd name="connsiteY12" fmla="*/ 405793 h 2729893"/>
              <a:gd name="connsiteX13" fmla="*/ 862097 w 1728872"/>
              <a:gd name="connsiteY13" fmla="*/ 477231 h 2729893"/>
              <a:gd name="connsiteX14" fmla="*/ 843047 w 1728872"/>
              <a:gd name="connsiteY14" fmla="*/ 486756 h 2729893"/>
              <a:gd name="connsiteX15" fmla="*/ 804947 w 1728872"/>
              <a:gd name="connsiteY15" fmla="*/ 481993 h 2729893"/>
              <a:gd name="connsiteX16" fmla="*/ 790660 w 1728872"/>
              <a:gd name="connsiteY16" fmla="*/ 472468 h 2729893"/>
              <a:gd name="connsiteX17" fmla="*/ 738272 w 1728872"/>
              <a:gd name="connsiteY17" fmla="*/ 477231 h 2729893"/>
              <a:gd name="connsiteX18" fmla="*/ 723985 w 1728872"/>
              <a:gd name="connsiteY18" fmla="*/ 486756 h 2729893"/>
              <a:gd name="connsiteX19" fmla="*/ 700172 w 1728872"/>
              <a:gd name="connsiteY19" fmla="*/ 515331 h 2729893"/>
              <a:gd name="connsiteX20" fmla="*/ 681122 w 1728872"/>
              <a:gd name="connsiteY20" fmla="*/ 520093 h 2729893"/>
              <a:gd name="connsiteX21" fmla="*/ 623972 w 1728872"/>
              <a:gd name="connsiteY21" fmla="*/ 524856 h 2729893"/>
              <a:gd name="connsiteX22" fmla="*/ 623972 w 1728872"/>
              <a:gd name="connsiteY22" fmla="*/ 572481 h 2729893"/>
              <a:gd name="connsiteX23" fmla="*/ 600160 w 1728872"/>
              <a:gd name="connsiteY23" fmla="*/ 577243 h 2729893"/>
              <a:gd name="connsiteX24" fmla="*/ 585872 w 1728872"/>
              <a:gd name="connsiteY24" fmla="*/ 586768 h 2729893"/>
              <a:gd name="connsiteX25" fmla="*/ 581110 w 1728872"/>
              <a:gd name="connsiteY25" fmla="*/ 624868 h 2729893"/>
              <a:gd name="connsiteX26" fmla="*/ 571585 w 1728872"/>
              <a:gd name="connsiteY26" fmla="*/ 658206 h 2729893"/>
              <a:gd name="connsiteX27" fmla="*/ 566822 w 1728872"/>
              <a:gd name="connsiteY27" fmla="*/ 672493 h 2729893"/>
              <a:gd name="connsiteX28" fmla="*/ 514435 w 1728872"/>
              <a:gd name="connsiteY28" fmla="*/ 686781 h 2729893"/>
              <a:gd name="connsiteX29" fmla="*/ 500147 w 1728872"/>
              <a:gd name="connsiteY29" fmla="*/ 701068 h 2729893"/>
              <a:gd name="connsiteX30" fmla="*/ 523960 w 1728872"/>
              <a:gd name="connsiteY30" fmla="*/ 734406 h 2729893"/>
              <a:gd name="connsiteX31" fmla="*/ 566822 w 1728872"/>
              <a:gd name="connsiteY31" fmla="*/ 743931 h 2729893"/>
              <a:gd name="connsiteX32" fmla="*/ 604922 w 1728872"/>
              <a:gd name="connsiteY32" fmla="*/ 791556 h 2729893"/>
              <a:gd name="connsiteX33" fmla="*/ 623972 w 1728872"/>
              <a:gd name="connsiteY33" fmla="*/ 858231 h 2729893"/>
              <a:gd name="connsiteX34" fmla="*/ 638260 w 1728872"/>
              <a:gd name="connsiteY34" fmla="*/ 867756 h 2729893"/>
              <a:gd name="connsiteX35" fmla="*/ 604922 w 1728872"/>
              <a:gd name="connsiteY35" fmla="*/ 886806 h 2729893"/>
              <a:gd name="connsiteX36" fmla="*/ 595397 w 1728872"/>
              <a:gd name="connsiteY36" fmla="*/ 901093 h 2729893"/>
              <a:gd name="connsiteX37" fmla="*/ 576347 w 1728872"/>
              <a:gd name="connsiteY37" fmla="*/ 905856 h 2729893"/>
              <a:gd name="connsiteX38" fmla="*/ 562060 w 1728872"/>
              <a:gd name="connsiteY38" fmla="*/ 901093 h 2729893"/>
              <a:gd name="connsiteX39" fmla="*/ 566822 w 1728872"/>
              <a:gd name="connsiteY39" fmla="*/ 939193 h 2729893"/>
              <a:gd name="connsiteX40" fmla="*/ 557297 w 1728872"/>
              <a:gd name="connsiteY40" fmla="*/ 972531 h 2729893"/>
              <a:gd name="connsiteX41" fmla="*/ 523960 w 1728872"/>
              <a:gd name="connsiteY41" fmla="*/ 991581 h 2729893"/>
              <a:gd name="connsiteX42" fmla="*/ 509672 w 1728872"/>
              <a:gd name="connsiteY42" fmla="*/ 1005868 h 2729893"/>
              <a:gd name="connsiteX43" fmla="*/ 476335 w 1728872"/>
              <a:gd name="connsiteY43" fmla="*/ 986818 h 2729893"/>
              <a:gd name="connsiteX44" fmla="*/ 457285 w 1728872"/>
              <a:gd name="connsiteY44" fmla="*/ 991581 h 2729893"/>
              <a:gd name="connsiteX45" fmla="*/ 462047 w 1728872"/>
              <a:gd name="connsiteY45" fmla="*/ 1015393 h 2729893"/>
              <a:gd name="connsiteX46" fmla="*/ 481097 w 1728872"/>
              <a:gd name="connsiteY46" fmla="*/ 1043968 h 2729893"/>
              <a:gd name="connsiteX47" fmla="*/ 490622 w 1728872"/>
              <a:gd name="connsiteY47" fmla="*/ 1082068 h 2729893"/>
              <a:gd name="connsiteX48" fmla="*/ 485860 w 1728872"/>
              <a:gd name="connsiteY48" fmla="*/ 1182081 h 2729893"/>
              <a:gd name="connsiteX49" fmla="*/ 452522 w 1728872"/>
              <a:gd name="connsiteY49" fmla="*/ 1215418 h 2729893"/>
              <a:gd name="connsiteX50" fmla="*/ 438235 w 1728872"/>
              <a:gd name="connsiteY50" fmla="*/ 1229706 h 2729893"/>
              <a:gd name="connsiteX51" fmla="*/ 414422 w 1728872"/>
              <a:gd name="connsiteY51" fmla="*/ 1220181 h 2729893"/>
              <a:gd name="connsiteX52" fmla="*/ 395372 w 1728872"/>
              <a:gd name="connsiteY52" fmla="*/ 1215418 h 2729893"/>
              <a:gd name="connsiteX53" fmla="*/ 390610 w 1728872"/>
              <a:gd name="connsiteY53" fmla="*/ 1234468 h 2729893"/>
              <a:gd name="connsiteX54" fmla="*/ 385847 w 1728872"/>
              <a:gd name="connsiteY54" fmla="*/ 1258281 h 2729893"/>
              <a:gd name="connsiteX55" fmla="*/ 381085 w 1728872"/>
              <a:gd name="connsiteY55" fmla="*/ 1291618 h 2729893"/>
              <a:gd name="connsiteX56" fmla="*/ 376322 w 1728872"/>
              <a:gd name="connsiteY56" fmla="*/ 1305906 h 2729893"/>
              <a:gd name="connsiteX57" fmla="*/ 371560 w 1728872"/>
              <a:gd name="connsiteY57" fmla="*/ 1324956 h 2729893"/>
              <a:gd name="connsiteX58" fmla="*/ 366797 w 1728872"/>
              <a:gd name="connsiteY58" fmla="*/ 1348768 h 2729893"/>
              <a:gd name="connsiteX59" fmla="*/ 338222 w 1728872"/>
              <a:gd name="connsiteY59" fmla="*/ 1377343 h 2729893"/>
              <a:gd name="connsiteX60" fmla="*/ 319172 w 1728872"/>
              <a:gd name="connsiteY60" fmla="*/ 1391631 h 2729893"/>
              <a:gd name="connsiteX61" fmla="*/ 290597 w 1728872"/>
              <a:gd name="connsiteY61" fmla="*/ 1401156 h 2729893"/>
              <a:gd name="connsiteX62" fmla="*/ 276310 w 1728872"/>
              <a:gd name="connsiteY62" fmla="*/ 1415443 h 2729893"/>
              <a:gd name="connsiteX63" fmla="*/ 262022 w 1728872"/>
              <a:gd name="connsiteY63" fmla="*/ 1424968 h 2729893"/>
              <a:gd name="connsiteX64" fmla="*/ 257260 w 1728872"/>
              <a:gd name="connsiteY64" fmla="*/ 1439256 h 2729893"/>
              <a:gd name="connsiteX65" fmla="*/ 242972 w 1728872"/>
              <a:gd name="connsiteY65" fmla="*/ 1463068 h 2729893"/>
              <a:gd name="connsiteX66" fmla="*/ 209635 w 1728872"/>
              <a:gd name="connsiteY66" fmla="*/ 1496406 h 2729893"/>
              <a:gd name="connsiteX67" fmla="*/ 195347 w 1728872"/>
              <a:gd name="connsiteY67" fmla="*/ 1510693 h 2729893"/>
              <a:gd name="connsiteX68" fmla="*/ 157247 w 1728872"/>
              <a:gd name="connsiteY68" fmla="*/ 1539268 h 2729893"/>
              <a:gd name="connsiteX69" fmla="*/ 142960 w 1728872"/>
              <a:gd name="connsiteY69" fmla="*/ 1553556 h 2729893"/>
              <a:gd name="connsiteX70" fmla="*/ 114385 w 1728872"/>
              <a:gd name="connsiteY70" fmla="*/ 1577368 h 2729893"/>
              <a:gd name="connsiteX71" fmla="*/ 109622 w 1728872"/>
              <a:gd name="connsiteY71" fmla="*/ 1591656 h 2729893"/>
              <a:gd name="connsiteX72" fmla="*/ 100097 w 1728872"/>
              <a:gd name="connsiteY72" fmla="*/ 1653568 h 2729893"/>
              <a:gd name="connsiteX73" fmla="*/ 71522 w 1728872"/>
              <a:gd name="connsiteY73" fmla="*/ 1677381 h 2729893"/>
              <a:gd name="connsiteX74" fmla="*/ 38185 w 1728872"/>
              <a:gd name="connsiteY74" fmla="*/ 1720243 h 2729893"/>
              <a:gd name="connsiteX75" fmla="*/ 28660 w 1728872"/>
              <a:gd name="connsiteY75" fmla="*/ 1739293 h 2729893"/>
              <a:gd name="connsiteX76" fmla="*/ 42947 w 1728872"/>
              <a:gd name="connsiteY76" fmla="*/ 1786918 h 2729893"/>
              <a:gd name="connsiteX77" fmla="*/ 47710 w 1728872"/>
              <a:gd name="connsiteY77" fmla="*/ 1805968 h 2729893"/>
              <a:gd name="connsiteX78" fmla="*/ 52472 w 1728872"/>
              <a:gd name="connsiteY78" fmla="*/ 1820256 h 2729893"/>
              <a:gd name="connsiteX79" fmla="*/ 38185 w 1728872"/>
              <a:gd name="connsiteY79" fmla="*/ 1877406 h 2729893"/>
              <a:gd name="connsiteX80" fmla="*/ 28660 w 1728872"/>
              <a:gd name="connsiteY80" fmla="*/ 1905981 h 2729893"/>
              <a:gd name="connsiteX81" fmla="*/ 57235 w 1728872"/>
              <a:gd name="connsiteY81" fmla="*/ 1958368 h 2729893"/>
              <a:gd name="connsiteX82" fmla="*/ 61997 w 1728872"/>
              <a:gd name="connsiteY82" fmla="*/ 1977418 h 2729893"/>
              <a:gd name="connsiteX83" fmla="*/ 23897 w 1728872"/>
              <a:gd name="connsiteY83" fmla="*/ 1977418 h 2729893"/>
              <a:gd name="connsiteX84" fmla="*/ 85 w 1728872"/>
              <a:gd name="connsiteY84" fmla="*/ 1982181 h 2729893"/>
              <a:gd name="connsiteX85" fmla="*/ 19135 w 1728872"/>
              <a:gd name="connsiteY85" fmla="*/ 2020281 h 2729893"/>
              <a:gd name="connsiteX86" fmla="*/ 33422 w 1728872"/>
              <a:gd name="connsiteY86" fmla="*/ 2206018 h 2729893"/>
              <a:gd name="connsiteX87" fmla="*/ 47710 w 1728872"/>
              <a:gd name="connsiteY87" fmla="*/ 2277456 h 2729893"/>
              <a:gd name="connsiteX88" fmla="*/ 66760 w 1728872"/>
              <a:gd name="connsiteY88" fmla="*/ 2301268 h 2729893"/>
              <a:gd name="connsiteX89" fmla="*/ 76285 w 1728872"/>
              <a:gd name="connsiteY89" fmla="*/ 2315556 h 2729893"/>
              <a:gd name="connsiteX90" fmla="*/ 104860 w 1728872"/>
              <a:gd name="connsiteY90" fmla="*/ 2329843 h 2729893"/>
              <a:gd name="connsiteX91" fmla="*/ 157247 w 1728872"/>
              <a:gd name="connsiteY91" fmla="*/ 2391756 h 2729893"/>
              <a:gd name="connsiteX92" fmla="*/ 171535 w 1728872"/>
              <a:gd name="connsiteY92" fmla="*/ 2425093 h 2729893"/>
              <a:gd name="connsiteX93" fmla="*/ 176297 w 1728872"/>
              <a:gd name="connsiteY93" fmla="*/ 2448906 h 2729893"/>
              <a:gd name="connsiteX94" fmla="*/ 190585 w 1728872"/>
              <a:gd name="connsiteY94" fmla="*/ 2467956 h 2729893"/>
              <a:gd name="connsiteX95" fmla="*/ 195347 w 1728872"/>
              <a:gd name="connsiteY95" fmla="*/ 2482243 h 2729893"/>
              <a:gd name="connsiteX96" fmla="*/ 204872 w 1728872"/>
              <a:gd name="connsiteY96" fmla="*/ 2501293 h 2729893"/>
              <a:gd name="connsiteX97" fmla="*/ 209635 w 1728872"/>
              <a:gd name="connsiteY97" fmla="*/ 2525106 h 2729893"/>
              <a:gd name="connsiteX98" fmla="*/ 233447 w 1728872"/>
              <a:gd name="connsiteY98" fmla="*/ 2567968 h 2729893"/>
              <a:gd name="connsiteX99" fmla="*/ 238210 w 1728872"/>
              <a:gd name="connsiteY99" fmla="*/ 2582256 h 2729893"/>
              <a:gd name="connsiteX100" fmla="*/ 262022 w 1728872"/>
              <a:gd name="connsiteY100" fmla="*/ 2606068 h 2729893"/>
              <a:gd name="connsiteX101" fmla="*/ 271547 w 1728872"/>
              <a:gd name="connsiteY101" fmla="*/ 2620356 h 2729893"/>
              <a:gd name="connsiteX102" fmla="*/ 300122 w 1728872"/>
              <a:gd name="connsiteY102" fmla="*/ 2625118 h 2729893"/>
              <a:gd name="connsiteX103" fmla="*/ 395372 w 1728872"/>
              <a:gd name="connsiteY103" fmla="*/ 2653693 h 2729893"/>
              <a:gd name="connsiteX104" fmla="*/ 395372 w 1728872"/>
              <a:gd name="connsiteY104" fmla="*/ 2653693 h 2729893"/>
              <a:gd name="connsiteX105" fmla="*/ 452522 w 1728872"/>
              <a:gd name="connsiteY105" fmla="*/ 2672743 h 2729893"/>
              <a:gd name="connsiteX106" fmla="*/ 476335 w 1728872"/>
              <a:gd name="connsiteY106" fmla="*/ 2682268 h 2729893"/>
              <a:gd name="connsiteX107" fmla="*/ 504910 w 1728872"/>
              <a:gd name="connsiteY107" fmla="*/ 2691793 h 2729893"/>
              <a:gd name="connsiteX108" fmla="*/ 552535 w 1728872"/>
              <a:gd name="connsiteY108" fmla="*/ 2701318 h 2729893"/>
              <a:gd name="connsiteX109" fmla="*/ 600160 w 1728872"/>
              <a:gd name="connsiteY109" fmla="*/ 2715606 h 2729893"/>
              <a:gd name="connsiteX110" fmla="*/ 628735 w 1728872"/>
              <a:gd name="connsiteY110" fmla="*/ 2725131 h 2729893"/>
              <a:gd name="connsiteX111" fmla="*/ 643022 w 1728872"/>
              <a:gd name="connsiteY111" fmla="*/ 2729893 h 2729893"/>
              <a:gd name="connsiteX112" fmla="*/ 652547 w 1728872"/>
              <a:gd name="connsiteY112" fmla="*/ 2663218 h 2729893"/>
              <a:gd name="connsiteX113" fmla="*/ 666835 w 1728872"/>
              <a:gd name="connsiteY113" fmla="*/ 2653693 h 2729893"/>
              <a:gd name="connsiteX114" fmla="*/ 695410 w 1728872"/>
              <a:gd name="connsiteY114" fmla="*/ 2644168 h 2729893"/>
              <a:gd name="connsiteX115" fmla="*/ 709697 w 1728872"/>
              <a:gd name="connsiteY115" fmla="*/ 2634643 h 2729893"/>
              <a:gd name="connsiteX116" fmla="*/ 738272 w 1728872"/>
              <a:gd name="connsiteY116" fmla="*/ 2625118 h 2729893"/>
              <a:gd name="connsiteX117" fmla="*/ 771610 w 1728872"/>
              <a:gd name="connsiteY117" fmla="*/ 2610831 h 2729893"/>
              <a:gd name="connsiteX118" fmla="*/ 800185 w 1728872"/>
              <a:gd name="connsiteY118" fmla="*/ 2587018 h 2729893"/>
              <a:gd name="connsiteX119" fmla="*/ 833522 w 1728872"/>
              <a:gd name="connsiteY119" fmla="*/ 2553681 h 2729893"/>
              <a:gd name="connsiteX120" fmla="*/ 895435 w 1728872"/>
              <a:gd name="connsiteY120" fmla="*/ 2534631 h 2729893"/>
              <a:gd name="connsiteX121" fmla="*/ 924010 w 1728872"/>
              <a:gd name="connsiteY121" fmla="*/ 2520343 h 2729893"/>
              <a:gd name="connsiteX122" fmla="*/ 962110 w 1728872"/>
              <a:gd name="connsiteY122" fmla="*/ 2510818 h 2729893"/>
              <a:gd name="connsiteX123" fmla="*/ 976397 w 1728872"/>
              <a:gd name="connsiteY123" fmla="*/ 2506056 h 2729893"/>
              <a:gd name="connsiteX124" fmla="*/ 995447 w 1728872"/>
              <a:gd name="connsiteY124" fmla="*/ 2501293 h 2729893"/>
              <a:gd name="connsiteX125" fmla="*/ 1014497 w 1728872"/>
              <a:gd name="connsiteY125" fmla="*/ 2491768 h 2729893"/>
              <a:gd name="connsiteX126" fmla="*/ 1062122 w 1728872"/>
              <a:gd name="connsiteY126" fmla="*/ 2482243 h 2729893"/>
              <a:gd name="connsiteX127" fmla="*/ 1066885 w 1728872"/>
              <a:gd name="connsiteY127" fmla="*/ 2463193 h 2729893"/>
              <a:gd name="connsiteX128" fmla="*/ 1109747 w 1728872"/>
              <a:gd name="connsiteY128" fmla="*/ 2448906 h 2729893"/>
              <a:gd name="connsiteX129" fmla="*/ 1114510 w 1728872"/>
              <a:gd name="connsiteY129" fmla="*/ 2429856 h 2729893"/>
              <a:gd name="connsiteX130" fmla="*/ 1109747 w 1728872"/>
              <a:gd name="connsiteY130" fmla="*/ 2415568 h 2729893"/>
              <a:gd name="connsiteX131" fmla="*/ 1081172 w 1728872"/>
              <a:gd name="connsiteY131" fmla="*/ 2377468 h 2729893"/>
              <a:gd name="connsiteX132" fmla="*/ 1071647 w 1728872"/>
              <a:gd name="connsiteY132" fmla="*/ 2363181 h 2729893"/>
              <a:gd name="connsiteX133" fmla="*/ 1038310 w 1728872"/>
              <a:gd name="connsiteY133" fmla="*/ 2320318 h 2729893"/>
              <a:gd name="connsiteX134" fmla="*/ 1066885 w 1728872"/>
              <a:gd name="connsiteY134" fmla="*/ 2253643 h 2729893"/>
              <a:gd name="connsiteX135" fmla="*/ 1081172 w 1728872"/>
              <a:gd name="connsiteY135" fmla="*/ 2248881 h 2729893"/>
              <a:gd name="connsiteX136" fmla="*/ 1100222 w 1728872"/>
              <a:gd name="connsiteY136" fmla="*/ 2234593 h 2729893"/>
              <a:gd name="connsiteX137" fmla="*/ 1114510 w 1728872"/>
              <a:gd name="connsiteY137" fmla="*/ 2225068 h 2729893"/>
              <a:gd name="connsiteX138" fmla="*/ 1128797 w 1728872"/>
              <a:gd name="connsiteY138" fmla="*/ 2210781 h 2729893"/>
              <a:gd name="connsiteX139" fmla="*/ 1138322 w 1728872"/>
              <a:gd name="connsiteY139" fmla="*/ 2186968 h 2729893"/>
              <a:gd name="connsiteX140" fmla="*/ 1157372 w 1728872"/>
              <a:gd name="connsiteY140" fmla="*/ 2158393 h 2729893"/>
              <a:gd name="connsiteX141" fmla="*/ 1176422 w 1728872"/>
              <a:gd name="connsiteY141" fmla="*/ 2129818 h 2729893"/>
              <a:gd name="connsiteX142" fmla="*/ 1190710 w 1728872"/>
              <a:gd name="connsiteY142" fmla="*/ 2120293 h 2729893"/>
              <a:gd name="connsiteX143" fmla="*/ 1309772 w 1728872"/>
              <a:gd name="connsiteY143" fmla="*/ 2110768 h 2729893"/>
              <a:gd name="connsiteX144" fmla="*/ 1324060 w 1728872"/>
              <a:gd name="connsiteY144" fmla="*/ 2091718 h 2729893"/>
              <a:gd name="connsiteX145" fmla="*/ 1333585 w 1728872"/>
              <a:gd name="connsiteY145" fmla="*/ 2063143 h 2729893"/>
              <a:gd name="connsiteX146" fmla="*/ 1357397 w 1728872"/>
              <a:gd name="connsiteY146" fmla="*/ 2053618 h 2729893"/>
              <a:gd name="connsiteX147" fmla="*/ 1405022 w 1728872"/>
              <a:gd name="connsiteY147" fmla="*/ 2044093 h 2729893"/>
              <a:gd name="connsiteX148" fmla="*/ 1395497 w 1728872"/>
              <a:gd name="connsiteY148" fmla="*/ 2020281 h 2729893"/>
              <a:gd name="connsiteX149" fmla="*/ 1419310 w 1728872"/>
              <a:gd name="connsiteY149" fmla="*/ 2015518 h 2729893"/>
              <a:gd name="connsiteX150" fmla="*/ 1476460 w 1728872"/>
              <a:gd name="connsiteY150" fmla="*/ 2001231 h 2729893"/>
              <a:gd name="connsiteX151" fmla="*/ 1490747 w 1728872"/>
              <a:gd name="connsiteY151" fmla="*/ 1996468 h 2729893"/>
              <a:gd name="connsiteX152" fmla="*/ 1528847 w 1728872"/>
              <a:gd name="connsiteY152" fmla="*/ 1991706 h 2729893"/>
              <a:gd name="connsiteX153" fmla="*/ 1543135 w 1728872"/>
              <a:gd name="connsiteY153" fmla="*/ 1967893 h 2729893"/>
              <a:gd name="connsiteX154" fmla="*/ 1552660 w 1728872"/>
              <a:gd name="connsiteY154" fmla="*/ 1915506 h 2729893"/>
              <a:gd name="connsiteX155" fmla="*/ 1595522 w 1728872"/>
              <a:gd name="connsiteY155" fmla="*/ 1905981 h 2729893"/>
              <a:gd name="connsiteX156" fmla="*/ 1605047 w 1728872"/>
              <a:gd name="connsiteY156" fmla="*/ 1891693 h 2729893"/>
              <a:gd name="connsiteX157" fmla="*/ 1609810 w 1728872"/>
              <a:gd name="connsiteY157" fmla="*/ 1877406 h 2729893"/>
              <a:gd name="connsiteX158" fmla="*/ 1628860 w 1728872"/>
              <a:gd name="connsiteY158" fmla="*/ 1863118 h 2729893"/>
              <a:gd name="connsiteX159" fmla="*/ 1657435 w 1728872"/>
              <a:gd name="connsiteY159" fmla="*/ 1834543 h 2729893"/>
              <a:gd name="connsiteX160" fmla="*/ 1647910 w 1728872"/>
              <a:gd name="connsiteY160" fmla="*/ 1791681 h 2729893"/>
              <a:gd name="connsiteX161" fmla="*/ 1624097 w 1728872"/>
              <a:gd name="connsiteY161" fmla="*/ 1763106 h 2729893"/>
              <a:gd name="connsiteX162" fmla="*/ 1581235 w 1728872"/>
              <a:gd name="connsiteY162" fmla="*/ 1715481 h 2729893"/>
              <a:gd name="connsiteX163" fmla="*/ 1562185 w 1728872"/>
              <a:gd name="connsiteY163" fmla="*/ 1710718 h 2729893"/>
              <a:gd name="connsiteX164" fmla="*/ 1547897 w 1728872"/>
              <a:gd name="connsiteY164" fmla="*/ 1677381 h 2729893"/>
              <a:gd name="connsiteX165" fmla="*/ 1585997 w 1728872"/>
              <a:gd name="connsiteY165" fmla="*/ 1653568 h 2729893"/>
              <a:gd name="connsiteX166" fmla="*/ 1619335 w 1728872"/>
              <a:gd name="connsiteY166" fmla="*/ 1639281 h 2729893"/>
              <a:gd name="connsiteX167" fmla="*/ 1652672 w 1728872"/>
              <a:gd name="connsiteY167" fmla="*/ 1629756 h 2729893"/>
              <a:gd name="connsiteX168" fmla="*/ 1681247 w 1728872"/>
              <a:gd name="connsiteY168" fmla="*/ 1620231 h 2729893"/>
              <a:gd name="connsiteX169" fmla="*/ 1695535 w 1728872"/>
              <a:gd name="connsiteY169" fmla="*/ 1601181 h 2729893"/>
              <a:gd name="connsiteX170" fmla="*/ 1705060 w 1728872"/>
              <a:gd name="connsiteY170" fmla="*/ 1586893 h 2729893"/>
              <a:gd name="connsiteX171" fmla="*/ 1700297 w 1728872"/>
              <a:gd name="connsiteY171" fmla="*/ 1544031 h 2729893"/>
              <a:gd name="connsiteX172" fmla="*/ 1686010 w 1728872"/>
              <a:gd name="connsiteY172" fmla="*/ 1524981 h 2729893"/>
              <a:gd name="connsiteX173" fmla="*/ 1681247 w 1728872"/>
              <a:gd name="connsiteY173" fmla="*/ 1505931 h 2729893"/>
              <a:gd name="connsiteX174" fmla="*/ 1671722 w 1728872"/>
              <a:gd name="connsiteY174" fmla="*/ 1477356 h 2729893"/>
              <a:gd name="connsiteX175" fmla="*/ 1676485 w 1728872"/>
              <a:gd name="connsiteY175" fmla="*/ 1410681 h 2729893"/>
              <a:gd name="connsiteX176" fmla="*/ 1681247 w 1728872"/>
              <a:gd name="connsiteY176" fmla="*/ 1372581 h 2729893"/>
              <a:gd name="connsiteX177" fmla="*/ 1700297 w 1728872"/>
              <a:gd name="connsiteY177" fmla="*/ 1353531 h 2729893"/>
              <a:gd name="connsiteX178" fmla="*/ 1709822 w 1728872"/>
              <a:gd name="connsiteY178" fmla="*/ 1329718 h 2729893"/>
              <a:gd name="connsiteX179" fmla="*/ 1714585 w 1728872"/>
              <a:gd name="connsiteY179" fmla="*/ 1315431 h 2729893"/>
              <a:gd name="connsiteX180" fmla="*/ 1728872 w 1728872"/>
              <a:gd name="connsiteY180" fmla="*/ 1286856 h 2729893"/>
              <a:gd name="connsiteX181" fmla="*/ 1719347 w 1728872"/>
              <a:gd name="connsiteY181" fmla="*/ 1196368 h 2729893"/>
              <a:gd name="connsiteX182" fmla="*/ 1681247 w 1728872"/>
              <a:gd name="connsiteY182" fmla="*/ 1158268 h 2729893"/>
              <a:gd name="connsiteX183" fmla="*/ 1666960 w 1728872"/>
              <a:gd name="connsiteY183" fmla="*/ 1143981 h 2729893"/>
              <a:gd name="connsiteX184" fmla="*/ 1652672 w 1728872"/>
              <a:gd name="connsiteY184" fmla="*/ 1129693 h 2729893"/>
              <a:gd name="connsiteX185" fmla="*/ 1633622 w 1728872"/>
              <a:gd name="connsiteY185" fmla="*/ 1120168 h 2729893"/>
              <a:gd name="connsiteX186" fmla="*/ 1614572 w 1728872"/>
              <a:gd name="connsiteY186" fmla="*/ 1101118 h 2729893"/>
              <a:gd name="connsiteX187" fmla="*/ 1600285 w 1728872"/>
              <a:gd name="connsiteY187" fmla="*/ 1096356 h 2729893"/>
              <a:gd name="connsiteX188" fmla="*/ 1581235 w 1728872"/>
              <a:gd name="connsiteY188" fmla="*/ 1086831 h 2729893"/>
              <a:gd name="connsiteX189" fmla="*/ 1547897 w 1728872"/>
              <a:gd name="connsiteY189" fmla="*/ 1077306 h 2729893"/>
              <a:gd name="connsiteX190" fmla="*/ 1528847 w 1728872"/>
              <a:gd name="connsiteY190" fmla="*/ 1067781 h 2729893"/>
              <a:gd name="connsiteX191" fmla="*/ 1500272 w 1728872"/>
              <a:gd name="connsiteY191" fmla="*/ 1063018 h 2729893"/>
              <a:gd name="connsiteX192" fmla="*/ 1481222 w 1728872"/>
              <a:gd name="connsiteY192" fmla="*/ 1029681 h 2729893"/>
              <a:gd name="connsiteX193" fmla="*/ 1466935 w 1728872"/>
              <a:gd name="connsiteY193" fmla="*/ 986818 h 2729893"/>
              <a:gd name="connsiteX194" fmla="*/ 1457410 w 1728872"/>
              <a:gd name="connsiteY194" fmla="*/ 967768 h 2729893"/>
              <a:gd name="connsiteX195" fmla="*/ 1452647 w 1728872"/>
              <a:gd name="connsiteY195" fmla="*/ 953481 h 2729893"/>
              <a:gd name="connsiteX196" fmla="*/ 1443122 w 1728872"/>
              <a:gd name="connsiteY196" fmla="*/ 929668 h 2729893"/>
              <a:gd name="connsiteX197" fmla="*/ 1452647 w 1728872"/>
              <a:gd name="connsiteY197" fmla="*/ 867756 h 2729893"/>
              <a:gd name="connsiteX198" fmla="*/ 1462172 w 1728872"/>
              <a:gd name="connsiteY198" fmla="*/ 853468 h 2729893"/>
              <a:gd name="connsiteX199" fmla="*/ 1466935 w 1728872"/>
              <a:gd name="connsiteY199" fmla="*/ 839181 h 2729893"/>
              <a:gd name="connsiteX200" fmla="*/ 1500272 w 1728872"/>
              <a:gd name="connsiteY200" fmla="*/ 786793 h 2729893"/>
              <a:gd name="connsiteX201" fmla="*/ 1519322 w 1728872"/>
              <a:gd name="connsiteY201" fmla="*/ 739168 h 2729893"/>
              <a:gd name="connsiteX202" fmla="*/ 1528847 w 1728872"/>
              <a:gd name="connsiteY202" fmla="*/ 715356 h 2729893"/>
              <a:gd name="connsiteX203" fmla="*/ 1543135 w 1728872"/>
              <a:gd name="connsiteY203" fmla="*/ 701068 h 2729893"/>
              <a:gd name="connsiteX204" fmla="*/ 1562185 w 1728872"/>
              <a:gd name="connsiteY204" fmla="*/ 686781 h 2729893"/>
              <a:gd name="connsiteX205" fmla="*/ 1590760 w 1728872"/>
              <a:gd name="connsiteY205" fmla="*/ 643918 h 2729893"/>
              <a:gd name="connsiteX206" fmla="*/ 1600285 w 1728872"/>
              <a:gd name="connsiteY206" fmla="*/ 615343 h 2729893"/>
              <a:gd name="connsiteX207" fmla="*/ 1619335 w 1728872"/>
              <a:gd name="connsiteY207" fmla="*/ 586768 h 2729893"/>
              <a:gd name="connsiteX208" fmla="*/ 1614572 w 1728872"/>
              <a:gd name="connsiteY208" fmla="*/ 491518 h 2729893"/>
              <a:gd name="connsiteX209" fmla="*/ 1585997 w 1728872"/>
              <a:gd name="connsiteY209" fmla="*/ 467706 h 2729893"/>
              <a:gd name="connsiteX210" fmla="*/ 1571710 w 1728872"/>
              <a:gd name="connsiteY210" fmla="*/ 462943 h 2729893"/>
              <a:gd name="connsiteX211" fmla="*/ 1538372 w 1728872"/>
              <a:gd name="connsiteY211" fmla="*/ 448656 h 2729893"/>
              <a:gd name="connsiteX212" fmla="*/ 1533610 w 1728872"/>
              <a:gd name="connsiteY212" fmla="*/ 429606 h 2729893"/>
              <a:gd name="connsiteX213" fmla="*/ 1528847 w 1728872"/>
              <a:gd name="connsiteY213" fmla="*/ 343881 h 2729893"/>
              <a:gd name="connsiteX214" fmla="*/ 1514560 w 1728872"/>
              <a:gd name="connsiteY214" fmla="*/ 324831 h 2729893"/>
              <a:gd name="connsiteX215" fmla="*/ 1505035 w 1728872"/>
              <a:gd name="connsiteY215" fmla="*/ 310543 h 2729893"/>
              <a:gd name="connsiteX216" fmla="*/ 1485985 w 1728872"/>
              <a:gd name="connsiteY216" fmla="*/ 305781 h 2729893"/>
              <a:gd name="connsiteX217" fmla="*/ 1457410 w 1728872"/>
              <a:gd name="connsiteY217" fmla="*/ 296256 h 2729893"/>
              <a:gd name="connsiteX218" fmla="*/ 1481222 w 1728872"/>
              <a:gd name="connsiteY218" fmla="*/ 272443 h 2729893"/>
              <a:gd name="connsiteX219" fmla="*/ 1500272 w 1728872"/>
              <a:gd name="connsiteY219" fmla="*/ 234343 h 2729893"/>
              <a:gd name="connsiteX220" fmla="*/ 1514560 w 1728872"/>
              <a:gd name="connsiteY220" fmla="*/ 162906 h 2729893"/>
              <a:gd name="connsiteX221" fmla="*/ 1519322 w 1728872"/>
              <a:gd name="connsiteY221" fmla="*/ 139093 h 2729893"/>
              <a:gd name="connsiteX222" fmla="*/ 1524085 w 1728872"/>
              <a:gd name="connsiteY222" fmla="*/ 124806 h 2729893"/>
              <a:gd name="connsiteX223" fmla="*/ 1528847 w 1728872"/>
              <a:gd name="connsiteY223" fmla="*/ 105756 h 2729893"/>
              <a:gd name="connsiteX224" fmla="*/ 1547897 w 1728872"/>
              <a:gd name="connsiteY224" fmla="*/ 77181 h 2729893"/>
              <a:gd name="connsiteX225" fmla="*/ 1557422 w 1728872"/>
              <a:gd name="connsiteY225" fmla="*/ 62893 h 2729893"/>
              <a:gd name="connsiteX226" fmla="*/ 1538372 w 1728872"/>
              <a:gd name="connsiteY226" fmla="*/ 20031 h 2729893"/>
              <a:gd name="connsiteX0" fmla="*/ 1538372 w 1728872"/>
              <a:gd name="connsiteY0" fmla="*/ 20031 h 2729893"/>
              <a:gd name="connsiteX1" fmla="*/ 1485985 w 1728872"/>
              <a:gd name="connsiteY1" fmla="*/ 8125 h 2729893"/>
              <a:gd name="connsiteX2" fmla="*/ 1445503 w 1728872"/>
              <a:gd name="connsiteY2" fmla="*/ 3361 h 2729893"/>
              <a:gd name="connsiteX3" fmla="*/ 1338347 w 1728872"/>
              <a:gd name="connsiteY3" fmla="*/ 67656 h 2729893"/>
              <a:gd name="connsiteX4" fmla="*/ 1288341 w 1728872"/>
              <a:gd name="connsiteY4" fmla="*/ 122425 h 2729893"/>
              <a:gd name="connsiteX5" fmla="*/ 1221666 w 1728872"/>
              <a:gd name="connsiteY5" fmla="*/ 124805 h 2729893"/>
              <a:gd name="connsiteX6" fmla="*/ 1202616 w 1728872"/>
              <a:gd name="connsiteY6" fmla="*/ 146238 h 2729893"/>
              <a:gd name="connsiteX7" fmla="*/ 1138322 w 1728872"/>
              <a:gd name="connsiteY7" fmla="*/ 165288 h 2729893"/>
              <a:gd name="connsiteX8" fmla="*/ 1085935 w 1728872"/>
              <a:gd name="connsiteY8" fmla="*/ 243868 h 2729893"/>
              <a:gd name="connsiteX9" fmla="*/ 1059741 w 1728872"/>
              <a:gd name="connsiteY9" fmla="*/ 296256 h 2729893"/>
              <a:gd name="connsiteX10" fmla="*/ 966872 w 1728872"/>
              <a:gd name="connsiteY10" fmla="*/ 267681 h 2729893"/>
              <a:gd name="connsiteX11" fmla="*/ 909722 w 1728872"/>
              <a:gd name="connsiteY11" fmla="*/ 310543 h 2729893"/>
              <a:gd name="connsiteX12" fmla="*/ 885910 w 1728872"/>
              <a:gd name="connsiteY12" fmla="*/ 405793 h 2729893"/>
              <a:gd name="connsiteX13" fmla="*/ 843047 w 1728872"/>
              <a:gd name="connsiteY13" fmla="*/ 486756 h 2729893"/>
              <a:gd name="connsiteX14" fmla="*/ 804947 w 1728872"/>
              <a:gd name="connsiteY14" fmla="*/ 481993 h 2729893"/>
              <a:gd name="connsiteX15" fmla="*/ 790660 w 1728872"/>
              <a:gd name="connsiteY15" fmla="*/ 472468 h 2729893"/>
              <a:gd name="connsiteX16" fmla="*/ 738272 w 1728872"/>
              <a:gd name="connsiteY16" fmla="*/ 477231 h 2729893"/>
              <a:gd name="connsiteX17" fmla="*/ 723985 w 1728872"/>
              <a:gd name="connsiteY17" fmla="*/ 486756 h 2729893"/>
              <a:gd name="connsiteX18" fmla="*/ 700172 w 1728872"/>
              <a:gd name="connsiteY18" fmla="*/ 515331 h 2729893"/>
              <a:gd name="connsiteX19" fmla="*/ 681122 w 1728872"/>
              <a:gd name="connsiteY19" fmla="*/ 520093 h 2729893"/>
              <a:gd name="connsiteX20" fmla="*/ 623972 w 1728872"/>
              <a:gd name="connsiteY20" fmla="*/ 524856 h 2729893"/>
              <a:gd name="connsiteX21" fmla="*/ 623972 w 1728872"/>
              <a:gd name="connsiteY21" fmla="*/ 572481 h 2729893"/>
              <a:gd name="connsiteX22" fmla="*/ 600160 w 1728872"/>
              <a:gd name="connsiteY22" fmla="*/ 577243 h 2729893"/>
              <a:gd name="connsiteX23" fmla="*/ 585872 w 1728872"/>
              <a:gd name="connsiteY23" fmla="*/ 586768 h 2729893"/>
              <a:gd name="connsiteX24" fmla="*/ 581110 w 1728872"/>
              <a:gd name="connsiteY24" fmla="*/ 624868 h 2729893"/>
              <a:gd name="connsiteX25" fmla="*/ 571585 w 1728872"/>
              <a:gd name="connsiteY25" fmla="*/ 658206 h 2729893"/>
              <a:gd name="connsiteX26" fmla="*/ 566822 w 1728872"/>
              <a:gd name="connsiteY26" fmla="*/ 672493 h 2729893"/>
              <a:gd name="connsiteX27" fmla="*/ 514435 w 1728872"/>
              <a:gd name="connsiteY27" fmla="*/ 686781 h 2729893"/>
              <a:gd name="connsiteX28" fmla="*/ 500147 w 1728872"/>
              <a:gd name="connsiteY28" fmla="*/ 701068 h 2729893"/>
              <a:gd name="connsiteX29" fmla="*/ 523960 w 1728872"/>
              <a:gd name="connsiteY29" fmla="*/ 734406 h 2729893"/>
              <a:gd name="connsiteX30" fmla="*/ 566822 w 1728872"/>
              <a:gd name="connsiteY30" fmla="*/ 743931 h 2729893"/>
              <a:gd name="connsiteX31" fmla="*/ 604922 w 1728872"/>
              <a:gd name="connsiteY31" fmla="*/ 791556 h 2729893"/>
              <a:gd name="connsiteX32" fmla="*/ 623972 w 1728872"/>
              <a:gd name="connsiteY32" fmla="*/ 858231 h 2729893"/>
              <a:gd name="connsiteX33" fmla="*/ 638260 w 1728872"/>
              <a:gd name="connsiteY33" fmla="*/ 867756 h 2729893"/>
              <a:gd name="connsiteX34" fmla="*/ 604922 w 1728872"/>
              <a:gd name="connsiteY34" fmla="*/ 886806 h 2729893"/>
              <a:gd name="connsiteX35" fmla="*/ 595397 w 1728872"/>
              <a:gd name="connsiteY35" fmla="*/ 901093 h 2729893"/>
              <a:gd name="connsiteX36" fmla="*/ 576347 w 1728872"/>
              <a:gd name="connsiteY36" fmla="*/ 905856 h 2729893"/>
              <a:gd name="connsiteX37" fmla="*/ 562060 w 1728872"/>
              <a:gd name="connsiteY37" fmla="*/ 901093 h 2729893"/>
              <a:gd name="connsiteX38" fmla="*/ 566822 w 1728872"/>
              <a:gd name="connsiteY38" fmla="*/ 939193 h 2729893"/>
              <a:gd name="connsiteX39" fmla="*/ 557297 w 1728872"/>
              <a:gd name="connsiteY39" fmla="*/ 972531 h 2729893"/>
              <a:gd name="connsiteX40" fmla="*/ 523960 w 1728872"/>
              <a:gd name="connsiteY40" fmla="*/ 991581 h 2729893"/>
              <a:gd name="connsiteX41" fmla="*/ 509672 w 1728872"/>
              <a:gd name="connsiteY41" fmla="*/ 1005868 h 2729893"/>
              <a:gd name="connsiteX42" fmla="*/ 476335 w 1728872"/>
              <a:gd name="connsiteY42" fmla="*/ 986818 h 2729893"/>
              <a:gd name="connsiteX43" fmla="*/ 457285 w 1728872"/>
              <a:gd name="connsiteY43" fmla="*/ 991581 h 2729893"/>
              <a:gd name="connsiteX44" fmla="*/ 462047 w 1728872"/>
              <a:gd name="connsiteY44" fmla="*/ 1015393 h 2729893"/>
              <a:gd name="connsiteX45" fmla="*/ 481097 w 1728872"/>
              <a:gd name="connsiteY45" fmla="*/ 1043968 h 2729893"/>
              <a:gd name="connsiteX46" fmla="*/ 490622 w 1728872"/>
              <a:gd name="connsiteY46" fmla="*/ 1082068 h 2729893"/>
              <a:gd name="connsiteX47" fmla="*/ 485860 w 1728872"/>
              <a:gd name="connsiteY47" fmla="*/ 1182081 h 2729893"/>
              <a:gd name="connsiteX48" fmla="*/ 452522 w 1728872"/>
              <a:gd name="connsiteY48" fmla="*/ 1215418 h 2729893"/>
              <a:gd name="connsiteX49" fmla="*/ 438235 w 1728872"/>
              <a:gd name="connsiteY49" fmla="*/ 1229706 h 2729893"/>
              <a:gd name="connsiteX50" fmla="*/ 414422 w 1728872"/>
              <a:gd name="connsiteY50" fmla="*/ 1220181 h 2729893"/>
              <a:gd name="connsiteX51" fmla="*/ 395372 w 1728872"/>
              <a:gd name="connsiteY51" fmla="*/ 1215418 h 2729893"/>
              <a:gd name="connsiteX52" fmla="*/ 390610 w 1728872"/>
              <a:gd name="connsiteY52" fmla="*/ 1234468 h 2729893"/>
              <a:gd name="connsiteX53" fmla="*/ 385847 w 1728872"/>
              <a:gd name="connsiteY53" fmla="*/ 1258281 h 2729893"/>
              <a:gd name="connsiteX54" fmla="*/ 381085 w 1728872"/>
              <a:gd name="connsiteY54" fmla="*/ 1291618 h 2729893"/>
              <a:gd name="connsiteX55" fmla="*/ 376322 w 1728872"/>
              <a:gd name="connsiteY55" fmla="*/ 1305906 h 2729893"/>
              <a:gd name="connsiteX56" fmla="*/ 371560 w 1728872"/>
              <a:gd name="connsiteY56" fmla="*/ 1324956 h 2729893"/>
              <a:gd name="connsiteX57" fmla="*/ 366797 w 1728872"/>
              <a:gd name="connsiteY57" fmla="*/ 1348768 h 2729893"/>
              <a:gd name="connsiteX58" fmla="*/ 338222 w 1728872"/>
              <a:gd name="connsiteY58" fmla="*/ 1377343 h 2729893"/>
              <a:gd name="connsiteX59" fmla="*/ 319172 w 1728872"/>
              <a:gd name="connsiteY59" fmla="*/ 1391631 h 2729893"/>
              <a:gd name="connsiteX60" fmla="*/ 290597 w 1728872"/>
              <a:gd name="connsiteY60" fmla="*/ 1401156 h 2729893"/>
              <a:gd name="connsiteX61" fmla="*/ 276310 w 1728872"/>
              <a:gd name="connsiteY61" fmla="*/ 1415443 h 2729893"/>
              <a:gd name="connsiteX62" fmla="*/ 262022 w 1728872"/>
              <a:gd name="connsiteY62" fmla="*/ 1424968 h 2729893"/>
              <a:gd name="connsiteX63" fmla="*/ 257260 w 1728872"/>
              <a:gd name="connsiteY63" fmla="*/ 1439256 h 2729893"/>
              <a:gd name="connsiteX64" fmla="*/ 242972 w 1728872"/>
              <a:gd name="connsiteY64" fmla="*/ 1463068 h 2729893"/>
              <a:gd name="connsiteX65" fmla="*/ 209635 w 1728872"/>
              <a:gd name="connsiteY65" fmla="*/ 1496406 h 2729893"/>
              <a:gd name="connsiteX66" fmla="*/ 195347 w 1728872"/>
              <a:gd name="connsiteY66" fmla="*/ 1510693 h 2729893"/>
              <a:gd name="connsiteX67" fmla="*/ 157247 w 1728872"/>
              <a:gd name="connsiteY67" fmla="*/ 1539268 h 2729893"/>
              <a:gd name="connsiteX68" fmla="*/ 142960 w 1728872"/>
              <a:gd name="connsiteY68" fmla="*/ 1553556 h 2729893"/>
              <a:gd name="connsiteX69" fmla="*/ 114385 w 1728872"/>
              <a:gd name="connsiteY69" fmla="*/ 1577368 h 2729893"/>
              <a:gd name="connsiteX70" fmla="*/ 109622 w 1728872"/>
              <a:gd name="connsiteY70" fmla="*/ 1591656 h 2729893"/>
              <a:gd name="connsiteX71" fmla="*/ 100097 w 1728872"/>
              <a:gd name="connsiteY71" fmla="*/ 1653568 h 2729893"/>
              <a:gd name="connsiteX72" fmla="*/ 71522 w 1728872"/>
              <a:gd name="connsiteY72" fmla="*/ 1677381 h 2729893"/>
              <a:gd name="connsiteX73" fmla="*/ 38185 w 1728872"/>
              <a:gd name="connsiteY73" fmla="*/ 1720243 h 2729893"/>
              <a:gd name="connsiteX74" fmla="*/ 28660 w 1728872"/>
              <a:gd name="connsiteY74" fmla="*/ 1739293 h 2729893"/>
              <a:gd name="connsiteX75" fmla="*/ 42947 w 1728872"/>
              <a:gd name="connsiteY75" fmla="*/ 1786918 h 2729893"/>
              <a:gd name="connsiteX76" fmla="*/ 47710 w 1728872"/>
              <a:gd name="connsiteY76" fmla="*/ 1805968 h 2729893"/>
              <a:gd name="connsiteX77" fmla="*/ 52472 w 1728872"/>
              <a:gd name="connsiteY77" fmla="*/ 1820256 h 2729893"/>
              <a:gd name="connsiteX78" fmla="*/ 38185 w 1728872"/>
              <a:gd name="connsiteY78" fmla="*/ 1877406 h 2729893"/>
              <a:gd name="connsiteX79" fmla="*/ 28660 w 1728872"/>
              <a:gd name="connsiteY79" fmla="*/ 1905981 h 2729893"/>
              <a:gd name="connsiteX80" fmla="*/ 57235 w 1728872"/>
              <a:gd name="connsiteY80" fmla="*/ 1958368 h 2729893"/>
              <a:gd name="connsiteX81" fmla="*/ 61997 w 1728872"/>
              <a:gd name="connsiteY81" fmla="*/ 1977418 h 2729893"/>
              <a:gd name="connsiteX82" fmla="*/ 23897 w 1728872"/>
              <a:gd name="connsiteY82" fmla="*/ 1977418 h 2729893"/>
              <a:gd name="connsiteX83" fmla="*/ 85 w 1728872"/>
              <a:gd name="connsiteY83" fmla="*/ 1982181 h 2729893"/>
              <a:gd name="connsiteX84" fmla="*/ 19135 w 1728872"/>
              <a:gd name="connsiteY84" fmla="*/ 2020281 h 2729893"/>
              <a:gd name="connsiteX85" fmla="*/ 33422 w 1728872"/>
              <a:gd name="connsiteY85" fmla="*/ 2206018 h 2729893"/>
              <a:gd name="connsiteX86" fmla="*/ 47710 w 1728872"/>
              <a:gd name="connsiteY86" fmla="*/ 2277456 h 2729893"/>
              <a:gd name="connsiteX87" fmla="*/ 66760 w 1728872"/>
              <a:gd name="connsiteY87" fmla="*/ 2301268 h 2729893"/>
              <a:gd name="connsiteX88" fmla="*/ 76285 w 1728872"/>
              <a:gd name="connsiteY88" fmla="*/ 2315556 h 2729893"/>
              <a:gd name="connsiteX89" fmla="*/ 104860 w 1728872"/>
              <a:gd name="connsiteY89" fmla="*/ 2329843 h 2729893"/>
              <a:gd name="connsiteX90" fmla="*/ 157247 w 1728872"/>
              <a:gd name="connsiteY90" fmla="*/ 2391756 h 2729893"/>
              <a:gd name="connsiteX91" fmla="*/ 171535 w 1728872"/>
              <a:gd name="connsiteY91" fmla="*/ 2425093 h 2729893"/>
              <a:gd name="connsiteX92" fmla="*/ 176297 w 1728872"/>
              <a:gd name="connsiteY92" fmla="*/ 2448906 h 2729893"/>
              <a:gd name="connsiteX93" fmla="*/ 190585 w 1728872"/>
              <a:gd name="connsiteY93" fmla="*/ 2467956 h 2729893"/>
              <a:gd name="connsiteX94" fmla="*/ 195347 w 1728872"/>
              <a:gd name="connsiteY94" fmla="*/ 2482243 h 2729893"/>
              <a:gd name="connsiteX95" fmla="*/ 204872 w 1728872"/>
              <a:gd name="connsiteY95" fmla="*/ 2501293 h 2729893"/>
              <a:gd name="connsiteX96" fmla="*/ 209635 w 1728872"/>
              <a:gd name="connsiteY96" fmla="*/ 2525106 h 2729893"/>
              <a:gd name="connsiteX97" fmla="*/ 233447 w 1728872"/>
              <a:gd name="connsiteY97" fmla="*/ 2567968 h 2729893"/>
              <a:gd name="connsiteX98" fmla="*/ 238210 w 1728872"/>
              <a:gd name="connsiteY98" fmla="*/ 2582256 h 2729893"/>
              <a:gd name="connsiteX99" fmla="*/ 262022 w 1728872"/>
              <a:gd name="connsiteY99" fmla="*/ 2606068 h 2729893"/>
              <a:gd name="connsiteX100" fmla="*/ 271547 w 1728872"/>
              <a:gd name="connsiteY100" fmla="*/ 2620356 h 2729893"/>
              <a:gd name="connsiteX101" fmla="*/ 300122 w 1728872"/>
              <a:gd name="connsiteY101" fmla="*/ 2625118 h 2729893"/>
              <a:gd name="connsiteX102" fmla="*/ 395372 w 1728872"/>
              <a:gd name="connsiteY102" fmla="*/ 2653693 h 2729893"/>
              <a:gd name="connsiteX103" fmla="*/ 395372 w 1728872"/>
              <a:gd name="connsiteY103" fmla="*/ 2653693 h 2729893"/>
              <a:gd name="connsiteX104" fmla="*/ 452522 w 1728872"/>
              <a:gd name="connsiteY104" fmla="*/ 2672743 h 2729893"/>
              <a:gd name="connsiteX105" fmla="*/ 476335 w 1728872"/>
              <a:gd name="connsiteY105" fmla="*/ 2682268 h 2729893"/>
              <a:gd name="connsiteX106" fmla="*/ 504910 w 1728872"/>
              <a:gd name="connsiteY106" fmla="*/ 2691793 h 2729893"/>
              <a:gd name="connsiteX107" fmla="*/ 552535 w 1728872"/>
              <a:gd name="connsiteY107" fmla="*/ 2701318 h 2729893"/>
              <a:gd name="connsiteX108" fmla="*/ 600160 w 1728872"/>
              <a:gd name="connsiteY108" fmla="*/ 2715606 h 2729893"/>
              <a:gd name="connsiteX109" fmla="*/ 628735 w 1728872"/>
              <a:gd name="connsiteY109" fmla="*/ 2725131 h 2729893"/>
              <a:gd name="connsiteX110" fmla="*/ 643022 w 1728872"/>
              <a:gd name="connsiteY110" fmla="*/ 2729893 h 2729893"/>
              <a:gd name="connsiteX111" fmla="*/ 652547 w 1728872"/>
              <a:gd name="connsiteY111" fmla="*/ 2663218 h 2729893"/>
              <a:gd name="connsiteX112" fmla="*/ 666835 w 1728872"/>
              <a:gd name="connsiteY112" fmla="*/ 2653693 h 2729893"/>
              <a:gd name="connsiteX113" fmla="*/ 695410 w 1728872"/>
              <a:gd name="connsiteY113" fmla="*/ 2644168 h 2729893"/>
              <a:gd name="connsiteX114" fmla="*/ 709697 w 1728872"/>
              <a:gd name="connsiteY114" fmla="*/ 2634643 h 2729893"/>
              <a:gd name="connsiteX115" fmla="*/ 738272 w 1728872"/>
              <a:gd name="connsiteY115" fmla="*/ 2625118 h 2729893"/>
              <a:gd name="connsiteX116" fmla="*/ 771610 w 1728872"/>
              <a:gd name="connsiteY116" fmla="*/ 2610831 h 2729893"/>
              <a:gd name="connsiteX117" fmla="*/ 800185 w 1728872"/>
              <a:gd name="connsiteY117" fmla="*/ 2587018 h 2729893"/>
              <a:gd name="connsiteX118" fmla="*/ 833522 w 1728872"/>
              <a:gd name="connsiteY118" fmla="*/ 2553681 h 2729893"/>
              <a:gd name="connsiteX119" fmla="*/ 895435 w 1728872"/>
              <a:gd name="connsiteY119" fmla="*/ 2534631 h 2729893"/>
              <a:gd name="connsiteX120" fmla="*/ 924010 w 1728872"/>
              <a:gd name="connsiteY120" fmla="*/ 2520343 h 2729893"/>
              <a:gd name="connsiteX121" fmla="*/ 962110 w 1728872"/>
              <a:gd name="connsiteY121" fmla="*/ 2510818 h 2729893"/>
              <a:gd name="connsiteX122" fmla="*/ 976397 w 1728872"/>
              <a:gd name="connsiteY122" fmla="*/ 2506056 h 2729893"/>
              <a:gd name="connsiteX123" fmla="*/ 995447 w 1728872"/>
              <a:gd name="connsiteY123" fmla="*/ 2501293 h 2729893"/>
              <a:gd name="connsiteX124" fmla="*/ 1014497 w 1728872"/>
              <a:gd name="connsiteY124" fmla="*/ 2491768 h 2729893"/>
              <a:gd name="connsiteX125" fmla="*/ 1062122 w 1728872"/>
              <a:gd name="connsiteY125" fmla="*/ 2482243 h 2729893"/>
              <a:gd name="connsiteX126" fmla="*/ 1066885 w 1728872"/>
              <a:gd name="connsiteY126" fmla="*/ 2463193 h 2729893"/>
              <a:gd name="connsiteX127" fmla="*/ 1109747 w 1728872"/>
              <a:gd name="connsiteY127" fmla="*/ 2448906 h 2729893"/>
              <a:gd name="connsiteX128" fmla="*/ 1114510 w 1728872"/>
              <a:gd name="connsiteY128" fmla="*/ 2429856 h 2729893"/>
              <a:gd name="connsiteX129" fmla="*/ 1109747 w 1728872"/>
              <a:gd name="connsiteY129" fmla="*/ 2415568 h 2729893"/>
              <a:gd name="connsiteX130" fmla="*/ 1081172 w 1728872"/>
              <a:gd name="connsiteY130" fmla="*/ 2377468 h 2729893"/>
              <a:gd name="connsiteX131" fmla="*/ 1071647 w 1728872"/>
              <a:gd name="connsiteY131" fmla="*/ 2363181 h 2729893"/>
              <a:gd name="connsiteX132" fmla="*/ 1038310 w 1728872"/>
              <a:gd name="connsiteY132" fmla="*/ 2320318 h 2729893"/>
              <a:gd name="connsiteX133" fmla="*/ 1066885 w 1728872"/>
              <a:gd name="connsiteY133" fmla="*/ 2253643 h 2729893"/>
              <a:gd name="connsiteX134" fmla="*/ 1081172 w 1728872"/>
              <a:gd name="connsiteY134" fmla="*/ 2248881 h 2729893"/>
              <a:gd name="connsiteX135" fmla="*/ 1100222 w 1728872"/>
              <a:gd name="connsiteY135" fmla="*/ 2234593 h 2729893"/>
              <a:gd name="connsiteX136" fmla="*/ 1114510 w 1728872"/>
              <a:gd name="connsiteY136" fmla="*/ 2225068 h 2729893"/>
              <a:gd name="connsiteX137" fmla="*/ 1128797 w 1728872"/>
              <a:gd name="connsiteY137" fmla="*/ 2210781 h 2729893"/>
              <a:gd name="connsiteX138" fmla="*/ 1138322 w 1728872"/>
              <a:gd name="connsiteY138" fmla="*/ 2186968 h 2729893"/>
              <a:gd name="connsiteX139" fmla="*/ 1157372 w 1728872"/>
              <a:gd name="connsiteY139" fmla="*/ 2158393 h 2729893"/>
              <a:gd name="connsiteX140" fmla="*/ 1176422 w 1728872"/>
              <a:gd name="connsiteY140" fmla="*/ 2129818 h 2729893"/>
              <a:gd name="connsiteX141" fmla="*/ 1190710 w 1728872"/>
              <a:gd name="connsiteY141" fmla="*/ 2120293 h 2729893"/>
              <a:gd name="connsiteX142" fmla="*/ 1309772 w 1728872"/>
              <a:gd name="connsiteY142" fmla="*/ 2110768 h 2729893"/>
              <a:gd name="connsiteX143" fmla="*/ 1324060 w 1728872"/>
              <a:gd name="connsiteY143" fmla="*/ 2091718 h 2729893"/>
              <a:gd name="connsiteX144" fmla="*/ 1333585 w 1728872"/>
              <a:gd name="connsiteY144" fmla="*/ 2063143 h 2729893"/>
              <a:gd name="connsiteX145" fmla="*/ 1357397 w 1728872"/>
              <a:gd name="connsiteY145" fmla="*/ 2053618 h 2729893"/>
              <a:gd name="connsiteX146" fmla="*/ 1405022 w 1728872"/>
              <a:gd name="connsiteY146" fmla="*/ 2044093 h 2729893"/>
              <a:gd name="connsiteX147" fmla="*/ 1395497 w 1728872"/>
              <a:gd name="connsiteY147" fmla="*/ 2020281 h 2729893"/>
              <a:gd name="connsiteX148" fmla="*/ 1419310 w 1728872"/>
              <a:gd name="connsiteY148" fmla="*/ 2015518 h 2729893"/>
              <a:gd name="connsiteX149" fmla="*/ 1476460 w 1728872"/>
              <a:gd name="connsiteY149" fmla="*/ 2001231 h 2729893"/>
              <a:gd name="connsiteX150" fmla="*/ 1490747 w 1728872"/>
              <a:gd name="connsiteY150" fmla="*/ 1996468 h 2729893"/>
              <a:gd name="connsiteX151" fmla="*/ 1528847 w 1728872"/>
              <a:gd name="connsiteY151" fmla="*/ 1991706 h 2729893"/>
              <a:gd name="connsiteX152" fmla="*/ 1543135 w 1728872"/>
              <a:gd name="connsiteY152" fmla="*/ 1967893 h 2729893"/>
              <a:gd name="connsiteX153" fmla="*/ 1552660 w 1728872"/>
              <a:gd name="connsiteY153" fmla="*/ 1915506 h 2729893"/>
              <a:gd name="connsiteX154" fmla="*/ 1595522 w 1728872"/>
              <a:gd name="connsiteY154" fmla="*/ 1905981 h 2729893"/>
              <a:gd name="connsiteX155" fmla="*/ 1605047 w 1728872"/>
              <a:gd name="connsiteY155" fmla="*/ 1891693 h 2729893"/>
              <a:gd name="connsiteX156" fmla="*/ 1609810 w 1728872"/>
              <a:gd name="connsiteY156" fmla="*/ 1877406 h 2729893"/>
              <a:gd name="connsiteX157" fmla="*/ 1628860 w 1728872"/>
              <a:gd name="connsiteY157" fmla="*/ 1863118 h 2729893"/>
              <a:gd name="connsiteX158" fmla="*/ 1657435 w 1728872"/>
              <a:gd name="connsiteY158" fmla="*/ 1834543 h 2729893"/>
              <a:gd name="connsiteX159" fmla="*/ 1647910 w 1728872"/>
              <a:gd name="connsiteY159" fmla="*/ 1791681 h 2729893"/>
              <a:gd name="connsiteX160" fmla="*/ 1624097 w 1728872"/>
              <a:gd name="connsiteY160" fmla="*/ 1763106 h 2729893"/>
              <a:gd name="connsiteX161" fmla="*/ 1581235 w 1728872"/>
              <a:gd name="connsiteY161" fmla="*/ 1715481 h 2729893"/>
              <a:gd name="connsiteX162" fmla="*/ 1562185 w 1728872"/>
              <a:gd name="connsiteY162" fmla="*/ 1710718 h 2729893"/>
              <a:gd name="connsiteX163" fmla="*/ 1547897 w 1728872"/>
              <a:gd name="connsiteY163" fmla="*/ 1677381 h 2729893"/>
              <a:gd name="connsiteX164" fmla="*/ 1585997 w 1728872"/>
              <a:gd name="connsiteY164" fmla="*/ 1653568 h 2729893"/>
              <a:gd name="connsiteX165" fmla="*/ 1619335 w 1728872"/>
              <a:gd name="connsiteY165" fmla="*/ 1639281 h 2729893"/>
              <a:gd name="connsiteX166" fmla="*/ 1652672 w 1728872"/>
              <a:gd name="connsiteY166" fmla="*/ 1629756 h 2729893"/>
              <a:gd name="connsiteX167" fmla="*/ 1681247 w 1728872"/>
              <a:gd name="connsiteY167" fmla="*/ 1620231 h 2729893"/>
              <a:gd name="connsiteX168" fmla="*/ 1695535 w 1728872"/>
              <a:gd name="connsiteY168" fmla="*/ 1601181 h 2729893"/>
              <a:gd name="connsiteX169" fmla="*/ 1705060 w 1728872"/>
              <a:gd name="connsiteY169" fmla="*/ 1586893 h 2729893"/>
              <a:gd name="connsiteX170" fmla="*/ 1700297 w 1728872"/>
              <a:gd name="connsiteY170" fmla="*/ 1544031 h 2729893"/>
              <a:gd name="connsiteX171" fmla="*/ 1686010 w 1728872"/>
              <a:gd name="connsiteY171" fmla="*/ 1524981 h 2729893"/>
              <a:gd name="connsiteX172" fmla="*/ 1681247 w 1728872"/>
              <a:gd name="connsiteY172" fmla="*/ 1505931 h 2729893"/>
              <a:gd name="connsiteX173" fmla="*/ 1671722 w 1728872"/>
              <a:gd name="connsiteY173" fmla="*/ 1477356 h 2729893"/>
              <a:gd name="connsiteX174" fmla="*/ 1676485 w 1728872"/>
              <a:gd name="connsiteY174" fmla="*/ 1410681 h 2729893"/>
              <a:gd name="connsiteX175" fmla="*/ 1681247 w 1728872"/>
              <a:gd name="connsiteY175" fmla="*/ 1372581 h 2729893"/>
              <a:gd name="connsiteX176" fmla="*/ 1700297 w 1728872"/>
              <a:gd name="connsiteY176" fmla="*/ 1353531 h 2729893"/>
              <a:gd name="connsiteX177" fmla="*/ 1709822 w 1728872"/>
              <a:gd name="connsiteY177" fmla="*/ 1329718 h 2729893"/>
              <a:gd name="connsiteX178" fmla="*/ 1714585 w 1728872"/>
              <a:gd name="connsiteY178" fmla="*/ 1315431 h 2729893"/>
              <a:gd name="connsiteX179" fmla="*/ 1728872 w 1728872"/>
              <a:gd name="connsiteY179" fmla="*/ 1286856 h 2729893"/>
              <a:gd name="connsiteX180" fmla="*/ 1719347 w 1728872"/>
              <a:gd name="connsiteY180" fmla="*/ 1196368 h 2729893"/>
              <a:gd name="connsiteX181" fmla="*/ 1681247 w 1728872"/>
              <a:gd name="connsiteY181" fmla="*/ 1158268 h 2729893"/>
              <a:gd name="connsiteX182" fmla="*/ 1666960 w 1728872"/>
              <a:gd name="connsiteY182" fmla="*/ 1143981 h 2729893"/>
              <a:gd name="connsiteX183" fmla="*/ 1652672 w 1728872"/>
              <a:gd name="connsiteY183" fmla="*/ 1129693 h 2729893"/>
              <a:gd name="connsiteX184" fmla="*/ 1633622 w 1728872"/>
              <a:gd name="connsiteY184" fmla="*/ 1120168 h 2729893"/>
              <a:gd name="connsiteX185" fmla="*/ 1614572 w 1728872"/>
              <a:gd name="connsiteY185" fmla="*/ 1101118 h 2729893"/>
              <a:gd name="connsiteX186" fmla="*/ 1600285 w 1728872"/>
              <a:gd name="connsiteY186" fmla="*/ 1096356 h 2729893"/>
              <a:gd name="connsiteX187" fmla="*/ 1581235 w 1728872"/>
              <a:gd name="connsiteY187" fmla="*/ 1086831 h 2729893"/>
              <a:gd name="connsiteX188" fmla="*/ 1547897 w 1728872"/>
              <a:gd name="connsiteY188" fmla="*/ 1077306 h 2729893"/>
              <a:gd name="connsiteX189" fmla="*/ 1528847 w 1728872"/>
              <a:gd name="connsiteY189" fmla="*/ 1067781 h 2729893"/>
              <a:gd name="connsiteX190" fmla="*/ 1500272 w 1728872"/>
              <a:gd name="connsiteY190" fmla="*/ 1063018 h 2729893"/>
              <a:gd name="connsiteX191" fmla="*/ 1481222 w 1728872"/>
              <a:gd name="connsiteY191" fmla="*/ 1029681 h 2729893"/>
              <a:gd name="connsiteX192" fmla="*/ 1466935 w 1728872"/>
              <a:gd name="connsiteY192" fmla="*/ 986818 h 2729893"/>
              <a:gd name="connsiteX193" fmla="*/ 1457410 w 1728872"/>
              <a:gd name="connsiteY193" fmla="*/ 967768 h 2729893"/>
              <a:gd name="connsiteX194" fmla="*/ 1452647 w 1728872"/>
              <a:gd name="connsiteY194" fmla="*/ 953481 h 2729893"/>
              <a:gd name="connsiteX195" fmla="*/ 1443122 w 1728872"/>
              <a:gd name="connsiteY195" fmla="*/ 929668 h 2729893"/>
              <a:gd name="connsiteX196" fmla="*/ 1452647 w 1728872"/>
              <a:gd name="connsiteY196" fmla="*/ 867756 h 2729893"/>
              <a:gd name="connsiteX197" fmla="*/ 1462172 w 1728872"/>
              <a:gd name="connsiteY197" fmla="*/ 853468 h 2729893"/>
              <a:gd name="connsiteX198" fmla="*/ 1466935 w 1728872"/>
              <a:gd name="connsiteY198" fmla="*/ 839181 h 2729893"/>
              <a:gd name="connsiteX199" fmla="*/ 1500272 w 1728872"/>
              <a:gd name="connsiteY199" fmla="*/ 786793 h 2729893"/>
              <a:gd name="connsiteX200" fmla="*/ 1519322 w 1728872"/>
              <a:gd name="connsiteY200" fmla="*/ 739168 h 2729893"/>
              <a:gd name="connsiteX201" fmla="*/ 1528847 w 1728872"/>
              <a:gd name="connsiteY201" fmla="*/ 715356 h 2729893"/>
              <a:gd name="connsiteX202" fmla="*/ 1543135 w 1728872"/>
              <a:gd name="connsiteY202" fmla="*/ 701068 h 2729893"/>
              <a:gd name="connsiteX203" fmla="*/ 1562185 w 1728872"/>
              <a:gd name="connsiteY203" fmla="*/ 686781 h 2729893"/>
              <a:gd name="connsiteX204" fmla="*/ 1590760 w 1728872"/>
              <a:gd name="connsiteY204" fmla="*/ 643918 h 2729893"/>
              <a:gd name="connsiteX205" fmla="*/ 1600285 w 1728872"/>
              <a:gd name="connsiteY205" fmla="*/ 615343 h 2729893"/>
              <a:gd name="connsiteX206" fmla="*/ 1619335 w 1728872"/>
              <a:gd name="connsiteY206" fmla="*/ 586768 h 2729893"/>
              <a:gd name="connsiteX207" fmla="*/ 1614572 w 1728872"/>
              <a:gd name="connsiteY207" fmla="*/ 491518 h 2729893"/>
              <a:gd name="connsiteX208" fmla="*/ 1585997 w 1728872"/>
              <a:gd name="connsiteY208" fmla="*/ 467706 h 2729893"/>
              <a:gd name="connsiteX209" fmla="*/ 1571710 w 1728872"/>
              <a:gd name="connsiteY209" fmla="*/ 462943 h 2729893"/>
              <a:gd name="connsiteX210" fmla="*/ 1538372 w 1728872"/>
              <a:gd name="connsiteY210" fmla="*/ 448656 h 2729893"/>
              <a:gd name="connsiteX211" fmla="*/ 1533610 w 1728872"/>
              <a:gd name="connsiteY211" fmla="*/ 429606 h 2729893"/>
              <a:gd name="connsiteX212" fmla="*/ 1528847 w 1728872"/>
              <a:gd name="connsiteY212" fmla="*/ 343881 h 2729893"/>
              <a:gd name="connsiteX213" fmla="*/ 1514560 w 1728872"/>
              <a:gd name="connsiteY213" fmla="*/ 324831 h 2729893"/>
              <a:gd name="connsiteX214" fmla="*/ 1505035 w 1728872"/>
              <a:gd name="connsiteY214" fmla="*/ 310543 h 2729893"/>
              <a:gd name="connsiteX215" fmla="*/ 1485985 w 1728872"/>
              <a:gd name="connsiteY215" fmla="*/ 305781 h 2729893"/>
              <a:gd name="connsiteX216" fmla="*/ 1457410 w 1728872"/>
              <a:gd name="connsiteY216" fmla="*/ 296256 h 2729893"/>
              <a:gd name="connsiteX217" fmla="*/ 1481222 w 1728872"/>
              <a:gd name="connsiteY217" fmla="*/ 272443 h 2729893"/>
              <a:gd name="connsiteX218" fmla="*/ 1500272 w 1728872"/>
              <a:gd name="connsiteY218" fmla="*/ 234343 h 2729893"/>
              <a:gd name="connsiteX219" fmla="*/ 1514560 w 1728872"/>
              <a:gd name="connsiteY219" fmla="*/ 162906 h 2729893"/>
              <a:gd name="connsiteX220" fmla="*/ 1519322 w 1728872"/>
              <a:gd name="connsiteY220" fmla="*/ 139093 h 2729893"/>
              <a:gd name="connsiteX221" fmla="*/ 1524085 w 1728872"/>
              <a:gd name="connsiteY221" fmla="*/ 124806 h 2729893"/>
              <a:gd name="connsiteX222" fmla="*/ 1528847 w 1728872"/>
              <a:gd name="connsiteY222" fmla="*/ 105756 h 2729893"/>
              <a:gd name="connsiteX223" fmla="*/ 1547897 w 1728872"/>
              <a:gd name="connsiteY223" fmla="*/ 77181 h 2729893"/>
              <a:gd name="connsiteX224" fmla="*/ 1557422 w 1728872"/>
              <a:gd name="connsiteY224" fmla="*/ 62893 h 2729893"/>
              <a:gd name="connsiteX225" fmla="*/ 1538372 w 1728872"/>
              <a:gd name="connsiteY225" fmla="*/ 20031 h 2729893"/>
              <a:gd name="connsiteX0" fmla="*/ 1538372 w 1728872"/>
              <a:gd name="connsiteY0" fmla="*/ 20031 h 2729893"/>
              <a:gd name="connsiteX1" fmla="*/ 1485985 w 1728872"/>
              <a:gd name="connsiteY1" fmla="*/ 8125 h 2729893"/>
              <a:gd name="connsiteX2" fmla="*/ 1445503 w 1728872"/>
              <a:gd name="connsiteY2" fmla="*/ 3361 h 2729893"/>
              <a:gd name="connsiteX3" fmla="*/ 1338347 w 1728872"/>
              <a:gd name="connsiteY3" fmla="*/ 67656 h 2729893"/>
              <a:gd name="connsiteX4" fmla="*/ 1288341 w 1728872"/>
              <a:gd name="connsiteY4" fmla="*/ 122425 h 2729893"/>
              <a:gd name="connsiteX5" fmla="*/ 1221666 w 1728872"/>
              <a:gd name="connsiteY5" fmla="*/ 124805 h 2729893"/>
              <a:gd name="connsiteX6" fmla="*/ 1202616 w 1728872"/>
              <a:gd name="connsiteY6" fmla="*/ 146238 h 2729893"/>
              <a:gd name="connsiteX7" fmla="*/ 1138322 w 1728872"/>
              <a:gd name="connsiteY7" fmla="*/ 165288 h 2729893"/>
              <a:gd name="connsiteX8" fmla="*/ 1085935 w 1728872"/>
              <a:gd name="connsiteY8" fmla="*/ 243868 h 2729893"/>
              <a:gd name="connsiteX9" fmla="*/ 1059741 w 1728872"/>
              <a:gd name="connsiteY9" fmla="*/ 296256 h 2729893"/>
              <a:gd name="connsiteX10" fmla="*/ 966872 w 1728872"/>
              <a:gd name="connsiteY10" fmla="*/ 267681 h 2729893"/>
              <a:gd name="connsiteX11" fmla="*/ 909722 w 1728872"/>
              <a:gd name="connsiteY11" fmla="*/ 310543 h 2729893"/>
              <a:gd name="connsiteX12" fmla="*/ 885910 w 1728872"/>
              <a:gd name="connsiteY12" fmla="*/ 405793 h 2729893"/>
              <a:gd name="connsiteX13" fmla="*/ 843047 w 1728872"/>
              <a:gd name="connsiteY13" fmla="*/ 486756 h 2729893"/>
              <a:gd name="connsiteX14" fmla="*/ 790660 w 1728872"/>
              <a:gd name="connsiteY14" fmla="*/ 472468 h 2729893"/>
              <a:gd name="connsiteX15" fmla="*/ 738272 w 1728872"/>
              <a:gd name="connsiteY15" fmla="*/ 477231 h 2729893"/>
              <a:gd name="connsiteX16" fmla="*/ 723985 w 1728872"/>
              <a:gd name="connsiteY16" fmla="*/ 486756 h 2729893"/>
              <a:gd name="connsiteX17" fmla="*/ 700172 w 1728872"/>
              <a:gd name="connsiteY17" fmla="*/ 515331 h 2729893"/>
              <a:gd name="connsiteX18" fmla="*/ 681122 w 1728872"/>
              <a:gd name="connsiteY18" fmla="*/ 520093 h 2729893"/>
              <a:gd name="connsiteX19" fmla="*/ 623972 w 1728872"/>
              <a:gd name="connsiteY19" fmla="*/ 524856 h 2729893"/>
              <a:gd name="connsiteX20" fmla="*/ 623972 w 1728872"/>
              <a:gd name="connsiteY20" fmla="*/ 572481 h 2729893"/>
              <a:gd name="connsiteX21" fmla="*/ 600160 w 1728872"/>
              <a:gd name="connsiteY21" fmla="*/ 577243 h 2729893"/>
              <a:gd name="connsiteX22" fmla="*/ 585872 w 1728872"/>
              <a:gd name="connsiteY22" fmla="*/ 586768 h 2729893"/>
              <a:gd name="connsiteX23" fmla="*/ 581110 w 1728872"/>
              <a:gd name="connsiteY23" fmla="*/ 624868 h 2729893"/>
              <a:gd name="connsiteX24" fmla="*/ 571585 w 1728872"/>
              <a:gd name="connsiteY24" fmla="*/ 658206 h 2729893"/>
              <a:gd name="connsiteX25" fmla="*/ 566822 w 1728872"/>
              <a:gd name="connsiteY25" fmla="*/ 672493 h 2729893"/>
              <a:gd name="connsiteX26" fmla="*/ 514435 w 1728872"/>
              <a:gd name="connsiteY26" fmla="*/ 686781 h 2729893"/>
              <a:gd name="connsiteX27" fmla="*/ 500147 w 1728872"/>
              <a:gd name="connsiteY27" fmla="*/ 701068 h 2729893"/>
              <a:gd name="connsiteX28" fmla="*/ 523960 w 1728872"/>
              <a:gd name="connsiteY28" fmla="*/ 734406 h 2729893"/>
              <a:gd name="connsiteX29" fmla="*/ 566822 w 1728872"/>
              <a:gd name="connsiteY29" fmla="*/ 743931 h 2729893"/>
              <a:gd name="connsiteX30" fmla="*/ 604922 w 1728872"/>
              <a:gd name="connsiteY30" fmla="*/ 791556 h 2729893"/>
              <a:gd name="connsiteX31" fmla="*/ 623972 w 1728872"/>
              <a:gd name="connsiteY31" fmla="*/ 858231 h 2729893"/>
              <a:gd name="connsiteX32" fmla="*/ 638260 w 1728872"/>
              <a:gd name="connsiteY32" fmla="*/ 867756 h 2729893"/>
              <a:gd name="connsiteX33" fmla="*/ 604922 w 1728872"/>
              <a:gd name="connsiteY33" fmla="*/ 886806 h 2729893"/>
              <a:gd name="connsiteX34" fmla="*/ 595397 w 1728872"/>
              <a:gd name="connsiteY34" fmla="*/ 901093 h 2729893"/>
              <a:gd name="connsiteX35" fmla="*/ 576347 w 1728872"/>
              <a:gd name="connsiteY35" fmla="*/ 905856 h 2729893"/>
              <a:gd name="connsiteX36" fmla="*/ 562060 w 1728872"/>
              <a:gd name="connsiteY36" fmla="*/ 901093 h 2729893"/>
              <a:gd name="connsiteX37" fmla="*/ 566822 w 1728872"/>
              <a:gd name="connsiteY37" fmla="*/ 939193 h 2729893"/>
              <a:gd name="connsiteX38" fmla="*/ 557297 w 1728872"/>
              <a:gd name="connsiteY38" fmla="*/ 972531 h 2729893"/>
              <a:gd name="connsiteX39" fmla="*/ 523960 w 1728872"/>
              <a:gd name="connsiteY39" fmla="*/ 991581 h 2729893"/>
              <a:gd name="connsiteX40" fmla="*/ 509672 w 1728872"/>
              <a:gd name="connsiteY40" fmla="*/ 1005868 h 2729893"/>
              <a:gd name="connsiteX41" fmla="*/ 476335 w 1728872"/>
              <a:gd name="connsiteY41" fmla="*/ 986818 h 2729893"/>
              <a:gd name="connsiteX42" fmla="*/ 457285 w 1728872"/>
              <a:gd name="connsiteY42" fmla="*/ 991581 h 2729893"/>
              <a:gd name="connsiteX43" fmla="*/ 462047 w 1728872"/>
              <a:gd name="connsiteY43" fmla="*/ 1015393 h 2729893"/>
              <a:gd name="connsiteX44" fmla="*/ 481097 w 1728872"/>
              <a:gd name="connsiteY44" fmla="*/ 1043968 h 2729893"/>
              <a:gd name="connsiteX45" fmla="*/ 490622 w 1728872"/>
              <a:gd name="connsiteY45" fmla="*/ 1082068 h 2729893"/>
              <a:gd name="connsiteX46" fmla="*/ 485860 w 1728872"/>
              <a:gd name="connsiteY46" fmla="*/ 1182081 h 2729893"/>
              <a:gd name="connsiteX47" fmla="*/ 452522 w 1728872"/>
              <a:gd name="connsiteY47" fmla="*/ 1215418 h 2729893"/>
              <a:gd name="connsiteX48" fmla="*/ 438235 w 1728872"/>
              <a:gd name="connsiteY48" fmla="*/ 1229706 h 2729893"/>
              <a:gd name="connsiteX49" fmla="*/ 414422 w 1728872"/>
              <a:gd name="connsiteY49" fmla="*/ 1220181 h 2729893"/>
              <a:gd name="connsiteX50" fmla="*/ 395372 w 1728872"/>
              <a:gd name="connsiteY50" fmla="*/ 1215418 h 2729893"/>
              <a:gd name="connsiteX51" fmla="*/ 390610 w 1728872"/>
              <a:gd name="connsiteY51" fmla="*/ 1234468 h 2729893"/>
              <a:gd name="connsiteX52" fmla="*/ 385847 w 1728872"/>
              <a:gd name="connsiteY52" fmla="*/ 1258281 h 2729893"/>
              <a:gd name="connsiteX53" fmla="*/ 381085 w 1728872"/>
              <a:gd name="connsiteY53" fmla="*/ 1291618 h 2729893"/>
              <a:gd name="connsiteX54" fmla="*/ 376322 w 1728872"/>
              <a:gd name="connsiteY54" fmla="*/ 1305906 h 2729893"/>
              <a:gd name="connsiteX55" fmla="*/ 371560 w 1728872"/>
              <a:gd name="connsiteY55" fmla="*/ 1324956 h 2729893"/>
              <a:gd name="connsiteX56" fmla="*/ 366797 w 1728872"/>
              <a:gd name="connsiteY56" fmla="*/ 1348768 h 2729893"/>
              <a:gd name="connsiteX57" fmla="*/ 338222 w 1728872"/>
              <a:gd name="connsiteY57" fmla="*/ 1377343 h 2729893"/>
              <a:gd name="connsiteX58" fmla="*/ 319172 w 1728872"/>
              <a:gd name="connsiteY58" fmla="*/ 1391631 h 2729893"/>
              <a:gd name="connsiteX59" fmla="*/ 290597 w 1728872"/>
              <a:gd name="connsiteY59" fmla="*/ 1401156 h 2729893"/>
              <a:gd name="connsiteX60" fmla="*/ 276310 w 1728872"/>
              <a:gd name="connsiteY60" fmla="*/ 1415443 h 2729893"/>
              <a:gd name="connsiteX61" fmla="*/ 262022 w 1728872"/>
              <a:gd name="connsiteY61" fmla="*/ 1424968 h 2729893"/>
              <a:gd name="connsiteX62" fmla="*/ 257260 w 1728872"/>
              <a:gd name="connsiteY62" fmla="*/ 1439256 h 2729893"/>
              <a:gd name="connsiteX63" fmla="*/ 242972 w 1728872"/>
              <a:gd name="connsiteY63" fmla="*/ 1463068 h 2729893"/>
              <a:gd name="connsiteX64" fmla="*/ 209635 w 1728872"/>
              <a:gd name="connsiteY64" fmla="*/ 1496406 h 2729893"/>
              <a:gd name="connsiteX65" fmla="*/ 195347 w 1728872"/>
              <a:gd name="connsiteY65" fmla="*/ 1510693 h 2729893"/>
              <a:gd name="connsiteX66" fmla="*/ 157247 w 1728872"/>
              <a:gd name="connsiteY66" fmla="*/ 1539268 h 2729893"/>
              <a:gd name="connsiteX67" fmla="*/ 142960 w 1728872"/>
              <a:gd name="connsiteY67" fmla="*/ 1553556 h 2729893"/>
              <a:gd name="connsiteX68" fmla="*/ 114385 w 1728872"/>
              <a:gd name="connsiteY68" fmla="*/ 1577368 h 2729893"/>
              <a:gd name="connsiteX69" fmla="*/ 109622 w 1728872"/>
              <a:gd name="connsiteY69" fmla="*/ 1591656 h 2729893"/>
              <a:gd name="connsiteX70" fmla="*/ 100097 w 1728872"/>
              <a:gd name="connsiteY70" fmla="*/ 1653568 h 2729893"/>
              <a:gd name="connsiteX71" fmla="*/ 71522 w 1728872"/>
              <a:gd name="connsiteY71" fmla="*/ 1677381 h 2729893"/>
              <a:gd name="connsiteX72" fmla="*/ 38185 w 1728872"/>
              <a:gd name="connsiteY72" fmla="*/ 1720243 h 2729893"/>
              <a:gd name="connsiteX73" fmla="*/ 28660 w 1728872"/>
              <a:gd name="connsiteY73" fmla="*/ 1739293 h 2729893"/>
              <a:gd name="connsiteX74" fmla="*/ 42947 w 1728872"/>
              <a:gd name="connsiteY74" fmla="*/ 1786918 h 2729893"/>
              <a:gd name="connsiteX75" fmla="*/ 47710 w 1728872"/>
              <a:gd name="connsiteY75" fmla="*/ 1805968 h 2729893"/>
              <a:gd name="connsiteX76" fmla="*/ 52472 w 1728872"/>
              <a:gd name="connsiteY76" fmla="*/ 1820256 h 2729893"/>
              <a:gd name="connsiteX77" fmla="*/ 38185 w 1728872"/>
              <a:gd name="connsiteY77" fmla="*/ 1877406 h 2729893"/>
              <a:gd name="connsiteX78" fmla="*/ 28660 w 1728872"/>
              <a:gd name="connsiteY78" fmla="*/ 1905981 h 2729893"/>
              <a:gd name="connsiteX79" fmla="*/ 57235 w 1728872"/>
              <a:gd name="connsiteY79" fmla="*/ 1958368 h 2729893"/>
              <a:gd name="connsiteX80" fmla="*/ 61997 w 1728872"/>
              <a:gd name="connsiteY80" fmla="*/ 1977418 h 2729893"/>
              <a:gd name="connsiteX81" fmla="*/ 23897 w 1728872"/>
              <a:gd name="connsiteY81" fmla="*/ 1977418 h 2729893"/>
              <a:gd name="connsiteX82" fmla="*/ 85 w 1728872"/>
              <a:gd name="connsiteY82" fmla="*/ 1982181 h 2729893"/>
              <a:gd name="connsiteX83" fmla="*/ 19135 w 1728872"/>
              <a:gd name="connsiteY83" fmla="*/ 2020281 h 2729893"/>
              <a:gd name="connsiteX84" fmla="*/ 33422 w 1728872"/>
              <a:gd name="connsiteY84" fmla="*/ 2206018 h 2729893"/>
              <a:gd name="connsiteX85" fmla="*/ 47710 w 1728872"/>
              <a:gd name="connsiteY85" fmla="*/ 2277456 h 2729893"/>
              <a:gd name="connsiteX86" fmla="*/ 66760 w 1728872"/>
              <a:gd name="connsiteY86" fmla="*/ 2301268 h 2729893"/>
              <a:gd name="connsiteX87" fmla="*/ 76285 w 1728872"/>
              <a:gd name="connsiteY87" fmla="*/ 2315556 h 2729893"/>
              <a:gd name="connsiteX88" fmla="*/ 104860 w 1728872"/>
              <a:gd name="connsiteY88" fmla="*/ 2329843 h 2729893"/>
              <a:gd name="connsiteX89" fmla="*/ 157247 w 1728872"/>
              <a:gd name="connsiteY89" fmla="*/ 2391756 h 2729893"/>
              <a:gd name="connsiteX90" fmla="*/ 171535 w 1728872"/>
              <a:gd name="connsiteY90" fmla="*/ 2425093 h 2729893"/>
              <a:gd name="connsiteX91" fmla="*/ 176297 w 1728872"/>
              <a:gd name="connsiteY91" fmla="*/ 2448906 h 2729893"/>
              <a:gd name="connsiteX92" fmla="*/ 190585 w 1728872"/>
              <a:gd name="connsiteY92" fmla="*/ 2467956 h 2729893"/>
              <a:gd name="connsiteX93" fmla="*/ 195347 w 1728872"/>
              <a:gd name="connsiteY93" fmla="*/ 2482243 h 2729893"/>
              <a:gd name="connsiteX94" fmla="*/ 204872 w 1728872"/>
              <a:gd name="connsiteY94" fmla="*/ 2501293 h 2729893"/>
              <a:gd name="connsiteX95" fmla="*/ 209635 w 1728872"/>
              <a:gd name="connsiteY95" fmla="*/ 2525106 h 2729893"/>
              <a:gd name="connsiteX96" fmla="*/ 233447 w 1728872"/>
              <a:gd name="connsiteY96" fmla="*/ 2567968 h 2729893"/>
              <a:gd name="connsiteX97" fmla="*/ 238210 w 1728872"/>
              <a:gd name="connsiteY97" fmla="*/ 2582256 h 2729893"/>
              <a:gd name="connsiteX98" fmla="*/ 262022 w 1728872"/>
              <a:gd name="connsiteY98" fmla="*/ 2606068 h 2729893"/>
              <a:gd name="connsiteX99" fmla="*/ 271547 w 1728872"/>
              <a:gd name="connsiteY99" fmla="*/ 2620356 h 2729893"/>
              <a:gd name="connsiteX100" fmla="*/ 300122 w 1728872"/>
              <a:gd name="connsiteY100" fmla="*/ 2625118 h 2729893"/>
              <a:gd name="connsiteX101" fmla="*/ 395372 w 1728872"/>
              <a:gd name="connsiteY101" fmla="*/ 2653693 h 2729893"/>
              <a:gd name="connsiteX102" fmla="*/ 395372 w 1728872"/>
              <a:gd name="connsiteY102" fmla="*/ 2653693 h 2729893"/>
              <a:gd name="connsiteX103" fmla="*/ 452522 w 1728872"/>
              <a:gd name="connsiteY103" fmla="*/ 2672743 h 2729893"/>
              <a:gd name="connsiteX104" fmla="*/ 476335 w 1728872"/>
              <a:gd name="connsiteY104" fmla="*/ 2682268 h 2729893"/>
              <a:gd name="connsiteX105" fmla="*/ 504910 w 1728872"/>
              <a:gd name="connsiteY105" fmla="*/ 2691793 h 2729893"/>
              <a:gd name="connsiteX106" fmla="*/ 552535 w 1728872"/>
              <a:gd name="connsiteY106" fmla="*/ 2701318 h 2729893"/>
              <a:gd name="connsiteX107" fmla="*/ 600160 w 1728872"/>
              <a:gd name="connsiteY107" fmla="*/ 2715606 h 2729893"/>
              <a:gd name="connsiteX108" fmla="*/ 628735 w 1728872"/>
              <a:gd name="connsiteY108" fmla="*/ 2725131 h 2729893"/>
              <a:gd name="connsiteX109" fmla="*/ 643022 w 1728872"/>
              <a:gd name="connsiteY109" fmla="*/ 2729893 h 2729893"/>
              <a:gd name="connsiteX110" fmla="*/ 652547 w 1728872"/>
              <a:gd name="connsiteY110" fmla="*/ 2663218 h 2729893"/>
              <a:gd name="connsiteX111" fmla="*/ 666835 w 1728872"/>
              <a:gd name="connsiteY111" fmla="*/ 2653693 h 2729893"/>
              <a:gd name="connsiteX112" fmla="*/ 695410 w 1728872"/>
              <a:gd name="connsiteY112" fmla="*/ 2644168 h 2729893"/>
              <a:gd name="connsiteX113" fmla="*/ 709697 w 1728872"/>
              <a:gd name="connsiteY113" fmla="*/ 2634643 h 2729893"/>
              <a:gd name="connsiteX114" fmla="*/ 738272 w 1728872"/>
              <a:gd name="connsiteY114" fmla="*/ 2625118 h 2729893"/>
              <a:gd name="connsiteX115" fmla="*/ 771610 w 1728872"/>
              <a:gd name="connsiteY115" fmla="*/ 2610831 h 2729893"/>
              <a:gd name="connsiteX116" fmla="*/ 800185 w 1728872"/>
              <a:gd name="connsiteY116" fmla="*/ 2587018 h 2729893"/>
              <a:gd name="connsiteX117" fmla="*/ 833522 w 1728872"/>
              <a:gd name="connsiteY117" fmla="*/ 2553681 h 2729893"/>
              <a:gd name="connsiteX118" fmla="*/ 895435 w 1728872"/>
              <a:gd name="connsiteY118" fmla="*/ 2534631 h 2729893"/>
              <a:gd name="connsiteX119" fmla="*/ 924010 w 1728872"/>
              <a:gd name="connsiteY119" fmla="*/ 2520343 h 2729893"/>
              <a:gd name="connsiteX120" fmla="*/ 962110 w 1728872"/>
              <a:gd name="connsiteY120" fmla="*/ 2510818 h 2729893"/>
              <a:gd name="connsiteX121" fmla="*/ 976397 w 1728872"/>
              <a:gd name="connsiteY121" fmla="*/ 2506056 h 2729893"/>
              <a:gd name="connsiteX122" fmla="*/ 995447 w 1728872"/>
              <a:gd name="connsiteY122" fmla="*/ 2501293 h 2729893"/>
              <a:gd name="connsiteX123" fmla="*/ 1014497 w 1728872"/>
              <a:gd name="connsiteY123" fmla="*/ 2491768 h 2729893"/>
              <a:gd name="connsiteX124" fmla="*/ 1062122 w 1728872"/>
              <a:gd name="connsiteY124" fmla="*/ 2482243 h 2729893"/>
              <a:gd name="connsiteX125" fmla="*/ 1066885 w 1728872"/>
              <a:gd name="connsiteY125" fmla="*/ 2463193 h 2729893"/>
              <a:gd name="connsiteX126" fmla="*/ 1109747 w 1728872"/>
              <a:gd name="connsiteY126" fmla="*/ 2448906 h 2729893"/>
              <a:gd name="connsiteX127" fmla="*/ 1114510 w 1728872"/>
              <a:gd name="connsiteY127" fmla="*/ 2429856 h 2729893"/>
              <a:gd name="connsiteX128" fmla="*/ 1109747 w 1728872"/>
              <a:gd name="connsiteY128" fmla="*/ 2415568 h 2729893"/>
              <a:gd name="connsiteX129" fmla="*/ 1081172 w 1728872"/>
              <a:gd name="connsiteY129" fmla="*/ 2377468 h 2729893"/>
              <a:gd name="connsiteX130" fmla="*/ 1071647 w 1728872"/>
              <a:gd name="connsiteY130" fmla="*/ 2363181 h 2729893"/>
              <a:gd name="connsiteX131" fmla="*/ 1038310 w 1728872"/>
              <a:gd name="connsiteY131" fmla="*/ 2320318 h 2729893"/>
              <a:gd name="connsiteX132" fmla="*/ 1066885 w 1728872"/>
              <a:gd name="connsiteY132" fmla="*/ 2253643 h 2729893"/>
              <a:gd name="connsiteX133" fmla="*/ 1081172 w 1728872"/>
              <a:gd name="connsiteY133" fmla="*/ 2248881 h 2729893"/>
              <a:gd name="connsiteX134" fmla="*/ 1100222 w 1728872"/>
              <a:gd name="connsiteY134" fmla="*/ 2234593 h 2729893"/>
              <a:gd name="connsiteX135" fmla="*/ 1114510 w 1728872"/>
              <a:gd name="connsiteY135" fmla="*/ 2225068 h 2729893"/>
              <a:gd name="connsiteX136" fmla="*/ 1128797 w 1728872"/>
              <a:gd name="connsiteY136" fmla="*/ 2210781 h 2729893"/>
              <a:gd name="connsiteX137" fmla="*/ 1138322 w 1728872"/>
              <a:gd name="connsiteY137" fmla="*/ 2186968 h 2729893"/>
              <a:gd name="connsiteX138" fmla="*/ 1157372 w 1728872"/>
              <a:gd name="connsiteY138" fmla="*/ 2158393 h 2729893"/>
              <a:gd name="connsiteX139" fmla="*/ 1176422 w 1728872"/>
              <a:gd name="connsiteY139" fmla="*/ 2129818 h 2729893"/>
              <a:gd name="connsiteX140" fmla="*/ 1190710 w 1728872"/>
              <a:gd name="connsiteY140" fmla="*/ 2120293 h 2729893"/>
              <a:gd name="connsiteX141" fmla="*/ 1309772 w 1728872"/>
              <a:gd name="connsiteY141" fmla="*/ 2110768 h 2729893"/>
              <a:gd name="connsiteX142" fmla="*/ 1324060 w 1728872"/>
              <a:gd name="connsiteY142" fmla="*/ 2091718 h 2729893"/>
              <a:gd name="connsiteX143" fmla="*/ 1333585 w 1728872"/>
              <a:gd name="connsiteY143" fmla="*/ 2063143 h 2729893"/>
              <a:gd name="connsiteX144" fmla="*/ 1357397 w 1728872"/>
              <a:gd name="connsiteY144" fmla="*/ 2053618 h 2729893"/>
              <a:gd name="connsiteX145" fmla="*/ 1405022 w 1728872"/>
              <a:gd name="connsiteY145" fmla="*/ 2044093 h 2729893"/>
              <a:gd name="connsiteX146" fmla="*/ 1395497 w 1728872"/>
              <a:gd name="connsiteY146" fmla="*/ 2020281 h 2729893"/>
              <a:gd name="connsiteX147" fmla="*/ 1419310 w 1728872"/>
              <a:gd name="connsiteY147" fmla="*/ 2015518 h 2729893"/>
              <a:gd name="connsiteX148" fmla="*/ 1476460 w 1728872"/>
              <a:gd name="connsiteY148" fmla="*/ 2001231 h 2729893"/>
              <a:gd name="connsiteX149" fmla="*/ 1490747 w 1728872"/>
              <a:gd name="connsiteY149" fmla="*/ 1996468 h 2729893"/>
              <a:gd name="connsiteX150" fmla="*/ 1528847 w 1728872"/>
              <a:gd name="connsiteY150" fmla="*/ 1991706 h 2729893"/>
              <a:gd name="connsiteX151" fmla="*/ 1543135 w 1728872"/>
              <a:gd name="connsiteY151" fmla="*/ 1967893 h 2729893"/>
              <a:gd name="connsiteX152" fmla="*/ 1552660 w 1728872"/>
              <a:gd name="connsiteY152" fmla="*/ 1915506 h 2729893"/>
              <a:gd name="connsiteX153" fmla="*/ 1595522 w 1728872"/>
              <a:gd name="connsiteY153" fmla="*/ 1905981 h 2729893"/>
              <a:gd name="connsiteX154" fmla="*/ 1605047 w 1728872"/>
              <a:gd name="connsiteY154" fmla="*/ 1891693 h 2729893"/>
              <a:gd name="connsiteX155" fmla="*/ 1609810 w 1728872"/>
              <a:gd name="connsiteY155" fmla="*/ 1877406 h 2729893"/>
              <a:gd name="connsiteX156" fmla="*/ 1628860 w 1728872"/>
              <a:gd name="connsiteY156" fmla="*/ 1863118 h 2729893"/>
              <a:gd name="connsiteX157" fmla="*/ 1657435 w 1728872"/>
              <a:gd name="connsiteY157" fmla="*/ 1834543 h 2729893"/>
              <a:gd name="connsiteX158" fmla="*/ 1647910 w 1728872"/>
              <a:gd name="connsiteY158" fmla="*/ 1791681 h 2729893"/>
              <a:gd name="connsiteX159" fmla="*/ 1624097 w 1728872"/>
              <a:gd name="connsiteY159" fmla="*/ 1763106 h 2729893"/>
              <a:gd name="connsiteX160" fmla="*/ 1581235 w 1728872"/>
              <a:gd name="connsiteY160" fmla="*/ 1715481 h 2729893"/>
              <a:gd name="connsiteX161" fmla="*/ 1562185 w 1728872"/>
              <a:gd name="connsiteY161" fmla="*/ 1710718 h 2729893"/>
              <a:gd name="connsiteX162" fmla="*/ 1547897 w 1728872"/>
              <a:gd name="connsiteY162" fmla="*/ 1677381 h 2729893"/>
              <a:gd name="connsiteX163" fmla="*/ 1585997 w 1728872"/>
              <a:gd name="connsiteY163" fmla="*/ 1653568 h 2729893"/>
              <a:gd name="connsiteX164" fmla="*/ 1619335 w 1728872"/>
              <a:gd name="connsiteY164" fmla="*/ 1639281 h 2729893"/>
              <a:gd name="connsiteX165" fmla="*/ 1652672 w 1728872"/>
              <a:gd name="connsiteY165" fmla="*/ 1629756 h 2729893"/>
              <a:gd name="connsiteX166" fmla="*/ 1681247 w 1728872"/>
              <a:gd name="connsiteY166" fmla="*/ 1620231 h 2729893"/>
              <a:gd name="connsiteX167" fmla="*/ 1695535 w 1728872"/>
              <a:gd name="connsiteY167" fmla="*/ 1601181 h 2729893"/>
              <a:gd name="connsiteX168" fmla="*/ 1705060 w 1728872"/>
              <a:gd name="connsiteY168" fmla="*/ 1586893 h 2729893"/>
              <a:gd name="connsiteX169" fmla="*/ 1700297 w 1728872"/>
              <a:gd name="connsiteY169" fmla="*/ 1544031 h 2729893"/>
              <a:gd name="connsiteX170" fmla="*/ 1686010 w 1728872"/>
              <a:gd name="connsiteY170" fmla="*/ 1524981 h 2729893"/>
              <a:gd name="connsiteX171" fmla="*/ 1681247 w 1728872"/>
              <a:gd name="connsiteY171" fmla="*/ 1505931 h 2729893"/>
              <a:gd name="connsiteX172" fmla="*/ 1671722 w 1728872"/>
              <a:gd name="connsiteY172" fmla="*/ 1477356 h 2729893"/>
              <a:gd name="connsiteX173" fmla="*/ 1676485 w 1728872"/>
              <a:gd name="connsiteY173" fmla="*/ 1410681 h 2729893"/>
              <a:gd name="connsiteX174" fmla="*/ 1681247 w 1728872"/>
              <a:gd name="connsiteY174" fmla="*/ 1372581 h 2729893"/>
              <a:gd name="connsiteX175" fmla="*/ 1700297 w 1728872"/>
              <a:gd name="connsiteY175" fmla="*/ 1353531 h 2729893"/>
              <a:gd name="connsiteX176" fmla="*/ 1709822 w 1728872"/>
              <a:gd name="connsiteY176" fmla="*/ 1329718 h 2729893"/>
              <a:gd name="connsiteX177" fmla="*/ 1714585 w 1728872"/>
              <a:gd name="connsiteY177" fmla="*/ 1315431 h 2729893"/>
              <a:gd name="connsiteX178" fmla="*/ 1728872 w 1728872"/>
              <a:gd name="connsiteY178" fmla="*/ 1286856 h 2729893"/>
              <a:gd name="connsiteX179" fmla="*/ 1719347 w 1728872"/>
              <a:gd name="connsiteY179" fmla="*/ 1196368 h 2729893"/>
              <a:gd name="connsiteX180" fmla="*/ 1681247 w 1728872"/>
              <a:gd name="connsiteY180" fmla="*/ 1158268 h 2729893"/>
              <a:gd name="connsiteX181" fmla="*/ 1666960 w 1728872"/>
              <a:gd name="connsiteY181" fmla="*/ 1143981 h 2729893"/>
              <a:gd name="connsiteX182" fmla="*/ 1652672 w 1728872"/>
              <a:gd name="connsiteY182" fmla="*/ 1129693 h 2729893"/>
              <a:gd name="connsiteX183" fmla="*/ 1633622 w 1728872"/>
              <a:gd name="connsiteY183" fmla="*/ 1120168 h 2729893"/>
              <a:gd name="connsiteX184" fmla="*/ 1614572 w 1728872"/>
              <a:gd name="connsiteY184" fmla="*/ 1101118 h 2729893"/>
              <a:gd name="connsiteX185" fmla="*/ 1600285 w 1728872"/>
              <a:gd name="connsiteY185" fmla="*/ 1096356 h 2729893"/>
              <a:gd name="connsiteX186" fmla="*/ 1581235 w 1728872"/>
              <a:gd name="connsiteY186" fmla="*/ 1086831 h 2729893"/>
              <a:gd name="connsiteX187" fmla="*/ 1547897 w 1728872"/>
              <a:gd name="connsiteY187" fmla="*/ 1077306 h 2729893"/>
              <a:gd name="connsiteX188" fmla="*/ 1528847 w 1728872"/>
              <a:gd name="connsiteY188" fmla="*/ 1067781 h 2729893"/>
              <a:gd name="connsiteX189" fmla="*/ 1500272 w 1728872"/>
              <a:gd name="connsiteY189" fmla="*/ 1063018 h 2729893"/>
              <a:gd name="connsiteX190" fmla="*/ 1481222 w 1728872"/>
              <a:gd name="connsiteY190" fmla="*/ 1029681 h 2729893"/>
              <a:gd name="connsiteX191" fmla="*/ 1466935 w 1728872"/>
              <a:gd name="connsiteY191" fmla="*/ 986818 h 2729893"/>
              <a:gd name="connsiteX192" fmla="*/ 1457410 w 1728872"/>
              <a:gd name="connsiteY192" fmla="*/ 967768 h 2729893"/>
              <a:gd name="connsiteX193" fmla="*/ 1452647 w 1728872"/>
              <a:gd name="connsiteY193" fmla="*/ 953481 h 2729893"/>
              <a:gd name="connsiteX194" fmla="*/ 1443122 w 1728872"/>
              <a:gd name="connsiteY194" fmla="*/ 929668 h 2729893"/>
              <a:gd name="connsiteX195" fmla="*/ 1452647 w 1728872"/>
              <a:gd name="connsiteY195" fmla="*/ 867756 h 2729893"/>
              <a:gd name="connsiteX196" fmla="*/ 1462172 w 1728872"/>
              <a:gd name="connsiteY196" fmla="*/ 853468 h 2729893"/>
              <a:gd name="connsiteX197" fmla="*/ 1466935 w 1728872"/>
              <a:gd name="connsiteY197" fmla="*/ 839181 h 2729893"/>
              <a:gd name="connsiteX198" fmla="*/ 1500272 w 1728872"/>
              <a:gd name="connsiteY198" fmla="*/ 786793 h 2729893"/>
              <a:gd name="connsiteX199" fmla="*/ 1519322 w 1728872"/>
              <a:gd name="connsiteY199" fmla="*/ 739168 h 2729893"/>
              <a:gd name="connsiteX200" fmla="*/ 1528847 w 1728872"/>
              <a:gd name="connsiteY200" fmla="*/ 715356 h 2729893"/>
              <a:gd name="connsiteX201" fmla="*/ 1543135 w 1728872"/>
              <a:gd name="connsiteY201" fmla="*/ 701068 h 2729893"/>
              <a:gd name="connsiteX202" fmla="*/ 1562185 w 1728872"/>
              <a:gd name="connsiteY202" fmla="*/ 686781 h 2729893"/>
              <a:gd name="connsiteX203" fmla="*/ 1590760 w 1728872"/>
              <a:gd name="connsiteY203" fmla="*/ 643918 h 2729893"/>
              <a:gd name="connsiteX204" fmla="*/ 1600285 w 1728872"/>
              <a:gd name="connsiteY204" fmla="*/ 615343 h 2729893"/>
              <a:gd name="connsiteX205" fmla="*/ 1619335 w 1728872"/>
              <a:gd name="connsiteY205" fmla="*/ 586768 h 2729893"/>
              <a:gd name="connsiteX206" fmla="*/ 1614572 w 1728872"/>
              <a:gd name="connsiteY206" fmla="*/ 491518 h 2729893"/>
              <a:gd name="connsiteX207" fmla="*/ 1585997 w 1728872"/>
              <a:gd name="connsiteY207" fmla="*/ 467706 h 2729893"/>
              <a:gd name="connsiteX208" fmla="*/ 1571710 w 1728872"/>
              <a:gd name="connsiteY208" fmla="*/ 462943 h 2729893"/>
              <a:gd name="connsiteX209" fmla="*/ 1538372 w 1728872"/>
              <a:gd name="connsiteY209" fmla="*/ 448656 h 2729893"/>
              <a:gd name="connsiteX210" fmla="*/ 1533610 w 1728872"/>
              <a:gd name="connsiteY210" fmla="*/ 429606 h 2729893"/>
              <a:gd name="connsiteX211" fmla="*/ 1528847 w 1728872"/>
              <a:gd name="connsiteY211" fmla="*/ 343881 h 2729893"/>
              <a:gd name="connsiteX212" fmla="*/ 1514560 w 1728872"/>
              <a:gd name="connsiteY212" fmla="*/ 324831 h 2729893"/>
              <a:gd name="connsiteX213" fmla="*/ 1505035 w 1728872"/>
              <a:gd name="connsiteY213" fmla="*/ 310543 h 2729893"/>
              <a:gd name="connsiteX214" fmla="*/ 1485985 w 1728872"/>
              <a:gd name="connsiteY214" fmla="*/ 305781 h 2729893"/>
              <a:gd name="connsiteX215" fmla="*/ 1457410 w 1728872"/>
              <a:gd name="connsiteY215" fmla="*/ 296256 h 2729893"/>
              <a:gd name="connsiteX216" fmla="*/ 1481222 w 1728872"/>
              <a:gd name="connsiteY216" fmla="*/ 272443 h 2729893"/>
              <a:gd name="connsiteX217" fmla="*/ 1500272 w 1728872"/>
              <a:gd name="connsiteY217" fmla="*/ 234343 h 2729893"/>
              <a:gd name="connsiteX218" fmla="*/ 1514560 w 1728872"/>
              <a:gd name="connsiteY218" fmla="*/ 162906 h 2729893"/>
              <a:gd name="connsiteX219" fmla="*/ 1519322 w 1728872"/>
              <a:gd name="connsiteY219" fmla="*/ 139093 h 2729893"/>
              <a:gd name="connsiteX220" fmla="*/ 1524085 w 1728872"/>
              <a:gd name="connsiteY220" fmla="*/ 124806 h 2729893"/>
              <a:gd name="connsiteX221" fmla="*/ 1528847 w 1728872"/>
              <a:gd name="connsiteY221" fmla="*/ 105756 h 2729893"/>
              <a:gd name="connsiteX222" fmla="*/ 1547897 w 1728872"/>
              <a:gd name="connsiteY222" fmla="*/ 77181 h 2729893"/>
              <a:gd name="connsiteX223" fmla="*/ 1557422 w 1728872"/>
              <a:gd name="connsiteY223" fmla="*/ 62893 h 2729893"/>
              <a:gd name="connsiteX224" fmla="*/ 1538372 w 1728872"/>
              <a:gd name="connsiteY224" fmla="*/ 20031 h 2729893"/>
              <a:gd name="connsiteX0" fmla="*/ 1538372 w 1728872"/>
              <a:gd name="connsiteY0" fmla="*/ 20031 h 2729893"/>
              <a:gd name="connsiteX1" fmla="*/ 1485985 w 1728872"/>
              <a:gd name="connsiteY1" fmla="*/ 8125 h 2729893"/>
              <a:gd name="connsiteX2" fmla="*/ 1445503 w 1728872"/>
              <a:gd name="connsiteY2" fmla="*/ 3361 h 2729893"/>
              <a:gd name="connsiteX3" fmla="*/ 1338347 w 1728872"/>
              <a:gd name="connsiteY3" fmla="*/ 67656 h 2729893"/>
              <a:gd name="connsiteX4" fmla="*/ 1288341 w 1728872"/>
              <a:gd name="connsiteY4" fmla="*/ 122425 h 2729893"/>
              <a:gd name="connsiteX5" fmla="*/ 1221666 w 1728872"/>
              <a:gd name="connsiteY5" fmla="*/ 124805 h 2729893"/>
              <a:gd name="connsiteX6" fmla="*/ 1202616 w 1728872"/>
              <a:gd name="connsiteY6" fmla="*/ 146238 h 2729893"/>
              <a:gd name="connsiteX7" fmla="*/ 1138322 w 1728872"/>
              <a:gd name="connsiteY7" fmla="*/ 165288 h 2729893"/>
              <a:gd name="connsiteX8" fmla="*/ 1085935 w 1728872"/>
              <a:gd name="connsiteY8" fmla="*/ 243868 h 2729893"/>
              <a:gd name="connsiteX9" fmla="*/ 1059741 w 1728872"/>
              <a:gd name="connsiteY9" fmla="*/ 296256 h 2729893"/>
              <a:gd name="connsiteX10" fmla="*/ 966872 w 1728872"/>
              <a:gd name="connsiteY10" fmla="*/ 267681 h 2729893"/>
              <a:gd name="connsiteX11" fmla="*/ 909722 w 1728872"/>
              <a:gd name="connsiteY11" fmla="*/ 310543 h 2729893"/>
              <a:gd name="connsiteX12" fmla="*/ 885910 w 1728872"/>
              <a:gd name="connsiteY12" fmla="*/ 405793 h 2729893"/>
              <a:gd name="connsiteX13" fmla="*/ 843047 w 1728872"/>
              <a:gd name="connsiteY13" fmla="*/ 486756 h 2729893"/>
              <a:gd name="connsiteX14" fmla="*/ 738272 w 1728872"/>
              <a:gd name="connsiteY14" fmla="*/ 477231 h 2729893"/>
              <a:gd name="connsiteX15" fmla="*/ 723985 w 1728872"/>
              <a:gd name="connsiteY15" fmla="*/ 486756 h 2729893"/>
              <a:gd name="connsiteX16" fmla="*/ 700172 w 1728872"/>
              <a:gd name="connsiteY16" fmla="*/ 515331 h 2729893"/>
              <a:gd name="connsiteX17" fmla="*/ 681122 w 1728872"/>
              <a:gd name="connsiteY17" fmla="*/ 520093 h 2729893"/>
              <a:gd name="connsiteX18" fmla="*/ 623972 w 1728872"/>
              <a:gd name="connsiteY18" fmla="*/ 524856 h 2729893"/>
              <a:gd name="connsiteX19" fmla="*/ 623972 w 1728872"/>
              <a:gd name="connsiteY19" fmla="*/ 572481 h 2729893"/>
              <a:gd name="connsiteX20" fmla="*/ 600160 w 1728872"/>
              <a:gd name="connsiteY20" fmla="*/ 577243 h 2729893"/>
              <a:gd name="connsiteX21" fmla="*/ 585872 w 1728872"/>
              <a:gd name="connsiteY21" fmla="*/ 586768 h 2729893"/>
              <a:gd name="connsiteX22" fmla="*/ 581110 w 1728872"/>
              <a:gd name="connsiteY22" fmla="*/ 624868 h 2729893"/>
              <a:gd name="connsiteX23" fmla="*/ 571585 w 1728872"/>
              <a:gd name="connsiteY23" fmla="*/ 658206 h 2729893"/>
              <a:gd name="connsiteX24" fmla="*/ 566822 w 1728872"/>
              <a:gd name="connsiteY24" fmla="*/ 672493 h 2729893"/>
              <a:gd name="connsiteX25" fmla="*/ 514435 w 1728872"/>
              <a:gd name="connsiteY25" fmla="*/ 686781 h 2729893"/>
              <a:gd name="connsiteX26" fmla="*/ 500147 w 1728872"/>
              <a:gd name="connsiteY26" fmla="*/ 701068 h 2729893"/>
              <a:gd name="connsiteX27" fmla="*/ 523960 w 1728872"/>
              <a:gd name="connsiteY27" fmla="*/ 734406 h 2729893"/>
              <a:gd name="connsiteX28" fmla="*/ 566822 w 1728872"/>
              <a:gd name="connsiteY28" fmla="*/ 743931 h 2729893"/>
              <a:gd name="connsiteX29" fmla="*/ 604922 w 1728872"/>
              <a:gd name="connsiteY29" fmla="*/ 791556 h 2729893"/>
              <a:gd name="connsiteX30" fmla="*/ 623972 w 1728872"/>
              <a:gd name="connsiteY30" fmla="*/ 858231 h 2729893"/>
              <a:gd name="connsiteX31" fmla="*/ 638260 w 1728872"/>
              <a:gd name="connsiteY31" fmla="*/ 867756 h 2729893"/>
              <a:gd name="connsiteX32" fmla="*/ 604922 w 1728872"/>
              <a:gd name="connsiteY32" fmla="*/ 886806 h 2729893"/>
              <a:gd name="connsiteX33" fmla="*/ 595397 w 1728872"/>
              <a:gd name="connsiteY33" fmla="*/ 901093 h 2729893"/>
              <a:gd name="connsiteX34" fmla="*/ 576347 w 1728872"/>
              <a:gd name="connsiteY34" fmla="*/ 905856 h 2729893"/>
              <a:gd name="connsiteX35" fmla="*/ 562060 w 1728872"/>
              <a:gd name="connsiteY35" fmla="*/ 901093 h 2729893"/>
              <a:gd name="connsiteX36" fmla="*/ 566822 w 1728872"/>
              <a:gd name="connsiteY36" fmla="*/ 939193 h 2729893"/>
              <a:gd name="connsiteX37" fmla="*/ 557297 w 1728872"/>
              <a:gd name="connsiteY37" fmla="*/ 972531 h 2729893"/>
              <a:gd name="connsiteX38" fmla="*/ 523960 w 1728872"/>
              <a:gd name="connsiteY38" fmla="*/ 991581 h 2729893"/>
              <a:gd name="connsiteX39" fmla="*/ 509672 w 1728872"/>
              <a:gd name="connsiteY39" fmla="*/ 1005868 h 2729893"/>
              <a:gd name="connsiteX40" fmla="*/ 476335 w 1728872"/>
              <a:gd name="connsiteY40" fmla="*/ 986818 h 2729893"/>
              <a:gd name="connsiteX41" fmla="*/ 457285 w 1728872"/>
              <a:gd name="connsiteY41" fmla="*/ 991581 h 2729893"/>
              <a:gd name="connsiteX42" fmla="*/ 462047 w 1728872"/>
              <a:gd name="connsiteY42" fmla="*/ 1015393 h 2729893"/>
              <a:gd name="connsiteX43" fmla="*/ 481097 w 1728872"/>
              <a:gd name="connsiteY43" fmla="*/ 1043968 h 2729893"/>
              <a:gd name="connsiteX44" fmla="*/ 490622 w 1728872"/>
              <a:gd name="connsiteY44" fmla="*/ 1082068 h 2729893"/>
              <a:gd name="connsiteX45" fmla="*/ 485860 w 1728872"/>
              <a:gd name="connsiteY45" fmla="*/ 1182081 h 2729893"/>
              <a:gd name="connsiteX46" fmla="*/ 452522 w 1728872"/>
              <a:gd name="connsiteY46" fmla="*/ 1215418 h 2729893"/>
              <a:gd name="connsiteX47" fmla="*/ 438235 w 1728872"/>
              <a:gd name="connsiteY47" fmla="*/ 1229706 h 2729893"/>
              <a:gd name="connsiteX48" fmla="*/ 414422 w 1728872"/>
              <a:gd name="connsiteY48" fmla="*/ 1220181 h 2729893"/>
              <a:gd name="connsiteX49" fmla="*/ 395372 w 1728872"/>
              <a:gd name="connsiteY49" fmla="*/ 1215418 h 2729893"/>
              <a:gd name="connsiteX50" fmla="*/ 390610 w 1728872"/>
              <a:gd name="connsiteY50" fmla="*/ 1234468 h 2729893"/>
              <a:gd name="connsiteX51" fmla="*/ 385847 w 1728872"/>
              <a:gd name="connsiteY51" fmla="*/ 1258281 h 2729893"/>
              <a:gd name="connsiteX52" fmla="*/ 381085 w 1728872"/>
              <a:gd name="connsiteY52" fmla="*/ 1291618 h 2729893"/>
              <a:gd name="connsiteX53" fmla="*/ 376322 w 1728872"/>
              <a:gd name="connsiteY53" fmla="*/ 1305906 h 2729893"/>
              <a:gd name="connsiteX54" fmla="*/ 371560 w 1728872"/>
              <a:gd name="connsiteY54" fmla="*/ 1324956 h 2729893"/>
              <a:gd name="connsiteX55" fmla="*/ 366797 w 1728872"/>
              <a:gd name="connsiteY55" fmla="*/ 1348768 h 2729893"/>
              <a:gd name="connsiteX56" fmla="*/ 338222 w 1728872"/>
              <a:gd name="connsiteY56" fmla="*/ 1377343 h 2729893"/>
              <a:gd name="connsiteX57" fmla="*/ 319172 w 1728872"/>
              <a:gd name="connsiteY57" fmla="*/ 1391631 h 2729893"/>
              <a:gd name="connsiteX58" fmla="*/ 290597 w 1728872"/>
              <a:gd name="connsiteY58" fmla="*/ 1401156 h 2729893"/>
              <a:gd name="connsiteX59" fmla="*/ 276310 w 1728872"/>
              <a:gd name="connsiteY59" fmla="*/ 1415443 h 2729893"/>
              <a:gd name="connsiteX60" fmla="*/ 262022 w 1728872"/>
              <a:gd name="connsiteY60" fmla="*/ 1424968 h 2729893"/>
              <a:gd name="connsiteX61" fmla="*/ 257260 w 1728872"/>
              <a:gd name="connsiteY61" fmla="*/ 1439256 h 2729893"/>
              <a:gd name="connsiteX62" fmla="*/ 242972 w 1728872"/>
              <a:gd name="connsiteY62" fmla="*/ 1463068 h 2729893"/>
              <a:gd name="connsiteX63" fmla="*/ 209635 w 1728872"/>
              <a:gd name="connsiteY63" fmla="*/ 1496406 h 2729893"/>
              <a:gd name="connsiteX64" fmla="*/ 195347 w 1728872"/>
              <a:gd name="connsiteY64" fmla="*/ 1510693 h 2729893"/>
              <a:gd name="connsiteX65" fmla="*/ 157247 w 1728872"/>
              <a:gd name="connsiteY65" fmla="*/ 1539268 h 2729893"/>
              <a:gd name="connsiteX66" fmla="*/ 142960 w 1728872"/>
              <a:gd name="connsiteY66" fmla="*/ 1553556 h 2729893"/>
              <a:gd name="connsiteX67" fmla="*/ 114385 w 1728872"/>
              <a:gd name="connsiteY67" fmla="*/ 1577368 h 2729893"/>
              <a:gd name="connsiteX68" fmla="*/ 109622 w 1728872"/>
              <a:gd name="connsiteY68" fmla="*/ 1591656 h 2729893"/>
              <a:gd name="connsiteX69" fmla="*/ 100097 w 1728872"/>
              <a:gd name="connsiteY69" fmla="*/ 1653568 h 2729893"/>
              <a:gd name="connsiteX70" fmla="*/ 71522 w 1728872"/>
              <a:gd name="connsiteY70" fmla="*/ 1677381 h 2729893"/>
              <a:gd name="connsiteX71" fmla="*/ 38185 w 1728872"/>
              <a:gd name="connsiteY71" fmla="*/ 1720243 h 2729893"/>
              <a:gd name="connsiteX72" fmla="*/ 28660 w 1728872"/>
              <a:gd name="connsiteY72" fmla="*/ 1739293 h 2729893"/>
              <a:gd name="connsiteX73" fmla="*/ 42947 w 1728872"/>
              <a:gd name="connsiteY73" fmla="*/ 1786918 h 2729893"/>
              <a:gd name="connsiteX74" fmla="*/ 47710 w 1728872"/>
              <a:gd name="connsiteY74" fmla="*/ 1805968 h 2729893"/>
              <a:gd name="connsiteX75" fmla="*/ 52472 w 1728872"/>
              <a:gd name="connsiteY75" fmla="*/ 1820256 h 2729893"/>
              <a:gd name="connsiteX76" fmla="*/ 38185 w 1728872"/>
              <a:gd name="connsiteY76" fmla="*/ 1877406 h 2729893"/>
              <a:gd name="connsiteX77" fmla="*/ 28660 w 1728872"/>
              <a:gd name="connsiteY77" fmla="*/ 1905981 h 2729893"/>
              <a:gd name="connsiteX78" fmla="*/ 57235 w 1728872"/>
              <a:gd name="connsiteY78" fmla="*/ 1958368 h 2729893"/>
              <a:gd name="connsiteX79" fmla="*/ 61997 w 1728872"/>
              <a:gd name="connsiteY79" fmla="*/ 1977418 h 2729893"/>
              <a:gd name="connsiteX80" fmla="*/ 23897 w 1728872"/>
              <a:gd name="connsiteY80" fmla="*/ 1977418 h 2729893"/>
              <a:gd name="connsiteX81" fmla="*/ 85 w 1728872"/>
              <a:gd name="connsiteY81" fmla="*/ 1982181 h 2729893"/>
              <a:gd name="connsiteX82" fmla="*/ 19135 w 1728872"/>
              <a:gd name="connsiteY82" fmla="*/ 2020281 h 2729893"/>
              <a:gd name="connsiteX83" fmla="*/ 33422 w 1728872"/>
              <a:gd name="connsiteY83" fmla="*/ 2206018 h 2729893"/>
              <a:gd name="connsiteX84" fmla="*/ 47710 w 1728872"/>
              <a:gd name="connsiteY84" fmla="*/ 2277456 h 2729893"/>
              <a:gd name="connsiteX85" fmla="*/ 66760 w 1728872"/>
              <a:gd name="connsiteY85" fmla="*/ 2301268 h 2729893"/>
              <a:gd name="connsiteX86" fmla="*/ 76285 w 1728872"/>
              <a:gd name="connsiteY86" fmla="*/ 2315556 h 2729893"/>
              <a:gd name="connsiteX87" fmla="*/ 104860 w 1728872"/>
              <a:gd name="connsiteY87" fmla="*/ 2329843 h 2729893"/>
              <a:gd name="connsiteX88" fmla="*/ 157247 w 1728872"/>
              <a:gd name="connsiteY88" fmla="*/ 2391756 h 2729893"/>
              <a:gd name="connsiteX89" fmla="*/ 171535 w 1728872"/>
              <a:gd name="connsiteY89" fmla="*/ 2425093 h 2729893"/>
              <a:gd name="connsiteX90" fmla="*/ 176297 w 1728872"/>
              <a:gd name="connsiteY90" fmla="*/ 2448906 h 2729893"/>
              <a:gd name="connsiteX91" fmla="*/ 190585 w 1728872"/>
              <a:gd name="connsiteY91" fmla="*/ 2467956 h 2729893"/>
              <a:gd name="connsiteX92" fmla="*/ 195347 w 1728872"/>
              <a:gd name="connsiteY92" fmla="*/ 2482243 h 2729893"/>
              <a:gd name="connsiteX93" fmla="*/ 204872 w 1728872"/>
              <a:gd name="connsiteY93" fmla="*/ 2501293 h 2729893"/>
              <a:gd name="connsiteX94" fmla="*/ 209635 w 1728872"/>
              <a:gd name="connsiteY94" fmla="*/ 2525106 h 2729893"/>
              <a:gd name="connsiteX95" fmla="*/ 233447 w 1728872"/>
              <a:gd name="connsiteY95" fmla="*/ 2567968 h 2729893"/>
              <a:gd name="connsiteX96" fmla="*/ 238210 w 1728872"/>
              <a:gd name="connsiteY96" fmla="*/ 2582256 h 2729893"/>
              <a:gd name="connsiteX97" fmla="*/ 262022 w 1728872"/>
              <a:gd name="connsiteY97" fmla="*/ 2606068 h 2729893"/>
              <a:gd name="connsiteX98" fmla="*/ 271547 w 1728872"/>
              <a:gd name="connsiteY98" fmla="*/ 2620356 h 2729893"/>
              <a:gd name="connsiteX99" fmla="*/ 300122 w 1728872"/>
              <a:gd name="connsiteY99" fmla="*/ 2625118 h 2729893"/>
              <a:gd name="connsiteX100" fmla="*/ 395372 w 1728872"/>
              <a:gd name="connsiteY100" fmla="*/ 2653693 h 2729893"/>
              <a:gd name="connsiteX101" fmla="*/ 395372 w 1728872"/>
              <a:gd name="connsiteY101" fmla="*/ 2653693 h 2729893"/>
              <a:gd name="connsiteX102" fmla="*/ 452522 w 1728872"/>
              <a:gd name="connsiteY102" fmla="*/ 2672743 h 2729893"/>
              <a:gd name="connsiteX103" fmla="*/ 476335 w 1728872"/>
              <a:gd name="connsiteY103" fmla="*/ 2682268 h 2729893"/>
              <a:gd name="connsiteX104" fmla="*/ 504910 w 1728872"/>
              <a:gd name="connsiteY104" fmla="*/ 2691793 h 2729893"/>
              <a:gd name="connsiteX105" fmla="*/ 552535 w 1728872"/>
              <a:gd name="connsiteY105" fmla="*/ 2701318 h 2729893"/>
              <a:gd name="connsiteX106" fmla="*/ 600160 w 1728872"/>
              <a:gd name="connsiteY106" fmla="*/ 2715606 h 2729893"/>
              <a:gd name="connsiteX107" fmla="*/ 628735 w 1728872"/>
              <a:gd name="connsiteY107" fmla="*/ 2725131 h 2729893"/>
              <a:gd name="connsiteX108" fmla="*/ 643022 w 1728872"/>
              <a:gd name="connsiteY108" fmla="*/ 2729893 h 2729893"/>
              <a:gd name="connsiteX109" fmla="*/ 652547 w 1728872"/>
              <a:gd name="connsiteY109" fmla="*/ 2663218 h 2729893"/>
              <a:gd name="connsiteX110" fmla="*/ 666835 w 1728872"/>
              <a:gd name="connsiteY110" fmla="*/ 2653693 h 2729893"/>
              <a:gd name="connsiteX111" fmla="*/ 695410 w 1728872"/>
              <a:gd name="connsiteY111" fmla="*/ 2644168 h 2729893"/>
              <a:gd name="connsiteX112" fmla="*/ 709697 w 1728872"/>
              <a:gd name="connsiteY112" fmla="*/ 2634643 h 2729893"/>
              <a:gd name="connsiteX113" fmla="*/ 738272 w 1728872"/>
              <a:gd name="connsiteY113" fmla="*/ 2625118 h 2729893"/>
              <a:gd name="connsiteX114" fmla="*/ 771610 w 1728872"/>
              <a:gd name="connsiteY114" fmla="*/ 2610831 h 2729893"/>
              <a:gd name="connsiteX115" fmla="*/ 800185 w 1728872"/>
              <a:gd name="connsiteY115" fmla="*/ 2587018 h 2729893"/>
              <a:gd name="connsiteX116" fmla="*/ 833522 w 1728872"/>
              <a:gd name="connsiteY116" fmla="*/ 2553681 h 2729893"/>
              <a:gd name="connsiteX117" fmla="*/ 895435 w 1728872"/>
              <a:gd name="connsiteY117" fmla="*/ 2534631 h 2729893"/>
              <a:gd name="connsiteX118" fmla="*/ 924010 w 1728872"/>
              <a:gd name="connsiteY118" fmla="*/ 2520343 h 2729893"/>
              <a:gd name="connsiteX119" fmla="*/ 962110 w 1728872"/>
              <a:gd name="connsiteY119" fmla="*/ 2510818 h 2729893"/>
              <a:gd name="connsiteX120" fmla="*/ 976397 w 1728872"/>
              <a:gd name="connsiteY120" fmla="*/ 2506056 h 2729893"/>
              <a:gd name="connsiteX121" fmla="*/ 995447 w 1728872"/>
              <a:gd name="connsiteY121" fmla="*/ 2501293 h 2729893"/>
              <a:gd name="connsiteX122" fmla="*/ 1014497 w 1728872"/>
              <a:gd name="connsiteY122" fmla="*/ 2491768 h 2729893"/>
              <a:gd name="connsiteX123" fmla="*/ 1062122 w 1728872"/>
              <a:gd name="connsiteY123" fmla="*/ 2482243 h 2729893"/>
              <a:gd name="connsiteX124" fmla="*/ 1066885 w 1728872"/>
              <a:gd name="connsiteY124" fmla="*/ 2463193 h 2729893"/>
              <a:gd name="connsiteX125" fmla="*/ 1109747 w 1728872"/>
              <a:gd name="connsiteY125" fmla="*/ 2448906 h 2729893"/>
              <a:gd name="connsiteX126" fmla="*/ 1114510 w 1728872"/>
              <a:gd name="connsiteY126" fmla="*/ 2429856 h 2729893"/>
              <a:gd name="connsiteX127" fmla="*/ 1109747 w 1728872"/>
              <a:gd name="connsiteY127" fmla="*/ 2415568 h 2729893"/>
              <a:gd name="connsiteX128" fmla="*/ 1081172 w 1728872"/>
              <a:gd name="connsiteY128" fmla="*/ 2377468 h 2729893"/>
              <a:gd name="connsiteX129" fmla="*/ 1071647 w 1728872"/>
              <a:gd name="connsiteY129" fmla="*/ 2363181 h 2729893"/>
              <a:gd name="connsiteX130" fmla="*/ 1038310 w 1728872"/>
              <a:gd name="connsiteY130" fmla="*/ 2320318 h 2729893"/>
              <a:gd name="connsiteX131" fmla="*/ 1066885 w 1728872"/>
              <a:gd name="connsiteY131" fmla="*/ 2253643 h 2729893"/>
              <a:gd name="connsiteX132" fmla="*/ 1081172 w 1728872"/>
              <a:gd name="connsiteY132" fmla="*/ 2248881 h 2729893"/>
              <a:gd name="connsiteX133" fmla="*/ 1100222 w 1728872"/>
              <a:gd name="connsiteY133" fmla="*/ 2234593 h 2729893"/>
              <a:gd name="connsiteX134" fmla="*/ 1114510 w 1728872"/>
              <a:gd name="connsiteY134" fmla="*/ 2225068 h 2729893"/>
              <a:gd name="connsiteX135" fmla="*/ 1128797 w 1728872"/>
              <a:gd name="connsiteY135" fmla="*/ 2210781 h 2729893"/>
              <a:gd name="connsiteX136" fmla="*/ 1138322 w 1728872"/>
              <a:gd name="connsiteY136" fmla="*/ 2186968 h 2729893"/>
              <a:gd name="connsiteX137" fmla="*/ 1157372 w 1728872"/>
              <a:gd name="connsiteY137" fmla="*/ 2158393 h 2729893"/>
              <a:gd name="connsiteX138" fmla="*/ 1176422 w 1728872"/>
              <a:gd name="connsiteY138" fmla="*/ 2129818 h 2729893"/>
              <a:gd name="connsiteX139" fmla="*/ 1190710 w 1728872"/>
              <a:gd name="connsiteY139" fmla="*/ 2120293 h 2729893"/>
              <a:gd name="connsiteX140" fmla="*/ 1309772 w 1728872"/>
              <a:gd name="connsiteY140" fmla="*/ 2110768 h 2729893"/>
              <a:gd name="connsiteX141" fmla="*/ 1324060 w 1728872"/>
              <a:gd name="connsiteY141" fmla="*/ 2091718 h 2729893"/>
              <a:gd name="connsiteX142" fmla="*/ 1333585 w 1728872"/>
              <a:gd name="connsiteY142" fmla="*/ 2063143 h 2729893"/>
              <a:gd name="connsiteX143" fmla="*/ 1357397 w 1728872"/>
              <a:gd name="connsiteY143" fmla="*/ 2053618 h 2729893"/>
              <a:gd name="connsiteX144" fmla="*/ 1405022 w 1728872"/>
              <a:gd name="connsiteY144" fmla="*/ 2044093 h 2729893"/>
              <a:gd name="connsiteX145" fmla="*/ 1395497 w 1728872"/>
              <a:gd name="connsiteY145" fmla="*/ 2020281 h 2729893"/>
              <a:gd name="connsiteX146" fmla="*/ 1419310 w 1728872"/>
              <a:gd name="connsiteY146" fmla="*/ 2015518 h 2729893"/>
              <a:gd name="connsiteX147" fmla="*/ 1476460 w 1728872"/>
              <a:gd name="connsiteY147" fmla="*/ 2001231 h 2729893"/>
              <a:gd name="connsiteX148" fmla="*/ 1490747 w 1728872"/>
              <a:gd name="connsiteY148" fmla="*/ 1996468 h 2729893"/>
              <a:gd name="connsiteX149" fmla="*/ 1528847 w 1728872"/>
              <a:gd name="connsiteY149" fmla="*/ 1991706 h 2729893"/>
              <a:gd name="connsiteX150" fmla="*/ 1543135 w 1728872"/>
              <a:gd name="connsiteY150" fmla="*/ 1967893 h 2729893"/>
              <a:gd name="connsiteX151" fmla="*/ 1552660 w 1728872"/>
              <a:gd name="connsiteY151" fmla="*/ 1915506 h 2729893"/>
              <a:gd name="connsiteX152" fmla="*/ 1595522 w 1728872"/>
              <a:gd name="connsiteY152" fmla="*/ 1905981 h 2729893"/>
              <a:gd name="connsiteX153" fmla="*/ 1605047 w 1728872"/>
              <a:gd name="connsiteY153" fmla="*/ 1891693 h 2729893"/>
              <a:gd name="connsiteX154" fmla="*/ 1609810 w 1728872"/>
              <a:gd name="connsiteY154" fmla="*/ 1877406 h 2729893"/>
              <a:gd name="connsiteX155" fmla="*/ 1628860 w 1728872"/>
              <a:gd name="connsiteY155" fmla="*/ 1863118 h 2729893"/>
              <a:gd name="connsiteX156" fmla="*/ 1657435 w 1728872"/>
              <a:gd name="connsiteY156" fmla="*/ 1834543 h 2729893"/>
              <a:gd name="connsiteX157" fmla="*/ 1647910 w 1728872"/>
              <a:gd name="connsiteY157" fmla="*/ 1791681 h 2729893"/>
              <a:gd name="connsiteX158" fmla="*/ 1624097 w 1728872"/>
              <a:gd name="connsiteY158" fmla="*/ 1763106 h 2729893"/>
              <a:gd name="connsiteX159" fmla="*/ 1581235 w 1728872"/>
              <a:gd name="connsiteY159" fmla="*/ 1715481 h 2729893"/>
              <a:gd name="connsiteX160" fmla="*/ 1562185 w 1728872"/>
              <a:gd name="connsiteY160" fmla="*/ 1710718 h 2729893"/>
              <a:gd name="connsiteX161" fmla="*/ 1547897 w 1728872"/>
              <a:gd name="connsiteY161" fmla="*/ 1677381 h 2729893"/>
              <a:gd name="connsiteX162" fmla="*/ 1585997 w 1728872"/>
              <a:gd name="connsiteY162" fmla="*/ 1653568 h 2729893"/>
              <a:gd name="connsiteX163" fmla="*/ 1619335 w 1728872"/>
              <a:gd name="connsiteY163" fmla="*/ 1639281 h 2729893"/>
              <a:gd name="connsiteX164" fmla="*/ 1652672 w 1728872"/>
              <a:gd name="connsiteY164" fmla="*/ 1629756 h 2729893"/>
              <a:gd name="connsiteX165" fmla="*/ 1681247 w 1728872"/>
              <a:gd name="connsiteY165" fmla="*/ 1620231 h 2729893"/>
              <a:gd name="connsiteX166" fmla="*/ 1695535 w 1728872"/>
              <a:gd name="connsiteY166" fmla="*/ 1601181 h 2729893"/>
              <a:gd name="connsiteX167" fmla="*/ 1705060 w 1728872"/>
              <a:gd name="connsiteY167" fmla="*/ 1586893 h 2729893"/>
              <a:gd name="connsiteX168" fmla="*/ 1700297 w 1728872"/>
              <a:gd name="connsiteY168" fmla="*/ 1544031 h 2729893"/>
              <a:gd name="connsiteX169" fmla="*/ 1686010 w 1728872"/>
              <a:gd name="connsiteY169" fmla="*/ 1524981 h 2729893"/>
              <a:gd name="connsiteX170" fmla="*/ 1681247 w 1728872"/>
              <a:gd name="connsiteY170" fmla="*/ 1505931 h 2729893"/>
              <a:gd name="connsiteX171" fmla="*/ 1671722 w 1728872"/>
              <a:gd name="connsiteY171" fmla="*/ 1477356 h 2729893"/>
              <a:gd name="connsiteX172" fmla="*/ 1676485 w 1728872"/>
              <a:gd name="connsiteY172" fmla="*/ 1410681 h 2729893"/>
              <a:gd name="connsiteX173" fmla="*/ 1681247 w 1728872"/>
              <a:gd name="connsiteY173" fmla="*/ 1372581 h 2729893"/>
              <a:gd name="connsiteX174" fmla="*/ 1700297 w 1728872"/>
              <a:gd name="connsiteY174" fmla="*/ 1353531 h 2729893"/>
              <a:gd name="connsiteX175" fmla="*/ 1709822 w 1728872"/>
              <a:gd name="connsiteY175" fmla="*/ 1329718 h 2729893"/>
              <a:gd name="connsiteX176" fmla="*/ 1714585 w 1728872"/>
              <a:gd name="connsiteY176" fmla="*/ 1315431 h 2729893"/>
              <a:gd name="connsiteX177" fmla="*/ 1728872 w 1728872"/>
              <a:gd name="connsiteY177" fmla="*/ 1286856 h 2729893"/>
              <a:gd name="connsiteX178" fmla="*/ 1719347 w 1728872"/>
              <a:gd name="connsiteY178" fmla="*/ 1196368 h 2729893"/>
              <a:gd name="connsiteX179" fmla="*/ 1681247 w 1728872"/>
              <a:gd name="connsiteY179" fmla="*/ 1158268 h 2729893"/>
              <a:gd name="connsiteX180" fmla="*/ 1666960 w 1728872"/>
              <a:gd name="connsiteY180" fmla="*/ 1143981 h 2729893"/>
              <a:gd name="connsiteX181" fmla="*/ 1652672 w 1728872"/>
              <a:gd name="connsiteY181" fmla="*/ 1129693 h 2729893"/>
              <a:gd name="connsiteX182" fmla="*/ 1633622 w 1728872"/>
              <a:gd name="connsiteY182" fmla="*/ 1120168 h 2729893"/>
              <a:gd name="connsiteX183" fmla="*/ 1614572 w 1728872"/>
              <a:gd name="connsiteY183" fmla="*/ 1101118 h 2729893"/>
              <a:gd name="connsiteX184" fmla="*/ 1600285 w 1728872"/>
              <a:gd name="connsiteY184" fmla="*/ 1096356 h 2729893"/>
              <a:gd name="connsiteX185" fmla="*/ 1581235 w 1728872"/>
              <a:gd name="connsiteY185" fmla="*/ 1086831 h 2729893"/>
              <a:gd name="connsiteX186" fmla="*/ 1547897 w 1728872"/>
              <a:gd name="connsiteY186" fmla="*/ 1077306 h 2729893"/>
              <a:gd name="connsiteX187" fmla="*/ 1528847 w 1728872"/>
              <a:gd name="connsiteY187" fmla="*/ 1067781 h 2729893"/>
              <a:gd name="connsiteX188" fmla="*/ 1500272 w 1728872"/>
              <a:gd name="connsiteY188" fmla="*/ 1063018 h 2729893"/>
              <a:gd name="connsiteX189" fmla="*/ 1481222 w 1728872"/>
              <a:gd name="connsiteY189" fmla="*/ 1029681 h 2729893"/>
              <a:gd name="connsiteX190" fmla="*/ 1466935 w 1728872"/>
              <a:gd name="connsiteY190" fmla="*/ 986818 h 2729893"/>
              <a:gd name="connsiteX191" fmla="*/ 1457410 w 1728872"/>
              <a:gd name="connsiteY191" fmla="*/ 967768 h 2729893"/>
              <a:gd name="connsiteX192" fmla="*/ 1452647 w 1728872"/>
              <a:gd name="connsiteY192" fmla="*/ 953481 h 2729893"/>
              <a:gd name="connsiteX193" fmla="*/ 1443122 w 1728872"/>
              <a:gd name="connsiteY193" fmla="*/ 929668 h 2729893"/>
              <a:gd name="connsiteX194" fmla="*/ 1452647 w 1728872"/>
              <a:gd name="connsiteY194" fmla="*/ 867756 h 2729893"/>
              <a:gd name="connsiteX195" fmla="*/ 1462172 w 1728872"/>
              <a:gd name="connsiteY195" fmla="*/ 853468 h 2729893"/>
              <a:gd name="connsiteX196" fmla="*/ 1466935 w 1728872"/>
              <a:gd name="connsiteY196" fmla="*/ 839181 h 2729893"/>
              <a:gd name="connsiteX197" fmla="*/ 1500272 w 1728872"/>
              <a:gd name="connsiteY197" fmla="*/ 786793 h 2729893"/>
              <a:gd name="connsiteX198" fmla="*/ 1519322 w 1728872"/>
              <a:gd name="connsiteY198" fmla="*/ 739168 h 2729893"/>
              <a:gd name="connsiteX199" fmla="*/ 1528847 w 1728872"/>
              <a:gd name="connsiteY199" fmla="*/ 715356 h 2729893"/>
              <a:gd name="connsiteX200" fmla="*/ 1543135 w 1728872"/>
              <a:gd name="connsiteY200" fmla="*/ 701068 h 2729893"/>
              <a:gd name="connsiteX201" fmla="*/ 1562185 w 1728872"/>
              <a:gd name="connsiteY201" fmla="*/ 686781 h 2729893"/>
              <a:gd name="connsiteX202" fmla="*/ 1590760 w 1728872"/>
              <a:gd name="connsiteY202" fmla="*/ 643918 h 2729893"/>
              <a:gd name="connsiteX203" fmla="*/ 1600285 w 1728872"/>
              <a:gd name="connsiteY203" fmla="*/ 615343 h 2729893"/>
              <a:gd name="connsiteX204" fmla="*/ 1619335 w 1728872"/>
              <a:gd name="connsiteY204" fmla="*/ 586768 h 2729893"/>
              <a:gd name="connsiteX205" fmla="*/ 1614572 w 1728872"/>
              <a:gd name="connsiteY205" fmla="*/ 491518 h 2729893"/>
              <a:gd name="connsiteX206" fmla="*/ 1585997 w 1728872"/>
              <a:gd name="connsiteY206" fmla="*/ 467706 h 2729893"/>
              <a:gd name="connsiteX207" fmla="*/ 1571710 w 1728872"/>
              <a:gd name="connsiteY207" fmla="*/ 462943 h 2729893"/>
              <a:gd name="connsiteX208" fmla="*/ 1538372 w 1728872"/>
              <a:gd name="connsiteY208" fmla="*/ 448656 h 2729893"/>
              <a:gd name="connsiteX209" fmla="*/ 1533610 w 1728872"/>
              <a:gd name="connsiteY209" fmla="*/ 429606 h 2729893"/>
              <a:gd name="connsiteX210" fmla="*/ 1528847 w 1728872"/>
              <a:gd name="connsiteY210" fmla="*/ 343881 h 2729893"/>
              <a:gd name="connsiteX211" fmla="*/ 1514560 w 1728872"/>
              <a:gd name="connsiteY211" fmla="*/ 324831 h 2729893"/>
              <a:gd name="connsiteX212" fmla="*/ 1505035 w 1728872"/>
              <a:gd name="connsiteY212" fmla="*/ 310543 h 2729893"/>
              <a:gd name="connsiteX213" fmla="*/ 1485985 w 1728872"/>
              <a:gd name="connsiteY213" fmla="*/ 305781 h 2729893"/>
              <a:gd name="connsiteX214" fmla="*/ 1457410 w 1728872"/>
              <a:gd name="connsiteY214" fmla="*/ 296256 h 2729893"/>
              <a:gd name="connsiteX215" fmla="*/ 1481222 w 1728872"/>
              <a:gd name="connsiteY215" fmla="*/ 272443 h 2729893"/>
              <a:gd name="connsiteX216" fmla="*/ 1500272 w 1728872"/>
              <a:gd name="connsiteY216" fmla="*/ 234343 h 2729893"/>
              <a:gd name="connsiteX217" fmla="*/ 1514560 w 1728872"/>
              <a:gd name="connsiteY217" fmla="*/ 162906 h 2729893"/>
              <a:gd name="connsiteX218" fmla="*/ 1519322 w 1728872"/>
              <a:gd name="connsiteY218" fmla="*/ 139093 h 2729893"/>
              <a:gd name="connsiteX219" fmla="*/ 1524085 w 1728872"/>
              <a:gd name="connsiteY219" fmla="*/ 124806 h 2729893"/>
              <a:gd name="connsiteX220" fmla="*/ 1528847 w 1728872"/>
              <a:gd name="connsiteY220" fmla="*/ 105756 h 2729893"/>
              <a:gd name="connsiteX221" fmla="*/ 1547897 w 1728872"/>
              <a:gd name="connsiteY221" fmla="*/ 77181 h 2729893"/>
              <a:gd name="connsiteX222" fmla="*/ 1557422 w 1728872"/>
              <a:gd name="connsiteY222" fmla="*/ 62893 h 2729893"/>
              <a:gd name="connsiteX223" fmla="*/ 1538372 w 1728872"/>
              <a:gd name="connsiteY223" fmla="*/ 20031 h 2729893"/>
              <a:gd name="connsiteX0" fmla="*/ 1538372 w 1728872"/>
              <a:gd name="connsiteY0" fmla="*/ 20031 h 2729893"/>
              <a:gd name="connsiteX1" fmla="*/ 1485985 w 1728872"/>
              <a:gd name="connsiteY1" fmla="*/ 8125 h 2729893"/>
              <a:gd name="connsiteX2" fmla="*/ 1445503 w 1728872"/>
              <a:gd name="connsiteY2" fmla="*/ 3361 h 2729893"/>
              <a:gd name="connsiteX3" fmla="*/ 1338347 w 1728872"/>
              <a:gd name="connsiteY3" fmla="*/ 67656 h 2729893"/>
              <a:gd name="connsiteX4" fmla="*/ 1288341 w 1728872"/>
              <a:gd name="connsiteY4" fmla="*/ 122425 h 2729893"/>
              <a:gd name="connsiteX5" fmla="*/ 1221666 w 1728872"/>
              <a:gd name="connsiteY5" fmla="*/ 124805 h 2729893"/>
              <a:gd name="connsiteX6" fmla="*/ 1202616 w 1728872"/>
              <a:gd name="connsiteY6" fmla="*/ 146238 h 2729893"/>
              <a:gd name="connsiteX7" fmla="*/ 1138322 w 1728872"/>
              <a:gd name="connsiteY7" fmla="*/ 165288 h 2729893"/>
              <a:gd name="connsiteX8" fmla="*/ 1085935 w 1728872"/>
              <a:gd name="connsiteY8" fmla="*/ 243868 h 2729893"/>
              <a:gd name="connsiteX9" fmla="*/ 1059741 w 1728872"/>
              <a:gd name="connsiteY9" fmla="*/ 296256 h 2729893"/>
              <a:gd name="connsiteX10" fmla="*/ 966872 w 1728872"/>
              <a:gd name="connsiteY10" fmla="*/ 267681 h 2729893"/>
              <a:gd name="connsiteX11" fmla="*/ 909722 w 1728872"/>
              <a:gd name="connsiteY11" fmla="*/ 310543 h 2729893"/>
              <a:gd name="connsiteX12" fmla="*/ 885910 w 1728872"/>
              <a:gd name="connsiteY12" fmla="*/ 405793 h 2729893"/>
              <a:gd name="connsiteX13" fmla="*/ 854953 w 1728872"/>
              <a:gd name="connsiteY13" fmla="*/ 489137 h 2729893"/>
              <a:gd name="connsiteX14" fmla="*/ 738272 w 1728872"/>
              <a:gd name="connsiteY14" fmla="*/ 477231 h 2729893"/>
              <a:gd name="connsiteX15" fmla="*/ 723985 w 1728872"/>
              <a:gd name="connsiteY15" fmla="*/ 486756 h 2729893"/>
              <a:gd name="connsiteX16" fmla="*/ 700172 w 1728872"/>
              <a:gd name="connsiteY16" fmla="*/ 515331 h 2729893"/>
              <a:gd name="connsiteX17" fmla="*/ 681122 w 1728872"/>
              <a:gd name="connsiteY17" fmla="*/ 520093 h 2729893"/>
              <a:gd name="connsiteX18" fmla="*/ 623972 w 1728872"/>
              <a:gd name="connsiteY18" fmla="*/ 524856 h 2729893"/>
              <a:gd name="connsiteX19" fmla="*/ 623972 w 1728872"/>
              <a:gd name="connsiteY19" fmla="*/ 572481 h 2729893"/>
              <a:gd name="connsiteX20" fmla="*/ 600160 w 1728872"/>
              <a:gd name="connsiteY20" fmla="*/ 577243 h 2729893"/>
              <a:gd name="connsiteX21" fmla="*/ 585872 w 1728872"/>
              <a:gd name="connsiteY21" fmla="*/ 586768 h 2729893"/>
              <a:gd name="connsiteX22" fmla="*/ 581110 w 1728872"/>
              <a:gd name="connsiteY22" fmla="*/ 624868 h 2729893"/>
              <a:gd name="connsiteX23" fmla="*/ 571585 w 1728872"/>
              <a:gd name="connsiteY23" fmla="*/ 658206 h 2729893"/>
              <a:gd name="connsiteX24" fmla="*/ 566822 w 1728872"/>
              <a:gd name="connsiteY24" fmla="*/ 672493 h 2729893"/>
              <a:gd name="connsiteX25" fmla="*/ 514435 w 1728872"/>
              <a:gd name="connsiteY25" fmla="*/ 686781 h 2729893"/>
              <a:gd name="connsiteX26" fmla="*/ 500147 w 1728872"/>
              <a:gd name="connsiteY26" fmla="*/ 701068 h 2729893"/>
              <a:gd name="connsiteX27" fmla="*/ 523960 w 1728872"/>
              <a:gd name="connsiteY27" fmla="*/ 734406 h 2729893"/>
              <a:gd name="connsiteX28" fmla="*/ 566822 w 1728872"/>
              <a:gd name="connsiteY28" fmla="*/ 743931 h 2729893"/>
              <a:gd name="connsiteX29" fmla="*/ 604922 w 1728872"/>
              <a:gd name="connsiteY29" fmla="*/ 791556 h 2729893"/>
              <a:gd name="connsiteX30" fmla="*/ 623972 w 1728872"/>
              <a:gd name="connsiteY30" fmla="*/ 858231 h 2729893"/>
              <a:gd name="connsiteX31" fmla="*/ 638260 w 1728872"/>
              <a:gd name="connsiteY31" fmla="*/ 867756 h 2729893"/>
              <a:gd name="connsiteX32" fmla="*/ 604922 w 1728872"/>
              <a:gd name="connsiteY32" fmla="*/ 886806 h 2729893"/>
              <a:gd name="connsiteX33" fmla="*/ 595397 w 1728872"/>
              <a:gd name="connsiteY33" fmla="*/ 901093 h 2729893"/>
              <a:gd name="connsiteX34" fmla="*/ 576347 w 1728872"/>
              <a:gd name="connsiteY34" fmla="*/ 905856 h 2729893"/>
              <a:gd name="connsiteX35" fmla="*/ 562060 w 1728872"/>
              <a:gd name="connsiteY35" fmla="*/ 901093 h 2729893"/>
              <a:gd name="connsiteX36" fmla="*/ 566822 w 1728872"/>
              <a:gd name="connsiteY36" fmla="*/ 939193 h 2729893"/>
              <a:gd name="connsiteX37" fmla="*/ 557297 w 1728872"/>
              <a:gd name="connsiteY37" fmla="*/ 972531 h 2729893"/>
              <a:gd name="connsiteX38" fmla="*/ 523960 w 1728872"/>
              <a:gd name="connsiteY38" fmla="*/ 991581 h 2729893"/>
              <a:gd name="connsiteX39" fmla="*/ 509672 w 1728872"/>
              <a:gd name="connsiteY39" fmla="*/ 1005868 h 2729893"/>
              <a:gd name="connsiteX40" fmla="*/ 476335 w 1728872"/>
              <a:gd name="connsiteY40" fmla="*/ 986818 h 2729893"/>
              <a:gd name="connsiteX41" fmla="*/ 457285 w 1728872"/>
              <a:gd name="connsiteY41" fmla="*/ 991581 h 2729893"/>
              <a:gd name="connsiteX42" fmla="*/ 462047 w 1728872"/>
              <a:gd name="connsiteY42" fmla="*/ 1015393 h 2729893"/>
              <a:gd name="connsiteX43" fmla="*/ 481097 w 1728872"/>
              <a:gd name="connsiteY43" fmla="*/ 1043968 h 2729893"/>
              <a:gd name="connsiteX44" fmla="*/ 490622 w 1728872"/>
              <a:gd name="connsiteY44" fmla="*/ 1082068 h 2729893"/>
              <a:gd name="connsiteX45" fmla="*/ 485860 w 1728872"/>
              <a:gd name="connsiteY45" fmla="*/ 1182081 h 2729893"/>
              <a:gd name="connsiteX46" fmla="*/ 452522 w 1728872"/>
              <a:gd name="connsiteY46" fmla="*/ 1215418 h 2729893"/>
              <a:gd name="connsiteX47" fmla="*/ 438235 w 1728872"/>
              <a:gd name="connsiteY47" fmla="*/ 1229706 h 2729893"/>
              <a:gd name="connsiteX48" fmla="*/ 414422 w 1728872"/>
              <a:gd name="connsiteY48" fmla="*/ 1220181 h 2729893"/>
              <a:gd name="connsiteX49" fmla="*/ 395372 w 1728872"/>
              <a:gd name="connsiteY49" fmla="*/ 1215418 h 2729893"/>
              <a:gd name="connsiteX50" fmla="*/ 390610 w 1728872"/>
              <a:gd name="connsiteY50" fmla="*/ 1234468 h 2729893"/>
              <a:gd name="connsiteX51" fmla="*/ 385847 w 1728872"/>
              <a:gd name="connsiteY51" fmla="*/ 1258281 h 2729893"/>
              <a:gd name="connsiteX52" fmla="*/ 381085 w 1728872"/>
              <a:gd name="connsiteY52" fmla="*/ 1291618 h 2729893"/>
              <a:gd name="connsiteX53" fmla="*/ 376322 w 1728872"/>
              <a:gd name="connsiteY53" fmla="*/ 1305906 h 2729893"/>
              <a:gd name="connsiteX54" fmla="*/ 371560 w 1728872"/>
              <a:gd name="connsiteY54" fmla="*/ 1324956 h 2729893"/>
              <a:gd name="connsiteX55" fmla="*/ 366797 w 1728872"/>
              <a:gd name="connsiteY55" fmla="*/ 1348768 h 2729893"/>
              <a:gd name="connsiteX56" fmla="*/ 338222 w 1728872"/>
              <a:gd name="connsiteY56" fmla="*/ 1377343 h 2729893"/>
              <a:gd name="connsiteX57" fmla="*/ 319172 w 1728872"/>
              <a:gd name="connsiteY57" fmla="*/ 1391631 h 2729893"/>
              <a:gd name="connsiteX58" fmla="*/ 290597 w 1728872"/>
              <a:gd name="connsiteY58" fmla="*/ 1401156 h 2729893"/>
              <a:gd name="connsiteX59" fmla="*/ 276310 w 1728872"/>
              <a:gd name="connsiteY59" fmla="*/ 1415443 h 2729893"/>
              <a:gd name="connsiteX60" fmla="*/ 262022 w 1728872"/>
              <a:gd name="connsiteY60" fmla="*/ 1424968 h 2729893"/>
              <a:gd name="connsiteX61" fmla="*/ 257260 w 1728872"/>
              <a:gd name="connsiteY61" fmla="*/ 1439256 h 2729893"/>
              <a:gd name="connsiteX62" fmla="*/ 242972 w 1728872"/>
              <a:gd name="connsiteY62" fmla="*/ 1463068 h 2729893"/>
              <a:gd name="connsiteX63" fmla="*/ 209635 w 1728872"/>
              <a:gd name="connsiteY63" fmla="*/ 1496406 h 2729893"/>
              <a:gd name="connsiteX64" fmla="*/ 195347 w 1728872"/>
              <a:gd name="connsiteY64" fmla="*/ 1510693 h 2729893"/>
              <a:gd name="connsiteX65" fmla="*/ 157247 w 1728872"/>
              <a:gd name="connsiteY65" fmla="*/ 1539268 h 2729893"/>
              <a:gd name="connsiteX66" fmla="*/ 142960 w 1728872"/>
              <a:gd name="connsiteY66" fmla="*/ 1553556 h 2729893"/>
              <a:gd name="connsiteX67" fmla="*/ 114385 w 1728872"/>
              <a:gd name="connsiteY67" fmla="*/ 1577368 h 2729893"/>
              <a:gd name="connsiteX68" fmla="*/ 109622 w 1728872"/>
              <a:gd name="connsiteY68" fmla="*/ 1591656 h 2729893"/>
              <a:gd name="connsiteX69" fmla="*/ 100097 w 1728872"/>
              <a:gd name="connsiteY69" fmla="*/ 1653568 h 2729893"/>
              <a:gd name="connsiteX70" fmla="*/ 71522 w 1728872"/>
              <a:gd name="connsiteY70" fmla="*/ 1677381 h 2729893"/>
              <a:gd name="connsiteX71" fmla="*/ 38185 w 1728872"/>
              <a:gd name="connsiteY71" fmla="*/ 1720243 h 2729893"/>
              <a:gd name="connsiteX72" fmla="*/ 28660 w 1728872"/>
              <a:gd name="connsiteY72" fmla="*/ 1739293 h 2729893"/>
              <a:gd name="connsiteX73" fmla="*/ 42947 w 1728872"/>
              <a:gd name="connsiteY73" fmla="*/ 1786918 h 2729893"/>
              <a:gd name="connsiteX74" fmla="*/ 47710 w 1728872"/>
              <a:gd name="connsiteY74" fmla="*/ 1805968 h 2729893"/>
              <a:gd name="connsiteX75" fmla="*/ 52472 w 1728872"/>
              <a:gd name="connsiteY75" fmla="*/ 1820256 h 2729893"/>
              <a:gd name="connsiteX76" fmla="*/ 38185 w 1728872"/>
              <a:gd name="connsiteY76" fmla="*/ 1877406 h 2729893"/>
              <a:gd name="connsiteX77" fmla="*/ 28660 w 1728872"/>
              <a:gd name="connsiteY77" fmla="*/ 1905981 h 2729893"/>
              <a:gd name="connsiteX78" fmla="*/ 57235 w 1728872"/>
              <a:gd name="connsiteY78" fmla="*/ 1958368 h 2729893"/>
              <a:gd name="connsiteX79" fmla="*/ 61997 w 1728872"/>
              <a:gd name="connsiteY79" fmla="*/ 1977418 h 2729893"/>
              <a:gd name="connsiteX80" fmla="*/ 23897 w 1728872"/>
              <a:gd name="connsiteY80" fmla="*/ 1977418 h 2729893"/>
              <a:gd name="connsiteX81" fmla="*/ 85 w 1728872"/>
              <a:gd name="connsiteY81" fmla="*/ 1982181 h 2729893"/>
              <a:gd name="connsiteX82" fmla="*/ 19135 w 1728872"/>
              <a:gd name="connsiteY82" fmla="*/ 2020281 h 2729893"/>
              <a:gd name="connsiteX83" fmla="*/ 33422 w 1728872"/>
              <a:gd name="connsiteY83" fmla="*/ 2206018 h 2729893"/>
              <a:gd name="connsiteX84" fmla="*/ 47710 w 1728872"/>
              <a:gd name="connsiteY84" fmla="*/ 2277456 h 2729893"/>
              <a:gd name="connsiteX85" fmla="*/ 66760 w 1728872"/>
              <a:gd name="connsiteY85" fmla="*/ 2301268 h 2729893"/>
              <a:gd name="connsiteX86" fmla="*/ 76285 w 1728872"/>
              <a:gd name="connsiteY86" fmla="*/ 2315556 h 2729893"/>
              <a:gd name="connsiteX87" fmla="*/ 104860 w 1728872"/>
              <a:gd name="connsiteY87" fmla="*/ 2329843 h 2729893"/>
              <a:gd name="connsiteX88" fmla="*/ 157247 w 1728872"/>
              <a:gd name="connsiteY88" fmla="*/ 2391756 h 2729893"/>
              <a:gd name="connsiteX89" fmla="*/ 171535 w 1728872"/>
              <a:gd name="connsiteY89" fmla="*/ 2425093 h 2729893"/>
              <a:gd name="connsiteX90" fmla="*/ 176297 w 1728872"/>
              <a:gd name="connsiteY90" fmla="*/ 2448906 h 2729893"/>
              <a:gd name="connsiteX91" fmla="*/ 190585 w 1728872"/>
              <a:gd name="connsiteY91" fmla="*/ 2467956 h 2729893"/>
              <a:gd name="connsiteX92" fmla="*/ 195347 w 1728872"/>
              <a:gd name="connsiteY92" fmla="*/ 2482243 h 2729893"/>
              <a:gd name="connsiteX93" fmla="*/ 204872 w 1728872"/>
              <a:gd name="connsiteY93" fmla="*/ 2501293 h 2729893"/>
              <a:gd name="connsiteX94" fmla="*/ 209635 w 1728872"/>
              <a:gd name="connsiteY94" fmla="*/ 2525106 h 2729893"/>
              <a:gd name="connsiteX95" fmla="*/ 233447 w 1728872"/>
              <a:gd name="connsiteY95" fmla="*/ 2567968 h 2729893"/>
              <a:gd name="connsiteX96" fmla="*/ 238210 w 1728872"/>
              <a:gd name="connsiteY96" fmla="*/ 2582256 h 2729893"/>
              <a:gd name="connsiteX97" fmla="*/ 262022 w 1728872"/>
              <a:gd name="connsiteY97" fmla="*/ 2606068 h 2729893"/>
              <a:gd name="connsiteX98" fmla="*/ 271547 w 1728872"/>
              <a:gd name="connsiteY98" fmla="*/ 2620356 h 2729893"/>
              <a:gd name="connsiteX99" fmla="*/ 300122 w 1728872"/>
              <a:gd name="connsiteY99" fmla="*/ 2625118 h 2729893"/>
              <a:gd name="connsiteX100" fmla="*/ 395372 w 1728872"/>
              <a:gd name="connsiteY100" fmla="*/ 2653693 h 2729893"/>
              <a:gd name="connsiteX101" fmla="*/ 395372 w 1728872"/>
              <a:gd name="connsiteY101" fmla="*/ 2653693 h 2729893"/>
              <a:gd name="connsiteX102" fmla="*/ 452522 w 1728872"/>
              <a:gd name="connsiteY102" fmla="*/ 2672743 h 2729893"/>
              <a:gd name="connsiteX103" fmla="*/ 476335 w 1728872"/>
              <a:gd name="connsiteY103" fmla="*/ 2682268 h 2729893"/>
              <a:gd name="connsiteX104" fmla="*/ 504910 w 1728872"/>
              <a:gd name="connsiteY104" fmla="*/ 2691793 h 2729893"/>
              <a:gd name="connsiteX105" fmla="*/ 552535 w 1728872"/>
              <a:gd name="connsiteY105" fmla="*/ 2701318 h 2729893"/>
              <a:gd name="connsiteX106" fmla="*/ 600160 w 1728872"/>
              <a:gd name="connsiteY106" fmla="*/ 2715606 h 2729893"/>
              <a:gd name="connsiteX107" fmla="*/ 628735 w 1728872"/>
              <a:gd name="connsiteY107" fmla="*/ 2725131 h 2729893"/>
              <a:gd name="connsiteX108" fmla="*/ 643022 w 1728872"/>
              <a:gd name="connsiteY108" fmla="*/ 2729893 h 2729893"/>
              <a:gd name="connsiteX109" fmla="*/ 652547 w 1728872"/>
              <a:gd name="connsiteY109" fmla="*/ 2663218 h 2729893"/>
              <a:gd name="connsiteX110" fmla="*/ 666835 w 1728872"/>
              <a:gd name="connsiteY110" fmla="*/ 2653693 h 2729893"/>
              <a:gd name="connsiteX111" fmla="*/ 695410 w 1728872"/>
              <a:gd name="connsiteY111" fmla="*/ 2644168 h 2729893"/>
              <a:gd name="connsiteX112" fmla="*/ 709697 w 1728872"/>
              <a:gd name="connsiteY112" fmla="*/ 2634643 h 2729893"/>
              <a:gd name="connsiteX113" fmla="*/ 738272 w 1728872"/>
              <a:gd name="connsiteY113" fmla="*/ 2625118 h 2729893"/>
              <a:gd name="connsiteX114" fmla="*/ 771610 w 1728872"/>
              <a:gd name="connsiteY114" fmla="*/ 2610831 h 2729893"/>
              <a:gd name="connsiteX115" fmla="*/ 800185 w 1728872"/>
              <a:gd name="connsiteY115" fmla="*/ 2587018 h 2729893"/>
              <a:gd name="connsiteX116" fmla="*/ 833522 w 1728872"/>
              <a:gd name="connsiteY116" fmla="*/ 2553681 h 2729893"/>
              <a:gd name="connsiteX117" fmla="*/ 895435 w 1728872"/>
              <a:gd name="connsiteY117" fmla="*/ 2534631 h 2729893"/>
              <a:gd name="connsiteX118" fmla="*/ 924010 w 1728872"/>
              <a:gd name="connsiteY118" fmla="*/ 2520343 h 2729893"/>
              <a:gd name="connsiteX119" fmla="*/ 962110 w 1728872"/>
              <a:gd name="connsiteY119" fmla="*/ 2510818 h 2729893"/>
              <a:gd name="connsiteX120" fmla="*/ 976397 w 1728872"/>
              <a:gd name="connsiteY120" fmla="*/ 2506056 h 2729893"/>
              <a:gd name="connsiteX121" fmla="*/ 995447 w 1728872"/>
              <a:gd name="connsiteY121" fmla="*/ 2501293 h 2729893"/>
              <a:gd name="connsiteX122" fmla="*/ 1014497 w 1728872"/>
              <a:gd name="connsiteY122" fmla="*/ 2491768 h 2729893"/>
              <a:gd name="connsiteX123" fmla="*/ 1062122 w 1728872"/>
              <a:gd name="connsiteY123" fmla="*/ 2482243 h 2729893"/>
              <a:gd name="connsiteX124" fmla="*/ 1066885 w 1728872"/>
              <a:gd name="connsiteY124" fmla="*/ 2463193 h 2729893"/>
              <a:gd name="connsiteX125" fmla="*/ 1109747 w 1728872"/>
              <a:gd name="connsiteY125" fmla="*/ 2448906 h 2729893"/>
              <a:gd name="connsiteX126" fmla="*/ 1114510 w 1728872"/>
              <a:gd name="connsiteY126" fmla="*/ 2429856 h 2729893"/>
              <a:gd name="connsiteX127" fmla="*/ 1109747 w 1728872"/>
              <a:gd name="connsiteY127" fmla="*/ 2415568 h 2729893"/>
              <a:gd name="connsiteX128" fmla="*/ 1081172 w 1728872"/>
              <a:gd name="connsiteY128" fmla="*/ 2377468 h 2729893"/>
              <a:gd name="connsiteX129" fmla="*/ 1071647 w 1728872"/>
              <a:gd name="connsiteY129" fmla="*/ 2363181 h 2729893"/>
              <a:gd name="connsiteX130" fmla="*/ 1038310 w 1728872"/>
              <a:gd name="connsiteY130" fmla="*/ 2320318 h 2729893"/>
              <a:gd name="connsiteX131" fmla="*/ 1066885 w 1728872"/>
              <a:gd name="connsiteY131" fmla="*/ 2253643 h 2729893"/>
              <a:gd name="connsiteX132" fmla="*/ 1081172 w 1728872"/>
              <a:gd name="connsiteY132" fmla="*/ 2248881 h 2729893"/>
              <a:gd name="connsiteX133" fmla="*/ 1100222 w 1728872"/>
              <a:gd name="connsiteY133" fmla="*/ 2234593 h 2729893"/>
              <a:gd name="connsiteX134" fmla="*/ 1114510 w 1728872"/>
              <a:gd name="connsiteY134" fmla="*/ 2225068 h 2729893"/>
              <a:gd name="connsiteX135" fmla="*/ 1128797 w 1728872"/>
              <a:gd name="connsiteY135" fmla="*/ 2210781 h 2729893"/>
              <a:gd name="connsiteX136" fmla="*/ 1138322 w 1728872"/>
              <a:gd name="connsiteY136" fmla="*/ 2186968 h 2729893"/>
              <a:gd name="connsiteX137" fmla="*/ 1157372 w 1728872"/>
              <a:gd name="connsiteY137" fmla="*/ 2158393 h 2729893"/>
              <a:gd name="connsiteX138" fmla="*/ 1176422 w 1728872"/>
              <a:gd name="connsiteY138" fmla="*/ 2129818 h 2729893"/>
              <a:gd name="connsiteX139" fmla="*/ 1190710 w 1728872"/>
              <a:gd name="connsiteY139" fmla="*/ 2120293 h 2729893"/>
              <a:gd name="connsiteX140" fmla="*/ 1309772 w 1728872"/>
              <a:gd name="connsiteY140" fmla="*/ 2110768 h 2729893"/>
              <a:gd name="connsiteX141" fmla="*/ 1324060 w 1728872"/>
              <a:gd name="connsiteY141" fmla="*/ 2091718 h 2729893"/>
              <a:gd name="connsiteX142" fmla="*/ 1333585 w 1728872"/>
              <a:gd name="connsiteY142" fmla="*/ 2063143 h 2729893"/>
              <a:gd name="connsiteX143" fmla="*/ 1357397 w 1728872"/>
              <a:gd name="connsiteY143" fmla="*/ 2053618 h 2729893"/>
              <a:gd name="connsiteX144" fmla="*/ 1405022 w 1728872"/>
              <a:gd name="connsiteY144" fmla="*/ 2044093 h 2729893"/>
              <a:gd name="connsiteX145" fmla="*/ 1395497 w 1728872"/>
              <a:gd name="connsiteY145" fmla="*/ 2020281 h 2729893"/>
              <a:gd name="connsiteX146" fmla="*/ 1419310 w 1728872"/>
              <a:gd name="connsiteY146" fmla="*/ 2015518 h 2729893"/>
              <a:gd name="connsiteX147" fmla="*/ 1476460 w 1728872"/>
              <a:gd name="connsiteY147" fmla="*/ 2001231 h 2729893"/>
              <a:gd name="connsiteX148" fmla="*/ 1490747 w 1728872"/>
              <a:gd name="connsiteY148" fmla="*/ 1996468 h 2729893"/>
              <a:gd name="connsiteX149" fmla="*/ 1528847 w 1728872"/>
              <a:gd name="connsiteY149" fmla="*/ 1991706 h 2729893"/>
              <a:gd name="connsiteX150" fmla="*/ 1543135 w 1728872"/>
              <a:gd name="connsiteY150" fmla="*/ 1967893 h 2729893"/>
              <a:gd name="connsiteX151" fmla="*/ 1552660 w 1728872"/>
              <a:gd name="connsiteY151" fmla="*/ 1915506 h 2729893"/>
              <a:gd name="connsiteX152" fmla="*/ 1595522 w 1728872"/>
              <a:gd name="connsiteY152" fmla="*/ 1905981 h 2729893"/>
              <a:gd name="connsiteX153" fmla="*/ 1605047 w 1728872"/>
              <a:gd name="connsiteY153" fmla="*/ 1891693 h 2729893"/>
              <a:gd name="connsiteX154" fmla="*/ 1609810 w 1728872"/>
              <a:gd name="connsiteY154" fmla="*/ 1877406 h 2729893"/>
              <a:gd name="connsiteX155" fmla="*/ 1628860 w 1728872"/>
              <a:gd name="connsiteY155" fmla="*/ 1863118 h 2729893"/>
              <a:gd name="connsiteX156" fmla="*/ 1657435 w 1728872"/>
              <a:gd name="connsiteY156" fmla="*/ 1834543 h 2729893"/>
              <a:gd name="connsiteX157" fmla="*/ 1647910 w 1728872"/>
              <a:gd name="connsiteY157" fmla="*/ 1791681 h 2729893"/>
              <a:gd name="connsiteX158" fmla="*/ 1624097 w 1728872"/>
              <a:gd name="connsiteY158" fmla="*/ 1763106 h 2729893"/>
              <a:gd name="connsiteX159" fmla="*/ 1581235 w 1728872"/>
              <a:gd name="connsiteY159" fmla="*/ 1715481 h 2729893"/>
              <a:gd name="connsiteX160" fmla="*/ 1562185 w 1728872"/>
              <a:gd name="connsiteY160" fmla="*/ 1710718 h 2729893"/>
              <a:gd name="connsiteX161" fmla="*/ 1547897 w 1728872"/>
              <a:gd name="connsiteY161" fmla="*/ 1677381 h 2729893"/>
              <a:gd name="connsiteX162" fmla="*/ 1585997 w 1728872"/>
              <a:gd name="connsiteY162" fmla="*/ 1653568 h 2729893"/>
              <a:gd name="connsiteX163" fmla="*/ 1619335 w 1728872"/>
              <a:gd name="connsiteY163" fmla="*/ 1639281 h 2729893"/>
              <a:gd name="connsiteX164" fmla="*/ 1652672 w 1728872"/>
              <a:gd name="connsiteY164" fmla="*/ 1629756 h 2729893"/>
              <a:gd name="connsiteX165" fmla="*/ 1681247 w 1728872"/>
              <a:gd name="connsiteY165" fmla="*/ 1620231 h 2729893"/>
              <a:gd name="connsiteX166" fmla="*/ 1695535 w 1728872"/>
              <a:gd name="connsiteY166" fmla="*/ 1601181 h 2729893"/>
              <a:gd name="connsiteX167" fmla="*/ 1705060 w 1728872"/>
              <a:gd name="connsiteY167" fmla="*/ 1586893 h 2729893"/>
              <a:gd name="connsiteX168" fmla="*/ 1700297 w 1728872"/>
              <a:gd name="connsiteY168" fmla="*/ 1544031 h 2729893"/>
              <a:gd name="connsiteX169" fmla="*/ 1686010 w 1728872"/>
              <a:gd name="connsiteY169" fmla="*/ 1524981 h 2729893"/>
              <a:gd name="connsiteX170" fmla="*/ 1681247 w 1728872"/>
              <a:gd name="connsiteY170" fmla="*/ 1505931 h 2729893"/>
              <a:gd name="connsiteX171" fmla="*/ 1671722 w 1728872"/>
              <a:gd name="connsiteY171" fmla="*/ 1477356 h 2729893"/>
              <a:gd name="connsiteX172" fmla="*/ 1676485 w 1728872"/>
              <a:gd name="connsiteY172" fmla="*/ 1410681 h 2729893"/>
              <a:gd name="connsiteX173" fmla="*/ 1681247 w 1728872"/>
              <a:gd name="connsiteY173" fmla="*/ 1372581 h 2729893"/>
              <a:gd name="connsiteX174" fmla="*/ 1700297 w 1728872"/>
              <a:gd name="connsiteY174" fmla="*/ 1353531 h 2729893"/>
              <a:gd name="connsiteX175" fmla="*/ 1709822 w 1728872"/>
              <a:gd name="connsiteY175" fmla="*/ 1329718 h 2729893"/>
              <a:gd name="connsiteX176" fmla="*/ 1714585 w 1728872"/>
              <a:gd name="connsiteY176" fmla="*/ 1315431 h 2729893"/>
              <a:gd name="connsiteX177" fmla="*/ 1728872 w 1728872"/>
              <a:gd name="connsiteY177" fmla="*/ 1286856 h 2729893"/>
              <a:gd name="connsiteX178" fmla="*/ 1719347 w 1728872"/>
              <a:gd name="connsiteY178" fmla="*/ 1196368 h 2729893"/>
              <a:gd name="connsiteX179" fmla="*/ 1681247 w 1728872"/>
              <a:gd name="connsiteY179" fmla="*/ 1158268 h 2729893"/>
              <a:gd name="connsiteX180" fmla="*/ 1666960 w 1728872"/>
              <a:gd name="connsiteY180" fmla="*/ 1143981 h 2729893"/>
              <a:gd name="connsiteX181" fmla="*/ 1652672 w 1728872"/>
              <a:gd name="connsiteY181" fmla="*/ 1129693 h 2729893"/>
              <a:gd name="connsiteX182" fmla="*/ 1633622 w 1728872"/>
              <a:gd name="connsiteY182" fmla="*/ 1120168 h 2729893"/>
              <a:gd name="connsiteX183" fmla="*/ 1614572 w 1728872"/>
              <a:gd name="connsiteY183" fmla="*/ 1101118 h 2729893"/>
              <a:gd name="connsiteX184" fmla="*/ 1600285 w 1728872"/>
              <a:gd name="connsiteY184" fmla="*/ 1096356 h 2729893"/>
              <a:gd name="connsiteX185" fmla="*/ 1581235 w 1728872"/>
              <a:gd name="connsiteY185" fmla="*/ 1086831 h 2729893"/>
              <a:gd name="connsiteX186" fmla="*/ 1547897 w 1728872"/>
              <a:gd name="connsiteY186" fmla="*/ 1077306 h 2729893"/>
              <a:gd name="connsiteX187" fmla="*/ 1528847 w 1728872"/>
              <a:gd name="connsiteY187" fmla="*/ 1067781 h 2729893"/>
              <a:gd name="connsiteX188" fmla="*/ 1500272 w 1728872"/>
              <a:gd name="connsiteY188" fmla="*/ 1063018 h 2729893"/>
              <a:gd name="connsiteX189" fmla="*/ 1481222 w 1728872"/>
              <a:gd name="connsiteY189" fmla="*/ 1029681 h 2729893"/>
              <a:gd name="connsiteX190" fmla="*/ 1466935 w 1728872"/>
              <a:gd name="connsiteY190" fmla="*/ 986818 h 2729893"/>
              <a:gd name="connsiteX191" fmla="*/ 1457410 w 1728872"/>
              <a:gd name="connsiteY191" fmla="*/ 967768 h 2729893"/>
              <a:gd name="connsiteX192" fmla="*/ 1452647 w 1728872"/>
              <a:gd name="connsiteY192" fmla="*/ 953481 h 2729893"/>
              <a:gd name="connsiteX193" fmla="*/ 1443122 w 1728872"/>
              <a:gd name="connsiteY193" fmla="*/ 929668 h 2729893"/>
              <a:gd name="connsiteX194" fmla="*/ 1452647 w 1728872"/>
              <a:gd name="connsiteY194" fmla="*/ 867756 h 2729893"/>
              <a:gd name="connsiteX195" fmla="*/ 1462172 w 1728872"/>
              <a:gd name="connsiteY195" fmla="*/ 853468 h 2729893"/>
              <a:gd name="connsiteX196" fmla="*/ 1466935 w 1728872"/>
              <a:gd name="connsiteY196" fmla="*/ 839181 h 2729893"/>
              <a:gd name="connsiteX197" fmla="*/ 1500272 w 1728872"/>
              <a:gd name="connsiteY197" fmla="*/ 786793 h 2729893"/>
              <a:gd name="connsiteX198" fmla="*/ 1519322 w 1728872"/>
              <a:gd name="connsiteY198" fmla="*/ 739168 h 2729893"/>
              <a:gd name="connsiteX199" fmla="*/ 1528847 w 1728872"/>
              <a:gd name="connsiteY199" fmla="*/ 715356 h 2729893"/>
              <a:gd name="connsiteX200" fmla="*/ 1543135 w 1728872"/>
              <a:gd name="connsiteY200" fmla="*/ 701068 h 2729893"/>
              <a:gd name="connsiteX201" fmla="*/ 1562185 w 1728872"/>
              <a:gd name="connsiteY201" fmla="*/ 686781 h 2729893"/>
              <a:gd name="connsiteX202" fmla="*/ 1590760 w 1728872"/>
              <a:gd name="connsiteY202" fmla="*/ 643918 h 2729893"/>
              <a:gd name="connsiteX203" fmla="*/ 1600285 w 1728872"/>
              <a:gd name="connsiteY203" fmla="*/ 615343 h 2729893"/>
              <a:gd name="connsiteX204" fmla="*/ 1619335 w 1728872"/>
              <a:gd name="connsiteY204" fmla="*/ 586768 h 2729893"/>
              <a:gd name="connsiteX205" fmla="*/ 1614572 w 1728872"/>
              <a:gd name="connsiteY205" fmla="*/ 491518 h 2729893"/>
              <a:gd name="connsiteX206" fmla="*/ 1585997 w 1728872"/>
              <a:gd name="connsiteY206" fmla="*/ 467706 h 2729893"/>
              <a:gd name="connsiteX207" fmla="*/ 1571710 w 1728872"/>
              <a:gd name="connsiteY207" fmla="*/ 462943 h 2729893"/>
              <a:gd name="connsiteX208" fmla="*/ 1538372 w 1728872"/>
              <a:gd name="connsiteY208" fmla="*/ 448656 h 2729893"/>
              <a:gd name="connsiteX209" fmla="*/ 1533610 w 1728872"/>
              <a:gd name="connsiteY209" fmla="*/ 429606 h 2729893"/>
              <a:gd name="connsiteX210" fmla="*/ 1528847 w 1728872"/>
              <a:gd name="connsiteY210" fmla="*/ 343881 h 2729893"/>
              <a:gd name="connsiteX211" fmla="*/ 1514560 w 1728872"/>
              <a:gd name="connsiteY211" fmla="*/ 324831 h 2729893"/>
              <a:gd name="connsiteX212" fmla="*/ 1505035 w 1728872"/>
              <a:gd name="connsiteY212" fmla="*/ 310543 h 2729893"/>
              <a:gd name="connsiteX213" fmla="*/ 1485985 w 1728872"/>
              <a:gd name="connsiteY213" fmla="*/ 305781 h 2729893"/>
              <a:gd name="connsiteX214" fmla="*/ 1457410 w 1728872"/>
              <a:gd name="connsiteY214" fmla="*/ 296256 h 2729893"/>
              <a:gd name="connsiteX215" fmla="*/ 1481222 w 1728872"/>
              <a:gd name="connsiteY215" fmla="*/ 272443 h 2729893"/>
              <a:gd name="connsiteX216" fmla="*/ 1500272 w 1728872"/>
              <a:gd name="connsiteY216" fmla="*/ 234343 h 2729893"/>
              <a:gd name="connsiteX217" fmla="*/ 1514560 w 1728872"/>
              <a:gd name="connsiteY217" fmla="*/ 162906 h 2729893"/>
              <a:gd name="connsiteX218" fmla="*/ 1519322 w 1728872"/>
              <a:gd name="connsiteY218" fmla="*/ 139093 h 2729893"/>
              <a:gd name="connsiteX219" fmla="*/ 1524085 w 1728872"/>
              <a:gd name="connsiteY219" fmla="*/ 124806 h 2729893"/>
              <a:gd name="connsiteX220" fmla="*/ 1528847 w 1728872"/>
              <a:gd name="connsiteY220" fmla="*/ 105756 h 2729893"/>
              <a:gd name="connsiteX221" fmla="*/ 1547897 w 1728872"/>
              <a:gd name="connsiteY221" fmla="*/ 77181 h 2729893"/>
              <a:gd name="connsiteX222" fmla="*/ 1557422 w 1728872"/>
              <a:gd name="connsiteY222" fmla="*/ 62893 h 2729893"/>
              <a:gd name="connsiteX223" fmla="*/ 1538372 w 1728872"/>
              <a:gd name="connsiteY223" fmla="*/ 20031 h 2729893"/>
              <a:gd name="connsiteX0" fmla="*/ 1538372 w 1728872"/>
              <a:gd name="connsiteY0" fmla="*/ 20031 h 2729893"/>
              <a:gd name="connsiteX1" fmla="*/ 1485985 w 1728872"/>
              <a:gd name="connsiteY1" fmla="*/ 8125 h 2729893"/>
              <a:gd name="connsiteX2" fmla="*/ 1445503 w 1728872"/>
              <a:gd name="connsiteY2" fmla="*/ 3361 h 2729893"/>
              <a:gd name="connsiteX3" fmla="*/ 1338347 w 1728872"/>
              <a:gd name="connsiteY3" fmla="*/ 67656 h 2729893"/>
              <a:gd name="connsiteX4" fmla="*/ 1288341 w 1728872"/>
              <a:gd name="connsiteY4" fmla="*/ 122425 h 2729893"/>
              <a:gd name="connsiteX5" fmla="*/ 1221666 w 1728872"/>
              <a:gd name="connsiteY5" fmla="*/ 124805 h 2729893"/>
              <a:gd name="connsiteX6" fmla="*/ 1202616 w 1728872"/>
              <a:gd name="connsiteY6" fmla="*/ 146238 h 2729893"/>
              <a:gd name="connsiteX7" fmla="*/ 1138322 w 1728872"/>
              <a:gd name="connsiteY7" fmla="*/ 165288 h 2729893"/>
              <a:gd name="connsiteX8" fmla="*/ 1085935 w 1728872"/>
              <a:gd name="connsiteY8" fmla="*/ 243868 h 2729893"/>
              <a:gd name="connsiteX9" fmla="*/ 1059741 w 1728872"/>
              <a:gd name="connsiteY9" fmla="*/ 296256 h 2729893"/>
              <a:gd name="connsiteX10" fmla="*/ 966872 w 1728872"/>
              <a:gd name="connsiteY10" fmla="*/ 267681 h 2729893"/>
              <a:gd name="connsiteX11" fmla="*/ 909722 w 1728872"/>
              <a:gd name="connsiteY11" fmla="*/ 310543 h 2729893"/>
              <a:gd name="connsiteX12" fmla="*/ 885910 w 1728872"/>
              <a:gd name="connsiteY12" fmla="*/ 405793 h 2729893"/>
              <a:gd name="connsiteX13" fmla="*/ 854953 w 1728872"/>
              <a:gd name="connsiteY13" fmla="*/ 489137 h 2729893"/>
              <a:gd name="connsiteX14" fmla="*/ 738272 w 1728872"/>
              <a:gd name="connsiteY14" fmla="*/ 477231 h 2729893"/>
              <a:gd name="connsiteX15" fmla="*/ 700172 w 1728872"/>
              <a:gd name="connsiteY15" fmla="*/ 515331 h 2729893"/>
              <a:gd name="connsiteX16" fmla="*/ 681122 w 1728872"/>
              <a:gd name="connsiteY16" fmla="*/ 520093 h 2729893"/>
              <a:gd name="connsiteX17" fmla="*/ 623972 w 1728872"/>
              <a:gd name="connsiteY17" fmla="*/ 524856 h 2729893"/>
              <a:gd name="connsiteX18" fmla="*/ 623972 w 1728872"/>
              <a:gd name="connsiteY18" fmla="*/ 572481 h 2729893"/>
              <a:gd name="connsiteX19" fmla="*/ 600160 w 1728872"/>
              <a:gd name="connsiteY19" fmla="*/ 577243 h 2729893"/>
              <a:gd name="connsiteX20" fmla="*/ 585872 w 1728872"/>
              <a:gd name="connsiteY20" fmla="*/ 586768 h 2729893"/>
              <a:gd name="connsiteX21" fmla="*/ 581110 w 1728872"/>
              <a:gd name="connsiteY21" fmla="*/ 624868 h 2729893"/>
              <a:gd name="connsiteX22" fmla="*/ 571585 w 1728872"/>
              <a:gd name="connsiteY22" fmla="*/ 658206 h 2729893"/>
              <a:gd name="connsiteX23" fmla="*/ 566822 w 1728872"/>
              <a:gd name="connsiteY23" fmla="*/ 672493 h 2729893"/>
              <a:gd name="connsiteX24" fmla="*/ 514435 w 1728872"/>
              <a:gd name="connsiteY24" fmla="*/ 686781 h 2729893"/>
              <a:gd name="connsiteX25" fmla="*/ 500147 w 1728872"/>
              <a:gd name="connsiteY25" fmla="*/ 701068 h 2729893"/>
              <a:gd name="connsiteX26" fmla="*/ 523960 w 1728872"/>
              <a:gd name="connsiteY26" fmla="*/ 734406 h 2729893"/>
              <a:gd name="connsiteX27" fmla="*/ 566822 w 1728872"/>
              <a:gd name="connsiteY27" fmla="*/ 743931 h 2729893"/>
              <a:gd name="connsiteX28" fmla="*/ 604922 w 1728872"/>
              <a:gd name="connsiteY28" fmla="*/ 791556 h 2729893"/>
              <a:gd name="connsiteX29" fmla="*/ 623972 w 1728872"/>
              <a:gd name="connsiteY29" fmla="*/ 858231 h 2729893"/>
              <a:gd name="connsiteX30" fmla="*/ 638260 w 1728872"/>
              <a:gd name="connsiteY30" fmla="*/ 867756 h 2729893"/>
              <a:gd name="connsiteX31" fmla="*/ 604922 w 1728872"/>
              <a:gd name="connsiteY31" fmla="*/ 886806 h 2729893"/>
              <a:gd name="connsiteX32" fmla="*/ 595397 w 1728872"/>
              <a:gd name="connsiteY32" fmla="*/ 901093 h 2729893"/>
              <a:gd name="connsiteX33" fmla="*/ 576347 w 1728872"/>
              <a:gd name="connsiteY33" fmla="*/ 905856 h 2729893"/>
              <a:gd name="connsiteX34" fmla="*/ 562060 w 1728872"/>
              <a:gd name="connsiteY34" fmla="*/ 901093 h 2729893"/>
              <a:gd name="connsiteX35" fmla="*/ 566822 w 1728872"/>
              <a:gd name="connsiteY35" fmla="*/ 939193 h 2729893"/>
              <a:gd name="connsiteX36" fmla="*/ 557297 w 1728872"/>
              <a:gd name="connsiteY36" fmla="*/ 972531 h 2729893"/>
              <a:gd name="connsiteX37" fmla="*/ 523960 w 1728872"/>
              <a:gd name="connsiteY37" fmla="*/ 991581 h 2729893"/>
              <a:gd name="connsiteX38" fmla="*/ 509672 w 1728872"/>
              <a:gd name="connsiteY38" fmla="*/ 1005868 h 2729893"/>
              <a:gd name="connsiteX39" fmla="*/ 476335 w 1728872"/>
              <a:gd name="connsiteY39" fmla="*/ 986818 h 2729893"/>
              <a:gd name="connsiteX40" fmla="*/ 457285 w 1728872"/>
              <a:gd name="connsiteY40" fmla="*/ 991581 h 2729893"/>
              <a:gd name="connsiteX41" fmla="*/ 462047 w 1728872"/>
              <a:gd name="connsiteY41" fmla="*/ 1015393 h 2729893"/>
              <a:gd name="connsiteX42" fmla="*/ 481097 w 1728872"/>
              <a:gd name="connsiteY42" fmla="*/ 1043968 h 2729893"/>
              <a:gd name="connsiteX43" fmla="*/ 490622 w 1728872"/>
              <a:gd name="connsiteY43" fmla="*/ 1082068 h 2729893"/>
              <a:gd name="connsiteX44" fmla="*/ 485860 w 1728872"/>
              <a:gd name="connsiteY44" fmla="*/ 1182081 h 2729893"/>
              <a:gd name="connsiteX45" fmla="*/ 452522 w 1728872"/>
              <a:gd name="connsiteY45" fmla="*/ 1215418 h 2729893"/>
              <a:gd name="connsiteX46" fmla="*/ 438235 w 1728872"/>
              <a:gd name="connsiteY46" fmla="*/ 1229706 h 2729893"/>
              <a:gd name="connsiteX47" fmla="*/ 414422 w 1728872"/>
              <a:gd name="connsiteY47" fmla="*/ 1220181 h 2729893"/>
              <a:gd name="connsiteX48" fmla="*/ 395372 w 1728872"/>
              <a:gd name="connsiteY48" fmla="*/ 1215418 h 2729893"/>
              <a:gd name="connsiteX49" fmla="*/ 390610 w 1728872"/>
              <a:gd name="connsiteY49" fmla="*/ 1234468 h 2729893"/>
              <a:gd name="connsiteX50" fmla="*/ 385847 w 1728872"/>
              <a:gd name="connsiteY50" fmla="*/ 1258281 h 2729893"/>
              <a:gd name="connsiteX51" fmla="*/ 381085 w 1728872"/>
              <a:gd name="connsiteY51" fmla="*/ 1291618 h 2729893"/>
              <a:gd name="connsiteX52" fmla="*/ 376322 w 1728872"/>
              <a:gd name="connsiteY52" fmla="*/ 1305906 h 2729893"/>
              <a:gd name="connsiteX53" fmla="*/ 371560 w 1728872"/>
              <a:gd name="connsiteY53" fmla="*/ 1324956 h 2729893"/>
              <a:gd name="connsiteX54" fmla="*/ 366797 w 1728872"/>
              <a:gd name="connsiteY54" fmla="*/ 1348768 h 2729893"/>
              <a:gd name="connsiteX55" fmla="*/ 338222 w 1728872"/>
              <a:gd name="connsiteY55" fmla="*/ 1377343 h 2729893"/>
              <a:gd name="connsiteX56" fmla="*/ 319172 w 1728872"/>
              <a:gd name="connsiteY56" fmla="*/ 1391631 h 2729893"/>
              <a:gd name="connsiteX57" fmla="*/ 290597 w 1728872"/>
              <a:gd name="connsiteY57" fmla="*/ 1401156 h 2729893"/>
              <a:gd name="connsiteX58" fmla="*/ 276310 w 1728872"/>
              <a:gd name="connsiteY58" fmla="*/ 1415443 h 2729893"/>
              <a:gd name="connsiteX59" fmla="*/ 262022 w 1728872"/>
              <a:gd name="connsiteY59" fmla="*/ 1424968 h 2729893"/>
              <a:gd name="connsiteX60" fmla="*/ 257260 w 1728872"/>
              <a:gd name="connsiteY60" fmla="*/ 1439256 h 2729893"/>
              <a:gd name="connsiteX61" fmla="*/ 242972 w 1728872"/>
              <a:gd name="connsiteY61" fmla="*/ 1463068 h 2729893"/>
              <a:gd name="connsiteX62" fmla="*/ 209635 w 1728872"/>
              <a:gd name="connsiteY62" fmla="*/ 1496406 h 2729893"/>
              <a:gd name="connsiteX63" fmla="*/ 195347 w 1728872"/>
              <a:gd name="connsiteY63" fmla="*/ 1510693 h 2729893"/>
              <a:gd name="connsiteX64" fmla="*/ 157247 w 1728872"/>
              <a:gd name="connsiteY64" fmla="*/ 1539268 h 2729893"/>
              <a:gd name="connsiteX65" fmla="*/ 142960 w 1728872"/>
              <a:gd name="connsiteY65" fmla="*/ 1553556 h 2729893"/>
              <a:gd name="connsiteX66" fmla="*/ 114385 w 1728872"/>
              <a:gd name="connsiteY66" fmla="*/ 1577368 h 2729893"/>
              <a:gd name="connsiteX67" fmla="*/ 109622 w 1728872"/>
              <a:gd name="connsiteY67" fmla="*/ 1591656 h 2729893"/>
              <a:gd name="connsiteX68" fmla="*/ 100097 w 1728872"/>
              <a:gd name="connsiteY68" fmla="*/ 1653568 h 2729893"/>
              <a:gd name="connsiteX69" fmla="*/ 71522 w 1728872"/>
              <a:gd name="connsiteY69" fmla="*/ 1677381 h 2729893"/>
              <a:gd name="connsiteX70" fmla="*/ 38185 w 1728872"/>
              <a:gd name="connsiteY70" fmla="*/ 1720243 h 2729893"/>
              <a:gd name="connsiteX71" fmla="*/ 28660 w 1728872"/>
              <a:gd name="connsiteY71" fmla="*/ 1739293 h 2729893"/>
              <a:gd name="connsiteX72" fmla="*/ 42947 w 1728872"/>
              <a:gd name="connsiteY72" fmla="*/ 1786918 h 2729893"/>
              <a:gd name="connsiteX73" fmla="*/ 47710 w 1728872"/>
              <a:gd name="connsiteY73" fmla="*/ 1805968 h 2729893"/>
              <a:gd name="connsiteX74" fmla="*/ 52472 w 1728872"/>
              <a:gd name="connsiteY74" fmla="*/ 1820256 h 2729893"/>
              <a:gd name="connsiteX75" fmla="*/ 38185 w 1728872"/>
              <a:gd name="connsiteY75" fmla="*/ 1877406 h 2729893"/>
              <a:gd name="connsiteX76" fmla="*/ 28660 w 1728872"/>
              <a:gd name="connsiteY76" fmla="*/ 1905981 h 2729893"/>
              <a:gd name="connsiteX77" fmla="*/ 57235 w 1728872"/>
              <a:gd name="connsiteY77" fmla="*/ 1958368 h 2729893"/>
              <a:gd name="connsiteX78" fmla="*/ 61997 w 1728872"/>
              <a:gd name="connsiteY78" fmla="*/ 1977418 h 2729893"/>
              <a:gd name="connsiteX79" fmla="*/ 23897 w 1728872"/>
              <a:gd name="connsiteY79" fmla="*/ 1977418 h 2729893"/>
              <a:gd name="connsiteX80" fmla="*/ 85 w 1728872"/>
              <a:gd name="connsiteY80" fmla="*/ 1982181 h 2729893"/>
              <a:gd name="connsiteX81" fmla="*/ 19135 w 1728872"/>
              <a:gd name="connsiteY81" fmla="*/ 2020281 h 2729893"/>
              <a:gd name="connsiteX82" fmla="*/ 33422 w 1728872"/>
              <a:gd name="connsiteY82" fmla="*/ 2206018 h 2729893"/>
              <a:gd name="connsiteX83" fmla="*/ 47710 w 1728872"/>
              <a:gd name="connsiteY83" fmla="*/ 2277456 h 2729893"/>
              <a:gd name="connsiteX84" fmla="*/ 66760 w 1728872"/>
              <a:gd name="connsiteY84" fmla="*/ 2301268 h 2729893"/>
              <a:gd name="connsiteX85" fmla="*/ 76285 w 1728872"/>
              <a:gd name="connsiteY85" fmla="*/ 2315556 h 2729893"/>
              <a:gd name="connsiteX86" fmla="*/ 104860 w 1728872"/>
              <a:gd name="connsiteY86" fmla="*/ 2329843 h 2729893"/>
              <a:gd name="connsiteX87" fmla="*/ 157247 w 1728872"/>
              <a:gd name="connsiteY87" fmla="*/ 2391756 h 2729893"/>
              <a:gd name="connsiteX88" fmla="*/ 171535 w 1728872"/>
              <a:gd name="connsiteY88" fmla="*/ 2425093 h 2729893"/>
              <a:gd name="connsiteX89" fmla="*/ 176297 w 1728872"/>
              <a:gd name="connsiteY89" fmla="*/ 2448906 h 2729893"/>
              <a:gd name="connsiteX90" fmla="*/ 190585 w 1728872"/>
              <a:gd name="connsiteY90" fmla="*/ 2467956 h 2729893"/>
              <a:gd name="connsiteX91" fmla="*/ 195347 w 1728872"/>
              <a:gd name="connsiteY91" fmla="*/ 2482243 h 2729893"/>
              <a:gd name="connsiteX92" fmla="*/ 204872 w 1728872"/>
              <a:gd name="connsiteY92" fmla="*/ 2501293 h 2729893"/>
              <a:gd name="connsiteX93" fmla="*/ 209635 w 1728872"/>
              <a:gd name="connsiteY93" fmla="*/ 2525106 h 2729893"/>
              <a:gd name="connsiteX94" fmla="*/ 233447 w 1728872"/>
              <a:gd name="connsiteY94" fmla="*/ 2567968 h 2729893"/>
              <a:gd name="connsiteX95" fmla="*/ 238210 w 1728872"/>
              <a:gd name="connsiteY95" fmla="*/ 2582256 h 2729893"/>
              <a:gd name="connsiteX96" fmla="*/ 262022 w 1728872"/>
              <a:gd name="connsiteY96" fmla="*/ 2606068 h 2729893"/>
              <a:gd name="connsiteX97" fmla="*/ 271547 w 1728872"/>
              <a:gd name="connsiteY97" fmla="*/ 2620356 h 2729893"/>
              <a:gd name="connsiteX98" fmla="*/ 300122 w 1728872"/>
              <a:gd name="connsiteY98" fmla="*/ 2625118 h 2729893"/>
              <a:gd name="connsiteX99" fmla="*/ 395372 w 1728872"/>
              <a:gd name="connsiteY99" fmla="*/ 2653693 h 2729893"/>
              <a:gd name="connsiteX100" fmla="*/ 395372 w 1728872"/>
              <a:gd name="connsiteY100" fmla="*/ 2653693 h 2729893"/>
              <a:gd name="connsiteX101" fmla="*/ 452522 w 1728872"/>
              <a:gd name="connsiteY101" fmla="*/ 2672743 h 2729893"/>
              <a:gd name="connsiteX102" fmla="*/ 476335 w 1728872"/>
              <a:gd name="connsiteY102" fmla="*/ 2682268 h 2729893"/>
              <a:gd name="connsiteX103" fmla="*/ 504910 w 1728872"/>
              <a:gd name="connsiteY103" fmla="*/ 2691793 h 2729893"/>
              <a:gd name="connsiteX104" fmla="*/ 552535 w 1728872"/>
              <a:gd name="connsiteY104" fmla="*/ 2701318 h 2729893"/>
              <a:gd name="connsiteX105" fmla="*/ 600160 w 1728872"/>
              <a:gd name="connsiteY105" fmla="*/ 2715606 h 2729893"/>
              <a:gd name="connsiteX106" fmla="*/ 628735 w 1728872"/>
              <a:gd name="connsiteY106" fmla="*/ 2725131 h 2729893"/>
              <a:gd name="connsiteX107" fmla="*/ 643022 w 1728872"/>
              <a:gd name="connsiteY107" fmla="*/ 2729893 h 2729893"/>
              <a:gd name="connsiteX108" fmla="*/ 652547 w 1728872"/>
              <a:gd name="connsiteY108" fmla="*/ 2663218 h 2729893"/>
              <a:gd name="connsiteX109" fmla="*/ 666835 w 1728872"/>
              <a:gd name="connsiteY109" fmla="*/ 2653693 h 2729893"/>
              <a:gd name="connsiteX110" fmla="*/ 695410 w 1728872"/>
              <a:gd name="connsiteY110" fmla="*/ 2644168 h 2729893"/>
              <a:gd name="connsiteX111" fmla="*/ 709697 w 1728872"/>
              <a:gd name="connsiteY111" fmla="*/ 2634643 h 2729893"/>
              <a:gd name="connsiteX112" fmla="*/ 738272 w 1728872"/>
              <a:gd name="connsiteY112" fmla="*/ 2625118 h 2729893"/>
              <a:gd name="connsiteX113" fmla="*/ 771610 w 1728872"/>
              <a:gd name="connsiteY113" fmla="*/ 2610831 h 2729893"/>
              <a:gd name="connsiteX114" fmla="*/ 800185 w 1728872"/>
              <a:gd name="connsiteY114" fmla="*/ 2587018 h 2729893"/>
              <a:gd name="connsiteX115" fmla="*/ 833522 w 1728872"/>
              <a:gd name="connsiteY115" fmla="*/ 2553681 h 2729893"/>
              <a:gd name="connsiteX116" fmla="*/ 895435 w 1728872"/>
              <a:gd name="connsiteY116" fmla="*/ 2534631 h 2729893"/>
              <a:gd name="connsiteX117" fmla="*/ 924010 w 1728872"/>
              <a:gd name="connsiteY117" fmla="*/ 2520343 h 2729893"/>
              <a:gd name="connsiteX118" fmla="*/ 962110 w 1728872"/>
              <a:gd name="connsiteY118" fmla="*/ 2510818 h 2729893"/>
              <a:gd name="connsiteX119" fmla="*/ 976397 w 1728872"/>
              <a:gd name="connsiteY119" fmla="*/ 2506056 h 2729893"/>
              <a:gd name="connsiteX120" fmla="*/ 995447 w 1728872"/>
              <a:gd name="connsiteY120" fmla="*/ 2501293 h 2729893"/>
              <a:gd name="connsiteX121" fmla="*/ 1014497 w 1728872"/>
              <a:gd name="connsiteY121" fmla="*/ 2491768 h 2729893"/>
              <a:gd name="connsiteX122" fmla="*/ 1062122 w 1728872"/>
              <a:gd name="connsiteY122" fmla="*/ 2482243 h 2729893"/>
              <a:gd name="connsiteX123" fmla="*/ 1066885 w 1728872"/>
              <a:gd name="connsiteY123" fmla="*/ 2463193 h 2729893"/>
              <a:gd name="connsiteX124" fmla="*/ 1109747 w 1728872"/>
              <a:gd name="connsiteY124" fmla="*/ 2448906 h 2729893"/>
              <a:gd name="connsiteX125" fmla="*/ 1114510 w 1728872"/>
              <a:gd name="connsiteY125" fmla="*/ 2429856 h 2729893"/>
              <a:gd name="connsiteX126" fmla="*/ 1109747 w 1728872"/>
              <a:gd name="connsiteY126" fmla="*/ 2415568 h 2729893"/>
              <a:gd name="connsiteX127" fmla="*/ 1081172 w 1728872"/>
              <a:gd name="connsiteY127" fmla="*/ 2377468 h 2729893"/>
              <a:gd name="connsiteX128" fmla="*/ 1071647 w 1728872"/>
              <a:gd name="connsiteY128" fmla="*/ 2363181 h 2729893"/>
              <a:gd name="connsiteX129" fmla="*/ 1038310 w 1728872"/>
              <a:gd name="connsiteY129" fmla="*/ 2320318 h 2729893"/>
              <a:gd name="connsiteX130" fmla="*/ 1066885 w 1728872"/>
              <a:gd name="connsiteY130" fmla="*/ 2253643 h 2729893"/>
              <a:gd name="connsiteX131" fmla="*/ 1081172 w 1728872"/>
              <a:gd name="connsiteY131" fmla="*/ 2248881 h 2729893"/>
              <a:gd name="connsiteX132" fmla="*/ 1100222 w 1728872"/>
              <a:gd name="connsiteY132" fmla="*/ 2234593 h 2729893"/>
              <a:gd name="connsiteX133" fmla="*/ 1114510 w 1728872"/>
              <a:gd name="connsiteY133" fmla="*/ 2225068 h 2729893"/>
              <a:gd name="connsiteX134" fmla="*/ 1128797 w 1728872"/>
              <a:gd name="connsiteY134" fmla="*/ 2210781 h 2729893"/>
              <a:gd name="connsiteX135" fmla="*/ 1138322 w 1728872"/>
              <a:gd name="connsiteY135" fmla="*/ 2186968 h 2729893"/>
              <a:gd name="connsiteX136" fmla="*/ 1157372 w 1728872"/>
              <a:gd name="connsiteY136" fmla="*/ 2158393 h 2729893"/>
              <a:gd name="connsiteX137" fmla="*/ 1176422 w 1728872"/>
              <a:gd name="connsiteY137" fmla="*/ 2129818 h 2729893"/>
              <a:gd name="connsiteX138" fmla="*/ 1190710 w 1728872"/>
              <a:gd name="connsiteY138" fmla="*/ 2120293 h 2729893"/>
              <a:gd name="connsiteX139" fmla="*/ 1309772 w 1728872"/>
              <a:gd name="connsiteY139" fmla="*/ 2110768 h 2729893"/>
              <a:gd name="connsiteX140" fmla="*/ 1324060 w 1728872"/>
              <a:gd name="connsiteY140" fmla="*/ 2091718 h 2729893"/>
              <a:gd name="connsiteX141" fmla="*/ 1333585 w 1728872"/>
              <a:gd name="connsiteY141" fmla="*/ 2063143 h 2729893"/>
              <a:gd name="connsiteX142" fmla="*/ 1357397 w 1728872"/>
              <a:gd name="connsiteY142" fmla="*/ 2053618 h 2729893"/>
              <a:gd name="connsiteX143" fmla="*/ 1405022 w 1728872"/>
              <a:gd name="connsiteY143" fmla="*/ 2044093 h 2729893"/>
              <a:gd name="connsiteX144" fmla="*/ 1395497 w 1728872"/>
              <a:gd name="connsiteY144" fmla="*/ 2020281 h 2729893"/>
              <a:gd name="connsiteX145" fmla="*/ 1419310 w 1728872"/>
              <a:gd name="connsiteY145" fmla="*/ 2015518 h 2729893"/>
              <a:gd name="connsiteX146" fmla="*/ 1476460 w 1728872"/>
              <a:gd name="connsiteY146" fmla="*/ 2001231 h 2729893"/>
              <a:gd name="connsiteX147" fmla="*/ 1490747 w 1728872"/>
              <a:gd name="connsiteY147" fmla="*/ 1996468 h 2729893"/>
              <a:gd name="connsiteX148" fmla="*/ 1528847 w 1728872"/>
              <a:gd name="connsiteY148" fmla="*/ 1991706 h 2729893"/>
              <a:gd name="connsiteX149" fmla="*/ 1543135 w 1728872"/>
              <a:gd name="connsiteY149" fmla="*/ 1967893 h 2729893"/>
              <a:gd name="connsiteX150" fmla="*/ 1552660 w 1728872"/>
              <a:gd name="connsiteY150" fmla="*/ 1915506 h 2729893"/>
              <a:gd name="connsiteX151" fmla="*/ 1595522 w 1728872"/>
              <a:gd name="connsiteY151" fmla="*/ 1905981 h 2729893"/>
              <a:gd name="connsiteX152" fmla="*/ 1605047 w 1728872"/>
              <a:gd name="connsiteY152" fmla="*/ 1891693 h 2729893"/>
              <a:gd name="connsiteX153" fmla="*/ 1609810 w 1728872"/>
              <a:gd name="connsiteY153" fmla="*/ 1877406 h 2729893"/>
              <a:gd name="connsiteX154" fmla="*/ 1628860 w 1728872"/>
              <a:gd name="connsiteY154" fmla="*/ 1863118 h 2729893"/>
              <a:gd name="connsiteX155" fmla="*/ 1657435 w 1728872"/>
              <a:gd name="connsiteY155" fmla="*/ 1834543 h 2729893"/>
              <a:gd name="connsiteX156" fmla="*/ 1647910 w 1728872"/>
              <a:gd name="connsiteY156" fmla="*/ 1791681 h 2729893"/>
              <a:gd name="connsiteX157" fmla="*/ 1624097 w 1728872"/>
              <a:gd name="connsiteY157" fmla="*/ 1763106 h 2729893"/>
              <a:gd name="connsiteX158" fmla="*/ 1581235 w 1728872"/>
              <a:gd name="connsiteY158" fmla="*/ 1715481 h 2729893"/>
              <a:gd name="connsiteX159" fmla="*/ 1562185 w 1728872"/>
              <a:gd name="connsiteY159" fmla="*/ 1710718 h 2729893"/>
              <a:gd name="connsiteX160" fmla="*/ 1547897 w 1728872"/>
              <a:gd name="connsiteY160" fmla="*/ 1677381 h 2729893"/>
              <a:gd name="connsiteX161" fmla="*/ 1585997 w 1728872"/>
              <a:gd name="connsiteY161" fmla="*/ 1653568 h 2729893"/>
              <a:gd name="connsiteX162" fmla="*/ 1619335 w 1728872"/>
              <a:gd name="connsiteY162" fmla="*/ 1639281 h 2729893"/>
              <a:gd name="connsiteX163" fmla="*/ 1652672 w 1728872"/>
              <a:gd name="connsiteY163" fmla="*/ 1629756 h 2729893"/>
              <a:gd name="connsiteX164" fmla="*/ 1681247 w 1728872"/>
              <a:gd name="connsiteY164" fmla="*/ 1620231 h 2729893"/>
              <a:gd name="connsiteX165" fmla="*/ 1695535 w 1728872"/>
              <a:gd name="connsiteY165" fmla="*/ 1601181 h 2729893"/>
              <a:gd name="connsiteX166" fmla="*/ 1705060 w 1728872"/>
              <a:gd name="connsiteY166" fmla="*/ 1586893 h 2729893"/>
              <a:gd name="connsiteX167" fmla="*/ 1700297 w 1728872"/>
              <a:gd name="connsiteY167" fmla="*/ 1544031 h 2729893"/>
              <a:gd name="connsiteX168" fmla="*/ 1686010 w 1728872"/>
              <a:gd name="connsiteY168" fmla="*/ 1524981 h 2729893"/>
              <a:gd name="connsiteX169" fmla="*/ 1681247 w 1728872"/>
              <a:gd name="connsiteY169" fmla="*/ 1505931 h 2729893"/>
              <a:gd name="connsiteX170" fmla="*/ 1671722 w 1728872"/>
              <a:gd name="connsiteY170" fmla="*/ 1477356 h 2729893"/>
              <a:gd name="connsiteX171" fmla="*/ 1676485 w 1728872"/>
              <a:gd name="connsiteY171" fmla="*/ 1410681 h 2729893"/>
              <a:gd name="connsiteX172" fmla="*/ 1681247 w 1728872"/>
              <a:gd name="connsiteY172" fmla="*/ 1372581 h 2729893"/>
              <a:gd name="connsiteX173" fmla="*/ 1700297 w 1728872"/>
              <a:gd name="connsiteY173" fmla="*/ 1353531 h 2729893"/>
              <a:gd name="connsiteX174" fmla="*/ 1709822 w 1728872"/>
              <a:gd name="connsiteY174" fmla="*/ 1329718 h 2729893"/>
              <a:gd name="connsiteX175" fmla="*/ 1714585 w 1728872"/>
              <a:gd name="connsiteY175" fmla="*/ 1315431 h 2729893"/>
              <a:gd name="connsiteX176" fmla="*/ 1728872 w 1728872"/>
              <a:gd name="connsiteY176" fmla="*/ 1286856 h 2729893"/>
              <a:gd name="connsiteX177" fmla="*/ 1719347 w 1728872"/>
              <a:gd name="connsiteY177" fmla="*/ 1196368 h 2729893"/>
              <a:gd name="connsiteX178" fmla="*/ 1681247 w 1728872"/>
              <a:gd name="connsiteY178" fmla="*/ 1158268 h 2729893"/>
              <a:gd name="connsiteX179" fmla="*/ 1666960 w 1728872"/>
              <a:gd name="connsiteY179" fmla="*/ 1143981 h 2729893"/>
              <a:gd name="connsiteX180" fmla="*/ 1652672 w 1728872"/>
              <a:gd name="connsiteY180" fmla="*/ 1129693 h 2729893"/>
              <a:gd name="connsiteX181" fmla="*/ 1633622 w 1728872"/>
              <a:gd name="connsiteY181" fmla="*/ 1120168 h 2729893"/>
              <a:gd name="connsiteX182" fmla="*/ 1614572 w 1728872"/>
              <a:gd name="connsiteY182" fmla="*/ 1101118 h 2729893"/>
              <a:gd name="connsiteX183" fmla="*/ 1600285 w 1728872"/>
              <a:gd name="connsiteY183" fmla="*/ 1096356 h 2729893"/>
              <a:gd name="connsiteX184" fmla="*/ 1581235 w 1728872"/>
              <a:gd name="connsiteY184" fmla="*/ 1086831 h 2729893"/>
              <a:gd name="connsiteX185" fmla="*/ 1547897 w 1728872"/>
              <a:gd name="connsiteY185" fmla="*/ 1077306 h 2729893"/>
              <a:gd name="connsiteX186" fmla="*/ 1528847 w 1728872"/>
              <a:gd name="connsiteY186" fmla="*/ 1067781 h 2729893"/>
              <a:gd name="connsiteX187" fmla="*/ 1500272 w 1728872"/>
              <a:gd name="connsiteY187" fmla="*/ 1063018 h 2729893"/>
              <a:gd name="connsiteX188" fmla="*/ 1481222 w 1728872"/>
              <a:gd name="connsiteY188" fmla="*/ 1029681 h 2729893"/>
              <a:gd name="connsiteX189" fmla="*/ 1466935 w 1728872"/>
              <a:gd name="connsiteY189" fmla="*/ 986818 h 2729893"/>
              <a:gd name="connsiteX190" fmla="*/ 1457410 w 1728872"/>
              <a:gd name="connsiteY190" fmla="*/ 967768 h 2729893"/>
              <a:gd name="connsiteX191" fmla="*/ 1452647 w 1728872"/>
              <a:gd name="connsiteY191" fmla="*/ 953481 h 2729893"/>
              <a:gd name="connsiteX192" fmla="*/ 1443122 w 1728872"/>
              <a:gd name="connsiteY192" fmla="*/ 929668 h 2729893"/>
              <a:gd name="connsiteX193" fmla="*/ 1452647 w 1728872"/>
              <a:gd name="connsiteY193" fmla="*/ 867756 h 2729893"/>
              <a:gd name="connsiteX194" fmla="*/ 1462172 w 1728872"/>
              <a:gd name="connsiteY194" fmla="*/ 853468 h 2729893"/>
              <a:gd name="connsiteX195" fmla="*/ 1466935 w 1728872"/>
              <a:gd name="connsiteY195" fmla="*/ 839181 h 2729893"/>
              <a:gd name="connsiteX196" fmla="*/ 1500272 w 1728872"/>
              <a:gd name="connsiteY196" fmla="*/ 786793 h 2729893"/>
              <a:gd name="connsiteX197" fmla="*/ 1519322 w 1728872"/>
              <a:gd name="connsiteY197" fmla="*/ 739168 h 2729893"/>
              <a:gd name="connsiteX198" fmla="*/ 1528847 w 1728872"/>
              <a:gd name="connsiteY198" fmla="*/ 715356 h 2729893"/>
              <a:gd name="connsiteX199" fmla="*/ 1543135 w 1728872"/>
              <a:gd name="connsiteY199" fmla="*/ 701068 h 2729893"/>
              <a:gd name="connsiteX200" fmla="*/ 1562185 w 1728872"/>
              <a:gd name="connsiteY200" fmla="*/ 686781 h 2729893"/>
              <a:gd name="connsiteX201" fmla="*/ 1590760 w 1728872"/>
              <a:gd name="connsiteY201" fmla="*/ 643918 h 2729893"/>
              <a:gd name="connsiteX202" fmla="*/ 1600285 w 1728872"/>
              <a:gd name="connsiteY202" fmla="*/ 615343 h 2729893"/>
              <a:gd name="connsiteX203" fmla="*/ 1619335 w 1728872"/>
              <a:gd name="connsiteY203" fmla="*/ 586768 h 2729893"/>
              <a:gd name="connsiteX204" fmla="*/ 1614572 w 1728872"/>
              <a:gd name="connsiteY204" fmla="*/ 491518 h 2729893"/>
              <a:gd name="connsiteX205" fmla="*/ 1585997 w 1728872"/>
              <a:gd name="connsiteY205" fmla="*/ 467706 h 2729893"/>
              <a:gd name="connsiteX206" fmla="*/ 1571710 w 1728872"/>
              <a:gd name="connsiteY206" fmla="*/ 462943 h 2729893"/>
              <a:gd name="connsiteX207" fmla="*/ 1538372 w 1728872"/>
              <a:gd name="connsiteY207" fmla="*/ 448656 h 2729893"/>
              <a:gd name="connsiteX208" fmla="*/ 1533610 w 1728872"/>
              <a:gd name="connsiteY208" fmla="*/ 429606 h 2729893"/>
              <a:gd name="connsiteX209" fmla="*/ 1528847 w 1728872"/>
              <a:gd name="connsiteY209" fmla="*/ 343881 h 2729893"/>
              <a:gd name="connsiteX210" fmla="*/ 1514560 w 1728872"/>
              <a:gd name="connsiteY210" fmla="*/ 324831 h 2729893"/>
              <a:gd name="connsiteX211" fmla="*/ 1505035 w 1728872"/>
              <a:gd name="connsiteY211" fmla="*/ 310543 h 2729893"/>
              <a:gd name="connsiteX212" fmla="*/ 1485985 w 1728872"/>
              <a:gd name="connsiteY212" fmla="*/ 305781 h 2729893"/>
              <a:gd name="connsiteX213" fmla="*/ 1457410 w 1728872"/>
              <a:gd name="connsiteY213" fmla="*/ 296256 h 2729893"/>
              <a:gd name="connsiteX214" fmla="*/ 1481222 w 1728872"/>
              <a:gd name="connsiteY214" fmla="*/ 272443 h 2729893"/>
              <a:gd name="connsiteX215" fmla="*/ 1500272 w 1728872"/>
              <a:gd name="connsiteY215" fmla="*/ 234343 h 2729893"/>
              <a:gd name="connsiteX216" fmla="*/ 1514560 w 1728872"/>
              <a:gd name="connsiteY216" fmla="*/ 162906 h 2729893"/>
              <a:gd name="connsiteX217" fmla="*/ 1519322 w 1728872"/>
              <a:gd name="connsiteY217" fmla="*/ 139093 h 2729893"/>
              <a:gd name="connsiteX218" fmla="*/ 1524085 w 1728872"/>
              <a:gd name="connsiteY218" fmla="*/ 124806 h 2729893"/>
              <a:gd name="connsiteX219" fmla="*/ 1528847 w 1728872"/>
              <a:gd name="connsiteY219" fmla="*/ 105756 h 2729893"/>
              <a:gd name="connsiteX220" fmla="*/ 1547897 w 1728872"/>
              <a:gd name="connsiteY220" fmla="*/ 77181 h 2729893"/>
              <a:gd name="connsiteX221" fmla="*/ 1557422 w 1728872"/>
              <a:gd name="connsiteY221" fmla="*/ 62893 h 2729893"/>
              <a:gd name="connsiteX222" fmla="*/ 1538372 w 1728872"/>
              <a:gd name="connsiteY222" fmla="*/ 20031 h 2729893"/>
              <a:gd name="connsiteX0" fmla="*/ 1538372 w 1728872"/>
              <a:gd name="connsiteY0" fmla="*/ 20031 h 2729893"/>
              <a:gd name="connsiteX1" fmla="*/ 1485985 w 1728872"/>
              <a:gd name="connsiteY1" fmla="*/ 8125 h 2729893"/>
              <a:gd name="connsiteX2" fmla="*/ 1445503 w 1728872"/>
              <a:gd name="connsiteY2" fmla="*/ 3361 h 2729893"/>
              <a:gd name="connsiteX3" fmla="*/ 1338347 w 1728872"/>
              <a:gd name="connsiteY3" fmla="*/ 67656 h 2729893"/>
              <a:gd name="connsiteX4" fmla="*/ 1288341 w 1728872"/>
              <a:gd name="connsiteY4" fmla="*/ 122425 h 2729893"/>
              <a:gd name="connsiteX5" fmla="*/ 1221666 w 1728872"/>
              <a:gd name="connsiteY5" fmla="*/ 124805 h 2729893"/>
              <a:gd name="connsiteX6" fmla="*/ 1202616 w 1728872"/>
              <a:gd name="connsiteY6" fmla="*/ 146238 h 2729893"/>
              <a:gd name="connsiteX7" fmla="*/ 1138322 w 1728872"/>
              <a:gd name="connsiteY7" fmla="*/ 165288 h 2729893"/>
              <a:gd name="connsiteX8" fmla="*/ 1085935 w 1728872"/>
              <a:gd name="connsiteY8" fmla="*/ 243868 h 2729893"/>
              <a:gd name="connsiteX9" fmla="*/ 1059741 w 1728872"/>
              <a:gd name="connsiteY9" fmla="*/ 296256 h 2729893"/>
              <a:gd name="connsiteX10" fmla="*/ 966872 w 1728872"/>
              <a:gd name="connsiteY10" fmla="*/ 267681 h 2729893"/>
              <a:gd name="connsiteX11" fmla="*/ 909722 w 1728872"/>
              <a:gd name="connsiteY11" fmla="*/ 310543 h 2729893"/>
              <a:gd name="connsiteX12" fmla="*/ 885910 w 1728872"/>
              <a:gd name="connsiteY12" fmla="*/ 405793 h 2729893"/>
              <a:gd name="connsiteX13" fmla="*/ 854953 w 1728872"/>
              <a:gd name="connsiteY13" fmla="*/ 489137 h 2729893"/>
              <a:gd name="connsiteX14" fmla="*/ 759704 w 1728872"/>
              <a:gd name="connsiteY14" fmla="*/ 470087 h 2729893"/>
              <a:gd name="connsiteX15" fmla="*/ 700172 w 1728872"/>
              <a:gd name="connsiteY15" fmla="*/ 515331 h 2729893"/>
              <a:gd name="connsiteX16" fmla="*/ 681122 w 1728872"/>
              <a:gd name="connsiteY16" fmla="*/ 520093 h 2729893"/>
              <a:gd name="connsiteX17" fmla="*/ 623972 w 1728872"/>
              <a:gd name="connsiteY17" fmla="*/ 524856 h 2729893"/>
              <a:gd name="connsiteX18" fmla="*/ 623972 w 1728872"/>
              <a:gd name="connsiteY18" fmla="*/ 572481 h 2729893"/>
              <a:gd name="connsiteX19" fmla="*/ 600160 w 1728872"/>
              <a:gd name="connsiteY19" fmla="*/ 577243 h 2729893"/>
              <a:gd name="connsiteX20" fmla="*/ 585872 w 1728872"/>
              <a:gd name="connsiteY20" fmla="*/ 586768 h 2729893"/>
              <a:gd name="connsiteX21" fmla="*/ 581110 w 1728872"/>
              <a:gd name="connsiteY21" fmla="*/ 624868 h 2729893"/>
              <a:gd name="connsiteX22" fmla="*/ 571585 w 1728872"/>
              <a:gd name="connsiteY22" fmla="*/ 658206 h 2729893"/>
              <a:gd name="connsiteX23" fmla="*/ 566822 w 1728872"/>
              <a:gd name="connsiteY23" fmla="*/ 672493 h 2729893"/>
              <a:gd name="connsiteX24" fmla="*/ 514435 w 1728872"/>
              <a:gd name="connsiteY24" fmla="*/ 686781 h 2729893"/>
              <a:gd name="connsiteX25" fmla="*/ 500147 w 1728872"/>
              <a:gd name="connsiteY25" fmla="*/ 701068 h 2729893"/>
              <a:gd name="connsiteX26" fmla="*/ 523960 w 1728872"/>
              <a:gd name="connsiteY26" fmla="*/ 734406 h 2729893"/>
              <a:gd name="connsiteX27" fmla="*/ 566822 w 1728872"/>
              <a:gd name="connsiteY27" fmla="*/ 743931 h 2729893"/>
              <a:gd name="connsiteX28" fmla="*/ 604922 w 1728872"/>
              <a:gd name="connsiteY28" fmla="*/ 791556 h 2729893"/>
              <a:gd name="connsiteX29" fmla="*/ 623972 w 1728872"/>
              <a:gd name="connsiteY29" fmla="*/ 858231 h 2729893"/>
              <a:gd name="connsiteX30" fmla="*/ 638260 w 1728872"/>
              <a:gd name="connsiteY30" fmla="*/ 867756 h 2729893"/>
              <a:gd name="connsiteX31" fmla="*/ 604922 w 1728872"/>
              <a:gd name="connsiteY31" fmla="*/ 886806 h 2729893"/>
              <a:gd name="connsiteX32" fmla="*/ 595397 w 1728872"/>
              <a:gd name="connsiteY32" fmla="*/ 901093 h 2729893"/>
              <a:gd name="connsiteX33" fmla="*/ 576347 w 1728872"/>
              <a:gd name="connsiteY33" fmla="*/ 905856 h 2729893"/>
              <a:gd name="connsiteX34" fmla="*/ 562060 w 1728872"/>
              <a:gd name="connsiteY34" fmla="*/ 901093 h 2729893"/>
              <a:gd name="connsiteX35" fmla="*/ 566822 w 1728872"/>
              <a:gd name="connsiteY35" fmla="*/ 939193 h 2729893"/>
              <a:gd name="connsiteX36" fmla="*/ 557297 w 1728872"/>
              <a:gd name="connsiteY36" fmla="*/ 972531 h 2729893"/>
              <a:gd name="connsiteX37" fmla="*/ 523960 w 1728872"/>
              <a:gd name="connsiteY37" fmla="*/ 991581 h 2729893"/>
              <a:gd name="connsiteX38" fmla="*/ 509672 w 1728872"/>
              <a:gd name="connsiteY38" fmla="*/ 1005868 h 2729893"/>
              <a:gd name="connsiteX39" fmla="*/ 476335 w 1728872"/>
              <a:gd name="connsiteY39" fmla="*/ 986818 h 2729893"/>
              <a:gd name="connsiteX40" fmla="*/ 457285 w 1728872"/>
              <a:gd name="connsiteY40" fmla="*/ 991581 h 2729893"/>
              <a:gd name="connsiteX41" fmla="*/ 462047 w 1728872"/>
              <a:gd name="connsiteY41" fmla="*/ 1015393 h 2729893"/>
              <a:gd name="connsiteX42" fmla="*/ 481097 w 1728872"/>
              <a:gd name="connsiteY42" fmla="*/ 1043968 h 2729893"/>
              <a:gd name="connsiteX43" fmla="*/ 490622 w 1728872"/>
              <a:gd name="connsiteY43" fmla="*/ 1082068 h 2729893"/>
              <a:gd name="connsiteX44" fmla="*/ 485860 w 1728872"/>
              <a:gd name="connsiteY44" fmla="*/ 1182081 h 2729893"/>
              <a:gd name="connsiteX45" fmla="*/ 452522 w 1728872"/>
              <a:gd name="connsiteY45" fmla="*/ 1215418 h 2729893"/>
              <a:gd name="connsiteX46" fmla="*/ 438235 w 1728872"/>
              <a:gd name="connsiteY46" fmla="*/ 1229706 h 2729893"/>
              <a:gd name="connsiteX47" fmla="*/ 414422 w 1728872"/>
              <a:gd name="connsiteY47" fmla="*/ 1220181 h 2729893"/>
              <a:gd name="connsiteX48" fmla="*/ 395372 w 1728872"/>
              <a:gd name="connsiteY48" fmla="*/ 1215418 h 2729893"/>
              <a:gd name="connsiteX49" fmla="*/ 390610 w 1728872"/>
              <a:gd name="connsiteY49" fmla="*/ 1234468 h 2729893"/>
              <a:gd name="connsiteX50" fmla="*/ 385847 w 1728872"/>
              <a:gd name="connsiteY50" fmla="*/ 1258281 h 2729893"/>
              <a:gd name="connsiteX51" fmla="*/ 381085 w 1728872"/>
              <a:gd name="connsiteY51" fmla="*/ 1291618 h 2729893"/>
              <a:gd name="connsiteX52" fmla="*/ 376322 w 1728872"/>
              <a:gd name="connsiteY52" fmla="*/ 1305906 h 2729893"/>
              <a:gd name="connsiteX53" fmla="*/ 371560 w 1728872"/>
              <a:gd name="connsiteY53" fmla="*/ 1324956 h 2729893"/>
              <a:gd name="connsiteX54" fmla="*/ 366797 w 1728872"/>
              <a:gd name="connsiteY54" fmla="*/ 1348768 h 2729893"/>
              <a:gd name="connsiteX55" fmla="*/ 338222 w 1728872"/>
              <a:gd name="connsiteY55" fmla="*/ 1377343 h 2729893"/>
              <a:gd name="connsiteX56" fmla="*/ 319172 w 1728872"/>
              <a:gd name="connsiteY56" fmla="*/ 1391631 h 2729893"/>
              <a:gd name="connsiteX57" fmla="*/ 290597 w 1728872"/>
              <a:gd name="connsiteY57" fmla="*/ 1401156 h 2729893"/>
              <a:gd name="connsiteX58" fmla="*/ 276310 w 1728872"/>
              <a:gd name="connsiteY58" fmla="*/ 1415443 h 2729893"/>
              <a:gd name="connsiteX59" fmla="*/ 262022 w 1728872"/>
              <a:gd name="connsiteY59" fmla="*/ 1424968 h 2729893"/>
              <a:gd name="connsiteX60" fmla="*/ 257260 w 1728872"/>
              <a:gd name="connsiteY60" fmla="*/ 1439256 h 2729893"/>
              <a:gd name="connsiteX61" fmla="*/ 242972 w 1728872"/>
              <a:gd name="connsiteY61" fmla="*/ 1463068 h 2729893"/>
              <a:gd name="connsiteX62" fmla="*/ 209635 w 1728872"/>
              <a:gd name="connsiteY62" fmla="*/ 1496406 h 2729893"/>
              <a:gd name="connsiteX63" fmla="*/ 195347 w 1728872"/>
              <a:gd name="connsiteY63" fmla="*/ 1510693 h 2729893"/>
              <a:gd name="connsiteX64" fmla="*/ 157247 w 1728872"/>
              <a:gd name="connsiteY64" fmla="*/ 1539268 h 2729893"/>
              <a:gd name="connsiteX65" fmla="*/ 142960 w 1728872"/>
              <a:gd name="connsiteY65" fmla="*/ 1553556 h 2729893"/>
              <a:gd name="connsiteX66" fmla="*/ 114385 w 1728872"/>
              <a:gd name="connsiteY66" fmla="*/ 1577368 h 2729893"/>
              <a:gd name="connsiteX67" fmla="*/ 109622 w 1728872"/>
              <a:gd name="connsiteY67" fmla="*/ 1591656 h 2729893"/>
              <a:gd name="connsiteX68" fmla="*/ 100097 w 1728872"/>
              <a:gd name="connsiteY68" fmla="*/ 1653568 h 2729893"/>
              <a:gd name="connsiteX69" fmla="*/ 71522 w 1728872"/>
              <a:gd name="connsiteY69" fmla="*/ 1677381 h 2729893"/>
              <a:gd name="connsiteX70" fmla="*/ 38185 w 1728872"/>
              <a:gd name="connsiteY70" fmla="*/ 1720243 h 2729893"/>
              <a:gd name="connsiteX71" fmla="*/ 28660 w 1728872"/>
              <a:gd name="connsiteY71" fmla="*/ 1739293 h 2729893"/>
              <a:gd name="connsiteX72" fmla="*/ 42947 w 1728872"/>
              <a:gd name="connsiteY72" fmla="*/ 1786918 h 2729893"/>
              <a:gd name="connsiteX73" fmla="*/ 47710 w 1728872"/>
              <a:gd name="connsiteY73" fmla="*/ 1805968 h 2729893"/>
              <a:gd name="connsiteX74" fmla="*/ 52472 w 1728872"/>
              <a:gd name="connsiteY74" fmla="*/ 1820256 h 2729893"/>
              <a:gd name="connsiteX75" fmla="*/ 38185 w 1728872"/>
              <a:gd name="connsiteY75" fmla="*/ 1877406 h 2729893"/>
              <a:gd name="connsiteX76" fmla="*/ 28660 w 1728872"/>
              <a:gd name="connsiteY76" fmla="*/ 1905981 h 2729893"/>
              <a:gd name="connsiteX77" fmla="*/ 57235 w 1728872"/>
              <a:gd name="connsiteY77" fmla="*/ 1958368 h 2729893"/>
              <a:gd name="connsiteX78" fmla="*/ 61997 w 1728872"/>
              <a:gd name="connsiteY78" fmla="*/ 1977418 h 2729893"/>
              <a:gd name="connsiteX79" fmla="*/ 23897 w 1728872"/>
              <a:gd name="connsiteY79" fmla="*/ 1977418 h 2729893"/>
              <a:gd name="connsiteX80" fmla="*/ 85 w 1728872"/>
              <a:gd name="connsiteY80" fmla="*/ 1982181 h 2729893"/>
              <a:gd name="connsiteX81" fmla="*/ 19135 w 1728872"/>
              <a:gd name="connsiteY81" fmla="*/ 2020281 h 2729893"/>
              <a:gd name="connsiteX82" fmla="*/ 33422 w 1728872"/>
              <a:gd name="connsiteY82" fmla="*/ 2206018 h 2729893"/>
              <a:gd name="connsiteX83" fmla="*/ 47710 w 1728872"/>
              <a:gd name="connsiteY83" fmla="*/ 2277456 h 2729893"/>
              <a:gd name="connsiteX84" fmla="*/ 66760 w 1728872"/>
              <a:gd name="connsiteY84" fmla="*/ 2301268 h 2729893"/>
              <a:gd name="connsiteX85" fmla="*/ 76285 w 1728872"/>
              <a:gd name="connsiteY85" fmla="*/ 2315556 h 2729893"/>
              <a:gd name="connsiteX86" fmla="*/ 104860 w 1728872"/>
              <a:gd name="connsiteY86" fmla="*/ 2329843 h 2729893"/>
              <a:gd name="connsiteX87" fmla="*/ 157247 w 1728872"/>
              <a:gd name="connsiteY87" fmla="*/ 2391756 h 2729893"/>
              <a:gd name="connsiteX88" fmla="*/ 171535 w 1728872"/>
              <a:gd name="connsiteY88" fmla="*/ 2425093 h 2729893"/>
              <a:gd name="connsiteX89" fmla="*/ 176297 w 1728872"/>
              <a:gd name="connsiteY89" fmla="*/ 2448906 h 2729893"/>
              <a:gd name="connsiteX90" fmla="*/ 190585 w 1728872"/>
              <a:gd name="connsiteY90" fmla="*/ 2467956 h 2729893"/>
              <a:gd name="connsiteX91" fmla="*/ 195347 w 1728872"/>
              <a:gd name="connsiteY91" fmla="*/ 2482243 h 2729893"/>
              <a:gd name="connsiteX92" fmla="*/ 204872 w 1728872"/>
              <a:gd name="connsiteY92" fmla="*/ 2501293 h 2729893"/>
              <a:gd name="connsiteX93" fmla="*/ 209635 w 1728872"/>
              <a:gd name="connsiteY93" fmla="*/ 2525106 h 2729893"/>
              <a:gd name="connsiteX94" fmla="*/ 233447 w 1728872"/>
              <a:gd name="connsiteY94" fmla="*/ 2567968 h 2729893"/>
              <a:gd name="connsiteX95" fmla="*/ 238210 w 1728872"/>
              <a:gd name="connsiteY95" fmla="*/ 2582256 h 2729893"/>
              <a:gd name="connsiteX96" fmla="*/ 262022 w 1728872"/>
              <a:gd name="connsiteY96" fmla="*/ 2606068 h 2729893"/>
              <a:gd name="connsiteX97" fmla="*/ 271547 w 1728872"/>
              <a:gd name="connsiteY97" fmla="*/ 2620356 h 2729893"/>
              <a:gd name="connsiteX98" fmla="*/ 300122 w 1728872"/>
              <a:gd name="connsiteY98" fmla="*/ 2625118 h 2729893"/>
              <a:gd name="connsiteX99" fmla="*/ 395372 w 1728872"/>
              <a:gd name="connsiteY99" fmla="*/ 2653693 h 2729893"/>
              <a:gd name="connsiteX100" fmla="*/ 395372 w 1728872"/>
              <a:gd name="connsiteY100" fmla="*/ 2653693 h 2729893"/>
              <a:gd name="connsiteX101" fmla="*/ 452522 w 1728872"/>
              <a:gd name="connsiteY101" fmla="*/ 2672743 h 2729893"/>
              <a:gd name="connsiteX102" fmla="*/ 476335 w 1728872"/>
              <a:gd name="connsiteY102" fmla="*/ 2682268 h 2729893"/>
              <a:gd name="connsiteX103" fmla="*/ 504910 w 1728872"/>
              <a:gd name="connsiteY103" fmla="*/ 2691793 h 2729893"/>
              <a:gd name="connsiteX104" fmla="*/ 552535 w 1728872"/>
              <a:gd name="connsiteY104" fmla="*/ 2701318 h 2729893"/>
              <a:gd name="connsiteX105" fmla="*/ 600160 w 1728872"/>
              <a:gd name="connsiteY105" fmla="*/ 2715606 h 2729893"/>
              <a:gd name="connsiteX106" fmla="*/ 628735 w 1728872"/>
              <a:gd name="connsiteY106" fmla="*/ 2725131 h 2729893"/>
              <a:gd name="connsiteX107" fmla="*/ 643022 w 1728872"/>
              <a:gd name="connsiteY107" fmla="*/ 2729893 h 2729893"/>
              <a:gd name="connsiteX108" fmla="*/ 652547 w 1728872"/>
              <a:gd name="connsiteY108" fmla="*/ 2663218 h 2729893"/>
              <a:gd name="connsiteX109" fmla="*/ 666835 w 1728872"/>
              <a:gd name="connsiteY109" fmla="*/ 2653693 h 2729893"/>
              <a:gd name="connsiteX110" fmla="*/ 695410 w 1728872"/>
              <a:gd name="connsiteY110" fmla="*/ 2644168 h 2729893"/>
              <a:gd name="connsiteX111" fmla="*/ 709697 w 1728872"/>
              <a:gd name="connsiteY111" fmla="*/ 2634643 h 2729893"/>
              <a:gd name="connsiteX112" fmla="*/ 738272 w 1728872"/>
              <a:gd name="connsiteY112" fmla="*/ 2625118 h 2729893"/>
              <a:gd name="connsiteX113" fmla="*/ 771610 w 1728872"/>
              <a:gd name="connsiteY113" fmla="*/ 2610831 h 2729893"/>
              <a:gd name="connsiteX114" fmla="*/ 800185 w 1728872"/>
              <a:gd name="connsiteY114" fmla="*/ 2587018 h 2729893"/>
              <a:gd name="connsiteX115" fmla="*/ 833522 w 1728872"/>
              <a:gd name="connsiteY115" fmla="*/ 2553681 h 2729893"/>
              <a:gd name="connsiteX116" fmla="*/ 895435 w 1728872"/>
              <a:gd name="connsiteY116" fmla="*/ 2534631 h 2729893"/>
              <a:gd name="connsiteX117" fmla="*/ 924010 w 1728872"/>
              <a:gd name="connsiteY117" fmla="*/ 2520343 h 2729893"/>
              <a:gd name="connsiteX118" fmla="*/ 962110 w 1728872"/>
              <a:gd name="connsiteY118" fmla="*/ 2510818 h 2729893"/>
              <a:gd name="connsiteX119" fmla="*/ 976397 w 1728872"/>
              <a:gd name="connsiteY119" fmla="*/ 2506056 h 2729893"/>
              <a:gd name="connsiteX120" fmla="*/ 995447 w 1728872"/>
              <a:gd name="connsiteY120" fmla="*/ 2501293 h 2729893"/>
              <a:gd name="connsiteX121" fmla="*/ 1014497 w 1728872"/>
              <a:gd name="connsiteY121" fmla="*/ 2491768 h 2729893"/>
              <a:gd name="connsiteX122" fmla="*/ 1062122 w 1728872"/>
              <a:gd name="connsiteY122" fmla="*/ 2482243 h 2729893"/>
              <a:gd name="connsiteX123" fmla="*/ 1066885 w 1728872"/>
              <a:gd name="connsiteY123" fmla="*/ 2463193 h 2729893"/>
              <a:gd name="connsiteX124" fmla="*/ 1109747 w 1728872"/>
              <a:gd name="connsiteY124" fmla="*/ 2448906 h 2729893"/>
              <a:gd name="connsiteX125" fmla="*/ 1114510 w 1728872"/>
              <a:gd name="connsiteY125" fmla="*/ 2429856 h 2729893"/>
              <a:gd name="connsiteX126" fmla="*/ 1109747 w 1728872"/>
              <a:gd name="connsiteY126" fmla="*/ 2415568 h 2729893"/>
              <a:gd name="connsiteX127" fmla="*/ 1081172 w 1728872"/>
              <a:gd name="connsiteY127" fmla="*/ 2377468 h 2729893"/>
              <a:gd name="connsiteX128" fmla="*/ 1071647 w 1728872"/>
              <a:gd name="connsiteY128" fmla="*/ 2363181 h 2729893"/>
              <a:gd name="connsiteX129" fmla="*/ 1038310 w 1728872"/>
              <a:gd name="connsiteY129" fmla="*/ 2320318 h 2729893"/>
              <a:gd name="connsiteX130" fmla="*/ 1066885 w 1728872"/>
              <a:gd name="connsiteY130" fmla="*/ 2253643 h 2729893"/>
              <a:gd name="connsiteX131" fmla="*/ 1081172 w 1728872"/>
              <a:gd name="connsiteY131" fmla="*/ 2248881 h 2729893"/>
              <a:gd name="connsiteX132" fmla="*/ 1100222 w 1728872"/>
              <a:gd name="connsiteY132" fmla="*/ 2234593 h 2729893"/>
              <a:gd name="connsiteX133" fmla="*/ 1114510 w 1728872"/>
              <a:gd name="connsiteY133" fmla="*/ 2225068 h 2729893"/>
              <a:gd name="connsiteX134" fmla="*/ 1128797 w 1728872"/>
              <a:gd name="connsiteY134" fmla="*/ 2210781 h 2729893"/>
              <a:gd name="connsiteX135" fmla="*/ 1138322 w 1728872"/>
              <a:gd name="connsiteY135" fmla="*/ 2186968 h 2729893"/>
              <a:gd name="connsiteX136" fmla="*/ 1157372 w 1728872"/>
              <a:gd name="connsiteY136" fmla="*/ 2158393 h 2729893"/>
              <a:gd name="connsiteX137" fmla="*/ 1176422 w 1728872"/>
              <a:gd name="connsiteY137" fmla="*/ 2129818 h 2729893"/>
              <a:gd name="connsiteX138" fmla="*/ 1190710 w 1728872"/>
              <a:gd name="connsiteY138" fmla="*/ 2120293 h 2729893"/>
              <a:gd name="connsiteX139" fmla="*/ 1309772 w 1728872"/>
              <a:gd name="connsiteY139" fmla="*/ 2110768 h 2729893"/>
              <a:gd name="connsiteX140" fmla="*/ 1324060 w 1728872"/>
              <a:gd name="connsiteY140" fmla="*/ 2091718 h 2729893"/>
              <a:gd name="connsiteX141" fmla="*/ 1333585 w 1728872"/>
              <a:gd name="connsiteY141" fmla="*/ 2063143 h 2729893"/>
              <a:gd name="connsiteX142" fmla="*/ 1357397 w 1728872"/>
              <a:gd name="connsiteY142" fmla="*/ 2053618 h 2729893"/>
              <a:gd name="connsiteX143" fmla="*/ 1405022 w 1728872"/>
              <a:gd name="connsiteY143" fmla="*/ 2044093 h 2729893"/>
              <a:gd name="connsiteX144" fmla="*/ 1395497 w 1728872"/>
              <a:gd name="connsiteY144" fmla="*/ 2020281 h 2729893"/>
              <a:gd name="connsiteX145" fmla="*/ 1419310 w 1728872"/>
              <a:gd name="connsiteY145" fmla="*/ 2015518 h 2729893"/>
              <a:gd name="connsiteX146" fmla="*/ 1476460 w 1728872"/>
              <a:gd name="connsiteY146" fmla="*/ 2001231 h 2729893"/>
              <a:gd name="connsiteX147" fmla="*/ 1490747 w 1728872"/>
              <a:gd name="connsiteY147" fmla="*/ 1996468 h 2729893"/>
              <a:gd name="connsiteX148" fmla="*/ 1528847 w 1728872"/>
              <a:gd name="connsiteY148" fmla="*/ 1991706 h 2729893"/>
              <a:gd name="connsiteX149" fmla="*/ 1543135 w 1728872"/>
              <a:gd name="connsiteY149" fmla="*/ 1967893 h 2729893"/>
              <a:gd name="connsiteX150" fmla="*/ 1552660 w 1728872"/>
              <a:gd name="connsiteY150" fmla="*/ 1915506 h 2729893"/>
              <a:gd name="connsiteX151" fmla="*/ 1595522 w 1728872"/>
              <a:gd name="connsiteY151" fmla="*/ 1905981 h 2729893"/>
              <a:gd name="connsiteX152" fmla="*/ 1605047 w 1728872"/>
              <a:gd name="connsiteY152" fmla="*/ 1891693 h 2729893"/>
              <a:gd name="connsiteX153" fmla="*/ 1609810 w 1728872"/>
              <a:gd name="connsiteY153" fmla="*/ 1877406 h 2729893"/>
              <a:gd name="connsiteX154" fmla="*/ 1628860 w 1728872"/>
              <a:gd name="connsiteY154" fmla="*/ 1863118 h 2729893"/>
              <a:gd name="connsiteX155" fmla="*/ 1657435 w 1728872"/>
              <a:gd name="connsiteY155" fmla="*/ 1834543 h 2729893"/>
              <a:gd name="connsiteX156" fmla="*/ 1647910 w 1728872"/>
              <a:gd name="connsiteY156" fmla="*/ 1791681 h 2729893"/>
              <a:gd name="connsiteX157" fmla="*/ 1624097 w 1728872"/>
              <a:gd name="connsiteY157" fmla="*/ 1763106 h 2729893"/>
              <a:gd name="connsiteX158" fmla="*/ 1581235 w 1728872"/>
              <a:gd name="connsiteY158" fmla="*/ 1715481 h 2729893"/>
              <a:gd name="connsiteX159" fmla="*/ 1562185 w 1728872"/>
              <a:gd name="connsiteY159" fmla="*/ 1710718 h 2729893"/>
              <a:gd name="connsiteX160" fmla="*/ 1547897 w 1728872"/>
              <a:gd name="connsiteY160" fmla="*/ 1677381 h 2729893"/>
              <a:gd name="connsiteX161" fmla="*/ 1585997 w 1728872"/>
              <a:gd name="connsiteY161" fmla="*/ 1653568 h 2729893"/>
              <a:gd name="connsiteX162" fmla="*/ 1619335 w 1728872"/>
              <a:gd name="connsiteY162" fmla="*/ 1639281 h 2729893"/>
              <a:gd name="connsiteX163" fmla="*/ 1652672 w 1728872"/>
              <a:gd name="connsiteY163" fmla="*/ 1629756 h 2729893"/>
              <a:gd name="connsiteX164" fmla="*/ 1681247 w 1728872"/>
              <a:gd name="connsiteY164" fmla="*/ 1620231 h 2729893"/>
              <a:gd name="connsiteX165" fmla="*/ 1695535 w 1728872"/>
              <a:gd name="connsiteY165" fmla="*/ 1601181 h 2729893"/>
              <a:gd name="connsiteX166" fmla="*/ 1705060 w 1728872"/>
              <a:gd name="connsiteY166" fmla="*/ 1586893 h 2729893"/>
              <a:gd name="connsiteX167" fmla="*/ 1700297 w 1728872"/>
              <a:gd name="connsiteY167" fmla="*/ 1544031 h 2729893"/>
              <a:gd name="connsiteX168" fmla="*/ 1686010 w 1728872"/>
              <a:gd name="connsiteY168" fmla="*/ 1524981 h 2729893"/>
              <a:gd name="connsiteX169" fmla="*/ 1681247 w 1728872"/>
              <a:gd name="connsiteY169" fmla="*/ 1505931 h 2729893"/>
              <a:gd name="connsiteX170" fmla="*/ 1671722 w 1728872"/>
              <a:gd name="connsiteY170" fmla="*/ 1477356 h 2729893"/>
              <a:gd name="connsiteX171" fmla="*/ 1676485 w 1728872"/>
              <a:gd name="connsiteY171" fmla="*/ 1410681 h 2729893"/>
              <a:gd name="connsiteX172" fmla="*/ 1681247 w 1728872"/>
              <a:gd name="connsiteY172" fmla="*/ 1372581 h 2729893"/>
              <a:gd name="connsiteX173" fmla="*/ 1700297 w 1728872"/>
              <a:gd name="connsiteY173" fmla="*/ 1353531 h 2729893"/>
              <a:gd name="connsiteX174" fmla="*/ 1709822 w 1728872"/>
              <a:gd name="connsiteY174" fmla="*/ 1329718 h 2729893"/>
              <a:gd name="connsiteX175" fmla="*/ 1714585 w 1728872"/>
              <a:gd name="connsiteY175" fmla="*/ 1315431 h 2729893"/>
              <a:gd name="connsiteX176" fmla="*/ 1728872 w 1728872"/>
              <a:gd name="connsiteY176" fmla="*/ 1286856 h 2729893"/>
              <a:gd name="connsiteX177" fmla="*/ 1719347 w 1728872"/>
              <a:gd name="connsiteY177" fmla="*/ 1196368 h 2729893"/>
              <a:gd name="connsiteX178" fmla="*/ 1681247 w 1728872"/>
              <a:gd name="connsiteY178" fmla="*/ 1158268 h 2729893"/>
              <a:gd name="connsiteX179" fmla="*/ 1666960 w 1728872"/>
              <a:gd name="connsiteY179" fmla="*/ 1143981 h 2729893"/>
              <a:gd name="connsiteX180" fmla="*/ 1652672 w 1728872"/>
              <a:gd name="connsiteY180" fmla="*/ 1129693 h 2729893"/>
              <a:gd name="connsiteX181" fmla="*/ 1633622 w 1728872"/>
              <a:gd name="connsiteY181" fmla="*/ 1120168 h 2729893"/>
              <a:gd name="connsiteX182" fmla="*/ 1614572 w 1728872"/>
              <a:gd name="connsiteY182" fmla="*/ 1101118 h 2729893"/>
              <a:gd name="connsiteX183" fmla="*/ 1600285 w 1728872"/>
              <a:gd name="connsiteY183" fmla="*/ 1096356 h 2729893"/>
              <a:gd name="connsiteX184" fmla="*/ 1581235 w 1728872"/>
              <a:gd name="connsiteY184" fmla="*/ 1086831 h 2729893"/>
              <a:gd name="connsiteX185" fmla="*/ 1547897 w 1728872"/>
              <a:gd name="connsiteY185" fmla="*/ 1077306 h 2729893"/>
              <a:gd name="connsiteX186" fmla="*/ 1528847 w 1728872"/>
              <a:gd name="connsiteY186" fmla="*/ 1067781 h 2729893"/>
              <a:gd name="connsiteX187" fmla="*/ 1500272 w 1728872"/>
              <a:gd name="connsiteY187" fmla="*/ 1063018 h 2729893"/>
              <a:gd name="connsiteX188" fmla="*/ 1481222 w 1728872"/>
              <a:gd name="connsiteY188" fmla="*/ 1029681 h 2729893"/>
              <a:gd name="connsiteX189" fmla="*/ 1466935 w 1728872"/>
              <a:gd name="connsiteY189" fmla="*/ 986818 h 2729893"/>
              <a:gd name="connsiteX190" fmla="*/ 1457410 w 1728872"/>
              <a:gd name="connsiteY190" fmla="*/ 967768 h 2729893"/>
              <a:gd name="connsiteX191" fmla="*/ 1452647 w 1728872"/>
              <a:gd name="connsiteY191" fmla="*/ 953481 h 2729893"/>
              <a:gd name="connsiteX192" fmla="*/ 1443122 w 1728872"/>
              <a:gd name="connsiteY192" fmla="*/ 929668 h 2729893"/>
              <a:gd name="connsiteX193" fmla="*/ 1452647 w 1728872"/>
              <a:gd name="connsiteY193" fmla="*/ 867756 h 2729893"/>
              <a:gd name="connsiteX194" fmla="*/ 1462172 w 1728872"/>
              <a:gd name="connsiteY194" fmla="*/ 853468 h 2729893"/>
              <a:gd name="connsiteX195" fmla="*/ 1466935 w 1728872"/>
              <a:gd name="connsiteY195" fmla="*/ 839181 h 2729893"/>
              <a:gd name="connsiteX196" fmla="*/ 1500272 w 1728872"/>
              <a:gd name="connsiteY196" fmla="*/ 786793 h 2729893"/>
              <a:gd name="connsiteX197" fmla="*/ 1519322 w 1728872"/>
              <a:gd name="connsiteY197" fmla="*/ 739168 h 2729893"/>
              <a:gd name="connsiteX198" fmla="*/ 1528847 w 1728872"/>
              <a:gd name="connsiteY198" fmla="*/ 715356 h 2729893"/>
              <a:gd name="connsiteX199" fmla="*/ 1543135 w 1728872"/>
              <a:gd name="connsiteY199" fmla="*/ 701068 h 2729893"/>
              <a:gd name="connsiteX200" fmla="*/ 1562185 w 1728872"/>
              <a:gd name="connsiteY200" fmla="*/ 686781 h 2729893"/>
              <a:gd name="connsiteX201" fmla="*/ 1590760 w 1728872"/>
              <a:gd name="connsiteY201" fmla="*/ 643918 h 2729893"/>
              <a:gd name="connsiteX202" fmla="*/ 1600285 w 1728872"/>
              <a:gd name="connsiteY202" fmla="*/ 615343 h 2729893"/>
              <a:gd name="connsiteX203" fmla="*/ 1619335 w 1728872"/>
              <a:gd name="connsiteY203" fmla="*/ 586768 h 2729893"/>
              <a:gd name="connsiteX204" fmla="*/ 1614572 w 1728872"/>
              <a:gd name="connsiteY204" fmla="*/ 491518 h 2729893"/>
              <a:gd name="connsiteX205" fmla="*/ 1585997 w 1728872"/>
              <a:gd name="connsiteY205" fmla="*/ 467706 h 2729893"/>
              <a:gd name="connsiteX206" fmla="*/ 1571710 w 1728872"/>
              <a:gd name="connsiteY206" fmla="*/ 462943 h 2729893"/>
              <a:gd name="connsiteX207" fmla="*/ 1538372 w 1728872"/>
              <a:gd name="connsiteY207" fmla="*/ 448656 h 2729893"/>
              <a:gd name="connsiteX208" fmla="*/ 1533610 w 1728872"/>
              <a:gd name="connsiteY208" fmla="*/ 429606 h 2729893"/>
              <a:gd name="connsiteX209" fmla="*/ 1528847 w 1728872"/>
              <a:gd name="connsiteY209" fmla="*/ 343881 h 2729893"/>
              <a:gd name="connsiteX210" fmla="*/ 1514560 w 1728872"/>
              <a:gd name="connsiteY210" fmla="*/ 324831 h 2729893"/>
              <a:gd name="connsiteX211" fmla="*/ 1505035 w 1728872"/>
              <a:gd name="connsiteY211" fmla="*/ 310543 h 2729893"/>
              <a:gd name="connsiteX212" fmla="*/ 1485985 w 1728872"/>
              <a:gd name="connsiteY212" fmla="*/ 305781 h 2729893"/>
              <a:gd name="connsiteX213" fmla="*/ 1457410 w 1728872"/>
              <a:gd name="connsiteY213" fmla="*/ 296256 h 2729893"/>
              <a:gd name="connsiteX214" fmla="*/ 1481222 w 1728872"/>
              <a:gd name="connsiteY214" fmla="*/ 272443 h 2729893"/>
              <a:gd name="connsiteX215" fmla="*/ 1500272 w 1728872"/>
              <a:gd name="connsiteY215" fmla="*/ 234343 h 2729893"/>
              <a:gd name="connsiteX216" fmla="*/ 1514560 w 1728872"/>
              <a:gd name="connsiteY216" fmla="*/ 162906 h 2729893"/>
              <a:gd name="connsiteX217" fmla="*/ 1519322 w 1728872"/>
              <a:gd name="connsiteY217" fmla="*/ 139093 h 2729893"/>
              <a:gd name="connsiteX218" fmla="*/ 1524085 w 1728872"/>
              <a:gd name="connsiteY218" fmla="*/ 124806 h 2729893"/>
              <a:gd name="connsiteX219" fmla="*/ 1528847 w 1728872"/>
              <a:gd name="connsiteY219" fmla="*/ 105756 h 2729893"/>
              <a:gd name="connsiteX220" fmla="*/ 1547897 w 1728872"/>
              <a:gd name="connsiteY220" fmla="*/ 77181 h 2729893"/>
              <a:gd name="connsiteX221" fmla="*/ 1557422 w 1728872"/>
              <a:gd name="connsiteY221" fmla="*/ 62893 h 2729893"/>
              <a:gd name="connsiteX222" fmla="*/ 1538372 w 1728872"/>
              <a:gd name="connsiteY222" fmla="*/ 20031 h 2729893"/>
              <a:gd name="connsiteX0" fmla="*/ 1538372 w 1728872"/>
              <a:gd name="connsiteY0" fmla="*/ 20031 h 2729893"/>
              <a:gd name="connsiteX1" fmla="*/ 1485985 w 1728872"/>
              <a:gd name="connsiteY1" fmla="*/ 8125 h 2729893"/>
              <a:gd name="connsiteX2" fmla="*/ 1445503 w 1728872"/>
              <a:gd name="connsiteY2" fmla="*/ 3361 h 2729893"/>
              <a:gd name="connsiteX3" fmla="*/ 1338347 w 1728872"/>
              <a:gd name="connsiteY3" fmla="*/ 67656 h 2729893"/>
              <a:gd name="connsiteX4" fmla="*/ 1288341 w 1728872"/>
              <a:gd name="connsiteY4" fmla="*/ 122425 h 2729893"/>
              <a:gd name="connsiteX5" fmla="*/ 1221666 w 1728872"/>
              <a:gd name="connsiteY5" fmla="*/ 124805 h 2729893"/>
              <a:gd name="connsiteX6" fmla="*/ 1202616 w 1728872"/>
              <a:gd name="connsiteY6" fmla="*/ 146238 h 2729893"/>
              <a:gd name="connsiteX7" fmla="*/ 1138322 w 1728872"/>
              <a:gd name="connsiteY7" fmla="*/ 165288 h 2729893"/>
              <a:gd name="connsiteX8" fmla="*/ 1085935 w 1728872"/>
              <a:gd name="connsiteY8" fmla="*/ 243868 h 2729893"/>
              <a:gd name="connsiteX9" fmla="*/ 1059741 w 1728872"/>
              <a:gd name="connsiteY9" fmla="*/ 296256 h 2729893"/>
              <a:gd name="connsiteX10" fmla="*/ 966872 w 1728872"/>
              <a:gd name="connsiteY10" fmla="*/ 267681 h 2729893"/>
              <a:gd name="connsiteX11" fmla="*/ 909722 w 1728872"/>
              <a:gd name="connsiteY11" fmla="*/ 310543 h 2729893"/>
              <a:gd name="connsiteX12" fmla="*/ 885910 w 1728872"/>
              <a:gd name="connsiteY12" fmla="*/ 405793 h 2729893"/>
              <a:gd name="connsiteX13" fmla="*/ 854953 w 1728872"/>
              <a:gd name="connsiteY13" fmla="*/ 489137 h 2729893"/>
              <a:gd name="connsiteX14" fmla="*/ 759704 w 1728872"/>
              <a:gd name="connsiteY14" fmla="*/ 470087 h 2729893"/>
              <a:gd name="connsiteX15" fmla="*/ 700172 w 1728872"/>
              <a:gd name="connsiteY15" fmla="*/ 515331 h 2729893"/>
              <a:gd name="connsiteX16" fmla="*/ 623972 w 1728872"/>
              <a:gd name="connsiteY16" fmla="*/ 524856 h 2729893"/>
              <a:gd name="connsiteX17" fmla="*/ 623972 w 1728872"/>
              <a:gd name="connsiteY17" fmla="*/ 572481 h 2729893"/>
              <a:gd name="connsiteX18" fmla="*/ 600160 w 1728872"/>
              <a:gd name="connsiteY18" fmla="*/ 577243 h 2729893"/>
              <a:gd name="connsiteX19" fmla="*/ 585872 w 1728872"/>
              <a:gd name="connsiteY19" fmla="*/ 586768 h 2729893"/>
              <a:gd name="connsiteX20" fmla="*/ 581110 w 1728872"/>
              <a:gd name="connsiteY20" fmla="*/ 624868 h 2729893"/>
              <a:gd name="connsiteX21" fmla="*/ 571585 w 1728872"/>
              <a:gd name="connsiteY21" fmla="*/ 658206 h 2729893"/>
              <a:gd name="connsiteX22" fmla="*/ 566822 w 1728872"/>
              <a:gd name="connsiteY22" fmla="*/ 672493 h 2729893"/>
              <a:gd name="connsiteX23" fmla="*/ 514435 w 1728872"/>
              <a:gd name="connsiteY23" fmla="*/ 686781 h 2729893"/>
              <a:gd name="connsiteX24" fmla="*/ 500147 w 1728872"/>
              <a:gd name="connsiteY24" fmla="*/ 701068 h 2729893"/>
              <a:gd name="connsiteX25" fmla="*/ 523960 w 1728872"/>
              <a:gd name="connsiteY25" fmla="*/ 734406 h 2729893"/>
              <a:gd name="connsiteX26" fmla="*/ 566822 w 1728872"/>
              <a:gd name="connsiteY26" fmla="*/ 743931 h 2729893"/>
              <a:gd name="connsiteX27" fmla="*/ 604922 w 1728872"/>
              <a:gd name="connsiteY27" fmla="*/ 791556 h 2729893"/>
              <a:gd name="connsiteX28" fmla="*/ 623972 w 1728872"/>
              <a:gd name="connsiteY28" fmla="*/ 858231 h 2729893"/>
              <a:gd name="connsiteX29" fmla="*/ 638260 w 1728872"/>
              <a:gd name="connsiteY29" fmla="*/ 867756 h 2729893"/>
              <a:gd name="connsiteX30" fmla="*/ 604922 w 1728872"/>
              <a:gd name="connsiteY30" fmla="*/ 886806 h 2729893"/>
              <a:gd name="connsiteX31" fmla="*/ 595397 w 1728872"/>
              <a:gd name="connsiteY31" fmla="*/ 901093 h 2729893"/>
              <a:gd name="connsiteX32" fmla="*/ 576347 w 1728872"/>
              <a:gd name="connsiteY32" fmla="*/ 905856 h 2729893"/>
              <a:gd name="connsiteX33" fmla="*/ 562060 w 1728872"/>
              <a:gd name="connsiteY33" fmla="*/ 901093 h 2729893"/>
              <a:gd name="connsiteX34" fmla="*/ 566822 w 1728872"/>
              <a:gd name="connsiteY34" fmla="*/ 939193 h 2729893"/>
              <a:gd name="connsiteX35" fmla="*/ 557297 w 1728872"/>
              <a:gd name="connsiteY35" fmla="*/ 972531 h 2729893"/>
              <a:gd name="connsiteX36" fmla="*/ 523960 w 1728872"/>
              <a:gd name="connsiteY36" fmla="*/ 991581 h 2729893"/>
              <a:gd name="connsiteX37" fmla="*/ 509672 w 1728872"/>
              <a:gd name="connsiteY37" fmla="*/ 1005868 h 2729893"/>
              <a:gd name="connsiteX38" fmla="*/ 476335 w 1728872"/>
              <a:gd name="connsiteY38" fmla="*/ 986818 h 2729893"/>
              <a:gd name="connsiteX39" fmla="*/ 457285 w 1728872"/>
              <a:gd name="connsiteY39" fmla="*/ 991581 h 2729893"/>
              <a:gd name="connsiteX40" fmla="*/ 462047 w 1728872"/>
              <a:gd name="connsiteY40" fmla="*/ 1015393 h 2729893"/>
              <a:gd name="connsiteX41" fmla="*/ 481097 w 1728872"/>
              <a:gd name="connsiteY41" fmla="*/ 1043968 h 2729893"/>
              <a:gd name="connsiteX42" fmla="*/ 490622 w 1728872"/>
              <a:gd name="connsiteY42" fmla="*/ 1082068 h 2729893"/>
              <a:gd name="connsiteX43" fmla="*/ 485860 w 1728872"/>
              <a:gd name="connsiteY43" fmla="*/ 1182081 h 2729893"/>
              <a:gd name="connsiteX44" fmla="*/ 452522 w 1728872"/>
              <a:gd name="connsiteY44" fmla="*/ 1215418 h 2729893"/>
              <a:gd name="connsiteX45" fmla="*/ 438235 w 1728872"/>
              <a:gd name="connsiteY45" fmla="*/ 1229706 h 2729893"/>
              <a:gd name="connsiteX46" fmla="*/ 414422 w 1728872"/>
              <a:gd name="connsiteY46" fmla="*/ 1220181 h 2729893"/>
              <a:gd name="connsiteX47" fmla="*/ 395372 w 1728872"/>
              <a:gd name="connsiteY47" fmla="*/ 1215418 h 2729893"/>
              <a:gd name="connsiteX48" fmla="*/ 390610 w 1728872"/>
              <a:gd name="connsiteY48" fmla="*/ 1234468 h 2729893"/>
              <a:gd name="connsiteX49" fmla="*/ 385847 w 1728872"/>
              <a:gd name="connsiteY49" fmla="*/ 1258281 h 2729893"/>
              <a:gd name="connsiteX50" fmla="*/ 381085 w 1728872"/>
              <a:gd name="connsiteY50" fmla="*/ 1291618 h 2729893"/>
              <a:gd name="connsiteX51" fmla="*/ 376322 w 1728872"/>
              <a:gd name="connsiteY51" fmla="*/ 1305906 h 2729893"/>
              <a:gd name="connsiteX52" fmla="*/ 371560 w 1728872"/>
              <a:gd name="connsiteY52" fmla="*/ 1324956 h 2729893"/>
              <a:gd name="connsiteX53" fmla="*/ 366797 w 1728872"/>
              <a:gd name="connsiteY53" fmla="*/ 1348768 h 2729893"/>
              <a:gd name="connsiteX54" fmla="*/ 338222 w 1728872"/>
              <a:gd name="connsiteY54" fmla="*/ 1377343 h 2729893"/>
              <a:gd name="connsiteX55" fmla="*/ 319172 w 1728872"/>
              <a:gd name="connsiteY55" fmla="*/ 1391631 h 2729893"/>
              <a:gd name="connsiteX56" fmla="*/ 290597 w 1728872"/>
              <a:gd name="connsiteY56" fmla="*/ 1401156 h 2729893"/>
              <a:gd name="connsiteX57" fmla="*/ 276310 w 1728872"/>
              <a:gd name="connsiteY57" fmla="*/ 1415443 h 2729893"/>
              <a:gd name="connsiteX58" fmla="*/ 262022 w 1728872"/>
              <a:gd name="connsiteY58" fmla="*/ 1424968 h 2729893"/>
              <a:gd name="connsiteX59" fmla="*/ 257260 w 1728872"/>
              <a:gd name="connsiteY59" fmla="*/ 1439256 h 2729893"/>
              <a:gd name="connsiteX60" fmla="*/ 242972 w 1728872"/>
              <a:gd name="connsiteY60" fmla="*/ 1463068 h 2729893"/>
              <a:gd name="connsiteX61" fmla="*/ 209635 w 1728872"/>
              <a:gd name="connsiteY61" fmla="*/ 1496406 h 2729893"/>
              <a:gd name="connsiteX62" fmla="*/ 195347 w 1728872"/>
              <a:gd name="connsiteY62" fmla="*/ 1510693 h 2729893"/>
              <a:gd name="connsiteX63" fmla="*/ 157247 w 1728872"/>
              <a:gd name="connsiteY63" fmla="*/ 1539268 h 2729893"/>
              <a:gd name="connsiteX64" fmla="*/ 142960 w 1728872"/>
              <a:gd name="connsiteY64" fmla="*/ 1553556 h 2729893"/>
              <a:gd name="connsiteX65" fmla="*/ 114385 w 1728872"/>
              <a:gd name="connsiteY65" fmla="*/ 1577368 h 2729893"/>
              <a:gd name="connsiteX66" fmla="*/ 109622 w 1728872"/>
              <a:gd name="connsiteY66" fmla="*/ 1591656 h 2729893"/>
              <a:gd name="connsiteX67" fmla="*/ 100097 w 1728872"/>
              <a:gd name="connsiteY67" fmla="*/ 1653568 h 2729893"/>
              <a:gd name="connsiteX68" fmla="*/ 71522 w 1728872"/>
              <a:gd name="connsiteY68" fmla="*/ 1677381 h 2729893"/>
              <a:gd name="connsiteX69" fmla="*/ 38185 w 1728872"/>
              <a:gd name="connsiteY69" fmla="*/ 1720243 h 2729893"/>
              <a:gd name="connsiteX70" fmla="*/ 28660 w 1728872"/>
              <a:gd name="connsiteY70" fmla="*/ 1739293 h 2729893"/>
              <a:gd name="connsiteX71" fmla="*/ 42947 w 1728872"/>
              <a:gd name="connsiteY71" fmla="*/ 1786918 h 2729893"/>
              <a:gd name="connsiteX72" fmla="*/ 47710 w 1728872"/>
              <a:gd name="connsiteY72" fmla="*/ 1805968 h 2729893"/>
              <a:gd name="connsiteX73" fmla="*/ 52472 w 1728872"/>
              <a:gd name="connsiteY73" fmla="*/ 1820256 h 2729893"/>
              <a:gd name="connsiteX74" fmla="*/ 38185 w 1728872"/>
              <a:gd name="connsiteY74" fmla="*/ 1877406 h 2729893"/>
              <a:gd name="connsiteX75" fmla="*/ 28660 w 1728872"/>
              <a:gd name="connsiteY75" fmla="*/ 1905981 h 2729893"/>
              <a:gd name="connsiteX76" fmla="*/ 57235 w 1728872"/>
              <a:gd name="connsiteY76" fmla="*/ 1958368 h 2729893"/>
              <a:gd name="connsiteX77" fmla="*/ 61997 w 1728872"/>
              <a:gd name="connsiteY77" fmla="*/ 1977418 h 2729893"/>
              <a:gd name="connsiteX78" fmla="*/ 23897 w 1728872"/>
              <a:gd name="connsiteY78" fmla="*/ 1977418 h 2729893"/>
              <a:gd name="connsiteX79" fmla="*/ 85 w 1728872"/>
              <a:gd name="connsiteY79" fmla="*/ 1982181 h 2729893"/>
              <a:gd name="connsiteX80" fmla="*/ 19135 w 1728872"/>
              <a:gd name="connsiteY80" fmla="*/ 2020281 h 2729893"/>
              <a:gd name="connsiteX81" fmla="*/ 33422 w 1728872"/>
              <a:gd name="connsiteY81" fmla="*/ 2206018 h 2729893"/>
              <a:gd name="connsiteX82" fmla="*/ 47710 w 1728872"/>
              <a:gd name="connsiteY82" fmla="*/ 2277456 h 2729893"/>
              <a:gd name="connsiteX83" fmla="*/ 66760 w 1728872"/>
              <a:gd name="connsiteY83" fmla="*/ 2301268 h 2729893"/>
              <a:gd name="connsiteX84" fmla="*/ 76285 w 1728872"/>
              <a:gd name="connsiteY84" fmla="*/ 2315556 h 2729893"/>
              <a:gd name="connsiteX85" fmla="*/ 104860 w 1728872"/>
              <a:gd name="connsiteY85" fmla="*/ 2329843 h 2729893"/>
              <a:gd name="connsiteX86" fmla="*/ 157247 w 1728872"/>
              <a:gd name="connsiteY86" fmla="*/ 2391756 h 2729893"/>
              <a:gd name="connsiteX87" fmla="*/ 171535 w 1728872"/>
              <a:gd name="connsiteY87" fmla="*/ 2425093 h 2729893"/>
              <a:gd name="connsiteX88" fmla="*/ 176297 w 1728872"/>
              <a:gd name="connsiteY88" fmla="*/ 2448906 h 2729893"/>
              <a:gd name="connsiteX89" fmla="*/ 190585 w 1728872"/>
              <a:gd name="connsiteY89" fmla="*/ 2467956 h 2729893"/>
              <a:gd name="connsiteX90" fmla="*/ 195347 w 1728872"/>
              <a:gd name="connsiteY90" fmla="*/ 2482243 h 2729893"/>
              <a:gd name="connsiteX91" fmla="*/ 204872 w 1728872"/>
              <a:gd name="connsiteY91" fmla="*/ 2501293 h 2729893"/>
              <a:gd name="connsiteX92" fmla="*/ 209635 w 1728872"/>
              <a:gd name="connsiteY92" fmla="*/ 2525106 h 2729893"/>
              <a:gd name="connsiteX93" fmla="*/ 233447 w 1728872"/>
              <a:gd name="connsiteY93" fmla="*/ 2567968 h 2729893"/>
              <a:gd name="connsiteX94" fmla="*/ 238210 w 1728872"/>
              <a:gd name="connsiteY94" fmla="*/ 2582256 h 2729893"/>
              <a:gd name="connsiteX95" fmla="*/ 262022 w 1728872"/>
              <a:gd name="connsiteY95" fmla="*/ 2606068 h 2729893"/>
              <a:gd name="connsiteX96" fmla="*/ 271547 w 1728872"/>
              <a:gd name="connsiteY96" fmla="*/ 2620356 h 2729893"/>
              <a:gd name="connsiteX97" fmla="*/ 300122 w 1728872"/>
              <a:gd name="connsiteY97" fmla="*/ 2625118 h 2729893"/>
              <a:gd name="connsiteX98" fmla="*/ 395372 w 1728872"/>
              <a:gd name="connsiteY98" fmla="*/ 2653693 h 2729893"/>
              <a:gd name="connsiteX99" fmla="*/ 395372 w 1728872"/>
              <a:gd name="connsiteY99" fmla="*/ 2653693 h 2729893"/>
              <a:gd name="connsiteX100" fmla="*/ 452522 w 1728872"/>
              <a:gd name="connsiteY100" fmla="*/ 2672743 h 2729893"/>
              <a:gd name="connsiteX101" fmla="*/ 476335 w 1728872"/>
              <a:gd name="connsiteY101" fmla="*/ 2682268 h 2729893"/>
              <a:gd name="connsiteX102" fmla="*/ 504910 w 1728872"/>
              <a:gd name="connsiteY102" fmla="*/ 2691793 h 2729893"/>
              <a:gd name="connsiteX103" fmla="*/ 552535 w 1728872"/>
              <a:gd name="connsiteY103" fmla="*/ 2701318 h 2729893"/>
              <a:gd name="connsiteX104" fmla="*/ 600160 w 1728872"/>
              <a:gd name="connsiteY104" fmla="*/ 2715606 h 2729893"/>
              <a:gd name="connsiteX105" fmla="*/ 628735 w 1728872"/>
              <a:gd name="connsiteY105" fmla="*/ 2725131 h 2729893"/>
              <a:gd name="connsiteX106" fmla="*/ 643022 w 1728872"/>
              <a:gd name="connsiteY106" fmla="*/ 2729893 h 2729893"/>
              <a:gd name="connsiteX107" fmla="*/ 652547 w 1728872"/>
              <a:gd name="connsiteY107" fmla="*/ 2663218 h 2729893"/>
              <a:gd name="connsiteX108" fmla="*/ 666835 w 1728872"/>
              <a:gd name="connsiteY108" fmla="*/ 2653693 h 2729893"/>
              <a:gd name="connsiteX109" fmla="*/ 695410 w 1728872"/>
              <a:gd name="connsiteY109" fmla="*/ 2644168 h 2729893"/>
              <a:gd name="connsiteX110" fmla="*/ 709697 w 1728872"/>
              <a:gd name="connsiteY110" fmla="*/ 2634643 h 2729893"/>
              <a:gd name="connsiteX111" fmla="*/ 738272 w 1728872"/>
              <a:gd name="connsiteY111" fmla="*/ 2625118 h 2729893"/>
              <a:gd name="connsiteX112" fmla="*/ 771610 w 1728872"/>
              <a:gd name="connsiteY112" fmla="*/ 2610831 h 2729893"/>
              <a:gd name="connsiteX113" fmla="*/ 800185 w 1728872"/>
              <a:gd name="connsiteY113" fmla="*/ 2587018 h 2729893"/>
              <a:gd name="connsiteX114" fmla="*/ 833522 w 1728872"/>
              <a:gd name="connsiteY114" fmla="*/ 2553681 h 2729893"/>
              <a:gd name="connsiteX115" fmla="*/ 895435 w 1728872"/>
              <a:gd name="connsiteY115" fmla="*/ 2534631 h 2729893"/>
              <a:gd name="connsiteX116" fmla="*/ 924010 w 1728872"/>
              <a:gd name="connsiteY116" fmla="*/ 2520343 h 2729893"/>
              <a:gd name="connsiteX117" fmla="*/ 962110 w 1728872"/>
              <a:gd name="connsiteY117" fmla="*/ 2510818 h 2729893"/>
              <a:gd name="connsiteX118" fmla="*/ 976397 w 1728872"/>
              <a:gd name="connsiteY118" fmla="*/ 2506056 h 2729893"/>
              <a:gd name="connsiteX119" fmla="*/ 995447 w 1728872"/>
              <a:gd name="connsiteY119" fmla="*/ 2501293 h 2729893"/>
              <a:gd name="connsiteX120" fmla="*/ 1014497 w 1728872"/>
              <a:gd name="connsiteY120" fmla="*/ 2491768 h 2729893"/>
              <a:gd name="connsiteX121" fmla="*/ 1062122 w 1728872"/>
              <a:gd name="connsiteY121" fmla="*/ 2482243 h 2729893"/>
              <a:gd name="connsiteX122" fmla="*/ 1066885 w 1728872"/>
              <a:gd name="connsiteY122" fmla="*/ 2463193 h 2729893"/>
              <a:gd name="connsiteX123" fmla="*/ 1109747 w 1728872"/>
              <a:gd name="connsiteY123" fmla="*/ 2448906 h 2729893"/>
              <a:gd name="connsiteX124" fmla="*/ 1114510 w 1728872"/>
              <a:gd name="connsiteY124" fmla="*/ 2429856 h 2729893"/>
              <a:gd name="connsiteX125" fmla="*/ 1109747 w 1728872"/>
              <a:gd name="connsiteY125" fmla="*/ 2415568 h 2729893"/>
              <a:gd name="connsiteX126" fmla="*/ 1081172 w 1728872"/>
              <a:gd name="connsiteY126" fmla="*/ 2377468 h 2729893"/>
              <a:gd name="connsiteX127" fmla="*/ 1071647 w 1728872"/>
              <a:gd name="connsiteY127" fmla="*/ 2363181 h 2729893"/>
              <a:gd name="connsiteX128" fmla="*/ 1038310 w 1728872"/>
              <a:gd name="connsiteY128" fmla="*/ 2320318 h 2729893"/>
              <a:gd name="connsiteX129" fmla="*/ 1066885 w 1728872"/>
              <a:gd name="connsiteY129" fmla="*/ 2253643 h 2729893"/>
              <a:gd name="connsiteX130" fmla="*/ 1081172 w 1728872"/>
              <a:gd name="connsiteY130" fmla="*/ 2248881 h 2729893"/>
              <a:gd name="connsiteX131" fmla="*/ 1100222 w 1728872"/>
              <a:gd name="connsiteY131" fmla="*/ 2234593 h 2729893"/>
              <a:gd name="connsiteX132" fmla="*/ 1114510 w 1728872"/>
              <a:gd name="connsiteY132" fmla="*/ 2225068 h 2729893"/>
              <a:gd name="connsiteX133" fmla="*/ 1128797 w 1728872"/>
              <a:gd name="connsiteY133" fmla="*/ 2210781 h 2729893"/>
              <a:gd name="connsiteX134" fmla="*/ 1138322 w 1728872"/>
              <a:gd name="connsiteY134" fmla="*/ 2186968 h 2729893"/>
              <a:gd name="connsiteX135" fmla="*/ 1157372 w 1728872"/>
              <a:gd name="connsiteY135" fmla="*/ 2158393 h 2729893"/>
              <a:gd name="connsiteX136" fmla="*/ 1176422 w 1728872"/>
              <a:gd name="connsiteY136" fmla="*/ 2129818 h 2729893"/>
              <a:gd name="connsiteX137" fmla="*/ 1190710 w 1728872"/>
              <a:gd name="connsiteY137" fmla="*/ 2120293 h 2729893"/>
              <a:gd name="connsiteX138" fmla="*/ 1309772 w 1728872"/>
              <a:gd name="connsiteY138" fmla="*/ 2110768 h 2729893"/>
              <a:gd name="connsiteX139" fmla="*/ 1324060 w 1728872"/>
              <a:gd name="connsiteY139" fmla="*/ 2091718 h 2729893"/>
              <a:gd name="connsiteX140" fmla="*/ 1333585 w 1728872"/>
              <a:gd name="connsiteY140" fmla="*/ 2063143 h 2729893"/>
              <a:gd name="connsiteX141" fmla="*/ 1357397 w 1728872"/>
              <a:gd name="connsiteY141" fmla="*/ 2053618 h 2729893"/>
              <a:gd name="connsiteX142" fmla="*/ 1405022 w 1728872"/>
              <a:gd name="connsiteY142" fmla="*/ 2044093 h 2729893"/>
              <a:gd name="connsiteX143" fmla="*/ 1395497 w 1728872"/>
              <a:gd name="connsiteY143" fmla="*/ 2020281 h 2729893"/>
              <a:gd name="connsiteX144" fmla="*/ 1419310 w 1728872"/>
              <a:gd name="connsiteY144" fmla="*/ 2015518 h 2729893"/>
              <a:gd name="connsiteX145" fmla="*/ 1476460 w 1728872"/>
              <a:gd name="connsiteY145" fmla="*/ 2001231 h 2729893"/>
              <a:gd name="connsiteX146" fmla="*/ 1490747 w 1728872"/>
              <a:gd name="connsiteY146" fmla="*/ 1996468 h 2729893"/>
              <a:gd name="connsiteX147" fmla="*/ 1528847 w 1728872"/>
              <a:gd name="connsiteY147" fmla="*/ 1991706 h 2729893"/>
              <a:gd name="connsiteX148" fmla="*/ 1543135 w 1728872"/>
              <a:gd name="connsiteY148" fmla="*/ 1967893 h 2729893"/>
              <a:gd name="connsiteX149" fmla="*/ 1552660 w 1728872"/>
              <a:gd name="connsiteY149" fmla="*/ 1915506 h 2729893"/>
              <a:gd name="connsiteX150" fmla="*/ 1595522 w 1728872"/>
              <a:gd name="connsiteY150" fmla="*/ 1905981 h 2729893"/>
              <a:gd name="connsiteX151" fmla="*/ 1605047 w 1728872"/>
              <a:gd name="connsiteY151" fmla="*/ 1891693 h 2729893"/>
              <a:gd name="connsiteX152" fmla="*/ 1609810 w 1728872"/>
              <a:gd name="connsiteY152" fmla="*/ 1877406 h 2729893"/>
              <a:gd name="connsiteX153" fmla="*/ 1628860 w 1728872"/>
              <a:gd name="connsiteY153" fmla="*/ 1863118 h 2729893"/>
              <a:gd name="connsiteX154" fmla="*/ 1657435 w 1728872"/>
              <a:gd name="connsiteY154" fmla="*/ 1834543 h 2729893"/>
              <a:gd name="connsiteX155" fmla="*/ 1647910 w 1728872"/>
              <a:gd name="connsiteY155" fmla="*/ 1791681 h 2729893"/>
              <a:gd name="connsiteX156" fmla="*/ 1624097 w 1728872"/>
              <a:gd name="connsiteY156" fmla="*/ 1763106 h 2729893"/>
              <a:gd name="connsiteX157" fmla="*/ 1581235 w 1728872"/>
              <a:gd name="connsiteY157" fmla="*/ 1715481 h 2729893"/>
              <a:gd name="connsiteX158" fmla="*/ 1562185 w 1728872"/>
              <a:gd name="connsiteY158" fmla="*/ 1710718 h 2729893"/>
              <a:gd name="connsiteX159" fmla="*/ 1547897 w 1728872"/>
              <a:gd name="connsiteY159" fmla="*/ 1677381 h 2729893"/>
              <a:gd name="connsiteX160" fmla="*/ 1585997 w 1728872"/>
              <a:gd name="connsiteY160" fmla="*/ 1653568 h 2729893"/>
              <a:gd name="connsiteX161" fmla="*/ 1619335 w 1728872"/>
              <a:gd name="connsiteY161" fmla="*/ 1639281 h 2729893"/>
              <a:gd name="connsiteX162" fmla="*/ 1652672 w 1728872"/>
              <a:gd name="connsiteY162" fmla="*/ 1629756 h 2729893"/>
              <a:gd name="connsiteX163" fmla="*/ 1681247 w 1728872"/>
              <a:gd name="connsiteY163" fmla="*/ 1620231 h 2729893"/>
              <a:gd name="connsiteX164" fmla="*/ 1695535 w 1728872"/>
              <a:gd name="connsiteY164" fmla="*/ 1601181 h 2729893"/>
              <a:gd name="connsiteX165" fmla="*/ 1705060 w 1728872"/>
              <a:gd name="connsiteY165" fmla="*/ 1586893 h 2729893"/>
              <a:gd name="connsiteX166" fmla="*/ 1700297 w 1728872"/>
              <a:gd name="connsiteY166" fmla="*/ 1544031 h 2729893"/>
              <a:gd name="connsiteX167" fmla="*/ 1686010 w 1728872"/>
              <a:gd name="connsiteY167" fmla="*/ 1524981 h 2729893"/>
              <a:gd name="connsiteX168" fmla="*/ 1681247 w 1728872"/>
              <a:gd name="connsiteY168" fmla="*/ 1505931 h 2729893"/>
              <a:gd name="connsiteX169" fmla="*/ 1671722 w 1728872"/>
              <a:gd name="connsiteY169" fmla="*/ 1477356 h 2729893"/>
              <a:gd name="connsiteX170" fmla="*/ 1676485 w 1728872"/>
              <a:gd name="connsiteY170" fmla="*/ 1410681 h 2729893"/>
              <a:gd name="connsiteX171" fmla="*/ 1681247 w 1728872"/>
              <a:gd name="connsiteY171" fmla="*/ 1372581 h 2729893"/>
              <a:gd name="connsiteX172" fmla="*/ 1700297 w 1728872"/>
              <a:gd name="connsiteY172" fmla="*/ 1353531 h 2729893"/>
              <a:gd name="connsiteX173" fmla="*/ 1709822 w 1728872"/>
              <a:gd name="connsiteY173" fmla="*/ 1329718 h 2729893"/>
              <a:gd name="connsiteX174" fmla="*/ 1714585 w 1728872"/>
              <a:gd name="connsiteY174" fmla="*/ 1315431 h 2729893"/>
              <a:gd name="connsiteX175" fmla="*/ 1728872 w 1728872"/>
              <a:gd name="connsiteY175" fmla="*/ 1286856 h 2729893"/>
              <a:gd name="connsiteX176" fmla="*/ 1719347 w 1728872"/>
              <a:gd name="connsiteY176" fmla="*/ 1196368 h 2729893"/>
              <a:gd name="connsiteX177" fmla="*/ 1681247 w 1728872"/>
              <a:gd name="connsiteY177" fmla="*/ 1158268 h 2729893"/>
              <a:gd name="connsiteX178" fmla="*/ 1666960 w 1728872"/>
              <a:gd name="connsiteY178" fmla="*/ 1143981 h 2729893"/>
              <a:gd name="connsiteX179" fmla="*/ 1652672 w 1728872"/>
              <a:gd name="connsiteY179" fmla="*/ 1129693 h 2729893"/>
              <a:gd name="connsiteX180" fmla="*/ 1633622 w 1728872"/>
              <a:gd name="connsiteY180" fmla="*/ 1120168 h 2729893"/>
              <a:gd name="connsiteX181" fmla="*/ 1614572 w 1728872"/>
              <a:gd name="connsiteY181" fmla="*/ 1101118 h 2729893"/>
              <a:gd name="connsiteX182" fmla="*/ 1600285 w 1728872"/>
              <a:gd name="connsiteY182" fmla="*/ 1096356 h 2729893"/>
              <a:gd name="connsiteX183" fmla="*/ 1581235 w 1728872"/>
              <a:gd name="connsiteY183" fmla="*/ 1086831 h 2729893"/>
              <a:gd name="connsiteX184" fmla="*/ 1547897 w 1728872"/>
              <a:gd name="connsiteY184" fmla="*/ 1077306 h 2729893"/>
              <a:gd name="connsiteX185" fmla="*/ 1528847 w 1728872"/>
              <a:gd name="connsiteY185" fmla="*/ 1067781 h 2729893"/>
              <a:gd name="connsiteX186" fmla="*/ 1500272 w 1728872"/>
              <a:gd name="connsiteY186" fmla="*/ 1063018 h 2729893"/>
              <a:gd name="connsiteX187" fmla="*/ 1481222 w 1728872"/>
              <a:gd name="connsiteY187" fmla="*/ 1029681 h 2729893"/>
              <a:gd name="connsiteX188" fmla="*/ 1466935 w 1728872"/>
              <a:gd name="connsiteY188" fmla="*/ 986818 h 2729893"/>
              <a:gd name="connsiteX189" fmla="*/ 1457410 w 1728872"/>
              <a:gd name="connsiteY189" fmla="*/ 967768 h 2729893"/>
              <a:gd name="connsiteX190" fmla="*/ 1452647 w 1728872"/>
              <a:gd name="connsiteY190" fmla="*/ 953481 h 2729893"/>
              <a:gd name="connsiteX191" fmla="*/ 1443122 w 1728872"/>
              <a:gd name="connsiteY191" fmla="*/ 929668 h 2729893"/>
              <a:gd name="connsiteX192" fmla="*/ 1452647 w 1728872"/>
              <a:gd name="connsiteY192" fmla="*/ 867756 h 2729893"/>
              <a:gd name="connsiteX193" fmla="*/ 1462172 w 1728872"/>
              <a:gd name="connsiteY193" fmla="*/ 853468 h 2729893"/>
              <a:gd name="connsiteX194" fmla="*/ 1466935 w 1728872"/>
              <a:gd name="connsiteY194" fmla="*/ 839181 h 2729893"/>
              <a:gd name="connsiteX195" fmla="*/ 1500272 w 1728872"/>
              <a:gd name="connsiteY195" fmla="*/ 786793 h 2729893"/>
              <a:gd name="connsiteX196" fmla="*/ 1519322 w 1728872"/>
              <a:gd name="connsiteY196" fmla="*/ 739168 h 2729893"/>
              <a:gd name="connsiteX197" fmla="*/ 1528847 w 1728872"/>
              <a:gd name="connsiteY197" fmla="*/ 715356 h 2729893"/>
              <a:gd name="connsiteX198" fmla="*/ 1543135 w 1728872"/>
              <a:gd name="connsiteY198" fmla="*/ 701068 h 2729893"/>
              <a:gd name="connsiteX199" fmla="*/ 1562185 w 1728872"/>
              <a:gd name="connsiteY199" fmla="*/ 686781 h 2729893"/>
              <a:gd name="connsiteX200" fmla="*/ 1590760 w 1728872"/>
              <a:gd name="connsiteY200" fmla="*/ 643918 h 2729893"/>
              <a:gd name="connsiteX201" fmla="*/ 1600285 w 1728872"/>
              <a:gd name="connsiteY201" fmla="*/ 615343 h 2729893"/>
              <a:gd name="connsiteX202" fmla="*/ 1619335 w 1728872"/>
              <a:gd name="connsiteY202" fmla="*/ 586768 h 2729893"/>
              <a:gd name="connsiteX203" fmla="*/ 1614572 w 1728872"/>
              <a:gd name="connsiteY203" fmla="*/ 491518 h 2729893"/>
              <a:gd name="connsiteX204" fmla="*/ 1585997 w 1728872"/>
              <a:gd name="connsiteY204" fmla="*/ 467706 h 2729893"/>
              <a:gd name="connsiteX205" fmla="*/ 1571710 w 1728872"/>
              <a:gd name="connsiteY205" fmla="*/ 462943 h 2729893"/>
              <a:gd name="connsiteX206" fmla="*/ 1538372 w 1728872"/>
              <a:gd name="connsiteY206" fmla="*/ 448656 h 2729893"/>
              <a:gd name="connsiteX207" fmla="*/ 1533610 w 1728872"/>
              <a:gd name="connsiteY207" fmla="*/ 429606 h 2729893"/>
              <a:gd name="connsiteX208" fmla="*/ 1528847 w 1728872"/>
              <a:gd name="connsiteY208" fmla="*/ 343881 h 2729893"/>
              <a:gd name="connsiteX209" fmla="*/ 1514560 w 1728872"/>
              <a:gd name="connsiteY209" fmla="*/ 324831 h 2729893"/>
              <a:gd name="connsiteX210" fmla="*/ 1505035 w 1728872"/>
              <a:gd name="connsiteY210" fmla="*/ 310543 h 2729893"/>
              <a:gd name="connsiteX211" fmla="*/ 1485985 w 1728872"/>
              <a:gd name="connsiteY211" fmla="*/ 305781 h 2729893"/>
              <a:gd name="connsiteX212" fmla="*/ 1457410 w 1728872"/>
              <a:gd name="connsiteY212" fmla="*/ 296256 h 2729893"/>
              <a:gd name="connsiteX213" fmla="*/ 1481222 w 1728872"/>
              <a:gd name="connsiteY213" fmla="*/ 272443 h 2729893"/>
              <a:gd name="connsiteX214" fmla="*/ 1500272 w 1728872"/>
              <a:gd name="connsiteY214" fmla="*/ 234343 h 2729893"/>
              <a:gd name="connsiteX215" fmla="*/ 1514560 w 1728872"/>
              <a:gd name="connsiteY215" fmla="*/ 162906 h 2729893"/>
              <a:gd name="connsiteX216" fmla="*/ 1519322 w 1728872"/>
              <a:gd name="connsiteY216" fmla="*/ 139093 h 2729893"/>
              <a:gd name="connsiteX217" fmla="*/ 1524085 w 1728872"/>
              <a:gd name="connsiteY217" fmla="*/ 124806 h 2729893"/>
              <a:gd name="connsiteX218" fmla="*/ 1528847 w 1728872"/>
              <a:gd name="connsiteY218" fmla="*/ 105756 h 2729893"/>
              <a:gd name="connsiteX219" fmla="*/ 1547897 w 1728872"/>
              <a:gd name="connsiteY219" fmla="*/ 77181 h 2729893"/>
              <a:gd name="connsiteX220" fmla="*/ 1557422 w 1728872"/>
              <a:gd name="connsiteY220" fmla="*/ 62893 h 2729893"/>
              <a:gd name="connsiteX221" fmla="*/ 1538372 w 1728872"/>
              <a:gd name="connsiteY221" fmla="*/ 20031 h 2729893"/>
              <a:gd name="connsiteX0" fmla="*/ 1538372 w 1728872"/>
              <a:gd name="connsiteY0" fmla="*/ 20031 h 2729893"/>
              <a:gd name="connsiteX1" fmla="*/ 1485985 w 1728872"/>
              <a:gd name="connsiteY1" fmla="*/ 8125 h 2729893"/>
              <a:gd name="connsiteX2" fmla="*/ 1445503 w 1728872"/>
              <a:gd name="connsiteY2" fmla="*/ 3361 h 2729893"/>
              <a:gd name="connsiteX3" fmla="*/ 1338347 w 1728872"/>
              <a:gd name="connsiteY3" fmla="*/ 67656 h 2729893"/>
              <a:gd name="connsiteX4" fmla="*/ 1288341 w 1728872"/>
              <a:gd name="connsiteY4" fmla="*/ 122425 h 2729893"/>
              <a:gd name="connsiteX5" fmla="*/ 1221666 w 1728872"/>
              <a:gd name="connsiteY5" fmla="*/ 124805 h 2729893"/>
              <a:gd name="connsiteX6" fmla="*/ 1202616 w 1728872"/>
              <a:gd name="connsiteY6" fmla="*/ 146238 h 2729893"/>
              <a:gd name="connsiteX7" fmla="*/ 1138322 w 1728872"/>
              <a:gd name="connsiteY7" fmla="*/ 165288 h 2729893"/>
              <a:gd name="connsiteX8" fmla="*/ 1085935 w 1728872"/>
              <a:gd name="connsiteY8" fmla="*/ 243868 h 2729893"/>
              <a:gd name="connsiteX9" fmla="*/ 1059741 w 1728872"/>
              <a:gd name="connsiteY9" fmla="*/ 296256 h 2729893"/>
              <a:gd name="connsiteX10" fmla="*/ 966872 w 1728872"/>
              <a:gd name="connsiteY10" fmla="*/ 267681 h 2729893"/>
              <a:gd name="connsiteX11" fmla="*/ 909722 w 1728872"/>
              <a:gd name="connsiteY11" fmla="*/ 310543 h 2729893"/>
              <a:gd name="connsiteX12" fmla="*/ 885910 w 1728872"/>
              <a:gd name="connsiteY12" fmla="*/ 405793 h 2729893"/>
              <a:gd name="connsiteX13" fmla="*/ 854953 w 1728872"/>
              <a:gd name="connsiteY13" fmla="*/ 489137 h 2729893"/>
              <a:gd name="connsiteX14" fmla="*/ 759704 w 1728872"/>
              <a:gd name="connsiteY14" fmla="*/ 470087 h 2729893"/>
              <a:gd name="connsiteX15" fmla="*/ 690647 w 1728872"/>
              <a:gd name="connsiteY15" fmla="*/ 522475 h 2729893"/>
              <a:gd name="connsiteX16" fmla="*/ 623972 w 1728872"/>
              <a:gd name="connsiteY16" fmla="*/ 524856 h 2729893"/>
              <a:gd name="connsiteX17" fmla="*/ 623972 w 1728872"/>
              <a:gd name="connsiteY17" fmla="*/ 572481 h 2729893"/>
              <a:gd name="connsiteX18" fmla="*/ 600160 w 1728872"/>
              <a:gd name="connsiteY18" fmla="*/ 577243 h 2729893"/>
              <a:gd name="connsiteX19" fmla="*/ 585872 w 1728872"/>
              <a:gd name="connsiteY19" fmla="*/ 586768 h 2729893"/>
              <a:gd name="connsiteX20" fmla="*/ 581110 w 1728872"/>
              <a:gd name="connsiteY20" fmla="*/ 624868 h 2729893"/>
              <a:gd name="connsiteX21" fmla="*/ 571585 w 1728872"/>
              <a:gd name="connsiteY21" fmla="*/ 658206 h 2729893"/>
              <a:gd name="connsiteX22" fmla="*/ 566822 w 1728872"/>
              <a:gd name="connsiteY22" fmla="*/ 672493 h 2729893"/>
              <a:gd name="connsiteX23" fmla="*/ 514435 w 1728872"/>
              <a:gd name="connsiteY23" fmla="*/ 686781 h 2729893"/>
              <a:gd name="connsiteX24" fmla="*/ 500147 w 1728872"/>
              <a:gd name="connsiteY24" fmla="*/ 701068 h 2729893"/>
              <a:gd name="connsiteX25" fmla="*/ 523960 w 1728872"/>
              <a:gd name="connsiteY25" fmla="*/ 734406 h 2729893"/>
              <a:gd name="connsiteX26" fmla="*/ 566822 w 1728872"/>
              <a:gd name="connsiteY26" fmla="*/ 743931 h 2729893"/>
              <a:gd name="connsiteX27" fmla="*/ 604922 w 1728872"/>
              <a:gd name="connsiteY27" fmla="*/ 791556 h 2729893"/>
              <a:gd name="connsiteX28" fmla="*/ 623972 w 1728872"/>
              <a:gd name="connsiteY28" fmla="*/ 858231 h 2729893"/>
              <a:gd name="connsiteX29" fmla="*/ 638260 w 1728872"/>
              <a:gd name="connsiteY29" fmla="*/ 867756 h 2729893"/>
              <a:gd name="connsiteX30" fmla="*/ 604922 w 1728872"/>
              <a:gd name="connsiteY30" fmla="*/ 886806 h 2729893"/>
              <a:gd name="connsiteX31" fmla="*/ 595397 w 1728872"/>
              <a:gd name="connsiteY31" fmla="*/ 901093 h 2729893"/>
              <a:gd name="connsiteX32" fmla="*/ 576347 w 1728872"/>
              <a:gd name="connsiteY32" fmla="*/ 905856 h 2729893"/>
              <a:gd name="connsiteX33" fmla="*/ 562060 w 1728872"/>
              <a:gd name="connsiteY33" fmla="*/ 901093 h 2729893"/>
              <a:gd name="connsiteX34" fmla="*/ 566822 w 1728872"/>
              <a:gd name="connsiteY34" fmla="*/ 939193 h 2729893"/>
              <a:gd name="connsiteX35" fmla="*/ 557297 w 1728872"/>
              <a:gd name="connsiteY35" fmla="*/ 972531 h 2729893"/>
              <a:gd name="connsiteX36" fmla="*/ 523960 w 1728872"/>
              <a:gd name="connsiteY36" fmla="*/ 991581 h 2729893"/>
              <a:gd name="connsiteX37" fmla="*/ 509672 w 1728872"/>
              <a:gd name="connsiteY37" fmla="*/ 1005868 h 2729893"/>
              <a:gd name="connsiteX38" fmla="*/ 476335 w 1728872"/>
              <a:gd name="connsiteY38" fmla="*/ 986818 h 2729893"/>
              <a:gd name="connsiteX39" fmla="*/ 457285 w 1728872"/>
              <a:gd name="connsiteY39" fmla="*/ 991581 h 2729893"/>
              <a:gd name="connsiteX40" fmla="*/ 462047 w 1728872"/>
              <a:gd name="connsiteY40" fmla="*/ 1015393 h 2729893"/>
              <a:gd name="connsiteX41" fmla="*/ 481097 w 1728872"/>
              <a:gd name="connsiteY41" fmla="*/ 1043968 h 2729893"/>
              <a:gd name="connsiteX42" fmla="*/ 490622 w 1728872"/>
              <a:gd name="connsiteY42" fmla="*/ 1082068 h 2729893"/>
              <a:gd name="connsiteX43" fmla="*/ 485860 w 1728872"/>
              <a:gd name="connsiteY43" fmla="*/ 1182081 h 2729893"/>
              <a:gd name="connsiteX44" fmla="*/ 452522 w 1728872"/>
              <a:gd name="connsiteY44" fmla="*/ 1215418 h 2729893"/>
              <a:gd name="connsiteX45" fmla="*/ 438235 w 1728872"/>
              <a:gd name="connsiteY45" fmla="*/ 1229706 h 2729893"/>
              <a:gd name="connsiteX46" fmla="*/ 414422 w 1728872"/>
              <a:gd name="connsiteY46" fmla="*/ 1220181 h 2729893"/>
              <a:gd name="connsiteX47" fmla="*/ 395372 w 1728872"/>
              <a:gd name="connsiteY47" fmla="*/ 1215418 h 2729893"/>
              <a:gd name="connsiteX48" fmla="*/ 390610 w 1728872"/>
              <a:gd name="connsiteY48" fmla="*/ 1234468 h 2729893"/>
              <a:gd name="connsiteX49" fmla="*/ 385847 w 1728872"/>
              <a:gd name="connsiteY49" fmla="*/ 1258281 h 2729893"/>
              <a:gd name="connsiteX50" fmla="*/ 381085 w 1728872"/>
              <a:gd name="connsiteY50" fmla="*/ 1291618 h 2729893"/>
              <a:gd name="connsiteX51" fmla="*/ 376322 w 1728872"/>
              <a:gd name="connsiteY51" fmla="*/ 1305906 h 2729893"/>
              <a:gd name="connsiteX52" fmla="*/ 371560 w 1728872"/>
              <a:gd name="connsiteY52" fmla="*/ 1324956 h 2729893"/>
              <a:gd name="connsiteX53" fmla="*/ 366797 w 1728872"/>
              <a:gd name="connsiteY53" fmla="*/ 1348768 h 2729893"/>
              <a:gd name="connsiteX54" fmla="*/ 338222 w 1728872"/>
              <a:gd name="connsiteY54" fmla="*/ 1377343 h 2729893"/>
              <a:gd name="connsiteX55" fmla="*/ 319172 w 1728872"/>
              <a:gd name="connsiteY55" fmla="*/ 1391631 h 2729893"/>
              <a:gd name="connsiteX56" fmla="*/ 290597 w 1728872"/>
              <a:gd name="connsiteY56" fmla="*/ 1401156 h 2729893"/>
              <a:gd name="connsiteX57" fmla="*/ 276310 w 1728872"/>
              <a:gd name="connsiteY57" fmla="*/ 1415443 h 2729893"/>
              <a:gd name="connsiteX58" fmla="*/ 262022 w 1728872"/>
              <a:gd name="connsiteY58" fmla="*/ 1424968 h 2729893"/>
              <a:gd name="connsiteX59" fmla="*/ 257260 w 1728872"/>
              <a:gd name="connsiteY59" fmla="*/ 1439256 h 2729893"/>
              <a:gd name="connsiteX60" fmla="*/ 242972 w 1728872"/>
              <a:gd name="connsiteY60" fmla="*/ 1463068 h 2729893"/>
              <a:gd name="connsiteX61" fmla="*/ 209635 w 1728872"/>
              <a:gd name="connsiteY61" fmla="*/ 1496406 h 2729893"/>
              <a:gd name="connsiteX62" fmla="*/ 195347 w 1728872"/>
              <a:gd name="connsiteY62" fmla="*/ 1510693 h 2729893"/>
              <a:gd name="connsiteX63" fmla="*/ 157247 w 1728872"/>
              <a:gd name="connsiteY63" fmla="*/ 1539268 h 2729893"/>
              <a:gd name="connsiteX64" fmla="*/ 142960 w 1728872"/>
              <a:gd name="connsiteY64" fmla="*/ 1553556 h 2729893"/>
              <a:gd name="connsiteX65" fmla="*/ 114385 w 1728872"/>
              <a:gd name="connsiteY65" fmla="*/ 1577368 h 2729893"/>
              <a:gd name="connsiteX66" fmla="*/ 109622 w 1728872"/>
              <a:gd name="connsiteY66" fmla="*/ 1591656 h 2729893"/>
              <a:gd name="connsiteX67" fmla="*/ 100097 w 1728872"/>
              <a:gd name="connsiteY67" fmla="*/ 1653568 h 2729893"/>
              <a:gd name="connsiteX68" fmla="*/ 71522 w 1728872"/>
              <a:gd name="connsiteY68" fmla="*/ 1677381 h 2729893"/>
              <a:gd name="connsiteX69" fmla="*/ 38185 w 1728872"/>
              <a:gd name="connsiteY69" fmla="*/ 1720243 h 2729893"/>
              <a:gd name="connsiteX70" fmla="*/ 28660 w 1728872"/>
              <a:gd name="connsiteY70" fmla="*/ 1739293 h 2729893"/>
              <a:gd name="connsiteX71" fmla="*/ 42947 w 1728872"/>
              <a:gd name="connsiteY71" fmla="*/ 1786918 h 2729893"/>
              <a:gd name="connsiteX72" fmla="*/ 47710 w 1728872"/>
              <a:gd name="connsiteY72" fmla="*/ 1805968 h 2729893"/>
              <a:gd name="connsiteX73" fmla="*/ 52472 w 1728872"/>
              <a:gd name="connsiteY73" fmla="*/ 1820256 h 2729893"/>
              <a:gd name="connsiteX74" fmla="*/ 38185 w 1728872"/>
              <a:gd name="connsiteY74" fmla="*/ 1877406 h 2729893"/>
              <a:gd name="connsiteX75" fmla="*/ 28660 w 1728872"/>
              <a:gd name="connsiteY75" fmla="*/ 1905981 h 2729893"/>
              <a:gd name="connsiteX76" fmla="*/ 57235 w 1728872"/>
              <a:gd name="connsiteY76" fmla="*/ 1958368 h 2729893"/>
              <a:gd name="connsiteX77" fmla="*/ 61997 w 1728872"/>
              <a:gd name="connsiteY77" fmla="*/ 1977418 h 2729893"/>
              <a:gd name="connsiteX78" fmla="*/ 23897 w 1728872"/>
              <a:gd name="connsiteY78" fmla="*/ 1977418 h 2729893"/>
              <a:gd name="connsiteX79" fmla="*/ 85 w 1728872"/>
              <a:gd name="connsiteY79" fmla="*/ 1982181 h 2729893"/>
              <a:gd name="connsiteX80" fmla="*/ 19135 w 1728872"/>
              <a:gd name="connsiteY80" fmla="*/ 2020281 h 2729893"/>
              <a:gd name="connsiteX81" fmla="*/ 33422 w 1728872"/>
              <a:gd name="connsiteY81" fmla="*/ 2206018 h 2729893"/>
              <a:gd name="connsiteX82" fmla="*/ 47710 w 1728872"/>
              <a:gd name="connsiteY82" fmla="*/ 2277456 h 2729893"/>
              <a:gd name="connsiteX83" fmla="*/ 66760 w 1728872"/>
              <a:gd name="connsiteY83" fmla="*/ 2301268 h 2729893"/>
              <a:gd name="connsiteX84" fmla="*/ 76285 w 1728872"/>
              <a:gd name="connsiteY84" fmla="*/ 2315556 h 2729893"/>
              <a:gd name="connsiteX85" fmla="*/ 104860 w 1728872"/>
              <a:gd name="connsiteY85" fmla="*/ 2329843 h 2729893"/>
              <a:gd name="connsiteX86" fmla="*/ 157247 w 1728872"/>
              <a:gd name="connsiteY86" fmla="*/ 2391756 h 2729893"/>
              <a:gd name="connsiteX87" fmla="*/ 171535 w 1728872"/>
              <a:gd name="connsiteY87" fmla="*/ 2425093 h 2729893"/>
              <a:gd name="connsiteX88" fmla="*/ 176297 w 1728872"/>
              <a:gd name="connsiteY88" fmla="*/ 2448906 h 2729893"/>
              <a:gd name="connsiteX89" fmla="*/ 190585 w 1728872"/>
              <a:gd name="connsiteY89" fmla="*/ 2467956 h 2729893"/>
              <a:gd name="connsiteX90" fmla="*/ 195347 w 1728872"/>
              <a:gd name="connsiteY90" fmla="*/ 2482243 h 2729893"/>
              <a:gd name="connsiteX91" fmla="*/ 204872 w 1728872"/>
              <a:gd name="connsiteY91" fmla="*/ 2501293 h 2729893"/>
              <a:gd name="connsiteX92" fmla="*/ 209635 w 1728872"/>
              <a:gd name="connsiteY92" fmla="*/ 2525106 h 2729893"/>
              <a:gd name="connsiteX93" fmla="*/ 233447 w 1728872"/>
              <a:gd name="connsiteY93" fmla="*/ 2567968 h 2729893"/>
              <a:gd name="connsiteX94" fmla="*/ 238210 w 1728872"/>
              <a:gd name="connsiteY94" fmla="*/ 2582256 h 2729893"/>
              <a:gd name="connsiteX95" fmla="*/ 262022 w 1728872"/>
              <a:gd name="connsiteY95" fmla="*/ 2606068 h 2729893"/>
              <a:gd name="connsiteX96" fmla="*/ 271547 w 1728872"/>
              <a:gd name="connsiteY96" fmla="*/ 2620356 h 2729893"/>
              <a:gd name="connsiteX97" fmla="*/ 300122 w 1728872"/>
              <a:gd name="connsiteY97" fmla="*/ 2625118 h 2729893"/>
              <a:gd name="connsiteX98" fmla="*/ 395372 w 1728872"/>
              <a:gd name="connsiteY98" fmla="*/ 2653693 h 2729893"/>
              <a:gd name="connsiteX99" fmla="*/ 395372 w 1728872"/>
              <a:gd name="connsiteY99" fmla="*/ 2653693 h 2729893"/>
              <a:gd name="connsiteX100" fmla="*/ 452522 w 1728872"/>
              <a:gd name="connsiteY100" fmla="*/ 2672743 h 2729893"/>
              <a:gd name="connsiteX101" fmla="*/ 476335 w 1728872"/>
              <a:gd name="connsiteY101" fmla="*/ 2682268 h 2729893"/>
              <a:gd name="connsiteX102" fmla="*/ 504910 w 1728872"/>
              <a:gd name="connsiteY102" fmla="*/ 2691793 h 2729893"/>
              <a:gd name="connsiteX103" fmla="*/ 552535 w 1728872"/>
              <a:gd name="connsiteY103" fmla="*/ 2701318 h 2729893"/>
              <a:gd name="connsiteX104" fmla="*/ 600160 w 1728872"/>
              <a:gd name="connsiteY104" fmla="*/ 2715606 h 2729893"/>
              <a:gd name="connsiteX105" fmla="*/ 628735 w 1728872"/>
              <a:gd name="connsiteY105" fmla="*/ 2725131 h 2729893"/>
              <a:gd name="connsiteX106" fmla="*/ 643022 w 1728872"/>
              <a:gd name="connsiteY106" fmla="*/ 2729893 h 2729893"/>
              <a:gd name="connsiteX107" fmla="*/ 652547 w 1728872"/>
              <a:gd name="connsiteY107" fmla="*/ 2663218 h 2729893"/>
              <a:gd name="connsiteX108" fmla="*/ 666835 w 1728872"/>
              <a:gd name="connsiteY108" fmla="*/ 2653693 h 2729893"/>
              <a:gd name="connsiteX109" fmla="*/ 695410 w 1728872"/>
              <a:gd name="connsiteY109" fmla="*/ 2644168 h 2729893"/>
              <a:gd name="connsiteX110" fmla="*/ 709697 w 1728872"/>
              <a:gd name="connsiteY110" fmla="*/ 2634643 h 2729893"/>
              <a:gd name="connsiteX111" fmla="*/ 738272 w 1728872"/>
              <a:gd name="connsiteY111" fmla="*/ 2625118 h 2729893"/>
              <a:gd name="connsiteX112" fmla="*/ 771610 w 1728872"/>
              <a:gd name="connsiteY112" fmla="*/ 2610831 h 2729893"/>
              <a:gd name="connsiteX113" fmla="*/ 800185 w 1728872"/>
              <a:gd name="connsiteY113" fmla="*/ 2587018 h 2729893"/>
              <a:gd name="connsiteX114" fmla="*/ 833522 w 1728872"/>
              <a:gd name="connsiteY114" fmla="*/ 2553681 h 2729893"/>
              <a:gd name="connsiteX115" fmla="*/ 895435 w 1728872"/>
              <a:gd name="connsiteY115" fmla="*/ 2534631 h 2729893"/>
              <a:gd name="connsiteX116" fmla="*/ 924010 w 1728872"/>
              <a:gd name="connsiteY116" fmla="*/ 2520343 h 2729893"/>
              <a:gd name="connsiteX117" fmla="*/ 962110 w 1728872"/>
              <a:gd name="connsiteY117" fmla="*/ 2510818 h 2729893"/>
              <a:gd name="connsiteX118" fmla="*/ 976397 w 1728872"/>
              <a:gd name="connsiteY118" fmla="*/ 2506056 h 2729893"/>
              <a:gd name="connsiteX119" fmla="*/ 995447 w 1728872"/>
              <a:gd name="connsiteY119" fmla="*/ 2501293 h 2729893"/>
              <a:gd name="connsiteX120" fmla="*/ 1014497 w 1728872"/>
              <a:gd name="connsiteY120" fmla="*/ 2491768 h 2729893"/>
              <a:gd name="connsiteX121" fmla="*/ 1062122 w 1728872"/>
              <a:gd name="connsiteY121" fmla="*/ 2482243 h 2729893"/>
              <a:gd name="connsiteX122" fmla="*/ 1066885 w 1728872"/>
              <a:gd name="connsiteY122" fmla="*/ 2463193 h 2729893"/>
              <a:gd name="connsiteX123" fmla="*/ 1109747 w 1728872"/>
              <a:gd name="connsiteY123" fmla="*/ 2448906 h 2729893"/>
              <a:gd name="connsiteX124" fmla="*/ 1114510 w 1728872"/>
              <a:gd name="connsiteY124" fmla="*/ 2429856 h 2729893"/>
              <a:gd name="connsiteX125" fmla="*/ 1109747 w 1728872"/>
              <a:gd name="connsiteY125" fmla="*/ 2415568 h 2729893"/>
              <a:gd name="connsiteX126" fmla="*/ 1081172 w 1728872"/>
              <a:gd name="connsiteY126" fmla="*/ 2377468 h 2729893"/>
              <a:gd name="connsiteX127" fmla="*/ 1071647 w 1728872"/>
              <a:gd name="connsiteY127" fmla="*/ 2363181 h 2729893"/>
              <a:gd name="connsiteX128" fmla="*/ 1038310 w 1728872"/>
              <a:gd name="connsiteY128" fmla="*/ 2320318 h 2729893"/>
              <a:gd name="connsiteX129" fmla="*/ 1066885 w 1728872"/>
              <a:gd name="connsiteY129" fmla="*/ 2253643 h 2729893"/>
              <a:gd name="connsiteX130" fmla="*/ 1081172 w 1728872"/>
              <a:gd name="connsiteY130" fmla="*/ 2248881 h 2729893"/>
              <a:gd name="connsiteX131" fmla="*/ 1100222 w 1728872"/>
              <a:gd name="connsiteY131" fmla="*/ 2234593 h 2729893"/>
              <a:gd name="connsiteX132" fmla="*/ 1114510 w 1728872"/>
              <a:gd name="connsiteY132" fmla="*/ 2225068 h 2729893"/>
              <a:gd name="connsiteX133" fmla="*/ 1128797 w 1728872"/>
              <a:gd name="connsiteY133" fmla="*/ 2210781 h 2729893"/>
              <a:gd name="connsiteX134" fmla="*/ 1138322 w 1728872"/>
              <a:gd name="connsiteY134" fmla="*/ 2186968 h 2729893"/>
              <a:gd name="connsiteX135" fmla="*/ 1157372 w 1728872"/>
              <a:gd name="connsiteY135" fmla="*/ 2158393 h 2729893"/>
              <a:gd name="connsiteX136" fmla="*/ 1176422 w 1728872"/>
              <a:gd name="connsiteY136" fmla="*/ 2129818 h 2729893"/>
              <a:gd name="connsiteX137" fmla="*/ 1190710 w 1728872"/>
              <a:gd name="connsiteY137" fmla="*/ 2120293 h 2729893"/>
              <a:gd name="connsiteX138" fmla="*/ 1309772 w 1728872"/>
              <a:gd name="connsiteY138" fmla="*/ 2110768 h 2729893"/>
              <a:gd name="connsiteX139" fmla="*/ 1324060 w 1728872"/>
              <a:gd name="connsiteY139" fmla="*/ 2091718 h 2729893"/>
              <a:gd name="connsiteX140" fmla="*/ 1333585 w 1728872"/>
              <a:gd name="connsiteY140" fmla="*/ 2063143 h 2729893"/>
              <a:gd name="connsiteX141" fmla="*/ 1357397 w 1728872"/>
              <a:gd name="connsiteY141" fmla="*/ 2053618 h 2729893"/>
              <a:gd name="connsiteX142" fmla="*/ 1405022 w 1728872"/>
              <a:gd name="connsiteY142" fmla="*/ 2044093 h 2729893"/>
              <a:gd name="connsiteX143" fmla="*/ 1395497 w 1728872"/>
              <a:gd name="connsiteY143" fmla="*/ 2020281 h 2729893"/>
              <a:gd name="connsiteX144" fmla="*/ 1419310 w 1728872"/>
              <a:gd name="connsiteY144" fmla="*/ 2015518 h 2729893"/>
              <a:gd name="connsiteX145" fmla="*/ 1476460 w 1728872"/>
              <a:gd name="connsiteY145" fmla="*/ 2001231 h 2729893"/>
              <a:gd name="connsiteX146" fmla="*/ 1490747 w 1728872"/>
              <a:gd name="connsiteY146" fmla="*/ 1996468 h 2729893"/>
              <a:gd name="connsiteX147" fmla="*/ 1528847 w 1728872"/>
              <a:gd name="connsiteY147" fmla="*/ 1991706 h 2729893"/>
              <a:gd name="connsiteX148" fmla="*/ 1543135 w 1728872"/>
              <a:gd name="connsiteY148" fmla="*/ 1967893 h 2729893"/>
              <a:gd name="connsiteX149" fmla="*/ 1552660 w 1728872"/>
              <a:gd name="connsiteY149" fmla="*/ 1915506 h 2729893"/>
              <a:gd name="connsiteX150" fmla="*/ 1595522 w 1728872"/>
              <a:gd name="connsiteY150" fmla="*/ 1905981 h 2729893"/>
              <a:gd name="connsiteX151" fmla="*/ 1605047 w 1728872"/>
              <a:gd name="connsiteY151" fmla="*/ 1891693 h 2729893"/>
              <a:gd name="connsiteX152" fmla="*/ 1609810 w 1728872"/>
              <a:gd name="connsiteY152" fmla="*/ 1877406 h 2729893"/>
              <a:gd name="connsiteX153" fmla="*/ 1628860 w 1728872"/>
              <a:gd name="connsiteY153" fmla="*/ 1863118 h 2729893"/>
              <a:gd name="connsiteX154" fmla="*/ 1657435 w 1728872"/>
              <a:gd name="connsiteY154" fmla="*/ 1834543 h 2729893"/>
              <a:gd name="connsiteX155" fmla="*/ 1647910 w 1728872"/>
              <a:gd name="connsiteY155" fmla="*/ 1791681 h 2729893"/>
              <a:gd name="connsiteX156" fmla="*/ 1624097 w 1728872"/>
              <a:gd name="connsiteY156" fmla="*/ 1763106 h 2729893"/>
              <a:gd name="connsiteX157" fmla="*/ 1581235 w 1728872"/>
              <a:gd name="connsiteY157" fmla="*/ 1715481 h 2729893"/>
              <a:gd name="connsiteX158" fmla="*/ 1562185 w 1728872"/>
              <a:gd name="connsiteY158" fmla="*/ 1710718 h 2729893"/>
              <a:gd name="connsiteX159" fmla="*/ 1547897 w 1728872"/>
              <a:gd name="connsiteY159" fmla="*/ 1677381 h 2729893"/>
              <a:gd name="connsiteX160" fmla="*/ 1585997 w 1728872"/>
              <a:gd name="connsiteY160" fmla="*/ 1653568 h 2729893"/>
              <a:gd name="connsiteX161" fmla="*/ 1619335 w 1728872"/>
              <a:gd name="connsiteY161" fmla="*/ 1639281 h 2729893"/>
              <a:gd name="connsiteX162" fmla="*/ 1652672 w 1728872"/>
              <a:gd name="connsiteY162" fmla="*/ 1629756 h 2729893"/>
              <a:gd name="connsiteX163" fmla="*/ 1681247 w 1728872"/>
              <a:gd name="connsiteY163" fmla="*/ 1620231 h 2729893"/>
              <a:gd name="connsiteX164" fmla="*/ 1695535 w 1728872"/>
              <a:gd name="connsiteY164" fmla="*/ 1601181 h 2729893"/>
              <a:gd name="connsiteX165" fmla="*/ 1705060 w 1728872"/>
              <a:gd name="connsiteY165" fmla="*/ 1586893 h 2729893"/>
              <a:gd name="connsiteX166" fmla="*/ 1700297 w 1728872"/>
              <a:gd name="connsiteY166" fmla="*/ 1544031 h 2729893"/>
              <a:gd name="connsiteX167" fmla="*/ 1686010 w 1728872"/>
              <a:gd name="connsiteY167" fmla="*/ 1524981 h 2729893"/>
              <a:gd name="connsiteX168" fmla="*/ 1681247 w 1728872"/>
              <a:gd name="connsiteY168" fmla="*/ 1505931 h 2729893"/>
              <a:gd name="connsiteX169" fmla="*/ 1671722 w 1728872"/>
              <a:gd name="connsiteY169" fmla="*/ 1477356 h 2729893"/>
              <a:gd name="connsiteX170" fmla="*/ 1676485 w 1728872"/>
              <a:gd name="connsiteY170" fmla="*/ 1410681 h 2729893"/>
              <a:gd name="connsiteX171" fmla="*/ 1681247 w 1728872"/>
              <a:gd name="connsiteY171" fmla="*/ 1372581 h 2729893"/>
              <a:gd name="connsiteX172" fmla="*/ 1700297 w 1728872"/>
              <a:gd name="connsiteY172" fmla="*/ 1353531 h 2729893"/>
              <a:gd name="connsiteX173" fmla="*/ 1709822 w 1728872"/>
              <a:gd name="connsiteY173" fmla="*/ 1329718 h 2729893"/>
              <a:gd name="connsiteX174" fmla="*/ 1714585 w 1728872"/>
              <a:gd name="connsiteY174" fmla="*/ 1315431 h 2729893"/>
              <a:gd name="connsiteX175" fmla="*/ 1728872 w 1728872"/>
              <a:gd name="connsiteY175" fmla="*/ 1286856 h 2729893"/>
              <a:gd name="connsiteX176" fmla="*/ 1719347 w 1728872"/>
              <a:gd name="connsiteY176" fmla="*/ 1196368 h 2729893"/>
              <a:gd name="connsiteX177" fmla="*/ 1681247 w 1728872"/>
              <a:gd name="connsiteY177" fmla="*/ 1158268 h 2729893"/>
              <a:gd name="connsiteX178" fmla="*/ 1666960 w 1728872"/>
              <a:gd name="connsiteY178" fmla="*/ 1143981 h 2729893"/>
              <a:gd name="connsiteX179" fmla="*/ 1652672 w 1728872"/>
              <a:gd name="connsiteY179" fmla="*/ 1129693 h 2729893"/>
              <a:gd name="connsiteX180" fmla="*/ 1633622 w 1728872"/>
              <a:gd name="connsiteY180" fmla="*/ 1120168 h 2729893"/>
              <a:gd name="connsiteX181" fmla="*/ 1614572 w 1728872"/>
              <a:gd name="connsiteY181" fmla="*/ 1101118 h 2729893"/>
              <a:gd name="connsiteX182" fmla="*/ 1600285 w 1728872"/>
              <a:gd name="connsiteY182" fmla="*/ 1096356 h 2729893"/>
              <a:gd name="connsiteX183" fmla="*/ 1581235 w 1728872"/>
              <a:gd name="connsiteY183" fmla="*/ 1086831 h 2729893"/>
              <a:gd name="connsiteX184" fmla="*/ 1547897 w 1728872"/>
              <a:gd name="connsiteY184" fmla="*/ 1077306 h 2729893"/>
              <a:gd name="connsiteX185" fmla="*/ 1528847 w 1728872"/>
              <a:gd name="connsiteY185" fmla="*/ 1067781 h 2729893"/>
              <a:gd name="connsiteX186" fmla="*/ 1500272 w 1728872"/>
              <a:gd name="connsiteY186" fmla="*/ 1063018 h 2729893"/>
              <a:gd name="connsiteX187" fmla="*/ 1481222 w 1728872"/>
              <a:gd name="connsiteY187" fmla="*/ 1029681 h 2729893"/>
              <a:gd name="connsiteX188" fmla="*/ 1466935 w 1728872"/>
              <a:gd name="connsiteY188" fmla="*/ 986818 h 2729893"/>
              <a:gd name="connsiteX189" fmla="*/ 1457410 w 1728872"/>
              <a:gd name="connsiteY189" fmla="*/ 967768 h 2729893"/>
              <a:gd name="connsiteX190" fmla="*/ 1452647 w 1728872"/>
              <a:gd name="connsiteY190" fmla="*/ 953481 h 2729893"/>
              <a:gd name="connsiteX191" fmla="*/ 1443122 w 1728872"/>
              <a:gd name="connsiteY191" fmla="*/ 929668 h 2729893"/>
              <a:gd name="connsiteX192" fmla="*/ 1452647 w 1728872"/>
              <a:gd name="connsiteY192" fmla="*/ 867756 h 2729893"/>
              <a:gd name="connsiteX193" fmla="*/ 1462172 w 1728872"/>
              <a:gd name="connsiteY193" fmla="*/ 853468 h 2729893"/>
              <a:gd name="connsiteX194" fmla="*/ 1466935 w 1728872"/>
              <a:gd name="connsiteY194" fmla="*/ 839181 h 2729893"/>
              <a:gd name="connsiteX195" fmla="*/ 1500272 w 1728872"/>
              <a:gd name="connsiteY195" fmla="*/ 786793 h 2729893"/>
              <a:gd name="connsiteX196" fmla="*/ 1519322 w 1728872"/>
              <a:gd name="connsiteY196" fmla="*/ 739168 h 2729893"/>
              <a:gd name="connsiteX197" fmla="*/ 1528847 w 1728872"/>
              <a:gd name="connsiteY197" fmla="*/ 715356 h 2729893"/>
              <a:gd name="connsiteX198" fmla="*/ 1543135 w 1728872"/>
              <a:gd name="connsiteY198" fmla="*/ 701068 h 2729893"/>
              <a:gd name="connsiteX199" fmla="*/ 1562185 w 1728872"/>
              <a:gd name="connsiteY199" fmla="*/ 686781 h 2729893"/>
              <a:gd name="connsiteX200" fmla="*/ 1590760 w 1728872"/>
              <a:gd name="connsiteY200" fmla="*/ 643918 h 2729893"/>
              <a:gd name="connsiteX201" fmla="*/ 1600285 w 1728872"/>
              <a:gd name="connsiteY201" fmla="*/ 615343 h 2729893"/>
              <a:gd name="connsiteX202" fmla="*/ 1619335 w 1728872"/>
              <a:gd name="connsiteY202" fmla="*/ 586768 h 2729893"/>
              <a:gd name="connsiteX203" fmla="*/ 1614572 w 1728872"/>
              <a:gd name="connsiteY203" fmla="*/ 491518 h 2729893"/>
              <a:gd name="connsiteX204" fmla="*/ 1585997 w 1728872"/>
              <a:gd name="connsiteY204" fmla="*/ 467706 h 2729893"/>
              <a:gd name="connsiteX205" fmla="*/ 1571710 w 1728872"/>
              <a:gd name="connsiteY205" fmla="*/ 462943 h 2729893"/>
              <a:gd name="connsiteX206" fmla="*/ 1538372 w 1728872"/>
              <a:gd name="connsiteY206" fmla="*/ 448656 h 2729893"/>
              <a:gd name="connsiteX207" fmla="*/ 1533610 w 1728872"/>
              <a:gd name="connsiteY207" fmla="*/ 429606 h 2729893"/>
              <a:gd name="connsiteX208" fmla="*/ 1528847 w 1728872"/>
              <a:gd name="connsiteY208" fmla="*/ 343881 h 2729893"/>
              <a:gd name="connsiteX209" fmla="*/ 1514560 w 1728872"/>
              <a:gd name="connsiteY209" fmla="*/ 324831 h 2729893"/>
              <a:gd name="connsiteX210" fmla="*/ 1505035 w 1728872"/>
              <a:gd name="connsiteY210" fmla="*/ 310543 h 2729893"/>
              <a:gd name="connsiteX211" fmla="*/ 1485985 w 1728872"/>
              <a:gd name="connsiteY211" fmla="*/ 305781 h 2729893"/>
              <a:gd name="connsiteX212" fmla="*/ 1457410 w 1728872"/>
              <a:gd name="connsiteY212" fmla="*/ 296256 h 2729893"/>
              <a:gd name="connsiteX213" fmla="*/ 1481222 w 1728872"/>
              <a:gd name="connsiteY213" fmla="*/ 272443 h 2729893"/>
              <a:gd name="connsiteX214" fmla="*/ 1500272 w 1728872"/>
              <a:gd name="connsiteY214" fmla="*/ 234343 h 2729893"/>
              <a:gd name="connsiteX215" fmla="*/ 1514560 w 1728872"/>
              <a:gd name="connsiteY215" fmla="*/ 162906 h 2729893"/>
              <a:gd name="connsiteX216" fmla="*/ 1519322 w 1728872"/>
              <a:gd name="connsiteY216" fmla="*/ 139093 h 2729893"/>
              <a:gd name="connsiteX217" fmla="*/ 1524085 w 1728872"/>
              <a:gd name="connsiteY217" fmla="*/ 124806 h 2729893"/>
              <a:gd name="connsiteX218" fmla="*/ 1528847 w 1728872"/>
              <a:gd name="connsiteY218" fmla="*/ 105756 h 2729893"/>
              <a:gd name="connsiteX219" fmla="*/ 1547897 w 1728872"/>
              <a:gd name="connsiteY219" fmla="*/ 77181 h 2729893"/>
              <a:gd name="connsiteX220" fmla="*/ 1557422 w 1728872"/>
              <a:gd name="connsiteY220" fmla="*/ 62893 h 2729893"/>
              <a:gd name="connsiteX221" fmla="*/ 1538372 w 1728872"/>
              <a:gd name="connsiteY221" fmla="*/ 20031 h 2729893"/>
              <a:gd name="connsiteX0" fmla="*/ 1538372 w 1728872"/>
              <a:gd name="connsiteY0" fmla="*/ 20031 h 2729893"/>
              <a:gd name="connsiteX1" fmla="*/ 1485985 w 1728872"/>
              <a:gd name="connsiteY1" fmla="*/ 8125 h 2729893"/>
              <a:gd name="connsiteX2" fmla="*/ 1445503 w 1728872"/>
              <a:gd name="connsiteY2" fmla="*/ 3361 h 2729893"/>
              <a:gd name="connsiteX3" fmla="*/ 1338347 w 1728872"/>
              <a:gd name="connsiteY3" fmla="*/ 67656 h 2729893"/>
              <a:gd name="connsiteX4" fmla="*/ 1288341 w 1728872"/>
              <a:gd name="connsiteY4" fmla="*/ 122425 h 2729893"/>
              <a:gd name="connsiteX5" fmla="*/ 1221666 w 1728872"/>
              <a:gd name="connsiteY5" fmla="*/ 124805 h 2729893"/>
              <a:gd name="connsiteX6" fmla="*/ 1202616 w 1728872"/>
              <a:gd name="connsiteY6" fmla="*/ 146238 h 2729893"/>
              <a:gd name="connsiteX7" fmla="*/ 1138322 w 1728872"/>
              <a:gd name="connsiteY7" fmla="*/ 165288 h 2729893"/>
              <a:gd name="connsiteX8" fmla="*/ 1085935 w 1728872"/>
              <a:gd name="connsiteY8" fmla="*/ 243868 h 2729893"/>
              <a:gd name="connsiteX9" fmla="*/ 1059741 w 1728872"/>
              <a:gd name="connsiteY9" fmla="*/ 296256 h 2729893"/>
              <a:gd name="connsiteX10" fmla="*/ 966872 w 1728872"/>
              <a:gd name="connsiteY10" fmla="*/ 267681 h 2729893"/>
              <a:gd name="connsiteX11" fmla="*/ 909722 w 1728872"/>
              <a:gd name="connsiteY11" fmla="*/ 310543 h 2729893"/>
              <a:gd name="connsiteX12" fmla="*/ 885910 w 1728872"/>
              <a:gd name="connsiteY12" fmla="*/ 405793 h 2729893"/>
              <a:gd name="connsiteX13" fmla="*/ 854953 w 1728872"/>
              <a:gd name="connsiteY13" fmla="*/ 489137 h 2729893"/>
              <a:gd name="connsiteX14" fmla="*/ 759704 w 1728872"/>
              <a:gd name="connsiteY14" fmla="*/ 470087 h 2729893"/>
              <a:gd name="connsiteX15" fmla="*/ 623972 w 1728872"/>
              <a:gd name="connsiteY15" fmla="*/ 524856 h 2729893"/>
              <a:gd name="connsiteX16" fmla="*/ 623972 w 1728872"/>
              <a:gd name="connsiteY16" fmla="*/ 572481 h 2729893"/>
              <a:gd name="connsiteX17" fmla="*/ 600160 w 1728872"/>
              <a:gd name="connsiteY17" fmla="*/ 577243 h 2729893"/>
              <a:gd name="connsiteX18" fmla="*/ 585872 w 1728872"/>
              <a:gd name="connsiteY18" fmla="*/ 586768 h 2729893"/>
              <a:gd name="connsiteX19" fmla="*/ 581110 w 1728872"/>
              <a:gd name="connsiteY19" fmla="*/ 624868 h 2729893"/>
              <a:gd name="connsiteX20" fmla="*/ 571585 w 1728872"/>
              <a:gd name="connsiteY20" fmla="*/ 658206 h 2729893"/>
              <a:gd name="connsiteX21" fmla="*/ 566822 w 1728872"/>
              <a:gd name="connsiteY21" fmla="*/ 672493 h 2729893"/>
              <a:gd name="connsiteX22" fmla="*/ 514435 w 1728872"/>
              <a:gd name="connsiteY22" fmla="*/ 686781 h 2729893"/>
              <a:gd name="connsiteX23" fmla="*/ 500147 w 1728872"/>
              <a:gd name="connsiteY23" fmla="*/ 701068 h 2729893"/>
              <a:gd name="connsiteX24" fmla="*/ 523960 w 1728872"/>
              <a:gd name="connsiteY24" fmla="*/ 734406 h 2729893"/>
              <a:gd name="connsiteX25" fmla="*/ 566822 w 1728872"/>
              <a:gd name="connsiteY25" fmla="*/ 743931 h 2729893"/>
              <a:gd name="connsiteX26" fmla="*/ 604922 w 1728872"/>
              <a:gd name="connsiteY26" fmla="*/ 791556 h 2729893"/>
              <a:gd name="connsiteX27" fmla="*/ 623972 w 1728872"/>
              <a:gd name="connsiteY27" fmla="*/ 858231 h 2729893"/>
              <a:gd name="connsiteX28" fmla="*/ 638260 w 1728872"/>
              <a:gd name="connsiteY28" fmla="*/ 867756 h 2729893"/>
              <a:gd name="connsiteX29" fmla="*/ 604922 w 1728872"/>
              <a:gd name="connsiteY29" fmla="*/ 886806 h 2729893"/>
              <a:gd name="connsiteX30" fmla="*/ 595397 w 1728872"/>
              <a:gd name="connsiteY30" fmla="*/ 901093 h 2729893"/>
              <a:gd name="connsiteX31" fmla="*/ 576347 w 1728872"/>
              <a:gd name="connsiteY31" fmla="*/ 905856 h 2729893"/>
              <a:gd name="connsiteX32" fmla="*/ 562060 w 1728872"/>
              <a:gd name="connsiteY32" fmla="*/ 901093 h 2729893"/>
              <a:gd name="connsiteX33" fmla="*/ 566822 w 1728872"/>
              <a:gd name="connsiteY33" fmla="*/ 939193 h 2729893"/>
              <a:gd name="connsiteX34" fmla="*/ 557297 w 1728872"/>
              <a:gd name="connsiteY34" fmla="*/ 972531 h 2729893"/>
              <a:gd name="connsiteX35" fmla="*/ 523960 w 1728872"/>
              <a:gd name="connsiteY35" fmla="*/ 991581 h 2729893"/>
              <a:gd name="connsiteX36" fmla="*/ 509672 w 1728872"/>
              <a:gd name="connsiteY36" fmla="*/ 1005868 h 2729893"/>
              <a:gd name="connsiteX37" fmla="*/ 476335 w 1728872"/>
              <a:gd name="connsiteY37" fmla="*/ 986818 h 2729893"/>
              <a:gd name="connsiteX38" fmla="*/ 457285 w 1728872"/>
              <a:gd name="connsiteY38" fmla="*/ 991581 h 2729893"/>
              <a:gd name="connsiteX39" fmla="*/ 462047 w 1728872"/>
              <a:gd name="connsiteY39" fmla="*/ 1015393 h 2729893"/>
              <a:gd name="connsiteX40" fmla="*/ 481097 w 1728872"/>
              <a:gd name="connsiteY40" fmla="*/ 1043968 h 2729893"/>
              <a:gd name="connsiteX41" fmla="*/ 490622 w 1728872"/>
              <a:gd name="connsiteY41" fmla="*/ 1082068 h 2729893"/>
              <a:gd name="connsiteX42" fmla="*/ 485860 w 1728872"/>
              <a:gd name="connsiteY42" fmla="*/ 1182081 h 2729893"/>
              <a:gd name="connsiteX43" fmla="*/ 452522 w 1728872"/>
              <a:gd name="connsiteY43" fmla="*/ 1215418 h 2729893"/>
              <a:gd name="connsiteX44" fmla="*/ 438235 w 1728872"/>
              <a:gd name="connsiteY44" fmla="*/ 1229706 h 2729893"/>
              <a:gd name="connsiteX45" fmla="*/ 414422 w 1728872"/>
              <a:gd name="connsiteY45" fmla="*/ 1220181 h 2729893"/>
              <a:gd name="connsiteX46" fmla="*/ 395372 w 1728872"/>
              <a:gd name="connsiteY46" fmla="*/ 1215418 h 2729893"/>
              <a:gd name="connsiteX47" fmla="*/ 390610 w 1728872"/>
              <a:gd name="connsiteY47" fmla="*/ 1234468 h 2729893"/>
              <a:gd name="connsiteX48" fmla="*/ 385847 w 1728872"/>
              <a:gd name="connsiteY48" fmla="*/ 1258281 h 2729893"/>
              <a:gd name="connsiteX49" fmla="*/ 381085 w 1728872"/>
              <a:gd name="connsiteY49" fmla="*/ 1291618 h 2729893"/>
              <a:gd name="connsiteX50" fmla="*/ 376322 w 1728872"/>
              <a:gd name="connsiteY50" fmla="*/ 1305906 h 2729893"/>
              <a:gd name="connsiteX51" fmla="*/ 371560 w 1728872"/>
              <a:gd name="connsiteY51" fmla="*/ 1324956 h 2729893"/>
              <a:gd name="connsiteX52" fmla="*/ 366797 w 1728872"/>
              <a:gd name="connsiteY52" fmla="*/ 1348768 h 2729893"/>
              <a:gd name="connsiteX53" fmla="*/ 338222 w 1728872"/>
              <a:gd name="connsiteY53" fmla="*/ 1377343 h 2729893"/>
              <a:gd name="connsiteX54" fmla="*/ 319172 w 1728872"/>
              <a:gd name="connsiteY54" fmla="*/ 1391631 h 2729893"/>
              <a:gd name="connsiteX55" fmla="*/ 290597 w 1728872"/>
              <a:gd name="connsiteY55" fmla="*/ 1401156 h 2729893"/>
              <a:gd name="connsiteX56" fmla="*/ 276310 w 1728872"/>
              <a:gd name="connsiteY56" fmla="*/ 1415443 h 2729893"/>
              <a:gd name="connsiteX57" fmla="*/ 262022 w 1728872"/>
              <a:gd name="connsiteY57" fmla="*/ 1424968 h 2729893"/>
              <a:gd name="connsiteX58" fmla="*/ 257260 w 1728872"/>
              <a:gd name="connsiteY58" fmla="*/ 1439256 h 2729893"/>
              <a:gd name="connsiteX59" fmla="*/ 242972 w 1728872"/>
              <a:gd name="connsiteY59" fmla="*/ 1463068 h 2729893"/>
              <a:gd name="connsiteX60" fmla="*/ 209635 w 1728872"/>
              <a:gd name="connsiteY60" fmla="*/ 1496406 h 2729893"/>
              <a:gd name="connsiteX61" fmla="*/ 195347 w 1728872"/>
              <a:gd name="connsiteY61" fmla="*/ 1510693 h 2729893"/>
              <a:gd name="connsiteX62" fmla="*/ 157247 w 1728872"/>
              <a:gd name="connsiteY62" fmla="*/ 1539268 h 2729893"/>
              <a:gd name="connsiteX63" fmla="*/ 142960 w 1728872"/>
              <a:gd name="connsiteY63" fmla="*/ 1553556 h 2729893"/>
              <a:gd name="connsiteX64" fmla="*/ 114385 w 1728872"/>
              <a:gd name="connsiteY64" fmla="*/ 1577368 h 2729893"/>
              <a:gd name="connsiteX65" fmla="*/ 109622 w 1728872"/>
              <a:gd name="connsiteY65" fmla="*/ 1591656 h 2729893"/>
              <a:gd name="connsiteX66" fmla="*/ 100097 w 1728872"/>
              <a:gd name="connsiteY66" fmla="*/ 1653568 h 2729893"/>
              <a:gd name="connsiteX67" fmla="*/ 71522 w 1728872"/>
              <a:gd name="connsiteY67" fmla="*/ 1677381 h 2729893"/>
              <a:gd name="connsiteX68" fmla="*/ 38185 w 1728872"/>
              <a:gd name="connsiteY68" fmla="*/ 1720243 h 2729893"/>
              <a:gd name="connsiteX69" fmla="*/ 28660 w 1728872"/>
              <a:gd name="connsiteY69" fmla="*/ 1739293 h 2729893"/>
              <a:gd name="connsiteX70" fmla="*/ 42947 w 1728872"/>
              <a:gd name="connsiteY70" fmla="*/ 1786918 h 2729893"/>
              <a:gd name="connsiteX71" fmla="*/ 47710 w 1728872"/>
              <a:gd name="connsiteY71" fmla="*/ 1805968 h 2729893"/>
              <a:gd name="connsiteX72" fmla="*/ 52472 w 1728872"/>
              <a:gd name="connsiteY72" fmla="*/ 1820256 h 2729893"/>
              <a:gd name="connsiteX73" fmla="*/ 38185 w 1728872"/>
              <a:gd name="connsiteY73" fmla="*/ 1877406 h 2729893"/>
              <a:gd name="connsiteX74" fmla="*/ 28660 w 1728872"/>
              <a:gd name="connsiteY74" fmla="*/ 1905981 h 2729893"/>
              <a:gd name="connsiteX75" fmla="*/ 57235 w 1728872"/>
              <a:gd name="connsiteY75" fmla="*/ 1958368 h 2729893"/>
              <a:gd name="connsiteX76" fmla="*/ 61997 w 1728872"/>
              <a:gd name="connsiteY76" fmla="*/ 1977418 h 2729893"/>
              <a:gd name="connsiteX77" fmla="*/ 23897 w 1728872"/>
              <a:gd name="connsiteY77" fmla="*/ 1977418 h 2729893"/>
              <a:gd name="connsiteX78" fmla="*/ 85 w 1728872"/>
              <a:gd name="connsiteY78" fmla="*/ 1982181 h 2729893"/>
              <a:gd name="connsiteX79" fmla="*/ 19135 w 1728872"/>
              <a:gd name="connsiteY79" fmla="*/ 2020281 h 2729893"/>
              <a:gd name="connsiteX80" fmla="*/ 33422 w 1728872"/>
              <a:gd name="connsiteY80" fmla="*/ 2206018 h 2729893"/>
              <a:gd name="connsiteX81" fmla="*/ 47710 w 1728872"/>
              <a:gd name="connsiteY81" fmla="*/ 2277456 h 2729893"/>
              <a:gd name="connsiteX82" fmla="*/ 66760 w 1728872"/>
              <a:gd name="connsiteY82" fmla="*/ 2301268 h 2729893"/>
              <a:gd name="connsiteX83" fmla="*/ 76285 w 1728872"/>
              <a:gd name="connsiteY83" fmla="*/ 2315556 h 2729893"/>
              <a:gd name="connsiteX84" fmla="*/ 104860 w 1728872"/>
              <a:gd name="connsiteY84" fmla="*/ 2329843 h 2729893"/>
              <a:gd name="connsiteX85" fmla="*/ 157247 w 1728872"/>
              <a:gd name="connsiteY85" fmla="*/ 2391756 h 2729893"/>
              <a:gd name="connsiteX86" fmla="*/ 171535 w 1728872"/>
              <a:gd name="connsiteY86" fmla="*/ 2425093 h 2729893"/>
              <a:gd name="connsiteX87" fmla="*/ 176297 w 1728872"/>
              <a:gd name="connsiteY87" fmla="*/ 2448906 h 2729893"/>
              <a:gd name="connsiteX88" fmla="*/ 190585 w 1728872"/>
              <a:gd name="connsiteY88" fmla="*/ 2467956 h 2729893"/>
              <a:gd name="connsiteX89" fmla="*/ 195347 w 1728872"/>
              <a:gd name="connsiteY89" fmla="*/ 2482243 h 2729893"/>
              <a:gd name="connsiteX90" fmla="*/ 204872 w 1728872"/>
              <a:gd name="connsiteY90" fmla="*/ 2501293 h 2729893"/>
              <a:gd name="connsiteX91" fmla="*/ 209635 w 1728872"/>
              <a:gd name="connsiteY91" fmla="*/ 2525106 h 2729893"/>
              <a:gd name="connsiteX92" fmla="*/ 233447 w 1728872"/>
              <a:gd name="connsiteY92" fmla="*/ 2567968 h 2729893"/>
              <a:gd name="connsiteX93" fmla="*/ 238210 w 1728872"/>
              <a:gd name="connsiteY93" fmla="*/ 2582256 h 2729893"/>
              <a:gd name="connsiteX94" fmla="*/ 262022 w 1728872"/>
              <a:gd name="connsiteY94" fmla="*/ 2606068 h 2729893"/>
              <a:gd name="connsiteX95" fmla="*/ 271547 w 1728872"/>
              <a:gd name="connsiteY95" fmla="*/ 2620356 h 2729893"/>
              <a:gd name="connsiteX96" fmla="*/ 300122 w 1728872"/>
              <a:gd name="connsiteY96" fmla="*/ 2625118 h 2729893"/>
              <a:gd name="connsiteX97" fmla="*/ 395372 w 1728872"/>
              <a:gd name="connsiteY97" fmla="*/ 2653693 h 2729893"/>
              <a:gd name="connsiteX98" fmla="*/ 395372 w 1728872"/>
              <a:gd name="connsiteY98" fmla="*/ 2653693 h 2729893"/>
              <a:gd name="connsiteX99" fmla="*/ 452522 w 1728872"/>
              <a:gd name="connsiteY99" fmla="*/ 2672743 h 2729893"/>
              <a:gd name="connsiteX100" fmla="*/ 476335 w 1728872"/>
              <a:gd name="connsiteY100" fmla="*/ 2682268 h 2729893"/>
              <a:gd name="connsiteX101" fmla="*/ 504910 w 1728872"/>
              <a:gd name="connsiteY101" fmla="*/ 2691793 h 2729893"/>
              <a:gd name="connsiteX102" fmla="*/ 552535 w 1728872"/>
              <a:gd name="connsiteY102" fmla="*/ 2701318 h 2729893"/>
              <a:gd name="connsiteX103" fmla="*/ 600160 w 1728872"/>
              <a:gd name="connsiteY103" fmla="*/ 2715606 h 2729893"/>
              <a:gd name="connsiteX104" fmla="*/ 628735 w 1728872"/>
              <a:gd name="connsiteY104" fmla="*/ 2725131 h 2729893"/>
              <a:gd name="connsiteX105" fmla="*/ 643022 w 1728872"/>
              <a:gd name="connsiteY105" fmla="*/ 2729893 h 2729893"/>
              <a:gd name="connsiteX106" fmla="*/ 652547 w 1728872"/>
              <a:gd name="connsiteY106" fmla="*/ 2663218 h 2729893"/>
              <a:gd name="connsiteX107" fmla="*/ 666835 w 1728872"/>
              <a:gd name="connsiteY107" fmla="*/ 2653693 h 2729893"/>
              <a:gd name="connsiteX108" fmla="*/ 695410 w 1728872"/>
              <a:gd name="connsiteY108" fmla="*/ 2644168 h 2729893"/>
              <a:gd name="connsiteX109" fmla="*/ 709697 w 1728872"/>
              <a:gd name="connsiteY109" fmla="*/ 2634643 h 2729893"/>
              <a:gd name="connsiteX110" fmla="*/ 738272 w 1728872"/>
              <a:gd name="connsiteY110" fmla="*/ 2625118 h 2729893"/>
              <a:gd name="connsiteX111" fmla="*/ 771610 w 1728872"/>
              <a:gd name="connsiteY111" fmla="*/ 2610831 h 2729893"/>
              <a:gd name="connsiteX112" fmla="*/ 800185 w 1728872"/>
              <a:gd name="connsiteY112" fmla="*/ 2587018 h 2729893"/>
              <a:gd name="connsiteX113" fmla="*/ 833522 w 1728872"/>
              <a:gd name="connsiteY113" fmla="*/ 2553681 h 2729893"/>
              <a:gd name="connsiteX114" fmla="*/ 895435 w 1728872"/>
              <a:gd name="connsiteY114" fmla="*/ 2534631 h 2729893"/>
              <a:gd name="connsiteX115" fmla="*/ 924010 w 1728872"/>
              <a:gd name="connsiteY115" fmla="*/ 2520343 h 2729893"/>
              <a:gd name="connsiteX116" fmla="*/ 962110 w 1728872"/>
              <a:gd name="connsiteY116" fmla="*/ 2510818 h 2729893"/>
              <a:gd name="connsiteX117" fmla="*/ 976397 w 1728872"/>
              <a:gd name="connsiteY117" fmla="*/ 2506056 h 2729893"/>
              <a:gd name="connsiteX118" fmla="*/ 995447 w 1728872"/>
              <a:gd name="connsiteY118" fmla="*/ 2501293 h 2729893"/>
              <a:gd name="connsiteX119" fmla="*/ 1014497 w 1728872"/>
              <a:gd name="connsiteY119" fmla="*/ 2491768 h 2729893"/>
              <a:gd name="connsiteX120" fmla="*/ 1062122 w 1728872"/>
              <a:gd name="connsiteY120" fmla="*/ 2482243 h 2729893"/>
              <a:gd name="connsiteX121" fmla="*/ 1066885 w 1728872"/>
              <a:gd name="connsiteY121" fmla="*/ 2463193 h 2729893"/>
              <a:gd name="connsiteX122" fmla="*/ 1109747 w 1728872"/>
              <a:gd name="connsiteY122" fmla="*/ 2448906 h 2729893"/>
              <a:gd name="connsiteX123" fmla="*/ 1114510 w 1728872"/>
              <a:gd name="connsiteY123" fmla="*/ 2429856 h 2729893"/>
              <a:gd name="connsiteX124" fmla="*/ 1109747 w 1728872"/>
              <a:gd name="connsiteY124" fmla="*/ 2415568 h 2729893"/>
              <a:gd name="connsiteX125" fmla="*/ 1081172 w 1728872"/>
              <a:gd name="connsiteY125" fmla="*/ 2377468 h 2729893"/>
              <a:gd name="connsiteX126" fmla="*/ 1071647 w 1728872"/>
              <a:gd name="connsiteY126" fmla="*/ 2363181 h 2729893"/>
              <a:gd name="connsiteX127" fmla="*/ 1038310 w 1728872"/>
              <a:gd name="connsiteY127" fmla="*/ 2320318 h 2729893"/>
              <a:gd name="connsiteX128" fmla="*/ 1066885 w 1728872"/>
              <a:gd name="connsiteY128" fmla="*/ 2253643 h 2729893"/>
              <a:gd name="connsiteX129" fmla="*/ 1081172 w 1728872"/>
              <a:gd name="connsiteY129" fmla="*/ 2248881 h 2729893"/>
              <a:gd name="connsiteX130" fmla="*/ 1100222 w 1728872"/>
              <a:gd name="connsiteY130" fmla="*/ 2234593 h 2729893"/>
              <a:gd name="connsiteX131" fmla="*/ 1114510 w 1728872"/>
              <a:gd name="connsiteY131" fmla="*/ 2225068 h 2729893"/>
              <a:gd name="connsiteX132" fmla="*/ 1128797 w 1728872"/>
              <a:gd name="connsiteY132" fmla="*/ 2210781 h 2729893"/>
              <a:gd name="connsiteX133" fmla="*/ 1138322 w 1728872"/>
              <a:gd name="connsiteY133" fmla="*/ 2186968 h 2729893"/>
              <a:gd name="connsiteX134" fmla="*/ 1157372 w 1728872"/>
              <a:gd name="connsiteY134" fmla="*/ 2158393 h 2729893"/>
              <a:gd name="connsiteX135" fmla="*/ 1176422 w 1728872"/>
              <a:gd name="connsiteY135" fmla="*/ 2129818 h 2729893"/>
              <a:gd name="connsiteX136" fmla="*/ 1190710 w 1728872"/>
              <a:gd name="connsiteY136" fmla="*/ 2120293 h 2729893"/>
              <a:gd name="connsiteX137" fmla="*/ 1309772 w 1728872"/>
              <a:gd name="connsiteY137" fmla="*/ 2110768 h 2729893"/>
              <a:gd name="connsiteX138" fmla="*/ 1324060 w 1728872"/>
              <a:gd name="connsiteY138" fmla="*/ 2091718 h 2729893"/>
              <a:gd name="connsiteX139" fmla="*/ 1333585 w 1728872"/>
              <a:gd name="connsiteY139" fmla="*/ 2063143 h 2729893"/>
              <a:gd name="connsiteX140" fmla="*/ 1357397 w 1728872"/>
              <a:gd name="connsiteY140" fmla="*/ 2053618 h 2729893"/>
              <a:gd name="connsiteX141" fmla="*/ 1405022 w 1728872"/>
              <a:gd name="connsiteY141" fmla="*/ 2044093 h 2729893"/>
              <a:gd name="connsiteX142" fmla="*/ 1395497 w 1728872"/>
              <a:gd name="connsiteY142" fmla="*/ 2020281 h 2729893"/>
              <a:gd name="connsiteX143" fmla="*/ 1419310 w 1728872"/>
              <a:gd name="connsiteY143" fmla="*/ 2015518 h 2729893"/>
              <a:gd name="connsiteX144" fmla="*/ 1476460 w 1728872"/>
              <a:gd name="connsiteY144" fmla="*/ 2001231 h 2729893"/>
              <a:gd name="connsiteX145" fmla="*/ 1490747 w 1728872"/>
              <a:gd name="connsiteY145" fmla="*/ 1996468 h 2729893"/>
              <a:gd name="connsiteX146" fmla="*/ 1528847 w 1728872"/>
              <a:gd name="connsiteY146" fmla="*/ 1991706 h 2729893"/>
              <a:gd name="connsiteX147" fmla="*/ 1543135 w 1728872"/>
              <a:gd name="connsiteY147" fmla="*/ 1967893 h 2729893"/>
              <a:gd name="connsiteX148" fmla="*/ 1552660 w 1728872"/>
              <a:gd name="connsiteY148" fmla="*/ 1915506 h 2729893"/>
              <a:gd name="connsiteX149" fmla="*/ 1595522 w 1728872"/>
              <a:gd name="connsiteY149" fmla="*/ 1905981 h 2729893"/>
              <a:gd name="connsiteX150" fmla="*/ 1605047 w 1728872"/>
              <a:gd name="connsiteY150" fmla="*/ 1891693 h 2729893"/>
              <a:gd name="connsiteX151" fmla="*/ 1609810 w 1728872"/>
              <a:gd name="connsiteY151" fmla="*/ 1877406 h 2729893"/>
              <a:gd name="connsiteX152" fmla="*/ 1628860 w 1728872"/>
              <a:gd name="connsiteY152" fmla="*/ 1863118 h 2729893"/>
              <a:gd name="connsiteX153" fmla="*/ 1657435 w 1728872"/>
              <a:gd name="connsiteY153" fmla="*/ 1834543 h 2729893"/>
              <a:gd name="connsiteX154" fmla="*/ 1647910 w 1728872"/>
              <a:gd name="connsiteY154" fmla="*/ 1791681 h 2729893"/>
              <a:gd name="connsiteX155" fmla="*/ 1624097 w 1728872"/>
              <a:gd name="connsiteY155" fmla="*/ 1763106 h 2729893"/>
              <a:gd name="connsiteX156" fmla="*/ 1581235 w 1728872"/>
              <a:gd name="connsiteY156" fmla="*/ 1715481 h 2729893"/>
              <a:gd name="connsiteX157" fmla="*/ 1562185 w 1728872"/>
              <a:gd name="connsiteY157" fmla="*/ 1710718 h 2729893"/>
              <a:gd name="connsiteX158" fmla="*/ 1547897 w 1728872"/>
              <a:gd name="connsiteY158" fmla="*/ 1677381 h 2729893"/>
              <a:gd name="connsiteX159" fmla="*/ 1585997 w 1728872"/>
              <a:gd name="connsiteY159" fmla="*/ 1653568 h 2729893"/>
              <a:gd name="connsiteX160" fmla="*/ 1619335 w 1728872"/>
              <a:gd name="connsiteY160" fmla="*/ 1639281 h 2729893"/>
              <a:gd name="connsiteX161" fmla="*/ 1652672 w 1728872"/>
              <a:gd name="connsiteY161" fmla="*/ 1629756 h 2729893"/>
              <a:gd name="connsiteX162" fmla="*/ 1681247 w 1728872"/>
              <a:gd name="connsiteY162" fmla="*/ 1620231 h 2729893"/>
              <a:gd name="connsiteX163" fmla="*/ 1695535 w 1728872"/>
              <a:gd name="connsiteY163" fmla="*/ 1601181 h 2729893"/>
              <a:gd name="connsiteX164" fmla="*/ 1705060 w 1728872"/>
              <a:gd name="connsiteY164" fmla="*/ 1586893 h 2729893"/>
              <a:gd name="connsiteX165" fmla="*/ 1700297 w 1728872"/>
              <a:gd name="connsiteY165" fmla="*/ 1544031 h 2729893"/>
              <a:gd name="connsiteX166" fmla="*/ 1686010 w 1728872"/>
              <a:gd name="connsiteY166" fmla="*/ 1524981 h 2729893"/>
              <a:gd name="connsiteX167" fmla="*/ 1681247 w 1728872"/>
              <a:gd name="connsiteY167" fmla="*/ 1505931 h 2729893"/>
              <a:gd name="connsiteX168" fmla="*/ 1671722 w 1728872"/>
              <a:gd name="connsiteY168" fmla="*/ 1477356 h 2729893"/>
              <a:gd name="connsiteX169" fmla="*/ 1676485 w 1728872"/>
              <a:gd name="connsiteY169" fmla="*/ 1410681 h 2729893"/>
              <a:gd name="connsiteX170" fmla="*/ 1681247 w 1728872"/>
              <a:gd name="connsiteY170" fmla="*/ 1372581 h 2729893"/>
              <a:gd name="connsiteX171" fmla="*/ 1700297 w 1728872"/>
              <a:gd name="connsiteY171" fmla="*/ 1353531 h 2729893"/>
              <a:gd name="connsiteX172" fmla="*/ 1709822 w 1728872"/>
              <a:gd name="connsiteY172" fmla="*/ 1329718 h 2729893"/>
              <a:gd name="connsiteX173" fmla="*/ 1714585 w 1728872"/>
              <a:gd name="connsiteY173" fmla="*/ 1315431 h 2729893"/>
              <a:gd name="connsiteX174" fmla="*/ 1728872 w 1728872"/>
              <a:gd name="connsiteY174" fmla="*/ 1286856 h 2729893"/>
              <a:gd name="connsiteX175" fmla="*/ 1719347 w 1728872"/>
              <a:gd name="connsiteY175" fmla="*/ 1196368 h 2729893"/>
              <a:gd name="connsiteX176" fmla="*/ 1681247 w 1728872"/>
              <a:gd name="connsiteY176" fmla="*/ 1158268 h 2729893"/>
              <a:gd name="connsiteX177" fmla="*/ 1666960 w 1728872"/>
              <a:gd name="connsiteY177" fmla="*/ 1143981 h 2729893"/>
              <a:gd name="connsiteX178" fmla="*/ 1652672 w 1728872"/>
              <a:gd name="connsiteY178" fmla="*/ 1129693 h 2729893"/>
              <a:gd name="connsiteX179" fmla="*/ 1633622 w 1728872"/>
              <a:gd name="connsiteY179" fmla="*/ 1120168 h 2729893"/>
              <a:gd name="connsiteX180" fmla="*/ 1614572 w 1728872"/>
              <a:gd name="connsiteY180" fmla="*/ 1101118 h 2729893"/>
              <a:gd name="connsiteX181" fmla="*/ 1600285 w 1728872"/>
              <a:gd name="connsiteY181" fmla="*/ 1096356 h 2729893"/>
              <a:gd name="connsiteX182" fmla="*/ 1581235 w 1728872"/>
              <a:gd name="connsiteY182" fmla="*/ 1086831 h 2729893"/>
              <a:gd name="connsiteX183" fmla="*/ 1547897 w 1728872"/>
              <a:gd name="connsiteY183" fmla="*/ 1077306 h 2729893"/>
              <a:gd name="connsiteX184" fmla="*/ 1528847 w 1728872"/>
              <a:gd name="connsiteY184" fmla="*/ 1067781 h 2729893"/>
              <a:gd name="connsiteX185" fmla="*/ 1500272 w 1728872"/>
              <a:gd name="connsiteY185" fmla="*/ 1063018 h 2729893"/>
              <a:gd name="connsiteX186" fmla="*/ 1481222 w 1728872"/>
              <a:gd name="connsiteY186" fmla="*/ 1029681 h 2729893"/>
              <a:gd name="connsiteX187" fmla="*/ 1466935 w 1728872"/>
              <a:gd name="connsiteY187" fmla="*/ 986818 h 2729893"/>
              <a:gd name="connsiteX188" fmla="*/ 1457410 w 1728872"/>
              <a:gd name="connsiteY188" fmla="*/ 967768 h 2729893"/>
              <a:gd name="connsiteX189" fmla="*/ 1452647 w 1728872"/>
              <a:gd name="connsiteY189" fmla="*/ 953481 h 2729893"/>
              <a:gd name="connsiteX190" fmla="*/ 1443122 w 1728872"/>
              <a:gd name="connsiteY190" fmla="*/ 929668 h 2729893"/>
              <a:gd name="connsiteX191" fmla="*/ 1452647 w 1728872"/>
              <a:gd name="connsiteY191" fmla="*/ 867756 h 2729893"/>
              <a:gd name="connsiteX192" fmla="*/ 1462172 w 1728872"/>
              <a:gd name="connsiteY192" fmla="*/ 853468 h 2729893"/>
              <a:gd name="connsiteX193" fmla="*/ 1466935 w 1728872"/>
              <a:gd name="connsiteY193" fmla="*/ 839181 h 2729893"/>
              <a:gd name="connsiteX194" fmla="*/ 1500272 w 1728872"/>
              <a:gd name="connsiteY194" fmla="*/ 786793 h 2729893"/>
              <a:gd name="connsiteX195" fmla="*/ 1519322 w 1728872"/>
              <a:gd name="connsiteY195" fmla="*/ 739168 h 2729893"/>
              <a:gd name="connsiteX196" fmla="*/ 1528847 w 1728872"/>
              <a:gd name="connsiteY196" fmla="*/ 715356 h 2729893"/>
              <a:gd name="connsiteX197" fmla="*/ 1543135 w 1728872"/>
              <a:gd name="connsiteY197" fmla="*/ 701068 h 2729893"/>
              <a:gd name="connsiteX198" fmla="*/ 1562185 w 1728872"/>
              <a:gd name="connsiteY198" fmla="*/ 686781 h 2729893"/>
              <a:gd name="connsiteX199" fmla="*/ 1590760 w 1728872"/>
              <a:gd name="connsiteY199" fmla="*/ 643918 h 2729893"/>
              <a:gd name="connsiteX200" fmla="*/ 1600285 w 1728872"/>
              <a:gd name="connsiteY200" fmla="*/ 615343 h 2729893"/>
              <a:gd name="connsiteX201" fmla="*/ 1619335 w 1728872"/>
              <a:gd name="connsiteY201" fmla="*/ 586768 h 2729893"/>
              <a:gd name="connsiteX202" fmla="*/ 1614572 w 1728872"/>
              <a:gd name="connsiteY202" fmla="*/ 491518 h 2729893"/>
              <a:gd name="connsiteX203" fmla="*/ 1585997 w 1728872"/>
              <a:gd name="connsiteY203" fmla="*/ 467706 h 2729893"/>
              <a:gd name="connsiteX204" fmla="*/ 1571710 w 1728872"/>
              <a:gd name="connsiteY204" fmla="*/ 462943 h 2729893"/>
              <a:gd name="connsiteX205" fmla="*/ 1538372 w 1728872"/>
              <a:gd name="connsiteY205" fmla="*/ 448656 h 2729893"/>
              <a:gd name="connsiteX206" fmla="*/ 1533610 w 1728872"/>
              <a:gd name="connsiteY206" fmla="*/ 429606 h 2729893"/>
              <a:gd name="connsiteX207" fmla="*/ 1528847 w 1728872"/>
              <a:gd name="connsiteY207" fmla="*/ 343881 h 2729893"/>
              <a:gd name="connsiteX208" fmla="*/ 1514560 w 1728872"/>
              <a:gd name="connsiteY208" fmla="*/ 324831 h 2729893"/>
              <a:gd name="connsiteX209" fmla="*/ 1505035 w 1728872"/>
              <a:gd name="connsiteY209" fmla="*/ 310543 h 2729893"/>
              <a:gd name="connsiteX210" fmla="*/ 1485985 w 1728872"/>
              <a:gd name="connsiteY210" fmla="*/ 305781 h 2729893"/>
              <a:gd name="connsiteX211" fmla="*/ 1457410 w 1728872"/>
              <a:gd name="connsiteY211" fmla="*/ 296256 h 2729893"/>
              <a:gd name="connsiteX212" fmla="*/ 1481222 w 1728872"/>
              <a:gd name="connsiteY212" fmla="*/ 272443 h 2729893"/>
              <a:gd name="connsiteX213" fmla="*/ 1500272 w 1728872"/>
              <a:gd name="connsiteY213" fmla="*/ 234343 h 2729893"/>
              <a:gd name="connsiteX214" fmla="*/ 1514560 w 1728872"/>
              <a:gd name="connsiteY214" fmla="*/ 162906 h 2729893"/>
              <a:gd name="connsiteX215" fmla="*/ 1519322 w 1728872"/>
              <a:gd name="connsiteY215" fmla="*/ 139093 h 2729893"/>
              <a:gd name="connsiteX216" fmla="*/ 1524085 w 1728872"/>
              <a:gd name="connsiteY216" fmla="*/ 124806 h 2729893"/>
              <a:gd name="connsiteX217" fmla="*/ 1528847 w 1728872"/>
              <a:gd name="connsiteY217" fmla="*/ 105756 h 2729893"/>
              <a:gd name="connsiteX218" fmla="*/ 1547897 w 1728872"/>
              <a:gd name="connsiteY218" fmla="*/ 77181 h 2729893"/>
              <a:gd name="connsiteX219" fmla="*/ 1557422 w 1728872"/>
              <a:gd name="connsiteY219" fmla="*/ 62893 h 2729893"/>
              <a:gd name="connsiteX220" fmla="*/ 1538372 w 1728872"/>
              <a:gd name="connsiteY220" fmla="*/ 20031 h 2729893"/>
              <a:gd name="connsiteX0" fmla="*/ 1538372 w 1728872"/>
              <a:gd name="connsiteY0" fmla="*/ 20031 h 2729893"/>
              <a:gd name="connsiteX1" fmla="*/ 1485985 w 1728872"/>
              <a:gd name="connsiteY1" fmla="*/ 8125 h 2729893"/>
              <a:gd name="connsiteX2" fmla="*/ 1445503 w 1728872"/>
              <a:gd name="connsiteY2" fmla="*/ 3361 h 2729893"/>
              <a:gd name="connsiteX3" fmla="*/ 1338347 w 1728872"/>
              <a:gd name="connsiteY3" fmla="*/ 67656 h 2729893"/>
              <a:gd name="connsiteX4" fmla="*/ 1288341 w 1728872"/>
              <a:gd name="connsiteY4" fmla="*/ 122425 h 2729893"/>
              <a:gd name="connsiteX5" fmla="*/ 1221666 w 1728872"/>
              <a:gd name="connsiteY5" fmla="*/ 124805 h 2729893"/>
              <a:gd name="connsiteX6" fmla="*/ 1202616 w 1728872"/>
              <a:gd name="connsiteY6" fmla="*/ 146238 h 2729893"/>
              <a:gd name="connsiteX7" fmla="*/ 1138322 w 1728872"/>
              <a:gd name="connsiteY7" fmla="*/ 165288 h 2729893"/>
              <a:gd name="connsiteX8" fmla="*/ 1085935 w 1728872"/>
              <a:gd name="connsiteY8" fmla="*/ 243868 h 2729893"/>
              <a:gd name="connsiteX9" fmla="*/ 1059741 w 1728872"/>
              <a:gd name="connsiteY9" fmla="*/ 296256 h 2729893"/>
              <a:gd name="connsiteX10" fmla="*/ 966872 w 1728872"/>
              <a:gd name="connsiteY10" fmla="*/ 267681 h 2729893"/>
              <a:gd name="connsiteX11" fmla="*/ 909722 w 1728872"/>
              <a:gd name="connsiteY11" fmla="*/ 310543 h 2729893"/>
              <a:gd name="connsiteX12" fmla="*/ 885910 w 1728872"/>
              <a:gd name="connsiteY12" fmla="*/ 405793 h 2729893"/>
              <a:gd name="connsiteX13" fmla="*/ 854953 w 1728872"/>
              <a:gd name="connsiteY13" fmla="*/ 489137 h 2729893"/>
              <a:gd name="connsiteX14" fmla="*/ 759704 w 1728872"/>
              <a:gd name="connsiteY14" fmla="*/ 470087 h 2729893"/>
              <a:gd name="connsiteX15" fmla="*/ 628734 w 1728872"/>
              <a:gd name="connsiteY15" fmla="*/ 527238 h 2729893"/>
              <a:gd name="connsiteX16" fmla="*/ 623972 w 1728872"/>
              <a:gd name="connsiteY16" fmla="*/ 572481 h 2729893"/>
              <a:gd name="connsiteX17" fmla="*/ 600160 w 1728872"/>
              <a:gd name="connsiteY17" fmla="*/ 577243 h 2729893"/>
              <a:gd name="connsiteX18" fmla="*/ 585872 w 1728872"/>
              <a:gd name="connsiteY18" fmla="*/ 586768 h 2729893"/>
              <a:gd name="connsiteX19" fmla="*/ 581110 w 1728872"/>
              <a:gd name="connsiteY19" fmla="*/ 624868 h 2729893"/>
              <a:gd name="connsiteX20" fmla="*/ 571585 w 1728872"/>
              <a:gd name="connsiteY20" fmla="*/ 658206 h 2729893"/>
              <a:gd name="connsiteX21" fmla="*/ 566822 w 1728872"/>
              <a:gd name="connsiteY21" fmla="*/ 672493 h 2729893"/>
              <a:gd name="connsiteX22" fmla="*/ 514435 w 1728872"/>
              <a:gd name="connsiteY22" fmla="*/ 686781 h 2729893"/>
              <a:gd name="connsiteX23" fmla="*/ 500147 w 1728872"/>
              <a:gd name="connsiteY23" fmla="*/ 701068 h 2729893"/>
              <a:gd name="connsiteX24" fmla="*/ 523960 w 1728872"/>
              <a:gd name="connsiteY24" fmla="*/ 734406 h 2729893"/>
              <a:gd name="connsiteX25" fmla="*/ 566822 w 1728872"/>
              <a:gd name="connsiteY25" fmla="*/ 743931 h 2729893"/>
              <a:gd name="connsiteX26" fmla="*/ 604922 w 1728872"/>
              <a:gd name="connsiteY26" fmla="*/ 791556 h 2729893"/>
              <a:gd name="connsiteX27" fmla="*/ 623972 w 1728872"/>
              <a:gd name="connsiteY27" fmla="*/ 858231 h 2729893"/>
              <a:gd name="connsiteX28" fmla="*/ 638260 w 1728872"/>
              <a:gd name="connsiteY28" fmla="*/ 867756 h 2729893"/>
              <a:gd name="connsiteX29" fmla="*/ 604922 w 1728872"/>
              <a:gd name="connsiteY29" fmla="*/ 886806 h 2729893"/>
              <a:gd name="connsiteX30" fmla="*/ 595397 w 1728872"/>
              <a:gd name="connsiteY30" fmla="*/ 901093 h 2729893"/>
              <a:gd name="connsiteX31" fmla="*/ 576347 w 1728872"/>
              <a:gd name="connsiteY31" fmla="*/ 905856 h 2729893"/>
              <a:gd name="connsiteX32" fmla="*/ 562060 w 1728872"/>
              <a:gd name="connsiteY32" fmla="*/ 901093 h 2729893"/>
              <a:gd name="connsiteX33" fmla="*/ 566822 w 1728872"/>
              <a:gd name="connsiteY33" fmla="*/ 939193 h 2729893"/>
              <a:gd name="connsiteX34" fmla="*/ 557297 w 1728872"/>
              <a:gd name="connsiteY34" fmla="*/ 972531 h 2729893"/>
              <a:gd name="connsiteX35" fmla="*/ 523960 w 1728872"/>
              <a:gd name="connsiteY35" fmla="*/ 991581 h 2729893"/>
              <a:gd name="connsiteX36" fmla="*/ 509672 w 1728872"/>
              <a:gd name="connsiteY36" fmla="*/ 1005868 h 2729893"/>
              <a:gd name="connsiteX37" fmla="*/ 476335 w 1728872"/>
              <a:gd name="connsiteY37" fmla="*/ 986818 h 2729893"/>
              <a:gd name="connsiteX38" fmla="*/ 457285 w 1728872"/>
              <a:gd name="connsiteY38" fmla="*/ 991581 h 2729893"/>
              <a:gd name="connsiteX39" fmla="*/ 462047 w 1728872"/>
              <a:gd name="connsiteY39" fmla="*/ 1015393 h 2729893"/>
              <a:gd name="connsiteX40" fmla="*/ 481097 w 1728872"/>
              <a:gd name="connsiteY40" fmla="*/ 1043968 h 2729893"/>
              <a:gd name="connsiteX41" fmla="*/ 490622 w 1728872"/>
              <a:gd name="connsiteY41" fmla="*/ 1082068 h 2729893"/>
              <a:gd name="connsiteX42" fmla="*/ 485860 w 1728872"/>
              <a:gd name="connsiteY42" fmla="*/ 1182081 h 2729893"/>
              <a:gd name="connsiteX43" fmla="*/ 452522 w 1728872"/>
              <a:gd name="connsiteY43" fmla="*/ 1215418 h 2729893"/>
              <a:gd name="connsiteX44" fmla="*/ 438235 w 1728872"/>
              <a:gd name="connsiteY44" fmla="*/ 1229706 h 2729893"/>
              <a:gd name="connsiteX45" fmla="*/ 414422 w 1728872"/>
              <a:gd name="connsiteY45" fmla="*/ 1220181 h 2729893"/>
              <a:gd name="connsiteX46" fmla="*/ 395372 w 1728872"/>
              <a:gd name="connsiteY46" fmla="*/ 1215418 h 2729893"/>
              <a:gd name="connsiteX47" fmla="*/ 390610 w 1728872"/>
              <a:gd name="connsiteY47" fmla="*/ 1234468 h 2729893"/>
              <a:gd name="connsiteX48" fmla="*/ 385847 w 1728872"/>
              <a:gd name="connsiteY48" fmla="*/ 1258281 h 2729893"/>
              <a:gd name="connsiteX49" fmla="*/ 381085 w 1728872"/>
              <a:gd name="connsiteY49" fmla="*/ 1291618 h 2729893"/>
              <a:gd name="connsiteX50" fmla="*/ 376322 w 1728872"/>
              <a:gd name="connsiteY50" fmla="*/ 1305906 h 2729893"/>
              <a:gd name="connsiteX51" fmla="*/ 371560 w 1728872"/>
              <a:gd name="connsiteY51" fmla="*/ 1324956 h 2729893"/>
              <a:gd name="connsiteX52" fmla="*/ 366797 w 1728872"/>
              <a:gd name="connsiteY52" fmla="*/ 1348768 h 2729893"/>
              <a:gd name="connsiteX53" fmla="*/ 338222 w 1728872"/>
              <a:gd name="connsiteY53" fmla="*/ 1377343 h 2729893"/>
              <a:gd name="connsiteX54" fmla="*/ 319172 w 1728872"/>
              <a:gd name="connsiteY54" fmla="*/ 1391631 h 2729893"/>
              <a:gd name="connsiteX55" fmla="*/ 290597 w 1728872"/>
              <a:gd name="connsiteY55" fmla="*/ 1401156 h 2729893"/>
              <a:gd name="connsiteX56" fmla="*/ 276310 w 1728872"/>
              <a:gd name="connsiteY56" fmla="*/ 1415443 h 2729893"/>
              <a:gd name="connsiteX57" fmla="*/ 262022 w 1728872"/>
              <a:gd name="connsiteY57" fmla="*/ 1424968 h 2729893"/>
              <a:gd name="connsiteX58" fmla="*/ 257260 w 1728872"/>
              <a:gd name="connsiteY58" fmla="*/ 1439256 h 2729893"/>
              <a:gd name="connsiteX59" fmla="*/ 242972 w 1728872"/>
              <a:gd name="connsiteY59" fmla="*/ 1463068 h 2729893"/>
              <a:gd name="connsiteX60" fmla="*/ 209635 w 1728872"/>
              <a:gd name="connsiteY60" fmla="*/ 1496406 h 2729893"/>
              <a:gd name="connsiteX61" fmla="*/ 195347 w 1728872"/>
              <a:gd name="connsiteY61" fmla="*/ 1510693 h 2729893"/>
              <a:gd name="connsiteX62" fmla="*/ 157247 w 1728872"/>
              <a:gd name="connsiteY62" fmla="*/ 1539268 h 2729893"/>
              <a:gd name="connsiteX63" fmla="*/ 142960 w 1728872"/>
              <a:gd name="connsiteY63" fmla="*/ 1553556 h 2729893"/>
              <a:gd name="connsiteX64" fmla="*/ 114385 w 1728872"/>
              <a:gd name="connsiteY64" fmla="*/ 1577368 h 2729893"/>
              <a:gd name="connsiteX65" fmla="*/ 109622 w 1728872"/>
              <a:gd name="connsiteY65" fmla="*/ 1591656 h 2729893"/>
              <a:gd name="connsiteX66" fmla="*/ 100097 w 1728872"/>
              <a:gd name="connsiteY66" fmla="*/ 1653568 h 2729893"/>
              <a:gd name="connsiteX67" fmla="*/ 71522 w 1728872"/>
              <a:gd name="connsiteY67" fmla="*/ 1677381 h 2729893"/>
              <a:gd name="connsiteX68" fmla="*/ 38185 w 1728872"/>
              <a:gd name="connsiteY68" fmla="*/ 1720243 h 2729893"/>
              <a:gd name="connsiteX69" fmla="*/ 28660 w 1728872"/>
              <a:gd name="connsiteY69" fmla="*/ 1739293 h 2729893"/>
              <a:gd name="connsiteX70" fmla="*/ 42947 w 1728872"/>
              <a:gd name="connsiteY70" fmla="*/ 1786918 h 2729893"/>
              <a:gd name="connsiteX71" fmla="*/ 47710 w 1728872"/>
              <a:gd name="connsiteY71" fmla="*/ 1805968 h 2729893"/>
              <a:gd name="connsiteX72" fmla="*/ 52472 w 1728872"/>
              <a:gd name="connsiteY72" fmla="*/ 1820256 h 2729893"/>
              <a:gd name="connsiteX73" fmla="*/ 38185 w 1728872"/>
              <a:gd name="connsiteY73" fmla="*/ 1877406 h 2729893"/>
              <a:gd name="connsiteX74" fmla="*/ 28660 w 1728872"/>
              <a:gd name="connsiteY74" fmla="*/ 1905981 h 2729893"/>
              <a:gd name="connsiteX75" fmla="*/ 57235 w 1728872"/>
              <a:gd name="connsiteY75" fmla="*/ 1958368 h 2729893"/>
              <a:gd name="connsiteX76" fmla="*/ 61997 w 1728872"/>
              <a:gd name="connsiteY76" fmla="*/ 1977418 h 2729893"/>
              <a:gd name="connsiteX77" fmla="*/ 23897 w 1728872"/>
              <a:gd name="connsiteY77" fmla="*/ 1977418 h 2729893"/>
              <a:gd name="connsiteX78" fmla="*/ 85 w 1728872"/>
              <a:gd name="connsiteY78" fmla="*/ 1982181 h 2729893"/>
              <a:gd name="connsiteX79" fmla="*/ 19135 w 1728872"/>
              <a:gd name="connsiteY79" fmla="*/ 2020281 h 2729893"/>
              <a:gd name="connsiteX80" fmla="*/ 33422 w 1728872"/>
              <a:gd name="connsiteY80" fmla="*/ 2206018 h 2729893"/>
              <a:gd name="connsiteX81" fmla="*/ 47710 w 1728872"/>
              <a:gd name="connsiteY81" fmla="*/ 2277456 h 2729893"/>
              <a:gd name="connsiteX82" fmla="*/ 66760 w 1728872"/>
              <a:gd name="connsiteY82" fmla="*/ 2301268 h 2729893"/>
              <a:gd name="connsiteX83" fmla="*/ 76285 w 1728872"/>
              <a:gd name="connsiteY83" fmla="*/ 2315556 h 2729893"/>
              <a:gd name="connsiteX84" fmla="*/ 104860 w 1728872"/>
              <a:gd name="connsiteY84" fmla="*/ 2329843 h 2729893"/>
              <a:gd name="connsiteX85" fmla="*/ 157247 w 1728872"/>
              <a:gd name="connsiteY85" fmla="*/ 2391756 h 2729893"/>
              <a:gd name="connsiteX86" fmla="*/ 171535 w 1728872"/>
              <a:gd name="connsiteY86" fmla="*/ 2425093 h 2729893"/>
              <a:gd name="connsiteX87" fmla="*/ 176297 w 1728872"/>
              <a:gd name="connsiteY87" fmla="*/ 2448906 h 2729893"/>
              <a:gd name="connsiteX88" fmla="*/ 190585 w 1728872"/>
              <a:gd name="connsiteY88" fmla="*/ 2467956 h 2729893"/>
              <a:gd name="connsiteX89" fmla="*/ 195347 w 1728872"/>
              <a:gd name="connsiteY89" fmla="*/ 2482243 h 2729893"/>
              <a:gd name="connsiteX90" fmla="*/ 204872 w 1728872"/>
              <a:gd name="connsiteY90" fmla="*/ 2501293 h 2729893"/>
              <a:gd name="connsiteX91" fmla="*/ 209635 w 1728872"/>
              <a:gd name="connsiteY91" fmla="*/ 2525106 h 2729893"/>
              <a:gd name="connsiteX92" fmla="*/ 233447 w 1728872"/>
              <a:gd name="connsiteY92" fmla="*/ 2567968 h 2729893"/>
              <a:gd name="connsiteX93" fmla="*/ 238210 w 1728872"/>
              <a:gd name="connsiteY93" fmla="*/ 2582256 h 2729893"/>
              <a:gd name="connsiteX94" fmla="*/ 262022 w 1728872"/>
              <a:gd name="connsiteY94" fmla="*/ 2606068 h 2729893"/>
              <a:gd name="connsiteX95" fmla="*/ 271547 w 1728872"/>
              <a:gd name="connsiteY95" fmla="*/ 2620356 h 2729893"/>
              <a:gd name="connsiteX96" fmla="*/ 300122 w 1728872"/>
              <a:gd name="connsiteY96" fmla="*/ 2625118 h 2729893"/>
              <a:gd name="connsiteX97" fmla="*/ 395372 w 1728872"/>
              <a:gd name="connsiteY97" fmla="*/ 2653693 h 2729893"/>
              <a:gd name="connsiteX98" fmla="*/ 395372 w 1728872"/>
              <a:gd name="connsiteY98" fmla="*/ 2653693 h 2729893"/>
              <a:gd name="connsiteX99" fmla="*/ 452522 w 1728872"/>
              <a:gd name="connsiteY99" fmla="*/ 2672743 h 2729893"/>
              <a:gd name="connsiteX100" fmla="*/ 476335 w 1728872"/>
              <a:gd name="connsiteY100" fmla="*/ 2682268 h 2729893"/>
              <a:gd name="connsiteX101" fmla="*/ 504910 w 1728872"/>
              <a:gd name="connsiteY101" fmla="*/ 2691793 h 2729893"/>
              <a:gd name="connsiteX102" fmla="*/ 552535 w 1728872"/>
              <a:gd name="connsiteY102" fmla="*/ 2701318 h 2729893"/>
              <a:gd name="connsiteX103" fmla="*/ 600160 w 1728872"/>
              <a:gd name="connsiteY103" fmla="*/ 2715606 h 2729893"/>
              <a:gd name="connsiteX104" fmla="*/ 628735 w 1728872"/>
              <a:gd name="connsiteY104" fmla="*/ 2725131 h 2729893"/>
              <a:gd name="connsiteX105" fmla="*/ 643022 w 1728872"/>
              <a:gd name="connsiteY105" fmla="*/ 2729893 h 2729893"/>
              <a:gd name="connsiteX106" fmla="*/ 652547 w 1728872"/>
              <a:gd name="connsiteY106" fmla="*/ 2663218 h 2729893"/>
              <a:gd name="connsiteX107" fmla="*/ 666835 w 1728872"/>
              <a:gd name="connsiteY107" fmla="*/ 2653693 h 2729893"/>
              <a:gd name="connsiteX108" fmla="*/ 695410 w 1728872"/>
              <a:gd name="connsiteY108" fmla="*/ 2644168 h 2729893"/>
              <a:gd name="connsiteX109" fmla="*/ 709697 w 1728872"/>
              <a:gd name="connsiteY109" fmla="*/ 2634643 h 2729893"/>
              <a:gd name="connsiteX110" fmla="*/ 738272 w 1728872"/>
              <a:gd name="connsiteY110" fmla="*/ 2625118 h 2729893"/>
              <a:gd name="connsiteX111" fmla="*/ 771610 w 1728872"/>
              <a:gd name="connsiteY111" fmla="*/ 2610831 h 2729893"/>
              <a:gd name="connsiteX112" fmla="*/ 800185 w 1728872"/>
              <a:gd name="connsiteY112" fmla="*/ 2587018 h 2729893"/>
              <a:gd name="connsiteX113" fmla="*/ 833522 w 1728872"/>
              <a:gd name="connsiteY113" fmla="*/ 2553681 h 2729893"/>
              <a:gd name="connsiteX114" fmla="*/ 895435 w 1728872"/>
              <a:gd name="connsiteY114" fmla="*/ 2534631 h 2729893"/>
              <a:gd name="connsiteX115" fmla="*/ 924010 w 1728872"/>
              <a:gd name="connsiteY115" fmla="*/ 2520343 h 2729893"/>
              <a:gd name="connsiteX116" fmla="*/ 962110 w 1728872"/>
              <a:gd name="connsiteY116" fmla="*/ 2510818 h 2729893"/>
              <a:gd name="connsiteX117" fmla="*/ 976397 w 1728872"/>
              <a:gd name="connsiteY117" fmla="*/ 2506056 h 2729893"/>
              <a:gd name="connsiteX118" fmla="*/ 995447 w 1728872"/>
              <a:gd name="connsiteY118" fmla="*/ 2501293 h 2729893"/>
              <a:gd name="connsiteX119" fmla="*/ 1014497 w 1728872"/>
              <a:gd name="connsiteY119" fmla="*/ 2491768 h 2729893"/>
              <a:gd name="connsiteX120" fmla="*/ 1062122 w 1728872"/>
              <a:gd name="connsiteY120" fmla="*/ 2482243 h 2729893"/>
              <a:gd name="connsiteX121" fmla="*/ 1066885 w 1728872"/>
              <a:gd name="connsiteY121" fmla="*/ 2463193 h 2729893"/>
              <a:gd name="connsiteX122" fmla="*/ 1109747 w 1728872"/>
              <a:gd name="connsiteY122" fmla="*/ 2448906 h 2729893"/>
              <a:gd name="connsiteX123" fmla="*/ 1114510 w 1728872"/>
              <a:gd name="connsiteY123" fmla="*/ 2429856 h 2729893"/>
              <a:gd name="connsiteX124" fmla="*/ 1109747 w 1728872"/>
              <a:gd name="connsiteY124" fmla="*/ 2415568 h 2729893"/>
              <a:gd name="connsiteX125" fmla="*/ 1081172 w 1728872"/>
              <a:gd name="connsiteY125" fmla="*/ 2377468 h 2729893"/>
              <a:gd name="connsiteX126" fmla="*/ 1071647 w 1728872"/>
              <a:gd name="connsiteY126" fmla="*/ 2363181 h 2729893"/>
              <a:gd name="connsiteX127" fmla="*/ 1038310 w 1728872"/>
              <a:gd name="connsiteY127" fmla="*/ 2320318 h 2729893"/>
              <a:gd name="connsiteX128" fmla="*/ 1066885 w 1728872"/>
              <a:gd name="connsiteY128" fmla="*/ 2253643 h 2729893"/>
              <a:gd name="connsiteX129" fmla="*/ 1081172 w 1728872"/>
              <a:gd name="connsiteY129" fmla="*/ 2248881 h 2729893"/>
              <a:gd name="connsiteX130" fmla="*/ 1100222 w 1728872"/>
              <a:gd name="connsiteY130" fmla="*/ 2234593 h 2729893"/>
              <a:gd name="connsiteX131" fmla="*/ 1114510 w 1728872"/>
              <a:gd name="connsiteY131" fmla="*/ 2225068 h 2729893"/>
              <a:gd name="connsiteX132" fmla="*/ 1128797 w 1728872"/>
              <a:gd name="connsiteY132" fmla="*/ 2210781 h 2729893"/>
              <a:gd name="connsiteX133" fmla="*/ 1138322 w 1728872"/>
              <a:gd name="connsiteY133" fmla="*/ 2186968 h 2729893"/>
              <a:gd name="connsiteX134" fmla="*/ 1157372 w 1728872"/>
              <a:gd name="connsiteY134" fmla="*/ 2158393 h 2729893"/>
              <a:gd name="connsiteX135" fmla="*/ 1176422 w 1728872"/>
              <a:gd name="connsiteY135" fmla="*/ 2129818 h 2729893"/>
              <a:gd name="connsiteX136" fmla="*/ 1190710 w 1728872"/>
              <a:gd name="connsiteY136" fmla="*/ 2120293 h 2729893"/>
              <a:gd name="connsiteX137" fmla="*/ 1309772 w 1728872"/>
              <a:gd name="connsiteY137" fmla="*/ 2110768 h 2729893"/>
              <a:gd name="connsiteX138" fmla="*/ 1324060 w 1728872"/>
              <a:gd name="connsiteY138" fmla="*/ 2091718 h 2729893"/>
              <a:gd name="connsiteX139" fmla="*/ 1333585 w 1728872"/>
              <a:gd name="connsiteY139" fmla="*/ 2063143 h 2729893"/>
              <a:gd name="connsiteX140" fmla="*/ 1357397 w 1728872"/>
              <a:gd name="connsiteY140" fmla="*/ 2053618 h 2729893"/>
              <a:gd name="connsiteX141" fmla="*/ 1405022 w 1728872"/>
              <a:gd name="connsiteY141" fmla="*/ 2044093 h 2729893"/>
              <a:gd name="connsiteX142" fmla="*/ 1395497 w 1728872"/>
              <a:gd name="connsiteY142" fmla="*/ 2020281 h 2729893"/>
              <a:gd name="connsiteX143" fmla="*/ 1419310 w 1728872"/>
              <a:gd name="connsiteY143" fmla="*/ 2015518 h 2729893"/>
              <a:gd name="connsiteX144" fmla="*/ 1476460 w 1728872"/>
              <a:gd name="connsiteY144" fmla="*/ 2001231 h 2729893"/>
              <a:gd name="connsiteX145" fmla="*/ 1490747 w 1728872"/>
              <a:gd name="connsiteY145" fmla="*/ 1996468 h 2729893"/>
              <a:gd name="connsiteX146" fmla="*/ 1528847 w 1728872"/>
              <a:gd name="connsiteY146" fmla="*/ 1991706 h 2729893"/>
              <a:gd name="connsiteX147" fmla="*/ 1543135 w 1728872"/>
              <a:gd name="connsiteY147" fmla="*/ 1967893 h 2729893"/>
              <a:gd name="connsiteX148" fmla="*/ 1552660 w 1728872"/>
              <a:gd name="connsiteY148" fmla="*/ 1915506 h 2729893"/>
              <a:gd name="connsiteX149" fmla="*/ 1595522 w 1728872"/>
              <a:gd name="connsiteY149" fmla="*/ 1905981 h 2729893"/>
              <a:gd name="connsiteX150" fmla="*/ 1605047 w 1728872"/>
              <a:gd name="connsiteY150" fmla="*/ 1891693 h 2729893"/>
              <a:gd name="connsiteX151" fmla="*/ 1609810 w 1728872"/>
              <a:gd name="connsiteY151" fmla="*/ 1877406 h 2729893"/>
              <a:gd name="connsiteX152" fmla="*/ 1628860 w 1728872"/>
              <a:gd name="connsiteY152" fmla="*/ 1863118 h 2729893"/>
              <a:gd name="connsiteX153" fmla="*/ 1657435 w 1728872"/>
              <a:gd name="connsiteY153" fmla="*/ 1834543 h 2729893"/>
              <a:gd name="connsiteX154" fmla="*/ 1647910 w 1728872"/>
              <a:gd name="connsiteY154" fmla="*/ 1791681 h 2729893"/>
              <a:gd name="connsiteX155" fmla="*/ 1624097 w 1728872"/>
              <a:gd name="connsiteY155" fmla="*/ 1763106 h 2729893"/>
              <a:gd name="connsiteX156" fmla="*/ 1581235 w 1728872"/>
              <a:gd name="connsiteY156" fmla="*/ 1715481 h 2729893"/>
              <a:gd name="connsiteX157" fmla="*/ 1562185 w 1728872"/>
              <a:gd name="connsiteY157" fmla="*/ 1710718 h 2729893"/>
              <a:gd name="connsiteX158" fmla="*/ 1547897 w 1728872"/>
              <a:gd name="connsiteY158" fmla="*/ 1677381 h 2729893"/>
              <a:gd name="connsiteX159" fmla="*/ 1585997 w 1728872"/>
              <a:gd name="connsiteY159" fmla="*/ 1653568 h 2729893"/>
              <a:gd name="connsiteX160" fmla="*/ 1619335 w 1728872"/>
              <a:gd name="connsiteY160" fmla="*/ 1639281 h 2729893"/>
              <a:gd name="connsiteX161" fmla="*/ 1652672 w 1728872"/>
              <a:gd name="connsiteY161" fmla="*/ 1629756 h 2729893"/>
              <a:gd name="connsiteX162" fmla="*/ 1681247 w 1728872"/>
              <a:gd name="connsiteY162" fmla="*/ 1620231 h 2729893"/>
              <a:gd name="connsiteX163" fmla="*/ 1695535 w 1728872"/>
              <a:gd name="connsiteY163" fmla="*/ 1601181 h 2729893"/>
              <a:gd name="connsiteX164" fmla="*/ 1705060 w 1728872"/>
              <a:gd name="connsiteY164" fmla="*/ 1586893 h 2729893"/>
              <a:gd name="connsiteX165" fmla="*/ 1700297 w 1728872"/>
              <a:gd name="connsiteY165" fmla="*/ 1544031 h 2729893"/>
              <a:gd name="connsiteX166" fmla="*/ 1686010 w 1728872"/>
              <a:gd name="connsiteY166" fmla="*/ 1524981 h 2729893"/>
              <a:gd name="connsiteX167" fmla="*/ 1681247 w 1728872"/>
              <a:gd name="connsiteY167" fmla="*/ 1505931 h 2729893"/>
              <a:gd name="connsiteX168" fmla="*/ 1671722 w 1728872"/>
              <a:gd name="connsiteY168" fmla="*/ 1477356 h 2729893"/>
              <a:gd name="connsiteX169" fmla="*/ 1676485 w 1728872"/>
              <a:gd name="connsiteY169" fmla="*/ 1410681 h 2729893"/>
              <a:gd name="connsiteX170" fmla="*/ 1681247 w 1728872"/>
              <a:gd name="connsiteY170" fmla="*/ 1372581 h 2729893"/>
              <a:gd name="connsiteX171" fmla="*/ 1700297 w 1728872"/>
              <a:gd name="connsiteY171" fmla="*/ 1353531 h 2729893"/>
              <a:gd name="connsiteX172" fmla="*/ 1709822 w 1728872"/>
              <a:gd name="connsiteY172" fmla="*/ 1329718 h 2729893"/>
              <a:gd name="connsiteX173" fmla="*/ 1714585 w 1728872"/>
              <a:gd name="connsiteY173" fmla="*/ 1315431 h 2729893"/>
              <a:gd name="connsiteX174" fmla="*/ 1728872 w 1728872"/>
              <a:gd name="connsiteY174" fmla="*/ 1286856 h 2729893"/>
              <a:gd name="connsiteX175" fmla="*/ 1719347 w 1728872"/>
              <a:gd name="connsiteY175" fmla="*/ 1196368 h 2729893"/>
              <a:gd name="connsiteX176" fmla="*/ 1681247 w 1728872"/>
              <a:gd name="connsiteY176" fmla="*/ 1158268 h 2729893"/>
              <a:gd name="connsiteX177" fmla="*/ 1666960 w 1728872"/>
              <a:gd name="connsiteY177" fmla="*/ 1143981 h 2729893"/>
              <a:gd name="connsiteX178" fmla="*/ 1652672 w 1728872"/>
              <a:gd name="connsiteY178" fmla="*/ 1129693 h 2729893"/>
              <a:gd name="connsiteX179" fmla="*/ 1633622 w 1728872"/>
              <a:gd name="connsiteY179" fmla="*/ 1120168 h 2729893"/>
              <a:gd name="connsiteX180" fmla="*/ 1614572 w 1728872"/>
              <a:gd name="connsiteY180" fmla="*/ 1101118 h 2729893"/>
              <a:gd name="connsiteX181" fmla="*/ 1600285 w 1728872"/>
              <a:gd name="connsiteY181" fmla="*/ 1096356 h 2729893"/>
              <a:gd name="connsiteX182" fmla="*/ 1581235 w 1728872"/>
              <a:gd name="connsiteY182" fmla="*/ 1086831 h 2729893"/>
              <a:gd name="connsiteX183" fmla="*/ 1547897 w 1728872"/>
              <a:gd name="connsiteY183" fmla="*/ 1077306 h 2729893"/>
              <a:gd name="connsiteX184" fmla="*/ 1528847 w 1728872"/>
              <a:gd name="connsiteY184" fmla="*/ 1067781 h 2729893"/>
              <a:gd name="connsiteX185" fmla="*/ 1500272 w 1728872"/>
              <a:gd name="connsiteY185" fmla="*/ 1063018 h 2729893"/>
              <a:gd name="connsiteX186" fmla="*/ 1481222 w 1728872"/>
              <a:gd name="connsiteY186" fmla="*/ 1029681 h 2729893"/>
              <a:gd name="connsiteX187" fmla="*/ 1466935 w 1728872"/>
              <a:gd name="connsiteY187" fmla="*/ 986818 h 2729893"/>
              <a:gd name="connsiteX188" fmla="*/ 1457410 w 1728872"/>
              <a:gd name="connsiteY188" fmla="*/ 967768 h 2729893"/>
              <a:gd name="connsiteX189" fmla="*/ 1452647 w 1728872"/>
              <a:gd name="connsiteY189" fmla="*/ 953481 h 2729893"/>
              <a:gd name="connsiteX190" fmla="*/ 1443122 w 1728872"/>
              <a:gd name="connsiteY190" fmla="*/ 929668 h 2729893"/>
              <a:gd name="connsiteX191" fmla="*/ 1452647 w 1728872"/>
              <a:gd name="connsiteY191" fmla="*/ 867756 h 2729893"/>
              <a:gd name="connsiteX192" fmla="*/ 1462172 w 1728872"/>
              <a:gd name="connsiteY192" fmla="*/ 853468 h 2729893"/>
              <a:gd name="connsiteX193" fmla="*/ 1466935 w 1728872"/>
              <a:gd name="connsiteY193" fmla="*/ 839181 h 2729893"/>
              <a:gd name="connsiteX194" fmla="*/ 1500272 w 1728872"/>
              <a:gd name="connsiteY194" fmla="*/ 786793 h 2729893"/>
              <a:gd name="connsiteX195" fmla="*/ 1519322 w 1728872"/>
              <a:gd name="connsiteY195" fmla="*/ 739168 h 2729893"/>
              <a:gd name="connsiteX196" fmla="*/ 1528847 w 1728872"/>
              <a:gd name="connsiteY196" fmla="*/ 715356 h 2729893"/>
              <a:gd name="connsiteX197" fmla="*/ 1543135 w 1728872"/>
              <a:gd name="connsiteY197" fmla="*/ 701068 h 2729893"/>
              <a:gd name="connsiteX198" fmla="*/ 1562185 w 1728872"/>
              <a:gd name="connsiteY198" fmla="*/ 686781 h 2729893"/>
              <a:gd name="connsiteX199" fmla="*/ 1590760 w 1728872"/>
              <a:gd name="connsiteY199" fmla="*/ 643918 h 2729893"/>
              <a:gd name="connsiteX200" fmla="*/ 1600285 w 1728872"/>
              <a:gd name="connsiteY200" fmla="*/ 615343 h 2729893"/>
              <a:gd name="connsiteX201" fmla="*/ 1619335 w 1728872"/>
              <a:gd name="connsiteY201" fmla="*/ 586768 h 2729893"/>
              <a:gd name="connsiteX202" fmla="*/ 1614572 w 1728872"/>
              <a:gd name="connsiteY202" fmla="*/ 491518 h 2729893"/>
              <a:gd name="connsiteX203" fmla="*/ 1585997 w 1728872"/>
              <a:gd name="connsiteY203" fmla="*/ 467706 h 2729893"/>
              <a:gd name="connsiteX204" fmla="*/ 1571710 w 1728872"/>
              <a:gd name="connsiteY204" fmla="*/ 462943 h 2729893"/>
              <a:gd name="connsiteX205" fmla="*/ 1538372 w 1728872"/>
              <a:gd name="connsiteY205" fmla="*/ 448656 h 2729893"/>
              <a:gd name="connsiteX206" fmla="*/ 1533610 w 1728872"/>
              <a:gd name="connsiteY206" fmla="*/ 429606 h 2729893"/>
              <a:gd name="connsiteX207" fmla="*/ 1528847 w 1728872"/>
              <a:gd name="connsiteY207" fmla="*/ 343881 h 2729893"/>
              <a:gd name="connsiteX208" fmla="*/ 1514560 w 1728872"/>
              <a:gd name="connsiteY208" fmla="*/ 324831 h 2729893"/>
              <a:gd name="connsiteX209" fmla="*/ 1505035 w 1728872"/>
              <a:gd name="connsiteY209" fmla="*/ 310543 h 2729893"/>
              <a:gd name="connsiteX210" fmla="*/ 1485985 w 1728872"/>
              <a:gd name="connsiteY210" fmla="*/ 305781 h 2729893"/>
              <a:gd name="connsiteX211" fmla="*/ 1457410 w 1728872"/>
              <a:gd name="connsiteY211" fmla="*/ 296256 h 2729893"/>
              <a:gd name="connsiteX212" fmla="*/ 1481222 w 1728872"/>
              <a:gd name="connsiteY212" fmla="*/ 272443 h 2729893"/>
              <a:gd name="connsiteX213" fmla="*/ 1500272 w 1728872"/>
              <a:gd name="connsiteY213" fmla="*/ 234343 h 2729893"/>
              <a:gd name="connsiteX214" fmla="*/ 1514560 w 1728872"/>
              <a:gd name="connsiteY214" fmla="*/ 162906 h 2729893"/>
              <a:gd name="connsiteX215" fmla="*/ 1519322 w 1728872"/>
              <a:gd name="connsiteY215" fmla="*/ 139093 h 2729893"/>
              <a:gd name="connsiteX216" fmla="*/ 1524085 w 1728872"/>
              <a:gd name="connsiteY216" fmla="*/ 124806 h 2729893"/>
              <a:gd name="connsiteX217" fmla="*/ 1528847 w 1728872"/>
              <a:gd name="connsiteY217" fmla="*/ 105756 h 2729893"/>
              <a:gd name="connsiteX218" fmla="*/ 1547897 w 1728872"/>
              <a:gd name="connsiteY218" fmla="*/ 77181 h 2729893"/>
              <a:gd name="connsiteX219" fmla="*/ 1557422 w 1728872"/>
              <a:gd name="connsiteY219" fmla="*/ 62893 h 2729893"/>
              <a:gd name="connsiteX220" fmla="*/ 1538372 w 1728872"/>
              <a:gd name="connsiteY220" fmla="*/ 20031 h 2729893"/>
              <a:gd name="connsiteX0" fmla="*/ 1538372 w 1728872"/>
              <a:gd name="connsiteY0" fmla="*/ 20031 h 2729893"/>
              <a:gd name="connsiteX1" fmla="*/ 1485985 w 1728872"/>
              <a:gd name="connsiteY1" fmla="*/ 8125 h 2729893"/>
              <a:gd name="connsiteX2" fmla="*/ 1445503 w 1728872"/>
              <a:gd name="connsiteY2" fmla="*/ 3361 h 2729893"/>
              <a:gd name="connsiteX3" fmla="*/ 1338347 w 1728872"/>
              <a:gd name="connsiteY3" fmla="*/ 67656 h 2729893"/>
              <a:gd name="connsiteX4" fmla="*/ 1288341 w 1728872"/>
              <a:gd name="connsiteY4" fmla="*/ 122425 h 2729893"/>
              <a:gd name="connsiteX5" fmla="*/ 1221666 w 1728872"/>
              <a:gd name="connsiteY5" fmla="*/ 124805 h 2729893"/>
              <a:gd name="connsiteX6" fmla="*/ 1202616 w 1728872"/>
              <a:gd name="connsiteY6" fmla="*/ 146238 h 2729893"/>
              <a:gd name="connsiteX7" fmla="*/ 1138322 w 1728872"/>
              <a:gd name="connsiteY7" fmla="*/ 165288 h 2729893"/>
              <a:gd name="connsiteX8" fmla="*/ 1085935 w 1728872"/>
              <a:gd name="connsiteY8" fmla="*/ 243868 h 2729893"/>
              <a:gd name="connsiteX9" fmla="*/ 1059741 w 1728872"/>
              <a:gd name="connsiteY9" fmla="*/ 296256 h 2729893"/>
              <a:gd name="connsiteX10" fmla="*/ 966872 w 1728872"/>
              <a:gd name="connsiteY10" fmla="*/ 267681 h 2729893"/>
              <a:gd name="connsiteX11" fmla="*/ 909722 w 1728872"/>
              <a:gd name="connsiteY11" fmla="*/ 310543 h 2729893"/>
              <a:gd name="connsiteX12" fmla="*/ 885910 w 1728872"/>
              <a:gd name="connsiteY12" fmla="*/ 405793 h 2729893"/>
              <a:gd name="connsiteX13" fmla="*/ 854953 w 1728872"/>
              <a:gd name="connsiteY13" fmla="*/ 489137 h 2729893"/>
              <a:gd name="connsiteX14" fmla="*/ 759704 w 1728872"/>
              <a:gd name="connsiteY14" fmla="*/ 470087 h 2729893"/>
              <a:gd name="connsiteX15" fmla="*/ 688266 w 1728872"/>
              <a:gd name="connsiteY15" fmla="*/ 496282 h 2729893"/>
              <a:gd name="connsiteX16" fmla="*/ 628734 w 1728872"/>
              <a:gd name="connsiteY16" fmla="*/ 527238 h 2729893"/>
              <a:gd name="connsiteX17" fmla="*/ 623972 w 1728872"/>
              <a:gd name="connsiteY17" fmla="*/ 572481 h 2729893"/>
              <a:gd name="connsiteX18" fmla="*/ 600160 w 1728872"/>
              <a:gd name="connsiteY18" fmla="*/ 577243 h 2729893"/>
              <a:gd name="connsiteX19" fmla="*/ 585872 w 1728872"/>
              <a:gd name="connsiteY19" fmla="*/ 586768 h 2729893"/>
              <a:gd name="connsiteX20" fmla="*/ 581110 w 1728872"/>
              <a:gd name="connsiteY20" fmla="*/ 624868 h 2729893"/>
              <a:gd name="connsiteX21" fmla="*/ 571585 w 1728872"/>
              <a:gd name="connsiteY21" fmla="*/ 658206 h 2729893"/>
              <a:gd name="connsiteX22" fmla="*/ 566822 w 1728872"/>
              <a:gd name="connsiteY22" fmla="*/ 672493 h 2729893"/>
              <a:gd name="connsiteX23" fmla="*/ 514435 w 1728872"/>
              <a:gd name="connsiteY23" fmla="*/ 686781 h 2729893"/>
              <a:gd name="connsiteX24" fmla="*/ 500147 w 1728872"/>
              <a:gd name="connsiteY24" fmla="*/ 701068 h 2729893"/>
              <a:gd name="connsiteX25" fmla="*/ 523960 w 1728872"/>
              <a:gd name="connsiteY25" fmla="*/ 734406 h 2729893"/>
              <a:gd name="connsiteX26" fmla="*/ 566822 w 1728872"/>
              <a:gd name="connsiteY26" fmla="*/ 743931 h 2729893"/>
              <a:gd name="connsiteX27" fmla="*/ 604922 w 1728872"/>
              <a:gd name="connsiteY27" fmla="*/ 791556 h 2729893"/>
              <a:gd name="connsiteX28" fmla="*/ 623972 w 1728872"/>
              <a:gd name="connsiteY28" fmla="*/ 858231 h 2729893"/>
              <a:gd name="connsiteX29" fmla="*/ 638260 w 1728872"/>
              <a:gd name="connsiteY29" fmla="*/ 867756 h 2729893"/>
              <a:gd name="connsiteX30" fmla="*/ 604922 w 1728872"/>
              <a:gd name="connsiteY30" fmla="*/ 886806 h 2729893"/>
              <a:gd name="connsiteX31" fmla="*/ 595397 w 1728872"/>
              <a:gd name="connsiteY31" fmla="*/ 901093 h 2729893"/>
              <a:gd name="connsiteX32" fmla="*/ 576347 w 1728872"/>
              <a:gd name="connsiteY32" fmla="*/ 905856 h 2729893"/>
              <a:gd name="connsiteX33" fmla="*/ 562060 w 1728872"/>
              <a:gd name="connsiteY33" fmla="*/ 901093 h 2729893"/>
              <a:gd name="connsiteX34" fmla="*/ 566822 w 1728872"/>
              <a:gd name="connsiteY34" fmla="*/ 939193 h 2729893"/>
              <a:gd name="connsiteX35" fmla="*/ 557297 w 1728872"/>
              <a:gd name="connsiteY35" fmla="*/ 972531 h 2729893"/>
              <a:gd name="connsiteX36" fmla="*/ 523960 w 1728872"/>
              <a:gd name="connsiteY36" fmla="*/ 991581 h 2729893"/>
              <a:gd name="connsiteX37" fmla="*/ 509672 w 1728872"/>
              <a:gd name="connsiteY37" fmla="*/ 1005868 h 2729893"/>
              <a:gd name="connsiteX38" fmla="*/ 476335 w 1728872"/>
              <a:gd name="connsiteY38" fmla="*/ 986818 h 2729893"/>
              <a:gd name="connsiteX39" fmla="*/ 457285 w 1728872"/>
              <a:gd name="connsiteY39" fmla="*/ 991581 h 2729893"/>
              <a:gd name="connsiteX40" fmla="*/ 462047 w 1728872"/>
              <a:gd name="connsiteY40" fmla="*/ 1015393 h 2729893"/>
              <a:gd name="connsiteX41" fmla="*/ 481097 w 1728872"/>
              <a:gd name="connsiteY41" fmla="*/ 1043968 h 2729893"/>
              <a:gd name="connsiteX42" fmla="*/ 490622 w 1728872"/>
              <a:gd name="connsiteY42" fmla="*/ 1082068 h 2729893"/>
              <a:gd name="connsiteX43" fmla="*/ 485860 w 1728872"/>
              <a:gd name="connsiteY43" fmla="*/ 1182081 h 2729893"/>
              <a:gd name="connsiteX44" fmla="*/ 452522 w 1728872"/>
              <a:gd name="connsiteY44" fmla="*/ 1215418 h 2729893"/>
              <a:gd name="connsiteX45" fmla="*/ 438235 w 1728872"/>
              <a:gd name="connsiteY45" fmla="*/ 1229706 h 2729893"/>
              <a:gd name="connsiteX46" fmla="*/ 414422 w 1728872"/>
              <a:gd name="connsiteY46" fmla="*/ 1220181 h 2729893"/>
              <a:gd name="connsiteX47" fmla="*/ 395372 w 1728872"/>
              <a:gd name="connsiteY47" fmla="*/ 1215418 h 2729893"/>
              <a:gd name="connsiteX48" fmla="*/ 390610 w 1728872"/>
              <a:gd name="connsiteY48" fmla="*/ 1234468 h 2729893"/>
              <a:gd name="connsiteX49" fmla="*/ 385847 w 1728872"/>
              <a:gd name="connsiteY49" fmla="*/ 1258281 h 2729893"/>
              <a:gd name="connsiteX50" fmla="*/ 381085 w 1728872"/>
              <a:gd name="connsiteY50" fmla="*/ 1291618 h 2729893"/>
              <a:gd name="connsiteX51" fmla="*/ 376322 w 1728872"/>
              <a:gd name="connsiteY51" fmla="*/ 1305906 h 2729893"/>
              <a:gd name="connsiteX52" fmla="*/ 371560 w 1728872"/>
              <a:gd name="connsiteY52" fmla="*/ 1324956 h 2729893"/>
              <a:gd name="connsiteX53" fmla="*/ 366797 w 1728872"/>
              <a:gd name="connsiteY53" fmla="*/ 1348768 h 2729893"/>
              <a:gd name="connsiteX54" fmla="*/ 338222 w 1728872"/>
              <a:gd name="connsiteY54" fmla="*/ 1377343 h 2729893"/>
              <a:gd name="connsiteX55" fmla="*/ 319172 w 1728872"/>
              <a:gd name="connsiteY55" fmla="*/ 1391631 h 2729893"/>
              <a:gd name="connsiteX56" fmla="*/ 290597 w 1728872"/>
              <a:gd name="connsiteY56" fmla="*/ 1401156 h 2729893"/>
              <a:gd name="connsiteX57" fmla="*/ 276310 w 1728872"/>
              <a:gd name="connsiteY57" fmla="*/ 1415443 h 2729893"/>
              <a:gd name="connsiteX58" fmla="*/ 262022 w 1728872"/>
              <a:gd name="connsiteY58" fmla="*/ 1424968 h 2729893"/>
              <a:gd name="connsiteX59" fmla="*/ 257260 w 1728872"/>
              <a:gd name="connsiteY59" fmla="*/ 1439256 h 2729893"/>
              <a:gd name="connsiteX60" fmla="*/ 242972 w 1728872"/>
              <a:gd name="connsiteY60" fmla="*/ 1463068 h 2729893"/>
              <a:gd name="connsiteX61" fmla="*/ 209635 w 1728872"/>
              <a:gd name="connsiteY61" fmla="*/ 1496406 h 2729893"/>
              <a:gd name="connsiteX62" fmla="*/ 195347 w 1728872"/>
              <a:gd name="connsiteY62" fmla="*/ 1510693 h 2729893"/>
              <a:gd name="connsiteX63" fmla="*/ 157247 w 1728872"/>
              <a:gd name="connsiteY63" fmla="*/ 1539268 h 2729893"/>
              <a:gd name="connsiteX64" fmla="*/ 142960 w 1728872"/>
              <a:gd name="connsiteY64" fmla="*/ 1553556 h 2729893"/>
              <a:gd name="connsiteX65" fmla="*/ 114385 w 1728872"/>
              <a:gd name="connsiteY65" fmla="*/ 1577368 h 2729893"/>
              <a:gd name="connsiteX66" fmla="*/ 109622 w 1728872"/>
              <a:gd name="connsiteY66" fmla="*/ 1591656 h 2729893"/>
              <a:gd name="connsiteX67" fmla="*/ 100097 w 1728872"/>
              <a:gd name="connsiteY67" fmla="*/ 1653568 h 2729893"/>
              <a:gd name="connsiteX68" fmla="*/ 71522 w 1728872"/>
              <a:gd name="connsiteY68" fmla="*/ 1677381 h 2729893"/>
              <a:gd name="connsiteX69" fmla="*/ 38185 w 1728872"/>
              <a:gd name="connsiteY69" fmla="*/ 1720243 h 2729893"/>
              <a:gd name="connsiteX70" fmla="*/ 28660 w 1728872"/>
              <a:gd name="connsiteY70" fmla="*/ 1739293 h 2729893"/>
              <a:gd name="connsiteX71" fmla="*/ 42947 w 1728872"/>
              <a:gd name="connsiteY71" fmla="*/ 1786918 h 2729893"/>
              <a:gd name="connsiteX72" fmla="*/ 47710 w 1728872"/>
              <a:gd name="connsiteY72" fmla="*/ 1805968 h 2729893"/>
              <a:gd name="connsiteX73" fmla="*/ 52472 w 1728872"/>
              <a:gd name="connsiteY73" fmla="*/ 1820256 h 2729893"/>
              <a:gd name="connsiteX74" fmla="*/ 38185 w 1728872"/>
              <a:gd name="connsiteY74" fmla="*/ 1877406 h 2729893"/>
              <a:gd name="connsiteX75" fmla="*/ 28660 w 1728872"/>
              <a:gd name="connsiteY75" fmla="*/ 1905981 h 2729893"/>
              <a:gd name="connsiteX76" fmla="*/ 57235 w 1728872"/>
              <a:gd name="connsiteY76" fmla="*/ 1958368 h 2729893"/>
              <a:gd name="connsiteX77" fmla="*/ 61997 w 1728872"/>
              <a:gd name="connsiteY77" fmla="*/ 1977418 h 2729893"/>
              <a:gd name="connsiteX78" fmla="*/ 23897 w 1728872"/>
              <a:gd name="connsiteY78" fmla="*/ 1977418 h 2729893"/>
              <a:gd name="connsiteX79" fmla="*/ 85 w 1728872"/>
              <a:gd name="connsiteY79" fmla="*/ 1982181 h 2729893"/>
              <a:gd name="connsiteX80" fmla="*/ 19135 w 1728872"/>
              <a:gd name="connsiteY80" fmla="*/ 2020281 h 2729893"/>
              <a:gd name="connsiteX81" fmla="*/ 33422 w 1728872"/>
              <a:gd name="connsiteY81" fmla="*/ 2206018 h 2729893"/>
              <a:gd name="connsiteX82" fmla="*/ 47710 w 1728872"/>
              <a:gd name="connsiteY82" fmla="*/ 2277456 h 2729893"/>
              <a:gd name="connsiteX83" fmla="*/ 66760 w 1728872"/>
              <a:gd name="connsiteY83" fmla="*/ 2301268 h 2729893"/>
              <a:gd name="connsiteX84" fmla="*/ 76285 w 1728872"/>
              <a:gd name="connsiteY84" fmla="*/ 2315556 h 2729893"/>
              <a:gd name="connsiteX85" fmla="*/ 104860 w 1728872"/>
              <a:gd name="connsiteY85" fmla="*/ 2329843 h 2729893"/>
              <a:gd name="connsiteX86" fmla="*/ 157247 w 1728872"/>
              <a:gd name="connsiteY86" fmla="*/ 2391756 h 2729893"/>
              <a:gd name="connsiteX87" fmla="*/ 171535 w 1728872"/>
              <a:gd name="connsiteY87" fmla="*/ 2425093 h 2729893"/>
              <a:gd name="connsiteX88" fmla="*/ 176297 w 1728872"/>
              <a:gd name="connsiteY88" fmla="*/ 2448906 h 2729893"/>
              <a:gd name="connsiteX89" fmla="*/ 190585 w 1728872"/>
              <a:gd name="connsiteY89" fmla="*/ 2467956 h 2729893"/>
              <a:gd name="connsiteX90" fmla="*/ 195347 w 1728872"/>
              <a:gd name="connsiteY90" fmla="*/ 2482243 h 2729893"/>
              <a:gd name="connsiteX91" fmla="*/ 204872 w 1728872"/>
              <a:gd name="connsiteY91" fmla="*/ 2501293 h 2729893"/>
              <a:gd name="connsiteX92" fmla="*/ 209635 w 1728872"/>
              <a:gd name="connsiteY92" fmla="*/ 2525106 h 2729893"/>
              <a:gd name="connsiteX93" fmla="*/ 233447 w 1728872"/>
              <a:gd name="connsiteY93" fmla="*/ 2567968 h 2729893"/>
              <a:gd name="connsiteX94" fmla="*/ 238210 w 1728872"/>
              <a:gd name="connsiteY94" fmla="*/ 2582256 h 2729893"/>
              <a:gd name="connsiteX95" fmla="*/ 262022 w 1728872"/>
              <a:gd name="connsiteY95" fmla="*/ 2606068 h 2729893"/>
              <a:gd name="connsiteX96" fmla="*/ 271547 w 1728872"/>
              <a:gd name="connsiteY96" fmla="*/ 2620356 h 2729893"/>
              <a:gd name="connsiteX97" fmla="*/ 300122 w 1728872"/>
              <a:gd name="connsiteY97" fmla="*/ 2625118 h 2729893"/>
              <a:gd name="connsiteX98" fmla="*/ 395372 w 1728872"/>
              <a:gd name="connsiteY98" fmla="*/ 2653693 h 2729893"/>
              <a:gd name="connsiteX99" fmla="*/ 395372 w 1728872"/>
              <a:gd name="connsiteY99" fmla="*/ 2653693 h 2729893"/>
              <a:gd name="connsiteX100" fmla="*/ 452522 w 1728872"/>
              <a:gd name="connsiteY100" fmla="*/ 2672743 h 2729893"/>
              <a:gd name="connsiteX101" fmla="*/ 476335 w 1728872"/>
              <a:gd name="connsiteY101" fmla="*/ 2682268 h 2729893"/>
              <a:gd name="connsiteX102" fmla="*/ 504910 w 1728872"/>
              <a:gd name="connsiteY102" fmla="*/ 2691793 h 2729893"/>
              <a:gd name="connsiteX103" fmla="*/ 552535 w 1728872"/>
              <a:gd name="connsiteY103" fmla="*/ 2701318 h 2729893"/>
              <a:gd name="connsiteX104" fmla="*/ 600160 w 1728872"/>
              <a:gd name="connsiteY104" fmla="*/ 2715606 h 2729893"/>
              <a:gd name="connsiteX105" fmla="*/ 628735 w 1728872"/>
              <a:gd name="connsiteY105" fmla="*/ 2725131 h 2729893"/>
              <a:gd name="connsiteX106" fmla="*/ 643022 w 1728872"/>
              <a:gd name="connsiteY106" fmla="*/ 2729893 h 2729893"/>
              <a:gd name="connsiteX107" fmla="*/ 652547 w 1728872"/>
              <a:gd name="connsiteY107" fmla="*/ 2663218 h 2729893"/>
              <a:gd name="connsiteX108" fmla="*/ 666835 w 1728872"/>
              <a:gd name="connsiteY108" fmla="*/ 2653693 h 2729893"/>
              <a:gd name="connsiteX109" fmla="*/ 695410 w 1728872"/>
              <a:gd name="connsiteY109" fmla="*/ 2644168 h 2729893"/>
              <a:gd name="connsiteX110" fmla="*/ 709697 w 1728872"/>
              <a:gd name="connsiteY110" fmla="*/ 2634643 h 2729893"/>
              <a:gd name="connsiteX111" fmla="*/ 738272 w 1728872"/>
              <a:gd name="connsiteY111" fmla="*/ 2625118 h 2729893"/>
              <a:gd name="connsiteX112" fmla="*/ 771610 w 1728872"/>
              <a:gd name="connsiteY112" fmla="*/ 2610831 h 2729893"/>
              <a:gd name="connsiteX113" fmla="*/ 800185 w 1728872"/>
              <a:gd name="connsiteY113" fmla="*/ 2587018 h 2729893"/>
              <a:gd name="connsiteX114" fmla="*/ 833522 w 1728872"/>
              <a:gd name="connsiteY114" fmla="*/ 2553681 h 2729893"/>
              <a:gd name="connsiteX115" fmla="*/ 895435 w 1728872"/>
              <a:gd name="connsiteY115" fmla="*/ 2534631 h 2729893"/>
              <a:gd name="connsiteX116" fmla="*/ 924010 w 1728872"/>
              <a:gd name="connsiteY116" fmla="*/ 2520343 h 2729893"/>
              <a:gd name="connsiteX117" fmla="*/ 962110 w 1728872"/>
              <a:gd name="connsiteY117" fmla="*/ 2510818 h 2729893"/>
              <a:gd name="connsiteX118" fmla="*/ 976397 w 1728872"/>
              <a:gd name="connsiteY118" fmla="*/ 2506056 h 2729893"/>
              <a:gd name="connsiteX119" fmla="*/ 995447 w 1728872"/>
              <a:gd name="connsiteY119" fmla="*/ 2501293 h 2729893"/>
              <a:gd name="connsiteX120" fmla="*/ 1014497 w 1728872"/>
              <a:gd name="connsiteY120" fmla="*/ 2491768 h 2729893"/>
              <a:gd name="connsiteX121" fmla="*/ 1062122 w 1728872"/>
              <a:gd name="connsiteY121" fmla="*/ 2482243 h 2729893"/>
              <a:gd name="connsiteX122" fmla="*/ 1066885 w 1728872"/>
              <a:gd name="connsiteY122" fmla="*/ 2463193 h 2729893"/>
              <a:gd name="connsiteX123" fmla="*/ 1109747 w 1728872"/>
              <a:gd name="connsiteY123" fmla="*/ 2448906 h 2729893"/>
              <a:gd name="connsiteX124" fmla="*/ 1114510 w 1728872"/>
              <a:gd name="connsiteY124" fmla="*/ 2429856 h 2729893"/>
              <a:gd name="connsiteX125" fmla="*/ 1109747 w 1728872"/>
              <a:gd name="connsiteY125" fmla="*/ 2415568 h 2729893"/>
              <a:gd name="connsiteX126" fmla="*/ 1081172 w 1728872"/>
              <a:gd name="connsiteY126" fmla="*/ 2377468 h 2729893"/>
              <a:gd name="connsiteX127" fmla="*/ 1071647 w 1728872"/>
              <a:gd name="connsiteY127" fmla="*/ 2363181 h 2729893"/>
              <a:gd name="connsiteX128" fmla="*/ 1038310 w 1728872"/>
              <a:gd name="connsiteY128" fmla="*/ 2320318 h 2729893"/>
              <a:gd name="connsiteX129" fmla="*/ 1066885 w 1728872"/>
              <a:gd name="connsiteY129" fmla="*/ 2253643 h 2729893"/>
              <a:gd name="connsiteX130" fmla="*/ 1081172 w 1728872"/>
              <a:gd name="connsiteY130" fmla="*/ 2248881 h 2729893"/>
              <a:gd name="connsiteX131" fmla="*/ 1100222 w 1728872"/>
              <a:gd name="connsiteY131" fmla="*/ 2234593 h 2729893"/>
              <a:gd name="connsiteX132" fmla="*/ 1114510 w 1728872"/>
              <a:gd name="connsiteY132" fmla="*/ 2225068 h 2729893"/>
              <a:gd name="connsiteX133" fmla="*/ 1128797 w 1728872"/>
              <a:gd name="connsiteY133" fmla="*/ 2210781 h 2729893"/>
              <a:gd name="connsiteX134" fmla="*/ 1138322 w 1728872"/>
              <a:gd name="connsiteY134" fmla="*/ 2186968 h 2729893"/>
              <a:gd name="connsiteX135" fmla="*/ 1157372 w 1728872"/>
              <a:gd name="connsiteY135" fmla="*/ 2158393 h 2729893"/>
              <a:gd name="connsiteX136" fmla="*/ 1176422 w 1728872"/>
              <a:gd name="connsiteY136" fmla="*/ 2129818 h 2729893"/>
              <a:gd name="connsiteX137" fmla="*/ 1190710 w 1728872"/>
              <a:gd name="connsiteY137" fmla="*/ 2120293 h 2729893"/>
              <a:gd name="connsiteX138" fmla="*/ 1309772 w 1728872"/>
              <a:gd name="connsiteY138" fmla="*/ 2110768 h 2729893"/>
              <a:gd name="connsiteX139" fmla="*/ 1324060 w 1728872"/>
              <a:gd name="connsiteY139" fmla="*/ 2091718 h 2729893"/>
              <a:gd name="connsiteX140" fmla="*/ 1333585 w 1728872"/>
              <a:gd name="connsiteY140" fmla="*/ 2063143 h 2729893"/>
              <a:gd name="connsiteX141" fmla="*/ 1357397 w 1728872"/>
              <a:gd name="connsiteY141" fmla="*/ 2053618 h 2729893"/>
              <a:gd name="connsiteX142" fmla="*/ 1405022 w 1728872"/>
              <a:gd name="connsiteY142" fmla="*/ 2044093 h 2729893"/>
              <a:gd name="connsiteX143" fmla="*/ 1395497 w 1728872"/>
              <a:gd name="connsiteY143" fmla="*/ 2020281 h 2729893"/>
              <a:gd name="connsiteX144" fmla="*/ 1419310 w 1728872"/>
              <a:gd name="connsiteY144" fmla="*/ 2015518 h 2729893"/>
              <a:gd name="connsiteX145" fmla="*/ 1476460 w 1728872"/>
              <a:gd name="connsiteY145" fmla="*/ 2001231 h 2729893"/>
              <a:gd name="connsiteX146" fmla="*/ 1490747 w 1728872"/>
              <a:gd name="connsiteY146" fmla="*/ 1996468 h 2729893"/>
              <a:gd name="connsiteX147" fmla="*/ 1528847 w 1728872"/>
              <a:gd name="connsiteY147" fmla="*/ 1991706 h 2729893"/>
              <a:gd name="connsiteX148" fmla="*/ 1543135 w 1728872"/>
              <a:gd name="connsiteY148" fmla="*/ 1967893 h 2729893"/>
              <a:gd name="connsiteX149" fmla="*/ 1552660 w 1728872"/>
              <a:gd name="connsiteY149" fmla="*/ 1915506 h 2729893"/>
              <a:gd name="connsiteX150" fmla="*/ 1595522 w 1728872"/>
              <a:gd name="connsiteY150" fmla="*/ 1905981 h 2729893"/>
              <a:gd name="connsiteX151" fmla="*/ 1605047 w 1728872"/>
              <a:gd name="connsiteY151" fmla="*/ 1891693 h 2729893"/>
              <a:gd name="connsiteX152" fmla="*/ 1609810 w 1728872"/>
              <a:gd name="connsiteY152" fmla="*/ 1877406 h 2729893"/>
              <a:gd name="connsiteX153" fmla="*/ 1628860 w 1728872"/>
              <a:gd name="connsiteY153" fmla="*/ 1863118 h 2729893"/>
              <a:gd name="connsiteX154" fmla="*/ 1657435 w 1728872"/>
              <a:gd name="connsiteY154" fmla="*/ 1834543 h 2729893"/>
              <a:gd name="connsiteX155" fmla="*/ 1647910 w 1728872"/>
              <a:gd name="connsiteY155" fmla="*/ 1791681 h 2729893"/>
              <a:gd name="connsiteX156" fmla="*/ 1624097 w 1728872"/>
              <a:gd name="connsiteY156" fmla="*/ 1763106 h 2729893"/>
              <a:gd name="connsiteX157" fmla="*/ 1581235 w 1728872"/>
              <a:gd name="connsiteY157" fmla="*/ 1715481 h 2729893"/>
              <a:gd name="connsiteX158" fmla="*/ 1562185 w 1728872"/>
              <a:gd name="connsiteY158" fmla="*/ 1710718 h 2729893"/>
              <a:gd name="connsiteX159" fmla="*/ 1547897 w 1728872"/>
              <a:gd name="connsiteY159" fmla="*/ 1677381 h 2729893"/>
              <a:gd name="connsiteX160" fmla="*/ 1585997 w 1728872"/>
              <a:gd name="connsiteY160" fmla="*/ 1653568 h 2729893"/>
              <a:gd name="connsiteX161" fmla="*/ 1619335 w 1728872"/>
              <a:gd name="connsiteY161" fmla="*/ 1639281 h 2729893"/>
              <a:gd name="connsiteX162" fmla="*/ 1652672 w 1728872"/>
              <a:gd name="connsiteY162" fmla="*/ 1629756 h 2729893"/>
              <a:gd name="connsiteX163" fmla="*/ 1681247 w 1728872"/>
              <a:gd name="connsiteY163" fmla="*/ 1620231 h 2729893"/>
              <a:gd name="connsiteX164" fmla="*/ 1695535 w 1728872"/>
              <a:gd name="connsiteY164" fmla="*/ 1601181 h 2729893"/>
              <a:gd name="connsiteX165" fmla="*/ 1705060 w 1728872"/>
              <a:gd name="connsiteY165" fmla="*/ 1586893 h 2729893"/>
              <a:gd name="connsiteX166" fmla="*/ 1700297 w 1728872"/>
              <a:gd name="connsiteY166" fmla="*/ 1544031 h 2729893"/>
              <a:gd name="connsiteX167" fmla="*/ 1686010 w 1728872"/>
              <a:gd name="connsiteY167" fmla="*/ 1524981 h 2729893"/>
              <a:gd name="connsiteX168" fmla="*/ 1681247 w 1728872"/>
              <a:gd name="connsiteY168" fmla="*/ 1505931 h 2729893"/>
              <a:gd name="connsiteX169" fmla="*/ 1671722 w 1728872"/>
              <a:gd name="connsiteY169" fmla="*/ 1477356 h 2729893"/>
              <a:gd name="connsiteX170" fmla="*/ 1676485 w 1728872"/>
              <a:gd name="connsiteY170" fmla="*/ 1410681 h 2729893"/>
              <a:gd name="connsiteX171" fmla="*/ 1681247 w 1728872"/>
              <a:gd name="connsiteY171" fmla="*/ 1372581 h 2729893"/>
              <a:gd name="connsiteX172" fmla="*/ 1700297 w 1728872"/>
              <a:gd name="connsiteY172" fmla="*/ 1353531 h 2729893"/>
              <a:gd name="connsiteX173" fmla="*/ 1709822 w 1728872"/>
              <a:gd name="connsiteY173" fmla="*/ 1329718 h 2729893"/>
              <a:gd name="connsiteX174" fmla="*/ 1714585 w 1728872"/>
              <a:gd name="connsiteY174" fmla="*/ 1315431 h 2729893"/>
              <a:gd name="connsiteX175" fmla="*/ 1728872 w 1728872"/>
              <a:gd name="connsiteY175" fmla="*/ 1286856 h 2729893"/>
              <a:gd name="connsiteX176" fmla="*/ 1719347 w 1728872"/>
              <a:gd name="connsiteY176" fmla="*/ 1196368 h 2729893"/>
              <a:gd name="connsiteX177" fmla="*/ 1681247 w 1728872"/>
              <a:gd name="connsiteY177" fmla="*/ 1158268 h 2729893"/>
              <a:gd name="connsiteX178" fmla="*/ 1666960 w 1728872"/>
              <a:gd name="connsiteY178" fmla="*/ 1143981 h 2729893"/>
              <a:gd name="connsiteX179" fmla="*/ 1652672 w 1728872"/>
              <a:gd name="connsiteY179" fmla="*/ 1129693 h 2729893"/>
              <a:gd name="connsiteX180" fmla="*/ 1633622 w 1728872"/>
              <a:gd name="connsiteY180" fmla="*/ 1120168 h 2729893"/>
              <a:gd name="connsiteX181" fmla="*/ 1614572 w 1728872"/>
              <a:gd name="connsiteY181" fmla="*/ 1101118 h 2729893"/>
              <a:gd name="connsiteX182" fmla="*/ 1600285 w 1728872"/>
              <a:gd name="connsiteY182" fmla="*/ 1096356 h 2729893"/>
              <a:gd name="connsiteX183" fmla="*/ 1581235 w 1728872"/>
              <a:gd name="connsiteY183" fmla="*/ 1086831 h 2729893"/>
              <a:gd name="connsiteX184" fmla="*/ 1547897 w 1728872"/>
              <a:gd name="connsiteY184" fmla="*/ 1077306 h 2729893"/>
              <a:gd name="connsiteX185" fmla="*/ 1528847 w 1728872"/>
              <a:gd name="connsiteY185" fmla="*/ 1067781 h 2729893"/>
              <a:gd name="connsiteX186" fmla="*/ 1500272 w 1728872"/>
              <a:gd name="connsiteY186" fmla="*/ 1063018 h 2729893"/>
              <a:gd name="connsiteX187" fmla="*/ 1481222 w 1728872"/>
              <a:gd name="connsiteY187" fmla="*/ 1029681 h 2729893"/>
              <a:gd name="connsiteX188" fmla="*/ 1466935 w 1728872"/>
              <a:gd name="connsiteY188" fmla="*/ 986818 h 2729893"/>
              <a:gd name="connsiteX189" fmla="*/ 1457410 w 1728872"/>
              <a:gd name="connsiteY189" fmla="*/ 967768 h 2729893"/>
              <a:gd name="connsiteX190" fmla="*/ 1452647 w 1728872"/>
              <a:gd name="connsiteY190" fmla="*/ 953481 h 2729893"/>
              <a:gd name="connsiteX191" fmla="*/ 1443122 w 1728872"/>
              <a:gd name="connsiteY191" fmla="*/ 929668 h 2729893"/>
              <a:gd name="connsiteX192" fmla="*/ 1452647 w 1728872"/>
              <a:gd name="connsiteY192" fmla="*/ 867756 h 2729893"/>
              <a:gd name="connsiteX193" fmla="*/ 1462172 w 1728872"/>
              <a:gd name="connsiteY193" fmla="*/ 853468 h 2729893"/>
              <a:gd name="connsiteX194" fmla="*/ 1466935 w 1728872"/>
              <a:gd name="connsiteY194" fmla="*/ 839181 h 2729893"/>
              <a:gd name="connsiteX195" fmla="*/ 1500272 w 1728872"/>
              <a:gd name="connsiteY195" fmla="*/ 786793 h 2729893"/>
              <a:gd name="connsiteX196" fmla="*/ 1519322 w 1728872"/>
              <a:gd name="connsiteY196" fmla="*/ 739168 h 2729893"/>
              <a:gd name="connsiteX197" fmla="*/ 1528847 w 1728872"/>
              <a:gd name="connsiteY197" fmla="*/ 715356 h 2729893"/>
              <a:gd name="connsiteX198" fmla="*/ 1543135 w 1728872"/>
              <a:gd name="connsiteY198" fmla="*/ 701068 h 2729893"/>
              <a:gd name="connsiteX199" fmla="*/ 1562185 w 1728872"/>
              <a:gd name="connsiteY199" fmla="*/ 686781 h 2729893"/>
              <a:gd name="connsiteX200" fmla="*/ 1590760 w 1728872"/>
              <a:gd name="connsiteY200" fmla="*/ 643918 h 2729893"/>
              <a:gd name="connsiteX201" fmla="*/ 1600285 w 1728872"/>
              <a:gd name="connsiteY201" fmla="*/ 615343 h 2729893"/>
              <a:gd name="connsiteX202" fmla="*/ 1619335 w 1728872"/>
              <a:gd name="connsiteY202" fmla="*/ 586768 h 2729893"/>
              <a:gd name="connsiteX203" fmla="*/ 1614572 w 1728872"/>
              <a:gd name="connsiteY203" fmla="*/ 491518 h 2729893"/>
              <a:gd name="connsiteX204" fmla="*/ 1585997 w 1728872"/>
              <a:gd name="connsiteY204" fmla="*/ 467706 h 2729893"/>
              <a:gd name="connsiteX205" fmla="*/ 1571710 w 1728872"/>
              <a:gd name="connsiteY205" fmla="*/ 462943 h 2729893"/>
              <a:gd name="connsiteX206" fmla="*/ 1538372 w 1728872"/>
              <a:gd name="connsiteY206" fmla="*/ 448656 h 2729893"/>
              <a:gd name="connsiteX207" fmla="*/ 1533610 w 1728872"/>
              <a:gd name="connsiteY207" fmla="*/ 429606 h 2729893"/>
              <a:gd name="connsiteX208" fmla="*/ 1528847 w 1728872"/>
              <a:gd name="connsiteY208" fmla="*/ 343881 h 2729893"/>
              <a:gd name="connsiteX209" fmla="*/ 1514560 w 1728872"/>
              <a:gd name="connsiteY209" fmla="*/ 324831 h 2729893"/>
              <a:gd name="connsiteX210" fmla="*/ 1505035 w 1728872"/>
              <a:gd name="connsiteY210" fmla="*/ 310543 h 2729893"/>
              <a:gd name="connsiteX211" fmla="*/ 1485985 w 1728872"/>
              <a:gd name="connsiteY211" fmla="*/ 305781 h 2729893"/>
              <a:gd name="connsiteX212" fmla="*/ 1457410 w 1728872"/>
              <a:gd name="connsiteY212" fmla="*/ 296256 h 2729893"/>
              <a:gd name="connsiteX213" fmla="*/ 1481222 w 1728872"/>
              <a:gd name="connsiteY213" fmla="*/ 272443 h 2729893"/>
              <a:gd name="connsiteX214" fmla="*/ 1500272 w 1728872"/>
              <a:gd name="connsiteY214" fmla="*/ 234343 h 2729893"/>
              <a:gd name="connsiteX215" fmla="*/ 1514560 w 1728872"/>
              <a:gd name="connsiteY215" fmla="*/ 162906 h 2729893"/>
              <a:gd name="connsiteX216" fmla="*/ 1519322 w 1728872"/>
              <a:gd name="connsiteY216" fmla="*/ 139093 h 2729893"/>
              <a:gd name="connsiteX217" fmla="*/ 1524085 w 1728872"/>
              <a:gd name="connsiteY217" fmla="*/ 124806 h 2729893"/>
              <a:gd name="connsiteX218" fmla="*/ 1528847 w 1728872"/>
              <a:gd name="connsiteY218" fmla="*/ 105756 h 2729893"/>
              <a:gd name="connsiteX219" fmla="*/ 1547897 w 1728872"/>
              <a:gd name="connsiteY219" fmla="*/ 77181 h 2729893"/>
              <a:gd name="connsiteX220" fmla="*/ 1557422 w 1728872"/>
              <a:gd name="connsiteY220" fmla="*/ 62893 h 2729893"/>
              <a:gd name="connsiteX221" fmla="*/ 1538372 w 1728872"/>
              <a:gd name="connsiteY221" fmla="*/ 20031 h 2729893"/>
              <a:gd name="connsiteX0" fmla="*/ 1538372 w 1728872"/>
              <a:gd name="connsiteY0" fmla="*/ 20031 h 2729893"/>
              <a:gd name="connsiteX1" fmla="*/ 1485985 w 1728872"/>
              <a:gd name="connsiteY1" fmla="*/ 8125 h 2729893"/>
              <a:gd name="connsiteX2" fmla="*/ 1445503 w 1728872"/>
              <a:gd name="connsiteY2" fmla="*/ 3361 h 2729893"/>
              <a:gd name="connsiteX3" fmla="*/ 1338347 w 1728872"/>
              <a:gd name="connsiteY3" fmla="*/ 67656 h 2729893"/>
              <a:gd name="connsiteX4" fmla="*/ 1288341 w 1728872"/>
              <a:gd name="connsiteY4" fmla="*/ 122425 h 2729893"/>
              <a:gd name="connsiteX5" fmla="*/ 1221666 w 1728872"/>
              <a:gd name="connsiteY5" fmla="*/ 124805 h 2729893"/>
              <a:gd name="connsiteX6" fmla="*/ 1202616 w 1728872"/>
              <a:gd name="connsiteY6" fmla="*/ 146238 h 2729893"/>
              <a:gd name="connsiteX7" fmla="*/ 1138322 w 1728872"/>
              <a:gd name="connsiteY7" fmla="*/ 165288 h 2729893"/>
              <a:gd name="connsiteX8" fmla="*/ 1085935 w 1728872"/>
              <a:gd name="connsiteY8" fmla="*/ 243868 h 2729893"/>
              <a:gd name="connsiteX9" fmla="*/ 1059741 w 1728872"/>
              <a:gd name="connsiteY9" fmla="*/ 296256 h 2729893"/>
              <a:gd name="connsiteX10" fmla="*/ 966872 w 1728872"/>
              <a:gd name="connsiteY10" fmla="*/ 267681 h 2729893"/>
              <a:gd name="connsiteX11" fmla="*/ 909722 w 1728872"/>
              <a:gd name="connsiteY11" fmla="*/ 310543 h 2729893"/>
              <a:gd name="connsiteX12" fmla="*/ 885910 w 1728872"/>
              <a:gd name="connsiteY12" fmla="*/ 405793 h 2729893"/>
              <a:gd name="connsiteX13" fmla="*/ 854953 w 1728872"/>
              <a:gd name="connsiteY13" fmla="*/ 489137 h 2729893"/>
              <a:gd name="connsiteX14" fmla="*/ 759704 w 1728872"/>
              <a:gd name="connsiteY14" fmla="*/ 470087 h 2729893"/>
              <a:gd name="connsiteX15" fmla="*/ 688266 w 1728872"/>
              <a:gd name="connsiteY15" fmla="*/ 524857 h 2729893"/>
              <a:gd name="connsiteX16" fmla="*/ 628734 w 1728872"/>
              <a:gd name="connsiteY16" fmla="*/ 527238 h 2729893"/>
              <a:gd name="connsiteX17" fmla="*/ 623972 w 1728872"/>
              <a:gd name="connsiteY17" fmla="*/ 572481 h 2729893"/>
              <a:gd name="connsiteX18" fmla="*/ 600160 w 1728872"/>
              <a:gd name="connsiteY18" fmla="*/ 577243 h 2729893"/>
              <a:gd name="connsiteX19" fmla="*/ 585872 w 1728872"/>
              <a:gd name="connsiteY19" fmla="*/ 586768 h 2729893"/>
              <a:gd name="connsiteX20" fmla="*/ 581110 w 1728872"/>
              <a:gd name="connsiteY20" fmla="*/ 624868 h 2729893"/>
              <a:gd name="connsiteX21" fmla="*/ 571585 w 1728872"/>
              <a:gd name="connsiteY21" fmla="*/ 658206 h 2729893"/>
              <a:gd name="connsiteX22" fmla="*/ 566822 w 1728872"/>
              <a:gd name="connsiteY22" fmla="*/ 672493 h 2729893"/>
              <a:gd name="connsiteX23" fmla="*/ 514435 w 1728872"/>
              <a:gd name="connsiteY23" fmla="*/ 686781 h 2729893"/>
              <a:gd name="connsiteX24" fmla="*/ 500147 w 1728872"/>
              <a:gd name="connsiteY24" fmla="*/ 701068 h 2729893"/>
              <a:gd name="connsiteX25" fmla="*/ 523960 w 1728872"/>
              <a:gd name="connsiteY25" fmla="*/ 734406 h 2729893"/>
              <a:gd name="connsiteX26" fmla="*/ 566822 w 1728872"/>
              <a:gd name="connsiteY26" fmla="*/ 743931 h 2729893"/>
              <a:gd name="connsiteX27" fmla="*/ 604922 w 1728872"/>
              <a:gd name="connsiteY27" fmla="*/ 791556 h 2729893"/>
              <a:gd name="connsiteX28" fmla="*/ 623972 w 1728872"/>
              <a:gd name="connsiteY28" fmla="*/ 858231 h 2729893"/>
              <a:gd name="connsiteX29" fmla="*/ 638260 w 1728872"/>
              <a:gd name="connsiteY29" fmla="*/ 867756 h 2729893"/>
              <a:gd name="connsiteX30" fmla="*/ 604922 w 1728872"/>
              <a:gd name="connsiteY30" fmla="*/ 886806 h 2729893"/>
              <a:gd name="connsiteX31" fmla="*/ 595397 w 1728872"/>
              <a:gd name="connsiteY31" fmla="*/ 901093 h 2729893"/>
              <a:gd name="connsiteX32" fmla="*/ 576347 w 1728872"/>
              <a:gd name="connsiteY32" fmla="*/ 905856 h 2729893"/>
              <a:gd name="connsiteX33" fmla="*/ 562060 w 1728872"/>
              <a:gd name="connsiteY33" fmla="*/ 901093 h 2729893"/>
              <a:gd name="connsiteX34" fmla="*/ 566822 w 1728872"/>
              <a:gd name="connsiteY34" fmla="*/ 939193 h 2729893"/>
              <a:gd name="connsiteX35" fmla="*/ 557297 w 1728872"/>
              <a:gd name="connsiteY35" fmla="*/ 972531 h 2729893"/>
              <a:gd name="connsiteX36" fmla="*/ 523960 w 1728872"/>
              <a:gd name="connsiteY36" fmla="*/ 991581 h 2729893"/>
              <a:gd name="connsiteX37" fmla="*/ 509672 w 1728872"/>
              <a:gd name="connsiteY37" fmla="*/ 1005868 h 2729893"/>
              <a:gd name="connsiteX38" fmla="*/ 476335 w 1728872"/>
              <a:gd name="connsiteY38" fmla="*/ 986818 h 2729893"/>
              <a:gd name="connsiteX39" fmla="*/ 457285 w 1728872"/>
              <a:gd name="connsiteY39" fmla="*/ 991581 h 2729893"/>
              <a:gd name="connsiteX40" fmla="*/ 462047 w 1728872"/>
              <a:gd name="connsiteY40" fmla="*/ 1015393 h 2729893"/>
              <a:gd name="connsiteX41" fmla="*/ 481097 w 1728872"/>
              <a:gd name="connsiteY41" fmla="*/ 1043968 h 2729893"/>
              <a:gd name="connsiteX42" fmla="*/ 490622 w 1728872"/>
              <a:gd name="connsiteY42" fmla="*/ 1082068 h 2729893"/>
              <a:gd name="connsiteX43" fmla="*/ 485860 w 1728872"/>
              <a:gd name="connsiteY43" fmla="*/ 1182081 h 2729893"/>
              <a:gd name="connsiteX44" fmla="*/ 452522 w 1728872"/>
              <a:gd name="connsiteY44" fmla="*/ 1215418 h 2729893"/>
              <a:gd name="connsiteX45" fmla="*/ 438235 w 1728872"/>
              <a:gd name="connsiteY45" fmla="*/ 1229706 h 2729893"/>
              <a:gd name="connsiteX46" fmla="*/ 414422 w 1728872"/>
              <a:gd name="connsiteY46" fmla="*/ 1220181 h 2729893"/>
              <a:gd name="connsiteX47" fmla="*/ 395372 w 1728872"/>
              <a:gd name="connsiteY47" fmla="*/ 1215418 h 2729893"/>
              <a:gd name="connsiteX48" fmla="*/ 390610 w 1728872"/>
              <a:gd name="connsiteY48" fmla="*/ 1234468 h 2729893"/>
              <a:gd name="connsiteX49" fmla="*/ 385847 w 1728872"/>
              <a:gd name="connsiteY49" fmla="*/ 1258281 h 2729893"/>
              <a:gd name="connsiteX50" fmla="*/ 381085 w 1728872"/>
              <a:gd name="connsiteY50" fmla="*/ 1291618 h 2729893"/>
              <a:gd name="connsiteX51" fmla="*/ 376322 w 1728872"/>
              <a:gd name="connsiteY51" fmla="*/ 1305906 h 2729893"/>
              <a:gd name="connsiteX52" fmla="*/ 371560 w 1728872"/>
              <a:gd name="connsiteY52" fmla="*/ 1324956 h 2729893"/>
              <a:gd name="connsiteX53" fmla="*/ 366797 w 1728872"/>
              <a:gd name="connsiteY53" fmla="*/ 1348768 h 2729893"/>
              <a:gd name="connsiteX54" fmla="*/ 338222 w 1728872"/>
              <a:gd name="connsiteY54" fmla="*/ 1377343 h 2729893"/>
              <a:gd name="connsiteX55" fmla="*/ 319172 w 1728872"/>
              <a:gd name="connsiteY55" fmla="*/ 1391631 h 2729893"/>
              <a:gd name="connsiteX56" fmla="*/ 290597 w 1728872"/>
              <a:gd name="connsiteY56" fmla="*/ 1401156 h 2729893"/>
              <a:gd name="connsiteX57" fmla="*/ 276310 w 1728872"/>
              <a:gd name="connsiteY57" fmla="*/ 1415443 h 2729893"/>
              <a:gd name="connsiteX58" fmla="*/ 262022 w 1728872"/>
              <a:gd name="connsiteY58" fmla="*/ 1424968 h 2729893"/>
              <a:gd name="connsiteX59" fmla="*/ 257260 w 1728872"/>
              <a:gd name="connsiteY59" fmla="*/ 1439256 h 2729893"/>
              <a:gd name="connsiteX60" fmla="*/ 242972 w 1728872"/>
              <a:gd name="connsiteY60" fmla="*/ 1463068 h 2729893"/>
              <a:gd name="connsiteX61" fmla="*/ 209635 w 1728872"/>
              <a:gd name="connsiteY61" fmla="*/ 1496406 h 2729893"/>
              <a:gd name="connsiteX62" fmla="*/ 195347 w 1728872"/>
              <a:gd name="connsiteY62" fmla="*/ 1510693 h 2729893"/>
              <a:gd name="connsiteX63" fmla="*/ 157247 w 1728872"/>
              <a:gd name="connsiteY63" fmla="*/ 1539268 h 2729893"/>
              <a:gd name="connsiteX64" fmla="*/ 142960 w 1728872"/>
              <a:gd name="connsiteY64" fmla="*/ 1553556 h 2729893"/>
              <a:gd name="connsiteX65" fmla="*/ 114385 w 1728872"/>
              <a:gd name="connsiteY65" fmla="*/ 1577368 h 2729893"/>
              <a:gd name="connsiteX66" fmla="*/ 109622 w 1728872"/>
              <a:gd name="connsiteY66" fmla="*/ 1591656 h 2729893"/>
              <a:gd name="connsiteX67" fmla="*/ 100097 w 1728872"/>
              <a:gd name="connsiteY67" fmla="*/ 1653568 h 2729893"/>
              <a:gd name="connsiteX68" fmla="*/ 71522 w 1728872"/>
              <a:gd name="connsiteY68" fmla="*/ 1677381 h 2729893"/>
              <a:gd name="connsiteX69" fmla="*/ 38185 w 1728872"/>
              <a:gd name="connsiteY69" fmla="*/ 1720243 h 2729893"/>
              <a:gd name="connsiteX70" fmla="*/ 28660 w 1728872"/>
              <a:gd name="connsiteY70" fmla="*/ 1739293 h 2729893"/>
              <a:gd name="connsiteX71" fmla="*/ 42947 w 1728872"/>
              <a:gd name="connsiteY71" fmla="*/ 1786918 h 2729893"/>
              <a:gd name="connsiteX72" fmla="*/ 47710 w 1728872"/>
              <a:gd name="connsiteY72" fmla="*/ 1805968 h 2729893"/>
              <a:gd name="connsiteX73" fmla="*/ 52472 w 1728872"/>
              <a:gd name="connsiteY73" fmla="*/ 1820256 h 2729893"/>
              <a:gd name="connsiteX74" fmla="*/ 38185 w 1728872"/>
              <a:gd name="connsiteY74" fmla="*/ 1877406 h 2729893"/>
              <a:gd name="connsiteX75" fmla="*/ 28660 w 1728872"/>
              <a:gd name="connsiteY75" fmla="*/ 1905981 h 2729893"/>
              <a:gd name="connsiteX76" fmla="*/ 57235 w 1728872"/>
              <a:gd name="connsiteY76" fmla="*/ 1958368 h 2729893"/>
              <a:gd name="connsiteX77" fmla="*/ 61997 w 1728872"/>
              <a:gd name="connsiteY77" fmla="*/ 1977418 h 2729893"/>
              <a:gd name="connsiteX78" fmla="*/ 23897 w 1728872"/>
              <a:gd name="connsiteY78" fmla="*/ 1977418 h 2729893"/>
              <a:gd name="connsiteX79" fmla="*/ 85 w 1728872"/>
              <a:gd name="connsiteY79" fmla="*/ 1982181 h 2729893"/>
              <a:gd name="connsiteX80" fmla="*/ 19135 w 1728872"/>
              <a:gd name="connsiteY80" fmla="*/ 2020281 h 2729893"/>
              <a:gd name="connsiteX81" fmla="*/ 33422 w 1728872"/>
              <a:gd name="connsiteY81" fmla="*/ 2206018 h 2729893"/>
              <a:gd name="connsiteX82" fmla="*/ 47710 w 1728872"/>
              <a:gd name="connsiteY82" fmla="*/ 2277456 h 2729893"/>
              <a:gd name="connsiteX83" fmla="*/ 66760 w 1728872"/>
              <a:gd name="connsiteY83" fmla="*/ 2301268 h 2729893"/>
              <a:gd name="connsiteX84" fmla="*/ 76285 w 1728872"/>
              <a:gd name="connsiteY84" fmla="*/ 2315556 h 2729893"/>
              <a:gd name="connsiteX85" fmla="*/ 104860 w 1728872"/>
              <a:gd name="connsiteY85" fmla="*/ 2329843 h 2729893"/>
              <a:gd name="connsiteX86" fmla="*/ 157247 w 1728872"/>
              <a:gd name="connsiteY86" fmla="*/ 2391756 h 2729893"/>
              <a:gd name="connsiteX87" fmla="*/ 171535 w 1728872"/>
              <a:gd name="connsiteY87" fmla="*/ 2425093 h 2729893"/>
              <a:gd name="connsiteX88" fmla="*/ 176297 w 1728872"/>
              <a:gd name="connsiteY88" fmla="*/ 2448906 h 2729893"/>
              <a:gd name="connsiteX89" fmla="*/ 190585 w 1728872"/>
              <a:gd name="connsiteY89" fmla="*/ 2467956 h 2729893"/>
              <a:gd name="connsiteX90" fmla="*/ 195347 w 1728872"/>
              <a:gd name="connsiteY90" fmla="*/ 2482243 h 2729893"/>
              <a:gd name="connsiteX91" fmla="*/ 204872 w 1728872"/>
              <a:gd name="connsiteY91" fmla="*/ 2501293 h 2729893"/>
              <a:gd name="connsiteX92" fmla="*/ 209635 w 1728872"/>
              <a:gd name="connsiteY92" fmla="*/ 2525106 h 2729893"/>
              <a:gd name="connsiteX93" fmla="*/ 233447 w 1728872"/>
              <a:gd name="connsiteY93" fmla="*/ 2567968 h 2729893"/>
              <a:gd name="connsiteX94" fmla="*/ 238210 w 1728872"/>
              <a:gd name="connsiteY94" fmla="*/ 2582256 h 2729893"/>
              <a:gd name="connsiteX95" fmla="*/ 262022 w 1728872"/>
              <a:gd name="connsiteY95" fmla="*/ 2606068 h 2729893"/>
              <a:gd name="connsiteX96" fmla="*/ 271547 w 1728872"/>
              <a:gd name="connsiteY96" fmla="*/ 2620356 h 2729893"/>
              <a:gd name="connsiteX97" fmla="*/ 300122 w 1728872"/>
              <a:gd name="connsiteY97" fmla="*/ 2625118 h 2729893"/>
              <a:gd name="connsiteX98" fmla="*/ 395372 w 1728872"/>
              <a:gd name="connsiteY98" fmla="*/ 2653693 h 2729893"/>
              <a:gd name="connsiteX99" fmla="*/ 395372 w 1728872"/>
              <a:gd name="connsiteY99" fmla="*/ 2653693 h 2729893"/>
              <a:gd name="connsiteX100" fmla="*/ 452522 w 1728872"/>
              <a:gd name="connsiteY100" fmla="*/ 2672743 h 2729893"/>
              <a:gd name="connsiteX101" fmla="*/ 476335 w 1728872"/>
              <a:gd name="connsiteY101" fmla="*/ 2682268 h 2729893"/>
              <a:gd name="connsiteX102" fmla="*/ 504910 w 1728872"/>
              <a:gd name="connsiteY102" fmla="*/ 2691793 h 2729893"/>
              <a:gd name="connsiteX103" fmla="*/ 552535 w 1728872"/>
              <a:gd name="connsiteY103" fmla="*/ 2701318 h 2729893"/>
              <a:gd name="connsiteX104" fmla="*/ 600160 w 1728872"/>
              <a:gd name="connsiteY104" fmla="*/ 2715606 h 2729893"/>
              <a:gd name="connsiteX105" fmla="*/ 628735 w 1728872"/>
              <a:gd name="connsiteY105" fmla="*/ 2725131 h 2729893"/>
              <a:gd name="connsiteX106" fmla="*/ 643022 w 1728872"/>
              <a:gd name="connsiteY106" fmla="*/ 2729893 h 2729893"/>
              <a:gd name="connsiteX107" fmla="*/ 652547 w 1728872"/>
              <a:gd name="connsiteY107" fmla="*/ 2663218 h 2729893"/>
              <a:gd name="connsiteX108" fmla="*/ 666835 w 1728872"/>
              <a:gd name="connsiteY108" fmla="*/ 2653693 h 2729893"/>
              <a:gd name="connsiteX109" fmla="*/ 695410 w 1728872"/>
              <a:gd name="connsiteY109" fmla="*/ 2644168 h 2729893"/>
              <a:gd name="connsiteX110" fmla="*/ 709697 w 1728872"/>
              <a:gd name="connsiteY110" fmla="*/ 2634643 h 2729893"/>
              <a:gd name="connsiteX111" fmla="*/ 738272 w 1728872"/>
              <a:gd name="connsiteY111" fmla="*/ 2625118 h 2729893"/>
              <a:gd name="connsiteX112" fmla="*/ 771610 w 1728872"/>
              <a:gd name="connsiteY112" fmla="*/ 2610831 h 2729893"/>
              <a:gd name="connsiteX113" fmla="*/ 800185 w 1728872"/>
              <a:gd name="connsiteY113" fmla="*/ 2587018 h 2729893"/>
              <a:gd name="connsiteX114" fmla="*/ 833522 w 1728872"/>
              <a:gd name="connsiteY114" fmla="*/ 2553681 h 2729893"/>
              <a:gd name="connsiteX115" fmla="*/ 895435 w 1728872"/>
              <a:gd name="connsiteY115" fmla="*/ 2534631 h 2729893"/>
              <a:gd name="connsiteX116" fmla="*/ 924010 w 1728872"/>
              <a:gd name="connsiteY116" fmla="*/ 2520343 h 2729893"/>
              <a:gd name="connsiteX117" fmla="*/ 962110 w 1728872"/>
              <a:gd name="connsiteY117" fmla="*/ 2510818 h 2729893"/>
              <a:gd name="connsiteX118" fmla="*/ 976397 w 1728872"/>
              <a:gd name="connsiteY118" fmla="*/ 2506056 h 2729893"/>
              <a:gd name="connsiteX119" fmla="*/ 995447 w 1728872"/>
              <a:gd name="connsiteY119" fmla="*/ 2501293 h 2729893"/>
              <a:gd name="connsiteX120" fmla="*/ 1014497 w 1728872"/>
              <a:gd name="connsiteY120" fmla="*/ 2491768 h 2729893"/>
              <a:gd name="connsiteX121" fmla="*/ 1062122 w 1728872"/>
              <a:gd name="connsiteY121" fmla="*/ 2482243 h 2729893"/>
              <a:gd name="connsiteX122" fmla="*/ 1066885 w 1728872"/>
              <a:gd name="connsiteY122" fmla="*/ 2463193 h 2729893"/>
              <a:gd name="connsiteX123" fmla="*/ 1109747 w 1728872"/>
              <a:gd name="connsiteY123" fmla="*/ 2448906 h 2729893"/>
              <a:gd name="connsiteX124" fmla="*/ 1114510 w 1728872"/>
              <a:gd name="connsiteY124" fmla="*/ 2429856 h 2729893"/>
              <a:gd name="connsiteX125" fmla="*/ 1109747 w 1728872"/>
              <a:gd name="connsiteY125" fmla="*/ 2415568 h 2729893"/>
              <a:gd name="connsiteX126" fmla="*/ 1081172 w 1728872"/>
              <a:gd name="connsiteY126" fmla="*/ 2377468 h 2729893"/>
              <a:gd name="connsiteX127" fmla="*/ 1071647 w 1728872"/>
              <a:gd name="connsiteY127" fmla="*/ 2363181 h 2729893"/>
              <a:gd name="connsiteX128" fmla="*/ 1038310 w 1728872"/>
              <a:gd name="connsiteY128" fmla="*/ 2320318 h 2729893"/>
              <a:gd name="connsiteX129" fmla="*/ 1066885 w 1728872"/>
              <a:gd name="connsiteY129" fmla="*/ 2253643 h 2729893"/>
              <a:gd name="connsiteX130" fmla="*/ 1081172 w 1728872"/>
              <a:gd name="connsiteY130" fmla="*/ 2248881 h 2729893"/>
              <a:gd name="connsiteX131" fmla="*/ 1100222 w 1728872"/>
              <a:gd name="connsiteY131" fmla="*/ 2234593 h 2729893"/>
              <a:gd name="connsiteX132" fmla="*/ 1114510 w 1728872"/>
              <a:gd name="connsiteY132" fmla="*/ 2225068 h 2729893"/>
              <a:gd name="connsiteX133" fmla="*/ 1128797 w 1728872"/>
              <a:gd name="connsiteY133" fmla="*/ 2210781 h 2729893"/>
              <a:gd name="connsiteX134" fmla="*/ 1138322 w 1728872"/>
              <a:gd name="connsiteY134" fmla="*/ 2186968 h 2729893"/>
              <a:gd name="connsiteX135" fmla="*/ 1157372 w 1728872"/>
              <a:gd name="connsiteY135" fmla="*/ 2158393 h 2729893"/>
              <a:gd name="connsiteX136" fmla="*/ 1176422 w 1728872"/>
              <a:gd name="connsiteY136" fmla="*/ 2129818 h 2729893"/>
              <a:gd name="connsiteX137" fmla="*/ 1190710 w 1728872"/>
              <a:gd name="connsiteY137" fmla="*/ 2120293 h 2729893"/>
              <a:gd name="connsiteX138" fmla="*/ 1309772 w 1728872"/>
              <a:gd name="connsiteY138" fmla="*/ 2110768 h 2729893"/>
              <a:gd name="connsiteX139" fmla="*/ 1324060 w 1728872"/>
              <a:gd name="connsiteY139" fmla="*/ 2091718 h 2729893"/>
              <a:gd name="connsiteX140" fmla="*/ 1333585 w 1728872"/>
              <a:gd name="connsiteY140" fmla="*/ 2063143 h 2729893"/>
              <a:gd name="connsiteX141" fmla="*/ 1357397 w 1728872"/>
              <a:gd name="connsiteY141" fmla="*/ 2053618 h 2729893"/>
              <a:gd name="connsiteX142" fmla="*/ 1405022 w 1728872"/>
              <a:gd name="connsiteY142" fmla="*/ 2044093 h 2729893"/>
              <a:gd name="connsiteX143" fmla="*/ 1395497 w 1728872"/>
              <a:gd name="connsiteY143" fmla="*/ 2020281 h 2729893"/>
              <a:gd name="connsiteX144" fmla="*/ 1419310 w 1728872"/>
              <a:gd name="connsiteY144" fmla="*/ 2015518 h 2729893"/>
              <a:gd name="connsiteX145" fmla="*/ 1476460 w 1728872"/>
              <a:gd name="connsiteY145" fmla="*/ 2001231 h 2729893"/>
              <a:gd name="connsiteX146" fmla="*/ 1490747 w 1728872"/>
              <a:gd name="connsiteY146" fmla="*/ 1996468 h 2729893"/>
              <a:gd name="connsiteX147" fmla="*/ 1528847 w 1728872"/>
              <a:gd name="connsiteY147" fmla="*/ 1991706 h 2729893"/>
              <a:gd name="connsiteX148" fmla="*/ 1543135 w 1728872"/>
              <a:gd name="connsiteY148" fmla="*/ 1967893 h 2729893"/>
              <a:gd name="connsiteX149" fmla="*/ 1552660 w 1728872"/>
              <a:gd name="connsiteY149" fmla="*/ 1915506 h 2729893"/>
              <a:gd name="connsiteX150" fmla="*/ 1595522 w 1728872"/>
              <a:gd name="connsiteY150" fmla="*/ 1905981 h 2729893"/>
              <a:gd name="connsiteX151" fmla="*/ 1605047 w 1728872"/>
              <a:gd name="connsiteY151" fmla="*/ 1891693 h 2729893"/>
              <a:gd name="connsiteX152" fmla="*/ 1609810 w 1728872"/>
              <a:gd name="connsiteY152" fmla="*/ 1877406 h 2729893"/>
              <a:gd name="connsiteX153" fmla="*/ 1628860 w 1728872"/>
              <a:gd name="connsiteY153" fmla="*/ 1863118 h 2729893"/>
              <a:gd name="connsiteX154" fmla="*/ 1657435 w 1728872"/>
              <a:gd name="connsiteY154" fmla="*/ 1834543 h 2729893"/>
              <a:gd name="connsiteX155" fmla="*/ 1647910 w 1728872"/>
              <a:gd name="connsiteY155" fmla="*/ 1791681 h 2729893"/>
              <a:gd name="connsiteX156" fmla="*/ 1624097 w 1728872"/>
              <a:gd name="connsiteY156" fmla="*/ 1763106 h 2729893"/>
              <a:gd name="connsiteX157" fmla="*/ 1581235 w 1728872"/>
              <a:gd name="connsiteY157" fmla="*/ 1715481 h 2729893"/>
              <a:gd name="connsiteX158" fmla="*/ 1562185 w 1728872"/>
              <a:gd name="connsiteY158" fmla="*/ 1710718 h 2729893"/>
              <a:gd name="connsiteX159" fmla="*/ 1547897 w 1728872"/>
              <a:gd name="connsiteY159" fmla="*/ 1677381 h 2729893"/>
              <a:gd name="connsiteX160" fmla="*/ 1585997 w 1728872"/>
              <a:gd name="connsiteY160" fmla="*/ 1653568 h 2729893"/>
              <a:gd name="connsiteX161" fmla="*/ 1619335 w 1728872"/>
              <a:gd name="connsiteY161" fmla="*/ 1639281 h 2729893"/>
              <a:gd name="connsiteX162" fmla="*/ 1652672 w 1728872"/>
              <a:gd name="connsiteY162" fmla="*/ 1629756 h 2729893"/>
              <a:gd name="connsiteX163" fmla="*/ 1681247 w 1728872"/>
              <a:gd name="connsiteY163" fmla="*/ 1620231 h 2729893"/>
              <a:gd name="connsiteX164" fmla="*/ 1695535 w 1728872"/>
              <a:gd name="connsiteY164" fmla="*/ 1601181 h 2729893"/>
              <a:gd name="connsiteX165" fmla="*/ 1705060 w 1728872"/>
              <a:gd name="connsiteY165" fmla="*/ 1586893 h 2729893"/>
              <a:gd name="connsiteX166" fmla="*/ 1700297 w 1728872"/>
              <a:gd name="connsiteY166" fmla="*/ 1544031 h 2729893"/>
              <a:gd name="connsiteX167" fmla="*/ 1686010 w 1728872"/>
              <a:gd name="connsiteY167" fmla="*/ 1524981 h 2729893"/>
              <a:gd name="connsiteX168" fmla="*/ 1681247 w 1728872"/>
              <a:gd name="connsiteY168" fmla="*/ 1505931 h 2729893"/>
              <a:gd name="connsiteX169" fmla="*/ 1671722 w 1728872"/>
              <a:gd name="connsiteY169" fmla="*/ 1477356 h 2729893"/>
              <a:gd name="connsiteX170" fmla="*/ 1676485 w 1728872"/>
              <a:gd name="connsiteY170" fmla="*/ 1410681 h 2729893"/>
              <a:gd name="connsiteX171" fmla="*/ 1681247 w 1728872"/>
              <a:gd name="connsiteY171" fmla="*/ 1372581 h 2729893"/>
              <a:gd name="connsiteX172" fmla="*/ 1700297 w 1728872"/>
              <a:gd name="connsiteY172" fmla="*/ 1353531 h 2729893"/>
              <a:gd name="connsiteX173" fmla="*/ 1709822 w 1728872"/>
              <a:gd name="connsiteY173" fmla="*/ 1329718 h 2729893"/>
              <a:gd name="connsiteX174" fmla="*/ 1714585 w 1728872"/>
              <a:gd name="connsiteY174" fmla="*/ 1315431 h 2729893"/>
              <a:gd name="connsiteX175" fmla="*/ 1728872 w 1728872"/>
              <a:gd name="connsiteY175" fmla="*/ 1286856 h 2729893"/>
              <a:gd name="connsiteX176" fmla="*/ 1719347 w 1728872"/>
              <a:gd name="connsiteY176" fmla="*/ 1196368 h 2729893"/>
              <a:gd name="connsiteX177" fmla="*/ 1681247 w 1728872"/>
              <a:gd name="connsiteY177" fmla="*/ 1158268 h 2729893"/>
              <a:gd name="connsiteX178" fmla="*/ 1666960 w 1728872"/>
              <a:gd name="connsiteY178" fmla="*/ 1143981 h 2729893"/>
              <a:gd name="connsiteX179" fmla="*/ 1652672 w 1728872"/>
              <a:gd name="connsiteY179" fmla="*/ 1129693 h 2729893"/>
              <a:gd name="connsiteX180" fmla="*/ 1633622 w 1728872"/>
              <a:gd name="connsiteY180" fmla="*/ 1120168 h 2729893"/>
              <a:gd name="connsiteX181" fmla="*/ 1614572 w 1728872"/>
              <a:gd name="connsiteY181" fmla="*/ 1101118 h 2729893"/>
              <a:gd name="connsiteX182" fmla="*/ 1600285 w 1728872"/>
              <a:gd name="connsiteY182" fmla="*/ 1096356 h 2729893"/>
              <a:gd name="connsiteX183" fmla="*/ 1581235 w 1728872"/>
              <a:gd name="connsiteY183" fmla="*/ 1086831 h 2729893"/>
              <a:gd name="connsiteX184" fmla="*/ 1547897 w 1728872"/>
              <a:gd name="connsiteY184" fmla="*/ 1077306 h 2729893"/>
              <a:gd name="connsiteX185" fmla="*/ 1528847 w 1728872"/>
              <a:gd name="connsiteY185" fmla="*/ 1067781 h 2729893"/>
              <a:gd name="connsiteX186" fmla="*/ 1500272 w 1728872"/>
              <a:gd name="connsiteY186" fmla="*/ 1063018 h 2729893"/>
              <a:gd name="connsiteX187" fmla="*/ 1481222 w 1728872"/>
              <a:gd name="connsiteY187" fmla="*/ 1029681 h 2729893"/>
              <a:gd name="connsiteX188" fmla="*/ 1466935 w 1728872"/>
              <a:gd name="connsiteY188" fmla="*/ 986818 h 2729893"/>
              <a:gd name="connsiteX189" fmla="*/ 1457410 w 1728872"/>
              <a:gd name="connsiteY189" fmla="*/ 967768 h 2729893"/>
              <a:gd name="connsiteX190" fmla="*/ 1452647 w 1728872"/>
              <a:gd name="connsiteY190" fmla="*/ 953481 h 2729893"/>
              <a:gd name="connsiteX191" fmla="*/ 1443122 w 1728872"/>
              <a:gd name="connsiteY191" fmla="*/ 929668 h 2729893"/>
              <a:gd name="connsiteX192" fmla="*/ 1452647 w 1728872"/>
              <a:gd name="connsiteY192" fmla="*/ 867756 h 2729893"/>
              <a:gd name="connsiteX193" fmla="*/ 1462172 w 1728872"/>
              <a:gd name="connsiteY193" fmla="*/ 853468 h 2729893"/>
              <a:gd name="connsiteX194" fmla="*/ 1466935 w 1728872"/>
              <a:gd name="connsiteY194" fmla="*/ 839181 h 2729893"/>
              <a:gd name="connsiteX195" fmla="*/ 1500272 w 1728872"/>
              <a:gd name="connsiteY195" fmla="*/ 786793 h 2729893"/>
              <a:gd name="connsiteX196" fmla="*/ 1519322 w 1728872"/>
              <a:gd name="connsiteY196" fmla="*/ 739168 h 2729893"/>
              <a:gd name="connsiteX197" fmla="*/ 1528847 w 1728872"/>
              <a:gd name="connsiteY197" fmla="*/ 715356 h 2729893"/>
              <a:gd name="connsiteX198" fmla="*/ 1543135 w 1728872"/>
              <a:gd name="connsiteY198" fmla="*/ 701068 h 2729893"/>
              <a:gd name="connsiteX199" fmla="*/ 1562185 w 1728872"/>
              <a:gd name="connsiteY199" fmla="*/ 686781 h 2729893"/>
              <a:gd name="connsiteX200" fmla="*/ 1590760 w 1728872"/>
              <a:gd name="connsiteY200" fmla="*/ 643918 h 2729893"/>
              <a:gd name="connsiteX201" fmla="*/ 1600285 w 1728872"/>
              <a:gd name="connsiteY201" fmla="*/ 615343 h 2729893"/>
              <a:gd name="connsiteX202" fmla="*/ 1619335 w 1728872"/>
              <a:gd name="connsiteY202" fmla="*/ 586768 h 2729893"/>
              <a:gd name="connsiteX203" fmla="*/ 1614572 w 1728872"/>
              <a:gd name="connsiteY203" fmla="*/ 491518 h 2729893"/>
              <a:gd name="connsiteX204" fmla="*/ 1585997 w 1728872"/>
              <a:gd name="connsiteY204" fmla="*/ 467706 h 2729893"/>
              <a:gd name="connsiteX205" fmla="*/ 1571710 w 1728872"/>
              <a:gd name="connsiteY205" fmla="*/ 462943 h 2729893"/>
              <a:gd name="connsiteX206" fmla="*/ 1538372 w 1728872"/>
              <a:gd name="connsiteY206" fmla="*/ 448656 h 2729893"/>
              <a:gd name="connsiteX207" fmla="*/ 1533610 w 1728872"/>
              <a:gd name="connsiteY207" fmla="*/ 429606 h 2729893"/>
              <a:gd name="connsiteX208" fmla="*/ 1528847 w 1728872"/>
              <a:gd name="connsiteY208" fmla="*/ 343881 h 2729893"/>
              <a:gd name="connsiteX209" fmla="*/ 1514560 w 1728872"/>
              <a:gd name="connsiteY209" fmla="*/ 324831 h 2729893"/>
              <a:gd name="connsiteX210" fmla="*/ 1505035 w 1728872"/>
              <a:gd name="connsiteY210" fmla="*/ 310543 h 2729893"/>
              <a:gd name="connsiteX211" fmla="*/ 1485985 w 1728872"/>
              <a:gd name="connsiteY211" fmla="*/ 305781 h 2729893"/>
              <a:gd name="connsiteX212" fmla="*/ 1457410 w 1728872"/>
              <a:gd name="connsiteY212" fmla="*/ 296256 h 2729893"/>
              <a:gd name="connsiteX213" fmla="*/ 1481222 w 1728872"/>
              <a:gd name="connsiteY213" fmla="*/ 272443 h 2729893"/>
              <a:gd name="connsiteX214" fmla="*/ 1500272 w 1728872"/>
              <a:gd name="connsiteY214" fmla="*/ 234343 h 2729893"/>
              <a:gd name="connsiteX215" fmla="*/ 1514560 w 1728872"/>
              <a:gd name="connsiteY215" fmla="*/ 162906 h 2729893"/>
              <a:gd name="connsiteX216" fmla="*/ 1519322 w 1728872"/>
              <a:gd name="connsiteY216" fmla="*/ 139093 h 2729893"/>
              <a:gd name="connsiteX217" fmla="*/ 1524085 w 1728872"/>
              <a:gd name="connsiteY217" fmla="*/ 124806 h 2729893"/>
              <a:gd name="connsiteX218" fmla="*/ 1528847 w 1728872"/>
              <a:gd name="connsiteY218" fmla="*/ 105756 h 2729893"/>
              <a:gd name="connsiteX219" fmla="*/ 1547897 w 1728872"/>
              <a:gd name="connsiteY219" fmla="*/ 77181 h 2729893"/>
              <a:gd name="connsiteX220" fmla="*/ 1557422 w 1728872"/>
              <a:gd name="connsiteY220" fmla="*/ 62893 h 2729893"/>
              <a:gd name="connsiteX221" fmla="*/ 1538372 w 1728872"/>
              <a:gd name="connsiteY221" fmla="*/ 20031 h 2729893"/>
              <a:gd name="connsiteX0" fmla="*/ 1538372 w 1728872"/>
              <a:gd name="connsiteY0" fmla="*/ 20031 h 2729893"/>
              <a:gd name="connsiteX1" fmla="*/ 1485985 w 1728872"/>
              <a:gd name="connsiteY1" fmla="*/ 8125 h 2729893"/>
              <a:gd name="connsiteX2" fmla="*/ 1445503 w 1728872"/>
              <a:gd name="connsiteY2" fmla="*/ 3361 h 2729893"/>
              <a:gd name="connsiteX3" fmla="*/ 1338347 w 1728872"/>
              <a:gd name="connsiteY3" fmla="*/ 67656 h 2729893"/>
              <a:gd name="connsiteX4" fmla="*/ 1288341 w 1728872"/>
              <a:gd name="connsiteY4" fmla="*/ 122425 h 2729893"/>
              <a:gd name="connsiteX5" fmla="*/ 1221666 w 1728872"/>
              <a:gd name="connsiteY5" fmla="*/ 124805 h 2729893"/>
              <a:gd name="connsiteX6" fmla="*/ 1202616 w 1728872"/>
              <a:gd name="connsiteY6" fmla="*/ 146238 h 2729893"/>
              <a:gd name="connsiteX7" fmla="*/ 1138322 w 1728872"/>
              <a:gd name="connsiteY7" fmla="*/ 165288 h 2729893"/>
              <a:gd name="connsiteX8" fmla="*/ 1085935 w 1728872"/>
              <a:gd name="connsiteY8" fmla="*/ 243868 h 2729893"/>
              <a:gd name="connsiteX9" fmla="*/ 1059741 w 1728872"/>
              <a:gd name="connsiteY9" fmla="*/ 296256 h 2729893"/>
              <a:gd name="connsiteX10" fmla="*/ 966872 w 1728872"/>
              <a:gd name="connsiteY10" fmla="*/ 267681 h 2729893"/>
              <a:gd name="connsiteX11" fmla="*/ 909722 w 1728872"/>
              <a:gd name="connsiteY11" fmla="*/ 310543 h 2729893"/>
              <a:gd name="connsiteX12" fmla="*/ 885910 w 1728872"/>
              <a:gd name="connsiteY12" fmla="*/ 405793 h 2729893"/>
              <a:gd name="connsiteX13" fmla="*/ 854953 w 1728872"/>
              <a:gd name="connsiteY13" fmla="*/ 489137 h 2729893"/>
              <a:gd name="connsiteX14" fmla="*/ 735892 w 1728872"/>
              <a:gd name="connsiteY14" fmla="*/ 472468 h 2729893"/>
              <a:gd name="connsiteX15" fmla="*/ 688266 w 1728872"/>
              <a:gd name="connsiteY15" fmla="*/ 524857 h 2729893"/>
              <a:gd name="connsiteX16" fmla="*/ 628734 w 1728872"/>
              <a:gd name="connsiteY16" fmla="*/ 527238 h 2729893"/>
              <a:gd name="connsiteX17" fmla="*/ 623972 w 1728872"/>
              <a:gd name="connsiteY17" fmla="*/ 572481 h 2729893"/>
              <a:gd name="connsiteX18" fmla="*/ 600160 w 1728872"/>
              <a:gd name="connsiteY18" fmla="*/ 577243 h 2729893"/>
              <a:gd name="connsiteX19" fmla="*/ 585872 w 1728872"/>
              <a:gd name="connsiteY19" fmla="*/ 586768 h 2729893"/>
              <a:gd name="connsiteX20" fmla="*/ 581110 w 1728872"/>
              <a:gd name="connsiteY20" fmla="*/ 624868 h 2729893"/>
              <a:gd name="connsiteX21" fmla="*/ 571585 w 1728872"/>
              <a:gd name="connsiteY21" fmla="*/ 658206 h 2729893"/>
              <a:gd name="connsiteX22" fmla="*/ 566822 w 1728872"/>
              <a:gd name="connsiteY22" fmla="*/ 672493 h 2729893"/>
              <a:gd name="connsiteX23" fmla="*/ 514435 w 1728872"/>
              <a:gd name="connsiteY23" fmla="*/ 686781 h 2729893"/>
              <a:gd name="connsiteX24" fmla="*/ 500147 w 1728872"/>
              <a:gd name="connsiteY24" fmla="*/ 701068 h 2729893"/>
              <a:gd name="connsiteX25" fmla="*/ 523960 w 1728872"/>
              <a:gd name="connsiteY25" fmla="*/ 734406 h 2729893"/>
              <a:gd name="connsiteX26" fmla="*/ 566822 w 1728872"/>
              <a:gd name="connsiteY26" fmla="*/ 743931 h 2729893"/>
              <a:gd name="connsiteX27" fmla="*/ 604922 w 1728872"/>
              <a:gd name="connsiteY27" fmla="*/ 791556 h 2729893"/>
              <a:gd name="connsiteX28" fmla="*/ 623972 w 1728872"/>
              <a:gd name="connsiteY28" fmla="*/ 858231 h 2729893"/>
              <a:gd name="connsiteX29" fmla="*/ 638260 w 1728872"/>
              <a:gd name="connsiteY29" fmla="*/ 867756 h 2729893"/>
              <a:gd name="connsiteX30" fmla="*/ 604922 w 1728872"/>
              <a:gd name="connsiteY30" fmla="*/ 886806 h 2729893"/>
              <a:gd name="connsiteX31" fmla="*/ 595397 w 1728872"/>
              <a:gd name="connsiteY31" fmla="*/ 901093 h 2729893"/>
              <a:gd name="connsiteX32" fmla="*/ 576347 w 1728872"/>
              <a:gd name="connsiteY32" fmla="*/ 905856 h 2729893"/>
              <a:gd name="connsiteX33" fmla="*/ 562060 w 1728872"/>
              <a:gd name="connsiteY33" fmla="*/ 901093 h 2729893"/>
              <a:gd name="connsiteX34" fmla="*/ 566822 w 1728872"/>
              <a:gd name="connsiteY34" fmla="*/ 939193 h 2729893"/>
              <a:gd name="connsiteX35" fmla="*/ 557297 w 1728872"/>
              <a:gd name="connsiteY35" fmla="*/ 972531 h 2729893"/>
              <a:gd name="connsiteX36" fmla="*/ 523960 w 1728872"/>
              <a:gd name="connsiteY36" fmla="*/ 991581 h 2729893"/>
              <a:gd name="connsiteX37" fmla="*/ 509672 w 1728872"/>
              <a:gd name="connsiteY37" fmla="*/ 1005868 h 2729893"/>
              <a:gd name="connsiteX38" fmla="*/ 476335 w 1728872"/>
              <a:gd name="connsiteY38" fmla="*/ 986818 h 2729893"/>
              <a:gd name="connsiteX39" fmla="*/ 457285 w 1728872"/>
              <a:gd name="connsiteY39" fmla="*/ 991581 h 2729893"/>
              <a:gd name="connsiteX40" fmla="*/ 462047 w 1728872"/>
              <a:gd name="connsiteY40" fmla="*/ 1015393 h 2729893"/>
              <a:gd name="connsiteX41" fmla="*/ 481097 w 1728872"/>
              <a:gd name="connsiteY41" fmla="*/ 1043968 h 2729893"/>
              <a:gd name="connsiteX42" fmla="*/ 490622 w 1728872"/>
              <a:gd name="connsiteY42" fmla="*/ 1082068 h 2729893"/>
              <a:gd name="connsiteX43" fmla="*/ 485860 w 1728872"/>
              <a:gd name="connsiteY43" fmla="*/ 1182081 h 2729893"/>
              <a:gd name="connsiteX44" fmla="*/ 452522 w 1728872"/>
              <a:gd name="connsiteY44" fmla="*/ 1215418 h 2729893"/>
              <a:gd name="connsiteX45" fmla="*/ 438235 w 1728872"/>
              <a:gd name="connsiteY45" fmla="*/ 1229706 h 2729893"/>
              <a:gd name="connsiteX46" fmla="*/ 414422 w 1728872"/>
              <a:gd name="connsiteY46" fmla="*/ 1220181 h 2729893"/>
              <a:gd name="connsiteX47" fmla="*/ 395372 w 1728872"/>
              <a:gd name="connsiteY47" fmla="*/ 1215418 h 2729893"/>
              <a:gd name="connsiteX48" fmla="*/ 390610 w 1728872"/>
              <a:gd name="connsiteY48" fmla="*/ 1234468 h 2729893"/>
              <a:gd name="connsiteX49" fmla="*/ 385847 w 1728872"/>
              <a:gd name="connsiteY49" fmla="*/ 1258281 h 2729893"/>
              <a:gd name="connsiteX50" fmla="*/ 381085 w 1728872"/>
              <a:gd name="connsiteY50" fmla="*/ 1291618 h 2729893"/>
              <a:gd name="connsiteX51" fmla="*/ 376322 w 1728872"/>
              <a:gd name="connsiteY51" fmla="*/ 1305906 h 2729893"/>
              <a:gd name="connsiteX52" fmla="*/ 371560 w 1728872"/>
              <a:gd name="connsiteY52" fmla="*/ 1324956 h 2729893"/>
              <a:gd name="connsiteX53" fmla="*/ 366797 w 1728872"/>
              <a:gd name="connsiteY53" fmla="*/ 1348768 h 2729893"/>
              <a:gd name="connsiteX54" fmla="*/ 338222 w 1728872"/>
              <a:gd name="connsiteY54" fmla="*/ 1377343 h 2729893"/>
              <a:gd name="connsiteX55" fmla="*/ 319172 w 1728872"/>
              <a:gd name="connsiteY55" fmla="*/ 1391631 h 2729893"/>
              <a:gd name="connsiteX56" fmla="*/ 290597 w 1728872"/>
              <a:gd name="connsiteY56" fmla="*/ 1401156 h 2729893"/>
              <a:gd name="connsiteX57" fmla="*/ 276310 w 1728872"/>
              <a:gd name="connsiteY57" fmla="*/ 1415443 h 2729893"/>
              <a:gd name="connsiteX58" fmla="*/ 262022 w 1728872"/>
              <a:gd name="connsiteY58" fmla="*/ 1424968 h 2729893"/>
              <a:gd name="connsiteX59" fmla="*/ 257260 w 1728872"/>
              <a:gd name="connsiteY59" fmla="*/ 1439256 h 2729893"/>
              <a:gd name="connsiteX60" fmla="*/ 242972 w 1728872"/>
              <a:gd name="connsiteY60" fmla="*/ 1463068 h 2729893"/>
              <a:gd name="connsiteX61" fmla="*/ 209635 w 1728872"/>
              <a:gd name="connsiteY61" fmla="*/ 1496406 h 2729893"/>
              <a:gd name="connsiteX62" fmla="*/ 195347 w 1728872"/>
              <a:gd name="connsiteY62" fmla="*/ 1510693 h 2729893"/>
              <a:gd name="connsiteX63" fmla="*/ 157247 w 1728872"/>
              <a:gd name="connsiteY63" fmla="*/ 1539268 h 2729893"/>
              <a:gd name="connsiteX64" fmla="*/ 142960 w 1728872"/>
              <a:gd name="connsiteY64" fmla="*/ 1553556 h 2729893"/>
              <a:gd name="connsiteX65" fmla="*/ 114385 w 1728872"/>
              <a:gd name="connsiteY65" fmla="*/ 1577368 h 2729893"/>
              <a:gd name="connsiteX66" fmla="*/ 109622 w 1728872"/>
              <a:gd name="connsiteY66" fmla="*/ 1591656 h 2729893"/>
              <a:gd name="connsiteX67" fmla="*/ 100097 w 1728872"/>
              <a:gd name="connsiteY67" fmla="*/ 1653568 h 2729893"/>
              <a:gd name="connsiteX68" fmla="*/ 71522 w 1728872"/>
              <a:gd name="connsiteY68" fmla="*/ 1677381 h 2729893"/>
              <a:gd name="connsiteX69" fmla="*/ 38185 w 1728872"/>
              <a:gd name="connsiteY69" fmla="*/ 1720243 h 2729893"/>
              <a:gd name="connsiteX70" fmla="*/ 28660 w 1728872"/>
              <a:gd name="connsiteY70" fmla="*/ 1739293 h 2729893"/>
              <a:gd name="connsiteX71" fmla="*/ 42947 w 1728872"/>
              <a:gd name="connsiteY71" fmla="*/ 1786918 h 2729893"/>
              <a:gd name="connsiteX72" fmla="*/ 47710 w 1728872"/>
              <a:gd name="connsiteY72" fmla="*/ 1805968 h 2729893"/>
              <a:gd name="connsiteX73" fmla="*/ 52472 w 1728872"/>
              <a:gd name="connsiteY73" fmla="*/ 1820256 h 2729893"/>
              <a:gd name="connsiteX74" fmla="*/ 38185 w 1728872"/>
              <a:gd name="connsiteY74" fmla="*/ 1877406 h 2729893"/>
              <a:gd name="connsiteX75" fmla="*/ 28660 w 1728872"/>
              <a:gd name="connsiteY75" fmla="*/ 1905981 h 2729893"/>
              <a:gd name="connsiteX76" fmla="*/ 57235 w 1728872"/>
              <a:gd name="connsiteY76" fmla="*/ 1958368 h 2729893"/>
              <a:gd name="connsiteX77" fmla="*/ 61997 w 1728872"/>
              <a:gd name="connsiteY77" fmla="*/ 1977418 h 2729893"/>
              <a:gd name="connsiteX78" fmla="*/ 23897 w 1728872"/>
              <a:gd name="connsiteY78" fmla="*/ 1977418 h 2729893"/>
              <a:gd name="connsiteX79" fmla="*/ 85 w 1728872"/>
              <a:gd name="connsiteY79" fmla="*/ 1982181 h 2729893"/>
              <a:gd name="connsiteX80" fmla="*/ 19135 w 1728872"/>
              <a:gd name="connsiteY80" fmla="*/ 2020281 h 2729893"/>
              <a:gd name="connsiteX81" fmla="*/ 33422 w 1728872"/>
              <a:gd name="connsiteY81" fmla="*/ 2206018 h 2729893"/>
              <a:gd name="connsiteX82" fmla="*/ 47710 w 1728872"/>
              <a:gd name="connsiteY82" fmla="*/ 2277456 h 2729893"/>
              <a:gd name="connsiteX83" fmla="*/ 66760 w 1728872"/>
              <a:gd name="connsiteY83" fmla="*/ 2301268 h 2729893"/>
              <a:gd name="connsiteX84" fmla="*/ 76285 w 1728872"/>
              <a:gd name="connsiteY84" fmla="*/ 2315556 h 2729893"/>
              <a:gd name="connsiteX85" fmla="*/ 104860 w 1728872"/>
              <a:gd name="connsiteY85" fmla="*/ 2329843 h 2729893"/>
              <a:gd name="connsiteX86" fmla="*/ 157247 w 1728872"/>
              <a:gd name="connsiteY86" fmla="*/ 2391756 h 2729893"/>
              <a:gd name="connsiteX87" fmla="*/ 171535 w 1728872"/>
              <a:gd name="connsiteY87" fmla="*/ 2425093 h 2729893"/>
              <a:gd name="connsiteX88" fmla="*/ 176297 w 1728872"/>
              <a:gd name="connsiteY88" fmla="*/ 2448906 h 2729893"/>
              <a:gd name="connsiteX89" fmla="*/ 190585 w 1728872"/>
              <a:gd name="connsiteY89" fmla="*/ 2467956 h 2729893"/>
              <a:gd name="connsiteX90" fmla="*/ 195347 w 1728872"/>
              <a:gd name="connsiteY90" fmla="*/ 2482243 h 2729893"/>
              <a:gd name="connsiteX91" fmla="*/ 204872 w 1728872"/>
              <a:gd name="connsiteY91" fmla="*/ 2501293 h 2729893"/>
              <a:gd name="connsiteX92" fmla="*/ 209635 w 1728872"/>
              <a:gd name="connsiteY92" fmla="*/ 2525106 h 2729893"/>
              <a:gd name="connsiteX93" fmla="*/ 233447 w 1728872"/>
              <a:gd name="connsiteY93" fmla="*/ 2567968 h 2729893"/>
              <a:gd name="connsiteX94" fmla="*/ 238210 w 1728872"/>
              <a:gd name="connsiteY94" fmla="*/ 2582256 h 2729893"/>
              <a:gd name="connsiteX95" fmla="*/ 262022 w 1728872"/>
              <a:gd name="connsiteY95" fmla="*/ 2606068 h 2729893"/>
              <a:gd name="connsiteX96" fmla="*/ 271547 w 1728872"/>
              <a:gd name="connsiteY96" fmla="*/ 2620356 h 2729893"/>
              <a:gd name="connsiteX97" fmla="*/ 300122 w 1728872"/>
              <a:gd name="connsiteY97" fmla="*/ 2625118 h 2729893"/>
              <a:gd name="connsiteX98" fmla="*/ 395372 w 1728872"/>
              <a:gd name="connsiteY98" fmla="*/ 2653693 h 2729893"/>
              <a:gd name="connsiteX99" fmla="*/ 395372 w 1728872"/>
              <a:gd name="connsiteY99" fmla="*/ 2653693 h 2729893"/>
              <a:gd name="connsiteX100" fmla="*/ 452522 w 1728872"/>
              <a:gd name="connsiteY100" fmla="*/ 2672743 h 2729893"/>
              <a:gd name="connsiteX101" fmla="*/ 476335 w 1728872"/>
              <a:gd name="connsiteY101" fmla="*/ 2682268 h 2729893"/>
              <a:gd name="connsiteX102" fmla="*/ 504910 w 1728872"/>
              <a:gd name="connsiteY102" fmla="*/ 2691793 h 2729893"/>
              <a:gd name="connsiteX103" fmla="*/ 552535 w 1728872"/>
              <a:gd name="connsiteY103" fmla="*/ 2701318 h 2729893"/>
              <a:gd name="connsiteX104" fmla="*/ 600160 w 1728872"/>
              <a:gd name="connsiteY104" fmla="*/ 2715606 h 2729893"/>
              <a:gd name="connsiteX105" fmla="*/ 628735 w 1728872"/>
              <a:gd name="connsiteY105" fmla="*/ 2725131 h 2729893"/>
              <a:gd name="connsiteX106" fmla="*/ 643022 w 1728872"/>
              <a:gd name="connsiteY106" fmla="*/ 2729893 h 2729893"/>
              <a:gd name="connsiteX107" fmla="*/ 652547 w 1728872"/>
              <a:gd name="connsiteY107" fmla="*/ 2663218 h 2729893"/>
              <a:gd name="connsiteX108" fmla="*/ 666835 w 1728872"/>
              <a:gd name="connsiteY108" fmla="*/ 2653693 h 2729893"/>
              <a:gd name="connsiteX109" fmla="*/ 695410 w 1728872"/>
              <a:gd name="connsiteY109" fmla="*/ 2644168 h 2729893"/>
              <a:gd name="connsiteX110" fmla="*/ 709697 w 1728872"/>
              <a:gd name="connsiteY110" fmla="*/ 2634643 h 2729893"/>
              <a:gd name="connsiteX111" fmla="*/ 738272 w 1728872"/>
              <a:gd name="connsiteY111" fmla="*/ 2625118 h 2729893"/>
              <a:gd name="connsiteX112" fmla="*/ 771610 w 1728872"/>
              <a:gd name="connsiteY112" fmla="*/ 2610831 h 2729893"/>
              <a:gd name="connsiteX113" fmla="*/ 800185 w 1728872"/>
              <a:gd name="connsiteY113" fmla="*/ 2587018 h 2729893"/>
              <a:gd name="connsiteX114" fmla="*/ 833522 w 1728872"/>
              <a:gd name="connsiteY114" fmla="*/ 2553681 h 2729893"/>
              <a:gd name="connsiteX115" fmla="*/ 895435 w 1728872"/>
              <a:gd name="connsiteY115" fmla="*/ 2534631 h 2729893"/>
              <a:gd name="connsiteX116" fmla="*/ 924010 w 1728872"/>
              <a:gd name="connsiteY116" fmla="*/ 2520343 h 2729893"/>
              <a:gd name="connsiteX117" fmla="*/ 962110 w 1728872"/>
              <a:gd name="connsiteY117" fmla="*/ 2510818 h 2729893"/>
              <a:gd name="connsiteX118" fmla="*/ 976397 w 1728872"/>
              <a:gd name="connsiteY118" fmla="*/ 2506056 h 2729893"/>
              <a:gd name="connsiteX119" fmla="*/ 995447 w 1728872"/>
              <a:gd name="connsiteY119" fmla="*/ 2501293 h 2729893"/>
              <a:gd name="connsiteX120" fmla="*/ 1014497 w 1728872"/>
              <a:gd name="connsiteY120" fmla="*/ 2491768 h 2729893"/>
              <a:gd name="connsiteX121" fmla="*/ 1062122 w 1728872"/>
              <a:gd name="connsiteY121" fmla="*/ 2482243 h 2729893"/>
              <a:gd name="connsiteX122" fmla="*/ 1066885 w 1728872"/>
              <a:gd name="connsiteY122" fmla="*/ 2463193 h 2729893"/>
              <a:gd name="connsiteX123" fmla="*/ 1109747 w 1728872"/>
              <a:gd name="connsiteY123" fmla="*/ 2448906 h 2729893"/>
              <a:gd name="connsiteX124" fmla="*/ 1114510 w 1728872"/>
              <a:gd name="connsiteY124" fmla="*/ 2429856 h 2729893"/>
              <a:gd name="connsiteX125" fmla="*/ 1109747 w 1728872"/>
              <a:gd name="connsiteY125" fmla="*/ 2415568 h 2729893"/>
              <a:gd name="connsiteX126" fmla="*/ 1081172 w 1728872"/>
              <a:gd name="connsiteY126" fmla="*/ 2377468 h 2729893"/>
              <a:gd name="connsiteX127" fmla="*/ 1071647 w 1728872"/>
              <a:gd name="connsiteY127" fmla="*/ 2363181 h 2729893"/>
              <a:gd name="connsiteX128" fmla="*/ 1038310 w 1728872"/>
              <a:gd name="connsiteY128" fmla="*/ 2320318 h 2729893"/>
              <a:gd name="connsiteX129" fmla="*/ 1066885 w 1728872"/>
              <a:gd name="connsiteY129" fmla="*/ 2253643 h 2729893"/>
              <a:gd name="connsiteX130" fmla="*/ 1081172 w 1728872"/>
              <a:gd name="connsiteY130" fmla="*/ 2248881 h 2729893"/>
              <a:gd name="connsiteX131" fmla="*/ 1100222 w 1728872"/>
              <a:gd name="connsiteY131" fmla="*/ 2234593 h 2729893"/>
              <a:gd name="connsiteX132" fmla="*/ 1114510 w 1728872"/>
              <a:gd name="connsiteY132" fmla="*/ 2225068 h 2729893"/>
              <a:gd name="connsiteX133" fmla="*/ 1128797 w 1728872"/>
              <a:gd name="connsiteY133" fmla="*/ 2210781 h 2729893"/>
              <a:gd name="connsiteX134" fmla="*/ 1138322 w 1728872"/>
              <a:gd name="connsiteY134" fmla="*/ 2186968 h 2729893"/>
              <a:gd name="connsiteX135" fmla="*/ 1157372 w 1728872"/>
              <a:gd name="connsiteY135" fmla="*/ 2158393 h 2729893"/>
              <a:gd name="connsiteX136" fmla="*/ 1176422 w 1728872"/>
              <a:gd name="connsiteY136" fmla="*/ 2129818 h 2729893"/>
              <a:gd name="connsiteX137" fmla="*/ 1190710 w 1728872"/>
              <a:gd name="connsiteY137" fmla="*/ 2120293 h 2729893"/>
              <a:gd name="connsiteX138" fmla="*/ 1309772 w 1728872"/>
              <a:gd name="connsiteY138" fmla="*/ 2110768 h 2729893"/>
              <a:gd name="connsiteX139" fmla="*/ 1324060 w 1728872"/>
              <a:gd name="connsiteY139" fmla="*/ 2091718 h 2729893"/>
              <a:gd name="connsiteX140" fmla="*/ 1333585 w 1728872"/>
              <a:gd name="connsiteY140" fmla="*/ 2063143 h 2729893"/>
              <a:gd name="connsiteX141" fmla="*/ 1357397 w 1728872"/>
              <a:gd name="connsiteY141" fmla="*/ 2053618 h 2729893"/>
              <a:gd name="connsiteX142" fmla="*/ 1405022 w 1728872"/>
              <a:gd name="connsiteY142" fmla="*/ 2044093 h 2729893"/>
              <a:gd name="connsiteX143" fmla="*/ 1395497 w 1728872"/>
              <a:gd name="connsiteY143" fmla="*/ 2020281 h 2729893"/>
              <a:gd name="connsiteX144" fmla="*/ 1419310 w 1728872"/>
              <a:gd name="connsiteY144" fmla="*/ 2015518 h 2729893"/>
              <a:gd name="connsiteX145" fmla="*/ 1476460 w 1728872"/>
              <a:gd name="connsiteY145" fmla="*/ 2001231 h 2729893"/>
              <a:gd name="connsiteX146" fmla="*/ 1490747 w 1728872"/>
              <a:gd name="connsiteY146" fmla="*/ 1996468 h 2729893"/>
              <a:gd name="connsiteX147" fmla="*/ 1528847 w 1728872"/>
              <a:gd name="connsiteY147" fmla="*/ 1991706 h 2729893"/>
              <a:gd name="connsiteX148" fmla="*/ 1543135 w 1728872"/>
              <a:gd name="connsiteY148" fmla="*/ 1967893 h 2729893"/>
              <a:gd name="connsiteX149" fmla="*/ 1552660 w 1728872"/>
              <a:gd name="connsiteY149" fmla="*/ 1915506 h 2729893"/>
              <a:gd name="connsiteX150" fmla="*/ 1595522 w 1728872"/>
              <a:gd name="connsiteY150" fmla="*/ 1905981 h 2729893"/>
              <a:gd name="connsiteX151" fmla="*/ 1605047 w 1728872"/>
              <a:gd name="connsiteY151" fmla="*/ 1891693 h 2729893"/>
              <a:gd name="connsiteX152" fmla="*/ 1609810 w 1728872"/>
              <a:gd name="connsiteY152" fmla="*/ 1877406 h 2729893"/>
              <a:gd name="connsiteX153" fmla="*/ 1628860 w 1728872"/>
              <a:gd name="connsiteY153" fmla="*/ 1863118 h 2729893"/>
              <a:gd name="connsiteX154" fmla="*/ 1657435 w 1728872"/>
              <a:gd name="connsiteY154" fmla="*/ 1834543 h 2729893"/>
              <a:gd name="connsiteX155" fmla="*/ 1647910 w 1728872"/>
              <a:gd name="connsiteY155" fmla="*/ 1791681 h 2729893"/>
              <a:gd name="connsiteX156" fmla="*/ 1624097 w 1728872"/>
              <a:gd name="connsiteY156" fmla="*/ 1763106 h 2729893"/>
              <a:gd name="connsiteX157" fmla="*/ 1581235 w 1728872"/>
              <a:gd name="connsiteY157" fmla="*/ 1715481 h 2729893"/>
              <a:gd name="connsiteX158" fmla="*/ 1562185 w 1728872"/>
              <a:gd name="connsiteY158" fmla="*/ 1710718 h 2729893"/>
              <a:gd name="connsiteX159" fmla="*/ 1547897 w 1728872"/>
              <a:gd name="connsiteY159" fmla="*/ 1677381 h 2729893"/>
              <a:gd name="connsiteX160" fmla="*/ 1585997 w 1728872"/>
              <a:gd name="connsiteY160" fmla="*/ 1653568 h 2729893"/>
              <a:gd name="connsiteX161" fmla="*/ 1619335 w 1728872"/>
              <a:gd name="connsiteY161" fmla="*/ 1639281 h 2729893"/>
              <a:gd name="connsiteX162" fmla="*/ 1652672 w 1728872"/>
              <a:gd name="connsiteY162" fmla="*/ 1629756 h 2729893"/>
              <a:gd name="connsiteX163" fmla="*/ 1681247 w 1728872"/>
              <a:gd name="connsiteY163" fmla="*/ 1620231 h 2729893"/>
              <a:gd name="connsiteX164" fmla="*/ 1695535 w 1728872"/>
              <a:gd name="connsiteY164" fmla="*/ 1601181 h 2729893"/>
              <a:gd name="connsiteX165" fmla="*/ 1705060 w 1728872"/>
              <a:gd name="connsiteY165" fmla="*/ 1586893 h 2729893"/>
              <a:gd name="connsiteX166" fmla="*/ 1700297 w 1728872"/>
              <a:gd name="connsiteY166" fmla="*/ 1544031 h 2729893"/>
              <a:gd name="connsiteX167" fmla="*/ 1686010 w 1728872"/>
              <a:gd name="connsiteY167" fmla="*/ 1524981 h 2729893"/>
              <a:gd name="connsiteX168" fmla="*/ 1681247 w 1728872"/>
              <a:gd name="connsiteY168" fmla="*/ 1505931 h 2729893"/>
              <a:gd name="connsiteX169" fmla="*/ 1671722 w 1728872"/>
              <a:gd name="connsiteY169" fmla="*/ 1477356 h 2729893"/>
              <a:gd name="connsiteX170" fmla="*/ 1676485 w 1728872"/>
              <a:gd name="connsiteY170" fmla="*/ 1410681 h 2729893"/>
              <a:gd name="connsiteX171" fmla="*/ 1681247 w 1728872"/>
              <a:gd name="connsiteY171" fmla="*/ 1372581 h 2729893"/>
              <a:gd name="connsiteX172" fmla="*/ 1700297 w 1728872"/>
              <a:gd name="connsiteY172" fmla="*/ 1353531 h 2729893"/>
              <a:gd name="connsiteX173" fmla="*/ 1709822 w 1728872"/>
              <a:gd name="connsiteY173" fmla="*/ 1329718 h 2729893"/>
              <a:gd name="connsiteX174" fmla="*/ 1714585 w 1728872"/>
              <a:gd name="connsiteY174" fmla="*/ 1315431 h 2729893"/>
              <a:gd name="connsiteX175" fmla="*/ 1728872 w 1728872"/>
              <a:gd name="connsiteY175" fmla="*/ 1286856 h 2729893"/>
              <a:gd name="connsiteX176" fmla="*/ 1719347 w 1728872"/>
              <a:gd name="connsiteY176" fmla="*/ 1196368 h 2729893"/>
              <a:gd name="connsiteX177" fmla="*/ 1681247 w 1728872"/>
              <a:gd name="connsiteY177" fmla="*/ 1158268 h 2729893"/>
              <a:gd name="connsiteX178" fmla="*/ 1666960 w 1728872"/>
              <a:gd name="connsiteY178" fmla="*/ 1143981 h 2729893"/>
              <a:gd name="connsiteX179" fmla="*/ 1652672 w 1728872"/>
              <a:gd name="connsiteY179" fmla="*/ 1129693 h 2729893"/>
              <a:gd name="connsiteX180" fmla="*/ 1633622 w 1728872"/>
              <a:gd name="connsiteY180" fmla="*/ 1120168 h 2729893"/>
              <a:gd name="connsiteX181" fmla="*/ 1614572 w 1728872"/>
              <a:gd name="connsiteY181" fmla="*/ 1101118 h 2729893"/>
              <a:gd name="connsiteX182" fmla="*/ 1600285 w 1728872"/>
              <a:gd name="connsiteY182" fmla="*/ 1096356 h 2729893"/>
              <a:gd name="connsiteX183" fmla="*/ 1581235 w 1728872"/>
              <a:gd name="connsiteY183" fmla="*/ 1086831 h 2729893"/>
              <a:gd name="connsiteX184" fmla="*/ 1547897 w 1728872"/>
              <a:gd name="connsiteY184" fmla="*/ 1077306 h 2729893"/>
              <a:gd name="connsiteX185" fmla="*/ 1528847 w 1728872"/>
              <a:gd name="connsiteY185" fmla="*/ 1067781 h 2729893"/>
              <a:gd name="connsiteX186" fmla="*/ 1500272 w 1728872"/>
              <a:gd name="connsiteY186" fmla="*/ 1063018 h 2729893"/>
              <a:gd name="connsiteX187" fmla="*/ 1481222 w 1728872"/>
              <a:gd name="connsiteY187" fmla="*/ 1029681 h 2729893"/>
              <a:gd name="connsiteX188" fmla="*/ 1466935 w 1728872"/>
              <a:gd name="connsiteY188" fmla="*/ 986818 h 2729893"/>
              <a:gd name="connsiteX189" fmla="*/ 1457410 w 1728872"/>
              <a:gd name="connsiteY189" fmla="*/ 967768 h 2729893"/>
              <a:gd name="connsiteX190" fmla="*/ 1452647 w 1728872"/>
              <a:gd name="connsiteY190" fmla="*/ 953481 h 2729893"/>
              <a:gd name="connsiteX191" fmla="*/ 1443122 w 1728872"/>
              <a:gd name="connsiteY191" fmla="*/ 929668 h 2729893"/>
              <a:gd name="connsiteX192" fmla="*/ 1452647 w 1728872"/>
              <a:gd name="connsiteY192" fmla="*/ 867756 h 2729893"/>
              <a:gd name="connsiteX193" fmla="*/ 1462172 w 1728872"/>
              <a:gd name="connsiteY193" fmla="*/ 853468 h 2729893"/>
              <a:gd name="connsiteX194" fmla="*/ 1466935 w 1728872"/>
              <a:gd name="connsiteY194" fmla="*/ 839181 h 2729893"/>
              <a:gd name="connsiteX195" fmla="*/ 1500272 w 1728872"/>
              <a:gd name="connsiteY195" fmla="*/ 786793 h 2729893"/>
              <a:gd name="connsiteX196" fmla="*/ 1519322 w 1728872"/>
              <a:gd name="connsiteY196" fmla="*/ 739168 h 2729893"/>
              <a:gd name="connsiteX197" fmla="*/ 1528847 w 1728872"/>
              <a:gd name="connsiteY197" fmla="*/ 715356 h 2729893"/>
              <a:gd name="connsiteX198" fmla="*/ 1543135 w 1728872"/>
              <a:gd name="connsiteY198" fmla="*/ 701068 h 2729893"/>
              <a:gd name="connsiteX199" fmla="*/ 1562185 w 1728872"/>
              <a:gd name="connsiteY199" fmla="*/ 686781 h 2729893"/>
              <a:gd name="connsiteX200" fmla="*/ 1590760 w 1728872"/>
              <a:gd name="connsiteY200" fmla="*/ 643918 h 2729893"/>
              <a:gd name="connsiteX201" fmla="*/ 1600285 w 1728872"/>
              <a:gd name="connsiteY201" fmla="*/ 615343 h 2729893"/>
              <a:gd name="connsiteX202" fmla="*/ 1619335 w 1728872"/>
              <a:gd name="connsiteY202" fmla="*/ 586768 h 2729893"/>
              <a:gd name="connsiteX203" fmla="*/ 1614572 w 1728872"/>
              <a:gd name="connsiteY203" fmla="*/ 491518 h 2729893"/>
              <a:gd name="connsiteX204" fmla="*/ 1585997 w 1728872"/>
              <a:gd name="connsiteY204" fmla="*/ 467706 h 2729893"/>
              <a:gd name="connsiteX205" fmla="*/ 1571710 w 1728872"/>
              <a:gd name="connsiteY205" fmla="*/ 462943 h 2729893"/>
              <a:gd name="connsiteX206" fmla="*/ 1538372 w 1728872"/>
              <a:gd name="connsiteY206" fmla="*/ 448656 h 2729893"/>
              <a:gd name="connsiteX207" fmla="*/ 1533610 w 1728872"/>
              <a:gd name="connsiteY207" fmla="*/ 429606 h 2729893"/>
              <a:gd name="connsiteX208" fmla="*/ 1528847 w 1728872"/>
              <a:gd name="connsiteY208" fmla="*/ 343881 h 2729893"/>
              <a:gd name="connsiteX209" fmla="*/ 1514560 w 1728872"/>
              <a:gd name="connsiteY209" fmla="*/ 324831 h 2729893"/>
              <a:gd name="connsiteX210" fmla="*/ 1505035 w 1728872"/>
              <a:gd name="connsiteY210" fmla="*/ 310543 h 2729893"/>
              <a:gd name="connsiteX211" fmla="*/ 1485985 w 1728872"/>
              <a:gd name="connsiteY211" fmla="*/ 305781 h 2729893"/>
              <a:gd name="connsiteX212" fmla="*/ 1457410 w 1728872"/>
              <a:gd name="connsiteY212" fmla="*/ 296256 h 2729893"/>
              <a:gd name="connsiteX213" fmla="*/ 1481222 w 1728872"/>
              <a:gd name="connsiteY213" fmla="*/ 272443 h 2729893"/>
              <a:gd name="connsiteX214" fmla="*/ 1500272 w 1728872"/>
              <a:gd name="connsiteY214" fmla="*/ 234343 h 2729893"/>
              <a:gd name="connsiteX215" fmla="*/ 1514560 w 1728872"/>
              <a:gd name="connsiteY215" fmla="*/ 162906 h 2729893"/>
              <a:gd name="connsiteX216" fmla="*/ 1519322 w 1728872"/>
              <a:gd name="connsiteY216" fmla="*/ 139093 h 2729893"/>
              <a:gd name="connsiteX217" fmla="*/ 1524085 w 1728872"/>
              <a:gd name="connsiteY217" fmla="*/ 124806 h 2729893"/>
              <a:gd name="connsiteX218" fmla="*/ 1528847 w 1728872"/>
              <a:gd name="connsiteY218" fmla="*/ 105756 h 2729893"/>
              <a:gd name="connsiteX219" fmla="*/ 1547897 w 1728872"/>
              <a:gd name="connsiteY219" fmla="*/ 77181 h 2729893"/>
              <a:gd name="connsiteX220" fmla="*/ 1557422 w 1728872"/>
              <a:gd name="connsiteY220" fmla="*/ 62893 h 2729893"/>
              <a:gd name="connsiteX221" fmla="*/ 1538372 w 1728872"/>
              <a:gd name="connsiteY221" fmla="*/ 20031 h 2729893"/>
              <a:gd name="connsiteX0" fmla="*/ 1538372 w 1728872"/>
              <a:gd name="connsiteY0" fmla="*/ 20031 h 2729893"/>
              <a:gd name="connsiteX1" fmla="*/ 1485985 w 1728872"/>
              <a:gd name="connsiteY1" fmla="*/ 8125 h 2729893"/>
              <a:gd name="connsiteX2" fmla="*/ 1445503 w 1728872"/>
              <a:gd name="connsiteY2" fmla="*/ 3361 h 2729893"/>
              <a:gd name="connsiteX3" fmla="*/ 1338347 w 1728872"/>
              <a:gd name="connsiteY3" fmla="*/ 67656 h 2729893"/>
              <a:gd name="connsiteX4" fmla="*/ 1288341 w 1728872"/>
              <a:gd name="connsiteY4" fmla="*/ 122425 h 2729893"/>
              <a:gd name="connsiteX5" fmla="*/ 1221666 w 1728872"/>
              <a:gd name="connsiteY5" fmla="*/ 124805 h 2729893"/>
              <a:gd name="connsiteX6" fmla="*/ 1202616 w 1728872"/>
              <a:gd name="connsiteY6" fmla="*/ 146238 h 2729893"/>
              <a:gd name="connsiteX7" fmla="*/ 1138322 w 1728872"/>
              <a:gd name="connsiteY7" fmla="*/ 165288 h 2729893"/>
              <a:gd name="connsiteX8" fmla="*/ 1085935 w 1728872"/>
              <a:gd name="connsiteY8" fmla="*/ 243868 h 2729893"/>
              <a:gd name="connsiteX9" fmla="*/ 1059741 w 1728872"/>
              <a:gd name="connsiteY9" fmla="*/ 296256 h 2729893"/>
              <a:gd name="connsiteX10" fmla="*/ 966872 w 1728872"/>
              <a:gd name="connsiteY10" fmla="*/ 267681 h 2729893"/>
              <a:gd name="connsiteX11" fmla="*/ 909722 w 1728872"/>
              <a:gd name="connsiteY11" fmla="*/ 310543 h 2729893"/>
              <a:gd name="connsiteX12" fmla="*/ 885910 w 1728872"/>
              <a:gd name="connsiteY12" fmla="*/ 405793 h 2729893"/>
              <a:gd name="connsiteX13" fmla="*/ 854953 w 1728872"/>
              <a:gd name="connsiteY13" fmla="*/ 489137 h 2729893"/>
              <a:gd name="connsiteX14" fmla="*/ 745417 w 1728872"/>
              <a:gd name="connsiteY14" fmla="*/ 462943 h 2729893"/>
              <a:gd name="connsiteX15" fmla="*/ 688266 w 1728872"/>
              <a:gd name="connsiteY15" fmla="*/ 524857 h 2729893"/>
              <a:gd name="connsiteX16" fmla="*/ 628734 w 1728872"/>
              <a:gd name="connsiteY16" fmla="*/ 527238 h 2729893"/>
              <a:gd name="connsiteX17" fmla="*/ 623972 w 1728872"/>
              <a:gd name="connsiteY17" fmla="*/ 572481 h 2729893"/>
              <a:gd name="connsiteX18" fmla="*/ 600160 w 1728872"/>
              <a:gd name="connsiteY18" fmla="*/ 577243 h 2729893"/>
              <a:gd name="connsiteX19" fmla="*/ 585872 w 1728872"/>
              <a:gd name="connsiteY19" fmla="*/ 586768 h 2729893"/>
              <a:gd name="connsiteX20" fmla="*/ 581110 w 1728872"/>
              <a:gd name="connsiteY20" fmla="*/ 624868 h 2729893"/>
              <a:gd name="connsiteX21" fmla="*/ 571585 w 1728872"/>
              <a:gd name="connsiteY21" fmla="*/ 658206 h 2729893"/>
              <a:gd name="connsiteX22" fmla="*/ 566822 w 1728872"/>
              <a:gd name="connsiteY22" fmla="*/ 672493 h 2729893"/>
              <a:gd name="connsiteX23" fmla="*/ 514435 w 1728872"/>
              <a:gd name="connsiteY23" fmla="*/ 686781 h 2729893"/>
              <a:gd name="connsiteX24" fmla="*/ 500147 w 1728872"/>
              <a:gd name="connsiteY24" fmla="*/ 701068 h 2729893"/>
              <a:gd name="connsiteX25" fmla="*/ 523960 w 1728872"/>
              <a:gd name="connsiteY25" fmla="*/ 734406 h 2729893"/>
              <a:gd name="connsiteX26" fmla="*/ 566822 w 1728872"/>
              <a:gd name="connsiteY26" fmla="*/ 743931 h 2729893"/>
              <a:gd name="connsiteX27" fmla="*/ 604922 w 1728872"/>
              <a:gd name="connsiteY27" fmla="*/ 791556 h 2729893"/>
              <a:gd name="connsiteX28" fmla="*/ 623972 w 1728872"/>
              <a:gd name="connsiteY28" fmla="*/ 858231 h 2729893"/>
              <a:gd name="connsiteX29" fmla="*/ 638260 w 1728872"/>
              <a:gd name="connsiteY29" fmla="*/ 867756 h 2729893"/>
              <a:gd name="connsiteX30" fmla="*/ 604922 w 1728872"/>
              <a:gd name="connsiteY30" fmla="*/ 886806 h 2729893"/>
              <a:gd name="connsiteX31" fmla="*/ 595397 w 1728872"/>
              <a:gd name="connsiteY31" fmla="*/ 901093 h 2729893"/>
              <a:gd name="connsiteX32" fmla="*/ 576347 w 1728872"/>
              <a:gd name="connsiteY32" fmla="*/ 905856 h 2729893"/>
              <a:gd name="connsiteX33" fmla="*/ 562060 w 1728872"/>
              <a:gd name="connsiteY33" fmla="*/ 901093 h 2729893"/>
              <a:gd name="connsiteX34" fmla="*/ 566822 w 1728872"/>
              <a:gd name="connsiteY34" fmla="*/ 939193 h 2729893"/>
              <a:gd name="connsiteX35" fmla="*/ 557297 w 1728872"/>
              <a:gd name="connsiteY35" fmla="*/ 972531 h 2729893"/>
              <a:gd name="connsiteX36" fmla="*/ 523960 w 1728872"/>
              <a:gd name="connsiteY36" fmla="*/ 991581 h 2729893"/>
              <a:gd name="connsiteX37" fmla="*/ 509672 w 1728872"/>
              <a:gd name="connsiteY37" fmla="*/ 1005868 h 2729893"/>
              <a:gd name="connsiteX38" fmla="*/ 476335 w 1728872"/>
              <a:gd name="connsiteY38" fmla="*/ 986818 h 2729893"/>
              <a:gd name="connsiteX39" fmla="*/ 457285 w 1728872"/>
              <a:gd name="connsiteY39" fmla="*/ 991581 h 2729893"/>
              <a:gd name="connsiteX40" fmla="*/ 462047 w 1728872"/>
              <a:gd name="connsiteY40" fmla="*/ 1015393 h 2729893"/>
              <a:gd name="connsiteX41" fmla="*/ 481097 w 1728872"/>
              <a:gd name="connsiteY41" fmla="*/ 1043968 h 2729893"/>
              <a:gd name="connsiteX42" fmla="*/ 490622 w 1728872"/>
              <a:gd name="connsiteY42" fmla="*/ 1082068 h 2729893"/>
              <a:gd name="connsiteX43" fmla="*/ 485860 w 1728872"/>
              <a:gd name="connsiteY43" fmla="*/ 1182081 h 2729893"/>
              <a:gd name="connsiteX44" fmla="*/ 452522 w 1728872"/>
              <a:gd name="connsiteY44" fmla="*/ 1215418 h 2729893"/>
              <a:gd name="connsiteX45" fmla="*/ 438235 w 1728872"/>
              <a:gd name="connsiteY45" fmla="*/ 1229706 h 2729893"/>
              <a:gd name="connsiteX46" fmla="*/ 414422 w 1728872"/>
              <a:gd name="connsiteY46" fmla="*/ 1220181 h 2729893"/>
              <a:gd name="connsiteX47" fmla="*/ 395372 w 1728872"/>
              <a:gd name="connsiteY47" fmla="*/ 1215418 h 2729893"/>
              <a:gd name="connsiteX48" fmla="*/ 390610 w 1728872"/>
              <a:gd name="connsiteY48" fmla="*/ 1234468 h 2729893"/>
              <a:gd name="connsiteX49" fmla="*/ 385847 w 1728872"/>
              <a:gd name="connsiteY49" fmla="*/ 1258281 h 2729893"/>
              <a:gd name="connsiteX50" fmla="*/ 381085 w 1728872"/>
              <a:gd name="connsiteY50" fmla="*/ 1291618 h 2729893"/>
              <a:gd name="connsiteX51" fmla="*/ 376322 w 1728872"/>
              <a:gd name="connsiteY51" fmla="*/ 1305906 h 2729893"/>
              <a:gd name="connsiteX52" fmla="*/ 371560 w 1728872"/>
              <a:gd name="connsiteY52" fmla="*/ 1324956 h 2729893"/>
              <a:gd name="connsiteX53" fmla="*/ 366797 w 1728872"/>
              <a:gd name="connsiteY53" fmla="*/ 1348768 h 2729893"/>
              <a:gd name="connsiteX54" fmla="*/ 338222 w 1728872"/>
              <a:gd name="connsiteY54" fmla="*/ 1377343 h 2729893"/>
              <a:gd name="connsiteX55" fmla="*/ 319172 w 1728872"/>
              <a:gd name="connsiteY55" fmla="*/ 1391631 h 2729893"/>
              <a:gd name="connsiteX56" fmla="*/ 290597 w 1728872"/>
              <a:gd name="connsiteY56" fmla="*/ 1401156 h 2729893"/>
              <a:gd name="connsiteX57" fmla="*/ 276310 w 1728872"/>
              <a:gd name="connsiteY57" fmla="*/ 1415443 h 2729893"/>
              <a:gd name="connsiteX58" fmla="*/ 262022 w 1728872"/>
              <a:gd name="connsiteY58" fmla="*/ 1424968 h 2729893"/>
              <a:gd name="connsiteX59" fmla="*/ 257260 w 1728872"/>
              <a:gd name="connsiteY59" fmla="*/ 1439256 h 2729893"/>
              <a:gd name="connsiteX60" fmla="*/ 242972 w 1728872"/>
              <a:gd name="connsiteY60" fmla="*/ 1463068 h 2729893"/>
              <a:gd name="connsiteX61" fmla="*/ 209635 w 1728872"/>
              <a:gd name="connsiteY61" fmla="*/ 1496406 h 2729893"/>
              <a:gd name="connsiteX62" fmla="*/ 195347 w 1728872"/>
              <a:gd name="connsiteY62" fmla="*/ 1510693 h 2729893"/>
              <a:gd name="connsiteX63" fmla="*/ 157247 w 1728872"/>
              <a:gd name="connsiteY63" fmla="*/ 1539268 h 2729893"/>
              <a:gd name="connsiteX64" fmla="*/ 142960 w 1728872"/>
              <a:gd name="connsiteY64" fmla="*/ 1553556 h 2729893"/>
              <a:gd name="connsiteX65" fmla="*/ 114385 w 1728872"/>
              <a:gd name="connsiteY65" fmla="*/ 1577368 h 2729893"/>
              <a:gd name="connsiteX66" fmla="*/ 109622 w 1728872"/>
              <a:gd name="connsiteY66" fmla="*/ 1591656 h 2729893"/>
              <a:gd name="connsiteX67" fmla="*/ 100097 w 1728872"/>
              <a:gd name="connsiteY67" fmla="*/ 1653568 h 2729893"/>
              <a:gd name="connsiteX68" fmla="*/ 71522 w 1728872"/>
              <a:gd name="connsiteY68" fmla="*/ 1677381 h 2729893"/>
              <a:gd name="connsiteX69" fmla="*/ 38185 w 1728872"/>
              <a:gd name="connsiteY69" fmla="*/ 1720243 h 2729893"/>
              <a:gd name="connsiteX70" fmla="*/ 28660 w 1728872"/>
              <a:gd name="connsiteY70" fmla="*/ 1739293 h 2729893"/>
              <a:gd name="connsiteX71" fmla="*/ 42947 w 1728872"/>
              <a:gd name="connsiteY71" fmla="*/ 1786918 h 2729893"/>
              <a:gd name="connsiteX72" fmla="*/ 47710 w 1728872"/>
              <a:gd name="connsiteY72" fmla="*/ 1805968 h 2729893"/>
              <a:gd name="connsiteX73" fmla="*/ 52472 w 1728872"/>
              <a:gd name="connsiteY73" fmla="*/ 1820256 h 2729893"/>
              <a:gd name="connsiteX74" fmla="*/ 38185 w 1728872"/>
              <a:gd name="connsiteY74" fmla="*/ 1877406 h 2729893"/>
              <a:gd name="connsiteX75" fmla="*/ 28660 w 1728872"/>
              <a:gd name="connsiteY75" fmla="*/ 1905981 h 2729893"/>
              <a:gd name="connsiteX76" fmla="*/ 57235 w 1728872"/>
              <a:gd name="connsiteY76" fmla="*/ 1958368 h 2729893"/>
              <a:gd name="connsiteX77" fmla="*/ 61997 w 1728872"/>
              <a:gd name="connsiteY77" fmla="*/ 1977418 h 2729893"/>
              <a:gd name="connsiteX78" fmla="*/ 23897 w 1728872"/>
              <a:gd name="connsiteY78" fmla="*/ 1977418 h 2729893"/>
              <a:gd name="connsiteX79" fmla="*/ 85 w 1728872"/>
              <a:gd name="connsiteY79" fmla="*/ 1982181 h 2729893"/>
              <a:gd name="connsiteX80" fmla="*/ 19135 w 1728872"/>
              <a:gd name="connsiteY80" fmla="*/ 2020281 h 2729893"/>
              <a:gd name="connsiteX81" fmla="*/ 33422 w 1728872"/>
              <a:gd name="connsiteY81" fmla="*/ 2206018 h 2729893"/>
              <a:gd name="connsiteX82" fmla="*/ 47710 w 1728872"/>
              <a:gd name="connsiteY82" fmla="*/ 2277456 h 2729893"/>
              <a:gd name="connsiteX83" fmla="*/ 66760 w 1728872"/>
              <a:gd name="connsiteY83" fmla="*/ 2301268 h 2729893"/>
              <a:gd name="connsiteX84" fmla="*/ 76285 w 1728872"/>
              <a:gd name="connsiteY84" fmla="*/ 2315556 h 2729893"/>
              <a:gd name="connsiteX85" fmla="*/ 104860 w 1728872"/>
              <a:gd name="connsiteY85" fmla="*/ 2329843 h 2729893"/>
              <a:gd name="connsiteX86" fmla="*/ 157247 w 1728872"/>
              <a:gd name="connsiteY86" fmla="*/ 2391756 h 2729893"/>
              <a:gd name="connsiteX87" fmla="*/ 171535 w 1728872"/>
              <a:gd name="connsiteY87" fmla="*/ 2425093 h 2729893"/>
              <a:gd name="connsiteX88" fmla="*/ 176297 w 1728872"/>
              <a:gd name="connsiteY88" fmla="*/ 2448906 h 2729893"/>
              <a:gd name="connsiteX89" fmla="*/ 190585 w 1728872"/>
              <a:gd name="connsiteY89" fmla="*/ 2467956 h 2729893"/>
              <a:gd name="connsiteX90" fmla="*/ 195347 w 1728872"/>
              <a:gd name="connsiteY90" fmla="*/ 2482243 h 2729893"/>
              <a:gd name="connsiteX91" fmla="*/ 204872 w 1728872"/>
              <a:gd name="connsiteY91" fmla="*/ 2501293 h 2729893"/>
              <a:gd name="connsiteX92" fmla="*/ 209635 w 1728872"/>
              <a:gd name="connsiteY92" fmla="*/ 2525106 h 2729893"/>
              <a:gd name="connsiteX93" fmla="*/ 233447 w 1728872"/>
              <a:gd name="connsiteY93" fmla="*/ 2567968 h 2729893"/>
              <a:gd name="connsiteX94" fmla="*/ 238210 w 1728872"/>
              <a:gd name="connsiteY94" fmla="*/ 2582256 h 2729893"/>
              <a:gd name="connsiteX95" fmla="*/ 262022 w 1728872"/>
              <a:gd name="connsiteY95" fmla="*/ 2606068 h 2729893"/>
              <a:gd name="connsiteX96" fmla="*/ 271547 w 1728872"/>
              <a:gd name="connsiteY96" fmla="*/ 2620356 h 2729893"/>
              <a:gd name="connsiteX97" fmla="*/ 300122 w 1728872"/>
              <a:gd name="connsiteY97" fmla="*/ 2625118 h 2729893"/>
              <a:gd name="connsiteX98" fmla="*/ 395372 w 1728872"/>
              <a:gd name="connsiteY98" fmla="*/ 2653693 h 2729893"/>
              <a:gd name="connsiteX99" fmla="*/ 395372 w 1728872"/>
              <a:gd name="connsiteY99" fmla="*/ 2653693 h 2729893"/>
              <a:gd name="connsiteX100" fmla="*/ 452522 w 1728872"/>
              <a:gd name="connsiteY100" fmla="*/ 2672743 h 2729893"/>
              <a:gd name="connsiteX101" fmla="*/ 476335 w 1728872"/>
              <a:gd name="connsiteY101" fmla="*/ 2682268 h 2729893"/>
              <a:gd name="connsiteX102" fmla="*/ 504910 w 1728872"/>
              <a:gd name="connsiteY102" fmla="*/ 2691793 h 2729893"/>
              <a:gd name="connsiteX103" fmla="*/ 552535 w 1728872"/>
              <a:gd name="connsiteY103" fmla="*/ 2701318 h 2729893"/>
              <a:gd name="connsiteX104" fmla="*/ 600160 w 1728872"/>
              <a:gd name="connsiteY104" fmla="*/ 2715606 h 2729893"/>
              <a:gd name="connsiteX105" fmla="*/ 628735 w 1728872"/>
              <a:gd name="connsiteY105" fmla="*/ 2725131 h 2729893"/>
              <a:gd name="connsiteX106" fmla="*/ 643022 w 1728872"/>
              <a:gd name="connsiteY106" fmla="*/ 2729893 h 2729893"/>
              <a:gd name="connsiteX107" fmla="*/ 652547 w 1728872"/>
              <a:gd name="connsiteY107" fmla="*/ 2663218 h 2729893"/>
              <a:gd name="connsiteX108" fmla="*/ 666835 w 1728872"/>
              <a:gd name="connsiteY108" fmla="*/ 2653693 h 2729893"/>
              <a:gd name="connsiteX109" fmla="*/ 695410 w 1728872"/>
              <a:gd name="connsiteY109" fmla="*/ 2644168 h 2729893"/>
              <a:gd name="connsiteX110" fmla="*/ 709697 w 1728872"/>
              <a:gd name="connsiteY110" fmla="*/ 2634643 h 2729893"/>
              <a:gd name="connsiteX111" fmla="*/ 738272 w 1728872"/>
              <a:gd name="connsiteY111" fmla="*/ 2625118 h 2729893"/>
              <a:gd name="connsiteX112" fmla="*/ 771610 w 1728872"/>
              <a:gd name="connsiteY112" fmla="*/ 2610831 h 2729893"/>
              <a:gd name="connsiteX113" fmla="*/ 800185 w 1728872"/>
              <a:gd name="connsiteY113" fmla="*/ 2587018 h 2729893"/>
              <a:gd name="connsiteX114" fmla="*/ 833522 w 1728872"/>
              <a:gd name="connsiteY114" fmla="*/ 2553681 h 2729893"/>
              <a:gd name="connsiteX115" fmla="*/ 895435 w 1728872"/>
              <a:gd name="connsiteY115" fmla="*/ 2534631 h 2729893"/>
              <a:gd name="connsiteX116" fmla="*/ 924010 w 1728872"/>
              <a:gd name="connsiteY116" fmla="*/ 2520343 h 2729893"/>
              <a:gd name="connsiteX117" fmla="*/ 962110 w 1728872"/>
              <a:gd name="connsiteY117" fmla="*/ 2510818 h 2729893"/>
              <a:gd name="connsiteX118" fmla="*/ 976397 w 1728872"/>
              <a:gd name="connsiteY118" fmla="*/ 2506056 h 2729893"/>
              <a:gd name="connsiteX119" fmla="*/ 995447 w 1728872"/>
              <a:gd name="connsiteY119" fmla="*/ 2501293 h 2729893"/>
              <a:gd name="connsiteX120" fmla="*/ 1014497 w 1728872"/>
              <a:gd name="connsiteY120" fmla="*/ 2491768 h 2729893"/>
              <a:gd name="connsiteX121" fmla="*/ 1062122 w 1728872"/>
              <a:gd name="connsiteY121" fmla="*/ 2482243 h 2729893"/>
              <a:gd name="connsiteX122" fmla="*/ 1066885 w 1728872"/>
              <a:gd name="connsiteY122" fmla="*/ 2463193 h 2729893"/>
              <a:gd name="connsiteX123" fmla="*/ 1109747 w 1728872"/>
              <a:gd name="connsiteY123" fmla="*/ 2448906 h 2729893"/>
              <a:gd name="connsiteX124" fmla="*/ 1114510 w 1728872"/>
              <a:gd name="connsiteY124" fmla="*/ 2429856 h 2729893"/>
              <a:gd name="connsiteX125" fmla="*/ 1109747 w 1728872"/>
              <a:gd name="connsiteY125" fmla="*/ 2415568 h 2729893"/>
              <a:gd name="connsiteX126" fmla="*/ 1081172 w 1728872"/>
              <a:gd name="connsiteY126" fmla="*/ 2377468 h 2729893"/>
              <a:gd name="connsiteX127" fmla="*/ 1071647 w 1728872"/>
              <a:gd name="connsiteY127" fmla="*/ 2363181 h 2729893"/>
              <a:gd name="connsiteX128" fmla="*/ 1038310 w 1728872"/>
              <a:gd name="connsiteY128" fmla="*/ 2320318 h 2729893"/>
              <a:gd name="connsiteX129" fmla="*/ 1066885 w 1728872"/>
              <a:gd name="connsiteY129" fmla="*/ 2253643 h 2729893"/>
              <a:gd name="connsiteX130" fmla="*/ 1081172 w 1728872"/>
              <a:gd name="connsiteY130" fmla="*/ 2248881 h 2729893"/>
              <a:gd name="connsiteX131" fmla="*/ 1100222 w 1728872"/>
              <a:gd name="connsiteY131" fmla="*/ 2234593 h 2729893"/>
              <a:gd name="connsiteX132" fmla="*/ 1114510 w 1728872"/>
              <a:gd name="connsiteY132" fmla="*/ 2225068 h 2729893"/>
              <a:gd name="connsiteX133" fmla="*/ 1128797 w 1728872"/>
              <a:gd name="connsiteY133" fmla="*/ 2210781 h 2729893"/>
              <a:gd name="connsiteX134" fmla="*/ 1138322 w 1728872"/>
              <a:gd name="connsiteY134" fmla="*/ 2186968 h 2729893"/>
              <a:gd name="connsiteX135" fmla="*/ 1157372 w 1728872"/>
              <a:gd name="connsiteY135" fmla="*/ 2158393 h 2729893"/>
              <a:gd name="connsiteX136" fmla="*/ 1176422 w 1728872"/>
              <a:gd name="connsiteY136" fmla="*/ 2129818 h 2729893"/>
              <a:gd name="connsiteX137" fmla="*/ 1190710 w 1728872"/>
              <a:gd name="connsiteY137" fmla="*/ 2120293 h 2729893"/>
              <a:gd name="connsiteX138" fmla="*/ 1309772 w 1728872"/>
              <a:gd name="connsiteY138" fmla="*/ 2110768 h 2729893"/>
              <a:gd name="connsiteX139" fmla="*/ 1324060 w 1728872"/>
              <a:gd name="connsiteY139" fmla="*/ 2091718 h 2729893"/>
              <a:gd name="connsiteX140" fmla="*/ 1333585 w 1728872"/>
              <a:gd name="connsiteY140" fmla="*/ 2063143 h 2729893"/>
              <a:gd name="connsiteX141" fmla="*/ 1357397 w 1728872"/>
              <a:gd name="connsiteY141" fmla="*/ 2053618 h 2729893"/>
              <a:gd name="connsiteX142" fmla="*/ 1405022 w 1728872"/>
              <a:gd name="connsiteY142" fmla="*/ 2044093 h 2729893"/>
              <a:gd name="connsiteX143" fmla="*/ 1395497 w 1728872"/>
              <a:gd name="connsiteY143" fmla="*/ 2020281 h 2729893"/>
              <a:gd name="connsiteX144" fmla="*/ 1419310 w 1728872"/>
              <a:gd name="connsiteY144" fmla="*/ 2015518 h 2729893"/>
              <a:gd name="connsiteX145" fmla="*/ 1476460 w 1728872"/>
              <a:gd name="connsiteY145" fmla="*/ 2001231 h 2729893"/>
              <a:gd name="connsiteX146" fmla="*/ 1490747 w 1728872"/>
              <a:gd name="connsiteY146" fmla="*/ 1996468 h 2729893"/>
              <a:gd name="connsiteX147" fmla="*/ 1528847 w 1728872"/>
              <a:gd name="connsiteY147" fmla="*/ 1991706 h 2729893"/>
              <a:gd name="connsiteX148" fmla="*/ 1543135 w 1728872"/>
              <a:gd name="connsiteY148" fmla="*/ 1967893 h 2729893"/>
              <a:gd name="connsiteX149" fmla="*/ 1552660 w 1728872"/>
              <a:gd name="connsiteY149" fmla="*/ 1915506 h 2729893"/>
              <a:gd name="connsiteX150" fmla="*/ 1595522 w 1728872"/>
              <a:gd name="connsiteY150" fmla="*/ 1905981 h 2729893"/>
              <a:gd name="connsiteX151" fmla="*/ 1605047 w 1728872"/>
              <a:gd name="connsiteY151" fmla="*/ 1891693 h 2729893"/>
              <a:gd name="connsiteX152" fmla="*/ 1609810 w 1728872"/>
              <a:gd name="connsiteY152" fmla="*/ 1877406 h 2729893"/>
              <a:gd name="connsiteX153" fmla="*/ 1628860 w 1728872"/>
              <a:gd name="connsiteY153" fmla="*/ 1863118 h 2729893"/>
              <a:gd name="connsiteX154" fmla="*/ 1657435 w 1728872"/>
              <a:gd name="connsiteY154" fmla="*/ 1834543 h 2729893"/>
              <a:gd name="connsiteX155" fmla="*/ 1647910 w 1728872"/>
              <a:gd name="connsiteY155" fmla="*/ 1791681 h 2729893"/>
              <a:gd name="connsiteX156" fmla="*/ 1624097 w 1728872"/>
              <a:gd name="connsiteY156" fmla="*/ 1763106 h 2729893"/>
              <a:gd name="connsiteX157" fmla="*/ 1581235 w 1728872"/>
              <a:gd name="connsiteY157" fmla="*/ 1715481 h 2729893"/>
              <a:gd name="connsiteX158" fmla="*/ 1562185 w 1728872"/>
              <a:gd name="connsiteY158" fmla="*/ 1710718 h 2729893"/>
              <a:gd name="connsiteX159" fmla="*/ 1547897 w 1728872"/>
              <a:gd name="connsiteY159" fmla="*/ 1677381 h 2729893"/>
              <a:gd name="connsiteX160" fmla="*/ 1585997 w 1728872"/>
              <a:gd name="connsiteY160" fmla="*/ 1653568 h 2729893"/>
              <a:gd name="connsiteX161" fmla="*/ 1619335 w 1728872"/>
              <a:gd name="connsiteY161" fmla="*/ 1639281 h 2729893"/>
              <a:gd name="connsiteX162" fmla="*/ 1652672 w 1728872"/>
              <a:gd name="connsiteY162" fmla="*/ 1629756 h 2729893"/>
              <a:gd name="connsiteX163" fmla="*/ 1681247 w 1728872"/>
              <a:gd name="connsiteY163" fmla="*/ 1620231 h 2729893"/>
              <a:gd name="connsiteX164" fmla="*/ 1695535 w 1728872"/>
              <a:gd name="connsiteY164" fmla="*/ 1601181 h 2729893"/>
              <a:gd name="connsiteX165" fmla="*/ 1705060 w 1728872"/>
              <a:gd name="connsiteY165" fmla="*/ 1586893 h 2729893"/>
              <a:gd name="connsiteX166" fmla="*/ 1700297 w 1728872"/>
              <a:gd name="connsiteY166" fmla="*/ 1544031 h 2729893"/>
              <a:gd name="connsiteX167" fmla="*/ 1686010 w 1728872"/>
              <a:gd name="connsiteY167" fmla="*/ 1524981 h 2729893"/>
              <a:gd name="connsiteX168" fmla="*/ 1681247 w 1728872"/>
              <a:gd name="connsiteY168" fmla="*/ 1505931 h 2729893"/>
              <a:gd name="connsiteX169" fmla="*/ 1671722 w 1728872"/>
              <a:gd name="connsiteY169" fmla="*/ 1477356 h 2729893"/>
              <a:gd name="connsiteX170" fmla="*/ 1676485 w 1728872"/>
              <a:gd name="connsiteY170" fmla="*/ 1410681 h 2729893"/>
              <a:gd name="connsiteX171" fmla="*/ 1681247 w 1728872"/>
              <a:gd name="connsiteY171" fmla="*/ 1372581 h 2729893"/>
              <a:gd name="connsiteX172" fmla="*/ 1700297 w 1728872"/>
              <a:gd name="connsiteY172" fmla="*/ 1353531 h 2729893"/>
              <a:gd name="connsiteX173" fmla="*/ 1709822 w 1728872"/>
              <a:gd name="connsiteY173" fmla="*/ 1329718 h 2729893"/>
              <a:gd name="connsiteX174" fmla="*/ 1714585 w 1728872"/>
              <a:gd name="connsiteY174" fmla="*/ 1315431 h 2729893"/>
              <a:gd name="connsiteX175" fmla="*/ 1728872 w 1728872"/>
              <a:gd name="connsiteY175" fmla="*/ 1286856 h 2729893"/>
              <a:gd name="connsiteX176" fmla="*/ 1719347 w 1728872"/>
              <a:gd name="connsiteY176" fmla="*/ 1196368 h 2729893"/>
              <a:gd name="connsiteX177" fmla="*/ 1681247 w 1728872"/>
              <a:gd name="connsiteY177" fmla="*/ 1158268 h 2729893"/>
              <a:gd name="connsiteX178" fmla="*/ 1666960 w 1728872"/>
              <a:gd name="connsiteY178" fmla="*/ 1143981 h 2729893"/>
              <a:gd name="connsiteX179" fmla="*/ 1652672 w 1728872"/>
              <a:gd name="connsiteY179" fmla="*/ 1129693 h 2729893"/>
              <a:gd name="connsiteX180" fmla="*/ 1633622 w 1728872"/>
              <a:gd name="connsiteY180" fmla="*/ 1120168 h 2729893"/>
              <a:gd name="connsiteX181" fmla="*/ 1614572 w 1728872"/>
              <a:gd name="connsiteY181" fmla="*/ 1101118 h 2729893"/>
              <a:gd name="connsiteX182" fmla="*/ 1600285 w 1728872"/>
              <a:gd name="connsiteY182" fmla="*/ 1096356 h 2729893"/>
              <a:gd name="connsiteX183" fmla="*/ 1581235 w 1728872"/>
              <a:gd name="connsiteY183" fmla="*/ 1086831 h 2729893"/>
              <a:gd name="connsiteX184" fmla="*/ 1547897 w 1728872"/>
              <a:gd name="connsiteY184" fmla="*/ 1077306 h 2729893"/>
              <a:gd name="connsiteX185" fmla="*/ 1528847 w 1728872"/>
              <a:gd name="connsiteY185" fmla="*/ 1067781 h 2729893"/>
              <a:gd name="connsiteX186" fmla="*/ 1500272 w 1728872"/>
              <a:gd name="connsiteY186" fmla="*/ 1063018 h 2729893"/>
              <a:gd name="connsiteX187" fmla="*/ 1481222 w 1728872"/>
              <a:gd name="connsiteY187" fmla="*/ 1029681 h 2729893"/>
              <a:gd name="connsiteX188" fmla="*/ 1466935 w 1728872"/>
              <a:gd name="connsiteY188" fmla="*/ 986818 h 2729893"/>
              <a:gd name="connsiteX189" fmla="*/ 1457410 w 1728872"/>
              <a:gd name="connsiteY189" fmla="*/ 967768 h 2729893"/>
              <a:gd name="connsiteX190" fmla="*/ 1452647 w 1728872"/>
              <a:gd name="connsiteY190" fmla="*/ 953481 h 2729893"/>
              <a:gd name="connsiteX191" fmla="*/ 1443122 w 1728872"/>
              <a:gd name="connsiteY191" fmla="*/ 929668 h 2729893"/>
              <a:gd name="connsiteX192" fmla="*/ 1452647 w 1728872"/>
              <a:gd name="connsiteY192" fmla="*/ 867756 h 2729893"/>
              <a:gd name="connsiteX193" fmla="*/ 1462172 w 1728872"/>
              <a:gd name="connsiteY193" fmla="*/ 853468 h 2729893"/>
              <a:gd name="connsiteX194" fmla="*/ 1466935 w 1728872"/>
              <a:gd name="connsiteY194" fmla="*/ 839181 h 2729893"/>
              <a:gd name="connsiteX195" fmla="*/ 1500272 w 1728872"/>
              <a:gd name="connsiteY195" fmla="*/ 786793 h 2729893"/>
              <a:gd name="connsiteX196" fmla="*/ 1519322 w 1728872"/>
              <a:gd name="connsiteY196" fmla="*/ 739168 h 2729893"/>
              <a:gd name="connsiteX197" fmla="*/ 1528847 w 1728872"/>
              <a:gd name="connsiteY197" fmla="*/ 715356 h 2729893"/>
              <a:gd name="connsiteX198" fmla="*/ 1543135 w 1728872"/>
              <a:gd name="connsiteY198" fmla="*/ 701068 h 2729893"/>
              <a:gd name="connsiteX199" fmla="*/ 1562185 w 1728872"/>
              <a:gd name="connsiteY199" fmla="*/ 686781 h 2729893"/>
              <a:gd name="connsiteX200" fmla="*/ 1590760 w 1728872"/>
              <a:gd name="connsiteY200" fmla="*/ 643918 h 2729893"/>
              <a:gd name="connsiteX201" fmla="*/ 1600285 w 1728872"/>
              <a:gd name="connsiteY201" fmla="*/ 615343 h 2729893"/>
              <a:gd name="connsiteX202" fmla="*/ 1619335 w 1728872"/>
              <a:gd name="connsiteY202" fmla="*/ 586768 h 2729893"/>
              <a:gd name="connsiteX203" fmla="*/ 1614572 w 1728872"/>
              <a:gd name="connsiteY203" fmla="*/ 491518 h 2729893"/>
              <a:gd name="connsiteX204" fmla="*/ 1585997 w 1728872"/>
              <a:gd name="connsiteY204" fmla="*/ 467706 h 2729893"/>
              <a:gd name="connsiteX205" fmla="*/ 1571710 w 1728872"/>
              <a:gd name="connsiteY205" fmla="*/ 462943 h 2729893"/>
              <a:gd name="connsiteX206" fmla="*/ 1538372 w 1728872"/>
              <a:gd name="connsiteY206" fmla="*/ 448656 h 2729893"/>
              <a:gd name="connsiteX207" fmla="*/ 1533610 w 1728872"/>
              <a:gd name="connsiteY207" fmla="*/ 429606 h 2729893"/>
              <a:gd name="connsiteX208" fmla="*/ 1528847 w 1728872"/>
              <a:gd name="connsiteY208" fmla="*/ 343881 h 2729893"/>
              <a:gd name="connsiteX209" fmla="*/ 1514560 w 1728872"/>
              <a:gd name="connsiteY209" fmla="*/ 324831 h 2729893"/>
              <a:gd name="connsiteX210" fmla="*/ 1505035 w 1728872"/>
              <a:gd name="connsiteY210" fmla="*/ 310543 h 2729893"/>
              <a:gd name="connsiteX211" fmla="*/ 1485985 w 1728872"/>
              <a:gd name="connsiteY211" fmla="*/ 305781 h 2729893"/>
              <a:gd name="connsiteX212" fmla="*/ 1457410 w 1728872"/>
              <a:gd name="connsiteY212" fmla="*/ 296256 h 2729893"/>
              <a:gd name="connsiteX213" fmla="*/ 1481222 w 1728872"/>
              <a:gd name="connsiteY213" fmla="*/ 272443 h 2729893"/>
              <a:gd name="connsiteX214" fmla="*/ 1500272 w 1728872"/>
              <a:gd name="connsiteY214" fmla="*/ 234343 h 2729893"/>
              <a:gd name="connsiteX215" fmla="*/ 1514560 w 1728872"/>
              <a:gd name="connsiteY215" fmla="*/ 162906 h 2729893"/>
              <a:gd name="connsiteX216" fmla="*/ 1519322 w 1728872"/>
              <a:gd name="connsiteY216" fmla="*/ 139093 h 2729893"/>
              <a:gd name="connsiteX217" fmla="*/ 1524085 w 1728872"/>
              <a:gd name="connsiteY217" fmla="*/ 124806 h 2729893"/>
              <a:gd name="connsiteX218" fmla="*/ 1528847 w 1728872"/>
              <a:gd name="connsiteY218" fmla="*/ 105756 h 2729893"/>
              <a:gd name="connsiteX219" fmla="*/ 1547897 w 1728872"/>
              <a:gd name="connsiteY219" fmla="*/ 77181 h 2729893"/>
              <a:gd name="connsiteX220" fmla="*/ 1557422 w 1728872"/>
              <a:gd name="connsiteY220" fmla="*/ 62893 h 2729893"/>
              <a:gd name="connsiteX221" fmla="*/ 1538372 w 1728872"/>
              <a:gd name="connsiteY221" fmla="*/ 20031 h 2729893"/>
              <a:gd name="connsiteX0" fmla="*/ 1538372 w 1728872"/>
              <a:gd name="connsiteY0" fmla="*/ 20031 h 2729893"/>
              <a:gd name="connsiteX1" fmla="*/ 1485985 w 1728872"/>
              <a:gd name="connsiteY1" fmla="*/ 8125 h 2729893"/>
              <a:gd name="connsiteX2" fmla="*/ 1445503 w 1728872"/>
              <a:gd name="connsiteY2" fmla="*/ 3361 h 2729893"/>
              <a:gd name="connsiteX3" fmla="*/ 1338347 w 1728872"/>
              <a:gd name="connsiteY3" fmla="*/ 67656 h 2729893"/>
              <a:gd name="connsiteX4" fmla="*/ 1288341 w 1728872"/>
              <a:gd name="connsiteY4" fmla="*/ 122425 h 2729893"/>
              <a:gd name="connsiteX5" fmla="*/ 1221666 w 1728872"/>
              <a:gd name="connsiteY5" fmla="*/ 124805 h 2729893"/>
              <a:gd name="connsiteX6" fmla="*/ 1202616 w 1728872"/>
              <a:gd name="connsiteY6" fmla="*/ 146238 h 2729893"/>
              <a:gd name="connsiteX7" fmla="*/ 1138322 w 1728872"/>
              <a:gd name="connsiteY7" fmla="*/ 165288 h 2729893"/>
              <a:gd name="connsiteX8" fmla="*/ 1085935 w 1728872"/>
              <a:gd name="connsiteY8" fmla="*/ 243868 h 2729893"/>
              <a:gd name="connsiteX9" fmla="*/ 1059741 w 1728872"/>
              <a:gd name="connsiteY9" fmla="*/ 296256 h 2729893"/>
              <a:gd name="connsiteX10" fmla="*/ 966872 w 1728872"/>
              <a:gd name="connsiteY10" fmla="*/ 267681 h 2729893"/>
              <a:gd name="connsiteX11" fmla="*/ 909722 w 1728872"/>
              <a:gd name="connsiteY11" fmla="*/ 310543 h 2729893"/>
              <a:gd name="connsiteX12" fmla="*/ 885910 w 1728872"/>
              <a:gd name="connsiteY12" fmla="*/ 405793 h 2729893"/>
              <a:gd name="connsiteX13" fmla="*/ 854953 w 1728872"/>
              <a:gd name="connsiteY13" fmla="*/ 489137 h 2729893"/>
              <a:gd name="connsiteX14" fmla="*/ 745417 w 1728872"/>
              <a:gd name="connsiteY14" fmla="*/ 462943 h 2729893"/>
              <a:gd name="connsiteX15" fmla="*/ 681122 w 1728872"/>
              <a:gd name="connsiteY15" fmla="*/ 524857 h 2729893"/>
              <a:gd name="connsiteX16" fmla="*/ 628734 w 1728872"/>
              <a:gd name="connsiteY16" fmla="*/ 527238 h 2729893"/>
              <a:gd name="connsiteX17" fmla="*/ 623972 w 1728872"/>
              <a:gd name="connsiteY17" fmla="*/ 572481 h 2729893"/>
              <a:gd name="connsiteX18" fmla="*/ 600160 w 1728872"/>
              <a:gd name="connsiteY18" fmla="*/ 577243 h 2729893"/>
              <a:gd name="connsiteX19" fmla="*/ 585872 w 1728872"/>
              <a:gd name="connsiteY19" fmla="*/ 586768 h 2729893"/>
              <a:gd name="connsiteX20" fmla="*/ 581110 w 1728872"/>
              <a:gd name="connsiteY20" fmla="*/ 624868 h 2729893"/>
              <a:gd name="connsiteX21" fmla="*/ 571585 w 1728872"/>
              <a:gd name="connsiteY21" fmla="*/ 658206 h 2729893"/>
              <a:gd name="connsiteX22" fmla="*/ 566822 w 1728872"/>
              <a:gd name="connsiteY22" fmla="*/ 672493 h 2729893"/>
              <a:gd name="connsiteX23" fmla="*/ 514435 w 1728872"/>
              <a:gd name="connsiteY23" fmla="*/ 686781 h 2729893"/>
              <a:gd name="connsiteX24" fmla="*/ 500147 w 1728872"/>
              <a:gd name="connsiteY24" fmla="*/ 701068 h 2729893"/>
              <a:gd name="connsiteX25" fmla="*/ 523960 w 1728872"/>
              <a:gd name="connsiteY25" fmla="*/ 734406 h 2729893"/>
              <a:gd name="connsiteX26" fmla="*/ 566822 w 1728872"/>
              <a:gd name="connsiteY26" fmla="*/ 743931 h 2729893"/>
              <a:gd name="connsiteX27" fmla="*/ 604922 w 1728872"/>
              <a:gd name="connsiteY27" fmla="*/ 791556 h 2729893"/>
              <a:gd name="connsiteX28" fmla="*/ 623972 w 1728872"/>
              <a:gd name="connsiteY28" fmla="*/ 858231 h 2729893"/>
              <a:gd name="connsiteX29" fmla="*/ 638260 w 1728872"/>
              <a:gd name="connsiteY29" fmla="*/ 867756 h 2729893"/>
              <a:gd name="connsiteX30" fmla="*/ 604922 w 1728872"/>
              <a:gd name="connsiteY30" fmla="*/ 886806 h 2729893"/>
              <a:gd name="connsiteX31" fmla="*/ 595397 w 1728872"/>
              <a:gd name="connsiteY31" fmla="*/ 901093 h 2729893"/>
              <a:gd name="connsiteX32" fmla="*/ 576347 w 1728872"/>
              <a:gd name="connsiteY32" fmla="*/ 905856 h 2729893"/>
              <a:gd name="connsiteX33" fmla="*/ 562060 w 1728872"/>
              <a:gd name="connsiteY33" fmla="*/ 901093 h 2729893"/>
              <a:gd name="connsiteX34" fmla="*/ 566822 w 1728872"/>
              <a:gd name="connsiteY34" fmla="*/ 939193 h 2729893"/>
              <a:gd name="connsiteX35" fmla="*/ 557297 w 1728872"/>
              <a:gd name="connsiteY35" fmla="*/ 972531 h 2729893"/>
              <a:gd name="connsiteX36" fmla="*/ 523960 w 1728872"/>
              <a:gd name="connsiteY36" fmla="*/ 991581 h 2729893"/>
              <a:gd name="connsiteX37" fmla="*/ 509672 w 1728872"/>
              <a:gd name="connsiteY37" fmla="*/ 1005868 h 2729893"/>
              <a:gd name="connsiteX38" fmla="*/ 476335 w 1728872"/>
              <a:gd name="connsiteY38" fmla="*/ 986818 h 2729893"/>
              <a:gd name="connsiteX39" fmla="*/ 457285 w 1728872"/>
              <a:gd name="connsiteY39" fmla="*/ 991581 h 2729893"/>
              <a:gd name="connsiteX40" fmla="*/ 462047 w 1728872"/>
              <a:gd name="connsiteY40" fmla="*/ 1015393 h 2729893"/>
              <a:gd name="connsiteX41" fmla="*/ 481097 w 1728872"/>
              <a:gd name="connsiteY41" fmla="*/ 1043968 h 2729893"/>
              <a:gd name="connsiteX42" fmla="*/ 490622 w 1728872"/>
              <a:gd name="connsiteY42" fmla="*/ 1082068 h 2729893"/>
              <a:gd name="connsiteX43" fmla="*/ 485860 w 1728872"/>
              <a:gd name="connsiteY43" fmla="*/ 1182081 h 2729893"/>
              <a:gd name="connsiteX44" fmla="*/ 452522 w 1728872"/>
              <a:gd name="connsiteY44" fmla="*/ 1215418 h 2729893"/>
              <a:gd name="connsiteX45" fmla="*/ 438235 w 1728872"/>
              <a:gd name="connsiteY45" fmla="*/ 1229706 h 2729893"/>
              <a:gd name="connsiteX46" fmla="*/ 414422 w 1728872"/>
              <a:gd name="connsiteY46" fmla="*/ 1220181 h 2729893"/>
              <a:gd name="connsiteX47" fmla="*/ 395372 w 1728872"/>
              <a:gd name="connsiteY47" fmla="*/ 1215418 h 2729893"/>
              <a:gd name="connsiteX48" fmla="*/ 390610 w 1728872"/>
              <a:gd name="connsiteY48" fmla="*/ 1234468 h 2729893"/>
              <a:gd name="connsiteX49" fmla="*/ 385847 w 1728872"/>
              <a:gd name="connsiteY49" fmla="*/ 1258281 h 2729893"/>
              <a:gd name="connsiteX50" fmla="*/ 381085 w 1728872"/>
              <a:gd name="connsiteY50" fmla="*/ 1291618 h 2729893"/>
              <a:gd name="connsiteX51" fmla="*/ 376322 w 1728872"/>
              <a:gd name="connsiteY51" fmla="*/ 1305906 h 2729893"/>
              <a:gd name="connsiteX52" fmla="*/ 371560 w 1728872"/>
              <a:gd name="connsiteY52" fmla="*/ 1324956 h 2729893"/>
              <a:gd name="connsiteX53" fmla="*/ 366797 w 1728872"/>
              <a:gd name="connsiteY53" fmla="*/ 1348768 h 2729893"/>
              <a:gd name="connsiteX54" fmla="*/ 338222 w 1728872"/>
              <a:gd name="connsiteY54" fmla="*/ 1377343 h 2729893"/>
              <a:gd name="connsiteX55" fmla="*/ 319172 w 1728872"/>
              <a:gd name="connsiteY55" fmla="*/ 1391631 h 2729893"/>
              <a:gd name="connsiteX56" fmla="*/ 290597 w 1728872"/>
              <a:gd name="connsiteY56" fmla="*/ 1401156 h 2729893"/>
              <a:gd name="connsiteX57" fmla="*/ 276310 w 1728872"/>
              <a:gd name="connsiteY57" fmla="*/ 1415443 h 2729893"/>
              <a:gd name="connsiteX58" fmla="*/ 262022 w 1728872"/>
              <a:gd name="connsiteY58" fmla="*/ 1424968 h 2729893"/>
              <a:gd name="connsiteX59" fmla="*/ 257260 w 1728872"/>
              <a:gd name="connsiteY59" fmla="*/ 1439256 h 2729893"/>
              <a:gd name="connsiteX60" fmla="*/ 242972 w 1728872"/>
              <a:gd name="connsiteY60" fmla="*/ 1463068 h 2729893"/>
              <a:gd name="connsiteX61" fmla="*/ 209635 w 1728872"/>
              <a:gd name="connsiteY61" fmla="*/ 1496406 h 2729893"/>
              <a:gd name="connsiteX62" fmla="*/ 195347 w 1728872"/>
              <a:gd name="connsiteY62" fmla="*/ 1510693 h 2729893"/>
              <a:gd name="connsiteX63" fmla="*/ 157247 w 1728872"/>
              <a:gd name="connsiteY63" fmla="*/ 1539268 h 2729893"/>
              <a:gd name="connsiteX64" fmla="*/ 142960 w 1728872"/>
              <a:gd name="connsiteY64" fmla="*/ 1553556 h 2729893"/>
              <a:gd name="connsiteX65" fmla="*/ 114385 w 1728872"/>
              <a:gd name="connsiteY65" fmla="*/ 1577368 h 2729893"/>
              <a:gd name="connsiteX66" fmla="*/ 109622 w 1728872"/>
              <a:gd name="connsiteY66" fmla="*/ 1591656 h 2729893"/>
              <a:gd name="connsiteX67" fmla="*/ 100097 w 1728872"/>
              <a:gd name="connsiteY67" fmla="*/ 1653568 h 2729893"/>
              <a:gd name="connsiteX68" fmla="*/ 71522 w 1728872"/>
              <a:gd name="connsiteY68" fmla="*/ 1677381 h 2729893"/>
              <a:gd name="connsiteX69" fmla="*/ 38185 w 1728872"/>
              <a:gd name="connsiteY69" fmla="*/ 1720243 h 2729893"/>
              <a:gd name="connsiteX70" fmla="*/ 28660 w 1728872"/>
              <a:gd name="connsiteY70" fmla="*/ 1739293 h 2729893"/>
              <a:gd name="connsiteX71" fmla="*/ 42947 w 1728872"/>
              <a:gd name="connsiteY71" fmla="*/ 1786918 h 2729893"/>
              <a:gd name="connsiteX72" fmla="*/ 47710 w 1728872"/>
              <a:gd name="connsiteY72" fmla="*/ 1805968 h 2729893"/>
              <a:gd name="connsiteX73" fmla="*/ 52472 w 1728872"/>
              <a:gd name="connsiteY73" fmla="*/ 1820256 h 2729893"/>
              <a:gd name="connsiteX74" fmla="*/ 38185 w 1728872"/>
              <a:gd name="connsiteY74" fmla="*/ 1877406 h 2729893"/>
              <a:gd name="connsiteX75" fmla="*/ 28660 w 1728872"/>
              <a:gd name="connsiteY75" fmla="*/ 1905981 h 2729893"/>
              <a:gd name="connsiteX76" fmla="*/ 57235 w 1728872"/>
              <a:gd name="connsiteY76" fmla="*/ 1958368 h 2729893"/>
              <a:gd name="connsiteX77" fmla="*/ 61997 w 1728872"/>
              <a:gd name="connsiteY77" fmla="*/ 1977418 h 2729893"/>
              <a:gd name="connsiteX78" fmla="*/ 23897 w 1728872"/>
              <a:gd name="connsiteY78" fmla="*/ 1977418 h 2729893"/>
              <a:gd name="connsiteX79" fmla="*/ 85 w 1728872"/>
              <a:gd name="connsiteY79" fmla="*/ 1982181 h 2729893"/>
              <a:gd name="connsiteX80" fmla="*/ 19135 w 1728872"/>
              <a:gd name="connsiteY80" fmla="*/ 2020281 h 2729893"/>
              <a:gd name="connsiteX81" fmla="*/ 33422 w 1728872"/>
              <a:gd name="connsiteY81" fmla="*/ 2206018 h 2729893"/>
              <a:gd name="connsiteX82" fmla="*/ 47710 w 1728872"/>
              <a:gd name="connsiteY82" fmla="*/ 2277456 h 2729893"/>
              <a:gd name="connsiteX83" fmla="*/ 66760 w 1728872"/>
              <a:gd name="connsiteY83" fmla="*/ 2301268 h 2729893"/>
              <a:gd name="connsiteX84" fmla="*/ 76285 w 1728872"/>
              <a:gd name="connsiteY84" fmla="*/ 2315556 h 2729893"/>
              <a:gd name="connsiteX85" fmla="*/ 104860 w 1728872"/>
              <a:gd name="connsiteY85" fmla="*/ 2329843 h 2729893"/>
              <a:gd name="connsiteX86" fmla="*/ 157247 w 1728872"/>
              <a:gd name="connsiteY86" fmla="*/ 2391756 h 2729893"/>
              <a:gd name="connsiteX87" fmla="*/ 171535 w 1728872"/>
              <a:gd name="connsiteY87" fmla="*/ 2425093 h 2729893"/>
              <a:gd name="connsiteX88" fmla="*/ 176297 w 1728872"/>
              <a:gd name="connsiteY88" fmla="*/ 2448906 h 2729893"/>
              <a:gd name="connsiteX89" fmla="*/ 190585 w 1728872"/>
              <a:gd name="connsiteY89" fmla="*/ 2467956 h 2729893"/>
              <a:gd name="connsiteX90" fmla="*/ 195347 w 1728872"/>
              <a:gd name="connsiteY90" fmla="*/ 2482243 h 2729893"/>
              <a:gd name="connsiteX91" fmla="*/ 204872 w 1728872"/>
              <a:gd name="connsiteY91" fmla="*/ 2501293 h 2729893"/>
              <a:gd name="connsiteX92" fmla="*/ 209635 w 1728872"/>
              <a:gd name="connsiteY92" fmla="*/ 2525106 h 2729893"/>
              <a:gd name="connsiteX93" fmla="*/ 233447 w 1728872"/>
              <a:gd name="connsiteY93" fmla="*/ 2567968 h 2729893"/>
              <a:gd name="connsiteX94" fmla="*/ 238210 w 1728872"/>
              <a:gd name="connsiteY94" fmla="*/ 2582256 h 2729893"/>
              <a:gd name="connsiteX95" fmla="*/ 262022 w 1728872"/>
              <a:gd name="connsiteY95" fmla="*/ 2606068 h 2729893"/>
              <a:gd name="connsiteX96" fmla="*/ 271547 w 1728872"/>
              <a:gd name="connsiteY96" fmla="*/ 2620356 h 2729893"/>
              <a:gd name="connsiteX97" fmla="*/ 300122 w 1728872"/>
              <a:gd name="connsiteY97" fmla="*/ 2625118 h 2729893"/>
              <a:gd name="connsiteX98" fmla="*/ 395372 w 1728872"/>
              <a:gd name="connsiteY98" fmla="*/ 2653693 h 2729893"/>
              <a:gd name="connsiteX99" fmla="*/ 395372 w 1728872"/>
              <a:gd name="connsiteY99" fmla="*/ 2653693 h 2729893"/>
              <a:gd name="connsiteX100" fmla="*/ 452522 w 1728872"/>
              <a:gd name="connsiteY100" fmla="*/ 2672743 h 2729893"/>
              <a:gd name="connsiteX101" fmla="*/ 476335 w 1728872"/>
              <a:gd name="connsiteY101" fmla="*/ 2682268 h 2729893"/>
              <a:gd name="connsiteX102" fmla="*/ 504910 w 1728872"/>
              <a:gd name="connsiteY102" fmla="*/ 2691793 h 2729893"/>
              <a:gd name="connsiteX103" fmla="*/ 552535 w 1728872"/>
              <a:gd name="connsiteY103" fmla="*/ 2701318 h 2729893"/>
              <a:gd name="connsiteX104" fmla="*/ 600160 w 1728872"/>
              <a:gd name="connsiteY104" fmla="*/ 2715606 h 2729893"/>
              <a:gd name="connsiteX105" fmla="*/ 628735 w 1728872"/>
              <a:gd name="connsiteY105" fmla="*/ 2725131 h 2729893"/>
              <a:gd name="connsiteX106" fmla="*/ 643022 w 1728872"/>
              <a:gd name="connsiteY106" fmla="*/ 2729893 h 2729893"/>
              <a:gd name="connsiteX107" fmla="*/ 652547 w 1728872"/>
              <a:gd name="connsiteY107" fmla="*/ 2663218 h 2729893"/>
              <a:gd name="connsiteX108" fmla="*/ 666835 w 1728872"/>
              <a:gd name="connsiteY108" fmla="*/ 2653693 h 2729893"/>
              <a:gd name="connsiteX109" fmla="*/ 695410 w 1728872"/>
              <a:gd name="connsiteY109" fmla="*/ 2644168 h 2729893"/>
              <a:gd name="connsiteX110" fmla="*/ 709697 w 1728872"/>
              <a:gd name="connsiteY110" fmla="*/ 2634643 h 2729893"/>
              <a:gd name="connsiteX111" fmla="*/ 738272 w 1728872"/>
              <a:gd name="connsiteY111" fmla="*/ 2625118 h 2729893"/>
              <a:gd name="connsiteX112" fmla="*/ 771610 w 1728872"/>
              <a:gd name="connsiteY112" fmla="*/ 2610831 h 2729893"/>
              <a:gd name="connsiteX113" fmla="*/ 800185 w 1728872"/>
              <a:gd name="connsiteY113" fmla="*/ 2587018 h 2729893"/>
              <a:gd name="connsiteX114" fmla="*/ 833522 w 1728872"/>
              <a:gd name="connsiteY114" fmla="*/ 2553681 h 2729893"/>
              <a:gd name="connsiteX115" fmla="*/ 895435 w 1728872"/>
              <a:gd name="connsiteY115" fmla="*/ 2534631 h 2729893"/>
              <a:gd name="connsiteX116" fmla="*/ 924010 w 1728872"/>
              <a:gd name="connsiteY116" fmla="*/ 2520343 h 2729893"/>
              <a:gd name="connsiteX117" fmla="*/ 962110 w 1728872"/>
              <a:gd name="connsiteY117" fmla="*/ 2510818 h 2729893"/>
              <a:gd name="connsiteX118" fmla="*/ 976397 w 1728872"/>
              <a:gd name="connsiteY118" fmla="*/ 2506056 h 2729893"/>
              <a:gd name="connsiteX119" fmla="*/ 995447 w 1728872"/>
              <a:gd name="connsiteY119" fmla="*/ 2501293 h 2729893"/>
              <a:gd name="connsiteX120" fmla="*/ 1014497 w 1728872"/>
              <a:gd name="connsiteY120" fmla="*/ 2491768 h 2729893"/>
              <a:gd name="connsiteX121" fmla="*/ 1062122 w 1728872"/>
              <a:gd name="connsiteY121" fmla="*/ 2482243 h 2729893"/>
              <a:gd name="connsiteX122" fmla="*/ 1066885 w 1728872"/>
              <a:gd name="connsiteY122" fmla="*/ 2463193 h 2729893"/>
              <a:gd name="connsiteX123" fmla="*/ 1109747 w 1728872"/>
              <a:gd name="connsiteY123" fmla="*/ 2448906 h 2729893"/>
              <a:gd name="connsiteX124" fmla="*/ 1114510 w 1728872"/>
              <a:gd name="connsiteY124" fmla="*/ 2429856 h 2729893"/>
              <a:gd name="connsiteX125" fmla="*/ 1109747 w 1728872"/>
              <a:gd name="connsiteY125" fmla="*/ 2415568 h 2729893"/>
              <a:gd name="connsiteX126" fmla="*/ 1081172 w 1728872"/>
              <a:gd name="connsiteY126" fmla="*/ 2377468 h 2729893"/>
              <a:gd name="connsiteX127" fmla="*/ 1071647 w 1728872"/>
              <a:gd name="connsiteY127" fmla="*/ 2363181 h 2729893"/>
              <a:gd name="connsiteX128" fmla="*/ 1038310 w 1728872"/>
              <a:gd name="connsiteY128" fmla="*/ 2320318 h 2729893"/>
              <a:gd name="connsiteX129" fmla="*/ 1066885 w 1728872"/>
              <a:gd name="connsiteY129" fmla="*/ 2253643 h 2729893"/>
              <a:gd name="connsiteX130" fmla="*/ 1081172 w 1728872"/>
              <a:gd name="connsiteY130" fmla="*/ 2248881 h 2729893"/>
              <a:gd name="connsiteX131" fmla="*/ 1100222 w 1728872"/>
              <a:gd name="connsiteY131" fmla="*/ 2234593 h 2729893"/>
              <a:gd name="connsiteX132" fmla="*/ 1114510 w 1728872"/>
              <a:gd name="connsiteY132" fmla="*/ 2225068 h 2729893"/>
              <a:gd name="connsiteX133" fmla="*/ 1128797 w 1728872"/>
              <a:gd name="connsiteY133" fmla="*/ 2210781 h 2729893"/>
              <a:gd name="connsiteX134" fmla="*/ 1138322 w 1728872"/>
              <a:gd name="connsiteY134" fmla="*/ 2186968 h 2729893"/>
              <a:gd name="connsiteX135" fmla="*/ 1157372 w 1728872"/>
              <a:gd name="connsiteY135" fmla="*/ 2158393 h 2729893"/>
              <a:gd name="connsiteX136" fmla="*/ 1176422 w 1728872"/>
              <a:gd name="connsiteY136" fmla="*/ 2129818 h 2729893"/>
              <a:gd name="connsiteX137" fmla="*/ 1190710 w 1728872"/>
              <a:gd name="connsiteY137" fmla="*/ 2120293 h 2729893"/>
              <a:gd name="connsiteX138" fmla="*/ 1309772 w 1728872"/>
              <a:gd name="connsiteY138" fmla="*/ 2110768 h 2729893"/>
              <a:gd name="connsiteX139" fmla="*/ 1324060 w 1728872"/>
              <a:gd name="connsiteY139" fmla="*/ 2091718 h 2729893"/>
              <a:gd name="connsiteX140" fmla="*/ 1333585 w 1728872"/>
              <a:gd name="connsiteY140" fmla="*/ 2063143 h 2729893"/>
              <a:gd name="connsiteX141" fmla="*/ 1357397 w 1728872"/>
              <a:gd name="connsiteY141" fmla="*/ 2053618 h 2729893"/>
              <a:gd name="connsiteX142" fmla="*/ 1405022 w 1728872"/>
              <a:gd name="connsiteY142" fmla="*/ 2044093 h 2729893"/>
              <a:gd name="connsiteX143" fmla="*/ 1395497 w 1728872"/>
              <a:gd name="connsiteY143" fmla="*/ 2020281 h 2729893"/>
              <a:gd name="connsiteX144" fmla="*/ 1419310 w 1728872"/>
              <a:gd name="connsiteY144" fmla="*/ 2015518 h 2729893"/>
              <a:gd name="connsiteX145" fmla="*/ 1476460 w 1728872"/>
              <a:gd name="connsiteY145" fmla="*/ 2001231 h 2729893"/>
              <a:gd name="connsiteX146" fmla="*/ 1490747 w 1728872"/>
              <a:gd name="connsiteY146" fmla="*/ 1996468 h 2729893"/>
              <a:gd name="connsiteX147" fmla="*/ 1528847 w 1728872"/>
              <a:gd name="connsiteY147" fmla="*/ 1991706 h 2729893"/>
              <a:gd name="connsiteX148" fmla="*/ 1543135 w 1728872"/>
              <a:gd name="connsiteY148" fmla="*/ 1967893 h 2729893"/>
              <a:gd name="connsiteX149" fmla="*/ 1552660 w 1728872"/>
              <a:gd name="connsiteY149" fmla="*/ 1915506 h 2729893"/>
              <a:gd name="connsiteX150" fmla="*/ 1595522 w 1728872"/>
              <a:gd name="connsiteY150" fmla="*/ 1905981 h 2729893"/>
              <a:gd name="connsiteX151" fmla="*/ 1605047 w 1728872"/>
              <a:gd name="connsiteY151" fmla="*/ 1891693 h 2729893"/>
              <a:gd name="connsiteX152" fmla="*/ 1609810 w 1728872"/>
              <a:gd name="connsiteY152" fmla="*/ 1877406 h 2729893"/>
              <a:gd name="connsiteX153" fmla="*/ 1628860 w 1728872"/>
              <a:gd name="connsiteY153" fmla="*/ 1863118 h 2729893"/>
              <a:gd name="connsiteX154" fmla="*/ 1657435 w 1728872"/>
              <a:gd name="connsiteY154" fmla="*/ 1834543 h 2729893"/>
              <a:gd name="connsiteX155" fmla="*/ 1647910 w 1728872"/>
              <a:gd name="connsiteY155" fmla="*/ 1791681 h 2729893"/>
              <a:gd name="connsiteX156" fmla="*/ 1624097 w 1728872"/>
              <a:gd name="connsiteY156" fmla="*/ 1763106 h 2729893"/>
              <a:gd name="connsiteX157" fmla="*/ 1581235 w 1728872"/>
              <a:gd name="connsiteY157" fmla="*/ 1715481 h 2729893"/>
              <a:gd name="connsiteX158" fmla="*/ 1562185 w 1728872"/>
              <a:gd name="connsiteY158" fmla="*/ 1710718 h 2729893"/>
              <a:gd name="connsiteX159" fmla="*/ 1547897 w 1728872"/>
              <a:gd name="connsiteY159" fmla="*/ 1677381 h 2729893"/>
              <a:gd name="connsiteX160" fmla="*/ 1585997 w 1728872"/>
              <a:gd name="connsiteY160" fmla="*/ 1653568 h 2729893"/>
              <a:gd name="connsiteX161" fmla="*/ 1619335 w 1728872"/>
              <a:gd name="connsiteY161" fmla="*/ 1639281 h 2729893"/>
              <a:gd name="connsiteX162" fmla="*/ 1652672 w 1728872"/>
              <a:gd name="connsiteY162" fmla="*/ 1629756 h 2729893"/>
              <a:gd name="connsiteX163" fmla="*/ 1681247 w 1728872"/>
              <a:gd name="connsiteY163" fmla="*/ 1620231 h 2729893"/>
              <a:gd name="connsiteX164" fmla="*/ 1695535 w 1728872"/>
              <a:gd name="connsiteY164" fmla="*/ 1601181 h 2729893"/>
              <a:gd name="connsiteX165" fmla="*/ 1705060 w 1728872"/>
              <a:gd name="connsiteY165" fmla="*/ 1586893 h 2729893"/>
              <a:gd name="connsiteX166" fmla="*/ 1700297 w 1728872"/>
              <a:gd name="connsiteY166" fmla="*/ 1544031 h 2729893"/>
              <a:gd name="connsiteX167" fmla="*/ 1686010 w 1728872"/>
              <a:gd name="connsiteY167" fmla="*/ 1524981 h 2729893"/>
              <a:gd name="connsiteX168" fmla="*/ 1681247 w 1728872"/>
              <a:gd name="connsiteY168" fmla="*/ 1505931 h 2729893"/>
              <a:gd name="connsiteX169" fmla="*/ 1671722 w 1728872"/>
              <a:gd name="connsiteY169" fmla="*/ 1477356 h 2729893"/>
              <a:gd name="connsiteX170" fmla="*/ 1676485 w 1728872"/>
              <a:gd name="connsiteY170" fmla="*/ 1410681 h 2729893"/>
              <a:gd name="connsiteX171" fmla="*/ 1681247 w 1728872"/>
              <a:gd name="connsiteY171" fmla="*/ 1372581 h 2729893"/>
              <a:gd name="connsiteX172" fmla="*/ 1700297 w 1728872"/>
              <a:gd name="connsiteY172" fmla="*/ 1353531 h 2729893"/>
              <a:gd name="connsiteX173" fmla="*/ 1709822 w 1728872"/>
              <a:gd name="connsiteY173" fmla="*/ 1329718 h 2729893"/>
              <a:gd name="connsiteX174" fmla="*/ 1714585 w 1728872"/>
              <a:gd name="connsiteY174" fmla="*/ 1315431 h 2729893"/>
              <a:gd name="connsiteX175" fmla="*/ 1728872 w 1728872"/>
              <a:gd name="connsiteY175" fmla="*/ 1286856 h 2729893"/>
              <a:gd name="connsiteX176" fmla="*/ 1719347 w 1728872"/>
              <a:gd name="connsiteY176" fmla="*/ 1196368 h 2729893"/>
              <a:gd name="connsiteX177" fmla="*/ 1681247 w 1728872"/>
              <a:gd name="connsiteY177" fmla="*/ 1158268 h 2729893"/>
              <a:gd name="connsiteX178" fmla="*/ 1666960 w 1728872"/>
              <a:gd name="connsiteY178" fmla="*/ 1143981 h 2729893"/>
              <a:gd name="connsiteX179" fmla="*/ 1652672 w 1728872"/>
              <a:gd name="connsiteY179" fmla="*/ 1129693 h 2729893"/>
              <a:gd name="connsiteX180" fmla="*/ 1633622 w 1728872"/>
              <a:gd name="connsiteY180" fmla="*/ 1120168 h 2729893"/>
              <a:gd name="connsiteX181" fmla="*/ 1614572 w 1728872"/>
              <a:gd name="connsiteY181" fmla="*/ 1101118 h 2729893"/>
              <a:gd name="connsiteX182" fmla="*/ 1600285 w 1728872"/>
              <a:gd name="connsiteY182" fmla="*/ 1096356 h 2729893"/>
              <a:gd name="connsiteX183" fmla="*/ 1581235 w 1728872"/>
              <a:gd name="connsiteY183" fmla="*/ 1086831 h 2729893"/>
              <a:gd name="connsiteX184" fmla="*/ 1547897 w 1728872"/>
              <a:gd name="connsiteY184" fmla="*/ 1077306 h 2729893"/>
              <a:gd name="connsiteX185" fmla="*/ 1528847 w 1728872"/>
              <a:gd name="connsiteY185" fmla="*/ 1067781 h 2729893"/>
              <a:gd name="connsiteX186" fmla="*/ 1500272 w 1728872"/>
              <a:gd name="connsiteY186" fmla="*/ 1063018 h 2729893"/>
              <a:gd name="connsiteX187" fmla="*/ 1481222 w 1728872"/>
              <a:gd name="connsiteY187" fmla="*/ 1029681 h 2729893"/>
              <a:gd name="connsiteX188" fmla="*/ 1466935 w 1728872"/>
              <a:gd name="connsiteY188" fmla="*/ 986818 h 2729893"/>
              <a:gd name="connsiteX189" fmla="*/ 1457410 w 1728872"/>
              <a:gd name="connsiteY189" fmla="*/ 967768 h 2729893"/>
              <a:gd name="connsiteX190" fmla="*/ 1452647 w 1728872"/>
              <a:gd name="connsiteY190" fmla="*/ 953481 h 2729893"/>
              <a:gd name="connsiteX191" fmla="*/ 1443122 w 1728872"/>
              <a:gd name="connsiteY191" fmla="*/ 929668 h 2729893"/>
              <a:gd name="connsiteX192" fmla="*/ 1452647 w 1728872"/>
              <a:gd name="connsiteY192" fmla="*/ 867756 h 2729893"/>
              <a:gd name="connsiteX193" fmla="*/ 1462172 w 1728872"/>
              <a:gd name="connsiteY193" fmla="*/ 853468 h 2729893"/>
              <a:gd name="connsiteX194" fmla="*/ 1466935 w 1728872"/>
              <a:gd name="connsiteY194" fmla="*/ 839181 h 2729893"/>
              <a:gd name="connsiteX195" fmla="*/ 1500272 w 1728872"/>
              <a:gd name="connsiteY195" fmla="*/ 786793 h 2729893"/>
              <a:gd name="connsiteX196" fmla="*/ 1519322 w 1728872"/>
              <a:gd name="connsiteY196" fmla="*/ 739168 h 2729893"/>
              <a:gd name="connsiteX197" fmla="*/ 1528847 w 1728872"/>
              <a:gd name="connsiteY197" fmla="*/ 715356 h 2729893"/>
              <a:gd name="connsiteX198" fmla="*/ 1543135 w 1728872"/>
              <a:gd name="connsiteY198" fmla="*/ 701068 h 2729893"/>
              <a:gd name="connsiteX199" fmla="*/ 1562185 w 1728872"/>
              <a:gd name="connsiteY199" fmla="*/ 686781 h 2729893"/>
              <a:gd name="connsiteX200" fmla="*/ 1590760 w 1728872"/>
              <a:gd name="connsiteY200" fmla="*/ 643918 h 2729893"/>
              <a:gd name="connsiteX201" fmla="*/ 1600285 w 1728872"/>
              <a:gd name="connsiteY201" fmla="*/ 615343 h 2729893"/>
              <a:gd name="connsiteX202" fmla="*/ 1619335 w 1728872"/>
              <a:gd name="connsiteY202" fmla="*/ 586768 h 2729893"/>
              <a:gd name="connsiteX203" fmla="*/ 1614572 w 1728872"/>
              <a:gd name="connsiteY203" fmla="*/ 491518 h 2729893"/>
              <a:gd name="connsiteX204" fmla="*/ 1585997 w 1728872"/>
              <a:gd name="connsiteY204" fmla="*/ 467706 h 2729893"/>
              <a:gd name="connsiteX205" fmla="*/ 1571710 w 1728872"/>
              <a:gd name="connsiteY205" fmla="*/ 462943 h 2729893"/>
              <a:gd name="connsiteX206" fmla="*/ 1538372 w 1728872"/>
              <a:gd name="connsiteY206" fmla="*/ 448656 h 2729893"/>
              <a:gd name="connsiteX207" fmla="*/ 1533610 w 1728872"/>
              <a:gd name="connsiteY207" fmla="*/ 429606 h 2729893"/>
              <a:gd name="connsiteX208" fmla="*/ 1528847 w 1728872"/>
              <a:gd name="connsiteY208" fmla="*/ 343881 h 2729893"/>
              <a:gd name="connsiteX209" fmla="*/ 1514560 w 1728872"/>
              <a:gd name="connsiteY209" fmla="*/ 324831 h 2729893"/>
              <a:gd name="connsiteX210" fmla="*/ 1505035 w 1728872"/>
              <a:gd name="connsiteY210" fmla="*/ 310543 h 2729893"/>
              <a:gd name="connsiteX211" fmla="*/ 1485985 w 1728872"/>
              <a:gd name="connsiteY211" fmla="*/ 305781 h 2729893"/>
              <a:gd name="connsiteX212" fmla="*/ 1457410 w 1728872"/>
              <a:gd name="connsiteY212" fmla="*/ 296256 h 2729893"/>
              <a:gd name="connsiteX213" fmla="*/ 1481222 w 1728872"/>
              <a:gd name="connsiteY213" fmla="*/ 272443 h 2729893"/>
              <a:gd name="connsiteX214" fmla="*/ 1500272 w 1728872"/>
              <a:gd name="connsiteY214" fmla="*/ 234343 h 2729893"/>
              <a:gd name="connsiteX215" fmla="*/ 1514560 w 1728872"/>
              <a:gd name="connsiteY215" fmla="*/ 162906 h 2729893"/>
              <a:gd name="connsiteX216" fmla="*/ 1519322 w 1728872"/>
              <a:gd name="connsiteY216" fmla="*/ 139093 h 2729893"/>
              <a:gd name="connsiteX217" fmla="*/ 1524085 w 1728872"/>
              <a:gd name="connsiteY217" fmla="*/ 124806 h 2729893"/>
              <a:gd name="connsiteX218" fmla="*/ 1528847 w 1728872"/>
              <a:gd name="connsiteY218" fmla="*/ 105756 h 2729893"/>
              <a:gd name="connsiteX219" fmla="*/ 1547897 w 1728872"/>
              <a:gd name="connsiteY219" fmla="*/ 77181 h 2729893"/>
              <a:gd name="connsiteX220" fmla="*/ 1557422 w 1728872"/>
              <a:gd name="connsiteY220" fmla="*/ 62893 h 2729893"/>
              <a:gd name="connsiteX221" fmla="*/ 1538372 w 1728872"/>
              <a:gd name="connsiteY221" fmla="*/ 20031 h 2729893"/>
              <a:gd name="connsiteX0" fmla="*/ 1538372 w 1728872"/>
              <a:gd name="connsiteY0" fmla="*/ 20031 h 2729893"/>
              <a:gd name="connsiteX1" fmla="*/ 1485985 w 1728872"/>
              <a:gd name="connsiteY1" fmla="*/ 8125 h 2729893"/>
              <a:gd name="connsiteX2" fmla="*/ 1445503 w 1728872"/>
              <a:gd name="connsiteY2" fmla="*/ 3361 h 2729893"/>
              <a:gd name="connsiteX3" fmla="*/ 1338347 w 1728872"/>
              <a:gd name="connsiteY3" fmla="*/ 67656 h 2729893"/>
              <a:gd name="connsiteX4" fmla="*/ 1288341 w 1728872"/>
              <a:gd name="connsiteY4" fmla="*/ 122425 h 2729893"/>
              <a:gd name="connsiteX5" fmla="*/ 1221666 w 1728872"/>
              <a:gd name="connsiteY5" fmla="*/ 124805 h 2729893"/>
              <a:gd name="connsiteX6" fmla="*/ 1202616 w 1728872"/>
              <a:gd name="connsiteY6" fmla="*/ 146238 h 2729893"/>
              <a:gd name="connsiteX7" fmla="*/ 1138322 w 1728872"/>
              <a:gd name="connsiteY7" fmla="*/ 165288 h 2729893"/>
              <a:gd name="connsiteX8" fmla="*/ 1085935 w 1728872"/>
              <a:gd name="connsiteY8" fmla="*/ 243868 h 2729893"/>
              <a:gd name="connsiteX9" fmla="*/ 1059741 w 1728872"/>
              <a:gd name="connsiteY9" fmla="*/ 296256 h 2729893"/>
              <a:gd name="connsiteX10" fmla="*/ 966872 w 1728872"/>
              <a:gd name="connsiteY10" fmla="*/ 267681 h 2729893"/>
              <a:gd name="connsiteX11" fmla="*/ 909722 w 1728872"/>
              <a:gd name="connsiteY11" fmla="*/ 310543 h 2729893"/>
              <a:gd name="connsiteX12" fmla="*/ 885910 w 1728872"/>
              <a:gd name="connsiteY12" fmla="*/ 405793 h 2729893"/>
              <a:gd name="connsiteX13" fmla="*/ 854953 w 1728872"/>
              <a:gd name="connsiteY13" fmla="*/ 489137 h 2729893"/>
              <a:gd name="connsiteX14" fmla="*/ 752560 w 1728872"/>
              <a:gd name="connsiteY14" fmla="*/ 470086 h 2729893"/>
              <a:gd name="connsiteX15" fmla="*/ 681122 w 1728872"/>
              <a:gd name="connsiteY15" fmla="*/ 524857 h 2729893"/>
              <a:gd name="connsiteX16" fmla="*/ 628734 w 1728872"/>
              <a:gd name="connsiteY16" fmla="*/ 527238 h 2729893"/>
              <a:gd name="connsiteX17" fmla="*/ 623972 w 1728872"/>
              <a:gd name="connsiteY17" fmla="*/ 572481 h 2729893"/>
              <a:gd name="connsiteX18" fmla="*/ 600160 w 1728872"/>
              <a:gd name="connsiteY18" fmla="*/ 577243 h 2729893"/>
              <a:gd name="connsiteX19" fmla="*/ 585872 w 1728872"/>
              <a:gd name="connsiteY19" fmla="*/ 586768 h 2729893"/>
              <a:gd name="connsiteX20" fmla="*/ 581110 w 1728872"/>
              <a:gd name="connsiteY20" fmla="*/ 624868 h 2729893"/>
              <a:gd name="connsiteX21" fmla="*/ 571585 w 1728872"/>
              <a:gd name="connsiteY21" fmla="*/ 658206 h 2729893"/>
              <a:gd name="connsiteX22" fmla="*/ 566822 w 1728872"/>
              <a:gd name="connsiteY22" fmla="*/ 672493 h 2729893"/>
              <a:gd name="connsiteX23" fmla="*/ 514435 w 1728872"/>
              <a:gd name="connsiteY23" fmla="*/ 686781 h 2729893"/>
              <a:gd name="connsiteX24" fmla="*/ 500147 w 1728872"/>
              <a:gd name="connsiteY24" fmla="*/ 701068 h 2729893"/>
              <a:gd name="connsiteX25" fmla="*/ 523960 w 1728872"/>
              <a:gd name="connsiteY25" fmla="*/ 734406 h 2729893"/>
              <a:gd name="connsiteX26" fmla="*/ 566822 w 1728872"/>
              <a:gd name="connsiteY26" fmla="*/ 743931 h 2729893"/>
              <a:gd name="connsiteX27" fmla="*/ 604922 w 1728872"/>
              <a:gd name="connsiteY27" fmla="*/ 791556 h 2729893"/>
              <a:gd name="connsiteX28" fmla="*/ 623972 w 1728872"/>
              <a:gd name="connsiteY28" fmla="*/ 858231 h 2729893"/>
              <a:gd name="connsiteX29" fmla="*/ 638260 w 1728872"/>
              <a:gd name="connsiteY29" fmla="*/ 867756 h 2729893"/>
              <a:gd name="connsiteX30" fmla="*/ 604922 w 1728872"/>
              <a:gd name="connsiteY30" fmla="*/ 886806 h 2729893"/>
              <a:gd name="connsiteX31" fmla="*/ 595397 w 1728872"/>
              <a:gd name="connsiteY31" fmla="*/ 901093 h 2729893"/>
              <a:gd name="connsiteX32" fmla="*/ 576347 w 1728872"/>
              <a:gd name="connsiteY32" fmla="*/ 905856 h 2729893"/>
              <a:gd name="connsiteX33" fmla="*/ 562060 w 1728872"/>
              <a:gd name="connsiteY33" fmla="*/ 901093 h 2729893"/>
              <a:gd name="connsiteX34" fmla="*/ 566822 w 1728872"/>
              <a:gd name="connsiteY34" fmla="*/ 939193 h 2729893"/>
              <a:gd name="connsiteX35" fmla="*/ 557297 w 1728872"/>
              <a:gd name="connsiteY35" fmla="*/ 972531 h 2729893"/>
              <a:gd name="connsiteX36" fmla="*/ 523960 w 1728872"/>
              <a:gd name="connsiteY36" fmla="*/ 991581 h 2729893"/>
              <a:gd name="connsiteX37" fmla="*/ 509672 w 1728872"/>
              <a:gd name="connsiteY37" fmla="*/ 1005868 h 2729893"/>
              <a:gd name="connsiteX38" fmla="*/ 476335 w 1728872"/>
              <a:gd name="connsiteY38" fmla="*/ 986818 h 2729893"/>
              <a:gd name="connsiteX39" fmla="*/ 457285 w 1728872"/>
              <a:gd name="connsiteY39" fmla="*/ 991581 h 2729893"/>
              <a:gd name="connsiteX40" fmla="*/ 462047 w 1728872"/>
              <a:gd name="connsiteY40" fmla="*/ 1015393 h 2729893"/>
              <a:gd name="connsiteX41" fmla="*/ 481097 w 1728872"/>
              <a:gd name="connsiteY41" fmla="*/ 1043968 h 2729893"/>
              <a:gd name="connsiteX42" fmla="*/ 490622 w 1728872"/>
              <a:gd name="connsiteY42" fmla="*/ 1082068 h 2729893"/>
              <a:gd name="connsiteX43" fmla="*/ 485860 w 1728872"/>
              <a:gd name="connsiteY43" fmla="*/ 1182081 h 2729893"/>
              <a:gd name="connsiteX44" fmla="*/ 452522 w 1728872"/>
              <a:gd name="connsiteY44" fmla="*/ 1215418 h 2729893"/>
              <a:gd name="connsiteX45" fmla="*/ 438235 w 1728872"/>
              <a:gd name="connsiteY45" fmla="*/ 1229706 h 2729893"/>
              <a:gd name="connsiteX46" fmla="*/ 414422 w 1728872"/>
              <a:gd name="connsiteY46" fmla="*/ 1220181 h 2729893"/>
              <a:gd name="connsiteX47" fmla="*/ 395372 w 1728872"/>
              <a:gd name="connsiteY47" fmla="*/ 1215418 h 2729893"/>
              <a:gd name="connsiteX48" fmla="*/ 390610 w 1728872"/>
              <a:gd name="connsiteY48" fmla="*/ 1234468 h 2729893"/>
              <a:gd name="connsiteX49" fmla="*/ 385847 w 1728872"/>
              <a:gd name="connsiteY49" fmla="*/ 1258281 h 2729893"/>
              <a:gd name="connsiteX50" fmla="*/ 381085 w 1728872"/>
              <a:gd name="connsiteY50" fmla="*/ 1291618 h 2729893"/>
              <a:gd name="connsiteX51" fmla="*/ 376322 w 1728872"/>
              <a:gd name="connsiteY51" fmla="*/ 1305906 h 2729893"/>
              <a:gd name="connsiteX52" fmla="*/ 371560 w 1728872"/>
              <a:gd name="connsiteY52" fmla="*/ 1324956 h 2729893"/>
              <a:gd name="connsiteX53" fmla="*/ 366797 w 1728872"/>
              <a:gd name="connsiteY53" fmla="*/ 1348768 h 2729893"/>
              <a:gd name="connsiteX54" fmla="*/ 338222 w 1728872"/>
              <a:gd name="connsiteY54" fmla="*/ 1377343 h 2729893"/>
              <a:gd name="connsiteX55" fmla="*/ 319172 w 1728872"/>
              <a:gd name="connsiteY55" fmla="*/ 1391631 h 2729893"/>
              <a:gd name="connsiteX56" fmla="*/ 290597 w 1728872"/>
              <a:gd name="connsiteY56" fmla="*/ 1401156 h 2729893"/>
              <a:gd name="connsiteX57" fmla="*/ 276310 w 1728872"/>
              <a:gd name="connsiteY57" fmla="*/ 1415443 h 2729893"/>
              <a:gd name="connsiteX58" fmla="*/ 262022 w 1728872"/>
              <a:gd name="connsiteY58" fmla="*/ 1424968 h 2729893"/>
              <a:gd name="connsiteX59" fmla="*/ 257260 w 1728872"/>
              <a:gd name="connsiteY59" fmla="*/ 1439256 h 2729893"/>
              <a:gd name="connsiteX60" fmla="*/ 242972 w 1728872"/>
              <a:gd name="connsiteY60" fmla="*/ 1463068 h 2729893"/>
              <a:gd name="connsiteX61" fmla="*/ 209635 w 1728872"/>
              <a:gd name="connsiteY61" fmla="*/ 1496406 h 2729893"/>
              <a:gd name="connsiteX62" fmla="*/ 195347 w 1728872"/>
              <a:gd name="connsiteY62" fmla="*/ 1510693 h 2729893"/>
              <a:gd name="connsiteX63" fmla="*/ 157247 w 1728872"/>
              <a:gd name="connsiteY63" fmla="*/ 1539268 h 2729893"/>
              <a:gd name="connsiteX64" fmla="*/ 142960 w 1728872"/>
              <a:gd name="connsiteY64" fmla="*/ 1553556 h 2729893"/>
              <a:gd name="connsiteX65" fmla="*/ 114385 w 1728872"/>
              <a:gd name="connsiteY65" fmla="*/ 1577368 h 2729893"/>
              <a:gd name="connsiteX66" fmla="*/ 109622 w 1728872"/>
              <a:gd name="connsiteY66" fmla="*/ 1591656 h 2729893"/>
              <a:gd name="connsiteX67" fmla="*/ 100097 w 1728872"/>
              <a:gd name="connsiteY67" fmla="*/ 1653568 h 2729893"/>
              <a:gd name="connsiteX68" fmla="*/ 71522 w 1728872"/>
              <a:gd name="connsiteY68" fmla="*/ 1677381 h 2729893"/>
              <a:gd name="connsiteX69" fmla="*/ 38185 w 1728872"/>
              <a:gd name="connsiteY69" fmla="*/ 1720243 h 2729893"/>
              <a:gd name="connsiteX70" fmla="*/ 28660 w 1728872"/>
              <a:gd name="connsiteY70" fmla="*/ 1739293 h 2729893"/>
              <a:gd name="connsiteX71" fmla="*/ 42947 w 1728872"/>
              <a:gd name="connsiteY71" fmla="*/ 1786918 h 2729893"/>
              <a:gd name="connsiteX72" fmla="*/ 47710 w 1728872"/>
              <a:gd name="connsiteY72" fmla="*/ 1805968 h 2729893"/>
              <a:gd name="connsiteX73" fmla="*/ 52472 w 1728872"/>
              <a:gd name="connsiteY73" fmla="*/ 1820256 h 2729893"/>
              <a:gd name="connsiteX74" fmla="*/ 38185 w 1728872"/>
              <a:gd name="connsiteY74" fmla="*/ 1877406 h 2729893"/>
              <a:gd name="connsiteX75" fmla="*/ 28660 w 1728872"/>
              <a:gd name="connsiteY75" fmla="*/ 1905981 h 2729893"/>
              <a:gd name="connsiteX76" fmla="*/ 57235 w 1728872"/>
              <a:gd name="connsiteY76" fmla="*/ 1958368 h 2729893"/>
              <a:gd name="connsiteX77" fmla="*/ 61997 w 1728872"/>
              <a:gd name="connsiteY77" fmla="*/ 1977418 h 2729893"/>
              <a:gd name="connsiteX78" fmla="*/ 23897 w 1728872"/>
              <a:gd name="connsiteY78" fmla="*/ 1977418 h 2729893"/>
              <a:gd name="connsiteX79" fmla="*/ 85 w 1728872"/>
              <a:gd name="connsiteY79" fmla="*/ 1982181 h 2729893"/>
              <a:gd name="connsiteX80" fmla="*/ 19135 w 1728872"/>
              <a:gd name="connsiteY80" fmla="*/ 2020281 h 2729893"/>
              <a:gd name="connsiteX81" fmla="*/ 33422 w 1728872"/>
              <a:gd name="connsiteY81" fmla="*/ 2206018 h 2729893"/>
              <a:gd name="connsiteX82" fmla="*/ 47710 w 1728872"/>
              <a:gd name="connsiteY82" fmla="*/ 2277456 h 2729893"/>
              <a:gd name="connsiteX83" fmla="*/ 66760 w 1728872"/>
              <a:gd name="connsiteY83" fmla="*/ 2301268 h 2729893"/>
              <a:gd name="connsiteX84" fmla="*/ 76285 w 1728872"/>
              <a:gd name="connsiteY84" fmla="*/ 2315556 h 2729893"/>
              <a:gd name="connsiteX85" fmla="*/ 104860 w 1728872"/>
              <a:gd name="connsiteY85" fmla="*/ 2329843 h 2729893"/>
              <a:gd name="connsiteX86" fmla="*/ 157247 w 1728872"/>
              <a:gd name="connsiteY86" fmla="*/ 2391756 h 2729893"/>
              <a:gd name="connsiteX87" fmla="*/ 171535 w 1728872"/>
              <a:gd name="connsiteY87" fmla="*/ 2425093 h 2729893"/>
              <a:gd name="connsiteX88" fmla="*/ 176297 w 1728872"/>
              <a:gd name="connsiteY88" fmla="*/ 2448906 h 2729893"/>
              <a:gd name="connsiteX89" fmla="*/ 190585 w 1728872"/>
              <a:gd name="connsiteY89" fmla="*/ 2467956 h 2729893"/>
              <a:gd name="connsiteX90" fmla="*/ 195347 w 1728872"/>
              <a:gd name="connsiteY90" fmla="*/ 2482243 h 2729893"/>
              <a:gd name="connsiteX91" fmla="*/ 204872 w 1728872"/>
              <a:gd name="connsiteY91" fmla="*/ 2501293 h 2729893"/>
              <a:gd name="connsiteX92" fmla="*/ 209635 w 1728872"/>
              <a:gd name="connsiteY92" fmla="*/ 2525106 h 2729893"/>
              <a:gd name="connsiteX93" fmla="*/ 233447 w 1728872"/>
              <a:gd name="connsiteY93" fmla="*/ 2567968 h 2729893"/>
              <a:gd name="connsiteX94" fmla="*/ 238210 w 1728872"/>
              <a:gd name="connsiteY94" fmla="*/ 2582256 h 2729893"/>
              <a:gd name="connsiteX95" fmla="*/ 262022 w 1728872"/>
              <a:gd name="connsiteY95" fmla="*/ 2606068 h 2729893"/>
              <a:gd name="connsiteX96" fmla="*/ 271547 w 1728872"/>
              <a:gd name="connsiteY96" fmla="*/ 2620356 h 2729893"/>
              <a:gd name="connsiteX97" fmla="*/ 300122 w 1728872"/>
              <a:gd name="connsiteY97" fmla="*/ 2625118 h 2729893"/>
              <a:gd name="connsiteX98" fmla="*/ 395372 w 1728872"/>
              <a:gd name="connsiteY98" fmla="*/ 2653693 h 2729893"/>
              <a:gd name="connsiteX99" fmla="*/ 395372 w 1728872"/>
              <a:gd name="connsiteY99" fmla="*/ 2653693 h 2729893"/>
              <a:gd name="connsiteX100" fmla="*/ 452522 w 1728872"/>
              <a:gd name="connsiteY100" fmla="*/ 2672743 h 2729893"/>
              <a:gd name="connsiteX101" fmla="*/ 476335 w 1728872"/>
              <a:gd name="connsiteY101" fmla="*/ 2682268 h 2729893"/>
              <a:gd name="connsiteX102" fmla="*/ 504910 w 1728872"/>
              <a:gd name="connsiteY102" fmla="*/ 2691793 h 2729893"/>
              <a:gd name="connsiteX103" fmla="*/ 552535 w 1728872"/>
              <a:gd name="connsiteY103" fmla="*/ 2701318 h 2729893"/>
              <a:gd name="connsiteX104" fmla="*/ 600160 w 1728872"/>
              <a:gd name="connsiteY104" fmla="*/ 2715606 h 2729893"/>
              <a:gd name="connsiteX105" fmla="*/ 628735 w 1728872"/>
              <a:gd name="connsiteY105" fmla="*/ 2725131 h 2729893"/>
              <a:gd name="connsiteX106" fmla="*/ 643022 w 1728872"/>
              <a:gd name="connsiteY106" fmla="*/ 2729893 h 2729893"/>
              <a:gd name="connsiteX107" fmla="*/ 652547 w 1728872"/>
              <a:gd name="connsiteY107" fmla="*/ 2663218 h 2729893"/>
              <a:gd name="connsiteX108" fmla="*/ 666835 w 1728872"/>
              <a:gd name="connsiteY108" fmla="*/ 2653693 h 2729893"/>
              <a:gd name="connsiteX109" fmla="*/ 695410 w 1728872"/>
              <a:gd name="connsiteY109" fmla="*/ 2644168 h 2729893"/>
              <a:gd name="connsiteX110" fmla="*/ 709697 w 1728872"/>
              <a:gd name="connsiteY110" fmla="*/ 2634643 h 2729893"/>
              <a:gd name="connsiteX111" fmla="*/ 738272 w 1728872"/>
              <a:gd name="connsiteY111" fmla="*/ 2625118 h 2729893"/>
              <a:gd name="connsiteX112" fmla="*/ 771610 w 1728872"/>
              <a:gd name="connsiteY112" fmla="*/ 2610831 h 2729893"/>
              <a:gd name="connsiteX113" fmla="*/ 800185 w 1728872"/>
              <a:gd name="connsiteY113" fmla="*/ 2587018 h 2729893"/>
              <a:gd name="connsiteX114" fmla="*/ 833522 w 1728872"/>
              <a:gd name="connsiteY114" fmla="*/ 2553681 h 2729893"/>
              <a:gd name="connsiteX115" fmla="*/ 895435 w 1728872"/>
              <a:gd name="connsiteY115" fmla="*/ 2534631 h 2729893"/>
              <a:gd name="connsiteX116" fmla="*/ 924010 w 1728872"/>
              <a:gd name="connsiteY116" fmla="*/ 2520343 h 2729893"/>
              <a:gd name="connsiteX117" fmla="*/ 962110 w 1728872"/>
              <a:gd name="connsiteY117" fmla="*/ 2510818 h 2729893"/>
              <a:gd name="connsiteX118" fmla="*/ 976397 w 1728872"/>
              <a:gd name="connsiteY118" fmla="*/ 2506056 h 2729893"/>
              <a:gd name="connsiteX119" fmla="*/ 995447 w 1728872"/>
              <a:gd name="connsiteY119" fmla="*/ 2501293 h 2729893"/>
              <a:gd name="connsiteX120" fmla="*/ 1014497 w 1728872"/>
              <a:gd name="connsiteY120" fmla="*/ 2491768 h 2729893"/>
              <a:gd name="connsiteX121" fmla="*/ 1062122 w 1728872"/>
              <a:gd name="connsiteY121" fmla="*/ 2482243 h 2729893"/>
              <a:gd name="connsiteX122" fmla="*/ 1066885 w 1728872"/>
              <a:gd name="connsiteY122" fmla="*/ 2463193 h 2729893"/>
              <a:gd name="connsiteX123" fmla="*/ 1109747 w 1728872"/>
              <a:gd name="connsiteY123" fmla="*/ 2448906 h 2729893"/>
              <a:gd name="connsiteX124" fmla="*/ 1114510 w 1728872"/>
              <a:gd name="connsiteY124" fmla="*/ 2429856 h 2729893"/>
              <a:gd name="connsiteX125" fmla="*/ 1109747 w 1728872"/>
              <a:gd name="connsiteY125" fmla="*/ 2415568 h 2729893"/>
              <a:gd name="connsiteX126" fmla="*/ 1081172 w 1728872"/>
              <a:gd name="connsiteY126" fmla="*/ 2377468 h 2729893"/>
              <a:gd name="connsiteX127" fmla="*/ 1071647 w 1728872"/>
              <a:gd name="connsiteY127" fmla="*/ 2363181 h 2729893"/>
              <a:gd name="connsiteX128" fmla="*/ 1038310 w 1728872"/>
              <a:gd name="connsiteY128" fmla="*/ 2320318 h 2729893"/>
              <a:gd name="connsiteX129" fmla="*/ 1066885 w 1728872"/>
              <a:gd name="connsiteY129" fmla="*/ 2253643 h 2729893"/>
              <a:gd name="connsiteX130" fmla="*/ 1081172 w 1728872"/>
              <a:gd name="connsiteY130" fmla="*/ 2248881 h 2729893"/>
              <a:gd name="connsiteX131" fmla="*/ 1100222 w 1728872"/>
              <a:gd name="connsiteY131" fmla="*/ 2234593 h 2729893"/>
              <a:gd name="connsiteX132" fmla="*/ 1114510 w 1728872"/>
              <a:gd name="connsiteY132" fmla="*/ 2225068 h 2729893"/>
              <a:gd name="connsiteX133" fmla="*/ 1128797 w 1728872"/>
              <a:gd name="connsiteY133" fmla="*/ 2210781 h 2729893"/>
              <a:gd name="connsiteX134" fmla="*/ 1138322 w 1728872"/>
              <a:gd name="connsiteY134" fmla="*/ 2186968 h 2729893"/>
              <a:gd name="connsiteX135" fmla="*/ 1157372 w 1728872"/>
              <a:gd name="connsiteY135" fmla="*/ 2158393 h 2729893"/>
              <a:gd name="connsiteX136" fmla="*/ 1176422 w 1728872"/>
              <a:gd name="connsiteY136" fmla="*/ 2129818 h 2729893"/>
              <a:gd name="connsiteX137" fmla="*/ 1190710 w 1728872"/>
              <a:gd name="connsiteY137" fmla="*/ 2120293 h 2729893"/>
              <a:gd name="connsiteX138" fmla="*/ 1309772 w 1728872"/>
              <a:gd name="connsiteY138" fmla="*/ 2110768 h 2729893"/>
              <a:gd name="connsiteX139" fmla="*/ 1324060 w 1728872"/>
              <a:gd name="connsiteY139" fmla="*/ 2091718 h 2729893"/>
              <a:gd name="connsiteX140" fmla="*/ 1333585 w 1728872"/>
              <a:gd name="connsiteY140" fmla="*/ 2063143 h 2729893"/>
              <a:gd name="connsiteX141" fmla="*/ 1357397 w 1728872"/>
              <a:gd name="connsiteY141" fmla="*/ 2053618 h 2729893"/>
              <a:gd name="connsiteX142" fmla="*/ 1405022 w 1728872"/>
              <a:gd name="connsiteY142" fmla="*/ 2044093 h 2729893"/>
              <a:gd name="connsiteX143" fmla="*/ 1395497 w 1728872"/>
              <a:gd name="connsiteY143" fmla="*/ 2020281 h 2729893"/>
              <a:gd name="connsiteX144" fmla="*/ 1419310 w 1728872"/>
              <a:gd name="connsiteY144" fmla="*/ 2015518 h 2729893"/>
              <a:gd name="connsiteX145" fmla="*/ 1476460 w 1728872"/>
              <a:gd name="connsiteY145" fmla="*/ 2001231 h 2729893"/>
              <a:gd name="connsiteX146" fmla="*/ 1490747 w 1728872"/>
              <a:gd name="connsiteY146" fmla="*/ 1996468 h 2729893"/>
              <a:gd name="connsiteX147" fmla="*/ 1528847 w 1728872"/>
              <a:gd name="connsiteY147" fmla="*/ 1991706 h 2729893"/>
              <a:gd name="connsiteX148" fmla="*/ 1543135 w 1728872"/>
              <a:gd name="connsiteY148" fmla="*/ 1967893 h 2729893"/>
              <a:gd name="connsiteX149" fmla="*/ 1552660 w 1728872"/>
              <a:gd name="connsiteY149" fmla="*/ 1915506 h 2729893"/>
              <a:gd name="connsiteX150" fmla="*/ 1595522 w 1728872"/>
              <a:gd name="connsiteY150" fmla="*/ 1905981 h 2729893"/>
              <a:gd name="connsiteX151" fmla="*/ 1605047 w 1728872"/>
              <a:gd name="connsiteY151" fmla="*/ 1891693 h 2729893"/>
              <a:gd name="connsiteX152" fmla="*/ 1609810 w 1728872"/>
              <a:gd name="connsiteY152" fmla="*/ 1877406 h 2729893"/>
              <a:gd name="connsiteX153" fmla="*/ 1628860 w 1728872"/>
              <a:gd name="connsiteY153" fmla="*/ 1863118 h 2729893"/>
              <a:gd name="connsiteX154" fmla="*/ 1657435 w 1728872"/>
              <a:gd name="connsiteY154" fmla="*/ 1834543 h 2729893"/>
              <a:gd name="connsiteX155" fmla="*/ 1647910 w 1728872"/>
              <a:gd name="connsiteY155" fmla="*/ 1791681 h 2729893"/>
              <a:gd name="connsiteX156" fmla="*/ 1624097 w 1728872"/>
              <a:gd name="connsiteY156" fmla="*/ 1763106 h 2729893"/>
              <a:gd name="connsiteX157" fmla="*/ 1581235 w 1728872"/>
              <a:gd name="connsiteY157" fmla="*/ 1715481 h 2729893"/>
              <a:gd name="connsiteX158" fmla="*/ 1562185 w 1728872"/>
              <a:gd name="connsiteY158" fmla="*/ 1710718 h 2729893"/>
              <a:gd name="connsiteX159" fmla="*/ 1547897 w 1728872"/>
              <a:gd name="connsiteY159" fmla="*/ 1677381 h 2729893"/>
              <a:gd name="connsiteX160" fmla="*/ 1585997 w 1728872"/>
              <a:gd name="connsiteY160" fmla="*/ 1653568 h 2729893"/>
              <a:gd name="connsiteX161" fmla="*/ 1619335 w 1728872"/>
              <a:gd name="connsiteY161" fmla="*/ 1639281 h 2729893"/>
              <a:gd name="connsiteX162" fmla="*/ 1652672 w 1728872"/>
              <a:gd name="connsiteY162" fmla="*/ 1629756 h 2729893"/>
              <a:gd name="connsiteX163" fmla="*/ 1681247 w 1728872"/>
              <a:gd name="connsiteY163" fmla="*/ 1620231 h 2729893"/>
              <a:gd name="connsiteX164" fmla="*/ 1695535 w 1728872"/>
              <a:gd name="connsiteY164" fmla="*/ 1601181 h 2729893"/>
              <a:gd name="connsiteX165" fmla="*/ 1705060 w 1728872"/>
              <a:gd name="connsiteY165" fmla="*/ 1586893 h 2729893"/>
              <a:gd name="connsiteX166" fmla="*/ 1700297 w 1728872"/>
              <a:gd name="connsiteY166" fmla="*/ 1544031 h 2729893"/>
              <a:gd name="connsiteX167" fmla="*/ 1686010 w 1728872"/>
              <a:gd name="connsiteY167" fmla="*/ 1524981 h 2729893"/>
              <a:gd name="connsiteX168" fmla="*/ 1681247 w 1728872"/>
              <a:gd name="connsiteY168" fmla="*/ 1505931 h 2729893"/>
              <a:gd name="connsiteX169" fmla="*/ 1671722 w 1728872"/>
              <a:gd name="connsiteY169" fmla="*/ 1477356 h 2729893"/>
              <a:gd name="connsiteX170" fmla="*/ 1676485 w 1728872"/>
              <a:gd name="connsiteY170" fmla="*/ 1410681 h 2729893"/>
              <a:gd name="connsiteX171" fmla="*/ 1681247 w 1728872"/>
              <a:gd name="connsiteY171" fmla="*/ 1372581 h 2729893"/>
              <a:gd name="connsiteX172" fmla="*/ 1700297 w 1728872"/>
              <a:gd name="connsiteY172" fmla="*/ 1353531 h 2729893"/>
              <a:gd name="connsiteX173" fmla="*/ 1709822 w 1728872"/>
              <a:gd name="connsiteY173" fmla="*/ 1329718 h 2729893"/>
              <a:gd name="connsiteX174" fmla="*/ 1714585 w 1728872"/>
              <a:gd name="connsiteY174" fmla="*/ 1315431 h 2729893"/>
              <a:gd name="connsiteX175" fmla="*/ 1728872 w 1728872"/>
              <a:gd name="connsiteY175" fmla="*/ 1286856 h 2729893"/>
              <a:gd name="connsiteX176" fmla="*/ 1719347 w 1728872"/>
              <a:gd name="connsiteY176" fmla="*/ 1196368 h 2729893"/>
              <a:gd name="connsiteX177" fmla="*/ 1681247 w 1728872"/>
              <a:gd name="connsiteY177" fmla="*/ 1158268 h 2729893"/>
              <a:gd name="connsiteX178" fmla="*/ 1666960 w 1728872"/>
              <a:gd name="connsiteY178" fmla="*/ 1143981 h 2729893"/>
              <a:gd name="connsiteX179" fmla="*/ 1652672 w 1728872"/>
              <a:gd name="connsiteY179" fmla="*/ 1129693 h 2729893"/>
              <a:gd name="connsiteX180" fmla="*/ 1633622 w 1728872"/>
              <a:gd name="connsiteY180" fmla="*/ 1120168 h 2729893"/>
              <a:gd name="connsiteX181" fmla="*/ 1614572 w 1728872"/>
              <a:gd name="connsiteY181" fmla="*/ 1101118 h 2729893"/>
              <a:gd name="connsiteX182" fmla="*/ 1600285 w 1728872"/>
              <a:gd name="connsiteY182" fmla="*/ 1096356 h 2729893"/>
              <a:gd name="connsiteX183" fmla="*/ 1581235 w 1728872"/>
              <a:gd name="connsiteY183" fmla="*/ 1086831 h 2729893"/>
              <a:gd name="connsiteX184" fmla="*/ 1547897 w 1728872"/>
              <a:gd name="connsiteY184" fmla="*/ 1077306 h 2729893"/>
              <a:gd name="connsiteX185" fmla="*/ 1528847 w 1728872"/>
              <a:gd name="connsiteY185" fmla="*/ 1067781 h 2729893"/>
              <a:gd name="connsiteX186" fmla="*/ 1500272 w 1728872"/>
              <a:gd name="connsiteY186" fmla="*/ 1063018 h 2729893"/>
              <a:gd name="connsiteX187" fmla="*/ 1481222 w 1728872"/>
              <a:gd name="connsiteY187" fmla="*/ 1029681 h 2729893"/>
              <a:gd name="connsiteX188" fmla="*/ 1466935 w 1728872"/>
              <a:gd name="connsiteY188" fmla="*/ 986818 h 2729893"/>
              <a:gd name="connsiteX189" fmla="*/ 1457410 w 1728872"/>
              <a:gd name="connsiteY189" fmla="*/ 967768 h 2729893"/>
              <a:gd name="connsiteX190" fmla="*/ 1452647 w 1728872"/>
              <a:gd name="connsiteY190" fmla="*/ 953481 h 2729893"/>
              <a:gd name="connsiteX191" fmla="*/ 1443122 w 1728872"/>
              <a:gd name="connsiteY191" fmla="*/ 929668 h 2729893"/>
              <a:gd name="connsiteX192" fmla="*/ 1452647 w 1728872"/>
              <a:gd name="connsiteY192" fmla="*/ 867756 h 2729893"/>
              <a:gd name="connsiteX193" fmla="*/ 1462172 w 1728872"/>
              <a:gd name="connsiteY193" fmla="*/ 853468 h 2729893"/>
              <a:gd name="connsiteX194" fmla="*/ 1466935 w 1728872"/>
              <a:gd name="connsiteY194" fmla="*/ 839181 h 2729893"/>
              <a:gd name="connsiteX195" fmla="*/ 1500272 w 1728872"/>
              <a:gd name="connsiteY195" fmla="*/ 786793 h 2729893"/>
              <a:gd name="connsiteX196" fmla="*/ 1519322 w 1728872"/>
              <a:gd name="connsiteY196" fmla="*/ 739168 h 2729893"/>
              <a:gd name="connsiteX197" fmla="*/ 1528847 w 1728872"/>
              <a:gd name="connsiteY197" fmla="*/ 715356 h 2729893"/>
              <a:gd name="connsiteX198" fmla="*/ 1543135 w 1728872"/>
              <a:gd name="connsiteY198" fmla="*/ 701068 h 2729893"/>
              <a:gd name="connsiteX199" fmla="*/ 1562185 w 1728872"/>
              <a:gd name="connsiteY199" fmla="*/ 686781 h 2729893"/>
              <a:gd name="connsiteX200" fmla="*/ 1590760 w 1728872"/>
              <a:gd name="connsiteY200" fmla="*/ 643918 h 2729893"/>
              <a:gd name="connsiteX201" fmla="*/ 1600285 w 1728872"/>
              <a:gd name="connsiteY201" fmla="*/ 615343 h 2729893"/>
              <a:gd name="connsiteX202" fmla="*/ 1619335 w 1728872"/>
              <a:gd name="connsiteY202" fmla="*/ 586768 h 2729893"/>
              <a:gd name="connsiteX203" fmla="*/ 1614572 w 1728872"/>
              <a:gd name="connsiteY203" fmla="*/ 491518 h 2729893"/>
              <a:gd name="connsiteX204" fmla="*/ 1585997 w 1728872"/>
              <a:gd name="connsiteY204" fmla="*/ 467706 h 2729893"/>
              <a:gd name="connsiteX205" fmla="*/ 1571710 w 1728872"/>
              <a:gd name="connsiteY205" fmla="*/ 462943 h 2729893"/>
              <a:gd name="connsiteX206" fmla="*/ 1538372 w 1728872"/>
              <a:gd name="connsiteY206" fmla="*/ 448656 h 2729893"/>
              <a:gd name="connsiteX207" fmla="*/ 1533610 w 1728872"/>
              <a:gd name="connsiteY207" fmla="*/ 429606 h 2729893"/>
              <a:gd name="connsiteX208" fmla="*/ 1528847 w 1728872"/>
              <a:gd name="connsiteY208" fmla="*/ 343881 h 2729893"/>
              <a:gd name="connsiteX209" fmla="*/ 1514560 w 1728872"/>
              <a:gd name="connsiteY209" fmla="*/ 324831 h 2729893"/>
              <a:gd name="connsiteX210" fmla="*/ 1505035 w 1728872"/>
              <a:gd name="connsiteY210" fmla="*/ 310543 h 2729893"/>
              <a:gd name="connsiteX211" fmla="*/ 1485985 w 1728872"/>
              <a:gd name="connsiteY211" fmla="*/ 305781 h 2729893"/>
              <a:gd name="connsiteX212" fmla="*/ 1457410 w 1728872"/>
              <a:gd name="connsiteY212" fmla="*/ 296256 h 2729893"/>
              <a:gd name="connsiteX213" fmla="*/ 1481222 w 1728872"/>
              <a:gd name="connsiteY213" fmla="*/ 272443 h 2729893"/>
              <a:gd name="connsiteX214" fmla="*/ 1500272 w 1728872"/>
              <a:gd name="connsiteY214" fmla="*/ 234343 h 2729893"/>
              <a:gd name="connsiteX215" fmla="*/ 1514560 w 1728872"/>
              <a:gd name="connsiteY215" fmla="*/ 162906 h 2729893"/>
              <a:gd name="connsiteX216" fmla="*/ 1519322 w 1728872"/>
              <a:gd name="connsiteY216" fmla="*/ 139093 h 2729893"/>
              <a:gd name="connsiteX217" fmla="*/ 1524085 w 1728872"/>
              <a:gd name="connsiteY217" fmla="*/ 124806 h 2729893"/>
              <a:gd name="connsiteX218" fmla="*/ 1528847 w 1728872"/>
              <a:gd name="connsiteY218" fmla="*/ 105756 h 2729893"/>
              <a:gd name="connsiteX219" fmla="*/ 1547897 w 1728872"/>
              <a:gd name="connsiteY219" fmla="*/ 77181 h 2729893"/>
              <a:gd name="connsiteX220" fmla="*/ 1557422 w 1728872"/>
              <a:gd name="connsiteY220" fmla="*/ 62893 h 2729893"/>
              <a:gd name="connsiteX221" fmla="*/ 1538372 w 1728872"/>
              <a:gd name="connsiteY221" fmla="*/ 20031 h 2729893"/>
              <a:gd name="connsiteX0" fmla="*/ 1538372 w 1728872"/>
              <a:gd name="connsiteY0" fmla="*/ 20031 h 2729893"/>
              <a:gd name="connsiteX1" fmla="*/ 1485985 w 1728872"/>
              <a:gd name="connsiteY1" fmla="*/ 8125 h 2729893"/>
              <a:gd name="connsiteX2" fmla="*/ 1445503 w 1728872"/>
              <a:gd name="connsiteY2" fmla="*/ 3361 h 2729893"/>
              <a:gd name="connsiteX3" fmla="*/ 1338347 w 1728872"/>
              <a:gd name="connsiteY3" fmla="*/ 67656 h 2729893"/>
              <a:gd name="connsiteX4" fmla="*/ 1288341 w 1728872"/>
              <a:gd name="connsiteY4" fmla="*/ 122425 h 2729893"/>
              <a:gd name="connsiteX5" fmla="*/ 1221666 w 1728872"/>
              <a:gd name="connsiteY5" fmla="*/ 124805 h 2729893"/>
              <a:gd name="connsiteX6" fmla="*/ 1202616 w 1728872"/>
              <a:gd name="connsiteY6" fmla="*/ 146238 h 2729893"/>
              <a:gd name="connsiteX7" fmla="*/ 1138322 w 1728872"/>
              <a:gd name="connsiteY7" fmla="*/ 165288 h 2729893"/>
              <a:gd name="connsiteX8" fmla="*/ 1085935 w 1728872"/>
              <a:gd name="connsiteY8" fmla="*/ 243868 h 2729893"/>
              <a:gd name="connsiteX9" fmla="*/ 1059741 w 1728872"/>
              <a:gd name="connsiteY9" fmla="*/ 296256 h 2729893"/>
              <a:gd name="connsiteX10" fmla="*/ 966872 w 1728872"/>
              <a:gd name="connsiteY10" fmla="*/ 267681 h 2729893"/>
              <a:gd name="connsiteX11" fmla="*/ 909722 w 1728872"/>
              <a:gd name="connsiteY11" fmla="*/ 310543 h 2729893"/>
              <a:gd name="connsiteX12" fmla="*/ 885910 w 1728872"/>
              <a:gd name="connsiteY12" fmla="*/ 405793 h 2729893"/>
              <a:gd name="connsiteX13" fmla="*/ 854953 w 1728872"/>
              <a:gd name="connsiteY13" fmla="*/ 489137 h 2729893"/>
              <a:gd name="connsiteX14" fmla="*/ 752560 w 1728872"/>
              <a:gd name="connsiteY14" fmla="*/ 470086 h 2729893"/>
              <a:gd name="connsiteX15" fmla="*/ 681122 w 1728872"/>
              <a:gd name="connsiteY15" fmla="*/ 524857 h 2729893"/>
              <a:gd name="connsiteX16" fmla="*/ 628734 w 1728872"/>
              <a:gd name="connsiteY16" fmla="*/ 527238 h 2729893"/>
              <a:gd name="connsiteX17" fmla="*/ 623972 w 1728872"/>
              <a:gd name="connsiteY17" fmla="*/ 572481 h 2729893"/>
              <a:gd name="connsiteX18" fmla="*/ 600160 w 1728872"/>
              <a:gd name="connsiteY18" fmla="*/ 577243 h 2729893"/>
              <a:gd name="connsiteX19" fmla="*/ 581110 w 1728872"/>
              <a:gd name="connsiteY19" fmla="*/ 624868 h 2729893"/>
              <a:gd name="connsiteX20" fmla="*/ 571585 w 1728872"/>
              <a:gd name="connsiteY20" fmla="*/ 658206 h 2729893"/>
              <a:gd name="connsiteX21" fmla="*/ 566822 w 1728872"/>
              <a:gd name="connsiteY21" fmla="*/ 672493 h 2729893"/>
              <a:gd name="connsiteX22" fmla="*/ 514435 w 1728872"/>
              <a:gd name="connsiteY22" fmla="*/ 686781 h 2729893"/>
              <a:gd name="connsiteX23" fmla="*/ 500147 w 1728872"/>
              <a:gd name="connsiteY23" fmla="*/ 701068 h 2729893"/>
              <a:gd name="connsiteX24" fmla="*/ 523960 w 1728872"/>
              <a:gd name="connsiteY24" fmla="*/ 734406 h 2729893"/>
              <a:gd name="connsiteX25" fmla="*/ 566822 w 1728872"/>
              <a:gd name="connsiteY25" fmla="*/ 743931 h 2729893"/>
              <a:gd name="connsiteX26" fmla="*/ 604922 w 1728872"/>
              <a:gd name="connsiteY26" fmla="*/ 791556 h 2729893"/>
              <a:gd name="connsiteX27" fmla="*/ 623972 w 1728872"/>
              <a:gd name="connsiteY27" fmla="*/ 858231 h 2729893"/>
              <a:gd name="connsiteX28" fmla="*/ 638260 w 1728872"/>
              <a:gd name="connsiteY28" fmla="*/ 867756 h 2729893"/>
              <a:gd name="connsiteX29" fmla="*/ 604922 w 1728872"/>
              <a:gd name="connsiteY29" fmla="*/ 886806 h 2729893"/>
              <a:gd name="connsiteX30" fmla="*/ 595397 w 1728872"/>
              <a:gd name="connsiteY30" fmla="*/ 901093 h 2729893"/>
              <a:gd name="connsiteX31" fmla="*/ 576347 w 1728872"/>
              <a:gd name="connsiteY31" fmla="*/ 905856 h 2729893"/>
              <a:gd name="connsiteX32" fmla="*/ 562060 w 1728872"/>
              <a:gd name="connsiteY32" fmla="*/ 901093 h 2729893"/>
              <a:gd name="connsiteX33" fmla="*/ 566822 w 1728872"/>
              <a:gd name="connsiteY33" fmla="*/ 939193 h 2729893"/>
              <a:gd name="connsiteX34" fmla="*/ 557297 w 1728872"/>
              <a:gd name="connsiteY34" fmla="*/ 972531 h 2729893"/>
              <a:gd name="connsiteX35" fmla="*/ 523960 w 1728872"/>
              <a:gd name="connsiteY35" fmla="*/ 991581 h 2729893"/>
              <a:gd name="connsiteX36" fmla="*/ 509672 w 1728872"/>
              <a:gd name="connsiteY36" fmla="*/ 1005868 h 2729893"/>
              <a:gd name="connsiteX37" fmla="*/ 476335 w 1728872"/>
              <a:gd name="connsiteY37" fmla="*/ 986818 h 2729893"/>
              <a:gd name="connsiteX38" fmla="*/ 457285 w 1728872"/>
              <a:gd name="connsiteY38" fmla="*/ 991581 h 2729893"/>
              <a:gd name="connsiteX39" fmla="*/ 462047 w 1728872"/>
              <a:gd name="connsiteY39" fmla="*/ 1015393 h 2729893"/>
              <a:gd name="connsiteX40" fmla="*/ 481097 w 1728872"/>
              <a:gd name="connsiteY40" fmla="*/ 1043968 h 2729893"/>
              <a:gd name="connsiteX41" fmla="*/ 490622 w 1728872"/>
              <a:gd name="connsiteY41" fmla="*/ 1082068 h 2729893"/>
              <a:gd name="connsiteX42" fmla="*/ 485860 w 1728872"/>
              <a:gd name="connsiteY42" fmla="*/ 1182081 h 2729893"/>
              <a:gd name="connsiteX43" fmla="*/ 452522 w 1728872"/>
              <a:gd name="connsiteY43" fmla="*/ 1215418 h 2729893"/>
              <a:gd name="connsiteX44" fmla="*/ 438235 w 1728872"/>
              <a:gd name="connsiteY44" fmla="*/ 1229706 h 2729893"/>
              <a:gd name="connsiteX45" fmla="*/ 414422 w 1728872"/>
              <a:gd name="connsiteY45" fmla="*/ 1220181 h 2729893"/>
              <a:gd name="connsiteX46" fmla="*/ 395372 w 1728872"/>
              <a:gd name="connsiteY46" fmla="*/ 1215418 h 2729893"/>
              <a:gd name="connsiteX47" fmla="*/ 390610 w 1728872"/>
              <a:gd name="connsiteY47" fmla="*/ 1234468 h 2729893"/>
              <a:gd name="connsiteX48" fmla="*/ 385847 w 1728872"/>
              <a:gd name="connsiteY48" fmla="*/ 1258281 h 2729893"/>
              <a:gd name="connsiteX49" fmla="*/ 381085 w 1728872"/>
              <a:gd name="connsiteY49" fmla="*/ 1291618 h 2729893"/>
              <a:gd name="connsiteX50" fmla="*/ 376322 w 1728872"/>
              <a:gd name="connsiteY50" fmla="*/ 1305906 h 2729893"/>
              <a:gd name="connsiteX51" fmla="*/ 371560 w 1728872"/>
              <a:gd name="connsiteY51" fmla="*/ 1324956 h 2729893"/>
              <a:gd name="connsiteX52" fmla="*/ 366797 w 1728872"/>
              <a:gd name="connsiteY52" fmla="*/ 1348768 h 2729893"/>
              <a:gd name="connsiteX53" fmla="*/ 338222 w 1728872"/>
              <a:gd name="connsiteY53" fmla="*/ 1377343 h 2729893"/>
              <a:gd name="connsiteX54" fmla="*/ 319172 w 1728872"/>
              <a:gd name="connsiteY54" fmla="*/ 1391631 h 2729893"/>
              <a:gd name="connsiteX55" fmla="*/ 290597 w 1728872"/>
              <a:gd name="connsiteY55" fmla="*/ 1401156 h 2729893"/>
              <a:gd name="connsiteX56" fmla="*/ 276310 w 1728872"/>
              <a:gd name="connsiteY56" fmla="*/ 1415443 h 2729893"/>
              <a:gd name="connsiteX57" fmla="*/ 262022 w 1728872"/>
              <a:gd name="connsiteY57" fmla="*/ 1424968 h 2729893"/>
              <a:gd name="connsiteX58" fmla="*/ 257260 w 1728872"/>
              <a:gd name="connsiteY58" fmla="*/ 1439256 h 2729893"/>
              <a:gd name="connsiteX59" fmla="*/ 242972 w 1728872"/>
              <a:gd name="connsiteY59" fmla="*/ 1463068 h 2729893"/>
              <a:gd name="connsiteX60" fmla="*/ 209635 w 1728872"/>
              <a:gd name="connsiteY60" fmla="*/ 1496406 h 2729893"/>
              <a:gd name="connsiteX61" fmla="*/ 195347 w 1728872"/>
              <a:gd name="connsiteY61" fmla="*/ 1510693 h 2729893"/>
              <a:gd name="connsiteX62" fmla="*/ 157247 w 1728872"/>
              <a:gd name="connsiteY62" fmla="*/ 1539268 h 2729893"/>
              <a:gd name="connsiteX63" fmla="*/ 142960 w 1728872"/>
              <a:gd name="connsiteY63" fmla="*/ 1553556 h 2729893"/>
              <a:gd name="connsiteX64" fmla="*/ 114385 w 1728872"/>
              <a:gd name="connsiteY64" fmla="*/ 1577368 h 2729893"/>
              <a:gd name="connsiteX65" fmla="*/ 109622 w 1728872"/>
              <a:gd name="connsiteY65" fmla="*/ 1591656 h 2729893"/>
              <a:gd name="connsiteX66" fmla="*/ 100097 w 1728872"/>
              <a:gd name="connsiteY66" fmla="*/ 1653568 h 2729893"/>
              <a:gd name="connsiteX67" fmla="*/ 71522 w 1728872"/>
              <a:gd name="connsiteY67" fmla="*/ 1677381 h 2729893"/>
              <a:gd name="connsiteX68" fmla="*/ 38185 w 1728872"/>
              <a:gd name="connsiteY68" fmla="*/ 1720243 h 2729893"/>
              <a:gd name="connsiteX69" fmla="*/ 28660 w 1728872"/>
              <a:gd name="connsiteY69" fmla="*/ 1739293 h 2729893"/>
              <a:gd name="connsiteX70" fmla="*/ 42947 w 1728872"/>
              <a:gd name="connsiteY70" fmla="*/ 1786918 h 2729893"/>
              <a:gd name="connsiteX71" fmla="*/ 47710 w 1728872"/>
              <a:gd name="connsiteY71" fmla="*/ 1805968 h 2729893"/>
              <a:gd name="connsiteX72" fmla="*/ 52472 w 1728872"/>
              <a:gd name="connsiteY72" fmla="*/ 1820256 h 2729893"/>
              <a:gd name="connsiteX73" fmla="*/ 38185 w 1728872"/>
              <a:gd name="connsiteY73" fmla="*/ 1877406 h 2729893"/>
              <a:gd name="connsiteX74" fmla="*/ 28660 w 1728872"/>
              <a:gd name="connsiteY74" fmla="*/ 1905981 h 2729893"/>
              <a:gd name="connsiteX75" fmla="*/ 57235 w 1728872"/>
              <a:gd name="connsiteY75" fmla="*/ 1958368 h 2729893"/>
              <a:gd name="connsiteX76" fmla="*/ 61997 w 1728872"/>
              <a:gd name="connsiteY76" fmla="*/ 1977418 h 2729893"/>
              <a:gd name="connsiteX77" fmla="*/ 23897 w 1728872"/>
              <a:gd name="connsiteY77" fmla="*/ 1977418 h 2729893"/>
              <a:gd name="connsiteX78" fmla="*/ 85 w 1728872"/>
              <a:gd name="connsiteY78" fmla="*/ 1982181 h 2729893"/>
              <a:gd name="connsiteX79" fmla="*/ 19135 w 1728872"/>
              <a:gd name="connsiteY79" fmla="*/ 2020281 h 2729893"/>
              <a:gd name="connsiteX80" fmla="*/ 33422 w 1728872"/>
              <a:gd name="connsiteY80" fmla="*/ 2206018 h 2729893"/>
              <a:gd name="connsiteX81" fmla="*/ 47710 w 1728872"/>
              <a:gd name="connsiteY81" fmla="*/ 2277456 h 2729893"/>
              <a:gd name="connsiteX82" fmla="*/ 66760 w 1728872"/>
              <a:gd name="connsiteY82" fmla="*/ 2301268 h 2729893"/>
              <a:gd name="connsiteX83" fmla="*/ 76285 w 1728872"/>
              <a:gd name="connsiteY83" fmla="*/ 2315556 h 2729893"/>
              <a:gd name="connsiteX84" fmla="*/ 104860 w 1728872"/>
              <a:gd name="connsiteY84" fmla="*/ 2329843 h 2729893"/>
              <a:gd name="connsiteX85" fmla="*/ 157247 w 1728872"/>
              <a:gd name="connsiteY85" fmla="*/ 2391756 h 2729893"/>
              <a:gd name="connsiteX86" fmla="*/ 171535 w 1728872"/>
              <a:gd name="connsiteY86" fmla="*/ 2425093 h 2729893"/>
              <a:gd name="connsiteX87" fmla="*/ 176297 w 1728872"/>
              <a:gd name="connsiteY87" fmla="*/ 2448906 h 2729893"/>
              <a:gd name="connsiteX88" fmla="*/ 190585 w 1728872"/>
              <a:gd name="connsiteY88" fmla="*/ 2467956 h 2729893"/>
              <a:gd name="connsiteX89" fmla="*/ 195347 w 1728872"/>
              <a:gd name="connsiteY89" fmla="*/ 2482243 h 2729893"/>
              <a:gd name="connsiteX90" fmla="*/ 204872 w 1728872"/>
              <a:gd name="connsiteY90" fmla="*/ 2501293 h 2729893"/>
              <a:gd name="connsiteX91" fmla="*/ 209635 w 1728872"/>
              <a:gd name="connsiteY91" fmla="*/ 2525106 h 2729893"/>
              <a:gd name="connsiteX92" fmla="*/ 233447 w 1728872"/>
              <a:gd name="connsiteY92" fmla="*/ 2567968 h 2729893"/>
              <a:gd name="connsiteX93" fmla="*/ 238210 w 1728872"/>
              <a:gd name="connsiteY93" fmla="*/ 2582256 h 2729893"/>
              <a:gd name="connsiteX94" fmla="*/ 262022 w 1728872"/>
              <a:gd name="connsiteY94" fmla="*/ 2606068 h 2729893"/>
              <a:gd name="connsiteX95" fmla="*/ 271547 w 1728872"/>
              <a:gd name="connsiteY95" fmla="*/ 2620356 h 2729893"/>
              <a:gd name="connsiteX96" fmla="*/ 300122 w 1728872"/>
              <a:gd name="connsiteY96" fmla="*/ 2625118 h 2729893"/>
              <a:gd name="connsiteX97" fmla="*/ 395372 w 1728872"/>
              <a:gd name="connsiteY97" fmla="*/ 2653693 h 2729893"/>
              <a:gd name="connsiteX98" fmla="*/ 395372 w 1728872"/>
              <a:gd name="connsiteY98" fmla="*/ 2653693 h 2729893"/>
              <a:gd name="connsiteX99" fmla="*/ 452522 w 1728872"/>
              <a:gd name="connsiteY99" fmla="*/ 2672743 h 2729893"/>
              <a:gd name="connsiteX100" fmla="*/ 476335 w 1728872"/>
              <a:gd name="connsiteY100" fmla="*/ 2682268 h 2729893"/>
              <a:gd name="connsiteX101" fmla="*/ 504910 w 1728872"/>
              <a:gd name="connsiteY101" fmla="*/ 2691793 h 2729893"/>
              <a:gd name="connsiteX102" fmla="*/ 552535 w 1728872"/>
              <a:gd name="connsiteY102" fmla="*/ 2701318 h 2729893"/>
              <a:gd name="connsiteX103" fmla="*/ 600160 w 1728872"/>
              <a:gd name="connsiteY103" fmla="*/ 2715606 h 2729893"/>
              <a:gd name="connsiteX104" fmla="*/ 628735 w 1728872"/>
              <a:gd name="connsiteY104" fmla="*/ 2725131 h 2729893"/>
              <a:gd name="connsiteX105" fmla="*/ 643022 w 1728872"/>
              <a:gd name="connsiteY105" fmla="*/ 2729893 h 2729893"/>
              <a:gd name="connsiteX106" fmla="*/ 652547 w 1728872"/>
              <a:gd name="connsiteY106" fmla="*/ 2663218 h 2729893"/>
              <a:gd name="connsiteX107" fmla="*/ 666835 w 1728872"/>
              <a:gd name="connsiteY107" fmla="*/ 2653693 h 2729893"/>
              <a:gd name="connsiteX108" fmla="*/ 695410 w 1728872"/>
              <a:gd name="connsiteY108" fmla="*/ 2644168 h 2729893"/>
              <a:gd name="connsiteX109" fmla="*/ 709697 w 1728872"/>
              <a:gd name="connsiteY109" fmla="*/ 2634643 h 2729893"/>
              <a:gd name="connsiteX110" fmla="*/ 738272 w 1728872"/>
              <a:gd name="connsiteY110" fmla="*/ 2625118 h 2729893"/>
              <a:gd name="connsiteX111" fmla="*/ 771610 w 1728872"/>
              <a:gd name="connsiteY111" fmla="*/ 2610831 h 2729893"/>
              <a:gd name="connsiteX112" fmla="*/ 800185 w 1728872"/>
              <a:gd name="connsiteY112" fmla="*/ 2587018 h 2729893"/>
              <a:gd name="connsiteX113" fmla="*/ 833522 w 1728872"/>
              <a:gd name="connsiteY113" fmla="*/ 2553681 h 2729893"/>
              <a:gd name="connsiteX114" fmla="*/ 895435 w 1728872"/>
              <a:gd name="connsiteY114" fmla="*/ 2534631 h 2729893"/>
              <a:gd name="connsiteX115" fmla="*/ 924010 w 1728872"/>
              <a:gd name="connsiteY115" fmla="*/ 2520343 h 2729893"/>
              <a:gd name="connsiteX116" fmla="*/ 962110 w 1728872"/>
              <a:gd name="connsiteY116" fmla="*/ 2510818 h 2729893"/>
              <a:gd name="connsiteX117" fmla="*/ 976397 w 1728872"/>
              <a:gd name="connsiteY117" fmla="*/ 2506056 h 2729893"/>
              <a:gd name="connsiteX118" fmla="*/ 995447 w 1728872"/>
              <a:gd name="connsiteY118" fmla="*/ 2501293 h 2729893"/>
              <a:gd name="connsiteX119" fmla="*/ 1014497 w 1728872"/>
              <a:gd name="connsiteY119" fmla="*/ 2491768 h 2729893"/>
              <a:gd name="connsiteX120" fmla="*/ 1062122 w 1728872"/>
              <a:gd name="connsiteY120" fmla="*/ 2482243 h 2729893"/>
              <a:gd name="connsiteX121" fmla="*/ 1066885 w 1728872"/>
              <a:gd name="connsiteY121" fmla="*/ 2463193 h 2729893"/>
              <a:gd name="connsiteX122" fmla="*/ 1109747 w 1728872"/>
              <a:gd name="connsiteY122" fmla="*/ 2448906 h 2729893"/>
              <a:gd name="connsiteX123" fmla="*/ 1114510 w 1728872"/>
              <a:gd name="connsiteY123" fmla="*/ 2429856 h 2729893"/>
              <a:gd name="connsiteX124" fmla="*/ 1109747 w 1728872"/>
              <a:gd name="connsiteY124" fmla="*/ 2415568 h 2729893"/>
              <a:gd name="connsiteX125" fmla="*/ 1081172 w 1728872"/>
              <a:gd name="connsiteY125" fmla="*/ 2377468 h 2729893"/>
              <a:gd name="connsiteX126" fmla="*/ 1071647 w 1728872"/>
              <a:gd name="connsiteY126" fmla="*/ 2363181 h 2729893"/>
              <a:gd name="connsiteX127" fmla="*/ 1038310 w 1728872"/>
              <a:gd name="connsiteY127" fmla="*/ 2320318 h 2729893"/>
              <a:gd name="connsiteX128" fmla="*/ 1066885 w 1728872"/>
              <a:gd name="connsiteY128" fmla="*/ 2253643 h 2729893"/>
              <a:gd name="connsiteX129" fmla="*/ 1081172 w 1728872"/>
              <a:gd name="connsiteY129" fmla="*/ 2248881 h 2729893"/>
              <a:gd name="connsiteX130" fmla="*/ 1100222 w 1728872"/>
              <a:gd name="connsiteY130" fmla="*/ 2234593 h 2729893"/>
              <a:gd name="connsiteX131" fmla="*/ 1114510 w 1728872"/>
              <a:gd name="connsiteY131" fmla="*/ 2225068 h 2729893"/>
              <a:gd name="connsiteX132" fmla="*/ 1128797 w 1728872"/>
              <a:gd name="connsiteY132" fmla="*/ 2210781 h 2729893"/>
              <a:gd name="connsiteX133" fmla="*/ 1138322 w 1728872"/>
              <a:gd name="connsiteY133" fmla="*/ 2186968 h 2729893"/>
              <a:gd name="connsiteX134" fmla="*/ 1157372 w 1728872"/>
              <a:gd name="connsiteY134" fmla="*/ 2158393 h 2729893"/>
              <a:gd name="connsiteX135" fmla="*/ 1176422 w 1728872"/>
              <a:gd name="connsiteY135" fmla="*/ 2129818 h 2729893"/>
              <a:gd name="connsiteX136" fmla="*/ 1190710 w 1728872"/>
              <a:gd name="connsiteY136" fmla="*/ 2120293 h 2729893"/>
              <a:gd name="connsiteX137" fmla="*/ 1309772 w 1728872"/>
              <a:gd name="connsiteY137" fmla="*/ 2110768 h 2729893"/>
              <a:gd name="connsiteX138" fmla="*/ 1324060 w 1728872"/>
              <a:gd name="connsiteY138" fmla="*/ 2091718 h 2729893"/>
              <a:gd name="connsiteX139" fmla="*/ 1333585 w 1728872"/>
              <a:gd name="connsiteY139" fmla="*/ 2063143 h 2729893"/>
              <a:gd name="connsiteX140" fmla="*/ 1357397 w 1728872"/>
              <a:gd name="connsiteY140" fmla="*/ 2053618 h 2729893"/>
              <a:gd name="connsiteX141" fmla="*/ 1405022 w 1728872"/>
              <a:gd name="connsiteY141" fmla="*/ 2044093 h 2729893"/>
              <a:gd name="connsiteX142" fmla="*/ 1395497 w 1728872"/>
              <a:gd name="connsiteY142" fmla="*/ 2020281 h 2729893"/>
              <a:gd name="connsiteX143" fmla="*/ 1419310 w 1728872"/>
              <a:gd name="connsiteY143" fmla="*/ 2015518 h 2729893"/>
              <a:gd name="connsiteX144" fmla="*/ 1476460 w 1728872"/>
              <a:gd name="connsiteY144" fmla="*/ 2001231 h 2729893"/>
              <a:gd name="connsiteX145" fmla="*/ 1490747 w 1728872"/>
              <a:gd name="connsiteY145" fmla="*/ 1996468 h 2729893"/>
              <a:gd name="connsiteX146" fmla="*/ 1528847 w 1728872"/>
              <a:gd name="connsiteY146" fmla="*/ 1991706 h 2729893"/>
              <a:gd name="connsiteX147" fmla="*/ 1543135 w 1728872"/>
              <a:gd name="connsiteY147" fmla="*/ 1967893 h 2729893"/>
              <a:gd name="connsiteX148" fmla="*/ 1552660 w 1728872"/>
              <a:gd name="connsiteY148" fmla="*/ 1915506 h 2729893"/>
              <a:gd name="connsiteX149" fmla="*/ 1595522 w 1728872"/>
              <a:gd name="connsiteY149" fmla="*/ 1905981 h 2729893"/>
              <a:gd name="connsiteX150" fmla="*/ 1605047 w 1728872"/>
              <a:gd name="connsiteY150" fmla="*/ 1891693 h 2729893"/>
              <a:gd name="connsiteX151" fmla="*/ 1609810 w 1728872"/>
              <a:gd name="connsiteY151" fmla="*/ 1877406 h 2729893"/>
              <a:gd name="connsiteX152" fmla="*/ 1628860 w 1728872"/>
              <a:gd name="connsiteY152" fmla="*/ 1863118 h 2729893"/>
              <a:gd name="connsiteX153" fmla="*/ 1657435 w 1728872"/>
              <a:gd name="connsiteY153" fmla="*/ 1834543 h 2729893"/>
              <a:gd name="connsiteX154" fmla="*/ 1647910 w 1728872"/>
              <a:gd name="connsiteY154" fmla="*/ 1791681 h 2729893"/>
              <a:gd name="connsiteX155" fmla="*/ 1624097 w 1728872"/>
              <a:gd name="connsiteY155" fmla="*/ 1763106 h 2729893"/>
              <a:gd name="connsiteX156" fmla="*/ 1581235 w 1728872"/>
              <a:gd name="connsiteY156" fmla="*/ 1715481 h 2729893"/>
              <a:gd name="connsiteX157" fmla="*/ 1562185 w 1728872"/>
              <a:gd name="connsiteY157" fmla="*/ 1710718 h 2729893"/>
              <a:gd name="connsiteX158" fmla="*/ 1547897 w 1728872"/>
              <a:gd name="connsiteY158" fmla="*/ 1677381 h 2729893"/>
              <a:gd name="connsiteX159" fmla="*/ 1585997 w 1728872"/>
              <a:gd name="connsiteY159" fmla="*/ 1653568 h 2729893"/>
              <a:gd name="connsiteX160" fmla="*/ 1619335 w 1728872"/>
              <a:gd name="connsiteY160" fmla="*/ 1639281 h 2729893"/>
              <a:gd name="connsiteX161" fmla="*/ 1652672 w 1728872"/>
              <a:gd name="connsiteY161" fmla="*/ 1629756 h 2729893"/>
              <a:gd name="connsiteX162" fmla="*/ 1681247 w 1728872"/>
              <a:gd name="connsiteY162" fmla="*/ 1620231 h 2729893"/>
              <a:gd name="connsiteX163" fmla="*/ 1695535 w 1728872"/>
              <a:gd name="connsiteY163" fmla="*/ 1601181 h 2729893"/>
              <a:gd name="connsiteX164" fmla="*/ 1705060 w 1728872"/>
              <a:gd name="connsiteY164" fmla="*/ 1586893 h 2729893"/>
              <a:gd name="connsiteX165" fmla="*/ 1700297 w 1728872"/>
              <a:gd name="connsiteY165" fmla="*/ 1544031 h 2729893"/>
              <a:gd name="connsiteX166" fmla="*/ 1686010 w 1728872"/>
              <a:gd name="connsiteY166" fmla="*/ 1524981 h 2729893"/>
              <a:gd name="connsiteX167" fmla="*/ 1681247 w 1728872"/>
              <a:gd name="connsiteY167" fmla="*/ 1505931 h 2729893"/>
              <a:gd name="connsiteX168" fmla="*/ 1671722 w 1728872"/>
              <a:gd name="connsiteY168" fmla="*/ 1477356 h 2729893"/>
              <a:gd name="connsiteX169" fmla="*/ 1676485 w 1728872"/>
              <a:gd name="connsiteY169" fmla="*/ 1410681 h 2729893"/>
              <a:gd name="connsiteX170" fmla="*/ 1681247 w 1728872"/>
              <a:gd name="connsiteY170" fmla="*/ 1372581 h 2729893"/>
              <a:gd name="connsiteX171" fmla="*/ 1700297 w 1728872"/>
              <a:gd name="connsiteY171" fmla="*/ 1353531 h 2729893"/>
              <a:gd name="connsiteX172" fmla="*/ 1709822 w 1728872"/>
              <a:gd name="connsiteY172" fmla="*/ 1329718 h 2729893"/>
              <a:gd name="connsiteX173" fmla="*/ 1714585 w 1728872"/>
              <a:gd name="connsiteY173" fmla="*/ 1315431 h 2729893"/>
              <a:gd name="connsiteX174" fmla="*/ 1728872 w 1728872"/>
              <a:gd name="connsiteY174" fmla="*/ 1286856 h 2729893"/>
              <a:gd name="connsiteX175" fmla="*/ 1719347 w 1728872"/>
              <a:gd name="connsiteY175" fmla="*/ 1196368 h 2729893"/>
              <a:gd name="connsiteX176" fmla="*/ 1681247 w 1728872"/>
              <a:gd name="connsiteY176" fmla="*/ 1158268 h 2729893"/>
              <a:gd name="connsiteX177" fmla="*/ 1666960 w 1728872"/>
              <a:gd name="connsiteY177" fmla="*/ 1143981 h 2729893"/>
              <a:gd name="connsiteX178" fmla="*/ 1652672 w 1728872"/>
              <a:gd name="connsiteY178" fmla="*/ 1129693 h 2729893"/>
              <a:gd name="connsiteX179" fmla="*/ 1633622 w 1728872"/>
              <a:gd name="connsiteY179" fmla="*/ 1120168 h 2729893"/>
              <a:gd name="connsiteX180" fmla="*/ 1614572 w 1728872"/>
              <a:gd name="connsiteY180" fmla="*/ 1101118 h 2729893"/>
              <a:gd name="connsiteX181" fmla="*/ 1600285 w 1728872"/>
              <a:gd name="connsiteY181" fmla="*/ 1096356 h 2729893"/>
              <a:gd name="connsiteX182" fmla="*/ 1581235 w 1728872"/>
              <a:gd name="connsiteY182" fmla="*/ 1086831 h 2729893"/>
              <a:gd name="connsiteX183" fmla="*/ 1547897 w 1728872"/>
              <a:gd name="connsiteY183" fmla="*/ 1077306 h 2729893"/>
              <a:gd name="connsiteX184" fmla="*/ 1528847 w 1728872"/>
              <a:gd name="connsiteY184" fmla="*/ 1067781 h 2729893"/>
              <a:gd name="connsiteX185" fmla="*/ 1500272 w 1728872"/>
              <a:gd name="connsiteY185" fmla="*/ 1063018 h 2729893"/>
              <a:gd name="connsiteX186" fmla="*/ 1481222 w 1728872"/>
              <a:gd name="connsiteY186" fmla="*/ 1029681 h 2729893"/>
              <a:gd name="connsiteX187" fmla="*/ 1466935 w 1728872"/>
              <a:gd name="connsiteY187" fmla="*/ 986818 h 2729893"/>
              <a:gd name="connsiteX188" fmla="*/ 1457410 w 1728872"/>
              <a:gd name="connsiteY188" fmla="*/ 967768 h 2729893"/>
              <a:gd name="connsiteX189" fmla="*/ 1452647 w 1728872"/>
              <a:gd name="connsiteY189" fmla="*/ 953481 h 2729893"/>
              <a:gd name="connsiteX190" fmla="*/ 1443122 w 1728872"/>
              <a:gd name="connsiteY190" fmla="*/ 929668 h 2729893"/>
              <a:gd name="connsiteX191" fmla="*/ 1452647 w 1728872"/>
              <a:gd name="connsiteY191" fmla="*/ 867756 h 2729893"/>
              <a:gd name="connsiteX192" fmla="*/ 1462172 w 1728872"/>
              <a:gd name="connsiteY192" fmla="*/ 853468 h 2729893"/>
              <a:gd name="connsiteX193" fmla="*/ 1466935 w 1728872"/>
              <a:gd name="connsiteY193" fmla="*/ 839181 h 2729893"/>
              <a:gd name="connsiteX194" fmla="*/ 1500272 w 1728872"/>
              <a:gd name="connsiteY194" fmla="*/ 786793 h 2729893"/>
              <a:gd name="connsiteX195" fmla="*/ 1519322 w 1728872"/>
              <a:gd name="connsiteY195" fmla="*/ 739168 h 2729893"/>
              <a:gd name="connsiteX196" fmla="*/ 1528847 w 1728872"/>
              <a:gd name="connsiteY196" fmla="*/ 715356 h 2729893"/>
              <a:gd name="connsiteX197" fmla="*/ 1543135 w 1728872"/>
              <a:gd name="connsiteY197" fmla="*/ 701068 h 2729893"/>
              <a:gd name="connsiteX198" fmla="*/ 1562185 w 1728872"/>
              <a:gd name="connsiteY198" fmla="*/ 686781 h 2729893"/>
              <a:gd name="connsiteX199" fmla="*/ 1590760 w 1728872"/>
              <a:gd name="connsiteY199" fmla="*/ 643918 h 2729893"/>
              <a:gd name="connsiteX200" fmla="*/ 1600285 w 1728872"/>
              <a:gd name="connsiteY200" fmla="*/ 615343 h 2729893"/>
              <a:gd name="connsiteX201" fmla="*/ 1619335 w 1728872"/>
              <a:gd name="connsiteY201" fmla="*/ 586768 h 2729893"/>
              <a:gd name="connsiteX202" fmla="*/ 1614572 w 1728872"/>
              <a:gd name="connsiteY202" fmla="*/ 491518 h 2729893"/>
              <a:gd name="connsiteX203" fmla="*/ 1585997 w 1728872"/>
              <a:gd name="connsiteY203" fmla="*/ 467706 h 2729893"/>
              <a:gd name="connsiteX204" fmla="*/ 1571710 w 1728872"/>
              <a:gd name="connsiteY204" fmla="*/ 462943 h 2729893"/>
              <a:gd name="connsiteX205" fmla="*/ 1538372 w 1728872"/>
              <a:gd name="connsiteY205" fmla="*/ 448656 h 2729893"/>
              <a:gd name="connsiteX206" fmla="*/ 1533610 w 1728872"/>
              <a:gd name="connsiteY206" fmla="*/ 429606 h 2729893"/>
              <a:gd name="connsiteX207" fmla="*/ 1528847 w 1728872"/>
              <a:gd name="connsiteY207" fmla="*/ 343881 h 2729893"/>
              <a:gd name="connsiteX208" fmla="*/ 1514560 w 1728872"/>
              <a:gd name="connsiteY208" fmla="*/ 324831 h 2729893"/>
              <a:gd name="connsiteX209" fmla="*/ 1505035 w 1728872"/>
              <a:gd name="connsiteY209" fmla="*/ 310543 h 2729893"/>
              <a:gd name="connsiteX210" fmla="*/ 1485985 w 1728872"/>
              <a:gd name="connsiteY210" fmla="*/ 305781 h 2729893"/>
              <a:gd name="connsiteX211" fmla="*/ 1457410 w 1728872"/>
              <a:gd name="connsiteY211" fmla="*/ 296256 h 2729893"/>
              <a:gd name="connsiteX212" fmla="*/ 1481222 w 1728872"/>
              <a:gd name="connsiteY212" fmla="*/ 272443 h 2729893"/>
              <a:gd name="connsiteX213" fmla="*/ 1500272 w 1728872"/>
              <a:gd name="connsiteY213" fmla="*/ 234343 h 2729893"/>
              <a:gd name="connsiteX214" fmla="*/ 1514560 w 1728872"/>
              <a:gd name="connsiteY214" fmla="*/ 162906 h 2729893"/>
              <a:gd name="connsiteX215" fmla="*/ 1519322 w 1728872"/>
              <a:gd name="connsiteY215" fmla="*/ 139093 h 2729893"/>
              <a:gd name="connsiteX216" fmla="*/ 1524085 w 1728872"/>
              <a:gd name="connsiteY216" fmla="*/ 124806 h 2729893"/>
              <a:gd name="connsiteX217" fmla="*/ 1528847 w 1728872"/>
              <a:gd name="connsiteY217" fmla="*/ 105756 h 2729893"/>
              <a:gd name="connsiteX218" fmla="*/ 1547897 w 1728872"/>
              <a:gd name="connsiteY218" fmla="*/ 77181 h 2729893"/>
              <a:gd name="connsiteX219" fmla="*/ 1557422 w 1728872"/>
              <a:gd name="connsiteY219" fmla="*/ 62893 h 2729893"/>
              <a:gd name="connsiteX220" fmla="*/ 1538372 w 1728872"/>
              <a:gd name="connsiteY220" fmla="*/ 20031 h 2729893"/>
              <a:gd name="connsiteX0" fmla="*/ 1538372 w 1728872"/>
              <a:gd name="connsiteY0" fmla="*/ 20031 h 2729893"/>
              <a:gd name="connsiteX1" fmla="*/ 1485985 w 1728872"/>
              <a:gd name="connsiteY1" fmla="*/ 8125 h 2729893"/>
              <a:gd name="connsiteX2" fmla="*/ 1445503 w 1728872"/>
              <a:gd name="connsiteY2" fmla="*/ 3361 h 2729893"/>
              <a:gd name="connsiteX3" fmla="*/ 1338347 w 1728872"/>
              <a:gd name="connsiteY3" fmla="*/ 67656 h 2729893"/>
              <a:gd name="connsiteX4" fmla="*/ 1288341 w 1728872"/>
              <a:gd name="connsiteY4" fmla="*/ 122425 h 2729893"/>
              <a:gd name="connsiteX5" fmla="*/ 1221666 w 1728872"/>
              <a:gd name="connsiteY5" fmla="*/ 124805 h 2729893"/>
              <a:gd name="connsiteX6" fmla="*/ 1202616 w 1728872"/>
              <a:gd name="connsiteY6" fmla="*/ 146238 h 2729893"/>
              <a:gd name="connsiteX7" fmla="*/ 1138322 w 1728872"/>
              <a:gd name="connsiteY7" fmla="*/ 165288 h 2729893"/>
              <a:gd name="connsiteX8" fmla="*/ 1085935 w 1728872"/>
              <a:gd name="connsiteY8" fmla="*/ 243868 h 2729893"/>
              <a:gd name="connsiteX9" fmla="*/ 1059741 w 1728872"/>
              <a:gd name="connsiteY9" fmla="*/ 296256 h 2729893"/>
              <a:gd name="connsiteX10" fmla="*/ 966872 w 1728872"/>
              <a:gd name="connsiteY10" fmla="*/ 267681 h 2729893"/>
              <a:gd name="connsiteX11" fmla="*/ 909722 w 1728872"/>
              <a:gd name="connsiteY11" fmla="*/ 310543 h 2729893"/>
              <a:gd name="connsiteX12" fmla="*/ 885910 w 1728872"/>
              <a:gd name="connsiteY12" fmla="*/ 405793 h 2729893"/>
              <a:gd name="connsiteX13" fmla="*/ 854953 w 1728872"/>
              <a:gd name="connsiteY13" fmla="*/ 489137 h 2729893"/>
              <a:gd name="connsiteX14" fmla="*/ 752560 w 1728872"/>
              <a:gd name="connsiteY14" fmla="*/ 470086 h 2729893"/>
              <a:gd name="connsiteX15" fmla="*/ 681122 w 1728872"/>
              <a:gd name="connsiteY15" fmla="*/ 524857 h 2729893"/>
              <a:gd name="connsiteX16" fmla="*/ 628734 w 1728872"/>
              <a:gd name="connsiteY16" fmla="*/ 527238 h 2729893"/>
              <a:gd name="connsiteX17" fmla="*/ 623972 w 1728872"/>
              <a:gd name="connsiteY17" fmla="*/ 572481 h 2729893"/>
              <a:gd name="connsiteX18" fmla="*/ 581110 w 1728872"/>
              <a:gd name="connsiteY18" fmla="*/ 624868 h 2729893"/>
              <a:gd name="connsiteX19" fmla="*/ 571585 w 1728872"/>
              <a:gd name="connsiteY19" fmla="*/ 658206 h 2729893"/>
              <a:gd name="connsiteX20" fmla="*/ 566822 w 1728872"/>
              <a:gd name="connsiteY20" fmla="*/ 672493 h 2729893"/>
              <a:gd name="connsiteX21" fmla="*/ 514435 w 1728872"/>
              <a:gd name="connsiteY21" fmla="*/ 686781 h 2729893"/>
              <a:gd name="connsiteX22" fmla="*/ 500147 w 1728872"/>
              <a:gd name="connsiteY22" fmla="*/ 701068 h 2729893"/>
              <a:gd name="connsiteX23" fmla="*/ 523960 w 1728872"/>
              <a:gd name="connsiteY23" fmla="*/ 734406 h 2729893"/>
              <a:gd name="connsiteX24" fmla="*/ 566822 w 1728872"/>
              <a:gd name="connsiteY24" fmla="*/ 743931 h 2729893"/>
              <a:gd name="connsiteX25" fmla="*/ 604922 w 1728872"/>
              <a:gd name="connsiteY25" fmla="*/ 791556 h 2729893"/>
              <a:gd name="connsiteX26" fmla="*/ 623972 w 1728872"/>
              <a:gd name="connsiteY26" fmla="*/ 858231 h 2729893"/>
              <a:gd name="connsiteX27" fmla="*/ 638260 w 1728872"/>
              <a:gd name="connsiteY27" fmla="*/ 867756 h 2729893"/>
              <a:gd name="connsiteX28" fmla="*/ 604922 w 1728872"/>
              <a:gd name="connsiteY28" fmla="*/ 886806 h 2729893"/>
              <a:gd name="connsiteX29" fmla="*/ 595397 w 1728872"/>
              <a:gd name="connsiteY29" fmla="*/ 901093 h 2729893"/>
              <a:gd name="connsiteX30" fmla="*/ 576347 w 1728872"/>
              <a:gd name="connsiteY30" fmla="*/ 905856 h 2729893"/>
              <a:gd name="connsiteX31" fmla="*/ 562060 w 1728872"/>
              <a:gd name="connsiteY31" fmla="*/ 901093 h 2729893"/>
              <a:gd name="connsiteX32" fmla="*/ 566822 w 1728872"/>
              <a:gd name="connsiteY32" fmla="*/ 939193 h 2729893"/>
              <a:gd name="connsiteX33" fmla="*/ 557297 w 1728872"/>
              <a:gd name="connsiteY33" fmla="*/ 972531 h 2729893"/>
              <a:gd name="connsiteX34" fmla="*/ 523960 w 1728872"/>
              <a:gd name="connsiteY34" fmla="*/ 991581 h 2729893"/>
              <a:gd name="connsiteX35" fmla="*/ 509672 w 1728872"/>
              <a:gd name="connsiteY35" fmla="*/ 1005868 h 2729893"/>
              <a:gd name="connsiteX36" fmla="*/ 476335 w 1728872"/>
              <a:gd name="connsiteY36" fmla="*/ 986818 h 2729893"/>
              <a:gd name="connsiteX37" fmla="*/ 457285 w 1728872"/>
              <a:gd name="connsiteY37" fmla="*/ 991581 h 2729893"/>
              <a:gd name="connsiteX38" fmla="*/ 462047 w 1728872"/>
              <a:gd name="connsiteY38" fmla="*/ 1015393 h 2729893"/>
              <a:gd name="connsiteX39" fmla="*/ 481097 w 1728872"/>
              <a:gd name="connsiteY39" fmla="*/ 1043968 h 2729893"/>
              <a:gd name="connsiteX40" fmla="*/ 490622 w 1728872"/>
              <a:gd name="connsiteY40" fmla="*/ 1082068 h 2729893"/>
              <a:gd name="connsiteX41" fmla="*/ 485860 w 1728872"/>
              <a:gd name="connsiteY41" fmla="*/ 1182081 h 2729893"/>
              <a:gd name="connsiteX42" fmla="*/ 452522 w 1728872"/>
              <a:gd name="connsiteY42" fmla="*/ 1215418 h 2729893"/>
              <a:gd name="connsiteX43" fmla="*/ 438235 w 1728872"/>
              <a:gd name="connsiteY43" fmla="*/ 1229706 h 2729893"/>
              <a:gd name="connsiteX44" fmla="*/ 414422 w 1728872"/>
              <a:gd name="connsiteY44" fmla="*/ 1220181 h 2729893"/>
              <a:gd name="connsiteX45" fmla="*/ 395372 w 1728872"/>
              <a:gd name="connsiteY45" fmla="*/ 1215418 h 2729893"/>
              <a:gd name="connsiteX46" fmla="*/ 390610 w 1728872"/>
              <a:gd name="connsiteY46" fmla="*/ 1234468 h 2729893"/>
              <a:gd name="connsiteX47" fmla="*/ 385847 w 1728872"/>
              <a:gd name="connsiteY47" fmla="*/ 1258281 h 2729893"/>
              <a:gd name="connsiteX48" fmla="*/ 381085 w 1728872"/>
              <a:gd name="connsiteY48" fmla="*/ 1291618 h 2729893"/>
              <a:gd name="connsiteX49" fmla="*/ 376322 w 1728872"/>
              <a:gd name="connsiteY49" fmla="*/ 1305906 h 2729893"/>
              <a:gd name="connsiteX50" fmla="*/ 371560 w 1728872"/>
              <a:gd name="connsiteY50" fmla="*/ 1324956 h 2729893"/>
              <a:gd name="connsiteX51" fmla="*/ 366797 w 1728872"/>
              <a:gd name="connsiteY51" fmla="*/ 1348768 h 2729893"/>
              <a:gd name="connsiteX52" fmla="*/ 338222 w 1728872"/>
              <a:gd name="connsiteY52" fmla="*/ 1377343 h 2729893"/>
              <a:gd name="connsiteX53" fmla="*/ 319172 w 1728872"/>
              <a:gd name="connsiteY53" fmla="*/ 1391631 h 2729893"/>
              <a:gd name="connsiteX54" fmla="*/ 290597 w 1728872"/>
              <a:gd name="connsiteY54" fmla="*/ 1401156 h 2729893"/>
              <a:gd name="connsiteX55" fmla="*/ 276310 w 1728872"/>
              <a:gd name="connsiteY55" fmla="*/ 1415443 h 2729893"/>
              <a:gd name="connsiteX56" fmla="*/ 262022 w 1728872"/>
              <a:gd name="connsiteY56" fmla="*/ 1424968 h 2729893"/>
              <a:gd name="connsiteX57" fmla="*/ 257260 w 1728872"/>
              <a:gd name="connsiteY57" fmla="*/ 1439256 h 2729893"/>
              <a:gd name="connsiteX58" fmla="*/ 242972 w 1728872"/>
              <a:gd name="connsiteY58" fmla="*/ 1463068 h 2729893"/>
              <a:gd name="connsiteX59" fmla="*/ 209635 w 1728872"/>
              <a:gd name="connsiteY59" fmla="*/ 1496406 h 2729893"/>
              <a:gd name="connsiteX60" fmla="*/ 195347 w 1728872"/>
              <a:gd name="connsiteY60" fmla="*/ 1510693 h 2729893"/>
              <a:gd name="connsiteX61" fmla="*/ 157247 w 1728872"/>
              <a:gd name="connsiteY61" fmla="*/ 1539268 h 2729893"/>
              <a:gd name="connsiteX62" fmla="*/ 142960 w 1728872"/>
              <a:gd name="connsiteY62" fmla="*/ 1553556 h 2729893"/>
              <a:gd name="connsiteX63" fmla="*/ 114385 w 1728872"/>
              <a:gd name="connsiteY63" fmla="*/ 1577368 h 2729893"/>
              <a:gd name="connsiteX64" fmla="*/ 109622 w 1728872"/>
              <a:gd name="connsiteY64" fmla="*/ 1591656 h 2729893"/>
              <a:gd name="connsiteX65" fmla="*/ 100097 w 1728872"/>
              <a:gd name="connsiteY65" fmla="*/ 1653568 h 2729893"/>
              <a:gd name="connsiteX66" fmla="*/ 71522 w 1728872"/>
              <a:gd name="connsiteY66" fmla="*/ 1677381 h 2729893"/>
              <a:gd name="connsiteX67" fmla="*/ 38185 w 1728872"/>
              <a:gd name="connsiteY67" fmla="*/ 1720243 h 2729893"/>
              <a:gd name="connsiteX68" fmla="*/ 28660 w 1728872"/>
              <a:gd name="connsiteY68" fmla="*/ 1739293 h 2729893"/>
              <a:gd name="connsiteX69" fmla="*/ 42947 w 1728872"/>
              <a:gd name="connsiteY69" fmla="*/ 1786918 h 2729893"/>
              <a:gd name="connsiteX70" fmla="*/ 47710 w 1728872"/>
              <a:gd name="connsiteY70" fmla="*/ 1805968 h 2729893"/>
              <a:gd name="connsiteX71" fmla="*/ 52472 w 1728872"/>
              <a:gd name="connsiteY71" fmla="*/ 1820256 h 2729893"/>
              <a:gd name="connsiteX72" fmla="*/ 38185 w 1728872"/>
              <a:gd name="connsiteY72" fmla="*/ 1877406 h 2729893"/>
              <a:gd name="connsiteX73" fmla="*/ 28660 w 1728872"/>
              <a:gd name="connsiteY73" fmla="*/ 1905981 h 2729893"/>
              <a:gd name="connsiteX74" fmla="*/ 57235 w 1728872"/>
              <a:gd name="connsiteY74" fmla="*/ 1958368 h 2729893"/>
              <a:gd name="connsiteX75" fmla="*/ 61997 w 1728872"/>
              <a:gd name="connsiteY75" fmla="*/ 1977418 h 2729893"/>
              <a:gd name="connsiteX76" fmla="*/ 23897 w 1728872"/>
              <a:gd name="connsiteY76" fmla="*/ 1977418 h 2729893"/>
              <a:gd name="connsiteX77" fmla="*/ 85 w 1728872"/>
              <a:gd name="connsiteY77" fmla="*/ 1982181 h 2729893"/>
              <a:gd name="connsiteX78" fmla="*/ 19135 w 1728872"/>
              <a:gd name="connsiteY78" fmla="*/ 2020281 h 2729893"/>
              <a:gd name="connsiteX79" fmla="*/ 33422 w 1728872"/>
              <a:gd name="connsiteY79" fmla="*/ 2206018 h 2729893"/>
              <a:gd name="connsiteX80" fmla="*/ 47710 w 1728872"/>
              <a:gd name="connsiteY80" fmla="*/ 2277456 h 2729893"/>
              <a:gd name="connsiteX81" fmla="*/ 66760 w 1728872"/>
              <a:gd name="connsiteY81" fmla="*/ 2301268 h 2729893"/>
              <a:gd name="connsiteX82" fmla="*/ 76285 w 1728872"/>
              <a:gd name="connsiteY82" fmla="*/ 2315556 h 2729893"/>
              <a:gd name="connsiteX83" fmla="*/ 104860 w 1728872"/>
              <a:gd name="connsiteY83" fmla="*/ 2329843 h 2729893"/>
              <a:gd name="connsiteX84" fmla="*/ 157247 w 1728872"/>
              <a:gd name="connsiteY84" fmla="*/ 2391756 h 2729893"/>
              <a:gd name="connsiteX85" fmla="*/ 171535 w 1728872"/>
              <a:gd name="connsiteY85" fmla="*/ 2425093 h 2729893"/>
              <a:gd name="connsiteX86" fmla="*/ 176297 w 1728872"/>
              <a:gd name="connsiteY86" fmla="*/ 2448906 h 2729893"/>
              <a:gd name="connsiteX87" fmla="*/ 190585 w 1728872"/>
              <a:gd name="connsiteY87" fmla="*/ 2467956 h 2729893"/>
              <a:gd name="connsiteX88" fmla="*/ 195347 w 1728872"/>
              <a:gd name="connsiteY88" fmla="*/ 2482243 h 2729893"/>
              <a:gd name="connsiteX89" fmla="*/ 204872 w 1728872"/>
              <a:gd name="connsiteY89" fmla="*/ 2501293 h 2729893"/>
              <a:gd name="connsiteX90" fmla="*/ 209635 w 1728872"/>
              <a:gd name="connsiteY90" fmla="*/ 2525106 h 2729893"/>
              <a:gd name="connsiteX91" fmla="*/ 233447 w 1728872"/>
              <a:gd name="connsiteY91" fmla="*/ 2567968 h 2729893"/>
              <a:gd name="connsiteX92" fmla="*/ 238210 w 1728872"/>
              <a:gd name="connsiteY92" fmla="*/ 2582256 h 2729893"/>
              <a:gd name="connsiteX93" fmla="*/ 262022 w 1728872"/>
              <a:gd name="connsiteY93" fmla="*/ 2606068 h 2729893"/>
              <a:gd name="connsiteX94" fmla="*/ 271547 w 1728872"/>
              <a:gd name="connsiteY94" fmla="*/ 2620356 h 2729893"/>
              <a:gd name="connsiteX95" fmla="*/ 300122 w 1728872"/>
              <a:gd name="connsiteY95" fmla="*/ 2625118 h 2729893"/>
              <a:gd name="connsiteX96" fmla="*/ 395372 w 1728872"/>
              <a:gd name="connsiteY96" fmla="*/ 2653693 h 2729893"/>
              <a:gd name="connsiteX97" fmla="*/ 395372 w 1728872"/>
              <a:gd name="connsiteY97" fmla="*/ 2653693 h 2729893"/>
              <a:gd name="connsiteX98" fmla="*/ 452522 w 1728872"/>
              <a:gd name="connsiteY98" fmla="*/ 2672743 h 2729893"/>
              <a:gd name="connsiteX99" fmla="*/ 476335 w 1728872"/>
              <a:gd name="connsiteY99" fmla="*/ 2682268 h 2729893"/>
              <a:gd name="connsiteX100" fmla="*/ 504910 w 1728872"/>
              <a:gd name="connsiteY100" fmla="*/ 2691793 h 2729893"/>
              <a:gd name="connsiteX101" fmla="*/ 552535 w 1728872"/>
              <a:gd name="connsiteY101" fmla="*/ 2701318 h 2729893"/>
              <a:gd name="connsiteX102" fmla="*/ 600160 w 1728872"/>
              <a:gd name="connsiteY102" fmla="*/ 2715606 h 2729893"/>
              <a:gd name="connsiteX103" fmla="*/ 628735 w 1728872"/>
              <a:gd name="connsiteY103" fmla="*/ 2725131 h 2729893"/>
              <a:gd name="connsiteX104" fmla="*/ 643022 w 1728872"/>
              <a:gd name="connsiteY104" fmla="*/ 2729893 h 2729893"/>
              <a:gd name="connsiteX105" fmla="*/ 652547 w 1728872"/>
              <a:gd name="connsiteY105" fmla="*/ 2663218 h 2729893"/>
              <a:gd name="connsiteX106" fmla="*/ 666835 w 1728872"/>
              <a:gd name="connsiteY106" fmla="*/ 2653693 h 2729893"/>
              <a:gd name="connsiteX107" fmla="*/ 695410 w 1728872"/>
              <a:gd name="connsiteY107" fmla="*/ 2644168 h 2729893"/>
              <a:gd name="connsiteX108" fmla="*/ 709697 w 1728872"/>
              <a:gd name="connsiteY108" fmla="*/ 2634643 h 2729893"/>
              <a:gd name="connsiteX109" fmla="*/ 738272 w 1728872"/>
              <a:gd name="connsiteY109" fmla="*/ 2625118 h 2729893"/>
              <a:gd name="connsiteX110" fmla="*/ 771610 w 1728872"/>
              <a:gd name="connsiteY110" fmla="*/ 2610831 h 2729893"/>
              <a:gd name="connsiteX111" fmla="*/ 800185 w 1728872"/>
              <a:gd name="connsiteY111" fmla="*/ 2587018 h 2729893"/>
              <a:gd name="connsiteX112" fmla="*/ 833522 w 1728872"/>
              <a:gd name="connsiteY112" fmla="*/ 2553681 h 2729893"/>
              <a:gd name="connsiteX113" fmla="*/ 895435 w 1728872"/>
              <a:gd name="connsiteY113" fmla="*/ 2534631 h 2729893"/>
              <a:gd name="connsiteX114" fmla="*/ 924010 w 1728872"/>
              <a:gd name="connsiteY114" fmla="*/ 2520343 h 2729893"/>
              <a:gd name="connsiteX115" fmla="*/ 962110 w 1728872"/>
              <a:gd name="connsiteY115" fmla="*/ 2510818 h 2729893"/>
              <a:gd name="connsiteX116" fmla="*/ 976397 w 1728872"/>
              <a:gd name="connsiteY116" fmla="*/ 2506056 h 2729893"/>
              <a:gd name="connsiteX117" fmla="*/ 995447 w 1728872"/>
              <a:gd name="connsiteY117" fmla="*/ 2501293 h 2729893"/>
              <a:gd name="connsiteX118" fmla="*/ 1014497 w 1728872"/>
              <a:gd name="connsiteY118" fmla="*/ 2491768 h 2729893"/>
              <a:gd name="connsiteX119" fmla="*/ 1062122 w 1728872"/>
              <a:gd name="connsiteY119" fmla="*/ 2482243 h 2729893"/>
              <a:gd name="connsiteX120" fmla="*/ 1066885 w 1728872"/>
              <a:gd name="connsiteY120" fmla="*/ 2463193 h 2729893"/>
              <a:gd name="connsiteX121" fmla="*/ 1109747 w 1728872"/>
              <a:gd name="connsiteY121" fmla="*/ 2448906 h 2729893"/>
              <a:gd name="connsiteX122" fmla="*/ 1114510 w 1728872"/>
              <a:gd name="connsiteY122" fmla="*/ 2429856 h 2729893"/>
              <a:gd name="connsiteX123" fmla="*/ 1109747 w 1728872"/>
              <a:gd name="connsiteY123" fmla="*/ 2415568 h 2729893"/>
              <a:gd name="connsiteX124" fmla="*/ 1081172 w 1728872"/>
              <a:gd name="connsiteY124" fmla="*/ 2377468 h 2729893"/>
              <a:gd name="connsiteX125" fmla="*/ 1071647 w 1728872"/>
              <a:gd name="connsiteY125" fmla="*/ 2363181 h 2729893"/>
              <a:gd name="connsiteX126" fmla="*/ 1038310 w 1728872"/>
              <a:gd name="connsiteY126" fmla="*/ 2320318 h 2729893"/>
              <a:gd name="connsiteX127" fmla="*/ 1066885 w 1728872"/>
              <a:gd name="connsiteY127" fmla="*/ 2253643 h 2729893"/>
              <a:gd name="connsiteX128" fmla="*/ 1081172 w 1728872"/>
              <a:gd name="connsiteY128" fmla="*/ 2248881 h 2729893"/>
              <a:gd name="connsiteX129" fmla="*/ 1100222 w 1728872"/>
              <a:gd name="connsiteY129" fmla="*/ 2234593 h 2729893"/>
              <a:gd name="connsiteX130" fmla="*/ 1114510 w 1728872"/>
              <a:gd name="connsiteY130" fmla="*/ 2225068 h 2729893"/>
              <a:gd name="connsiteX131" fmla="*/ 1128797 w 1728872"/>
              <a:gd name="connsiteY131" fmla="*/ 2210781 h 2729893"/>
              <a:gd name="connsiteX132" fmla="*/ 1138322 w 1728872"/>
              <a:gd name="connsiteY132" fmla="*/ 2186968 h 2729893"/>
              <a:gd name="connsiteX133" fmla="*/ 1157372 w 1728872"/>
              <a:gd name="connsiteY133" fmla="*/ 2158393 h 2729893"/>
              <a:gd name="connsiteX134" fmla="*/ 1176422 w 1728872"/>
              <a:gd name="connsiteY134" fmla="*/ 2129818 h 2729893"/>
              <a:gd name="connsiteX135" fmla="*/ 1190710 w 1728872"/>
              <a:gd name="connsiteY135" fmla="*/ 2120293 h 2729893"/>
              <a:gd name="connsiteX136" fmla="*/ 1309772 w 1728872"/>
              <a:gd name="connsiteY136" fmla="*/ 2110768 h 2729893"/>
              <a:gd name="connsiteX137" fmla="*/ 1324060 w 1728872"/>
              <a:gd name="connsiteY137" fmla="*/ 2091718 h 2729893"/>
              <a:gd name="connsiteX138" fmla="*/ 1333585 w 1728872"/>
              <a:gd name="connsiteY138" fmla="*/ 2063143 h 2729893"/>
              <a:gd name="connsiteX139" fmla="*/ 1357397 w 1728872"/>
              <a:gd name="connsiteY139" fmla="*/ 2053618 h 2729893"/>
              <a:gd name="connsiteX140" fmla="*/ 1405022 w 1728872"/>
              <a:gd name="connsiteY140" fmla="*/ 2044093 h 2729893"/>
              <a:gd name="connsiteX141" fmla="*/ 1395497 w 1728872"/>
              <a:gd name="connsiteY141" fmla="*/ 2020281 h 2729893"/>
              <a:gd name="connsiteX142" fmla="*/ 1419310 w 1728872"/>
              <a:gd name="connsiteY142" fmla="*/ 2015518 h 2729893"/>
              <a:gd name="connsiteX143" fmla="*/ 1476460 w 1728872"/>
              <a:gd name="connsiteY143" fmla="*/ 2001231 h 2729893"/>
              <a:gd name="connsiteX144" fmla="*/ 1490747 w 1728872"/>
              <a:gd name="connsiteY144" fmla="*/ 1996468 h 2729893"/>
              <a:gd name="connsiteX145" fmla="*/ 1528847 w 1728872"/>
              <a:gd name="connsiteY145" fmla="*/ 1991706 h 2729893"/>
              <a:gd name="connsiteX146" fmla="*/ 1543135 w 1728872"/>
              <a:gd name="connsiteY146" fmla="*/ 1967893 h 2729893"/>
              <a:gd name="connsiteX147" fmla="*/ 1552660 w 1728872"/>
              <a:gd name="connsiteY147" fmla="*/ 1915506 h 2729893"/>
              <a:gd name="connsiteX148" fmla="*/ 1595522 w 1728872"/>
              <a:gd name="connsiteY148" fmla="*/ 1905981 h 2729893"/>
              <a:gd name="connsiteX149" fmla="*/ 1605047 w 1728872"/>
              <a:gd name="connsiteY149" fmla="*/ 1891693 h 2729893"/>
              <a:gd name="connsiteX150" fmla="*/ 1609810 w 1728872"/>
              <a:gd name="connsiteY150" fmla="*/ 1877406 h 2729893"/>
              <a:gd name="connsiteX151" fmla="*/ 1628860 w 1728872"/>
              <a:gd name="connsiteY151" fmla="*/ 1863118 h 2729893"/>
              <a:gd name="connsiteX152" fmla="*/ 1657435 w 1728872"/>
              <a:gd name="connsiteY152" fmla="*/ 1834543 h 2729893"/>
              <a:gd name="connsiteX153" fmla="*/ 1647910 w 1728872"/>
              <a:gd name="connsiteY153" fmla="*/ 1791681 h 2729893"/>
              <a:gd name="connsiteX154" fmla="*/ 1624097 w 1728872"/>
              <a:gd name="connsiteY154" fmla="*/ 1763106 h 2729893"/>
              <a:gd name="connsiteX155" fmla="*/ 1581235 w 1728872"/>
              <a:gd name="connsiteY155" fmla="*/ 1715481 h 2729893"/>
              <a:gd name="connsiteX156" fmla="*/ 1562185 w 1728872"/>
              <a:gd name="connsiteY156" fmla="*/ 1710718 h 2729893"/>
              <a:gd name="connsiteX157" fmla="*/ 1547897 w 1728872"/>
              <a:gd name="connsiteY157" fmla="*/ 1677381 h 2729893"/>
              <a:gd name="connsiteX158" fmla="*/ 1585997 w 1728872"/>
              <a:gd name="connsiteY158" fmla="*/ 1653568 h 2729893"/>
              <a:gd name="connsiteX159" fmla="*/ 1619335 w 1728872"/>
              <a:gd name="connsiteY159" fmla="*/ 1639281 h 2729893"/>
              <a:gd name="connsiteX160" fmla="*/ 1652672 w 1728872"/>
              <a:gd name="connsiteY160" fmla="*/ 1629756 h 2729893"/>
              <a:gd name="connsiteX161" fmla="*/ 1681247 w 1728872"/>
              <a:gd name="connsiteY161" fmla="*/ 1620231 h 2729893"/>
              <a:gd name="connsiteX162" fmla="*/ 1695535 w 1728872"/>
              <a:gd name="connsiteY162" fmla="*/ 1601181 h 2729893"/>
              <a:gd name="connsiteX163" fmla="*/ 1705060 w 1728872"/>
              <a:gd name="connsiteY163" fmla="*/ 1586893 h 2729893"/>
              <a:gd name="connsiteX164" fmla="*/ 1700297 w 1728872"/>
              <a:gd name="connsiteY164" fmla="*/ 1544031 h 2729893"/>
              <a:gd name="connsiteX165" fmla="*/ 1686010 w 1728872"/>
              <a:gd name="connsiteY165" fmla="*/ 1524981 h 2729893"/>
              <a:gd name="connsiteX166" fmla="*/ 1681247 w 1728872"/>
              <a:gd name="connsiteY166" fmla="*/ 1505931 h 2729893"/>
              <a:gd name="connsiteX167" fmla="*/ 1671722 w 1728872"/>
              <a:gd name="connsiteY167" fmla="*/ 1477356 h 2729893"/>
              <a:gd name="connsiteX168" fmla="*/ 1676485 w 1728872"/>
              <a:gd name="connsiteY168" fmla="*/ 1410681 h 2729893"/>
              <a:gd name="connsiteX169" fmla="*/ 1681247 w 1728872"/>
              <a:gd name="connsiteY169" fmla="*/ 1372581 h 2729893"/>
              <a:gd name="connsiteX170" fmla="*/ 1700297 w 1728872"/>
              <a:gd name="connsiteY170" fmla="*/ 1353531 h 2729893"/>
              <a:gd name="connsiteX171" fmla="*/ 1709822 w 1728872"/>
              <a:gd name="connsiteY171" fmla="*/ 1329718 h 2729893"/>
              <a:gd name="connsiteX172" fmla="*/ 1714585 w 1728872"/>
              <a:gd name="connsiteY172" fmla="*/ 1315431 h 2729893"/>
              <a:gd name="connsiteX173" fmla="*/ 1728872 w 1728872"/>
              <a:gd name="connsiteY173" fmla="*/ 1286856 h 2729893"/>
              <a:gd name="connsiteX174" fmla="*/ 1719347 w 1728872"/>
              <a:gd name="connsiteY174" fmla="*/ 1196368 h 2729893"/>
              <a:gd name="connsiteX175" fmla="*/ 1681247 w 1728872"/>
              <a:gd name="connsiteY175" fmla="*/ 1158268 h 2729893"/>
              <a:gd name="connsiteX176" fmla="*/ 1666960 w 1728872"/>
              <a:gd name="connsiteY176" fmla="*/ 1143981 h 2729893"/>
              <a:gd name="connsiteX177" fmla="*/ 1652672 w 1728872"/>
              <a:gd name="connsiteY177" fmla="*/ 1129693 h 2729893"/>
              <a:gd name="connsiteX178" fmla="*/ 1633622 w 1728872"/>
              <a:gd name="connsiteY178" fmla="*/ 1120168 h 2729893"/>
              <a:gd name="connsiteX179" fmla="*/ 1614572 w 1728872"/>
              <a:gd name="connsiteY179" fmla="*/ 1101118 h 2729893"/>
              <a:gd name="connsiteX180" fmla="*/ 1600285 w 1728872"/>
              <a:gd name="connsiteY180" fmla="*/ 1096356 h 2729893"/>
              <a:gd name="connsiteX181" fmla="*/ 1581235 w 1728872"/>
              <a:gd name="connsiteY181" fmla="*/ 1086831 h 2729893"/>
              <a:gd name="connsiteX182" fmla="*/ 1547897 w 1728872"/>
              <a:gd name="connsiteY182" fmla="*/ 1077306 h 2729893"/>
              <a:gd name="connsiteX183" fmla="*/ 1528847 w 1728872"/>
              <a:gd name="connsiteY183" fmla="*/ 1067781 h 2729893"/>
              <a:gd name="connsiteX184" fmla="*/ 1500272 w 1728872"/>
              <a:gd name="connsiteY184" fmla="*/ 1063018 h 2729893"/>
              <a:gd name="connsiteX185" fmla="*/ 1481222 w 1728872"/>
              <a:gd name="connsiteY185" fmla="*/ 1029681 h 2729893"/>
              <a:gd name="connsiteX186" fmla="*/ 1466935 w 1728872"/>
              <a:gd name="connsiteY186" fmla="*/ 986818 h 2729893"/>
              <a:gd name="connsiteX187" fmla="*/ 1457410 w 1728872"/>
              <a:gd name="connsiteY187" fmla="*/ 967768 h 2729893"/>
              <a:gd name="connsiteX188" fmla="*/ 1452647 w 1728872"/>
              <a:gd name="connsiteY188" fmla="*/ 953481 h 2729893"/>
              <a:gd name="connsiteX189" fmla="*/ 1443122 w 1728872"/>
              <a:gd name="connsiteY189" fmla="*/ 929668 h 2729893"/>
              <a:gd name="connsiteX190" fmla="*/ 1452647 w 1728872"/>
              <a:gd name="connsiteY190" fmla="*/ 867756 h 2729893"/>
              <a:gd name="connsiteX191" fmla="*/ 1462172 w 1728872"/>
              <a:gd name="connsiteY191" fmla="*/ 853468 h 2729893"/>
              <a:gd name="connsiteX192" fmla="*/ 1466935 w 1728872"/>
              <a:gd name="connsiteY192" fmla="*/ 839181 h 2729893"/>
              <a:gd name="connsiteX193" fmla="*/ 1500272 w 1728872"/>
              <a:gd name="connsiteY193" fmla="*/ 786793 h 2729893"/>
              <a:gd name="connsiteX194" fmla="*/ 1519322 w 1728872"/>
              <a:gd name="connsiteY194" fmla="*/ 739168 h 2729893"/>
              <a:gd name="connsiteX195" fmla="*/ 1528847 w 1728872"/>
              <a:gd name="connsiteY195" fmla="*/ 715356 h 2729893"/>
              <a:gd name="connsiteX196" fmla="*/ 1543135 w 1728872"/>
              <a:gd name="connsiteY196" fmla="*/ 701068 h 2729893"/>
              <a:gd name="connsiteX197" fmla="*/ 1562185 w 1728872"/>
              <a:gd name="connsiteY197" fmla="*/ 686781 h 2729893"/>
              <a:gd name="connsiteX198" fmla="*/ 1590760 w 1728872"/>
              <a:gd name="connsiteY198" fmla="*/ 643918 h 2729893"/>
              <a:gd name="connsiteX199" fmla="*/ 1600285 w 1728872"/>
              <a:gd name="connsiteY199" fmla="*/ 615343 h 2729893"/>
              <a:gd name="connsiteX200" fmla="*/ 1619335 w 1728872"/>
              <a:gd name="connsiteY200" fmla="*/ 586768 h 2729893"/>
              <a:gd name="connsiteX201" fmla="*/ 1614572 w 1728872"/>
              <a:gd name="connsiteY201" fmla="*/ 491518 h 2729893"/>
              <a:gd name="connsiteX202" fmla="*/ 1585997 w 1728872"/>
              <a:gd name="connsiteY202" fmla="*/ 467706 h 2729893"/>
              <a:gd name="connsiteX203" fmla="*/ 1571710 w 1728872"/>
              <a:gd name="connsiteY203" fmla="*/ 462943 h 2729893"/>
              <a:gd name="connsiteX204" fmla="*/ 1538372 w 1728872"/>
              <a:gd name="connsiteY204" fmla="*/ 448656 h 2729893"/>
              <a:gd name="connsiteX205" fmla="*/ 1533610 w 1728872"/>
              <a:gd name="connsiteY205" fmla="*/ 429606 h 2729893"/>
              <a:gd name="connsiteX206" fmla="*/ 1528847 w 1728872"/>
              <a:gd name="connsiteY206" fmla="*/ 343881 h 2729893"/>
              <a:gd name="connsiteX207" fmla="*/ 1514560 w 1728872"/>
              <a:gd name="connsiteY207" fmla="*/ 324831 h 2729893"/>
              <a:gd name="connsiteX208" fmla="*/ 1505035 w 1728872"/>
              <a:gd name="connsiteY208" fmla="*/ 310543 h 2729893"/>
              <a:gd name="connsiteX209" fmla="*/ 1485985 w 1728872"/>
              <a:gd name="connsiteY209" fmla="*/ 305781 h 2729893"/>
              <a:gd name="connsiteX210" fmla="*/ 1457410 w 1728872"/>
              <a:gd name="connsiteY210" fmla="*/ 296256 h 2729893"/>
              <a:gd name="connsiteX211" fmla="*/ 1481222 w 1728872"/>
              <a:gd name="connsiteY211" fmla="*/ 272443 h 2729893"/>
              <a:gd name="connsiteX212" fmla="*/ 1500272 w 1728872"/>
              <a:gd name="connsiteY212" fmla="*/ 234343 h 2729893"/>
              <a:gd name="connsiteX213" fmla="*/ 1514560 w 1728872"/>
              <a:gd name="connsiteY213" fmla="*/ 162906 h 2729893"/>
              <a:gd name="connsiteX214" fmla="*/ 1519322 w 1728872"/>
              <a:gd name="connsiteY214" fmla="*/ 139093 h 2729893"/>
              <a:gd name="connsiteX215" fmla="*/ 1524085 w 1728872"/>
              <a:gd name="connsiteY215" fmla="*/ 124806 h 2729893"/>
              <a:gd name="connsiteX216" fmla="*/ 1528847 w 1728872"/>
              <a:gd name="connsiteY216" fmla="*/ 105756 h 2729893"/>
              <a:gd name="connsiteX217" fmla="*/ 1547897 w 1728872"/>
              <a:gd name="connsiteY217" fmla="*/ 77181 h 2729893"/>
              <a:gd name="connsiteX218" fmla="*/ 1557422 w 1728872"/>
              <a:gd name="connsiteY218" fmla="*/ 62893 h 2729893"/>
              <a:gd name="connsiteX219" fmla="*/ 1538372 w 1728872"/>
              <a:gd name="connsiteY219" fmla="*/ 20031 h 2729893"/>
              <a:gd name="connsiteX0" fmla="*/ 1538372 w 1728872"/>
              <a:gd name="connsiteY0" fmla="*/ 20031 h 2729893"/>
              <a:gd name="connsiteX1" fmla="*/ 1485985 w 1728872"/>
              <a:gd name="connsiteY1" fmla="*/ 8125 h 2729893"/>
              <a:gd name="connsiteX2" fmla="*/ 1445503 w 1728872"/>
              <a:gd name="connsiteY2" fmla="*/ 3361 h 2729893"/>
              <a:gd name="connsiteX3" fmla="*/ 1338347 w 1728872"/>
              <a:gd name="connsiteY3" fmla="*/ 67656 h 2729893"/>
              <a:gd name="connsiteX4" fmla="*/ 1288341 w 1728872"/>
              <a:gd name="connsiteY4" fmla="*/ 122425 h 2729893"/>
              <a:gd name="connsiteX5" fmla="*/ 1221666 w 1728872"/>
              <a:gd name="connsiteY5" fmla="*/ 124805 h 2729893"/>
              <a:gd name="connsiteX6" fmla="*/ 1202616 w 1728872"/>
              <a:gd name="connsiteY6" fmla="*/ 146238 h 2729893"/>
              <a:gd name="connsiteX7" fmla="*/ 1138322 w 1728872"/>
              <a:gd name="connsiteY7" fmla="*/ 165288 h 2729893"/>
              <a:gd name="connsiteX8" fmla="*/ 1085935 w 1728872"/>
              <a:gd name="connsiteY8" fmla="*/ 243868 h 2729893"/>
              <a:gd name="connsiteX9" fmla="*/ 1059741 w 1728872"/>
              <a:gd name="connsiteY9" fmla="*/ 296256 h 2729893"/>
              <a:gd name="connsiteX10" fmla="*/ 966872 w 1728872"/>
              <a:gd name="connsiteY10" fmla="*/ 267681 h 2729893"/>
              <a:gd name="connsiteX11" fmla="*/ 909722 w 1728872"/>
              <a:gd name="connsiteY11" fmla="*/ 310543 h 2729893"/>
              <a:gd name="connsiteX12" fmla="*/ 885910 w 1728872"/>
              <a:gd name="connsiteY12" fmla="*/ 405793 h 2729893"/>
              <a:gd name="connsiteX13" fmla="*/ 854953 w 1728872"/>
              <a:gd name="connsiteY13" fmla="*/ 489137 h 2729893"/>
              <a:gd name="connsiteX14" fmla="*/ 752560 w 1728872"/>
              <a:gd name="connsiteY14" fmla="*/ 470086 h 2729893"/>
              <a:gd name="connsiteX15" fmla="*/ 681122 w 1728872"/>
              <a:gd name="connsiteY15" fmla="*/ 524857 h 2729893"/>
              <a:gd name="connsiteX16" fmla="*/ 628734 w 1728872"/>
              <a:gd name="connsiteY16" fmla="*/ 527238 h 2729893"/>
              <a:gd name="connsiteX17" fmla="*/ 631115 w 1728872"/>
              <a:gd name="connsiteY17" fmla="*/ 562956 h 2729893"/>
              <a:gd name="connsiteX18" fmla="*/ 581110 w 1728872"/>
              <a:gd name="connsiteY18" fmla="*/ 624868 h 2729893"/>
              <a:gd name="connsiteX19" fmla="*/ 571585 w 1728872"/>
              <a:gd name="connsiteY19" fmla="*/ 658206 h 2729893"/>
              <a:gd name="connsiteX20" fmla="*/ 566822 w 1728872"/>
              <a:gd name="connsiteY20" fmla="*/ 672493 h 2729893"/>
              <a:gd name="connsiteX21" fmla="*/ 514435 w 1728872"/>
              <a:gd name="connsiteY21" fmla="*/ 686781 h 2729893"/>
              <a:gd name="connsiteX22" fmla="*/ 500147 w 1728872"/>
              <a:gd name="connsiteY22" fmla="*/ 701068 h 2729893"/>
              <a:gd name="connsiteX23" fmla="*/ 523960 w 1728872"/>
              <a:gd name="connsiteY23" fmla="*/ 734406 h 2729893"/>
              <a:gd name="connsiteX24" fmla="*/ 566822 w 1728872"/>
              <a:gd name="connsiteY24" fmla="*/ 743931 h 2729893"/>
              <a:gd name="connsiteX25" fmla="*/ 604922 w 1728872"/>
              <a:gd name="connsiteY25" fmla="*/ 791556 h 2729893"/>
              <a:gd name="connsiteX26" fmla="*/ 623972 w 1728872"/>
              <a:gd name="connsiteY26" fmla="*/ 858231 h 2729893"/>
              <a:gd name="connsiteX27" fmla="*/ 638260 w 1728872"/>
              <a:gd name="connsiteY27" fmla="*/ 867756 h 2729893"/>
              <a:gd name="connsiteX28" fmla="*/ 604922 w 1728872"/>
              <a:gd name="connsiteY28" fmla="*/ 886806 h 2729893"/>
              <a:gd name="connsiteX29" fmla="*/ 595397 w 1728872"/>
              <a:gd name="connsiteY29" fmla="*/ 901093 h 2729893"/>
              <a:gd name="connsiteX30" fmla="*/ 576347 w 1728872"/>
              <a:gd name="connsiteY30" fmla="*/ 905856 h 2729893"/>
              <a:gd name="connsiteX31" fmla="*/ 562060 w 1728872"/>
              <a:gd name="connsiteY31" fmla="*/ 901093 h 2729893"/>
              <a:gd name="connsiteX32" fmla="*/ 566822 w 1728872"/>
              <a:gd name="connsiteY32" fmla="*/ 939193 h 2729893"/>
              <a:gd name="connsiteX33" fmla="*/ 557297 w 1728872"/>
              <a:gd name="connsiteY33" fmla="*/ 972531 h 2729893"/>
              <a:gd name="connsiteX34" fmla="*/ 523960 w 1728872"/>
              <a:gd name="connsiteY34" fmla="*/ 991581 h 2729893"/>
              <a:gd name="connsiteX35" fmla="*/ 509672 w 1728872"/>
              <a:gd name="connsiteY35" fmla="*/ 1005868 h 2729893"/>
              <a:gd name="connsiteX36" fmla="*/ 476335 w 1728872"/>
              <a:gd name="connsiteY36" fmla="*/ 986818 h 2729893"/>
              <a:gd name="connsiteX37" fmla="*/ 457285 w 1728872"/>
              <a:gd name="connsiteY37" fmla="*/ 991581 h 2729893"/>
              <a:gd name="connsiteX38" fmla="*/ 462047 w 1728872"/>
              <a:gd name="connsiteY38" fmla="*/ 1015393 h 2729893"/>
              <a:gd name="connsiteX39" fmla="*/ 481097 w 1728872"/>
              <a:gd name="connsiteY39" fmla="*/ 1043968 h 2729893"/>
              <a:gd name="connsiteX40" fmla="*/ 490622 w 1728872"/>
              <a:gd name="connsiteY40" fmla="*/ 1082068 h 2729893"/>
              <a:gd name="connsiteX41" fmla="*/ 485860 w 1728872"/>
              <a:gd name="connsiteY41" fmla="*/ 1182081 h 2729893"/>
              <a:gd name="connsiteX42" fmla="*/ 452522 w 1728872"/>
              <a:gd name="connsiteY42" fmla="*/ 1215418 h 2729893"/>
              <a:gd name="connsiteX43" fmla="*/ 438235 w 1728872"/>
              <a:gd name="connsiteY43" fmla="*/ 1229706 h 2729893"/>
              <a:gd name="connsiteX44" fmla="*/ 414422 w 1728872"/>
              <a:gd name="connsiteY44" fmla="*/ 1220181 h 2729893"/>
              <a:gd name="connsiteX45" fmla="*/ 395372 w 1728872"/>
              <a:gd name="connsiteY45" fmla="*/ 1215418 h 2729893"/>
              <a:gd name="connsiteX46" fmla="*/ 390610 w 1728872"/>
              <a:gd name="connsiteY46" fmla="*/ 1234468 h 2729893"/>
              <a:gd name="connsiteX47" fmla="*/ 385847 w 1728872"/>
              <a:gd name="connsiteY47" fmla="*/ 1258281 h 2729893"/>
              <a:gd name="connsiteX48" fmla="*/ 381085 w 1728872"/>
              <a:gd name="connsiteY48" fmla="*/ 1291618 h 2729893"/>
              <a:gd name="connsiteX49" fmla="*/ 376322 w 1728872"/>
              <a:gd name="connsiteY49" fmla="*/ 1305906 h 2729893"/>
              <a:gd name="connsiteX50" fmla="*/ 371560 w 1728872"/>
              <a:gd name="connsiteY50" fmla="*/ 1324956 h 2729893"/>
              <a:gd name="connsiteX51" fmla="*/ 366797 w 1728872"/>
              <a:gd name="connsiteY51" fmla="*/ 1348768 h 2729893"/>
              <a:gd name="connsiteX52" fmla="*/ 338222 w 1728872"/>
              <a:gd name="connsiteY52" fmla="*/ 1377343 h 2729893"/>
              <a:gd name="connsiteX53" fmla="*/ 319172 w 1728872"/>
              <a:gd name="connsiteY53" fmla="*/ 1391631 h 2729893"/>
              <a:gd name="connsiteX54" fmla="*/ 290597 w 1728872"/>
              <a:gd name="connsiteY54" fmla="*/ 1401156 h 2729893"/>
              <a:gd name="connsiteX55" fmla="*/ 276310 w 1728872"/>
              <a:gd name="connsiteY55" fmla="*/ 1415443 h 2729893"/>
              <a:gd name="connsiteX56" fmla="*/ 262022 w 1728872"/>
              <a:gd name="connsiteY56" fmla="*/ 1424968 h 2729893"/>
              <a:gd name="connsiteX57" fmla="*/ 257260 w 1728872"/>
              <a:gd name="connsiteY57" fmla="*/ 1439256 h 2729893"/>
              <a:gd name="connsiteX58" fmla="*/ 242972 w 1728872"/>
              <a:gd name="connsiteY58" fmla="*/ 1463068 h 2729893"/>
              <a:gd name="connsiteX59" fmla="*/ 209635 w 1728872"/>
              <a:gd name="connsiteY59" fmla="*/ 1496406 h 2729893"/>
              <a:gd name="connsiteX60" fmla="*/ 195347 w 1728872"/>
              <a:gd name="connsiteY60" fmla="*/ 1510693 h 2729893"/>
              <a:gd name="connsiteX61" fmla="*/ 157247 w 1728872"/>
              <a:gd name="connsiteY61" fmla="*/ 1539268 h 2729893"/>
              <a:gd name="connsiteX62" fmla="*/ 142960 w 1728872"/>
              <a:gd name="connsiteY62" fmla="*/ 1553556 h 2729893"/>
              <a:gd name="connsiteX63" fmla="*/ 114385 w 1728872"/>
              <a:gd name="connsiteY63" fmla="*/ 1577368 h 2729893"/>
              <a:gd name="connsiteX64" fmla="*/ 109622 w 1728872"/>
              <a:gd name="connsiteY64" fmla="*/ 1591656 h 2729893"/>
              <a:gd name="connsiteX65" fmla="*/ 100097 w 1728872"/>
              <a:gd name="connsiteY65" fmla="*/ 1653568 h 2729893"/>
              <a:gd name="connsiteX66" fmla="*/ 71522 w 1728872"/>
              <a:gd name="connsiteY66" fmla="*/ 1677381 h 2729893"/>
              <a:gd name="connsiteX67" fmla="*/ 38185 w 1728872"/>
              <a:gd name="connsiteY67" fmla="*/ 1720243 h 2729893"/>
              <a:gd name="connsiteX68" fmla="*/ 28660 w 1728872"/>
              <a:gd name="connsiteY68" fmla="*/ 1739293 h 2729893"/>
              <a:gd name="connsiteX69" fmla="*/ 42947 w 1728872"/>
              <a:gd name="connsiteY69" fmla="*/ 1786918 h 2729893"/>
              <a:gd name="connsiteX70" fmla="*/ 47710 w 1728872"/>
              <a:gd name="connsiteY70" fmla="*/ 1805968 h 2729893"/>
              <a:gd name="connsiteX71" fmla="*/ 52472 w 1728872"/>
              <a:gd name="connsiteY71" fmla="*/ 1820256 h 2729893"/>
              <a:gd name="connsiteX72" fmla="*/ 38185 w 1728872"/>
              <a:gd name="connsiteY72" fmla="*/ 1877406 h 2729893"/>
              <a:gd name="connsiteX73" fmla="*/ 28660 w 1728872"/>
              <a:gd name="connsiteY73" fmla="*/ 1905981 h 2729893"/>
              <a:gd name="connsiteX74" fmla="*/ 57235 w 1728872"/>
              <a:gd name="connsiteY74" fmla="*/ 1958368 h 2729893"/>
              <a:gd name="connsiteX75" fmla="*/ 61997 w 1728872"/>
              <a:gd name="connsiteY75" fmla="*/ 1977418 h 2729893"/>
              <a:gd name="connsiteX76" fmla="*/ 23897 w 1728872"/>
              <a:gd name="connsiteY76" fmla="*/ 1977418 h 2729893"/>
              <a:gd name="connsiteX77" fmla="*/ 85 w 1728872"/>
              <a:gd name="connsiteY77" fmla="*/ 1982181 h 2729893"/>
              <a:gd name="connsiteX78" fmla="*/ 19135 w 1728872"/>
              <a:gd name="connsiteY78" fmla="*/ 2020281 h 2729893"/>
              <a:gd name="connsiteX79" fmla="*/ 33422 w 1728872"/>
              <a:gd name="connsiteY79" fmla="*/ 2206018 h 2729893"/>
              <a:gd name="connsiteX80" fmla="*/ 47710 w 1728872"/>
              <a:gd name="connsiteY80" fmla="*/ 2277456 h 2729893"/>
              <a:gd name="connsiteX81" fmla="*/ 66760 w 1728872"/>
              <a:gd name="connsiteY81" fmla="*/ 2301268 h 2729893"/>
              <a:gd name="connsiteX82" fmla="*/ 76285 w 1728872"/>
              <a:gd name="connsiteY82" fmla="*/ 2315556 h 2729893"/>
              <a:gd name="connsiteX83" fmla="*/ 104860 w 1728872"/>
              <a:gd name="connsiteY83" fmla="*/ 2329843 h 2729893"/>
              <a:gd name="connsiteX84" fmla="*/ 157247 w 1728872"/>
              <a:gd name="connsiteY84" fmla="*/ 2391756 h 2729893"/>
              <a:gd name="connsiteX85" fmla="*/ 171535 w 1728872"/>
              <a:gd name="connsiteY85" fmla="*/ 2425093 h 2729893"/>
              <a:gd name="connsiteX86" fmla="*/ 176297 w 1728872"/>
              <a:gd name="connsiteY86" fmla="*/ 2448906 h 2729893"/>
              <a:gd name="connsiteX87" fmla="*/ 190585 w 1728872"/>
              <a:gd name="connsiteY87" fmla="*/ 2467956 h 2729893"/>
              <a:gd name="connsiteX88" fmla="*/ 195347 w 1728872"/>
              <a:gd name="connsiteY88" fmla="*/ 2482243 h 2729893"/>
              <a:gd name="connsiteX89" fmla="*/ 204872 w 1728872"/>
              <a:gd name="connsiteY89" fmla="*/ 2501293 h 2729893"/>
              <a:gd name="connsiteX90" fmla="*/ 209635 w 1728872"/>
              <a:gd name="connsiteY90" fmla="*/ 2525106 h 2729893"/>
              <a:gd name="connsiteX91" fmla="*/ 233447 w 1728872"/>
              <a:gd name="connsiteY91" fmla="*/ 2567968 h 2729893"/>
              <a:gd name="connsiteX92" fmla="*/ 238210 w 1728872"/>
              <a:gd name="connsiteY92" fmla="*/ 2582256 h 2729893"/>
              <a:gd name="connsiteX93" fmla="*/ 262022 w 1728872"/>
              <a:gd name="connsiteY93" fmla="*/ 2606068 h 2729893"/>
              <a:gd name="connsiteX94" fmla="*/ 271547 w 1728872"/>
              <a:gd name="connsiteY94" fmla="*/ 2620356 h 2729893"/>
              <a:gd name="connsiteX95" fmla="*/ 300122 w 1728872"/>
              <a:gd name="connsiteY95" fmla="*/ 2625118 h 2729893"/>
              <a:gd name="connsiteX96" fmla="*/ 395372 w 1728872"/>
              <a:gd name="connsiteY96" fmla="*/ 2653693 h 2729893"/>
              <a:gd name="connsiteX97" fmla="*/ 395372 w 1728872"/>
              <a:gd name="connsiteY97" fmla="*/ 2653693 h 2729893"/>
              <a:gd name="connsiteX98" fmla="*/ 452522 w 1728872"/>
              <a:gd name="connsiteY98" fmla="*/ 2672743 h 2729893"/>
              <a:gd name="connsiteX99" fmla="*/ 476335 w 1728872"/>
              <a:gd name="connsiteY99" fmla="*/ 2682268 h 2729893"/>
              <a:gd name="connsiteX100" fmla="*/ 504910 w 1728872"/>
              <a:gd name="connsiteY100" fmla="*/ 2691793 h 2729893"/>
              <a:gd name="connsiteX101" fmla="*/ 552535 w 1728872"/>
              <a:gd name="connsiteY101" fmla="*/ 2701318 h 2729893"/>
              <a:gd name="connsiteX102" fmla="*/ 600160 w 1728872"/>
              <a:gd name="connsiteY102" fmla="*/ 2715606 h 2729893"/>
              <a:gd name="connsiteX103" fmla="*/ 628735 w 1728872"/>
              <a:gd name="connsiteY103" fmla="*/ 2725131 h 2729893"/>
              <a:gd name="connsiteX104" fmla="*/ 643022 w 1728872"/>
              <a:gd name="connsiteY104" fmla="*/ 2729893 h 2729893"/>
              <a:gd name="connsiteX105" fmla="*/ 652547 w 1728872"/>
              <a:gd name="connsiteY105" fmla="*/ 2663218 h 2729893"/>
              <a:gd name="connsiteX106" fmla="*/ 666835 w 1728872"/>
              <a:gd name="connsiteY106" fmla="*/ 2653693 h 2729893"/>
              <a:gd name="connsiteX107" fmla="*/ 695410 w 1728872"/>
              <a:gd name="connsiteY107" fmla="*/ 2644168 h 2729893"/>
              <a:gd name="connsiteX108" fmla="*/ 709697 w 1728872"/>
              <a:gd name="connsiteY108" fmla="*/ 2634643 h 2729893"/>
              <a:gd name="connsiteX109" fmla="*/ 738272 w 1728872"/>
              <a:gd name="connsiteY109" fmla="*/ 2625118 h 2729893"/>
              <a:gd name="connsiteX110" fmla="*/ 771610 w 1728872"/>
              <a:gd name="connsiteY110" fmla="*/ 2610831 h 2729893"/>
              <a:gd name="connsiteX111" fmla="*/ 800185 w 1728872"/>
              <a:gd name="connsiteY111" fmla="*/ 2587018 h 2729893"/>
              <a:gd name="connsiteX112" fmla="*/ 833522 w 1728872"/>
              <a:gd name="connsiteY112" fmla="*/ 2553681 h 2729893"/>
              <a:gd name="connsiteX113" fmla="*/ 895435 w 1728872"/>
              <a:gd name="connsiteY113" fmla="*/ 2534631 h 2729893"/>
              <a:gd name="connsiteX114" fmla="*/ 924010 w 1728872"/>
              <a:gd name="connsiteY114" fmla="*/ 2520343 h 2729893"/>
              <a:gd name="connsiteX115" fmla="*/ 962110 w 1728872"/>
              <a:gd name="connsiteY115" fmla="*/ 2510818 h 2729893"/>
              <a:gd name="connsiteX116" fmla="*/ 976397 w 1728872"/>
              <a:gd name="connsiteY116" fmla="*/ 2506056 h 2729893"/>
              <a:gd name="connsiteX117" fmla="*/ 995447 w 1728872"/>
              <a:gd name="connsiteY117" fmla="*/ 2501293 h 2729893"/>
              <a:gd name="connsiteX118" fmla="*/ 1014497 w 1728872"/>
              <a:gd name="connsiteY118" fmla="*/ 2491768 h 2729893"/>
              <a:gd name="connsiteX119" fmla="*/ 1062122 w 1728872"/>
              <a:gd name="connsiteY119" fmla="*/ 2482243 h 2729893"/>
              <a:gd name="connsiteX120" fmla="*/ 1066885 w 1728872"/>
              <a:gd name="connsiteY120" fmla="*/ 2463193 h 2729893"/>
              <a:gd name="connsiteX121" fmla="*/ 1109747 w 1728872"/>
              <a:gd name="connsiteY121" fmla="*/ 2448906 h 2729893"/>
              <a:gd name="connsiteX122" fmla="*/ 1114510 w 1728872"/>
              <a:gd name="connsiteY122" fmla="*/ 2429856 h 2729893"/>
              <a:gd name="connsiteX123" fmla="*/ 1109747 w 1728872"/>
              <a:gd name="connsiteY123" fmla="*/ 2415568 h 2729893"/>
              <a:gd name="connsiteX124" fmla="*/ 1081172 w 1728872"/>
              <a:gd name="connsiteY124" fmla="*/ 2377468 h 2729893"/>
              <a:gd name="connsiteX125" fmla="*/ 1071647 w 1728872"/>
              <a:gd name="connsiteY125" fmla="*/ 2363181 h 2729893"/>
              <a:gd name="connsiteX126" fmla="*/ 1038310 w 1728872"/>
              <a:gd name="connsiteY126" fmla="*/ 2320318 h 2729893"/>
              <a:gd name="connsiteX127" fmla="*/ 1066885 w 1728872"/>
              <a:gd name="connsiteY127" fmla="*/ 2253643 h 2729893"/>
              <a:gd name="connsiteX128" fmla="*/ 1081172 w 1728872"/>
              <a:gd name="connsiteY128" fmla="*/ 2248881 h 2729893"/>
              <a:gd name="connsiteX129" fmla="*/ 1100222 w 1728872"/>
              <a:gd name="connsiteY129" fmla="*/ 2234593 h 2729893"/>
              <a:gd name="connsiteX130" fmla="*/ 1114510 w 1728872"/>
              <a:gd name="connsiteY130" fmla="*/ 2225068 h 2729893"/>
              <a:gd name="connsiteX131" fmla="*/ 1128797 w 1728872"/>
              <a:gd name="connsiteY131" fmla="*/ 2210781 h 2729893"/>
              <a:gd name="connsiteX132" fmla="*/ 1138322 w 1728872"/>
              <a:gd name="connsiteY132" fmla="*/ 2186968 h 2729893"/>
              <a:gd name="connsiteX133" fmla="*/ 1157372 w 1728872"/>
              <a:gd name="connsiteY133" fmla="*/ 2158393 h 2729893"/>
              <a:gd name="connsiteX134" fmla="*/ 1176422 w 1728872"/>
              <a:gd name="connsiteY134" fmla="*/ 2129818 h 2729893"/>
              <a:gd name="connsiteX135" fmla="*/ 1190710 w 1728872"/>
              <a:gd name="connsiteY135" fmla="*/ 2120293 h 2729893"/>
              <a:gd name="connsiteX136" fmla="*/ 1309772 w 1728872"/>
              <a:gd name="connsiteY136" fmla="*/ 2110768 h 2729893"/>
              <a:gd name="connsiteX137" fmla="*/ 1324060 w 1728872"/>
              <a:gd name="connsiteY137" fmla="*/ 2091718 h 2729893"/>
              <a:gd name="connsiteX138" fmla="*/ 1333585 w 1728872"/>
              <a:gd name="connsiteY138" fmla="*/ 2063143 h 2729893"/>
              <a:gd name="connsiteX139" fmla="*/ 1357397 w 1728872"/>
              <a:gd name="connsiteY139" fmla="*/ 2053618 h 2729893"/>
              <a:gd name="connsiteX140" fmla="*/ 1405022 w 1728872"/>
              <a:gd name="connsiteY140" fmla="*/ 2044093 h 2729893"/>
              <a:gd name="connsiteX141" fmla="*/ 1395497 w 1728872"/>
              <a:gd name="connsiteY141" fmla="*/ 2020281 h 2729893"/>
              <a:gd name="connsiteX142" fmla="*/ 1419310 w 1728872"/>
              <a:gd name="connsiteY142" fmla="*/ 2015518 h 2729893"/>
              <a:gd name="connsiteX143" fmla="*/ 1476460 w 1728872"/>
              <a:gd name="connsiteY143" fmla="*/ 2001231 h 2729893"/>
              <a:gd name="connsiteX144" fmla="*/ 1490747 w 1728872"/>
              <a:gd name="connsiteY144" fmla="*/ 1996468 h 2729893"/>
              <a:gd name="connsiteX145" fmla="*/ 1528847 w 1728872"/>
              <a:gd name="connsiteY145" fmla="*/ 1991706 h 2729893"/>
              <a:gd name="connsiteX146" fmla="*/ 1543135 w 1728872"/>
              <a:gd name="connsiteY146" fmla="*/ 1967893 h 2729893"/>
              <a:gd name="connsiteX147" fmla="*/ 1552660 w 1728872"/>
              <a:gd name="connsiteY147" fmla="*/ 1915506 h 2729893"/>
              <a:gd name="connsiteX148" fmla="*/ 1595522 w 1728872"/>
              <a:gd name="connsiteY148" fmla="*/ 1905981 h 2729893"/>
              <a:gd name="connsiteX149" fmla="*/ 1605047 w 1728872"/>
              <a:gd name="connsiteY149" fmla="*/ 1891693 h 2729893"/>
              <a:gd name="connsiteX150" fmla="*/ 1609810 w 1728872"/>
              <a:gd name="connsiteY150" fmla="*/ 1877406 h 2729893"/>
              <a:gd name="connsiteX151" fmla="*/ 1628860 w 1728872"/>
              <a:gd name="connsiteY151" fmla="*/ 1863118 h 2729893"/>
              <a:gd name="connsiteX152" fmla="*/ 1657435 w 1728872"/>
              <a:gd name="connsiteY152" fmla="*/ 1834543 h 2729893"/>
              <a:gd name="connsiteX153" fmla="*/ 1647910 w 1728872"/>
              <a:gd name="connsiteY153" fmla="*/ 1791681 h 2729893"/>
              <a:gd name="connsiteX154" fmla="*/ 1624097 w 1728872"/>
              <a:gd name="connsiteY154" fmla="*/ 1763106 h 2729893"/>
              <a:gd name="connsiteX155" fmla="*/ 1581235 w 1728872"/>
              <a:gd name="connsiteY155" fmla="*/ 1715481 h 2729893"/>
              <a:gd name="connsiteX156" fmla="*/ 1562185 w 1728872"/>
              <a:gd name="connsiteY156" fmla="*/ 1710718 h 2729893"/>
              <a:gd name="connsiteX157" fmla="*/ 1547897 w 1728872"/>
              <a:gd name="connsiteY157" fmla="*/ 1677381 h 2729893"/>
              <a:gd name="connsiteX158" fmla="*/ 1585997 w 1728872"/>
              <a:gd name="connsiteY158" fmla="*/ 1653568 h 2729893"/>
              <a:gd name="connsiteX159" fmla="*/ 1619335 w 1728872"/>
              <a:gd name="connsiteY159" fmla="*/ 1639281 h 2729893"/>
              <a:gd name="connsiteX160" fmla="*/ 1652672 w 1728872"/>
              <a:gd name="connsiteY160" fmla="*/ 1629756 h 2729893"/>
              <a:gd name="connsiteX161" fmla="*/ 1681247 w 1728872"/>
              <a:gd name="connsiteY161" fmla="*/ 1620231 h 2729893"/>
              <a:gd name="connsiteX162" fmla="*/ 1695535 w 1728872"/>
              <a:gd name="connsiteY162" fmla="*/ 1601181 h 2729893"/>
              <a:gd name="connsiteX163" fmla="*/ 1705060 w 1728872"/>
              <a:gd name="connsiteY163" fmla="*/ 1586893 h 2729893"/>
              <a:gd name="connsiteX164" fmla="*/ 1700297 w 1728872"/>
              <a:gd name="connsiteY164" fmla="*/ 1544031 h 2729893"/>
              <a:gd name="connsiteX165" fmla="*/ 1686010 w 1728872"/>
              <a:gd name="connsiteY165" fmla="*/ 1524981 h 2729893"/>
              <a:gd name="connsiteX166" fmla="*/ 1681247 w 1728872"/>
              <a:gd name="connsiteY166" fmla="*/ 1505931 h 2729893"/>
              <a:gd name="connsiteX167" fmla="*/ 1671722 w 1728872"/>
              <a:gd name="connsiteY167" fmla="*/ 1477356 h 2729893"/>
              <a:gd name="connsiteX168" fmla="*/ 1676485 w 1728872"/>
              <a:gd name="connsiteY168" fmla="*/ 1410681 h 2729893"/>
              <a:gd name="connsiteX169" fmla="*/ 1681247 w 1728872"/>
              <a:gd name="connsiteY169" fmla="*/ 1372581 h 2729893"/>
              <a:gd name="connsiteX170" fmla="*/ 1700297 w 1728872"/>
              <a:gd name="connsiteY170" fmla="*/ 1353531 h 2729893"/>
              <a:gd name="connsiteX171" fmla="*/ 1709822 w 1728872"/>
              <a:gd name="connsiteY171" fmla="*/ 1329718 h 2729893"/>
              <a:gd name="connsiteX172" fmla="*/ 1714585 w 1728872"/>
              <a:gd name="connsiteY172" fmla="*/ 1315431 h 2729893"/>
              <a:gd name="connsiteX173" fmla="*/ 1728872 w 1728872"/>
              <a:gd name="connsiteY173" fmla="*/ 1286856 h 2729893"/>
              <a:gd name="connsiteX174" fmla="*/ 1719347 w 1728872"/>
              <a:gd name="connsiteY174" fmla="*/ 1196368 h 2729893"/>
              <a:gd name="connsiteX175" fmla="*/ 1681247 w 1728872"/>
              <a:gd name="connsiteY175" fmla="*/ 1158268 h 2729893"/>
              <a:gd name="connsiteX176" fmla="*/ 1666960 w 1728872"/>
              <a:gd name="connsiteY176" fmla="*/ 1143981 h 2729893"/>
              <a:gd name="connsiteX177" fmla="*/ 1652672 w 1728872"/>
              <a:gd name="connsiteY177" fmla="*/ 1129693 h 2729893"/>
              <a:gd name="connsiteX178" fmla="*/ 1633622 w 1728872"/>
              <a:gd name="connsiteY178" fmla="*/ 1120168 h 2729893"/>
              <a:gd name="connsiteX179" fmla="*/ 1614572 w 1728872"/>
              <a:gd name="connsiteY179" fmla="*/ 1101118 h 2729893"/>
              <a:gd name="connsiteX180" fmla="*/ 1600285 w 1728872"/>
              <a:gd name="connsiteY180" fmla="*/ 1096356 h 2729893"/>
              <a:gd name="connsiteX181" fmla="*/ 1581235 w 1728872"/>
              <a:gd name="connsiteY181" fmla="*/ 1086831 h 2729893"/>
              <a:gd name="connsiteX182" fmla="*/ 1547897 w 1728872"/>
              <a:gd name="connsiteY182" fmla="*/ 1077306 h 2729893"/>
              <a:gd name="connsiteX183" fmla="*/ 1528847 w 1728872"/>
              <a:gd name="connsiteY183" fmla="*/ 1067781 h 2729893"/>
              <a:gd name="connsiteX184" fmla="*/ 1500272 w 1728872"/>
              <a:gd name="connsiteY184" fmla="*/ 1063018 h 2729893"/>
              <a:gd name="connsiteX185" fmla="*/ 1481222 w 1728872"/>
              <a:gd name="connsiteY185" fmla="*/ 1029681 h 2729893"/>
              <a:gd name="connsiteX186" fmla="*/ 1466935 w 1728872"/>
              <a:gd name="connsiteY186" fmla="*/ 986818 h 2729893"/>
              <a:gd name="connsiteX187" fmla="*/ 1457410 w 1728872"/>
              <a:gd name="connsiteY187" fmla="*/ 967768 h 2729893"/>
              <a:gd name="connsiteX188" fmla="*/ 1452647 w 1728872"/>
              <a:gd name="connsiteY188" fmla="*/ 953481 h 2729893"/>
              <a:gd name="connsiteX189" fmla="*/ 1443122 w 1728872"/>
              <a:gd name="connsiteY189" fmla="*/ 929668 h 2729893"/>
              <a:gd name="connsiteX190" fmla="*/ 1452647 w 1728872"/>
              <a:gd name="connsiteY190" fmla="*/ 867756 h 2729893"/>
              <a:gd name="connsiteX191" fmla="*/ 1462172 w 1728872"/>
              <a:gd name="connsiteY191" fmla="*/ 853468 h 2729893"/>
              <a:gd name="connsiteX192" fmla="*/ 1466935 w 1728872"/>
              <a:gd name="connsiteY192" fmla="*/ 839181 h 2729893"/>
              <a:gd name="connsiteX193" fmla="*/ 1500272 w 1728872"/>
              <a:gd name="connsiteY193" fmla="*/ 786793 h 2729893"/>
              <a:gd name="connsiteX194" fmla="*/ 1519322 w 1728872"/>
              <a:gd name="connsiteY194" fmla="*/ 739168 h 2729893"/>
              <a:gd name="connsiteX195" fmla="*/ 1528847 w 1728872"/>
              <a:gd name="connsiteY195" fmla="*/ 715356 h 2729893"/>
              <a:gd name="connsiteX196" fmla="*/ 1543135 w 1728872"/>
              <a:gd name="connsiteY196" fmla="*/ 701068 h 2729893"/>
              <a:gd name="connsiteX197" fmla="*/ 1562185 w 1728872"/>
              <a:gd name="connsiteY197" fmla="*/ 686781 h 2729893"/>
              <a:gd name="connsiteX198" fmla="*/ 1590760 w 1728872"/>
              <a:gd name="connsiteY198" fmla="*/ 643918 h 2729893"/>
              <a:gd name="connsiteX199" fmla="*/ 1600285 w 1728872"/>
              <a:gd name="connsiteY199" fmla="*/ 615343 h 2729893"/>
              <a:gd name="connsiteX200" fmla="*/ 1619335 w 1728872"/>
              <a:gd name="connsiteY200" fmla="*/ 586768 h 2729893"/>
              <a:gd name="connsiteX201" fmla="*/ 1614572 w 1728872"/>
              <a:gd name="connsiteY201" fmla="*/ 491518 h 2729893"/>
              <a:gd name="connsiteX202" fmla="*/ 1585997 w 1728872"/>
              <a:gd name="connsiteY202" fmla="*/ 467706 h 2729893"/>
              <a:gd name="connsiteX203" fmla="*/ 1571710 w 1728872"/>
              <a:gd name="connsiteY203" fmla="*/ 462943 h 2729893"/>
              <a:gd name="connsiteX204" fmla="*/ 1538372 w 1728872"/>
              <a:gd name="connsiteY204" fmla="*/ 448656 h 2729893"/>
              <a:gd name="connsiteX205" fmla="*/ 1533610 w 1728872"/>
              <a:gd name="connsiteY205" fmla="*/ 429606 h 2729893"/>
              <a:gd name="connsiteX206" fmla="*/ 1528847 w 1728872"/>
              <a:gd name="connsiteY206" fmla="*/ 343881 h 2729893"/>
              <a:gd name="connsiteX207" fmla="*/ 1514560 w 1728872"/>
              <a:gd name="connsiteY207" fmla="*/ 324831 h 2729893"/>
              <a:gd name="connsiteX208" fmla="*/ 1505035 w 1728872"/>
              <a:gd name="connsiteY208" fmla="*/ 310543 h 2729893"/>
              <a:gd name="connsiteX209" fmla="*/ 1485985 w 1728872"/>
              <a:gd name="connsiteY209" fmla="*/ 305781 h 2729893"/>
              <a:gd name="connsiteX210" fmla="*/ 1457410 w 1728872"/>
              <a:gd name="connsiteY210" fmla="*/ 296256 h 2729893"/>
              <a:gd name="connsiteX211" fmla="*/ 1481222 w 1728872"/>
              <a:gd name="connsiteY211" fmla="*/ 272443 h 2729893"/>
              <a:gd name="connsiteX212" fmla="*/ 1500272 w 1728872"/>
              <a:gd name="connsiteY212" fmla="*/ 234343 h 2729893"/>
              <a:gd name="connsiteX213" fmla="*/ 1514560 w 1728872"/>
              <a:gd name="connsiteY213" fmla="*/ 162906 h 2729893"/>
              <a:gd name="connsiteX214" fmla="*/ 1519322 w 1728872"/>
              <a:gd name="connsiteY214" fmla="*/ 139093 h 2729893"/>
              <a:gd name="connsiteX215" fmla="*/ 1524085 w 1728872"/>
              <a:gd name="connsiteY215" fmla="*/ 124806 h 2729893"/>
              <a:gd name="connsiteX216" fmla="*/ 1528847 w 1728872"/>
              <a:gd name="connsiteY216" fmla="*/ 105756 h 2729893"/>
              <a:gd name="connsiteX217" fmla="*/ 1547897 w 1728872"/>
              <a:gd name="connsiteY217" fmla="*/ 77181 h 2729893"/>
              <a:gd name="connsiteX218" fmla="*/ 1557422 w 1728872"/>
              <a:gd name="connsiteY218" fmla="*/ 62893 h 2729893"/>
              <a:gd name="connsiteX219" fmla="*/ 1538372 w 1728872"/>
              <a:gd name="connsiteY219" fmla="*/ 20031 h 2729893"/>
              <a:gd name="connsiteX0" fmla="*/ 1538372 w 1728872"/>
              <a:gd name="connsiteY0" fmla="*/ 20031 h 2729893"/>
              <a:gd name="connsiteX1" fmla="*/ 1485985 w 1728872"/>
              <a:gd name="connsiteY1" fmla="*/ 8125 h 2729893"/>
              <a:gd name="connsiteX2" fmla="*/ 1445503 w 1728872"/>
              <a:gd name="connsiteY2" fmla="*/ 3361 h 2729893"/>
              <a:gd name="connsiteX3" fmla="*/ 1338347 w 1728872"/>
              <a:gd name="connsiteY3" fmla="*/ 67656 h 2729893"/>
              <a:gd name="connsiteX4" fmla="*/ 1288341 w 1728872"/>
              <a:gd name="connsiteY4" fmla="*/ 122425 h 2729893"/>
              <a:gd name="connsiteX5" fmla="*/ 1221666 w 1728872"/>
              <a:gd name="connsiteY5" fmla="*/ 124805 h 2729893"/>
              <a:gd name="connsiteX6" fmla="*/ 1202616 w 1728872"/>
              <a:gd name="connsiteY6" fmla="*/ 146238 h 2729893"/>
              <a:gd name="connsiteX7" fmla="*/ 1138322 w 1728872"/>
              <a:gd name="connsiteY7" fmla="*/ 165288 h 2729893"/>
              <a:gd name="connsiteX8" fmla="*/ 1085935 w 1728872"/>
              <a:gd name="connsiteY8" fmla="*/ 243868 h 2729893"/>
              <a:gd name="connsiteX9" fmla="*/ 1059741 w 1728872"/>
              <a:gd name="connsiteY9" fmla="*/ 296256 h 2729893"/>
              <a:gd name="connsiteX10" fmla="*/ 966872 w 1728872"/>
              <a:gd name="connsiteY10" fmla="*/ 267681 h 2729893"/>
              <a:gd name="connsiteX11" fmla="*/ 909722 w 1728872"/>
              <a:gd name="connsiteY11" fmla="*/ 310543 h 2729893"/>
              <a:gd name="connsiteX12" fmla="*/ 885910 w 1728872"/>
              <a:gd name="connsiteY12" fmla="*/ 405793 h 2729893"/>
              <a:gd name="connsiteX13" fmla="*/ 854953 w 1728872"/>
              <a:gd name="connsiteY13" fmla="*/ 489137 h 2729893"/>
              <a:gd name="connsiteX14" fmla="*/ 752560 w 1728872"/>
              <a:gd name="connsiteY14" fmla="*/ 470086 h 2729893"/>
              <a:gd name="connsiteX15" fmla="*/ 681122 w 1728872"/>
              <a:gd name="connsiteY15" fmla="*/ 524857 h 2729893"/>
              <a:gd name="connsiteX16" fmla="*/ 628734 w 1728872"/>
              <a:gd name="connsiteY16" fmla="*/ 527238 h 2729893"/>
              <a:gd name="connsiteX17" fmla="*/ 631115 w 1728872"/>
              <a:gd name="connsiteY17" fmla="*/ 562956 h 2729893"/>
              <a:gd name="connsiteX18" fmla="*/ 602541 w 1728872"/>
              <a:gd name="connsiteY18" fmla="*/ 598675 h 2729893"/>
              <a:gd name="connsiteX19" fmla="*/ 581110 w 1728872"/>
              <a:gd name="connsiteY19" fmla="*/ 624868 h 2729893"/>
              <a:gd name="connsiteX20" fmla="*/ 571585 w 1728872"/>
              <a:gd name="connsiteY20" fmla="*/ 658206 h 2729893"/>
              <a:gd name="connsiteX21" fmla="*/ 566822 w 1728872"/>
              <a:gd name="connsiteY21" fmla="*/ 672493 h 2729893"/>
              <a:gd name="connsiteX22" fmla="*/ 514435 w 1728872"/>
              <a:gd name="connsiteY22" fmla="*/ 686781 h 2729893"/>
              <a:gd name="connsiteX23" fmla="*/ 500147 w 1728872"/>
              <a:gd name="connsiteY23" fmla="*/ 701068 h 2729893"/>
              <a:gd name="connsiteX24" fmla="*/ 523960 w 1728872"/>
              <a:gd name="connsiteY24" fmla="*/ 734406 h 2729893"/>
              <a:gd name="connsiteX25" fmla="*/ 566822 w 1728872"/>
              <a:gd name="connsiteY25" fmla="*/ 743931 h 2729893"/>
              <a:gd name="connsiteX26" fmla="*/ 604922 w 1728872"/>
              <a:gd name="connsiteY26" fmla="*/ 791556 h 2729893"/>
              <a:gd name="connsiteX27" fmla="*/ 623972 w 1728872"/>
              <a:gd name="connsiteY27" fmla="*/ 858231 h 2729893"/>
              <a:gd name="connsiteX28" fmla="*/ 638260 w 1728872"/>
              <a:gd name="connsiteY28" fmla="*/ 867756 h 2729893"/>
              <a:gd name="connsiteX29" fmla="*/ 604922 w 1728872"/>
              <a:gd name="connsiteY29" fmla="*/ 886806 h 2729893"/>
              <a:gd name="connsiteX30" fmla="*/ 595397 w 1728872"/>
              <a:gd name="connsiteY30" fmla="*/ 901093 h 2729893"/>
              <a:gd name="connsiteX31" fmla="*/ 576347 w 1728872"/>
              <a:gd name="connsiteY31" fmla="*/ 905856 h 2729893"/>
              <a:gd name="connsiteX32" fmla="*/ 562060 w 1728872"/>
              <a:gd name="connsiteY32" fmla="*/ 901093 h 2729893"/>
              <a:gd name="connsiteX33" fmla="*/ 566822 w 1728872"/>
              <a:gd name="connsiteY33" fmla="*/ 939193 h 2729893"/>
              <a:gd name="connsiteX34" fmla="*/ 557297 w 1728872"/>
              <a:gd name="connsiteY34" fmla="*/ 972531 h 2729893"/>
              <a:gd name="connsiteX35" fmla="*/ 523960 w 1728872"/>
              <a:gd name="connsiteY35" fmla="*/ 991581 h 2729893"/>
              <a:gd name="connsiteX36" fmla="*/ 509672 w 1728872"/>
              <a:gd name="connsiteY36" fmla="*/ 1005868 h 2729893"/>
              <a:gd name="connsiteX37" fmla="*/ 476335 w 1728872"/>
              <a:gd name="connsiteY37" fmla="*/ 986818 h 2729893"/>
              <a:gd name="connsiteX38" fmla="*/ 457285 w 1728872"/>
              <a:gd name="connsiteY38" fmla="*/ 991581 h 2729893"/>
              <a:gd name="connsiteX39" fmla="*/ 462047 w 1728872"/>
              <a:gd name="connsiteY39" fmla="*/ 1015393 h 2729893"/>
              <a:gd name="connsiteX40" fmla="*/ 481097 w 1728872"/>
              <a:gd name="connsiteY40" fmla="*/ 1043968 h 2729893"/>
              <a:gd name="connsiteX41" fmla="*/ 490622 w 1728872"/>
              <a:gd name="connsiteY41" fmla="*/ 1082068 h 2729893"/>
              <a:gd name="connsiteX42" fmla="*/ 485860 w 1728872"/>
              <a:gd name="connsiteY42" fmla="*/ 1182081 h 2729893"/>
              <a:gd name="connsiteX43" fmla="*/ 452522 w 1728872"/>
              <a:gd name="connsiteY43" fmla="*/ 1215418 h 2729893"/>
              <a:gd name="connsiteX44" fmla="*/ 438235 w 1728872"/>
              <a:gd name="connsiteY44" fmla="*/ 1229706 h 2729893"/>
              <a:gd name="connsiteX45" fmla="*/ 414422 w 1728872"/>
              <a:gd name="connsiteY45" fmla="*/ 1220181 h 2729893"/>
              <a:gd name="connsiteX46" fmla="*/ 395372 w 1728872"/>
              <a:gd name="connsiteY46" fmla="*/ 1215418 h 2729893"/>
              <a:gd name="connsiteX47" fmla="*/ 390610 w 1728872"/>
              <a:gd name="connsiteY47" fmla="*/ 1234468 h 2729893"/>
              <a:gd name="connsiteX48" fmla="*/ 385847 w 1728872"/>
              <a:gd name="connsiteY48" fmla="*/ 1258281 h 2729893"/>
              <a:gd name="connsiteX49" fmla="*/ 381085 w 1728872"/>
              <a:gd name="connsiteY49" fmla="*/ 1291618 h 2729893"/>
              <a:gd name="connsiteX50" fmla="*/ 376322 w 1728872"/>
              <a:gd name="connsiteY50" fmla="*/ 1305906 h 2729893"/>
              <a:gd name="connsiteX51" fmla="*/ 371560 w 1728872"/>
              <a:gd name="connsiteY51" fmla="*/ 1324956 h 2729893"/>
              <a:gd name="connsiteX52" fmla="*/ 366797 w 1728872"/>
              <a:gd name="connsiteY52" fmla="*/ 1348768 h 2729893"/>
              <a:gd name="connsiteX53" fmla="*/ 338222 w 1728872"/>
              <a:gd name="connsiteY53" fmla="*/ 1377343 h 2729893"/>
              <a:gd name="connsiteX54" fmla="*/ 319172 w 1728872"/>
              <a:gd name="connsiteY54" fmla="*/ 1391631 h 2729893"/>
              <a:gd name="connsiteX55" fmla="*/ 290597 w 1728872"/>
              <a:gd name="connsiteY55" fmla="*/ 1401156 h 2729893"/>
              <a:gd name="connsiteX56" fmla="*/ 276310 w 1728872"/>
              <a:gd name="connsiteY56" fmla="*/ 1415443 h 2729893"/>
              <a:gd name="connsiteX57" fmla="*/ 262022 w 1728872"/>
              <a:gd name="connsiteY57" fmla="*/ 1424968 h 2729893"/>
              <a:gd name="connsiteX58" fmla="*/ 257260 w 1728872"/>
              <a:gd name="connsiteY58" fmla="*/ 1439256 h 2729893"/>
              <a:gd name="connsiteX59" fmla="*/ 242972 w 1728872"/>
              <a:gd name="connsiteY59" fmla="*/ 1463068 h 2729893"/>
              <a:gd name="connsiteX60" fmla="*/ 209635 w 1728872"/>
              <a:gd name="connsiteY60" fmla="*/ 1496406 h 2729893"/>
              <a:gd name="connsiteX61" fmla="*/ 195347 w 1728872"/>
              <a:gd name="connsiteY61" fmla="*/ 1510693 h 2729893"/>
              <a:gd name="connsiteX62" fmla="*/ 157247 w 1728872"/>
              <a:gd name="connsiteY62" fmla="*/ 1539268 h 2729893"/>
              <a:gd name="connsiteX63" fmla="*/ 142960 w 1728872"/>
              <a:gd name="connsiteY63" fmla="*/ 1553556 h 2729893"/>
              <a:gd name="connsiteX64" fmla="*/ 114385 w 1728872"/>
              <a:gd name="connsiteY64" fmla="*/ 1577368 h 2729893"/>
              <a:gd name="connsiteX65" fmla="*/ 109622 w 1728872"/>
              <a:gd name="connsiteY65" fmla="*/ 1591656 h 2729893"/>
              <a:gd name="connsiteX66" fmla="*/ 100097 w 1728872"/>
              <a:gd name="connsiteY66" fmla="*/ 1653568 h 2729893"/>
              <a:gd name="connsiteX67" fmla="*/ 71522 w 1728872"/>
              <a:gd name="connsiteY67" fmla="*/ 1677381 h 2729893"/>
              <a:gd name="connsiteX68" fmla="*/ 38185 w 1728872"/>
              <a:gd name="connsiteY68" fmla="*/ 1720243 h 2729893"/>
              <a:gd name="connsiteX69" fmla="*/ 28660 w 1728872"/>
              <a:gd name="connsiteY69" fmla="*/ 1739293 h 2729893"/>
              <a:gd name="connsiteX70" fmla="*/ 42947 w 1728872"/>
              <a:gd name="connsiteY70" fmla="*/ 1786918 h 2729893"/>
              <a:gd name="connsiteX71" fmla="*/ 47710 w 1728872"/>
              <a:gd name="connsiteY71" fmla="*/ 1805968 h 2729893"/>
              <a:gd name="connsiteX72" fmla="*/ 52472 w 1728872"/>
              <a:gd name="connsiteY72" fmla="*/ 1820256 h 2729893"/>
              <a:gd name="connsiteX73" fmla="*/ 38185 w 1728872"/>
              <a:gd name="connsiteY73" fmla="*/ 1877406 h 2729893"/>
              <a:gd name="connsiteX74" fmla="*/ 28660 w 1728872"/>
              <a:gd name="connsiteY74" fmla="*/ 1905981 h 2729893"/>
              <a:gd name="connsiteX75" fmla="*/ 57235 w 1728872"/>
              <a:gd name="connsiteY75" fmla="*/ 1958368 h 2729893"/>
              <a:gd name="connsiteX76" fmla="*/ 61997 w 1728872"/>
              <a:gd name="connsiteY76" fmla="*/ 1977418 h 2729893"/>
              <a:gd name="connsiteX77" fmla="*/ 23897 w 1728872"/>
              <a:gd name="connsiteY77" fmla="*/ 1977418 h 2729893"/>
              <a:gd name="connsiteX78" fmla="*/ 85 w 1728872"/>
              <a:gd name="connsiteY78" fmla="*/ 1982181 h 2729893"/>
              <a:gd name="connsiteX79" fmla="*/ 19135 w 1728872"/>
              <a:gd name="connsiteY79" fmla="*/ 2020281 h 2729893"/>
              <a:gd name="connsiteX80" fmla="*/ 33422 w 1728872"/>
              <a:gd name="connsiteY80" fmla="*/ 2206018 h 2729893"/>
              <a:gd name="connsiteX81" fmla="*/ 47710 w 1728872"/>
              <a:gd name="connsiteY81" fmla="*/ 2277456 h 2729893"/>
              <a:gd name="connsiteX82" fmla="*/ 66760 w 1728872"/>
              <a:gd name="connsiteY82" fmla="*/ 2301268 h 2729893"/>
              <a:gd name="connsiteX83" fmla="*/ 76285 w 1728872"/>
              <a:gd name="connsiteY83" fmla="*/ 2315556 h 2729893"/>
              <a:gd name="connsiteX84" fmla="*/ 104860 w 1728872"/>
              <a:gd name="connsiteY84" fmla="*/ 2329843 h 2729893"/>
              <a:gd name="connsiteX85" fmla="*/ 157247 w 1728872"/>
              <a:gd name="connsiteY85" fmla="*/ 2391756 h 2729893"/>
              <a:gd name="connsiteX86" fmla="*/ 171535 w 1728872"/>
              <a:gd name="connsiteY86" fmla="*/ 2425093 h 2729893"/>
              <a:gd name="connsiteX87" fmla="*/ 176297 w 1728872"/>
              <a:gd name="connsiteY87" fmla="*/ 2448906 h 2729893"/>
              <a:gd name="connsiteX88" fmla="*/ 190585 w 1728872"/>
              <a:gd name="connsiteY88" fmla="*/ 2467956 h 2729893"/>
              <a:gd name="connsiteX89" fmla="*/ 195347 w 1728872"/>
              <a:gd name="connsiteY89" fmla="*/ 2482243 h 2729893"/>
              <a:gd name="connsiteX90" fmla="*/ 204872 w 1728872"/>
              <a:gd name="connsiteY90" fmla="*/ 2501293 h 2729893"/>
              <a:gd name="connsiteX91" fmla="*/ 209635 w 1728872"/>
              <a:gd name="connsiteY91" fmla="*/ 2525106 h 2729893"/>
              <a:gd name="connsiteX92" fmla="*/ 233447 w 1728872"/>
              <a:gd name="connsiteY92" fmla="*/ 2567968 h 2729893"/>
              <a:gd name="connsiteX93" fmla="*/ 238210 w 1728872"/>
              <a:gd name="connsiteY93" fmla="*/ 2582256 h 2729893"/>
              <a:gd name="connsiteX94" fmla="*/ 262022 w 1728872"/>
              <a:gd name="connsiteY94" fmla="*/ 2606068 h 2729893"/>
              <a:gd name="connsiteX95" fmla="*/ 271547 w 1728872"/>
              <a:gd name="connsiteY95" fmla="*/ 2620356 h 2729893"/>
              <a:gd name="connsiteX96" fmla="*/ 300122 w 1728872"/>
              <a:gd name="connsiteY96" fmla="*/ 2625118 h 2729893"/>
              <a:gd name="connsiteX97" fmla="*/ 395372 w 1728872"/>
              <a:gd name="connsiteY97" fmla="*/ 2653693 h 2729893"/>
              <a:gd name="connsiteX98" fmla="*/ 395372 w 1728872"/>
              <a:gd name="connsiteY98" fmla="*/ 2653693 h 2729893"/>
              <a:gd name="connsiteX99" fmla="*/ 452522 w 1728872"/>
              <a:gd name="connsiteY99" fmla="*/ 2672743 h 2729893"/>
              <a:gd name="connsiteX100" fmla="*/ 476335 w 1728872"/>
              <a:gd name="connsiteY100" fmla="*/ 2682268 h 2729893"/>
              <a:gd name="connsiteX101" fmla="*/ 504910 w 1728872"/>
              <a:gd name="connsiteY101" fmla="*/ 2691793 h 2729893"/>
              <a:gd name="connsiteX102" fmla="*/ 552535 w 1728872"/>
              <a:gd name="connsiteY102" fmla="*/ 2701318 h 2729893"/>
              <a:gd name="connsiteX103" fmla="*/ 600160 w 1728872"/>
              <a:gd name="connsiteY103" fmla="*/ 2715606 h 2729893"/>
              <a:gd name="connsiteX104" fmla="*/ 628735 w 1728872"/>
              <a:gd name="connsiteY104" fmla="*/ 2725131 h 2729893"/>
              <a:gd name="connsiteX105" fmla="*/ 643022 w 1728872"/>
              <a:gd name="connsiteY105" fmla="*/ 2729893 h 2729893"/>
              <a:gd name="connsiteX106" fmla="*/ 652547 w 1728872"/>
              <a:gd name="connsiteY106" fmla="*/ 2663218 h 2729893"/>
              <a:gd name="connsiteX107" fmla="*/ 666835 w 1728872"/>
              <a:gd name="connsiteY107" fmla="*/ 2653693 h 2729893"/>
              <a:gd name="connsiteX108" fmla="*/ 695410 w 1728872"/>
              <a:gd name="connsiteY108" fmla="*/ 2644168 h 2729893"/>
              <a:gd name="connsiteX109" fmla="*/ 709697 w 1728872"/>
              <a:gd name="connsiteY109" fmla="*/ 2634643 h 2729893"/>
              <a:gd name="connsiteX110" fmla="*/ 738272 w 1728872"/>
              <a:gd name="connsiteY110" fmla="*/ 2625118 h 2729893"/>
              <a:gd name="connsiteX111" fmla="*/ 771610 w 1728872"/>
              <a:gd name="connsiteY111" fmla="*/ 2610831 h 2729893"/>
              <a:gd name="connsiteX112" fmla="*/ 800185 w 1728872"/>
              <a:gd name="connsiteY112" fmla="*/ 2587018 h 2729893"/>
              <a:gd name="connsiteX113" fmla="*/ 833522 w 1728872"/>
              <a:gd name="connsiteY113" fmla="*/ 2553681 h 2729893"/>
              <a:gd name="connsiteX114" fmla="*/ 895435 w 1728872"/>
              <a:gd name="connsiteY114" fmla="*/ 2534631 h 2729893"/>
              <a:gd name="connsiteX115" fmla="*/ 924010 w 1728872"/>
              <a:gd name="connsiteY115" fmla="*/ 2520343 h 2729893"/>
              <a:gd name="connsiteX116" fmla="*/ 962110 w 1728872"/>
              <a:gd name="connsiteY116" fmla="*/ 2510818 h 2729893"/>
              <a:gd name="connsiteX117" fmla="*/ 976397 w 1728872"/>
              <a:gd name="connsiteY117" fmla="*/ 2506056 h 2729893"/>
              <a:gd name="connsiteX118" fmla="*/ 995447 w 1728872"/>
              <a:gd name="connsiteY118" fmla="*/ 2501293 h 2729893"/>
              <a:gd name="connsiteX119" fmla="*/ 1014497 w 1728872"/>
              <a:gd name="connsiteY119" fmla="*/ 2491768 h 2729893"/>
              <a:gd name="connsiteX120" fmla="*/ 1062122 w 1728872"/>
              <a:gd name="connsiteY120" fmla="*/ 2482243 h 2729893"/>
              <a:gd name="connsiteX121" fmla="*/ 1066885 w 1728872"/>
              <a:gd name="connsiteY121" fmla="*/ 2463193 h 2729893"/>
              <a:gd name="connsiteX122" fmla="*/ 1109747 w 1728872"/>
              <a:gd name="connsiteY122" fmla="*/ 2448906 h 2729893"/>
              <a:gd name="connsiteX123" fmla="*/ 1114510 w 1728872"/>
              <a:gd name="connsiteY123" fmla="*/ 2429856 h 2729893"/>
              <a:gd name="connsiteX124" fmla="*/ 1109747 w 1728872"/>
              <a:gd name="connsiteY124" fmla="*/ 2415568 h 2729893"/>
              <a:gd name="connsiteX125" fmla="*/ 1081172 w 1728872"/>
              <a:gd name="connsiteY125" fmla="*/ 2377468 h 2729893"/>
              <a:gd name="connsiteX126" fmla="*/ 1071647 w 1728872"/>
              <a:gd name="connsiteY126" fmla="*/ 2363181 h 2729893"/>
              <a:gd name="connsiteX127" fmla="*/ 1038310 w 1728872"/>
              <a:gd name="connsiteY127" fmla="*/ 2320318 h 2729893"/>
              <a:gd name="connsiteX128" fmla="*/ 1066885 w 1728872"/>
              <a:gd name="connsiteY128" fmla="*/ 2253643 h 2729893"/>
              <a:gd name="connsiteX129" fmla="*/ 1081172 w 1728872"/>
              <a:gd name="connsiteY129" fmla="*/ 2248881 h 2729893"/>
              <a:gd name="connsiteX130" fmla="*/ 1100222 w 1728872"/>
              <a:gd name="connsiteY130" fmla="*/ 2234593 h 2729893"/>
              <a:gd name="connsiteX131" fmla="*/ 1114510 w 1728872"/>
              <a:gd name="connsiteY131" fmla="*/ 2225068 h 2729893"/>
              <a:gd name="connsiteX132" fmla="*/ 1128797 w 1728872"/>
              <a:gd name="connsiteY132" fmla="*/ 2210781 h 2729893"/>
              <a:gd name="connsiteX133" fmla="*/ 1138322 w 1728872"/>
              <a:gd name="connsiteY133" fmla="*/ 2186968 h 2729893"/>
              <a:gd name="connsiteX134" fmla="*/ 1157372 w 1728872"/>
              <a:gd name="connsiteY134" fmla="*/ 2158393 h 2729893"/>
              <a:gd name="connsiteX135" fmla="*/ 1176422 w 1728872"/>
              <a:gd name="connsiteY135" fmla="*/ 2129818 h 2729893"/>
              <a:gd name="connsiteX136" fmla="*/ 1190710 w 1728872"/>
              <a:gd name="connsiteY136" fmla="*/ 2120293 h 2729893"/>
              <a:gd name="connsiteX137" fmla="*/ 1309772 w 1728872"/>
              <a:gd name="connsiteY137" fmla="*/ 2110768 h 2729893"/>
              <a:gd name="connsiteX138" fmla="*/ 1324060 w 1728872"/>
              <a:gd name="connsiteY138" fmla="*/ 2091718 h 2729893"/>
              <a:gd name="connsiteX139" fmla="*/ 1333585 w 1728872"/>
              <a:gd name="connsiteY139" fmla="*/ 2063143 h 2729893"/>
              <a:gd name="connsiteX140" fmla="*/ 1357397 w 1728872"/>
              <a:gd name="connsiteY140" fmla="*/ 2053618 h 2729893"/>
              <a:gd name="connsiteX141" fmla="*/ 1405022 w 1728872"/>
              <a:gd name="connsiteY141" fmla="*/ 2044093 h 2729893"/>
              <a:gd name="connsiteX142" fmla="*/ 1395497 w 1728872"/>
              <a:gd name="connsiteY142" fmla="*/ 2020281 h 2729893"/>
              <a:gd name="connsiteX143" fmla="*/ 1419310 w 1728872"/>
              <a:gd name="connsiteY143" fmla="*/ 2015518 h 2729893"/>
              <a:gd name="connsiteX144" fmla="*/ 1476460 w 1728872"/>
              <a:gd name="connsiteY144" fmla="*/ 2001231 h 2729893"/>
              <a:gd name="connsiteX145" fmla="*/ 1490747 w 1728872"/>
              <a:gd name="connsiteY145" fmla="*/ 1996468 h 2729893"/>
              <a:gd name="connsiteX146" fmla="*/ 1528847 w 1728872"/>
              <a:gd name="connsiteY146" fmla="*/ 1991706 h 2729893"/>
              <a:gd name="connsiteX147" fmla="*/ 1543135 w 1728872"/>
              <a:gd name="connsiteY147" fmla="*/ 1967893 h 2729893"/>
              <a:gd name="connsiteX148" fmla="*/ 1552660 w 1728872"/>
              <a:gd name="connsiteY148" fmla="*/ 1915506 h 2729893"/>
              <a:gd name="connsiteX149" fmla="*/ 1595522 w 1728872"/>
              <a:gd name="connsiteY149" fmla="*/ 1905981 h 2729893"/>
              <a:gd name="connsiteX150" fmla="*/ 1605047 w 1728872"/>
              <a:gd name="connsiteY150" fmla="*/ 1891693 h 2729893"/>
              <a:gd name="connsiteX151" fmla="*/ 1609810 w 1728872"/>
              <a:gd name="connsiteY151" fmla="*/ 1877406 h 2729893"/>
              <a:gd name="connsiteX152" fmla="*/ 1628860 w 1728872"/>
              <a:gd name="connsiteY152" fmla="*/ 1863118 h 2729893"/>
              <a:gd name="connsiteX153" fmla="*/ 1657435 w 1728872"/>
              <a:gd name="connsiteY153" fmla="*/ 1834543 h 2729893"/>
              <a:gd name="connsiteX154" fmla="*/ 1647910 w 1728872"/>
              <a:gd name="connsiteY154" fmla="*/ 1791681 h 2729893"/>
              <a:gd name="connsiteX155" fmla="*/ 1624097 w 1728872"/>
              <a:gd name="connsiteY155" fmla="*/ 1763106 h 2729893"/>
              <a:gd name="connsiteX156" fmla="*/ 1581235 w 1728872"/>
              <a:gd name="connsiteY156" fmla="*/ 1715481 h 2729893"/>
              <a:gd name="connsiteX157" fmla="*/ 1562185 w 1728872"/>
              <a:gd name="connsiteY157" fmla="*/ 1710718 h 2729893"/>
              <a:gd name="connsiteX158" fmla="*/ 1547897 w 1728872"/>
              <a:gd name="connsiteY158" fmla="*/ 1677381 h 2729893"/>
              <a:gd name="connsiteX159" fmla="*/ 1585997 w 1728872"/>
              <a:gd name="connsiteY159" fmla="*/ 1653568 h 2729893"/>
              <a:gd name="connsiteX160" fmla="*/ 1619335 w 1728872"/>
              <a:gd name="connsiteY160" fmla="*/ 1639281 h 2729893"/>
              <a:gd name="connsiteX161" fmla="*/ 1652672 w 1728872"/>
              <a:gd name="connsiteY161" fmla="*/ 1629756 h 2729893"/>
              <a:gd name="connsiteX162" fmla="*/ 1681247 w 1728872"/>
              <a:gd name="connsiteY162" fmla="*/ 1620231 h 2729893"/>
              <a:gd name="connsiteX163" fmla="*/ 1695535 w 1728872"/>
              <a:gd name="connsiteY163" fmla="*/ 1601181 h 2729893"/>
              <a:gd name="connsiteX164" fmla="*/ 1705060 w 1728872"/>
              <a:gd name="connsiteY164" fmla="*/ 1586893 h 2729893"/>
              <a:gd name="connsiteX165" fmla="*/ 1700297 w 1728872"/>
              <a:gd name="connsiteY165" fmla="*/ 1544031 h 2729893"/>
              <a:gd name="connsiteX166" fmla="*/ 1686010 w 1728872"/>
              <a:gd name="connsiteY166" fmla="*/ 1524981 h 2729893"/>
              <a:gd name="connsiteX167" fmla="*/ 1681247 w 1728872"/>
              <a:gd name="connsiteY167" fmla="*/ 1505931 h 2729893"/>
              <a:gd name="connsiteX168" fmla="*/ 1671722 w 1728872"/>
              <a:gd name="connsiteY168" fmla="*/ 1477356 h 2729893"/>
              <a:gd name="connsiteX169" fmla="*/ 1676485 w 1728872"/>
              <a:gd name="connsiteY169" fmla="*/ 1410681 h 2729893"/>
              <a:gd name="connsiteX170" fmla="*/ 1681247 w 1728872"/>
              <a:gd name="connsiteY170" fmla="*/ 1372581 h 2729893"/>
              <a:gd name="connsiteX171" fmla="*/ 1700297 w 1728872"/>
              <a:gd name="connsiteY171" fmla="*/ 1353531 h 2729893"/>
              <a:gd name="connsiteX172" fmla="*/ 1709822 w 1728872"/>
              <a:gd name="connsiteY172" fmla="*/ 1329718 h 2729893"/>
              <a:gd name="connsiteX173" fmla="*/ 1714585 w 1728872"/>
              <a:gd name="connsiteY173" fmla="*/ 1315431 h 2729893"/>
              <a:gd name="connsiteX174" fmla="*/ 1728872 w 1728872"/>
              <a:gd name="connsiteY174" fmla="*/ 1286856 h 2729893"/>
              <a:gd name="connsiteX175" fmla="*/ 1719347 w 1728872"/>
              <a:gd name="connsiteY175" fmla="*/ 1196368 h 2729893"/>
              <a:gd name="connsiteX176" fmla="*/ 1681247 w 1728872"/>
              <a:gd name="connsiteY176" fmla="*/ 1158268 h 2729893"/>
              <a:gd name="connsiteX177" fmla="*/ 1666960 w 1728872"/>
              <a:gd name="connsiteY177" fmla="*/ 1143981 h 2729893"/>
              <a:gd name="connsiteX178" fmla="*/ 1652672 w 1728872"/>
              <a:gd name="connsiteY178" fmla="*/ 1129693 h 2729893"/>
              <a:gd name="connsiteX179" fmla="*/ 1633622 w 1728872"/>
              <a:gd name="connsiteY179" fmla="*/ 1120168 h 2729893"/>
              <a:gd name="connsiteX180" fmla="*/ 1614572 w 1728872"/>
              <a:gd name="connsiteY180" fmla="*/ 1101118 h 2729893"/>
              <a:gd name="connsiteX181" fmla="*/ 1600285 w 1728872"/>
              <a:gd name="connsiteY181" fmla="*/ 1096356 h 2729893"/>
              <a:gd name="connsiteX182" fmla="*/ 1581235 w 1728872"/>
              <a:gd name="connsiteY182" fmla="*/ 1086831 h 2729893"/>
              <a:gd name="connsiteX183" fmla="*/ 1547897 w 1728872"/>
              <a:gd name="connsiteY183" fmla="*/ 1077306 h 2729893"/>
              <a:gd name="connsiteX184" fmla="*/ 1528847 w 1728872"/>
              <a:gd name="connsiteY184" fmla="*/ 1067781 h 2729893"/>
              <a:gd name="connsiteX185" fmla="*/ 1500272 w 1728872"/>
              <a:gd name="connsiteY185" fmla="*/ 1063018 h 2729893"/>
              <a:gd name="connsiteX186" fmla="*/ 1481222 w 1728872"/>
              <a:gd name="connsiteY186" fmla="*/ 1029681 h 2729893"/>
              <a:gd name="connsiteX187" fmla="*/ 1466935 w 1728872"/>
              <a:gd name="connsiteY187" fmla="*/ 986818 h 2729893"/>
              <a:gd name="connsiteX188" fmla="*/ 1457410 w 1728872"/>
              <a:gd name="connsiteY188" fmla="*/ 967768 h 2729893"/>
              <a:gd name="connsiteX189" fmla="*/ 1452647 w 1728872"/>
              <a:gd name="connsiteY189" fmla="*/ 953481 h 2729893"/>
              <a:gd name="connsiteX190" fmla="*/ 1443122 w 1728872"/>
              <a:gd name="connsiteY190" fmla="*/ 929668 h 2729893"/>
              <a:gd name="connsiteX191" fmla="*/ 1452647 w 1728872"/>
              <a:gd name="connsiteY191" fmla="*/ 867756 h 2729893"/>
              <a:gd name="connsiteX192" fmla="*/ 1462172 w 1728872"/>
              <a:gd name="connsiteY192" fmla="*/ 853468 h 2729893"/>
              <a:gd name="connsiteX193" fmla="*/ 1466935 w 1728872"/>
              <a:gd name="connsiteY193" fmla="*/ 839181 h 2729893"/>
              <a:gd name="connsiteX194" fmla="*/ 1500272 w 1728872"/>
              <a:gd name="connsiteY194" fmla="*/ 786793 h 2729893"/>
              <a:gd name="connsiteX195" fmla="*/ 1519322 w 1728872"/>
              <a:gd name="connsiteY195" fmla="*/ 739168 h 2729893"/>
              <a:gd name="connsiteX196" fmla="*/ 1528847 w 1728872"/>
              <a:gd name="connsiteY196" fmla="*/ 715356 h 2729893"/>
              <a:gd name="connsiteX197" fmla="*/ 1543135 w 1728872"/>
              <a:gd name="connsiteY197" fmla="*/ 701068 h 2729893"/>
              <a:gd name="connsiteX198" fmla="*/ 1562185 w 1728872"/>
              <a:gd name="connsiteY198" fmla="*/ 686781 h 2729893"/>
              <a:gd name="connsiteX199" fmla="*/ 1590760 w 1728872"/>
              <a:gd name="connsiteY199" fmla="*/ 643918 h 2729893"/>
              <a:gd name="connsiteX200" fmla="*/ 1600285 w 1728872"/>
              <a:gd name="connsiteY200" fmla="*/ 615343 h 2729893"/>
              <a:gd name="connsiteX201" fmla="*/ 1619335 w 1728872"/>
              <a:gd name="connsiteY201" fmla="*/ 586768 h 2729893"/>
              <a:gd name="connsiteX202" fmla="*/ 1614572 w 1728872"/>
              <a:gd name="connsiteY202" fmla="*/ 491518 h 2729893"/>
              <a:gd name="connsiteX203" fmla="*/ 1585997 w 1728872"/>
              <a:gd name="connsiteY203" fmla="*/ 467706 h 2729893"/>
              <a:gd name="connsiteX204" fmla="*/ 1571710 w 1728872"/>
              <a:gd name="connsiteY204" fmla="*/ 462943 h 2729893"/>
              <a:gd name="connsiteX205" fmla="*/ 1538372 w 1728872"/>
              <a:gd name="connsiteY205" fmla="*/ 448656 h 2729893"/>
              <a:gd name="connsiteX206" fmla="*/ 1533610 w 1728872"/>
              <a:gd name="connsiteY206" fmla="*/ 429606 h 2729893"/>
              <a:gd name="connsiteX207" fmla="*/ 1528847 w 1728872"/>
              <a:gd name="connsiteY207" fmla="*/ 343881 h 2729893"/>
              <a:gd name="connsiteX208" fmla="*/ 1514560 w 1728872"/>
              <a:gd name="connsiteY208" fmla="*/ 324831 h 2729893"/>
              <a:gd name="connsiteX209" fmla="*/ 1505035 w 1728872"/>
              <a:gd name="connsiteY209" fmla="*/ 310543 h 2729893"/>
              <a:gd name="connsiteX210" fmla="*/ 1485985 w 1728872"/>
              <a:gd name="connsiteY210" fmla="*/ 305781 h 2729893"/>
              <a:gd name="connsiteX211" fmla="*/ 1457410 w 1728872"/>
              <a:gd name="connsiteY211" fmla="*/ 296256 h 2729893"/>
              <a:gd name="connsiteX212" fmla="*/ 1481222 w 1728872"/>
              <a:gd name="connsiteY212" fmla="*/ 272443 h 2729893"/>
              <a:gd name="connsiteX213" fmla="*/ 1500272 w 1728872"/>
              <a:gd name="connsiteY213" fmla="*/ 234343 h 2729893"/>
              <a:gd name="connsiteX214" fmla="*/ 1514560 w 1728872"/>
              <a:gd name="connsiteY214" fmla="*/ 162906 h 2729893"/>
              <a:gd name="connsiteX215" fmla="*/ 1519322 w 1728872"/>
              <a:gd name="connsiteY215" fmla="*/ 139093 h 2729893"/>
              <a:gd name="connsiteX216" fmla="*/ 1524085 w 1728872"/>
              <a:gd name="connsiteY216" fmla="*/ 124806 h 2729893"/>
              <a:gd name="connsiteX217" fmla="*/ 1528847 w 1728872"/>
              <a:gd name="connsiteY217" fmla="*/ 105756 h 2729893"/>
              <a:gd name="connsiteX218" fmla="*/ 1547897 w 1728872"/>
              <a:gd name="connsiteY218" fmla="*/ 77181 h 2729893"/>
              <a:gd name="connsiteX219" fmla="*/ 1557422 w 1728872"/>
              <a:gd name="connsiteY219" fmla="*/ 62893 h 2729893"/>
              <a:gd name="connsiteX220" fmla="*/ 1538372 w 1728872"/>
              <a:gd name="connsiteY220" fmla="*/ 20031 h 2729893"/>
              <a:gd name="connsiteX0" fmla="*/ 1538372 w 1728872"/>
              <a:gd name="connsiteY0" fmla="*/ 20031 h 2729893"/>
              <a:gd name="connsiteX1" fmla="*/ 1485985 w 1728872"/>
              <a:gd name="connsiteY1" fmla="*/ 8125 h 2729893"/>
              <a:gd name="connsiteX2" fmla="*/ 1445503 w 1728872"/>
              <a:gd name="connsiteY2" fmla="*/ 3361 h 2729893"/>
              <a:gd name="connsiteX3" fmla="*/ 1338347 w 1728872"/>
              <a:gd name="connsiteY3" fmla="*/ 67656 h 2729893"/>
              <a:gd name="connsiteX4" fmla="*/ 1288341 w 1728872"/>
              <a:gd name="connsiteY4" fmla="*/ 122425 h 2729893"/>
              <a:gd name="connsiteX5" fmla="*/ 1221666 w 1728872"/>
              <a:gd name="connsiteY5" fmla="*/ 124805 h 2729893"/>
              <a:gd name="connsiteX6" fmla="*/ 1202616 w 1728872"/>
              <a:gd name="connsiteY6" fmla="*/ 146238 h 2729893"/>
              <a:gd name="connsiteX7" fmla="*/ 1138322 w 1728872"/>
              <a:gd name="connsiteY7" fmla="*/ 165288 h 2729893"/>
              <a:gd name="connsiteX8" fmla="*/ 1085935 w 1728872"/>
              <a:gd name="connsiteY8" fmla="*/ 243868 h 2729893"/>
              <a:gd name="connsiteX9" fmla="*/ 1059741 w 1728872"/>
              <a:gd name="connsiteY9" fmla="*/ 296256 h 2729893"/>
              <a:gd name="connsiteX10" fmla="*/ 966872 w 1728872"/>
              <a:gd name="connsiteY10" fmla="*/ 267681 h 2729893"/>
              <a:gd name="connsiteX11" fmla="*/ 909722 w 1728872"/>
              <a:gd name="connsiteY11" fmla="*/ 310543 h 2729893"/>
              <a:gd name="connsiteX12" fmla="*/ 885910 w 1728872"/>
              <a:gd name="connsiteY12" fmla="*/ 405793 h 2729893"/>
              <a:gd name="connsiteX13" fmla="*/ 854953 w 1728872"/>
              <a:gd name="connsiteY13" fmla="*/ 489137 h 2729893"/>
              <a:gd name="connsiteX14" fmla="*/ 752560 w 1728872"/>
              <a:gd name="connsiteY14" fmla="*/ 470086 h 2729893"/>
              <a:gd name="connsiteX15" fmla="*/ 681122 w 1728872"/>
              <a:gd name="connsiteY15" fmla="*/ 524857 h 2729893"/>
              <a:gd name="connsiteX16" fmla="*/ 628734 w 1728872"/>
              <a:gd name="connsiteY16" fmla="*/ 527238 h 2729893"/>
              <a:gd name="connsiteX17" fmla="*/ 631115 w 1728872"/>
              <a:gd name="connsiteY17" fmla="*/ 562956 h 2729893"/>
              <a:gd name="connsiteX18" fmla="*/ 595397 w 1728872"/>
              <a:gd name="connsiteY18" fmla="*/ 577244 h 2729893"/>
              <a:gd name="connsiteX19" fmla="*/ 581110 w 1728872"/>
              <a:gd name="connsiteY19" fmla="*/ 624868 h 2729893"/>
              <a:gd name="connsiteX20" fmla="*/ 571585 w 1728872"/>
              <a:gd name="connsiteY20" fmla="*/ 658206 h 2729893"/>
              <a:gd name="connsiteX21" fmla="*/ 566822 w 1728872"/>
              <a:gd name="connsiteY21" fmla="*/ 672493 h 2729893"/>
              <a:gd name="connsiteX22" fmla="*/ 514435 w 1728872"/>
              <a:gd name="connsiteY22" fmla="*/ 686781 h 2729893"/>
              <a:gd name="connsiteX23" fmla="*/ 500147 w 1728872"/>
              <a:gd name="connsiteY23" fmla="*/ 701068 h 2729893"/>
              <a:gd name="connsiteX24" fmla="*/ 523960 w 1728872"/>
              <a:gd name="connsiteY24" fmla="*/ 734406 h 2729893"/>
              <a:gd name="connsiteX25" fmla="*/ 566822 w 1728872"/>
              <a:gd name="connsiteY25" fmla="*/ 743931 h 2729893"/>
              <a:gd name="connsiteX26" fmla="*/ 604922 w 1728872"/>
              <a:gd name="connsiteY26" fmla="*/ 791556 h 2729893"/>
              <a:gd name="connsiteX27" fmla="*/ 623972 w 1728872"/>
              <a:gd name="connsiteY27" fmla="*/ 858231 h 2729893"/>
              <a:gd name="connsiteX28" fmla="*/ 638260 w 1728872"/>
              <a:gd name="connsiteY28" fmla="*/ 867756 h 2729893"/>
              <a:gd name="connsiteX29" fmla="*/ 604922 w 1728872"/>
              <a:gd name="connsiteY29" fmla="*/ 886806 h 2729893"/>
              <a:gd name="connsiteX30" fmla="*/ 595397 w 1728872"/>
              <a:gd name="connsiteY30" fmla="*/ 901093 h 2729893"/>
              <a:gd name="connsiteX31" fmla="*/ 576347 w 1728872"/>
              <a:gd name="connsiteY31" fmla="*/ 905856 h 2729893"/>
              <a:gd name="connsiteX32" fmla="*/ 562060 w 1728872"/>
              <a:gd name="connsiteY32" fmla="*/ 901093 h 2729893"/>
              <a:gd name="connsiteX33" fmla="*/ 566822 w 1728872"/>
              <a:gd name="connsiteY33" fmla="*/ 939193 h 2729893"/>
              <a:gd name="connsiteX34" fmla="*/ 557297 w 1728872"/>
              <a:gd name="connsiteY34" fmla="*/ 972531 h 2729893"/>
              <a:gd name="connsiteX35" fmla="*/ 523960 w 1728872"/>
              <a:gd name="connsiteY35" fmla="*/ 991581 h 2729893"/>
              <a:gd name="connsiteX36" fmla="*/ 509672 w 1728872"/>
              <a:gd name="connsiteY36" fmla="*/ 1005868 h 2729893"/>
              <a:gd name="connsiteX37" fmla="*/ 476335 w 1728872"/>
              <a:gd name="connsiteY37" fmla="*/ 986818 h 2729893"/>
              <a:gd name="connsiteX38" fmla="*/ 457285 w 1728872"/>
              <a:gd name="connsiteY38" fmla="*/ 991581 h 2729893"/>
              <a:gd name="connsiteX39" fmla="*/ 462047 w 1728872"/>
              <a:gd name="connsiteY39" fmla="*/ 1015393 h 2729893"/>
              <a:gd name="connsiteX40" fmla="*/ 481097 w 1728872"/>
              <a:gd name="connsiteY40" fmla="*/ 1043968 h 2729893"/>
              <a:gd name="connsiteX41" fmla="*/ 490622 w 1728872"/>
              <a:gd name="connsiteY41" fmla="*/ 1082068 h 2729893"/>
              <a:gd name="connsiteX42" fmla="*/ 485860 w 1728872"/>
              <a:gd name="connsiteY42" fmla="*/ 1182081 h 2729893"/>
              <a:gd name="connsiteX43" fmla="*/ 452522 w 1728872"/>
              <a:gd name="connsiteY43" fmla="*/ 1215418 h 2729893"/>
              <a:gd name="connsiteX44" fmla="*/ 438235 w 1728872"/>
              <a:gd name="connsiteY44" fmla="*/ 1229706 h 2729893"/>
              <a:gd name="connsiteX45" fmla="*/ 414422 w 1728872"/>
              <a:gd name="connsiteY45" fmla="*/ 1220181 h 2729893"/>
              <a:gd name="connsiteX46" fmla="*/ 395372 w 1728872"/>
              <a:gd name="connsiteY46" fmla="*/ 1215418 h 2729893"/>
              <a:gd name="connsiteX47" fmla="*/ 390610 w 1728872"/>
              <a:gd name="connsiteY47" fmla="*/ 1234468 h 2729893"/>
              <a:gd name="connsiteX48" fmla="*/ 385847 w 1728872"/>
              <a:gd name="connsiteY48" fmla="*/ 1258281 h 2729893"/>
              <a:gd name="connsiteX49" fmla="*/ 381085 w 1728872"/>
              <a:gd name="connsiteY49" fmla="*/ 1291618 h 2729893"/>
              <a:gd name="connsiteX50" fmla="*/ 376322 w 1728872"/>
              <a:gd name="connsiteY50" fmla="*/ 1305906 h 2729893"/>
              <a:gd name="connsiteX51" fmla="*/ 371560 w 1728872"/>
              <a:gd name="connsiteY51" fmla="*/ 1324956 h 2729893"/>
              <a:gd name="connsiteX52" fmla="*/ 366797 w 1728872"/>
              <a:gd name="connsiteY52" fmla="*/ 1348768 h 2729893"/>
              <a:gd name="connsiteX53" fmla="*/ 338222 w 1728872"/>
              <a:gd name="connsiteY53" fmla="*/ 1377343 h 2729893"/>
              <a:gd name="connsiteX54" fmla="*/ 319172 w 1728872"/>
              <a:gd name="connsiteY54" fmla="*/ 1391631 h 2729893"/>
              <a:gd name="connsiteX55" fmla="*/ 290597 w 1728872"/>
              <a:gd name="connsiteY55" fmla="*/ 1401156 h 2729893"/>
              <a:gd name="connsiteX56" fmla="*/ 276310 w 1728872"/>
              <a:gd name="connsiteY56" fmla="*/ 1415443 h 2729893"/>
              <a:gd name="connsiteX57" fmla="*/ 262022 w 1728872"/>
              <a:gd name="connsiteY57" fmla="*/ 1424968 h 2729893"/>
              <a:gd name="connsiteX58" fmla="*/ 257260 w 1728872"/>
              <a:gd name="connsiteY58" fmla="*/ 1439256 h 2729893"/>
              <a:gd name="connsiteX59" fmla="*/ 242972 w 1728872"/>
              <a:gd name="connsiteY59" fmla="*/ 1463068 h 2729893"/>
              <a:gd name="connsiteX60" fmla="*/ 209635 w 1728872"/>
              <a:gd name="connsiteY60" fmla="*/ 1496406 h 2729893"/>
              <a:gd name="connsiteX61" fmla="*/ 195347 w 1728872"/>
              <a:gd name="connsiteY61" fmla="*/ 1510693 h 2729893"/>
              <a:gd name="connsiteX62" fmla="*/ 157247 w 1728872"/>
              <a:gd name="connsiteY62" fmla="*/ 1539268 h 2729893"/>
              <a:gd name="connsiteX63" fmla="*/ 142960 w 1728872"/>
              <a:gd name="connsiteY63" fmla="*/ 1553556 h 2729893"/>
              <a:gd name="connsiteX64" fmla="*/ 114385 w 1728872"/>
              <a:gd name="connsiteY64" fmla="*/ 1577368 h 2729893"/>
              <a:gd name="connsiteX65" fmla="*/ 109622 w 1728872"/>
              <a:gd name="connsiteY65" fmla="*/ 1591656 h 2729893"/>
              <a:gd name="connsiteX66" fmla="*/ 100097 w 1728872"/>
              <a:gd name="connsiteY66" fmla="*/ 1653568 h 2729893"/>
              <a:gd name="connsiteX67" fmla="*/ 71522 w 1728872"/>
              <a:gd name="connsiteY67" fmla="*/ 1677381 h 2729893"/>
              <a:gd name="connsiteX68" fmla="*/ 38185 w 1728872"/>
              <a:gd name="connsiteY68" fmla="*/ 1720243 h 2729893"/>
              <a:gd name="connsiteX69" fmla="*/ 28660 w 1728872"/>
              <a:gd name="connsiteY69" fmla="*/ 1739293 h 2729893"/>
              <a:gd name="connsiteX70" fmla="*/ 42947 w 1728872"/>
              <a:gd name="connsiteY70" fmla="*/ 1786918 h 2729893"/>
              <a:gd name="connsiteX71" fmla="*/ 47710 w 1728872"/>
              <a:gd name="connsiteY71" fmla="*/ 1805968 h 2729893"/>
              <a:gd name="connsiteX72" fmla="*/ 52472 w 1728872"/>
              <a:gd name="connsiteY72" fmla="*/ 1820256 h 2729893"/>
              <a:gd name="connsiteX73" fmla="*/ 38185 w 1728872"/>
              <a:gd name="connsiteY73" fmla="*/ 1877406 h 2729893"/>
              <a:gd name="connsiteX74" fmla="*/ 28660 w 1728872"/>
              <a:gd name="connsiteY74" fmla="*/ 1905981 h 2729893"/>
              <a:gd name="connsiteX75" fmla="*/ 57235 w 1728872"/>
              <a:gd name="connsiteY75" fmla="*/ 1958368 h 2729893"/>
              <a:gd name="connsiteX76" fmla="*/ 61997 w 1728872"/>
              <a:gd name="connsiteY76" fmla="*/ 1977418 h 2729893"/>
              <a:gd name="connsiteX77" fmla="*/ 23897 w 1728872"/>
              <a:gd name="connsiteY77" fmla="*/ 1977418 h 2729893"/>
              <a:gd name="connsiteX78" fmla="*/ 85 w 1728872"/>
              <a:gd name="connsiteY78" fmla="*/ 1982181 h 2729893"/>
              <a:gd name="connsiteX79" fmla="*/ 19135 w 1728872"/>
              <a:gd name="connsiteY79" fmla="*/ 2020281 h 2729893"/>
              <a:gd name="connsiteX80" fmla="*/ 33422 w 1728872"/>
              <a:gd name="connsiteY80" fmla="*/ 2206018 h 2729893"/>
              <a:gd name="connsiteX81" fmla="*/ 47710 w 1728872"/>
              <a:gd name="connsiteY81" fmla="*/ 2277456 h 2729893"/>
              <a:gd name="connsiteX82" fmla="*/ 66760 w 1728872"/>
              <a:gd name="connsiteY82" fmla="*/ 2301268 h 2729893"/>
              <a:gd name="connsiteX83" fmla="*/ 76285 w 1728872"/>
              <a:gd name="connsiteY83" fmla="*/ 2315556 h 2729893"/>
              <a:gd name="connsiteX84" fmla="*/ 104860 w 1728872"/>
              <a:gd name="connsiteY84" fmla="*/ 2329843 h 2729893"/>
              <a:gd name="connsiteX85" fmla="*/ 157247 w 1728872"/>
              <a:gd name="connsiteY85" fmla="*/ 2391756 h 2729893"/>
              <a:gd name="connsiteX86" fmla="*/ 171535 w 1728872"/>
              <a:gd name="connsiteY86" fmla="*/ 2425093 h 2729893"/>
              <a:gd name="connsiteX87" fmla="*/ 176297 w 1728872"/>
              <a:gd name="connsiteY87" fmla="*/ 2448906 h 2729893"/>
              <a:gd name="connsiteX88" fmla="*/ 190585 w 1728872"/>
              <a:gd name="connsiteY88" fmla="*/ 2467956 h 2729893"/>
              <a:gd name="connsiteX89" fmla="*/ 195347 w 1728872"/>
              <a:gd name="connsiteY89" fmla="*/ 2482243 h 2729893"/>
              <a:gd name="connsiteX90" fmla="*/ 204872 w 1728872"/>
              <a:gd name="connsiteY90" fmla="*/ 2501293 h 2729893"/>
              <a:gd name="connsiteX91" fmla="*/ 209635 w 1728872"/>
              <a:gd name="connsiteY91" fmla="*/ 2525106 h 2729893"/>
              <a:gd name="connsiteX92" fmla="*/ 233447 w 1728872"/>
              <a:gd name="connsiteY92" fmla="*/ 2567968 h 2729893"/>
              <a:gd name="connsiteX93" fmla="*/ 238210 w 1728872"/>
              <a:gd name="connsiteY93" fmla="*/ 2582256 h 2729893"/>
              <a:gd name="connsiteX94" fmla="*/ 262022 w 1728872"/>
              <a:gd name="connsiteY94" fmla="*/ 2606068 h 2729893"/>
              <a:gd name="connsiteX95" fmla="*/ 271547 w 1728872"/>
              <a:gd name="connsiteY95" fmla="*/ 2620356 h 2729893"/>
              <a:gd name="connsiteX96" fmla="*/ 300122 w 1728872"/>
              <a:gd name="connsiteY96" fmla="*/ 2625118 h 2729893"/>
              <a:gd name="connsiteX97" fmla="*/ 395372 w 1728872"/>
              <a:gd name="connsiteY97" fmla="*/ 2653693 h 2729893"/>
              <a:gd name="connsiteX98" fmla="*/ 395372 w 1728872"/>
              <a:gd name="connsiteY98" fmla="*/ 2653693 h 2729893"/>
              <a:gd name="connsiteX99" fmla="*/ 452522 w 1728872"/>
              <a:gd name="connsiteY99" fmla="*/ 2672743 h 2729893"/>
              <a:gd name="connsiteX100" fmla="*/ 476335 w 1728872"/>
              <a:gd name="connsiteY100" fmla="*/ 2682268 h 2729893"/>
              <a:gd name="connsiteX101" fmla="*/ 504910 w 1728872"/>
              <a:gd name="connsiteY101" fmla="*/ 2691793 h 2729893"/>
              <a:gd name="connsiteX102" fmla="*/ 552535 w 1728872"/>
              <a:gd name="connsiteY102" fmla="*/ 2701318 h 2729893"/>
              <a:gd name="connsiteX103" fmla="*/ 600160 w 1728872"/>
              <a:gd name="connsiteY103" fmla="*/ 2715606 h 2729893"/>
              <a:gd name="connsiteX104" fmla="*/ 628735 w 1728872"/>
              <a:gd name="connsiteY104" fmla="*/ 2725131 h 2729893"/>
              <a:gd name="connsiteX105" fmla="*/ 643022 w 1728872"/>
              <a:gd name="connsiteY105" fmla="*/ 2729893 h 2729893"/>
              <a:gd name="connsiteX106" fmla="*/ 652547 w 1728872"/>
              <a:gd name="connsiteY106" fmla="*/ 2663218 h 2729893"/>
              <a:gd name="connsiteX107" fmla="*/ 666835 w 1728872"/>
              <a:gd name="connsiteY107" fmla="*/ 2653693 h 2729893"/>
              <a:gd name="connsiteX108" fmla="*/ 695410 w 1728872"/>
              <a:gd name="connsiteY108" fmla="*/ 2644168 h 2729893"/>
              <a:gd name="connsiteX109" fmla="*/ 709697 w 1728872"/>
              <a:gd name="connsiteY109" fmla="*/ 2634643 h 2729893"/>
              <a:gd name="connsiteX110" fmla="*/ 738272 w 1728872"/>
              <a:gd name="connsiteY110" fmla="*/ 2625118 h 2729893"/>
              <a:gd name="connsiteX111" fmla="*/ 771610 w 1728872"/>
              <a:gd name="connsiteY111" fmla="*/ 2610831 h 2729893"/>
              <a:gd name="connsiteX112" fmla="*/ 800185 w 1728872"/>
              <a:gd name="connsiteY112" fmla="*/ 2587018 h 2729893"/>
              <a:gd name="connsiteX113" fmla="*/ 833522 w 1728872"/>
              <a:gd name="connsiteY113" fmla="*/ 2553681 h 2729893"/>
              <a:gd name="connsiteX114" fmla="*/ 895435 w 1728872"/>
              <a:gd name="connsiteY114" fmla="*/ 2534631 h 2729893"/>
              <a:gd name="connsiteX115" fmla="*/ 924010 w 1728872"/>
              <a:gd name="connsiteY115" fmla="*/ 2520343 h 2729893"/>
              <a:gd name="connsiteX116" fmla="*/ 962110 w 1728872"/>
              <a:gd name="connsiteY116" fmla="*/ 2510818 h 2729893"/>
              <a:gd name="connsiteX117" fmla="*/ 976397 w 1728872"/>
              <a:gd name="connsiteY117" fmla="*/ 2506056 h 2729893"/>
              <a:gd name="connsiteX118" fmla="*/ 995447 w 1728872"/>
              <a:gd name="connsiteY118" fmla="*/ 2501293 h 2729893"/>
              <a:gd name="connsiteX119" fmla="*/ 1014497 w 1728872"/>
              <a:gd name="connsiteY119" fmla="*/ 2491768 h 2729893"/>
              <a:gd name="connsiteX120" fmla="*/ 1062122 w 1728872"/>
              <a:gd name="connsiteY120" fmla="*/ 2482243 h 2729893"/>
              <a:gd name="connsiteX121" fmla="*/ 1066885 w 1728872"/>
              <a:gd name="connsiteY121" fmla="*/ 2463193 h 2729893"/>
              <a:gd name="connsiteX122" fmla="*/ 1109747 w 1728872"/>
              <a:gd name="connsiteY122" fmla="*/ 2448906 h 2729893"/>
              <a:gd name="connsiteX123" fmla="*/ 1114510 w 1728872"/>
              <a:gd name="connsiteY123" fmla="*/ 2429856 h 2729893"/>
              <a:gd name="connsiteX124" fmla="*/ 1109747 w 1728872"/>
              <a:gd name="connsiteY124" fmla="*/ 2415568 h 2729893"/>
              <a:gd name="connsiteX125" fmla="*/ 1081172 w 1728872"/>
              <a:gd name="connsiteY125" fmla="*/ 2377468 h 2729893"/>
              <a:gd name="connsiteX126" fmla="*/ 1071647 w 1728872"/>
              <a:gd name="connsiteY126" fmla="*/ 2363181 h 2729893"/>
              <a:gd name="connsiteX127" fmla="*/ 1038310 w 1728872"/>
              <a:gd name="connsiteY127" fmla="*/ 2320318 h 2729893"/>
              <a:gd name="connsiteX128" fmla="*/ 1066885 w 1728872"/>
              <a:gd name="connsiteY128" fmla="*/ 2253643 h 2729893"/>
              <a:gd name="connsiteX129" fmla="*/ 1081172 w 1728872"/>
              <a:gd name="connsiteY129" fmla="*/ 2248881 h 2729893"/>
              <a:gd name="connsiteX130" fmla="*/ 1100222 w 1728872"/>
              <a:gd name="connsiteY130" fmla="*/ 2234593 h 2729893"/>
              <a:gd name="connsiteX131" fmla="*/ 1114510 w 1728872"/>
              <a:gd name="connsiteY131" fmla="*/ 2225068 h 2729893"/>
              <a:gd name="connsiteX132" fmla="*/ 1128797 w 1728872"/>
              <a:gd name="connsiteY132" fmla="*/ 2210781 h 2729893"/>
              <a:gd name="connsiteX133" fmla="*/ 1138322 w 1728872"/>
              <a:gd name="connsiteY133" fmla="*/ 2186968 h 2729893"/>
              <a:gd name="connsiteX134" fmla="*/ 1157372 w 1728872"/>
              <a:gd name="connsiteY134" fmla="*/ 2158393 h 2729893"/>
              <a:gd name="connsiteX135" fmla="*/ 1176422 w 1728872"/>
              <a:gd name="connsiteY135" fmla="*/ 2129818 h 2729893"/>
              <a:gd name="connsiteX136" fmla="*/ 1190710 w 1728872"/>
              <a:gd name="connsiteY136" fmla="*/ 2120293 h 2729893"/>
              <a:gd name="connsiteX137" fmla="*/ 1309772 w 1728872"/>
              <a:gd name="connsiteY137" fmla="*/ 2110768 h 2729893"/>
              <a:gd name="connsiteX138" fmla="*/ 1324060 w 1728872"/>
              <a:gd name="connsiteY138" fmla="*/ 2091718 h 2729893"/>
              <a:gd name="connsiteX139" fmla="*/ 1333585 w 1728872"/>
              <a:gd name="connsiteY139" fmla="*/ 2063143 h 2729893"/>
              <a:gd name="connsiteX140" fmla="*/ 1357397 w 1728872"/>
              <a:gd name="connsiteY140" fmla="*/ 2053618 h 2729893"/>
              <a:gd name="connsiteX141" fmla="*/ 1405022 w 1728872"/>
              <a:gd name="connsiteY141" fmla="*/ 2044093 h 2729893"/>
              <a:gd name="connsiteX142" fmla="*/ 1395497 w 1728872"/>
              <a:gd name="connsiteY142" fmla="*/ 2020281 h 2729893"/>
              <a:gd name="connsiteX143" fmla="*/ 1419310 w 1728872"/>
              <a:gd name="connsiteY143" fmla="*/ 2015518 h 2729893"/>
              <a:gd name="connsiteX144" fmla="*/ 1476460 w 1728872"/>
              <a:gd name="connsiteY144" fmla="*/ 2001231 h 2729893"/>
              <a:gd name="connsiteX145" fmla="*/ 1490747 w 1728872"/>
              <a:gd name="connsiteY145" fmla="*/ 1996468 h 2729893"/>
              <a:gd name="connsiteX146" fmla="*/ 1528847 w 1728872"/>
              <a:gd name="connsiteY146" fmla="*/ 1991706 h 2729893"/>
              <a:gd name="connsiteX147" fmla="*/ 1543135 w 1728872"/>
              <a:gd name="connsiteY147" fmla="*/ 1967893 h 2729893"/>
              <a:gd name="connsiteX148" fmla="*/ 1552660 w 1728872"/>
              <a:gd name="connsiteY148" fmla="*/ 1915506 h 2729893"/>
              <a:gd name="connsiteX149" fmla="*/ 1595522 w 1728872"/>
              <a:gd name="connsiteY149" fmla="*/ 1905981 h 2729893"/>
              <a:gd name="connsiteX150" fmla="*/ 1605047 w 1728872"/>
              <a:gd name="connsiteY150" fmla="*/ 1891693 h 2729893"/>
              <a:gd name="connsiteX151" fmla="*/ 1609810 w 1728872"/>
              <a:gd name="connsiteY151" fmla="*/ 1877406 h 2729893"/>
              <a:gd name="connsiteX152" fmla="*/ 1628860 w 1728872"/>
              <a:gd name="connsiteY152" fmla="*/ 1863118 h 2729893"/>
              <a:gd name="connsiteX153" fmla="*/ 1657435 w 1728872"/>
              <a:gd name="connsiteY153" fmla="*/ 1834543 h 2729893"/>
              <a:gd name="connsiteX154" fmla="*/ 1647910 w 1728872"/>
              <a:gd name="connsiteY154" fmla="*/ 1791681 h 2729893"/>
              <a:gd name="connsiteX155" fmla="*/ 1624097 w 1728872"/>
              <a:gd name="connsiteY155" fmla="*/ 1763106 h 2729893"/>
              <a:gd name="connsiteX156" fmla="*/ 1581235 w 1728872"/>
              <a:gd name="connsiteY156" fmla="*/ 1715481 h 2729893"/>
              <a:gd name="connsiteX157" fmla="*/ 1562185 w 1728872"/>
              <a:gd name="connsiteY157" fmla="*/ 1710718 h 2729893"/>
              <a:gd name="connsiteX158" fmla="*/ 1547897 w 1728872"/>
              <a:gd name="connsiteY158" fmla="*/ 1677381 h 2729893"/>
              <a:gd name="connsiteX159" fmla="*/ 1585997 w 1728872"/>
              <a:gd name="connsiteY159" fmla="*/ 1653568 h 2729893"/>
              <a:gd name="connsiteX160" fmla="*/ 1619335 w 1728872"/>
              <a:gd name="connsiteY160" fmla="*/ 1639281 h 2729893"/>
              <a:gd name="connsiteX161" fmla="*/ 1652672 w 1728872"/>
              <a:gd name="connsiteY161" fmla="*/ 1629756 h 2729893"/>
              <a:gd name="connsiteX162" fmla="*/ 1681247 w 1728872"/>
              <a:gd name="connsiteY162" fmla="*/ 1620231 h 2729893"/>
              <a:gd name="connsiteX163" fmla="*/ 1695535 w 1728872"/>
              <a:gd name="connsiteY163" fmla="*/ 1601181 h 2729893"/>
              <a:gd name="connsiteX164" fmla="*/ 1705060 w 1728872"/>
              <a:gd name="connsiteY164" fmla="*/ 1586893 h 2729893"/>
              <a:gd name="connsiteX165" fmla="*/ 1700297 w 1728872"/>
              <a:gd name="connsiteY165" fmla="*/ 1544031 h 2729893"/>
              <a:gd name="connsiteX166" fmla="*/ 1686010 w 1728872"/>
              <a:gd name="connsiteY166" fmla="*/ 1524981 h 2729893"/>
              <a:gd name="connsiteX167" fmla="*/ 1681247 w 1728872"/>
              <a:gd name="connsiteY167" fmla="*/ 1505931 h 2729893"/>
              <a:gd name="connsiteX168" fmla="*/ 1671722 w 1728872"/>
              <a:gd name="connsiteY168" fmla="*/ 1477356 h 2729893"/>
              <a:gd name="connsiteX169" fmla="*/ 1676485 w 1728872"/>
              <a:gd name="connsiteY169" fmla="*/ 1410681 h 2729893"/>
              <a:gd name="connsiteX170" fmla="*/ 1681247 w 1728872"/>
              <a:gd name="connsiteY170" fmla="*/ 1372581 h 2729893"/>
              <a:gd name="connsiteX171" fmla="*/ 1700297 w 1728872"/>
              <a:gd name="connsiteY171" fmla="*/ 1353531 h 2729893"/>
              <a:gd name="connsiteX172" fmla="*/ 1709822 w 1728872"/>
              <a:gd name="connsiteY172" fmla="*/ 1329718 h 2729893"/>
              <a:gd name="connsiteX173" fmla="*/ 1714585 w 1728872"/>
              <a:gd name="connsiteY173" fmla="*/ 1315431 h 2729893"/>
              <a:gd name="connsiteX174" fmla="*/ 1728872 w 1728872"/>
              <a:gd name="connsiteY174" fmla="*/ 1286856 h 2729893"/>
              <a:gd name="connsiteX175" fmla="*/ 1719347 w 1728872"/>
              <a:gd name="connsiteY175" fmla="*/ 1196368 h 2729893"/>
              <a:gd name="connsiteX176" fmla="*/ 1681247 w 1728872"/>
              <a:gd name="connsiteY176" fmla="*/ 1158268 h 2729893"/>
              <a:gd name="connsiteX177" fmla="*/ 1666960 w 1728872"/>
              <a:gd name="connsiteY177" fmla="*/ 1143981 h 2729893"/>
              <a:gd name="connsiteX178" fmla="*/ 1652672 w 1728872"/>
              <a:gd name="connsiteY178" fmla="*/ 1129693 h 2729893"/>
              <a:gd name="connsiteX179" fmla="*/ 1633622 w 1728872"/>
              <a:gd name="connsiteY179" fmla="*/ 1120168 h 2729893"/>
              <a:gd name="connsiteX180" fmla="*/ 1614572 w 1728872"/>
              <a:gd name="connsiteY180" fmla="*/ 1101118 h 2729893"/>
              <a:gd name="connsiteX181" fmla="*/ 1600285 w 1728872"/>
              <a:gd name="connsiteY181" fmla="*/ 1096356 h 2729893"/>
              <a:gd name="connsiteX182" fmla="*/ 1581235 w 1728872"/>
              <a:gd name="connsiteY182" fmla="*/ 1086831 h 2729893"/>
              <a:gd name="connsiteX183" fmla="*/ 1547897 w 1728872"/>
              <a:gd name="connsiteY183" fmla="*/ 1077306 h 2729893"/>
              <a:gd name="connsiteX184" fmla="*/ 1528847 w 1728872"/>
              <a:gd name="connsiteY184" fmla="*/ 1067781 h 2729893"/>
              <a:gd name="connsiteX185" fmla="*/ 1500272 w 1728872"/>
              <a:gd name="connsiteY185" fmla="*/ 1063018 h 2729893"/>
              <a:gd name="connsiteX186" fmla="*/ 1481222 w 1728872"/>
              <a:gd name="connsiteY186" fmla="*/ 1029681 h 2729893"/>
              <a:gd name="connsiteX187" fmla="*/ 1466935 w 1728872"/>
              <a:gd name="connsiteY187" fmla="*/ 986818 h 2729893"/>
              <a:gd name="connsiteX188" fmla="*/ 1457410 w 1728872"/>
              <a:gd name="connsiteY188" fmla="*/ 967768 h 2729893"/>
              <a:gd name="connsiteX189" fmla="*/ 1452647 w 1728872"/>
              <a:gd name="connsiteY189" fmla="*/ 953481 h 2729893"/>
              <a:gd name="connsiteX190" fmla="*/ 1443122 w 1728872"/>
              <a:gd name="connsiteY190" fmla="*/ 929668 h 2729893"/>
              <a:gd name="connsiteX191" fmla="*/ 1452647 w 1728872"/>
              <a:gd name="connsiteY191" fmla="*/ 867756 h 2729893"/>
              <a:gd name="connsiteX192" fmla="*/ 1462172 w 1728872"/>
              <a:gd name="connsiteY192" fmla="*/ 853468 h 2729893"/>
              <a:gd name="connsiteX193" fmla="*/ 1466935 w 1728872"/>
              <a:gd name="connsiteY193" fmla="*/ 839181 h 2729893"/>
              <a:gd name="connsiteX194" fmla="*/ 1500272 w 1728872"/>
              <a:gd name="connsiteY194" fmla="*/ 786793 h 2729893"/>
              <a:gd name="connsiteX195" fmla="*/ 1519322 w 1728872"/>
              <a:gd name="connsiteY195" fmla="*/ 739168 h 2729893"/>
              <a:gd name="connsiteX196" fmla="*/ 1528847 w 1728872"/>
              <a:gd name="connsiteY196" fmla="*/ 715356 h 2729893"/>
              <a:gd name="connsiteX197" fmla="*/ 1543135 w 1728872"/>
              <a:gd name="connsiteY197" fmla="*/ 701068 h 2729893"/>
              <a:gd name="connsiteX198" fmla="*/ 1562185 w 1728872"/>
              <a:gd name="connsiteY198" fmla="*/ 686781 h 2729893"/>
              <a:gd name="connsiteX199" fmla="*/ 1590760 w 1728872"/>
              <a:gd name="connsiteY199" fmla="*/ 643918 h 2729893"/>
              <a:gd name="connsiteX200" fmla="*/ 1600285 w 1728872"/>
              <a:gd name="connsiteY200" fmla="*/ 615343 h 2729893"/>
              <a:gd name="connsiteX201" fmla="*/ 1619335 w 1728872"/>
              <a:gd name="connsiteY201" fmla="*/ 586768 h 2729893"/>
              <a:gd name="connsiteX202" fmla="*/ 1614572 w 1728872"/>
              <a:gd name="connsiteY202" fmla="*/ 491518 h 2729893"/>
              <a:gd name="connsiteX203" fmla="*/ 1585997 w 1728872"/>
              <a:gd name="connsiteY203" fmla="*/ 467706 h 2729893"/>
              <a:gd name="connsiteX204" fmla="*/ 1571710 w 1728872"/>
              <a:gd name="connsiteY204" fmla="*/ 462943 h 2729893"/>
              <a:gd name="connsiteX205" fmla="*/ 1538372 w 1728872"/>
              <a:gd name="connsiteY205" fmla="*/ 448656 h 2729893"/>
              <a:gd name="connsiteX206" fmla="*/ 1533610 w 1728872"/>
              <a:gd name="connsiteY206" fmla="*/ 429606 h 2729893"/>
              <a:gd name="connsiteX207" fmla="*/ 1528847 w 1728872"/>
              <a:gd name="connsiteY207" fmla="*/ 343881 h 2729893"/>
              <a:gd name="connsiteX208" fmla="*/ 1514560 w 1728872"/>
              <a:gd name="connsiteY208" fmla="*/ 324831 h 2729893"/>
              <a:gd name="connsiteX209" fmla="*/ 1505035 w 1728872"/>
              <a:gd name="connsiteY209" fmla="*/ 310543 h 2729893"/>
              <a:gd name="connsiteX210" fmla="*/ 1485985 w 1728872"/>
              <a:gd name="connsiteY210" fmla="*/ 305781 h 2729893"/>
              <a:gd name="connsiteX211" fmla="*/ 1457410 w 1728872"/>
              <a:gd name="connsiteY211" fmla="*/ 296256 h 2729893"/>
              <a:gd name="connsiteX212" fmla="*/ 1481222 w 1728872"/>
              <a:gd name="connsiteY212" fmla="*/ 272443 h 2729893"/>
              <a:gd name="connsiteX213" fmla="*/ 1500272 w 1728872"/>
              <a:gd name="connsiteY213" fmla="*/ 234343 h 2729893"/>
              <a:gd name="connsiteX214" fmla="*/ 1514560 w 1728872"/>
              <a:gd name="connsiteY214" fmla="*/ 162906 h 2729893"/>
              <a:gd name="connsiteX215" fmla="*/ 1519322 w 1728872"/>
              <a:gd name="connsiteY215" fmla="*/ 139093 h 2729893"/>
              <a:gd name="connsiteX216" fmla="*/ 1524085 w 1728872"/>
              <a:gd name="connsiteY216" fmla="*/ 124806 h 2729893"/>
              <a:gd name="connsiteX217" fmla="*/ 1528847 w 1728872"/>
              <a:gd name="connsiteY217" fmla="*/ 105756 h 2729893"/>
              <a:gd name="connsiteX218" fmla="*/ 1547897 w 1728872"/>
              <a:gd name="connsiteY218" fmla="*/ 77181 h 2729893"/>
              <a:gd name="connsiteX219" fmla="*/ 1557422 w 1728872"/>
              <a:gd name="connsiteY219" fmla="*/ 62893 h 2729893"/>
              <a:gd name="connsiteX220" fmla="*/ 1538372 w 1728872"/>
              <a:gd name="connsiteY220" fmla="*/ 20031 h 2729893"/>
              <a:gd name="connsiteX0" fmla="*/ 1538372 w 1728872"/>
              <a:gd name="connsiteY0" fmla="*/ 20031 h 2729893"/>
              <a:gd name="connsiteX1" fmla="*/ 1485985 w 1728872"/>
              <a:gd name="connsiteY1" fmla="*/ 8125 h 2729893"/>
              <a:gd name="connsiteX2" fmla="*/ 1445503 w 1728872"/>
              <a:gd name="connsiteY2" fmla="*/ 3361 h 2729893"/>
              <a:gd name="connsiteX3" fmla="*/ 1338347 w 1728872"/>
              <a:gd name="connsiteY3" fmla="*/ 67656 h 2729893"/>
              <a:gd name="connsiteX4" fmla="*/ 1288341 w 1728872"/>
              <a:gd name="connsiteY4" fmla="*/ 122425 h 2729893"/>
              <a:gd name="connsiteX5" fmla="*/ 1221666 w 1728872"/>
              <a:gd name="connsiteY5" fmla="*/ 124805 h 2729893"/>
              <a:gd name="connsiteX6" fmla="*/ 1202616 w 1728872"/>
              <a:gd name="connsiteY6" fmla="*/ 146238 h 2729893"/>
              <a:gd name="connsiteX7" fmla="*/ 1138322 w 1728872"/>
              <a:gd name="connsiteY7" fmla="*/ 165288 h 2729893"/>
              <a:gd name="connsiteX8" fmla="*/ 1085935 w 1728872"/>
              <a:gd name="connsiteY8" fmla="*/ 243868 h 2729893"/>
              <a:gd name="connsiteX9" fmla="*/ 1059741 w 1728872"/>
              <a:gd name="connsiteY9" fmla="*/ 296256 h 2729893"/>
              <a:gd name="connsiteX10" fmla="*/ 966872 w 1728872"/>
              <a:gd name="connsiteY10" fmla="*/ 267681 h 2729893"/>
              <a:gd name="connsiteX11" fmla="*/ 909722 w 1728872"/>
              <a:gd name="connsiteY11" fmla="*/ 310543 h 2729893"/>
              <a:gd name="connsiteX12" fmla="*/ 885910 w 1728872"/>
              <a:gd name="connsiteY12" fmla="*/ 405793 h 2729893"/>
              <a:gd name="connsiteX13" fmla="*/ 854953 w 1728872"/>
              <a:gd name="connsiteY13" fmla="*/ 489137 h 2729893"/>
              <a:gd name="connsiteX14" fmla="*/ 776372 w 1728872"/>
              <a:gd name="connsiteY14" fmla="*/ 467705 h 2729893"/>
              <a:gd name="connsiteX15" fmla="*/ 681122 w 1728872"/>
              <a:gd name="connsiteY15" fmla="*/ 524857 h 2729893"/>
              <a:gd name="connsiteX16" fmla="*/ 628734 w 1728872"/>
              <a:gd name="connsiteY16" fmla="*/ 527238 h 2729893"/>
              <a:gd name="connsiteX17" fmla="*/ 631115 w 1728872"/>
              <a:gd name="connsiteY17" fmla="*/ 562956 h 2729893"/>
              <a:gd name="connsiteX18" fmla="*/ 595397 w 1728872"/>
              <a:gd name="connsiteY18" fmla="*/ 577244 h 2729893"/>
              <a:gd name="connsiteX19" fmla="*/ 581110 w 1728872"/>
              <a:gd name="connsiteY19" fmla="*/ 624868 h 2729893"/>
              <a:gd name="connsiteX20" fmla="*/ 571585 w 1728872"/>
              <a:gd name="connsiteY20" fmla="*/ 658206 h 2729893"/>
              <a:gd name="connsiteX21" fmla="*/ 566822 w 1728872"/>
              <a:gd name="connsiteY21" fmla="*/ 672493 h 2729893"/>
              <a:gd name="connsiteX22" fmla="*/ 514435 w 1728872"/>
              <a:gd name="connsiteY22" fmla="*/ 686781 h 2729893"/>
              <a:gd name="connsiteX23" fmla="*/ 500147 w 1728872"/>
              <a:gd name="connsiteY23" fmla="*/ 701068 h 2729893"/>
              <a:gd name="connsiteX24" fmla="*/ 523960 w 1728872"/>
              <a:gd name="connsiteY24" fmla="*/ 734406 h 2729893"/>
              <a:gd name="connsiteX25" fmla="*/ 566822 w 1728872"/>
              <a:gd name="connsiteY25" fmla="*/ 743931 h 2729893"/>
              <a:gd name="connsiteX26" fmla="*/ 604922 w 1728872"/>
              <a:gd name="connsiteY26" fmla="*/ 791556 h 2729893"/>
              <a:gd name="connsiteX27" fmla="*/ 623972 w 1728872"/>
              <a:gd name="connsiteY27" fmla="*/ 858231 h 2729893"/>
              <a:gd name="connsiteX28" fmla="*/ 638260 w 1728872"/>
              <a:gd name="connsiteY28" fmla="*/ 867756 h 2729893"/>
              <a:gd name="connsiteX29" fmla="*/ 604922 w 1728872"/>
              <a:gd name="connsiteY29" fmla="*/ 886806 h 2729893"/>
              <a:gd name="connsiteX30" fmla="*/ 595397 w 1728872"/>
              <a:gd name="connsiteY30" fmla="*/ 901093 h 2729893"/>
              <a:gd name="connsiteX31" fmla="*/ 576347 w 1728872"/>
              <a:gd name="connsiteY31" fmla="*/ 905856 h 2729893"/>
              <a:gd name="connsiteX32" fmla="*/ 562060 w 1728872"/>
              <a:gd name="connsiteY32" fmla="*/ 901093 h 2729893"/>
              <a:gd name="connsiteX33" fmla="*/ 566822 w 1728872"/>
              <a:gd name="connsiteY33" fmla="*/ 939193 h 2729893"/>
              <a:gd name="connsiteX34" fmla="*/ 557297 w 1728872"/>
              <a:gd name="connsiteY34" fmla="*/ 972531 h 2729893"/>
              <a:gd name="connsiteX35" fmla="*/ 523960 w 1728872"/>
              <a:gd name="connsiteY35" fmla="*/ 991581 h 2729893"/>
              <a:gd name="connsiteX36" fmla="*/ 509672 w 1728872"/>
              <a:gd name="connsiteY36" fmla="*/ 1005868 h 2729893"/>
              <a:gd name="connsiteX37" fmla="*/ 476335 w 1728872"/>
              <a:gd name="connsiteY37" fmla="*/ 986818 h 2729893"/>
              <a:gd name="connsiteX38" fmla="*/ 457285 w 1728872"/>
              <a:gd name="connsiteY38" fmla="*/ 991581 h 2729893"/>
              <a:gd name="connsiteX39" fmla="*/ 462047 w 1728872"/>
              <a:gd name="connsiteY39" fmla="*/ 1015393 h 2729893"/>
              <a:gd name="connsiteX40" fmla="*/ 481097 w 1728872"/>
              <a:gd name="connsiteY40" fmla="*/ 1043968 h 2729893"/>
              <a:gd name="connsiteX41" fmla="*/ 490622 w 1728872"/>
              <a:gd name="connsiteY41" fmla="*/ 1082068 h 2729893"/>
              <a:gd name="connsiteX42" fmla="*/ 485860 w 1728872"/>
              <a:gd name="connsiteY42" fmla="*/ 1182081 h 2729893"/>
              <a:gd name="connsiteX43" fmla="*/ 452522 w 1728872"/>
              <a:gd name="connsiteY43" fmla="*/ 1215418 h 2729893"/>
              <a:gd name="connsiteX44" fmla="*/ 438235 w 1728872"/>
              <a:gd name="connsiteY44" fmla="*/ 1229706 h 2729893"/>
              <a:gd name="connsiteX45" fmla="*/ 414422 w 1728872"/>
              <a:gd name="connsiteY45" fmla="*/ 1220181 h 2729893"/>
              <a:gd name="connsiteX46" fmla="*/ 395372 w 1728872"/>
              <a:gd name="connsiteY46" fmla="*/ 1215418 h 2729893"/>
              <a:gd name="connsiteX47" fmla="*/ 390610 w 1728872"/>
              <a:gd name="connsiteY47" fmla="*/ 1234468 h 2729893"/>
              <a:gd name="connsiteX48" fmla="*/ 385847 w 1728872"/>
              <a:gd name="connsiteY48" fmla="*/ 1258281 h 2729893"/>
              <a:gd name="connsiteX49" fmla="*/ 381085 w 1728872"/>
              <a:gd name="connsiteY49" fmla="*/ 1291618 h 2729893"/>
              <a:gd name="connsiteX50" fmla="*/ 376322 w 1728872"/>
              <a:gd name="connsiteY50" fmla="*/ 1305906 h 2729893"/>
              <a:gd name="connsiteX51" fmla="*/ 371560 w 1728872"/>
              <a:gd name="connsiteY51" fmla="*/ 1324956 h 2729893"/>
              <a:gd name="connsiteX52" fmla="*/ 366797 w 1728872"/>
              <a:gd name="connsiteY52" fmla="*/ 1348768 h 2729893"/>
              <a:gd name="connsiteX53" fmla="*/ 338222 w 1728872"/>
              <a:gd name="connsiteY53" fmla="*/ 1377343 h 2729893"/>
              <a:gd name="connsiteX54" fmla="*/ 319172 w 1728872"/>
              <a:gd name="connsiteY54" fmla="*/ 1391631 h 2729893"/>
              <a:gd name="connsiteX55" fmla="*/ 290597 w 1728872"/>
              <a:gd name="connsiteY55" fmla="*/ 1401156 h 2729893"/>
              <a:gd name="connsiteX56" fmla="*/ 276310 w 1728872"/>
              <a:gd name="connsiteY56" fmla="*/ 1415443 h 2729893"/>
              <a:gd name="connsiteX57" fmla="*/ 262022 w 1728872"/>
              <a:gd name="connsiteY57" fmla="*/ 1424968 h 2729893"/>
              <a:gd name="connsiteX58" fmla="*/ 257260 w 1728872"/>
              <a:gd name="connsiteY58" fmla="*/ 1439256 h 2729893"/>
              <a:gd name="connsiteX59" fmla="*/ 242972 w 1728872"/>
              <a:gd name="connsiteY59" fmla="*/ 1463068 h 2729893"/>
              <a:gd name="connsiteX60" fmla="*/ 209635 w 1728872"/>
              <a:gd name="connsiteY60" fmla="*/ 1496406 h 2729893"/>
              <a:gd name="connsiteX61" fmla="*/ 195347 w 1728872"/>
              <a:gd name="connsiteY61" fmla="*/ 1510693 h 2729893"/>
              <a:gd name="connsiteX62" fmla="*/ 157247 w 1728872"/>
              <a:gd name="connsiteY62" fmla="*/ 1539268 h 2729893"/>
              <a:gd name="connsiteX63" fmla="*/ 142960 w 1728872"/>
              <a:gd name="connsiteY63" fmla="*/ 1553556 h 2729893"/>
              <a:gd name="connsiteX64" fmla="*/ 114385 w 1728872"/>
              <a:gd name="connsiteY64" fmla="*/ 1577368 h 2729893"/>
              <a:gd name="connsiteX65" fmla="*/ 109622 w 1728872"/>
              <a:gd name="connsiteY65" fmla="*/ 1591656 h 2729893"/>
              <a:gd name="connsiteX66" fmla="*/ 100097 w 1728872"/>
              <a:gd name="connsiteY66" fmla="*/ 1653568 h 2729893"/>
              <a:gd name="connsiteX67" fmla="*/ 71522 w 1728872"/>
              <a:gd name="connsiteY67" fmla="*/ 1677381 h 2729893"/>
              <a:gd name="connsiteX68" fmla="*/ 38185 w 1728872"/>
              <a:gd name="connsiteY68" fmla="*/ 1720243 h 2729893"/>
              <a:gd name="connsiteX69" fmla="*/ 28660 w 1728872"/>
              <a:gd name="connsiteY69" fmla="*/ 1739293 h 2729893"/>
              <a:gd name="connsiteX70" fmla="*/ 42947 w 1728872"/>
              <a:gd name="connsiteY70" fmla="*/ 1786918 h 2729893"/>
              <a:gd name="connsiteX71" fmla="*/ 47710 w 1728872"/>
              <a:gd name="connsiteY71" fmla="*/ 1805968 h 2729893"/>
              <a:gd name="connsiteX72" fmla="*/ 52472 w 1728872"/>
              <a:gd name="connsiteY72" fmla="*/ 1820256 h 2729893"/>
              <a:gd name="connsiteX73" fmla="*/ 38185 w 1728872"/>
              <a:gd name="connsiteY73" fmla="*/ 1877406 h 2729893"/>
              <a:gd name="connsiteX74" fmla="*/ 28660 w 1728872"/>
              <a:gd name="connsiteY74" fmla="*/ 1905981 h 2729893"/>
              <a:gd name="connsiteX75" fmla="*/ 57235 w 1728872"/>
              <a:gd name="connsiteY75" fmla="*/ 1958368 h 2729893"/>
              <a:gd name="connsiteX76" fmla="*/ 61997 w 1728872"/>
              <a:gd name="connsiteY76" fmla="*/ 1977418 h 2729893"/>
              <a:gd name="connsiteX77" fmla="*/ 23897 w 1728872"/>
              <a:gd name="connsiteY77" fmla="*/ 1977418 h 2729893"/>
              <a:gd name="connsiteX78" fmla="*/ 85 w 1728872"/>
              <a:gd name="connsiteY78" fmla="*/ 1982181 h 2729893"/>
              <a:gd name="connsiteX79" fmla="*/ 19135 w 1728872"/>
              <a:gd name="connsiteY79" fmla="*/ 2020281 h 2729893"/>
              <a:gd name="connsiteX80" fmla="*/ 33422 w 1728872"/>
              <a:gd name="connsiteY80" fmla="*/ 2206018 h 2729893"/>
              <a:gd name="connsiteX81" fmla="*/ 47710 w 1728872"/>
              <a:gd name="connsiteY81" fmla="*/ 2277456 h 2729893"/>
              <a:gd name="connsiteX82" fmla="*/ 66760 w 1728872"/>
              <a:gd name="connsiteY82" fmla="*/ 2301268 h 2729893"/>
              <a:gd name="connsiteX83" fmla="*/ 76285 w 1728872"/>
              <a:gd name="connsiteY83" fmla="*/ 2315556 h 2729893"/>
              <a:gd name="connsiteX84" fmla="*/ 104860 w 1728872"/>
              <a:gd name="connsiteY84" fmla="*/ 2329843 h 2729893"/>
              <a:gd name="connsiteX85" fmla="*/ 157247 w 1728872"/>
              <a:gd name="connsiteY85" fmla="*/ 2391756 h 2729893"/>
              <a:gd name="connsiteX86" fmla="*/ 171535 w 1728872"/>
              <a:gd name="connsiteY86" fmla="*/ 2425093 h 2729893"/>
              <a:gd name="connsiteX87" fmla="*/ 176297 w 1728872"/>
              <a:gd name="connsiteY87" fmla="*/ 2448906 h 2729893"/>
              <a:gd name="connsiteX88" fmla="*/ 190585 w 1728872"/>
              <a:gd name="connsiteY88" fmla="*/ 2467956 h 2729893"/>
              <a:gd name="connsiteX89" fmla="*/ 195347 w 1728872"/>
              <a:gd name="connsiteY89" fmla="*/ 2482243 h 2729893"/>
              <a:gd name="connsiteX90" fmla="*/ 204872 w 1728872"/>
              <a:gd name="connsiteY90" fmla="*/ 2501293 h 2729893"/>
              <a:gd name="connsiteX91" fmla="*/ 209635 w 1728872"/>
              <a:gd name="connsiteY91" fmla="*/ 2525106 h 2729893"/>
              <a:gd name="connsiteX92" fmla="*/ 233447 w 1728872"/>
              <a:gd name="connsiteY92" fmla="*/ 2567968 h 2729893"/>
              <a:gd name="connsiteX93" fmla="*/ 238210 w 1728872"/>
              <a:gd name="connsiteY93" fmla="*/ 2582256 h 2729893"/>
              <a:gd name="connsiteX94" fmla="*/ 262022 w 1728872"/>
              <a:gd name="connsiteY94" fmla="*/ 2606068 h 2729893"/>
              <a:gd name="connsiteX95" fmla="*/ 271547 w 1728872"/>
              <a:gd name="connsiteY95" fmla="*/ 2620356 h 2729893"/>
              <a:gd name="connsiteX96" fmla="*/ 300122 w 1728872"/>
              <a:gd name="connsiteY96" fmla="*/ 2625118 h 2729893"/>
              <a:gd name="connsiteX97" fmla="*/ 395372 w 1728872"/>
              <a:gd name="connsiteY97" fmla="*/ 2653693 h 2729893"/>
              <a:gd name="connsiteX98" fmla="*/ 395372 w 1728872"/>
              <a:gd name="connsiteY98" fmla="*/ 2653693 h 2729893"/>
              <a:gd name="connsiteX99" fmla="*/ 452522 w 1728872"/>
              <a:gd name="connsiteY99" fmla="*/ 2672743 h 2729893"/>
              <a:gd name="connsiteX100" fmla="*/ 476335 w 1728872"/>
              <a:gd name="connsiteY100" fmla="*/ 2682268 h 2729893"/>
              <a:gd name="connsiteX101" fmla="*/ 504910 w 1728872"/>
              <a:gd name="connsiteY101" fmla="*/ 2691793 h 2729893"/>
              <a:gd name="connsiteX102" fmla="*/ 552535 w 1728872"/>
              <a:gd name="connsiteY102" fmla="*/ 2701318 h 2729893"/>
              <a:gd name="connsiteX103" fmla="*/ 600160 w 1728872"/>
              <a:gd name="connsiteY103" fmla="*/ 2715606 h 2729893"/>
              <a:gd name="connsiteX104" fmla="*/ 628735 w 1728872"/>
              <a:gd name="connsiteY104" fmla="*/ 2725131 h 2729893"/>
              <a:gd name="connsiteX105" fmla="*/ 643022 w 1728872"/>
              <a:gd name="connsiteY105" fmla="*/ 2729893 h 2729893"/>
              <a:gd name="connsiteX106" fmla="*/ 652547 w 1728872"/>
              <a:gd name="connsiteY106" fmla="*/ 2663218 h 2729893"/>
              <a:gd name="connsiteX107" fmla="*/ 666835 w 1728872"/>
              <a:gd name="connsiteY107" fmla="*/ 2653693 h 2729893"/>
              <a:gd name="connsiteX108" fmla="*/ 695410 w 1728872"/>
              <a:gd name="connsiteY108" fmla="*/ 2644168 h 2729893"/>
              <a:gd name="connsiteX109" fmla="*/ 709697 w 1728872"/>
              <a:gd name="connsiteY109" fmla="*/ 2634643 h 2729893"/>
              <a:gd name="connsiteX110" fmla="*/ 738272 w 1728872"/>
              <a:gd name="connsiteY110" fmla="*/ 2625118 h 2729893"/>
              <a:gd name="connsiteX111" fmla="*/ 771610 w 1728872"/>
              <a:gd name="connsiteY111" fmla="*/ 2610831 h 2729893"/>
              <a:gd name="connsiteX112" fmla="*/ 800185 w 1728872"/>
              <a:gd name="connsiteY112" fmla="*/ 2587018 h 2729893"/>
              <a:gd name="connsiteX113" fmla="*/ 833522 w 1728872"/>
              <a:gd name="connsiteY113" fmla="*/ 2553681 h 2729893"/>
              <a:gd name="connsiteX114" fmla="*/ 895435 w 1728872"/>
              <a:gd name="connsiteY114" fmla="*/ 2534631 h 2729893"/>
              <a:gd name="connsiteX115" fmla="*/ 924010 w 1728872"/>
              <a:gd name="connsiteY115" fmla="*/ 2520343 h 2729893"/>
              <a:gd name="connsiteX116" fmla="*/ 962110 w 1728872"/>
              <a:gd name="connsiteY116" fmla="*/ 2510818 h 2729893"/>
              <a:gd name="connsiteX117" fmla="*/ 976397 w 1728872"/>
              <a:gd name="connsiteY117" fmla="*/ 2506056 h 2729893"/>
              <a:gd name="connsiteX118" fmla="*/ 995447 w 1728872"/>
              <a:gd name="connsiteY118" fmla="*/ 2501293 h 2729893"/>
              <a:gd name="connsiteX119" fmla="*/ 1014497 w 1728872"/>
              <a:gd name="connsiteY119" fmla="*/ 2491768 h 2729893"/>
              <a:gd name="connsiteX120" fmla="*/ 1062122 w 1728872"/>
              <a:gd name="connsiteY120" fmla="*/ 2482243 h 2729893"/>
              <a:gd name="connsiteX121" fmla="*/ 1066885 w 1728872"/>
              <a:gd name="connsiteY121" fmla="*/ 2463193 h 2729893"/>
              <a:gd name="connsiteX122" fmla="*/ 1109747 w 1728872"/>
              <a:gd name="connsiteY122" fmla="*/ 2448906 h 2729893"/>
              <a:gd name="connsiteX123" fmla="*/ 1114510 w 1728872"/>
              <a:gd name="connsiteY123" fmla="*/ 2429856 h 2729893"/>
              <a:gd name="connsiteX124" fmla="*/ 1109747 w 1728872"/>
              <a:gd name="connsiteY124" fmla="*/ 2415568 h 2729893"/>
              <a:gd name="connsiteX125" fmla="*/ 1081172 w 1728872"/>
              <a:gd name="connsiteY125" fmla="*/ 2377468 h 2729893"/>
              <a:gd name="connsiteX126" fmla="*/ 1071647 w 1728872"/>
              <a:gd name="connsiteY126" fmla="*/ 2363181 h 2729893"/>
              <a:gd name="connsiteX127" fmla="*/ 1038310 w 1728872"/>
              <a:gd name="connsiteY127" fmla="*/ 2320318 h 2729893"/>
              <a:gd name="connsiteX128" fmla="*/ 1066885 w 1728872"/>
              <a:gd name="connsiteY128" fmla="*/ 2253643 h 2729893"/>
              <a:gd name="connsiteX129" fmla="*/ 1081172 w 1728872"/>
              <a:gd name="connsiteY129" fmla="*/ 2248881 h 2729893"/>
              <a:gd name="connsiteX130" fmla="*/ 1100222 w 1728872"/>
              <a:gd name="connsiteY130" fmla="*/ 2234593 h 2729893"/>
              <a:gd name="connsiteX131" fmla="*/ 1114510 w 1728872"/>
              <a:gd name="connsiteY131" fmla="*/ 2225068 h 2729893"/>
              <a:gd name="connsiteX132" fmla="*/ 1128797 w 1728872"/>
              <a:gd name="connsiteY132" fmla="*/ 2210781 h 2729893"/>
              <a:gd name="connsiteX133" fmla="*/ 1138322 w 1728872"/>
              <a:gd name="connsiteY133" fmla="*/ 2186968 h 2729893"/>
              <a:gd name="connsiteX134" fmla="*/ 1157372 w 1728872"/>
              <a:gd name="connsiteY134" fmla="*/ 2158393 h 2729893"/>
              <a:gd name="connsiteX135" fmla="*/ 1176422 w 1728872"/>
              <a:gd name="connsiteY135" fmla="*/ 2129818 h 2729893"/>
              <a:gd name="connsiteX136" fmla="*/ 1190710 w 1728872"/>
              <a:gd name="connsiteY136" fmla="*/ 2120293 h 2729893"/>
              <a:gd name="connsiteX137" fmla="*/ 1309772 w 1728872"/>
              <a:gd name="connsiteY137" fmla="*/ 2110768 h 2729893"/>
              <a:gd name="connsiteX138" fmla="*/ 1324060 w 1728872"/>
              <a:gd name="connsiteY138" fmla="*/ 2091718 h 2729893"/>
              <a:gd name="connsiteX139" fmla="*/ 1333585 w 1728872"/>
              <a:gd name="connsiteY139" fmla="*/ 2063143 h 2729893"/>
              <a:gd name="connsiteX140" fmla="*/ 1357397 w 1728872"/>
              <a:gd name="connsiteY140" fmla="*/ 2053618 h 2729893"/>
              <a:gd name="connsiteX141" fmla="*/ 1405022 w 1728872"/>
              <a:gd name="connsiteY141" fmla="*/ 2044093 h 2729893"/>
              <a:gd name="connsiteX142" fmla="*/ 1395497 w 1728872"/>
              <a:gd name="connsiteY142" fmla="*/ 2020281 h 2729893"/>
              <a:gd name="connsiteX143" fmla="*/ 1419310 w 1728872"/>
              <a:gd name="connsiteY143" fmla="*/ 2015518 h 2729893"/>
              <a:gd name="connsiteX144" fmla="*/ 1476460 w 1728872"/>
              <a:gd name="connsiteY144" fmla="*/ 2001231 h 2729893"/>
              <a:gd name="connsiteX145" fmla="*/ 1490747 w 1728872"/>
              <a:gd name="connsiteY145" fmla="*/ 1996468 h 2729893"/>
              <a:gd name="connsiteX146" fmla="*/ 1528847 w 1728872"/>
              <a:gd name="connsiteY146" fmla="*/ 1991706 h 2729893"/>
              <a:gd name="connsiteX147" fmla="*/ 1543135 w 1728872"/>
              <a:gd name="connsiteY147" fmla="*/ 1967893 h 2729893"/>
              <a:gd name="connsiteX148" fmla="*/ 1552660 w 1728872"/>
              <a:gd name="connsiteY148" fmla="*/ 1915506 h 2729893"/>
              <a:gd name="connsiteX149" fmla="*/ 1595522 w 1728872"/>
              <a:gd name="connsiteY149" fmla="*/ 1905981 h 2729893"/>
              <a:gd name="connsiteX150" fmla="*/ 1605047 w 1728872"/>
              <a:gd name="connsiteY150" fmla="*/ 1891693 h 2729893"/>
              <a:gd name="connsiteX151" fmla="*/ 1609810 w 1728872"/>
              <a:gd name="connsiteY151" fmla="*/ 1877406 h 2729893"/>
              <a:gd name="connsiteX152" fmla="*/ 1628860 w 1728872"/>
              <a:gd name="connsiteY152" fmla="*/ 1863118 h 2729893"/>
              <a:gd name="connsiteX153" fmla="*/ 1657435 w 1728872"/>
              <a:gd name="connsiteY153" fmla="*/ 1834543 h 2729893"/>
              <a:gd name="connsiteX154" fmla="*/ 1647910 w 1728872"/>
              <a:gd name="connsiteY154" fmla="*/ 1791681 h 2729893"/>
              <a:gd name="connsiteX155" fmla="*/ 1624097 w 1728872"/>
              <a:gd name="connsiteY155" fmla="*/ 1763106 h 2729893"/>
              <a:gd name="connsiteX156" fmla="*/ 1581235 w 1728872"/>
              <a:gd name="connsiteY156" fmla="*/ 1715481 h 2729893"/>
              <a:gd name="connsiteX157" fmla="*/ 1562185 w 1728872"/>
              <a:gd name="connsiteY157" fmla="*/ 1710718 h 2729893"/>
              <a:gd name="connsiteX158" fmla="*/ 1547897 w 1728872"/>
              <a:gd name="connsiteY158" fmla="*/ 1677381 h 2729893"/>
              <a:gd name="connsiteX159" fmla="*/ 1585997 w 1728872"/>
              <a:gd name="connsiteY159" fmla="*/ 1653568 h 2729893"/>
              <a:gd name="connsiteX160" fmla="*/ 1619335 w 1728872"/>
              <a:gd name="connsiteY160" fmla="*/ 1639281 h 2729893"/>
              <a:gd name="connsiteX161" fmla="*/ 1652672 w 1728872"/>
              <a:gd name="connsiteY161" fmla="*/ 1629756 h 2729893"/>
              <a:gd name="connsiteX162" fmla="*/ 1681247 w 1728872"/>
              <a:gd name="connsiteY162" fmla="*/ 1620231 h 2729893"/>
              <a:gd name="connsiteX163" fmla="*/ 1695535 w 1728872"/>
              <a:gd name="connsiteY163" fmla="*/ 1601181 h 2729893"/>
              <a:gd name="connsiteX164" fmla="*/ 1705060 w 1728872"/>
              <a:gd name="connsiteY164" fmla="*/ 1586893 h 2729893"/>
              <a:gd name="connsiteX165" fmla="*/ 1700297 w 1728872"/>
              <a:gd name="connsiteY165" fmla="*/ 1544031 h 2729893"/>
              <a:gd name="connsiteX166" fmla="*/ 1686010 w 1728872"/>
              <a:gd name="connsiteY166" fmla="*/ 1524981 h 2729893"/>
              <a:gd name="connsiteX167" fmla="*/ 1681247 w 1728872"/>
              <a:gd name="connsiteY167" fmla="*/ 1505931 h 2729893"/>
              <a:gd name="connsiteX168" fmla="*/ 1671722 w 1728872"/>
              <a:gd name="connsiteY168" fmla="*/ 1477356 h 2729893"/>
              <a:gd name="connsiteX169" fmla="*/ 1676485 w 1728872"/>
              <a:gd name="connsiteY169" fmla="*/ 1410681 h 2729893"/>
              <a:gd name="connsiteX170" fmla="*/ 1681247 w 1728872"/>
              <a:gd name="connsiteY170" fmla="*/ 1372581 h 2729893"/>
              <a:gd name="connsiteX171" fmla="*/ 1700297 w 1728872"/>
              <a:gd name="connsiteY171" fmla="*/ 1353531 h 2729893"/>
              <a:gd name="connsiteX172" fmla="*/ 1709822 w 1728872"/>
              <a:gd name="connsiteY172" fmla="*/ 1329718 h 2729893"/>
              <a:gd name="connsiteX173" fmla="*/ 1714585 w 1728872"/>
              <a:gd name="connsiteY173" fmla="*/ 1315431 h 2729893"/>
              <a:gd name="connsiteX174" fmla="*/ 1728872 w 1728872"/>
              <a:gd name="connsiteY174" fmla="*/ 1286856 h 2729893"/>
              <a:gd name="connsiteX175" fmla="*/ 1719347 w 1728872"/>
              <a:gd name="connsiteY175" fmla="*/ 1196368 h 2729893"/>
              <a:gd name="connsiteX176" fmla="*/ 1681247 w 1728872"/>
              <a:gd name="connsiteY176" fmla="*/ 1158268 h 2729893"/>
              <a:gd name="connsiteX177" fmla="*/ 1666960 w 1728872"/>
              <a:gd name="connsiteY177" fmla="*/ 1143981 h 2729893"/>
              <a:gd name="connsiteX178" fmla="*/ 1652672 w 1728872"/>
              <a:gd name="connsiteY178" fmla="*/ 1129693 h 2729893"/>
              <a:gd name="connsiteX179" fmla="*/ 1633622 w 1728872"/>
              <a:gd name="connsiteY179" fmla="*/ 1120168 h 2729893"/>
              <a:gd name="connsiteX180" fmla="*/ 1614572 w 1728872"/>
              <a:gd name="connsiteY180" fmla="*/ 1101118 h 2729893"/>
              <a:gd name="connsiteX181" fmla="*/ 1600285 w 1728872"/>
              <a:gd name="connsiteY181" fmla="*/ 1096356 h 2729893"/>
              <a:gd name="connsiteX182" fmla="*/ 1581235 w 1728872"/>
              <a:gd name="connsiteY182" fmla="*/ 1086831 h 2729893"/>
              <a:gd name="connsiteX183" fmla="*/ 1547897 w 1728872"/>
              <a:gd name="connsiteY183" fmla="*/ 1077306 h 2729893"/>
              <a:gd name="connsiteX184" fmla="*/ 1528847 w 1728872"/>
              <a:gd name="connsiteY184" fmla="*/ 1067781 h 2729893"/>
              <a:gd name="connsiteX185" fmla="*/ 1500272 w 1728872"/>
              <a:gd name="connsiteY185" fmla="*/ 1063018 h 2729893"/>
              <a:gd name="connsiteX186" fmla="*/ 1481222 w 1728872"/>
              <a:gd name="connsiteY186" fmla="*/ 1029681 h 2729893"/>
              <a:gd name="connsiteX187" fmla="*/ 1466935 w 1728872"/>
              <a:gd name="connsiteY187" fmla="*/ 986818 h 2729893"/>
              <a:gd name="connsiteX188" fmla="*/ 1457410 w 1728872"/>
              <a:gd name="connsiteY188" fmla="*/ 967768 h 2729893"/>
              <a:gd name="connsiteX189" fmla="*/ 1452647 w 1728872"/>
              <a:gd name="connsiteY189" fmla="*/ 953481 h 2729893"/>
              <a:gd name="connsiteX190" fmla="*/ 1443122 w 1728872"/>
              <a:gd name="connsiteY190" fmla="*/ 929668 h 2729893"/>
              <a:gd name="connsiteX191" fmla="*/ 1452647 w 1728872"/>
              <a:gd name="connsiteY191" fmla="*/ 867756 h 2729893"/>
              <a:gd name="connsiteX192" fmla="*/ 1462172 w 1728872"/>
              <a:gd name="connsiteY192" fmla="*/ 853468 h 2729893"/>
              <a:gd name="connsiteX193" fmla="*/ 1466935 w 1728872"/>
              <a:gd name="connsiteY193" fmla="*/ 839181 h 2729893"/>
              <a:gd name="connsiteX194" fmla="*/ 1500272 w 1728872"/>
              <a:gd name="connsiteY194" fmla="*/ 786793 h 2729893"/>
              <a:gd name="connsiteX195" fmla="*/ 1519322 w 1728872"/>
              <a:gd name="connsiteY195" fmla="*/ 739168 h 2729893"/>
              <a:gd name="connsiteX196" fmla="*/ 1528847 w 1728872"/>
              <a:gd name="connsiteY196" fmla="*/ 715356 h 2729893"/>
              <a:gd name="connsiteX197" fmla="*/ 1543135 w 1728872"/>
              <a:gd name="connsiteY197" fmla="*/ 701068 h 2729893"/>
              <a:gd name="connsiteX198" fmla="*/ 1562185 w 1728872"/>
              <a:gd name="connsiteY198" fmla="*/ 686781 h 2729893"/>
              <a:gd name="connsiteX199" fmla="*/ 1590760 w 1728872"/>
              <a:gd name="connsiteY199" fmla="*/ 643918 h 2729893"/>
              <a:gd name="connsiteX200" fmla="*/ 1600285 w 1728872"/>
              <a:gd name="connsiteY200" fmla="*/ 615343 h 2729893"/>
              <a:gd name="connsiteX201" fmla="*/ 1619335 w 1728872"/>
              <a:gd name="connsiteY201" fmla="*/ 586768 h 2729893"/>
              <a:gd name="connsiteX202" fmla="*/ 1614572 w 1728872"/>
              <a:gd name="connsiteY202" fmla="*/ 491518 h 2729893"/>
              <a:gd name="connsiteX203" fmla="*/ 1585997 w 1728872"/>
              <a:gd name="connsiteY203" fmla="*/ 467706 h 2729893"/>
              <a:gd name="connsiteX204" fmla="*/ 1571710 w 1728872"/>
              <a:gd name="connsiteY204" fmla="*/ 462943 h 2729893"/>
              <a:gd name="connsiteX205" fmla="*/ 1538372 w 1728872"/>
              <a:gd name="connsiteY205" fmla="*/ 448656 h 2729893"/>
              <a:gd name="connsiteX206" fmla="*/ 1533610 w 1728872"/>
              <a:gd name="connsiteY206" fmla="*/ 429606 h 2729893"/>
              <a:gd name="connsiteX207" fmla="*/ 1528847 w 1728872"/>
              <a:gd name="connsiteY207" fmla="*/ 343881 h 2729893"/>
              <a:gd name="connsiteX208" fmla="*/ 1514560 w 1728872"/>
              <a:gd name="connsiteY208" fmla="*/ 324831 h 2729893"/>
              <a:gd name="connsiteX209" fmla="*/ 1505035 w 1728872"/>
              <a:gd name="connsiteY209" fmla="*/ 310543 h 2729893"/>
              <a:gd name="connsiteX210" fmla="*/ 1485985 w 1728872"/>
              <a:gd name="connsiteY210" fmla="*/ 305781 h 2729893"/>
              <a:gd name="connsiteX211" fmla="*/ 1457410 w 1728872"/>
              <a:gd name="connsiteY211" fmla="*/ 296256 h 2729893"/>
              <a:gd name="connsiteX212" fmla="*/ 1481222 w 1728872"/>
              <a:gd name="connsiteY212" fmla="*/ 272443 h 2729893"/>
              <a:gd name="connsiteX213" fmla="*/ 1500272 w 1728872"/>
              <a:gd name="connsiteY213" fmla="*/ 234343 h 2729893"/>
              <a:gd name="connsiteX214" fmla="*/ 1514560 w 1728872"/>
              <a:gd name="connsiteY214" fmla="*/ 162906 h 2729893"/>
              <a:gd name="connsiteX215" fmla="*/ 1519322 w 1728872"/>
              <a:gd name="connsiteY215" fmla="*/ 139093 h 2729893"/>
              <a:gd name="connsiteX216" fmla="*/ 1524085 w 1728872"/>
              <a:gd name="connsiteY216" fmla="*/ 124806 h 2729893"/>
              <a:gd name="connsiteX217" fmla="*/ 1528847 w 1728872"/>
              <a:gd name="connsiteY217" fmla="*/ 105756 h 2729893"/>
              <a:gd name="connsiteX218" fmla="*/ 1547897 w 1728872"/>
              <a:gd name="connsiteY218" fmla="*/ 77181 h 2729893"/>
              <a:gd name="connsiteX219" fmla="*/ 1557422 w 1728872"/>
              <a:gd name="connsiteY219" fmla="*/ 62893 h 2729893"/>
              <a:gd name="connsiteX220" fmla="*/ 1538372 w 1728872"/>
              <a:gd name="connsiteY220" fmla="*/ 20031 h 2729893"/>
              <a:gd name="connsiteX0" fmla="*/ 1538372 w 1728872"/>
              <a:gd name="connsiteY0" fmla="*/ 20031 h 2729893"/>
              <a:gd name="connsiteX1" fmla="*/ 1485985 w 1728872"/>
              <a:gd name="connsiteY1" fmla="*/ 8125 h 2729893"/>
              <a:gd name="connsiteX2" fmla="*/ 1445503 w 1728872"/>
              <a:gd name="connsiteY2" fmla="*/ 3361 h 2729893"/>
              <a:gd name="connsiteX3" fmla="*/ 1338347 w 1728872"/>
              <a:gd name="connsiteY3" fmla="*/ 67656 h 2729893"/>
              <a:gd name="connsiteX4" fmla="*/ 1288341 w 1728872"/>
              <a:gd name="connsiteY4" fmla="*/ 122425 h 2729893"/>
              <a:gd name="connsiteX5" fmla="*/ 1221666 w 1728872"/>
              <a:gd name="connsiteY5" fmla="*/ 124805 h 2729893"/>
              <a:gd name="connsiteX6" fmla="*/ 1202616 w 1728872"/>
              <a:gd name="connsiteY6" fmla="*/ 146238 h 2729893"/>
              <a:gd name="connsiteX7" fmla="*/ 1138322 w 1728872"/>
              <a:gd name="connsiteY7" fmla="*/ 165288 h 2729893"/>
              <a:gd name="connsiteX8" fmla="*/ 1085935 w 1728872"/>
              <a:gd name="connsiteY8" fmla="*/ 243868 h 2729893"/>
              <a:gd name="connsiteX9" fmla="*/ 1059741 w 1728872"/>
              <a:gd name="connsiteY9" fmla="*/ 296256 h 2729893"/>
              <a:gd name="connsiteX10" fmla="*/ 966872 w 1728872"/>
              <a:gd name="connsiteY10" fmla="*/ 267681 h 2729893"/>
              <a:gd name="connsiteX11" fmla="*/ 909722 w 1728872"/>
              <a:gd name="connsiteY11" fmla="*/ 310543 h 2729893"/>
              <a:gd name="connsiteX12" fmla="*/ 885910 w 1728872"/>
              <a:gd name="connsiteY12" fmla="*/ 405793 h 2729893"/>
              <a:gd name="connsiteX13" fmla="*/ 854953 w 1728872"/>
              <a:gd name="connsiteY13" fmla="*/ 489137 h 2729893"/>
              <a:gd name="connsiteX14" fmla="*/ 776372 w 1728872"/>
              <a:gd name="connsiteY14" fmla="*/ 467705 h 2729893"/>
              <a:gd name="connsiteX15" fmla="*/ 726366 w 1728872"/>
              <a:gd name="connsiteY15" fmla="*/ 498663 h 2729893"/>
              <a:gd name="connsiteX16" fmla="*/ 681122 w 1728872"/>
              <a:gd name="connsiteY16" fmla="*/ 524857 h 2729893"/>
              <a:gd name="connsiteX17" fmla="*/ 628734 w 1728872"/>
              <a:gd name="connsiteY17" fmla="*/ 527238 h 2729893"/>
              <a:gd name="connsiteX18" fmla="*/ 631115 w 1728872"/>
              <a:gd name="connsiteY18" fmla="*/ 562956 h 2729893"/>
              <a:gd name="connsiteX19" fmla="*/ 595397 w 1728872"/>
              <a:gd name="connsiteY19" fmla="*/ 577244 h 2729893"/>
              <a:gd name="connsiteX20" fmla="*/ 581110 w 1728872"/>
              <a:gd name="connsiteY20" fmla="*/ 624868 h 2729893"/>
              <a:gd name="connsiteX21" fmla="*/ 571585 w 1728872"/>
              <a:gd name="connsiteY21" fmla="*/ 658206 h 2729893"/>
              <a:gd name="connsiteX22" fmla="*/ 566822 w 1728872"/>
              <a:gd name="connsiteY22" fmla="*/ 672493 h 2729893"/>
              <a:gd name="connsiteX23" fmla="*/ 514435 w 1728872"/>
              <a:gd name="connsiteY23" fmla="*/ 686781 h 2729893"/>
              <a:gd name="connsiteX24" fmla="*/ 500147 w 1728872"/>
              <a:gd name="connsiteY24" fmla="*/ 701068 h 2729893"/>
              <a:gd name="connsiteX25" fmla="*/ 523960 w 1728872"/>
              <a:gd name="connsiteY25" fmla="*/ 734406 h 2729893"/>
              <a:gd name="connsiteX26" fmla="*/ 566822 w 1728872"/>
              <a:gd name="connsiteY26" fmla="*/ 743931 h 2729893"/>
              <a:gd name="connsiteX27" fmla="*/ 604922 w 1728872"/>
              <a:gd name="connsiteY27" fmla="*/ 791556 h 2729893"/>
              <a:gd name="connsiteX28" fmla="*/ 623972 w 1728872"/>
              <a:gd name="connsiteY28" fmla="*/ 858231 h 2729893"/>
              <a:gd name="connsiteX29" fmla="*/ 638260 w 1728872"/>
              <a:gd name="connsiteY29" fmla="*/ 867756 h 2729893"/>
              <a:gd name="connsiteX30" fmla="*/ 604922 w 1728872"/>
              <a:gd name="connsiteY30" fmla="*/ 886806 h 2729893"/>
              <a:gd name="connsiteX31" fmla="*/ 595397 w 1728872"/>
              <a:gd name="connsiteY31" fmla="*/ 901093 h 2729893"/>
              <a:gd name="connsiteX32" fmla="*/ 576347 w 1728872"/>
              <a:gd name="connsiteY32" fmla="*/ 905856 h 2729893"/>
              <a:gd name="connsiteX33" fmla="*/ 562060 w 1728872"/>
              <a:gd name="connsiteY33" fmla="*/ 901093 h 2729893"/>
              <a:gd name="connsiteX34" fmla="*/ 566822 w 1728872"/>
              <a:gd name="connsiteY34" fmla="*/ 939193 h 2729893"/>
              <a:gd name="connsiteX35" fmla="*/ 557297 w 1728872"/>
              <a:gd name="connsiteY35" fmla="*/ 972531 h 2729893"/>
              <a:gd name="connsiteX36" fmla="*/ 523960 w 1728872"/>
              <a:gd name="connsiteY36" fmla="*/ 991581 h 2729893"/>
              <a:gd name="connsiteX37" fmla="*/ 509672 w 1728872"/>
              <a:gd name="connsiteY37" fmla="*/ 1005868 h 2729893"/>
              <a:gd name="connsiteX38" fmla="*/ 476335 w 1728872"/>
              <a:gd name="connsiteY38" fmla="*/ 986818 h 2729893"/>
              <a:gd name="connsiteX39" fmla="*/ 457285 w 1728872"/>
              <a:gd name="connsiteY39" fmla="*/ 991581 h 2729893"/>
              <a:gd name="connsiteX40" fmla="*/ 462047 w 1728872"/>
              <a:gd name="connsiteY40" fmla="*/ 1015393 h 2729893"/>
              <a:gd name="connsiteX41" fmla="*/ 481097 w 1728872"/>
              <a:gd name="connsiteY41" fmla="*/ 1043968 h 2729893"/>
              <a:gd name="connsiteX42" fmla="*/ 490622 w 1728872"/>
              <a:gd name="connsiteY42" fmla="*/ 1082068 h 2729893"/>
              <a:gd name="connsiteX43" fmla="*/ 485860 w 1728872"/>
              <a:gd name="connsiteY43" fmla="*/ 1182081 h 2729893"/>
              <a:gd name="connsiteX44" fmla="*/ 452522 w 1728872"/>
              <a:gd name="connsiteY44" fmla="*/ 1215418 h 2729893"/>
              <a:gd name="connsiteX45" fmla="*/ 438235 w 1728872"/>
              <a:gd name="connsiteY45" fmla="*/ 1229706 h 2729893"/>
              <a:gd name="connsiteX46" fmla="*/ 414422 w 1728872"/>
              <a:gd name="connsiteY46" fmla="*/ 1220181 h 2729893"/>
              <a:gd name="connsiteX47" fmla="*/ 395372 w 1728872"/>
              <a:gd name="connsiteY47" fmla="*/ 1215418 h 2729893"/>
              <a:gd name="connsiteX48" fmla="*/ 390610 w 1728872"/>
              <a:gd name="connsiteY48" fmla="*/ 1234468 h 2729893"/>
              <a:gd name="connsiteX49" fmla="*/ 385847 w 1728872"/>
              <a:gd name="connsiteY49" fmla="*/ 1258281 h 2729893"/>
              <a:gd name="connsiteX50" fmla="*/ 381085 w 1728872"/>
              <a:gd name="connsiteY50" fmla="*/ 1291618 h 2729893"/>
              <a:gd name="connsiteX51" fmla="*/ 376322 w 1728872"/>
              <a:gd name="connsiteY51" fmla="*/ 1305906 h 2729893"/>
              <a:gd name="connsiteX52" fmla="*/ 371560 w 1728872"/>
              <a:gd name="connsiteY52" fmla="*/ 1324956 h 2729893"/>
              <a:gd name="connsiteX53" fmla="*/ 366797 w 1728872"/>
              <a:gd name="connsiteY53" fmla="*/ 1348768 h 2729893"/>
              <a:gd name="connsiteX54" fmla="*/ 338222 w 1728872"/>
              <a:gd name="connsiteY54" fmla="*/ 1377343 h 2729893"/>
              <a:gd name="connsiteX55" fmla="*/ 319172 w 1728872"/>
              <a:gd name="connsiteY55" fmla="*/ 1391631 h 2729893"/>
              <a:gd name="connsiteX56" fmla="*/ 290597 w 1728872"/>
              <a:gd name="connsiteY56" fmla="*/ 1401156 h 2729893"/>
              <a:gd name="connsiteX57" fmla="*/ 276310 w 1728872"/>
              <a:gd name="connsiteY57" fmla="*/ 1415443 h 2729893"/>
              <a:gd name="connsiteX58" fmla="*/ 262022 w 1728872"/>
              <a:gd name="connsiteY58" fmla="*/ 1424968 h 2729893"/>
              <a:gd name="connsiteX59" fmla="*/ 257260 w 1728872"/>
              <a:gd name="connsiteY59" fmla="*/ 1439256 h 2729893"/>
              <a:gd name="connsiteX60" fmla="*/ 242972 w 1728872"/>
              <a:gd name="connsiteY60" fmla="*/ 1463068 h 2729893"/>
              <a:gd name="connsiteX61" fmla="*/ 209635 w 1728872"/>
              <a:gd name="connsiteY61" fmla="*/ 1496406 h 2729893"/>
              <a:gd name="connsiteX62" fmla="*/ 195347 w 1728872"/>
              <a:gd name="connsiteY62" fmla="*/ 1510693 h 2729893"/>
              <a:gd name="connsiteX63" fmla="*/ 157247 w 1728872"/>
              <a:gd name="connsiteY63" fmla="*/ 1539268 h 2729893"/>
              <a:gd name="connsiteX64" fmla="*/ 142960 w 1728872"/>
              <a:gd name="connsiteY64" fmla="*/ 1553556 h 2729893"/>
              <a:gd name="connsiteX65" fmla="*/ 114385 w 1728872"/>
              <a:gd name="connsiteY65" fmla="*/ 1577368 h 2729893"/>
              <a:gd name="connsiteX66" fmla="*/ 109622 w 1728872"/>
              <a:gd name="connsiteY66" fmla="*/ 1591656 h 2729893"/>
              <a:gd name="connsiteX67" fmla="*/ 100097 w 1728872"/>
              <a:gd name="connsiteY67" fmla="*/ 1653568 h 2729893"/>
              <a:gd name="connsiteX68" fmla="*/ 71522 w 1728872"/>
              <a:gd name="connsiteY68" fmla="*/ 1677381 h 2729893"/>
              <a:gd name="connsiteX69" fmla="*/ 38185 w 1728872"/>
              <a:gd name="connsiteY69" fmla="*/ 1720243 h 2729893"/>
              <a:gd name="connsiteX70" fmla="*/ 28660 w 1728872"/>
              <a:gd name="connsiteY70" fmla="*/ 1739293 h 2729893"/>
              <a:gd name="connsiteX71" fmla="*/ 42947 w 1728872"/>
              <a:gd name="connsiteY71" fmla="*/ 1786918 h 2729893"/>
              <a:gd name="connsiteX72" fmla="*/ 47710 w 1728872"/>
              <a:gd name="connsiteY72" fmla="*/ 1805968 h 2729893"/>
              <a:gd name="connsiteX73" fmla="*/ 52472 w 1728872"/>
              <a:gd name="connsiteY73" fmla="*/ 1820256 h 2729893"/>
              <a:gd name="connsiteX74" fmla="*/ 38185 w 1728872"/>
              <a:gd name="connsiteY74" fmla="*/ 1877406 h 2729893"/>
              <a:gd name="connsiteX75" fmla="*/ 28660 w 1728872"/>
              <a:gd name="connsiteY75" fmla="*/ 1905981 h 2729893"/>
              <a:gd name="connsiteX76" fmla="*/ 57235 w 1728872"/>
              <a:gd name="connsiteY76" fmla="*/ 1958368 h 2729893"/>
              <a:gd name="connsiteX77" fmla="*/ 61997 w 1728872"/>
              <a:gd name="connsiteY77" fmla="*/ 1977418 h 2729893"/>
              <a:gd name="connsiteX78" fmla="*/ 23897 w 1728872"/>
              <a:gd name="connsiteY78" fmla="*/ 1977418 h 2729893"/>
              <a:gd name="connsiteX79" fmla="*/ 85 w 1728872"/>
              <a:gd name="connsiteY79" fmla="*/ 1982181 h 2729893"/>
              <a:gd name="connsiteX80" fmla="*/ 19135 w 1728872"/>
              <a:gd name="connsiteY80" fmla="*/ 2020281 h 2729893"/>
              <a:gd name="connsiteX81" fmla="*/ 33422 w 1728872"/>
              <a:gd name="connsiteY81" fmla="*/ 2206018 h 2729893"/>
              <a:gd name="connsiteX82" fmla="*/ 47710 w 1728872"/>
              <a:gd name="connsiteY82" fmla="*/ 2277456 h 2729893"/>
              <a:gd name="connsiteX83" fmla="*/ 66760 w 1728872"/>
              <a:gd name="connsiteY83" fmla="*/ 2301268 h 2729893"/>
              <a:gd name="connsiteX84" fmla="*/ 76285 w 1728872"/>
              <a:gd name="connsiteY84" fmla="*/ 2315556 h 2729893"/>
              <a:gd name="connsiteX85" fmla="*/ 104860 w 1728872"/>
              <a:gd name="connsiteY85" fmla="*/ 2329843 h 2729893"/>
              <a:gd name="connsiteX86" fmla="*/ 157247 w 1728872"/>
              <a:gd name="connsiteY86" fmla="*/ 2391756 h 2729893"/>
              <a:gd name="connsiteX87" fmla="*/ 171535 w 1728872"/>
              <a:gd name="connsiteY87" fmla="*/ 2425093 h 2729893"/>
              <a:gd name="connsiteX88" fmla="*/ 176297 w 1728872"/>
              <a:gd name="connsiteY88" fmla="*/ 2448906 h 2729893"/>
              <a:gd name="connsiteX89" fmla="*/ 190585 w 1728872"/>
              <a:gd name="connsiteY89" fmla="*/ 2467956 h 2729893"/>
              <a:gd name="connsiteX90" fmla="*/ 195347 w 1728872"/>
              <a:gd name="connsiteY90" fmla="*/ 2482243 h 2729893"/>
              <a:gd name="connsiteX91" fmla="*/ 204872 w 1728872"/>
              <a:gd name="connsiteY91" fmla="*/ 2501293 h 2729893"/>
              <a:gd name="connsiteX92" fmla="*/ 209635 w 1728872"/>
              <a:gd name="connsiteY92" fmla="*/ 2525106 h 2729893"/>
              <a:gd name="connsiteX93" fmla="*/ 233447 w 1728872"/>
              <a:gd name="connsiteY93" fmla="*/ 2567968 h 2729893"/>
              <a:gd name="connsiteX94" fmla="*/ 238210 w 1728872"/>
              <a:gd name="connsiteY94" fmla="*/ 2582256 h 2729893"/>
              <a:gd name="connsiteX95" fmla="*/ 262022 w 1728872"/>
              <a:gd name="connsiteY95" fmla="*/ 2606068 h 2729893"/>
              <a:gd name="connsiteX96" fmla="*/ 271547 w 1728872"/>
              <a:gd name="connsiteY96" fmla="*/ 2620356 h 2729893"/>
              <a:gd name="connsiteX97" fmla="*/ 300122 w 1728872"/>
              <a:gd name="connsiteY97" fmla="*/ 2625118 h 2729893"/>
              <a:gd name="connsiteX98" fmla="*/ 395372 w 1728872"/>
              <a:gd name="connsiteY98" fmla="*/ 2653693 h 2729893"/>
              <a:gd name="connsiteX99" fmla="*/ 395372 w 1728872"/>
              <a:gd name="connsiteY99" fmla="*/ 2653693 h 2729893"/>
              <a:gd name="connsiteX100" fmla="*/ 452522 w 1728872"/>
              <a:gd name="connsiteY100" fmla="*/ 2672743 h 2729893"/>
              <a:gd name="connsiteX101" fmla="*/ 476335 w 1728872"/>
              <a:gd name="connsiteY101" fmla="*/ 2682268 h 2729893"/>
              <a:gd name="connsiteX102" fmla="*/ 504910 w 1728872"/>
              <a:gd name="connsiteY102" fmla="*/ 2691793 h 2729893"/>
              <a:gd name="connsiteX103" fmla="*/ 552535 w 1728872"/>
              <a:gd name="connsiteY103" fmla="*/ 2701318 h 2729893"/>
              <a:gd name="connsiteX104" fmla="*/ 600160 w 1728872"/>
              <a:gd name="connsiteY104" fmla="*/ 2715606 h 2729893"/>
              <a:gd name="connsiteX105" fmla="*/ 628735 w 1728872"/>
              <a:gd name="connsiteY105" fmla="*/ 2725131 h 2729893"/>
              <a:gd name="connsiteX106" fmla="*/ 643022 w 1728872"/>
              <a:gd name="connsiteY106" fmla="*/ 2729893 h 2729893"/>
              <a:gd name="connsiteX107" fmla="*/ 652547 w 1728872"/>
              <a:gd name="connsiteY107" fmla="*/ 2663218 h 2729893"/>
              <a:gd name="connsiteX108" fmla="*/ 666835 w 1728872"/>
              <a:gd name="connsiteY108" fmla="*/ 2653693 h 2729893"/>
              <a:gd name="connsiteX109" fmla="*/ 695410 w 1728872"/>
              <a:gd name="connsiteY109" fmla="*/ 2644168 h 2729893"/>
              <a:gd name="connsiteX110" fmla="*/ 709697 w 1728872"/>
              <a:gd name="connsiteY110" fmla="*/ 2634643 h 2729893"/>
              <a:gd name="connsiteX111" fmla="*/ 738272 w 1728872"/>
              <a:gd name="connsiteY111" fmla="*/ 2625118 h 2729893"/>
              <a:gd name="connsiteX112" fmla="*/ 771610 w 1728872"/>
              <a:gd name="connsiteY112" fmla="*/ 2610831 h 2729893"/>
              <a:gd name="connsiteX113" fmla="*/ 800185 w 1728872"/>
              <a:gd name="connsiteY113" fmla="*/ 2587018 h 2729893"/>
              <a:gd name="connsiteX114" fmla="*/ 833522 w 1728872"/>
              <a:gd name="connsiteY114" fmla="*/ 2553681 h 2729893"/>
              <a:gd name="connsiteX115" fmla="*/ 895435 w 1728872"/>
              <a:gd name="connsiteY115" fmla="*/ 2534631 h 2729893"/>
              <a:gd name="connsiteX116" fmla="*/ 924010 w 1728872"/>
              <a:gd name="connsiteY116" fmla="*/ 2520343 h 2729893"/>
              <a:gd name="connsiteX117" fmla="*/ 962110 w 1728872"/>
              <a:gd name="connsiteY117" fmla="*/ 2510818 h 2729893"/>
              <a:gd name="connsiteX118" fmla="*/ 976397 w 1728872"/>
              <a:gd name="connsiteY118" fmla="*/ 2506056 h 2729893"/>
              <a:gd name="connsiteX119" fmla="*/ 995447 w 1728872"/>
              <a:gd name="connsiteY119" fmla="*/ 2501293 h 2729893"/>
              <a:gd name="connsiteX120" fmla="*/ 1014497 w 1728872"/>
              <a:gd name="connsiteY120" fmla="*/ 2491768 h 2729893"/>
              <a:gd name="connsiteX121" fmla="*/ 1062122 w 1728872"/>
              <a:gd name="connsiteY121" fmla="*/ 2482243 h 2729893"/>
              <a:gd name="connsiteX122" fmla="*/ 1066885 w 1728872"/>
              <a:gd name="connsiteY122" fmla="*/ 2463193 h 2729893"/>
              <a:gd name="connsiteX123" fmla="*/ 1109747 w 1728872"/>
              <a:gd name="connsiteY123" fmla="*/ 2448906 h 2729893"/>
              <a:gd name="connsiteX124" fmla="*/ 1114510 w 1728872"/>
              <a:gd name="connsiteY124" fmla="*/ 2429856 h 2729893"/>
              <a:gd name="connsiteX125" fmla="*/ 1109747 w 1728872"/>
              <a:gd name="connsiteY125" fmla="*/ 2415568 h 2729893"/>
              <a:gd name="connsiteX126" fmla="*/ 1081172 w 1728872"/>
              <a:gd name="connsiteY126" fmla="*/ 2377468 h 2729893"/>
              <a:gd name="connsiteX127" fmla="*/ 1071647 w 1728872"/>
              <a:gd name="connsiteY127" fmla="*/ 2363181 h 2729893"/>
              <a:gd name="connsiteX128" fmla="*/ 1038310 w 1728872"/>
              <a:gd name="connsiteY128" fmla="*/ 2320318 h 2729893"/>
              <a:gd name="connsiteX129" fmla="*/ 1066885 w 1728872"/>
              <a:gd name="connsiteY129" fmla="*/ 2253643 h 2729893"/>
              <a:gd name="connsiteX130" fmla="*/ 1081172 w 1728872"/>
              <a:gd name="connsiteY130" fmla="*/ 2248881 h 2729893"/>
              <a:gd name="connsiteX131" fmla="*/ 1100222 w 1728872"/>
              <a:gd name="connsiteY131" fmla="*/ 2234593 h 2729893"/>
              <a:gd name="connsiteX132" fmla="*/ 1114510 w 1728872"/>
              <a:gd name="connsiteY132" fmla="*/ 2225068 h 2729893"/>
              <a:gd name="connsiteX133" fmla="*/ 1128797 w 1728872"/>
              <a:gd name="connsiteY133" fmla="*/ 2210781 h 2729893"/>
              <a:gd name="connsiteX134" fmla="*/ 1138322 w 1728872"/>
              <a:gd name="connsiteY134" fmla="*/ 2186968 h 2729893"/>
              <a:gd name="connsiteX135" fmla="*/ 1157372 w 1728872"/>
              <a:gd name="connsiteY135" fmla="*/ 2158393 h 2729893"/>
              <a:gd name="connsiteX136" fmla="*/ 1176422 w 1728872"/>
              <a:gd name="connsiteY136" fmla="*/ 2129818 h 2729893"/>
              <a:gd name="connsiteX137" fmla="*/ 1190710 w 1728872"/>
              <a:gd name="connsiteY137" fmla="*/ 2120293 h 2729893"/>
              <a:gd name="connsiteX138" fmla="*/ 1309772 w 1728872"/>
              <a:gd name="connsiteY138" fmla="*/ 2110768 h 2729893"/>
              <a:gd name="connsiteX139" fmla="*/ 1324060 w 1728872"/>
              <a:gd name="connsiteY139" fmla="*/ 2091718 h 2729893"/>
              <a:gd name="connsiteX140" fmla="*/ 1333585 w 1728872"/>
              <a:gd name="connsiteY140" fmla="*/ 2063143 h 2729893"/>
              <a:gd name="connsiteX141" fmla="*/ 1357397 w 1728872"/>
              <a:gd name="connsiteY141" fmla="*/ 2053618 h 2729893"/>
              <a:gd name="connsiteX142" fmla="*/ 1405022 w 1728872"/>
              <a:gd name="connsiteY142" fmla="*/ 2044093 h 2729893"/>
              <a:gd name="connsiteX143" fmla="*/ 1395497 w 1728872"/>
              <a:gd name="connsiteY143" fmla="*/ 2020281 h 2729893"/>
              <a:gd name="connsiteX144" fmla="*/ 1419310 w 1728872"/>
              <a:gd name="connsiteY144" fmla="*/ 2015518 h 2729893"/>
              <a:gd name="connsiteX145" fmla="*/ 1476460 w 1728872"/>
              <a:gd name="connsiteY145" fmla="*/ 2001231 h 2729893"/>
              <a:gd name="connsiteX146" fmla="*/ 1490747 w 1728872"/>
              <a:gd name="connsiteY146" fmla="*/ 1996468 h 2729893"/>
              <a:gd name="connsiteX147" fmla="*/ 1528847 w 1728872"/>
              <a:gd name="connsiteY147" fmla="*/ 1991706 h 2729893"/>
              <a:gd name="connsiteX148" fmla="*/ 1543135 w 1728872"/>
              <a:gd name="connsiteY148" fmla="*/ 1967893 h 2729893"/>
              <a:gd name="connsiteX149" fmla="*/ 1552660 w 1728872"/>
              <a:gd name="connsiteY149" fmla="*/ 1915506 h 2729893"/>
              <a:gd name="connsiteX150" fmla="*/ 1595522 w 1728872"/>
              <a:gd name="connsiteY150" fmla="*/ 1905981 h 2729893"/>
              <a:gd name="connsiteX151" fmla="*/ 1605047 w 1728872"/>
              <a:gd name="connsiteY151" fmla="*/ 1891693 h 2729893"/>
              <a:gd name="connsiteX152" fmla="*/ 1609810 w 1728872"/>
              <a:gd name="connsiteY152" fmla="*/ 1877406 h 2729893"/>
              <a:gd name="connsiteX153" fmla="*/ 1628860 w 1728872"/>
              <a:gd name="connsiteY153" fmla="*/ 1863118 h 2729893"/>
              <a:gd name="connsiteX154" fmla="*/ 1657435 w 1728872"/>
              <a:gd name="connsiteY154" fmla="*/ 1834543 h 2729893"/>
              <a:gd name="connsiteX155" fmla="*/ 1647910 w 1728872"/>
              <a:gd name="connsiteY155" fmla="*/ 1791681 h 2729893"/>
              <a:gd name="connsiteX156" fmla="*/ 1624097 w 1728872"/>
              <a:gd name="connsiteY156" fmla="*/ 1763106 h 2729893"/>
              <a:gd name="connsiteX157" fmla="*/ 1581235 w 1728872"/>
              <a:gd name="connsiteY157" fmla="*/ 1715481 h 2729893"/>
              <a:gd name="connsiteX158" fmla="*/ 1562185 w 1728872"/>
              <a:gd name="connsiteY158" fmla="*/ 1710718 h 2729893"/>
              <a:gd name="connsiteX159" fmla="*/ 1547897 w 1728872"/>
              <a:gd name="connsiteY159" fmla="*/ 1677381 h 2729893"/>
              <a:gd name="connsiteX160" fmla="*/ 1585997 w 1728872"/>
              <a:gd name="connsiteY160" fmla="*/ 1653568 h 2729893"/>
              <a:gd name="connsiteX161" fmla="*/ 1619335 w 1728872"/>
              <a:gd name="connsiteY161" fmla="*/ 1639281 h 2729893"/>
              <a:gd name="connsiteX162" fmla="*/ 1652672 w 1728872"/>
              <a:gd name="connsiteY162" fmla="*/ 1629756 h 2729893"/>
              <a:gd name="connsiteX163" fmla="*/ 1681247 w 1728872"/>
              <a:gd name="connsiteY163" fmla="*/ 1620231 h 2729893"/>
              <a:gd name="connsiteX164" fmla="*/ 1695535 w 1728872"/>
              <a:gd name="connsiteY164" fmla="*/ 1601181 h 2729893"/>
              <a:gd name="connsiteX165" fmla="*/ 1705060 w 1728872"/>
              <a:gd name="connsiteY165" fmla="*/ 1586893 h 2729893"/>
              <a:gd name="connsiteX166" fmla="*/ 1700297 w 1728872"/>
              <a:gd name="connsiteY166" fmla="*/ 1544031 h 2729893"/>
              <a:gd name="connsiteX167" fmla="*/ 1686010 w 1728872"/>
              <a:gd name="connsiteY167" fmla="*/ 1524981 h 2729893"/>
              <a:gd name="connsiteX168" fmla="*/ 1681247 w 1728872"/>
              <a:gd name="connsiteY168" fmla="*/ 1505931 h 2729893"/>
              <a:gd name="connsiteX169" fmla="*/ 1671722 w 1728872"/>
              <a:gd name="connsiteY169" fmla="*/ 1477356 h 2729893"/>
              <a:gd name="connsiteX170" fmla="*/ 1676485 w 1728872"/>
              <a:gd name="connsiteY170" fmla="*/ 1410681 h 2729893"/>
              <a:gd name="connsiteX171" fmla="*/ 1681247 w 1728872"/>
              <a:gd name="connsiteY171" fmla="*/ 1372581 h 2729893"/>
              <a:gd name="connsiteX172" fmla="*/ 1700297 w 1728872"/>
              <a:gd name="connsiteY172" fmla="*/ 1353531 h 2729893"/>
              <a:gd name="connsiteX173" fmla="*/ 1709822 w 1728872"/>
              <a:gd name="connsiteY173" fmla="*/ 1329718 h 2729893"/>
              <a:gd name="connsiteX174" fmla="*/ 1714585 w 1728872"/>
              <a:gd name="connsiteY174" fmla="*/ 1315431 h 2729893"/>
              <a:gd name="connsiteX175" fmla="*/ 1728872 w 1728872"/>
              <a:gd name="connsiteY175" fmla="*/ 1286856 h 2729893"/>
              <a:gd name="connsiteX176" fmla="*/ 1719347 w 1728872"/>
              <a:gd name="connsiteY176" fmla="*/ 1196368 h 2729893"/>
              <a:gd name="connsiteX177" fmla="*/ 1681247 w 1728872"/>
              <a:gd name="connsiteY177" fmla="*/ 1158268 h 2729893"/>
              <a:gd name="connsiteX178" fmla="*/ 1666960 w 1728872"/>
              <a:gd name="connsiteY178" fmla="*/ 1143981 h 2729893"/>
              <a:gd name="connsiteX179" fmla="*/ 1652672 w 1728872"/>
              <a:gd name="connsiteY179" fmla="*/ 1129693 h 2729893"/>
              <a:gd name="connsiteX180" fmla="*/ 1633622 w 1728872"/>
              <a:gd name="connsiteY180" fmla="*/ 1120168 h 2729893"/>
              <a:gd name="connsiteX181" fmla="*/ 1614572 w 1728872"/>
              <a:gd name="connsiteY181" fmla="*/ 1101118 h 2729893"/>
              <a:gd name="connsiteX182" fmla="*/ 1600285 w 1728872"/>
              <a:gd name="connsiteY182" fmla="*/ 1096356 h 2729893"/>
              <a:gd name="connsiteX183" fmla="*/ 1581235 w 1728872"/>
              <a:gd name="connsiteY183" fmla="*/ 1086831 h 2729893"/>
              <a:gd name="connsiteX184" fmla="*/ 1547897 w 1728872"/>
              <a:gd name="connsiteY184" fmla="*/ 1077306 h 2729893"/>
              <a:gd name="connsiteX185" fmla="*/ 1528847 w 1728872"/>
              <a:gd name="connsiteY185" fmla="*/ 1067781 h 2729893"/>
              <a:gd name="connsiteX186" fmla="*/ 1500272 w 1728872"/>
              <a:gd name="connsiteY186" fmla="*/ 1063018 h 2729893"/>
              <a:gd name="connsiteX187" fmla="*/ 1481222 w 1728872"/>
              <a:gd name="connsiteY187" fmla="*/ 1029681 h 2729893"/>
              <a:gd name="connsiteX188" fmla="*/ 1466935 w 1728872"/>
              <a:gd name="connsiteY188" fmla="*/ 986818 h 2729893"/>
              <a:gd name="connsiteX189" fmla="*/ 1457410 w 1728872"/>
              <a:gd name="connsiteY189" fmla="*/ 967768 h 2729893"/>
              <a:gd name="connsiteX190" fmla="*/ 1452647 w 1728872"/>
              <a:gd name="connsiteY190" fmla="*/ 953481 h 2729893"/>
              <a:gd name="connsiteX191" fmla="*/ 1443122 w 1728872"/>
              <a:gd name="connsiteY191" fmla="*/ 929668 h 2729893"/>
              <a:gd name="connsiteX192" fmla="*/ 1452647 w 1728872"/>
              <a:gd name="connsiteY192" fmla="*/ 867756 h 2729893"/>
              <a:gd name="connsiteX193" fmla="*/ 1462172 w 1728872"/>
              <a:gd name="connsiteY193" fmla="*/ 853468 h 2729893"/>
              <a:gd name="connsiteX194" fmla="*/ 1466935 w 1728872"/>
              <a:gd name="connsiteY194" fmla="*/ 839181 h 2729893"/>
              <a:gd name="connsiteX195" fmla="*/ 1500272 w 1728872"/>
              <a:gd name="connsiteY195" fmla="*/ 786793 h 2729893"/>
              <a:gd name="connsiteX196" fmla="*/ 1519322 w 1728872"/>
              <a:gd name="connsiteY196" fmla="*/ 739168 h 2729893"/>
              <a:gd name="connsiteX197" fmla="*/ 1528847 w 1728872"/>
              <a:gd name="connsiteY197" fmla="*/ 715356 h 2729893"/>
              <a:gd name="connsiteX198" fmla="*/ 1543135 w 1728872"/>
              <a:gd name="connsiteY198" fmla="*/ 701068 h 2729893"/>
              <a:gd name="connsiteX199" fmla="*/ 1562185 w 1728872"/>
              <a:gd name="connsiteY199" fmla="*/ 686781 h 2729893"/>
              <a:gd name="connsiteX200" fmla="*/ 1590760 w 1728872"/>
              <a:gd name="connsiteY200" fmla="*/ 643918 h 2729893"/>
              <a:gd name="connsiteX201" fmla="*/ 1600285 w 1728872"/>
              <a:gd name="connsiteY201" fmla="*/ 615343 h 2729893"/>
              <a:gd name="connsiteX202" fmla="*/ 1619335 w 1728872"/>
              <a:gd name="connsiteY202" fmla="*/ 586768 h 2729893"/>
              <a:gd name="connsiteX203" fmla="*/ 1614572 w 1728872"/>
              <a:gd name="connsiteY203" fmla="*/ 491518 h 2729893"/>
              <a:gd name="connsiteX204" fmla="*/ 1585997 w 1728872"/>
              <a:gd name="connsiteY204" fmla="*/ 467706 h 2729893"/>
              <a:gd name="connsiteX205" fmla="*/ 1571710 w 1728872"/>
              <a:gd name="connsiteY205" fmla="*/ 462943 h 2729893"/>
              <a:gd name="connsiteX206" fmla="*/ 1538372 w 1728872"/>
              <a:gd name="connsiteY206" fmla="*/ 448656 h 2729893"/>
              <a:gd name="connsiteX207" fmla="*/ 1533610 w 1728872"/>
              <a:gd name="connsiteY207" fmla="*/ 429606 h 2729893"/>
              <a:gd name="connsiteX208" fmla="*/ 1528847 w 1728872"/>
              <a:gd name="connsiteY208" fmla="*/ 343881 h 2729893"/>
              <a:gd name="connsiteX209" fmla="*/ 1514560 w 1728872"/>
              <a:gd name="connsiteY209" fmla="*/ 324831 h 2729893"/>
              <a:gd name="connsiteX210" fmla="*/ 1505035 w 1728872"/>
              <a:gd name="connsiteY210" fmla="*/ 310543 h 2729893"/>
              <a:gd name="connsiteX211" fmla="*/ 1485985 w 1728872"/>
              <a:gd name="connsiteY211" fmla="*/ 305781 h 2729893"/>
              <a:gd name="connsiteX212" fmla="*/ 1457410 w 1728872"/>
              <a:gd name="connsiteY212" fmla="*/ 296256 h 2729893"/>
              <a:gd name="connsiteX213" fmla="*/ 1481222 w 1728872"/>
              <a:gd name="connsiteY213" fmla="*/ 272443 h 2729893"/>
              <a:gd name="connsiteX214" fmla="*/ 1500272 w 1728872"/>
              <a:gd name="connsiteY214" fmla="*/ 234343 h 2729893"/>
              <a:gd name="connsiteX215" fmla="*/ 1514560 w 1728872"/>
              <a:gd name="connsiteY215" fmla="*/ 162906 h 2729893"/>
              <a:gd name="connsiteX216" fmla="*/ 1519322 w 1728872"/>
              <a:gd name="connsiteY216" fmla="*/ 139093 h 2729893"/>
              <a:gd name="connsiteX217" fmla="*/ 1524085 w 1728872"/>
              <a:gd name="connsiteY217" fmla="*/ 124806 h 2729893"/>
              <a:gd name="connsiteX218" fmla="*/ 1528847 w 1728872"/>
              <a:gd name="connsiteY218" fmla="*/ 105756 h 2729893"/>
              <a:gd name="connsiteX219" fmla="*/ 1547897 w 1728872"/>
              <a:gd name="connsiteY219" fmla="*/ 77181 h 2729893"/>
              <a:gd name="connsiteX220" fmla="*/ 1557422 w 1728872"/>
              <a:gd name="connsiteY220" fmla="*/ 62893 h 2729893"/>
              <a:gd name="connsiteX221" fmla="*/ 1538372 w 1728872"/>
              <a:gd name="connsiteY221" fmla="*/ 20031 h 2729893"/>
              <a:gd name="connsiteX0" fmla="*/ 1538372 w 1728872"/>
              <a:gd name="connsiteY0" fmla="*/ 20031 h 2729893"/>
              <a:gd name="connsiteX1" fmla="*/ 1485985 w 1728872"/>
              <a:gd name="connsiteY1" fmla="*/ 8125 h 2729893"/>
              <a:gd name="connsiteX2" fmla="*/ 1445503 w 1728872"/>
              <a:gd name="connsiteY2" fmla="*/ 3361 h 2729893"/>
              <a:gd name="connsiteX3" fmla="*/ 1338347 w 1728872"/>
              <a:gd name="connsiteY3" fmla="*/ 67656 h 2729893"/>
              <a:gd name="connsiteX4" fmla="*/ 1288341 w 1728872"/>
              <a:gd name="connsiteY4" fmla="*/ 122425 h 2729893"/>
              <a:gd name="connsiteX5" fmla="*/ 1221666 w 1728872"/>
              <a:gd name="connsiteY5" fmla="*/ 124805 h 2729893"/>
              <a:gd name="connsiteX6" fmla="*/ 1202616 w 1728872"/>
              <a:gd name="connsiteY6" fmla="*/ 146238 h 2729893"/>
              <a:gd name="connsiteX7" fmla="*/ 1138322 w 1728872"/>
              <a:gd name="connsiteY7" fmla="*/ 165288 h 2729893"/>
              <a:gd name="connsiteX8" fmla="*/ 1085935 w 1728872"/>
              <a:gd name="connsiteY8" fmla="*/ 243868 h 2729893"/>
              <a:gd name="connsiteX9" fmla="*/ 1059741 w 1728872"/>
              <a:gd name="connsiteY9" fmla="*/ 296256 h 2729893"/>
              <a:gd name="connsiteX10" fmla="*/ 966872 w 1728872"/>
              <a:gd name="connsiteY10" fmla="*/ 267681 h 2729893"/>
              <a:gd name="connsiteX11" fmla="*/ 909722 w 1728872"/>
              <a:gd name="connsiteY11" fmla="*/ 310543 h 2729893"/>
              <a:gd name="connsiteX12" fmla="*/ 885910 w 1728872"/>
              <a:gd name="connsiteY12" fmla="*/ 405793 h 2729893"/>
              <a:gd name="connsiteX13" fmla="*/ 854953 w 1728872"/>
              <a:gd name="connsiteY13" fmla="*/ 489137 h 2729893"/>
              <a:gd name="connsiteX14" fmla="*/ 776372 w 1728872"/>
              <a:gd name="connsiteY14" fmla="*/ 467705 h 2729893"/>
              <a:gd name="connsiteX15" fmla="*/ 716841 w 1728872"/>
              <a:gd name="connsiteY15" fmla="*/ 484375 h 2729893"/>
              <a:gd name="connsiteX16" fmla="*/ 681122 w 1728872"/>
              <a:gd name="connsiteY16" fmla="*/ 524857 h 2729893"/>
              <a:gd name="connsiteX17" fmla="*/ 628734 w 1728872"/>
              <a:gd name="connsiteY17" fmla="*/ 527238 h 2729893"/>
              <a:gd name="connsiteX18" fmla="*/ 631115 w 1728872"/>
              <a:gd name="connsiteY18" fmla="*/ 562956 h 2729893"/>
              <a:gd name="connsiteX19" fmla="*/ 595397 w 1728872"/>
              <a:gd name="connsiteY19" fmla="*/ 577244 h 2729893"/>
              <a:gd name="connsiteX20" fmla="*/ 581110 w 1728872"/>
              <a:gd name="connsiteY20" fmla="*/ 624868 h 2729893"/>
              <a:gd name="connsiteX21" fmla="*/ 571585 w 1728872"/>
              <a:gd name="connsiteY21" fmla="*/ 658206 h 2729893"/>
              <a:gd name="connsiteX22" fmla="*/ 566822 w 1728872"/>
              <a:gd name="connsiteY22" fmla="*/ 672493 h 2729893"/>
              <a:gd name="connsiteX23" fmla="*/ 514435 w 1728872"/>
              <a:gd name="connsiteY23" fmla="*/ 686781 h 2729893"/>
              <a:gd name="connsiteX24" fmla="*/ 500147 w 1728872"/>
              <a:gd name="connsiteY24" fmla="*/ 701068 h 2729893"/>
              <a:gd name="connsiteX25" fmla="*/ 523960 w 1728872"/>
              <a:gd name="connsiteY25" fmla="*/ 734406 h 2729893"/>
              <a:gd name="connsiteX26" fmla="*/ 566822 w 1728872"/>
              <a:gd name="connsiteY26" fmla="*/ 743931 h 2729893"/>
              <a:gd name="connsiteX27" fmla="*/ 604922 w 1728872"/>
              <a:gd name="connsiteY27" fmla="*/ 791556 h 2729893"/>
              <a:gd name="connsiteX28" fmla="*/ 623972 w 1728872"/>
              <a:gd name="connsiteY28" fmla="*/ 858231 h 2729893"/>
              <a:gd name="connsiteX29" fmla="*/ 638260 w 1728872"/>
              <a:gd name="connsiteY29" fmla="*/ 867756 h 2729893"/>
              <a:gd name="connsiteX30" fmla="*/ 604922 w 1728872"/>
              <a:gd name="connsiteY30" fmla="*/ 886806 h 2729893"/>
              <a:gd name="connsiteX31" fmla="*/ 595397 w 1728872"/>
              <a:gd name="connsiteY31" fmla="*/ 901093 h 2729893"/>
              <a:gd name="connsiteX32" fmla="*/ 576347 w 1728872"/>
              <a:gd name="connsiteY32" fmla="*/ 905856 h 2729893"/>
              <a:gd name="connsiteX33" fmla="*/ 562060 w 1728872"/>
              <a:gd name="connsiteY33" fmla="*/ 901093 h 2729893"/>
              <a:gd name="connsiteX34" fmla="*/ 566822 w 1728872"/>
              <a:gd name="connsiteY34" fmla="*/ 939193 h 2729893"/>
              <a:gd name="connsiteX35" fmla="*/ 557297 w 1728872"/>
              <a:gd name="connsiteY35" fmla="*/ 972531 h 2729893"/>
              <a:gd name="connsiteX36" fmla="*/ 523960 w 1728872"/>
              <a:gd name="connsiteY36" fmla="*/ 991581 h 2729893"/>
              <a:gd name="connsiteX37" fmla="*/ 509672 w 1728872"/>
              <a:gd name="connsiteY37" fmla="*/ 1005868 h 2729893"/>
              <a:gd name="connsiteX38" fmla="*/ 476335 w 1728872"/>
              <a:gd name="connsiteY38" fmla="*/ 986818 h 2729893"/>
              <a:gd name="connsiteX39" fmla="*/ 457285 w 1728872"/>
              <a:gd name="connsiteY39" fmla="*/ 991581 h 2729893"/>
              <a:gd name="connsiteX40" fmla="*/ 462047 w 1728872"/>
              <a:gd name="connsiteY40" fmla="*/ 1015393 h 2729893"/>
              <a:gd name="connsiteX41" fmla="*/ 481097 w 1728872"/>
              <a:gd name="connsiteY41" fmla="*/ 1043968 h 2729893"/>
              <a:gd name="connsiteX42" fmla="*/ 490622 w 1728872"/>
              <a:gd name="connsiteY42" fmla="*/ 1082068 h 2729893"/>
              <a:gd name="connsiteX43" fmla="*/ 485860 w 1728872"/>
              <a:gd name="connsiteY43" fmla="*/ 1182081 h 2729893"/>
              <a:gd name="connsiteX44" fmla="*/ 452522 w 1728872"/>
              <a:gd name="connsiteY44" fmla="*/ 1215418 h 2729893"/>
              <a:gd name="connsiteX45" fmla="*/ 438235 w 1728872"/>
              <a:gd name="connsiteY45" fmla="*/ 1229706 h 2729893"/>
              <a:gd name="connsiteX46" fmla="*/ 414422 w 1728872"/>
              <a:gd name="connsiteY46" fmla="*/ 1220181 h 2729893"/>
              <a:gd name="connsiteX47" fmla="*/ 395372 w 1728872"/>
              <a:gd name="connsiteY47" fmla="*/ 1215418 h 2729893"/>
              <a:gd name="connsiteX48" fmla="*/ 390610 w 1728872"/>
              <a:gd name="connsiteY48" fmla="*/ 1234468 h 2729893"/>
              <a:gd name="connsiteX49" fmla="*/ 385847 w 1728872"/>
              <a:gd name="connsiteY49" fmla="*/ 1258281 h 2729893"/>
              <a:gd name="connsiteX50" fmla="*/ 381085 w 1728872"/>
              <a:gd name="connsiteY50" fmla="*/ 1291618 h 2729893"/>
              <a:gd name="connsiteX51" fmla="*/ 376322 w 1728872"/>
              <a:gd name="connsiteY51" fmla="*/ 1305906 h 2729893"/>
              <a:gd name="connsiteX52" fmla="*/ 371560 w 1728872"/>
              <a:gd name="connsiteY52" fmla="*/ 1324956 h 2729893"/>
              <a:gd name="connsiteX53" fmla="*/ 366797 w 1728872"/>
              <a:gd name="connsiteY53" fmla="*/ 1348768 h 2729893"/>
              <a:gd name="connsiteX54" fmla="*/ 338222 w 1728872"/>
              <a:gd name="connsiteY54" fmla="*/ 1377343 h 2729893"/>
              <a:gd name="connsiteX55" fmla="*/ 319172 w 1728872"/>
              <a:gd name="connsiteY55" fmla="*/ 1391631 h 2729893"/>
              <a:gd name="connsiteX56" fmla="*/ 290597 w 1728872"/>
              <a:gd name="connsiteY56" fmla="*/ 1401156 h 2729893"/>
              <a:gd name="connsiteX57" fmla="*/ 276310 w 1728872"/>
              <a:gd name="connsiteY57" fmla="*/ 1415443 h 2729893"/>
              <a:gd name="connsiteX58" fmla="*/ 262022 w 1728872"/>
              <a:gd name="connsiteY58" fmla="*/ 1424968 h 2729893"/>
              <a:gd name="connsiteX59" fmla="*/ 257260 w 1728872"/>
              <a:gd name="connsiteY59" fmla="*/ 1439256 h 2729893"/>
              <a:gd name="connsiteX60" fmla="*/ 242972 w 1728872"/>
              <a:gd name="connsiteY60" fmla="*/ 1463068 h 2729893"/>
              <a:gd name="connsiteX61" fmla="*/ 209635 w 1728872"/>
              <a:gd name="connsiteY61" fmla="*/ 1496406 h 2729893"/>
              <a:gd name="connsiteX62" fmla="*/ 195347 w 1728872"/>
              <a:gd name="connsiteY62" fmla="*/ 1510693 h 2729893"/>
              <a:gd name="connsiteX63" fmla="*/ 157247 w 1728872"/>
              <a:gd name="connsiteY63" fmla="*/ 1539268 h 2729893"/>
              <a:gd name="connsiteX64" fmla="*/ 142960 w 1728872"/>
              <a:gd name="connsiteY64" fmla="*/ 1553556 h 2729893"/>
              <a:gd name="connsiteX65" fmla="*/ 114385 w 1728872"/>
              <a:gd name="connsiteY65" fmla="*/ 1577368 h 2729893"/>
              <a:gd name="connsiteX66" fmla="*/ 109622 w 1728872"/>
              <a:gd name="connsiteY66" fmla="*/ 1591656 h 2729893"/>
              <a:gd name="connsiteX67" fmla="*/ 100097 w 1728872"/>
              <a:gd name="connsiteY67" fmla="*/ 1653568 h 2729893"/>
              <a:gd name="connsiteX68" fmla="*/ 71522 w 1728872"/>
              <a:gd name="connsiteY68" fmla="*/ 1677381 h 2729893"/>
              <a:gd name="connsiteX69" fmla="*/ 38185 w 1728872"/>
              <a:gd name="connsiteY69" fmla="*/ 1720243 h 2729893"/>
              <a:gd name="connsiteX70" fmla="*/ 28660 w 1728872"/>
              <a:gd name="connsiteY70" fmla="*/ 1739293 h 2729893"/>
              <a:gd name="connsiteX71" fmla="*/ 42947 w 1728872"/>
              <a:gd name="connsiteY71" fmla="*/ 1786918 h 2729893"/>
              <a:gd name="connsiteX72" fmla="*/ 47710 w 1728872"/>
              <a:gd name="connsiteY72" fmla="*/ 1805968 h 2729893"/>
              <a:gd name="connsiteX73" fmla="*/ 52472 w 1728872"/>
              <a:gd name="connsiteY73" fmla="*/ 1820256 h 2729893"/>
              <a:gd name="connsiteX74" fmla="*/ 38185 w 1728872"/>
              <a:gd name="connsiteY74" fmla="*/ 1877406 h 2729893"/>
              <a:gd name="connsiteX75" fmla="*/ 28660 w 1728872"/>
              <a:gd name="connsiteY75" fmla="*/ 1905981 h 2729893"/>
              <a:gd name="connsiteX76" fmla="*/ 57235 w 1728872"/>
              <a:gd name="connsiteY76" fmla="*/ 1958368 h 2729893"/>
              <a:gd name="connsiteX77" fmla="*/ 61997 w 1728872"/>
              <a:gd name="connsiteY77" fmla="*/ 1977418 h 2729893"/>
              <a:gd name="connsiteX78" fmla="*/ 23897 w 1728872"/>
              <a:gd name="connsiteY78" fmla="*/ 1977418 h 2729893"/>
              <a:gd name="connsiteX79" fmla="*/ 85 w 1728872"/>
              <a:gd name="connsiteY79" fmla="*/ 1982181 h 2729893"/>
              <a:gd name="connsiteX80" fmla="*/ 19135 w 1728872"/>
              <a:gd name="connsiteY80" fmla="*/ 2020281 h 2729893"/>
              <a:gd name="connsiteX81" fmla="*/ 33422 w 1728872"/>
              <a:gd name="connsiteY81" fmla="*/ 2206018 h 2729893"/>
              <a:gd name="connsiteX82" fmla="*/ 47710 w 1728872"/>
              <a:gd name="connsiteY82" fmla="*/ 2277456 h 2729893"/>
              <a:gd name="connsiteX83" fmla="*/ 66760 w 1728872"/>
              <a:gd name="connsiteY83" fmla="*/ 2301268 h 2729893"/>
              <a:gd name="connsiteX84" fmla="*/ 76285 w 1728872"/>
              <a:gd name="connsiteY84" fmla="*/ 2315556 h 2729893"/>
              <a:gd name="connsiteX85" fmla="*/ 104860 w 1728872"/>
              <a:gd name="connsiteY85" fmla="*/ 2329843 h 2729893"/>
              <a:gd name="connsiteX86" fmla="*/ 157247 w 1728872"/>
              <a:gd name="connsiteY86" fmla="*/ 2391756 h 2729893"/>
              <a:gd name="connsiteX87" fmla="*/ 171535 w 1728872"/>
              <a:gd name="connsiteY87" fmla="*/ 2425093 h 2729893"/>
              <a:gd name="connsiteX88" fmla="*/ 176297 w 1728872"/>
              <a:gd name="connsiteY88" fmla="*/ 2448906 h 2729893"/>
              <a:gd name="connsiteX89" fmla="*/ 190585 w 1728872"/>
              <a:gd name="connsiteY89" fmla="*/ 2467956 h 2729893"/>
              <a:gd name="connsiteX90" fmla="*/ 195347 w 1728872"/>
              <a:gd name="connsiteY90" fmla="*/ 2482243 h 2729893"/>
              <a:gd name="connsiteX91" fmla="*/ 204872 w 1728872"/>
              <a:gd name="connsiteY91" fmla="*/ 2501293 h 2729893"/>
              <a:gd name="connsiteX92" fmla="*/ 209635 w 1728872"/>
              <a:gd name="connsiteY92" fmla="*/ 2525106 h 2729893"/>
              <a:gd name="connsiteX93" fmla="*/ 233447 w 1728872"/>
              <a:gd name="connsiteY93" fmla="*/ 2567968 h 2729893"/>
              <a:gd name="connsiteX94" fmla="*/ 238210 w 1728872"/>
              <a:gd name="connsiteY94" fmla="*/ 2582256 h 2729893"/>
              <a:gd name="connsiteX95" fmla="*/ 262022 w 1728872"/>
              <a:gd name="connsiteY95" fmla="*/ 2606068 h 2729893"/>
              <a:gd name="connsiteX96" fmla="*/ 271547 w 1728872"/>
              <a:gd name="connsiteY96" fmla="*/ 2620356 h 2729893"/>
              <a:gd name="connsiteX97" fmla="*/ 300122 w 1728872"/>
              <a:gd name="connsiteY97" fmla="*/ 2625118 h 2729893"/>
              <a:gd name="connsiteX98" fmla="*/ 395372 w 1728872"/>
              <a:gd name="connsiteY98" fmla="*/ 2653693 h 2729893"/>
              <a:gd name="connsiteX99" fmla="*/ 395372 w 1728872"/>
              <a:gd name="connsiteY99" fmla="*/ 2653693 h 2729893"/>
              <a:gd name="connsiteX100" fmla="*/ 452522 w 1728872"/>
              <a:gd name="connsiteY100" fmla="*/ 2672743 h 2729893"/>
              <a:gd name="connsiteX101" fmla="*/ 476335 w 1728872"/>
              <a:gd name="connsiteY101" fmla="*/ 2682268 h 2729893"/>
              <a:gd name="connsiteX102" fmla="*/ 504910 w 1728872"/>
              <a:gd name="connsiteY102" fmla="*/ 2691793 h 2729893"/>
              <a:gd name="connsiteX103" fmla="*/ 552535 w 1728872"/>
              <a:gd name="connsiteY103" fmla="*/ 2701318 h 2729893"/>
              <a:gd name="connsiteX104" fmla="*/ 600160 w 1728872"/>
              <a:gd name="connsiteY104" fmla="*/ 2715606 h 2729893"/>
              <a:gd name="connsiteX105" fmla="*/ 628735 w 1728872"/>
              <a:gd name="connsiteY105" fmla="*/ 2725131 h 2729893"/>
              <a:gd name="connsiteX106" fmla="*/ 643022 w 1728872"/>
              <a:gd name="connsiteY106" fmla="*/ 2729893 h 2729893"/>
              <a:gd name="connsiteX107" fmla="*/ 652547 w 1728872"/>
              <a:gd name="connsiteY107" fmla="*/ 2663218 h 2729893"/>
              <a:gd name="connsiteX108" fmla="*/ 666835 w 1728872"/>
              <a:gd name="connsiteY108" fmla="*/ 2653693 h 2729893"/>
              <a:gd name="connsiteX109" fmla="*/ 695410 w 1728872"/>
              <a:gd name="connsiteY109" fmla="*/ 2644168 h 2729893"/>
              <a:gd name="connsiteX110" fmla="*/ 709697 w 1728872"/>
              <a:gd name="connsiteY110" fmla="*/ 2634643 h 2729893"/>
              <a:gd name="connsiteX111" fmla="*/ 738272 w 1728872"/>
              <a:gd name="connsiteY111" fmla="*/ 2625118 h 2729893"/>
              <a:gd name="connsiteX112" fmla="*/ 771610 w 1728872"/>
              <a:gd name="connsiteY112" fmla="*/ 2610831 h 2729893"/>
              <a:gd name="connsiteX113" fmla="*/ 800185 w 1728872"/>
              <a:gd name="connsiteY113" fmla="*/ 2587018 h 2729893"/>
              <a:gd name="connsiteX114" fmla="*/ 833522 w 1728872"/>
              <a:gd name="connsiteY114" fmla="*/ 2553681 h 2729893"/>
              <a:gd name="connsiteX115" fmla="*/ 895435 w 1728872"/>
              <a:gd name="connsiteY115" fmla="*/ 2534631 h 2729893"/>
              <a:gd name="connsiteX116" fmla="*/ 924010 w 1728872"/>
              <a:gd name="connsiteY116" fmla="*/ 2520343 h 2729893"/>
              <a:gd name="connsiteX117" fmla="*/ 962110 w 1728872"/>
              <a:gd name="connsiteY117" fmla="*/ 2510818 h 2729893"/>
              <a:gd name="connsiteX118" fmla="*/ 976397 w 1728872"/>
              <a:gd name="connsiteY118" fmla="*/ 2506056 h 2729893"/>
              <a:gd name="connsiteX119" fmla="*/ 995447 w 1728872"/>
              <a:gd name="connsiteY119" fmla="*/ 2501293 h 2729893"/>
              <a:gd name="connsiteX120" fmla="*/ 1014497 w 1728872"/>
              <a:gd name="connsiteY120" fmla="*/ 2491768 h 2729893"/>
              <a:gd name="connsiteX121" fmla="*/ 1062122 w 1728872"/>
              <a:gd name="connsiteY121" fmla="*/ 2482243 h 2729893"/>
              <a:gd name="connsiteX122" fmla="*/ 1066885 w 1728872"/>
              <a:gd name="connsiteY122" fmla="*/ 2463193 h 2729893"/>
              <a:gd name="connsiteX123" fmla="*/ 1109747 w 1728872"/>
              <a:gd name="connsiteY123" fmla="*/ 2448906 h 2729893"/>
              <a:gd name="connsiteX124" fmla="*/ 1114510 w 1728872"/>
              <a:gd name="connsiteY124" fmla="*/ 2429856 h 2729893"/>
              <a:gd name="connsiteX125" fmla="*/ 1109747 w 1728872"/>
              <a:gd name="connsiteY125" fmla="*/ 2415568 h 2729893"/>
              <a:gd name="connsiteX126" fmla="*/ 1081172 w 1728872"/>
              <a:gd name="connsiteY126" fmla="*/ 2377468 h 2729893"/>
              <a:gd name="connsiteX127" fmla="*/ 1071647 w 1728872"/>
              <a:gd name="connsiteY127" fmla="*/ 2363181 h 2729893"/>
              <a:gd name="connsiteX128" fmla="*/ 1038310 w 1728872"/>
              <a:gd name="connsiteY128" fmla="*/ 2320318 h 2729893"/>
              <a:gd name="connsiteX129" fmla="*/ 1066885 w 1728872"/>
              <a:gd name="connsiteY129" fmla="*/ 2253643 h 2729893"/>
              <a:gd name="connsiteX130" fmla="*/ 1081172 w 1728872"/>
              <a:gd name="connsiteY130" fmla="*/ 2248881 h 2729893"/>
              <a:gd name="connsiteX131" fmla="*/ 1100222 w 1728872"/>
              <a:gd name="connsiteY131" fmla="*/ 2234593 h 2729893"/>
              <a:gd name="connsiteX132" fmla="*/ 1114510 w 1728872"/>
              <a:gd name="connsiteY132" fmla="*/ 2225068 h 2729893"/>
              <a:gd name="connsiteX133" fmla="*/ 1128797 w 1728872"/>
              <a:gd name="connsiteY133" fmla="*/ 2210781 h 2729893"/>
              <a:gd name="connsiteX134" fmla="*/ 1138322 w 1728872"/>
              <a:gd name="connsiteY134" fmla="*/ 2186968 h 2729893"/>
              <a:gd name="connsiteX135" fmla="*/ 1157372 w 1728872"/>
              <a:gd name="connsiteY135" fmla="*/ 2158393 h 2729893"/>
              <a:gd name="connsiteX136" fmla="*/ 1176422 w 1728872"/>
              <a:gd name="connsiteY136" fmla="*/ 2129818 h 2729893"/>
              <a:gd name="connsiteX137" fmla="*/ 1190710 w 1728872"/>
              <a:gd name="connsiteY137" fmla="*/ 2120293 h 2729893"/>
              <a:gd name="connsiteX138" fmla="*/ 1309772 w 1728872"/>
              <a:gd name="connsiteY138" fmla="*/ 2110768 h 2729893"/>
              <a:gd name="connsiteX139" fmla="*/ 1324060 w 1728872"/>
              <a:gd name="connsiteY139" fmla="*/ 2091718 h 2729893"/>
              <a:gd name="connsiteX140" fmla="*/ 1333585 w 1728872"/>
              <a:gd name="connsiteY140" fmla="*/ 2063143 h 2729893"/>
              <a:gd name="connsiteX141" fmla="*/ 1357397 w 1728872"/>
              <a:gd name="connsiteY141" fmla="*/ 2053618 h 2729893"/>
              <a:gd name="connsiteX142" fmla="*/ 1405022 w 1728872"/>
              <a:gd name="connsiteY142" fmla="*/ 2044093 h 2729893"/>
              <a:gd name="connsiteX143" fmla="*/ 1395497 w 1728872"/>
              <a:gd name="connsiteY143" fmla="*/ 2020281 h 2729893"/>
              <a:gd name="connsiteX144" fmla="*/ 1419310 w 1728872"/>
              <a:gd name="connsiteY144" fmla="*/ 2015518 h 2729893"/>
              <a:gd name="connsiteX145" fmla="*/ 1476460 w 1728872"/>
              <a:gd name="connsiteY145" fmla="*/ 2001231 h 2729893"/>
              <a:gd name="connsiteX146" fmla="*/ 1490747 w 1728872"/>
              <a:gd name="connsiteY146" fmla="*/ 1996468 h 2729893"/>
              <a:gd name="connsiteX147" fmla="*/ 1528847 w 1728872"/>
              <a:gd name="connsiteY147" fmla="*/ 1991706 h 2729893"/>
              <a:gd name="connsiteX148" fmla="*/ 1543135 w 1728872"/>
              <a:gd name="connsiteY148" fmla="*/ 1967893 h 2729893"/>
              <a:gd name="connsiteX149" fmla="*/ 1552660 w 1728872"/>
              <a:gd name="connsiteY149" fmla="*/ 1915506 h 2729893"/>
              <a:gd name="connsiteX150" fmla="*/ 1595522 w 1728872"/>
              <a:gd name="connsiteY150" fmla="*/ 1905981 h 2729893"/>
              <a:gd name="connsiteX151" fmla="*/ 1605047 w 1728872"/>
              <a:gd name="connsiteY151" fmla="*/ 1891693 h 2729893"/>
              <a:gd name="connsiteX152" fmla="*/ 1609810 w 1728872"/>
              <a:gd name="connsiteY152" fmla="*/ 1877406 h 2729893"/>
              <a:gd name="connsiteX153" fmla="*/ 1628860 w 1728872"/>
              <a:gd name="connsiteY153" fmla="*/ 1863118 h 2729893"/>
              <a:gd name="connsiteX154" fmla="*/ 1657435 w 1728872"/>
              <a:gd name="connsiteY154" fmla="*/ 1834543 h 2729893"/>
              <a:gd name="connsiteX155" fmla="*/ 1647910 w 1728872"/>
              <a:gd name="connsiteY155" fmla="*/ 1791681 h 2729893"/>
              <a:gd name="connsiteX156" fmla="*/ 1624097 w 1728872"/>
              <a:gd name="connsiteY156" fmla="*/ 1763106 h 2729893"/>
              <a:gd name="connsiteX157" fmla="*/ 1581235 w 1728872"/>
              <a:gd name="connsiteY157" fmla="*/ 1715481 h 2729893"/>
              <a:gd name="connsiteX158" fmla="*/ 1562185 w 1728872"/>
              <a:gd name="connsiteY158" fmla="*/ 1710718 h 2729893"/>
              <a:gd name="connsiteX159" fmla="*/ 1547897 w 1728872"/>
              <a:gd name="connsiteY159" fmla="*/ 1677381 h 2729893"/>
              <a:gd name="connsiteX160" fmla="*/ 1585997 w 1728872"/>
              <a:gd name="connsiteY160" fmla="*/ 1653568 h 2729893"/>
              <a:gd name="connsiteX161" fmla="*/ 1619335 w 1728872"/>
              <a:gd name="connsiteY161" fmla="*/ 1639281 h 2729893"/>
              <a:gd name="connsiteX162" fmla="*/ 1652672 w 1728872"/>
              <a:gd name="connsiteY162" fmla="*/ 1629756 h 2729893"/>
              <a:gd name="connsiteX163" fmla="*/ 1681247 w 1728872"/>
              <a:gd name="connsiteY163" fmla="*/ 1620231 h 2729893"/>
              <a:gd name="connsiteX164" fmla="*/ 1695535 w 1728872"/>
              <a:gd name="connsiteY164" fmla="*/ 1601181 h 2729893"/>
              <a:gd name="connsiteX165" fmla="*/ 1705060 w 1728872"/>
              <a:gd name="connsiteY165" fmla="*/ 1586893 h 2729893"/>
              <a:gd name="connsiteX166" fmla="*/ 1700297 w 1728872"/>
              <a:gd name="connsiteY166" fmla="*/ 1544031 h 2729893"/>
              <a:gd name="connsiteX167" fmla="*/ 1686010 w 1728872"/>
              <a:gd name="connsiteY167" fmla="*/ 1524981 h 2729893"/>
              <a:gd name="connsiteX168" fmla="*/ 1681247 w 1728872"/>
              <a:gd name="connsiteY168" fmla="*/ 1505931 h 2729893"/>
              <a:gd name="connsiteX169" fmla="*/ 1671722 w 1728872"/>
              <a:gd name="connsiteY169" fmla="*/ 1477356 h 2729893"/>
              <a:gd name="connsiteX170" fmla="*/ 1676485 w 1728872"/>
              <a:gd name="connsiteY170" fmla="*/ 1410681 h 2729893"/>
              <a:gd name="connsiteX171" fmla="*/ 1681247 w 1728872"/>
              <a:gd name="connsiteY171" fmla="*/ 1372581 h 2729893"/>
              <a:gd name="connsiteX172" fmla="*/ 1700297 w 1728872"/>
              <a:gd name="connsiteY172" fmla="*/ 1353531 h 2729893"/>
              <a:gd name="connsiteX173" fmla="*/ 1709822 w 1728872"/>
              <a:gd name="connsiteY173" fmla="*/ 1329718 h 2729893"/>
              <a:gd name="connsiteX174" fmla="*/ 1714585 w 1728872"/>
              <a:gd name="connsiteY174" fmla="*/ 1315431 h 2729893"/>
              <a:gd name="connsiteX175" fmla="*/ 1728872 w 1728872"/>
              <a:gd name="connsiteY175" fmla="*/ 1286856 h 2729893"/>
              <a:gd name="connsiteX176" fmla="*/ 1719347 w 1728872"/>
              <a:gd name="connsiteY176" fmla="*/ 1196368 h 2729893"/>
              <a:gd name="connsiteX177" fmla="*/ 1681247 w 1728872"/>
              <a:gd name="connsiteY177" fmla="*/ 1158268 h 2729893"/>
              <a:gd name="connsiteX178" fmla="*/ 1666960 w 1728872"/>
              <a:gd name="connsiteY178" fmla="*/ 1143981 h 2729893"/>
              <a:gd name="connsiteX179" fmla="*/ 1652672 w 1728872"/>
              <a:gd name="connsiteY179" fmla="*/ 1129693 h 2729893"/>
              <a:gd name="connsiteX180" fmla="*/ 1633622 w 1728872"/>
              <a:gd name="connsiteY180" fmla="*/ 1120168 h 2729893"/>
              <a:gd name="connsiteX181" fmla="*/ 1614572 w 1728872"/>
              <a:gd name="connsiteY181" fmla="*/ 1101118 h 2729893"/>
              <a:gd name="connsiteX182" fmla="*/ 1600285 w 1728872"/>
              <a:gd name="connsiteY182" fmla="*/ 1096356 h 2729893"/>
              <a:gd name="connsiteX183" fmla="*/ 1581235 w 1728872"/>
              <a:gd name="connsiteY183" fmla="*/ 1086831 h 2729893"/>
              <a:gd name="connsiteX184" fmla="*/ 1547897 w 1728872"/>
              <a:gd name="connsiteY184" fmla="*/ 1077306 h 2729893"/>
              <a:gd name="connsiteX185" fmla="*/ 1528847 w 1728872"/>
              <a:gd name="connsiteY185" fmla="*/ 1067781 h 2729893"/>
              <a:gd name="connsiteX186" fmla="*/ 1500272 w 1728872"/>
              <a:gd name="connsiteY186" fmla="*/ 1063018 h 2729893"/>
              <a:gd name="connsiteX187" fmla="*/ 1481222 w 1728872"/>
              <a:gd name="connsiteY187" fmla="*/ 1029681 h 2729893"/>
              <a:gd name="connsiteX188" fmla="*/ 1466935 w 1728872"/>
              <a:gd name="connsiteY188" fmla="*/ 986818 h 2729893"/>
              <a:gd name="connsiteX189" fmla="*/ 1457410 w 1728872"/>
              <a:gd name="connsiteY189" fmla="*/ 967768 h 2729893"/>
              <a:gd name="connsiteX190" fmla="*/ 1452647 w 1728872"/>
              <a:gd name="connsiteY190" fmla="*/ 953481 h 2729893"/>
              <a:gd name="connsiteX191" fmla="*/ 1443122 w 1728872"/>
              <a:gd name="connsiteY191" fmla="*/ 929668 h 2729893"/>
              <a:gd name="connsiteX192" fmla="*/ 1452647 w 1728872"/>
              <a:gd name="connsiteY192" fmla="*/ 867756 h 2729893"/>
              <a:gd name="connsiteX193" fmla="*/ 1462172 w 1728872"/>
              <a:gd name="connsiteY193" fmla="*/ 853468 h 2729893"/>
              <a:gd name="connsiteX194" fmla="*/ 1466935 w 1728872"/>
              <a:gd name="connsiteY194" fmla="*/ 839181 h 2729893"/>
              <a:gd name="connsiteX195" fmla="*/ 1500272 w 1728872"/>
              <a:gd name="connsiteY195" fmla="*/ 786793 h 2729893"/>
              <a:gd name="connsiteX196" fmla="*/ 1519322 w 1728872"/>
              <a:gd name="connsiteY196" fmla="*/ 739168 h 2729893"/>
              <a:gd name="connsiteX197" fmla="*/ 1528847 w 1728872"/>
              <a:gd name="connsiteY197" fmla="*/ 715356 h 2729893"/>
              <a:gd name="connsiteX198" fmla="*/ 1543135 w 1728872"/>
              <a:gd name="connsiteY198" fmla="*/ 701068 h 2729893"/>
              <a:gd name="connsiteX199" fmla="*/ 1562185 w 1728872"/>
              <a:gd name="connsiteY199" fmla="*/ 686781 h 2729893"/>
              <a:gd name="connsiteX200" fmla="*/ 1590760 w 1728872"/>
              <a:gd name="connsiteY200" fmla="*/ 643918 h 2729893"/>
              <a:gd name="connsiteX201" fmla="*/ 1600285 w 1728872"/>
              <a:gd name="connsiteY201" fmla="*/ 615343 h 2729893"/>
              <a:gd name="connsiteX202" fmla="*/ 1619335 w 1728872"/>
              <a:gd name="connsiteY202" fmla="*/ 586768 h 2729893"/>
              <a:gd name="connsiteX203" fmla="*/ 1614572 w 1728872"/>
              <a:gd name="connsiteY203" fmla="*/ 491518 h 2729893"/>
              <a:gd name="connsiteX204" fmla="*/ 1585997 w 1728872"/>
              <a:gd name="connsiteY204" fmla="*/ 467706 h 2729893"/>
              <a:gd name="connsiteX205" fmla="*/ 1571710 w 1728872"/>
              <a:gd name="connsiteY205" fmla="*/ 462943 h 2729893"/>
              <a:gd name="connsiteX206" fmla="*/ 1538372 w 1728872"/>
              <a:gd name="connsiteY206" fmla="*/ 448656 h 2729893"/>
              <a:gd name="connsiteX207" fmla="*/ 1533610 w 1728872"/>
              <a:gd name="connsiteY207" fmla="*/ 429606 h 2729893"/>
              <a:gd name="connsiteX208" fmla="*/ 1528847 w 1728872"/>
              <a:gd name="connsiteY208" fmla="*/ 343881 h 2729893"/>
              <a:gd name="connsiteX209" fmla="*/ 1514560 w 1728872"/>
              <a:gd name="connsiteY209" fmla="*/ 324831 h 2729893"/>
              <a:gd name="connsiteX210" fmla="*/ 1505035 w 1728872"/>
              <a:gd name="connsiteY210" fmla="*/ 310543 h 2729893"/>
              <a:gd name="connsiteX211" fmla="*/ 1485985 w 1728872"/>
              <a:gd name="connsiteY211" fmla="*/ 305781 h 2729893"/>
              <a:gd name="connsiteX212" fmla="*/ 1457410 w 1728872"/>
              <a:gd name="connsiteY212" fmla="*/ 296256 h 2729893"/>
              <a:gd name="connsiteX213" fmla="*/ 1481222 w 1728872"/>
              <a:gd name="connsiteY213" fmla="*/ 272443 h 2729893"/>
              <a:gd name="connsiteX214" fmla="*/ 1500272 w 1728872"/>
              <a:gd name="connsiteY214" fmla="*/ 234343 h 2729893"/>
              <a:gd name="connsiteX215" fmla="*/ 1514560 w 1728872"/>
              <a:gd name="connsiteY215" fmla="*/ 162906 h 2729893"/>
              <a:gd name="connsiteX216" fmla="*/ 1519322 w 1728872"/>
              <a:gd name="connsiteY216" fmla="*/ 139093 h 2729893"/>
              <a:gd name="connsiteX217" fmla="*/ 1524085 w 1728872"/>
              <a:gd name="connsiteY217" fmla="*/ 124806 h 2729893"/>
              <a:gd name="connsiteX218" fmla="*/ 1528847 w 1728872"/>
              <a:gd name="connsiteY218" fmla="*/ 105756 h 2729893"/>
              <a:gd name="connsiteX219" fmla="*/ 1547897 w 1728872"/>
              <a:gd name="connsiteY219" fmla="*/ 77181 h 2729893"/>
              <a:gd name="connsiteX220" fmla="*/ 1557422 w 1728872"/>
              <a:gd name="connsiteY220" fmla="*/ 62893 h 2729893"/>
              <a:gd name="connsiteX221" fmla="*/ 1538372 w 1728872"/>
              <a:gd name="connsiteY221" fmla="*/ 20031 h 2729893"/>
              <a:gd name="connsiteX0" fmla="*/ 1538372 w 1728872"/>
              <a:gd name="connsiteY0" fmla="*/ 20031 h 2729893"/>
              <a:gd name="connsiteX1" fmla="*/ 1485985 w 1728872"/>
              <a:gd name="connsiteY1" fmla="*/ 8125 h 2729893"/>
              <a:gd name="connsiteX2" fmla="*/ 1445503 w 1728872"/>
              <a:gd name="connsiteY2" fmla="*/ 3361 h 2729893"/>
              <a:gd name="connsiteX3" fmla="*/ 1338347 w 1728872"/>
              <a:gd name="connsiteY3" fmla="*/ 67656 h 2729893"/>
              <a:gd name="connsiteX4" fmla="*/ 1288341 w 1728872"/>
              <a:gd name="connsiteY4" fmla="*/ 122425 h 2729893"/>
              <a:gd name="connsiteX5" fmla="*/ 1221666 w 1728872"/>
              <a:gd name="connsiteY5" fmla="*/ 124805 h 2729893"/>
              <a:gd name="connsiteX6" fmla="*/ 1202616 w 1728872"/>
              <a:gd name="connsiteY6" fmla="*/ 146238 h 2729893"/>
              <a:gd name="connsiteX7" fmla="*/ 1138322 w 1728872"/>
              <a:gd name="connsiteY7" fmla="*/ 165288 h 2729893"/>
              <a:gd name="connsiteX8" fmla="*/ 1085935 w 1728872"/>
              <a:gd name="connsiteY8" fmla="*/ 243868 h 2729893"/>
              <a:gd name="connsiteX9" fmla="*/ 1059741 w 1728872"/>
              <a:gd name="connsiteY9" fmla="*/ 296256 h 2729893"/>
              <a:gd name="connsiteX10" fmla="*/ 966872 w 1728872"/>
              <a:gd name="connsiteY10" fmla="*/ 267681 h 2729893"/>
              <a:gd name="connsiteX11" fmla="*/ 909722 w 1728872"/>
              <a:gd name="connsiteY11" fmla="*/ 310543 h 2729893"/>
              <a:gd name="connsiteX12" fmla="*/ 885910 w 1728872"/>
              <a:gd name="connsiteY12" fmla="*/ 405793 h 2729893"/>
              <a:gd name="connsiteX13" fmla="*/ 854953 w 1728872"/>
              <a:gd name="connsiteY13" fmla="*/ 489137 h 2729893"/>
              <a:gd name="connsiteX14" fmla="*/ 769229 w 1728872"/>
              <a:gd name="connsiteY14" fmla="*/ 470086 h 2729893"/>
              <a:gd name="connsiteX15" fmla="*/ 716841 w 1728872"/>
              <a:gd name="connsiteY15" fmla="*/ 484375 h 2729893"/>
              <a:gd name="connsiteX16" fmla="*/ 681122 w 1728872"/>
              <a:gd name="connsiteY16" fmla="*/ 524857 h 2729893"/>
              <a:gd name="connsiteX17" fmla="*/ 628734 w 1728872"/>
              <a:gd name="connsiteY17" fmla="*/ 527238 h 2729893"/>
              <a:gd name="connsiteX18" fmla="*/ 631115 w 1728872"/>
              <a:gd name="connsiteY18" fmla="*/ 562956 h 2729893"/>
              <a:gd name="connsiteX19" fmla="*/ 595397 w 1728872"/>
              <a:gd name="connsiteY19" fmla="*/ 577244 h 2729893"/>
              <a:gd name="connsiteX20" fmla="*/ 581110 w 1728872"/>
              <a:gd name="connsiteY20" fmla="*/ 624868 h 2729893"/>
              <a:gd name="connsiteX21" fmla="*/ 571585 w 1728872"/>
              <a:gd name="connsiteY21" fmla="*/ 658206 h 2729893"/>
              <a:gd name="connsiteX22" fmla="*/ 566822 w 1728872"/>
              <a:gd name="connsiteY22" fmla="*/ 672493 h 2729893"/>
              <a:gd name="connsiteX23" fmla="*/ 514435 w 1728872"/>
              <a:gd name="connsiteY23" fmla="*/ 686781 h 2729893"/>
              <a:gd name="connsiteX24" fmla="*/ 500147 w 1728872"/>
              <a:gd name="connsiteY24" fmla="*/ 701068 h 2729893"/>
              <a:gd name="connsiteX25" fmla="*/ 523960 w 1728872"/>
              <a:gd name="connsiteY25" fmla="*/ 734406 h 2729893"/>
              <a:gd name="connsiteX26" fmla="*/ 566822 w 1728872"/>
              <a:gd name="connsiteY26" fmla="*/ 743931 h 2729893"/>
              <a:gd name="connsiteX27" fmla="*/ 604922 w 1728872"/>
              <a:gd name="connsiteY27" fmla="*/ 791556 h 2729893"/>
              <a:gd name="connsiteX28" fmla="*/ 623972 w 1728872"/>
              <a:gd name="connsiteY28" fmla="*/ 858231 h 2729893"/>
              <a:gd name="connsiteX29" fmla="*/ 638260 w 1728872"/>
              <a:gd name="connsiteY29" fmla="*/ 867756 h 2729893"/>
              <a:gd name="connsiteX30" fmla="*/ 604922 w 1728872"/>
              <a:gd name="connsiteY30" fmla="*/ 886806 h 2729893"/>
              <a:gd name="connsiteX31" fmla="*/ 595397 w 1728872"/>
              <a:gd name="connsiteY31" fmla="*/ 901093 h 2729893"/>
              <a:gd name="connsiteX32" fmla="*/ 576347 w 1728872"/>
              <a:gd name="connsiteY32" fmla="*/ 905856 h 2729893"/>
              <a:gd name="connsiteX33" fmla="*/ 562060 w 1728872"/>
              <a:gd name="connsiteY33" fmla="*/ 901093 h 2729893"/>
              <a:gd name="connsiteX34" fmla="*/ 566822 w 1728872"/>
              <a:gd name="connsiteY34" fmla="*/ 939193 h 2729893"/>
              <a:gd name="connsiteX35" fmla="*/ 557297 w 1728872"/>
              <a:gd name="connsiteY35" fmla="*/ 972531 h 2729893"/>
              <a:gd name="connsiteX36" fmla="*/ 523960 w 1728872"/>
              <a:gd name="connsiteY36" fmla="*/ 991581 h 2729893"/>
              <a:gd name="connsiteX37" fmla="*/ 509672 w 1728872"/>
              <a:gd name="connsiteY37" fmla="*/ 1005868 h 2729893"/>
              <a:gd name="connsiteX38" fmla="*/ 476335 w 1728872"/>
              <a:gd name="connsiteY38" fmla="*/ 986818 h 2729893"/>
              <a:gd name="connsiteX39" fmla="*/ 457285 w 1728872"/>
              <a:gd name="connsiteY39" fmla="*/ 991581 h 2729893"/>
              <a:gd name="connsiteX40" fmla="*/ 462047 w 1728872"/>
              <a:gd name="connsiteY40" fmla="*/ 1015393 h 2729893"/>
              <a:gd name="connsiteX41" fmla="*/ 481097 w 1728872"/>
              <a:gd name="connsiteY41" fmla="*/ 1043968 h 2729893"/>
              <a:gd name="connsiteX42" fmla="*/ 490622 w 1728872"/>
              <a:gd name="connsiteY42" fmla="*/ 1082068 h 2729893"/>
              <a:gd name="connsiteX43" fmla="*/ 485860 w 1728872"/>
              <a:gd name="connsiteY43" fmla="*/ 1182081 h 2729893"/>
              <a:gd name="connsiteX44" fmla="*/ 452522 w 1728872"/>
              <a:gd name="connsiteY44" fmla="*/ 1215418 h 2729893"/>
              <a:gd name="connsiteX45" fmla="*/ 438235 w 1728872"/>
              <a:gd name="connsiteY45" fmla="*/ 1229706 h 2729893"/>
              <a:gd name="connsiteX46" fmla="*/ 414422 w 1728872"/>
              <a:gd name="connsiteY46" fmla="*/ 1220181 h 2729893"/>
              <a:gd name="connsiteX47" fmla="*/ 395372 w 1728872"/>
              <a:gd name="connsiteY47" fmla="*/ 1215418 h 2729893"/>
              <a:gd name="connsiteX48" fmla="*/ 390610 w 1728872"/>
              <a:gd name="connsiteY48" fmla="*/ 1234468 h 2729893"/>
              <a:gd name="connsiteX49" fmla="*/ 385847 w 1728872"/>
              <a:gd name="connsiteY49" fmla="*/ 1258281 h 2729893"/>
              <a:gd name="connsiteX50" fmla="*/ 381085 w 1728872"/>
              <a:gd name="connsiteY50" fmla="*/ 1291618 h 2729893"/>
              <a:gd name="connsiteX51" fmla="*/ 376322 w 1728872"/>
              <a:gd name="connsiteY51" fmla="*/ 1305906 h 2729893"/>
              <a:gd name="connsiteX52" fmla="*/ 371560 w 1728872"/>
              <a:gd name="connsiteY52" fmla="*/ 1324956 h 2729893"/>
              <a:gd name="connsiteX53" fmla="*/ 366797 w 1728872"/>
              <a:gd name="connsiteY53" fmla="*/ 1348768 h 2729893"/>
              <a:gd name="connsiteX54" fmla="*/ 338222 w 1728872"/>
              <a:gd name="connsiteY54" fmla="*/ 1377343 h 2729893"/>
              <a:gd name="connsiteX55" fmla="*/ 319172 w 1728872"/>
              <a:gd name="connsiteY55" fmla="*/ 1391631 h 2729893"/>
              <a:gd name="connsiteX56" fmla="*/ 290597 w 1728872"/>
              <a:gd name="connsiteY56" fmla="*/ 1401156 h 2729893"/>
              <a:gd name="connsiteX57" fmla="*/ 276310 w 1728872"/>
              <a:gd name="connsiteY57" fmla="*/ 1415443 h 2729893"/>
              <a:gd name="connsiteX58" fmla="*/ 262022 w 1728872"/>
              <a:gd name="connsiteY58" fmla="*/ 1424968 h 2729893"/>
              <a:gd name="connsiteX59" fmla="*/ 257260 w 1728872"/>
              <a:gd name="connsiteY59" fmla="*/ 1439256 h 2729893"/>
              <a:gd name="connsiteX60" fmla="*/ 242972 w 1728872"/>
              <a:gd name="connsiteY60" fmla="*/ 1463068 h 2729893"/>
              <a:gd name="connsiteX61" fmla="*/ 209635 w 1728872"/>
              <a:gd name="connsiteY61" fmla="*/ 1496406 h 2729893"/>
              <a:gd name="connsiteX62" fmla="*/ 195347 w 1728872"/>
              <a:gd name="connsiteY62" fmla="*/ 1510693 h 2729893"/>
              <a:gd name="connsiteX63" fmla="*/ 157247 w 1728872"/>
              <a:gd name="connsiteY63" fmla="*/ 1539268 h 2729893"/>
              <a:gd name="connsiteX64" fmla="*/ 142960 w 1728872"/>
              <a:gd name="connsiteY64" fmla="*/ 1553556 h 2729893"/>
              <a:gd name="connsiteX65" fmla="*/ 114385 w 1728872"/>
              <a:gd name="connsiteY65" fmla="*/ 1577368 h 2729893"/>
              <a:gd name="connsiteX66" fmla="*/ 109622 w 1728872"/>
              <a:gd name="connsiteY66" fmla="*/ 1591656 h 2729893"/>
              <a:gd name="connsiteX67" fmla="*/ 100097 w 1728872"/>
              <a:gd name="connsiteY67" fmla="*/ 1653568 h 2729893"/>
              <a:gd name="connsiteX68" fmla="*/ 71522 w 1728872"/>
              <a:gd name="connsiteY68" fmla="*/ 1677381 h 2729893"/>
              <a:gd name="connsiteX69" fmla="*/ 38185 w 1728872"/>
              <a:gd name="connsiteY69" fmla="*/ 1720243 h 2729893"/>
              <a:gd name="connsiteX70" fmla="*/ 28660 w 1728872"/>
              <a:gd name="connsiteY70" fmla="*/ 1739293 h 2729893"/>
              <a:gd name="connsiteX71" fmla="*/ 42947 w 1728872"/>
              <a:gd name="connsiteY71" fmla="*/ 1786918 h 2729893"/>
              <a:gd name="connsiteX72" fmla="*/ 47710 w 1728872"/>
              <a:gd name="connsiteY72" fmla="*/ 1805968 h 2729893"/>
              <a:gd name="connsiteX73" fmla="*/ 52472 w 1728872"/>
              <a:gd name="connsiteY73" fmla="*/ 1820256 h 2729893"/>
              <a:gd name="connsiteX74" fmla="*/ 38185 w 1728872"/>
              <a:gd name="connsiteY74" fmla="*/ 1877406 h 2729893"/>
              <a:gd name="connsiteX75" fmla="*/ 28660 w 1728872"/>
              <a:gd name="connsiteY75" fmla="*/ 1905981 h 2729893"/>
              <a:gd name="connsiteX76" fmla="*/ 57235 w 1728872"/>
              <a:gd name="connsiteY76" fmla="*/ 1958368 h 2729893"/>
              <a:gd name="connsiteX77" fmla="*/ 61997 w 1728872"/>
              <a:gd name="connsiteY77" fmla="*/ 1977418 h 2729893"/>
              <a:gd name="connsiteX78" fmla="*/ 23897 w 1728872"/>
              <a:gd name="connsiteY78" fmla="*/ 1977418 h 2729893"/>
              <a:gd name="connsiteX79" fmla="*/ 85 w 1728872"/>
              <a:gd name="connsiteY79" fmla="*/ 1982181 h 2729893"/>
              <a:gd name="connsiteX80" fmla="*/ 19135 w 1728872"/>
              <a:gd name="connsiteY80" fmla="*/ 2020281 h 2729893"/>
              <a:gd name="connsiteX81" fmla="*/ 33422 w 1728872"/>
              <a:gd name="connsiteY81" fmla="*/ 2206018 h 2729893"/>
              <a:gd name="connsiteX82" fmla="*/ 47710 w 1728872"/>
              <a:gd name="connsiteY82" fmla="*/ 2277456 h 2729893"/>
              <a:gd name="connsiteX83" fmla="*/ 66760 w 1728872"/>
              <a:gd name="connsiteY83" fmla="*/ 2301268 h 2729893"/>
              <a:gd name="connsiteX84" fmla="*/ 76285 w 1728872"/>
              <a:gd name="connsiteY84" fmla="*/ 2315556 h 2729893"/>
              <a:gd name="connsiteX85" fmla="*/ 104860 w 1728872"/>
              <a:gd name="connsiteY85" fmla="*/ 2329843 h 2729893"/>
              <a:gd name="connsiteX86" fmla="*/ 157247 w 1728872"/>
              <a:gd name="connsiteY86" fmla="*/ 2391756 h 2729893"/>
              <a:gd name="connsiteX87" fmla="*/ 171535 w 1728872"/>
              <a:gd name="connsiteY87" fmla="*/ 2425093 h 2729893"/>
              <a:gd name="connsiteX88" fmla="*/ 176297 w 1728872"/>
              <a:gd name="connsiteY88" fmla="*/ 2448906 h 2729893"/>
              <a:gd name="connsiteX89" fmla="*/ 190585 w 1728872"/>
              <a:gd name="connsiteY89" fmla="*/ 2467956 h 2729893"/>
              <a:gd name="connsiteX90" fmla="*/ 195347 w 1728872"/>
              <a:gd name="connsiteY90" fmla="*/ 2482243 h 2729893"/>
              <a:gd name="connsiteX91" fmla="*/ 204872 w 1728872"/>
              <a:gd name="connsiteY91" fmla="*/ 2501293 h 2729893"/>
              <a:gd name="connsiteX92" fmla="*/ 209635 w 1728872"/>
              <a:gd name="connsiteY92" fmla="*/ 2525106 h 2729893"/>
              <a:gd name="connsiteX93" fmla="*/ 233447 w 1728872"/>
              <a:gd name="connsiteY93" fmla="*/ 2567968 h 2729893"/>
              <a:gd name="connsiteX94" fmla="*/ 238210 w 1728872"/>
              <a:gd name="connsiteY94" fmla="*/ 2582256 h 2729893"/>
              <a:gd name="connsiteX95" fmla="*/ 262022 w 1728872"/>
              <a:gd name="connsiteY95" fmla="*/ 2606068 h 2729893"/>
              <a:gd name="connsiteX96" fmla="*/ 271547 w 1728872"/>
              <a:gd name="connsiteY96" fmla="*/ 2620356 h 2729893"/>
              <a:gd name="connsiteX97" fmla="*/ 300122 w 1728872"/>
              <a:gd name="connsiteY97" fmla="*/ 2625118 h 2729893"/>
              <a:gd name="connsiteX98" fmla="*/ 395372 w 1728872"/>
              <a:gd name="connsiteY98" fmla="*/ 2653693 h 2729893"/>
              <a:gd name="connsiteX99" fmla="*/ 395372 w 1728872"/>
              <a:gd name="connsiteY99" fmla="*/ 2653693 h 2729893"/>
              <a:gd name="connsiteX100" fmla="*/ 452522 w 1728872"/>
              <a:gd name="connsiteY100" fmla="*/ 2672743 h 2729893"/>
              <a:gd name="connsiteX101" fmla="*/ 476335 w 1728872"/>
              <a:gd name="connsiteY101" fmla="*/ 2682268 h 2729893"/>
              <a:gd name="connsiteX102" fmla="*/ 504910 w 1728872"/>
              <a:gd name="connsiteY102" fmla="*/ 2691793 h 2729893"/>
              <a:gd name="connsiteX103" fmla="*/ 552535 w 1728872"/>
              <a:gd name="connsiteY103" fmla="*/ 2701318 h 2729893"/>
              <a:gd name="connsiteX104" fmla="*/ 600160 w 1728872"/>
              <a:gd name="connsiteY104" fmla="*/ 2715606 h 2729893"/>
              <a:gd name="connsiteX105" fmla="*/ 628735 w 1728872"/>
              <a:gd name="connsiteY105" fmla="*/ 2725131 h 2729893"/>
              <a:gd name="connsiteX106" fmla="*/ 643022 w 1728872"/>
              <a:gd name="connsiteY106" fmla="*/ 2729893 h 2729893"/>
              <a:gd name="connsiteX107" fmla="*/ 652547 w 1728872"/>
              <a:gd name="connsiteY107" fmla="*/ 2663218 h 2729893"/>
              <a:gd name="connsiteX108" fmla="*/ 666835 w 1728872"/>
              <a:gd name="connsiteY108" fmla="*/ 2653693 h 2729893"/>
              <a:gd name="connsiteX109" fmla="*/ 695410 w 1728872"/>
              <a:gd name="connsiteY109" fmla="*/ 2644168 h 2729893"/>
              <a:gd name="connsiteX110" fmla="*/ 709697 w 1728872"/>
              <a:gd name="connsiteY110" fmla="*/ 2634643 h 2729893"/>
              <a:gd name="connsiteX111" fmla="*/ 738272 w 1728872"/>
              <a:gd name="connsiteY111" fmla="*/ 2625118 h 2729893"/>
              <a:gd name="connsiteX112" fmla="*/ 771610 w 1728872"/>
              <a:gd name="connsiteY112" fmla="*/ 2610831 h 2729893"/>
              <a:gd name="connsiteX113" fmla="*/ 800185 w 1728872"/>
              <a:gd name="connsiteY113" fmla="*/ 2587018 h 2729893"/>
              <a:gd name="connsiteX114" fmla="*/ 833522 w 1728872"/>
              <a:gd name="connsiteY114" fmla="*/ 2553681 h 2729893"/>
              <a:gd name="connsiteX115" fmla="*/ 895435 w 1728872"/>
              <a:gd name="connsiteY115" fmla="*/ 2534631 h 2729893"/>
              <a:gd name="connsiteX116" fmla="*/ 924010 w 1728872"/>
              <a:gd name="connsiteY116" fmla="*/ 2520343 h 2729893"/>
              <a:gd name="connsiteX117" fmla="*/ 962110 w 1728872"/>
              <a:gd name="connsiteY117" fmla="*/ 2510818 h 2729893"/>
              <a:gd name="connsiteX118" fmla="*/ 976397 w 1728872"/>
              <a:gd name="connsiteY118" fmla="*/ 2506056 h 2729893"/>
              <a:gd name="connsiteX119" fmla="*/ 995447 w 1728872"/>
              <a:gd name="connsiteY119" fmla="*/ 2501293 h 2729893"/>
              <a:gd name="connsiteX120" fmla="*/ 1014497 w 1728872"/>
              <a:gd name="connsiteY120" fmla="*/ 2491768 h 2729893"/>
              <a:gd name="connsiteX121" fmla="*/ 1062122 w 1728872"/>
              <a:gd name="connsiteY121" fmla="*/ 2482243 h 2729893"/>
              <a:gd name="connsiteX122" fmla="*/ 1066885 w 1728872"/>
              <a:gd name="connsiteY122" fmla="*/ 2463193 h 2729893"/>
              <a:gd name="connsiteX123" fmla="*/ 1109747 w 1728872"/>
              <a:gd name="connsiteY123" fmla="*/ 2448906 h 2729893"/>
              <a:gd name="connsiteX124" fmla="*/ 1114510 w 1728872"/>
              <a:gd name="connsiteY124" fmla="*/ 2429856 h 2729893"/>
              <a:gd name="connsiteX125" fmla="*/ 1109747 w 1728872"/>
              <a:gd name="connsiteY125" fmla="*/ 2415568 h 2729893"/>
              <a:gd name="connsiteX126" fmla="*/ 1081172 w 1728872"/>
              <a:gd name="connsiteY126" fmla="*/ 2377468 h 2729893"/>
              <a:gd name="connsiteX127" fmla="*/ 1071647 w 1728872"/>
              <a:gd name="connsiteY127" fmla="*/ 2363181 h 2729893"/>
              <a:gd name="connsiteX128" fmla="*/ 1038310 w 1728872"/>
              <a:gd name="connsiteY128" fmla="*/ 2320318 h 2729893"/>
              <a:gd name="connsiteX129" fmla="*/ 1066885 w 1728872"/>
              <a:gd name="connsiteY129" fmla="*/ 2253643 h 2729893"/>
              <a:gd name="connsiteX130" fmla="*/ 1081172 w 1728872"/>
              <a:gd name="connsiteY130" fmla="*/ 2248881 h 2729893"/>
              <a:gd name="connsiteX131" fmla="*/ 1100222 w 1728872"/>
              <a:gd name="connsiteY131" fmla="*/ 2234593 h 2729893"/>
              <a:gd name="connsiteX132" fmla="*/ 1114510 w 1728872"/>
              <a:gd name="connsiteY132" fmla="*/ 2225068 h 2729893"/>
              <a:gd name="connsiteX133" fmla="*/ 1128797 w 1728872"/>
              <a:gd name="connsiteY133" fmla="*/ 2210781 h 2729893"/>
              <a:gd name="connsiteX134" fmla="*/ 1138322 w 1728872"/>
              <a:gd name="connsiteY134" fmla="*/ 2186968 h 2729893"/>
              <a:gd name="connsiteX135" fmla="*/ 1157372 w 1728872"/>
              <a:gd name="connsiteY135" fmla="*/ 2158393 h 2729893"/>
              <a:gd name="connsiteX136" fmla="*/ 1176422 w 1728872"/>
              <a:gd name="connsiteY136" fmla="*/ 2129818 h 2729893"/>
              <a:gd name="connsiteX137" fmla="*/ 1190710 w 1728872"/>
              <a:gd name="connsiteY137" fmla="*/ 2120293 h 2729893"/>
              <a:gd name="connsiteX138" fmla="*/ 1309772 w 1728872"/>
              <a:gd name="connsiteY138" fmla="*/ 2110768 h 2729893"/>
              <a:gd name="connsiteX139" fmla="*/ 1324060 w 1728872"/>
              <a:gd name="connsiteY139" fmla="*/ 2091718 h 2729893"/>
              <a:gd name="connsiteX140" fmla="*/ 1333585 w 1728872"/>
              <a:gd name="connsiteY140" fmla="*/ 2063143 h 2729893"/>
              <a:gd name="connsiteX141" fmla="*/ 1357397 w 1728872"/>
              <a:gd name="connsiteY141" fmla="*/ 2053618 h 2729893"/>
              <a:gd name="connsiteX142" fmla="*/ 1405022 w 1728872"/>
              <a:gd name="connsiteY142" fmla="*/ 2044093 h 2729893"/>
              <a:gd name="connsiteX143" fmla="*/ 1395497 w 1728872"/>
              <a:gd name="connsiteY143" fmla="*/ 2020281 h 2729893"/>
              <a:gd name="connsiteX144" fmla="*/ 1419310 w 1728872"/>
              <a:gd name="connsiteY144" fmla="*/ 2015518 h 2729893"/>
              <a:gd name="connsiteX145" fmla="*/ 1476460 w 1728872"/>
              <a:gd name="connsiteY145" fmla="*/ 2001231 h 2729893"/>
              <a:gd name="connsiteX146" fmla="*/ 1490747 w 1728872"/>
              <a:gd name="connsiteY146" fmla="*/ 1996468 h 2729893"/>
              <a:gd name="connsiteX147" fmla="*/ 1528847 w 1728872"/>
              <a:gd name="connsiteY147" fmla="*/ 1991706 h 2729893"/>
              <a:gd name="connsiteX148" fmla="*/ 1543135 w 1728872"/>
              <a:gd name="connsiteY148" fmla="*/ 1967893 h 2729893"/>
              <a:gd name="connsiteX149" fmla="*/ 1552660 w 1728872"/>
              <a:gd name="connsiteY149" fmla="*/ 1915506 h 2729893"/>
              <a:gd name="connsiteX150" fmla="*/ 1595522 w 1728872"/>
              <a:gd name="connsiteY150" fmla="*/ 1905981 h 2729893"/>
              <a:gd name="connsiteX151" fmla="*/ 1605047 w 1728872"/>
              <a:gd name="connsiteY151" fmla="*/ 1891693 h 2729893"/>
              <a:gd name="connsiteX152" fmla="*/ 1609810 w 1728872"/>
              <a:gd name="connsiteY152" fmla="*/ 1877406 h 2729893"/>
              <a:gd name="connsiteX153" fmla="*/ 1628860 w 1728872"/>
              <a:gd name="connsiteY153" fmla="*/ 1863118 h 2729893"/>
              <a:gd name="connsiteX154" fmla="*/ 1657435 w 1728872"/>
              <a:gd name="connsiteY154" fmla="*/ 1834543 h 2729893"/>
              <a:gd name="connsiteX155" fmla="*/ 1647910 w 1728872"/>
              <a:gd name="connsiteY155" fmla="*/ 1791681 h 2729893"/>
              <a:gd name="connsiteX156" fmla="*/ 1624097 w 1728872"/>
              <a:gd name="connsiteY156" fmla="*/ 1763106 h 2729893"/>
              <a:gd name="connsiteX157" fmla="*/ 1581235 w 1728872"/>
              <a:gd name="connsiteY157" fmla="*/ 1715481 h 2729893"/>
              <a:gd name="connsiteX158" fmla="*/ 1562185 w 1728872"/>
              <a:gd name="connsiteY158" fmla="*/ 1710718 h 2729893"/>
              <a:gd name="connsiteX159" fmla="*/ 1547897 w 1728872"/>
              <a:gd name="connsiteY159" fmla="*/ 1677381 h 2729893"/>
              <a:gd name="connsiteX160" fmla="*/ 1585997 w 1728872"/>
              <a:gd name="connsiteY160" fmla="*/ 1653568 h 2729893"/>
              <a:gd name="connsiteX161" fmla="*/ 1619335 w 1728872"/>
              <a:gd name="connsiteY161" fmla="*/ 1639281 h 2729893"/>
              <a:gd name="connsiteX162" fmla="*/ 1652672 w 1728872"/>
              <a:gd name="connsiteY162" fmla="*/ 1629756 h 2729893"/>
              <a:gd name="connsiteX163" fmla="*/ 1681247 w 1728872"/>
              <a:gd name="connsiteY163" fmla="*/ 1620231 h 2729893"/>
              <a:gd name="connsiteX164" fmla="*/ 1695535 w 1728872"/>
              <a:gd name="connsiteY164" fmla="*/ 1601181 h 2729893"/>
              <a:gd name="connsiteX165" fmla="*/ 1705060 w 1728872"/>
              <a:gd name="connsiteY165" fmla="*/ 1586893 h 2729893"/>
              <a:gd name="connsiteX166" fmla="*/ 1700297 w 1728872"/>
              <a:gd name="connsiteY166" fmla="*/ 1544031 h 2729893"/>
              <a:gd name="connsiteX167" fmla="*/ 1686010 w 1728872"/>
              <a:gd name="connsiteY167" fmla="*/ 1524981 h 2729893"/>
              <a:gd name="connsiteX168" fmla="*/ 1681247 w 1728872"/>
              <a:gd name="connsiteY168" fmla="*/ 1505931 h 2729893"/>
              <a:gd name="connsiteX169" fmla="*/ 1671722 w 1728872"/>
              <a:gd name="connsiteY169" fmla="*/ 1477356 h 2729893"/>
              <a:gd name="connsiteX170" fmla="*/ 1676485 w 1728872"/>
              <a:gd name="connsiteY170" fmla="*/ 1410681 h 2729893"/>
              <a:gd name="connsiteX171" fmla="*/ 1681247 w 1728872"/>
              <a:gd name="connsiteY171" fmla="*/ 1372581 h 2729893"/>
              <a:gd name="connsiteX172" fmla="*/ 1700297 w 1728872"/>
              <a:gd name="connsiteY172" fmla="*/ 1353531 h 2729893"/>
              <a:gd name="connsiteX173" fmla="*/ 1709822 w 1728872"/>
              <a:gd name="connsiteY173" fmla="*/ 1329718 h 2729893"/>
              <a:gd name="connsiteX174" fmla="*/ 1714585 w 1728872"/>
              <a:gd name="connsiteY174" fmla="*/ 1315431 h 2729893"/>
              <a:gd name="connsiteX175" fmla="*/ 1728872 w 1728872"/>
              <a:gd name="connsiteY175" fmla="*/ 1286856 h 2729893"/>
              <a:gd name="connsiteX176" fmla="*/ 1719347 w 1728872"/>
              <a:gd name="connsiteY176" fmla="*/ 1196368 h 2729893"/>
              <a:gd name="connsiteX177" fmla="*/ 1681247 w 1728872"/>
              <a:gd name="connsiteY177" fmla="*/ 1158268 h 2729893"/>
              <a:gd name="connsiteX178" fmla="*/ 1666960 w 1728872"/>
              <a:gd name="connsiteY178" fmla="*/ 1143981 h 2729893"/>
              <a:gd name="connsiteX179" fmla="*/ 1652672 w 1728872"/>
              <a:gd name="connsiteY179" fmla="*/ 1129693 h 2729893"/>
              <a:gd name="connsiteX180" fmla="*/ 1633622 w 1728872"/>
              <a:gd name="connsiteY180" fmla="*/ 1120168 h 2729893"/>
              <a:gd name="connsiteX181" fmla="*/ 1614572 w 1728872"/>
              <a:gd name="connsiteY181" fmla="*/ 1101118 h 2729893"/>
              <a:gd name="connsiteX182" fmla="*/ 1600285 w 1728872"/>
              <a:gd name="connsiteY182" fmla="*/ 1096356 h 2729893"/>
              <a:gd name="connsiteX183" fmla="*/ 1581235 w 1728872"/>
              <a:gd name="connsiteY183" fmla="*/ 1086831 h 2729893"/>
              <a:gd name="connsiteX184" fmla="*/ 1547897 w 1728872"/>
              <a:gd name="connsiteY184" fmla="*/ 1077306 h 2729893"/>
              <a:gd name="connsiteX185" fmla="*/ 1528847 w 1728872"/>
              <a:gd name="connsiteY185" fmla="*/ 1067781 h 2729893"/>
              <a:gd name="connsiteX186" fmla="*/ 1500272 w 1728872"/>
              <a:gd name="connsiteY186" fmla="*/ 1063018 h 2729893"/>
              <a:gd name="connsiteX187" fmla="*/ 1481222 w 1728872"/>
              <a:gd name="connsiteY187" fmla="*/ 1029681 h 2729893"/>
              <a:gd name="connsiteX188" fmla="*/ 1466935 w 1728872"/>
              <a:gd name="connsiteY188" fmla="*/ 986818 h 2729893"/>
              <a:gd name="connsiteX189" fmla="*/ 1457410 w 1728872"/>
              <a:gd name="connsiteY189" fmla="*/ 967768 h 2729893"/>
              <a:gd name="connsiteX190" fmla="*/ 1452647 w 1728872"/>
              <a:gd name="connsiteY190" fmla="*/ 953481 h 2729893"/>
              <a:gd name="connsiteX191" fmla="*/ 1443122 w 1728872"/>
              <a:gd name="connsiteY191" fmla="*/ 929668 h 2729893"/>
              <a:gd name="connsiteX192" fmla="*/ 1452647 w 1728872"/>
              <a:gd name="connsiteY192" fmla="*/ 867756 h 2729893"/>
              <a:gd name="connsiteX193" fmla="*/ 1462172 w 1728872"/>
              <a:gd name="connsiteY193" fmla="*/ 853468 h 2729893"/>
              <a:gd name="connsiteX194" fmla="*/ 1466935 w 1728872"/>
              <a:gd name="connsiteY194" fmla="*/ 839181 h 2729893"/>
              <a:gd name="connsiteX195" fmla="*/ 1500272 w 1728872"/>
              <a:gd name="connsiteY195" fmla="*/ 786793 h 2729893"/>
              <a:gd name="connsiteX196" fmla="*/ 1519322 w 1728872"/>
              <a:gd name="connsiteY196" fmla="*/ 739168 h 2729893"/>
              <a:gd name="connsiteX197" fmla="*/ 1528847 w 1728872"/>
              <a:gd name="connsiteY197" fmla="*/ 715356 h 2729893"/>
              <a:gd name="connsiteX198" fmla="*/ 1543135 w 1728872"/>
              <a:gd name="connsiteY198" fmla="*/ 701068 h 2729893"/>
              <a:gd name="connsiteX199" fmla="*/ 1562185 w 1728872"/>
              <a:gd name="connsiteY199" fmla="*/ 686781 h 2729893"/>
              <a:gd name="connsiteX200" fmla="*/ 1590760 w 1728872"/>
              <a:gd name="connsiteY200" fmla="*/ 643918 h 2729893"/>
              <a:gd name="connsiteX201" fmla="*/ 1600285 w 1728872"/>
              <a:gd name="connsiteY201" fmla="*/ 615343 h 2729893"/>
              <a:gd name="connsiteX202" fmla="*/ 1619335 w 1728872"/>
              <a:gd name="connsiteY202" fmla="*/ 586768 h 2729893"/>
              <a:gd name="connsiteX203" fmla="*/ 1614572 w 1728872"/>
              <a:gd name="connsiteY203" fmla="*/ 491518 h 2729893"/>
              <a:gd name="connsiteX204" fmla="*/ 1585997 w 1728872"/>
              <a:gd name="connsiteY204" fmla="*/ 467706 h 2729893"/>
              <a:gd name="connsiteX205" fmla="*/ 1571710 w 1728872"/>
              <a:gd name="connsiteY205" fmla="*/ 462943 h 2729893"/>
              <a:gd name="connsiteX206" fmla="*/ 1538372 w 1728872"/>
              <a:gd name="connsiteY206" fmla="*/ 448656 h 2729893"/>
              <a:gd name="connsiteX207" fmla="*/ 1533610 w 1728872"/>
              <a:gd name="connsiteY207" fmla="*/ 429606 h 2729893"/>
              <a:gd name="connsiteX208" fmla="*/ 1528847 w 1728872"/>
              <a:gd name="connsiteY208" fmla="*/ 343881 h 2729893"/>
              <a:gd name="connsiteX209" fmla="*/ 1514560 w 1728872"/>
              <a:gd name="connsiteY209" fmla="*/ 324831 h 2729893"/>
              <a:gd name="connsiteX210" fmla="*/ 1505035 w 1728872"/>
              <a:gd name="connsiteY210" fmla="*/ 310543 h 2729893"/>
              <a:gd name="connsiteX211" fmla="*/ 1485985 w 1728872"/>
              <a:gd name="connsiteY211" fmla="*/ 305781 h 2729893"/>
              <a:gd name="connsiteX212" fmla="*/ 1457410 w 1728872"/>
              <a:gd name="connsiteY212" fmla="*/ 296256 h 2729893"/>
              <a:gd name="connsiteX213" fmla="*/ 1481222 w 1728872"/>
              <a:gd name="connsiteY213" fmla="*/ 272443 h 2729893"/>
              <a:gd name="connsiteX214" fmla="*/ 1500272 w 1728872"/>
              <a:gd name="connsiteY214" fmla="*/ 234343 h 2729893"/>
              <a:gd name="connsiteX215" fmla="*/ 1514560 w 1728872"/>
              <a:gd name="connsiteY215" fmla="*/ 162906 h 2729893"/>
              <a:gd name="connsiteX216" fmla="*/ 1519322 w 1728872"/>
              <a:gd name="connsiteY216" fmla="*/ 139093 h 2729893"/>
              <a:gd name="connsiteX217" fmla="*/ 1524085 w 1728872"/>
              <a:gd name="connsiteY217" fmla="*/ 124806 h 2729893"/>
              <a:gd name="connsiteX218" fmla="*/ 1528847 w 1728872"/>
              <a:gd name="connsiteY218" fmla="*/ 105756 h 2729893"/>
              <a:gd name="connsiteX219" fmla="*/ 1547897 w 1728872"/>
              <a:gd name="connsiteY219" fmla="*/ 77181 h 2729893"/>
              <a:gd name="connsiteX220" fmla="*/ 1557422 w 1728872"/>
              <a:gd name="connsiteY220" fmla="*/ 62893 h 2729893"/>
              <a:gd name="connsiteX221" fmla="*/ 1538372 w 1728872"/>
              <a:gd name="connsiteY221" fmla="*/ 20031 h 2729893"/>
              <a:gd name="connsiteX0" fmla="*/ 1538372 w 1728872"/>
              <a:gd name="connsiteY0" fmla="*/ 20031 h 2729893"/>
              <a:gd name="connsiteX1" fmla="*/ 1485985 w 1728872"/>
              <a:gd name="connsiteY1" fmla="*/ 8125 h 2729893"/>
              <a:gd name="connsiteX2" fmla="*/ 1445503 w 1728872"/>
              <a:gd name="connsiteY2" fmla="*/ 3361 h 2729893"/>
              <a:gd name="connsiteX3" fmla="*/ 1338347 w 1728872"/>
              <a:gd name="connsiteY3" fmla="*/ 67656 h 2729893"/>
              <a:gd name="connsiteX4" fmla="*/ 1288341 w 1728872"/>
              <a:gd name="connsiteY4" fmla="*/ 122425 h 2729893"/>
              <a:gd name="connsiteX5" fmla="*/ 1221666 w 1728872"/>
              <a:gd name="connsiteY5" fmla="*/ 124805 h 2729893"/>
              <a:gd name="connsiteX6" fmla="*/ 1202616 w 1728872"/>
              <a:gd name="connsiteY6" fmla="*/ 146238 h 2729893"/>
              <a:gd name="connsiteX7" fmla="*/ 1138322 w 1728872"/>
              <a:gd name="connsiteY7" fmla="*/ 165288 h 2729893"/>
              <a:gd name="connsiteX8" fmla="*/ 1085935 w 1728872"/>
              <a:gd name="connsiteY8" fmla="*/ 243868 h 2729893"/>
              <a:gd name="connsiteX9" fmla="*/ 1059741 w 1728872"/>
              <a:gd name="connsiteY9" fmla="*/ 296256 h 2729893"/>
              <a:gd name="connsiteX10" fmla="*/ 966872 w 1728872"/>
              <a:gd name="connsiteY10" fmla="*/ 267681 h 2729893"/>
              <a:gd name="connsiteX11" fmla="*/ 909722 w 1728872"/>
              <a:gd name="connsiteY11" fmla="*/ 310543 h 2729893"/>
              <a:gd name="connsiteX12" fmla="*/ 885910 w 1728872"/>
              <a:gd name="connsiteY12" fmla="*/ 405793 h 2729893"/>
              <a:gd name="connsiteX13" fmla="*/ 854953 w 1728872"/>
              <a:gd name="connsiteY13" fmla="*/ 489137 h 2729893"/>
              <a:gd name="connsiteX14" fmla="*/ 769229 w 1728872"/>
              <a:gd name="connsiteY14" fmla="*/ 470086 h 2729893"/>
              <a:gd name="connsiteX15" fmla="*/ 716841 w 1728872"/>
              <a:gd name="connsiteY15" fmla="*/ 484375 h 2729893"/>
              <a:gd name="connsiteX16" fmla="*/ 681122 w 1728872"/>
              <a:gd name="connsiteY16" fmla="*/ 524857 h 2729893"/>
              <a:gd name="connsiteX17" fmla="*/ 638259 w 1728872"/>
              <a:gd name="connsiteY17" fmla="*/ 527238 h 2729893"/>
              <a:gd name="connsiteX18" fmla="*/ 631115 w 1728872"/>
              <a:gd name="connsiteY18" fmla="*/ 562956 h 2729893"/>
              <a:gd name="connsiteX19" fmla="*/ 595397 w 1728872"/>
              <a:gd name="connsiteY19" fmla="*/ 577244 h 2729893"/>
              <a:gd name="connsiteX20" fmla="*/ 581110 w 1728872"/>
              <a:gd name="connsiteY20" fmla="*/ 624868 h 2729893"/>
              <a:gd name="connsiteX21" fmla="*/ 571585 w 1728872"/>
              <a:gd name="connsiteY21" fmla="*/ 658206 h 2729893"/>
              <a:gd name="connsiteX22" fmla="*/ 566822 w 1728872"/>
              <a:gd name="connsiteY22" fmla="*/ 672493 h 2729893"/>
              <a:gd name="connsiteX23" fmla="*/ 514435 w 1728872"/>
              <a:gd name="connsiteY23" fmla="*/ 686781 h 2729893"/>
              <a:gd name="connsiteX24" fmla="*/ 500147 w 1728872"/>
              <a:gd name="connsiteY24" fmla="*/ 701068 h 2729893"/>
              <a:gd name="connsiteX25" fmla="*/ 523960 w 1728872"/>
              <a:gd name="connsiteY25" fmla="*/ 734406 h 2729893"/>
              <a:gd name="connsiteX26" fmla="*/ 566822 w 1728872"/>
              <a:gd name="connsiteY26" fmla="*/ 743931 h 2729893"/>
              <a:gd name="connsiteX27" fmla="*/ 604922 w 1728872"/>
              <a:gd name="connsiteY27" fmla="*/ 791556 h 2729893"/>
              <a:gd name="connsiteX28" fmla="*/ 623972 w 1728872"/>
              <a:gd name="connsiteY28" fmla="*/ 858231 h 2729893"/>
              <a:gd name="connsiteX29" fmla="*/ 638260 w 1728872"/>
              <a:gd name="connsiteY29" fmla="*/ 867756 h 2729893"/>
              <a:gd name="connsiteX30" fmla="*/ 604922 w 1728872"/>
              <a:gd name="connsiteY30" fmla="*/ 886806 h 2729893"/>
              <a:gd name="connsiteX31" fmla="*/ 595397 w 1728872"/>
              <a:gd name="connsiteY31" fmla="*/ 901093 h 2729893"/>
              <a:gd name="connsiteX32" fmla="*/ 576347 w 1728872"/>
              <a:gd name="connsiteY32" fmla="*/ 905856 h 2729893"/>
              <a:gd name="connsiteX33" fmla="*/ 562060 w 1728872"/>
              <a:gd name="connsiteY33" fmla="*/ 901093 h 2729893"/>
              <a:gd name="connsiteX34" fmla="*/ 566822 w 1728872"/>
              <a:gd name="connsiteY34" fmla="*/ 939193 h 2729893"/>
              <a:gd name="connsiteX35" fmla="*/ 557297 w 1728872"/>
              <a:gd name="connsiteY35" fmla="*/ 972531 h 2729893"/>
              <a:gd name="connsiteX36" fmla="*/ 523960 w 1728872"/>
              <a:gd name="connsiteY36" fmla="*/ 991581 h 2729893"/>
              <a:gd name="connsiteX37" fmla="*/ 509672 w 1728872"/>
              <a:gd name="connsiteY37" fmla="*/ 1005868 h 2729893"/>
              <a:gd name="connsiteX38" fmla="*/ 476335 w 1728872"/>
              <a:gd name="connsiteY38" fmla="*/ 986818 h 2729893"/>
              <a:gd name="connsiteX39" fmla="*/ 457285 w 1728872"/>
              <a:gd name="connsiteY39" fmla="*/ 991581 h 2729893"/>
              <a:gd name="connsiteX40" fmla="*/ 462047 w 1728872"/>
              <a:gd name="connsiteY40" fmla="*/ 1015393 h 2729893"/>
              <a:gd name="connsiteX41" fmla="*/ 481097 w 1728872"/>
              <a:gd name="connsiteY41" fmla="*/ 1043968 h 2729893"/>
              <a:gd name="connsiteX42" fmla="*/ 490622 w 1728872"/>
              <a:gd name="connsiteY42" fmla="*/ 1082068 h 2729893"/>
              <a:gd name="connsiteX43" fmla="*/ 485860 w 1728872"/>
              <a:gd name="connsiteY43" fmla="*/ 1182081 h 2729893"/>
              <a:gd name="connsiteX44" fmla="*/ 452522 w 1728872"/>
              <a:gd name="connsiteY44" fmla="*/ 1215418 h 2729893"/>
              <a:gd name="connsiteX45" fmla="*/ 438235 w 1728872"/>
              <a:gd name="connsiteY45" fmla="*/ 1229706 h 2729893"/>
              <a:gd name="connsiteX46" fmla="*/ 414422 w 1728872"/>
              <a:gd name="connsiteY46" fmla="*/ 1220181 h 2729893"/>
              <a:gd name="connsiteX47" fmla="*/ 395372 w 1728872"/>
              <a:gd name="connsiteY47" fmla="*/ 1215418 h 2729893"/>
              <a:gd name="connsiteX48" fmla="*/ 390610 w 1728872"/>
              <a:gd name="connsiteY48" fmla="*/ 1234468 h 2729893"/>
              <a:gd name="connsiteX49" fmla="*/ 385847 w 1728872"/>
              <a:gd name="connsiteY49" fmla="*/ 1258281 h 2729893"/>
              <a:gd name="connsiteX50" fmla="*/ 381085 w 1728872"/>
              <a:gd name="connsiteY50" fmla="*/ 1291618 h 2729893"/>
              <a:gd name="connsiteX51" fmla="*/ 376322 w 1728872"/>
              <a:gd name="connsiteY51" fmla="*/ 1305906 h 2729893"/>
              <a:gd name="connsiteX52" fmla="*/ 371560 w 1728872"/>
              <a:gd name="connsiteY52" fmla="*/ 1324956 h 2729893"/>
              <a:gd name="connsiteX53" fmla="*/ 366797 w 1728872"/>
              <a:gd name="connsiteY53" fmla="*/ 1348768 h 2729893"/>
              <a:gd name="connsiteX54" fmla="*/ 338222 w 1728872"/>
              <a:gd name="connsiteY54" fmla="*/ 1377343 h 2729893"/>
              <a:gd name="connsiteX55" fmla="*/ 319172 w 1728872"/>
              <a:gd name="connsiteY55" fmla="*/ 1391631 h 2729893"/>
              <a:gd name="connsiteX56" fmla="*/ 290597 w 1728872"/>
              <a:gd name="connsiteY56" fmla="*/ 1401156 h 2729893"/>
              <a:gd name="connsiteX57" fmla="*/ 276310 w 1728872"/>
              <a:gd name="connsiteY57" fmla="*/ 1415443 h 2729893"/>
              <a:gd name="connsiteX58" fmla="*/ 262022 w 1728872"/>
              <a:gd name="connsiteY58" fmla="*/ 1424968 h 2729893"/>
              <a:gd name="connsiteX59" fmla="*/ 257260 w 1728872"/>
              <a:gd name="connsiteY59" fmla="*/ 1439256 h 2729893"/>
              <a:gd name="connsiteX60" fmla="*/ 242972 w 1728872"/>
              <a:gd name="connsiteY60" fmla="*/ 1463068 h 2729893"/>
              <a:gd name="connsiteX61" fmla="*/ 209635 w 1728872"/>
              <a:gd name="connsiteY61" fmla="*/ 1496406 h 2729893"/>
              <a:gd name="connsiteX62" fmla="*/ 195347 w 1728872"/>
              <a:gd name="connsiteY62" fmla="*/ 1510693 h 2729893"/>
              <a:gd name="connsiteX63" fmla="*/ 157247 w 1728872"/>
              <a:gd name="connsiteY63" fmla="*/ 1539268 h 2729893"/>
              <a:gd name="connsiteX64" fmla="*/ 142960 w 1728872"/>
              <a:gd name="connsiteY64" fmla="*/ 1553556 h 2729893"/>
              <a:gd name="connsiteX65" fmla="*/ 114385 w 1728872"/>
              <a:gd name="connsiteY65" fmla="*/ 1577368 h 2729893"/>
              <a:gd name="connsiteX66" fmla="*/ 109622 w 1728872"/>
              <a:gd name="connsiteY66" fmla="*/ 1591656 h 2729893"/>
              <a:gd name="connsiteX67" fmla="*/ 100097 w 1728872"/>
              <a:gd name="connsiteY67" fmla="*/ 1653568 h 2729893"/>
              <a:gd name="connsiteX68" fmla="*/ 71522 w 1728872"/>
              <a:gd name="connsiteY68" fmla="*/ 1677381 h 2729893"/>
              <a:gd name="connsiteX69" fmla="*/ 38185 w 1728872"/>
              <a:gd name="connsiteY69" fmla="*/ 1720243 h 2729893"/>
              <a:gd name="connsiteX70" fmla="*/ 28660 w 1728872"/>
              <a:gd name="connsiteY70" fmla="*/ 1739293 h 2729893"/>
              <a:gd name="connsiteX71" fmla="*/ 42947 w 1728872"/>
              <a:gd name="connsiteY71" fmla="*/ 1786918 h 2729893"/>
              <a:gd name="connsiteX72" fmla="*/ 47710 w 1728872"/>
              <a:gd name="connsiteY72" fmla="*/ 1805968 h 2729893"/>
              <a:gd name="connsiteX73" fmla="*/ 52472 w 1728872"/>
              <a:gd name="connsiteY73" fmla="*/ 1820256 h 2729893"/>
              <a:gd name="connsiteX74" fmla="*/ 38185 w 1728872"/>
              <a:gd name="connsiteY74" fmla="*/ 1877406 h 2729893"/>
              <a:gd name="connsiteX75" fmla="*/ 28660 w 1728872"/>
              <a:gd name="connsiteY75" fmla="*/ 1905981 h 2729893"/>
              <a:gd name="connsiteX76" fmla="*/ 57235 w 1728872"/>
              <a:gd name="connsiteY76" fmla="*/ 1958368 h 2729893"/>
              <a:gd name="connsiteX77" fmla="*/ 61997 w 1728872"/>
              <a:gd name="connsiteY77" fmla="*/ 1977418 h 2729893"/>
              <a:gd name="connsiteX78" fmla="*/ 23897 w 1728872"/>
              <a:gd name="connsiteY78" fmla="*/ 1977418 h 2729893"/>
              <a:gd name="connsiteX79" fmla="*/ 85 w 1728872"/>
              <a:gd name="connsiteY79" fmla="*/ 1982181 h 2729893"/>
              <a:gd name="connsiteX80" fmla="*/ 19135 w 1728872"/>
              <a:gd name="connsiteY80" fmla="*/ 2020281 h 2729893"/>
              <a:gd name="connsiteX81" fmla="*/ 33422 w 1728872"/>
              <a:gd name="connsiteY81" fmla="*/ 2206018 h 2729893"/>
              <a:gd name="connsiteX82" fmla="*/ 47710 w 1728872"/>
              <a:gd name="connsiteY82" fmla="*/ 2277456 h 2729893"/>
              <a:gd name="connsiteX83" fmla="*/ 66760 w 1728872"/>
              <a:gd name="connsiteY83" fmla="*/ 2301268 h 2729893"/>
              <a:gd name="connsiteX84" fmla="*/ 76285 w 1728872"/>
              <a:gd name="connsiteY84" fmla="*/ 2315556 h 2729893"/>
              <a:gd name="connsiteX85" fmla="*/ 104860 w 1728872"/>
              <a:gd name="connsiteY85" fmla="*/ 2329843 h 2729893"/>
              <a:gd name="connsiteX86" fmla="*/ 157247 w 1728872"/>
              <a:gd name="connsiteY86" fmla="*/ 2391756 h 2729893"/>
              <a:gd name="connsiteX87" fmla="*/ 171535 w 1728872"/>
              <a:gd name="connsiteY87" fmla="*/ 2425093 h 2729893"/>
              <a:gd name="connsiteX88" fmla="*/ 176297 w 1728872"/>
              <a:gd name="connsiteY88" fmla="*/ 2448906 h 2729893"/>
              <a:gd name="connsiteX89" fmla="*/ 190585 w 1728872"/>
              <a:gd name="connsiteY89" fmla="*/ 2467956 h 2729893"/>
              <a:gd name="connsiteX90" fmla="*/ 195347 w 1728872"/>
              <a:gd name="connsiteY90" fmla="*/ 2482243 h 2729893"/>
              <a:gd name="connsiteX91" fmla="*/ 204872 w 1728872"/>
              <a:gd name="connsiteY91" fmla="*/ 2501293 h 2729893"/>
              <a:gd name="connsiteX92" fmla="*/ 209635 w 1728872"/>
              <a:gd name="connsiteY92" fmla="*/ 2525106 h 2729893"/>
              <a:gd name="connsiteX93" fmla="*/ 233447 w 1728872"/>
              <a:gd name="connsiteY93" fmla="*/ 2567968 h 2729893"/>
              <a:gd name="connsiteX94" fmla="*/ 238210 w 1728872"/>
              <a:gd name="connsiteY94" fmla="*/ 2582256 h 2729893"/>
              <a:gd name="connsiteX95" fmla="*/ 262022 w 1728872"/>
              <a:gd name="connsiteY95" fmla="*/ 2606068 h 2729893"/>
              <a:gd name="connsiteX96" fmla="*/ 271547 w 1728872"/>
              <a:gd name="connsiteY96" fmla="*/ 2620356 h 2729893"/>
              <a:gd name="connsiteX97" fmla="*/ 300122 w 1728872"/>
              <a:gd name="connsiteY97" fmla="*/ 2625118 h 2729893"/>
              <a:gd name="connsiteX98" fmla="*/ 395372 w 1728872"/>
              <a:gd name="connsiteY98" fmla="*/ 2653693 h 2729893"/>
              <a:gd name="connsiteX99" fmla="*/ 395372 w 1728872"/>
              <a:gd name="connsiteY99" fmla="*/ 2653693 h 2729893"/>
              <a:gd name="connsiteX100" fmla="*/ 452522 w 1728872"/>
              <a:gd name="connsiteY100" fmla="*/ 2672743 h 2729893"/>
              <a:gd name="connsiteX101" fmla="*/ 476335 w 1728872"/>
              <a:gd name="connsiteY101" fmla="*/ 2682268 h 2729893"/>
              <a:gd name="connsiteX102" fmla="*/ 504910 w 1728872"/>
              <a:gd name="connsiteY102" fmla="*/ 2691793 h 2729893"/>
              <a:gd name="connsiteX103" fmla="*/ 552535 w 1728872"/>
              <a:gd name="connsiteY103" fmla="*/ 2701318 h 2729893"/>
              <a:gd name="connsiteX104" fmla="*/ 600160 w 1728872"/>
              <a:gd name="connsiteY104" fmla="*/ 2715606 h 2729893"/>
              <a:gd name="connsiteX105" fmla="*/ 628735 w 1728872"/>
              <a:gd name="connsiteY105" fmla="*/ 2725131 h 2729893"/>
              <a:gd name="connsiteX106" fmla="*/ 643022 w 1728872"/>
              <a:gd name="connsiteY106" fmla="*/ 2729893 h 2729893"/>
              <a:gd name="connsiteX107" fmla="*/ 652547 w 1728872"/>
              <a:gd name="connsiteY107" fmla="*/ 2663218 h 2729893"/>
              <a:gd name="connsiteX108" fmla="*/ 666835 w 1728872"/>
              <a:gd name="connsiteY108" fmla="*/ 2653693 h 2729893"/>
              <a:gd name="connsiteX109" fmla="*/ 695410 w 1728872"/>
              <a:gd name="connsiteY109" fmla="*/ 2644168 h 2729893"/>
              <a:gd name="connsiteX110" fmla="*/ 709697 w 1728872"/>
              <a:gd name="connsiteY110" fmla="*/ 2634643 h 2729893"/>
              <a:gd name="connsiteX111" fmla="*/ 738272 w 1728872"/>
              <a:gd name="connsiteY111" fmla="*/ 2625118 h 2729893"/>
              <a:gd name="connsiteX112" fmla="*/ 771610 w 1728872"/>
              <a:gd name="connsiteY112" fmla="*/ 2610831 h 2729893"/>
              <a:gd name="connsiteX113" fmla="*/ 800185 w 1728872"/>
              <a:gd name="connsiteY113" fmla="*/ 2587018 h 2729893"/>
              <a:gd name="connsiteX114" fmla="*/ 833522 w 1728872"/>
              <a:gd name="connsiteY114" fmla="*/ 2553681 h 2729893"/>
              <a:gd name="connsiteX115" fmla="*/ 895435 w 1728872"/>
              <a:gd name="connsiteY115" fmla="*/ 2534631 h 2729893"/>
              <a:gd name="connsiteX116" fmla="*/ 924010 w 1728872"/>
              <a:gd name="connsiteY116" fmla="*/ 2520343 h 2729893"/>
              <a:gd name="connsiteX117" fmla="*/ 962110 w 1728872"/>
              <a:gd name="connsiteY117" fmla="*/ 2510818 h 2729893"/>
              <a:gd name="connsiteX118" fmla="*/ 976397 w 1728872"/>
              <a:gd name="connsiteY118" fmla="*/ 2506056 h 2729893"/>
              <a:gd name="connsiteX119" fmla="*/ 995447 w 1728872"/>
              <a:gd name="connsiteY119" fmla="*/ 2501293 h 2729893"/>
              <a:gd name="connsiteX120" fmla="*/ 1014497 w 1728872"/>
              <a:gd name="connsiteY120" fmla="*/ 2491768 h 2729893"/>
              <a:gd name="connsiteX121" fmla="*/ 1062122 w 1728872"/>
              <a:gd name="connsiteY121" fmla="*/ 2482243 h 2729893"/>
              <a:gd name="connsiteX122" fmla="*/ 1066885 w 1728872"/>
              <a:gd name="connsiteY122" fmla="*/ 2463193 h 2729893"/>
              <a:gd name="connsiteX123" fmla="*/ 1109747 w 1728872"/>
              <a:gd name="connsiteY123" fmla="*/ 2448906 h 2729893"/>
              <a:gd name="connsiteX124" fmla="*/ 1114510 w 1728872"/>
              <a:gd name="connsiteY124" fmla="*/ 2429856 h 2729893"/>
              <a:gd name="connsiteX125" fmla="*/ 1109747 w 1728872"/>
              <a:gd name="connsiteY125" fmla="*/ 2415568 h 2729893"/>
              <a:gd name="connsiteX126" fmla="*/ 1081172 w 1728872"/>
              <a:gd name="connsiteY126" fmla="*/ 2377468 h 2729893"/>
              <a:gd name="connsiteX127" fmla="*/ 1071647 w 1728872"/>
              <a:gd name="connsiteY127" fmla="*/ 2363181 h 2729893"/>
              <a:gd name="connsiteX128" fmla="*/ 1038310 w 1728872"/>
              <a:gd name="connsiteY128" fmla="*/ 2320318 h 2729893"/>
              <a:gd name="connsiteX129" fmla="*/ 1066885 w 1728872"/>
              <a:gd name="connsiteY129" fmla="*/ 2253643 h 2729893"/>
              <a:gd name="connsiteX130" fmla="*/ 1081172 w 1728872"/>
              <a:gd name="connsiteY130" fmla="*/ 2248881 h 2729893"/>
              <a:gd name="connsiteX131" fmla="*/ 1100222 w 1728872"/>
              <a:gd name="connsiteY131" fmla="*/ 2234593 h 2729893"/>
              <a:gd name="connsiteX132" fmla="*/ 1114510 w 1728872"/>
              <a:gd name="connsiteY132" fmla="*/ 2225068 h 2729893"/>
              <a:gd name="connsiteX133" fmla="*/ 1128797 w 1728872"/>
              <a:gd name="connsiteY133" fmla="*/ 2210781 h 2729893"/>
              <a:gd name="connsiteX134" fmla="*/ 1138322 w 1728872"/>
              <a:gd name="connsiteY134" fmla="*/ 2186968 h 2729893"/>
              <a:gd name="connsiteX135" fmla="*/ 1157372 w 1728872"/>
              <a:gd name="connsiteY135" fmla="*/ 2158393 h 2729893"/>
              <a:gd name="connsiteX136" fmla="*/ 1176422 w 1728872"/>
              <a:gd name="connsiteY136" fmla="*/ 2129818 h 2729893"/>
              <a:gd name="connsiteX137" fmla="*/ 1190710 w 1728872"/>
              <a:gd name="connsiteY137" fmla="*/ 2120293 h 2729893"/>
              <a:gd name="connsiteX138" fmla="*/ 1309772 w 1728872"/>
              <a:gd name="connsiteY138" fmla="*/ 2110768 h 2729893"/>
              <a:gd name="connsiteX139" fmla="*/ 1324060 w 1728872"/>
              <a:gd name="connsiteY139" fmla="*/ 2091718 h 2729893"/>
              <a:gd name="connsiteX140" fmla="*/ 1333585 w 1728872"/>
              <a:gd name="connsiteY140" fmla="*/ 2063143 h 2729893"/>
              <a:gd name="connsiteX141" fmla="*/ 1357397 w 1728872"/>
              <a:gd name="connsiteY141" fmla="*/ 2053618 h 2729893"/>
              <a:gd name="connsiteX142" fmla="*/ 1405022 w 1728872"/>
              <a:gd name="connsiteY142" fmla="*/ 2044093 h 2729893"/>
              <a:gd name="connsiteX143" fmla="*/ 1395497 w 1728872"/>
              <a:gd name="connsiteY143" fmla="*/ 2020281 h 2729893"/>
              <a:gd name="connsiteX144" fmla="*/ 1419310 w 1728872"/>
              <a:gd name="connsiteY144" fmla="*/ 2015518 h 2729893"/>
              <a:gd name="connsiteX145" fmla="*/ 1476460 w 1728872"/>
              <a:gd name="connsiteY145" fmla="*/ 2001231 h 2729893"/>
              <a:gd name="connsiteX146" fmla="*/ 1490747 w 1728872"/>
              <a:gd name="connsiteY146" fmla="*/ 1996468 h 2729893"/>
              <a:gd name="connsiteX147" fmla="*/ 1528847 w 1728872"/>
              <a:gd name="connsiteY147" fmla="*/ 1991706 h 2729893"/>
              <a:gd name="connsiteX148" fmla="*/ 1543135 w 1728872"/>
              <a:gd name="connsiteY148" fmla="*/ 1967893 h 2729893"/>
              <a:gd name="connsiteX149" fmla="*/ 1552660 w 1728872"/>
              <a:gd name="connsiteY149" fmla="*/ 1915506 h 2729893"/>
              <a:gd name="connsiteX150" fmla="*/ 1595522 w 1728872"/>
              <a:gd name="connsiteY150" fmla="*/ 1905981 h 2729893"/>
              <a:gd name="connsiteX151" fmla="*/ 1605047 w 1728872"/>
              <a:gd name="connsiteY151" fmla="*/ 1891693 h 2729893"/>
              <a:gd name="connsiteX152" fmla="*/ 1609810 w 1728872"/>
              <a:gd name="connsiteY152" fmla="*/ 1877406 h 2729893"/>
              <a:gd name="connsiteX153" fmla="*/ 1628860 w 1728872"/>
              <a:gd name="connsiteY153" fmla="*/ 1863118 h 2729893"/>
              <a:gd name="connsiteX154" fmla="*/ 1657435 w 1728872"/>
              <a:gd name="connsiteY154" fmla="*/ 1834543 h 2729893"/>
              <a:gd name="connsiteX155" fmla="*/ 1647910 w 1728872"/>
              <a:gd name="connsiteY155" fmla="*/ 1791681 h 2729893"/>
              <a:gd name="connsiteX156" fmla="*/ 1624097 w 1728872"/>
              <a:gd name="connsiteY156" fmla="*/ 1763106 h 2729893"/>
              <a:gd name="connsiteX157" fmla="*/ 1581235 w 1728872"/>
              <a:gd name="connsiteY157" fmla="*/ 1715481 h 2729893"/>
              <a:gd name="connsiteX158" fmla="*/ 1562185 w 1728872"/>
              <a:gd name="connsiteY158" fmla="*/ 1710718 h 2729893"/>
              <a:gd name="connsiteX159" fmla="*/ 1547897 w 1728872"/>
              <a:gd name="connsiteY159" fmla="*/ 1677381 h 2729893"/>
              <a:gd name="connsiteX160" fmla="*/ 1585997 w 1728872"/>
              <a:gd name="connsiteY160" fmla="*/ 1653568 h 2729893"/>
              <a:gd name="connsiteX161" fmla="*/ 1619335 w 1728872"/>
              <a:gd name="connsiteY161" fmla="*/ 1639281 h 2729893"/>
              <a:gd name="connsiteX162" fmla="*/ 1652672 w 1728872"/>
              <a:gd name="connsiteY162" fmla="*/ 1629756 h 2729893"/>
              <a:gd name="connsiteX163" fmla="*/ 1681247 w 1728872"/>
              <a:gd name="connsiteY163" fmla="*/ 1620231 h 2729893"/>
              <a:gd name="connsiteX164" fmla="*/ 1695535 w 1728872"/>
              <a:gd name="connsiteY164" fmla="*/ 1601181 h 2729893"/>
              <a:gd name="connsiteX165" fmla="*/ 1705060 w 1728872"/>
              <a:gd name="connsiteY165" fmla="*/ 1586893 h 2729893"/>
              <a:gd name="connsiteX166" fmla="*/ 1700297 w 1728872"/>
              <a:gd name="connsiteY166" fmla="*/ 1544031 h 2729893"/>
              <a:gd name="connsiteX167" fmla="*/ 1686010 w 1728872"/>
              <a:gd name="connsiteY167" fmla="*/ 1524981 h 2729893"/>
              <a:gd name="connsiteX168" fmla="*/ 1681247 w 1728872"/>
              <a:gd name="connsiteY168" fmla="*/ 1505931 h 2729893"/>
              <a:gd name="connsiteX169" fmla="*/ 1671722 w 1728872"/>
              <a:gd name="connsiteY169" fmla="*/ 1477356 h 2729893"/>
              <a:gd name="connsiteX170" fmla="*/ 1676485 w 1728872"/>
              <a:gd name="connsiteY170" fmla="*/ 1410681 h 2729893"/>
              <a:gd name="connsiteX171" fmla="*/ 1681247 w 1728872"/>
              <a:gd name="connsiteY171" fmla="*/ 1372581 h 2729893"/>
              <a:gd name="connsiteX172" fmla="*/ 1700297 w 1728872"/>
              <a:gd name="connsiteY172" fmla="*/ 1353531 h 2729893"/>
              <a:gd name="connsiteX173" fmla="*/ 1709822 w 1728872"/>
              <a:gd name="connsiteY173" fmla="*/ 1329718 h 2729893"/>
              <a:gd name="connsiteX174" fmla="*/ 1714585 w 1728872"/>
              <a:gd name="connsiteY174" fmla="*/ 1315431 h 2729893"/>
              <a:gd name="connsiteX175" fmla="*/ 1728872 w 1728872"/>
              <a:gd name="connsiteY175" fmla="*/ 1286856 h 2729893"/>
              <a:gd name="connsiteX176" fmla="*/ 1719347 w 1728872"/>
              <a:gd name="connsiteY176" fmla="*/ 1196368 h 2729893"/>
              <a:gd name="connsiteX177" fmla="*/ 1681247 w 1728872"/>
              <a:gd name="connsiteY177" fmla="*/ 1158268 h 2729893"/>
              <a:gd name="connsiteX178" fmla="*/ 1666960 w 1728872"/>
              <a:gd name="connsiteY178" fmla="*/ 1143981 h 2729893"/>
              <a:gd name="connsiteX179" fmla="*/ 1652672 w 1728872"/>
              <a:gd name="connsiteY179" fmla="*/ 1129693 h 2729893"/>
              <a:gd name="connsiteX180" fmla="*/ 1633622 w 1728872"/>
              <a:gd name="connsiteY180" fmla="*/ 1120168 h 2729893"/>
              <a:gd name="connsiteX181" fmla="*/ 1614572 w 1728872"/>
              <a:gd name="connsiteY181" fmla="*/ 1101118 h 2729893"/>
              <a:gd name="connsiteX182" fmla="*/ 1600285 w 1728872"/>
              <a:gd name="connsiteY182" fmla="*/ 1096356 h 2729893"/>
              <a:gd name="connsiteX183" fmla="*/ 1581235 w 1728872"/>
              <a:gd name="connsiteY183" fmla="*/ 1086831 h 2729893"/>
              <a:gd name="connsiteX184" fmla="*/ 1547897 w 1728872"/>
              <a:gd name="connsiteY184" fmla="*/ 1077306 h 2729893"/>
              <a:gd name="connsiteX185" fmla="*/ 1528847 w 1728872"/>
              <a:gd name="connsiteY185" fmla="*/ 1067781 h 2729893"/>
              <a:gd name="connsiteX186" fmla="*/ 1500272 w 1728872"/>
              <a:gd name="connsiteY186" fmla="*/ 1063018 h 2729893"/>
              <a:gd name="connsiteX187" fmla="*/ 1481222 w 1728872"/>
              <a:gd name="connsiteY187" fmla="*/ 1029681 h 2729893"/>
              <a:gd name="connsiteX188" fmla="*/ 1466935 w 1728872"/>
              <a:gd name="connsiteY188" fmla="*/ 986818 h 2729893"/>
              <a:gd name="connsiteX189" fmla="*/ 1457410 w 1728872"/>
              <a:gd name="connsiteY189" fmla="*/ 967768 h 2729893"/>
              <a:gd name="connsiteX190" fmla="*/ 1452647 w 1728872"/>
              <a:gd name="connsiteY190" fmla="*/ 953481 h 2729893"/>
              <a:gd name="connsiteX191" fmla="*/ 1443122 w 1728872"/>
              <a:gd name="connsiteY191" fmla="*/ 929668 h 2729893"/>
              <a:gd name="connsiteX192" fmla="*/ 1452647 w 1728872"/>
              <a:gd name="connsiteY192" fmla="*/ 867756 h 2729893"/>
              <a:gd name="connsiteX193" fmla="*/ 1462172 w 1728872"/>
              <a:gd name="connsiteY193" fmla="*/ 853468 h 2729893"/>
              <a:gd name="connsiteX194" fmla="*/ 1466935 w 1728872"/>
              <a:gd name="connsiteY194" fmla="*/ 839181 h 2729893"/>
              <a:gd name="connsiteX195" fmla="*/ 1500272 w 1728872"/>
              <a:gd name="connsiteY195" fmla="*/ 786793 h 2729893"/>
              <a:gd name="connsiteX196" fmla="*/ 1519322 w 1728872"/>
              <a:gd name="connsiteY196" fmla="*/ 739168 h 2729893"/>
              <a:gd name="connsiteX197" fmla="*/ 1528847 w 1728872"/>
              <a:gd name="connsiteY197" fmla="*/ 715356 h 2729893"/>
              <a:gd name="connsiteX198" fmla="*/ 1543135 w 1728872"/>
              <a:gd name="connsiteY198" fmla="*/ 701068 h 2729893"/>
              <a:gd name="connsiteX199" fmla="*/ 1562185 w 1728872"/>
              <a:gd name="connsiteY199" fmla="*/ 686781 h 2729893"/>
              <a:gd name="connsiteX200" fmla="*/ 1590760 w 1728872"/>
              <a:gd name="connsiteY200" fmla="*/ 643918 h 2729893"/>
              <a:gd name="connsiteX201" fmla="*/ 1600285 w 1728872"/>
              <a:gd name="connsiteY201" fmla="*/ 615343 h 2729893"/>
              <a:gd name="connsiteX202" fmla="*/ 1619335 w 1728872"/>
              <a:gd name="connsiteY202" fmla="*/ 586768 h 2729893"/>
              <a:gd name="connsiteX203" fmla="*/ 1614572 w 1728872"/>
              <a:gd name="connsiteY203" fmla="*/ 491518 h 2729893"/>
              <a:gd name="connsiteX204" fmla="*/ 1585997 w 1728872"/>
              <a:gd name="connsiteY204" fmla="*/ 467706 h 2729893"/>
              <a:gd name="connsiteX205" fmla="*/ 1571710 w 1728872"/>
              <a:gd name="connsiteY205" fmla="*/ 462943 h 2729893"/>
              <a:gd name="connsiteX206" fmla="*/ 1538372 w 1728872"/>
              <a:gd name="connsiteY206" fmla="*/ 448656 h 2729893"/>
              <a:gd name="connsiteX207" fmla="*/ 1533610 w 1728872"/>
              <a:gd name="connsiteY207" fmla="*/ 429606 h 2729893"/>
              <a:gd name="connsiteX208" fmla="*/ 1528847 w 1728872"/>
              <a:gd name="connsiteY208" fmla="*/ 343881 h 2729893"/>
              <a:gd name="connsiteX209" fmla="*/ 1514560 w 1728872"/>
              <a:gd name="connsiteY209" fmla="*/ 324831 h 2729893"/>
              <a:gd name="connsiteX210" fmla="*/ 1505035 w 1728872"/>
              <a:gd name="connsiteY210" fmla="*/ 310543 h 2729893"/>
              <a:gd name="connsiteX211" fmla="*/ 1485985 w 1728872"/>
              <a:gd name="connsiteY211" fmla="*/ 305781 h 2729893"/>
              <a:gd name="connsiteX212" fmla="*/ 1457410 w 1728872"/>
              <a:gd name="connsiteY212" fmla="*/ 296256 h 2729893"/>
              <a:gd name="connsiteX213" fmla="*/ 1481222 w 1728872"/>
              <a:gd name="connsiteY213" fmla="*/ 272443 h 2729893"/>
              <a:gd name="connsiteX214" fmla="*/ 1500272 w 1728872"/>
              <a:gd name="connsiteY214" fmla="*/ 234343 h 2729893"/>
              <a:gd name="connsiteX215" fmla="*/ 1514560 w 1728872"/>
              <a:gd name="connsiteY215" fmla="*/ 162906 h 2729893"/>
              <a:gd name="connsiteX216" fmla="*/ 1519322 w 1728872"/>
              <a:gd name="connsiteY216" fmla="*/ 139093 h 2729893"/>
              <a:gd name="connsiteX217" fmla="*/ 1524085 w 1728872"/>
              <a:gd name="connsiteY217" fmla="*/ 124806 h 2729893"/>
              <a:gd name="connsiteX218" fmla="*/ 1528847 w 1728872"/>
              <a:gd name="connsiteY218" fmla="*/ 105756 h 2729893"/>
              <a:gd name="connsiteX219" fmla="*/ 1547897 w 1728872"/>
              <a:gd name="connsiteY219" fmla="*/ 77181 h 2729893"/>
              <a:gd name="connsiteX220" fmla="*/ 1557422 w 1728872"/>
              <a:gd name="connsiteY220" fmla="*/ 62893 h 2729893"/>
              <a:gd name="connsiteX221" fmla="*/ 1538372 w 1728872"/>
              <a:gd name="connsiteY221" fmla="*/ 20031 h 2729893"/>
              <a:gd name="connsiteX0" fmla="*/ 1538372 w 1728872"/>
              <a:gd name="connsiteY0" fmla="*/ 20031 h 2729893"/>
              <a:gd name="connsiteX1" fmla="*/ 1485985 w 1728872"/>
              <a:gd name="connsiteY1" fmla="*/ 8125 h 2729893"/>
              <a:gd name="connsiteX2" fmla="*/ 1445503 w 1728872"/>
              <a:gd name="connsiteY2" fmla="*/ 3361 h 2729893"/>
              <a:gd name="connsiteX3" fmla="*/ 1338347 w 1728872"/>
              <a:gd name="connsiteY3" fmla="*/ 67656 h 2729893"/>
              <a:gd name="connsiteX4" fmla="*/ 1288341 w 1728872"/>
              <a:gd name="connsiteY4" fmla="*/ 122425 h 2729893"/>
              <a:gd name="connsiteX5" fmla="*/ 1221666 w 1728872"/>
              <a:gd name="connsiteY5" fmla="*/ 124805 h 2729893"/>
              <a:gd name="connsiteX6" fmla="*/ 1202616 w 1728872"/>
              <a:gd name="connsiteY6" fmla="*/ 146238 h 2729893"/>
              <a:gd name="connsiteX7" fmla="*/ 1138322 w 1728872"/>
              <a:gd name="connsiteY7" fmla="*/ 165288 h 2729893"/>
              <a:gd name="connsiteX8" fmla="*/ 1085935 w 1728872"/>
              <a:gd name="connsiteY8" fmla="*/ 243868 h 2729893"/>
              <a:gd name="connsiteX9" fmla="*/ 1059741 w 1728872"/>
              <a:gd name="connsiteY9" fmla="*/ 296256 h 2729893"/>
              <a:gd name="connsiteX10" fmla="*/ 966872 w 1728872"/>
              <a:gd name="connsiteY10" fmla="*/ 267681 h 2729893"/>
              <a:gd name="connsiteX11" fmla="*/ 909722 w 1728872"/>
              <a:gd name="connsiteY11" fmla="*/ 310543 h 2729893"/>
              <a:gd name="connsiteX12" fmla="*/ 885910 w 1728872"/>
              <a:gd name="connsiteY12" fmla="*/ 405793 h 2729893"/>
              <a:gd name="connsiteX13" fmla="*/ 854953 w 1728872"/>
              <a:gd name="connsiteY13" fmla="*/ 489137 h 2729893"/>
              <a:gd name="connsiteX14" fmla="*/ 769229 w 1728872"/>
              <a:gd name="connsiteY14" fmla="*/ 470086 h 2729893"/>
              <a:gd name="connsiteX15" fmla="*/ 716841 w 1728872"/>
              <a:gd name="connsiteY15" fmla="*/ 484375 h 2729893"/>
              <a:gd name="connsiteX16" fmla="*/ 681122 w 1728872"/>
              <a:gd name="connsiteY16" fmla="*/ 524857 h 2729893"/>
              <a:gd name="connsiteX17" fmla="*/ 633497 w 1728872"/>
              <a:gd name="connsiteY17" fmla="*/ 529619 h 2729893"/>
              <a:gd name="connsiteX18" fmla="*/ 631115 w 1728872"/>
              <a:gd name="connsiteY18" fmla="*/ 562956 h 2729893"/>
              <a:gd name="connsiteX19" fmla="*/ 595397 w 1728872"/>
              <a:gd name="connsiteY19" fmla="*/ 577244 h 2729893"/>
              <a:gd name="connsiteX20" fmla="*/ 581110 w 1728872"/>
              <a:gd name="connsiteY20" fmla="*/ 624868 h 2729893"/>
              <a:gd name="connsiteX21" fmla="*/ 571585 w 1728872"/>
              <a:gd name="connsiteY21" fmla="*/ 658206 h 2729893"/>
              <a:gd name="connsiteX22" fmla="*/ 566822 w 1728872"/>
              <a:gd name="connsiteY22" fmla="*/ 672493 h 2729893"/>
              <a:gd name="connsiteX23" fmla="*/ 514435 w 1728872"/>
              <a:gd name="connsiteY23" fmla="*/ 686781 h 2729893"/>
              <a:gd name="connsiteX24" fmla="*/ 500147 w 1728872"/>
              <a:gd name="connsiteY24" fmla="*/ 701068 h 2729893"/>
              <a:gd name="connsiteX25" fmla="*/ 523960 w 1728872"/>
              <a:gd name="connsiteY25" fmla="*/ 734406 h 2729893"/>
              <a:gd name="connsiteX26" fmla="*/ 566822 w 1728872"/>
              <a:gd name="connsiteY26" fmla="*/ 743931 h 2729893"/>
              <a:gd name="connsiteX27" fmla="*/ 604922 w 1728872"/>
              <a:gd name="connsiteY27" fmla="*/ 791556 h 2729893"/>
              <a:gd name="connsiteX28" fmla="*/ 623972 w 1728872"/>
              <a:gd name="connsiteY28" fmla="*/ 858231 h 2729893"/>
              <a:gd name="connsiteX29" fmla="*/ 638260 w 1728872"/>
              <a:gd name="connsiteY29" fmla="*/ 867756 h 2729893"/>
              <a:gd name="connsiteX30" fmla="*/ 604922 w 1728872"/>
              <a:gd name="connsiteY30" fmla="*/ 886806 h 2729893"/>
              <a:gd name="connsiteX31" fmla="*/ 595397 w 1728872"/>
              <a:gd name="connsiteY31" fmla="*/ 901093 h 2729893"/>
              <a:gd name="connsiteX32" fmla="*/ 576347 w 1728872"/>
              <a:gd name="connsiteY32" fmla="*/ 905856 h 2729893"/>
              <a:gd name="connsiteX33" fmla="*/ 562060 w 1728872"/>
              <a:gd name="connsiteY33" fmla="*/ 901093 h 2729893"/>
              <a:gd name="connsiteX34" fmla="*/ 566822 w 1728872"/>
              <a:gd name="connsiteY34" fmla="*/ 939193 h 2729893"/>
              <a:gd name="connsiteX35" fmla="*/ 557297 w 1728872"/>
              <a:gd name="connsiteY35" fmla="*/ 972531 h 2729893"/>
              <a:gd name="connsiteX36" fmla="*/ 523960 w 1728872"/>
              <a:gd name="connsiteY36" fmla="*/ 991581 h 2729893"/>
              <a:gd name="connsiteX37" fmla="*/ 509672 w 1728872"/>
              <a:gd name="connsiteY37" fmla="*/ 1005868 h 2729893"/>
              <a:gd name="connsiteX38" fmla="*/ 476335 w 1728872"/>
              <a:gd name="connsiteY38" fmla="*/ 986818 h 2729893"/>
              <a:gd name="connsiteX39" fmla="*/ 457285 w 1728872"/>
              <a:gd name="connsiteY39" fmla="*/ 991581 h 2729893"/>
              <a:gd name="connsiteX40" fmla="*/ 462047 w 1728872"/>
              <a:gd name="connsiteY40" fmla="*/ 1015393 h 2729893"/>
              <a:gd name="connsiteX41" fmla="*/ 481097 w 1728872"/>
              <a:gd name="connsiteY41" fmla="*/ 1043968 h 2729893"/>
              <a:gd name="connsiteX42" fmla="*/ 490622 w 1728872"/>
              <a:gd name="connsiteY42" fmla="*/ 1082068 h 2729893"/>
              <a:gd name="connsiteX43" fmla="*/ 485860 w 1728872"/>
              <a:gd name="connsiteY43" fmla="*/ 1182081 h 2729893"/>
              <a:gd name="connsiteX44" fmla="*/ 452522 w 1728872"/>
              <a:gd name="connsiteY44" fmla="*/ 1215418 h 2729893"/>
              <a:gd name="connsiteX45" fmla="*/ 438235 w 1728872"/>
              <a:gd name="connsiteY45" fmla="*/ 1229706 h 2729893"/>
              <a:gd name="connsiteX46" fmla="*/ 414422 w 1728872"/>
              <a:gd name="connsiteY46" fmla="*/ 1220181 h 2729893"/>
              <a:gd name="connsiteX47" fmla="*/ 395372 w 1728872"/>
              <a:gd name="connsiteY47" fmla="*/ 1215418 h 2729893"/>
              <a:gd name="connsiteX48" fmla="*/ 390610 w 1728872"/>
              <a:gd name="connsiteY48" fmla="*/ 1234468 h 2729893"/>
              <a:gd name="connsiteX49" fmla="*/ 385847 w 1728872"/>
              <a:gd name="connsiteY49" fmla="*/ 1258281 h 2729893"/>
              <a:gd name="connsiteX50" fmla="*/ 381085 w 1728872"/>
              <a:gd name="connsiteY50" fmla="*/ 1291618 h 2729893"/>
              <a:gd name="connsiteX51" fmla="*/ 376322 w 1728872"/>
              <a:gd name="connsiteY51" fmla="*/ 1305906 h 2729893"/>
              <a:gd name="connsiteX52" fmla="*/ 371560 w 1728872"/>
              <a:gd name="connsiteY52" fmla="*/ 1324956 h 2729893"/>
              <a:gd name="connsiteX53" fmla="*/ 366797 w 1728872"/>
              <a:gd name="connsiteY53" fmla="*/ 1348768 h 2729893"/>
              <a:gd name="connsiteX54" fmla="*/ 338222 w 1728872"/>
              <a:gd name="connsiteY54" fmla="*/ 1377343 h 2729893"/>
              <a:gd name="connsiteX55" fmla="*/ 319172 w 1728872"/>
              <a:gd name="connsiteY55" fmla="*/ 1391631 h 2729893"/>
              <a:gd name="connsiteX56" fmla="*/ 290597 w 1728872"/>
              <a:gd name="connsiteY56" fmla="*/ 1401156 h 2729893"/>
              <a:gd name="connsiteX57" fmla="*/ 276310 w 1728872"/>
              <a:gd name="connsiteY57" fmla="*/ 1415443 h 2729893"/>
              <a:gd name="connsiteX58" fmla="*/ 262022 w 1728872"/>
              <a:gd name="connsiteY58" fmla="*/ 1424968 h 2729893"/>
              <a:gd name="connsiteX59" fmla="*/ 257260 w 1728872"/>
              <a:gd name="connsiteY59" fmla="*/ 1439256 h 2729893"/>
              <a:gd name="connsiteX60" fmla="*/ 242972 w 1728872"/>
              <a:gd name="connsiteY60" fmla="*/ 1463068 h 2729893"/>
              <a:gd name="connsiteX61" fmla="*/ 209635 w 1728872"/>
              <a:gd name="connsiteY61" fmla="*/ 1496406 h 2729893"/>
              <a:gd name="connsiteX62" fmla="*/ 195347 w 1728872"/>
              <a:gd name="connsiteY62" fmla="*/ 1510693 h 2729893"/>
              <a:gd name="connsiteX63" fmla="*/ 157247 w 1728872"/>
              <a:gd name="connsiteY63" fmla="*/ 1539268 h 2729893"/>
              <a:gd name="connsiteX64" fmla="*/ 142960 w 1728872"/>
              <a:gd name="connsiteY64" fmla="*/ 1553556 h 2729893"/>
              <a:gd name="connsiteX65" fmla="*/ 114385 w 1728872"/>
              <a:gd name="connsiteY65" fmla="*/ 1577368 h 2729893"/>
              <a:gd name="connsiteX66" fmla="*/ 109622 w 1728872"/>
              <a:gd name="connsiteY66" fmla="*/ 1591656 h 2729893"/>
              <a:gd name="connsiteX67" fmla="*/ 100097 w 1728872"/>
              <a:gd name="connsiteY67" fmla="*/ 1653568 h 2729893"/>
              <a:gd name="connsiteX68" fmla="*/ 71522 w 1728872"/>
              <a:gd name="connsiteY68" fmla="*/ 1677381 h 2729893"/>
              <a:gd name="connsiteX69" fmla="*/ 38185 w 1728872"/>
              <a:gd name="connsiteY69" fmla="*/ 1720243 h 2729893"/>
              <a:gd name="connsiteX70" fmla="*/ 28660 w 1728872"/>
              <a:gd name="connsiteY70" fmla="*/ 1739293 h 2729893"/>
              <a:gd name="connsiteX71" fmla="*/ 42947 w 1728872"/>
              <a:gd name="connsiteY71" fmla="*/ 1786918 h 2729893"/>
              <a:gd name="connsiteX72" fmla="*/ 47710 w 1728872"/>
              <a:gd name="connsiteY72" fmla="*/ 1805968 h 2729893"/>
              <a:gd name="connsiteX73" fmla="*/ 52472 w 1728872"/>
              <a:gd name="connsiteY73" fmla="*/ 1820256 h 2729893"/>
              <a:gd name="connsiteX74" fmla="*/ 38185 w 1728872"/>
              <a:gd name="connsiteY74" fmla="*/ 1877406 h 2729893"/>
              <a:gd name="connsiteX75" fmla="*/ 28660 w 1728872"/>
              <a:gd name="connsiteY75" fmla="*/ 1905981 h 2729893"/>
              <a:gd name="connsiteX76" fmla="*/ 57235 w 1728872"/>
              <a:gd name="connsiteY76" fmla="*/ 1958368 h 2729893"/>
              <a:gd name="connsiteX77" fmla="*/ 61997 w 1728872"/>
              <a:gd name="connsiteY77" fmla="*/ 1977418 h 2729893"/>
              <a:gd name="connsiteX78" fmla="*/ 23897 w 1728872"/>
              <a:gd name="connsiteY78" fmla="*/ 1977418 h 2729893"/>
              <a:gd name="connsiteX79" fmla="*/ 85 w 1728872"/>
              <a:gd name="connsiteY79" fmla="*/ 1982181 h 2729893"/>
              <a:gd name="connsiteX80" fmla="*/ 19135 w 1728872"/>
              <a:gd name="connsiteY80" fmla="*/ 2020281 h 2729893"/>
              <a:gd name="connsiteX81" fmla="*/ 33422 w 1728872"/>
              <a:gd name="connsiteY81" fmla="*/ 2206018 h 2729893"/>
              <a:gd name="connsiteX82" fmla="*/ 47710 w 1728872"/>
              <a:gd name="connsiteY82" fmla="*/ 2277456 h 2729893"/>
              <a:gd name="connsiteX83" fmla="*/ 66760 w 1728872"/>
              <a:gd name="connsiteY83" fmla="*/ 2301268 h 2729893"/>
              <a:gd name="connsiteX84" fmla="*/ 76285 w 1728872"/>
              <a:gd name="connsiteY84" fmla="*/ 2315556 h 2729893"/>
              <a:gd name="connsiteX85" fmla="*/ 104860 w 1728872"/>
              <a:gd name="connsiteY85" fmla="*/ 2329843 h 2729893"/>
              <a:gd name="connsiteX86" fmla="*/ 157247 w 1728872"/>
              <a:gd name="connsiteY86" fmla="*/ 2391756 h 2729893"/>
              <a:gd name="connsiteX87" fmla="*/ 171535 w 1728872"/>
              <a:gd name="connsiteY87" fmla="*/ 2425093 h 2729893"/>
              <a:gd name="connsiteX88" fmla="*/ 176297 w 1728872"/>
              <a:gd name="connsiteY88" fmla="*/ 2448906 h 2729893"/>
              <a:gd name="connsiteX89" fmla="*/ 190585 w 1728872"/>
              <a:gd name="connsiteY89" fmla="*/ 2467956 h 2729893"/>
              <a:gd name="connsiteX90" fmla="*/ 195347 w 1728872"/>
              <a:gd name="connsiteY90" fmla="*/ 2482243 h 2729893"/>
              <a:gd name="connsiteX91" fmla="*/ 204872 w 1728872"/>
              <a:gd name="connsiteY91" fmla="*/ 2501293 h 2729893"/>
              <a:gd name="connsiteX92" fmla="*/ 209635 w 1728872"/>
              <a:gd name="connsiteY92" fmla="*/ 2525106 h 2729893"/>
              <a:gd name="connsiteX93" fmla="*/ 233447 w 1728872"/>
              <a:gd name="connsiteY93" fmla="*/ 2567968 h 2729893"/>
              <a:gd name="connsiteX94" fmla="*/ 238210 w 1728872"/>
              <a:gd name="connsiteY94" fmla="*/ 2582256 h 2729893"/>
              <a:gd name="connsiteX95" fmla="*/ 262022 w 1728872"/>
              <a:gd name="connsiteY95" fmla="*/ 2606068 h 2729893"/>
              <a:gd name="connsiteX96" fmla="*/ 271547 w 1728872"/>
              <a:gd name="connsiteY96" fmla="*/ 2620356 h 2729893"/>
              <a:gd name="connsiteX97" fmla="*/ 300122 w 1728872"/>
              <a:gd name="connsiteY97" fmla="*/ 2625118 h 2729893"/>
              <a:gd name="connsiteX98" fmla="*/ 395372 w 1728872"/>
              <a:gd name="connsiteY98" fmla="*/ 2653693 h 2729893"/>
              <a:gd name="connsiteX99" fmla="*/ 395372 w 1728872"/>
              <a:gd name="connsiteY99" fmla="*/ 2653693 h 2729893"/>
              <a:gd name="connsiteX100" fmla="*/ 452522 w 1728872"/>
              <a:gd name="connsiteY100" fmla="*/ 2672743 h 2729893"/>
              <a:gd name="connsiteX101" fmla="*/ 476335 w 1728872"/>
              <a:gd name="connsiteY101" fmla="*/ 2682268 h 2729893"/>
              <a:gd name="connsiteX102" fmla="*/ 504910 w 1728872"/>
              <a:gd name="connsiteY102" fmla="*/ 2691793 h 2729893"/>
              <a:gd name="connsiteX103" fmla="*/ 552535 w 1728872"/>
              <a:gd name="connsiteY103" fmla="*/ 2701318 h 2729893"/>
              <a:gd name="connsiteX104" fmla="*/ 600160 w 1728872"/>
              <a:gd name="connsiteY104" fmla="*/ 2715606 h 2729893"/>
              <a:gd name="connsiteX105" fmla="*/ 628735 w 1728872"/>
              <a:gd name="connsiteY105" fmla="*/ 2725131 h 2729893"/>
              <a:gd name="connsiteX106" fmla="*/ 643022 w 1728872"/>
              <a:gd name="connsiteY106" fmla="*/ 2729893 h 2729893"/>
              <a:gd name="connsiteX107" fmla="*/ 652547 w 1728872"/>
              <a:gd name="connsiteY107" fmla="*/ 2663218 h 2729893"/>
              <a:gd name="connsiteX108" fmla="*/ 666835 w 1728872"/>
              <a:gd name="connsiteY108" fmla="*/ 2653693 h 2729893"/>
              <a:gd name="connsiteX109" fmla="*/ 695410 w 1728872"/>
              <a:gd name="connsiteY109" fmla="*/ 2644168 h 2729893"/>
              <a:gd name="connsiteX110" fmla="*/ 709697 w 1728872"/>
              <a:gd name="connsiteY110" fmla="*/ 2634643 h 2729893"/>
              <a:gd name="connsiteX111" fmla="*/ 738272 w 1728872"/>
              <a:gd name="connsiteY111" fmla="*/ 2625118 h 2729893"/>
              <a:gd name="connsiteX112" fmla="*/ 771610 w 1728872"/>
              <a:gd name="connsiteY112" fmla="*/ 2610831 h 2729893"/>
              <a:gd name="connsiteX113" fmla="*/ 800185 w 1728872"/>
              <a:gd name="connsiteY113" fmla="*/ 2587018 h 2729893"/>
              <a:gd name="connsiteX114" fmla="*/ 833522 w 1728872"/>
              <a:gd name="connsiteY114" fmla="*/ 2553681 h 2729893"/>
              <a:gd name="connsiteX115" fmla="*/ 895435 w 1728872"/>
              <a:gd name="connsiteY115" fmla="*/ 2534631 h 2729893"/>
              <a:gd name="connsiteX116" fmla="*/ 924010 w 1728872"/>
              <a:gd name="connsiteY116" fmla="*/ 2520343 h 2729893"/>
              <a:gd name="connsiteX117" fmla="*/ 962110 w 1728872"/>
              <a:gd name="connsiteY117" fmla="*/ 2510818 h 2729893"/>
              <a:gd name="connsiteX118" fmla="*/ 976397 w 1728872"/>
              <a:gd name="connsiteY118" fmla="*/ 2506056 h 2729893"/>
              <a:gd name="connsiteX119" fmla="*/ 995447 w 1728872"/>
              <a:gd name="connsiteY119" fmla="*/ 2501293 h 2729893"/>
              <a:gd name="connsiteX120" fmla="*/ 1014497 w 1728872"/>
              <a:gd name="connsiteY120" fmla="*/ 2491768 h 2729893"/>
              <a:gd name="connsiteX121" fmla="*/ 1062122 w 1728872"/>
              <a:gd name="connsiteY121" fmla="*/ 2482243 h 2729893"/>
              <a:gd name="connsiteX122" fmla="*/ 1066885 w 1728872"/>
              <a:gd name="connsiteY122" fmla="*/ 2463193 h 2729893"/>
              <a:gd name="connsiteX123" fmla="*/ 1109747 w 1728872"/>
              <a:gd name="connsiteY123" fmla="*/ 2448906 h 2729893"/>
              <a:gd name="connsiteX124" fmla="*/ 1114510 w 1728872"/>
              <a:gd name="connsiteY124" fmla="*/ 2429856 h 2729893"/>
              <a:gd name="connsiteX125" fmla="*/ 1109747 w 1728872"/>
              <a:gd name="connsiteY125" fmla="*/ 2415568 h 2729893"/>
              <a:gd name="connsiteX126" fmla="*/ 1081172 w 1728872"/>
              <a:gd name="connsiteY126" fmla="*/ 2377468 h 2729893"/>
              <a:gd name="connsiteX127" fmla="*/ 1071647 w 1728872"/>
              <a:gd name="connsiteY127" fmla="*/ 2363181 h 2729893"/>
              <a:gd name="connsiteX128" fmla="*/ 1038310 w 1728872"/>
              <a:gd name="connsiteY128" fmla="*/ 2320318 h 2729893"/>
              <a:gd name="connsiteX129" fmla="*/ 1066885 w 1728872"/>
              <a:gd name="connsiteY129" fmla="*/ 2253643 h 2729893"/>
              <a:gd name="connsiteX130" fmla="*/ 1081172 w 1728872"/>
              <a:gd name="connsiteY130" fmla="*/ 2248881 h 2729893"/>
              <a:gd name="connsiteX131" fmla="*/ 1100222 w 1728872"/>
              <a:gd name="connsiteY131" fmla="*/ 2234593 h 2729893"/>
              <a:gd name="connsiteX132" fmla="*/ 1114510 w 1728872"/>
              <a:gd name="connsiteY132" fmla="*/ 2225068 h 2729893"/>
              <a:gd name="connsiteX133" fmla="*/ 1128797 w 1728872"/>
              <a:gd name="connsiteY133" fmla="*/ 2210781 h 2729893"/>
              <a:gd name="connsiteX134" fmla="*/ 1138322 w 1728872"/>
              <a:gd name="connsiteY134" fmla="*/ 2186968 h 2729893"/>
              <a:gd name="connsiteX135" fmla="*/ 1157372 w 1728872"/>
              <a:gd name="connsiteY135" fmla="*/ 2158393 h 2729893"/>
              <a:gd name="connsiteX136" fmla="*/ 1176422 w 1728872"/>
              <a:gd name="connsiteY136" fmla="*/ 2129818 h 2729893"/>
              <a:gd name="connsiteX137" fmla="*/ 1190710 w 1728872"/>
              <a:gd name="connsiteY137" fmla="*/ 2120293 h 2729893"/>
              <a:gd name="connsiteX138" fmla="*/ 1309772 w 1728872"/>
              <a:gd name="connsiteY138" fmla="*/ 2110768 h 2729893"/>
              <a:gd name="connsiteX139" fmla="*/ 1324060 w 1728872"/>
              <a:gd name="connsiteY139" fmla="*/ 2091718 h 2729893"/>
              <a:gd name="connsiteX140" fmla="*/ 1333585 w 1728872"/>
              <a:gd name="connsiteY140" fmla="*/ 2063143 h 2729893"/>
              <a:gd name="connsiteX141" fmla="*/ 1357397 w 1728872"/>
              <a:gd name="connsiteY141" fmla="*/ 2053618 h 2729893"/>
              <a:gd name="connsiteX142" fmla="*/ 1405022 w 1728872"/>
              <a:gd name="connsiteY142" fmla="*/ 2044093 h 2729893"/>
              <a:gd name="connsiteX143" fmla="*/ 1395497 w 1728872"/>
              <a:gd name="connsiteY143" fmla="*/ 2020281 h 2729893"/>
              <a:gd name="connsiteX144" fmla="*/ 1419310 w 1728872"/>
              <a:gd name="connsiteY144" fmla="*/ 2015518 h 2729893"/>
              <a:gd name="connsiteX145" fmla="*/ 1476460 w 1728872"/>
              <a:gd name="connsiteY145" fmla="*/ 2001231 h 2729893"/>
              <a:gd name="connsiteX146" fmla="*/ 1490747 w 1728872"/>
              <a:gd name="connsiteY146" fmla="*/ 1996468 h 2729893"/>
              <a:gd name="connsiteX147" fmla="*/ 1528847 w 1728872"/>
              <a:gd name="connsiteY147" fmla="*/ 1991706 h 2729893"/>
              <a:gd name="connsiteX148" fmla="*/ 1543135 w 1728872"/>
              <a:gd name="connsiteY148" fmla="*/ 1967893 h 2729893"/>
              <a:gd name="connsiteX149" fmla="*/ 1552660 w 1728872"/>
              <a:gd name="connsiteY149" fmla="*/ 1915506 h 2729893"/>
              <a:gd name="connsiteX150" fmla="*/ 1595522 w 1728872"/>
              <a:gd name="connsiteY150" fmla="*/ 1905981 h 2729893"/>
              <a:gd name="connsiteX151" fmla="*/ 1605047 w 1728872"/>
              <a:gd name="connsiteY151" fmla="*/ 1891693 h 2729893"/>
              <a:gd name="connsiteX152" fmla="*/ 1609810 w 1728872"/>
              <a:gd name="connsiteY152" fmla="*/ 1877406 h 2729893"/>
              <a:gd name="connsiteX153" fmla="*/ 1628860 w 1728872"/>
              <a:gd name="connsiteY153" fmla="*/ 1863118 h 2729893"/>
              <a:gd name="connsiteX154" fmla="*/ 1657435 w 1728872"/>
              <a:gd name="connsiteY154" fmla="*/ 1834543 h 2729893"/>
              <a:gd name="connsiteX155" fmla="*/ 1647910 w 1728872"/>
              <a:gd name="connsiteY155" fmla="*/ 1791681 h 2729893"/>
              <a:gd name="connsiteX156" fmla="*/ 1624097 w 1728872"/>
              <a:gd name="connsiteY156" fmla="*/ 1763106 h 2729893"/>
              <a:gd name="connsiteX157" fmla="*/ 1581235 w 1728872"/>
              <a:gd name="connsiteY157" fmla="*/ 1715481 h 2729893"/>
              <a:gd name="connsiteX158" fmla="*/ 1562185 w 1728872"/>
              <a:gd name="connsiteY158" fmla="*/ 1710718 h 2729893"/>
              <a:gd name="connsiteX159" fmla="*/ 1547897 w 1728872"/>
              <a:gd name="connsiteY159" fmla="*/ 1677381 h 2729893"/>
              <a:gd name="connsiteX160" fmla="*/ 1585997 w 1728872"/>
              <a:gd name="connsiteY160" fmla="*/ 1653568 h 2729893"/>
              <a:gd name="connsiteX161" fmla="*/ 1619335 w 1728872"/>
              <a:gd name="connsiteY161" fmla="*/ 1639281 h 2729893"/>
              <a:gd name="connsiteX162" fmla="*/ 1652672 w 1728872"/>
              <a:gd name="connsiteY162" fmla="*/ 1629756 h 2729893"/>
              <a:gd name="connsiteX163" fmla="*/ 1681247 w 1728872"/>
              <a:gd name="connsiteY163" fmla="*/ 1620231 h 2729893"/>
              <a:gd name="connsiteX164" fmla="*/ 1695535 w 1728872"/>
              <a:gd name="connsiteY164" fmla="*/ 1601181 h 2729893"/>
              <a:gd name="connsiteX165" fmla="*/ 1705060 w 1728872"/>
              <a:gd name="connsiteY165" fmla="*/ 1586893 h 2729893"/>
              <a:gd name="connsiteX166" fmla="*/ 1700297 w 1728872"/>
              <a:gd name="connsiteY166" fmla="*/ 1544031 h 2729893"/>
              <a:gd name="connsiteX167" fmla="*/ 1686010 w 1728872"/>
              <a:gd name="connsiteY167" fmla="*/ 1524981 h 2729893"/>
              <a:gd name="connsiteX168" fmla="*/ 1681247 w 1728872"/>
              <a:gd name="connsiteY168" fmla="*/ 1505931 h 2729893"/>
              <a:gd name="connsiteX169" fmla="*/ 1671722 w 1728872"/>
              <a:gd name="connsiteY169" fmla="*/ 1477356 h 2729893"/>
              <a:gd name="connsiteX170" fmla="*/ 1676485 w 1728872"/>
              <a:gd name="connsiteY170" fmla="*/ 1410681 h 2729893"/>
              <a:gd name="connsiteX171" fmla="*/ 1681247 w 1728872"/>
              <a:gd name="connsiteY171" fmla="*/ 1372581 h 2729893"/>
              <a:gd name="connsiteX172" fmla="*/ 1700297 w 1728872"/>
              <a:gd name="connsiteY172" fmla="*/ 1353531 h 2729893"/>
              <a:gd name="connsiteX173" fmla="*/ 1709822 w 1728872"/>
              <a:gd name="connsiteY173" fmla="*/ 1329718 h 2729893"/>
              <a:gd name="connsiteX174" fmla="*/ 1714585 w 1728872"/>
              <a:gd name="connsiteY174" fmla="*/ 1315431 h 2729893"/>
              <a:gd name="connsiteX175" fmla="*/ 1728872 w 1728872"/>
              <a:gd name="connsiteY175" fmla="*/ 1286856 h 2729893"/>
              <a:gd name="connsiteX176" fmla="*/ 1719347 w 1728872"/>
              <a:gd name="connsiteY176" fmla="*/ 1196368 h 2729893"/>
              <a:gd name="connsiteX177" fmla="*/ 1681247 w 1728872"/>
              <a:gd name="connsiteY177" fmla="*/ 1158268 h 2729893"/>
              <a:gd name="connsiteX178" fmla="*/ 1666960 w 1728872"/>
              <a:gd name="connsiteY178" fmla="*/ 1143981 h 2729893"/>
              <a:gd name="connsiteX179" fmla="*/ 1652672 w 1728872"/>
              <a:gd name="connsiteY179" fmla="*/ 1129693 h 2729893"/>
              <a:gd name="connsiteX180" fmla="*/ 1633622 w 1728872"/>
              <a:gd name="connsiteY180" fmla="*/ 1120168 h 2729893"/>
              <a:gd name="connsiteX181" fmla="*/ 1614572 w 1728872"/>
              <a:gd name="connsiteY181" fmla="*/ 1101118 h 2729893"/>
              <a:gd name="connsiteX182" fmla="*/ 1600285 w 1728872"/>
              <a:gd name="connsiteY182" fmla="*/ 1096356 h 2729893"/>
              <a:gd name="connsiteX183" fmla="*/ 1581235 w 1728872"/>
              <a:gd name="connsiteY183" fmla="*/ 1086831 h 2729893"/>
              <a:gd name="connsiteX184" fmla="*/ 1547897 w 1728872"/>
              <a:gd name="connsiteY184" fmla="*/ 1077306 h 2729893"/>
              <a:gd name="connsiteX185" fmla="*/ 1528847 w 1728872"/>
              <a:gd name="connsiteY185" fmla="*/ 1067781 h 2729893"/>
              <a:gd name="connsiteX186" fmla="*/ 1500272 w 1728872"/>
              <a:gd name="connsiteY186" fmla="*/ 1063018 h 2729893"/>
              <a:gd name="connsiteX187" fmla="*/ 1481222 w 1728872"/>
              <a:gd name="connsiteY187" fmla="*/ 1029681 h 2729893"/>
              <a:gd name="connsiteX188" fmla="*/ 1466935 w 1728872"/>
              <a:gd name="connsiteY188" fmla="*/ 986818 h 2729893"/>
              <a:gd name="connsiteX189" fmla="*/ 1457410 w 1728872"/>
              <a:gd name="connsiteY189" fmla="*/ 967768 h 2729893"/>
              <a:gd name="connsiteX190" fmla="*/ 1452647 w 1728872"/>
              <a:gd name="connsiteY190" fmla="*/ 953481 h 2729893"/>
              <a:gd name="connsiteX191" fmla="*/ 1443122 w 1728872"/>
              <a:gd name="connsiteY191" fmla="*/ 929668 h 2729893"/>
              <a:gd name="connsiteX192" fmla="*/ 1452647 w 1728872"/>
              <a:gd name="connsiteY192" fmla="*/ 867756 h 2729893"/>
              <a:gd name="connsiteX193" fmla="*/ 1462172 w 1728872"/>
              <a:gd name="connsiteY193" fmla="*/ 853468 h 2729893"/>
              <a:gd name="connsiteX194" fmla="*/ 1466935 w 1728872"/>
              <a:gd name="connsiteY194" fmla="*/ 839181 h 2729893"/>
              <a:gd name="connsiteX195" fmla="*/ 1500272 w 1728872"/>
              <a:gd name="connsiteY195" fmla="*/ 786793 h 2729893"/>
              <a:gd name="connsiteX196" fmla="*/ 1519322 w 1728872"/>
              <a:gd name="connsiteY196" fmla="*/ 739168 h 2729893"/>
              <a:gd name="connsiteX197" fmla="*/ 1528847 w 1728872"/>
              <a:gd name="connsiteY197" fmla="*/ 715356 h 2729893"/>
              <a:gd name="connsiteX198" fmla="*/ 1543135 w 1728872"/>
              <a:gd name="connsiteY198" fmla="*/ 701068 h 2729893"/>
              <a:gd name="connsiteX199" fmla="*/ 1562185 w 1728872"/>
              <a:gd name="connsiteY199" fmla="*/ 686781 h 2729893"/>
              <a:gd name="connsiteX200" fmla="*/ 1590760 w 1728872"/>
              <a:gd name="connsiteY200" fmla="*/ 643918 h 2729893"/>
              <a:gd name="connsiteX201" fmla="*/ 1600285 w 1728872"/>
              <a:gd name="connsiteY201" fmla="*/ 615343 h 2729893"/>
              <a:gd name="connsiteX202" fmla="*/ 1619335 w 1728872"/>
              <a:gd name="connsiteY202" fmla="*/ 586768 h 2729893"/>
              <a:gd name="connsiteX203" fmla="*/ 1614572 w 1728872"/>
              <a:gd name="connsiteY203" fmla="*/ 491518 h 2729893"/>
              <a:gd name="connsiteX204" fmla="*/ 1585997 w 1728872"/>
              <a:gd name="connsiteY204" fmla="*/ 467706 h 2729893"/>
              <a:gd name="connsiteX205" fmla="*/ 1571710 w 1728872"/>
              <a:gd name="connsiteY205" fmla="*/ 462943 h 2729893"/>
              <a:gd name="connsiteX206" fmla="*/ 1538372 w 1728872"/>
              <a:gd name="connsiteY206" fmla="*/ 448656 h 2729893"/>
              <a:gd name="connsiteX207" fmla="*/ 1533610 w 1728872"/>
              <a:gd name="connsiteY207" fmla="*/ 429606 h 2729893"/>
              <a:gd name="connsiteX208" fmla="*/ 1528847 w 1728872"/>
              <a:gd name="connsiteY208" fmla="*/ 343881 h 2729893"/>
              <a:gd name="connsiteX209" fmla="*/ 1514560 w 1728872"/>
              <a:gd name="connsiteY209" fmla="*/ 324831 h 2729893"/>
              <a:gd name="connsiteX210" fmla="*/ 1505035 w 1728872"/>
              <a:gd name="connsiteY210" fmla="*/ 310543 h 2729893"/>
              <a:gd name="connsiteX211" fmla="*/ 1485985 w 1728872"/>
              <a:gd name="connsiteY211" fmla="*/ 305781 h 2729893"/>
              <a:gd name="connsiteX212" fmla="*/ 1457410 w 1728872"/>
              <a:gd name="connsiteY212" fmla="*/ 296256 h 2729893"/>
              <a:gd name="connsiteX213" fmla="*/ 1481222 w 1728872"/>
              <a:gd name="connsiteY213" fmla="*/ 272443 h 2729893"/>
              <a:gd name="connsiteX214" fmla="*/ 1500272 w 1728872"/>
              <a:gd name="connsiteY214" fmla="*/ 234343 h 2729893"/>
              <a:gd name="connsiteX215" fmla="*/ 1514560 w 1728872"/>
              <a:gd name="connsiteY215" fmla="*/ 162906 h 2729893"/>
              <a:gd name="connsiteX216" fmla="*/ 1519322 w 1728872"/>
              <a:gd name="connsiteY216" fmla="*/ 139093 h 2729893"/>
              <a:gd name="connsiteX217" fmla="*/ 1524085 w 1728872"/>
              <a:gd name="connsiteY217" fmla="*/ 124806 h 2729893"/>
              <a:gd name="connsiteX218" fmla="*/ 1528847 w 1728872"/>
              <a:gd name="connsiteY218" fmla="*/ 105756 h 2729893"/>
              <a:gd name="connsiteX219" fmla="*/ 1547897 w 1728872"/>
              <a:gd name="connsiteY219" fmla="*/ 77181 h 2729893"/>
              <a:gd name="connsiteX220" fmla="*/ 1557422 w 1728872"/>
              <a:gd name="connsiteY220" fmla="*/ 62893 h 2729893"/>
              <a:gd name="connsiteX221" fmla="*/ 1538372 w 1728872"/>
              <a:gd name="connsiteY221" fmla="*/ 20031 h 2729893"/>
              <a:gd name="connsiteX0" fmla="*/ 1538372 w 1728872"/>
              <a:gd name="connsiteY0" fmla="*/ 20031 h 2729893"/>
              <a:gd name="connsiteX1" fmla="*/ 1485985 w 1728872"/>
              <a:gd name="connsiteY1" fmla="*/ 8125 h 2729893"/>
              <a:gd name="connsiteX2" fmla="*/ 1445503 w 1728872"/>
              <a:gd name="connsiteY2" fmla="*/ 3361 h 2729893"/>
              <a:gd name="connsiteX3" fmla="*/ 1338347 w 1728872"/>
              <a:gd name="connsiteY3" fmla="*/ 67656 h 2729893"/>
              <a:gd name="connsiteX4" fmla="*/ 1288341 w 1728872"/>
              <a:gd name="connsiteY4" fmla="*/ 122425 h 2729893"/>
              <a:gd name="connsiteX5" fmla="*/ 1221666 w 1728872"/>
              <a:gd name="connsiteY5" fmla="*/ 124805 h 2729893"/>
              <a:gd name="connsiteX6" fmla="*/ 1202616 w 1728872"/>
              <a:gd name="connsiteY6" fmla="*/ 146238 h 2729893"/>
              <a:gd name="connsiteX7" fmla="*/ 1138322 w 1728872"/>
              <a:gd name="connsiteY7" fmla="*/ 165288 h 2729893"/>
              <a:gd name="connsiteX8" fmla="*/ 1085935 w 1728872"/>
              <a:gd name="connsiteY8" fmla="*/ 243868 h 2729893"/>
              <a:gd name="connsiteX9" fmla="*/ 1059741 w 1728872"/>
              <a:gd name="connsiteY9" fmla="*/ 296256 h 2729893"/>
              <a:gd name="connsiteX10" fmla="*/ 966872 w 1728872"/>
              <a:gd name="connsiteY10" fmla="*/ 267681 h 2729893"/>
              <a:gd name="connsiteX11" fmla="*/ 909722 w 1728872"/>
              <a:gd name="connsiteY11" fmla="*/ 310543 h 2729893"/>
              <a:gd name="connsiteX12" fmla="*/ 885910 w 1728872"/>
              <a:gd name="connsiteY12" fmla="*/ 405793 h 2729893"/>
              <a:gd name="connsiteX13" fmla="*/ 854953 w 1728872"/>
              <a:gd name="connsiteY13" fmla="*/ 489137 h 2729893"/>
              <a:gd name="connsiteX14" fmla="*/ 769229 w 1728872"/>
              <a:gd name="connsiteY14" fmla="*/ 470086 h 2729893"/>
              <a:gd name="connsiteX15" fmla="*/ 716841 w 1728872"/>
              <a:gd name="connsiteY15" fmla="*/ 484375 h 2729893"/>
              <a:gd name="connsiteX16" fmla="*/ 681122 w 1728872"/>
              <a:gd name="connsiteY16" fmla="*/ 524857 h 2729893"/>
              <a:gd name="connsiteX17" fmla="*/ 633497 w 1728872"/>
              <a:gd name="connsiteY17" fmla="*/ 529619 h 2729893"/>
              <a:gd name="connsiteX18" fmla="*/ 631115 w 1728872"/>
              <a:gd name="connsiteY18" fmla="*/ 562956 h 2729893"/>
              <a:gd name="connsiteX19" fmla="*/ 595397 w 1728872"/>
              <a:gd name="connsiteY19" fmla="*/ 577244 h 2729893"/>
              <a:gd name="connsiteX20" fmla="*/ 581110 w 1728872"/>
              <a:gd name="connsiteY20" fmla="*/ 624868 h 2729893"/>
              <a:gd name="connsiteX21" fmla="*/ 571585 w 1728872"/>
              <a:gd name="connsiteY21" fmla="*/ 658206 h 2729893"/>
              <a:gd name="connsiteX22" fmla="*/ 566822 w 1728872"/>
              <a:gd name="connsiteY22" fmla="*/ 672493 h 2729893"/>
              <a:gd name="connsiteX23" fmla="*/ 514435 w 1728872"/>
              <a:gd name="connsiteY23" fmla="*/ 686781 h 2729893"/>
              <a:gd name="connsiteX24" fmla="*/ 523960 w 1728872"/>
              <a:gd name="connsiteY24" fmla="*/ 734406 h 2729893"/>
              <a:gd name="connsiteX25" fmla="*/ 566822 w 1728872"/>
              <a:gd name="connsiteY25" fmla="*/ 743931 h 2729893"/>
              <a:gd name="connsiteX26" fmla="*/ 604922 w 1728872"/>
              <a:gd name="connsiteY26" fmla="*/ 791556 h 2729893"/>
              <a:gd name="connsiteX27" fmla="*/ 623972 w 1728872"/>
              <a:gd name="connsiteY27" fmla="*/ 858231 h 2729893"/>
              <a:gd name="connsiteX28" fmla="*/ 638260 w 1728872"/>
              <a:gd name="connsiteY28" fmla="*/ 867756 h 2729893"/>
              <a:gd name="connsiteX29" fmla="*/ 604922 w 1728872"/>
              <a:gd name="connsiteY29" fmla="*/ 886806 h 2729893"/>
              <a:gd name="connsiteX30" fmla="*/ 595397 w 1728872"/>
              <a:gd name="connsiteY30" fmla="*/ 901093 h 2729893"/>
              <a:gd name="connsiteX31" fmla="*/ 576347 w 1728872"/>
              <a:gd name="connsiteY31" fmla="*/ 905856 h 2729893"/>
              <a:gd name="connsiteX32" fmla="*/ 562060 w 1728872"/>
              <a:gd name="connsiteY32" fmla="*/ 901093 h 2729893"/>
              <a:gd name="connsiteX33" fmla="*/ 566822 w 1728872"/>
              <a:gd name="connsiteY33" fmla="*/ 939193 h 2729893"/>
              <a:gd name="connsiteX34" fmla="*/ 557297 w 1728872"/>
              <a:gd name="connsiteY34" fmla="*/ 972531 h 2729893"/>
              <a:gd name="connsiteX35" fmla="*/ 523960 w 1728872"/>
              <a:gd name="connsiteY35" fmla="*/ 991581 h 2729893"/>
              <a:gd name="connsiteX36" fmla="*/ 509672 w 1728872"/>
              <a:gd name="connsiteY36" fmla="*/ 1005868 h 2729893"/>
              <a:gd name="connsiteX37" fmla="*/ 476335 w 1728872"/>
              <a:gd name="connsiteY37" fmla="*/ 986818 h 2729893"/>
              <a:gd name="connsiteX38" fmla="*/ 457285 w 1728872"/>
              <a:gd name="connsiteY38" fmla="*/ 991581 h 2729893"/>
              <a:gd name="connsiteX39" fmla="*/ 462047 w 1728872"/>
              <a:gd name="connsiteY39" fmla="*/ 1015393 h 2729893"/>
              <a:gd name="connsiteX40" fmla="*/ 481097 w 1728872"/>
              <a:gd name="connsiteY40" fmla="*/ 1043968 h 2729893"/>
              <a:gd name="connsiteX41" fmla="*/ 490622 w 1728872"/>
              <a:gd name="connsiteY41" fmla="*/ 1082068 h 2729893"/>
              <a:gd name="connsiteX42" fmla="*/ 485860 w 1728872"/>
              <a:gd name="connsiteY42" fmla="*/ 1182081 h 2729893"/>
              <a:gd name="connsiteX43" fmla="*/ 452522 w 1728872"/>
              <a:gd name="connsiteY43" fmla="*/ 1215418 h 2729893"/>
              <a:gd name="connsiteX44" fmla="*/ 438235 w 1728872"/>
              <a:gd name="connsiteY44" fmla="*/ 1229706 h 2729893"/>
              <a:gd name="connsiteX45" fmla="*/ 414422 w 1728872"/>
              <a:gd name="connsiteY45" fmla="*/ 1220181 h 2729893"/>
              <a:gd name="connsiteX46" fmla="*/ 395372 w 1728872"/>
              <a:gd name="connsiteY46" fmla="*/ 1215418 h 2729893"/>
              <a:gd name="connsiteX47" fmla="*/ 390610 w 1728872"/>
              <a:gd name="connsiteY47" fmla="*/ 1234468 h 2729893"/>
              <a:gd name="connsiteX48" fmla="*/ 385847 w 1728872"/>
              <a:gd name="connsiteY48" fmla="*/ 1258281 h 2729893"/>
              <a:gd name="connsiteX49" fmla="*/ 381085 w 1728872"/>
              <a:gd name="connsiteY49" fmla="*/ 1291618 h 2729893"/>
              <a:gd name="connsiteX50" fmla="*/ 376322 w 1728872"/>
              <a:gd name="connsiteY50" fmla="*/ 1305906 h 2729893"/>
              <a:gd name="connsiteX51" fmla="*/ 371560 w 1728872"/>
              <a:gd name="connsiteY51" fmla="*/ 1324956 h 2729893"/>
              <a:gd name="connsiteX52" fmla="*/ 366797 w 1728872"/>
              <a:gd name="connsiteY52" fmla="*/ 1348768 h 2729893"/>
              <a:gd name="connsiteX53" fmla="*/ 338222 w 1728872"/>
              <a:gd name="connsiteY53" fmla="*/ 1377343 h 2729893"/>
              <a:gd name="connsiteX54" fmla="*/ 319172 w 1728872"/>
              <a:gd name="connsiteY54" fmla="*/ 1391631 h 2729893"/>
              <a:gd name="connsiteX55" fmla="*/ 290597 w 1728872"/>
              <a:gd name="connsiteY55" fmla="*/ 1401156 h 2729893"/>
              <a:gd name="connsiteX56" fmla="*/ 276310 w 1728872"/>
              <a:gd name="connsiteY56" fmla="*/ 1415443 h 2729893"/>
              <a:gd name="connsiteX57" fmla="*/ 262022 w 1728872"/>
              <a:gd name="connsiteY57" fmla="*/ 1424968 h 2729893"/>
              <a:gd name="connsiteX58" fmla="*/ 257260 w 1728872"/>
              <a:gd name="connsiteY58" fmla="*/ 1439256 h 2729893"/>
              <a:gd name="connsiteX59" fmla="*/ 242972 w 1728872"/>
              <a:gd name="connsiteY59" fmla="*/ 1463068 h 2729893"/>
              <a:gd name="connsiteX60" fmla="*/ 209635 w 1728872"/>
              <a:gd name="connsiteY60" fmla="*/ 1496406 h 2729893"/>
              <a:gd name="connsiteX61" fmla="*/ 195347 w 1728872"/>
              <a:gd name="connsiteY61" fmla="*/ 1510693 h 2729893"/>
              <a:gd name="connsiteX62" fmla="*/ 157247 w 1728872"/>
              <a:gd name="connsiteY62" fmla="*/ 1539268 h 2729893"/>
              <a:gd name="connsiteX63" fmla="*/ 142960 w 1728872"/>
              <a:gd name="connsiteY63" fmla="*/ 1553556 h 2729893"/>
              <a:gd name="connsiteX64" fmla="*/ 114385 w 1728872"/>
              <a:gd name="connsiteY64" fmla="*/ 1577368 h 2729893"/>
              <a:gd name="connsiteX65" fmla="*/ 109622 w 1728872"/>
              <a:gd name="connsiteY65" fmla="*/ 1591656 h 2729893"/>
              <a:gd name="connsiteX66" fmla="*/ 100097 w 1728872"/>
              <a:gd name="connsiteY66" fmla="*/ 1653568 h 2729893"/>
              <a:gd name="connsiteX67" fmla="*/ 71522 w 1728872"/>
              <a:gd name="connsiteY67" fmla="*/ 1677381 h 2729893"/>
              <a:gd name="connsiteX68" fmla="*/ 38185 w 1728872"/>
              <a:gd name="connsiteY68" fmla="*/ 1720243 h 2729893"/>
              <a:gd name="connsiteX69" fmla="*/ 28660 w 1728872"/>
              <a:gd name="connsiteY69" fmla="*/ 1739293 h 2729893"/>
              <a:gd name="connsiteX70" fmla="*/ 42947 w 1728872"/>
              <a:gd name="connsiteY70" fmla="*/ 1786918 h 2729893"/>
              <a:gd name="connsiteX71" fmla="*/ 47710 w 1728872"/>
              <a:gd name="connsiteY71" fmla="*/ 1805968 h 2729893"/>
              <a:gd name="connsiteX72" fmla="*/ 52472 w 1728872"/>
              <a:gd name="connsiteY72" fmla="*/ 1820256 h 2729893"/>
              <a:gd name="connsiteX73" fmla="*/ 38185 w 1728872"/>
              <a:gd name="connsiteY73" fmla="*/ 1877406 h 2729893"/>
              <a:gd name="connsiteX74" fmla="*/ 28660 w 1728872"/>
              <a:gd name="connsiteY74" fmla="*/ 1905981 h 2729893"/>
              <a:gd name="connsiteX75" fmla="*/ 57235 w 1728872"/>
              <a:gd name="connsiteY75" fmla="*/ 1958368 h 2729893"/>
              <a:gd name="connsiteX76" fmla="*/ 61997 w 1728872"/>
              <a:gd name="connsiteY76" fmla="*/ 1977418 h 2729893"/>
              <a:gd name="connsiteX77" fmla="*/ 23897 w 1728872"/>
              <a:gd name="connsiteY77" fmla="*/ 1977418 h 2729893"/>
              <a:gd name="connsiteX78" fmla="*/ 85 w 1728872"/>
              <a:gd name="connsiteY78" fmla="*/ 1982181 h 2729893"/>
              <a:gd name="connsiteX79" fmla="*/ 19135 w 1728872"/>
              <a:gd name="connsiteY79" fmla="*/ 2020281 h 2729893"/>
              <a:gd name="connsiteX80" fmla="*/ 33422 w 1728872"/>
              <a:gd name="connsiteY80" fmla="*/ 2206018 h 2729893"/>
              <a:gd name="connsiteX81" fmla="*/ 47710 w 1728872"/>
              <a:gd name="connsiteY81" fmla="*/ 2277456 h 2729893"/>
              <a:gd name="connsiteX82" fmla="*/ 66760 w 1728872"/>
              <a:gd name="connsiteY82" fmla="*/ 2301268 h 2729893"/>
              <a:gd name="connsiteX83" fmla="*/ 76285 w 1728872"/>
              <a:gd name="connsiteY83" fmla="*/ 2315556 h 2729893"/>
              <a:gd name="connsiteX84" fmla="*/ 104860 w 1728872"/>
              <a:gd name="connsiteY84" fmla="*/ 2329843 h 2729893"/>
              <a:gd name="connsiteX85" fmla="*/ 157247 w 1728872"/>
              <a:gd name="connsiteY85" fmla="*/ 2391756 h 2729893"/>
              <a:gd name="connsiteX86" fmla="*/ 171535 w 1728872"/>
              <a:gd name="connsiteY86" fmla="*/ 2425093 h 2729893"/>
              <a:gd name="connsiteX87" fmla="*/ 176297 w 1728872"/>
              <a:gd name="connsiteY87" fmla="*/ 2448906 h 2729893"/>
              <a:gd name="connsiteX88" fmla="*/ 190585 w 1728872"/>
              <a:gd name="connsiteY88" fmla="*/ 2467956 h 2729893"/>
              <a:gd name="connsiteX89" fmla="*/ 195347 w 1728872"/>
              <a:gd name="connsiteY89" fmla="*/ 2482243 h 2729893"/>
              <a:gd name="connsiteX90" fmla="*/ 204872 w 1728872"/>
              <a:gd name="connsiteY90" fmla="*/ 2501293 h 2729893"/>
              <a:gd name="connsiteX91" fmla="*/ 209635 w 1728872"/>
              <a:gd name="connsiteY91" fmla="*/ 2525106 h 2729893"/>
              <a:gd name="connsiteX92" fmla="*/ 233447 w 1728872"/>
              <a:gd name="connsiteY92" fmla="*/ 2567968 h 2729893"/>
              <a:gd name="connsiteX93" fmla="*/ 238210 w 1728872"/>
              <a:gd name="connsiteY93" fmla="*/ 2582256 h 2729893"/>
              <a:gd name="connsiteX94" fmla="*/ 262022 w 1728872"/>
              <a:gd name="connsiteY94" fmla="*/ 2606068 h 2729893"/>
              <a:gd name="connsiteX95" fmla="*/ 271547 w 1728872"/>
              <a:gd name="connsiteY95" fmla="*/ 2620356 h 2729893"/>
              <a:gd name="connsiteX96" fmla="*/ 300122 w 1728872"/>
              <a:gd name="connsiteY96" fmla="*/ 2625118 h 2729893"/>
              <a:gd name="connsiteX97" fmla="*/ 395372 w 1728872"/>
              <a:gd name="connsiteY97" fmla="*/ 2653693 h 2729893"/>
              <a:gd name="connsiteX98" fmla="*/ 395372 w 1728872"/>
              <a:gd name="connsiteY98" fmla="*/ 2653693 h 2729893"/>
              <a:gd name="connsiteX99" fmla="*/ 452522 w 1728872"/>
              <a:gd name="connsiteY99" fmla="*/ 2672743 h 2729893"/>
              <a:gd name="connsiteX100" fmla="*/ 476335 w 1728872"/>
              <a:gd name="connsiteY100" fmla="*/ 2682268 h 2729893"/>
              <a:gd name="connsiteX101" fmla="*/ 504910 w 1728872"/>
              <a:gd name="connsiteY101" fmla="*/ 2691793 h 2729893"/>
              <a:gd name="connsiteX102" fmla="*/ 552535 w 1728872"/>
              <a:gd name="connsiteY102" fmla="*/ 2701318 h 2729893"/>
              <a:gd name="connsiteX103" fmla="*/ 600160 w 1728872"/>
              <a:gd name="connsiteY103" fmla="*/ 2715606 h 2729893"/>
              <a:gd name="connsiteX104" fmla="*/ 628735 w 1728872"/>
              <a:gd name="connsiteY104" fmla="*/ 2725131 h 2729893"/>
              <a:gd name="connsiteX105" fmla="*/ 643022 w 1728872"/>
              <a:gd name="connsiteY105" fmla="*/ 2729893 h 2729893"/>
              <a:gd name="connsiteX106" fmla="*/ 652547 w 1728872"/>
              <a:gd name="connsiteY106" fmla="*/ 2663218 h 2729893"/>
              <a:gd name="connsiteX107" fmla="*/ 666835 w 1728872"/>
              <a:gd name="connsiteY107" fmla="*/ 2653693 h 2729893"/>
              <a:gd name="connsiteX108" fmla="*/ 695410 w 1728872"/>
              <a:gd name="connsiteY108" fmla="*/ 2644168 h 2729893"/>
              <a:gd name="connsiteX109" fmla="*/ 709697 w 1728872"/>
              <a:gd name="connsiteY109" fmla="*/ 2634643 h 2729893"/>
              <a:gd name="connsiteX110" fmla="*/ 738272 w 1728872"/>
              <a:gd name="connsiteY110" fmla="*/ 2625118 h 2729893"/>
              <a:gd name="connsiteX111" fmla="*/ 771610 w 1728872"/>
              <a:gd name="connsiteY111" fmla="*/ 2610831 h 2729893"/>
              <a:gd name="connsiteX112" fmla="*/ 800185 w 1728872"/>
              <a:gd name="connsiteY112" fmla="*/ 2587018 h 2729893"/>
              <a:gd name="connsiteX113" fmla="*/ 833522 w 1728872"/>
              <a:gd name="connsiteY113" fmla="*/ 2553681 h 2729893"/>
              <a:gd name="connsiteX114" fmla="*/ 895435 w 1728872"/>
              <a:gd name="connsiteY114" fmla="*/ 2534631 h 2729893"/>
              <a:gd name="connsiteX115" fmla="*/ 924010 w 1728872"/>
              <a:gd name="connsiteY115" fmla="*/ 2520343 h 2729893"/>
              <a:gd name="connsiteX116" fmla="*/ 962110 w 1728872"/>
              <a:gd name="connsiteY116" fmla="*/ 2510818 h 2729893"/>
              <a:gd name="connsiteX117" fmla="*/ 976397 w 1728872"/>
              <a:gd name="connsiteY117" fmla="*/ 2506056 h 2729893"/>
              <a:gd name="connsiteX118" fmla="*/ 995447 w 1728872"/>
              <a:gd name="connsiteY118" fmla="*/ 2501293 h 2729893"/>
              <a:gd name="connsiteX119" fmla="*/ 1014497 w 1728872"/>
              <a:gd name="connsiteY119" fmla="*/ 2491768 h 2729893"/>
              <a:gd name="connsiteX120" fmla="*/ 1062122 w 1728872"/>
              <a:gd name="connsiteY120" fmla="*/ 2482243 h 2729893"/>
              <a:gd name="connsiteX121" fmla="*/ 1066885 w 1728872"/>
              <a:gd name="connsiteY121" fmla="*/ 2463193 h 2729893"/>
              <a:gd name="connsiteX122" fmla="*/ 1109747 w 1728872"/>
              <a:gd name="connsiteY122" fmla="*/ 2448906 h 2729893"/>
              <a:gd name="connsiteX123" fmla="*/ 1114510 w 1728872"/>
              <a:gd name="connsiteY123" fmla="*/ 2429856 h 2729893"/>
              <a:gd name="connsiteX124" fmla="*/ 1109747 w 1728872"/>
              <a:gd name="connsiteY124" fmla="*/ 2415568 h 2729893"/>
              <a:gd name="connsiteX125" fmla="*/ 1081172 w 1728872"/>
              <a:gd name="connsiteY125" fmla="*/ 2377468 h 2729893"/>
              <a:gd name="connsiteX126" fmla="*/ 1071647 w 1728872"/>
              <a:gd name="connsiteY126" fmla="*/ 2363181 h 2729893"/>
              <a:gd name="connsiteX127" fmla="*/ 1038310 w 1728872"/>
              <a:gd name="connsiteY127" fmla="*/ 2320318 h 2729893"/>
              <a:gd name="connsiteX128" fmla="*/ 1066885 w 1728872"/>
              <a:gd name="connsiteY128" fmla="*/ 2253643 h 2729893"/>
              <a:gd name="connsiteX129" fmla="*/ 1081172 w 1728872"/>
              <a:gd name="connsiteY129" fmla="*/ 2248881 h 2729893"/>
              <a:gd name="connsiteX130" fmla="*/ 1100222 w 1728872"/>
              <a:gd name="connsiteY130" fmla="*/ 2234593 h 2729893"/>
              <a:gd name="connsiteX131" fmla="*/ 1114510 w 1728872"/>
              <a:gd name="connsiteY131" fmla="*/ 2225068 h 2729893"/>
              <a:gd name="connsiteX132" fmla="*/ 1128797 w 1728872"/>
              <a:gd name="connsiteY132" fmla="*/ 2210781 h 2729893"/>
              <a:gd name="connsiteX133" fmla="*/ 1138322 w 1728872"/>
              <a:gd name="connsiteY133" fmla="*/ 2186968 h 2729893"/>
              <a:gd name="connsiteX134" fmla="*/ 1157372 w 1728872"/>
              <a:gd name="connsiteY134" fmla="*/ 2158393 h 2729893"/>
              <a:gd name="connsiteX135" fmla="*/ 1176422 w 1728872"/>
              <a:gd name="connsiteY135" fmla="*/ 2129818 h 2729893"/>
              <a:gd name="connsiteX136" fmla="*/ 1190710 w 1728872"/>
              <a:gd name="connsiteY136" fmla="*/ 2120293 h 2729893"/>
              <a:gd name="connsiteX137" fmla="*/ 1309772 w 1728872"/>
              <a:gd name="connsiteY137" fmla="*/ 2110768 h 2729893"/>
              <a:gd name="connsiteX138" fmla="*/ 1324060 w 1728872"/>
              <a:gd name="connsiteY138" fmla="*/ 2091718 h 2729893"/>
              <a:gd name="connsiteX139" fmla="*/ 1333585 w 1728872"/>
              <a:gd name="connsiteY139" fmla="*/ 2063143 h 2729893"/>
              <a:gd name="connsiteX140" fmla="*/ 1357397 w 1728872"/>
              <a:gd name="connsiteY140" fmla="*/ 2053618 h 2729893"/>
              <a:gd name="connsiteX141" fmla="*/ 1405022 w 1728872"/>
              <a:gd name="connsiteY141" fmla="*/ 2044093 h 2729893"/>
              <a:gd name="connsiteX142" fmla="*/ 1395497 w 1728872"/>
              <a:gd name="connsiteY142" fmla="*/ 2020281 h 2729893"/>
              <a:gd name="connsiteX143" fmla="*/ 1419310 w 1728872"/>
              <a:gd name="connsiteY143" fmla="*/ 2015518 h 2729893"/>
              <a:gd name="connsiteX144" fmla="*/ 1476460 w 1728872"/>
              <a:gd name="connsiteY144" fmla="*/ 2001231 h 2729893"/>
              <a:gd name="connsiteX145" fmla="*/ 1490747 w 1728872"/>
              <a:gd name="connsiteY145" fmla="*/ 1996468 h 2729893"/>
              <a:gd name="connsiteX146" fmla="*/ 1528847 w 1728872"/>
              <a:gd name="connsiteY146" fmla="*/ 1991706 h 2729893"/>
              <a:gd name="connsiteX147" fmla="*/ 1543135 w 1728872"/>
              <a:gd name="connsiteY147" fmla="*/ 1967893 h 2729893"/>
              <a:gd name="connsiteX148" fmla="*/ 1552660 w 1728872"/>
              <a:gd name="connsiteY148" fmla="*/ 1915506 h 2729893"/>
              <a:gd name="connsiteX149" fmla="*/ 1595522 w 1728872"/>
              <a:gd name="connsiteY149" fmla="*/ 1905981 h 2729893"/>
              <a:gd name="connsiteX150" fmla="*/ 1605047 w 1728872"/>
              <a:gd name="connsiteY150" fmla="*/ 1891693 h 2729893"/>
              <a:gd name="connsiteX151" fmla="*/ 1609810 w 1728872"/>
              <a:gd name="connsiteY151" fmla="*/ 1877406 h 2729893"/>
              <a:gd name="connsiteX152" fmla="*/ 1628860 w 1728872"/>
              <a:gd name="connsiteY152" fmla="*/ 1863118 h 2729893"/>
              <a:gd name="connsiteX153" fmla="*/ 1657435 w 1728872"/>
              <a:gd name="connsiteY153" fmla="*/ 1834543 h 2729893"/>
              <a:gd name="connsiteX154" fmla="*/ 1647910 w 1728872"/>
              <a:gd name="connsiteY154" fmla="*/ 1791681 h 2729893"/>
              <a:gd name="connsiteX155" fmla="*/ 1624097 w 1728872"/>
              <a:gd name="connsiteY155" fmla="*/ 1763106 h 2729893"/>
              <a:gd name="connsiteX156" fmla="*/ 1581235 w 1728872"/>
              <a:gd name="connsiteY156" fmla="*/ 1715481 h 2729893"/>
              <a:gd name="connsiteX157" fmla="*/ 1562185 w 1728872"/>
              <a:gd name="connsiteY157" fmla="*/ 1710718 h 2729893"/>
              <a:gd name="connsiteX158" fmla="*/ 1547897 w 1728872"/>
              <a:gd name="connsiteY158" fmla="*/ 1677381 h 2729893"/>
              <a:gd name="connsiteX159" fmla="*/ 1585997 w 1728872"/>
              <a:gd name="connsiteY159" fmla="*/ 1653568 h 2729893"/>
              <a:gd name="connsiteX160" fmla="*/ 1619335 w 1728872"/>
              <a:gd name="connsiteY160" fmla="*/ 1639281 h 2729893"/>
              <a:gd name="connsiteX161" fmla="*/ 1652672 w 1728872"/>
              <a:gd name="connsiteY161" fmla="*/ 1629756 h 2729893"/>
              <a:gd name="connsiteX162" fmla="*/ 1681247 w 1728872"/>
              <a:gd name="connsiteY162" fmla="*/ 1620231 h 2729893"/>
              <a:gd name="connsiteX163" fmla="*/ 1695535 w 1728872"/>
              <a:gd name="connsiteY163" fmla="*/ 1601181 h 2729893"/>
              <a:gd name="connsiteX164" fmla="*/ 1705060 w 1728872"/>
              <a:gd name="connsiteY164" fmla="*/ 1586893 h 2729893"/>
              <a:gd name="connsiteX165" fmla="*/ 1700297 w 1728872"/>
              <a:gd name="connsiteY165" fmla="*/ 1544031 h 2729893"/>
              <a:gd name="connsiteX166" fmla="*/ 1686010 w 1728872"/>
              <a:gd name="connsiteY166" fmla="*/ 1524981 h 2729893"/>
              <a:gd name="connsiteX167" fmla="*/ 1681247 w 1728872"/>
              <a:gd name="connsiteY167" fmla="*/ 1505931 h 2729893"/>
              <a:gd name="connsiteX168" fmla="*/ 1671722 w 1728872"/>
              <a:gd name="connsiteY168" fmla="*/ 1477356 h 2729893"/>
              <a:gd name="connsiteX169" fmla="*/ 1676485 w 1728872"/>
              <a:gd name="connsiteY169" fmla="*/ 1410681 h 2729893"/>
              <a:gd name="connsiteX170" fmla="*/ 1681247 w 1728872"/>
              <a:gd name="connsiteY170" fmla="*/ 1372581 h 2729893"/>
              <a:gd name="connsiteX171" fmla="*/ 1700297 w 1728872"/>
              <a:gd name="connsiteY171" fmla="*/ 1353531 h 2729893"/>
              <a:gd name="connsiteX172" fmla="*/ 1709822 w 1728872"/>
              <a:gd name="connsiteY172" fmla="*/ 1329718 h 2729893"/>
              <a:gd name="connsiteX173" fmla="*/ 1714585 w 1728872"/>
              <a:gd name="connsiteY173" fmla="*/ 1315431 h 2729893"/>
              <a:gd name="connsiteX174" fmla="*/ 1728872 w 1728872"/>
              <a:gd name="connsiteY174" fmla="*/ 1286856 h 2729893"/>
              <a:gd name="connsiteX175" fmla="*/ 1719347 w 1728872"/>
              <a:gd name="connsiteY175" fmla="*/ 1196368 h 2729893"/>
              <a:gd name="connsiteX176" fmla="*/ 1681247 w 1728872"/>
              <a:gd name="connsiteY176" fmla="*/ 1158268 h 2729893"/>
              <a:gd name="connsiteX177" fmla="*/ 1666960 w 1728872"/>
              <a:gd name="connsiteY177" fmla="*/ 1143981 h 2729893"/>
              <a:gd name="connsiteX178" fmla="*/ 1652672 w 1728872"/>
              <a:gd name="connsiteY178" fmla="*/ 1129693 h 2729893"/>
              <a:gd name="connsiteX179" fmla="*/ 1633622 w 1728872"/>
              <a:gd name="connsiteY179" fmla="*/ 1120168 h 2729893"/>
              <a:gd name="connsiteX180" fmla="*/ 1614572 w 1728872"/>
              <a:gd name="connsiteY180" fmla="*/ 1101118 h 2729893"/>
              <a:gd name="connsiteX181" fmla="*/ 1600285 w 1728872"/>
              <a:gd name="connsiteY181" fmla="*/ 1096356 h 2729893"/>
              <a:gd name="connsiteX182" fmla="*/ 1581235 w 1728872"/>
              <a:gd name="connsiteY182" fmla="*/ 1086831 h 2729893"/>
              <a:gd name="connsiteX183" fmla="*/ 1547897 w 1728872"/>
              <a:gd name="connsiteY183" fmla="*/ 1077306 h 2729893"/>
              <a:gd name="connsiteX184" fmla="*/ 1528847 w 1728872"/>
              <a:gd name="connsiteY184" fmla="*/ 1067781 h 2729893"/>
              <a:gd name="connsiteX185" fmla="*/ 1500272 w 1728872"/>
              <a:gd name="connsiteY185" fmla="*/ 1063018 h 2729893"/>
              <a:gd name="connsiteX186" fmla="*/ 1481222 w 1728872"/>
              <a:gd name="connsiteY186" fmla="*/ 1029681 h 2729893"/>
              <a:gd name="connsiteX187" fmla="*/ 1466935 w 1728872"/>
              <a:gd name="connsiteY187" fmla="*/ 986818 h 2729893"/>
              <a:gd name="connsiteX188" fmla="*/ 1457410 w 1728872"/>
              <a:gd name="connsiteY188" fmla="*/ 967768 h 2729893"/>
              <a:gd name="connsiteX189" fmla="*/ 1452647 w 1728872"/>
              <a:gd name="connsiteY189" fmla="*/ 953481 h 2729893"/>
              <a:gd name="connsiteX190" fmla="*/ 1443122 w 1728872"/>
              <a:gd name="connsiteY190" fmla="*/ 929668 h 2729893"/>
              <a:gd name="connsiteX191" fmla="*/ 1452647 w 1728872"/>
              <a:gd name="connsiteY191" fmla="*/ 867756 h 2729893"/>
              <a:gd name="connsiteX192" fmla="*/ 1462172 w 1728872"/>
              <a:gd name="connsiteY192" fmla="*/ 853468 h 2729893"/>
              <a:gd name="connsiteX193" fmla="*/ 1466935 w 1728872"/>
              <a:gd name="connsiteY193" fmla="*/ 839181 h 2729893"/>
              <a:gd name="connsiteX194" fmla="*/ 1500272 w 1728872"/>
              <a:gd name="connsiteY194" fmla="*/ 786793 h 2729893"/>
              <a:gd name="connsiteX195" fmla="*/ 1519322 w 1728872"/>
              <a:gd name="connsiteY195" fmla="*/ 739168 h 2729893"/>
              <a:gd name="connsiteX196" fmla="*/ 1528847 w 1728872"/>
              <a:gd name="connsiteY196" fmla="*/ 715356 h 2729893"/>
              <a:gd name="connsiteX197" fmla="*/ 1543135 w 1728872"/>
              <a:gd name="connsiteY197" fmla="*/ 701068 h 2729893"/>
              <a:gd name="connsiteX198" fmla="*/ 1562185 w 1728872"/>
              <a:gd name="connsiteY198" fmla="*/ 686781 h 2729893"/>
              <a:gd name="connsiteX199" fmla="*/ 1590760 w 1728872"/>
              <a:gd name="connsiteY199" fmla="*/ 643918 h 2729893"/>
              <a:gd name="connsiteX200" fmla="*/ 1600285 w 1728872"/>
              <a:gd name="connsiteY200" fmla="*/ 615343 h 2729893"/>
              <a:gd name="connsiteX201" fmla="*/ 1619335 w 1728872"/>
              <a:gd name="connsiteY201" fmla="*/ 586768 h 2729893"/>
              <a:gd name="connsiteX202" fmla="*/ 1614572 w 1728872"/>
              <a:gd name="connsiteY202" fmla="*/ 491518 h 2729893"/>
              <a:gd name="connsiteX203" fmla="*/ 1585997 w 1728872"/>
              <a:gd name="connsiteY203" fmla="*/ 467706 h 2729893"/>
              <a:gd name="connsiteX204" fmla="*/ 1571710 w 1728872"/>
              <a:gd name="connsiteY204" fmla="*/ 462943 h 2729893"/>
              <a:gd name="connsiteX205" fmla="*/ 1538372 w 1728872"/>
              <a:gd name="connsiteY205" fmla="*/ 448656 h 2729893"/>
              <a:gd name="connsiteX206" fmla="*/ 1533610 w 1728872"/>
              <a:gd name="connsiteY206" fmla="*/ 429606 h 2729893"/>
              <a:gd name="connsiteX207" fmla="*/ 1528847 w 1728872"/>
              <a:gd name="connsiteY207" fmla="*/ 343881 h 2729893"/>
              <a:gd name="connsiteX208" fmla="*/ 1514560 w 1728872"/>
              <a:gd name="connsiteY208" fmla="*/ 324831 h 2729893"/>
              <a:gd name="connsiteX209" fmla="*/ 1505035 w 1728872"/>
              <a:gd name="connsiteY209" fmla="*/ 310543 h 2729893"/>
              <a:gd name="connsiteX210" fmla="*/ 1485985 w 1728872"/>
              <a:gd name="connsiteY210" fmla="*/ 305781 h 2729893"/>
              <a:gd name="connsiteX211" fmla="*/ 1457410 w 1728872"/>
              <a:gd name="connsiteY211" fmla="*/ 296256 h 2729893"/>
              <a:gd name="connsiteX212" fmla="*/ 1481222 w 1728872"/>
              <a:gd name="connsiteY212" fmla="*/ 272443 h 2729893"/>
              <a:gd name="connsiteX213" fmla="*/ 1500272 w 1728872"/>
              <a:gd name="connsiteY213" fmla="*/ 234343 h 2729893"/>
              <a:gd name="connsiteX214" fmla="*/ 1514560 w 1728872"/>
              <a:gd name="connsiteY214" fmla="*/ 162906 h 2729893"/>
              <a:gd name="connsiteX215" fmla="*/ 1519322 w 1728872"/>
              <a:gd name="connsiteY215" fmla="*/ 139093 h 2729893"/>
              <a:gd name="connsiteX216" fmla="*/ 1524085 w 1728872"/>
              <a:gd name="connsiteY216" fmla="*/ 124806 h 2729893"/>
              <a:gd name="connsiteX217" fmla="*/ 1528847 w 1728872"/>
              <a:gd name="connsiteY217" fmla="*/ 105756 h 2729893"/>
              <a:gd name="connsiteX218" fmla="*/ 1547897 w 1728872"/>
              <a:gd name="connsiteY218" fmla="*/ 77181 h 2729893"/>
              <a:gd name="connsiteX219" fmla="*/ 1557422 w 1728872"/>
              <a:gd name="connsiteY219" fmla="*/ 62893 h 2729893"/>
              <a:gd name="connsiteX220" fmla="*/ 1538372 w 1728872"/>
              <a:gd name="connsiteY220" fmla="*/ 20031 h 2729893"/>
              <a:gd name="connsiteX0" fmla="*/ 1538372 w 1728872"/>
              <a:gd name="connsiteY0" fmla="*/ 20031 h 2729893"/>
              <a:gd name="connsiteX1" fmla="*/ 1485985 w 1728872"/>
              <a:gd name="connsiteY1" fmla="*/ 8125 h 2729893"/>
              <a:gd name="connsiteX2" fmla="*/ 1445503 w 1728872"/>
              <a:gd name="connsiteY2" fmla="*/ 3361 h 2729893"/>
              <a:gd name="connsiteX3" fmla="*/ 1338347 w 1728872"/>
              <a:gd name="connsiteY3" fmla="*/ 67656 h 2729893"/>
              <a:gd name="connsiteX4" fmla="*/ 1288341 w 1728872"/>
              <a:gd name="connsiteY4" fmla="*/ 122425 h 2729893"/>
              <a:gd name="connsiteX5" fmla="*/ 1221666 w 1728872"/>
              <a:gd name="connsiteY5" fmla="*/ 124805 h 2729893"/>
              <a:gd name="connsiteX6" fmla="*/ 1202616 w 1728872"/>
              <a:gd name="connsiteY6" fmla="*/ 146238 h 2729893"/>
              <a:gd name="connsiteX7" fmla="*/ 1138322 w 1728872"/>
              <a:gd name="connsiteY7" fmla="*/ 165288 h 2729893"/>
              <a:gd name="connsiteX8" fmla="*/ 1085935 w 1728872"/>
              <a:gd name="connsiteY8" fmla="*/ 243868 h 2729893"/>
              <a:gd name="connsiteX9" fmla="*/ 1059741 w 1728872"/>
              <a:gd name="connsiteY9" fmla="*/ 296256 h 2729893"/>
              <a:gd name="connsiteX10" fmla="*/ 966872 w 1728872"/>
              <a:gd name="connsiteY10" fmla="*/ 267681 h 2729893"/>
              <a:gd name="connsiteX11" fmla="*/ 909722 w 1728872"/>
              <a:gd name="connsiteY11" fmla="*/ 310543 h 2729893"/>
              <a:gd name="connsiteX12" fmla="*/ 885910 w 1728872"/>
              <a:gd name="connsiteY12" fmla="*/ 405793 h 2729893"/>
              <a:gd name="connsiteX13" fmla="*/ 854953 w 1728872"/>
              <a:gd name="connsiteY13" fmla="*/ 489137 h 2729893"/>
              <a:gd name="connsiteX14" fmla="*/ 769229 w 1728872"/>
              <a:gd name="connsiteY14" fmla="*/ 470086 h 2729893"/>
              <a:gd name="connsiteX15" fmla="*/ 716841 w 1728872"/>
              <a:gd name="connsiteY15" fmla="*/ 484375 h 2729893"/>
              <a:gd name="connsiteX16" fmla="*/ 681122 w 1728872"/>
              <a:gd name="connsiteY16" fmla="*/ 524857 h 2729893"/>
              <a:gd name="connsiteX17" fmla="*/ 633497 w 1728872"/>
              <a:gd name="connsiteY17" fmla="*/ 529619 h 2729893"/>
              <a:gd name="connsiteX18" fmla="*/ 631115 w 1728872"/>
              <a:gd name="connsiteY18" fmla="*/ 562956 h 2729893"/>
              <a:gd name="connsiteX19" fmla="*/ 595397 w 1728872"/>
              <a:gd name="connsiteY19" fmla="*/ 577244 h 2729893"/>
              <a:gd name="connsiteX20" fmla="*/ 581110 w 1728872"/>
              <a:gd name="connsiteY20" fmla="*/ 624868 h 2729893"/>
              <a:gd name="connsiteX21" fmla="*/ 571585 w 1728872"/>
              <a:gd name="connsiteY21" fmla="*/ 658206 h 2729893"/>
              <a:gd name="connsiteX22" fmla="*/ 514435 w 1728872"/>
              <a:gd name="connsiteY22" fmla="*/ 686781 h 2729893"/>
              <a:gd name="connsiteX23" fmla="*/ 523960 w 1728872"/>
              <a:gd name="connsiteY23" fmla="*/ 734406 h 2729893"/>
              <a:gd name="connsiteX24" fmla="*/ 566822 w 1728872"/>
              <a:gd name="connsiteY24" fmla="*/ 743931 h 2729893"/>
              <a:gd name="connsiteX25" fmla="*/ 604922 w 1728872"/>
              <a:gd name="connsiteY25" fmla="*/ 791556 h 2729893"/>
              <a:gd name="connsiteX26" fmla="*/ 623972 w 1728872"/>
              <a:gd name="connsiteY26" fmla="*/ 858231 h 2729893"/>
              <a:gd name="connsiteX27" fmla="*/ 638260 w 1728872"/>
              <a:gd name="connsiteY27" fmla="*/ 867756 h 2729893"/>
              <a:gd name="connsiteX28" fmla="*/ 604922 w 1728872"/>
              <a:gd name="connsiteY28" fmla="*/ 886806 h 2729893"/>
              <a:gd name="connsiteX29" fmla="*/ 595397 w 1728872"/>
              <a:gd name="connsiteY29" fmla="*/ 901093 h 2729893"/>
              <a:gd name="connsiteX30" fmla="*/ 576347 w 1728872"/>
              <a:gd name="connsiteY30" fmla="*/ 905856 h 2729893"/>
              <a:gd name="connsiteX31" fmla="*/ 562060 w 1728872"/>
              <a:gd name="connsiteY31" fmla="*/ 901093 h 2729893"/>
              <a:gd name="connsiteX32" fmla="*/ 566822 w 1728872"/>
              <a:gd name="connsiteY32" fmla="*/ 939193 h 2729893"/>
              <a:gd name="connsiteX33" fmla="*/ 557297 w 1728872"/>
              <a:gd name="connsiteY33" fmla="*/ 972531 h 2729893"/>
              <a:gd name="connsiteX34" fmla="*/ 523960 w 1728872"/>
              <a:gd name="connsiteY34" fmla="*/ 991581 h 2729893"/>
              <a:gd name="connsiteX35" fmla="*/ 509672 w 1728872"/>
              <a:gd name="connsiteY35" fmla="*/ 1005868 h 2729893"/>
              <a:gd name="connsiteX36" fmla="*/ 476335 w 1728872"/>
              <a:gd name="connsiteY36" fmla="*/ 986818 h 2729893"/>
              <a:gd name="connsiteX37" fmla="*/ 457285 w 1728872"/>
              <a:gd name="connsiteY37" fmla="*/ 991581 h 2729893"/>
              <a:gd name="connsiteX38" fmla="*/ 462047 w 1728872"/>
              <a:gd name="connsiteY38" fmla="*/ 1015393 h 2729893"/>
              <a:gd name="connsiteX39" fmla="*/ 481097 w 1728872"/>
              <a:gd name="connsiteY39" fmla="*/ 1043968 h 2729893"/>
              <a:gd name="connsiteX40" fmla="*/ 490622 w 1728872"/>
              <a:gd name="connsiteY40" fmla="*/ 1082068 h 2729893"/>
              <a:gd name="connsiteX41" fmla="*/ 485860 w 1728872"/>
              <a:gd name="connsiteY41" fmla="*/ 1182081 h 2729893"/>
              <a:gd name="connsiteX42" fmla="*/ 452522 w 1728872"/>
              <a:gd name="connsiteY42" fmla="*/ 1215418 h 2729893"/>
              <a:gd name="connsiteX43" fmla="*/ 438235 w 1728872"/>
              <a:gd name="connsiteY43" fmla="*/ 1229706 h 2729893"/>
              <a:gd name="connsiteX44" fmla="*/ 414422 w 1728872"/>
              <a:gd name="connsiteY44" fmla="*/ 1220181 h 2729893"/>
              <a:gd name="connsiteX45" fmla="*/ 395372 w 1728872"/>
              <a:gd name="connsiteY45" fmla="*/ 1215418 h 2729893"/>
              <a:gd name="connsiteX46" fmla="*/ 390610 w 1728872"/>
              <a:gd name="connsiteY46" fmla="*/ 1234468 h 2729893"/>
              <a:gd name="connsiteX47" fmla="*/ 385847 w 1728872"/>
              <a:gd name="connsiteY47" fmla="*/ 1258281 h 2729893"/>
              <a:gd name="connsiteX48" fmla="*/ 381085 w 1728872"/>
              <a:gd name="connsiteY48" fmla="*/ 1291618 h 2729893"/>
              <a:gd name="connsiteX49" fmla="*/ 376322 w 1728872"/>
              <a:gd name="connsiteY49" fmla="*/ 1305906 h 2729893"/>
              <a:gd name="connsiteX50" fmla="*/ 371560 w 1728872"/>
              <a:gd name="connsiteY50" fmla="*/ 1324956 h 2729893"/>
              <a:gd name="connsiteX51" fmla="*/ 366797 w 1728872"/>
              <a:gd name="connsiteY51" fmla="*/ 1348768 h 2729893"/>
              <a:gd name="connsiteX52" fmla="*/ 338222 w 1728872"/>
              <a:gd name="connsiteY52" fmla="*/ 1377343 h 2729893"/>
              <a:gd name="connsiteX53" fmla="*/ 319172 w 1728872"/>
              <a:gd name="connsiteY53" fmla="*/ 1391631 h 2729893"/>
              <a:gd name="connsiteX54" fmla="*/ 290597 w 1728872"/>
              <a:gd name="connsiteY54" fmla="*/ 1401156 h 2729893"/>
              <a:gd name="connsiteX55" fmla="*/ 276310 w 1728872"/>
              <a:gd name="connsiteY55" fmla="*/ 1415443 h 2729893"/>
              <a:gd name="connsiteX56" fmla="*/ 262022 w 1728872"/>
              <a:gd name="connsiteY56" fmla="*/ 1424968 h 2729893"/>
              <a:gd name="connsiteX57" fmla="*/ 257260 w 1728872"/>
              <a:gd name="connsiteY57" fmla="*/ 1439256 h 2729893"/>
              <a:gd name="connsiteX58" fmla="*/ 242972 w 1728872"/>
              <a:gd name="connsiteY58" fmla="*/ 1463068 h 2729893"/>
              <a:gd name="connsiteX59" fmla="*/ 209635 w 1728872"/>
              <a:gd name="connsiteY59" fmla="*/ 1496406 h 2729893"/>
              <a:gd name="connsiteX60" fmla="*/ 195347 w 1728872"/>
              <a:gd name="connsiteY60" fmla="*/ 1510693 h 2729893"/>
              <a:gd name="connsiteX61" fmla="*/ 157247 w 1728872"/>
              <a:gd name="connsiteY61" fmla="*/ 1539268 h 2729893"/>
              <a:gd name="connsiteX62" fmla="*/ 142960 w 1728872"/>
              <a:gd name="connsiteY62" fmla="*/ 1553556 h 2729893"/>
              <a:gd name="connsiteX63" fmla="*/ 114385 w 1728872"/>
              <a:gd name="connsiteY63" fmla="*/ 1577368 h 2729893"/>
              <a:gd name="connsiteX64" fmla="*/ 109622 w 1728872"/>
              <a:gd name="connsiteY64" fmla="*/ 1591656 h 2729893"/>
              <a:gd name="connsiteX65" fmla="*/ 100097 w 1728872"/>
              <a:gd name="connsiteY65" fmla="*/ 1653568 h 2729893"/>
              <a:gd name="connsiteX66" fmla="*/ 71522 w 1728872"/>
              <a:gd name="connsiteY66" fmla="*/ 1677381 h 2729893"/>
              <a:gd name="connsiteX67" fmla="*/ 38185 w 1728872"/>
              <a:gd name="connsiteY67" fmla="*/ 1720243 h 2729893"/>
              <a:gd name="connsiteX68" fmla="*/ 28660 w 1728872"/>
              <a:gd name="connsiteY68" fmla="*/ 1739293 h 2729893"/>
              <a:gd name="connsiteX69" fmla="*/ 42947 w 1728872"/>
              <a:gd name="connsiteY69" fmla="*/ 1786918 h 2729893"/>
              <a:gd name="connsiteX70" fmla="*/ 47710 w 1728872"/>
              <a:gd name="connsiteY70" fmla="*/ 1805968 h 2729893"/>
              <a:gd name="connsiteX71" fmla="*/ 52472 w 1728872"/>
              <a:gd name="connsiteY71" fmla="*/ 1820256 h 2729893"/>
              <a:gd name="connsiteX72" fmla="*/ 38185 w 1728872"/>
              <a:gd name="connsiteY72" fmla="*/ 1877406 h 2729893"/>
              <a:gd name="connsiteX73" fmla="*/ 28660 w 1728872"/>
              <a:gd name="connsiteY73" fmla="*/ 1905981 h 2729893"/>
              <a:gd name="connsiteX74" fmla="*/ 57235 w 1728872"/>
              <a:gd name="connsiteY74" fmla="*/ 1958368 h 2729893"/>
              <a:gd name="connsiteX75" fmla="*/ 61997 w 1728872"/>
              <a:gd name="connsiteY75" fmla="*/ 1977418 h 2729893"/>
              <a:gd name="connsiteX76" fmla="*/ 23897 w 1728872"/>
              <a:gd name="connsiteY76" fmla="*/ 1977418 h 2729893"/>
              <a:gd name="connsiteX77" fmla="*/ 85 w 1728872"/>
              <a:gd name="connsiteY77" fmla="*/ 1982181 h 2729893"/>
              <a:gd name="connsiteX78" fmla="*/ 19135 w 1728872"/>
              <a:gd name="connsiteY78" fmla="*/ 2020281 h 2729893"/>
              <a:gd name="connsiteX79" fmla="*/ 33422 w 1728872"/>
              <a:gd name="connsiteY79" fmla="*/ 2206018 h 2729893"/>
              <a:gd name="connsiteX80" fmla="*/ 47710 w 1728872"/>
              <a:gd name="connsiteY80" fmla="*/ 2277456 h 2729893"/>
              <a:gd name="connsiteX81" fmla="*/ 66760 w 1728872"/>
              <a:gd name="connsiteY81" fmla="*/ 2301268 h 2729893"/>
              <a:gd name="connsiteX82" fmla="*/ 76285 w 1728872"/>
              <a:gd name="connsiteY82" fmla="*/ 2315556 h 2729893"/>
              <a:gd name="connsiteX83" fmla="*/ 104860 w 1728872"/>
              <a:gd name="connsiteY83" fmla="*/ 2329843 h 2729893"/>
              <a:gd name="connsiteX84" fmla="*/ 157247 w 1728872"/>
              <a:gd name="connsiteY84" fmla="*/ 2391756 h 2729893"/>
              <a:gd name="connsiteX85" fmla="*/ 171535 w 1728872"/>
              <a:gd name="connsiteY85" fmla="*/ 2425093 h 2729893"/>
              <a:gd name="connsiteX86" fmla="*/ 176297 w 1728872"/>
              <a:gd name="connsiteY86" fmla="*/ 2448906 h 2729893"/>
              <a:gd name="connsiteX87" fmla="*/ 190585 w 1728872"/>
              <a:gd name="connsiteY87" fmla="*/ 2467956 h 2729893"/>
              <a:gd name="connsiteX88" fmla="*/ 195347 w 1728872"/>
              <a:gd name="connsiteY88" fmla="*/ 2482243 h 2729893"/>
              <a:gd name="connsiteX89" fmla="*/ 204872 w 1728872"/>
              <a:gd name="connsiteY89" fmla="*/ 2501293 h 2729893"/>
              <a:gd name="connsiteX90" fmla="*/ 209635 w 1728872"/>
              <a:gd name="connsiteY90" fmla="*/ 2525106 h 2729893"/>
              <a:gd name="connsiteX91" fmla="*/ 233447 w 1728872"/>
              <a:gd name="connsiteY91" fmla="*/ 2567968 h 2729893"/>
              <a:gd name="connsiteX92" fmla="*/ 238210 w 1728872"/>
              <a:gd name="connsiteY92" fmla="*/ 2582256 h 2729893"/>
              <a:gd name="connsiteX93" fmla="*/ 262022 w 1728872"/>
              <a:gd name="connsiteY93" fmla="*/ 2606068 h 2729893"/>
              <a:gd name="connsiteX94" fmla="*/ 271547 w 1728872"/>
              <a:gd name="connsiteY94" fmla="*/ 2620356 h 2729893"/>
              <a:gd name="connsiteX95" fmla="*/ 300122 w 1728872"/>
              <a:gd name="connsiteY95" fmla="*/ 2625118 h 2729893"/>
              <a:gd name="connsiteX96" fmla="*/ 395372 w 1728872"/>
              <a:gd name="connsiteY96" fmla="*/ 2653693 h 2729893"/>
              <a:gd name="connsiteX97" fmla="*/ 395372 w 1728872"/>
              <a:gd name="connsiteY97" fmla="*/ 2653693 h 2729893"/>
              <a:gd name="connsiteX98" fmla="*/ 452522 w 1728872"/>
              <a:gd name="connsiteY98" fmla="*/ 2672743 h 2729893"/>
              <a:gd name="connsiteX99" fmla="*/ 476335 w 1728872"/>
              <a:gd name="connsiteY99" fmla="*/ 2682268 h 2729893"/>
              <a:gd name="connsiteX100" fmla="*/ 504910 w 1728872"/>
              <a:gd name="connsiteY100" fmla="*/ 2691793 h 2729893"/>
              <a:gd name="connsiteX101" fmla="*/ 552535 w 1728872"/>
              <a:gd name="connsiteY101" fmla="*/ 2701318 h 2729893"/>
              <a:gd name="connsiteX102" fmla="*/ 600160 w 1728872"/>
              <a:gd name="connsiteY102" fmla="*/ 2715606 h 2729893"/>
              <a:gd name="connsiteX103" fmla="*/ 628735 w 1728872"/>
              <a:gd name="connsiteY103" fmla="*/ 2725131 h 2729893"/>
              <a:gd name="connsiteX104" fmla="*/ 643022 w 1728872"/>
              <a:gd name="connsiteY104" fmla="*/ 2729893 h 2729893"/>
              <a:gd name="connsiteX105" fmla="*/ 652547 w 1728872"/>
              <a:gd name="connsiteY105" fmla="*/ 2663218 h 2729893"/>
              <a:gd name="connsiteX106" fmla="*/ 666835 w 1728872"/>
              <a:gd name="connsiteY106" fmla="*/ 2653693 h 2729893"/>
              <a:gd name="connsiteX107" fmla="*/ 695410 w 1728872"/>
              <a:gd name="connsiteY107" fmla="*/ 2644168 h 2729893"/>
              <a:gd name="connsiteX108" fmla="*/ 709697 w 1728872"/>
              <a:gd name="connsiteY108" fmla="*/ 2634643 h 2729893"/>
              <a:gd name="connsiteX109" fmla="*/ 738272 w 1728872"/>
              <a:gd name="connsiteY109" fmla="*/ 2625118 h 2729893"/>
              <a:gd name="connsiteX110" fmla="*/ 771610 w 1728872"/>
              <a:gd name="connsiteY110" fmla="*/ 2610831 h 2729893"/>
              <a:gd name="connsiteX111" fmla="*/ 800185 w 1728872"/>
              <a:gd name="connsiteY111" fmla="*/ 2587018 h 2729893"/>
              <a:gd name="connsiteX112" fmla="*/ 833522 w 1728872"/>
              <a:gd name="connsiteY112" fmla="*/ 2553681 h 2729893"/>
              <a:gd name="connsiteX113" fmla="*/ 895435 w 1728872"/>
              <a:gd name="connsiteY113" fmla="*/ 2534631 h 2729893"/>
              <a:gd name="connsiteX114" fmla="*/ 924010 w 1728872"/>
              <a:gd name="connsiteY114" fmla="*/ 2520343 h 2729893"/>
              <a:gd name="connsiteX115" fmla="*/ 962110 w 1728872"/>
              <a:gd name="connsiteY115" fmla="*/ 2510818 h 2729893"/>
              <a:gd name="connsiteX116" fmla="*/ 976397 w 1728872"/>
              <a:gd name="connsiteY116" fmla="*/ 2506056 h 2729893"/>
              <a:gd name="connsiteX117" fmla="*/ 995447 w 1728872"/>
              <a:gd name="connsiteY117" fmla="*/ 2501293 h 2729893"/>
              <a:gd name="connsiteX118" fmla="*/ 1014497 w 1728872"/>
              <a:gd name="connsiteY118" fmla="*/ 2491768 h 2729893"/>
              <a:gd name="connsiteX119" fmla="*/ 1062122 w 1728872"/>
              <a:gd name="connsiteY119" fmla="*/ 2482243 h 2729893"/>
              <a:gd name="connsiteX120" fmla="*/ 1066885 w 1728872"/>
              <a:gd name="connsiteY120" fmla="*/ 2463193 h 2729893"/>
              <a:gd name="connsiteX121" fmla="*/ 1109747 w 1728872"/>
              <a:gd name="connsiteY121" fmla="*/ 2448906 h 2729893"/>
              <a:gd name="connsiteX122" fmla="*/ 1114510 w 1728872"/>
              <a:gd name="connsiteY122" fmla="*/ 2429856 h 2729893"/>
              <a:gd name="connsiteX123" fmla="*/ 1109747 w 1728872"/>
              <a:gd name="connsiteY123" fmla="*/ 2415568 h 2729893"/>
              <a:gd name="connsiteX124" fmla="*/ 1081172 w 1728872"/>
              <a:gd name="connsiteY124" fmla="*/ 2377468 h 2729893"/>
              <a:gd name="connsiteX125" fmla="*/ 1071647 w 1728872"/>
              <a:gd name="connsiteY125" fmla="*/ 2363181 h 2729893"/>
              <a:gd name="connsiteX126" fmla="*/ 1038310 w 1728872"/>
              <a:gd name="connsiteY126" fmla="*/ 2320318 h 2729893"/>
              <a:gd name="connsiteX127" fmla="*/ 1066885 w 1728872"/>
              <a:gd name="connsiteY127" fmla="*/ 2253643 h 2729893"/>
              <a:gd name="connsiteX128" fmla="*/ 1081172 w 1728872"/>
              <a:gd name="connsiteY128" fmla="*/ 2248881 h 2729893"/>
              <a:gd name="connsiteX129" fmla="*/ 1100222 w 1728872"/>
              <a:gd name="connsiteY129" fmla="*/ 2234593 h 2729893"/>
              <a:gd name="connsiteX130" fmla="*/ 1114510 w 1728872"/>
              <a:gd name="connsiteY130" fmla="*/ 2225068 h 2729893"/>
              <a:gd name="connsiteX131" fmla="*/ 1128797 w 1728872"/>
              <a:gd name="connsiteY131" fmla="*/ 2210781 h 2729893"/>
              <a:gd name="connsiteX132" fmla="*/ 1138322 w 1728872"/>
              <a:gd name="connsiteY132" fmla="*/ 2186968 h 2729893"/>
              <a:gd name="connsiteX133" fmla="*/ 1157372 w 1728872"/>
              <a:gd name="connsiteY133" fmla="*/ 2158393 h 2729893"/>
              <a:gd name="connsiteX134" fmla="*/ 1176422 w 1728872"/>
              <a:gd name="connsiteY134" fmla="*/ 2129818 h 2729893"/>
              <a:gd name="connsiteX135" fmla="*/ 1190710 w 1728872"/>
              <a:gd name="connsiteY135" fmla="*/ 2120293 h 2729893"/>
              <a:gd name="connsiteX136" fmla="*/ 1309772 w 1728872"/>
              <a:gd name="connsiteY136" fmla="*/ 2110768 h 2729893"/>
              <a:gd name="connsiteX137" fmla="*/ 1324060 w 1728872"/>
              <a:gd name="connsiteY137" fmla="*/ 2091718 h 2729893"/>
              <a:gd name="connsiteX138" fmla="*/ 1333585 w 1728872"/>
              <a:gd name="connsiteY138" fmla="*/ 2063143 h 2729893"/>
              <a:gd name="connsiteX139" fmla="*/ 1357397 w 1728872"/>
              <a:gd name="connsiteY139" fmla="*/ 2053618 h 2729893"/>
              <a:gd name="connsiteX140" fmla="*/ 1405022 w 1728872"/>
              <a:gd name="connsiteY140" fmla="*/ 2044093 h 2729893"/>
              <a:gd name="connsiteX141" fmla="*/ 1395497 w 1728872"/>
              <a:gd name="connsiteY141" fmla="*/ 2020281 h 2729893"/>
              <a:gd name="connsiteX142" fmla="*/ 1419310 w 1728872"/>
              <a:gd name="connsiteY142" fmla="*/ 2015518 h 2729893"/>
              <a:gd name="connsiteX143" fmla="*/ 1476460 w 1728872"/>
              <a:gd name="connsiteY143" fmla="*/ 2001231 h 2729893"/>
              <a:gd name="connsiteX144" fmla="*/ 1490747 w 1728872"/>
              <a:gd name="connsiteY144" fmla="*/ 1996468 h 2729893"/>
              <a:gd name="connsiteX145" fmla="*/ 1528847 w 1728872"/>
              <a:gd name="connsiteY145" fmla="*/ 1991706 h 2729893"/>
              <a:gd name="connsiteX146" fmla="*/ 1543135 w 1728872"/>
              <a:gd name="connsiteY146" fmla="*/ 1967893 h 2729893"/>
              <a:gd name="connsiteX147" fmla="*/ 1552660 w 1728872"/>
              <a:gd name="connsiteY147" fmla="*/ 1915506 h 2729893"/>
              <a:gd name="connsiteX148" fmla="*/ 1595522 w 1728872"/>
              <a:gd name="connsiteY148" fmla="*/ 1905981 h 2729893"/>
              <a:gd name="connsiteX149" fmla="*/ 1605047 w 1728872"/>
              <a:gd name="connsiteY149" fmla="*/ 1891693 h 2729893"/>
              <a:gd name="connsiteX150" fmla="*/ 1609810 w 1728872"/>
              <a:gd name="connsiteY150" fmla="*/ 1877406 h 2729893"/>
              <a:gd name="connsiteX151" fmla="*/ 1628860 w 1728872"/>
              <a:gd name="connsiteY151" fmla="*/ 1863118 h 2729893"/>
              <a:gd name="connsiteX152" fmla="*/ 1657435 w 1728872"/>
              <a:gd name="connsiteY152" fmla="*/ 1834543 h 2729893"/>
              <a:gd name="connsiteX153" fmla="*/ 1647910 w 1728872"/>
              <a:gd name="connsiteY153" fmla="*/ 1791681 h 2729893"/>
              <a:gd name="connsiteX154" fmla="*/ 1624097 w 1728872"/>
              <a:gd name="connsiteY154" fmla="*/ 1763106 h 2729893"/>
              <a:gd name="connsiteX155" fmla="*/ 1581235 w 1728872"/>
              <a:gd name="connsiteY155" fmla="*/ 1715481 h 2729893"/>
              <a:gd name="connsiteX156" fmla="*/ 1562185 w 1728872"/>
              <a:gd name="connsiteY156" fmla="*/ 1710718 h 2729893"/>
              <a:gd name="connsiteX157" fmla="*/ 1547897 w 1728872"/>
              <a:gd name="connsiteY157" fmla="*/ 1677381 h 2729893"/>
              <a:gd name="connsiteX158" fmla="*/ 1585997 w 1728872"/>
              <a:gd name="connsiteY158" fmla="*/ 1653568 h 2729893"/>
              <a:gd name="connsiteX159" fmla="*/ 1619335 w 1728872"/>
              <a:gd name="connsiteY159" fmla="*/ 1639281 h 2729893"/>
              <a:gd name="connsiteX160" fmla="*/ 1652672 w 1728872"/>
              <a:gd name="connsiteY160" fmla="*/ 1629756 h 2729893"/>
              <a:gd name="connsiteX161" fmla="*/ 1681247 w 1728872"/>
              <a:gd name="connsiteY161" fmla="*/ 1620231 h 2729893"/>
              <a:gd name="connsiteX162" fmla="*/ 1695535 w 1728872"/>
              <a:gd name="connsiteY162" fmla="*/ 1601181 h 2729893"/>
              <a:gd name="connsiteX163" fmla="*/ 1705060 w 1728872"/>
              <a:gd name="connsiteY163" fmla="*/ 1586893 h 2729893"/>
              <a:gd name="connsiteX164" fmla="*/ 1700297 w 1728872"/>
              <a:gd name="connsiteY164" fmla="*/ 1544031 h 2729893"/>
              <a:gd name="connsiteX165" fmla="*/ 1686010 w 1728872"/>
              <a:gd name="connsiteY165" fmla="*/ 1524981 h 2729893"/>
              <a:gd name="connsiteX166" fmla="*/ 1681247 w 1728872"/>
              <a:gd name="connsiteY166" fmla="*/ 1505931 h 2729893"/>
              <a:gd name="connsiteX167" fmla="*/ 1671722 w 1728872"/>
              <a:gd name="connsiteY167" fmla="*/ 1477356 h 2729893"/>
              <a:gd name="connsiteX168" fmla="*/ 1676485 w 1728872"/>
              <a:gd name="connsiteY168" fmla="*/ 1410681 h 2729893"/>
              <a:gd name="connsiteX169" fmla="*/ 1681247 w 1728872"/>
              <a:gd name="connsiteY169" fmla="*/ 1372581 h 2729893"/>
              <a:gd name="connsiteX170" fmla="*/ 1700297 w 1728872"/>
              <a:gd name="connsiteY170" fmla="*/ 1353531 h 2729893"/>
              <a:gd name="connsiteX171" fmla="*/ 1709822 w 1728872"/>
              <a:gd name="connsiteY171" fmla="*/ 1329718 h 2729893"/>
              <a:gd name="connsiteX172" fmla="*/ 1714585 w 1728872"/>
              <a:gd name="connsiteY172" fmla="*/ 1315431 h 2729893"/>
              <a:gd name="connsiteX173" fmla="*/ 1728872 w 1728872"/>
              <a:gd name="connsiteY173" fmla="*/ 1286856 h 2729893"/>
              <a:gd name="connsiteX174" fmla="*/ 1719347 w 1728872"/>
              <a:gd name="connsiteY174" fmla="*/ 1196368 h 2729893"/>
              <a:gd name="connsiteX175" fmla="*/ 1681247 w 1728872"/>
              <a:gd name="connsiteY175" fmla="*/ 1158268 h 2729893"/>
              <a:gd name="connsiteX176" fmla="*/ 1666960 w 1728872"/>
              <a:gd name="connsiteY176" fmla="*/ 1143981 h 2729893"/>
              <a:gd name="connsiteX177" fmla="*/ 1652672 w 1728872"/>
              <a:gd name="connsiteY177" fmla="*/ 1129693 h 2729893"/>
              <a:gd name="connsiteX178" fmla="*/ 1633622 w 1728872"/>
              <a:gd name="connsiteY178" fmla="*/ 1120168 h 2729893"/>
              <a:gd name="connsiteX179" fmla="*/ 1614572 w 1728872"/>
              <a:gd name="connsiteY179" fmla="*/ 1101118 h 2729893"/>
              <a:gd name="connsiteX180" fmla="*/ 1600285 w 1728872"/>
              <a:gd name="connsiteY180" fmla="*/ 1096356 h 2729893"/>
              <a:gd name="connsiteX181" fmla="*/ 1581235 w 1728872"/>
              <a:gd name="connsiteY181" fmla="*/ 1086831 h 2729893"/>
              <a:gd name="connsiteX182" fmla="*/ 1547897 w 1728872"/>
              <a:gd name="connsiteY182" fmla="*/ 1077306 h 2729893"/>
              <a:gd name="connsiteX183" fmla="*/ 1528847 w 1728872"/>
              <a:gd name="connsiteY183" fmla="*/ 1067781 h 2729893"/>
              <a:gd name="connsiteX184" fmla="*/ 1500272 w 1728872"/>
              <a:gd name="connsiteY184" fmla="*/ 1063018 h 2729893"/>
              <a:gd name="connsiteX185" fmla="*/ 1481222 w 1728872"/>
              <a:gd name="connsiteY185" fmla="*/ 1029681 h 2729893"/>
              <a:gd name="connsiteX186" fmla="*/ 1466935 w 1728872"/>
              <a:gd name="connsiteY186" fmla="*/ 986818 h 2729893"/>
              <a:gd name="connsiteX187" fmla="*/ 1457410 w 1728872"/>
              <a:gd name="connsiteY187" fmla="*/ 967768 h 2729893"/>
              <a:gd name="connsiteX188" fmla="*/ 1452647 w 1728872"/>
              <a:gd name="connsiteY188" fmla="*/ 953481 h 2729893"/>
              <a:gd name="connsiteX189" fmla="*/ 1443122 w 1728872"/>
              <a:gd name="connsiteY189" fmla="*/ 929668 h 2729893"/>
              <a:gd name="connsiteX190" fmla="*/ 1452647 w 1728872"/>
              <a:gd name="connsiteY190" fmla="*/ 867756 h 2729893"/>
              <a:gd name="connsiteX191" fmla="*/ 1462172 w 1728872"/>
              <a:gd name="connsiteY191" fmla="*/ 853468 h 2729893"/>
              <a:gd name="connsiteX192" fmla="*/ 1466935 w 1728872"/>
              <a:gd name="connsiteY192" fmla="*/ 839181 h 2729893"/>
              <a:gd name="connsiteX193" fmla="*/ 1500272 w 1728872"/>
              <a:gd name="connsiteY193" fmla="*/ 786793 h 2729893"/>
              <a:gd name="connsiteX194" fmla="*/ 1519322 w 1728872"/>
              <a:gd name="connsiteY194" fmla="*/ 739168 h 2729893"/>
              <a:gd name="connsiteX195" fmla="*/ 1528847 w 1728872"/>
              <a:gd name="connsiteY195" fmla="*/ 715356 h 2729893"/>
              <a:gd name="connsiteX196" fmla="*/ 1543135 w 1728872"/>
              <a:gd name="connsiteY196" fmla="*/ 701068 h 2729893"/>
              <a:gd name="connsiteX197" fmla="*/ 1562185 w 1728872"/>
              <a:gd name="connsiteY197" fmla="*/ 686781 h 2729893"/>
              <a:gd name="connsiteX198" fmla="*/ 1590760 w 1728872"/>
              <a:gd name="connsiteY198" fmla="*/ 643918 h 2729893"/>
              <a:gd name="connsiteX199" fmla="*/ 1600285 w 1728872"/>
              <a:gd name="connsiteY199" fmla="*/ 615343 h 2729893"/>
              <a:gd name="connsiteX200" fmla="*/ 1619335 w 1728872"/>
              <a:gd name="connsiteY200" fmla="*/ 586768 h 2729893"/>
              <a:gd name="connsiteX201" fmla="*/ 1614572 w 1728872"/>
              <a:gd name="connsiteY201" fmla="*/ 491518 h 2729893"/>
              <a:gd name="connsiteX202" fmla="*/ 1585997 w 1728872"/>
              <a:gd name="connsiteY202" fmla="*/ 467706 h 2729893"/>
              <a:gd name="connsiteX203" fmla="*/ 1571710 w 1728872"/>
              <a:gd name="connsiteY203" fmla="*/ 462943 h 2729893"/>
              <a:gd name="connsiteX204" fmla="*/ 1538372 w 1728872"/>
              <a:gd name="connsiteY204" fmla="*/ 448656 h 2729893"/>
              <a:gd name="connsiteX205" fmla="*/ 1533610 w 1728872"/>
              <a:gd name="connsiteY205" fmla="*/ 429606 h 2729893"/>
              <a:gd name="connsiteX206" fmla="*/ 1528847 w 1728872"/>
              <a:gd name="connsiteY206" fmla="*/ 343881 h 2729893"/>
              <a:gd name="connsiteX207" fmla="*/ 1514560 w 1728872"/>
              <a:gd name="connsiteY207" fmla="*/ 324831 h 2729893"/>
              <a:gd name="connsiteX208" fmla="*/ 1505035 w 1728872"/>
              <a:gd name="connsiteY208" fmla="*/ 310543 h 2729893"/>
              <a:gd name="connsiteX209" fmla="*/ 1485985 w 1728872"/>
              <a:gd name="connsiteY209" fmla="*/ 305781 h 2729893"/>
              <a:gd name="connsiteX210" fmla="*/ 1457410 w 1728872"/>
              <a:gd name="connsiteY210" fmla="*/ 296256 h 2729893"/>
              <a:gd name="connsiteX211" fmla="*/ 1481222 w 1728872"/>
              <a:gd name="connsiteY211" fmla="*/ 272443 h 2729893"/>
              <a:gd name="connsiteX212" fmla="*/ 1500272 w 1728872"/>
              <a:gd name="connsiteY212" fmla="*/ 234343 h 2729893"/>
              <a:gd name="connsiteX213" fmla="*/ 1514560 w 1728872"/>
              <a:gd name="connsiteY213" fmla="*/ 162906 h 2729893"/>
              <a:gd name="connsiteX214" fmla="*/ 1519322 w 1728872"/>
              <a:gd name="connsiteY214" fmla="*/ 139093 h 2729893"/>
              <a:gd name="connsiteX215" fmla="*/ 1524085 w 1728872"/>
              <a:gd name="connsiteY215" fmla="*/ 124806 h 2729893"/>
              <a:gd name="connsiteX216" fmla="*/ 1528847 w 1728872"/>
              <a:gd name="connsiteY216" fmla="*/ 105756 h 2729893"/>
              <a:gd name="connsiteX217" fmla="*/ 1547897 w 1728872"/>
              <a:gd name="connsiteY217" fmla="*/ 77181 h 2729893"/>
              <a:gd name="connsiteX218" fmla="*/ 1557422 w 1728872"/>
              <a:gd name="connsiteY218" fmla="*/ 62893 h 2729893"/>
              <a:gd name="connsiteX219" fmla="*/ 1538372 w 1728872"/>
              <a:gd name="connsiteY219" fmla="*/ 20031 h 2729893"/>
              <a:gd name="connsiteX0" fmla="*/ 1538372 w 1728872"/>
              <a:gd name="connsiteY0" fmla="*/ 20031 h 2729893"/>
              <a:gd name="connsiteX1" fmla="*/ 1485985 w 1728872"/>
              <a:gd name="connsiteY1" fmla="*/ 8125 h 2729893"/>
              <a:gd name="connsiteX2" fmla="*/ 1445503 w 1728872"/>
              <a:gd name="connsiteY2" fmla="*/ 3361 h 2729893"/>
              <a:gd name="connsiteX3" fmla="*/ 1338347 w 1728872"/>
              <a:gd name="connsiteY3" fmla="*/ 67656 h 2729893"/>
              <a:gd name="connsiteX4" fmla="*/ 1288341 w 1728872"/>
              <a:gd name="connsiteY4" fmla="*/ 122425 h 2729893"/>
              <a:gd name="connsiteX5" fmla="*/ 1221666 w 1728872"/>
              <a:gd name="connsiteY5" fmla="*/ 124805 h 2729893"/>
              <a:gd name="connsiteX6" fmla="*/ 1202616 w 1728872"/>
              <a:gd name="connsiteY6" fmla="*/ 146238 h 2729893"/>
              <a:gd name="connsiteX7" fmla="*/ 1138322 w 1728872"/>
              <a:gd name="connsiteY7" fmla="*/ 165288 h 2729893"/>
              <a:gd name="connsiteX8" fmla="*/ 1085935 w 1728872"/>
              <a:gd name="connsiteY8" fmla="*/ 243868 h 2729893"/>
              <a:gd name="connsiteX9" fmla="*/ 1059741 w 1728872"/>
              <a:gd name="connsiteY9" fmla="*/ 296256 h 2729893"/>
              <a:gd name="connsiteX10" fmla="*/ 966872 w 1728872"/>
              <a:gd name="connsiteY10" fmla="*/ 267681 h 2729893"/>
              <a:gd name="connsiteX11" fmla="*/ 909722 w 1728872"/>
              <a:gd name="connsiteY11" fmla="*/ 310543 h 2729893"/>
              <a:gd name="connsiteX12" fmla="*/ 885910 w 1728872"/>
              <a:gd name="connsiteY12" fmla="*/ 405793 h 2729893"/>
              <a:gd name="connsiteX13" fmla="*/ 854953 w 1728872"/>
              <a:gd name="connsiteY13" fmla="*/ 489137 h 2729893"/>
              <a:gd name="connsiteX14" fmla="*/ 769229 w 1728872"/>
              <a:gd name="connsiteY14" fmla="*/ 470086 h 2729893"/>
              <a:gd name="connsiteX15" fmla="*/ 716841 w 1728872"/>
              <a:gd name="connsiteY15" fmla="*/ 484375 h 2729893"/>
              <a:gd name="connsiteX16" fmla="*/ 681122 w 1728872"/>
              <a:gd name="connsiteY16" fmla="*/ 524857 h 2729893"/>
              <a:gd name="connsiteX17" fmla="*/ 633497 w 1728872"/>
              <a:gd name="connsiteY17" fmla="*/ 529619 h 2729893"/>
              <a:gd name="connsiteX18" fmla="*/ 631115 w 1728872"/>
              <a:gd name="connsiteY18" fmla="*/ 562956 h 2729893"/>
              <a:gd name="connsiteX19" fmla="*/ 595397 w 1728872"/>
              <a:gd name="connsiteY19" fmla="*/ 577244 h 2729893"/>
              <a:gd name="connsiteX20" fmla="*/ 581110 w 1728872"/>
              <a:gd name="connsiteY20" fmla="*/ 624868 h 2729893"/>
              <a:gd name="connsiteX21" fmla="*/ 564441 w 1728872"/>
              <a:gd name="connsiteY21" fmla="*/ 667731 h 2729893"/>
              <a:gd name="connsiteX22" fmla="*/ 514435 w 1728872"/>
              <a:gd name="connsiteY22" fmla="*/ 686781 h 2729893"/>
              <a:gd name="connsiteX23" fmla="*/ 523960 w 1728872"/>
              <a:gd name="connsiteY23" fmla="*/ 734406 h 2729893"/>
              <a:gd name="connsiteX24" fmla="*/ 566822 w 1728872"/>
              <a:gd name="connsiteY24" fmla="*/ 743931 h 2729893"/>
              <a:gd name="connsiteX25" fmla="*/ 604922 w 1728872"/>
              <a:gd name="connsiteY25" fmla="*/ 791556 h 2729893"/>
              <a:gd name="connsiteX26" fmla="*/ 623972 w 1728872"/>
              <a:gd name="connsiteY26" fmla="*/ 858231 h 2729893"/>
              <a:gd name="connsiteX27" fmla="*/ 638260 w 1728872"/>
              <a:gd name="connsiteY27" fmla="*/ 867756 h 2729893"/>
              <a:gd name="connsiteX28" fmla="*/ 604922 w 1728872"/>
              <a:gd name="connsiteY28" fmla="*/ 886806 h 2729893"/>
              <a:gd name="connsiteX29" fmla="*/ 595397 w 1728872"/>
              <a:gd name="connsiteY29" fmla="*/ 901093 h 2729893"/>
              <a:gd name="connsiteX30" fmla="*/ 576347 w 1728872"/>
              <a:gd name="connsiteY30" fmla="*/ 905856 h 2729893"/>
              <a:gd name="connsiteX31" fmla="*/ 562060 w 1728872"/>
              <a:gd name="connsiteY31" fmla="*/ 901093 h 2729893"/>
              <a:gd name="connsiteX32" fmla="*/ 566822 w 1728872"/>
              <a:gd name="connsiteY32" fmla="*/ 939193 h 2729893"/>
              <a:gd name="connsiteX33" fmla="*/ 557297 w 1728872"/>
              <a:gd name="connsiteY33" fmla="*/ 972531 h 2729893"/>
              <a:gd name="connsiteX34" fmla="*/ 523960 w 1728872"/>
              <a:gd name="connsiteY34" fmla="*/ 991581 h 2729893"/>
              <a:gd name="connsiteX35" fmla="*/ 509672 w 1728872"/>
              <a:gd name="connsiteY35" fmla="*/ 1005868 h 2729893"/>
              <a:gd name="connsiteX36" fmla="*/ 476335 w 1728872"/>
              <a:gd name="connsiteY36" fmla="*/ 986818 h 2729893"/>
              <a:gd name="connsiteX37" fmla="*/ 457285 w 1728872"/>
              <a:gd name="connsiteY37" fmla="*/ 991581 h 2729893"/>
              <a:gd name="connsiteX38" fmla="*/ 462047 w 1728872"/>
              <a:gd name="connsiteY38" fmla="*/ 1015393 h 2729893"/>
              <a:gd name="connsiteX39" fmla="*/ 481097 w 1728872"/>
              <a:gd name="connsiteY39" fmla="*/ 1043968 h 2729893"/>
              <a:gd name="connsiteX40" fmla="*/ 490622 w 1728872"/>
              <a:gd name="connsiteY40" fmla="*/ 1082068 h 2729893"/>
              <a:gd name="connsiteX41" fmla="*/ 485860 w 1728872"/>
              <a:gd name="connsiteY41" fmla="*/ 1182081 h 2729893"/>
              <a:gd name="connsiteX42" fmla="*/ 452522 w 1728872"/>
              <a:gd name="connsiteY42" fmla="*/ 1215418 h 2729893"/>
              <a:gd name="connsiteX43" fmla="*/ 438235 w 1728872"/>
              <a:gd name="connsiteY43" fmla="*/ 1229706 h 2729893"/>
              <a:gd name="connsiteX44" fmla="*/ 414422 w 1728872"/>
              <a:gd name="connsiteY44" fmla="*/ 1220181 h 2729893"/>
              <a:gd name="connsiteX45" fmla="*/ 395372 w 1728872"/>
              <a:gd name="connsiteY45" fmla="*/ 1215418 h 2729893"/>
              <a:gd name="connsiteX46" fmla="*/ 390610 w 1728872"/>
              <a:gd name="connsiteY46" fmla="*/ 1234468 h 2729893"/>
              <a:gd name="connsiteX47" fmla="*/ 385847 w 1728872"/>
              <a:gd name="connsiteY47" fmla="*/ 1258281 h 2729893"/>
              <a:gd name="connsiteX48" fmla="*/ 381085 w 1728872"/>
              <a:gd name="connsiteY48" fmla="*/ 1291618 h 2729893"/>
              <a:gd name="connsiteX49" fmla="*/ 376322 w 1728872"/>
              <a:gd name="connsiteY49" fmla="*/ 1305906 h 2729893"/>
              <a:gd name="connsiteX50" fmla="*/ 371560 w 1728872"/>
              <a:gd name="connsiteY50" fmla="*/ 1324956 h 2729893"/>
              <a:gd name="connsiteX51" fmla="*/ 366797 w 1728872"/>
              <a:gd name="connsiteY51" fmla="*/ 1348768 h 2729893"/>
              <a:gd name="connsiteX52" fmla="*/ 338222 w 1728872"/>
              <a:gd name="connsiteY52" fmla="*/ 1377343 h 2729893"/>
              <a:gd name="connsiteX53" fmla="*/ 319172 w 1728872"/>
              <a:gd name="connsiteY53" fmla="*/ 1391631 h 2729893"/>
              <a:gd name="connsiteX54" fmla="*/ 290597 w 1728872"/>
              <a:gd name="connsiteY54" fmla="*/ 1401156 h 2729893"/>
              <a:gd name="connsiteX55" fmla="*/ 276310 w 1728872"/>
              <a:gd name="connsiteY55" fmla="*/ 1415443 h 2729893"/>
              <a:gd name="connsiteX56" fmla="*/ 262022 w 1728872"/>
              <a:gd name="connsiteY56" fmla="*/ 1424968 h 2729893"/>
              <a:gd name="connsiteX57" fmla="*/ 257260 w 1728872"/>
              <a:gd name="connsiteY57" fmla="*/ 1439256 h 2729893"/>
              <a:gd name="connsiteX58" fmla="*/ 242972 w 1728872"/>
              <a:gd name="connsiteY58" fmla="*/ 1463068 h 2729893"/>
              <a:gd name="connsiteX59" fmla="*/ 209635 w 1728872"/>
              <a:gd name="connsiteY59" fmla="*/ 1496406 h 2729893"/>
              <a:gd name="connsiteX60" fmla="*/ 195347 w 1728872"/>
              <a:gd name="connsiteY60" fmla="*/ 1510693 h 2729893"/>
              <a:gd name="connsiteX61" fmla="*/ 157247 w 1728872"/>
              <a:gd name="connsiteY61" fmla="*/ 1539268 h 2729893"/>
              <a:gd name="connsiteX62" fmla="*/ 142960 w 1728872"/>
              <a:gd name="connsiteY62" fmla="*/ 1553556 h 2729893"/>
              <a:gd name="connsiteX63" fmla="*/ 114385 w 1728872"/>
              <a:gd name="connsiteY63" fmla="*/ 1577368 h 2729893"/>
              <a:gd name="connsiteX64" fmla="*/ 109622 w 1728872"/>
              <a:gd name="connsiteY64" fmla="*/ 1591656 h 2729893"/>
              <a:gd name="connsiteX65" fmla="*/ 100097 w 1728872"/>
              <a:gd name="connsiteY65" fmla="*/ 1653568 h 2729893"/>
              <a:gd name="connsiteX66" fmla="*/ 71522 w 1728872"/>
              <a:gd name="connsiteY66" fmla="*/ 1677381 h 2729893"/>
              <a:gd name="connsiteX67" fmla="*/ 38185 w 1728872"/>
              <a:gd name="connsiteY67" fmla="*/ 1720243 h 2729893"/>
              <a:gd name="connsiteX68" fmla="*/ 28660 w 1728872"/>
              <a:gd name="connsiteY68" fmla="*/ 1739293 h 2729893"/>
              <a:gd name="connsiteX69" fmla="*/ 42947 w 1728872"/>
              <a:gd name="connsiteY69" fmla="*/ 1786918 h 2729893"/>
              <a:gd name="connsiteX70" fmla="*/ 47710 w 1728872"/>
              <a:gd name="connsiteY70" fmla="*/ 1805968 h 2729893"/>
              <a:gd name="connsiteX71" fmla="*/ 52472 w 1728872"/>
              <a:gd name="connsiteY71" fmla="*/ 1820256 h 2729893"/>
              <a:gd name="connsiteX72" fmla="*/ 38185 w 1728872"/>
              <a:gd name="connsiteY72" fmla="*/ 1877406 h 2729893"/>
              <a:gd name="connsiteX73" fmla="*/ 28660 w 1728872"/>
              <a:gd name="connsiteY73" fmla="*/ 1905981 h 2729893"/>
              <a:gd name="connsiteX74" fmla="*/ 57235 w 1728872"/>
              <a:gd name="connsiteY74" fmla="*/ 1958368 h 2729893"/>
              <a:gd name="connsiteX75" fmla="*/ 61997 w 1728872"/>
              <a:gd name="connsiteY75" fmla="*/ 1977418 h 2729893"/>
              <a:gd name="connsiteX76" fmla="*/ 23897 w 1728872"/>
              <a:gd name="connsiteY76" fmla="*/ 1977418 h 2729893"/>
              <a:gd name="connsiteX77" fmla="*/ 85 w 1728872"/>
              <a:gd name="connsiteY77" fmla="*/ 1982181 h 2729893"/>
              <a:gd name="connsiteX78" fmla="*/ 19135 w 1728872"/>
              <a:gd name="connsiteY78" fmla="*/ 2020281 h 2729893"/>
              <a:gd name="connsiteX79" fmla="*/ 33422 w 1728872"/>
              <a:gd name="connsiteY79" fmla="*/ 2206018 h 2729893"/>
              <a:gd name="connsiteX80" fmla="*/ 47710 w 1728872"/>
              <a:gd name="connsiteY80" fmla="*/ 2277456 h 2729893"/>
              <a:gd name="connsiteX81" fmla="*/ 66760 w 1728872"/>
              <a:gd name="connsiteY81" fmla="*/ 2301268 h 2729893"/>
              <a:gd name="connsiteX82" fmla="*/ 76285 w 1728872"/>
              <a:gd name="connsiteY82" fmla="*/ 2315556 h 2729893"/>
              <a:gd name="connsiteX83" fmla="*/ 104860 w 1728872"/>
              <a:gd name="connsiteY83" fmla="*/ 2329843 h 2729893"/>
              <a:gd name="connsiteX84" fmla="*/ 157247 w 1728872"/>
              <a:gd name="connsiteY84" fmla="*/ 2391756 h 2729893"/>
              <a:gd name="connsiteX85" fmla="*/ 171535 w 1728872"/>
              <a:gd name="connsiteY85" fmla="*/ 2425093 h 2729893"/>
              <a:gd name="connsiteX86" fmla="*/ 176297 w 1728872"/>
              <a:gd name="connsiteY86" fmla="*/ 2448906 h 2729893"/>
              <a:gd name="connsiteX87" fmla="*/ 190585 w 1728872"/>
              <a:gd name="connsiteY87" fmla="*/ 2467956 h 2729893"/>
              <a:gd name="connsiteX88" fmla="*/ 195347 w 1728872"/>
              <a:gd name="connsiteY88" fmla="*/ 2482243 h 2729893"/>
              <a:gd name="connsiteX89" fmla="*/ 204872 w 1728872"/>
              <a:gd name="connsiteY89" fmla="*/ 2501293 h 2729893"/>
              <a:gd name="connsiteX90" fmla="*/ 209635 w 1728872"/>
              <a:gd name="connsiteY90" fmla="*/ 2525106 h 2729893"/>
              <a:gd name="connsiteX91" fmla="*/ 233447 w 1728872"/>
              <a:gd name="connsiteY91" fmla="*/ 2567968 h 2729893"/>
              <a:gd name="connsiteX92" fmla="*/ 238210 w 1728872"/>
              <a:gd name="connsiteY92" fmla="*/ 2582256 h 2729893"/>
              <a:gd name="connsiteX93" fmla="*/ 262022 w 1728872"/>
              <a:gd name="connsiteY93" fmla="*/ 2606068 h 2729893"/>
              <a:gd name="connsiteX94" fmla="*/ 271547 w 1728872"/>
              <a:gd name="connsiteY94" fmla="*/ 2620356 h 2729893"/>
              <a:gd name="connsiteX95" fmla="*/ 300122 w 1728872"/>
              <a:gd name="connsiteY95" fmla="*/ 2625118 h 2729893"/>
              <a:gd name="connsiteX96" fmla="*/ 395372 w 1728872"/>
              <a:gd name="connsiteY96" fmla="*/ 2653693 h 2729893"/>
              <a:gd name="connsiteX97" fmla="*/ 395372 w 1728872"/>
              <a:gd name="connsiteY97" fmla="*/ 2653693 h 2729893"/>
              <a:gd name="connsiteX98" fmla="*/ 452522 w 1728872"/>
              <a:gd name="connsiteY98" fmla="*/ 2672743 h 2729893"/>
              <a:gd name="connsiteX99" fmla="*/ 476335 w 1728872"/>
              <a:gd name="connsiteY99" fmla="*/ 2682268 h 2729893"/>
              <a:gd name="connsiteX100" fmla="*/ 504910 w 1728872"/>
              <a:gd name="connsiteY100" fmla="*/ 2691793 h 2729893"/>
              <a:gd name="connsiteX101" fmla="*/ 552535 w 1728872"/>
              <a:gd name="connsiteY101" fmla="*/ 2701318 h 2729893"/>
              <a:gd name="connsiteX102" fmla="*/ 600160 w 1728872"/>
              <a:gd name="connsiteY102" fmla="*/ 2715606 h 2729893"/>
              <a:gd name="connsiteX103" fmla="*/ 628735 w 1728872"/>
              <a:gd name="connsiteY103" fmla="*/ 2725131 h 2729893"/>
              <a:gd name="connsiteX104" fmla="*/ 643022 w 1728872"/>
              <a:gd name="connsiteY104" fmla="*/ 2729893 h 2729893"/>
              <a:gd name="connsiteX105" fmla="*/ 652547 w 1728872"/>
              <a:gd name="connsiteY105" fmla="*/ 2663218 h 2729893"/>
              <a:gd name="connsiteX106" fmla="*/ 666835 w 1728872"/>
              <a:gd name="connsiteY106" fmla="*/ 2653693 h 2729893"/>
              <a:gd name="connsiteX107" fmla="*/ 695410 w 1728872"/>
              <a:gd name="connsiteY107" fmla="*/ 2644168 h 2729893"/>
              <a:gd name="connsiteX108" fmla="*/ 709697 w 1728872"/>
              <a:gd name="connsiteY108" fmla="*/ 2634643 h 2729893"/>
              <a:gd name="connsiteX109" fmla="*/ 738272 w 1728872"/>
              <a:gd name="connsiteY109" fmla="*/ 2625118 h 2729893"/>
              <a:gd name="connsiteX110" fmla="*/ 771610 w 1728872"/>
              <a:gd name="connsiteY110" fmla="*/ 2610831 h 2729893"/>
              <a:gd name="connsiteX111" fmla="*/ 800185 w 1728872"/>
              <a:gd name="connsiteY111" fmla="*/ 2587018 h 2729893"/>
              <a:gd name="connsiteX112" fmla="*/ 833522 w 1728872"/>
              <a:gd name="connsiteY112" fmla="*/ 2553681 h 2729893"/>
              <a:gd name="connsiteX113" fmla="*/ 895435 w 1728872"/>
              <a:gd name="connsiteY113" fmla="*/ 2534631 h 2729893"/>
              <a:gd name="connsiteX114" fmla="*/ 924010 w 1728872"/>
              <a:gd name="connsiteY114" fmla="*/ 2520343 h 2729893"/>
              <a:gd name="connsiteX115" fmla="*/ 962110 w 1728872"/>
              <a:gd name="connsiteY115" fmla="*/ 2510818 h 2729893"/>
              <a:gd name="connsiteX116" fmla="*/ 976397 w 1728872"/>
              <a:gd name="connsiteY116" fmla="*/ 2506056 h 2729893"/>
              <a:gd name="connsiteX117" fmla="*/ 995447 w 1728872"/>
              <a:gd name="connsiteY117" fmla="*/ 2501293 h 2729893"/>
              <a:gd name="connsiteX118" fmla="*/ 1014497 w 1728872"/>
              <a:gd name="connsiteY118" fmla="*/ 2491768 h 2729893"/>
              <a:gd name="connsiteX119" fmla="*/ 1062122 w 1728872"/>
              <a:gd name="connsiteY119" fmla="*/ 2482243 h 2729893"/>
              <a:gd name="connsiteX120" fmla="*/ 1066885 w 1728872"/>
              <a:gd name="connsiteY120" fmla="*/ 2463193 h 2729893"/>
              <a:gd name="connsiteX121" fmla="*/ 1109747 w 1728872"/>
              <a:gd name="connsiteY121" fmla="*/ 2448906 h 2729893"/>
              <a:gd name="connsiteX122" fmla="*/ 1114510 w 1728872"/>
              <a:gd name="connsiteY122" fmla="*/ 2429856 h 2729893"/>
              <a:gd name="connsiteX123" fmla="*/ 1109747 w 1728872"/>
              <a:gd name="connsiteY123" fmla="*/ 2415568 h 2729893"/>
              <a:gd name="connsiteX124" fmla="*/ 1081172 w 1728872"/>
              <a:gd name="connsiteY124" fmla="*/ 2377468 h 2729893"/>
              <a:gd name="connsiteX125" fmla="*/ 1071647 w 1728872"/>
              <a:gd name="connsiteY125" fmla="*/ 2363181 h 2729893"/>
              <a:gd name="connsiteX126" fmla="*/ 1038310 w 1728872"/>
              <a:gd name="connsiteY126" fmla="*/ 2320318 h 2729893"/>
              <a:gd name="connsiteX127" fmla="*/ 1066885 w 1728872"/>
              <a:gd name="connsiteY127" fmla="*/ 2253643 h 2729893"/>
              <a:gd name="connsiteX128" fmla="*/ 1081172 w 1728872"/>
              <a:gd name="connsiteY128" fmla="*/ 2248881 h 2729893"/>
              <a:gd name="connsiteX129" fmla="*/ 1100222 w 1728872"/>
              <a:gd name="connsiteY129" fmla="*/ 2234593 h 2729893"/>
              <a:gd name="connsiteX130" fmla="*/ 1114510 w 1728872"/>
              <a:gd name="connsiteY130" fmla="*/ 2225068 h 2729893"/>
              <a:gd name="connsiteX131" fmla="*/ 1128797 w 1728872"/>
              <a:gd name="connsiteY131" fmla="*/ 2210781 h 2729893"/>
              <a:gd name="connsiteX132" fmla="*/ 1138322 w 1728872"/>
              <a:gd name="connsiteY132" fmla="*/ 2186968 h 2729893"/>
              <a:gd name="connsiteX133" fmla="*/ 1157372 w 1728872"/>
              <a:gd name="connsiteY133" fmla="*/ 2158393 h 2729893"/>
              <a:gd name="connsiteX134" fmla="*/ 1176422 w 1728872"/>
              <a:gd name="connsiteY134" fmla="*/ 2129818 h 2729893"/>
              <a:gd name="connsiteX135" fmla="*/ 1190710 w 1728872"/>
              <a:gd name="connsiteY135" fmla="*/ 2120293 h 2729893"/>
              <a:gd name="connsiteX136" fmla="*/ 1309772 w 1728872"/>
              <a:gd name="connsiteY136" fmla="*/ 2110768 h 2729893"/>
              <a:gd name="connsiteX137" fmla="*/ 1324060 w 1728872"/>
              <a:gd name="connsiteY137" fmla="*/ 2091718 h 2729893"/>
              <a:gd name="connsiteX138" fmla="*/ 1333585 w 1728872"/>
              <a:gd name="connsiteY138" fmla="*/ 2063143 h 2729893"/>
              <a:gd name="connsiteX139" fmla="*/ 1357397 w 1728872"/>
              <a:gd name="connsiteY139" fmla="*/ 2053618 h 2729893"/>
              <a:gd name="connsiteX140" fmla="*/ 1405022 w 1728872"/>
              <a:gd name="connsiteY140" fmla="*/ 2044093 h 2729893"/>
              <a:gd name="connsiteX141" fmla="*/ 1395497 w 1728872"/>
              <a:gd name="connsiteY141" fmla="*/ 2020281 h 2729893"/>
              <a:gd name="connsiteX142" fmla="*/ 1419310 w 1728872"/>
              <a:gd name="connsiteY142" fmla="*/ 2015518 h 2729893"/>
              <a:gd name="connsiteX143" fmla="*/ 1476460 w 1728872"/>
              <a:gd name="connsiteY143" fmla="*/ 2001231 h 2729893"/>
              <a:gd name="connsiteX144" fmla="*/ 1490747 w 1728872"/>
              <a:gd name="connsiteY144" fmla="*/ 1996468 h 2729893"/>
              <a:gd name="connsiteX145" fmla="*/ 1528847 w 1728872"/>
              <a:gd name="connsiteY145" fmla="*/ 1991706 h 2729893"/>
              <a:gd name="connsiteX146" fmla="*/ 1543135 w 1728872"/>
              <a:gd name="connsiteY146" fmla="*/ 1967893 h 2729893"/>
              <a:gd name="connsiteX147" fmla="*/ 1552660 w 1728872"/>
              <a:gd name="connsiteY147" fmla="*/ 1915506 h 2729893"/>
              <a:gd name="connsiteX148" fmla="*/ 1595522 w 1728872"/>
              <a:gd name="connsiteY148" fmla="*/ 1905981 h 2729893"/>
              <a:gd name="connsiteX149" fmla="*/ 1605047 w 1728872"/>
              <a:gd name="connsiteY149" fmla="*/ 1891693 h 2729893"/>
              <a:gd name="connsiteX150" fmla="*/ 1609810 w 1728872"/>
              <a:gd name="connsiteY150" fmla="*/ 1877406 h 2729893"/>
              <a:gd name="connsiteX151" fmla="*/ 1628860 w 1728872"/>
              <a:gd name="connsiteY151" fmla="*/ 1863118 h 2729893"/>
              <a:gd name="connsiteX152" fmla="*/ 1657435 w 1728872"/>
              <a:gd name="connsiteY152" fmla="*/ 1834543 h 2729893"/>
              <a:gd name="connsiteX153" fmla="*/ 1647910 w 1728872"/>
              <a:gd name="connsiteY153" fmla="*/ 1791681 h 2729893"/>
              <a:gd name="connsiteX154" fmla="*/ 1624097 w 1728872"/>
              <a:gd name="connsiteY154" fmla="*/ 1763106 h 2729893"/>
              <a:gd name="connsiteX155" fmla="*/ 1581235 w 1728872"/>
              <a:gd name="connsiteY155" fmla="*/ 1715481 h 2729893"/>
              <a:gd name="connsiteX156" fmla="*/ 1562185 w 1728872"/>
              <a:gd name="connsiteY156" fmla="*/ 1710718 h 2729893"/>
              <a:gd name="connsiteX157" fmla="*/ 1547897 w 1728872"/>
              <a:gd name="connsiteY157" fmla="*/ 1677381 h 2729893"/>
              <a:gd name="connsiteX158" fmla="*/ 1585997 w 1728872"/>
              <a:gd name="connsiteY158" fmla="*/ 1653568 h 2729893"/>
              <a:gd name="connsiteX159" fmla="*/ 1619335 w 1728872"/>
              <a:gd name="connsiteY159" fmla="*/ 1639281 h 2729893"/>
              <a:gd name="connsiteX160" fmla="*/ 1652672 w 1728872"/>
              <a:gd name="connsiteY160" fmla="*/ 1629756 h 2729893"/>
              <a:gd name="connsiteX161" fmla="*/ 1681247 w 1728872"/>
              <a:gd name="connsiteY161" fmla="*/ 1620231 h 2729893"/>
              <a:gd name="connsiteX162" fmla="*/ 1695535 w 1728872"/>
              <a:gd name="connsiteY162" fmla="*/ 1601181 h 2729893"/>
              <a:gd name="connsiteX163" fmla="*/ 1705060 w 1728872"/>
              <a:gd name="connsiteY163" fmla="*/ 1586893 h 2729893"/>
              <a:gd name="connsiteX164" fmla="*/ 1700297 w 1728872"/>
              <a:gd name="connsiteY164" fmla="*/ 1544031 h 2729893"/>
              <a:gd name="connsiteX165" fmla="*/ 1686010 w 1728872"/>
              <a:gd name="connsiteY165" fmla="*/ 1524981 h 2729893"/>
              <a:gd name="connsiteX166" fmla="*/ 1681247 w 1728872"/>
              <a:gd name="connsiteY166" fmla="*/ 1505931 h 2729893"/>
              <a:gd name="connsiteX167" fmla="*/ 1671722 w 1728872"/>
              <a:gd name="connsiteY167" fmla="*/ 1477356 h 2729893"/>
              <a:gd name="connsiteX168" fmla="*/ 1676485 w 1728872"/>
              <a:gd name="connsiteY168" fmla="*/ 1410681 h 2729893"/>
              <a:gd name="connsiteX169" fmla="*/ 1681247 w 1728872"/>
              <a:gd name="connsiteY169" fmla="*/ 1372581 h 2729893"/>
              <a:gd name="connsiteX170" fmla="*/ 1700297 w 1728872"/>
              <a:gd name="connsiteY170" fmla="*/ 1353531 h 2729893"/>
              <a:gd name="connsiteX171" fmla="*/ 1709822 w 1728872"/>
              <a:gd name="connsiteY171" fmla="*/ 1329718 h 2729893"/>
              <a:gd name="connsiteX172" fmla="*/ 1714585 w 1728872"/>
              <a:gd name="connsiteY172" fmla="*/ 1315431 h 2729893"/>
              <a:gd name="connsiteX173" fmla="*/ 1728872 w 1728872"/>
              <a:gd name="connsiteY173" fmla="*/ 1286856 h 2729893"/>
              <a:gd name="connsiteX174" fmla="*/ 1719347 w 1728872"/>
              <a:gd name="connsiteY174" fmla="*/ 1196368 h 2729893"/>
              <a:gd name="connsiteX175" fmla="*/ 1681247 w 1728872"/>
              <a:gd name="connsiteY175" fmla="*/ 1158268 h 2729893"/>
              <a:gd name="connsiteX176" fmla="*/ 1666960 w 1728872"/>
              <a:gd name="connsiteY176" fmla="*/ 1143981 h 2729893"/>
              <a:gd name="connsiteX177" fmla="*/ 1652672 w 1728872"/>
              <a:gd name="connsiteY177" fmla="*/ 1129693 h 2729893"/>
              <a:gd name="connsiteX178" fmla="*/ 1633622 w 1728872"/>
              <a:gd name="connsiteY178" fmla="*/ 1120168 h 2729893"/>
              <a:gd name="connsiteX179" fmla="*/ 1614572 w 1728872"/>
              <a:gd name="connsiteY179" fmla="*/ 1101118 h 2729893"/>
              <a:gd name="connsiteX180" fmla="*/ 1600285 w 1728872"/>
              <a:gd name="connsiteY180" fmla="*/ 1096356 h 2729893"/>
              <a:gd name="connsiteX181" fmla="*/ 1581235 w 1728872"/>
              <a:gd name="connsiteY181" fmla="*/ 1086831 h 2729893"/>
              <a:gd name="connsiteX182" fmla="*/ 1547897 w 1728872"/>
              <a:gd name="connsiteY182" fmla="*/ 1077306 h 2729893"/>
              <a:gd name="connsiteX183" fmla="*/ 1528847 w 1728872"/>
              <a:gd name="connsiteY183" fmla="*/ 1067781 h 2729893"/>
              <a:gd name="connsiteX184" fmla="*/ 1500272 w 1728872"/>
              <a:gd name="connsiteY184" fmla="*/ 1063018 h 2729893"/>
              <a:gd name="connsiteX185" fmla="*/ 1481222 w 1728872"/>
              <a:gd name="connsiteY185" fmla="*/ 1029681 h 2729893"/>
              <a:gd name="connsiteX186" fmla="*/ 1466935 w 1728872"/>
              <a:gd name="connsiteY186" fmla="*/ 986818 h 2729893"/>
              <a:gd name="connsiteX187" fmla="*/ 1457410 w 1728872"/>
              <a:gd name="connsiteY187" fmla="*/ 967768 h 2729893"/>
              <a:gd name="connsiteX188" fmla="*/ 1452647 w 1728872"/>
              <a:gd name="connsiteY188" fmla="*/ 953481 h 2729893"/>
              <a:gd name="connsiteX189" fmla="*/ 1443122 w 1728872"/>
              <a:gd name="connsiteY189" fmla="*/ 929668 h 2729893"/>
              <a:gd name="connsiteX190" fmla="*/ 1452647 w 1728872"/>
              <a:gd name="connsiteY190" fmla="*/ 867756 h 2729893"/>
              <a:gd name="connsiteX191" fmla="*/ 1462172 w 1728872"/>
              <a:gd name="connsiteY191" fmla="*/ 853468 h 2729893"/>
              <a:gd name="connsiteX192" fmla="*/ 1466935 w 1728872"/>
              <a:gd name="connsiteY192" fmla="*/ 839181 h 2729893"/>
              <a:gd name="connsiteX193" fmla="*/ 1500272 w 1728872"/>
              <a:gd name="connsiteY193" fmla="*/ 786793 h 2729893"/>
              <a:gd name="connsiteX194" fmla="*/ 1519322 w 1728872"/>
              <a:gd name="connsiteY194" fmla="*/ 739168 h 2729893"/>
              <a:gd name="connsiteX195" fmla="*/ 1528847 w 1728872"/>
              <a:gd name="connsiteY195" fmla="*/ 715356 h 2729893"/>
              <a:gd name="connsiteX196" fmla="*/ 1543135 w 1728872"/>
              <a:gd name="connsiteY196" fmla="*/ 701068 h 2729893"/>
              <a:gd name="connsiteX197" fmla="*/ 1562185 w 1728872"/>
              <a:gd name="connsiteY197" fmla="*/ 686781 h 2729893"/>
              <a:gd name="connsiteX198" fmla="*/ 1590760 w 1728872"/>
              <a:gd name="connsiteY198" fmla="*/ 643918 h 2729893"/>
              <a:gd name="connsiteX199" fmla="*/ 1600285 w 1728872"/>
              <a:gd name="connsiteY199" fmla="*/ 615343 h 2729893"/>
              <a:gd name="connsiteX200" fmla="*/ 1619335 w 1728872"/>
              <a:gd name="connsiteY200" fmla="*/ 586768 h 2729893"/>
              <a:gd name="connsiteX201" fmla="*/ 1614572 w 1728872"/>
              <a:gd name="connsiteY201" fmla="*/ 491518 h 2729893"/>
              <a:gd name="connsiteX202" fmla="*/ 1585997 w 1728872"/>
              <a:gd name="connsiteY202" fmla="*/ 467706 h 2729893"/>
              <a:gd name="connsiteX203" fmla="*/ 1571710 w 1728872"/>
              <a:gd name="connsiteY203" fmla="*/ 462943 h 2729893"/>
              <a:gd name="connsiteX204" fmla="*/ 1538372 w 1728872"/>
              <a:gd name="connsiteY204" fmla="*/ 448656 h 2729893"/>
              <a:gd name="connsiteX205" fmla="*/ 1533610 w 1728872"/>
              <a:gd name="connsiteY205" fmla="*/ 429606 h 2729893"/>
              <a:gd name="connsiteX206" fmla="*/ 1528847 w 1728872"/>
              <a:gd name="connsiteY206" fmla="*/ 343881 h 2729893"/>
              <a:gd name="connsiteX207" fmla="*/ 1514560 w 1728872"/>
              <a:gd name="connsiteY207" fmla="*/ 324831 h 2729893"/>
              <a:gd name="connsiteX208" fmla="*/ 1505035 w 1728872"/>
              <a:gd name="connsiteY208" fmla="*/ 310543 h 2729893"/>
              <a:gd name="connsiteX209" fmla="*/ 1485985 w 1728872"/>
              <a:gd name="connsiteY209" fmla="*/ 305781 h 2729893"/>
              <a:gd name="connsiteX210" fmla="*/ 1457410 w 1728872"/>
              <a:gd name="connsiteY210" fmla="*/ 296256 h 2729893"/>
              <a:gd name="connsiteX211" fmla="*/ 1481222 w 1728872"/>
              <a:gd name="connsiteY211" fmla="*/ 272443 h 2729893"/>
              <a:gd name="connsiteX212" fmla="*/ 1500272 w 1728872"/>
              <a:gd name="connsiteY212" fmla="*/ 234343 h 2729893"/>
              <a:gd name="connsiteX213" fmla="*/ 1514560 w 1728872"/>
              <a:gd name="connsiteY213" fmla="*/ 162906 h 2729893"/>
              <a:gd name="connsiteX214" fmla="*/ 1519322 w 1728872"/>
              <a:gd name="connsiteY214" fmla="*/ 139093 h 2729893"/>
              <a:gd name="connsiteX215" fmla="*/ 1524085 w 1728872"/>
              <a:gd name="connsiteY215" fmla="*/ 124806 h 2729893"/>
              <a:gd name="connsiteX216" fmla="*/ 1528847 w 1728872"/>
              <a:gd name="connsiteY216" fmla="*/ 105756 h 2729893"/>
              <a:gd name="connsiteX217" fmla="*/ 1547897 w 1728872"/>
              <a:gd name="connsiteY217" fmla="*/ 77181 h 2729893"/>
              <a:gd name="connsiteX218" fmla="*/ 1557422 w 1728872"/>
              <a:gd name="connsiteY218" fmla="*/ 62893 h 2729893"/>
              <a:gd name="connsiteX219" fmla="*/ 1538372 w 1728872"/>
              <a:gd name="connsiteY219" fmla="*/ 20031 h 2729893"/>
              <a:gd name="connsiteX0" fmla="*/ 1538372 w 1728872"/>
              <a:gd name="connsiteY0" fmla="*/ 20031 h 2729893"/>
              <a:gd name="connsiteX1" fmla="*/ 1485985 w 1728872"/>
              <a:gd name="connsiteY1" fmla="*/ 8125 h 2729893"/>
              <a:gd name="connsiteX2" fmla="*/ 1445503 w 1728872"/>
              <a:gd name="connsiteY2" fmla="*/ 3361 h 2729893"/>
              <a:gd name="connsiteX3" fmla="*/ 1338347 w 1728872"/>
              <a:gd name="connsiteY3" fmla="*/ 67656 h 2729893"/>
              <a:gd name="connsiteX4" fmla="*/ 1288341 w 1728872"/>
              <a:gd name="connsiteY4" fmla="*/ 122425 h 2729893"/>
              <a:gd name="connsiteX5" fmla="*/ 1221666 w 1728872"/>
              <a:gd name="connsiteY5" fmla="*/ 124805 h 2729893"/>
              <a:gd name="connsiteX6" fmla="*/ 1202616 w 1728872"/>
              <a:gd name="connsiteY6" fmla="*/ 146238 h 2729893"/>
              <a:gd name="connsiteX7" fmla="*/ 1138322 w 1728872"/>
              <a:gd name="connsiteY7" fmla="*/ 165288 h 2729893"/>
              <a:gd name="connsiteX8" fmla="*/ 1085935 w 1728872"/>
              <a:gd name="connsiteY8" fmla="*/ 243868 h 2729893"/>
              <a:gd name="connsiteX9" fmla="*/ 1059741 w 1728872"/>
              <a:gd name="connsiteY9" fmla="*/ 296256 h 2729893"/>
              <a:gd name="connsiteX10" fmla="*/ 966872 w 1728872"/>
              <a:gd name="connsiteY10" fmla="*/ 267681 h 2729893"/>
              <a:gd name="connsiteX11" fmla="*/ 909722 w 1728872"/>
              <a:gd name="connsiteY11" fmla="*/ 310543 h 2729893"/>
              <a:gd name="connsiteX12" fmla="*/ 885910 w 1728872"/>
              <a:gd name="connsiteY12" fmla="*/ 405793 h 2729893"/>
              <a:gd name="connsiteX13" fmla="*/ 854953 w 1728872"/>
              <a:gd name="connsiteY13" fmla="*/ 489137 h 2729893"/>
              <a:gd name="connsiteX14" fmla="*/ 769229 w 1728872"/>
              <a:gd name="connsiteY14" fmla="*/ 470086 h 2729893"/>
              <a:gd name="connsiteX15" fmla="*/ 716841 w 1728872"/>
              <a:gd name="connsiteY15" fmla="*/ 484375 h 2729893"/>
              <a:gd name="connsiteX16" fmla="*/ 681122 w 1728872"/>
              <a:gd name="connsiteY16" fmla="*/ 524857 h 2729893"/>
              <a:gd name="connsiteX17" fmla="*/ 633497 w 1728872"/>
              <a:gd name="connsiteY17" fmla="*/ 529619 h 2729893"/>
              <a:gd name="connsiteX18" fmla="*/ 631115 w 1728872"/>
              <a:gd name="connsiteY18" fmla="*/ 562956 h 2729893"/>
              <a:gd name="connsiteX19" fmla="*/ 595397 w 1728872"/>
              <a:gd name="connsiteY19" fmla="*/ 577244 h 2729893"/>
              <a:gd name="connsiteX20" fmla="*/ 581110 w 1728872"/>
              <a:gd name="connsiteY20" fmla="*/ 624868 h 2729893"/>
              <a:gd name="connsiteX21" fmla="*/ 564441 w 1728872"/>
              <a:gd name="connsiteY21" fmla="*/ 667731 h 2729893"/>
              <a:gd name="connsiteX22" fmla="*/ 514435 w 1728872"/>
              <a:gd name="connsiteY22" fmla="*/ 686781 h 2729893"/>
              <a:gd name="connsiteX23" fmla="*/ 523960 w 1728872"/>
              <a:gd name="connsiteY23" fmla="*/ 734406 h 2729893"/>
              <a:gd name="connsiteX24" fmla="*/ 595397 w 1728872"/>
              <a:gd name="connsiteY24" fmla="*/ 746313 h 2729893"/>
              <a:gd name="connsiteX25" fmla="*/ 604922 w 1728872"/>
              <a:gd name="connsiteY25" fmla="*/ 791556 h 2729893"/>
              <a:gd name="connsiteX26" fmla="*/ 623972 w 1728872"/>
              <a:gd name="connsiteY26" fmla="*/ 858231 h 2729893"/>
              <a:gd name="connsiteX27" fmla="*/ 638260 w 1728872"/>
              <a:gd name="connsiteY27" fmla="*/ 867756 h 2729893"/>
              <a:gd name="connsiteX28" fmla="*/ 604922 w 1728872"/>
              <a:gd name="connsiteY28" fmla="*/ 886806 h 2729893"/>
              <a:gd name="connsiteX29" fmla="*/ 595397 w 1728872"/>
              <a:gd name="connsiteY29" fmla="*/ 901093 h 2729893"/>
              <a:gd name="connsiteX30" fmla="*/ 576347 w 1728872"/>
              <a:gd name="connsiteY30" fmla="*/ 905856 h 2729893"/>
              <a:gd name="connsiteX31" fmla="*/ 562060 w 1728872"/>
              <a:gd name="connsiteY31" fmla="*/ 901093 h 2729893"/>
              <a:gd name="connsiteX32" fmla="*/ 566822 w 1728872"/>
              <a:gd name="connsiteY32" fmla="*/ 939193 h 2729893"/>
              <a:gd name="connsiteX33" fmla="*/ 557297 w 1728872"/>
              <a:gd name="connsiteY33" fmla="*/ 972531 h 2729893"/>
              <a:gd name="connsiteX34" fmla="*/ 523960 w 1728872"/>
              <a:gd name="connsiteY34" fmla="*/ 991581 h 2729893"/>
              <a:gd name="connsiteX35" fmla="*/ 509672 w 1728872"/>
              <a:gd name="connsiteY35" fmla="*/ 1005868 h 2729893"/>
              <a:gd name="connsiteX36" fmla="*/ 476335 w 1728872"/>
              <a:gd name="connsiteY36" fmla="*/ 986818 h 2729893"/>
              <a:gd name="connsiteX37" fmla="*/ 457285 w 1728872"/>
              <a:gd name="connsiteY37" fmla="*/ 991581 h 2729893"/>
              <a:gd name="connsiteX38" fmla="*/ 462047 w 1728872"/>
              <a:gd name="connsiteY38" fmla="*/ 1015393 h 2729893"/>
              <a:gd name="connsiteX39" fmla="*/ 481097 w 1728872"/>
              <a:gd name="connsiteY39" fmla="*/ 1043968 h 2729893"/>
              <a:gd name="connsiteX40" fmla="*/ 490622 w 1728872"/>
              <a:gd name="connsiteY40" fmla="*/ 1082068 h 2729893"/>
              <a:gd name="connsiteX41" fmla="*/ 485860 w 1728872"/>
              <a:gd name="connsiteY41" fmla="*/ 1182081 h 2729893"/>
              <a:gd name="connsiteX42" fmla="*/ 452522 w 1728872"/>
              <a:gd name="connsiteY42" fmla="*/ 1215418 h 2729893"/>
              <a:gd name="connsiteX43" fmla="*/ 438235 w 1728872"/>
              <a:gd name="connsiteY43" fmla="*/ 1229706 h 2729893"/>
              <a:gd name="connsiteX44" fmla="*/ 414422 w 1728872"/>
              <a:gd name="connsiteY44" fmla="*/ 1220181 h 2729893"/>
              <a:gd name="connsiteX45" fmla="*/ 395372 w 1728872"/>
              <a:gd name="connsiteY45" fmla="*/ 1215418 h 2729893"/>
              <a:gd name="connsiteX46" fmla="*/ 390610 w 1728872"/>
              <a:gd name="connsiteY46" fmla="*/ 1234468 h 2729893"/>
              <a:gd name="connsiteX47" fmla="*/ 385847 w 1728872"/>
              <a:gd name="connsiteY47" fmla="*/ 1258281 h 2729893"/>
              <a:gd name="connsiteX48" fmla="*/ 381085 w 1728872"/>
              <a:gd name="connsiteY48" fmla="*/ 1291618 h 2729893"/>
              <a:gd name="connsiteX49" fmla="*/ 376322 w 1728872"/>
              <a:gd name="connsiteY49" fmla="*/ 1305906 h 2729893"/>
              <a:gd name="connsiteX50" fmla="*/ 371560 w 1728872"/>
              <a:gd name="connsiteY50" fmla="*/ 1324956 h 2729893"/>
              <a:gd name="connsiteX51" fmla="*/ 366797 w 1728872"/>
              <a:gd name="connsiteY51" fmla="*/ 1348768 h 2729893"/>
              <a:gd name="connsiteX52" fmla="*/ 338222 w 1728872"/>
              <a:gd name="connsiteY52" fmla="*/ 1377343 h 2729893"/>
              <a:gd name="connsiteX53" fmla="*/ 319172 w 1728872"/>
              <a:gd name="connsiteY53" fmla="*/ 1391631 h 2729893"/>
              <a:gd name="connsiteX54" fmla="*/ 290597 w 1728872"/>
              <a:gd name="connsiteY54" fmla="*/ 1401156 h 2729893"/>
              <a:gd name="connsiteX55" fmla="*/ 276310 w 1728872"/>
              <a:gd name="connsiteY55" fmla="*/ 1415443 h 2729893"/>
              <a:gd name="connsiteX56" fmla="*/ 262022 w 1728872"/>
              <a:gd name="connsiteY56" fmla="*/ 1424968 h 2729893"/>
              <a:gd name="connsiteX57" fmla="*/ 257260 w 1728872"/>
              <a:gd name="connsiteY57" fmla="*/ 1439256 h 2729893"/>
              <a:gd name="connsiteX58" fmla="*/ 242972 w 1728872"/>
              <a:gd name="connsiteY58" fmla="*/ 1463068 h 2729893"/>
              <a:gd name="connsiteX59" fmla="*/ 209635 w 1728872"/>
              <a:gd name="connsiteY59" fmla="*/ 1496406 h 2729893"/>
              <a:gd name="connsiteX60" fmla="*/ 195347 w 1728872"/>
              <a:gd name="connsiteY60" fmla="*/ 1510693 h 2729893"/>
              <a:gd name="connsiteX61" fmla="*/ 157247 w 1728872"/>
              <a:gd name="connsiteY61" fmla="*/ 1539268 h 2729893"/>
              <a:gd name="connsiteX62" fmla="*/ 142960 w 1728872"/>
              <a:gd name="connsiteY62" fmla="*/ 1553556 h 2729893"/>
              <a:gd name="connsiteX63" fmla="*/ 114385 w 1728872"/>
              <a:gd name="connsiteY63" fmla="*/ 1577368 h 2729893"/>
              <a:gd name="connsiteX64" fmla="*/ 109622 w 1728872"/>
              <a:gd name="connsiteY64" fmla="*/ 1591656 h 2729893"/>
              <a:gd name="connsiteX65" fmla="*/ 100097 w 1728872"/>
              <a:gd name="connsiteY65" fmla="*/ 1653568 h 2729893"/>
              <a:gd name="connsiteX66" fmla="*/ 71522 w 1728872"/>
              <a:gd name="connsiteY66" fmla="*/ 1677381 h 2729893"/>
              <a:gd name="connsiteX67" fmla="*/ 38185 w 1728872"/>
              <a:gd name="connsiteY67" fmla="*/ 1720243 h 2729893"/>
              <a:gd name="connsiteX68" fmla="*/ 28660 w 1728872"/>
              <a:gd name="connsiteY68" fmla="*/ 1739293 h 2729893"/>
              <a:gd name="connsiteX69" fmla="*/ 42947 w 1728872"/>
              <a:gd name="connsiteY69" fmla="*/ 1786918 h 2729893"/>
              <a:gd name="connsiteX70" fmla="*/ 47710 w 1728872"/>
              <a:gd name="connsiteY70" fmla="*/ 1805968 h 2729893"/>
              <a:gd name="connsiteX71" fmla="*/ 52472 w 1728872"/>
              <a:gd name="connsiteY71" fmla="*/ 1820256 h 2729893"/>
              <a:gd name="connsiteX72" fmla="*/ 38185 w 1728872"/>
              <a:gd name="connsiteY72" fmla="*/ 1877406 h 2729893"/>
              <a:gd name="connsiteX73" fmla="*/ 28660 w 1728872"/>
              <a:gd name="connsiteY73" fmla="*/ 1905981 h 2729893"/>
              <a:gd name="connsiteX74" fmla="*/ 57235 w 1728872"/>
              <a:gd name="connsiteY74" fmla="*/ 1958368 h 2729893"/>
              <a:gd name="connsiteX75" fmla="*/ 61997 w 1728872"/>
              <a:gd name="connsiteY75" fmla="*/ 1977418 h 2729893"/>
              <a:gd name="connsiteX76" fmla="*/ 23897 w 1728872"/>
              <a:gd name="connsiteY76" fmla="*/ 1977418 h 2729893"/>
              <a:gd name="connsiteX77" fmla="*/ 85 w 1728872"/>
              <a:gd name="connsiteY77" fmla="*/ 1982181 h 2729893"/>
              <a:gd name="connsiteX78" fmla="*/ 19135 w 1728872"/>
              <a:gd name="connsiteY78" fmla="*/ 2020281 h 2729893"/>
              <a:gd name="connsiteX79" fmla="*/ 33422 w 1728872"/>
              <a:gd name="connsiteY79" fmla="*/ 2206018 h 2729893"/>
              <a:gd name="connsiteX80" fmla="*/ 47710 w 1728872"/>
              <a:gd name="connsiteY80" fmla="*/ 2277456 h 2729893"/>
              <a:gd name="connsiteX81" fmla="*/ 66760 w 1728872"/>
              <a:gd name="connsiteY81" fmla="*/ 2301268 h 2729893"/>
              <a:gd name="connsiteX82" fmla="*/ 76285 w 1728872"/>
              <a:gd name="connsiteY82" fmla="*/ 2315556 h 2729893"/>
              <a:gd name="connsiteX83" fmla="*/ 104860 w 1728872"/>
              <a:gd name="connsiteY83" fmla="*/ 2329843 h 2729893"/>
              <a:gd name="connsiteX84" fmla="*/ 157247 w 1728872"/>
              <a:gd name="connsiteY84" fmla="*/ 2391756 h 2729893"/>
              <a:gd name="connsiteX85" fmla="*/ 171535 w 1728872"/>
              <a:gd name="connsiteY85" fmla="*/ 2425093 h 2729893"/>
              <a:gd name="connsiteX86" fmla="*/ 176297 w 1728872"/>
              <a:gd name="connsiteY86" fmla="*/ 2448906 h 2729893"/>
              <a:gd name="connsiteX87" fmla="*/ 190585 w 1728872"/>
              <a:gd name="connsiteY87" fmla="*/ 2467956 h 2729893"/>
              <a:gd name="connsiteX88" fmla="*/ 195347 w 1728872"/>
              <a:gd name="connsiteY88" fmla="*/ 2482243 h 2729893"/>
              <a:gd name="connsiteX89" fmla="*/ 204872 w 1728872"/>
              <a:gd name="connsiteY89" fmla="*/ 2501293 h 2729893"/>
              <a:gd name="connsiteX90" fmla="*/ 209635 w 1728872"/>
              <a:gd name="connsiteY90" fmla="*/ 2525106 h 2729893"/>
              <a:gd name="connsiteX91" fmla="*/ 233447 w 1728872"/>
              <a:gd name="connsiteY91" fmla="*/ 2567968 h 2729893"/>
              <a:gd name="connsiteX92" fmla="*/ 238210 w 1728872"/>
              <a:gd name="connsiteY92" fmla="*/ 2582256 h 2729893"/>
              <a:gd name="connsiteX93" fmla="*/ 262022 w 1728872"/>
              <a:gd name="connsiteY93" fmla="*/ 2606068 h 2729893"/>
              <a:gd name="connsiteX94" fmla="*/ 271547 w 1728872"/>
              <a:gd name="connsiteY94" fmla="*/ 2620356 h 2729893"/>
              <a:gd name="connsiteX95" fmla="*/ 300122 w 1728872"/>
              <a:gd name="connsiteY95" fmla="*/ 2625118 h 2729893"/>
              <a:gd name="connsiteX96" fmla="*/ 395372 w 1728872"/>
              <a:gd name="connsiteY96" fmla="*/ 2653693 h 2729893"/>
              <a:gd name="connsiteX97" fmla="*/ 395372 w 1728872"/>
              <a:gd name="connsiteY97" fmla="*/ 2653693 h 2729893"/>
              <a:gd name="connsiteX98" fmla="*/ 452522 w 1728872"/>
              <a:gd name="connsiteY98" fmla="*/ 2672743 h 2729893"/>
              <a:gd name="connsiteX99" fmla="*/ 476335 w 1728872"/>
              <a:gd name="connsiteY99" fmla="*/ 2682268 h 2729893"/>
              <a:gd name="connsiteX100" fmla="*/ 504910 w 1728872"/>
              <a:gd name="connsiteY100" fmla="*/ 2691793 h 2729893"/>
              <a:gd name="connsiteX101" fmla="*/ 552535 w 1728872"/>
              <a:gd name="connsiteY101" fmla="*/ 2701318 h 2729893"/>
              <a:gd name="connsiteX102" fmla="*/ 600160 w 1728872"/>
              <a:gd name="connsiteY102" fmla="*/ 2715606 h 2729893"/>
              <a:gd name="connsiteX103" fmla="*/ 628735 w 1728872"/>
              <a:gd name="connsiteY103" fmla="*/ 2725131 h 2729893"/>
              <a:gd name="connsiteX104" fmla="*/ 643022 w 1728872"/>
              <a:gd name="connsiteY104" fmla="*/ 2729893 h 2729893"/>
              <a:gd name="connsiteX105" fmla="*/ 652547 w 1728872"/>
              <a:gd name="connsiteY105" fmla="*/ 2663218 h 2729893"/>
              <a:gd name="connsiteX106" fmla="*/ 666835 w 1728872"/>
              <a:gd name="connsiteY106" fmla="*/ 2653693 h 2729893"/>
              <a:gd name="connsiteX107" fmla="*/ 695410 w 1728872"/>
              <a:gd name="connsiteY107" fmla="*/ 2644168 h 2729893"/>
              <a:gd name="connsiteX108" fmla="*/ 709697 w 1728872"/>
              <a:gd name="connsiteY108" fmla="*/ 2634643 h 2729893"/>
              <a:gd name="connsiteX109" fmla="*/ 738272 w 1728872"/>
              <a:gd name="connsiteY109" fmla="*/ 2625118 h 2729893"/>
              <a:gd name="connsiteX110" fmla="*/ 771610 w 1728872"/>
              <a:gd name="connsiteY110" fmla="*/ 2610831 h 2729893"/>
              <a:gd name="connsiteX111" fmla="*/ 800185 w 1728872"/>
              <a:gd name="connsiteY111" fmla="*/ 2587018 h 2729893"/>
              <a:gd name="connsiteX112" fmla="*/ 833522 w 1728872"/>
              <a:gd name="connsiteY112" fmla="*/ 2553681 h 2729893"/>
              <a:gd name="connsiteX113" fmla="*/ 895435 w 1728872"/>
              <a:gd name="connsiteY113" fmla="*/ 2534631 h 2729893"/>
              <a:gd name="connsiteX114" fmla="*/ 924010 w 1728872"/>
              <a:gd name="connsiteY114" fmla="*/ 2520343 h 2729893"/>
              <a:gd name="connsiteX115" fmla="*/ 962110 w 1728872"/>
              <a:gd name="connsiteY115" fmla="*/ 2510818 h 2729893"/>
              <a:gd name="connsiteX116" fmla="*/ 976397 w 1728872"/>
              <a:gd name="connsiteY116" fmla="*/ 2506056 h 2729893"/>
              <a:gd name="connsiteX117" fmla="*/ 995447 w 1728872"/>
              <a:gd name="connsiteY117" fmla="*/ 2501293 h 2729893"/>
              <a:gd name="connsiteX118" fmla="*/ 1014497 w 1728872"/>
              <a:gd name="connsiteY118" fmla="*/ 2491768 h 2729893"/>
              <a:gd name="connsiteX119" fmla="*/ 1062122 w 1728872"/>
              <a:gd name="connsiteY119" fmla="*/ 2482243 h 2729893"/>
              <a:gd name="connsiteX120" fmla="*/ 1066885 w 1728872"/>
              <a:gd name="connsiteY120" fmla="*/ 2463193 h 2729893"/>
              <a:gd name="connsiteX121" fmla="*/ 1109747 w 1728872"/>
              <a:gd name="connsiteY121" fmla="*/ 2448906 h 2729893"/>
              <a:gd name="connsiteX122" fmla="*/ 1114510 w 1728872"/>
              <a:gd name="connsiteY122" fmla="*/ 2429856 h 2729893"/>
              <a:gd name="connsiteX123" fmla="*/ 1109747 w 1728872"/>
              <a:gd name="connsiteY123" fmla="*/ 2415568 h 2729893"/>
              <a:gd name="connsiteX124" fmla="*/ 1081172 w 1728872"/>
              <a:gd name="connsiteY124" fmla="*/ 2377468 h 2729893"/>
              <a:gd name="connsiteX125" fmla="*/ 1071647 w 1728872"/>
              <a:gd name="connsiteY125" fmla="*/ 2363181 h 2729893"/>
              <a:gd name="connsiteX126" fmla="*/ 1038310 w 1728872"/>
              <a:gd name="connsiteY126" fmla="*/ 2320318 h 2729893"/>
              <a:gd name="connsiteX127" fmla="*/ 1066885 w 1728872"/>
              <a:gd name="connsiteY127" fmla="*/ 2253643 h 2729893"/>
              <a:gd name="connsiteX128" fmla="*/ 1081172 w 1728872"/>
              <a:gd name="connsiteY128" fmla="*/ 2248881 h 2729893"/>
              <a:gd name="connsiteX129" fmla="*/ 1100222 w 1728872"/>
              <a:gd name="connsiteY129" fmla="*/ 2234593 h 2729893"/>
              <a:gd name="connsiteX130" fmla="*/ 1114510 w 1728872"/>
              <a:gd name="connsiteY130" fmla="*/ 2225068 h 2729893"/>
              <a:gd name="connsiteX131" fmla="*/ 1128797 w 1728872"/>
              <a:gd name="connsiteY131" fmla="*/ 2210781 h 2729893"/>
              <a:gd name="connsiteX132" fmla="*/ 1138322 w 1728872"/>
              <a:gd name="connsiteY132" fmla="*/ 2186968 h 2729893"/>
              <a:gd name="connsiteX133" fmla="*/ 1157372 w 1728872"/>
              <a:gd name="connsiteY133" fmla="*/ 2158393 h 2729893"/>
              <a:gd name="connsiteX134" fmla="*/ 1176422 w 1728872"/>
              <a:gd name="connsiteY134" fmla="*/ 2129818 h 2729893"/>
              <a:gd name="connsiteX135" fmla="*/ 1190710 w 1728872"/>
              <a:gd name="connsiteY135" fmla="*/ 2120293 h 2729893"/>
              <a:gd name="connsiteX136" fmla="*/ 1309772 w 1728872"/>
              <a:gd name="connsiteY136" fmla="*/ 2110768 h 2729893"/>
              <a:gd name="connsiteX137" fmla="*/ 1324060 w 1728872"/>
              <a:gd name="connsiteY137" fmla="*/ 2091718 h 2729893"/>
              <a:gd name="connsiteX138" fmla="*/ 1333585 w 1728872"/>
              <a:gd name="connsiteY138" fmla="*/ 2063143 h 2729893"/>
              <a:gd name="connsiteX139" fmla="*/ 1357397 w 1728872"/>
              <a:gd name="connsiteY139" fmla="*/ 2053618 h 2729893"/>
              <a:gd name="connsiteX140" fmla="*/ 1405022 w 1728872"/>
              <a:gd name="connsiteY140" fmla="*/ 2044093 h 2729893"/>
              <a:gd name="connsiteX141" fmla="*/ 1395497 w 1728872"/>
              <a:gd name="connsiteY141" fmla="*/ 2020281 h 2729893"/>
              <a:gd name="connsiteX142" fmla="*/ 1419310 w 1728872"/>
              <a:gd name="connsiteY142" fmla="*/ 2015518 h 2729893"/>
              <a:gd name="connsiteX143" fmla="*/ 1476460 w 1728872"/>
              <a:gd name="connsiteY143" fmla="*/ 2001231 h 2729893"/>
              <a:gd name="connsiteX144" fmla="*/ 1490747 w 1728872"/>
              <a:gd name="connsiteY144" fmla="*/ 1996468 h 2729893"/>
              <a:gd name="connsiteX145" fmla="*/ 1528847 w 1728872"/>
              <a:gd name="connsiteY145" fmla="*/ 1991706 h 2729893"/>
              <a:gd name="connsiteX146" fmla="*/ 1543135 w 1728872"/>
              <a:gd name="connsiteY146" fmla="*/ 1967893 h 2729893"/>
              <a:gd name="connsiteX147" fmla="*/ 1552660 w 1728872"/>
              <a:gd name="connsiteY147" fmla="*/ 1915506 h 2729893"/>
              <a:gd name="connsiteX148" fmla="*/ 1595522 w 1728872"/>
              <a:gd name="connsiteY148" fmla="*/ 1905981 h 2729893"/>
              <a:gd name="connsiteX149" fmla="*/ 1605047 w 1728872"/>
              <a:gd name="connsiteY149" fmla="*/ 1891693 h 2729893"/>
              <a:gd name="connsiteX150" fmla="*/ 1609810 w 1728872"/>
              <a:gd name="connsiteY150" fmla="*/ 1877406 h 2729893"/>
              <a:gd name="connsiteX151" fmla="*/ 1628860 w 1728872"/>
              <a:gd name="connsiteY151" fmla="*/ 1863118 h 2729893"/>
              <a:gd name="connsiteX152" fmla="*/ 1657435 w 1728872"/>
              <a:gd name="connsiteY152" fmla="*/ 1834543 h 2729893"/>
              <a:gd name="connsiteX153" fmla="*/ 1647910 w 1728872"/>
              <a:gd name="connsiteY153" fmla="*/ 1791681 h 2729893"/>
              <a:gd name="connsiteX154" fmla="*/ 1624097 w 1728872"/>
              <a:gd name="connsiteY154" fmla="*/ 1763106 h 2729893"/>
              <a:gd name="connsiteX155" fmla="*/ 1581235 w 1728872"/>
              <a:gd name="connsiteY155" fmla="*/ 1715481 h 2729893"/>
              <a:gd name="connsiteX156" fmla="*/ 1562185 w 1728872"/>
              <a:gd name="connsiteY156" fmla="*/ 1710718 h 2729893"/>
              <a:gd name="connsiteX157" fmla="*/ 1547897 w 1728872"/>
              <a:gd name="connsiteY157" fmla="*/ 1677381 h 2729893"/>
              <a:gd name="connsiteX158" fmla="*/ 1585997 w 1728872"/>
              <a:gd name="connsiteY158" fmla="*/ 1653568 h 2729893"/>
              <a:gd name="connsiteX159" fmla="*/ 1619335 w 1728872"/>
              <a:gd name="connsiteY159" fmla="*/ 1639281 h 2729893"/>
              <a:gd name="connsiteX160" fmla="*/ 1652672 w 1728872"/>
              <a:gd name="connsiteY160" fmla="*/ 1629756 h 2729893"/>
              <a:gd name="connsiteX161" fmla="*/ 1681247 w 1728872"/>
              <a:gd name="connsiteY161" fmla="*/ 1620231 h 2729893"/>
              <a:gd name="connsiteX162" fmla="*/ 1695535 w 1728872"/>
              <a:gd name="connsiteY162" fmla="*/ 1601181 h 2729893"/>
              <a:gd name="connsiteX163" fmla="*/ 1705060 w 1728872"/>
              <a:gd name="connsiteY163" fmla="*/ 1586893 h 2729893"/>
              <a:gd name="connsiteX164" fmla="*/ 1700297 w 1728872"/>
              <a:gd name="connsiteY164" fmla="*/ 1544031 h 2729893"/>
              <a:gd name="connsiteX165" fmla="*/ 1686010 w 1728872"/>
              <a:gd name="connsiteY165" fmla="*/ 1524981 h 2729893"/>
              <a:gd name="connsiteX166" fmla="*/ 1681247 w 1728872"/>
              <a:gd name="connsiteY166" fmla="*/ 1505931 h 2729893"/>
              <a:gd name="connsiteX167" fmla="*/ 1671722 w 1728872"/>
              <a:gd name="connsiteY167" fmla="*/ 1477356 h 2729893"/>
              <a:gd name="connsiteX168" fmla="*/ 1676485 w 1728872"/>
              <a:gd name="connsiteY168" fmla="*/ 1410681 h 2729893"/>
              <a:gd name="connsiteX169" fmla="*/ 1681247 w 1728872"/>
              <a:gd name="connsiteY169" fmla="*/ 1372581 h 2729893"/>
              <a:gd name="connsiteX170" fmla="*/ 1700297 w 1728872"/>
              <a:gd name="connsiteY170" fmla="*/ 1353531 h 2729893"/>
              <a:gd name="connsiteX171" fmla="*/ 1709822 w 1728872"/>
              <a:gd name="connsiteY171" fmla="*/ 1329718 h 2729893"/>
              <a:gd name="connsiteX172" fmla="*/ 1714585 w 1728872"/>
              <a:gd name="connsiteY172" fmla="*/ 1315431 h 2729893"/>
              <a:gd name="connsiteX173" fmla="*/ 1728872 w 1728872"/>
              <a:gd name="connsiteY173" fmla="*/ 1286856 h 2729893"/>
              <a:gd name="connsiteX174" fmla="*/ 1719347 w 1728872"/>
              <a:gd name="connsiteY174" fmla="*/ 1196368 h 2729893"/>
              <a:gd name="connsiteX175" fmla="*/ 1681247 w 1728872"/>
              <a:gd name="connsiteY175" fmla="*/ 1158268 h 2729893"/>
              <a:gd name="connsiteX176" fmla="*/ 1666960 w 1728872"/>
              <a:gd name="connsiteY176" fmla="*/ 1143981 h 2729893"/>
              <a:gd name="connsiteX177" fmla="*/ 1652672 w 1728872"/>
              <a:gd name="connsiteY177" fmla="*/ 1129693 h 2729893"/>
              <a:gd name="connsiteX178" fmla="*/ 1633622 w 1728872"/>
              <a:gd name="connsiteY178" fmla="*/ 1120168 h 2729893"/>
              <a:gd name="connsiteX179" fmla="*/ 1614572 w 1728872"/>
              <a:gd name="connsiteY179" fmla="*/ 1101118 h 2729893"/>
              <a:gd name="connsiteX180" fmla="*/ 1600285 w 1728872"/>
              <a:gd name="connsiteY180" fmla="*/ 1096356 h 2729893"/>
              <a:gd name="connsiteX181" fmla="*/ 1581235 w 1728872"/>
              <a:gd name="connsiteY181" fmla="*/ 1086831 h 2729893"/>
              <a:gd name="connsiteX182" fmla="*/ 1547897 w 1728872"/>
              <a:gd name="connsiteY182" fmla="*/ 1077306 h 2729893"/>
              <a:gd name="connsiteX183" fmla="*/ 1528847 w 1728872"/>
              <a:gd name="connsiteY183" fmla="*/ 1067781 h 2729893"/>
              <a:gd name="connsiteX184" fmla="*/ 1500272 w 1728872"/>
              <a:gd name="connsiteY184" fmla="*/ 1063018 h 2729893"/>
              <a:gd name="connsiteX185" fmla="*/ 1481222 w 1728872"/>
              <a:gd name="connsiteY185" fmla="*/ 1029681 h 2729893"/>
              <a:gd name="connsiteX186" fmla="*/ 1466935 w 1728872"/>
              <a:gd name="connsiteY186" fmla="*/ 986818 h 2729893"/>
              <a:gd name="connsiteX187" fmla="*/ 1457410 w 1728872"/>
              <a:gd name="connsiteY187" fmla="*/ 967768 h 2729893"/>
              <a:gd name="connsiteX188" fmla="*/ 1452647 w 1728872"/>
              <a:gd name="connsiteY188" fmla="*/ 953481 h 2729893"/>
              <a:gd name="connsiteX189" fmla="*/ 1443122 w 1728872"/>
              <a:gd name="connsiteY189" fmla="*/ 929668 h 2729893"/>
              <a:gd name="connsiteX190" fmla="*/ 1452647 w 1728872"/>
              <a:gd name="connsiteY190" fmla="*/ 867756 h 2729893"/>
              <a:gd name="connsiteX191" fmla="*/ 1462172 w 1728872"/>
              <a:gd name="connsiteY191" fmla="*/ 853468 h 2729893"/>
              <a:gd name="connsiteX192" fmla="*/ 1466935 w 1728872"/>
              <a:gd name="connsiteY192" fmla="*/ 839181 h 2729893"/>
              <a:gd name="connsiteX193" fmla="*/ 1500272 w 1728872"/>
              <a:gd name="connsiteY193" fmla="*/ 786793 h 2729893"/>
              <a:gd name="connsiteX194" fmla="*/ 1519322 w 1728872"/>
              <a:gd name="connsiteY194" fmla="*/ 739168 h 2729893"/>
              <a:gd name="connsiteX195" fmla="*/ 1528847 w 1728872"/>
              <a:gd name="connsiteY195" fmla="*/ 715356 h 2729893"/>
              <a:gd name="connsiteX196" fmla="*/ 1543135 w 1728872"/>
              <a:gd name="connsiteY196" fmla="*/ 701068 h 2729893"/>
              <a:gd name="connsiteX197" fmla="*/ 1562185 w 1728872"/>
              <a:gd name="connsiteY197" fmla="*/ 686781 h 2729893"/>
              <a:gd name="connsiteX198" fmla="*/ 1590760 w 1728872"/>
              <a:gd name="connsiteY198" fmla="*/ 643918 h 2729893"/>
              <a:gd name="connsiteX199" fmla="*/ 1600285 w 1728872"/>
              <a:gd name="connsiteY199" fmla="*/ 615343 h 2729893"/>
              <a:gd name="connsiteX200" fmla="*/ 1619335 w 1728872"/>
              <a:gd name="connsiteY200" fmla="*/ 586768 h 2729893"/>
              <a:gd name="connsiteX201" fmla="*/ 1614572 w 1728872"/>
              <a:gd name="connsiteY201" fmla="*/ 491518 h 2729893"/>
              <a:gd name="connsiteX202" fmla="*/ 1585997 w 1728872"/>
              <a:gd name="connsiteY202" fmla="*/ 467706 h 2729893"/>
              <a:gd name="connsiteX203" fmla="*/ 1571710 w 1728872"/>
              <a:gd name="connsiteY203" fmla="*/ 462943 h 2729893"/>
              <a:gd name="connsiteX204" fmla="*/ 1538372 w 1728872"/>
              <a:gd name="connsiteY204" fmla="*/ 448656 h 2729893"/>
              <a:gd name="connsiteX205" fmla="*/ 1533610 w 1728872"/>
              <a:gd name="connsiteY205" fmla="*/ 429606 h 2729893"/>
              <a:gd name="connsiteX206" fmla="*/ 1528847 w 1728872"/>
              <a:gd name="connsiteY206" fmla="*/ 343881 h 2729893"/>
              <a:gd name="connsiteX207" fmla="*/ 1514560 w 1728872"/>
              <a:gd name="connsiteY207" fmla="*/ 324831 h 2729893"/>
              <a:gd name="connsiteX208" fmla="*/ 1505035 w 1728872"/>
              <a:gd name="connsiteY208" fmla="*/ 310543 h 2729893"/>
              <a:gd name="connsiteX209" fmla="*/ 1485985 w 1728872"/>
              <a:gd name="connsiteY209" fmla="*/ 305781 h 2729893"/>
              <a:gd name="connsiteX210" fmla="*/ 1457410 w 1728872"/>
              <a:gd name="connsiteY210" fmla="*/ 296256 h 2729893"/>
              <a:gd name="connsiteX211" fmla="*/ 1481222 w 1728872"/>
              <a:gd name="connsiteY211" fmla="*/ 272443 h 2729893"/>
              <a:gd name="connsiteX212" fmla="*/ 1500272 w 1728872"/>
              <a:gd name="connsiteY212" fmla="*/ 234343 h 2729893"/>
              <a:gd name="connsiteX213" fmla="*/ 1514560 w 1728872"/>
              <a:gd name="connsiteY213" fmla="*/ 162906 h 2729893"/>
              <a:gd name="connsiteX214" fmla="*/ 1519322 w 1728872"/>
              <a:gd name="connsiteY214" fmla="*/ 139093 h 2729893"/>
              <a:gd name="connsiteX215" fmla="*/ 1524085 w 1728872"/>
              <a:gd name="connsiteY215" fmla="*/ 124806 h 2729893"/>
              <a:gd name="connsiteX216" fmla="*/ 1528847 w 1728872"/>
              <a:gd name="connsiteY216" fmla="*/ 105756 h 2729893"/>
              <a:gd name="connsiteX217" fmla="*/ 1547897 w 1728872"/>
              <a:gd name="connsiteY217" fmla="*/ 77181 h 2729893"/>
              <a:gd name="connsiteX218" fmla="*/ 1557422 w 1728872"/>
              <a:gd name="connsiteY218" fmla="*/ 62893 h 2729893"/>
              <a:gd name="connsiteX219" fmla="*/ 1538372 w 1728872"/>
              <a:gd name="connsiteY219" fmla="*/ 20031 h 2729893"/>
              <a:gd name="connsiteX0" fmla="*/ 1538372 w 1728872"/>
              <a:gd name="connsiteY0" fmla="*/ 20031 h 2729893"/>
              <a:gd name="connsiteX1" fmla="*/ 1485985 w 1728872"/>
              <a:gd name="connsiteY1" fmla="*/ 8125 h 2729893"/>
              <a:gd name="connsiteX2" fmla="*/ 1445503 w 1728872"/>
              <a:gd name="connsiteY2" fmla="*/ 3361 h 2729893"/>
              <a:gd name="connsiteX3" fmla="*/ 1338347 w 1728872"/>
              <a:gd name="connsiteY3" fmla="*/ 67656 h 2729893"/>
              <a:gd name="connsiteX4" fmla="*/ 1288341 w 1728872"/>
              <a:gd name="connsiteY4" fmla="*/ 122425 h 2729893"/>
              <a:gd name="connsiteX5" fmla="*/ 1221666 w 1728872"/>
              <a:gd name="connsiteY5" fmla="*/ 124805 h 2729893"/>
              <a:gd name="connsiteX6" fmla="*/ 1202616 w 1728872"/>
              <a:gd name="connsiteY6" fmla="*/ 146238 h 2729893"/>
              <a:gd name="connsiteX7" fmla="*/ 1138322 w 1728872"/>
              <a:gd name="connsiteY7" fmla="*/ 165288 h 2729893"/>
              <a:gd name="connsiteX8" fmla="*/ 1085935 w 1728872"/>
              <a:gd name="connsiteY8" fmla="*/ 243868 h 2729893"/>
              <a:gd name="connsiteX9" fmla="*/ 1059741 w 1728872"/>
              <a:gd name="connsiteY9" fmla="*/ 296256 h 2729893"/>
              <a:gd name="connsiteX10" fmla="*/ 966872 w 1728872"/>
              <a:gd name="connsiteY10" fmla="*/ 267681 h 2729893"/>
              <a:gd name="connsiteX11" fmla="*/ 909722 w 1728872"/>
              <a:gd name="connsiteY11" fmla="*/ 310543 h 2729893"/>
              <a:gd name="connsiteX12" fmla="*/ 885910 w 1728872"/>
              <a:gd name="connsiteY12" fmla="*/ 405793 h 2729893"/>
              <a:gd name="connsiteX13" fmla="*/ 854953 w 1728872"/>
              <a:gd name="connsiteY13" fmla="*/ 489137 h 2729893"/>
              <a:gd name="connsiteX14" fmla="*/ 769229 w 1728872"/>
              <a:gd name="connsiteY14" fmla="*/ 470086 h 2729893"/>
              <a:gd name="connsiteX15" fmla="*/ 716841 w 1728872"/>
              <a:gd name="connsiteY15" fmla="*/ 484375 h 2729893"/>
              <a:gd name="connsiteX16" fmla="*/ 681122 w 1728872"/>
              <a:gd name="connsiteY16" fmla="*/ 524857 h 2729893"/>
              <a:gd name="connsiteX17" fmla="*/ 633497 w 1728872"/>
              <a:gd name="connsiteY17" fmla="*/ 529619 h 2729893"/>
              <a:gd name="connsiteX18" fmla="*/ 631115 w 1728872"/>
              <a:gd name="connsiteY18" fmla="*/ 562956 h 2729893"/>
              <a:gd name="connsiteX19" fmla="*/ 595397 w 1728872"/>
              <a:gd name="connsiteY19" fmla="*/ 577244 h 2729893"/>
              <a:gd name="connsiteX20" fmla="*/ 581110 w 1728872"/>
              <a:gd name="connsiteY20" fmla="*/ 624868 h 2729893"/>
              <a:gd name="connsiteX21" fmla="*/ 564441 w 1728872"/>
              <a:gd name="connsiteY21" fmla="*/ 667731 h 2729893"/>
              <a:gd name="connsiteX22" fmla="*/ 514435 w 1728872"/>
              <a:gd name="connsiteY22" fmla="*/ 686781 h 2729893"/>
              <a:gd name="connsiteX23" fmla="*/ 533485 w 1728872"/>
              <a:gd name="connsiteY23" fmla="*/ 734406 h 2729893"/>
              <a:gd name="connsiteX24" fmla="*/ 595397 w 1728872"/>
              <a:gd name="connsiteY24" fmla="*/ 746313 h 2729893"/>
              <a:gd name="connsiteX25" fmla="*/ 604922 w 1728872"/>
              <a:gd name="connsiteY25" fmla="*/ 791556 h 2729893"/>
              <a:gd name="connsiteX26" fmla="*/ 623972 w 1728872"/>
              <a:gd name="connsiteY26" fmla="*/ 858231 h 2729893"/>
              <a:gd name="connsiteX27" fmla="*/ 638260 w 1728872"/>
              <a:gd name="connsiteY27" fmla="*/ 867756 h 2729893"/>
              <a:gd name="connsiteX28" fmla="*/ 604922 w 1728872"/>
              <a:gd name="connsiteY28" fmla="*/ 886806 h 2729893"/>
              <a:gd name="connsiteX29" fmla="*/ 595397 w 1728872"/>
              <a:gd name="connsiteY29" fmla="*/ 901093 h 2729893"/>
              <a:gd name="connsiteX30" fmla="*/ 576347 w 1728872"/>
              <a:gd name="connsiteY30" fmla="*/ 905856 h 2729893"/>
              <a:gd name="connsiteX31" fmla="*/ 562060 w 1728872"/>
              <a:gd name="connsiteY31" fmla="*/ 901093 h 2729893"/>
              <a:gd name="connsiteX32" fmla="*/ 566822 w 1728872"/>
              <a:gd name="connsiteY32" fmla="*/ 939193 h 2729893"/>
              <a:gd name="connsiteX33" fmla="*/ 557297 w 1728872"/>
              <a:gd name="connsiteY33" fmla="*/ 972531 h 2729893"/>
              <a:gd name="connsiteX34" fmla="*/ 523960 w 1728872"/>
              <a:gd name="connsiteY34" fmla="*/ 991581 h 2729893"/>
              <a:gd name="connsiteX35" fmla="*/ 509672 w 1728872"/>
              <a:gd name="connsiteY35" fmla="*/ 1005868 h 2729893"/>
              <a:gd name="connsiteX36" fmla="*/ 476335 w 1728872"/>
              <a:gd name="connsiteY36" fmla="*/ 986818 h 2729893"/>
              <a:gd name="connsiteX37" fmla="*/ 457285 w 1728872"/>
              <a:gd name="connsiteY37" fmla="*/ 991581 h 2729893"/>
              <a:gd name="connsiteX38" fmla="*/ 462047 w 1728872"/>
              <a:gd name="connsiteY38" fmla="*/ 1015393 h 2729893"/>
              <a:gd name="connsiteX39" fmla="*/ 481097 w 1728872"/>
              <a:gd name="connsiteY39" fmla="*/ 1043968 h 2729893"/>
              <a:gd name="connsiteX40" fmla="*/ 490622 w 1728872"/>
              <a:gd name="connsiteY40" fmla="*/ 1082068 h 2729893"/>
              <a:gd name="connsiteX41" fmla="*/ 485860 w 1728872"/>
              <a:gd name="connsiteY41" fmla="*/ 1182081 h 2729893"/>
              <a:gd name="connsiteX42" fmla="*/ 452522 w 1728872"/>
              <a:gd name="connsiteY42" fmla="*/ 1215418 h 2729893"/>
              <a:gd name="connsiteX43" fmla="*/ 438235 w 1728872"/>
              <a:gd name="connsiteY43" fmla="*/ 1229706 h 2729893"/>
              <a:gd name="connsiteX44" fmla="*/ 414422 w 1728872"/>
              <a:gd name="connsiteY44" fmla="*/ 1220181 h 2729893"/>
              <a:gd name="connsiteX45" fmla="*/ 395372 w 1728872"/>
              <a:gd name="connsiteY45" fmla="*/ 1215418 h 2729893"/>
              <a:gd name="connsiteX46" fmla="*/ 390610 w 1728872"/>
              <a:gd name="connsiteY46" fmla="*/ 1234468 h 2729893"/>
              <a:gd name="connsiteX47" fmla="*/ 385847 w 1728872"/>
              <a:gd name="connsiteY47" fmla="*/ 1258281 h 2729893"/>
              <a:gd name="connsiteX48" fmla="*/ 381085 w 1728872"/>
              <a:gd name="connsiteY48" fmla="*/ 1291618 h 2729893"/>
              <a:gd name="connsiteX49" fmla="*/ 376322 w 1728872"/>
              <a:gd name="connsiteY49" fmla="*/ 1305906 h 2729893"/>
              <a:gd name="connsiteX50" fmla="*/ 371560 w 1728872"/>
              <a:gd name="connsiteY50" fmla="*/ 1324956 h 2729893"/>
              <a:gd name="connsiteX51" fmla="*/ 366797 w 1728872"/>
              <a:gd name="connsiteY51" fmla="*/ 1348768 h 2729893"/>
              <a:gd name="connsiteX52" fmla="*/ 338222 w 1728872"/>
              <a:gd name="connsiteY52" fmla="*/ 1377343 h 2729893"/>
              <a:gd name="connsiteX53" fmla="*/ 319172 w 1728872"/>
              <a:gd name="connsiteY53" fmla="*/ 1391631 h 2729893"/>
              <a:gd name="connsiteX54" fmla="*/ 290597 w 1728872"/>
              <a:gd name="connsiteY54" fmla="*/ 1401156 h 2729893"/>
              <a:gd name="connsiteX55" fmla="*/ 276310 w 1728872"/>
              <a:gd name="connsiteY55" fmla="*/ 1415443 h 2729893"/>
              <a:gd name="connsiteX56" fmla="*/ 262022 w 1728872"/>
              <a:gd name="connsiteY56" fmla="*/ 1424968 h 2729893"/>
              <a:gd name="connsiteX57" fmla="*/ 257260 w 1728872"/>
              <a:gd name="connsiteY57" fmla="*/ 1439256 h 2729893"/>
              <a:gd name="connsiteX58" fmla="*/ 242972 w 1728872"/>
              <a:gd name="connsiteY58" fmla="*/ 1463068 h 2729893"/>
              <a:gd name="connsiteX59" fmla="*/ 209635 w 1728872"/>
              <a:gd name="connsiteY59" fmla="*/ 1496406 h 2729893"/>
              <a:gd name="connsiteX60" fmla="*/ 195347 w 1728872"/>
              <a:gd name="connsiteY60" fmla="*/ 1510693 h 2729893"/>
              <a:gd name="connsiteX61" fmla="*/ 157247 w 1728872"/>
              <a:gd name="connsiteY61" fmla="*/ 1539268 h 2729893"/>
              <a:gd name="connsiteX62" fmla="*/ 142960 w 1728872"/>
              <a:gd name="connsiteY62" fmla="*/ 1553556 h 2729893"/>
              <a:gd name="connsiteX63" fmla="*/ 114385 w 1728872"/>
              <a:gd name="connsiteY63" fmla="*/ 1577368 h 2729893"/>
              <a:gd name="connsiteX64" fmla="*/ 109622 w 1728872"/>
              <a:gd name="connsiteY64" fmla="*/ 1591656 h 2729893"/>
              <a:gd name="connsiteX65" fmla="*/ 100097 w 1728872"/>
              <a:gd name="connsiteY65" fmla="*/ 1653568 h 2729893"/>
              <a:gd name="connsiteX66" fmla="*/ 71522 w 1728872"/>
              <a:gd name="connsiteY66" fmla="*/ 1677381 h 2729893"/>
              <a:gd name="connsiteX67" fmla="*/ 38185 w 1728872"/>
              <a:gd name="connsiteY67" fmla="*/ 1720243 h 2729893"/>
              <a:gd name="connsiteX68" fmla="*/ 28660 w 1728872"/>
              <a:gd name="connsiteY68" fmla="*/ 1739293 h 2729893"/>
              <a:gd name="connsiteX69" fmla="*/ 42947 w 1728872"/>
              <a:gd name="connsiteY69" fmla="*/ 1786918 h 2729893"/>
              <a:gd name="connsiteX70" fmla="*/ 47710 w 1728872"/>
              <a:gd name="connsiteY70" fmla="*/ 1805968 h 2729893"/>
              <a:gd name="connsiteX71" fmla="*/ 52472 w 1728872"/>
              <a:gd name="connsiteY71" fmla="*/ 1820256 h 2729893"/>
              <a:gd name="connsiteX72" fmla="*/ 38185 w 1728872"/>
              <a:gd name="connsiteY72" fmla="*/ 1877406 h 2729893"/>
              <a:gd name="connsiteX73" fmla="*/ 28660 w 1728872"/>
              <a:gd name="connsiteY73" fmla="*/ 1905981 h 2729893"/>
              <a:gd name="connsiteX74" fmla="*/ 57235 w 1728872"/>
              <a:gd name="connsiteY74" fmla="*/ 1958368 h 2729893"/>
              <a:gd name="connsiteX75" fmla="*/ 61997 w 1728872"/>
              <a:gd name="connsiteY75" fmla="*/ 1977418 h 2729893"/>
              <a:gd name="connsiteX76" fmla="*/ 23897 w 1728872"/>
              <a:gd name="connsiteY76" fmla="*/ 1977418 h 2729893"/>
              <a:gd name="connsiteX77" fmla="*/ 85 w 1728872"/>
              <a:gd name="connsiteY77" fmla="*/ 1982181 h 2729893"/>
              <a:gd name="connsiteX78" fmla="*/ 19135 w 1728872"/>
              <a:gd name="connsiteY78" fmla="*/ 2020281 h 2729893"/>
              <a:gd name="connsiteX79" fmla="*/ 33422 w 1728872"/>
              <a:gd name="connsiteY79" fmla="*/ 2206018 h 2729893"/>
              <a:gd name="connsiteX80" fmla="*/ 47710 w 1728872"/>
              <a:gd name="connsiteY80" fmla="*/ 2277456 h 2729893"/>
              <a:gd name="connsiteX81" fmla="*/ 66760 w 1728872"/>
              <a:gd name="connsiteY81" fmla="*/ 2301268 h 2729893"/>
              <a:gd name="connsiteX82" fmla="*/ 76285 w 1728872"/>
              <a:gd name="connsiteY82" fmla="*/ 2315556 h 2729893"/>
              <a:gd name="connsiteX83" fmla="*/ 104860 w 1728872"/>
              <a:gd name="connsiteY83" fmla="*/ 2329843 h 2729893"/>
              <a:gd name="connsiteX84" fmla="*/ 157247 w 1728872"/>
              <a:gd name="connsiteY84" fmla="*/ 2391756 h 2729893"/>
              <a:gd name="connsiteX85" fmla="*/ 171535 w 1728872"/>
              <a:gd name="connsiteY85" fmla="*/ 2425093 h 2729893"/>
              <a:gd name="connsiteX86" fmla="*/ 176297 w 1728872"/>
              <a:gd name="connsiteY86" fmla="*/ 2448906 h 2729893"/>
              <a:gd name="connsiteX87" fmla="*/ 190585 w 1728872"/>
              <a:gd name="connsiteY87" fmla="*/ 2467956 h 2729893"/>
              <a:gd name="connsiteX88" fmla="*/ 195347 w 1728872"/>
              <a:gd name="connsiteY88" fmla="*/ 2482243 h 2729893"/>
              <a:gd name="connsiteX89" fmla="*/ 204872 w 1728872"/>
              <a:gd name="connsiteY89" fmla="*/ 2501293 h 2729893"/>
              <a:gd name="connsiteX90" fmla="*/ 209635 w 1728872"/>
              <a:gd name="connsiteY90" fmla="*/ 2525106 h 2729893"/>
              <a:gd name="connsiteX91" fmla="*/ 233447 w 1728872"/>
              <a:gd name="connsiteY91" fmla="*/ 2567968 h 2729893"/>
              <a:gd name="connsiteX92" fmla="*/ 238210 w 1728872"/>
              <a:gd name="connsiteY92" fmla="*/ 2582256 h 2729893"/>
              <a:gd name="connsiteX93" fmla="*/ 262022 w 1728872"/>
              <a:gd name="connsiteY93" fmla="*/ 2606068 h 2729893"/>
              <a:gd name="connsiteX94" fmla="*/ 271547 w 1728872"/>
              <a:gd name="connsiteY94" fmla="*/ 2620356 h 2729893"/>
              <a:gd name="connsiteX95" fmla="*/ 300122 w 1728872"/>
              <a:gd name="connsiteY95" fmla="*/ 2625118 h 2729893"/>
              <a:gd name="connsiteX96" fmla="*/ 395372 w 1728872"/>
              <a:gd name="connsiteY96" fmla="*/ 2653693 h 2729893"/>
              <a:gd name="connsiteX97" fmla="*/ 395372 w 1728872"/>
              <a:gd name="connsiteY97" fmla="*/ 2653693 h 2729893"/>
              <a:gd name="connsiteX98" fmla="*/ 452522 w 1728872"/>
              <a:gd name="connsiteY98" fmla="*/ 2672743 h 2729893"/>
              <a:gd name="connsiteX99" fmla="*/ 476335 w 1728872"/>
              <a:gd name="connsiteY99" fmla="*/ 2682268 h 2729893"/>
              <a:gd name="connsiteX100" fmla="*/ 504910 w 1728872"/>
              <a:gd name="connsiteY100" fmla="*/ 2691793 h 2729893"/>
              <a:gd name="connsiteX101" fmla="*/ 552535 w 1728872"/>
              <a:gd name="connsiteY101" fmla="*/ 2701318 h 2729893"/>
              <a:gd name="connsiteX102" fmla="*/ 600160 w 1728872"/>
              <a:gd name="connsiteY102" fmla="*/ 2715606 h 2729893"/>
              <a:gd name="connsiteX103" fmla="*/ 628735 w 1728872"/>
              <a:gd name="connsiteY103" fmla="*/ 2725131 h 2729893"/>
              <a:gd name="connsiteX104" fmla="*/ 643022 w 1728872"/>
              <a:gd name="connsiteY104" fmla="*/ 2729893 h 2729893"/>
              <a:gd name="connsiteX105" fmla="*/ 652547 w 1728872"/>
              <a:gd name="connsiteY105" fmla="*/ 2663218 h 2729893"/>
              <a:gd name="connsiteX106" fmla="*/ 666835 w 1728872"/>
              <a:gd name="connsiteY106" fmla="*/ 2653693 h 2729893"/>
              <a:gd name="connsiteX107" fmla="*/ 695410 w 1728872"/>
              <a:gd name="connsiteY107" fmla="*/ 2644168 h 2729893"/>
              <a:gd name="connsiteX108" fmla="*/ 709697 w 1728872"/>
              <a:gd name="connsiteY108" fmla="*/ 2634643 h 2729893"/>
              <a:gd name="connsiteX109" fmla="*/ 738272 w 1728872"/>
              <a:gd name="connsiteY109" fmla="*/ 2625118 h 2729893"/>
              <a:gd name="connsiteX110" fmla="*/ 771610 w 1728872"/>
              <a:gd name="connsiteY110" fmla="*/ 2610831 h 2729893"/>
              <a:gd name="connsiteX111" fmla="*/ 800185 w 1728872"/>
              <a:gd name="connsiteY111" fmla="*/ 2587018 h 2729893"/>
              <a:gd name="connsiteX112" fmla="*/ 833522 w 1728872"/>
              <a:gd name="connsiteY112" fmla="*/ 2553681 h 2729893"/>
              <a:gd name="connsiteX113" fmla="*/ 895435 w 1728872"/>
              <a:gd name="connsiteY113" fmla="*/ 2534631 h 2729893"/>
              <a:gd name="connsiteX114" fmla="*/ 924010 w 1728872"/>
              <a:gd name="connsiteY114" fmla="*/ 2520343 h 2729893"/>
              <a:gd name="connsiteX115" fmla="*/ 962110 w 1728872"/>
              <a:gd name="connsiteY115" fmla="*/ 2510818 h 2729893"/>
              <a:gd name="connsiteX116" fmla="*/ 976397 w 1728872"/>
              <a:gd name="connsiteY116" fmla="*/ 2506056 h 2729893"/>
              <a:gd name="connsiteX117" fmla="*/ 995447 w 1728872"/>
              <a:gd name="connsiteY117" fmla="*/ 2501293 h 2729893"/>
              <a:gd name="connsiteX118" fmla="*/ 1014497 w 1728872"/>
              <a:gd name="connsiteY118" fmla="*/ 2491768 h 2729893"/>
              <a:gd name="connsiteX119" fmla="*/ 1062122 w 1728872"/>
              <a:gd name="connsiteY119" fmla="*/ 2482243 h 2729893"/>
              <a:gd name="connsiteX120" fmla="*/ 1066885 w 1728872"/>
              <a:gd name="connsiteY120" fmla="*/ 2463193 h 2729893"/>
              <a:gd name="connsiteX121" fmla="*/ 1109747 w 1728872"/>
              <a:gd name="connsiteY121" fmla="*/ 2448906 h 2729893"/>
              <a:gd name="connsiteX122" fmla="*/ 1114510 w 1728872"/>
              <a:gd name="connsiteY122" fmla="*/ 2429856 h 2729893"/>
              <a:gd name="connsiteX123" fmla="*/ 1109747 w 1728872"/>
              <a:gd name="connsiteY123" fmla="*/ 2415568 h 2729893"/>
              <a:gd name="connsiteX124" fmla="*/ 1081172 w 1728872"/>
              <a:gd name="connsiteY124" fmla="*/ 2377468 h 2729893"/>
              <a:gd name="connsiteX125" fmla="*/ 1071647 w 1728872"/>
              <a:gd name="connsiteY125" fmla="*/ 2363181 h 2729893"/>
              <a:gd name="connsiteX126" fmla="*/ 1038310 w 1728872"/>
              <a:gd name="connsiteY126" fmla="*/ 2320318 h 2729893"/>
              <a:gd name="connsiteX127" fmla="*/ 1066885 w 1728872"/>
              <a:gd name="connsiteY127" fmla="*/ 2253643 h 2729893"/>
              <a:gd name="connsiteX128" fmla="*/ 1081172 w 1728872"/>
              <a:gd name="connsiteY128" fmla="*/ 2248881 h 2729893"/>
              <a:gd name="connsiteX129" fmla="*/ 1100222 w 1728872"/>
              <a:gd name="connsiteY129" fmla="*/ 2234593 h 2729893"/>
              <a:gd name="connsiteX130" fmla="*/ 1114510 w 1728872"/>
              <a:gd name="connsiteY130" fmla="*/ 2225068 h 2729893"/>
              <a:gd name="connsiteX131" fmla="*/ 1128797 w 1728872"/>
              <a:gd name="connsiteY131" fmla="*/ 2210781 h 2729893"/>
              <a:gd name="connsiteX132" fmla="*/ 1138322 w 1728872"/>
              <a:gd name="connsiteY132" fmla="*/ 2186968 h 2729893"/>
              <a:gd name="connsiteX133" fmla="*/ 1157372 w 1728872"/>
              <a:gd name="connsiteY133" fmla="*/ 2158393 h 2729893"/>
              <a:gd name="connsiteX134" fmla="*/ 1176422 w 1728872"/>
              <a:gd name="connsiteY134" fmla="*/ 2129818 h 2729893"/>
              <a:gd name="connsiteX135" fmla="*/ 1190710 w 1728872"/>
              <a:gd name="connsiteY135" fmla="*/ 2120293 h 2729893"/>
              <a:gd name="connsiteX136" fmla="*/ 1309772 w 1728872"/>
              <a:gd name="connsiteY136" fmla="*/ 2110768 h 2729893"/>
              <a:gd name="connsiteX137" fmla="*/ 1324060 w 1728872"/>
              <a:gd name="connsiteY137" fmla="*/ 2091718 h 2729893"/>
              <a:gd name="connsiteX138" fmla="*/ 1333585 w 1728872"/>
              <a:gd name="connsiteY138" fmla="*/ 2063143 h 2729893"/>
              <a:gd name="connsiteX139" fmla="*/ 1357397 w 1728872"/>
              <a:gd name="connsiteY139" fmla="*/ 2053618 h 2729893"/>
              <a:gd name="connsiteX140" fmla="*/ 1405022 w 1728872"/>
              <a:gd name="connsiteY140" fmla="*/ 2044093 h 2729893"/>
              <a:gd name="connsiteX141" fmla="*/ 1395497 w 1728872"/>
              <a:gd name="connsiteY141" fmla="*/ 2020281 h 2729893"/>
              <a:gd name="connsiteX142" fmla="*/ 1419310 w 1728872"/>
              <a:gd name="connsiteY142" fmla="*/ 2015518 h 2729893"/>
              <a:gd name="connsiteX143" fmla="*/ 1476460 w 1728872"/>
              <a:gd name="connsiteY143" fmla="*/ 2001231 h 2729893"/>
              <a:gd name="connsiteX144" fmla="*/ 1490747 w 1728872"/>
              <a:gd name="connsiteY144" fmla="*/ 1996468 h 2729893"/>
              <a:gd name="connsiteX145" fmla="*/ 1528847 w 1728872"/>
              <a:gd name="connsiteY145" fmla="*/ 1991706 h 2729893"/>
              <a:gd name="connsiteX146" fmla="*/ 1543135 w 1728872"/>
              <a:gd name="connsiteY146" fmla="*/ 1967893 h 2729893"/>
              <a:gd name="connsiteX147" fmla="*/ 1552660 w 1728872"/>
              <a:gd name="connsiteY147" fmla="*/ 1915506 h 2729893"/>
              <a:gd name="connsiteX148" fmla="*/ 1595522 w 1728872"/>
              <a:gd name="connsiteY148" fmla="*/ 1905981 h 2729893"/>
              <a:gd name="connsiteX149" fmla="*/ 1605047 w 1728872"/>
              <a:gd name="connsiteY149" fmla="*/ 1891693 h 2729893"/>
              <a:gd name="connsiteX150" fmla="*/ 1609810 w 1728872"/>
              <a:gd name="connsiteY150" fmla="*/ 1877406 h 2729893"/>
              <a:gd name="connsiteX151" fmla="*/ 1628860 w 1728872"/>
              <a:gd name="connsiteY151" fmla="*/ 1863118 h 2729893"/>
              <a:gd name="connsiteX152" fmla="*/ 1657435 w 1728872"/>
              <a:gd name="connsiteY152" fmla="*/ 1834543 h 2729893"/>
              <a:gd name="connsiteX153" fmla="*/ 1647910 w 1728872"/>
              <a:gd name="connsiteY153" fmla="*/ 1791681 h 2729893"/>
              <a:gd name="connsiteX154" fmla="*/ 1624097 w 1728872"/>
              <a:gd name="connsiteY154" fmla="*/ 1763106 h 2729893"/>
              <a:gd name="connsiteX155" fmla="*/ 1581235 w 1728872"/>
              <a:gd name="connsiteY155" fmla="*/ 1715481 h 2729893"/>
              <a:gd name="connsiteX156" fmla="*/ 1562185 w 1728872"/>
              <a:gd name="connsiteY156" fmla="*/ 1710718 h 2729893"/>
              <a:gd name="connsiteX157" fmla="*/ 1547897 w 1728872"/>
              <a:gd name="connsiteY157" fmla="*/ 1677381 h 2729893"/>
              <a:gd name="connsiteX158" fmla="*/ 1585997 w 1728872"/>
              <a:gd name="connsiteY158" fmla="*/ 1653568 h 2729893"/>
              <a:gd name="connsiteX159" fmla="*/ 1619335 w 1728872"/>
              <a:gd name="connsiteY159" fmla="*/ 1639281 h 2729893"/>
              <a:gd name="connsiteX160" fmla="*/ 1652672 w 1728872"/>
              <a:gd name="connsiteY160" fmla="*/ 1629756 h 2729893"/>
              <a:gd name="connsiteX161" fmla="*/ 1681247 w 1728872"/>
              <a:gd name="connsiteY161" fmla="*/ 1620231 h 2729893"/>
              <a:gd name="connsiteX162" fmla="*/ 1695535 w 1728872"/>
              <a:gd name="connsiteY162" fmla="*/ 1601181 h 2729893"/>
              <a:gd name="connsiteX163" fmla="*/ 1705060 w 1728872"/>
              <a:gd name="connsiteY163" fmla="*/ 1586893 h 2729893"/>
              <a:gd name="connsiteX164" fmla="*/ 1700297 w 1728872"/>
              <a:gd name="connsiteY164" fmla="*/ 1544031 h 2729893"/>
              <a:gd name="connsiteX165" fmla="*/ 1686010 w 1728872"/>
              <a:gd name="connsiteY165" fmla="*/ 1524981 h 2729893"/>
              <a:gd name="connsiteX166" fmla="*/ 1681247 w 1728872"/>
              <a:gd name="connsiteY166" fmla="*/ 1505931 h 2729893"/>
              <a:gd name="connsiteX167" fmla="*/ 1671722 w 1728872"/>
              <a:gd name="connsiteY167" fmla="*/ 1477356 h 2729893"/>
              <a:gd name="connsiteX168" fmla="*/ 1676485 w 1728872"/>
              <a:gd name="connsiteY168" fmla="*/ 1410681 h 2729893"/>
              <a:gd name="connsiteX169" fmla="*/ 1681247 w 1728872"/>
              <a:gd name="connsiteY169" fmla="*/ 1372581 h 2729893"/>
              <a:gd name="connsiteX170" fmla="*/ 1700297 w 1728872"/>
              <a:gd name="connsiteY170" fmla="*/ 1353531 h 2729893"/>
              <a:gd name="connsiteX171" fmla="*/ 1709822 w 1728872"/>
              <a:gd name="connsiteY171" fmla="*/ 1329718 h 2729893"/>
              <a:gd name="connsiteX172" fmla="*/ 1714585 w 1728872"/>
              <a:gd name="connsiteY172" fmla="*/ 1315431 h 2729893"/>
              <a:gd name="connsiteX173" fmla="*/ 1728872 w 1728872"/>
              <a:gd name="connsiteY173" fmla="*/ 1286856 h 2729893"/>
              <a:gd name="connsiteX174" fmla="*/ 1719347 w 1728872"/>
              <a:gd name="connsiteY174" fmla="*/ 1196368 h 2729893"/>
              <a:gd name="connsiteX175" fmla="*/ 1681247 w 1728872"/>
              <a:gd name="connsiteY175" fmla="*/ 1158268 h 2729893"/>
              <a:gd name="connsiteX176" fmla="*/ 1666960 w 1728872"/>
              <a:gd name="connsiteY176" fmla="*/ 1143981 h 2729893"/>
              <a:gd name="connsiteX177" fmla="*/ 1652672 w 1728872"/>
              <a:gd name="connsiteY177" fmla="*/ 1129693 h 2729893"/>
              <a:gd name="connsiteX178" fmla="*/ 1633622 w 1728872"/>
              <a:gd name="connsiteY178" fmla="*/ 1120168 h 2729893"/>
              <a:gd name="connsiteX179" fmla="*/ 1614572 w 1728872"/>
              <a:gd name="connsiteY179" fmla="*/ 1101118 h 2729893"/>
              <a:gd name="connsiteX180" fmla="*/ 1600285 w 1728872"/>
              <a:gd name="connsiteY180" fmla="*/ 1096356 h 2729893"/>
              <a:gd name="connsiteX181" fmla="*/ 1581235 w 1728872"/>
              <a:gd name="connsiteY181" fmla="*/ 1086831 h 2729893"/>
              <a:gd name="connsiteX182" fmla="*/ 1547897 w 1728872"/>
              <a:gd name="connsiteY182" fmla="*/ 1077306 h 2729893"/>
              <a:gd name="connsiteX183" fmla="*/ 1528847 w 1728872"/>
              <a:gd name="connsiteY183" fmla="*/ 1067781 h 2729893"/>
              <a:gd name="connsiteX184" fmla="*/ 1500272 w 1728872"/>
              <a:gd name="connsiteY184" fmla="*/ 1063018 h 2729893"/>
              <a:gd name="connsiteX185" fmla="*/ 1481222 w 1728872"/>
              <a:gd name="connsiteY185" fmla="*/ 1029681 h 2729893"/>
              <a:gd name="connsiteX186" fmla="*/ 1466935 w 1728872"/>
              <a:gd name="connsiteY186" fmla="*/ 986818 h 2729893"/>
              <a:gd name="connsiteX187" fmla="*/ 1457410 w 1728872"/>
              <a:gd name="connsiteY187" fmla="*/ 967768 h 2729893"/>
              <a:gd name="connsiteX188" fmla="*/ 1452647 w 1728872"/>
              <a:gd name="connsiteY188" fmla="*/ 953481 h 2729893"/>
              <a:gd name="connsiteX189" fmla="*/ 1443122 w 1728872"/>
              <a:gd name="connsiteY189" fmla="*/ 929668 h 2729893"/>
              <a:gd name="connsiteX190" fmla="*/ 1452647 w 1728872"/>
              <a:gd name="connsiteY190" fmla="*/ 867756 h 2729893"/>
              <a:gd name="connsiteX191" fmla="*/ 1462172 w 1728872"/>
              <a:gd name="connsiteY191" fmla="*/ 853468 h 2729893"/>
              <a:gd name="connsiteX192" fmla="*/ 1466935 w 1728872"/>
              <a:gd name="connsiteY192" fmla="*/ 839181 h 2729893"/>
              <a:gd name="connsiteX193" fmla="*/ 1500272 w 1728872"/>
              <a:gd name="connsiteY193" fmla="*/ 786793 h 2729893"/>
              <a:gd name="connsiteX194" fmla="*/ 1519322 w 1728872"/>
              <a:gd name="connsiteY194" fmla="*/ 739168 h 2729893"/>
              <a:gd name="connsiteX195" fmla="*/ 1528847 w 1728872"/>
              <a:gd name="connsiteY195" fmla="*/ 715356 h 2729893"/>
              <a:gd name="connsiteX196" fmla="*/ 1543135 w 1728872"/>
              <a:gd name="connsiteY196" fmla="*/ 701068 h 2729893"/>
              <a:gd name="connsiteX197" fmla="*/ 1562185 w 1728872"/>
              <a:gd name="connsiteY197" fmla="*/ 686781 h 2729893"/>
              <a:gd name="connsiteX198" fmla="*/ 1590760 w 1728872"/>
              <a:gd name="connsiteY198" fmla="*/ 643918 h 2729893"/>
              <a:gd name="connsiteX199" fmla="*/ 1600285 w 1728872"/>
              <a:gd name="connsiteY199" fmla="*/ 615343 h 2729893"/>
              <a:gd name="connsiteX200" fmla="*/ 1619335 w 1728872"/>
              <a:gd name="connsiteY200" fmla="*/ 586768 h 2729893"/>
              <a:gd name="connsiteX201" fmla="*/ 1614572 w 1728872"/>
              <a:gd name="connsiteY201" fmla="*/ 491518 h 2729893"/>
              <a:gd name="connsiteX202" fmla="*/ 1585997 w 1728872"/>
              <a:gd name="connsiteY202" fmla="*/ 467706 h 2729893"/>
              <a:gd name="connsiteX203" fmla="*/ 1571710 w 1728872"/>
              <a:gd name="connsiteY203" fmla="*/ 462943 h 2729893"/>
              <a:gd name="connsiteX204" fmla="*/ 1538372 w 1728872"/>
              <a:gd name="connsiteY204" fmla="*/ 448656 h 2729893"/>
              <a:gd name="connsiteX205" fmla="*/ 1533610 w 1728872"/>
              <a:gd name="connsiteY205" fmla="*/ 429606 h 2729893"/>
              <a:gd name="connsiteX206" fmla="*/ 1528847 w 1728872"/>
              <a:gd name="connsiteY206" fmla="*/ 343881 h 2729893"/>
              <a:gd name="connsiteX207" fmla="*/ 1514560 w 1728872"/>
              <a:gd name="connsiteY207" fmla="*/ 324831 h 2729893"/>
              <a:gd name="connsiteX208" fmla="*/ 1505035 w 1728872"/>
              <a:gd name="connsiteY208" fmla="*/ 310543 h 2729893"/>
              <a:gd name="connsiteX209" fmla="*/ 1485985 w 1728872"/>
              <a:gd name="connsiteY209" fmla="*/ 305781 h 2729893"/>
              <a:gd name="connsiteX210" fmla="*/ 1457410 w 1728872"/>
              <a:gd name="connsiteY210" fmla="*/ 296256 h 2729893"/>
              <a:gd name="connsiteX211" fmla="*/ 1481222 w 1728872"/>
              <a:gd name="connsiteY211" fmla="*/ 272443 h 2729893"/>
              <a:gd name="connsiteX212" fmla="*/ 1500272 w 1728872"/>
              <a:gd name="connsiteY212" fmla="*/ 234343 h 2729893"/>
              <a:gd name="connsiteX213" fmla="*/ 1514560 w 1728872"/>
              <a:gd name="connsiteY213" fmla="*/ 162906 h 2729893"/>
              <a:gd name="connsiteX214" fmla="*/ 1519322 w 1728872"/>
              <a:gd name="connsiteY214" fmla="*/ 139093 h 2729893"/>
              <a:gd name="connsiteX215" fmla="*/ 1524085 w 1728872"/>
              <a:gd name="connsiteY215" fmla="*/ 124806 h 2729893"/>
              <a:gd name="connsiteX216" fmla="*/ 1528847 w 1728872"/>
              <a:gd name="connsiteY216" fmla="*/ 105756 h 2729893"/>
              <a:gd name="connsiteX217" fmla="*/ 1547897 w 1728872"/>
              <a:gd name="connsiteY217" fmla="*/ 77181 h 2729893"/>
              <a:gd name="connsiteX218" fmla="*/ 1557422 w 1728872"/>
              <a:gd name="connsiteY218" fmla="*/ 62893 h 2729893"/>
              <a:gd name="connsiteX219" fmla="*/ 1538372 w 1728872"/>
              <a:gd name="connsiteY219" fmla="*/ 20031 h 2729893"/>
              <a:gd name="connsiteX0" fmla="*/ 1538372 w 1728872"/>
              <a:gd name="connsiteY0" fmla="*/ 20031 h 2729893"/>
              <a:gd name="connsiteX1" fmla="*/ 1485985 w 1728872"/>
              <a:gd name="connsiteY1" fmla="*/ 8125 h 2729893"/>
              <a:gd name="connsiteX2" fmla="*/ 1445503 w 1728872"/>
              <a:gd name="connsiteY2" fmla="*/ 3361 h 2729893"/>
              <a:gd name="connsiteX3" fmla="*/ 1338347 w 1728872"/>
              <a:gd name="connsiteY3" fmla="*/ 67656 h 2729893"/>
              <a:gd name="connsiteX4" fmla="*/ 1288341 w 1728872"/>
              <a:gd name="connsiteY4" fmla="*/ 122425 h 2729893"/>
              <a:gd name="connsiteX5" fmla="*/ 1221666 w 1728872"/>
              <a:gd name="connsiteY5" fmla="*/ 124805 h 2729893"/>
              <a:gd name="connsiteX6" fmla="*/ 1202616 w 1728872"/>
              <a:gd name="connsiteY6" fmla="*/ 146238 h 2729893"/>
              <a:gd name="connsiteX7" fmla="*/ 1138322 w 1728872"/>
              <a:gd name="connsiteY7" fmla="*/ 165288 h 2729893"/>
              <a:gd name="connsiteX8" fmla="*/ 1085935 w 1728872"/>
              <a:gd name="connsiteY8" fmla="*/ 243868 h 2729893"/>
              <a:gd name="connsiteX9" fmla="*/ 1059741 w 1728872"/>
              <a:gd name="connsiteY9" fmla="*/ 296256 h 2729893"/>
              <a:gd name="connsiteX10" fmla="*/ 966872 w 1728872"/>
              <a:gd name="connsiteY10" fmla="*/ 267681 h 2729893"/>
              <a:gd name="connsiteX11" fmla="*/ 909722 w 1728872"/>
              <a:gd name="connsiteY11" fmla="*/ 310543 h 2729893"/>
              <a:gd name="connsiteX12" fmla="*/ 885910 w 1728872"/>
              <a:gd name="connsiteY12" fmla="*/ 405793 h 2729893"/>
              <a:gd name="connsiteX13" fmla="*/ 854953 w 1728872"/>
              <a:gd name="connsiteY13" fmla="*/ 489137 h 2729893"/>
              <a:gd name="connsiteX14" fmla="*/ 769229 w 1728872"/>
              <a:gd name="connsiteY14" fmla="*/ 470086 h 2729893"/>
              <a:gd name="connsiteX15" fmla="*/ 716841 w 1728872"/>
              <a:gd name="connsiteY15" fmla="*/ 484375 h 2729893"/>
              <a:gd name="connsiteX16" fmla="*/ 681122 w 1728872"/>
              <a:gd name="connsiteY16" fmla="*/ 524857 h 2729893"/>
              <a:gd name="connsiteX17" fmla="*/ 633497 w 1728872"/>
              <a:gd name="connsiteY17" fmla="*/ 529619 h 2729893"/>
              <a:gd name="connsiteX18" fmla="*/ 631115 w 1728872"/>
              <a:gd name="connsiteY18" fmla="*/ 562956 h 2729893"/>
              <a:gd name="connsiteX19" fmla="*/ 595397 w 1728872"/>
              <a:gd name="connsiteY19" fmla="*/ 577244 h 2729893"/>
              <a:gd name="connsiteX20" fmla="*/ 581110 w 1728872"/>
              <a:gd name="connsiteY20" fmla="*/ 624868 h 2729893"/>
              <a:gd name="connsiteX21" fmla="*/ 564441 w 1728872"/>
              <a:gd name="connsiteY21" fmla="*/ 667731 h 2729893"/>
              <a:gd name="connsiteX22" fmla="*/ 514435 w 1728872"/>
              <a:gd name="connsiteY22" fmla="*/ 686781 h 2729893"/>
              <a:gd name="connsiteX23" fmla="*/ 533485 w 1728872"/>
              <a:gd name="connsiteY23" fmla="*/ 734406 h 2729893"/>
              <a:gd name="connsiteX24" fmla="*/ 581110 w 1728872"/>
              <a:gd name="connsiteY24" fmla="*/ 748694 h 2729893"/>
              <a:gd name="connsiteX25" fmla="*/ 604922 w 1728872"/>
              <a:gd name="connsiteY25" fmla="*/ 791556 h 2729893"/>
              <a:gd name="connsiteX26" fmla="*/ 623972 w 1728872"/>
              <a:gd name="connsiteY26" fmla="*/ 858231 h 2729893"/>
              <a:gd name="connsiteX27" fmla="*/ 638260 w 1728872"/>
              <a:gd name="connsiteY27" fmla="*/ 867756 h 2729893"/>
              <a:gd name="connsiteX28" fmla="*/ 604922 w 1728872"/>
              <a:gd name="connsiteY28" fmla="*/ 886806 h 2729893"/>
              <a:gd name="connsiteX29" fmla="*/ 595397 w 1728872"/>
              <a:gd name="connsiteY29" fmla="*/ 901093 h 2729893"/>
              <a:gd name="connsiteX30" fmla="*/ 576347 w 1728872"/>
              <a:gd name="connsiteY30" fmla="*/ 905856 h 2729893"/>
              <a:gd name="connsiteX31" fmla="*/ 562060 w 1728872"/>
              <a:gd name="connsiteY31" fmla="*/ 901093 h 2729893"/>
              <a:gd name="connsiteX32" fmla="*/ 566822 w 1728872"/>
              <a:gd name="connsiteY32" fmla="*/ 939193 h 2729893"/>
              <a:gd name="connsiteX33" fmla="*/ 557297 w 1728872"/>
              <a:gd name="connsiteY33" fmla="*/ 972531 h 2729893"/>
              <a:gd name="connsiteX34" fmla="*/ 523960 w 1728872"/>
              <a:gd name="connsiteY34" fmla="*/ 991581 h 2729893"/>
              <a:gd name="connsiteX35" fmla="*/ 509672 w 1728872"/>
              <a:gd name="connsiteY35" fmla="*/ 1005868 h 2729893"/>
              <a:gd name="connsiteX36" fmla="*/ 476335 w 1728872"/>
              <a:gd name="connsiteY36" fmla="*/ 986818 h 2729893"/>
              <a:gd name="connsiteX37" fmla="*/ 457285 w 1728872"/>
              <a:gd name="connsiteY37" fmla="*/ 991581 h 2729893"/>
              <a:gd name="connsiteX38" fmla="*/ 462047 w 1728872"/>
              <a:gd name="connsiteY38" fmla="*/ 1015393 h 2729893"/>
              <a:gd name="connsiteX39" fmla="*/ 481097 w 1728872"/>
              <a:gd name="connsiteY39" fmla="*/ 1043968 h 2729893"/>
              <a:gd name="connsiteX40" fmla="*/ 490622 w 1728872"/>
              <a:gd name="connsiteY40" fmla="*/ 1082068 h 2729893"/>
              <a:gd name="connsiteX41" fmla="*/ 485860 w 1728872"/>
              <a:gd name="connsiteY41" fmla="*/ 1182081 h 2729893"/>
              <a:gd name="connsiteX42" fmla="*/ 452522 w 1728872"/>
              <a:gd name="connsiteY42" fmla="*/ 1215418 h 2729893"/>
              <a:gd name="connsiteX43" fmla="*/ 438235 w 1728872"/>
              <a:gd name="connsiteY43" fmla="*/ 1229706 h 2729893"/>
              <a:gd name="connsiteX44" fmla="*/ 414422 w 1728872"/>
              <a:gd name="connsiteY44" fmla="*/ 1220181 h 2729893"/>
              <a:gd name="connsiteX45" fmla="*/ 395372 w 1728872"/>
              <a:gd name="connsiteY45" fmla="*/ 1215418 h 2729893"/>
              <a:gd name="connsiteX46" fmla="*/ 390610 w 1728872"/>
              <a:gd name="connsiteY46" fmla="*/ 1234468 h 2729893"/>
              <a:gd name="connsiteX47" fmla="*/ 385847 w 1728872"/>
              <a:gd name="connsiteY47" fmla="*/ 1258281 h 2729893"/>
              <a:gd name="connsiteX48" fmla="*/ 381085 w 1728872"/>
              <a:gd name="connsiteY48" fmla="*/ 1291618 h 2729893"/>
              <a:gd name="connsiteX49" fmla="*/ 376322 w 1728872"/>
              <a:gd name="connsiteY49" fmla="*/ 1305906 h 2729893"/>
              <a:gd name="connsiteX50" fmla="*/ 371560 w 1728872"/>
              <a:gd name="connsiteY50" fmla="*/ 1324956 h 2729893"/>
              <a:gd name="connsiteX51" fmla="*/ 366797 w 1728872"/>
              <a:gd name="connsiteY51" fmla="*/ 1348768 h 2729893"/>
              <a:gd name="connsiteX52" fmla="*/ 338222 w 1728872"/>
              <a:gd name="connsiteY52" fmla="*/ 1377343 h 2729893"/>
              <a:gd name="connsiteX53" fmla="*/ 319172 w 1728872"/>
              <a:gd name="connsiteY53" fmla="*/ 1391631 h 2729893"/>
              <a:gd name="connsiteX54" fmla="*/ 290597 w 1728872"/>
              <a:gd name="connsiteY54" fmla="*/ 1401156 h 2729893"/>
              <a:gd name="connsiteX55" fmla="*/ 276310 w 1728872"/>
              <a:gd name="connsiteY55" fmla="*/ 1415443 h 2729893"/>
              <a:gd name="connsiteX56" fmla="*/ 262022 w 1728872"/>
              <a:gd name="connsiteY56" fmla="*/ 1424968 h 2729893"/>
              <a:gd name="connsiteX57" fmla="*/ 257260 w 1728872"/>
              <a:gd name="connsiteY57" fmla="*/ 1439256 h 2729893"/>
              <a:gd name="connsiteX58" fmla="*/ 242972 w 1728872"/>
              <a:gd name="connsiteY58" fmla="*/ 1463068 h 2729893"/>
              <a:gd name="connsiteX59" fmla="*/ 209635 w 1728872"/>
              <a:gd name="connsiteY59" fmla="*/ 1496406 h 2729893"/>
              <a:gd name="connsiteX60" fmla="*/ 195347 w 1728872"/>
              <a:gd name="connsiteY60" fmla="*/ 1510693 h 2729893"/>
              <a:gd name="connsiteX61" fmla="*/ 157247 w 1728872"/>
              <a:gd name="connsiteY61" fmla="*/ 1539268 h 2729893"/>
              <a:gd name="connsiteX62" fmla="*/ 142960 w 1728872"/>
              <a:gd name="connsiteY62" fmla="*/ 1553556 h 2729893"/>
              <a:gd name="connsiteX63" fmla="*/ 114385 w 1728872"/>
              <a:gd name="connsiteY63" fmla="*/ 1577368 h 2729893"/>
              <a:gd name="connsiteX64" fmla="*/ 109622 w 1728872"/>
              <a:gd name="connsiteY64" fmla="*/ 1591656 h 2729893"/>
              <a:gd name="connsiteX65" fmla="*/ 100097 w 1728872"/>
              <a:gd name="connsiteY65" fmla="*/ 1653568 h 2729893"/>
              <a:gd name="connsiteX66" fmla="*/ 71522 w 1728872"/>
              <a:gd name="connsiteY66" fmla="*/ 1677381 h 2729893"/>
              <a:gd name="connsiteX67" fmla="*/ 38185 w 1728872"/>
              <a:gd name="connsiteY67" fmla="*/ 1720243 h 2729893"/>
              <a:gd name="connsiteX68" fmla="*/ 28660 w 1728872"/>
              <a:gd name="connsiteY68" fmla="*/ 1739293 h 2729893"/>
              <a:gd name="connsiteX69" fmla="*/ 42947 w 1728872"/>
              <a:gd name="connsiteY69" fmla="*/ 1786918 h 2729893"/>
              <a:gd name="connsiteX70" fmla="*/ 47710 w 1728872"/>
              <a:gd name="connsiteY70" fmla="*/ 1805968 h 2729893"/>
              <a:gd name="connsiteX71" fmla="*/ 52472 w 1728872"/>
              <a:gd name="connsiteY71" fmla="*/ 1820256 h 2729893"/>
              <a:gd name="connsiteX72" fmla="*/ 38185 w 1728872"/>
              <a:gd name="connsiteY72" fmla="*/ 1877406 h 2729893"/>
              <a:gd name="connsiteX73" fmla="*/ 28660 w 1728872"/>
              <a:gd name="connsiteY73" fmla="*/ 1905981 h 2729893"/>
              <a:gd name="connsiteX74" fmla="*/ 57235 w 1728872"/>
              <a:gd name="connsiteY74" fmla="*/ 1958368 h 2729893"/>
              <a:gd name="connsiteX75" fmla="*/ 61997 w 1728872"/>
              <a:gd name="connsiteY75" fmla="*/ 1977418 h 2729893"/>
              <a:gd name="connsiteX76" fmla="*/ 23897 w 1728872"/>
              <a:gd name="connsiteY76" fmla="*/ 1977418 h 2729893"/>
              <a:gd name="connsiteX77" fmla="*/ 85 w 1728872"/>
              <a:gd name="connsiteY77" fmla="*/ 1982181 h 2729893"/>
              <a:gd name="connsiteX78" fmla="*/ 19135 w 1728872"/>
              <a:gd name="connsiteY78" fmla="*/ 2020281 h 2729893"/>
              <a:gd name="connsiteX79" fmla="*/ 33422 w 1728872"/>
              <a:gd name="connsiteY79" fmla="*/ 2206018 h 2729893"/>
              <a:gd name="connsiteX80" fmla="*/ 47710 w 1728872"/>
              <a:gd name="connsiteY80" fmla="*/ 2277456 h 2729893"/>
              <a:gd name="connsiteX81" fmla="*/ 66760 w 1728872"/>
              <a:gd name="connsiteY81" fmla="*/ 2301268 h 2729893"/>
              <a:gd name="connsiteX82" fmla="*/ 76285 w 1728872"/>
              <a:gd name="connsiteY82" fmla="*/ 2315556 h 2729893"/>
              <a:gd name="connsiteX83" fmla="*/ 104860 w 1728872"/>
              <a:gd name="connsiteY83" fmla="*/ 2329843 h 2729893"/>
              <a:gd name="connsiteX84" fmla="*/ 157247 w 1728872"/>
              <a:gd name="connsiteY84" fmla="*/ 2391756 h 2729893"/>
              <a:gd name="connsiteX85" fmla="*/ 171535 w 1728872"/>
              <a:gd name="connsiteY85" fmla="*/ 2425093 h 2729893"/>
              <a:gd name="connsiteX86" fmla="*/ 176297 w 1728872"/>
              <a:gd name="connsiteY86" fmla="*/ 2448906 h 2729893"/>
              <a:gd name="connsiteX87" fmla="*/ 190585 w 1728872"/>
              <a:gd name="connsiteY87" fmla="*/ 2467956 h 2729893"/>
              <a:gd name="connsiteX88" fmla="*/ 195347 w 1728872"/>
              <a:gd name="connsiteY88" fmla="*/ 2482243 h 2729893"/>
              <a:gd name="connsiteX89" fmla="*/ 204872 w 1728872"/>
              <a:gd name="connsiteY89" fmla="*/ 2501293 h 2729893"/>
              <a:gd name="connsiteX90" fmla="*/ 209635 w 1728872"/>
              <a:gd name="connsiteY90" fmla="*/ 2525106 h 2729893"/>
              <a:gd name="connsiteX91" fmla="*/ 233447 w 1728872"/>
              <a:gd name="connsiteY91" fmla="*/ 2567968 h 2729893"/>
              <a:gd name="connsiteX92" fmla="*/ 238210 w 1728872"/>
              <a:gd name="connsiteY92" fmla="*/ 2582256 h 2729893"/>
              <a:gd name="connsiteX93" fmla="*/ 262022 w 1728872"/>
              <a:gd name="connsiteY93" fmla="*/ 2606068 h 2729893"/>
              <a:gd name="connsiteX94" fmla="*/ 271547 w 1728872"/>
              <a:gd name="connsiteY94" fmla="*/ 2620356 h 2729893"/>
              <a:gd name="connsiteX95" fmla="*/ 300122 w 1728872"/>
              <a:gd name="connsiteY95" fmla="*/ 2625118 h 2729893"/>
              <a:gd name="connsiteX96" fmla="*/ 395372 w 1728872"/>
              <a:gd name="connsiteY96" fmla="*/ 2653693 h 2729893"/>
              <a:gd name="connsiteX97" fmla="*/ 395372 w 1728872"/>
              <a:gd name="connsiteY97" fmla="*/ 2653693 h 2729893"/>
              <a:gd name="connsiteX98" fmla="*/ 452522 w 1728872"/>
              <a:gd name="connsiteY98" fmla="*/ 2672743 h 2729893"/>
              <a:gd name="connsiteX99" fmla="*/ 476335 w 1728872"/>
              <a:gd name="connsiteY99" fmla="*/ 2682268 h 2729893"/>
              <a:gd name="connsiteX100" fmla="*/ 504910 w 1728872"/>
              <a:gd name="connsiteY100" fmla="*/ 2691793 h 2729893"/>
              <a:gd name="connsiteX101" fmla="*/ 552535 w 1728872"/>
              <a:gd name="connsiteY101" fmla="*/ 2701318 h 2729893"/>
              <a:gd name="connsiteX102" fmla="*/ 600160 w 1728872"/>
              <a:gd name="connsiteY102" fmla="*/ 2715606 h 2729893"/>
              <a:gd name="connsiteX103" fmla="*/ 628735 w 1728872"/>
              <a:gd name="connsiteY103" fmla="*/ 2725131 h 2729893"/>
              <a:gd name="connsiteX104" fmla="*/ 643022 w 1728872"/>
              <a:gd name="connsiteY104" fmla="*/ 2729893 h 2729893"/>
              <a:gd name="connsiteX105" fmla="*/ 652547 w 1728872"/>
              <a:gd name="connsiteY105" fmla="*/ 2663218 h 2729893"/>
              <a:gd name="connsiteX106" fmla="*/ 666835 w 1728872"/>
              <a:gd name="connsiteY106" fmla="*/ 2653693 h 2729893"/>
              <a:gd name="connsiteX107" fmla="*/ 695410 w 1728872"/>
              <a:gd name="connsiteY107" fmla="*/ 2644168 h 2729893"/>
              <a:gd name="connsiteX108" fmla="*/ 709697 w 1728872"/>
              <a:gd name="connsiteY108" fmla="*/ 2634643 h 2729893"/>
              <a:gd name="connsiteX109" fmla="*/ 738272 w 1728872"/>
              <a:gd name="connsiteY109" fmla="*/ 2625118 h 2729893"/>
              <a:gd name="connsiteX110" fmla="*/ 771610 w 1728872"/>
              <a:gd name="connsiteY110" fmla="*/ 2610831 h 2729893"/>
              <a:gd name="connsiteX111" fmla="*/ 800185 w 1728872"/>
              <a:gd name="connsiteY111" fmla="*/ 2587018 h 2729893"/>
              <a:gd name="connsiteX112" fmla="*/ 833522 w 1728872"/>
              <a:gd name="connsiteY112" fmla="*/ 2553681 h 2729893"/>
              <a:gd name="connsiteX113" fmla="*/ 895435 w 1728872"/>
              <a:gd name="connsiteY113" fmla="*/ 2534631 h 2729893"/>
              <a:gd name="connsiteX114" fmla="*/ 924010 w 1728872"/>
              <a:gd name="connsiteY114" fmla="*/ 2520343 h 2729893"/>
              <a:gd name="connsiteX115" fmla="*/ 962110 w 1728872"/>
              <a:gd name="connsiteY115" fmla="*/ 2510818 h 2729893"/>
              <a:gd name="connsiteX116" fmla="*/ 976397 w 1728872"/>
              <a:gd name="connsiteY116" fmla="*/ 2506056 h 2729893"/>
              <a:gd name="connsiteX117" fmla="*/ 995447 w 1728872"/>
              <a:gd name="connsiteY117" fmla="*/ 2501293 h 2729893"/>
              <a:gd name="connsiteX118" fmla="*/ 1014497 w 1728872"/>
              <a:gd name="connsiteY118" fmla="*/ 2491768 h 2729893"/>
              <a:gd name="connsiteX119" fmla="*/ 1062122 w 1728872"/>
              <a:gd name="connsiteY119" fmla="*/ 2482243 h 2729893"/>
              <a:gd name="connsiteX120" fmla="*/ 1066885 w 1728872"/>
              <a:gd name="connsiteY120" fmla="*/ 2463193 h 2729893"/>
              <a:gd name="connsiteX121" fmla="*/ 1109747 w 1728872"/>
              <a:gd name="connsiteY121" fmla="*/ 2448906 h 2729893"/>
              <a:gd name="connsiteX122" fmla="*/ 1114510 w 1728872"/>
              <a:gd name="connsiteY122" fmla="*/ 2429856 h 2729893"/>
              <a:gd name="connsiteX123" fmla="*/ 1109747 w 1728872"/>
              <a:gd name="connsiteY123" fmla="*/ 2415568 h 2729893"/>
              <a:gd name="connsiteX124" fmla="*/ 1081172 w 1728872"/>
              <a:gd name="connsiteY124" fmla="*/ 2377468 h 2729893"/>
              <a:gd name="connsiteX125" fmla="*/ 1071647 w 1728872"/>
              <a:gd name="connsiteY125" fmla="*/ 2363181 h 2729893"/>
              <a:gd name="connsiteX126" fmla="*/ 1038310 w 1728872"/>
              <a:gd name="connsiteY126" fmla="*/ 2320318 h 2729893"/>
              <a:gd name="connsiteX127" fmla="*/ 1066885 w 1728872"/>
              <a:gd name="connsiteY127" fmla="*/ 2253643 h 2729893"/>
              <a:gd name="connsiteX128" fmla="*/ 1081172 w 1728872"/>
              <a:gd name="connsiteY128" fmla="*/ 2248881 h 2729893"/>
              <a:gd name="connsiteX129" fmla="*/ 1100222 w 1728872"/>
              <a:gd name="connsiteY129" fmla="*/ 2234593 h 2729893"/>
              <a:gd name="connsiteX130" fmla="*/ 1114510 w 1728872"/>
              <a:gd name="connsiteY130" fmla="*/ 2225068 h 2729893"/>
              <a:gd name="connsiteX131" fmla="*/ 1128797 w 1728872"/>
              <a:gd name="connsiteY131" fmla="*/ 2210781 h 2729893"/>
              <a:gd name="connsiteX132" fmla="*/ 1138322 w 1728872"/>
              <a:gd name="connsiteY132" fmla="*/ 2186968 h 2729893"/>
              <a:gd name="connsiteX133" fmla="*/ 1157372 w 1728872"/>
              <a:gd name="connsiteY133" fmla="*/ 2158393 h 2729893"/>
              <a:gd name="connsiteX134" fmla="*/ 1176422 w 1728872"/>
              <a:gd name="connsiteY134" fmla="*/ 2129818 h 2729893"/>
              <a:gd name="connsiteX135" fmla="*/ 1190710 w 1728872"/>
              <a:gd name="connsiteY135" fmla="*/ 2120293 h 2729893"/>
              <a:gd name="connsiteX136" fmla="*/ 1309772 w 1728872"/>
              <a:gd name="connsiteY136" fmla="*/ 2110768 h 2729893"/>
              <a:gd name="connsiteX137" fmla="*/ 1324060 w 1728872"/>
              <a:gd name="connsiteY137" fmla="*/ 2091718 h 2729893"/>
              <a:gd name="connsiteX138" fmla="*/ 1333585 w 1728872"/>
              <a:gd name="connsiteY138" fmla="*/ 2063143 h 2729893"/>
              <a:gd name="connsiteX139" fmla="*/ 1357397 w 1728872"/>
              <a:gd name="connsiteY139" fmla="*/ 2053618 h 2729893"/>
              <a:gd name="connsiteX140" fmla="*/ 1405022 w 1728872"/>
              <a:gd name="connsiteY140" fmla="*/ 2044093 h 2729893"/>
              <a:gd name="connsiteX141" fmla="*/ 1395497 w 1728872"/>
              <a:gd name="connsiteY141" fmla="*/ 2020281 h 2729893"/>
              <a:gd name="connsiteX142" fmla="*/ 1419310 w 1728872"/>
              <a:gd name="connsiteY142" fmla="*/ 2015518 h 2729893"/>
              <a:gd name="connsiteX143" fmla="*/ 1476460 w 1728872"/>
              <a:gd name="connsiteY143" fmla="*/ 2001231 h 2729893"/>
              <a:gd name="connsiteX144" fmla="*/ 1490747 w 1728872"/>
              <a:gd name="connsiteY144" fmla="*/ 1996468 h 2729893"/>
              <a:gd name="connsiteX145" fmla="*/ 1528847 w 1728872"/>
              <a:gd name="connsiteY145" fmla="*/ 1991706 h 2729893"/>
              <a:gd name="connsiteX146" fmla="*/ 1543135 w 1728872"/>
              <a:gd name="connsiteY146" fmla="*/ 1967893 h 2729893"/>
              <a:gd name="connsiteX147" fmla="*/ 1552660 w 1728872"/>
              <a:gd name="connsiteY147" fmla="*/ 1915506 h 2729893"/>
              <a:gd name="connsiteX148" fmla="*/ 1595522 w 1728872"/>
              <a:gd name="connsiteY148" fmla="*/ 1905981 h 2729893"/>
              <a:gd name="connsiteX149" fmla="*/ 1605047 w 1728872"/>
              <a:gd name="connsiteY149" fmla="*/ 1891693 h 2729893"/>
              <a:gd name="connsiteX150" fmla="*/ 1609810 w 1728872"/>
              <a:gd name="connsiteY150" fmla="*/ 1877406 h 2729893"/>
              <a:gd name="connsiteX151" fmla="*/ 1628860 w 1728872"/>
              <a:gd name="connsiteY151" fmla="*/ 1863118 h 2729893"/>
              <a:gd name="connsiteX152" fmla="*/ 1657435 w 1728872"/>
              <a:gd name="connsiteY152" fmla="*/ 1834543 h 2729893"/>
              <a:gd name="connsiteX153" fmla="*/ 1647910 w 1728872"/>
              <a:gd name="connsiteY153" fmla="*/ 1791681 h 2729893"/>
              <a:gd name="connsiteX154" fmla="*/ 1624097 w 1728872"/>
              <a:gd name="connsiteY154" fmla="*/ 1763106 h 2729893"/>
              <a:gd name="connsiteX155" fmla="*/ 1581235 w 1728872"/>
              <a:gd name="connsiteY155" fmla="*/ 1715481 h 2729893"/>
              <a:gd name="connsiteX156" fmla="*/ 1562185 w 1728872"/>
              <a:gd name="connsiteY156" fmla="*/ 1710718 h 2729893"/>
              <a:gd name="connsiteX157" fmla="*/ 1547897 w 1728872"/>
              <a:gd name="connsiteY157" fmla="*/ 1677381 h 2729893"/>
              <a:gd name="connsiteX158" fmla="*/ 1585997 w 1728872"/>
              <a:gd name="connsiteY158" fmla="*/ 1653568 h 2729893"/>
              <a:gd name="connsiteX159" fmla="*/ 1619335 w 1728872"/>
              <a:gd name="connsiteY159" fmla="*/ 1639281 h 2729893"/>
              <a:gd name="connsiteX160" fmla="*/ 1652672 w 1728872"/>
              <a:gd name="connsiteY160" fmla="*/ 1629756 h 2729893"/>
              <a:gd name="connsiteX161" fmla="*/ 1681247 w 1728872"/>
              <a:gd name="connsiteY161" fmla="*/ 1620231 h 2729893"/>
              <a:gd name="connsiteX162" fmla="*/ 1695535 w 1728872"/>
              <a:gd name="connsiteY162" fmla="*/ 1601181 h 2729893"/>
              <a:gd name="connsiteX163" fmla="*/ 1705060 w 1728872"/>
              <a:gd name="connsiteY163" fmla="*/ 1586893 h 2729893"/>
              <a:gd name="connsiteX164" fmla="*/ 1700297 w 1728872"/>
              <a:gd name="connsiteY164" fmla="*/ 1544031 h 2729893"/>
              <a:gd name="connsiteX165" fmla="*/ 1686010 w 1728872"/>
              <a:gd name="connsiteY165" fmla="*/ 1524981 h 2729893"/>
              <a:gd name="connsiteX166" fmla="*/ 1681247 w 1728872"/>
              <a:gd name="connsiteY166" fmla="*/ 1505931 h 2729893"/>
              <a:gd name="connsiteX167" fmla="*/ 1671722 w 1728872"/>
              <a:gd name="connsiteY167" fmla="*/ 1477356 h 2729893"/>
              <a:gd name="connsiteX168" fmla="*/ 1676485 w 1728872"/>
              <a:gd name="connsiteY168" fmla="*/ 1410681 h 2729893"/>
              <a:gd name="connsiteX169" fmla="*/ 1681247 w 1728872"/>
              <a:gd name="connsiteY169" fmla="*/ 1372581 h 2729893"/>
              <a:gd name="connsiteX170" fmla="*/ 1700297 w 1728872"/>
              <a:gd name="connsiteY170" fmla="*/ 1353531 h 2729893"/>
              <a:gd name="connsiteX171" fmla="*/ 1709822 w 1728872"/>
              <a:gd name="connsiteY171" fmla="*/ 1329718 h 2729893"/>
              <a:gd name="connsiteX172" fmla="*/ 1714585 w 1728872"/>
              <a:gd name="connsiteY172" fmla="*/ 1315431 h 2729893"/>
              <a:gd name="connsiteX173" fmla="*/ 1728872 w 1728872"/>
              <a:gd name="connsiteY173" fmla="*/ 1286856 h 2729893"/>
              <a:gd name="connsiteX174" fmla="*/ 1719347 w 1728872"/>
              <a:gd name="connsiteY174" fmla="*/ 1196368 h 2729893"/>
              <a:gd name="connsiteX175" fmla="*/ 1681247 w 1728872"/>
              <a:gd name="connsiteY175" fmla="*/ 1158268 h 2729893"/>
              <a:gd name="connsiteX176" fmla="*/ 1666960 w 1728872"/>
              <a:gd name="connsiteY176" fmla="*/ 1143981 h 2729893"/>
              <a:gd name="connsiteX177" fmla="*/ 1652672 w 1728872"/>
              <a:gd name="connsiteY177" fmla="*/ 1129693 h 2729893"/>
              <a:gd name="connsiteX178" fmla="*/ 1633622 w 1728872"/>
              <a:gd name="connsiteY178" fmla="*/ 1120168 h 2729893"/>
              <a:gd name="connsiteX179" fmla="*/ 1614572 w 1728872"/>
              <a:gd name="connsiteY179" fmla="*/ 1101118 h 2729893"/>
              <a:gd name="connsiteX180" fmla="*/ 1600285 w 1728872"/>
              <a:gd name="connsiteY180" fmla="*/ 1096356 h 2729893"/>
              <a:gd name="connsiteX181" fmla="*/ 1581235 w 1728872"/>
              <a:gd name="connsiteY181" fmla="*/ 1086831 h 2729893"/>
              <a:gd name="connsiteX182" fmla="*/ 1547897 w 1728872"/>
              <a:gd name="connsiteY182" fmla="*/ 1077306 h 2729893"/>
              <a:gd name="connsiteX183" fmla="*/ 1528847 w 1728872"/>
              <a:gd name="connsiteY183" fmla="*/ 1067781 h 2729893"/>
              <a:gd name="connsiteX184" fmla="*/ 1500272 w 1728872"/>
              <a:gd name="connsiteY184" fmla="*/ 1063018 h 2729893"/>
              <a:gd name="connsiteX185" fmla="*/ 1481222 w 1728872"/>
              <a:gd name="connsiteY185" fmla="*/ 1029681 h 2729893"/>
              <a:gd name="connsiteX186" fmla="*/ 1466935 w 1728872"/>
              <a:gd name="connsiteY186" fmla="*/ 986818 h 2729893"/>
              <a:gd name="connsiteX187" fmla="*/ 1457410 w 1728872"/>
              <a:gd name="connsiteY187" fmla="*/ 967768 h 2729893"/>
              <a:gd name="connsiteX188" fmla="*/ 1452647 w 1728872"/>
              <a:gd name="connsiteY188" fmla="*/ 953481 h 2729893"/>
              <a:gd name="connsiteX189" fmla="*/ 1443122 w 1728872"/>
              <a:gd name="connsiteY189" fmla="*/ 929668 h 2729893"/>
              <a:gd name="connsiteX190" fmla="*/ 1452647 w 1728872"/>
              <a:gd name="connsiteY190" fmla="*/ 867756 h 2729893"/>
              <a:gd name="connsiteX191" fmla="*/ 1462172 w 1728872"/>
              <a:gd name="connsiteY191" fmla="*/ 853468 h 2729893"/>
              <a:gd name="connsiteX192" fmla="*/ 1466935 w 1728872"/>
              <a:gd name="connsiteY192" fmla="*/ 839181 h 2729893"/>
              <a:gd name="connsiteX193" fmla="*/ 1500272 w 1728872"/>
              <a:gd name="connsiteY193" fmla="*/ 786793 h 2729893"/>
              <a:gd name="connsiteX194" fmla="*/ 1519322 w 1728872"/>
              <a:gd name="connsiteY194" fmla="*/ 739168 h 2729893"/>
              <a:gd name="connsiteX195" fmla="*/ 1528847 w 1728872"/>
              <a:gd name="connsiteY195" fmla="*/ 715356 h 2729893"/>
              <a:gd name="connsiteX196" fmla="*/ 1543135 w 1728872"/>
              <a:gd name="connsiteY196" fmla="*/ 701068 h 2729893"/>
              <a:gd name="connsiteX197" fmla="*/ 1562185 w 1728872"/>
              <a:gd name="connsiteY197" fmla="*/ 686781 h 2729893"/>
              <a:gd name="connsiteX198" fmla="*/ 1590760 w 1728872"/>
              <a:gd name="connsiteY198" fmla="*/ 643918 h 2729893"/>
              <a:gd name="connsiteX199" fmla="*/ 1600285 w 1728872"/>
              <a:gd name="connsiteY199" fmla="*/ 615343 h 2729893"/>
              <a:gd name="connsiteX200" fmla="*/ 1619335 w 1728872"/>
              <a:gd name="connsiteY200" fmla="*/ 586768 h 2729893"/>
              <a:gd name="connsiteX201" fmla="*/ 1614572 w 1728872"/>
              <a:gd name="connsiteY201" fmla="*/ 491518 h 2729893"/>
              <a:gd name="connsiteX202" fmla="*/ 1585997 w 1728872"/>
              <a:gd name="connsiteY202" fmla="*/ 467706 h 2729893"/>
              <a:gd name="connsiteX203" fmla="*/ 1571710 w 1728872"/>
              <a:gd name="connsiteY203" fmla="*/ 462943 h 2729893"/>
              <a:gd name="connsiteX204" fmla="*/ 1538372 w 1728872"/>
              <a:gd name="connsiteY204" fmla="*/ 448656 h 2729893"/>
              <a:gd name="connsiteX205" fmla="*/ 1533610 w 1728872"/>
              <a:gd name="connsiteY205" fmla="*/ 429606 h 2729893"/>
              <a:gd name="connsiteX206" fmla="*/ 1528847 w 1728872"/>
              <a:gd name="connsiteY206" fmla="*/ 343881 h 2729893"/>
              <a:gd name="connsiteX207" fmla="*/ 1514560 w 1728872"/>
              <a:gd name="connsiteY207" fmla="*/ 324831 h 2729893"/>
              <a:gd name="connsiteX208" fmla="*/ 1505035 w 1728872"/>
              <a:gd name="connsiteY208" fmla="*/ 310543 h 2729893"/>
              <a:gd name="connsiteX209" fmla="*/ 1485985 w 1728872"/>
              <a:gd name="connsiteY209" fmla="*/ 305781 h 2729893"/>
              <a:gd name="connsiteX210" fmla="*/ 1457410 w 1728872"/>
              <a:gd name="connsiteY210" fmla="*/ 296256 h 2729893"/>
              <a:gd name="connsiteX211" fmla="*/ 1481222 w 1728872"/>
              <a:gd name="connsiteY211" fmla="*/ 272443 h 2729893"/>
              <a:gd name="connsiteX212" fmla="*/ 1500272 w 1728872"/>
              <a:gd name="connsiteY212" fmla="*/ 234343 h 2729893"/>
              <a:gd name="connsiteX213" fmla="*/ 1514560 w 1728872"/>
              <a:gd name="connsiteY213" fmla="*/ 162906 h 2729893"/>
              <a:gd name="connsiteX214" fmla="*/ 1519322 w 1728872"/>
              <a:gd name="connsiteY214" fmla="*/ 139093 h 2729893"/>
              <a:gd name="connsiteX215" fmla="*/ 1524085 w 1728872"/>
              <a:gd name="connsiteY215" fmla="*/ 124806 h 2729893"/>
              <a:gd name="connsiteX216" fmla="*/ 1528847 w 1728872"/>
              <a:gd name="connsiteY216" fmla="*/ 105756 h 2729893"/>
              <a:gd name="connsiteX217" fmla="*/ 1547897 w 1728872"/>
              <a:gd name="connsiteY217" fmla="*/ 77181 h 2729893"/>
              <a:gd name="connsiteX218" fmla="*/ 1557422 w 1728872"/>
              <a:gd name="connsiteY218" fmla="*/ 62893 h 2729893"/>
              <a:gd name="connsiteX219" fmla="*/ 1538372 w 1728872"/>
              <a:gd name="connsiteY219" fmla="*/ 20031 h 2729893"/>
              <a:gd name="connsiteX0" fmla="*/ 1538372 w 1728872"/>
              <a:gd name="connsiteY0" fmla="*/ 20031 h 2729893"/>
              <a:gd name="connsiteX1" fmla="*/ 1485985 w 1728872"/>
              <a:gd name="connsiteY1" fmla="*/ 8125 h 2729893"/>
              <a:gd name="connsiteX2" fmla="*/ 1445503 w 1728872"/>
              <a:gd name="connsiteY2" fmla="*/ 3361 h 2729893"/>
              <a:gd name="connsiteX3" fmla="*/ 1338347 w 1728872"/>
              <a:gd name="connsiteY3" fmla="*/ 67656 h 2729893"/>
              <a:gd name="connsiteX4" fmla="*/ 1288341 w 1728872"/>
              <a:gd name="connsiteY4" fmla="*/ 122425 h 2729893"/>
              <a:gd name="connsiteX5" fmla="*/ 1221666 w 1728872"/>
              <a:gd name="connsiteY5" fmla="*/ 124805 h 2729893"/>
              <a:gd name="connsiteX6" fmla="*/ 1202616 w 1728872"/>
              <a:gd name="connsiteY6" fmla="*/ 146238 h 2729893"/>
              <a:gd name="connsiteX7" fmla="*/ 1138322 w 1728872"/>
              <a:gd name="connsiteY7" fmla="*/ 165288 h 2729893"/>
              <a:gd name="connsiteX8" fmla="*/ 1085935 w 1728872"/>
              <a:gd name="connsiteY8" fmla="*/ 243868 h 2729893"/>
              <a:gd name="connsiteX9" fmla="*/ 1059741 w 1728872"/>
              <a:gd name="connsiteY9" fmla="*/ 296256 h 2729893"/>
              <a:gd name="connsiteX10" fmla="*/ 966872 w 1728872"/>
              <a:gd name="connsiteY10" fmla="*/ 267681 h 2729893"/>
              <a:gd name="connsiteX11" fmla="*/ 909722 w 1728872"/>
              <a:gd name="connsiteY11" fmla="*/ 310543 h 2729893"/>
              <a:gd name="connsiteX12" fmla="*/ 885910 w 1728872"/>
              <a:gd name="connsiteY12" fmla="*/ 405793 h 2729893"/>
              <a:gd name="connsiteX13" fmla="*/ 854953 w 1728872"/>
              <a:gd name="connsiteY13" fmla="*/ 489137 h 2729893"/>
              <a:gd name="connsiteX14" fmla="*/ 769229 w 1728872"/>
              <a:gd name="connsiteY14" fmla="*/ 470086 h 2729893"/>
              <a:gd name="connsiteX15" fmla="*/ 716841 w 1728872"/>
              <a:gd name="connsiteY15" fmla="*/ 484375 h 2729893"/>
              <a:gd name="connsiteX16" fmla="*/ 681122 w 1728872"/>
              <a:gd name="connsiteY16" fmla="*/ 524857 h 2729893"/>
              <a:gd name="connsiteX17" fmla="*/ 633497 w 1728872"/>
              <a:gd name="connsiteY17" fmla="*/ 529619 h 2729893"/>
              <a:gd name="connsiteX18" fmla="*/ 631115 w 1728872"/>
              <a:gd name="connsiteY18" fmla="*/ 562956 h 2729893"/>
              <a:gd name="connsiteX19" fmla="*/ 595397 w 1728872"/>
              <a:gd name="connsiteY19" fmla="*/ 577244 h 2729893"/>
              <a:gd name="connsiteX20" fmla="*/ 581110 w 1728872"/>
              <a:gd name="connsiteY20" fmla="*/ 624868 h 2729893"/>
              <a:gd name="connsiteX21" fmla="*/ 564441 w 1728872"/>
              <a:gd name="connsiteY21" fmla="*/ 667731 h 2729893"/>
              <a:gd name="connsiteX22" fmla="*/ 514435 w 1728872"/>
              <a:gd name="connsiteY22" fmla="*/ 686781 h 2729893"/>
              <a:gd name="connsiteX23" fmla="*/ 535866 w 1728872"/>
              <a:gd name="connsiteY23" fmla="*/ 729643 h 2729893"/>
              <a:gd name="connsiteX24" fmla="*/ 581110 w 1728872"/>
              <a:gd name="connsiteY24" fmla="*/ 748694 h 2729893"/>
              <a:gd name="connsiteX25" fmla="*/ 604922 w 1728872"/>
              <a:gd name="connsiteY25" fmla="*/ 791556 h 2729893"/>
              <a:gd name="connsiteX26" fmla="*/ 623972 w 1728872"/>
              <a:gd name="connsiteY26" fmla="*/ 858231 h 2729893"/>
              <a:gd name="connsiteX27" fmla="*/ 638260 w 1728872"/>
              <a:gd name="connsiteY27" fmla="*/ 867756 h 2729893"/>
              <a:gd name="connsiteX28" fmla="*/ 604922 w 1728872"/>
              <a:gd name="connsiteY28" fmla="*/ 886806 h 2729893"/>
              <a:gd name="connsiteX29" fmla="*/ 595397 w 1728872"/>
              <a:gd name="connsiteY29" fmla="*/ 901093 h 2729893"/>
              <a:gd name="connsiteX30" fmla="*/ 576347 w 1728872"/>
              <a:gd name="connsiteY30" fmla="*/ 905856 h 2729893"/>
              <a:gd name="connsiteX31" fmla="*/ 562060 w 1728872"/>
              <a:gd name="connsiteY31" fmla="*/ 901093 h 2729893"/>
              <a:gd name="connsiteX32" fmla="*/ 566822 w 1728872"/>
              <a:gd name="connsiteY32" fmla="*/ 939193 h 2729893"/>
              <a:gd name="connsiteX33" fmla="*/ 557297 w 1728872"/>
              <a:gd name="connsiteY33" fmla="*/ 972531 h 2729893"/>
              <a:gd name="connsiteX34" fmla="*/ 523960 w 1728872"/>
              <a:gd name="connsiteY34" fmla="*/ 991581 h 2729893"/>
              <a:gd name="connsiteX35" fmla="*/ 509672 w 1728872"/>
              <a:gd name="connsiteY35" fmla="*/ 1005868 h 2729893"/>
              <a:gd name="connsiteX36" fmla="*/ 476335 w 1728872"/>
              <a:gd name="connsiteY36" fmla="*/ 986818 h 2729893"/>
              <a:gd name="connsiteX37" fmla="*/ 457285 w 1728872"/>
              <a:gd name="connsiteY37" fmla="*/ 991581 h 2729893"/>
              <a:gd name="connsiteX38" fmla="*/ 462047 w 1728872"/>
              <a:gd name="connsiteY38" fmla="*/ 1015393 h 2729893"/>
              <a:gd name="connsiteX39" fmla="*/ 481097 w 1728872"/>
              <a:gd name="connsiteY39" fmla="*/ 1043968 h 2729893"/>
              <a:gd name="connsiteX40" fmla="*/ 490622 w 1728872"/>
              <a:gd name="connsiteY40" fmla="*/ 1082068 h 2729893"/>
              <a:gd name="connsiteX41" fmla="*/ 485860 w 1728872"/>
              <a:gd name="connsiteY41" fmla="*/ 1182081 h 2729893"/>
              <a:gd name="connsiteX42" fmla="*/ 452522 w 1728872"/>
              <a:gd name="connsiteY42" fmla="*/ 1215418 h 2729893"/>
              <a:gd name="connsiteX43" fmla="*/ 438235 w 1728872"/>
              <a:gd name="connsiteY43" fmla="*/ 1229706 h 2729893"/>
              <a:gd name="connsiteX44" fmla="*/ 414422 w 1728872"/>
              <a:gd name="connsiteY44" fmla="*/ 1220181 h 2729893"/>
              <a:gd name="connsiteX45" fmla="*/ 395372 w 1728872"/>
              <a:gd name="connsiteY45" fmla="*/ 1215418 h 2729893"/>
              <a:gd name="connsiteX46" fmla="*/ 390610 w 1728872"/>
              <a:gd name="connsiteY46" fmla="*/ 1234468 h 2729893"/>
              <a:gd name="connsiteX47" fmla="*/ 385847 w 1728872"/>
              <a:gd name="connsiteY47" fmla="*/ 1258281 h 2729893"/>
              <a:gd name="connsiteX48" fmla="*/ 381085 w 1728872"/>
              <a:gd name="connsiteY48" fmla="*/ 1291618 h 2729893"/>
              <a:gd name="connsiteX49" fmla="*/ 376322 w 1728872"/>
              <a:gd name="connsiteY49" fmla="*/ 1305906 h 2729893"/>
              <a:gd name="connsiteX50" fmla="*/ 371560 w 1728872"/>
              <a:gd name="connsiteY50" fmla="*/ 1324956 h 2729893"/>
              <a:gd name="connsiteX51" fmla="*/ 366797 w 1728872"/>
              <a:gd name="connsiteY51" fmla="*/ 1348768 h 2729893"/>
              <a:gd name="connsiteX52" fmla="*/ 338222 w 1728872"/>
              <a:gd name="connsiteY52" fmla="*/ 1377343 h 2729893"/>
              <a:gd name="connsiteX53" fmla="*/ 319172 w 1728872"/>
              <a:gd name="connsiteY53" fmla="*/ 1391631 h 2729893"/>
              <a:gd name="connsiteX54" fmla="*/ 290597 w 1728872"/>
              <a:gd name="connsiteY54" fmla="*/ 1401156 h 2729893"/>
              <a:gd name="connsiteX55" fmla="*/ 276310 w 1728872"/>
              <a:gd name="connsiteY55" fmla="*/ 1415443 h 2729893"/>
              <a:gd name="connsiteX56" fmla="*/ 262022 w 1728872"/>
              <a:gd name="connsiteY56" fmla="*/ 1424968 h 2729893"/>
              <a:gd name="connsiteX57" fmla="*/ 257260 w 1728872"/>
              <a:gd name="connsiteY57" fmla="*/ 1439256 h 2729893"/>
              <a:gd name="connsiteX58" fmla="*/ 242972 w 1728872"/>
              <a:gd name="connsiteY58" fmla="*/ 1463068 h 2729893"/>
              <a:gd name="connsiteX59" fmla="*/ 209635 w 1728872"/>
              <a:gd name="connsiteY59" fmla="*/ 1496406 h 2729893"/>
              <a:gd name="connsiteX60" fmla="*/ 195347 w 1728872"/>
              <a:gd name="connsiteY60" fmla="*/ 1510693 h 2729893"/>
              <a:gd name="connsiteX61" fmla="*/ 157247 w 1728872"/>
              <a:gd name="connsiteY61" fmla="*/ 1539268 h 2729893"/>
              <a:gd name="connsiteX62" fmla="*/ 142960 w 1728872"/>
              <a:gd name="connsiteY62" fmla="*/ 1553556 h 2729893"/>
              <a:gd name="connsiteX63" fmla="*/ 114385 w 1728872"/>
              <a:gd name="connsiteY63" fmla="*/ 1577368 h 2729893"/>
              <a:gd name="connsiteX64" fmla="*/ 109622 w 1728872"/>
              <a:gd name="connsiteY64" fmla="*/ 1591656 h 2729893"/>
              <a:gd name="connsiteX65" fmla="*/ 100097 w 1728872"/>
              <a:gd name="connsiteY65" fmla="*/ 1653568 h 2729893"/>
              <a:gd name="connsiteX66" fmla="*/ 71522 w 1728872"/>
              <a:gd name="connsiteY66" fmla="*/ 1677381 h 2729893"/>
              <a:gd name="connsiteX67" fmla="*/ 38185 w 1728872"/>
              <a:gd name="connsiteY67" fmla="*/ 1720243 h 2729893"/>
              <a:gd name="connsiteX68" fmla="*/ 28660 w 1728872"/>
              <a:gd name="connsiteY68" fmla="*/ 1739293 h 2729893"/>
              <a:gd name="connsiteX69" fmla="*/ 42947 w 1728872"/>
              <a:gd name="connsiteY69" fmla="*/ 1786918 h 2729893"/>
              <a:gd name="connsiteX70" fmla="*/ 47710 w 1728872"/>
              <a:gd name="connsiteY70" fmla="*/ 1805968 h 2729893"/>
              <a:gd name="connsiteX71" fmla="*/ 52472 w 1728872"/>
              <a:gd name="connsiteY71" fmla="*/ 1820256 h 2729893"/>
              <a:gd name="connsiteX72" fmla="*/ 38185 w 1728872"/>
              <a:gd name="connsiteY72" fmla="*/ 1877406 h 2729893"/>
              <a:gd name="connsiteX73" fmla="*/ 28660 w 1728872"/>
              <a:gd name="connsiteY73" fmla="*/ 1905981 h 2729893"/>
              <a:gd name="connsiteX74" fmla="*/ 57235 w 1728872"/>
              <a:gd name="connsiteY74" fmla="*/ 1958368 h 2729893"/>
              <a:gd name="connsiteX75" fmla="*/ 61997 w 1728872"/>
              <a:gd name="connsiteY75" fmla="*/ 1977418 h 2729893"/>
              <a:gd name="connsiteX76" fmla="*/ 23897 w 1728872"/>
              <a:gd name="connsiteY76" fmla="*/ 1977418 h 2729893"/>
              <a:gd name="connsiteX77" fmla="*/ 85 w 1728872"/>
              <a:gd name="connsiteY77" fmla="*/ 1982181 h 2729893"/>
              <a:gd name="connsiteX78" fmla="*/ 19135 w 1728872"/>
              <a:gd name="connsiteY78" fmla="*/ 2020281 h 2729893"/>
              <a:gd name="connsiteX79" fmla="*/ 33422 w 1728872"/>
              <a:gd name="connsiteY79" fmla="*/ 2206018 h 2729893"/>
              <a:gd name="connsiteX80" fmla="*/ 47710 w 1728872"/>
              <a:gd name="connsiteY80" fmla="*/ 2277456 h 2729893"/>
              <a:gd name="connsiteX81" fmla="*/ 66760 w 1728872"/>
              <a:gd name="connsiteY81" fmla="*/ 2301268 h 2729893"/>
              <a:gd name="connsiteX82" fmla="*/ 76285 w 1728872"/>
              <a:gd name="connsiteY82" fmla="*/ 2315556 h 2729893"/>
              <a:gd name="connsiteX83" fmla="*/ 104860 w 1728872"/>
              <a:gd name="connsiteY83" fmla="*/ 2329843 h 2729893"/>
              <a:gd name="connsiteX84" fmla="*/ 157247 w 1728872"/>
              <a:gd name="connsiteY84" fmla="*/ 2391756 h 2729893"/>
              <a:gd name="connsiteX85" fmla="*/ 171535 w 1728872"/>
              <a:gd name="connsiteY85" fmla="*/ 2425093 h 2729893"/>
              <a:gd name="connsiteX86" fmla="*/ 176297 w 1728872"/>
              <a:gd name="connsiteY86" fmla="*/ 2448906 h 2729893"/>
              <a:gd name="connsiteX87" fmla="*/ 190585 w 1728872"/>
              <a:gd name="connsiteY87" fmla="*/ 2467956 h 2729893"/>
              <a:gd name="connsiteX88" fmla="*/ 195347 w 1728872"/>
              <a:gd name="connsiteY88" fmla="*/ 2482243 h 2729893"/>
              <a:gd name="connsiteX89" fmla="*/ 204872 w 1728872"/>
              <a:gd name="connsiteY89" fmla="*/ 2501293 h 2729893"/>
              <a:gd name="connsiteX90" fmla="*/ 209635 w 1728872"/>
              <a:gd name="connsiteY90" fmla="*/ 2525106 h 2729893"/>
              <a:gd name="connsiteX91" fmla="*/ 233447 w 1728872"/>
              <a:gd name="connsiteY91" fmla="*/ 2567968 h 2729893"/>
              <a:gd name="connsiteX92" fmla="*/ 238210 w 1728872"/>
              <a:gd name="connsiteY92" fmla="*/ 2582256 h 2729893"/>
              <a:gd name="connsiteX93" fmla="*/ 262022 w 1728872"/>
              <a:gd name="connsiteY93" fmla="*/ 2606068 h 2729893"/>
              <a:gd name="connsiteX94" fmla="*/ 271547 w 1728872"/>
              <a:gd name="connsiteY94" fmla="*/ 2620356 h 2729893"/>
              <a:gd name="connsiteX95" fmla="*/ 300122 w 1728872"/>
              <a:gd name="connsiteY95" fmla="*/ 2625118 h 2729893"/>
              <a:gd name="connsiteX96" fmla="*/ 395372 w 1728872"/>
              <a:gd name="connsiteY96" fmla="*/ 2653693 h 2729893"/>
              <a:gd name="connsiteX97" fmla="*/ 395372 w 1728872"/>
              <a:gd name="connsiteY97" fmla="*/ 2653693 h 2729893"/>
              <a:gd name="connsiteX98" fmla="*/ 452522 w 1728872"/>
              <a:gd name="connsiteY98" fmla="*/ 2672743 h 2729893"/>
              <a:gd name="connsiteX99" fmla="*/ 476335 w 1728872"/>
              <a:gd name="connsiteY99" fmla="*/ 2682268 h 2729893"/>
              <a:gd name="connsiteX100" fmla="*/ 504910 w 1728872"/>
              <a:gd name="connsiteY100" fmla="*/ 2691793 h 2729893"/>
              <a:gd name="connsiteX101" fmla="*/ 552535 w 1728872"/>
              <a:gd name="connsiteY101" fmla="*/ 2701318 h 2729893"/>
              <a:gd name="connsiteX102" fmla="*/ 600160 w 1728872"/>
              <a:gd name="connsiteY102" fmla="*/ 2715606 h 2729893"/>
              <a:gd name="connsiteX103" fmla="*/ 628735 w 1728872"/>
              <a:gd name="connsiteY103" fmla="*/ 2725131 h 2729893"/>
              <a:gd name="connsiteX104" fmla="*/ 643022 w 1728872"/>
              <a:gd name="connsiteY104" fmla="*/ 2729893 h 2729893"/>
              <a:gd name="connsiteX105" fmla="*/ 652547 w 1728872"/>
              <a:gd name="connsiteY105" fmla="*/ 2663218 h 2729893"/>
              <a:gd name="connsiteX106" fmla="*/ 666835 w 1728872"/>
              <a:gd name="connsiteY106" fmla="*/ 2653693 h 2729893"/>
              <a:gd name="connsiteX107" fmla="*/ 695410 w 1728872"/>
              <a:gd name="connsiteY107" fmla="*/ 2644168 h 2729893"/>
              <a:gd name="connsiteX108" fmla="*/ 709697 w 1728872"/>
              <a:gd name="connsiteY108" fmla="*/ 2634643 h 2729893"/>
              <a:gd name="connsiteX109" fmla="*/ 738272 w 1728872"/>
              <a:gd name="connsiteY109" fmla="*/ 2625118 h 2729893"/>
              <a:gd name="connsiteX110" fmla="*/ 771610 w 1728872"/>
              <a:gd name="connsiteY110" fmla="*/ 2610831 h 2729893"/>
              <a:gd name="connsiteX111" fmla="*/ 800185 w 1728872"/>
              <a:gd name="connsiteY111" fmla="*/ 2587018 h 2729893"/>
              <a:gd name="connsiteX112" fmla="*/ 833522 w 1728872"/>
              <a:gd name="connsiteY112" fmla="*/ 2553681 h 2729893"/>
              <a:gd name="connsiteX113" fmla="*/ 895435 w 1728872"/>
              <a:gd name="connsiteY113" fmla="*/ 2534631 h 2729893"/>
              <a:gd name="connsiteX114" fmla="*/ 924010 w 1728872"/>
              <a:gd name="connsiteY114" fmla="*/ 2520343 h 2729893"/>
              <a:gd name="connsiteX115" fmla="*/ 962110 w 1728872"/>
              <a:gd name="connsiteY115" fmla="*/ 2510818 h 2729893"/>
              <a:gd name="connsiteX116" fmla="*/ 976397 w 1728872"/>
              <a:gd name="connsiteY116" fmla="*/ 2506056 h 2729893"/>
              <a:gd name="connsiteX117" fmla="*/ 995447 w 1728872"/>
              <a:gd name="connsiteY117" fmla="*/ 2501293 h 2729893"/>
              <a:gd name="connsiteX118" fmla="*/ 1014497 w 1728872"/>
              <a:gd name="connsiteY118" fmla="*/ 2491768 h 2729893"/>
              <a:gd name="connsiteX119" fmla="*/ 1062122 w 1728872"/>
              <a:gd name="connsiteY119" fmla="*/ 2482243 h 2729893"/>
              <a:gd name="connsiteX120" fmla="*/ 1066885 w 1728872"/>
              <a:gd name="connsiteY120" fmla="*/ 2463193 h 2729893"/>
              <a:gd name="connsiteX121" fmla="*/ 1109747 w 1728872"/>
              <a:gd name="connsiteY121" fmla="*/ 2448906 h 2729893"/>
              <a:gd name="connsiteX122" fmla="*/ 1114510 w 1728872"/>
              <a:gd name="connsiteY122" fmla="*/ 2429856 h 2729893"/>
              <a:gd name="connsiteX123" fmla="*/ 1109747 w 1728872"/>
              <a:gd name="connsiteY123" fmla="*/ 2415568 h 2729893"/>
              <a:gd name="connsiteX124" fmla="*/ 1081172 w 1728872"/>
              <a:gd name="connsiteY124" fmla="*/ 2377468 h 2729893"/>
              <a:gd name="connsiteX125" fmla="*/ 1071647 w 1728872"/>
              <a:gd name="connsiteY125" fmla="*/ 2363181 h 2729893"/>
              <a:gd name="connsiteX126" fmla="*/ 1038310 w 1728872"/>
              <a:gd name="connsiteY126" fmla="*/ 2320318 h 2729893"/>
              <a:gd name="connsiteX127" fmla="*/ 1066885 w 1728872"/>
              <a:gd name="connsiteY127" fmla="*/ 2253643 h 2729893"/>
              <a:gd name="connsiteX128" fmla="*/ 1081172 w 1728872"/>
              <a:gd name="connsiteY128" fmla="*/ 2248881 h 2729893"/>
              <a:gd name="connsiteX129" fmla="*/ 1100222 w 1728872"/>
              <a:gd name="connsiteY129" fmla="*/ 2234593 h 2729893"/>
              <a:gd name="connsiteX130" fmla="*/ 1114510 w 1728872"/>
              <a:gd name="connsiteY130" fmla="*/ 2225068 h 2729893"/>
              <a:gd name="connsiteX131" fmla="*/ 1128797 w 1728872"/>
              <a:gd name="connsiteY131" fmla="*/ 2210781 h 2729893"/>
              <a:gd name="connsiteX132" fmla="*/ 1138322 w 1728872"/>
              <a:gd name="connsiteY132" fmla="*/ 2186968 h 2729893"/>
              <a:gd name="connsiteX133" fmla="*/ 1157372 w 1728872"/>
              <a:gd name="connsiteY133" fmla="*/ 2158393 h 2729893"/>
              <a:gd name="connsiteX134" fmla="*/ 1176422 w 1728872"/>
              <a:gd name="connsiteY134" fmla="*/ 2129818 h 2729893"/>
              <a:gd name="connsiteX135" fmla="*/ 1190710 w 1728872"/>
              <a:gd name="connsiteY135" fmla="*/ 2120293 h 2729893"/>
              <a:gd name="connsiteX136" fmla="*/ 1309772 w 1728872"/>
              <a:gd name="connsiteY136" fmla="*/ 2110768 h 2729893"/>
              <a:gd name="connsiteX137" fmla="*/ 1324060 w 1728872"/>
              <a:gd name="connsiteY137" fmla="*/ 2091718 h 2729893"/>
              <a:gd name="connsiteX138" fmla="*/ 1333585 w 1728872"/>
              <a:gd name="connsiteY138" fmla="*/ 2063143 h 2729893"/>
              <a:gd name="connsiteX139" fmla="*/ 1357397 w 1728872"/>
              <a:gd name="connsiteY139" fmla="*/ 2053618 h 2729893"/>
              <a:gd name="connsiteX140" fmla="*/ 1405022 w 1728872"/>
              <a:gd name="connsiteY140" fmla="*/ 2044093 h 2729893"/>
              <a:gd name="connsiteX141" fmla="*/ 1395497 w 1728872"/>
              <a:gd name="connsiteY141" fmla="*/ 2020281 h 2729893"/>
              <a:gd name="connsiteX142" fmla="*/ 1419310 w 1728872"/>
              <a:gd name="connsiteY142" fmla="*/ 2015518 h 2729893"/>
              <a:gd name="connsiteX143" fmla="*/ 1476460 w 1728872"/>
              <a:gd name="connsiteY143" fmla="*/ 2001231 h 2729893"/>
              <a:gd name="connsiteX144" fmla="*/ 1490747 w 1728872"/>
              <a:gd name="connsiteY144" fmla="*/ 1996468 h 2729893"/>
              <a:gd name="connsiteX145" fmla="*/ 1528847 w 1728872"/>
              <a:gd name="connsiteY145" fmla="*/ 1991706 h 2729893"/>
              <a:gd name="connsiteX146" fmla="*/ 1543135 w 1728872"/>
              <a:gd name="connsiteY146" fmla="*/ 1967893 h 2729893"/>
              <a:gd name="connsiteX147" fmla="*/ 1552660 w 1728872"/>
              <a:gd name="connsiteY147" fmla="*/ 1915506 h 2729893"/>
              <a:gd name="connsiteX148" fmla="*/ 1595522 w 1728872"/>
              <a:gd name="connsiteY148" fmla="*/ 1905981 h 2729893"/>
              <a:gd name="connsiteX149" fmla="*/ 1605047 w 1728872"/>
              <a:gd name="connsiteY149" fmla="*/ 1891693 h 2729893"/>
              <a:gd name="connsiteX150" fmla="*/ 1609810 w 1728872"/>
              <a:gd name="connsiteY150" fmla="*/ 1877406 h 2729893"/>
              <a:gd name="connsiteX151" fmla="*/ 1628860 w 1728872"/>
              <a:gd name="connsiteY151" fmla="*/ 1863118 h 2729893"/>
              <a:gd name="connsiteX152" fmla="*/ 1657435 w 1728872"/>
              <a:gd name="connsiteY152" fmla="*/ 1834543 h 2729893"/>
              <a:gd name="connsiteX153" fmla="*/ 1647910 w 1728872"/>
              <a:gd name="connsiteY153" fmla="*/ 1791681 h 2729893"/>
              <a:gd name="connsiteX154" fmla="*/ 1624097 w 1728872"/>
              <a:gd name="connsiteY154" fmla="*/ 1763106 h 2729893"/>
              <a:gd name="connsiteX155" fmla="*/ 1581235 w 1728872"/>
              <a:gd name="connsiteY155" fmla="*/ 1715481 h 2729893"/>
              <a:gd name="connsiteX156" fmla="*/ 1562185 w 1728872"/>
              <a:gd name="connsiteY156" fmla="*/ 1710718 h 2729893"/>
              <a:gd name="connsiteX157" fmla="*/ 1547897 w 1728872"/>
              <a:gd name="connsiteY157" fmla="*/ 1677381 h 2729893"/>
              <a:gd name="connsiteX158" fmla="*/ 1585997 w 1728872"/>
              <a:gd name="connsiteY158" fmla="*/ 1653568 h 2729893"/>
              <a:gd name="connsiteX159" fmla="*/ 1619335 w 1728872"/>
              <a:gd name="connsiteY159" fmla="*/ 1639281 h 2729893"/>
              <a:gd name="connsiteX160" fmla="*/ 1652672 w 1728872"/>
              <a:gd name="connsiteY160" fmla="*/ 1629756 h 2729893"/>
              <a:gd name="connsiteX161" fmla="*/ 1681247 w 1728872"/>
              <a:gd name="connsiteY161" fmla="*/ 1620231 h 2729893"/>
              <a:gd name="connsiteX162" fmla="*/ 1695535 w 1728872"/>
              <a:gd name="connsiteY162" fmla="*/ 1601181 h 2729893"/>
              <a:gd name="connsiteX163" fmla="*/ 1705060 w 1728872"/>
              <a:gd name="connsiteY163" fmla="*/ 1586893 h 2729893"/>
              <a:gd name="connsiteX164" fmla="*/ 1700297 w 1728872"/>
              <a:gd name="connsiteY164" fmla="*/ 1544031 h 2729893"/>
              <a:gd name="connsiteX165" fmla="*/ 1686010 w 1728872"/>
              <a:gd name="connsiteY165" fmla="*/ 1524981 h 2729893"/>
              <a:gd name="connsiteX166" fmla="*/ 1681247 w 1728872"/>
              <a:gd name="connsiteY166" fmla="*/ 1505931 h 2729893"/>
              <a:gd name="connsiteX167" fmla="*/ 1671722 w 1728872"/>
              <a:gd name="connsiteY167" fmla="*/ 1477356 h 2729893"/>
              <a:gd name="connsiteX168" fmla="*/ 1676485 w 1728872"/>
              <a:gd name="connsiteY168" fmla="*/ 1410681 h 2729893"/>
              <a:gd name="connsiteX169" fmla="*/ 1681247 w 1728872"/>
              <a:gd name="connsiteY169" fmla="*/ 1372581 h 2729893"/>
              <a:gd name="connsiteX170" fmla="*/ 1700297 w 1728872"/>
              <a:gd name="connsiteY170" fmla="*/ 1353531 h 2729893"/>
              <a:gd name="connsiteX171" fmla="*/ 1709822 w 1728872"/>
              <a:gd name="connsiteY171" fmla="*/ 1329718 h 2729893"/>
              <a:gd name="connsiteX172" fmla="*/ 1714585 w 1728872"/>
              <a:gd name="connsiteY172" fmla="*/ 1315431 h 2729893"/>
              <a:gd name="connsiteX173" fmla="*/ 1728872 w 1728872"/>
              <a:gd name="connsiteY173" fmla="*/ 1286856 h 2729893"/>
              <a:gd name="connsiteX174" fmla="*/ 1719347 w 1728872"/>
              <a:gd name="connsiteY174" fmla="*/ 1196368 h 2729893"/>
              <a:gd name="connsiteX175" fmla="*/ 1681247 w 1728872"/>
              <a:gd name="connsiteY175" fmla="*/ 1158268 h 2729893"/>
              <a:gd name="connsiteX176" fmla="*/ 1666960 w 1728872"/>
              <a:gd name="connsiteY176" fmla="*/ 1143981 h 2729893"/>
              <a:gd name="connsiteX177" fmla="*/ 1652672 w 1728872"/>
              <a:gd name="connsiteY177" fmla="*/ 1129693 h 2729893"/>
              <a:gd name="connsiteX178" fmla="*/ 1633622 w 1728872"/>
              <a:gd name="connsiteY178" fmla="*/ 1120168 h 2729893"/>
              <a:gd name="connsiteX179" fmla="*/ 1614572 w 1728872"/>
              <a:gd name="connsiteY179" fmla="*/ 1101118 h 2729893"/>
              <a:gd name="connsiteX180" fmla="*/ 1600285 w 1728872"/>
              <a:gd name="connsiteY180" fmla="*/ 1096356 h 2729893"/>
              <a:gd name="connsiteX181" fmla="*/ 1581235 w 1728872"/>
              <a:gd name="connsiteY181" fmla="*/ 1086831 h 2729893"/>
              <a:gd name="connsiteX182" fmla="*/ 1547897 w 1728872"/>
              <a:gd name="connsiteY182" fmla="*/ 1077306 h 2729893"/>
              <a:gd name="connsiteX183" fmla="*/ 1528847 w 1728872"/>
              <a:gd name="connsiteY183" fmla="*/ 1067781 h 2729893"/>
              <a:gd name="connsiteX184" fmla="*/ 1500272 w 1728872"/>
              <a:gd name="connsiteY184" fmla="*/ 1063018 h 2729893"/>
              <a:gd name="connsiteX185" fmla="*/ 1481222 w 1728872"/>
              <a:gd name="connsiteY185" fmla="*/ 1029681 h 2729893"/>
              <a:gd name="connsiteX186" fmla="*/ 1466935 w 1728872"/>
              <a:gd name="connsiteY186" fmla="*/ 986818 h 2729893"/>
              <a:gd name="connsiteX187" fmla="*/ 1457410 w 1728872"/>
              <a:gd name="connsiteY187" fmla="*/ 967768 h 2729893"/>
              <a:gd name="connsiteX188" fmla="*/ 1452647 w 1728872"/>
              <a:gd name="connsiteY188" fmla="*/ 953481 h 2729893"/>
              <a:gd name="connsiteX189" fmla="*/ 1443122 w 1728872"/>
              <a:gd name="connsiteY189" fmla="*/ 929668 h 2729893"/>
              <a:gd name="connsiteX190" fmla="*/ 1452647 w 1728872"/>
              <a:gd name="connsiteY190" fmla="*/ 867756 h 2729893"/>
              <a:gd name="connsiteX191" fmla="*/ 1462172 w 1728872"/>
              <a:gd name="connsiteY191" fmla="*/ 853468 h 2729893"/>
              <a:gd name="connsiteX192" fmla="*/ 1466935 w 1728872"/>
              <a:gd name="connsiteY192" fmla="*/ 839181 h 2729893"/>
              <a:gd name="connsiteX193" fmla="*/ 1500272 w 1728872"/>
              <a:gd name="connsiteY193" fmla="*/ 786793 h 2729893"/>
              <a:gd name="connsiteX194" fmla="*/ 1519322 w 1728872"/>
              <a:gd name="connsiteY194" fmla="*/ 739168 h 2729893"/>
              <a:gd name="connsiteX195" fmla="*/ 1528847 w 1728872"/>
              <a:gd name="connsiteY195" fmla="*/ 715356 h 2729893"/>
              <a:gd name="connsiteX196" fmla="*/ 1543135 w 1728872"/>
              <a:gd name="connsiteY196" fmla="*/ 701068 h 2729893"/>
              <a:gd name="connsiteX197" fmla="*/ 1562185 w 1728872"/>
              <a:gd name="connsiteY197" fmla="*/ 686781 h 2729893"/>
              <a:gd name="connsiteX198" fmla="*/ 1590760 w 1728872"/>
              <a:gd name="connsiteY198" fmla="*/ 643918 h 2729893"/>
              <a:gd name="connsiteX199" fmla="*/ 1600285 w 1728872"/>
              <a:gd name="connsiteY199" fmla="*/ 615343 h 2729893"/>
              <a:gd name="connsiteX200" fmla="*/ 1619335 w 1728872"/>
              <a:gd name="connsiteY200" fmla="*/ 586768 h 2729893"/>
              <a:gd name="connsiteX201" fmla="*/ 1614572 w 1728872"/>
              <a:gd name="connsiteY201" fmla="*/ 491518 h 2729893"/>
              <a:gd name="connsiteX202" fmla="*/ 1585997 w 1728872"/>
              <a:gd name="connsiteY202" fmla="*/ 467706 h 2729893"/>
              <a:gd name="connsiteX203" fmla="*/ 1571710 w 1728872"/>
              <a:gd name="connsiteY203" fmla="*/ 462943 h 2729893"/>
              <a:gd name="connsiteX204" fmla="*/ 1538372 w 1728872"/>
              <a:gd name="connsiteY204" fmla="*/ 448656 h 2729893"/>
              <a:gd name="connsiteX205" fmla="*/ 1533610 w 1728872"/>
              <a:gd name="connsiteY205" fmla="*/ 429606 h 2729893"/>
              <a:gd name="connsiteX206" fmla="*/ 1528847 w 1728872"/>
              <a:gd name="connsiteY206" fmla="*/ 343881 h 2729893"/>
              <a:gd name="connsiteX207" fmla="*/ 1514560 w 1728872"/>
              <a:gd name="connsiteY207" fmla="*/ 324831 h 2729893"/>
              <a:gd name="connsiteX208" fmla="*/ 1505035 w 1728872"/>
              <a:gd name="connsiteY208" fmla="*/ 310543 h 2729893"/>
              <a:gd name="connsiteX209" fmla="*/ 1485985 w 1728872"/>
              <a:gd name="connsiteY209" fmla="*/ 305781 h 2729893"/>
              <a:gd name="connsiteX210" fmla="*/ 1457410 w 1728872"/>
              <a:gd name="connsiteY210" fmla="*/ 296256 h 2729893"/>
              <a:gd name="connsiteX211" fmla="*/ 1481222 w 1728872"/>
              <a:gd name="connsiteY211" fmla="*/ 272443 h 2729893"/>
              <a:gd name="connsiteX212" fmla="*/ 1500272 w 1728872"/>
              <a:gd name="connsiteY212" fmla="*/ 234343 h 2729893"/>
              <a:gd name="connsiteX213" fmla="*/ 1514560 w 1728872"/>
              <a:gd name="connsiteY213" fmla="*/ 162906 h 2729893"/>
              <a:gd name="connsiteX214" fmla="*/ 1519322 w 1728872"/>
              <a:gd name="connsiteY214" fmla="*/ 139093 h 2729893"/>
              <a:gd name="connsiteX215" fmla="*/ 1524085 w 1728872"/>
              <a:gd name="connsiteY215" fmla="*/ 124806 h 2729893"/>
              <a:gd name="connsiteX216" fmla="*/ 1528847 w 1728872"/>
              <a:gd name="connsiteY216" fmla="*/ 105756 h 2729893"/>
              <a:gd name="connsiteX217" fmla="*/ 1547897 w 1728872"/>
              <a:gd name="connsiteY217" fmla="*/ 77181 h 2729893"/>
              <a:gd name="connsiteX218" fmla="*/ 1557422 w 1728872"/>
              <a:gd name="connsiteY218" fmla="*/ 62893 h 2729893"/>
              <a:gd name="connsiteX219" fmla="*/ 1538372 w 1728872"/>
              <a:gd name="connsiteY219" fmla="*/ 20031 h 2729893"/>
              <a:gd name="connsiteX0" fmla="*/ 1538372 w 1728872"/>
              <a:gd name="connsiteY0" fmla="*/ 20031 h 2729893"/>
              <a:gd name="connsiteX1" fmla="*/ 1485985 w 1728872"/>
              <a:gd name="connsiteY1" fmla="*/ 8125 h 2729893"/>
              <a:gd name="connsiteX2" fmla="*/ 1445503 w 1728872"/>
              <a:gd name="connsiteY2" fmla="*/ 3361 h 2729893"/>
              <a:gd name="connsiteX3" fmla="*/ 1338347 w 1728872"/>
              <a:gd name="connsiteY3" fmla="*/ 67656 h 2729893"/>
              <a:gd name="connsiteX4" fmla="*/ 1288341 w 1728872"/>
              <a:gd name="connsiteY4" fmla="*/ 122425 h 2729893"/>
              <a:gd name="connsiteX5" fmla="*/ 1221666 w 1728872"/>
              <a:gd name="connsiteY5" fmla="*/ 124805 h 2729893"/>
              <a:gd name="connsiteX6" fmla="*/ 1202616 w 1728872"/>
              <a:gd name="connsiteY6" fmla="*/ 146238 h 2729893"/>
              <a:gd name="connsiteX7" fmla="*/ 1138322 w 1728872"/>
              <a:gd name="connsiteY7" fmla="*/ 165288 h 2729893"/>
              <a:gd name="connsiteX8" fmla="*/ 1085935 w 1728872"/>
              <a:gd name="connsiteY8" fmla="*/ 243868 h 2729893"/>
              <a:gd name="connsiteX9" fmla="*/ 1059741 w 1728872"/>
              <a:gd name="connsiteY9" fmla="*/ 296256 h 2729893"/>
              <a:gd name="connsiteX10" fmla="*/ 966872 w 1728872"/>
              <a:gd name="connsiteY10" fmla="*/ 267681 h 2729893"/>
              <a:gd name="connsiteX11" fmla="*/ 909722 w 1728872"/>
              <a:gd name="connsiteY11" fmla="*/ 310543 h 2729893"/>
              <a:gd name="connsiteX12" fmla="*/ 885910 w 1728872"/>
              <a:gd name="connsiteY12" fmla="*/ 405793 h 2729893"/>
              <a:gd name="connsiteX13" fmla="*/ 854953 w 1728872"/>
              <a:gd name="connsiteY13" fmla="*/ 489137 h 2729893"/>
              <a:gd name="connsiteX14" fmla="*/ 769229 w 1728872"/>
              <a:gd name="connsiteY14" fmla="*/ 470086 h 2729893"/>
              <a:gd name="connsiteX15" fmla="*/ 716841 w 1728872"/>
              <a:gd name="connsiteY15" fmla="*/ 484375 h 2729893"/>
              <a:gd name="connsiteX16" fmla="*/ 681122 w 1728872"/>
              <a:gd name="connsiteY16" fmla="*/ 524857 h 2729893"/>
              <a:gd name="connsiteX17" fmla="*/ 633497 w 1728872"/>
              <a:gd name="connsiteY17" fmla="*/ 529619 h 2729893"/>
              <a:gd name="connsiteX18" fmla="*/ 631115 w 1728872"/>
              <a:gd name="connsiteY18" fmla="*/ 562956 h 2729893"/>
              <a:gd name="connsiteX19" fmla="*/ 595397 w 1728872"/>
              <a:gd name="connsiteY19" fmla="*/ 577244 h 2729893"/>
              <a:gd name="connsiteX20" fmla="*/ 581110 w 1728872"/>
              <a:gd name="connsiteY20" fmla="*/ 624868 h 2729893"/>
              <a:gd name="connsiteX21" fmla="*/ 564441 w 1728872"/>
              <a:gd name="connsiteY21" fmla="*/ 667731 h 2729893"/>
              <a:gd name="connsiteX22" fmla="*/ 514435 w 1728872"/>
              <a:gd name="connsiteY22" fmla="*/ 686781 h 2729893"/>
              <a:gd name="connsiteX23" fmla="*/ 535866 w 1728872"/>
              <a:gd name="connsiteY23" fmla="*/ 729643 h 2729893"/>
              <a:gd name="connsiteX24" fmla="*/ 581110 w 1728872"/>
              <a:gd name="connsiteY24" fmla="*/ 748694 h 2729893"/>
              <a:gd name="connsiteX25" fmla="*/ 612066 w 1728872"/>
              <a:gd name="connsiteY25" fmla="*/ 793937 h 2729893"/>
              <a:gd name="connsiteX26" fmla="*/ 623972 w 1728872"/>
              <a:gd name="connsiteY26" fmla="*/ 858231 h 2729893"/>
              <a:gd name="connsiteX27" fmla="*/ 638260 w 1728872"/>
              <a:gd name="connsiteY27" fmla="*/ 867756 h 2729893"/>
              <a:gd name="connsiteX28" fmla="*/ 604922 w 1728872"/>
              <a:gd name="connsiteY28" fmla="*/ 886806 h 2729893"/>
              <a:gd name="connsiteX29" fmla="*/ 595397 w 1728872"/>
              <a:gd name="connsiteY29" fmla="*/ 901093 h 2729893"/>
              <a:gd name="connsiteX30" fmla="*/ 576347 w 1728872"/>
              <a:gd name="connsiteY30" fmla="*/ 905856 h 2729893"/>
              <a:gd name="connsiteX31" fmla="*/ 562060 w 1728872"/>
              <a:gd name="connsiteY31" fmla="*/ 901093 h 2729893"/>
              <a:gd name="connsiteX32" fmla="*/ 566822 w 1728872"/>
              <a:gd name="connsiteY32" fmla="*/ 939193 h 2729893"/>
              <a:gd name="connsiteX33" fmla="*/ 557297 w 1728872"/>
              <a:gd name="connsiteY33" fmla="*/ 972531 h 2729893"/>
              <a:gd name="connsiteX34" fmla="*/ 523960 w 1728872"/>
              <a:gd name="connsiteY34" fmla="*/ 991581 h 2729893"/>
              <a:gd name="connsiteX35" fmla="*/ 509672 w 1728872"/>
              <a:gd name="connsiteY35" fmla="*/ 1005868 h 2729893"/>
              <a:gd name="connsiteX36" fmla="*/ 476335 w 1728872"/>
              <a:gd name="connsiteY36" fmla="*/ 986818 h 2729893"/>
              <a:gd name="connsiteX37" fmla="*/ 457285 w 1728872"/>
              <a:gd name="connsiteY37" fmla="*/ 991581 h 2729893"/>
              <a:gd name="connsiteX38" fmla="*/ 462047 w 1728872"/>
              <a:gd name="connsiteY38" fmla="*/ 1015393 h 2729893"/>
              <a:gd name="connsiteX39" fmla="*/ 481097 w 1728872"/>
              <a:gd name="connsiteY39" fmla="*/ 1043968 h 2729893"/>
              <a:gd name="connsiteX40" fmla="*/ 490622 w 1728872"/>
              <a:gd name="connsiteY40" fmla="*/ 1082068 h 2729893"/>
              <a:gd name="connsiteX41" fmla="*/ 485860 w 1728872"/>
              <a:gd name="connsiteY41" fmla="*/ 1182081 h 2729893"/>
              <a:gd name="connsiteX42" fmla="*/ 452522 w 1728872"/>
              <a:gd name="connsiteY42" fmla="*/ 1215418 h 2729893"/>
              <a:gd name="connsiteX43" fmla="*/ 438235 w 1728872"/>
              <a:gd name="connsiteY43" fmla="*/ 1229706 h 2729893"/>
              <a:gd name="connsiteX44" fmla="*/ 414422 w 1728872"/>
              <a:gd name="connsiteY44" fmla="*/ 1220181 h 2729893"/>
              <a:gd name="connsiteX45" fmla="*/ 395372 w 1728872"/>
              <a:gd name="connsiteY45" fmla="*/ 1215418 h 2729893"/>
              <a:gd name="connsiteX46" fmla="*/ 390610 w 1728872"/>
              <a:gd name="connsiteY46" fmla="*/ 1234468 h 2729893"/>
              <a:gd name="connsiteX47" fmla="*/ 385847 w 1728872"/>
              <a:gd name="connsiteY47" fmla="*/ 1258281 h 2729893"/>
              <a:gd name="connsiteX48" fmla="*/ 381085 w 1728872"/>
              <a:gd name="connsiteY48" fmla="*/ 1291618 h 2729893"/>
              <a:gd name="connsiteX49" fmla="*/ 376322 w 1728872"/>
              <a:gd name="connsiteY49" fmla="*/ 1305906 h 2729893"/>
              <a:gd name="connsiteX50" fmla="*/ 371560 w 1728872"/>
              <a:gd name="connsiteY50" fmla="*/ 1324956 h 2729893"/>
              <a:gd name="connsiteX51" fmla="*/ 366797 w 1728872"/>
              <a:gd name="connsiteY51" fmla="*/ 1348768 h 2729893"/>
              <a:gd name="connsiteX52" fmla="*/ 338222 w 1728872"/>
              <a:gd name="connsiteY52" fmla="*/ 1377343 h 2729893"/>
              <a:gd name="connsiteX53" fmla="*/ 319172 w 1728872"/>
              <a:gd name="connsiteY53" fmla="*/ 1391631 h 2729893"/>
              <a:gd name="connsiteX54" fmla="*/ 290597 w 1728872"/>
              <a:gd name="connsiteY54" fmla="*/ 1401156 h 2729893"/>
              <a:gd name="connsiteX55" fmla="*/ 276310 w 1728872"/>
              <a:gd name="connsiteY55" fmla="*/ 1415443 h 2729893"/>
              <a:gd name="connsiteX56" fmla="*/ 262022 w 1728872"/>
              <a:gd name="connsiteY56" fmla="*/ 1424968 h 2729893"/>
              <a:gd name="connsiteX57" fmla="*/ 257260 w 1728872"/>
              <a:gd name="connsiteY57" fmla="*/ 1439256 h 2729893"/>
              <a:gd name="connsiteX58" fmla="*/ 242972 w 1728872"/>
              <a:gd name="connsiteY58" fmla="*/ 1463068 h 2729893"/>
              <a:gd name="connsiteX59" fmla="*/ 209635 w 1728872"/>
              <a:gd name="connsiteY59" fmla="*/ 1496406 h 2729893"/>
              <a:gd name="connsiteX60" fmla="*/ 195347 w 1728872"/>
              <a:gd name="connsiteY60" fmla="*/ 1510693 h 2729893"/>
              <a:gd name="connsiteX61" fmla="*/ 157247 w 1728872"/>
              <a:gd name="connsiteY61" fmla="*/ 1539268 h 2729893"/>
              <a:gd name="connsiteX62" fmla="*/ 142960 w 1728872"/>
              <a:gd name="connsiteY62" fmla="*/ 1553556 h 2729893"/>
              <a:gd name="connsiteX63" fmla="*/ 114385 w 1728872"/>
              <a:gd name="connsiteY63" fmla="*/ 1577368 h 2729893"/>
              <a:gd name="connsiteX64" fmla="*/ 109622 w 1728872"/>
              <a:gd name="connsiteY64" fmla="*/ 1591656 h 2729893"/>
              <a:gd name="connsiteX65" fmla="*/ 100097 w 1728872"/>
              <a:gd name="connsiteY65" fmla="*/ 1653568 h 2729893"/>
              <a:gd name="connsiteX66" fmla="*/ 71522 w 1728872"/>
              <a:gd name="connsiteY66" fmla="*/ 1677381 h 2729893"/>
              <a:gd name="connsiteX67" fmla="*/ 38185 w 1728872"/>
              <a:gd name="connsiteY67" fmla="*/ 1720243 h 2729893"/>
              <a:gd name="connsiteX68" fmla="*/ 28660 w 1728872"/>
              <a:gd name="connsiteY68" fmla="*/ 1739293 h 2729893"/>
              <a:gd name="connsiteX69" fmla="*/ 42947 w 1728872"/>
              <a:gd name="connsiteY69" fmla="*/ 1786918 h 2729893"/>
              <a:gd name="connsiteX70" fmla="*/ 47710 w 1728872"/>
              <a:gd name="connsiteY70" fmla="*/ 1805968 h 2729893"/>
              <a:gd name="connsiteX71" fmla="*/ 52472 w 1728872"/>
              <a:gd name="connsiteY71" fmla="*/ 1820256 h 2729893"/>
              <a:gd name="connsiteX72" fmla="*/ 38185 w 1728872"/>
              <a:gd name="connsiteY72" fmla="*/ 1877406 h 2729893"/>
              <a:gd name="connsiteX73" fmla="*/ 28660 w 1728872"/>
              <a:gd name="connsiteY73" fmla="*/ 1905981 h 2729893"/>
              <a:gd name="connsiteX74" fmla="*/ 57235 w 1728872"/>
              <a:gd name="connsiteY74" fmla="*/ 1958368 h 2729893"/>
              <a:gd name="connsiteX75" fmla="*/ 61997 w 1728872"/>
              <a:gd name="connsiteY75" fmla="*/ 1977418 h 2729893"/>
              <a:gd name="connsiteX76" fmla="*/ 23897 w 1728872"/>
              <a:gd name="connsiteY76" fmla="*/ 1977418 h 2729893"/>
              <a:gd name="connsiteX77" fmla="*/ 85 w 1728872"/>
              <a:gd name="connsiteY77" fmla="*/ 1982181 h 2729893"/>
              <a:gd name="connsiteX78" fmla="*/ 19135 w 1728872"/>
              <a:gd name="connsiteY78" fmla="*/ 2020281 h 2729893"/>
              <a:gd name="connsiteX79" fmla="*/ 33422 w 1728872"/>
              <a:gd name="connsiteY79" fmla="*/ 2206018 h 2729893"/>
              <a:gd name="connsiteX80" fmla="*/ 47710 w 1728872"/>
              <a:gd name="connsiteY80" fmla="*/ 2277456 h 2729893"/>
              <a:gd name="connsiteX81" fmla="*/ 66760 w 1728872"/>
              <a:gd name="connsiteY81" fmla="*/ 2301268 h 2729893"/>
              <a:gd name="connsiteX82" fmla="*/ 76285 w 1728872"/>
              <a:gd name="connsiteY82" fmla="*/ 2315556 h 2729893"/>
              <a:gd name="connsiteX83" fmla="*/ 104860 w 1728872"/>
              <a:gd name="connsiteY83" fmla="*/ 2329843 h 2729893"/>
              <a:gd name="connsiteX84" fmla="*/ 157247 w 1728872"/>
              <a:gd name="connsiteY84" fmla="*/ 2391756 h 2729893"/>
              <a:gd name="connsiteX85" fmla="*/ 171535 w 1728872"/>
              <a:gd name="connsiteY85" fmla="*/ 2425093 h 2729893"/>
              <a:gd name="connsiteX86" fmla="*/ 176297 w 1728872"/>
              <a:gd name="connsiteY86" fmla="*/ 2448906 h 2729893"/>
              <a:gd name="connsiteX87" fmla="*/ 190585 w 1728872"/>
              <a:gd name="connsiteY87" fmla="*/ 2467956 h 2729893"/>
              <a:gd name="connsiteX88" fmla="*/ 195347 w 1728872"/>
              <a:gd name="connsiteY88" fmla="*/ 2482243 h 2729893"/>
              <a:gd name="connsiteX89" fmla="*/ 204872 w 1728872"/>
              <a:gd name="connsiteY89" fmla="*/ 2501293 h 2729893"/>
              <a:gd name="connsiteX90" fmla="*/ 209635 w 1728872"/>
              <a:gd name="connsiteY90" fmla="*/ 2525106 h 2729893"/>
              <a:gd name="connsiteX91" fmla="*/ 233447 w 1728872"/>
              <a:gd name="connsiteY91" fmla="*/ 2567968 h 2729893"/>
              <a:gd name="connsiteX92" fmla="*/ 238210 w 1728872"/>
              <a:gd name="connsiteY92" fmla="*/ 2582256 h 2729893"/>
              <a:gd name="connsiteX93" fmla="*/ 262022 w 1728872"/>
              <a:gd name="connsiteY93" fmla="*/ 2606068 h 2729893"/>
              <a:gd name="connsiteX94" fmla="*/ 271547 w 1728872"/>
              <a:gd name="connsiteY94" fmla="*/ 2620356 h 2729893"/>
              <a:gd name="connsiteX95" fmla="*/ 300122 w 1728872"/>
              <a:gd name="connsiteY95" fmla="*/ 2625118 h 2729893"/>
              <a:gd name="connsiteX96" fmla="*/ 395372 w 1728872"/>
              <a:gd name="connsiteY96" fmla="*/ 2653693 h 2729893"/>
              <a:gd name="connsiteX97" fmla="*/ 395372 w 1728872"/>
              <a:gd name="connsiteY97" fmla="*/ 2653693 h 2729893"/>
              <a:gd name="connsiteX98" fmla="*/ 452522 w 1728872"/>
              <a:gd name="connsiteY98" fmla="*/ 2672743 h 2729893"/>
              <a:gd name="connsiteX99" fmla="*/ 476335 w 1728872"/>
              <a:gd name="connsiteY99" fmla="*/ 2682268 h 2729893"/>
              <a:gd name="connsiteX100" fmla="*/ 504910 w 1728872"/>
              <a:gd name="connsiteY100" fmla="*/ 2691793 h 2729893"/>
              <a:gd name="connsiteX101" fmla="*/ 552535 w 1728872"/>
              <a:gd name="connsiteY101" fmla="*/ 2701318 h 2729893"/>
              <a:gd name="connsiteX102" fmla="*/ 600160 w 1728872"/>
              <a:gd name="connsiteY102" fmla="*/ 2715606 h 2729893"/>
              <a:gd name="connsiteX103" fmla="*/ 628735 w 1728872"/>
              <a:gd name="connsiteY103" fmla="*/ 2725131 h 2729893"/>
              <a:gd name="connsiteX104" fmla="*/ 643022 w 1728872"/>
              <a:gd name="connsiteY104" fmla="*/ 2729893 h 2729893"/>
              <a:gd name="connsiteX105" fmla="*/ 652547 w 1728872"/>
              <a:gd name="connsiteY105" fmla="*/ 2663218 h 2729893"/>
              <a:gd name="connsiteX106" fmla="*/ 666835 w 1728872"/>
              <a:gd name="connsiteY106" fmla="*/ 2653693 h 2729893"/>
              <a:gd name="connsiteX107" fmla="*/ 695410 w 1728872"/>
              <a:gd name="connsiteY107" fmla="*/ 2644168 h 2729893"/>
              <a:gd name="connsiteX108" fmla="*/ 709697 w 1728872"/>
              <a:gd name="connsiteY108" fmla="*/ 2634643 h 2729893"/>
              <a:gd name="connsiteX109" fmla="*/ 738272 w 1728872"/>
              <a:gd name="connsiteY109" fmla="*/ 2625118 h 2729893"/>
              <a:gd name="connsiteX110" fmla="*/ 771610 w 1728872"/>
              <a:gd name="connsiteY110" fmla="*/ 2610831 h 2729893"/>
              <a:gd name="connsiteX111" fmla="*/ 800185 w 1728872"/>
              <a:gd name="connsiteY111" fmla="*/ 2587018 h 2729893"/>
              <a:gd name="connsiteX112" fmla="*/ 833522 w 1728872"/>
              <a:gd name="connsiteY112" fmla="*/ 2553681 h 2729893"/>
              <a:gd name="connsiteX113" fmla="*/ 895435 w 1728872"/>
              <a:gd name="connsiteY113" fmla="*/ 2534631 h 2729893"/>
              <a:gd name="connsiteX114" fmla="*/ 924010 w 1728872"/>
              <a:gd name="connsiteY114" fmla="*/ 2520343 h 2729893"/>
              <a:gd name="connsiteX115" fmla="*/ 962110 w 1728872"/>
              <a:gd name="connsiteY115" fmla="*/ 2510818 h 2729893"/>
              <a:gd name="connsiteX116" fmla="*/ 976397 w 1728872"/>
              <a:gd name="connsiteY116" fmla="*/ 2506056 h 2729893"/>
              <a:gd name="connsiteX117" fmla="*/ 995447 w 1728872"/>
              <a:gd name="connsiteY117" fmla="*/ 2501293 h 2729893"/>
              <a:gd name="connsiteX118" fmla="*/ 1014497 w 1728872"/>
              <a:gd name="connsiteY118" fmla="*/ 2491768 h 2729893"/>
              <a:gd name="connsiteX119" fmla="*/ 1062122 w 1728872"/>
              <a:gd name="connsiteY119" fmla="*/ 2482243 h 2729893"/>
              <a:gd name="connsiteX120" fmla="*/ 1066885 w 1728872"/>
              <a:gd name="connsiteY120" fmla="*/ 2463193 h 2729893"/>
              <a:gd name="connsiteX121" fmla="*/ 1109747 w 1728872"/>
              <a:gd name="connsiteY121" fmla="*/ 2448906 h 2729893"/>
              <a:gd name="connsiteX122" fmla="*/ 1114510 w 1728872"/>
              <a:gd name="connsiteY122" fmla="*/ 2429856 h 2729893"/>
              <a:gd name="connsiteX123" fmla="*/ 1109747 w 1728872"/>
              <a:gd name="connsiteY123" fmla="*/ 2415568 h 2729893"/>
              <a:gd name="connsiteX124" fmla="*/ 1081172 w 1728872"/>
              <a:gd name="connsiteY124" fmla="*/ 2377468 h 2729893"/>
              <a:gd name="connsiteX125" fmla="*/ 1071647 w 1728872"/>
              <a:gd name="connsiteY125" fmla="*/ 2363181 h 2729893"/>
              <a:gd name="connsiteX126" fmla="*/ 1038310 w 1728872"/>
              <a:gd name="connsiteY126" fmla="*/ 2320318 h 2729893"/>
              <a:gd name="connsiteX127" fmla="*/ 1066885 w 1728872"/>
              <a:gd name="connsiteY127" fmla="*/ 2253643 h 2729893"/>
              <a:gd name="connsiteX128" fmla="*/ 1081172 w 1728872"/>
              <a:gd name="connsiteY128" fmla="*/ 2248881 h 2729893"/>
              <a:gd name="connsiteX129" fmla="*/ 1100222 w 1728872"/>
              <a:gd name="connsiteY129" fmla="*/ 2234593 h 2729893"/>
              <a:gd name="connsiteX130" fmla="*/ 1114510 w 1728872"/>
              <a:gd name="connsiteY130" fmla="*/ 2225068 h 2729893"/>
              <a:gd name="connsiteX131" fmla="*/ 1128797 w 1728872"/>
              <a:gd name="connsiteY131" fmla="*/ 2210781 h 2729893"/>
              <a:gd name="connsiteX132" fmla="*/ 1138322 w 1728872"/>
              <a:gd name="connsiteY132" fmla="*/ 2186968 h 2729893"/>
              <a:gd name="connsiteX133" fmla="*/ 1157372 w 1728872"/>
              <a:gd name="connsiteY133" fmla="*/ 2158393 h 2729893"/>
              <a:gd name="connsiteX134" fmla="*/ 1176422 w 1728872"/>
              <a:gd name="connsiteY134" fmla="*/ 2129818 h 2729893"/>
              <a:gd name="connsiteX135" fmla="*/ 1190710 w 1728872"/>
              <a:gd name="connsiteY135" fmla="*/ 2120293 h 2729893"/>
              <a:gd name="connsiteX136" fmla="*/ 1309772 w 1728872"/>
              <a:gd name="connsiteY136" fmla="*/ 2110768 h 2729893"/>
              <a:gd name="connsiteX137" fmla="*/ 1324060 w 1728872"/>
              <a:gd name="connsiteY137" fmla="*/ 2091718 h 2729893"/>
              <a:gd name="connsiteX138" fmla="*/ 1333585 w 1728872"/>
              <a:gd name="connsiteY138" fmla="*/ 2063143 h 2729893"/>
              <a:gd name="connsiteX139" fmla="*/ 1357397 w 1728872"/>
              <a:gd name="connsiteY139" fmla="*/ 2053618 h 2729893"/>
              <a:gd name="connsiteX140" fmla="*/ 1405022 w 1728872"/>
              <a:gd name="connsiteY140" fmla="*/ 2044093 h 2729893"/>
              <a:gd name="connsiteX141" fmla="*/ 1395497 w 1728872"/>
              <a:gd name="connsiteY141" fmla="*/ 2020281 h 2729893"/>
              <a:gd name="connsiteX142" fmla="*/ 1419310 w 1728872"/>
              <a:gd name="connsiteY142" fmla="*/ 2015518 h 2729893"/>
              <a:gd name="connsiteX143" fmla="*/ 1476460 w 1728872"/>
              <a:gd name="connsiteY143" fmla="*/ 2001231 h 2729893"/>
              <a:gd name="connsiteX144" fmla="*/ 1490747 w 1728872"/>
              <a:gd name="connsiteY144" fmla="*/ 1996468 h 2729893"/>
              <a:gd name="connsiteX145" fmla="*/ 1528847 w 1728872"/>
              <a:gd name="connsiteY145" fmla="*/ 1991706 h 2729893"/>
              <a:gd name="connsiteX146" fmla="*/ 1543135 w 1728872"/>
              <a:gd name="connsiteY146" fmla="*/ 1967893 h 2729893"/>
              <a:gd name="connsiteX147" fmla="*/ 1552660 w 1728872"/>
              <a:gd name="connsiteY147" fmla="*/ 1915506 h 2729893"/>
              <a:gd name="connsiteX148" fmla="*/ 1595522 w 1728872"/>
              <a:gd name="connsiteY148" fmla="*/ 1905981 h 2729893"/>
              <a:gd name="connsiteX149" fmla="*/ 1605047 w 1728872"/>
              <a:gd name="connsiteY149" fmla="*/ 1891693 h 2729893"/>
              <a:gd name="connsiteX150" fmla="*/ 1609810 w 1728872"/>
              <a:gd name="connsiteY150" fmla="*/ 1877406 h 2729893"/>
              <a:gd name="connsiteX151" fmla="*/ 1628860 w 1728872"/>
              <a:gd name="connsiteY151" fmla="*/ 1863118 h 2729893"/>
              <a:gd name="connsiteX152" fmla="*/ 1657435 w 1728872"/>
              <a:gd name="connsiteY152" fmla="*/ 1834543 h 2729893"/>
              <a:gd name="connsiteX153" fmla="*/ 1647910 w 1728872"/>
              <a:gd name="connsiteY153" fmla="*/ 1791681 h 2729893"/>
              <a:gd name="connsiteX154" fmla="*/ 1624097 w 1728872"/>
              <a:gd name="connsiteY154" fmla="*/ 1763106 h 2729893"/>
              <a:gd name="connsiteX155" fmla="*/ 1581235 w 1728872"/>
              <a:gd name="connsiteY155" fmla="*/ 1715481 h 2729893"/>
              <a:gd name="connsiteX156" fmla="*/ 1562185 w 1728872"/>
              <a:gd name="connsiteY156" fmla="*/ 1710718 h 2729893"/>
              <a:gd name="connsiteX157" fmla="*/ 1547897 w 1728872"/>
              <a:gd name="connsiteY157" fmla="*/ 1677381 h 2729893"/>
              <a:gd name="connsiteX158" fmla="*/ 1585997 w 1728872"/>
              <a:gd name="connsiteY158" fmla="*/ 1653568 h 2729893"/>
              <a:gd name="connsiteX159" fmla="*/ 1619335 w 1728872"/>
              <a:gd name="connsiteY159" fmla="*/ 1639281 h 2729893"/>
              <a:gd name="connsiteX160" fmla="*/ 1652672 w 1728872"/>
              <a:gd name="connsiteY160" fmla="*/ 1629756 h 2729893"/>
              <a:gd name="connsiteX161" fmla="*/ 1681247 w 1728872"/>
              <a:gd name="connsiteY161" fmla="*/ 1620231 h 2729893"/>
              <a:gd name="connsiteX162" fmla="*/ 1695535 w 1728872"/>
              <a:gd name="connsiteY162" fmla="*/ 1601181 h 2729893"/>
              <a:gd name="connsiteX163" fmla="*/ 1705060 w 1728872"/>
              <a:gd name="connsiteY163" fmla="*/ 1586893 h 2729893"/>
              <a:gd name="connsiteX164" fmla="*/ 1700297 w 1728872"/>
              <a:gd name="connsiteY164" fmla="*/ 1544031 h 2729893"/>
              <a:gd name="connsiteX165" fmla="*/ 1686010 w 1728872"/>
              <a:gd name="connsiteY165" fmla="*/ 1524981 h 2729893"/>
              <a:gd name="connsiteX166" fmla="*/ 1681247 w 1728872"/>
              <a:gd name="connsiteY166" fmla="*/ 1505931 h 2729893"/>
              <a:gd name="connsiteX167" fmla="*/ 1671722 w 1728872"/>
              <a:gd name="connsiteY167" fmla="*/ 1477356 h 2729893"/>
              <a:gd name="connsiteX168" fmla="*/ 1676485 w 1728872"/>
              <a:gd name="connsiteY168" fmla="*/ 1410681 h 2729893"/>
              <a:gd name="connsiteX169" fmla="*/ 1681247 w 1728872"/>
              <a:gd name="connsiteY169" fmla="*/ 1372581 h 2729893"/>
              <a:gd name="connsiteX170" fmla="*/ 1700297 w 1728872"/>
              <a:gd name="connsiteY170" fmla="*/ 1353531 h 2729893"/>
              <a:gd name="connsiteX171" fmla="*/ 1709822 w 1728872"/>
              <a:gd name="connsiteY171" fmla="*/ 1329718 h 2729893"/>
              <a:gd name="connsiteX172" fmla="*/ 1714585 w 1728872"/>
              <a:gd name="connsiteY172" fmla="*/ 1315431 h 2729893"/>
              <a:gd name="connsiteX173" fmla="*/ 1728872 w 1728872"/>
              <a:gd name="connsiteY173" fmla="*/ 1286856 h 2729893"/>
              <a:gd name="connsiteX174" fmla="*/ 1719347 w 1728872"/>
              <a:gd name="connsiteY174" fmla="*/ 1196368 h 2729893"/>
              <a:gd name="connsiteX175" fmla="*/ 1681247 w 1728872"/>
              <a:gd name="connsiteY175" fmla="*/ 1158268 h 2729893"/>
              <a:gd name="connsiteX176" fmla="*/ 1666960 w 1728872"/>
              <a:gd name="connsiteY176" fmla="*/ 1143981 h 2729893"/>
              <a:gd name="connsiteX177" fmla="*/ 1652672 w 1728872"/>
              <a:gd name="connsiteY177" fmla="*/ 1129693 h 2729893"/>
              <a:gd name="connsiteX178" fmla="*/ 1633622 w 1728872"/>
              <a:gd name="connsiteY178" fmla="*/ 1120168 h 2729893"/>
              <a:gd name="connsiteX179" fmla="*/ 1614572 w 1728872"/>
              <a:gd name="connsiteY179" fmla="*/ 1101118 h 2729893"/>
              <a:gd name="connsiteX180" fmla="*/ 1600285 w 1728872"/>
              <a:gd name="connsiteY180" fmla="*/ 1096356 h 2729893"/>
              <a:gd name="connsiteX181" fmla="*/ 1581235 w 1728872"/>
              <a:gd name="connsiteY181" fmla="*/ 1086831 h 2729893"/>
              <a:gd name="connsiteX182" fmla="*/ 1547897 w 1728872"/>
              <a:gd name="connsiteY182" fmla="*/ 1077306 h 2729893"/>
              <a:gd name="connsiteX183" fmla="*/ 1528847 w 1728872"/>
              <a:gd name="connsiteY183" fmla="*/ 1067781 h 2729893"/>
              <a:gd name="connsiteX184" fmla="*/ 1500272 w 1728872"/>
              <a:gd name="connsiteY184" fmla="*/ 1063018 h 2729893"/>
              <a:gd name="connsiteX185" fmla="*/ 1481222 w 1728872"/>
              <a:gd name="connsiteY185" fmla="*/ 1029681 h 2729893"/>
              <a:gd name="connsiteX186" fmla="*/ 1466935 w 1728872"/>
              <a:gd name="connsiteY186" fmla="*/ 986818 h 2729893"/>
              <a:gd name="connsiteX187" fmla="*/ 1457410 w 1728872"/>
              <a:gd name="connsiteY187" fmla="*/ 967768 h 2729893"/>
              <a:gd name="connsiteX188" fmla="*/ 1452647 w 1728872"/>
              <a:gd name="connsiteY188" fmla="*/ 953481 h 2729893"/>
              <a:gd name="connsiteX189" fmla="*/ 1443122 w 1728872"/>
              <a:gd name="connsiteY189" fmla="*/ 929668 h 2729893"/>
              <a:gd name="connsiteX190" fmla="*/ 1452647 w 1728872"/>
              <a:gd name="connsiteY190" fmla="*/ 867756 h 2729893"/>
              <a:gd name="connsiteX191" fmla="*/ 1462172 w 1728872"/>
              <a:gd name="connsiteY191" fmla="*/ 853468 h 2729893"/>
              <a:gd name="connsiteX192" fmla="*/ 1466935 w 1728872"/>
              <a:gd name="connsiteY192" fmla="*/ 839181 h 2729893"/>
              <a:gd name="connsiteX193" fmla="*/ 1500272 w 1728872"/>
              <a:gd name="connsiteY193" fmla="*/ 786793 h 2729893"/>
              <a:gd name="connsiteX194" fmla="*/ 1519322 w 1728872"/>
              <a:gd name="connsiteY194" fmla="*/ 739168 h 2729893"/>
              <a:gd name="connsiteX195" fmla="*/ 1528847 w 1728872"/>
              <a:gd name="connsiteY195" fmla="*/ 715356 h 2729893"/>
              <a:gd name="connsiteX196" fmla="*/ 1543135 w 1728872"/>
              <a:gd name="connsiteY196" fmla="*/ 701068 h 2729893"/>
              <a:gd name="connsiteX197" fmla="*/ 1562185 w 1728872"/>
              <a:gd name="connsiteY197" fmla="*/ 686781 h 2729893"/>
              <a:gd name="connsiteX198" fmla="*/ 1590760 w 1728872"/>
              <a:gd name="connsiteY198" fmla="*/ 643918 h 2729893"/>
              <a:gd name="connsiteX199" fmla="*/ 1600285 w 1728872"/>
              <a:gd name="connsiteY199" fmla="*/ 615343 h 2729893"/>
              <a:gd name="connsiteX200" fmla="*/ 1619335 w 1728872"/>
              <a:gd name="connsiteY200" fmla="*/ 586768 h 2729893"/>
              <a:gd name="connsiteX201" fmla="*/ 1614572 w 1728872"/>
              <a:gd name="connsiteY201" fmla="*/ 491518 h 2729893"/>
              <a:gd name="connsiteX202" fmla="*/ 1585997 w 1728872"/>
              <a:gd name="connsiteY202" fmla="*/ 467706 h 2729893"/>
              <a:gd name="connsiteX203" fmla="*/ 1571710 w 1728872"/>
              <a:gd name="connsiteY203" fmla="*/ 462943 h 2729893"/>
              <a:gd name="connsiteX204" fmla="*/ 1538372 w 1728872"/>
              <a:gd name="connsiteY204" fmla="*/ 448656 h 2729893"/>
              <a:gd name="connsiteX205" fmla="*/ 1533610 w 1728872"/>
              <a:gd name="connsiteY205" fmla="*/ 429606 h 2729893"/>
              <a:gd name="connsiteX206" fmla="*/ 1528847 w 1728872"/>
              <a:gd name="connsiteY206" fmla="*/ 343881 h 2729893"/>
              <a:gd name="connsiteX207" fmla="*/ 1514560 w 1728872"/>
              <a:gd name="connsiteY207" fmla="*/ 324831 h 2729893"/>
              <a:gd name="connsiteX208" fmla="*/ 1505035 w 1728872"/>
              <a:gd name="connsiteY208" fmla="*/ 310543 h 2729893"/>
              <a:gd name="connsiteX209" fmla="*/ 1485985 w 1728872"/>
              <a:gd name="connsiteY209" fmla="*/ 305781 h 2729893"/>
              <a:gd name="connsiteX210" fmla="*/ 1457410 w 1728872"/>
              <a:gd name="connsiteY210" fmla="*/ 296256 h 2729893"/>
              <a:gd name="connsiteX211" fmla="*/ 1481222 w 1728872"/>
              <a:gd name="connsiteY211" fmla="*/ 272443 h 2729893"/>
              <a:gd name="connsiteX212" fmla="*/ 1500272 w 1728872"/>
              <a:gd name="connsiteY212" fmla="*/ 234343 h 2729893"/>
              <a:gd name="connsiteX213" fmla="*/ 1514560 w 1728872"/>
              <a:gd name="connsiteY213" fmla="*/ 162906 h 2729893"/>
              <a:gd name="connsiteX214" fmla="*/ 1519322 w 1728872"/>
              <a:gd name="connsiteY214" fmla="*/ 139093 h 2729893"/>
              <a:gd name="connsiteX215" fmla="*/ 1524085 w 1728872"/>
              <a:gd name="connsiteY215" fmla="*/ 124806 h 2729893"/>
              <a:gd name="connsiteX216" fmla="*/ 1528847 w 1728872"/>
              <a:gd name="connsiteY216" fmla="*/ 105756 h 2729893"/>
              <a:gd name="connsiteX217" fmla="*/ 1547897 w 1728872"/>
              <a:gd name="connsiteY217" fmla="*/ 77181 h 2729893"/>
              <a:gd name="connsiteX218" fmla="*/ 1557422 w 1728872"/>
              <a:gd name="connsiteY218" fmla="*/ 62893 h 2729893"/>
              <a:gd name="connsiteX219" fmla="*/ 1538372 w 1728872"/>
              <a:gd name="connsiteY219" fmla="*/ 20031 h 2729893"/>
              <a:gd name="connsiteX0" fmla="*/ 1538372 w 1728872"/>
              <a:gd name="connsiteY0" fmla="*/ 20031 h 2729893"/>
              <a:gd name="connsiteX1" fmla="*/ 1485985 w 1728872"/>
              <a:gd name="connsiteY1" fmla="*/ 8125 h 2729893"/>
              <a:gd name="connsiteX2" fmla="*/ 1445503 w 1728872"/>
              <a:gd name="connsiteY2" fmla="*/ 3361 h 2729893"/>
              <a:gd name="connsiteX3" fmla="*/ 1338347 w 1728872"/>
              <a:gd name="connsiteY3" fmla="*/ 67656 h 2729893"/>
              <a:gd name="connsiteX4" fmla="*/ 1288341 w 1728872"/>
              <a:gd name="connsiteY4" fmla="*/ 122425 h 2729893"/>
              <a:gd name="connsiteX5" fmla="*/ 1221666 w 1728872"/>
              <a:gd name="connsiteY5" fmla="*/ 124805 h 2729893"/>
              <a:gd name="connsiteX6" fmla="*/ 1202616 w 1728872"/>
              <a:gd name="connsiteY6" fmla="*/ 146238 h 2729893"/>
              <a:gd name="connsiteX7" fmla="*/ 1138322 w 1728872"/>
              <a:gd name="connsiteY7" fmla="*/ 165288 h 2729893"/>
              <a:gd name="connsiteX8" fmla="*/ 1085935 w 1728872"/>
              <a:gd name="connsiteY8" fmla="*/ 243868 h 2729893"/>
              <a:gd name="connsiteX9" fmla="*/ 1059741 w 1728872"/>
              <a:gd name="connsiteY9" fmla="*/ 296256 h 2729893"/>
              <a:gd name="connsiteX10" fmla="*/ 966872 w 1728872"/>
              <a:gd name="connsiteY10" fmla="*/ 267681 h 2729893"/>
              <a:gd name="connsiteX11" fmla="*/ 909722 w 1728872"/>
              <a:gd name="connsiteY11" fmla="*/ 310543 h 2729893"/>
              <a:gd name="connsiteX12" fmla="*/ 885910 w 1728872"/>
              <a:gd name="connsiteY12" fmla="*/ 405793 h 2729893"/>
              <a:gd name="connsiteX13" fmla="*/ 854953 w 1728872"/>
              <a:gd name="connsiteY13" fmla="*/ 489137 h 2729893"/>
              <a:gd name="connsiteX14" fmla="*/ 769229 w 1728872"/>
              <a:gd name="connsiteY14" fmla="*/ 470086 h 2729893"/>
              <a:gd name="connsiteX15" fmla="*/ 716841 w 1728872"/>
              <a:gd name="connsiteY15" fmla="*/ 484375 h 2729893"/>
              <a:gd name="connsiteX16" fmla="*/ 681122 w 1728872"/>
              <a:gd name="connsiteY16" fmla="*/ 524857 h 2729893"/>
              <a:gd name="connsiteX17" fmla="*/ 633497 w 1728872"/>
              <a:gd name="connsiteY17" fmla="*/ 529619 h 2729893"/>
              <a:gd name="connsiteX18" fmla="*/ 631115 w 1728872"/>
              <a:gd name="connsiteY18" fmla="*/ 562956 h 2729893"/>
              <a:gd name="connsiteX19" fmla="*/ 595397 w 1728872"/>
              <a:gd name="connsiteY19" fmla="*/ 577244 h 2729893"/>
              <a:gd name="connsiteX20" fmla="*/ 581110 w 1728872"/>
              <a:gd name="connsiteY20" fmla="*/ 624868 h 2729893"/>
              <a:gd name="connsiteX21" fmla="*/ 564441 w 1728872"/>
              <a:gd name="connsiteY21" fmla="*/ 667731 h 2729893"/>
              <a:gd name="connsiteX22" fmla="*/ 514435 w 1728872"/>
              <a:gd name="connsiteY22" fmla="*/ 686781 h 2729893"/>
              <a:gd name="connsiteX23" fmla="*/ 535866 w 1728872"/>
              <a:gd name="connsiteY23" fmla="*/ 729643 h 2729893"/>
              <a:gd name="connsiteX24" fmla="*/ 593016 w 1728872"/>
              <a:gd name="connsiteY24" fmla="*/ 755838 h 2729893"/>
              <a:gd name="connsiteX25" fmla="*/ 612066 w 1728872"/>
              <a:gd name="connsiteY25" fmla="*/ 793937 h 2729893"/>
              <a:gd name="connsiteX26" fmla="*/ 623972 w 1728872"/>
              <a:gd name="connsiteY26" fmla="*/ 858231 h 2729893"/>
              <a:gd name="connsiteX27" fmla="*/ 638260 w 1728872"/>
              <a:gd name="connsiteY27" fmla="*/ 867756 h 2729893"/>
              <a:gd name="connsiteX28" fmla="*/ 604922 w 1728872"/>
              <a:gd name="connsiteY28" fmla="*/ 886806 h 2729893"/>
              <a:gd name="connsiteX29" fmla="*/ 595397 w 1728872"/>
              <a:gd name="connsiteY29" fmla="*/ 901093 h 2729893"/>
              <a:gd name="connsiteX30" fmla="*/ 576347 w 1728872"/>
              <a:gd name="connsiteY30" fmla="*/ 905856 h 2729893"/>
              <a:gd name="connsiteX31" fmla="*/ 562060 w 1728872"/>
              <a:gd name="connsiteY31" fmla="*/ 901093 h 2729893"/>
              <a:gd name="connsiteX32" fmla="*/ 566822 w 1728872"/>
              <a:gd name="connsiteY32" fmla="*/ 939193 h 2729893"/>
              <a:gd name="connsiteX33" fmla="*/ 557297 w 1728872"/>
              <a:gd name="connsiteY33" fmla="*/ 972531 h 2729893"/>
              <a:gd name="connsiteX34" fmla="*/ 523960 w 1728872"/>
              <a:gd name="connsiteY34" fmla="*/ 991581 h 2729893"/>
              <a:gd name="connsiteX35" fmla="*/ 509672 w 1728872"/>
              <a:gd name="connsiteY35" fmla="*/ 1005868 h 2729893"/>
              <a:gd name="connsiteX36" fmla="*/ 476335 w 1728872"/>
              <a:gd name="connsiteY36" fmla="*/ 986818 h 2729893"/>
              <a:gd name="connsiteX37" fmla="*/ 457285 w 1728872"/>
              <a:gd name="connsiteY37" fmla="*/ 991581 h 2729893"/>
              <a:gd name="connsiteX38" fmla="*/ 462047 w 1728872"/>
              <a:gd name="connsiteY38" fmla="*/ 1015393 h 2729893"/>
              <a:gd name="connsiteX39" fmla="*/ 481097 w 1728872"/>
              <a:gd name="connsiteY39" fmla="*/ 1043968 h 2729893"/>
              <a:gd name="connsiteX40" fmla="*/ 490622 w 1728872"/>
              <a:gd name="connsiteY40" fmla="*/ 1082068 h 2729893"/>
              <a:gd name="connsiteX41" fmla="*/ 485860 w 1728872"/>
              <a:gd name="connsiteY41" fmla="*/ 1182081 h 2729893"/>
              <a:gd name="connsiteX42" fmla="*/ 452522 w 1728872"/>
              <a:gd name="connsiteY42" fmla="*/ 1215418 h 2729893"/>
              <a:gd name="connsiteX43" fmla="*/ 438235 w 1728872"/>
              <a:gd name="connsiteY43" fmla="*/ 1229706 h 2729893"/>
              <a:gd name="connsiteX44" fmla="*/ 414422 w 1728872"/>
              <a:gd name="connsiteY44" fmla="*/ 1220181 h 2729893"/>
              <a:gd name="connsiteX45" fmla="*/ 395372 w 1728872"/>
              <a:gd name="connsiteY45" fmla="*/ 1215418 h 2729893"/>
              <a:gd name="connsiteX46" fmla="*/ 390610 w 1728872"/>
              <a:gd name="connsiteY46" fmla="*/ 1234468 h 2729893"/>
              <a:gd name="connsiteX47" fmla="*/ 385847 w 1728872"/>
              <a:gd name="connsiteY47" fmla="*/ 1258281 h 2729893"/>
              <a:gd name="connsiteX48" fmla="*/ 381085 w 1728872"/>
              <a:gd name="connsiteY48" fmla="*/ 1291618 h 2729893"/>
              <a:gd name="connsiteX49" fmla="*/ 376322 w 1728872"/>
              <a:gd name="connsiteY49" fmla="*/ 1305906 h 2729893"/>
              <a:gd name="connsiteX50" fmla="*/ 371560 w 1728872"/>
              <a:gd name="connsiteY50" fmla="*/ 1324956 h 2729893"/>
              <a:gd name="connsiteX51" fmla="*/ 366797 w 1728872"/>
              <a:gd name="connsiteY51" fmla="*/ 1348768 h 2729893"/>
              <a:gd name="connsiteX52" fmla="*/ 338222 w 1728872"/>
              <a:gd name="connsiteY52" fmla="*/ 1377343 h 2729893"/>
              <a:gd name="connsiteX53" fmla="*/ 319172 w 1728872"/>
              <a:gd name="connsiteY53" fmla="*/ 1391631 h 2729893"/>
              <a:gd name="connsiteX54" fmla="*/ 290597 w 1728872"/>
              <a:gd name="connsiteY54" fmla="*/ 1401156 h 2729893"/>
              <a:gd name="connsiteX55" fmla="*/ 276310 w 1728872"/>
              <a:gd name="connsiteY55" fmla="*/ 1415443 h 2729893"/>
              <a:gd name="connsiteX56" fmla="*/ 262022 w 1728872"/>
              <a:gd name="connsiteY56" fmla="*/ 1424968 h 2729893"/>
              <a:gd name="connsiteX57" fmla="*/ 257260 w 1728872"/>
              <a:gd name="connsiteY57" fmla="*/ 1439256 h 2729893"/>
              <a:gd name="connsiteX58" fmla="*/ 242972 w 1728872"/>
              <a:gd name="connsiteY58" fmla="*/ 1463068 h 2729893"/>
              <a:gd name="connsiteX59" fmla="*/ 209635 w 1728872"/>
              <a:gd name="connsiteY59" fmla="*/ 1496406 h 2729893"/>
              <a:gd name="connsiteX60" fmla="*/ 195347 w 1728872"/>
              <a:gd name="connsiteY60" fmla="*/ 1510693 h 2729893"/>
              <a:gd name="connsiteX61" fmla="*/ 157247 w 1728872"/>
              <a:gd name="connsiteY61" fmla="*/ 1539268 h 2729893"/>
              <a:gd name="connsiteX62" fmla="*/ 142960 w 1728872"/>
              <a:gd name="connsiteY62" fmla="*/ 1553556 h 2729893"/>
              <a:gd name="connsiteX63" fmla="*/ 114385 w 1728872"/>
              <a:gd name="connsiteY63" fmla="*/ 1577368 h 2729893"/>
              <a:gd name="connsiteX64" fmla="*/ 109622 w 1728872"/>
              <a:gd name="connsiteY64" fmla="*/ 1591656 h 2729893"/>
              <a:gd name="connsiteX65" fmla="*/ 100097 w 1728872"/>
              <a:gd name="connsiteY65" fmla="*/ 1653568 h 2729893"/>
              <a:gd name="connsiteX66" fmla="*/ 71522 w 1728872"/>
              <a:gd name="connsiteY66" fmla="*/ 1677381 h 2729893"/>
              <a:gd name="connsiteX67" fmla="*/ 38185 w 1728872"/>
              <a:gd name="connsiteY67" fmla="*/ 1720243 h 2729893"/>
              <a:gd name="connsiteX68" fmla="*/ 28660 w 1728872"/>
              <a:gd name="connsiteY68" fmla="*/ 1739293 h 2729893"/>
              <a:gd name="connsiteX69" fmla="*/ 42947 w 1728872"/>
              <a:gd name="connsiteY69" fmla="*/ 1786918 h 2729893"/>
              <a:gd name="connsiteX70" fmla="*/ 47710 w 1728872"/>
              <a:gd name="connsiteY70" fmla="*/ 1805968 h 2729893"/>
              <a:gd name="connsiteX71" fmla="*/ 52472 w 1728872"/>
              <a:gd name="connsiteY71" fmla="*/ 1820256 h 2729893"/>
              <a:gd name="connsiteX72" fmla="*/ 38185 w 1728872"/>
              <a:gd name="connsiteY72" fmla="*/ 1877406 h 2729893"/>
              <a:gd name="connsiteX73" fmla="*/ 28660 w 1728872"/>
              <a:gd name="connsiteY73" fmla="*/ 1905981 h 2729893"/>
              <a:gd name="connsiteX74" fmla="*/ 57235 w 1728872"/>
              <a:gd name="connsiteY74" fmla="*/ 1958368 h 2729893"/>
              <a:gd name="connsiteX75" fmla="*/ 61997 w 1728872"/>
              <a:gd name="connsiteY75" fmla="*/ 1977418 h 2729893"/>
              <a:gd name="connsiteX76" fmla="*/ 23897 w 1728872"/>
              <a:gd name="connsiteY76" fmla="*/ 1977418 h 2729893"/>
              <a:gd name="connsiteX77" fmla="*/ 85 w 1728872"/>
              <a:gd name="connsiteY77" fmla="*/ 1982181 h 2729893"/>
              <a:gd name="connsiteX78" fmla="*/ 19135 w 1728872"/>
              <a:gd name="connsiteY78" fmla="*/ 2020281 h 2729893"/>
              <a:gd name="connsiteX79" fmla="*/ 33422 w 1728872"/>
              <a:gd name="connsiteY79" fmla="*/ 2206018 h 2729893"/>
              <a:gd name="connsiteX80" fmla="*/ 47710 w 1728872"/>
              <a:gd name="connsiteY80" fmla="*/ 2277456 h 2729893"/>
              <a:gd name="connsiteX81" fmla="*/ 66760 w 1728872"/>
              <a:gd name="connsiteY81" fmla="*/ 2301268 h 2729893"/>
              <a:gd name="connsiteX82" fmla="*/ 76285 w 1728872"/>
              <a:gd name="connsiteY82" fmla="*/ 2315556 h 2729893"/>
              <a:gd name="connsiteX83" fmla="*/ 104860 w 1728872"/>
              <a:gd name="connsiteY83" fmla="*/ 2329843 h 2729893"/>
              <a:gd name="connsiteX84" fmla="*/ 157247 w 1728872"/>
              <a:gd name="connsiteY84" fmla="*/ 2391756 h 2729893"/>
              <a:gd name="connsiteX85" fmla="*/ 171535 w 1728872"/>
              <a:gd name="connsiteY85" fmla="*/ 2425093 h 2729893"/>
              <a:gd name="connsiteX86" fmla="*/ 176297 w 1728872"/>
              <a:gd name="connsiteY86" fmla="*/ 2448906 h 2729893"/>
              <a:gd name="connsiteX87" fmla="*/ 190585 w 1728872"/>
              <a:gd name="connsiteY87" fmla="*/ 2467956 h 2729893"/>
              <a:gd name="connsiteX88" fmla="*/ 195347 w 1728872"/>
              <a:gd name="connsiteY88" fmla="*/ 2482243 h 2729893"/>
              <a:gd name="connsiteX89" fmla="*/ 204872 w 1728872"/>
              <a:gd name="connsiteY89" fmla="*/ 2501293 h 2729893"/>
              <a:gd name="connsiteX90" fmla="*/ 209635 w 1728872"/>
              <a:gd name="connsiteY90" fmla="*/ 2525106 h 2729893"/>
              <a:gd name="connsiteX91" fmla="*/ 233447 w 1728872"/>
              <a:gd name="connsiteY91" fmla="*/ 2567968 h 2729893"/>
              <a:gd name="connsiteX92" fmla="*/ 238210 w 1728872"/>
              <a:gd name="connsiteY92" fmla="*/ 2582256 h 2729893"/>
              <a:gd name="connsiteX93" fmla="*/ 262022 w 1728872"/>
              <a:gd name="connsiteY93" fmla="*/ 2606068 h 2729893"/>
              <a:gd name="connsiteX94" fmla="*/ 271547 w 1728872"/>
              <a:gd name="connsiteY94" fmla="*/ 2620356 h 2729893"/>
              <a:gd name="connsiteX95" fmla="*/ 300122 w 1728872"/>
              <a:gd name="connsiteY95" fmla="*/ 2625118 h 2729893"/>
              <a:gd name="connsiteX96" fmla="*/ 395372 w 1728872"/>
              <a:gd name="connsiteY96" fmla="*/ 2653693 h 2729893"/>
              <a:gd name="connsiteX97" fmla="*/ 395372 w 1728872"/>
              <a:gd name="connsiteY97" fmla="*/ 2653693 h 2729893"/>
              <a:gd name="connsiteX98" fmla="*/ 452522 w 1728872"/>
              <a:gd name="connsiteY98" fmla="*/ 2672743 h 2729893"/>
              <a:gd name="connsiteX99" fmla="*/ 476335 w 1728872"/>
              <a:gd name="connsiteY99" fmla="*/ 2682268 h 2729893"/>
              <a:gd name="connsiteX100" fmla="*/ 504910 w 1728872"/>
              <a:gd name="connsiteY100" fmla="*/ 2691793 h 2729893"/>
              <a:gd name="connsiteX101" fmla="*/ 552535 w 1728872"/>
              <a:gd name="connsiteY101" fmla="*/ 2701318 h 2729893"/>
              <a:gd name="connsiteX102" fmla="*/ 600160 w 1728872"/>
              <a:gd name="connsiteY102" fmla="*/ 2715606 h 2729893"/>
              <a:gd name="connsiteX103" fmla="*/ 628735 w 1728872"/>
              <a:gd name="connsiteY103" fmla="*/ 2725131 h 2729893"/>
              <a:gd name="connsiteX104" fmla="*/ 643022 w 1728872"/>
              <a:gd name="connsiteY104" fmla="*/ 2729893 h 2729893"/>
              <a:gd name="connsiteX105" fmla="*/ 652547 w 1728872"/>
              <a:gd name="connsiteY105" fmla="*/ 2663218 h 2729893"/>
              <a:gd name="connsiteX106" fmla="*/ 666835 w 1728872"/>
              <a:gd name="connsiteY106" fmla="*/ 2653693 h 2729893"/>
              <a:gd name="connsiteX107" fmla="*/ 695410 w 1728872"/>
              <a:gd name="connsiteY107" fmla="*/ 2644168 h 2729893"/>
              <a:gd name="connsiteX108" fmla="*/ 709697 w 1728872"/>
              <a:gd name="connsiteY108" fmla="*/ 2634643 h 2729893"/>
              <a:gd name="connsiteX109" fmla="*/ 738272 w 1728872"/>
              <a:gd name="connsiteY109" fmla="*/ 2625118 h 2729893"/>
              <a:gd name="connsiteX110" fmla="*/ 771610 w 1728872"/>
              <a:gd name="connsiteY110" fmla="*/ 2610831 h 2729893"/>
              <a:gd name="connsiteX111" fmla="*/ 800185 w 1728872"/>
              <a:gd name="connsiteY111" fmla="*/ 2587018 h 2729893"/>
              <a:gd name="connsiteX112" fmla="*/ 833522 w 1728872"/>
              <a:gd name="connsiteY112" fmla="*/ 2553681 h 2729893"/>
              <a:gd name="connsiteX113" fmla="*/ 895435 w 1728872"/>
              <a:gd name="connsiteY113" fmla="*/ 2534631 h 2729893"/>
              <a:gd name="connsiteX114" fmla="*/ 924010 w 1728872"/>
              <a:gd name="connsiteY114" fmla="*/ 2520343 h 2729893"/>
              <a:gd name="connsiteX115" fmla="*/ 962110 w 1728872"/>
              <a:gd name="connsiteY115" fmla="*/ 2510818 h 2729893"/>
              <a:gd name="connsiteX116" fmla="*/ 976397 w 1728872"/>
              <a:gd name="connsiteY116" fmla="*/ 2506056 h 2729893"/>
              <a:gd name="connsiteX117" fmla="*/ 995447 w 1728872"/>
              <a:gd name="connsiteY117" fmla="*/ 2501293 h 2729893"/>
              <a:gd name="connsiteX118" fmla="*/ 1014497 w 1728872"/>
              <a:gd name="connsiteY118" fmla="*/ 2491768 h 2729893"/>
              <a:gd name="connsiteX119" fmla="*/ 1062122 w 1728872"/>
              <a:gd name="connsiteY119" fmla="*/ 2482243 h 2729893"/>
              <a:gd name="connsiteX120" fmla="*/ 1066885 w 1728872"/>
              <a:gd name="connsiteY120" fmla="*/ 2463193 h 2729893"/>
              <a:gd name="connsiteX121" fmla="*/ 1109747 w 1728872"/>
              <a:gd name="connsiteY121" fmla="*/ 2448906 h 2729893"/>
              <a:gd name="connsiteX122" fmla="*/ 1114510 w 1728872"/>
              <a:gd name="connsiteY122" fmla="*/ 2429856 h 2729893"/>
              <a:gd name="connsiteX123" fmla="*/ 1109747 w 1728872"/>
              <a:gd name="connsiteY123" fmla="*/ 2415568 h 2729893"/>
              <a:gd name="connsiteX124" fmla="*/ 1081172 w 1728872"/>
              <a:gd name="connsiteY124" fmla="*/ 2377468 h 2729893"/>
              <a:gd name="connsiteX125" fmla="*/ 1071647 w 1728872"/>
              <a:gd name="connsiteY125" fmla="*/ 2363181 h 2729893"/>
              <a:gd name="connsiteX126" fmla="*/ 1038310 w 1728872"/>
              <a:gd name="connsiteY126" fmla="*/ 2320318 h 2729893"/>
              <a:gd name="connsiteX127" fmla="*/ 1066885 w 1728872"/>
              <a:gd name="connsiteY127" fmla="*/ 2253643 h 2729893"/>
              <a:gd name="connsiteX128" fmla="*/ 1081172 w 1728872"/>
              <a:gd name="connsiteY128" fmla="*/ 2248881 h 2729893"/>
              <a:gd name="connsiteX129" fmla="*/ 1100222 w 1728872"/>
              <a:gd name="connsiteY129" fmla="*/ 2234593 h 2729893"/>
              <a:gd name="connsiteX130" fmla="*/ 1114510 w 1728872"/>
              <a:gd name="connsiteY130" fmla="*/ 2225068 h 2729893"/>
              <a:gd name="connsiteX131" fmla="*/ 1128797 w 1728872"/>
              <a:gd name="connsiteY131" fmla="*/ 2210781 h 2729893"/>
              <a:gd name="connsiteX132" fmla="*/ 1138322 w 1728872"/>
              <a:gd name="connsiteY132" fmla="*/ 2186968 h 2729893"/>
              <a:gd name="connsiteX133" fmla="*/ 1157372 w 1728872"/>
              <a:gd name="connsiteY133" fmla="*/ 2158393 h 2729893"/>
              <a:gd name="connsiteX134" fmla="*/ 1176422 w 1728872"/>
              <a:gd name="connsiteY134" fmla="*/ 2129818 h 2729893"/>
              <a:gd name="connsiteX135" fmla="*/ 1190710 w 1728872"/>
              <a:gd name="connsiteY135" fmla="*/ 2120293 h 2729893"/>
              <a:gd name="connsiteX136" fmla="*/ 1309772 w 1728872"/>
              <a:gd name="connsiteY136" fmla="*/ 2110768 h 2729893"/>
              <a:gd name="connsiteX137" fmla="*/ 1324060 w 1728872"/>
              <a:gd name="connsiteY137" fmla="*/ 2091718 h 2729893"/>
              <a:gd name="connsiteX138" fmla="*/ 1333585 w 1728872"/>
              <a:gd name="connsiteY138" fmla="*/ 2063143 h 2729893"/>
              <a:gd name="connsiteX139" fmla="*/ 1357397 w 1728872"/>
              <a:gd name="connsiteY139" fmla="*/ 2053618 h 2729893"/>
              <a:gd name="connsiteX140" fmla="*/ 1405022 w 1728872"/>
              <a:gd name="connsiteY140" fmla="*/ 2044093 h 2729893"/>
              <a:gd name="connsiteX141" fmla="*/ 1395497 w 1728872"/>
              <a:gd name="connsiteY141" fmla="*/ 2020281 h 2729893"/>
              <a:gd name="connsiteX142" fmla="*/ 1419310 w 1728872"/>
              <a:gd name="connsiteY142" fmla="*/ 2015518 h 2729893"/>
              <a:gd name="connsiteX143" fmla="*/ 1476460 w 1728872"/>
              <a:gd name="connsiteY143" fmla="*/ 2001231 h 2729893"/>
              <a:gd name="connsiteX144" fmla="*/ 1490747 w 1728872"/>
              <a:gd name="connsiteY144" fmla="*/ 1996468 h 2729893"/>
              <a:gd name="connsiteX145" fmla="*/ 1528847 w 1728872"/>
              <a:gd name="connsiteY145" fmla="*/ 1991706 h 2729893"/>
              <a:gd name="connsiteX146" fmla="*/ 1543135 w 1728872"/>
              <a:gd name="connsiteY146" fmla="*/ 1967893 h 2729893"/>
              <a:gd name="connsiteX147" fmla="*/ 1552660 w 1728872"/>
              <a:gd name="connsiteY147" fmla="*/ 1915506 h 2729893"/>
              <a:gd name="connsiteX148" fmla="*/ 1595522 w 1728872"/>
              <a:gd name="connsiteY148" fmla="*/ 1905981 h 2729893"/>
              <a:gd name="connsiteX149" fmla="*/ 1605047 w 1728872"/>
              <a:gd name="connsiteY149" fmla="*/ 1891693 h 2729893"/>
              <a:gd name="connsiteX150" fmla="*/ 1609810 w 1728872"/>
              <a:gd name="connsiteY150" fmla="*/ 1877406 h 2729893"/>
              <a:gd name="connsiteX151" fmla="*/ 1628860 w 1728872"/>
              <a:gd name="connsiteY151" fmla="*/ 1863118 h 2729893"/>
              <a:gd name="connsiteX152" fmla="*/ 1657435 w 1728872"/>
              <a:gd name="connsiteY152" fmla="*/ 1834543 h 2729893"/>
              <a:gd name="connsiteX153" fmla="*/ 1647910 w 1728872"/>
              <a:gd name="connsiteY153" fmla="*/ 1791681 h 2729893"/>
              <a:gd name="connsiteX154" fmla="*/ 1624097 w 1728872"/>
              <a:gd name="connsiteY154" fmla="*/ 1763106 h 2729893"/>
              <a:gd name="connsiteX155" fmla="*/ 1581235 w 1728872"/>
              <a:gd name="connsiteY155" fmla="*/ 1715481 h 2729893"/>
              <a:gd name="connsiteX156" fmla="*/ 1562185 w 1728872"/>
              <a:gd name="connsiteY156" fmla="*/ 1710718 h 2729893"/>
              <a:gd name="connsiteX157" fmla="*/ 1547897 w 1728872"/>
              <a:gd name="connsiteY157" fmla="*/ 1677381 h 2729893"/>
              <a:gd name="connsiteX158" fmla="*/ 1585997 w 1728872"/>
              <a:gd name="connsiteY158" fmla="*/ 1653568 h 2729893"/>
              <a:gd name="connsiteX159" fmla="*/ 1619335 w 1728872"/>
              <a:gd name="connsiteY159" fmla="*/ 1639281 h 2729893"/>
              <a:gd name="connsiteX160" fmla="*/ 1652672 w 1728872"/>
              <a:gd name="connsiteY160" fmla="*/ 1629756 h 2729893"/>
              <a:gd name="connsiteX161" fmla="*/ 1681247 w 1728872"/>
              <a:gd name="connsiteY161" fmla="*/ 1620231 h 2729893"/>
              <a:gd name="connsiteX162" fmla="*/ 1695535 w 1728872"/>
              <a:gd name="connsiteY162" fmla="*/ 1601181 h 2729893"/>
              <a:gd name="connsiteX163" fmla="*/ 1705060 w 1728872"/>
              <a:gd name="connsiteY163" fmla="*/ 1586893 h 2729893"/>
              <a:gd name="connsiteX164" fmla="*/ 1700297 w 1728872"/>
              <a:gd name="connsiteY164" fmla="*/ 1544031 h 2729893"/>
              <a:gd name="connsiteX165" fmla="*/ 1686010 w 1728872"/>
              <a:gd name="connsiteY165" fmla="*/ 1524981 h 2729893"/>
              <a:gd name="connsiteX166" fmla="*/ 1681247 w 1728872"/>
              <a:gd name="connsiteY166" fmla="*/ 1505931 h 2729893"/>
              <a:gd name="connsiteX167" fmla="*/ 1671722 w 1728872"/>
              <a:gd name="connsiteY167" fmla="*/ 1477356 h 2729893"/>
              <a:gd name="connsiteX168" fmla="*/ 1676485 w 1728872"/>
              <a:gd name="connsiteY168" fmla="*/ 1410681 h 2729893"/>
              <a:gd name="connsiteX169" fmla="*/ 1681247 w 1728872"/>
              <a:gd name="connsiteY169" fmla="*/ 1372581 h 2729893"/>
              <a:gd name="connsiteX170" fmla="*/ 1700297 w 1728872"/>
              <a:gd name="connsiteY170" fmla="*/ 1353531 h 2729893"/>
              <a:gd name="connsiteX171" fmla="*/ 1709822 w 1728872"/>
              <a:gd name="connsiteY171" fmla="*/ 1329718 h 2729893"/>
              <a:gd name="connsiteX172" fmla="*/ 1714585 w 1728872"/>
              <a:gd name="connsiteY172" fmla="*/ 1315431 h 2729893"/>
              <a:gd name="connsiteX173" fmla="*/ 1728872 w 1728872"/>
              <a:gd name="connsiteY173" fmla="*/ 1286856 h 2729893"/>
              <a:gd name="connsiteX174" fmla="*/ 1719347 w 1728872"/>
              <a:gd name="connsiteY174" fmla="*/ 1196368 h 2729893"/>
              <a:gd name="connsiteX175" fmla="*/ 1681247 w 1728872"/>
              <a:gd name="connsiteY175" fmla="*/ 1158268 h 2729893"/>
              <a:gd name="connsiteX176" fmla="*/ 1666960 w 1728872"/>
              <a:gd name="connsiteY176" fmla="*/ 1143981 h 2729893"/>
              <a:gd name="connsiteX177" fmla="*/ 1652672 w 1728872"/>
              <a:gd name="connsiteY177" fmla="*/ 1129693 h 2729893"/>
              <a:gd name="connsiteX178" fmla="*/ 1633622 w 1728872"/>
              <a:gd name="connsiteY178" fmla="*/ 1120168 h 2729893"/>
              <a:gd name="connsiteX179" fmla="*/ 1614572 w 1728872"/>
              <a:gd name="connsiteY179" fmla="*/ 1101118 h 2729893"/>
              <a:gd name="connsiteX180" fmla="*/ 1600285 w 1728872"/>
              <a:gd name="connsiteY180" fmla="*/ 1096356 h 2729893"/>
              <a:gd name="connsiteX181" fmla="*/ 1581235 w 1728872"/>
              <a:gd name="connsiteY181" fmla="*/ 1086831 h 2729893"/>
              <a:gd name="connsiteX182" fmla="*/ 1547897 w 1728872"/>
              <a:gd name="connsiteY182" fmla="*/ 1077306 h 2729893"/>
              <a:gd name="connsiteX183" fmla="*/ 1528847 w 1728872"/>
              <a:gd name="connsiteY183" fmla="*/ 1067781 h 2729893"/>
              <a:gd name="connsiteX184" fmla="*/ 1500272 w 1728872"/>
              <a:gd name="connsiteY184" fmla="*/ 1063018 h 2729893"/>
              <a:gd name="connsiteX185" fmla="*/ 1481222 w 1728872"/>
              <a:gd name="connsiteY185" fmla="*/ 1029681 h 2729893"/>
              <a:gd name="connsiteX186" fmla="*/ 1466935 w 1728872"/>
              <a:gd name="connsiteY186" fmla="*/ 986818 h 2729893"/>
              <a:gd name="connsiteX187" fmla="*/ 1457410 w 1728872"/>
              <a:gd name="connsiteY187" fmla="*/ 967768 h 2729893"/>
              <a:gd name="connsiteX188" fmla="*/ 1452647 w 1728872"/>
              <a:gd name="connsiteY188" fmla="*/ 953481 h 2729893"/>
              <a:gd name="connsiteX189" fmla="*/ 1443122 w 1728872"/>
              <a:gd name="connsiteY189" fmla="*/ 929668 h 2729893"/>
              <a:gd name="connsiteX190" fmla="*/ 1452647 w 1728872"/>
              <a:gd name="connsiteY190" fmla="*/ 867756 h 2729893"/>
              <a:gd name="connsiteX191" fmla="*/ 1462172 w 1728872"/>
              <a:gd name="connsiteY191" fmla="*/ 853468 h 2729893"/>
              <a:gd name="connsiteX192" fmla="*/ 1466935 w 1728872"/>
              <a:gd name="connsiteY192" fmla="*/ 839181 h 2729893"/>
              <a:gd name="connsiteX193" fmla="*/ 1500272 w 1728872"/>
              <a:gd name="connsiteY193" fmla="*/ 786793 h 2729893"/>
              <a:gd name="connsiteX194" fmla="*/ 1519322 w 1728872"/>
              <a:gd name="connsiteY194" fmla="*/ 739168 h 2729893"/>
              <a:gd name="connsiteX195" fmla="*/ 1528847 w 1728872"/>
              <a:gd name="connsiteY195" fmla="*/ 715356 h 2729893"/>
              <a:gd name="connsiteX196" fmla="*/ 1543135 w 1728872"/>
              <a:gd name="connsiteY196" fmla="*/ 701068 h 2729893"/>
              <a:gd name="connsiteX197" fmla="*/ 1562185 w 1728872"/>
              <a:gd name="connsiteY197" fmla="*/ 686781 h 2729893"/>
              <a:gd name="connsiteX198" fmla="*/ 1590760 w 1728872"/>
              <a:gd name="connsiteY198" fmla="*/ 643918 h 2729893"/>
              <a:gd name="connsiteX199" fmla="*/ 1600285 w 1728872"/>
              <a:gd name="connsiteY199" fmla="*/ 615343 h 2729893"/>
              <a:gd name="connsiteX200" fmla="*/ 1619335 w 1728872"/>
              <a:gd name="connsiteY200" fmla="*/ 586768 h 2729893"/>
              <a:gd name="connsiteX201" fmla="*/ 1614572 w 1728872"/>
              <a:gd name="connsiteY201" fmla="*/ 491518 h 2729893"/>
              <a:gd name="connsiteX202" fmla="*/ 1585997 w 1728872"/>
              <a:gd name="connsiteY202" fmla="*/ 467706 h 2729893"/>
              <a:gd name="connsiteX203" fmla="*/ 1571710 w 1728872"/>
              <a:gd name="connsiteY203" fmla="*/ 462943 h 2729893"/>
              <a:gd name="connsiteX204" fmla="*/ 1538372 w 1728872"/>
              <a:gd name="connsiteY204" fmla="*/ 448656 h 2729893"/>
              <a:gd name="connsiteX205" fmla="*/ 1533610 w 1728872"/>
              <a:gd name="connsiteY205" fmla="*/ 429606 h 2729893"/>
              <a:gd name="connsiteX206" fmla="*/ 1528847 w 1728872"/>
              <a:gd name="connsiteY206" fmla="*/ 343881 h 2729893"/>
              <a:gd name="connsiteX207" fmla="*/ 1514560 w 1728872"/>
              <a:gd name="connsiteY207" fmla="*/ 324831 h 2729893"/>
              <a:gd name="connsiteX208" fmla="*/ 1505035 w 1728872"/>
              <a:gd name="connsiteY208" fmla="*/ 310543 h 2729893"/>
              <a:gd name="connsiteX209" fmla="*/ 1485985 w 1728872"/>
              <a:gd name="connsiteY209" fmla="*/ 305781 h 2729893"/>
              <a:gd name="connsiteX210" fmla="*/ 1457410 w 1728872"/>
              <a:gd name="connsiteY210" fmla="*/ 296256 h 2729893"/>
              <a:gd name="connsiteX211" fmla="*/ 1481222 w 1728872"/>
              <a:gd name="connsiteY211" fmla="*/ 272443 h 2729893"/>
              <a:gd name="connsiteX212" fmla="*/ 1500272 w 1728872"/>
              <a:gd name="connsiteY212" fmla="*/ 234343 h 2729893"/>
              <a:gd name="connsiteX213" fmla="*/ 1514560 w 1728872"/>
              <a:gd name="connsiteY213" fmla="*/ 162906 h 2729893"/>
              <a:gd name="connsiteX214" fmla="*/ 1519322 w 1728872"/>
              <a:gd name="connsiteY214" fmla="*/ 139093 h 2729893"/>
              <a:gd name="connsiteX215" fmla="*/ 1524085 w 1728872"/>
              <a:gd name="connsiteY215" fmla="*/ 124806 h 2729893"/>
              <a:gd name="connsiteX216" fmla="*/ 1528847 w 1728872"/>
              <a:gd name="connsiteY216" fmla="*/ 105756 h 2729893"/>
              <a:gd name="connsiteX217" fmla="*/ 1547897 w 1728872"/>
              <a:gd name="connsiteY217" fmla="*/ 77181 h 2729893"/>
              <a:gd name="connsiteX218" fmla="*/ 1557422 w 1728872"/>
              <a:gd name="connsiteY218" fmla="*/ 62893 h 2729893"/>
              <a:gd name="connsiteX219" fmla="*/ 1538372 w 1728872"/>
              <a:gd name="connsiteY219" fmla="*/ 20031 h 2729893"/>
              <a:gd name="connsiteX0" fmla="*/ 1538372 w 1728872"/>
              <a:gd name="connsiteY0" fmla="*/ 20031 h 2729893"/>
              <a:gd name="connsiteX1" fmla="*/ 1485985 w 1728872"/>
              <a:gd name="connsiteY1" fmla="*/ 8125 h 2729893"/>
              <a:gd name="connsiteX2" fmla="*/ 1445503 w 1728872"/>
              <a:gd name="connsiteY2" fmla="*/ 3361 h 2729893"/>
              <a:gd name="connsiteX3" fmla="*/ 1338347 w 1728872"/>
              <a:gd name="connsiteY3" fmla="*/ 67656 h 2729893"/>
              <a:gd name="connsiteX4" fmla="*/ 1288341 w 1728872"/>
              <a:gd name="connsiteY4" fmla="*/ 122425 h 2729893"/>
              <a:gd name="connsiteX5" fmla="*/ 1221666 w 1728872"/>
              <a:gd name="connsiteY5" fmla="*/ 124805 h 2729893"/>
              <a:gd name="connsiteX6" fmla="*/ 1202616 w 1728872"/>
              <a:gd name="connsiteY6" fmla="*/ 146238 h 2729893"/>
              <a:gd name="connsiteX7" fmla="*/ 1138322 w 1728872"/>
              <a:gd name="connsiteY7" fmla="*/ 165288 h 2729893"/>
              <a:gd name="connsiteX8" fmla="*/ 1085935 w 1728872"/>
              <a:gd name="connsiteY8" fmla="*/ 243868 h 2729893"/>
              <a:gd name="connsiteX9" fmla="*/ 1059741 w 1728872"/>
              <a:gd name="connsiteY9" fmla="*/ 296256 h 2729893"/>
              <a:gd name="connsiteX10" fmla="*/ 966872 w 1728872"/>
              <a:gd name="connsiteY10" fmla="*/ 267681 h 2729893"/>
              <a:gd name="connsiteX11" fmla="*/ 909722 w 1728872"/>
              <a:gd name="connsiteY11" fmla="*/ 310543 h 2729893"/>
              <a:gd name="connsiteX12" fmla="*/ 885910 w 1728872"/>
              <a:gd name="connsiteY12" fmla="*/ 405793 h 2729893"/>
              <a:gd name="connsiteX13" fmla="*/ 854953 w 1728872"/>
              <a:gd name="connsiteY13" fmla="*/ 489137 h 2729893"/>
              <a:gd name="connsiteX14" fmla="*/ 769229 w 1728872"/>
              <a:gd name="connsiteY14" fmla="*/ 470086 h 2729893"/>
              <a:gd name="connsiteX15" fmla="*/ 716841 w 1728872"/>
              <a:gd name="connsiteY15" fmla="*/ 484375 h 2729893"/>
              <a:gd name="connsiteX16" fmla="*/ 681122 w 1728872"/>
              <a:gd name="connsiteY16" fmla="*/ 524857 h 2729893"/>
              <a:gd name="connsiteX17" fmla="*/ 633497 w 1728872"/>
              <a:gd name="connsiteY17" fmla="*/ 529619 h 2729893"/>
              <a:gd name="connsiteX18" fmla="*/ 631115 w 1728872"/>
              <a:gd name="connsiteY18" fmla="*/ 562956 h 2729893"/>
              <a:gd name="connsiteX19" fmla="*/ 595397 w 1728872"/>
              <a:gd name="connsiteY19" fmla="*/ 577244 h 2729893"/>
              <a:gd name="connsiteX20" fmla="*/ 581110 w 1728872"/>
              <a:gd name="connsiteY20" fmla="*/ 624868 h 2729893"/>
              <a:gd name="connsiteX21" fmla="*/ 564441 w 1728872"/>
              <a:gd name="connsiteY21" fmla="*/ 667731 h 2729893"/>
              <a:gd name="connsiteX22" fmla="*/ 514435 w 1728872"/>
              <a:gd name="connsiteY22" fmla="*/ 686781 h 2729893"/>
              <a:gd name="connsiteX23" fmla="*/ 535866 w 1728872"/>
              <a:gd name="connsiteY23" fmla="*/ 729643 h 2729893"/>
              <a:gd name="connsiteX24" fmla="*/ 593016 w 1728872"/>
              <a:gd name="connsiteY24" fmla="*/ 755838 h 2729893"/>
              <a:gd name="connsiteX25" fmla="*/ 612066 w 1728872"/>
              <a:gd name="connsiteY25" fmla="*/ 793937 h 2729893"/>
              <a:gd name="connsiteX26" fmla="*/ 614447 w 1728872"/>
              <a:gd name="connsiteY26" fmla="*/ 848706 h 2729893"/>
              <a:gd name="connsiteX27" fmla="*/ 638260 w 1728872"/>
              <a:gd name="connsiteY27" fmla="*/ 867756 h 2729893"/>
              <a:gd name="connsiteX28" fmla="*/ 604922 w 1728872"/>
              <a:gd name="connsiteY28" fmla="*/ 886806 h 2729893"/>
              <a:gd name="connsiteX29" fmla="*/ 595397 w 1728872"/>
              <a:gd name="connsiteY29" fmla="*/ 901093 h 2729893"/>
              <a:gd name="connsiteX30" fmla="*/ 576347 w 1728872"/>
              <a:gd name="connsiteY30" fmla="*/ 905856 h 2729893"/>
              <a:gd name="connsiteX31" fmla="*/ 562060 w 1728872"/>
              <a:gd name="connsiteY31" fmla="*/ 901093 h 2729893"/>
              <a:gd name="connsiteX32" fmla="*/ 566822 w 1728872"/>
              <a:gd name="connsiteY32" fmla="*/ 939193 h 2729893"/>
              <a:gd name="connsiteX33" fmla="*/ 557297 w 1728872"/>
              <a:gd name="connsiteY33" fmla="*/ 972531 h 2729893"/>
              <a:gd name="connsiteX34" fmla="*/ 523960 w 1728872"/>
              <a:gd name="connsiteY34" fmla="*/ 991581 h 2729893"/>
              <a:gd name="connsiteX35" fmla="*/ 509672 w 1728872"/>
              <a:gd name="connsiteY35" fmla="*/ 1005868 h 2729893"/>
              <a:gd name="connsiteX36" fmla="*/ 476335 w 1728872"/>
              <a:gd name="connsiteY36" fmla="*/ 986818 h 2729893"/>
              <a:gd name="connsiteX37" fmla="*/ 457285 w 1728872"/>
              <a:gd name="connsiteY37" fmla="*/ 991581 h 2729893"/>
              <a:gd name="connsiteX38" fmla="*/ 462047 w 1728872"/>
              <a:gd name="connsiteY38" fmla="*/ 1015393 h 2729893"/>
              <a:gd name="connsiteX39" fmla="*/ 481097 w 1728872"/>
              <a:gd name="connsiteY39" fmla="*/ 1043968 h 2729893"/>
              <a:gd name="connsiteX40" fmla="*/ 490622 w 1728872"/>
              <a:gd name="connsiteY40" fmla="*/ 1082068 h 2729893"/>
              <a:gd name="connsiteX41" fmla="*/ 485860 w 1728872"/>
              <a:gd name="connsiteY41" fmla="*/ 1182081 h 2729893"/>
              <a:gd name="connsiteX42" fmla="*/ 452522 w 1728872"/>
              <a:gd name="connsiteY42" fmla="*/ 1215418 h 2729893"/>
              <a:gd name="connsiteX43" fmla="*/ 438235 w 1728872"/>
              <a:gd name="connsiteY43" fmla="*/ 1229706 h 2729893"/>
              <a:gd name="connsiteX44" fmla="*/ 414422 w 1728872"/>
              <a:gd name="connsiteY44" fmla="*/ 1220181 h 2729893"/>
              <a:gd name="connsiteX45" fmla="*/ 395372 w 1728872"/>
              <a:gd name="connsiteY45" fmla="*/ 1215418 h 2729893"/>
              <a:gd name="connsiteX46" fmla="*/ 390610 w 1728872"/>
              <a:gd name="connsiteY46" fmla="*/ 1234468 h 2729893"/>
              <a:gd name="connsiteX47" fmla="*/ 385847 w 1728872"/>
              <a:gd name="connsiteY47" fmla="*/ 1258281 h 2729893"/>
              <a:gd name="connsiteX48" fmla="*/ 381085 w 1728872"/>
              <a:gd name="connsiteY48" fmla="*/ 1291618 h 2729893"/>
              <a:gd name="connsiteX49" fmla="*/ 376322 w 1728872"/>
              <a:gd name="connsiteY49" fmla="*/ 1305906 h 2729893"/>
              <a:gd name="connsiteX50" fmla="*/ 371560 w 1728872"/>
              <a:gd name="connsiteY50" fmla="*/ 1324956 h 2729893"/>
              <a:gd name="connsiteX51" fmla="*/ 366797 w 1728872"/>
              <a:gd name="connsiteY51" fmla="*/ 1348768 h 2729893"/>
              <a:gd name="connsiteX52" fmla="*/ 338222 w 1728872"/>
              <a:gd name="connsiteY52" fmla="*/ 1377343 h 2729893"/>
              <a:gd name="connsiteX53" fmla="*/ 319172 w 1728872"/>
              <a:gd name="connsiteY53" fmla="*/ 1391631 h 2729893"/>
              <a:gd name="connsiteX54" fmla="*/ 290597 w 1728872"/>
              <a:gd name="connsiteY54" fmla="*/ 1401156 h 2729893"/>
              <a:gd name="connsiteX55" fmla="*/ 276310 w 1728872"/>
              <a:gd name="connsiteY55" fmla="*/ 1415443 h 2729893"/>
              <a:gd name="connsiteX56" fmla="*/ 262022 w 1728872"/>
              <a:gd name="connsiteY56" fmla="*/ 1424968 h 2729893"/>
              <a:gd name="connsiteX57" fmla="*/ 257260 w 1728872"/>
              <a:gd name="connsiteY57" fmla="*/ 1439256 h 2729893"/>
              <a:gd name="connsiteX58" fmla="*/ 242972 w 1728872"/>
              <a:gd name="connsiteY58" fmla="*/ 1463068 h 2729893"/>
              <a:gd name="connsiteX59" fmla="*/ 209635 w 1728872"/>
              <a:gd name="connsiteY59" fmla="*/ 1496406 h 2729893"/>
              <a:gd name="connsiteX60" fmla="*/ 195347 w 1728872"/>
              <a:gd name="connsiteY60" fmla="*/ 1510693 h 2729893"/>
              <a:gd name="connsiteX61" fmla="*/ 157247 w 1728872"/>
              <a:gd name="connsiteY61" fmla="*/ 1539268 h 2729893"/>
              <a:gd name="connsiteX62" fmla="*/ 142960 w 1728872"/>
              <a:gd name="connsiteY62" fmla="*/ 1553556 h 2729893"/>
              <a:gd name="connsiteX63" fmla="*/ 114385 w 1728872"/>
              <a:gd name="connsiteY63" fmla="*/ 1577368 h 2729893"/>
              <a:gd name="connsiteX64" fmla="*/ 109622 w 1728872"/>
              <a:gd name="connsiteY64" fmla="*/ 1591656 h 2729893"/>
              <a:gd name="connsiteX65" fmla="*/ 100097 w 1728872"/>
              <a:gd name="connsiteY65" fmla="*/ 1653568 h 2729893"/>
              <a:gd name="connsiteX66" fmla="*/ 71522 w 1728872"/>
              <a:gd name="connsiteY66" fmla="*/ 1677381 h 2729893"/>
              <a:gd name="connsiteX67" fmla="*/ 38185 w 1728872"/>
              <a:gd name="connsiteY67" fmla="*/ 1720243 h 2729893"/>
              <a:gd name="connsiteX68" fmla="*/ 28660 w 1728872"/>
              <a:gd name="connsiteY68" fmla="*/ 1739293 h 2729893"/>
              <a:gd name="connsiteX69" fmla="*/ 42947 w 1728872"/>
              <a:gd name="connsiteY69" fmla="*/ 1786918 h 2729893"/>
              <a:gd name="connsiteX70" fmla="*/ 47710 w 1728872"/>
              <a:gd name="connsiteY70" fmla="*/ 1805968 h 2729893"/>
              <a:gd name="connsiteX71" fmla="*/ 52472 w 1728872"/>
              <a:gd name="connsiteY71" fmla="*/ 1820256 h 2729893"/>
              <a:gd name="connsiteX72" fmla="*/ 38185 w 1728872"/>
              <a:gd name="connsiteY72" fmla="*/ 1877406 h 2729893"/>
              <a:gd name="connsiteX73" fmla="*/ 28660 w 1728872"/>
              <a:gd name="connsiteY73" fmla="*/ 1905981 h 2729893"/>
              <a:gd name="connsiteX74" fmla="*/ 57235 w 1728872"/>
              <a:gd name="connsiteY74" fmla="*/ 1958368 h 2729893"/>
              <a:gd name="connsiteX75" fmla="*/ 61997 w 1728872"/>
              <a:gd name="connsiteY75" fmla="*/ 1977418 h 2729893"/>
              <a:gd name="connsiteX76" fmla="*/ 23897 w 1728872"/>
              <a:gd name="connsiteY76" fmla="*/ 1977418 h 2729893"/>
              <a:gd name="connsiteX77" fmla="*/ 85 w 1728872"/>
              <a:gd name="connsiteY77" fmla="*/ 1982181 h 2729893"/>
              <a:gd name="connsiteX78" fmla="*/ 19135 w 1728872"/>
              <a:gd name="connsiteY78" fmla="*/ 2020281 h 2729893"/>
              <a:gd name="connsiteX79" fmla="*/ 33422 w 1728872"/>
              <a:gd name="connsiteY79" fmla="*/ 2206018 h 2729893"/>
              <a:gd name="connsiteX80" fmla="*/ 47710 w 1728872"/>
              <a:gd name="connsiteY80" fmla="*/ 2277456 h 2729893"/>
              <a:gd name="connsiteX81" fmla="*/ 66760 w 1728872"/>
              <a:gd name="connsiteY81" fmla="*/ 2301268 h 2729893"/>
              <a:gd name="connsiteX82" fmla="*/ 76285 w 1728872"/>
              <a:gd name="connsiteY82" fmla="*/ 2315556 h 2729893"/>
              <a:gd name="connsiteX83" fmla="*/ 104860 w 1728872"/>
              <a:gd name="connsiteY83" fmla="*/ 2329843 h 2729893"/>
              <a:gd name="connsiteX84" fmla="*/ 157247 w 1728872"/>
              <a:gd name="connsiteY84" fmla="*/ 2391756 h 2729893"/>
              <a:gd name="connsiteX85" fmla="*/ 171535 w 1728872"/>
              <a:gd name="connsiteY85" fmla="*/ 2425093 h 2729893"/>
              <a:gd name="connsiteX86" fmla="*/ 176297 w 1728872"/>
              <a:gd name="connsiteY86" fmla="*/ 2448906 h 2729893"/>
              <a:gd name="connsiteX87" fmla="*/ 190585 w 1728872"/>
              <a:gd name="connsiteY87" fmla="*/ 2467956 h 2729893"/>
              <a:gd name="connsiteX88" fmla="*/ 195347 w 1728872"/>
              <a:gd name="connsiteY88" fmla="*/ 2482243 h 2729893"/>
              <a:gd name="connsiteX89" fmla="*/ 204872 w 1728872"/>
              <a:gd name="connsiteY89" fmla="*/ 2501293 h 2729893"/>
              <a:gd name="connsiteX90" fmla="*/ 209635 w 1728872"/>
              <a:gd name="connsiteY90" fmla="*/ 2525106 h 2729893"/>
              <a:gd name="connsiteX91" fmla="*/ 233447 w 1728872"/>
              <a:gd name="connsiteY91" fmla="*/ 2567968 h 2729893"/>
              <a:gd name="connsiteX92" fmla="*/ 238210 w 1728872"/>
              <a:gd name="connsiteY92" fmla="*/ 2582256 h 2729893"/>
              <a:gd name="connsiteX93" fmla="*/ 262022 w 1728872"/>
              <a:gd name="connsiteY93" fmla="*/ 2606068 h 2729893"/>
              <a:gd name="connsiteX94" fmla="*/ 271547 w 1728872"/>
              <a:gd name="connsiteY94" fmla="*/ 2620356 h 2729893"/>
              <a:gd name="connsiteX95" fmla="*/ 300122 w 1728872"/>
              <a:gd name="connsiteY95" fmla="*/ 2625118 h 2729893"/>
              <a:gd name="connsiteX96" fmla="*/ 395372 w 1728872"/>
              <a:gd name="connsiteY96" fmla="*/ 2653693 h 2729893"/>
              <a:gd name="connsiteX97" fmla="*/ 395372 w 1728872"/>
              <a:gd name="connsiteY97" fmla="*/ 2653693 h 2729893"/>
              <a:gd name="connsiteX98" fmla="*/ 452522 w 1728872"/>
              <a:gd name="connsiteY98" fmla="*/ 2672743 h 2729893"/>
              <a:gd name="connsiteX99" fmla="*/ 476335 w 1728872"/>
              <a:gd name="connsiteY99" fmla="*/ 2682268 h 2729893"/>
              <a:gd name="connsiteX100" fmla="*/ 504910 w 1728872"/>
              <a:gd name="connsiteY100" fmla="*/ 2691793 h 2729893"/>
              <a:gd name="connsiteX101" fmla="*/ 552535 w 1728872"/>
              <a:gd name="connsiteY101" fmla="*/ 2701318 h 2729893"/>
              <a:gd name="connsiteX102" fmla="*/ 600160 w 1728872"/>
              <a:gd name="connsiteY102" fmla="*/ 2715606 h 2729893"/>
              <a:gd name="connsiteX103" fmla="*/ 628735 w 1728872"/>
              <a:gd name="connsiteY103" fmla="*/ 2725131 h 2729893"/>
              <a:gd name="connsiteX104" fmla="*/ 643022 w 1728872"/>
              <a:gd name="connsiteY104" fmla="*/ 2729893 h 2729893"/>
              <a:gd name="connsiteX105" fmla="*/ 652547 w 1728872"/>
              <a:gd name="connsiteY105" fmla="*/ 2663218 h 2729893"/>
              <a:gd name="connsiteX106" fmla="*/ 666835 w 1728872"/>
              <a:gd name="connsiteY106" fmla="*/ 2653693 h 2729893"/>
              <a:gd name="connsiteX107" fmla="*/ 695410 w 1728872"/>
              <a:gd name="connsiteY107" fmla="*/ 2644168 h 2729893"/>
              <a:gd name="connsiteX108" fmla="*/ 709697 w 1728872"/>
              <a:gd name="connsiteY108" fmla="*/ 2634643 h 2729893"/>
              <a:gd name="connsiteX109" fmla="*/ 738272 w 1728872"/>
              <a:gd name="connsiteY109" fmla="*/ 2625118 h 2729893"/>
              <a:gd name="connsiteX110" fmla="*/ 771610 w 1728872"/>
              <a:gd name="connsiteY110" fmla="*/ 2610831 h 2729893"/>
              <a:gd name="connsiteX111" fmla="*/ 800185 w 1728872"/>
              <a:gd name="connsiteY111" fmla="*/ 2587018 h 2729893"/>
              <a:gd name="connsiteX112" fmla="*/ 833522 w 1728872"/>
              <a:gd name="connsiteY112" fmla="*/ 2553681 h 2729893"/>
              <a:gd name="connsiteX113" fmla="*/ 895435 w 1728872"/>
              <a:gd name="connsiteY113" fmla="*/ 2534631 h 2729893"/>
              <a:gd name="connsiteX114" fmla="*/ 924010 w 1728872"/>
              <a:gd name="connsiteY114" fmla="*/ 2520343 h 2729893"/>
              <a:gd name="connsiteX115" fmla="*/ 962110 w 1728872"/>
              <a:gd name="connsiteY115" fmla="*/ 2510818 h 2729893"/>
              <a:gd name="connsiteX116" fmla="*/ 976397 w 1728872"/>
              <a:gd name="connsiteY116" fmla="*/ 2506056 h 2729893"/>
              <a:gd name="connsiteX117" fmla="*/ 995447 w 1728872"/>
              <a:gd name="connsiteY117" fmla="*/ 2501293 h 2729893"/>
              <a:gd name="connsiteX118" fmla="*/ 1014497 w 1728872"/>
              <a:gd name="connsiteY118" fmla="*/ 2491768 h 2729893"/>
              <a:gd name="connsiteX119" fmla="*/ 1062122 w 1728872"/>
              <a:gd name="connsiteY119" fmla="*/ 2482243 h 2729893"/>
              <a:gd name="connsiteX120" fmla="*/ 1066885 w 1728872"/>
              <a:gd name="connsiteY120" fmla="*/ 2463193 h 2729893"/>
              <a:gd name="connsiteX121" fmla="*/ 1109747 w 1728872"/>
              <a:gd name="connsiteY121" fmla="*/ 2448906 h 2729893"/>
              <a:gd name="connsiteX122" fmla="*/ 1114510 w 1728872"/>
              <a:gd name="connsiteY122" fmla="*/ 2429856 h 2729893"/>
              <a:gd name="connsiteX123" fmla="*/ 1109747 w 1728872"/>
              <a:gd name="connsiteY123" fmla="*/ 2415568 h 2729893"/>
              <a:gd name="connsiteX124" fmla="*/ 1081172 w 1728872"/>
              <a:gd name="connsiteY124" fmla="*/ 2377468 h 2729893"/>
              <a:gd name="connsiteX125" fmla="*/ 1071647 w 1728872"/>
              <a:gd name="connsiteY125" fmla="*/ 2363181 h 2729893"/>
              <a:gd name="connsiteX126" fmla="*/ 1038310 w 1728872"/>
              <a:gd name="connsiteY126" fmla="*/ 2320318 h 2729893"/>
              <a:gd name="connsiteX127" fmla="*/ 1066885 w 1728872"/>
              <a:gd name="connsiteY127" fmla="*/ 2253643 h 2729893"/>
              <a:gd name="connsiteX128" fmla="*/ 1081172 w 1728872"/>
              <a:gd name="connsiteY128" fmla="*/ 2248881 h 2729893"/>
              <a:gd name="connsiteX129" fmla="*/ 1100222 w 1728872"/>
              <a:gd name="connsiteY129" fmla="*/ 2234593 h 2729893"/>
              <a:gd name="connsiteX130" fmla="*/ 1114510 w 1728872"/>
              <a:gd name="connsiteY130" fmla="*/ 2225068 h 2729893"/>
              <a:gd name="connsiteX131" fmla="*/ 1128797 w 1728872"/>
              <a:gd name="connsiteY131" fmla="*/ 2210781 h 2729893"/>
              <a:gd name="connsiteX132" fmla="*/ 1138322 w 1728872"/>
              <a:gd name="connsiteY132" fmla="*/ 2186968 h 2729893"/>
              <a:gd name="connsiteX133" fmla="*/ 1157372 w 1728872"/>
              <a:gd name="connsiteY133" fmla="*/ 2158393 h 2729893"/>
              <a:gd name="connsiteX134" fmla="*/ 1176422 w 1728872"/>
              <a:gd name="connsiteY134" fmla="*/ 2129818 h 2729893"/>
              <a:gd name="connsiteX135" fmla="*/ 1190710 w 1728872"/>
              <a:gd name="connsiteY135" fmla="*/ 2120293 h 2729893"/>
              <a:gd name="connsiteX136" fmla="*/ 1309772 w 1728872"/>
              <a:gd name="connsiteY136" fmla="*/ 2110768 h 2729893"/>
              <a:gd name="connsiteX137" fmla="*/ 1324060 w 1728872"/>
              <a:gd name="connsiteY137" fmla="*/ 2091718 h 2729893"/>
              <a:gd name="connsiteX138" fmla="*/ 1333585 w 1728872"/>
              <a:gd name="connsiteY138" fmla="*/ 2063143 h 2729893"/>
              <a:gd name="connsiteX139" fmla="*/ 1357397 w 1728872"/>
              <a:gd name="connsiteY139" fmla="*/ 2053618 h 2729893"/>
              <a:gd name="connsiteX140" fmla="*/ 1405022 w 1728872"/>
              <a:gd name="connsiteY140" fmla="*/ 2044093 h 2729893"/>
              <a:gd name="connsiteX141" fmla="*/ 1395497 w 1728872"/>
              <a:gd name="connsiteY141" fmla="*/ 2020281 h 2729893"/>
              <a:gd name="connsiteX142" fmla="*/ 1419310 w 1728872"/>
              <a:gd name="connsiteY142" fmla="*/ 2015518 h 2729893"/>
              <a:gd name="connsiteX143" fmla="*/ 1476460 w 1728872"/>
              <a:gd name="connsiteY143" fmla="*/ 2001231 h 2729893"/>
              <a:gd name="connsiteX144" fmla="*/ 1490747 w 1728872"/>
              <a:gd name="connsiteY144" fmla="*/ 1996468 h 2729893"/>
              <a:gd name="connsiteX145" fmla="*/ 1528847 w 1728872"/>
              <a:gd name="connsiteY145" fmla="*/ 1991706 h 2729893"/>
              <a:gd name="connsiteX146" fmla="*/ 1543135 w 1728872"/>
              <a:gd name="connsiteY146" fmla="*/ 1967893 h 2729893"/>
              <a:gd name="connsiteX147" fmla="*/ 1552660 w 1728872"/>
              <a:gd name="connsiteY147" fmla="*/ 1915506 h 2729893"/>
              <a:gd name="connsiteX148" fmla="*/ 1595522 w 1728872"/>
              <a:gd name="connsiteY148" fmla="*/ 1905981 h 2729893"/>
              <a:gd name="connsiteX149" fmla="*/ 1605047 w 1728872"/>
              <a:gd name="connsiteY149" fmla="*/ 1891693 h 2729893"/>
              <a:gd name="connsiteX150" fmla="*/ 1609810 w 1728872"/>
              <a:gd name="connsiteY150" fmla="*/ 1877406 h 2729893"/>
              <a:gd name="connsiteX151" fmla="*/ 1628860 w 1728872"/>
              <a:gd name="connsiteY151" fmla="*/ 1863118 h 2729893"/>
              <a:gd name="connsiteX152" fmla="*/ 1657435 w 1728872"/>
              <a:gd name="connsiteY152" fmla="*/ 1834543 h 2729893"/>
              <a:gd name="connsiteX153" fmla="*/ 1647910 w 1728872"/>
              <a:gd name="connsiteY153" fmla="*/ 1791681 h 2729893"/>
              <a:gd name="connsiteX154" fmla="*/ 1624097 w 1728872"/>
              <a:gd name="connsiteY154" fmla="*/ 1763106 h 2729893"/>
              <a:gd name="connsiteX155" fmla="*/ 1581235 w 1728872"/>
              <a:gd name="connsiteY155" fmla="*/ 1715481 h 2729893"/>
              <a:gd name="connsiteX156" fmla="*/ 1562185 w 1728872"/>
              <a:gd name="connsiteY156" fmla="*/ 1710718 h 2729893"/>
              <a:gd name="connsiteX157" fmla="*/ 1547897 w 1728872"/>
              <a:gd name="connsiteY157" fmla="*/ 1677381 h 2729893"/>
              <a:gd name="connsiteX158" fmla="*/ 1585997 w 1728872"/>
              <a:gd name="connsiteY158" fmla="*/ 1653568 h 2729893"/>
              <a:gd name="connsiteX159" fmla="*/ 1619335 w 1728872"/>
              <a:gd name="connsiteY159" fmla="*/ 1639281 h 2729893"/>
              <a:gd name="connsiteX160" fmla="*/ 1652672 w 1728872"/>
              <a:gd name="connsiteY160" fmla="*/ 1629756 h 2729893"/>
              <a:gd name="connsiteX161" fmla="*/ 1681247 w 1728872"/>
              <a:gd name="connsiteY161" fmla="*/ 1620231 h 2729893"/>
              <a:gd name="connsiteX162" fmla="*/ 1695535 w 1728872"/>
              <a:gd name="connsiteY162" fmla="*/ 1601181 h 2729893"/>
              <a:gd name="connsiteX163" fmla="*/ 1705060 w 1728872"/>
              <a:gd name="connsiteY163" fmla="*/ 1586893 h 2729893"/>
              <a:gd name="connsiteX164" fmla="*/ 1700297 w 1728872"/>
              <a:gd name="connsiteY164" fmla="*/ 1544031 h 2729893"/>
              <a:gd name="connsiteX165" fmla="*/ 1686010 w 1728872"/>
              <a:gd name="connsiteY165" fmla="*/ 1524981 h 2729893"/>
              <a:gd name="connsiteX166" fmla="*/ 1681247 w 1728872"/>
              <a:gd name="connsiteY166" fmla="*/ 1505931 h 2729893"/>
              <a:gd name="connsiteX167" fmla="*/ 1671722 w 1728872"/>
              <a:gd name="connsiteY167" fmla="*/ 1477356 h 2729893"/>
              <a:gd name="connsiteX168" fmla="*/ 1676485 w 1728872"/>
              <a:gd name="connsiteY168" fmla="*/ 1410681 h 2729893"/>
              <a:gd name="connsiteX169" fmla="*/ 1681247 w 1728872"/>
              <a:gd name="connsiteY169" fmla="*/ 1372581 h 2729893"/>
              <a:gd name="connsiteX170" fmla="*/ 1700297 w 1728872"/>
              <a:gd name="connsiteY170" fmla="*/ 1353531 h 2729893"/>
              <a:gd name="connsiteX171" fmla="*/ 1709822 w 1728872"/>
              <a:gd name="connsiteY171" fmla="*/ 1329718 h 2729893"/>
              <a:gd name="connsiteX172" fmla="*/ 1714585 w 1728872"/>
              <a:gd name="connsiteY172" fmla="*/ 1315431 h 2729893"/>
              <a:gd name="connsiteX173" fmla="*/ 1728872 w 1728872"/>
              <a:gd name="connsiteY173" fmla="*/ 1286856 h 2729893"/>
              <a:gd name="connsiteX174" fmla="*/ 1719347 w 1728872"/>
              <a:gd name="connsiteY174" fmla="*/ 1196368 h 2729893"/>
              <a:gd name="connsiteX175" fmla="*/ 1681247 w 1728872"/>
              <a:gd name="connsiteY175" fmla="*/ 1158268 h 2729893"/>
              <a:gd name="connsiteX176" fmla="*/ 1666960 w 1728872"/>
              <a:gd name="connsiteY176" fmla="*/ 1143981 h 2729893"/>
              <a:gd name="connsiteX177" fmla="*/ 1652672 w 1728872"/>
              <a:gd name="connsiteY177" fmla="*/ 1129693 h 2729893"/>
              <a:gd name="connsiteX178" fmla="*/ 1633622 w 1728872"/>
              <a:gd name="connsiteY178" fmla="*/ 1120168 h 2729893"/>
              <a:gd name="connsiteX179" fmla="*/ 1614572 w 1728872"/>
              <a:gd name="connsiteY179" fmla="*/ 1101118 h 2729893"/>
              <a:gd name="connsiteX180" fmla="*/ 1600285 w 1728872"/>
              <a:gd name="connsiteY180" fmla="*/ 1096356 h 2729893"/>
              <a:gd name="connsiteX181" fmla="*/ 1581235 w 1728872"/>
              <a:gd name="connsiteY181" fmla="*/ 1086831 h 2729893"/>
              <a:gd name="connsiteX182" fmla="*/ 1547897 w 1728872"/>
              <a:gd name="connsiteY182" fmla="*/ 1077306 h 2729893"/>
              <a:gd name="connsiteX183" fmla="*/ 1528847 w 1728872"/>
              <a:gd name="connsiteY183" fmla="*/ 1067781 h 2729893"/>
              <a:gd name="connsiteX184" fmla="*/ 1500272 w 1728872"/>
              <a:gd name="connsiteY184" fmla="*/ 1063018 h 2729893"/>
              <a:gd name="connsiteX185" fmla="*/ 1481222 w 1728872"/>
              <a:gd name="connsiteY185" fmla="*/ 1029681 h 2729893"/>
              <a:gd name="connsiteX186" fmla="*/ 1466935 w 1728872"/>
              <a:gd name="connsiteY186" fmla="*/ 986818 h 2729893"/>
              <a:gd name="connsiteX187" fmla="*/ 1457410 w 1728872"/>
              <a:gd name="connsiteY187" fmla="*/ 967768 h 2729893"/>
              <a:gd name="connsiteX188" fmla="*/ 1452647 w 1728872"/>
              <a:gd name="connsiteY188" fmla="*/ 953481 h 2729893"/>
              <a:gd name="connsiteX189" fmla="*/ 1443122 w 1728872"/>
              <a:gd name="connsiteY189" fmla="*/ 929668 h 2729893"/>
              <a:gd name="connsiteX190" fmla="*/ 1452647 w 1728872"/>
              <a:gd name="connsiteY190" fmla="*/ 867756 h 2729893"/>
              <a:gd name="connsiteX191" fmla="*/ 1462172 w 1728872"/>
              <a:gd name="connsiteY191" fmla="*/ 853468 h 2729893"/>
              <a:gd name="connsiteX192" fmla="*/ 1466935 w 1728872"/>
              <a:gd name="connsiteY192" fmla="*/ 839181 h 2729893"/>
              <a:gd name="connsiteX193" fmla="*/ 1500272 w 1728872"/>
              <a:gd name="connsiteY193" fmla="*/ 786793 h 2729893"/>
              <a:gd name="connsiteX194" fmla="*/ 1519322 w 1728872"/>
              <a:gd name="connsiteY194" fmla="*/ 739168 h 2729893"/>
              <a:gd name="connsiteX195" fmla="*/ 1528847 w 1728872"/>
              <a:gd name="connsiteY195" fmla="*/ 715356 h 2729893"/>
              <a:gd name="connsiteX196" fmla="*/ 1543135 w 1728872"/>
              <a:gd name="connsiteY196" fmla="*/ 701068 h 2729893"/>
              <a:gd name="connsiteX197" fmla="*/ 1562185 w 1728872"/>
              <a:gd name="connsiteY197" fmla="*/ 686781 h 2729893"/>
              <a:gd name="connsiteX198" fmla="*/ 1590760 w 1728872"/>
              <a:gd name="connsiteY198" fmla="*/ 643918 h 2729893"/>
              <a:gd name="connsiteX199" fmla="*/ 1600285 w 1728872"/>
              <a:gd name="connsiteY199" fmla="*/ 615343 h 2729893"/>
              <a:gd name="connsiteX200" fmla="*/ 1619335 w 1728872"/>
              <a:gd name="connsiteY200" fmla="*/ 586768 h 2729893"/>
              <a:gd name="connsiteX201" fmla="*/ 1614572 w 1728872"/>
              <a:gd name="connsiteY201" fmla="*/ 491518 h 2729893"/>
              <a:gd name="connsiteX202" fmla="*/ 1585997 w 1728872"/>
              <a:gd name="connsiteY202" fmla="*/ 467706 h 2729893"/>
              <a:gd name="connsiteX203" fmla="*/ 1571710 w 1728872"/>
              <a:gd name="connsiteY203" fmla="*/ 462943 h 2729893"/>
              <a:gd name="connsiteX204" fmla="*/ 1538372 w 1728872"/>
              <a:gd name="connsiteY204" fmla="*/ 448656 h 2729893"/>
              <a:gd name="connsiteX205" fmla="*/ 1533610 w 1728872"/>
              <a:gd name="connsiteY205" fmla="*/ 429606 h 2729893"/>
              <a:gd name="connsiteX206" fmla="*/ 1528847 w 1728872"/>
              <a:gd name="connsiteY206" fmla="*/ 343881 h 2729893"/>
              <a:gd name="connsiteX207" fmla="*/ 1514560 w 1728872"/>
              <a:gd name="connsiteY207" fmla="*/ 324831 h 2729893"/>
              <a:gd name="connsiteX208" fmla="*/ 1505035 w 1728872"/>
              <a:gd name="connsiteY208" fmla="*/ 310543 h 2729893"/>
              <a:gd name="connsiteX209" fmla="*/ 1485985 w 1728872"/>
              <a:gd name="connsiteY209" fmla="*/ 305781 h 2729893"/>
              <a:gd name="connsiteX210" fmla="*/ 1457410 w 1728872"/>
              <a:gd name="connsiteY210" fmla="*/ 296256 h 2729893"/>
              <a:gd name="connsiteX211" fmla="*/ 1481222 w 1728872"/>
              <a:gd name="connsiteY211" fmla="*/ 272443 h 2729893"/>
              <a:gd name="connsiteX212" fmla="*/ 1500272 w 1728872"/>
              <a:gd name="connsiteY212" fmla="*/ 234343 h 2729893"/>
              <a:gd name="connsiteX213" fmla="*/ 1514560 w 1728872"/>
              <a:gd name="connsiteY213" fmla="*/ 162906 h 2729893"/>
              <a:gd name="connsiteX214" fmla="*/ 1519322 w 1728872"/>
              <a:gd name="connsiteY214" fmla="*/ 139093 h 2729893"/>
              <a:gd name="connsiteX215" fmla="*/ 1524085 w 1728872"/>
              <a:gd name="connsiteY215" fmla="*/ 124806 h 2729893"/>
              <a:gd name="connsiteX216" fmla="*/ 1528847 w 1728872"/>
              <a:gd name="connsiteY216" fmla="*/ 105756 h 2729893"/>
              <a:gd name="connsiteX217" fmla="*/ 1547897 w 1728872"/>
              <a:gd name="connsiteY217" fmla="*/ 77181 h 2729893"/>
              <a:gd name="connsiteX218" fmla="*/ 1557422 w 1728872"/>
              <a:gd name="connsiteY218" fmla="*/ 62893 h 2729893"/>
              <a:gd name="connsiteX219" fmla="*/ 1538372 w 1728872"/>
              <a:gd name="connsiteY219" fmla="*/ 20031 h 2729893"/>
              <a:gd name="connsiteX0" fmla="*/ 1538372 w 1728872"/>
              <a:gd name="connsiteY0" fmla="*/ 20031 h 2729893"/>
              <a:gd name="connsiteX1" fmla="*/ 1485985 w 1728872"/>
              <a:gd name="connsiteY1" fmla="*/ 8125 h 2729893"/>
              <a:gd name="connsiteX2" fmla="*/ 1445503 w 1728872"/>
              <a:gd name="connsiteY2" fmla="*/ 3361 h 2729893"/>
              <a:gd name="connsiteX3" fmla="*/ 1338347 w 1728872"/>
              <a:gd name="connsiteY3" fmla="*/ 67656 h 2729893"/>
              <a:gd name="connsiteX4" fmla="*/ 1288341 w 1728872"/>
              <a:gd name="connsiteY4" fmla="*/ 122425 h 2729893"/>
              <a:gd name="connsiteX5" fmla="*/ 1221666 w 1728872"/>
              <a:gd name="connsiteY5" fmla="*/ 124805 h 2729893"/>
              <a:gd name="connsiteX6" fmla="*/ 1202616 w 1728872"/>
              <a:gd name="connsiteY6" fmla="*/ 146238 h 2729893"/>
              <a:gd name="connsiteX7" fmla="*/ 1138322 w 1728872"/>
              <a:gd name="connsiteY7" fmla="*/ 165288 h 2729893"/>
              <a:gd name="connsiteX8" fmla="*/ 1085935 w 1728872"/>
              <a:gd name="connsiteY8" fmla="*/ 243868 h 2729893"/>
              <a:gd name="connsiteX9" fmla="*/ 1059741 w 1728872"/>
              <a:gd name="connsiteY9" fmla="*/ 296256 h 2729893"/>
              <a:gd name="connsiteX10" fmla="*/ 966872 w 1728872"/>
              <a:gd name="connsiteY10" fmla="*/ 267681 h 2729893"/>
              <a:gd name="connsiteX11" fmla="*/ 909722 w 1728872"/>
              <a:gd name="connsiteY11" fmla="*/ 310543 h 2729893"/>
              <a:gd name="connsiteX12" fmla="*/ 885910 w 1728872"/>
              <a:gd name="connsiteY12" fmla="*/ 405793 h 2729893"/>
              <a:gd name="connsiteX13" fmla="*/ 854953 w 1728872"/>
              <a:gd name="connsiteY13" fmla="*/ 489137 h 2729893"/>
              <a:gd name="connsiteX14" fmla="*/ 769229 w 1728872"/>
              <a:gd name="connsiteY14" fmla="*/ 470086 h 2729893"/>
              <a:gd name="connsiteX15" fmla="*/ 716841 w 1728872"/>
              <a:gd name="connsiteY15" fmla="*/ 484375 h 2729893"/>
              <a:gd name="connsiteX16" fmla="*/ 681122 w 1728872"/>
              <a:gd name="connsiteY16" fmla="*/ 524857 h 2729893"/>
              <a:gd name="connsiteX17" fmla="*/ 633497 w 1728872"/>
              <a:gd name="connsiteY17" fmla="*/ 529619 h 2729893"/>
              <a:gd name="connsiteX18" fmla="*/ 631115 w 1728872"/>
              <a:gd name="connsiteY18" fmla="*/ 562956 h 2729893"/>
              <a:gd name="connsiteX19" fmla="*/ 595397 w 1728872"/>
              <a:gd name="connsiteY19" fmla="*/ 577244 h 2729893"/>
              <a:gd name="connsiteX20" fmla="*/ 581110 w 1728872"/>
              <a:gd name="connsiteY20" fmla="*/ 624868 h 2729893"/>
              <a:gd name="connsiteX21" fmla="*/ 564441 w 1728872"/>
              <a:gd name="connsiteY21" fmla="*/ 667731 h 2729893"/>
              <a:gd name="connsiteX22" fmla="*/ 514435 w 1728872"/>
              <a:gd name="connsiteY22" fmla="*/ 686781 h 2729893"/>
              <a:gd name="connsiteX23" fmla="*/ 535866 w 1728872"/>
              <a:gd name="connsiteY23" fmla="*/ 729643 h 2729893"/>
              <a:gd name="connsiteX24" fmla="*/ 571585 w 1728872"/>
              <a:gd name="connsiteY24" fmla="*/ 751075 h 2729893"/>
              <a:gd name="connsiteX25" fmla="*/ 612066 w 1728872"/>
              <a:gd name="connsiteY25" fmla="*/ 793937 h 2729893"/>
              <a:gd name="connsiteX26" fmla="*/ 614447 w 1728872"/>
              <a:gd name="connsiteY26" fmla="*/ 848706 h 2729893"/>
              <a:gd name="connsiteX27" fmla="*/ 638260 w 1728872"/>
              <a:gd name="connsiteY27" fmla="*/ 867756 h 2729893"/>
              <a:gd name="connsiteX28" fmla="*/ 604922 w 1728872"/>
              <a:gd name="connsiteY28" fmla="*/ 886806 h 2729893"/>
              <a:gd name="connsiteX29" fmla="*/ 595397 w 1728872"/>
              <a:gd name="connsiteY29" fmla="*/ 901093 h 2729893"/>
              <a:gd name="connsiteX30" fmla="*/ 576347 w 1728872"/>
              <a:gd name="connsiteY30" fmla="*/ 905856 h 2729893"/>
              <a:gd name="connsiteX31" fmla="*/ 562060 w 1728872"/>
              <a:gd name="connsiteY31" fmla="*/ 901093 h 2729893"/>
              <a:gd name="connsiteX32" fmla="*/ 566822 w 1728872"/>
              <a:gd name="connsiteY32" fmla="*/ 939193 h 2729893"/>
              <a:gd name="connsiteX33" fmla="*/ 557297 w 1728872"/>
              <a:gd name="connsiteY33" fmla="*/ 972531 h 2729893"/>
              <a:gd name="connsiteX34" fmla="*/ 523960 w 1728872"/>
              <a:gd name="connsiteY34" fmla="*/ 991581 h 2729893"/>
              <a:gd name="connsiteX35" fmla="*/ 509672 w 1728872"/>
              <a:gd name="connsiteY35" fmla="*/ 1005868 h 2729893"/>
              <a:gd name="connsiteX36" fmla="*/ 476335 w 1728872"/>
              <a:gd name="connsiteY36" fmla="*/ 986818 h 2729893"/>
              <a:gd name="connsiteX37" fmla="*/ 457285 w 1728872"/>
              <a:gd name="connsiteY37" fmla="*/ 991581 h 2729893"/>
              <a:gd name="connsiteX38" fmla="*/ 462047 w 1728872"/>
              <a:gd name="connsiteY38" fmla="*/ 1015393 h 2729893"/>
              <a:gd name="connsiteX39" fmla="*/ 481097 w 1728872"/>
              <a:gd name="connsiteY39" fmla="*/ 1043968 h 2729893"/>
              <a:gd name="connsiteX40" fmla="*/ 490622 w 1728872"/>
              <a:gd name="connsiteY40" fmla="*/ 1082068 h 2729893"/>
              <a:gd name="connsiteX41" fmla="*/ 485860 w 1728872"/>
              <a:gd name="connsiteY41" fmla="*/ 1182081 h 2729893"/>
              <a:gd name="connsiteX42" fmla="*/ 452522 w 1728872"/>
              <a:gd name="connsiteY42" fmla="*/ 1215418 h 2729893"/>
              <a:gd name="connsiteX43" fmla="*/ 438235 w 1728872"/>
              <a:gd name="connsiteY43" fmla="*/ 1229706 h 2729893"/>
              <a:gd name="connsiteX44" fmla="*/ 414422 w 1728872"/>
              <a:gd name="connsiteY44" fmla="*/ 1220181 h 2729893"/>
              <a:gd name="connsiteX45" fmla="*/ 395372 w 1728872"/>
              <a:gd name="connsiteY45" fmla="*/ 1215418 h 2729893"/>
              <a:gd name="connsiteX46" fmla="*/ 390610 w 1728872"/>
              <a:gd name="connsiteY46" fmla="*/ 1234468 h 2729893"/>
              <a:gd name="connsiteX47" fmla="*/ 385847 w 1728872"/>
              <a:gd name="connsiteY47" fmla="*/ 1258281 h 2729893"/>
              <a:gd name="connsiteX48" fmla="*/ 381085 w 1728872"/>
              <a:gd name="connsiteY48" fmla="*/ 1291618 h 2729893"/>
              <a:gd name="connsiteX49" fmla="*/ 376322 w 1728872"/>
              <a:gd name="connsiteY49" fmla="*/ 1305906 h 2729893"/>
              <a:gd name="connsiteX50" fmla="*/ 371560 w 1728872"/>
              <a:gd name="connsiteY50" fmla="*/ 1324956 h 2729893"/>
              <a:gd name="connsiteX51" fmla="*/ 366797 w 1728872"/>
              <a:gd name="connsiteY51" fmla="*/ 1348768 h 2729893"/>
              <a:gd name="connsiteX52" fmla="*/ 338222 w 1728872"/>
              <a:gd name="connsiteY52" fmla="*/ 1377343 h 2729893"/>
              <a:gd name="connsiteX53" fmla="*/ 319172 w 1728872"/>
              <a:gd name="connsiteY53" fmla="*/ 1391631 h 2729893"/>
              <a:gd name="connsiteX54" fmla="*/ 290597 w 1728872"/>
              <a:gd name="connsiteY54" fmla="*/ 1401156 h 2729893"/>
              <a:gd name="connsiteX55" fmla="*/ 276310 w 1728872"/>
              <a:gd name="connsiteY55" fmla="*/ 1415443 h 2729893"/>
              <a:gd name="connsiteX56" fmla="*/ 262022 w 1728872"/>
              <a:gd name="connsiteY56" fmla="*/ 1424968 h 2729893"/>
              <a:gd name="connsiteX57" fmla="*/ 257260 w 1728872"/>
              <a:gd name="connsiteY57" fmla="*/ 1439256 h 2729893"/>
              <a:gd name="connsiteX58" fmla="*/ 242972 w 1728872"/>
              <a:gd name="connsiteY58" fmla="*/ 1463068 h 2729893"/>
              <a:gd name="connsiteX59" fmla="*/ 209635 w 1728872"/>
              <a:gd name="connsiteY59" fmla="*/ 1496406 h 2729893"/>
              <a:gd name="connsiteX60" fmla="*/ 195347 w 1728872"/>
              <a:gd name="connsiteY60" fmla="*/ 1510693 h 2729893"/>
              <a:gd name="connsiteX61" fmla="*/ 157247 w 1728872"/>
              <a:gd name="connsiteY61" fmla="*/ 1539268 h 2729893"/>
              <a:gd name="connsiteX62" fmla="*/ 142960 w 1728872"/>
              <a:gd name="connsiteY62" fmla="*/ 1553556 h 2729893"/>
              <a:gd name="connsiteX63" fmla="*/ 114385 w 1728872"/>
              <a:gd name="connsiteY63" fmla="*/ 1577368 h 2729893"/>
              <a:gd name="connsiteX64" fmla="*/ 109622 w 1728872"/>
              <a:gd name="connsiteY64" fmla="*/ 1591656 h 2729893"/>
              <a:gd name="connsiteX65" fmla="*/ 100097 w 1728872"/>
              <a:gd name="connsiteY65" fmla="*/ 1653568 h 2729893"/>
              <a:gd name="connsiteX66" fmla="*/ 71522 w 1728872"/>
              <a:gd name="connsiteY66" fmla="*/ 1677381 h 2729893"/>
              <a:gd name="connsiteX67" fmla="*/ 38185 w 1728872"/>
              <a:gd name="connsiteY67" fmla="*/ 1720243 h 2729893"/>
              <a:gd name="connsiteX68" fmla="*/ 28660 w 1728872"/>
              <a:gd name="connsiteY68" fmla="*/ 1739293 h 2729893"/>
              <a:gd name="connsiteX69" fmla="*/ 42947 w 1728872"/>
              <a:gd name="connsiteY69" fmla="*/ 1786918 h 2729893"/>
              <a:gd name="connsiteX70" fmla="*/ 47710 w 1728872"/>
              <a:gd name="connsiteY70" fmla="*/ 1805968 h 2729893"/>
              <a:gd name="connsiteX71" fmla="*/ 52472 w 1728872"/>
              <a:gd name="connsiteY71" fmla="*/ 1820256 h 2729893"/>
              <a:gd name="connsiteX72" fmla="*/ 38185 w 1728872"/>
              <a:gd name="connsiteY72" fmla="*/ 1877406 h 2729893"/>
              <a:gd name="connsiteX73" fmla="*/ 28660 w 1728872"/>
              <a:gd name="connsiteY73" fmla="*/ 1905981 h 2729893"/>
              <a:gd name="connsiteX74" fmla="*/ 57235 w 1728872"/>
              <a:gd name="connsiteY74" fmla="*/ 1958368 h 2729893"/>
              <a:gd name="connsiteX75" fmla="*/ 61997 w 1728872"/>
              <a:gd name="connsiteY75" fmla="*/ 1977418 h 2729893"/>
              <a:gd name="connsiteX76" fmla="*/ 23897 w 1728872"/>
              <a:gd name="connsiteY76" fmla="*/ 1977418 h 2729893"/>
              <a:gd name="connsiteX77" fmla="*/ 85 w 1728872"/>
              <a:gd name="connsiteY77" fmla="*/ 1982181 h 2729893"/>
              <a:gd name="connsiteX78" fmla="*/ 19135 w 1728872"/>
              <a:gd name="connsiteY78" fmla="*/ 2020281 h 2729893"/>
              <a:gd name="connsiteX79" fmla="*/ 33422 w 1728872"/>
              <a:gd name="connsiteY79" fmla="*/ 2206018 h 2729893"/>
              <a:gd name="connsiteX80" fmla="*/ 47710 w 1728872"/>
              <a:gd name="connsiteY80" fmla="*/ 2277456 h 2729893"/>
              <a:gd name="connsiteX81" fmla="*/ 66760 w 1728872"/>
              <a:gd name="connsiteY81" fmla="*/ 2301268 h 2729893"/>
              <a:gd name="connsiteX82" fmla="*/ 76285 w 1728872"/>
              <a:gd name="connsiteY82" fmla="*/ 2315556 h 2729893"/>
              <a:gd name="connsiteX83" fmla="*/ 104860 w 1728872"/>
              <a:gd name="connsiteY83" fmla="*/ 2329843 h 2729893"/>
              <a:gd name="connsiteX84" fmla="*/ 157247 w 1728872"/>
              <a:gd name="connsiteY84" fmla="*/ 2391756 h 2729893"/>
              <a:gd name="connsiteX85" fmla="*/ 171535 w 1728872"/>
              <a:gd name="connsiteY85" fmla="*/ 2425093 h 2729893"/>
              <a:gd name="connsiteX86" fmla="*/ 176297 w 1728872"/>
              <a:gd name="connsiteY86" fmla="*/ 2448906 h 2729893"/>
              <a:gd name="connsiteX87" fmla="*/ 190585 w 1728872"/>
              <a:gd name="connsiteY87" fmla="*/ 2467956 h 2729893"/>
              <a:gd name="connsiteX88" fmla="*/ 195347 w 1728872"/>
              <a:gd name="connsiteY88" fmla="*/ 2482243 h 2729893"/>
              <a:gd name="connsiteX89" fmla="*/ 204872 w 1728872"/>
              <a:gd name="connsiteY89" fmla="*/ 2501293 h 2729893"/>
              <a:gd name="connsiteX90" fmla="*/ 209635 w 1728872"/>
              <a:gd name="connsiteY90" fmla="*/ 2525106 h 2729893"/>
              <a:gd name="connsiteX91" fmla="*/ 233447 w 1728872"/>
              <a:gd name="connsiteY91" fmla="*/ 2567968 h 2729893"/>
              <a:gd name="connsiteX92" fmla="*/ 238210 w 1728872"/>
              <a:gd name="connsiteY92" fmla="*/ 2582256 h 2729893"/>
              <a:gd name="connsiteX93" fmla="*/ 262022 w 1728872"/>
              <a:gd name="connsiteY93" fmla="*/ 2606068 h 2729893"/>
              <a:gd name="connsiteX94" fmla="*/ 271547 w 1728872"/>
              <a:gd name="connsiteY94" fmla="*/ 2620356 h 2729893"/>
              <a:gd name="connsiteX95" fmla="*/ 300122 w 1728872"/>
              <a:gd name="connsiteY95" fmla="*/ 2625118 h 2729893"/>
              <a:gd name="connsiteX96" fmla="*/ 395372 w 1728872"/>
              <a:gd name="connsiteY96" fmla="*/ 2653693 h 2729893"/>
              <a:gd name="connsiteX97" fmla="*/ 395372 w 1728872"/>
              <a:gd name="connsiteY97" fmla="*/ 2653693 h 2729893"/>
              <a:gd name="connsiteX98" fmla="*/ 452522 w 1728872"/>
              <a:gd name="connsiteY98" fmla="*/ 2672743 h 2729893"/>
              <a:gd name="connsiteX99" fmla="*/ 476335 w 1728872"/>
              <a:gd name="connsiteY99" fmla="*/ 2682268 h 2729893"/>
              <a:gd name="connsiteX100" fmla="*/ 504910 w 1728872"/>
              <a:gd name="connsiteY100" fmla="*/ 2691793 h 2729893"/>
              <a:gd name="connsiteX101" fmla="*/ 552535 w 1728872"/>
              <a:gd name="connsiteY101" fmla="*/ 2701318 h 2729893"/>
              <a:gd name="connsiteX102" fmla="*/ 600160 w 1728872"/>
              <a:gd name="connsiteY102" fmla="*/ 2715606 h 2729893"/>
              <a:gd name="connsiteX103" fmla="*/ 628735 w 1728872"/>
              <a:gd name="connsiteY103" fmla="*/ 2725131 h 2729893"/>
              <a:gd name="connsiteX104" fmla="*/ 643022 w 1728872"/>
              <a:gd name="connsiteY104" fmla="*/ 2729893 h 2729893"/>
              <a:gd name="connsiteX105" fmla="*/ 652547 w 1728872"/>
              <a:gd name="connsiteY105" fmla="*/ 2663218 h 2729893"/>
              <a:gd name="connsiteX106" fmla="*/ 666835 w 1728872"/>
              <a:gd name="connsiteY106" fmla="*/ 2653693 h 2729893"/>
              <a:gd name="connsiteX107" fmla="*/ 695410 w 1728872"/>
              <a:gd name="connsiteY107" fmla="*/ 2644168 h 2729893"/>
              <a:gd name="connsiteX108" fmla="*/ 709697 w 1728872"/>
              <a:gd name="connsiteY108" fmla="*/ 2634643 h 2729893"/>
              <a:gd name="connsiteX109" fmla="*/ 738272 w 1728872"/>
              <a:gd name="connsiteY109" fmla="*/ 2625118 h 2729893"/>
              <a:gd name="connsiteX110" fmla="*/ 771610 w 1728872"/>
              <a:gd name="connsiteY110" fmla="*/ 2610831 h 2729893"/>
              <a:gd name="connsiteX111" fmla="*/ 800185 w 1728872"/>
              <a:gd name="connsiteY111" fmla="*/ 2587018 h 2729893"/>
              <a:gd name="connsiteX112" fmla="*/ 833522 w 1728872"/>
              <a:gd name="connsiteY112" fmla="*/ 2553681 h 2729893"/>
              <a:gd name="connsiteX113" fmla="*/ 895435 w 1728872"/>
              <a:gd name="connsiteY113" fmla="*/ 2534631 h 2729893"/>
              <a:gd name="connsiteX114" fmla="*/ 924010 w 1728872"/>
              <a:gd name="connsiteY114" fmla="*/ 2520343 h 2729893"/>
              <a:gd name="connsiteX115" fmla="*/ 962110 w 1728872"/>
              <a:gd name="connsiteY115" fmla="*/ 2510818 h 2729893"/>
              <a:gd name="connsiteX116" fmla="*/ 976397 w 1728872"/>
              <a:gd name="connsiteY116" fmla="*/ 2506056 h 2729893"/>
              <a:gd name="connsiteX117" fmla="*/ 995447 w 1728872"/>
              <a:gd name="connsiteY117" fmla="*/ 2501293 h 2729893"/>
              <a:gd name="connsiteX118" fmla="*/ 1014497 w 1728872"/>
              <a:gd name="connsiteY118" fmla="*/ 2491768 h 2729893"/>
              <a:gd name="connsiteX119" fmla="*/ 1062122 w 1728872"/>
              <a:gd name="connsiteY119" fmla="*/ 2482243 h 2729893"/>
              <a:gd name="connsiteX120" fmla="*/ 1066885 w 1728872"/>
              <a:gd name="connsiteY120" fmla="*/ 2463193 h 2729893"/>
              <a:gd name="connsiteX121" fmla="*/ 1109747 w 1728872"/>
              <a:gd name="connsiteY121" fmla="*/ 2448906 h 2729893"/>
              <a:gd name="connsiteX122" fmla="*/ 1114510 w 1728872"/>
              <a:gd name="connsiteY122" fmla="*/ 2429856 h 2729893"/>
              <a:gd name="connsiteX123" fmla="*/ 1109747 w 1728872"/>
              <a:gd name="connsiteY123" fmla="*/ 2415568 h 2729893"/>
              <a:gd name="connsiteX124" fmla="*/ 1081172 w 1728872"/>
              <a:gd name="connsiteY124" fmla="*/ 2377468 h 2729893"/>
              <a:gd name="connsiteX125" fmla="*/ 1071647 w 1728872"/>
              <a:gd name="connsiteY125" fmla="*/ 2363181 h 2729893"/>
              <a:gd name="connsiteX126" fmla="*/ 1038310 w 1728872"/>
              <a:gd name="connsiteY126" fmla="*/ 2320318 h 2729893"/>
              <a:gd name="connsiteX127" fmla="*/ 1066885 w 1728872"/>
              <a:gd name="connsiteY127" fmla="*/ 2253643 h 2729893"/>
              <a:gd name="connsiteX128" fmla="*/ 1081172 w 1728872"/>
              <a:gd name="connsiteY128" fmla="*/ 2248881 h 2729893"/>
              <a:gd name="connsiteX129" fmla="*/ 1100222 w 1728872"/>
              <a:gd name="connsiteY129" fmla="*/ 2234593 h 2729893"/>
              <a:gd name="connsiteX130" fmla="*/ 1114510 w 1728872"/>
              <a:gd name="connsiteY130" fmla="*/ 2225068 h 2729893"/>
              <a:gd name="connsiteX131" fmla="*/ 1128797 w 1728872"/>
              <a:gd name="connsiteY131" fmla="*/ 2210781 h 2729893"/>
              <a:gd name="connsiteX132" fmla="*/ 1138322 w 1728872"/>
              <a:gd name="connsiteY132" fmla="*/ 2186968 h 2729893"/>
              <a:gd name="connsiteX133" fmla="*/ 1157372 w 1728872"/>
              <a:gd name="connsiteY133" fmla="*/ 2158393 h 2729893"/>
              <a:gd name="connsiteX134" fmla="*/ 1176422 w 1728872"/>
              <a:gd name="connsiteY134" fmla="*/ 2129818 h 2729893"/>
              <a:gd name="connsiteX135" fmla="*/ 1190710 w 1728872"/>
              <a:gd name="connsiteY135" fmla="*/ 2120293 h 2729893"/>
              <a:gd name="connsiteX136" fmla="*/ 1309772 w 1728872"/>
              <a:gd name="connsiteY136" fmla="*/ 2110768 h 2729893"/>
              <a:gd name="connsiteX137" fmla="*/ 1324060 w 1728872"/>
              <a:gd name="connsiteY137" fmla="*/ 2091718 h 2729893"/>
              <a:gd name="connsiteX138" fmla="*/ 1333585 w 1728872"/>
              <a:gd name="connsiteY138" fmla="*/ 2063143 h 2729893"/>
              <a:gd name="connsiteX139" fmla="*/ 1357397 w 1728872"/>
              <a:gd name="connsiteY139" fmla="*/ 2053618 h 2729893"/>
              <a:gd name="connsiteX140" fmla="*/ 1405022 w 1728872"/>
              <a:gd name="connsiteY140" fmla="*/ 2044093 h 2729893"/>
              <a:gd name="connsiteX141" fmla="*/ 1395497 w 1728872"/>
              <a:gd name="connsiteY141" fmla="*/ 2020281 h 2729893"/>
              <a:gd name="connsiteX142" fmla="*/ 1419310 w 1728872"/>
              <a:gd name="connsiteY142" fmla="*/ 2015518 h 2729893"/>
              <a:gd name="connsiteX143" fmla="*/ 1476460 w 1728872"/>
              <a:gd name="connsiteY143" fmla="*/ 2001231 h 2729893"/>
              <a:gd name="connsiteX144" fmla="*/ 1490747 w 1728872"/>
              <a:gd name="connsiteY144" fmla="*/ 1996468 h 2729893"/>
              <a:gd name="connsiteX145" fmla="*/ 1528847 w 1728872"/>
              <a:gd name="connsiteY145" fmla="*/ 1991706 h 2729893"/>
              <a:gd name="connsiteX146" fmla="*/ 1543135 w 1728872"/>
              <a:gd name="connsiteY146" fmla="*/ 1967893 h 2729893"/>
              <a:gd name="connsiteX147" fmla="*/ 1552660 w 1728872"/>
              <a:gd name="connsiteY147" fmla="*/ 1915506 h 2729893"/>
              <a:gd name="connsiteX148" fmla="*/ 1595522 w 1728872"/>
              <a:gd name="connsiteY148" fmla="*/ 1905981 h 2729893"/>
              <a:gd name="connsiteX149" fmla="*/ 1605047 w 1728872"/>
              <a:gd name="connsiteY149" fmla="*/ 1891693 h 2729893"/>
              <a:gd name="connsiteX150" fmla="*/ 1609810 w 1728872"/>
              <a:gd name="connsiteY150" fmla="*/ 1877406 h 2729893"/>
              <a:gd name="connsiteX151" fmla="*/ 1628860 w 1728872"/>
              <a:gd name="connsiteY151" fmla="*/ 1863118 h 2729893"/>
              <a:gd name="connsiteX152" fmla="*/ 1657435 w 1728872"/>
              <a:gd name="connsiteY152" fmla="*/ 1834543 h 2729893"/>
              <a:gd name="connsiteX153" fmla="*/ 1647910 w 1728872"/>
              <a:gd name="connsiteY153" fmla="*/ 1791681 h 2729893"/>
              <a:gd name="connsiteX154" fmla="*/ 1624097 w 1728872"/>
              <a:gd name="connsiteY154" fmla="*/ 1763106 h 2729893"/>
              <a:gd name="connsiteX155" fmla="*/ 1581235 w 1728872"/>
              <a:gd name="connsiteY155" fmla="*/ 1715481 h 2729893"/>
              <a:gd name="connsiteX156" fmla="*/ 1562185 w 1728872"/>
              <a:gd name="connsiteY156" fmla="*/ 1710718 h 2729893"/>
              <a:gd name="connsiteX157" fmla="*/ 1547897 w 1728872"/>
              <a:gd name="connsiteY157" fmla="*/ 1677381 h 2729893"/>
              <a:gd name="connsiteX158" fmla="*/ 1585997 w 1728872"/>
              <a:gd name="connsiteY158" fmla="*/ 1653568 h 2729893"/>
              <a:gd name="connsiteX159" fmla="*/ 1619335 w 1728872"/>
              <a:gd name="connsiteY159" fmla="*/ 1639281 h 2729893"/>
              <a:gd name="connsiteX160" fmla="*/ 1652672 w 1728872"/>
              <a:gd name="connsiteY160" fmla="*/ 1629756 h 2729893"/>
              <a:gd name="connsiteX161" fmla="*/ 1681247 w 1728872"/>
              <a:gd name="connsiteY161" fmla="*/ 1620231 h 2729893"/>
              <a:gd name="connsiteX162" fmla="*/ 1695535 w 1728872"/>
              <a:gd name="connsiteY162" fmla="*/ 1601181 h 2729893"/>
              <a:gd name="connsiteX163" fmla="*/ 1705060 w 1728872"/>
              <a:gd name="connsiteY163" fmla="*/ 1586893 h 2729893"/>
              <a:gd name="connsiteX164" fmla="*/ 1700297 w 1728872"/>
              <a:gd name="connsiteY164" fmla="*/ 1544031 h 2729893"/>
              <a:gd name="connsiteX165" fmla="*/ 1686010 w 1728872"/>
              <a:gd name="connsiteY165" fmla="*/ 1524981 h 2729893"/>
              <a:gd name="connsiteX166" fmla="*/ 1681247 w 1728872"/>
              <a:gd name="connsiteY166" fmla="*/ 1505931 h 2729893"/>
              <a:gd name="connsiteX167" fmla="*/ 1671722 w 1728872"/>
              <a:gd name="connsiteY167" fmla="*/ 1477356 h 2729893"/>
              <a:gd name="connsiteX168" fmla="*/ 1676485 w 1728872"/>
              <a:gd name="connsiteY168" fmla="*/ 1410681 h 2729893"/>
              <a:gd name="connsiteX169" fmla="*/ 1681247 w 1728872"/>
              <a:gd name="connsiteY169" fmla="*/ 1372581 h 2729893"/>
              <a:gd name="connsiteX170" fmla="*/ 1700297 w 1728872"/>
              <a:gd name="connsiteY170" fmla="*/ 1353531 h 2729893"/>
              <a:gd name="connsiteX171" fmla="*/ 1709822 w 1728872"/>
              <a:gd name="connsiteY171" fmla="*/ 1329718 h 2729893"/>
              <a:gd name="connsiteX172" fmla="*/ 1714585 w 1728872"/>
              <a:gd name="connsiteY172" fmla="*/ 1315431 h 2729893"/>
              <a:gd name="connsiteX173" fmla="*/ 1728872 w 1728872"/>
              <a:gd name="connsiteY173" fmla="*/ 1286856 h 2729893"/>
              <a:gd name="connsiteX174" fmla="*/ 1719347 w 1728872"/>
              <a:gd name="connsiteY174" fmla="*/ 1196368 h 2729893"/>
              <a:gd name="connsiteX175" fmla="*/ 1681247 w 1728872"/>
              <a:gd name="connsiteY175" fmla="*/ 1158268 h 2729893"/>
              <a:gd name="connsiteX176" fmla="*/ 1666960 w 1728872"/>
              <a:gd name="connsiteY176" fmla="*/ 1143981 h 2729893"/>
              <a:gd name="connsiteX177" fmla="*/ 1652672 w 1728872"/>
              <a:gd name="connsiteY177" fmla="*/ 1129693 h 2729893"/>
              <a:gd name="connsiteX178" fmla="*/ 1633622 w 1728872"/>
              <a:gd name="connsiteY178" fmla="*/ 1120168 h 2729893"/>
              <a:gd name="connsiteX179" fmla="*/ 1614572 w 1728872"/>
              <a:gd name="connsiteY179" fmla="*/ 1101118 h 2729893"/>
              <a:gd name="connsiteX180" fmla="*/ 1600285 w 1728872"/>
              <a:gd name="connsiteY180" fmla="*/ 1096356 h 2729893"/>
              <a:gd name="connsiteX181" fmla="*/ 1581235 w 1728872"/>
              <a:gd name="connsiteY181" fmla="*/ 1086831 h 2729893"/>
              <a:gd name="connsiteX182" fmla="*/ 1547897 w 1728872"/>
              <a:gd name="connsiteY182" fmla="*/ 1077306 h 2729893"/>
              <a:gd name="connsiteX183" fmla="*/ 1528847 w 1728872"/>
              <a:gd name="connsiteY183" fmla="*/ 1067781 h 2729893"/>
              <a:gd name="connsiteX184" fmla="*/ 1500272 w 1728872"/>
              <a:gd name="connsiteY184" fmla="*/ 1063018 h 2729893"/>
              <a:gd name="connsiteX185" fmla="*/ 1481222 w 1728872"/>
              <a:gd name="connsiteY185" fmla="*/ 1029681 h 2729893"/>
              <a:gd name="connsiteX186" fmla="*/ 1466935 w 1728872"/>
              <a:gd name="connsiteY186" fmla="*/ 986818 h 2729893"/>
              <a:gd name="connsiteX187" fmla="*/ 1457410 w 1728872"/>
              <a:gd name="connsiteY187" fmla="*/ 967768 h 2729893"/>
              <a:gd name="connsiteX188" fmla="*/ 1452647 w 1728872"/>
              <a:gd name="connsiteY188" fmla="*/ 953481 h 2729893"/>
              <a:gd name="connsiteX189" fmla="*/ 1443122 w 1728872"/>
              <a:gd name="connsiteY189" fmla="*/ 929668 h 2729893"/>
              <a:gd name="connsiteX190" fmla="*/ 1452647 w 1728872"/>
              <a:gd name="connsiteY190" fmla="*/ 867756 h 2729893"/>
              <a:gd name="connsiteX191" fmla="*/ 1462172 w 1728872"/>
              <a:gd name="connsiteY191" fmla="*/ 853468 h 2729893"/>
              <a:gd name="connsiteX192" fmla="*/ 1466935 w 1728872"/>
              <a:gd name="connsiteY192" fmla="*/ 839181 h 2729893"/>
              <a:gd name="connsiteX193" fmla="*/ 1500272 w 1728872"/>
              <a:gd name="connsiteY193" fmla="*/ 786793 h 2729893"/>
              <a:gd name="connsiteX194" fmla="*/ 1519322 w 1728872"/>
              <a:gd name="connsiteY194" fmla="*/ 739168 h 2729893"/>
              <a:gd name="connsiteX195" fmla="*/ 1528847 w 1728872"/>
              <a:gd name="connsiteY195" fmla="*/ 715356 h 2729893"/>
              <a:gd name="connsiteX196" fmla="*/ 1543135 w 1728872"/>
              <a:gd name="connsiteY196" fmla="*/ 701068 h 2729893"/>
              <a:gd name="connsiteX197" fmla="*/ 1562185 w 1728872"/>
              <a:gd name="connsiteY197" fmla="*/ 686781 h 2729893"/>
              <a:gd name="connsiteX198" fmla="*/ 1590760 w 1728872"/>
              <a:gd name="connsiteY198" fmla="*/ 643918 h 2729893"/>
              <a:gd name="connsiteX199" fmla="*/ 1600285 w 1728872"/>
              <a:gd name="connsiteY199" fmla="*/ 615343 h 2729893"/>
              <a:gd name="connsiteX200" fmla="*/ 1619335 w 1728872"/>
              <a:gd name="connsiteY200" fmla="*/ 586768 h 2729893"/>
              <a:gd name="connsiteX201" fmla="*/ 1614572 w 1728872"/>
              <a:gd name="connsiteY201" fmla="*/ 491518 h 2729893"/>
              <a:gd name="connsiteX202" fmla="*/ 1585997 w 1728872"/>
              <a:gd name="connsiteY202" fmla="*/ 467706 h 2729893"/>
              <a:gd name="connsiteX203" fmla="*/ 1571710 w 1728872"/>
              <a:gd name="connsiteY203" fmla="*/ 462943 h 2729893"/>
              <a:gd name="connsiteX204" fmla="*/ 1538372 w 1728872"/>
              <a:gd name="connsiteY204" fmla="*/ 448656 h 2729893"/>
              <a:gd name="connsiteX205" fmla="*/ 1533610 w 1728872"/>
              <a:gd name="connsiteY205" fmla="*/ 429606 h 2729893"/>
              <a:gd name="connsiteX206" fmla="*/ 1528847 w 1728872"/>
              <a:gd name="connsiteY206" fmla="*/ 343881 h 2729893"/>
              <a:gd name="connsiteX207" fmla="*/ 1514560 w 1728872"/>
              <a:gd name="connsiteY207" fmla="*/ 324831 h 2729893"/>
              <a:gd name="connsiteX208" fmla="*/ 1505035 w 1728872"/>
              <a:gd name="connsiteY208" fmla="*/ 310543 h 2729893"/>
              <a:gd name="connsiteX209" fmla="*/ 1485985 w 1728872"/>
              <a:gd name="connsiteY209" fmla="*/ 305781 h 2729893"/>
              <a:gd name="connsiteX210" fmla="*/ 1457410 w 1728872"/>
              <a:gd name="connsiteY210" fmla="*/ 296256 h 2729893"/>
              <a:gd name="connsiteX211" fmla="*/ 1481222 w 1728872"/>
              <a:gd name="connsiteY211" fmla="*/ 272443 h 2729893"/>
              <a:gd name="connsiteX212" fmla="*/ 1500272 w 1728872"/>
              <a:gd name="connsiteY212" fmla="*/ 234343 h 2729893"/>
              <a:gd name="connsiteX213" fmla="*/ 1514560 w 1728872"/>
              <a:gd name="connsiteY213" fmla="*/ 162906 h 2729893"/>
              <a:gd name="connsiteX214" fmla="*/ 1519322 w 1728872"/>
              <a:gd name="connsiteY214" fmla="*/ 139093 h 2729893"/>
              <a:gd name="connsiteX215" fmla="*/ 1524085 w 1728872"/>
              <a:gd name="connsiteY215" fmla="*/ 124806 h 2729893"/>
              <a:gd name="connsiteX216" fmla="*/ 1528847 w 1728872"/>
              <a:gd name="connsiteY216" fmla="*/ 105756 h 2729893"/>
              <a:gd name="connsiteX217" fmla="*/ 1547897 w 1728872"/>
              <a:gd name="connsiteY217" fmla="*/ 77181 h 2729893"/>
              <a:gd name="connsiteX218" fmla="*/ 1557422 w 1728872"/>
              <a:gd name="connsiteY218" fmla="*/ 62893 h 2729893"/>
              <a:gd name="connsiteX219" fmla="*/ 1538372 w 1728872"/>
              <a:gd name="connsiteY219" fmla="*/ 20031 h 2729893"/>
              <a:gd name="connsiteX0" fmla="*/ 1538372 w 1728872"/>
              <a:gd name="connsiteY0" fmla="*/ 20031 h 2729893"/>
              <a:gd name="connsiteX1" fmla="*/ 1485985 w 1728872"/>
              <a:gd name="connsiteY1" fmla="*/ 8125 h 2729893"/>
              <a:gd name="connsiteX2" fmla="*/ 1445503 w 1728872"/>
              <a:gd name="connsiteY2" fmla="*/ 3361 h 2729893"/>
              <a:gd name="connsiteX3" fmla="*/ 1338347 w 1728872"/>
              <a:gd name="connsiteY3" fmla="*/ 67656 h 2729893"/>
              <a:gd name="connsiteX4" fmla="*/ 1288341 w 1728872"/>
              <a:gd name="connsiteY4" fmla="*/ 122425 h 2729893"/>
              <a:gd name="connsiteX5" fmla="*/ 1221666 w 1728872"/>
              <a:gd name="connsiteY5" fmla="*/ 124805 h 2729893"/>
              <a:gd name="connsiteX6" fmla="*/ 1202616 w 1728872"/>
              <a:gd name="connsiteY6" fmla="*/ 146238 h 2729893"/>
              <a:gd name="connsiteX7" fmla="*/ 1138322 w 1728872"/>
              <a:gd name="connsiteY7" fmla="*/ 165288 h 2729893"/>
              <a:gd name="connsiteX8" fmla="*/ 1085935 w 1728872"/>
              <a:gd name="connsiteY8" fmla="*/ 243868 h 2729893"/>
              <a:gd name="connsiteX9" fmla="*/ 1059741 w 1728872"/>
              <a:gd name="connsiteY9" fmla="*/ 296256 h 2729893"/>
              <a:gd name="connsiteX10" fmla="*/ 966872 w 1728872"/>
              <a:gd name="connsiteY10" fmla="*/ 267681 h 2729893"/>
              <a:gd name="connsiteX11" fmla="*/ 909722 w 1728872"/>
              <a:gd name="connsiteY11" fmla="*/ 310543 h 2729893"/>
              <a:gd name="connsiteX12" fmla="*/ 885910 w 1728872"/>
              <a:gd name="connsiteY12" fmla="*/ 405793 h 2729893"/>
              <a:gd name="connsiteX13" fmla="*/ 854953 w 1728872"/>
              <a:gd name="connsiteY13" fmla="*/ 489137 h 2729893"/>
              <a:gd name="connsiteX14" fmla="*/ 769229 w 1728872"/>
              <a:gd name="connsiteY14" fmla="*/ 470086 h 2729893"/>
              <a:gd name="connsiteX15" fmla="*/ 716841 w 1728872"/>
              <a:gd name="connsiteY15" fmla="*/ 484375 h 2729893"/>
              <a:gd name="connsiteX16" fmla="*/ 681122 w 1728872"/>
              <a:gd name="connsiteY16" fmla="*/ 524857 h 2729893"/>
              <a:gd name="connsiteX17" fmla="*/ 633497 w 1728872"/>
              <a:gd name="connsiteY17" fmla="*/ 529619 h 2729893"/>
              <a:gd name="connsiteX18" fmla="*/ 631115 w 1728872"/>
              <a:gd name="connsiteY18" fmla="*/ 562956 h 2729893"/>
              <a:gd name="connsiteX19" fmla="*/ 595397 w 1728872"/>
              <a:gd name="connsiteY19" fmla="*/ 577244 h 2729893"/>
              <a:gd name="connsiteX20" fmla="*/ 581110 w 1728872"/>
              <a:gd name="connsiteY20" fmla="*/ 624868 h 2729893"/>
              <a:gd name="connsiteX21" fmla="*/ 564441 w 1728872"/>
              <a:gd name="connsiteY21" fmla="*/ 667731 h 2729893"/>
              <a:gd name="connsiteX22" fmla="*/ 514435 w 1728872"/>
              <a:gd name="connsiteY22" fmla="*/ 686781 h 2729893"/>
              <a:gd name="connsiteX23" fmla="*/ 535866 w 1728872"/>
              <a:gd name="connsiteY23" fmla="*/ 729643 h 2729893"/>
              <a:gd name="connsiteX24" fmla="*/ 571585 w 1728872"/>
              <a:gd name="connsiteY24" fmla="*/ 751075 h 2729893"/>
              <a:gd name="connsiteX25" fmla="*/ 585872 w 1728872"/>
              <a:gd name="connsiteY25" fmla="*/ 765363 h 2729893"/>
              <a:gd name="connsiteX26" fmla="*/ 612066 w 1728872"/>
              <a:gd name="connsiteY26" fmla="*/ 793937 h 2729893"/>
              <a:gd name="connsiteX27" fmla="*/ 614447 w 1728872"/>
              <a:gd name="connsiteY27" fmla="*/ 848706 h 2729893"/>
              <a:gd name="connsiteX28" fmla="*/ 638260 w 1728872"/>
              <a:gd name="connsiteY28" fmla="*/ 867756 h 2729893"/>
              <a:gd name="connsiteX29" fmla="*/ 604922 w 1728872"/>
              <a:gd name="connsiteY29" fmla="*/ 886806 h 2729893"/>
              <a:gd name="connsiteX30" fmla="*/ 595397 w 1728872"/>
              <a:gd name="connsiteY30" fmla="*/ 901093 h 2729893"/>
              <a:gd name="connsiteX31" fmla="*/ 576347 w 1728872"/>
              <a:gd name="connsiteY31" fmla="*/ 905856 h 2729893"/>
              <a:gd name="connsiteX32" fmla="*/ 562060 w 1728872"/>
              <a:gd name="connsiteY32" fmla="*/ 901093 h 2729893"/>
              <a:gd name="connsiteX33" fmla="*/ 566822 w 1728872"/>
              <a:gd name="connsiteY33" fmla="*/ 939193 h 2729893"/>
              <a:gd name="connsiteX34" fmla="*/ 557297 w 1728872"/>
              <a:gd name="connsiteY34" fmla="*/ 972531 h 2729893"/>
              <a:gd name="connsiteX35" fmla="*/ 523960 w 1728872"/>
              <a:gd name="connsiteY35" fmla="*/ 991581 h 2729893"/>
              <a:gd name="connsiteX36" fmla="*/ 509672 w 1728872"/>
              <a:gd name="connsiteY36" fmla="*/ 1005868 h 2729893"/>
              <a:gd name="connsiteX37" fmla="*/ 476335 w 1728872"/>
              <a:gd name="connsiteY37" fmla="*/ 986818 h 2729893"/>
              <a:gd name="connsiteX38" fmla="*/ 457285 w 1728872"/>
              <a:gd name="connsiteY38" fmla="*/ 991581 h 2729893"/>
              <a:gd name="connsiteX39" fmla="*/ 462047 w 1728872"/>
              <a:gd name="connsiteY39" fmla="*/ 1015393 h 2729893"/>
              <a:gd name="connsiteX40" fmla="*/ 481097 w 1728872"/>
              <a:gd name="connsiteY40" fmla="*/ 1043968 h 2729893"/>
              <a:gd name="connsiteX41" fmla="*/ 490622 w 1728872"/>
              <a:gd name="connsiteY41" fmla="*/ 1082068 h 2729893"/>
              <a:gd name="connsiteX42" fmla="*/ 485860 w 1728872"/>
              <a:gd name="connsiteY42" fmla="*/ 1182081 h 2729893"/>
              <a:gd name="connsiteX43" fmla="*/ 452522 w 1728872"/>
              <a:gd name="connsiteY43" fmla="*/ 1215418 h 2729893"/>
              <a:gd name="connsiteX44" fmla="*/ 438235 w 1728872"/>
              <a:gd name="connsiteY44" fmla="*/ 1229706 h 2729893"/>
              <a:gd name="connsiteX45" fmla="*/ 414422 w 1728872"/>
              <a:gd name="connsiteY45" fmla="*/ 1220181 h 2729893"/>
              <a:gd name="connsiteX46" fmla="*/ 395372 w 1728872"/>
              <a:gd name="connsiteY46" fmla="*/ 1215418 h 2729893"/>
              <a:gd name="connsiteX47" fmla="*/ 390610 w 1728872"/>
              <a:gd name="connsiteY47" fmla="*/ 1234468 h 2729893"/>
              <a:gd name="connsiteX48" fmla="*/ 385847 w 1728872"/>
              <a:gd name="connsiteY48" fmla="*/ 1258281 h 2729893"/>
              <a:gd name="connsiteX49" fmla="*/ 381085 w 1728872"/>
              <a:gd name="connsiteY49" fmla="*/ 1291618 h 2729893"/>
              <a:gd name="connsiteX50" fmla="*/ 376322 w 1728872"/>
              <a:gd name="connsiteY50" fmla="*/ 1305906 h 2729893"/>
              <a:gd name="connsiteX51" fmla="*/ 371560 w 1728872"/>
              <a:gd name="connsiteY51" fmla="*/ 1324956 h 2729893"/>
              <a:gd name="connsiteX52" fmla="*/ 366797 w 1728872"/>
              <a:gd name="connsiteY52" fmla="*/ 1348768 h 2729893"/>
              <a:gd name="connsiteX53" fmla="*/ 338222 w 1728872"/>
              <a:gd name="connsiteY53" fmla="*/ 1377343 h 2729893"/>
              <a:gd name="connsiteX54" fmla="*/ 319172 w 1728872"/>
              <a:gd name="connsiteY54" fmla="*/ 1391631 h 2729893"/>
              <a:gd name="connsiteX55" fmla="*/ 290597 w 1728872"/>
              <a:gd name="connsiteY55" fmla="*/ 1401156 h 2729893"/>
              <a:gd name="connsiteX56" fmla="*/ 276310 w 1728872"/>
              <a:gd name="connsiteY56" fmla="*/ 1415443 h 2729893"/>
              <a:gd name="connsiteX57" fmla="*/ 262022 w 1728872"/>
              <a:gd name="connsiteY57" fmla="*/ 1424968 h 2729893"/>
              <a:gd name="connsiteX58" fmla="*/ 257260 w 1728872"/>
              <a:gd name="connsiteY58" fmla="*/ 1439256 h 2729893"/>
              <a:gd name="connsiteX59" fmla="*/ 242972 w 1728872"/>
              <a:gd name="connsiteY59" fmla="*/ 1463068 h 2729893"/>
              <a:gd name="connsiteX60" fmla="*/ 209635 w 1728872"/>
              <a:gd name="connsiteY60" fmla="*/ 1496406 h 2729893"/>
              <a:gd name="connsiteX61" fmla="*/ 195347 w 1728872"/>
              <a:gd name="connsiteY61" fmla="*/ 1510693 h 2729893"/>
              <a:gd name="connsiteX62" fmla="*/ 157247 w 1728872"/>
              <a:gd name="connsiteY62" fmla="*/ 1539268 h 2729893"/>
              <a:gd name="connsiteX63" fmla="*/ 142960 w 1728872"/>
              <a:gd name="connsiteY63" fmla="*/ 1553556 h 2729893"/>
              <a:gd name="connsiteX64" fmla="*/ 114385 w 1728872"/>
              <a:gd name="connsiteY64" fmla="*/ 1577368 h 2729893"/>
              <a:gd name="connsiteX65" fmla="*/ 109622 w 1728872"/>
              <a:gd name="connsiteY65" fmla="*/ 1591656 h 2729893"/>
              <a:gd name="connsiteX66" fmla="*/ 100097 w 1728872"/>
              <a:gd name="connsiteY66" fmla="*/ 1653568 h 2729893"/>
              <a:gd name="connsiteX67" fmla="*/ 71522 w 1728872"/>
              <a:gd name="connsiteY67" fmla="*/ 1677381 h 2729893"/>
              <a:gd name="connsiteX68" fmla="*/ 38185 w 1728872"/>
              <a:gd name="connsiteY68" fmla="*/ 1720243 h 2729893"/>
              <a:gd name="connsiteX69" fmla="*/ 28660 w 1728872"/>
              <a:gd name="connsiteY69" fmla="*/ 1739293 h 2729893"/>
              <a:gd name="connsiteX70" fmla="*/ 42947 w 1728872"/>
              <a:gd name="connsiteY70" fmla="*/ 1786918 h 2729893"/>
              <a:gd name="connsiteX71" fmla="*/ 47710 w 1728872"/>
              <a:gd name="connsiteY71" fmla="*/ 1805968 h 2729893"/>
              <a:gd name="connsiteX72" fmla="*/ 52472 w 1728872"/>
              <a:gd name="connsiteY72" fmla="*/ 1820256 h 2729893"/>
              <a:gd name="connsiteX73" fmla="*/ 38185 w 1728872"/>
              <a:gd name="connsiteY73" fmla="*/ 1877406 h 2729893"/>
              <a:gd name="connsiteX74" fmla="*/ 28660 w 1728872"/>
              <a:gd name="connsiteY74" fmla="*/ 1905981 h 2729893"/>
              <a:gd name="connsiteX75" fmla="*/ 57235 w 1728872"/>
              <a:gd name="connsiteY75" fmla="*/ 1958368 h 2729893"/>
              <a:gd name="connsiteX76" fmla="*/ 61997 w 1728872"/>
              <a:gd name="connsiteY76" fmla="*/ 1977418 h 2729893"/>
              <a:gd name="connsiteX77" fmla="*/ 23897 w 1728872"/>
              <a:gd name="connsiteY77" fmla="*/ 1977418 h 2729893"/>
              <a:gd name="connsiteX78" fmla="*/ 85 w 1728872"/>
              <a:gd name="connsiteY78" fmla="*/ 1982181 h 2729893"/>
              <a:gd name="connsiteX79" fmla="*/ 19135 w 1728872"/>
              <a:gd name="connsiteY79" fmla="*/ 2020281 h 2729893"/>
              <a:gd name="connsiteX80" fmla="*/ 33422 w 1728872"/>
              <a:gd name="connsiteY80" fmla="*/ 2206018 h 2729893"/>
              <a:gd name="connsiteX81" fmla="*/ 47710 w 1728872"/>
              <a:gd name="connsiteY81" fmla="*/ 2277456 h 2729893"/>
              <a:gd name="connsiteX82" fmla="*/ 66760 w 1728872"/>
              <a:gd name="connsiteY82" fmla="*/ 2301268 h 2729893"/>
              <a:gd name="connsiteX83" fmla="*/ 76285 w 1728872"/>
              <a:gd name="connsiteY83" fmla="*/ 2315556 h 2729893"/>
              <a:gd name="connsiteX84" fmla="*/ 104860 w 1728872"/>
              <a:gd name="connsiteY84" fmla="*/ 2329843 h 2729893"/>
              <a:gd name="connsiteX85" fmla="*/ 157247 w 1728872"/>
              <a:gd name="connsiteY85" fmla="*/ 2391756 h 2729893"/>
              <a:gd name="connsiteX86" fmla="*/ 171535 w 1728872"/>
              <a:gd name="connsiteY86" fmla="*/ 2425093 h 2729893"/>
              <a:gd name="connsiteX87" fmla="*/ 176297 w 1728872"/>
              <a:gd name="connsiteY87" fmla="*/ 2448906 h 2729893"/>
              <a:gd name="connsiteX88" fmla="*/ 190585 w 1728872"/>
              <a:gd name="connsiteY88" fmla="*/ 2467956 h 2729893"/>
              <a:gd name="connsiteX89" fmla="*/ 195347 w 1728872"/>
              <a:gd name="connsiteY89" fmla="*/ 2482243 h 2729893"/>
              <a:gd name="connsiteX90" fmla="*/ 204872 w 1728872"/>
              <a:gd name="connsiteY90" fmla="*/ 2501293 h 2729893"/>
              <a:gd name="connsiteX91" fmla="*/ 209635 w 1728872"/>
              <a:gd name="connsiteY91" fmla="*/ 2525106 h 2729893"/>
              <a:gd name="connsiteX92" fmla="*/ 233447 w 1728872"/>
              <a:gd name="connsiteY92" fmla="*/ 2567968 h 2729893"/>
              <a:gd name="connsiteX93" fmla="*/ 238210 w 1728872"/>
              <a:gd name="connsiteY93" fmla="*/ 2582256 h 2729893"/>
              <a:gd name="connsiteX94" fmla="*/ 262022 w 1728872"/>
              <a:gd name="connsiteY94" fmla="*/ 2606068 h 2729893"/>
              <a:gd name="connsiteX95" fmla="*/ 271547 w 1728872"/>
              <a:gd name="connsiteY95" fmla="*/ 2620356 h 2729893"/>
              <a:gd name="connsiteX96" fmla="*/ 300122 w 1728872"/>
              <a:gd name="connsiteY96" fmla="*/ 2625118 h 2729893"/>
              <a:gd name="connsiteX97" fmla="*/ 395372 w 1728872"/>
              <a:gd name="connsiteY97" fmla="*/ 2653693 h 2729893"/>
              <a:gd name="connsiteX98" fmla="*/ 395372 w 1728872"/>
              <a:gd name="connsiteY98" fmla="*/ 2653693 h 2729893"/>
              <a:gd name="connsiteX99" fmla="*/ 452522 w 1728872"/>
              <a:gd name="connsiteY99" fmla="*/ 2672743 h 2729893"/>
              <a:gd name="connsiteX100" fmla="*/ 476335 w 1728872"/>
              <a:gd name="connsiteY100" fmla="*/ 2682268 h 2729893"/>
              <a:gd name="connsiteX101" fmla="*/ 504910 w 1728872"/>
              <a:gd name="connsiteY101" fmla="*/ 2691793 h 2729893"/>
              <a:gd name="connsiteX102" fmla="*/ 552535 w 1728872"/>
              <a:gd name="connsiteY102" fmla="*/ 2701318 h 2729893"/>
              <a:gd name="connsiteX103" fmla="*/ 600160 w 1728872"/>
              <a:gd name="connsiteY103" fmla="*/ 2715606 h 2729893"/>
              <a:gd name="connsiteX104" fmla="*/ 628735 w 1728872"/>
              <a:gd name="connsiteY104" fmla="*/ 2725131 h 2729893"/>
              <a:gd name="connsiteX105" fmla="*/ 643022 w 1728872"/>
              <a:gd name="connsiteY105" fmla="*/ 2729893 h 2729893"/>
              <a:gd name="connsiteX106" fmla="*/ 652547 w 1728872"/>
              <a:gd name="connsiteY106" fmla="*/ 2663218 h 2729893"/>
              <a:gd name="connsiteX107" fmla="*/ 666835 w 1728872"/>
              <a:gd name="connsiteY107" fmla="*/ 2653693 h 2729893"/>
              <a:gd name="connsiteX108" fmla="*/ 695410 w 1728872"/>
              <a:gd name="connsiteY108" fmla="*/ 2644168 h 2729893"/>
              <a:gd name="connsiteX109" fmla="*/ 709697 w 1728872"/>
              <a:gd name="connsiteY109" fmla="*/ 2634643 h 2729893"/>
              <a:gd name="connsiteX110" fmla="*/ 738272 w 1728872"/>
              <a:gd name="connsiteY110" fmla="*/ 2625118 h 2729893"/>
              <a:gd name="connsiteX111" fmla="*/ 771610 w 1728872"/>
              <a:gd name="connsiteY111" fmla="*/ 2610831 h 2729893"/>
              <a:gd name="connsiteX112" fmla="*/ 800185 w 1728872"/>
              <a:gd name="connsiteY112" fmla="*/ 2587018 h 2729893"/>
              <a:gd name="connsiteX113" fmla="*/ 833522 w 1728872"/>
              <a:gd name="connsiteY113" fmla="*/ 2553681 h 2729893"/>
              <a:gd name="connsiteX114" fmla="*/ 895435 w 1728872"/>
              <a:gd name="connsiteY114" fmla="*/ 2534631 h 2729893"/>
              <a:gd name="connsiteX115" fmla="*/ 924010 w 1728872"/>
              <a:gd name="connsiteY115" fmla="*/ 2520343 h 2729893"/>
              <a:gd name="connsiteX116" fmla="*/ 962110 w 1728872"/>
              <a:gd name="connsiteY116" fmla="*/ 2510818 h 2729893"/>
              <a:gd name="connsiteX117" fmla="*/ 976397 w 1728872"/>
              <a:gd name="connsiteY117" fmla="*/ 2506056 h 2729893"/>
              <a:gd name="connsiteX118" fmla="*/ 995447 w 1728872"/>
              <a:gd name="connsiteY118" fmla="*/ 2501293 h 2729893"/>
              <a:gd name="connsiteX119" fmla="*/ 1014497 w 1728872"/>
              <a:gd name="connsiteY119" fmla="*/ 2491768 h 2729893"/>
              <a:gd name="connsiteX120" fmla="*/ 1062122 w 1728872"/>
              <a:gd name="connsiteY120" fmla="*/ 2482243 h 2729893"/>
              <a:gd name="connsiteX121" fmla="*/ 1066885 w 1728872"/>
              <a:gd name="connsiteY121" fmla="*/ 2463193 h 2729893"/>
              <a:gd name="connsiteX122" fmla="*/ 1109747 w 1728872"/>
              <a:gd name="connsiteY122" fmla="*/ 2448906 h 2729893"/>
              <a:gd name="connsiteX123" fmla="*/ 1114510 w 1728872"/>
              <a:gd name="connsiteY123" fmla="*/ 2429856 h 2729893"/>
              <a:gd name="connsiteX124" fmla="*/ 1109747 w 1728872"/>
              <a:gd name="connsiteY124" fmla="*/ 2415568 h 2729893"/>
              <a:gd name="connsiteX125" fmla="*/ 1081172 w 1728872"/>
              <a:gd name="connsiteY125" fmla="*/ 2377468 h 2729893"/>
              <a:gd name="connsiteX126" fmla="*/ 1071647 w 1728872"/>
              <a:gd name="connsiteY126" fmla="*/ 2363181 h 2729893"/>
              <a:gd name="connsiteX127" fmla="*/ 1038310 w 1728872"/>
              <a:gd name="connsiteY127" fmla="*/ 2320318 h 2729893"/>
              <a:gd name="connsiteX128" fmla="*/ 1066885 w 1728872"/>
              <a:gd name="connsiteY128" fmla="*/ 2253643 h 2729893"/>
              <a:gd name="connsiteX129" fmla="*/ 1081172 w 1728872"/>
              <a:gd name="connsiteY129" fmla="*/ 2248881 h 2729893"/>
              <a:gd name="connsiteX130" fmla="*/ 1100222 w 1728872"/>
              <a:gd name="connsiteY130" fmla="*/ 2234593 h 2729893"/>
              <a:gd name="connsiteX131" fmla="*/ 1114510 w 1728872"/>
              <a:gd name="connsiteY131" fmla="*/ 2225068 h 2729893"/>
              <a:gd name="connsiteX132" fmla="*/ 1128797 w 1728872"/>
              <a:gd name="connsiteY132" fmla="*/ 2210781 h 2729893"/>
              <a:gd name="connsiteX133" fmla="*/ 1138322 w 1728872"/>
              <a:gd name="connsiteY133" fmla="*/ 2186968 h 2729893"/>
              <a:gd name="connsiteX134" fmla="*/ 1157372 w 1728872"/>
              <a:gd name="connsiteY134" fmla="*/ 2158393 h 2729893"/>
              <a:gd name="connsiteX135" fmla="*/ 1176422 w 1728872"/>
              <a:gd name="connsiteY135" fmla="*/ 2129818 h 2729893"/>
              <a:gd name="connsiteX136" fmla="*/ 1190710 w 1728872"/>
              <a:gd name="connsiteY136" fmla="*/ 2120293 h 2729893"/>
              <a:gd name="connsiteX137" fmla="*/ 1309772 w 1728872"/>
              <a:gd name="connsiteY137" fmla="*/ 2110768 h 2729893"/>
              <a:gd name="connsiteX138" fmla="*/ 1324060 w 1728872"/>
              <a:gd name="connsiteY138" fmla="*/ 2091718 h 2729893"/>
              <a:gd name="connsiteX139" fmla="*/ 1333585 w 1728872"/>
              <a:gd name="connsiteY139" fmla="*/ 2063143 h 2729893"/>
              <a:gd name="connsiteX140" fmla="*/ 1357397 w 1728872"/>
              <a:gd name="connsiteY140" fmla="*/ 2053618 h 2729893"/>
              <a:gd name="connsiteX141" fmla="*/ 1405022 w 1728872"/>
              <a:gd name="connsiteY141" fmla="*/ 2044093 h 2729893"/>
              <a:gd name="connsiteX142" fmla="*/ 1395497 w 1728872"/>
              <a:gd name="connsiteY142" fmla="*/ 2020281 h 2729893"/>
              <a:gd name="connsiteX143" fmla="*/ 1419310 w 1728872"/>
              <a:gd name="connsiteY143" fmla="*/ 2015518 h 2729893"/>
              <a:gd name="connsiteX144" fmla="*/ 1476460 w 1728872"/>
              <a:gd name="connsiteY144" fmla="*/ 2001231 h 2729893"/>
              <a:gd name="connsiteX145" fmla="*/ 1490747 w 1728872"/>
              <a:gd name="connsiteY145" fmla="*/ 1996468 h 2729893"/>
              <a:gd name="connsiteX146" fmla="*/ 1528847 w 1728872"/>
              <a:gd name="connsiteY146" fmla="*/ 1991706 h 2729893"/>
              <a:gd name="connsiteX147" fmla="*/ 1543135 w 1728872"/>
              <a:gd name="connsiteY147" fmla="*/ 1967893 h 2729893"/>
              <a:gd name="connsiteX148" fmla="*/ 1552660 w 1728872"/>
              <a:gd name="connsiteY148" fmla="*/ 1915506 h 2729893"/>
              <a:gd name="connsiteX149" fmla="*/ 1595522 w 1728872"/>
              <a:gd name="connsiteY149" fmla="*/ 1905981 h 2729893"/>
              <a:gd name="connsiteX150" fmla="*/ 1605047 w 1728872"/>
              <a:gd name="connsiteY150" fmla="*/ 1891693 h 2729893"/>
              <a:gd name="connsiteX151" fmla="*/ 1609810 w 1728872"/>
              <a:gd name="connsiteY151" fmla="*/ 1877406 h 2729893"/>
              <a:gd name="connsiteX152" fmla="*/ 1628860 w 1728872"/>
              <a:gd name="connsiteY152" fmla="*/ 1863118 h 2729893"/>
              <a:gd name="connsiteX153" fmla="*/ 1657435 w 1728872"/>
              <a:gd name="connsiteY153" fmla="*/ 1834543 h 2729893"/>
              <a:gd name="connsiteX154" fmla="*/ 1647910 w 1728872"/>
              <a:gd name="connsiteY154" fmla="*/ 1791681 h 2729893"/>
              <a:gd name="connsiteX155" fmla="*/ 1624097 w 1728872"/>
              <a:gd name="connsiteY155" fmla="*/ 1763106 h 2729893"/>
              <a:gd name="connsiteX156" fmla="*/ 1581235 w 1728872"/>
              <a:gd name="connsiteY156" fmla="*/ 1715481 h 2729893"/>
              <a:gd name="connsiteX157" fmla="*/ 1562185 w 1728872"/>
              <a:gd name="connsiteY157" fmla="*/ 1710718 h 2729893"/>
              <a:gd name="connsiteX158" fmla="*/ 1547897 w 1728872"/>
              <a:gd name="connsiteY158" fmla="*/ 1677381 h 2729893"/>
              <a:gd name="connsiteX159" fmla="*/ 1585997 w 1728872"/>
              <a:gd name="connsiteY159" fmla="*/ 1653568 h 2729893"/>
              <a:gd name="connsiteX160" fmla="*/ 1619335 w 1728872"/>
              <a:gd name="connsiteY160" fmla="*/ 1639281 h 2729893"/>
              <a:gd name="connsiteX161" fmla="*/ 1652672 w 1728872"/>
              <a:gd name="connsiteY161" fmla="*/ 1629756 h 2729893"/>
              <a:gd name="connsiteX162" fmla="*/ 1681247 w 1728872"/>
              <a:gd name="connsiteY162" fmla="*/ 1620231 h 2729893"/>
              <a:gd name="connsiteX163" fmla="*/ 1695535 w 1728872"/>
              <a:gd name="connsiteY163" fmla="*/ 1601181 h 2729893"/>
              <a:gd name="connsiteX164" fmla="*/ 1705060 w 1728872"/>
              <a:gd name="connsiteY164" fmla="*/ 1586893 h 2729893"/>
              <a:gd name="connsiteX165" fmla="*/ 1700297 w 1728872"/>
              <a:gd name="connsiteY165" fmla="*/ 1544031 h 2729893"/>
              <a:gd name="connsiteX166" fmla="*/ 1686010 w 1728872"/>
              <a:gd name="connsiteY166" fmla="*/ 1524981 h 2729893"/>
              <a:gd name="connsiteX167" fmla="*/ 1681247 w 1728872"/>
              <a:gd name="connsiteY167" fmla="*/ 1505931 h 2729893"/>
              <a:gd name="connsiteX168" fmla="*/ 1671722 w 1728872"/>
              <a:gd name="connsiteY168" fmla="*/ 1477356 h 2729893"/>
              <a:gd name="connsiteX169" fmla="*/ 1676485 w 1728872"/>
              <a:gd name="connsiteY169" fmla="*/ 1410681 h 2729893"/>
              <a:gd name="connsiteX170" fmla="*/ 1681247 w 1728872"/>
              <a:gd name="connsiteY170" fmla="*/ 1372581 h 2729893"/>
              <a:gd name="connsiteX171" fmla="*/ 1700297 w 1728872"/>
              <a:gd name="connsiteY171" fmla="*/ 1353531 h 2729893"/>
              <a:gd name="connsiteX172" fmla="*/ 1709822 w 1728872"/>
              <a:gd name="connsiteY172" fmla="*/ 1329718 h 2729893"/>
              <a:gd name="connsiteX173" fmla="*/ 1714585 w 1728872"/>
              <a:gd name="connsiteY173" fmla="*/ 1315431 h 2729893"/>
              <a:gd name="connsiteX174" fmla="*/ 1728872 w 1728872"/>
              <a:gd name="connsiteY174" fmla="*/ 1286856 h 2729893"/>
              <a:gd name="connsiteX175" fmla="*/ 1719347 w 1728872"/>
              <a:gd name="connsiteY175" fmla="*/ 1196368 h 2729893"/>
              <a:gd name="connsiteX176" fmla="*/ 1681247 w 1728872"/>
              <a:gd name="connsiteY176" fmla="*/ 1158268 h 2729893"/>
              <a:gd name="connsiteX177" fmla="*/ 1666960 w 1728872"/>
              <a:gd name="connsiteY177" fmla="*/ 1143981 h 2729893"/>
              <a:gd name="connsiteX178" fmla="*/ 1652672 w 1728872"/>
              <a:gd name="connsiteY178" fmla="*/ 1129693 h 2729893"/>
              <a:gd name="connsiteX179" fmla="*/ 1633622 w 1728872"/>
              <a:gd name="connsiteY179" fmla="*/ 1120168 h 2729893"/>
              <a:gd name="connsiteX180" fmla="*/ 1614572 w 1728872"/>
              <a:gd name="connsiteY180" fmla="*/ 1101118 h 2729893"/>
              <a:gd name="connsiteX181" fmla="*/ 1600285 w 1728872"/>
              <a:gd name="connsiteY181" fmla="*/ 1096356 h 2729893"/>
              <a:gd name="connsiteX182" fmla="*/ 1581235 w 1728872"/>
              <a:gd name="connsiteY182" fmla="*/ 1086831 h 2729893"/>
              <a:gd name="connsiteX183" fmla="*/ 1547897 w 1728872"/>
              <a:gd name="connsiteY183" fmla="*/ 1077306 h 2729893"/>
              <a:gd name="connsiteX184" fmla="*/ 1528847 w 1728872"/>
              <a:gd name="connsiteY184" fmla="*/ 1067781 h 2729893"/>
              <a:gd name="connsiteX185" fmla="*/ 1500272 w 1728872"/>
              <a:gd name="connsiteY185" fmla="*/ 1063018 h 2729893"/>
              <a:gd name="connsiteX186" fmla="*/ 1481222 w 1728872"/>
              <a:gd name="connsiteY186" fmla="*/ 1029681 h 2729893"/>
              <a:gd name="connsiteX187" fmla="*/ 1466935 w 1728872"/>
              <a:gd name="connsiteY187" fmla="*/ 986818 h 2729893"/>
              <a:gd name="connsiteX188" fmla="*/ 1457410 w 1728872"/>
              <a:gd name="connsiteY188" fmla="*/ 967768 h 2729893"/>
              <a:gd name="connsiteX189" fmla="*/ 1452647 w 1728872"/>
              <a:gd name="connsiteY189" fmla="*/ 953481 h 2729893"/>
              <a:gd name="connsiteX190" fmla="*/ 1443122 w 1728872"/>
              <a:gd name="connsiteY190" fmla="*/ 929668 h 2729893"/>
              <a:gd name="connsiteX191" fmla="*/ 1452647 w 1728872"/>
              <a:gd name="connsiteY191" fmla="*/ 867756 h 2729893"/>
              <a:gd name="connsiteX192" fmla="*/ 1462172 w 1728872"/>
              <a:gd name="connsiteY192" fmla="*/ 853468 h 2729893"/>
              <a:gd name="connsiteX193" fmla="*/ 1466935 w 1728872"/>
              <a:gd name="connsiteY193" fmla="*/ 839181 h 2729893"/>
              <a:gd name="connsiteX194" fmla="*/ 1500272 w 1728872"/>
              <a:gd name="connsiteY194" fmla="*/ 786793 h 2729893"/>
              <a:gd name="connsiteX195" fmla="*/ 1519322 w 1728872"/>
              <a:gd name="connsiteY195" fmla="*/ 739168 h 2729893"/>
              <a:gd name="connsiteX196" fmla="*/ 1528847 w 1728872"/>
              <a:gd name="connsiteY196" fmla="*/ 715356 h 2729893"/>
              <a:gd name="connsiteX197" fmla="*/ 1543135 w 1728872"/>
              <a:gd name="connsiteY197" fmla="*/ 701068 h 2729893"/>
              <a:gd name="connsiteX198" fmla="*/ 1562185 w 1728872"/>
              <a:gd name="connsiteY198" fmla="*/ 686781 h 2729893"/>
              <a:gd name="connsiteX199" fmla="*/ 1590760 w 1728872"/>
              <a:gd name="connsiteY199" fmla="*/ 643918 h 2729893"/>
              <a:gd name="connsiteX200" fmla="*/ 1600285 w 1728872"/>
              <a:gd name="connsiteY200" fmla="*/ 615343 h 2729893"/>
              <a:gd name="connsiteX201" fmla="*/ 1619335 w 1728872"/>
              <a:gd name="connsiteY201" fmla="*/ 586768 h 2729893"/>
              <a:gd name="connsiteX202" fmla="*/ 1614572 w 1728872"/>
              <a:gd name="connsiteY202" fmla="*/ 491518 h 2729893"/>
              <a:gd name="connsiteX203" fmla="*/ 1585997 w 1728872"/>
              <a:gd name="connsiteY203" fmla="*/ 467706 h 2729893"/>
              <a:gd name="connsiteX204" fmla="*/ 1571710 w 1728872"/>
              <a:gd name="connsiteY204" fmla="*/ 462943 h 2729893"/>
              <a:gd name="connsiteX205" fmla="*/ 1538372 w 1728872"/>
              <a:gd name="connsiteY205" fmla="*/ 448656 h 2729893"/>
              <a:gd name="connsiteX206" fmla="*/ 1533610 w 1728872"/>
              <a:gd name="connsiteY206" fmla="*/ 429606 h 2729893"/>
              <a:gd name="connsiteX207" fmla="*/ 1528847 w 1728872"/>
              <a:gd name="connsiteY207" fmla="*/ 343881 h 2729893"/>
              <a:gd name="connsiteX208" fmla="*/ 1514560 w 1728872"/>
              <a:gd name="connsiteY208" fmla="*/ 324831 h 2729893"/>
              <a:gd name="connsiteX209" fmla="*/ 1505035 w 1728872"/>
              <a:gd name="connsiteY209" fmla="*/ 310543 h 2729893"/>
              <a:gd name="connsiteX210" fmla="*/ 1485985 w 1728872"/>
              <a:gd name="connsiteY210" fmla="*/ 305781 h 2729893"/>
              <a:gd name="connsiteX211" fmla="*/ 1457410 w 1728872"/>
              <a:gd name="connsiteY211" fmla="*/ 296256 h 2729893"/>
              <a:gd name="connsiteX212" fmla="*/ 1481222 w 1728872"/>
              <a:gd name="connsiteY212" fmla="*/ 272443 h 2729893"/>
              <a:gd name="connsiteX213" fmla="*/ 1500272 w 1728872"/>
              <a:gd name="connsiteY213" fmla="*/ 234343 h 2729893"/>
              <a:gd name="connsiteX214" fmla="*/ 1514560 w 1728872"/>
              <a:gd name="connsiteY214" fmla="*/ 162906 h 2729893"/>
              <a:gd name="connsiteX215" fmla="*/ 1519322 w 1728872"/>
              <a:gd name="connsiteY215" fmla="*/ 139093 h 2729893"/>
              <a:gd name="connsiteX216" fmla="*/ 1524085 w 1728872"/>
              <a:gd name="connsiteY216" fmla="*/ 124806 h 2729893"/>
              <a:gd name="connsiteX217" fmla="*/ 1528847 w 1728872"/>
              <a:gd name="connsiteY217" fmla="*/ 105756 h 2729893"/>
              <a:gd name="connsiteX218" fmla="*/ 1547897 w 1728872"/>
              <a:gd name="connsiteY218" fmla="*/ 77181 h 2729893"/>
              <a:gd name="connsiteX219" fmla="*/ 1557422 w 1728872"/>
              <a:gd name="connsiteY219" fmla="*/ 62893 h 2729893"/>
              <a:gd name="connsiteX220" fmla="*/ 1538372 w 1728872"/>
              <a:gd name="connsiteY220" fmla="*/ 20031 h 2729893"/>
              <a:gd name="connsiteX0" fmla="*/ 1538372 w 1728872"/>
              <a:gd name="connsiteY0" fmla="*/ 20031 h 2729893"/>
              <a:gd name="connsiteX1" fmla="*/ 1485985 w 1728872"/>
              <a:gd name="connsiteY1" fmla="*/ 8125 h 2729893"/>
              <a:gd name="connsiteX2" fmla="*/ 1445503 w 1728872"/>
              <a:gd name="connsiteY2" fmla="*/ 3361 h 2729893"/>
              <a:gd name="connsiteX3" fmla="*/ 1338347 w 1728872"/>
              <a:gd name="connsiteY3" fmla="*/ 67656 h 2729893"/>
              <a:gd name="connsiteX4" fmla="*/ 1288341 w 1728872"/>
              <a:gd name="connsiteY4" fmla="*/ 122425 h 2729893"/>
              <a:gd name="connsiteX5" fmla="*/ 1221666 w 1728872"/>
              <a:gd name="connsiteY5" fmla="*/ 124805 h 2729893"/>
              <a:gd name="connsiteX6" fmla="*/ 1202616 w 1728872"/>
              <a:gd name="connsiteY6" fmla="*/ 146238 h 2729893"/>
              <a:gd name="connsiteX7" fmla="*/ 1138322 w 1728872"/>
              <a:gd name="connsiteY7" fmla="*/ 165288 h 2729893"/>
              <a:gd name="connsiteX8" fmla="*/ 1085935 w 1728872"/>
              <a:gd name="connsiteY8" fmla="*/ 243868 h 2729893"/>
              <a:gd name="connsiteX9" fmla="*/ 1059741 w 1728872"/>
              <a:gd name="connsiteY9" fmla="*/ 296256 h 2729893"/>
              <a:gd name="connsiteX10" fmla="*/ 966872 w 1728872"/>
              <a:gd name="connsiteY10" fmla="*/ 267681 h 2729893"/>
              <a:gd name="connsiteX11" fmla="*/ 909722 w 1728872"/>
              <a:gd name="connsiteY11" fmla="*/ 310543 h 2729893"/>
              <a:gd name="connsiteX12" fmla="*/ 885910 w 1728872"/>
              <a:gd name="connsiteY12" fmla="*/ 405793 h 2729893"/>
              <a:gd name="connsiteX13" fmla="*/ 854953 w 1728872"/>
              <a:gd name="connsiteY13" fmla="*/ 489137 h 2729893"/>
              <a:gd name="connsiteX14" fmla="*/ 769229 w 1728872"/>
              <a:gd name="connsiteY14" fmla="*/ 470086 h 2729893"/>
              <a:gd name="connsiteX15" fmla="*/ 716841 w 1728872"/>
              <a:gd name="connsiteY15" fmla="*/ 484375 h 2729893"/>
              <a:gd name="connsiteX16" fmla="*/ 681122 w 1728872"/>
              <a:gd name="connsiteY16" fmla="*/ 524857 h 2729893"/>
              <a:gd name="connsiteX17" fmla="*/ 633497 w 1728872"/>
              <a:gd name="connsiteY17" fmla="*/ 529619 h 2729893"/>
              <a:gd name="connsiteX18" fmla="*/ 631115 w 1728872"/>
              <a:gd name="connsiteY18" fmla="*/ 562956 h 2729893"/>
              <a:gd name="connsiteX19" fmla="*/ 595397 w 1728872"/>
              <a:gd name="connsiteY19" fmla="*/ 577244 h 2729893"/>
              <a:gd name="connsiteX20" fmla="*/ 581110 w 1728872"/>
              <a:gd name="connsiteY20" fmla="*/ 624868 h 2729893"/>
              <a:gd name="connsiteX21" fmla="*/ 564441 w 1728872"/>
              <a:gd name="connsiteY21" fmla="*/ 667731 h 2729893"/>
              <a:gd name="connsiteX22" fmla="*/ 514435 w 1728872"/>
              <a:gd name="connsiteY22" fmla="*/ 686781 h 2729893"/>
              <a:gd name="connsiteX23" fmla="*/ 535866 w 1728872"/>
              <a:gd name="connsiteY23" fmla="*/ 729643 h 2729893"/>
              <a:gd name="connsiteX24" fmla="*/ 571585 w 1728872"/>
              <a:gd name="connsiteY24" fmla="*/ 751075 h 2729893"/>
              <a:gd name="connsiteX25" fmla="*/ 595397 w 1728872"/>
              <a:gd name="connsiteY25" fmla="*/ 746313 h 2729893"/>
              <a:gd name="connsiteX26" fmla="*/ 612066 w 1728872"/>
              <a:gd name="connsiteY26" fmla="*/ 793937 h 2729893"/>
              <a:gd name="connsiteX27" fmla="*/ 614447 w 1728872"/>
              <a:gd name="connsiteY27" fmla="*/ 848706 h 2729893"/>
              <a:gd name="connsiteX28" fmla="*/ 638260 w 1728872"/>
              <a:gd name="connsiteY28" fmla="*/ 867756 h 2729893"/>
              <a:gd name="connsiteX29" fmla="*/ 604922 w 1728872"/>
              <a:gd name="connsiteY29" fmla="*/ 886806 h 2729893"/>
              <a:gd name="connsiteX30" fmla="*/ 595397 w 1728872"/>
              <a:gd name="connsiteY30" fmla="*/ 901093 h 2729893"/>
              <a:gd name="connsiteX31" fmla="*/ 576347 w 1728872"/>
              <a:gd name="connsiteY31" fmla="*/ 905856 h 2729893"/>
              <a:gd name="connsiteX32" fmla="*/ 562060 w 1728872"/>
              <a:gd name="connsiteY32" fmla="*/ 901093 h 2729893"/>
              <a:gd name="connsiteX33" fmla="*/ 566822 w 1728872"/>
              <a:gd name="connsiteY33" fmla="*/ 939193 h 2729893"/>
              <a:gd name="connsiteX34" fmla="*/ 557297 w 1728872"/>
              <a:gd name="connsiteY34" fmla="*/ 972531 h 2729893"/>
              <a:gd name="connsiteX35" fmla="*/ 523960 w 1728872"/>
              <a:gd name="connsiteY35" fmla="*/ 991581 h 2729893"/>
              <a:gd name="connsiteX36" fmla="*/ 509672 w 1728872"/>
              <a:gd name="connsiteY36" fmla="*/ 1005868 h 2729893"/>
              <a:gd name="connsiteX37" fmla="*/ 476335 w 1728872"/>
              <a:gd name="connsiteY37" fmla="*/ 986818 h 2729893"/>
              <a:gd name="connsiteX38" fmla="*/ 457285 w 1728872"/>
              <a:gd name="connsiteY38" fmla="*/ 991581 h 2729893"/>
              <a:gd name="connsiteX39" fmla="*/ 462047 w 1728872"/>
              <a:gd name="connsiteY39" fmla="*/ 1015393 h 2729893"/>
              <a:gd name="connsiteX40" fmla="*/ 481097 w 1728872"/>
              <a:gd name="connsiteY40" fmla="*/ 1043968 h 2729893"/>
              <a:gd name="connsiteX41" fmla="*/ 490622 w 1728872"/>
              <a:gd name="connsiteY41" fmla="*/ 1082068 h 2729893"/>
              <a:gd name="connsiteX42" fmla="*/ 485860 w 1728872"/>
              <a:gd name="connsiteY42" fmla="*/ 1182081 h 2729893"/>
              <a:gd name="connsiteX43" fmla="*/ 452522 w 1728872"/>
              <a:gd name="connsiteY43" fmla="*/ 1215418 h 2729893"/>
              <a:gd name="connsiteX44" fmla="*/ 438235 w 1728872"/>
              <a:gd name="connsiteY44" fmla="*/ 1229706 h 2729893"/>
              <a:gd name="connsiteX45" fmla="*/ 414422 w 1728872"/>
              <a:gd name="connsiteY45" fmla="*/ 1220181 h 2729893"/>
              <a:gd name="connsiteX46" fmla="*/ 395372 w 1728872"/>
              <a:gd name="connsiteY46" fmla="*/ 1215418 h 2729893"/>
              <a:gd name="connsiteX47" fmla="*/ 390610 w 1728872"/>
              <a:gd name="connsiteY47" fmla="*/ 1234468 h 2729893"/>
              <a:gd name="connsiteX48" fmla="*/ 385847 w 1728872"/>
              <a:gd name="connsiteY48" fmla="*/ 1258281 h 2729893"/>
              <a:gd name="connsiteX49" fmla="*/ 381085 w 1728872"/>
              <a:gd name="connsiteY49" fmla="*/ 1291618 h 2729893"/>
              <a:gd name="connsiteX50" fmla="*/ 376322 w 1728872"/>
              <a:gd name="connsiteY50" fmla="*/ 1305906 h 2729893"/>
              <a:gd name="connsiteX51" fmla="*/ 371560 w 1728872"/>
              <a:gd name="connsiteY51" fmla="*/ 1324956 h 2729893"/>
              <a:gd name="connsiteX52" fmla="*/ 366797 w 1728872"/>
              <a:gd name="connsiteY52" fmla="*/ 1348768 h 2729893"/>
              <a:gd name="connsiteX53" fmla="*/ 338222 w 1728872"/>
              <a:gd name="connsiteY53" fmla="*/ 1377343 h 2729893"/>
              <a:gd name="connsiteX54" fmla="*/ 319172 w 1728872"/>
              <a:gd name="connsiteY54" fmla="*/ 1391631 h 2729893"/>
              <a:gd name="connsiteX55" fmla="*/ 290597 w 1728872"/>
              <a:gd name="connsiteY55" fmla="*/ 1401156 h 2729893"/>
              <a:gd name="connsiteX56" fmla="*/ 276310 w 1728872"/>
              <a:gd name="connsiteY56" fmla="*/ 1415443 h 2729893"/>
              <a:gd name="connsiteX57" fmla="*/ 262022 w 1728872"/>
              <a:gd name="connsiteY57" fmla="*/ 1424968 h 2729893"/>
              <a:gd name="connsiteX58" fmla="*/ 257260 w 1728872"/>
              <a:gd name="connsiteY58" fmla="*/ 1439256 h 2729893"/>
              <a:gd name="connsiteX59" fmla="*/ 242972 w 1728872"/>
              <a:gd name="connsiteY59" fmla="*/ 1463068 h 2729893"/>
              <a:gd name="connsiteX60" fmla="*/ 209635 w 1728872"/>
              <a:gd name="connsiteY60" fmla="*/ 1496406 h 2729893"/>
              <a:gd name="connsiteX61" fmla="*/ 195347 w 1728872"/>
              <a:gd name="connsiteY61" fmla="*/ 1510693 h 2729893"/>
              <a:gd name="connsiteX62" fmla="*/ 157247 w 1728872"/>
              <a:gd name="connsiteY62" fmla="*/ 1539268 h 2729893"/>
              <a:gd name="connsiteX63" fmla="*/ 142960 w 1728872"/>
              <a:gd name="connsiteY63" fmla="*/ 1553556 h 2729893"/>
              <a:gd name="connsiteX64" fmla="*/ 114385 w 1728872"/>
              <a:gd name="connsiteY64" fmla="*/ 1577368 h 2729893"/>
              <a:gd name="connsiteX65" fmla="*/ 109622 w 1728872"/>
              <a:gd name="connsiteY65" fmla="*/ 1591656 h 2729893"/>
              <a:gd name="connsiteX66" fmla="*/ 100097 w 1728872"/>
              <a:gd name="connsiteY66" fmla="*/ 1653568 h 2729893"/>
              <a:gd name="connsiteX67" fmla="*/ 71522 w 1728872"/>
              <a:gd name="connsiteY67" fmla="*/ 1677381 h 2729893"/>
              <a:gd name="connsiteX68" fmla="*/ 38185 w 1728872"/>
              <a:gd name="connsiteY68" fmla="*/ 1720243 h 2729893"/>
              <a:gd name="connsiteX69" fmla="*/ 28660 w 1728872"/>
              <a:gd name="connsiteY69" fmla="*/ 1739293 h 2729893"/>
              <a:gd name="connsiteX70" fmla="*/ 42947 w 1728872"/>
              <a:gd name="connsiteY70" fmla="*/ 1786918 h 2729893"/>
              <a:gd name="connsiteX71" fmla="*/ 47710 w 1728872"/>
              <a:gd name="connsiteY71" fmla="*/ 1805968 h 2729893"/>
              <a:gd name="connsiteX72" fmla="*/ 52472 w 1728872"/>
              <a:gd name="connsiteY72" fmla="*/ 1820256 h 2729893"/>
              <a:gd name="connsiteX73" fmla="*/ 38185 w 1728872"/>
              <a:gd name="connsiteY73" fmla="*/ 1877406 h 2729893"/>
              <a:gd name="connsiteX74" fmla="*/ 28660 w 1728872"/>
              <a:gd name="connsiteY74" fmla="*/ 1905981 h 2729893"/>
              <a:gd name="connsiteX75" fmla="*/ 57235 w 1728872"/>
              <a:gd name="connsiteY75" fmla="*/ 1958368 h 2729893"/>
              <a:gd name="connsiteX76" fmla="*/ 61997 w 1728872"/>
              <a:gd name="connsiteY76" fmla="*/ 1977418 h 2729893"/>
              <a:gd name="connsiteX77" fmla="*/ 23897 w 1728872"/>
              <a:gd name="connsiteY77" fmla="*/ 1977418 h 2729893"/>
              <a:gd name="connsiteX78" fmla="*/ 85 w 1728872"/>
              <a:gd name="connsiteY78" fmla="*/ 1982181 h 2729893"/>
              <a:gd name="connsiteX79" fmla="*/ 19135 w 1728872"/>
              <a:gd name="connsiteY79" fmla="*/ 2020281 h 2729893"/>
              <a:gd name="connsiteX80" fmla="*/ 33422 w 1728872"/>
              <a:gd name="connsiteY80" fmla="*/ 2206018 h 2729893"/>
              <a:gd name="connsiteX81" fmla="*/ 47710 w 1728872"/>
              <a:gd name="connsiteY81" fmla="*/ 2277456 h 2729893"/>
              <a:gd name="connsiteX82" fmla="*/ 66760 w 1728872"/>
              <a:gd name="connsiteY82" fmla="*/ 2301268 h 2729893"/>
              <a:gd name="connsiteX83" fmla="*/ 76285 w 1728872"/>
              <a:gd name="connsiteY83" fmla="*/ 2315556 h 2729893"/>
              <a:gd name="connsiteX84" fmla="*/ 104860 w 1728872"/>
              <a:gd name="connsiteY84" fmla="*/ 2329843 h 2729893"/>
              <a:gd name="connsiteX85" fmla="*/ 157247 w 1728872"/>
              <a:gd name="connsiteY85" fmla="*/ 2391756 h 2729893"/>
              <a:gd name="connsiteX86" fmla="*/ 171535 w 1728872"/>
              <a:gd name="connsiteY86" fmla="*/ 2425093 h 2729893"/>
              <a:gd name="connsiteX87" fmla="*/ 176297 w 1728872"/>
              <a:gd name="connsiteY87" fmla="*/ 2448906 h 2729893"/>
              <a:gd name="connsiteX88" fmla="*/ 190585 w 1728872"/>
              <a:gd name="connsiteY88" fmla="*/ 2467956 h 2729893"/>
              <a:gd name="connsiteX89" fmla="*/ 195347 w 1728872"/>
              <a:gd name="connsiteY89" fmla="*/ 2482243 h 2729893"/>
              <a:gd name="connsiteX90" fmla="*/ 204872 w 1728872"/>
              <a:gd name="connsiteY90" fmla="*/ 2501293 h 2729893"/>
              <a:gd name="connsiteX91" fmla="*/ 209635 w 1728872"/>
              <a:gd name="connsiteY91" fmla="*/ 2525106 h 2729893"/>
              <a:gd name="connsiteX92" fmla="*/ 233447 w 1728872"/>
              <a:gd name="connsiteY92" fmla="*/ 2567968 h 2729893"/>
              <a:gd name="connsiteX93" fmla="*/ 238210 w 1728872"/>
              <a:gd name="connsiteY93" fmla="*/ 2582256 h 2729893"/>
              <a:gd name="connsiteX94" fmla="*/ 262022 w 1728872"/>
              <a:gd name="connsiteY94" fmla="*/ 2606068 h 2729893"/>
              <a:gd name="connsiteX95" fmla="*/ 271547 w 1728872"/>
              <a:gd name="connsiteY95" fmla="*/ 2620356 h 2729893"/>
              <a:gd name="connsiteX96" fmla="*/ 300122 w 1728872"/>
              <a:gd name="connsiteY96" fmla="*/ 2625118 h 2729893"/>
              <a:gd name="connsiteX97" fmla="*/ 395372 w 1728872"/>
              <a:gd name="connsiteY97" fmla="*/ 2653693 h 2729893"/>
              <a:gd name="connsiteX98" fmla="*/ 395372 w 1728872"/>
              <a:gd name="connsiteY98" fmla="*/ 2653693 h 2729893"/>
              <a:gd name="connsiteX99" fmla="*/ 452522 w 1728872"/>
              <a:gd name="connsiteY99" fmla="*/ 2672743 h 2729893"/>
              <a:gd name="connsiteX100" fmla="*/ 476335 w 1728872"/>
              <a:gd name="connsiteY100" fmla="*/ 2682268 h 2729893"/>
              <a:gd name="connsiteX101" fmla="*/ 504910 w 1728872"/>
              <a:gd name="connsiteY101" fmla="*/ 2691793 h 2729893"/>
              <a:gd name="connsiteX102" fmla="*/ 552535 w 1728872"/>
              <a:gd name="connsiteY102" fmla="*/ 2701318 h 2729893"/>
              <a:gd name="connsiteX103" fmla="*/ 600160 w 1728872"/>
              <a:gd name="connsiteY103" fmla="*/ 2715606 h 2729893"/>
              <a:gd name="connsiteX104" fmla="*/ 628735 w 1728872"/>
              <a:gd name="connsiteY104" fmla="*/ 2725131 h 2729893"/>
              <a:gd name="connsiteX105" fmla="*/ 643022 w 1728872"/>
              <a:gd name="connsiteY105" fmla="*/ 2729893 h 2729893"/>
              <a:gd name="connsiteX106" fmla="*/ 652547 w 1728872"/>
              <a:gd name="connsiteY106" fmla="*/ 2663218 h 2729893"/>
              <a:gd name="connsiteX107" fmla="*/ 666835 w 1728872"/>
              <a:gd name="connsiteY107" fmla="*/ 2653693 h 2729893"/>
              <a:gd name="connsiteX108" fmla="*/ 695410 w 1728872"/>
              <a:gd name="connsiteY108" fmla="*/ 2644168 h 2729893"/>
              <a:gd name="connsiteX109" fmla="*/ 709697 w 1728872"/>
              <a:gd name="connsiteY109" fmla="*/ 2634643 h 2729893"/>
              <a:gd name="connsiteX110" fmla="*/ 738272 w 1728872"/>
              <a:gd name="connsiteY110" fmla="*/ 2625118 h 2729893"/>
              <a:gd name="connsiteX111" fmla="*/ 771610 w 1728872"/>
              <a:gd name="connsiteY111" fmla="*/ 2610831 h 2729893"/>
              <a:gd name="connsiteX112" fmla="*/ 800185 w 1728872"/>
              <a:gd name="connsiteY112" fmla="*/ 2587018 h 2729893"/>
              <a:gd name="connsiteX113" fmla="*/ 833522 w 1728872"/>
              <a:gd name="connsiteY113" fmla="*/ 2553681 h 2729893"/>
              <a:gd name="connsiteX114" fmla="*/ 895435 w 1728872"/>
              <a:gd name="connsiteY114" fmla="*/ 2534631 h 2729893"/>
              <a:gd name="connsiteX115" fmla="*/ 924010 w 1728872"/>
              <a:gd name="connsiteY115" fmla="*/ 2520343 h 2729893"/>
              <a:gd name="connsiteX116" fmla="*/ 962110 w 1728872"/>
              <a:gd name="connsiteY116" fmla="*/ 2510818 h 2729893"/>
              <a:gd name="connsiteX117" fmla="*/ 976397 w 1728872"/>
              <a:gd name="connsiteY117" fmla="*/ 2506056 h 2729893"/>
              <a:gd name="connsiteX118" fmla="*/ 995447 w 1728872"/>
              <a:gd name="connsiteY118" fmla="*/ 2501293 h 2729893"/>
              <a:gd name="connsiteX119" fmla="*/ 1014497 w 1728872"/>
              <a:gd name="connsiteY119" fmla="*/ 2491768 h 2729893"/>
              <a:gd name="connsiteX120" fmla="*/ 1062122 w 1728872"/>
              <a:gd name="connsiteY120" fmla="*/ 2482243 h 2729893"/>
              <a:gd name="connsiteX121" fmla="*/ 1066885 w 1728872"/>
              <a:gd name="connsiteY121" fmla="*/ 2463193 h 2729893"/>
              <a:gd name="connsiteX122" fmla="*/ 1109747 w 1728872"/>
              <a:gd name="connsiteY122" fmla="*/ 2448906 h 2729893"/>
              <a:gd name="connsiteX123" fmla="*/ 1114510 w 1728872"/>
              <a:gd name="connsiteY123" fmla="*/ 2429856 h 2729893"/>
              <a:gd name="connsiteX124" fmla="*/ 1109747 w 1728872"/>
              <a:gd name="connsiteY124" fmla="*/ 2415568 h 2729893"/>
              <a:gd name="connsiteX125" fmla="*/ 1081172 w 1728872"/>
              <a:gd name="connsiteY125" fmla="*/ 2377468 h 2729893"/>
              <a:gd name="connsiteX126" fmla="*/ 1071647 w 1728872"/>
              <a:gd name="connsiteY126" fmla="*/ 2363181 h 2729893"/>
              <a:gd name="connsiteX127" fmla="*/ 1038310 w 1728872"/>
              <a:gd name="connsiteY127" fmla="*/ 2320318 h 2729893"/>
              <a:gd name="connsiteX128" fmla="*/ 1066885 w 1728872"/>
              <a:gd name="connsiteY128" fmla="*/ 2253643 h 2729893"/>
              <a:gd name="connsiteX129" fmla="*/ 1081172 w 1728872"/>
              <a:gd name="connsiteY129" fmla="*/ 2248881 h 2729893"/>
              <a:gd name="connsiteX130" fmla="*/ 1100222 w 1728872"/>
              <a:gd name="connsiteY130" fmla="*/ 2234593 h 2729893"/>
              <a:gd name="connsiteX131" fmla="*/ 1114510 w 1728872"/>
              <a:gd name="connsiteY131" fmla="*/ 2225068 h 2729893"/>
              <a:gd name="connsiteX132" fmla="*/ 1128797 w 1728872"/>
              <a:gd name="connsiteY132" fmla="*/ 2210781 h 2729893"/>
              <a:gd name="connsiteX133" fmla="*/ 1138322 w 1728872"/>
              <a:gd name="connsiteY133" fmla="*/ 2186968 h 2729893"/>
              <a:gd name="connsiteX134" fmla="*/ 1157372 w 1728872"/>
              <a:gd name="connsiteY134" fmla="*/ 2158393 h 2729893"/>
              <a:gd name="connsiteX135" fmla="*/ 1176422 w 1728872"/>
              <a:gd name="connsiteY135" fmla="*/ 2129818 h 2729893"/>
              <a:gd name="connsiteX136" fmla="*/ 1190710 w 1728872"/>
              <a:gd name="connsiteY136" fmla="*/ 2120293 h 2729893"/>
              <a:gd name="connsiteX137" fmla="*/ 1309772 w 1728872"/>
              <a:gd name="connsiteY137" fmla="*/ 2110768 h 2729893"/>
              <a:gd name="connsiteX138" fmla="*/ 1324060 w 1728872"/>
              <a:gd name="connsiteY138" fmla="*/ 2091718 h 2729893"/>
              <a:gd name="connsiteX139" fmla="*/ 1333585 w 1728872"/>
              <a:gd name="connsiteY139" fmla="*/ 2063143 h 2729893"/>
              <a:gd name="connsiteX140" fmla="*/ 1357397 w 1728872"/>
              <a:gd name="connsiteY140" fmla="*/ 2053618 h 2729893"/>
              <a:gd name="connsiteX141" fmla="*/ 1405022 w 1728872"/>
              <a:gd name="connsiteY141" fmla="*/ 2044093 h 2729893"/>
              <a:gd name="connsiteX142" fmla="*/ 1395497 w 1728872"/>
              <a:gd name="connsiteY142" fmla="*/ 2020281 h 2729893"/>
              <a:gd name="connsiteX143" fmla="*/ 1419310 w 1728872"/>
              <a:gd name="connsiteY143" fmla="*/ 2015518 h 2729893"/>
              <a:gd name="connsiteX144" fmla="*/ 1476460 w 1728872"/>
              <a:gd name="connsiteY144" fmla="*/ 2001231 h 2729893"/>
              <a:gd name="connsiteX145" fmla="*/ 1490747 w 1728872"/>
              <a:gd name="connsiteY145" fmla="*/ 1996468 h 2729893"/>
              <a:gd name="connsiteX146" fmla="*/ 1528847 w 1728872"/>
              <a:gd name="connsiteY146" fmla="*/ 1991706 h 2729893"/>
              <a:gd name="connsiteX147" fmla="*/ 1543135 w 1728872"/>
              <a:gd name="connsiteY147" fmla="*/ 1967893 h 2729893"/>
              <a:gd name="connsiteX148" fmla="*/ 1552660 w 1728872"/>
              <a:gd name="connsiteY148" fmla="*/ 1915506 h 2729893"/>
              <a:gd name="connsiteX149" fmla="*/ 1595522 w 1728872"/>
              <a:gd name="connsiteY149" fmla="*/ 1905981 h 2729893"/>
              <a:gd name="connsiteX150" fmla="*/ 1605047 w 1728872"/>
              <a:gd name="connsiteY150" fmla="*/ 1891693 h 2729893"/>
              <a:gd name="connsiteX151" fmla="*/ 1609810 w 1728872"/>
              <a:gd name="connsiteY151" fmla="*/ 1877406 h 2729893"/>
              <a:gd name="connsiteX152" fmla="*/ 1628860 w 1728872"/>
              <a:gd name="connsiteY152" fmla="*/ 1863118 h 2729893"/>
              <a:gd name="connsiteX153" fmla="*/ 1657435 w 1728872"/>
              <a:gd name="connsiteY153" fmla="*/ 1834543 h 2729893"/>
              <a:gd name="connsiteX154" fmla="*/ 1647910 w 1728872"/>
              <a:gd name="connsiteY154" fmla="*/ 1791681 h 2729893"/>
              <a:gd name="connsiteX155" fmla="*/ 1624097 w 1728872"/>
              <a:gd name="connsiteY155" fmla="*/ 1763106 h 2729893"/>
              <a:gd name="connsiteX156" fmla="*/ 1581235 w 1728872"/>
              <a:gd name="connsiteY156" fmla="*/ 1715481 h 2729893"/>
              <a:gd name="connsiteX157" fmla="*/ 1562185 w 1728872"/>
              <a:gd name="connsiteY157" fmla="*/ 1710718 h 2729893"/>
              <a:gd name="connsiteX158" fmla="*/ 1547897 w 1728872"/>
              <a:gd name="connsiteY158" fmla="*/ 1677381 h 2729893"/>
              <a:gd name="connsiteX159" fmla="*/ 1585997 w 1728872"/>
              <a:gd name="connsiteY159" fmla="*/ 1653568 h 2729893"/>
              <a:gd name="connsiteX160" fmla="*/ 1619335 w 1728872"/>
              <a:gd name="connsiteY160" fmla="*/ 1639281 h 2729893"/>
              <a:gd name="connsiteX161" fmla="*/ 1652672 w 1728872"/>
              <a:gd name="connsiteY161" fmla="*/ 1629756 h 2729893"/>
              <a:gd name="connsiteX162" fmla="*/ 1681247 w 1728872"/>
              <a:gd name="connsiteY162" fmla="*/ 1620231 h 2729893"/>
              <a:gd name="connsiteX163" fmla="*/ 1695535 w 1728872"/>
              <a:gd name="connsiteY163" fmla="*/ 1601181 h 2729893"/>
              <a:gd name="connsiteX164" fmla="*/ 1705060 w 1728872"/>
              <a:gd name="connsiteY164" fmla="*/ 1586893 h 2729893"/>
              <a:gd name="connsiteX165" fmla="*/ 1700297 w 1728872"/>
              <a:gd name="connsiteY165" fmla="*/ 1544031 h 2729893"/>
              <a:gd name="connsiteX166" fmla="*/ 1686010 w 1728872"/>
              <a:gd name="connsiteY166" fmla="*/ 1524981 h 2729893"/>
              <a:gd name="connsiteX167" fmla="*/ 1681247 w 1728872"/>
              <a:gd name="connsiteY167" fmla="*/ 1505931 h 2729893"/>
              <a:gd name="connsiteX168" fmla="*/ 1671722 w 1728872"/>
              <a:gd name="connsiteY168" fmla="*/ 1477356 h 2729893"/>
              <a:gd name="connsiteX169" fmla="*/ 1676485 w 1728872"/>
              <a:gd name="connsiteY169" fmla="*/ 1410681 h 2729893"/>
              <a:gd name="connsiteX170" fmla="*/ 1681247 w 1728872"/>
              <a:gd name="connsiteY170" fmla="*/ 1372581 h 2729893"/>
              <a:gd name="connsiteX171" fmla="*/ 1700297 w 1728872"/>
              <a:gd name="connsiteY171" fmla="*/ 1353531 h 2729893"/>
              <a:gd name="connsiteX172" fmla="*/ 1709822 w 1728872"/>
              <a:gd name="connsiteY172" fmla="*/ 1329718 h 2729893"/>
              <a:gd name="connsiteX173" fmla="*/ 1714585 w 1728872"/>
              <a:gd name="connsiteY173" fmla="*/ 1315431 h 2729893"/>
              <a:gd name="connsiteX174" fmla="*/ 1728872 w 1728872"/>
              <a:gd name="connsiteY174" fmla="*/ 1286856 h 2729893"/>
              <a:gd name="connsiteX175" fmla="*/ 1719347 w 1728872"/>
              <a:gd name="connsiteY175" fmla="*/ 1196368 h 2729893"/>
              <a:gd name="connsiteX176" fmla="*/ 1681247 w 1728872"/>
              <a:gd name="connsiteY176" fmla="*/ 1158268 h 2729893"/>
              <a:gd name="connsiteX177" fmla="*/ 1666960 w 1728872"/>
              <a:gd name="connsiteY177" fmla="*/ 1143981 h 2729893"/>
              <a:gd name="connsiteX178" fmla="*/ 1652672 w 1728872"/>
              <a:gd name="connsiteY178" fmla="*/ 1129693 h 2729893"/>
              <a:gd name="connsiteX179" fmla="*/ 1633622 w 1728872"/>
              <a:gd name="connsiteY179" fmla="*/ 1120168 h 2729893"/>
              <a:gd name="connsiteX180" fmla="*/ 1614572 w 1728872"/>
              <a:gd name="connsiteY180" fmla="*/ 1101118 h 2729893"/>
              <a:gd name="connsiteX181" fmla="*/ 1600285 w 1728872"/>
              <a:gd name="connsiteY181" fmla="*/ 1096356 h 2729893"/>
              <a:gd name="connsiteX182" fmla="*/ 1581235 w 1728872"/>
              <a:gd name="connsiteY182" fmla="*/ 1086831 h 2729893"/>
              <a:gd name="connsiteX183" fmla="*/ 1547897 w 1728872"/>
              <a:gd name="connsiteY183" fmla="*/ 1077306 h 2729893"/>
              <a:gd name="connsiteX184" fmla="*/ 1528847 w 1728872"/>
              <a:gd name="connsiteY184" fmla="*/ 1067781 h 2729893"/>
              <a:gd name="connsiteX185" fmla="*/ 1500272 w 1728872"/>
              <a:gd name="connsiteY185" fmla="*/ 1063018 h 2729893"/>
              <a:gd name="connsiteX186" fmla="*/ 1481222 w 1728872"/>
              <a:gd name="connsiteY186" fmla="*/ 1029681 h 2729893"/>
              <a:gd name="connsiteX187" fmla="*/ 1466935 w 1728872"/>
              <a:gd name="connsiteY187" fmla="*/ 986818 h 2729893"/>
              <a:gd name="connsiteX188" fmla="*/ 1457410 w 1728872"/>
              <a:gd name="connsiteY188" fmla="*/ 967768 h 2729893"/>
              <a:gd name="connsiteX189" fmla="*/ 1452647 w 1728872"/>
              <a:gd name="connsiteY189" fmla="*/ 953481 h 2729893"/>
              <a:gd name="connsiteX190" fmla="*/ 1443122 w 1728872"/>
              <a:gd name="connsiteY190" fmla="*/ 929668 h 2729893"/>
              <a:gd name="connsiteX191" fmla="*/ 1452647 w 1728872"/>
              <a:gd name="connsiteY191" fmla="*/ 867756 h 2729893"/>
              <a:gd name="connsiteX192" fmla="*/ 1462172 w 1728872"/>
              <a:gd name="connsiteY192" fmla="*/ 853468 h 2729893"/>
              <a:gd name="connsiteX193" fmla="*/ 1466935 w 1728872"/>
              <a:gd name="connsiteY193" fmla="*/ 839181 h 2729893"/>
              <a:gd name="connsiteX194" fmla="*/ 1500272 w 1728872"/>
              <a:gd name="connsiteY194" fmla="*/ 786793 h 2729893"/>
              <a:gd name="connsiteX195" fmla="*/ 1519322 w 1728872"/>
              <a:gd name="connsiteY195" fmla="*/ 739168 h 2729893"/>
              <a:gd name="connsiteX196" fmla="*/ 1528847 w 1728872"/>
              <a:gd name="connsiteY196" fmla="*/ 715356 h 2729893"/>
              <a:gd name="connsiteX197" fmla="*/ 1543135 w 1728872"/>
              <a:gd name="connsiteY197" fmla="*/ 701068 h 2729893"/>
              <a:gd name="connsiteX198" fmla="*/ 1562185 w 1728872"/>
              <a:gd name="connsiteY198" fmla="*/ 686781 h 2729893"/>
              <a:gd name="connsiteX199" fmla="*/ 1590760 w 1728872"/>
              <a:gd name="connsiteY199" fmla="*/ 643918 h 2729893"/>
              <a:gd name="connsiteX200" fmla="*/ 1600285 w 1728872"/>
              <a:gd name="connsiteY200" fmla="*/ 615343 h 2729893"/>
              <a:gd name="connsiteX201" fmla="*/ 1619335 w 1728872"/>
              <a:gd name="connsiteY201" fmla="*/ 586768 h 2729893"/>
              <a:gd name="connsiteX202" fmla="*/ 1614572 w 1728872"/>
              <a:gd name="connsiteY202" fmla="*/ 491518 h 2729893"/>
              <a:gd name="connsiteX203" fmla="*/ 1585997 w 1728872"/>
              <a:gd name="connsiteY203" fmla="*/ 467706 h 2729893"/>
              <a:gd name="connsiteX204" fmla="*/ 1571710 w 1728872"/>
              <a:gd name="connsiteY204" fmla="*/ 462943 h 2729893"/>
              <a:gd name="connsiteX205" fmla="*/ 1538372 w 1728872"/>
              <a:gd name="connsiteY205" fmla="*/ 448656 h 2729893"/>
              <a:gd name="connsiteX206" fmla="*/ 1533610 w 1728872"/>
              <a:gd name="connsiteY206" fmla="*/ 429606 h 2729893"/>
              <a:gd name="connsiteX207" fmla="*/ 1528847 w 1728872"/>
              <a:gd name="connsiteY207" fmla="*/ 343881 h 2729893"/>
              <a:gd name="connsiteX208" fmla="*/ 1514560 w 1728872"/>
              <a:gd name="connsiteY208" fmla="*/ 324831 h 2729893"/>
              <a:gd name="connsiteX209" fmla="*/ 1505035 w 1728872"/>
              <a:gd name="connsiteY209" fmla="*/ 310543 h 2729893"/>
              <a:gd name="connsiteX210" fmla="*/ 1485985 w 1728872"/>
              <a:gd name="connsiteY210" fmla="*/ 305781 h 2729893"/>
              <a:gd name="connsiteX211" fmla="*/ 1457410 w 1728872"/>
              <a:gd name="connsiteY211" fmla="*/ 296256 h 2729893"/>
              <a:gd name="connsiteX212" fmla="*/ 1481222 w 1728872"/>
              <a:gd name="connsiteY212" fmla="*/ 272443 h 2729893"/>
              <a:gd name="connsiteX213" fmla="*/ 1500272 w 1728872"/>
              <a:gd name="connsiteY213" fmla="*/ 234343 h 2729893"/>
              <a:gd name="connsiteX214" fmla="*/ 1514560 w 1728872"/>
              <a:gd name="connsiteY214" fmla="*/ 162906 h 2729893"/>
              <a:gd name="connsiteX215" fmla="*/ 1519322 w 1728872"/>
              <a:gd name="connsiteY215" fmla="*/ 139093 h 2729893"/>
              <a:gd name="connsiteX216" fmla="*/ 1524085 w 1728872"/>
              <a:gd name="connsiteY216" fmla="*/ 124806 h 2729893"/>
              <a:gd name="connsiteX217" fmla="*/ 1528847 w 1728872"/>
              <a:gd name="connsiteY217" fmla="*/ 105756 h 2729893"/>
              <a:gd name="connsiteX218" fmla="*/ 1547897 w 1728872"/>
              <a:gd name="connsiteY218" fmla="*/ 77181 h 2729893"/>
              <a:gd name="connsiteX219" fmla="*/ 1557422 w 1728872"/>
              <a:gd name="connsiteY219" fmla="*/ 62893 h 2729893"/>
              <a:gd name="connsiteX220" fmla="*/ 1538372 w 1728872"/>
              <a:gd name="connsiteY220" fmla="*/ 20031 h 2729893"/>
              <a:gd name="connsiteX0" fmla="*/ 1538372 w 1728872"/>
              <a:gd name="connsiteY0" fmla="*/ 20031 h 2729893"/>
              <a:gd name="connsiteX1" fmla="*/ 1485985 w 1728872"/>
              <a:gd name="connsiteY1" fmla="*/ 8125 h 2729893"/>
              <a:gd name="connsiteX2" fmla="*/ 1445503 w 1728872"/>
              <a:gd name="connsiteY2" fmla="*/ 3361 h 2729893"/>
              <a:gd name="connsiteX3" fmla="*/ 1338347 w 1728872"/>
              <a:gd name="connsiteY3" fmla="*/ 67656 h 2729893"/>
              <a:gd name="connsiteX4" fmla="*/ 1288341 w 1728872"/>
              <a:gd name="connsiteY4" fmla="*/ 122425 h 2729893"/>
              <a:gd name="connsiteX5" fmla="*/ 1221666 w 1728872"/>
              <a:gd name="connsiteY5" fmla="*/ 124805 h 2729893"/>
              <a:gd name="connsiteX6" fmla="*/ 1202616 w 1728872"/>
              <a:gd name="connsiteY6" fmla="*/ 146238 h 2729893"/>
              <a:gd name="connsiteX7" fmla="*/ 1138322 w 1728872"/>
              <a:gd name="connsiteY7" fmla="*/ 165288 h 2729893"/>
              <a:gd name="connsiteX8" fmla="*/ 1085935 w 1728872"/>
              <a:gd name="connsiteY8" fmla="*/ 243868 h 2729893"/>
              <a:gd name="connsiteX9" fmla="*/ 1059741 w 1728872"/>
              <a:gd name="connsiteY9" fmla="*/ 296256 h 2729893"/>
              <a:gd name="connsiteX10" fmla="*/ 966872 w 1728872"/>
              <a:gd name="connsiteY10" fmla="*/ 267681 h 2729893"/>
              <a:gd name="connsiteX11" fmla="*/ 909722 w 1728872"/>
              <a:gd name="connsiteY11" fmla="*/ 310543 h 2729893"/>
              <a:gd name="connsiteX12" fmla="*/ 885910 w 1728872"/>
              <a:gd name="connsiteY12" fmla="*/ 405793 h 2729893"/>
              <a:gd name="connsiteX13" fmla="*/ 854953 w 1728872"/>
              <a:gd name="connsiteY13" fmla="*/ 489137 h 2729893"/>
              <a:gd name="connsiteX14" fmla="*/ 769229 w 1728872"/>
              <a:gd name="connsiteY14" fmla="*/ 470086 h 2729893"/>
              <a:gd name="connsiteX15" fmla="*/ 716841 w 1728872"/>
              <a:gd name="connsiteY15" fmla="*/ 484375 h 2729893"/>
              <a:gd name="connsiteX16" fmla="*/ 681122 w 1728872"/>
              <a:gd name="connsiteY16" fmla="*/ 524857 h 2729893"/>
              <a:gd name="connsiteX17" fmla="*/ 633497 w 1728872"/>
              <a:gd name="connsiteY17" fmla="*/ 529619 h 2729893"/>
              <a:gd name="connsiteX18" fmla="*/ 631115 w 1728872"/>
              <a:gd name="connsiteY18" fmla="*/ 562956 h 2729893"/>
              <a:gd name="connsiteX19" fmla="*/ 595397 w 1728872"/>
              <a:gd name="connsiteY19" fmla="*/ 577244 h 2729893"/>
              <a:gd name="connsiteX20" fmla="*/ 581110 w 1728872"/>
              <a:gd name="connsiteY20" fmla="*/ 624868 h 2729893"/>
              <a:gd name="connsiteX21" fmla="*/ 564441 w 1728872"/>
              <a:gd name="connsiteY21" fmla="*/ 667731 h 2729893"/>
              <a:gd name="connsiteX22" fmla="*/ 514435 w 1728872"/>
              <a:gd name="connsiteY22" fmla="*/ 686781 h 2729893"/>
              <a:gd name="connsiteX23" fmla="*/ 535866 w 1728872"/>
              <a:gd name="connsiteY23" fmla="*/ 729643 h 2729893"/>
              <a:gd name="connsiteX24" fmla="*/ 571585 w 1728872"/>
              <a:gd name="connsiteY24" fmla="*/ 751075 h 2729893"/>
              <a:gd name="connsiteX25" fmla="*/ 595397 w 1728872"/>
              <a:gd name="connsiteY25" fmla="*/ 746313 h 2729893"/>
              <a:gd name="connsiteX26" fmla="*/ 612066 w 1728872"/>
              <a:gd name="connsiteY26" fmla="*/ 793937 h 2729893"/>
              <a:gd name="connsiteX27" fmla="*/ 614447 w 1728872"/>
              <a:gd name="connsiteY27" fmla="*/ 848706 h 2729893"/>
              <a:gd name="connsiteX28" fmla="*/ 638260 w 1728872"/>
              <a:gd name="connsiteY28" fmla="*/ 867756 h 2729893"/>
              <a:gd name="connsiteX29" fmla="*/ 604922 w 1728872"/>
              <a:gd name="connsiteY29" fmla="*/ 886806 h 2729893"/>
              <a:gd name="connsiteX30" fmla="*/ 595397 w 1728872"/>
              <a:gd name="connsiteY30" fmla="*/ 901093 h 2729893"/>
              <a:gd name="connsiteX31" fmla="*/ 576347 w 1728872"/>
              <a:gd name="connsiteY31" fmla="*/ 905856 h 2729893"/>
              <a:gd name="connsiteX32" fmla="*/ 562060 w 1728872"/>
              <a:gd name="connsiteY32" fmla="*/ 901093 h 2729893"/>
              <a:gd name="connsiteX33" fmla="*/ 566822 w 1728872"/>
              <a:gd name="connsiteY33" fmla="*/ 939193 h 2729893"/>
              <a:gd name="connsiteX34" fmla="*/ 557297 w 1728872"/>
              <a:gd name="connsiteY34" fmla="*/ 972531 h 2729893"/>
              <a:gd name="connsiteX35" fmla="*/ 523960 w 1728872"/>
              <a:gd name="connsiteY35" fmla="*/ 991581 h 2729893"/>
              <a:gd name="connsiteX36" fmla="*/ 509672 w 1728872"/>
              <a:gd name="connsiteY36" fmla="*/ 1005868 h 2729893"/>
              <a:gd name="connsiteX37" fmla="*/ 476335 w 1728872"/>
              <a:gd name="connsiteY37" fmla="*/ 986818 h 2729893"/>
              <a:gd name="connsiteX38" fmla="*/ 457285 w 1728872"/>
              <a:gd name="connsiteY38" fmla="*/ 991581 h 2729893"/>
              <a:gd name="connsiteX39" fmla="*/ 462047 w 1728872"/>
              <a:gd name="connsiteY39" fmla="*/ 1015393 h 2729893"/>
              <a:gd name="connsiteX40" fmla="*/ 481097 w 1728872"/>
              <a:gd name="connsiteY40" fmla="*/ 1043968 h 2729893"/>
              <a:gd name="connsiteX41" fmla="*/ 490622 w 1728872"/>
              <a:gd name="connsiteY41" fmla="*/ 1082068 h 2729893"/>
              <a:gd name="connsiteX42" fmla="*/ 485860 w 1728872"/>
              <a:gd name="connsiteY42" fmla="*/ 1182081 h 2729893"/>
              <a:gd name="connsiteX43" fmla="*/ 452522 w 1728872"/>
              <a:gd name="connsiteY43" fmla="*/ 1215418 h 2729893"/>
              <a:gd name="connsiteX44" fmla="*/ 438235 w 1728872"/>
              <a:gd name="connsiteY44" fmla="*/ 1229706 h 2729893"/>
              <a:gd name="connsiteX45" fmla="*/ 414422 w 1728872"/>
              <a:gd name="connsiteY45" fmla="*/ 1220181 h 2729893"/>
              <a:gd name="connsiteX46" fmla="*/ 395372 w 1728872"/>
              <a:gd name="connsiteY46" fmla="*/ 1215418 h 2729893"/>
              <a:gd name="connsiteX47" fmla="*/ 390610 w 1728872"/>
              <a:gd name="connsiteY47" fmla="*/ 1234468 h 2729893"/>
              <a:gd name="connsiteX48" fmla="*/ 385847 w 1728872"/>
              <a:gd name="connsiteY48" fmla="*/ 1258281 h 2729893"/>
              <a:gd name="connsiteX49" fmla="*/ 381085 w 1728872"/>
              <a:gd name="connsiteY49" fmla="*/ 1291618 h 2729893"/>
              <a:gd name="connsiteX50" fmla="*/ 376322 w 1728872"/>
              <a:gd name="connsiteY50" fmla="*/ 1305906 h 2729893"/>
              <a:gd name="connsiteX51" fmla="*/ 371560 w 1728872"/>
              <a:gd name="connsiteY51" fmla="*/ 1324956 h 2729893"/>
              <a:gd name="connsiteX52" fmla="*/ 366797 w 1728872"/>
              <a:gd name="connsiteY52" fmla="*/ 1348768 h 2729893"/>
              <a:gd name="connsiteX53" fmla="*/ 338222 w 1728872"/>
              <a:gd name="connsiteY53" fmla="*/ 1377343 h 2729893"/>
              <a:gd name="connsiteX54" fmla="*/ 319172 w 1728872"/>
              <a:gd name="connsiteY54" fmla="*/ 1391631 h 2729893"/>
              <a:gd name="connsiteX55" fmla="*/ 290597 w 1728872"/>
              <a:gd name="connsiteY55" fmla="*/ 1401156 h 2729893"/>
              <a:gd name="connsiteX56" fmla="*/ 276310 w 1728872"/>
              <a:gd name="connsiteY56" fmla="*/ 1415443 h 2729893"/>
              <a:gd name="connsiteX57" fmla="*/ 262022 w 1728872"/>
              <a:gd name="connsiteY57" fmla="*/ 1424968 h 2729893"/>
              <a:gd name="connsiteX58" fmla="*/ 257260 w 1728872"/>
              <a:gd name="connsiteY58" fmla="*/ 1439256 h 2729893"/>
              <a:gd name="connsiteX59" fmla="*/ 242972 w 1728872"/>
              <a:gd name="connsiteY59" fmla="*/ 1463068 h 2729893"/>
              <a:gd name="connsiteX60" fmla="*/ 209635 w 1728872"/>
              <a:gd name="connsiteY60" fmla="*/ 1496406 h 2729893"/>
              <a:gd name="connsiteX61" fmla="*/ 195347 w 1728872"/>
              <a:gd name="connsiteY61" fmla="*/ 1510693 h 2729893"/>
              <a:gd name="connsiteX62" fmla="*/ 157247 w 1728872"/>
              <a:gd name="connsiteY62" fmla="*/ 1539268 h 2729893"/>
              <a:gd name="connsiteX63" fmla="*/ 142960 w 1728872"/>
              <a:gd name="connsiteY63" fmla="*/ 1553556 h 2729893"/>
              <a:gd name="connsiteX64" fmla="*/ 114385 w 1728872"/>
              <a:gd name="connsiteY64" fmla="*/ 1577368 h 2729893"/>
              <a:gd name="connsiteX65" fmla="*/ 109622 w 1728872"/>
              <a:gd name="connsiteY65" fmla="*/ 1591656 h 2729893"/>
              <a:gd name="connsiteX66" fmla="*/ 100097 w 1728872"/>
              <a:gd name="connsiteY66" fmla="*/ 1653568 h 2729893"/>
              <a:gd name="connsiteX67" fmla="*/ 71522 w 1728872"/>
              <a:gd name="connsiteY67" fmla="*/ 1677381 h 2729893"/>
              <a:gd name="connsiteX68" fmla="*/ 38185 w 1728872"/>
              <a:gd name="connsiteY68" fmla="*/ 1720243 h 2729893"/>
              <a:gd name="connsiteX69" fmla="*/ 28660 w 1728872"/>
              <a:gd name="connsiteY69" fmla="*/ 1739293 h 2729893"/>
              <a:gd name="connsiteX70" fmla="*/ 42947 w 1728872"/>
              <a:gd name="connsiteY70" fmla="*/ 1786918 h 2729893"/>
              <a:gd name="connsiteX71" fmla="*/ 47710 w 1728872"/>
              <a:gd name="connsiteY71" fmla="*/ 1805968 h 2729893"/>
              <a:gd name="connsiteX72" fmla="*/ 52472 w 1728872"/>
              <a:gd name="connsiteY72" fmla="*/ 1820256 h 2729893"/>
              <a:gd name="connsiteX73" fmla="*/ 38185 w 1728872"/>
              <a:gd name="connsiteY73" fmla="*/ 1877406 h 2729893"/>
              <a:gd name="connsiteX74" fmla="*/ 28660 w 1728872"/>
              <a:gd name="connsiteY74" fmla="*/ 1905981 h 2729893"/>
              <a:gd name="connsiteX75" fmla="*/ 57235 w 1728872"/>
              <a:gd name="connsiteY75" fmla="*/ 1958368 h 2729893"/>
              <a:gd name="connsiteX76" fmla="*/ 61997 w 1728872"/>
              <a:gd name="connsiteY76" fmla="*/ 1977418 h 2729893"/>
              <a:gd name="connsiteX77" fmla="*/ 23897 w 1728872"/>
              <a:gd name="connsiteY77" fmla="*/ 1977418 h 2729893"/>
              <a:gd name="connsiteX78" fmla="*/ 85 w 1728872"/>
              <a:gd name="connsiteY78" fmla="*/ 1982181 h 2729893"/>
              <a:gd name="connsiteX79" fmla="*/ 19135 w 1728872"/>
              <a:gd name="connsiteY79" fmla="*/ 2020281 h 2729893"/>
              <a:gd name="connsiteX80" fmla="*/ 33422 w 1728872"/>
              <a:gd name="connsiteY80" fmla="*/ 2206018 h 2729893"/>
              <a:gd name="connsiteX81" fmla="*/ 47710 w 1728872"/>
              <a:gd name="connsiteY81" fmla="*/ 2277456 h 2729893"/>
              <a:gd name="connsiteX82" fmla="*/ 66760 w 1728872"/>
              <a:gd name="connsiteY82" fmla="*/ 2301268 h 2729893"/>
              <a:gd name="connsiteX83" fmla="*/ 76285 w 1728872"/>
              <a:gd name="connsiteY83" fmla="*/ 2315556 h 2729893"/>
              <a:gd name="connsiteX84" fmla="*/ 104860 w 1728872"/>
              <a:gd name="connsiteY84" fmla="*/ 2329843 h 2729893"/>
              <a:gd name="connsiteX85" fmla="*/ 157247 w 1728872"/>
              <a:gd name="connsiteY85" fmla="*/ 2391756 h 2729893"/>
              <a:gd name="connsiteX86" fmla="*/ 171535 w 1728872"/>
              <a:gd name="connsiteY86" fmla="*/ 2425093 h 2729893"/>
              <a:gd name="connsiteX87" fmla="*/ 176297 w 1728872"/>
              <a:gd name="connsiteY87" fmla="*/ 2448906 h 2729893"/>
              <a:gd name="connsiteX88" fmla="*/ 190585 w 1728872"/>
              <a:gd name="connsiteY88" fmla="*/ 2467956 h 2729893"/>
              <a:gd name="connsiteX89" fmla="*/ 195347 w 1728872"/>
              <a:gd name="connsiteY89" fmla="*/ 2482243 h 2729893"/>
              <a:gd name="connsiteX90" fmla="*/ 204872 w 1728872"/>
              <a:gd name="connsiteY90" fmla="*/ 2501293 h 2729893"/>
              <a:gd name="connsiteX91" fmla="*/ 209635 w 1728872"/>
              <a:gd name="connsiteY91" fmla="*/ 2525106 h 2729893"/>
              <a:gd name="connsiteX92" fmla="*/ 233447 w 1728872"/>
              <a:gd name="connsiteY92" fmla="*/ 2567968 h 2729893"/>
              <a:gd name="connsiteX93" fmla="*/ 238210 w 1728872"/>
              <a:gd name="connsiteY93" fmla="*/ 2582256 h 2729893"/>
              <a:gd name="connsiteX94" fmla="*/ 262022 w 1728872"/>
              <a:gd name="connsiteY94" fmla="*/ 2606068 h 2729893"/>
              <a:gd name="connsiteX95" fmla="*/ 271547 w 1728872"/>
              <a:gd name="connsiteY95" fmla="*/ 2620356 h 2729893"/>
              <a:gd name="connsiteX96" fmla="*/ 300122 w 1728872"/>
              <a:gd name="connsiteY96" fmla="*/ 2625118 h 2729893"/>
              <a:gd name="connsiteX97" fmla="*/ 395372 w 1728872"/>
              <a:gd name="connsiteY97" fmla="*/ 2653693 h 2729893"/>
              <a:gd name="connsiteX98" fmla="*/ 395372 w 1728872"/>
              <a:gd name="connsiteY98" fmla="*/ 2653693 h 2729893"/>
              <a:gd name="connsiteX99" fmla="*/ 452522 w 1728872"/>
              <a:gd name="connsiteY99" fmla="*/ 2672743 h 2729893"/>
              <a:gd name="connsiteX100" fmla="*/ 476335 w 1728872"/>
              <a:gd name="connsiteY100" fmla="*/ 2682268 h 2729893"/>
              <a:gd name="connsiteX101" fmla="*/ 504910 w 1728872"/>
              <a:gd name="connsiteY101" fmla="*/ 2691793 h 2729893"/>
              <a:gd name="connsiteX102" fmla="*/ 552535 w 1728872"/>
              <a:gd name="connsiteY102" fmla="*/ 2701318 h 2729893"/>
              <a:gd name="connsiteX103" fmla="*/ 600160 w 1728872"/>
              <a:gd name="connsiteY103" fmla="*/ 2715606 h 2729893"/>
              <a:gd name="connsiteX104" fmla="*/ 628735 w 1728872"/>
              <a:gd name="connsiteY104" fmla="*/ 2725131 h 2729893"/>
              <a:gd name="connsiteX105" fmla="*/ 643022 w 1728872"/>
              <a:gd name="connsiteY105" fmla="*/ 2729893 h 2729893"/>
              <a:gd name="connsiteX106" fmla="*/ 652547 w 1728872"/>
              <a:gd name="connsiteY106" fmla="*/ 2663218 h 2729893"/>
              <a:gd name="connsiteX107" fmla="*/ 666835 w 1728872"/>
              <a:gd name="connsiteY107" fmla="*/ 2653693 h 2729893"/>
              <a:gd name="connsiteX108" fmla="*/ 695410 w 1728872"/>
              <a:gd name="connsiteY108" fmla="*/ 2644168 h 2729893"/>
              <a:gd name="connsiteX109" fmla="*/ 709697 w 1728872"/>
              <a:gd name="connsiteY109" fmla="*/ 2634643 h 2729893"/>
              <a:gd name="connsiteX110" fmla="*/ 738272 w 1728872"/>
              <a:gd name="connsiteY110" fmla="*/ 2625118 h 2729893"/>
              <a:gd name="connsiteX111" fmla="*/ 771610 w 1728872"/>
              <a:gd name="connsiteY111" fmla="*/ 2610831 h 2729893"/>
              <a:gd name="connsiteX112" fmla="*/ 800185 w 1728872"/>
              <a:gd name="connsiteY112" fmla="*/ 2587018 h 2729893"/>
              <a:gd name="connsiteX113" fmla="*/ 833522 w 1728872"/>
              <a:gd name="connsiteY113" fmla="*/ 2553681 h 2729893"/>
              <a:gd name="connsiteX114" fmla="*/ 895435 w 1728872"/>
              <a:gd name="connsiteY114" fmla="*/ 2534631 h 2729893"/>
              <a:gd name="connsiteX115" fmla="*/ 924010 w 1728872"/>
              <a:gd name="connsiteY115" fmla="*/ 2520343 h 2729893"/>
              <a:gd name="connsiteX116" fmla="*/ 962110 w 1728872"/>
              <a:gd name="connsiteY116" fmla="*/ 2510818 h 2729893"/>
              <a:gd name="connsiteX117" fmla="*/ 976397 w 1728872"/>
              <a:gd name="connsiteY117" fmla="*/ 2506056 h 2729893"/>
              <a:gd name="connsiteX118" fmla="*/ 995447 w 1728872"/>
              <a:gd name="connsiteY118" fmla="*/ 2501293 h 2729893"/>
              <a:gd name="connsiteX119" fmla="*/ 1014497 w 1728872"/>
              <a:gd name="connsiteY119" fmla="*/ 2491768 h 2729893"/>
              <a:gd name="connsiteX120" fmla="*/ 1062122 w 1728872"/>
              <a:gd name="connsiteY120" fmla="*/ 2482243 h 2729893"/>
              <a:gd name="connsiteX121" fmla="*/ 1066885 w 1728872"/>
              <a:gd name="connsiteY121" fmla="*/ 2463193 h 2729893"/>
              <a:gd name="connsiteX122" fmla="*/ 1109747 w 1728872"/>
              <a:gd name="connsiteY122" fmla="*/ 2448906 h 2729893"/>
              <a:gd name="connsiteX123" fmla="*/ 1114510 w 1728872"/>
              <a:gd name="connsiteY123" fmla="*/ 2429856 h 2729893"/>
              <a:gd name="connsiteX124" fmla="*/ 1109747 w 1728872"/>
              <a:gd name="connsiteY124" fmla="*/ 2415568 h 2729893"/>
              <a:gd name="connsiteX125" fmla="*/ 1081172 w 1728872"/>
              <a:gd name="connsiteY125" fmla="*/ 2377468 h 2729893"/>
              <a:gd name="connsiteX126" fmla="*/ 1071647 w 1728872"/>
              <a:gd name="connsiteY126" fmla="*/ 2363181 h 2729893"/>
              <a:gd name="connsiteX127" fmla="*/ 1038310 w 1728872"/>
              <a:gd name="connsiteY127" fmla="*/ 2320318 h 2729893"/>
              <a:gd name="connsiteX128" fmla="*/ 1066885 w 1728872"/>
              <a:gd name="connsiteY128" fmla="*/ 2253643 h 2729893"/>
              <a:gd name="connsiteX129" fmla="*/ 1081172 w 1728872"/>
              <a:gd name="connsiteY129" fmla="*/ 2248881 h 2729893"/>
              <a:gd name="connsiteX130" fmla="*/ 1100222 w 1728872"/>
              <a:gd name="connsiteY130" fmla="*/ 2234593 h 2729893"/>
              <a:gd name="connsiteX131" fmla="*/ 1114510 w 1728872"/>
              <a:gd name="connsiteY131" fmla="*/ 2225068 h 2729893"/>
              <a:gd name="connsiteX132" fmla="*/ 1128797 w 1728872"/>
              <a:gd name="connsiteY132" fmla="*/ 2210781 h 2729893"/>
              <a:gd name="connsiteX133" fmla="*/ 1138322 w 1728872"/>
              <a:gd name="connsiteY133" fmla="*/ 2186968 h 2729893"/>
              <a:gd name="connsiteX134" fmla="*/ 1157372 w 1728872"/>
              <a:gd name="connsiteY134" fmla="*/ 2158393 h 2729893"/>
              <a:gd name="connsiteX135" fmla="*/ 1176422 w 1728872"/>
              <a:gd name="connsiteY135" fmla="*/ 2129818 h 2729893"/>
              <a:gd name="connsiteX136" fmla="*/ 1190710 w 1728872"/>
              <a:gd name="connsiteY136" fmla="*/ 2120293 h 2729893"/>
              <a:gd name="connsiteX137" fmla="*/ 1309772 w 1728872"/>
              <a:gd name="connsiteY137" fmla="*/ 2110768 h 2729893"/>
              <a:gd name="connsiteX138" fmla="*/ 1324060 w 1728872"/>
              <a:gd name="connsiteY138" fmla="*/ 2091718 h 2729893"/>
              <a:gd name="connsiteX139" fmla="*/ 1333585 w 1728872"/>
              <a:gd name="connsiteY139" fmla="*/ 2063143 h 2729893"/>
              <a:gd name="connsiteX140" fmla="*/ 1357397 w 1728872"/>
              <a:gd name="connsiteY140" fmla="*/ 2053618 h 2729893"/>
              <a:gd name="connsiteX141" fmla="*/ 1405022 w 1728872"/>
              <a:gd name="connsiteY141" fmla="*/ 2044093 h 2729893"/>
              <a:gd name="connsiteX142" fmla="*/ 1395497 w 1728872"/>
              <a:gd name="connsiteY142" fmla="*/ 2020281 h 2729893"/>
              <a:gd name="connsiteX143" fmla="*/ 1419310 w 1728872"/>
              <a:gd name="connsiteY143" fmla="*/ 2015518 h 2729893"/>
              <a:gd name="connsiteX144" fmla="*/ 1476460 w 1728872"/>
              <a:gd name="connsiteY144" fmla="*/ 2001231 h 2729893"/>
              <a:gd name="connsiteX145" fmla="*/ 1490747 w 1728872"/>
              <a:gd name="connsiteY145" fmla="*/ 1996468 h 2729893"/>
              <a:gd name="connsiteX146" fmla="*/ 1528847 w 1728872"/>
              <a:gd name="connsiteY146" fmla="*/ 1991706 h 2729893"/>
              <a:gd name="connsiteX147" fmla="*/ 1543135 w 1728872"/>
              <a:gd name="connsiteY147" fmla="*/ 1967893 h 2729893"/>
              <a:gd name="connsiteX148" fmla="*/ 1552660 w 1728872"/>
              <a:gd name="connsiteY148" fmla="*/ 1915506 h 2729893"/>
              <a:gd name="connsiteX149" fmla="*/ 1595522 w 1728872"/>
              <a:gd name="connsiteY149" fmla="*/ 1905981 h 2729893"/>
              <a:gd name="connsiteX150" fmla="*/ 1605047 w 1728872"/>
              <a:gd name="connsiteY150" fmla="*/ 1891693 h 2729893"/>
              <a:gd name="connsiteX151" fmla="*/ 1609810 w 1728872"/>
              <a:gd name="connsiteY151" fmla="*/ 1877406 h 2729893"/>
              <a:gd name="connsiteX152" fmla="*/ 1628860 w 1728872"/>
              <a:gd name="connsiteY152" fmla="*/ 1863118 h 2729893"/>
              <a:gd name="connsiteX153" fmla="*/ 1657435 w 1728872"/>
              <a:gd name="connsiteY153" fmla="*/ 1834543 h 2729893"/>
              <a:gd name="connsiteX154" fmla="*/ 1647910 w 1728872"/>
              <a:gd name="connsiteY154" fmla="*/ 1791681 h 2729893"/>
              <a:gd name="connsiteX155" fmla="*/ 1624097 w 1728872"/>
              <a:gd name="connsiteY155" fmla="*/ 1763106 h 2729893"/>
              <a:gd name="connsiteX156" fmla="*/ 1581235 w 1728872"/>
              <a:gd name="connsiteY156" fmla="*/ 1715481 h 2729893"/>
              <a:gd name="connsiteX157" fmla="*/ 1562185 w 1728872"/>
              <a:gd name="connsiteY157" fmla="*/ 1710718 h 2729893"/>
              <a:gd name="connsiteX158" fmla="*/ 1547897 w 1728872"/>
              <a:gd name="connsiteY158" fmla="*/ 1677381 h 2729893"/>
              <a:gd name="connsiteX159" fmla="*/ 1585997 w 1728872"/>
              <a:gd name="connsiteY159" fmla="*/ 1653568 h 2729893"/>
              <a:gd name="connsiteX160" fmla="*/ 1619335 w 1728872"/>
              <a:gd name="connsiteY160" fmla="*/ 1639281 h 2729893"/>
              <a:gd name="connsiteX161" fmla="*/ 1652672 w 1728872"/>
              <a:gd name="connsiteY161" fmla="*/ 1629756 h 2729893"/>
              <a:gd name="connsiteX162" fmla="*/ 1681247 w 1728872"/>
              <a:gd name="connsiteY162" fmla="*/ 1620231 h 2729893"/>
              <a:gd name="connsiteX163" fmla="*/ 1695535 w 1728872"/>
              <a:gd name="connsiteY163" fmla="*/ 1601181 h 2729893"/>
              <a:gd name="connsiteX164" fmla="*/ 1705060 w 1728872"/>
              <a:gd name="connsiteY164" fmla="*/ 1586893 h 2729893"/>
              <a:gd name="connsiteX165" fmla="*/ 1700297 w 1728872"/>
              <a:gd name="connsiteY165" fmla="*/ 1544031 h 2729893"/>
              <a:gd name="connsiteX166" fmla="*/ 1686010 w 1728872"/>
              <a:gd name="connsiteY166" fmla="*/ 1524981 h 2729893"/>
              <a:gd name="connsiteX167" fmla="*/ 1681247 w 1728872"/>
              <a:gd name="connsiteY167" fmla="*/ 1505931 h 2729893"/>
              <a:gd name="connsiteX168" fmla="*/ 1671722 w 1728872"/>
              <a:gd name="connsiteY168" fmla="*/ 1477356 h 2729893"/>
              <a:gd name="connsiteX169" fmla="*/ 1676485 w 1728872"/>
              <a:gd name="connsiteY169" fmla="*/ 1410681 h 2729893"/>
              <a:gd name="connsiteX170" fmla="*/ 1681247 w 1728872"/>
              <a:gd name="connsiteY170" fmla="*/ 1372581 h 2729893"/>
              <a:gd name="connsiteX171" fmla="*/ 1700297 w 1728872"/>
              <a:gd name="connsiteY171" fmla="*/ 1353531 h 2729893"/>
              <a:gd name="connsiteX172" fmla="*/ 1709822 w 1728872"/>
              <a:gd name="connsiteY172" fmla="*/ 1329718 h 2729893"/>
              <a:gd name="connsiteX173" fmla="*/ 1714585 w 1728872"/>
              <a:gd name="connsiteY173" fmla="*/ 1315431 h 2729893"/>
              <a:gd name="connsiteX174" fmla="*/ 1728872 w 1728872"/>
              <a:gd name="connsiteY174" fmla="*/ 1286856 h 2729893"/>
              <a:gd name="connsiteX175" fmla="*/ 1719347 w 1728872"/>
              <a:gd name="connsiteY175" fmla="*/ 1196368 h 2729893"/>
              <a:gd name="connsiteX176" fmla="*/ 1681247 w 1728872"/>
              <a:gd name="connsiteY176" fmla="*/ 1158268 h 2729893"/>
              <a:gd name="connsiteX177" fmla="*/ 1666960 w 1728872"/>
              <a:gd name="connsiteY177" fmla="*/ 1143981 h 2729893"/>
              <a:gd name="connsiteX178" fmla="*/ 1652672 w 1728872"/>
              <a:gd name="connsiteY178" fmla="*/ 1129693 h 2729893"/>
              <a:gd name="connsiteX179" fmla="*/ 1633622 w 1728872"/>
              <a:gd name="connsiteY179" fmla="*/ 1120168 h 2729893"/>
              <a:gd name="connsiteX180" fmla="*/ 1614572 w 1728872"/>
              <a:gd name="connsiteY180" fmla="*/ 1101118 h 2729893"/>
              <a:gd name="connsiteX181" fmla="*/ 1600285 w 1728872"/>
              <a:gd name="connsiteY181" fmla="*/ 1096356 h 2729893"/>
              <a:gd name="connsiteX182" fmla="*/ 1581235 w 1728872"/>
              <a:gd name="connsiteY182" fmla="*/ 1086831 h 2729893"/>
              <a:gd name="connsiteX183" fmla="*/ 1547897 w 1728872"/>
              <a:gd name="connsiteY183" fmla="*/ 1077306 h 2729893"/>
              <a:gd name="connsiteX184" fmla="*/ 1528847 w 1728872"/>
              <a:gd name="connsiteY184" fmla="*/ 1067781 h 2729893"/>
              <a:gd name="connsiteX185" fmla="*/ 1500272 w 1728872"/>
              <a:gd name="connsiteY185" fmla="*/ 1063018 h 2729893"/>
              <a:gd name="connsiteX186" fmla="*/ 1481222 w 1728872"/>
              <a:gd name="connsiteY186" fmla="*/ 1029681 h 2729893"/>
              <a:gd name="connsiteX187" fmla="*/ 1466935 w 1728872"/>
              <a:gd name="connsiteY187" fmla="*/ 986818 h 2729893"/>
              <a:gd name="connsiteX188" fmla="*/ 1457410 w 1728872"/>
              <a:gd name="connsiteY188" fmla="*/ 967768 h 2729893"/>
              <a:gd name="connsiteX189" fmla="*/ 1452647 w 1728872"/>
              <a:gd name="connsiteY189" fmla="*/ 953481 h 2729893"/>
              <a:gd name="connsiteX190" fmla="*/ 1443122 w 1728872"/>
              <a:gd name="connsiteY190" fmla="*/ 929668 h 2729893"/>
              <a:gd name="connsiteX191" fmla="*/ 1452647 w 1728872"/>
              <a:gd name="connsiteY191" fmla="*/ 867756 h 2729893"/>
              <a:gd name="connsiteX192" fmla="*/ 1462172 w 1728872"/>
              <a:gd name="connsiteY192" fmla="*/ 853468 h 2729893"/>
              <a:gd name="connsiteX193" fmla="*/ 1466935 w 1728872"/>
              <a:gd name="connsiteY193" fmla="*/ 839181 h 2729893"/>
              <a:gd name="connsiteX194" fmla="*/ 1500272 w 1728872"/>
              <a:gd name="connsiteY194" fmla="*/ 786793 h 2729893"/>
              <a:gd name="connsiteX195" fmla="*/ 1519322 w 1728872"/>
              <a:gd name="connsiteY195" fmla="*/ 739168 h 2729893"/>
              <a:gd name="connsiteX196" fmla="*/ 1528847 w 1728872"/>
              <a:gd name="connsiteY196" fmla="*/ 715356 h 2729893"/>
              <a:gd name="connsiteX197" fmla="*/ 1543135 w 1728872"/>
              <a:gd name="connsiteY197" fmla="*/ 701068 h 2729893"/>
              <a:gd name="connsiteX198" fmla="*/ 1562185 w 1728872"/>
              <a:gd name="connsiteY198" fmla="*/ 686781 h 2729893"/>
              <a:gd name="connsiteX199" fmla="*/ 1590760 w 1728872"/>
              <a:gd name="connsiteY199" fmla="*/ 643918 h 2729893"/>
              <a:gd name="connsiteX200" fmla="*/ 1600285 w 1728872"/>
              <a:gd name="connsiteY200" fmla="*/ 615343 h 2729893"/>
              <a:gd name="connsiteX201" fmla="*/ 1619335 w 1728872"/>
              <a:gd name="connsiteY201" fmla="*/ 586768 h 2729893"/>
              <a:gd name="connsiteX202" fmla="*/ 1614572 w 1728872"/>
              <a:gd name="connsiteY202" fmla="*/ 491518 h 2729893"/>
              <a:gd name="connsiteX203" fmla="*/ 1585997 w 1728872"/>
              <a:gd name="connsiteY203" fmla="*/ 467706 h 2729893"/>
              <a:gd name="connsiteX204" fmla="*/ 1571710 w 1728872"/>
              <a:gd name="connsiteY204" fmla="*/ 462943 h 2729893"/>
              <a:gd name="connsiteX205" fmla="*/ 1538372 w 1728872"/>
              <a:gd name="connsiteY205" fmla="*/ 448656 h 2729893"/>
              <a:gd name="connsiteX206" fmla="*/ 1533610 w 1728872"/>
              <a:gd name="connsiteY206" fmla="*/ 429606 h 2729893"/>
              <a:gd name="connsiteX207" fmla="*/ 1528847 w 1728872"/>
              <a:gd name="connsiteY207" fmla="*/ 343881 h 2729893"/>
              <a:gd name="connsiteX208" fmla="*/ 1514560 w 1728872"/>
              <a:gd name="connsiteY208" fmla="*/ 324831 h 2729893"/>
              <a:gd name="connsiteX209" fmla="*/ 1505035 w 1728872"/>
              <a:gd name="connsiteY209" fmla="*/ 310543 h 2729893"/>
              <a:gd name="connsiteX210" fmla="*/ 1485985 w 1728872"/>
              <a:gd name="connsiteY210" fmla="*/ 305781 h 2729893"/>
              <a:gd name="connsiteX211" fmla="*/ 1457410 w 1728872"/>
              <a:gd name="connsiteY211" fmla="*/ 296256 h 2729893"/>
              <a:gd name="connsiteX212" fmla="*/ 1481222 w 1728872"/>
              <a:gd name="connsiteY212" fmla="*/ 272443 h 2729893"/>
              <a:gd name="connsiteX213" fmla="*/ 1500272 w 1728872"/>
              <a:gd name="connsiteY213" fmla="*/ 234343 h 2729893"/>
              <a:gd name="connsiteX214" fmla="*/ 1514560 w 1728872"/>
              <a:gd name="connsiteY214" fmla="*/ 162906 h 2729893"/>
              <a:gd name="connsiteX215" fmla="*/ 1519322 w 1728872"/>
              <a:gd name="connsiteY215" fmla="*/ 139093 h 2729893"/>
              <a:gd name="connsiteX216" fmla="*/ 1524085 w 1728872"/>
              <a:gd name="connsiteY216" fmla="*/ 124806 h 2729893"/>
              <a:gd name="connsiteX217" fmla="*/ 1528847 w 1728872"/>
              <a:gd name="connsiteY217" fmla="*/ 105756 h 2729893"/>
              <a:gd name="connsiteX218" fmla="*/ 1547897 w 1728872"/>
              <a:gd name="connsiteY218" fmla="*/ 77181 h 2729893"/>
              <a:gd name="connsiteX219" fmla="*/ 1557422 w 1728872"/>
              <a:gd name="connsiteY219" fmla="*/ 62893 h 2729893"/>
              <a:gd name="connsiteX220" fmla="*/ 1538372 w 1728872"/>
              <a:gd name="connsiteY220" fmla="*/ 20031 h 2729893"/>
              <a:gd name="connsiteX0" fmla="*/ 1538372 w 1728872"/>
              <a:gd name="connsiteY0" fmla="*/ 20031 h 2729893"/>
              <a:gd name="connsiteX1" fmla="*/ 1485985 w 1728872"/>
              <a:gd name="connsiteY1" fmla="*/ 8125 h 2729893"/>
              <a:gd name="connsiteX2" fmla="*/ 1445503 w 1728872"/>
              <a:gd name="connsiteY2" fmla="*/ 3361 h 2729893"/>
              <a:gd name="connsiteX3" fmla="*/ 1338347 w 1728872"/>
              <a:gd name="connsiteY3" fmla="*/ 67656 h 2729893"/>
              <a:gd name="connsiteX4" fmla="*/ 1288341 w 1728872"/>
              <a:gd name="connsiteY4" fmla="*/ 122425 h 2729893"/>
              <a:gd name="connsiteX5" fmla="*/ 1221666 w 1728872"/>
              <a:gd name="connsiteY5" fmla="*/ 124805 h 2729893"/>
              <a:gd name="connsiteX6" fmla="*/ 1202616 w 1728872"/>
              <a:gd name="connsiteY6" fmla="*/ 146238 h 2729893"/>
              <a:gd name="connsiteX7" fmla="*/ 1138322 w 1728872"/>
              <a:gd name="connsiteY7" fmla="*/ 165288 h 2729893"/>
              <a:gd name="connsiteX8" fmla="*/ 1085935 w 1728872"/>
              <a:gd name="connsiteY8" fmla="*/ 243868 h 2729893"/>
              <a:gd name="connsiteX9" fmla="*/ 1059741 w 1728872"/>
              <a:gd name="connsiteY9" fmla="*/ 296256 h 2729893"/>
              <a:gd name="connsiteX10" fmla="*/ 966872 w 1728872"/>
              <a:gd name="connsiteY10" fmla="*/ 267681 h 2729893"/>
              <a:gd name="connsiteX11" fmla="*/ 909722 w 1728872"/>
              <a:gd name="connsiteY11" fmla="*/ 310543 h 2729893"/>
              <a:gd name="connsiteX12" fmla="*/ 885910 w 1728872"/>
              <a:gd name="connsiteY12" fmla="*/ 405793 h 2729893"/>
              <a:gd name="connsiteX13" fmla="*/ 854953 w 1728872"/>
              <a:gd name="connsiteY13" fmla="*/ 489137 h 2729893"/>
              <a:gd name="connsiteX14" fmla="*/ 769229 w 1728872"/>
              <a:gd name="connsiteY14" fmla="*/ 470086 h 2729893"/>
              <a:gd name="connsiteX15" fmla="*/ 716841 w 1728872"/>
              <a:gd name="connsiteY15" fmla="*/ 484375 h 2729893"/>
              <a:gd name="connsiteX16" fmla="*/ 681122 w 1728872"/>
              <a:gd name="connsiteY16" fmla="*/ 524857 h 2729893"/>
              <a:gd name="connsiteX17" fmla="*/ 633497 w 1728872"/>
              <a:gd name="connsiteY17" fmla="*/ 529619 h 2729893"/>
              <a:gd name="connsiteX18" fmla="*/ 631115 w 1728872"/>
              <a:gd name="connsiteY18" fmla="*/ 562956 h 2729893"/>
              <a:gd name="connsiteX19" fmla="*/ 595397 w 1728872"/>
              <a:gd name="connsiteY19" fmla="*/ 577244 h 2729893"/>
              <a:gd name="connsiteX20" fmla="*/ 581110 w 1728872"/>
              <a:gd name="connsiteY20" fmla="*/ 624868 h 2729893"/>
              <a:gd name="connsiteX21" fmla="*/ 564441 w 1728872"/>
              <a:gd name="connsiteY21" fmla="*/ 667731 h 2729893"/>
              <a:gd name="connsiteX22" fmla="*/ 514435 w 1728872"/>
              <a:gd name="connsiteY22" fmla="*/ 686781 h 2729893"/>
              <a:gd name="connsiteX23" fmla="*/ 535866 w 1728872"/>
              <a:gd name="connsiteY23" fmla="*/ 729643 h 2729893"/>
              <a:gd name="connsiteX24" fmla="*/ 571585 w 1728872"/>
              <a:gd name="connsiteY24" fmla="*/ 751075 h 2729893"/>
              <a:gd name="connsiteX25" fmla="*/ 595397 w 1728872"/>
              <a:gd name="connsiteY25" fmla="*/ 746313 h 2729893"/>
              <a:gd name="connsiteX26" fmla="*/ 612066 w 1728872"/>
              <a:gd name="connsiteY26" fmla="*/ 793937 h 2729893"/>
              <a:gd name="connsiteX27" fmla="*/ 612066 w 1728872"/>
              <a:gd name="connsiteY27" fmla="*/ 839181 h 2729893"/>
              <a:gd name="connsiteX28" fmla="*/ 638260 w 1728872"/>
              <a:gd name="connsiteY28" fmla="*/ 867756 h 2729893"/>
              <a:gd name="connsiteX29" fmla="*/ 604922 w 1728872"/>
              <a:gd name="connsiteY29" fmla="*/ 886806 h 2729893"/>
              <a:gd name="connsiteX30" fmla="*/ 595397 w 1728872"/>
              <a:gd name="connsiteY30" fmla="*/ 901093 h 2729893"/>
              <a:gd name="connsiteX31" fmla="*/ 576347 w 1728872"/>
              <a:gd name="connsiteY31" fmla="*/ 905856 h 2729893"/>
              <a:gd name="connsiteX32" fmla="*/ 562060 w 1728872"/>
              <a:gd name="connsiteY32" fmla="*/ 901093 h 2729893"/>
              <a:gd name="connsiteX33" fmla="*/ 566822 w 1728872"/>
              <a:gd name="connsiteY33" fmla="*/ 939193 h 2729893"/>
              <a:gd name="connsiteX34" fmla="*/ 557297 w 1728872"/>
              <a:gd name="connsiteY34" fmla="*/ 972531 h 2729893"/>
              <a:gd name="connsiteX35" fmla="*/ 523960 w 1728872"/>
              <a:gd name="connsiteY35" fmla="*/ 991581 h 2729893"/>
              <a:gd name="connsiteX36" fmla="*/ 509672 w 1728872"/>
              <a:gd name="connsiteY36" fmla="*/ 1005868 h 2729893"/>
              <a:gd name="connsiteX37" fmla="*/ 476335 w 1728872"/>
              <a:gd name="connsiteY37" fmla="*/ 986818 h 2729893"/>
              <a:gd name="connsiteX38" fmla="*/ 457285 w 1728872"/>
              <a:gd name="connsiteY38" fmla="*/ 991581 h 2729893"/>
              <a:gd name="connsiteX39" fmla="*/ 462047 w 1728872"/>
              <a:gd name="connsiteY39" fmla="*/ 1015393 h 2729893"/>
              <a:gd name="connsiteX40" fmla="*/ 481097 w 1728872"/>
              <a:gd name="connsiteY40" fmla="*/ 1043968 h 2729893"/>
              <a:gd name="connsiteX41" fmla="*/ 490622 w 1728872"/>
              <a:gd name="connsiteY41" fmla="*/ 1082068 h 2729893"/>
              <a:gd name="connsiteX42" fmla="*/ 485860 w 1728872"/>
              <a:gd name="connsiteY42" fmla="*/ 1182081 h 2729893"/>
              <a:gd name="connsiteX43" fmla="*/ 452522 w 1728872"/>
              <a:gd name="connsiteY43" fmla="*/ 1215418 h 2729893"/>
              <a:gd name="connsiteX44" fmla="*/ 438235 w 1728872"/>
              <a:gd name="connsiteY44" fmla="*/ 1229706 h 2729893"/>
              <a:gd name="connsiteX45" fmla="*/ 414422 w 1728872"/>
              <a:gd name="connsiteY45" fmla="*/ 1220181 h 2729893"/>
              <a:gd name="connsiteX46" fmla="*/ 395372 w 1728872"/>
              <a:gd name="connsiteY46" fmla="*/ 1215418 h 2729893"/>
              <a:gd name="connsiteX47" fmla="*/ 390610 w 1728872"/>
              <a:gd name="connsiteY47" fmla="*/ 1234468 h 2729893"/>
              <a:gd name="connsiteX48" fmla="*/ 385847 w 1728872"/>
              <a:gd name="connsiteY48" fmla="*/ 1258281 h 2729893"/>
              <a:gd name="connsiteX49" fmla="*/ 381085 w 1728872"/>
              <a:gd name="connsiteY49" fmla="*/ 1291618 h 2729893"/>
              <a:gd name="connsiteX50" fmla="*/ 376322 w 1728872"/>
              <a:gd name="connsiteY50" fmla="*/ 1305906 h 2729893"/>
              <a:gd name="connsiteX51" fmla="*/ 371560 w 1728872"/>
              <a:gd name="connsiteY51" fmla="*/ 1324956 h 2729893"/>
              <a:gd name="connsiteX52" fmla="*/ 366797 w 1728872"/>
              <a:gd name="connsiteY52" fmla="*/ 1348768 h 2729893"/>
              <a:gd name="connsiteX53" fmla="*/ 338222 w 1728872"/>
              <a:gd name="connsiteY53" fmla="*/ 1377343 h 2729893"/>
              <a:gd name="connsiteX54" fmla="*/ 319172 w 1728872"/>
              <a:gd name="connsiteY54" fmla="*/ 1391631 h 2729893"/>
              <a:gd name="connsiteX55" fmla="*/ 290597 w 1728872"/>
              <a:gd name="connsiteY55" fmla="*/ 1401156 h 2729893"/>
              <a:gd name="connsiteX56" fmla="*/ 276310 w 1728872"/>
              <a:gd name="connsiteY56" fmla="*/ 1415443 h 2729893"/>
              <a:gd name="connsiteX57" fmla="*/ 262022 w 1728872"/>
              <a:gd name="connsiteY57" fmla="*/ 1424968 h 2729893"/>
              <a:gd name="connsiteX58" fmla="*/ 257260 w 1728872"/>
              <a:gd name="connsiteY58" fmla="*/ 1439256 h 2729893"/>
              <a:gd name="connsiteX59" fmla="*/ 242972 w 1728872"/>
              <a:gd name="connsiteY59" fmla="*/ 1463068 h 2729893"/>
              <a:gd name="connsiteX60" fmla="*/ 209635 w 1728872"/>
              <a:gd name="connsiteY60" fmla="*/ 1496406 h 2729893"/>
              <a:gd name="connsiteX61" fmla="*/ 195347 w 1728872"/>
              <a:gd name="connsiteY61" fmla="*/ 1510693 h 2729893"/>
              <a:gd name="connsiteX62" fmla="*/ 157247 w 1728872"/>
              <a:gd name="connsiteY62" fmla="*/ 1539268 h 2729893"/>
              <a:gd name="connsiteX63" fmla="*/ 142960 w 1728872"/>
              <a:gd name="connsiteY63" fmla="*/ 1553556 h 2729893"/>
              <a:gd name="connsiteX64" fmla="*/ 114385 w 1728872"/>
              <a:gd name="connsiteY64" fmla="*/ 1577368 h 2729893"/>
              <a:gd name="connsiteX65" fmla="*/ 109622 w 1728872"/>
              <a:gd name="connsiteY65" fmla="*/ 1591656 h 2729893"/>
              <a:gd name="connsiteX66" fmla="*/ 100097 w 1728872"/>
              <a:gd name="connsiteY66" fmla="*/ 1653568 h 2729893"/>
              <a:gd name="connsiteX67" fmla="*/ 71522 w 1728872"/>
              <a:gd name="connsiteY67" fmla="*/ 1677381 h 2729893"/>
              <a:gd name="connsiteX68" fmla="*/ 38185 w 1728872"/>
              <a:gd name="connsiteY68" fmla="*/ 1720243 h 2729893"/>
              <a:gd name="connsiteX69" fmla="*/ 28660 w 1728872"/>
              <a:gd name="connsiteY69" fmla="*/ 1739293 h 2729893"/>
              <a:gd name="connsiteX70" fmla="*/ 42947 w 1728872"/>
              <a:gd name="connsiteY70" fmla="*/ 1786918 h 2729893"/>
              <a:gd name="connsiteX71" fmla="*/ 47710 w 1728872"/>
              <a:gd name="connsiteY71" fmla="*/ 1805968 h 2729893"/>
              <a:gd name="connsiteX72" fmla="*/ 52472 w 1728872"/>
              <a:gd name="connsiteY72" fmla="*/ 1820256 h 2729893"/>
              <a:gd name="connsiteX73" fmla="*/ 38185 w 1728872"/>
              <a:gd name="connsiteY73" fmla="*/ 1877406 h 2729893"/>
              <a:gd name="connsiteX74" fmla="*/ 28660 w 1728872"/>
              <a:gd name="connsiteY74" fmla="*/ 1905981 h 2729893"/>
              <a:gd name="connsiteX75" fmla="*/ 57235 w 1728872"/>
              <a:gd name="connsiteY75" fmla="*/ 1958368 h 2729893"/>
              <a:gd name="connsiteX76" fmla="*/ 61997 w 1728872"/>
              <a:gd name="connsiteY76" fmla="*/ 1977418 h 2729893"/>
              <a:gd name="connsiteX77" fmla="*/ 23897 w 1728872"/>
              <a:gd name="connsiteY77" fmla="*/ 1977418 h 2729893"/>
              <a:gd name="connsiteX78" fmla="*/ 85 w 1728872"/>
              <a:gd name="connsiteY78" fmla="*/ 1982181 h 2729893"/>
              <a:gd name="connsiteX79" fmla="*/ 19135 w 1728872"/>
              <a:gd name="connsiteY79" fmla="*/ 2020281 h 2729893"/>
              <a:gd name="connsiteX80" fmla="*/ 33422 w 1728872"/>
              <a:gd name="connsiteY80" fmla="*/ 2206018 h 2729893"/>
              <a:gd name="connsiteX81" fmla="*/ 47710 w 1728872"/>
              <a:gd name="connsiteY81" fmla="*/ 2277456 h 2729893"/>
              <a:gd name="connsiteX82" fmla="*/ 66760 w 1728872"/>
              <a:gd name="connsiteY82" fmla="*/ 2301268 h 2729893"/>
              <a:gd name="connsiteX83" fmla="*/ 76285 w 1728872"/>
              <a:gd name="connsiteY83" fmla="*/ 2315556 h 2729893"/>
              <a:gd name="connsiteX84" fmla="*/ 104860 w 1728872"/>
              <a:gd name="connsiteY84" fmla="*/ 2329843 h 2729893"/>
              <a:gd name="connsiteX85" fmla="*/ 157247 w 1728872"/>
              <a:gd name="connsiteY85" fmla="*/ 2391756 h 2729893"/>
              <a:gd name="connsiteX86" fmla="*/ 171535 w 1728872"/>
              <a:gd name="connsiteY86" fmla="*/ 2425093 h 2729893"/>
              <a:gd name="connsiteX87" fmla="*/ 176297 w 1728872"/>
              <a:gd name="connsiteY87" fmla="*/ 2448906 h 2729893"/>
              <a:gd name="connsiteX88" fmla="*/ 190585 w 1728872"/>
              <a:gd name="connsiteY88" fmla="*/ 2467956 h 2729893"/>
              <a:gd name="connsiteX89" fmla="*/ 195347 w 1728872"/>
              <a:gd name="connsiteY89" fmla="*/ 2482243 h 2729893"/>
              <a:gd name="connsiteX90" fmla="*/ 204872 w 1728872"/>
              <a:gd name="connsiteY90" fmla="*/ 2501293 h 2729893"/>
              <a:gd name="connsiteX91" fmla="*/ 209635 w 1728872"/>
              <a:gd name="connsiteY91" fmla="*/ 2525106 h 2729893"/>
              <a:gd name="connsiteX92" fmla="*/ 233447 w 1728872"/>
              <a:gd name="connsiteY92" fmla="*/ 2567968 h 2729893"/>
              <a:gd name="connsiteX93" fmla="*/ 238210 w 1728872"/>
              <a:gd name="connsiteY93" fmla="*/ 2582256 h 2729893"/>
              <a:gd name="connsiteX94" fmla="*/ 262022 w 1728872"/>
              <a:gd name="connsiteY94" fmla="*/ 2606068 h 2729893"/>
              <a:gd name="connsiteX95" fmla="*/ 271547 w 1728872"/>
              <a:gd name="connsiteY95" fmla="*/ 2620356 h 2729893"/>
              <a:gd name="connsiteX96" fmla="*/ 300122 w 1728872"/>
              <a:gd name="connsiteY96" fmla="*/ 2625118 h 2729893"/>
              <a:gd name="connsiteX97" fmla="*/ 395372 w 1728872"/>
              <a:gd name="connsiteY97" fmla="*/ 2653693 h 2729893"/>
              <a:gd name="connsiteX98" fmla="*/ 395372 w 1728872"/>
              <a:gd name="connsiteY98" fmla="*/ 2653693 h 2729893"/>
              <a:gd name="connsiteX99" fmla="*/ 452522 w 1728872"/>
              <a:gd name="connsiteY99" fmla="*/ 2672743 h 2729893"/>
              <a:gd name="connsiteX100" fmla="*/ 476335 w 1728872"/>
              <a:gd name="connsiteY100" fmla="*/ 2682268 h 2729893"/>
              <a:gd name="connsiteX101" fmla="*/ 504910 w 1728872"/>
              <a:gd name="connsiteY101" fmla="*/ 2691793 h 2729893"/>
              <a:gd name="connsiteX102" fmla="*/ 552535 w 1728872"/>
              <a:gd name="connsiteY102" fmla="*/ 2701318 h 2729893"/>
              <a:gd name="connsiteX103" fmla="*/ 600160 w 1728872"/>
              <a:gd name="connsiteY103" fmla="*/ 2715606 h 2729893"/>
              <a:gd name="connsiteX104" fmla="*/ 628735 w 1728872"/>
              <a:gd name="connsiteY104" fmla="*/ 2725131 h 2729893"/>
              <a:gd name="connsiteX105" fmla="*/ 643022 w 1728872"/>
              <a:gd name="connsiteY105" fmla="*/ 2729893 h 2729893"/>
              <a:gd name="connsiteX106" fmla="*/ 652547 w 1728872"/>
              <a:gd name="connsiteY106" fmla="*/ 2663218 h 2729893"/>
              <a:gd name="connsiteX107" fmla="*/ 666835 w 1728872"/>
              <a:gd name="connsiteY107" fmla="*/ 2653693 h 2729893"/>
              <a:gd name="connsiteX108" fmla="*/ 695410 w 1728872"/>
              <a:gd name="connsiteY108" fmla="*/ 2644168 h 2729893"/>
              <a:gd name="connsiteX109" fmla="*/ 709697 w 1728872"/>
              <a:gd name="connsiteY109" fmla="*/ 2634643 h 2729893"/>
              <a:gd name="connsiteX110" fmla="*/ 738272 w 1728872"/>
              <a:gd name="connsiteY110" fmla="*/ 2625118 h 2729893"/>
              <a:gd name="connsiteX111" fmla="*/ 771610 w 1728872"/>
              <a:gd name="connsiteY111" fmla="*/ 2610831 h 2729893"/>
              <a:gd name="connsiteX112" fmla="*/ 800185 w 1728872"/>
              <a:gd name="connsiteY112" fmla="*/ 2587018 h 2729893"/>
              <a:gd name="connsiteX113" fmla="*/ 833522 w 1728872"/>
              <a:gd name="connsiteY113" fmla="*/ 2553681 h 2729893"/>
              <a:gd name="connsiteX114" fmla="*/ 895435 w 1728872"/>
              <a:gd name="connsiteY114" fmla="*/ 2534631 h 2729893"/>
              <a:gd name="connsiteX115" fmla="*/ 924010 w 1728872"/>
              <a:gd name="connsiteY115" fmla="*/ 2520343 h 2729893"/>
              <a:gd name="connsiteX116" fmla="*/ 962110 w 1728872"/>
              <a:gd name="connsiteY116" fmla="*/ 2510818 h 2729893"/>
              <a:gd name="connsiteX117" fmla="*/ 976397 w 1728872"/>
              <a:gd name="connsiteY117" fmla="*/ 2506056 h 2729893"/>
              <a:gd name="connsiteX118" fmla="*/ 995447 w 1728872"/>
              <a:gd name="connsiteY118" fmla="*/ 2501293 h 2729893"/>
              <a:gd name="connsiteX119" fmla="*/ 1014497 w 1728872"/>
              <a:gd name="connsiteY119" fmla="*/ 2491768 h 2729893"/>
              <a:gd name="connsiteX120" fmla="*/ 1062122 w 1728872"/>
              <a:gd name="connsiteY120" fmla="*/ 2482243 h 2729893"/>
              <a:gd name="connsiteX121" fmla="*/ 1066885 w 1728872"/>
              <a:gd name="connsiteY121" fmla="*/ 2463193 h 2729893"/>
              <a:gd name="connsiteX122" fmla="*/ 1109747 w 1728872"/>
              <a:gd name="connsiteY122" fmla="*/ 2448906 h 2729893"/>
              <a:gd name="connsiteX123" fmla="*/ 1114510 w 1728872"/>
              <a:gd name="connsiteY123" fmla="*/ 2429856 h 2729893"/>
              <a:gd name="connsiteX124" fmla="*/ 1109747 w 1728872"/>
              <a:gd name="connsiteY124" fmla="*/ 2415568 h 2729893"/>
              <a:gd name="connsiteX125" fmla="*/ 1081172 w 1728872"/>
              <a:gd name="connsiteY125" fmla="*/ 2377468 h 2729893"/>
              <a:gd name="connsiteX126" fmla="*/ 1071647 w 1728872"/>
              <a:gd name="connsiteY126" fmla="*/ 2363181 h 2729893"/>
              <a:gd name="connsiteX127" fmla="*/ 1038310 w 1728872"/>
              <a:gd name="connsiteY127" fmla="*/ 2320318 h 2729893"/>
              <a:gd name="connsiteX128" fmla="*/ 1066885 w 1728872"/>
              <a:gd name="connsiteY128" fmla="*/ 2253643 h 2729893"/>
              <a:gd name="connsiteX129" fmla="*/ 1081172 w 1728872"/>
              <a:gd name="connsiteY129" fmla="*/ 2248881 h 2729893"/>
              <a:gd name="connsiteX130" fmla="*/ 1100222 w 1728872"/>
              <a:gd name="connsiteY130" fmla="*/ 2234593 h 2729893"/>
              <a:gd name="connsiteX131" fmla="*/ 1114510 w 1728872"/>
              <a:gd name="connsiteY131" fmla="*/ 2225068 h 2729893"/>
              <a:gd name="connsiteX132" fmla="*/ 1128797 w 1728872"/>
              <a:gd name="connsiteY132" fmla="*/ 2210781 h 2729893"/>
              <a:gd name="connsiteX133" fmla="*/ 1138322 w 1728872"/>
              <a:gd name="connsiteY133" fmla="*/ 2186968 h 2729893"/>
              <a:gd name="connsiteX134" fmla="*/ 1157372 w 1728872"/>
              <a:gd name="connsiteY134" fmla="*/ 2158393 h 2729893"/>
              <a:gd name="connsiteX135" fmla="*/ 1176422 w 1728872"/>
              <a:gd name="connsiteY135" fmla="*/ 2129818 h 2729893"/>
              <a:gd name="connsiteX136" fmla="*/ 1190710 w 1728872"/>
              <a:gd name="connsiteY136" fmla="*/ 2120293 h 2729893"/>
              <a:gd name="connsiteX137" fmla="*/ 1309772 w 1728872"/>
              <a:gd name="connsiteY137" fmla="*/ 2110768 h 2729893"/>
              <a:gd name="connsiteX138" fmla="*/ 1324060 w 1728872"/>
              <a:gd name="connsiteY138" fmla="*/ 2091718 h 2729893"/>
              <a:gd name="connsiteX139" fmla="*/ 1333585 w 1728872"/>
              <a:gd name="connsiteY139" fmla="*/ 2063143 h 2729893"/>
              <a:gd name="connsiteX140" fmla="*/ 1357397 w 1728872"/>
              <a:gd name="connsiteY140" fmla="*/ 2053618 h 2729893"/>
              <a:gd name="connsiteX141" fmla="*/ 1405022 w 1728872"/>
              <a:gd name="connsiteY141" fmla="*/ 2044093 h 2729893"/>
              <a:gd name="connsiteX142" fmla="*/ 1395497 w 1728872"/>
              <a:gd name="connsiteY142" fmla="*/ 2020281 h 2729893"/>
              <a:gd name="connsiteX143" fmla="*/ 1419310 w 1728872"/>
              <a:gd name="connsiteY143" fmla="*/ 2015518 h 2729893"/>
              <a:gd name="connsiteX144" fmla="*/ 1476460 w 1728872"/>
              <a:gd name="connsiteY144" fmla="*/ 2001231 h 2729893"/>
              <a:gd name="connsiteX145" fmla="*/ 1490747 w 1728872"/>
              <a:gd name="connsiteY145" fmla="*/ 1996468 h 2729893"/>
              <a:gd name="connsiteX146" fmla="*/ 1528847 w 1728872"/>
              <a:gd name="connsiteY146" fmla="*/ 1991706 h 2729893"/>
              <a:gd name="connsiteX147" fmla="*/ 1543135 w 1728872"/>
              <a:gd name="connsiteY147" fmla="*/ 1967893 h 2729893"/>
              <a:gd name="connsiteX148" fmla="*/ 1552660 w 1728872"/>
              <a:gd name="connsiteY148" fmla="*/ 1915506 h 2729893"/>
              <a:gd name="connsiteX149" fmla="*/ 1595522 w 1728872"/>
              <a:gd name="connsiteY149" fmla="*/ 1905981 h 2729893"/>
              <a:gd name="connsiteX150" fmla="*/ 1605047 w 1728872"/>
              <a:gd name="connsiteY150" fmla="*/ 1891693 h 2729893"/>
              <a:gd name="connsiteX151" fmla="*/ 1609810 w 1728872"/>
              <a:gd name="connsiteY151" fmla="*/ 1877406 h 2729893"/>
              <a:gd name="connsiteX152" fmla="*/ 1628860 w 1728872"/>
              <a:gd name="connsiteY152" fmla="*/ 1863118 h 2729893"/>
              <a:gd name="connsiteX153" fmla="*/ 1657435 w 1728872"/>
              <a:gd name="connsiteY153" fmla="*/ 1834543 h 2729893"/>
              <a:gd name="connsiteX154" fmla="*/ 1647910 w 1728872"/>
              <a:gd name="connsiteY154" fmla="*/ 1791681 h 2729893"/>
              <a:gd name="connsiteX155" fmla="*/ 1624097 w 1728872"/>
              <a:gd name="connsiteY155" fmla="*/ 1763106 h 2729893"/>
              <a:gd name="connsiteX156" fmla="*/ 1581235 w 1728872"/>
              <a:gd name="connsiteY156" fmla="*/ 1715481 h 2729893"/>
              <a:gd name="connsiteX157" fmla="*/ 1562185 w 1728872"/>
              <a:gd name="connsiteY157" fmla="*/ 1710718 h 2729893"/>
              <a:gd name="connsiteX158" fmla="*/ 1547897 w 1728872"/>
              <a:gd name="connsiteY158" fmla="*/ 1677381 h 2729893"/>
              <a:gd name="connsiteX159" fmla="*/ 1585997 w 1728872"/>
              <a:gd name="connsiteY159" fmla="*/ 1653568 h 2729893"/>
              <a:gd name="connsiteX160" fmla="*/ 1619335 w 1728872"/>
              <a:gd name="connsiteY160" fmla="*/ 1639281 h 2729893"/>
              <a:gd name="connsiteX161" fmla="*/ 1652672 w 1728872"/>
              <a:gd name="connsiteY161" fmla="*/ 1629756 h 2729893"/>
              <a:gd name="connsiteX162" fmla="*/ 1681247 w 1728872"/>
              <a:gd name="connsiteY162" fmla="*/ 1620231 h 2729893"/>
              <a:gd name="connsiteX163" fmla="*/ 1695535 w 1728872"/>
              <a:gd name="connsiteY163" fmla="*/ 1601181 h 2729893"/>
              <a:gd name="connsiteX164" fmla="*/ 1705060 w 1728872"/>
              <a:gd name="connsiteY164" fmla="*/ 1586893 h 2729893"/>
              <a:gd name="connsiteX165" fmla="*/ 1700297 w 1728872"/>
              <a:gd name="connsiteY165" fmla="*/ 1544031 h 2729893"/>
              <a:gd name="connsiteX166" fmla="*/ 1686010 w 1728872"/>
              <a:gd name="connsiteY166" fmla="*/ 1524981 h 2729893"/>
              <a:gd name="connsiteX167" fmla="*/ 1681247 w 1728872"/>
              <a:gd name="connsiteY167" fmla="*/ 1505931 h 2729893"/>
              <a:gd name="connsiteX168" fmla="*/ 1671722 w 1728872"/>
              <a:gd name="connsiteY168" fmla="*/ 1477356 h 2729893"/>
              <a:gd name="connsiteX169" fmla="*/ 1676485 w 1728872"/>
              <a:gd name="connsiteY169" fmla="*/ 1410681 h 2729893"/>
              <a:gd name="connsiteX170" fmla="*/ 1681247 w 1728872"/>
              <a:gd name="connsiteY170" fmla="*/ 1372581 h 2729893"/>
              <a:gd name="connsiteX171" fmla="*/ 1700297 w 1728872"/>
              <a:gd name="connsiteY171" fmla="*/ 1353531 h 2729893"/>
              <a:gd name="connsiteX172" fmla="*/ 1709822 w 1728872"/>
              <a:gd name="connsiteY172" fmla="*/ 1329718 h 2729893"/>
              <a:gd name="connsiteX173" fmla="*/ 1714585 w 1728872"/>
              <a:gd name="connsiteY173" fmla="*/ 1315431 h 2729893"/>
              <a:gd name="connsiteX174" fmla="*/ 1728872 w 1728872"/>
              <a:gd name="connsiteY174" fmla="*/ 1286856 h 2729893"/>
              <a:gd name="connsiteX175" fmla="*/ 1719347 w 1728872"/>
              <a:gd name="connsiteY175" fmla="*/ 1196368 h 2729893"/>
              <a:gd name="connsiteX176" fmla="*/ 1681247 w 1728872"/>
              <a:gd name="connsiteY176" fmla="*/ 1158268 h 2729893"/>
              <a:gd name="connsiteX177" fmla="*/ 1666960 w 1728872"/>
              <a:gd name="connsiteY177" fmla="*/ 1143981 h 2729893"/>
              <a:gd name="connsiteX178" fmla="*/ 1652672 w 1728872"/>
              <a:gd name="connsiteY178" fmla="*/ 1129693 h 2729893"/>
              <a:gd name="connsiteX179" fmla="*/ 1633622 w 1728872"/>
              <a:gd name="connsiteY179" fmla="*/ 1120168 h 2729893"/>
              <a:gd name="connsiteX180" fmla="*/ 1614572 w 1728872"/>
              <a:gd name="connsiteY180" fmla="*/ 1101118 h 2729893"/>
              <a:gd name="connsiteX181" fmla="*/ 1600285 w 1728872"/>
              <a:gd name="connsiteY181" fmla="*/ 1096356 h 2729893"/>
              <a:gd name="connsiteX182" fmla="*/ 1581235 w 1728872"/>
              <a:gd name="connsiteY182" fmla="*/ 1086831 h 2729893"/>
              <a:gd name="connsiteX183" fmla="*/ 1547897 w 1728872"/>
              <a:gd name="connsiteY183" fmla="*/ 1077306 h 2729893"/>
              <a:gd name="connsiteX184" fmla="*/ 1528847 w 1728872"/>
              <a:gd name="connsiteY184" fmla="*/ 1067781 h 2729893"/>
              <a:gd name="connsiteX185" fmla="*/ 1500272 w 1728872"/>
              <a:gd name="connsiteY185" fmla="*/ 1063018 h 2729893"/>
              <a:gd name="connsiteX186" fmla="*/ 1481222 w 1728872"/>
              <a:gd name="connsiteY186" fmla="*/ 1029681 h 2729893"/>
              <a:gd name="connsiteX187" fmla="*/ 1466935 w 1728872"/>
              <a:gd name="connsiteY187" fmla="*/ 986818 h 2729893"/>
              <a:gd name="connsiteX188" fmla="*/ 1457410 w 1728872"/>
              <a:gd name="connsiteY188" fmla="*/ 967768 h 2729893"/>
              <a:gd name="connsiteX189" fmla="*/ 1452647 w 1728872"/>
              <a:gd name="connsiteY189" fmla="*/ 953481 h 2729893"/>
              <a:gd name="connsiteX190" fmla="*/ 1443122 w 1728872"/>
              <a:gd name="connsiteY190" fmla="*/ 929668 h 2729893"/>
              <a:gd name="connsiteX191" fmla="*/ 1452647 w 1728872"/>
              <a:gd name="connsiteY191" fmla="*/ 867756 h 2729893"/>
              <a:gd name="connsiteX192" fmla="*/ 1462172 w 1728872"/>
              <a:gd name="connsiteY192" fmla="*/ 853468 h 2729893"/>
              <a:gd name="connsiteX193" fmla="*/ 1466935 w 1728872"/>
              <a:gd name="connsiteY193" fmla="*/ 839181 h 2729893"/>
              <a:gd name="connsiteX194" fmla="*/ 1500272 w 1728872"/>
              <a:gd name="connsiteY194" fmla="*/ 786793 h 2729893"/>
              <a:gd name="connsiteX195" fmla="*/ 1519322 w 1728872"/>
              <a:gd name="connsiteY195" fmla="*/ 739168 h 2729893"/>
              <a:gd name="connsiteX196" fmla="*/ 1528847 w 1728872"/>
              <a:gd name="connsiteY196" fmla="*/ 715356 h 2729893"/>
              <a:gd name="connsiteX197" fmla="*/ 1543135 w 1728872"/>
              <a:gd name="connsiteY197" fmla="*/ 701068 h 2729893"/>
              <a:gd name="connsiteX198" fmla="*/ 1562185 w 1728872"/>
              <a:gd name="connsiteY198" fmla="*/ 686781 h 2729893"/>
              <a:gd name="connsiteX199" fmla="*/ 1590760 w 1728872"/>
              <a:gd name="connsiteY199" fmla="*/ 643918 h 2729893"/>
              <a:gd name="connsiteX200" fmla="*/ 1600285 w 1728872"/>
              <a:gd name="connsiteY200" fmla="*/ 615343 h 2729893"/>
              <a:gd name="connsiteX201" fmla="*/ 1619335 w 1728872"/>
              <a:gd name="connsiteY201" fmla="*/ 586768 h 2729893"/>
              <a:gd name="connsiteX202" fmla="*/ 1614572 w 1728872"/>
              <a:gd name="connsiteY202" fmla="*/ 491518 h 2729893"/>
              <a:gd name="connsiteX203" fmla="*/ 1585997 w 1728872"/>
              <a:gd name="connsiteY203" fmla="*/ 467706 h 2729893"/>
              <a:gd name="connsiteX204" fmla="*/ 1571710 w 1728872"/>
              <a:gd name="connsiteY204" fmla="*/ 462943 h 2729893"/>
              <a:gd name="connsiteX205" fmla="*/ 1538372 w 1728872"/>
              <a:gd name="connsiteY205" fmla="*/ 448656 h 2729893"/>
              <a:gd name="connsiteX206" fmla="*/ 1533610 w 1728872"/>
              <a:gd name="connsiteY206" fmla="*/ 429606 h 2729893"/>
              <a:gd name="connsiteX207" fmla="*/ 1528847 w 1728872"/>
              <a:gd name="connsiteY207" fmla="*/ 343881 h 2729893"/>
              <a:gd name="connsiteX208" fmla="*/ 1514560 w 1728872"/>
              <a:gd name="connsiteY208" fmla="*/ 324831 h 2729893"/>
              <a:gd name="connsiteX209" fmla="*/ 1505035 w 1728872"/>
              <a:gd name="connsiteY209" fmla="*/ 310543 h 2729893"/>
              <a:gd name="connsiteX210" fmla="*/ 1485985 w 1728872"/>
              <a:gd name="connsiteY210" fmla="*/ 305781 h 2729893"/>
              <a:gd name="connsiteX211" fmla="*/ 1457410 w 1728872"/>
              <a:gd name="connsiteY211" fmla="*/ 296256 h 2729893"/>
              <a:gd name="connsiteX212" fmla="*/ 1481222 w 1728872"/>
              <a:gd name="connsiteY212" fmla="*/ 272443 h 2729893"/>
              <a:gd name="connsiteX213" fmla="*/ 1500272 w 1728872"/>
              <a:gd name="connsiteY213" fmla="*/ 234343 h 2729893"/>
              <a:gd name="connsiteX214" fmla="*/ 1514560 w 1728872"/>
              <a:gd name="connsiteY214" fmla="*/ 162906 h 2729893"/>
              <a:gd name="connsiteX215" fmla="*/ 1519322 w 1728872"/>
              <a:gd name="connsiteY215" fmla="*/ 139093 h 2729893"/>
              <a:gd name="connsiteX216" fmla="*/ 1524085 w 1728872"/>
              <a:gd name="connsiteY216" fmla="*/ 124806 h 2729893"/>
              <a:gd name="connsiteX217" fmla="*/ 1528847 w 1728872"/>
              <a:gd name="connsiteY217" fmla="*/ 105756 h 2729893"/>
              <a:gd name="connsiteX218" fmla="*/ 1547897 w 1728872"/>
              <a:gd name="connsiteY218" fmla="*/ 77181 h 2729893"/>
              <a:gd name="connsiteX219" fmla="*/ 1557422 w 1728872"/>
              <a:gd name="connsiteY219" fmla="*/ 62893 h 2729893"/>
              <a:gd name="connsiteX220" fmla="*/ 1538372 w 1728872"/>
              <a:gd name="connsiteY220" fmla="*/ 20031 h 2729893"/>
              <a:gd name="connsiteX0" fmla="*/ 1538372 w 1728872"/>
              <a:gd name="connsiteY0" fmla="*/ 20031 h 2729893"/>
              <a:gd name="connsiteX1" fmla="*/ 1485985 w 1728872"/>
              <a:gd name="connsiteY1" fmla="*/ 8125 h 2729893"/>
              <a:gd name="connsiteX2" fmla="*/ 1445503 w 1728872"/>
              <a:gd name="connsiteY2" fmla="*/ 3361 h 2729893"/>
              <a:gd name="connsiteX3" fmla="*/ 1338347 w 1728872"/>
              <a:gd name="connsiteY3" fmla="*/ 67656 h 2729893"/>
              <a:gd name="connsiteX4" fmla="*/ 1288341 w 1728872"/>
              <a:gd name="connsiteY4" fmla="*/ 122425 h 2729893"/>
              <a:gd name="connsiteX5" fmla="*/ 1221666 w 1728872"/>
              <a:gd name="connsiteY5" fmla="*/ 124805 h 2729893"/>
              <a:gd name="connsiteX6" fmla="*/ 1202616 w 1728872"/>
              <a:gd name="connsiteY6" fmla="*/ 146238 h 2729893"/>
              <a:gd name="connsiteX7" fmla="*/ 1138322 w 1728872"/>
              <a:gd name="connsiteY7" fmla="*/ 165288 h 2729893"/>
              <a:gd name="connsiteX8" fmla="*/ 1085935 w 1728872"/>
              <a:gd name="connsiteY8" fmla="*/ 243868 h 2729893"/>
              <a:gd name="connsiteX9" fmla="*/ 1059741 w 1728872"/>
              <a:gd name="connsiteY9" fmla="*/ 296256 h 2729893"/>
              <a:gd name="connsiteX10" fmla="*/ 966872 w 1728872"/>
              <a:gd name="connsiteY10" fmla="*/ 267681 h 2729893"/>
              <a:gd name="connsiteX11" fmla="*/ 909722 w 1728872"/>
              <a:gd name="connsiteY11" fmla="*/ 310543 h 2729893"/>
              <a:gd name="connsiteX12" fmla="*/ 885910 w 1728872"/>
              <a:gd name="connsiteY12" fmla="*/ 405793 h 2729893"/>
              <a:gd name="connsiteX13" fmla="*/ 854953 w 1728872"/>
              <a:gd name="connsiteY13" fmla="*/ 489137 h 2729893"/>
              <a:gd name="connsiteX14" fmla="*/ 769229 w 1728872"/>
              <a:gd name="connsiteY14" fmla="*/ 470086 h 2729893"/>
              <a:gd name="connsiteX15" fmla="*/ 716841 w 1728872"/>
              <a:gd name="connsiteY15" fmla="*/ 484375 h 2729893"/>
              <a:gd name="connsiteX16" fmla="*/ 681122 w 1728872"/>
              <a:gd name="connsiteY16" fmla="*/ 524857 h 2729893"/>
              <a:gd name="connsiteX17" fmla="*/ 633497 w 1728872"/>
              <a:gd name="connsiteY17" fmla="*/ 529619 h 2729893"/>
              <a:gd name="connsiteX18" fmla="*/ 631115 w 1728872"/>
              <a:gd name="connsiteY18" fmla="*/ 562956 h 2729893"/>
              <a:gd name="connsiteX19" fmla="*/ 595397 w 1728872"/>
              <a:gd name="connsiteY19" fmla="*/ 577244 h 2729893"/>
              <a:gd name="connsiteX20" fmla="*/ 581110 w 1728872"/>
              <a:gd name="connsiteY20" fmla="*/ 624868 h 2729893"/>
              <a:gd name="connsiteX21" fmla="*/ 564441 w 1728872"/>
              <a:gd name="connsiteY21" fmla="*/ 667731 h 2729893"/>
              <a:gd name="connsiteX22" fmla="*/ 514435 w 1728872"/>
              <a:gd name="connsiteY22" fmla="*/ 686781 h 2729893"/>
              <a:gd name="connsiteX23" fmla="*/ 535866 w 1728872"/>
              <a:gd name="connsiteY23" fmla="*/ 729643 h 2729893"/>
              <a:gd name="connsiteX24" fmla="*/ 571585 w 1728872"/>
              <a:gd name="connsiteY24" fmla="*/ 751075 h 2729893"/>
              <a:gd name="connsiteX25" fmla="*/ 595397 w 1728872"/>
              <a:gd name="connsiteY25" fmla="*/ 746313 h 2729893"/>
              <a:gd name="connsiteX26" fmla="*/ 619209 w 1728872"/>
              <a:gd name="connsiteY26" fmla="*/ 789175 h 2729893"/>
              <a:gd name="connsiteX27" fmla="*/ 612066 w 1728872"/>
              <a:gd name="connsiteY27" fmla="*/ 839181 h 2729893"/>
              <a:gd name="connsiteX28" fmla="*/ 638260 w 1728872"/>
              <a:gd name="connsiteY28" fmla="*/ 867756 h 2729893"/>
              <a:gd name="connsiteX29" fmla="*/ 604922 w 1728872"/>
              <a:gd name="connsiteY29" fmla="*/ 886806 h 2729893"/>
              <a:gd name="connsiteX30" fmla="*/ 595397 w 1728872"/>
              <a:gd name="connsiteY30" fmla="*/ 901093 h 2729893"/>
              <a:gd name="connsiteX31" fmla="*/ 576347 w 1728872"/>
              <a:gd name="connsiteY31" fmla="*/ 905856 h 2729893"/>
              <a:gd name="connsiteX32" fmla="*/ 562060 w 1728872"/>
              <a:gd name="connsiteY32" fmla="*/ 901093 h 2729893"/>
              <a:gd name="connsiteX33" fmla="*/ 566822 w 1728872"/>
              <a:gd name="connsiteY33" fmla="*/ 939193 h 2729893"/>
              <a:gd name="connsiteX34" fmla="*/ 557297 w 1728872"/>
              <a:gd name="connsiteY34" fmla="*/ 972531 h 2729893"/>
              <a:gd name="connsiteX35" fmla="*/ 523960 w 1728872"/>
              <a:gd name="connsiteY35" fmla="*/ 991581 h 2729893"/>
              <a:gd name="connsiteX36" fmla="*/ 509672 w 1728872"/>
              <a:gd name="connsiteY36" fmla="*/ 1005868 h 2729893"/>
              <a:gd name="connsiteX37" fmla="*/ 476335 w 1728872"/>
              <a:gd name="connsiteY37" fmla="*/ 986818 h 2729893"/>
              <a:gd name="connsiteX38" fmla="*/ 457285 w 1728872"/>
              <a:gd name="connsiteY38" fmla="*/ 991581 h 2729893"/>
              <a:gd name="connsiteX39" fmla="*/ 462047 w 1728872"/>
              <a:gd name="connsiteY39" fmla="*/ 1015393 h 2729893"/>
              <a:gd name="connsiteX40" fmla="*/ 481097 w 1728872"/>
              <a:gd name="connsiteY40" fmla="*/ 1043968 h 2729893"/>
              <a:gd name="connsiteX41" fmla="*/ 490622 w 1728872"/>
              <a:gd name="connsiteY41" fmla="*/ 1082068 h 2729893"/>
              <a:gd name="connsiteX42" fmla="*/ 485860 w 1728872"/>
              <a:gd name="connsiteY42" fmla="*/ 1182081 h 2729893"/>
              <a:gd name="connsiteX43" fmla="*/ 452522 w 1728872"/>
              <a:gd name="connsiteY43" fmla="*/ 1215418 h 2729893"/>
              <a:gd name="connsiteX44" fmla="*/ 438235 w 1728872"/>
              <a:gd name="connsiteY44" fmla="*/ 1229706 h 2729893"/>
              <a:gd name="connsiteX45" fmla="*/ 414422 w 1728872"/>
              <a:gd name="connsiteY45" fmla="*/ 1220181 h 2729893"/>
              <a:gd name="connsiteX46" fmla="*/ 395372 w 1728872"/>
              <a:gd name="connsiteY46" fmla="*/ 1215418 h 2729893"/>
              <a:gd name="connsiteX47" fmla="*/ 390610 w 1728872"/>
              <a:gd name="connsiteY47" fmla="*/ 1234468 h 2729893"/>
              <a:gd name="connsiteX48" fmla="*/ 385847 w 1728872"/>
              <a:gd name="connsiteY48" fmla="*/ 1258281 h 2729893"/>
              <a:gd name="connsiteX49" fmla="*/ 381085 w 1728872"/>
              <a:gd name="connsiteY49" fmla="*/ 1291618 h 2729893"/>
              <a:gd name="connsiteX50" fmla="*/ 376322 w 1728872"/>
              <a:gd name="connsiteY50" fmla="*/ 1305906 h 2729893"/>
              <a:gd name="connsiteX51" fmla="*/ 371560 w 1728872"/>
              <a:gd name="connsiteY51" fmla="*/ 1324956 h 2729893"/>
              <a:gd name="connsiteX52" fmla="*/ 366797 w 1728872"/>
              <a:gd name="connsiteY52" fmla="*/ 1348768 h 2729893"/>
              <a:gd name="connsiteX53" fmla="*/ 338222 w 1728872"/>
              <a:gd name="connsiteY53" fmla="*/ 1377343 h 2729893"/>
              <a:gd name="connsiteX54" fmla="*/ 319172 w 1728872"/>
              <a:gd name="connsiteY54" fmla="*/ 1391631 h 2729893"/>
              <a:gd name="connsiteX55" fmla="*/ 290597 w 1728872"/>
              <a:gd name="connsiteY55" fmla="*/ 1401156 h 2729893"/>
              <a:gd name="connsiteX56" fmla="*/ 276310 w 1728872"/>
              <a:gd name="connsiteY56" fmla="*/ 1415443 h 2729893"/>
              <a:gd name="connsiteX57" fmla="*/ 262022 w 1728872"/>
              <a:gd name="connsiteY57" fmla="*/ 1424968 h 2729893"/>
              <a:gd name="connsiteX58" fmla="*/ 257260 w 1728872"/>
              <a:gd name="connsiteY58" fmla="*/ 1439256 h 2729893"/>
              <a:gd name="connsiteX59" fmla="*/ 242972 w 1728872"/>
              <a:gd name="connsiteY59" fmla="*/ 1463068 h 2729893"/>
              <a:gd name="connsiteX60" fmla="*/ 209635 w 1728872"/>
              <a:gd name="connsiteY60" fmla="*/ 1496406 h 2729893"/>
              <a:gd name="connsiteX61" fmla="*/ 195347 w 1728872"/>
              <a:gd name="connsiteY61" fmla="*/ 1510693 h 2729893"/>
              <a:gd name="connsiteX62" fmla="*/ 157247 w 1728872"/>
              <a:gd name="connsiteY62" fmla="*/ 1539268 h 2729893"/>
              <a:gd name="connsiteX63" fmla="*/ 142960 w 1728872"/>
              <a:gd name="connsiteY63" fmla="*/ 1553556 h 2729893"/>
              <a:gd name="connsiteX64" fmla="*/ 114385 w 1728872"/>
              <a:gd name="connsiteY64" fmla="*/ 1577368 h 2729893"/>
              <a:gd name="connsiteX65" fmla="*/ 109622 w 1728872"/>
              <a:gd name="connsiteY65" fmla="*/ 1591656 h 2729893"/>
              <a:gd name="connsiteX66" fmla="*/ 100097 w 1728872"/>
              <a:gd name="connsiteY66" fmla="*/ 1653568 h 2729893"/>
              <a:gd name="connsiteX67" fmla="*/ 71522 w 1728872"/>
              <a:gd name="connsiteY67" fmla="*/ 1677381 h 2729893"/>
              <a:gd name="connsiteX68" fmla="*/ 38185 w 1728872"/>
              <a:gd name="connsiteY68" fmla="*/ 1720243 h 2729893"/>
              <a:gd name="connsiteX69" fmla="*/ 28660 w 1728872"/>
              <a:gd name="connsiteY69" fmla="*/ 1739293 h 2729893"/>
              <a:gd name="connsiteX70" fmla="*/ 42947 w 1728872"/>
              <a:gd name="connsiteY70" fmla="*/ 1786918 h 2729893"/>
              <a:gd name="connsiteX71" fmla="*/ 47710 w 1728872"/>
              <a:gd name="connsiteY71" fmla="*/ 1805968 h 2729893"/>
              <a:gd name="connsiteX72" fmla="*/ 52472 w 1728872"/>
              <a:gd name="connsiteY72" fmla="*/ 1820256 h 2729893"/>
              <a:gd name="connsiteX73" fmla="*/ 38185 w 1728872"/>
              <a:gd name="connsiteY73" fmla="*/ 1877406 h 2729893"/>
              <a:gd name="connsiteX74" fmla="*/ 28660 w 1728872"/>
              <a:gd name="connsiteY74" fmla="*/ 1905981 h 2729893"/>
              <a:gd name="connsiteX75" fmla="*/ 57235 w 1728872"/>
              <a:gd name="connsiteY75" fmla="*/ 1958368 h 2729893"/>
              <a:gd name="connsiteX76" fmla="*/ 61997 w 1728872"/>
              <a:gd name="connsiteY76" fmla="*/ 1977418 h 2729893"/>
              <a:gd name="connsiteX77" fmla="*/ 23897 w 1728872"/>
              <a:gd name="connsiteY77" fmla="*/ 1977418 h 2729893"/>
              <a:gd name="connsiteX78" fmla="*/ 85 w 1728872"/>
              <a:gd name="connsiteY78" fmla="*/ 1982181 h 2729893"/>
              <a:gd name="connsiteX79" fmla="*/ 19135 w 1728872"/>
              <a:gd name="connsiteY79" fmla="*/ 2020281 h 2729893"/>
              <a:gd name="connsiteX80" fmla="*/ 33422 w 1728872"/>
              <a:gd name="connsiteY80" fmla="*/ 2206018 h 2729893"/>
              <a:gd name="connsiteX81" fmla="*/ 47710 w 1728872"/>
              <a:gd name="connsiteY81" fmla="*/ 2277456 h 2729893"/>
              <a:gd name="connsiteX82" fmla="*/ 66760 w 1728872"/>
              <a:gd name="connsiteY82" fmla="*/ 2301268 h 2729893"/>
              <a:gd name="connsiteX83" fmla="*/ 76285 w 1728872"/>
              <a:gd name="connsiteY83" fmla="*/ 2315556 h 2729893"/>
              <a:gd name="connsiteX84" fmla="*/ 104860 w 1728872"/>
              <a:gd name="connsiteY84" fmla="*/ 2329843 h 2729893"/>
              <a:gd name="connsiteX85" fmla="*/ 157247 w 1728872"/>
              <a:gd name="connsiteY85" fmla="*/ 2391756 h 2729893"/>
              <a:gd name="connsiteX86" fmla="*/ 171535 w 1728872"/>
              <a:gd name="connsiteY86" fmla="*/ 2425093 h 2729893"/>
              <a:gd name="connsiteX87" fmla="*/ 176297 w 1728872"/>
              <a:gd name="connsiteY87" fmla="*/ 2448906 h 2729893"/>
              <a:gd name="connsiteX88" fmla="*/ 190585 w 1728872"/>
              <a:gd name="connsiteY88" fmla="*/ 2467956 h 2729893"/>
              <a:gd name="connsiteX89" fmla="*/ 195347 w 1728872"/>
              <a:gd name="connsiteY89" fmla="*/ 2482243 h 2729893"/>
              <a:gd name="connsiteX90" fmla="*/ 204872 w 1728872"/>
              <a:gd name="connsiteY90" fmla="*/ 2501293 h 2729893"/>
              <a:gd name="connsiteX91" fmla="*/ 209635 w 1728872"/>
              <a:gd name="connsiteY91" fmla="*/ 2525106 h 2729893"/>
              <a:gd name="connsiteX92" fmla="*/ 233447 w 1728872"/>
              <a:gd name="connsiteY92" fmla="*/ 2567968 h 2729893"/>
              <a:gd name="connsiteX93" fmla="*/ 238210 w 1728872"/>
              <a:gd name="connsiteY93" fmla="*/ 2582256 h 2729893"/>
              <a:gd name="connsiteX94" fmla="*/ 262022 w 1728872"/>
              <a:gd name="connsiteY94" fmla="*/ 2606068 h 2729893"/>
              <a:gd name="connsiteX95" fmla="*/ 271547 w 1728872"/>
              <a:gd name="connsiteY95" fmla="*/ 2620356 h 2729893"/>
              <a:gd name="connsiteX96" fmla="*/ 300122 w 1728872"/>
              <a:gd name="connsiteY96" fmla="*/ 2625118 h 2729893"/>
              <a:gd name="connsiteX97" fmla="*/ 395372 w 1728872"/>
              <a:gd name="connsiteY97" fmla="*/ 2653693 h 2729893"/>
              <a:gd name="connsiteX98" fmla="*/ 395372 w 1728872"/>
              <a:gd name="connsiteY98" fmla="*/ 2653693 h 2729893"/>
              <a:gd name="connsiteX99" fmla="*/ 452522 w 1728872"/>
              <a:gd name="connsiteY99" fmla="*/ 2672743 h 2729893"/>
              <a:gd name="connsiteX100" fmla="*/ 476335 w 1728872"/>
              <a:gd name="connsiteY100" fmla="*/ 2682268 h 2729893"/>
              <a:gd name="connsiteX101" fmla="*/ 504910 w 1728872"/>
              <a:gd name="connsiteY101" fmla="*/ 2691793 h 2729893"/>
              <a:gd name="connsiteX102" fmla="*/ 552535 w 1728872"/>
              <a:gd name="connsiteY102" fmla="*/ 2701318 h 2729893"/>
              <a:gd name="connsiteX103" fmla="*/ 600160 w 1728872"/>
              <a:gd name="connsiteY103" fmla="*/ 2715606 h 2729893"/>
              <a:gd name="connsiteX104" fmla="*/ 628735 w 1728872"/>
              <a:gd name="connsiteY104" fmla="*/ 2725131 h 2729893"/>
              <a:gd name="connsiteX105" fmla="*/ 643022 w 1728872"/>
              <a:gd name="connsiteY105" fmla="*/ 2729893 h 2729893"/>
              <a:gd name="connsiteX106" fmla="*/ 652547 w 1728872"/>
              <a:gd name="connsiteY106" fmla="*/ 2663218 h 2729893"/>
              <a:gd name="connsiteX107" fmla="*/ 666835 w 1728872"/>
              <a:gd name="connsiteY107" fmla="*/ 2653693 h 2729893"/>
              <a:gd name="connsiteX108" fmla="*/ 695410 w 1728872"/>
              <a:gd name="connsiteY108" fmla="*/ 2644168 h 2729893"/>
              <a:gd name="connsiteX109" fmla="*/ 709697 w 1728872"/>
              <a:gd name="connsiteY109" fmla="*/ 2634643 h 2729893"/>
              <a:gd name="connsiteX110" fmla="*/ 738272 w 1728872"/>
              <a:gd name="connsiteY110" fmla="*/ 2625118 h 2729893"/>
              <a:gd name="connsiteX111" fmla="*/ 771610 w 1728872"/>
              <a:gd name="connsiteY111" fmla="*/ 2610831 h 2729893"/>
              <a:gd name="connsiteX112" fmla="*/ 800185 w 1728872"/>
              <a:gd name="connsiteY112" fmla="*/ 2587018 h 2729893"/>
              <a:gd name="connsiteX113" fmla="*/ 833522 w 1728872"/>
              <a:gd name="connsiteY113" fmla="*/ 2553681 h 2729893"/>
              <a:gd name="connsiteX114" fmla="*/ 895435 w 1728872"/>
              <a:gd name="connsiteY114" fmla="*/ 2534631 h 2729893"/>
              <a:gd name="connsiteX115" fmla="*/ 924010 w 1728872"/>
              <a:gd name="connsiteY115" fmla="*/ 2520343 h 2729893"/>
              <a:gd name="connsiteX116" fmla="*/ 962110 w 1728872"/>
              <a:gd name="connsiteY116" fmla="*/ 2510818 h 2729893"/>
              <a:gd name="connsiteX117" fmla="*/ 976397 w 1728872"/>
              <a:gd name="connsiteY117" fmla="*/ 2506056 h 2729893"/>
              <a:gd name="connsiteX118" fmla="*/ 995447 w 1728872"/>
              <a:gd name="connsiteY118" fmla="*/ 2501293 h 2729893"/>
              <a:gd name="connsiteX119" fmla="*/ 1014497 w 1728872"/>
              <a:gd name="connsiteY119" fmla="*/ 2491768 h 2729893"/>
              <a:gd name="connsiteX120" fmla="*/ 1062122 w 1728872"/>
              <a:gd name="connsiteY120" fmla="*/ 2482243 h 2729893"/>
              <a:gd name="connsiteX121" fmla="*/ 1066885 w 1728872"/>
              <a:gd name="connsiteY121" fmla="*/ 2463193 h 2729893"/>
              <a:gd name="connsiteX122" fmla="*/ 1109747 w 1728872"/>
              <a:gd name="connsiteY122" fmla="*/ 2448906 h 2729893"/>
              <a:gd name="connsiteX123" fmla="*/ 1114510 w 1728872"/>
              <a:gd name="connsiteY123" fmla="*/ 2429856 h 2729893"/>
              <a:gd name="connsiteX124" fmla="*/ 1109747 w 1728872"/>
              <a:gd name="connsiteY124" fmla="*/ 2415568 h 2729893"/>
              <a:gd name="connsiteX125" fmla="*/ 1081172 w 1728872"/>
              <a:gd name="connsiteY125" fmla="*/ 2377468 h 2729893"/>
              <a:gd name="connsiteX126" fmla="*/ 1071647 w 1728872"/>
              <a:gd name="connsiteY126" fmla="*/ 2363181 h 2729893"/>
              <a:gd name="connsiteX127" fmla="*/ 1038310 w 1728872"/>
              <a:gd name="connsiteY127" fmla="*/ 2320318 h 2729893"/>
              <a:gd name="connsiteX128" fmla="*/ 1066885 w 1728872"/>
              <a:gd name="connsiteY128" fmla="*/ 2253643 h 2729893"/>
              <a:gd name="connsiteX129" fmla="*/ 1081172 w 1728872"/>
              <a:gd name="connsiteY129" fmla="*/ 2248881 h 2729893"/>
              <a:gd name="connsiteX130" fmla="*/ 1100222 w 1728872"/>
              <a:gd name="connsiteY130" fmla="*/ 2234593 h 2729893"/>
              <a:gd name="connsiteX131" fmla="*/ 1114510 w 1728872"/>
              <a:gd name="connsiteY131" fmla="*/ 2225068 h 2729893"/>
              <a:gd name="connsiteX132" fmla="*/ 1128797 w 1728872"/>
              <a:gd name="connsiteY132" fmla="*/ 2210781 h 2729893"/>
              <a:gd name="connsiteX133" fmla="*/ 1138322 w 1728872"/>
              <a:gd name="connsiteY133" fmla="*/ 2186968 h 2729893"/>
              <a:gd name="connsiteX134" fmla="*/ 1157372 w 1728872"/>
              <a:gd name="connsiteY134" fmla="*/ 2158393 h 2729893"/>
              <a:gd name="connsiteX135" fmla="*/ 1176422 w 1728872"/>
              <a:gd name="connsiteY135" fmla="*/ 2129818 h 2729893"/>
              <a:gd name="connsiteX136" fmla="*/ 1190710 w 1728872"/>
              <a:gd name="connsiteY136" fmla="*/ 2120293 h 2729893"/>
              <a:gd name="connsiteX137" fmla="*/ 1309772 w 1728872"/>
              <a:gd name="connsiteY137" fmla="*/ 2110768 h 2729893"/>
              <a:gd name="connsiteX138" fmla="*/ 1324060 w 1728872"/>
              <a:gd name="connsiteY138" fmla="*/ 2091718 h 2729893"/>
              <a:gd name="connsiteX139" fmla="*/ 1333585 w 1728872"/>
              <a:gd name="connsiteY139" fmla="*/ 2063143 h 2729893"/>
              <a:gd name="connsiteX140" fmla="*/ 1357397 w 1728872"/>
              <a:gd name="connsiteY140" fmla="*/ 2053618 h 2729893"/>
              <a:gd name="connsiteX141" fmla="*/ 1405022 w 1728872"/>
              <a:gd name="connsiteY141" fmla="*/ 2044093 h 2729893"/>
              <a:gd name="connsiteX142" fmla="*/ 1395497 w 1728872"/>
              <a:gd name="connsiteY142" fmla="*/ 2020281 h 2729893"/>
              <a:gd name="connsiteX143" fmla="*/ 1419310 w 1728872"/>
              <a:gd name="connsiteY143" fmla="*/ 2015518 h 2729893"/>
              <a:gd name="connsiteX144" fmla="*/ 1476460 w 1728872"/>
              <a:gd name="connsiteY144" fmla="*/ 2001231 h 2729893"/>
              <a:gd name="connsiteX145" fmla="*/ 1490747 w 1728872"/>
              <a:gd name="connsiteY145" fmla="*/ 1996468 h 2729893"/>
              <a:gd name="connsiteX146" fmla="*/ 1528847 w 1728872"/>
              <a:gd name="connsiteY146" fmla="*/ 1991706 h 2729893"/>
              <a:gd name="connsiteX147" fmla="*/ 1543135 w 1728872"/>
              <a:gd name="connsiteY147" fmla="*/ 1967893 h 2729893"/>
              <a:gd name="connsiteX148" fmla="*/ 1552660 w 1728872"/>
              <a:gd name="connsiteY148" fmla="*/ 1915506 h 2729893"/>
              <a:gd name="connsiteX149" fmla="*/ 1595522 w 1728872"/>
              <a:gd name="connsiteY149" fmla="*/ 1905981 h 2729893"/>
              <a:gd name="connsiteX150" fmla="*/ 1605047 w 1728872"/>
              <a:gd name="connsiteY150" fmla="*/ 1891693 h 2729893"/>
              <a:gd name="connsiteX151" fmla="*/ 1609810 w 1728872"/>
              <a:gd name="connsiteY151" fmla="*/ 1877406 h 2729893"/>
              <a:gd name="connsiteX152" fmla="*/ 1628860 w 1728872"/>
              <a:gd name="connsiteY152" fmla="*/ 1863118 h 2729893"/>
              <a:gd name="connsiteX153" fmla="*/ 1657435 w 1728872"/>
              <a:gd name="connsiteY153" fmla="*/ 1834543 h 2729893"/>
              <a:gd name="connsiteX154" fmla="*/ 1647910 w 1728872"/>
              <a:gd name="connsiteY154" fmla="*/ 1791681 h 2729893"/>
              <a:gd name="connsiteX155" fmla="*/ 1624097 w 1728872"/>
              <a:gd name="connsiteY155" fmla="*/ 1763106 h 2729893"/>
              <a:gd name="connsiteX156" fmla="*/ 1581235 w 1728872"/>
              <a:gd name="connsiteY156" fmla="*/ 1715481 h 2729893"/>
              <a:gd name="connsiteX157" fmla="*/ 1562185 w 1728872"/>
              <a:gd name="connsiteY157" fmla="*/ 1710718 h 2729893"/>
              <a:gd name="connsiteX158" fmla="*/ 1547897 w 1728872"/>
              <a:gd name="connsiteY158" fmla="*/ 1677381 h 2729893"/>
              <a:gd name="connsiteX159" fmla="*/ 1585997 w 1728872"/>
              <a:gd name="connsiteY159" fmla="*/ 1653568 h 2729893"/>
              <a:gd name="connsiteX160" fmla="*/ 1619335 w 1728872"/>
              <a:gd name="connsiteY160" fmla="*/ 1639281 h 2729893"/>
              <a:gd name="connsiteX161" fmla="*/ 1652672 w 1728872"/>
              <a:gd name="connsiteY161" fmla="*/ 1629756 h 2729893"/>
              <a:gd name="connsiteX162" fmla="*/ 1681247 w 1728872"/>
              <a:gd name="connsiteY162" fmla="*/ 1620231 h 2729893"/>
              <a:gd name="connsiteX163" fmla="*/ 1695535 w 1728872"/>
              <a:gd name="connsiteY163" fmla="*/ 1601181 h 2729893"/>
              <a:gd name="connsiteX164" fmla="*/ 1705060 w 1728872"/>
              <a:gd name="connsiteY164" fmla="*/ 1586893 h 2729893"/>
              <a:gd name="connsiteX165" fmla="*/ 1700297 w 1728872"/>
              <a:gd name="connsiteY165" fmla="*/ 1544031 h 2729893"/>
              <a:gd name="connsiteX166" fmla="*/ 1686010 w 1728872"/>
              <a:gd name="connsiteY166" fmla="*/ 1524981 h 2729893"/>
              <a:gd name="connsiteX167" fmla="*/ 1681247 w 1728872"/>
              <a:gd name="connsiteY167" fmla="*/ 1505931 h 2729893"/>
              <a:gd name="connsiteX168" fmla="*/ 1671722 w 1728872"/>
              <a:gd name="connsiteY168" fmla="*/ 1477356 h 2729893"/>
              <a:gd name="connsiteX169" fmla="*/ 1676485 w 1728872"/>
              <a:gd name="connsiteY169" fmla="*/ 1410681 h 2729893"/>
              <a:gd name="connsiteX170" fmla="*/ 1681247 w 1728872"/>
              <a:gd name="connsiteY170" fmla="*/ 1372581 h 2729893"/>
              <a:gd name="connsiteX171" fmla="*/ 1700297 w 1728872"/>
              <a:gd name="connsiteY171" fmla="*/ 1353531 h 2729893"/>
              <a:gd name="connsiteX172" fmla="*/ 1709822 w 1728872"/>
              <a:gd name="connsiteY172" fmla="*/ 1329718 h 2729893"/>
              <a:gd name="connsiteX173" fmla="*/ 1714585 w 1728872"/>
              <a:gd name="connsiteY173" fmla="*/ 1315431 h 2729893"/>
              <a:gd name="connsiteX174" fmla="*/ 1728872 w 1728872"/>
              <a:gd name="connsiteY174" fmla="*/ 1286856 h 2729893"/>
              <a:gd name="connsiteX175" fmla="*/ 1719347 w 1728872"/>
              <a:gd name="connsiteY175" fmla="*/ 1196368 h 2729893"/>
              <a:gd name="connsiteX176" fmla="*/ 1681247 w 1728872"/>
              <a:gd name="connsiteY176" fmla="*/ 1158268 h 2729893"/>
              <a:gd name="connsiteX177" fmla="*/ 1666960 w 1728872"/>
              <a:gd name="connsiteY177" fmla="*/ 1143981 h 2729893"/>
              <a:gd name="connsiteX178" fmla="*/ 1652672 w 1728872"/>
              <a:gd name="connsiteY178" fmla="*/ 1129693 h 2729893"/>
              <a:gd name="connsiteX179" fmla="*/ 1633622 w 1728872"/>
              <a:gd name="connsiteY179" fmla="*/ 1120168 h 2729893"/>
              <a:gd name="connsiteX180" fmla="*/ 1614572 w 1728872"/>
              <a:gd name="connsiteY180" fmla="*/ 1101118 h 2729893"/>
              <a:gd name="connsiteX181" fmla="*/ 1600285 w 1728872"/>
              <a:gd name="connsiteY181" fmla="*/ 1096356 h 2729893"/>
              <a:gd name="connsiteX182" fmla="*/ 1581235 w 1728872"/>
              <a:gd name="connsiteY182" fmla="*/ 1086831 h 2729893"/>
              <a:gd name="connsiteX183" fmla="*/ 1547897 w 1728872"/>
              <a:gd name="connsiteY183" fmla="*/ 1077306 h 2729893"/>
              <a:gd name="connsiteX184" fmla="*/ 1528847 w 1728872"/>
              <a:gd name="connsiteY184" fmla="*/ 1067781 h 2729893"/>
              <a:gd name="connsiteX185" fmla="*/ 1500272 w 1728872"/>
              <a:gd name="connsiteY185" fmla="*/ 1063018 h 2729893"/>
              <a:gd name="connsiteX186" fmla="*/ 1481222 w 1728872"/>
              <a:gd name="connsiteY186" fmla="*/ 1029681 h 2729893"/>
              <a:gd name="connsiteX187" fmla="*/ 1466935 w 1728872"/>
              <a:gd name="connsiteY187" fmla="*/ 986818 h 2729893"/>
              <a:gd name="connsiteX188" fmla="*/ 1457410 w 1728872"/>
              <a:gd name="connsiteY188" fmla="*/ 967768 h 2729893"/>
              <a:gd name="connsiteX189" fmla="*/ 1452647 w 1728872"/>
              <a:gd name="connsiteY189" fmla="*/ 953481 h 2729893"/>
              <a:gd name="connsiteX190" fmla="*/ 1443122 w 1728872"/>
              <a:gd name="connsiteY190" fmla="*/ 929668 h 2729893"/>
              <a:gd name="connsiteX191" fmla="*/ 1452647 w 1728872"/>
              <a:gd name="connsiteY191" fmla="*/ 867756 h 2729893"/>
              <a:gd name="connsiteX192" fmla="*/ 1462172 w 1728872"/>
              <a:gd name="connsiteY192" fmla="*/ 853468 h 2729893"/>
              <a:gd name="connsiteX193" fmla="*/ 1466935 w 1728872"/>
              <a:gd name="connsiteY193" fmla="*/ 839181 h 2729893"/>
              <a:gd name="connsiteX194" fmla="*/ 1500272 w 1728872"/>
              <a:gd name="connsiteY194" fmla="*/ 786793 h 2729893"/>
              <a:gd name="connsiteX195" fmla="*/ 1519322 w 1728872"/>
              <a:gd name="connsiteY195" fmla="*/ 739168 h 2729893"/>
              <a:gd name="connsiteX196" fmla="*/ 1528847 w 1728872"/>
              <a:gd name="connsiteY196" fmla="*/ 715356 h 2729893"/>
              <a:gd name="connsiteX197" fmla="*/ 1543135 w 1728872"/>
              <a:gd name="connsiteY197" fmla="*/ 701068 h 2729893"/>
              <a:gd name="connsiteX198" fmla="*/ 1562185 w 1728872"/>
              <a:gd name="connsiteY198" fmla="*/ 686781 h 2729893"/>
              <a:gd name="connsiteX199" fmla="*/ 1590760 w 1728872"/>
              <a:gd name="connsiteY199" fmla="*/ 643918 h 2729893"/>
              <a:gd name="connsiteX200" fmla="*/ 1600285 w 1728872"/>
              <a:gd name="connsiteY200" fmla="*/ 615343 h 2729893"/>
              <a:gd name="connsiteX201" fmla="*/ 1619335 w 1728872"/>
              <a:gd name="connsiteY201" fmla="*/ 586768 h 2729893"/>
              <a:gd name="connsiteX202" fmla="*/ 1614572 w 1728872"/>
              <a:gd name="connsiteY202" fmla="*/ 491518 h 2729893"/>
              <a:gd name="connsiteX203" fmla="*/ 1585997 w 1728872"/>
              <a:gd name="connsiteY203" fmla="*/ 467706 h 2729893"/>
              <a:gd name="connsiteX204" fmla="*/ 1571710 w 1728872"/>
              <a:gd name="connsiteY204" fmla="*/ 462943 h 2729893"/>
              <a:gd name="connsiteX205" fmla="*/ 1538372 w 1728872"/>
              <a:gd name="connsiteY205" fmla="*/ 448656 h 2729893"/>
              <a:gd name="connsiteX206" fmla="*/ 1533610 w 1728872"/>
              <a:gd name="connsiteY206" fmla="*/ 429606 h 2729893"/>
              <a:gd name="connsiteX207" fmla="*/ 1528847 w 1728872"/>
              <a:gd name="connsiteY207" fmla="*/ 343881 h 2729893"/>
              <a:gd name="connsiteX208" fmla="*/ 1514560 w 1728872"/>
              <a:gd name="connsiteY208" fmla="*/ 324831 h 2729893"/>
              <a:gd name="connsiteX209" fmla="*/ 1505035 w 1728872"/>
              <a:gd name="connsiteY209" fmla="*/ 310543 h 2729893"/>
              <a:gd name="connsiteX210" fmla="*/ 1485985 w 1728872"/>
              <a:gd name="connsiteY210" fmla="*/ 305781 h 2729893"/>
              <a:gd name="connsiteX211" fmla="*/ 1457410 w 1728872"/>
              <a:gd name="connsiteY211" fmla="*/ 296256 h 2729893"/>
              <a:gd name="connsiteX212" fmla="*/ 1481222 w 1728872"/>
              <a:gd name="connsiteY212" fmla="*/ 272443 h 2729893"/>
              <a:gd name="connsiteX213" fmla="*/ 1500272 w 1728872"/>
              <a:gd name="connsiteY213" fmla="*/ 234343 h 2729893"/>
              <a:gd name="connsiteX214" fmla="*/ 1514560 w 1728872"/>
              <a:gd name="connsiteY214" fmla="*/ 162906 h 2729893"/>
              <a:gd name="connsiteX215" fmla="*/ 1519322 w 1728872"/>
              <a:gd name="connsiteY215" fmla="*/ 139093 h 2729893"/>
              <a:gd name="connsiteX216" fmla="*/ 1524085 w 1728872"/>
              <a:gd name="connsiteY216" fmla="*/ 124806 h 2729893"/>
              <a:gd name="connsiteX217" fmla="*/ 1528847 w 1728872"/>
              <a:gd name="connsiteY217" fmla="*/ 105756 h 2729893"/>
              <a:gd name="connsiteX218" fmla="*/ 1547897 w 1728872"/>
              <a:gd name="connsiteY218" fmla="*/ 77181 h 2729893"/>
              <a:gd name="connsiteX219" fmla="*/ 1557422 w 1728872"/>
              <a:gd name="connsiteY219" fmla="*/ 62893 h 2729893"/>
              <a:gd name="connsiteX220" fmla="*/ 1538372 w 1728872"/>
              <a:gd name="connsiteY220" fmla="*/ 20031 h 2729893"/>
              <a:gd name="connsiteX0" fmla="*/ 1538372 w 1728872"/>
              <a:gd name="connsiteY0" fmla="*/ 20031 h 2729893"/>
              <a:gd name="connsiteX1" fmla="*/ 1485985 w 1728872"/>
              <a:gd name="connsiteY1" fmla="*/ 8125 h 2729893"/>
              <a:gd name="connsiteX2" fmla="*/ 1445503 w 1728872"/>
              <a:gd name="connsiteY2" fmla="*/ 3361 h 2729893"/>
              <a:gd name="connsiteX3" fmla="*/ 1338347 w 1728872"/>
              <a:gd name="connsiteY3" fmla="*/ 67656 h 2729893"/>
              <a:gd name="connsiteX4" fmla="*/ 1288341 w 1728872"/>
              <a:gd name="connsiteY4" fmla="*/ 122425 h 2729893"/>
              <a:gd name="connsiteX5" fmla="*/ 1221666 w 1728872"/>
              <a:gd name="connsiteY5" fmla="*/ 124805 h 2729893"/>
              <a:gd name="connsiteX6" fmla="*/ 1202616 w 1728872"/>
              <a:gd name="connsiteY6" fmla="*/ 146238 h 2729893"/>
              <a:gd name="connsiteX7" fmla="*/ 1138322 w 1728872"/>
              <a:gd name="connsiteY7" fmla="*/ 165288 h 2729893"/>
              <a:gd name="connsiteX8" fmla="*/ 1085935 w 1728872"/>
              <a:gd name="connsiteY8" fmla="*/ 243868 h 2729893"/>
              <a:gd name="connsiteX9" fmla="*/ 1059741 w 1728872"/>
              <a:gd name="connsiteY9" fmla="*/ 296256 h 2729893"/>
              <a:gd name="connsiteX10" fmla="*/ 966872 w 1728872"/>
              <a:gd name="connsiteY10" fmla="*/ 267681 h 2729893"/>
              <a:gd name="connsiteX11" fmla="*/ 909722 w 1728872"/>
              <a:gd name="connsiteY11" fmla="*/ 310543 h 2729893"/>
              <a:gd name="connsiteX12" fmla="*/ 885910 w 1728872"/>
              <a:gd name="connsiteY12" fmla="*/ 405793 h 2729893"/>
              <a:gd name="connsiteX13" fmla="*/ 854953 w 1728872"/>
              <a:gd name="connsiteY13" fmla="*/ 489137 h 2729893"/>
              <a:gd name="connsiteX14" fmla="*/ 769229 w 1728872"/>
              <a:gd name="connsiteY14" fmla="*/ 470086 h 2729893"/>
              <a:gd name="connsiteX15" fmla="*/ 716841 w 1728872"/>
              <a:gd name="connsiteY15" fmla="*/ 484375 h 2729893"/>
              <a:gd name="connsiteX16" fmla="*/ 681122 w 1728872"/>
              <a:gd name="connsiteY16" fmla="*/ 524857 h 2729893"/>
              <a:gd name="connsiteX17" fmla="*/ 633497 w 1728872"/>
              <a:gd name="connsiteY17" fmla="*/ 529619 h 2729893"/>
              <a:gd name="connsiteX18" fmla="*/ 631115 w 1728872"/>
              <a:gd name="connsiteY18" fmla="*/ 562956 h 2729893"/>
              <a:gd name="connsiteX19" fmla="*/ 595397 w 1728872"/>
              <a:gd name="connsiteY19" fmla="*/ 577244 h 2729893"/>
              <a:gd name="connsiteX20" fmla="*/ 581110 w 1728872"/>
              <a:gd name="connsiteY20" fmla="*/ 624868 h 2729893"/>
              <a:gd name="connsiteX21" fmla="*/ 564441 w 1728872"/>
              <a:gd name="connsiteY21" fmla="*/ 667731 h 2729893"/>
              <a:gd name="connsiteX22" fmla="*/ 514435 w 1728872"/>
              <a:gd name="connsiteY22" fmla="*/ 686781 h 2729893"/>
              <a:gd name="connsiteX23" fmla="*/ 535866 w 1728872"/>
              <a:gd name="connsiteY23" fmla="*/ 729643 h 2729893"/>
              <a:gd name="connsiteX24" fmla="*/ 571585 w 1728872"/>
              <a:gd name="connsiteY24" fmla="*/ 751075 h 2729893"/>
              <a:gd name="connsiteX25" fmla="*/ 595397 w 1728872"/>
              <a:gd name="connsiteY25" fmla="*/ 746313 h 2729893"/>
              <a:gd name="connsiteX26" fmla="*/ 616828 w 1728872"/>
              <a:gd name="connsiteY26" fmla="*/ 782031 h 2729893"/>
              <a:gd name="connsiteX27" fmla="*/ 612066 w 1728872"/>
              <a:gd name="connsiteY27" fmla="*/ 839181 h 2729893"/>
              <a:gd name="connsiteX28" fmla="*/ 638260 w 1728872"/>
              <a:gd name="connsiteY28" fmla="*/ 867756 h 2729893"/>
              <a:gd name="connsiteX29" fmla="*/ 604922 w 1728872"/>
              <a:gd name="connsiteY29" fmla="*/ 886806 h 2729893"/>
              <a:gd name="connsiteX30" fmla="*/ 595397 w 1728872"/>
              <a:gd name="connsiteY30" fmla="*/ 901093 h 2729893"/>
              <a:gd name="connsiteX31" fmla="*/ 576347 w 1728872"/>
              <a:gd name="connsiteY31" fmla="*/ 905856 h 2729893"/>
              <a:gd name="connsiteX32" fmla="*/ 562060 w 1728872"/>
              <a:gd name="connsiteY32" fmla="*/ 901093 h 2729893"/>
              <a:gd name="connsiteX33" fmla="*/ 566822 w 1728872"/>
              <a:gd name="connsiteY33" fmla="*/ 939193 h 2729893"/>
              <a:gd name="connsiteX34" fmla="*/ 557297 w 1728872"/>
              <a:gd name="connsiteY34" fmla="*/ 972531 h 2729893"/>
              <a:gd name="connsiteX35" fmla="*/ 523960 w 1728872"/>
              <a:gd name="connsiteY35" fmla="*/ 991581 h 2729893"/>
              <a:gd name="connsiteX36" fmla="*/ 509672 w 1728872"/>
              <a:gd name="connsiteY36" fmla="*/ 1005868 h 2729893"/>
              <a:gd name="connsiteX37" fmla="*/ 476335 w 1728872"/>
              <a:gd name="connsiteY37" fmla="*/ 986818 h 2729893"/>
              <a:gd name="connsiteX38" fmla="*/ 457285 w 1728872"/>
              <a:gd name="connsiteY38" fmla="*/ 991581 h 2729893"/>
              <a:gd name="connsiteX39" fmla="*/ 462047 w 1728872"/>
              <a:gd name="connsiteY39" fmla="*/ 1015393 h 2729893"/>
              <a:gd name="connsiteX40" fmla="*/ 481097 w 1728872"/>
              <a:gd name="connsiteY40" fmla="*/ 1043968 h 2729893"/>
              <a:gd name="connsiteX41" fmla="*/ 490622 w 1728872"/>
              <a:gd name="connsiteY41" fmla="*/ 1082068 h 2729893"/>
              <a:gd name="connsiteX42" fmla="*/ 485860 w 1728872"/>
              <a:gd name="connsiteY42" fmla="*/ 1182081 h 2729893"/>
              <a:gd name="connsiteX43" fmla="*/ 452522 w 1728872"/>
              <a:gd name="connsiteY43" fmla="*/ 1215418 h 2729893"/>
              <a:gd name="connsiteX44" fmla="*/ 438235 w 1728872"/>
              <a:gd name="connsiteY44" fmla="*/ 1229706 h 2729893"/>
              <a:gd name="connsiteX45" fmla="*/ 414422 w 1728872"/>
              <a:gd name="connsiteY45" fmla="*/ 1220181 h 2729893"/>
              <a:gd name="connsiteX46" fmla="*/ 395372 w 1728872"/>
              <a:gd name="connsiteY46" fmla="*/ 1215418 h 2729893"/>
              <a:gd name="connsiteX47" fmla="*/ 390610 w 1728872"/>
              <a:gd name="connsiteY47" fmla="*/ 1234468 h 2729893"/>
              <a:gd name="connsiteX48" fmla="*/ 385847 w 1728872"/>
              <a:gd name="connsiteY48" fmla="*/ 1258281 h 2729893"/>
              <a:gd name="connsiteX49" fmla="*/ 381085 w 1728872"/>
              <a:gd name="connsiteY49" fmla="*/ 1291618 h 2729893"/>
              <a:gd name="connsiteX50" fmla="*/ 376322 w 1728872"/>
              <a:gd name="connsiteY50" fmla="*/ 1305906 h 2729893"/>
              <a:gd name="connsiteX51" fmla="*/ 371560 w 1728872"/>
              <a:gd name="connsiteY51" fmla="*/ 1324956 h 2729893"/>
              <a:gd name="connsiteX52" fmla="*/ 366797 w 1728872"/>
              <a:gd name="connsiteY52" fmla="*/ 1348768 h 2729893"/>
              <a:gd name="connsiteX53" fmla="*/ 338222 w 1728872"/>
              <a:gd name="connsiteY53" fmla="*/ 1377343 h 2729893"/>
              <a:gd name="connsiteX54" fmla="*/ 319172 w 1728872"/>
              <a:gd name="connsiteY54" fmla="*/ 1391631 h 2729893"/>
              <a:gd name="connsiteX55" fmla="*/ 290597 w 1728872"/>
              <a:gd name="connsiteY55" fmla="*/ 1401156 h 2729893"/>
              <a:gd name="connsiteX56" fmla="*/ 276310 w 1728872"/>
              <a:gd name="connsiteY56" fmla="*/ 1415443 h 2729893"/>
              <a:gd name="connsiteX57" fmla="*/ 262022 w 1728872"/>
              <a:gd name="connsiteY57" fmla="*/ 1424968 h 2729893"/>
              <a:gd name="connsiteX58" fmla="*/ 257260 w 1728872"/>
              <a:gd name="connsiteY58" fmla="*/ 1439256 h 2729893"/>
              <a:gd name="connsiteX59" fmla="*/ 242972 w 1728872"/>
              <a:gd name="connsiteY59" fmla="*/ 1463068 h 2729893"/>
              <a:gd name="connsiteX60" fmla="*/ 209635 w 1728872"/>
              <a:gd name="connsiteY60" fmla="*/ 1496406 h 2729893"/>
              <a:gd name="connsiteX61" fmla="*/ 195347 w 1728872"/>
              <a:gd name="connsiteY61" fmla="*/ 1510693 h 2729893"/>
              <a:gd name="connsiteX62" fmla="*/ 157247 w 1728872"/>
              <a:gd name="connsiteY62" fmla="*/ 1539268 h 2729893"/>
              <a:gd name="connsiteX63" fmla="*/ 142960 w 1728872"/>
              <a:gd name="connsiteY63" fmla="*/ 1553556 h 2729893"/>
              <a:gd name="connsiteX64" fmla="*/ 114385 w 1728872"/>
              <a:gd name="connsiteY64" fmla="*/ 1577368 h 2729893"/>
              <a:gd name="connsiteX65" fmla="*/ 109622 w 1728872"/>
              <a:gd name="connsiteY65" fmla="*/ 1591656 h 2729893"/>
              <a:gd name="connsiteX66" fmla="*/ 100097 w 1728872"/>
              <a:gd name="connsiteY66" fmla="*/ 1653568 h 2729893"/>
              <a:gd name="connsiteX67" fmla="*/ 71522 w 1728872"/>
              <a:gd name="connsiteY67" fmla="*/ 1677381 h 2729893"/>
              <a:gd name="connsiteX68" fmla="*/ 38185 w 1728872"/>
              <a:gd name="connsiteY68" fmla="*/ 1720243 h 2729893"/>
              <a:gd name="connsiteX69" fmla="*/ 28660 w 1728872"/>
              <a:gd name="connsiteY69" fmla="*/ 1739293 h 2729893"/>
              <a:gd name="connsiteX70" fmla="*/ 42947 w 1728872"/>
              <a:gd name="connsiteY70" fmla="*/ 1786918 h 2729893"/>
              <a:gd name="connsiteX71" fmla="*/ 47710 w 1728872"/>
              <a:gd name="connsiteY71" fmla="*/ 1805968 h 2729893"/>
              <a:gd name="connsiteX72" fmla="*/ 52472 w 1728872"/>
              <a:gd name="connsiteY72" fmla="*/ 1820256 h 2729893"/>
              <a:gd name="connsiteX73" fmla="*/ 38185 w 1728872"/>
              <a:gd name="connsiteY73" fmla="*/ 1877406 h 2729893"/>
              <a:gd name="connsiteX74" fmla="*/ 28660 w 1728872"/>
              <a:gd name="connsiteY74" fmla="*/ 1905981 h 2729893"/>
              <a:gd name="connsiteX75" fmla="*/ 57235 w 1728872"/>
              <a:gd name="connsiteY75" fmla="*/ 1958368 h 2729893"/>
              <a:gd name="connsiteX76" fmla="*/ 61997 w 1728872"/>
              <a:gd name="connsiteY76" fmla="*/ 1977418 h 2729893"/>
              <a:gd name="connsiteX77" fmla="*/ 23897 w 1728872"/>
              <a:gd name="connsiteY77" fmla="*/ 1977418 h 2729893"/>
              <a:gd name="connsiteX78" fmla="*/ 85 w 1728872"/>
              <a:gd name="connsiteY78" fmla="*/ 1982181 h 2729893"/>
              <a:gd name="connsiteX79" fmla="*/ 19135 w 1728872"/>
              <a:gd name="connsiteY79" fmla="*/ 2020281 h 2729893"/>
              <a:gd name="connsiteX80" fmla="*/ 33422 w 1728872"/>
              <a:gd name="connsiteY80" fmla="*/ 2206018 h 2729893"/>
              <a:gd name="connsiteX81" fmla="*/ 47710 w 1728872"/>
              <a:gd name="connsiteY81" fmla="*/ 2277456 h 2729893"/>
              <a:gd name="connsiteX82" fmla="*/ 66760 w 1728872"/>
              <a:gd name="connsiteY82" fmla="*/ 2301268 h 2729893"/>
              <a:gd name="connsiteX83" fmla="*/ 76285 w 1728872"/>
              <a:gd name="connsiteY83" fmla="*/ 2315556 h 2729893"/>
              <a:gd name="connsiteX84" fmla="*/ 104860 w 1728872"/>
              <a:gd name="connsiteY84" fmla="*/ 2329843 h 2729893"/>
              <a:gd name="connsiteX85" fmla="*/ 157247 w 1728872"/>
              <a:gd name="connsiteY85" fmla="*/ 2391756 h 2729893"/>
              <a:gd name="connsiteX86" fmla="*/ 171535 w 1728872"/>
              <a:gd name="connsiteY86" fmla="*/ 2425093 h 2729893"/>
              <a:gd name="connsiteX87" fmla="*/ 176297 w 1728872"/>
              <a:gd name="connsiteY87" fmla="*/ 2448906 h 2729893"/>
              <a:gd name="connsiteX88" fmla="*/ 190585 w 1728872"/>
              <a:gd name="connsiteY88" fmla="*/ 2467956 h 2729893"/>
              <a:gd name="connsiteX89" fmla="*/ 195347 w 1728872"/>
              <a:gd name="connsiteY89" fmla="*/ 2482243 h 2729893"/>
              <a:gd name="connsiteX90" fmla="*/ 204872 w 1728872"/>
              <a:gd name="connsiteY90" fmla="*/ 2501293 h 2729893"/>
              <a:gd name="connsiteX91" fmla="*/ 209635 w 1728872"/>
              <a:gd name="connsiteY91" fmla="*/ 2525106 h 2729893"/>
              <a:gd name="connsiteX92" fmla="*/ 233447 w 1728872"/>
              <a:gd name="connsiteY92" fmla="*/ 2567968 h 2729893"/>
              <a:gd name="connsiteX93" fmla="*/ 238210 w 1728872"/>
              <a:gd name="connsiteY93" fmla="*/ 2582256 h 2729893"/>
              <a:gd name="connsiteX94" fmla="*/ 262022 w 1728872"/>
              <a:gd name="connsiteY94" fmla="*/ 2606068 h 2729893"/>
              <a:gd name="connsiteX95" fmla="*/ 271547 w 1728872"/>
              <a:gd name="connsiteY95" fmla="*/ 2620356 h 2729893"/>
              <a:gd name="connsiteX96" fmla="*/ 300122 w 1728872"/>
              <a:gd name="connsiteY96" fmla="*/ 2625118 h 2729893"/>
              <a:gd name="connsiteX97" fmla="*/ 395372 w 1728872"/>
              <a:gd name="connsiteY97" fmla="*/ 2653693 h 2729893"/>
              <a:gd name="connsiteX98" fmla="*/ 395372 w 1728872"/>
              <a:gd name="connsiteY98" fmla="*/ 2653693 h 2729893"/>
              <a:gd name="connsiteX99" fmla="*/ 452522 w 1728872"/>
              <a:gd name="connsiteY99" fmla="*/ 2672743 h 2729893"/>
              <a:gd name="connsiteX100" fmla="*/ 476335 w 1728872"/>
              <a:gd name="connsiteY100" fmla="*/ 2682268 h 2729893"/>
              <a:gd name="connsiteX101" fmla="*/ 504910 w 1728872"/>
              <a:gd name="connsiteY101" fmla="*/ 2691793 h 2729893"/>
              <a:gd name="connsiteX102" fmla="*/ 552535 w 1728872"/>
              <a:gd name="connsiteY102" fmla="*/ 2701318 h 2729893"/>
              <a:gd name="connsiteX103" fmla="*/ 600160 w 1728872"/>
              <a:gd name="connsiteY103" fmla="*/ 2715606 h 2729893"/>
              <a:gd name="connsiteX104" fmla="*/ 628735 w 1728872"/>
              <a:gd name="connsiteY104" fmla="*/ 2725131 h 2729893"/>
              <a:gd name="connsiteX105" fmla="*/ 643022 w 1728872"/>
              <a:gd name="connsiteY105" fmla="*/ 2729893 h 2729893"/>
              <a:gd name="connsiteX106" fmla="*/ 652547 w 1728872"/>
              <a:gd name="connsiteY106" fmla="*/ 2663218 h 2729893"/>
              <a:gd name="connsiteX107" fmla="*/ 666835 w 1728872"/>
              <a:gd name="connsiteY107" fmla="*/ 2653693 h 2729893"/>
              <a:gd name="connsiteX108" fmla="*/ 695410 w 1728872"/>
              <a:gd name="connsiteY108" fmla="*/ 2644168 h 2729893"/>
              <a:gd name="connsiteX109" fmla="*/ 709697 w 1728872"/>
              <a:gd name="connsiteY109" fmla="*/ 2634643 h 2729893"/>
              <a:gd name="connsiteX110" fmla="*/ 738272 w 1728872"/>
              <a:gd name="connsiteY110" fmla="*/ 2625118 h 2729893"/>
              <a:gd name="connsiteX111" fmla="*/ 771610 w 1728872"/>
              <a:gd name="connsiteY111" fmla="*/ 2610831 h 2729893"/>
              <a:gd name="connsiteX112" fmla="*/ 800185 w 1728872"/>
              <a:gd name="connsiteY112" fmla="*/ 2587018 h 2729893"/>
              <a:gd name="connsiteX113" fmla="*/ 833522 w 1728872"/>
              <a:gd name="connsiteY113" fmla="*/ 2553681 h 2729893"/>
              <a:gd name="connsiteX114" fmla="*/ 895435 w 1728872"/>
              <a:gd name="connsiteY114" fmla="*/ 2534631 h 2729893"/>
              <a:gd name="connsiteX115" fmla="*/ 924010 w 1728872"/>
              <a:gd name="connsiteY115" fmla="*/ 2520343 h 2729893"/>
              <a:gd name="connsiteX116" fmla="*/ 962110 w 1728872"/>
              <a:gd name="connsiteY116" fmla="*/ 2510818 h 2729893"/>
              <a:gd name="connsiteX117" fmla="*/ 976397 w 1728872"/>
              <a:gd name="connsiteY117" fmla="*/ 2506056 h 2729893"/>
              <a:gd name="connsiteX118" fmla="*/ 995447 w 1728872"/>
              <a:gd name="connsiteY118" fmla="*/ 2501293 h 2729893"/>
              <a:gd name="connsiteX119" fmla="*/ 1014497 w 1728872"/>
              <a:gd name="connsiteY119" fmla="*/ 2491768 h 2729893"/>
              <a:gd name="connsiteX120" fmla="*/ 1062122 w 1728872"/>
              <a:gd name="connsiteY120" fmla="*/ 2482243 h 2729893"/>
              <a:gd name="connsiteX121" fmla="*/ 1066885 w 1728872"/>
              <a:gd name="connsiteY121" fmla="*/ 2463193 h 2729893"/>
              <a:gd name="connsiteX122" fmla="*/ 1109747 w 1728872"/>
              <a:gd name="connsiteY122" fmla="*/ 2448906 h 2729893"/>
              <a:gd name="connsiteX123" fmla="*/ 1114510 w 1728872"/>
              <a:gd name="connsiteY123" fmla="*/ 2429856 h 2729893"/>
              <a:gd name="connsiteX124" fmla="*/ 1109747 w 1728872"/>
              <a:gd name="connsiteY124" fmla="*/ 2415568 h 2729893"/>
              <a:gd name="connsiteX125" fmla="*/ 1081172 w 1728872"/>
              <a:gd name="connsiteY125" fmla="*/ 2377468 h 2729893"/>
              <a:gd name="connsiteX126" fmla="*/ 1071647 w 1728872"/>
              <a:gd name="connsiteY126" fmla="*/ 2363181 h 2729893"/>
              <a:gd name="connsiteX127" fmla="*/ 1038310 w 1728872"/>
              <a:gd name="connsiteY127" fmla="*/ 2320318 h 2729893"/>
              <a:gd name="connsiteX128" fmla="*/ 1066885 w 1728872"/>
              <a:gd name="connsiteY128" fmla="*/ 2253643 h 2729893"/>
              <a:gd name="connsiteX129" fmla="*/ 1081172 w 1728872"/>
              <a:gd name="connsiteY129" fmla="*/ 2248881 h 2729893"/>
              <a:gd name="connsiteX130" fmla="*/ 1100222 w 1728872"/>
              <a:gd name="connsiteY130" fmla="*/ 2234593 h 2729893"/>
              <a:gd name="connsiteX131" fmla="*/ 1114510 w 1728872"/>
              <a:gd name="connsiteY131" fmla="*/ 2225068 h 2729893"/>
              <a:gd name="connsiteX132" fmla="*/ 1128797 w 1728872"/>
              <a:gd name="connsiteY132" fmla="*/ 2210781 h 2729893"/>
              <a:gd name="connsiteX133" fmla="*/ 1138322 w 1728872"/>
              <a:gd name="connsiteY133" fmla="*/ 2186968 h 2729893"/>
              <a:gd name="connsiteX134" fmla="*/ 1157372 w 1728872"/>
              <a:gd name="connsiteY134" fmla="*/ 2158393 h 2729893"/>
              <a:gd name="connsiteX135" fmla="*/ 1176422 w 1728872"/>
              <a:gd name="connsiteY135" fmla="*/ 2129818 h 2729893"/>
              <a:gd name="connsiteX136" fmla="*/ 1190710 w 1728872"/>
              <a:gd name="connsiteY136" fmla="*/ 2120293 h 2729893"/>
              <a:gd name="connsiteX137" fmla="*/ 1309772 w 1728872"/>
              <a:gd name="connsiteY137" fmla="*/ 2110768 h 2729893"/>
              <a:gd name="connsiteX138" fmla="*/ 1324060 w 1728872"/>
              <a:gd name="connsiteY138" fmla="*/ 2091718 h 2729893"/>
              <a:gd name="connsiteX139" fmla="*/ 1333585 w 1728872"/>
              <a:gd name="connsiteY139" fmla="*/ 2063143 h 2729893"/>
              <a:gd name="connsiteX140" fmla="*/ 1357397 w 1728872"/>
              <a:gd name="connsiteY140" fmla="*/ 2053618 h 2729893"/>
              <a:gd name="connsiteX141" fmla="*/ 1405022 w 1728872"/>
              <a:gd name="connsiteY141" fmla="*/ 2044093 h 2729893"/>
              <a:gd name="connsiteX142" fmla="*/ 1395497 w 1728872"/>
              <a:gd name="connsiteY142" fmla="*/ 2020281 h 2729893"/>
              <a:gd name="connsiteX143" fmla="*/ 1419310 w 1728872"/>
              <a:gd name="connsiteY143" fmla="*/ 2015518 h 2729893"/>
              <a:gd name="connsiteX144" fmla="*/ 1476460 w 1728872"/>
              <a:gd name="connsiteY144" fmla="*/ 2001231 h 2729893"/>
              <a:gd name="connsiteX145" fmla="*/ 1490747 w 1728872"/>
              <a:gd name="connsiteY145" fmla="*/ 1996468 h 2729893"/>
              <a:gd name="connsiteX146" fmla="*/ 1528847 w 1728872"/>
              <a:gd name="connsiteY146" fmla="*/ 1991706 h 2729893"/>
              <a:gd name="connsiteX147" fmla="*/ 1543135 w 1728872"/>
              <a:gd name="connsiteY147" fmla="*/ 1967893 h 2729893"/>
              <a:gd name="connsiteX148" fmla="*/ 1552660 w 1728872"/>
              <a:gd name="connsiteY148" fmla="*/ 1915506 h 2729893"/>
              <a:gd name="connsiteX149" fmla="*/ 1595522 w 1728872"/>
              <a:gd name="connsiteY149" fmla="*/ 1905981 h 2729893"/>
              <a:gd name="connsiteX150" fmla="*/ 1605047 w 1728872"/>
              <a:gd name="connsiteY150" fmla="*/ 1891693 h 2729893"/>
              <a:gd name="connsiteX151" fmla="*/ 1609810 w 1728872"/>
              <a:gd name="connsiteY151" fmla="*/ 1877406 h 2729893"/>
              <a:gd name="connsiteX152" fmla="*/ 1628860 w 1728872"/>
              <a:gd name="connsiteY152" fmla="*/ 1863118 h 2729893"/>
              <a:gd name="connsiteX153" fmla="*/ 1657435 w 1728872"/>
              <a:gd name="connsiteY153" fmla="*/ 1834543 h 2729893"/>
              <a:gd name="connsiteX154" fmla="*/ 1647910 w 1728872"/>
              <a:gd name="connsiteY154" fmla="*/ 1791681 h 2729893"/>
              <a:gd name="connsiteX155" fmla="*/ 1624097 w 1728872"/>
              <a:gd name="connsiteY155" fmla="*/ 1763106 h 2729893"/>
              <a:gd name="connsiteX156" fmla="*/ 1581235 w 1728872"/>
              <a:gd name="connsiteY156" fmla="*/ 1715481 h 2729893"/>
              <a:gd name="connsiteX157" fmla="*/ 1562185 w 1728872"/>
              <a:gd name="connsiteY157" fmla="*/ 1710718 h 2729893"/>
              <a:gd name="connsiteX158" fmla="*/ 1547897 w 1728872"/>
              <a:gd name="connsiteY158" fmla="*/ 1677381 h 2729893"/>
              <a:gd name="connsiteX159" fmla="*/ 1585997 w 1728872"/>
              <a:gd name="connsiteY159" fmla="*/ 1653568 h 2729893"/>
              <a:gd name="connsiteX160" fmla="*/ 1619335 w 1728872"/>
              <a:gd name="connsiteY160" fmla="*/ 1639281 h 2729893"/>
              <a:gd name="connsiteX161" fmla="*/ 1652672 w 1728872"/>
              <a:gd name="connsiteY161" fmla="*/ 1629756 h 2729893"/>
              <a:gd name="connsiteX162" fmla="*/ 1681247 w 1728872"/>
              <a:gd name="connsiteY162" fmla="*/ 1620231 h 2729893"/>
              <a:gd name="connsiteX163" fmla="*/ 1695535 w 1728872"/>
              <a:gd name="connsiteY163" fmla="*/ 1601181 h 2729893"/>
              <a:gd name="connsiteX164" fmla="*/ 1705060 w 1728872"/>
              <a:gd name="connsiteY164" fmla="*/ 1586893 h 2729893"/>
              <a:gd name="connsiteX165" fmla="*/ 1700297 w 1728872"/>
              <a:gd name="connsiteY165" fmla="*/ 1544031 h 2729893"/>
              <a:gd name="connsiteX166" fmla="*/ 1686010 w 1728872"/>
              <a:gd name="connsiteY166" fmla="*/ 1524981 h 2729893"/>
              <a:gd name="connsiteX167" fmla="*/ 1681247 w 1728872"/>
              <a:gd name="connsiteY167" fmla="*/ 1505931 h 2729893"/>
              <a:gd name="connsiteX168" fmla="*/ 1671722 w 1728872"/>
              <a:gd name="connsiteY168" fmla="*/ 1477356 h 2729893"/>
              <a:gd name="connsiteX169" fmla="*/ 1676485 w 1728872"/>
              <a:gd name="connsiteY169" fmla="*/ 1410681 h 2729893"/>
              <a:gd name="connsiteX170" fmla="*/ 1681247 w 1728872"/>
              <a:gd name="connsiteY170" fmla="*/ 1372581 h 2729893"/>
              <a:gd name="connsiteX171" fmla="*/ 1700297 w 1728872"/>
              <a:gd name="connsiteY171" fmla="*/ 1353531 h 2729893"/>
              <a:gd name="connsiteX172" fmla="*/ 1709822 w 1728872"/>
              <a:gd name="connsiteY172" fmla="*/ 1329718 h 2729893"/>
              <a:gd name="connsiteX173" fmla="*/ 1714585 w 1728872"/>
              <a:gd name="connsiteY173" fmla="*/ 1315431 h 2729893"/>
              <a:gd name="connsiteX174" fmla="*/ 1728872 w 1728872"/>
              <a:gd name="connsiteY174" fmla="*/ 1286856 h 2729893"/>
              <a:gd name="connsiteX175" fmla="*/ 1719347 w 1728872"/>
              <a:gd name="connsiteY175" fmla="*/ 1196368 h 2729893"/>
              <a:gd name="connsiteX176" fmla="*/ 1681247 w 1728872"/>
              <a:gd name="connsiteY176" fmla="*/ 1158268 h 2729893"/>
              <a:gd name="connsiteX177" fmla="*/ 1666960 w 1728872"/>
              <a:gd name="connsiteY177" fmla="*/ 1143981 h 2729893"/>
              <a:gd name="connsiteX178" fmla="*/ 1652672 w 1728872"/>
              <a:gd name="connsiteY178" fmla="*/ 1129693 h 2729893"/>
              <a:gd name="connsiteX179" fmla="*/ 1633622 w 1728872"/>
              <a:gd name="connsiteY179" fmla="*/ 1120168 h 2729893"/>
              <a:gd name="connsiteX180" fmla="*/ 1614572 w 1728872"/>
              <a:gd name="connsiteY180" fmla="*/ 1101118 h 2729893"/>
              <a:gd name="connsiteX181" fmla="*/ 1600285 w 1728872"/>
              <a:gd name="connsiteY181" fmla="*/ 1096356 h 2729893"/>
              <a:gd name="connsiteX182" fmla="*/ 1581235 w 1728872"/>
              <a:gd name="connsiteY182" fmla="*/ 1086831 h 2729893"/>
              <a:gd name="connsiteX183" fmla="*/ 1547897 w 1728872"/>
              <a:gd name="connsiteY183" fmla="*/ 1077306 h 2729893"/>
              <a:gd name="connsiteX184" fmla="*/ 1528847 w 1728872"/>
              <a:gd name="connsiteY184" fmla="*/ 1067781 h 2729893"/>
              <a:gd name="connsiteX185" fmla="*/ 1500272 w 1728872"/>
              <a:gd name="connsiteY185" fmla="*/ 1063018 h 2729893"/>
              <a:gd name="connsiteX186" fmla="*/ 1481222 w 1728872"/>
              <a:gd name="connsiteY186" fmla="*/ 1029681 h 2729893"/>
              <a:gd name="connsiteX187" fmla="*/ 1466935 w 1728872"/>
              <a:gd name="connsiteY187" fmla="*/ 986818 h 2729893"/>
              <a:gd name="connsiteX188" fmla="*/ 1457410 w 1728872"/>
              <a:gd name="connsiteY188" fmla="*/ 967768 h 2729893"/>
              <a:gd name="connsiteX189" fmla="*/ 1452647 w 1728872"/>
              <a:gd name="connsiteY189" fmla="*/ 953481 h 2729893"/>
              <a:gd name="connsiteX190" fmla="*/ 1443122 w 1728872"/>
              <a:gd name="connsiteY190" fmla="*/ 929668 h 2729893"/>
              <a:gd name="connsiteX191" fmla="*/ 1452647 w 1728872"/>
              <a:gd name="connsiteY191" fmla="*/ 867756 h 2729893"/>
              <a:gd name="connsiteX192" fmla="*/ 1462172 w 1728872"/>
              <a:gd name="connsiteY192" fmla="*/ 853468 h 2729893"/>
              <a:gd name="connsiteX193" fmla="*/ 1466935 w 1728872"/>
              <a:gd name="connsiteY193" fmla="*/ 839181 h 2729893"/>
              <a:gd name="connsiteX194" fmla="*/ 1500272 w 1728872"/>
              <a:gd name="connsiteY194" fmla="*/ 786793 h 2729893"/>
              <a:gd name="connsiteX195" fmla="*/ 1519322 w 1728872"/>
              <a:gd name="connsiteY195" fmla="*/ 739168 h 2729893"/>
              <a:gd name="connsiteX196" fmla="*/ 1528847 w 1728872"/>
              <a:gd name="connsiteY196" fmla="*/ 715356 h 2729893"/>
              <a:gd name="connsiteX197" fmla="*/ 1543135 w 1728872"/>
              <a:gd name="connsiteY197" fmla="*/ 701068 h 2729893"/>
              <a:gd name="connsiteX198" fmla="*/ 1562185 w 1728872"/>
              <a:gd name="connsiteY198" fmla="*/ 686781 h 2729893"/>
              <a:gd name="connsiteX199" fmla="*/ 1590760 w 1728872"/>
              <a:gd name="connsiteY199" fmla="*/ 643918 h 2729893"/>
              <a:gd name="connsiteX200" fmla="*/ 1600285 w 1728872"/>
              <a:gd name="connsiteY200" fmla="*/ 615343 h 2729893"/>
              <a:gd name="connsiteX201" fmla="*/ 1619335 w 1728872"/>
              <a:gd name="connsiteY201" fmla="*/ 586768 h 2729893"/>
              <a:gd name="connsiteX202" fmla="*/ 1614572 w 1728872"/>
              <a:gd name="connsiteY202" fmla="*/ 491518 h 2729893"/>
              <a:gd name="connsiteX203" fmla="*/ 1585997 w 1728872"/>
              <a:gd name="connsiteY203" fmla="*/ 467706 h 2729893"/>
              <a:gd name="connsiteX204" fmla="*/ 1571710 w 1728872"/>
              <a:gd name="connsiteY204" fmla="*/ 462943 h 2729893"/>
              <a:gd name="connsiteX205" fmla="*/ 1538372 w 1728872"/>
              <a:gd name="connsiteY205" fmla="*/ 448656 h 2729893"/>
              <a:gd name="connsiteX206" fmla="*/ 1533610 w 1728872"/>
              <a:gd name="connsiteY206" fmla="*/ 429606 h 2729893"/>
              <a:gd name="connsiteX207" fmla="*/ 1528847 w 1728872"/>
              <a:gd name="connsiteY207" fmla="*/ 343881 h 2729893"/>
              <a:gd name="connsiteX208" fmla="*/ 1514560 w 1728872"/>
              <a:gd name="connsiteY208" fmla="*/ 324831 h 2729893"/>
              <a:gd name="connsiteX209" fmla="*/ 1505035 w 1728872"/>
              <a:gd name="connsiteY209" fmla="*/ 310543 h 2729893"/>
              <a:gd name="connsiteX210" fmla="*/ 1485985 w 1728872"/>
              <a:gd name="connsiteY210" fmla="*/ 305781 h 2729893"/>
              <a:gd name="connsiteX211" fmla="*/ 1457410 w 1728872"/>
              <a:gd name="connsiteY211" fmla="*/ 296256 h 2729893"/>
              <a:gd name="connsiteX212" fmla="*/ 1481222 w 1728872"/>
              <a:gd name="connsiteY212" fmla="*/ 272443 h 2729893"/>
              <a:gd name="connsiteX213" fmla="*/ 1500272 w 1728872"/>
              <a:gd name="connsiteY213" fmla="*/ 234343 h 2729893"/>
              <a:gd name="connsiteX214" fmla="*/ 1514560 w 1728872"/>
              <a:gd name="connsiteY214" fmla="*/ 162906 h 2729893"/>
              <a:gd name="connsiteX215" fmla="*/ 1519322 w 1728872"/>
              <a:gd name="connsiteY215" fmla="*/ 139093 h 2729893"/>
              <a:gd name="connsiteX216" fmla="*/ 1524085 w 1728872"/>
              <a:gd name="connsiteY216" fmla="*/ 124806 h 2729893"/>
              <a:gd name="connsiteX217" fmla="*/ 1528847 w 1728872"/>
              <a:gd name="connsiteY217" fmla="*/ 105756 h 2729893"/>
              <a:gd name="connsiteX218" fmla="*/ 1547897 w 1728872"/>
              <a:gd name="connsiteY218" fmla="*/ 77181 h 2729893"/>
              <a:gd name="connsiteX219" fmla="*/ 1557422 w 1728872"/>
              <a:gd name="connsiteY219" fmla="*/ 62893 h 2729893"/>
              <a:gd name="connsiteX220" fmla="*/ 1538372 w 1728872"/>
              <a:gd name="connsiteY220" fmla="*/ 20031 h 2729893"/>
              <a:gd name="connsiteX0" fmla="*/ 1538372 w 1728872"/>
              <a:gd name="connsiteY0" fmla="*/ 20031 h 2729893"/>
              <a:gd name="connsiteX1" fmla="*/ 1485985 w 1728872"/>
              <a:gd name="connsiteY1" fmla="*/ 8125 h 2729893"/>
              <a:gd name="connsiteX2" fmla="*/ 1445503 w 1728872"/>
              <a:gd name="connsiteY2" fmla="*/ 3361 h 2729893"/>
              <a:gd name="connsiteX3" fmla="*/ 1338347 w 1728872"/>
              <a:gd name="connsiteY3" fmla="*/ 67656 h 2729893"/>
              <a:gd name="connsiteX4" fmla="*/ 1288341 w 1728872"/>
              <a:gd name="connsiteY4" fmla="*/ 122425 h 2729893"/>
              <a:gd name="connsiteX5" fmla="*/ 1221666 w 1728872"/>
              <a:gd name="connsiteY5" fmla="*/ 124805 h 2729893"/>
              <a:gd name="connsiteX6" fmla="*/ 1202616 w 1728872"/>
              <a:gd name="connsiteY6" fmla="*/ 146238 h 2729893"/>
              <a:gd name="connsiteX7" fmla="*/ 1138322 w 1728872"/>
              <a:gd name="connsiteY7" fmla="*/ 165288 h 2729893"/>
              <a:gd name="connsiteX8" fmla="*/ 1085935 w 1728872"/>
              <a:gd name="connsiteY8" fmla="*/ 243868 h 2729893"/>
              <a:gd name="connsiteX9" fmla="*/ 1059741 w 1728872"/>
              <a:gd name="connsiteY9" fmla="*/ 296256 h 2729893"/>
              <a:gd name="connsiteX10" fmla="*/ 966872 w 1728872"/>
              <a:gd name="connsiteY10" fmla="*/ 267681 h 2729893"/>
              <a:gd name="connsiteX11" fmla="*/ 909722 w 1728872"/>
              <a:gd name="connsiteY11" fmla="*/ 310543 h 2729893"/>
              <a:gd name="connsiteX12" fmla="*/ 885910 w 1728872"/>
              <a:gd name="connsiteY12" fmla="*/ 405793 h 2729893"/>
              <a:gd name="connsiteX13" fmla="*/ 854953 w 1728872"/>
              <a:gd name="connsiteY13" fmla="*/ 489137 h 2729893"/>
              <a:gd name="connsiteX14" fmla="*/ 769229 w 1728872"/>
              <a:gd name="connsiteY14" fmla="*/ 470086 h 2729893"/>
              <a:gd name="connsiteX15" fmla="*/ 716841 w 1728872"/>
              <a:gd name="connsiteY15" fmla="*/ 484375 h 2729893"/>
              <a:gd name="connsiteX16" fmla="*/ 681122 w 1728872"/>
              <a:gd name="connsiteY16" fmla="*/ 524857 h 2729893"/>
              <a:gd name="connsiteX17" fmla="*/ 633497 w 1728872"/>
              <a:gd name="connsiteY17" fmla="*/ 529619 h 2729893"/>
              <a:gd name="connsiteX18" fmla="*/ 631115 w 1728872"/>
              <a:gd name="connsiteY18" fmla="*/ 562956 h 2729893"/>
              <a:gd name="connsiteX19" fmla="*/ 595397 w 1728872"/>
              <a:gd name="connsiteY19" fmla="*/ 577244 h 2729893"/>
              <a:gd name="connsiteX20" fmla="*/ 581110 w 1728872"/>
              <a:gd name="connsiteY20" fmla="*/ 624868 h 2729893"/>
              <a:gd name="connsiteX21" fmla="*/ 564441 w 1728872"/>
              <a:gd name="connsiteY21" fmla="*/ 667731 h 2729893"/>
              <a:gd name="connsiteX22" fmla="*/ 514435 w 1728872"/>
              <a:gd name="connsiteY22" fmla="*/ 686781 h 2729893"/>
              <a:gd name="connsiteX23" fmla="*/ 535866 w 1728872"/>
              <a:gd name="connsiteY23" fmla="*/ 729643 h 2729893"/>
              <a:gd name="connsiteX24" fmla="*/ 571585 w 1728872"/>
              <a:gd name="connsiteY24" fmla="*/ 751075 h 2729893"/>
              <a:gd name="connsiteX25" fmla="*/ 595397 w 1728872"/>
              <a:gd name="connsiteY25" fmla="*/ 746313 h 2729893"/>
              <a:gd name="connsiteX26" fmla="*/ 616828 w 1728872"/>
              <a:gd name="connsiteY26" fmla="*/ 782031 h 2729893"/>
              <a:gd name="connsiteX27" fmla="*/ 604922 w 1728872"/>
              <a:gd name="connsiteY27" fmla="*/ 839181 h 2729893"/>
              <a:gd name="connsiteX28" fmla="*/ 638260 w 1728872"/>
              <a:gd name="connsiteY28" fmla="*/ 867756 h 2729893"/>
              <a:gd name="connsiteX29" fmla="*/ 604922 w 1728872"/>
              <a:gd name="connsiteY29" fmla="*/ 886806 h 2729893"/>
              <a:gd name="connsiteX30" fmla="*/ 595397 w 1728872"/>
              <a:gd name="connsiteY30" fmla="*/ 901093 h 2729893"/>
              <a:gd name="connsiteX31" fmla="*/ 576347 w 1728872"/>
              <a:gd name="connsiteY31" fmla="*/ 905856 h 2729893"/>
              <a:gd name="connsiteX32" fmla="*/ 562060 w 1728872"/>
              <a:gd name="connsiteY32" fmla="*/ 901093 h 2729893"/>
              <a:gd name="connsiteX33" fmla="*/ 566822 w 1728872"/>
              <a:gd name="connsiteY33" fmla="*/ 939193 h 2729893"/>
              <a:gd name="connsiteX34" fmla="*/ 557297 w 1728872"/>
              <a:gd name="connsiteY34" fmla="*/ 972531 h 2729893"/>
              <a:gd name="connsiteX35" fmla="*/ 523960 w 1728872"/>
              <a:gd name="connsiteY35" fmla="*/ 991581 h 2729893"/>
              <a:gd name="connsiteX36" fmla="*/ 509672 w 1728872"/>
              <a:gd name="connsiteY36" fmla="*/ 1005868 h 2729893"/>
              <a:gd name="connsiteX37" fmla="*/ 476335 w 1728872"/>
              <a:gd name="connsiteY37" fmla="*/ 986818 h 2729893"/>
              <a:gd name="connsiteX38" fmla="*/ 457285 w 1728872"/>
              <a:gd name="connsiteY38" fmla="*/ 991581 h 2729893"/>
              <a:gd name="connsiteX39" fmla="*/ 462047 w 1728872"/>
              <a:gd name="connsiteY39" fmla="*/ 1015393 h 2729893"/>
              <a:gd name="connsiteX40" fmla="*/ 481097 w 1728872"/>
              <a:gd name="connsiteY40" fmla="*/ 1043968 h 2729893"/>
              <a:gd name="connsiteX41" fmla="*/ 490622 w 1728872"/>
              <a:gd name="connsiteY41" fmla="*/ 1082068 h 2729893"/>
              <a:gd name="connsiteX42" fmla="*/ 485860 w 1728872"/>
              <a:gd name="connsiteY42" fmla="*/ 1182081 h 2729893"/>
              <a:gd name="connsiteX43" fmla="*/ 452522 w 1728872"/>
              <a:gd name="connsiteY43" fmla="*/ 1215418 h 2729893"/>
              <a:gd name="connsiteX44" fmla="*/ 438235 w 1728872"/>
              <a:gd name="connsiteY44" fmla="*/ 1229706 h 2729893"/>
              <a:gd name="connsiteX45" fmla="*/ 414422 w 1728872"/>
              <a:gd name="connsiteY45" fmla="*/ 1220181 h 2729893"/>
              <a:gd name="connsiteX46" fmla="*/ 395372 w 1728872"/>
              <a:gd name="connsiteY46" fmla="*/ 1215418 h 2729893"/>
              <a:gd name="connsiteX47" fmla="*/ 390610 w 1728872"/>
              <a:gd name="connsiteY47" fmla="*/ 1234468 h 2729893"/>
              <a:gd name="connsiteX48" fmla="*/ 385847 w 1728872"/>
              <a:gd name="connsiteY48" fmla="*/ 1258281 h 2729893"/>
              <a:gd name="connsiteX49" fmla="*/ 381085 w 1728872"/>
              <a:gd name="connsiteY49" fmla="*/ 1291618 h 2729893"/>
              <a:gd name="connsiteX50" fmla="*/ 376322 w 1728872"/>
              <a:gd name="connsiteY50" fmla="*/ 1305906 h 2729893"/>
              <a:gd name="connsiteX51" fmla="*/ 371560 w 1728872"/>
              <a:gd name="connsiteY51" fmla="*/ 1324956 h 2729893"/>
              <a:gd name="connsiteX52" fmla="*/ 366797 w 1728872"/>
              <a:gd name="connsiteY52" fmla="*/ 1348768 h 2729893"/>
              <a:gd name="connsiteX53" fmla="*/ 338222 w 1728872"/>
              <a:gd name="connsiteY53" fmla="*/ 1377343 h 2729893"/>
              <a:gd name="connsiteX54" fmla="*/ 319172 w 1728872"/>
              <a:gd name="connsiteY54" fmla="*/ 1391631 h 2729893"/>
              <a:gd name="connsiteX55" fmla="*/ 290597 w 1728872"/>
              <a:gd name="connsiteY55" fmla="*/ 1401156 h 2729893"/>
              <a:gd name="connsiteX56" fmla="*/ 276310 w 1728872"/>
              <a:gd name="connsiteY56" fmla="*/ 1415443 h 2729893"/>
              <a:gd name="connsiteX57" fmla="*/ 262022 w 1728872"/>
              <a:gd name="connsiteY57" fmla="*/ 1424968 h 2729893"/>
              <a:gd name="connsiteX58" fmla="*/ 257260 w 1728872"/>
              <a:gd name="connsiteY58" fmla="*/ 1439256 h 2729893"/>
              <a:gd name="connsiteX59" fmla="*/ 242972 w 1728872"/>
              <a:gd name="connsiteY59" fmla="*/ 1463068 h 2729893"/>
              <a:gd name="connsiteX60" fmla="*/ 209635 w 1728872"/>
              <a:gd name="connsiteY60" fmla="*/ 1496406 h 2729893"/>
              <a:gd name="connsiteX61" fmla="*/ 195347 w 1728872"/>
              <a:gd name="connsiteY61" fmla="*/ 1510693 h 2729893"/>
              <a:gd name="connsiteX62" fmla="*/ 157247 w 1728872"/>
              <a:gd name="connsiteY62" fmla="*/ 1539268 h 2729893"/>
              <a:gd name="connsiteX63" fmla="*/ 142960 w 1728872"/>
              <a:gd name="connsiteY63" fmla="*/ 1553556 h 2729893"/>
              <a:gd name="connsiteX64" fmla="*/ 114385 w 1728872"/>
              <a:gd name="connsiteY64" fmla="*/ 1577368 h 2729893"/>
              <a:gd name="connsiteX65" fmla="*/ 109622 w 1728872"/>
              <a:gd name="connsiteY65" fmla="*/ 1591656 h 2729893"/>
              <a:gd name="connsiteX66" fmla="*/ 100097 w 1728872"/>
              <a:gd name="connsiteY66" fmla="*/ 1653568 h 2729893"/>
              <a:gd name="connsiteX67" fmla="*/ 71522 w 1728872"/>
              <a:gd name="connsiteY67" fmla="*/ 1677381 h 2729893"/>
              <a:gd name="connsiteX68" fmla="*/ 38185 w 1728872"/>
              <a:gd name="connsiteY68" fmla="*/ 1720243 h 2729893"/>
              <a:gd name="connsiteX69" fmla="*/ 28660 w 1728872"/>
              <a:gd name="connsiteY69" fmla="*/ 1739293 h 2729893"/>
              <a:gd name="connsiteX70" fmla="*/ 42947 w 1728872"/>
              <a:gd name="connsiteY70" fmla="*/ 1786918 h 2729893"/>
              <a:gd name="connsiteX71" fmla="*/ 47710 w 1728872"/>
              <a:gd name="connsiteY71" fmla="*/ 1805968 h 2729893"/>
              <a:gd name="connsiteX72" fmla="*/ 52472 w 1728872"/>
              <a:gd name="connsiteY72" fmla="*/ 1820256 h 2729893"/>
              <a:gd name="connsiteX73" fmla="*/ 38185 w 1728872"/>
              <a:gd name="connsiteY73" fmla="*/ 1877406 h 2729893"/>
              <a:gd name="connsiteX74" fmla="*/ 28660 w 1728872"/>
              <a:gd name="connsiteY74" fmla="*/ 1905981 h 2729893"/>
              <a:gd name="connsiteX75" fmla="*/ 57235 w 1728872"/>
              <a:gd name="connsiteY75" fmla="*/ 1958368 h 2729893"/>
              <a:gd name="connsiteX76" fmla="*/ 61997 w 1728872"/>
              <a:gd name="connsiteY76" fmla="*/ 1977418 h 2729893"/>
              <a:gd name="connsiteX77" fmla="*/ 23897 w 1728872"/>
              <a:gd name="connsiteY77" fmla="*/ 1977418 h 2729893"/>
              <a:gd name="connsiteX78" fmla="*/ 85 w 1728872"/>
              <a:gd name="connsiteY78" fmla="*/ 1982181 h 2729893"/>
              <a:gd name="connsiteX79" fmla="*/ 19135 w 1728872"/>
              <a:gd name="connsiteY79" fmla="*/ 2020281 h 2729893"/>
              <a:gd name="connsiteX80" fmla="*/ 33422 w 1728872"/>
              <a:gd name="connsiteY80" fmla="*/ 2206018 h 2729893"/>
              <a:gd name="connsiteX81" fmla="*/ 47710 w 1728872"/>
              <a:gd name="connsiteY81" fmla="*/ 2277456 h 2729893"/>
              <a:gd name="connsiteX82" fmla="*/ 66760 w 1728872"/>
              <a:gd name="connsiteY82" fmla="*/ 2301268 h 2729893"/>
              <a:gd name="connsiteX83" fmla="*/ 76285 w 1728872"/>
              <a:gd name="connsiteY83" fmla="*/ 2315556 h 2729893"/>
              <a:gd name="connsiteX84" fmla="*/ 104860 w 1728872"/>
              <a:gd name="connsiteY84" fmla="*/ 2329843 h 2729893"/>
              <a:gd name="connsiteX85" fmla="*/ 157247 w 1728872"/>
              <a:gd name="connsiteY85" fmla="*/ 2391756 h 2729893"/>
              <a:gd name="connsiteX86" fmla="*/ 171535 w 1728872"/>
              <a:gd name="connsiteY86" fmla="*/ 2425093 h 2729893"/>
              <a:gd name="connsiteX87" fmla="*/ 176297 w 1728872"/>
              <a:gd name="connsiteY87" fmla="*/ 2448906 h 2729893"/>
              <a:gd name="connsiteX88" fmla="*/ 190585 w 1728872"/>
              <a:gd name="connsiteY88" fmla="*/ 2467956 h 2729893"/>
              <a:gd name="connsiteX89" fmla="*/ 195347 w 1728872"/>
              <a:gd name="connsiteY89" fmla="*/ 2482243 h 2729893"/>
              <a:gd name="connsiteX90" fmla="*/ 204872 w 1728872"/>
              <a:gd name="connsiteY90" fmla="*/ 2501293 h 2729893"/>
              <a:gd name="connsiteX91" fmla="*/ 209635 w 1728872"/>
              <a:gd name="connsiteY91" fmla="*/ 2525106 h 2729893"/>
              <a:gd name="connsiteX92" fmla="*/ 233447 w 1728872"/>
              <a:gd name="connsiteY92" fmla="*/ 2567968 h 2729893"/>
              <a:gd name="connsiteX93" fmla="*/ 238210 w 1728872"/>
              <a:gd name="connsiteY93" fmla="*/ 2582256 h 2729893"/>
              <a:gd name="connsiteX94" fmla="*/ 262022 w 1728872"/>
              <a:gd name="connsiteY94" fmla="*/ 2606068 h 2729893"/>
              <a:gd name="connsiteX95" fmla="*/ 271547 w 1728872"/>
              <a:gd name="connsiteY95" fmla="*/ 2620356 h 2729893"/>
              <a:gd name="connsiteX96" fmla="*/ 300122 w 1728872"/>
              <a:gd name="connsiteY96" fmla="*/ 2625118 h 2729893"/>
              <a:gd name="connsiteX97" fmla="*/ 395372 w 1728872"/>
              <a:gd name="connsiteY97" fmla="*/ 2653693 h 2729893"/>
              <a:gd name="connsiteX98" fmla="*/ 395372 w 1728872"/>
              <a:gd name="connsiteY98" fmla="*/ 2653693 h 2729893"/>
              <a:gd name="connsiteX99" fmla="*/ 452522 w 1728872"/>
              <a:gd name="connsiteY99" fmla="*/ 2672743 h 2729893"/>
              <a:gd name="connsiteX100" fmla="*/ 476335 w 1728872"/>
              <a:gd name="connsiteY100" fmla="*/ 2682268 h 2729893"/>
              <a:gd name="connsiteX101" fmla="*/ 504910 w 1728872"/>
              <a:gd name="connsiteY101" fmla="*/ 2691793 h 2729893"/>
              <a:gd name="connsiteX102" fmla="*/ 552535 w 1728872"/>
              <a:gd name="connsiteY102" fmla="*/ 2701318 h 2729893"/>
              <a:gd name="connsiteX103" fmla="*/ 600160 w 1728872"/>
              <a:gd name="connsiteY103" fmla="*/ 2715606 h 2729893"/>
              <a:gd name="connsiteX104" fmla="*/ 628735 w 1728872"/>
              <a:gd name="connsiteY104" fmla="*/ 2725131 h 2729893"/>
              <a:gd name="connsiteX105" fmla="*/ 643022 w 1728872"/>
              <a:gd name="connsiteY105" fmla="*/ 2729893 h 2729893"/>
              <a:gd name="connsiteX106" fmla="*/ 652547 w 1728872"/>
              <a:gd name="connsiteY106" fmla="*/ 2663218 h 2729893"/>
              <a:gd name="connsiteX107" fmla="*/ 666835 w 1728872"/>
              <a:gd name="connsiteY107" fmla="*/ 2653693 h 2729893"/>
              <a:gd name="connsiteX108" fmla="*/ 695410 w 1728872"/>
              <a:gd name="connsiteY108" fmla="*/ 2644168 h 2729893"/>
              <a:gd name="connsiteX109" fmla="*/ 709697 w 1728872"/>
              <a:gd name="connsiteY109" fmla="*/ 2634643 h 2729893"/>
              <a:gd name="connsiteX110" fmla="*/ 738272 w 1728872"/>
              <a:gd name="connsiteY110" fmla="*/ 2625118 h 2729893"/>
              <a:gd name="connsiteX111" fmla="*/ 771610 w 1728872"/>
              <a:gd name="connsiteY111" fmla="*/ 2610831 h 2729893"/>
              <a:gd name="connsiteX112" fmla="*/ 800185 w 1728872"/>
              <a:gd name="connsiteY112" fmla="*/ 2587018 h 2729893"/>
              <a:gd name="connsiteX113" fmla="*/ 833522 w 1728872"/>
              <a:gd name="connsiteY113" fmla="*/ 2553681 h 2729893"/>
              <a:gd name="connsiteX114" fmla="*/ 895435 w 1728872"/>
              <a:gd name="connsiteY114" fmla="*/ 2534631 h 2729893"/>
              <a:gd name="connsiteX115" fmla="*/ 924010 w 1728872"/>
              <a:gd name="connsiteY115" fmla="*/ 2520343 h 2729893"/>
              <a:gd name="connsiteX116" fmla="*/ 962110 w 1728872"/>
              <a:gd name="connsiteY116" fmla="*/ 2510818 h 2729893"/>
              <a:gd name="connsiteX117" fmla="*/ 976397 w 1728872"/>
              <a:gd name="connsiteY117" fmla="*/ 2506056 h 2729893"/>
              <a:gd name="connsiteX118" fmla="*/ 995447 w 1728872"/>
              <a:gd name="connsiteY118" fmla="*/ 2501293 h 2729893"/>
              <a:gd name="connsiteX119" fmla="*/ 1014497 w 1728872"/>
              <a:gd name="connsiteY119" fmla="*/ 2491768 h 2729893"/>
              <a:gd name="connsiteX120" fmla="*/ 1062122 w 1728872"/>
              <a:gd name="connsiteY120" fmla="*/ 2482243 h 2729893"/>
              <a:gd name="connsiteX121" fmla="*/ 1066885 w 1728872"/>
              <a:gd name="connsiteY121" fmla="*/ 2463193 h 2729893"/>
              <a:gd name="connsiteX122" fmla="*/ 1109747 w 1728872"/>
              <a:gd name="connsiteY122" fmla="*/ 2448906 h 2729893"/>
              <a:gd name="connsiteX123" fmla="*/ 1114510 w 1728872"/>
              <a:gd name="connsiteY123" fmla="*/ 2429856 h 2729893"/>
              <a:gd name="connsiteX124" fmla="*/ 1109747 w 1728872"/>
              <a:gd name="connsiteY124" fmla="*/ 2415568 h 2729893"/>
              <a:gd name="connsiteX125" fmla="*/ 1081172 w 1728872"/>
              <a:gd name="connsiteY125" fmla="*/ 2377468 h 2729893"/>
              <a:gd name="connsiteX126" fmla="*/ 1071647 w 1728872"/>
              <a:gd name="connsiteY126" fmla="*/ 2363181 h 2729893"/>
              <a:gd name="connsiteX127" fmla="*/ 1038310 w 1728872"/>
              <a:gd name="connsiteY127" fmla="*/ 2320318 h 2729893"/>
              <a:gd name="connsiteX128" fmla="*/ 1066885 w 1728872"/>
              <a:gd name="connsiteY128" fmla="*/ 2253643 h 2729893"/>
              <a:gd name="connsiteX129" fmla="*/ 1081172 w 1728872"/>
              <a:gd name="connsiteY129" fmla="*/ 2248881 h 2729893"/>
              <a:gd name="connsiteX130" fmla="*/ 1100222 w 1728872"/>
              <a:gd name="connsiteY130" fmla="*/ 2234593 h 2729893"/>
              <a:gd name="connsiteX131" fmla="*/ 1114510 w 1728872"/>
              <a:gd name="connsiteY131" fmla="*/ 2225068 h 2729893"/>
              <a:gd name="connsiteX132" fmla="*/ 1128797 w 1728872"/>
              <a:gd name="connsiteY132" fmla="*/ 2210781 h 2729893"/>
              <a:gd name="connsiteX133" fmla="*/ 1138322 w 1728872"/>
              <a:gd name="connsiteY133" fmla="*/ 2186968 h 2729893"/>
              <a:gd name="connsiteX134" fmla="*/ 1157372 w 1728872"/>
              <a:gd name="connsiteY134" fmla="*/ 2158393 h 2729893"/>
              <a:gd name="connsiteX135" fmla="*/ 1176422 w 1728872"/>
              <a:gd name="connsiteY135" fmla="*/ 2129818 h 2729893"/>
              <a:gd name="connsiteX136" fmla="*/ 1190710 w 1728872"/>
              <a:gd name="connsiteY136" fmla="*/ 2120293 h 2729893"/>
              <a:gd name="connsiteX137" fmla="*/ 1309772 w 1728872"/>
              <a:gd name="connsiteY137" fmla="*/ 2110768 h 2729893"/>
              <a:gd name="connsiteX138" fmla="*/ 1324060 w 1728872"/>
              <a:gd name="connsiteY138" fmla="*/ 2091718 h 2729893"/>
              <a:gd name="connsiteX139" fmla="*/ 1333585 w 1728872"/>
              <a:gd name="connsiteY139" fmla="*/ 2063143 h 2729893"/>
              <a:gd name="connsiteX140" fmla="*/ 1357397 w 1728872"/>
              <a:gd name="connsiteY140" fmla="*/ 2053618 h 2729893"/>
              <a:gd name="connsiteX141" fmla="*/ 1405022 w 1728872"/>
              <a:gd name="connsiteY141" fmla="*/ 2044093 h 2729893"/>
              <a:gd name="connsiteX142" fmla="*/ 1395497 w 1728872"/>
              <a:gd name="connsiteY142" fmla="*/ 2020281 h 2729893"/>
              <a:gd name="connsiteX143" fmla="*/ 1419310 w 1728872"/>
              <a:gd name="connsiteY143" fmla="*/ 2015518 h 2729893"/>
              <a:gd name="connsiteX144" fmla="*/ 1476460 w 1728872"/>
              <a:gd name="connsiteY144" fmla="*/ 2001231 h 2729893"/>
              <a:gd name="connsiteX145" fmla="*/ 1490747 w 1728872"/>
              <a:gd name="connsiteY145" fmla="*/ 1996468 h 2729893"/>
              <a:gd name="connsiteX146" fmla="*/ 1528847 w 1728872"/>
              <a:gd name="connsiteY146" fmla="*/ 1991706 h 2729893"/>
              <a:gd name="connsiteX147" fmla="*/ 1543135 w 1728872"/>
              <a:gd name="connsiteY147" fmla="*/ 1967893 h 2729893"/>
              <a:gd name="connsiteX148" fmla="*/ 1552660 w 1728872"/>
              <a:gd name="connsiteY148" fmla="*/ 1915506 h 2729893"/>
              <a:gd name="connsiteX149" fmla="*/ 1595522 w 1728872"/>
              <a:gd name="connsiteY149" fmla="*/ 1905981 h 2729893"/>
              <a:gd name="connsiteX150" fmla="*/ 1605047 w 1728872"/>
              <a:gd name="connsiteY150" fmla="*/ 1891693 h 2729893"/>
              <a:gd name="connsiteX151" fmla="*/ 1609810 w 1728872"/>
              <a:gd name="connsiteY151" fmla="*/ 1877406 h 2729893"/>
              <a:gd name="connsiteX152" fmla="*/ 1628860 w 1728872"/>
              <a:gd name="connsiteY152" fmla="*/ 1863118 h 2729893"/>
              <a:gd name="connsiteX153" fmla="*/ 1657435 w 1728872"/>
              <a:gd name="connsiteY153" fmla="*/ 1834543 h 2729893"/>
              <a:gd name="connsiteX154" fmla="*/ 1647910 w 1728872"/>
              <a:gd name="connsiteY154" fmla="*/ 1791681 h 2729893"/>
              <a:gd name="connsiteX155" fmla="*/ 1624097 w 1728872"/>
              <a:gd name="connsiteY155" fmla="*/ 1763106 h 2729893"/>
              <a:gd name="connsiteX156" fmla="*/ 1581235 w 1728872"/>
              <a:gd name="connsiteY156" fmla="*/ 1715481 h 2729893"/>
              <a:gd name="connsiteX157" fmla="*/ 1562185 w 1728872"/>
              <a:gd name="connsiteY157" fmla="*/ 1710718 h 2729893"/>
              <a:gd name="connsiteX158" fmla="*/ 1547897 w 1728872"/>
              <a:gd name="connsiteY158" fmla="*/ 1677381 h 2729893"/>
              <a:gd name="connsiteX159" fmla="*/ 1585997 w 1728872"/>
              <a:gd name="connsiteY159" fmla="*/ 1653568 h 2729893"/>
              <a:gd name="connsiteX160" fmla="*/ 1619335 w 1728872"/>
              <a:gd name="connsiteY160" fmla="*/ 1639281 h 2729893"/>
              <a:gd name="connsiteX161" fmla="*/ 1652672 w 1728872"/>
              <a:gd name="connsiteY161" fmla="*/ 1629756 h 2729893"/>
              <a:gd name="connsiteX162" fmla="*/ 1681247 w 1728872"/>
              <a:gd name="connsiteY162" fmla="*/ 1620231 h 2729893"/>
              <a:gd name="connsiteX163" fmla="*/ 1695535 w 1728872"/>
              <a:gd name="connsiteY163" fmla="*/ 1601181 h 2729893"/>
              <a:gd name="connsiteX164" fmla="*/ 1705060 w 1728872"/>
              <a:gd name="connsiteY164" fmla="*/ 1586893 h 2729893"/>
              <a:gd name="connsiteX165" fmla="*/ 1700297 w 1728872"/>
              <a:gd name="connsiteY165" fmla="*/ 1544031 h 2729893"/>
              <a:gd name="connsiteX166" fmla="*/ 1686010 w 1728872"/>
              <a:gd name="connsiteY166" fmla="*/ 1524981 h 2729893"/>
              <a:gd name="connsiteX167" fmla="*/ 1681247 w 1728872"/>
              <a:gd name="connsiteY167" fmla="*/ 1505931 h 2729893"/>
              <a:gd name="connsiteX168" fmla="*/ 1671722 w 1728872"/>
              <a:gd name="connsiteY168" fmla="*/ 1477356 h 2729893"/>
              <a:gd name="connsiteX169" fmla="*/ 1676485 w 1728872"/>
              <a:gd name="connsiteY169" fmla="*/ 1410681 h 2729893"/>
              <a:gd name="connsiteX170" fmla="*/ 1681247 w 1728872"/>
              <a:gd name="connsiteY170" fmla="*/ 1372581 h 2729893"/>
              <a:gd name="connsiteX171" fmla="*/ 1700297 w 1728872"/>
              <a:gd name="connsiteY171" fmla="*/ 1353531 h 2729893"/>
              <a:gd name="connsiteX172" fmla="*/ 1709822 w 1728872"/>
              <a:gd name="connsiteY172" fmla="*/ 1329718 h 2729893"/>
              <a:gd name="connsiteX173" fmla="*/ 1714585 w 1728872"/>
              <a:gd name="connsiteY173" fmla="*/ 1315431 h 2729893"/>
              <a:gd name="connsiteX174" fmla="*/ 1728872 w 1728872"/>
              <a:gd name="connsiteY174" fmla="*/ 1286856 h 2729893"/>
              <a:gd name="connsiteX175" fmla="*/ 1719347 w 1728872"/>
              <a:gd name="connsiteY175" fmla="*/ 1196368 h 2729893"/>
              <a:gd name="connsiteX176" fmla="*/ 1681247 w 1728872"/>
              <a:gd name="connsiteY176" fmla="*/ 1158268 h 2729893"/>
              <a:gd name="connsiteX177" fmla="*/ 1666960 w 1728872"/>
              <a:gd name="connsiteY177" fmla="*/ 1143981 h 2729893"/>
              <a:gd name="connsiteX178" fmla="*/ 1652672 w 1728872"/>
              <a:gd name="connsiteY178" fmla="*/ 1129693 h 2729893"/>
              <a:gd name="connsiteX179" fmla="*/ 1633622 w 1728872"/>
              <a:gd name="connsiteY179" fmla="*/ 1120168 h 2729893"/>
              <a:gd name="connsiteX180" fmla="*/ 1614572 w 1728872"/>
              <a:gd name="connsiteY180" fmla="*/ 1101118 h 2729893"/>
              <a:gd name="connsiteX181" fmla="*/ 1600285 w 1728872"/>
              <a:gd name="connsiteY181" fmla="*/ 1096356 h 2729893"/>
              <a:gd name="connsiteX182" fmla="*/ 1581235 w 1728872"/>
              <a:gd name="connsiteY182" fmla="*/ 1086831 h 2729893"/>
              <a:gd name="connsiteX183" fmla="*/ 1547897 w 1728872"/>
              <a:gd name="connsiteY183" fmla="*/ 1077306 h 2729893"/>
              <a:gd name="connsiteX184" fmla="*/ 1528847 w 1728872"/>
              <a:gd name="connsiteY184" fmla="*/ 1067781 h 2729893"/>
              <a:gd name="connsiteX185" fmla="*/ 1500272 w 1728872"/>
              <a:gd name="connsiteY185" fmla="*/ 1063018 h 2729893"/>
              <a:gd name="connsiteX186" fmla="*/ 1481222 w 1728872"/>
              <a:gd name="connsiteY186" fmla="*/ 1029681 h 2729893"/>
              <a:gd name="connsiteX187" fmla="*/ 1466935 w 1728872"/>
              <a:gd name="connsiteY187" fmla="*/ 986818 h 2729893"/>
              <a:gd name="connsiteX188" fmla="*/ 1457410 w 1728872"/>
              <a:gd name="connsiteY188" fmla="*/ 967768 h 2729893"/>
              <a:gd name="connsiteX189" fmla="*/ 1452647 w 1728872"/>
              <a:gd name="connsiteY189" fmla="*/ 953481 h 2729893"/>
              <a:gd name="connsiteX190" fmla="*/ 1443122 w 1728872"/>
              <a:gd name="connsiteY190" fmla="*/ 929668 h 2729893"/>
              <a:gd name="connsiteX191" fmla="*/ 1452647 w 1728872"/>
              <a:gd name="connsiteY191" fmla="*/ 867756 h 2729893"/>
              <a:gd name="connsiteX192" fmla="*/ 1462172 w 1728872"/>
              <a:gd name="connsiteY192" fmla="*/ 853468 h 2729893"/>
              <a:gd name="connsiteX193" fmla="*/ 1466935 w 1728872"/>
              <a:gd name="connsiteY193" fmla="*/ 839181 h 2729893"/>
              <a:gd name="connsiteX194" fmla="*/ 1500272 w 1728872"/>
              <a:gd name="connsiteY194" fmla="*/ 786793 h 2729893"/>
              <a:gd name="connsiteX195" fmla="*/ 1519322 w 1728872"/>
              <a:gd name="connsiteY195" fmla="*/ 739168 h 2729893"/>
              <a:gd name="connsiteX196" fmla="*/ 1528847 w 1728872"/>
              <a:gd name="connsiteY196" fmla="*/ 715356 h 2729893"/>
              <a:gd name="connsiteX197" fmla="*/ 1543135 w 1728872"/>
              <a:gd name="connsiteY197" fmla="*/ 701068 h 2729893"/>
              <a:gd name="connsiteX198" fmla="*/ 1562185 w 1728872"/>
              <a:gd name="connsiteY198" fmla="*/ 686781 h 2729893"/>
              <a:gd name="connsiteX199" fmla="*/ 1590760 w 1728872"/>
              <a:gd name="connsiteY199" fmla="*/ 643918 h 2729893"/>
              <a:gd name="connsiteX200" fmla="*/ 1600285 w 1728872"/>
              <a:gd name="connsiteY200" fmla="*/ 615343 h 2729893"/>
              <a:gd name="connsiteX201" fmla="*/ 1619335 w 1728872"/>
              <a:gd name="connsiteY201" fmla="*/ 586768 h 2729893"/>
              <a:gd name="connsiteX202" fmla="*/ 1614572 w 1728872"/>
              <a:gd name="connsiteY202" fmla="*/ 491518 h 2729893"/>
              <a:gd name="connsiteX203" fmla="*/ 1585997 w 1728872"/>
              <a:gd name="connsiteY203" fmla="*/ 467706 h 2729893"/>
              <a:gd name="connsiteX204" fmla="*/ 1571710 w 1728872"/>
              <a:gd name="connsiteY204" fmla="*/ 462943 h 2729893"/>
              <a:gd name="connsiteX205" fmla="*/ 1538372 w 1728872"/>
              <a:gd name="connsiteY205" fmla="*/ 448656 h 2729893"/>
              <a:gd name="connsiteX206" fmla="*/ 1533610 w 1728872"/>
              <a:gd name="connsiteY206" fmla="*/ 429606 h 2729893"/>
              <a:gd name="connsiteX207" fmla="*/ 1528847 w 1728872"/>
              <a:gd name="connsiteY207" fmla="*/ 343881 h 2729893"/>
              <a:gd name="connsiteX208" fmla="*/ 1514560 w 1728872"/>
              <a:gd name="connsiteY208" fmla="*/ 324831 h 2729893"/>
              <a:gd name="connsiteX209" fmla="*/ 1505035 w 1728872"/>
              <a:gd name="connsiteY209" fmla="*/ 310543 h 2729893"/>
              <a:gd name="connsiteX210" fmla="*/ 1485985 w 1728872"/>
              <a:gd name="connsiteY210" fmla="*/ 305781 h 2729893"/>
              <a:gd name="connsiteX211" fmla="*/ 1457410 w 1728872"/>
              <a:gd name="connsiteY211" fmla="*/ 296256 h 2729893"/>
              <a:gd name="connsiteX212" fmla="*/ 1481222 w 1728872"/>
              <a:gd name="connsiteY212" fmla="*/ 272443 h 2729893"/>
              <a:gd name="connsiteX213" fmla="*/ 1500272 w 1728872"/>
              <a:gd name="connsiteY213" fmla="*/ 234343 h 2729893"/>
              <a:gd name="connsiteX214" fmla="*/ 1514560 w 1728872"/>
              <a:gd name="connsiteY214" fmla="*/ 162906 h 2729893"/>
              <a:gd name="connsiteX215" fmla="*/ 1519322 w 1728872"/>
              <a:gd name="connsiteY215" fmla="*/ 139093 h 2729893"/>
              <a:gd name="connsiteX216" fmla="*/ 1524085 w 1728872"/>
              <a:gd name="connsiteY216" fmla="*/ 124806 h 2729893"/>
              <a:gd name="connsiteX217" fmla="*/ 1528847 w 1728872"/>
              <a:gd name="connsiteY217" fmla="*/ 105756 h 2729893"/>
              <a:gd name="connsiteX218" fmla="*/ 1547897 w 1728872"/>
              <a:gd name="connsiteY218" fmla="*/ 77181 h 2729893"/>
              <a:gd name="connsiteX219" fmla="*/ 1557422 w 1728872"/>
              <a:gd name="connsiteY219" fmla="*/ 62893 h 2729893"/>
              <a:gd name="connsiteX220" fmla="*/ 1538372 w 1728872"/>
              <a:gd name="connsiteY220" fmla="*/ 20031 h 2729893"/>
              <a:gd name="connsiteX0" fmla="*/ 1538372 w 1728872"/>
              <a:gd name="connsiteY0" fmla="*/ 20031 h 2729893"/>
              <a:gd name="connsiteX1" fmla="*/ 1485985 w 1728872"/>
              <a:gd name="connsiteY1" fmla="*/ 8125 h 2729893"/>
              <a:gd name="connsiteX2" fmla="*/ 1445503 w 1728872"/>
              <a:gd name="connsiteY2" fmla="*/ 3361 h 2729893"/>
              <a:gd name="connsiteX3" fmla="*/ 1338347 w 1728872"/>
              <a:gd name="connsiteY3" fmla="*/ 67656 h 2729893"/>
              <a:gd name="connsiteX4" fmla="*/ 1288341 w 1728872"/>
              <a:gd name="connsiteY4" fmla="*/ 122425 h 2729893"/>
              <a:gd name="connsiteX5" fmla="*/ 1221666 w 1728872"/>
              <a:gd name="connsiteY5" fmla="*/ 124805 h 2729893"/>
              <a:gd name="connsiteX6" fmla="*/ 1202616 w 1728872"/>
              <a:gd name="connsiteY6" fmla="*/ 146238 h 2729893"/>
              <a:gd name="connsiteX7" fmla="*/ 1138322 w 1728872"/>
              <a:gd name="connsiteY7" fmla="*/ 165288 h 2729893"/>
              <a:gd name="connsiteX8" fmla="*/ 1085935 w 1728872"/>
              <a:gd name="connsiteY8" fmla="*/ 243868 h 2729893"/>
              <a:gd name="connsiteX9" fmla="*/ 1059741 w 1728872"/>
              <a:gd name="connsiteY9" fmla="*/ 296256 h 2729893"/>
              <a:gd name="connsiteX10" fmla="*/ 966872 w 1728872"/>
              <a:gd name="connsiteY10" fmla="*/ 267681 h 2729893"/>
              <a:gd name="connsiteX11" fmla="*/ 909722 w 1728872"/>
              <a:gd name="connsiteY11" fmla="*/ 310543 h 2729893"/>
              <a:gd name="connsiteX12" fmla="*/ 885910 w 1728872"/>
              <a:gd name="connsiteY12" fmla="*/ 405793 h 2729893"/>
              <a:gd name="connsiteX13" fmla="*/ 854953 w 1728872"/>
              <a:gd name="connsiteY13" fmla="*/ 489137 h 2729893"/>
              <a:gd name="connsiteX14" fmla="*/ 769229 w 1728872"/>
              <a:gd name="connsiteY14" fmla="*/ 470086 h 2729893"/>
              <a:gd name="connsiteX15" fmla="*/ 716841 w 1728872"/>
              <a:gd name="connsiteY15" fmla="*/ 484375 h 2729893"/>
              <a:gd name="connsiteX16" fmla="*/ 681122 w 1728872"/>
              <a:gd name="connsiteY16" fmla="*/ 524857 h 2729893"/>
              <a:gd name="connsiteX17" fmla="*/ 633497 w 1728872"/>
              <a:gd name="connsiteY17" fmla="*/ 529619 h 2729893"/>
              <a:gd name="connsiteX18" fmla="*/ 631115 w 1728872"/>
              <a:gd name="connsiteY18" fmla="*/ 562956 h 2729893"/>
              <a:gd name="connsiteX19" fmla="*/ 595397 w 1728872"/>
              <a:gd name="connsiteY19" fmla="*/ 577244 h 2729893"/>
              <a:gd name="connsiteX20" fmla="*/ 581110 w 1728872"/>
              <a:gd name="connsiteY20" fmla="*/ 624868 h 2729893"/>
              <a:gd name="connsiteX21" fmla="*/ 564441 w 1728872"/>
              <a:gd name="connsiteY21" fmla="*/ 667731 h 2729893"/>
              <a:gd name="connsiteX22" fmla="*/ 514435 w 1728872"/>
              <a:gd name="connsiteY22" fmla="*/ 686781 h 2729893"/>
              <a:gd name="connsiteX23" fmla="*/ 535866 w 1728872"/>
              <a:gd name="connsiteY23" fmla="*/ 729643 h 2729893"/>
              <a:gd name="connsiteX24" fmla="*/ 571585 w 1728872"/>
              <a:gd name="connsiteY24" fmla="*/ 751075 h 2729893"/>
              <a:gd name="connsiteX25" fmla="*/ 595397 w 1728872"/>
              <a:gd name="connsiteY25" fmla="*/ 746313 h 2729893"/>
              <a:gd name="connsiteX26" fmla="*/ 616828 w 1728872"/>
              <a:gd name="connsiteY26" fmla="*/ 782031 h 2729893"/>
              <a:gd name="connsiteX27" fmla="*/ 604922 w 1728872"/>
              <a:gd name="connsiteY27" fmla="*/ 839181 h 2729893"/>
              <a:gd name="connsiteX28" fmla="*/ 638260 w 1728872"/>
              <a:gd name="connsiteY28" fmla="*/ 867756 h 2729893"/>
              <a:gd name="connsiteX29" fmla="*/ 604922 w 1728872"/>
              <a:gd name="connsiteY29" fmla="*/ 886806 h 2729893"/>
              <a:gd name="connsiteX30" fmla="*/ 576347 w 1728872"/>
              <a:gd name="connsiteY30" fmla="*/ 905856 h 2729893"/>
              <a:gd name="connsiteX31" fmla="*/ 562060 w 1728872"/>
              <a:gd name="connsiteY31" fmla="*/ 901093 h 2729893"/>
              <a:gd name="connsiteX32" fmla="*/ 566822 w 1728872"/>
              <a:gd name="connsiteY32" fmla="*/ 939193 h 2729893"/>
              <a:gd name="connsiteX33" fmla="*/ 557297 w 1728872"/>
              <a:gd name="connsiteY33" fmla="*/ 972531 h 2729893"/>
              <a:gd name="connsiteX34" fmla="*/ 523960 w 1728872"/>
              <a:gd name="connsiteY34" fmla="*/ 991581 h 2729893"/>
              <a:gd name="connsiteX35" fmla="*/ 509672 w 1728872"/>
              <a:gd name="connsiteY35" fmla="*/ 1005868 h 2729893"/>
              <a:gd name="connsiteX36" fmla="*/ 476335 w 1728872"/>
              <a:gd name="connsiteY36" fmla="*/ 986818 h 2729893"/>
              <a:gd name="connsiteX37" fmla="*/ 457285 w 1728872"/>
              <a:gd name="connsiteY37" fmla="*/ 991581 h 2729893"/>
              <a:gd name="connsiteX38" fmla="*/ 462047 w 1728872"/>
              <a:gd name="connsiteY38" fmla="*/ 1015393 h 2729893"/>
              <a:gd name="connsiteX39" fmla="*/ 481097 w 1728872"/>
              <a:gd name="connsiteY39" fmla="*/ 1043968 h 2729893"/>
              <a:gd name="connsiteX40" fmla="*/ 490622 w 1728872"/>
              <a:gd name="connsiteY40" fmla="*/ 1082068 h 2729893"/>
              <a:gd name="connsiteX41" fmla="*/ 485860 w 1728872"/>
              <a:gd name="connsiteY41" fmla="*/ 1182081 h 2729893"/>
              <a:gd name="connsiteX42" fmla="*/ 452522 w 1728872"/>
              <a:gd name="connsiteY42" fmla="*/ 1215418 h 2729893"/>
              <a:gd name="connsiteX43" fmla="*/ 438235 w 1728872"/>
              <a:gd name="connsiteY43" fmla="*/ 1229706 h 2729893"/>
              <a:gd name="connsiteX44" fmla="*/ 414422 w 1728872"/>
              <a:gd name="connsiteY44" fmla="*/ 1220181 h 2729893"/>
              <a:gd name="connsiteX45" fmla="*/ 395372 w 1728872"/>
              <a:gd name="connsiteY45" fmla="*/ 1215418 h 2729893"/>
              <a:gd name="connsiteX46" fmla="*/ 390610 w 1728872"/>
              <a:gd name="connsiteY46" fmla="*/ 1234468 h 2729893"/>
              <a:gd name="connsiteX47" fmla="*/ 385847 w 1728872"/>
              <a:gd name="connsiteY47" fmla="*/ 1258281 h 2729893"/>
              <a:gd name="connsiteX48" fmla="*/ 381085 w 1728872"/>
              <a:gd name="connsiteY48" fmla="*/ 1291618 h 2729893"/>
              <a:gd name="connsiteX49" fmla="*/ 376322 w 1728872"/>
              <a:gd name="connsiteY49" fmla="*/ 1305906 h 2729893"/>
              <a:gd name="connsiteX50" fmla="*/ 371560 w 1728872"/>
              <a:gd name="connsiteY50" fmla="*/ 1324956 h 2729893"/>
              <a:gd name="connsiteX51" fmla="*/ 366797 w 1728872"/>
              <a:gd name="connsiteY51" fmla="*/ 1348768 h 2729893"/>
              <a:gd name="connsiteX52" fmla="*/ 338222 w 1728872"/>
              <a:gd name="connsiteY52" fmla="*/ 1377343 h 2729893"/>
              <a:gd name="connsiteX53" fmla="*/ 319172 w 1728872"/>
              <a:gd name="connsiteY53" fmla="*/ 1391631 h 2729893"/>
              <a:gd name="connsiteX54" fmla="*/ 290597 w 1728872"/>
              <a:gd name="connsiteY54" fmla="*/ 1401156 h 2729893"/>
              <a:gd name="connsiteX55" fmla="*/ 276310 w 1728872"/>
              <a:gd name="connsiteY55" fmla="*/ 1415443 h 2729893"/>
              <a:gd name="connsiteX56" fmla="*/ 262022 w 1728872"/>
              <a:gd name="connsiteY56" fmla="*/ 1424968 h 2729893"/>
              <a:gd name="connsiteX57" fmla="*/ 257260 w 1728872"/>
              <a:gd name="connsiteY57" fmla="*/ 1439256 h 2729893"/>
              <a:gd name="connsiteX58" fmla="*/ 242972 w 1728872"/>
              <a:gd name="connsiteY58" fmla="*/ 1463068 h 2729893"/>
              <a:gd name="connsiteX59" fmla="*/ 209635 w 1728872"/>
              <a:gd name="connsiteY59" fmla="*/ 1496406 h 2729893"/>
              <a:gd name="connsiteX60" fmla="*/ 195347 w 1728872"/>
              <a:gd name="connsiteY60" fmla="*/ 1510693 h 2729893"/>
              <a:gd name="connsiteX61" fmla="*/ 157247 w 1728872"/>
              <a:gd name="connsiteY61" fmla="*/ 1539268 h 2729893"/>
              <a:gd name="connsiteX62" fmla="*/ 142960 w 1728872"/>
              <a:gd name="connsiteY62" fmla="*/ 1553556 h 2729893"/>
              <a:gd name="connsiteX63" fmla="*/ 114385 w 1728872"/>
              <a:gd name="connsiteY63" fmla="*/ 1577368 h 2729893"/>
              <a:gd name="connsiteX64" fmla="*/ 109622 w 1728872"/>
              <a:gd name="connsiteY64" fmla="*/ 1591656 h 2729893"/>
              <a:gd name="connsiteX65" fmla="*/ 100097 w 1728872"/>
              <a:gd name="connsiteY65" fmla="*/ 1653568 h 2729893"/>
              <a:gd name="connsiteX66" fmla="*/ 71522 w 1728872"/>
              <a:gd name="connsiteY66" fmla="*/ 1677381 h 2729893"/>
              <a:gd name="connsiteX67" fmla="*/ 38185 w 1728872"/>
              <a:gd name="connsiteY67" fmla="*/ 1720243 h 2729893"/>
              <a:gd name="connsiteX68" fmla="*/ 28660 w 1728872"/>
              <a:gd name="connsiteY68" fmla="*/ 1739293 h 2729893"/>
              <a:gd name="connsiteX69" fmla="*/ 42947 w 1728872"/>
              <a:gd name="connsiteY69" fmla="*/ 1786918 h 2729893"/>
              <a:gd name="connsiteX70" fmla="*/ 47710 w 1728872"/>
              <a:gd name="connsiteY70" fmla="*/ 1805968 h 2729893"/>
              <a:gd name="connsiteX71" fmla="*/ 52472 w 1728872"/>
              <a:gd name="connsiteY71" fmla="*/ 1820256 h 2729893"/>
              <a:gd name="connsiteX72" fmla="*/ 38185 w 1728872"/>
              <a:gd name="connsiteY72" fmla="*/ 1877406 h 2729893"/>
              <a:gd name="connsiteX73" fmla="*/ 28660 w 1728872"/>
              <a:gd name="connsiteY73" fmla="*/ 1905981 h 2729893"/>
              <a:gd name="connsiteX74" fmla="*/ 57235 w 1728872"/>
              <a:gd name="connsiteY74" fmla="*/ 1958368 h 2729893"/>
              <a:gd name="connsiteX75" fmla="*/ 61997 w 1728872"/>
              <a:gd name="connsiteY75" fmla="*/ 1977418 h 2729893"/>
              <a:gd name="connsiteX76" fmla="*/ 23897 w 1728872"/>
              <a:gd name="connsiteY76" fmla="*/ 1977418 h 2729893"/>
              <a:gd name="connsiteX77" fmla="*/ 85 w 1728872"/>
              <a:gd name="connsiteY77" fmla="*/ 1982181 h 2729893"/>
              <a:gd name="connsiteX78" fmla="*/ 19135 w 1728872"/>
              <a:gd name="connsiteY78" fmla="*/ 2020281 h 2729893"/>
              <a:gd name="connsiteX79" fmla="*/ 33422 w 1728872"/>
              <a:gd name="connsiteY79" fmla="*/ 2206018 h 2729893"/>
              <a:gd name="connsiteX80" fmla="*/ 47710 w 1728872"/>
              <a:gd name="connsiteY80" fmla="*/ 2277456 h 2729893"/>
              <a:gd name="connsiteX81" fmla="*/ 66760 w 1728872"/>
              <a:gd name="connsiteY81" fmla="*/ 2301268 h 2729893"/>
              <a:gd name="connsiteX82" fmla="*/ 76285 w 1728872"/>
              <a:gd name="connsiteY82" fmla="*/ 2315556 h 2729893"/>
              <a:gd name="connsiteX83" fmla="*/ 104860 w 1728872"/>
              <a:gd name="connsiteY83" fmla="*/ 2329843 h 2729893"/>
              <a:gd name="connsiteX84" fmla="*/ 157247 w 1728872"/>
              <a:gd name="connsiteY84" fmla="*/ 2391756 h 2729893"/>
              <a:gd name="connsiteX85" fmla="*/ 171535 w 1728872"/>
              <a:gd name="connsiteY85" fmla="*/ 2425093 h 2729893"/>
              <a:gd name="connsiteX86" fmla="*/ 176297 w 1728872"/>
              <a:gd name="connsiteY86" fmla="*/ 2448906 h 2729893"/>
              <a:gd name="connsiteX87" fmla="*/ 190585 w 1728872"/>
              <a:gd name="connsiteY87" fmla="*/ 2467956 h 2729893"/>
              <a:gd name="connsiteX88" fmla="*/ 195347 w 1728872"/>
              <a:gd name="connsiteY88" fmla="*/ 2482243 h 2729893"/>
              <a:gd name="connsiteX89" fmla="*/ 204872 w 1728872"/>
              <a:gd name="connsiteY89" fmla="*/ 2501293 h 2729893"/>
              <a:gd name="connsiteX90" fmla="*/ 209635 w 1728872"/>
              <a:gd name="connsiteY90" fmla="*/ 2525106 h 2729893"/>
              <a:gd name="connsiteX91" fmla="*/ 233447 w 1728872"/>
              <a:gd name="connsiteY91" fmla="*/ 2567968 h 2729893"/>
              <a:gd name="connsiteX92" fmla="*/ 238210 w 1728872"/>
              <a:gd name="connsiteY92" fmla="*/ 2582256 h 2729893"/>
              <a:gd name="connsiteX93" fmla="*/ 262022 w 1728872"/>
              <a:gd name="connsiteY93" fmla="*/ 2606068 h 2729893"/>
              <a:gd name="connsiteX94" fmla="*/ 271547 w 1728872"/>
              <a:gd name="connsiteY94" fmla="*/ 2620356 h 2729893"/>
              <a:gd name="connsiteX95" fmla="*/ 300122 w 1728872"/>
              <a:gd name="connsiteY95" fmla="*/ 2625118 h 2729893"/>
              <a:gd name="connsiteX96" fmla="*/ 395372 w 1728872"/>
              <a:gd name="connsiteY96" fmla="*/ 2653693 h 2729893"/>
              <a:gd name="connsiteX97" fmla="*/ 395372 w 1728872"/>
              <a:gd name="connsiteY97" fmla="*/ 2653693 h 2729893"/>
              <a:gd name="connsiteX98" fmla="*/ 452522 w 1728872"/>
              <a:gd name="connsiteY98" fmla="*/ 2672743 h 2729893"/>
              <a:gd name="connsiteX99" fmla="*/ 476335 w 1728872"/>
              <a:gd name="connsiteY99" fmla="*/ 2682268 h 2729893"/>
              <a:gd name="connsiteX100" fmla="*/ 504910 w 1728872"/>
              <a:gd name="connsiteY100" fmla="*/ 2691793 h 2729893"/>
              <a:gd name="connsiteX101" fmla="*/ 552535 w 1728872"/>
              <a:gd name="connsiteY101" fmla="*/ 2701318 h 2729893"/>
              <a:gd name="connsiteX102" fmla="*/ 600160 w 1728872"/>
              <a:gd name="connsiteY102" fmla="*/ 2715606 h 2729893"/>
              <a:gd name="connsiteX103" fmla="*/ 628735 w 1728872"/>
              <a:gd name="connsiteY103" fmla="*/ 2725131 h 2729893"/>
              <a:gd name="connsiteX104" fmla="*/ 643022 w 1728872"/>
              <a:gd name="connsiteY104" fmla="*/ 2729893 h 2729893"/>
              <a:gd name="connsiteX105" fmla="*/ 652547 w 1728872"/>
              <a:gd name="connsiteY105" fmla="*/ 2663218 h 2729893"/>
              <a:gd name="connsiteX106" fmla="*/ 666835 w 1728872"/>
              <a:gd name="connsiteY106" fmla="*/ 2653693 h 2729893"/>
              <a:gd name="connsiteX107" fmla="*/ 695410 w 1728872"/>
              <a:gd name="connsiteY107" fmla="*/ 2644168 h 2729893"/>
              <a:gd name="connsiteX108" fmla="*/ 709697 w 1728872"/>
              <a:gd name="connsiteY108" fmla="*/ 2634643 h 2729893"/>
              <a:gd name="connsiteX109" fmla="*/ 738272 w 1728872"/>
              <a:gd name="connsiteY109" fmla="*/ 2625118 h 2729893"/>
              <a:gd name="connsiteX110" fmla="*/ 771610 w 1728872"/>
              <a:gd name="connsiteY110" fmla="*/ 2610831 h 2729893"/>
              <a:gd name="connsiteX111" fmla="*/ 800185 w 1728872"/>
              <a:gd name="connsiteY111" fmla="*/ 2587018 h 2729893"/>
              <a:gd name="connsiteX112" fmla="*/ 833522 w 1728872"/>
              <a:gd name="connsiteY112" fmla="*/ 2553681 h 2729893"/>
              <a:gd name="connsiteX113" fmla="*/ 895435 w 1728872"/>
              <a:gd name="connsiteY113" fmla="*/ 2534631 h 2729893"/>
              <a:gd name="connsiteX114" fmla="*/ 924010 w 1728872"/>
              <a:gd name="connsiteY114" fmla="*/ 2520343 h 2729893"/>
              <a:gd name="connsiteX115" fmla="*/ 962110 w 1728872"/>
              <a:gd name="connsiteY115" fmla="*/ 2510818 h 2729893"/>
              <a:gd name="connsiteX116" fmla="*/ 976397 w 1728872"/>
              <a:gd name="connsiteY116" fmla="*/ 2506056 h 2729893"/>
              <a:gd name="connsiteX117" fmla="*/ 995447 w 1728872"/>
              <a:gd name="connsiteY117" fmla="*/ 2501293 h 2729893"/>
              <a:gd name="connsiteX118" fmla="*/ 1014497 w 1728872"/>
              <a:gd name="connsiteY118" fmla="*/ 2491768 h 2729893"/>
              <a:gd name="connsiteX119" fmla="*/ 1062122 w 1728872"/>
              <a:gd name="connsiteY119" fmla="*/ 2482243 h 2729893"/>
              <a:gd name="connsiteX120" fmla="*/ 1066885 w 1728872"/>
              <a:gd name="connsiteY120" fmla="*/ 2463193 h 2729893"/>
              <a:gd name="connsiteX121" fmla="*/ 1109747 w 1728872"/>
              <a:gd name="connsiteY121" fmla="*/ 2448906 h 2729893"/>
              <a:gd name="connsiteX122" fmla="*/ 1114510 w 1728872"/>
              <a:gd name="connsiteY122" fmla="*/ 2429856 h 2729893"/>
              <a:gd name="connsiteX123" fmla="*/ 1109747 w 1728872"/>
              <a:gd name="connsiteY123" fmla="*/ 2415568 h 2729893"/>
              <a:gd name="connsiteX124" fmla="*/ 1081172 w 1728872"/>
              <a:gd name="connsiteY124" fmla="*/ 2377468 h 2729893"/>
              <a:gd name="connsiteX125" fmla="*/ 1071647 w 1728872"/>
              <a:gd name="connsiteY125" fmla="*/ 2363181 h 2729893"/>
              <a:gd name="connsiteX126" fmla="*/ 1038310 w 1728872"/>
              <a:gd name="connsiteY126" fmla="*/ 2320318 h 2729893"/>
              <a:gd name="connsiteX127" fmla="*/ 1066885 w 1728872"/>
              <a:gd name="connsiteY127" fmla="*/ 2253643 h 2729893"/>
              <a:gd name="connsiteX128" fmla="*/ 1081172 w 1728872"/>
              <a:gd name="connsiteY128" fmla="*/ 2248881 h 2729893"/>
              <a:gd name="connsiteX129" fmla="*/ 1100222 w 1728872"/>
              <a:gd name="connsiteY129" fmla="*/ 2234593 h 2729893"/>
              <a:gd name="connsiteX130" fmla="*/ 1114510 w 1728872"/>
              <a:gd name="connsiteY130" fmla="*/ 2225068 h 2729893"/>
              <a:gd name="connsiteX131" fmla="*/ 1128797 w 1728872"/>
              <a:gd name="connsiteY131" fmla="*/ 2210781 h 2729893"/>
              <a:gd name="connsiteX132" fmla="*/ 1138322 w 1728872"/>
              <a:gd name="connsiteY132" fmla="*/ 2186968 h 2729893"/>
              <a:gd name="connsiteX133" fmla="*/ 1157372 w 1728872"/>
              <a:gd name="connsiteY133" fmla="*/ 2158393 h 2729893"/>
              <a:gd name="connsiteX134" fmla="*/ 1176422 w 1728872"/>
              <a:gd name="connsiteY134" fmla="*/ 2129818 h 2729893"/>
              <a:gd name="connsiteX135" fmla="*/ 1190710 w 1728872"/>
              <a:gd name="connsiteY135" fmla="*/ 2120293 h 2729893"/>
              <a:gd name="connsiteX136" fmla="*/ 1309772 w 1728872"/>
              <a:gd name="connsiteY136" fmla="*/ 2110768 h 2729893"/>
              <a:gd name="connsiteX137" fmla="*/ 1324060 w 1728872"/>
              <a:gd name="connsiteY137" fmla="*/ 2091718 h 2729893"/>
              <a:gd name="connsiteX138" fmla="*/ 1333585 w 1728872"/>
              <a:gd name="connsiteY138" fmla="*/ 2063143 h 2729893"/>
              <a:gd name="connsiteX139" fmla="*/ 1357397 w 1728872"/>
              <a:gd name="connsiteY139" fmla="*/ 2053618 h 2729893"/>
              <a:gd name="connsiteX140" fmla="*/ 1405022 w 1728872"/>
              <a:gd name="connsiteY140" fmla="*/ 2044093 h 2729893"/>
              <a:gd name="connsiteX141" fmla="*/ 1395497 w 1728872"/>
              <a:gd name="connsiteY141" fmla="*/ 2020281 h 2729893"/>
              <a:gd name="connsiteX142" fmla="*/ 1419310 w 1728872"/>
              <a:gd name="connsiteY142" fmla="*/ 2015518 h 2729893"/>
              <a:gd name="connsiteX143" fmla="*/ 1476460 w 1728872"/>
              <a:gd name="connsiteY143" fmla="*/ 2001231 h 2729893"/>
              <a:gd name="connsiteX144" fmla="*/ 1490747 w 1728872"/>
              <a:gd name="connsiteY144" fmla="*/ 1996468 h 2729893"/>
              <a:gd name="connsiteX145" fmla="*/ 1528847 w 1728872"/>
              <a:gd name="connsiteY145" fmla="*/ 1991706 h 2729893"/>
              <a:gd name="connsiteX146" fmla="*/ 1543135 w 1728872"/>
              <a:gd name="connsiteY146" fmla="*/ 1967893 h 2729893"/>
              <a:gd name="connsiteX147" fmla="*/ 1552660 w 1728872"/>
              <a:gd name="connsiteY147" fmla="*/ 1915506 h 2729893"/>
              <a:gd name="connsiteX148" fmla="*/ 1595522 w 1728872"/>
              <a:gd name="connsiteY148" fmla="*/ 1905981 h 2729893"/>
              <a:gd name="connsiteX149" fmla="*/ 1605047 w 1728872"/>
              <a:gd name="connsiteY149" fmla="*/ 1891693 h 2729893"/>
              <a:gd name="connsiteX150" fmla="*/ 1609810 w 1728872"/>
              <a:gd name="connsiteY150" fmla="*/ 1877406 h 2729893"/>
              <a:gd name="connsiteX151" fmla="*/ 1628860 w 1728872"/>
              <a:gd name="connsiteY151" fmla="*/ 1863118 h 2729893"/>
              <a:gd name="connsiteX152" fmla="*/ 1657435 w 1728872"/>
              <a:gd name="connsiteY152" fmla="*/ 1834543 h 2729893"/>
              <a:gd name="connsiteX153" fmla="*/ 1647910 w 1728872"/>
              <a:gd name="connsiteY153" fmla="*/ 1791681 h 2729893"/>
              <a:gd name="connsiteX154" fmla="*/ 1624097 w 1728872"/>
              <a:gd name="connsiteY154" fmla="*/ 1763106 h 2729893"/>
              <a:gd name="connsiteX155" fmla="*/ 1581235 w 1728872"/>
              <a:gd name="connsiteY155" fmla="*/ 1715481 h 2729893"/>
              <a:gd name="connsiteX156" fmla="*/ 1562185 w 1728872"/>
              <a:gd name="connsiteY156" fmla="*/ 1710718 h 2729893"/>
              <a:gd name="connsiteX157" fmla="*/ 1547897 w 1728872"/>
              <a:gd name="connsiteY157" fmla="*/ 1677381 h 2729893"/>
              <a:gd name="connsiteX158" fmla="*/ 1585997 w 1728872"/>
              <a:gd name="connsiteY158" fmla="*/ 1653568 h 2729893"/>
              <a:gd name="connsiteX159" fmla="*/ 1619335 w 1728872"/>
              <a:gd name="connsiteY159" fmla="*/ 1639281 h 2729893"/>
              <a:gd name="connsiteX160" fmla="*/ 1652672 w 1728872"/>
              <a:gd name="connsiteY160" fmla="*/ 1629756 h 2729893"/>
              <a:gd name="connsiteX161" fmla="*/ 1681247 w 1728872"/>
              <a:gd name="connsiteY161" fmla="*/ 1620231 h 2729893"/>
              <a:gd name="connsiteX162" fmla="*/ 1695535 w 1728872"/>
              <a:gd name="connsiteY162" fmla="*/ 1601181 h 2729893"/>
              <a:gd name="connsiteX163" fmla="*/ 1705060 w 1728872"/>
              <a:gd name="connsiteY163" fmla="*/ 1586893 h 2729893"/>
              <a:gd name="connsiteX164" fmla="*/ 1700297 w 1728872"/>
              <a:gd name="connsiteY164" fmla="*/ 1544031 h 2729893"/>
              <a:gd name="connsiteX165" fmla="*/ 1686010 w 1728872"/>
              <a:gd name="connsiteY165" fmla="*/ 1524981 h 2729893"/>
              <a:gd name="connsiteX166" fmla="*/ 1681247 w 1728872"/>
              <a:gd name="connsiteY166" fmla="*/ 1505931 h 2729893"/>
              <a:gd name="connsiteX167" fmla="*/ 1671722 w 1728872"/>
              <a:gd name="connsiteY167" fmla="*/ 1477356 h 2729893"/>
              <a:gd name="connsiteX168" fmla="*/ 1676485 w 1728872"/>
              <a:gd name="connsiteY168" fmla="*/ 1410681 h 2729893"/>
              <a:gd name="connsiteX169" fmla="*/ 1681247 w 1728872"/>
              <a:gd name="connsiteY169" fmla="*/ 1372581 h 2729893"/>
              <a:gd name="connsiteX170" fmla="*/ 1700297 w 1728872"/>
              <a:gd name="connsiteY170" fmla="*/ 1353531 h 2729893"/>
              <a:gd name="connsiteX171" fmla="*/ 1709822 w 1728872"/>
              <a:gd name="connsiteY171" fmla="*/ 1329718 h 2729893"/>
              <a:gd name="connsiteX172" fmla="*/ 1714585 w 1728872"/>
              <a:gd name="connsiteY172" fmla="*/ 1315431 h 2729893"/>
              <a:gd name="connsiteX173" fmla="*/ 1728872 w 1728872"/>
              <a:gd name="connsiteY173" fmla="*/ 1286856 h 2729893"/>
              <a:gd name="connsiteX174" fmla="*/ 1719347 w 1728872"/>
              <a:gd name="connsiteY174" fmla="*/ 1196368 h 2729893"/>
              <a:gd name="connsiteX175" fmla="*/ 1681247 w 1728872"/>
              <a:gd name="connsiteY175" fmla="*/ 1158268 h 2729893"/>
              <a:gd name="connsiteX176" fmla="*/ 1666960 w 1728872"/>
              <a:gd name="connsiteY176" fmla="*/ 1143981 h 2729893"/>
              <a:gd name="connsiteX177" fmla="*/ 1652672 w 1728872"/>
              <a:gd name="connsiteY177" fmla="*/ 1129693 h 2729893"/>
              <a:gd name="connsiteX178" fmla="*/ 1633622 w 1728872"/>
              <a:gd name="connsiteY178" fmla="*/ 1120168 h 2729893"/>
              <a:gd name="connsiteX179" fmla="*/ 1614572 w 1728872"/>
              <a:gd name="connsiteY179" fmla="*/ 1101118 h 2729893"/>
              <a:gd name="connsiteX180" fmla="*/ 1600285 w 1728872"/>
              <a:gd name="connsiteY180" fmla="*/ 1096356 h 2729893"/>
              <a:gd name="connsiteX181" fmla="*/ 1581235 w 1728872"/>
              <a:gd name="connsiteY181" fmla="*/ 1086831 h 2729893"/>
              <a:gd name="connsiteX182" fmla="*/ 1547897 w 1728872"/>
              <a:gd name="connsiteY182" fmla="*/ 1077306 h 2729893"/>
              <a:gd name="connsiteX183" fmla="*/ 1528847 w 1728872"/>
              <a:gd name="connsiteY183" fmla="*/ 1067781 h 2729893"/>
              <a:gd name="connsiteX184" fmla="*/ 1500272 w 1728872"/>
              <a:gd name="connsiteY184" fmla="*/ 1063018 h 2729893"/>
              <a:gd name="connsiteX185" fmla="*/ 1481222 w 1728872"/>
              <a:gd name="connsiteY185" fmla="*/ 1029681 h 2729893"/>
              <a:gd name="connsiteX186" fmla="*/ 1466935 w 1728872"/>
              <a:gd name="connsiteY186" fmla="*/ 986818 h 2729893"/>
              <a:gd name="connsiteX187" fmla="*/ 1457410 w 1728872"/>
              <a:gd name="connsiteY187" fmla="*/ 967768 h 2729893"/>
              <a:gd name="connsiteX188" fmla="*/ 1452647 w 1728872"/>
              <a:gd name="connsiteY188" fmla="*/ 953481 h 2729893"/>
              <a:gd name="connsiteX189" fmla="*/ 1443122 w 1728872"/>
              <a:gd name="connsiteY189" fmla="*/ 929668 h 2729893"/>
              <a:gd name="connsiteX190" fmla="*/ 1452647 w 1728872"/>
              <a:gd name="connsiteY190" fmla="*/ 867756 h 2729893"/>
              <a:gd name="connsiteX191" fmla="*/ 1462172 w 1728872"/>
              <a:gd name="connsiteY191" fmla="*/ 853468 h 2729893"/>
              <a:gd name="connsiteX192" fmla="*/ 1466935 w 1728872"/>
              <a:gd name="connsiteY192" fmla="*/ 839181 h 2729893"/>
              <a:gd name="connsiteX193" fmla="*/ 1500272 w 1728872"/>
              <a:gd name="connsiteY193" fmla="*/ 786793 h 2729893"/>
              <a:gd name="connsiteX194" fmla="*/ 1519322 w 1728872"/>
              <a:gd name="connsiteY194" fmla="*/ 739168 h 2729893"/>
              <a:gd name="connsiteX195" fmla="*/ 1528847 w 1728872"/>
              <a:gd name="connsiteY195" fmla="*/ 715356 h 2729893"/>
              <a:gd name="connsiteX196" fmla="*/ 1543135 w 1728872"/>
              <a:gd name="connsiteY196" fmla="*/ 701068 h 2729893"/>
              <a:gd name="connsiteX197" fmla="*/ 1562185 w 1728872"/>
              <a:gd name="connsiteY197" fmla="*/ 686781 h 2729893"/>
              <a:gd name="connsiteX198" fmla="*/ 1590760 w 1728872"/>
              <a:gd name="connsiteY198" fmla="*/ 643918 h 2729893"/>
              <a:gd name="connsiteX199" fmla="*/ 1600285 w 1728872"/>
              <a:gd name="connsiteY199" fmla="*/ 615343 h 2729893"/>
              <a:gd name="connsiteX200" fmla="*/ 1619335 w 1728872"/>
              <a:gd name="connsiteY200" fmla="*/ 586768 h 2729893"/>
              <a:gd name="connsiteX201" fmla="*/ 1614572 w 1728872"/>
              <a:gd name="connsiteY201" fmla="*/ 491518 h 2729893"/>
              <a:gd name="connsiteX202" fmla="*/ 1585997 w 1728872"/>
              <a:gd name="connsiteY202" fmla="*/ 467706 h 2729893"/>
              <a:gd name="connsiteX203" fmla="*/ 1571710 w 1728872"/>
              <a:gd name="connsiteY203" fmla="*/ 462943 h 2729893"/>
              <a:gd name="connsiteX204" fmla="*/ 1538372 w 1728872"/>
              <a:gd name="connsiteY204" fmla="*/ 448656 h 2729893"/>
              <a:gd name="connsiteX205" fmla="*/ 1533610 w 1728872"/>
              <a:gd name="connsiteY205" fmla="*/ 429606 h 2729893"/>
              <a:gd name="connsiteX206" fmla="*/ 1528847 w 1728872"/>
              <a:gd name="connsiteY206" fmla="*/ 343881 h 2729893"/>
              <a:gd name="connsiteX207" fmla="*/ 1514560 w 1728872"/>
              <a:gd name="connsiteY207" fmla="*/ 324831 h 2729893"/>
              <a:gd name="connsiteX208" fmla="*/ 1505035 w 1728872"/>
              <a:gd name="connsiteY208" fmla="*/ 310543 h 2729893"/>
              <a:gd name="connsiteX209" fmla="*/ 1485985 w 1728872"/>
              <a:gd name="connsiteY209" fmla="*/ 305781 h 2729893"/>
              <a:gd name="connsiteX210" fmla="*/ 1457410 w 1728872"/>
              <a:gd name="connsiteY210" fmla="*/ 296256 h 2729893"/>
              <a:gd name="connsiteX211" fmla="*/ 1481222 w 1728872"/>
              <a:gd name="connsiteY211" fmla="*/ 272443 h 2729893"/>
              <a:gd name="connsiteX212" fmla="*/ 1500272 w 1728872"/>
              <a:gd name="connsiteY212" fmla="*/ 234343 h 2729893"/>
              <a:gd name="connsiteX213" fmla="*/ 1514560 w 1728872"/>
              <a:gd name="connsiteY213" fmla="*/ 162906 h 2729893"/>
              <a:gd name="connsiteX214" fmla="*/ 1519322 w 1728872"/>
              <a:gd name="connsiteY214" fmla="*/ 139093 h 2729893"/>
              <a:gd name="connsiteX215" fmla="*/ 1524085 w 1728872"/>
              <a:gd name="connsiteY215" fmla="*/ 124806 h 2729893"/>
              <a:gd name="connsiteX216" fmla="*/ 1528847 w 1728872"/>
              <a:gd name="connsiteY216" fmla="*/ 105756 h 2729893"/>
              <a:gd name="connsiteX217" fmla="*/ 1547897 w 1728872"/>
              <a:gd name="connsiteY217" fmla="*/ 77181 h 2729893"/>
              <a:gd name="connsiteX218" fmla="*/ 1557422 w 1728872"/>
              <a:gd name="connsiteY218" fmla="*/ 62893 h 2729893"/>
              <a:gd name="connsiteX219" fmla="*/ 1538372 w 1728872"/>
              <a:gd name="connsiteY219" fmla="*/ 20031 h 2729893"/>
              <a:gd name="connsiteX0" fmla="*/ 1538372 w 1728872"/>
              <a:gd name="connsiteY0" fmla="*/ 20031 h 2729893"/>
              <a:gd name="connsiteX1" fmla="*/ 1485985 w 1728872"/>
              <a:gd name="connsiteY1" fmla="*/ 8125 h 2729893"/>
              <a:gd name="connsiteX2" fmla="*/ 1445503 w 1728872"/>
              <a:gd name="connsiteY2" fmla="*/ 3361 h 2729893"/>
              <a:gd name="connsiteX3" fmla="*/ 1338347 w 1728872"/>
              <a:gd name="connsiteY3" fmla="*/ 67656 h 2729893"/>
              <a:gd name="connsiteX4" fmla="*/ 1288341 w 1728872"/>
              <a:gd name="connsiteY4" fmla="*/ 122425 h 2729893"/>
              <a:gd name="connsiteX5" fmla="*/ 1221666 w 1728872"/>
              <a:gd name="connsiteY5" fmla="*/ 124805 h 2729893"/>
              <a:gd name="connsiteX6" fmla="*/ 1202616 w 1728872"/>
              <a:gd name="connsiteY6" fmla="*/ 146238 h 2729893"/>
              <a:gd name="connsiteX7" fmla="*/ 1138322 w 1728872"/>
              <a:gd name="connsiteY7" fmla="*/ 165288 h 2729893"/>
              <a:gd name="connsiteX8" fmla="*/ 1085935 w 1728872"/>
              <a:gd name="connsiteY8" fmla="*/ 243868 h 2729893"/>
              <a:gd name="connsiteX9" fmla="*/ 1059741 w 1728872"/>
              <a:gd name="connsiteY9" fmla="*/ 296256 h 2729893"/>
              <a:gd name="connsiteX10" fmla="*/ 966872 w 1728872"/>
              <a:gd name="connsiteY10" fmla="*/ 267681 h 2729893"/>
              <a:gd name="connsiteX11" fmla="*/ 909722 w 1728872"/>
              <a:gd name="connsiteY11" fmla="*/ 310543 h 2729893"/>
              <a:gd name="connsiteX12" fmla="*/ 885910 w 1728872"/>
              <a:gd name="connsiteY12" fmla="*/ 405793 h 2729893"/>
              <a:gd name="connsiteX13" fmla="*/ 854953 w 1728872"/>
              <a:gd name="connsiteY13" fmla="*/ 489137 h 2729893"/>
              <a:gd name="connsiteX14" fmla="*/ 769229 w 1728872"/>
              <a:gd name="connsiteY14" fmla="*/ 470086 h 2729893"/>
              <a:gd name="connsiteX15" fmla="*/ 716841 w 1728872"/>
              <a:gd name="connsiteY15" fmla="*/ 484375 h 2729893"/>
              <a:gd name="connsiteX16" fmla="*/ 681122 w 1728872"/>
              <a:gd name="connsiteY16" fmla="*/ 524857 h 2729893"/>
              <a:gd name="connsiteX17" fmla="*/ 633497 w 1728872"/>
              <a:gd name="connsiteY17" fmla="*/ 529619 h 2729893"/>
              <a:gd name="connsiteX18" fmla="*/ 631115 w 1728872"/>
              <a:gd name="connsiteY18" fmla="*/ 562956 h 2729893"/>
              <a:gd name="connsiteX19" fmla="*/ 595397 w 1728872"/>
              <a:gd name="connsiteY19" fmla="*/ 577244 h 2729893"/>
              <a:gd name="connsiteX20" fmla="*/ 581110 w 1728872"/>
              <a:gd name="connsiteY20" fmla="*/ 624868 h 2729893"/>
              <a:gd name="connsiteX21" fmla="*/ 564441 w 1728872"/>
              <a:gd name="connsiteY21" fmla="*/ 667731 h 2729893"/>
              <a:gd name="connsiteX22" fmla="*/ 514435 w 1728872"/>
              <a:gd name="connsiteY22" fmla="*/ 686781 h 2729893"/>
              <a:gd name="connsiteX23" fmla="*/ 535866 w 1728872"/>
              <a:gd name="connsiteY23" fmla="*/ 729643 h 2729893"/>
              <a:gd name="connsiteX24" fmla="*/ 571585 w 1728872"/>
              <a:gd name="connsiteY24" fmla="*/ 751075 h 2729893"/>
              <a:gd name="connsiteX25" fmla="*/ 595397 w 1728872"/>
              <a:gd name="connsiteY25" fmla="*/ 746313 h 2729893"/>
              <a:gd name="connsiteX26" fmla="*/ 616828 w 1728872"/>
              <a:gd name="connsiteY26" fmla="*/ 782031 h 2729893"/>
              <a:gd name="connsiteX27" fmla="*/ 604922 w 1728872"/>
              <a:gd name="connsiteY27" fmla="*/ 839181 h 2729893"/>
              <a:gd name="connsiteX28" fmla="*/ 638260 w 1728872"/>
              <a:gd name="connsiteY28" fmla="*/ 867756 h 2729893"/>
              <a:gd name="connsiteX29" fmla="*/ 576347 w 1728872"/>
              <a:gd name="connsiteY29" fmla="*/ 905856 h 2729893"/>
              <a:gd name="connsiteX30" fmla="*/ 562060 w 1728872"/>
              <a:gd name="connsiteY30" fmla="*/ 901093 h 2729893"/>
              <a:gd name="connsiteX31" fmla="*/ 566822 w 1728872"/>
              <a:gd name="connsiteY31" fmla="*/ 939193 h 2729893"/>
              <a:gd name="connsiteX32" fmla="*/ 557297 w 1728872"/>
              <a:gd name="connsiteY32" fmla="*/ 972531 h 2729893"/>
              <a:gd name="connsiteX33" fmla="*/ 523960 w 1728872"/>
              <a:gd name="connsiteY33" fmla="*/ 991581 h 2729893"/>
              <a:gd name="connsiteX34" fmla="*/ 509672 w 1728872"/>
              <a:gd name="connsiteY34" fmla="*/ 1005868 h 2729893"/>
              <a:gd name="connsiteX35" fmla="*/ 476335 w 1728872"/>
              <a:gd name="connsiteY35" fmla="*/ 986818 h 2729893"/>
              <a:gd name="connsiteX36" fmla="*/ 457285 w 1728872"/>
              <a:gd name="connsiteY36" fmla="*/ 991581 h 2729893"/>
              <a:gd name="connsiteX37" fmla="*/ 462047 w 1728872"/>
              <a:gd name="connsiteY37" fmla="*/ 1015393 h 2729893"/>
              <a:gd name="connsiteX38" fmla="*/ 481097 w 1728872"/>
              <a:gd name="connsiteY38" fmla="*/ 1043968 h 2729893"/>
              <a:gd name="connsiteX39" fmla="*/ 490622 w 1728872"/>
              <a:gd name="connsiteY39" fmla="*/ 1082068 h 2729893"/>
              <a:gd name="connsiteX40" fmla="*/ 485860 w 1728872"/>
              <a:gd name="connsiteY40" fmla="*/ 1182081 h 2729893"/>
              <a:gd name="connsiteX41" fmla="*/ 452522 w 1728872"/>
              <a:gd name="connsiteY41" fmla="*/ 1215418 h 2729893"/>
              <a:gd name="connsiteX42" fmla="*/ 438235 w 1728872"/>
              <a:gd name="connsiteY42" fmla="*/ 1229706 h 2729893"/>
              <a:gd name="connsiteX43" fmla="*/ 414422 w 1728872"/>
              <a:gd name="connsiteY43" fmla="*/ 1220181 h 2729893"/>
              <a:gd name="connsiteX44" fmla="*/ 395372 w 1728872"/>
              <a:gd name="connsiteY44" fmla="*/ 1215418 h 2729893"/>
              <a:gd name="connsiteX45" fmla="*/ 390610 w 1728872"/>
              <a:gd name="connsiteY45" fmla="*/ 1234468 h 2729893"/>
              <a:gd name="connsiteX46" fmla="*/ 385847 w 1728872"/>
              <a:gd name="connsiteY46" fmla="*/ 1258281 h 2729893"/>
              <a:gd name="connsiteX47" fmla="*/ 381085 w 1728872"/>
              <a:gd name="connsiteY47" fmla="*/ 1291618 h 2729893"/>
              <a:gd name="connsiteX48" fmla="*/ 376322 w 1728872"/>
              <a:gd name="connsiteY48" fmla="*/ 1305906 h 2729893"/>
              <a:gd name="connsiteX49" fmla="*/ 371560 w 1728872"/>
              <a:gd name="connsiteY49" fmla="*/ 1324956 h 2729893"/>
              <a:gd name="connsiteX50" fmla="*/ 366797 w 1728872"/>
              <a:gd name="connsiteY50" fmla="*/ 1348768 h 2729893"/>
              <a:gd name="connsiteX51" fmla="*/ 338222 w 1728872"/>
              <a:gd name="connsiteY51" fmla="*/ 1377343 h 2729893"/>
              <a:gd name="connsiteX52" fmla="*/ 319172 w 1728872"/>
              <a:gd name="connsiteY52" fmla="*/ 1391631 h 2729893"/>
              <a:gd name="connsiteX53" fmla="*/ 290597 w 1728872"/>
              <a:gd name="connsiteY53" fmla="*/ 1401156 h 2729893"/>
              <a:gd name="connsiteX54" fmla="*/ 276310 w 1728872"/>
              <a:gd name="connsiteY54" fmla="*/ 1415443 h 2729893"/>
              <a:gd name="connsiteX55" fmla="*/ 262022 w 1728872"/>
              <a:gd name="connsiteY55" fmla="*/ 1424968 h 2729893"/>
              <a:gd name="connsiteX56" fmla="*/ 257260 w 1728872"/>
              <a:gd name="connsiteY56" fmla="*/ 1439256 h 2729893"/>
              <a:gd name="connsiteX57" fmla="*/ 242972 w 1728872"/>
              <a:gd name="connsiteY57" fmla="*/ 1463068 h 2729893"/>
              <a:gd name="connsiteX58" fmla="*/ 209635 w 1728872"/>
              <a:gd name="connsiteY58" fmla="*/ 1496406 h 2729893"/>
              <a:gd name="connsiteX59" fmla="*/ 195347 w 1728872"/>
              <a:gd name="connsiteY59" fmla="*/ 1510693 h 2729893"/>
              <a:gd name="connsiteX60" fmla="*/ 157247 w 1728872"/>
              <a:gd name="connsiteY60" fmla="*/ 1539268 h 2729893"/>
              <a:gd name="connsiteX61" fmla="*/ 142960 w 1728872"/>
              <a:gd name="connsiteY61" fmla="*/ 1553556 h 2729893"/>
              <a:gd name="connsiteX62" fmla="*/ 114385 w 1728872"/>
              <a:gd name="connsiteY62" fmla="*/ 1577368 h 2729893"/>
              <a:gd name="connsiteX63" fmla="*/ 109622 w 1728872"/>
              <a:gd name="connsiteY63" fmla="*/ 1591656 h 2729893"/>
              <a:gd name="connsiteX64" fmla="*/ 100097 w 1728872"/>
              <a:gd name="connsiteY64" fmla="*/ 1653568 h 2729893"/>
              <a:gd name="connsiteX65" fmla="*/ 71522 w 1728872"/>
              <a:gd name="connsiteY65" fmla="*/ 1677381 h 2729893"/>
              <a:gd name="connsiteX66" fmla="*/ 38185 w 1728872"/>
              <a:gd name="connsiteY66" fmla="*/ 1720243 h 2729893"/>
              <a:gd name="connsiteX67" fmla="*/ 28660 w 1728872"/>
              <a:gd name="connsiteY67" fmla="*/ 1739293 h 2729893"/>
              <a:gd name="connsiteX68" fmla="*/ 42947 w 1728872"/>
              <a:gd name="connsiteY68" fmla="*/ 1786918 h 2729893"/>
              <a:gd name="connsiteX69" fmla="*/ 47710 w 1728872"/>
              <a:gd name="connsiteY69" fmla="*/ 1805968 h 2729893"/>
              <a:gd name="connsiteX70" fmla="*/ 52472 w 1728872"/>
              <a:gd name="connsiteY70" fmla="*/ 1820256 h 2729893"/>
              <a:gd name="connsiteX71" fmla="*/ 38185 w 1728872"/>
              <a:gd name="connsiteY71" fmla="*/ 1877406 h 2729893"/>
              <a:gd name="connsiteX72" fmla="*/ 28660 w 1728872"/>
              <a:gd name="connsiteY72" fmla="*/ 1905981 h 2729893"/>
              <a:gd name="connsiteX73" fmla="*/ 57235 w 1728872"/>
              <a:gd name="connsiteY73" fmla="*/ 1958368 h 2729893"/>
              <a:gd name="connsiteX74" fmla="*/ 61997 w 1728872"/>
              <a:gd name="connsiteY74" fmla="*/ 1977418 h 2729893"/>
              <a:gd name="connsiteX75" fmla="*/ 23897 w 1728872"/>
              <a:gd name="connsiteY75" fmla="*/ 1977418 h 2729893"/>
              <a:gd name="connsiteX76" fmla="*/ 85 w 1728872"/>
              <a:gd name="connsiteY76" fmla="*/ 1982181 h 2729893"/>
              <a:gd name="connsiteX77" fmla="*/ 19135 w 1728872"/>
              <a:gd name="connsiteY77" fmla="*/ 2020281 h 2729893"/>
              <a:gd name="connsiteX78" fmla="*/ 33422 w 1728872"/>
              <a:gd name="connsiteY78" fmla="*/ 2206018 h 2729893"/>
              <a:gd name="connsiteX79" fmla="*/ 47710 w 1728872"/>
              <a:gd name="connsiteY79" fmla="*/ 2277456 h 2729893"/>
              <a:gd name="connsiteX80" fmla="*/ 66760 w 1728872"/>
              <a:gd name="connsiteY80" fmla="*/ 2301268 h 2729893"/>
              <a:gd name="connsiteX81" fmla="*/ 76285 w 1728872"/>
              <a:gd name="connsiteY81" fmla="*/ 2315556 h 2729893"/>
              <a:gd name="connsiteX82" fmla="*/ 104860 w 1728872"/>
              <a:gd name="connsiteY82" fmla="*/ 2329843 h 2729893"/>
              <a:gd name="connsiteX83" fmla="*/ 157247 w 1728872"/>
              <a:gd name="connsiteY83" fmla="*/ 2391756 h 2729893"/>
              <a:gd name="connsiteX84" fmla="*/ 171535 w 1728872"/>
              <a:gd name="connsiteY84" fmla="*/ 2425093 h 2729893"/>
              <a:gd name="connsiteX85" fmla="*/ 176297 w 1728872"/>
              <a:gd name="connsiteY85" fmla="*/ 2448906 h 2729893"/>
              <a:gd name="connsiteX86" fmla="*/ 190585 w 1728872"/>
              <a:gd name="connsiteY86" fmla="*/ 2467956 h 2729893"/>
              <a:gd name="connsiteX87" fmla="*/ 195347 w 1728872"/>
              <a:gd name="connsiteY87" fmla="*/ 2482243 h 2729893"/>
              <a:gd name="connsiteX88" fmla="*/ 204872 w 1728872"/>
              <a:gd name="connsiteY88" fmla="*/ 2501293 h 2729893"/>
              <a:gd name="connsiteX89" fmla="*/ 209635 w 1728872"/>
              <a:gd name="connsiteY89" fmla="*/ 2525106 h 2729893"/>
              <a:gd name="connsiteX90" fmla="*/ 233447 w 1728872"/>
              <a:gd name="connsiteY90" fmla="*/ 2567968 h 2729893"/>
              <a:gd name="connsiteX91" fmla="*/ 238210 w 1728872"/>
              <a:gd name="connsiteY91" fmla="*/ 2582256 h 2729893"/>
              <a:gd name="connsiteX92" fmla="*/ 262022 w 1728872"/>
              <a:gd name="connsiteY92" fmla="*/ 2606068 h 2729893"/>
              <a:gd name="connsiteX93" fmla="*/ 271547 w 1728872"/>
              <a:gd name="connsiteY93" fmla="*/ 2620356 h 2729893"/>
              <a:gd name="connsiteX94" fmla="*/ 300122 w 1728872"/>
              <a:gd name="connsiteY94" fmla="*/ 2625118 h 2729893"/>
              <a:gd name="connsiteX95" fmla="*/ 395372 w 1728872"/>
              <a:gd name="connsiteY95" fmla="*/ 2653693 h 2729893"/>
              <a:gd name="connsiteX96" fmla="*/ 395372 w 1728872"/>
              <a:gd name="connsiteY96" fmla="*/ 2653693 h 2729893"/>
              <a:gd name="connsiteX97" fmla="*/ 452522 w 1728872"/>
              <a:gd name="connsiteY97" fmla="*/ 2672743 h 2729893"/>
              <a:gd name="connsiteX98" fmla="*/ 476335 w 1728872"/>
              <a:gd name="connsiteY98" fmla="*/ 2682268 h 2729893"/>
              <a:gd name="connsiteX99" fmla="*/ 504910 w 1728872"/>
              <a:gd name="connsiteY99" fmla="*/ 2691793 h 2729893"/>
              <a:gd name="connsiteX100" fmla="*/ 552535 w 1728872"/>
              <a:gd name="connsiteY100" fmla="*/ 2701318 h 2729893"/>
              <a:gd name="connsiteX101" fmla="*/ 600160 w 1728872"/>
              <a:gd name="connsiteY101" fmla="*/ 2715606 h 2729893"/>
              <a:gd name="connsiteX102" fmla="*/ 628735 w 1728872"/>
              <a:gd name="connsiteY102" fmla="*/ 2725131 h 2729893"/>
              <a:gd name="connsiteX103" fmla="*/ 643022 w 1728872"/>
              <a:gd name="connsiteY103" fmla="*/ 2729893 h 2729893"/>
              <a:gd name="connsiteX104" fmla="*/ 652547 w 1728872"/>
              <a:gd name="connsiteY104" fmla="*/ 2663218 h 2729893"/>
              <a:gd name="connsiteX105" fmla="*/ 666835 w 1728872"/>
              <a:gd name="connsiteY105" fmla="*/ 2653693 h 2729893"/>
              <a:gd name="connsiteX106" fmla="*/ 695410 w 1728872"/>
              <a:gd name="connsiteY106" fmla="*/ 2644168 h 2729893"/>
              <a:gd name="connsiteX107" fmla="*/ 709697 w 1728872"/>
              <a:gd name="connsiteY107" fmla="*/ 2634643 h 2729893"/>
              <a:gd name="connsiteX108" fmla="*/ 738272 w 1728872"/>
              <a:gd name="connsiteY108" fmla="*/ 2625118 h 2729893"/>
              <a:gd name="connsiteX109" fmla="*/ 771610 w 1728872"/>
              <a:gd name="connsiteY109" fmla="*/ 2610831 h 2729893"/>
              <a:gd name="connsiteX110" fmla="*/ 800185 w 1728872"/>
              <a:gd name="connsiteY110" fmla="*/ 2587018 h 2729893"/>
              <a:gd name="connsiteX111" fmla="*/ 833522 w 1728872"/>
              <a:gd name="connsiteY111" fmla="*/ 2553681 h 2729893"/>
              <a:gd name="connsiteX112" fmla="*/ 895435 w 1728872"/>
              <a:gd name="connsiteY112" fmla="*/ 2534631 h 2729893"/>
              <a:gd name="connsiteX113" fmla="*/ 924010 w 1728872"/>
              <a:gd name="connsiteY113" fmla="*/ 2520343 h 2729893"/>
              <a:gd name="connsiteX114" fmla="*/ 962110 w 1728872"/>
              <a:gd name="connsiteY114" fmla="*/ 2510818 h 2729893"/>
              <a:gd name="connsiteX115" fmla="*/ 976397 w 1728872"/>
              <a:gd name="connsiteY115" fmla="*/ 2506056 h 2729893"/>
              <a:gd name="connsiteX116" fmla="*/ 995447 w 1728872"/>
              <a:gd name="connsiteY116" fmla="*/ 2501293 h 2729893"/>
              <a:gd name="connsiteX117" fmla="*/ 1014497 w 1728872"/>
              <a:gd name="connsiteY117" fmla="*/ 2491768 h 2729893"/>
              <a:gd name="connsiteX118" fmla="*/ 1062122 w 1728872"/>
              <a:gd name="connsiteY118" fmla="*/ 2482243 h 2729893"/>
              <a:gd name="connsiteX119" fmla="*/ 1066885 w 1728872"/>
              <a:gd name="connsiteY119" fmla="*/ 2463193 h 2729893"/>
              <a:gd name="connsiteX120" fmla="*/ 1109747 w 1728872"/>
              <a:gd name="connsiteY120" fmla="*/ 2448906 h 2729893"/>
              <a:gd name="connsiteX121" fmla="*/ 1114510 w 1728872"/>
              <a:gd name="connsiteY121" fmla="*/ 2429856 h 2729893"/>
              <a:gd name="connsiteX122" fmla="*/ 1109747 w 1728872"/>
              <a:gd name="connsiteY122" fmla="*/ 2415568 h 2729893"/>
              <a:gd name="connsiteX123" fmla="*/ 1081172 w 1728872"/>
              <a:gd name="connsiteY123" fmla="*/ 2377468 h 2729893"/>
              <a:gd name="connsiteX124" fmla="*/ 1071647 w 1728872"/>
              <a:gd name="connsiteY124" fmla="*/ 2363181 h 2729893"/>
              <a:gd name="connsiteX125" fmla="*/ 1038310 w 1728872"/>
              <a:gd name="connsiteY125" fmla="*/ 2320318 h 2729893"/>
              <a:gd name="connsiteX126" fmla="*/ 1066885 w 1728872"/>
              <a:gd name="connsiteY126" fmla="*/ 2253643 h 2729893"/>
              <a:gd name="connsiteX127" fmla="*/ 1081172 w 1728872"/>
              <a:gd name="connsiteY127" fmla="*/ 2248881 h 2729893"/>
              <a:gd name="connsiteX128" fmla="*/ 1100222 w 1728872"/>
              <a:gd name="connsiteY128" fmla="*/ 2234593 h 2729893"/>
              <a:gd name="connsiteX129" fmla="*/ 1114510 w 1728872"/>
              <a:gd name="connsiteY129" fmla="*/ 2225068 h 2729893"/>
              <a:gd name="connsiteX130" fmla="*/ 1128797 w 1728872"/>
              <a:gd name="connsiteY130" fmla="*/ 2210781 h 2729893"/>
              <a:gd name="connsiteX131" fmla="*/ 1138322 w 1728872"/>
              <a:gd name="connsiteY131" fmla="*/ 2186968 h 2729893"/>
              <a:gd name="connsiteX132" fmla="*/ 1157372 w 1728872"/>
              <a:gd name="connsiteY132" fmla="*/ 2158393 h 2729893"/>
              <a:gd name="connsiteX133" fmla="*/ 1176422 w 1728872"/>
              <a:gd name="connsiteY133" fmla="*/ 2129818 h 2729893"/>
              <a:gd name="connsiteX134" fmla="*/ 1190710 w 1728872"/>
              <a:gd name="connsiteY134" fmla="*/ 2120293 h 2729893"/>
              <a:gd name="connsiteX135" fmla="*/ 1309772 w 1728872"/>
              <a:gd name="connsiteY135" fmla="*/ 2110768 h 2729893"/>
              <a:gd name="connsiteX136" fmla="*/ 1324060 w 1728872"/>
              <a:gd name="connsiteY136" fmla="*/ 2091718 h 2729893"/>
              <a:gd name="connsiteX137" fmla="*/ 1333585 w 1728872"/>
              <a:gd name="connsiteY137" fmla="*/ 2063143 h 2729893"/>
              <a:gd name="connsiteX138" fmla="*/ 1357397 w 1728872"/>
              <a:gd name="connsiteY138" fmla="*/ 2053618 h 2729893"/>
              <a:gd name="connsiteX139" fmla="*/ 1405022 w 1728872"/>
              <a:gd name="connsiteY139" fmla="*/ 2044093 h 2729893"/>
              <a:gd name="connsiteX140" fmla="*/ 1395497 w 1728872"/>
              <a:gd name="connsiteY140" fmla="*/ 2020281 h 2729893"/>
              <a:gd name="connsiteX141" fmla="*/ 1419310 w 1728872"/>
              <a:gd name="connsiteY141" fmla="*/ 2015518 h 2729893"/>
              <a:gd name="connsiteX142" fmla="*/ 1476460 w 1728872"/>
              <a:gd name="connsiteY142" fmla="*/ 2001231 h 2729893"/>
              <a:gd name="connsiteX143" fmla="*/ 1490747 w 1728872"/>
              <a:gd name="connsiteY143" fmla="*/ 1996468 h 2729893"/>
              <a:gd name="connsiteX144" fmla="*/ 1528847 w 1728872"/>
              <a:gd name="connsiteY144" fmla="*/ 1991706 h 2729893"/>
              <a:gd name="connsiteX145" fmla="*/ 1543135 w 1728872"/>
              <a:gd name="connsiteY145" fmla="*/ 1967893 h 2729893"/>
              <a:gd name="connsiteX146" fmla="*/ 1552660 w 1728872"/>
              <a:gd name="connsiteY146" fmla="*/ 1915506 h 2729893"/>
              <a:gd name="connsiteX147" fmla="*/ 1595522 w 1728872"/>
              <a:gd name="connsiteY147" fmla="*/ 1905981 h 2729893"/>
              <a:gd name="connsiteX148" fmla="*/ 1605047 w 1728872"/>
              <a:gd name="connsiteY148" fmla="*/ 1891693 h 2729893"/>
              <a:gd name="connsiteX149" fmla="*/ 1609810 w 1728872"/>
              <a:gd name="connsiteY149" fmla="*/ 1877406 h 2729893"/>
              <a:gd name="connsiteX150" fmla="*/ 1628860 w 1728872"/>
              <a:gd name="connsiteY150" fmla="*/ 1863118 h 2729893"/>
              <a:gd name="connsiteX151" fmla="*/ 1657435 w 1728872"/>
              <a:gd name="connsiteY151" fmla="*/ 1834543 h 2729893"/>
              <a:gd name="connsiteX152" fmla="*/ 1647910 w 1728872"/>
              <a:gd name="connsiteY152" fmla="*/ 1791681 h 2729893"/>
              <a:gd name="connsiteX153" fmla="*/ 1624097 w 1728872"/>
              <a:gd name="connsiteY153" fmla="*/ 1763106 h 2729893"/>
              <a:gd name="connsiteX154" fmla="*/ 1581235 w 1728872"/>
              <a:gd name="connsiteY154" fmla="*/ 1715481 h 2729893"/>
              <a:gd name="connsiteX155" fmla="*/ 1562185 w 1728872"/>
              <a:gd name="connsiteY155" fmla="*/ 1710718 h 2729893"/>
              <a:gd name="connsiteX156" fmla="*/ 1547897 w 1728872"/>
              <a:gd name="connsiteY156" fmla="*/ 1677381 h 2729893"/>
              <a:gd name="connsiteX157" fmla="*/ 1585997 w 1728872"/>
              <a:gd name="connsiteY157" fmla="*/ 1653568 h 2729893"/>
              <a:gd name="connsiteX158" fmla="*/ 1619335 w 1728872"/>
              <a:gd name="connsiteY158" fmla="*/ 1639281 h 2729893"/>
              <a:gd name="connsiteX159" fmla="*/ 1652672 w 1728872"/>
              <a:gd name="connsiteY159" fmla="*/ 1629756 h 2729893"/>
              <a:gd name="connsiteX160" fmla="*/ 1681247 w 1728872"/>
              <a:gd name="connsiteY160" fmla="*/ 1620231 h 2729893"/>
              <a:gd name="connsiteX161" fmla="*/ 1695535 w 1728872"/>
              <a:gd name="connsiteY161" fmla="*/ 1601181 h 2729893"/>
              <a:gd name="connsiteX162" fmla="*/ 1705060 w 1728872"/>
              <a:gd name="connsiteY162" fmla="*/ 1586893 h 2729893"/>
              <a:gd name="connsiteX163" fmla="*/ 1700297 w 1728872"/>
              <a:gd name="connsiteY163" fmla="*/ 1544031 h 2729893"/>
              <a:gd name="connsiteX164" fmla="*/ 1686010 w 1728872"/>
              <a:gd name="connsiteY164" fmla="*/ 1524981 h 2729893"/>
              <a:gd name="connsiteX165" fmla="*/ 1681247 w 1728872"/>
              <a:gd name="connsiteY165" fmla="*/ 1505931 h 2729893"/>
              <a:gd name="connsiteX166" fmla="*/ 1671722 w 1728872"/>
              <a:gd name="connsiteY166" fmla="*/ 1477356 h 2729893"/>
              <a:gd name="connsiteX167" fmla="*/ 1676485 w 1728872"/>
              <a:gd name="connsiteY167" fmla="*/ 1410681 h 2729893"/>
              <a:gd name="connsiteX168" fmla="*/ 1681247 w 1728872"/>
              <a:gd name="connsiteY168" fmla="*/ 1372581 h 2729893"/>
              <a:gd name="connsiteX169" fmla="*/ 1700297 w 1728872"/>
              <a:gd name="connsiteY169" fmla="*/ 1353531 h 2729893"/>
              <a:gd name="connsiteX170" fmla="*/ 1709822 w 1728872"/>
              <a:gd name="connsiteY170" fmla="*/ 1329718 h 2729893"/>
              <a:gd name="connsiteX171" fmla="*/ 1714585 w 1728872"/>
              <a:gd name="connsiteY171" fmla="*/ 1315431 h 2729893"/>
              <a:gd name="connsiteX172" fmla="*/ 1728872 w 1728872"/>
              <a:gd name="connsiteY172" fmla="*/ 1286856 h 2729893"/>
              <a:gd name="connsiteX173" fmla="*/ 1719347 w 1728872"/>
              <a:gd name="connsiteY173" fmla="*/ 1196368 h 2729893"/>
              <a:gd name="connsiteX174" fmla="*/ 1681247 w 1728872"/>
              <a:gd name="connsiteY174" fmla="*/ 1158268 h 2729893"/>
              <a:gd name="connsiteX175" fmla="*/ 1666960 w 1728872"/>
              <a:gd name="connsiteY175" fmla="*/ 1143981 h 2729893"/>
              <a:gd name="connsiteX176" fmla="*/ 1652672 w 1728872"/>
              <a:gd name="connsiteY176" fmla="*/ 1129693 h 2729893"/>
              <a:gd name="connsiteX177" fmla="*/ 1633622 w 1728872"/>
              <a:gd name="connsiteY177" fmla="*/ 1120168 h 2729893"/>
              <a:gd name="connsiteX178" fmla="*/ 1614572 w 1728872"/>
              <a:gd name="connsiteY178" fmla="*/ 1101118 h 2729893"/>
              <a:gd name="connsiteX179" fmla="*/ 1600285 w 1728872"/>
              <a:gd name="connsiteY179" fmla="*/ 1096356 h 2729893"/>
              <a:gd name="connsiteX180" fmla="*/ 1581235 w 1728872"/>
              <a:gd name="connsiteY180" fmla="*/ 1086831 h 2729893"/>
              <a:gd name="connsiteX181" fmla="*/ 1547897 w 1728872"/>
              <a:gd name="connsiteY181" fmla="*/ 1077306 h 2729893"/>
              <a:gd name="connsiteX182" fmla="*/ 1528847 w 1728872"/>
              <a:gd name="connsiteY182" fmla="*/ 1067781 h 2729893"/>
              <a:gd name="connsiteX183" fmla="*/ 1500272 w 1728872"/>
              <a:gd name="connsiteY183" fmla="*/ 1063018 h 2729893"/>
              <a:gd name="connsiteX184" fmla="*/ 1481222 w 1728872"/>
              <a:gd name="connsiteY184" fmla="*/ 1029681 h 2729893"/>
              <a:gd name="connsiteX185" fmla="*/ 1466935 w 1728872"/>
              <a:gd name="connsiteY185" fmla="*/ 986818 h 2729893"/>
              <a:gd name="connsiteX186" fmla="*/ 1457410 w 1728872"/>
              <a:gd name="connsiteY186" fmla="*/ 967768 h 2729893"/>
              <a:gd name="connsiteX187" fmla="*/ 1452647 w 1728872"/>
              <a:gd name="connsiteY187" fmla="*/ 953481 h 2729893"/>
              <a:gd name="connsiteX188" fmla="*/ 1443122 w 1728872"/>
              <a:gd name="connsiteY188" fmla="*/ 929668 h 2729893"/>
              <a:gd name="connsiteX189" fmla="*/ 1452647 w 1728872"/>
              <a:gd name="connsiteY189" fmla="*/ 867756 h 2729893"/>
              <a:gd name="connsiteX190" fmla="*/ 1462172 w 1728872"/>
              <a:gd name="connsiteY190" fmla="*/ 853468 h 2729893"/>
              <a:gd name="connsiteX191" fmla="*/ 1466935 w 1728872"/>
              <a:gd name="connsiteY191" fmla="*/ 839181 h 2729893"/>
              <a:gd name="connsiteX192" fmla="*/ 1500272 w 1728872"/>
              <a:gd name="connsiteY192" fmla="*/ 786793 h 2729893"/>
              <a:gd name="connsiteX193" fmla="*/ 1519322 w 1728872"/>
              <a:gd name="connsiteY193" fmla="*/ 739168 h 2729893"/>
              <a:gd name="connsiteX194" fmla="*/ 1528847 w 1728872"/>
              <a:gd name="connsiteY194" fmla="*/ 715356 h 2729893"/>
              <a:gd name="connsiteX195" fmla="*/ 1543135 w 1728872"/>
              <a:gd name="connsiteY195" fmla="*/ 701068 h 2729893"/>
              <a:gd name="connsiteX196" fmla="*/ 1562185 w 1728872"/>
              <a:gd name="connsiteY196" fmla="*/ 686781 h 2729893"/>
              <a:gd name="connsiteX197" fmla="*/ 1590760 w 1728872"/>
              <a:gd name="connsiteY197" fmla="*/ 643918 h 2729893"/>
              <a:gd name="connsiteX198" fmla="*/ 1600285 w 1728872"/>
              <a:gd name="connsiteY198" fmla="*/ 615343 h 2729893"/>
              <a:gd name="connsiteX199" fmla="*/ 1619335 w 1728872"/>
              <a:gd name="connsiteY199" fmla="*/ 586768 h 2729893"/>
              <a:gd name="connsiteX200" fmla="*/ 1614572 w 1728872"/>
              <a:gd name="connsiteY200" fmla="*/ 491518 h 2729893"/>
              <a:gd name="connsiteX201" fmla="*/ 1585997 w 1728872"/>
              <a:gd name="connsiteY201" fmla="*/ 467706 h 2729893"/>
              <a:gd name="connsiteX202" fmla="*/ 1571710 w 1728872"/>
              <a:gd name="connsiteY202" fmla="*/ 462943 h 2729893"/>
              <a:gd name="connsiteX203" fmla="*/ 1538372 w 1728872"/>
              <a:gd name="connsiteY203" fmla="*/ 448656 h 2729893"/>
              <a:gd name="connsiteX204" fmla="*/ 1533610 w 1728872"/>
              <a:gd name="connsiteY204" fmla="*/ 429606 h 2729893"/>
              <a:gd name="connsiteX205" fmla="*/ 1528847 w 1728872"/>
              <a:gd name="connsiteY205" fmla="*/ 343881 h 2729893"/>
              <a:gd name="connsiteX206" fmla="*/ 1514560 w 1728872"/>
              <a:gd name="connsiteY206" fmla="*/ 324831 h 2729893"/>
              <a:gd name="connsiteX207" fmla="*/ 1505035 w 1728872"/>
              <a:gd name="connsiteY207" fmla="*/ 310543 h 2729893"/>
              <a:gd name="connsiteX208" fmla="*/ 1485985 w 1728872"/>
              <a:gd name="connsiteY208" fmla="*/ 305781 h 2729893"/>
              <a:gd name="connsiteX209" fmla="*/ 1457410 w 1728872"/>
              <a:gd name="connsiteY209" fmla="*/ 296256 h 2729893"/>
              <a:gd name="connsiteX210" fmla="*/ 1481222 w 1728872"/>
              <a:gd name="connsiteY210" fmla="*/ 272443 h 2729893"/>
              <a:gd name="connsiteX211" fmla="*/ 1500272 w 1728872"/>
              <a:gd name="connsiteY211" fmla="*/ 234343 h 2729893"/>
              <a:gd name="connsiteX212" fmla="*/ 1514560 w 1728872"/>
              <a:gd name="connsiteY212" fmla="*/ 162906 h 2729893"/>
              <a:gd name="connsiteX213" fmla="*/ 1519322 w 1728872"/>
              <a:gd name="connsiteY213" fmla="*/ 139093 h 2729893"/>
              <a:gd name="connsiteX214" fmla="*/ 1524085 w 1728872"/>
              <a:gd name="connsiteY214" fmla="*/ 124806 h 2729893"/>
              <a:gd name="connsiteX215" fmla="*/ 1528847 w 1728872"/>
              <a:gd name="connsiteY215" fmla="*/ 105756 h 2729893"/>
              <a:gd name="connsiteX216" fmla="*/ 1547897 w 1728872"/>
              <a:gd name="connsiteY216" fmla="*/ 77181 h 2729893"/>
              <a:gd name="connsiteX217" fmla="*/ 1557422 w 1728872"/>
              <a:gd name="connsiteY217" fmla="*/ 62893 h 2729893"/>
              <a:gd name="connsiteX218" fmla="*/ 1538372 w 1728872"/>
              <a:gd name="connsiteY218" fmla="*/ 20031 h 2729893"/>
              <a:gd name="connsiteX0" fmla="*/ 1538372 w 1728872"/>
              <a:gd name="connsiteY0" fmla="*/ 20031 h 2729893"/>
              <a:gd name="connsiteX1" fmla="*/ 1485985 w 1728872"/>
              <a:gd name="connsiteY1" fmla="*/ 8125 h 2729893"/>
              <a:gd name="connsiteX2" fmla="*/ 1445503 w 1728872"/>
              <a:gd name="connsiteY2" fmla="*/ 3361 h 2729893"/>
              <a:gd name="connsiteX3" fmla="*/ 1338347 w 1728872"/>
              <a:gd name="connsiteY3" fmla="*/ 67656 h 2729893"/>
              <a:gd name="connsiteX4" fmla="*/ 1288341 w 1728872"/>
              <a:gd name="connsiteY4" fmla="*/ 122425 h 2729893"/>
              <a:gd name="connsiteX5" fmla="*/ 1221666 w 1728872"/>
              <a:gd name="connsiteY5" fmla="*/ 124805 h 2729893"/>
              <a:gd name="connsiteX6" fmla="*/ 1202616 w 1728872"/>
              <a:gd name="connsiteY6" fmla="*/ 146238 h 2729893"/>
              <a:gd name="connsiteX7" fmla="*/ 1138322 w 1728872"/>
              <a:gd name="connsiteY7" fmla="*/ 165288 h 2729893"/>
              <a:gd name="connsiteX8" fmla="*/ 1085935 w 1728872"/>
              <a:gd name="connsiteY8" fmla="*/ 243868 h 2729893"/>
              <a:gd name="connsiteX9" fmla="*/ 1059741 w 1728872"/>
              <a:gd name="connsiteY9" fmla="*/ 296256 h 2729893"/>
              <a:gd name="connsiteX10" fmla="*/ 966872 w 1728872"/>
              <a:gd name="connsiteY10" fmla="*/ 267681 h 2729893"/>
              <a:gd name="connsiteX11" fmla="*/ 909722 w 1728872"/>
              <a:gd name="connsiteY11" fmla="*/ 310543 h 2729893"/>
              <a:gd name="connsiteX12" fmla="*/ 885910 w 1728872"/>
              <a:gd name="connsiteY12" fmla="*/ 405793 h 2729893"/>
              <a:gd name="connsiteX13" fmla="*/ 854953 w 1728872"/>
              <a:gd name="connsiteY13" fmla="*/ 489137 h 2729893"/>
              <a:gd name="connsiteX14" fmla="*/ 769229 w 1728872"/>
              <a:gd name="connsiteY14" fmla="*/ 470086 h 2729893"/>
              <a:gd name="connsiteX15" fmla="*/ 716841 w 1728872"/>
              <a:gd name="connsiteY15" fmla="*/ 484375 h 2729893"/>
              <a:gd name="connsiteX16" fmla="*/ 681122 w 1728872"/>
              <a:gd name="connsiteY16" fmla="*/ 524857 h 2729893"/>
              <a:gd name="connsiteX17" fmla="*/ 633497 w 1728872"/>
              <a:gd name="connsiteY17" fmla="*/ 529619 h 2729893"/>
              <a:gd name="connsiteX18" fmla="*/ 631115 w 1728872"/>
              <a:gd name="connsiteY18" fmla="*/ 562956 h 2729893"/>
              <a:gd name="connsiteX19" fmla="*/ 595397 w 1728872"/>
              <a:gd name="connsiteY19" fmla="*/ 577244 h 2729893"/>
              <a:gd name="connsiteX20" fmla="*/ 581110 w 1728872"/>
              <a:gd name="connsiteY20" fmla="*/ 624868 h 2729893"/>
              <a:gd name="connsiteX21" fmla="*/ 564441 w 1728872"/>
              <a:gd name="connsiteY21" fmla="*/ 667731 h 2729893"/>
              <a:gd name="connsiteX22" fmla="*/ 514435 w 1728872"/>
              <a:gd name="connsiteY22" fmla="*/ 686781 h 2729893"/>
              <a:gd name="connsiteX23" fmla="*/ 535866 w 1728872"/>
              <a:gd name="connsiteY23" fmla="*/ 729643 h 2729893"/>
              <a:gd name="connsiteX24" fmla="*/ 571585 w 1728872"/>
              <a:gd name="connsiteY24" fmla="*/ 751075 h 2729893"/>
              <a:gd name="connsiteX25" fmla="*/ 595397 w 1728872"/>
              <a:gd name="connsiteY25" fmla="*/ 746313 h 2729893"/>
              <a:gd name="connsiteX26" fmla="*/ 616828 w 1728872"/>
              <a:gd name="connsiteY26" fmla="*/ 782031 h 2729893"/>
              <a:gd name="connsiteX27" fmla="*/ 604922 w 1728872"/>
              <a:gd name="connsiteY27" fmla="*/ 839181 h 2729893"/>
              <a:gd name="connsiteX28" fmla="*/ 638260 w 1728872"/>
              <a:gd name="connsiteY28" fmla="*/ 867756 h 2729893"/>
              <a:gd name="connsiteX29" fmla="*/ 585872 w 1728872"/>
              <a:gd name="connsiteY29" fmla="*/ 901094 h 2729893"/>
              <a:gd name="connsiteX30" fmla="*/ 562060 w 1728872"/>
              <a:gd name="connsiteY30" fmla="*/ 901093 h 2729893"/>
              <a:gd name="connsiteX31" fmla="*/ 566822 w 1728872"/>
              <a:gd name="connsiteY31" fmla="*/ 939193 h 2729893"/>
              <a:gd name="connsiteX32" fmla="*/ 557297 w 1728872"/>
              <a:gd name="connsiteY32" fmla="*/ 972531 h 2729893"/>
              <a:gd name="connsiteX33" fmla="*/ 523960 w 1728872"/>
              <a:gd name="connsiteY33" fmla="*/ 991581 h 2729893"/>
              <a:gd name="connsiteX34" fmla="*/ 509672 w 1728872"/>
              <a:gd name="connsiteY34" fmla="*/ 1005868 h 2729893"/>
              <a:gd name="connsiteX35" fmla="*/ 476335 w 1728872"/>
              <a:gd name="connsiteY35" fmla="*/ 986818 h 2729893"/>
              <a:gd name="connsiteX36" fmla="*/ 457285 w 1728872"/>
              <a:gd name="connsiteY36" fmla="*/ 991581 h 2729893"/>
              <a:gd name="connsiteX37" fmla="*/ 462047 w 1728872"/>
              <a:gd name="connsiteY37" fmla="*/ 1015393 h 2729893"/>
              <a:gd name="connsiteX38" fmla="*/ 481097 w 1728872"/>
              <a:gd name="connsiteY38" fmla="*/ 1043968 h 2729893"/>
              <a:gd name="connsiteX39" fmla="*/ 490622 w 1728872"/>
              <a:gd name="connsiteY39" fmla="*/ 1082068 h 2729893"/>
              <a:gd name="connsiteX40" fmla="*/ 485860 w 1728872"/>
              <a:gd name="connsiteY40" fmla="*/ 1182081 h 2729893"/>
              <a:gd name="connsiteX41" fmla="*/ 452522 w 1728872"/>
              <a:gd name="connsiteY41" fmla="*/ 1215418 h 2729893"/>
              <a:gd name="connsiteX42" fmla="*/ 438235 w 1728872"/>
              <a:gd name="connsiteY42" fmla="*/ 1229706 h 2729893"/>
              <a:gd name="connsiteX43" fmla="*/ 414422 w 1728872"/>
              <a:gd name="connsiteY43" fmla="*/ 1220181 h 2729893"/>
              <a:gd name="connsiteX44" fmla="*/ 395372 w 1728872"/>
              <a:gd name="connsiteY44" fmla="*/ 1215418 h 2729893"/>
              <a:gd name="connsiteX45" fmla="*/ 390610 w 1728872"/>
              <a:gd name="connsiteY45" fmla="*/ 1234468 h 2729893"/>
              <a:gd name="connsiteX46" fmla="*/ 385847 w 1728872"/>
              <a:gd name="connsiteY46" fmla="*/ 1258281 h 2729893"/>
              <a:gd name="connsiteX47" fmla="*/ 381085 w 1728872"/>
              <a:gd name="connsiteY47" fmla="*/ 1291618 h 2729893"/>
              <a:gd name="connsiteX48" fmla="*/ 376322 w 1728872"/>
              <a:gd name="connsiteY48" fmla="*/ 1305906 h 2729893"/>
              <a:gd name="connsiteX49" fmla="*/ 371560 w 1728872"/>
              <a:gd name="connsiteY49" fmla="*/ 1324956 h 2729893"/>
              <a:gd name="connsiteX50" fmla="*/ 366797 w 1728872"/>
              <a:gd name="connsiteY50" fmla="*/ 1348768 h 2729893"/>
              <a:gd name="connsiteX51" fmla="*/ 338222 w 1728872"/>
              <a:gd name="connsiteY51" fmla="*/ 1377343 h 2729893"/>
              <a:gd name="connsiteX52" fmla="*/ 319172 w 1728872"/>
              <a:gd name="connsiteY52" fmla="*/ 1391631 h 2729893"/>
              <a:gd name="connsiteX53" fmla="*/ 290597 w 1728872"/>
              <a:gd name="connsiteY53" fmla="*/ 1401156 h 2729893"/>
              <a:gd name="connsiteX54" fmla="*/ 276310 w 1728872"/>
              <a:gd name="connsiteY54" fmla="*/ 1415443 h 2729893"/>
              <a:gd name="connsiteX55" fmla="*/ 262022 w 1728872"/>
              <a:gd name="connsiteY55" fmla="*/ 1424968 h 2729893"/>
              <a:gd name="connsiteX56" fmla="*/ 257260 w 1728872"/>
              <a:gd name="connsiteY56" fmla="*/ 1439256 h 2729893"/>
              <a:gd name="connsiteX57" fmla="*/ 242972 w 1728872"/>
              <a:gd name="connsiteY57" fmla="*/ 1463068 h 2729893"/>
              <a:gd name="connsiteX58" fmla="*/ 209635 w 1728872"/>
              <a:gd name="connsiteY58" fmla="*/ 1496406 h 2729893"/>
              <a:gd name="connsiteX59" fmla="*/ 195347 w 1728872"/>
              <a:gd name="connsiteY59" fmla="*/ 1510693 h 2729893"/>
              <a:gd name="connsiteX60" fmla="*/ 157247 w 1728872"/>
              <a:gd name="connsiteY60" fmla="*/ 1539268 h 2729893"/>
              <a:gd name="connsiteX61" fmla="*/ 142960 w 1728872"/>
              <a:gd name="connsiteY61" fmla="*/ 1553556 h 2729893"/>
              <a:gd name="connsiteX62" fmla="*/ 114385 w 1728872"/>
              <a:gd name="connsiteY62" fmla="*/ 1577368 h 2729893"/>
              <a:gd name="connsiteX63" fmla="*/ 109622 w 1728872"/>
              <a:gd name="connsiteY63" fmla="*/ 1591656 h 2729893"/>
              <a:gd name="connsiteX64" fmla="*/ 100097 w 1728872"/>
              <a:gd name="connsiteY64" fmla="*/ 1653568 h 2729893"/>
              <a:gd name="connsiteX65" fmla="*/ 71522 w 1728872"/>
              <a:gd name="connsiteY65" fmla="*/ 1677381 h 2729893"/>
              <a:gd name="connsiteX66" fmla="*/ 38185 w 1728872"/>
              <a:gd name="connsiteY66" fmla="*/ 1720243 h 2729893"/>
              <a:gd name="connsiteX67" fmla="*/ 28660 w 1728872"/>
              <a:gd name="connsiteY67" fmla="*/ 1739293 h 2729893"/>
              <a:gd name="connsiteX68" fmla="*/ 42947 w 1728872"/>
              <a:gd name="connsiteY68" fmla="*/ 1786918 h 2729893"/>
              <a:gd name="connsiteX69" fmla="*/ 47710 w 1728872"/>
              <a:gd name="connsiteY69" fmla="*/ 1805968 h 2729893"/>
              <a:gd name="connsiteX70" fmla="*/ 52472 w 1728872"/>
              <a:gd name="connsiteY70" fmla="*/ 1820256 h 2729893"/>
              <a:gd name="connsiteX71" fmla="*/ 38185 w 1728872"/>
              <a:gd name="connsiteY71" fmla="*/ 1877406 h 2729893"/>
              <a:gd name="connsiteX72" fmla="*/ 28660 w 1728872"/>
              <a:gd name="connsiteY72" fmla="*/ 1905981 h 2729893"/>
              <a:gd name="connsiteX73" fmla="*/ 57235 w 1728872"/>
              <a:gd name="connsiteY73" fmla="*/ 1958368 h 2729893"/>
              <a:gd name="connsiteX74" fmla="*/ 61997 w 1728872"/>
              <a:gd name="connsiteY74" fmla="*/ 1977418 h 2729893"/>
              <a:gd name="connsiteX75" fmla="*/ 23897 w 1728872"/>
              <a:gd name="connsiteY75" fmla="*/ 1977418 h 2729893"/>
              <a:gd name="connsiteX76" fmla="*/ 85 w 1728872"/>
              <a:gd name="connsiteY76" fmla="*/ 1982181 h 2729893"/>
              <a:gd name="connsiteX77" fmla="*/ 19135 w 1728872"/>
              <a:gd name="connsiteY77" fmla="*/ 2020281 h 2729893"/>
              <a:gd name="connsiteX78" fmla="*/ 33422 w 1728872"/>
              <a:gd name="connsiteY78" fmla="*/ 2206018 h 2729893"/>
              <a:gd name="connsiteX79" fmla="*/ 47710 w 1728872"/>
              <a:gd name="connsiteY79" fmla="*/ 2277456 h 2729893"/>
              <a:gd name="connsiteX80" fmla="*/ 66760 w 1728872"/>
              <a:gd name="connsiteY80" fmla="*/ 2301268 h 2729893"/>
              <a:gd name="connsiteX81" fmla="*/ 76285 w 1728872"/>
              <a:gd name="connsiteY81" fmla="*/ 2315556 h 2729893"/>
              <a:gd name="connsiteX82" fmla="*/ 104860 w 1728872"/>
              <a:gd name="connsiteY82" fmla="*/ 2329843 h 2729893"/>
              <a:gd name="connsiteX83" fmla="*/ 157247 w 1728872"/>
              <a:gd name="connsiteY83" fmla="*/ 2391756 h 2729893"/>
              <a:gd name="connsiteX84" fmla="*/ 171535 w 1728872"/>
              <a:gd name="connsiteY84" fmla="*/ 2425093 h 2729893"/>
              <a:gd name="connsiteX85" fmla="*/ 176297 w 1728872"/>
              <a:gd name="connsiteY85" fmla="*/ 2448906 h 2729893"/>
              <a:gd name="connsiteX86" fmla="*/ 190585 w 1728872"/>
              <a:gd name="connsiteY86" fmla="*/ 2467956 h 2729893"/>
              <a:gd name="connsiteX87" fmla="*/ 195347 w 1728872"/>
              <a:gd name="connsiteY87" fmla="*/ 2482243 h 2729893"/>
              <a:gd name="connsiteX88" fmla="*/ 204872 w 1728872"/>
              <a:gd name="connsiteY88" fmla="*/ 2501293 h 2729893"/>
              <a:gd name="connsiteX89" fmla="*/ 209635 w 1728872"/>
              <a:gd name="connsiteY89" fmla="*/ 2525106 h 2729893"/>
              <a:gd name="connsiteX90" fmla="*/ 233447 w 1728872"/>
              <a:gd name="connsiteY90" fmla="*/ 2567968 h 2729893"/>
              <a:gd name="connsiteX91" fmla="*/ 238210 w 1728872"/>
              <a:gd name="connsiteY91" fmla="*/ 2582256 h 2729893"/>
              <a:gd name="connsiteX92" fmla="*/ 262022 w 1728872"/>
              <a:gd name="connsiteY92" fmla="*/ 2606068 h 2729893"/>
              <a:gd name="connsiteX93" fmla="*/ 271547 w 1728872"/>
              <a:gd name="connsiteY93" fmla="*/ 2620356 h 2729893"/>
              <a:gd name="connsiteX94" fmla="*/ 300122 w 1728872"/>
              <a:gd name="connsiteY94" fmla="*/ 2625118 h 2729893"/>
              <a:gd name="connsiteX95" fmla="*/ 395372 w 1728872"/>
              <a:gd name="connsiteY95" fmla="*/ 2653693 h 2729893"/>
              <a:gd name="connsiteX96" fmla="*/ 395372 w 1728872"/>
              <a:gd name="connsiteY96" fmla="*/ 2653693 h 2729893"/>
              <a:gd name="connsiteX97" fmla="*/ 452522 w 1728872"/>
              <a:gd name="connsiteY97" fmla="*/ 2672743 h 2729893"/>
              <a:gd name="connsiteX98" fmla="*/ 476335 w 1728872"/>
              <a:gd name="connsiteY98" fmla="*/ 2682268 h 2729893"/>
              <a:gd name="connsiteX99" fmla="*/ 504910 w 1728872"/>
              <a:gd name="connsiteY99" fmla="*/ 2691793 h 2729893"/>
              <a:gd name="connsiteX100" fmla="*/ 552535 w 1728872"/>
              <a:gd name="connsiteY100" fmla="*/ 2701318 h 2729893"/>
              <a:gd name="connsiteX101" fmla="*/ 600160 w 1728872"/>
              <a:gd name="connsiteY101" fmla="*/ 2715606 h 2729893"/>
              <a:gd name="connsiteX102" fmla="*/ 628735 w 1728872"/>
              <a:gd name="connsiteY102" fmla="*/ 2725131 h 2729893"/>
              <a:gd name="connsiteX103" fmla="*/ 643022 w 1728872"/>
              <a:gd name="connsiteY103" fmla="*/ 2729893 h 2729893"/>
              <a:gd name="connsiteX104" fmla="*/ 652547 w 1728872"/>
              <a:gd name="connsiteY104" fmla="*/ 2663218 h 2729893"/>
              <a:gd name="connsiteX105" fmla="*/ 666835 w 1728872"/>
              <a:gd name="connsiteY105" fmla="*/ 2653693 h 2729893"/>
              <a:gd name="connsiteX106" fmla="*/ 695410 w 1728872"/>
              <a:gd name="connsiteY106" fmla="*/ 2644168 h 2729893"/>
              <a:gd name="connsiteX107" fmla="*/ 709697 w 1728872"/>
              <a:gd name="connsiteY107" fmla="*/ 2634643 h 2729893"/>
              <a:gd name="connsiteX108" fmla="*/ 738272 w 1728872"/>
              <a:gd name="connsiteY108" fmla="*/ 2625118 h 2729893"/>
              <a:gd name="connsiteX109" fmla="*/ 771610 w 1728872"/>
              <a:gd name="connsiteY109" fmla="*/ 2610831 h 2729893"/>
              <a:gd name="connsiteX110" fmla="*/ 800185 w 1728872"/>
              <a:gd name="connsiteY110" fmla="*/ 2587018 h 2729893"/>
              <a:gd name="connsiteX111" fmla="*/ 833522 w 1728872"/>
              <a:gd name="connsiteY111" fmla="*/ 2553681 h 2729893"/>
              <a:gd name="connsiteX112" fmla="*/ 895435 w 1728872"/>
              <a:gd name="connsiteY112" fmla="*/ 2534631 h 2729893"/>
              <a:gd name="connsiteX113" fmla="*/ 924010 w 1728872"/>
              <a:gd name="connsiteY113" fmla="*/ 2520343 h 2729893"/>
              <a:gd name="connsiteX114" fmla="*/ 962110 w 1728872"/>
              <a:gd name="connsiteY114" fmla="*/ 2510818 h 2729893"/>
              <a:gd name="connsiteX115" fmla="*/ 976397 w 1728872"/>
              <a:gd name="connsiteY115" fmla="*/ 2506056 h 2729893"/>
              <a:gd name="connsiteX116" fmla="*/ 995447 w 1728872"/>
              <a:gd name="connsiteY116" fmla="*/ 2501293 h 2729893"/>
              <a:gd name="connsiteX117" fmla="*/ 1014497 w 1728872"/>
              <a:gd name="connsiteY117" fmla="*/ 2491768 h 2729893"/>
              <a:gd name="connsiteX118" fmla="*/ 1062122 w 1728872"/>
              <a:gd name="connsiteY118" fmla="*/ 2482243 h 2729893"/>
              <a:gd name="connsiteX119" fmla="*/ 1066885 w 1728872"/>
              <a:gd name="connsiteY119" fmla="*/ 2463193 h 2729893"/>
              <a:gd name="connsiteX120" fmla="*/ 1109747 w 1728872"/>
              <a:gd name="connsiteY120" fmla="*/ 2448906 h 2729893"/>
              <a:gd name="connsiteX121" fmla="*/ 1114510 w 1728872"/>
              <a:gd name="connsiteY121" fmla="*/ 2429856 h 2729893"/>
              <a:gd name="connsiteX122" fmla="*/ 1109747 w 1728872"/>
              <a:gd name="connsiteY122" fmla="*/ 2415568 h 2729893"/>
              <a:gd name="connsiteX123" fmla="*/ 1081172 w 1728872"/>
              <a:gd name="connsiteY123" fmla="*/ 2377468 h 2729893"/>
              <a:gd name="connsiteX124" fmla="*/ 1071647 w 1728872"/>
              <a:gd name="connsiteY124" fmla="*/ 2363181 h 2729893"/>
              <a:gd name="connsiteX125" fmla="*/ 1038310 w 1728872"/>
              <a:gd name="connsiteY125" fmla="*/ 2320318 h 2729893"/>
              <a:gd name="connsiteX126" fmla="*/ 1066885 w 1728872"/>
              <a:gd name="connsiteY126" fmla="*/ 2253643 h 2729893"/>
              <a:gd name="connsiteX127" fmla="*/ 1081172 w 1728872"/>
              <a:gd name="connsiteY127" fmla="*/ 2248881 h 2729893"/>
              <a:gd name="connsiteX128" fmla="*/ 1100222 w 1728872"/>
              <a:gd name="connsiteY128" fmla="*/ 2234593 h 2729893"/>
              <a:gd name="connsiteX129" fmla="*/ 1114510 w 1728872"/>
              <a:gd name="connsiteY129" fmla="*/ 2225068 h 2729893"/>
              <a:gd name="connsiteX130" fmla="*/ 1128797 w 1728872"/>
              <a:gd name="connsiteY130" fmla="*/ 2210781 h 2729893"/>
              <a:gd name="connsiteX131" fmla="*/ 1138322 w 1728872"/>
              <a:gd name="connsiteY131" fmla="*/ 2186968 h 2729893"/>
              <a:gd name="connsiteX132" fmla="*/ 1157372 w 1728872"/>
              <a:gd name="connsiteY132" fmla="*/ 2158393 h 2729893"/>
              <a:gd name="connsiteX133" fmla="*/ 1176422 w 1728872"/>
              <a:gd name="connsiteY133" fmla="*/ 2129818 h 2729893"/>
              <a:gd name="connsiteX134" fmla="*/ 1190710 w 1728872"/>
              <a:gd name="connsiteY134" fmla="*/ 2120293 h 2729893"/>
              <a:gd name="connsiteX135" fmla="*/ 1309772 w 1728872"/>
              <a:gd name="connsiteY135" fmla="*/ 2110768 h 2729893"/>
              <a:gd name="connsiteX136" fmla="*/ 1324060 w 1728872"/>
              <a:gd name="connsiteY136" fmla="*/ 2091718 h 2729893"/>
              <a:gd name="connsiteX137" fmla="*/ 1333585 w 1728872"/>
              <a:gd name="connsiteY137" fmla="*/ 2063143 h 2729893"/>
              <a:gd name="connsiteX138" fmla="*/ 1357397 w 1728872"/>
              <a:gd name="connsiteY138" fmla="*/ 2053618 h 2729893"/>
              <a:gd name="connsiteX139" fmla="*/ 1405022 w 1728872"/>
              <a:gd name="connsiteY139" fmla="*/ 2044093 h 2729893"/>
              <a:gd name="connsiteX140" fmla="*/ 1395497 w 1728872"/>
              <a:gd name="connsiteY140" fmla="*/ 2020281 h 2729893"/>
              <a:gd name="connsiteX141" fmla="*/ 1419310 w 1728872"/>
              <a:gd name="connsiteY141" fmla="*/ 2015518 h 2729893"/>
              <a:gd name="connsiteX142" fmla="*/ 1476460 w 1728872"/>
              <a:gd name="connsiteY142" fmla="*/ 2001231 h 2729893"/>
              <a:gd name="connsiteX143" fmla="*/ 1490747 w 1728872"/>
              <a:gd name="connsiteY143" fmla="*/ 1996468 h 2729893"/>
              <a:gd name="connsiteX144" fmla="*/ 1528847 w 1728872"/>
              <a:gd name="connsiteY144" fmla="*/ 1991706 h 2729893"/>
              <a:gd name="connsiteX145" fmla="*/ 1543135 w 1728872"/>
              <a:gd name="connsiteY145" fmla="*/ 1967893 h 2729893"/>
              <a:gd name="connsiteX146" fmla="*/ 1552660 w 1728872"/>
              <a:gd name="connsiteY146" fmla="*/ 1915506 h 2729893"/>
              <a:gd name="connsiteX147" fmla="*/ 1595522 w 1728872"/>
              <a:gd name="connsiteY147" fmla="*/ 1905981 h 2729893"/>
              <a:gd name="connsiteX148" fmla="*/ 1605047 w 1728872"/>
              <a:gd name="connsiteY148" fmla="*/ 1891693 h 2729893"/>
              <a:gd name="connsiteX149" fmla="*/ 1609810 w 1728872"/>
              <a:gd name="connsiteY149" fmla="*/ 1877406 h 2729893"/>
              <a:gd name="connsiteX150" fmla="*/ 1628860 w 1728872"/>
              <a:gd name="connsiteY150" fmla="*/ 1863118 h 2729893"/>
              <a:gd name="connsiteX151" fmla="*/ 1657435 w 1728872"/>
              <a:gd name="connsiteY151" fmla="*/ 1834543 h 2729893"/>
              <a:gd name="connsiteX152" fmla="*/ 1647910 w 1728872"/>
              <a:gd name="connsiteY152" fmla="*/ 1791681 h 2729893"/>
              <a:gd name="connsiteX153" fmla="*/ 1624097 w 1728872"/>
              <a:gd name="connsiteY153" fmla="*/ 1763106 h 2729893"/>
              <a:gd name="connsiteX154" fmla="*/ 1581235 w 1728872"/>
              <a:gd name="connsiteY154" fmla="*/ 1715481 h 2729893"/>
              <a:gd name="connsiteX155" fmla="*/ 1562185 w 1728872"/>
              <a:gd name="connsiteY155" fmla="*/ 1710718 h 2729893"/>
              <a:gd name="connsiteX156" fmla="*/ 1547897 w 1728872"/>
              <a:gd name="connsiteY156" fmla="*/ 1677381 h 2729893"/>
              <a:gd name="connsiteX157" fmla="*/ 1585997 w 1728872"/>
              <a:gd name="connsiteY157" fmla="*/ 1653568 h 2729893"/>
              <a:gd name="connsiteX158" fmla="*/ 1619335 w 1728872"/>
              <a:gd name="connsiteY158" fmla="*/ 1639281 h 2729893"/>
              <a:gd name="connsiteX159" fmla="*/ 1652672 w 1728872"/>
              <a:gd name="connsiteY159" fmla="*/ 1629756 h 2729893"/>
              <a:gd name="connsiteX160" fmla="*/ 1681247 w 1728872"/>
              <a:gd name="connsiteY160" fmla="*/ 1620231 h 2729893"/>
              <a:gd name="connsiteX161" fmla="*/ 1695535 w 1728872"/>
              <a:gd name="connsiteY161" fmla="*/ 1601181 h 2729893"/>
              <a:gd name="connsiteX162" fmla="*/ 1705060 w 1728872"/>
              <a:gd name="connsiteY162" fmla="*/ 1586893 h 2729893"/>
              <a:gd name="connsiteX163" fmla="*/ 1700297 w 1728872"/>
              <a:gd name="connsiteY163" fmla="*/ 1544031 h 2729893"/>
              <a:gd name="connsiteX164" fmla="*/ 1686010 w 1728872"/>
              <a:gd name="connsiteY164" fmla="*/ 1524981 h 2729893"/>
              <a:gd name="connsiteX165" fmla="*/ 1681247 w 1728872"/>
              <a:gd name="connsiteY165" fmla="*/ 1505931 h 2729893"/>
              <a:gd name="connsiteX166" fmla="*/ 1671722 w 1728872"/>
              <a:gd name="connsiteY166" fmla="*/ 1477356 h 2729893"/>
              <a:gd name="connsiteX167" fmla="*/ 1676485 w 1728872"/>
              <a:gd name="connsiteY167" fmla="*/ 1410681 h 2729893"/>
              <a:gd name="connsiteX168" fmla="*/ 1681247 w 1728872"/>
              <a:gd name="connsiteY168" fmla="*/ 1372581 h 2729893"/>
              <a:gd name="connsiteX169" fmla="*/ 1700297 w 1728872"/>
              <a:gd name="connsiteY169" fmla="*/ 1353531 h 2729893"/>
              <a:gd name="connsiteX170" fmla="*/ 1709822 w 1728872"/>
              <a:gd name="connsiteY170" fmla="*/ 1329718 h 2729893"/>
              <a:gd name="connsiteX171" fmla="*/ 1714585 w 1728872"/>
              <a:gd name="connsiteY171" fmla="*/ 1315431 h 2729893"/>
              <a:gd name="connsiteX172" fmla="*/ 1728872 w 1728872"/>
              <a:gd name="connsiteY172" fmla="*/ 1286856 h 2729893"/>
              <a:gd name="connsiteX173" fmla="*/ 1719347 w 1728872"/>
              <a:gd name="connsiteY173" fmla="*/ 1196368 h 2729893"/>
              <a:gd name="connsiteX174" fmla="*/ 1681247 w 1728872"/>
              <a:gd name="connsiteY174" fmla="*/ 1158268 h 2729893"/>
              <a:gd name="connsiteX175" fmla="*/ 1666960 w 1728872"/>
              <a:gd name="connsiteY175" fmla="*/ 1143981 h 2729893"/>
              <a:gd name="connsiteX176" fmla="*/ 1652672 w 1728872"/>
              <a:gd name="connsiteY176" fmla="*/ 1129693 h 2729893"/>
              <a:gd name="connsiteX177" fmla="*/ 1633622 w 1728872"/>
              <a:gd name="connsiteY177" fmla="*/ 1120168 h 2729893"/>
              <a:gd name="connsiteX178" fmla="*/ 1614572 w 1728872"/>
              <a:gd name="connsiteY178" fmla="*/ 1101118 h 2729893"/>
              <a:gd name="connsiteX179" fmla="*/ 1600285 w 1728872"/>
              <a:gd name="connsiteY179" fmla="*/ 1096356 h 2729893"/>
              <a:gd name="connsiteX180" fmla="*/ 1581235 w 1728872"/>
              <a:gd name="connsiteY180" fmla="*/ 1086831 h 2729893"/>
              <a:gd name="connsiteX181" fmla="*/ 1547897 w 1728872"/>
              <a:gd name="connsiteY181" fmla="*/ 1077306 h 2729893"/>
              <a:gd name="connsiteX182" fmla="*/ 1528847 w 1728872"/>
              <a:gd name="connsiteY182" fmla="*/ 1067781 h 2729893"/>
              <a:gd name="connsiteX183" fmla="*/ 1500272 w 1728872"/>
              <a:gd name="connsiteY183" fmla="*/ 1063018 h 2729893"/>
              <a:gd name="connsiteX184" fmla="*/ 1481222 w 1728872"/>
              <a:gd name="connsiteY184" fmla="*/ 1029681 h 2729893"/>
              <a:gd name="connsiteX185" fmla="*/ 1466935 w 1728872"/>
              <a:gd name="connsiteY185" fmla="*/ 986818 h 2729893"/>
              <a:gd name="connsiteX186" fmla="*/ 1457410 w 1728872"/>
              <a:gd name="connsiteY186" fmla="*/ 967768 h 2729893"/>
              <a:gd name="connsiteX187" fmla="*/ 1452647 w 1728872"/>
              <a:gd name="connsiteY187" fmla="*/ 953481 h 2729893"/>
              <a:gd name="connsiteX188" fmla="*/ 1443122 w 1728872"/>
              <a:gd name="connsiteY188" fmla="*/ 929668 h 2729893"/>
              <a:gd name="connsiteX189" fmla="*/ 1452647 w 1728872"/>
              <a:gd name="connsiteY189" fmla="*/ 867756 h 2729893"/>
              <a:gd name="connsiteX190" fmla="*/ 1462172 w 1728872"/>
              <a:gd name="connsiteY190" fmla="*/ 853468 h 2729893"/>
              <a:gd name="connsiteX191" fmla="*/ 1466935 w 1728872"/>
              <a:gd name="connsiteY191" fmla="*/ 839181 h 2729893"/>
              <a:gd name="connsiteX192" fmla="*/ 1500272 w 1728872"/>
              <a:gd name="connsiteY192" fmla="*/ 786793 h 2729893"/>
              <a:gd name="connsiteX193" fmla="*/ 1519322 w 1728872"/>
              <a:gd name="connsiteY193" fmla="*/ 739168 h 2729893"/>
              <a:gd name="connsiteX194" fmla="*/ 1528847 w 1728872"/>
              <a:gd name="connsiteY194" fmla="*/ 715356 h 2729893"/>
              <a:gd name="connsiteX195" fmla="*/ 1543135 w 1728872"/>
              <a:gd name="connsiteY195" fmla="*/ 701068 h 2729893"/>
              <a:gd name="connsiteX196" fmla="*/ 1562185 w 1728872"/>
              <a:gd name="connsiteY196" fmla="*/ 686781 h 2729893"/>
              <a:gd name="connsiteX197" fmla="*/ 1590760 w 1728872"/>
              <a:gd name="connsiteY197" fmla="*/ 643918 h 2729893"/>
              <a:gd name="connsiteX198" fmla="*/ 1600285 w 1728872"/>
              <a:gd name="connsiteY198" fmla="*/ 615343 h 2729893"/>
              <a:gd name="connsiteX199" fmla="*/ 1619335 w 1728872"/>
              <a:gd name="connsiteY199" fmla="*/ 586768 h 2729893"/>
              <a:gd name="connsiteX200" fmla="*/ 1614572 w 1728872"/>
              <a:gd name="connsiteY200" fmla="*/ 491518 h 2729893"/>
              <a:gd name="connsiteX201" fmla="*/ 1585997 w 1728872"/>
              <a:gd name="connsiteY201" fmla="*/ 467706 h 2729893"/>
              <a:gd name="connsiteX202" fmla="*/ 1571710 w 1728872"/>
              <a:gd name="connsiteY202" fmla="*/ 462943 h 2729893"/>
              <a:gd name="connsiteX203" fmla="*/ 1538372 w 1728872"/>
              <a:gd name="connsiteY203" fmla="*/ 448656 h 2729893"/>
              <a:gd name="connsiteX204" fmla="*/ 1533610 w 1728872"/>
              <a:gd name="connsiteY204" fmla="*/ 429606 h 2729893"/>
              <a:gd name="connsiteX205" fmla="*/ 1528847 w 1728872"/>
              <a:gd name="connsiteY205" fmla="*/ 343881 h 2729893"/>
              <a:gd name="connsiteX206" fmla="*/ 1514560 w 1728872"/>
              <a:gd name="connsiteY206" fmla="*/ 324831 h 2729893"/>
              <a:gd name="connsiteX207" fmla="*/ 1505035 w 1728872"/>
              <a:gd name="connsiteY207" fmla="*/ 310543 h 2729893"/>
              <a:gd name="connsiteX208" fmla="*/ 1485985 w 1728872"/>
              <a:gd name="connsiteY208" fmla="*/ 305781 h 2729893"/>
              <a:gd name="connsiteX209" fmla="*/ 1457410 w 1728872"/>
              <a:gd name="connsiteY209" fmla="*/ 296256 h 2729893"/>
              <a:gd name="connsiteX210" fmla="*/ 1481222 w 1728872"/>
              <a:gd name="connsiteY210" fmla="*/ 272443 h 2729893"/>
              <a:gd name="connsiteX211" fmla="*/ 1500272 w 1728872"/>
              <a:gd name="connsiteY211" fmla="*/ 234343 h 2729893"/>
              <a:gd name="connsiteX212" fmla="*/ 1514560 w 1728872"/>
              <a:gd name="connsiteY212" fmla="*/ 162906 h 2729893"/>
              <a:gd name="connsiteX213" fmla="*/ 1519322 w 1728872"/>
              <a:gd name="connsiteY213" fmla="*/ 139093 h 2729893"/>
              <a:gd name="connsiteX214" fmla="*/ 1524085 w 1728872"/>
              <a:gd name="connsiteY214" fmla="*/ 124806 h 2729893"/>
              <a:gd name="connsiteX215" fmla="*/ 1528847 w 1728872"/>
              <a:gd name="connsiteY215" fmla="*/ 105756 h 2729893"/>
              <a:gd name="connsiteX216" fmla="*/ 1547897 w 1728872"/>
              <a:gd name="connsiteY216" fmla="*/ 77181 h 2729893"/>
              <a:gd name="connsiteX217" fmla="*/ 1557422 w 1728872"/>
              <a:gd name="connsiteY217" fmla="*/ 62893 h 2729893"/>
              <a:gd name="connsiteX218" fmla="*/ 1538372 w 1728872"/>
              <a:gd name="connsiteY218" fmla="*/ 20031 h 2729893"/>
              <a:gd name="connsiteX0" fmla="*/ 1538372 w 1728872"/>
              <a:gd name="connsiteY0" fmla="*/ 20031 h 2729893"/>
              <a:gd name="connsiteX1" fmla="*/ 1485985 w 1728872"/>
              <a:gd name="connsiteY1" fmla="*/ 8125 h 2729893"/>
              <a:gd name="connsiteX2" fmla="*/ 1445503 w 1728872"/>
              <a:gd name="connsiteY2" fmla="*/ 3361 h 2729893"/>
              <a:gd name="connsiteX3" fmla="*/ 1338347 w 1728872"/>
              <a:gd name="connsiteY3" fmla="*/ 67656 h 2729893"/>
              <a:gd name="connsiteX4" fmla="*/ 1288341 w 1728872"/>
              <a:gd name="connsiteY4" fmla="*/ 122425 h 2729893"/>
              <a:gd name="connsiteX5" fmla="*/ 1221666 w 1728872"/>
              <a:gd name="connsiteY5" fmla="*/ 124805 h 2729893"/>
              <a:gd name="connsiteX6" fmla="*/ 1202616 w 1728872"/>
              <a:gd name="connsiteY6" fmla="*/ 146238 h 2729893"/>
              <a:gd name="connsiteX7" fmla="*/ 1138322 w 1728872"/>
              <a:gd name="connsiteY7" fmla="*/ 165288 h 2729893"/>
              <a:gd name="connsiteX8" fmla="*/ 1085935 w 1728872"/>
              <a:gd name="connsiteY8" fmla="*/ 243868 h 2729893"/>
              <a:gd name="connsiteX9" fmla="*/ 1059741 w 1728872"/>
              <a:gd name="connsiteY9" fmla="*/ 296256 h 2729893"/>
              <a:gd name="connsiteX10" fmla="*/ 966872 w 1728872"/>
              <a:gd name="connsiteY10" fmla="*/ 267681 h 2729893"/>
              <a:gd name="connsiteX11" fmla="*/ 909722 w 1728872"/>
              <a:gd name="connsiteY11" fmla="*/ 310543 h 2729893"/>
              <a:gd name="connsiteX12" fmla="*/ 885910 w 1728872"/>
              <a:gd name="connsiteY12" fmla="*/ 405793 h 2729893"/>
              <a:gd name="connsiteX13" fmla="*/ 854953 w 1728872"/>
              <a:gd name="connsiteY13" fmla="*/ 489137 h 2729893"/>
              <a:gd name="connsiteX14" fmla="*/ 769229 w 1728872"/>
              <a:gd name="connsiteY14" fmla="*/ 470086 h 2729893"/>
              <a:gd name="connsiteX15" fmla="*/ 716841 w 1728872"/>
              <a:gd name="connsiteY15" fmla="*/ 484375 h 2729893"/>
              <a:gd name="connsiteX16" fmla="*/ 681122 w 1728872"/>
              <a:gd name="connsiteY16" fmla="*/ 524857 h 2729893"/>
              <a:gd name="connsiteX17" fmla="*/ 633497 w 1728872"/>
              <a:gd name="connsiteY17" fmla="*/ 529619 h 2729893"/>
              <a:gd name="connsiteX18" fmla="*/ 631115 w 1728872"/>
              <a:gd name="connsiteY18" fmla="*/ 562956 h 2729893"/>
              <a:gd name="connsiteX19" fmla="*/ 595397 w 1728872"/>
              <a:gd name="connsiteY19" fmla="*/ 577244 h 2729893"/>
              <a:gd name="connsiteX20" fmla="*/ 581110 w 1728872"/>
              <a:gd name="connsiteY20" fmla="*/ 624868 h 2729893"/>
              <a:gd name="connsiteX21" fmla="*/ 564441 w 1728872"/>
              <a:gd name="connsiteY21" fmla="*/ 667731 h 2729893"/>
              <a:gd name="connsiteX22" fmla="*/ 514435 w 1728872"/>
              <a:gd name="connsiteY22" fmla="*/ 686781 h 2729893"/>
              <a:gd name="connsiteX23" fmla="*/ 535866 w 1728872"/>
              <a:gd name="connsiteY23" fmla="*/ 729643 h 2729893"/>
              <a:gd name="connsiteX24" fmla="*/ 571585 w 1728872"/>
              <a:gd name="connsiteY24" fmla="*/ 751075 h 2729893"/>
              <a:gd name="connsiteX25" fmla="*/ 595397 w 1728872"/>
              <a:gd name="connsiteY25" fmla="*/ 746313 h 2729893"/>
              <a:gd name="connsiteX26" fmla="*/ 616828 w 1728872"/>
              <a:gd name="connsiteY26" fmla="*/ 782031 h 2729893"/>
              <a:gd name="connsiteX27" fmla="*/ 604922 w 1728872"/>
              <a:gd name="connsiteY27" fmla="*/ 839181 h 2729893"/>
              <a:gd name="connsiteX28" fmla="*/ 638260 w 1728872"/>
              <a:gd name="connsiteY28" fmla="*/ 867756 h 2729893"/>
              <a:gd name="connsiteX29" fmla="*/ 585872 w 1728872"/>
              <a:gd name="connsiteY29" fmla="*/ 901094 h 2729893"/>
              <a:gd name="connsiteX30" fmla="*/ 566822 w 1728872"/>
              <a:gd name="connsiteY30" fmla="*/ 889186 h 2729893"/>
              <a:gd name="connsiteX31" fmla="*/ 566822 w 1728872"/>
              <a:gd name="connsiteY31" fmla="*/ 939193 h 2729893"/>
              <a:gd name="connsiteX32" fmla="*/ 557297 w 1728872"/>
              <a:gd name="connsiteY32" fmla="*/ 972531 h 2729893"/>
              <a:gd name="connsiteX33" fmla="*/ 523960 w 1728872"/>
              <a:gd name="connsiteY33" fmla="*/ 991581 h 2729893"/>
              <a:gd name="connsiteX34" fmla="*/ 509672 w 1728872"/>
              <a:gd name="connsiteY34" fmla="*/ 1005868 h 2729893"/>
              <a:gd name="connsiteX35" fmla="*/ 476335 w 1728872"/>
              <a:gd name="connsiteY35" fmla="*/ 986818 h 2729893"/>
              <a:gd name="connsiteX36" fmla="*/ 457285 w 1728872"/>
              <a:gd name="connsiteY36" fmla="*/ 991581 h 2729893"/>
              <a:gd name="connsiteX37" fmla="*/ 462047 w 1728872"/>
              <a:gd name="connsiteY37" fmla="*/ 1015393 h 2729893"/>
              <a:gd name="connsiteX38" fmla="*/ 481097 w 1728872"/>
              <a:gd name="connsiteY38" fmla="*/ 1043968 h 2729893"/>
              <a:gd name="connsiteX39" fmla="*/ 490622 w 1728872"/>
              <a:gd name="connsiteY39" fmla="*/ 1082068 h 2729893"/>
              <a:gd name="connsiteX40" fmla="*/ 485860 w 1728872"/>
              <a:gd name="connsiteY40" fmla="*/ 1182081 h 2729893"/>
              <a:gd name="connsiteX41" fmla="*/ 452522 w 1728872"/>
              <a:gd name="connsiteY41" fmla="*/ 1215418 h 2729893"/>
              <a:gd name="connsiteX42" fmla="*/ 438235 w 1728872"/>
              <a:gd name="connsiteY42" fmla="*/ 1229706 h 2729893"/>
              <a:gd name="connsiteX43" fmla="*/ 414422 w 1728872"/>
              <a:gd name="connsiteY43" fmla="*/ 1220181 h 2729893"/>
              <a:gd name="connsiteX44" fmla="*/ 395372 w 1728872"/>
              <a:gd name="connsiteY44" fmla="*/ 1215418 h 2729893"/>
              <a:gd name="connsiteX45" fmla="*/ 390610 w 1728872"/>
              <a:gd name="connsiteY45" fmla="*/ 1234468 h 2729893"/>
              <a:gd name="connsiteX46" fmla="*/ 385847 w 1728872"/>
              <a:gd name="connsiteY46" fmla="*/ 1258281 h 2729893"/>
              <a:gd name="connsiteX47" fmla="*/ 381085 w 1728872"/>
              <a:gd name="connsiteY47" fmla="*/ 1291618 h 2729893"/>
              <a:gd name="connsiteX48" fmla="*/ 376322 w 1728872"/>
              <a:gd name="connsiteY48" fmla="*/ 1305906 h 2729893"/>
              <a:gd name="connsiteX49" fmla="*/ 371560 w 1728872"/>
              <a:gd name="connsiteY49" fmla="*/ 1324956 h 2729893"/>
              <a:gd name="connsiteX50" fmla="*/ 366797 w 1728872"/>
              <a:gd name="connsiteY50" fmla="*/ 1348768 h 2729893"/>
              <a:gd name="connsiteX51" fmla="*/ 338222 w 1728872"/>
              <a:gd name="connsiteY51" fmla="*/ 1377343 h 2729893"/>
              <a:gd name="connsiteX52" fmla="*/ 319172 w 1728872"/>
              <a:gd name="connsiteY52" fmla="*/ 1391631 h 2729893"/>
              <a:gd name="connsiteX53" fmla="*/ 290597 w 1728872"/>
              <a:gd name="connsiteY53" fmla="*/ 1401156 h 2729893"/>
              <a:gd name="connsiteX54" fmla="*/ 276310 w 1728872"/>
              <a:gd name="connsiteY54" fmla="*/ 1415443 h 2729893"/>
              <a:gd name="connsiteX55" fmla="*/ 262022 w 1728872"/>
              <a:gd name="connsiteY55" fmla="*/ 1424968 h 2729893"/>
              <a:gd name="connsiteX56" fmla="*/ 257260 w 1728872"/>
              <a:gd name="connsiteY56" fmla="*/ 1439256 h 2729893"/>
              <a:gd name="connsiteX57" fmla="*/ 242972 w 1728872"/>
              <a:gd name="connsiteY57" fmla="*/ 1463068 h 2729893"/>
              <a:gd name="connsiteX58" fmla="*/ 209635 w 1728872"/>
              <a:gd name="connsiteY58" fmla="*/ 1496406 h 2729893"/>
              <a:gd name="connsiteX59" fmla="*/ 195347 w 1728872"/>
              <a:gd name="connsiteY59" fmla="*/ 1510693 h 2729893"/>
              <a:gd name="connsiteX60" fmla="*/ 157247 w 1728872"/>
              <a:gd name="connsiteY60" fmla="*/ 1539268 h 2729893"/>
              <a:gd name="connsiteX61" fmla="*/ 142960 w 1728872"/>
              <a:gd name="connsiteY61" fmla="*/ 1553556 h 2729893"/>
              <a:gd name="connsiteX62" fmla="*/ 114385 w 1728872"/>
              <a:gd name="connsiteY62" fmla="*/ 1577368 h 2729893"/>
              <a:gd name="connsiteX63" fmla="*/ 109622 w 1728872"/>
              <a:gd name="connsiteY63" fmla="*/ 1591656 h 2729893"/>
              <a:gd name="connsiteX64" fmla="*/ 100097 w 1728872"/>
              <a:gd name="connsiteY64" fmla="*/ 1653568 h 2729893"/>
              <a:gd name="connsiteX65" fmla="*/ 71522 w 1728872"/>
              <a:gd name="connsiteY65" fmla="*/ 1677381 h 2729893"/>
              <a:gd name="connsiteX66" fmla="*/ 38185 w 1728872"/>
              <a:gd name="connsiteY66" fmla="*/ 1720243 h 2729893"/>
              <a:gd name="connsiteX67" fmla="*/ 28660 w 1728872"/>
              <a:gd name="connsiteY67" fmla="*/ 1739293 h 2729893"/>
              <a:gd name="connsiteX68" fmla="*/ 42947 w 1728872"/>
              <a:gd name="connsiteY68" fmla="*/ 1786918 h 2729893"/>
              <a:gd name="connsiteX69" fmla="*/ 47710 w 1728872"/>
              <a:gd name="connsiteY69" fmla="*/ 1805968 h 2729893"/>
              <a:gd name="connsiteX70" fmla="*/ 52472 w 1728872"/>
              <a:gd name="connsiteY70" fmla="*/ 1820256 h 2729893"/>
              <a:gd name="connsiteX71" fmla="*/ 38185 w 1728872"/>
              <a:gd name="connsiteY71" fmla="*/ 1877406 h 2729893"/>
              <a:gd name="connsiteX72" fmla="*/ 28660 w 1728872"/>
              <a:gd name="connsiteY72" fmla="*/ 1905981 h 2729893"/>
              <a:gd name="connsiteX73" fmla="*/ 57235 w 1728872"/>
              <a:gd name="connsiteY73" fmla="*/ 1958368 h 2729893"/>
              <a:gd name="connsiteX74" fmla="*/ 61997 w 1728872"/>
              <a:gd name="connsiteY74" fmla="*/ 1977418 h 2729893"/>
              <a:gd name="connsiteX75" fmla="*/ 23897 w 1728872"/>
              <a:gd name="connsiteY75" fmla="*/ 1977418 h 2729893"/>
              <a:gd name="connsiteX76" fmla="*/ 85 w 1728872"/>
              <a:gd name="connsiteY76" fmla="*/ 1982181 h 2729893"/>
              <a:gd name="connsiteX77" fmla="*/ 19135 w 1728872"/>
              <a:gd name="connsiteY77" fmla="*/ 2020281 h 2729893"/>
              <a:gd name="connsiteX78" fmla="*/ 33422 w 1728872"/>
              <a:gd name="connsiteY78" fmla="*/ 2206018 h 2729893"/>
              <a:gd name="connsiteX79" fmla="*/ 47710 w 1728872"/>
              <a:gd name="connsiteY79" fmla="*/ 2277456 h 2729893"/>
              <a:gd name="connsiteX80" fmla="*/ 66760 w 1728872"/>
              <a:gd name="connsiteY80" fmla="*/ 2301268 h 2729893"/>
              <a:gd name="connsiteX81" fmla="*/ 76285 w 1728872"/>
              <a:gd name="connsiteY81" fmla="*/ 2315556 h 2729893"/>
              <a:gd name="connsiteX82" fmla="*/ 104860 w 1728872"/>
              <a:gd name="connsiteY82" fmla="*/ 2329843 h 2729893"/>
              <a:gd name="connsiteX83" fmla="*/ 157247 w 1728872"/>
              <a:gd name="connsiteY83" fmla="*/ 2391756 h 2729893"/>
              <a:gd name="connsiteX84" fmla="*/ 171535 w 1728872"/>
              <a:gd name="connsiteY84" fmla="*/ 2425093 h 2729893"/>
              <a:gd name="connsiteX85" fmla="*/ 176297 w 1728872"/>
              <a:gd name="connsiteY85" fmla="*/ 2448906 h 2729893"/>
              <a:gd name="connsiteX86" fmla="*/ 190585 w 1728872"/>
              <a:gd name="connsiteY86" fmla="*/ 2467956 h 2729893"/>
              <a:gd name="connsiteX87" fmla="*/ 195347 w 1728872"/>
              <a:gd name="connsiteY87" fmla="*/ 2482243 h 2729893"/>
              <a:gd name="connsiteX88" fmla="*/ 204872 w 1728872"/>
              <a:gd name="connsiteY88" fmla="*/ 2501293 h 2729893"/>
              <a:gd name="connsiteX89" fmla="*/ 209635 w 1728872"/>
              <a:gd name="connsiteY89" fmla="*/ 2525106 h 2729893"/>
              <a:gd name="connsiteX90" fmla="*/ 233447 w 1728872"/>
              <a:gd name="connsiteY90" fmla="*/ 2567968 h 2729893"/>
              <a:gd name="connsiteX91" fmla="*/ 238210 w 1728872"/>
              <a:gd name="connsiteY91" fmla="*/ 2582256 h 2729893"/>
              <a:gd name="connsiteX92" fmla="*/ 262022 w 1728872"/>
              <a:gd name="connsiteY92" fmla="*/ 2606068 h 2729893"/>
              <a:gd name="connsiteX93" fmla="*/ 271547 w 1728872"/>
              <a:gd name="connsiteY93" fmla="*/ 2620356 h 2729893"/>
              <a:gd name="connsiteX94" fmla="*/ 300122 w 1728872"/>
              <a:gd name="connsiteY94" fmla="*/ 2625118 h 2729893"/>
              <a:gd name="connsiteX95" fmla="*/ 395372 w 1728872"/>
              <a:gd name="connsiteY95" fmla="*/ 2653693 h 2729893"/>
              <a:gd name="connsiteX96" fmla="*/ 395372 w 1728872"/>
              <a:gd name="connsiteY96" fmla="*/ 2653693 h 2729893"/>
              <a:gd name="connsiteX97" fmla="*/ 452522 w 1728872"/>
              <a:gd name="connsiteY97" fmla="*/ 2672743 h 2729893"/>
              <a:gd name="connsiteX98" fmla="*/ 476335 w 1728872"/>
              <a:gd name="connsiteY98" fmla="*/ 2682268 h 2729893"/>
              <a:gd name="connsiteX99" fmla="*/ 504910 w 1728872"/>
              <a:gd name="connsiteY99" fmla="*/ 2691793 h 2729893"/>
              <a:gd name="connsiteX100" fmla="*/ 552535 w 1728872"/>
              <a:gd name="connsiteY100" fmla="*/ 2701318 h 2729893"/>
              <a:gd name="connsiteX101" fmla="*/ 600160 w 1728872"/>
              <a:gd name="connsiteY101" fmla="*/ 2715606 h 2729893"/>
              <a:gd name="connsiteX102" fmla="*/ 628735 w 1728872"/>
              <a:gd name="connsiteY102" fmla="*/ 2725131 h 2729893"/>
              <a:gd name="connsiteX103" fmla="*/ 643022 w 1728872"/>
              <a:gd name="connsiteY103" fmla="*/ 2729893 h 2729893"/>
              <a:gd name="connsiteX104" fmla="*/ 652547 w 1728872"/>
              <a:gd name="connsiteY104" fmla="*/ 2663218 h 2729893"/>
              <a:gd name="connsiteX105" fmla="*/ 666835 w 1728872"/>
              <a:gd name="connsiteY105" fmla="*/ 2653693 h 2729893"/>
              <a:gd name="connsiteX106" fmla="*/ 695410 w 1728872"/>
              <a:gd name="connsiteY106" fmla="*/ 2644168 h 2729893"/>
              <a:gd name="connsiteX107" fmla="*/ 709697 w 1728872"/>
              <a:gd name="connsiteY107" fmla="*/ 2634643 h 2729893"/>
              <a:gd name="connsiteX108" fmla="*/ 738272 w 1728872"/>
              <a:gd name="connsiteY108" fmla="*/ 2625118 h 2729893"/>
              <a:gd name="connsiteX109" fmla="*/ 771610 w 1728872"/>
              <a:gd name="connsiteY109" fmla="*/ 2610831 h 2729893"/>
              <a:gd name="connsiteX110" fmla="*/ 800185 w 1728872"/>
              <a:gd name="connsiteY110" fmla="*/ 2587018 h 2729893"/>
              <a:gd name="connsiteX111" fmla="*/ 833522 w 1728872"/>
              <a:gd name="connsiteY111" fmla="*/ 2553681 h 2729893"/>
              <a:gd name="connsiteX112" fmla="*/ 895435 w 1728872"/>
              <a:gd name="connsiteY112" fmla="*/ 2534631 h 2729893"/>
              <a:gd name="connsiteX113" fmla="*/ 924010 w 1728872"/>
              <a:gd name="connsiteY113" fmla="*/ 2520343 h 2729893"/>
              <a:gd name="connsiteX114" fmla="*/ 962110 w 1728872"/>
              <a:gd name="connsiteY114" fmla="*/ 2510818 h 2729893"/>
              <a:gd name="connsiteX115" fmla="*/ 976397 w 1728872"/>
              <a:gd name="connsiteY115" fmla="*/ 2506056 h 2729893"/>
              <a:gd name="connsiteX116" fmla="*/ 995447 w 1728872"/>
              <a:gd name="connsiteY116" fmla="*/ 2501293 h 2729893"/>
              <a:gd name="connsiteX117" fmla="*/ 1014497 w 1728872"/>
              <a:gd name="connsiteY117" fmla="*/ 2491768 h 2729893"/>
              <a:gd name="connsiteX118" fmla="*/ 1062122 w 1728872"/>
              <a:gd name="connsiteY118" fmla="*/ 2482243 h 2729893"/>
              <a:gd name="connsiteX119" fmla="*/ 1066885 w 1728872"/>
              <a:gd name="connsiteY119" fmla="*/ 2463193 h 2729893"/>
              <a:gd name="connsiteX120" fmla="*/ 1109747 w 1728872"/>
              <a:gd name="connsiteY120" fmla="*/ 2448906 h 2729893"/>
              <a:gd name="connsiteX121" fmla="*/ 1114510 w 1728872"/>
              <a:gd name="connsiteY121" fmla="*/ 2429856 h 2729893"/>
              <a:gd name="connsiteX122" fmla="*/ 1109747 w 1728872"/>
              <a:gd name="connsiteY122" fmla="*/ 2415568 h 2729893"/>
              <a:gd name="connsiteX123" fmla="*/ 1081172 w 1728872"/>
              <a:gd name="connsiteY123" fmla="*/ 2377468 h 2729893"/>
              <a:gd name="connsiteX124" fmla="*/ 1071647 w 1728872"/>
              <a:gd name="connsiteY124" fmla="*/ 2363181 h 2729893"/>
              <a:gd name="connsiteX125" fmla="*/ 1038310 w 1728872"/>
              <a:gd name="connsiteY125" fmla="*/ 2320318 h 2729893"/>
              <a:gd name="connsiteX126" fmla="*/ 1066885 w 1728872"/>
              <a:gd name="connsiteY126" fmla="*/ 2253643 h 2729893"/>
              <a:gd name="connsiteX127" fmla="*/ 1081172 w 1728872"/>
              <a:gd name="connsiteY127" fmla="*/ 2248881 h 2729893"/>
              <a:gd name="connsiteX128" fmla="*/ 1100222 w 1728872"/>
              <a:gd name="connsiteY128" fmla="*/ 2234593 h 2729893"/>
              <a:gd name="connsiteX129" fmla="*/ 1114510 w 1728872"/>
              <a:gd name="connsiteY129" fmla="*/ 2225068 h 2729893"/>
              <a:gd name="connsiteX130" fmla="*/ 1128797 w 1728872"/>
              <a:gd name="connsiteY130" fmla="*/ 2210781 h 2729893"/>
              <a:gd name="connsiteX131" fmla="*/ 1138322 w 1728872"/>
              <a:gd name="connsiteY131" fmla="*/ 2186968 h 2729893"/>
              <a:gd name="connsiteX132" fmla="*/ 1157372 w 1728872"/>
              <a:gd name="connsiteY132" fmla="*/ 2158393 h 2729893"/>
              <a:gd name="connsiteX133" fmla="*/ 1176422 w 1728872"/>
              <a:gd name="connsiteY133" fmla="*/ 2129818 h 2729893"/>
              <a:gd name="connsiteX134" fmla="*/ 1190710 w 1728872"/>
              <a:gd name="connsiteY134" fmla="*/ 2120293 h 2729893"/>
              <a:gd name="connsiteX135" fmla="*/ 1309772 w 1728872"/>
              <a:gd name="connsiteY135" fmla="*/ 2110768 h 2729893"/>
              <a:gd name="connsiteX136" fmla="*/ 1324060 w 1728872"/>
              <a:gd name="connsiteY136" fmla="*/ 2091718 h 2729893"/>
              <a:gd name="connsiteX137" fmla="*/ 1333585 w 1728872"/>
              <a:gd name="connsiteY137" fmla="*/ 2063143 h 2729893"/>
              <a:gd name="connsiteX138" fmla="*/ 1357397 w 1728872"/>
              <a:gd name="connsiteY138" fmla="*/ 2053618 h 2729893"/>
              <a:gd name="connsiteX139" fmla="*/ 1405022 w 1728872"/>
              <a:gd name="connsiteY139" fmla="*/ 2044093 h 2729893"/>
              <a:gd name="connsiteX140" fmla="*/ 1395497 w 1728872"/>
              <a:gd name="connsiteY140" fmla="*/ 2020281 h 2729893"/>
              <a:gd name="connsiteX141" fmla="*/ 1419310 w 1728872"/>
              <a:gd name="connsiteY141" fmla="*/ 2015518 h 2729893"/>
              <a:gd name="connsiteX142" fmla="*/ 1476460 w 1728872"/>
              <a:gd name="connsiteY142" fmla="*/ 2001231 h 2729893"/>
              <a:gd name="connsiteX143" fmla="*/ 1490747 w 1728872"/>
              <a:gd name="connsiteY143" fmla="*/ 1996468 h 2729893"/>
              <a:gd name="connsiteX144" fmla="*/ 1528847 w 1728872"/>
              <a:gd name="connsiteY144" fmla="*/ 1991706 h 2729893"/>
              <a:gd name="connsiteX145" fmla="*/ 1543135 w 1728872"/>
              <a:gd name="connsiteY145" fmla="*/ 1967893 h 2729893"/>
              <a:gd name="connsiteX146" fmla="*/ 1552660 w 1728872"/>
              <a:gd name="connsiteY146" fmla="*/ 1915506 h 2729893"/>
              <a:gd name="connsiteX147" fmla="*/ 1595522 w 1728872"/>
              <a:gd name="connsiteY147" fmla="*/ 1905981 h 2729893"/>
              <a:gd name="connsiteX148" fmla="*/ 1605047 w 1728872"/>
              <a:gd name="connsiteY148" fmla="*/ 1891693 h 2729893"/>
              <a:gd name="connsiteX149" fmla="*/ 1609810 w 1728872"/>
              <a:gd name="connsiteY149" fmla="*/ 1877406 h 2729893"/>
              <a:gd name="connsiteX150" fmla="*/ 1628860 w 1728872"/>
              <a:gd name="connsiteY150" fmla="*/ 1863118 h 2729893"/>
              <a:gd name="connsiteX151" fmla="*/ 1657435 w 1728872"/>
              <a:gd name="connsiteY151" fmla="*/ 1834543 h 2729893"/>
              <a:gd name="connsiteX152" fmla="*/ 1647910 w 1728872"/>
              <a:gd name="connsiteY152" fmla="*/ 1791681 h 2729893"/>
              <a:gd name="connsiteX153" fmla="*/ 1624097 w 1728872"/>
              <a:gd name="connsiteY153" fmla="*/ 1763106 h 2729893"/>
              <a:gd name="connsiteX154" fmla="*/ 1581235 w 1728872"/>
              <a:gd name="connsiteY154" fmla="*/ 1715481 h 2729893"/>
              <a:gd name="connsiteX155" fmla="*/ 1562185 w 1728872"/>
              <a:gd name="connsiteY155" fmla="*/ 1710718 h 2729893"/>
              <a:gd name="connsiteX156" fmla="*/ 1547897 w 1728872"/>
              <a:gd name="connsiteY156" fmla="*/ 1677381 h 2729893"/>
              <a:gd name="connsiteX157" fmla="*/ 1585997 w 1728872"/>
              <a:gd name="connsiteY157" fmla="*/ 1653568 h 2729893"/>
              <a:gd name="connsiteX158" fmla="*/ 1619335 w 1728872"/>
              <a:gd name="connsiteY158" fmla="*/ 1639281 h 2729893"/>
              <a:gd name="connsiteX159" fmla="*/ 1652672 w 1728872"/>
              <a:gd name="connsiteY159" fmla="*/ 1629756 h 2729893"/>
              <a:gd name="connsiteX160" fmla="*/ 1681247 w 1728872"/>
              <a:gd name="connsiteY160" fmla="*/ 1620231 h 2729893"/>
              <a:gd name="connsiteX161" fmla="*/ 1695535 w 1728872"/>
              <a:gd name="connsiteY161" fmla="*/ 1601181 h 2729893"/>
              <a:gd name="connsiteX162" fmla="*/ 1705060 w 1728872"/>
              <a:gd name="connsiteY162" fmla="*/ 1586893 h 2729893"/>
              <a:gd name="connsiteX163" fmla="*/ 1700297 w 1728872"/>
              <a:gd name="connsiteY163" fmla="*/ 1544031 h 2729893"/>
              <a:gd name="connsiteX164" fmla="*/ 1686010 w 1728872"/>
              <a:gd name="connsiteY164" fmla="*/ 1524981 h 2729893"/>
              <a:gd name="connsiteX165" fmla="*/ 1681247 w 1728872"/>
              <a:gd name="connsiteY165" fmla="*/ 1505931 h 2729893"/>
              <a:gd name="connsiteX166" fmla="*/ 1671722 w 1728872"/>
              <a:gd name="connsiteY166" fmla="*/ 1477356 h 2729893"/>
              <a:gd name="connsiteX167" fmla="*/ 1676485 w 1728872"/>
              <a:gd name="connsiteY167" fmla="*/ 1410681 h 2729893"/>
              <a:gd name="connsiteX168" fmla="*/ 1681247 w 1728872"/>
              <a:gd name="connsiteY168" fmla="*/ 1372581 h 2729893"/>
              <a:gd name="connsiteX169" fmla="*/ 1700297 w 1728872"/>
              <a:gd name="connsiteY169" fmla="*/ 1353531 h 2729893"/>
              <a:gd name="connsiteX170" fmla="*/ 1709822 w 1728872"/>
              <a:gd name="connsiteY170" fmla="*/ 1329718 h 2729893"/>
              <a:gd name="connsiteX171" fmla="*/ 1714585 w 1728872"/>
              <a:gd name="connsiteY171" fmla="*/ 1315431 h 2729893"/>
              <a:gd name="connsiteX172" fmla="*/ 1728872 w 1728872"/>
              <a:gd name="connsiteY172" fmla="*/ 1286856 h 2729893"/>
              <a:gd name="connsiteX173" fmla="*/ 1719347 w 1728872"/>
              <a:gd name="connsiteY173" fmla="*/ 1196368 h 2729893"/>
              <a:gd name="connsiteX174" fmla="*/ 1681247 w 1728872"/>
              <a:gd name="connsiteY174" fmla="*/ 1158268 h 2729893"/>
              <a:gd name="connsiteX175" fmla="*/ 1666960 w 1728872"/>
              <a:gd name="connsiteY175" fmla="*/ 1143981 h 2729893"/>
              <a:gd name="connsiteX176" fmla="*/ 1652672 w 1728872"/>
              <a:gd name="connsiteY176" fmla="*/ 1129693 h 2729893"/>
              <a:gd name="connsiteX177" fmla="*/ 1633622 w 1728872"/>
              <a:gd name="connsiteY177" fmla="*/ 1120168 h 2729893"/>
              <a:gd name="connsiteX178" fmla="*/ 1614572 w 1728872"/>
              <a:gd name="connsiteY178" fmla="*/ 1101118 h 2729893"/>
              <a:gd name="connsiteX179" fmla="*/ 1600285 w 1728872"/>
              <a:gd name="connsiteY179" fmla="*/ 1096356 h 2729893"/>
              <a:gd name="connsiteX180" fmla="*/ 1581235 w 1728872"/>
              <a:gd name="connsiteY180" fmla="*/ 1086831 h 2729893"/>
              <a:gd name="connsiteX181" fmla="*/ 1547897 w 1728872"/>
              <a:gd name="connsiteY181" fmla="*/ 1077306 h 2729893"/>
              <a:gd name="connsiteX182" fmla="*/ 1528847 w 1728872"/>
              <a:gd name="connsiteY182" fmla="*/ 1067781 h 2729893"/>
              <a:gd name="connsiteX183" fmla="*/ 1500272 w 1728872"/>
              <a:gd name="connsiteY183" fmla="*/ 1063018 h 2729893"/>
              <a:gd name="connsiteX184" fmla="*/ 1481222 w 1728872"/>
              <a:gd name="connsiteY184" fmla="*/ 1029681 h 2729893"/>
              <a:gd name="connsiteX185" fmla="*/ 1466935 w 1728872"/>
              <a:gd name="connsiteY185" fmla="*/ 986818 h 2729893"/>
              <a:gd name="connsiteX186" fmla="*/ 1457410 w 1728872"/>
              <a:gd name="connsiteY186" fmla="*/ 967768 h 2729893"/>
              <a:gd name="connsiteX187" fmla="*/ 1452647 w 1728872"/>
              <a:gd name="connsiteY187" fmla="*/ 953481 h 2729893"/>
              <a:gd name="connsiteX188" fmla="*/ 1443122 w 1728872"/>
              <a:gd name="connsiteY188" fmla="*/ 929668 h 2729893"/>
              <a:gd name="connsiteX189" fmla="*/ 1452647 w 1728872"/>
              <a:gd name="connsiteY189" fmla="*/ 867756 h 2729893"/>
              <a:gd name="connsiteX190" fmla="*/ 1462172 w 1728872"/>
              <a:gd name="connsiteY190" fmla="*/ 853468 h 2729893"/>
              <a:gd name="connsiteX191" fmla="*/ 1466935 w 1728872"/>
              <a:gd name="connsiteY191" fmla="*/ 839181 h 2729893"/>
              <a:gd name="connsiteX192" fmla="*/ 1500272 w 1728872"/>
              <a:gd name="connsiteY192" fmla="*/ 786793 h 2729893"/>
              <a:gd name="connsiteX193" fmla="*/ 1519322 w 1728872"/>
              <a:gd name="connsiteY193" fmla="*/ 739168 h 2729893"/>
              <a:gd name="connsiteX194" fmla="*/ 1528847 w 1728872"/>
              <a:gd name="connsiteY194" fmla="*/ 715356 h 2729893"/>
              <a:gd name="connsiteX195" fmla="*/ 1543135 w 1728872"/>
              <a:gd name="connsiteY195" fmla="*/ 701068 h 2729893"/>
              <a:gd name="connsiteX196" fmla="*/ 1562185 w 1728872"/>
              <a:gd name="connsiteY196" fmla="*/ 686781 h 2729893"/>
              <a:gd name="connsiteX197" fmla="*/ 1590760 w 1728872"/>
              <a:gd name="connsiteY197" fmla="*/ 643918 h 2729893"/>
              <a:gd name="connsiteX198" fmla="*/ 1600285 w 1728872"/>
              <a:gd name="connsiteY198" fmla="*/ 615343 h 2729893"/>
              <a:gd name="connsiteX199" fmla="*/ 1619335 w 1728872"/>
              <a:gd name="connsiteY199" fmla="*/ 586768 h 2729893"/>
              <a:gd name="connsiteX200" fmla="*/ 1614572 w 1728872"/>
              <a:gd name="connsiteY200" fmla="*/ 491518 h 2729893"/>
              <a:gd name="connsiteX201" fmla="*/ 1585997 w 1728872"/>
              <a:gd name="connsiteY201" fmla="*/ 467706 h 2729893"/>
              <a:gd name="connsiteX202" fmla="*/ 1571710 w 1728872"/>
              <a:gd name="connsiteY202" fmla="*/ 462943 h 2729893"/>
              <a:gd name="connsiteX203" fmla="*/ 1538372 w 1728872"/>
              <a:gd name="connsiteY203" fmla="*/ 448656 h 2729893"/>
              <a:gd name="connsiteX204" fmla="*/ 1533610 w 1728872"/>
              <a:gd name="connsiteY204" fmla="*/ 429606 h 2729893"/>
              <a:gd name="connsiteX205" fmla="*/ 1528847 w 1728872"/>
              <a:gd name="connsiteY205" fmla="*/ 343881 h 2729893"/>
              <a:gd name="connsiteX206" fmla="*/ 1514560 w 1728872"/>
              <a:gd name="connsiteY206" fmla="*/ 324831 h 2729893"/>
              <a:gd name="connsiteX207" fmla="*/ 1505035 w 1728872"/>
              <a:gd name="connsiteY207" fmla="*/ 310543 h 2729893"/>
              <a:gd name="connsiteX208" fmla="*/ 1485985 w 1728872"/>
              <a:gd name="connsiteY208" fmla="*/ 305781 h 2729893"/>
              <a:gd name="connsiteX209" fmla="*/ 1457410 w 1728872"/>
              <a:gd name="connsiteY209" fmla="*/ 296256 h 2729893"/>
              <a:gd name="connsiteX210" fmla="*/ 1481222 w 1728872"/>
              <a:gd name="connsiteY210" fmla="*/ 272443 h 2729893"/>
              <a:gd name="connsiteX211" fmla="*/ 1500272 w 1728872"/>
              <a:gd name="connsiteY211" fmla="*/ 234343 h 2729893"/>
              <a:gd name="connsiteX212" fmla="*/ 1514560 w 1728872"/>
              <a:gd name="connsiteY212" fmla="*/ 162906 h 2729893"/>
              <a:gd name="connsiteX213" fmla="*/ 1519322 w 1728872"/>
              <a:gd name="connsiteY213" fmla="*/ 139093 h 2729893"/>
              <a:gd name="connsiteX214" fmla="*/ 1524085 w 1728872"/>
              <a:gd name="connsiteY214" fmla="*/ 124806 h 2729893"/>
              <a:gd name="connsiteX215" fmla="*/ 1528847 w 1728872"/>
              <a:gd name="connsiteY215" fmla="*/ 105756 h 2729893"/>
              <a:gd name="connsiteX216" fmla="*/ 1547897 w 1728872"/>
              <a:gd name="connsiteY216" fmla="*/ 77181 h 2729893"/>
              <a:gd name="connsiteX217" fmla="*/ 1557422 w 1728872"/>
              <a:gd name="connsiteY217" fmla="*/ 62893 h 2729893"/>
              <a:gd name="connsiteX218" fmla="*/ 1538372 w 1728872"/>
              <a:gd name="connsiteY218" fmla="*/ 20031 h 2729893"/>
              <a:gd name="connsiteX0" fmla="*/ 1538372 w 1728872"/>
              <a:gd name="connsiteY0" fmla="*/ 20031 h 2729893"/>
              <a:gd name="connsiteX1" fmla="*/ 1485985 w 1728872"/>
              <a:gd name="connsiteY1" fmla="*/ 8125 h 2729893"/>
              <a:gd name="connsiteX2" fmla="*/ 1445503 w 1728872"/>
              <a:gd name="connsiteY2" fmla="*/ 3361 h 2729893"/>
              <a:gd name="connsiteX3" fmla="*/ 1338347 w 1728872"/>
              <a:gd name="connsiteY3" fmla="*/ 67656 h 2729893"/>
              <a:gd name="connsiteX4" fmla="*/ 1288341 w 1728872"/>
              <a:gd name="connsiteY4" fmla="*/ 122425 h 2729893"/>
              <a:gd name="connsiteX5" fmla="*/ 1221666 w 1728872"/>
              <a:gd name="connsiteY5" fmla="*/ 124805 h 2729893"/>
              <a:gd name="connsiteX6" fmla="*/ 1202616 w 1728872"/>
              <a:gd name="connsiteY6" fmla="*/ 146238 h 2729893"/>
              <a:gd name="connsiteX7" fmla="*/ 1138322 w 1728872"/>
              <a:gd name="connsiteY7" fmla="*/ 165288 h 2729893"/>
              <a:gd name="connsiteX8" fmla="*/ 1085935 w 1728872"/>
              <a:gd name="connsiteY8" fmla="*/ 243868 h 2729893"/>
              <a:gd name="connsiteX9" fmla="*/ 1059741 w 1728872"/>
              <a:gd name="connsiteY9" fmla="*/ 296256 h 2729893"/>
              <a:gd name="connsiteX10" fmla="*/ 966872 w 1728872"/>
              <a:gd name="connsiteY10" fmla="*/ 267681 h 2729893"/>
              <a:gd name="connsiteX11" fmla="*/ 909722 w 1728872"/>
              <a:gd name="connsiteY11" fmla="*/ 310543 h 2729893"/>
              <a:gd name="connsiteX12" fmla="*/ 885910 w 1728872"/>
              <a:gd name="connsiteY12" fmla="*/ 405793 h 2729893"/>
              <a:gd name="connsiteX13" fmla="*/ 854953 w 1728872"/>
              <a:gd name="connsiteY13" fmla="*/ 489137 h 2729893"/>
              <a:gd name="connsiteX14" fmla="*/ 769229 w 1728872"/>
              <a:gd name="connsiteY14" fmla="*/ 470086 h 2729893"/>
              <a:gd name="connsiteX15" fmla="*/ 716841 w 1728872"/>
              <a:gd name="connsiteY15" fmla="*/ 484375 h 2729893"/>
              <a:gd name="connsiteX16" fmla="*/ 681122 w 1728872"/>
              <a:gd name="connsiteY16" fmla="*/ 524857 h 2729893"/>
              <a:gd name="connsiteX17" fmla="*/ 633497 w 1728872"/>
              <a:gd name="connsiteY17" fmla="*/ 529619 h 2729893"/>
              <a:gd name="connsiteX18" fmla="*/ 631115 w 1728872"/>
              <a:gd name="connsiteY18" fmla="*/ 562956 h 2729893"/>
              <a:gd name="connsiteX19" fmla="*/ 595397 w 1728872"/>
              <a:gd name="connsiteY19" fmla="*/ 577244 h 2729893"/>
              <a:gd name="connsiteX20" fmla="*/ 581110 w 1728872"/>
              <a:gd name="connsiteY20" fmla="*/ 624868 h 2729893"/>
              <a:gd name="connsiteX21" fmla="*/ 564441 w 1728872"/>
              <a:gd name="connsiteY21" fmla="*/ 667731 h 2729893"/>
              <a:gd name="connsiteX22" fmla="*/ 514435 w 1728872"/>
              <a:gd name="connsiteY22" fmla="*/ 686781 h 2729893"/>
              <a:gd name="connsiteX23" fmla="*/ 535866 w 1728872"/>
              <a:gd name="connsiteY23" fmla="*/ 729643 h 2729893"/>
              <a:gd name="connsiteX24" fmla="*/ 571585 w 1728872"/>
              <a:gd name="connsiteY24" fmla="*/ 751075 h 2729893"/>
              <a:gd name="connsiteX25" fmla="*/ 595397 w 1728872"/>
              <a:gd name="connsiteY25" fmla="*/ 746313 h 2729893"/>
              <a:gd name="connsiteX26" fmla="*/ 616828 w 1728872"/>
              <a:gd name="connsiteY26" fmla="*/ 782031 h 2729893"/>
              <a:gd name="connsiteX27" fmla="*/ 604922 w 1728872"/>
              <a:gd name="connsiteY27" fmla="*/ 839181 h 2729893"/>
              <a:gd name="connsiteX28" fmla="*/ 638260 w 1728872"/>
              <a:gd name="connsiteY28" fmla="*/ 867756 h 2729893"/>
              <a:gd name="connsiteX29" fmla="*/ 595397 w 1728872"/>
              <a:gd name="connsiteY29" fmla="*/ 901094 h 2729893"/>
              <a:gd name="connsiteX30" fmla="*/ 566822 w 1728872"/>
              <a:gd name="connsiteY30" fmla="*/ 889186 h 2729893"/>
              <a:gd name="connsiteX31" fmla="*/ 566822 w 1728872"/>
              <a:gd name="connsiteY31" fmla="*/ 939193 h 2729893"/>
              <a:gd name="connsiteX32" fmla="*/ 557297 w 1728872"/>
              <a:gd name="connsiteY32" fmla="*/ 972531 h 2729893"/>
              <a:gd name="connsiteX33" fmla="*/ 523960 w 1728872"/>
              <a:gd name="connsiteY33" fmla="*/ 991581 h 2729893"/>
              <a:gd name="connsiteX34" fmla="*/ 509672 w 1728872"/>
              <a:gd name="connsiteY34" fmla="*/ 1005868 h 2729893"/>
              <a:gd name="connsiteX35" fmla="*/ 476335 w 1728872"/>
              <a:gd name="connsiteY35" fmla="*/ 986818 h 2729893"/>
              <a:gd name="connsiteX36" fmla="*/ 457285 w 1728872"/>
              <a:gd name="connsiteY36" fmla="*/ 991581 h 2729893"/>
              <a:gd name="connsiteX37" fmla="*/ 462047 w 1728872"/>
              <a:gd name="connsiteY37" fmla="*/ 1015393 h 2729893"/>
              <a:gd name="connsiteX38" fmla="*/ 481097 w 1728872"/>
              <a:gd name="connsiteY38" fmla="*/ 1043968 h 2729893"/>
              <a:gd name="connsiteX39" fmla="*/ 490622 w 1728872"/>
              <a:gd name="connsiteY39" fmla="*/ 1082068 h 2729893"/>
              <a:gd name="connsiteX40" fmla="*/ 485860 w 1728872"/>
              <a:gd name="connsiteY40" fmla="*/ 1182081 h 2729893"/>
              <a:gd name="connsiteX41" fmla="*/ 452522 w 1728872"/>
              <a:gd name="connsiteY41" fmla="*/ 1215418 h 2729893"/>
              <a:gd name="connsiteX42" fmla="*/ 438235 w 1728872"/>
              <a:gd name="connsiteY42" fmla="*/ 1229706 h 2729893"/>
              <a:gd name="connsiteX43" fmla="*/ 414422 w 1728872"/>
              <a:gd name="connsiteY43" fmla="*/ 1220181 h 2729893"/>
              <a:gd name="connsiteX44" fmla="*/ 395372 w 1728872"/>
              <a:gd name="connsiteY44" fmla="*/ 1215418 h 2729893"/>
              <a:gd name="connsiteX45" fmla="*/ 390610 w 1728872"/>
              <a:gd name="connsiteY45" fmla="*/ 1234468 h 2729893"/>
              <a:gd name="connsiteX46" fmla="*/ 385847 w 1728872"/>
              <a:gd name="connsiteY46" fmla="*/ 1258281 h 2729893"/>
              <a:gd name="connsiteX47" fmla="*/ 381085 w 1728872"/>
              <a:gd name="connsiteY47" fmla="*/ 1291618 h 2729893"/>
              <a:gd name="connsiteX48" fmla="*/ 376322 w 1728872"/>
              <a:gd name="connsiteY48" fmla="*/ 1305906 h 2729893"/>
              <a:gd name="connsiteX49" fmla="*/ 371560 w 1728872"/>
              <a:gd name="connsiteY49" fmla="*/ 1324956 h 2729893"/>
              <a:gd name="connsiteX50" fmla="*/ 366797 w 1728872"/>
              <a:gd name="connsiteY50" fmla="*/ 1348768 h 2729893"/>
              <a:gd name="connsiteX51" fmla="*/ 338222 w 1728872"/>
              <a:gd name="connsiteY51" fmla="*/ 1377343 h 2729893"/>
              <a:gd name="connsiteX52" fmla="*/ 319172 w 1728872"/>
              <a:gd name="connsiteY52" fmla="*/ 1391631 h 2729893"/>
              <a:gd name="connsiteX53" fmla="*/ 290597 w 1728872"/>
              <a:gd name="connsiteY53" fmla="*/ 1401156 h 2729893"/>
              <a:gd name="connsiteX54" fmla="*/ 276310 w 1728872"/>
              <a:gd name="connsiteY54" fmla="*/ 1415443 h 2729893"/>
              <a:gd name="connsiteX55" fmla="*/ 262022 w 1728872"/>
              <a:gd name="connsiteY55" fmla="*/ 1424968 h 2729893"/>
              <a:gd name="connsiteX56" fmla="*/ 257260 w 1728872"/>
              <a:gd name="connsiteY56" fmla="*/ 1439256 h 2729893"/>
              <a:gd name="connsiteX57" fmla="*/ 242972 w 1728872"/>
              <a:gd name="connsiteY57" fmla="*/ 1463068 h 2729893"/>
              <a:gd name="connsiteX58" fmla="*/ 209635 w 1728872"/>
              <a:gd name="connsiteY58" fmla="*/ 1496406 h 2729893"/>
              <a:gd name="connsiteX59" fmla="*/ 195347 w 1728872"/>
              <a:gd name="connsiteY59" fmla="*/ 1510693 h 2729893"/>
              <a:gd name="connsiteX60" fmla="*/ 157247 w 1728872"/>
              <a:gd name="connsiteY60" fmla="*/ 1539268 h 2729893"/>
              <a:gd name="connsiteX61" fmla="*/ 142960 w 1728872"/>
              <a:gd name="connsiteY61" fmla="*/ 1553556 h 2729893"/>
              <a:gd name="connsiteX62" fmla="*/ 114385 w 1728872"/>
              <a:gd name="connsiteY62" fmla="*/ 1577368 h 2729893"/>
              <a:gd name="connsiteX63" fmla="*/ 109622 w 1728872"/>
              <a:gd name="connsiteY63" fmla="*/ 1591656 h 2729893"/>
              <a:gd name="connsiteX64" fmla="*/ 100097 w 1728872"/>
              <a:gd name="connsiteY64" fmla="*/ 1653568 h 2729893"/>
              <a:gd name="connsiteX65" fmla="*/ 71522 w 1728872"/>
              <a:gd name="connsiteY65" fmla="*/ 1677381 h 2729893"/>
              <a:gd name="connsiteX66" fmla="*/ 38185 w 1728872"/>
              <a:gd name="connsiteY66" fmla="*/ 1720243 h 2729893"/>
              <a:gd name="connsiteX67" fmla="*/ 28660 w 1728872"/>
              <a:gd name="connsiteY67" fmla="*/ 1739293 h 2729893"/>
              <a:gd name="connsiteX68" fmla="*/ 42947 w 1728872"/>
              <a:gd name="connsiteY68" fmla="*/ 1786918 h 2729893"/>
              <a:gd name="connsiteX69" fmla="*/ 47710 w 1728872"/>
              <a:gd name="connsiteY69" fmla="*/ 1805968 h 2729893"/>
              <a:gd name="connsiteX70" fmla="*/ 52472 w 1728872"/>
              <a:gd name="connsiteY70" fmla="*/ 1820256 h 2729893"/>
              <a:gd name="connsiteX71" fmla="*/ 38185 w 1728872"/>
              <a:gd name="connsiteY71" fmla="*/ 1877406 h 2729893"/>
              <a:gd name="connsiteX72" fmla="*/ 28660 w 1728872"/>
              <a:gd name="connsiteY72" fmla="*/ 1905981 h 2729893"/>
              <a:gd name="connsiteX73" fmla="*/ 57235 w 1728872"/>
              <a:gd name="connsiteY73" fmla="*/ 1958368 h 2729893"/>
              <a:gd name="connsiteX74" fmla="*/ 61997 w 1728872"/>
              <a:gd name="connsiteY74" fmla="*/ 1977418 h 2729893"/>
              <a:gd name="connsiteX75" fmla="*/ 23897 w 1728872"/>
              <a:gd name="connsiteY75" fmla="*/ 1977418 h 2729893"/>
              <a:gd name="connsiteX76" fmla="*/ 85 w 1728872"/>
              <a:gd name="connsiteY76" fmla="*/ 1982181 h 2729893"/>
              <a:gd name="connsiteX77" fmla="*/ 19135 w 1728872"/>
              <a:gd name="connsiteY77" fmla="*/ 2020281 h 2729893"/>
              <a:gd name="connsiteX78" fmla="*/ 33422 w 1728872"/>
              <a:gd name="connsiteY78" fmla="*/ 2206018 h 2729893"/>
              <a:gd name="connsiteX79" fmla="*/ 47710 w 1728872"/>
              <a:gd name="connsiteY79" fmla="*/ 2277456 h 2729893"/>
              <a:gd name="connsiteX80" fmla="*/ 66760 w 1728872"/>
              <a:gd name="connsiteY80" fmla="*/ 2301268 h 2729893"/>
              <a:gd name="connsiteX81" fmla="*/ 76285 w 1728872"/>
              <a:gd name="connsiteY81" fmla="*/ 2315556 h 2729893"/>
              <a:gd name="connsiteX82" fmla="*/ 104860 w 1728872"/>
              <a:gd name="connsiteY82" fmla="*/ 2329843 h 2729893"/>
              <a:gd name="connsiteX83" fmla="*/ 157247 w 1728872"/>
              <a:gd name="connsiteY83" fmla="*/ 2391756 h 2729893"/>
              <a:gd name="connsiteX84" fmla="*/ 171535 w 1728872"/>
              <a:gd name="connsiteY84" fmla="*/ 2425093 h 2729893"/>
              <a:gd name="connsiteX85" fmla="*/ 176297 w 1728872"/>
              <a:gd name="connsiteY85" fmla="*/ 2448906 h 2729893"/>
              <a:gd name="connsiteX86" fmla="*/ 190585 w 1728872"/>
              <a:gd name="connsiteY86" fmla="*/ 2467956 h 2729893"/>
              <a:gd name="connsiteX87" fmla="*/ 195347 w 1728872"/>
              <a:gd name="connsiteY87" fmla="*/ 2482243 h 2729893"/>
              <a:gd name="connsiteX88" fmla="*/ 204872 w 1728872"/>
              <a:gd name="connsiteY88" fmla="*/ 2501293 h 2729893"/>
              <a:gd name="connsiteX89" fmla="*/ 209635 w 1728872"/>
              <a:gd name="connsiteY89" fmla="*/ 2525106 h 2729893"/>
              <a:gd name="connsiteX90" fmla="*/ 233447 w 1728872"/>
              <a:gd name="connsiteY90" fmla="*/ 2567968 h 2729893"/>
              <a:gd name="connsiteX91" fmla="*/ 238210 w 1728872"/>
              <a:gd name="connsiteY91" fmla="*/ 2582256 h 2729893"/>
              <a:gd name="connsiteX92" fmla="*/ 262022 w 1728872"/>
              <a:gd name="connsiteY92" fmla="*/ 2606068 h 2729893"/>
              <a:gd name="connsiteX93" fmla="*/ 271547 w 1728872"/>
              <a:gd name="connsiteY93" fmla="*/ 2620356 h 2729893"/>
              <a:gd name="connsiteX94" fmla="*/ 300122 w 1728872"/>
              <a:gd name="connsiteY94" fmla="*/ 2625118 h 2729893"/>
              <a:gd name="connsiteX95" fmla="*/ 395372 w 1728872"/>
              <a:gd name="connsiteY95" fmla="*/ 2653693 h 2729893"/>
              <a:gd name="connsiteX96" fmla="*/ 395372 w 1728872"/>
              <a:gd name="connsiteY96" fmla="*/ 2653693 h 2729893"/>
              <a:gd name="connsiteX97" fmla="*/ 452522 w 1728872"/>
              <a:gd name="connsiteY97" fmla="*/ 2672743 h 2729893"/>
              <a:gd name="connsiteX98" fmla="*/ 476335 w 1728872"/>
              <a:gd name="connsiteY98" fmla="*/ 2682268 h 2729893"/>
              <a:gd name="connsiteX99" fmla="*/ 504910 w 1728872"/>
              <a:gd name="connsiteY99" fmla="*/ 2691793 h 2729893"/>
              <a:gd name="connsiteX100" fmla="*/ 552535 w 1728872"/>
              <a:gd name="connsiteY100" fmla="*/ 2701318 h 2729893"/>
              <a:gd name="connsiteX101" fmla="*/ 600160 w 1728872"/>
              <a:gd name="connsiteY101" fmla="*/ 2715606 h 2729893"/>
              <a:gd name="connsiteX102" fmla="*/ 628735 w 1728872"/>
              <a:gd name="connsiteY102" fmla="*/ 2725131 h 2729893"/>
              <a:gd name="connsiteX103" fmla="*/ 643022 w 1728872"/>
              <a:gd name="connsiteY103" fmla="*/ 2729893 h 2729893"/>
              <a:gd name="connsiteX104" fmla="*/ 652547 w 1728872"/>
              <a:gd name="connsiteY104" fmla="*/ 2663218 h 2729893"/>
              <a:gd name="connsiteX105" fmla="*/ 666835 w 1728872"/>
              <a:gd name="connsiteY105" fmla="*/ 2653693 h 2729893"/>
              <a:gd name="connsiteX106" fmla="*/ 695410 w 1728872"/>
              <a:gd name="connsiteY106" fmla="*/ 2644168 h 2729893"/>
              <a:gd name="connsiteX107" fmla="*/ 709697 w 1728872"/>
              <a:gd name="connsiteY107" fmla="*/ 2634643 h 2729893"/>
              <a:gd name="connsiteX108" fmla="*/ 738272 w 1728872"/>
              <a:gd name="connsiteY108" fmla="*/ 2625118 h 2729893"/>
              <a:gd name="connsiteX109" fmla="*/ 771610 w 1728872"/>
              <a:gd name="connsiteY109" fmla="*/ 2610831 h 2729893"/>
              <a:gd name="connsiteX110" fmla="*/ 800185 w 1728872"/>
              <a:gd name="connsiteY110" fmla="*/ 2587018 h 2729893"/>
              <a:gd name="connsiteX111" fmla="*/ 833522 w 1728872"/>
              <a:gd name="connsiteY111" fmla="*/ 2553681 h 2729893"/>
              <a:gd name="connsiteX112" fmla="*/ 895435 w 1728872"/>
              <a:gd name="connsiteY112" fmla="*/ 2534631 h 2729893"/>
              <a:gd name="connsiteX113" fmla="*/ 924010 w 1728872"/>
              <a:gd name="connsiteY113" fmla="*/ 2520343 h 2729893"/>
              <a:gd name="connsiteX114" fmla="*/ 962110 w 1728872"/>
              <a:gd name="connsiteY114" fmla="*/ 2510818 h 2729893"/>
              <a:gd name="connsiteX115" fmla="*/ 976397 w 1728872"/>
              <a:gd name="connsiteY115" fmla="*/ 2506056 h 2729893"/>
              <a:gd name="connsiteX116" fmla="*/ 995447 w 1728872"/>
              <a:gd name="connsiteY116" fmla="*/ 2501293 h 2729893"/>
              <a:gd name="connsiteX117" fmla="*/ 1014497 w 1728872"/>
              <a:gd name="connsiteY117" fmla="*/ 2491768 h 2729893"/>
              <a:gd name="connsiteX118" fmla="*/ 1062122 w 1728872"/>
              <a:gd name="connsiteY118" fmla="*/ 2482243 h 2729893"/>
              <a:gd name="connsiteX119" fmla="*/ 1066885 w 1728872"/>
              <a:gd name="connsiteY119" fmla="*/ 2463193 h 2729893"/>
              <a:gd name="connsiteX120" fmla="*/ 1109747 w 1728872"/>
              <a:gd name="connsiteY120" fmla="*/ 2448906 h 2729893"/>
              <a:gd name="connsiteX121" fmla="*/ 1114510 w 1728872"/>
              <a:gd name="connsiteY121" fmla="*/ 2429856 h 2729893"/>
              <a:gd name="connsiteX122" fmla="*/ 1109747 w 1728872"/>
              <a:gd name="connsiteY122" fmla="*/ 2415568 h 2729893"/>
              <a:gd name="connsiteX123" fmla="*/ 1081172 w 1728872"/>
              <a:gd name="connsiteY123" fmla="*/ 2377468 h 2729893"/>
              <a:gd name="connsiteX124" fmla="*/ 1071647 w 1728872"/>
              <a:gd name="connsiteY124" fmla="*/ 2363181 h 2729893"/>
              <a:gd name="connsiteX125" fmla="*/ 1038310 w 1728872"/>
              <a:gd name="connsiteY125" fmla="*/ 2320318 h 2729893"/>
              <a:gd name="connsiteX126" fmla="*/ 1066885 w 1728872"/>
              <a:gd name="connsiteY126" fmla="*/ 2253643 h 2729893"/>
              <a:gd name="connsiteX127" fmla="*/ 1081172 w 1728872"/>
              <a:gd name="connsiteY127" fmla="*/ 2248881 h 2729893"/>
              <a:gd name="connsiteX128" fmla="*/ 1100222 w 1728872"/>
              <a:gd name="connsiteY128" fmla="*/ 2234593 h 2729893"/>
              <a:gd name="connsiteX129" fmla="*/ 1114510 w 1728872"/>
              <a:gd name="connsiteY129" fmla="*/ 2225068 h 2729893"/>
              <a:gd name="connsiteX130" fmla="*/ 1128797 w 1728872"/>
              <a:gd name="connsiteY130" fmla="*/ 2210781 h 2729893"/>
              <a:gd name="connsiteX131" fmla="*/ 1138322 w 1728872"/>
              <a:gd name="connsiteY131" fmla="*/ 2186968 h 2729893"/>
              <a:gd name="connsiteX132" fmla="*/ 1157372 w 1728872"/>
              <a:gd name="connsiteY132" fmla="*/ 2158393 h 2729893"/>
              <a:gd name="connsiteX133" fmla="*/ 1176422 w 1728872"/>
              <a:gd name="connsiteY133" fmla="*/ 2129818 h 2729893"/>
              <a:gd name="connsiteX134" fmla="*/ 1190710 w 1728872"/>
              <a:gd name="connsiteY134" fmla="*/ 2120293 h 2729893"/>
              <a:gd name="connsiteX135" fmla="*/ 1309772 w 1728872"/>
              <a:gd name="connsiteY135" fmla="*/ 2110768 h 2729893"/>
              <a:gd name="connsiteX136" fmla="*/ 1324060 w 1728872"/>
              <a:gd name="connsiteY136" fmla="*/ 2091718 h 2729893"/>
              <a:gd name="connsiteX137" fmla="*/ 1333585 w 1728872"/>
              <a:gd name="connsiteY137" fmla="*/ 2063143 h 2729893"/>
              <a:gd name="connsiteX138" fmla="*/ 1357397 w 1728872"/>
              <a:gd name="connsiteY138" fmla="*/ 2053618 h 2729893"/>
              <a:gd name="connsiteX139" fmla="*/ 1405022 w 1728872"/>
              <a:gd name="connsiteY139" fmla="*/ 2044093 h 2729893"/>
              <a:gd name="connsiteX140" fmla="*/ 1395497 w 1728872"/>
              <a:gd name="connsiteY140" fmla="*/ 2020281 h 2729893"/>
              <a:gd name="connsiteX141" fmla="*/ 1419310 w 1728872"/>
              <a:gd name="connsiteY141" fmla="*/ 2015518 h 2729893"/>
              <a:gd name="connsiteX142" fmla="*/ 1476460 w 1728872"/>
              <a:gd name="connsiteY142" fmla="*/ 2001231 h 2729893"/>
              <a:gd name="connsiteX143" fmla="*/ 1490747 w 1728872"/>
              <a:gd name="connsiteY143" fmla="*/ 1996468 h 2729893"/>
              <a:gd name="connsiteX144" fmla="*/ 1528847 w 1728872"/>
              <a:gd name="connsiteY144" fmla="*/ 1991706 h 2729893"/>
              <a:gd name="connsiteX145" fmla="*/ 1543135 w 1728872"/>
              <a:gd name="connsiteY145" fmla="*/ 1967893 h 2729893"/>
              <a:gd name="connsiteX146" fmla="*/ 1552660 w 1728872"/>
              <a:gd name="connsiteY146" fmla="*/ 1915506 h 2729893"/>
              <a:gd name="connsiteX147" fmla="*/ 1595522 w 1728872"/>
              <a:gd name="connsiteY147" fmla="*/ 1905981 h 2729893"/>
              <a:gd name="connsiteX148" fmla="*/ 1605047 w 1728872"/>
              <a:gd name="connsiteY148" fmla="*/ 1891693 h 2729893"/>
              <a:gd name="connsiteX149" fmla="*/ 1609810 w 1728872"/>
              <a:gd name="connsiteY149" fmla="*/ 1877406 h 2729893"/>
              <a:gd name="connsiteX150" fmla="*/ 1628860 w 1728872"/>
              <a:gd name="connsiteY150" fmla="*/ 1863118 h 2729893"/>
              <a:gd name="connsiteX151" fmla="*/ 1657435 w 1728872"/>
              <a:gd name="connsiteY151" fmla="*/ 1834543 h 2729893"/>
              <a:gd name="connsiteX152" fmla="*/ 1647910 w 1728872"/>
              <a:gd name="connsiteY152" fmla="*/ 1791681 h 2729893"/>
              <a:gd name="connsiteX153" fmla="*/ 1624097 w 1728872"/>
              <a:gd name="connsiteY153" fmla="*/ 1763106 h 2729893"/>
              <a:gd name="connsiteX154" fmla="*/ 1581235 w 1728872"/>
              <a:gd name="connsiteY154" fmla="*/ 1715481 h 2729893"/>
              <a:gd name="connsiteX155" fmla="*/ 1562185 w 1728872"/>
              <a:gd name="connsiteY155" fmla="*/ 1710718 h 2729893"/>
              <a:gd name="connsiteX156" fmla="*/ 1547897 w 1728872"/>
              <a:gd name="connsiteY156" fmla="*/ 1677381 h 2729893"/>
              <a:gd name="connsiteX157" fmla="*/ 1585997 w 1728872"/>
              <a:gd name="connsiteY157" fmla="*/ 1653568 h 2729893"/>
              <a:gd name="connsiteX158" fmla="*/ 1619335 w 1728872"/>
              <a:gd name="connsiteY158" fmla="*/ 1639281 h 2729893"/>
              <a:gd name="connsiteX159" fmla="*/ 1652672 w 1728872"/>
              <a:gd name="connsiteY159" fmla="*/ 1629756 h 2729893"/>
              <a:gd name="connsiteX160" fmla="*/ 1681247 w 1728872"/>
              <a:gd name="connsiteY160" fmla="*/ 1620231 h 2729893"/>
              <a:gd name="connsiteX161" fmla="*/ 1695535 w 1728872"/>
              <a:gd name="connsiteY161" fmla="*/ 1601181 h 2729893"/>
              <a:gd name="connsiteX162" fmla="*/ 1705060 w 1728872"/>
              <a:gd name="connsiteY162" fmla="*/ 1586893 h 2729893"/>
              <a:gd name="connsiteX163" fmla="*/ 1700297 w 1728872"/>
              <a:gd name="connsiteY163" fmla="*/ 1544031 h 2729893"/>
              <a:gd name="connsiteX164" fmla="*/ 1686010 w 1728872"/>
              <a:gd name="connsiteY164" fmla="*/ 1524981 h 2729893"/>
              <a:gd name="connsiteX165" fmla="*/ 1681247 w 1728872"/>
              <a:gd name="connsiteY165" fmla="*/ 1505931 h 2729893"/>
              <a:gd name="connsiteX166" fmla="*/ 1671722 w 1728872"/>
              <a:gd name="connsiteY166" fmla="*/ 1477356 h 2729893"/>
              <a:gd name="connsiteX167" fmla="*/ 1676485 w 1728872"/>
              <a:gd name="connsiteY167" fmla="*/ 1410681 h 2729893"/>
              <a:gd name="connsiteX168" fmla="*/ 1681247 w 1728872"/>
              <a:gd name="connsiteY168" fmla="*/ 1372581 h 2729893"/>
              <a:gd name="connsiteX169" fmla="*/ 1700297 w 1728872"/>
              <a:gd name="connsiteY169" fmla="*/ 1353531 h 2729893"/>
              <a:gd name="connsiteX170" fmla="*/ 1709822 w 1728872"/>
              <a:gd name="connsiteY170" fmla="*/ 1329718 h 2729893"/>
              <a:gd name="connsiteX171" fmla="*/ 1714585 w 1728872"/>
              <a:gd name="connsiteY171" fmla="*/ 1315431 h 2729893"/>
              <a:gd name="connsiteX172" fmla="*/ 1728872 w 1728872"/>
              <a:gd name="connsiteY172" fmla="*/ 1286856 h 2729893"/>
              <a:gd name="connsiteX173" fmla="*/ 1719347 w 1728872"/>
              <a:gd name="connsiteY173" fmla="*/ 1196368 h 2729893"/>
              <a:gd name="connsiteX174" fmla="*/ 1681247 w 1728872"/>
              <a:gd name="connsiteY174" fmla="*/ 1158268 h 2729893"/>
              <a:gd name="connsiteX175" fmla="*/ 1666960 w 1728872"/>
              <a:gd name="connsiteY175" fmla="*/ 1143981 h 2729893"/>
              <a:gd name="connsiteX176" fmla="*/ 1652672 w 1728872"/>
              <a:gd name="connsiteY176" fmla="*/ 1129693 h 2729893"/>
              <a:gd name="connsiteX177" fmla="*/ 1633622 w 1728872"/>
              <a:gd name="connsiteY177" fmla="*/ 1120168 h 2729893"/>
              <a:gd name="connsiteX178" fmla="*/ 1614572 w 1728872"/>
              <a:gd name="connsiteY178" fmla="*/ 1101118 h 2729893"/>
              <a:gd name="connsiteX179" fmla="*/ 1600285 w 1728872"/>
              <a:gd name="connsiteY179" fmla="*/ 1096356 h 2729893"/>
              <a:gd name="connsiteX180" fmla="*/ 1581235 w 1728872"/>
              <a:gd name="connsiteY180" fmla="*/ 1086831 h 2729893"/>
              <a:gd name="connsiteX181" fmla="*/ 1547897 w 1728872"/>
              <a:gd name="connsiteY181" fmla="*/ 1077306 h 2729893"/>
              <a:gd name="connsiteX182" fmla="*/ 1528847 w 1728872"/>
              <a:gd name="connsiteY182" fmla="*/ 1067781 h 2729893"/>
              <a:gd name="connsiteX183" fmla="*/ 1500272 w 1728872"/>
              <a:gd name="connsiteY183" fmla="*/ 1063018 h 2729893"/>
              <a:gd name="connsiteX184" fmla="*/ 1481222 w 1728872"/>
              <a:gd name="connsiteY184" fmla="*/ 1029681 h 2729893"/>
              <a:gd name="connsiteX185" fmla="*/ 1466935 w 1728872"/>
              <a:gd name="connsiteY185" fmla="*/ 986818 h 2729893"/>
              <a:gd name="connsiteX186" fmla="*/ 1457410 w 1728872"/>
              <a:gd name="connsiteY186" fmla="*/ 967768 h 2729893"/>
              <a:gd name="connsiteX187" fmla="*/ 1452647 w 1728872"/>
              <a:gd name="connsiteY187" fmla="*/ 953481 h 2729893"/>
              <a:gd name="connsiteX188" fmla="*/ 1443122 w 1728872"/>
              <a:gd name="connsiteY188" fmla="*/ 929668 h 2729893"/>
              <a:gd name="connsiteX189" fmla="*/ 1452647 w 1728872"/>
              <a:gd name="connsiteY189" fmla="*/ 867756 h 2729893"/>
              <a:gd name="connsiteX190" fmla="*/ 1462172 w 1728872"/>
              <a:gd name="connsiteY190" fmla="*/ 853468 h 2729893"/>
              <a:gd name="connsiteX191" fmla="*/ 1466935 w 1728872"/>
              <a:gd name="connsiteY191" fmla="*/ 839181 h 2729893"/>
              <a:gd name="connsiteX192" fmla="*/ 1500272 w 1728872"/>
              <a:gd name="connsiteY192" fmla="*/ 786793 h 2729893"/>
              <a:gd name="connsiteX193" fmla="*/ 1519322 w 1728872"/>
              <a:gd name="connsiteY193" fmla="*/ 739168 h 2729893"/>
              <a:gd name="connsiteX194" fmla="*/ 1528847 w 1728872"/>
              <a:gd name="connsiteY194" fmla="*/ 715356 h 2729893"/>
              <a:gd name="connsiteX195" fmla="*/ 1543135 w 1728872"/>
              <a:gd name="connsiteY195" fmla="*/ 701068 h 2729893"/>
              <a:gd name="connsiteX196" fmla="*/ 1562185 w 1728872"/>
              <a:gd name="connsiteY196" fmla="*/ 686781 h 2729893"/>
              <a:gd name="connsiteX197" fmla="*/ 1590760 w 1728872"/>
              <a:gd name="connsiteY197" fmla="*/ 643918 h 2729893"/>
              <a:gd name="connsiteX198" fmla="*/ 1600285 w 1728872"/>
              <a:gd name="connsiteY198" fmla="*/ 615343 h 2729893"/>
              <a:gd name="connsiteX199" fmla="*/ 1619335 w 1728872"/>
              <a:gd name="connsiteY199" fmla="*/ 586768 h 2729893"/>
              <a:gd name="connsiteX200" fmla="*/ 1614572 w 1728872"/>
              <a:gd name="connsiteY200" fmla="*/ 491518 h 2729893"/>
              <a:gd name="connsiteX201" fmla="*/ 1585997 w 1728872"/>
              <a:gd name="connsiteY201" fmla="*/ 467706 h 2729893"/>
              <a:gd name="connsiteX202" fmla="*/ 1571710 w 1728872"/>
              <a:gd name="connsiteY202" fmla="*/ 462943 h 2729893"/>
              <a:gd name="connsiteX203" fmla="*/ 1538372 w 1728872"/>
              <a:gd name="connsiteY203" fmla="*/ 448656 h 2729893"/>
              <a:gd name="connsiteX204" fmla="*/ 1533610 w 1728872"/>
              <a:gd name="connsiteY204" fmla="*/ 429606 h 2729893"/>
              <a:gd name="connsiteX205" fmla="*/ 1528847 w 1728872"/>
              <a:gd name="connsiteY205" fmla="*/ 343881 h 2729893"/>
              <a:gd name="connsiteX206" fmla="*/ 1514560 w 1728872"/>
              <a:gd name="connsiteY206" fmla="*/ 324831 h 2729893"/>
              <a:gd name="connsiteX207" fmla="*/ 1505035 w 1728872"/>
              <a:gd name="connsiteY207" fmla="*/ 310543 h 2729893"/>
              <a:gd name="connsiteX208" fmla="*/ 1485985 w 1728872"/>
              <a:gd name="connsiteY208" fmla="*/ 305781 h 2729893"/>
              <a:gd name="connsiteX209" fmla="*/ 1457410 w 1728872"/>
              <a:gd name="connsiteY209" fmla="*/ 296256 h 2729893"/>
              <a:gd name="connsiteX210" fmla="*/ 1481222 w 1728872"/>
              <a:gd name="connsiteY210" fmla="*/ 272443 h 2729893"/>
              <a:gd name="connsiteX211" fmla="*/ 1500272 w 1728872"/>
              <a:gd name="connsiteY211" fmla="*/ 234343 h 2729893"/>
              <a:gd name="connsiteX212" fmla="*/ 1514560 w 1728872"/>
              <a:gd name="connsiteY212" fmla="*/ 162906 h 2729893"/>
              <a:gd name="connsiteX213" fmla="*/ 1519322 w 1728872"/>
              <a:gd name="connsiteY213" fmla="*/ 139093 h 2729893"/>
              <a:gd name="connsiteX214" fmla="*/ 1524085 w 1728872"/>
              <a:gd name="connsiteY214" fmla="*/ 124806 h 2729893"/>
              <a:gd name="connsiteX215" fmla="*/ 1528847 w 1728872"/>
              <a:gd name="connsiteY215" fmla="*/ 105756 h 2729893"/>
              <a:gd name="connsiteX216" fmla="*/ 1547897 w 1728872"/>
              <a:gd name="connsiteY216" fmla="*/ 77181 h 2729893"/>
              <a:gd name="connsiteX217" fmla="*/ 1557422 w 1728872"/>
              <a:gd name="connsiteY217" fmla="*/ 62893 h 2729893"/>
              <a:gd name="connsiteX218" fmla="*/ 1538372 w 1728872"/>
              <a:gd name="connsiteY218" fmla="*/ 20031 h 2729893"/>
              <a:gd name="connsiteX0" fmla="*/ 1538372 w 1728872"/>
              <a:gd name="connsiteY0" fmla="*/ 20031 h 2729893"/>
              <a:gd name="connsiteX1" fmla="*/ 1485985 w 1728872"/>
              <a:gd name="connsiteY1" fmla="*/ 8125 h 2729893"/>
              <a:gd name="connsiteX2" fmla="*/ 1445503 w 1728872"/>
              <a:gd name="connsiteY2" fmla="*/ 3361 h 2729893"/>
              <a:gd name="connsiteX3" fmla="*/ 1338347 w 1728872"/>
              <a:gd name="connsiteY3" fmla="*/ 67656 h 2729893"/>
              <a:gd name="connsiteX4" fmla="*/ 1288341 w 1728872"/>
              <a:gd name="connsiteY4" fmla="*/ 122425 h 2729893"/>
              <a:gd name="connsiteX5" fmla="*/ 1221666 w 1728872"/>
              <a:gd name="connsiteY5" fmla="*/ 124805 h 2729893"/>
              <a:gd name="connsiteX6" fmla="*/ 1202616 w 1728872"/>
              <a:gd name="connsiteY6" fmla="*/ 146238 h 2729893"/>
              <a:gd name="connsiteX7" fmla="*/ 1138322 w 1728872"/>
              <a:gd name="connsiteY7" fmla="*/ 165288 h 2729893"/>
              <a:gd name="connsiteX8" fmla="*/ 1085935 w 1728872"/>
              <a:gd name="connsiteY8" fmla="*/ 243868 h 2729893"/>
              <a:gd name="connsiteX9" fmla="*/ 1059741 w 1728872"/>
              <a:gd name="connsiteY9" fmla="*/ 296256 h 2729893"/>
              <a:gd name="connsiteX10" fmla="*/ 966872 w 1728872"/>
              <a:gd name="connsiteY10" fmla="*/ 267681 h 2729893"/>
              <a:gd name="connsiteX11" fmla="*/ 909722 w 1728872"/>
              <a:gd name="connsiteY11" fmla="*/ 310543 h 2729893"/>
              <a:gd name="connsiteX12" fmla="*/ 885910 w 1728872"/>
              <a:gd name="connsiteY12" fmla="*/ 405793 h 2729893"/>
              <a:gd name="connsiteX13" fmla="*/ 854953 w 1728872"/>
              <a:gd name="connsiteY13" fmla="*/ 489137 h 2729893"/>
              <a:gd name="connsiteX14" fmla="*/ 769229 w 1728872"/>
              <a:gd name="connsiteY14" fmla="*/ 470086 h 2729893"/>
              <a:gd name="connsiteX15" fmla="*/ 716841 w 1728872"/>
              <a:gd name="connsiteY15" fmla="*/ 484375 h 2729893"/>
              <a:gd name="connsiteX16" fmla="*/ 681122 w 1728872"/>
              <a:gd name="connsiteY16" fmla="*/ 524857 h 2729893"/>
              <a:gd name="connsiteX17" fmla="*/ 633497 w 1728872"/>
              <a:gd name="connsiteY17" fmla="*/ 529619 h 2729893"/>
              <a:gd name="connsiteX18" fmla="*/ 631115 w 1728872"/>
              <a:gd name="connsiteY18" fmla="*/ 562956 h 2729893"/>
              <a:gd name="connsiteX19" fmla="*/ 595397 w 1728872"/>
              <a:gd name="connsiteY19" fmla="*/ 577244 h 2729893"/>
              <a:gd name="connsiteX20" fmla="*/ 581110 w 1728872"/>
              <a:gd name="connsiteY20" fmla="*/ 624868 h 2729893"/>
              <a:gd name="connsiteX21" fmla="*/ 564441 w 1728872"/>
              <a:gd name="connsiteY21" fmla="*/ 667731 h 2729893"/>
              <a:gd name="connsiteX22" fmla="*/ 514435 w 1728872"/>
              <a:gd name="connsiteY22" fmla="*/ 686781 h 2729893"/>
              <a:gd name="connsiteX23" fmla="*/ 535866 w 1728872"/>
              <a:gd name="connsiteY23" fmla="*/ 729643 h 2729893"/>
              <a:gd name="connsiteX24" fmla="*/ 571585 w 1728872"/>
              <a:gd name="connsiteY24" fmla="*/ 751075 h 2729893"/>
              <a:gd name="connsiteX25" fmla="*/ 595397 w 1728872"/>
              <a:gd name="connsiteY25" fmla="*/ 746313 h 2729893"/>
              <a:gd name="connsiteX26" fmla="*/ 616828 w 1728872"/>
              <a:gd name="connsiteY26" fmla="*/ 782031 h 2729893"/>
              <a:gd name="connsiteX27" fmla="*/ 604922 w 1728872"/>
              <a:gd name="connsiteY27" fmla="*/ 839181 h 2729893"/>
              <a:gd name="connsiteX28" fmla="*/ 635879 w 1728872"/>
              <a:gd name="connsiteY28" fmla="*/ 882044 h 2729893"/>
              <a:gd name="connsiteX29" fmla="*/ 595397 w 1728872"/>
              <a:gd name="connsiteY29" fmla="*/ 901094 h 2729893"/>
              <a:gd name="connsiteX30" fmla="*/ 566822 w 1728872"/>
              <a:gd name="connsiteY30" fmla="*/ 889186 h 2729893"/>
              <a:gd name="connsiteX31" fmla="*/ 566822 w 1728872"/>
              <a:gd name="connsiteY31" fmla="*/ 939193 h 2729893"/>
              <a:gd name="connsiteX32" fmla="*/ 557297 w 1728872"/>
              <a:gd name="connsiteY32" fmla="*/ 972531 h 2729893"/>
              <a:gd name="connsiteX33" fmla="*/ 523960 w 1728872"/>
              <a:gd name="connsiteY33" fmla="*/ 991581 h 2729893"/>
              <a:gd name="connsiteX34" fmla="*/ 509672 w 1728872"/>
              <a:gd name="connsiteY34" fmla="*/ 1005868 h 2729893"/>
              <a:gd name="connsiteX35" fmla="*/ 476335 w 1728872"/>
              <a:gd name="connsiteY35" fmla="*/ 986818 h 2729893"/>
              <a:gd name="connsiteX36" fmla="*/ 457285 w 1728872"/>
              <a:gd name="connsiteY36" fmla="*/ 991581 h 2729893"/>
              <a:gd name="connsiteX37" fmla="*/ 462047 w 1728872"/>
              <a:gd name="connsiteY37" fmla="*/ 1015393 h 2729893"/>
              <a:gd name="connsiteX38" fmla="*/ 481097 w 1728872"/>
              <a:gd name="connsiteY38" fmla="*/ 1043968 h 2729893"/>
              <a:gd name="connsiteX39" fmla="*/ 490622 w 1728872"/>
              <a:gd name="connsiteY39" fmla="*/ 1082068 h 2729893"/>
              <a:gd name="connsiteX40" fmla="*/ 485860 w 1728872"/>
              <a:gd name="connsiteY40" fmla="*/ 1182081 h 2729893"/>
              <a:gd name="connsiteX41" fmla="*/ 452522 w 1728872"/>
              <a:gd name="connsiteY41" fmla="*/ 1215418 h 2729893"/>
              <a:gd name="connsiteX42" fmla="*/ 438235 w 1728872"/>
              <a:gd name="connsiteY42" fmla="*/ 1229706 h 2729893"/>
              <a:gd name="connsiteX43" fmla="*/ 414422 w 1728872"/>
              <a:gd name="connsiteY43" fmla="*/ 1220181 h 2729893"/>
              <a:gd name="connsiteX44" fmla="*/ 395372 w 1728872"/>
              <a:gd name="connsiteY44" fmla="*/ 1215418 h 2729893"/>
              <a:gd name="connsiteX45" fmla="*/ 390610 w 1728872"/>
              <a:gd name="connsiteY45" fmla="*/ 1234468 h 2729893"/>
              <a:gd name="connsiteX46" fmla="*/ 385847 w 1728872"/>
              <a:gd name="connsiteY46" fmla="*/ 1258281 h 2729893"/>
              <a:gd name="connsiteX47" fmla="*/ 381085 w 1728872"/>
              <a:gd name="connsiteY47" fmla="*/ 1291618 h 2729893"/>
              <a:gd name="connsiteX48" fmla="*/ 376322 w 1728872"/>
              <a:gd name="connsiteY48" fmla="*/ 1305906 h 2729893"/>
              <a:gd name="connsiteX49" fmla="*/ 371560 w 1728872"/>
              <a:gd name="connsiteY49" fmla="*/ 1324956 h 2729893"/>
              <a:gd name="connsiteX50" fmla="*/ 366797 w 1728872"/>
              <a:gd name="connsiteY50" fmla="*/ 1348768 h 2729893"/>
              <a:gd name="connsiteX51" fmla="*/ 338222 w 1728872"/>
              <a:gd name="connsiteY51" fmla="*/ 1377343 h 2729893"/>
              <a:gd name="connsiteX52" fmla="*/ 319172 w 1728872"/>
              <a:gd name="connsiteY52" fmla="*/ 1391631 h 2729893"/>
              <a:gd name="connsiteX53" fmla="*/ 290597 w 1728872"/>
              <a:gd name="connsiteY53" fmla="*/ 1401156 h 2729893"/>
              <a:gd name="connsiteX54" fmla="*/ 276310 w 1728872"/>
              <a:gd name="connsiteY54" fmla="*/ 1415443 h 2729893"/>
              <a:gd name="connsiteX55" fmla="*/ 262022 w 1728872"/>
              <a:gd name="connsiteY55" fmla="*/ 1424968 h 2729893"/>
              <a:gd name="connsiteX56" fmla="*/ 257260 w 1728872"/>
              <a:gd name="connsiteY56" fmla="*/ 1439256 h 2729893"/>
              <a:gd name="connsiteX57" fmla="*/ 242972 w 1728872"/>
              <a:gd name="connsiteY57" fmla="*/ 1463068 h 2729893"/>
              <a:gd name="connsiteX58" fmla="*/ 209635 w 1728872"/>
              <a:gd name="connsiteY58" fmla="*/ 1496406 h 2729893"/>
              <a:gd name="connsiteX59" fmla="*/ 195347 w 1728872"/>
              <a:gd name="connsiteY59" fmla="*/ 1510693 h 2729893"/>
              <a:gd name="connsiteX60" fmla="*/ 157247 w 1728872"/>
              <a:gd name="connsiteY60" fmla="*/ 1539268 h 2729893"/>
              <a:gd name="connsiteX61" fmla="*/ 142960 w 1728872"/>
              <a:gd name="connsiteY61" fmla="*/ 1553556 h 2729893"/>
              <a:gd name="connsiteX62" fmla="*/ 114385 w 1728872"/>
              <a:gd name="connsiteY62" fmla="*/ 1577368 h 2729893"/>
              <a:gd name="connsiteX63" fmla="*/ 109622 w 1728872"/>
              <a:gd name="connsiteY63" fmla="*/ 1591656 h 2729893"/>
              <a:gd name="connsiteX64" fmla="*/ 100097 w 1728872"/>
              <a:gd name="connsiteY64" fmla="*/ 1653568 h 2729893"/>
              <a:gd name="connsiteX65" fmla="*/ 71522 w 1728872"/>
              <a:gd name="connsiteY65" fmla="*/ 1677381 h 2729893"/>
              <a:gd name="connsiteX66" fmla="*/ 38185 w 1728872"/>
              <a:gd name="connsiteY66" fmla="*/ 1720243 h 2729893"/>
              <a:gd name="connsiteX67" fmla="*/ 28660 w 1728872"/>
              <a:gd name="connsiteY67" fmla="*/ 1739293 h 2729893"/>
              <a:gd name="connsiteX68" fmla="*/ 42947 w 1728872"/>
              <a:gd name="connsiteY68" fmla="*/ 1786918 h 2729893"/>
              <a:gd name="connsiteX69" fmla="*/ 47710 w 1728872"/>
              <a:gd name="connsiteY69" fmla="*/ 1805968 h 2729893"/>
              <a:gd name="connsiteX70" fmla="*/ 52472 w 1728872"/>
              <a:gd name="connsiteY70" fmla="*/ 1820256 h 2729893"/>
              <a:gd name="connsiteX71" fmla="*/ 38185 w 1728872"/>
              <a:gd name="connsiteY71" fmla="*/ 1877406 h 2729893"/>
              <a:gd name="connsiteX72" fmla="*/ 28660 w 1728872"/>
              <a:gd name="connsiteY72" fmla="*/ 1905981 h 2729893"/>
              <a:gd name="connsiteX73" fmla="*/ 57235 w 1728872"/>
              <a:gd name="connsiteY73" fmla="*/ 1958368 h 2729893"/>
              <a:gd name="connsiteX74" fmla="*/ 61997 w 1728872"/>
              <a:gd name="connsiteY74" fmla="*/ 1977418 h 2729893"/>
              <a:gd name="connsiteX75" fmla="*/ 23897 w 1728872"/>
              <a:gd name="connsiteY75" fmla="*/ 1977418 h 2729893"/>
              <a:gd name="connsiteX76" fmla="*/ 85 w 1728872"/>
              <a:gd name="connsiteY76" fmla="*/ 1982181 h 2729893"/>
              <a:gd name="connsiteX77" fmla="*/ 19135 w 1728872"/>
              <a:gd name="connsiteY77" fmla="*/ 2020281 h 2729893"/>
              <a:gd name="connsiteX78" fmla="*/ 33422 w 1728872"/>
              <a:gd name="connsiteY78" fmla="*/ 2206018 h 2729893"/>
              <a:gd name="connsiteX79" fmla="*/ 47710 w 1728872"/>
              <a:gd name="connsiteY79" fmla="*/ 2277456 h 2729893"/>
              <a:gd name="connsiteX80" fmla="*/ 66760 w 1728872"/>
              <a:gd name="connsiteY80" fmla="*/ 2301268 h 2729893"/>
              <a:gd name="connsiteX81" fmla="*/ 76285 w 1728872"/>
              <a:gd name="connsiteY81" fmla="*/ 2315556 h 2729893"/>
              <a:gd name="connsiteX82" fmla="*/ 104860 w 1728872"/>
              <a:gd name="connsiteY82" fmla="*/ 2329843 h 2729893"/>
              <a:gd name="connsiteX83" fmla="*/ 157247 w 1728872"/>
              <a:gd name="connsiteY83" fmla="*/ 2391756 h 2729893"/>
              <a:gd name="connsiteX84" fmla="*/ 171535 w 1728872"/>
              <a:gd name="connsiteY84" fmla="*/ 2425093 h 2729893"/>
              <a:gd name="connsiteX85" fmla="*/ 176297 w 1728872"/>
              <a:gd name="connsiteY85" fmla="*/ 2448906 h 2729893"/>
              <a:gd name="connsiteX86" fmla="*/ 190585 w 1728872"/>
              <a:gd name="connsiteY86" fmla="*/ 2467956 h 2729893"/>
              <a:gd name="connsiteX87" fmla="*/ 195347 w 1728872"/>
              <a:gd name="connsiteY87" fmla="*/ 2482243 h 2729893"/>
              <a:gd name="connsiteX88" fmla="*/ 204872 w 1728872"/>
              <a:gd name="connsiteY88" fmla="*/ 2501293 h 2729893"/>
              <a:gd name="connsiteX89" fmla="*/ 209635 w 1728872"/>
              <a:gd name="connsiteY89" fmla="*/ 2525106 h 2729893"/>
              <a:gd name="connsiteX90" fmla="*/ 233447 w 1728872"/>
              <a:gd name="connsiteY90" fmla="*/ 2567968 h 2729893"/>
              <a:gd name="connsiteX91" fmla="*/ 238210 w 1728872"/>
              <a:gd name="connsiteY91" fmla="*/ 2582256 h 2729893"/>
              <a:gd name="connsiteX92" fmla="*/ 262022 w 1728872"/>
              <a:gd name="connsiteY92" fmla="*/ 2606068 h 2729893"/>
              <a:gd name="connsiteX93" fmla="*/ 271547 w 1728872"/>
              <a:gd name="connsiteY93" fmla="*/ 2620356 h 2729893"/>
              <a:gd name="connsiteX94" fmla="*/ 300122 w 1728872"/>
              <a:gd name="connsiteY94" fmla="*/ 2625118 h 2729893"/>
              <a:gd name="connsiteX95" fmla="*/ 395372 w 1728872"/>
              <a:gd name="connsiteY95" fmla="*/ 2653693 h 2729893"/>
              <a:gd name="connsiteX96" fmla="*/ 395372 w 1728872"/>
              <a:gd name="connsiteY96" fmla="*/ 2653693 h 2729893"/>
              <a:gd name="connsiteX97" fmla="*/ 452522 w 1728872"/>
              <a:gd name="connsiteY97" fmla="*/ 2672743 h 2729893"/>
              <a:gd name="connsiteX98" fmla="*/ 476335 w 1728872"/>
              <a:gd name="connsiteY98" fmla="*/ 2682268 h 2729893"/>
              <a:gd name="connsiteX99" fmla="*/ 504910 w 1728872"/>
              <a:gd name="connsiteY99" fmla="*/ 2691793 h 2729893"/>
              <a:gd name="connsiteX100" fmla="*/ 552535 w 1728872"/>
              <a:gd name="connsiteY100" fmla="*/ 2701318 h 2729893"/>
              <a:gd name="connsiteX101" fmla="*/ 600160 w 1728872"/>
              <a:gd name="connsiteY101" fmla="*/ 2715606 h 2729893"/>
              <a:gd name="connsiteX102" fmla="*/ 628735 w 1728872"/>
              <a:gd name="connsiteY102" fmla="*/ 2725131 h 2729893"/>
              <a:gd name="connsiteX103" fmla="*/ 643022 w 1728872"/>
              <a:gd name="connsiteY103" fmla="*/ 2729893 h 2729893"/>
              <a:gd name="connsiteX104" fmla="*/ 652547 w 1728872"/>
              <a:gd name="connsiteY104" fmla="*/ 2663218 h 2729893"/>
              <a:gd name="connsiteX105" fmla="*/ 666835 w 1728872"/>
              <a:gd name="connsiteY105" fmla="*/ 2653693 h 2729893"/>
              <a:gd name="connsiteX106" fmla="*/ 695410 w 1728872"/>
              <a:gd name="connsiteY106" fmla="*/ 2644168 h 2729893"/>
              <a:gd name="connsiteX107" fmla="*/ 709697 w 1728872"/>
              <a:gd name="connsiteY107" fmla="*/ 2634643 h 2729893"/>
              <a:gd name="connsiteX108" fmla="*/ 738272 w 1728872"/>
              <a:gd name="connsiteY108" fmla="*/ 2625118 h 2729893"/>
              <a:gd name="connsiteX109" fmla="*/ 771610 w 1728872"/>
              <a:gd name="connsiteY109" fmla="*/ 2610831 h 2729893"/>
              <a:gd name="connsiteX110" fmla="*/ 800185 w 1728872"/>
              <a:gd name="connsiteY110" fmla="*/ 2587018 h 2729893"/>
              <a:gd name="connsiteX111" fmla="*/ 833522 w 1728872"/>
              <a:gd name="connsiteY111" fmla="*/ 2553681 h 2729893"/>
              <a:gd name="connsiteX112" fmla="*/ 895435 w 1728872"/>
              <a:gd name="connsiteY112" fmla="*/ 2534631 h 2729893"/>
              <a:gd name="connsiteX113" fmla="*/ 924010 w 1728872"/>
              <a:gd name="connsiteY113" fmla="*/ 2520343 h 2729893"/>
              <a:gd name="connsiteX114" fmla="*/ 962110 w 1728872"/>
              <a:gd name="connsiteY114" fmla="*/ 2510818 h 2729893"/>
              <a:gd name="connsiteX115" fmla="*/ 976397 w 1728872"/>
              <a:gd name="connsiteY115" fmla="*/ 2506056 h 2729893"/>
              <a:gd name="connsiteX116" fmla="*/ 995447 w 1728872"/>
              <a:gd name="connsiteY116" fmla="*/ 2501293 h 2729893"/>
              <a:gd name="connsiteX117" fmla="*/ 1014497 w 1728872"/>
              <a:gd name="connsiteY117" fmla="*/ 2491768 h 2729893"/>
              <a:gd name="connsiteX118" fmla="*/ 1062122 w 1728872"/>
              <a:gd name="connsiteY118" fmla="*/ 2482243 h 2729893"/>
              <a:gd name="connsiteX119" fmla="*/ 1066885 w 1728872"/>
              <a:gd name="connsiteY119" fmla="*/ 2463193 h 2729893"/>
              <a:gd name="connsiteX120" fmla="*/ 1109747 w 1728872"/>
              <a:gd name="connsiteY120" fmla="*/ 2448906 h 2729893"/>
              <a:gd name="connsiteX121" fmla="*/ 1114510 w 1728872"/>
              <a:gd name="connsiteY121" fmla="*/ 2429856 h 2729893"/>
              <a:gd name="connsiteX122" fmla="*/ 1109747 w 1728872"/>
              <a:gd name="connsiteY122" fmla="*/ 2415568 h 2729893"/>
              <a:gd name="connsiteX123" fmla="*/ 1081172 w 1728872"/>
              <a:gd name="connsiteY123" fmla="*/ 2377468 h 2729893"/>
              <a:gd name="connsiteX124" fmla="*/ 1071647 w 1728872"/>
              <a:gd name="connsiteY124" fmla="*/ 2363181 h 2729893"/>
              <a:gd name="connsiteX125" fmla="*/ 1038310 w 1728872"/>
              <a:gd name="connsiteY125" fmla="*/ 2320318 h 2729893"/>
              <a:gd name="connsiteX126" fmla="*/ 1066885 w 1728872"/>
              <a:gd name="connsiteY126" fmla="*/ 2253643 h 2729893"/>
              <a:gd name="connsiteX127" fmla="*/ 1081172 w 1728872"/>
              <a:gd name="connsiteY127" fmla="*/ 2248881 h 2729893"/>
              <a:gd name="connsiteX128" fmla="*/ 1100222 w 1728872"/>
              <a:gd name="connsiteY128" fmla="*/ 2234593 h 2729893"/>
              <a:gd name="connsiteX129" fmla="*/ 1114510 w 1728872"/>
              <a:gd name="connsiteY129" fmla="*/ 2225068 h 2729893"/>
              <a:gd name="connsiteX130" fmla="*/ 1128797 w 1728872"/>
              <a:gd name="connsiteY130" fmla="*/ 2210781 h 2729893"/>
              <a:gd name="connsiteX131" fmla="*/ 1138322 w 1728872"/>
              <a:gd name="connsiteY131" fmla="*/ 2186968 h 2729893"/>
              <a:gd name="connsiteX132" fmla="*/ 1157372 w 1728872"/>
              <a:gd name="connsiteY132" fmla="*/ 2158393 h 2729893"/>
              <a:gd name="connsiteX133" fmla="*/ 1176422 w 1728872"/>
              <a:gd name="connsiteY133" fmla="*/ 2129818 h 2729893"/>
              <a:gd name="connsiteX134" fmla="*/ 1190710 w 1728872"/>
              <a:gd name="connsiteY134" fmla="*/ 2120293 h 2729893"/>
              <a:gd name="connsiteX135" fmla="*/ 1309772 w 1728872"/>
              <a:gd name="connsiteY135" fmla="*/ 2110768 h 2729893"/>
              <a:gd name="connsiteX136" fmla="*/ 1324060 w 1728872"/>
              <a:gd name="connsiteY136" fmla="*/ 2091718 h 2729893"/>
              <a:gd name="connsiteX137" fmla="*/ 1333585 w 1728872"/>
              <a:gd name="connsiteY137" fmla="*/ 2063143 h 2729893"/>
              <a:gd name="connsiteX138" fmla="*/ 1357397 w 1728872"/>
              <a:gd name="connsiteY138" fmla="*/ 2053618 h 2729893"/>
              <a:gd name="connsiteX139" fmla="*/ 1405022 w 1728872"/>
              <a:gd name="connsiteY139" fmla="*/ 2044093 h 2729893"/>
              <a:gd name="connsiteX140" fmla="*/ 1395497 w 1728872"/>
              <a:gd name="connsiteY140" fmla="*/ 2020281 h 2729893"/>
              <a:gd name="connsiteX141" fmla="*/ 1419310 w 1728872"/>
              <a:gd name="connsiteY141" fmla="*/ 2015518 h 2729893"/>
              <a:gd name="connsiteX142" fmla="*/ 1476460 w 1728872"/>
              <a:gd name="connsiteY142" fmla="*/ 2001231 h 2729893"/>
              <a:gd name="connsiteX143" fmla="*/ 1490747 w 1728872"/>
              <a:gd name="connsiteY143" fmla="*/ 1996468 h 2729893"/>
              <a:gd name="connsiteX144" fmla="*/ 1528847 w 1728872"/>
              <a:gd name="connsiteY144" fmla="*/ 1991706 h 2729893"/>
              <a:gd name="connsiteX145" fmla="*/ 1543135 w 1728872"/>
              <a:gd name="connsiteY145" fmla="*/ 1967893 h 2729893"/>
              <a:gd name="connsiteX146" fmla="*/ 1552660 w 1728872"/>
              <a:gd name="connsiteY146" fmla="*/ 1915506 h 2729893"/>
              <a:gd name="connsiteX147" fmla="*/ 1595522 w 1728872"/>
              <a:gd name="connsiteY147" fmla="*/ 1905981 h 2729893"/>
              <a:gd name="connsiteX148" fmla="*/ 1605047 w 1728872"/>
              <a:gd name="connsiteY148" fmla="*/ 1891693 h 2729893"/>
              <a:gd name="connsiteX149" fmla="*/ 1609810 w 1728872"/>
              <a:gd name="connsiteY149" fmla="*/ 1877406 h 2729893"/>
              <a:gd name="connsiteX150" fmla="*/ 1628860 w 1728872"/>
              <a:gd name="connsiteY150" fmla="*/ 1863118 h 2729893"/>
              <a:gd name="connsiteX151" fmla="*/ 1657435 w 1728872"/>
              <a:gd name="connsiteY151" fmla="*/ 1834543 h 2729893"/>
              <a:gd name="connsiteX152" fmla="*/ 1647910 w 1728872"/>
              <a:gd name="connsiteY152" fmla="*/ 1791681 h 2729893"/>
              <a:gd name="connsiteX153" fmla="*/ 1624097 w 1728872"/>
              <a:gd name="connsiteY153" fmla="*/ 1763106 h 2729893"/>
              <a:gd name="connsiteX154" fmla="*/ 1581235 w 1728872"/>
              <a:gd name="connsiteY154" fmla="*/ 1715481 h 2729893"/>
              <a:gd name="connsiteX155" fmla="*/ 1562185 w 1728872"/>
              <a:gd name="connsiteY155" fmla="*/ 1710718 h 2729893"/>
              <a:gd name="connsiteX156" fmla="*/ 1547897 w 1728872"/>
              <a:gd name="connsiteY156" fmla="*/ 1677381 h 2729893"/>
              <a:gd name="connsiteX157" fmla="*/ 1585997 w 1728872"/>
              <a:gd name="connsiteY157" fmla="*/ 1653568 h 2729893"/>
              <a:gd name="connsiteX158" fmla="*/ 1619335 w 1728872"/>
              <a:gd name="connsiteY158" fmla="*/ 1639281 h 2729893"/>
              <a:gd name="connsiteX159" fmla="*/ 1652672 w 1728872"/>
              <a:gd name="connsiteY159" fmla="*/ 1629756 h 2729893"/>
              <a:gd name="connsiteX160" fmla="*/ 1681247 w 1728872"/>
              <a:gd name="connsiteY160" fmla="*/ 1620231 h 2729893"/>
              <a:gd name="connsiteX161" fmla="*/ 1695535 w 1728872"/>
              <a:gd name="connsiteY161" fmla="*/ 1601181 h 2729893"/>
              <a:gd name="connsiteX162" fmla="*/ 1705060 w 1728872"/>
              <a:gd name="connsiteY162" fmla="*/ 1586893 h 2729893"/>
              <a:gd name="connsiteX163" fmla="*/ 1700297 w 1728872"/>
              <a:gd name="connsiteY163" fmla="*/ 1544031 h 2729893"/>
              <a:gd name="connsiteX164" fmla="*/ 1686010 w 1728872"/>
              <a:gd name="connsiteY164" fmla="*/ 1524981 h 2729893"/>
              <a:gd name="connsiteX165" fmla="*/ 1681247 w 1728872"/>
              <a:gd name="connsiteY165" fmla="*/ 1505931 h 2729893"/>
              <a:gd name="connsiteX166" fmla="*/ 1671722 w 1728872"/>
              <a:gd name="connsiteY166" fmla="*/ 1477356 h 2729893"/>
              <a:gd name="connsiteX167" fmla="*/ 1676485 w 1728872"/>
              <a:gd name="connsiteY167" fmla="*/ 1410681 h 2729893"/>
              <a:gd name="connsiteX168" fmla="*/ 1681247 w 1728872"/>
              <a:gd name="connsiteY168" fmla="*/ 1372581 h 2729893"/>
              <a:gd name="connsiteX169" fmla="*/ 1700297 w 1728872"/>
              <a:gd name="connsiteY169" fmla="*/ 1353531 h 2729893"/>
              <a:gd name="connsiteX170" fmla="*/ 1709822 w 1728872"/>
              <a:gd name="connsiteY170" fmla="*/ 1329718 h 2729893"/>
              <a:gd name="connsiteX171" fmla="*/ 1714585 w 1728872"/>
              <a:gd name="connsiteY171" fmla="*/ 1315431 h 2729893"/>
              <a:gd name="connsiteX172" fmla="*/ 1728872 w 1728872"/>
              <a:gd name="connsiteY172" fmla="*/ 1286856 h 2729893"/>
              <a:gd name="connsiteX173" fmla="*/ 1719347 w 1728872"/>
              <a:gd name="connsiteY173" fmla="*/ 1196368 h 2729893"/>
              <a:gd name="connsiteX174" fmla="*/ 1681247 w 1728872"/>
              <a:gd name="connsiteY174" fmla="*/ 1158268 h 2729893"/>
              <a:gd name="connsiteX175" fmla="*/ 1666960 w 1728872"/>
              <a:gd name="connsiteY175" fmla="*/ 1143981 h 2729893"/>
              <a:gd name="connsiteX176" fmla="*/ 1652672 w 1728872"/>
              <a:gd name="connsiteY176" fmla="*/ 1129693 h 2729893"/>
              <a:gd name="connsiteX177" fmla="*/ 1633622 w 1728872"/>
              <a:gd name="connsiteY177" fmla="*/ 1120168 h 2729893"/>
              <a:gd name="connsiteX178" fmla="*/ 1614572 w 1728872"/>
              <a:gd name="connsiteY178" fmla="*/ 1101118 h 2729893"/>
              <a:gd name="connsiteX179" fmla="*/ 1600285 w 1728872"/>
              <a:gd name="connsiteY179" fmla="*/ 1096356 h 2729893"/>
              <a:gd name="connsiteX180" fmla="*/ 1581235 w 1728872"/>
              <a:gd name="connsiteY180" fmla="*/ 1086831 h 2729893"/>
              <a:gd name="connsiteX181" fmla="*/ 1547897 w 1728872"/>
              <a:gd name="connsiteY181" fmla="*/ 1077306 h 2729893"/>
              <a:gd name="connsiteX182" fmla="*/ 1528847 w 1728872"/>
              <a:gd name="connsiteY182" fmla="*/ 1067781 h 2729893"/>
              <a:gd name="connsiteX183" fmla="*/ 1500272 w 1728872"/>
              <a:gd name="connsiteY183" fmla="*/ 1063018 h 2729893"/>
              <a:gd name="connsiteX184" fmla="*/ 1481222 w 1728872"/>
              <a:gd name="connsiteY184" fmla="*/ 1029681 h 2729893"/>
              <a:gd name="connsiteX185" fmla="*/ 1466935 w 1728872"/>
              <a:gd name="connsiteY185" fmla="*/ 986818 h 2729893"/>
              <a:gd name="connsiteX186" fmla="*/ 1457410 w 1728872"/>
              <a:gd name="connsiteY186" fmla="*/ 967768 h 2729893"/>
              <a:gd name="connsiteX187" fmla="*/ 1452647 w 1728872"/>
              <a:gd name="connsiteY187" fmla="*/ 953481 h 2729893"/>
              <a:gd name="connsiteX188" fmla="*/ 1443122 w 1728872"/>
              <a:gd name="connsiteY188" fmla="*/ 929668 h 2729893"/>
              <a:gd name="connsiteX189" fmla="*/ 1452647 w 1728872"/>
              <a:gd name="connsiteY189" fmla="*/ 867756 h 2729893"/>
              <a:gd name="connsiteX190" fmla="*/ 1462172 w 1728872"/>
              <a:gd name="connsiteY190" fmla="*/ 853468 h 2729893"/>
              <a:gd name="connsiteX191" fmla="*/ 1466935 w 1728872"/>
              <a:gd name="connsiteY191" fmla="*/ 839181 h 2729893"/>
              <a:gd name="connsiteX192" fmla="*/ 1500272 w 1728872"/>
              <a:gd name="connsiteY192" fmla="*/ 786793 h 2729893"/>
              <a:gd name="connsiteX193" fmla="*/ 1519322 w 1728872"/>
              <a:gd name="connsiteY193" fmla="*/ 739168 h 2729893"/>
              <a:gd name="connsiteX194" fmla="*/ 1528847 w 1728872"/>
              <a:gd name="connsiteY194" fmla="*/ 715356 h 2729893"/>
              <a:gd name="connsiteX195" fmla="*/ 1543135 w 1728872"/>
              <a:gd name="connsiteY195" fmla="*/ 701068 h 2729893"/>
              <a:gd name="connsiteX196" fmla="*/ 1562185 w 1728872"/>
              <a:gd name="connsiteY196" fmla="*/ 686781 h 2729893"/>
              <a:gd name="connsiteX197" fmla="*/ 1590760 w 1728872"/>
              <a:gd name="connsiteY197" fmla="*/ 643918 h 2729893"/>
              <a:gd name="connsiteX198" fmla="*/ 1600285 w 1728872"/>
              <a:gd name="connsiteY198" fmla="*/ 615343 h 2729893"/>
              <a:gd name="connsiteX199" fmla="*/ 1619335 w 1728872"/>
              <a:gd name="connsiteY199" fmla="*/ 586768 h 2729893"/>
              <a:gd name="connsiteX200" fmla="*/ 1614572 w 1728872"/>
              <a:gd name="connsiteY200" fmla="*/ 491518 h 2729893"/>
              <a:gd name="connsiteX201" fmla="*/ 1585997 w 1728872"/>
              <a:gd name="connsiteY201" fmla="*/ 467706 h 2729893"/>
              <a:gd name="connsiteX202" fmla="*/ 1571710 w 1728872"/>
              <a:gd name="connsiteY202" fmla="*/ 462943 h 2729893"/>
              <a:gd name="connsiteX203" fmla="*/ 1538372 w 1728872"/>
              <a:gd name="connsiteY203" fmla="*/ 448656 h 2729893"/>
              <a:gd name="connsiteX204" fmla="*/ 1533610 w 1728872"/>
              <a:gd name="connsiteY204" fmla="*/ 429606 h 2729893"/>
              <a:gd name="connsiteX205" fmla="*/ 1528847 w 1728872"/>
              <a:gd name="connsiteY205" fmla="*/ 343881 h 2729893"/>
              <a:gd name="connsiteX206" fmla="*/ 1514560 w 1728872"/>
              <a:gd name="connsiteY206" fmla="*/ 324831 h 2729893"/>
              <a:gd name="connsiteX207" fmla="*/ 1505035 w 1728872"/>
              <a:gd name="connsiteY207" fmla="*/ 310543 h 2729893"/>
              <a:gd name="connsiteX208" fmla="*/ 1485985 w 1728872"/>
              <a:gd name="connsiteY208" fmla="*/ 305781 h 2729893"/>
              <a:gd name="connsiteX209" fmla="*/ 1457410 w 1728872"/>
              <a:gd name="connsiteY209" fmla="*/ 296256 h 2729893"/>
              <a:gd name="connsiteX210" fmla="*/ 1481222 w 1728872"/>
              <a:gd name="connsiteY210" fmla="*/ 272443 h 2729893"/>
              <a:gd name="connsiteX211" fmla="*/ 1500272 w 1728872"/>
              <a:gd name="connsiteY211" fmla="*/ 234343 h 2729893"/>
              <a:gd name="connsiteX212" fmla="*/ 1514560 w 1728872"/>
              <a:gd name="connsiteY212" fmla="*/ 162906 h 2729893"/>
              <a:gd name="connsiteX213" fmla="*/ 1519322 w 1728872"/>
              <a:gd name="connsiteY213" fmla="*/ 139093 h 2729893"/>
              <a:gd name="connsiteX214" fmla="*/ 1524085 w 1728872"/>
              <a:gd name="connsiteY214" fmla="*/ 124806 h 2729893"/>
              <a:gd name="connsiteX215" fmla="*/ 1528847 w 1728872"/>
              <a:gd name="connsiteY215" fmla="*/ 105756 h 2729893"/>
              <a:gd name="connsiteX216" fmla="*/ 1547897 w 1728872"/>
              <a:gd name="connsiteY216" fmla="*/ 77181 h 2729893"/>
              <a:gd name="connsiteX217" fmla="*/ 1557422 w 1728872"/>
              <a:gd name="connsiteY217" fmla="*/ 62893 h 2729893"/>
              <a:gd name="connsiteX218" fmla="*/ 1538372 w 1728872"/>
              <a:gd name="connsiteY218" fmla="*/ 20031 h 2729893"/>
              <a:gd name="connsiteX0" fmla="*/ 1538372 w 1728872"/>
              <a:gd name="connsiteY0" fmla="*/ 20031 h 2729893"/>
              <a:gd name="connsiteX1" fmla="*/ 1485985 w 1728872"/>
              <a:gd name="connsiteY1" fmla="*/ 8125 h 2729893"/>
              <a:gd name="connsiteX2" fmla="*/ 1445503 w 1728872"/>
              <a:gd name="connsiteY2" fmla="*/ 3361 h 2729893"/>
              <a:gd name="connsiteX3" fmla="*/ 1338347 w 1728872"/>
              <a:gd name="connsiteY3" fmla="*/ 67656 h 2729893"/>
              <a:gd name="connsiteX4" fmla="*/ 1288341 w 1728872"/>
              <a:gd name="connsiteY4" fmla="*/ 122425 h 2729893"/>
              <a:gd name="connsiteX5" fmla="*/ 1221666 w 1728872"/>
              <a:gd name="connsiteY5" fmla="*/ 124805 h 2729893"/>
              <a:gd name="connsiteX6" fmla="*/ 1202616 w 1728872"/>
              <a:gd name="connsiteY6" fmla="*/ 146238 h 2729893"/>
              <a:gd name="connsiteX7" fmla="*/ 1138322 w 1728872"/>
              <a:gd name="connsiteY7" fmla="*/ 165288 h 2729893"/>
              <a:gd name="connsiteX8" fmla="*/ 1085935 w 1728872"/>
              <a:gd name="connsiteY8" fmla="*/ 243868 h 2729893"/>
              <a:gd name="connsiteX9" fmla="*/ 1059741 w 1728872"/>
              <a:gd name="connsiteY9" fmla="*/ 296256 h 2729893"/>
              <a:gd name="connsiteX10" fmla="*/ 966872 w 1728872"/>
              <a:gd name="connsiteY10" fmla="*/ 267681 h 2729893"/>
              <a:gd name="connsiteX11" fmla="*/ 909722 w 1728872"/>
              <a:gd name="connsiteY11" fmla="*/ 310543 h 2729893"/>
              <a:gd name="connsiteX12" fmla="*/ 885910 w 1728872"/>
              <a:gd name="connsiteY12" fmla="*/ 405793 h 2729893"/>
              <a:gd name="connsiteX13" fmla="*/ 854953 w 1728872"/>
              <a:gd name="connsiteY13" fmla="*/ 489137 h 2729893"/>
              <a:gd name="connsiteX14" fmla="*/ 769229 w 1728872"/>
              <a:gd name="connsiteY14" fmla="*/ 470086 h 2729893"/>
              <a:gd name="connsiteX15" fmla="*/ 716841 w 1728872"/>
              <a:gd name="connsiteY15" fmla="*/ 484375 h 2729893"/>
              <a:gd name="connsiteX16" fmla="*/ 681122 w 1728872"/>
              <a:gd name="connsiteY16" fmla="*/ 524857 h 2729893"/>
              <a:gd name="connsiteX17" fmla="*/ 633497 w 1728872"/>
              <a:gd name="connsiteY17" fmla="*/ 529619 h 2729893"/>
              <a:gd name="connsiteX18" fmla="*/ 631115 w 1728872"/>
              <a:gd name="connsiteY18" fmla="*/ 562956 h 2729893"/>
              <a:gd name="connsiteX19" fmla="*/ 595397 w 1728872"/>
              <a:gd name="connsiteY19" fmla="*/ 577244 h 2729893"/>
              <a:gd name="connsiteX20" fmla="*/ 581110 w 1728872"/>
              <a:gd name="connsiteY20" fmla="*/ 624868 h 2729893"/>
              <a:gd name="connsiteX21" fmla="*/ 564441 w 1728872"/>
              <a:gd name="connsiteY21" fmla="*/ 667731 h 2729893"/>
              <a:gd name="connsiteX22" fmla="*/ 514435 w 1728872"/>
              <a:gd name="connsiteY22" fmla="*/ 686781 h 2729893"/>
              <a:gd name="connsiteX23" fmla="*/ 535866 w 1728872"/>
              <a:gd name="connsiteY23" fmla="*/ 729643 h 2729893"/>
              <a:gd name="connsiteX24" fmla="*/ 571585 w 1728872"/>
              <a:gd name="connsiteY24" fmla="*/ 751075 h 2729893"/>
              <a:gd name="connsiteX25" fmla="*/ 595397 w 1728872"/>
              <a:gd name="connsiteY25" fmla="*/ 746313 h 2729893"/>
              <a:gd name="connsiteX26" fmla="*/ 616828 w 1728872"/>
              <a:gd name="connsiteY26" fmla="*/ 782031 h 2729893"/>
              <a:gd name="connsiteX27" fmla="*/ 604922 w 1728872"/>
              <a:gd name="connsiteY27" fmla="*/ 839181 h 2729893"/>
              <a:gd name="connsiteX28" fmla="*/ 635879 w 1728872"/>
              <a:gd name="connsiteY28" fmla="*/ 882044 h 2729893"/>
              <a:gd name="connsiteX29" fmla="*/ 595397 w 1728872"/>
              <a:gd name="connsiteY29" fmla="*/ 901094 h 2729893"/>
              <a:gd name="connsiteX30" fmla="*/ 566822 w 1728872"/>
              <a:gd name="connsiteY30" fmla="*/ 889186 h 2729893"/>
              <a:gd name="connsiteX31" fmla="*/ 566822 w 1728872"/>
              <a:gd name="connsiteY31" fmla="*/ 939193 h 2729893"/>
              <a:gd name="connsiteX32" fmla="*/ 557297 w 1728872"/>
              <a:gd name="connsiteY32" fmla="*/ 972531 h 2729893"/>
              <a:gd name="connsiteX33" fmla="*/ 523960 w 1728872"/>
              <a:gd name="connsiteY33" fmla="*/ 991581 h 2729893"/>
              <a:gd name="connsiteX34" fmla="*/ 509672 w 1728872"/>
              <a:gd name="connsiteY34" fmla="*/ 1005868 h 2729893"/>
              <a:gd name="connsiteX35" fmla="*/ 476335 w 1728872"/>
              <a:gd name="connsiteY35" fmla="*/ 986818 h 2729893"/>
              <a:gd name="connsiteX36" fmla="*/ 457285 w 1728872"/>
              <a:gd name="connsiteY36" fmla="*/ 991581 h 2729893"/>
              <a:gd name="connsiteX37" fmla="*/ 462047 w 1728872"/>
              <a:gd name="connsiteY37" fmla="*/ 1015393 h 2729893"/>
              <a:gd name="connsiteX38" fmla="*/ 481097 w 1728872"/>
              <a:gd name="connsiteY38" fmla="*/ 1043968 h 2729893"/>
              <a:gd name="connsiteX39" fmla="*/ 490622 w 1728872"/>
              <a:gd name="connsiteY39" fmla="*/ 1082068 h 2729893"/>
              <a:gd name="connsiteX40" fmla="*/ 485860 w 1728872"/>
              <a:gd name="connsiteY40" fmla="*/ 1182081 h 2729893"/>
              <a:gd name="connsiteX41" fmla="*/ 452522 w 1728872"/>
              <a:gd name="connsiteY41" fmla="*/ 1215418 h 2729893"/>
              <a:gd name="connsiteX42" fmla="*/ 438235 w 1728872"/>
              <a:gd name="connsiteY42" fmla="*/ 1229706 h 2729893"/>
              <a:gd name="connsiteX43" fmla="*/ 414422 w 1728872"/>
              <a:gd name="connsiteY43" fmla="*/ 1220181 h 2729893"/>
              <a:gd name="connsiteX44" fmla="*/ 395372 w 1728872"/>
              <a:gd name="connsiteY44" fmla="*/ 1215418 h 2729893"/>
              <a:gd name="connsiteX45" fmla="*/ 390610 w 1728872"/>
              <a:gd name="connsiteY45" fmla="*/ 1234468 h 2729893"/>
              <a:gd name="connsiteX46" fmla="*/ 385847 w 1728872"/>
              <a:gd name="connsiteY46" fmla="*/ 1258281 h 2729893"/>
              <a:gd name="connsiteX47" fmla="*/ 381085 w 1728872"/>
              <a:gd name="connsiteY47" fmla="*/ 1291618 h 2729893"/>
              <a:gd name="connsiteX48" fmla="*/ 376322 w 1728872"/>
              <a:gd name="connsiteY48" fmla="*/ 1305906 h 2729893"/>
              <a:gd name="connsiteX49" fmla="*/ 371560 w 1728872"/>
              <a:gd name="connsiteY49" fmla="*/ 1324956 h 2729893"/>
              <a:gd name="connsiteX50" fmla="*/ 366797 w 1728872"/>
              <a:gd name="connsiteY50" fmla="*/ 1348768 h 2729893"/>
              <a:gd name="connsiteX51" fmla="*/ 338222 w 1728872"/>
              <a:gd name="connsiteY51" fmla="*/ 1377343 h 2729893"/>
              <a:gd name="connsiteX52" fmla="*/ 319172 w 1728872"/>
              <a:gd name="connsiteY52" fmla="*/ 1391631 h 2729893"/>
              <a:gd name="connsiteX53" fmla="*/ 290597 w 1728872"/>
              <a:gd name="connsiteY53" fmla="*/ 1401156 h 2729893"/>
              <a:gd name="connsiteX54" fmla="*/ 276310 w 1728872"/>
              <a:gd name="connsiteY54" fmla="*/ 1415443 h 2729893"/>
              <a:gd name="connsiteX55" fmla="*/ 262022 w 1728872"/>
              <a:gd name="connsiteY55" fmla="*/ 1424968 h 2729893"/>
              <a:gd name="connsiteX56" fmla="*/ 257260 w 1728872"/>
              <a:gd name="connsiteY56" fmla="*/ 1439256 h 2729893"/>
              <a:gd name="connsiteX57" fmla="*/ 242972 w 1728872"/>
              <a:gd name="connsiteY57" fmla="*/ 1463068 h 2729893"/>
              <a:gd name="connsiteX58" fmla="*/ 209635 w 1728872"/>
              <a:gd name="connsiteY58" fmla="*/ 1496406 h 2729893"/>
              <a:gd name="connsiteX59" fmla="*/ 195347 w 1728872"/>
              <a:gd name="connsiteY59" fmla="*/ 1510693 h 2729893"/>
              <a:gd name="connsiteX60" fmla="*/ 157247 w 1728872"/>
              <a:gd name="connsiteY60" fmla="*/ 1539268 h 2729893"/>
              <a:gd name="connsiteX61" fmla="*/ 142960 w 1728872"/>
              <a:gd name="connsiteY61" fmla="*/ 1553556 h 2729893"/>
              <a:gd name="connsiteX62" fmla="*/ 114385 w 1728872"/>
              <a:gd name="connsiteY62" fmla="*/ 1577368 h 2729893"/>
              <a:gd name="connsiteX63" fmla="*/ 109622 w 1728872"/>
              <a:gd name="connsiteY63" fmla="*/ 1591656 h 2729893"/>
              <a:gd name="connsiteX64" fmla="*/ 100097 w 1728872"/>
              <a:gd name="connsiteY64" fmla="*/ 1653568 h 2729893"/>
              <a:gd name="connsiteX65" fmla="*/ 71522 w 1728872"/>
              <a:gd name="connsiteY65" fmla="*/ 1677381 h 2729893"/>
              <a:gd name="connsiteX66" fmla="*/ 38185 w 1728872"/>
              <a:gd name="connsiteY66" fmla="*/ 1720243 h 2729893"/>
              <a:gd name="connsiteX67" fmla="*/ 28660 w 1728872"/>
              <a:gd name="connsiteY67" fmla="*/ 1739293 h 2729893"/>
              <a:gd name="connsiteX68" fmla="*/ 42947 w 1728872"/>
              <a:gd name="connsiteY68" fmla="*/ 1786918 h 2729893"/>
              <a:gd name="connsiteX69" fmla="*/ 47710 w 1728872"/>
              <a:gd name="connsiteY69" fmla="*/ 1805968 h 2729893"/>
              <a:gd name="connsiteX70" fmla="*/ 52472 w 1728872"/>
              <a:gd name="connsiteY70" fmla="*/ 1820256 h 2729893"/>
              <a:gd name="connsiteX71" fmla="*/ 38185 w 1728872"/>
              <a:gd name="connsiteY71" fmla="*/ 1877406 h 2729893"/>
              <a:gd name="connsiteX72" fmla="*/ 28660 w 1728872"/>
              <a:gd name="connsiteY72" fmla="*/ 1905981 h 2729893"/>
              <a:gd name="connsiteX73" fmla="*/ 57235 w 1728872"/>
              <a:gd name="connsiteY73" fmla="*/ 1958368 h 2729893"/>
              <a:gd name="connsiteX74" fmla="*/ 61997 w 1728872"/>
              <a:gd name="connsiteY74" fmla="*/ 1977418 h 2729893"/>
              <a:gd name="connsiteX75" fmla="*/ 23897 w 1728872"/>
              <a:gd name="connsiteY75" fmla="*/ 1977418 h 2729893"/>
              <a:gd name="connsiteX76" fmla="*/ 85 w 1728872"/>
              <a:gd name="connsiteY76" fmla="*/ 1982181 h 2729893"/>
              <a:gd name="connsiteX77" fmla="*/ 19135 w 1728872"/>
              <a:gd name="connsiteY77" fmla="*/ 2020281 h 2729893"/>
              <a:gd name="connsiteX78" fmla="*/ 33422 w 1728872"/>
              <a:gd name="connsiteY78" fmla="*/ 2206018 h 2729893"/>
              <a:gd name="connsiteX79" fmla="*/ 47710 w 1728872"/>
              <a:gd name="connsiteY79" fmla="*/ 2277456 h 2729893"/>
              <a:gd name="connsiteX80" fmla="*/ 66760 w 1728872"/>
              <a:gd name="connsiteY80" fmla="*/ 2301268 h 2729893"/>
              <a:gd name="connsiteX81" fmla="*/ 76285 w 1728872"/>
              <a:gd name="connsiteY81" fmla="*/ 2315556 h 2729893"/>
              <a:gd name="connsiteX82" fmla="*/ 104860 w 1728872"/>
              <a:gd name="connsiteY82" fmla="*/ 2329843 h 2729893"/>
              <a:gd name="connsiteX83" fmla="*/ 157247 w 1728872"/>
              <a:gd name="connsiteY83" fmla="*/ 2391756 h 2729893"/>
              <a:gd name="connsiteX84" fmla="*/ 171535 w 1728872"/>
              <a:gd name="connsiteY84" fmla="*/ 2425093 h 2729893"/>
              <a:gd name="connsiteX85" fmla="*/ 176297 w 1728872"/>
              <a:gd name="connsiteY85" fmla="*/ 2448906 h 2729893"/>
              <a:gd name="connsiteX86" fmla="*/ 190585 w 1728872"/>
              <a:gd name="connsiteY86" fmla="*/ 2467956 h 2729893"/>
              <a:gd name="connsiteX87" fmla="*/ 195347 w 1728872"/>
              <a:gd name="connsiteY87" fmla="*/ 2482243 h 2729893"/>
              <a:gd name="connsiteX88" fmla="*/ 204872 w 1728872"/>
              <a:gd name="connsiteY88" fmla="*/ 2501293 h 2729893"/>
              <a:gd name="connsiteX89" fmla="*/ 209635 w 1728872"/>
              <a:gd name="connsiteY89" fmla="*/ 2525106 h 2729893"/>
              <a:gd name="connsiteX90" fmla="*/ 233447 w 1728872"/>
              <a:gd name="connsiteY90" fmla="*/ 2567968 h 2729893"/>
              <a:gd name="connsiteX91" fmla="*/ 238210 w 1728872"/>
              <a:gd name="connsiteY91" fmla="*/ 2582256 h 2729893"/>
              <a:gd name="connsiteX92" fmla="*/ 262022 w 1728872"/>
              <a:gd name="connsiteY92" fmla="*/ 2606068 h 2729893"/>
              <a:gd name="connsiteX93" fmla="*/ 271547 w 1728872"/>
              <a:gd name="connsiteY93" fmla="*/ 2620356 h 2729893"/>
              <a:gd name="connsiteX94" fmla="*/ 300122 w 1728872"/>
              <a:gd name="connsiteY94" fmla="*/ 2625118 h 2729893"/>
              <a:gd name="connsiteX95" fmla="*/ 395372 w 1728872"/>
              <a:gd name="connsiteY95" fmla="*/ 2653693 h 2729893"/>
              <a:gd name="connsiteX96" fmla="*/ 395372 w 1728872"/>
              <a:gd name="connsiteY96" fmla="*/ 2653693 h 2729893"/>
              <a:gd name="connsiteX97" fmla="*/ 452522 w 1728872"/>
              <a:gd name="connsiteY97" fmla="*/ 2672743 h 2729893"/>
              <a:gd name="connsiteX98" fmla="*/ 476335 w 1728872"/>
              <a:gd name="connsiteY98" fmla="*/ 2682268 h 2729893"/>
              <a:gd name="connsiteX99" fmla="*/ 504910 w 1728872"/>
              <a:gd name="connsiteY99" fmla="*/ 2691793 h 2729893"/>
              <a:gd name="connsiteX100" fmla="*/ 552535 w 1728872"/>
              <a:gd name="connsiteY100" fmla="*/ 2701318 h 2729893"/>
              <a:gd name="connsiteX101" fmla="*/ 600160 w 1728872"/>
              <a:gd name="connsiteY101" fmla="*/ 2715606 h 2729893"/>
              <a:gd name="connsiteX102" fmla="*/ 628735 w 1728872"/>
              <a:gd name="connsiteY102" fmla="*/ 2725131 h 2729893"/>
              <a:gd name="connsiteX103" fmla="*/ 643022 w 1728872"/>
              <a:gd name="connsiteY103" fmla="*/ 2729893 h 2729893"/>
              <a:gd name="connsiteX104" fmla="*/ 652547 w 1728872"/>
              <a:gd name="connsiteY104" fmla="*/ 2663218 h 2729893"/>
              <a:gd name="connsiteX105" fmla="*/ 666835 w 1728872"/>
              <a:gd name="connsiteY105" fmla="*/ 2653693 h 2729893"/>
              <a:gd name="connsiteX106" fmla="*/ 695410 w 1728872"/>
              <a:gd name="connsiteY106" fmla="*/ 2644168 h 2729893"/>
              <a:gd name="connsiteX107" fmla="*/ 709697 w 1728872"/>
              <a:gd name="connsiteY107" fmla="*/ 2634643 h 2729893"/>
              <a:gd name="connsiteX108" fmla="*/ 738272 w 1728872"/>
              <a:gd name="connsiteY108" fmla="*/ 2625118 h 2729893"/>
              <a:gd name="connsiteX109" fmla="*/ 771610 w 1728872"/>
              <a:gd name="connsiteY109" fmla="*/ 2610831 h 2729893"/>
              <a:gd name="connsiteX110" fmla="*/ 800185 w 1728872"/>
              <a:gd name="connsiteY110" fmla="*/ 2587018 h 2729893"/>
              <a:gd name="connsiteX111" fmla="*/ 833522 w 1728872"/>
              <a:gd name="connsiteY111" fmla="*/ 2553681 h 2729893"/>
              <a:gd name="connsiteX112" fmla="*/ 895435 w 1728872"/>
              <a:gd name="connsiteY112" fmla="*/ 2534631 h 2729893"/>
              <a:gd name="connsiteX113" fmla="*/ 924010 w 1728872"/>
              <a:gd name="connsiteY113" fmla="*/ 2520343 h 2729893"/>
              <a:gd name="connsiteX114" fmla="*/ 962110 w 1728872"/>
              <a:gd name="connsiteY114" fmla="*/ 2510818 h 2729893"/>
              <a:gd name="connsiteX115" fmla="*/ 976397 w 1728872"/>
              <a:gd name="connsiteY115" fmla="*/ 2506056 h 2729893"/>
              <a:gd name="connsiteX116" fmla="*/ 995447 w 1728872"/>
              <a:gd name="connsiteY116" fmla="*/ 2501293 h 2729893"/>
              <a:gd name="connsiteX117" fmla="*/ 1014497 w 1728872"/>
              <a:gd name="connsiteY117" fmla="*/ 2491768 h 2729893"/>
              <a:gd name="connsiteX118" fmla="*/ 1062122 w 1728872"/>
              <a:gd name="connsiteY118" fmla="*/ 2482243 h 2729893"/>
              <a:gd name="connsiteX119" fmla="*/ 1066885 w 1728872"/>
              <a:gd name="connsiteY119" fmla="*/ 2463193 h 2729893"/>
              <a:gd name="connsiteX120" fmla="*/ 1109747 w 1728872"/>
              <a:gd name="connsiteY120" fmla="*/ 2448906 h 2729893"/>
              <a:gd name="connsiteX121" fmla="*/ 1114510 w 1728872"/>
              <a:gd name="connsiteY121" fmla="*/ 2429856 h 2729893"/>
              <a:gd name="connsiteX122" fmla="*/ 1109747 w 1728872"/>
              <a:gd name="connsiteY122" fmla="*/ 2415568 h 2729893"/>
              <a:gd name="connsiteX123" fmla="*/ 1081172 w 1728872"/>
              <a:gd name="connsiteY123" fmla="*/ 2377468 h 2729893"/>
              <a:gd name="connsiteX124" fmla="*/ 1071647 w 1728872"/>
              <a:gd name="connsiteY124" fmla="*/ 2363181 h 2729893"/>
              <a:gd name="connsiteX125" fmla="*/ 1038310 w 1728872"/>
              <a:gd name="connsiteY125" fmla="*/ 2320318 h 2729893"/>
              <a:gd name="connsiteX126" fmla="*/ 1066885 w 1728872"/>
              <a:gd name="connsiteY126" fmla="*/ 2253643 h 2729893"/>
              <a:gd name="connsiteX127" fmla="*/ 1081172 w 1728872"/>
              <a:gd name="connsiteY127" fmla="*/ 2248881 h 2729893"/>
              <a:gd name="connsiteX128" fmla="*/ 1100222 w 1728872"/>
              <a:gd name="connsiteY128" fmla="*/ 2234593 h 2729893"/>
              <a:gd name="connsiteX129" fmla="*/ 1114510 w 1728872"/>
              <a:gd name="connsiteY129" fmla="*/ 2225068 h 2729893"/>
              <a:gd name="connsiteX130" fmla="*/ 1128797 w 1728872"/>
              <a:gd name="connsiteY130" fmla="*/ 2210781 h 2729893"/>
              <a:gd name="connsiteX131" fmla="*/ 1138322 w 1728872"/>
              <a:gd name="connsiteY131" fmla="*/ 2186968 h 2729893"/>
              <a:gd name="connsiteX132" fmla="*/ 1157372 w 1728872"/>
              <a:gd name="connsiteY132" fmla="*/ 2158393 h 2729893"/>
              <a:gd name="connsiteX133" fmla="*/ 1176422 w 1728872"/>
              <a:gd name="connsiteY133" fmla="*/ 2129818 h 2729893"/>
              <a:gd name="connsiteX134" fmla="*/ 1190710 w 1728872"/>
              <a:gd name="connsiteY134" fmla="*/ 2120293 h 2729893"/>
              <a:gd name="connsiteX135" fmla="*/ 1309772 w 1728872"/>
              <a:gd name="connsiteY135" fmla="*/ 2110768 h 2729893"/>
              <a:gd name="connsiteX136" fmla="*/ 1324060 w 1728872"/>
              <a:gd name="connsiteY136" fmla="*/ 2091718 h 2729893"/>
              <a:gd name="connsiteX137" fmla="*/ 1333585 w 1728872"/>
              <a:gd name="connsiteY137" fmla="*/ 2063143 h 2729893"/>
              <a:gd name="connsiteX138" fmla="*/ 1357397 w 1728872"/>
              <a:gd name="connsiteY138" fmla="*/ 2053618 h 2729893"/>
              <a:gd name="connsiteX139" fmla="*/ 1405022 w 1728872"/>
              <a:gd name="connsiteY139" fmla="*/ 2044093 h 2729893"/>
              <a:gd name="connsiteX140" fmla="*/ 1395497 w 1728872"/>
              <a:gd name="connsiteY140" fmla="*/ 2020281 h 2729893"/>
              <a:gd name="connsiteX141" fmla="*/ 1419310 w 1728872"/>
              <a:gd name="connsiteY141" fmla="*/ 2015518 h 2729893"/>
              <a:gd name="connsiteX142" fmla="*/ 1476460 w 1728872"/>
              <a:gd name="connsiteY142" fmla="*/ 2001231 h 2729893"/>
              <a:gd name="connsiteX143" fmla="*/ 1490747 w 1728872"/>
              <a:gd name="connsiteY143" fmla="*/ 1996468 h 2729893"/>
              <a:gd name="connsiteX144" fmla="*/ 1528847 w 1728872"/>
              <a:gd name="connsiteY144" fmla="*/ 1991706 h 2729893"/>
              <a:gd name="connsiteX145" fmla="*/ 1543135 w 1728872"/>
              <a:gd name="connsiteY145" fmla="*/ 1967893 h 2729893"/>
              <a:gd name="connsiteX146" fmla="*/ 1552660 w 1728872"/>
              <a:gd name="connsiteY146" fmla="*/ 1915506 h 2729893"/>
              <a:gd name="connsiteX147" fmla="*/ 1595522 w 1728872"/>
              <a:gd name="connsiteY147" fmla="*/ 1905981 h 2729893"/>
              <a:gd name="connsiteX148" fmla="*/ 1605047 w 1728872"/>
              <a:gd name="connsiteY148" fmla="*/ 1891693 h 2729893"/>
              <a:gd name="connsiteX149" fmla="*/ 1609810 w 1728872"/>
              <a:gd name="connsiteY149" fmla="*/ 1877406 h 2729893"/>
              <a:gd name="connsiteX150" fmla="*/ 1628860 w 1728872"/>
              <a:gd name="connsiteY150" fmla="*/ 1863118 h 2729893"/>
              <a:gd name="connsiteX151" fmla="*/ 1657435 w 1728872"/>
              <a:gd name="connsiteY151" fmla="*/ 1834543 h 2729893"/>
              <a:gd name="connsiteX152" fmla="*/ 1647910 w 1728872"/>
              <a:gd name="connsiteY152" fmla="*/ 1791681 h 2729893"/>
              <a:gd name="connsiteX153" fmla="*/ 1624097 w 1728872"/>
              <a:gd name="connsiteY153" fmla="*/ 1763106 h 2729893"/>
              <a:gd name="connsiteX154" fmla="*/ 1581235 w 1728872"/>
              <a:gd name="connsiteY154" fmla="*/ 1715481 h 2729893"/>
              <a:gd name="connsiteX155" fmla="*/ 1562185 w 1728872"/>
              <a:gd name="connsiteY155" fmla="*/ 1710718 h 2729893"/>
              <a:gd name="connsiteX156" fmla="*/ 1547897 w 1728872"/>
              <a:gd name="connsiteY156" fmla="*/ 1677381 h 2729893"/>
              <a:gd name="connsiteX157" fmla="*/ 1585997 w 1728872"/>
              <a:gd name="connsiteY157" fmla="*/ 1653568 h 2729893"/>
              <a:gd name="connsiteX158" fmla="*/ 1619335 w 1728872"/>
              <a:gd name="connsiteY158" fmla="*/ 1639281 h 2729893"/>
              <a:gd name="connsiteX159" fmla="*/ 1652672 w 1728872"/>
              <a:gd name="connsiteY159" fmla="*/ 1629756 h 2729893"/>
              <a:gd name="connsiteX160" fmla="*/ 1681247 w 1728872"/>
              <a:gd name="connsiteY160" fmla="*/ 1620231 h 2729893"/>
              <a:gd name="connsiteX161" fmla="*/ 1695535 w 1728872"/>
              <a:gd name="connsiteY161" fmla="*/ 1601181 h 2729893"/>
              <a:gd name="connsiteX162" fmla="*/ 1705060 w 1728872"/>
              <a:gd name="connsiteY162" fmla="*/ 1586893 h 2729893"/>
              <a:gd name="connsiteX163" fmla="*/ 1700297 w 1728872"/>
              <a:gd name="connsiteY163" fmla="*/ 1544031 h 2729893"/>
              <a:gd name="connsiteX164" fmla="*/ 1686010 w 1728872"/>
              <a:gd name="connsiteY164" fmla="*/ 1524981 h 2729893"/>
              <a:gd name="connsiteX165" fmla="*/ 1681247 w 1728872"/>
              <a:gd name="connsiteY165" fmla="*/ 1505931 h 2729893"/>
              <a:gd name="connsiteX166" fmla="*/ 1671722 w 1728872"/>
              <a:gd name="connsiteY166" fmla="*/ 1477356 h 2729893"/>
              <a:gd name="connsiteX167" fmla="*/ 1676485 w 1728872"/>
              <a:gd name="connsiteY167" fmla="*/ 1410681 h 2729893"/>
              <a:gd name="connsiteX168" fmla="*/ 1681247 w 1728872"/>
              <a:gd name="connsiteY168" fmla="*/ 1372581 h 2729893"/>
              <a:gd name="connsiteX169" fmla="*/ 1700297 w 1728872"/>
              <a:gd name="connsiteY169" fmla="*/ 1353531 h 2729893"/>
              <a:gd name="connsiteX170" fmla="*/ 1709822 w 1728872"/>
              <a:gd name="connsiteY170" fmla="*/ 1329718 h 2729893"/>
              <a:gd name="connsiteX171" fmla="*/ 1714585 w 1728872"/>
              <a:gd name="connsiteY171" fmla="*/ 1315431 h 2729893"/>
              <a:gd name="connsiteX172" fmla="*/ 1728872 w 1728872"/>
              <a:gd name="connsiteY172" fmla="*/ 1286856 h 2729893"/>
              <a:gd name="connsiteX173" fmla="*/ 1719347 w 1728872"/>
              <a:gd name="connsiteY173" fmla="*/ 1196368 h 2729893"/>
              <a:gd name="connsiteX174" fmla="*/ 1681247 w 1728872"/>
              <a:gd name="connsiteY174" fmla="*/ 1158268 h 2729893"/>
              <a:gd name="connsiteX175" fmla="*/ 1666960 w 1728872"/>
              <a:gd name="connsiteY175" fmla="*/ 1143981 h 2729893"/>
              <a:gd name="connsiteX176" fmla="*/ 1652672 w 1728872"/>
              <a:gd name="connsiteY176" fmla="*/ 1129693 h 2729893"/>
              <a:gd name="connsiteX177" fmla="*/ 1633622 w 1728872"/>
              <a:gd name="connsiteY177" fmla="*/ 1120168 h 2729893"/>
              <a:gd name="connsiteX178" fmla="*/ 1614572 w 1728872"/>
              <a:gd name="connsiteY178" fmla="*/ 1101118 h 2729893"/>
              <a:gd name="connsiteX179" fmla="*/ 1600285 w 1728872"/>
              <a:gd name="connsiteY179" fmla="*/ 1096356 h 2729893"/>
              <a:gd name="connsiteX180" fmla="*/ 1581235 w 1728872"/>
              <a:gd name="connsiteY180" fmla="*/ 1086831 h 2729893"/>
              <a:gd name="connsiteX181" fmla="*/ 1547897 w 1728872"/>
              <a:gd name="connsiteY181" fmla="*/ 1077306 h 2729893"/>
              <a:gd name="connsiteX182" fmla="*/ 1528847 w 1728872"/>
              <a:gd name="connsiteY182" fmla="*/ 1067781 h 2729893"/>
              <a:gd name="connsiteX183" fmla="*/ 1500272 w 1728872"/>
              <a:gd name="connsiteY183" fmla="*/ 1063018 h 2729893"/>
              <a:gd name="connsiteX184" fmla="*/ 1481222 w 1728872"/>
              <a:gd name="connsiteY184" fmla="*/ 1029681 h 2729893"/>
              <a:gd name="connsiteX185" fmla="*/ 1466935 w 1728872"/>
              <a:gd name="connsiteY185" fmla="*/ 986818 h 2729893"/>
              <a:gd name="connsiteX186" fmla="*/ 1457410 w 1728872"/>
              <a:gd name="connsiteY186" fmla="*/ 967768 h 2729893"/>
              <a:gd name="connsiteX187" fmla="*/ 1452647 w 1728872"/>
              <a:gd name="connsiteY187" fmla="*/ 953481 h 2729893"/>
              <a:gd name="connsiteX188" fmla="*/ 1443122 w 1728872"/>
              <a:gd name="connsiteY188" fmla="*/ 929668 h 2729893"/>
              <a:gd name="connsiteX189" fmla="*/ 1452647 w 1728872"/>
              <a:gd name="connsiteY189" fmla="*/ 867756 h 2729893"/>
              <a:gd name="connsiteX190" fmla="*/ 1462172 w 1728872"/>
              <a:gd name="connsiteY190" fmla="*/ 853468 h 2729893"/>
              <a:gd name="connsiteX191" fmla="*/ 1466935 w 1728872"/>
              <a:gd name="connsiteY191" fmla="*/ 839181 h 2729893"/>
              <a:gd name="connsiteX192" fmla="*/ 1500272 w 1728872"/>
              <a:gd name="connsiteY192" fmla="*/ 786793 h 2729893"/>
              <a:gd name="connsiteX193" fmla="*/ 1519322 w 1728872"/>
              <a:gd name="connsiteY193" fmla="*/ 739168 h 2729893"/>
              <a:gd name="connsiteX194" fmla="*/ 1528847 w 1728872"/>
              <a:gd name="connsiteY194" fmla="*/ 715356 h 2729893"/>
              <a:gd name="connsiteX195" fmla="*/ 1543135 w 1728872"/>
              <a:gd name="connsiteY195" fmla="*/ 701068 h 2729893"/>
              <a:gd name="connsiteX196" fmla="*/ 1562185 w 1728872"/>
              <a:gd name="connsiteY196" fmla="*/ 686781 h 2729893"/>
              <a:gd name="connsiteX197" fmla="*/ 1590760 w 1728872"/>
              <a:gd name="connsiteY197" fmla="*/ 643918 h 2729893"/>
              <a:gd name="connsiteX198" fmla="*/ 1600285 w 1728872"/>
              <a:gd name="connsiteY198" fmla="*/ 615343 h 2729893"/>
              <a:gd name="connsiteX199" fmla="*/ 1619335 w 1728872"/>
              <a:gd name="connsiteY199" fmla="*/ 586768 h 2729893"/>
              <a:gd name="connsiteX200" fmla="*/ 1614572 w 1728872"/>
              <a:gd name="connsiteY200" fmla="*/ 491518 h 2729893"/>
              <a:gd name="connsiteX201" fmla="*/ 1585997 w 1728872"/>
              <a:gd name="connsiteY201" fmla="*/ 467706 h 2729893"/>
              <a:gd name="connsiteX202" fmla="*/ 1571710 w 1728872"/>
              <a:gd name="connsiteY202" fmla="*/ 462943 h 2729893"/>
              <a:gd name="connsiteX203" fmla="*/ 1538372 w 1728872"/>
              <a:gd name="connsiteY203" fmla="*/ 448656 h 2729893"/>
              <a:gd name="connsiteX204" fmla="*/ 1533610 w 1728872"/>
              <a:gd name="connsiteY204" fmla="*/ 429606 h 2729893"/>
              <a:gd name="connsiteX205" fmla="*/ 1528847 w 1728872"/>
              <a:gd name="connsiteY205" fmla="*/ 343881 h 2729893"/>
              <a:gd name="connsiteX206" fmla="*/ 1514560 w 1728872"/>
              <a:gd name="connsiteY206" fmla="*/ 324831 h 2729893"/>
              <a:gd name="connsiteX207" fmla="*/ 1505035 w 1728872"/>
              <a:gd name="connsiteY207" fmla="*/ 310543 h 2729893"/>
              <a:gd name="connsiteX208" fmla="*/ 1485985 w 1728872"/>
              <a:gd name="connsiteY208" fmla="*/ 305781 h 2729893"/>
              <a:gd name="connsiteX209" fmla="*/ 1457410 w 1728872"/>
              <a:gd name="connsiteY209" fmla="*/ 296256 h 2729893"/>
              <a:gd name="connsiteX210" fmla="*/ 1481222 w 1728872"/>
              <a:gd name="connsiteY210" fmla="*/ 272443 h 2729893"/>
              <a:gd name="connsiteX211" fmla="*/ 1500272 w 1728872"/>
              <a:gd name="connsiteY211" fmla="*/ 234343 h 2729893"/>
              <a:gd name="connsiteX212" fmla="*/ 1514560 w 1728872"/>
              <a:gd name="connsiteY212" fmla="*/ 162906 h 2729893"/>
              <a:gd name="connsiteX213" fmla="*/ 1519322 w 1728872"/>
              <a:gd name="connsiteY213" fmla="*/ 139093 h 2729893"/>
              <a:gd name="connsiteX214" fmla="*/ 1524085 w 1728872"/>
              <a:gd name="connsiteY214" fmla="*/ 124806 h 2729893"/>
              <a:gd name="connsiteX215" fmla="*/ 1528847 w 1728872"/>
              <a:gd name="connsiteY215" fmla="*/ 105756 h 2729893"/>
              <a:gd name="connsiteX216" fmla="*/ 1547897 w 1728872"/>
              <a:gd name="connsiteY216" fmla="*/ 77181 h 2729893"/>
              <a:gd name="connsiteX217" fmla="*/ 1557422 w 1728872"/>
              <a:gd name="connsiteY217" fmla="*/ 62893 h 2729893"/>
              <a:gd name="connsiteX218" fmla="*/ 1538372 w 1728872"/>
              <a:gd name="connsiteY218" fmla="*/ 20031 h 2729893"/>
              <a:gd name="connsiteX0" fmla="*/ 1538372 w 1728872"/>
              <a:gd name="connsiteY0" fmla="*/ 20031 h 2729893"/>
              <a:gd name="connsiteX1" fmla="*/ 1485985 w 1728872"/>
              <a:gd name="connsiteY1" fmla="*/ 8125 h 2729893"/>
              <a:gd name="connsiteX2" fmla="*/ 1445503 w 1728872"/>
              <a:gd name="connsiteY2" fmla="*/ 3361 h 2729893"/>
              <a:gd name="connsiteX3" fmla="*/ 1338347 w 1728872"/>
              <a:gd name="connsiteY3" fmla="*/ 67656 h 2729893"/>
              <a:gd name="connsiteX4" fmla="*/ 1288341 w 1728872"/>
              <a:gd name="connsiteY4" fmla="*/ 122425 h 2729893"/>
              <a:gd name="connsiteX5" fmla="*/ 1221666 w 1728872"/>
              <a:gd name="connsiteY5" fmla="*/ 124805 h 2729893"/>
              <a:gd name="connsiteX6" fmla="*/ 1202616 w 1728872"/>
              <a:gd name="connsiteY6" fmla="*/ 146238 h 2729893"/>
              <a:gd name="connsiteX7" fmla="*/ 1138322 w 1728872"/>
              <a:gd name="connsiteY7" fmla="*/ 165288 h 2729893"/>
              <a:gd name="connsiteX8" fmla="*/ 1085935 w 1728872"/>
              <a:gd name="connsiteY8" fmla="*/ 243868 h 2729893"/>
              <a:gd name="connsiteX9" fmla="*/ 1059741 w 1728872"/>
              <a:gd name="connsiteY9" fmla="*/ 296256 h 2729893"/>
              <a:gd name="connsiteX10" fmla="*/ 966872 w 1728872"/>
              <a:gd name="connsiteY10" fmla="*/ 267681 h 2729893"/>
              <a:gd name="connsiteX11" fmla="*/ 909722 w 1728872"/>
              <a:gd name="connsiteY11" fmla="*/ 310543 h 2729893"/>
              <a:gd name="connsiteX12" fmla="*/ 885910 w 1728872"/>
              <a:gd name="connsiteY12" fmla="*/ 405793 h 2729893"/>
              <a:gd name="connsiteX13" fmla="*/ 854953 w 1728872"/>
              <a:gd name="connsiteY13" fmla="*/ 489137 h 2729893"/>
              <a:gd name="connsiteX14" fmla="*/ 769229 w 1728872"/>
              <a:gd name="connsiteY14" fmla="*/ 470086 h 2729893"/>
              <a:gd name="connsiteX15" fmla="*/ 716841 w 1728872"/>
              <a:gd name="connsiteY15" fmla="*/ 484375 h 2729893"/>
              <a:gd name="connsiteX16" fmla="*/ 681122 w 1728872"/>
              <a:gd name="connsiteY16" fmla="*/ 524857 h 2729893"/>
              <a:gd name="connsiteX17" fmla="*/ 633497 w 1728872"/>
              <a:gd name="connsiteY17" fmla="*/ 529619 h 2729893"/>
              <a:gd name="connsiteX18" fmla="*/ 631115 w 1728872"/>
              <a:gd name="connsiteY18" fmla="*/ 562956 h 2729893"/>
              <a:gd name="connsiteX19" fmla="*/ 595397 w 1728872"/>
              <a:gd name="connsiteY19" fmla="*/ 577244 h 2729893"/>
              <a:gd name="connsiteX20" fmla="*/ 581110 w 1728872"/>
              <a:gd name="connsiteY20" fmla="*/ 624868 h 2729893"/>
              <a:gd name="connsiteX21" fmla="*/ 564441 w 1728872"/>
              <a:gd name="connsiteY21" fmla="*/ 667731 h 2729893"/>
              <a:gd name="connsiteX22" fmla="*/ 514435 w 1728872"/>
              <a:gd name="connsiteY22" fmla="*/ 686781 h 2729893"/>
              <a:gd name="connsiteX23" fmla="*/ 535866 w 1728872"/>
              <a:gd name="connsiteY23" fmla="*/ 729643 h 2729893"/>
              <a:gd name="connsiteX24" fmla="*/ 571585 w 1728872"/>
              <a:gd name="connsiteY24" fmla="*/ 751075 h 2729893"/>
              <a:gd name="connsiteX25" fmla="*/ 595397 w 1728872"/>
              <a:gd name="connsiteY25" fmla="*/ 746313 h 2729893"/>
              <a:gd name="connsiteX26" fmla="*/ 616828 w 1728872"/>
              <a:gd name="connsiteY26" fmla="*/ 782031 h 2729893"/>
              <a:gd name="connsiteX27" fmla="*/ 604922 w 1728872"/>
              <a:gd name="connsiteY27" fmla="*/ 839181 h 2729893"/>
              <a:gd name="connsiteX28" fmla="*/ 635879 w 1728872"/>
              <a:gd name="connsiteY28" fmla="*/ 874900 h 2729893"/>
              <a:gd name="connsiteX29" fmla="*/ 595397 w 1728872"/>
              <a:gd name="connsiteY29" fmla="*/ 901094 h 2729893"/>
              <a:gd name="connsiteX30" fmla="*/ 566822 w 1728872"/>
              <a:gd name="connsiteY30" fmla="*/ 889186 h 2729893"/>
              <a:gd name="connsiteX31" fmla="*/ 566822 w 1728872"/>
              <a:gd name="connsiteY31" fmla="*/ 939193 h 2729893"/>
              <a:gd name="connsiteX32" fmla="*/ 557297 w 1728872"/>
              <a:gd name="connsiteY32" fmla="*/ 972531 h 2729893"/>
              <a:gd name="connsiteX33" fmla="*/ 523960 w 1728872"/>
              <a:gd name="connsiteY33" fmla="*/ 991581 h 2729893"/>
              <a:gd name="connsiteX34" fmla="*/ 509672 w 1728872"/>
              <a:gd name="connsiteY34" fmla="*/ 1005868 h 2729893"/>
              <a:gd name="connsiteX35" fmla="*/ 476335 w 1728872"/>
              <a:gd name="connsiteY35" fmla="*/ 986818 h 2729893"/>
              <a:gd name="connsiteX36" fmla="*/ 457285 w 1728872"/>
              <a:gd name="connsiteY36" fmla="*/ 991581 h 2729893"/>
              <a:gd name="connsiteX37" fmla="*/ 462047 w 1728872"/>
              <a:gd name="connsiteY37" fmla="*/ 1015393 h 2729893"/>
              <a:gd name="connsiteX38" fmla="*/ 481097 w 1728872"/>
              <a:gd name="connsiteY38" fmla="*/ 1043968 h 2729893"/>
              <a:gd name="connsiteX39" fmla="*/ 490622 w 1728872"/>
              <a:gd name="connsiteY39" fmla="*/ 1082068 h 2729893"/>
              <a:gd name="connsiteX40" fmla="*/ 485860 w 1728872"/>
              <a:gd name="connsiteY40" fmla="*/ 1182081 h 2729893"/>
              <a:gd name="connsiteX41" fmla="*/ 452522 w 1728872"/>
              <a:gd name="connsiteY41" fmla="*/ 1215418 h 2729893"/>
              <a:gd name="connsiteX42" fmla="*/ 438235 w 1728872"/>
              <a:gd name="connsiteY42" fmla="*/ 1229706 h 2729893"/>
              <a:gd name="connsiteX43" fmla="*/ 414422 w 1728872"/>
              <a:gd name="connsiteY43" fmla="*/ 1220181 h 2729893"/>
              <a:gd name="connsiteX44" fmla="*/ 395372 w 1728872"/>
              <a:gd name="connsiteY44" fmla="*/ 1215418 h 2729893"/>
              <a:gd name="connsiteX45" fmla="*/ 390610 w 1728872"/>
              <a:gd name="connsiteY45" fmla="*/ 1234468 h 2729893"/>
              <a:gd name="connsiteX46" fmla="*/ 385847 w 1728872"/>
              <a:gd name="connsiteY46" fmla="*/ 1258281 h 2729893"/>
              <a:gd name="connsiteX47" fmla="*/ 381085 w 1728872"/>
              <a:gd name="connsiteY47" fmla="*/ 1291618 h 2729893"/>
              <a:gd name="connsiteX48" fmla="*/ 376322 w 1728872"/>
              <a:gd name="connsiteY48" fmla="*/ 1305906 h 2729893"/>
              <a:gd name="connsiteX49" fmla="*/ 371560 w 1728872"/>
              <a:gd name="connsiteY49" fmla="*/ 1324956 h 2729893"/>
              <a:gd name="connsiteX50" fmla="*/ 366797 w 1728872"/>
              <a:gd name="connsiteY50" fmla="*/ 1348768 h 2729893"/>
              <a:gd name="connsiteX51" fmla="*/ 338222 w 1728872"/>
              <a:gd name="connsiteY51" fmla="*/ 1377343 h 2729893"/>
              <a:gd name="connsiteX52" fmla="*/ 319172 w 1728872"/>
              <a:gd name="connsiteY52" fmla="*/ 1391631 h 2729893"/>
              <a:gd name="connsiteX53" fmla="*/ 290597 w 1728872"/>
              <a:gd name="connsiteY53" fmla="*/ 1401156 h 2729893"/>
              <a:gd name="connsiteX54" fmla="*/ 276310 w 1728872"/>
              <a:gd name="connsiteY54" fmla="*/ 1415443 h 2729893"/>
              <a:gd name="connsiteX55" fmla="*/ 262022 w 1728872"/>
              <a:gd name="connsiteY55" fmla="*/ 1424968 h 2729893"/>
              <a:gd name="connsiteX56" fmla="*/ 257260 w 1728872"/>
              <a:gd name="connsiteY56" fmla="*/ 1439256 h 2729893"/>
              <a:gd name="connsiteX57" fmla="*/ 242972 w 1728872"/>
              <a:gd name="connsiteY57" fmla="*/ 1463068 h 2729893"/>
              <a:gd name="connsiteX58" fmla="*/ 209635 w 1728872"/>
              <a:gd name="connsiteY58" fmla="*/ 1496406 h 2729893"/>
              <a:gd name="connsiteX59" fmla="*/ 195347 w 1728872"/>
              <a:gd name="connsiteY59" fmla="*/ 1510693 h 2729893"/>
              <a:gd name="connsiteX60" fmla="*/ 157247 w 1728872"/>
              <a:gd name="connsiteY60" fmla="*/ 1539268 h 2729893"/>
              <a:gd name="connsiteX61" fmla="*/ 142960 w 1728872"/>
              <a:gd name="connsiteY61" fmla="*/ 1553556 h 2729893"/>
              <a:gd name="connsiteX62" fmla="*/ 114385 w 1728872"/>
              <a:gd name="connsiteY62" fmla="*/ 1577368 h 2729893"/>
              <a:gd name="connsiteX63" fmla="*/ 109622 w 1728872"/>
              <a:gd name="connsiteY63" fmla="*/ 1591656 h 2729893"/>
              <a:gd name="connsiteX64" fmla="*/ 100097 w 1728872"/>
              <a:gd name="connsiteY64" fmla="*/ 1653568 h 2729893"/>
              <a:gd name="connsiteX65" fmla="*/ 71522 w 1728872"/>
              <a:gd name="connsiteY65" fmla="*/ 1677381 h 2729893"/>
              <a:gd name="connsiteX66" fmla="*/ 38185 w 1728872"/>
              <a:gd name="connsiteY66" fmla="*/ 1720243 h 2729893"/>
              <a:gd name="connsiteX67" fmla="*/ 28660 w 1728872"/>
              <a:gd name="connsiteY67" fmla="*/ 1739293 h 2729893"/>
              <a:gd name="connsiteX68" fmla="*/ 42947 w 1728872"/>
              <a:gd name="connsiteY68" fmla="*/ 1786918 h 2729893"/>
              <a:gd name="connsiteX69" fmla="*/ 47710 w 1728872"/>
              <a:gd name="connsiteY69" fmla="*/ 1805968 h 2729893"/>
              <a:gd name="connsiteX70" fmla="*/ 52472 w 1728872"/>
              <a:gd name="connsiteY70" fmla="*/ 1820256 h 2729893"/>
              <a:gd name="connsiteX71" fmla="*/ 38185 w 1728872"/>
              <a:gd name="connsiteY71" fmla="*/ 1877406 h 2729893"/>
              <a:gd name="connsiteX72" fmla="*/ 28660 w 1728872"/>
              <a:gd name="connsiteY72" fmla="*/ 1905981 h 2729893"/>
              <a:gd name="connsiteX73" fmla="*/ 57235 w 1728872"/>
              <a:gd name="connsiteY73" fmla="*/ 1958368 h 2729893"/>
              <a:gd name="connsiteX74" fmla="*/ 61997 w 1728872"/>
              <a:gd name="connsiteY74" fmla="*/ 1977418 h 2729893"/>
              <a:gd name="connsiteX75" fmla="*/ 23897 w 1728872"/>
              <a:gd name="connsiteY75" fmla="*/ 1977418 h 2729893"/>
              <a:gd name="connsiteX76" fmla="*/ 85 w 1728872"/>
              <a:gd name="connsiteY76" fmla="*/ 1982181 h 2729893"/>
              <a:gd name="connsiteX77" fmla="*/ 19135 w 1728872"/>
              <a:gd name="connsiteY77" fmla="*/ 2020281 h 2729893"/>
              <a:gd name="connsiteX78" fmla="*/ 33422 w 1728872"/>
              <a:gd name="connsiteY78" fmla="*/ 2206018 h 2729893"/>
              <a:gd name="connsiteX79" fmla="*/ 47710 w 1728872"/>
              <a:gd name="connsiteY79" fmla="*/ 2277456 h 2729893"/>
              <a:gd name="connsiteX80" fmla="*/ 66760 w 1728872"/>
              <a:gd name="connsiteY80" fmla="*/ 2301268 h 2729893"/>
              <a:gd name="connsiteX81" fmla="*/ 76285 w 1728872"/>
              <a:gd name="connsiteY81" fmla="*/ 2315556 h 2729893"/>
              <a:gd name="connsiteX82" fmla="*/ 104860 w 1728872"/>
              <a:gd name="connsiteY82" fmla="*/ 2329843 h 2729893"/>
              <a:gd name="connsiteX83" fmla="*/ 157247 w 1728872"/>
              <a:gd name="connsiteY83" fmla="*/ 2391756 h 2729893"/>
              <a:gd name="connsiteX84" fmla="*/ 171535 w 1728872"/>
              <a:gd name="connsiteY84" fmla="*/ 2425093 h 2729893"/>
              <a:gd name="connsiteX85" fmla="*/ 176297 w 1728872"/>
              <a:gd name="connsiteY85" fmla="*/ 2448906 h 2729893"/>
              <a:gd name="connsiteX86" fmla="*/ 190585 w 1728872"/>
              <a:gd name="connsiteY86" fmla="*/ 2467956 h 2729893"/>
              <a:gd name="connsiteX87" fmla="*/ 195347 w 1728872"/>
              <a:gd name="connsiteY87" fmla="*/ 2482243 h 2729893"/>
              <a:gd name="connsiteX88" fmla="*/ 204872 w 1728872"/>
              <a:gd name="connsiteY88" fmla="*/ 2501293 h 2729893"/>
              <a:gd name="connsiteX89" fmla="*/ 209635 w 1728872"/>
              <a:gd name="connsiteY89" fmla="*/ 2525106 h 2729893"/>
              <a:gd name="connsiteX90" fmla="*/ 233447 w 1728872"/>
              <a:gd name="connsiteY90" fmla="*/ 2567968 h 2729893"/>
              <a:gd name="connsiteX91" fmla="*/ 238210 w 1728872"/>
              <a:gd name="connsiteY91" fmla="*/ 2582256 h 2729893"/>
              <a:gd name="connsiteX92" fmla="*/ 262022 w 1728872"/>
              <a:gd name="connsiteY92" fmla="*/ 2606068 h 2729893"/>
              <a:gd name="connsiteX93" fmla="*/ 271547 w 1728872"/>
              <a:gd name="connsiteY93" fmla="*/ 2620356 h 2729893"/>
              <a:gd name="connsiteX94" fmla="*/ 300122 w 1728872"/>
              <a:gd name="connsiteY94" fmla="*/ 2625118 h 2729893"/>
              <a:gd name="connsiteX95" fmla="*/ 395372 w 1728872"/>
              <a:gd name="connsiteY95" fmla="*/ 2653693 h 2729893"/>
              <a:gd name="connsiteX96" fmla="*/ 395372 w 1728872"/>
              <a:gd name="connsiteY96" fmla="*/ 2653693 h 2729893"/>
              <a:gd name="connsiteX97" fmla="*/ 452522 w 1728872"/>
              <a:gd name="connsiteY97" fmla="*/ 2672743 h 2729893"/>
              <a:gd name="connsiteX98" fmla="*/ 476335 w 1728872"/>
              <a:gd name="connsiteY98" fmla="*/ 2682268 h 2729893"/>
              <a:gd name="connsiteX99" fmla="*/ 504910 w 1728872"/>
              <a:gd name="connsiteY99" fmla="*/ 2691793 h 2729893"/>
              <a:gd name="connsiteX100" fmla="*/ 552535 w 1728872"/>
              <a:gd name="connsiteY100" fmla="*/ 2701318 h 2729893"/>
              <a:gd name="connsiteX101" fmla="*/ 600160 w 1728872"/>
              <a:gd name="connsiteY101" fmla="*/ 2715606 h 2729893"/>
              <a:gd name="connsiteX102" fmla="*/ 628735 w 1728872"/>
              <a:gd name="connsiteY102" fmla="*/ 2725131 h 2729893"/>
              <a:gd name="connsiteX103" fmla="*/ 643022 w 1728872"/>
              <a:gd name="connsiteY103" fmla="*/ 2729893 h 2729893"/>
              <a:gd name="connsiteX104" fmla="*/ 652547 w 1728872"/>
              <a:gd name="connsiteY104" fmla="*/ 2663218 h 2729893"/>
              <a:gd name="connsiteX105" fmla="*/ 666835 w 1728872"/>
              <a:gd name="connsiteY105" fmla="*/ 2653693 h 2729893"/>
              <a:gd name="connsiteX106" fmla="*/ 695410 w 1728872"/>
              <a:gd name="connsiteY106" fmla="*/ 2644168 h 2729893"/>
              <a:gd name="connsiteX107" fmla="*/ 709697 w 1728872"/>
              <a:gd name="connsiteY107" fmla="*/ 2634643 h 2729893"/>
              <a:gd name="connsiteX108" fmla="*/ 738272 w 1728872"/>
              <a:gd name="connsiteY108" fmla="*/ 2625118 h 2729893"/>
              <a:gd name="connsiteX109" fmla="*/ 771610 w 1728872"/>
              <a:gd name="connsiteY109" fmla="*/ 2610831 h 2729893"/>
              <a:gd name="connsiteX110" fmla="*/ 800185 w 1728872"/>
              <a:gd name="connsiteY110" fmla="*/ 2587018 h 2729893"/>
              <a:gd name="connsiteX111" fmla="*/ 833522 w 1728872"/>
              <a:gd name="connsiteY111" fmla="*/ 2553681 h 2729893"/>
              <a:gd name="connsiteX112" fmla="*/ 895435 w 1728872"/>
              <a:gd name="connsiteY112" fmla="*/ 2534631 h 2729893"/>
              <a:gd name="connsiteX113" fmla="*/ 924010 w 1728872"/>
              <a:gd name="connsiteY113" fmla="*/ 2520343 h 2729893"/>
              <a:gd name="connsiteX114" fmla="*/ 962110 w 1728872"/>
              <a:gd name="connsiteY114" fmla="*/ 2510818 h 2729893"/>
              <a:gd name="connsiteX115" fmla="*/ 976397 w 1728872"/>
              <a:gd name="connsiteY115" fmla="*/ 2506056 h 2729893"/>
              <a:gd name="connsiteX116" fmla="*/ 995447 w 1728872"/>
              <a:gd name="connsiteY116" fmla="*/ 2501293 h 2729893"/>
              <a:gd name="connsiteX117" fmla="*/ 1014497 w 1728872"/>
              <a:gd name="connsiteY117" fmla="*/ 2491768 h 2729893"/>
              <a:gd name="connsiteX118" fmla="*/ 1062122 w 1728872"/>
              <a:gd name="connsiteY118" fmla="*/ 2482243 h 2729893"/>
              <a:gd name="connsiteX119" fmla="*/ 1066885 w 1728872"/>
              <a:gd name="connsiteY119" fmla="*/ 2463193 h 2729893"/>
              <a:gd name="connsiteX120" fmla="*/ 1109747 w 1728872"/>
              <a:gd name="connsiteY120" fmla="*/ 2448906 h 2729893"/>
              <a:gd name="connsiteX121" fmla="*/ 1114510 w 1728872"/>
              <a:gd name="connsiteY121" fmla="*/ 2429856 h 2729893"/>
              <a:gd name="connsiteX122" fmla="*/ 1109747 w 1728872"/>
              <a:gd name="connsiteY122" fmla="*/ 2415568 h 2729893"/>
              <a:gd name="connsiteX123" fmla="*/ 1081172 w 1728872"/>
              <a:gd name="connsiteY123" fmla="*/ 2377468 h 2729893"/>
              <a:gd name="connsiteX124" fmla="*/ 1071647 w 1728872"/>
              <a:gd name="connsiteY124" fmla="*/ 2363181 h 2729893"/>
              <a:gd name="connsiteX125" fmla="*/ 1038310 w 1728872"/>
              <a:gd name="connsiteY125" fmla="*/ 2320318 h 2729893"/>
              <a:gd name="connsiteX126" fmla="*/ 1066885 w 1728872"/>
              <a:gd name="connsiteY126" fmla="*/ 2253643 h 2729893"/>
              <a:gd name="connsiteX127" fmla="*/ 1081172 w 1728872"/>
              <a:gd name="connsiteY127" fmla="*/ 2248881 h 2729893"/>
              <a:gd name="connsiteX128" fmla="*/ 1100222 w 1728872"/>
              <a:gd name="connsiteY128" fmla="*/ 2234593 h 2729893"/>
              <a:gd name="connsiteX129" fmla="*/ 1114510 w 1728872"/>
              <a:gd name="connsiteY129" fmla="*/ 2225068 h 2729893"/>
              <a:gd name="connsiteX130" fmla="*/ 1128797 w 1728872"/>
              <a:gd name="connsiteY130" fmla="*/ 2210781 h 2729893"/>
              <a:gd name="connsiteX131" fmla="*/ 1138322 w 1728872"/>
              <a:gd name="connsiteY131" fmla="*/ 2186968 h 2729893"/>
              <a:gd name="connsiteX132" fmla="*/ 1157372 w 1728872"/>
              <a:gd name="connsiteY132" fmla="*/ 2158393 h 2729893"/>
              <a:gd name="connsiteX133" fmla="*/ 1176422 w 1728872"/>
              <a:gd name="connsiteY133" fmla="*/ 2129818 h 2729893"/>
              <a:gd name="connsiteX134" fmla="*/ 1190710 w 1728872"/>
              <a:gd name="connsiteY134" fmla="*/ 2120293 h 2729893"/>
              <a:gd name="connsiteX135" fmla="*/ 1309772 w 1728872"/>
              <a:gd name="connsiteY135" fmla="*/ 2110768 h 2729893"/>
              <a:gd name="connsiteX136" fmla="*/ 1324060 w 1728872"/>
              <a:gd name="connsiteY136" fmla="*/ 2091718 h 2729893"/>
              <a:gd name="connsiteX137" fmla="*/ 1333585 w 1728872"/>
              <a:gd name="connsiteY137" fmla="*/ 2063143 h 2729893"/>
              <a:gd name="connsiteX138" fmla="*/ 1357397 w 1728872"/>
              <a:gd name="connsiteY138" fmla="*/ 2053618 h 2729893"/>
              <a:gd name="connsiteX139" fmla="*/ 1405022 w 1728872"/>
              <a:gd name="connsiteY139" fmla="*/ 2044093 h 2729893"/>
              <a:gd name="connsiteX140" fmla="*/ 1395497 w 1728872"/>
              <a:gd name="connsiteY140" fmla="*/ 2020281 h 2729893"/>
              <a:gd name="connsiteX141" fmla="*/ 1419310 w 1728872"/>
              <a:gd name="connsiteY141" fmla="*/ 2015518 h 2729893"/>
              <a:gd name="connsiteX142" fmla="*/ 1476460 w 1728872"/>
              <a:gd name="connsiteY142" fmla="*/ 2001231 h 2729893"/>
              <a:gd name="connsiteX143" fmla="*/ 1490747 w 1728872"/>
              <a:gd name="connsiteY143" fmla="*/ 1996468 h 2729893"/>
              <a:gd name="connsiteX144" fmla="*/ 1528847 w 1728872"/>
              <a:gd name="connsiteY144" fmla="*/ 1991706 h 2729893"/>
              <a:gd name="connsiteX145" fmla="*/ 1543135 w 1728872"/>
              <a:gd name="connsiteY145" fmla="*/ 1967893 h 2729893"/>
              <a:gd name="connsiteX146" fmla="*/ 1552660 w 1728872"/>
              <a:gd name="connsiteY146" fmla="*/ 1915506 h 2729893"/>
              <a:gd name="connsiteX147" fmla="*/ 1595522 w 1728872"/>
              <a:gd name="connsiteY147" fmla="*/ 1905981 h 2729893"/>
              <a:gd name="connsiteX148" fmla="*/ 1605047 w 1728872"/>
              <a:gd name="connsiteY148" fmla="*/ 1891693 h 2729893"/>
              <a:gd name="connsiteX149" fmla="*/ 1609810 w 1728872"/>
              <a:gd name="connsiteY149" fmla="*/ 1877406 h 2729893"/>
              <a:gd name="connsiteX150" fmla="*/ 1628860 w 1728872"/>
              <a:gd name="connsiteY150" fmla="*/ 1863118 h 2729893"/>
              <a:gd name="connsiteX151" fmla="*/ 1657435 w 1728872"/>
              <a:gd name="connsiteY151" fmla="*/ 1834543 h 2729893"/>
              <a:gd name="connsiteX152" fmla="*/ 1647910 w 1728872"/>
              <a:gd name="connsiteY152" fmla="*/ 1791681 h 2729893"/>
              <a:gd name="connsiteX153" fmla="*/ 1624097 w 1728872"/>
              <a:gd name="connsiteY153" fmla="*/ 1763106 h 2729893"/>
              <a:gd name="connsiteX154" fmla="*/ 1581235 w 1728872"/>
              <a:gd name="connsiteY154" fmla="*/ 1715481 h 2729893"/>
              <a:gd name="connsiteX155" fmla="*/ 1562185 w 1728872"/>
              <a:gd name="connsiteY155" fmla="*/ 1710718 h 2729893"/>
              <a:gd name="connsiteX156" fmla="*/ 1547897 w 1728872"/>
              <a:gd name="connsiteY156" fmla="*/ 1677381 h 2729893"/>
              <a:gd name="connsiteX157" fmla="*/ 1585997 w 1728872"/>
              <a:gd name="connsiteY157" fmla="*/ 1653568 h 2729893"/>
              <a:gd name="connsiteX158" fmla="*/ 1619335 w 1728872"/>
              <a:gd name="connsiteY158" fmla="*/ 1639281 h 2729893"/>
              <a:gd name="connsiteX159" fmla="*/ 1652672 w 1728872"/>
              <a:gd name="connsiteY159" fmla="*/ 1629756 h 2729893"/>
              <a:gd name="connsiteX160" fmla="*/ 1681247 w 1728872"/>
              <a:gd name="connsiteY160" fmla="*/ 1620231 h 2729893"/>
              <a:gd name="connsiteX161" fmla="*/ 1695535 w 1728872"/>
              <a:gd name="connsiteY161" fmla="*/ 1601181 h 2729893"/>
              <a:gd name="connsiteX162" fmla="*/ 1705060 w 1728872"/>
              <a:gd name="connsiteY162" fmla="*/ 1586893 h 2729893"/>
              <a:gd name="connsiteX163" fmla="*/ 1700297 w 1728872"/>
              <a:gd name="connsiteY163" fmla="*/ 1544031 h 2729893"/>
              <a:gd name="connsiteX164" fmla="*/ 1686010 w 1728872"/>
              <a:gd name="connsiteY164" fmla="*/ 1524981 h 2729893"/>
              <a:gd name="connsiteX165" fmla="*/ 1681247 w 1728872"/>
              <a:gd name="connsiteY165" fmla="*/ 1505931 h 2729893"/>
              <a:gd name="connsiteX166" fmla="*/ 1671722 w 1728872"/>
              <a:gd name="connsiteY166" fmla="*/ 1477356 h 2729893"/>
              <a:gd name="connsiteX167" fmla="*/ 1676485 w 1728872"/>
              <a:gd name="connsiteY167" fmla="*/ 1410681 h 2729893"/>
              <a:gd name="connsiteX168" fmla="*/ 1681247 w 1728872"/>
              <a:gd name="connsiteY168" fmla="*/ 1372581 h 2729893"/>
              <a:gd name="connsiteX169" fmla="*/ 1700297 w 1728872"/>
              <a:gd name="connsiteY169" fmla="*/ 1353531 h 2729893"/>
              <a:gd name="connsiteX170" fmla="*/ 1709822 w 1728872"/>
              <a:gd name="connsiteY170" fmla="*/ 1329718 h 2729893"/>
              <a:gd name="connsiteX171" fmla="*/ 1714585 w 1728872"/>
              <a:gd name="connsiteY171" fmla="*/ 1315431 h 2729893"/>
              <a:gd name="connsiteX172" fmla="*/ 1728872 w 1728872"/>
              <a:gd name="connsiteY172" fmla="*/ 1286856 h 2729893"/>
              <a:gd name="connsiteX173" fmla="*/ 1719347 w 1728872"/>
              <a:gd name="connsiteY173" fmla="*/ 1196368 h 2729893"/>
              <a:gd name="connsiteX174" fmla="*/ 1681247 w 1728872"/>
              <a:gd name="connsiteY174" fmla="*/ 1158268 h 2729893"/>
              <a:gd name="connsiteX175" fmla="*/ 1666960 w 1728872"/>
              <a:gd name="connsiteY175" fmla="*/ 1143981 h 2729893"/>
              <a:gd name="connsiteX176" fmla="*/ 1652672 w 1728872"/>
              <a:gd name="connsiteY176" fmla="*/ 1129693 h 2729893"/>
              <a:gd name="connsiteX177" fmla="*/ 1633622 w 1728872"/>
              <a:gd name="connsiteY177" fmla="*/ 1120168 h 2729893"/>
              <a:gd name="connsiteX178" fmla="*/ 1614572 w 1728872"/>
              <a:gd name="connsiteY178" fmla="*/ 1101118 h 2729893"/>
              <a:gd name="connsiteX179" fmla="*/ 1600285 w 1728872"/>
              <a:gd name="connsiteY179" fmla="*/ 1096356 h 2729893"/>
              <a:gd name="connsiteX180" fmla="*/ 1581235 w 1728872"/>
              <a:gd name="connsiteY180" fmla="*/ 1086831 h 2729893"/>
              <a:gd name="connsiteX181" fmla="*/ 1547897 w 1728872"/>
              <a:gd name="connsiteY181" fmla="*/ 1077306 h 2729893"/>
              <a:gd name="connsiteX182" fmla="*/ 1528847 w 1728872"/>
              <a:gd name="connsiteY182" fmla="*/ 1067781 h 2729893"/>
              <a:gd name="connsiteX183" fmla="*/ 1500272 w 1728872"/>
              <a:gd name="connsiteY183" fmla="*/ 1063018 h 2729893"/>
              <a:gd name="connsiteX184" fmla="*/ 1481222 w 1728872"/>
              <a:gd name="connsiteY184" fmla="*/ 1029681 h 2729893"/>
              <a:gd name="connsiteX185" fmla="*/ 1466935 w 1728872"/>
              <a:gd name="connsiteY185" fmla="*/ 986818 h 2729893"/>
              <a:gd name="connsiteX186" fmla="*/ 1457410 w 1728872"/>
              <a:gd name="connsiteY186" fmla="*/ 967768 h 2729893"/>
              <a:gd name="connsiteX187" fmla="*/ 1452647 w 1728872"/>
              <a:gd name="connsiteY187" fmla="*/ 953481 h 2729893"/>
              <a:gd name="connsiteX188" fmla="*/ 1443122 w 1728872"/>
              <a:gd name="connsiteY188" fmla="*/ 929668 h 2729893"/>
              <a:gd name="connsiteX189" fmla="*/ 1452647 w 1728872"/>
              <a:gd name="connsiteY189" fmla="*/ 867756 h 2729893"/>
              <a:gd name="connsiteX190" fmla="*/ 1462172 w 1728872"/>
              <a:gd name="connsiteY190" fmla="*/ 853468 h 2729893"/>
              <a:gd name="connsiteX191" fmla="*/ 1466935 w 1728872"/>
              <a:gd name="connsiteY191" fmla="*/ 839181 h 2729893"/>
              <a:gd name="connsiteX192" fmla="*/ 1500272 w 1728872"/>
              <a:gd name="connsiteY192" fmla="*/ 786793 h 2729893"/>
              <a:gd name="connsiteX193" fmla="*/ 1519322 w 1728872"/>
              <a:gd name="connsiteY193" fmla="*/ 739168 h 2729893"/>
              <a:gd name="connsiteX194" fmla="*/ 1528847 w 1728872"/>
              <a:gd name="connsiteY194" fmla="*/ 715356 h 2729893"/>
              <a:gd name="connsiteX195" fmla="*/ 1543135 w 1728872"/>
              <a:gd name="connsiteY195" fmla="*/ 701068 h 2729893"/>
              <a:gd name="connsiteX196" fmla="*/ 1562185 w 1728872"/>
              <a:gd name="connsiteY196" fmla="*/ 686781 h 2729893"/>
              <a:gd name="connsiteX197" fmla="*/ 1590760 w 1728872"/>
              <a:gd name="connsiteY197" fmla="*/ 643918 h 2729893"/>
              <a:gd name="connsiteX198" fmla="*/ 1600285 w 1728872"/>
              <a:gd name="connsiteY198" fmla="*/ 615343 h 2729893"/>
              <a:gd name="connsiteX199" fmla="*/ 1619335 w 1728872"/>
              <a:gd name="connsiteY199" fmla="*/ 586768 h 2729893"/>
              <a:gd name="connsiteX200" fmla="*/ 1614572 w 1728872"/>
              <a:gd name="connsiteY200" fmla="*/ 491518 h 2729893"/>
              <a:gd name="connsiteX201" fmla="*/ 1585997 w 1728872"/>
              <a:gd name="connsiteY201" fmla="*/ 467706 h 2729893"/>
              <a:gd name="connsiteX202" fmla="*/ 1571710 w 1728872"/>
              <a:gd name="connsiteY202" fmla="*/ 462943 h 2729893"/>
              <a:gd name="connsiteX203" fmla="*/ 1538372 w 1728872"/>
              <a:gd name="connsiteY203" fmla="*/ 448656 h 2729893"/>
              <a:gd name="connsiteX204" fmla="*/ 1533610 w 1728872"/>
              <a:gd name="connsiteY204" fmla="*/ 429606 h 2729893"/>
              <a:gd name="connsiteX205" fmla="*/ 1528847 w 1728872"/>
              <a:gd name="connsiteY205" fmla="*/ 343881 h 2729893"/>
              <a:gd name="connsiteX206" fmla="*/ 1514560 w 1728872"/>
              <a:gd name="connsiteY206" fmla="*/ 324831 h 2729893"/>
              <a:gd name="connsiteX207" fmla="*/ 1505035 w 1728872"/>
              <a:gd name="connsiteY207" fmla="*/ 310543 h 2729893"/>
              <a:gd name="connsiteX208" fmla="*/ 1485985 w 1728872"/>
              <a:gd name="connsiteY208" fmla="*/ 305781 h 2729893"/>
              <a:gd name="connsiteX209" fmla="*/ 1457410 w 1728872"/>
              <a:gd name="connsiteY209" fmla="*/ 296256 h 2729893"/>
              <a:gd name="connsiteX210" fmla="*/ 1481222 w 1728872"/>
              <a:gd name="connsiteY210" fmla="*/ 272443 h 2729893"/>
              <a:gd name="connsiteX211" fmla="*/ 1500272 w 1728872"/>
              <a:gd name="connsiteY211" fmla="*/ 234343 h 2729893"/>
              <a:gd name="connsiteX212" fmla="*/ 1514560 w 1728872"/>
              <a:gd name="connsiteY212" fmla="*/ 162906 h 2729893"/>
              <a:gd name="connsiteX213" fmla="*/ 1519322 w 1728872"/>
              <a:gd name="connsiteY213" fmla="*/ 139093 h 2729893"/>
              <a:gd name="connsiteX214" fmla="*/ 1524085 w 1728872"/>
              <a:gd name="connsiteY214" fmla="*/ 124806 h 2729893"/>
              <a:gd name="connsiteX215" fmla="*/ 1528847 w 1728872"/>
              <a:gd name="connsiteY215" fmla="*/ 105756 h 2729893"/>
              <a:gd name="connsiteX216" fmla="*/ 1547897 w 1728872"/>
              <a:gd name="connsiteY216" fmla="*/ 77181 h 2729893"/>
              <a:gd name="connsiteX217" fmla="*/ 1557422 w 1728872"/>
              <a:gd name="connsiteY217" fmla="*/ 62893 h 2729893"/>
              <a:gd name="connsiteX218" fmla="*/ 1538372 w 1728872"/>
              <a:gd name="connsiteY218" fmla="*/ 20031 h 2729893"/>
              <a:gd name="connsiteX0" fmla="*/ 1538372 w 1728872"/>
              <a:gd name="connsiteY0" fmla="*/ 20031 h 2729893"/>
              <a:gd name="connsiteX1" fmla="*/ 1485985 w 1728872"/>
              <a:gd name="connsiteY1" fmla="*/ 8125 h 2729893"/>
              <a:gd name="connsiteX2" fmla="*/ 1445503 w 1728872"/>
              <a:gd name="connsiteY2" fmla="*/ 3361 h 2729893"/>
              <a:gd name="connsiteX3" fmla="*/ 1338347 w 1728872"/>
              <a:gd name="connsiteY3" fmla="*/ 67656 h 2729893"/>
              <a:gd name="connsiteX4" fmla="*/ 1288341 w 1728872"/>
              <a:gd name="connsiteY4" fmla="*/ 122425 h 2729893"/>
              <a:gd name="connsiteX5" fmla="*/ 1221666 w 1728872"/>
              <a:gd name="connsiteY5" fmla="*/ 124805 h 2729893"/>
              <a:gd name="connsiteX6" fmla="*/ 1202616 w 1728872"/>
              <a:gd name="connsiteY6" fmla="*/ 146238 h 2729893"/>
              <a:gd name="connsiteX7" fmla="*/ 1138322 w 1728872"/>
              <a:gd name="connsiteY7" fmla="*/ 165288 h 2729893"/>
              <a:gd name="connsiteX8" fmla="*/ 1085935 w 1728872"/>
              <a:gd name="connsiteY8" fmla="*/ 243868 h 2729893"/>
              <a:gd name="connsiteX9" fmla="*/ 1059741 w 1728872"/>
              <a:gd name="connsiteY9" fmla="*/ 296256 h 2729893"/>
              <a:gd name="connsiteX10" fmla="*/ 966872 w 1728872"/>
              <a:gd name="connsiteY10" fmla="*/ 267681 h 2729893"/>
              <a:gd name="connsiteX11" fmla="*/ 909722 w 1728872"/>
              <a:gd name="connsiteY11" fmla="*/ 310543 h 2729893"/>
              <a:gd name="connsiteX12" fmla="*/ 885910 w 1728872"/>
              <a:gd name="connsiteY12" fmla="*/ 405793 h 2729893"/>
              <a:gd name="connsiteX13" fmla="*/ 854953 w 1728872"/>
              <a:gd name="connsiteY13" fmla="*/ 489137 h 2729893"/>
              <a:gd name="connsiteX14" fmla="*/ 769229 w 1728872"/>
              <a:gd name="connsiteY14" fmla="*/ 470086 h 2729893"/>
              <a:gd name="connsiteX15" fmla="*/ 716841 w 1728872"/>
              <a:gd name="connsiteY15" fmla="*/ 484375 h 2729893"/>
              <a:gd name="connsiteX16" fmla="*/ 681122 w 1728872"/>
              <a:gd name="connsiteY16" fmla="*/ 524857 h 2729893"/>
              <a:gd name="connsiteX17" fmla="*/ 633497 w 1728872"/>
              <a:gd name="connsiteY17" fmla="*/ 529619 h 2729893"/>
              <a:gd name="connsiteX18" fmla="*/ 631115 w 1728872"/>
              <a:gd name="connsiteY18" fmla="*/ 562956 h 2729893"/>
              <a:gd name="connsiteX19" fmla="*/ 595397 w 1728872"/>
              <a:gd name="connsiteY19" fmla="*/ 577244 h 2729893"/>
              <a:gd name="connsiteX20" fmla="*/ 581110 w 1728872"/>
              <a:gd name="connsiteY20" fmla="*/ 624868 h 2729893"/>
              <a:gd name="connsiteX21" fmla="*/ 564441 w 1728872"/>
              <a:gd name="connsiteY21" fmla="*/ 667731 h 2729893"/>
              <a:gd name="connsiteX22" fmla="*/ 514435 w 1728872"/>
              <a:gd name="connsiteY22" fmla="*/ 686781 h 2729893"/>
              <a:gd name="connsiteX23" fmla="*/ 535866 w 1728872"/>
              <a:gd name="connsiteY23" fmla="*/ 729643 h 2729893"/>
              <a:gd name="connsiteX24" fmla="*/ 571585 w 1728872"/>
              <a:gd name="connsiteY24" fmla="*/ 751075 h 2729893"/>
              <a:gd name="connsiteX25" fmla="*/ 595397 w 1728872"/>
              <a:gd name="connsiteY25" fmla="*/ 746313 h 2729893"/>
              <a:gd name="connsiteX26" fmla="*/ 616828 w 1728872"/>
              <a:gd name="connsiteY26" fmla="*/ 782031 h 2729893"/>
              <a:gd name="connsiteX27" fmla="*/ 604922 w 1728872"/>
              <a:gd name="connsiteY27" fmla="*/ 839181 h 2729893"/>
              <a:gd name="connsiteX28" fmla="*/ 635879 w 1728872"/>
              <a:gd name="connsiteY28" fmla="*/ 874900 h 2729893"/>
              <a:gd name="connsiteX29" fmla="*/ 595397 w 1728872"/>
              <a:gd name="connsiteY29" fmla="*/ 901094 h 2729893"/>
              <a:gd name="connsiteX30" fmla="*/ 566822 w 1728872"/>
              <a:gd name="connsiteY30" fmla="*/ 889186 h 2729893"/>
              <a:gd name="connsiteX31" fmla="*/ 566822 w 1728872"/>
              <a:gd name="connsiteY31" fmla="*/ 939193 h 2729893"/>
              <a:gd name="connsiteX32" fmla="*/ 557297 w 1728872"/>
              <a:gd name="connsiteY32" fmla="*/ 972531 h 2729893"/>
              <a:gd name="connsiteX33" fmla="*/ 523960 w 1728872"/>
              <a:gd name="connsiteY33" fmla="*/ 991581 h 2729893"/>
              <a:gd name="connsiteX34" fmla="*/ 509672 w 1728872"/>
              <a:gd name="connsiteY34" fmla="*/ 1005868 h 2729893"/>
              <a:gd name="connsiteX35" fmla="*/ 476335 w 1728872"/>
              <a:gd name="connsiteY35" fmla="*/ 986818 h 2729893"/>
              <a:gd name="connsiteX36" fmla="*/ 457285 w 1728872"/>
              <a:gd name="connsiteY36" fmla="*/ 991581 h 2729893"/>
              <a:gd name="connsiteX37" fmla="*/ 462047 w 1728872"/>
              <a:gd name="connsiteY37" fmla="*/ 1015393 h 2729893"/>
              <a:gd name="connsiteX38" fmla="*/ 481097 w 1728872"/>
              <a:gd name="connsiteY38" fmla="*/ 1043968 h 2729893"/>
              <a:gd name="connsiteX39" fmla="*/ 490622 w 1728872"/>
              <a:gd name="connsiteY39" fmla="*/ 1082068 h 2729893"/>
              <a:gd name="connsiteX40" fmla="*/ 485860 w 1728872"/>
              <a:gd name="connsiteY40" fmla="*/ 1182081 h 2729893"/>
              <a:gd name="connsiteX41" fmla="*/ 452522 w 1728872"/>
              <a:gd name="connsiteY41" fmla="*/ 1215418 h 2729893"/>
              <a:gd name="connsiteX42" fmla="*/ 438235 w 1728872"/>
              <a:gd name="connsiteY42" fmla="*/ 1229706 h 2729893"/>
              <a:gd name="connsiteX43" fmla="*/ 414422 w 1728872"/>
              <a:gd name="connsiteY43" fmla="*/ 1220181 h 2729893"/>
              <a:gd name="connsiteX44" fmla="*/ 395372 w 1728872"/>
              <a:gd name="connsiteY44" fmla="*/ 1215418 h 2729893"/>
              <a:gd name="connsiteX45" fmla="*/ 390610 w 1728872"/>
              <a:gd name="connsiteY45" fmla="*/ 1234468 h 2729893"/>
              <a:gd name="connsiteX46" fmla="*/ 385847 w 1728872"/>
              <a:gd name="connsiteY46" fmla="*/ 1258281 h 2729893"/>
              <a:gd name="connsiteX47" fmla="*/ 381085 w 1728872"/>
              <a:gd name="connsiteY47" fmla="*/ 1291618 h 2729893"/>
              <a:gd name="connsiteX48" fmla="*/ 376322 w 1728872"/>
              <a:gd name="connsiteY48" fmla="*/ 1305906 h 2729893"/>
              <a:gd name="connsiteX49" fmla="*/ 371560 w 1728872"/>
              <a:gd name="connsiteY49" fmla="*/ 1324956 h 2729893"/>
              <a:gd name="connsiteX50" fmla="*/ 366797 w 1728872"/>
              <a:gd name="connsiteY50" fmla="*/ 1348768 h 2729893"/>
              <a:gd name="connsiteX51" fmla="*/ 338222 w 1728872"/>
              <a:gd name="connsiteY51" fmla="*/ 1377343 h 2729893"/>
              <a:gd name="connsiteX52" fmla="*/ 319172 w 1728872"/>
              <a:gd name="connsiteY52" fmla="*/ 1391631 h 2729893"/>
              <a:gd name="connsiteX53" fmla="*/ 290597 w 1728872"/>
              <a:gd name="connsiteY53" fmla="*/ 1401156 h 2729893"/>
              <a:gd name="connsiteX54" fmla="*/ 276310 w 1728872"/>
              <a:gd name="connsiteY54" fmla="*/ 1415443 h 2729893"/>
              <a:gd name="connsiteX55" fmla="*/ 262022 w 1728872"/>
              <a:gd name="connsiteY55" fmla="*/ 1424968 h 2729893"/>
              <a:gd name="connsiteX56" fmla="*/ 257260 w 1728872"/>
              <a:gd name="connsiteY56" fmla="*/ 1439256 h 2729893"/>
              <a:gd name="connsiteX57" fmla="*/ 242972 w 1728872"/>
              <a:gd name="connsiteY57" fmla="*/ 1463068 h 2729893"/>
              <a:gd name="connsiteX58" fmla="*/ 209635 w 1728872"/>
              <a:gd name="connsiteY58" fmla="*/ 1496406 h 2729893"/>
              <a:gd name="connsiteX59" fmla="*/ 195347 w 1728872"/>
              <a:gd name="connsiteY59" fmla="*/ 1510693 h 2729893"/>
              <a:gd name="connsiteX60" fmla="*/ 157247 w 1728872"/>
              <a:gd name="connsiteY60" fmla="*/ 1539268 h 2729893"/>
              <a:gd name="connsiteX61" fmla="*/ 142960 w 1728872"/>
              <a:gd name="connsiteY61" fmla="*/ 1553556 h 2729893"/>
              <a:gd name="connsiteX62" fmla="*/ 114385 w 1728872"/>
              <a:gd name="connsiteY62" fmla="*/ 1577368 h 2729893"/>
              <a:gd name="connsiteX63" fmla="*/ 109622 w 1728872"/>
              <a:gd name="connsiteY63" fmla="*/ 1591656 h 2729893"/>
              <a:gd name="connsiteX64" fmla="*/ 100097 w 1728872"/>
              <a:gd name="connsiteY64" fmla="*/ 1653568 h 2729893"/>
              <a:gd name="connsiteX65" fmla="*/ 71522 w 1728872"/>
              <a:gd name="connsiteY65" fmla="*/ 1677381 h 2729893"/>
              <a:gd name="connsiteX66" fmla="*/ 38185 w 1728872"/>
              <a:gd name="connsiteY66" fmla="*/ 1720243 h 2729893"/>
              <a:gd name="connsiteX67" fmla="*/ 28660 w 1728872"/>
              <a:gd name="connsiteY67" fmla="*/ 1739293 h 2729893"/>
              <a:gd name="connsiteX68" fmla="*/ 42947 w 1728872"/>
              <a:gd name="connsiteY68" fmla="*/ 1786918 h 2729893"/>
              <a:gd name="connsiteX69" fmla="*/ 47710 w 1728872"/>
              <a:gd name="connsiteY69" fmla="*/ 1805968 h 2729893"/>
              <a:gd name="connsiteX70" fmla="*/ 52472 w 1728872"/>
              <a:gd name="connsiteY70" fmla="*/ 1820256 h 2729893"/>
              <a:gd name="connsiteX71" fmla="*/ 38185 w 1728872"/>
              <a:gd name="connsiteY71" fmla="*/ 1877406 h 2729893"/>
              <a:gd name="connsiteX72" fmla="*/ 28660 w 1728872"/>
              <a:gd name="connsiteY72" fmla="*/ 1905981 h 2729893"/>
              <a:gd name="connsiteX73" fmla="*/ 57235 w 1728872"/>
              <a:gd name="connsiteY73" fmla="*/ 1958368 h 2729893"/>
              <a:gd name="connsiteX74" fmla="*/ 61997 w 1728872"/>
              <a:gd name="connsiteY74" fmla="*/ 1977418 h 2729893"/>
              <a:gd name="connsiteX75" fmla="*/ 23897 w 1728872"/>
              <a:gd name="connsiteY75" fmla="*/ 1977418 h 2729893"/>
              <a:gd name="connsiteX76" fmla="*/ 85 w 1728872"/>
              <a:gd name="connsiteY76" fmla="*/ 1982181 h 2729893"/>
              <a:gd name="connsiteX77" fmla="*/ 19135 w 1728872"/>
              <a:gd name="connsiteY77" fmla="*/ 2020281 h 2729893"/>
              <a:gd name="connsiteX78" fmla="*/ 33422 w 1728872"/>
              <a:gd name="connsiteY78" fmla="*/ 2206018 h 2729893"/>
              <a:gd name="connsiteX79" fmla="*/ 47710 w 1728872"/>
              <a:gd name="connsiteY79" fmla="*/ 2277456 h 2729893"/>
              <a:gd name="connsiteX80" fmla="*/ 66760 w 1728872"/>
              <a:gd name="connsiteY80" fmla="*/ 2301268 h 2729893"/>
              <a:gd name="connsiteX81" fmla="*/ 76285 w 1728872"/>
              <a:gd name="connsiteY81" fmla="*/ 2315556 h 2729893"/>
              <a:gd name="connsiteX82" fmla="*/ 104860 w 1728872"/>
              <a:gd name="connsiteY82" fmla="*/ 2329843 h 2729893"/>
              <a:gd name="connsiteX83" fmla="*/ 157247 w 1728872"/>
              <a:gd name="connsiteY83" fmla="*/ 2391756 h 2729893"/>
              <a:gd name="connsiteX84" fmla="*/ 171535 w 1728872"/>
              <a:gd name="connsiteY84" fmla="*/ 2425093 h 2729893"/>
              <a:gd name="connsiteX85" fmla="*/ 176297 w 1728872"/>
              <a:gd name="connsiteY85" fmla="*/ 2448906 h 2729893"/>
              <a:gd name="connsiteX86" fmla="*/ 190585 w 1728872"/>
              <a:gd name="connsiteY86" fmla="*/ 2467956 h 2729893"/>
              <a:gd name="connsiteX87" fmla="*/ 195347 w 1728872"/>
              <a:gd name="connsiteY87" fmla="*/ 2482243 h 2729893"/>
              <a:gd name="connsiteX88" fmla="*/ 204872 w 1728872"/>
              <a:gd name="connsiteY88" fmla="*/ 2501293 h 2729893"/>
              <a:gd name="connsiteX89" fmla="*/ 209635 w 1728872"/>
              <a:gd name="connsiteY89" fmla="*/ 2525106 h 2729893"/>
              <a:gd name="connsiteX90" fmla="*/ 233447 w 1728872"/>
              <a:gd name="connsiteY90" fmla="*/ 2567968 h 2729893"/>
              <a:gd name="connsiteX91" fmla="*/ 238210 w 1728872"/>
              <a:gd name="connsiteY91" fmla="*/ 2582256 h 2729893"/>
              <a:gd name="connsiteX92" fmla="*/ 262022 w 1728872"/>
              <a:gd name="connsiteY92" fmla="*/ 2606068 h 2729893"/>
              <a:gd name="connsiteX93" fmla="*/ 271547 w 1728872"/>
              <a:gd name="connsiteY93" fmla="*/ 2620356 h 2729893"/>
              <a:gd name="connsiteX94" fmla="*/ 300122 w 1728872"/>
              <a:gd name="connsiteY94" fmla="*/ 2625118 h 2729893"/>
              <a:gd name="connsiteX95" fmla="*/ 395372 w 1728872"/>
              <a:gd name="connsiteY95" fmla="*/ 2653693 h 2729893"/>
              <a:gd name="connsiteX96" fmla="*/ 395372 w 1728872"/>
              <a:gd name="connsiteY96" fmla="*/ 2653693 h 2729893"/>
              <a:gd name="connsiteX97" fmla="*/ 452522 w 1728872"/>
              <a:gd name="connsiteY97" fmla="*/ 2672743 h 2729893"/>
              <a:gd name="connsiteX98" fmla="*/ 476335 w 1728872"/>
              <a:gd name="connsiteY98" fmla="*/ 2682268 h 2729893"/>
              <a:gd name="connsiteX99" fmla="*/ 504910 w 1728872"/>
              <a:gd name="connsiteY99" fmla="*/ 2691793 h 2729893"/>
              <a:gd name="connsiteX100" fmla="*/ 552535 w 1728872"/>
              <a:gd name="connsiteY100" fmla="*/ 2701318 h 2729893"/>
              <a:gd name="connsiteX101" fmla="*/ 600160 w 1728872"/>
              <a:gd name="connsiteY101" fmla="*/ 2715606 h 2729893"/>
              <a:gd name="connsiteX102" fmla="*/ 628735 w 1728872"/>
              <a:gd name="connsiteY102" fmla="*/ 2725131 h 2729893"/>
              <a:gd name="connsiteX103" fmla="*/ 643022 w 1728872"/>
              <a:gd name="connsiteY103" fmla="*/ 2729893 h 2729893"/>
              <a:gd name="connsiteX104" fmla="*/ 652547 w 1728872"/>
              <a:gd name="connsiteY104" fmla="*/ 2663218 h 2729893"/>
              <a:gd name="connsiteX105" fmla="*/ 666835 w 1728872"/>
              <a:gd name="connsiteY105" fmla="*/ 2653693 h 2729893"/>
              <a:gd name="connsiteX106" fmla="*/ 695410 w 1728872"/>
              <a:gd name="connsiteY106" fmla="*/ 2644168 h 2729893"/>
              <a:gd name="connsiteX107" fmla="*/ 709697 w 1728872"/>
              <a:gd name="connsiteY107" fmla="*/ 2634643 h 2729893"/>
              <a:gd name="connsiteX108" fmla="*/ 738272 w 1728872"/>
              <a:gd name="connsiteY108" fmla="*/ 2625118 h 2729893"/>
              <a:gd name="connsiteX109" fmla="*/ 771610 w 1728872"/>
              <a:gd name="connsiteY109" fmla="*/ 2610831 h 2729893"/>
              <a:gd name="connsiteX110" fmla="*/ 800185 w 1728872"/>
              <a:gd name="connsiteY110" fmla="*/ 2587018 h 2729893"/>
              <a:gd name="connsiteX111" fmla="*/ 833522 w 1728872"/>
              <a:gd name="connsiteY111" fmla="*/ 2553681 h 2729893"/>
              <a:gd name="connsiteX112" fmla="*/ 895435 w 1728872"/>
              <a:gd name="connsiteY112" fmla="*/ 2534631 h 2729893"/>
              <a:gd name="connsiteX113" fmla="*/ 924010 w 1728872"/>
              <a:gd name="connsiteY113" fmla="*/ 2520343 h 2729893"/>
              <a:gd name="connsiteX114" fmla="*/ 962110 w 1728872"/>
              <a:gd name="connsiteY114" fmla="*/ 2510818 h 2729893"/>
              <a:gd name="connsiteX115" fmla="*/ 976397 w 1728872"/>
              <a:gd name="connsiteY115" fmla="*/ 2506056 h 2729893"/>
              <a:gd name="connsiteX116" fmla="*/ 995447 w 1728872"/>
              <a:gd name="connsiteY116" fmla="*/ 2501293 h 2729893"/>
              <a:gd name="connsiteX117" fmla="*/ 1014497 w 1728872"/>
              <a:gd name="connsiteY117" fmla="*/ 2491768 h 2729893"/>
              <a:gd name="connsiteX118" fmla="*/ 1062122 w 1728872"/>
              <a:gd name="connsiteY118" fmla="*/ 2482243 h 2729893"/>
              <a:gd name="connsiteX119" fmla="*/ 1066885 w 1728872"/>
              <a:gd name="connsiteY119" fmla="*/ 2463193 h 2729893"/>
              <a:gd name="connsiteX120" fmla="*/ 1109747 w 1728872"/>
              <a:gd name="connsiteY120" fmla="*/ 2448906 h 2729893"/>
              <a:gd name="connsiteX121" fmla="*/ 1114510 w 1728872"/>
              <a:gd name="connsiteY121" fmla="*/ 2429856 h 2729893"/>
              <a:gd name="connsiteX122" fmla="*/ 1109747 w 1728872"/>
              <a:gd name="connsiteY122" fmla="*/ 2415568 h 2729893"/>
              <a:gd name="connsiteX123" fmla="*/ 1081172 w 1728872"/>
              <a:gd name="connsiteY123" fmla="*/ 2377468 h 2729893"/>
              <a:gd name="connsiteX124" fmla="*/ 1071647 w 1728872"/>
              <a:gd name="connsiteY124" fmla="*/ 2363181 h 2729893"/>
              <a:gd name="connsiteX125" fmla="*/ 1038310 w 1728872"/>
              <a:gd name="connsiteY125" fmla="*/ 2320318 h 2729893"/>
              <a:gd name="connsiteX126" fmla="*/ 1066885 w 1728872"/>
              <a:gd name="connsiteY126" fmla="*/ 2253643 h 2729893"/>
              <a:gd name="connsiteX127" fmla="*/ 1081172 w 1728872"/>
              <a:gd name="connsiteY127" fmla="*/ 2248881 h 2729893"/>
              <a:gd name="connsiteX128" fmla="*/ 1100222 w 1728872"/>
              <a:gd name="connsiteY128" fmla="*/ 2234593 h 2729893"/>
              <a:gd name="connsiteX129" fmla="*/ 1114510 w 1728872"/>
              <a:gd name="connsiteY129" fmla="*/ 2225068 h 2729893"/>
              <a:gd name="connsiteX130" fmla="*/ 1128797 w 1728872"/>
              <a:gd name="connsiteY130" fmla="*/ 2210781 h 2729893"/>
              <a:gd name="connsiteX131" fmla="*/ 1138322 w 1728872"/>
              <a:gd name="connsiteY131" fmla="*/ 2186968 h 2729893"/>
              <a:gd name="connsiteX132" fmla="*/ 1157372 w 1728872"/>
              <a:gd name="connsiteY132" fmla="*/ 2158393 h 2729893"/>
              <a:gd name="connsiteX133" fmla="*/ 1176422 w 1728872"/>
              <a:gd name="connsiteY133" fmla="*/ 2129818 h 2729893"/>
              <a:gd name="connsiteX134" fmla="*/ 1190710 w 1728872"/>
              <a:gd name="connsiteY134" fmla="*/ 2120293 h 2729893"/>
              <a:gd name="connsiteX135" fmla="*/ 1309772 w 1728872"/>
              <a:gd name="connsiteY135" fmla="*/ 2110768 h 2729893"/>
              <a:gd name="connsiteX136" fmla="*/ 1324060 w 1728872"/>
              <a:gd name="connsiteY136" fmla="*/ 2091718 h 2729893"/>
              <a:gd name="connsiteX137" fmla="*/ 1333585 w 1728872"/>
              <a:gd name="connsiteY137" fmla="*/ 2063143 h 2729893"/>
              <a:gd name="connsiteX138" fmla="*/ 1357397 w 1728872"/>
              <a:gd name="connsiteY138" fmla="*/ 2053618 h 2729893"/>
              <a:gd name="connsiteX139" fmla="*/ 1405022 w 1728872"/>
              <a:gd name="connsiteY139" fmla="*/ 2044093 h 2729893"/>
              <a:gd name="connsiteX140" fmla="*/ 1395497 w 1728872"/>
              <a:gd name="connsiteY140" fmla="*/ 2020281 h 2729893"/>
              <a:gd name="connsiteX141" fmla="*/ 1419310 w 1728872"/>
              <a:gd name="connsiteY141" fmla="*/ 2015518 h 2729893"/>
              <a:gd name="connsiteX142" fmla="*/ 1476460 w 1728872"/>
              <a:gd name="connsiteY142" fmla="*/ 2001231 h 2729893"/>
              <a:gd name="connsiteX143" fmla="*/ 1490747 w 1728872"/>
              <a:gd name="connsiteY143" fmla="*/ 1996468 h 2729893"/>
              <a:gd name="connsiteX144" fmla="*/ 1528847 w 1728872"/>
              <a:gd name="connsiteY144" fmla="*/ 1991706 h 2729893"/>
              <a:gd name="connsiteX145" fmla="*/ 1543135 w 1728872"/>
              <a:gd name="connsiteY145" fmla="*/ 1967893 h 2729893"/>
              <a:gd name="connsiteX146" fmla="*/ 1552660 w 1728872"/>
              <a:gd name="connsiteY146" fmla="*/ 1915506 h 2729893"/>
              <a:gd name="connsiteX147" fmla="*/ 1595522 w 1728872"/>
              <a:gd name="connsiteY147" fmla="*/ 1905981 h 2729893"/>
              <a:gd name="connsiteX148" fmla="*/ 1605047 w 1728872"/>
              <a:gd name="connsiteY148" fmla="*/ 1891693 h 2729893"/>
              <a:gd name="connsiteX149" fmla="*/ 1609810 w 1728872"/>
              <a:gd name="connsiteY149" fmla="*/ 1877406 h 2729893"/>
              <a:gd name="connsiteX150" fmla="*/ 1628860 w 1728872"/>
              <a:gd name="connsiteY150" fmla="*/ 1863118 h 2729893"/>
              <a:gd name="connsiteX151" fmla="*/ 1657435 w 1728872"/>
              <a:gd name="connsiteY151" fmla="*/ 1834543 h 2729893"/>
              <a:gd name="connsiteX152" fmla="*/ 1647910 w 1728872"/>
              <a:gd name="connsiteY152" fmla="*/ 1791681 h 2729893"/>
              <a:gd name="connsiteX153" fmla="*/ 1624097 w 1728872"/>
              <a:gd name="connsiteY153" fmla="*/ 1763106 h 2729893"/>
              <a:gd name="connsiteX154" fmla="*/ 1581235 w 1728872"/>
              <a:gd name="connsiteY154" fmla="*/ 1715481 h 2729893"/>
              <a:gd name="connsiteX155" fmla="*/ 1562185 w 1728872"/>
              <a:gd name="connsiteY155" fmla="*/ 1710718 h 2729893"/>
              <a:gd name="connsiteX156" fmla="*/ 1547897 w 1728872"/>
              <a:gd name="connsiteY156" fmla="*/ 1677381 h 2729893"/>
              <a:gd name="connsiteX157" fmla="*/ 1585997 w 1728872"/>
              <a:gd name="connsiteY157" fmla="*/ 1653568 h 2729893"/>
              <a:gd name="connsiteX158" fmla="*/ 1619335 w 1728872"/>
              <a:gd name="connsiteY158" fmla="*/ 1639281 h 2729893"/>
              <a:gd name="connsiteX159" fmla="*/ 1652672 w 1728872"/>
              <a:gd name="connsiteY159" fmla="*/ 1629756 h 2729893"/>
              <a:gd name="connsiteX160" fmla="*/ 1681247 w 1728872"/>
              <a:gd name="connsiteY160" fmla="*/ 1620231 h 2729893"/>
              <a:gd name="connsiteX161" fmla="*/ 1695535 w 1728872"/>
              <a:gd name="connsiteY161" fmla="*/ 1601181 h 2729893"/>
              <a:gd name="connsiteX162" fmla="*/ 1705060 w 1728872"/>
              <a:gd name="connsiteY162" fmla="*/ 1586893 h 2729893"/>
              <a:gd name="connsiteX163" fmla="*/ 1700297 w 1728872"/>
              <a:gd name="connsiteY163" fmla="*/ 1544031 h 2729893"/>
              <a:gd name="connsiteX164" fmla="*/ 1686010 w 1728872"/>
              <a:gd name="connsiteY164" fmla="*/ 1524981 h 2729893"/>
              <a:gd name="connsiteX165" fmla="*/ 1681247 w 1728872"/>
              <a:gd name="connsiteY165" fmla="*/ 1505931 h 2729893"/>
              <a:gd name="connsiteX166" fmla="*/ 1671722 w 1728872"/>
              <a:gd name="connsiteY166" fmla="*/ 1477356 h 2729893"/>
              <a:gd name="connsiteX167" fmla="*/ 1676485 w 1728872"/>
              <a:gd name="connsiteY167" fmla="*/ 1410681 h 2729893"/>
              <a:gd name="connsiteX168" fmla="*/ 1681247 w 1728872"/>
              <a:gd name="connsiteY168" fmla="*/ 1372581 h 2729893"/>
              <a:gd name="connsiteX169" fmla="*/ 1700297 w 1728872"/>
              <a:gd name="connsiteY169" fmla="*/ 1353531 h 2729893"/>
              <a:gd name="connsiteX170" fmla="*/ 1709822 w 1728872"/>
              <a:gd name="connsiteY170" fmla="*/ 1329718 h 2729893"/>
              <a:gd name="connsiteX171" fmla="*/ 1714585 w 1728872"/>
              <a:gd name="connsiteY171" fmla="*/ 1315431 h 2729893"/>
              <a:gd name="connsiteX172" fmla="*/ 1728872 w 1728872"/>
              <a:gd name="connsiteY172" fmla="*/ 1286856 h 2729893"/>
              <a:gd name="connsiteX173" fmla="*/ 1719347 w 1728872"/>
              <a:gd name="connsiteY173" fmla="*/ 1196368 h 2729893"/>
              <a:gd name="connsiteX174" fmla="*/ 1681247 w 1728872"/>
              <a:gd name="connsiteY174" fmla="*/ 1158268 h 2729893"/>
              <a:gd name="connsiteX175" fmla="*/ 1666960 w 1728872"/>
              <a:gd name="connsiteY175" fmla="*/ 1143981 h 2729893"/>
              <a:gd name="connsiteX176" fmla="*/ 1652672 w 1728872"/>
              <a:gd name="connsiteY176" fmla="*/ 1129693 h 2729893"/>
              <a:gd name="connsiteX177" fmla="*/ 1633622 w 1728872"/>
              <a:gd name="connsiteY177" fmla="*/ 1120168 h 2729893"/>
              <a:gd name="connsiteX178" fmla="*/ 1614572 w 1728872"/>
              <a:gd name="connsiteY178" fmla="*/ 1101118 h 2729893"/>
              <a:gd name="connsiteX179" fmla="*/ 1600285 w 1728872"/>
              <a:gd name="connsiteY179" fmla="*/ 1096356 h 2729893"/>
              <a:gd name="connsiteX180" fmla="*/ 1581235 w 1728872"/>
              <a:gd name="connsiteY180" fmla="*/ 1086831 h 2729893"/>
              <a:gd name="connsiteX181" fmla="*/ 1547897 w 1728872"/>
              <a:gd name="connsiteY181" fmla="*/ 1077306 h 2729893"/>
              <a:gd name="connsiteX182" fmla="*/ 1528847 w 1728872"/>
              <a:gd name="connsiteY182" fmla="*/ 1067781 h 2729893"/>
              <a:gd name="connsiteX183" fmla="*/ 1500272 w 1728872"/>
              <a:gd name="connsiteY183" fmla="*/ 1063018 h 2729893"/>
              <a:gd name="connsiteX184" fmla="*/ 1481222 w 1728872"/>
              <a:gd name="connsiteY184" fmla="*/ 1029681 h 2729893"/>
              <a:gd name="connsiteX185" fmla="*/ 1466935 w 1728872"/>
              <a:gd name="connsiteY185" fmla="*/ 986818 h 2729893"/>
              <a:gd name="connsiteX186" fmla="*/ 1457410 w 1728872"/>
              <a:gd name="connsiteY186" fmla="*/ 967768 h 2729893"/>
              <a:gd name="connsiteX187" fmla="*/ 1452647 w 1728872"/>
              <a:gd name="connsiteY187" fmla="*/ 953481 h 2729893"/>
              <a:gd name="connsiteX188" fmla="*/ 1443122 w 1728872"/>
              <a:gd name="connsiteY188" fmla="*/ 929668 h 2729893"/>
              <a:gd name="connsiteX189" fmla="*/ 1452647 w 1728872"/>
              <a:gd name="connsiteY189" fmla="*/ 867756 h 2729893"/>
              <a:gd name="connsiteX190" fmla="*/ 1462172 w 1728872"/>
              <a:gd name="connsiteY190" fmla="*/ 853468 h 2729893"/>
              <a:gd name="connsiteX191" fmla="*/ 1466935 w 1728872"/>
              <a:gd name="connsiteY191" fmla="*/ 839181 h 2729893"/>
              <a:gd name="connsiteX192" fmla="*/ 1500272 w 1728872"/>
              <a:gd name="connsiteY192" fmla="*/ 786793 h 2729893"/>
              <a:gd name="connsiteX193" fmla="*/ 1519322 w 1728872"/>
              <a:gd name="connsiteY193" fmla="*/ 739168 h 2729893"/>
              <a:gd name="connsiteX194" fmla="*/ 1528847 w 1728872"/>
              <a:gd name="connsiteY194" fmla="*/ 715356 h 2729893"/>
              <a:gd name="connsiteX195" fmla="*/ 1543135 w 1728872"/>
              <a:gd name="connsiteY195" fmla="*/ 701068 h 2729893"/>
              <a:gd name="connsiteX196" fmla="*/ 1562185 w 1728872"/>
              <a:gd name="connsiteY196" fmla="*/ 686781 h 2729893"/>
              <a:gd name="connsiteX197" fmla="*/ 1590760 w 1728872"/>
              <a:gd name="connsiteY197" fmla="*/ 643918 h 2729893"/>
              <a:gd name="connsiteX198" fmla="*/ 1600285 w 1728872"/>
              <a:gd name="connsiteY198" fmla="*/ 615343 h 2729893"/>
              <a:gd name="connsiteX199" fmla="*/ 1619335 w 1728872"/>
              <a:gd name="connsiteY199" fmla="*/ 586768 h 2729893"/>
              <a:gd name="connsiteX200" fmla="*/ 1614572 w 1728872"/>
              <a:gd name="connsiteY200" fmla="*/ 491518 h 2729893"/>
              <a:gd name="connsiteX201" fmla="*/ 1585997 w 1728872"/>
              <a:gd name="connsiteY201" fmla="*/ 467706 h 2729893"/>
              <a:gd name="connsiteX202" fmla="*/ 1571710 w 1728872"/>
              <a:gd name="connsiteY202" fmla="*/ 462943 h 2729893"/>
              <a:gd name="connsiteX203" fmla="*/ 1538372 w 1728872"/>
              <a:gd name="connsiteY203" fmla="*/ 448656 h 2729893"/>
              <a:gd name="connsiteX204" fmla="*/ 1533610 w 1728872"/>
              <a:gd name="connsiteY204" fmla="*/ 429606 h 2729893"/>
              <a:gd name="connsiteX205" fmla="*/ 1528847 w 1728872"/>
              <a:gd name="connsiteY205" fmla="*/ 343881 h 2729893"/>
              <a:gd name="connsiteX206" fmla="*/ 1514560 w 1728872"/>
              <a:gd name="connsiteY206" fmla="*/ 324831 h 2729893"/>
              <a:gd name="connsiteX207" fmla="*/ 1505035 w 1728872"/>
              <a:gd name="connsiteY207" fmla="*/ 310543 h 2729893"/>
              <a:gd name="connsiteX208" fmla="*/ 1485985 w 1728872"/>
              <a:gd name="connsiteY208" fmla="*/ 305781 h 2729893"/>
              <a:gd name="connsiteX209" fmla="*/ 1457410 w 1728872"/>
              <a:gd name="connsiteY209" fmla="*/ 296256 h 2729893"/>
              <a:gd name="connsiteX210" fmla="*/ 1481222 w 1728872"/>
              <a:gd name="connsiteY210" fmla="*/ 272443 h 2729893"/>
              <a:gd name="connsiteX211" fmla="*/ 1500272 w 1728872"/>
              <a:gd name="connsiteY211" fmla="*/ 234343 h 2729893"/>
              <a:gd name="connsiteX212" fmla="*/ 1514560 w 1728872"/>
              <a:gd name="connsiteY212" fmla="*/ 162906 h 2729893"/>
              <a:gd name="connsiteX213" fmla="*/ 1519322 w 1728872"/>
              <a:gd name="connsiteY213" fmla="*/ 139093 h 2729893"/>
              <a:gd name="connsiteX214" fmla="*/ 1524085 w 1728872"/>
              <a:gd name="connsiteY214" fmla="*/ 124806 h 2729893"/>
              <a:gd name="connsiteX215" fmla="*/ 1528847 w 1728872"/>
              <a:gd name="connsiteY215" fmla="*/ 105756 h 2729893"/>
              <a:gd name="connsiteX216" fmla="*/ 1547897 w 1728872"/>
              <a:gd name="connsiteY216" fmla="*/ 77181 h 2729893"/>
              <a:gd name="connsiteX217" fmla="*/ 1557422 w 1728872"/>
              <a:gd name="connsiteY217" fmla="*/ 62893 h 2729893"/>
              <a:gd name="connsiteX218" fmla="*/ 1538372 w 1728872"/>
              <a:gd name="connsiteY218" fmla="*/ 20031 h 2729893"/>
              <a:gd name="connsiteX0" fmla="*/ 1538372 w 1728872"/>
              <a:gd name="connsiteY0" fmla="*/ 20031 h 2729893"/>
              <a:gd name="connsiteX1" fmla="*/ 1485985 w 1728872"/>
              <a:gd name="connsiteY1" fmla="*/ 8125 h 2729893"/>
              <a:gd name="connsiteX2" fmla="*/ 1445503 w 1728872"/>
              <a:gd name="connsiteY2" fmla="*/ 3361 h 2729893"/>
              <a:gd name="connsiteX3" fmla="*/ 1338347 w 1728872"/>
              <a:gd name="connsiteY3" fmla="*/ 67656 h 2729893"/>
              <a:gd name="connsiteX4" fmla="*/ 1288341 w 1728872"/>
              <a:gd name="connsiteY4" fmla="*/ 122425 h 2729893"/>
              <a:gd name="connsiteX5" fmla="*/ 1221666 w 1728872"/>
              <a:gd name="connsiteY5" fmla="*/ 124805 h 2729893"/>
              <a:gd name="connsiteX6" fmla="*/ 1202616 w 1728872"/>
              <a:gd name="connsiteY6" fmla="*/ 146238 h 2729893"/>
              <a:gd name="connsiteX7" fmla="*/ 1138322 w 1728872"/>
              <a:gd name="connsiteY7" fmla="*/ 165288 h 2729893"/>
              <a:gd name="connsiteX8" fmla="*/ 1085935 w 1728872"/>
              <a:gd name="connsiteY8" fmla="*/ 243868 h 2729893"/>
              <a:gd name="connsiteX9" fmla="*/ 1059741 w 1728872"/>
              <a:gd name="connsiteY9" fmla="*/ 296256 h 2729893"/>
              <a:gd name="connsiteX10" fmla="*/ 966872 w 1728872"/>
              <a:gd name="connsiteY10" fmla="*/ 267681 h 2729893"/>
              <a:gd name="connsiteX11" fmla="*/ 909722 w 1728872"/>
              <a:gd name="connsiteY11" fmla="*/ 310543 h 2729893"/>
              <a:gd name="connsiteX12" fmla="*/ 885910 w 1728872"/>
              <a:gd name="connsiteY12" fmla="*/ 405793 h 2729893"/>
              <a:gd name="connsiteX13" fmla="*/ 854953 w 1728872"/>
              <a:gd name="connsiteY13" fmla="*/ 489137 h 2729893"/>
              <a:gd name="connsiteX14" fmla="*/ 769229 w 1728872"/>
              <a:gd name="connsiteY14" fmla="*/ 470086 h 2729893"/>
              <a:gd name="connsiteX15" fmla="*/ 716841 w 1728872"/>
              <a:gd name="connsiteY15" fmla="*/ 484375 h 2729893"/>
              <a:gd name="connsiteX16" fmla="*/ 681122 w 1728872"/>
              <a:gd name="connsiteY16" fmla="*/ 524857 h 2729893"/>
              <a:gd name="connsiteX17" fmla="*/ 633497 w 1728872"/>
              <a:gd name="connsiteY17" fmla="*/ 529619 h 2729893"/>
              <a:gd name="connsiteX18" fmla="*/ 631115 w 1728872"/>
              <a:gd name="connsiteY18" fmla="*/ 562956 h 2729893"/>
              <a:gd name="connsiteX19" fmla="*/ 595397 w 1728872"/>
              <a:gd name="connsiteY19" fmla="*/ 577244 h 2729893"/>
              <a:gd name="connsiteX20" fmla="*/ 581110 w 1728872"/>
              <a:gd name="connsiteY20" fmla="*/ 624868 h 2729893"/>
              <a:gd name="connsiteX21" fmla="*/ 564441 w 1728872"/>
              <a:gd name="connsiteY21" fmla="*/ 667731 h 2729893"/>
              <a:gd name="connsiteX22" fmla="*/ 514435 w 1728872"/>
              <a:gd name="connsiteY22" fmla="*/ 686781 h 2729893"/>
              <a:gd name="connsiteX23" fmla="*/ 535866 w 1728872"/>
              <a:gd name="connsiteY23" fmla="*/ 729643 h 2729893"/>
              <a:gd name="connsiteX24" fmla="*/ 571585 w 1728872"/>
              <a:gd name="connsiteY24" fmla="*/ 751075 h 2729893"/>
              <a:gd name="connsiteX25" fmla="*/ 595397 w 1728872"/>
              <a:gd name="connsiteY25" fmla="*/ 746313 h 2729893"/>
              <a:gd name="connsiteX26" fmla="*/ 616828 w 1728872"/>
              <a:gd name="connsiteY26" fmla="*/ 782031 h 2729893"/>
              <a:gd name="connsiteX27" fmla="*/ 604922 w 1728872"/>
              <a:gd name="connsiteY27" fmla="*/ 839181 h 2729893"/>
              <a:gd name="connsiteX28" fmla="*/ 635879 w 1728872"/>
              <a:gd name="connsiteY28" fmla="*/ 874900 h 2729893"/>
              <a:gd name="connsiteX29" fmla="*/ 588253 w 1728872"/>
              <a:gd name="connsiteY29" fmla="*/ 901094 h 2729893"/>
              <a:gd name="connsiteX30" fmla="*/ 566822 w 1728872"/>
              <a:gd name="connsiteY30" fmla="*/ 889186 h 2729893"/>
              <a:gd name="connsiteX31" fmla="*/ 566822 w 1728872"/>
              <a:gd name="connsiteY31" fmla="*/ 939193 h 2729893"/>
              <a:gd name="connsiteX32" fmla="*/ 557297 w 1728872"/>
              <a:gd name="connsiteY32" fmla="*/ 972531 h 2729893"/>
              <a:gd name="connsiteX33" fmla="*/ 523960 w 1728872"/>
              <a:gd name="connsiteY33" fmla="*/ 991581 h 2729893"/>
              <a:gd name="connsiteX34" fmla="*/ 509672 w 1728872"/>
              <a:gd name="connsiteY34" fmla="*/ 1005868 h 2729893"/>
              <a:gd name="connsiteX35" fmla="*/ 476335 w 1728872"/>
              <a:gd name="connsiteY35" fmla="*/ 986818 h 2729893"/>
              <a:gd name="connsiteX36" fmla="*/ 457285 w 1728872"/>
              <a:gd name="connsiteY36" fmla="*/ 991581 h 2729893"/>
              <a:gd name="connsiteX37" fmla="*/ 462047 w 1728872"/>
              <a:gd name="connsiteY37" fmla="*/ 1015393 h 2729893"/>
              <a:gd name="connsiteX38" fmla="*/ 481097 w 1728872"/>
              <a:gd name="connsiteY38" fmla="*/ 1043968 h 2729893"/>
              <a:gd name="connsiteX39" fmla="*/ 490622 w 1728872"/>
              <a:gd name="connsiteY39" fmla="*/ 1082068 h 2729893"/>
              <a:gd name="connsiteX40" fmla="*/ 485860 w 1728872"/>
              <a:gd name="connsiteY40" fmla="*/ 1182081 h 2729893"/>
              <a:gd name="connsiteX41" fmla="*/ 452522 w 1728872"/>
              <a:gd name="connsiteY41" fmla="*/ 1215418 h 2729893"/>
              <a:gd name="connsiteX42" fmla="*/ 438235 w 1728872"/>
              <a:gd name="connsiteY42" fmla="*/ 1229706 h 2729893"/>
              <a:gd name="connsiteX43" fmla="*/ 414422 w 1728872"/>
              <a:gd name="connsiteY43" fmla="*/ 1220181 h 2729893"/>
              <a:gd name="connsiteX44" fmla="*/ 395372 w 1728872"/>
              <a:gd name="connsiteY44" fmla="*/ 1215418 h 2729893"/>
              <a:gd name="connsiteX45" fmla="*/ 390610 w 1728872"/>
              <a:gd name="connsiteY45" fmla="*/ 1234468 h 2729893"/>
              <a:gd name="connsiteX46" fmla="*/ 385847 w 1728872"/>
              <a:gd name="connsiteY46" fmla="*/ 1258281 h 2729893"/>
              <a:gd name="connsiteX47" fmla="*/ 381085 w 1728872"/>
              <a:gd name="connsiteY47" fmla="*/ 1291618 h 2729893"/>
              <a:gd name="connsiteX48" fmla="*/ 376322 w 1728872"/>
              <a:gd name="connsiteY48" fmla="*/ 1305906 h 2729893"/>
              <a:gd name="connsiteX49" fmla="*/ 371560 w 1728872"/>
              <a:gd name="connsiteY49" fmla="*/ 1324956 h 2729893"/>
              <a:gd name="connsiteX50" fmla="*/ 366797 w 1728872"/>
              <a:gd name="connsiteY50" fmla="*/ 1348768 h 2729893"/>
              <a:gd name="connsiteX51" fmla="*/ 338222 w 1728872"/>
              <a:gd name="connsiteY51" fmla="*/ 1377343 h 2729893"/>
              <a:gd name="connsiteX52" fmla="*/ 319172 w 1728872"/>
              <a:gd name="connsiteY52" fmla="*/ 1391631 h 2729893"/>
              <a:gd name="connsiteX53" fmla="*/ 290597 w 1728872"/>
              <a:gd name="connsiteY53" fmla="*/ 1401156 h 2729893"/>
              <a:gd name="connsiteX54" fmla="*/ 276310 w 1728872"/>
              <a:gd name="connsiteY54" fmla="*/ 1415443 h 2729893"/>
              <a:gd name="connsiteX55" fmla="*/ 262022 w 1728872"/>
              <a:gd name="connsiteY55" fmla="*/ 1424968 h 2729893"/>
              <a:gd name="connsiteX56" fmla="*/ 257260 w 1728872"/>
              <a:gd name="connsiteY56" fmla="*/ 1439256 h 2729893"/>
              <a:gd name="connsiteX57" fmla="*/ 242972 w 1728872"/>
              <a:gd name="connsiteY57" fmla="*/ 1463068 h 2729893"/>
              <a:gd name="connsiteX58" fmla="*/ 209635 w 1728872"/>
              <a:gd name="connsiteY58" fmla="*/ 1496406 h 2729893"/>
              <a:gd name="connsiteX59" fmla="*/ 195347 w 1728872"/>
              <a:gd name="connsiteY59" fmla="*/ 1510693 h 2729893"/>
              <a:gd name="connsiteX60" fmla="*/ 157247 w 1728872"/>
              <a:gd name="connsiteY60" fmla="*/ 1539268 h 2729893"/>
              <a:gd name="connsiteX61" fmla="*/ 142960 w 1728872"/>
              <a:gd name="connsiteY61" fmla="*/ 1553556 h 2729893"/>
              <a:gd name="connsiteX62" fmla="*/ 114385 w 1728872"/>
              <a:gd name="connsiteY62" fmla="*/ 1577368 h 2729893"/>
              <a:gd name="connsiteX63" fmla="*/ 109622 w 1728872"/>
              <a:gd name="connsiteY63" fmla="*/ 1591656 h 2729893"/>
              <a:gd name="connsiteX64" fmla="*/ 100097 w 1728872"/>
              <a:gd name="connsiteY64" fmla="*/ 1653568 h 2729893"/>
              <a:gd name="connsiteX65" fmla="*/ 71522 w 1728872"/>
              <a:gd name="connsiteY65" fmla="*/ 1677381 h 2729893"/>
              <a:gd name="connsiteX66" fmla="*/ 38185 w 1728872"/>
              <a:gd name="connsiteY66" fmla="*/ 1720243 h 2729893"/>
              <a:gd name="connsiteX67" fmla="*/ 28660 w 1728872"/>
              <a:gd name="connsiteY67" fmla="*/ 1739293 h 2729893"/>
              <a:gd name="connsiteX68" fmla="*/ 42947 w 1728872"/>
              <a:gd name="connsiteY68" fmla="*/ 1786918 h 2729893"/>
              <a:gd name="connsiteX69" fmla="*/ 47710 w 1728872"/>
              <a:gd name="connsiteY69" fmla="*/ 1805968 h 2729893"/>
              <a:gd name="connsiteX70" fmla="*/ 52472 w 1728872"/>
              <a:gd name="connsiteY70" fmla="*/ 1820256 h 2729893"/>
              <a:gd name="connsiteX71" fmla="*/ 38185 w 1728872"/>
              <a:gd name="connsiteY71" fmla="*/ 1877406 h 2729893"/>
              <a:gd name="connsiteX72" fmla="*/ 28660 w 1728872"/>
              <a:gd name="connsiteY72" fmla="*/ 1905981 h 2729893"/>
              <a:gd name="connsiteX73" fmla="*/ 57235 w 1728872"/>
              <a:gd name="connsiteY73" fmla="*/ 1958368 h 2729893"/>
              <a:gd name="connsiteX74" fmla="*/ 61997 w 1728872"/>
              <a:gd name="connsiteY74" fmla="*/ 1977418 h 2729893"/>
              <a:gd name="connsiteX75" fmla="*/ 23897 w 1728872"/>
              <a:gd name="connsiteY75" fmla="*/ 1977418 h 2729893"/>
              <a:gd name="connsiteX76" fmla="*/ 85 w 1728872"/>
              <a:gd name="connsiteY76" fmla="*/ 1982181 h 2729893"/>
              <a:gd name="connsiteX77" fmla="*/ 19135 w 1728872"/>
              <a:gd name="connsiteY77" fmla="*/ 2020281 h 2729893"/>
              <a:gd name="connsiteX78" fmla="*/ 33422 w 1728872"/>
              <a:gd name="connsiteY78" fmla="*/ 2206018 h 2729893"/>
              <a:gd name="connsiteX79" fmla="*/ 47710 w 1728872"/>
              <a:gd name="connsiteY79" fmla="*/ 2277456 h 2729893"/>
              <a:gd name="connsiteX80" fmla="*/ 66760 w 1728872"/>
              <a:gd name="connsiteY80" fmla="*/ 2301268 h 2729893"/>
              <a:gd name="connsiteX81" fmla="*/ 76285 w 1728872"/>
              <a:gd name="connsiteY81" fmla="*/ 2315556 h 2729893"/>
              <a:gd name="connsiteX82" fmla="*/ 104860 w 1728872"/>
              <a:gd name="connsiteY82" fmla="*/ 2329843 h 2729893"/>
              <a:gd name="connsiteX83" fmla="*/ 157247 w 1728872"/>
              <a:gd name="connsiteY83" fmla="*/ 2391756 h 2729893"/>
              <a:gd name="connsiteX84" fmla="*/ 171535 w 1728872"/>
              <a:gd name="connsiteY84" fmla="*/ 2425093 h 2729893"/>
              <a:gd name="connsiteX85" fmla="*/ 176297 w 1728872"/>
              <a:gd name="connsiteY85" fmla="*/ 2448906 h 2729893"/>
              <a:gd name="connsiteX86" fmla="*/ 190585 w 1728872"/>
              <a:gd name="connsiteY86" fmla="*/ 2467956 h 2729893"/>
              <a:gd name="connsiteX87" fmla="*/ 195347 w 1728872"/>
              <a:gd name="connsiteY87" fmla="*/ 2482243 h 2729893"/>
              <a:gd name="connsiteX88" fmla="*/ 204872 w 1728872"/>
              <a:gd name="connsiteY88" fmla="*/ 2501293 h 2729893"/>
              <a:gd name="connsiteX89" fmla="*/ 209635 w 1728872"/>
              <a:gd name="connsiteY89" fmla="*/ 2525106 h 2729893"/>
              <a:gd name="connsiteX90" fmla="*/ 233447 w 1728872"/>
              <a:gd name="connsiteY90" fmla="*/ 2567968 h 2729893"/>
              <a:gd name="connsiteX91" fmla="*/ 238210 w 1728872"/>
              <a:gd name="connsiteY91" fmla="*/ 2582256 h 2729893"/>
              <a:gd name="connsiteX92" fmla="*/ 262022 w 1728872"/>
              <a:gd name="connsiteY92" fmla="*/ 2606068 h 2729893"/>
              <a:gd name="connsiteX93" fmla="*/ 271547 w 1728872"/>
              <a:gd name="connsiteY93" fmla="*/ 2620356 h 2729893"/>
              <a:gd name="connsiteX94" fmla="*/ 300122 w 1728872"/>
              <a:gd name="connsiteY94" fmla="*/ 2625118 h 2729893"/>
              <a:gd name="connsiteX95" fmla="*/ 395372 w 1728872"/>
              <a:gd name="connsiteY95" fmla="*/ 2653693 h 2729893"/>
              <a:gd name="connsiteX96" fmla="*/ 395372 w 1728872"/>
              <a:gd name="connsiteY96" fmla="*/ 2653693 h 2729893"/>
              <a:gd name="connsiteX97" fmla="*/ 452522 w 1728872"/>
              <a:gd name="connsiteY97" fmla="*/ 2672743 h 2729893"/>
              <a:gd name="connsiteX98" fmla="*/ 476335 w 1728872"/>
              <a:gd name="connsiteY98" fmla="*/ 2682268 h 2729893"/>
              <a:gd name="connsiteX99" fmla="*/ 504910 w 1728872"/>
              <a:gd name="connsiteY99" fmla="*/ 2691793 h 2729893"/>
              <a:gd name="connsiteX100" fmla="*/ 552535 w 1728872"/>
              <a:gd name="connsiteY100" fmla="*/ 2701318 h 2729893"/>
              <a:gd name="connsiteX101" fmla="*/ 600160 w 1728872"/>
              <a:gd name="connsiteY101" fmla="*/ 2715606 h 2729893"/>
              <a:gd name="connsiteX102" fmla="*/ 628735 w 1728872"/>
              <a:gd name="connsiteY102" fmla="*/ 2725131 h 2729893"/>
              <a:gd name="connsiteX103" fmla="*/ 643022 w 1728872"/>
              <a:gd name="connsiteY103" fmla="*/ 2729893 h 2729893"/>
              <a:gd name="connsiteX104" fmla="*/ 652547 w 1728872"/>
              <a:gd name="connsiteY104" fmla="*/ 2663218 h 2729893"/>
              <a:gd name="connsiteX105" fmla="*/ 666835 w 1728872"/>
              <a:gd name="connsiteY105" fmla="*/ 2653693 h 2729893"/>
              <a:gd name="connsiteX106" fmla="*/ 695410 w 1728872"/>
              <a:gd name="connsiteY106" fmla="*/ 2644168 h 2729893"/>
              <a:gd name="connsiteX107" fmla="*/ 709697 w 1728872"/>
              <a:gd name="connsiteY107" fmla="*/ 2634643 h 2729893"/>
              <a:gd name="connsiteX108" fmla="*/ 738272 w 1728872"/>
              <a:gd name="connsiteY108" fmla="*/ 2625118 h 2729893"/>
              <a:gd name="connsiteX109" fmla="*/ 771610 w 1728872"/>
              <a:gd name="connsiteY109" fmla="*/ 2610831 h 2729893"/>
              <a:gd name="connsiteX110" fmla="*/ 800185 w 1728872"/>
              <a:gd name="connsiteY110" fmla="*/ 2587018 h 2729893"/>
              <a:gd name="connsiteX111" fmla="*/ 833522 w 1728872"/>
              <a:gd name="connsiteY111" fmla="*/ 2553681 h 2729893"/>
              <a:gd name="connsiteX112" fmla="*/ 895435 w 1728872"/>
              <a:gd name="connsiteY112" fmla="*/ 2534631 h 2729893"/>
              <a:gd name="connsiteX113" fmla="*/ 924010 w 1728872"/>
              <a:gd name="connsiteY113" fmla="*/ 2520343 h 2729893"/>
              <a:gd name="connsiteX114" fmla="*/ 962110 w 1728872"/>
              <a:gd name="connsiteY114" fmla="*/ 2510818 h 2729893"/>
              <a:gd name="connsiteX115" fmla="*/ 976397 w 1728872"/>
              <a:gd name="connsiteY115" fmla="*/ 2506056 h 2729893"/>
              <a:gd name="connsiteX116" fmla="*/ 995447 w 1728872"/>
              <a:gd name="connsiteY116" fmla="*/ 2501293 h 2729893"/>
              <a:gd name="connsiteX117" fmla="*/ 1014497 w 1728872"/>
              <a:gd name="connsiteY117" fmla="*/ 2491768 h 2729893"/>
              <a:gd name="connsiteX118" fmla="*/ 1062122 w 1728872"/>
              <a:gd name="connsiteY118" fmla="*/ 2482243 h 2729893"/>
              <a:gd name="connsiteX119" fmla="*/ 1066885 w 1728872"/>
              <a:gd name="connsiteY119" fmla="*/ 2463193 h 2729893"/>
              <a:gd name="connsiteX120" fmla="*/ 1109747 w 1728872"/>
              <a:gd name="connsiteY120" fmla="*/ 2448906 h 2729893"/>
              <a:gd name="connsiteX121" fmla="*/ 1114510 w 1728872"/>
              <a:gd name="connsiteY121" fmla="*/ 2429856 h 2729893"/>
              <a:gd name="connsiteX122" fmla="*/ 1109747 w 1728872"/>
              <a:gd name="connsiteY122" fmla="*/ 2415568 h 2729893"/>
              <a:gd name="connsiteX123" fmla="*/ 1081172 w 1728872"/>
              <a:gd name="connsiteY123" fmla="*/ 2377468 h 2729893"/>
              <a:gd name="connsiteX124" fmla="*/ 1071647 w 1728872"/>
              <a:gd name="connsiteY124" fmla="*/ 2363181 h 2729893"/>
              <a:gd name="connsiteX125" fmla="*/ 1038310 w 1728872"/>
              <a:gd name="connsiteY125" fmla="*/ 2320318 h 2729893"/>
              <a:gd name="connsiteX126" fmla="*/ 1066885 w 1728872"/>
              <a:gd name="connsiteY126" fmla="*/ 2253643 h 2729893"/>
              <a:gd name="connsiteX127" fmla="*/ 1081172 w 1728872"/>
              <a:gd name="connsiteY127" fmla="*/ 2248881 h 2729893"/>
              <a:gd name="connsiteX128" fmla="*/ 1100222 w 1728872"/>
              <a:gd name="connsiteY128" fmla="*/ 2234593 h 2729893"/>
              <a:gd name="connsiteX129" fmla="*/ 1114510 w 1728872"/>
              <a:gd name="connsiteY129" fmla="*/ 2225068 h 2729893"/>
              <a:gd name="connsiteX130" fmla="*/ 1128797 w 1728872"/>
              <a:gd name="connsiteY130" fmla="*/ 2210781 h 2729893"/>
              <a:gd name="connsiteX131" fmla="*/ 1138322 w 1728872"/>
              <a:gd name="connsiteY131" fmla="*/ 2186968 h 2729893"/>
              <a:gd name="connsiteX132" fmla="*/ 1157372 w 1728872"/>
              <a:gd name="connsiteY132" fmla="*/ 2158393 h 2729893"/>
              <a:gd name="connsiteX133" fmla="*/ 1176422 w 1728872"/>
              <a:gd name="connsiteY133" fmla="*/ 2129818 h 2729893"/>
              <a:gd name="connsiteX134" fmla="*/ 1190710 w 1728872"/>
              <a:gd name="connsiteY134" fmla="*/ 2120293 h 2729893"/>
              <a:gd name="connsiteX135" fmla="*/ 1309772 w 1728872"/>
              <a:gd name="connsiteY135" fmla="*/ 2110768 h 2729893"/>
              <a:gd name="connsiteX136" fmla="*/ 1324060 w 1728872"/>
              <a:gd name="connsiteY136" fmla="*/ 2091718 h 2729893"/>
              <a:gd name="connsiteX137" fmla="*/ 1333585 w 1728872"/>
              <a:gd name="connsiteY137" fmla="*/ 2063143 h 2729893"/>
              <a:gd name="connsiteX138" fmla="*/ 1357397 w 1728872"/>
              <a:gd name="connsiteY138" fmla="*/ 2053618 h 2729893"/>
              <a:gd name="connsiteX139" fmla="*/ 1405022 w 1728872"/>
              <a:gd name="connsiteY139" fmla="*/ 2044093 h 2729893"/>
              <a:gd name="connsiteX140" fmla="*/ 1395497 w 1728872"/>
              <a:gd name="connsiteY140" fmla="*/ 2020281 h 2729893"/>
              <a:gd name="connsiteX141" fmla="*/ 1419310 w 1728872"/>
              <a:gd name="connsiteY141" fmla="*/ 2015518 h 2729893"/>
              <a:gd name="connsiteX142" fmla="*/ 1476460 w 1728872"/>
              <a:gd name="connsiteY142" fmla="*/ 2001231 h 2729893"/>
              <a:gd name="connsiteX143" fmla="*/ 1490747 w 1728872"/>
              <a:gd name="connsiteY143" fmla="*/ 1996468 h 2729893"/>
              <a:gd name="connsiteX144" fmla="*/ 1528847 w 1728872"/>
              <a:gd name="connsiteY144" fmla="*/ 1991706 h 2729893"/>
              <a:gd name="connsiteX145" fmla="*/ 1543135 w 1728872"/>
              <a:gd name="connsiteY145" fmla="*/ 1967893 h 2729893"/>
              <a:gd name="connsiteX146" fmla="*/ 1552660 w 1728872"/>
              <a:gd name="connsiteY146" fmla="*/ 1915506 h 2729893"/>
              <a:gd name="connsiteX147" fmla="*/ 1595522 w 1728872"/>
              <a:gd name="connsiteY147" fmla="*/ 1905981 h 2729893"/>
              <a:gd name="connsiteX148" fmla="*/ 1605047 w 1728872"/>
              <a:gd name="connsiteY148" fmla="*/ 1891693 h 2729893"/>
              <a:gd name="connsiteX149" fmla="*/ 1609810 w 1728872"/>
              <a:gd name="connsiteY149" fmla="*/ 1877406 h 2729893"/>
              <a:gd name="connsiteX150" fmla="*/ 1628860 w 1728872"/>
              <a:gd name="connsiteY150" fmla="*/ 1863118 h 2729893"/>
              <a:gd name="connsiteX151" fmla="*/ 1657435 w 1728872"/>
              <a:gd name="connsiteY151" fmla="*/ 1834543 h 2729893"/>
              <a:gd name="connsiteX152" fmla="*/ 1647910 w 1728872"/>
              <a:gd name="connsiteY152" fmla="*/ 1791681 h 2729893"/>
              <a:gd name="connsiteX153" fmla="*/ 1624097 w 1728872"/>
              <a:gd name="connsiteY153" fmla="*/ 1763106 h 2729893"/>
              <a:gd name="connsiteX154" fmla="*/ 1581235 w 1728872"/>
              <a:gd name="connsiteY154" fmla="*/ 1715481 h 2729893"/>
              <a:gd name="connsiteX155" fmla="*/ 1562185 w 1728872"/>
              <a:gd name="connsiteY155" fmla="*/ 1710718 h 2729893"/>
              <a:gd name="connsiteX156" fmla="*/ 1547897 w 1728872"/>
              <a:gd name="connsiteY156" fmla="*/ 1677381 h 2729893"/>
              <a:gd name="connsiteX157" fmla="*/ 1585997 w 1728872"/>
              <a:gd name="connsiteY157" fmla="*/ 1653568 h 2729893"/>
              <a:gd name="connsiteX158" fmla="*/ 1619335 w 1728872"/>
              <a:gd name="connsiteY158" fmla="*/ 1639281 h 2729893"/>
              <a:gd name="connsiteX159" fmla="*/ 1652672 w 1728872"/>
              <a:gd name="connsiteY159" fmla="*/ 1629756 h 2729893"/>
              <a:gd name="connsiteX160" fmla="*/ 1681247 w 1728872"/>
              <a:gd name="connsiteY160" fmla="*/ 1620231 h 2729893"/>
              <a:gd name="connsiteX161" fmla="*/ 1695535 w 1728872"/>
              <a:gd name="connsiteY161" fmla="*/ 1601181 h 2729893"/>
              <a:gd name="connsiteX162" fmla="*/ 1705060 w 1728872"/>
              <a:gd name="connsiteY162" fmla="*/ 1586893 h 2729893"/>
              <a:gd name="connsiteX163" fmla="*/ 1700297 w 1728872"/>
              <a:gd name="connsiteY163" fmla="*/ 1544031 h 2729893"/>
              <a:gd name="connsiteX164" fmla="*/ 1686010 w 1728872"/>
              <a:gd name="connsiteY164" fmla="*/ 1524981 h 2729893"/>
              <a:gd name="connsiteX165" fmla="*/ 1681247 w 1728872"/>
              <a:gd name="connsiteY165" fmla="*/ 1505931 h 2729893"/>
              <a:gd name="connsiteX166" fmla="*/ 1671722 w 1728872"/>
              <a:gd name="connsiteY166" fmla="*/ 1477356 h 2729893"/>
              <a:gd name="connsiteX167" fmla="*/ 1676485 w 1728872"/>
              <a:gd name="connsiteY167" fmla="*/ 1410681 h 2729893"/>
              <a:gd name="connsiteX168" fmla="*/ 1681247 w 1728872"/>
              <a:gd name="connsiteY168" fmla="*/ 1372581 h 2729893"/>
              <a:gd name="connsiteX169" fmla="*/ 1700297 w 1728872"/>
              <a:gd name="connsiteY169" fmla="*/ 1353531 h 2729893"/>
              <a:gd name="connsiteX170" fmla="*/ 1709822 w 1728872"/>
              <a:gd name="connsiteY170" fmla="*/ 1329718 h 2729893"/>
              <a:gd name="connsiteX171" fmla="*/ 1714585 w 1728872"/>
              <a:gd name="connsiteY171" fmla="*/ 1315431 h 2729893"/>
              <a:gd name="connsiteX172" fmla="*/ 1728872 w 1728872"/>
              <a:gd name="connsiteY172" fmla="*/ 1286856 h 2729893"/>
              <a:gd name="connsiteX173" fmla="*/ 1719347 w 1728872"/>
              <a:gd name="connsiteY173" fmla="*/ 1196368 h 2729893"/>
              <a:gd name="connsiteX174" fmla="*/ 1681247 w 1728872"/>
              <a:gd name="connsiteY174" fmla="*/ 1158268 h 2729893"/>
              <a:gd name="connsiteX175" fmla="*/ 1666960 w 1728872"/>
              <a:gd name="connsiteY175" fmla="*/ 1143981 h 2729893"/>
              <a:gd name="connsiteX176" fmla="*/ 1652672 w 1728872"/>
              <a:gd name="connsiteY176" fmla="*/ 1129693 h 2729893"/>
              <a:gd name="connsiteX177" fmla="*/ 1633622 w 1728872"/>
              <a:gd name="connsiteY177" fmla="*/ 1120168 h 2729893"/>
              <a:gd name="connsiteX178" fmla="*/ 1614572 w 1728872"/>
              <a:gd name="connsiteY178" fmla="*/ 1101118 h 2729893"/>
              <a:gd name="connsiteX179" fmla="*/ 1600285 w 1728872"/>
              <a:gd name="connsiteY179" fmla="*/ 1096356 h 2729893"/>
              <a:gd name="connsiteX180" fmla="*/ 1581235 w 1728872"/>
              <a:gd name="connsiteY180" fmla="*/ 1086831 h 2729893"/>
              <a:gd name="connsiteX181" fmla="*/ 1547897 w 1728872"/>
              <a:gd name="connsiteY181" fmla="*/ 1077306 h 2729893"/>
              <a:gd name="connsiteX182" fmla="*/ 1528847 w 1728872"/>
              <a:gd name="connsiteY182" fmla="*/ 1067781 h 2729893"/>
              <a:gd name="connsiteX183" fmla="*/ 1500272 w 1728872"/>
              <a:gd name="connsiteY183" fmla="*/ 1063018 h 2729893"/>
              <a:gd name="connsiteX184" fmla="*/ 1481222 w 1728872"/>
              <a:gd name="connsiteY184" fmla="*/ 1029681 h 2729893"/>
              <a:gd name="connsiteX185" fmla="*/ 1466935 w 1728872"/>
              <a:gd name="connsiteY185" fmla="*/ 986818 h 2729893"/>
              <a:gd name="connsiteX186" fmla="*/ 1457410 w 1728872"/>
              <a:gd name="connsiteY186" fmla="*/ 967768 h 2729893"/>
              <a:gd name="connsiteX187" fmla="*/ 1452647 w 1728872"/>
              <a:gd name="connsiteY187" fmla="*/ 953481 h 2729893"/>
              <a:gd name="connsiteX188" fmla="*/ 1443122 w 1728872"/>
              <a:gd name="connsiteY188" fmla="*/ 929668 h 2729893"/>
              <a:gd name="connsiteX189" fmla="*/ 1452647 w 1728872"/>
              <a:gd name="connsiteY189" fmla="*/ 867756 h 2729893"/>
              <a:gd name="connsiteX190" fmla="*/ 1462172 w 1728872"/>
              <a:gd name="connsiteY190" fmla="*/ 853468 h 2729893"/>
              <a:gd name="connsiteX191" fmla="*/ 1466935 w 1728872"/>
              <a:gd name="connsiteY191" fmla="*/ 839181 h 2729893"/>
              <a:gd name="connsiteX192" fmla="*/ 1500272 w 1728872"/>
              <a:gd name="connsiteY192" fmla="*/ 786793 h 2729893"/>
              <a:gd name="connsiteX193" fmla="*/ 1519322 w 1728872"/>
              <a:gd name="connsiteY193" fmla="*/ 739168 h 2729893"/>
              <a:gd name="connsiteX194" fmla="*/ 1528847 w 1728872"/>
              <a:gd name="connsiteY194" fmla="*/ 715356 h 2729893"/>
              <a:gd name="connsiteX195" fmla="*/ 1543135 w 1728872"/>
              <a:gd name="connsiteY195" fmla="*/ 701068 h 2729893"/>
              <a:gd name="connsiteX196" fmla="*/ 1562185 w 1728872"/>
              <a:gd name="connsiteY196" fmla="*/ 686781 h 2729893"/>
              <a:gd name="connsiteX197" fmla="*/ 1590760 w 1728872"/>
              <a:gd name="connsiteY197" fmla="*/ 643918 h 2729893"/>
              <a:gd name="connsiteX198" fmla="*/ 1600285 w 1728872"/>
              <a:gd name="connsiteY198" fmla="*/ 615343 h 2729893"/>
              <a:gd name="connsiteX199" fmla="*/ 1619335 w 1728872"/>
              <a:gd name="connsiteY199" fmla="*/ 586768 h 2729893"/>
              <a:gd name="connsiteX200" fmla="*/ 1614572 w 1728872"/>
              <a:gd name="connsiteY200" fmla="*/ 491518 h 2729893"/>
              <a:gd name="connsiteX201" fmla="*/ 1585997 w 1728872"/>
              <a:gd name="connsiteY201" fmla="*/ 467706 h 2729893"/>
              <a:gd name="connsiteX202" fmla="*/ 1571710 w 1728872"/>
              <a:gd name="connsiteY202" fmla="*/ 462943 h 2729893"/>
              <a:gd name="connsiteX203" fmla="*/ 1538372 w 1728872"/>
              <a:gd name="connsiteY203" fmla="*/ 448656 h 2729893"/>
              <a:gd name="connsiteX204" fmla="*/ 1533610 w 1728872"/>
              <a:gd name="connsiteY204" fmla="*/ 429606 h 2729893"/>
              <a:gd name="connsiteX205" fmla="*/ 1528847 w 1728872"/>
              <a:gd name="connsiteY205" fmla="*/ 343881 h 2729893"/>
              <a:gd name="connsiteX206" fmla="*/ 1514560 w 1728872"/>
              <a:gd name="connsiteY206" fmla="*/ 324831 h 2729893"/>
              <a:gd name="connsiteX207" fmla="*/ 1505035 w 1728872"/>
              <a:gd name="connsiteY207" fmla="*/ 310543 h 2729893"/>
              <a:gd name="connsiteX208" fmla="*/ 1485985 w 1728872"/>
              <a:gd name="connsiteY208" fmla="*/ 305781 h 2729893"/>
              <a:gd name="connsiteX209" fmla="*/ 1457410 w 1728872"/>
              <a:gd name="connsiteY209" fmla="*/ 296256 h 2729893"/>
              <a:gd name="connsiteX210" fmla="*/ 1481222 w 1728872"/>
              <a:gd name="connsiteY210" fmla="*/ 272443 h 2729893"/>
              <a:gd name="connsiteX211" fmla="*/ 1500272 w 1728872"/>
              <a:gd name="connsiteY211" fmla="*/ 234343 h 2729893"/>
              <a:gd name="connsiteX212" fmla="*/ 1514560 w 1728872"/>
              <a:gd name="connsiteY212" fmla="*/ 162906 h 2729893"/>
              <a:gd name="connsiteX213" fmla="*/ 1519322 w 1728872"/>
              <a:gd name="connsiteY213" fmla="*/ 139093 h 2729893"/>
              <a:gd name="connsiteX214" fmla="*/ 1524085 w 1728872"/>
              <a:gd name="connsiteY214" fmla="*/ 124806 h 2729893"/>
              <a:gd name="connsiteX215" fmla="*/ 1528847 w 1728872"/>
              <a:gd name="connsiteY215" fmla="*/ 105756 h 2729893"/>
              <a:gd name="connsiteX216" fmla="*/ 1547897 w 1728872"/>
              <a:gd name="connsiteY216" fmla="*/ 77181 h 2729893"/>
              <a:gd name="connsiteX217" fmla="*/ 1557422 w 1728872"/>
              <a:gd name="connsiteY217" fmla="*/ 62893 h 2729893"/>
              <a:gd name="connsiteX218" fmla="*/ 1538372 w 1728872"/>
              <a:gd name="connsiteY218" fmla="*/ 20031 h 2729893"/>
              <a:gd name="connsiteX0" fmla="*/ 1538372 w 1728872"/>
              <a:gd name="connsiteY0" fmla="*/ 20031 h 2729893"/>
              <a:gd name="connsiteX1" fmla="*/ 1485985 w 1728872"/>
              <a:gd name="connsiteY1" fmla="*/ 8125 h 2729893"/>
              <a:gd name="connsiteX2" fmla="*/ 1445503 w 1728872"/>
              <a:gd name="connsiteY2" fmla="*/ 3361 h 2729893"/>
              <a:gd name="connsiteX3" fmla="*/ 1338347 w 1728872"/>
              <a:gd name="connsiteY3" fmla="*/ 67656 h 2729893"/>
              <a:gd name="connsiteX4" fmla="*/ 1288341 w 1728872"/>
              <a:gd name="connsiteY4" fmla="*/ 122425 h 2729893"/>
              <a:gd name="connsiteX5" fmla="*/ 1221666 w 1728872"/>
              <a:gd name="connsiteY5" fmla="*/ 124805 h 2729893"/>
              <a:gd name="connsiteX6" fmla="*/ 1202616 w 1728872"/>
              <a:gd name="connsiteY6" fmla="*/ 146238 h 2729893"/>
              <a:gd name="connsiteX7" fmla="*/ 1138322 w 1728872"/>
              <a:gd name="connsiteY7" fmla="*/ 165288 h 2729893"/>
              <a:gd name="connsiteX8" fmla="*/ 1085935 w 1728872"/>
              <a:gd name="connsiteY8" fmla="*/ 243868 h 2729893"/>
              <a:gd name="connsiteX9" fmla="*/ 1059741 w 1728872"/>
              <a:gd name="connsiteY9" fmla="*/ 296256 h 2729893"/>
              <a:gd name="connsiteX10" fmla="*/ 966872 w 1728872"/>
              <a:gd name="connsiteY10" fmla="*/ 267681 h 2729893"/>
              <a:gd name="connsiteX11" fmla="*/ 909722 w 1728872"/>
              <a:gd name="connsiteY11" fmla="*/ 310543 h 2729893"/>
              <a:gd name="connsiteX12" fmla="*/ 885910 w 1728872"/>
              <a:gd name="connsiteY12" fmla="*/ 405793 h 2729893"/>
              <a:gd name="connsiteX13" fmla="*/ 854953 w 1728872"/>
              <a:gd name="connsiteY13" fmla="*/ 489137 h 2729893"/>
              <a:gd name="connsiteX14" fmla="*/ 769229 w 1728872"/>
              <a:gd name="connsiteY14" fmla="*/ 470086 h 2729893"/>
              <a:gd name="connsiteX15" fmla="*/ 716841 w 1728872"/>
              <a:gd name="connsiteY15" fmla="*/ 484375 h 2729893"/>
              <a:gd name="connsiteX16" fmla="*/ 681122 w 1728872"/>
              <a:gd name="connsiteY16" fmla="*/ 524857 h 2729893"/>
              <a:gd name="connsiteX17" fmla="*/ 633497 w 1728872"/>
              <a:gd name="connsiteY17" fmla="*/ 529619 h 2729893"/>
              <a:gd name="connsiteX18" fmla="*/ 631115 w 1728872"/>
              <a:gd name="connsiteY18" fmla="*/ 562956 h 2729893"/>
              <a:gd name="connsiteX19" fmla="*/ 595397 w 1728872"/>
              <a:gd name="connsiteY19" fmla="*/ 577244 h 2729893"/>
              <a:gd name="connsiteX20" fmla="*/ 581110 w 1728872"/>
              <a:gd name="connsiteY20" fmla="*/ 624868 h 2729893"/>
              <a:gd name="connsiteX21" fmla="*/ 564441 w 1728872"/>
              <a:gd name="connsiteY21" fmla="*/ 667731 h 2729893"/>
              <a:gd name="connsiteX22" fmla="*/ 514435 w 1728872"/>
              <a:gd name="connsiteY22" fmla="*/ 686781 h 2729893"/>
              <a:gd name="connsiteX23" fmla="*/ 535866 w 1728872"/>
              <a:gd name="connsiteY23" fmla="*/ 729643 h 2729893"/>
              <a:gd name="connsiteX24" fmla="*/ 571585 w 1728872"/>
              <a:gd name="connsiteY24" fmla="*/ 751075 h 2729893"/>
              <a:gd name="connsiteX25" fmla="*/ 595397 w 1728872"/>
              <a:gd name="connsiteY25" fmla="*/ 746313 h 2729893"/>
              <a:gd name="connsiteX26" fmla="*/ 616828 w 1728872"/>
              <a:gd name="connsiteY26" fmla="*/ 782031 h 2729893"/>
              <a:gd name="connsiteX27" fmla="*/ 604922 w 1728872"/>
              <a:gd name="connsiteY27" fmla="*/ 839181 h 2729893"/>
              <a:gd name="connsiteX28" fmla="*/ 635879 w 1728872"/>
              <a:gd name="connsiteY28" fmla="*/ 874900 h 2729893"/>
              <a:gd name="connsiteX29" fmla="*/ 588253 w 1728872"/>
              <a:gd name="connsiteY29" fmla="*/ 901094 h 2729893"/>
              <a:gd name="connsiteX30" fmla="*/ 566822 w 1728872"/>
              <a:gd name="connsiteY30" fmla="*/ 889186 h 2729893"/>
              <a:gd name="connsiteX31" fmla="*/ 566822 w 1728872"/>
              <a:gd name="connsiteY31" fmla="*/ 939193 h 2729893"/>
              <a:gd name="connsiteX32" fmla="*/ 557297 w 1728872"/>
              <a:gd name="connsiteY32" fmla="*/ 972531 h 2729893"/>
              <a:gd name="connsiteX33" fmla="*/ 509672 w 1728872"/>
              <a:gd name="connsiteY33" fmla="*/ 1005868 h 2729893"/>
              <a:gd name="connsiteX34" fmla="*/ 476335 w 1728872"/>
              <a:gd name="connsiteY34" fmla="*/ 986818 h 2729893"/>
              <a:gd name="connsiteX35" fmla="*/ 457285 w 1728872"/>
              <a:gd name="connsiteY35" fmla="*/ 991581 h 2729893"/>
              <a:gd name="connsiteX36" fmla="*/ 462047 w 1728872"/>
              <a:gd name="connsiteY36" fmla="*/ 1015393 h 2729893"/>
              <a:gd name="connsiteX37" fmla="*/ 481097 w 1728872"/>
              <a:gd name="connsiteY37" fmla="*/ 1043968 h 2729893"/>
              <a:gd name="connsiteX38" fmla="*/ 490622 w 1728872"/>
              <a:gd name="connsiteY38" fmla="*/ 1082068 h 2729893"/>
              <a:gd name="connsiteX39" fmla="*/ 485860 w 1728872"/>
              <a:gd name="connsiteY39" fmla="*/ 1182081 h 2729893"/>
              <a:gd name="connsiteX40" fmla="*/ 452522 w 1728872"/>
              <a:gd name="connsiteY40" fmla="*/ 1215418 h 2729893"/>
              <a:gd name="connsiteX41" fmla="*/ 438235 w 1728872"/>
              <a:gd name="connsiteY41" fmla="*/ 1229706 h 2729893"/>
              <a:gd name="connsiteX42" fmla="*/ 414422 w 1728872"/>
              <a:gd name="connsiteY42" fmla="*/ 1220181 h 2729893"/>
              <a:gd name="connsiteX43" fmla="*/ 395372 w 1728872"/>
              <a:gd name="connsiteY43" fmla="*/ 1215418 h 2729893"/>
              <a:gd name="connsiteX44" fmla="*/ 390610 w 1728872"/>
              <a:gd name="connsiteY44" fmla="*/ 1234468 h 2729893"/>
              <a:gd name="connsiteX45" fmla="*/ 385847 w 1728872"/>
              <a:gd name="connsiteY45" fmla="*/ 1258281 h 2729893"/>
              <a:gd name="connsiteX46" fmla="*/ 381085 w 1728872"/>
              <a:gd name="connsiteY46" fmla="*/ 1291618 h 2729893"/>
              <a:gd name="connsiteX47" fmla="*/ 376322 w 1728872"/>
              <a:gd name="connsiteY47" fmla="*/ 1305906 h 2729893"/>
              <a:gd name="connsiteX48" fmla="*/ 371560 w 1728872"/>
              <a:gd name="connsiteY48" fmla="*/ 1324956 h 2729893"/>
              <a:gd name="connsiteX49" fmla="*/ 366797 w 1728872"/>
              <a:gd name="connsiteY49" fmla="*/ 1348768 h 2729893"/>
              <a:gd name="connsiteX50" fmla="*/ 338222 w 1728872"/>
              <a:gd name="connsiteY50" fmla="*/ 1377343 h 2729893"/>
              <a:gd name="connsiteX51" fmla="*/ 319172 w 1728872"/>
              <a:gd name="connsiteY51" fmla="*/ 1391631 h 2729893"/>
              <a:gd name="connsiteX52" fmla="*/ 290597 w 1728872"/>
              <a:gd name="connsiteY52" fmla="*/ 1401156 h 2729893"/>
              <a:gd name="connsiteX53" fmla="*/ 276310 w 1728872"/>
              <a:gd name="connsiteY53" fmla="*/ 1415443 h 2729893"/>
              <a:gd name="connsiteX54" fmla="*/ 262022 w 1728872"/>
              <a:gd name="connsiteY54" fmla="*/ 1424968 h 2729893"/>
              <a:gd name="connsiteX55" fmla="*/ 257260 w 1728872"/>
              <a:gd name="connsiteY55" fmla="*/ 1439256 h 2729893"/>
              <a:gd name="connsiteX56" fmla="*/ 242972 w 1728872"/>
              <a:gd name="connsiteY56" fmla="*/ 1463068 h 2729893"/>
              <a:gd name="connsiteX57" fmla="*/ 209635 w 1728872"/>
              <a:gd name="connsiteY57" fmla="*/ 1496406 h 2729893"/>
              <a:gd name="connsiteX58" fmla="*/ 195347 w 1728872"/>
              <a:gd name="connsiteY58" fmla="*/ 1510693 h 2729893"/>
              <a:gd name="connsiteX59" fmla="*/ 157247 w 1728872"/>
              <a:gd name="connsiteY59" fmla="*/ 1539268 h 2729893"/>
              <a:gd name="connsiteX60" fmla="*/ 142960 w 1728872"/>
              <a:gd name="connsiteY60" fmla="*/ 1553556 h 2729893"/>
              <a:gd name="connsiteX61" fmla="*/ 114385 w 1728872"/>
              <a:gd name="connsiteY61" fmla="*/ 1577368 h 2729893"/>
              <a:gd name="connsiteX62" fmla="*/ 109622 w 1728872"/>
              <a:gd name="connsiteY62" fmla="*/ 1591656 h 2729893"/>
              <a:gd name="connsiteX63" fmla="*/ 100097 w 1728872"/>
              <a:gd name="connsiteY63" fmla="*/ 1653568 h 2729893"/>
              <a:gd name="connsiteX64" fmla="*/ 71522 w 1728872"/>
              <a:gd name="connsiteY64" fmla="*/ 1677381 h 2729893"/>
              <a:gd name="connsiteX65" fmla="*/ 38185 w 1728872"/>
              <a:gd name="connsiteY65" fmla="*/ 1720243 h 2729893"/>
              <a:gd name="connsiteX66" fmla="*/ 28660 w 1728872"/>
              <a:gd name="connsiteY66" fmla="*/ 1739293 h 2729893"/>
              <a:gd name="connsiteX67" fmla="*/ 42947 w 1728872"/>
              <a:gd name="connsiteY67" fmla="*/ 1786918 h 2729893"/>
              <a:gd name="connsiteX68" fmla="*/ 47710 w 1728872"/>
              <a:gd name="connsiteY68" fmla="*/ 1805968 h 2729893"/>
              <a:gd name="connsiteX69" fmla="*/ 52472 w 1728872"/>
              <a:gd name="connsiteY69" fmla="*/ 1820256 h 2729893"/>
              <a:gd name="connsiteX70" fmla="*/ 38185 w 1728872"/>
              <a:gd name="connsiteY70" fmla="*/ 1877406 h 2729893"/>
              <a:gd name="connsiteX71" fmla="*/ 28660 w 1728872"/>
              <a:gd name="connsiteY71" fmla="*/ 1905981 h 2729893"/>
              <a:gd name="connsiteX72" fmla="*/ 57235 w 1728872"/>
              <a:gd name="connsiteY72" fmla="*/ 1958368 h 2729893"/>
              <a:gd name="connsiteX73" fmla="*/ 61997 w 1728872"/>
              <a:gd name="connsiteY73" fmla="*/ 1977418 h 2729893"/>
              <a:gd name="connsiteX74" fmla="*/ 23897 w 1728872"/>
              <a:gd name="connsiteY74" fmla="*/ 1977418 h 2729893"/>
              <a:gd name="connsiteX75" fmla="*/ 85 w 1728872"/>
              <a:gd name="connsiteY75" fmla="*/ 1982181 h 2729893"/>
              <a:gd name="connsiteX76" fmla="*/ 19135 w 1728872"/>
              <a:gd name="connsiteY76" fmla="*/ 2020281 h 2729893"/>
              <a:gd name="connsiteX77" fmla="*/ 33422 w 1728872"/>
              <a:gd name="connsiteY77" fmla="*/ 2206018 h 2729893"/>
              <a:gd name="connsiteX78" fmla="*/ 47710 w 1728872"/>
              <a:gd name="connsiteY78" fmla="*/ 2277456 h 2729893"/>
              <a:gd name="connsiteX79" fmla="*/ 66760 w 1728872"/>
              <a:gd name="connsiteY79" fmla="*/ 2301268 h 2729893"/>
              <a:gd name="connsiteX80" fmla="*/ 76285 w 1728872"/>
              <a:gd name="connsiteY80" fmla="*/ 2315556 h 2729893"/>
              <a:gd name="connsiteX81" fmla="*/ 104860 w 1728872"/>
              <a:gd name="connsiteY81" fmla="*/ 2329843 h 2729893"/>
              <a:gd name="connsiteX82" fmla="*/ 157247 w 1728872"/>
              <a:gd name="connsiteY82" fmla="*/ 2391756 h 2729893"/>
              <a:gd name="connsiteX83" fmla="*/ 171535 w 1728872"/>
              <a:gd name="connsiteY83" fmla="*/ 2425093 h 2729893"/>
              <a:gd name="connsiteX84" fmla="*/ 176297 w 1728872"/>
              <a:gd name="connsiteY84" fmla="*/ 2448906 h 2729893"/>
              <a:gd name="connsiteX85" fmla="*/ 190585 w 1728872"/>
              <a:gd name="connsiteY85" fmla="*/ 2467956 h 2729893"/>
              <a:gd name="connsiteX86" fmla="*/ 195347 w 1728872"/>
              <a:gd name="connsiteY86" fmla="*/ 2482243 h 2729893"/>
              <a:gd name="connsiteX87" fmla="*/ 204872 w 1728872"/>
              <a:gd name="connsiteY87" fmla="*/ 2501293 h 2729893"/>
              <a:gd name="connsiteX88" fmla="*/ 209635 w 1728872"/>
              <a:gd name="connsiteY88" fmla="*/ 2525106 h 2729893"/>
              <a:gd name="connsiteX89" fmla="*/ 233447 w 1728872"/>
              <a:gd name="connsiteY89" fmla="*/ 2567968 h 2729893"/>
              <a:gd name="connsiteX90" fmla="*/ 238210 w 1728872"/>
              <a:gd name="connsiteY90" fmla="*/ 2582256 h 2729893"/>
              <a:gd name="connsiteX91" fmla="*/ 262022 w 1728872"/>
              <a:gd name="connsiteY91" fmla="*/ 2606068 h 2729893"/>
              <a:gd name="connsiteX92" fmla="*/ 271547 w 1728872"/>
              <a:gd name="connsiteY92" fmla="*/ 2620356 h 2729893"/>
              <a:gd name="connsiteX93" fmla="*/ 300122 w 1728872"/>
              <a:gd name="connsiteY93" fmla="*/ 2625118 h 2729893"/>
              <a:gd name="connsiteX94" fmla="*/ 395372 w 1728872"/>
              <a:gd name="connsiteY94" fmla="*/ 2653693 h 2729893"/>
              <a:gd name="connsiteX95" fmla="*/ 395372 w 1728872"/>
              <a:gd name="connsiteY95" fmla="*/ 2653693 h 2729893"/>
              <a:gd name="connsiteX96" fmla="*/ 452522 w 1728872"/>
              <a:gd name="connsiteY96" fmla="*/ 2672743 h 2729893"/>
              <a:gd name="connsiteX97" fmla="*/ 476335 w 1728872"/>
              <a:gd name="connsiteY97" fmla="*/ 2682268 h 2729893"/>
              <a:gd name="connsiteX98" fmla="*/ 504910 w 1728872"/>
              <a:gd name="connsiteY98" fmla="*/ 2691793 h 2729893"/>
              <a:gd name="connsiteX99" fmla="*/ 552535 w 1728872"/>
              <a:gd name="connsiteY99" fmla="*/ 2701318 h 2729893"/>
              <a:gd name="connsiteX100" fmla="*/ 600160 w 1728872"/>
              <a:gd name="connsiteY100" fmla="*/ 2715606 h 2729893"/>
              <a:gd name="connsiteX101" fmla="*/ 628735 w 1728872"/>
              <a:gd name="connsiteY101" fmla="*/ 2725131 h 2729893"/>
              <a:gd name="connsiteX102" fmla="*/ 643022 w 1728872"/>
              <a:gd name="connsiteY102" fmla="*/ 2729893 h 2729893"/>
              <a:gd name="connsiteX103" fmla="*/ 652547 w 1728872"/>
              <a:gd name="connsiteY103" fmla="*/ 2663218 h 2729893"/>
              <a:gd name="connsiteX104" fmla="*/ 666835 w 1728872"/>
              <a:gd name="connsiteY104" fmla="*/ 2653693 h 2729893"/>
              <a:gd name="connsiteX105" fmla="*/ 695410 w 1728872"/>
              <a:gd name="connsiteY105" fmla="*/ 2644168 h 2729893"/>
              <a:gd name="connsiteX106" fmla="*/ 709697 w 1728872"/>
              <a:gd name="connsiteY106" fmla="*/ 2634643 h 2729893"/>
              <a:gd name="connsiteX107" fmla="*/ 738272 w 1728872"/>
              <a:gd name="connsiteY107" fmla="*/ 2625118 h 2729893"/>
              <a:gd name="connsiteX108" fmla="*/ 771610 w 1728872"/>
              <a:gd name="connsiteY108" fmla="*/ 2610831 h 2729893"/>
              <a:gd name="connsiteX109" fmla="*/ 800185 w 1728872"/>
              <a:gd name="connsiteY109" fmla="*/ 2587018 h 2729893"/>
              <a:gd name="connsiteX110" fmla="*/ 833522 w 1728872"/>
              <a:gd name="connsiteY110" fmla="*/ 2553681 h 2729893"/>
              <a:gd name="connsiteX111" fmla="*/ 895435 w 1728872"/>
              <a:gd name="connsiteY111" fmla="*/ 2534631 h 2729893"/>
              <a:gd name="connsiteX112" fmla="*/ 924010 w 1728872"/>
              <a:gd name="connsiteY112" fmla="*/ 2520343 h 2729893"/>
              <a:gd name="connsiteX113" fmla="*/ 962110 w 1728872"/>
              <a:gd name="connsiteY113" fmla="*/ 2510818 h 2729893"/>
              <a:gd name="connsiteX114" fmla="*/ 976397 w 1728872"/>
              <a:gd name="connsiteY114" fmla="*/ 2506056 h 2729893"/>
              <a:gd name="connsiteX115" fmla="*/ 995447 w 1728872"/>
              <a:gd name="connsiteY115" fmla="*/ 2501293 h 2729893"/>
              <a:gd name="connsiteX116" fmla="*/ 1014497 w 1728872"/>
              <a:gd name="connsiteY116" fmla="*/ 2491768 h 2729893"/>
              <a:gd name="connsiteX117" fmla="*/ 1062122 w 1728872"/>
              <a:gd name="connsiteY117" fmla="*/ 2482243 h 2729893"/>
              <a:gd name="connsiteX118" fmla="*/ 1066885 w 1728872"/>
              <a:gd name="connsiteY118" fmla="*/ 2463193 h 2729893"/>
              <a:gd name="connsiteX119" fmla="*/ 1109747 w 1728872"/>
              <a:gd name="connsiteY119" fmla="*/ 2448906 h 2729893"/>
              <a:gd name="connsiteX120" fmla="*/ 1114510 w 1728872"/>
              <a:gd name="connsiteY120" fmla="*/ 2429856 h 2729893"/>
              <a:gd name="connsiteX121" fmla="*/ 1109747 w 1728872"/>
              <a:gd name="connsiteY121" fmla="*/ 2415568 h 2729893"/>
              <a:gd name="connsiteX122" fmla="*/ 1081172 w 1728872"/>
              <a:gd name="connsiteY122" fmla="*/ 2377468 h 2729893"/>
              <a:gd name="connsiteX123" fmla="*/ 1071647 w 1728872"/>
              <a:gd name="connsiteY123" fmla="*/ 2363181 h 2729893"/>
              <a:gd name="connsiteX124" fmla="*/ 1038310 w 1728872"/>
              <a:gd name="connsiteY124" fmla="*/ 2320318 h 2729893"/>
              <a:gd name="connsiteX125" fmla="*/ 1066885 w 1728872"/>
              <a:gd name="connsiteY125" fmla="*/ 2253643 h 2729893"/>
              <a:gd name="connsiteX126" fmla="*/ 1081172 w 1728872"/>
              <a:gd name="connsiteY126" fmla="*/ 2248881 h 2729893"/>
              <a:gd name="connsiteX127" fmla="*/ 1100222 w 1728872"/>
              <a:gd name="connsiteY127" fmla="*/ 2234593 h 2729893"/>
              <a:gd name="connsiteX128" fmla="*/ 1114510 w 1728872"/>
              <a:gd name="connsiteY128" fmla="*/ 2225068 h 2729893"/>
              <a:gd name="connsiteX129" fmla="*/ 1128797 w 1728872"/>
              <a:gd name="connsiteY129" fmla="*/ 2210781 h 2729893"/>
              <a:gd name="connsiteX130" fmla="*/ 1138322 w 1728872"/>
              <a:gd name="connsiteY130" fmla="*/ 2186968 h 2729893"/>
              <a:gd name="connsiteX131" fmla="*/ 1157372 w 1728872"/>
              <a:gd name="connsiteY131" fmla="*/ 2158393 h 2729893"/>
              <a:gd name="connsiteX132" fmla="*/ 1176422 w 1728872"/>
              <a:gd name="connsiteY132" fmla="*/ 2129818 h 2729893"/>
              <a:gd name="connsiteX133" fmla="*/ 1190710 w 1728872"/>
              <a:gd name="connsiteY133" fmla="*/ 2120293 h 2729893"/>
              <a:gd name="connsiteX134" fmla="*/ 1309772 w 1728872"/>
              <a:gd name="connsiteY134" fmla="*/ 2110768 h 2729893"/>
              <a:gd name="connsiteX135" fmla="*/ 1324060 w 1728872"/>
              <a:gd name="connsiteY135" fmla="*/ 2091718 h 2729893"/>
              <a:gd name="connsiteX136" fmla="*/ 1333585 w 1728872"/>
              <a:gd name="connsiteY136" fmla="*/ 2063143 h 2729893"/>
              <a:gd name="connsiteX137" fmla="*/ 1357397 w 1728872"/>
              <a:gd name="connsiteY137" fmla="*/ 2053618 h 2729893"/>
              <a:gd name="connsiteX138" fmla="*/ 1405022 w 1728872"/>
              <a:gd name="connsiteY138" fmla="*/ 2044093 h 2729893"/>
              <a:gd name="connsiteX139" fmla="*/ 1395497 w 1728872"/>
              <a:gd name="connsiteY139" fmla="*/ 2020281 h 2729893"/>
              <a:gd name="connsiteX140" fmla="*/ 1419310 w 1728872"/>
              <a:gd name="connsiteY140" fmla="*/ 2015518 h 2729893"/>
              <a:gd name="connsiteX141" fmla="*/ 1476460 w 1728872"/>
              <a:gd name="connsiteY141" fmla="*/ 2001231 h 2729893"/>
              <a:gd name="connsiteX142" fmla="*/ 1490747 w 1728872"/>
              <a:gd name="connsiteY142" fmla="*/ 1996468 h 2729893"/>
              <a:gd name="connsiteX143" fmla="*/ 1528847 w 1728872"/>
              <a:gd name="connsiteY143" fmla="*/ 1991706 h 2729893"/>
              <a:gd name="connsiteX144" fmla="*/ 1543135 w 1728872"/>
              <a:gd name="connsiteY144" fmla="*/ 1967893 h 2729893"/>
              <a:gd name="connsiteX145" fmla="*/ 1552660 w 1728872"/>
              <a:gd name="connsiteY145" fmla="*/ 1915506 h 2729893"/>
              <a:gd name="connsiteX146" fmla="*/ 1595522 w 1728872"/>
              <a:gd name="connsiteY146" fmla="*/ 1905981 h 2729893"/>
              <a:gd name="connsiteX147" fmla="*/ 1605047 w 1728872"/>
              <a:gd name="connsiteY147" fmla="*/ 1891693 h 2729893"/>
              <a:gd name="connsiteX148" fmla="*/ 1609810 w 1728872"/>
              <a:gd name="connsiteY148" fmla="*/ 1877406 h 2729893"/>
              <a:gd name="connsiteX149" fmla="*/ 1628860 w 1728872"/>
              <a:gd name="connsiteY149" fmla="*/ 1863118 h 2729893"/>
              <a:gd name="connsiteX150" fmla="*/ 1657435 w 1728872"/>
              <a:gd name="connsiteY150" fmla="*/ 1834543 h 2729893"/>
              <a:gd name="connsiteX151" fmla="*/ 1647910 w 1728872"/>
              <a:gd name="connsiteY151" fmla="*/ 1791681 h 2729893"/>
              <a:gd name="connsiteX152" fmla="*/ 1624097 w 1728872"/>
              <a:gd name="connsiteY152" fmla="*/ 1763106 h 2729893"/>
              <a:gd name="connsiteX153" fmla="*/ 1581235 w 1728872"/>
              <a:gd name="connsiteY153" fmla="*/ 1715481 h 2729893"/>
              <a:gd name="connsiteX154" fmla="*/ 1562185 w 1728872"/>
              <a:gd name="connsiteY154" fmla="*/ 1710718 h 2729893"/>
              <a:gd name="connsiteX155" fmla="*/ 1547897 w 1728872"/>
              <a:gd name="connsiteY155" fmla="*/ 1677381 h 2729893"/>
              <a:gd name="connsiteX156" fmla="*/ 1585997 w 1728872"/>
              <a:gd name="connsiteY156" fmla="*/ 1653568 h 2729893"/>
              <a:gd name="connsiteX157" fmla="*/ 1619335 w 1728872"/>
              <a:gd name="connsiteY157" fmla="*/ 1639281 h 2729893"/>
              <a:gd name="connsiteX158" fmla="*/ 1652672 w 1728872"/>
              <a:gd name="connsiteY158" fmla="*/ 1629756 h 2729893"/>
              <a:gd name="connsiteX159" fmla="*/ 1681247 w 1728872"/>
              <a:gd name="connsiteY159" fmla="*/ 1620231 h 2729893"/>
              <a:gd name="connsiteX160" fmla="*/ 1695535 w 1728872"/>
              <a:gd name="connsiteY160" fmla="*/ 1601181 h 2729893"/>
              <a:gd name="connsiteX161" fmla="*/ 1705060 w 1728872"/>
              <a:gd name="connsiteY161" fmla="*/ 1586893 h 2729893"/>
              <a:gd name="connsiteX162" fmla="*/ 1700297 w 1728872"/>
              <a:gd name="connsiteY162" fmla="*/ 1544031 h 2729893"/>
              <a:gd name="connsiteX163" fmla="*/ 1686010 w 1728872"/>
              <a:gd name="connsiteY163" fmla="*/ 1524981 h 2729893"/>
              <a:gd name="connsiteX164" fmla="*/ 1681247 w 1728872"/>
              <a:gd name="connsiteY164" fmla="*/ 1505931 h 2729893"/>
              <a:gd name="connsiteX165" fmla="*/ 1671722 w 1728872"/>
              <a:gd name="connsiteY165" fmla="*/ 1477356 h 2729893"/>
              <a:gd name="connsiteX166" fmla="*/ 1676485 w 1728872"/>
              <a:gd name="connsiteY166" fmla="*/ 1410681 h 2729893"/>
              <a:gd name="connsiteX167" fmla="*/ 1681247 w 1728872"/>
              <a:gd name="connsiteY167" fmla="*/ 1372581 h 2729893"/>
              <a:gd name="connsiteX168" fmla="*/ 1700297 w 1728872"/>
              <a:gd name="connsiteY168" fmla="*/ 1353531 h 2729893"/>
              <a:gd name="connsiteX169" fmla="*/ 1709822 w 1728872"/>
              <a:gd name="connsiteY169" fmla="*/ 1329718 h 2729893"/>
              <a:gd name="connsiteX170" fmla="*/ 1714585 w 1728872"/>
              <a:gd name="connsiteY170" fmla="*/ 1315431 h 2729893"/>
              <a:gd name="connsiteX171" fmla="*/ 1728872 w 1728872"/>
              <a:gd name="connsiteY171" fmla="*/ 1286856 h 2729893"/>
              <a:gd name="connsiteX172" fmla="*/ 1719347 w 1728872"/>
              <a:gd name="connsiteY172" fmla="*/ 1196368 h 2729893"/>
              <a:gd name="connsiteX173" fmla="*/ 1681247 w 1728872"/>
              <a:gd name="connsiteY173" fmla="*/ 1158268 h 2729893"/>
              <a:gd name="connsiteX174" fmla="*/ 1666960 w 1728872"/>
              <a:gd name="connsiteY174" fmla="*/ 1143981 h 2729893"/>
              <a:gd name="connsiteX175" fmla="*/ 1652672 w 1728872"/>
              <a:gd name="connsiteY175" fmla="*/ 1129693 h 2729893"/>
              <a:gd name="connsiteX176" fmla="*/ 1633622 w 1728872"/>
              <a:gd name="connsiteY176" fmla="*/ 1120168 h 2729893"/>
              <a:gd name="connsiteX177" fmla="*/ 1614572 w 1728872"/>
              <a:gd name="connsiteY177" fmla="*/ 1101118 h 2729893"/>
              <a:gd name="connsiteX178" fmla="*/ 1600285 w 1728872"/>
              <a:gd name="connsiteY178" fmla="*/ 1096356 h 2729893"/>
              <a:gd name="connsiteX179" fmla="*/ 1581235 w 1728872"/>
              <a:gd name="connsiteY179" fmla="*/ 1086831 h 2729893"/>
              <a:gd name="connsiteX180" fmla="*/ 1547897 w 1728872"/>
              <a:gd name="connsiteY180" fmla="*/ 1077306 h 2729893"/>
              <a:gd name="connsiteX181" fmla="*/ 1528847 w 1728872"/>
              <a:gd name="connsiteY181" fmla="*/ 1067781 h 2729893"/>
              <a:gd name="connsiteX182" fmla="*/ 1500272 w 1728872"/>
              <a:gd name="connsiteY182" fmla="*/ 1063018 h 2729893"/>
              <a:gd name="connsiteX183" fmla="*/ 1481222 w 1728872"/>
              <a:gd name="connsiteY183" fmla="*/ 1029681 h 2729893"/>
              <a:gd name="connsiteX184" fmla="*/ 1466935 w 1728872"/>
              <a:gd name="connsiteY184" fmla="*/ 986818 h 2729893"/>
              <a:gd name="connsiteX185" fmla="*/ 1457410 w 1728872"/>
              <a:gd name="connsiteY185" fmla="*/ 967768 h 2729893"/>
              <a:gd name="connsiteX186" fmla="*/ 1452647 w 1728872"/>
              <a:gd name="connsiteY186" fmla="*/ 953481 h 2729893"/>
              <a:gd name="connsiteX187" fmla="*/ 1443122 w 1728872"/>
              <a:gd name="connsiteY187" fmla="*/ 929668 h 2729893"/>
              <a:gd name="connsiteX188" fmla="*/ 1452647 w 1728872"/>
              <a:gd name="connsiteY188" fmla="*/ 867756 h 2729893"/>
              <a:gd name="connsiteX189" fmla="*/ 1462172 w 1728872"/>
              <a:gd name="connsiteY189" fmla="*/ 853468 h 2729893"/>
              <a:gd name="connsiteX190" fmla="*/ 1466935 w 1728872"/>
              <a:gd name="connsiteY190" fmla="*/ 839181 h 2729893"/>
              <a:gd name="connsiteX191" fmla="*/ 1500272 w 1728872"/>
              <a:gd name="connsiteY191" fmla="*/ 786793 h 2729893"/>
              <a:gd name="connsiteX192" fmla="*/ 1519322 w 1728872"/>
              <a:gd name="connsiteY192" fmla="*/ 739168 h 2729893"/>
              <a:gd name="connsiteX193" fmla="*/ 1528847 w 1728872"/>
              <a:gd name="connsiteY193" fmla="*/ 715356 h 2729893"/>
              <a:gd name="connsiteX194" fmla="*/ 1543135 w 1728872"/>
              <a:gd name="connsiteY194" fmla="*/ 701068 h 2729893"/>
              <a:gd name="connsiteX195" fmla="*/ 1562185 w 1728872"/>
              <a:gd name="connsiteY195" fmla="*/ 686781 h 2729893"/>
              <a:gd name="connsiteX196" fmla="*/ 1590760 w 1728872"/>
              <a:gd name="connsiteY196" fmla="*/ 643918 h 2729893"/>
              <a:gd name="connsiteX197" fmla="*/ 1600285 w 1728872"/>
              <a:gd name="connsiteY197" fmla="*/ 615343 h 2729893"/>
              <a:gd name="connsiteX198" fmla="*/ 1619335 w 1728872"/>
              <a:gd name="connsiteY198" fmla="*/ 586768 h 2729893"/>
              <a:gd name="connsiteX199" fmla="*/ 1614572 w 1728872"/>
              <a:gd name="connsiteY199" fmla="*/ 491518 h 2729893"/>
              <a:gd name="connsiteX200" fmla="*/ 1585997 w 1728872"/>
              <a:gd name="connsiteY200" fmla="*/ 467706 h 2729893"/>
              <a:gd name="connsiteX201" fmla="*/ 1571710 w 1728872"/>
              <a:gd name="connsiteY201" fmla="*/ 462943 h 2729893"/>
              <a:gd name="connsiteX202" fmla="*/ 1538372 w 1728872"/>
              <a:gd name="connsiteY202" fmla="*/ 448656 h 2729893"/>
              <a:gd name="connsiteX203" fmla="*/ 1533610 w 1728872"/>
              <a:gd name="connsiteY203" fmla="*/ 429606 h 2729893"/>
              <a:gd name="connsiteX204" fmla="*/ 1528847 w 1728872"/>
              <a:gd name="connsiteY204" fmla="*/ 343881 h 2729893"/>
              <a:gd name="connsiteX205" fmla="*/ 1514560 w 1728872"/>
              <a:gd name="connsiteY205" fmla="*/ 324831 h 2729893"/>
              <a:gd name="connsiteX206" fmla="*/ 1505035 w 1728872"/>
              <a:gd name="connsiteY206" fmla="*/ 310543 h 2729893"/>
              <a:gd name="connsiteX207" fmla="*/ 1485985 w 1728872"/>
              <a:gd name="connsiteY207" fmla="*/ 305781 h 2729893"/>
              <a:gd name="connsiteX208" fmla="*/ 1457410 w 1728872"/>
              <a:gd name="connsiteY208" fmla="*/ 296256 h 2729893"/>
              <a:gd name="connsiteX209" fmla="*/ 1481222 w 1728872"/>
              <a:gd name="connsiteY209" fmla="*/ 272443 h 2729893"/>
              <a:gd name="connsiteX210" fmla="*/ 1500272 w 1728872"/>
              <a:gd name="connsiteY210" fmla="*/ 234343 h 2729893"/>
              <a:gd name="connsiteX211" fmla="*/ 1514560 w 1728872"/>
              <a:gd name="connsiteY211" fmla="*/ 162906 h 2729893"/>
              <a:gd name="connsiteX212" fmla="*/ 1519322 w 1728872"/>
              <a:gd name="connsiteY212" fmla="*/ 139093 h 2729893"/>
              <a:gd name="connsiteX213" fmla="*/ 1524085 w 1728872"/>
              <a:gd name="connsiteY213" fmla="*/ 124806 h 2729893"/>
              <a:gd name="connsiteX214" fmla="*/ 1528847 w 1728872"/>
              <a:gd name="connsiteY214" fmla="*/ 105756 h 2729893"/>
              <a:gd name="connsiteX215" fmla="*/ 1547897 w 1728872"/>
              <a:gd name="connsiteY215" fmla="*/ 77181 h 2729893"/>
              <a:gd name="connsiteX216" fmla="*/ 1557422 w 1728872"/>
              <a:gd name="connsiteY216" fmla="*/ 62893 h 2729893"/>
              <a:gd name="connsiteX217" fmla="*/ 1538372 w 1728872"/>
              <a:gd name="connsiteY217" fmla="*/ 20031 h 2729893"/>
              <a:gd name="connsiteX0" fmla="*/ 1538372 w 1728872"/>
              <a:gd name="connsiteY0" fmla="*/ 20031 h 2729893"/>
              <a:gd name="connsiteX1" fmla="*/ 1485985 w 1728872"/>
              <a:gd name="connsiteY1" fmla="*/ 8125 h 2729893"/>
              <a:gd name="connsiteX2" fmla="*/ 1445503 w 1728872"/>
              <a:gd name="connsiteY2" fmla="*/ 3361 h 2729893"/>
              <a:gd name="connsiteX3" fmla="*/ 1338347 w 1728872"/>
              <a:gd name="connsiteY3" fmla="*/ 67656 h 2729893"/>
              <a:gd name="connsiteX4" fmla="*/ 1288341 w 1728872"/>
              <a:gd name="connsiteY4" fmla="*/ 122425 h 2729893"/>
              <a:gd name="connsiteX5" fmla="*/ 1221666 w 1728872"/>
              <a:gd name="connsiteY5" fmla="*/ 124805 h 2729893"/>
              <a:gd name="connsiteX6" fmla="*/ 1202616 w 1728872"/>
              <a:gd name="connsiteY6" fmla="*/ 146238 h 2729893"/>
              <a:gd name="connsiteX7" fmla="*/ 1138322 w 1728872"/>
              <a:gd name="connsiteY7" fmla="*/ 165288 h 2729893"/>
              <a:gd name="connsiteX8" fmla="*/ 1085935 w 1728872"/>
              <a:gd name="connsiteY8" fmla="*/ 243868 h 2729893"/>
              <a:gd name="connsiteX9" fmla="*/ 1059741 w 1728872"/>
              <a:gd name="connsiteY9" fmla="*/ 296256 h 2729893"/>
              <a:gd name="connsiteX10" fmla="*/ 966872 w 1728872"/>
              <a:gd name="connsiteY10" fmla="*/ 267681 h 2729893"/>
              <a:gd name="connsiteX11" fmla="*/ 909722 w 1728872"/>
              <a:gd name="connsiteY11" fmla="*/ 310543 h 2729893"/>
              <a:gd name="connsiteX12" fmla="*/ 885910 w 1728872"/>
              <a:gd name="connsiteY12" fmla="*/ 405793 h 2729893"/>
              <a:gd name="connsiteX13" fmla="*/ 854953 w 1728872"/>
              <a:gd name="connsiteY13" fmla="*/ 489137 h 2729893"/>
              <a:gd name="connsiteX14" fmla="*/ 769229 w 1728872"/>
              <a:gd name="connsiteY14" fmla="*/ 470086 h 2729893"/>
              <a:gd name="connsiteX15" fmla="*/ 716841 w 1728872"/>
              <a:gd name="connsiteY15" fmla="*/ 484375 h 2729893"/>
              <a:gd name="connsiteX16" fmla="*/ 681122 w 1728872"/>
              <a:gd name="connsiteY16" fmla="*/ 524857 h 2729893"/>
              <a:gd name="connsiteX17" fmla="*/ 633497 w 1728872"/>
              <a:gd name="connsiteY17" fmla="*/ 529619 h 2729893"/>
              <a:gd name="connsiteX18" fmla="*/ 631115 w 1728872"/>
              <a:gd name="connsiteY18" fmla="*/ 562956 h 2729893"/>
              <a:gd name="connsiteX19" fmla="*/ 595397 w 1728872"/>
              <a:gd name="connsiteY19" fmla="*/ 577244 h 2729893"/>
              <a:gd name="connsiteX20" fmla="*/ 581110 w 1728872"/>
              <a:gd name="connsiteY20" fmla="*/ 624868 h 2729893"/>
              <a:gd name="connsiteX21" fmla="*/ 564441 w 1728872"/>
              <a:gd name="connsiteY21" fmla="*/ 667731 h 2729893"/>
              <a:gd name="connsiteX22" fmla="*/ 514435 w 1728872"/>
              <a:gd name="connsiteY22" fmla="*/ 686781 h 2729893"/>
              <a:gd name="connsiteX23" fmla="*/ 535866 w 1728872"/>
              <a:gd name="connsiteY23" fmla="*/ 729643 h 2729893"/>
              <a:gd name="connsiteX24" fmla="*/ 571585 w 1728872"/>
              <a:gd name="connsiteY24" fmla="*/ 751075 h 2729893"/>
              <a:gd name="connsiteX25" fmla="*/ 595397 w 1728872"/>
              <a:gd name="connsiteY25" fmla="*/ 746313 h 2729893"/>
              <a:gd name="connsiteX26" fmla="*/ 616828 w 1728872"/>
              <a:gd name="connsiteY26" fmla="*/ 782031 h 2729893"/>
              <a:gd name="connsiteX27" fmla="*/ 604922 w 1728872"/>
              <a:gd name="connsiteY27" fmla="*/ 839181 h 2729893"/>
              <a:gd name="connsiteX28" fmla="*/ 635879 w 1728872"/>
              <a:gd name="connsiteY28" fmla="*/ 874900 h 2729893"/>
              <a:gd name="connsiteX29" fmla="*/ 588253 w 1728872"/>
              <a:gd name="connsiteY29" fmla="*/ 901094 h 2729893"/>
              <a:gd name="connsiteX30" fmla="*/ 566822 w 1728872"/>
              <a:gd name="connsiteY30" fmla="*/ 889186 h 2729893"/>
              <a:gd name="connsiteX31" fmla="*/ 566822 w 1728872"/>
              <a:gd name="connsiteY31" fmla="*/ 939193 h 2729893"/>
              <a:gd name="connsiteX32" fmla="*/ 557297 w 1728872"/>
              <a:gd name="connsiteY32" fmla="*/ 972531 h 2729893"/>
              <a:gd name="connsiteX33" fmla="*/ 509672 w 1728872"/>
              <a:gd name="connsiteY33" fmla="*/ 1005868 h 2729893"/>
              <a:gd name="connsiteX34" fmla="*/ 476335 w 1728872"/>
              <a:gd name="connsiteY34" fmla="*/ 986818 h 2729893"/>
              <a:gd name="connsiteX35" fmla="*/ 457285 w 1728872"/>
              <a:gd name="connsiteY35" fmla="*/ 991581 h 2729893"/>
              <a:gd name="connsiteX36" fmla="*/ 462047 w 1728872"/>
              <a:gd name="connsiteY36" fmla="*/ 1015393 h 2729893"/>
              <a:gd name="connsiteX37" fmla="*/ 481097 w 1728872"/>
              <a:gd name="connsiteY37" fmla="*/ 1043968 h 2729893"/>
              <a:gd name="connsiteX38" fmla="*/ 490622 w 1728872"/>
              <a:gd name="connsiteY38" fmla="*/ 1082068 h 2729893"/>
              <a:gd name="connsiteX39" fmla="*/ 485860 w 1728872"/>
              <a:gd name="connsiteY39" fmla="*/ 1182081 h 2729893"/>
              <a:gd name="connsiteX40" fmla="*/ 452522 w 1728872"/>
              <a:gd name="connsiteY40" fmla="*/ 1215418 h 2729893"/>
              <a:gd name="connsiteX41" fmla="*/ 438235 w 1728872"/>
              <a:gd name="connsiteY41" fmla="*/ 1229706 h 2729893"/>
              <a:gd name="connsiteX42" fmla="*/ 414422 w 1728872"/>
              <a:gd name="connsiteY42" fmla="*/ 1220181 h 2729893"/>
              <a:gd name="connsiteX43" fmla="*/ 395372 w 1728872"/>
              <a:gd name="connsiteY43" fmla="*/ 1215418 h 2729893"/>
              <a:gd name="connsiteX44" fmla="*/ 390610 w 1728872"/>
              <a:gd name="connsiteY44" fmla="*/ 1234468 h 2729893"/>
              <a:gd name="connsiteX45" fmla="*/ 385847 w 1728872"/>
              <a:gd name="connsiteY45" fmla="*/ 1258281 h 2729893"/>
              <a:gd name="connsiteX46" fmla="*/ 381085 w 1728872"/>
              <a:gd name="connsiteY46" fmla="*/ 1291618 h 2729893"/>
              <a:gd name="connsiteX47" fmla="*/ 376322 w 1728872"/>
              <a:gd name="connsiteY47" fmla="*/ 1305906 h 2729893"/>
              <a:gd name="connsiteX48" fmla="*/ 371560 w 1728872"/>
              <a:gd name="connsiteY48" fmla="*/ 1324956 h 2729893"/>
              <a:gd name="connsiteX49" fmla="*/ 366797 w 1728872"/>
              <a:gd name="connsiteY49" fmla="*/ 1348768 h 2729893"/>
              <a:gd name="connsiteX50" fmla="*/ 338222 w 1728872"/>
              <a:gd name="connsiteY50" fmla="*/ 1377343 h 2729893"/>
              <a:gd name="connsiteX51" fmla="*/ 319172 w 1728872"/>
              <a:gd name="connsiteY51" fmla="*/ 1391631 h 2729893"/>
              <a:gd name="connsiteX52" fmla="*/ 290597 w 1728872"/>
              <a:gd name="connsiteY52" fmla="*/ 1401156 h 2729893"/>
              <a:gd name="connsiteX53" fmla="*/ 276310 w 1728872"/>
              <a:gd name="connsiteY53" fmla="*/ 1415443 h 2729893"/>
              <a:gd name="connsiteX54" fmla="*/ 262022 w 1728872"/>
              <a:gd name="connsiteY54" fmla="*/ 1424968 h 2729893"/>
              <a:gd name="connsiteX55" fmla="*/ 257260 w 1728872"/>
              <a:gd name="connsiteY55" fmla="*/ 1439256 h 2729893"/>
              <a:gd name="connsiteX56" fmla="*/ 242972 w 1728872"/>
              <a:gd name="connsiteY56" fmla="*/ 1463068 h 2729893"/>
              <a:gd name="connsiteX57" fmla="*/ 209635 w 1728872"/>
              <a:gd name="connsiteY57" fmla="*/ 1496406 h 2729893"/>
              <a:gd name="connsiteX58" fmla="*/ 195347 w 1728872"/>
              <a:gd name="connsiteY58" fmla="*/ 1510693 h 2729893"/>
              <a:gd name="connsiteX59" fmla="*/ 157247 w 1728872"/>
              <a:gd name="connsiteY59" fmla="*/ 1539268 h 2729893"/>
              <a:gd name="connsiteX60" fmla="*/ 142960 w 1728872"/>
              <a:gd name="connsiteY60" fmla="*/ 1553556 h 2729893"/>
              <a:gd name="connsiteX61" fmla="*/ 114385 w 1728872"/>
              <a:gd name="connsiteY61" fmla="*/ 1577368 h 2729893"/>
              <a:gd name="connsiteX62" fmla="*/ 109622 w 1728872"/>
              <a:gd name="connsiteY62" fmla="*/ 1591656 h 2729893"/>
              <a:gd name="connsiteX63" fmla="*/ 100097 w 1728872"/>
              <a:gd name="connsiteY63" fmla="*/ 1653568 h 2729893"/>
              <a:gd name="connsiteX64" fmla="*/ 71522 w 1728872"/>
              <a:gd name="connsiteY64" fmla="*/ 1677381 h 2729893"/>
              <a:gd name="connsiteX65" fmla="*/ 38185 w 1728872"/>
              <a:gd name="connsiteY65" fmla="*/ 1720243 h 2729893"/>
              <a:gd name="connsiteX66" fmla="*/ 28660 w 1728872"/>
              <a:gd name="connsiteY66" fmla="*/ 1739293 h 2729893"/>
              <a:gd name="connsiteX67" fmla="*/ 42947 w 1728872"/>
              <a:gd name="connsiteY67" fmla="*/ 1786918 h 2729893"/>
              <a:gd name="connsiteX68" fmla="*/ 47710 w 1728872"/>
              <a:gd name="connsiteY68" fmla="*/ 1805968 h 2729893"/>
              <a:gd name="connsiteX69" fmla="*/ 52472 w 1728872"/>
              <a:gd name="connsiteY69" fmla="*/ 1820256 h 2729893"/>
              <a:gd name="connsiteX70" fmla="*/ 38185 w 1728872"/>
              <a:gd name="connsiteY70" fmla="*/ 1877406 h 2729893"/>
              <a:gd name="connsiteX71" fmla="*/ 28660 w 1728872"/>
              <a:gd name="connsiteY71" fmla="*/ 1905981 h 2729893"/>
              <a:gd name="connsiteX72" fmla="*/ 57235 w 1728872"/>
              <a:gd name="connsiteY72" fmla="*/ 1958368 h 2729893"/>
              <a:gd name="connsiteX73" fmla="*/ 61997 w 1728872"/>
              <a:gd name="connsiteY73" fmla="*/ 1977418 h 2729893"/>
              <a:gd name="connsiteX74" fmla="*/ 23897 w 1728872"/>
              <a:gd name="connsiteY74" fmla="*/ 1977418 h 2729893"/>
              <a:gd name="connsiteX75" fmla="*/ 85 w 1728872"/>
              <a:gd name="connsiteY75" fmla="*/ 1982181 h 2729893"/>
              <a:gd name="connsiteX76" fmla="*/ 19135 w 1728872"/>
              <a:gd name="connsiteY76" fmla="*/ 2020281 h 2729893"/>
              <a:gd name="connsiteX77" fmla="*/ 33422 w 1728872"/>
              <a:gd name="connsiteY77" fmla="*/ 2206018 h 2729893"/>
              <a:gd name="connsiteX78" fmla="*/ 47710 w 1728872"/>
              <a:gd name="connsiteY78" fmla="*/ 2277456 h 2729893"/>
              <a:gd name="connsiteX79" fmla="*/ 66760 w 1728872"/>
              <a:gd name="connsiteY79" fmla="*/ 2301268 h 2729893"/>
              <a:gd name="connsiteX80" fmla="*/ 76285 w 1728872"/>
              <a:gd name="connsiteY80" fmla="*/ 2315556 h 2729893"/>
              <a:gd name="connsiteX81" fmla="*/ 104860 w 1728872"/>
              <a:gd name="connsiteY81" fmla="*/ 2329843 h 2729893"/>
              <a:gd name="connsiteX82" fmla="*/ 157247 w 1728872"/>
              <a:gd name="connsiteY82" fmla="*/ 2391756 h 2729893"/>
              <a:gd name="connsiteX83" fmla="*/ 171535 w 1728872"/>
              <a:gd name="connsiteY83" fmla="*/ 2425093 h 2729893"/>
              <a:gd name="connsiteX84" fmla="*/ 176297 w 1728872"/>
              <a:gd name="connsiteY84" fmla="*/ 2448906 h 2729893"/>
              <a:gd name="connsiteX85" fmla="*/ 190585 w 1728872"/>
              <a:gd name="connsiteY85" fmla="*/ 2467956 h 2729893"/>
              <a:gd name="connsiteX86" fmla="*/ 195347 w 1728872"/>
              <a:gd name="connsiteY86" fmla="*/ 2482243 h 2729893"/>
              <a:gd name="connsiteX87" fmla="*/ 204872 w 1728872"/>
              <a:gd name="connsiteY87" fmla="*/ 2501293 h 2729893"/>
              <a:gd name="connsiteX88" fmla="*/ 209635 w 1728872"/>
              <a:gd name="connsiteY88" fmla="*/ 2525106 h 2729893"/>
              <a:gd name="connsiteX89" fmla="*/ 233447 w 1728872"/>
              <a:gd name="connsiteY89" fmla="*/ 2567968 h 2729893"/>
              <a:gd name="connsiteX90" fmla="*/ 238210 w 1728872"/>
              <a:gd name="connsiteY90" fmla="*/ 2582256 h 2729893"/>
              <a:gd name="connsiteX91" fmla="*/ 262022 w 1728872"/>
              <a:gd name="connsiteY91" fmla="*/ 2606068 h 2729893"/>
              <a:gd name="connsiteX92" fmla="*/ 271547 w 1728872"/>
              <a:gd name="connsiteY92" fmla="*/ 2620356 h 2729893"/>
              <a:gd name="connsiteX93" fmla="*/ 300122 w 1728872"/>
              <a:gd name="connsiteY93" fmla="*/ 2625118 h 2729893"/>
              <a:gd name="connsiteX94" fmla="*/ 395372 w 1728872"/>
              <a:gd name="connsiteY94" fmla="*/ 2653693 h 2729893"/>
              <a:gd name="connsiteX95" fmla="*/ 395372 w 1728872"/>
              <a:gd name="connsiteY95" fmla="*/ 2653693 h 2729893"/>
              <a:gd name="connsiteX96" fmla="*/ 452522 w 1728872"/>
              <a:gd name="connsiteY96" fmla="*/ 2672743 h 2729893"/>
              <a:gd name="connsiteX97" fmla="*/ 476335 w 1728872"/>
              <a:gd name="connsiteY97" fmla="*/ 2682268 h 2729893"/>
              <a:gd name="connsiteX98" fmla="*/ 504910 w 1728872"/>
              <a:gd name="connsiteY98" fmla="*/ 2691793 h 2729893"/>
              <a:gd name="connsiteX99" fmla="*/ 552535 w 1728872"/>
              <a:gd name="connsiteY99" fmla="*/ 2701318 h 2729893"/>
              <a:gd name="connsiteX100" fmla="*/ 600160 w 1728872"/>
              <a:gd name="connsiteY100" fmla="*/ 2715606 h 2729893"/>
              <a:gd name="connsiteX101" fmla="*/ 628735 w 1728872"/>
              <a:gd name="connsiteY101" fmla="*/ 2725131 h 2729893"/>
              <a:gd name="connsiteX102" fmla="*/ 643022 w 1728872"/>
              <a:gd name="connsiteY102" fmla="*/ 2729893 h 2729893"/>
              <a:gd name="connsiteX103" fmla="*/ 652547 w 1728872"/>
              <a:gd name="connsiteY103" fmla="*/ 2663218 h 2729893"/>
              <a:gd name="connsiteX104" fmla="*/ 666835 w 1728872"/>
              <a:gd name="connsiteY104" fmla="*/ 2653693 h 2729893"/>
              <a:gd name="connsiteX105" fmla="*/ 695410 w 1728872"/>
              <a:gd name="connsiteY105" fmla="*/ 2644168 h 2729893"/>
              <a:gd name="connsiteX106" fmla="*/ 709697 w 1728872"/>
              <a:gd name="connsiteY106" fmla="*/ 2634643 h 2729893"/>
              <a:gd name="connsiteX107" fmla="*/ 738272 w 1728872"/>
              <a:gd name="connsiteY107" fmla="*/ 2625118 h 2729893"/>
              <a:gd name="connsiteX108" fmla="*/ 771610 w 1728872"/>
              <a:gd name="connsiteY108" fmla="*/ 2610831 h 2729893"/>
              <a:gd name="connsiteX109" fmla="*/ 800185 w 1728872"/>
              <a:gd name="connsiteY109" fmla="*/ 2587018 h 2729893"/>
              <a:gd name="connsiteX110" fmla="*/ 833522 w 1728872"/>
              <a:gd name="connsiteY110" fmla="*/ 2553681 h 2729893"/>
              <a:gd name="connsiteX111" fmla="*/ 895435 w 1728872"/>
              <a:gd name="connsiteY111" fmla="*/ 2534631 h 2729893"/>
              <a:gd name="connsiteX112" fmla="*/ 924010 w 1728872"/>
              <a:gd name="connsiteY112" fmla="*/ 2520343 h 2729893"/>
              <a:gd name="connsiteX113" fmla="*/ 962110 w 1728872"/>
              <a:gd name="connsiteY113" fmla="*/ 2510818 h 2729893"/>
              <a:gd name="connsiteX114" fmla="*/ 976397 w 1728872"/>
              <a:gd name="connsiteY114" fmla="*/ 2506056 h 2729893"/>
              <a:gd name="connsiteX115" fmla="*/ 995447 w 1728872"/>
              <a:gd name="connsiteY115" fmla="*/ 2501293 h 2729893"/>
              <a:gd name="connsiteX116" fmla="*/ 1014497 w 1728872"/>
              <a:gd name="connsiteY116" fmla="*/ 2491768 h 2729893"/>
              <a:gd name="connsiteX117" fmla="*/ 1062122 w 1728872"/>
              <a:gd name="connsiteY117" fmla="*/ 2482243 h 2729893"/>
              <a:gd name="connsiteX118" fmla="*/ 1066885 w 1728872"/>
              <a:gd name="connsiteY118" fmla="*/ 2463193 h 2729893"/>
              <a:gd name="connsiteX119" fmla="*/ 1109747 w 1728872"/>
              <a:gd name="connsiteY119" fmla="*/ 2448906 h 2729893"/>
              <a:gd name="connsiteX120" fmla="*/ 1114510 w 1728872"/>
              <a:gd name="connsiteY120" fmla="*/ 2429856 h 2729893"/>
              <a:gd name="connsiteX121" fmla="*/ 1109747 w 1728872"/>
              <a:gd name="connsiteY121" fmla="*/ 2415568 h 2729893"/>
              <a:gd name="connsiteX122" fmla="*/ 1081172 w 1728872"/>
              <a:gd name="connsiteY122" fmla="*/ 2377468 h 2729893"/>
              <a:gd name="connsiteX123" fmla="*/ 1071647 w 1728872"/>
              <a:gd name="connsiteY123" fmla="*/ 2363181 h 2729893"/>
              <a:gd name="connsiteX124" fmla="*/ 1038310 w 1728872"/>
              <a:gd name="connsiteY124" fmla="*/ 2320318 h 2729893"/>
              <a:gd name="connsiteX125" fmla="*/ 1066885 w 1728872"/>
              <a:gd name="connsiteY125" fmla="*/ 2253643 h 2729893"/>
              <a:gd name="connsiteX126" fmla="*/ 1081172 w 1728872"/>
              <a:gd name="connsiteY126" fmla="*/ 2248881 h 2729893"/>
              <a:gd name="connsiteX127" fmla="*/ 1100222 w 1728872"/>
              <a:gd name="connsiteY127" fmla="*/ 2234593 h 2729893"/>
              <a:gd name="connsiteX128" fmla="*/ 1114510 w 1728872"/>
              <a:gd name="connsiteY128" fmla="*/ 2225068 h 2729893"/>
              <a:gd name="connsiteX129" fmla="*/ 1128797 w 1728872"/>
              <a:gd name="connsiteY129" fmla="*/ 2210781 h 2729893"/>
              <a:gd name="connsiteX130" fmla="*/ 1138322 w 1728872"/>
              <a:gd name="connsiteY130" fmla="*/ 2186968 h 2729893"/>
              <a:gd name="connsiteX131" fmla="*/ 1157372 w 1728872"/>
              <a:gd name="connsiteY131" fmla="*/ 2158393 h 2729893"/>
              <a:gd name="connsiteX132" fmla="*/ 1176422 w 1728872"/>
              <a:gd name="connsiteY132" fmla="*/ 2129818 h 2729893"/>
              <a:gd name="connsiteX133" fmla="*/ 1190710 w 1728872"/>
              <a:gd name="connsiteY133" fmla="*/ 2120293 h 2729893"/>
              <a:gd name="connsiteX134" fmla="*/ 1309772 w 1728872"/>
              <a:gd name="connsiteY134" fmla="*/ 2110768 h 2729893"/>
              <a:gd name="connsiteX135" fmla="*/ 1324060 w 1728872"/>
              <a:gd name="connsiteY135" fmla="*/ 2091718 h 2729893"/>
              <a:gd name="connsiteX136" fmla="*/ 1333585 w 1728872"/>
              <a:gd name="connsiteY136" fmla="*/ 2063143 h 2729893"/>
              <a:gd name="connsiteX137" fmla="*/ 1357397 w 1728872"/>
              <a:gd name="connsiteY137" fmla="*/ 2053618 h 2729893"/>
              <a:gd name="connsiteX138" fmla="*/ 1405022 w 1728872"/>
              <a:gd name="connsiteY138" fmla="*/ 2044093 h 2729893"/>
              <a:gd name="connsiteX139" fmla="*/ 1395497 w 1728872"/>
              <a:gd name="connsiteY139" fmla="*/ 2020281 h 2729893"/>
              <a:gd name="connsiteX140" fmla="*/ 1419310 w 1728872"/>
              <a:gd name="connsiteY140" fmla="*/ 2015518 h 2729893"/>
              <a:gd name="connsiteX141" fmla="*/ 1476460 w 1728872"/>
              <a:gd name="connsiteY141" fmla="*/ 2001231 h 2729893"/>
              <a:gd name="connsiteX142" fmla="*/ 1490747 w 1728872"/>
              <a:gd name="connsiteY142" fmla="*/ 1996468 h 2729893"/>
              <a:gd name="connsiteX143" fmla="*/ 1528847 w 1728872"/>
              <a:gd name="connsiteY143" fmla="*/ 1991706 h 2729893"/>
              <a:gd name="connsiteX144" fmla="*/ 1543135 w 1728872"/>
              <a:gd name="connsiteY144" fmla="*/ 1967893 h 2729893"/>
              <a:gd name="connsiteX145" fmla="*/ 1552660 w 1728872"/>
              <a:gd name="connsiteY145" fmla="*/ 1915506 h 2729893"/>
              <a:gd name="connsiteX146" fmla="*/ 1595522 w 1728872"/>
              <a:gd name="connsiteY146" fmla="*/ 1905981 h 2729893"/>
              <a:gd name="connsiteX147" fmla="*/ 1605047 w 1728872"/>
              <a:gd name="connsiteY147" fmla="*/ 1891693 h 2729893"/>
              <a:gd name="connsiteX148" fmla="*/ 1609810 w 1728872"/>
              <a:gd name="connsiteY148" fmla="*/ 1877406 h 2729893"/>
              <a:gd name="connsiteX149" fmla="*/ 1628860 w 1728872"/>
              <a:gd name="connsiteY149" fmla="*/ 1863118 h 2729893"/>
              <a:gd name="connsiteX150" fmla="*/ 1657435 w 1728872"/>
              <a:gd name="connsiteY150" fmla="*/ 1834543 h 2729893"/>
              <a:gd name="connsiteX151" fmla="*/ 1647910 w 1728872"/>
              <a:gd name="connsiteY151" fmla="*/ 1791681 h 2729893"/>
              <a:gd name="connsiteX152" fmla="*/ 1624097 w 1728872"/>
              <a:gd name="connsiteY152" fmla="*/ 1763106 h 2729893"/>
              <a:gd name="connsiteX153" fmla="*/ 1581235 w 1728872"/>
              <a:gd name="connsiteY153" fmla="*/ 1715481 h 2729893"/>
              <a:gd name="connsiteX154" fmla="*/ 1562185 w 1728872"/>
              <a:gd name="connsiteY154" fmla="*/ 1710718 h 2729893"/>
              <a:gd name="connsiteX155" fmla="*/ 1547897 w 1728872"/>
              <a:gd name="connsiteY155" fmla="*/ 1677381 h 2729893"/>
              <a:gd name="connsiteX156" fmla="*/ 1585997 w 1728872"/>
              <a:gd name="connsiteY156" fmla="*/ 1653568 h 2729893"/>
              <a:gd name="connsiteX157" fmla="*/ 1619335 w 1728872"/>
              <a:gd name="connsiteY157" fmla="*/ 1639281 h 2729893"/>
              <a:gd name="connsiteX158" fmla="*/ 1652672 w 1728872"/>
              <a:gd name="connsiteY158" fmla="*/ 1629756 h 2729893"/>
              <a:gd name="connsiteX159" fmla="*/ 1681247 w 1728872"/>
              <a:gd name="connsiteY159" fmla="*/ 1620231 h 2729893"/>
              <a:gd name="connsiteX160" fmla="*/ 1695535 w 1728872"/>
              <a:gd name="connsiteY160" fmla="*/ 1601181 h 2729893"/>
              <a:gd name="connsiteX161" fmla="*/ 1705060 w 1728872"/>
              <a:gd name="connsiteY161" fmla="*/ 1586893 h 2729893"/>
              <a:gd name="connsiteX162" fmla="*/ 1700297 w 1728872"/>
              <a:gd name="connsiteY162" fmla="*/ 1544031 h 2729893"/>
              <a:gd name="connsiteX163" fmla="*/ 1686010 w 1728872"/>
              <a:gd name="connsiteY163" fmla="*/ 1524981 h 2729893"/>
              <a:gd name="connsiteX164" fmla="*/ 1681247 w 1728872"/>
              <a:gd name="connsiteY164" fmla="*/ 1505931 h 2729893"/>
              <a:gd name="connsiteX165" fmla="*/ 1671722 w 1728872"/>
              <a:gd name="connsiteY165" fmla="*/ 1477356 h 2729893"/>
              <a:gd name="connsiteX166" fmla="*/ 1676485 w 1728872"/>
              <a:gd name="connsiteY166" fmla="*/ 1410681 h 2729893"/>
              <a:gd name="connsiteX167" fmla="*/ 1681247 w 1728872"/>
              <a:gd name="connsiteY167" fmla="*/ 1372581 h 2729893"/>
              <a:gd name="connsiteX168" fmla="*/ 1700297 w 1728872"/>
              <a:gd name="connsiteY168" fmla="*/ 1353531 h 2729893"/>
              <a:gd name="connsiteX169" fmla="*/ 1709822 w 1728872"/>
              <a:gd name="connsiteY169" fmla="*/ 1329718 h 2729893"/>
              <a:gd name="connsiteX170" fmla="*/ 1714585 w 1728872"/>
              <a:gd name="connsiteY170" fmla="*/ 1315431 h 2729893"/>
              <a:gd name="connsiteX171" fmla="*/ 1728872 w 1728872"/>
              <a:gd name="connsiteY171" fmla="*/ 1286856 h 2729893"/>
              <a:gd name="connsiteX172" fmla="*/ 1719347 w 1728872"/>
              <a:gd name="connsiteY172" fmla="*/ 1196368 h 2729893"/>
              <a:gd name="connsiteX173" fmla="*/ 1681247 w 1728872"/>
              <a:gd name="connsiteY173" fmla="*/ 1158268 h 2729893"/>
              <a:gd name="connsiteX174" fmla="*/ 1666960 w 1728872"/>
              <a:gd name="connsiteY174" fmla="*/ 1143981 h 2729893"/>
              <a:gd name="connsiteX175" fmla="*/ 1652672 w 1728872"/>
              <a:gd name="connsiteY175" fmla="*/ 1129693 h 2729893"/>
              <a:gd name="connsiteX176" fmla="*/ 1633622 w 1728872"/>
              <a:gd name="connsiteY176" fmla="*/ 1120168 h 2729893"/>
              <a:gd name="connsiteX177" fmla="*/ 1614572 w 1728872"/>
              <a:gd name="connsiteY177" fmla="*/ 1101118 h 2729893"/>
              <a:gd name="connsiteX178" fmla="*/ 1600285 w 1728872"/>
              <a:gd name="connsiteY178" fmla="*/ 1096356 h 2729893"/>
              <a:gd name="connsiteX179" fmla="*/ 1581235 w 1728872"/>
              <a:gd name="connsiteY179" fmla="*/ 1086831 h 2729893"/>
              <a:gd name="connsiteX180" fmla="*/ 1547897 w 1728872"/>
              <a:gd name="connsiteY180" fmla="*/ 1077306 h 2729893"/>
              <a:gd name="connsiteX181" fmla="*/ 1528847 w 1728872"/>
              <a:gd name="connsiteY181" fmla="*/ 1067781 h 2729893"/>
              <a:gd name="connsiteX182" fmla="*/ 1500272 w 1728872"/>
              <a:gd name="connsiteY182" fmla="*/ 1063018 h 2729893"/>
              <a:gd name="connsiteX183" fmla="*/ 1481222 w 1728872"/>
              <a:gd name="connsiteY183" fmla="*/ 1029681 h 2729893"/>
              <a:gd name="connsiteX184" fmla="*/ 1466935 w 1728872"/>
              <a:gd name="connsiteY184" fmla="*/ 986818 h 2729893"/>
              <a:gd name="connsiteX185" fmla="*/ 1457410 w 1728872"/>
              <a:gd name="connsiteY185" fmla="*/ 967768 h 2729893"/>
              <a:gd name="connsiteX186" fmla="*/ 1452647 w 1728872"/>
              <a:gd name="connsiteY186" fmla="*/ 953481 h 2729893"/>
              <a:gd name="connsiteX187" fmla="*/ 1443122 w 1728872"/>
              <a:gd name="connsiteY187" fmla="*/ 929668 h 2729893"/>
              <a:gd name="connsiteX188" fmla="*/ 1452647 w 1728872"/>
              <a:gd name="connsiteY188" fmla="*/ 867756 h 2729893"/>
              <a:gd name="connsiteX189" fmla="*/ 1462172 w 1728872"/>
              <a:gd name="connsiteY189" fmla="*/ 853468 h 2729893"/>
              <a:gd name="connsiteX190" fmla="*/ 1466935 w 1728872"/>
              <a:gd name="connsiteY190" fmla="*/ 839181 h 2729893"/>
              <a:gd name="connsiteX191" fmla="*/ 1500272 w 1728872"/>
              <a:gd name="connsiteY191" fmla="*/ 786793 h 2729893"/>
              <a:gd name="connsiteX192" fmla="*/ 1519322 w 1728872"/>
              <a:gd name="connsiteY192" fmla="*/ 739168 h 2729893"/>
              <a:gd name="connsiteX193" fmla="*/ 1528847 w 1728872"/>
              <a:gd name="connsiteY193" fmla="*/ 715356 h 2729893"/>
              <a:gd name="connsiteX194" fmla="*/ 1543135 w 1728872"/>
              <a:gd name="connsiteY194" fmla="*/ 701068 h 2729893"/>
              <a:gd name="connsiteX195" fmla="*/ 1562185 w 1728872"/>
              <a:gd name="connsiteY195" fmla="*/ 686781 h 2729893"/>
              <a:gd name="connsiteX196" fmla="*/ 1590760 w 1728872"/>
              <a:gd name="connsiteY196" fmla="*/ 643918 h 2729893"/>
              <a:gd name="connsiteX197" fmla="*/ 1600285 w 1728872"/>
              <a:gd name="connsiteY197" fmla="*/ 615343 h 2729893"/>
              <a:gd name="connsiteX198" fmla="*/ 1619335 w 1728872"/>
              <a:gd name="connsiteY198" fmla="*/ 586768 h 2729893"/>
              <a:gd name="connsiteX199" fmla="*/ 1614572 w 1728872"/>
              <a:gd name="connsiteY199" fmla="*/ 491518 h 2729893"/>
              <a:gd name="connsiteX200" fmla="*/ 1585997 w 1728872"/>
              <a:gd name="connsiteY200" fmla="*/ 467706 h 2729893"/>
              <a:gd name="connsiteX201" fmla="*/ 1571710 w 1728872"/>
              <a:gd name="connsiteY201" fmla="*/ 462943 h 2729893"/>
              <a:gd name="connsiteX202" fmla="*/ 1538372 w 1728872"/>
              <a:gd name="connsiteY202" fmla="*/ 448656 h 2729893"/>
              <a:gd name="connsiteX203" fmla="*/ 1533610 w 1728872"/>
              <a:gd name="connsiteY203" fmla="*/ 429606 h 2729893"/>
              <a:gd name="connsiteX204" fmla="*/ 1528847 w 1728872"/>
              <a:gd name="connsiteY204" fmla="*/ 343881 h 2729893"/>
              <a:gd name="connsiteX205" fmla="*/ 1514560 w 1728872"/>
              <a:gd name="connsiteY205" fmla="*/ 324831 h 2729893"/>
              <a:gd name="connsiteX206" fmla="*/ 1505035 w 1728872"/>
              <a:gd name="connsiteY206" fmla="*/ 310543 h 2729893"/>
              <a:gd name="connsiteX207" fmla="*/ 1485985 w 1728872"/>
              <a:gd name="connsiteY207" fmla="*/ 305781 h 2729893"/>
              <a:gd name="connsiteX208" fmla="*/ 1457410 w 1728872"/>
              <a:gd name="connsiteY208" fmla="*/ 296256 h 2729893"/>
              <a:gd name="connsiteX209" fmla="*/ 1481222 w 1728872"/>
              <a:gd name="connsiteY209" fmla="*/ 272443 h 2729893"/>
              <a:gd name="connsiteX210" fmla="*/ 1500272 w 1728872"/>
              <a:gd name="connsiteY210" fmla="*/ 234343 h 2729893"/>
              <a:gd name="connsiteX211" fmla="*/ 1514560 w 1728872"/>
              <a:gd name="connsiteY211" fmla="*/ 162906 h 2729893"/>
              <a:gd name="connsiteX212" fmla="*/ 1519322 w 1728872"/>
              <a:gd name="connsiteY212" fmla="*/ 139093 h 2729893"/>
              <a:gd name="connsiteX213" fmla="*/ 1524085 w 1728872"/>
              <a:gd name="connsiteY213" fmla="*/ 124806 h 2729893"/>
              <a:gd name="connsiteX214" fmla="*/ 1528847 w 1728872"/>
              <a:gd name="connsiteY214" fmla="*/ 105756 h 2729893"/>
              <a:gd name="connsiteX215" fmla="*/ 1547897 w 1728872"/>
              <a:gd name="connsiteY215" fmla="*/ 77181 h 2729893"/>
              <a:gd name="connsiteX216" fmla="*/ 1557422 w 1728872"/>
              <a:gd name="connsiteY216" fmla="*/ 62893 h 2729893"/>
              <a:gd name="connsiteX217" fmla="*/ 1538372 w 1728872"/>
              <a:gd name="connsiteY217" fmla="*/ 20031 h 2729893"/>
              <a:gd name="connsiteX0" fmla="*/ 1538372 w 1728872"/>
              <a:gd name="connsiteY0" fmla="*/ 20031 h 2729893"/>
              <a:gd name="connsiteX1" fmla="*/ 1485985 w 1728872"/>
              <a:gd name="connsiteY1" fmla="*/ 8125 h 2729893"/>
              <a:gd name="connsiteX2" fmla="*/ 1445503 w 1728872"/>
              <a:gd name="connsiteY2" fmla="*/ 3361 h 2729893"/>
              <a:gd name="connsiteX3" fmla="*/ 1338347 w 1728872"/>
              <a:gd name="connsiteY3" fmla="*/ 67656 h 2729893"/>
              <a:gd name="connsiteX4" fmla="*/ 1288341 w 1728872"/>
              <a:gd name="connsiteY4" fmla="*/ 122425 h 2729893"/>
              <a:gd name="connsiteX5" fmla="*/ 1221666 w 1728872"/>
              <a:gd name="connsiteY5" fmla="*/ 124805 h 2729893"/>
              <a:gd name="connsiteX6" fmla="*/ 1202616 w 1728872"/>
              <a:gd name="connsiteY6" fmla="*/ 146238 h 2729893"/>
              <a:gd name="connsiteX7" fmla="*/ 1138322 w 1728872"/>
              <a:gd name="connsiteY7" fmla="*/ 165288 h 2729893"/>
              <a:gd name="connsiteX8" fmla="*/ 1085935 w 1728872"/>
              <a:gd name="connsiteY8" fmla="*/ 243868 h 2729893"/>
              <a:gd name="connsiteX9" fmla="*/ 1059741 w 1728872"/>
              <a:gd name="connsiteY9" fmla="*/ 296256 h 2729893"/>
              <a:gd name="connsiteX10" fmla="*/ 966872 w 1728872"/>
              <a:gd name="connsiteY10" fmla="*/ 267681 h 2729893"/>
              <a:gd name="connsiteX11" fmla="*/ 909722 w 1728872"/>
              <a:gd name="connsiteY11" fmla="*/ 310543 h 2729893"/>
              <a:gd name="connsiteX12" fmla="*/ 885910 w 1728872"/>
              <a:gd name="connsiteY12" fmla="*/ 405793 h 2729893"/>
              <a:gd name="connsiteX13" fmla="*/ 854953 w 1728872"/>
              <a:gd name="connsiteY13" fmla="*/ 489137 h 2729893"/>
              <a:gd name="connsiteX14" fmla="*/ 769229 w 1728872"/>
              <a:gd name="connsiteY14" fmla="*/ 470086 h 2729893"/>
              <a:gd name="connsiteX15" fmla="*/ 716841 w 1728872"/>
              <a:gd name="connsiteY15" fmla="*/ 484375 h 2729893"/>
              <a:gd name="connsiteX16" fmla="*/ 681122 w 1728872"/>
              <a:gd name="connsiteY16" fmla="*/ 524857 h 2729893"/>
              <a:gd name="connsiteX17" fmla="*/ 633497 w 1728872"/>
              <a:gd name="connsiteY17" fmla="*/ 529619 h 2729893"/>
              <a:gd name="connsiteX18" fmla="*/ 631115 w 1728872"/>
              <a:gd name="connsiteY18" fmla="*/ 562956 h 2729893"/>
              <a:gd name="connsiteX19" fmla="*/ 595397 w 1728872"/>
              <a:gd name="connsiteY19" fmla="*/ 577244 h 2729893"/>
              <a:gd name="connsiteX20" fmla="*/ 581110 w 1728872"/>
              <a:gd name="connsiteY20" fmla="*/ 624868 h 2729893"/>
              <a:gd name="connsiteX21" fmla="*/ 564441 w 1728872"/>
              <a:gd name="connsiteY21" fmla="*/ 667731 h 2729893"/>
              <a:gd name="connsiteX22" fmla="*/ 514435 w 1728872"/>
              <a:gd name="connsiteY22" fmla="*/ 686781 h 2729893"/>
              <a:gd name="connsiteX23" fmla="*/ 535866 w 1728872"/>
              <a:gd name="connsiteY23" fmla="*/ 729643 h 2729893"/>
              <a:gd name="connsiteX24" fmla="*/ 571585 w 1728872"/>
              <a:gd name="connsiteY24" fmla="*/ 751075 h 2729893"/>
              <a:gd name="connsiteX25" fmla="*/ 595397 w 1728872"/>
              <a:gd name="connsiteY25" fmla="*/ 746313 h 2729893"/>
              <a:gd name="connsiteX26" fmla="*/ 616828 w 1728872"/>
              <a:gd name="connsiteY26" fmla="*/ 782031 h 2729893"/>
              <a:gd name="connsiteX27" fmla="*/ 604922 w 1728872"/>
              <a:gd name="connsiteY27" fmla="*/ 839181 h 2729893"/>
              <a:gd name="connsiteX28" fmla="*/ 635879 w 1728872"/>
              <a:gd name="connsiteY28" fmla="*/ 874900 h 2729893"/>
              <a:gd name="connsiteX29" fmla="*/ 588253 w 1728872"/>
              <a:gd name="connsiteY29" fmla="*/ 901094 h 2729893"/>
              <a:gd name="connsiteX30" fmla="*/ 566822 w 1728872"/>
              <a:gd name="connsiteY30" fmla="*/ 889186 h 2729893"/>
              <a:gd name="connsiteX31" fmla="*/ 566822 w 1728872"/>
              <a:gd name="connsiteY31" fmla="*/ 939193 h 2729893"/>
              <a:gd name="connsiteX32" fmla="*/ 509672 w 1728872"/>
              <a:gd name="connsiteY32" fmla="*/ 1005868 h 2729893"/>
              <a:gd name="connsiteX33" fmla="*/ 476335 w 1728872"/>
              <a:gd name="connsiteY33" fmla="*/ 986818 h 2729893"/>
              <a:gd name="connsiteX34" fmla="*/ 457285 w 1728872"/>
              <a:gd name="connsiteY34" fmla="*/ 991581 h 2729893"/>
              <a:gd name="connsiteX35" fmla="*/ 462047 w 1728872"/>
              <a:gd name="connsiteY35" fmla="*/ 1015393 h 2729893"/>
              <a:gd name="connsiteX36" fmla="*/ 481097 w 1728872"/>
              <a:gd name="connsiteY36" fmla="*/ 1043968 h 2729893"/>
              <a:gd name="connsiteX37" fmla="*/ 490622 w 1728872"/>
              <a:gd name="connsiteY37" fmla="*/ 1082068 h 2729893"/>
              <a:gd name="connsiteX38" fmla="*/ 485860 w 1728872"/>
              <a:gd name="connsiteY38" fmla="*/ 1182081 h 2729893"/>
              <a:gd name="connsiteX39" fmla="*/ 452522 w 1728872"/>
              <a:gd name="connsiteY39" fmla="*/ 1215418 h 2729893"/>
              <a:gd name="connsiteX40" fmla="*/ 438235 w 1728872"/>
              <a:gd name="connsiteY40" fmla="*/ 1229706 h 2729893"/>
              <a:gd name="connsiteX41" fmla="*/ 414422 w 1728872"/>
              <a:gd name="connsiteY41" fmla="*/ 1220181 h 2729893"/>
              <a:gd name="connsiteX42" fmla="*/ 395372 w 1728872"/>
              <a:gd name="connsiteY42" fmla="*/ 1215418 h 2729893"/>
              <a:gd name="connsiteX43" fmla="*/ 390610 w 1728872"/>
              <a:gd name="connsiteY43" fmla="*/ 1234468 h 2729893"/>
              <a:gd name="connsiteX44" fmla="*/ 385847 w 1728872"/>
              <a:gd name="connsiteY44" fmla="*/ 1258281 h 2729893"/>
              <a:gd name="connsiteX45" fmla="*/ 381085 w 1728872"/>
              <a:gd name="connsiteY45" fmla="*/ 1291618 h 2729893"/>
              <a:gd name="connsiteX46" fmla="*/ 376322 w 1728872"/>
              <a:gd name="connsiteY46" fmla="*/ 1305906 h 2729893"/>
              <a:gd name="connsiteX47" fmla="*/ 371560 w 1728872"/>
              <a:gd name="connsiteY47" fmla="*/ 1324956 h 2729893"/>
              <a:gd name="connsiteX48" fmla="*/ 366797 w 1728872"/>
              <a:gd name="connsiteY48" fmla="*/ 1348768 h 2729893"/>
              <a:gd name="connsiteX49" fmla="*/ 338222 w 1728872"/>
              <a:gd name="connsiteY49" fmla="*/ 1377343 h 2729893"/>
              <a:gd name="connsiteX50" fmla="*/ 319172 w 1728872"/>
              <a:gd name="connsiteY50" fmla="*/ 1391631 h 2729893"/>
              <a:gd name="connsiteX51" fmla="*/ 290597 w 1728872"/>
              <a:gd name="connsiteY51" fmla="*/ 1401156 h 2729893"/>
              <a:gd name="connsiteX52" fmla="*/ 276310 w 1728872"/>
              <a:gd name="connsiteY52" fmla="*/ 1415443 h 2729893"/>
              <a:gd name="connsiteX53" fmla="*/ 262022 w 1728872"/>
              <a:gd name="connsiteY53" fmla="*/ 1424968 h 2729893"/>
              <a:gd name="connsiteX54" fmla="*/ 257260 w 1728872"/>
              <a:gd name="connsiteY54" fmla="*/ 1439256 h 2729893"/>
              <a:gd name="connsiteX55" fmla="*/ 242972 w 1728872"/>
              <a:gd name="connsiteY55" fmla="*/ 1463068 h 2729893"/>
              <a:gd name="connsiteX56" fmla="*/ 209635 w 1728872"/>
              <a:gd name="connsiteY56" fmla="*/ 1496406 h 2729893"/>
              <a:gd name="connsiteX57" fmla="*/ 195347 w 1728872"/>
              <a:gd name="connsiteY57" fmla="*/ 1510693 h 2729893"/>
              <a:gd name="connsiteX58" fmla="*/ 157247 w 1728872"/>
              <a:gd name="connsiteY58" fmla="*/ 1539268 h 2729893"/>
              <a:gd name="connsiteX59" fmla="*/ 142960 w 1728872"/>
              <a:gd name="connsiteY59" fmla="*/ 1553556 h 2729893"/>
              <a:gd name="connsiteX60" fmla="*/ 114385 w 1728872"/>
              <a:gd name="connsiteY60" fmla="*/ 1577368 h 2729893"/>
              <a:gd name="connsiteX61" fmla="*/ 109622 w 1728872"/>
              <a:gd name="connsiteY61" fmla="*/ 1591656 h 2729893"/>
              <a:gd name="connsiteX62" fmla="*/ 100097 w 1728872"/>
              <a:gd name="connsiteY62" fmla="*/ 1653568 h 2729893"/>
              <a:gd name="connsiteX63" fmla="*/ 71522 w 1728872"/>
              <a:gd name="connsiteY63" fmla="*/ 1677381 h 2729893"/>
              <a:gd name="connsiteX64" fmla="*/ 38185 w 1728872"/>
              <a:gd name="connsiteY64" fmla="*/ 1720243 h 2729893"/>
              <a:gd name="connsiteX65" fmla="*/ 28660 w 1728872"/>
              <a:gd name="connsiteY65" fmla="*/ 1739293 h 2729893"/>
              <a:gd name="connsiteX66" fmla="*/ 42947 w 1728872"/>
              <a:gd name="connsiteY66" fmla="*/ 1786918 h 2729893"/>
              <a:gd name="connsiteX67" fmla="*/ 47710 w 1728872"/>
              <a:gd name="connsiteY67" fmla="*/ 1805968 h 2729893"/>
              <a:gd name="connsiteX68" fmla="*/ 52472 w 1728872"/>
              <a:gd name="connsiteY68" fmla="*/ 1820256 h 2729893"/>
              <a:gd name="connsiteX69" fmla="*/ 38185 w 1728872"/>
              <a:gd name="connsiteY69" fmla="*/ 1877406 h 2729893"/>
              <a:gd name="connsiteX70" fmla="*/ 28660 w 1728872"/>
              <a:gd name="connsiteY70" fmla="*/ 1905981 h 2729893"/>
              <a:gd name="connsiteX71" fmla="*/ 57235 w 1728872"/>
              <a:gd name="connsiteY71" fmla="*/ 1958368 h 2729893"/>
              <a:gd name="connsiteX72" fmla="*/ 61997 w 1728872"/>
              <a:gd name="connsiteY72" fmla="*/ 1977418 h 2729893"/>
              <a:gd name="connsiteX73" fmla="*/ 23897 w 1728872"/>
              <a:gd name="connsiteY73" fmla="*/ 1977418 h 2729893"/>
              <a:gd name="connsiteX74" fmla="*/ 85 w 1728872"/>
              <a:gd name="connsiteY74" fmla="*/ 1982181 h 2729893"/>
              <a:gd name="connsiteX75" fmla="*/ 19135 w 1728872"/>
              <a:gd name="connsiteY75" fmla="*/ 2020281 h 2729893"/>
              <a:gd name="connsiteX76" fmla="*/ 33422 w 1728872"/>
              <a:gd name="connsiteY76" fmla="*/ 2206018 h 2729893"/>
              <a:gd name="connsiteX77" fmla="*/ 47710 w 1728872"/>
              <a:gd name="connsiteY77" fmla="*/ 2277456 h 2729893"/>
              <a:gd name="connsiteX78" fmla="*/ 66760 w 1728872"/>
              <a:gd name="connsiteY78" fmla="*/ 2301268 h 2729893"/>
              <a:gd name="connsiteX79" fmla="*/ 76285 w 1728872"/>
              <a:gd name="connsiteY79" fmla="*/ 2315556 h 2729893"/>
              <a:gd name="connsiteX80" fmla="*/ 104860 w 1728872"/>
              <a:gd name="connsiteY80" fmla="*/ 2329843 h 2729893"/>
              <a:gd name="connsiteX81" fmla="*/ 157247 w 1728872"/>
              <a:gd name="connsiteY81" fmla="*/ 2391756 h 2729893"/>
              <a:gd name="connsiteX82" fmla="*/ 171535 w 1728872"/>
              <a:gd name="connsiteY82" fmla="*/ 2425093 h 2729893"/>
              <a:gd name="connsiteX83" fmla="*/ 176297 w 1728872"/>
              <a:gd name="connsiteY83" fmla="*/ 2448906 h 2729893"/>
              <a:gd name="connsiteX84" fmla="*/ 190585 w 1728872"/>
              <a:gd name="connsiteY84" fmla="*/ 2467956 h 2729893"/>
              <a:gd name="connsiteX85" fmla="*/ 195347 w 1728872"/>
              <a:gd name="connsiteY85" fmla="*/ 2482243 h 2729893"/>
              <a:gd name="connsiteX86" fmla="*/ 204872 w 1728872"/>
              <a:gd name="connsiteY86" fmla="*/ 2501293 h 2729893"/>
              <a:gd name="connsiteX87" fmla="*/ 209635 w 1728872"/>
              <a:gd name="connsiteY87" fmla="*/ 2525106 h 2729893"/>
              <a:gd name="connsiteX88" fmla="*/ 233447 w 1728872"/>
              <a:gd name="connsiteY88" fmla="*/ 2567968 h 2729893"/>
              <a:gd name="connsiteX89" fmla="*/ 238210 w 1728872"/>
              <a:gd name="connsiteY89" fmla="*/ 2582256 h 2729893"/>
              <a:gd name="connsiteX90" fmla="*/ 262022 w 1728872"/>
              <a:gd name="connsiteY90" fmla="*/ 2606068 h 2729893"/>
              <a:gd name="connsiteX91" fmla="*/ 271547 w 1728872"/>
              <a:gd name="connsiteY91" fmla="*/ 2620356 h 2729893"/>
              <a:gd name="connsiteX92" fmla="*/ 300122 w 1728872"/>
              <a:gd name="connsiteY92" fmla="*/ 2625118 h 2729893"/>
              <a:gd name="connsiteX93" fmla="*/ 395372 w 1728872"/>
              <a:gd name="connsiteY93" fmla="*/ 2653693 h 2729893"/>
              <a:gd name="connsiteX94" fmla="*/ 395372 w 1728872"/>
              <a:gd name="connsiteY94" fmla="*/ 2653693 h 2729893"/>
              <a:gd name="connsiteX95" fmla="*/ 452522 w 1728872"/>
              <a:gd name="connsiteY95" fmla="*/ 2672743 h 2729893"/>
              <a:gd name="connsiteX96" fmla="*/ 476335 w 1728872"/>
              <a:gd name="connsiteY96" fmla="*/ 2682268 h 2729893"/>
              <a:gd name="connsiteX97" fmla="*/ 504910 w 1728872"/>
              <a:gd name="connsiteY97" fmla="*/ 2691793 h 2729893"/>
              <a:gd name="connsiteX98" fmla="*/ 552535 w 1728872"/>
              <a:gd name="connsiteY98" fmla="*/ 2701318 h 2729893"/>
              <a:gd name="connsiteX99" fmla="*/ 600160 w 1728872"/>
              <a:gd name="connsiteY99" fmla="*/ 2715606 h 2729893"/>
              <a:gd name="connsiteX100" fmla="*/ 628735 w 1728872"/>
              <a:gd name="connsiteY100" fmla="*/ 2725131 h 2729893"/>
              <a:gd name="connsiteX101" fmla="*/ 643022 w 1728872"/>
              <a:gd name="connsiteY101" fmla="*/ 2729893 h 2729893"/>
              <a:gd name="connsiteX102" fmla="*/ 652547 w 1728872"/>
              <a:gd name="connsiteY102" fmla="*/ 2663218 h 2729893"/>
              <a:gd name="connsiteX103" fmla="*/ 666835 w 1728872"/>
              <a:gd name="connsiteY103" fmla="*/ 2653693 h 2729893"/>
              <a:gd name="connsiteX104" fmla="*/ 695410 w 1728872"/>
              <a:gd name="connsiteY104" fmla="*/ 2644168 h 2729893"/>
              <a:gd name="connsiteX105" fmla="*/ 709697 w 1728872"/>
              <a:gd name="connsiteY105" fmla="*/ 2634643 h 2729893"/>
              <a:gd name="connsiteX106" fmla="*/ 738272 w 1728872"/>
              <a:gd name="connsiteY106" fmla="*/ 2625118 h 2729893"/>
              <a:gd name="connsiteX107" fmla="*/ 771610 w 1728872"/>
              <a:gd name="connsiteY107" fmla="*/ 2610831 h 2729893"/>
              <a:gd name="connsiteX108" fmla="*/ 800185 w 1728872"/>
              <a:gd name="connsiteY108" fmla="*/ 2587018 h 2729893"/>
              <a:gd name="connsiteX109" fmla="*/ 833522 w 1728872"/>
              <a:gd name="connsiteY109" fmla="*/ 2553681 h 2729893"/>
              <a:gd name="connsiteX110" fmla="*/ 895435 w 1728872"/>
              <a:gd name="connsiteY110" fmla="*/ 2534631 h 2729893"/>
              <a:gd name="connsiteX111" fmla="*/ 924010 w 1728872"/>
              <a:gd name="connsiteY111" fmla="*/ 2520343 h 2729893"/>
              <a:gd name="connsiteX112" fmla="*/ 962110 w 1728872"/>
              <a:gd name="connsiteY112" fmla="*/ 2510818 h 2729893"/>
              <a:gd name="connsiteX113" fmla="*/ 976397 w 1728872"/>
              <a:gd name="connsiteY113" fmla="*/ 2506056 h 2729893"/>
              <a:gd name="connsiteX114" fmla="*/ 995447 w 1728872"/>
              <a:gd name="connsiteY114" fmla="*/ 2501293 h 2729893"/>
              <a:gd name="connsiteX115" fmla="*/ 1014497 w 1728872"/>
              <a:gd name="connsiteY115" fmla="*/ 2491768 h 2729893"/>
              <a:gd name="connsiteX116" fmla="*/ 1062122 w 1728872"/>
              <a:gd name="connsiteY116" fmla="*/ 2482243 h 2729893"/>
              <a:gd name="connsiteX117" fmla="*/ 1066885 w 1728872"/>
              <a:gd name="connsiteY117" fmla="*/ 2463193 h 2729893"/>
              <a:gd name="connsiteX118" fmla="*/ 1109747 w 1728872"/>
              <a:gd name="connsiteY118" fmla="*/ 2448906 h 2729893"/>
              <a:gd name="connsiteX119" fmla="*/ 1114510 w 1728872"/>
              <a:gd name="connsiteY119" fmla="*/ 2429856 h 2729893"/>
              <a:gd name="connsiteX120" fmla="*/ 1109747 w 1728872"/>
              <a:gd name="connsiteY120" fmla="*/ 2415568 h 2729893"/>
              <a:gd name="connsiteX121" fmla="*/ 1081172 w 1728872"/>
              <a:gd name="connsiteY121" fmla="*/ 2377468 h 2729893"/>
              <a:gd name="connsiteX122" fmla="*/ 1071647 w 1728872"/>
              <a:gd name="connsiteY122" fmla="*/ 2363181 h 2729893"/>
              <a:gd name="connsiteX123" fmla="*/ 1038310 w 1728872"/>
              <a:gd name="connsiteY123" fmla="*/ 2320318 h 2729893"/>
              <a:gd name="connsiteX124" fmla="*/ 1066885 w 1728872"/>
              <a:gd name="connsiteY124" fmla="*/ 2253643 h 2729893"/>
              <a:gd name="connsiteX125" fmla="*/ 1081172 w 1728872"/>
              <a:gd name="connsiteY125" fmla="*/ 2248881 h 2729893"/>
              <a:gd name="connsiteX126" fmla="*/ 1100222 w 1728872"/>
              <a:gd name="connsiteY126" fmla="*/ 2234593 h 2729893"/>
              <a:gd name="connsiteX127" fmla="*/ 1114510 w 1728872"/>
              <a:gd name="connsiteY127" fmla="*/ 2225068 h 2729893"/>
              <a:gd name="connsiteX128" fmla="*/ 1128797 w 1728872"/>
              <a:gd name="connsiteY128" fmla="*/ 2210781 h 2729893"/>
              <a:gd name="connsiteX129" fmla="*/ 1138322 w 1728872"/>
              <a:gd name="connsiteY129" fmla="*/ 2186968 h 2729893"/>
              <a:gd name="connsiteX130" fmla="*/ 1157372 w 1728872"/>
              <a:gd name="connsiteY130" fmla="*/ 2158393 h 2729893"/>
              <a:gd name="connsiteX131" fmla="*/ 1176422 w 1728872"/>
              <a:gd name="connsiteY131" fmla="*/ 2129818 h 2729893"/>
              <a:gd name="connsiteX132" fmla="*/ 1190710 w 1728872"/>
              <a:gd name="connsiteY132" fmla="*/ 2120293 h 2729893"/>
              <a:gd name="connsiteX133" fmla="*/ 1309772 w 1728872"/>
              <a:gd name="connsiteY133" fmla="*/ 2110768 h 2729893"/>
              <a:gd name="connsiteX134" fmla="*/ 1324060 w 1728872"/>
              <a:gd name="connsiteY134" fmla="*/ 2091718 h 2729893"/>
              <a:gd name="connsiteX135" fmla="*/ 1333585 w 1728872"/>
              <a:gd name="connsiteY135" fmla="*/ 2063143 h 2729893"/>
              <a:gd name="connsiteX136" fmla="*/ 1357397 w 1728872"/>
              <a:gd name="connsiteY136" fmla="*/ 2053618 h 2729893"/>
              <a:gd name="connsiteX137" fmla="*/ 1405022 w 1728872"/>
              <a:gd name="connsiteY137" fmla="*/ 2044093 h 2729893"/>
              <a:gd name="connsiteX138" fmla="*/ 1395497 w 1728872"/>
              <a:gd name="connsiteY138" fmla="*/ 2020281 h 2729893"/>
              <a:gd name="connsiteX139" fmla="*/ 1419310 w 1728872"/>
              <a:gd name="connsiteY139" fmla="*/ 2015518 h 2729893"/>
              <a:gd name="connsiteX140" fmla="*/ 1476460 w 1728872"/>
              <a:gd name="connsiteY140" fmla="*/ 2001231 h 2729893"/>
              <a:gd name="connsiteX141" fmla="*/ 1490747 w 1728872"/>
              <a:gd name="connsiteY141" fmla="*/ 1996468 h 2729893"/>
              <a:gd name="connsiteX142" fmla="*/ 1528847 w 1728872"/>
              <a:gd name="connsiteY142" fmla="*/ 1991706 h 2729893"/>
              <a:gd name="connsiteX143" fmla="*/ 1543135 w 1728872"/>
              <a:gd name="connsiteY143" fmla="*/ 1967893 h 2729893"/>
              <a:gd name="connsiteX144" fmla="*/ 1552660 w 1728872"/>
              <a:gd name="connsiteY144" fmla="*/ 1915506 h 2729893"/>
              <a:gd name="connsiteX145" fmla="*/ 1595522 w 1728872"/>
              <a:gd name="connsiteY145" fmla="*/ 1905981 h 2729893"/>
              <a:gd name="connsiteX146" fmla="*/ 1605047 w 1728872"/>
              <a:gd name="connsiteY146" fmla="*/ 1891693 h 2729893"/>
              <a:gd name="connsiteX147" fmla="*/ 1609810 w 1728872"/>
              <a:gd name="connsiteY147" fmla="*/ 1877406 h 2729893"/>
              <a:gd name="connsiteX148" fmla="*/ 1628860 w 1728872"/>
              <a:gd name="connsiteY148" fmla="*/ 1863118 h 2729893"/>
              <a:gd name="connsiteX149" fmla="*/ 1657435 w 1728872"/>
              <a:gd name="connsiteY149" fmla="*/ 1834543 h 2729893"/>
              <a:gd name="connsiteX150" fmla="*/ 1647910 w 1728872"/>
              <a:gd name="connsiteY150" fmla="*/ 1791681 h 2729893"/>
              <a:gd name="connsiteX151" fmla="*/ 1624097 w 1728872"/>
              <a:gd name="connsiteY151" fmla="*/ 1763106 h 2729893"/>
              <a:gd name="connsiteX152" fmla="*/ 1581235 w 1728872"/>
              <a:gd name="connsiteY152" fmla="*/ 1715481 h 2729893"/>
              <a:gd name="connsiteX153" fmla="*/ 1562185 w 1728872"/>
              <a:gd name="connsiteY153" fmla="*/ 1710718 h 2729893"/>
              <a:gd name="connsiteX154" fmla="*/ 1547897 w 1728872"/>
              <a:gd name="connsiteY154" fmla="*/ 1677381 h 2729893"/>
              <a:gd name="connsiteX155" fmla="*/ 1585997 w 1728872"/>
              <a:gd name="connsiteY155" fmla="*/ 1653568 h 2729893"/>
              <a:gd name="connsiteX156" fmla="*/ 1619335 w 1728872"/>
              <a:gd name="connsiteY156" fmla="*/ 1639281 h 2729893"/>
              <a:gd name="connsiteX157" fmla="*/ 1652672 w 1728872"/>
              <a:gd name="connsiteY157" fmla="*/ 1629756 h 2729893"/>
              <a:gd name="connsiteX158" fmla="*/ 1681247 w 1728872"/>
              <a:gd name="connsiteY158" fmla="*/ 1620231 h 2729893"/>
              <a:gd name="connsiteX159" fmla="*/ 1695535 w 1728872"/>
              <a:gd name="connsiteY159" fmla="*/ 1601181 h 2729893"/>
              <a:gd name="connsiteX160" fmla="*/ 1705060 w 1728872"/>
              <a:gd name="connsiteY160" fmla="*/ 1586893 h 2729893"/>
              <a:gd name="connsiteX161" fmla="*/ 1700297 w 1728872"/>
              <a:gd name="connsiteY161" fmla="*/ 1544031 h 2729893"/>
              <a:gd name="connsiteX162" fmla="*/ 1686010 w 1728872"/>
              <a:gd name="connsiteY162" fmla="*/ 1524981 h 2729893"/>
              <a:gd name="connsiteX163" fmla="*/ 1681247 w 1728872"/>
              <a:gd name="connsiteY163" fmla="*/ 1505931 h 2729893"/>
              <a:gd name="connsiteX164" fmla="*/ 1671722 w 1728872"/>
              <a:gd name="connsiteY164" fmla="*/ 1477356 h 2729893"/>
              <a:gd name="connsiteX165" fmla="*/ 1676485 w 1728872"/>
              <a:gd name="connsiteY165" fmla="*/ 1410681 h 2729893"/>
              <a:gd name="connsiteX166" fmla="*/ 1681247 w 1728872"/>
              <a:gd name="connsiteY166" fmla="*/ 1372581 h 2729893"/>
              <a:gd name="connsiteX167" fmla="*/ 1700297 w 1728872"/>
              <a:gd name="connsiteY167" fmla="*/ 1353531 h 2729893"/>
              <a:gd name="connsiteX168" fmla="*/ 1709822 w 1728872"/>
              <a:gd name="connsiteY168" fmla="*/ 1329718 h 2729893"/>
              <a:gd name="connsiteX169" fmla="*/ 1714585 w 1728872"/>
              <a:gd name="connsiteY169" fmla="*/ 1315431 h 2729893"/>
              <a:gd name="connsiteX170" fmla="*/ 1728872 w 1728872"/>
              <a:gd name="connsiteY170" fmla="*/ 1286856 h 2729893"/>
              <a:gd name="connsiteX171" fmla="*/ 1719347 w 1728872"/>
              <a:gd name="connsiteY171" fmla="*/ 1196368 h 2729893"/>
              <a:gd name="connsiteX172" fmla="*/ 1681247 w 1728872"/>
              <a:gd name="connsiteY172" fmla="*/ 1158268 h 2729893"/>
              <a:gd name="connsiteX173" fmla="*/ 1666960 w 1728872"/>
              <a:gd name="connsiteY173" fmla="*/ 1143981 h 2729893"/>
              <a:gd name="connsiteX174" fmla="*/ 1652672 w 1728872"/>
              <a:gd name="connsiteY174" fmla="*/ 1129693 h 2729893"/>
              <a:gd name="connsiteX175" fmla="*/ 1633622 w 1728872"/>
              <a:gd name="connsiteY175" fmla="*/ 1120168 h 2729893"/>
              <a:gd name="connsiteX176" fmla="*/ 1614572 w 1728872"/>
              <a:gd name="connsiteY176" fmla="*/ 1101118 h 2729893"/>
              <a:gd name="connsiteX177" fmla="*/ 1600285 w 1728872"/>
              <a:gd name="connsiteY177" fmla="*/ 1096356 h 2729893"/>
              <a:gd name="connsiteX178" fmla="*/ 1581235 w 1728872"/>
              <a:gd name="connsiteY178" fmla="*/ 1086831 h 2729893"/>
              <a:gd name="connsiteX179" fmla="*/ 1547897 w 1728872"/>
              <a:gd name="connsiteY179" fmla="*/ 1077306 h 2729893"/>
              <a:gd name="connsiteX180" fmla="*/ 1528847 w 1728872"/>
              <a:gd name="connsiteY180" fmla="*/ 1067781 h 2729893"/>
              <a:gd name="connsiteX181" fmla="*/ 1500272 w 1728872"/>
              <a:gd name="connsiteY181" fmla="*/ 1063018 h 2729893"/>
              <a:gd name="connsiteX182" fmla="*/ 1481222 w 1728872"/>
              <a:gd name="connsiteY182" fmla="*/ 1029681 h 2729893"/>
              <a:gd name="connsiteX183" fmla="*/ 1466935 w 1728872"/>
              <a:gd name="connsiteY183" fmla="*/ 986818 h 2729893"/>
              <a:gd name="connsiteX184" fmla="*/ 1457410 w 1728872"/>
              <a:gd name="connsiteY184" fmla="*/ 967768 h 2729893"/>
              <a:gd name="connsiteX185" fmla="*/ 1452647 w 1728872"/>
              <a:gd name="connsiteY185" fmla="*/ 953481 h 2729893"/>
              <a:gd name="connsiteX186" fmla="*/ 1443122 w 1728872"/>
              <a:gd name="connsiteY186" fmla="*/ 929668 h 2729893"/>
              <a:gd name="connsiteX187" fmla="*/ 1452647 w 1728872"/>
              <a:gd name="connsiteY187" fmla="*/ 867756 h 2729893"/>
              <a:gd name="connsiteX188" fmla="*/ 1462172 w 1728872"/>
              <a:gd name="connsiteY188" fmla="*/ 853468 h 2729893"/>
              <a:gd name="connsiteX189" fmla="*/ 1466935 w 1728872"/>
              <a:gd name="connsiteY189" fmla="*/ 839181 h 2729893"/>
              <a:gd name="connsiteX190" fmla="*/ 1500272 w 1728872"/>
              <a:gd name="connsiteY190" fmla="*/ 786793 h 2729893"/>
              <a:gd name="connsiteX191" fmla="*/ 1519322 w 1728872"/>
              <a:gd name="connsiteY191" fmla="*/ 739168 h 2729893"/>
              <a:gd name="connsiteX192" fmla="*/ 1528847 w 1728872"/>
              <a:gd name="connsiteY192" fmla="*/ 715356 h 2729893"/>
              <a:gd name="connsiteX193" fmla="*/ 1543135 w 1728872"/>
              <a:gd name="connsiteY193" fmla="*/ 701068 h 2729893"/>
              <a:gd name="connsiteX194" fmla="*/ 1562185 w 1728872"/>
              <a:gd name="connsiteY194" fmla="*/ 686781 h 2729893"/>
              <a:gd name="connsiteX195" fmla="*/ 1590760 w 1728872"/>
              <a:gd name="connsiteY195" fmla="*/ 643918 h 2729893"/>
              <a:gd name="connsiteX196" fmla="*/ 1600285 w 1728872"/>
              <a:gd name="connsiteY196" fmla="*/ 615343 h 2729893"/>
              <a:gd name="connsiteX197" fmla="*/ 1619335 w 1728872"/>
              <a:gd name="connsiteY197" fmla="*/ 586768 h 2729893"/>
              <a:gd name="connsiteX198" fmla="*/ 1614572 w 1728872"/>
              <a:gd name="connsiteY198" fmla="*/ 491518 h 2729893"/>
              <a:gd name="connsiteX199" fmla="*/ 1585997 w 1728872"/>
              <a:gd name="connsiteY199" fmla="*/ 467706 h 2729893"/>
              <a:gd name="connsiteX200" fmla="*/ 1571710 w 1728872"/>
              <a:gd name="connsiteY200" fmla="*/ 462943 h 2729893"/>
              <a:gd name="connsiteX201" fmla="*/ 1538372 w 1728872"/>
              <a:gd name="connsiteY201" fmla="*/ 448656 h 2729893"/>
              <a:gd name="connsiteX202" fmla="*/ 1533610 w 1728872"/>
              <a:gd name="connsiteY202" fmla="*/ 429606 h 2729893"/>
              <a:gd name="connsiteX203" fmla="*/ 1528847 w 1728872"/>
              <a:gd name="connsiteY203" fmla="*/ 343881 h 2729893"/>
              <a:gd name="connsiteX204" fmla="*/ 1514560 w 1728872"/>
              <a:gd name="connsiteY204" fmla="*/ 324831 h 2729893"/>
              <a:gd name="connsiteX205" fmla="*/ 1505035 w 1728872"/>
              <a:gd name="connsiteY205" fmla="*/ 310543 h 2729893"/>
              <a:gd name="connsiteX206" fmla="*/ 1485985 w 1728872"/>
              <a:gd name="connsiteY206" fmla="*/ 305781 h 2729893"/>
              <a:gd name="connsiteX207" fmla="*/ 1457410 w 1728872"/>
              <a:gd name="connsiteY207" fmla="*/ 296256 h 2729893"/>
              <a:gd name="connsiteX208" fmla="*/ 1481222 w 1728872"/>
              <a:gd name="connsiteY208" fmla="*/ 272443 h 2729893"/>
              <a:gd name="connsiteX209" fmla="*/ 1500272 w 1728872"/>
              <a:gd name="connsiteY209" fmla="*/ 234343 h 2729893"/>
              <a:gd name="connsiteX210" fmla="*/ 1514560 w 1728872"/>
              <a:gd name="connsiteY210" fmla="*/ 162906 h 2729893"/>
              <a:gd name="connsiteX211" fmla="*/ 1519322 w 1728872"/>
              <a:gd name="connsiteY211" fmla="*/ 139093 h 2729893"/>
              <a:gd name="connsiteX212" fmla="*/ 1524085 w 1728872"/>
              <a:gd name="connsiteY212" fmla="*/ 124806 h 2729893"/>
              <a:gd name="connsiteX213" fmla="*/ 1528847 w 1728872"/>
              <a:gd name="connsiteY213" fmla="*/ 105756 h 2729893"/>
              <a:gd name="connsiteX214" fmla="*/ 1547897 w 1728872"/>
              <a:gd name="connsiteY214" fmla="*/ 77181 h 2729893"/>
              <a:gd name="connsiteX215" fmla="*/ 1557422 w 1728872"/>
              <a:gd name="connsiteY215" fmla="*/ 62893 h 2729893"/>
              <a:gd name="connsiteX216" fmla="*/ 1538372 w 1728872"/>
              <a:gd name="connsiteY216" fmla="*/ 20031 h 2729893"/>
              <a:gd name="connsiteX0" fmla="*/ 1538372 w 1728872"/>
              <a:gd name="connsiteY0" fmla="*/ 20031 h 2729893"/>
              <a:gd name="connsiteX1" fmla="*/ 1485985 w 1728872"/>
              <a:gd name="connsiteY1" fmla="*/ 8125 h 2729893"/>
              <a:gd name="connsiteX2" fmla="*/ 1445503 w 1728872"/>
              <a:gd name="connsiteY2" fmla="*/ 3361 h 2729893"/>
              <a:gd name="connsiteX3" fmla="*/ 1338347 w 1728872"/>
              <a:gd name="connsiteY3" fmla="*/ 67656 h 2729893"/>
              <a:gd name="connsiteX4" fmla="*/ 1288341 w 1728872"/>
              <a:gd name="connsiteY4" fmla="*/ 122425 h 2729893"/>
              <a:gd name="connsiteX5" fmla="*/ 1221666 w 1728872"/>
              <a:gd name="connsiteY5" fmla="*/ 124805 h 2729893"/>
              <a:gd name="connsiteX6" fmla="*/ 1202616 w 1728872"/>
              <a:gd name="connsiteY6" fmla="*/ 146238 h 2729893"/>
              <a:gd name="connsiteX7" fmla="*/ 1138322 w 1728872"/>
              <a:gd name="connsiteY7" fmla="*/ 165288 h 2729893"/>
              <a:gd name="connsiteX8" fmla="*/ 1085935 w 1728872"/>
              <a:gd name="connsiteY8" fmla="*/ 243868 h 2729893"/>
              <a:gd name="connsiteX9" fmla="*/ 1059741 w 1728872"/>
              <a:gd name="connsiteY9" fmla="*/ 296256 h 2729893"/>
              <a:gd name="connsiteX10" fmla="*/ 966872 w 1728872"/>
              <a:gd name="connsiteY10" fmla="*/ 267681 h 2729893"/>
              <a:gd name="connsiteX11" fmla="*/ 909722 w 1728872"/>
              <a:gd name="connsiteY11" fmla="*/ 310543 h 2729893"/>
              <a:gd name="connsiteX12" fmla="*/ 885910 w 1728872"/>
              <a:gd name="connsiteY12" fmla="*/ 405793 h 2729893"/>
              <a:gd name="connsiteX13" fmla="*/ 854953 w 1728872"/>
              <a:gd name="connsiteY13" fmla="*/ 489137 h 2729893"/>
              <a:gd name="connsiteX14" fmla="*/ 769229 w 1728872"/>
              <a:gd name="connsiteY14" fmla="*/ 470086 h 2729893"/>
              <a:gd name="connsiteX15" fmla="*/ 716841 w 1728872"/>
              <a:gd name="connsiteY15" fmla="*/ 484375 h 2729893"/>
              <a:gd name="connsiteX16" fmla="*/ 681122 w 1728872"/>
              <a:gd name="connsiteY16" fmla="*/ 524857 h 2729893"/>
              <a:gd name="connsiteX17" fmla="*/ 633497 w 1728872"/>
              <a:gd name="connsiteY17" fmla="*/ 529619 h 2729893"/>
              <a:gd name="connsiteX18" fmla="*/ 631115 w 1728872"/>
              <a:gd name="connsiteY18" fmla="*/ 562956 h 2729893"/>
              <a:gd name="connsiteX19" fmla="*/ 595397 w 1728872"/>
              <a:gd name="connsiteY19" fmla="*/ 577244 h 2729893"/>
              <a:gd name="connsiteX20" fmla="*/ 581110 w 1728872"/>
              <a:gd name="connsiteY20" fmla="*/ 624868 h 2729893"/>
              <a:gd name="connsiteX21" fmla="*/ 564441 w 1728872"/>
              <a:gd name="connsiteY21" fmla="*/ 667731 h 2729893"/>
              <a:gd name="connsiteX22" fmla="*/ 514435 w 1728872"/>
              <a:gd name="connsiteY22" fmla="*/ 686781 h 2729893"/>
              <a:gd name="connsiteX23" fmla="*/ 535866 w 1728872"/>
              <a:gd name="connsiteY23" fmla="*/ 729643 h 2729893"/>
              <a:gd name="connsiteX24" fmla="*/ 571585 w 1728872"/>
              <a:gd name="connsiteY24" fmla="*/ 751075 h 2729893"/>
              <a:gd name="connsiteX25" fmla="*/ 595397 w 1728872"/>
              <a:gd name="connsiteY25" fmla="*/ 746313 h 2729893"/>
              <a:gd name="connsiteX26" fmla="*/ 616828 w 1728872"/>
              <a:gd name="connsiteY26" fmla="*/ 782031 h 2729893"/>
              <a:gd name="connsiteX27" fmla="*/ 604922 w 1728872"/>
              <a:gd name="connsiteY27" fmla="*/ 839181 h 2729893"/>
              <a:gd name="connsiteX28" fmla="*/ 635879 w 1728872"/>
              <a:gd name="connsiteY28" fmla="*/ 874900 h 2729893"/>
              <a:gd name="connsiteX29" fmla="*/ 588253 w 1728872"/>
              <a:gd name="connsiteY29" fmla="*/ 901094 h 2729893"/>
              <a:gd name="connsiteX30" fmla="*/ 566822 w 1728872"/>
              <a:gd name="connsiteY30" fmla="*/ 889186 h 2729893"/>
              <a:gd name="connsiteX31" fmla="*/ 566822 w 1728872"/>
              <a:gd name="connsiteY31" fmla="*/ 958243 h 2729893"/>
              <a:gd name="connsiteX32" fmla="*/ 509672 w 1728872"/>
              <a:gd name="connsiteY32" fmla="*/ 1005868 h 2729893"/>
              <a:gd name="connsiteX33" fmla="*/ 476335 w 1728872"/>
              <a:gd name="connsiteY33" fmla="*/ 986818 h 2729893"/>
              <a:gd name="connsiteX34" fmla="*/ 457285 w 1728872"/>
              <a:gd name="connsiteY34" fmla="*/ 991581 h 2729893"/>
              <a:gd name="connsiteX35" fmla="*/ 462047 w 1728872"/>
              <a:gd name="connsiteY35" fmla="*/ 1015393 h 2729893"/>
              <a:gd name="connsiteX36" fmla="*/ 481097 w 1728872"/>
              <a:gd name="connsiteY36" fmla="*/ 1043968 h 2729893"/>
              <a:gd name="connsiteX37" fmla="*/ 490622 w 1728872"/>
              <a:gd name="connsiteY37" fmla="*/ 1082068 h 2729893"/>
              <a:gd name="connsiteX38" fmla="*/ 485860 w 1728872"/>
              <a:gd name="connsiteY38" fmla="*/ 1182081 h 2729893"/>
              <a:gd name="connsiteX39" fmla="*/ 452522 w 1728872"/>
              <a:gd name="connsiteY39" fmla="*/ 1215418 h 2729893"/>
              <a:gd name="connsiteX40" fmla="*/ 438235 w 1728872"/>
              <a:gd name="connsiteY40" fmla="*/ 1229706 h 2729893"/>
              <a:gd name="connsiteX41" fmla="*/ 414422 w 1728872"/>
              <a:gd name="connsiteY41" fmla="*/ 1220181 h 2729893"/>
              <a:gd name="connsiteX42" fmla="*/ 395372 w 1728872"/>
              <a:gd name="connsiteY42" fmla="*/ 1215418 h 2729893"/>
              <a:gd name="connsiteX43" fmla="*/ 390610 w 1728872"/>
              <a:gd name="connsiteY43" fmla="*/ 1234468 h 2729893"/>
              <a:gd name="connsiteX44" fmla="*/ 385847 w 1728872"/>
              <a:gd name="connsiteY44" fmla="*/ 1258281 h 2729893"/>
              <a:gd name="connsiteX45" fmla="*/ 381085 w 1728872"/>
              <a:gd name="connsiteY45" fmla="*/ 1291618 h 2729893"/>
              <a:gd name="connsiteX46" fmla="*/ 376322 w 1728872"/>
              <a:gd name="connsiteY46" fmla="*/ 1305906 h 2729893"/>
              <a:gd name="connsiteX47" fmla="*/ 371560 w 1728872"/>
              <a:gd name="connsiteY47" fmla="*/ 1324956 h 2729893"/>
              <a:gd name="connsiteX48" fmla="*/ 366797 w 1728872"/>
              <a:gd name="connsiteY48" fmla="*/ 1348768 h 2729893"/>
              <a:gd name="connsiteX49" fmla="*/ 338222 w 1728872"/>
              <a:gd name="connsiteY49" fmla="*/ 1377343 h 2729893"/>
              <a:gd name="connsiteX50" fmla="*/ 319172 w 1728872"/>
              <a:gd name="connsiteY50" fmla="*/ 1391631 h 2729893"/>
              <a:gd name="connsiteX51" fmla="*/ 290597 w 1728872"/>
              <a:gd name="connsiteY51" fmla="*/ 1401156 h 2729893"/>
              <a:gd name="connsiteX52" fmla="*/ 276310 w 1728872"/>
              <a:gd name="connsiteY52" fmla="*/ 1415443 h 2729893"/>
              <a:gd name="connsiteX53" fmla="*/ 262022 w 1728872"/>
              <a:gd name="connsiteY53" fmla="*/ 1424968 h 2729893"/>
              <a:gd name="connsiteX54" fmla="*/ 257260 w 1728872"/>
              <a:gd name="connsiteY54" fmla="*/ 1439256 h 2729893"/>
              <a:gd name="connsiteX55" fmla="*/ 242972 w 1728872"/>
              <a:gd name="connsiteY55" fmla="*/ 1463068 h 2729893"/>
              <a:gd name="connsiteX56" fmla="*/ 209635 w 1728872"/>
              <a:gd name="connsiteY56" fmla="*/ 1496406 h 2729893"/>
              <a:gd name="connsiteX57" fmla="*/ 195347 w 1728872"/>
              <a:gd name="connsiteY57" fmla="*/ 1510693 h 2729893"/>
              <a:gd name="connsiteX58" fmla="*/ 157247 w 1728872"/>
              <a:gd name="connsiteY58" fmla="*/ 1539268 h 2729893"/>
              <a:gd name="connsiteX59" fmla="*/ 142960 w 1728872"/>
              <a:gd name="connsiteY59" fmla="*/ 1553556 h 2729893"/>
              <a:gd name="connsiteX60" fmla="*/ 114385 w 1728872"/>
              <a:gd name="connsiteY60" fmla="*/ 1577368 h 2729893"/>
              <a:gd name="connsiteX61" fmla="*/ 109622 w 1728872"/>
              <a:gd name="connsiteY61" fmla="*/ 1591656 h 2729893"/>
              <a:gd name="connsiteX62" fmla="*/ 100097 w 1728872"/>
              <a:gd name="connsiteY62" fmla="*/ 1653568 h 2729893"/>
              <a:gd name="connsiteX63" fmla="*/ 71522 w 1728872"/>
              <a:gd name="connsiteY63" fmla="*/ 1677381 h 2729893"/>
              <a:gd name="connsiteX64" fmla="*/ 38185 w 1728872"/>
              <a:gd name="connsiteY64" fmla="*/ 1720243 h 2729893"/>
              <a:gd name="connsiteX65" fmla="*/ 28660 w 1728872"/>
              <a:gd name="connsiteY65" fmla="*/ 1739293 h 2729893"/>
              <a:gd name="connsiteX66" fmla="*/ 42947 w 1728872"/>
              <a:gd name="connsiteY66" fmla="*/ 1786918 h 2729893"/>
              <a:gd name="connsiteX67" fmla="*/ 47710 w 1728872"/>
              <a:gd name="connsiteY67" fmla="*/ 1805968 h 2729893"/>
              <a:gd name="connsiteX68" fmla="*/ 52472 w 1728872"/>
              <a:gd name="connsiteY68" fmla="*/ 1820256 h 2729893"/>
              <a:gd name="connsiteX69" fmla="*/ 38185 w 1728872"/>
              <a:gd name="connsiteY69" fmla="*/ 1877406 h 2729893"/>
              <a:gd name="connsiteX70" fmla="*/ 28660 w 1728872"/>
              <a:gd name="connsiteY70" fmla="*/ 1905981 h 2729893"/>
              <a:gd name="connsiteX71" fmla="*/ 57235 w 1728872"/>
              <a:gd name="connsiteY71" fmla="*/ 1958368 h 2729893"/>
              <a:gd name="connsiteX72" fmla="*/ 61997 w 1728872"/>
              <a:gd name="connsiteY72" fmla="*/ 1977418 h 2729893"/>
              <a:gd name="connsiteX73" fmla="*/ 23897 w 1728872"/>
              <a:gd name="connsiteY73" fmla="*/ 1977418 h 2729893"/>
              <a:gd name="connsiteX74" fmla="*/ 85 w 1728872"/>
              <a:gd name="connsiteY74" fmla="*/ 1982181 h 2729893"/>
              <a:gd name="connsiteX75" fmla="*/ 19135 w 1728872"/>
              <a:gd name="connsiteY75" fmla="*/ 2020281 h 2729893"/>
              <a:gd name="connsiteX76" fmla="*/ 33422 w 1728872"/>
              <a:gd name="connsiteY76" fmla="*/ 2206018 h 2729893"/>
              <a:gd name="connsiteX77" fmla="*/ 47710 w 1728872"/>
              <a:gd name="connsiteY77" fmla="*/ 2277456 h 2729893"/>
              <a:gd name="connsiteX78" fmla="*/ 66760 w 1728872"/>
              <a:gd name="connsiteY78" fmla="*/ 2301268 h 2729893"/>
              <a:gd name="connsiteX79" fmla="*/ 76285 w 1728872"/>
              <a:gd name="connsiteY79" fmla="*/ 2315556 h 2729893"/>
              <a:gd name="connsiteX80" fmla="*/ 104860 w 1728872"/>
              <a:gd name="connsiteY80" fmla="*/ 2329843 h 2729893"/>
              <a:gd name="connsiteX81" fmla="*/ 157247 w 1728872"/>
              <a:gd name="connsiteY81" fmla="*/ 2391756 h 2729893"/>
              <a:gd name="connsiteX82" fmla="*/ 171535 w 1728872"/>
              <a:gd name="connsiteY82" fmla="*/ 2425093 h 2729893"/>
              <a:gd name="connsiteX83" fmla="*/ 176297 w 1728872"/>
              <a:gd name="connsiteY83" fmla="*/ 2448906 h 2729893"/>
              <a:gd name="connsiteX84" fmla="*/ 190585 w 1728872"/>
              <a:gd name="connsiteY84" fmla="*/ 2467956 h 2729893"/>
              <a:gd name="connsiteX85" fmla="*/ 195347 w 1728872"/>
              <a:gd name="connsiteY85" fmla="*/ 2482243 h 2729893"/>
              <a:gd name="connsiteX86" fmla="*/ 204872 w 1728872"/>
              <a:gd name="connsiteY86" fmla="*/ 2501293 h 2729893"/>
              <a:gd name="connsiteX87" fmla="*/ 209635 w 1728872"/>
              <a:gd name="connsiteY87" fmla="*/ 2525106 h 2729893"/>
              <a:gd name="connsiteX88" fmla="*/ 233447 w 1728872"/>
              <a:gd name="connsiteY88" fmla="*/ 2567968 h 2729893"/>
              <a:gd name="connsiteX89" fmla="*/ 238210 w 1728872"/>
              <a:gd name="connsiteY89" fmla="*/ 2582256 h 2729893"/>
              <a:gd name="connsiteX90" fmla="*/ 262022 w 1728872"/>
              <a:gd name="connsiteY90" fmla="*/ 2606068 h 2729893"/>
              <a:gd name="connsiteX91" fmla="*/ 271547 w 1728872"/>
              <a:gd name="connsiteY91" fmla="*/ 2620356 h 2729893"/>
              <a:gd name="connsiteX92" fmla="*/ 300122 w 1728872"/>
              <a:gd name="connsiteY92" fmla="*/ 2625118 h 2729893"/>
              <a:gd name="connsiteX93" fmla="*/ 395372 w 1728872"/>
              <a:gd name="connsiteY93" fmla="*/ 2653693 h 2729893"/>
              <a:gd name="connsiteX94" fmla="*/ 395372 w 1728872"/>
              <a:gd name="connsiteY94" fmla="*/ 2653693 h 2729893"/>
              <a:gd name="connsiteX95" fmla="*/ 452522 w 1728872"/>
              <a:gd name="connsiteY95" fmla="*/ 2672743 h 2729893"/>
              <a:gd name="connsiteX96" fmla="*/ 476335 w 1728872"/>
              <a:gd name="connsiteY96" fmla="*/ 2682268 h 2729893"/>
              <a:gd name="connsiteX97" fmla="*/ 504910 w 1728872"/>
              <a:gd name="connsiteY97" fmla="*/ 2691793 h 2729893"/>
              <a:gd name="connsiteX98" fmla="*/ 552535 w 1728872"/>
              <a:gd name="connsiteY98" fmla="*/ 2701318 h 2729893"/>
              <a:gd name="connsiteX99" fmla="*/ 600160 w 1728872"/>
              <a:gd name="connsiteY99" fmla="*/ 2715606 h 2729893"/>
              <a:gd name="connsiteX100" fmla="*/ 628735 w 1728872"/>
              <a:gd name="connsiteY100" fmla="*/ 2725131 h 2729893"/>
              <a:gd name="connsiteX101" fmla="*/ 643022 w 1728872"/>
              <a:gd name="connsiteY101" fmla="*/ 2729893 h 2729893"/>
              <a:gd name="connsiteX102" fmla="*/ 652547 w 1728872"/>
              <a:gd name="connsiteY102" fmla="*/ 2663218 h 2729893"/>
              <a:gd name="connsiteX103" fmla="*/ 666835 w 1728872"/>
              <a:gd name="connsiteY103" fmla="*/ 2653693 h 2729893"/>
              <a:gd name="connsiteX104" fmla="*/ 695410 w 1728872"/>
              <a:gd name="connsiteY104" fmla="*/ 2644168 h 2729893"/>
              <a:gd name="connsiteX105" fmla="*/ 709697 w 1728872"/>
              <a:gd name="connsiteY105" fmla="*/ 2634643 h 2729893"/>
              <a:gd name="connsiteX106" fmla="*/ 738272 w 1728872"/>
              <a:gd name="connsiteY106" fmla="*/ 2625118 h 2729893"/>
              <a:gd name="connsiteX107" fmla="*/ 771610 w 1728872"/>
              <a:gd name="connsiteY107" fmla="*/ 2610831 h 2729893"/>
              <a:gd name="connsiteX108" fmla="*/ 800185 w 1728872"/>
              <a:gd name="connsiteY108" fmla="*/ 2587018 h 2729893"/>
              <a:gd name="connsiteX109" fmla="*/ 833522 w 1728872"/>
              <a:gd name="connsiteY109" fmla="*/ 2553681 h 2729893"/>
              <a:gd name="connsiteX110" fmla="*/ 895435 w 1728872"/>
              <a:gd name="connsiteY110" fmla="*/ 2534631 h 2729893"/>
              <a:gd name="connsiteX111" fmla="*/ 924010 w 1728872"/>
              <a:gd name="connsiteY111" fmla="*/ 2520343 h 2729893"/>
              <a:gd name="connsiteX112" fmla="*/ 962110 w 1728872"/>
              <a:gd name="connsiteY112" fmla="*/ 2510818 h 2729893"/>
              <a:gd name="connsiteX113" fmla="*/ 976397 w 1728872"/>
              <a:gd name="connsiteY113" fmla="*/ 2506056 h 2729893"/>
              <a:gd name="connsiteX114" fmla="*/ 995447 w 1728872"/>
              <a:gd name="connsiteY114" fmla="*/ 2501293 h 2729893"/>
              <a:gd name="connsiteX115" fmla="*/ 1014497 w 1728872"/>
              <a:gd name="connsiteY115" fmla="*/ 2491768 h 2729893"/>
              <a:gd name="connsiteX116" fmla="*/ 1062122 w 1728872"/>
              <a:gd name="connsiteY116" fmla="*/ 2482243 h 2729893"/>
              <a:gd name="connsiteX117" fmla="*/ 1066885 w 1728872"/>
              <a:gd name="connsiteY117" fmla="*/ 2463193 h 2729893"/>
              <a:gd name="connsiteX118" fmla="*/ 1109747 w 1728872"/>
              <a:gd name="connsiteY118" fmla="*/ 2448906 h 2729893"/>
              <a:gd name="connsiteX119" fmla="*/ 1114510 w 1728872"/>
              <a:gd name="connsiteY119" fmla="*/ 2429856 h 2729893"/>
              <a:gd name="connsiteX120" fmla="*/ 1109747 w 1728872"/>
              <a:gd name="connsiteY120" fmla="*/ 2415568 h 2729893"/>
              <a:gd name="connsiteX121" fmla="*/ 1081172 w 1728872"/>
              <a:gd name="connsiteY121" fmla="*/ 2377468 h 2729893"/>
              <a:gd name="connsiteX122" fmla="*/ 1071647 w 1728872"/>
              <a:gd name="connsiteY122" fmla="*/ 2363181 h 2729893"/>
              <a:gd name="connsiteX123" fmla="*/ 1038310 w 1728872"/>
              <a:gd name="connsiteY123" fmla="*/ 2320318 h 2729893"/>
              <a:gd name="connsiteX124" fmla="*/ 1066885 w 1728872"/>
              <a:gd name="connsiteY124" fmla="*/ 2253643 h 2729893"/>
              <a:gd name="connsiteX125" fmla="*/ 1081172 w 1728872"/>
              <a:gd name="connsiteY125" fmla="*/ 2248881 h 2729893"/>
              <a:gd name="connsiteX126" fmla="*/ 1100222 w 1728872"/>
              <a:gd name="connsiteY126" fmla="*/ 2234593 h 2729893"/>
              <a:gd name="connsiteX127" fmla="*/ 1114510 w 1728872"/>
              <a:gd name="connsiteY127" fmla="*/ 2225068 h 2729893"/>
              <a:gd name="connsiteX128" fmla="*/ 1128797 w 1728872"/>
              <a:gd name="connsiteY128" fmla="*/ 2210781 h 2729893"/>
              <a:gd name="connsiteX129" fmla="*/ 1138322 w 1728872"/>
              <a:gd name="connsiteY129" fmla="*/ 2186968 h 2729893"/>
              <a:gd name="connsiteX130" fmla="*/ 1157372 w 1728872"/>
              <a:gd name="connsiteY130" fmla="*/ 2158393 h 2729893"/>
              <a:gd name="connsiteX131" fmla="*/ 1176422 w 1728872"/>
              <a:gd name="connsiteY131" fmla="*/ 2129818 h 2729893"/>
              <a:gd name="connsiteX132" fmla="*/ 1190710 w 1728872"/>
              <a:gd name="connsiteY132" fmla="*/ 2120293 h 2729893"/>
              <a:gd name="connsiteX133" fmla="*/ 1309772 w 1728872"/>
              <a:gd name="connsiteY133" fmla="*/ 2110768 h 2729893"/>
              <a:gd name="connsiteX134" fmla="*/ 1324060 w 1728872"/>
              <a:gd name="connsiteY134" fmla="*/ 2091718 h 2729893"/>
              <a:gd name="connsiteX135" fmla="*/ 1333585 w 1728872"/>
              <a:gd name="connsiteY135" fmla="*/ 2063143 h 2729893"/>
              <a:gd name="connsiteX136" fmla="*/ 1357397 w 1728872"/>
              <a:gd name="connsiteY136" fmla="*/ 2053618 h 2729893"/>
              <a:gd name="connsiteX137" fmla="*/ 1405022 w 1728872"/>
              <a:gd name="connsiteY137" fmla="*/ 2044093 h 2729893"/>
              <a:gd name="connsiteX138" fmla="*/ 1395497 w 1728872"/>
              <a:gd name="connsiteY138" fmla="*/ 2020281 h 2729893"/>
              <a:gd name="connsiteX139" fmla="*/ 1419310 w 1728872"/>
              <a:gd name="connsiteY139" fmla="*/ 2015518 h 2729893"/>
              <a:gd name="connsiteX140" fmla="*/ 1476460 w 1728872"/>
              <a:gd name="connsiteY140" fmla="*/ 2001231 h 2729893"/>
              <a:gd name="connsiteX141" fmla="*/ 1490747 w 1728872"/>
              <a:gd name="connsiteY141" fmla="*/ 1996468 h 2729893"/>
              <a:gd name="connsiteX142" fmla="*/ 1528847 w 1728872"/>
              <a:gd name="connsiteY142" fmla="*/ 1991706 h 2729893"/>
              <a:gd name="connsiteX143" fmla="*/ 1543135 w 1728872"/>
              <a:gd name="connsiteY143" fmla="*/ 1967893 h 2729893"/>
              <a:gd name="connsiteX144" fmla="*/ 1552660 w 1728872"/>
              <a:gd name="connsiteY144" fmla="*/ 1915506 h 2729893"/>
              <a:gd name="connsiteX145" fmla="*/ 1595522 w 1728872"/>
              <a:gd name="connsiteY145" fmla="*/ 1905981 h 2729893"/>
              <a:gd name="connsiteX146" fmla="*/ 1605047 w 1728872"/>
              <a:gd name="connsiteY146" fmla="*/ 1891693 h 2729893"/>
              <a:gd name="connsiteX147" fmla="*/ 1609810 w 1728872"/>
              <a:gd name="connsiteY147" fmla="*/ 1877406 h 2729893"/>
              <a:gd name="connsiteX148" fmla="*/ 1628860 w 1728872"/>
              <a:gd name="connsiteY148" fmla="*/ 1863118 h 2729893"/>
              <a:gd name="connsiteX149" fmla="*/ 1657435 w 1728872"/>
              <a:gd name="connsiteY149" fmla="*/ 1834543 h 2729893"/>
              <a:gd name="connsiteX150" fmla="*/ 1647910 w 1728872"/>
              <a:gd name="connsiteY150" fmla="*/ 1791681 h 2729893"/>
              <a:gd name="connsiteX151" fmla="*/ 1624097 w 1728872"/>
              <a:gd name="connsiteY151" fmla="*/ 1763106 h 2729893"/>
              <a:gd name="connsiteX152" fmla="*/ 1581235 w 1728872"/>
              <a:gd name="connsiteY152" fmla="*/ 1715481 h 2729893"/>
              <a:gd name="connsiteX153" fmla="*/ 1562185 w 1728872"/>
              <a:gd name="connsiteY153" fmla="*/ 1710718 h 2729893"/>
              <a:gd name="connsiteX154" fmla="*/ 1547897 w 1728872"/>
              <a:gd name="connsiteY154" fmla="*/ 1677381 h 2729893"/>
              <a:gd name="connsiteX155" fmla="*/ 1585997 w 1728872"/>
              <a:gd name="connsiteY155" fmla="*/ 1653568 h 2729893"/>
              <a:gd name="connsiteX156" fmla="*/ 1619335 w 1728872"/>
              <a:gd name="connsiteY156" fmla="*/ 1639281 h 2729893"/>
              <a:gd name="connsiteX157" fmla="*/ 1652672 w 1728872"/>
              <a:gd name="connsiteY157" fmla="*/ 1629756 h 2729893"/>
              <a:gd name="connsiteX158" fmla="*/ 1681247 w 1728872"/>
              <a:gd name="connsiteY158" fmla="*/ 1620231 h 2729893"/>
              <a:gd name="connsiteX159" fmla="*/ 1695535 w 1728872"/>
              <a:gd name="connsiteY159" fmla="*/ 1601181 h 2729893"/>
              <a:gd name="connsiteX160" fmla="*/ 1705060 w 1728872"/>
              <a:gd name="connsiteY160" fmla="*/ 1586893 h 2729893"/>
              <a:gd name="connsiteX161" fmla="*/ 1700297 w 1728872"/>
              <a:gd name="connsiteY161" fmla="*/ 1544031 h 2729893"/>
              <a:gd name="connsiteX162" fmla="*/ 1686010 w 1728872"/>
              <a:gd name="connsiteY162" fmla="*/ 1524981 h 2729893"/>
              <a:gd name="connsiteX163" fmla="*/ 1681247 w 1728872"/>
              <a:gd name="connsiteY163" fmla="*/ 1505931 h 2729893"/>
              <a:gd name="connsiteX164" fmla="*/ 1671722 w 1728872"/>
              <a:gd name="connsiteY164" fmla="*/ 1477356 h 2729893"/>
              <a:gd name="connsiteX165" fmla="*/ 1676485 w 1728872"/>
              <a:gd name="connsiteY165" fmla="*/ 1410681 h 2729893"/>
              <a:gd name="connsiteX166" fmla="*/ 1681247 w 1728872"/>
              <a:gd name="connsiteY166" fmla="*/ 1372581 h 2729893"/>
              <a:gd name="connsiteX167" fmla="*/ 1700297 w 1728872"/>
              <a:gd name="connsiteY167" fmla="*/ 1353531 h 2729893"/>
              <a:gd name="connsiteX168" fmla="*/ 1709822 w 1728872"/>
              <a:gd name="connsiteY168" fmla="*/ 1329718 h 2729893"/>
              <a:gd name="connsiteX169" fmla="*/ 1714585 w 1728872"/>
              <a:gd name="connsiteY169" fmla="*/ 1315431 h 2729893"/>
              <a:gd name="connsiteX170" fmla="*/ 1728872 w 1728872"/>
              <a:gd name="connsiteY170" fmla="*/ 1286856 h 2729893"/>
              <a:gd name="connsiteX171" fmla="*/ 1719347 w 1728872"/>
              <a:gd name="connsiteY171" fmla="*/ 1196368 h 2729893"/>
              <a:gd name="connsiteX172" fmla="*/ 1681247 w 1728872"/>
              <a:gd name="connsiteY172" fmla="*/ 1158268 h 2729893"/>
              <a:gd name="connsiteX173" fmla="*/ 1666960 w 1728872"/>
              <a:gd name="connsiteY173" fmla="*/ 1143981 h 2729893"/>
              <a:gd name="connsiteX174" fmla="*/ 1652672 w 1728872"/>
              <a:gd name="connsiteY174" fmla="*/ 1129693 h 2729893"/>
              <a:gd name="connsiteX175" fmla="*/ 1633622 w 1728872"/>
              <a:gd name="connsiteY175" fmla="*/ 1120168 h 2729893"/>
              <a:gd name="connsiteX176" fmla="*/ 1614572 w 1728872"/>
              <a:gd name="connsiteY176" fmla="*/ 1101118 h 2729893"/>
              <a:gd name="connsiteX177" fmla="*/ 1600285 w 1728872"/>
              <a:gd name="connsiteY177" fmla="*/ 1096356 h 2729893"/>
              <a:gd name="connsiteX178" fmla="*/ 1581235 w 1728872"/>
              <a:gd name="connsiteY178" fmla="*/ 1086831 h 2729893"/>
              <a:gd name="connsiteX179" fmla="*/ 1547897 w 1728872"/>
              <a:gd name="connsiteY179" fmla="*/ 1077306 h 2729893"/>
              <a:gd name="connsiteX180" fmla="*/ 1528847 w 1728872"/>
              <a:gd name="connsiteY180" fmla="*/ 1067781 h 2729893"/>
              <a:gd name="connsiteX181" fmla="*/ 1500272 w 1728872"/>
              <a:gd name="connsiteY181" fmla="*/ 1063018 h 2729893"/>
              <a:gd name="connsiteX182" fmla="*/ 1481222 w 1728872"/>
              <a:gd name="connsiteY182" fmla="*/ 1029681 h 2729893"/>
              <a:gd name="connsiteX183" fmla="*/ 1466935 w 1728872"/>
              <a:gd name="connsiteY183" fmla="*/ 986818 h 2729893"/>
              <a:gd name="connsiteX184" fmla="*/ 1457410 w 1728872"/>
              <a:gd name="connsiteY184" fmla="*/ 967768 h 2729893"/>
              <a:gd name="connsiteX185" fmla="*/ 1452647 w 1728872"/>
              <a:gd name="connsiteY185" fmla="*/ 953481 h 2729893"/>
              <a:gd name="connsiteX186" fmla="*/ 1443122 w 1728872"/>
              <a:gd name="connsiteY186" fmla="*/ 929668 h 2729893"/>
              <a:gd name="connsiteX187" fmla="*/ 1452647 w 1728872"/>
              <a:gd name="connsiteY187" fmla="*/ 867756 h 2729893"/>
              <a:gd name="connsiteX188" fmla="*/ 1462172 w 1728872"/>
              <a:gd name="connsiteY188" fmla="*/ 853468 h 2729893"/>
              <a:gd name="connsiteX189" fmla="*/ 1466935 w 1728872"/>
              <a:gd name="connsiteY189" fmla="*/ 839181 h 2729893"/>
              <a:gd name="connsiteX190" fmla="*/ 1500272 w 1728872"/>
              <a:gd name="connsiteY190" fmla="*/ 786793 h 2729893"/>
              <a:gd name="connsiteX191" fmla="*/ 1519322 w 1728872"/>
              <a:gd name="connsiteY191" fmla="*/ 739168 h 2729893"/>
              <a:gd name="connsiteX192" fmla="*/ 1528847 w 1728872"/>
              <a:gd name="connsiteY192" fmla="*/ 715356 h 2729893"/>
              <a:gd name="connsiteX193" fmla="*/ 1543135 w 1728872"/>
              <a:gd name="connsiteY193" fmla="*/ 701068 h 2729893"/>
              <a:gd name="connsiteX194" fmla="*/ 1562185 w 1728872"/>
              <a:gd name="connsiteY194" fmla="*/ 686781 h 2729893"/>
              <a:gd name="connsiteX195" fmla="*/ 1590760 w 1728872"/>
              <a:gd name="connsiteY195" fmla="*/ 643918 h 2729893"/>
              <a:gd name="connsiteX196" fmla="*/ 1600285 w 1728872"/>
              <a:gd name="connsiteY196" fmla="*/ 615343 h 2729893"/>
              <a:gd name="connsiteX197" fmla="*/ 1619335 w 1728872"/>
              <a:gd name="connsiteY197" fmla="*/ 586768 h 2729893"/>
              <a:gd name="connsiteX198" fmla="*/ 1614572 w 1728872"/>
              <a:gd name="connsiteY198" fmla="*/ 491518 h 2729893"/>
              <a:gd name="connsiteX199" fmla="*/ 1585997 w 1728872"/>
              <a:gd name="connsiteY199" fmla="*/ 467706 h 2729893"/>
              <a:gd name="connsiteX200" fmla="*/ 1571710 w 1728872"/>
              <a:gd name="connsiteY200" fmla="*/ 462943 h 2729893"/>
              <a:gd name="connsiteX201" fmla="*/ 1538372 w 1728872"/>
              <a:gd name="connsiteY201" fmla="*/ 448656 h 2729893"/>
              <a:gd name="connsiteX202" fmla="*/ 1533610 w 1728872"/>
              <a:gd name="connsiteY202" fmla="*/ 429606 h 2729893"/>
              <a:gd name="connsiteX203" fmla="*/ 1528847 w 1728872"/>
              <a:gd name="connsiteY203" fmla="*/ 343881 h 2729893"/>
              <a:gd name="connsiteX204" fmla="*/ 1514560 w 1728872"/>
              <a:gd name="connsiteY204" fmla="*/ 324831 h 2729893"/>
              <a:gd name="connsiteX205" fmla="*/ 1505035 w 1728872"/>
              <a:gd name="connsiteY205" fmla="*/ 310543 h 2729893"/>
              <a:gd name="connsiteX206" fmla="*/ 1485985 w 1728872"/>
              <a:gd name="connsiteY206" fmla="*/ 305781 h 2729893"/>
              <a:gd name="connsiteX207" fmla="*/ 1457410 w 1728872"/>
              <a:gd name="connsiteY207" fmla="*/ 296256 h 2729893"/>
              <a:gd name="connsiteX208" fmla="*/ 1481222 w 1728872"/>
              <a:gd name="connsiteY208" fmla="*/ 272443 h 2729893"/>
              <a:gd name="connsiteX209" fmla="*/ 1500272 w 1728872"/>
              <a:gd name="connsiteY209" fmla="*/ 234343 h 2729893"/>
              <a:gd name="connsiteX210" fmla="*/ 1514560 w 1728872"/>
              <a:gd name="connsiteY210" fmla="*/ 162906 h 2729893"/>
              <a:gd name="connsiteX211" fmla="*/ 1519322 w 1728872"/>
              <a:gd name="connsiteY211" fmla="*/ 139093 h 2729893"/>
              <a:gd name="connsiteX212" fmla="*/ 1524085 w 1728872"/>
              <a:gd name="connsiteY212" fmla="*/ 124806 h 2729893"/>
              <a:gd name="connsiteX213" fmla="*/ 1528847 w 1728872"/>
              <a:gd name="connsiteY213" fmla="*/ 105756 h 2729893"/>
              <a:gd name="connsiteX214" fmla="*/ 1547897 w 1728872"/>
              <a:gd name="connsiteY214" fmla="*/ 77181 h 2729893"/>
              <a:gd name="connsiteX215" fmla="*/ 1557422 w 1728872"/>
              <a:gd name="connsiteY215" fmla="*/ 62893 h 2729893"/>
              <a:gd name="connsiteX216" fmla="*/ 1538372 w 1728872"/>
              <a:gd name="connsiteY216" fmla="*/ 20031 h 2729893"/>
              <a:gd name="connsiteX0" fmla="*/ 1538372 w 1728872"/>
              <a:gd name="connsiteY0" fmla="*/ 20031 h 2729893"/>
              <a:gd name="connsiteX1" fmla="*/ 1485985 w 1728872"/>
              <a:gd name="connsiteY1" fmla="*/ 8125 h 2729893"/>
              <a:gd name="connsiteX2" fmla="*/ 1445503 w 1728872"/>
              <a:gd name="connsiteY2" fmla="*/ 3361 h 2729893"/>
              <a:gd name="connsiteX3" fmla="*/ 1338347 w 1728872"/>
              <a:gd name="connsiteY3" fmla="*/ 67656 h 2729893"/>
              <a:gd name="connsiteX4" fmla="*/ 1288341 w 1728872"/>
              <a:gd name="connsiteY4" fmla="*/ 122425 h 2729893"/>
              <a:gd name="connsiteX5" fmla="*/ 1221666 w 1728872"/>
              <a:gd name="connsiteY5" fmla="*/ 124805 h 2729893"/>
              <a:gd name="connsiteX6" fmla="*/ 1202616 w 1728872"/>
              <a:gd name="connsiteY6" fmla="*/ 146238 h 2729893"/>
              <a:gd name="connsiteX7" fmla="*/ 1138322 w 1728872"/>
              <a:gd name="connsiteY7" fmla="*/ 165288 h 2729893"/>
              <a:gd name="connsiteX8" fmla="*/ 1085935 w 1728872"/>
              <a:gd name="connsiteY8" fmla="*/ 243868 h 2729893"/>
              <a:gd name="connsiteX9" fmla="*/ 1059741 w 1728872"/>
              <a:gd name="connsiteY9" fmla="*/ 296256 h 2729893"/>
              <a:gd name="connsiteX10" fmla="*/ 966872 w 1728872"/>
              <a:gd name="connsiteY10" fmla="*/ 267681 h 2729893"/>
              <a:gd name="connsiteX11" fmla="*/ 909722 w 1728872"/>
              <a:gd name="connsiteY11" fmla="*/ 310543 h 2729893"/>
              <a:gd name="connsiteX12" fmla="*/ 885910 w 1728872"/>
              <a:gd name="connsiteY12" fmla="*/ 405793 h 2729893"/>
              <a:gd name="connsiteX13" fmla="*/ 854953 w 1728872"/>
              <a:gd name="connsiteY13" fmla="*/ 489137 h 2729893"/>
              <a:gd name="connsiteX14" fmla="*/ 769229 w 1728872"/>
              <a:gd name="connsiteY14" fmla="*/ 470086 h 2729893"/>
              <a:gd name="connsiteX15" fmla="*/ 716841 w 1728872"/>
              <a:gd name="connsiteY15" fmla="*/ 484375 h 2729893"/>
              <a:gd name="connsiteX16" fmla="*/ 681122 w 1728872"/>
              <a:gd name="connsiteY16" fmla="*/ 524857 h 2729893"/>
              <a:gd name="connsiteX17" fmla="*/ 633497 w 1728872"/>
              <a:gd name="connsiteY17" fmla="*/ 529619 h 2729893"/>
              <a:gd name="connsiteX18" fmla="*/ 631115 w 1728872"/>
              <a:gd name="connsiteY18" fmla="*/ 562956 h 2729893"/>
              <a:gd name="connsiteX19" fmla="*/ 595397 w 1728872"/>
              <a:gd name="connsiteY19" fmla="*/ 577244 h 2729893"/>
              <a:gd name="connsiteX20" fmla="*/ 581110 w 1728872"/>
              <a:gd name="connsiteY20" fmla="*/ 624868 h 2729893"/>
              <a:gd name="connsiteX21" fmla="*/ 564441 w 1728872"/>
              <a:gd name="connsiteY21" fmla="*/ 667731 h 2729893"/>
              <a:gd name="connsiteX22" fmla="*/ 514435 w 1728872"/>
              <a:gd name="connsiteY22" fmla="*/ 686781 h 2729893"/>
              <a:gd name="connsiteX23" fmla="*/ 535866 w 1728872"/>
              <a:gd name="connsiteY23" fmla="*/ 729643 h 2729893"/>
              <a:gd name="connsiteX24" fmla="*/ 571585 w 1728872"/>
              <a:gd name="connsiteY24" fmla="*/ 751075 h 2729893"/>
              <a:gd name="connsiteX25" fmla="*/ 595397 w 1728872"/>
              <a:gd name="connsiteY25" fmla="*/ 746313 h 2729893"/>
              <a:gd name="connsiteX26" fmla="*/ 616828 w 1728872"/>
              <a:gd name="connsiteY26" fmla="*/ 782031 h 2729893"/>
              <a:gd name="connsiteX27" fmla="*/ 604922 w 1728872"/>
              <a:gd name="connsiteY27" fmla="*/ 839181 h 2729893"/>
              <a:gd name="connsiteX28" fmla="*/ 635879 w 1728872"/>
              <a:gd name="connsiteY28" fmla="*/ 874900 h 2729893"/>
              <a:gd name="connsiteX29" fmla="*/ 588253 w 1728872"/>
              <a:gd name="connsiteY29" fmla="*/ 901094 h 2729893"/>
              <a:gd name="connsiteX30" fmla="*/ 566822 w 1728872"/>
              <a:gd name="connsiteY30" fmla="*/ 889186 h 2729893"/>
              <a:gd name="connsiteX31" fmla="*/ 566822 w 1728872"/>
              <a:gd name="connsiteY31" fmla="*/ 958243 h 2729893"/>
              <a:gd name="connsiteX32" fmla="*/ 509672 w 1728872"/>
              <a:gd name="connsiteY32" fmla="*/ 1005868 h 2729893"/>
              <a:gd name="connsiteX33" fmla="*/ 476335 w 1728872"/>
              <a:gd name="connsiteY33" fmla="*/ 986818 h 2729893"/>
              <a:gd name="connsiteX34" fmla="*/ 462047 w 1728872"/>
              <a:gd name="connsiteY34" fmla="*/ 1015393 h 2729893"/>
              <a:gd name="connsiteX35" fmla="*/ 481097 w 1728872"/>
              <a:gd name="connsiteY35" fmla="*/ 1043968 h 2729893"/>
              <a:gd name="connsiteX36" fmla="*/ 490622 w 1728872"/>
              <a:gd name="connsiteY36" fmla="*/ 1082068 h 2729893"/>
              <a:gd name="connsiteX37" fmla="*/ 485860 w 1728872"/>
              <a:gd name="connsiteY37" fmla="*/ 1182081 h 2729893"/>
              <a:gd name="connsiteX38" fmla="*/ 452522 w 1728872"/>
              <a:gd name="connsiteY38" fmla="*/ 1215418 h 2729893"/>
              <a:gd name="connsiteX39" fmla="*/ 438235 w 1728872"/>
              <a:gd name="connsiteY39" fmla="*/ 1229706 h 2729893"/>
              <a:gd name="connsiteX40" fmla="*/ 414422 w 1728872"/>
              <a:gd name="connsiteY40" fmla="*/ 1220181 h 2729893"/>
              <a:gd name="connsiteX41" fmla="*/ 395372 w 1728872"/>
              <a:gd name="connsiteY41" fmla="*/ 1215418 h 2729893"/>
              <a:gd name="connsiteX42" fmla="*/ 390610 w 1728872"/>
              <a:gd name="connsiteY42" fmla="*/ 1234468 h 2729893"/>
              <a:gd name="connsiteX43" fmla="*/ 385847 w 1728872"/>
              <a:gd name="connsiteY43" fmla="*/ 1258281 h 2729893"/>
              <a:gd name="connsiteX44" fmla="*/ 381085 w 1728872"/>
              <a:gd name="connsiteY44" fmla="*/ 1291618 h 2729893"/>
              <a:gd name="connsiteX45" fmla="*/ 376322 w 1728872"/>
              <a:gd name="connsiteY45" fmla="*/ 1305906 h 2729893"/>
              <a:gd name="connsiteX46" fmla="*/ 371560 w 1728872"/>
              <a:gd name="connsiteY46" fmla="*/ 1324956 h 2729893"/>
              <a:gd name="connsiteX47" fmla="*/ 366797 w 1728872"/>
              <a:gd name="connsiteY47" fmla="*/ 1348768 h 2729893"/>
              <a:gd name="connsiteX48" fmla="*/ 338222 w 1728872"/>
              <a:gd name="connsiteY48" fmla="*/ 1377343 h 2729893"/>
              <a:gd name="connsiteX49" fmla="*/ 319172 w 1728872"/>
              <a:gd name="connsiteY49" fmla="*/ 1391631 h 2729893"/>
              <a:gd name="connsiteX50" fmla="*/ 290597 w 1728872"/>
              <a:gd name="connsiteY50" fmla="*/ 1401156 h 2729893"/>
              <a:gd name="connsiteX51" fmla="*/ 276310 w 1728872"/>
              <a:gd name="connsiteY51" fmla="*/ 1415443 h 2729893"/>
              <a:gd name="connsiteX52" fmla="*/ 262022 w 1728872"/>
              <a:gd name="connsiteY52" fmla="*/ 1424968 h 2729893"/>
              <a:gd name="connsiteX53" fmla="*/ 257260 w 1728872"/>
              <a:gd name="connsiteY53" fmla="*/ 1439256 h 2729893"/>
              <a:gd name="connsiteX54" fmla="*/ 242972 w 1728872"/>
              <a:gd name="connsiteY54" fmla="*/ 1463068 h 2729893"/>
              <a:gd name="connsiteX55" fmla="*/ 209635 w 1728872"/>
              <a:gd name="connsiteY55" fmla="*/ 1496406 h 2729893"/>
              <a:gd name="connsiteX56" fmla="*/ 195347 w 1728872"/>
              <a:gd name="connsiteY56" fmla="*/ 1510693 h 2729893"/>
              <a:gd name="connsiteX57" fmla="*/ 157247 w 1728872"/>
              <a:gd name="connsiteY57" fmla="*/ 1539268 h 2729893"/>
              <a:gd name="connsiteX58" fmla="*/ 142960 w 1728872"/>
              <a:gd name="connsiteY58" fmla="*/ 1553556 h 2729893"/>
              <a:gd name="connsiteX59" fmla="*/ 114385 w 1728872"/>
              <a:gd name="connsiteY59" fmla="*/ 1577368 h 2729893"/>
              <a:gd name="connsiteX60" fmla="*/ 109622 w 1728872"/>
              <a:gd name="connsiteY60" fmla="*/ 1591656 h 2729893"/>
              <a:gd name="connsiteX61" fmla="*/ 100097 w 1728872"/>
              <a:gd name="connsiteY61" fmla="*/ 1653568 h 2729893"/>
              <a:gd name="connsiteX62" fmla="*/ 71522 w 1728872"/>
              <a:gd name="connsiteY62" fmla="*/ 1677381 h 2729893"/>
              <a:gd name="connsiteX63" fmla="*/ 38185 w 1728872"/>
              <a:gd name="connsiteY63" fmla="*/ 1720243 h 2729893"/>
              <a:gd name="connsiteX64" fmla="*/ 28660 w 1728872"/>
              <a:gd name="connsiteY64" fmla="*/ 1739293 h 2729893"/>
              <a:gd name="connsiteX65" fmla="*/ 42947 w 1728872"/>
              <a:gd name="connsiteY65" fmla="*/ 1786918 h 2729893"/>
              <a:gd name="connsiteX66" fmla="*/ 47710 w 1728872"/>
              <a:gd name="connsiteY66" fmla="*/ 1805968 h 2729893"/>
              <a:gd name="connsiteX67" fmla="*/ 52472 w 1728872"/>
              <a:gd name="connsiteY67" fmla="*/ 1820256 h 2729893"/>
              <a:gd name="connsiteX68" fmla="*/ 38185 w 1728872"/>
              <a:gd name="connsiteY68" fmla="*/ 1877406 h 2729893"/>
              <a:gd name="connsiteX69" fmla="*/ 28660 w 1728872"/>
              <a:gd name="connsiteY69" fmla="*/ 1905981 h 2729893"/>
              <a:gd name="connsiteX70" fmla="*/ 57235 w 1728872"/>
              <a:gd name="connsiteY70" fmla="*/ 1958368 h 2729893"/>
              <a:gd name="connsiteX71" fmla="*/ 61997 w 1728872"/>
              <a:gd name="connsiteY71" fmla="*/ 1977418 h 2729893"/>
              <a:gd name="connsiteX72" fmla="*/ 23897 w 1728872"/>
              <a:gd name="connsiteY72" fmla="*/ 1977418 h 2729893"/>
              <a:gd name="connsiteX73" fmla="*/ 85 w 1728872"/>
              <a:gd name="connsiteY73" fmla="*/ 1982181 h 2729893"/>
              <a:gd name="connsiteX74" fmla="*/ 19135 w 1728872"/>
              <a:gd name="connsiteY74" fmla="*/ 2020281 h 2729893"/>
              <a:gd name="connsiteX75" fmla="*/ 33422 w 1728872"/>
              <a:gd name="connsiteY75" fmla="*/ 2206018 h 2729893"/>
              <a:gd name="connsiteX76" fmla="*/ 47710 w 1728872"/>
              <a:gd name="connsiteY76" fmla="*/ 2277456 h 2729893"/>
              <a:gd name="connsiteX77" fmla="*/ 66760 w 1728872"/>
              <a:gd name="connsiteY77" fmla="*/ 2301268 h 2729893"/>
              <a:gd name="connsiteX78" fmla="*/ 76285 w 1728872"/>
              <a:gd name="connsiteY78" fmla="*/ 2315556 h 2729893"/>
              <a:gd name="connsiteX79" fmla="*/ 104860 w 1728872"/>
              <a:gd name="connsiteY79" fmla="*/ 2329843 h 2729893"/>
              <a:gd name="connsiteX80" fmla="*/ 157247 w 1728872"/>
              <a:gd name="connsiteY80" fmla="*/ 2391756 h 2729893"/>
              <a:gd name="connsiteX81" fmla="*/ 171535 w 1728872"/>
              <a:gd name="connsiteY81" fmla="*/ 2425093 h 2729893"/>
              <a:gd name="connsiteX82" fmla="*/ 176297 w 1728872"/>
              <a:gd name="connsiteY82" fmla="*/ 2448906 h 2729893"/>
              <a:gd name="connsiteX83" fmla="*/ 190585 w 1728872"/>
              <a:gd name="connsiteY83" fmla="*/ 2467956 h 2729893"/>
              <a:gd name="connsiteX84" fmla="*/ 195347 w 1728872"/>
              <a:gd name="connsiteY84" fmla="*/ 2482243 h 2729893"/>
              <a:gd name="connsiteX85" fmla="*/ 204872 w 1728872"/>
              <a:gd name="connsiteY85" fmla="*/ 2501293 h 2729893"/>
              <a:gd name="connsiteX86" fmla="*/ 209635 w 1728872"/>
              <a:gd name="connsiteY86" fmla="*/ 2525106 h 2729893"/>
              <a:gd name="connsiteX87" fmla="*/ 233447 w 1728872"/>
              <a:gd name="connsiteY87" fmla="*/ 2567968 h 2729893"/>
              <a:gd name="connsiteX88" fmla="*/ 238210 w 1728872"/>
              <a:gd name="connsiteY88" fmla="*/ 2582256 h 2729893"/>
              <a:gd name="connsiteX89" fmla="*/ 262022 w 1728872"/>
              <a:gd name="connsiteY89" fmla="*/ 2606068 h 2729893"/>
              <a:gd name="connsiteX90" fmla="*/ 271547 w 1728872"/>
              <a:gd name="connsiteY90" fmla="*/ 2620356 h 2729893"/>
              <a:gd name="connsiteX91" fmla="*/ 300122 w 1728872"/>
              <a:gd name="connsiteY91" fmla="*/ 2625118 h 2729893"/>
              <a:gd name="connsiteX92" fmla="*/ 395372 w 1728872"/>
              <a:gd name="connsiteY92" fmla="*/ 2653693 h 2729893"/>
              <a:gd name="connsiteX93" fmla="*/ 395372 w 1728872"/>
              <a:gd name="connsiteY93" fmla="*/ 2653693 h 2729893"/>
              <a:gd name="connsiteX94" fmla="*/ 452522 w 1728872"/>
              <a:gd name="connsiteY94" fmla="*/ 2672743 h 2729893"/>
              <a:gd name="connsiteX95" fmla="*/ 476335 w 1728872"/>
              <a:gd name="connsiteY95" fmla="*/ 2682268 h 2729893"/>
              <a:gd name="connsiteX96" fmla="*/ 504910 w 1728872"/>
              <a:gd name="connsiteY96" fmla="*/ 2691793 h 2729893"/>
              <a:gd name="connsiteX97" fmla="*/ 552535 w 1728872"/>
              <a:gd name="connsiteY97" fmla="*/ 2701318 h 2729893"/>
              <a:gd name="connsiteX98" fmla="*/ 600160 w 1728872"/>
              <a:gd name="connsiteY98" fmla="*/ 2715606 h 2729893"/>
              <a:gd name="connsiteX99" fmla="*/ 628735 w 1728872"/>
              <a:gd name="connsiteY99" fmla="*/ 2725131 h 2729893"/>
              <a:gd name="connsiteX100" fmla="*/ 643022 w 1728872"/>
              <a:gd name="connsiteY100" fmla="*/ 2729893 h 2729893"/>
              <a:gd name="connsiteX101" fmla="*/ 652547 w 1728872"/>
              <a:gd name="connsiteY101" fmla="*/ 2663218 h 2729893"/>
              <a:gd name="connsiteX102" fmla="*/ 666835 w 1728872"/>
              <a:gd name="connsiteY102" fmla="*/ 2653693 h 2729893"/>
              <a:gd name="connsiteX103" fmla="*/ 695410 w 1728872"/>
              <a:gd name="connsiteY103" fmla="*/ 2644168 h 2729893"/>
              <a:gd name="connsiteX104" fmla="*/ 709697 w 1728872"/>
              <a:gd name="connsiteY104" fmla="*/ 2634643 h 2729893"/>
              <a:gd name="connsiteX105" fmla="*/ 738272 w 1728872"/>
              <a:gd name="connsiteY105" fmla="*/ 2625118 h 2729893"/>
              <a:gd name="connsiteX106" fmla="*/ 771610 w 1728872"/>
              <a:gd name="connsiteY106" fmla="*/ 2610831 h 2729893"/>
              <a:gd name="connsiteX107" fmla="*/ 800185 w 1728872"/>
              <a:gd name="connsiteY107" fmla="*/ 2587018 h 2729893"/>
              <a:gd name="connsiteX108" fmla="*/ 833522 w 1728872"/>
              <a:gd name="connsiteY108" fmla="*/ 2553681 h 2729893"/>
              <a:gd name="connsiteX109" fmla="*/ 895435 w 1728872"/>
              <a:gd name="connsiteY109" fmla="*/ 2534631 h 2729893"/>
              <a:gd name="connsiteX110" fmla="*/ 924010 w 1728872"/>
              <a:gd name="connsiteY110" fmla="*/ 2520343 h 2729893"/>
              <a:gd name="connsiteX111" fmla="*/ 962110 w 1728872"/>
              <a:gd name="connsiteY111" fmla="*/ 2510818 h 2729893"/>
              <a:gd name="connsiteX112" fmla="*/ 976397 w 1728872"/>
              <a:gd name="connsiteY112" fmla="*/ 2506056 h 2729893"/>
              <a:gd name="connsiteX113" fmla="*/ 995447 w 1728872"/>
              <a:gd name="connsiteY113" fmla="*/ 2501293 h 2729893"/>
              <a:gd name="connsiteX114" fmla="*/ 1014497 w 1728872"/>
              <a:gd name="connsiteY114" fmla="*/ 2491768 h 2729893"/>
              <a:gd name="connsiteX115" fmla="*/ 1062122 w 1728872"/>
              <a:gd name="connsiteY115" fmla="*/ 2482243 h 2729893"/>
              <a:gd name="connsiteX116" fmla="*/ 1066885 w 1728872"/>
              <a:gd name="connsiteY116" fmla="*/ 2463193 h 2729893"/>
              <a:gd name="connsiteX117" fmla="*/ 1109747 w 1728872"/>
              <a:gd name="connsiteY117" fmla="*/ 2448906 h 2729893"/>
              <a:gd name="connsiteX118" fmla="*/ 1114510 w 1728872"/>
              <a:gd name="connsiteY118" fmla="*/ 2429856 h 2729893"/>
              <a:gd name="connsiteX119" fmla="*/ 1109747 w 1728872"/>
              <a:gd name="connsiteY119" fmla="*/ 2415568 h 2729893"/>
              <a:gd name="connsiteX120" fmla="*/ 1081172 w 1728872"/>
              <a:gd name="connsiteY120" fmla="*/ 2377468 h 2729893"/>
              <a:gd name="connsiteX121" fmla="*/ 1071647 w 1728872"/>
              <a:gd name="connsiteY121" fmla="*/ 2363181 h 2729893"/>
              <a:gd name="connsiteX122" fmla="*/ 1038310 w 1728872"/>
              <a:gd name="connsiteY122" fmla="*/ 2320318 h 2729893"/>
              <a:gd name="connsiteX123" fmla="*/ 1066885 w 1728872"/>
              <a:gd name="connsiteY123" fmla="*/ 2253643 h 2729893"/>
              <a:gd name="connsiteX124" fmla="*/ 1081172 w 1728872"/>
              <a:gd name="connsiteY124" fmla="*/ 2248881 h 2729893"/>
              <a:gd name="connsiteX125" fmla="*/ 1100222 w 1728872"/>
              <a:gd name="connsiteY125" fmla="*/ 2234593 h 2729893"/>
              <a:gd name="connsiteX126" fmla="*/ 1114510 w 1728872"/>
              <a:gd name="connsiteY126" fmla="*/ 2225068 h 2729893"/>
              <a:gd name="connsiteX127" fmla="*/ 1128797 w 1728872"/>
              <a:gd name="connsiteY127" fmla="*/ 2210781 h 2729893"/>
              <a:gd name="connsiteX128" fmla="*/ 1138322 w 1728872"/>
              <a:gd name="connsiteY128" fmla="*/ 2186968 h 2729893"/>
              <a:gd name="connsiteX129" fmla="*/ 1157372 w 1728872"/>
              <a:gd name="connsiteY129" fmla="*/ 2158393 h 2729893"/>
              <a:gd name="connsiteX130" fmla="*/ 1176422 w 1728872"/>
              <a:gd name="connsiteY130" fmla="*/ 2129818 h 2729893"/>
              <a:gd name="connsiteX131" fmla="*/ 1190710 w 1728872"/>
              <a:gd name="connsiteY131" fmla="*/ 2120293 h 2729893"/>
              <a:gd name="connsiteX132" fmla="*/ 1309772 w 1728872"/>
              <a:gd name="connsiteY132" fmla="*/ 2110768 h 2729893"/>
              <a:gd name="connsiteX133" fmla="*/ 1324060 w 1728872"/>
              <a:gd name="connsiteY133" fmla="*/ 2091718 h 2729893"/>
              <a:gd name="connsiteX134" fmla="*/ 1333585 w 1728872"/>
              <a:gd name="connsiteY134" fmla="*/ 2063143 h 2729893"/>
              <a:gd name="connsiteX135" fmla="*/ 1357397 w 1728872"/>
              <a:gd name="connsiteY135" fmla="*/ 2053618 h 2729893"/>
              <a:gd name="connsiteX136" fmla="*/ 1405022 w 1728872"/>
              <a:gd name="connsiteY136" fmla="*/ 2044093 h 2729893"/>
              <a:gd name="connsiteX137" fmla="*/ 1395497 w 1728872"/>
              <a:gd name="connsiteY137" fmla="*/ 2020281 h 2729893"/>
              <a:gd name="connsiteX138" fmla="*/ 1419310 w 1728872"/>
              <a:gd name="connsiteY138" fmla="*/ 2015518 h 2729893"/>
              <a:gd name="connsiteX139" fmla="*/ 1476460 w 1728872"/>
              <a:gd name="connsiteY139" fmla="*/ 2001231 h 2729893"/>
              <a:gd name="connsiteX140" fmla="*/ 1490747 w 1728872"/>
              <a:gd name="connsiteY140" fmla="*/ 1996468 h 2729893"/>
              <a:gd name="connsiteX141" fmla="*/ 1528847 w 1728872"/>
              <a:gd name="connsiteY141" fmla="*/ 1991706 h 2729893"/>
              <a:gd name="connsiteX142" fmla="*/ 1543135 w 1728872"/>
              <a:gd name="connsiteY142" fmla="*/ 1967893 h 2729893"/>
              <a:gd name="connsiteX143" fmla="*/ 1552660 w 1728872"/>
              <a:gd name="connsiteY143" fmla="*/ 1915506 h 2729893"/>
              <a:gd name="connsiteX144" fmla="*/ 1595522 w 1728872"/>
              <a:gd name="connsiteY144" fmla="*/ 1905981 h 2729893"/>
              <a:gd name="connsiteX145" fmla="*/ 1605047 w 1728872"/>
              <a:gd name="connsiteY145" fmla="*/ 1891693 h 2729893"/>
              <a:gd name="connsiteX146" fmla="*/ 1609810 w 1728872"/>
              <a:gd name="connsiteY146" fmla="*/ 1877406 h 2729893"/>
              <a:gd name="connsiteX147" fmla="*/ 1628860 w 1728872"/>
              <a:gd name="connsiteY147" fmla="*/ 1863118 h 2729893"/>
              <a:gd name="connsiteX148" fmla="*/ 1657435 w 1728872"/>
              <a:gd name="connsiteY148" fmla="*/ 1834543 h 2729893"/>
              <a:gd name="connsiteX149" fmla="*/ 1647910 w 1728872"/>
              <a:gd name="connsiteY149" fmla="*/ 1791681 h 2729893"/>
              <a:gd name="connsiteX150" fmla="*/ 1624097 w 1728872"/>
              <a:gd name="connsiteY150" fmla="*/ 1763106 h 2729893"/>
              <a:gd name="connsiteX151" fmla="*/ 1581235 w 1728872"/>
              <a:gd name="connsiteY151" fmla="*/ 1715481 h 2729893"/>
              <a:gd name="connsiteX152" fmla="*/ 1562185 w 1728872"/>
              <a:gd name="connsiteY152" fmla="*/ 1710718 h 2729893"/>
              <a:gd name="connsiteX153" fmla="*/ 1547897 w 1728872"/>
              <a:gd name="connsiteY153" fmla="*/ 1677381 h 2729893"/>
              <a:gd name="connsiteX154" fmla="*/ 1585997 w 1728872"/>
              <a:gd name="connsiteY154" fmla="*/ 1653568 h 2729893"/>
              <a:gd name="connsiteX155" fmla="*/ 1619335 w 1728872"/>
              <a:gd name="connsiteY155" fmla="*/ 1639281 h 2729893"/>
              <a:gd name="connsiteX156" fmla="*/ 1652672 w 1728872"/>
              <a:gd name="connsiteY156" fmla="*/ 1629756 h 2729893"/>
              <a:gd name="connsiteX157" fmla="*/ 1681247 w 1728872"/>
              <a:gd name="connsiteY157" fmla="*/ 1620231 h 2729893"/>
              <a:gd name="connsiteX158" fmla="*/ 1695535 w 1728872"/>
              <a:gd name="connsiteY158" fmla="*/ 1601181 h 2729893"/>
              <a:gd name="connsiteX159" fmla="*/ 1705060 w 1728872"/>
              <a:gd name="connsiteY159" fmla="*/ 1586893 h 2729893"/>
              <a:gd name="connsiteX160" fmla="*/ 1700297 w 1728872"/>
              <a:gd name="connsiteY160" fmla="*/ 1544031 h 2729893"/>
              <a:gd name="connsiteX161" fmla="*/ 1686010 w 1728872"/>
              <a:gd name="connsiteY161" fmla="*/ 1524981 h 2729893"/>
              <a:gd name="connsiteX162" fmla="*/ 1681247 w 1728872"/>
              <a:gd name="connsiteY162" fmla="*/ 1505931 h 2729893"/>
              <a:gd name="connsiteX163" fmla="*/ 1671722 w 1728872"/>
              <a:gd name="connsiteY163" fmla="*/ 1477356 h 2729893"/>
              <a:gd name="connsiteX164" fmla="*/ 1676485 w 1728872"/>
              <a:gd name="connsiteY164" fmla="*/ 1410681 h 2729893"/>
              <a:gd name="connsiteX165" fmla="*/ 1681247 w 1728872"/>
              <a:gd name="connsiteY165" fmla="*/ 1372581 h 2729893"/>
              <a:gd name="connsiteX166" fmla="*/ 1700297 w 1728872"/>
              <a:gd name="connsiteY166" fmla="*/ 1353531 h 2729893"/>
              <a:gd name="connsiteX167" fmla="*/ 1709822 w 1728872"/>
              <a:gd name="connsiteY167" fmla="*/ 1329718 h 2729893"/>
              <a:gd name="connsiteX168" fmla="*/ 1714585 w 1728872"/>
              <a:gd name="connsiteY168" fmla="*/ 1315431 h 2729893"/>
              <a:gd name="connsiteX169" fmla="*/ 1728872 w 1728872"/>
              <a:gd name="connsiteY169" fmla="*/ 1286856 h 2729893"/>
              <a:gd name="connsiteX170" fmla="*/ 1719347 w 1728872"/>
              <a:gd name="connsiteY170" fmla="*/ 1196368 h 2729893"/>
              <a:gd name="connsiteX171" fmla="*/ 1681247 w 1728872"/>
              <a:gd name="connsiteY171" fmla="*/ 1158268 h 2729893"/>
              <a:gd name="connsiteX172" fmla="*/ 1666960 w 1728872"/>
              <a:gd name="connsiteY172" fmla="*/ 1143981 h 2729893"/>
              <a:gd name="connsiteX173" fmla="*/ 1652672 w 1728872"/>
              <a:gd name="connsiteY173" fmla="*/ 1129693 h 2729893"/>
              <a:gd name="connsiteX174" fmla="*/ 1633622 w 1728872"/>
              <a:gd name="connsiteY174" fmla="*/ 1120168 h 2729893"/>
              <a:gd name="connsiteX175" fmla="*/ 1614572 w 1728872"/>
              <a:gd name="connsiteY175" fmla="*/ 1101118 h 2729893"/>
              <a:gd name="connsiteX176" fmla="*/ 1600285 w 1728872"/>
              <a:gd name="connsiteY176" fmla="*/ 1096356 h 2729893"/>
              <a:gd name="connsiteX177" fmla="*/ 1581235 w 1728872"/>
              <a:gd name="connsiteY177" fmla="*/ 1086831 h 2729893"/>
              <a:gd name="connsiteX178" fmla="*/ 1547897 w 1728872"/>
              <a:gd name="connsiteY178" fmla="*/ 1077306 h 2729893"/>
              <a:gd name="connsiteX179" fmla="*/ 1528847 w 1728872"/>
              <a:gd name="connsiteY179" fmla="*/ 1067781 h 2729893"/>
              <a:gd name="connsiteX180" fmla="*/ 1500272 w 1728872"/>
              <a:gd name="connsiteY180" fmla="*/ 1063018 h 2729893"/>
              <a:gd name="connsiteX181" fmla="*/ 1481222 w 1728872"/>
              <a:gd name="connsiteY181" fmla="*/ 1029681 h 2729893"/>
              <a:gd name="connsiteX182" fmla="*/ 1466935 w 1728872"/>
              <a:gd name="connsiteY182" fmla="*/ 986818 h 2729893"/>
              <a:gd name="connsiteX183" fmla="*/ 1457410 w 1728872"/>
              <a:gd name="connsiteY183" fmla="*/ 967768 h 2729893"/>
              <a:gd name="connsiteX184" fmla="*/ 1452647 w 1728872"/>
              <a:gd name="connsiteY184" fmla="*/ 953481 h 2729893"/>
              <a:gd name="connsiteX185" fmla="*/ 1443122 w 1728872"/>
              <a:gd name="connsiteY185" fmla="*/ 929668 h 2729893"/>
              <a:gd name="connsiteX186" fmla="*/ 1452647 w 1728872"/>
              <a:gd name="connsiteY186" fmla="*/ 867756 h 2729893"/>
              <a:gd name="connsiteX187" fmla="*/ 1462172 w 1728872"/>
              <a:gd name="connsiteY187" fmla="*/ 853468 h 2729893"/>
              <a:gd name="connsiteX188" fmla="*/ 1466935 w 1728872"/>
              <a:gd name="connsiteY188" fmla="*/ 839181 h 2729893"/>
              <a:gd name="connsiteX189" fmla="*/ 1500272 w 1728872"/>
              <a:gd name="connsiteY189" fmla="*/ 786793 h 2729893"/>
              <a:gd name="connsiteX190" fmla="*/ 1519322 w 1728872"/>
              <a:gd name="connsiteY190" fmla="*/ 739168 h 2729893"/>
              <a:gd name="connsiteX191" fmla="*/ 1528847 w 1728872"/>
              <a:gd name="connsiteY191" fmla="*/ 715356 h 2729893"/>
              <a:gd name="connsiteX192" fmla="*/ 1543135 w 1728872"/>
              <a:gd name="connsiteY192" fmla="*/ 701068 h 2729893"/>
              <a:gd name="connsiteX193" fmla="*/ 1562185 w 1728872"/>
              <a:gd name="connsiteY193" fmla="*/ 686781 h 2729893"/>
              <a:gd name="connsiteX194" fmla="*/ 1590760 w 1728872"/>
              <a:gd name="connsiteY194" fmla="*/ 643918 h 2729893"/>
              <a:gd name="connsiteX195" fmla="*/ 1600285 w 1728872"/>
              <a:gd name="connsiteY195" fmla="*/ 615343 h 2729893"/>
              <a:gd name="connsiteX196" fmla="*/ 1619335 w 1728872"/>
              <a:gd name="connsiteY196" fmla="*/ 586768 h 2729893"/>
              <a:gd name="connsiteX197" fmla="*/ 1614572 w 1728872"/>
              <a:gd name="connsiteY197" fmla="*/ 491518 h 2729893"/>
              <a:gd name="connsiteX198" fmla="*/ 1585997 w 1728872"/>
              <a:gd name="connsiteY198" fmla="*/ 467706 h 2729893"/>
              <a:gd name="connsiteX199" fmla="*/ 1571710 w 1728872"/>
              <a:gd name="connsiteY199" fmla="*/ 462943 h 2729893"/>
              <a:gd name="connsiteX200" fmla="*/ 1538372 w 1728872"/>
              <a:gd name="connsiteY200" fmla="*/ 448656 h 2729893"/>
              <a:gd name="connsiteX201" fmla="*/ 1533610 w 1728872"/>
              <a:gd name="connsiteY201" fmla="*/ 429606 h 2729893"/>
              <a:gd name="connsiteX202" fmla="*/ 1528847 w 1728872"/>
              <a:gd name="connsiteY202" fmla="*/ 343881 h 2729893"/>
              <a:gd name="connsiteX203" fmla="*/ 1514560 w 1728872"/>
              <a:gd name="connsiteY203" fmla="*/ 324831 h 2729893"/>
              <a:gd name="connsiteX204" fmla="*/ 1505035 w 1728872"/>
              <a:gd name="connsiteY204" fmla="*/ 310543 h 2729893"/>
              <a:gd name="connsiteX205" fmla="*/ 1485985 w 1728872"/>
              <a:gd name="connsiteY205" fmla="*/ 305781 h 2729893"/>
              <a:gd name="connsiteX206" fmla="*/ 1457410 w 1728872"/>
              <a:gd name="connsiteY206" fmla="*/ 296256 h 2729893"/>
              <a:gd name="connsiteX207" fmla="*/ 1481222 w 1728872"/>
              <a:gd name="connsiteY207" fmla="*/ 272443 h 2729893"/>
              <a:gd name="connsiteX208" fmla="*/ 1500272 w 1728872"/>
              <a:gd name="connsiteY208" fmla="*/ 234343 h 2729893"/>
              <a:gd name="connsiteX209" fmla="*/ 1514560 w 1728872"/>
              <a:gd name="connsiteY209" fmla="*/ 162906 h 2729893"/>
              <a:gd name="connsiteX210" fmla="*/ 1519322 w 1728872"/>
              <a:gd name="connsiteY210" fmla="*/ 139093 h 2729893"/>
              <a:gd name="connsiteX211" fmla="*/ 1524085 w 1728872"/>
              <a:gd name="connsiteY211" fmla="*/ 124806 h 2729893"/>
              <a:gd name="connsiteX212" fmla="*/ 1528847 w 1728872"/>
              <a:gd name="connsiteY212" fmla="*/ 105756 h 2729893"/>
              <a:gd name="connsiteX213" fmla="*/ 1547897 w 1728872"/>
              <a:gd name="connsiteY213" fmla="*/ 77181 h 2729893"/>
              <a:gd name="connsiteX214" fmla="*/ 1557422 w 1728872"/>
              <a:gd name="connsiteY214" fmla="*/ 62893 h 2729893"/>
              <a:gd name="connsiteX215" fmla="*/ 1538372 w 1728872"/>
              <a:gd name="connsiteY215" fmla="*/ 20031 h 2729893"/>
              <a:gd name="connsiteX0" fmla="*/ 1538372 w 1728872"/>
              <a:gd name="connsiteY0" fmla="*/ 20031 h 2729893"/>
              <a:gd name="connsiteX1" fmla="*/ 1485985 w 1728872"/>
              <a:gd name="connsiteY1" fmla="*/ 8125 h 2729893"/>
              <a:gd name="connsiteX2" fmla="*/ 1445503 w 1728872"/>
              <a:gd name="connsiteY2" fmla="*/ 3361 h 2729893"/>
              <a:gd name="connsiteX3" fmla="*/ 1338347 w 1728872"/>
              <a:gd name="connsiteY3" fmla="*/ 67656 h 2729893"/>
              <a:gd name="connsiteX4" fmla="*/ 1288341 w 1728872"/>
              <a:gd name="connsiteY4" fmla="*/ 122425 h 2729893"/>
              <a:gd name="connsiteX5" fmla="*/ 1221666 w 1728872"/>
              <a:gd name="connsiteY5" fmla="*/ 124805 h 2729893"/>
              <a:gd name="connsiteX6" fmla="*/ 1202616 w 1728872"/>
              <a:gd name="connsiteY6" fmla="*/ 146238 h 2729893"/>
              <a:gd name="connsiteX7" fmla="*/ 1138322 w 1728872"/>
              <a:gd name="connsiteY7" fmla="*/ 165288 h 2729893"/>
              <a:gd name="connsiteX8" fmla="*/ 1085935 w 1728872"/>
              <a:gd name="connsiteY8" fmla="*/ 243868 h 2729893"/>
              <a:gd name="connsiteX9" fmla="*/ 1059741 w 1728872"/>
              <a:gd name="connsiteY9" fmla="*/ 296256 h 2729893"/>
              <a:gd name="connsiteX10" fmla="*/ 966872 w 1728872"/>
              <a:gd name="connsiteY10" fmla="*/ 267681 h 2729893"/>
              <a:gd name="connsiteX11" fmla="*/ 909722 w 1728872"/>
              <a:gd name="connsiteY11" fmla="*/ 310543 h 2729893"/>
              <a:gd name="connsiteX12" fmla="*/ 885910 w 1728872"/>
              <a:gd name="connsiteY12" fmla="*/ 405793 h 2729893"/>
              <a:gd name="connsiteX13" fmla="*/ 854953 w 1728872"/>
              <a:gd name="connsiteY13" fmla="*/ 489137 h 2729893"/>
              <a:gd name="connsiteX14" fmla="*/ 769229 w 1728872"/>
              <a:gd name="connsiteY14" fmla="*/ 470086 h 2729893"/>
              <a:gd name="connsiteX15" fmla="*/ 716841 w 1728872"/>
              <a:gd name="connsiteY15" fmla="*/ 484375 h 2729893"/>
              <a:gd name="connsiteX16" fmla="*/ 681122 w 1728872"/>
              <a:gd name="connsiteY16" fmla="*/ 524857 h 2729893"/>
              <a:gd name="connsiteX17" fmla="*/ 633497 w 1728872"/>
              <a:gd name="connsiteY17" fmla="*/ 529619 h 2729893"/>
              <a:gd name="connsiteX18" fmla="*/ 631115 w 1728872"/>
              <a:gd name="connsiteY18" fmla="*/ 562956 h 2729893"/>
              <a:gd name="connsiteX19" fmla="*/ 595397 w 1728872"/>
              <a:gd name="connsiteY19" fmla="*/ 577244 h 2729893"/>
              <a:gd name="connsiteX20" fmla="*/ 581110 w 1728872"/>
              <a:gd name="connsiteY20" fmla="*/ 624868 h 2729893"/>
              <a:gd name="connsiteX21" fmla="*/ 564441 w 1728872"/>
              <a:gd name="connsiteY21" fmla="*/ 667731 h 2729893"/>
              <a:gd name="connsiteX22" fmla="*/ 514435 w 1728872"/>
              <a:gd name="connsiteY22" fmla="*/ 686781 h 2729893"/>
              <a:gd name="connsiteX23" fmla="*/ 535866 w 1728872"/>
              <a:gd name="connsiteY23" fmla="*/ 729643 h 2729893"/>
              <a:gd name="connsiteX24" fmla="*/ 571585 w 1728872"/>
              <a:gd name="connsiteY24" fmla="*/ 751075 h 2729893"/>
              <a:gd name="connsiteX25" fmla="*/ 595397 w 1728872"/>
              <a:gd name="connsiteY25" fmla="*/ 746313 h 2729893"/>
              <a:gd name="connsiteX26" fmla="*/ 616828 w 1728872"/>
              <a:gd name="connsiteY26" fmla="*/ 782031 h 2729893"/>
              <a:gd name="connsiteX27" fmla="*/ 604922 w 1728872"/>
              <a:gd name="connsiteY27" fmla="*/ 839181 h 2729893"/>
              <a:gd name="connsiteX28" fmla="*/ 635879 w 1728872"/>
              <a:gd name="connsiteY28" fmla="*/ 874900 h 2729893"/>
              <a:gd name="connsiteX29" fmla="*/ 588253 w 1728872"/>
              <a:gd name="connsiteY29" fmla="*/ 901094 h 2729893"/>
              <a:gd name="connsiteX30" fmla="*/ 566822 w 1728872"/>
              <a:gd name="connsiteY30" fmla="*/ 889186 h 2729893"/>
              <a:gd name="connsiteX31" fmla="*/ 566822 w 1728872"/>
              <a:gd name="connsiteY31" fmla="*/ 958243 h 2729893"/>
              <a:gd name="connsiteX32" fmla="*/ 509672 w 1728872"/>
              <a:gd name="connsiteY32" fmla="*/ 1005868 h 2729893"/>
              <a:gd name="connsiteX33" fmla="*/ 476335 w 1728872"/>
              <a:gd name="connsiteY33" fmla="*/ 986818 h 2729893"/>
              <a:gd name="connsiteX34" fmla="*/ 462047 w 1728872"/>
              <a:gd name="connsiteY34" fmla="*/ 1015393 h 2729893"/>
              <a:gd name="connsiteX35" fmla="*/ 490622 w 1728872"/>
              <a:gd name="connsiteY35" fmla="*/ 1039205 h 2729893"/>
              <a:gd name="connsiteX36" fmla="*/ 490622 w 1728872"/>
              <a:gd name="connsiteY36" fmla="*/ 1082068 h 2729893"/>
              <a:gd name="connsiteX37" fmla="*/ 485860 w 1728872"/>
              <a:gd name="connsiteY37" fmla="*/ 1182081 h 2729893"/>
              <a:gd name="connsiteX38" fmla="*/ 452522 w 1728872"/>
              <a:gd name="connsiteY38" fmla="*/ 1215418 h 2729893"/>
              <a:gd name="connsiteX39" fmla="*/ 438235 w 1728872"/>
              <a:gd name="connsiteY39" fmla="*/ 1229706 h 2729893"/>
              <a:gd name="connsiteX40" fmla="*/ 414422 w 1728872"/>
              <a:gd name="connsiteY40" fmla="*/ 1220181 h 2729893"/>
              <a:gd name="connsiteX41" fmla="*/ 395372 w 1728872"/>
              <a:gd name="connsiteY41" fmla="*/ 1215418 h 2729893"/>
              <a:gd name="connsiteX42" fmla="*/ 390610 w 1728872"/>
              <a:gd name="connsiteY42" fmla="*/ 1234468 h 2729893"/>
              <a:gd name="connsiteX43" fmla="*/ 385847 w 1728872"/>
              <a:gd name="connsiteY43" fmla="*/ 1258281 h 2729893"/>
              <a:gd name="connsiteX44" fmla="*/ 381085 w 1728872"/>
              <a:gd name="connsiteY44" fmla="*/ 1291618 h 2729893"/>
              <a:gd name="connsiteX45" fmla="*/ 376322 w 1728872"/>
              <a:gd name="connsiteY45" fmla="*/ 1305906 h 2729893"/>
              <a:gd name="connsiteX46" fmla="*/ 371560 w 1728872"/>
              <a:gd name="connsiteY46" fmla="*/ 1324956 h 2729893"/>
              <a:gd name="connsiteX47" fmla="*/ 366797 w 1728872"/>
              <a:gd name="connsiteY47" fmla="*/ 1348768 h 2729893"/>
              <a:gd name="connsiteX48" fmla="*/ 338222 w 1728872"/>
              <a:gd name="connsiteY48" fmla="*/ 1377343 h 2729893"/>
              <a:gd name="connsiteX49" fmla="*/ 319172 w 1728872"/>
              <a:gd name="connsiteY49" fmla="*/ 1391631 h 2729893"/>
              <a:gd name="connsiteX50" fmla="*/ 290597 w 1728872"/>
              <a:gd name="connsiteY50" fmla="*/ 1401156 h 2729893"/>
              <a:gd name="connsiteX51" fmla="*/ 276310 w 1728872"/>
              <a:gd name="connsiteY51" fmla="*/ 1415443 h 2729893"/>
              <a:gd name="connsiteX52" fmla="*/ 262022 w 1728872"/>
              <a:gd name="connsiteY52" fmla="*/ 1424968 h 2729893"/>
              <a:gd name="connsiteX53" fmla="*/ 257260 w 1728872"/>
              <a:gd name="connsiteY53" fmla="*/ 1439256 h 2729893"/>
              <a:gd name="connsiteX54" fmla="*/ 242972 w 1728872"/>
              <a:gd name="connsiteY54" fmla="*/ 1463068 h 2729893"/>
              <a:gd name="connsiteX55" fmla="*/ 209635 w 1728872"/>
              <a:gd name="connsiteY55" fmla="*/ 1496406 h 2729893"/>
              <a:gd name="connsiteX56" fmla="*/ 195347 w 1728872"/>
              <a:gd name="connsiteY56" fmla="*/ 1510693 h 2729893"/>
              <a:gd name="connsiteX57" fmla="*/ 157247 w 1728872"/>
              <a:gd name="connsiteY57" fmla="*/ 1539268 h 2729893"/>
              <a:gd name="connsiteX58" fmla="*/ 142960 w 1728872"/>
              <a:gd name="connsiteY58" fmla="*/ 1553556 h 2729893"/>
              <a:gd name="connsiteX59" fmla="*/ 114385 w 1728872"/>
              <a:gd name="connsiteY59" fmla="*/ 1577368 h 2729893"/>
              <a:gd name="connsiteX60" fmla="*/ 109622 w 1728872"/>
              <a:gd name="connsiteY60" fmla="*/ 1591656 h 2729893"/>
              <a:gd name="connsiteX61" fmla="*/ 100097 w 1728872"/>
              <a:gd name="connsiteY61" fmla="*/ 1653568 h 2729893"/>
              <a:gd name="connsiteX62" fmla="*/ 71522 w 1728872"/>
              <a:gd name="connsiteY62" fmla="*/ 1677381 h 2729893"/>
              <a:gd name="connsiteX63" fmla="*/ 38185 w 1728872"/>
              <a:gd name="connsiteY63" fmla="*/ 1720243 h 2729893"/>
              <a:gd name="connsiteX64" fmla="*/ 28660 w 1728872"/>
              <a:gd name="connsiteY64" fmla="*/ 1739293 h 2729893"/>
              <a:gd name="connsiteX65" fmla="*/ 42947 w 1728872"/>
              <a:gd name="connsiteY65" fmla="*/ 1786918 h 2729893"/>
              <a:gd name="connsiteX66" fmla="*/ 47710 w 1728872"/>
              <a:gd name="connsiteY66" fmla="*/ 1805968 h 2729893"/>
              <a:gd name="connsiteX67" fmla="*/ 52472 w 1728872"/>
              <a:gd name="connsiteY67" fmla="*/ 1820256 h 2729893"/>
              <a:gd name="connsiteX68" fmla="*/ 38185 w 1728872"/>
              <a:gd name="connsiteY68" fmla="*/ 1877406 h 2729893"/>
              <a:gd name="connsiteX69" fmla="*/ 28660 w 1728872"/>
              <a:gd name="connsiteY69" fmla="*/ 1905981 h 2729893"/>
              <a:gd name="connsiteX70" fmla="*/ 57235 w 1728872"/>
              <a:gd name="connsiteY70" fmla="*/ 1958368 h 2729893"/>
              <a:gd name="connsiteX71" fmla="*/ 61997 w 1728872"/>
              <a:gd name="connsiteY71" fmla="*/ 1977418 h 2729893"/>
              <a:gd name="connsiteX72" fmla="*/ 23897 w 1728872"/>
              <a:gd name="connsiteY72" fmla="*/ 1977418 h 2729893"/>
              <a:gd name="connsiteX73" fmla="*/ 85 w 1728872"/>
              <a:gd name="connsiteY73" fmla="*/ 1982181 h 2729893"/>
              <a:gd name="connsiteX74" fmla="*/ 19135 w 1728872"/>
              <a:gd name="connsiteY74" fmla="*/ 2020281 h 2729893"/>
              <a:gd name="connsiteX75" fmla="*/ 33422 w 1728872"/>
              <a:gd name="connsiteY75" fmla="*/ 2206018 h 2729893"/>
              <a:gd name="connsiteX76" fmla="*/ 47710 w 1728872"/>
              <a:gd name="connsiteY76" fmla="*/ 2277456 h 2729893"/>
              <a:gd name="connsiteX77" fmla="*/ 66760 w 1728872"/>
              <a:gd name="connsiteY77" fmla="*/ 2301268 h 2729893"/>
              <a:gd name="connsiteX78" fmla="*/ 76285 w 1728872"/>
              <a:gd name="connsiteY78" fmla="*/ 2315556 h 2729893"/>
              <a:gd name="connsiteX79" fmla="*/ 104860 w 1728872"/>
              <a:gd name="connsiteY79" fmla="*/ 2329843 h 2729893"/>
              <a:gd name="connsiteX80" fmla="*/ 157247 w 1728872"/>
              <a:gd name="connsiteY80" fmla="*/ 2391756 h 2729893"/>
              <a:gd name="connsiteX81" fmla="*/ 171535 w 1728872"/>
              <a:gd name="connsiteY81" fmla="*/ 2425093 h 2729893"/>
              <a:gd name="connsiteX82" fmla="*/ 176297 w 1728872"/>
              <a:gd name="connsiteY82" fmla="*/ 2448906 h 2729893"/>
              <a:gd name="connsiteX83" fmla="*/ 190585 w 1728872"/>
              <a:gd name="connsiteY83" fmla="*/ 2467956 h 2729893"/>
              <a:gd name="connsiteX84" fmla="*/ 195347 w 1728872"/>
              <a:gd name="connsiteY84" fmla="*/ 2482243 h 2729893"/>
              <a:gd name="connsiteX85" fmla="*/ 204872 w 1728872"/>
              <a:gd name="connsiteY85" fmla="*/ 2501293 h 2729893"/>
              <a:gd name="connsiteX86" fmla="*/ 209635 w 1728872"/>
              <a:gd name="connsiteY86" fmla="*/ 2525106 h 2729893"/>
              <a:gd name="connsiteX87" fmla="*/ 233447 w 1728872"/>
              <a:gd name="connsiteY87" fmla="*/ 2567968 h 2729893"/>
              <a:gd name="connsiteX88" fmla="*/ 238210 w 1728872"/>
              <a:gd name="connsiteY88" fmla="*/ 2582256 h 2729893"/>
              <a:gd name="connsiteX89" fmla="*/ 262022 w 1728872"/>
              <a:gd name="connsiteY89" fmla="*/ 2606068 h 2729893"/>
              <a:gd name="connsiteX90" fmla="*/ 271547 w 1728872"/>
              <a:gd name="connsiteY90" fmla="*/ 2620356 h 2729893"/>
              <a:gd name="connsiteX91" fmla="*/ 300122 w 1728872"/>
              <a:gd name="connsiteY91" fmla="*/ 2625118 h 2729893"/>
              <a:gd name="connsiteX92" fmla="*/ 395372 w 1728872"/>
              <a:gd name="connsiteY92" fmla="*/ 2653693 h 2729893"/>
              <a:gd name="connsiteX93" fmla="*/ 395372 w 1728872"/>
              <a:gd name="connsiteY93" fmla="*/ 2653693 h 2729893"/>
              <a:gd name="connsiteX94" fmla="*/ 452522 w 1728872"/>
              <a:gd name="connsiteY94" fmla="*/ 2672743 h 2729893"/>
              <a:gd name="connsiteX95" fmla="*/ 476335 w 1728872"/>
              <a:gd name="connsiteY95" fmla="*/ 2682268 h 2729893"/>
              <a:gd name="connsiteX96" fmla="*/ 504910 w 1728872"/>
              <a:gd name="connsiteY96" fmla="*/ 2691793 h 2729893"/>
              <a:gd name="connsiteX97" fmla="*/ 552535 w 1728872"/>
              <a:gd name="connsiteY97" fmla="*/ 2701318 h 2729893"/>
              <a:gd name="connsiteX98" fmla="*/ 600160 w 1728872"/>
              <a:gd name="connsiteY98" fmla="*/ 2715606 h 2729893"/>
              <a:gd name="connsiteX99" fmla="*/ 628735 w 1728872"/>
              <a:gd name="connsiteY99" fmla="*/ 2725131 h 2729893"/>
              <a:gd name="connsiteX100" fmla="*/ 643022 w 1728872"/>
              <a:gd name="connsiteY100" fmla="*/ 2729893 h 2729893"/>
              <a:gd name="connsiteX101" fmla="*/ 652547 w 1728872"/>
              <a:gd name="connsiteY101" fmla="*/ 2663218 h 2729893"/>
              <a:gd name="connsiteX102" fmla="*/ 666835 w 1728872"/>
              <a:gd name="connsiteY102" fmla="*/ 2653693 h 2729893"/>
              <a:gd name="connsiteX103" fmla="*/ 695410 w 1728872"/>
              <a:gd name="connsiteY103" fmla="*/ 2644168 h 2729893"/>
              <a:gd name="connsiteX104" fmla="*/ 709697 w 1728872"/>
              <a:gd name="connsiteY104" fmla="*/ 2634643 h 2729893"/>
              <a:gd name="connsiteX105" fmla="*/ 738272 w 1728872"/>
              <a:gd name="connsiteY105" fmla="*/ 2625118 h 2729893"/>
              <a:gd name="connsiteX106" fmla="*/ 771610 w 1728872"/>
              <a:gd name="connsiteY106" fmla="*/ 2610831 h 2729893"/>
              <a:gd name="connsiteX107" fmla="*/ 800185 w 1728872"/>
              <a:gd name="connsiteY107" fmla="*/ 2587018 h 2729893"/>
              <a:gd name="connsiteX108" fmla="*/ 833522 w 1728872"/>
              <a:gd name="connsiteY108" fmla="*/ 2553681 h 2729893"/>
              <a:gd name="connsiteX109" fmla="*/ 895435 w 1728872"/>
              <a:gd name="connsiteY109" fmla="*/ 2534631 h 2729893"/>
              <a:gd name="connsiteX110" fmla="*/ 924010 w 1728872"/>
              <a:gd name="connsiteY110" fmla="*/ 2520343 h 2729893"/>
              <a:gd name="connsiteX111" fmla="*/ 962110 w 1728872"/>
              <a:gd name="connsiteY111" fmla="*/ 2510818 h 2729893"/>
              <a:gd name="connsiteX112" fmla="*/ 976397 w 1728872"/>
              <a:gd name="connsiteY112" fmla="*/ 2506056 h 2729893"/>
              <a:gd name="connsiteX113" fmla="*/ 995447 w 1728872"/>
              <a:gd name="connsiteY113" fmla="*/ 2501293 h 2729893"/>
              <a:gd name="connsiteX114" fmla="*/ 1014497 w 1728872"/>
              <a:gd name="connsiteY114" fmla="*/ 2491768 h 2729893"/>
              <a:gd name="connsiteX115" fmla="*/ 1062122 w 1728872"/>
              <a:gd name="connsiteY115" fmla="*/ 2482243 h 2729893"/>
              <a:gd name="connsiteX116" fmla="*/ 1066885 w 1728872"/>
              <a:gd name="connsiteY116" fmla="*/ 2463193 h 2729893"/>
              <a:gd name="connsiteX117" fmla="*/ 1109747 w 1728872"/>
              <a:gd name="connsiteY117" fmla="*/ 2448906 h 2729893"/>
              <a:gd name="connsiteX118" fmla="*/ 1114510 w 1728872"/>
              <a:gd name="connsiteY118" fmla="*/ 2429856 h 2729893"/>
              <a:gd name="connsiteX119" fmla="*/ 1109747 w 1728872"/>
              <a:gd name="connsiteY119" fmla="*/ 2415568 h 2729893"/>
              <a:gd name="connsiteX120" fmla="*/ 1081172 w 1728872"/>
              <a:gd name="connsiteY120" fmla="*/ 2377468 h 2729893"/>
              <a:gd name="connsiteX121" fmla="*/ 1071647 w 1728872"/>
              <a:gd name="connsiteY121" fmla="*/ 2363181 h 2729893"/>
              <a:gd name="connsiteX122" fmla="*/ 1038310 w 1728872"/>
              <a:gd name="connsiteY122" fmla="*/ 2320318 h 2729893"/>
              <a:gd name="connsiteX123" fmla="*/ 1066885 w 1728872"/>
              <a:gd name="connsiteY123" fmla="*/ 2253643 h 2729893"/>
              <a:gd name="connsiteX124" fmla="*/ 1081172 w 1728872"/>
              <a:gd name="connsiteY124" fmla="*/ 2248881 h 2729893"/>
              <a:gd name="connsiteX125" fmla="*/ 1100222 w 1728872"/>
              <a:gd name="connsiteY125" fmla="*/ 2234593 h 2729893"/>
              <a:gd name="connsiteX126" fmla="*/ 1114510 w 1728872"/>
              <a:gd name="connsiteY126" fmla="*/ 2225068 h 2729893"/>
              <a:gd name="connsiteX127" fmla="*/ 1128797 w 1728872"/>
              <a:gd name="connsiteY127" fmla="*/ 2210781 h 2729893"/>
              <a:gd name="connsiteX128" fmla="*/ 1138322 w 1728872"/>
              <a:gd name="connsiteY128" fmla="*/ 2186968 h 2729893"/>
              <a:gd name="connsiteX129" fmla="*/ 1157372 w 1728872"/>
              <a:gd name="connsiteY129" fmla="*/ 2158393 h 2729893"/>
              <a:gd name="connsiteX130" fmla="*/ 1176422 w 1728872"/>
              <a:gd name="connsiteY130" fmla="*/ 2129818 h 2729893"/>
              <a:gd name="connsiteX131" fmla="*/ 1190710 w 1728872"/>
              <a:gd name="connsiteY131" fmla="*/ 2120293 h 2729893"/>
              <a:gd name="connsiteX132" fmla="*/ 1309772 w 1728872"/>
              <a:gd name="connsiteY132" fmla="*/ 2110768 h 2729893"/>
              <a:gd name="connsiteX133" fmla="*/ 1324060 w 1728872"/>
              <a:gd name="connsiteY133" fmla="*/ 2091718 h 2729893"/>
              <a:gd name="connsiteX134" fmla="*/ 1333585 w 1728872"/>
              <a:gd name="connsiteY134" fmla="*/ 2063143 h 2729893"/>
              <a:gd name="connsiteX135" fmla="*/ 1357397 w 1728872"/>
              <a:gd name="connsiteY135" fmla="*/ 2053618 h 2729893"/>
              <a:gd name="connsiteX136" fmla="*/ 1405022 w 1728872"/>
              <a:gd name="connsiteY136" fmla="*/ 2044093 h 2729893"/>
              <a:gd name="connsiteX137" fmla="*/ 1395497 w 1728872"/>
              <a:gd name="connsiteY137" fmla="*/ 2020281 h 2729893"/>
              <a:gd name="connsiteX138" fmla="*/ 1419310 w 1728872"/>
              <a:gd name="connsiteY138" fmla="*/ 2015518 h 2729893"/>
              <a:gd name="connsiteX139" fmla="*/ 1476460 w 1728872"/>
              <a:gd name="connsiteY139" fmla="*/ 2001231 h 2729893"/>
              <a:gd name="connsiteX140" fmla="*/ 1490747 w 1728872"/>
              <a:gd name="connsiteY140" fmla="*/ 1996468 h 2729893"/>
              <a:gd name="connsiteX141" fmla="*/ 1528847 w 1728872"/>
              <a:gd name="connsiteY141" fmla="*/ 1991706 h 2729893"/>
              <a:gd name="connsiteX142" fmla="*/ 1543135 w 1728872"/>
              <a:gd name="connsiteY142" fmla="*/ 1967893 h 2729893"/>
              <a:gd name="connsiteX143" fmla="*/ 1552660 w 1728872"/>
              <a:gd name="connsiteY143" fmla="*/ 1915506 h 2729893"/>
              <a:gd name="connsiteX144" fmla="*/ 1595522 w 1728872"/>
              <a:gd name="connsiteY144" fmla="*/ 1905981 h 2729893"/>
              <a:gd name="connsiteX145" fmla="*/ 1605047 w 1728872"/>
              <a:gd name="connsiteY145" fmla="*/ 1891693 h 2729893"/>
              <a:gd name="connsiteX146" fmla="*/ 1609810 w 1728872"/>
              <a:gd name="connsiteY146" fmla="*/ 1877406 h 2729893"/>
              <a:gd name="connsiteX147" fmla="*/ 1628860 w 1728872"/>
              <a:gd name="connsiteY147" fmla="*/ 1863118 h 2729893"/>
              <a:gd name="connsiteX148" fmla="*/ 1657435 w 1728872"/>
              <a:gd name="connsiteY148" fmla="*/ 1834543 h 2729893"/>
              <a:gd name="connsiteX149" fmla="*/ 1647910 w 1728872"/>
              <a:gd name="connsiteY149" fmla="*/ 1791681 h 2729893"/>
              <a:gd name="connsiteX150" fmla="*/ 1624097 w 1728872"/>
              <a:gd name="connsiteY150" fmla="*/ 1763106 h 2729893"/>
              <a:gd name="connsiteX151" fmla="*/ 1581235 w 1728872"/>
              <a:gd name="connsiteY151" fmla="*/ 1715481 h 2729893"/>
              <a:gd name="connsiteX152" fmla="*/ 1562185 w 1728872"/>
              <a:gd name="connsiteY152" fmla="*/ 1710718 h 2729893"/>
              <a:gd name="connsiteX153" fmla="*/ 1547897 w 1728872"/>
              <a:gd name="connsiteY153" fmla="*/ 1677381 h 2729893"/>
              <a:gd name="connsiteX154" fmla="*/ 1585997 w 1728872"/>
              <a:gd name="connsiteY154" fmla="*/ 1653568 h 2729893"/>
              <a:gd name="connsiteX155" fmla="*/ 1619335 w 1728872"/>
              <a:gd name="connsiteY155" fmla="*/ 1639281 h 2729893"/>
              <a:gd name="connsiteX156" fmla="*/ 1652672 w 1728872"/>
              <a:gd name="connsiteY156" fmla="*/ 1629756 h 2729893"/>
              <a:gd name="connsiteX157" fmla="*/ 1681247 w 1728872"/>
              <a:gd name="connsiteY157" fmla="*/ 1620231 h 2729893"/>
              <a:gd name="connsiteX158" fmla="*/ 1695535 w 1728872"/>
              <a:gd name="connsiteY158" fmla="*/ 1601181 h 2729893"/>
              <a:gd name="connsiteX159" fmla="*/ 1705060 w 1728872"/>
              <a:gd name="connsiteY159" fmla="*/ 1586893 h 2729893"/>
              <a:gd name="connsiteX160" fmla="*/ 1700297 w 1728872"/>
              <a:gd name="connsiteY160" fmla="*/ 1544031 h 2729893"/>
              <a:gd name="connsiteX161" fmla="*/ 1686010 w 1728872"/>
              <a:gd name="connsiteY161" fmla="*/ 1524981 h 2729893"/>
              <a:gd name="connsiteX162" fmla="*/ 1681247 w 1728872"/>
              <a:gd name="connsiteY162" fmla="*/ 1505931 h 2729893"/>
              <a:gd name="connsiteX163" fmla="*/ 1671722 w 1728872"/>
              <a:gd name="connsiteY163" fmla="*/ 1477356 h 2729893"/>
              <a:gd name="connsiteX164" fmla="*/ 1676485 w 1728872"/>
              <a:gd name="connsiteY164" fmla="*/ 1410681 h 2729893"/>
              <a:gd name="connsiteX165" fmla="*/ 1681247 w 1728872"/>
              <a:gd name="connsiteY165" fmla="*/ 1372581 h 2729893"/>
              <a:gd name="connsiteX166" fmla="*/ 1700297 w 1728872"/>
              <a:gd name="connsiteY166" fmla="*/ 1353531 h 2729893"/>
              <a:gd name="connsiteX167" fmla="*/ 1709822 w 1728872"/>
              <a:gd name="connsiteY167" fmla="*/ 1329718 h 2729893"/>
              <a:gd name="connsiteX168" fmla="*/ 1714585 w 1728872"/>
              <a:gd name="connsiteY168" fmla="*/ 1315431 h 2729893"/>
              <a:gd name="connsiteX169" fmla="*/ 1728872 w 1728872"/>
              <a:gd name="connsiteY169" fmla="*/ 1286856 h 2729893"/>
              <a:gd name="connsiteX170" fmla="*/ 1719347 w 1728872"/>
              <a:gd name="connsiteY170" fmla="*/ 1196368 h 2729893"/>
              <a:gd name="connsiteX171" fmla="*/ 1681247 w 1728872"/>
              <a:gd name="connsiteY171" fmla="*/ 1158268 h 2729893"/>
              <a:gd name="connsiteX172" fmla="*/ 1666960 w 1728872"/>
              <a:gd name="connsiteY172" fmla="*/ 1143981 h 2729893"/>
              <a:gd name="connsiteX173" fmla="*/ 1652672 w 1728872"/>
              <a:gd name="connsiteY173" fmla="*/ 1129693 h 2729893"/>
              <a:gd name="connsiteX174" fmla="*/ 1633622 w 1728872"/>
              <a:gd name="connsiteY174" fmla="*/ 1120168 h 2729893"/>
              <a:gd name="connsiteX175" fmla="*/ 1614572 w 1728872"/>
              <a:gd name="connsiteY175" fmla="*/ 1101118 h 2729893"/>
              <a:gd name="connsiteX176" fmla="*/ 1600285 w 1728872"/>
              <a:gd name="connsiteY176" fmla="*/ 1096356 h 2729893"/>
              <a:gd name="connsiteX177" fmla="*/ 1581235 w 1728872"/>
              <a:gd name="connsiteY177" fmla="*/ 1086831 h 2729893"/>
              <a:gd name="connsiteX178" fmla="*/ 1547897 w 1728872"/>
              <a:gd name="connsiteY178" fmla="*/ 1077306 h 2729893"/>
              <a:gd name="connsiteX179" fmla="*/ 1528847 w 1728872"/>
              <a:gd name="connsiteY179" fmla="*/ 1067781 h 2729893"/>
              <a:gd name="connsiteX180" fmla="*/ 1500272 w 1728872"/>
              <a:gd name="connsiteY180" fmla="*/ 1063018 h 2729893"/>
              <a:gd name="connsiteX181" fmla="*/ 1481222 w 1728872"/>
              <a:gd name="connsiteY181" fmla="*/ 1029681 h 2729893"/>
              <a:gd name="connsiteX182" fmla="*/ 1466935 w 1728872"/>
              <a:gd name="connsiteY182" fmla="*/ 986818 h 2729893"/>
              <a:gd name="connsiteX183" fmla="*/ 1457410 w 1728872"/>
              <a:gd name="connsiteY183" fmla="*/ 967768 h 2729893"/>
              <a:gd name="connsiteX184" fmla="*/ 1452647 w 1728872"/>
              <a:gd name="connsiteY184" fmla="*/ 953481 h 2729893"/>
              <a:gd name="connsiteX185" fmla="*/ 1443122 w 1728872"/>
              <a:gd name="connsiteY185" fmla="*/ 929668 h 2729893"/>
              <a:gd name="connsiteX186" fmla="*/ 1452647 w 1728872"/>
              <a:gd name="connsiteY186" fmla="*/ 867756 h 2729893"/>
              <a:gd name="connsiteX187" fmla="*/ 1462172 w 1728872"/>
              <a:gd name="connsiteY187" fmla="*/ 853468 h 2729893"/>
              <a:gd name="connsiteX188" fmla="*/ 1466935 w 1728872"/>
              <a:gd name="connsiteY188" fmla="*/ 839181 h 2729893"/>
              <a:gd name="connsiteX189" fmla="*/ 1500272 w 1728872"/>
              <a:gd name="connsiteY189" fmla="*/ 786793 h 2729893"/>
              <a:gd name="connsiteX190" fmla="*/ 1519322 w 1728872"/>
              <a:gd name="connsiteY190" fmla="*/ 739168 h 2729893"/>
              <a:gd name="connsiteX191" fmla="*/ 1528847 w 1728872"/>
              <a:gd name="connsiteY191" fmla="*/ 715356 h 2729893"/>
              <a:gd name="connsiteX192" fmla="*/ 1543135 w 1728872"/>
              <a:gd name="connsiteY192" fmla="*/ 701068 h 2729893"/>
              <a:gd name="connsiteX193" fmla="*/ 1562185 w 1728872"/>
              <a:gd name="connsiteY193" fmla="*/ 686781 h 2729893"/>
              <a:gd name="connsiteX194" fmla="*/ 1590760 w 1728872"/>
              <a:gd name="connsiteY194" fmla="*/ 643918 h 2729893"/>
              <a:gd name="connsiteX195" fmla="*/ 1600285 w 1728872"/>
              <a:gd name="connsiteY195" fmla="*/ 615343 h 2729893"/>
              <a:gd name="connsiteX196" fmla="*/ 1619335 w 1728872"/>
              <a:gd name="connsiteY196" fmla="*/ 586768 h 2729893"/>
              <a:gd name="connsiteX197" fmla="*/ 1614572 w 1728872"/>
              <a:gd name="connsiteY197" fmla="*/ 491518 h 2729893"/>
              <a:gd name="connsiteX198" fmla="*/ 1585997 w 1728872"/>
              <a:gd name="connsiteY198" fmla="*/ 467706 h 2729893"/>
              <a:gd name="connsiteX199" fmla="*/ 1571710 w 1728872"/>
              <a:gd name="connsiteY199" fmla="*/ 462943 h 2729893"/>
              <a:gd name="connsiteX200" fmla="*/ 1538372 w 1728872"/>
              <a:gd name="connsiteY200" fmla="*/ 448656 h 2729893"/>
              <a:gd name="connsiteX201" fmla="*/ 1533610 w 1728872"/>
              <a:gd name="connsiteY201" fmla="*/ 429606 h 2729893"/>
              <a:gd name="connsiteX202" fmla="*/ 1528847 w 1728872"/>
              <a:gd name="connsiteY202" fmla="*/ 343881 h 2729893"/>
              <a:gd name="connsiteX203" fmla="*/ 1514560 w 1728872"/>
              <a:gd name="connsiteY203" fmla="*/ 324831 h 2729893"/>
              <a:gd name="connsiteX204" fmla="*/ 1505035 w 1728872"/>
              <a:gd name="connsiteY204" fmla="*/ 310543 h 2729893"/>
              <a:gd name="connsiteX205" fmla="*/ 1485985 w 1728872"/>
              <a:gd name="connsiteY205" fmla="*/ 305781 h 2729893"/>
              <a:gd name="connsiteX206" fmla="*/ 1457410 w 1728872"/>
              <a:gd name="connsiteY206" fmla="*/ 296256 h 2729893"/>
              <a:gd name="connsiteX207" fmla="*/ 1481222 w 1728872"/>
              <a:gd name="connsiteY207" fmla="*/ 272443 h 2729893"/>
              <a:gd name="connsiteX208" fmla="*/ 1500272 w 1728872"/>
              <a:gd name="connsiteY208" fmla="*/ 234343 h 2729893"/>
              <a:gd name="connsiteX209" fmla="*/ 1514560 w 1728872"/>
              <a:gd name="connsiteY209" fmla="*/ 162906 h 2729893"/>
              <a:gd name="connsiteX210" fmla="*/ 1519322 w 1728872"/>
              <a:gd name="connsiteY210" fmla="*/ 139093 h 2729893"/>
              <a:gd name="connsiteX211" fmla="*/ 1524085 w 1728872"/>
              <a:gd name="connsiteY211" fmla="*/ 124806 h 2729893"/>
              <a:gd name="connsiteX212" fmla="*/ 1528847 w 1728872"/>
              <a:gd name="connsiteY212" fmla="*/ 105756 h 2729893"/>
              <a:gd name="connsiteX213" fmla="*/ 1547897 w 1728872"/>
              <a:gd name="connsiteY213" fmla="*/ 77181 h 2729893"/>
              <a:gd name="connsiteX214" fmla="*/ 1557422 w 1728872"/>
              <a:gd name="connsiteY214" fmla="*/ 62893 h 2729893"/>
              <a:gd name="connsiteX215" fmla="*/ 1538372 w 1728872"/>
              <a:gd name="connsiteY215" fmla="*/ 20031 h 2729893"/>
              <a:gd name="connsiteX0" fmla="*/ 1538372 w 1728872"/>
              <a:gd name="connsiteY0" fmla="*/ 20031 h 2729893"/>
              <a:gd name="connsiteX1" fmla="*/ 1485985 w 1728872"/>
              <a:gd name="connsiteY1" fmla="*/ 8125 h 2729893"/>
              <a:gd name="connsiteX2" fmla="*/ 1445503 w 1728872"/>
              <a:gd name="connsiteY2" fmla="*/ 3361 h 2729893"/>
              <a:gd name="connsiteX3" fmla="*/ 1338347 w 1728872"/>
              <a:gd name="connsiteY3" fmla="*/ 67656 h 2729893"/>
              <a:gd name="connsiteX4" fmla="*/ 1288341 w 1728872"/>
              <a:gd name="connsiteY4" fmla="*/ 122425 h 2729893"/>
              <a:gd name="connsiteX5" fmla="*/ 1221666 w 1728872"/>
              <a:gd name="connsiteY5" fmla="*/ 124805 h 2729893"/>
              <a:gd name="connsiteX6" fmla="*/ 1202616 w 1728872"/>
              <a:gd name="connsiteY6" fmla="*/ 146238 h 2729893"/>
              <a:gd name="connsiteX7" fmla="*/ 1138322 w 1728872"/>
              <a:gd name="connsiteY7" fmla="*/ 165288 h 2729893"/>
              <a:gd name="connsiteX8" fmla="*/ 1085935 w 1728872"/>
              <a:gd name="connsiteY8" fmla="*/ 243868 h 2729893"/>
              <a:gd name="connsiteX9" fmla="*/ 1059741 w 1728872"/>
              <a:gd name="connsiteY9" fmla="*/ 296256 h 2729893"/>
              <a:gd name="connsiteX10" fmla="*/ 966872 w 1728872"/>
              <a:gd name="connsiteY10" fmla="*/ 267681 h 2729893"/>
              <a:gd name="connsiteX11" fmla="*/ 909722 w 1728872"/>
              <a:gd name="connsiteY11" fmla="*/ 310543 h 2729893"/>
              <a:gd name="connsiteX12" fmla="*/ 885910 w 1728872"/>
              <a:gd name="connsiteY12" fmla="*/ 405793 h 2729893"/>
              <a:gd name="connsiteX13" fmla="*/ 854953 w 1728872"/>
              <a:gd name="connsiteY13" fmla="*/ 489137 h 2729893"/>
              <a:gd name="connsiteX14" fmla="*/ 769229 w 1728872"/>
              <a:gd name="connsiteY14" fmla="*/ 470086 h 2729893"/>
              <a:gd name="connsiteX15" fmla="*/ 716841 w 1728872"/>
              <a:gd name="connsiteY15" fmla="*/ 484375 h 2729893"/>
              <a:gd name="connsiteX16" fmla="*/ 681122 w 1728872"/>
              <a:gd name="connsiteY16" fmla="*/ 524857 h 2729893"/>
              <a:gd name="connsiteX17" fmla="*/ 633497 w 1728872"/>
              <a:gd name="connsiteY17" fmla="*/ 529619 h 2729893"/>
              <a:gd name="connsiteX18" fmla="*/ 631115 w 1728872"/>
              <a:gd name="connsiteY18" fmla="*/ 562956 h 2729893"/>
              <a:gd name="connsiteX19" fmla="*/ 595397 w 1728872"/>
              <a:gd name="connsiteY19" fmla="*/ 577244 h 2729893"/>
              <a:gd name="connsiteX20" fmla="*/ 581110 w 1728872"/>
              <a:gd name="connsiteY20" fmla="*/ 624868 h 2729893"/>
              <a:gd name="connsiteX21" fmla="*/ 564441 w 1728872"/>
              <a:gd name="connsiteY21" fmla="*/ 667731 h 2729893"/>
              <a:gd name="connsiteX22" fmla="*/ 514435 w 1728872"/>
              <a:gd name="connsiteY22" fmla="*/ 686781 h 2729893"/>
              <a:gd name="connsiteX23" fmla="*/ 535866 w 1728872"/>
              <a:gd name="connsiteY23" fmla="*/ 729643 h 2729893"/>
              <a:gd name="connsiteX24" fmla="*/ 571585 w 1728872"/>
              <a:gd name="connsiteY24" fmla="*/ 751075 h 2729893"/>
              <a:gd name="connsiteX25" fmla="*/ 595397 w 1728872"/>
              <a:gd name="connsiteY25" fmla="*/ 746313 h 2729893"/>
              <a:gd name="connsiteX26" fmla="*/ 616828 w 1728872"/>
              <a:gd name="connsiteY26" fmla="*/ 782031 h 2729893"/>
              <a:gd name="connsiteX27" fmla="*/ 604922 w 1728872"/>
              <a:gd name="connsiteY27" fmla="*/ 839181 h 2729893"/>
              <a:gd name="connsiteX28" fmla="*/ 635879 w 1728872"/>
              <a:gd name="connsiteY28" fmla="*/ 874900 h 2729893"/>
              <a:gd name="connsiteX29" fmla="*/ 588253 w 1728872"/>
              <a:gd name="connsiteY29" fmla="*/ 901094 h 2729893"/>
              <a:gd name="connsiteX30" fmla="*/ 566822 w 1728872"/>
              <a:gd name="connsiteY30" fmla="*/ 889186 h 2729893"/>
              <a:gd name="connsiteX31" fmla="*/ 566822 w 1728872"/>
              <a:gd name="connsiteY31" fmla="*/ 958243 h 2729893"/>
              <a:gd name="connsiteX32" fmla="*/ 509672 w 1728872"/>
              <a:gd name="connsiteY32" fmla="*/ 1005868 h 2729893"/>
              <a:gd name="connsiteX33" fmla="*/ 476335 w 1728872"/>
              <a:gd name="connsiteY33" fmla="*/ 986818 h 2729893"/>
              <a:gd name="connsiteX34" fmla="*/ 462047 w 1728872"/>
              <a:gd name="connsiteY34" fmla="*/ 1015393 h 2729893"/>
              <a:gd name="connsiteX35" fmla="*/ 490622 w 1728872"/>
              <a:gd name="connsiteY35" fmla="*/ 1039205 h 2729893"/>
              <a:gd name="connsiteX36" fmla="*/ 485860 w 1728872"/>
              <a:gd name="connsiteY36" fmla="*/ 1182081 h 2729893"/>
              <a:gd name="connsiteX37" fmla="*/ 452522 w 1728872"/>
              <a:gd name="connsiteY37" fmla="*/ 1215418 h 2729893"/>
              <a:gd name="connsiteX38" fmla="*/ 438235 w 1728872"/>
              <a:gd name="connsiteY38" fmla="*/ 1229706 h 2729893"/>
              <a:gd name="connsiteX39" fmla="*/ 414422 w 1728872"/>
              <a:gd name="connsiteY39" fmla="*/ 1220181 h 2729893"/>
              <a:gd name="connsiteX40" fmla="*/ 395372 w 1728872"/>
              <a:gd name="connsiteY40" fmla="*/ 1215418 h 2729893"/>
              <a:gd name="connsiteX41" fmla="*/ 390610 w 1728872"/>
              <a:gd name="connsiteY41" fmla="*/ 1234468 h 2729893"/>
              <a:gd name="connsiteX42" fmla="*/ 385847 w 1728872"/>
              <a:gd name="connsiteY42" fmla="*/ 1258281 h 2729893"/>
              <a:gd name="connsiteX43" fmla="*/ 381085 w 1728872"/>
              <a:gd name="connsiteY43" fmla="*/ 1291618 h 2729893"/>
              <a:gd name="connsiteX44" fmla="*/ 376322 w 1728872"/>
              <a:gd name="connsiteY44" fmla="*/ 1305906 h 2729893"/>
              <a:gd name="connsiteX45" fmla="*/ 371560 w 1728872"/>
              <a:gd name="connsiteY45" fmla="*/ 1324956 h 2729893"/>
              <a:gd name="connsiteX46" fmla="*/ 366797 w 1728872"/>
              <a:gd name="connsiteY46" fmla="*/ 1348768 h 2729893"/>
              <a:gd name="connsiteX47" fmla="*/ 338222 w 1728872"/>
              <a:gd name="connsiteY47" fmla="*/ 1377343 h 2729893"/>
              <a:gd name="connsiteX48" fmla="*/ 319172 w 1728872"/>
              <a:gd name="connsiteY48" fmla="*/ 1391631 h 2729893"/>
              <a:gd name="connsiteX49" fmla="*/ 290597 w 1728872"/>
              <a:gd name="connsiteY49" fmla="*/ 1401156 h 2729893"/>
              <a:gd name="connsiteX50" fmla="*/ 276310 w 1728872"/>
              <a:gd name="connsiteY50" fmla="*/ 1415443 h 2729893"/>
              <a:gd name="connsiteX51" fmla="*/ 262022 w 1728872"/>
              <a:gd name="connsiteY51" fmla="*/ 1424968 h 2729893"/>
              <a:gd name="connsiteX52" fmla="*/ 257260 w 1728872"/>
              <a:gd name="connsiteY52" fmla="*/ 1439256 h 2729893"/>
              <a:gd name="connsiteX53" fmla="*/ 242972 w 1728872"/>
              <a:gd name="connsiteY53" fmla="*/ 1463068 h 2729893"/>
              <a:gd name="connsiteX54" fmla="*/ 209635 w 1728872"/>
              <a:gd name="connsiteY54" fmla="*/ 1496406 h 2729893"/>
              <a:gd name="connsiteX55" fmla="*/ 195347 w 1728872"/>
              <a:gd name="connsiteY55" fmla="*/ 1510693 h 2729893"/>
              <a:gd name="connsiteX56" fmla="*/ 157247 w 1728872"/>
              <a:gd name="connsiteY56" fmla="*/ 1539268 h 2729893"/>
              <a:gd name="connsiteX57" fmla="*/ 142960 w 1728872"/>
              <a:gd name="connsiteY57" fmla="*/ 1553556 h 2729893"/>
              <a:gd name="connsiteX58" fmla="*/ 114385 w 1728872"/>
              <a:gd name="connsiteY58" fmla="*/ 1577368 h 2729893"/>
              <a:gd name="connsiteX59" fmla="*/ 109622 w 1728872"/>
              <a:gd name="connsiteY59" fmla="*/ 1591656 h 2729893"/>
              <a:gd name="connsiteX60" fmla="*/ 100097 w 1728872"/>
              <a:gd name="connsiteY60" fmla="*/ 1653568 h 2729893"/>
              <a:gd name="connsiteX61" fmla="*/ 71522 w 1728872"/>
              <a:gd name="connsiteY61" fmla="*/ 1677381 h 2729893"/>
              <a:gd name="connsiteX62" fmla="*/ 38185 w 1728872"/>
              <a:gd name="connsiteY62" fmla="*/ 1720243 h 2729893"/>
              <a:gd name="connsiteX63" fmla="*/ 28660 w 1728872"/>
              <a:gd name="connsiteY63" fmla="*/ 1739293 h 2729893"/>
              <a:gd name="connsiteX64" fmla="*/ 42947 w 1728872"/>
              <a:gd name="connsiteY64" fmla="*/ 1786918 h 2729893"/>
              <a:gd name="connsiteX65" fmla="*/ 47710 w 1728872"/>
              <a:gd name="connsiteY65" fmla="*/ 1805968 h 2729893"/>
              <a:gd name="connsiteX66" fmla="*/ 52472 w 1728872"/>
              <a:gd name="connsiteY66" fmla="*/ 1820256 h 2729893"/>
              <a:gd name="connsiteX67" fmla="*/ 38185 w 1728872"/>
              <a:gd name="connsiteY67" fmla="*/ 1877406 h 2729893"/>
              <a:gd name="connsiteX68" fmla="*/ 28660 w 1728872"/>
              <a:gd name="connsiteY68" fmla="*/ 1905981 h 2729893"/>
              <a:gd name="connsiteX69" fmla="*/ 57235 w 1728872"/>
              <a:gd name="connsiteY69" fmla="*/ 1958368 h 2729893"/>
              <a:gd name="connsiteX70" fmla="*/ 61997 w 1728872"/>
              <a:gd name="connsiteY70" fmla="*/ 1977418 h 2729893"/>
              <a:gd name="connsiteX71" fmla="*/ 23897 w 1728872"/>
              <a:gd name="connsiteY71" fmla="*/ 1977418 h 2729893"/>
              <a:gd name="connsiteX72" fmla="*/ 85 w 1728872"/>
              <a:gd name="connsiteY72" fmla="*/ 1982181 h 2729893"/>
              <a:gd name="connsiteX73" fmla="*/ 19135 w 1728872"/>
              <a:gd name="connsiteY73" fmla="*/ 2020281 h 2729893"/>
              <a:gd name="connsiteX74" fmla="*/ 33422 w 1728872"/>
              <a:gd name="connsiteY74" fmla="*/ 2206018 h 2729893"/>
              <a:gd name="connsiteX75" fmla="*/ 47710 w 1728872"/>
              <a:gd name="connsiteY75" fmla="*/ 2277456 h 2729893"/>
              <a:gd name="connsiteX76" fmla="*/ 66760 w 1728872"/>
              <a:gd name="connsiteY76" fmla="*/ 2301268 h 2729893"/>
              <a:gd name="connsiteX77" fmla="*/ 76285 w 1728872"/>
              <a:gd name="connsiteY77" fmla="*/ 2315556 h 2729893"/>
              <a:gd name="connsiteX78" fmla="*/ 104860 w 1728872"/>
              <a:gd name="connsiteY78" fmla="*/ 2329843 h 2729893"/>
              <a:gd name="connsiteX79" fmla="*/ 157247 w 1728872"/>
              <a:gd name="connsiteY79" fmla="*/ 2391756 h 2729893"/>
              <a:gd name="connsiteX80" fmla="*/ 171535 w 1728872"/>
              <a:gd name="connsiteY80" fmla="*/ 2425093 h 2729893"/>
              <a:gd name="connsiteX81" fmla="*/ 176297 w 1728872"/>
              <a:gd name="connsiteY81" fmla="*/ 2448906 h 2729893"/>
              <a:gd name="connsiteX82" fmla="*/ 190585 w 1728872"/>
              <a:gd name="connsiteY82" fmla="*/ 2467956 h 2729893"/>
              <a:gd name="connsiteX83" fmla="*/ 195347 w 1728872"/>
              <a:gd name="connsiteY83" fmla="*/ 2482243 h 2729893"/>
              <a:gd name="connsiteX84" fmla="*/ 204872 w 1728872"/>
              <a:gd name="connsiteY84" fmla="*/ 2501293 h 2729893"/>
              <a:gd name="connsiteX85" fmla="*/ 209635 w 1728872"/>
              <a:gd name="connsiteY85" fmla="*/ 2525106 h 2729893"/>
              <a:gd name="connsiteX86" fmla="*/ 233447 w 1728872"/>
              <a:gd name="connsiteY86" fmla="*/ 2567968 h 2729893"/>
              <a:gd name="connsiteX87" fmla="*/ 238210 w 1728872"/>
              <a:gd name="connsiteY87" fmla="*/ 2582256 h 2729893"/>
              <a:gd name="connsiteX88" fmla="*/ 262022 w 1728872"/>
              <a:gd name="connsiteY88" fmla="*/ 2606068 h 2729893"/>
              <a:gd name="connsiteX89" fmla="*/ 271547 w 1728872"/>
              <a:gd name="connsiteY89" fmla="*/ 2620356 h 2729893"/>
              <a:gd name="connsiteX90" fmla="*/ 300122 w 1728872"/>
              <a:gd name="connsiteY90" fmla="*/ 2625118 h 2729893"/>
              <a:gd name="connsiteX91" fmla="*/ 395372 w 1728872"/>
              <a:gd name="connsiteY91" fmla="*/ 2653693 h 2729893"/>
              <a:gd name="connsiteX92" fmla="*/ 395372 w 1728872"/>
              <a:gd name="connsiteY92" fmla="*/ 2653693 h 2729893"/>
              <a:gd name="connsiteX93" fmla="*/ 452522 w 1728872"/>
              <a:gd name="connsiteY93" fmla="*/ 2672743 h 2729893"/>
              <a:gd name="connsiteX94" fmla="*/ 476335 w 1728872"/>
              <a:gd name="connsiteY94" fmla="*/ 2682268 h 2729893"/>
              <a:gd name="connsiteX95" fmla="*/ 504910 w 1728872"/>
              <a:gd name="connsiteY95" fmla="*/ 2691793 h 2729893"/>
              <a:gd name="connsiteX96" fmla="*/ 552535 w 1728872"/>
              <a:gd name="connsiteY96" fmla="*/ 2701318 h 2729893"/>
              <a:gd name="connsiteX97" fmla="*/ 600160 w 1728872"/>
              <a:gd name="connsiteY97" fmla="*/ 2715606 h 2729893"/>
              <a:gd name="connsiteX98" fmla="*/ 628735 w 1728872"/>
              <a:gd name="connsiteY98" fmla="*/ 2725131 h 2729893"/>
              <a:gd name="connsiteX99" fmla="*/ 643022 w 1728872"/>
              <a:gd name="connsiteY99" fmla="*/ 2729893 h 2729893"/>
              <a:gd name="connsiteX100" fmla="*/ 652547 w 1728872"/>
              <a:gd name="connsiteY100" fmla="*/ 2663218 h 2729893"/>
              <a:gd name="connsiteX101" fmla="*/ 666835 w 1728872"/>
              <a:gd name="connsiteY101" fmla="*/ 2653693 h 2729893"/>
              <a:gd name="connsiteX102" fmla="*/ 695410 w 1728872"/>
              <a:gd name="connsiteY102" fmla="*/ 2644168 h 2729893"/>
              <a:gd name="connsiteX103" fmla="*/ 709697 w 1728872"/>
              <a:gd name="connsiteY103" fmla="*/ 2634643 h 2729893"/>
              <a:gd name="connsiteX104" fmla="*/ 738272 w 1728872"/>
              <a:gd name="connsiteY104" fmla="*/ 2625118 h 2729893"/>
              <a:gd name="connsiteX105" fmla="*/ 771610 w 1728872"/>
              <a:gd name="connsiteY105" fmla="*/ 2610831 h 2729893"/>
              <a:gd name="connsiteX106" fmla="*/ 800185 w 1728872"/>
              <a:gd name="connsiteY106" fmla="*/ 2587018 h 2729893"/>
              <a:gd name="connsiteX107" fmla="*/ 833522 w 1728872"/>
              <a:gd name="connsiteY107" fmla="*/ 2553681 h 2729893"/>
              <a:gd name="connsiteX108" fmla="*/ 895435 w 1728872"/>
              <a:gd name="connsiteY108" fmla="*/ 2534631 h 2729893"/>
              <a:gd name="connsiteX109" fmla="*/ 924010 w 1728872"/>
              <a:gd name="connsiteY109" fmla="*/ 2520343 h 2729893"/>
              <a:gd name="connsiteX110" fmla="*/ 962110 w 1728872"/>
              <a:gd name="connsiteY110" fmla="*/ 2510818 h 2729893"/>
              <a:gd name="connsiteX111" fmla="*/ 976397 w 1728872"/>
              <a:gd name="connsiteY111" fmla="*/ 2506056 h 2729893"/>
              <a:gd name="connsiteX112" fmla="*/ 995447 w 1728872"/>
              <a:gd name="connsiteY112" fmla="*/ 2501293 h 2729893"/>
              <a:gd name="connsiteX113" fmla="*/ 1014497 w 1728872"/>
              <a:gd name="connsiteY113" fmla="*/ 2491768 h 2729893"/>
              <a:gd name="connsiteX114" fmla="*/ 1062122 w 1728872"/>
              <a:gd name="connsiteY114" fmla="*/ 2482243 h 2729893"/>
              <a:gd name="connsiteX115" fmla="*/ 1066885 w 1728872"/>
              <a:gd name="connsiteY115" fmla="*/ 2463193 h 2729893"/>
              <a:gd name="connsiteX116" fmla="*/ 1109747 w 1728872"/>
              <a:gd name="connsiteY116" fmla="*/ 2448906 h 2729893"/>
              <a:gd name="connsiteX117" fmla="*/ 1114510 w 1728872"/>
              <a:gd name="connsiteY117" fmla="*/ 2429856 h 2729893"/>
              <a:gd name="connsiteX118" fmla="*/ 1109747 w 1728872"/>
              <a:gd name="connsiteY118" fmla="*/ 2415568 h 2729893"/>
              <a:gd name="connsiteX119" fmla="*/ 1081172 w 1728872"/>
              <a:gd name="connsiteY119" fmla="*/ 2377468 h 2729893"/>
              <a:gd name="connsiteX120" fmla="*/ 1071647 w 1728872"/>
              <a:gd name="connsiteY120" fmla="*/ 2363181 h 2729893"/>
              <a:gd name="connsiteX121" fmla="*/ 1038310 w 1728872"/>
              <a:gd name="connsiteY121" fmla="*/ 2320318 h 2729893"/>
              <a:gd name="connsiteX122" fmla="*/ 1066885 w 1728872"/>
              <a:gd name="connsiteY122" fmla="*/ 2253643 h 2729893"/>
              <a:gd name="connsiteX123" fmla="*/ 1081172 w 1728872"/>
              <a:gd name="connsiteY123" fmla="*/ 2248881 h 2729893"/>
              <a:gd name="connsiteX124" fmla="*/ 1100222 w 1728872"/>
              <a:gd name="connsiteY124" fmla="*/ 2234593 h 2729893"/>
              <a:gd name="connsiteX125" fmla="*/ 1114510 w 1728872"/>
              <a:gd name="connsiteY125" fmla="*/ 2225068 h 2729893"/>
              <a:gd name="connsiteX126" fmla="*/ 1128797 w 1728872"/>
              <a:gd name="connsiteY126" fmla="*/ 2210781 h 2729893"/>
              <a:gd name="connsiteX127" fmla="*/ 1138322 w 1728872"/>
              <a:gd name="connsiteY127" fmla="*/ 2186968 h 2729893"/>
              <a:gd name="connsiteX128" fmla="*/ 1157372 w 1728872"/>
              <a:gd name="connsiteY128" fmla="*/ 2158393 h 2729893"/>
              <a:gd name="connsiteX129" fmla="*/ 1176422 w 1728872"/>
              <a:gd name="connsiteY129" fmla="*/ 2129818 h 2729893"/>
              <a:gd name="connsiteX130" fmla="*/ 1190710 w 1728872"/>
              <a:gd name="connsiteY130" fmla="*/ 2120293 h 2729893"/>
              <a:gd name="connsiteX131" fmla="*/ 1309772 w 1728872"/>
              <a:gd name="connsiteY131" fmla="*/ 2110768 h 2729893"/>
              <a:gd name="connsiteX132" fmla="*/ 1324060 w 1728872"/>
              <a:gd name="connsiteY132" fmla="*/ 2091718 h 2729893"/>
              <a:gd name="connsiteX133" fmla="*/ 1333585 w 1728872"/>
              <a:gd name="connsiteY133" fmla="*/ 2063143 h 2729893"/>
              <a:gd name="connsiteX134" fmla="*/ 1357397 w 1728872"/>
              <a:gd name="connsiteY134" fmla="*/ 2053618 h 2729893"/>
              <a:gd name="connsiteX135" fmla="*/ 1405022 w 1728872"/>
              <a:gd name="connsiteY135" fmla="*/ 2044093 h 2729893"/>
              <a:gd name="connsiteX136" fmla="*/ 1395497 w 1728872"/>
              <a:gd name="connsiteY136" fmla="*/ 2020281 h 2729893"/>
              <a:gd name="connsiteX137" fmla="*/ 1419310 w 1728872"/>
              <a:gd name="connsiteY137" fmla="*/ 2015518 h 2729893"/>
              <a:gd name="connsiteX138" fmla="*/ 1476460 w 1728872"/>
              <a:gd name="connsiteY138" fmla="*/ 2001231 h 2729893"/>
              <a:gd name="connsiteX139" fmla="*/ 1490747 w 1728872"/>
              <a:gd name="connsiteY139" fmla="*/ 1996468 h 2729893"/>
              <a:gd name="connsiteX140" fmla="*/ 1528847 w 1728872"/>
              <a:gd name="connsiteY140" fmla="*/ 1991706 h 2729893"/>
              <a:gd name="connsiteX141" fmla="*/ 1543135 w 1728872"/>
              <a:gd name="connsiteY141" fmla="*/ 1967893 h 2729893"/>
              <a:gd name="connsiteX142" fmla="*/ 1552660 w 1728872"/>
              <a:gd name="connsiteY142" fmla="*/ 1915506 h 2729893"/>
              <a:gd name="connsiteX143" fmla="*/ 1595522 w 1728872"/>
              <a:gd name="connsiteY143" fmla="*/ 1905981 h 2729893"/>
              <a:gd name="connsiteX144" fmla="*/ 1605047 w 1728872"/>
              <a:gd name="connsiteY144" fmla="*/ 1891693 h 2729893"/>
              <a:gd name="connsiteX145" fmla="*/ 1609810 w 1728872"/>
              <a:gd name="connsiteY145" fmla="*/ 1877406 h 2729893"/>
              <a:gd name="connsiteX146" fmla="*/ 1628860 w 1728872"/>
              <a:gd name="connsiteY146" fmla="*/ 1863118 h 2729893"/>
              <a:gd name="connsiteX147" fmla="*/ 1657435 w 1728872"/>
              <a:gd name="connsiteY147" fmla="*/ 1834543 h 2729893"/>
              <a:gd name="connsiteX148" fmla="*/ 1647910 w 1728872"/>
              <a:gd name="connsiteY148" fmla="*/ 1791681 h 2729893"/>
              <a:gd name="connsiteX149" fmla="*/ 1624097 w 1728872"/>
              <a:gd name="connsiteY149" fmla="*/ 1763106 h 2729893"/>
              <a:gd name="connsiteX150" fmla="*/ 1581235 w 1728872"/>
              <a:gd name="connsiteY150" fmla="*/ 1715481 h 2729893"/>
              <a:gd name="connsiteX151" fmla="*/ 1562185 w 1728872"/>
              <a:gd name="connsiteY151" fmla="*/ 1710718 h 2729893"/>
              <a:gd name="connsiteX152" fmla="*/ 1547897 w 1728872"/>
              <a:gd name="connsiteY152" fmla="*/ 1677381 h 2729893"/>
              <a:gd name="connsiteX153" fmla="*/ 1585997 w 1728872"/>
              <a:gd name="connsiteY153" fmla="*/ 1653568 h 2729893"/>
              <a:gd name="connsiteX154" fmla="*/ 1619335 w 1728872"/>
              <a:gd name="connsiteY154" fmla="*/ 1639281 h 2729893"/>
              <a:gd name="connsiteX155" fmla="*/ 1652672 w 1728872"/>
              <a:gd name="connsiteY155" fmla="*/ 1629756 h 2729893"/>
              <a:gd name="connsiteX156" fmla="*/ 1681247 w 1728872"/>
              <a:gd name="connsiteY156" fmla="*/ 1620231 h 2729893"/>
              <a:gd name="connsiteX157" fmla="*/ 1695535 w 1728872"/>
              <a:gd name="connsiteY157" fmla="*/ 1601181 h 2729893"/>
              <a:gd name="connsiteX158" fmla="*/ 1705060 w 1728872"/>
              <a:gd name="connsiteY158" fmla="*/ 1586893 h 2729893"/>
              <a:gd name="connsiteX159" fmla="*/ 1700297 w 1728872"/>
              <a:gd name="connsiteY159" fmla="*/ 1544031 h 2729893"/>
              <a:gd name="connsiteX160" fmla="*/ 1686010 w 1728872"/>
              <a:gd name="connsiteY160" fmla="*/ 1524981 h 2729893"/>
              <a:gd name="connsiteX161" fmla="*/ 1681247 w 1728872"/>
              <a:gd name="connsiteY161" fmla="*/ 1505931 h 2729893"/>
              <a:gd name="connsiteX162" fmla="*/ 1671722 w 1728872"/>
              <a:gd name="connsiteY162" fmla="*/ 1477356 h 2729893"/>
              <a:gd name="connsiteX163" fmla="*/ 1676485 w 1728872"/>
              <a:gd name="connsiteY163" fmla="*/ 1410681 h 2729893"/>
              <a:gd name="connsiteX164" fmla="*/ 1681247 w 1728872"/>
              <a:gd name="connsiteY164" fmla="*/ 1372581 h 2729893"/>
              <a:gd name="connsiteX165" fmla="*/ 1700297 w 1728872"/>
              <a:gd name="connsiteY165" fmla="*/ 1353531 h 2729893"/>
              <a:gd name="connsiteX166" fmla="*/ 1709822 w 1728872"/>
              <a:gd name="connsiteY166" fmla="*/ 1329718 h 2729893"/>
              <a:gd name="connsiteX167" fmla="*/ 1714585 w 1728872"/>
              <a:gd name="connsiteY167" fmla="*/ 1315431 h 2729893"/>
              <a:gd name="connsiteX168" fmla="*/ 1728872 w 1728872"/>
              <a:gd name="connsiteY168" fmla="*/ 1286856 h 2729893"/>
              <a:gd name="connsiteX169" fmla="*/ 1719347 w 1728872"/>
              <a:gd name="connsiteY169" fmla="*/ 1196368 h 2729893"/>
              <a:gd name="connsiteX170" fmla="*/ 1681247 w 1728872"/>
              <a:gd name="connsiteY170" fmla="*/ 1158268 h 2729893"/>
              <a:gd name="connsiteX171" fmla="*/ 1666960 w 1728872"/>
              <a:gd name="connsiteY171" fmla="*/ 1143981 h 2729893"/>
              <a:gd name="connsiteX172" fmla="*/ 1652672 w 1728872"/>
              <a:gd name="connsiteY172" fmla="*/ 1129693 h 2729893"/>
              <a:gd name="connsiteX173" fmla="*/ 1633622 w 1728872"/>
              <a:gd name="connsiteY173" fmla="*/ 1120168 h 2729893"/>
              <a:gd name="connsiteX174" fmla="*/ 1614572 w 1728872"/>
              <a:gd name="connsiteY174" fmla="*/ 1101118 h 2729893"/>
              <a:gd name="connsiteX175" fmla="*/ 1600285 w 1728872"/>
              <a:gd name="connsiteY175" fmla="*/ 1096356 h 2729893"/>
              <a:gd name="connsiteX176" fmla="*/ 1581235 w 1728872"/>
              <a:gd name="connsiteY176" fmla="*/ 1086831 h 2729893"/>
              <a:gd name="connsiteX177" fmla="*/ 1547897 w 1728872"/>
              <a:gd name="connsiteY177" fmla="*/ 1077306 h 2729893"/>
              <a:gd name="connsiteX178" fmla="*/ 1528847 w 1728872"/>
              <a:gd name="connsiteY178" fmla="*/ 1067781 h 2729893"/>
              <a:gd name="connsiteX179" fmla="*/ 1500272 w 1728872"/>
              <a:gd name="connsiteY179" fmla="*/ 1063018 h 2729893"/>
              <a:gd name="connsiteX180" fmla="*/ 1481222 w 1728872"/>
              <a:gd name="connsiteY180" fmla="*/ 1029681 h 2729893"/>
              <a:gd name="connsiteX181" fmla="*/ 1466935 w 1728872"/>
              <a:gd name="connsiteY181" fmla="*/ 986818 h 2729893"/>
              <a:gd name="connsiteX182" fmla="*/ 1457410 w 1728872"/>
              <a:gd name="connsiteY182" fmla="*/ 967768 h 2729893"/>
              <a:gd name="connsiteX183" fmla="*/ 1452647 w 1728872"/>
              <a:gd name="connsiteY183" fmla="*/ 953481 h 2729893"/>
              <a:gd name="connsiteX184" fmla="*/ 1443122 w 1728872"/>
              <a:gd name="connsiteY184" fmla="*/ 929668 h 2729893"/>
              <a:gd name="connsiteX185" fmla="*/ 1452647 w 1728872"/>
              <a:gd name="connsiteY185" fmla="*/ 867756 h 2729893"/>
              <a:gd name="connsiteX186" fmla="*/ 1462172 w 1728872"/>
              <a:gd name="connsiteY186" fmla="*/ 853468 h 2729893"/>
              <a:gd name="connsiteX187" fmla="*/ 1466935 w 1728872"/>
              <a:gd name="connsiteY187" fmla="*/ 839181 h 2729893"/>
              <a:gd name="connsiteX188" fmla="*/ 1500272 w 1728872"/>
              <a:gd name="connsiteY188" fmla="*/ 786793 h 2729893"/>
              <a:gd name="connsiteX189" fmla="*/ 1519322 w 1728872"/>
              <a:gd name="connsiteY189" fmla="*/ 739168 h 2729893"/>
              <a:gd name="connsiteX190" fmla="*/ 1528847 w 1728872"/>
              <a:gd name="connsiteY190" fmla="*/ 715356 h 2729893"/>
              <a:gd name="connsiteX191" fmla="*/ 1543135 w 1728872"/>
              <a:gd name="connsiteY191" fmla="*/ 701068 h 2729893"/>
              <a:gd name="connsiteX192" fmla="*/ 1562185 w 1728872"/>
              <a:gd name="connsiteY192" fmla="*/ 686781 h 2729893"/>
              <a:gd name="connsiteX193" fmla="*/ 1590760 w 1728872"/>
              <a:gd name="connsiteY193" fmla="*/ 643918 h 2729893"/>
              <a:gd name="connsiteX194" fmla="*/ 1600285 w 1728872"/>
              <a:gd name="connsiteY194" fmla="*/ 615343 h 2729893"/>
              <a:gd name="connsiteX195" fmla="*/ 1619335 w 1728872"/>
              <a:gd name="connsiteY195" fmla="*/ 586768 h 2729893"/>
              <a:gd name="connsiteX196" fmla="*/ 1614572 w 1728872"/>
              <a:gd name="connsiteY196" fmla="*/ 491518 h 2729893"/>
              <a:gd name="connsiteX197" fmla="*/ 1585997 w 1728872"/>
              <a:gd name="connsiteY197" fmla="*/ 467706 h 2729893"/>
              <a:gd name="connsiteX198" fmla="*/ 1571710 w 1728872"/>
              <a:gd name="connsiteY198" fmla="*/ 462943 h 2729893"/>
              <a:gd name="connsiteX199" fmla="*/ 1538372 w 1728872"/>
              <a:gd name="connsiteY199" fmla="*/ 448656 h 2729893"/>
              <a:gd name="connsiteX200" fmla="*/ 1533610 w 1728872"/>
              <a:gd name="connsiteY200" fmla="*/ 429606 h 2729893"/>
              <a:gd name="connsiteX201" fmla="*/ 1528847 w 1728872"/>
              <a:gd name="connsiteY201" fmla="*/ 343881 h 2729893"/>
              <a:gd name="connsiteX202" fmla="*/ 1514560 w 1728872"/>
              <a:gd name="connsiteY202" fmla="*/ 324831 h 2729893"/>
              <a:gd name="connsiteX203" fmla="*/ 1505035 w 1728872"/>
              <a:gd name="connsiteY203" fmla="*/ 310543 h 2729893"/>
              <a:gd name="connsiteX204" fmla="*/ 1485985 w 1728872"/>
              <a:gd name="connsiteY204" fmla="*/ 305781 h 2729893"/>
              <a:gd name="connsiteX205" fmla="*/ 1457410 w 1728872"/>
              <a:gd name="connsiteY205" fmla="*/ 296256 h 2729893"/>
              <a:gd name="connsiteX206" fmla="*/ 1481222 w 1728872"/>
              <a:gd name="connsiteY206" fmla="*/ 272443 h 2729893"/>
              <a:gd name="connsiteX207" fmla="*/ 1500272 w 1728872"/>
              <a:gd name="connsiteY207" fmla="*/ 234343 h 2729893"/>
              <a:gd name="connsiteX208" fmla="*/ 1514560 w 1728872"/>
              <a:gd name="connsiteY208" fmla="*/ 162906 h 2729893"/>
              <a:gd name="connsiteX209" fmla="*/ 1519322 w 1728872"/>
              <a:gd name="connsiteY209" fmla="*/ 139093 h 2729893"/>
              <a:gd name="connsiteX210" fmla="*/ 1524085 w 1728872"/>
              <a:gd name="connsiteY210" fmla="*/ 124806 h 2729893"/>
              <a:gd name="connsiteX211" fmla="*/ 1528847 w 1728872"/>
              <a:gd name="connsiteY211" fmla="*/ 105756 h 2729893"/>
              <a:gd name="connsiteX212" fmla="*/ 1547897 w 1728872"/>
              <a:gd name="connsiteY212" fmla="*/ 77181 h 2729893"/>
              <a:gd name="connsiteX213" fmla="*/ 1557422 w 1728872"/>
              <a:gd name="connsiteY213" fmla="*/ 62893 h 2729893"/>
              <a:gd name="connsiteX214" fmla="*/ 1538372 w 1728872"/>
              <a:gd name="connsiteY214" fmla="*/ 20031 h 2729893"/>
              <a:gd name="connsiteX0" fmla="*/ 1538372 w 1728872"/>
              <a:gd name="connsiteY0" fmla="*/ 20031 h 2729893"/>
              <a:gd name="connsiteX1" fmla="*/ 1485985 w 1728872"/>
              <a:gd name="connsiteY1" fmla="*/ 8125 h 2729893"/>
              <a:gd name="connsiteX2" fmla="*/ 1445503 w 1728872"/>
              <a:gd name="connsiteY2" fmla="*/ 3361 h 2729893"/>
              <a:gd name="connsiteX3" fmla="*/ 1338347 w 1728872"/>
              <a:gd name="connsiteY3" fmla="*/ 67656 h 2729893"/>
              <a:gd name="connsiteX4" fmla="*/ 1288341 w 1728872"/>
              <a:gd name="connsiteY4" fmla="*/ 122425 h 2729893"/>
              <a:gd name="connsiteX5" fmla="*/ 1221666 w 1728872"/>
              <a:gd name="connsiteY5" fmla="*/ 124805 h 2729893"/>
              <a:gd name="connsiteX6" fmla="*/ 1202616 w 1728872"/>
              <a:gd name="connsiteY6" fmla="*/ 146238 h 2729893"/>
              <a:gd name="connsiteX7" fmla="*/ 1138322 w 1728872"/>
              <a:gd name="connsiteY7" fmla="*/ 165288 h 2729893"/>
              <a:gd name="connsiteX8" fmla="*/ 1085935 w 1728872"/>
              <a:gd name="connsiteY8" fmla="*/ 243868 h 2729893"/>
              <a:gd name="connsiteX9" fmla="*/ 1059741 w 1728872"/>
              <a:gd name="connsiteY9" fmla="*/ 296256 h 2729893"/>
              <a:gd name="connsiteX10" fmla="*/ 966872 w 1728872"/>
              <a:gd name="connsiteY10" fmla="*/ 267681 h 2729893"/>
              <a:gd name="connsiteX11" fmla="*/ 909722 w 1728872"/>
              <a:gd name="connsiteY11" fmla="*/ 310543 h 2729893"/>
              <a:gd name="connsiteX12" fmla="*/ 885910 w 1728872"/>
              <a:gd name="connsiteY12" fmla="*/ 405793 h 2729893"/>
              <a:gd name="connsiteX13" fmla="*/ 854953 w 1728872"/>
              <a:gd name="connsiteY13" fmla="*/ 489137 h 2729893"/>
              <a:gd name="connsiteX14" fmla="*/ 769229 w 1728872"/>
              <a:gd name="connsiteY14" fmla="*/ 470086 h 2729893"/>
              <a:gd name="connsiteX15" fmla="*/ 716841 w 1728872"/>
              <a:gd name="connsiteY15" fmla="*/ 484375 h 2729893"/>
              <a:gd name="connsiteX16" fmla="*/ 681122 w 1728872"/>
              <a:gd name="connsiteY16" fmla="*/ 524857 h 2729893"/>
              <a:gd name="connsiteX17" fmla="*/ 633497 w 1728872"/>
              <a:gd name="connsiteY17" fmla="*/ 529619 h 2729893"/>
              <a:gd name="connsiteX18" fmla="*/ 631115 w 1728872"/>
              <a:gd name="connsiteY18" fmla="*/ 562956 h 2729893"/>
              <a:gd name="connsiteX19" fmla="*/ 595397 w 1728872"/>
              <a:gd name="connsiteY19" fmla="*/ 577244 h 2729893"/>
              <a:gd name="connsiteX20" fmla="*/ 581110 w 1728872"/>
              <a:gd name="connsiteY20" fmla="*/ 624868 h 2729893"/>
              <a:gd name="connsiteX21" fmla="*/ 564441 w 1728872"/>
              <a:gd name="connsiteY21" fmla="*/ 667731 h 2729893"/>
              <a:gd name="connsiteX22" fmla="*/ 514435 w 1728872"/>
              <a:gd name="connsiteY22" fmla="*/ 686781 h 2729893"/>
              <a:gd name="connsiteX23" fmla="*/ 535866 w 1728872"/>
              <a:gd name="connsiteY23" fmla="*/ 729643 h 2729893"/>
              <a:gd name="connsiteX24" fmla="*/ 571585 w 1728872"/>
              <a:gd name="connsiteY24" fmla="*/ 751075 h 2729893"/>
              <a:gd name="connsiteX25" fmla="*/ 595397 w 1728872"/>
              <a:gd name="connsiteY25" fmla="*/ 746313 h 2729893"/>
              <a:gd name="connsiteX26" fmla="*/ 616828 w 1728872"/>
              <a:gd name="connsiteY26" fmla="*/ 782031 h 2729893"/>
              <a:gd name="connsiteX27" fmla="*/ 604922 w 1728872"/>
              <a:gd name="connsiteY27" fmla="*/ 839181 h 2729893"/>
              <a:gd name="connsiteX28" fmla="*/ 635879 w 1728872"/>
              <a:gd name="connsiteY28" fmla="*/ 874900 h 2729893"/>
              <a:gd name="connsiteX29" fmla="*/ 588253 w 1728872"/>
              <a:gd name="connsiteY29" fmla="*/ 901094 h 2729893"/>
              <a:gd name="connsiteX30" fmla="*/ 566822 w 1728872"/>
              <a:gd name="connsiteY30" fmla="*/ 889186 h 2729893"/>
              <a:gd name="connsiteX31" fmla="*/ 566822 w 1728872"/>
              <a:gd name="connsiteY31" fmla="*/ 958243 h 2729893"/>
              <a:gd name="connsiteX32" fmla="*/ 509672 w 1728872"/>
              <a:gd name="connsiteY32" fmla="*/ 1005868 h 2729893"/>
              <a:gd name="connsiteX33" fmla="*/ 476335 w 1728872"/>
              <a:gd name="connsiteY33" fmla="*/ 986818 h 2729893"/>
              <a:gd name="connsiteX34" fmla="*/ 462047 w 1728872"/>
              <a:gd name="connsiteY34" fmla="*/ 1015393 h 2729893"/>
              <a:gd name="connsiteX35" fmla="*/ 488241 w 1728872"/>
              <a:gd name="connsiteY35" fmla="*/ 1053492 h 2729893"/>
              <a:gd name="connsiteX36" fmla="*/ 485860 w 1728872"/>
              <a:gd name="connsiteY36" fmla="*/ 1182081 h 2729893"/>
              <a:gd name="connsiteX37" fmla="*/ 452522 w 1728872"/>
              <a:gd name="connsiteY37" fmla="*/ 1215418 h 2729893"/>
              <a:gd name="connsiteX38" fmla="*/ 438235 w 1728872"/>
              <a:gd name="connsiteY38" fmla="*/ 1229706 h 2729893"/>
              <a:gd name="connsiteX39" fmla="*/ 414422 w 1728872"/>
              <a:gd name="connsiteY39" fmla="*/ 1220181 h 2729893"/>
              <a:gd name="connsiteX40" fmla="*/ 395372 w 1728872"/>
              <a:gd name="connsiteY40" fmla="*/ 1215418 h 2729893"/>
              <a:gd name="connsiteX41" fmla="*/ 390610 w 1728872"/>
              <a:gd name="connsiteY41" fmla="*/ 1234468 h 2729893"/>
              <a:gd name="connsiteX42" fmla="*/ 385847 w 1728872"/>
              <a:gd name="connsiteY42" fmla="*/ 1258281 h 2729893"/>
              <a:gd name="connsiteX43" fmla="*/ 381085 w 1728872"/>
              <a:gd name="connsiteY43" fmla="*/ 1291618 h 2729893"/>
              <a:gd name="connsiteX44" fmla="*/ 376322 w 1728872"/>
              <a:gd name="connsiteY44" fmla="*/ 1305906 h 2729893"/>
              <a:gd name="connsiteX45" fmla="*/ 371560 w 1728872"/>
              <a:gd name="connsiteY45" fmla="*/ 1324956 h 2729893"/>
              <a:gd name="connsiteX46" fmla="*/ 366797 w 1728872"/>
              <a:gd name="connsiteY46" fmla="*/ 1348768 h 2729893"/>
              <a:gd name="connsiteX47" fmla="*/ 338222 w 1728872"/>
              <a:gd name="connsiteY47" fmla="*/ 1377343 h 2729893"/>
              <a:gd name="connsiteX48" fmla="*/ 319172 w 1728872"/>
              <a:gd name="connsiteY48" fmla="*/ 1391631 h 2729893"/>
              <a:gd name="connsiteX49" fmla="*/ 290597 w 1728872"/>
              <a:gd name="connsiteY49" fmla="*/ 1401156 h 2729893"/>
              <a:gd name="connsiteX50" fmla="*/ 276310 w 1728872"/>
              <a:gd name="connsiteY50" fmla="*/ 1415443 h 2729893"/>
              <a:gd name="connsiteX51" fmla="*/ 262022 w 1728872"/>
              <a:gd name="connsiteY51" fmla="*/ 1424968 h 2729893"/>
              <a:gd name="connsiteX52" fmla="*/ 257260 w 1728872"/>
              <a:gd name="connsiteY52" fmla="*/ 1439256 h 2729893"/>
              <a:gd name="connsiteX53" fmla="*/ 242972 w 1728872"/>
              <a:gd name="connsiteY53" fmla="*/ 1463068 h 2729893"/>
              <a:gd name="connsiteX54" fmla="*/ 209635 w 1728872"/>
              <a:gd name="connsiteY54" fmla="*/ 1496406 h 2729893"/>
              <a:gd name="connsiteX55" fmla="*/ 195347 w 1728872"/>
              <a:gd name="connsiteY55" fmla="*/ 1510693 h 2729893"/>
              <a:gd name="connsiteX56" fmla="*/ 157247 w 1728872"/>
              <a:gd name="connsiteY56" fmla="*/ 1539268 h 2729893"/>
              <a:gd name="connsiteX57" fmla="*/ 142960 w 1728872"/>
              <a:gd name="connsiteY57" fmla="*/ 1553556 h 2729893"/>
              <a:gd name="connsiteX58" fmla="*/ 114385 w 1728872"/>
              <a:gd name="connsiteY58" fmla="*/ 1577368 h 2729893"/>
              <a:gd name="connsiteX59" fmla="*/ 109622 w 1728872"/>
              <a:gd name="connsiteY59" fmla="*/ 1591656 h 2729893"/>
              <a:gd name="connsiteX60" fmla="*/ 100097 w 1728872"/>
              <a:gd name="connsiteY60" fmla="*/ 1653568 h 2729893"/>
              <a:gd name="connsiteX61" fmla="*/ 71522 w 1728872"/>
              <a:gd name="connsiteY61" fmla="*/ 1677381 h 2729893"/>
              <a:gd name="connsiteX62" fmla="*/ 38185 w 1728872"/>
              <a:gd name="connsiteY62" fmla="*/ 1720243 h 2729893"/>
              <a:gd name="connsiteX63" fmla="*/ 28660 w 1728872"/>
              <a:gd name="connsiteY63" fmla="*/ 1739293 h 2729893"/>
              <a:gd name="connsiteX64" fmla="*/ 42947 w 1728872"/>
              <a:gd name="connsiteY64" fmla="*/ 1786918 h 2729893"/>
              <a:gd name="connsiteX65" fmla="*/ 47710 w 1728872"/>
              <a:gd name="connsiteY65" fmla="*/ 1805968 h 2729893"/>
              <a:gd name="connsiteX66" fmla="*/ 52472 w 1728872"/>
              <a:gd name="connsiteY66" fmla="*/ 1820256 h 2729893"/>
              <a:gd name="connsiteX67" fmla="*/ 38185 w 1728872"/>
              <a:gd name="connsiteY67" fmla="*/ 1877406 h 2729893"/>
              <a:gd name="connsiteX68" fmla="*/ 28660 w 1728872"/>
              <a:gd name="connsiteY68" fmla="*/ 1905981 h 2729893"/>
              <a:gd name="connsiteX69" fmla="*/ 57235 w 1728872"/>
              <a:gd name="connsiteY69" fmla="*/ 1958368 h 2729893"/>
              <a:gd name="connsiteX70" fmla="*/ 61997 w 1728872"/>
              <a:gd name="connsiteY70" fmla="*/ 1977418 h 2729893"/>
              <a:gd name="connsiteX71" fmla="*/ 23897 w 1728872"/>
              <a:gd name="connsiteY71" fmla="*/ 1977418 h 2729893"/>
              <a:gd name="connsiteX72" fmla="*/ 85 w 1728872"/>
              <a:gd name="connsiteY72" fmla="*/ 1982181 h 2729893"/>
              <a:gd name="connsiteX73" fmla="*/ 19135 w 1728872"/>
              <a:gd name="connsiteY73" fmla="*/ 2020281 h 2729893"/>
              <a:gd name="connsiteX74" fmla="*/ 33422 w 1728872"/>
              <a:gd name="connsiteY74" fmla="*/ 2206018 h 2729893"/>
              <a:gd name="connsiteX75" fmla="*/ 47710 w 1728872"/>
              <a:gd name="connsiteY75" fmla="*/ 2277456 h 2729893"/>
              <a:gd name="connsiteX76" fmla="*/ 66760 w 1728872"/>
              <a:gd name="connsiteY76" fmla="*/ 2301268 h 2729893"/>
              <a:gd name="connsiteX77" fmla="*/ 76285 w 1728872"/>
              <a:gd name="connsiteY77" fmla="*/ 2315556 h 2729893"/>
              <a:gd name="connsiteX78" fmla="*/ 104860 w 1728872"/>
              <a:gd name="connsiteY78" fmla="*/ 2329843 h 2729893"/>
              <a:gd name="connsiteX79" fmla="*/ 157247 w 1728872"/>
              <a:gd name="connsiteY79" fmla="*/ 2391756 h 2729893"/>
              <a:gd name="connsiteX80" fmla="*/ 171535 w 1728872"/>
              <a:gd name="connsiteY80" fmla="*/ 2425093 h 2729893"/>
              <a:gd name="connsiteX81" fmla="*/ 176297 w 1728872"/>
              <a:gd name="connsiteY81" fmla="*/ 2448906 h 2729893"/>
              <a:gd name="connsiteX82" fmla="*/ 190585 w 1728872"/>
              <a:gd name="connsiteY82" fmla="*/ 2467956 h 2729893"/>
              <a:gd name="connsiteX83" fmla="*/ 195347 w 1728872"/>
              <a:gd name="connsiteY83" fmla="*/ 2482243 h 2729893"/>
              <a:gd name="connsiteX84" fmla="*/ 204872 w 1728872"/>
              <a:gd name="connsiteY84" fmla="*/ 2501293 h 2729893"/>
              <a:gd name="connsiteX85" fmla="*/ 209635 w 1728872"/>
              <a:gd name="connsiteY85" fmla="*/ 2525106 h 2729893"/>
              <a:gd name="connsiteX86" fmla="*/ 233447 w 1728872"/>
              <a:gd name="connsiteY86" fmla="*/ 2567968 h 2729893"/>
              <a:gd name="connsiteX87" fmla="*/ 238210 w 1728872"/>
              <a:gd name="connsiteY87" fmla="*/ 2582256 h 2729893"/>
              <a:gd name="connsiteX88" fmla="*/ 262022 w 1728872"/>
              <a:gd name="connsiteY88" fmla="*/ 2606068 h 2729893"/>
              <a:gd name="connsiteX89" fmla="*/ 271547 w 1728872"/>
              <a:gd name="connsiteY89" fmla="*/ 2620356 h 2729893"/>
              <a:gd name="connsiteX90" fmla="*/ 300122 w 1728872"/>
              <a:gd name="connsiteY90" fmla="*/ 2625118 h 2729893"/>
              <a:gd name="connsiteX91" fmla="*/ 395372 w 1728872"/>
              <a:gd name="connsiteY91" fmla="*/ 2653693 h 2729893"/>
              <a:gd name="connsiteX92" fmla="*/ 395372 w 1728872"/>
              <a:gd name="connsiteY92" fmla="*/ 2653693 h 2729893"/>
              <a:gd name="connsiteX93" fmla="*/ 452522 w 1728872"/>
              <a:gd name="connsiteY93" fmla="*/ 2672743 h 2729893"/>
              <a:gd name="connsiteX94" fmla="*/ 476335 w 1728872"/>
              <a:gd name="connsiteY94" fmla="*/ 2682268 h 2729893"/>
              <a:gd name="connsiteX95" fmla="*/ 504910 w 1728872"/>
              <a:gd name="connsiteY95" fmla="*/ 2691793 h 2729893"/>
              <a:gd name="connsiteX96" fmla="*/ 552535 w 1728872"/>
              <a:gd name="connsiteY96" fmla="*/ 2701318 h 2729893"/>
              <a:gd name="connsiteX97" fmla="*/ 600160 w 1728872"/>
              <a:gd name="connsiteY97" fmla="*/ 2715606 h 2729893"/>
              <a:gd name="connsiteX98" fmla="*/ 628735 w 1728872"/>
              <a:gd name="connsiteY98" fmla="*/ 2725131 h 2729893"/>
              <a:gd name="connsiteX99" fmla="*/ 643022 w 1728872"/>
              <a:gd name="connsiteY99" fmla="*/ 2729893 h 2729893"/>
              <a:gd name="connsiteX100" fmla="*/ 652547 w 1728872"/>
              <a:gd name="connsiteY100" fmla="*/ 2663218 h 2729893"/>
              <a:gd name="connsiteX101" fmla="*/ 666835 w 1728872"/>
              <a:gd name="connsiteY101" fmla="*/ 2653693 h 2729893"/>
              <a:gd name="connsiteX102" fmla="*/ 695410 w 1728872"/>
              <a:gd name="connsiteY102" fmla="*/ 2644168 h 2729893"/>
              <a:gd name="connsiteX103" fmla="*/ 709697 w 1728872"/>
              <a:gd name="connsiteY103" fmla="*/ 2634643 h 2729893"/>
              <a:gd name="connsiteX104" fmla="*/ 738272 w 1728872"/>
              <a:gd name="connsiteY104" fmla="*/ 2625118 h 2729893"/>
              <a:gd name="connsiteX105" fmla="*/ 771610 w 1728872"/>
              <a:gd name="connsiteY105" fmla="*/ 2610831 h 2729893"/>
              <a:gd name="connsiteX106" fmla="*/ 800185 w 1728872"/>
              <a:gd name="connsiteY106" fmla="*/ 2587018 h 2729893"/>
              <a:gd name="connsiteX107" fmla="*/ 833522 w 1728872"/>
              <a:gd name="connsiteY107" fmla="*/ 2553681 h 2729893"/>
              <a:gd name="connsiteX108" fmla="*/ 895435 w 1728872"/>
              <a:gd name="connsiteY108" fmla="*/ 2534631 h 2729893"/>
              <a:gd name="connsiteX109" fmla="*/ 924010 w 1728872"/>
              <a:gd name="connsiteY109" fmla="*/ 2520343 h 2729893"/>
              <a:gd name="connsiteX110" fmla="*/ 962110 w 1728872"/>
              <a:gd name="connsiteY110" fmla="*/ 2510818 h 2729893"/>
              <a:gd name="connsiteX111" fmla="*/ 976397 w 1728872"/>
              <a:gd name="connsiteY111" fmla="*/ 2506056 h 2729893"/>
              <a:gd name="connsiteX112" fmla="*/ 995447 w 1728872"/>
              <a:gd name="connsiteY112" fmla="*/ 2501293 h 2729893"/>
              <a:gd name="connsiteX113" fmla="*/ 1014497 w 1728872"/>
              <a:gd name="connsiteY113" fmla="*/ 2491768 h 2729893"/>
              <a:gd name="connsiteX114" fmla="*/ 1062122 w 1728872"/>
              <a:gd name="connsiteY114" fmla="*/ 2482243 h 2729893"/>
              <a:gd name="connsiteX115" fmla="*/ 1066885 w 1728872"/>
              <a:gd name="connsiteY115" fmla="*/ 2463193 h 2729893"/>
              <a:gd name="connsiteX116" fmla="*/ 1109747 w 1728872"/>
              <a:gd name="connsiteY116" fmla="*/ 2448906 h 2729893"/>
              <a:gd name="connsiteX117" fmla="*/ 1114510 w 1728872"/>
              <a:gd name="connsiteY117" fmla="*/ 2429856 h 2729893"/>
              <a:gd name="connsiteX118" fmla="*/ 1109747 w 1728872"/>
              <a:gd name="connsiteY118" fmla="*/ 2415568 h 2729893"/>
              <a:gd name="connsiteX119" fmla="*/ 1081172 w 1728872"/>
              <a:gd name="connsiteY119" fmla="*/ 2377468 h 2729893"/>
              <a:gd name="connsiteX120" fmla="*/ 1071647 w 1728872"/>
              <a:gd name="connsiteY120" fmla="*/ 2363181 h 2729893"/>
              <a:gd name="connsiteX121" fmla="*/ 1038310 w 1728872"/>
              <a:gd name="connsiteY121" fmla="*/ 2320318 h 2729893"/>
              <a:gd name="connsiteX122" fmla="*/ 1066885 w 1728872"/>
              <a:gd name="connsiteY122" fmla="*/ 2253643 h 2729893"/>
              <a:gd name="connsiteX123" fmla="*/ 1081172 w 1728872"/>
              <a:gd name="connsiteY123" fmla="*/ 2248881 h 2729893"/>
              <a:gd name="connsiteX124" fmla="*/ 1100222 w 1728872"/>
              <a:gd name="connsiteY124" fmla="*/ 2234593 h 2729893"/>
              <a:gd name="connsiteX125" fmla="*/ 1114510 w 1728872"/>
              <a:gd name="connsiteY125" fmla="*/ 2225068 h 2729893"/>
              <a:gd name="connsiteX126" fmla="*/ 1128797 w 1728872"/>
              <a:gd name="connsiteY126" fmla="*/ 2210781 h 2729893"/>
              <a:gd name="connsiteX127" fmla="*/ 1138322 w 1728872"/>
              <a:gd name="connsiteY127" fmla="*/ 2186968 h 2729893"/>
              <a:gd name="connsiteX128" fmla="*/ 1157372 w 1728872"/>
              <a:gd name="connsiteY128" fmla="*/ 2158393 h 2729893"/>
              <a:gd name="connsiteX129" fmla="*/ 1176422 w 1728872"/>
              <a:gd name="connsiteY129" fmla="*/ 2129818 h 2729893"/>
              <a:gd name="connsiteX130" fmla="*/ 1190710 w 1728872"/>
              <a:gd name="connsiteY130" fmla="*/ 2120293 h 2729893"/>
              <a:gd name="connsiteX131" fmla="*/ 1309772 w 1728872"/>
              <a:gd name="connsiteY131" fmla="*/ 2110768 h 2729893"/>
              <a:gd name="connsiteX132" fmla="*/ 1324060 w 1728872"/>
              <a:gd name="connsiteY132" fmla="*/ 2091718 h 2729893"/>
              <a:gd name="connsiteX133" fmla="*/ 1333585 w 1728872"/>
              <a:gd name="connsiteY133" fmla="*/ 2063143 h 2729893"/>
              <a:gd name="connsiteX134" fmla="*/ 1357397 w 1728872"/>
              <a:gd name="connsiteY134" fmla="*/ 2053618 h 2729893"/>
              <a:gd name="connsiteX135" fmla="*/ 1405022 w 1728872"/>
              <a:gd name="connsiteY135" fmla="*/ 2044093 h 2729893"/>
              <a:gd name="connsiteX136" fmla="*/ 1395497 w 1728872"/>
              <a:gd name="connsiteY136" fmla="*/ 2020281 h 2729893"/>
              <a:gd name="connsiteX137" fmla="*/ 1419310 w 1728872"/>
              <a:gd name="connsiteY137" fmla="*/ 2015518 h 2729893"/>
              <a:gd name="connsiteX138" fmla="*/ 1476460 w 1728872"/>
              <a:gd name="connsiteY138" fmla="*/ 2001231 h 2729893"/>
              <a:gd name="connsiteX139" fmla="*/ 1490747 w 1728872"/>
              <a:gd name="connsiteY139" fmla="*/ 1996468 h 2729893"/>
              <a:gd name="connsiteX140" fmla="*/ 1528847 w 1728872"/>
              <a:gd name="connsiteY140" fmla="*/ 1991706 h 2729893"/>
              <a:gd name="connsiteX141" fmla="*/ 1543135 w 1728872"/>
              <a:gd name="connsiteY141" fmla="*/ 1967893 h 2729893"/>
              <a:gd name="connsiteX142" fmla="*/ 1552660 w 1728872"/>
              <a:gd name="connsiteY142" fmla="*/ 1915506 h 2729893"/>
              <a:gd name="connsiteX143" fmla="*/ 1595522 w 1728872"/>
              <a:gd name="connsiteY143" fmla="*/ 1905981 h 2729893"/>
              <a:gd name="connsiteX144" fmla="*/ 1605047 w 1728872"/>
              <a:gd name="connsiteY144" fmla="*/ 1891693 h 2729893"/>
              <a:gd name="connsiteX145" fmla="*/ 1609810 w 1728872"/>
              <a:gd name="connsiteY145" fmla="*/ 1877406 h 2729893"/>
              <a:gd name="connsiteX146" fmla="*/ 1628860 w 1728872"/>
              <a:gd name="connsiteY146" fmla="*/ 1863118 h 2729893"/>
              <a:gd name="connsiteX147" fmla="*/ 1657435 w 1728872"/>
              <a:gd name="connsiteY147" fmla="*/ 1834543 h 2729893"/>
              <a:gd name="connsiteX148" fmla="*/ 1647910 w 1728872"/>
              <a:gd name="connsiteY148" fmla="*/ 1791681 h 2729893"/>
              <a:gd name="connsiteX149" fmla="*/ 1624097 w 1728872"/>
              <a:gd name="connsiteY149" fmla="*/ 1763106 h 2729893"/>
              <a:gd name="connsiteX150" fmla="*/ 1581235 w 1728872"/>
              <a:gd name="connsiteY150" fmla="*/ 1715481 h 2729893"/>
              <a:gd name="connsiteX151" fmla="*/ 1562185 w 1728872"/>
              <a:gd name="connsiteY151" fmla="*/ 1710718 h 2729893"/>
              <a:gd name="connsiteX152" fmla="*/ 1547897 w 1728872"/>
              <a:gd name="connsiteY152" fmla="*/ 1677381 h 2729893"/>
              <a:gd name="connsiteX153" fmla="*/ 1585997 w 1728872"/>
              <a:gd name="connsiteY153" fmla="*/ 1653568 h 2729893"/>
              <a:gd name="connsiteX154" fmla="*/ 1619335 w 1728872"/>
              <a:gd name="connsiteY154" fmla="*/ 1639281 h 2729893"/>
              <a:gd name="connsiteX155" fmla="*/ 1652672 w 1728872"/>
              <a:gd name="connsiteY155" fmla="*/ 1629756 h 2729893"/>
              <a:gd name="connsiteX156" fmla="*/ 1681247 w 1728872"/>
              <a:gd name="connsiteY156" fmla="*/ 1620231 h 2729893"/>
              <a:gd name="connsiteX157" fmla="*/ 1695535 w 1728872"/>
              <a:gd name="connsiteY157" fmla="*/ 1601181 h 2729893"/>
              <a:gd name="connsiteX158" fmla="*/ 1705060 w 1728872"/>
              <a:gd name="connsiteY158" fmla="*/ 1586893 h 2729893"/>
              <a:gd name="connsiteX159" fmla="*/ 1700297 w 1728872"/>
              <a:gd name="connsiteY159" fmla="*/ 1544031 h 2729893"/>
              <a:gd name="connsiteX160" fmla="*/ 1686010 w 1728872"/>
              <a:gd name="connsiteY160" fmla="*/ 1524981 h 2729893"/>
              <a:gd name="connsiteX161" fmla="*/ 1681247 w 1728872"/>
              <a:gd name="connsiteY161" fmla="*/ 1505931 h 2729893"/>
              <a:gd name="connsiteX162" fmla="*/ 1671722 w 1728872"/>
              <a:gd name="connsiteY162" fmla="*/ 1477356 h 2729893"/>
              <a:gd name="connsiteX163" fmla="*/ 1676485 w 1728872"/>
              <a:gd name="connsiteY163" fmla="*/ 1410681 h 2729893"/>
              <a:gd name="connsiteX164" fmla="*/ 1681247 w 1728872"/>
              <a:gd name="connsiteY164" fmla="*/ 1372581 h 2729893"/>
              <a:gd name="connsiteX165" fmla="*/ 1700297 w 1728872"/>
              <a:gd name="connsiteY165" fmla="*/ 1353531 h 2729893"/>
              <a:gd name="connsiteX166" fmla="*/ 1709822 w 1728872"/>
              <a:gd name="connsiteY166" fmla="*/ 1329718 h 2729893"/>
              <a:gd name="connsiteX167" fmla="*/ 1714585 w 1728872"/>
              <a:gd name="connsiteY167" fmla="*/ 1315431 h 2729893"/>
              <a:gd name="connsiteX168" fmla="*/ 1728872 w 1728872"/>
              <a:gd name="connsiteY168" fmla="*/ 1286856 h 2729893"/>
              <a:gd name="connsiteX169" fmla="*/ 1719347 w 1728872"/>
              <a:gd name="connsiteY169" fmla="*/ 1196368 h 2729893"/>
              <a:gd name="connsiteX170" fmla="*/ 1681247 w 1728872"/>
              <a:gd name="connsiteY170" fmla="*/ 1158268 h 2729893"/>
              <a:gd name="connsiteX171" fmla="*/ 1666960 w 1728872"/>
              <a:gd name="connsiteY171" fmla="*/ 1143981 h 2729893"/>
              <a:gd name="connsiteX172" fmla="*/ 1652672 w 1728872"/>
              <a:gd name="connsiteY172" fmla="*/ 1129693 h 2729893"/>
              <a:gd name="connsiteX173" fmla="*/ 1633622 w 1728872"/>
              <a:gd name="connsiteY173" fmla="*/ 1120168 h 2729893"/>
              <a:gd name="connsiteX174" fmla="*/ 1614572 w 1728872"/>
              <a:gd name="connsiteY174" fmla="*/ 1101118 h 2729893"/>
              <a:gd name="connsiteX175" fmla="*/ 1600285 w 1728872"/>
              <a:gd name="connsiteY175" fmla="*/ 1096356 h 2729893"/>
              <a:gd name="connsiteX176" fmla="*/ 1581235 w 1728872"/>
              <a:gd name="connsiteY176" fmla="*/ 1086831 h 2729893"/>
              <a:gd name="connsiteX177" fmla="*/ 1547897 w 1728872"/>
              <a:gd name="connsiteY177" fmla="*/ 1077306 h 2729893"/>
              <a:gd name="connsiteX178" fmla="*/ 1528847 w 1728872"/>
              <a:gd name="connsiteY178" fmla="*/ 1067781 h 2729893"/>
              <a:gd name="connsiteX179" fmla="*/ 1500272 w 1728872"/>
              <a:gd name="connsiteY179" fmla="*/ 1063018 h 2729893"/>
              <a:gd name="connsiteX180" fmla="*/ 1481222 w 1728872"/>
              <a:gd name="connsiteY180" fmla="*/ 1029681 h 2729893"/>
              <a:gd name="connsiteX181" fmla="*/ 1466935 w 1728872"/>
              <a:gd name="connsiteY181" fmla="*/ 986818 h 2729893"/>
              <a:gd name="connsiteX182" fmla="*/ 1457410 w 1728872"/>
              <a:gd name="connsiteY182" fmla="*/ 967768 h 2729893"/>
              <a:gd name="connsiteX183" fmla="*/ 1452647 w 1728872"/>
              <a:gd name="connsiteY183" fmla="*/ 953481 h 2729893"/>
              <a:gd name="connsiteX184" fmla="*/ 1443122 w 1728872"/>
              <a:gd name="connsiteY184" fmla="*/ 929668 h 2729893"/>
              <a:gd name="connsiteX185" fmla="*/ 1452647 w 1728872"/>
              <a:gd name="connsiteY185" fmla="*/ 867756 h 2729893"/>
              <a:gd name="connsiteX186" fmla="*/ 1462172 w 1728872"/>
              <a:gd name="connsiteY186" fmla="*/ 853468 h 2729893"/>
              <a:gd name="connsiteX187" fmla="*/ 1466935 w 1728872"/>
              <a:gd name="connsiteY187" fmla="*/ 839181 h 2729893"/>
              <a:gd name="connsiteX188" fmla="*/ 1500272 w 1728872"/>
              <a:gd name="connsiteY188" fmla="*/ 786793 h 2729893"/>
              <a:gd name="connsiteX189" fmla="*/ 1519322 w 1728872"/>
              <a:gd name="connsiteY189" fmla="*/ 739168 h 2729893"/>
              <a:gd name="connsiteX190" fmla="*/ 1528847 w 1728872"/>
              <a:gd name="connsiteY190" fmla="*/ 715356 h 2729893"/>
              <a:gd name="connsiteX191" fmla="*/ 1543135 w 1728872"/>
              <a:gd name="connsiteY191" fmla="*/ 701068 h 2729893"/>
              <a:gd name="connsiteX192" fmla="*/ 1562185 w 1728872"/>
              <a:gd name="connsiteY192" fmla="*/ 686781 h 2729893"/>
              <a:gd name="connsiteX193" fmla="*/ 1590760 w 1728872"/>
              <a:gd name="connsiteY193" fmla="*/ 643918 h 2729893"/>
              <a:gd name="connsiteX194" fmla="*/ 1600285 w 1728872"/>
              <a:gd name="connsiteY194" fmla="*/ 615343 h 2729893"/>
              <a:gd name="connsiteX195" fmla="*/ 1619335 w 1728872"/>
              <a:gd name="connsiteY195" fmla="*/ 586768 h 2729893"/>
              <a:gd name="connsiteX196" fmla="*/ 1614572 w 1728872"/>
              <a:gd name="connsiteY196" fmla="*/ 491518 h 2729893"/>
              <a:gd name="connsiteX197" fmla="*/ 1585997 w 1728872"/>
              <a:gd name="connsiteY197" fmla="*/ 467706 h 2729893"/>
              <a:gd name="connsiteX198" fmla="*/ 1571710 w 1728872"/>
              <a:gd name="connsiteY198" fmla="*/ 462943 h 2729893"/>
              <a:gd name="connsiteX199" fmla="*/ 1538372 w 1728872"/>
              <a:gd name="connsiteY199" fmla="*/ 448656 h 2729893"/>
              <a:gd name="connsiteX200" fmla="*/ 1533610 w 1728872"/>
              <a:gd name="connsiteY200" fmla="*/ 429606 h 2729893"/>
              <a:gd name="connsiteX201" fmla="*/ 1528847 w 1728872"/>
              <a:gd name="connsiteY201" fmla="*/ 343881 h 2729893"/>
              <a:gd name="connsiteX202" fmla="*/ 1514560 w 1728872"/>
              <a:gd name="connsiteY202" fmla="*/ 324831 h 2729893"/>
              <a:gd name="connsiteX203" fmla="*/ 1505035 w 1728872"/>
              <a:gd name="connsiteY203" fmla="*/ 310543 h 2729893"/>
              <a:gd name="connsiteX204" fmla="*/ 1485985 w 1728872"/>
              <a:gd name="connsiteY204" fmla="*/ 305781 h 2729893"/>
              <a:gd name="connsiteX205" fmla="*/ 1457410 w 1728872"/>
              <a:gd name="connsiteY205" fmla="*/ 296256 h 2729893"/>
              <a:gd name="connsiteX206" fmla="*/ 1481222 w 1728872"/>
              <a:gd name="connsiteY206" fmla="*/ 272443 h 2729893"/>
              <a:gd name="connsiteX207" fmla="*/ 1500272 w 1728872"/>
              <a:gd name="connsiteY207" fmla="*/ 234343 h 2729893"/>
              <a:gd name="connsiteX208" fmla="*/ 1514560 w 1728872"/>
              <a:gd name="connsiteY208" fmla="*/ 162906 h 2729893"/>
              <a:gd name="connsiteX209" fmla="*/ 1519322 w 1728872"/>
              <a:gd name="connsiteY209" fmla="*/ 139093 h 2729893"/>
              <a:gd name="connsiteX210" fmla="*/ 1524085 w 1728872"/>
              <a:gd name="connsiteY210" fmla="*/ 124806 h 2729893"/>
              <a:gd name="connsiteX211" fmla="*/ 1528847 w 1728872"/>
              <a:gd name="connsiteY211" fmla="*/ 105756 h 2729893"/>
              <a:gd name="connsiteX212" fmla="*/ 1547897 w 1728872"/>
              <a:gd name="connsiteY212" fmla="*/ 77181 h 2729893"/>
              <a:gd name="connsiteX213" fmla="*/ 1557422 w 1728872"/>
              <a:gd name="connsiteY213" fmla="*/ 62893 h 2729893"/>
              <a:gd name="connsiteX214" fmla="*/ 1538372 w 1728872"/>
              <a:gd name="connsiteY214" fmla="*/ 20031 h 2729893"/>
              <a:gd name="connsiteX0" fmla="*/ 1538372 w 1728872"/>
              <a:gd name="connsiteY0" fmla="*/ 20031 h 2729893"/>
              <a:gd name="connsiteX1" fmla="*/ 1485985 w 1728872"/>
              <a:gd name="connsiteY1" fmla="*/ 8125 h 2729893"/>
              <a:gd name="connsiteX2" fmla="*/ 1445503 w 1728872"/>
              <a:gd name="connsiteY2" fmla="*/ 3361 h 2729893"/>
              <a:gd name="connsiteX3" fmla="*/ 1338347 w 1728872"/>
              <a:gd name="connsiteY3" fmla="*/ 67656 h 2729893"/>
              <a:gd name="connsiteX4" fmla="*/ 1288341 w 1728872"/>
              <a:gd name="connsiteY4" fmla="*/ 122425 h 2729893"/>
              <a:gd name="connsiteX5" fmla="*/ 1221666 w 1728872"/>
              <a:gd name="connsiteY5" fmla="*/ 124805 h 2729893"/>
              <a:gd name="connsiteX6" fmla="*/ 1202616 w 1728872"/>
              <a:gd name="connsiteY6" fmla="*/ 146238 h 2729893"/>
              <a:gd name="connsiteX7" fmla="*/ 1138322 w 1728872"/>
              <a:gd name="connsiteY7" fmla="*/ 165288 h 2729893"/>
              <a:gd name="connsiteX8" fmla="*/ 1085935 w 1728872"/>
              <a:gd name="connsiteY8" fmla="*/ 243868 h 2729893"/>
              <a:gd name="connsiteX9" fmla="*/ 1059741 w 1728872"/>
              <a:gd name="connsiteY9" fmla="*/ 296256 h 2729893"/>
              <a:gd name="connsiteX10" fmla="*/ 966872 w 1728872"/>
              <a:gd name="connsiteY10" fmla="*/ 267681 h 2729893"/>
              <a:gd name="connsiteX11" fmla="*/ 909722 w 1728872"/>
              <a:gd name="connsiteY11" fmla="*/ 310543 h 2729893"/>
              <a:gd name="connsiteX12" fmla="*/ 885910 w 1728872"/>
              <a:gd name="connsiteY12" fmla="*/ 405793 h 2729893"/>
              <a:gd name="connsiteX13" fmla="*/ 854953 w 1728872"/>
              <a:gd name="connsiteY13" fmla="*/ 489137 h 2729893"/>
              <a:gd name="connsiteX14" fmla="*/ 769229 w 1728872"/>
              <a:gd name="connsiteY14" fmla="*/ 470086 h 2729893"/>
              <a:gd name="connsiteX15" fmla="*/ 716841 w 1728872"/>
              <a:gd name="connsiteY15" fmla="*/ 484375 h 2729893"/>
              <a:gd name="connsiteX16" fmla="*/ 681122 w 1728872"/>
              <a:gd name="connsiteY16" fmla="*/ 524857 h 2729893"/>
              <a:gd name="connsiteX17" fmla="*/ 633497 w 1728872"/>
              <a:gd name="connsiteY17" fmla="*/ 529619 h 2729893"/>
              <a:gd name="connsiteX18" fmla="*/ 631115 w 1728872"/>
              <a:gd name="connsiteY18" fmla="*/ 562956 h 2729893"/>
              <a:gd name="connsiteX19" fmla="*/ 595397 w 1728872"/>
              <a:gd name="connsiteY19" fmla="*/ 577244 h 2729893"/>
              <a:gd name="connsiteX20" fmla="*/ 581110 w 1728872"/>
              <a:gd name="connsiteY20" fmla="*/ 624868 h 2729893"/>
              <a:gd name="connsiteX21" fmla="*/ 564441 w 1728872"/>
              <a:gd name="connsiteY21" fmla="*/ 667731 h 2729893"/>
              <a:gd name="connsiteX22" fmla="*/ 514435 w 1728872"/>
              <a:gd name="connsiteY22" fmla="*/ 686781 h 2729893"/>
              <a:gd name="connsiteX23" fmla="*/ 535866 w 1728872"/>
              <a:gd name="connsiteY23" fmla="*/ 729643 h 2729893"/>
              <a:gd name="connsiteX24" fmla="*/ 571585 w 1728872"/>
              <a:gd name="connsiteY24" fmla="*/ 751075 h 2729893"/>
              <a:gd name="connsiteX25" fmla="*/ 595397 w 1728872"/>
              <a:gd name="connsiteY25" fmla="*/ 746313 h 2729893"/>
              <a:gd name="connsiteX26" fmla="*/ 616828 w 1728872"/>
              <a:gd name="connsiteY26" fmla="*/ 782031 h 2729893"/>
              <a:gd name="connsiteX27" fmla="*/ 604922 w 1728872"/>
              <a:gd name="connsiteY27" fmla="*/ 839181 h 2729893"/>
              <a:gd name="connsiteX28" fmla="*/ 635879 w 1728872"/>
              <a:gd name="connsiteY28" fmla="*/ 874900 h 2729893"/>
              <a:gd name="connsiteX29" fmla="*/ 588253 w 1728872"/>
              <a:gd name="connsiteY29" fmla="*/ 901094 h 2729893"/>
              <a:gd name="connsiteX30" fmla="*/ 566822 w 1728872"/>
              <a:gd name="connsiteY30" fmla="*/ 889186 h 2729893"/>
              <a:gd name="connsiteX31" fmla="*/ 566822 w 1728872"/>
              <a:gd name="connsiteY31" fmla="*/ 958243 h 2729893"/>
              <a:gd name="connsiteX32" fmla="*/ 509672 w 1728872"/>
              <a:gd name="connsiteY32" fmla="*/ 1005868 h 2729893"/>
              <a:gd name="connsiteX33" fmla="*/ 476335 w 1728872"/>
              <a:gd name="connsiteY33" fmla="*/ 986818 h 2729893"/>
              <a:gd name="connsiteX34" fmla="*/ 462047 w 1728872"/>
              <a:gd name="connsiteY34" fmla="*/ 1015393 h 2729893"/>
              <a:gd name="connsiteX35" fmla="*/ 488241 w 1728872"/>
              <a:gd name="connsiteY35" fmla="*/ 1053492 h 2729893"/>
              <a:gd name="connsiteX36" fmla="*/ 490622 w 1728872"/>
              <a:gd name="connsiteY36" fmla="*/ 1155887 h 2729893"/>
              <a:gd name="connsiteX37" fmla="*/ 452522 w 1728872"/>
              <a:gd name="connsiteY37" fmla="*/ 1215418 h 2729893"/>
              <a:gd name="connsiteX38" fmla="*/ 438235 w 1728872"/>
              <a:gd name="connsiteY38" fmla="*/ 1229706 h 2729893"/>
              <a:gd name="connsiteX39" fmla="*/ 414422 w 1728872"/>
              <a:gd name="connsiteY39" fmla="*/ 1220181 h 2729893"/>
              <a:gd name="connsiteX40" fmla="*/ 395372 w 1728872"/>
              <a:gd name="connsiteY40" fmla="*/ 1215418 h 2729893"/>
              <a:gd name="connsiteX41" fmla="*/ 390610 w 1728872"/>
              <a:gd name="connsiteY41" fmla="*/ 1234468 h 2729893"/>
              <a:gd name="connsiteX42" fmla="*/ 385847 w 1728872"/>
              <a:gd name="connsiteY42" fmla="*/ 1258281 h 2729893"/>
              <a:gd name="connsiteX43" fmla="*/ 381085 w 1728872"/>
              <a:gd name="connsiteY43" fmla="*/ 1291618 h 2729893"/>
              <a:gd name="connsiteX44" fmla="*/ 376322 w 1728872"/>
              <a:gd name="connsiteY44" fmla="*/ 1305906 h 2729893"/>
              <a:gd name="connsiteX45" fmla="*/ 371560 w 1728872"/>
              <a:gd name="connsiteY45" fmla="*/ 1324956 h 2729893"/>
              <a:gd name="connsiteX46" fmla="*/ 366797 w 1728872"/>
              <a:gd name="connsiteY46" fmla="*/ 1348768 h 2729893"/>
              <a:gd name="connsiteX47" fmla="*/ 338222 w 1728872"/>
              <a:gd name="connsiteY47" fmla="*/ 1377343 h 2729893"/>
              <a:gd name="connsiteX48" fmla="*/ 319172 w 1728872"/>
              <a:gd name="connsiteY48" fmla="*/ 1391631 h 2729893"/>
              <a:gd name="connsiteX49" fmla="*/ 290597 w 1728872"/>
              <a:gd name="connsiteY49" fmla="*/ 1401156 h 2729893"/>
              <a:gd name="connsiteX50" fmla="*/ 276310 w 1728872"/>
              <a:gd name="connsiteY50" fmla="*/ 1415443 h 2729893"/>
              <a:gd name="connsiteX51" fmla="*/ 262022 w 1728872"/>
              <a:gd name="connsiteY51" fmla="*/ 1424968 h 2729893"/>
              <a:gd name="connsiteX52" fmla="*/ 257260 w 1728872"/>
              <a:gd name="connsiteY52" fmla="*/ 1439256 h 2729893"/>
              <a:gd name="connsiteX53" fmla="*/ 242972 w 1728872"/>
              <a:gd name="connsiteY53" fmla="*/ 1463068 h 2729893"/>
              <a:gd name="connsiteX54" fmla="*/ 209635 w 1728872"/>
              <a:gd name="connsiteY54" fmla="*/ 1496406 h 2729893"/>
              <a:gd name="connsiteX55" fmla="*/ 195347 w 1728872"/>
              <a:gd name="connsiteY55" fmla="*/ 1510693 h 2729893"/>
              <a:gd name="connsiteX56" fmla="*/ 157247 w 1728872"/>
              <a:gd name="connsiteY56" fmla="*/ 1539268 h 2729893"/>
              <a:gd name="connsiteX57" fmla="*/ 142960 w 1728872"/>
              <a:gd name="connsiteY57" fmla="*/ 1553556 h 2729893"/>
              <a:gd name="connsiteX58" fmla="*/ 114385 w 1728872"/>
              <a:gd name="connsiteY58" fmla="*/ 1577368 h 2729893"/>
              <a:gd name="connsiteX59" fmla="*/ 109622 w 1728872"/>
              <a:gd name="connsiteY59" fmla="*/ 1591656 h 2729893"/>
              <a:gd name="connsiteX60" fmla="*/ 100097 w 1728872"/>
              <a:gd name="connsiteY60" fmla="*/ 1653568 h 2729893"/>
              <a:gd name="connsiteX61" fmla="*/ 71522 w 1728872"/>
              <a:gd name="connsiteY61" fmla="*/ 1677381 h 2729893"/>
              <a:gd name="connsiteX62" fmla="*/ 38185 w 1728872"/>
              <a:gd name="connsiteY62" fmla="*/ 1720243 h 2729893"/>
              <a:gd name="connsiteX63" fmla="*/ 28660 w 1728872"/>
              <a:gd name="connsiteY63" fmla="*/ 1739293 h 2729893"/>
              <a:gd name="connsiteX64" fmla="*/ 42947 w 1728872"/>
              <a:gd name="connsiteY64" fmla="*/ 1786918 h 2729893"/>
              <a:gd name="connsiteX65" fmla="*/ 47710 w 1728872"/>
              <a:gd name="connsiteY65" fmla="*/ 1805968 h 2729893"/>
              <a:gd name="connsiteX66" fmla="*/ 52472 w 1728872"/>
              <a:gd name="connsiteY66" fmla="*/ 1820256 h 2729893"/>
              <a:gd name="connsiteX67" fmla="*/ 38185 w 1728872"/>
              <a:gd name="connsiteY67" fmla="*/ 1877406 h 2729893"/>
              <a:gd name="connsiteX68" fmla="*/ 28660 w 1728872"/>
              <a:gd name="connsiteY68" fmla="*/ 1905981 h 2729893"/>
              <a:gd name="connsiteX69" fmla="*/ 57235 w 1728872"/>
              <a:gd name="connsiteY69" fmla="*/ 1958368 h 2729893"/>
              <a:gd name="connsiteX70" fmla="*/ 61997 w 1728872"/>
              <a:gd name="connsiteY70" fmla="*/ 1977418 h 2729893"/>
              <a:gd name="connsiteX71" fmla="*/ 23897 w 1728872"/>
              <a:gd name="connsiteY71" fmla="*/ 1977418 h 2729893"/>
              <a:gd name="connsiteX72" fmla="*/ 85 w 1728872"/>
              <a:gd name="connsiteY72" fmla="*/ 1982181 h 2729893"/>
              <a:gd name="connsiteX73" fmla="*/ 19135 w 1728872"/>
              <a:gd name="connsiteY73" fmla="*/ 2020281 h 2729893"/>
              <a:gd name="connsiteX74" fmla="*/ 33422 w 1728872"/>
              <a:gd name="connsiteY74" fmla="*/ 2206018 h 2729893"/>
              <a:gd name="connsiteX75" fmla="*/ 47710 w 1728872"/>
              <a:gd name="connsiteY75" fmla="*/ 2277456 h 2729893"/>
              <a:gd name="connsiteX76" fmla="*/ 66760 w 1728872"/>
              <a:gd name="connsiteY76" fmla="*/ 2301268 h 2729893"/>
              <a:gd name="connsiteX77" fmla="*/ 76285 w 1728872"/>
              <a:gd name="connsiteY77" fmla="*/ 2315556 h 2729893"/>
              <a:gd name="connsiteX78" fmla="*/ 104860 w 1728872"/>
              <a:gd name="connsiteY78" fmla="*/ 2329843 h 2729893"/>
              <a:gd name="connsiteX79" fmla="*/ 157247 w 1728872"/>
              <a:gd name="connsiteY79" fmla="*/ 2391756 h 2729893"/>
              <a:gd name="connsiteX80" fmla="*/ 171535 w 1728872"/>
              <a:gd name="connsiteY80" fmla="*/ 2425093 h 2729893"/>
              <a:gd name="connsiteX81" fmla="*/ 176297 w 1728872"/>
              <a:gd name="connsiteY81" fmla="*/ 2448906 h 2729893"/>
              <a:gd name="connsiteX82" fmla="*/ 190585 w 1728872"/>
              <a:gd name="connsiteY82" fmla="*/ 2467956 h 2729893"/>
              <a:gd name="connsiteX83" fmla="*/ 195347 w 1728872"/>
              <a:gd name="connsiteY83" fmla="*/ 2482243 h 2729893"/>
              <a:gd name="connsiteX84" fmla="*/ 204872 w 1728872"/>
              <a:gd name="connsiteY84" fmla="*/ 2501293 h 2729893"/>
              <a:gd name="connsiteX85" fmla="*/ 209635 w 1728872"/>
              <a:gd name="connsiteY85" fmla="*/ 2525106 h 2729893"/>
              <a:gd name="connsiteX86" fmla="*/ 233447 w 1728872"/>
              <a:gd name="connsiteY86" fmla="*/ 2567968 h 2729893"/>
              <a:gd name="connsiteX87" fmla="*/ 238210 w 1728872"/>
              <a:gd name="connsiteY87" fmla="*/ 2582256 h 2729893"/>
              <a:gd name="connsiteX88" fmla="*/ 262022 w 1728872"/>
              <a:gd name="connsiteY88" fmla="*/ 2606068 h 2729893"/>
              <a:gd name="connsiteX89" fmla="*/ 271547 w 1728872"/>
              <a:gd name="connsiteY89" fmla="*/ 2620356 h 2729893"/>
              <a:gd name="connsiteX90" fmla="*/ 300122 w 1728872"/>
              <a:gd name="connsiteY90" fmla="*/ 2625118 h 2729893"/>
              <a:gd name="connsiteX91" fmla="*/ 395372 w 1728872"/>
              <a:gd name="connsiteY91" fmla="*/ 2653693 h 2729893"/>
              <a:gd name="connsiteX92" fmla="*/ 395372 w 1728872"/>
              <a:gd name="connsiteY92" fmla="*/ 2653693 h 2729893"/>
              <a:gd name="connsiteX93" fmla="*/ 452522 w 1728872"/>
              <a:gd name="connsiteY93" fmla="*/ 2672743 h 2729893"/>
              <a:gd name="connsiteX94" fmla="*/ 476335 w 1728872"/>
              <a:gd name="connsiteY94" fmla="*/ 2682268 h 2729893"/>
              <a:gd name="connsiteX95" fmla="*/ 504910 w 1728872"/>
              <a:gd name="connsiteY95" fmla="*/ 2691793 h 2729893"/>
              <a:gd name="connsiteX96" fmla="*/ 552535 w 1728872"/>
              <a:gd name="connsiteY96" fmla="*/ 2701318 h 2729893"/>
              <a:gd name="connsiteX97" fmla="*/ 600160 w 1728872"/>
              <a:gd name="connsiteY97" fmla="*/ 2715606 h 2729893"/>
              <a:gd name="connsiteX98" fmla="*/ 628735 w 1728872"/>
              <a:gd name="connsiteY98" fmla="*/ 2725131 h 2729893"/>
              <a:gd name="connsiteX99" fmla="*/ 643022 w 1728872"/>
              <a:gd name="connsiteY99" fmla="*/ 2729893 h 2729893"/>
              <a:gd name="connsiteX100" fmla="*/ 652547 w 1728872"/>
              <a:gd name="connsiteY100" fmla="*/ 2663218 h 2729893"/>
              <a:gd name="connsiteX101" fmla="*/ 666835 w 1728872"/>
              <a:gd name="connsiteY101" fmla="*/ 2653693 h 2729893"/>
              <a:gd name="connsiteX102" fmla="*/ 695410 w 1728872"/>
              <a:gd name="connsiteY102" fmla="*/ 2644168 h 2729893"/>
              <a:gd name="connsiteX103" fmla="*/ 709697 w 1728872"/>
              <a:gd name="connsiteY103" fmla="*/ 2634643 h 2729893"/>
              <a:gd name="connsiteX104" fmla="*/ 738272 w 1728872"/>
              <a:gd name="connsiteY104" fmla="*/ 2625118 h 2729893"/>
              <a:gd name="connsiteX105" fmla="*/ 771610 w 1728872"/>
              <a:gd name="connsiteY105" fmla="*/ 2610831 h 2729893"/>
              <a:gd name="connsiteX106" fmla="*/ 800185 w 1728872"/>
              <a:gd name="connsiteY106" fmla="*/ 2587018 h 2729893"/>
              <a:gd name="connsiteX107" fmla="*/ 833522 w 1728872"/>
              <a:gd name="connsiteY107" fmla="*/ 2553681 h 2729893"/>
              <a:gd name="connsiteX108" fmla="*/ 895435 w 1728872"/>
              <a:gd name="connsiteY108" fmla="*/ 2534631 h 2729893"/>
              <a:gd name="connsiteX109" fmla="*/ 924010 w 1728872"/>
              <a:gd name="connsiteY109" fmla="*/ 2520343 h 2729893"/>
              <a:gd name="connsiteX110" fmla="*/ 962110 w 1728872"/>
              <a:gd name="connsiteY110" fmla="*/ 2510818 h 2729893"/>
              <a:gd name="connsiteX111" fmla="*/ 976397 w 1728872"/>
              <a:gd name="connsiteY111" fmla="*/ 2506056 h 2729893"/>
              <a:gd name="connsiteX112" fmla="*/ 995447 w 1728872"/>
              <a:gd name="connsiteY112" fmla="*/ 2501293 h 2729893"/>
              <a:gd name="connsiteX113" fmla="*/ 1014497 w 1728872"/>
              <a:gd name="connsiteY113" fmla="*/ 2491768 h 2729893"/>
              <a:gd name="connsiteX114" fmla="*/ 1062122 w 1728872"/>
              <a:gd name="connsiteY114" fmla="*/ 2482243 h 2729893"/>
              <a:gd name="connsiteX115" fmla="*/ 1066885 w 1728872"/>
              <a:gd name="connsiteY115" fmla="*/ 2463193 h 2729893"/>
              <a:gd name="connsiteX116" fmla="*/ 1109747 w 1728872"/>
              <a:gd name="connsiteY116" fmla="*/ 2448906 h 2729893"/>
              <a:gd name="connsiteX117" fmla="*/ 1114510 w 1728872"/>
              <a:gd name="connsiteY117" fmla="*/ 2429856 h 2729893"/>
              <a:gd name="connsiteX118" fmla="*/ 1109747 w 1728872"/>
              <a:gd name="connsiteY118" fmla="*/ 2415568 h 2729893"/>
              <a:gd name="connsiteX119" fmla="*/ 1081172 w 1728872"/>
              <a:gd name="connsiteY119" fmla="*/ 2377468 h 2729893"/>
              <a:gd name="connsiteX120" fmla="*/ 1071647 w 1728872"/>
              <a:gd name="connsiteY120" fmla="*/ 2363181 h 2729893"/>
              <a:gd name="connsiteX121" fmla="*/ 1038310 w 1728872"/>
              <a:gd name="connsiteY121" fmla="*/ 2320318 h 2729893"/>
              <a:gd name="connsiteX122" fmla="*/ 1066885 w 1728872"/>
              <a:gd name="connsiteY122" fmla="*/ 2253643 h 2729893"/>
              <a:gd name="connsiteX123" fmla="*/ 1081172 w 1728872"/>
              <a:gd name="connsiteY123" fmla="*/ 2248881 h 2729893"/>
              <a:gd name="connsiteX124" fmla="*/ 1100222 w 1728872"/>
              <a:gd name="connsiteY124" fmla="*/ 2234593 h 2729893"/>
              <a:gd name="connsiteX125" fmla="*/ 1114510 w 1728872"/>
              <a:gd name="connsiteY125" fmla="*/ 2225068 h 2729893"/>
              <a:gd name="connsiteX126" fmla="*/ 1128797 w 1728872"/>
              <a:gd name="connsiteY126" fmla="*/ 2210781 h 2729893"/>
              <a:gd name="connsiteX127" fmla="*/ 1138322 w 1728872"/>
              <a:gd name="connsiteY127" fmla="*/ 2186968 h 2729893"/>
              <a:gd name="connsiteX128" fmla="*/ 1157372 w 1728872"/>
              <a:gd name="connsiteY128" fmla="*/ 2158393 h 2729893"/>
              <a:gd name="connsiteX129" fmla="*/ 1176422 w 1728872"/>
              <a:gd name="connsiteY129" fmla="*/ 2129818 h 2729893"/>
              <a:gd name="connsiteX130" fmla="*/ 1190710 w 1728872"/>
              <a:gd name="connsiteY130" fmla="*/ 2120293 h 2729893"/>
              <a:gd name="connsiteX131" fmla="*/ 1309772 w 1728872"/>
              <a:gd name="connsiteY131" fmla="*/ 2110768 h 2729893"/>
              <a:gd name="connsiteX132" fmla="*/ 1324060 w 1728872"/>
              <a:gd name="connsiteY132" fmla="*/ 2091718 h 2729893"/>
              <a:gd name="connsiteX133" fmla="*/ 1333585 w 1728872"/>
              <a:gd name="connsiteY133" fmla="*/ 2063143 h 2729893"/>
              <a:gd name="connsiteX134" fmla="*/ 1357397 w 1728872"/>
              <a:gd name="connsiteY134" fmla="*/ 2053618 h 2729893"/>
              <a:gd name="connsiteX135" fmla="*/ 1405022 w 1728872"/>
              <a:gd name="connsiteY135" fmla="*/ 2044093 h 2729893"/>
              <a:gd name="connsiteX136" fmla="*/ 1395497 w 1728872"/>
              <a:gd name="connsiteY136" fmla="*/ 2020281 h 2729893"/>
              <a:gd name="connsiteX137" fmla="*/ 1419310 w 1728872"/>
              <a:gd name="connsiteY137" fmla="*/ 2015518 h 2729893"/>
              <a:gd name="connsiteX138" fmla="*/ 1476460 w 1728872"/>
              <a:gd name="connsiteY138" fmla="*/ 2001231 h 2729893"/>
              <a:gd name="connsiteX139" fmla="*/ 1490747 w 1728872"/>
              <a:gd name="connsiteY139" fmla="*/ 1996468 h 2729893"/>
              <a:gd name="connsiteX140" fmla="*/ 1528847 w 1728872"/>
              <a:gd name="connsiteY140" fmla="*/ 1991706 h 2729893"/>
              <a:gd name="connsiteX141" fmla="*/ 1543135 w 1728872"/>
              <a:gd name="connsiteY141" fmla="*/ 1967893 h 2729893"/>
              <a:gd name="connsiteX142" fmla="*/ 1552660 w 1728872"/>
              <a:gd name="connsiteY142" fmla="*/ 1915506 h 2729893"/>
              <a:gd name="connsiteX143" fmla="*/ 1595522 w 1728872"/>
              <a:gd name="connsiteY143" fmla="*/ 1905981 h 2729893"/>
              <a:gd name="connsiteX144" fmla="*/ 1605047 w 1728872"/>
              <a:gd name="connsiteY144" fmla="*/ 1891693 h 2729893"/>
              <a:gd name="connsiteX145" fmla="*/ 1609810 w 1728872"/>
              <a:gd name="connsiteY145" fmla="*/ 1877406 h 2729893"/>
              <a:gd name="connsiteX146" fmla="*/ 1628860 w 1728872"/>
              <a:gd name="connsiteY146" fmla="*/ 1863118 h 2729893"/>
              <a:gd name="connsiteX147" fmla="*/ 1657435 w 1728872"/>
              <a:gd name="connsiteY147" fmla="*/ 1834543 h 2729893"/>
              <a:gd name="connsiteX148" fmla="*/ 1647910 w 1728872"/>
              <a:gd name="connsiteY148" fmla="*/ 1791681 h 2729893"/>
              <a:gd name="connsiteX149" fmla="*/ 1624097 w 1728872"/>
              <a:gd name="connsiteY149" fmla="*/ 1763106 h 2729893"/>
              <a:gd name="connsiteX150" fmla="*/ 1581235 w 1728872"/>
              <a:gd name="connsiteY150" fmla="*/ 1715481 h 2729893"/>
              <a:gd name="connsiteX151" fmla="*/ 1562185 w 1728872"/>
              <a:gd name="connsiteY151" fmla="*/ 1710718 h 2729893"/>
              <a:gd name="connsiteX152" fmla="*/ 1547897 w 1728872"/>
              <a:gd name="connsiteY152" fmla="*/ 1677381 h 2729893"/>
              <a:gd name="connsiteX153" fmla="*/ 1585997 w 1728872"/>
              <a:gd name="connsiteY153" fmla="*/ 1653568 h 2729893"/>
              <a:gd name="connsiteX154" fmla="*/ 1619335 w 1728872"/>
              <a:gd name="connsiteY154" fmla="*/ 1639281 h 2729893"/>
              <a:gd name="connsiteX155" fmla="*/ 1652672 w 1728872"/>
              <a:gd name="connsiteY155" fmla="*/ 1629756 h 2729893"/>
              <a:gd name="connsiteX156" fmla="*/ 1681247 w 1728872"/>
              <a:gd name="connsiteY156" fmla="*/ 1620231 h 2729893"/>
              <a:gd name="connsiteX157" fmla="*/ 1695535 w 1728872"/>
              <a:gd name="connsiteY157" fmla="*/ 1601181 h 2729893"/>
              <a:gd name="connsiteX158" fmla="*/ 1705060 w 1728872"/>
              <a:gd name="connsiteY158" fmla="*/ 1586893 h 2729893"/>
              <a:gd name="connsiteX159" fmla="*/ 1700297 w 1728872"/>
              <a:gd name="connsiteY159" fmla="*/ 1544031 h 2729893"/>
              <a:gd name="connsiteX160" fmla="*/ 1686010 w 1728872"/>
              <a:gd name="connsiteY160" fmla="*/ 1524981 h 2729893"/>
              <a:gd name="connsiteX161" fmla="*/ 1681247 w 1728872"/>
              <a:gd name="connsiteY161" fmla="*/ 1505931 h 2729893"/>
              <a:gd name="connsiteX162" fmla="*/ 1671722 w 1728872"/>
              <a:gd name="connsiteY162" fmla="*/ 1477356 h 2729893"/>
              <a:gd name="connsiteX163" fmla="*/ 1676485 w 1728872"/>
              <a:gd name="connsiteY163" fmla="*/ 1410681 h 2729893"/>
              <a:gd name="connsiteX164" fmla="*/ 1681247 w 1728872"/>
              <a:gd name="connsiteY164" fmla="*/ 1372581 h 2729893"/>
              <a:gd name="connsiteX165" fmla="*/ 1700297 w 1728872"/>
              <a:gd name="connsiteY165" fmla="*/ 1353531 h 2729893"/>
              <a:gd name="connsiteX166" fmla="*/ 1709822 w 1728872"/>
              <a:gd name="connsiteY166" fmla="*/ 1329718 h 2729893"/>
              <a:gd name="connsiteX167" fmla="*/ 1714585 w 1728872"/>
              <a:gd name="connsiteY167" fmla="*/ 1315431 h 2729893"/>
              <a:gd name="connsiteX168" fmla="*/ 1728872 w 1728872"/>
              <a:gd name="connsiteY168" fmla="*/ 1286856 h 2729893"/>
              <a:gd name="connsiteX169" fmla="*/ 1719347 w 1728872"/>
              <a:gd name="connsiteY169" fmla="*/ 1196368 h 2729893"/>
              <a:gd name="connsiteX170" fmla="*/ 1681247 w 1728872"/>
              <a:gd name="connsiteY170" fmla="*/ 1158268 h 2729893"/>
              <a:gd name="connsiteX171" fmla="*/ 1666960 w 1728872"/>
              <a:gd name="connsiteY171" fmla="*/ 1143981 h 2729893"/>
              <a:gd name="connsiteX172" fmla="*/ 1652672 w 1728872"/>
              <a:gd name="connsiteY172" fmla="*/ 1129693 h 2729893"/>
              <a:gd name="connsiteX173" fmla="*/ 1633622 w 1728872"/>
              <a:gd name="connsiteY173" fmla="*/ 1120168 h 2729893"/>
              <a:gd name="connsiteX174" fmla="*/ 1614572 w 1728872"/>
              <a:gd name="connsiteY174" fmla="*/ 1101118 h 2729893"/>
              <a:gd name="connsiteX175" fmla="*/ 1600285 w 1728872"/>
              <a:gd name="connsiteY175" fmla="*/ 1096356 h 2729893"/>
              <a:gd name="connsiteX176" fmla="*/ 1581235 w 1728872"/>
              <a:gd name="connsiteY176" fmla="*/ 1086831 h 2729893"/>
              <a:gd name="connsiteX177" fmla="*/ 1547897 w 1728872"/>
              <a:gd name="connsiteY177" fmla="*/ 1077306 h 2729893"/>
              <a:gd name="connsiteX178" fmla="*/ 1528847 w 1728872"/>
              <a:gd name="connsiteY178" fmla="*/ 1067781 h 2729893"/>
              <a:gd name="connsiteX179" fmla="*/ 1500272 w 1728872"/>
              <a:gd name="connsiteY179" fmla="*/ 1063018 h 2729893"/>
              <a:gd name="connsiteX180" fmla="*/ 1481222 w 1728872"/>
              <a:gd name="connsiteY180" fmla="*/ 1029681 h 2729893"/>
              <a:gd name="connsiteX181" fmla="*/ 1466935 w 1728872"/>
              <a:gd name="connsiteY181" fmla="*/ 986818 h 2729893"/>
              <a:gd name="connsiteX182" fmla="*/ 1457410 w 1728872"/>
              <a:gd name="connsiteY182" fmla="*/ 967768 h 2729893"/>
              <a:gd name="connsiteX183" fmla="*/ 1452647 w 1728872"/>
              <a:gd name="connsiteY183" fmla="*/ 953481 h 2729893"/>
              <a:gd name="connsiteX184" fmla="*/ 1443122 w 1728872"/>
              <a:gd name="connsiteY184" fmla="*/ 929668 h 2729893"/>
              <a:gd name="connsiteX185" fmla="*/ 1452647 w 1728872"/>
              <a:gd name="connsiteY185" fmla="*/ 867756 h 2729893"/>
              <a:gd name="connsiteX186" fmla="*/ 1462172 w 1728872"/>
              <a:gd name="connsiteY186" fmla="*/ 853468 h 2729893"/>
              <a:gd name="connsiteX187" fmla="*/ 1466935 w 1728872"/>
              <a:gd name="connsiteY187" fmla="*/ 839181 h 2729893"/>
              <a:gd name="connsiteX188" fmla="*/ 1500272 w 1728872"/>
              <a:gd name="connsiteY188" fmla="*/ 786793 h 2729893"/>
              <a:gd name="connsiteX189" fmla="*/ 1519322 w 1728872"/>
              <a:gd name="connsiteY189" fmla="*/ 739168 h 2729893"/>
              <a:gd name="connsiteX190" fmla="*/ 1528847 w 1728872"/>
              <a:gd name="connsiteY190" fmla="*/ 715356 h 2729893"/>
              <a:gd name="connsiteX191" fmla="*/ 1543135 w 1728872"/>
              <a:gd name="connsiteY191" fmla="*/ 701068 h 2729893"/>
              <a:gd name="connsiteX192" fmla="*/ 1562185 w 1728872"/>
              <a:gd name="connsiteY192" fmla="*/ 686781 h 2729893"/>
              <a:gd name="connsiteX193" fmla="*/ 1590760 w 1728872"/>
              <a:gd name="connsiteY193" fmla="*/ 643918 h 2729893"/>
              <a:gd name="connsiteX194" fmla="*/ 1600285 w 1728872"/>
              <a:gd name="connsiteY194" fmla="*/ 615343 h 2729893"/>
              <a:gd name="connsiteX195" fmla="*/ 1619335 w 1728872"/>
              <a:gd name="connsiteY195" fmla="*/ 586768 h 2729893"/>
              <a:gd name="connsiteX196" fmla="*/ 1614572 w 1728872"/>
              <a:gd name="connsiteY196" fmla="*/ 491518 h 2729893"/>
              <a:gd name="connsiteX197" fmla="*/ 1585997 w 1728872"/>
              <a:gd name="connsiteY197" fmla="*/ 467706 h 2729893"/>
              <a:gd name="connsiteX198" fmla="*/ 1571710 w 1728872"/>
              <a:gd name="connsiteY198" fmla="*/ 462943 h 2729893"/>
              <a:gd name="connsiteX199" fmla="*/ 1538372 w 1728872"/>
              <a:gd name="connsiteY199" fmla="*/ 448656 h 2729893"/>
              <a:gd name="connsiteX200" fmla="*/ 1533610 w 1728872"/>
              <a:gd name="connsiteY200" fmla="*/ 429606 h 2729893"/>
              <a:gd name="connsiteX201" fmla="*/ 1528847 w 1728872"/>
              <a:gd name="connsiteY201" fmla="*/ 343881 h 2729893"/>
              <a:gd name="connsiteX202" fmla="*/ 1514560 w 1728872"/>
              <a:gd name="connsiteY202" fmla="*/ 324831 h 2729893"/>
              <a:gd name="connsiteX203" fmla="*/ 1505035 w 1728872"/>
              <a:gd name="connsiteY203" fmla="*/ 310543 h 2729893"/>
              <a:gd name="connsiteX204" fmla="*/ 1485985 w 1728872"/>
              <a:gd name="connsiteY204" fmla="*/ 305781 h 2729893"/>
              <a:gd name="connsiteX205" fmla="*/ 1457410 w 1728872"/>
              <a:gd name="connsiteY205" fmla="*/ 296256 h 2729893"/>
              <a:gd name="connsiteX206" fmla="*/ 1481222 w 1728872"/>
              <a:gd name="connsiteY206" fmla="*/ 272443 h 2729893"/>
              <a:gd name="connsiteX207" fmla="*/ 1500272 w 1728872"/>
              <a:gd name="connsiteY207" fmla="*/ 234343 h 2729893"/>
              <a:gd name="connsiteX208" fmla="*/ 1514560 w 1728872"/>
              <a:gd name="connsiteY208" fmla="*/ 162906 h 2729893"/>
              <a:gd name="connsiteX209" fmla="*/ 1519322 w 1728872"/>
              <a:gd name="connsiteY209" fmla="*/ 139093 h 2729893"/>
              <a:gd name="connsiteX210" fmla="*/ 1524085 w 1728872"/>
              <a:gd name="connsiteY210" fmla="*/ 124806 h 2729893"/>
              <a:gd name="connsiteX211" fmla="*/ 1528847 w 1728872"/>
              <a:gd name="connsiteY211" fmla="*/ 105756 h 2729893"/>
              <a:gd name="connsiteX212" fmla="*/ 1547897 w 1728872"/>
              <a:gd name="connsiteY212" fmla="*/ 77181 h 2729893"/>
              <a:gd name="connsiteX213" fmla="*/ 1557422 w 1728872"/>
              <a:gd name="connsiteY213" fmla="*/ 62893 h 2729893"/>
              <a:gd name="connsiteX214" fmla="*/ 1538372 w 1728872"/>
              <a:gd name="connsiteY214" fmla="*/ 20031 h 2729893"/>
              <a:gd name="connsiteX0" fmla="*/ 1538372 w 1728872"/>
              <a:gd name="connsiteY0" fmla="*/ 20031 h 2729893"/>
              <a:gd name="connsiteX1" fmla="*/ 1485985 w 1728872"/>
              <a:gd name="connsiteY1" fmla="*/ 8125 h 2729893"/>
              <a:gd name="connsiteX2" fmla="*/ 1445503 w 1728872"/>
              <a:gd name="connsiteY2" fmla="*/ 3361 h 2729893"/>
              <a:gd name="connsiteX3" fmla="*/ 1338347 w 1728872"/>
              <a:gd name="connsiteY3" fmla="*/ 67656 h 2729893"/>
              <a:gd name="connsiteX4" fmla="*/ 1288341 w 1728872"/>
              <a:gd name="connsiteY4" fmla="*/ 122425 h 2729893"/>
              <a:gd name="connsiteX5" fmla="*/ 1221666 w 1728872"/>
              <a:gd name="connsiteY5" fmla="*/ 124805 h 2729893"/>
              <a:gd name="connsiteX6" fmla="*/ 1202616 w 1728872"/>
              <a:gd name="connsiteY6" fmla="*/ 146238 h 2729893"/>
              <a:gd name="connsiteX7" fmla="*/ 1138322 w 1728872"/>
              <a:gd name="connsiteY7" fmla="*/ 165288 h 2729893"/>
              <a:gd name="connsiteX8" fmla="*/ 1085935 w 1728872"/>
              <a:gd name="connsiteY8" fmla="*/ 243868 h 2729893"/>
              <a:gd name="connsiteX9" fmla="*/ 1059741 w 1728872"/>
              <a:gd name="connsiteY9" fmla="*/ 296256 h 2729893"/>
              <a:gd name="connsiteX10" fmla="*/ 966872 w 1728872"/>
              <a:gd name="connsiteY10" fmla="*/ 267681 h 2729893"/>
              <a:gd name="connsiteX11" fmla="*/ 909722 w 1728872"/>
              <a:gd name="connsiteY11" fmla="*/ 310543 h 2729893"/>
              <a:gd name="connsiteX12" fmla="*/ 885910 w 1728872"/>
              <a:gd name="connsiteY12" fmla="*/ 405793 h 2729893"/>
              <a:gd name="connsiteX13" fmla="*/ 854953 w 1728872"/>
              <a:gd name="connsiteY13" fmla="*/ 489137 h 2729893"/>
              <a:gd name="connsiteX14" fmla="*/ 769229 w 1728872"/>
              <a:gd name="connsiteY14" fmla="*/ 470086 h 2729893"/>
              <a:gd name="connsiteX15" fmla="*/ 716841 w 1728872"/>
              <a:gd name="connsiteY15" fmla="*/ 484375 h 2729893"/>
              <a:gd name="connsiteX16" fmla="*/ 681122 w 1728872"/>
              <a:gd name="connsiteY16" fmla="*/ 524857 h 2729893"/>
              <a:gd name="connsiteX17" fmla="*/ 633497 w 1728872"/>
              <a:gd name="connsiteY17" fmla="*/ 529619 h 2729893"/>
              <a:gd name="connsiteX18" fmla="*/ 631115 w 1728872"/>
              <a:gd name="connsiteY18" fmla="*/ 562956 h 2729893"/>
              <a:gd name="connsiteX19" fmla="*/ 595397 w 1728872"/>
              <a:gd name="connsiteY19" fmla="*/ 577244 h 2729893"/>
              <a:gd name="connsiteX20" fmla="*/ 581110 w 1728872"/>
              <a:gd name="connsiteY20" fmla="*/ 624868 h 2729893"/>
              <a:gd name="connsiteX21" fmla="*/ 564441 w 1728872"/>
              <a:gd name="connsiteY21" fmla="*/ 667731 h 2729893"/>
              <a:gd name="connsiteX22" fmla="*/ 514435 w 1728872"/>
              <a:gd name="connsiteY22" fmla="*/ 686781 h 2729893"/>
              <a:gd name="connsiteX23" fmla="*/ 535866 w 1728872"/>
              <a:gd name="connsiteY23" fmla="*/ 729643 h 2729893"/>
              <a:gd name="connsiteX24" fmla="*/ 571585 w 1728872"/>
              <a:gd name="connsiteY24" fmla="*/ 751075 h 2729893"/>
              <a:gd name="connsiteX25" fmla="*/ 595397 w 1728872"/>
              <a:gd name="connsiteY25" fmla="*/ 746313 h 2729893"/>
              <a:gd name="connsiteX26" fmla="*/ 616828 w 1728872"/>
              <a:gd name="connsiteY26" fmla="*/ 782031 h 2729893"/>
              <a:gd name="connsiteX27" fmla="*/ 604922 w 1728872"/>
              <a:gd name="connsiteY27" fmla="*/ 839181 h 2729893"/>
              <a:gd name="connsiteX28" fmla="*/ 635879 w 1728872"/>
              <a:gd name="connsiteY28" fmla="*/ 874900 h 2729893"/>
              <a:gd name="connsiteX29" fmla="*/ 588253 w 1728872"/>
              <a:gd name="connsiteY29" fmla="*/ 901094 h 2729893"/>
              <a:gd name="connsiteX30" fmla="*/ 566822 w 1728872"/>
              <a:gd name="connsiteY30" fmla="*/ 889186 h 2729893"/>
              <a:gd name="connsiteX31" fmla="*/ 566822 w 1728872"/>
              <a:gd name="connsiteY31" fmla="*/ 958243 h 2729893"/>
              <a:gd name="connsiteX32" fmla="*/ 509672 w 1728872"/>
              <a:gd name="connsiteY32" fmla="*/ 1005868 h 2729893"/>
              <a:gd name="connsiteX33" fmla="*/ 476335 w 1728872"/>
              <a:gd name="connsiteY33" fmla="*/ 986818 h 2729893"/>
              <a:gd name="connsiteX34" fmla="*/ 462047 w 1728872"/>
              <a:gd name="connsiteY34" fmla="*/ 1015393 h 2729893"/>
              <a:gd name="connsiteX35" fmla="*/ 488241 w 1728872"/>
              <a:gd name="connsiteY35" fmla="*/ 1053492 h 2729893"/>
              <a:gd name="connsiteX36" fmla="*/ 490622 w 1728872"/>
              <a:gd name="connsiteY36" fmla="*/ 1155887 h 2729893"/>
              <a:gd name="connsiteX37" fmla="*/ 452522 w 1728872"/>
              <a:gd name="connsiteY37" fmla="*/ 1215418 h 2729893"/>
              <a:gd name="connsiteX38" fmla="*/ 414422 w 1728872"/>
              <a:gd name="connsiteY38" fmla="*/ 1220181 h 2729893"/>
              <a:gd name="connsiteX39" fmla="*/ 395372 w 1728872"/>
              <a:gd name="connsiteY39" fmla="*/ 1215418 h 2729893"/>
              <a:gd name="connsiteX40" fmla="*/ 390610 w 1728872"/>
              <a:gd name="connsiteY40" fmla="*/ 1234468 h 2729893"/>
              <a:gd name="connsiteX41" fmla="*/ 385847 w 1728872"/>
              <a:gd name="connsiteY41" fmla="*/ 1258281 h 2729893"/>
              <a:gd name="connsiteX42" fmla="*/ 381085 w 1728872"/>
              <a:gd name="connsiteY42" fmla="*/ 1291618 h 2729893"/>
              <a:gd name="connsiteX43" fmla="*/ 376322 w 1728872"/>
              <a:gd name="connsiteY43" fmla="*/ 1305906 h 2729893"/>
              <a:gd name="connsiteX44" fmla="*/ 371560 w 1728872"/>
              <a:gd name="connsiteY44" fmla="*/ 1324956 h 2729893"/>
              <a:gd name="connsiteX45" fmla="*/ 366797 w 1728872"/>
              <a:gd name="connsiteY45" fmla="*/ 1348768 h 2729893"/>
              <a:gd name="connsiteX46" fmla="*/ 338222 w 1728872"/>
              <a:gd name="connsiteY46" fmla="*/ 1377343 h 2729893"/>
              <a:gd name="connsiteX47" fmla="*/ 319172 w 1728872"/>
              <a:gd name="connsiteY47" fmla="*/ 1391631 h 2729893"/>
              <a:gd name="connsiteX48" fmla="*/ 290597 w 1728872"/>
              <a:gd name="connsiteY48" fmla="*/ 1401156 h 2729893"/>
              <a:gd name="connsiteX49" fmla="*/ 276310 w 1728872"/>
              <a:gd name="connsiteY49" fmla="*/ 1415443 h 2729893"/>
              <a:gd name="connsiteX50" fmla="*/ 262022 w 1728872"/>
              <a:gd name="connsiteY50" fmla="*/ 1424968 h 2729893"/>
              <a:gd name="connsiteX51" fmla="*/ 257260 w 1728872"/>
              <a:gd name="connsiteY51" fmla="*/ 1439256 h 2729893"/>
              <a:gd name="connsiteX52" fmla="*/ 242972 w 1728872"/>
              <a:gd name="connsiteY52" fmla="*/ 1463068 h 2729893"/>
              <a:gd name="connsiteX53" fmla="*/ 209635 w 1728872"/>
              <a:gd name="connsiteY53" fmla="*/ 1496406 h 2729893"/>
              <a:gd name="connsiteX54" fmla="*/ 195347 w 1728872"/>
              <a:gd name="connsiteY54" fmla="*/ 1510693 h 2729893"/>
              <a:gd name="connsiteX55" fmla="*/ 157247 w 1728872"/>
              <a:gd name="connsiteY55" fmla="*/ 1539268 h 2729893"/>
              <a:gd name="connsiteX56" fmla="*/ 142960 w 1728872"/>
              <a:gd name="connsiteY56" fmla="*/ 1553556 h 2729893"/>
              <a:gd name="connsiteX57" fmla="*/ 114385 w 1728872"/>
              <a:gd name="connsiteY57" fmla="*/ 1577368 h 2729893"/>
              <a:gd name="connsiteX58" fmla="*/ 109622 w 1728872"/>
              <a:gd name="connsiteY58" fmla="*/ 1591656 h 2729893"/>
              <a:gd name="connsiteX59" fmla="*/ 100097 w 1728872"/>
              <a:gd name="connsiteY59" fmla="*/ 1653568 h 2729893"/>
              <a:gd name="connsiteX60" fmla="*/ 71522 w 1728872"/>
              <a:gd name="connsiteY60" fmla="*/ 1677381 h 2729893"/>
              <a:gd name="connsiteX61" fmla="*/ 38185 w 1728872"/>
              <a:gd name="connsiteY61" fmla="*/ 1720243 h 2729893"/>
              <a:gd name="connsiteX62" fmla="*/ 28660 w 1728872"/>
              <a:gd name="connsiteY62" fmla="*/ 1739293 h 2729893"/>
              <a:gd name="connsiteX63" fmla="*/ 42947 w 1728872"/>
              <a:gd name="connsiteY63" fmla="*/ 1786918 h 2729893"/>
              <a:gd name="connsiteX64" fmla="*/ 47710 w 1728872"/>
              <a:gd name="connsiteY64" fmla="*/ 1805968 h 2729893"/>
              <a:gd name="connsiteX65" fmla="*/ 52472 w 1728872"/>
              <a:gd name="connsiteY65" fmla="*/ 1820256 h 2729893"/>
              <a:gd name="connsiteX66" fmla="*/ 38185 w 1728872"/>
              <a:gd name="connsiteY66" fmla="*/ 1877406 h 2729893"/>
              <a:gd name="connsiteX67" fmla="*/ 28660 w 1728872"/>
              <a:gd name="connsiteY67" fmla="*/ 1905981 h 2729893"/>
              <a:gd name="connsiteX68" fmla="*/ 57235 w 1728872"/>
              <a:gd name="connsiteY68" fmla="*/ 1958368 h 2729893"/>
              <a:gd name="connsiteX69" fmla="*/ 61997 w 1728872"/>
              <a:gd name="connsiteY69" fmla="*/ 1977418 h 2729893"/>
              <a:gd name="connsiteX70" fmla="*/ 23897 w 1728872"/>
              <a:gd name="connsiteY70" fmla="*/ 1977418 h 2729893"/>
              <a:gd name="connsiteX71" fmla="*/ 85 w 1728872"/>
              <a:gd name="connsiteY71" fmla="*/ 1982181 h 2729893"/>
              <a:gd name="connsiteX72" fmla="*/ 19135 w 1728872"/>
              <a:gd name="connsiteY72" fmla="*/ 2020281 h 2729893"/>
              <a:gd name="connsiteX73" fmla="*/ 33422 w 1728872"/>
              <a:gd name="connsiteY73" fmla="*/ 2206018 h 2729893"/>
              <a:gd name="connsiteX74" fmla="*/ 47710 w 1728872"/>
              <a:gd name="connsiteY74" fmla="*/ 2277456 h 2729893"/>
              <a:gd name="connsiteX75" fmla="*/ 66760 w 1728872"/>
              <a:gd name="connsiteY75" fmla="*/ 2301268 h 2729893"/>
              <a:gd name="connsiteX76" fmla="*/ 76285 w 1728872"/>
              <a:gd name="connsiteY76" fmla="*/ 2315556 h 2729893"/>
              <a:gd name="connsiteX77" fmla="*/ 104860 w 1728872"/>
              <a:gd name="connsiteY77" fmla="*/ 2329843 h 2729893"/>
              <a:gd name="connsiteX78" fmla="*/ 157247 w 1728872"/>
              <a:gd name="connsiteY78" fmla="*/ 2391756 h 2729893"/>
              <a:gd name="connsiteX79" fmla="*/ 171535 w 1728872"/>
              <a:gd name="connsiteY79" fmla="*/ 2425093 h 2729893"/>
              <a:gd name="connsiteX80" fmla="*/ 176297 w 1728872"/>
              <a:gd name="connsiteY80" fmla="*/ 2448906 h 2729893"/>
              <a:gd name="connsiteX81" fmla="*/ 190585 w 1728872"/>
              <a:gd name="connsiteY81" fmla="*/ 2467956 h 2729893"/>
              <a:gd name="connsiteX82" fmla="*/ 195347 w 1728872"/>
              <a:gd name="connsiteY82" fmla="*/ 2482243 h 2729893"/>
              <a:gd name="connsiteX83" fmla="*/ 204872 w 1728872"/>
              <a:gd name="connsiteY83" fmla="*/ 2501293 h 2729893"/>
              <a:gd name="connsiteX84" fmla="*/ 209635 w 1728872"/>
              <a:gd name="connsiteY84" fmla="*/ 2525106 h 2729893"/>
              <a:gd name="connsiteX85" fmla="*/ 233447 w 1728872"/>
              <a:gd name="connsiteY85" fmla="*/ 2567968 h 2729893"/>
              <a:gd name="connsiteX86" fmla="*/ 238210 w 1728872"/>
              <a:gd name="connsiteY86" fmla="*/ 2582256 h 2729893"/>
              <a:gd name="connsiteX87" fmla="*/ 262022 w 1728872"/>
              <a:gd name="connsiteY87" fmla="*/ 2606068 h 2729893"/>
              <a:gd name="connsiteX88" fmla="*/ 271547 w 1728872"/>
              <a:gd name="connsiteY88" fmla="*/ 2620356 h 2729893"/>
              <a:gd name="connsiteX89" fmla="*/ 300122 w 1728872"/>
              <a:gd name="connsiteY89" fmla="*/ 2625118 h 2729893"/>
              <a:gd name="connsiteX90" fmla="*/ 395372 w 1728872"/>
              <a:gd name="connsiteY90" fmla="*/ 2653693 h 2729893"/>
              <a:gd name="connsiteX91" fmla="*/ 395372 w 1728872"/>
              <a:gd name="connsiteY91" fmla="*/ 2653693 h 2729893"/>
              <a:gd name="connsiteX92" fmla="*/ 452522 w 1728872"/>
              <a:gd name="connsiteY92" fmla="*/ 2672743 h 2729893"/>
              <a:gd name="connsiteX93" fmla="*/ 476335 w 1728872"/>
              <a:gd name="connsiteY93" fmla="*/ 2682268 h 2729893"/>
              <a:gd name="connsiteX94" fmla="*/ 504910 w 1728872"/>
              <a:gd name="connsiteY94" fmla="*/ 2691793 h 2729893"/>
              <a:gd name="connsiteX95" fmla="*/ 552535 w 1728872"/>
              <a:gd name="connsiteY95" fmla="*/ 2701318 h 2729893"/>
              <a:gd name="connsiteX96" fmla="*/ 600160 w 1728872"/>
              <a:gd name="connsiteY96" fmla="*/ 2715606 h 2729893"/>
              <a:gd name="connsiteX97" fmla="*/ 628735 w 1728872"/>
              <a:gd name="connsiteY97" fmla="*/ 2725131 h 2729893"/>
              <a:gd name="connsiteX98" fmla="*/ 643022 w 1728872"/>
              <a:gd name="connsiteY98" fmla="*/ 2729893 h 2729893"/>
              <a:gd name="connsiteX99" fmla="*/ 652547 w 1728872"/>
              <a:gd name="connsiteY99" fmla="*/ 2663218 h 2729893"/>
              <a:gd name="connsiteX100" fmla="*/ 666835 w 1728872"/>
              <a:gd name="connsiteY100" fmla="*/ 2653693 h 2729893"/>
              <a:gd name="connsiteX101" fmla="*/ 695410 w 1728872"/>
              <a:gd name="connsiteY101" fmla="*/ 2644168 h 2729893"/>
              <a:gd name="connsiteX102" fmla="*/ 709697 w 1728872"/>
              <a:gd name="connsiteY102" fmla="*/ 2634643 h 2729893"/>
              <a:gd name="connsiteX103" fmla="*/ 738272 w 1728872"/>
              <a:gd name="connsiteY103" fmla="*/ 2625118 h 2729893"/>
              <a:gd name="connsiteX104" fmla="*/ 771610 w 1728872"/>
              <a:gd name="connsiteY104" fmla="*/ 2610831 h 2729893"/>
              <a:gd name="connsiteX105" fmla="*/ 800185 w 1728872"/>
              <a:gd name="connsiteY105" fmla="*/ 2587018 h 2729893"/>
              <a:gd name="connsiteX106" fmla="*/ 833522 w 1728872"/>
              <a:gd name="connsiteY106" fmla="*/ 2553681 h 2729893"/>
              <a:gd name="connsiteX107" fmla="*/ 895435 w 1728872"/>
              <a:gd name="connsiteY107" fmla="*/ 2534631 h 2729893"/>
              <a:gd name="connsiteX108" fmla="*/ 924010 w 1728872"/>
              <a:gd name="connsiteY108" fmla="*/ 2520343 h 2729893"/>
              <a:gd name="connsiteX109" fmla="*/ 962110 w 1728872"/>
              <a:gd name="connsiteY109" fmla="*/ 2510818 h 2729893"/>
              <a:gd name="connsiteX110" fmla="*/ 976397 w 1728872"/>
              <a:gd name="connsiteY110" fmla="*/ 2506056 h 2729893"/>
              <a:gd name="connsiteX111" fmla="*/ 995447 w 1728872"/>
              <a:gd name="connsiteY111" fmla="*/ 2501293 h 2729893"/>
              <a:gd name="connsiteX112" fmla="*/ 1014497 w 1728872"/>
              <a:gd name="connsiteY112" fmla="*/ 2491768 h 2729893"/>
              <a:gd name="connsiteX113" fmla="*/ 1062122 w 1728872"/>
              <a:gd name="connsiteY113" fmla="*/ 2482243 h 2729893"/>
              <a:gd name="connsiteX114" fmla="*/ 1066885 w 1728872"/>
              <a:gd name="connsiteY114" fmla="*/ 2463193 h 2729893"/>
              <a:gd name="connsiteX115" fmla="*/ 1109747 w 1728872"/>
              <a:gd name="connsiteY115" fmla="*/ 2448906 h 2729893"/>
              <a:gd name="connsiteX116" fmla="*/ 1114510 w 1728872"/>
              <a:gd name="connsiteY116" fmla="*/ 2429856 h 2729893"/>
              <a:gd name="connsiteX117" fmla="*/ 1109747 w 1728872"/>
              <a:gd name="connsiteY117" fmla="*/ 2415568 h 2729893"/>
              <a:gd name="connsiteX118" fmla="*/ 1081172 w 1728872"/>
              <a:gd name="connsiteY118" fmla="*/ 2377468 h 2729893"/>
              <a:gd name="connsiteX119" fmla="*/ 1071647 w 1728872"/>
              <a:gd name="connsiteY119" fmla="*/ 2363181 h 2729893"/>
              <a:gd name="connsiteX120" fmla="*/ 1038310 w 1728872"/>
              <a:gd name="connsiteY120" fmla="*/ 2320318 h 2729893"/>
              <a:gd name="connsiteX121" fmla="*/ 1066885 w 1728872"/>
              <a:gd name="connsiteY121" fmla="*/ 2253643 h 2729893"/>
              <a:gd name="connsiteX122" fmla="*/ 1081172 w 1728872"/>
              <a:gd name="connsiteY122" fmla="*/ 2248881 h 2729893"/>
              <a:gd name="connsiteX123" fmla="*/ 1100222 w 1728872"/>
              <a:gd name="connsiteY123" fmla="*/ 2234593 h 2729893"/>
              <a:gd name="connsiteX124" fmla="*/ 1114510 w 1728872"/>
              <a:gd name="connsiteY124" fmla="*/ 2225068 h 2729893"/>
              <a:gd name="connsiteX125" fmla="*/ 1128797 w 1728872"/>
              <a:gd name="connsiteY125" fmla="*/ 2210781 h 2729893"/>
              <a:gd name="connsiteX126" fmla="*/ 1138322 w 1728872"/>
              <a:gd name="connsiteY126" fmla="*/ 2186968 h 2729893"/>
              <a:gd name="connsiteX127" fmla="*/ 1157372 w 1728872"/>
              <a:gd name="connsiteY127" fmla="*/ 2158393 h 2729893"/>
              <a:gd name="connsiteX128" fmla="*/ 1176422 w 1728872"/>
              <a:gd name="connsiteY128" fmla="*/ 2129818 h 2729893"/>
              <a:gd name="connsiteX129" fmla="*/ 1190710 w 1728872"/>
              <a:gd name="connsiteY129" fmla="*/ 2120293 h 2729893"/>
              <a:gd name="connsiteX130" fmla="*/ 1309772 w 1728872"/>
              <a:gd name="connsiteY130" fmla="*/ 2110768 h 2729893"/>
              <a:gd name="connsiteX131" fmla="*/ 1324060 w 1728872"/>
              <a:gd name="connsiteY131" fmla="*/ 2091718 h 2729893"/>
              <a:gd name="connsiteX132" fmla="*/ 1333585 w 1728872"/>
              <a:gd name="connsiteY132" fmla="*/ 2063143 h 2729893"/>
              <a:gd name="connsiteX133" fmla="*/ 1357397 w 1728872"/>
              <a:gd name="connsiteY133" fmla="*/ 2053618 h 2729893"/>
              <a:gd name="connsiteX134" fmla="*/ 1405022 w 1728872"/>
              <a:gd name="connsiteY134" fmla="*/ 2044093 h 2729893"/>
              <a:gd name="connsiteX135" fmla="*/ 1395497 w 1728872"/>
              <a:gd name="connsiteY135" fmla="*/ 2020281 h 2729893"/>
              <a:gd name="connsiteX136" fmla="*/ 1419310 w 1728872"/>
              <a:gd name="connsiteY136" fmla="*/ 2015518 h 2729893"/>
              <a:gd name="connsiteX137" fmla="*/ 1476460 w 1728872"/>
              <a:gd name="connsiteY137" fmla="*/ 2001231 h 2729893"/>
              <a:gd name="connsiteX138" fmla="*/ 1490747 w 1728872"/>
              <a:gd name="connsiteY138" fmla="*/ 1996468 h 2729893"/>
              <a:gd name="connsiteX139" fmla="*/ 1528847 w 1728872"/>
              <a:gd name="connsiteY139" fmla="*/ 1991706 h 2729893"/>
              <a:gd name="connsiteX140" fmla="*/ 1543135 w 1728872"/>
              <a:gd name="connsiteY140" fmla="*/ 1967893 h 2729893"/>
              <a:gd name="connsiteX141" fmla="*/ 1552660 w 1728872"/>
              <a:gd name="connsiteY141" fmla="*/ 1915506 h 2729893"/>
              <a:gd name="connsiteX142" fmla="*/ 1595522 w 1728872"/>
              <a:gd name="connsiteY142" fmla="*/ 1905981 h 2729893"/>
              <a:gd name="connsiteX143" fmla="*/ 1605047 w 1728872"/>
              <a:gd name="connsiteY143" fmla="*/ 1891693 h 2729893"/>
              <a:gd name="connsiteX144" fmla="*/ 1609810 w 1728872"/>
              <a:gd name="connsiteY144" fmla="*/ 1877406 h 2729893"/>
              <a:gd name="connsiteX145" fmla="*/ 1628860 w 1728872"/>
              <a:gd name="connsiteY145" fmla="*/ 1863118 h 2729893"/>
              <a:gd name="connsiteX146" fmla="*/ 1657435 w 1728872"/>
              <a:gd name="connsiteY146" fmla="*/ 1834543 h 2729893"/>
              <a:gd name="connsiteX147" fmla="*/ 1647910 w 1728872"/>
              <a:gd name="connsiteY147" fmla="*/ 1791681 h 2729893"/>
              <a:gd name="connsiteX148" fmla="*/ 1624097 w 1728872"/>
              <a:gd name="connsiteY148" fmla="*/ 1763106 h 2729893"/>
              <a:gd name="connsiteX149" fmla="*/ 1581235 w 1728872"/>
              <a:gd name="connsiteY149" fmla="*/ 1715481 h 2729893"/>
              <a:gd name="connsiteX150" fmla="*/ 1562185 w 1728872"/>
              <a:gd name="connsiteY150" fmla="*/ 1710718 h 2729893"/>
              <a:gd name="connsiteX151" fmla="*/ 1547897 w 1728872"/>
              <a:gd name="connsiteY151" fmla="*/ 1677381 h 2729893"/>
              <a:gd name="connsiteX152" fmla="*/ 1585997 w 1728872"/>
              <a:gd name="connsiteY152" fmla="*/ 1653568 h 2729893"/>
              <a:gd name="connsiteX153" fmla="*/ 1619335 w 1728872"/>
              <a:gd name="connsiteY153" fmla="*/ 1639281 h 2729893"/>
              <a:gd name="connsiteX154" fmla="*/ 1652672 w 1728872"/>
              <a:gd name="connsiteY154" fmla="*/ 1629756 h 2729893"/>
              <a:gd name="connsiteX155" fmla="*/ 1681247 w 1728872"/>
              <a:gd name="connsiteY155" fmla="*/ 1620231 h 2729893"/>
              <a:gd name="connsiteX156" fmla="*/ 1695535 w 1728872"/>
              <a:gd name="connsiteY156" fmla="*/ 1601181 h 2729893"/>
              <a:gd name="connsiteX157" fmla="*/ 1705060 w 1728872"/>
              <a:gd name="connsiteY157" fmla="*/ 1586893 h 2729893"/>
              <a:gd name="connsiteX158" fmla="*/ 1700297 w 1728872"/>
              <a:gd name="connsiteY158" fmla="*/ 1544031 h 2729893"/>
              <a:gd name="connsiteX159" fmla="*/ 1686010 w 1728872"/>
              <a:gd name="connsiteY159" fmla="*/ 1524981 h 2729893"/>
              <a:gd name="connsiteX160" fmla="*/ 1681247 w 1728872"/>
              <a:gd name="connsiteY160" fmla="*/ 1505931 h 2729893"/>
              <a:gd name="connsiteX161" fmla="*/ 1671722 w 1728872"/>
              <a:gd name="connsiteY161" fmla="*/ 1477356 h 2729893"/>
              <a:gd name="connsiteX162" fmla="*/ 1676485 w 1728872"/>
              <a:gd name="connsiteY162" fmla="*/ 1410681 h 2729893"/>
              <a:gd name="connsiteX163" fmla="*/ 1681247 w 1728872"/>
              <a:gd name="connsiteY163" fmla="*/ 1372581 h 2729893"/>
              <a:gd name="connsiteX164" fmla="*/ 1700297 w 1728872"/>
              <a:gd name="connsiteY164" fmla="*/ 1353531 h 2729893"/>
              <a:gd name="connsiteX165" fmla="*/ 1709822 w 1728872"/>
              <a:gd name="connsiteY165" fmla="*/ 1329718 h 2729893"/>
              <a:gd name="connsiteX166" fmla="*/ 1714585 w 1728872"/>
              <a:gd name="connsiteY166" fmla="*/ 1315431 h 2729893"/>
              <a:gd name="connsiteX167" fmla="*/ 1728872 w 1728872"/>
              <a:gd name="connsiteY167" fmla="*/ 1286856 h 2729893"/>
              <a:gd name="connsiteX168" fmla="*/ 1719347 w 1728872"/>
              <a:gd name="connsiteY168" fmla="*/ 1196368 h 2729893"/>
              <a:gd name="connsiteX169" fmla="*/ 1681247 w 1728872"/>
              <a:gd name="connsiteY169" fmla="*/ 1158268 h 2729893"/>
              <a:gd name="connsiteX170" fmla="*/ 1666960 w 1728872"/>
              <a:gd name="connsiteY170" fmla="*/ 1143981 h 2729893"/>
              <a:gd name="connsiteX171" fmla="*/ 1652672 w 1728872"/>
              <a:gd name="connsiteY171" fmla="*/ 1129693 h 2729893"/>
              <a:gd name="connsiteX172" fmla="*/ 1633622 w 1728872"/>
              <a:gd name="connsiteY172" fmla="*/ 1120168 h 2729893"/>
              <a:gd name="connsiteX173" fmla="*/ 1614572 w 1728872"/>
              <a:gd name="connsiteY173" fmla="*/ 1101118 h 2729893"/>
              <a:gd name="connsiteX174" fmla="*/ 1600285 w 1728872"/>
              <a:gd name="connsiteY174" fmla="*/ 1096356 h 2729893"/>
              <a:gd name="connsiteX175" fmla="*/ 1581235 w 1728872"/>
              <a:gd name="connsiteY175" fmla="*/ 1086831 h 2729893"/>
              <a:gd name="connsiteX176" fmla="*/ 1547897 w 1728872"/>
              <a:gd name="connsiteY176" fmla="*/ 1077306 h 2729893"/>
              <a:gd name="connsiteX177" fmla="*/ 1528847 w 1728872"/>
              <a:gd name="connsiteY177" fmla="*/ 1067781 h 2729893"/>
              <a:gd name="connsiteX178" fmla="*/ 1500272 w 1728872"/>
              <a:gd name="connsiteY178" fmla="*/ 1063018 h 2729893"/>
              <a:gd name="connsiteX179" fmla="*/ 1481222 w 1728872"/>
              <a:gd name="connsiteY179" fmla="*/ 1029681 h 2729893"/>
              <a:gd name="connsiteX180" fmla="*/ 1466935 w 1728872"/>
              <a:gd name="connsiteY180" fmla="*/ 986818 h 2729893"/>
              <a:gd name="connsiteX181" fmla="*/ 1457410 w 1728872"/>
              <a:gd name="connsiteY181" fmla="*/ 967768 h 2729893"/>
              <a:gd name="connsiteX182" fmla="*/ 1452647 w 1728872"/>
              <a:gd name="connsiteY182" fmla="*/ 953481 h 2729893"/>
              <a:gd name="connsiteX183" fmla="*/ 1443122 w 1728872"/>
              <a:gd name="connsiteY183" fmla="*/ 929668 h 2729893"/>
              <a:gd name="connsiteX184" fmla="*/ 1452647 w 1728872"/>
              <a:gd name="connsiteY184" fmla="*/ 867756 h 2729893"/>
              <a:gd name="connsiteX185" fmla="*/ 1462172 w 1728872"/>
              <a:gd name="connsiteY185" fmla="*/ 853468 h 2729893"/>
              <a:gd name="connsiteX186" fmla="*/ 1466935 w 1728872"/>
              <a:gd name="connsiteY186" fmla="*/ 839181 h 2729893"/>
              <a:gd name="connsiteX187" fmla="*/ 1500272 w 1728872"/>
              <a:gd name="connsiteY187" fmla="*/ 786793 h 2729893"/>
              <a:gd name="connsiteX188" fmla="*/ 1519322 w 1728872"/>
              <a:gd name="connsiteY188" fmla="*/ 739168 h 2729893"/>
              <a:gd name="connsiteX189" fmla="*/ 1528847 w 1728872"/>
              <a:gd name="connsiteY189" fmla="*/ 715356 h 2729893"/>
              <a:gd name="connsiteX190" fmla="*/ 1543135 w 1728872"/>
              <a:gd name="connsiteY190" fmla="*/ 701068 h 2729893"/>
              <a:gd name="connsiteX191" fmla="*/ 1562185 w 1728872"/>
              <a:gd name="connsiteY191" fmla="*/ 686781 h 2729893"/>
              <a:gd name="connsiteX192" fmla="*/ 1590760 w 1728872"/>
              <a:gd name="connsiteY192" fmla="*/ 643918 h 2729893"/>
              <a:gd name="connsiteX193" fmla="*/ 1600285 w 1728872"/>
              <a:gd name="connsiteY193" fmla="*/ 615343 h 2729893"/>
              <a:gd name="connsiteX194" fmla="*/ 1619335 w 1728872"/>
              <a:gd name="connsiteY194" fmla="*/ 586768 h 2729893"/>
              <a:gd name="connsiteX195" fmla="*/ 1614572 w 1728872"/>
              <a:gd name="connsiteY195" fmla="*/ 491518 h 2729893"/>
              <a:gd name="connsiteX196" fmla="*/ 1585997 w 1728872"/>
              <a:gd name="connsiteY196" fmla="*/ 467706 h 2729893"/>
              <a:gd name="connsiteX197" fmla="*/ 1571710 w 1728872"/>
              <a:gd name="connsiteY197" fmla="*/ 462943 h 2729893"/>
              <a:gd name="connsiteX198" fmla="*/ 1538372 w 1728872"/>
              <a:gd name="connsiteY198" fmla="*/ 448656 h 2729893"/>
              <a:gd name="connsiteX199" fmla="*/ 1533610 w 1728872"/>
              <a:gd name="connsiteY199" fmla="*/ 429606 h 2729893"/>
              <a:gd name="connsiteX200" fmla="*/ 1528847 w 1728872"/>
              <a:gd name="connsiteY200" fmla="*/ 343881 h 2729893"/>
              <a:gd name="connsiteX201" fmla="*/ 1514560 w 1728872"/>
              <a:gd name="connsiteY201" fmla="*/ 324831 h 2729893"/>
              <a:gd name="connsiteX202" fmla="*/ 1505035 w 1728872"/>
              <a:gd name="connsiteY202" fmla="*/ 310543 h 2729893"/>
              <a:gd name="connsiteX203" fmla="*/ 1485985 w 1728872"/>
              <a:gd name="connsiteY203" fmla="*/ 305781 h 2729893"/>
              <a:gd name="connsiteX204" fmla="*/ 1457410 w 1728872"/>
              <a:gd name="connsiteY204" fmla="*/ 296256 h 2729893"/>
              <a:gd name="connsiteX205" fmla="*/ 1481222 w 1728872"/>
              <a:gd name="connsiteY205" fmla="*/ 272443 h 2729893"/>
              <a:gd name="connsiteX206" fmla="*/ 1500272 w 1728872"/>
              <a:gd name="connsiteY206" fmla="*/ 234343 h 2729893"/>
              <a:gd name="connsiteX207" fmla="*/ 1514560 w 1728872"/>
              <a:gd name="connsiteY207" fmla="*/ 162906 h 2729893"/>
              <a:gd name="connsiteX208" fmla="*/ 1519322 w 1728872"/>
              <a:gd name="connsiteY208" fmla="*/ 139093 h 2729893"/>
              <a:gd name="connsiteX209" fmla="*/ 1524085 w 1728872"/>
              <a:gd name="connsiteY209" fmla="*/ 124806 h 2729893"/>
              <a:gd name="connsiteX210" fmla="*/ 1528847 w 1728872"/>
              <a:gd name="connsiteY210" fmla="*/ 105756 h 2729893"/>
              <a:gd name="connsiteX211" fmla="*/ 1547897 w 1728872"/>
              <a:gd name="connsiteY211" fmla="*/ 77181 h 2729893"/>
              <a:gd name="connsiteX212" fmla="*/ 1557422 w 1728872"/>
              <a:gd name="connsiteY212" fmla="*/ 62893 h 2729893"/>
              <a:gd name="connsiteX213" fmla="*/ 1538372 w 1728872"/>
              <a:gd name="connsiteY213" fmla="*/ 20031 h 2729893"/>
              <a:gd name="connsiteX0" fmla="*/ 1538372 w 1728872"/>
              <a:gd name="connsiteY0" fmla="*/ 20031 h 2729893"/>
              <a:gd name="connsiteX1" fmla="*/ 1485985 w 1728872"/>
              <a:gd name="connsiteY1" fmla="*/ 8125 h 2729893"/>
              <a:gd name="connsiteX2" fmla="*/ 1445503 w 1728872"/>
              <a:gd name="connsiteY2" fmla="*/ 3361 h 2729893"/>
              <a:gd name="connsiteX3" fmla="*/ 1338347 w 1728872"/>
              <a:gd name="connsiteY3" fmla="*/ 67656 h 2729893"/>
              <a:gd name="connsiteX4" fmla="*/ 1288341 w 1728872"/>
              <a:gd name="connsiteY4" fmla="*/ 122425 h 2729893"/>
              <a:gd name="connsiteX5" fmla="*/ 1221666 w 1728872"/>
              <a:gd name="connsiteY5" fmla="*/ 124805 h 2729893"/>
              <a:gd name="connsiteX6" fmla="*/ 1202616 w 1728872"/>
              <a:gd name="connsiteY6" fmla="*/ 146238 h 2729893"/>
              <a:gd name="connsiteX7" fmla="*/ 1138322 w 1728872"/>
              <a:gd name="connsiteY7" fmla="*/ 165288 h 2729893"/>
              <a:gd name="connsiteX8" fmla="*/ 1085935 w 1728872"/>
              <a:gd name="connsiteY8" fmla="*/ 243868 h 2729893"/>
              <a:gd name="connsiteX9" fmla="*/ 1059741 w 1728872"/>
              <a:gd name="connsiteY9" fmla="*/ 296256 h 2729893"/>
              <a:gd name="connsiteX10" fmla="*/ 966872 w 1728872"/>
              <a:gd name="connsiteY10" fmla="*/ 267681 h 2729893"/>
              <a:gd name="connsiteX11" fmla="*/ 909722 w 1728872"/>
              <a:gd name="connsiteY11" fmla="*/ 310543 h 2729893"/>
              <a:gd name="connsiteX12" fmla="*/ 885910 w 1728872"/>
              <a:gd name="connsiteY12" fmla="*/ 405793 h 2729893"/>
              <a:gd name="connsiteX13" fmla="*/ 854953 w 1728872"/>
              <a:gd name="connsiteY13" fmla="*/ 489137 h 2729893"/>
              <a:gd name="connsiteX14" fmla="*/ 769229 w 1728872"/>
              <a:gd name="connsiteY14" fmla="*/ 470086 h 2729893"/>
              <a:gd name="connsiteX15" fmla="*/ 716841 w 1728872"/>
              <a:gd name="connsiteY15" fmla="*/ 484375 h 2729893"/>
              <a:gd name="connsiteX16" fmla="*/ 681122 w 1728872"/>
              <a:gd name="connsiteY16" fmla="*/ 524857 h 2729893"/>
              <a:gd name="connsiteX17" fmla="*/ 633497 w 1728872"/>
              <a:gd name="connsiteY17" fmla="*/ 529619 h 2729893"/>
              <a:gd name="connsiteX18" fmla="*/ 631115 w 1728872"/>
              <a:gd name="connsiteY18" fmla="*/ 562956 h 2729893"/>
              <a:gd name="connsiteX19" fmla="*/ 595397 w 1728872"/>
              <a:gd name="connsiteY19" fmla="*/ 577244 h 2729893"/>
              <a:gd name="connsiteX20" fmla="*/ 581110 w 1728872"/>
              <a:gd name="connsiteY20" fmla="*/ 624868 h 2729893"/>
              <a:gd name="connsiteX21" fmla="*/ 564441 w 1728872"/>
              <a:gd name="connsiteY21" fmla="*/ 667731 h 2729893"/>
              <a:gd name="connsiteX22" fmla="*/ 514435 w 1728872"/>
              <a:gd name="connsiteY22" fmla="*/ 686781 h 2729893"/>
              <a:gd name="connsiteX23" fmla="*/ 535866 w 1728872"/>
              <a:gd name="connsiteY23" fmla="*/ 729643 h 2729893"/>
              <a:gd name="connsiteX24" fmla="*/ 571585 w 1728872"/>
              <a:gd name="connsiteY24" fmla="*/ 751075 h 2729893"/>
              <a:gd name="connsiteX25" fmla="*/ 595397 w 1728872"/>
              <a:gd name="connsiteY25" fmla="*/ 746313 h 2729893"/>
              <a:gd name="connsiteX26" fmla="*/ 616828 w 1728872"/>
              <a:gd name="connsiteY26" fmla="*/ 782031 h 2729893"/>
              <a:gd name="connsiteX27" fmla="*/ 604922 w 1728872"/>
              <a:gd name="connsiteY27" fmla="*/ 839181 h 2729893"/>
              <a:gd name="connsiteX28" fmla="*/ 635879 w 1728872"/>
              <a:gd name="connsiteY28" fmla="*/ 874900 h 2729893"/>
              <a:gd name="connsiteX29" fmla="*/ 588253 w 1728872"/>
              <a:gd name="connsiteY29" fmla="*/ 901094 h 2729893"/>
              <a:gd name="connsiteX30" fmla="*/ 566822 w 1728872"/>
              <a:gd name="connsiteY30" fmla="*/ 889186 h 2729893"/>
              <a:gd name="connsiteX31" fmla="*/ 566822 w 1728872"/>
              <a:gd name="connsiteY31" fmla="*/ 958243 h 2729893"/>
              <a:gd name="connsiteX32" fmla="*/ 509672 w 1728872"/>
              <a:gd name="connsiteY32" fmla="*/ 1005868 h 2729893"/>
              <a:gd name="connsiteX33" fmla="*/ 476335 w 1728872"/>
              <a:gd name="connsiteY33" fmla="*/ 986818 h 2729893"/>
              <a:gd name="connsiteX34" fmla="*/ 462047 w 1728872"/>
              <a:gd name="connsiteY34" fmla="*/ 1015393 h 2729893"/>
              <a:gd name="connsiteX35" fmla="*/ 488241 w 1728872"/>
              <a:gd name="connsiteY35" fmla="*/ 1053492 h 2729893"/>
              <a:gd name="connsiteX36" fmla="*/ 490622 w 1728872"/>
              <a:gd name="connsiteY36" fmla="*/ 1155887 h 2729893"/>
              <a:gd name="connsiteX37" fmla="*/ 452522 w 1728872"/>
              <a:gd name="connsiteY37" fmla="*/ 1215418 h 2729893"/>
              <a:gd name="connsiteX38" fmla="*/ 395372 w 1728872"/>
              <a:gd name="connsiteY38" fmla="*/ 1215418 h 2729893"/>
              <a:gd name="connsiteX39" fmla="*/ 390610 w 1728872"/>
              <a:gd name="connsiteY39" fmla="*/ 1234468 h 2729893"/>
              <a:gd name="connsiteX40" fmla="*/ 385847 w 1728872"/>
              <a:gd name="connsiteY40" fmla="*/ 1258281 h 2729893"/>
              <a:gd name="connsiteX41" fmla="*/ 381085 w 1728872"/>
              <a:gd name="connsiteY41" fmla="*/ 1291618 h 2729893"/>
              <a:gd name="connsiteX42" fmla="*/ 376322 w 1728872"/>
              <a:gd name="connsiteY42" fmla="*/ 1305906 h 2729893"/>
              <a:gd name="connsiteX43" fmla="*/ 371560 w 1728872"/>
              <a:gd name="connsiteY43" fmla="*/ 1324956 h 2729893"/>
              <a:gd name="connsiteX44" fmla="*/ 366797 w 1728872"/>
              <a:gd name="connsiteY44" fmla="*/ 1348768 h 2729893"/>
              <a:gd name="connsiteX45" fmla="*/ 338222 w 1728872"/>
              <a:gd name="connsiteY45" fmla="*/ 1377343 h 2729893"/>
              <a:gd name="connsiteX46" fmla="*/ 319172 w 1728872"/>
              <a:gd name="connsiteY46" fmla="*/ 1391631 h 2729893"/>
              <a:gd name="connsiteX47" fmla="*/ 290597 w 1728872"/>
              <a:gd name="connsiteY47" fmla="*/ 1401156 h 2729893"/>
              <a:gd name="connsiteX48" fmla="*/ 276310 w 1728872"/>
              <a:gd name="connsiteY48" fmla="*/ 1415443 h 2729893"/>
              <a:gd name="connsiteX49" fmla="*/ 262022 w 1728872"/>
              <a:gd name="connsiteY49" fmla="*/ 1424968 h 2729893"/>
              <a:gd name="connsiteX50" fmla="*/ 257260 w 1728872"/>
              <a:gd name="connsiteY50" fmla="*/ 1439256 h 2729893"/>
              <a:gd name="connsiteX51" fmla="*/ 242972 w 1728872"/>
              <a:gd name="connsiteY51" fmla="*/ 1463068 h 2729893"/>
              <a:gd name="connsiteX52" fmla="*/ 209635 w 1728872"/>
              <a:gd name="connsiteY52" fmla="*/ 1496406 h 2729893"/>
              <a:gd name="connsiteX53" fmla="*/ 195347 w 1728872"/>
              <a:gd name="connsiteY53" fmla="*/ 1510693 h 2729893"/>
              <a:gd name="connsiteX54" fmla="*/ 157247 w 1728872"/>
              <a:gd name="connsiteY54" fmla="*/ 1539268 h 2729893"/>
              <a:gd name="connsiteX55" fmla="*/ 142960 w 1728872"/>
              <a:gd name="connsiteY55" fmla="*/ 1553556 h 2729893"/>
              <a:gd name="connsiteX56" fmla="*/ 114385 w 1728872"/>
              <a:gd name="connsiteY56" fmla="*/ 1577368 h 2729893"/>
              <a:gd name="connsiteX57" fmla="*/ 109622 w 1728872"/>
              <a:gd name="connsiteY57" fmla="*/ 1591656 h 2729893"/>
              <a:gd name="connsiteX58" fmla="*/ 100097 w 1728872"/>
              <a:gd name="connsiteY58" fmla="*/ 1653568 h 2729893"/>
              <a:gd name="connsiteX59" fmla="*/ 71522 w 1728872"/>
              <a:gd name="connsiteY59" fmla="*/ 1677381 h 2729893"/>
              <a:gd name="connsiteX60" fmla="*/ 38185 w 1728872"/>
              <a:gd name="connsiteY60" fmla="*/ 1720243 h 2729893"/>
              <a:gd name="connsiteX61" fmla="*/ 28660 w 1728872"/>
              <a:gd name="connsiteY61" fmla="*/ 1739293 h 2729893"/>
              <a:gd name="connsiteX62" fmla="*/ 42947 w 1728872"/>
              <a:gd name="connsiteY62" fmla="*/ 1786918 h 2729893"/>
              <a:gd name="connsiteX63" fmla="*/ 47710 w 1728872"/>
              <a:gd name="connsiteY63" fmla="*/ 1805968 h 2729893"/>
              <a:gd name="connsiteX64" fmla="*/ 52472 w 1728872"/>
              <a:gd name="connsiteY64" fmla="*/ 1820256 h 2729893"/>
              <a:gd name="connsiteX65" fmla="*/ 38185 w 1728872"/>
              <a:gd name="connsiteY65" fmla="*/ 1877406 h 2729893"/>
              <a:gd name="connsiteX66" fmla="*/ 28660 w 1728872"/>
              <a:gd name="connsiteY66" fmla="*/ 1905981 h 2729893"/>
              <a:gd name="connsiteX67" fmla="*/ 57235 w 1728872"/>
              <a:gd name="connsiteY67" fmla="*/ 1958368 h 2729893"/>
              <a:gd name="connsiteX68" fmla="*/ 61997 w 1728872"/>
              <a:gd name="connsiteY68" fmla="*/ 1977418 h 2729893"/>
              <a:gd name="connsiteX69" fmla="*/ 23897 w 1728872"/>
              <a:gd name="connsiteY69" fmla="*/ 1977418 h 2729893"/>
              <a:gd name="connsiteX70" fmla="*/ 85 w 1728872"/>
              <a:gd name="connsiteY70" fmla="*/ 1982181 h 2729893"/>
              <a:gd name="connsiteX71" fmla="*/ 19135 w 1728872"/>
              <a:gd name="connsiteY71" fmla="*/ 2020281 h 2729893"/>
              <a:gd name="connsiteX72" fmla="*/ 33422 w 1728872"/>
              <a:gd name="connsiteY72" fmla="*/ 2206018 h 2729893"/>
              <a:gd name="connsiteX73" fmla="*/ 47710 w 1728872"/>
              <a:gd name="connsiteY73" fmla="*/ 2277456 h 2729893"/>
              <a:gd name="connsiteX74" fmla="*/ 66760 w 1728872"/>
              <a:gd name="connsiteY74" fmla="*/ 2301268 h 2729893"/>
              <a:gd name="connsiteX75" fmla="*/ 76285 w 1728872"/>
              <a:gd name="connsiteY75" fmla="*/ 2315556 h 2729893"/>
              <a:gd name="connsiteX76" fmla="*/ 104860 w 1728872"/>
              <a:gd name="connsiteY76" fmla="*/ 2329843 h 2729893"/>
              <a:gd name="connsiteX77" fmla="*/ 157247 w 1728872"/>
              <a:gd name="connsiteY77" fmla="*/ 2391756 h 2729893"/>
              <a:gd name="connsiteX78" fmla="*/ 171535 w 1728872"/>
              <a:gd name="connsiteY78" fmla="*/ 2425093 h 2729893"/>
              <a:gd name="connsiteX79" fmla="*/ 176297 w 1728872"/>
              <a:gd name="connsiteY79" fmla="*/ 2448906 h 2729893"/>
              <a:gd name="connsiteX80" fmla="*/ 190585 w 1728872"/>
              <a:gd name="connsiteY80" fmla="*/ 2467956 h 2729893"/>
              <a:gd name="connsiteX81" fmla="*/ 195347 w 1728872"/>
              <a:gd name="connsiteY81" fmla="*/ 2482243 h 2729893"/>
              <a:gd name="connsiteX82" fmla="*/ 204872 w 1728872"/>
              <a:gd name="connsiteY82" fmla="*/ 2501293 h 2729893"/>
              <a:gd name="connsiteX83" fmla="*/ 209635 w 1728872"/>
              <a:gd name="connsiteY83" fmla="*/ 2525106 h 2729893"/>
              <a:gd name="connsiteX84" fmla="*/ 233447 w 1728872"/>
              <a:gd name="connsiteY84" fmla="*/ 2567968 h 2729893"/>
              <a:gd name="connsiteX85" fmla="*/ 238210 w 1728872"/>
              <a:gd name="connsiteY85" fmla="*/ 2582256 h 2729893"/>
              <a:gd name="connsiteX86" fmla="*/ 262022 w 1728872"/>
              <a:gd name="connsiteY86" fmla="*/ 2606068 h 2729893"/>
              <a:gd name="connsiteX87" fmla="*/ 271547 w 1728872"/>
              <a:gd name="connsiteY87" fmla="*/ 2620356 h 2729893"/>
              <a:gd name="connsiteX88" fmla="*/ 300122 w 1728872"/>
              <a:gd name="connsiteY88" fmla="*/ 2625118 h 2729893"/>
              <a:gd name="connsiteX89" fmla="*/ 395372 w 1728872"/>
              <a:gd name="connsiteY89" fmla="*/ 2653693 h 2729893"/>
              <a:gd name="connsiteX90" fmla="*/ 395372 w 1728872"/>
              <a:gd name="connsiteY90" fmla="*/ 2653693 h 2729893"/>
              <a:gd name="connsiteX91" fmla="*/ 452522 w 1728872"/>
              <a:gd name="connsiteY91" fmla="*/ 2672743 h 2729893"/>
              <a:gd name="connsiteX92" fmla="*/ 476335 w 1728872"/>
              <a:gd name="connsiteY92" fmla="*/ 2682268 h 2729893"/>
              <a:gd name="connsiteX93" fmla="*/ 504910 w 1728872"/>
              <a:gd name="connsiteY93" fmla="*/ 2691793 h 2729893"/>
              <a:gd name="connsiteX94" fmla="*/ 552535 w 1728872"/>
              <a:gd name="connsiteY94" fmla="*/ 2701318 h 2729893"/>
              <a:gd name="connsiteX95" fmla="*/ 600160 w 1728872"/>
              <a:gd name="connsiteY95" fmla="*/ 2715606 h 2729893"/>
              <a:gd name="connsiteX96" fmla="*/ 628735 w 1728872"/>
              <a:gd name="connsiteY96" fmla="*/ 2725131 h 2729893"/>
              <a:gd name="connsiteX97" fmla="*/ 643022 w 1728872"/>
              <a:gd name="connsiteY97" fmla="*/ 2729893 h 2729893"/>
              <a:gd name="connsiteX98" fmla="*/ 652547 w 1728872"/>
              <a:gd name="connsiteY98" fmla="*/ 2663218 h 2729893"/>
              <a:gd name="connsiteX99" fmla="*/ 666835 w 1728872"/>
              <a:gd name="connsiteY99" fmla="*/ 2653693 h 2729893"/>
              <a:gd name="connsiteX100" fmla="*/ 695410 w 1728872"/>
              <a:gd name="connsiteY100" fmla="*/ 2644168 h 2729893"/>
              <a:gd name="connsiteX101" fmla="*/ 709697 w 1728872"/>
              <a:gd name="connsiteY101" fmla="*/ 2634643 h 2729893"/>
              <a:gd name="connsiteX102" fmla="*/ 738272 w 1728872"/>
              <a:gd name="connsiteY102" fmla="*/ 2625118 h 2729893"/>
              <a:gd name="connsiteX103" fmla="*/ 771610 w 1728872"/>
              <a:gd name="connsiteY103" fmla="*/ 2610831 h 2729893"/>
              <a:gd name="connsiteX104" fmla="*/ 800185 w 1728872"/>
              <a:gd name="connsiteY104" fmla="*/ 2587018 h 2729893"/>
              <a:gd name="connsiteX105" fmla="*/ 833522 w 1728872"/>
              <a:gd name="connsiteY105" fmla="*/ 2553681 h 2729893"/>
              <a:gd name="connsiteX106" fmla="*/ 895435 w 1728872"/>
              <a:gd name="connsiteY106" fmla="*/ 2534631 h 2729893"/>
              <a:gd name="connsiteX107" fmla="*/ 924010 w 1728872"/>
              <a:gd name="connsiteY107" fmla="*/ 2520343 h 2729893"/>
              <a:gd name="connsiteX108" fmla="*/ 962110 w 1728872"/>
              <a:gd name="connsiteY108" fmla="*/ 2510818 h 2729893"/>
              <a:gd name="connsiteX109" fmla="*/ 976397 w 1728872"/>
              <a:gd name="connsiteY109" fmla="*/ 2506056 h 2729893"/>
              <a:gd name="connsiteX110" fmla="*/ 995447 w 1728872"/>
              <a:gd name="connsiteY110" fmla="*/ 2501293 h 2729893"/>
              <a:gd name="connsiteX111" fmla="*/ 1014497 w 1728872"/>
              <a:gd name="connsiteY111" fmla="*/ 2491768 h 2729893"/>
              <a:gd name="connsiteX112" fmla="*/ 1062122 w 1728872"/>
              <a:gd name="connsiteY112" fmla="*/ 2482243 h 2729893"/>
              <a:gd name="connsiteX113" fmla="*/ 1066885 w 1728872"/>
              <a:gd name="connsiteY113" fmla="*/ 2463193 h 2729893"/>
              <a:gd name="connsiteX114" fmla="*/ 1109747 w 1728872"/>
              <a:gd name="connsiteY114" fmla="*/ 2448906 h 2729893"/>
              <a:gd name="connsiteX115" fmla="*/ 1114510 w 1728872"/>
              <a:gd name="connsiteY115" fmla="*/ 2429856 h 2729893"/>
              <a:gd name="connsiteX116" fmla="*/ 1109747 w 1728872"/>
              <a:gd name="connsiteY116" fmla="*/ 2415568 h 2729893"/>
              <a:gd name="connsiteX117" fmla="*/ 1081172 w 1728872"/>
              <a:gd name="connsiteY117" fmla="*/ 2377468 h 2729893"/>
              <a:gd name="connsiteX118" fmla="*/ 1071647 w 1728872"/>
              <a:gd name="connsiteY118" fmla="*/ 2363181 h 2729893"/>
              <a:gd name="connsiteX119" fmla="*/ 1038310 w 1728872"/>
              <a:gd name="connsiteY119" fmla="*/ 2320318 h 2729893"/>
              <a:gd name="connsiteX120" fmla="*/ 1066885 w 1728872"/>
              <a:gd name="connsiteY120" fmla="*/ 2253643 h 2729893"/>
              <a:gd name="connsiteX121" fmla="*/ 1081172 w 1728872"/>
              <a:gd name="connsiteY121" fmla="*/ 2248881 h 2729893"/>
              <a:gd name="connsiteX122" fmla="*/ 1100222 w 1728872"/>
              <a:gd name="connsiteY122" fmla="*/ 2234593 h 2729893"/>
              <a:gd name="connsiteX123" fmla="*/ 1114510 w 1728872"/>
              <a:gd name="connsiteY123" fmla="*/ 2225068 h 2729893"/>
              <a:gd name="connsiteX124" fmla="*/ 1128797 w 1728872"/>
              <a:gd name="connsiteY124" fmla="*/ 2210781 h 2729893"/>
              <a:gd name="connsiteX125" fmla="*/ 1138322 w 1728872"/>
              <a:gd name="connsiteY125" fmla="*/ 2186968 h 2729893"/>
              <a:gd name="connsiteX126" fmla="*/ 1157372 w 1728872"/>
              <a:gd name="connsiteY126" fmla="*/ 2158393 h 2729893"/>
              <a:gd name="connsiteX127" fmla="*/ 1176422 w 1728872"/>
              <a:gd name="connsiteY127" fmla="*/ 2129818 h 2729893"/>
              <a:gd name="connsiteX128" fmla="*/ 1190710 w 1728872"/>
              <a:gd name="connsiteY128" fmla="*/ 2120293 h 2729893"/>
              <a:gd name="connsiteX129" fmla="*/ 1309772 w 1728872"/>
              <a:gd name="connsiteY129" fmla="*/ 2110768 h 2729893"/>
              <a:gd name="connsiteX130" fmla="*/ 1324060 w 1728872"/>
              <a:gd name="connsiteY130" fmla="*/ 2091718 h 2729893"/>
              <a:gd name="connsiteX131" fmla="*/ 1333585 w 1728872"/>
              <a:gd name="connsiteY131" fmla="*/ 2063143 h 2729893"/>
              <a:gd name="connsiteX132" fmla="*/ 1357397 w 1728872"/>
              <a:gd name="connsiteY132" fmla="*/ 2053618 h 2729893"/>
              <a:gd name="connsiteX133" fmla="*/ 1405022 w 1728872"/>
              <a:gd name="connsiteY133" fmla="*/ 2044093 h 2729893"/>
              <a:gd name="connsiteX134" fmla="*/ 1395497 w 1728872"/>
              <a:gd name="connsiteY134" fmla="*/ 2020281 h 2729893"/>
              <a:gd name="connsiteX135" fmla="*/ 1419310 w 1728872"/>
              <a:gd name="connsiteY135" fmla="*/ 2015518 h 2729893"/>
              <a:gd name="connsiteX136" fmla="*/ 1476460 w 1728872"/>
              <a:gd name="connsiteY136" fmla="*/ 2001231 h 2729893"/>
              <a:gd name="connsiteX137" fmla="*/ 1490747 w 1728872"/>
              <a:gd name="connsiteY137" fmla="*/ 1996468 h 2729893"/>
              <a:gd name="connsiteX138" fmla="*/ 1528847 w 1728872"/>
              <a:gd name="connsiteY138" fmla="*/ 1991706 h 2729893"/>
              <a:gd name="connsiteX139" fmla="*/ 1543135 w 1728872"/>
              <a:gd name="connsiteY139" fmla="*/ 1967893 h 2729893"/>
              <a:gd name="connsiteX140" fmla="*/ 1552660 w 1728872"/>
              <a:gd name="connsiteY140" fmla="*/ 1915506 h 2729893"/>
              <a:gd name="connsiteX141" fmla="*/ 1595522 w 1728872"/>
              <a:gd name="connsiteY141" fmla="*/ 1905981 h 2729893"/>
              <a:gd name="connsiteX142" fmla="*/ 1605047 w 1728872"/>
              <a:gd name="connsiteY142" fmla="*/ 1891693 h 2729893"/>
              <a:gd name="connsiteX143" fmla="*/ 1609810 w 1728872"/>
              <a:gd name="connsiteY143" fmla="*/ 1877406 h 2729893"/>
              <a:gd name="connsiteX144" fmla="*/ 1628860 w 1728872"/>
              <a:gd name="connsiteY144" fmla="*/ 1863118 h 2729893"/>
              <a:gd name="connsiteX145" fmla="*/ 1657435 w 1728872"/>
              <a:gd name="connsiteY145" fmla="*/ 1834543 h 2729893"/>
              <a:gd name="connsiteX146" fmla="*/ 1647910 w 1728872"/>
              <a:gd name="connsiteY146" fmla="*/ 1791681 h 2729893"/>
              <a:gd name="connsiteX147" fmla="*/ 1624097 w 1728872"/>
              <a:gd name="connsiteY147" fmla="*/ 1763106 h 2729893"/>
              <a:gd name="connsiteX148" fmla="*/ 1581235 w 1728872"/>
              <a:gd name="connsiteY148" fmla="*/ 1715481 h 2729893"/>
              <a:gd name="connsiteX149" fmla="*/ 1562185 w 1728872"/>
              <a:gd name="connsiteY149" fmla="*/ 1710718 h 2729893"/>
              <a:gd name="connsiteX150" fmla="*/ 1547897 w 1728872"/>
              <a:gd name="connsiteY150" fmla="*/ 1677381 h 2729893"/>
              <a:gd name="connsiteX151" fmla="*/ 1585997 w 1728872"/>
              <a:gd name="connsiteY151" fmla="*/ 1653568 h 2729893"/>
              <a:gd name="connsiteX152" fmla="*/ 1619335 w 1728872"/>
              <a:gd name="connsiteY152" fmla="*/ 1639281 h 2729893"/>
              <a:gd name="connsiteX153" fmla="*/ 1652672 w 1728872"/>
              <a:gd name="connsiteY153" fmla="*/ 1629756 h 2729893"/>
              <a:gd name="connsiteX154" fmla="*/ 1681247 w 1728872"/>
              <a:gd name="connsiteY154" fmla="*/ 1620231 h 2729893"/>
              <a:gd name="connsiteX155" fmla="*/ 1695535 w 1728872"/>
              <a:gd name="connsiteY155" fmla="*/ 1601181 h 2729893"/>
              <a:gd name="connsiteX156" fmla="*/ 1705060 w 1728872"/>
              <a:gd name="connsiteY156" fmla="*/ 1586893 h 2729893"/>
              <a:gd name="connsiteX157" fmla="*/ 1700297 w 1728872"/>
              <a:gd name="connsiteY157" fmla="*/ 1544031 h 2729893"/>
              <a:gd name="connsiteX158" fmla="*/ 1686010 w 1728872"/>
              <a:gd name="connsiteY158" fmla="*/ 1524981 h 2729893"/>
              <a:gd name="connsiteX159" fmla="*/ 1681247 w 1728872"/>
              <a:gd name="connsiteY159" fmla="*/ 1505931 h 2729893"/>
              <a:gd name="connsiteX160" fmla="*/ 1671722 w 1728872"/>
              <a:gd name="connsiteY160" fmla="*/ 1477356 h 2729893"/>
              <a:gd name="connsiteX161" fmla="*/ 1676485 w 1728872"/>
              <a:gd name="connsiteY161" fmla="*/ 1410681 h 2729893"/>
              <a:gd name="connsiteX162" fmla="*/ 1681247 w 1728872"/>
              <a:gd name="connsiteY162" fmla="*/ 1372581 h 2729893"/>
              <a:gd name="connsiteX163" fmla="*/ 1700297 w 1728872"/>
              <a:gd name="connsiteY163" fmla="*/ 1353531 h 2729893"/>
              <a:gd name="connsiteX164" fmla="*/ 1709822 w 1728872"/>
              <a:gd name="connsiteY164" fmla="*/ 1329718 h 2729893"/>
              <a:gd name="connsiteX165" fmla="*/ 1714585 w 1728872"/>
              <a:gd name="connsiteY165" fmla="*/ 1315431 h 2729893"/>
              <a:gd name="connsiteX166" fmla="*/ 1728872 w 1728872"/>
              <a:gd name="connsiteY166" fmla="*/ 1286856 h 2729893"/>
              <a:gd name="connsiteX167" fmla="*/ 1719347 w 1728872"/>
              <a:gd name="connsiteY167" fmla="*/ 1196368 h 2729893"/>
              <a:gd name="connsiteX168" fmla="*/ 1681247 w 1728872"/>
              <a:gd name="connsiteY168" fmla="*/ 1158268 h 2729893"/>
              <a:gd name="connsiteX169" fmla="*/ 1666960 w 1728872"/>
              <a:gd name="connsiteY169" fmla="*/ 1143981 h 2729893"/>
              <a:gd name="connsiteX170" fmla="*/ 1652672 w 1728872"/>
              <a:gd name="connsiteY170" fmla="*/ 1129693 h 2729893"/>
              <a:gd name="connsiteX171" fmla="*/ 1633622 w 1728872"/>
              <a:gd name="connsiteY171" fmla="*/ 1120168 h 2729893"/>
              <a:gd name="connsiteX172" fmla="*/ 1614572 w 1728872"/>
              <a:gd name="connsiteY172" fmla="*/ 1101118 h 2729893"/>
              <a:gd name="connsiteX173" fmla="*/ 1600285 w 1728872"/>
              <a:gd name="connsiteY173" fmla="*/ 1096356 h 2729893"/>
              <a:gd name="connsiteX174" fmla="*/ 1581235 w 1728872"/>
              <a:gd name="connsiteY174" fmla="*/ 1086831 h 2729893"/>
              <a:gd name="connsiteX175" fmla="*/ 1547897 w 1728872"/>
              <a:gd name="connsiteY175" fmla="*/ 1077306 h 2729893"/>
              <a:gd name="connsiteX176" fmla="*/ 1528847 w 1728872"/>
              <a:gd name="connsiteY176" fmla="*/ 1067781 h 2729893"/>
              <a:gd name="connsiteX177" fmla="*/ 1500272 w 1728872"/>
              <a:gd name="connsiteY177" fmla="*/ 1063018 h 2729893"/>
              <a:gd name="connsiteX178" fmla="*/ 1481222 w 1728872"/>
              <a:gd name="connsiteY178" fmla="*/ 1029681 h 2729893"/>
              <a:gd name="connsiteX179" fmla="*/ 1466935 w 1728872"/>
              <a:gd name="connsiteY179" fmla="*/ 986818 h 2729893"/>
              <a:gd name="connsiteX180" fmla="*/ 1457410 w 1728872"/>
              <a:gd name="connsiteY180" fmla="*/ 967768 h 2729893"/>
              <a:gd name="connsiteX181" fmla="*/ 1452647 w 1728872"/>
              <a:gd name="connsiteY181" fmla="*/ 953481 h 2729893"/>
              <a:gd name="connsiteX182" fmla="*/ 1443122 w 1728872"/>
              <a:gd name="connsiteY182" fmla="*/ 929668 h 2729893"/>
              <a:gd name="connsiteX183" fmla="*/ 1452647 w 1728872"/>
              <a:gd name="connsiteY183" fmla="*/ 867756 h 2729893"/>
              <a:gd name="connsiteX184" fmla="*/ 1462172 w 1728872"/>
              <a:gd name="connsiteY184" fmla="*/ 853468 h 2729893"/>
              <a:gd name="connsiteX185" fmla="*/ 1466935 w 1728872"/>
              <a:gd name="connsiteY185" fmla="*/ 839181 h 2729893"/>
              <a:gd name="connsiteX186" fmla="*/ 1500272 w 1728872"/>
              <a:gd name="connsiteY186" fmla="*/ 786793 h 2729893"/>
              <a:gd name="connsiteX187" fmla="*/ 1519322 w 1728872"/>
              <a:gd name="connsiteY187" fmla="*/ 739168 h 2729893"/>
              <a:gd name="connsiteX188" fmla="*/ 1528847 w 1728872"/>
              <a:gd name="connsiteY188" fmla="*/ 715356 h 2729893"/>
              <a:gd name="connsiteX189" fmla="*/ 1543135 w 1728872"/>
              <a:gd name="connsiteY189" fmla="*/ 701068 h 2729893"/>
              <a:gd name="connsiteX190" fmla="*/ 1562185 w 1728872"/>
              <a:gd name="connsiteY190" fmla="*/ 686781 h 2729893"/>
              <a:gd name="connsiteX191" fmla="*/ 1590760 w 1728872"/>
              <a:gd name="connsiteY191" fmla="*/ 643918 h 2729893"/>
              <a:gd name="connsiteX192" fmla="*/ 1600285 w 1728872"/>
              <a:gd name="connsiteY192" fmla="*/ 615343 h 2729893"/>
              <a:gd name="connsiteX193" fmla="*/ 1619335 w 1728872"/>
              <a:gd name="connsiteY193" fmla="*/ 586768 h 2729893"/>
              <a:gd name="connsiteX194" fmla="*/ 1614572 w 1728872"/>
              <a:gd name="connsiteY194" fmla="*/ 491518 h 2729893"/>
              <a:gd name="connsiteX195" fmla="*/ 1585997 w 1728872"/>
              <a:gd name="connsiteY195" fmla="*/ 467706 h 2729893"/>
              <a:gd name="connsiteX196" fmla="*/ 1571710 w 1728872"/>
              <a:gd name="connsiteY196" fmla="*/ 462943 h 2729893"/>
              <a:gd name="connsiteX197" fmla="*/ 1538372 w 1728872"/>
              <a:gd name="connsiteY197" fmla="*/ 448656 h 2729893"/>
              <a:gd name="connsiteX198" fmla="*/ 1533610 w 1728872"/>
              <a:gd name="connsiteY198" fmla="*/ 429606 h 2729893"/>
              <a:gd name="connsiteX199" fmla="*/ 1528847 w 1728872"/>
              <a:gd name="connsiteY199" fmla="*/ 343881 h 2729893"/>
              <a:gd name="connsiteX200" fmla="*/ 1514560 w 1728872"/>
              <a:gd name="connsiteY200" fmla="*/ 324831 h 2729893"/>
              <a:gd name="connsiteX201" fmla="*/ 1505035 w 1728872"/>
              <a:gd name="connsiteY201" fmla="*/ 310543 h 2729893"/>
              <a:gd name="connsiteX202" fmla="*/ 1485985 w 1728872"/>
              <a:gd name="connsiteY202" fmla="*/ 305781 h 2729893"/>
              <a:gd name="connsiteX203" fmla="*/ 1457410 w 1728872"/>
              <a:gd name="connsiteY203" fmla="*/ 296256 h 2729893"/>
              <a:gd name="connsiteX204" fmla="*/ 1481222 w 1728872"/>
              <a:gd name="connsiteY204" fmla="*/ 272443 h 2729893"/>
              <a:gd name="connsiteX205" fmla="*/ 1500272 w 1728872"/>
              <a:gd name="connsiteY205" fmla="*/ 234343 h 2729893"/>
              <a:gd name="connsiteX206" fmla="*/ 1514560 w 1728872"/>
              <a:gd name="connsiteY206" fmla="*/ 162906 h 2729893"/>
              <a:gd name="connsiteX207" fmla="*/ 1519322 w 1728872"/>
              <a:gd name="connsiteY207" fmla="*/ 139093 h 2729893"/>
              <a:gd name="connsiteX208" fmla="*/ 1524085 w 1728872"/>
              <a:gd name="connsiteY208" fmla="*/ 124806 h 2729893"/>
              <a:gd name="connsiteX209" fmla="*/ 1528847 w 1728872"/>
              <a:gd name="connsiteY209" fmla="*/ 105756 h 2729893"/>
              <a:gd name="connsiteX210" fmla="*/ 1547897 w 1728872"/>
              <a:gd name="connsiteY210" fmla="*/ 77181 h 2729893"/>
              <a:gd name="connsiteX211" fmla="*/ 1557422 w 1728872"/>
              <a:gd name="connsiteY211" fmla="*/ 62893 h 2729893"/>
              <a:gd name="connsiteX212" fmla="*/ 1538372 w 1728872"/>
              <a:gd name="connsiteY212" fmla="*/ 20031 h 2729893"/>
              <a:gd name="connsiteX0" fmla="*/ 1538372 w 1728872"/>
              <a:gd name="connsiteY0" fmla="*/ 20031 h 2729893"/>
              <a:gd name="connsiteX1" fmla="*/ 1485985 w 1728872"/>
              <a:gd name="connsiteY1" fmla="*/ 8125 h 2729893"/>
              <a:gd name="connsiteX2" fmla="*/ 1445503 w 1728872"/>
              <a:gd name="connsiteY2" fmla="*/ 3361 h 2729893"/>
              <a:gd name="connsiteX3" fmla="*/ 1338347 w 1728872"/>
              <a:gd name="connsiteY3" fmla="*/ 67656 h 2729893"/>
              <a:gd name="connsiteX4" fmla="*/ 1288341 w 1728872"/>
              <a:gd name="connsiteY4" fmla="*/ 122425 h 2729893"/>
              <a:gd name="connsiteX5" fmla="*/ 1221666 w 1728872"/>
              <a:gd name="connsiteY5" fmla="*/ 124805 h 2729893"/>
              <a:gd name="connsiteX6" fmla="*/ 1202616 w 1728872"/>
              <a:gd name="connsiteY6" fmla="*/ 146238 h 2729893"/>
              <a:gd name="connsiteX7" fmla="*/ 1138322 w 1728872"/>
              <a:gd name="connsiteY7" fmla="*/ 165288 h 2729893"/>
              <a:gd name="connsiteX8" fmla="*/ 1085935 w 1728872"/>
              <a:gd name="connsiteY8" fmla="*/ 243868 h 2729893"/>
              <a:gd name="connsiteX9" fmla="*/ 1059741 w 1728872"/>
              <a:gd name="connsiteY9" fmla="*/ 296256 h 2729893"/>
              <a:gd name="connsiteX10" fmla="*/ 966872 w 1728872"/>
              <a:gd name="connsiteY10" fmla="*/ 267681 h 2729893"/>
              <a:gd name="connsiteX11" fmla="*/ 909722 w 1728872"/>
              <a:gd name="connsiteY11" fmla="*/ 310543 h 2729893"/>
              <a:gd name="connsiteX12" fmla="*/ 885910 w 1728872"/>
              <a:gd name="connsiteY12" fmla="*/ 405793 h 2729893"/>
              <a:gd name="connsiteX13" fmla="*/ 854953 w 1728872"/>
              <a:gd name="connsiteY13" fmla="*/ 489137 h 2729893"/>
              <a:gd name="connsiteX14" fmla="*/ 769229 w 1728872"/>
              <a:gd name="connsiteY14" fmla="*/ 470086 h 2729893"/>
              <a:gd name="connsiteX15" fmla="*/ 716841 w 1728872"/>
              <a:gd name="connsiteY15" fmla="*/ 484375 h 2729893"/>
              <a:gd name="connsiteX16" fmla="*/ 681122 w 1728872"/>
              <a:gd name="connsiteY16" fmla="*/ 524857 h 2729893"/>
              <a:gd name="connsiteX17" fmla="*/ 633497 w 1728872"/>
              <a:gd name="connsiteY17" fmla="*/ 529619 h 2729893"/>
              <a:gd name="connsiteX18" fmla="*/ 631115 w 1728872"/>
              <a:gd name="connsiteY18" fmla="*/ 562956 h 2729893"/>
              <a:gd name="connsiteX19" fmla="*/ 595397 w 1728872"/>
              <a:gd name="connsiteY19" fmla="*/ 577244 h 2729893"/>
              <a:gd name="connsiteX20" fmla="*/ 581110 w 1728872"/>
              <a:gd name="connsiteY20" fmla="*/ 624868 h 2729893"/>
              <a:gd name="connsiteX21" fmla="*/ 564441 w 1728872"/>
              <a:gd name="connsiteY21" fmla="*/ 667731 h 2729893"/>
              <a:gd name="connsiteX22" fmla="*/ 514435 w 1728872"/>
              <a:gd name="connsiteY22" fmla="*/ 686781 h 2729893"/>
              <a:gd name="connsiteX23" fmla="*/ 535866 w 1728872"/>
              <a:gd name="connsiteY23" fmla="*/ 729643 h 2729893"/>
              <a:gd name="connsiteX24" fmla="*/ 571585 w 1728872"/>
              <a:gd name="connsiteY24" fmla="*/ 751075 h 2729893"/>
              <a:gd name="connsiteX25" fmla="*/ 595397 w 1728872"/>
              <a:gd name="connsiteY25" fmla="*/ 746313 h 2729893"/>
              <a:gd name="connsiteX26" fmla="*/ 616828 w 1728872"/>
              <a:gd name="connsiteY26" fmla="*/ 782031 h 2729893"/>
              <a:gd name="connsiteX27" fmla="*/ 604922 w 1728872"/>
              <a:gd name="connsiteY27" fmla="*/ 839181 h 2729893"/>
              <a:gd name="connsiteX28" fmla="*/ 635879 w 1728872"/>
              <a:gd name="connsiteY28" fmla="*/ 874900 h 2729893"/>
              <a:gd name="connsiteX29" fmla="*/ 588253 w 1728872"/>
              <a:gd name="connsiteY29" fmla="*/ 901094 h 2729893"/>
              <a:gd name="connsiteX30" fmla="*/ 566822 w 1728872"/>
              <a:gd name="connsiteY30" fmla="*/ 889186 h 2729893"/>
              <a:gd name="connsiteX31" fmla="*/ 566822 w 1728872"/>
              <a:gd name="connsiteY31" fmla="*/ 958243 h 2729893"/>
              <a:gd name="connsiteX32" fmla="*/ 509672 w 1728872"/>
              <a:gd name="connsiteY32" fmla="*/ 1005868 h 2729893"/>
              <a:gd name="connsiteX33" fmla="*/ 476335 w 1728872"/>
              <a:gd name="connsiteY33" fmla="*/ 986818 h 2729893"/>
              <a:gd name="connsiteX34" fmla="*/ 462047 w 1728872"/>
              <a:gd name="connsiteY34" fmla="*/ 1015393 h 2729893"/>
              <a:gd name="connsiteX35" fmla="*/ 488241 w 1728872"/>
              <a:gd name="connsiteY35" fmla="*/ 1053492 h 2729893"/>
              <a:gd name="connsiteX36" fmla="*/ 490622 w 1728872"/>
              <a:gd name="connsiteY36" fmla="*/ 1155887 h 2729893"/>
              <a:gd name="connsiteX37" fmla="*/ 452522 w 1728872"/>
              <a:gd name="connsiteY37" fmla="*/ 1215418 h 2729893"/>
              <a:gd name="connsiteX38" fmla="*/ 395372 w 1728872"/>
              <a:gd name="connsiteY38" fmla="*/ 1215418 h 2729893"/>
              <a:gd name="connsiteX39" fmla="*/ 302504 w 1728872"/>
              <a:gd name="connsiteY39" fmla="*/ 1229705 h 2729893"/>
              <a:gd name="connsiteX40" fmla="*/ 385847 w 1728872"/>
              <a:gd name="connsiteY40" fmla="*/ 1258281 h 2729893"/>
              <a:gd name="connsiteX41" fmla="*/ 381085 w 1728872"/>
              <a:gd name="connsiteY41" fmla="*/ 1291618 h 2729893"/>
              <a:gd name="connsiteX42" fmla="*/ 376322 w 1728872"/>
              <a:gd name="connsiteY42" fmla="*/ 1305906 h 2729893"/>
              <a:gd name="connsiteX43" fmla="*/ 371560 w 1728872"/>
              <a:gd name="connsiteY43" fmla="*/ 1324956 h 2729893"/>
              <a:gd name="connsiteX44" fmla="*/ 366797 w 1728872"/>
              <a:gd name="connsiteY44" fmla="*/ 1348768 h 2729893"/>
              <a:gd name="connsiteX45" fmla="*/ 338222 w 1728872"/>
              <a:gd name="connsiteY45" fmla="*/ 1377343 h 2729893"/>
              <a:gd name="connsiteX46" fmla="*/ 319172 w 1728872"/>
              <a:gd name="connsiteY46" fmla="*/ 1391631 h 2729893"/>
              <a:gd name="connsiteX47" fmla="*/ 290597 w 1728872"/>
              <a:gd name="connsiteY47" fmla="*/ 1401156 h 2729893"/>
              <a:gd name="connsiteX48" fmla="*/ 276310 w 1728872"/>
              <a:gd name="connsiteY48" fmla="*/ 1415443 h 2729893"/>
              <a:gd name="connsiteX49" fmla="*/ 262022 w 1728872"/>
              <a:gd name="connsiteY49" fmla="*/ 1424968 h 2729893"/>
              <a:gd name="connsiteX50" fmla="*/ 257260 w 1728872"/>
              <a:gd name="connsiteY50" fmla="*/ 1439256 h 2729893"/>
              <a:gd name="connsiteX51" fmla="*/ 242972 w 1728872"/>
              <a:gd name="connsiteY51" fmla="*/ 1463068 h 2729893"/>
              <a:gd name="connsiteX52" fmla="*/ 209635 w 1728872"/>
              <a:gd name="connsiteY52" fmla="*/ 1496406 h 2729893"/>
              <a:gd name="connsiteX53" fmla="*/ 195347 w 1728872"/>
              <a:gd name="connsiteY53" fmla="*/ 1510693 h 2729893"/>
              <a:gd name="connsiteX54" fmla="*/ 157247 w 1728872"/>
              <a:gd name="connsiteY54" fmla="*/ 1539268 h 2729893"/>
              <a:gd name="connsiteX55" fmla="*/ 142960 w 1728872"/>
              <a:gd name="connsiteY55" fmla="*/ 1553556 h 2729893"/>
              <a:gd name="connsiteX56" fmla="*/ 114385 w 1728872"/>
              <a:gd name="connsiteY56" fmla="*/ 1577368 h 2729893"/>
              <a:gd name="connsiteX57" fmla="*/ 109622 w 1728872"/>
              <a:gd name="connsiteY57" fmla="*/ 1591656 h 2729893"/>
              <a:gd name="connsiteX58" fmla="*/ 100097 w 1728872"/>
              <a:gd name="connsiteY58" fmla="*/ 1653568 h 2729893"/>
              <a:gd name="connsiteX59" fmla="*/ 71522 w 1728872"/>
              <a:gd name="connsiteY59" fmla="*/ 1677381 h 2729893"/>
              <a:gd name="connsiteX60" fmla="*/ 38185 w 1728872"/>
              <a:gd name="connsiteY60" fmla="*/ 1720243 h 2729893"/>
              <a:gd name="connsiteX61" fmla="*/ 28660 w 1728872"/>
              <a:gd name="connsiteY61" fmla="*/ 1739293 h 2729893"/>
              <a:gd name="connsiteX62" fmla="*/ 42947 w 1728872"/>
              <a:gd name="connsiteY62" fmla="*/ 1786918 h 2729893"/>
              <a:gd name="connsiteX63" fmla="*/ 47710 w 1728872"/>
              <a:gd name="connsiteY63" fmla="*/ 1805968 h 2729893"/>
              <a:gd name="connsiteX64" fmla="*/ 52472 w 1728872"/>
              <a:gd name="connsiteY64" fmla="*/ 1820256 h 2729893"/>
              <a:gd name="connsiteX65" fmla="*/ 38185 w 1728872"/>
              <a:gd name="connsiteY65" fmla="*/ 1877406 h 2729893"/>
              <a:gd name="connsiteX66" fmla="*/ 28660 w 1728872"/>
              <a:gd name="connsiteY66" fmla="*/ 1905981 h 2729893"/>
              <a:gd name="connsiteX67" fmla="*/ 57235 w 1728872"/>
              <a:gd name="connsiteY67" fmla="*/ 1958368 h 2729893"/>
              <a:gd name="connsiteX68" fmla="*/ 61997 w 1728872"/>
              <a:gd name="connsiteY68" fmla="*/ 1977418 h 2729893"/>
              <a:gd name="connsiteX69" fmla="*/ 23897 w 1728872"/>
              <a:gd name="connsiteY69" fmla="*/ 1977418 h 2729893"/>
              <a:gd name="connsiteX70" fmla="*/ 85 w 1728872"/>
              <a:gd name="connsiteY70" fmla="*/ 1982181 h 2729893"/>
              <a:gd name="connsiteX71" fmla="*/ 19135 w 1728872"/>
              <a:gd name="connsiteY71" fmla="*/ 2020281 h 2729893"/>
              <a:gd name="connsiteX72" fmla="*/ 33422 w 1728872"/>
              <a:gd name="connsiteY72" fmla="*/ 2206018 h 2729893"/>
              <a:gd name="connsiteX73" fmla="*/ 47710 w 1728872"/>
              <a:gd name="connsiteY73" fmla="*/ 2277456 h 2729893"/>
              <a:gd name="connsiteX74" fmla="*/ 66760 w 1728872"/>
              <a:gd name="connsiteY74" fmla="*/ 2301268 h 2729893"/>
              <a:gd name="connsiteX75" fmla="*/ 76285 w 1728872"/>
              <a:gd name="connsiteY75" fmla="*/ 2315556 h 2729893"/>
              <a:gd name="connsiteX76" fmla="*/ 104860 w 1728872"/>
              <a:gd name="connsiteY76" fmla="*/ 2329843 h 2729893"/>
              <a:gd name="connsiteX77" fmla="*/ 157247 w 1728872"/>
              <a:gd name="connsiteY77" fmla="*/ 2391756 h 2729893"/>
              <a:gd name="connsiteX78" fmla="*/ 171535 w 1728872"/>
              <a:gd name="connsiteY78" fmla="*/ 2425093 h 2729893"/>
              <a:gd name="connsiteX79" fmla="*/ 176297 w 1728872"/>
              <a:gd name="connsiteY79" fmla="*/ 2448906 h 2729893"/>
              <a:gd name="connsiteX80" fmla="*/ 190585 w 1728872"/>
              <a:gd name="connsiteY80" fmla="*/ 2467956 h 2729893"/>
              <a:gd name="connsiteX81" fmla="*/ 195347 w 1728872"/>
              <a:gd name="connsiteY81" fmla="*/ 2482243 h 2729893"/>
              <a:gd name="connsiteX82" fmla="*/ 204872 w 1728872"/>
              <a:gd name="connsiteY82" fmla="*/ 2501293 h 2729893"/>
              <a:gd name="connsiteX83" fmla="*/ 209635 w 1728872"/>
              <a:gd name="connsiteY83" fmla="*/ 2525106 h 2729893"/>
              <a:gd name="connsiteX84" fmla="*/ 233447 w 1728872"/>
              <a:gd name="connsiteY84" fmla="*/ 2567968 h 2729893"/>
              <a:gd name="connsiteX85" fmla="*/ 238210 w 1728872"/>
              <a:gd name="connsiteY85" fmla="*/ 2582256 h 2729893"/>
              <a:gd name="connsiteX86" fmla="*/ 262022 w 1728872"/>
              <a:gd name="connsiteY86" fmla="*/ 2606068 h 2729893"/>
              <a:gd name="connsiteX87" fmla="*/ 271547 w 1728872"/>
              <a:gd name="connsiteY87" fmla="*/ 2620356 h 2729893"/>
              <a:gd name="connsiteX88" fmla="*/ 300122 w 1728872"/>
              <a:gd name="connsiteY88" fmla="*/ 2625118 h 2729893"/>
              <a:gd name="connsiteX89" fmla="*/ 395372 w 1728872"/>
              <a:gd name="connsiteY89" fmla="*/ 2653693 h 2729893"/>
              <a:gd name="connsiteX90" fmla="*/ 395372 w 1728872"/>
              <a:gd name="connsiteY90" fmla="*/ 2653693 h 2729893"/>
              <a:gd name="connsiteX91" fmla="*/ 452522 w 1728872"/>
              <a:gd name="connsiteY91" fmla="*/ 2672743 h 2729893"/>
              <a:gd name="connsiteX92" fmla="*/ 476335 w 1728872"/>
              <a:gd name="connsiteY92" fmla="*/ 2682268 h 2729893"/>
              <a:gd name="connsiteX93" fmla="*/ 504910 w 1728872"/>
              <a:gd name="connsiteY93" fmla="*/ 2691793 h 2729893"/>
              <a:gd name="connsiteX94" fmla="*/ 552535 w 1728872"/>
              <a:gd name="connsiteY94" fmla="*/ 2701318 h 2729893"/>
              <a:gd name="connsiteX95" fmla="*/ 600160 w 1728872"/>
              <a:gd name="connsiteY95" fmla="*/ 2715606 h 2729893"/>
              <a:gd name="connsiteX96" fmla="*/ 628735 w 1728872"/>
              <a:gd name="connsiteY96" fmla="*/ 2725131 h 2729893"/>
              <a:gd name="connsiteX97" fmla="*/ 643022 w 1728872"/>
              <a:gd name="connsiteY97" fmla="*/ 2729893 h 2729893"/>
              <a:gd name="connsiteX98" fmla="*/ 652547 w 1728872"/>
              <a:gd name="connsiteY98" fmla="*/ 2663218 h 2729893"/>
              <a:gd name="connsiteX99" fmla="*/ 666835 w 1728872"/>
              <a:gd name="connsiteY99" fmla="*/ 2653693 h 2729893"/>
              <a:gd name="connsiteX100" fmla="*/ 695410 w 1728872"/>
              <a:gd name="connsiteY100" fmla="*/ 2644168 h 2729893"/>
              <a:gd name="connsiteX101" fmla="*/ 709697 w 1728872"/>
              <a:gd name="connsiteY101" fmla="*/ 2634643 h 2729893"/>
              <a:gd name="connsiteX102" fmla="*/ 738272 w 1728872"/>
              <a:gd name="connsiteY102" fmla="*/ 2625118 h 2729893"/>
              <a:gd name="connsiteX103" fmla="*/ 771610 w 1728872"/>
              <a:gd name="connsiteY103" fmla="*/ 2610831 h 2729893"/>
              <a:gd name="connsiteX104" fmla="*/ 800185 w 1728872"/>
              <a:gd name="connsiteY104" fmla="*/ 2587018 h 2729893"/>
              <a:gd name="connsiteX105" fmla="*/ 833522 w 1728872"/>
              <a:gd name="connsiteY105" fmla="*/ 2553681 h 2729893"/>
              <a:gd name="connsiteX106" fmla="*/ 895435 w 1728872"/>
              <a:gd name="connsiteY106" fmla="*/ 2534631 h 2729893"/>
              <a:gd name="connsiteX107" fmla="*/ 924010 w 1728872"/>
              <a:gd name="connsiteY107" fmla="*/ 2520343 h 2729893"/>
              <a:gd name="connsiteX108" fmla="*/ 962110 w 1728872"/>
              <a:gd name="connsiteY108" fmla="*/ 2510818 h 2729893"/>
              <a:gd name="connsiteX109" fmla="*/ 976397 w 1728872"/>
              <a:gd name="connsiteY109" fmla="*/ 2506056 h 2729893"/>
              <a:gd name="connsiteX110" fmla="*/ 995447 w 1728872"/>
              <a:gd name="connsiteY110" fmla="*/ 2501293 h 2729893"/>
              <a:gd name="connsiteX111" fmla="*/ 1014497 w 1728872"/>
              <a:gd name="connsiteY111" fmla="*/ 2491768 h 2729893"/>
              <a:gd name="connsiteX112" fmla="*/ 1062122 w 1728872"/>
              <a:gd name="connsiteY112" fmla="*/ 2482243 h 2729893"/>
              <a:gd name="connsiteX113" fmla="*/ 1066885 w 1728872"/>
              <a:gd name="connsiteY113" fmla="*/ 2463193 h 2729893"/>
              <a:gd name="connsiteX114" fmla="*/ 1109747 w 1728872"/>
              <a:gd name="connsiteY114" fmla="*/ 2448906 h 2729893"/>
              <a:gd name="connsiteX115" fmla="*/ 1114510 w 1728872"/>
              <a:gd name="connsiteY115" fmla="*/ 2429856 h 2729893"/>
              <a:gd name="connsiteX116" fmla="*/ 1109747 w 1728872"/>
              <a:gd name="connsiteY116" fmla="*/ 2415568 h 2729893"/>
              <a:gd name="connsiteX117" fmla="*/ 1081172 w 1728872"/>
              <a:gd name="connsiteY117" fmla="*/ 2377468 h 2729893"/>
              <a:gd name="connsiteX118" fmla="*/ 1071647 w 1728872"/>
              <a:gd name="connsiteY118" fmla="*/ 2363181 h 2729893"/>
              <a:gd name="connsiteX119" fmla="*/ 1038310 w 1728872"/>
              <a:gd name="connsiteY119" fmla="*/ 2320318 h 2729893"/>
              <a:gd name="connsiteX120" fmla="*/ 1066885 w 1728872"/>
              <a:gd name="connsiteY120" fmla="*/ 2253643 h 2729893"/>
              <a:gd name="connsiteX121" fmla="*/ 1081172 w 1728872"/>
              <a:gd name="connsiteY121" fmla="*/ 2248881 h 2729893"/>
              <a:gd name="connsiteX122" fmla="*/ 1100222 w 1728872"/>
              <a:gd name="connsiteY122" fmla="*/ 2234593 h 2729893"/>
              <a:gd name="connsiteX123" fmla="*/ 1114510 w 1728872"/>
              <a:gd name="connsiteY123" fmla="*/ 2225068 h 2729893"/>
              <a:gd name="connsiteX124" fmla="*/ 1128797 w 1728872"/>
              <a:gd name="connsiteY124" fmla="*/ 2210781 h 2729893"/>
              <a:gd name="connsiteX125" fmla="*/ 1138322 w 1728872"/>
              <a:gd name="connsiteY125" fmla="*/ 2186968 h 2729893"/>
              <a:gd name="connsiteX126" fmla="*/ 1157372 w 1728872"/>
              <a:gd name="connsiteY126" fmla="*/ 2158393 h 2729893"/>
              <a:gd name="connsiteX127" fmla="*/ 1176422 w 1728872"/>
              <a:gd name="connsiteY127" fmla="*/ 2129818 h 2729893"/>
              <a:gd name="connsiteX128" fmla="*/ 1190710 w 1728872"/>
              <a:gd name="connsiteY128" fmla="*/ 2120293 h 2729893"/>
              <a:gd name="connsiteX129" fmla="*/ 1309772 w 1728872"/>
              <a:gd name="connsiteY129" fmla="*/ 2110768 h 2729893"/>
              <a:gd name="connsiteX130" fmla="*/ 1324060 w 1728872"/>
              <a:gd name="connsiteY130" fmla="*/ 2091718 h 2729893"/>
              <a:gd name="connsiteX131" fmla="*/ 1333585 w 1728872"/>
              <a:gd name="connsiteY131" fmla="*/ 2063143 h 2729893"/>
              <a:gd name="connsiteX132" fmla="*/ 1357397 w 1728872"/>
              <a:gd name="connsiteY132" fmla="*/ 2053618 h 2729893"/>
              <a:gd name="connsiteX133" fmla="*/ 1405022 w 1728872"/>
              <a:gd name="connsiteY133" fmla="*/ 2044093 h 2729893"/>
              <a:gd name="connsiteX134" fmla="*/ 1395497 w 1728872"/>
              <a:gd name="connsiteY134" fmla="*/ 2020281 h 2729893"/>
              <a:gd name="connsiteX135" fmla="*/ 1419310 w 1728872"/>
              <a:gd name="connsiteY135" fmla="*/ 2015518 h 2729893"/>
              <a:gd name="connsiteX136" fmla="*/ 1476460 w 1728872"/>
              <a:gd name="connsiteY136" fmla="*/ 2001231 h 2729893"/>
              <a:gd name="connsiteX137" fmla="*/ 1490747 w 1728872"/>
              <a:gd name="connsiteY137" fmla="*/ 1996468 h 2729893"/>
              <a:gd name="connsiteX138" fmla="*/ 1528847 w 1728872"/>
              <a:gd name="connsiteY138" fmla="*/ 1991706 h 2729893"/>
              <a:gd name="connsiteX139" fmla="*/ 1543135 w 1728872"/>
              <a:gd name="connsiteY139" fmla="*/ 1967893 h 2729893"/>
              <a:gd name="connsiteX140" fmla="*/ 1552660 w 1728872"/>
              <a:gd name="connsiteY140" fmla="*/ 1915506 h 2729893"/>
              <a:gd name="connsiteX141" fmla="*/ 1595522 w 1728872"/>
              <a:gd name="connsiteY141" fmla="*/ 1905981 h 2729893"/>
              <a:gd name="connsiteX142" fmla="*/ 1605047 w 1728872"/>
              <a:gd name="connsiteY142" fmla="*/ 1891693 h 2729893"/>
              <a:gd name="connsiteX143" fmla="*/ 1609810 w 1728872"/>
              <a:gd name="connsiteY143" fmla="*/ 1877406 h 2729893"/>
              <a:gd name="connsiteX144" fmla="*/ 1628860 w 1728872"/>
              <a:gd name="connsiteY144" fmla="*/ 1863118 h 2729893"/>
              <a:gd name="connsiteX145" fmla="*/ 1657435 w 1728872"/>
              <a:gd name="connsiteY145" fmla="*/ 1834543 h 2729893"/>
              <a:gd name="connsiteX146" fmla="*/ 1647910 w 1728872"/>
              <a:gd name="connsiteY146" fmla="*/ 1791681 h 2729893"/>
              <a:gd name="connsiteX147" fmla="*/ 1624097 w 1728872"/>
              <a:gd name="connsiteY147" fmla="*/ 1763106 h 2729893"/>
              <a:gd name="connsiteX148" fmla="*/ 1581235 w 1728872"/>
              <a:gd name="connsiteY148" fmla="*/ 1715481 h 2729893"/>
              <a:gd name="connsiteX149" fmla="*/ 1562185 w 1728872"/>
              <a:gd name="connsiteY149" fmla="*/ 1710718 h 2729893"/>
              <a:gd name="connsiteX150" fmla="*/ 1547897 w 1728872"/>
              <a:gd name="connsiteY150" fmla="*/ 1677381 h 2729893"/>
              <a:gd name="connsiteX151" fmla="*/ 1585997 w 1728872"/>
              <a:gd name="connsiteY151" fmla="*/ 1653568 h 2729893"/>
              <a:gd name="connsiteX152" fmla="*/ 1619335 w 1728872"/>
              <a:gd name="connsiteY152" fmla="*/ 1639281 h 2729893"/>
              <a:gd name="connsiteX153" fmla="*/ 1652672 w 1728872"/>
              <a:gd name="connsiteY153" fmla="*/ 1629756 h 2729893"/>
              <a:gd name="connsiteX154" fmla="*/ 1681247 w 1728872"/>
              <a:gd name="connsiteY154" fmla="*/ 1620231 h 2729893"/>
              <a:gd name="connsiteX155" fmla="*/ 1695535 w 1728872"/>
              <a:gd name="connsiteY155" fmla="*/ 1601181 h 2729893"/>
              <a:gd name="connsiteX156" fmla="*/ 1705060 w 1728872"/>
              <a:gd name="connsiteY156" fmla="*/ 1586893 h 2729893"/>
              <a:gd name="connsiteX157" fmla="*/ 1700297 w 1728872"/>
              <a:gd name="connsiteY157" fmla="*/ 1544031 h 2729893"/>
              <a:gd name="connsiteX158" fmla="*/ 1686010 w 1728872"/>
              <a:gd name="connsiteY158" fmla="*/ 1524981 h 2729893"/>
              <a:gd name="connsiteX159" fmla="*/ 1681247 w 1728872"/>
              <a:gd name="connsiteY159" fmla="*/ 1505931 h 2729893"/>
              <a:gd name="connsiteX160" fmla="*/ 1671722 w 1728872"/>
              <a:gd name="connsiteY160" fmla="*/ 1477356 h 2729893"/>
              <a:gd name="connsiteX161" fmla="*/ 1676485 w 1728872"/>
              <a:gd name="connsiteY161" fmla="*/ 1410681 h 2729893"/>
              <a:gd name="connsiteX162" fmla="*/ 1681247 w 1728872"/>
              <a:gd name="connsiteY162" fmla="*/ 1372581 h 2729893"/>
              <a:gd name="connsiteX163" fmla="*/ 1700297 w 1728872"/>
              <a:gd name="connsiteY163" fmla="*/ 1353531 h 2729893"/>
              <a:gd name="connsiteX164" fmla="*/ 1709822 w 1728872"/>
              <a:gd name="connsiteY164" fmla="*/ 1329718 h 2729893"/>
              <a:gd name="connsiteX165" fmla="*/ 1714585 w 1728872"/>
              <a:gd name="connsiteY165" fmla="*/ 1315431 h 2729893"/>
              <a:gd name="connsiteX166" fmla="*/ 1728872 w 1728872"/>
              <a:gd name="connsiteY166" fmla="*/ 1286856 h 2729893"/>
              <a:gd name="connsiteX167" fmla="*/ 1719347 w 1728872"/>
              <a:gd name="connsiteY167" fmla="*/ 1196368 h 2729893"/>
              <a:gd name="connsiteX168" fmla="*/ 1681247 w 1728872"/>
              <a:gd name="connsiteY168" fmla="*/ 1158268 h 2729893"/>
              <a:gd name="connsiteX169" fmla="*/ 1666960 w 1728872"/>
              <a:gd name="connsiteY169" fmla="*/ 1143981 h 2729893"/>
              <a:gd name="connsiteX170" fmla="*/ 1652672 w 1728872"/>
              <a:gd name="connsiteY170" fmla="*/ 1129693 h 2729893"/>
              <a:gd name="connsiteX171" fmla="*/ 1633622 w 1728872"/>
              <a:gd name="connsiteY171" fmla="*/ 1120168 h 2729893"/>
              <a:gd name="connsiteX172" fmla="*/ 1614572 w 1728872"/>
              <a:gd name="connsiteY172" fmla="*/ 1101118 h 2729893"/>
              <a:gd name="connsiteX173" fmla="*/ 1600285 w 1728872"/>
              <a:gd name="connsiteY173" fmla="*/ 1096356 h 2729893"/>
              <a:gd name="connsiteX174" fmla="*/ 1581235 w 1728872"/>
              <a:gd name="connsiteY174" fmla="*/ 1086831 h 2729893"/>
              <a:gd name="connsiteX175" fmla="*/ 1547897 w 1728872"/>
              <a:gd name="connsiteY175" fmla="*/ 1077306 h 2729893"/>
              <a:gd name="connsiteX176" fmla="*/ 1528847 w 1728872"/>
              <a:gd name="connsiteY176" fmla="*/ 1067781 h 2729893"/>
              <a:gd name="connsiteX177" fmla="*/ 1500272 w 1728872"/>
              <a:gd name="connsiteY177" fmla="*/ 1063018 h 2729893"/>
              <a:gd name="connsiteX178" fmla="*/ 1481222 w 1728872"/>
              <a:gd name="connsiteY178" fmla="*/ 1029681 h 2729893"/>
              <a:gd name="connsiteX179" fmla="*/ 1466935 w 1728872"/>
              <a:gd name="connsiteY179" fmla="*/ 986818 h 2729893"/>
              <a:gd name="connsiteX180" fmla="*/ 1457410 w 1728872"/>
              <a:gd name="connsiteY180" fmla="*/ 967768 h 2729893"/>
              <a:gd name="connsiteX181" fmla="*/ 1452647 w 1728872"/>
              <a:gd name="connsiteY181" fmla="*/ 953481 h 2729893"/>
              <a:gd name="connsiteX182" fmla="*/ 1443122 w 1728872"/>
              <a:gd name="connsiteY182" fmla="*/ 929668 h 2729893"/>
              <a:gd name="connsiteX183" fmla="*/ 1452647 w 1728872"/>
              <a:gd name="connsiteY183" fmla="*/ 867756 h 2729893"/>
              <a:gd name="connsiteX184" fmla="*/ 1462172 w 1728872"/>
              <a:gd name="connsiteY184" fmla="*/ 853468 h 2729893"/>
              <a:gd name="connsiteX185" fmla="*/ 1466935 w 1728872"/>
              <a:gd name="connsiteY185" fmla="*/ 839181 h 2729893"/>
              <a:gd name="connsiteX186" fmla="*/ 1500272 w 1728872"/>
              <a:gd name="connsiteY186" fmla="*/ 786793 h 2729893"/>
              <a:gd name="connsiteX187" fmla="*/ 1519322 w 1728872"/>
              <a:gd name="connsiteY187" fmla="*/ 739168 h 2729893"/>
              <a:gd name="connsiteX188" fmla="*/ 1528847 w 1728872"/>
              <a:gd name="connsiteY188" fmla="*/ 715356 h 2729893"/>
              <a:gd name="connsiteX189" fmla="*/ 1543135 w 1728872"/>
              <a:gd name="connsiteY189" fmla="*/ 701068 h 2729893"/>
              <a:gd name="connsiteX190" fmla="*/ 1562185 w 1728872"/>
              <a:gd name="connsiteY190" fmla="*/ 686781 h 2729893"/>
              <a:gd name="connsiteX191" fmla="*/ 1590760 w 1728872"/>
              <a:gd name="connsiteY191" fmla="*/ 643918 h 2729893"/>
              <a:gd name="connsiteX192" fmla="*/ 1600285 w 1728872"/>
              <a:gd name="connsiteY192" fmla="*/ 615343 h 2729893"/>
              <a:gd name="connsiteX193" fmla="*/ 1619335 w 1728872"/>
              <a:gd name="connsiteY193" fmla="*/ 586768 h 2729893"/>
              <a:gd name="connsiteX194" fmla="*/ 1614572 w 1728872"/>
              <a:gd name="connsiteY194" fmla="*/ 491518 h 2729893"/>
              <a:gd name="connsiteX195" fmla="*/ 1585997 w 1728872"/>
              <a:gd name="connsiteY195" fmla="*/ 467706 h 2729893"/>
              <a:gd name="connsiteX196" fmla="*/ 1571710 w 1728872"/>
              <a:gd name="connsiteY196" fmla="*/ 462943 h 2729893"/>
              <a:gd name="connsiteX197" fmla="*/ 1538372 w 1728872"/>
              <a:gd name="connsiteY197" fmla="*/ 448656 h 2729893"/>
              <a:gd name="connsiteX198" fmla="*/ 1533610 w 1728872"/>
              <a:gd name="connsiteY198" fmla="*/ 429606 h 2729893"/>
              <a:gd name="connsiteX199" fmla="*/ 1528847 w 1728872"/>
              <a:gd name="connsiteY199" fmla="*/ 343881 h 2729893"/>
              <a:gd name="connsiteX200" fmla="*/ 1514560 w 1728872"/>
              <a:gd name="connsiteY200" fmla="*/ 324831 h 2729893"/>
              <a:gd name="connsiteX201" fmla="*/ 1505035 w 1728872"/>
              <a:gd name="connsiteY201" fmla="*/ 310543 h 2729893"/>
              <a:gd name="connsiteX202" fmla="*/ 1485985 w 1728872"/>
              <a:gd name="connsiteY202" fmla="*/ 305781 h 2729893"/>
              <a:gd name="connsiteX203" fmla="*/ 1457410 w 1728872"/>
              <a:gd name="connsiteY203" fmla="*/ 296256 h 2729893"/>
              <a:gd name="connsiteX204" fmla="*/ 1481222 w 1728872"/>
              <a:gd name="connsiteY204" fmla="*/ 272443 h 2729893"/>
              <a:gd name="connsiteX205" fmla="*/ 1500272 w 1728872"/>
              <a:gd name="connsiteY205" fmla="*/ 234343 h 2729893"/>
              <a:gd name="connsiteX206" fmla="*/ 1514560 w 1728872"/>
              <a:gd name="connsiteY206" fmla="*/ 162906 h 2729893"/>
              <a:gd name="connsiteX207" fmla="*/ 1519322 w 1728872"/>
              <a:gd name="connsiteY207" fmla="*/ 139093 h 2729893"/>
              <a:gd name="connsiteX208" fmla="*/ 1524085 w 1728872"/>
              <a:gd name="connsiteY208" fmla="*/ 124806 h 2729893"/>
              <a:gd name="connsiteX209" fmla="*/ 1528847 w 1728872"/>
              <a:gd name="connsiteY209" fmla="*/ 105756 h 2729893"/>
              <a:gd name="connsiteX210" fmla="*/ 1547897 w 1728872"/>
              <a:gd name="connsiteY210" fmla="*/ 77181 h 2729893"/>
              <a:gd name="connsiteX211" fmla="*/ 1557422 w 1728872"/>
              <a:gd name="connsiteY211" fmla="*/ 62893 h 2729893"/>
              <a:gd name="connsiteX212" fmla="*/ 1538372 w 1728872"/>
              <a:gd name="connsiteY212" fmla="*/ 20031 h 2729893"/>
              <a:gd name="connsiteX0" fmla="*/ 1538372 w 1728872"/>
              <a:gd name="connsiteY0" fmla="*/ 20031 h 2729893"/>
              <a:gd name="connsiteX1" fmla="*/ 1485985 w 1728872"/>
              <a:gd name="connsiteY1" fmla="*/ 8125 h 2729893"/>
              <a:gd name="connsiteX2" fmla="*/ 1445503 w 1728872"/>
              <a:gd name="connsiteY2" fmla="*/ 3361 h 2729893"/>
              <a:gd name="connsiteX3" fmla="*/ 1338347 w 1728872"/>
              <a:gd name="connsiteY3" fmla="*/ 67656 h 2729893"/>
              <a:gd name="connsiteX4" fmla="*/ 1288341 w 1728872"/>
              <a:gd name="connsiteY4" fmla="*/ 122425 h 2729893"/>
              <a:gd name="connsiteX5" fmla="*/ 1221666 w 1728872"/>
              <a:gd name="connsiteY5" fmla="*/ 124805 h 2729893"/>
              <a:gd name="connsiteX6" fmla="*/ 1202616 w 1728872"/>
              <a:gd name="connsiteY6" fmla="*/ 146238 h 2729893"/>
              <a:gd name="connsiteX7" fmla="*/ 1138322 w 1728872"/>
              <a:gd name="connsiteY7" fmla="*/ 165288 h 2729893"/>
              <a:gd name="connsiteX8" fmla="*/ 1085935 w 1728872"/>
              <a:gd name="connsiteY8" fmla="*/ 243868 h 2729893"/>
              <a:gd name="connsiteX9" fmla="*/ 1059741 w 1728872"/>
              <a:gd name="connsiteY9" fmla="*/ 296256 h 2729893"/>
              <a:gd name="connsiteX10" fmla="*/ 966872 w 1728872"/>
              <a:gd name="connsiteY10" fmla="*/ 267681 h 2729893"/>
              <a:gd name="connsiteX11" fmla="*/ 909722 w 1728872"/>
              <a:gd name="connsiteY11" fmla="*/ 310543 h 2729893"/>
              <a:gd name="connsiteX12" fmla="*/ 885910 w 1728872"/>
              <a:gd name="connsiteY12" fmla="*/ 405793 h 2729893"/>
              <a:gd name="connsiteX13" fmla="*/ 854953 w 1728872"/>
              <a:gd name="connsiteY13" fmla="*/ 489137 h 2729893"/>
              <a:gd name="connsiteX14" fmla="*/ 769229 w 1728872"/>
              <a:gd name="connsiteY14" fmla="*/ 470086 h 2729893"/>
              <a:gd name="connsiteX15" fmla="*/ 716841 w 1728872"/>
              <a:gd name="connsiteY15" fmla="*/ 484375 h 2729893"/>
              <a:gd name="connsiteX16" fmla="*/ 681122 w 1728872"/>
              <a:gd name="connsiteY16" fmla="*/ 524857 h 2729893"/>
              <a:gd name="connsiteX17" fmla="*/ 633497 w 1728872"/>
              <a:gd name="connsiteY17" fmla="*/ 529619 h 2729893"/>
              <a:gd name="connsiteX18" fmla="*/ 631115 w 1728872"/>
              <a:gd name="connsiteY18" fmla="*/ 562956 h 2729893"/>
              <a:gd name="connsiteX19" fmla="*/ 595397 w 1728872"/>
              <a:gd name="connsiteY19" fmla="*/ 577244 h 2729893"/>
              <a:gd name="connsiteX20" fmla="*/ 581110 w 1728872"/>
              <a:gd name="connsiteY20" fmla="*/ 624868 h 2729893"/>
              <a:gd name="connsiteX21" fmla="*/ 564441 w 1728872"/>
              <a:gd name="connsiteY21" fmla="*/ 667731 h 2729893"/>
              <a:gd name="connsiteX22" fmla="*/ 514435 w 1728872"/>
              <a:gd name="connsiteY22" fmla="*/ 686781 h 2729893"/>
              <a:gd name="connsiteX23" fmla="*/ 535866 w 1728872"/>
              <a:gd name="connsiteY23" fmla="*/ 729643 h 2729893"/>
              <a:gd name="connsiteX24" fmla="*/ 571585 w 1728872"/>
              <a:gd name="connsiteY24" fmla="*/ 751075 h 2729893"/>
              <a:gd name="connsiteX25" fmla="*/ 595397 w 1728872"/>
              <a:gd name="connsiteY25" fmla="*/ 746313 h 2729893"/>
              <a:gd name="connsiteX26" fmla="*/ 616828 w 1728872"/>
              <a:gd name="connsiteY26" fmla="*/ 782031 h 2729893"/>
              <a:gd name="connsiteX27" fmla="*/ 604922 w 1728872"/>
              <a:gd name="connsiteY27" fmla="*/ 839181 h 2729893"/>
              <a:gd name="connsiteX28" fmla="*/ 635879 w 1728872"/>
              <a:gd name="connsiteY28" fmla="*/ 874900 h 2729893"/>
              <a:gd name="connsiteX29" fmla="*/ 588253 w 1728872"/>
              <a:gd name="connsiteY29" fmla="*/ 901094 h 2729893"/>
              <a:gd name="connsiteX30" fmla="*/ 566822 w 1728872"/>
              <a:gd name="connsiteY30" fmla="*/ 889186 h 2729893"/>
              <a:gd name="connsiteX31" fmla="*/ 566822 w 1728872"/>
              <a:gd name="connsiteY31" fmla="*/ 958243 h 2729893"/>
              <a:gd name="connsiteX32" fmla="*/ 509672 w 1728872"/>
              <a:gd name="connsiteY32" fmla="*/ 1005868 h 2729893"/>
              <a:gd name="connsiteX33" fmla="*/ 476335 w 1728872"/>
              <a:gd name="connsiteY33" fmla="*/ 986818 h 2729893"/>
              <a:gd name="connsiteX34" fmla="*/ 462047 w 1728872"/>
              <a:gd name="connsiteY34" fmla="*/ 1015393 h 2729893"/>
              <a:gd name="connsiteX35" fmla="*/ 488241 w 1728872"/>
              <a:gd name="connsiteY35" fmla="*/ 1053492 h 2729893"/>
              <a:gd name="connsiteX36" fmla="*/ 490622 w 1728872"/>
              <a:gd name="connsiteY36" fmla="*/ 1155887 h 2729893"/>
              <a:gd name="connsiteX37" fmla="*/ 452522 w 1728872"/>
              <a:gd name="connsiteY37" fmla="*/ 1215418 h 2729893"/>
              <a:gd name="connsiteX38" fmla="*/ 400134 w 1728872"/>
              <a:gd name="connsiteY38" fmla="*/ 1208274 h 2729893"/>
              <a:gd name="connsiteX39" fmla="*/ 302504 w 1728872"/>
              <a:gd name="connsiteY39" fmla="*/ 1229705 h 2729893"/>
              <a:gd name="connsiteX40" fmla="*/ 385847 w 1728872"/>
              <a:gd name="connsiteY40" fmla="*/ 1258281 h 2729893"/>
              <a:gd name="connsiteX41" fmla="*/ 381085 w 1728872"/>
              <a:gd name="connsiteY41" fmla="*/ 1291618 h 2729893"/>
              <a:gd name="connsiteX42" fmla="*/ 376322 w 1728872"/>
              <a:gd name="connsiteY42" fmla="*/ 1305906 h 2729893"/>
              <a:gd name="connsiteX43" fmla="*/ 371560 w 1728872"/>
              <a:gd name="connsiteY43" fmla="*/ 1324956 h 2729893"/>
              <a:gd name="connsiteX44" fmla="*/ 366797 w 1728872"/>
              <a:gd name="connsiteY44" fmla="*/ 1348768 h 2729893"/>
              <a:gd name="connsiteX45" fmla="*/ 338222 w 1728872"/>
              <a:gd name="connsiteY45" fmla="*/ 1377343 h 2729893"/>
              <a:gd name="connsiteX46" fmla="*/ 319172 w 1728872"/>
              <a:gd name="connsiteY46" fmla="*/ 1391631 h 2729893"/>
              <a:gd name="connsiteX47" fmla="*/ 290597 w 1728872"/>
              <a:gd name="connsiteY47" fmla="*/ 1401156 h 2729893"/>
              <a:gd name="connsiteX48" fmla="*/ 276310 w 1728872"/>
              <a:gd name="connsiteY48" fmla="*/ 1415443 h 2729893"/>
              <a:gd name="connsiteX49" fmla="*/ 262022 w 1728872"/>
              <a:gd name="connsiteY49" fmla="*/ 1424968 h 2729893"/>
              <a:gd name="connsiteX50" fmla="*/ 257260 w 1728872"/>
              <a:gd name="connsiteY50" fmla="*/ 1439256 h 2729893"/>
              <a:gd name="connsiteX51" fmla="*/ 242972 w 1728872"/>
              <a:gd name="connsiteY51" fmla="*/ 1463068 h 2729893"/>
              <a:gd name="connsiteX52" fmla="*/ 209635 w 1728872"/>
              <a:gd name="connsiteY52" fmla="*/ 1496406 h 2729893"/>
              <a:gd name="connsiteX53" fmla="*/ 195347 w 1728872"/>
              <a:gd name="connsiteY53" fmla="*/ 1510693 h 2729893"/>
              <a:gd name="connsiteX54" fmla="*/ 157247 w 1728872"/>
              <a:gd name="connsiteY54" fmla="*/ 1539268 h 2729893"/>
              <a:gd name="connsiteX55" fmla="*/ 142960 w 1728872"/>
              <a:gd name="connsiteY55" fmla="*/ 1553556 h 2729893"/>
              <a:gd name="connsiteX56" fmla="*/ 114385 w 1728872"/>
              <a:gd name="connsiteY56" fmla="*/ 1577368 h 2729893"/>
              <a:gd name="connsiteX57" fmla="*/ 109622 w 1728872"/>
              <a:gd name="connsiteY57" fmla="*/ 1591656 h 2729893"/>
              <a:gd name="connsiteX58" fmla="*/ 100097 w 1728872"/>
              <a:gd name="connsiteY58" fmla="*/ 1653568 h 2729893"/>
              <a:gd name="connsiteX59" fmla="*/ 71522 w 1728872"/>
              <a:gd name="connsiteY59" fmla="*/ 1677381 h 2729893"/>
              <a:gd name="connsiteX60" fmla="*/ 38185 w 1728872"/>
              <a:gd name="connsiteY60" fmla="*/ 1720243 h 2729893"/>
              <a:gd name="connsiteX61" fmla="*/ 28660 w 1728872"/>
              <a:gd name="connsiteY61" fmla="*/ 1739293 h 2729893"/>
              <a:gd name="connsiteX62" fmla="*/ 42947 w 1728872"/>
              <a:gd name="connsiteY62" fmla="*/ 1786918 h 2729893"/>
              <a:gd name="connsiteX63" fmla="*/ 47710 w 1728872"/>
              <a:gd name="connsiteY63" fmla="*/ 1805968 h 2729893"/>
              <a:gd name="connsiteX64" fmla="*/ 52472 w 1728872"/>
              <a:gd name="connsiteY64" fmla="*/ 1820256 h 2729893"/>
              <a:gd name="connsiteX65" fmla="*/ 38185 w 1728872"/>
              <a:gd name="connsiteY65" fmla="*/ 1877406 h 2729893"/>
              <a:gd name="connsiteX66" fmla="*/ 28660 w 1728872"/>
              <a:gd name="connsiteY66" fmla="*/ 1905981 h 2729893"/>
              <a:gd name="connsiteX67" fmla="*/ 57235 w 1728872"/>
              <a:gd name="connsiteY67" fmla="*/ 1958368 h 2729893"/>
              <a:gd name="connsiteX68" fmla="*/ 61997 w 1728872"/>
              <a:gd name="connsiteY68" fmla="*/ 1977418 h 2729893"/>
              <a:gd name="connsiteX69" fmla="*/ 23897 w 1728872"/>
              <a:gd name="connsiteY69" fmla="*/ 1977418 h 2729893"/>
              <a:gd name="connsiteX70" fmla="*/ 85 w 1728872"/>
              <a:gd name="connsiteY70" fmla="*/ 1982181 h 2729893"/>
              <a:gd name="connsiteX71" fmla="*/ 19135 w 1728872"/>
              <a:gd name="connsiteY71" fmla="*/ 2020281 h 2729893"/>
              <a:gd name="connsiteX72" fmla="*/ 33422 w 1728872"/>
              <a:gd name="connsiteY72" fmla="*/ 2206018 h 2729893"/>
              <a:gd name="connsiteX73" fmla="*/ 47710 w 1728872"/>
              <a:gd name="connsiteY73" fmla="*/ 2277456 h 2729893"/>
              <a:gd name="connsiteX74" fmla="*/ 66760 w 1728872"/>
              <a:gd name="connsiteY74" fmla="*/ 2301268 h 2729893"/>
              <a:gd name="connsiteX75" fmla="*/ 76285 w 1728872"/>
              <a:gd name="connsiteY75" fmla="*/ 2315556 h 2729893"/>
              <a:gd name="connsiteX76" fmla="*/ 104860 w 1728872"/>
              <a:gd name="connsiteY76" fmla="*/ 2329843 h 2729893"/>
              <a:gd name="connsiteX77" fmla="*/ 157247 w 1728872"/>
              <a:gd name="connsiteY77" fmla="*/ 2391756 h 2729893"/>
              <a:gd name="connsiteX78" fmla="*/ 171535 w 1728872"/>
              <a:gd name="connsiteY78" fmla="*/ 2425093 h 2729893"/>
              <a:gd name="connsiteX79" fmla="*/ 176297 w 1728872"/>
              <a:gd name="connsiteY79" fmla="*/ 2448906 h 2729893"/>
              <a:gd name="connsiteX80" fmla="*/ 190585 w 1728872"/>
              <a:gd name="connsiteY80" fmla="*/ 2467956 h 2729893"/>
              <a:gd name="connsiteX81" fmla="*/ 195347 w 1728872"/>
              <a:gd name="connsiteY81" fmla="*/ 2482243 h 2729893"/>
              <a:gd name="connsiteX82" fmla="*/ 204872 w 1728872"/>
              <a:gd name="connsiteY82" fmla="*/ 2501293 h 2729893"/>
              <a:gd name="connsiteX83" fmla="*/ 209635 w 1728872"/>
              <a:gd name="connsiteY83" fmla="*/ 2525106 h 2729893"/>
              <a:gd name="connsiteX84" fmla="*/ 233447 w 1728872"/>
              <a:gd name="connsiteY84" fmla="*/ 2567968 h 2729893"/>
              <a:gd name="connsiteX85" fmla="*/ 238210 w 1728872"/>
              <a:gd name="connsiteY85" fmla="*/ 2582256 h 2729893"/>
              <a:gd name="connsiteX86" fmla="*/ 262022 w 1728872"/>
              <a:gd name="connsiteY86" fmla="*/ 2606068 h 2729893"/>
              <a:gd name="connsiteX87" fmla="*/ 271547 w 1728872"/>
              <a:gd name="connsiteY87" fmla="*/ 2620356 h 2729893"/>
              <a:gd name="connsiteX88" fmla="*/ 300122 w 1728872"/>
              <a:gd name="connsiteY88" fmla="*/ 2625118 h 2729893"/>
              <a:gd name="connsiteX89" fmla="*/ 395372 w 1728872"/>
              <a:gd name="connsiteY89" fmla="*/ 2653693 h 2729893"/>
              <a:gd name="connsiteX90" fmla="*/ 395372 w 1728872"/>
              <a:gd name="connsiteY90" fmla="*/ 2653693 h 2729893"/>
              <a:gd name="connsiteX91" fmla="*/ 452522 w 1728872"/>
              <a:gd name="connsiteY91" fmla="*/ 2672743 h 2729893"/>
              <a:gd name="connsiteX92" fmla="*/ 476335 w 1728872"/>
              <a:gd name="connsiteY92" fmla="*/ 2682268 h 2729893"/>
              <a:gd name="connsiteX93" fmla="*/ 504910 w 1728872"/>
              <a:gd name="connsiteY93" fmla="*/ 2691793 h 2729893"/>
              <a:gd name="connsiteX94" fmla="*/ 552535 w 1728872"/>
              <a:gd name="connsiteY94" fmla="*/ 2701318 h 2729893"/>
              <a:gd name="connsiteX95" fmla="*/ 600160 w 1728872"/>
              <a:gd name="connsiteY95" fmla="*/ 2715606 h 2729893"/>
              <a:gd name="connsiteX96" fmla="*/ 628735 w 1728872"/>
              <a:gd name="connsiteY96" fmla="*/ 2725131 h 2729893"/>
              <a:gd name="connsiteX97" fmla="*/ 643022 w 1728872"/>
              <a:gd name="connsiteY97" fmla="*/ 2729893 h 2729893"/>
              <a:gd name="connsiteX98" fmla="*/ 652547 w 1728872"/>
              <a:gd name="connsiteY98" fmla="*/ 2663218 h 2729893"/>
              <a:gd name="connsiteX99" fmla="*/ 666835 w 1728872"/>
              <a:gd name="connsiteY99" fmla="*/ 2653693 h 2729893"/>
              <a:gd name="connsiteX100" fmla="*/ 695410 w 1728872"/>
              <a:gd name="connsiteY100" fmla="*/ 2644168 h 2729893"/>
              <a:gd name="connsiteX101" fmla="*/ 709697 w 1728872"/>
              <a:gd name="connsiteY101" fmla="*/ 2634643 h 2729893"/>
              <a:gd name="connsiteX102" fmla="*/ 738272 w 1728872"/>
              <a:gd name="connsiteY102" fmla="*/ 2625118 h 2729893"/>
              <a:gd name="connsiteX103" fmla="*/ 771610 w 1728872"/>
              <a:gd name="connsiteY103" fmla="*/ 2610831 h 2729893"/>
              <a:gd name="connsiteX104" fmla="*/ 800185 w 1728872"/>
              <a:gd name="connsiteY104" fmla="*/ 2587018 h 2729893"/>
              <a:gd name="connsiteX105" fmla="*/ 833522 w 1728872"/>
              <a:gd name="connsiteY105" fmla="*/ 2553681 h 2729893"/>
              <a:gd name="connsiteX106" fmla="*/ 895435 w 1728872"/>
              <a:gd name="connsiteY106" fmla="*/ 2534631 h 2729893"/>
              <a:gd name="connsiteX107" fmla="*/ 924010 w 1728872"/>
              <a:gd name="connsiteY107" fmla="*/ 2520343 h 2729893"/>
              <a:gd name="connsiteX108" fmla="*/ 962110 w 1728872"/>
              <a:gd name="connsiteY108" fmla="*/ 2510818 h 2729893"/>
              <a:gd name="connsiteX109" fmla="*/ 976397 w 1728872"/>
              <a:gd name="connsiteY109" fmla="*/ 2506056 h 2729893"/>
              <a:gd name="connsiteX110" fmla="*/ 995447 w 1728872"/>
              <a:gd name="connsiteY110" fmla="*/ 2501293 h 2729893"/>
              <a:gd name="connsiteX111" fmla="*/ 1014497 w 1728872"/>
              <a:gd name="connsiteY111" fmla="*/ 2491768 h 2729893"/>
              <a:gd name="connsiteX112" fmla="*/ 1062122 w 1728872"/>
              <a:gd name="connsiteY112" fmla="*/ 2482243 h 2729893"/>
              <a:gd name="connsiteX113" fmla="*/ 1066885 w 1728872"/>
              <a:gd name="connsiteY113" fmla="*/ 2463193 h 2729893"/>
              <a:gd name="connsiteX114" fmla="*/ 1109747 w 1728872"/>
              <a:gd name="connsiteY114" fmla="*/ 2448906 h 2729893"/>
              <a:gd name="connsiteX115" fmla="*/ 1114510 w 1728872"/>
              <a:gd name="connsiteY115" fmla="*/ 2429856 h 2729893"/>
              <a:gd name="connsiteX116" fmla="*/ 1109747 w 1728872"/>
              <a:gd name="connsiteY116" fmla="*/ 2415568 h 2729893"/>
              <a:gd name="connsiteX117" fmla="*/ 1081172 w 1728872"/>
              <a:gd name="connsiteY117" fmla="*/ 2377468 h 2729893"/>
              <a:gd name="connsiteX118" fmla="*/ 1071647 w 1728872"/>
              <a:gd name="connsiteY118" fmla="*/ 2363181 h 2729893"/>
              <a:gd name="connsiteX119" fmla="*/ 1038310 w 1728872"/>
              <a:gd name="connsiteY119" fmla="*/ 2320318 h 2729893"/>
              <a:gd name="connsiteX120" fmla="*/ 1066885 w 1728872"/>
              <a:gd name="connsiteY120" fmla="*/ 2253643 h 2729893"/>
              <a:gd name="connsiteX121" fmla="*/ 1081172 w 1728872"/>
              <a:gd name="connsiteY121" fmla="*/ 2248881 h 2729893"/>
              <a:gd name="connsiteX122" fmla="*/ 1100222 w 1728872"/>
              <a:gd name="connsiteY122" fmla="*/ 2234593 h 2729893"/>
              <a:gd name="connsiteX123" fmla="*/ 1114510 w 1728872"/>
              <a:gd name="connsiteY123" fmla="*/ 2225068 h 2729893"/>
              <a:gd name="connsiteX124" fmla="*/ 1128797 w 1728872"/>
              <a:gd name="connsiteY124" fmla="*/ 2210781 h 2729893"/>
              <a:gd name="connsiteX125" fmla="*/ 1138322 w 1728872"/>
              <a:gd name="connsiteY125" fmla="*/ 2186968 h 2729893"/>
              <a:gd name="connsiteX126" fmla="*/ 1157372 w 1728872"/>
              <a:gd name="connsiteY126" fmla="*/ 2158393 h 2729893"/>
              <a:gd name="connsiteX127" fmla="*/ 1176422 w 1728872"/>
              <a:gd name="connsiteY127" fmla="*/ 2129818 h 2729893"/>
              <a:gd name="connsiteX128" fmla="*/ 1190710 w 1728872"/>
              <a:gd name="connsiteY128" fmla="*/ 2120293 h 2729893"/>
              <a:gd name="connsiteX129" fmla="*/ 1309772 w 1728872"/>
              <a:gd name="connsiteY129" fmla="*/ 2110768 h 2729893"/>
              <a:gd name="connsiteX130" fmla="*/ 1324060 w 1728872"/>
              <a:gd name="connsiteY130" fmla="*/ 2091718 h 2729893"/>
              <a:gd name="connsiteX131" fmla="*/ 1333585 w 1728872"/>
              <a:gd name="connsiteY131" fmla="*/ 2063143 h 2729893"/>
              <a:gd name="connsiteX132" fmla="*/ 1357397 w 1728872"/>
              <a:gd name="connsiteY132" fmla="*/ 2053618 h 2729893"/>
              <a:gd name="connsiteX133" fmla="*/ 1405022 w 1728872"/>
              <a:gd name="connsiteY133" fmla="*/ 2044093 h 2729893"/>
              <a:gd name="connsiteX134" fmla="*/ 1395497 w 1728872"/>
              <a:gd name="connsiteY134" fmla="*/ 2020281 h 2729893"/>
              <a:gd name="connsiteX135" fmla="*/ 1419310 w 1728872"/>
              <a:gd name="connsiteY135" fmla="*/ 2015518 h 2729893"/>
              <a:gd name="connsiteX136" fmla="*/ 1476460 w 1728872"/>
              <a:gd name="connsiteY136" fmla="*/ 2001231 h 2729893"/>
              <a:gd name="connsiteX137" fmla="*/ 1490747 w 1728872"/>
              <a:gd name="connsiteY137" fmla="*/ 1996468 h 2729893"/>
              <a:gd name="connsiteX138" fmla="*/ 1528847 w 1728872"/>
              <a:gd name="connsiteY138" fmla="*/ 1991706 h 2729893"/>
              <a:gd name="connsiteX139" fmla="*/ 1543135 w 1728872"/>
              <a:gd name="connsiteY139" fmla="*/ 1967893 h 2729893"/>
              <a:gd name="connsiteX140" fmla="*/ 1552660 w 1728872"/>
              <a:gd name="connsiteY140" fmla="*/ 1915506 h 2729893"/>
              <a:gd name="connsiteX141" fmla="*/ 1595522 w 1728872"/>
              <a:gd name="connsiteY141" fmla="*/ 1905981 h 2729893"/>
              <a:gd name="connsiteX142" fmla="*/ 1605047 w 1728872"/>
              <a:gd name="connsiteY142" fmla="*/ 1891693 h 2729893"/>
              <a:gd name="connsiteX143" fmla="*/ 1609810 w 1728872"/>
              <a:gd name="connsiteY143" fmla="*/ 1877406 h 2729893"/>
              <a:gd name="connsiteX144" fmla="*/ 1628860 w 1728872"/>
              <a:gd name="connsiteY144" fmla="*/ 1863118 h 2729893"/>
              <a:gd name="connsiteX145" fmla="*/ 1657435 w 1728872"/>
              <a:gd name="connsiteY145" fmla="*/ 1834543 h 2729893"/>
              <a:gd name="connsiteX146" fmla="*/ 1647910 w 1728872"/>
              <a:gd name="connsiteY146" fmla="*/ 1791681 h 2729893"/>
              <a:gd name="connsiteX147" fmla="*/ 1624097 w 1728872"/>
              <a:gd name="connsiteY147" fmla="*/ 1763106 h 2729893"/>
              <a:gd name="connsiteX148" fmla="*/ 1581235 w 1728872"/>
              <a:gd name="connsiteY148" fmla="*/ 1715481 h 2729893"/>
              <a:gd name="connsiteX149" fmla="*/ 1562185 w 1728872"/>
              <a:gd name="connsiteY149" fmla="*/ 1710718 h 2729893"/>
              <a:gd name="connsiteX150" fmla="*/ 1547897 w 1728872"/>
              <a:gd name="connsiteY150" fmla="*/ 1677381 h 2729893"/>
              <a:gd name="connsiteX151" fmla="*/ 1585997 w 1728872"/>
              <a:gd name="connsiteY151" fmla="*/ 1653568 h 2729893"/>
              <a:gd name="connsiteX152" fmla="*/ 1619335 w 1728872"/>
              <a:gd name="connsiteY152" fmla="*/ 1639281 h 2729893"/>
              <a:gd name="connsiteX153" fmla="*/ 1652672 w 1728872"/>
              <a:gd name="connsiteY153" fmla="*/ 1629756 h 2729893"/>
              <a:gd name="connsiteX154" fmla="*/ 1681247 w 1728872"/>
              <a:gd name="connsiteY154" fmla="*/ 1620231 h 2729893"/>
              <a:gd name="connsiteX155" fmla="*/ 1695535 w 1728872"/>
              <a:gd name="connsiteY155" fmla="*/ 1601181 h 2729893"/>
              <a:gd name="connsiteX156" fmla="*/ 1705060 w 1728872"/>
              <a:gd name="connsiteY156" fmla="*/ 1586893 h 2729893"/>
              <a:gd name="connsiteX157" fmla="*/ 1700297 w 1728872"/>
              <a:gd name="connsiteY157" fmla="*/ 1544031 h 2729893"/>
              <a:gd name="connsiteX158" fmla="*/ 1686010 w 1728872"/>
              <a:gd name="connsiteY158" fmla="*/ 1524981 h 2729893"/>
              <a:gd name="connsiteX159" fmla="*/ 1681247 w 1728872"/>
              <a:gd name="connsiteY159" fmla="*/ 1505931 h 2729893"/>
              <a:gd name="connsiteX160" fmla="*/ 1671722 w 1728872"/>
              <a:gd name="connsiteY160" fmla="*/ 1477356 h 2729893"/>
              <a:gd name="connsiteX161" fmla="*/ 1676485 w 1728872"/>
              <a:gd name="connsiteY161" fmla="*/ 1410681 h 2729893"/>
              <a:gd name="connsiteX162" fmla="*/ 1681247 w 1728872"/>
              <a:gd name="connsiteY162" fmla="*/ 1372581 h 2729893"/>
              <a:gd name="connsiteX163" fmla="*/ 1700297 w 1728872"/>
              <a:gd name="connsiteY163" fmla="*/ 1353531 h 2729893"/>
              <a:gd name="connsiteX164" fmla="*/ 1709822 w 1728872"/>
              <a:gd name="connsiteY164" fmla="*/ 1329718 h 2729893"/>
              <a:gd name="connsiteX165" fmla="*/ 1714585 w 1728872"/>
              <a:gd name="connsiteY165" fmla="*/ 1315431 h 2729893"/>
              <a:gd name="connsiteX166" fmla="*/ 1728872 w 1728872"/>
              <a:gd name="connsiteY166" fmla="*/ 1286856 h 2729893"/>
              <a:gd name="connsiteX167" fmla="*/ 1719347 w 1728872"/>
              <a:gd name="connsiteY167" fmla="*/ 1196368 h 2729893"/>
              <a:gd name="connsiteX168" fmla="*/ 1681247 w 1728872"/>
              <a:gd name="connsiteY168" fmla="*/ 1158268 h 2729893"/>
              <a:gd name="connsiteX169" fmla="*/ 1666960 w 1728872"/>
              <a:gd name="connsiteY169" fmla="*/ 1143981 h 2729893"/>
              <a:gd name="connsiteX170" fmla="*/ 1652672 w 1728872"/>
              <a:gd name="connsiteY170" fmla="*/ 1129693 h 2729893"/>
              <a:gd name="connsiteX171" fmla="*/ 1633622 w 1728872"/>
              <a:gd name="connsiteY171" fmla="*/ 1120168 h 2729893"/>
              <a:gd name="connsiteX172" fmla="*/ 1614572 w 1728872"/>
              <a:gd name="connsiteY172" fmla="*/ 1101118 h 2729893"/>
              <a:gd name="connsiteX173" fmla="*/ 1600285 w 1728872"/>
              <a:gd name="connsiteY173" fmla="*/ 1096356 h 2729893"/>
              <a:gd name="connsiteX174" fmla="*/ 1581235 w 1728872"/>
              <a:gd name="connsiteY174" fmla="*/ 1086831 h 2729893"/>
              <a:gd name="connsiteX175" fmla="*/ 1547897 w 1728872"/>
              <a:gd name="connsiteY175" fmla="*/ 1077306 h 2729893"/>
              <a:gd name="connsiteX176" fmla="*/ 1528847 w 1728872"/>
              <a:gd name="connsiteY176" fmla="*/ 1067781 h 2729893"/>
              <a:gd name="connsiteX177" fmla="*/ 1500272 w 1728872"/>
              <a:gd name="connsiteY177" fmla="*/ 1063018 h 2729893"/>
              <a:gd name="connsiteX178" fmla="*/ 1481222 w 1728872"/>
              <a:gd name="connsiteY178" fmla="*/ 1029681 h 2729893"/>
              <a:gd name="connsiteX179" fmla="*/ 1466935 w 1728872"/>
              <a:gd name="connsiteY179" fmla="*/ 986818 h 2729893"/>
              <a:gd name="connsiteX180" fmla="*/ 1457410 w 1728872"/>
              <a:gd name="connsiteY180" fmla="*/ 967768 h 2729893"/>
              <a:gd name="connsiteX181" fmla="*/ 1452647 w 1728872"/>
              <a:gd name="connsiteY181" fmla="*/ 953481 h 2729893"/>
              <a:gd name="connsiteX182" fmla="*/ 1443122 w 1728872"/>
              <a:gd name="connsiteY182" fmla="*/ 929668 h 2729893"/>
              <a:gd name="connsiteX183" fmla="*/ 1452647 w 1728872"/>
              <a:gd name="connsiteY183" fmla="*/ 867756 h 2729893"/>
              <a:gd name="connsiteX184" fmla="*/ 1462172 w 1728872"/>
              <a:gd name="connsiteY184" fmla="*/ 853468 h 2729893"/>
              <a:gd name="connsiteX185" fmla="*/ 1466935 w 1728872"/>
              <a:gd name="connsiteY185" fmla="*/ 839181 h 2729893"/>
              <a:gd name="connsiteX186" fmla="*/ 1500272 w 1728872"/>
              <a:gd name="connsiteY186" fmla="*/ 786793 h 2729893"/>
              <a:gd name="connsiteX187" fmla="*/ 1519322 w 1728872"/>
              <a:gd name="connsiteY187" fmla="*/ 739168 h 2729893"/>
              <a:gd name="connsiteX188" fmla="*/ 1528847 w 1728872"/>
              <a:gd name="connsiteY188" fmla="*/ 715356 h 2729893"/>
              <a:gd name="connsiteX189" fmla="*/ 1543135 w 1728872"/>
              <a:gd name="connsiteY189" fmla="*/ 701068 h 2729893"/>
              <a:gd name="connsiteX190" fmla="*/ 1562185 w 1728872"/>
              <a:gd name="connsiteY190" fmla="*/ 686781 h 2729893"/>
              <a:gd name="connsiteX191" fmla="*/ 1590760 w 1728872"/>
              <a:gd name="connsiteY191" fmla="*/ 643918 h 2729893"/>
              <a:gd name="connsiteX192" fmla="*/ 1600285 w 1728872"/>
              <a:gd name="connsiteY192" fmla="*/ 615343 h 2729893"/>
              <a:gd name="connsiteX193" fmla="*/ 1619335 w 1728872"/>
              <a:gd name="connsiteY193" fmla="*/ 586768 h 2729893"/>
              <a:gd name="connsiteX194" fmla="*/ 1614572 w 1728872"/>
              <a:gd name="connsiteY194" fmla="*/ 491518 h 2729893"/>
              <a:gd name="connsiteX195" fmla="*/ 1585997 w 1728872"/>
              <a:gd name="connsiteY195" fmla="*/ 467706 h 2729893"/>
              <a:gd name="connsiteX196" fmla="*/ 1571710 w 1728872"/>
              <a:gd name="connsiteY196" fmla="*/ 462943 h 2729893"/>
              <a:gd name="connsiteX197" fmla="*/ 1538372 w 1728872"/>
              <a:gd name="connsiteY197" fmla="*/ 448656 h 2729893"/>
              <a:gd name="connsiteX198" fmla="*/ 1533610 w 1728872"/>
              <a:gd name="connsiteY198" fmla="*/ 429606 h 2729893"/>
              <a:gd name="connsiteX199" fmla="*/ 1528847 w 1728872"/>
              <a:gd name="connsiteY199" fmla="*/ 343881 h 2729893"/>
              <a:gd name="connsiteX200" fmla="*/ 1514560 w 1728872"/>
              <a:gd name="connsiteY200" fmla="*/ 324831 h 2729893"/>
              <a:gd name="connsiteX201" fmla="*/ 1505035 w 1728872"/>
              <a:gd name="connsiteY201" fmla="*/ 310543 h 2729893"/>
              <a:gd name="connsiteX202" fmla="*/ 1485985 w 1728872"/>
              <a:gd name="connsiteY202" fmla="*/ 305781 h 2729893"/>
              <a:gd name="connsiteX203" fmla="*/ 1457410 w 1728872"/>
              <a:gd name="connsiteY203" fmla="*/ 296256 h 2729893"/>
              <a:gd name="connsiteX204" fmla="*/ 1481222 w 1728872"/>
              <a:gd name="connsiteY204" fmla="*/ 272443 h 2729893"/>
              <a:gd name="connsiteX205" fmla="*/ 1500272 w 1728872"/>
              <a:gd name="connsiteY205" fmla="*/ 234343 h 2729893"/>
              <a:gd name="connsiteX206" fmla="*/ 1514560 w 1728872"/>
              <a:gd name="connsiteY206" fmla="*/ 162906 h 2729893"/>
              <a:gd name="connsiteX207" fmla="*/ 1519322 w 1728872"/>
              <a:gd name="connsiteY207" fmla="*/ 139093 h 2729893"/>
              <a:gd name="connsiteX208" fmla="*/ 1524085 w 1728872"/>
              <a:gd name="connsiteY208" fmla="*/ 124806 h 2729893"/>
              <a:gd name="connsiteX209" fmla="*/ 1528847 w 1728872"/>
              <a:gd name="connsiteY209" fmla="*/ 105756 h 2729893"/>
              <a:gd name="connsiteX210" fmla="*/ 1547897 w 1728872"/>
              <a:gd name="connsiteY210" fmla="*/ 77181 h 2729893"/>
              <a:gd name="connsiteX211" fmla="*/ 1557422 w 1728872"/>
              <a:gd name="connsiteY211" fmla="*/ 62893 h 2729893"/>
              <a:gd name="connsiteX212" fmla="*/ 1538372 w 1728872"/>
              <a:gd name="connsiteY212" fmla="*/ 20031 h 2729893"/>
              <a:gd name="connsiteX0" fmla="*/ 1538372 w 1728872"/>
              <a:gd name="connsiteY0" fmla="*/ 20031 h 2729893"/>
              <a:gd name="connsiteX1" fmla="*/ 1485985 w 1728872"/>
              <a:gd name="connsiteY1" fmla="*/ 8125 h 2729893"/>
              <a:gd name="connsiteX2" fmla="*/ 1445503 w 1728872"/>
              <a:gd name="connsiteY2" fmla="*/ 3361 h 2729893"/>
              <a:gd name="connsiteX3" fmla="*/ 1338347 w 1728872"/>
              <a:gd name="connsiteY3" fmla="*/ 67656 h 2729893"/>
              <a:gd name="connsiteX4" fmla="*/ 1288341 w 1728872"/>
              <a:gd name="connsiteY4" fmla="*/ 122425 h 2729893"/>
              <a:gd name="connsiteX5" fmla="*/ 1221666 w 1728872"/>
              <a:gd name="connsiteY5" fmla="*/ 124805 h 2729893"/>
              <a:gd name="connsiteX6" fmla="*/ 1202616 w 1728872"/>
              <a:gd name="connsiteY6" fmla="*/ 146238 h 2729893"/>
              <a:gd name="connsiteX7" fmla="*/ 1138322 w 1728872"/>
              <a:gd name="connsiteY7" fmla="*/ 165288 h 2729893"/>
              <a:gd name="connsiteX8" fmla="*/ 1085935 w 1728872"/>
              <a:gd name="connsiteY8" fmla="*/ 243868 h 2729893"/>
              <a:gd name="connsiteX9" fmla="*/ 1059741 w 1728872"/>
              <a:gd name="connsiteY9" fmla="*/ 296256 h 2729893"/>
              <a:gd name="connsiteX10" fmla="*/ 966872 w 1728872"/>
              <a:gd name="connsiteY10" fmla="*/ 267681 h 2729893"/>
              <a:gd name="connsiteX11" fmla="*/ 909722 w 1728872"/>
              <a:gd name="connsiteY11" fmla="*/ 310543 h 2729893"/>
              <a:gd name="connsiteX12" fmla="*/ 885910 w 1728872"/>
              <a:gd name="connsiteY12" fmla="*/ 405793 h 2729893"/>
              <a:gd name="connsiteX13" fmla="*/ 854953 w 1728872"/>
              <a:gd name="connsiteY13" fmla="*/ 489137 h 2729893"/>
              <a:gd name="connsiteX14" fmla="*/ 769229 w 1728872"/>
              <a:gd name="connsiteY14" fmla="*/ 470086 h 2729893"/>
              <a:gd name="connsiteX15" fmla="*/ 716841 w 1728872"/>
              <a:gd name="connsiteY15" fmla="*/ 484375 h 2729893"/>
              <a:gd name="connsiteX16" fmla="*/ 681122 w 1728872"/>
              <a:gd name="connsiteY16" fmla="*/ 524857 h 2729893"/>
              <a:gd name="connsiteX17" fmla="*/ 633497 w 1728872"/>
              <a:gd name="connsiteY17" fmla="*/ 529619 h 2729893"/>
              <a:gd name="connsiteX18" fmla="*/ 631115 w 1728872"/>
              <a:gd name="connsiteY18" fmla="*/ 562956 h 2729893"/>
              <a:gd name="connsiteX19" fmla="*/ 595397 w 1728872"/>
              <a:gd name="connsiteY19" fmla="*/ 577244 h 2729893"/>
              <a:gd name="connsiteX20" fmla="*/ 581110 w 1728872"/>
              <a:gd name="connsiteY20" fmla="*/ 624868 h 2729893"/>
              <a:gd name="connsiteX21" fmla="*/ 564441 w 1728872"/>
              <a:gd name="connsiteY21" fmla="*/ 667731 h 2729893"/>
              <a:gd name="connsiteX22" fmla="*/ 514435 w 1728872"/>
              <a:gd name="connsiteY22" fmla="*/ 686781 h 2729893"/>
              <a:gd name="connsiteX23" fmla="*/ 535866 w 1728872"/>
              <a:gd name="connsiteY23" fmla="*/ 729643 h 2729893"/>
              <a:gd name="connsiteX24" fmla="*/ 571585 w 1728872"/>
              <a:gd name="connsiteY24" fmla="*/ 751075 h 2729893"/>
              <a:gd name="connsiteX25" fmla="*/ 595397 w 1728872"/>
              <a:gd name="connsiteY25" fmla="*/ 746313 h 2729893"/>
              <a:gd name="connsiteX26" fmla="*/ 616828 w 1728872"/>
              <a:gd name="connsiteY26" fmla="*/ 782031 h 2729893"/>
              <a:gd name="connsiteX27" fmla="*/ 604922 w 1728872"/>
              <a:gd name="connsiteY27" fmla="*/ 839181 h 2729893"/>
              <a:gd name="connsiteX28" fmla="*/ 635879 w 1728872"/>
              <a:gd name="connsiteY28" fmla="*/ 874900 h 2729893"/>
              <a:gd name="connsiteX29" fmla="*/ 588253 w 1728872"/>
              <a:gd name="connsiteY29" fmla="*/ 901094 h 2729893"/>
              <a:gd name="connsiteX30" fmla="*/ 566822 w 1728872"/>
              <a:gd name="connsiteY30" fmla="*/ 889186 h 2729893"/>
              <a:gd name="connsiteX31" fmla="*/ 566822 w 1728872"/>
              <a:gd name="connsiteY31" fmla="*/ 958243 h 2729893"/>
              <a:gd name="connsiteX32" fmla="*/ 509672 w 1728872"/>
              <a:gd name="connsiteY32" fmla="*/ 1005868 h 2729893"/>
              <a:gd name="connsiteX33" fmla="*/ 476335 w 1728872"/>
              <a:gd name="connsiteY33" fmla="*/ 986818 h 2729893"/>
              <a:gd name="connsiteX34" fmla="*/ 462047 w 1728872"/>
              <a:gd name="connsiteY34" fmla="*/ 1015393 h 2729893"/>
              <a:gd name="connsiteX35" fmla="*/ 488241 w 1728872"/>
              <a:gd name="connsiteY35" fmla="*/ 1053492 h 2729893"/>
              <a:gd name="connsiteX36" fmla="*/ 490622 w 1728872"/>
              <a:gd name="connsiteY36" fmla="*/ 1155887 h 2729893"/>
              <a:gd name="connsiteX37" fmla="*/ 452522 w 1728872"/>
              <a:gd name="connsiteY37" fmla="*/ 1215418 h 2729893"/>
              <a:gd name="connsiteX38" fmla="*/ 400134 w 1728872"/>
              <a:gd name="connsiteY38" fmla="*/ 1208274 h 2729893"/>
              <a:gd name="connsiteX39" fmla="*/ 385847 w 1728872"/>
              <a:gd name="connsiteY39" fmla="*/ 1258281 h 2729893"/>
              <a:gd name="connsiteX40" fmla="*/ 381085 w 1728872"/>
              <a:gd name="connsiteY40" fmla="*/ 1291618 h 2729893"/>
              <a:gd name="connsiteX41" fmla="*/ 376322 w 1728872"/>
              <a:gd name="connsiteY41" fmla="*/ 1305906 h 2729893"/>
              <a:gd name="connsiteX42" fmla="*/ 371560 w 1728872"/>
              <a:gd name="connsiteY42" fmla="*/ 1324956 h 2729893"/>
              <a:gd name="connsiteX43" fmla="*/ 366797 w 1728872"/>
              <a:gd name="connsiteY43" fmla="*/ 1348768 h 2729893"/>
              <a:gd name="connsiteX44" fmla="*/ 338222 w 1728872"/>
              <a:gd name="connsiteY44" fmla="*/ 1377343 h 2729893"/>
              <a:gd name="connsiteX45" fmla="*/ 319172 w 1728872"/>
              <a:gd name="connsiteY45" fmla="*/ 1391631 h 2729893"/>
              <a:gd name="connsiteX46" fmla="*/ 290597 w 1728872"/>
              <a:gd name="connsiteY46" fmla="*/ 1401156 h 2729893"/>
              <a:gd name="connsiteX47" fmla="*/ 276310 w 1728872"/>
              <a:gd name="connsiteY47" fmla="*/ 1415443 h 2729893"/>
              <a:gd name="connsiteX48" fmla="*/ 262022 w 1728872"/>
              <a:gd name="connsiteY48" fmla="*/ 1424968 h 2729893"/>
              <a:gd name="connsiteX49" fmla="*/ 257260 w 1728872"/>
              <a:gd name="connsiteY49" fmla="*/ 1439256 h 2729893"/>
              <a:gd name="connsiteX50" fmla="*/ 242972 w 1728872"/>
              <a:gd name="connsiteY50" fmla="*/ 1463068 h 2729893"/>
              <a:gd name="connsiteX51" fmla="*/ 209635 w 1728872"/>
              <a:gd name="connsiteY51" fmla="*/ 1496406 h 2729893"/>
              <a:gd name="connsiteX52" fmla="*/ 195347 w 1728872"/>
              <a:gd name="connsiteY52" fmla="*/ 1510693 h 2729893"/>
              <a:gd name="connsiteX53" fmla="*/ 157247 w 1728872"/>
              <a:gd name="connsiteY53" fmla="*/ 1539268 h 2729893"/>
              <a:gd name="connsiteX54" fmla="*/ 142960 w 1728872"/>
              <a:gd name="connsiteY54" fmla="*/ 1553556 h 2729893"/>
              <a:gd name="connsiteX55" fmla="*/ 114385 w 1728872"/>
              <a:gd name="connsiteY55" fmla="*/ 1577368 h 2729893"/>
              <a:gd name="connsiteX56" fmla="*/ 109622 w 1728872"/>
              <a:gd name="connsiteY56" fmla="*/ 1591656 h 2729893"/>
              <a:gd name="connsiteX57" fmla="*/ 100097 w 1728872"/>
              <a:gd name="connsiteY57" fmla="*/ 1653568 h 2729893"/>
              <a:gd name="connsiteX58" fmla="*/ 71522 w 1728872"/>
              <a:gd name="connsiteY58" fmla="*/ 1677381 h 2729893"/>
              <a:gd name="connsiteX59" fmla="*/ 38185 w 1728872"/>
              <a:gd name="connsiteY59" fmla="*/ 1720243 h 2729893"/>
              <a:gd name="connsiteX60" fmla="*/ 28660 w 1728872"/>
              <a:gd name="connsiteY60" fmla="*/ 1739293 h 2729893"/>
              <a:gd name="connsiteX61" fmla="*/ 42947 w 1728872"/>
              <a:gd name="connsiteY61" fmla="*/ 1786918 h 2729893"/>
              <a:gd name="connsiteX62" fmla="*/ 47710 w 1728872"/>
              <a:gd name="connsiteY62" fmla="*/ 1805968 h 2729893"/>
              <a:gd name="connsiteX63" fmla="*/ 52472 w 1728872"/>
              <a:gd name="connsiteY63" fmla="*/ 1820256 h 2729893"/>
              <a:gd name="connsiteX64" fmla="*/ 38185 w 1728872"/>
              <a:gd name="connsiteY64" fmla="*/ 1877406 h 2729893"/>
              <a:gd name="connsiteX65" fmla="*/ 28660 w 1728872"/>
              <a:gd name="connsiteY65" fmla="*/ 1905981 h 2729893"/>
              <a:gd name="connsiteX66" fmla="*/ 57235 w 1728872"/>
              <a:gd name="connsiteY66" fmla="*/ 1958368 h 2729893"/>
              <a:gd name="connsiteX67" fmla="*/ 61997 w 1728872"/>
              <a:gd name="connsiteY67" fmla="*/ 1977418 h 2729893"/>
              <a:gd name="connsiteX68" fmla="*/ 23897 w 1728872"/>
              <a:gd name="connsiteY68" fmla="*/ 1977418 h 2729893"/>
              <a:gd name="connsiteX69" fmla="*/ 85 w 1728872"/>
              <a:gd name="connsiteY69" fmla="*/ 1982181 h 2729893"/>
              <a:gd name="connsiteX70" fmla="*/ 19135 w 1728872"/>
              <a:gd name="connsiteY70" fmla="*/ 2020281 h 2729893"/>
              <a:gd name="connsiteX71" fmla="*/ 33422 w 1728872"/>
              <a:gd name="connsiteY71" fmla="*/ 2206018 h 2729893"/>
              <a:gd name="connsiteX72" fmla="*/ 47710 w 1728872"/>
              <a:gd name="connsiteY72" fmla="*/ 2277456 h 2729893"/>
              <a:gd name="connsiteX73" fmla="*/ 66760 w 1728872"/>
              <a:gd name="connsiteY73" fmla="*/ 2301268 h 2729893"/>
              <a:gd name="connsiteX74" fmla="*/ 76285 w 1728872"/>
              <a:gd name="connsiteY74" fmla="*/ 2315556 h 2729893"/>
              <a:gd name="connsiteX75" fmla="*/ 104860 w 1728872"/>
              <a:gd name="connsiteY75" fmla="*/ 2329843 h 2729893"/>
              <a:gd name="connsiteX76" fmla="*/ 157247 w 1728872"/>
              <a:gd name="connsiteY76" fmla="*/ 2391756 h 2729893"/>
              <a:gd name="connsiteX77" fmla="*/ 171535 w 1728872"/>
              <a:gd name="connsiteY77" fmla="*/ 2425093 h 2729893"/>
              <a:gd name="connsiteX78" fmla="*/ 176297 w 1728872"/>
              <a:gd name="connsiteY78" fmla="*/ 2448906 h 2729893"/>
              <a:gd name="connsiteX79" fmla="*/ 190585 w 1728872"/>
              <a:gd name="connsiteY79" fmla="*/ 2467956 h 2729893"/>
              <a:gd name="connsiteX80" fmla="*/ 195347 w 1728872"/>
              <a:gd name="connsiteY80" fmla="*/ 2482243 h 2729893"/>
              <a:gd name="connsiteX81" fmla="*/ 204872 w 1728872"/>
              <a:gd name="connsiteY81" fmla="*/ 2501293 h 2729893"/>
              <a:gd name="connsiteX82" fmla="*/ 209635 w 1728872"/>
              <a:gd name="connsiteY82" fmla="*/ 2525106 h 2729893"/>
              <a:gd name="connsiteX83" fmla="*/ 233447 w 1728872"/>
              <a:gd name="connsiteY83" fmla="*/ 2567968 h 2729893"/>
              <a:gd name="connsiteX84" fmla="*/ 238210 w 1728872"/>
              <a:gd name="connsiteY84" fmla="*/ 2582256 h 2729893"/>
              <a:gd name="connsiteX85" fmla="*/ 262022 w 1728872"/>
              <a:gd name="connsiteY85" fmla="*/ 2606068 h 2729893"/>
              <a:gd name="connsiteX86" fmla="*/ 271547 w 1728872"/>
              <a:gd name="connsiteY86" fmla="*/ 2620356 h 2729893"/>
              <a:gd name="connsiteX87" fmla="*/ 300122 w 1728872"/>
              <a:gd name="connsiteY87" fmla="*/ 2625118 h 2729893"/>
              <a:gd name="connsiteX88" fmla="*/ 395372 w 1728872"/>
              <a:gd name="connsiteY88" fmla="*/ 2653693 h 2729893"/>
              <a:gd name="connsiteX89" fmla="*/ 395372 w 1728872"/>
              <a:gd name="connsiteY89" fmla="*/ 2653693 h 2729893"/>
              <a:gd name="connsiteX90" fmla="*/ 452522 w 1728872"/>
              <a:gd name="connsiteY90" fmla="*/ 2672743 h 2729893"/>
              <a:gd name="connsiteX91" fmla="*/ 476335 w 1728872"/>
              <a:gd name="connsiteY91" fmla="*/ 2682268 h 2729893"/>
              <a:gd name="connsiteX92" fmla="*/ 504910 w 1728872"/>
              <a:gd name="connsiteY92" fmla="*/ 2691793 h 2729893"/>
              <a:gd name="connsiteX93" fmla="*/ 552535 w 1728872"/>
              <a:gd name="connsiteY93" fmla="*/ 2701318 h 2729893"/>
              <a:gd name="connsiteX94" fmla="*/ 600160 w 1728872"/>
              <a:gd name="connsiteY94" fmla="*/ 2715606 h 2729893"/>
              <a:gd name="connsiteX95" fmla="*/ 628735 w 1728872"/>
              <a:gd name="connsiteY95" fmla="*/ 2725131 h 2729893"/>
              <a:gd name="connsiteX96" fmla="*/ 643022 w 1728872"/>
              <a:gd name="connsiteY96" fmla="*/ 2729893 h 2729893"/>
              <a:gd name="connsiteX97" fmla="*/ 652547 w 1728872"/>
              <a:gd name="connsiteY97" fmla="*/ 2663218 h 2729893"/>
              <a:gd name="connsiteX98" fmla="*/ 666835 w 1728872"/>
              <a:gd name="connsiteY98" fmla="*/ 2653693 h 2729893"/>
              <a:gd name="connsiteX99" fmla="*/ 695410 w 1728872"/>
              <a:gd name="connsiteY99" fmla="*/ 2644168 h 2729893"/>
              <a:gd name="connsiteX100" fmla="*/ 709697 w 1728872"/>
              <a:gd name="connsiteY100" fmla="*/ 2634643 h 2729893"/>
              <a:gd name="connsiteX101" fmla="*/ 738272 w 1728872"/>
              <a:gd name="connsiteY101" fmla="*/ 2625118 h 2729893"/>
              <a:gd name="connsiteX102" fmla="*/ 771610 w 1728872"/>
              <a:gd name="connsiteY102" fmla="*/ 2610831 h 2729893"/>
              <a:gd name="connsiteX103" fmla="*/ 800185 w 1728872"/>
              <a:gd name="connsiteY103" fmla="*/ 2587018 h 2729893"/>
              <a:gd name="connsiteX104" fmla="*/ 833522 w 1728872"/>
              <a:gd name="connsiteY104" fmla="*/ 2553681 h 2729893"/>
              <a:gd name="connsiteX105" fmla="*/ 895435 w 1728872"/>
              <a:gd name="connsiteY105" fmla="*/ 2534631 h 2729893"/>
              <a:gd name="connsiteX106" fmla="*/ 924010 w 1728872"/>
              <a:gd name="connsiteY106" fmla="*/ 2520343 h 2729893"/>
              <a:gd name="connsiteX107" fmla="*/ 962110 w 1728872"/>
              <a:gd name="connsiteY107" fmla="*/ 2510818 h 2729893"/>
              <a:gd name="connsiteX108" fmla="*/ 976397 w 1728872"/>
              <a:gd name="connsiteY108" fmla="*/ 2506056 h 2729893"/>
              <a:gd name="connsiteX109" fmla="*/ 995447 w 1728872"/>
              <a:gd name="connsiteY109" fmla="*/ 2501293 h 2729893"/>
              <a:gd name="connsiteX110" fmla="*/ 1014497 w 1728872"/>
              <a:gd name="connsiteY110" fmla="*/ 2491768 h 2729893"/>
              <a:gd name="connsiteX111" fmla="*/ 1062122 w 1728872"/>
              <a:gd name="connsiteY111" fmla="*/ 2482243 h 2729893"/>
              <a:gd name="connsiteX112" fmla="*/ 1066885 w 1728872"/>
              <a:gd name="connsiteY112" fmla="*/ 2463193 h 2729893"/>
              <a:gd name="connsiteX113" fmla="*/ 1109747 w 1728872"/>
              <a:gd name="connsiteY113" fmla="*/ 2448906 h 2729893"/>
              <a:gd name="connsiteX114" fmla="*/ 1114510 w 1728872"/>
              <a:gd name="connsiteY114" fmla="*/ 2429856 h 2729893"/>
              <a:gd name="connsiteX115" fmla="*/ 1109747 w 1728872"/>
              <a:gd name="connsiteY115" fmla="*/ 2415568 h 2729893"/>
              <a:gd name="connsiteX116" fmla="*/ 1081172 w 1728872"/>
              <a:gd name="connsiteY116" fmla="*/ 2377468 h 2729893"/>
              <a:gd name="connsiteX117" fmla="*/ 1071647 w 1728872"/>
              <a:gd name="connsiteY117" fmla="*/ 2363181 h 2729893"/>
              <a:gd name="connsiteX118" fmla="*/ 1038310 w 1728872"/>
              <a:gd name="connsiteY118" fmla="*/ 2320318 h 2729893"/>
              <a:gd name="connsiteX119" fmla="*/ 1066885 w 1728872"/>
              <a:gd name="connsiteY119" fmla="*/ 2253643 h 2729893"/>
              <a:gd name="connsiteX120" fmla="*/ 1081172 w 1728872"/>
              <a:gd name="connsiteY120" fmla="*/ 2248881 h 2729893"/>
              <a:gd name="connsiteX121" fmla="*/ 1100222 w 1728872"/>
              <a:gd name="connsiteY121" fmla="*/ 2234593 h 2729893"/>
              <a:gd name="connsiteX122" fmla="*/ 1114510 w 1728872"/>
              <a:gd name="connsiteY122" fmla="*/ 2225068 h 2729893"/>
              <a:gd name="connsiteX123" fmla="*/ 1128797 w 1728872"/>
              <a:gd name="connsiteY123" fmla="*/ 2210781 h 2729893"/>
              <a:gd name="connsiteX124" fmla="*/ 1138322 w 1728872"/>
              <a:gd name="connsiteY124" fmla="*/ 2186968 h 2729893"/>
              <a:gd name="connsiteX125" fmla="*/ 1157372 w 1728872"/>
              <a:gd name="connsiteY125" fmla="*/ 2158393 h 2729893"/>
              <a:gd name="connsiteX126" fmla="*/ 1176422 w 1728872"/>
              <a:gd name="connsiteY126" fmla="*/ 2129818 h 2729893"/>
              <a:gd name="connsiteX127" fmla="*/ 1190710 w 1728872"/>
              <a:gd name="connsiteY127" fmla="*/ 2120293 h 2729893"/>
              <a:gd name="connsiteX128" fmla="*/ 1309772 w 1728872"/>
              <a:gd name="connsiteY128" fmla="*/ 2110768 h 2729893"/>
              <a:gd name="connsiteX129" fmla="*/ 1324060 w 1728872"/>
              <a:gd name="connsiteY129" fmla="*/ 2091718 h 2729893"/>
              <a:gd name="connsiteX130" fmla="*/ 1333585 w 1728872"/>
              <a:gd name="connsiteY130" fmla="*/ 2063143 h 2729893"/>
              <a:gd name="connsiteX131" fmla="*/ 1357397 w 1728872"/>
              <a:gd name="connsiteY131" fmla="*/ 2053618 h 2729893"/>
              <a:gd name="connsiteX132" fmla="*/ 1405022 w 1728872"/>
              <a:gd name="connsiteY132" fmla="*/ 2044093 h 2729893"/>
              <a:gd name="connsiteX133" fmla="*/ 1395497 w 1728872"/>
              <a:gd name="connsiteY133" fmla="*/ 2020281 h 2729893"/>
              <a:gd name="connsiteX134" fmla="*/ 1419310 w 1728872"/>
              <a:gd name="connsiteY134" fmla="*/ 2015518 h 2729893"/>
              <a:gd name="connsiteX135" fmla="*/ 1476460 w 1728872"/>
              <a:gd name="connsiteY135" fmla="*/ 2001231 h 2729893"/>
              <a:gd name="connsiteX136" fmla="*/ 1490747 w 1728872"/>
              <a:gd name="connsiteY136" fmla="*/ 1996468 h 2729893"/>
              <a:gd name="connsiteX137" fmla="*/ 1528847 w 1728872"/>
              <a:gd name="connsiteY137" fmla="*/ 1991706 h 2729893"/>
              <a:gd name="connsiteX138" fmla="*/ 1543135 w 1728872"/>
              <a:gd name="connsiteY138" fmla="*/ 1967893 h 2729893"/>
              <a:gd name="connsiteX139" fmla="*/ 1552660 w 1728872"/>
              <a:gd name="connsiteY139" fmla="*/ 1915506 h 2729893"/>
              <a:gd name="connsiteX140" fmla="*/ 1595522 w 1728872"/>
              <a:gd name="connsiteY140" fmla="*/ 1905981 h 2729893"/>
              <a:gd name="connsiteX141" fmla="*/ 1605047 w 1728872"/>
              <a:gd name="connsiteY141" fmla="*/ 1891693 h 2729893"/>
              <a:gd name="connsiteX142" fmla="*/ 1609810 w 1728872"/>
              <a:gd name="connsiteY142" fmla="*/ 1877406 h 2729893"/>
              <a:gd name="connsiteX143" fmla="*/ 1628860 w 1728872"/>
              <a:gd name="connsiteY143" fmla="*/ 1863118 h 2729893"/>
              <a:gd name="connsiteX144" fmla="*/ 1657435 w 1728872"/>
              <a:gd name="connsiteY144" fmla="*/ 1834543 h 2729893"/>
              <a:gd name="connsiteX145" fmla="*/ 1647910 w 1728872"/>
              <a:gd name="connsiteY145" fmla="*/ 1791681 h 2729893"/>
              <a:gd name="connsiteX146" fmla="*/ 1624097 w 1728872"/>
              <a:gd name="connsiteY146" fmla="*/ 1763106 h 2729893"/>
              <a:gd name="connsiteX147" fmla="*/ 1581235 w 1728872"/>
              <a:gd name="connsiteY147" fmla="*/ 1715481 h 2729893"/>
              <a:gd name="connsiteX148" fmla="*/ 1562185 w 1728872"/>
              <a:gd name="connsiteY148" fmla="*/ 1710718 h 2729893"/>
              <a:gd name="connsiteX149" fmla="*/ 1547897 w 1728872"/>
              <a:gd name="connsiteY149" fmla="*/ 1677381 h 2729893"/>
              <a:gd name="connsiteX150" fmla="*/ 1585997 w 1728872"/>
              <a:gd name="connsiteY150" fmla="*/ 1653568 h 2729893"/>
              <a:gd name="connsiteX151" fmla="*/ 1619335 w 1728872"/>
              <a:gd name="connsiteY151" fmla="*/ 1639281 h 2729893"/>
              <a:gd name="connsiteX152" fmla="*/ 1652672 w 1728872"/>
              <a:gd name="connsiteY152" fmla="*/ 1629756 h 2729893"/>
              <a:gd name="connsiteX153" fmla="*/ 1681247 w 1728872"/>
              <a:gd name="connsiteY153" fmla="*/ 1620231 h 2729893"/>
              <a:gd name="connsiteX154" fmla="*/ 1695535 w 1728872"/>
              <a:gd name="connsiteY154" fmla="*/ 1601181 h 2729893"/>
              <a:gd name="connsiteX155" fmla="*/ 1705060 w 1728872"/>
              <a:gd name="connsiteY155" fmla="*/ 1586893 h 2729893"/>
              <a:gd name="connsiteX156" fmla="*/ 1700297 w 1728872"/>
              <a:gd name="connsiteY156" fmla="*/ 1544031 h 2729893"/>
              <a:gd name="connsiteX157" fmla="*/ 1686010 w 1728872"/>
              <a:gd name="connsiteY157" fmla="*/ 1524981 h 2729893"/>
              <a:gd name="connsiteX158" fmla="*/ 1681247 w 1728872"/>
              <a:gd name="connsiteY158" fmla="*/ 1505931 h 2729893"/>
              <a:gd name="connsiteX159" fmla="*/ 1671722 w 1728872"/>
              <a:gd name="connsiteY159" fmla="*/ 1477356 h 2729893"/>
              <a:gd name="connsiteX160" fmla="*/ 1676485 w 1728872"/>
              <a:gd name="connsiteY160" fmla="*/ 1410681 h 2729893"/>
              <a:gd name="connsiteX161" fmla="*/ 1681247 w 1728872"/>
              <a:gd name="connsiteY161" fmla="*/ 1372581 h 2729893"/>
              <a:gd name="connsiteX162" fmla="*/ 1700297 w 1728872"/>
              <a:gd name="connsiteY162" fmla="*/ 1353531 h 2729893"/>
              <a:gd name="connsiteX163" fmla="*/ 1709822 w 1728872"/>
              <a:gd name="connsiteY163" fmla="*/ 1329718 h 2729893"/>
              <a:gd name="connsiteX164" fmla="*/ 1714585 w 1728872"/>
              <a:gd name="connsiteY164" fmla="*/ 1315431 h 2729893"/>
              <a:gd name="connsiteX165" fmla="*/ 1728872 w 1728872"/>
              <a:gd name="connsiteY165" fmla="*/ 1286856 h 2729893"/>
              <a:gd name="connsiteX166" fmla="*/ 1719347 w 1728872"/>
              <a:gd name="connsiteY166" fmla="*/ 1196368 h 2729893"/>
              <a:gd name="connsiteX167" fmla="*/ 1681247 w 1728872"/>
              <a:gd name="connsiteY167" fmla="*/ 1158268 h 2729893"/>
              <a:gd name="connsiteX168" fmla="*/ 1666960 w 1728872"/>
              <a:gd name="connsiteY168" fmla="*/ 1143981 h 2729893"/>
              <a:gd name="connsiteX169" fmla="*/ 1652672 w 1728872"/>
              <a:gd name="connsiteY169" fmla="*/ 1129693 h 2729893"/>
              <a:gd name="connsiteX170" fmla="*/ 1633622 w 1728872"/>
              <a:gd name="connsiteY170" fmla="*/ 1120168 h 2729893"/>
              <a:gd name="connsiteX171" fmla="*/ 1614572 w 1728872"/>
              <a:gd name="connsiteY171" fmla="*/ 1101118 h 2729893"/>
              <a:gd name="connsiteX172" fmla="*/ 1600285 w 1728872"/>
              <a:gd name="connsiteY172" fmla="*/ 1096356 h 2729893"/>
              <a:gd name="connsiteX173" fmla="*/ 1581235 w 1728872"/>
              <a:gd name="connsiteY173" fmla="*/ 1086831 h 2729893"/>
              <a:gd name="connsiteX174" fmla="*/ 1547897 w 1728872"/>
              <a:gd name="connsiteY174" fmla="*/ 1077306 h 2729893"/>
              <a:gd name="connsiteX175" fmla="*/ 1528847 w 1728872"/>
              <a:gd name="connsiteY175" fmla="*/ 1067781 h 2729893"/>
              <a:gd name="connsiteX176" fmla="*/ 1500272 w 1728872"/>
              <a:gd name="connsiteY176" fmla="*/ 1063018 h 2729893"/>
              <a:gd name="connsiteX177" fmla="*/ 1481222 w 1728872"/>
              <a:gd name="connsiteY177" fmla="*/ 1029681 h 2729893"/>
              <a:gd name="connsiteX178" fmla="*/ 1466935 w 1728872"/>
              <a:gd name="connsiteY178" fmla="*/ 986818 h 2729893"/>
              <a:gd name="connsiteX179" fmla="*/ 1457410 w 1728872"/>
              <a:gd name="connsiteY179" fmla="*/ 967768 h 2729893"/>
              <a:gd name="connsiteX180" fmla="*/ 1452647 w 1728872"/>
              <a:gd name="connsiteY180" fmla="*/ 953481 h 2729893"/>
              <a:gd name="connsiteX181" fmla="*/ 1443122 w 1728872"/>
              <a:gd name="connsiteY181" fmla="*/ 929668 h 2729893"/>
              <a:gd name="connsiteX182" fmla="*/ 1452647 w 1728872"/>
              <a:gd name="connsiteY182" fmla="*/ 867756 h 2729893"/>
              <a:gd name="connsiteX183" fmla="*/ 1462172 w 1728872"/>
              <a:gd name="connsiteY183" fmla="*/ 853468 h 2729893"/>
              <a:gd name="connsiteX184" fmla="*/ 1466935 w 1728872"/>
              <a:gd name="connsiteY184" fmla="*/ 839181 h 2729893"/>
              <a:gd name="connsiteX185" fmla="*/ 1500272 w 1728872"/>
              <a:gd name="connsiteY185" fmla="*/ 786793 h 2729893"/>
              <a:gd name="connsiteX186" fmla="*/ 1519322 w 1728872"/>
              <a:gd name="connsiteY186" fmla="*/ 739168 h 2729893"/>
              <a:gd name="connsiteX187" fmla="*/ 1528847 w 1728872"/>
              <a:gd name="connsiteY187" fmla="*/ 715356 h 2729893"/>
              <a:gd name="connsiteX188" fmla="*/ 1543135 w 1728872"/>
              <a:gd name="connsiteY188" fmla="*/ 701068 h 2729893"/>
              <a:gd name="connsiteX189" fmla="*/ 1562185 w 1728872"/>
              <a:gd name="connsiteY189" fmla="*/ 686781 h 2729893"/>
              <a:gd name="connsiteX190" fmla="*/ 1590760 w 1728872"/>
              <a:gd name="connsiteY190" fmla="*/ 643918 h 2729893"/>
              <a:gd name="connsiteX191" fmla="*/ 1600285 w 1728872"/>
              <a:gd name="connsiteY191" fmla="*/ 615343 h 2729893"/>
              <a:gd name="connsiteX192" fmla="*/ 1619335 w 1728872"/>
              <a:gd name="connsiteY192" fmla="*/ 586768 h 2729893"/>
              <a:gd name="connsiteX193" fmla="*/ 1614572 w 1728872"/>
              <a:gd name="connsiteY193" fmla="*/ 491518 h 2729893"/>
              <a:gd name="connsiteX194" fmla="*/ 1585997 w 1728872"/>
              <a:gd name="connsiteY194" fmla="*/ 467706 h 2729893"/>
              <a:gd name="connsiteX195" fmla="*/ 1571710 w 1728872"/>
              <a:gd name="connsiteY195" fmla="*/ 462943 h 2729893"/>
              <a:gd name="connsiteX196" fmla="*/ 1538372 w 1728872"/>
              <a:gd name="connsiteY196" fmla="*/ 448656 h 2729893"/>
              <a:gd name="connsiteX197" fmla="*/ 1533610 w 1728872"/>
              <a:gd name="connsiteY197" fmla="*/ 429606 h 2729893"/>
              <a:gd name="connsiteX198" fmla="*/ 1528847 w 1728872"/>
              <a:gd name="connsiteY198" fmla="*/ 343881 h 2729893"/>
              <a:gd name="connsiteX199" fmla="*/ 1514560 w 1728872"/>
              <a:gd name="connsiteY199" fmla="*/ 324831 h 2729893"/>
              <a:gd name="connsiteX200" fmla="*/ 1505035 w 1728872"/>
              <a:gd name="connsiteY200" fmla="*/ 310543 h 2729893"/>
              <a:gd name="connsiteX201" fmla="*/ 1485985 w 1728872"/>
              <a:gd name="connsiteY201" fmla="*/ 305781 h 2729893"/>
              <a:gd name="connsiteX202" fmla="*/ 1457410 w 1728872"/>
              <a:gd name="connsiteY202" fmla="*/ 296256 h 2729893"/>
              <a:gd name="connsiteX203" fmla="*/ 1481222 w 1728872"/>
              <a:gd name="connsiteY203" fmla="*/ 272443 h 2729893"/>
              <a:gd name="connsiteX204" fmla="*/ 1500272 w 1728872"/>
              <a:gd name="connsiteY204" fmla="*/ 234343 h 2729893"/>
              <a:gd name="connsiteX205" fmla="*/ 1514560 w 1728872"/>
              <a:gd name="connsiteY205" fmla="*/ 162906 h 2729893"/>
              <a:gd name="connsiteX206" fmla="*/ 1519322 w 1728872"/>
              <a:gd name="connsiteY206" fmla="*/ 139093 h 2729893"/>
              <a:gd name="connsiteX207" fmla="*/ 1524085 w 1728872"/>
              <a:gd name="connsiteY207" fmla="*/ 124806 h 2729893"/>
              <a:gd name="connsiteX208" fmla="*/ 1528847 w 1728872"/>
              <a:gd name="connsiteY208" fmla="*/ 105756 h 2729893"/>
              <a:gd name="connsiteX209" fmla="*/ 1547897 w 1728872"/>
              <a:gd name="connsiteY209" fmla="*/ 77181 h 2729893"/>
              <a:gd name="connsiteX210" fmla="*/ 1557422 w 1728872"/>
              <a:gd name="connsiteY210" fmla="*/ 62893 h 2729893"/>
              <a:gd name="connsiteX211" fmla="*/ 1538372 w 1728872"/>
              <a:gd name="connsiteY211" fmla="*/ 20031 h 2729893"/>
              <a:gd name="connsiteX0" fmla="*/ 1538372 w 1728872"/>
              <a:gd name="connsiteY0" fmla="*/ 20031 h 2729893"/>
              <a:gd name="connsiteX1" fmla="*/ 1485985 w 1728872"/>
              <a:gd name="connsiteY1" fmla="*/ 8125 h 2729893"/>
              <a:gd name="connsiteX2" fmla="*/ 1445503 w 1728872"/>
              <a:gd name="connsiteY2" fmla="*/ 3361 h 2729893"/>
              <a:gd name="connsiteX3" fmla="*/ 1338347 w 1728872"/>
              <a:gd name="connsiteY3" fmla="*/ 67656 h 2729893"/>
              <a:gd name="connsiteX4" fmla="*/ 1288341 w 1728872"/>
              <a:gd name="connsiteY4" fmla="*/ 122425 h 2729893"/>
              <a:gd name="connsiteX5" fmla="*/ 1221666 w 1728872"/>
              <a:gd name="connsiteY5" fmla="*/ 124805 h 2729893"/>
              <a:gd name="connsiteX6" fmla="*/ 1202616 w 1728872"/>
              <a:gd name="connsiteY6" fmla="*/ 146238 h 2729893"/>
              <a:gd name="connsiteX7" fmla="*/ 1138322 w 1728872"/>
              <a:gd name="connsiteY7" fmla="*/ 165288 h 2729893"/>
              <a:gd name="connsiteX8" fmla="*/ 1085935 w 1728872"/>
              <a:gd name="connsiteY8" fmla="*/ 243868 h 2729893"/>
              <a:gd name="connsiteX9" fmla="*/ 1059741 w 1728872"/>
              <a:gd name="connsiteY9" fmla="*/ 296256 h 2729893"/>
              <a:gd name="connsiteX10" fmla="*/ 966872 w 1728872"/>
              <a:gd name="connsiteY10" fmla="*/ 267681 h 2729893"/>
              <a:gd name="connsiteX11" fmla="*/ 909722 w 1728872"/>
              <a:gd name="connsiteY11" fmla="*/ 310543 h 2729893"/>
              <a:gd name="connsiteX12" fmla="*/ 885910 w 1728872"/>
              <a:gd name="connsiteY12" fmla="*/ 405793 h 2729893"/>
              <a:gd name="connsiteX13" fmla="*/ 854953 w 1728872"/>
              <a:gd name="connsiteY13" fmla="*/ 489137 h 2729893"/>
              <a:gd name="connsiteX14" fmla="*/ 769229 w 1728872"/>
              <a:gd name="connsiteY14" fmla="*/ 470086 h 2729893"/>
              <a:gd name="connsiteX15" fmla="*/ 716841 w 1728872"/>
              <a:gd name="connsiteY15" fmla="*/ 484375 h 2729893"/>
              <a:gd name="connsiteX16" fmla="*/ 681122 w 1728872"/>
              <a:gd name="connsiteY16" fmla="*/ 524857 h 2729893"/>
              <a:gd name="connsiteX17" fmla="*/ 633497 w 1728872"/>
              <a:gd name="connsiteY17" fmla="*/ 529619 h 2729893"/>
              <a:gd name="connsiteX18" fmla="*/ 631115 w 1728872"/>
              <a:gd name="connsiteY18" fmla="*/ 562956 h 2729893"/>
              <a:gd name="connsiteX19" fmla="*/ 595397 w 1728872"/>
              <a:gd name="connsiteY19" fmla="*/ 577244 h 2729893"/>
              <a:gd name="connsiteX20" fmla="*/ 581110 w 1728872"/>
              <a:gd name="connsiteY20" fmla="*/ 624868 h 2729893"/>
              <a:gd name="connsiteX21" fmla="*/ 564441 w 1728872"/>
              <a:gd name="connsiteY21" fmla="*/ 667731 h 2729893"/>
              <a:gd name="connsiteX22" fmla="*/ 514435 w 1728872"/>
              <a:gd name="connsiteY22" fmla="*/ 686781 h 2729893"/>
              <a:gd name="connsiteX23" fmla="*/ 535866 w 1728872"/>
              <a:gd name="connsiteY23" fmla="*/ 729643 h 2729893"/>
              <a:gd name="connsiteX24" fmla="*/ 571585 w 1728872"/>
              <a:gd name="connsiteY24" fmla="*/ 751075 h 2729893"/>
              <a:gd name="connsiteX25" fmla="*/ 595397 w 1728872"/>
              <a:gd name="connsiteY25" fmla="*/ 746313 h 2729893"/>
              <a:gd name="connsiteX26" fmla="*/ 616828 w 1728872"/>
              <a:gd name="connsiteY26" fmla="*/ 782031 h 2729893"/>
              <a:gd name="connsiteX27" fmla="*/ 604922 w 1728872"/>
              <a:gd name="connsiteY27" fmla="*/ 839181 h 2729893"/>
              <a:gd name="connsiteX28" fmla="*/ 635879 w 1728872"/>
              <a:gd name="connsiteY28" fmla="*/ 874900 h 2729893"/>
              <a:gd name="connsiteX29" fmla="*/ 588253 w 1728872"/>
              <a:gd name="connsiteY29" fmla="*/ 901094 h 2729893"/>
              <a:gd name="connsiteX30" fmla="*/ 566822 w 1728872"/>
              <a:gd name="connsiteY30" fmla="*/ 889186 h 2729893"/>
              <a:gd name="connsiteX31" fmla="*/ 566822 w 1728872"/>
              <a:gd name="connsiteY31" fmla="*/ 958243 h 2729893"/>
              <a:gd name="connsiteX32" fmla="*/ 509672 w 1728872"/>
              <a:gd name="connsiteY32" fmla="*/ 1005868 h 2729893"/>
              <a:gd name="connsiteX33" fmla="*/ 476335 w 1728872"/>
              <a:gd name="connsiteY33" fmla="*/ 986818 h 2729893"/>
              <a:gd name="connsiteX34" fmla="*/ 462047 w 1728872"/>
              <a:gd name="connsiteY34" fmla="*/ 1015393 h 2729893"/>
              <a:gd name="connsiteX35" fmla="*/ 488241 w 1728872"/>
              <a:gd name="connsiteY35" fmla="*/ 1053492 h 2729893"/>
              <a:gd name="connsiteX36" fmla="*/ 490622 w 1728872"/>
              <a:gd name="connsiteY36" fmla="*/ 1155887 h 2729893"/>
              <a:gd name="connsiteX37" fmla="*/ 452522 w 1728872"/>
              <a:gd name="connsiteY37" fmla="*/ 1215418 h 2729893"/>
              <a:gd name="connsiteX38" fmla="*/ 400134 w 1728872"/>
              <a:gd name="connsiteY38" fmla="*/ 1205893 h 2729893"/>
              <a:gd name="connsiteX39" fmla="*/ 385847 w 1728872"/>
              <a:gd name="connsiteY39" fmla="*/ 1258281 h 2729893"/>
              <a:gd name="connsiteX40" fmla="*/ 381085 w 1728872"/>
              <a:gd name="connsiteY40" fmla="*/ 1291618 h 2729893"/>
              <a:gd name="connsiteX41" fmla="*/ 376322 w 1728872"/>
              <a:gd name="connsiteY41" fmla="*/ 1305906 h 2729893"/>
              <a:gd name="connsiteX42" fmla="*/ 371560 w 1728872"/>
              <a:gd name="connsiteY42" fmla="*/ 1324956 h 2729893"/>
              <a:gd name="connsiteX43" fmla="*/ 366797 w 1728872"/>
              <a:gd name="connsiteY43" fmla="*/ 1348768 h 2729893"/>
              <a:gd name="connsiteX44" fmla="*/ 338222 w 1728872"/>
              <a:gd name="connsiteY44" fmla="*/ 1377343 h 2729893"/>
              <a:gd name="connsiteX45" fmla="*/ 319172 w 1728872"/>
              <a:gd name="connsiteY45" fmla="*/ 1391631 h 2729893"/>
              <a:gd name="connsiteX46" fmla="*/ 290597 w 1728872"/>
              <a:gd name="connsiteY46" fmla="*/ 1401156 h 2729893"/>
              <a:gd name="connsiteX47" fmla="*/ 276310 w 1728872"/>
              <a:gd name="connsiteY47" fmla="*/ 1415443 h 2729893"/>
              <a:gd name="connsiteX48" fmla="*/ 262022 w 1728872"/>
              <a:gd name="connsiteY48" fmla="*/ 1424968 h 2729893"/>
              <a:gd name="connsiteX49" fmla="*/ 257260 w 1728872"/>
              <a:gd name="connsiteY49" fmla="*/ 1439256 h 2729893"/>
              <a:gd name="connsiteX50" fmla="*/ 242972 w 1728872"/>
              <a:gd name="connsiteY50" fmla="*/ 1463068 h 2729893"/>
              <a:gd name="connsiteX51" fmla="*/ 209635 w 1728872"/>
              <a:gd name="connsiteY51" fmla="*/ 1496406 h 2729893"/>
              <a:gd name="connsiteX52" fmla="*/ 195347 w 1728872"/>
              <a:gd name="connsiteY52" fmla="*/ 1510693 h 2729893"/>
              <a:gd name="connsiteX53" fmla="*/ 157247 w 1728872"/>
              <a:gd name="connsiteY53" fmla="*/ 1539268 h 2729893"/>
              <a:gd name="connsiteX54" fmla="*/ 142960 w 1728872"/>
              <a:gd name="connsiteY54" fmla="*/ 1553556 h 2729893"/>
              <a:gd name="connsiteX55" fmla="*/ 114385 w 1728872"/>
              <a:gd name="connsiteY55" fmla="*/ 1577368 h 2729893"/>
              <a:gd name="connsiteX56" fmla="*/ 109622 w 1728872"/>
              <a:gd name="connsiteY56" fmla="*/ 1591656 h 2729893"/>
              <a:gd name="connsiteX57" fmla="*/ 100097 w 1728872"/>
              <a:gd name="connsiteY57" fmla="*/ 1653568 h 2729893"/>
              <a:gd name="connsiteX58" fmla="*/ 71522 w 1728872"/>
              <a:gd name="connsiteY58" fmla="*/ 1677381 h 2729893"/>
              <a:gd name="connsiteX59" fmla="*/ 38185 w 1728872"/>
              <a:gd name="connsiteY59" fmla="*/ 1720243 h 2729893"/>
              <a:gd name="connsiteX60" fmla="*/ 28660 w 1728872"/>
              <a:gd name="connsiteY60" fmla="*/ 1739293 h 2729893"/>
              <a:gd name="connsiteX61" fmla="*/ 42947 w 1728872"/>
              <a:gd name="connsiteY61" fmla="*/ 1786918 h 2729893"/>
              <a:gd name="connsiteX62" fmla="*/ 47710 w 1728872"/>
              <a:gd name="connsiteY62" fmla="*/ 1805968 h 2729893"/>
              <a:gd name="connsiteX63" fmla="*/ 52472 w 1728872"/>
              <a:gd name="connsiteY63" fmla="*/ 1820256 h 2729893"/>
              <a:gd name="connsiteX64" fmla="*/ 38185 w 1728872"/>
              <a:gd name="connsiteY64" fmla="*/ 1877406 h 2729893"/>
              <a:gd name="connsiteX65" fmla="*/ 28660 w 1728872"/>
              <a:gd name="connsiteY65" fmla="*/ 1905981 h 2729893"/>
              <a:gd name="connsiteX66" fmla="*/ 57235 w 1728872"/>
              <a:gd name="connsiteY66" fmla="*/ 1958368 h 2729893"/>
              <a:gd name="connsiteX67" fmla="*/ 61997 w 1728872"/>
              <a:gd name="connsiteY67" fmla="*/ 1977418 h 2729893"/>
              <a:gd name="connsiteX68" fmla="*/ 23897 w 1728872"/>
              <a:gd name="connsiteY68" fmla="*/ 1977418 h 2729893"/>
              <a:gd name="connsiteX69" fmla="*/ 85 w 1728872"/>
              <a:gd name="connsiteY69" fmla="*/ 1982181 h 2729893"/>
              <a:gd name="connsiteX70" fmla="*/ 19135 w 1728872"/>
              <a:gd name="connsiteY70" fmla="*/ 2020281 h 2729893"/>
              <a:gd name="connsiteX71" fmla="*/ 33422 w 1728872"/>
              <a:gd name="connsiteY71" fmla="*/ 2206018 h 2729893"/>
              <a:gd name="connsiteX72" fmla="*/ 47710 w 1728872"/>
              <a:gd name="connsiteY72" fmla="*/ 2277456 h 2729893"/>
              <a:gd name="connsiteX73" fmla="*/ 66760 w 1728872"/>
              <a:gd name="connsiteY73" fmla="*/ 2301268 h 2729893"/>
              <a:gd name="connsiteX74" fmla="*/ 76285 w 1728872"/>
              <a:gd name="connsiteY74" fmla="*/ 2315556 h 2729893"/>
              <a:gd name="connsiteX75" fmla="*/ 104860 w 1728872"/>
              <a:gd name="connsiteY75" fmla="*/ 2329843 h 2729893"/>
              <a:gd name="connsiteX76" fmla="*/ 157247 w 1728872"/>
              <a:gd name="connsiteY76" fmla="*/ 2391756 h 2729893"/>
              <a:gd name="connsiteX77" fmla="*/ 171535 w 1728872"/>
              <a:gd name="connsiteY77" fmla="*/ 2425093 h 2729893"/>
              <a:gd name="connsiteX78" fmla="*/ 176297 w 1728872"/>
              <a:gd name="connsiteY78" fmla="*/ 2448906 h 2729893"/>
              <a:gd name="connsiteX79" fmla="*/ 190585 w 1728872"/>
              <a:gd name="connsiteY79" fmla="*/ 2467956 h 2729893"/>
              <a:gd name="connsiteX80" fmla="*/ 195347 w 1728872"/>
              <a:gd name="connsiteY80" fmla="*/ 2482243 h 2729893"/>
              <a:gd name="connsiteX81" fmla="*/ 204872 w 1728872"/>
              <a:gd name="connsiteY81" fmla="*/ 2501293 h 2729893"/>
              <a:gd name="connsiteX82" fmla="*/ 209635 w 1728872"/>
              <a:gd name="connsiteY82" fmla="*/ 2525106 h 2729893"/>
              <a:gd name="connsiteX83" fmla="*/ 233447 w 1728872"/>
              <a:gd name="connsiteY83" fmla="*/ 2567968 h 2729893"/>
              <a:gd name="connsiteX84" fmla="*/ 238210 w 1728872"/>
              <a:gd name="connsiteY84" fmla="*/ 2582256 h 2729893"/>
              <a:gd name="connsiteX85" fmla="*/ 262022 w 1728872"/>
              <a:gd name="connsiteY85" fmla="*/ 2606068 h 2729893"/>
              <a:gd name="connsiteX86" fmla="*/ 271547 w 1728872"/>
              <a:gd name="connsiteY86" fmla="*/ 2620356 h 2729893"/>
              <a:gd name="connsiteX87" fmla="*/ 300122 w 1728872"/>
              <a:gd name="connsiteY87" fmla="*/ 2625118 h 2729893"/>
              <a:gd name="connsiteX88" fmla="*/ 395372 w 1728872"/>
              <a:gd name="connsiteY88" fmla="*/ 2653693 h 2729893"/>
              <a:gd name="connsiteX89" fmla="*/ 395372 w 1728872"/>
              <a:gd name="connsiteY89" fmla="*/ 2653693 h 2729893"/>
              <a:gd name="connsiteX90" fmla="*/ 452522 w 1728872"/>
              <a:gd name="connsiteY90" fmla="*/ 2672743 h 2729893"/>
              <a:gd name="connsiteX91" fmla="*/ 476335 w 1728872"/>
              <a:gd name="connsiteY91" fmla="*/ 2682268 h 2729893"/>
              <a:gd name="connsiteX92" fmla="*/ 504910 w 1728872"/>
              <a:gd name="connsiteY92" fmla="*/ 2691793 h 2729893"/>
              <a:gd name="connsiteX93" fmla="*/ 552535 w 1728872"/>
              <a:gd name="connsiteY93" fmla="*/ 2701318 h 2729893"/>
              <a:gd name="connsiteX94" fmla="*/ 600160 w 1728872"/>
              <a:gd name="connsiteY94" fmla="*/ 2715606 h 2729893"/>
              <a:gd name="connsiteX95" fmla="*/ 628735 w 1728872"/>
              <a:gd name="connsiteY95" fmla="*/ 2725131 h 2729893"/>
              <a:gd name="connsiteX96" fmla="*/ 643022 w 1728872"/>
              <a:gd name="connsiteY96" fmla="*/ 2729893 h 2729893"/>
              <a:gd name="connsiteX97" fmla="*/ 652547 w 1728872"/>
              <a:gd name="connsiteY97" fmla="*/ 2663218 h 2729893"/>
              <a:gd name="connsiteX98" fmla="*/ 666835 w 1728872"/>
              <a:gd name="connsiteY98" fmla="*/ 2653693 h 2729893"/>
              <a:gd name="connsiteX99" fmla="*/ 695410 w 1728872"/>
              <a:gd name="connsiteY99" fmla="*/ 2644168 h 2729893"/>
              <a:gd name="connsiteX100" fmla="*/ 709697 w 1728872"/>
              <a:gd name="connsiteY100" fmla="*/ 2634643 h 2729893"/>
              <a:gd name="connsiteX101" fmla="*/ 738272 w 1728872"/>
              <a:gd name="connsiteY101" fmla="*/ 2625118 h 2729893"/>
              <a:gd name="connsiteX102" fmla="*/ 771610 w 1728872"/>
              <a:gd name="connsiteY102" fmla="*/ 2610831 h 2729893"/>
              <a:gd name="connsiteX103" fmla="*/ 800185 w 1728872"/>
              <a:gd name="connsiteY103" fmla="*/ 2587018 h 2729893"/>
              <a:gd name="connsiteX104" fmla="*/ 833522 w 1728872"/>
              <a:gd name="connsiteY104" fmla="*/ 2553681 h 2729893"/>
              <a:gd name="connsiteX105" fmla="*/ 895435 w 1728872"/>
              <a:gd name="connsiteY105" fmla="*/ 2534631 h 2729893"/>
              <a:gd name="connsiteX106" fmla="*/ 924010 w 1728872"/>
              <a:gd name="connsiteY106" fmla="*/ 2520343 h 2729893"/>
              <a:gd name="connsiteX107" fmla="*/ 962110 w 1728872"/>
              <a:gd name="connsiteY107" fmla="*/ 2510818 h 2729893"/>
              <a:gd name="connsiteX108" fmla="*/ 976397 w 1728872"/>
              <a:gd name="connsiteY108" fmla="*/ 2506056 h 2729893"/>
              <a:gd name="connsiteX109" fmla="*/ 995447 w 1728872"/>
              <a:gd name="connsiteY109" fmla="*/ 2501293 h 2729893"/>
              <a:gd name="connsiteX110" fmla="*/ 1014497 w 1728872"/>
              <a:gd name="connsiteY110" fmla="*/ 2491768 h 2729893"/>
              <a:gd name="connsiteX111" fmla="*/ 1062122 w 1728872"/>
              <a:gd name="connsiteY111" fmla="*/ 2482243 h 2729893"/>
              <a:gd name="connsiteX112" fmla="*/ 1066885 w 1728872"/>
              <a:gd name="connsiteY112" fmla="*/ 2463193 h 2729893"/>
              <a:gd name="connsiteX113" fmla="*/ 1109747 w 1728872"/>
              <a:gd name="connsiteY113" fmla="*/ 2448906 h 2729893"/>
              <a:gd name="connsiteX114" fmla="*/ 1114510 w 1728872"/>
              <a:gd name="connsiteY114" fmla="*/ 2429856 h 2729893"/>
              <a:gd name="connsiteX115" fmla="*/ 1109747 w 1728872"/>
              <a:gd name="connsiteY115" fmla="*/ 2415568 h 2729893"/>
              <a:gd name="connsiteX116" fmla="*/ 1081172 w 1728872"/>
              <a:gd name="connsiteY116" fmla="*/ 2377468 h 2729893"/>
              <a:gd name="connsiteX117" fmla="*/ 1071647 w 1728872"/>
              <a:gd name="connsiteY117" fmla="*/ 2363181 h 2729893"/>
              <a:gd name="connsiteX118" fmla="*/ 1038310 w 1728872"/>
              <a:gd name="connsiteY118" fmla="*/ 2320318 h 2729893"/>
              <a:gd name="connsiteX119" fmla="*/ 1066885 w 1728872"/>
              <a:gd name="connsiteY119" fmla="*/ 2253643 h 2729893"/>
              <a:gd name="connsiteX120" fmla="*/ 1081172 w 1728872"/>
              <a:gd name="connsiteY120" fmla="*/ 2248881 h 2729893"/>
              <a:gd name="connsiteX121" fmla="*/ 1100222 w 1728872"/>
              <a:gd name="connsiteY121" fmla="*/ 2234593 h 2729893"/>
              <a:gd name="connsiteX122" fmla="*/ 1114510 w 1728872"/>
              <a:gd name="connsiteY122" fmla="*/ 2225068 h 2729893"/>
              <a:gd name="connsiteX123" fmla="*/ 1128797 w 1728872"/>
              <a:gd name="connsiteY123" fmla="*/ 2210781 h 2729893"/>
              <a:gd name="connsiteX124" fmla="*/ 1138322 w 1728872"/>
              <a:gd name="connsiteY124" fmla="*/ 2186968 h 2729893"/>
              <a:gd name="connsiteX125" fmla="*/ 1157372 w 1728872"/>
              <a:gd name="connsiteY125" fmla="*/ 2158393 h 2729893"/>
              <a:gd name="connsiteX126" fmla="*/ 1176422 w 1728872"/>
              <a:gd name="connsiteY126" fmla="*/ 2129818 h 2729893"/>
              <a:gd name="connsiteX127" fmla="*/ 1190710 w 1728872"/>
              <a:gd name="connsiteY127" fmla="*/ 2120293 h 2729893"/>
              <a:gd name="connsiteX128" fmla="*/ 1309772 w 1728872"/>
              <a:gd name="connsiteY128" fmla="*/ 2110768 h 2729893"/>
              <a:gd name="connsiteX129" fmla="*/ 1324060 w 1728872"/>
              <a:gd name="connsiteY129" fmla="*/ 2091718 h 2729893"/>
              <a:gd name="connsiteX130" fmla="*/ 1333585 w 1728872"/>
              <a:gd name="connsiteY130" fmla="*/ 2063143 h 2729893"/>
              <a:gd name="connsiteX131" fmla="*/ 1357397 w 1728872"/>
              <a:gd name="connsiteY131" fmla="*/ 2053618 h 2729893"/>
              <a:gd name="connsiteX132" fmla="*/ 1405022 w 1728872"/>
              <a:gd name="connsiteY132" fmla="*/ 2044093 h 2729893"/>
              <a:gd name="connsiteX133" fmla="*/ 1395497 w 1728872"/>
              <a:gd name="connsiteY133" fmla="*/ 2020281 h 2729893"/>
              <a:gd name="connsiteX134" fmla="*/ 1419310 w 1728872"/>
              <a:gd name="connsiteY134" fmla="*/ 2015518 h 2729893"/>
              <a:gd name="connsiteX135" fmla="*/ 1476460 w 1728872"/>
              <a:gd name="connsiteY135" fmla="*/ 2001231 h 2729893"/>
              <a:gd name="connsiteX136" fmla="*/ 1490747 w 1728872"/>
              <a:gd name="connsiteY136" fmla="*/ 1996468 h 2729893"/>
              <a:gd name="connsiteX137" fmla="*/ 1528847 w 1728872"/>
              <a:gd name="connsiteY137" fmla="*/ 1991706 h 2729893"/>
              <a:gd name="connsiteX138" fmla="*/ 1543135 w 1728872"/>
              <a:gd name="connsiteY138" fmla="*/ 1967893 h 2729893"/>
              <a:gd name="connsiteX139" fmla="*/ 1552660 w 1728872"/>
              <a:gd name="connsiteY139" fmla="*/ 1915506 h 2729893"/>
              <a:gd name="connsiteX140" fmla="*/ 1595522 w 1728872"/>
              <a:gd name="connsiteY140" fmla="*/ 1905981 h 2729893"/>
              <a:gd name="connsiteX141" fmla="*/ 1605047 w 1728872"/>
              <a:gd name="connsiteY141" fmla="*/ 1891693 h 2729893"/>
              <a:gd name="connsiteX142" fmla="*/ 1609810 w 1728872"/>
              <a:gd name="connsiteY142" fmla="*/ 1877406 h 2729893"/>
              <a:gd name="connsiteX143" fmla="*/ 1628860 w 1728872"/>
              <a:gd name="connsiteY143" fmla="*/ 1863118 h 2729893"/>
              <a:gd name="connsiteX144" fmla="*/ 1657435 w 1728872"/>
              <a:gd name="connsiteY144" fmla="*/ 1834543 h 2729893"/>
              <a:gd name="connsiteX145" fmla="*/ 1647910 w 1728872"/>
              <a:gd name="connsiteY145" fmla="*/ 1791681 h 2729893"/>
              <a:gd name="connsiteX146" fmla="*/ 1624097 w 1728872"/>
              <a:gd name="connsiteY146" fmla="*/ 1763106 h 2729893"/>
              <a:gd name="connsiteX147" fmla="*/ 1581235 w 1728872"/>
              <a:gd name="connsiteY147" fmla="*/ 1715481 h 2729893"/>
              <a:gd name="connsiteX148" fmla="*/ 1562185 w 1728872"/>
              <a:gd name="connsiteY148" fmla="*/ 1710718 h 2729893"/>
              <a:gd name="connsiteX149" fmla="*/ 1547897 w 1728872"/>
              <a:gd name="connsiteY149" fmla="*/ 1677381 h 2729893"/>
              <a:gd name="connsiteX150" fmla="*/ 1585997 w 1728872"/>
              <a:gd name="connsiteY150" fmla="*/ 1653568 h 2729893"/>
              <a:gd name="connsiteX151" fmla="*/ 1619335 w 1728872"/>
              <a:gd name="connsiteY151" fmla="*/ 1639281 h 2729893"/>
              <a:gd name="connsiteX152" fmla="*/ 1652672 w 1728872"/>
              <a:gd name="connsiteY152" fmla="*/ 1629756 h 2729893"/>
              <a:gd name="connsiteX153" fmla="*/ 1681247 w 1728872"/>
              <a:gd name="connsiteY153" fmla="*/ 1620231 h 2729893"/>
              <a:gd name="connsiteX154" fmla="*/ 1695535 w 1728872"/>
              <a:gd name="connsiteY154" fmla="*/ 1601181 h 2729893"/>
              <a:gd name="connsiteX155" fmla="*/ 1705060 w 1728872"/>
              <a:gd name="connsiteY155" fmla="*/ 1586893 h 2729893"/>
              <a:gd name="connsiteX156" fmla="*/ 1700297 w 1728872"/>
              <a:gd name="connsiteY156" fmla="*/ 1544031 h 2729893"/>
              <a:gd name="connsiteX157" fmla="*/ 1686010 w 1728872"/>
              <a:gd name="connsiteY157" fmla="*/ 1524981 h 2729893"/>
              <a:gd name="connsiteX158" fmla="*/ 1681247 w 1728872"/>
              <a:gd name="connsiteY158" fmla="*/ 1505931 h 2729893"/>
              <a:gd name="connsiteX159" fmla="*/ 1671722 w 1728872"/>
              <a:gd name="connsiteY159" fmla="*/ 1477356 h 2729893"/>
              <a:gd name="connsiteX160" fmla="*/ 1676485 w 1728872"/>
              <a:gd name="connsiteY160" fmla="*/ 1410681 h 2729893"/>
              <a:gd name="connsiteX161" fmla="*/ 1681247 w 1728872"/>
              <a:gd name="connsiteY161" fmla="*/ 1372581 h 2729893"/>
              <a:gd name="connsiteX162" fmla="*/ 1700297 w 1728872"/>
              <a:gd name="connsiteY162" fmla="*/ 1353531 h 2729893"/>
              <a:gd name="connsiteX163" fmla="*/ 1709822 w 1728872"/>
              <a:gd name="connsiteY163" fmla="*/ 1329718 h 2729893"/>
              <a:gd name="connsiteX164" fmla="*/ 1714585 w 1728872"/>
              <a:gd name="connsiteY164" fmla="*/ 1315431 h 2729893"/>
              <a:gd name="connsiteX165" fmla="*/ 1728872 w 1728872"/>
              <a:gd name="connsiteY165" fmla="*/ 1286856 h 2729893"/>
              <a:gd name="connsiteX166" fmla="*/ 1719347 w 1728872"/>
              <a:gd name="connsiteY166" fmla="*/ 1196368 h 2729893"/>
              <a:gd name="connsiteX167" fmla="*/ 1681247 w 1728872"/>
              <a:gd name="connsiteY167" fmla="*/ 1158268 h 2729893"/>
              <a:gd name="connsiteX168" fmla="*/ 1666960 w 1728872"/>
              <a:gd name="connsiteY168" fmla="*/ 1143981 h 2729893"/>
              <a:gd name="connsiteX169" fmla="*/ 1652672 w 1728872"/>
              <a:gd name="connsiteY169" fmla="*/ 1129693 h 2729893"/>
              <a:gd name="connsiteX170" fmla="*/ 1633622 w 1728872"/>
              <a:gd name="connsiteY170" fmla="*/ 1120168 h 2729893"/>
              <a:gd name="connsiteX171" fmla="*/ 1614572 w 1728872"/>
              <a:gd name="connsiteY171" fmla="*/ 1101118 h 2729893"/>
              <a:gd name="connsiteX172" fmla="*/ 1600285 w 1728872"/>
              <a:gd name="connsiteY172" fmla="*/ 1096356 h 2729893"/>
              <a:gd name="connsiteX173" fmla="*/ 1581235 w 1728872"/>
              <a:gd name="connsiteY173" fmla="*/ 1086831 h 2729893"/>
              <a:gd name="connsiteX174" fmla="*/ 1547897 w 1728872"/>
              <a:gd name="connsiteY174" fmla="*/ 1077306 h 2729893"/>
              <a:gd name="connsiteX175" fmla="*/ 1528847 w 1728872"/>
              <a:gd name="connsiteY175" fmla="*/ 1067781 h 2729893"/>
              <a:gd name="connsiteX176" fmla="*/ 1500272 w 1728872"/>
              <a:gd name="connsiteY176" fmla="*/ 1063018 h 2729893"/>
              <a:gd name="connsiteX177" fmla="*/ 1481222 w 1728872"/>
              <a:gd name="connsiteY177" fmla="*/ 1029681 h 2729893"/>
              <a:gd name="connsiteX178" fmla="*/ 1466935 w 1728872"/>
              <a:gd name="connsiteY178" fmla="*/ 986818 h 2729893"/>
              <a:gd name="connsiteX179" fmla="*/ 1457410 w 1728872"/>
              <a:gd name="connsiteY179" fmla="*/ 967768 h 2729893"/>
              <a:gd name="connsiteX180" fmla="*/ 1452647 w 1728872"/>
              <a:gd name="connsiteY180" fmla="*/ 953481 h 2729893"/>
              <a:gd name="connsiteX181" fmla="*/ 1443122 w 1728872"/>
              <a:gd name="connsiteY181" fmla="*/ 929668 h 2729893"/>
              <a:gd name="connsiteX182" fmla="*/ 1452647 w 1728872"/>
              <a:gd name="connsiteY182" fmla="*/ 867756 h 2729893"/>
              <a:gd name="connsiteX183" fmla="*/ 1462172 w 1728872"/>
              <a:gd name="connsiteY183" fmla="*/ 853468 h 2729893"/>
              <a:gd name="connsiteX184" fmla="*/ 1466935 w 1728872"/>
              <a:gd name="connsiteY184" fmla="*/ 839181 h 2729893"/>
              <a:gd name="connsiteX185" fmla="*/ 1500272 w 1728872"/>
              <a:gd name="connsiteY185" fmla="*/ 786793 h 2729893"/>
              <a:gd name="connsiteX186" fmla="*/ 1519322 w 1728872"/>
              <a:gd name="connsiteY186" fmla="*/ 739168 h 2729893"/>
              <a:gd name="connsiteX187" fmla="*/ 1528847 w 1728872"/>
              <a:gd name="connsiteY187" fmla="*/ 715356 h 2729893"/>
              <a:gd name="connsiteX188" fmla="*/ 1543135 w 1728872"/>
              <a:gd name="connsiteY188" fmla="*/ 701068 h 2729893"/>
              <a:gd name="connsiteX189" fmla="*/ 1562185 w 1728872"/>
              <a:gd name="connsiteY189" fmla="*/ 686781 h 2729893"/>
              <a:gd name="connsiteX190" fmla="*/ 1590760 w 1728872"/>
              <a:gd name="connsiteY190" fmla="*/ 643918 h 2729893"/>
              <a:gd name="connsiteX191" fmla="*/ 1600285 w 1728872"/>
              <a:gd name="connsiteY191" fmla="*/ 615343 h 2729893"/>
              <a:gd name="connsiteX192" fmla="*/ 1619335 w 1728872"/>
              <a:gd name="connsiteY192" fmla="*/ 586768 h 2729893"/>
              <a:gd name="connsiteX193" fmla="*/ 1614572 w 1728872"/>
              <a:gd name="connsiteY193" fmla="*/ 491518 h 2729893"/>
              <a:gd name="connsiteX194" fmla="*/ 1585997 w 1728872"/>
              <a:gd name="connsiteY194" fmla="*/ 467706 h 2729893"/>
              <a:gd name="connsiteX195" fmla="*/ 1571710 w 1728872"/>
              <a:gd name="connsiteY195" fmla="*/ 462943 h 2729893"/>
              <a:gd name="connsiteX196" fmla="*/ 1538372 w 1728872"/>
              <a:gd name="connsiteY196" fmla="*/ 448656 h 2729893"/>
              <a:gd name="connsiteX197" fmla="*/ 1533610 w 1728872"/>
              <a:gd name="connsiteY197" fmla="*/ 429606 h 2729893"/>
              <a:gd name="connsiteX198" fmla="*/ 1528847 w 1728872"/>
              <a:gd name="connsiteY198" fmla="*/ 343881 h 2729893"/>
              <a:gd name="connsiteX199" fmla="*/ 1514560 w 1728872"/>
              <a:gd name="connsiteY199" fmla="*/ 324831 h 2729893"/>
              <a:gd name="connsiteX200" fmla="*/ 1505035 w 1728872"/>
              <a:gd name="connsiteY200" fmla="*/ 310543 h 2729893"/>
              <a:gd name="connsiteX201" fmla="*/ 1485985 w 1728872"/>
              <a:gd name="connsiteY201" fmla="*/ 305781 h 2729893"/>
              <a:gd name="connsiteX202" fmla="*/ 1457410 w 1728872"/>
              <a:gd name="connsiteY202" fmla="*/ 296256 h 2729893"/>
              <a:gd name="connsiteX203" fmla="*/ 1481222 w 1728872"/>
              <a:gd name="connsiteY203" fmla="*/ 272443 h 2729893"/>
              <a:gd name="connsiteX204" fmla="*/ 1500272 w 1728872"/>
              <a:gd name="connsiteY204" fmla="*/ 234343 h 2729893"/>
              <a:gd name="connsiteX205" fmla="*/ 1514560 w 1728872"/>
              <a:gd name="connsiteY205" fmla="*/ 162906 h 2729893"/>
              <a:gd name="connsiteX206" fmla="*/ 1519322 w 1728872"/>
              <a:gd name="connsiteY206" fmla="*/ 139093 h 2729893"/>
              <a:gd name="connsiteX207" fmla="*/ 1524085 w 1728872"/>
              <a:gd name="connsiteY207" fmla="*/ 124806 h 2729893"/>
              <a:gd name="connsiteX208" fmla="*/ 1528847 w 1728872"/>
              <a:gd name="connsiteY208" fmla="*/ 105756 h 2729893"/>
              <a:gd name="connsiteX209" fmla="*/ 1547897 w 1728872"/>
              <a:gd name="connsiteY209" fmla="*/ 77181 h 2729893"/>
              <a:gd name="connsiteX210" fmla="*/ 1557422 w 1728872"/>
              <a:gd name="connsiteY210" fmla="*/ 62893 h 2729893"/>
              <a:gd name="connsiteX211" fmla="*/ 1538372 w 1728872"/>
              <a:gd name="connsiteY211" fmla="*/ 20031 h 2729893"/>
              <a:gd name="connsiteX0" fmla="*/ 1538372 w 1728872"/>
              <a:gd name="connsiteY0" fmla="*/ 20031 h 2729893"/>
              <a:gd name="connsiteX1" fmla="*/ 1485985 w 1728872"/>
              <a:gd name="connsiteY1" fmla="*/ 8125 h 2729893"/>
              <a:gd name="connsiteX2" fmla="*/ 1445503 w 1728872"/>
              <a:gd name="connsiteY2" fmla="*/ 3361 h 2729893"/>
              <a:gd name="connsiteX3" fmla="*/ 1338347 w 1728872"/>
              <a:gd name="connsiteY3" fmla="*/ 67656 h 2729893"/>
              <a:gd name="connsiteX4" fmla="*/ 1288341 w 1728872"/>
              <a:gd name="connsiteY4" fmla="*/ 122425 h 2729893"/>
              <a:gd name="connsiteX5" fmla="*/ 1221666 w 1728872"/>
              <a:gd name="connsiteY5" fmla="*/ 124805 h 2729893"/>
              <a:gd name="connsiteX6" fmla="*/ 1202616 w 1728872"/>
              <a:gd name="connsiteY6" fmla="*/ 146238 h 2729893"/>
              <a:gd name="connsiteX7" fmla="*/ 1138322 w 1728872"/>
              <a:gd name="connsiteY7" fmla="*/ 165288 h 2729893"/>
              <a:gd name="connsiteX8" fmla="*/ 1085935 w 1728872"/>
              <a:gd name="connsiteY8" fmla="*/ 243868 h 2729893"/>
              <a:gd name="connsiteX9" fmla="*/ 1059741 w 1728872"/>
              <a:gd name="connsiteY9" fmla="*/ 296256 h 2729893"/>
              <a:gd name="connsiteX10" fmla="*/ 966872 w 1728872"/>
              <a:gd name="connsiteY10" fmla="*/ 267681 h 2729893"/>
              <a:gd name="connsiteX11" fmla="*/ 909722 w 1728872"/>
              <a:gd name="connsiteY11" fmla="*/ 310543 h 2729893"/>
              <a:gd name="connsiteX12" fmla="*/ 885910 w 1728872"/>
              <a:gd name="connsiteY12" fmla="*/ 405793 h 2729893"/>
              <a:gd name="connsiteX13" fmla="*/ 854953 w 1728872"/>
              <a:gd name="connsiteY13" fmla="*/ 489137 h 2729893"/>
              <a:gd name="connsiteX14" fmla="*/ 769229 w 1728872"/>
              <a:gd name="connsiteY14" fmla="*/ 470086 h 2729893"/>
              <a:gd name="connsiteX15" fmla="*/ 716841 w 1728872"/>
              <a:gd name="connsiteY15" fmla="*/ 484375 h 2729893"/>
              <a:gd name="connsiteX16" fmla="*/ 681122 w 1728872"/>
              <a:gd name="connsiteY16" fmla="*/ 524857 h 2729893"/>
              <a:gd name="connsiteX17" fmla="*/ 633497 w 1728872"/>
              <a:gd name="connsiteY17" fmla="*/ 529619 h 2729893"/>
              <a:gd name="connsiteX18" fmla="*/ 631115 w 1728872"/>
              <a:gd name="connsiteY18" fmla="*/ 562956 h 2729893"/>
              <a:gd name="connsiteX19" fmla="*/ 595397 w 1728872"/>
              <a:gd name="connsiteY19" fmla="*/ 577244 h 2729893"/>
              <a:gd name="connsiteX20" fmla="*/ 581110 w 1728872"/>
              <a:gd name="connsiteY20" fmla="*/ 624868 h 2729893"/>
              <a:gd name="connsiteX21" fmla="*/ 564441 w 1728872"/>
              <a:gd name="connsiteY21" fmla="*/ 667731 h 2729893"/>
              <a:gd name="connsiteX22" fmla="*/ 514435 w 1728872"/>
              <a:gd name="connsiteY22" fmla="*/ 686781 h 2729893"/>
              <a:gd name="connsiteX23" fmla="*/ 535866 w 1728872"/>
              <a:gd name="connsiteY23" fmla="*/ 729643 h 2729893"/>
              <a:gd name="connsiteX24" fmla="*/ 571585 w 1728872"/>
              <a:gd name="connsiteY24" fmla="*/ 751075 h 2729893"/>
              <a:gd name="connsiteX25" fmla="*/ 595397 w 1728872"/>
              <a:gd name="connsiteY25" fmla="*/ 746313 h 2729893"/>
              <a:gd name="connsiteX26" fmla="*/ 616828 w 1728872"/>
              <a:gd name="connsiteY26" fmla="*/ 782031 h 2729893"/>
              <a:gd name="connsiteX27" fmla="*/ 604922 w 1728872"/>
              <a:gd name="connsiteY27" fmla="*/ 839181 h 2729893"/>
              <a:gd name="connsiteX28" fmla="*/ 635879 w 1728872"/>
              <a:gd name="connsiteY28" fmla="*/ 874900 h 2729893"/>
              <a:gd name="connsiteX29" fmla="*/ 588253 w 1728872"/>
              <a:gd name="connsiteY29" fmla="*/ 901094 h 2729893"/>
              <a:gd name="connsiteX30" fmla="*/ 566822 w 1728872"/>
              <a:gd name="connsiteY30" fmla="*/ 889186 h 2729893"/>
              <a:gd name="connsiteX31" fmla="*/ 566822 w 1728872"/>
              <a:gd name="connsiteY31" fmla="*/ 958243 h 2729893"/>
              <a:gd name="connsiteX32" fmla="*/ 509672 w 1728872"/>
              <a:gd name="connsiteY32" fmla="*/ 1005868 h 2729893"/>
              <a:gd name="connsiteX33" fmla="*/ 476335 w 1728872"/>
              <a:gd name="connsiteY33" fmla="*/ 986818 h 2729893"/>
              <a:gd name="connsiteX34" fmla="*/ 462047 w 1728872"/>
              <a:gd name="connsiteY34" fmla="*/ 1015393 h 2729893"/>
              <a:gd name="connsiteX35" fmla="*/ 488241 w 1728872"/>
              <a:gd name="connsiteY35" fmla="*/ 1053492 h 2729893"/>
              <a:gd name="connsiteX36" fmla="*/ 490622 w 1728872"/>
              <a:gd name="connsiteY36" fmla="*/ 1155887 h 2729893"/>
              <a:gd name="connsiteX37" fmla="*/ 452522 w 1728872"/>
              <a:gd name="connsiteY37" fmla="*/ 1215418 h 2729893"/>
              <a:gd name="connsiteX38" fmla="*/ 400134 w 1728872"/>
              <a:gd name="connsiteY38" fmla="*/ 1205893 h 2729893"/>
              <a:gd name="connsiteX39" fmla="*/ 385847 w 1728872"/>
              <a:gd name="connsiteY39" fmla="*/ 1258281 h 2729893"/>
              <a:gd name="connsiteX40" fmla="*/ 381085 w 1728872"/>
              <a:gd name="connsiteY40" fmla="*/ 1291618 h 2729893"/>
              <a:gd name="connsiteX41" fmla="*/ 371560 w 1728872"/>
              <a:gd name="connsiteY41" fmla="*/ 1324956 h 2729893"/>
              <a:gd name="connsiteX42" fmla="*/ 366797 w 1728872"/>
              <a:gd name="connsiteY42" fmla="*/ 1348768 h 2729893"/>
              <a:gd name="connsiteX43" fmla="*/ 338222 w 1728872"/>
              <a:gd name="connsiteY43" fmla="*/ 1377343 h 2729893"/>
              <a:gd name="connsiteX44" fmla="*/ 319172 w 1728872"/>
              <a:gd name="connsiteY44" fmla="*/ 1391631 h 2729893"/>
              <a:gd name="connsiteX45" fmla="*/ 290597 w 1728872"/>
              <a:gd name="connsiteY45" fmla="*/ 1401156 h 2729893"/>
              <a:gd name="connsiteX46" fmla="*/ 276310 w 1728872"/>
              <a:gd name="connsiteY46" fmla="*/ 1415443 h 2729893"/>
              <a:gd name="connsiteX47" fmla="*/ 262022 w 1728872"/>
              <a:gd name="connsiteY47" fmla="*/ 1424968 h 2729893"/>
              <a:gd name="connsiteX48" fmla="*/ 257260 w 1728872"/>
              <a:gd name="connsiteY48" fmla="*/ 1439256 h 2729893"/>
              <a:gd name="connsiteX49" fmla="*/ 242972 w 1728872"/>
              <a:gd name="connsiteY49" fmla="*/ 1463068 h 2729893"/>
              <a:gd name="connsiteX50" fmla="*/ 209635 w 1728872"/>
              <a:gd name="connsiteY50" fmla="*/ 1496406 h 2729893"/>
              <a:gd name="connsiteX51" fmla="*/ 195347 w 1728872"/>
              <a:gd name="connsiteY51" fmla="*/ 1510693 h 2729893"/>
              <a:gd name="connsiteX52" fmla="*/ 157247 w 1728872"/>
              <a:gd name="connsiteY52" fmla="*/ 1539268 h 2729893"/>
              <a:gd name="connsiteX53" fmla="*/ 142960 w 1728872"/>
              <a:gd name="connsiteY53" fmla="*/ 1553556 h 2729893"/>
              <a:gd name="connsiteX54" fmla="*/ 114385 w 1728872"/>
              <a:gd name="connsiteY54" fmla="*/ 1577368 h 2729893"/>
              <a:gd name="connsiteX55" fmla="*/ 109622 w 1728872"/>
              <a:gd name="connsiteY55" fmla="*/ 1591656 h 2729893"/>
              <a:gd name="connsiteX56" fmla="*/ 100097 w 1728872"/>
              <a:gd name="connsiteY56" fmla="*/ 1653568 h 2729893"/>
              <a:gd name="connsiteX57" fmla="*/ 71522 w 1728872"/>
              <a:gd name="connsiteY57" fmla="*/ 1677381 h 2729893"/>
              <a:gd name="connsiteX58" fmla="*/ 38185 w 1728872"/>
              <a:gd name="connsiteY58" fmla="*/ 1720243 h 2729893"/>
              <a:gd name="connsiteX59" fmla="*/ 28660 w 1728872"/>
              <a:gd name="connsiteY59" fmla="*/ 1739293 h 2729893"/>
              <a:gd name="connsiteX60" fmla="*/ 42947 w 1728872"/>
              <a:gd name="connsiteY60" fmla="*/ 1786918 h 2729893"/>
              <a:gd name="connsiteX61" fmla="*/ 47710 w 1728872"/>
              <a:gd name="connsiteY61" fmla="*/ 1805968 h 2729893"/>
              <a:gd name="connsiteX62" fmla="*/ 52472 w 1728872"/>
              <a:gd name="connsiteY62" fmla="*/ 1820256 h 2729893"/>
              <a:gd name="connsiteX63" fmla="*/ 38185 w 1728872"/>
              <a:gd name="connsiteY63" fmla="*/ 1877406 h 2729893"/>
              <a:gd name="connsiteX64" fmla="*/ 28660 w 1728872"/>
              <a:gd name="connsiteY64" fmla="*/ 1905981 h 2729893"/>
              <a:gd name="connsiteX65" fmla="*/ 57235 w 1728872"/>
              <a:gd name="connsiteY65" fmla="*/ 1958368 h 2729893"/>
              <a:gd name="connsiteX66" fmla="*/ 61997 w 1728872"/>
              <a:gd name="connsiteY66" fmla="*/ 1977418 h 2729893"/>
              <a:gd name="connsiteX67" fmla="*/ 23897 w 1728872"/>
              <a:gd name="connsiteY67" fmla="*/ 1977418 h 2729893"/>
              <a:gd name="connsiteX68" fmla="*/ 85 w 1728872"/>
              <a:gd name="connsiteY68" fmla="*/ 1982181 h 2729893"/>
              <a:gd name="connsiteX69" fmla="*/ 19135 w 1728872"/>
              <a:gd name="connsiteY69" fmla="*/ 2020281 h 2729893"/>
              <a:gd name="connsiteX70" fmla="*/ 33422 w 1728872"/>
              <a:gd name="connsiteY70" fmla="*/ 2206018 h 2729893"/>
              <a:gd name="connsiteX71" fmla="*/ 47710 w 1728872"/>
              <a:gd name="connsiteY71" fmla="*/ 2277456 h 2729893"/>
              <a:gd name="connsiteX72" fmla="*/ 66760 w 1728872"/>
              <a:gd name="connsiteY72" fmla="*/ 2301268 h 2729893"/>
              <a:gd name="connsiteX73" fmla="*/ 76285 w 1728872"/>
              <a:gd name="connsiteY73" fmla="*/ 2315556 h 2729893"/>
              <a:gd name="connsiteX74" fmla="*/ 104860 w 1728872"/>
              <a:gd name="connsiteY74" fmla="*/ 2329843 h 2729893"/>
              <a:gd name="connsiteX75" fmla="*/ 157247 w 1728872"/>
              <a:gd name="connsiteY75" fmla="*/ 2391756 h 2729893"/>
              <a:gd name="connsiteX76" fmla="*/ 171535 w 1728872"/>
              <a:gd name="connsiteY76" fmla="*/ 2425093 h 2729893"/>
              <a:gd name="connsiteX77" fmla="*/ 176297 w 1728872"/>
              <a:gd name="connsiteY77" fmla="*/ 2448906 h 2729893"/>
              <a:gd name="connsiteX78" fmla="*/ 190585 w 1728872"/>
              <a:gd name="connsiteY78" fmla="*/ 2467956 h 2729893"/>
              <a:gd name="connsiteX79" fmla="*/ 195347 w 1728872"/>
              <a:gd name="connsiteY79" fmla="*/ 2482243 h 2729893"/>
              <a:gd name="connsiteX80" fmla="*/ 204872 w 1728872"/>
              <a:gd name="connsiteY80" fmla="*/ 2501293 h 2729893"/>
              <a:gd name="connsiteX81" fmla="*/ 209635 w 1728872"/>
              <a:gd name="connsiteY81" fmla="*/ 2525106 h 2729893"/>
              <a:gd name="connsiteX82" fmla="*/ 233447 w 1728872"/>
              <a:gd name="connsiteY82" fmla="*/ 2567968 h 2729893"/>
              <a:gd name="connsiteX83" fmla="*/ 238210 w 1728872"/>
              <a:gd name="connsiteY83" fmla="*/ 2582256 h 2729893"/>
              <a:gd name="connsiteX84" fmla="*/ 262022 w 1728872"/>
              <a:gd name="connsiteY84" fmla="*/ 2606068 h 2729893"/>
              <a:gd name="connsiteX85" fmla="*/ 271547 w 1728872"/>
              <a:gd name="connsiteY85" fmla="*/ 2620356 h 2729893"/>
              <a:gd name="connsiteX86" fmla="*/ 300122 w 1728872"/>
              <a:gd name="connsiteY86" fmla="*/ 2625118 h 2729893"/>
              <a:gd name="connsiteX87" fmla="*/ 395372 w 1728872"/>
              <a:gd name="connsiteY87" fmla="*/ 2653693 h 2729893"/>
              <a:gd name="connsiteX88" fmla="*/ 395372 w 1728872"/>
              <a:gd name="connsiteY88" fmla="*/ 2653693 h 2729893"/>
              <a:gd name="connsiteX89" fmla="*/ 452522 w 1728872"/>
              <a:gd name="connsiteY89" fmla="*/ 2672743 h 2729893"/>
              <a:gd name="connsiteX90" fmla="*/ 476335 w 1728872"/>
              <a:gd name="connsiteY90" fmla="*/ 2682268 h 2729893"/>
              <a:gd name="connsiteX91" fmla="*/ 504910 w 1728872"/>
              <a:gd name="connsiteY91" fmla="*/ 2691793 h 2729893"/>
              <a:gd name="connsiteX92" fmla="*/ 552535 w 1728872"/>
              <a:gd name="connsiteY92" fmla="*/ 2701318 h 2729893"/>
              <a:gd name="connsiteX93" fmla="*/ 600160 w 1728872"/>
              <a:gd name="connsiteY93" fmla="*/ 2715606 h 2729893"/>
              <a:gd name="connsiteX94" fmla="*/ 628735 w 1728872"/>
              <a:gd name="connsiteY94" fmla="*/ 2725131 h 2729893"/>
              <a:gd name="connsiteX95" fmla="*/ 643022 w 1728872"/>
              <a:gd name="connsiteY95" fmla="*/ 2729893 h 2729893"/>
              <a:gd name="connsiteX96" fmla="*/ 652547 w 1728872"/>
              <a:gd name="connsiteY96" fmla="*/ 2663218 h 2729893"/>
              <a:gd name="connsiteX97" fmla="*/ 666835 w 1728872"/>
              <a:gd name="connsiteY97" fmla="*/ 2653693 h 2729893"/>
              <a:gd name="connsiteX98" fmla="*/ 695410 w 1728872"/>
              <a:gd name="connsiteY98" fmla="*/ 2644168 h 2729893"/>
              <a:gd name="connsiteX99" fmla="*/ 709697 w 1728872"/>
              <a:gd name="connsiteY99" fmla="*/ 2634643 h 2729893"/>
              <a:gd name="connsiteX100" fmla="*/ 738272 w 1728872"/>
              <a:gd name="connsiteY100" fmla="*/ 2625118 h 2729893"/>
              <a:gd name="connsiteX101" fmla="*/ 771610 w 1728872"/>
              <a:gd name="connsiteY101" fmla="*/ 2610831 h 2729893"/>
              <a:gd name="connsiteX102" fmla="*/ 800185 w 1728872"/>
              <a:gd name="connsiteY102" fmla="*/ 2587018 h 2729893"/>
              <a:gd name="connsiteX103" fmla="*/ 833522 w 1728872"/>
              <a:gd name="connsiteY103" fmla="*/ 2553681 h 2729893"/>
              <a:gd name="connsiteX104" fmla="*/ 895435 w 1728872"/>
              <a:gd name="connsiteY104" fmla="*/ 2534631 h 2729893"/>
              <a:gd name="connsiteX105" fmla="*/ 924010 w 1728872"/>
              <a:gd name="connsiteY105" fmla="*/ 2520343 h 2729893"/>
              <a:gd name="connsiteX106" fmla="*/ 962110 w 1728872"/>
              <a:gd name="connsiteY106" fmla="*/ 2510818 h 2729893"/>
              <a:gd name="connsiteX107" fmla="*/ 976397 w 1728872"/>
              <a:gd name="connsiteY107" fmla="*/ 2506056 h 2729893"/>
              <a:gd name="connsiteX108" fmla="*/ 995447 w 1728872"/>
              <a:gd name="connsiteY108" fmla="*/ 2501293 h 2729893"/>
              <a:gd name="connsiteX109" fmla="*/ 1014497 w 1728872"/>
              <a:gd name="connsiteY109" fmla="*/ 2491768 h 2729893"/>
              <a:gd name="connsiteX110" fmla="*/ 1062122 w 1728872"/>
              <a:gd name="connsiteY110" fmla="*/ 2482243 h 2729893"/>
              <a:gd name="connsiteX111" fmla="*/ 1066885 w 1728872"/>
              <a:gd name="connsiteY111" fmla="*/ 2463193 h 2729893"/>
              <a:gd name="connsiteX112" fmla="*/ 1109747 w 1728872"/>
              <a:gd name="connsiteY112" fmla="*/ 2448906 h 2729893"/>
              <a:gd name="connsiteX113" fmla="*/ 1114510 w 1728872"/>
              <a:gd name="connsiteY113" fmla="*/ 2429856 h 2729893"/>
              <a:gd name="connsiteX114" fmla="*/ 1109747 w 1728872"/>
              <a:gd name="connsiteY114" fmla="*/ 2415568 h 2729893"/>
              <a:gd name="connsiteX115" fmla="*/ 1081172 w 1728872"/>
              <a:gd name="connsiteY115" fmla="*/ 2377468 h 2729893"/>
              <a:gd name="connsiteX116" fmla="*/ 1071647 w 1728872"/>
              <a:gd name="connsiteY116" fmla="*/ 2363181 h 2729893"/>
              <a:gd name="connsiteX117" fmla="*/ 1038310 w 1728872"/>
              <a:gd name="connsiteY117" fmla="*/ 2320318 h 2729893"/>
              <a:gd name="connsiteX118" fmla="*/ 1066885 w 1728872"/>
              <a:gd name="connsiteY118" fmla="*/ 2253643 h 2729893"/>
              <a:gd name="connsiteX119" fmla="*/ 1081172 w 1728872"/>
              <a:gd name="connsiteY119" fmla="*/ 2248881 h 2729893"/>
              <a:gd name="connsiteX120" fmla="*/ 1100222 w 1728872"/>
              <a:gd name="connsiteY120" fmla="*/ 2234593 h 2729893"/>
              <a:gd name="connsiteX121" fmla="*/ 1114510 w 1728872"/>
              <a:gd name="connsiteY121" fmla="*/ 2225068 h 2729893"/>
              <a:gd name="connsiteX122" fmla="*/ 1128797 w 1728872"/>
              <a:gd name="connsiteY122" fmla="*/ 2210781 h 2729893"/>
              <a:gd name="connsiteX123" fmla="*/ 1138322 w 1728872"/>
              <a:gd name="connsiteY123" fmla="*/ 2186968 h 2729893"/>
              <a:gd name="connsiteX124" fmla="*/ 1157372 w 1728872"/>
              <a:gd name="connsiteY124" fmla="*/ 2158393 h 2729893"/>
              <a:gd name="connsiteX125" fmla="*/ 1176422 w 1728872"/>
              <a:gd name="connsiteY125" fmla="*/ 2129818 h 2729893"/>
              <a:gd name="connsiteX126" fmla="*/ 1190710 w 1728872"/>
              <a:gd name="connsiteY126" fmla="*/ 2120293 h 2729893"/>
              <a:gd name="connsiteX127" fmla="*/ 1309772 w 1728872"/>
              <a:gd name="connsiteY127" fmla="*/ 2110768 h 2729893"/>
              <a:gd name="connsiteX128" fmla="*/ 1324060 w 1728872"/>
              <a:gd name="connsiteY128" fmla="*/ 2091718 h 2729893"/>
              <a:gd name="connsiteX129" fmla="*/ 1333585 w 1728872"/>
              <a:gd name="connsiteY129" fmla="*/ 2063143 h 2729893"/>
              <a:gd name="connsiteX130" fmla="*/ 1357397 w 1728872"/>
              <a:gd name="connsiteY130" fmla="*/ 2053618 h 2729893"/>
              <a:gd name="connsiteX131" fmla="*/ 1405022 w 1728872"/>
              <a:gd name="connsiteY131" fmla="*/ 2044093 h 2729893"/>
              <a:gd name="connsiteX132" fmla="*/ 1395497 w 1728872"/>
              <a:gd name="connsiteY132" fmla="*/ 2020281 h 2729893"/>
              <a:gd name="connsiteX133" fmla="*/ 1419310 w 1728872"/>
              <a:gd name="connsiteY133" fmla="*/ 2015518 h 2729893"/>
              <a:gd name="connsiteX134" fmla="*/ 1476460 w 1728872"/>
              <a:gd name="connsiteY134" fmla="*/ 2001231 h 2729893"/>
              <a:gd name="connsiteX135" fmla="*/ 1490747 w 1728872"/>
              <a:gd name="connsiteY135" fmla="*/ 1996468 h 2729893"/>
              <a:gd name="connsiteX136" fmla="*/ 1528847 w 1728872"/>
              <a:gd name="connsiteY136" fmla="*/ 1991706 h 2729893"/>
              <a:gd name="connsiteX137" fmla="*/ 1543135 w 1728872"/>
              <a:gd name="connsiteY137" fmla="*/ 1967893 h 2729893"/>
              <a:gd name="connsiteX138" fmla="*/ 1552660 w 1728872"/>
              <a:gd name="connsiteY138" fmla="*/ 1915506 h 2729893"/>
              <a:gd name="connsiteX139" fmla="*/ 1595522 w 1728872"/>
              <a:gd name="connsiteY139" fmla="*/ 1905981 h 2729893"/>
              <a:gd name="connsiteX140" fmla="*/ 1605047 w 1728872"/>
              <a:gd name="connsiteY140" fmla="*/ 1891693 h 2729893"/>
              <a:gd name="connsiteX141" fmla="*/ 1609810 w 1728872"/>
              <a:gd name="connsiteY141" fmla="*/ 1877406 h 2729893"/>
              <a:gd name="connsiteX142" fmla="*/ 1628860 w 1728872"/>
              <a:gd name="connsiteY142" fmla="*/ 1863118 h 2729893"/>
              <a:gd name="connsiteX143" fmla="*/ 1657435 w 1728872"/>
              <a:gd name="connsiteY143" fmla="*/ 1834543 h 2729893"/>
              <a:gd name="connsiteX144" fmla="*/ 1647910 w 1728872"/>
              <a:gd name="connsiteY144" fmla="*/ 1791681 h 2729893"/>
              <a:gd name="connsiteX145" fmla="*/ 1624097 w 1728872"/>
              <a:gd name="connsiteY145" fmla="*/ 1763106 h 2729893"/>
              <a:gd name="connsiteX146" fmla="*/ 1581235 w 1728872"/>
              <a:gd name="connsiteY146" fmla="*/ 1715481 h 2729893"/>
              <a:gd name="connsiteX147" fmla="*/ 1562185 w 1728872"/>
              <a:gd name="connsiteY147" fmla="*/ 1710718 h 2729893"/>
              <a:gd name="connsiteX148" fmla="*/ 1547897 w 1728872"/>
              <a:gd name="connsiteY148" fmla="*/ 1677381 h 2729893"/>
              <a:gd name="connsiteX149" fmla="*/ 1585997 w 1728872"/>
              <a:gd name="connsiteY149" fmla="*/ 1653568 h 2729893"/>
              <a:gd name="connsiteX150" fmla="*/ 1619335 w 1728872"/>
              <a:gd name="connsiteY150" fmla="*/ 1639281 h 2729893"/>
              <a:gd name="connsiteX151" fmla="*/ 1652672 w 1728872"/>
              <a:gd name="connsiteY151" fmla="*/ 1629756 h 2729893"/>
              <a:gd name="connsiteX152" fmla="*/ 1681247 w 1728872"/>
              <a:gd name="connsiteY152" fmla="*/ 1620231 h 2729893"/>
              <a:gd name="connsiteX153" fmla="*/ 1695535 w 1728872"/>
              <a:gd name="connsiteY153" fmla="*/ 1601181 h 2729893"/>
              <a:gd name="connsiteX154" fmla="*/ 1705060 w 1728872"/>
              <a:gd name="connsiteY154" fmla="*/ 1586893 h 2729893"/>
              <a:gd name="connsiteX155" fmla="*/ 1700297 w 1728872"/>
              <a:gd name="connsiteY155" fmla="*/ 1544031 h 2729893"/>
              <a:gd name="connsiteX156" fmla="*/ 1686010 w 1728872"/>
              <a:gd name="connsiteY156" fmla="*/ 1524981 h 2729893"/>
              <a:gd name="connsiteX157" fmla="*/ 1681247 w 1728872"/>
              <a:gd name="connsiteY157" fmla="*/ 1505931 h 2729893"/>
              <a:gd name="connsiteX158" fmla="*/ 1671722 w 1728872"/>
              <a:gd name="connsiteY158" fmla="*/ 1477356 h 2729893"/>
              <a:gd name="connsiteX159" fmla="*/ 1676485 w 1728872"/>
              <a:gd name="connsiteY159" fmla="*/ 1410681 h 2729893"/>
              <a:gd name="connsiteX160" fmla="*/ 1681247 w 1728872"/>
              <a:gd name="connsiteY160" fmla="*/ 1372581 h 2729893"/>
              <a:gd name="connsiteX161" fmla="*/ 1700297 w 1728872"/>
              <a:gd name="connsiteY161" fmla="*/ 1353531 h 2729893"/>
              <a:gd name="connsiteX162" fmla="*/ 1709822 w 1728872"/>
              <a:gd name="connsiteY162" fmla="*/ 1329718 h 2729893"/>
              <a:gd name="connsiteX163" fmla="*/ 1714585 w 1728872"/>
              <a:gd name="connsiteY163" fmla="*/ 1315431 h 2729893"/>
              <a:gd name="connsiteX164" fmla="*/ 1728872 w 1728872"/>
              <a:gd name="connsiteY164" fmla="*/ 1286856 h 2729893"/>
              <a:gd name="connsiteX165" fmla="*/ 1719347 w 1728872"/>
              <a:gd name="connsiteY165" fmla="*/ 1196368 h 2729893"/>
              <a:gd name="connsiteX166" fmla="*/ 1681247 w 1728872"/>
              <a:gd name="connsiteY166" fmla="*/ 1158268 h 2729893"/>
              <a:gd name="connsiteX167" fmla="*/ 1666960 w 1728872"/>
              <a:gd name="connsiteY167" fmla="*/ 1143981 h 2729893"/>
              <a:gd name="connsiteX168" fmla="*/ 1652672 w 1728872"/>
              <a:gd name="connsiteY168" fmla="*/ 1129693 h 2729893"/>
              <a:gd name="connsiteX169" fmla="*/ 1633622 w 1728872"/>
              <a:gd name="connsiteY169" fmla="*/ 1120168 h 2729893"/>
              <a:gd name="connsiteX170" fmla="*/ 1614572 w 1728872"/>
              <a:gd name="connsiteY170" fmla="*/ 1101118 h 2729893"/>
              <a:gd name="connsiteX171" fmla="*/ 1600285 w 1728872"/>
              <a:gd name="connsiteY171" fmla="*/ 1096356 h 2729893"/>
              <a:gd name="connsiteX172" fmla="*/ 1581235 w 1728872"/>
              <a:gd name="connsiteY172" fmla="*/ 1086831 h 2729893"/>
              <a:gd name="connsiteX173" fmla="*/ 1547897 w 1728872"/>
              <a:gd name="connsiteY173" fmla="*/ 1077306 h 2729893"/>
              <a:gd name="connsiteX174" fmla="*/ 1528847 w 1728872"/>
              <a:gd name="connsiteY174" fmla="*/ 1067781 h 2729893"/>
              <a:gd name="connsiteX175" fmla="*/ 1500272 w 1728872"/>
              <a:gd name="connsiteY175" fmla="*/ 1063018 h 2729893"/>
              <a:gd name="connsiteX176" fmla="*/ 1481222 w 1728872"/>
              <a:gd name="connsiteY176" fmla="*/ 1029681 h 2729893"/>
              <a:gd name="connsiteX177" fmla="*/ 1466935 w 1728872"/>
              <a:gd name="connsiteY177" fmla="*/ 986818 h 2729893"/>
              <a:gd name="connsiteX178" fmla="*/ 1457410 w 1728872"/>
              <a:gd name="connsiteY178" fmla="*/ 967768 h 2729893"/>
              <a:gd name="connsiteX179" fmla="*/ 1452647 w 1728872"/>
              <a:gd name="connsiteY179" fmla="*/ 953481 h 2729893"/>
              <a:gd name="connsiteX180" fmla="*/ 1443122 w 1728872"/>
              <a:gd name="connsiteY180" fmla="*/ 929668 h 2729893"/>
              <a:gd name="connsiteX181" fmla="*/ 1452647 w 1728872"/>
              <a:gd name="connsiteY181" fmla="*/ 867756 h 2729893"/>
              <a:gd name="connsiteX182" fmla="*/ 1462172 w 1728872"/>
              <a:gd name="connsiteY182" fmla="*/ 853468 h 2729893"/>
              <a:gd name="connsiteX183" fmla="*/ 1466935 w 1728872"/>
              <a:gd name="connsiteY183" fmla="*/ 839181 h 2729893"/>
              <a:gd name="connsiteX184" fmla="*/ 1500272 w 1728872"/>
              <a:gd name="connsiteY184" fmla="*/ 786793 h 2729893"/>
              <a:gd name="connsiteX185" fmla="*/ 1519322 w 1728872"/>
              <a:gd name="connsiteY185" fmla="*/ 739168 h 2729893"/>
              <a:gd name="connsiteX186" fmla="*/ 1528847 w 1728872"/>
              <a:gd name="connsiteY186" fmla="*/ 715356 h 2729893"/>
              <a:gd name="connsiteX187" fmla="*/ 1543135 w 1728872"/>
              <a:gd name="connsiteY187" fmla="*/ 701068 h 2729893"/>
              <a:gd name="connsiteX188" fmla="*/ 1562185 w 1728872"/>
              <a:gd name="connsiteY188" fmla="*/ 686781 h 2729893"/>
              <a:gd name="connsiteX189" fmla="*/ 1590760 w 1728872"/>
              <a:gd name="connsiteY189" fmla="*/ 643918 h 2729893"/>
              <a:gd name="connsiteX190" fmla="*/ 1600285 w 1728872"/>
              <a:gd name="connsiteY190" fmla="*/ 615343 h 2729893"/>
              <a:gd name="connsiteX191" fmla="*/ 1619335 w 1728872"/>
              <a:gd name="connsiteY191" fmla="*/ 586768 h 2729893"/>
              <a:gd name="connsiteX192" fmla="*/ 1614572 w 1728872"/>
              <a:gd name="connsiteY192" fmla="*/ 491518 h 2729893"/>
              <a:gd name="connsiteX193" fmla="*/ 1585997 w 1728872"/>
              <a:gd name="connsiteY193" fmla="*/ 467706 h 2729893"/>
              <a:gd name="connsiteX194" fmla="*/ 1571710 w 1728872"/>
              <a:gd name="connsiteY194" fmla="*/ 462943 h 2729893"/>
              <a:gd name="connsiteX195" fmla="*/ 1538372 w 1728872"/>
              <a:gd name="connsiteY195" fmla="*/ 448656 h 2729893"/>
              <a:gd name="connsiteX196" fmla="*/ 1533610 w 1728872"/>
              <a:gd name="connsiteY196" fmla="*/ 429606 h 2729893"/>
              <a:gd name="connsiteX197" fmla="*/ 1528847 w 1728872"/>
              <a:gd name="connsiteY197" fmla="*/ 343881 h 2729893"/>
              <a:gd name="connsiteX198" fmla="*/ 1514560 w 1728872"/>
              <a:gd name="connsiteY198" fmla="*/ 324831 h 2729893"/>
              <a:gd name="connsiteX199" fmla="*/ 1505035 w 1728872"/>
              <a:gd name="connsiteY199" fmla="*/ 310543 h 2729893"/>
              <a:gd name="connsiteX200" fmla="*/ 1485985 w 1728872"/>
              <a:gd name="connsiteY200" fmla="*/ 305781 h 2729893"/>
              <a:gd name="connsiteX201" fmla="*/ 1457410 w 1728872"/>
              <a:gd name="connsiteY201" fmla="*/ 296256 h 2729893"/>
              <a:gd name="connsiteX202" fmla="*/ 1481222 w 1728872"/>
              <a:gd name="connsiteY202" fmla="*/ 272443 h 2729893"/>
              <a:gd name="connsiteX203" fmla="*/ 1500272 w 1728872"/>
              <a:gd name="connsiteY203" fmla="*/ 234343 h 2729893"/>
              <a:gd name="connsiteX204" fmla="*/ 1514560 w 1728872"/>
              <a:gd name="connsiteY204" fmla="*/ 162906 h 2729893"/>
              <a:gd name="connsiteX205" fmla="*/ 1519322 w 1728872"/>
              <a:gd name="connsiteY205" fmla="*/ 139093 h 2729893"/>
              <a:gd name="connsiteX206" fmla="*/ 1524085 w 1728872"/>
              <a:gd name="connsiteY206" fmla="*/ 124806 h 2729893"/>
              <a:gd name="connsiteX207" fmla="*/ 1528847 w 1728872"/>
              <a:gd name="connsiteY207" fmla="*/ 105756 h 2729893"/>
              <a:gd name="connsiteX208" fmla="*/ 1547897 w 1728872"/>
              <a:gd name="connsiteY208" fmla="*/ 77181 h 2729893"/>
              <a:gd name="connsiteX209" fmla="*/ 1557422 w 1728872"/>
              <a:gd name="connsiteY209" fmla="*/ 62893 h 2729893"/>
              <a:gd name="connsiteX210" fmla="*/ 1538372 w 1728872"/>
              <a:gd name="connsiteY210" fmla="*/ 20031 h 2729893"/>
              <a:gd name="connsiteX0" fmla="*/ 1538372 w 1728872"/>
              <a:gd name="connsiteY0" fmla="*/ 20031 h 2729893"/>
              <a:gd name="connsiteX1" fmla="*/ 1485985 w 1728872"/>
              <a:gd name="connsiteY1" fmla="*/ 8125 h 2729893"/>
              <a:gd name="connsiteX2" fmla="*/ 1445503 w 1728872"/>
              <a:gd name="connsiteY2" fmla="*/ 3361 h 2729893"/>
              <a:gd name="connsiteX3" fmla="*/ 1338347 w 1728872"/>
              <a:gd name="connsiteY3" fmla="*/ 67656 h 2729893"/>
              <a:gd name="connsiteX4" fmla="*/ 1288341 w 1728872"/>
              <a:gd name="connsiteY4" fmla="*/ 122425 h 2729893"/>
              <a:gd name="connsiteX5" fmla="*/ 1221666 w 1728872"/>
              <a:gd name="connsiteY5" fmla="*/ 124805 h 2729893"/>
              <a:gd name="connsiteX6" fmla="*/ 1202616 w 1728872"/>
              <a:gd name="connsiteY6" fmla="*/ 146238 h 2729893"/>
              <a:gd name="connsiteX7" fmla="*/ 1138322 w 1728872"/>
              <a:gd name="connsiteY7" fmla="*/ 165288 h 2729893"/>
              <a:gd name="connsiteX8" fmla="*/ 1085935 w 1728872"/>
              <a:gd name="connsiteY8" fmla="*/ 243868 h 2729893"/>
              <a:gd name="connsiteX9" fmla="*/ 1059741 w 1728872"/>
              <a:gd name="connsiteY9" fmla="*/ 296256 h 2729893"/>
              <a:gd name="connsiteX10" fmla="*/ 966872 w 1728872"/>
              <a:gd name="connsiteY10" fmla="*/ 267681 h 2729893"/>
              <a:gd name="connsiteX11" fmla="*/ 909722 w 1728872"/>
              <a:gd name="connsiteY11" fmla="*/ 310543 h 2729893"/>
              <a:gd name="connsiteX12" fmla="*/ 885910 w 1728872"/>
              <a:gd name="connsiteY12" fmla="*/ 405793 h 2729893"/>
              <a:gd name="connsiteX13" fmla="*/ 854953 w 1728872"/>
              <a:gd name="connsiteY13" fmla="*/ 489137 h 2729893"/>
              <a:gd name="connsiteX14" fmla="*/ 769229 w 1728872"/>
              <a:gd name="connsiteY14" fmla="*/ 470086 h 2729893"/>
              <a:gd name="connsiteX15" fmla="*/ 716841 w 1728872"/>
              <a:gd name="connsiteY15" fmla="*/ 484375 h 2729893"/>
              <a:gd name="connsiteX16" fmla="*/ 681122 w 1728872"/>
              <a:gd name="connsiteY16" fmla="*/ 524857 h 2729893"/>
              <a:gd name="connsiteX17" fmla="*/ 633497 w 1728872"/>
              <a:gd name="connsiteY17" fmla="*/ 529619 h 2729893"/>
              <a:gd name="connsiteX18" fmla="*/ 631115 w 1728872"/>
              <a:gd name="connsiteY18" fmla="*/ 562956 h 2729893"/>
              <a:gd name="connsiteX19" fmla="*/ 595397 w 1728872"/>
              <a:gd name="connsiteY19" fmla="*/ 577244 h 2729893"/>
              <a:gd name="connsiteX20" fmla="*/ 581110 w 1728872"/>
              <a:gd name="connsiteY20" fmla="*/ 624868 h 2729893"/>
              <a:gd name="connsiteX21" fmla="*/ 564441 w 1728872"/>
              <a:gd name="connsiteY21" fmla="*/ 667731 h 2729893"/>
              <a:gd name="connsiteX22" fmla="*/ 514435 w 1728872"/>
              <a:gd name="connsiteY22" fmla="*/ 686781 h 2729893"/>
              <a:gd name="connsiteX23" fmla="*/ 535866 w 1728872"/>
              <a:gd name="connsiteY23" fmla="*/ 729643 h 2729893"/>
              <a:gd name="connsiteX24" fmla="*/ 571585 w 1728872"/>
              <a:gd name="connsiteY24" fmla="*/ 751075 h 2729893"/>
              <a:gd name="connsiteX25" fmla="*/ 595397 w 1728872"/>
              <a:gd name="connsiteY25" fmla="*/ 746313 h 2729893"/>
              <a:gd name="connsiteX26" fmla="*/ 616828 w 1728872"/>
              <a:gd name="connsiteY26" fmla="*/ 782031 h 2729893"/>
              <a:gd name="connsiteX27" fmla="*/ 604922 w 1728872"/>
              <a:gd name="connsiteY27" fmla="*/ 839181 h 2729893"/>
              <a:gd name="connsiteX28" fmla="*/ 635879 w 1728872"/>
              <a:gd name="connsiteY28" fmla="*/ 874900 h 2729893"/>
              <a:gd name="connsiteX29" fmla="*/ 588253 w 1728872"/>
              <a:gd name="connsiteY29" fmla="*/ 901094 h 2729893"/>
              <a:gd name="connsiteX30" fmla="*/ 566822 w 1728872"/>
              <a:gd name="connsiteY30" fmla="*/ 889186 h 2729893"/>
              <a:gd name="connsiteX31" fmla="*/ 566822 w 1728872"/>
              <a:gd name="connsiteY31" fmla="*/ 958243 h 2729893"/>
              <a:gd name="connsiteX32" fmla="*/ 509672 w 1728872"/>
              <a:gd name="connsiteY32" fmla="*/ 1005868 h 2729893"/>
              <a:gd name="connsiteX33" fmla="*/ 476335 w 1728872"/>
              <a:gd name="connsiteY33" fmla="*/ 986818 h 2729893"/>
              <a:gd name="connsiteX34" fmla="*/ 462047 w 1728872"/>
              <a:gd name="connsiteY34" fmla="*/ 1015393 h 2729893"/>
              <a:gd name="connsiteX35" fmla="*/ 488241 w 1728872"/>
              <a:gd name="connsiteY35" fmla="*/ 1053492 h 2729893"/>
              <a:gd name="connsiteX36" fmla="*/ 490622 w 1728872"/>
              <a:gd name="connsiteY36" fmla="*/ 1155887 h 2729893"/>
              <a:gd name="connsiteX37" fmla="*/ 452522 w 1728872"/>
              <a:gd name="connsiteY37" fmla="*/ 1215418 h 2729893"/>
              <a:gd name="connsiteX38" fmla="*/ 400134 w 1728872"/>
              <a:gd name="connsiteY38" fmla="*/ 1205893 h 2729893"/>
              <a:gd name="connsiteX39" fmla="*/ 385847 w 1728872"/>
              <a:gd name="connsiteY39" fmla="*/ 1258281 h 2729893"/>
              <a:gd name="connsiteX40" fmla="*/ 371560 w 1728872"/>
              <a:gd name="connsiteY40" fmla="*/ 1324956 h 2729893"/>
              <a:gd name="connsiteX41" fmla="*/ 366797 w 1728872"/>
              <a:gd name="connsiteY41" fmla="*/ 1348768 h 2729893"/>
              <a:gd name="connsiteX42" fmla="*/ 338222 w 1728872"/>
              <a:gd name="connsiteY42" fmla="*/ 1377343 h 2729893"/>
              <a:gd name="connsiteX43" fmla="*/ 319172 w 1728872"/>
              <a:gd name="connsiteY43" fmla="*/ 1391631 h 2729893"/>
              <a:gd name="connsiteX44" fmla="*/ 290597 w 1728872"/>
              <a:gd name="connsiteY44" fmla="*/ 1401156 h 2729893"/>
              <a:gd name="connsiteX45" fmla="*/ 276310 w 1728872"/>
              <a:gd name="connsiteY45" fmla="*/ 1415443 h 2729893"/>
              <a:gd name="connsiteX46" fmla="*/ 262022 w 1728872"/>
              <a:gd name="connsiteY46" fmla="*/ 1424968 h 2729893"/>
              <a:gd name="connsiteX47" fmla="*/ 257260 w 1728872"/>
              <a:gd name="connsiteY47" fmla="*/ 1439256 h 2729893"/>
              <a:gd name="connsiteX48" fmla="*/ 242972 w 1728872"/>
              <a:gd name="connsiteY48" fmla="*/ 1463068 h 2729893"/>
              <a:gd name="connsiteX49" fmla="*/ 209635 w 1728872"/>
              <a:gd name="connsiteY49" fmla="*/ 1496406 h 2729893"/>
              <a:gd name="connsiteX50" fmla="*/ 195347 w 1728872"/>
              <a:gd name="connsiteY50" fmla="*/ 1510693 h 2729893"/>
              <a:gd name="connsiteX51" fmla="*/ 157247 w 1728872"/>
              <a:gd name="connsiteY51" fmla="*/ 1539268 h 2729893"/>
              <a:gd name="connsiteX52" fmla="*/ 142960 w 1728872"/>
              <a:gd name="connsiteY52" fmla="*/ 1553556 h 2729893"/>
              <a:gd name="connsiteX53" fmla="*/ 114385 w 1728872"/>
              <a:gd name="connsiteY53" fmla="*/ 1577368 h 2729893"/>
              <a:gd name="connsiteX54" fmla="*/ 109622 w 1728872"/>
              <a:gd name="connsiteY54" fmla="*/ 1591656 h 2729893"/>
              <a:gd name="connsiteX55" fmla="*/ 100097 w 1728872"/>
              <a:gd name="connsiteY55" fmla="*/ 1653568 h 2729893"/>
              <a:gd name="connsiteX56" fmla="*/ 71522 w 1728872"/>
              <a:gd name="connsiteY56" fmla="*/ 1677381 h 2729893"/>
              <a:gd name="connsiteX57" fmla="*/ 38185 w 1728872"/>
              <a:gd name="connsiteY57" fmla="*/ 1720243 h 2729893"/>
              <a:gd name="connsiteX58" fmla="*/ 28660 w 1728872"/>
              <a:gd name="connsiteY58" fmla="*/ 1739293 h 2729893"/>
              <a:gd name="connsiteX59" fmla="*/ 42947 w 1728872"/>
              <a:gd name="connsiteY59" fmla="*/ 1786918 h 2729893"/>
              <a:gd name="connsiteX60" fmla="*/ 47710 w 1728872"/>
              <a:gd name="connsiteY60" fmla="*/ 1805968 h 2729893"/>
              <a:gd name="connsiteX61" fmla="*/ 52472 w 1728872"/>
              <a:gd name="connsiteY61" fmla="*/ 1820256 h 2729893"/>
              <a:gd name="connsiteX62" fmla="*/ 38185 w 1728872"/>
              <a:gd name="connsiteY62" fmla="*/ 1877406 h 2729893"/>
              <a:gd name="connsiteX63" fmla="*/ 28660 w 1728872"/>
              <a:gd name="connsiteY63" fmla="*/ 1905981 h 2729893"/>
              <a:gd name="connsiteX64" fmla="*/ 57235 w 1728872"/>
              <a:gd name="connsiteY64" fmla="*/ 1958368 h 2729893"/>
              <a:gd name="connsiteX65" fmla="*/ 61997 w 1728872"/>
              <a:gd name="connsiteY65" fmla="*/ 1977418 h 2729893"/>
              <a:gd name="connsiteX66" fmla="*/ 23897 w 1728872"/>
              <a:gd name="connsiteY66" fmla="*/ 1977418 h 2729893"/>
              <a:gd name="connsiteX67" fmla="*/ 85 w 1728872"/>
              <a:gd name="connsiteY67" fmla="*/ 1982181 h 2729893"/>
              <a:gd name="connsiteX68" fmla="*/ 19135 w 1728872"/>
              <a:gd name="connsiteY68" fmla="*/ 2020281 h 2729893"/>
              <a:gd name="connsiteX69" fmla="*/ 33422 w 1728872"/>
              <a:gd name="connsiteY69" fmla="*/ 2206018 h 2729893"/>
              <a:gd name="connsiteX70" fmla="*/ 47710 w 1728872"/>
              <a:gd name="connsiteY70" fmla="*/ 2277456 h 2729893"/>
              <a:gd name="connsiteX71" fmla="*/ 66760 w 1728872"/>
              <a:gd name="connsiteY71" fmla="*/ 2301268 h 2729893"/>
              <a:gd name="connsiteX72" fmla="*/ 76285 w 1728872"/>
              <a:gd name="connsiteY72" fmla="*/ 2315556 h 2729893"/>
              <a:gd name="connsiteX73" fmla="*/ 104860 w 1728872"/>
              <a:gd name="connsiteY73" fmla="*/ 2329843 h 2729893"/>
              <a:gd name="connsiteX74" fmla="*/ 157247 w 1728872"/>
              <a:gd name="connsiteY74" fmla="*/ 2391756 h 2729893"/>
              <a:gd name="connsiteX75" fmla="*/ 171535 w 1728872"/>
              <a:gd name="connsiteY75" fmla="*/ 2425093 h 2729893"/>
              <a:gd name="connsiteX76" fmla="*/ 176297 w 1728872"/>
              <a:gd name="connsiteY76" fmla="*/ 2448906 h 2729893"/>
              <a:gd name="connsiteX77" fmla="*/ 190585 w 1728872"/>
              <a:gd name="connsiteY77" fmla="*/ 2467956 h 2729893"/>
              <a:gd name="connsiteX78" fmla="*/ 195347 w 1728872"/>
              <a:gd name="connsiteY78" fmla="*/ 2482243 h 2729893"/>
              <a:gd name="connsiteX79" fmla="*/ 204872 w 1728872"/>
              <a:gd name="connsiteY79" fmla="*/ 2501293 h 2729893"/>
              <a:gd name="connsiteX80" fmla="*/ 209635 w 1728872"/>
              <a:gd name="connsiteY80" fmla="*/ 2525106 h 2729893"/>
              <a:gd name="connsiteX81" fmla="*/ 233447 w 1728872"/>
              <a:gd name="connsiteY81" fmla="*/ 2567968 h 2729893"/>
              <a:gd name="connsiteX82" fmla="*/ 238210 w 1728872"/>
              <a:gd name="connsiteY82" fmla="*/ 2582256 h 2729893"/>
              <a:gd name="connsiteX83" fmla="*/ 262022 w 1728872"/>
              <a:gd name="connsiteY83" fmla="*/ 2606068 h 2729893"/>
              <a:gd name="connsiteX84" fmla="*/ 271547 w 1728872"/>
              <a:gd name="connsiteY84" fmla="*/ 2620356 h 2729893"/>
              <a:gd name="connsiteX85" fmla="*/ 300122 w 1728872"/>
              <a:gd name="connsiteY85" fmla="*/ 2625118 h 2729893"/>
              <a:gd name="connsiteX86" fmla="*/ 395372 w 1728872"/>
              <a:gd name="connsiteY86" fmla="*/ 2653693 h 2729893"/>
              <a:gd name="connsiteX87" fmla="*/ 395372 w 1728872"/>
              <a:gd name="connsiteY87" fmla="*/ 2653693 h 2729893"/>
              <a:gd name="connsiteX88" fmla="*/ 452522 w 1728872"/>
              <a:gd name="connsiteY88" fmla="*/ 2672743 h 2729893"/>
              <a:gd name="connsiteX89" fmla="*/ 476335 w 1728872"/>
              <a:gd name="connsiteY89" fmla="*/ 2682268 h 2729893"/>
              <a:gd name="connsiteX90" fmla="*/ 504910 w 1728872"/>
              <a:gd name="connsiteY90" fmla="*/ 2691793 h 2729893"/>
              <a:gd name="connsiteX91" fmla="*/ 552535 w 1728872"/>
              <a:gd name="connsiteY91" fmla="*/ 2701318 h 2729893"/>
              <a:gd name="connsiteX92" fmla="*/ 600160 w 1728872"/>
              <a:gd name="connsiteY92" fmla="*/ 2715606 h 2729893"/>
              <a:gd name="connsiteX93" fmla="*/ 628735 w 1728872"/>
              <a:gd name="connsiteY93" fmla="*/ 2725131 h 2729893"/>
              <a:gd name="connsiteX94" fmla="*/ 643022 w 1728872"/>
              <a:gd name="connsiteY94" fmla="*/ 2729893 h 2729893"/>
              <a:gd name="connsiteX95" fmla="*/ 652547 w 1728872"/>
              <a:gd name="connsiteY95" fmla="*/ 2663218 h 2729893"/>
              <a:gd name="connsiteX96" fmla="*/ 666835 w 1728872"/>
              <a:gd name="connsiteY96" fmla="*/ 2653693 h 2729893"/>
              <a:gd name="connsiteX97" fmla="*/ 695410 w 1728872"/>
              <a:gd name="connsiteY97" fmla="*/ 2644168 h 2729893"/>
              <a:gd name="connsiteX98" fmla="*/ 709697 w 1728872"/>
              <a:gd name="connsiteY98" fmla="*/ 2634643 h 2729893"/>
              <a:gd name="connsiteX99" fmla="*/ 738272 w 1728872"/>
              <a:gd name="connsiteY99" fmla="*/ 2625118 h 2729893"/>
              <a:gd name="connsiteX100" fmla="*/ 771610 w 1728872"/>
              <a:gd name="connsiteY100" fmla="*/ 2610831 h 2729893"/>
              <a:gd name="connsiteX101" fmla="*/ 800185 w 1728872"/>
              <a:gd name="connsiteY101" fmla="*/ 2587018 h 2729893"/>
              <a:gd name="connsiteX102" fmla="*/ 833522 w 1728872"/>
              <a:gd name="connsiteY102" fmla="*/ 2553681 h 2729893"/>
              <a:gd name="connsiteX103" fmla="*/ 895435 w 1728872"/>
              <a:gd name="connsiteY103" fmla="*/ 2534631 h 2729893"/>
              <a:gd name="connsiteX104" fmla="*/ 924010 w 1728872"/>
              <a:gd name="connsiteY104" fmla="*/ 2520343 h 2729893"/>
              <a:gd name="connsiteX105" fmla="*/ 962110 w 1728872"/>
              <a:gd name="connsiteY105" fmla="*/ 2510818 h 2729893"/>
              <a:gd name="connsiteX106" fmla="*/ 976397 w 1728872"/>
              <a:gd name="connsiteY106" fmla="*/ 2506056 h 2729893"/>
              <a:gd name="connsiteX107" fmla="*/ 995447 w 1728872"/>
              <a:gd name="connsiteY107" fmla="*/ 2501293 h 2729893"/>
              <a:gd name="connsiteX108" fmla="*/ 1014497 w 1728872"/>
              <a:gd name="connsiteY108" fmla="*/ 2491768 h 2729893"/>
              <a:gd name="connsiteX109" fmla="*/ 1062122 w 1728872"/>
              <a:gd name="connsiteY109" fmla="*/ 2482243 h 2729893"/>
              <a:gd name="connsiteX110" fmla="*/ 1066885 w 1728872"/>
              <a:gd name="connsiteY110" fmla="*/ 2463193 h 2729893"/>
              <a:gd name="connsiteX111" fmla="*/ 1109747 w 1728872"/>
              <a:gd name="connsiteY111" fmla="*/ 2448906 h 2729893"/>
              <a:gd name="connsiteX112" fmla="*/ 1114510 w 1728872"/>
              <a:gd name="connsiteY112" fmla="*/ 2429856 h 2729893"/>
              <a:gd name="connsiteX113" fmla="*/ 1109747 w 1728872"/>
              <a:gd name="connsiteY113" fmla="*/ 2415568 h 2729893"/>
              <a:gd name="connsiteX114" fmla="*/ 1081172 w 1728872"/>
              <a:gd name="connsiteY114" fmla="*/ 2377468 h 2729893"/>
              <a:gd name="connsiteX115" fmla="*/ 1071647 w 1728872"/>
              <a:gd name="connsiteY115" fmla="*/ 2363181 h 2729893"/>
              <a:gd name="connsiteX116" fmla="*/ 1038310 w 1728872"/>
              <a:gd name="connsiteY116" fmla="*/ 2320318 h 2729893"/>
              <a:gd name="connsiteX117" fmla="*/ 1066885 w 1728872"/>
              <a:gd name="connsiteY117" fmla="*/ 2253643 h 2729893"/>
              <a:gd name="connsiteX118" fmla="*/ 1081172 w 1728872"/>
              <a:gd name="connsiteY118" fmla="*/ 2248881 h 2729893"/>
              <a:gd name="connsiteX119" fmla="*/ 1100222 w 1728872"/>
              <a:gd name="connsiteY119" fmla="*/ 2234593 h 2729893"/>
              <a:gd name="connsiteX120" fmla="*/ 1114510 w 1728872"/>
              <a:gd name="connsiteY120" fmla="*/ 2225068 h 2729893"/>
              <a:gd name="connsiteX121" fmla="*/ 1128797 w 1728872"/>
              <a:gd name="connsiteY121" fmla="*/ 2210781 h 2729893"/>
              <a:gd name="connsiteX122" fmla="*/ 1138322 w 1728872"/>
              <a:gd name="connsiteY122" fmla="*/ 2186968 h 2729893"/>
              <a:gd name="connsiteX123" fmla="*/ 1157372 w 1728872"/>
              <a:gd name="connsiteY123" fmla="*/ 2158393 h 2729893"/>
              <a:gd name="connsiteX124" fmla="*/ 1176422 w 1728872"/>
              <a:gd name="connsiteY124" fmla="*/ 2129818 h 2729893"/>
              <a:gd name="connsiteX125" fmla="*/ 1190710 w 1728872"/>
              <a:gd name="connsiteY125" fmla="*/ 2120293 h 2729893"/>
              <a:gd name="connsiteX126" fmla="*/ 1309772 w 1728872"/>
              <a:gd name="connsiteY126" fmla="*/ 2110768 h 2729893"/>
              <a:gd name="connsiteX127" fmla="*/ 1324060 w 1728872"/>
              <a:gd name="connsiteY127" fmla="*/ 2091718 h 2729893"/>
              <a:gd name="connsiteX128" fmla="*/ 1333585 w 1728872"/>
              <a:gd name="connsiteY128" fmla="*/ 2063143 h 2729893"/>
              <a:gd name="connsiteX129" fmla="*/ 1357397 w 1728872"/>
              <a:gd name="connsiteY129" fmla="*/ 2053618 h 2729893"/>
              <a:gd name="connsiteX130" fmla="*/ 1405022 w 1728872"/>
              <a:gd name="connsiteY130" fmla="*/ 2044093 h 2729893"/>
              <a:gd name="connsiteX131" fmla="*/ 1395497 w 1728872"/>
              <a:gd name="connsiteY131" fmla="*/ 2020281 h 2729893"/>
              <a:gd name="connsiteX132" fmla="*/ 1419310 w 1728872"/>
              <a:gd name="connsiteY132" fmla="*/ 2015518 h 2729893"/>
              <a:gd name="connsiteX133" fmla="*/ 1476460 w 1728872"/>
              <a:gd name="connsiteY133" fmla="*/ 2001231 h 2729893"/>
              <a:gd name="connsiteX134" fmla="*/ 1490747 w 1728872"/>
              <a:gd name="connsiteY134" fmla="*/ 1996468 h 2729893"/>
              <a:gd name="connsiteX135" fmla="*/ 1528847 w 1728872"/>
              <a:gd name="connsiteY135" fmla="*/ 1991706 h 2729893"/>
              <a:gd name="connsiteX136" fmla="*/ 1543135 w 1728872"/>
              <a:gd name="connsiteY136" fmla="*/ 1967893 h 2729893"/>
              <a:gd name="connsiteX137" fmla="*/ 1552660 w 1728872"/>
              <a:gd name="connsiteY137" fmla="*/ 1915506 h 2729893"/>
              <a:gd name="connsiteX138" fmla="*/ 1595522 w 1728872"/>
              <a:gd name="connsiteY138" fmla="*/ 1905981 h 2729893"/>
              <a:gd name="connsiteX139" fmla="*/ 1605047 w 1728872"/>
              <a:gd name="connsiteY139" fmla="*/ 1891693 h 2729893"/>
              <a:gd name="connsiteX140" fmla="*/ 1609810 w 1728872"/>
              <a:gd name="connsiteY140" fmla="*/ 1877406 h 2729893"/>
              <a:gd name="connsiteX141" fmla="*/ 1628860 w 1728872"/>
              <a:gd name="connsiteY141" fmla="*/ 1863118 h 2729893"/>
              <a:gd name="connsiteX142" fmla="*/ 1657435 w 1728872"/>
              <a:gd name="connsiteY142" fmla="*/ 1834543 h 2729893"/>
              <a:gd name="connsiteX143" fmla="*/ 1647910 w 1728872"/>
              <a:gd name="connsiteY143" fmla="*/ 1791681 h 2729893"/>
              <a:gd name="connsiteX144" fmla="*/ 1624097 w 1728872"/>
              <a:gd name="connsiteY144" fmla="*/ 1763106 h 2729893"/>
              <a:gd name="connsiteX145" fmla="*/ 1581235 w 1728872"/>
              <a:gd name="connsiteY145" fmla="*/ 1715481 h 2729893"/>
              <a:gd name="connsiteX146" fmla="*/ 1562185 w 1728872"/>
              <a:gd name="connsiteY146" fmla="*/ 1710718 h 2729893"/>
              <a:gd name="connsiteX147" fmla="*/ 1547897 w 1728872"/>
              <a:gd name="connsiteY147" fmla="*/ 1677381 h 2729893"/>
              <a:gd name="connsiteX148" fmla="*/ 1585997 w 1728872"/>
              <a:gd name="connsiteY148" fmla="*/ 1653568 h 2729893"/>
              <a:gd name="connsiteX149" fmla="*/ 1619335 w 1728872"/>
              <a:gd name="connsiteY149" fmla="*/ 1639281 h 2729893"/>
              <a:gd name="connsiteX150" fmla="*/ 1652672 w 1728872"/>
              <a:gd name="connsiteY150" fmla="*/ 1629756 h 2729893"/>
              <a:gd name="connsiteX151" fmla="*/ 1681247 w 1728872"/>
              <a:gd name="connsiteY151" fmla="*/ 1620231 h 2729893"/>
              <a:gd name="connsiteX152" fmla="*/ 1695535 w 1728872"/>
              <a:gd name="connsiteY152" fmla="*/ 1601181 h 2729893"/>
              <a:gd name="connsiteX153" fmla="*/ 1705060 w 1728872"/>
              <a:gd name="connsiteY153" fmla="*/ 1586893 h 2729893"/>
              <a:gd name="connsiteX154" fmla="*/ 1700297 w 1728872"/>
              <a:gd name="connsiteY154" fmla="*/ 1544031 h 2729893"/>
              <a:gd name="connsiteX155" fmla="*/ 1686010 w 1728872"/>
              <a:gd name="connsiteY155" fmla="*/ 1524981 h 2729893"/>
              <a:gd name="connsiteX156" fmla="*/ 1681247 w 1728872"/>
              <a:gd name="connsiteY156" fmla="*/ 1505931 h 2729893"/>
              <a:gd name="connsiteX157" fmla="*/ 1671722 w 1728872"/>
              <a:gd name="connsiteY157" fmla="*/ 1477356 h 2729893"/>
              <a:gd name="connsiteX158" fmla="*/ 1676485 w 1728872"/>
              <a:gd name="connsiteY158" fmla="*/ 1410681 h 2729893"/>
              <a:gd name="connsiteX159" fmla="*/ 1681247 w 1728872"/>
              <a:gd name="connsiteY159" fmla="*/ 1372581 h 2729893"/>
              <a:gd name="connsiteX160" fmla="*/ 1700297 w 1728872"/>
              <a:gd name="connsiteY160" fmla="*/ 1353531 h 2729893"/>
              <a:gd name="connsiteX161" fmla="*/ 1709822 w 1728872"/>
              <a:gd name="connsiteY161" fmla="*/ 1329718 h 2729893"/>
              <a:gd name="connsiteX162" fmla="*/ 1714585 w 1728872"/>
              <a:gd name="connsiteY162" fmla="*/ 1315431 h 2729893"/>
              <a:gd name="connsiteX163" fmla="*/ 1728872 w 1728872"/>
              <a:gd name="connsiteY163" fmla="*/ 1286856 h 2729893"/>
              <a:gd name="connsiteX164" fmla="*/ 1719347 w 1728872"/>
              <a:gd name="connsiteY164" fmla="*/ 1196368 h 2729893"/>
              <a:gd name="connsiteX165" fmla="*/ 1681247 w 1728872"/>
              <a:gd name="connsiteY165" fmla="*/ 1158268 h 2729893"/>
              <a:gd name="connsiteX166" fmla="*/ 1666960 w 1728872"/>
              <a:gd name="connsiteY166" fmla="*/ 1143981 h 2729893"/>
              <a:gd name="connsiteX167" fmla="*/ 1652672 w 1728872"/>
              <a:gd name="connsiteY167" fmla="*/ 1129693 h 2729893"/>
              <a:gd name="connsiteX168" fmla="*/ 1633622 w 1728872"/>
              <a:gd name="connsiteY168" fmla="*/ 1120168 h 2729893"/>
              <a:gd name="connsiteX169" fmla="*/ 1614572 w 1728872"/>
              <a:gd name="connsiteY169" fmla="*/ 1101118 h 2729893"/>
              <a:gd name="connsiteX170" fmla="*/ 1600285 w 1728872"/>
              <a:gd name="connsiteY170" fmla="*/ 1096356 h 2729893"/>
              <a:gd name="connsiteX171" fmla="*/ 1581235 w 1728872"/>
              <a:gd name="connsiteY171" fmla="*/ 1086831 h 2729893"/>
              <a:gd name="connsiteX172" fmla="*/ 1547897 w 1728872"/>
              <a:gd name="connsiteY172" fmla="*/ 1077306 h 2729893"/>
              <a:gd name="connsiteX173" fmla="*/ 1528847 w 1728872"/>
              <a:gd name="connsiteY173" fmla="*/ 1067781 h 2729893"/>
              <a:gd name="connsiteX174" fmla="*/ 1500272 w 1728872"/>
              <a:gd name="connsiteY174" fmla="*/ 1063018 h 2729893"/>
              <a:gd name="connsiteX175" fmla="*/ 1481222 w 1728872"/>
              <a:gd name="connsiteY175" fmla="*/ 1029681 h 2729893"/>
              <a:gd name="connsiteX176" fmla="*/ 1466935 w 1728872"/>
              <a:gd name="connsiteY176" fmla="*/ 986818 h 2729893"/>
              <a:gd name="connsiteX177" fmla="*/ 1457410 w 1728872"/>
              <a:gd name="connsiteY177" fmla="*/ 967768 h 2729893"/>
              <a:gd name="connsiteX178" fmla="*/ 1452647 w 1728872"/>
              <a:gd name="connsiteY178" fmla="*/ 953481 h 2729893"/>
              <a:gd name="connsiteX179" fmla="*/ 1443122 w 1728872"/>
              <a:gd name="connsiteY179" fmla="*/ 929668 h 2729893"/>
              <a:gd name="connsiteX180" fmla="*/ 1452647 w 1728872"/>
              <a:gd name="connsiteY180" fmla="*/ 867756 h 2729893"/>
              <a:gd name="connsiteX181" fmla="*/ 1462172 w 1728872"/>
              <a:gd name="connsiteY181" fmla="*/ 853468 h 2729893"/>
              <a:gd name="connsiteX182" fmla="*/ 1466935 w 1728872"/>
              <a:gd name="connsiteY182" fmla="*/ 839181 h 2729893"/>
              <a:gd name="connsiteX183" fmla="*/ 1500272 w 1728872"/>
              <a:gd name="connsiteY183" fmla="*/ 786793 h 2729893"/>
              <a:gd name="connsiteX184" fmla="*/ 1519322 w 1728872"/>
              <a:gd name="connsiteY184" fmla="*/ 739168 h 2729893"/>
              <a:gd name="connsiteX185" fmla="*/ 1528847 w 1728872"/>
              <a:gd name="connsiteY185" fmla="*/ 715356 h 2729893"/>
              <a:gd name="connsiteX186" fmla="*/ 1543135 w 1728872"/>
              <a:gd name="connsiteY186" fmla="*/ 701068 h 2729893"/>
              <a:gd name="connsiteX187" fmla="*/ 1562185 w 1728872"/>
              <a:gd name="connsiteY187" fmla="*/ 686781 h 2729893"/>
              <a:gd name="connsiteX188" fmla="*/ 1590760 w 1728872"/>
              <a:gd name="connsiteY188" fmla="*/ 643918 h 2729893"/>
              <a:gd name="connsiteX189" fmla="*/ 1600285 w 1728872"/>
              <a:gd name="connsiteY189" fmla="*/ 615343 h 2729893"/>
              <a:gd name="connsiteX190" fmla="*/ 1619335 w 1728872"/>
              <a:gd name="connsiteY190" fmla="*/ 586768 h 2729893"/>
              <a:gd name="connsiteX191" fmla="*/ 1614572 w 1728872"/>
              <a:gd name="connsiteY191" fmla="*/ 491518 h 2729893"/>
              <a:gd name="connsiteX192" fmla="*/ 1585997 w 1728872"/>
              <a:gd name="connsiteY192" fmla="*/ 467706 h 2729893"/>
              <a:gd name="connsiteX193" fmla="*/ 1571710 w 1728872"/>
              <a:gd name="connsiteY193" fmla="*/ 462943 h 2729893"/>
              <a:gd name="connsiteX194" fmla="*/ 1538372 w 1728872"/>
              <a:gd name="connsiteY194" fmla="*/ 448656 h 2729893"/>
              <a:gd name="connsiteX195" fmla="*/ 1533610 w 1728872"/>
              <a:gd name="connsiteY195" fmla="*/ 429606 h 2729893"/>
              <a:gd name="connsiteX196" fmla="*/ 1528847 w 1728872"/>
              <a:gd name="connsiteY196" fmla="*/ 343881 h 2729893"/>
              <a:gd name="connsiteX197" fmla="*/ 1514560 w 1728872"/>
              <a:gd name="connsiteY197" fmla="*/ 324831 h 2729893"/>
              <a:gd name="connsiteX198" fmla="*/ 1505035 w 1728872"/>
              <a:gd name="connsiteY198" fmla="*/ 310543 h 2729893"/>
              <a:gd name="connsiteX199" fmla="*/ 1485985 w 1728872"/>
              <a:gd name="connsiteY199" fmla="*/ 305781 h 2729893"/>
              <a:gd name="connsiteX200" fmla="*/ 1457410 w 1728872"/>
              <a:gd name="connsiteY200" fmla="*/ 296256 h 2729893"/>
              <a:gd name="connsiteX201" fmla="*/ 1481222 w 1728872"/>
              <a:gd name="connsiteY201" fmla="*/ 272443 h 2729893"/>
              <a:gd name="connsiteX202" fmla="*/ 1500272 w 1728872"/>
              <a:gd name="connsiteY202" fmla="*/ 234343 h 2729893"/>
              <a:gd name="connsiteX203" fmla="*/ 1514560 w 1728872"/>
              <a:gd name="connsiteY203" fmla="*/ 162906 h 2729893"/>
              <a:gd name="connsiteX204" fmla="*/ 1519322 w 1728872"/>
              <a:gd name="connsiteY204" fmla="*/ 139093 h 2729893"/>
              <a:gd name="connsiteX205" fmla="*/ 1524085 w 1728872"/>
              <a:gd name="connsiteY205" fmla="*/ 124806 h 2729893"/>
              <a:gd name="connsiteX206" fmla="*/ 1528847 w 1728872"/>
              <a:gd name="connsiteY206" fmla="*/ 105756 h 2729893"/>
              <a:gd name="connsiteX207" fmla="*/ 1547897 w 1728872"/>
              <a:gd name="connsiteY207" fmla="*/ 77181 h 2729893"/>
              <a:gd name="connsiteX208" fmla="*/ 1557422 w 1728872"/>
              <a:gd name="connsiteY208" fmla="*/ 62893 h 2729893"/>
              <a:gd name="connsiteX209" fmla="*/ 1538372 w 1728872"/>
              <a:gd name="connsiteY209" fmla="*/ 20031 h 2729893"/>
              <a:gd name="connsiteX0" fmla="*/ 1538372 w 1728872"/>
              <a:gd name="connsiteY0" fmla="*/ 20031 h 2729893"/>
              <a:gd name="connsiteX1" fmla="*/ 1485985 w 1728872"/>
              <a:gd name="connsiteY1" fmla="*/ 8125 h 2729893"/>
              <a:gd name="connsiteX2" fmla="*/ 1445503 w 1728872"/>
              <a:gd name="connsiteY2" fmla="*/ 3361 h 2729893"/>
              <a:gd name="connsiteX3" fmla="*/ 1338347 w 1728872"/>
              <a:gd name="connsiteY3" fmla="*/ 67656 h 2729893"/>
              <a:gd name="connsiteX4" fmla="*/ 1288341 w 1728872"/>
              <a:gd name="connsiteY4" fmla="*/ 122425 h 2729893"/>
              <a:gd name="connsiteX5" fmla="*/ 1221666 w 1728872"/>
              <a:gd name="connsiteY5" fmla="*/ 124805 h 2729893"/>
              <a:gd name="connsiteX6" fmla="*/ 1202616 w 1728872"/>
              <a:gd name="connsiteY6" fmla="*/ 146238 h 2729893"/>
              <a:gd name="connsiteX7" fmla="*/ 1138322 w 1728872"/>
              <a:gd name="connsiteY7" fmla="*/ 165288 h 2729893"/>
              <a:gd name="connsiteX8" fmla="*/ 1085935 w 1728872"/>
              <a:gd name="connsiteY8" fmla="*/ 243868 h 2729893"/>
              <a:gd name="connsiteX9" fmla="*/ 1059741 w 1728872"/>
              <a:gd name="connsiteY9" fmla="*/ 296256 h 2729893"/>
              <a:gd name="connsiteX10" fmla="*/ 966872 w 1728872"/>
              <a:gd name="connsiteY10" fmla="*/ 267681 h 2729893"/>
              <a:gd name="connsiteX11" fmla="*/ 909722 w 1728872"/>
              <a:gd name="connsiteY11" fmla="*/ 310543 h 2729893"/>
              <a:gd name="connsiteX12" fmla="*/ 885910 w 1728872"/>
              <a:gd name="connsiteY12" fmla="*/ 405793 h 2729893"/>
              <a:gd name="connsiteX13" fmla="*/ 854953 w 1728872"/>
              <a:gd name="connsiteY13" fmla="*/ 489137 h 2729893"/>
              <a:gd name="connsiteX14" fmla="*/ 769229 w 1728872"/>
              <a:gd name="connsiteY14" fmla="*/ 470086 h 2729893"/>
              <a:gd name="connsiteX15" fmla="*/ 716841 w 1728872"/>
              <a:gd name="connsiteY15" fmla="*/ 484375 h 2729893"/>
              <a:gd name="connsiteX16" fmla="*/ 681122 w 1728872"/>
              <a:gd name="connsiteY16" fmla="*/ 524857 h 2729893"/>
              <a:gd name="connsiteX17" fmla="*/ 633497 w 1728872"/>
              <a:gd name="connsiteY17" fmla="*/ 529619 h 2729893"/>
              <a:gd name="connsiteX18" fmla="*/ 631115 w 1728872"/>
              <a:gd name="connsiteY18" fmla="*/ 562956 h 2729893"/>
              <a:gd name="connsiteX19" fmla="*/ 595397 w 1728872"/>
              <a:gd name="connsiteY19" fmla="*/ 577244 h 2729893"/>
              <a:gd name="connsiteX20" fmla="*/ 581110 w 1728872"/>
              <a:gd name="connsiteY20" fmla="*/ 624868 h 2729893"/>
              <a:gd name="connsiteX21" fmla="*/ 564441 w 1728872"/>
              <a:gd name="connsiteY21" fmla="*/ 667731 h 2729893"/>
              <a:gd name="connsiteX22" fmla="*/ 514435 w 1728872"/>
              <a:gd name="connsiteY22" fmla="*/ 686781 h 2729893"/>
              <a:gd name="connsiteX23" fmla="*/ 535866 w 1728872"/>
              <a:gd name="connsiteY23" fmla="*/ 729643 h 2729893"/>
              <a:gd name="connsiteX24" fmla="*/ 571585 w 1728872"/>
              <a:gd name="connsiteY24" fmla="*/ 751075 h 2729893"/>
              <a:gd name="connsiteX25" fmla="*/ 595397 w 1728872"/>
              <a:gd name="connsiteY25" fmla="*/ 746313 h 2729893"/>
              <a:gd name="connsiteX26" fmla="*/ 616828 w 1728872"/>
              <a:gd name="connsiteY26" fmla="*/ 782031 h 2729893"/>
              <a:gd name="connsiteX27" fmla="*/ 604922 w 1728872"/>
              <a:gd name="connsiteY27" fmla="*/ 839181 h 2729893"/>
              <a:gd name="connsiteX28" fmla="*/ 635879 w 1728872"/>
              <a:gd name="connsiteY28" fmla="*/ 874900 h 2729893"/>
              <a:gd name="connsiteX29" fmla="*/ 588253 w 1728872"/>
              <a:gd name="connsiteY29" fmla="*/ 901094 h 2729893"/>
              <a:gd name="connsiteX30" fmla="*/ 566822 w 1728872"/>
              <a:gd name="connsiteY30" fmla="*/ 889186 h 2729893"/>
              <a:gd name="connsiteX31" fmla="*/ 566822 w 1728872"/>
              <a:gd name="connsiteY31" fmla="*/ 958243 h 2729893"/>
              <a:gd name="connsiteX32" fmla="*/ 509672 w 1728872"/>
              <a:gd name="connsiteY32" fmla="*/ 1005868 h 2729893"/>
              <a:gd name="connsiteX33" fmla="*/ 476335 w 1728872"/>
              <a:gd name="connsiteY33" fmla="*/ 986818 h 2729893"/>
              <a:gd name="connsiteX34" fmla="*/ 462047 w 1728872"/>
              <a:gd name="connsiteY34" fmla="*/ 1015393 h 2729893"/>
              <a:gd name="connsiteX35" fmla="*/ 488241 w 1728872"/>
              <a:gd name="connsiteY35" fmla="*/ 1053492 h 2729893"/>
              <a:gd name="connsiteX36" fmla="*/ 490622 w 1728872"/>
              <a:gd name="connsiteY36" fmla="*/ 1155887 h 2729893"/>
              <a:gd name="connsiteX37" fmla="*/ 452522 w 1728872"/>
              <a:gd name="connsiteY37" fmla="*/ 1215418 h 2729893"/>
              <a:gd name="connsiteX38" fmla="*/ 400134 w 1728872"/>
              <a:gd name="connsiteY38" fmla="*/ 1205893 h 2729893"/>
              <a:gd name="connsiteX39" fmla="*/ 385847 w 1728872"/>
              <a:gd name="connsiteY39" fmla="*/ 1258281 h 2729893"/>
              <a:gd name="connsiteX40" fmla="*/ 371560 w 1728872"/>
              <a:gd name="connsiteY40" fmla="*/ 1324956 h 2729893"/>
              <a:gd name="connsiteX41" fmla="*/ 366797 w 1728872"/>
              <a:gd name="connsiteY41" fmla="*/ 1348768 h 2729893"/>
              <a:gd name="connsiteX42" fmla="*/ 319172 w 1728872"/>
              <a:gd name="connsiteY42" fmla="*/ 1391631 h 2729893"/>
              <a:gd name="connsiteX43" fmla="*/ 290597 w 1728872"/>
              <a:gd name="connsiteY43" fmla="*/ 1401156 h 2729893"/>
              <a:gd name="connsiteX44" fmla="*/ 276310 w 1728872"/>
              <a:gd name="connsiteY44" fmla="*/ 1415443 h 2729893"/>
              <a:gd name="connsiteX45" fmla="*/ 262022 w 1728872"/>
              <a:gd name="connsiteY45" fmla="*/ 1424968 h 2729893"/>
              <a:gd name="connsiteX46" fmla="*/ 257260 w 1728872"/>
              <a:gd name="connsiteY46" fmla="*/ 1439256 h 2729893"/>
              <a:gd name="connsiteX47" fmla="*/ 242972 w 1728872"/>
              <a:gd name="connsiteY47" fmla="*/ 1463068 h 2729893"/>
              <a:gd name="connsiteX48" fmla="*/ 209635 w 1728872"/>
              <a:gd name="connsiteY48" fmla="*/ 1496406 h 2729893"/>
              <a:gd name="connsiteX49" fmla="*/ 195347 w 1728872"/>
              <a:gd name="connsiteY49" fmla="*/ 1510693 h 2729893"/>
              <a:gd name="connsiteX50" fmla="*/ 157247 w 1728872"/>
              <a:gd name="connsiteY50" fmla="*/ 1539268 h 2729893"/>
              <a:gd name="connsiteX51" fmla="*/ 142960 w 1728872"/>
              <a:gd name="connsiteY51" fmla="*/ 1553556 h 2729893"/>
              <a:gd name="connsiteX52" fmla="*/ 114385 w 1728872"/>
              <a:gd name="connsiteY52" fmla="*/ 1577368 h 2729893"/>
              <a:gd name="connsiteX53" fmla="*/ 109622 w 1728872"/>
              <a:gd name="connsiteY53" fmla="*/ 1591656 h 2729893"/>
              <a:gd name="connsiteX54" fmla="*/ 100097 w 1728872"/>
              <a:gd name="connsiteY54" fmla="*/ 1653568 h 2729893"/>
              <a:gd name="connsiteX55" fmla="*/ 71522 w 1728872"/>
              <a:gd name="connsiteY55" fmla="*/ 1677381 h 2729893"/>
              <a:gd name="connsiteX56" fmla="*/ 38185 w 1728872"/>
              <a:gd name="connsiteY56" fmla="*/ 1720243 h 2729893"/>
              <a:gd name="connsiteX57" fmla="*/ 28660 w 1728872"/>
              <a:gd name="connsiteY57" fmla="*/ 1739293 h 2729893"/>
              <a:gd name="connsiteX58" fmla="*/ 42947 w 1728872"/>
              <a:gd name="connsiteY58" fmla="*/ 1786918 h 2729893"/>
              <a:gd name="connsiteX59" fmla="*/ 47710 w 1728872"/>
              <a:gd name="connsiteY59" fmla="*/ 1805968 h 2729893"/>
              <a:gd name="connsiteX60" fmla="*/ 52472 w 1728872"/>
              <a:gd name="connsiteY60" fmla="*/ 1820256 h 2729893"/>
              <a:gd name="connsiteX61" fmla="*/ 38185 w 1728872"/>
              <a:gd name="connsiteY61" fmla="*/ 1877406 h 2729893"/>
              <a:gd name="connsiteX62" fmla="*/ 28660 w 1728872"/>
              <a:gd name="connsiteY62" fmla="*/ 1905981 h 2729893"/>
              <a:gd name="connsiteX63" fmla="*/ 57235 w 1728872"/>
              <a:gd name="connsiteY63" fmla="*/ 1958368 h 2729893"/>
              <a:gd name="connsiteX64" fmla="*/ 61997 w 1728872"/>
              <a:gd name="connsiteY64" fmla="*/ 1977418 h 2729893"/>
              <a:gd name="connsiteX65" fmla="*/ 23897 w 1728872"/>
              <a:gd name="connsiteY65" fmla="*/ 1977418 h 2729893"/>
              <a:gd name="connsiteX66" fmla="*/ 85 w 1728872"/>
              <a:gd name="connsiteY66" fmla="*/ 1982181 h 2729893"/>
              <a:gd name="connsiteX67" fmla="*/ 19135 w 1728872"/>
              <a:gd name="connsiteY67" fmla="*/ 2020281 h 2729893"/>
              <a:gd name="connsiteX68" fmla="*/ 33422 w 1728872"/>
              <a:gd name="connsiteY68" fmla="*/ 2206018 h 2729893"/>
              <a:gd name="connsiteX69" fmla="*/ 47710 w 1728872"/>
              <a:gd name="connsiteY69" fmla="*/ 2277456 h 2729893"/>
              <a:gd name="connsiteX70" fmla="*/ 66760 w 1728872"/>
              <a:gd name="connsiteY70" fmla="*/ 2301268 h 2729893"/>
              <a:gd name="connsiteX71" fmla="*/ 76285 w 1728872"/>
              <a:gd name="connsiteY71" fmla="*/ 2315556 h 2729893"/>
              <a:gd name="connsiteX72" fmla="*/ 104860 w 1728872"/>
              <a:gd name="connsiteY72" fmla="*/ 2329843 h 2729893"/>
              <a:gd name="connsiteX73" fmla="*/ 157247 w 1728872"/>
              <a:gd name="connsiteY73" fmla="*/ 2391756 h 2729893"/>
              <a:gd name="connsiteX74" fmla="*/ 171535 w 1728872"/>
              <a:gd name="connsiteY74" fmla="*/ 2425093 h 2729893"/>
              <a:gd name="connsiteX75" fmla="*/ 176297 w 1728872"/>
              <a:gd name="connsiteY75" fmla="*/ 2448906 h 2729893"/>
              <a:gd name="connsiteX76" fmla="*/ 190585 w 1728872"/>
              <a:gd name="connsiteY76" fmla="*/ 2467956 h 2729893"/>
              <a:gd name="connsiteX77" fmla="*/ 195347 w 1728872"/>
              <a:gd name="connsiteY77" fmla="*/ 2482243 h 2729893"/>
              <a:gd name="connsiteX78" fmla="*/ 204872 w 1728872"/>
              <a:gd name="connsiteY78" fmla="*/ 2501293 h 2729893"/>
              <a:gd name="connsiteX79" fmla="*/ 209635 w 1728872"/>
              <a:gd name="connsiteY79" fmla="*/ 2525106 h 2729893"/>
              <a:gd name="connsiteX80" fmla="*/ 233447 w 1728872"/>
              <a:gd name="connsiteY80" fmla="*/ 2567968 h 2729893"/>
              <a:gd name="connsiteX81" fmla="*/ 238210 w 1728872"/>
              <a:gd name="connsiteY81" fmla="*/ 2582256 h 2729893"/>
              <a:gd name="connsiteX82" fmla="*/ 262022 w 1728872"/>
              <a:gd name="connsiteY82" fmla="*/ 2606068 h 2729893"/>
              <a:gd name="connsiteX83" fmla="*/ 271547 w 1728872"/>
              <a:gd name="connsiteY83" fmla="*/ 2620356 h 2729893"/>
              <a:gd name="connsiteX84" fmla="*/ 300122 w 1728872"/>
              <a:gd name="connsiteY84" fmla="*/ 2625118 h 2729893"/>
              <a:gd name="connsiteX85" fmla="*/ 395372 w 1728872"/>
              <a:gd name="connsiteY85" fmla="*/ 2653693 h 2729893"/>
              <a:gd name="connsiteX86" fmla="*/ 395372 w 1728872"/>
              <a:gd name="connsiteY86" fmla="*/ 2653693 h 2729893"/>
              <a:gd name="connsiteX87" fmla="*/ 452522 w 1728872"/>
              <a:gd name="connsiteY87" fmla="*/ 2672743 h 2729893"/>
              <a:gd name="connsiteX88" fmla="*/ 476335 w 1728872"/>
              <a:gd name="connsiteY88" fmla="*/ 2682268 h 2729893"/>
              <a:gd name="connsiteX89" fmla="*/ 504910 w 1728872"/>
              <a:gd name="connsiteY89" fmla="*/ 2691793 h 2729893"/>
              <a:gd name="connsiteX90" fmla="*/ 552535 w 1728872"/>
              <a:gd name="connsiteY90" fmla="*/ 2701318 h 2729893"/>
              <a:gd name="connsiteX91" fmla="*/ 600160 w 1728872"/>
              <a:gd name="connsiteY91" fmla="*/ 2715606 h 2729893"/>
              <a:gd name="connsiteX92" fmla="*/ 628735 w 1728872"/>
              <a:gd name="connsiteY92" fmla="*/ 2725131 h 2729893"/>
              <a:gd name="connsiteX93" fmla="*/ 643022 w 1728872"/>
              <a:gd name="connsiteY93" fmla="*/ 2729893 h 2729893"/>
              <a:gd name="connsiteX94" fmla="*/ 652547 w 1728872"/>
              <a:gd name="connsiteY94" fmla="*/ 2663218 h 2729893"/>
              <a:gd name="connsiteX95" fmla="*/ 666835 w 1728872"/>
              <a:gd name="connsiteY95" fmla="*/ 2653693 h 2729893"/>
              <a:gd name="connsiteX96" fmla="*/ 695410 w 1728872"/>
              <a:gd name="connsiteY96" fmla="*/ 2644168 h 2729893"/>
              <a:gd name="connsiteX97" fmla="*/ 709697 w 1728872"/>
              <a:gd name="connsiteY97" fmla="*/ 2634643 h 2729893"/>
              <a:gd name="connsiteX98" fmla="*/ 738272 w 1728872"/>
              <a:gd name="connsiteY98" fmla="*/ 2625118 h 2729893"/>
              <a:gd name="connsiteX99" fmla="*/ 771610 w 1728872"/>
              <a:gd name="connsiteY99" fmla="*/ 2610831 h 2729893"/>
              <a:gd name="connsiteX100" fmla="*/ 800185 w 1728872"/>
              <a:gd name="connsiteY100" fmla="*/ 2587018 h 2729893"/>
              <a:gd name="connsiteX101" fmla="*/ 833522 w 1728872"/>
              <a:gd name="connsiteY101" fmla="*/ 2553681 h 2729893"/>
              <a:gd name="connsiteX102" fmla="*/ 895435 w 1728872"/>
              <a:gd name="connsiteY102" fmla="*/ 2534631 h 2729893"/>
              <a:gd name="connsiteX103" fmla="*/ 924010 w 1728872"/>
              <a:gd name="connsiteY103" fmla="*/ 2520343 h 2729893"/>
              <a:gd name="connsiteX104" fmla="*/ 962110 w 1728872"/>
              <a:gd name="connsiteY104" fmla="*/ 2510818 h 2729893"/>
              <a:gd name="connsiteX105" fmla="*/ 976397 w 1728872"/>
              <a:gd name="connsiteY105" fmla="*/ 2506056 h 2729893"/>
              <a:gd name="connsiteX106" fmla="*/ 995447 w 1728872"/>
              <a:gd name="connsiteY106" fmla="*/ 2501293 h 2729893"/>
              <a:gd name="connsiteX107" fmla="*/ 1014497 w 1728872"/>
              <a:gd name="connsiteY107" fmla="*/ 2491768 h 2729893"/>
              <a:gd name="connsiteX108" fmla="*/ 1062122 w 1728872"/>
              <a:gd name="connsiteY108" fmla="*/ 2482243 h 2729893"/>
              <a:gd name="connsiteX109" fmla="*/ 1066885 w 1728872"/>
              <a:gd name="connsiteY109" fmla="*/ 2463193 h 2729893"/>
              <a:gd name="connsiteX110" fmla="*/ 1109747 w 1728872"/>
              <a:gd name="connsiteY110" fmla="*/ 2448906 h 2729893"/>
              <a:gd name="connsiteX111" fmla="*/ 1114510 w 1728872"/>
              <a:gd name="connsiteY111" fmla="*/ 2429856 h 2729893"/>
              <a:gd name="connsiteX112" fmla="*/ 1109747 w 1728872"/>
              <a:gd name="connsiteY112" fmla="*/ 2415568 h 2729893"/>
              <a:gd name="connsiteX113" fmla="*/ 1081172 w 1728872"/>
              <a:gd name="connsiteY113" fmla="*/ 2377468 h 2729893"/>
              <a:gd name="connsiteX114" fmla="*/ 1071647 w 1728872"/>
              <a:gd name="connsiteY114" fmla="*/ 2363181 h 2729893"/>
              <a:gd name="connsiteX115" fmla="*/ 1038310 w 1728872"/>
              <a:gd name="connsiteY115" fmla="*/ 2320318 h 2729893"/>
              <a:gd name="connsiteX116" fmla="*/ 1066885 w 1728872"/>
              <a:gd name="connsiteY116" fmla="*/ 2253643 h 2729893"/>
              <a:gd name="connsiteX117" fmla="*/ 1081172 w 1728872"/>
              <a:gd name="connsiteY117" fmla="*/ 2248881 h 2729893"/>
              <a:gd name="connsiteX118" fmla="*/ 1100222 w 1728872"/>
              <a:gd name="connsiteY118" fmla="*/ 2234593 h 2729893"/>
              <a:gd name="connsiteX119" fmla="*/ 1114510 w 1728872"/>
              <a:gd name="connsiteY119" fmla="*/ 2225068 h 2729893"/>
              <a:gd name="connsiteX120" fmla="*/ 1128797 w 1728872"/>
              <a:gd name="connsiteY120" fmla="*/ 2210781 h 2729893"/>
              <a:gd name="connsiteX121" fmla="*/ 1138322 w 1728872"/>
              <a:gd name="connsiteY121" fmla="*/ 2186968 h 2729893"/>
              <a:gd name="connsiteX122" fmla="*/ 1157372 w 1728872"/>
              <a:gd name="connsiteY122" fmla="*/ 2158393 h 2729893"/>
              <a:gd name="connsiteX123" fmla="*/ 1176422 w 1728872"/>
              <a:gd name="connsiteY123" fmla="*/ 2129818 h 2729893"/>
              <a:gd name="connsiteX124" fmla="*/ 1190710 w 1728872"/>
              <a:gd name="connsiteY124" fmla="*/ 2120293 h 2729893"/>
              <a:gd name="connsiteX125" fmla="*/ 1309772 w 1728872"/>
              <a:gd name="connsiteY125" fmla="*/ 2110768 h 2729893"/>
              <a:gd name="connsiteX126" fmla="*/ 1324060 w 1728872"/>
              <a:gd name="connsiteY126" fmla="*/ 2091718 h 2729893"/>
              <a:gd name="connsiteX127" fmla="*/ 1333585 w 1728872"/>
              <a:gd name="connsiteY127" fmla="*/ 2063143 h 2729893"/>
              <a:gd name="connsiteX128" fmla="*/ 1357397 w 1728872"/>
              <a:gd name="connsiteY128" fmla="*/ 2053618 h 2729893"/>
              <a:gd name="connsiteX129" fmla="*/ 1405022 w 1728872"/>
              <a:gd name="connsiteY129" fmla="*/ 2044093 h 2729893"/>
              <a:gd name="connsiteX130" fmla="*/ 1395497 w 1728872"/>
              <a:gd name="connsiteY130" fmla="*/ 2020281 h 2729893"/>
              <a:gd name="connsiteX131" fmla="*/ 1419310 w 1728872"/>
              <a:gd name="connsiteY131" fmla="*/ 2015518 h 2729893"/>
              <a:gd name="connsiteX132" fmla="*/ 1476460 w 1728872"/>
              <a:gd name="connsiteY132" fmla="*/ 2001231 h 2729893"/>
              <a:gd name="connsiteX133" fmla="*/ 1490747 w 1728872"/>
              <a:gd name="connsiteY133" fmla="*/ 1996468 h 2729893"/>
              <a:gd name="connsiteX134" fmla="*/ 1528847 w 1728872"/>
              <a:gd name="connsiteY134" fmla="*/ 1991706 h 2729893"/>
              <a:gd name="connsiteX135" fmla="*/ 1543135 w 1728872"/>
              <a:gd name="connsiteY135" fmla="*/ 1967893 h 2729893"/>
              <a:gd name="connsiteX136" fmla="*/ 1552660 w 1728872"/>
              <a:gd name="connsiteY136" fmla="*/ 1915506 h 2729893"/>
              <a:gd name="connsiteX137" fmla="*/ 1595522 w 1728872"/>
              <a:gd name="connsiteY137" fmla="*/ 1905981 h 2729893"/>
              <a:gd name="connsiteX138" fmla="*/ 1605047 w 1728872"/>
              <a:gd name="connsiteY138" fmla="*/ 1891693 h 2729893"/>
              <a:gd name="connsiteX139" fmla="*/ 1609810 w 1728872"/>
              <a:gd name="connsiteY139" fmla="*/ 1877406 h 2729893"/>
              <a:gd name="connsiteX140" fmla="*/ 1628860 w 1728872"/>
              <a:gd name="connsiteY140" fmla="*/ 1863118 h 2729893"/>
              <a:gd name="connsiteX141" fmla="*/ 1657435 w 1728872"/>
              <a:gd name="connsiteY141" fmla="*/ 1834543 h 2729893"/>
              <a:gd name="connsiteX142" fmla="*/ 1647910 w 1728872"/>
              <a:gd name="connsiteY142" fmla="*/ 1791681 h 2729893"/>
              <a:gd name="connsiteX143" fmla="*/ 1624097 w 1728872"/>
              <a:gd name="connsiteY143" fmla="*/ 1763106 h 2729893"/>
              <a:gd name="connsiteX144" fmla="*/ 1581235 w 1728872"/>
              <a:gd name="connsiteY144" fmla="*/ 1715481 h 2729893"/>
              <a:gd name="connsiteX145" fmla="*/ 1562185 w 1728872"/>
              <a:gd name="connsiteY145" fmla="*/ 1710718 h 2729893"/>
              <a:gd name="connsiteX146" fmla="*/ 1547897 w 1728872"/>
              <a:gd name="connsiteY146" fmla="*/ 1677381 h 2729893"/>
              <a:gd name="connsiteX147" fmla="*/ 1585997 w 1728872"/>
              <a:gd name="connsiteY147" fmla="*/ 1653568 h 2729893"/>
              <a:gd name="connsiteX148" fmla="*/ 1619335 w 1728872"/>
              <a:gd name="connsiteY148" fmla="*/ 1639281 h 2729893"/>
              <a:gd name="connsiteX149" fmla="*/ 1652672 w 1728872"/>
              <a:gd name="connsiteY149" fmla="*/ 1629756 h 2729893"/>
              <a:gd name="connsiteX150" fmla="*/ 1681247 w 1728872"/>
              <a:gd name="connsiteY150" fmla="*/ 1620231 h 2729893"/>
              <a:gd name="connsiteX151" fmla="*/ 1695535 w 1728872"/>
              <a:gd name="connsiteY151" fmla="*/ 1601181 h 2729893"/>
              <a:gd name="connsiteX152" fmla="*/ 1705060 w 1728872"/>
              <a:gd name="connsiteY152" fmla="*/ 1586893 h 2729893"/>
              <a:gd name="connsiteX153" fmla="*/ 1700297 w 1728872"/>
              <a:gd name="connsiteY153" fmla="*/ 1544031 h 2729893"/>
              <a:gd name="connsiteX154" fmla="*/ 1686010 w 1728872"/>
              <a:gd name="connsiteY154" fmla="*/ 1524981 h 2729893"/>
              <a:gd name="connsiteX155" fmla="*/ 1681247 w 1728872"/>
              <a:gd name="connsiteY155" fmla="*/ 1505931 h 2729893"/>
              <a:gd name="connsiteX156" fmla="*/ 1671722 w 1728872"/>
              <a:gd name="connsiteY156" fmla="*/ 1477356 h 2729893"/>
              <a:gd name="connsiteX157" fmla="*/ 1676485 w 1728872"/>
              <a:gd name="connsiteY157" fmla="*/ 1410681 h 2729893"/>
              <a:gd name="connsiteX158" fmla="*/ 1681247 w 1728872"/>
              <a:gd name="connsiteY158" fmla="*/ 1372581 h 2729893"/>
              <a:gd name="connsiteX159" fmla="*/ 1700297 w 1728872"/>
              <a:gd name="connsiteY159" fmla="*/ 1353531 h 2729893"/>
              <a:gd name="connsiteX160" fmla="*/ 1709822 w 1728872"/>
              <a:gd name="connsiteY160" fmla="*/ 1329718 h 2729893"/>
              <a:gd name="connsiteX161" fmla="*/ 1714585 w 1728872"/>
              <a:gd name="connsiteY161" fmla="*/ 1315431 h 2729893"/>
              <a:gd name="connsiteX162" fmla="*/ 1728872 w 1728872"/>
              <a:gd name="connsiteY162" fmla="*/ 1286856 h 2729893"/>
              <a:gd name="connsiteX163" fmla="*/ 1719347 w 1728872"/>
              <a:gd name="connsiteY163" fmla="*/ 1196368 h 2729893"/>
              <a:gd name="connsiteX164" fmla="*/ 1681247 w 1728872"/>
              <a:gd name="connsiteY164" fmla="*/ 1158268 h 2729893"/>
              <a:gd name="connsiteX165" fmla="*/ 1666960 w 1728872"/>
              <a:gd name="connsiteY165" fmla="*/ 1143981 h 2729893"/>
              <a:gd name="connsiteX166" fmla="*/ 1652672 w 1728872"/>
              <a:gd name="connsiteY166" fmla="*/ 1129693 h 2729893"/>
              <a:gd name="connsiteX167" fmla="*/ 1633622 w 1728872"/>
              <a:gd name="connsiteY167" fmla="*/ 1120168 h 2729893"/>
              <a:gd name="connsiteX168" fmla="*/ 1614572 w 1728872"/>
              <a:gd name="connsiteY168" fmla="*/ 1101118 h 2729893"/>
              <a:gd name="connsiteX169" fmla="*/ 1600285 w 1728872"/>
              <a:gd name="connsiteY169" fmla="*/ 1096356 h 2729893"/>
              <a:gd name="connsiteX170" fmla="*/ 1581235 w 1728872"/>
              <a:gd name="connsiteY170" fmla="*/ 1086831 h 2729893"/>
              <a:gd name="connsiteX171" fmla="*/ 1547897 w 1728872"/>
              <a:gd name="connsiteY171" fmla="*/ 1077306 h 2729893"/>
              <a:gd name="connsiteX172" fmla="*/ 1528847 w 1728872"/>
              <a:gd name="connsiteY172" fmla="*/ 1067781 h 2729893"/>
              <a:gd name="connsiteX173" fmla="*/ 1500272 w 1728872"/>
              <a:gd name="connsiteY173" fmla="*/ 1063018 h 2729893"/>
              <a:gd name="connsiteX174" fmla="*/ 1481222 w 1728872"/>
              <a:gd name="connsiteY174" fmla="*/ 1029681 h 2729893"/>
              <a:gd name="connsiteX175" fmla="*/ 1466935 w 1728872"/>
              <a:gd name="connsiteY175" fmla="*/ 986818 h 2729893"/>
              <a:gd name="connsiteX176" fmla="*/ 1457410 w 1728872"/>
              <a:gd name="connsiteY176" fmla="*/ 967768 h 2729893"/>
              <a:gd name="connsiteX177" fmla="*/ 1452647 w 1728872"/>
              <a:gd name="connsiteY177" fmla="*/ 953481 h 2729893"/>
              <a:gd name="connsiteX178" fmla="*/ 1443122 w 1728872"/>
              <a:gd name="connsiteY178" fmla="*/ 929668 h 2729893"/>
              <a:gd name="connsiteX179" fmla="*/ 1452647 w 1728872"/>
              <a:gd name="connsiteY179" fmla="*/ 867756 h 2729893"/>
              <a:gd name="connsiteX180" fmla="*/ 1462172 w 1728872"/>
              <a:gd name="connsiteY180" fmla="*/ 853468 h 2729893"/>
              <a:gd name="connsiteX181" fmla="*/ 1466935 w 1728872"/>
              <a:gd name="connsiteY181" fmla="*/ 839181 h 2729893"/>
              <a:gd name="connsiteX182" fmla="*/ 1500272 w 1728872"/>
              <a:gd name="connsiteY182" fmla="*/ 786793 h 2729893"/>
              <a:gd name="connsiteX183" fmla="*/ 1519322 w 1728872"/>
              <a:gd name="connsiteY183" fmla="*/ 739168 h 2729893"/>
              <a:gd name="connsiteX184" fmla="*/ 1528847 w 1728872"/>
              <a:gd name="connsiteY184" fmla="*/ 715356 h 2729893"/>
              <a:gd name="connsiteX185" fmla="*/ 1543135 w 1728872"/>
              <a:gd name="connsiteY185" fmla="*/ 701068 h 2729893"/>
              <a:gd name="connsiteX186" fmla="*/ 1562185 w 1728872"/>
              <a:gd name="connsiteY186" fmla="*/ 686781 h 2729893"/>
              <a:gd name="connsiteX187" fmla="*/ 1590760 w 1728872"/>
              <a:gd name="connsiteY187" fmla="*/ 643918 h 2729893"/>
              <a:gd name="connsiteX188" fmla="*/ 1600285 w 1728872"/>
              <a:gd name="connsiteY188" fmla="*/ 615343 h 2729893"/>
              <a:gd name="connsiteX189" fmla="*/ 1619335 w 1728872"/>
              <a:gd name="connsiteY189" fmla="*/ 586768 h 2729893"/>
              <a:gd name="connsiteX190" fmla="*/ 1614572 w 1728872"/>
              <a:gd name="connsiteY190" fmla="*/ 491518 h 2729893"/>
              <a:gd name="connsiteX191" fmla="*/ 1585997 w 1728872"/>
              <a:gd name="connsiteY191" fmla="*/ 467706 h 2729893"/>
              <a:gd name="connsiteX192" fmla="*/ 1571710 w 1728872"/>
              <a:gd name="connsiteY192" fmla="*/ 462943 h 2729893"/>
              <a:gd name="connsiteX193" fmla="*/ 1538372 w 1728872"/>
              <a:gd name="connsiteY193" fmla="*/ 448656 h 2729893"/>
              <a:gd name="connsiteX194" fmla="*/ 1533610 w 1728872"/>
              <a:gd name="connsiteY194" fmla="*/ 429606 h 2729893"/>
              <a:gd name="connsiteX195" fmla="*/ 1528847 w 1728872"/>
              <a:gd name="connsiteY195" fmla="*/ 343881 h 2729893"/>
              <a:gd name="connsiteX196" fmla="*/ 1514560 w 1728872"/>
              <a:gd name="connsiteY196" fmla="*/ 324831 h 2729893"/>
              <a:gd name="connsiteX197" fmla="*/ 1505035 w 1728872"/>
              <a:gd name="connsiteY197" fmla="*/ 310543 h 2729893"/>
              <a:gd name="connsiteX198" fmla="*/ 1485985 w 1728872"/>
              <a:gd name="connsiteY198" fmla="*/ 305781 h 2729893"/>
              <a:gd name="connsiteX199" fmla="*/ 1457410 w 1728872"/>
              <a:gd name="connsiteY199" fmla="*/ 296256 h 2729893"/>
              <a:gd name="connsiteX200" fmla="*/ 1481222 w 1728872"/>
              <a:gd name="connsiteY200" fmla="*/ 272443 h 2729893"/>
              <a:gd name="connsiteX201" fmla="*/ 1500272 w 1728872"/>
              <a:gd name="connsiteY201" fmla="*/ 234343 h 2729893"/>
              <a:gd name="connsiteX202" fmla="*/ 1514560 w 1728872"/>
              <a:gd name="connsiteY202" fmla="*/ 162906 h 2729893"/>
              <a:gd name="connsiteX203" fmla="*/ 1519322 w 1728872"/>
              <a:gd name="connsiteY203" fmla="*/ 139093 h 2729893"/>
              <a:gd name="connsiteX204" fmla="*/ 1524085 w 1728872"/>
              <a:gd name="connsiteY204" fmla="*/ 124806 h 2729893"/>
              <a:gd name="connsiteX205" fmla="*/ 1528847 w 1728872"/>
              <a:gd name="connsiteY205" fmla="*/ 105756 h 2729893"/>
              <a:gd name="connsiteX206" fmla="*/ 1547897 w 1728872"/>
              <a:gd name="connsiteY206" fmla="*/ 77181 h 2729893"/>
              <a:gd name="connsiteX207" fmla="*/ 1557422 w 1728872"/>
              <a:gd name="connsiteY207" fmla="*/ 62893 h 2729893"/>
              <a:gd name="connsiteX208" fmla="*/ 1538372 w 1728872"/>
              <a:gd name="connsiteY208" fmla="*/ 20031 h 2729893"/>
              <a:gd name="connsiteX0" fmla="*/ 1538372 w 1728872"/>
              <a:gd name="connsiteY0" fmla="*/ 20031 h 2729893"/>
              <a:gd name="connsiteX1" fmla="*/ 1485985 w 1728872"/>
              <a:gd name="connsiteY1" fmla="*/ 8125 h 2729893"/>
              <a:gd name="connsiteX2" fmla="*/ 1445503 w 1728872"/>
              <a:gd name="connsiteY2" fmla="*/ 3361 h 2729893"/>
              <a:gd name="connsiteX3" fmla="*/ 1338347 w 1728872"/>
              <a:gd name="connsiteY3" fmla="*/ 67656 h 2729893"/>
              <a:gd name="connsiteX4" fmla="*/ 1288341 w 1728872"/>
              <a:gd name="connsiteY4" fmla="*/ 122425 h 2729893"/>
              <a:gd name="connsiteX5" fmla="*/ 1221666 w 1728872"/>
              <a:gd name="connsiteY5" fmla="*/ 124805 h 2729893"/>
              <a:gd name="connsiteX6" fmla="*/ 1202616 w 1728872"/>
              <a:gd name="connsiteY6" fmla="*/ 146238 h 2729893"/>
              <a:gd name="connsiteX7" fmla="*/ 1138322 w 1728872"/>
              <a:gd name="connsiteY7" fmla="*/ 165288 h 2729893"/>
              <a:gd name="connsiteX8" fmla="*/ 1085935 w 1728872"/>
              <a:gd name="connsiteY8" fmla="*/ 243868 h 2729893"/>
              <a:gd name="connsiteX9" fmla="*/ 1059741 w 1728872"/>
              <a:gd name="connsiteY9" fmla="*/ 296256 h 2729893"/>
              <a:gd name="connsiteX10" fmla="*/ 966872 w 1728872"/>
              <a:gd name="connsiteY10" fmla="*/ 267681 h 2729893"/>
              <a:gd name="connsiteX11" fmla="*/ 909722 w 1728872"/>
              <a:gd name="connsiteY11" fmla="*/ 310543 h 2729893"/>
              <a:gd name="connsiteX12" fmla="*/ 885910 w 1728872"/>
              <a:gd name="connsiteY12" fmla="*/ 405793 h 2729893"/>
              <a:gd name="connsiteX13" fmla="*/ 854953 w 1728872"/>
              <a:gd name="connsiteY13" fmla="*/ 489137 h 2729893"/>
              <a:gd name="connsiteX14" fmla="*/ 769229 w 1728872"/>
              <a:gd name="connsiteY14" fmla="*/ 470086 h 2729893"/>
              <a:gd name="connsiteX15" fmla="*/ 716841 w 1728872"/>
              <a:gd name="connsiteY15" fmla="*/ 484375 h 2729893"/>
              <a:gd name="connsiteX16" fmla="*/ 681122 w 1728872"/>
              <a:gd name="connsiteY16" fmla="*/ 524857 h 2729893"/>
              <a:gd name="connsiteX17" fmla="*/ 633497 w 1728872"/>
              <a:gd name="connsiteY17" fmla="*/ 529619 h 2729893"/>
              <a:gd name="connsiteX18" fmla="*/ 631115 w 1728872"/>
              <a:gd name="connsiteY18" fmla="*/ 562956 h 2729893"/>
              <a:gd name="connsiteX19" fmla="*/ 595397 w 1728872"/>
              <a:gd name="connsiteY19" fmla="*/ 577244 h 2729893"/>
              <a:gd name="connsiteX20" fmla="*/ 581110 w 1728872"/>
              <a:gd name="connsiteY20" fmla="*/ 624868 h 2729893"/>
              <a:gd name="connsiteX21" fmla="*/ 564441 w 1728872"/>
              <a:gd name="connsiteY21" fmla="*/ 667731 h 2729893"/>
              <a:gd name="connsiteX22" fmla="*/ 514435 w 1728872"/>
              <a:gd name="connsiteY22" fmla="*/ 686781 h 2729893"/>
              <a:gd name="connsiteX23" fmla="*/ 535866 w 1728872"/>
              <a:gd name="connsiteY23" fmla="*/ 729643 h 2729893"/>
              <a:gd name="connsiteX24" fmla="*/ 571585 w 1728872"/>
              <a:gd name="connsiteY24" fmla="*/ 751075 h 2729893"/>
              <a:gd name="connsiteX25" fmla="*/ 595397 w 1728872"/>
              <a:gd name="connsiteY25" fmla="*/ 746313 h 2729893"/>
              <a:gd name="connsiteX26" fmla="*/ 616828 w 1728872"/>
              <a:gd name="connsiteY26" fmla="*/ 782031 h 2729893"/>
              <a:gd name="connsiteX27" fmla="*/ 604922 w 1728872"/>
              <a:gd name="connsiteY27" fmla="*/ 839181 h 2729893"/>
              <a:gd name="connsiteX28" fmla="*/ 635879 w 1728872"/>
              <a:gd name="connsiteY28" fmla="*/ 874900 h 2729893"/>
              <a:gd name="connsiteX29" fmla="*/ 588253 w 1728872"/>
              <a:gd name="connsiteY29" fmla="*/ 901094 h 2729893"/>
              <a:gd name="connsiteX30" fmla="*/ 566822 w 1728872"/>
              <a:gd name="connsiteY30" fmla="*/ 889186 h 2729893"/>
              <a:gd name="connsiteX31" fmla="*/ 566822 w 1728872"/>
              <a:gd name="connsiteY31" fmla="*/ 958243 h 2729893"/>
              <a:gd name="connsiteX32" fmla="*/ 509672 w 1728872"/>
              <a:gd name="connsiteY32" fmla="*/ 1005868 h 2729893"/>
              <a:gd name="connsiteX33" fmla="*/ 476335 w 1728872"/>
              <a:gd name="connsiteY33" fmla="*/ 986818 h 2729893"/>
              <a:gd name="connsiteX34" fmla="*/ 462047 w 1728872"/>
              <a:gd name="connsiteY34" fmla="*/ 1015393 h 2729893"/>
              <a:gd name="connsiteX35" fmla="*/ 488241 w 1728872"/>
              <a:gd name="connsiteY35" fmla="*/ 1053492 h 2729893"/>
              <a:gd name="connsiteX36" fmla="*/ 490622 w 1728872"/>
              <a:gd name="connsiteY36" fmla="*/ 1155887 h 2729893"/>
              <a:gd name="connsiteX37" fmla="*/ 452522 w 1728872"/>
              <a:gd name="connsiteY37" fmla="*/ 1215418 h 2729893"/>
              <a:gd name="connsiteX38" fmla="*/ 400134 w 1728872"/>
              <a:gd name="connsiteY38" fmla="*/ 1205893 h 2729893"/>
              <a:gd name="connsiteX39" fmla="*/ 385847 w 1728872"/>
              <a:gd name="connsiteY39" fmla="*/ 1258281 h 2729893"/>
              <a:gd name="connsiteX40" fmla="*/ 371560 w 1728872"/>
              <a:gd name="connsiteY40" fmla="*/ 1324956 h 2729893"/>
              <a:gd name="connsiteX41" fmla="*/ 366797 w 1728872"/>
              <a:gd name="connsiteY41" fmla="*/ 1348768 h 2729893"/>
              <a:gd name="connsiteX42" fmla="*/ 290597 w 1728872"/>
              <a:gd name="connsiteY42" fmla="*/ 1401156 h 2729893"/>
              <a:gd name="connsiteX43" fmla="*/ 276310 w 1728872"/>
              <a:gd name="connsiteY43" fmla="*/ 1415443 h 2729893"/>
              <a:gd name="connsiteX44" fmla="*/ 262022 w 1728872"/>
              <a:gd name="connsiteY44" fmla="*/ 1424968 h 2729893"/>
              <a:gd name="connsiteX45" fmla="*/ 257260 w 1728872"/>
              <a:gd name="connsiteY45" fmla="*/ 1439256 h 2729893"/>
              <a:gd name="connsiteX46" fmla="*/ 242972 w 1728872"/>
              <a:gd name="connsiteY46" fmla="*/ 1463068 h 2729893"/>
              <a:gd name="connsiteX47" fmla="*/ 209635 w 1728872"/>
              <a:gd name="connsiteY47" fmla="*/ 1496406 h 2729893"/>
              <a:gd name="connsiteX48" fmla="*/ 195347 w 1728872"/>
              <a:gd name="connsiteY48" fmla="*/ 1510693 h 2729893"/>
              <a:gd name="connsiteX49" fmla="*/ 157247 w 1728872"/>
              <a:gd name="connsiteY49" fmla="*/ 1539268 h 2729893"/>
              <a:gd name="connsiteX50" fmla="*/ 142960 w 1728872"/>
              <a:gd name="connsiteY50" fmla="*/ 1553556 h 2729893"/>
              <a:gd name="connsiteX51" fmla="*/ 114385 w 1728872"/>
              <a:gd name="connsiteY51" fmla="*/ 1577368 h 2729893"/>
              <a:gd name="connsiteX52" fmla="*/ 109622 w 1728872"/>
              <a:gd name="connsiteY52" fmla="*/ 1591656 h 2729893"/>
              <a:gd name="connsiteX53" fmla="*/ 100097 w 1728872"/>
              <a:gd name="connsiteY53" fmla="*/ 1653568 h 2729893"/>
              <a:gd name="connsiteX54" fmla="*/ 71522 w 1728872"/>
              <a:gd name="connsiteY54" fmla="*/ 1677381 h 2729893"/>
              <a:gd name="connsiteX55" fmla="*/ 38185 w 1728872"/>
              <a:gd name="connsiteY55" fmla="*/ 1720243 h 2729893"/>
              <a:gd name="connsiteX56" fmla="*/ 28660 w 1728872"/>
              <a:gd name="connsiteY56" fmla="*/ 1739293 h 2729893"/>
              <a:gd name="connsiteX57" fmla="*/ 42947 w 1728872"/>
              <a:gd name="connsiteY57" fmla="*/ 1786918 h 2729893"/>
              <a:gd name="connsiteX58" fmla="*/ 47710 w 1728872"/>
              <a:gd name="connsiteY58" fmla="*/ 1805968 h 2729893"/>
              <a:gd name="connsiteX59" fmla="*/ 52472 w 1728872"/>
              <a:gd name="connsiteY59" fmla="*/ 1820256 h 2729893"/>
              <a:gd name="connsiteX60" fmla="*/ 38185 w 1728872"/>
              <a:gd name="connsiteY60" fmla="*/ 1877406 h 2729893"/>
              <a:gd name="connsiteX61" fmla="*/ 28660 w 1728872"/>
              <a:gd name="connsiteY61" fmla="*/ 1905981 h 2729893"/>
              <a:gd name="connsiteX62" fmla="*/ 57235 w 1728872"/>
              <a:gd name="connsiteY62" fmla="*/ 1958368 h 2729893"/>
              <a:gd name="connsiteX63" fmla="*/ 61997 w 1728872"/>
              <a:gd name="connsiteY63" fmla="*/ 1977418 h 2729893"/>
              <a:gd name="connsiteX64" fmla="*/ 23897 w 1728872"/>
              <a:gd name="connsiteY64" fmla="*/ 1977418 h 2729893"/>
              <a:gd name="connsiteX65" fmla="*/ 85 w 1728872"/>
              <a:gd name="connsiteY65" fmla="*/ 1982181 h 2729893"/>
              <a:gd name="connsiteX66" fmla="*/ 19135 w 1728872"/>
              <a:gd name="connsiteY66" fmla="*/ 2020281 h 2729893"/>
              <a:gd name="connsiteX67" fmla="*/ 33422 w 1728872"/>
              <a:gd name="connsiteY67" fmla="*/ 2206018 h 2729893"/>
              <a:gd name="connsiteX68" fmla="*/ 47710 w 1728872"/>
              <a:gd name="connsiteY68" fmla="*/ 2277456 h 2729893"/>
              <a:gd name="connsiteX69" fmla="*/ 66760 w 1728872"/>
              <a:gd name="connsiteY69" fmla="*/ 2301268 h 2729893"/>
              <a:gd name="connsiteX70" fmla="*/ 76285 w 1728872"/>
              <a:gd name="connsiteY70" fmla="*/ 2315556 h 2729893"/>
              <a:gd name="connsiteX71" fmla="*/ 104860 w 1728872"/>
              <a:gd name="connsiteY71" fmla="*/ 2329843 h 2729893"/>
              <a:gd name="connsiteX72" fmla="*/ 157247 w 1728872"/>
              <a:gd name="connsiteY72" fmla="*/ 2391756 h 2729893"/>
              <a:gd name="connsiteX73" fmla="*/ 171535 w 1728872"/>
              <a:gd name="connsiteY73" fmla="*/ 2425093 h 2729893"/>
              <a:gd name="connsiteX74" fmla="*/ 176297 w 1728872"/>
              <a:gd name="connsiteY74" fmla="*/ 2448906 h 2729893"/>
              <a:gd name="connsiteX75" fmla="*/ 190585 w 1728872"/>
              <a:gd name="connsiteY75" fmla="*/ 2467956 h 2729893"/>
              <a:gd name="connsiteX76" fmla="*/ 195347 w 1728872"/>
              <a:gd name="connsiteY76" fmla="*/ 2482243 h 2729893"/>
              <a:gd name="connsiteX77" fmla="*/ 204872 w 1728872"/>
              <a:gd name="connsiteY77" fmla="*/ 2501293 h 2729893"/>
              <a:gd name="connsiteX78" fmla="*/ 209635 w 1728872"/>
              <a:gd name="connsiteY78" fmla="*/ 2525106 h 2729893"/>
              <a:gd name="connsiteX79" fmla="*/ 233447 w 1728872"/>
              <a:gd name="connsiteY79" fmla="*/ 2567968 h 2729893"/>
              <a:gd name="connsiteX80" fmla="*/ 238210 w 1728872"/>
              <a:gd name="connsiteY80" fmla="*/ 2582256 h 2729893"/>
              <a:gd name="connsiteX81" fmla="*/ 262022 w 1728872"/>
              <a:gd name="connsiteY81" fmla="*/ 2606068 h 2729893"/>
              <a:gd name="connsiteX82" fmla="*/ 271547 w 1728872"/>
              <a:gd name="connsiteY82" fmla="*/ 2620356 h 2729893"/>
              <a:gd name="connsiteX83" fmla="*/ 300122 w 1728872"/>
              <a:gd name="connsiteY83" fmla="*/ 2625118 h 2729893"/>
              <a:gd name="connsiteX84" fmla="*/ 395372 w 1728872"/>
              <a:gd name="connsiteY84" fmla="*/ 2653693 h 2729893"/>
              <a:gd name="connsiteX85" fmla="*/ 395372 w 1728872"/>
              <a:gd name="connsiteY85" fmla="*/ 2653693 h 2729893"/>
              <a:gd name="connsiteX86" fmla="*/ 452522 w 1728872"/>
              <a:gd name="connsiteY86" fmla="*/ 2672743 h 2729893"/>
              <a:gd name="connsiteX87" fmla="*/ 476335 w 1728872"/>
              <a:gd name="connsiteY87" fmla="*/ 2682268 h 2729893"/>
              <a:gd name="connsiteX88" fmla="*/ 504910 w 1728872"/>
              <a:gd name="connsiteY88" fmla="*/ 2691793 h 2729893"/>
              <a:gd name="connsiteX89" fmla="*/ 552535 w 1728872"/>
              <a:gd name="connsiteY89" fmla="*/ 2701318 h 2729893"/>
              <a:gd name="connsiteX90" fmla="*/ 600160 w 1728872"/>
              <a:gd name="connsiteY90" fmla="*/ 2715606 h 2729893"/>
              <a:gd name="connsiteX91" fmla="*/ 628735 w 1728872"/>
              <a:gd name="connsiteY91" fmla="*/ 2725131 h 2729893"/>
              <a:gd name="connsiteX92" fmla="*/ 643022 w 1728872"/>
              <a:gd name="connsiteY92" fmla="*/ 2729893 h 2729893"/>
              <a:gd name="connsiteX93" fmla="*/ 652547 w 1728872"/>
              <a:gd name="connsiteY93" fmla="*/ 2663218 h 2729893"/>
              <a:gd name="connsiteX94" fmla="*/ 666835 w 1728872"/>
              <a:gd name="connsiteY94" fmla="*/ 2653693 h 2729893"/>
              <a:gd name="connsiteX95" fmla="*/ 695410 w 1728872"/>
              <a:gd name="connsiteY95" fmla="*/ 2644168 h 2729893"/>
              <a:gd name="connsiteX96" fmla="*/ 709697 w 1728872"/>
              <a:gd name="connsiteY96" fmla="*/ 2634643 h 2729893"/>
              <a:gd name="connsiteX97" fmla="*/ 738272 w 1728872"/>
              <a:gd name="connsiteY97" fmla="*/ 2625118 h 2729893"/>
              <a:gd name="connsiteX98" fmla="*/ 771610 w 1728872"/>
              <a:gd name="connsiteY98" fmla="*/ 2610831 h 2729893"/>
              <a:gd name="connsiteX99" fmla="*/ 800185 w 1728872"/>
              <a:gd name="connsiteY99" fmla="*/ 2587018 h 2729893"/>
              <a:gd name="connsiteX100" fmla="*/ 833522 w 1728872"/>
              <a:gd name="connsiteY100" fmla="*/ 2553681 h 2729893"/>
              <a:gd name="connsiteX101" fmla="*/ 895435 w 1728872"/>
              <a:gd name="connsiteY101" fmla="*/ 2534631 h 2729893"/>
              <a:gd name="connsiteX102" fmla="*/ 924010 w 1728872"/>
              <a:gd name="connsiteY102" fmla="*/ 2520343 h 2729893"/>
              <a:gd name="connsiteX103" fmla="*/ 962110 w 1728872"/>
              <a:gd name="connsiteY103" fmla="*/ 2510818 h 2729893"/>
              <a:gd name="connsiteX104" fmla="*/ 976397 w 1728872"/>
              <a:gd name="connsiteY104" fmla="*/ 2506056 h 2729893"/>
              <a:gd name="connsiteX105" fmla="*/ 995447 w 1728872"/>
              <a:gd name="connsiteY105" fmla="*/ 2501293 h 2729893"/>
              <a:gd name="connsiteX106" fmla="*/ 1014497 w 1728872"/>
              <a:gd name="connsiteY106" fmla="*/ 2491768 h 2729893"/>
              <a:gd name="connsiteX107" fmla="*/ 1062122 w 1728872"/>
              <a:gd name="connsiteY107" fmla="*/ 2482243 h 2729893"/>
              <a:gd name="connsiteX108" fmla="*/ 1066885 w 1728872"/>
              <a:gd name="connsiteY108" fmla="*/ 2463193 h 2729893"/>
              <a:gd name="connsiteX109" fmla="*/ 1109747 w 1728872"/>
              <a:gd name="connsiteY109" fmla="*/ 2448906 h 2729893"/>
              <a:gd name="connsiteX110" fmla="*/ 1114510 w 1728872"/>
              <a:gd name="connsiteY110" fmla="*/ 2429856 h 2729893"/>
              <a:gd name="connsiteX111" fmla="*/ 1109747 w 1728872"/>
              <a:gd name="connsiteY111" fmla="*/ 2415568 h 2729893"/>
              <a:gd name="connsiteX112" fmla="*/ 1081172 w 1728872"/>
              <a:gd name="connsiteY112" fmla="*/ 2377468 h 2729893"/>
              <a:gd name="connsiteX113" fmla="*/ 1071647 w 1728872"/>
              <a:gd name="connsiteY113" fmla="*/ 2363181 h 2729893"/>
              <a:gd name="connsiteX114" fmla="*/ 1038310 w 1728872"/>
              <a:gd name="connsiteY114" fmla="*/ 2320318 h 2729893"/>
              <a:gd name="connsiteX115" fmla="*/ 1066885 w 1728872"/>
              <a:gd name="connsiteY115" fmla="*/ 2253643 h 2729893"/>
              <a:gd name="connsiteX116" fmla="*/ 1081172 w 1728872"/>
              <a:gd name="connsiteY116" fmla="*/ 2248881 h 2729893"/>
              <a:gd name="connsiteX117" fmla="*/ 1100222 w 1728872"/>
              <a:gd name="connsiteY117" fmla="*/ 2234593 h 2729893"/>
              <a:gd name="connsiteX118" fmla="*/ 1114510 w 1728872"/>
              <a:gd name="connsiteY118" fmla="*/ 2225068 h 2729893"/>
              <a:gd name="connsiteX119" fmla="*/ 1128797 w 1728872"/>
              <a:gd name="connsiteY119" fmla="*/ 2210781 h 2729893"/>
              <a:gd name="connsiteX120" fmla="*/ 1138322 w 1728872"/>
              <a:gd name="connsiteY120" fmla="*/ 2186968 h 2729893"/>
              <a:gd name="connsiteX121" fmla="*/ 1157372 w 1728872"/>
              <a:gd name="connsiteY121" fmla="*/ 2158393 h 2729893"/>
              <a:gd name="connsiteX122" fmla="*/ 1176422 w 1728872"/>
              <a:gd name="connsiteY122" fmla="*/ 2129818 h 2729893"/>
              <a:gd name="connsiteX123" fmla="*/ 1190710 w 1728872"/>
              <a:gd name="connsiteY123" fmla="*/ 2120293 h 2729893"/>
              <a:gd name="connsiteX124" fmla="*/ 1309772 w 1728872"/>
              <a:gd name="connsiteY124" fmla="*/ 2110768 h 2729893"/>
              <a:gd name="connsiteX125" fmla="*/ 1324060 w 1728872"/>
              <a:gd name="connsiteY125" fmla="*/ 2091718 h 2729893"/>
              <a:gd name="connsiteX126" fmla="*/ 1333585 w 1728872"/>
              <a:gd name="connsiteY126" fmla="*/ 2063143 h 2729893"/>
              <a:gd name="connsiteX127" fmla="*/ 1357397 w 1728872"/>
              <a:gd name="connsiteY127" fmla="*/ 2053618 h 2729893"/>
              <a:gd name="connsiteX128" fmla="*/ 1405022 w 1728872"/>
              <a:gd name="connsiteY128" fmla="*/ 2044093 h 2729893"/>
              <a:gd name="connsiteX129" fmla="*/ 1395497 w 1728872"/>
              <a:gd name="connsiteY129" fmla="*/ 2020281 h 2729893"/>
              <a:gd name="connsiteX130" fmla="*/ 1419310 w 1728872"/>
              <a:gd name="connsiteY130" fmla="*/ 2015518 h 2729893"/>
              <a:gd name="connsiteX131" fmla="*/ 1476460 w 1728872"/>
              <a:gd name="connsiteY131" fmla="*/ 2001231 h 2729893"/>
              <a:gd name="connsiteX132" fmla="*/ 1490747 w 1728872"/>
              <a:gd name="connsiteY132" fmla="*/ 1996468 h 2729893"/>
              <a:gd name="connsiteX133" fmla="*/ 1528847 w 1728872"/>
              <a:gd name="connsiteY133" fmla="*/ 1991706 h 2729893"/>
              <a:gd name="connsiteX134" fmla="*/ 1543135 w 1728872"/>
              <a:gd name="connsiteY134" fmla="*/ 1967893 h 2729893"/>
              <a:gd name="connsiteX135" fmla="*/ 1552660 w 1728872"/>
              <a:gd name="connsiteY135" fmla="*/ 1915506 h 2729893"/>
              <a:gd name="connsiteX136" fmla="*/ 1595522 w 1728872"/>
              <a:gd name="connsiteY136" fmla="*/ 1905981 h 2729893"/>
              <a:gd name="connsiteX137" fmla="*/ 1605047 w 1728872"/>
              <a:gd name="connsiteY137" fmla="*/ 1891693 h 2729893"/>
              <a:gd name="connsiteX138" fmla="*/ 1609810 w 1728872"/>
              <a:gd name="connsiteY138" fmla="*/ 1877406 h 2729893"/>
              <a:gd name="connsiteX139" fmla="*/ 1628860 w 1728872"/>
              <a:gd name="connsiteY139" fmla="*/ 1863118 h 2729893"/>
              <a:gd name="connsiteX140" fmla="*/ 1657435 w 1728872"/>
              <a:gd name="connsiteY140" fmla="*/ 1834543 h 2729893"/>
              <a:gd name="connsiteX141" fmla="*/ 1647910 w 1728872"/>
              <a:gd name="connsiteY141" fmla="*/ 1791681 h 2729893"/>
              <a:gd name="connsiteX142" fmla="*/ 1624097 w 1728872"/>
              <a:gd name="connsiteY142" fmla="*/ 1763106 h 2729893"/>
              <a:gd name="connsiteX143" fmla="*/ 1581235 w 1728872"/>
              <a:gd name="connsiteY143" fmla="*/ 1715481 h 2729893"/>
              <a:gd name="connsiteX144" fmla="*/ 1562185 w 1728872"/>
              <a:gd name="connsiteY144" fmla="*/ 1710718 h 2729893"/>
              <a:gd name="connsiteX145" fmla="*/ 1547897 w 1728872"/>
              <a:gd name="connsiteY145" fmla="*/ 1677381 h 2729893"/>
              <a:gd name="connsiteX146" fmla="*/ 1585997 w 1728872"/>
              <a:gd name="connsiteY146" fmla="*/ 1653568 h 2729893"/>
              <a:gd name="connsiteX147" fmla="*/ 1619335 w 1728872"/>
              <a:gd name="connsiteY147" fmla="*/ 1639281 h 2729893"/>
              <a:gd name="connsiteX148" fmla="*/ 1652672 w 1728872"/>
              <a:gd name="connsiteY148" fmla="*/ 1629756 h 2729893"/>
              <a:gd name="connsiteX149" fmla="*/ 1681247 w 1728872"/>
              <a:gd name="connsiteY149" fmla="*/ 1620231 h 2729893"/>
              <a:gd name="connsiteX150" fmla="*/ 1695535 w 1728872"/>
              <a:gd name="connsiteY150" fmla="*/ 1601181 h 2729893"/>
              <a:gd name="connsiteX151" fmla="*/ 1705060 w 1728872"/>
              <a:gd name="connsiteY151" fmla="*/ 1586893 h 2729893"/>
              <a:gd name="connsiteX152" fmla="*/ 1700297 w 1728872"/>
              <a:gd name="connsiteY152" fmla="*/ 1544031 h 2729893"/>
              <a:gd name="connsiteX153" fmla="*/ 1686010 w 1728872"/>
              <a:gd name="connsiteY153" fmla="*/ 1524981 h 2729893"/>
              <a:gd name="connsiteX154" fmla="*/ 1681247 w 1728872"/>
              <a:gd name="connsiteY154" fmla="*/ 1505931 h 2729893"/>
              <a:gd name="connsiteX155" fmla="*/ 1671722 w 1728872"/>
              <a:gd name="connsiteY155" fmla="*/ 1477356 h 2729893"/>
              <a:gd name="connsiteX156" fmla="*/ 1676485 w 1728872"/>
              <a:gd name="connsiteY156" fmla="*/ 1410681 h 2729893"/>
              <a:gd name="connsiteX157" fmla="*/ 1681247 w 1728872"/>
              <a:gd name="connsiteY157" fmla="*/ 1372581 h 2729893"/>
              <a:gd name="connsiteX158" fmla="*/ 1700297 w 1728872"/>
              <a:gd name="connsiteY158" fmla="*/ 1353531 h 2729893"/>
              <a:gd name="connsiteX159" fmla="*/ 1709822 w 1728872"/>
              <a:gd name="connsiteY159" fmla="*/ 1329718 h 2729893"/>
              <a:gd name="connsiteX160" fmla="*/ 1714585 w 1728872"/>
              <a:gd name="connsiteY160" fmla="*/ 1315431 h 2729893"/>
              <a:gd name="connsiteX161" fmla="*/ 1728872 w 1728872"/>
              <a:gd name="connsiteY161" fmla="*/ 1286856 h 2729893"/>
              <a:gd name="connsiteX162" fmla="*/ 1719347 w 1728872"/>
              <a:gd name="connsiteY162" fmla="*/ 1196368 h 2729893"/>
              <a:gd name="connsiteX163" fmla="*/ 1681247 w 1728872"/>
              <a:gd name="connsiteY163" fmla="*/ 1158268 h 2729893"/>
              <a:gd name="connsiteX164" fmla="*/ 1666960 w 1728872"/>
              <a:gd name="connsiteY164" fmla="*/ 1143981 h 2729893"/>
              <a:gd name="connsiteX165" fmla="*/ 1652672 w 1728872"/>
              <a:gd name="connsiteY165" fmla="*/ 1129693 h 2729893"/>
              <a:gd name="connsiteX166" fmla="*/ 1633622 w 1728872"/>
              <a:gd name="connsiteY166" fmla="*/ 1120168 h 2729893"/>
              <a:gd name="connsiteX167" fmla="*/ 1614572 w 1728872"/>
              <a:gd name="connsiteY167" fmla="*/ 1101118 h 2729893"/>
              <a:gd name="connsiteX168" fmla="*/ 1600285 w 1728872"/>
              <a:gd name="connsiteY168" fmla="*/ 1096356 h 2729893"/>
              <a:gd name="connsiteX169" fmla="*/ 1581235 w 1728872"/>
              <a:gd name="connsiteY169" fmla="*/ 1086831 h 2729893"/>
              <a:gd name="connsiteX170" fmla="*/ 1547897 w 1728872"/>
              <a:gd name="connsiteY170" fmla="*/ 1077306 h 2729893"/>
              <a:gd name="connsiteX171" fmla="*/ 1528847 w 1728872"/>
              <a:gd name="connsiteY171" fmla="*/ 1067781 h 2729893"/>
              <a:gd name="connsiteX172" fmla="*/ 1500272 w 1728872"/>
              <a:gd name="connsiteY172" fmla="*/ 1063018 h 2729893"/>
              <a:gd name="connsiteX173" fmla="*/ 1481222 w 1728872"/>
              <a:gd name="connsiteY173" fmla="*/ 1029681 h 2729893"/>
              <a:gd name="connsiteX174" fmla="*/ 1466935 w 1728872"/>
              <a:gd name="connsiteY174" fmla="*/ 986818 h 2729893"/>
              <a:gd name="connsiteX175" fmla="*/ 1457410 w 1728872"/>
              <a:gd name="connsiteY175" fmla="*/ 967768 h 2729893"/>
              <a:gd name="connsiteX176" fmla="*/ 1452647 w 1728872"/>
              <a:gd name="connsiteY176" fmla="*/ 953481 h 2729893"/>
              <a:gd name="connsiteX177" fmla="*/ 1443122 w 1728872"/>
              <a:gd name="connsiteY177" fmla="*/ 929668 h 2729893"/>
              <a:gd name="connsiteX178" fmla="*/ 1452647 w 1728872"/>
              <a:gd name="connsiteY178" fmla="*/ 867756 h 2729893"/>
              <a:gd name="connsiteX179" fmla="*/ 1462172 w 1728872"/>
              <a:gd name="connsiteY179" fmla="*/ 853468 h 2729893"/>
              <a:gd name="connsiteX180" fmla="*/ 1466935 w 1728872"/>
              <a:gd name="connsiteY180" fmla="*/ 839181 h 2729893"/>
              <a:gd name="connsiteX181" fmla="*/ 1500272 w 1728872"/>
              <a:gd name="connsiteY181" fmla="*/ 786793 h 2729893"/>
              <a:gd name="connsiteX182" fmla="*/ 1519322 w 1728872"/>
              <a:gd name="connsiteY182" fmla="*/ 739168 h 2729893"/>
              <a:gd name="connsiteX183" fmla="*/ 1528847 w 1728872"/>
              <a:gd name="connsiteY183" fmla="*/ 715356 h 2729893"/>
              <a:gd name="connsiteX184" fmla="*/ 1543135 w 1728872"/>
              <a:gd name="connsiteY184" fmla="*/ 701068 h 2729893"/>
              <a:gd name="connsiteX185" fmla="*/ 1562185 w 1728872"/>
              <a:gd name="connsiteY185" fmla="*/ 686781 h 2729893"/>
              <a:gd name="connsiteX186" fmla="*/ 1590760 w 1728872"/>
              <a:gd name="connsiteY186" fmla="*/ 643918 h 2729893"/>
              <a:gd name="connsiteX187" fmla="*/ 1600285 w 1728872"/>
              <a:gd name="connsiteY187" fmla="*/ 615343 h 2729893"/>
              <a:gd name="connsiteX188" fmla="*/ 1619335 w 1728872"/>
              <a:gd name="connsiteY188" fmla="*/ 586768 h 2729893"/>
              <a:gd name="connsiteX189" fmla="*/ 1614572 w 1728872"/>
              <a:gd name="connsiteY189" fmla="*/ 491518 h 2729893"/>
              <a:gd name="connsiteX190" fmla="*/ 1585997 w 1728872"/>
              <a:gd name="connsiteY190" fmla="*/ 467706 h 2729893"/>
              <a:gd name="connsiteX191" fmla="*/ 1571710 w 1728872"/>
              <a:gd name="connsiteY191" fmla="*/ 462943 h 2729893"/>
              <a:gd name="connsiteX192" fmla="*/ 1538372 w 1728872"/>
              <a:gd name="connsiteY192" fmla="*/ 448656 h 2729893"/>
              <a:gd name="connsiteX193" fmla="*/ 1533610 w 1728872"/>
              <a:gd name="connsiteY193" fmla="*/ 429606 h 2729893"/>
              <a:gd name="connsiteX194" fmla="*/ 1528847 w 1728872"/>
              <a:gd name="connsiteY194" fmla="*/ 343881 h 2729893"/>
              <a:gd name="connsiteX195" fmla="*/ 1514560 w 1728872"/>
              <a:gd name="connsiteY195" fmla="*/ 324831 h 2729893"/>
              <a:gd name="connsiteX196" fmla="*/ 1505035 w 1728872"/>
              <a:gd name="connsiteY196" fmla="*/ 310543 h 2729893"/>
              <a:gd name="connsiteX197" fmla="*/ 1485985 w 1728872"/>
              <a:gd name="connsiteY197" fmla="*/ 305781 h 2729893"/>
              <a:gd name="connsiteX198" fmla="*/ 1457410 w 1728872"/>
              <a:gd name="connsiteY198" fmla="*/ 296256 h 2729893"/>
              <a:gd name="connsiteX199" fmla="*/ 1481222 w 1728872"/>
              <a:gd name="connsiteY199" fmla="*/ 272443 h 2729893"/>
              <a:gd name="connsiteX200" fmla="*/ 1500272 w 1728872"/>
              <a:gd name="connsiteY200" fmla="*/ 234343 h 2729893"/>
              <a:gd name="connsiteX201" fmla="*/ 1514560 w 1728872"/>
              <a:gd name="connsiteY201" fmla="*/ 162906 h 2729893"/>
              <a:gd name="connsiteX202" fmla="*/ 1519322 w 1728872"/>
              <a:gd name="connsiteY202" fmla="*/ 139093 h 2729893"/>
              <a:gd name="connsiteX203" fmla="*/ 1524085 w 1728872"/>
              <a:gd name="connsiteY203" fmla="*/ 124806 h 2729893"/>
              <a:gd name="connsiteX204" fmla="*/ 1528847 w 1728872"/>
              <a:gd name="connsiteY204" fmla="*/ 105756 h 2729893"/>
              <a:gd name="connsiteX205" fmla="*/ 1547897 w 1728872"/>
              <a:gd name="connsiteY205" fmla="*/ 77181 h 2729893"/>
              <a:gd name="connsiteX206" fmla="*/ 1557422 w 1728872"/>
              <a:gd name="connsiteY206" fmla="*/ 62893 h 2729893"/>
              <a:gd name="connsiteX207" fmla="*/ 1538372 w 1728872"/>
              <a:gd name="connsiteY207" fmla="*/ 20031 h 2729893"/>
              <a:gd name="connsiteX0" fmla="*/ 1538372 w 1728872"/>
              <a:gd name="connsiteY0" fmla="*/ 20031 h 2729893"/>
              <a:gd name="connsiteX1" fmla="*/ 1485985 w 1728872"/>
              <a:gd name="connsiteY1" fmla="*/ 8125 h 2729893"/>
              <a:gd name="connsiteX2" fmla="*/ 1445503 w 1728872"/>
              <a:gd name="connsiteY2" fmla="*/ 3361 h 2729893"/>
              <a:gd name="connsiteX3" fmla="*/ 1338347 w 1728872"/>
              <a:gd name="connsiteY3" fmla="*/ 67656 h 2729893"/>
              <a:gd name="connsiteX4" fmla="*/ 1288341 w 1728872"/>
              <a:gd name="connsiteY4" fmla="*/ 122425 h 2729893"/>
              <a:gd name="connsiteX5" fmla="*/ 1221666 w 1728872"/>
              <a:gd name="connsiteY5" fmla="*/ 124805 h 2729893"/>
              <a:gd name="connsiteX6" fmla="*/ 1202616 w 1728872"/>
              <a:gd name="connsiteY6" fmla="*/ 146238 h 2729893"/>
              <a:gd name="connsiteX7" fmla="*/ 1138322 w 1728872"/>
              <a:gd name="connsiteY7" fmla="*/ 165288 h 2729893"/>
              <a:gd name="connsiteX8" fmla="*/ 1085935 w 1728872"/>
              <a:gd name="connsiteY8" fmla="*/ 243868 h 2729893"/>
              <a:gd name="connsiteX9" fmla="*/ 1059741 w 1728872"/>
              <a:gd name="connsiteY9" fmla="*/ 296256 h 2729893"/>
              <a:gd name="connsiteX10" fmla="*/ 966872 w 1728872"/>
              <a:gd name="connsiteY10" fmla="*/ 267681 h 2729893"/>
              <a:gd name="connsiteX11" fmla="*/ 909722 w 1728872"/>
              <a:gd name="connsiteY11" fmla="*/ 310543 h 2729893"/>
              <a:gd name="connsiteX12" fmla="*/ 885910 w 1728872"/>
              <a:gd name="connsiteY12" fmla="*/ 405793 h 2729893"/>
              <a:gd name="connsiteX13" fmla="*/ 854953 w 1728872"/>
              <a:gd name="connsiteY13" fmla="*/ 489137 h 2729893"/>
              <a:gd name="connsiteX14" fmla="*/ 769229 w 1728872"/>
              <a:gd name="connsiteY14" fmla="*/ 470086 h 2729893"/>
              <a:gd name="connsiteX15" fmla="*/ 716841 w 1728872"/>
              <a:gd name="connsiteY15" fmla="*/ 484375 h 2729893"/>
              <a:gd name="connsiteX16" fmla="*/ 681122 w 1728872"/>
              <a:gd name="connsiteY16" fmla="*/ 524857 h 2729893"/>
              <a:gd name="connsiteX17" fmla="*/ 633497 w 1728872"/>
              <a:gd name="connsiteY17" fmla="*/ 529619 h 2729893"/>
              <a:gd name="connsiteX18" fmla="*/ 631115 w 1728872"/>
              <a:gd name="connsiteY18" fmla="*/ 562956 h 2729893"/>
              <a:gd name="connsiteX19" fmla="*/ 595397 w 1728872"/>
              <a:gd name="connsiteY19" fmla="*/ 577244 h 2729893"/>
              <a:gd name="connsiteX20" fmla="*/ 581110 w 1728872"/>
              <a:gd name="connsiteY20" fmla="*/ 624868 h 2729893"/>
              <a:gd name="connsiteX21" fmla="*/ 564441 w 1728872"/>
              <a:gd name="connsiteY21" fmla="*/ 667731 h 2729893"/>
              <a:gd name="connsiteX22" fmla="*/ 514435 w 1728872"/>
              <a:gd name="connsiteY22" fmla="*/ 686781 h 2729893"/>
              <a:gd name="connsiteX23" fmla="*/ 535866 w 1728872"/>
              <a:gd name="connsiteY23" fmla="*/ 729643 h 2729893"/>
              <a:gd name="connsiteX24" fmla="*/ 571585 w 1728872"/>
              <a:gd name="connsiteY24" fmla="*/ 751075 h 2729893"/>
              <a:gd name="connsiteX25" fmla="*/ 595397 w 1728872"/>
              <a:gd name="connsiteY25" fmla="*/ 746313 h 2729893"/>
              <a:gd name="connsiteX26" fmla="*/ 616828 w 1728872"/>
              <a:gd name="connsiteY26" fmla="*/ 782031 h 2729893"/>
              <a:gd name="connsiteX27" fmla="*/ 604922 w 1728872"/>
              <a:gd name="connsiteY27" fmla="*/ 839181 h 2729893"/>
              <a:gd name="connsiteX28" fmla="*/ 635879 w 1728872"/>
              <a:gd name="connsiteY28" fmla="*/ 874900 h 2729893"/>
              <a:gd name="connsiteX29" fmla="*/ 588253 w 1728872"/>
              <a:gd name="connsiteY29" fmla="*/ 901094 h 2729893"/>
              <a:gd name="connsiteX30" fmla="*/ 566822 w 1728872"/>
              <a:gd name="connsiteY30" fmla="*/ 889186 h 2729893"/>
              <a:gd name="connsiteX31" fmla="*/ 566822 w 1728872"/>
              <a:gd name="connsiteY31" fmla="*/ 958243 h 2729893"/>
              <a:gd name="connsiteX32" fmla="*/ 509672 w 1728872"/>
              <a:gd name="connsiteY32" fmla="*/ 1005868 h 2729893"/>
              <a:gd name="connsiteX33" fmla="*/ 476335 w 1728872"/>
              <a:gd name="connsiteY33" fmla="*/ 986818 h 2729893"/>
              <a:gd name="connsiteX34" fmla="*/ 462047 w 1728872"/>
              <a:gd name="connsiteY34" fmla="*/ 1015393 h 2729893"/>
              <a:gd name="connsiteX35" fmla="*/ 488241 w 1728872"/>
              <a:gd name="connsiteY35" fmla="*/ 1053492 h 2729893"/>
              <a:gd name="connsiteX36" fmla="*/ 490622 w 1728872"/>
              <a:gd name="connsiteY36" fmla="*/ 1155887 h 2729893"/>
              <a:gd name="connsiteX37" fmla="*/ 452522 w 1728872"/>
              <a:gd name="connsiteY37" fmla="*/ 1215418 h 2729893"/>
              <a:gd name="connsiteX38" fmla="*/ 400134 w 1728872"/>
              <a:gd name="connsiteY38" fmla="*/ 1205893 h 2729893"/>
              <a:gd name="connsiteX39" fmla="*/ 385847 w 1728872"/>
              <a:gd name="connsiteY39" fmla="*/ 1258281 h 2729893"/>
              <a:gd name="connsiteX40" fmla="*/ 371560 w 1728872"/>
              <a:gd name="connsiteY40" fmla="*/ 1324956 h 2729893"/>
              <a:gd name="connsiteX41" fmla="*/ 290597 w 1728872"/>
              <a:gd name="connsiteY41" fmla="*/ 1401156 h 2729893"/>
              <a:gd name="connsiteX42" fmla="*/ 276310 w 1728872"/>
              <a:gd name="connsiteY42" fmla="*/ 1415443 h 2729893"/>
              <a:gd name="connsiteX43" fmla="*/ 262022 w 1728872"/>
              <a:gd name="connsiteY43" fmla="*/ 1424968 h 2729893"/>
              <a:gd name="connsiteX44" fmla="*/ 257260 w 1728872"/>
              <a:gd name="connsiteY44" fmla="*/ 1439256 h 2729893"/>
              <a:gd name="connsiteX45" fmla="*/ 242972 w 1728872"/>
              <a:gd name="connsiteY45" fmla="*/ 1463068 h 2729893"/>
              <a:gd name="connsiteX46" fmla="*/ 209635 w 1728872"/>
              <a:gd name="connsiteY46" fmla="*/ 1496406 h 2729893"/>
              <a:gd name="connsiteX47" fmla="*/ 195347 w 1728872"/>
              <a:gd name="connsiteY47" fmla="*/ 1510693 h 2729893"/>
              <a:gd name="connsiteX48" fmla="*/ 157247 w 1728872"/>
              <a:gd name="connsiteY48" fmla="*/ 1539268 h 2729893"/>
              <a:gd name="connsiteX49" fmla="*/ 142960 w 1728872"/>
              <a:gd name="connsiteY49" fmla="*/ 1553556 h 2729893"/>
              <a:gd name="connsiteX50" fmla="*/ 114385 w 1728872"/>
              <a:gd name="connsiteY50" fmla="*/ 1577368 h 2729893"/>
              <a:gd name="connsiteX51" fmla="*/ 109622 w 1728872"/>
              <a:gd name="connsiteY51" fmla="*/ 1591656 h 2729893"/>
              <a:gd name="connsiteX52" fmla="*/ 100097 w 1728872"/>
              <a:gd name="connsiteY52" fmla="*/ 1653568 h 2729893"/>
              <a:gd name="connsiteX53" fmla="*/ 71522 w 1728872"/>
              <a:gd name="connsiteY53" fmla="*/ 1677381 h 2729893"/>
              <a:gd name="connsiteX54" fmla="*/ 38185 w 1728872"/>
              <a:gd name="connsiteY54" fmla="*/ 1720243 h 2729893"/>
              <a:gd name="connsiteX55" fmla="*/ 28660 w 1728872"/>
              <a:gd name="connsiteY55" fmla="*/ 1739293 h 2729893"/>
              <a:gd name="connsiteX56" fmla="*/ 42947 w 1728872"/>
              <a:gd name="connsiteY56" fmla="*/ 1786918 h 2729893"/>
              <a:gd name="connsiteX57" fmla="*/ 47710 w 1728872"/>
              <a:gd name="connsiteY57" fmla="*/ 1805968 h 2729893"/>
              <a:gd name="connsiteX58" fmla="*/ 52472 w 1728872"/>
              <a:gd name="connsiteY58" fmla="*/ 1820256 h 2729893"/>
              <a:gd name="connsiteX59" fmla="*/ 38185 w 1728872"/>
              <a:gd name="connsiteY59" fmla="*/ 1877406 h 2729893"/>
              <a:gd name="connsiteX60" fmla="*/ 28660 w 1728872"/>
              <a:gd name="connsiteY60" fmla="*/ 1905981 h 2729893"/>
              <a:gd name="connsiteX61" fmla="*/ 57235 w 1728872"/>
              <a:gd name="connsiteY61" fmla="*/ 1958368 h 2729893"/>
              <a:gd name="connsiteX62" fmla="*/ 61997 w 1728872"/>
              <a:gd name="connsiteY62" fmla="*/ 1977418 h 2729893"/>
              <a:gd name="connsiteX63" fmla="*/ 23897 w 1728872"/>
              <a:gd name="connsiteY63" fmla="*/ 1977418 h 2729893"/>
              <a:gd name="connsiteX64" fmla="*/ 85 w 1728872"/>
              <a:gd name="connsiteY64" fmla="*/ 1982181 h 2729893"/>
              <a:gd name="connsiteX65" fmla="*/ 19135 w 1728872"/>
              <a:gd name="connsiteY65" fmla="*/ 2020281 h 2729893"/>
              <a:gd name="connsiteX66" fmla="*/ 33422 w 1728872"/>
              <a:gd name="connsiteY66" fmla="*/ 2206018 h 2729893"/>
              <a:gd name="connsiteX67" fmla="*/ 47710 w 1728872"/>
              <a:gd name="connsiteY67" fmla="*/ 2277456 h 2729893"/>
              <a:gd name="connsiteX68" fmla="*/ 66760 w 1728872"/>
              <a:gd name="connsiteY68" fmla="*/ 2301268 h 2729893"/>
              <a:gd name="connsiteX69" fmla="*/ 76285 w 1728872"/>
              <a:gd name="connsiteY69" fmla="*/ 2315556 h 2729893"/>
              <a:gd name="connsiteX70" fmla="*/ 104860 w 1728872"/>
              <a:gd name="connsiteY70" fmla="*/ 2329843 h 2729893"/>
              <a:gd name="connsiteX71" fmla="*/ 157247 w 1728872"/>
              <a:gd name="connsiteY71" fmla="*/ 2391756 h 2729893"/>
              <a:gd name="connsiteX72" fmla="*/ 171535 w 1728872"/>
              <a:gd name="connsiteY72" fmla="*/ 2425093 h 2729893"/>
              <a:gd name="connsiteX73" fmla="*/ 176297 w 1728872"/>
              <a:gd name="connsiteY73" fmla="*/ 2448906 h 2729893"/>
              <a:gd name="connsiteX74" fmla="*/ 190585 w 1728872"/>
              <a:gd name="connsiteY74" fmla="*/ 2467956 h 2729893"/>
              <a:gd name="connsiteX75" fmla="*/ 195347 w 1728872"/>
              <a:gd name="connsiteY75" fmla="*/ 2482243 h 2729893"/>
              <a:gd name="connsiteX76" fmla="*/ 204872 w 1728872"/>
              <a:gd name="connsiteY76" fmla="*/ 2501293 h 2729893"/>
              <a:gd name="connsiteX77" fmla="*/ 209635 w 1728872"/>
              <a:gd name="connsiteY77" fmla="*/ 2525106 h 2729893"/>
              <a:gd name="connsiteX78" fmla="*/ 233447 w 1728872"/>
              <a:gd name="connsiteY78" fmla="*/ 2567968 h 2729893"/>
              <a:gd name="connsiteX79" fmla="*/ 238210 w 1728872"/>
              <a:gd name="connsiteY79" fmla="*/ 2582256 h 2729893"/>
              <a:gd name="connsiteX80" fmla="*/ 262022 w 1728872"/>
              <a:gd name="connsiteY80" fmla="*/ 2606068 h 2729893"/>
              <a:gd name="connsiteX81" fmla="*/ 271547 w 1728872"/>
              <a:gd name="connsiteY81" fmla="*/ 2620356 h 2729893"/>
              <a:gd name="connsiteX82" fmla="*/ 300122 w 1728872"/>
              <a:gd name="connsiteY82" fmla="*/ 2625118 h 2729893"/>
              <a:gd name="connsiteX83" fmla="*/ 395372 w 1728872"/>
              <a:gd name="connsiteY83" fmla="*/ 2653693 h 2729893"/>
              <a:gd name="connsiteX84" fmla="*/ 395372 w 1728872"/>
              <a:gd name="connsiteY84" fmla="*/ 2653693 h 2729893"/>
              <a:gd name="connsiteX85" fmla="*/ 452522 w 1728872"/>
              <a:gd name="connsiteY85" fmla="*/ 2672743 h 2729893"/>
              <a:gd name="connsiteX86" fmla="*/ 476335 w 1728872"/>
              <a:gd name="connsiteY86" fmla="*/ 2682268 h 2729893"/>
              <a:gd name="connsiteX87" fmla="*/ 504910 w 1728872"/>
              <a:gd name="connsiteY87" fmla="*/ 2691793 h 2729893"/>
              <a:gd name="connsiteX88" fmla="*/ 552535 w 1728872"/>
              <a:gd name="connsiteY88" fmla="*/ 2701318 h 2729893"/>
              <a:gd name="connsiteX89" fmla="*/ 600160 w 1728872"/>
              <a:gd name="connsiteY89" fmla="*/ 2715606 h 2729893"/>
              <a:gd name="connsiteX90" fmla="*/ 628735 w 1728872"/>
              <a:gd name="connsiteY90" fmla="*/ 2725131 h 2729893"/>
              <a:gd name="connsiteX91" fmla="*/ 643022 w 1728872"/>
              <a:gd name="connsiteY91" fmla="*/ 2729893 h 2729893"/>
              <a:gd name="connsiteX92" fmla="*/ 652547 w 1728872"/>
              <a:gd name="connsiteY92" fmla="*/ 2663218 h 2729893"/>
              <a:gd name="connsiteX93" fmla="*/ 666835 w 1728872"/>
              <a:gd name="connsiteY93" fmla="*/ 2653693 h 2729893"/>
              <a:gd name="connsiteX94" fmla="*/ 695410 w 1728872"/>
              <a:gd name="connsiteY94" fmla="*/ 2644168 h 2729893"/>
              <a:gd name="connsiteX95" fmla="*/ 709697 w 1728872"/>
              <a:gd name="connsiteY95" fmla="*/ 2634643 h 2729893"/>
              <a:gd name="connsiteX96" fmla="*/ 738272 w 1728872"/>
              <a:gd name="connsiteY96" fmla="*/ 2625118 h 2729893"/>
              <a:gd name="connsiteX97" fmla="*/ 771610 w 1728872"/>
              <a:gd name="connsiteY97" fmla="*/ 2610831 h 2729893"/>
              <a:gd name="connsiteX98" fmla="*/ 800185 w 1728872"/>
              <a:gd name="connsiteY98" fmla="*/ 2587018 h 2729893"/>
              <a:gd name="connsiteX99" fmla="*/ 833522 w 1728872"/>
              <a:gd name="connsiteY99" fmla="*/ 2553681 h 2729893"/>
              <a:gd name="connsiteX100" fmla="*/ 895435 w 1728872"/>
              <a:gd name="connsiteY100" fmla="*/ 2534631 h 2729893"/>
              <a:gd name="connsiteX101" fmla="*/ 924010 w 1728872"/>
              <a:gd name="connsiteY101" fmla="*/ 2520343 h 2729893"/>
              <a:gd name="connsiteX102" fmla="*/ 962110 w 1728872"/>
              <a:gd name="connsiteY102" fmla="*/ 2510818 h 2729893"/>
              <a:gd name="connsiteX103" fmla="*/ 976397 w 1728872"/>
              <a:gd name="connsiteY103" fmla="*/ 2506056 h 2729893"/>
              <a:gd name="connsiteX104" fmla="*/ 995447 w 1728872"/>
              <a:gd name="connsiteY104" fmla="*/ 2501293 h 2729893"/>
              <a:gd name="connsiteX105" fmla="*/ 1014497 w 1728872"/>
              <a:gd name="connsiteY105" fmla="*/ 2491768 h 2729893"/>
              <a:gd name="connsiteX106" fmla="*/ 1062122 w 1728872"/>
              <a:gd name="connsiteY106" fmla="*/ 2482243 h 2729893"/>
              <a:gd name="connsiteX107" fmla="*/ 1066885 w 1728872"/>
              <a:gd name="connsiteY107" fmla="*/ 2463193 h 2729893"/>
              <a:gd name="connsiteX108" fmla="*/ 1109747 w 1728872"/>
              <a:gd name="connsiteY108" fmla="*/ 2448906 h 2729893"/>
              <a:gd name="connsiteX109" fmla="*/ 1114510 w 1728872"/>
              <a:gd name="connsiteY109" fmla="*/ 2429856 h 2729893"/>
              <a:gd name="connsiteX110" fmla="*/ 1109747 w 1728872"/>
              <a:gd name="connsiteY110" fmla="*/ 2415568 h 2729893"/>
              <a:gd name="connsiteX111" fmla="*/ 1081172 w 1728872"/>
              <a:gd name="connsiteY111" fmla="*/ 2377468 h 2729893"/>
              <a:gd name="connsiteX112" fmla="*/ 1071647 w 1728872"/>
              <a:gd name="connsiteY112" fmla="*/ 2363181 h 2729893"/>
              <a:gd name="connsiteX113" fmla="*/ 1038310 w 1728872"/>
              <a:gd name="connsiteY113" fmla="*/ 2320318 h 2729893"/>
              <a:gd name="connsiteX114" fmla="*/ 1066885 w 1728872"/>
              <a:gd name="connsiteY114" fmla="*/ 2253643 h 2729893"/>
              <a:gd name="connsiteX115" fmla="*/ 1081172 w 1728872"/>
              <a:gd name="connsiteY115" fmla="*/ 2248881 h 2729893"/>
              <a:gd name="connsiteX116" fmla="*/ 1100222 w 1728872"/>
              <a:gd name="connsiteY116" fmla="*/ 2234593 h 2729893"/>
              <a:gd name="connsiteX117" fmla="*/ 1114510 w 1728872"/>
              <a:gd name="connsiteY117" fmla="*/ 2225068 h 2729893"/>
              <a:gd name="connsiteX118" fmla="*/ 1128797 w 1728872"/>
              <a:gd name="connsiteY118" fmla="*/ 2210781 h 2729893"/>
              <a:gd name="connsiteX119" fmla="*/ 1138322 w 1728872"/>
              <a:gd name="connsiteY119" fmla="*/ 2186968 h 2729893"/>
              <a:gd name="connsiteX120" fmla="*/ 1157372 w 1728872"/>
              <a:gd name="connsiteY120" fmla="*/ 2158393 h 2729893"/>
              <a:gd name="connsiteX121" fmla="*/ 1176422 w 1728872"/>
              <a:gd name="connsiteY121" fmla="*/ 2129818 h 2729893"/>
              <a:gd name="connsiteX122" fmla="*/ 1190710 w 1728872"/>
              <a:gd name="connsiteY122" fmla="*/ 2120293 h 2729893"/>
              <a:gd name="connsiteX123" fmla="*/ 1309772 w 1728872"/>
              <a:gd name="connsiteY123" fmla="*/ 2110768 h 2729893"/>
              <a:gd name="connsiteX124" fmla="*/ 1324060 w 1728872"/>
              <a:gd name="connsiteY124" fmla="*/ 2091718 h 2729893"/>
              <a:gd name="connsiteX125" fmla="*/ 1333585 w 1728872"/>
              <a:gd name="connsiteY125" fmla="*/ 2063143 h 2729893"/>
              <a:gd name="connsiteX126" fmla="*/ 1357397 w 1728872"/>
              <a:gd name="connsiteY126" fmla="*/ 2053618 h 2729893"/>
              <a:gd name="connsiteX127" fmla="*/ 1405022 w 1728872"/>
              <a:gd name="connsiteY127" fmla="*/ 2044093 h 2729893"/>
              <a:gd name="connsiteX128" fmla="*/ 1395497 w 1728872"/>
              <a:gd name="connsiteY128" fmla="*/ 2020281 h 2729893"/>
              <a:gd name="connsiteX129" fmla="*/ 1419310 w 1728872"/>
              <a:gd name="connsiteY129" fmla="*/ 2015518 h 2729893"/>
              <a:gd name="connsiteX130" fmla="*/ 1476460 w 1728872"/>
              <a:gd name="connsiteY130" fmla="*/ 2001231 h 2729893"/>
              <a:gd name="connsiteX131" fmla="*/ 1490747 w 1728872"/>
              <a:gd name="connsiteY131" fmla="*/ 1996468 h 2729893"/>
              <a:gd name="connsiteX132" fmla="*/ 1528847 w 1728872"/>
              <a:gd name="connsiteY132" fmla="*/ 1991706 h 2729893"/>
              <a:gd name="connsiteX133" fmla="*/ 1543135 w 1728872"/>
              <a:gd name="connsiteY133" fmla="*/ 1967893 h 2729893"/>
              <a:gd name="connsiteX134" fmla="*/ 1552660 w 1728872"/>
              <a:gd name="connsiteY134" fmla="*/ 1915506 h 2729893"/>
              <a:gd name="connsiteX135" fmla="*/ 1595522 w 1728872"/>
              <a:gd name="connsiteY135" fmla="*/ 1905981 h 2729893"/>
              <a:gd name="connsiteX136" fmla="*/ 1605047 w 1728872"/>
              <a:gd name="connsiteY136" fmla="*/ 1891693 h 2729893"/>
              <a:gd name="connsiteX137" fmla="*/ 1609810 w 1728872"/>
              <a:gd name="connsiteY137" fmla="*/ 1877406 h 2729893"/>
              <a:gd name="connsiteX138" fmla="*/ 1628860 w 1728872"/>
              <a:gd name="connsiteY138" fmla="*/ 1863118 h 2729893"/>
              <a:gd name="connsiteX139" fmla="*/ 1657435 w 1728872"/>
              <a:gd name="connsiteY139" fmla="*/ 1834543 h 2729893"/>
              <a:gd name="connsiteX140" fmla="*/ 1647910 w 1728872"/>
              <a:gd name="connsiteY140" fmla="*/ 1791681 h 2729893"/>
              <a:gd name="connsiteX141" fmla="*/ 1624097 w 1728872"/>
              <a:gd name="connsiteY141" fmla="*/ 1763106 h 2729893"/>
              <a:gd name="connsiteX142" fmla="*/ 1581235 w 1728872"/>
              <a:gd name="connsiteY142" fmla="*/ 1715481 h 2729893"/>
              <a:gd name="connsiteX143" fmla="*/ 1562185 w 1728872"/>
              <a:gd name="connsiteY143" fmla="*/ 1710718 h 2729893"/>
              <a:gd name="connsiteX144" fmla="*/ 1547897 w 1728872"/>
              <a:gd name="connsiteY144" fmla="*/ 1677381 h 2729893"/>
              <a:gd name="connsiteX145" fmla="*/ 1585997 w 1728872"/>
              <a:gd name="connsiteY145" fmla="*/ 1653568 h 2729893"/>
              <a:gd name="connsiteX146" fmla="*/ 1619335 w 1728872"/>
              <a:gd name="connsiteY146" fmla="*/ 1639281 h 2729893"/>
              <a:gd name="connsiteX147" fmla="*/ 1652672 w 1728872"/>
              <a:gd name="connsiteY147" fmla="*/ 1629756 h 2729893"/>
              <a:gd name="connsiteX148" fmla="*/ 1681247 w 1728872"/>
              <a:gd name="connsiteY148" fmla="*/ 1620231 h 2729893"/>
              <a:gd name="connsiteX149" fmla="*/ 1695535 w 1728872"/>
              <a:gd name="connsiteY149" fmla="*/ 1601181 h 2729893"/>
              <a:gd name="connsiteX150" fmla="*/ 1705060 w 1728872"/>
              <a:gd name="connsiteY150" fmla="*/ 1586893 h 2729893"/>
              <a:gd name="connsiteX151" fmla="*/ 1700297 w 1728872"/>
              <a:gd name="connsiteY151" fmla="*/ 1544031 h 2729893"/>
              <a:gd name="connsiteX152" fmla="*/ 1686010 w 1728872"/>
              <a:gd name="connsiteY152" fmla="*/ 1524981 h 2729893"/>
              <a:gd name="connsiteX153" fmla="*/ 1681247 w 1728872"/>
              <a:gd name="connsiteY153" fmla="*/ 1505931 h 2729893"/>
              <a:gd name="connsiteX154" fmla="*/ 1671722 w 1728872"/>
              <a:gd name="connsiteY154" fmla="*/ 1477356 h 2729893"/>
              <a:gd name="connsiteX155" fmla="*/ 1676485 w 1728872"/>
              <a:gd name="connsiteY155" fmla="*/ 1410681 h 2729893"/>
              <a:gd name="connsiteX156" fmla="*/ 1681247 w 1728872"/>
              <a:gd name="connsiteY156" fmla="*/ 1372581 h 2729893"/>
              <a:gd name="connsiteX157" fmla="*/ 1700297 w 1728872"/>
              <a:gd name="connsiteY157" fmla="*/ 1353531 h 2729893"/>
              <a:gd name="connsiteX158" fmla="*/ 1709822 w 1728872"/>
              <a:gd name="connsiteY158" fmla="*/ 1329718 h 2729893"/>
              <a:gd name="connsiteX159" fmla="*/ 1714585 w 1728872"/>
              <a:gd name="connsiteY159" fmla="*/ 1315431 h 2729893"/>
              <a:gd name="connsiteX160" fmla="*/ 1728872 w 1728872"/>
              <a:gd name="connsiteY160" fmla="*/ 1286856 h 2729893"/>
              <a:gd name="connsiteX161" fmla="*/ 1719347 w 1728872"/>
              <a:gd name="connsiteY161" fmla="*/ 1196368 h 2729893"/>
              <a:gd name="connsiteX162" fmla="*/ 1681247 w 1728872"/>
              <a:gd name="connsiteY162" fmla="*/ 1158268 h 2729893"/>
              <a:gd name="connsiteX163" fmla="*/ 1666960 w 1728872"/>
              <a:gd name="connsiteY163" fmla="*/ 1143981 h 2729893"/>
              <a:gd name="connsiteX164" fmla="*/ 1652672 w 1728872"/>
              <a:gd name="connsiteY164" fmla="*/ 1129693 h 2729893"/>
              <a:gd name="connsiteX165" fmla="*/ 1633622 w 1728872"/>
              <a:gd name="connsiteY165" fmla="*/ 1120168 h 2729893"/>
              <a:gd name="connsiteX166" fmla="*/ 1614572 w 1728872"/>
              <a:gd name="connsiteY166" fmla="*/ 1101118 h 2729893"/>
              <a:gd name="connsiteX167" fmla="*/ 1600285 w 1728872"/>
              <a:gd name="connsiteY167" fmla="*/ 1096356 h 2729893"/>
              <a:gd name="connsiteX168" fmla="*/ 1581235 w 1728872"/>
              <a:gd name="connsiteY168" fmla="*/ 1086831 h 2729893"/>
              <a:gd name="connsiteX169" fmla="*/ 1547897 w 1728872"/>
              <a:gd name="connsiteY169" fmla="*/ 1077306 h 2729893"/>
              <a:gd name="connsiteX170" fmla="*/ 1528847 w 1728872"/>
              <a:gd name="connsiteY170" fmla="*/ 1067781 h 2729893"/>
              <a:gd name="connsiteX171" fmla="*/ 1500272 w 1728872"/>
              <a:gd name="connsiteY171" fmla="*/ 1063018 h 2729893"/>
              <a:gd name="connsiteX172" fmla="*/ 1481222 w 1728872"/>
              <a:gd name="connsiteY172" fmla="*/ 1029681 h 2729893"/>
              <a:gd name="connsiteX173" fmla="*/ 1466935 w 1728872"/>
              <a:gd name="connsiteY173" fmla="*/ 986818 h 2729893"/>
              <a:gd name="connsiteX174" fmla="*/ 1457410 w 1728872"/>
              <a:gd name="connsiteY174" fmla="*/ 967768 h 2729893"/>
              <a:gd name="connsiteX175" fmla="*/ 1452647 w 1728872"/>
              <a:gd name="connsiteY175" fmla="*/ 953481 h 2729893"/>
              <a:gd name="connsiteX176" fmla="*/ 1443122 w 1728872"/>
              <a:gd name="connsiteY176" fmla="*/ 929668 h 2729893"/>
              <a:gd name="connsiteX177" fmla="*/ 1452647 w 1728872"/>
              <a:gd name="connsiteY177" fmla="*/ 867756 h 2729893"/>
              <a:gd name="connsiteX178" fmla="*/ 1462172 w 1728872"/>
              <a:gd name="connsiteY178" fmla="*/ 853468 h 2729893"/>
              <a:gd name="connsiteX179" fmla="*/ 1466935 w 1728872"/>
              <a:gd name="connsiteY179" fmla="*/ 839181 h 2729893"/>
              <a:gd name="connsiteX180" fmla="*/ 1500272 w 1728872"/>
              <a:gd name="connsiteY180" fmla="*/ 786793 h 2729893"/>
              <a:gd name="connsiteX181" fmla="*/ 1519322 w 1728872"/>
              <a:gd name="connsiteY181" fmla="*/ 739168 h 2729893"/>
              <a:gd name="connsiteX182" fmla="*/ 1528847 w 1728872"/>
              <a:gd name="connsiteY182" fmla="*/ 715356 h 2729893"/>
              <a:gd name="connsiteX183" fmla="*/ 1543135 w 1728872"/>
              <a:gd name="connsiteY183" fmla="*/ 701068 h 2729893"/>
              <a:gd name="connsiteX184" fmla="*/ 1562185 w 1728872"/>
              <a:gd name="connsiteY184" fmla="*/ 686781 h 2729893"/>
              <a:gd name="connsiteX185" fmla="*/ 1590760 w 1728872"/>
              <a:gd name="connsiteY185" fmla="*/ 643918 h 2729893"/>
              <a:gd name="connsiteX186" fmla="*/ 1600285 w 1728872"/>
              <a:gd name="connsiteY186" fmla="*/ 615343 h 2729893"/>
              <a:gd name="connsiteX187" fmla="*/ 1619335 w 1728872"/>
              <a:gd name="connsiteY187" fmla="*/ 586768 h 2729893"/>
              <a:gd name="connsiteX188" fmla="*/ 1614572 w 1728872"/>
              <a:gd name="connsiteY188" fmla="*/ 491518 h 2729893"/>
              <a:gd name="connsiteX189" fmla="*/ 1585997 w 1728872"/>
              <a:gd name="connsiteY189" fmla="*/ 467706 h 2729893"/>
              <a:gd name="connsiteX190" fmla="*/ 1571710 w 1728872"/>
              <a:gd name="connsiteY190" fmla="*/ 462943 h 2729893"/>
              <a:gd name="connsiteX191" fmla="*/ 1538372 w 1728872"/>
              <a:gd name="connsiteY191" fmla="*/ 448656 h 2729893"/>
              <a:gd name="connsiteX192" fmla="*/ 1533610 w 1728872"/>
              <a:gd name="connsiteY192" fmla="*/ 429606 h 2729893"/>
              <a:gd name="connsiteX193" fmla="*/ 1528847 w 1728872"/>
              <a:gd name="connsiteY193" fmla="*/ 343881 h 2729893"/>
              <a:gd name="connsiteX194" fmla="*/ 1514560 w 1728872"/>
              <a:gd name="connsiteY194" fmla="*/ 324831 h 2729893"/>
              <a:gd name="connsiteX195" fmla="*/ 1505035 w 1728872"/>
              <a:gd name="connsiteY195" fmla="*/ 310543 h 2729893"/>
              <a:gd name="connsiteX196" fmla="*/ 1485985 w 1728872"/>
              <a:gd name="connsiteY196" fmla="*/ 305781 h 2729893"/>
              <a:gd name="connsiteX197" fmla="*/ 1457410 w 1728872"/>
              <a:gd name="connsiteY197" fmla="*/ 296256 h 2729893"/>
              <a:gd name="connsiteX198" fmla="*/ 1481222 w 1728872"/>
              <a:gd name="connsiteY198" fmla="*/ 272443 h 2729893"/>
              <a:gd name="connsiteX199" fmla="*/ 1500272 w 1728872"/>
              <a:gd name="connsiteY199" fmla="*/ 234343 h 2729893"/>
              <a:gd name="connsiteX200" fmla="*/ 1514560 w 1728872"/>
              <a:gd name="connsiteY200" fmla="*/ 162906 h 2729893"/>
              <a:gd name="connsiteX201" fmla="*/ 1519322 w 1728872"/>
              <a:gd name="connsiteY201" fmla="*/ 139093 h 2729893"/>
              <a:gd name="connsiteX202" fmla="*/ 1524085 w 1728872"/>
              <a:gd name="connsiteY202" fmla="*/ 124806 h 2729893"/>
              <a:gd name="connsiteX203" fmla="*/ 1528847 w 1728872"/>
              <a:gd name="connsiteY203" fmla="*/ 105756 h 2729893"/>
              <a:gd name="connsiteX204" fmla="*/ 1547897 w 1728872"/>
              <a:gd name="connsiteY204" fmla="*/ 77181 h 2729893"/>
              <a:gd name="connsiteX205" fmla="*/ 1557422 w 1728872"/>
              <a:gd name="connsiteY205" fmla="*/ 62893 h 2729893"/>
              <a:gd name="connsiteX206" fmla="*/ 1538372 w 1728872"/>
              <a:gd name="connsiteY206" fmla="*/ 20031 h 2729893"/>
              <a:gd name="connsiteX0" fmla="*/ 1538372 w 1728872"/>
              <a:gd name="connsiteY0" fmla="*/ 20031 h 2729893"/>
              <a:gd name="connsiteX1" fmla="*/ 1485985 w 1728872"/>
              <a:gd name="connsiteY1" fmla="*/ 8125 h 2729893"/>
              <a:gd name="connsiteX2" fmla="*/ 1445503 w 1728872"/>
              <a:gd name="connsiteY2" fmla="*/ 3361 h 2729893"/>
              <a:gd name="connsiteX3" fmla="*/ 1338347 w 1728872"/>
              <a:gd name="connsiteY3" fmla="*/ 67656 h 2729893"/>
              <a:gd name="connsiteX4" fmla="*/ 1288341 w 1728872"/>
              <a:gd name="connsiteY4" fmla="*/ 122425 h 2729893"/>
              <a:gd name="connsiteX5" fmla="*/ 1221666 w 1728872"/>
              <a:gd name="connsiteY5" fmla="*/ 124805 h 2729893"/>
              <a:gd name="connsiteX6" fmla="*/ 1202616 w 1728872"/>
              <a:gd name="connsiteY6" fmla="*/ 146238 h 2729893"/>
              <a:gd name="connsiteX7" fmla="*/ 1138322 w 1728872"/>
              <a:gd name="connsiteY7" fmla="*/ 165288 h 2729893"/>
              <a:gd name="connsiteX8" fmla="*/ 1085935 w 1728872"/>
              <a:gd name="connsiteY8" fmla="*/ 243868 h 2729893"/>
              <a:gd name="connsiteX9" fmla="*/ 1059741 w 1728872"/>
              <a:gd name="connsiteY9" fmla="*/ 296256 h 2729893"/>
              <a:gd name="connsiteX10" fmla="*/ 966872 w 1728872"/>
              <a:gd name="connsiteY10" fmla="*/ 267681 h 2729893"/>
              <a:gd name="connsiteX11" fmla="*/ 909722 w 1728872"/>
              <a:gd name="connsiteY11" fmla="*/ 310543 h 2729893"/>
              <a:gd name="connsiteX12" fmla="*/ 885910 w 1728872"/>
              <a:gd name="connsiteY12" fmla="*/ 405793 h 2729893"/>
              <a:gd name="connsiteX13" fmla="*/ 854953 w 1728872"/>
              <a:gd name="connsiteY13" fmla="*/ 489137 h 2729893"/>
              <a:gd name="connsiteX14" fmla="*/ 769229 w 1728872"/>
              <a:gd name="connsiteY14" fmla="*/ 470086 h 2729893"/>
              <a:gd name="connsiteX15" fmla="*/ 716841 w 1728872"/>
              <a:gd name="connsiteY15" fmla="*/ 484375 h 2729893"/>
              <a:gd name="connsiteX16" fmla="*/ 681122 w 1728872"/>
              <a:gd name="connsiteY16" fmla="*/ 524857 h 2729893"/>
              <a:gd name="connsiteX17" fmla="*/ 633497 w 1728872"/>
              <a:gd name="connsiteY17" fmla="*/ 529619 h 2729893"/>
              <a:gd name="connsiteX18" fmla="*/ 631115 w 1728872"/>
              <a:gd name="connsiteY18" fmla="*/ 562956 h 2729893"/>
              <a:gd name="connsiteX19" fmla="*/ 595397 w 1728872"/>
              <a:gd name="connsiteY19" fmla="*/ 577244 h 2729893"/>
              <a:gd name="connsiteX20" fmla="*/ 581110 w 1728872"/>
              <a:gd name="connsiteY20" fmla="*/ 624868 h 2729893"/>
              <a:gd name="connsiteX21" fmla="*/ 564441 w 1728872"/>
              <a:gd name="connsiteY21" fmla="*/ 667731 h 2729893"/>
              <a:gd name="connsiteX22" fmla="*/ 514435 w 1728872"/>
              <a:gd name="connsiteY22" fmla="*/ 686781 h 2729893"/>
              <a:gd name="connsiteX23" fmla="*/ 535866 w 1728872"/>
              <a:gd name="connsiteY23" fmla="*/ 729643 h 2729893"/>
              <a:gd name="connsiteX24" fmla="*/ 571585 w 1728872"/>
              <a:gd name="connsiteY24" fmla="*/ 751075 h 2729893"/>
              <a:gd name="connsiteX25" fmla="*/ 595397 w 1728872"/>
              <a:gd name="connsiteY25" fmla="*/ 746313 h 2729893"/>
              <a:gd name="connsiteX26" fmla="*/ 616828 w 1728872"/>
              <a:gd name="connsiteY26" fmla="*/ 782031 h 2729893"/>
              <a:gd name="connsiteX27" fmla="*/ 604922 w 1728872"/>
              <a:gd name="connsiteY27" fmla="*/ 839181 h 2729893"/>
              <a:gd name="connsiteX28" fmla="*/ 635879 w 1728872"/>
              <a:gd name="connsiteY28" fmla="*/ 874900 h 2729893"/>
              <a:gd name="connsiteX29" fmla="*/ 588253 w 1728872"/>
              <a:gd name="connsiteY29" fmla="*/ 901094 h 2729893"/>
              <a:gd name="connsiteX30" fmla="*/ 566822 w 1728872"/>
              <a:gd name="connsiteY30" fmla="*/ 889186 h 2729893"/>
              <a:gd name="connsiteX31" fmla="*/ 566822 w 1728872"/>
              <a:gd name="connsiteY31" fmla="*/ 958243 h 2729893"/>
              <a:gd name="connsiteX32" fmla="*/ 509672 w 1728872"/>
              <a:gd name="connsiteY32" fmla="*/ 1005868 h 2729893"/>
              <a:gd name="connsiteX33" fmla="*/ 476335 w 1728872"/>
              <a:gd name="connsiteY33" fmla="*/ 986818 h 2729893"/>
              <a:gd name="connsiteX34" fmla="*/ 462047 w 1728872"/>
              <a:gd name="connsiteY34" fmla="*/ 1015393 h 2729893"/>
              <a:gd name="connsiteX35" fmla="*/ 488241 w 1728872"/>
              <a:gd name="connsiteY35" fmla="*/ 1053492 h 2729893"/>
              <a:gd name="connsiteX36" fmla="*/ 490622 w 1728872"/>
              <a:gd name="connsiteY36" fmla="*/ 1155887 h 2729893"/>
              <a:gd name="connsiteX37" fmla="*/ 452522 w 1728872"/>
              <a:gd name="connsiteY37" fmla="*/ 1215418 h 2729893"/>
              <a:gd name="connsiteX38" fmla="*/ 400134 w 1728872"/>
              <a:gd name="connsiteY38" fmla="*/ 1205893 h 2729893"/>
              <a:gd name="connsiteX39" fmla="*/ 385847 w 1728872"/>
              <a:gd name="connsiteY39" fmla="*/ 1258281 h 2729893"/>
              <a:gd name="connsiteX40" fmla="*/ 366798 w 1728872"/>
              <a:gd name="connsiteY40" fmla="*/ 1341624 h 2729893"/>
              <a:gd name="connsiteX41" fmla="*/ 290597 w 1728872"/>
              <a:gd name="connsiteY41" fmla="*/ 1401156 h 2729893"/>
              <a:gd name="connsiteX42" fmla="*/ 276310 w 1728872"/>
              <a:gd name="connsiteY42" fmla="*/ 1415443 h 2729893"/>
              <a:gd name="connsiteX43" fmla="*/ 262022 w 1728872"/>
              <a:gd name="connsiteY43" fmla="*/ 1424968 h 2729893"/>
              <a:gd name="connsiteX44" fmla="*/ 257260 w 1728872"/>
              <a:gd name="connsiteY44" fmla="*/ 1439256 h 2729893"/>
              <a:gd name="connsiteX45" fmla="*/ 242972 w 1728872"/>
              <a:gd name="connsiteY45" fmla="*/ 1463068 h 2729893"/>
              <a:gd name="connsiteX46" fmla="*/ 209635 w 1728872"/>
              <a:gd name="connsiteY46" fmla="*/ 1496406 h 2729893"/>
              <a:gd name="connsiteX47" fmla="*/ 195347 w 1728872"/>
              <a:gd name="connsiteY47" fmla="*/ 1510693 h 2729893"/>
              <a:gd name="connsiteX48" fmla="*/ 157247 w 1728872"/>
              <a:gd name="connsiteY48" fmla="*/ 1539268 h 2729893"/>
              <a:gd name="connsiteX49" fmla="*/ 142960 w 1728872"/>
              <a:gd name="connsiteY49" fmla="*/ 1553556 h 2729893"/>
              <a:gd name="connsiteX50" fmla="*/ 114385 w 1728872"/>
              <a:gd name="connsiteY50" fmla="*/ 1577368 h 2729893"/>
              <a:gd name="connsiteX51" fmla="*/ 109622 w 1728872"/>
              <a:gd name="connsiteY51" fmla="*/ 1591656 h 2729893"/>
              <a:gd name="connsiteX52" fmla="*/ 100097 w 1728872"/>
              <a:gd name="connsiteY52" fmla="*/ 1653568 h 2729893"/>
              <a:gd name="connsiteX53" fmla="*/ 71522 w 1728872"/>
              <a:gd name="connsiteY53" fmla="*/ 1677381 h 2729893"/>
              <a:gd name="connsiteX54" fmla="*/ 38185 w 1728872"/>
              <a:gd name="connsiteY54" fmla="*/ 1720243 h 2729893"/>
              <a:gd name="connsiteX55" fmla="*/ 28660 w 1728872"/>
              <a:gd name="connsiteY55" fmla="*/ 1739293 h 2729893"/>
              <a:gd name="connsiteX56" fmla="*/ 42947 w 1728872"/>
              <a:gd name="connsiteY56" fmla="*/ 1786918 h 2729893"/>
              <a:gd name="connsiteX57" fmla="*/ 47710 w 1728872"/>
              <a:gd name="connsiteY57" fmla="*/ 1805968 h 2729893"/>
              <a:gd name="connsiteX58" fmla="*/ 52472 w 1728872"/>
              <a:gd name="connsiteY58" fmla="*/ 1820256 h 2729893"/>
              <a:gd name="connsiteX59" fmla="*/ 38185 w 1728872"/>
              <a:gd name="connsiteY59" fmla="*/ 1877406 h 2729893"/>
              <a:gd name="connsiteX60" fmla="*/ 28660 w 1728872"/>
              <a:gd name="connsiteY60" fmla="*/ 1905981 h 2729893"/>
              <a:gd name="connsiteX61" fmla="*/ 57235 w 1728872"/>
              <a:gd name="connsiteY61" fmla="*/ 1958368 h 2729893"/>
              <a:gd name="connsiteX62" fmla="*/ 61997 w 1728872"/>
              <a:gd name="connsiteY62" fmla="*/ 1977418 h 2729893"/>
              <a:gd name="connsiteX63" fmla="*/ 23897 w 1728872"/>
              <a:gd name="connsiteY63" fmla="*/ 1977418 h 2729893"/>
              <a:gd name="connsiteX64" fmla="*/ 85 w 1728872"/>
              <a:gd name="connsiteY64" fmla="*/ 1982181 h 2729893"/>
              <a:gd name="connsiteX65" fmla="*/ 19135 w 1728872"/>
              <a:gd name="connsiteY65" fmla="*/ 2020281 h 2729893"/>
              <a:gd name="connsiteX66" fmla="*/ 33422 w 1728872"/>
              <a:gd name="connsiteY66" fmla="*/ 2206018 h 2729893"/>
              <a:gd name="connsiteX67" fmla="*/ 47710 w 1728872"/>
              <a:gd name="connsiteY67" fmla="*/ 2277456 h 2729893"/>
              <a:gd name="connsiteX68" fmla="*/ 66760 w 1728872"/>
              <a:gd name="connsiteY68" fmla="*/ 2301268 h 2729893"/>
              <a:gd name="connsiteX69" fmla="*/ 76285 w 1728872"/>
              <a:gd name="connsiteY69" fmla="*/ 2315556 h 2729893"/>
              <a:gd name="connsiteX70" fmla="*/ 104860 w 1728872"/>
              <a:gd name="connsiteY70" fmla="*/ 2329843 h 2729893"/>
              <a:gd name="connsiteX71" fmla="*/ 157247 w 1728872"/>
              <a:gd name="connsiteY71" fmla="*/ 2391756 h 2729893"/>
              <a:gd name="connsiteX72" fmla="*/ 171535 w 1728872"/>
              <a:gd name="connsiteY72" fmla="*/ 2425093 h 2729893"/>
              <a:gd name="connsiteX73" fmla="*/ 176297 w 1728872"/>
              <a:gd name="connsiteY73" fmla="*/ 2448906 h 2729893"/>
              <a:gd name="connsiteX74" fmla="*/ 190585 w 1728872"/>
              <a:gd name="connsiteY74" fmla="*/ 2467956 h 2729893"/>
              <a:gd name="connsiteX75" fmla="*/ 195347 w 1728872"/>
              <a:gd name="connsiteY75" fmla="*/ 2482243 h 2729893"/>
              <a:gd name="connsiteX76" fmla="*/ 204872 w 1728872"/>
              <a:gd name="connsiteY76" fmla="*/ 2501293 h 2729893"/>
              <a:gd name="connsiteX77" fmla="*/ 209635 w 1728872"/>
              <a:gd name="connsiteY77" fmla="*/ 2525106 h 2729893"/>
              <a:gd name="connsiteX78" fmla="*/ 233447 w 1728872"/>
              <a:gd name="connsiteY78" fmla="*/ 2567968 h 2729893"/>
              <a:gd name="connsiteX79" fmla="*/ 238210 w 1728872"/>
              <a:gd name="connsiteY79" fmla="*/ 2582256 h 2729893"/>
              <a:gd name="connsiteX80" fmla="*/ 262022 w 1728872"/>
              <a:gd name="connsiteY80" fmla="*/ 2606068 h 2729893"/>
              <a:gd name="connsiteX81" fmla="*/ 271547 w 1728872"/>
              <a:gd name="connsiteY81" fmla="*/ 2620356 h 2729893"/>
              <a:gd name="connsiteX82" fmla="*/ 300122 w 1728872"/>
              <a:gd name="connsiteY82" fmla="*/ 2625118 h 2729893"/>
              <a:gd name="connsiteX83" fmla="*/ 395372 w 1728872"/>
              <a:gd name="connsiteY83" fmla="*/ 2653693 h 2729893"/>
              <a:gd name="connsiteX84" fmla="*/ 395372 w 1728872"/>
              <a:gd name="connsiteY84" fmla="*/ 2653693 h 2729893"/>
              <a:gd name="connsiteX85" fmla="*/ 452522 w 1728872"/>
              <a:gd name="connsiteY85" fmla="*/ 2672743 h 2729893"/>
              <a:gd name="connsiteX86" fmla="*/ 476335 w 1728872"/>
              <a:gd name="connsiteY86" fmla="*/ 2682268 h 2729893"/>
              <a:gd name="connsiteX87" fmla="*/ 504910 w 1728872"/>
              <a:gd name="connsiteY87" fmla="*/ 2691793 h 2729893"/>
              <a:gd name="connsiteX88" fmla="*/ 552535 w 1728872"/>
              <a:gd name="connsiteY88" fmla="*/ 2701318 h 2729893"/>
              <a:gd name="connsiteX89" fmla="*/ 600160 w 1728872"/>
              <a:gd name="connsiteY89" fmla="*/ 2715606 h 2729893"/>
              <a:gd name="connsiteX90" fmla="*/ 628735 w 1728872"/>
              <a:gd name="connsiteY90" fmla="*/ 2725131 h 2729893"/>
              <a:gd name="connsiteX91" fmla="*/ 643022 w 1728872"/>
              <a:gd name="connsiteY91" fmla="*/ 2729893 h 2729893"/>
              <a:gd name="connsiteX92" fmla="*/ 652547 w 1728872"/>
              <a:gd name="connsiteY92" fmla="*/ 2663218 h 2729893"/>
              <a:gd name="connsiteX93" fmla="*/ 666835 w 1728872"/>
              <a:gd name="connsiteY93" fmla="*/ 2653693 h 2729893"/>
              <a:gd name="connsiteX94" fmla="*/ 695410 w 1728872"/>
              <a:gd name="connsiteY94" fmla="*/ 2644168 h 2729893"/>
              <a:gd name="connsiteX95" fmla="*/ 709697 w 1728872"/>
              <a:gd name="connsiteY95" fmla="*/ 2634643 h 2729893"/>
              <a:gd name="connsiteX96" fmla="*/ 738272 w 1728872"/>
              <a:gd name="connsiteY96" fmla="*/ 2625118 h 2729893"/>
              <a:gd name="connsiteX97" fmla="*/ 771610 w 1728872"/>
              <a:gd name="connsiteY97" fmla="*/ 2610831 h 2729893"/>
              <a:gd name="connsiteX98" fmla="*/ 800185 w 1728872"/>
              <a:gd name="connsiteY98" fmla="*/ 2587018 h 2729893"/>
              <a:gd name="connsiteX99" fmla="*/ 833522 w 1728872"/>
              <a:gd name="connsiteY99" fmla="*/ 2553681 h 2729893"/>
              <a:gd name="connsiteX100" fmla="*/ 895435 w 1728872"/>
              <a:gd name="connsiteY100" fmla="*/ 2534631 h 2729893"/>
              <a:gd name="connsiteX101" fmla="*/ 924010 w 1728872"/>
              <a:gd name="connsiteY101" fmla="*/ 2520343 h 2729893"/>
              <a:gd name="connsiteX102" fmla="*/ 962110 w 1728872"/>
              <a:gd name="connsiteY102" fmla="*/ 2510818 h 2729893"/>
              <a:gd name="connsiteX103" fmla="*/ 976397 w 1728872"/>
              <a:gd name="connsiteY103" fmla="*/ 2506056 h 2729893"/>
              <a:gd name="connsiteX104" fmla="*/ 995447 w 1728872"/>
              <a:gd name="connsiteY104" fmla="*/ 2501293 h 2729893"/>
              <a:gd name="connsiteX105" fmla="*/ 1014497 w 1728872"/>
              <a:gd name="connsiteY105" fmla="*/ 2491768 h 2729893"/>
              <a:gd name="connsiteX106" fmla="*/ 1062122 w 1728872"/>
              <a:gd name="connsiteY106" fmla="*/ 2482243 h 2729893"/>
              <a:gd name="connsiteX107" fmla="*/ 1066885 w 1728872"/>
              <a:gd name="connsiteY107" fmla="*/ 2463193 h 2729893"/>
              <a:gd name="connsiteX108" fmla="*/ 1109747 w 1728872"/>
              <a:gd name="connsiteY108" fmla="*/ 2448906 h 2729893"/>
              <a:gd name="connsiteX109" fmla="*/ 1114510 w 1728872"/>
              <a:gd name="connsiteY109" fmla="*/ 2429856 h 2729893"/>
              <a:gd name="connsiteX110" fmla="*/ 1109747 w 1728872"/>
              <a:gd name="connsiteY110" fmla="*/ 2415568 h 2729893"/>
              <a:gd name="connsiteX111" fmla="*/ 1081172 w 1728872"/>
              <a:gd name="connsiteY111" fmla="*/ 2377468 h 2729893"/>
              <a:gd name="connsiteX112" fmla="*/ 1071647 w 1728872"/>
              <a:gd name="connsiteY112" fmla="*/ 2363181 h 2729893"/>
              <a:gd name="connsiteX113" fmla="*/ 1038310 w 1728872"/>
              <a:gd name="connsiteY113" fmla="*/ 2320318 h 2729893"/>
              <a:gd name="connsiteX114" fmla="*/ 1066885 w 1728872"/>
              <a:gd name="connsiteY114" fmla="*/ 2253643 h 2729893"/>
              <a:gd name="connsiteX115" fmla="*/ 1081172 w 1728872"/>
              <a:gd name="connsiteY115" fmla="*/ 2248881 h 2729893"/>
              <a:gd name="connsiteX116" fmla="*/ 1100222 w 1728872"/>
              <a:gd name="connsiteY116" fmla="*/ 2234593 h 2729893"/>
              <a:gd name="connsiteX117" fmla="*/ 1114510 w 1728872"/>
              <a:gd name="connsiteY117" fmla="*/ 2225068 h 2729893"/>
              <a:gd name="connsiteX118" fmla="*/ 1128797 w 1728872"/>
              <a:gd name="connsiteY118" fmla="*/ 2210781 h 2729893"/>
              <a:gd name="connsiteX119" fmla="*/ 1138322 w 1728872"/>
              <a:gd name="connsiteY119" fmla="*/ 2186968 h 2729893"/>
              <a:gd name="connsiteX120" fmla="*/ 1157372 w 1728872"/>
              <a:gd name="connsiteY120" fmla="*/ 2158393 h 2729893"/>
              <a:gd name="connsiteX121" fmla="*/ 1176422 w 1728872"/>
              <a:gd name="connsiteY121" fmla="*/ 2129818 h 2729893"/>
              <a:gd name="connsiteX122" fmla="*/ 1190710 w 1728872"/>
              <a:gd name="connsiteY122" fmla="*/ 2120293 h 2729893"/>
              <a:gd name="connsiteX123" fmla="*/ 1309772 w 1728872"/>
              <a:gd name="connsiteY123" fmla="*/ 2110768 h 2729893"/>
              <a:gd name="connsiteX124" fmla="*/ 1324060 w 1728872"/>
              <a:gd name="connsiteY124" fmla="*/ 2091718 h 2729893"/>
              <a:gd name="connsiteX125" fmla="*/ 1333585 w 1728872"/>
              <a:gd name="connsiteY125" fmla="*/ 2063143 h 2729893"/>
              <a:gd name="connsiteX126" fmla="*/ 1357397 w 1728872"/>
              <a:gd name="connsiteY126" fmla="*/ 2053618 h 2729893"/>
              <a:gd name="connsiteX127" fmla="*/ 1405022 w 1728872"/>
              <a:gd name="connsiteY127" fmla="*/ 2044093 h 2729893"/>
              <a:gd name="connsiteX128" fmla="*/ 1395497 w 1728872"/>
              <a:gd name="connsiteY128" fmla="*/ 2020281 h 2729893"/>
              <a:gd name="connsiteX129" fmla="*/ 1419310 w 1728872"/>
              <a:gd name="connsiteY129" fmla="*/ 2015518 h 2729893"/>
              <a:gd name="connsiteX130" fmla="*/ 1476460 w 1728872"/>
              <a:gd name="connsiteY130" fmla="*/ 2001231 h 2729893"/>
              <a:gd name="connsiteX131" fmla="*/ 1490747 w 1728872"/>
              <a:gd name="connsiteY131" fmla="*/ 1996468 h 2729893"/>
              <a:gd name="connsiteX132" fmla="*/ 1528847 w 1728872"/>
              <a:gd name="connsiteY132" fmla="*/ 1991706 h 2729893"/>
              <a:gd name="connsiteX133" fmla="*/ 1543135 w 1728872"/>
              <a:gd name="connsiteY133" fmla="*/ 1967893 h 2729893"/>
              <a:gd name="connsiteX134" fmla="*/ 1552660 w 1728872"/>
              <a:gd name="connsiteY134" fmla="*/ 1915506 h 2729893"/>
              <a:gd name="connsiteX135" fmla="*/ 1595522 w 1728872"/>
              <a:gd name="connsiteY135" fmla="*/ 1905981 h 2729893"/>
              <a:gd name="connsiteX136" fmla="*/ 1605047 w 1728872"/>
              <a:gd name="connsiteY136" fmla="*/ 1891693 h 2729893"/>
              <a:gd name="connsiteX137" fmla="*/ 1609810 w 1728872"/>
              <a:gd name="connsiteY137" fmla="*/ 1877406 h 2729893"/>
              <a:gd name="connsiteX138" fmla="*/ 1628860 w 1728872"/>
              <a:gd name="connsiteY138" fmla="*/ 1863118 h 2729893"/>
              <a:gd name="connsiteX139" fmla="*/ 1657435 w 1728872"/>
              <a:gd name="connsiteY139" fmla="*/ 1834543 h 2729893"/>
              <a:gd name="connsiteX140" fmla="*/ 1647910 w 1728872"/>
              <a:gd name="connsiteY140" fmla="*/ 1791681 h 2729893"/>
              <a:gd name="connsiteX141" fmla="*/ 1624097 w 1728872"/>
              <a:gd name="connsiteY141" fmla="*/ 1763106 h 2729893"/>
              <a:gd name="connsiteX142" fmla="*/ 1581235 w 1728872"/>
              <a:gd name="connsiteY142" fmla="*/ 1715481 h 2729893"/>
              <a:gd name="connsiteX143" fmla="*/ 1562185 w 1728872"/>
              <a:gd name="connsiteY143" fmla="*/ 1710718 h 2729893"/>
              <a:gd name="connsiteX144" fmla="*/ 1547897 w 1728872"/>
              <a:gd name="connsiteY144" fmla="*/ 1677381 h 2729893"/>
              <a:gd name="connsiteX145" fmla="*/ 1585997 w 1728872"/>
              <a:gd name="connsiteY145" fmla="*/ 1653568 h 2729893"/>
              <a:gd name="connsiteX146" fmla="*/ 1619335 w 1728872"/>
              <a:gd name="connsiteY146" fmla="*/ 1639281 h 2729893"/>
              <a:gd name="connsiteX147" fmla="*/ 1652672 w 1728872"/>
              <a:gd name="connsiteY147" fmla="*/ 1629756 h 2729893"/>
              <a:gd name="connsiteX148" fmla="*/ 1681247 w 1728872"/>
              <a:gd name="connsiteY148" fmla="*/ 1620231 h 2729893"/>
              <a:gd name="connsiteX149" fmla="*/ 1695535 w 1728872"/>
              <a:gd name="connsiteY149" fmla="*/ 1601181 h 2729893"/>
              <a:gd name="connsiteX150" fmla="*/ 1705060 w 1728872"/>
              <a:gd name="connsiteY150" fmla="*/ 1586893 h 2729893"/>
              <a:gd name="connsiteX151" fmla="*/ 1700297 w 1728872"/>
              <a:gd name="connsiteY151" fmla="*/ 1544031 h 2729893"/>
              <a:gd name="connsiteX152" fmla="*/ 1686010 w 1728872"/>
              <a:gd name="connsiteY152" fmla="*/ 1524981 h 2729893"/>
              <a:gd name="connsiteX153" fmla="*/ 1681247 w 1728872"/>
              <a:gd name="connsiteY153" fmla="*/ 1505931 h 2729893"/>
              <a:gd name="connsiteX154" fmla="*/ 1671722 w 1728872"/>
              <a:gd name="connsiteY154" fmla="*/ 1477356 h 2729893"/>
              <a:gd name="connsiteX155" fmla="*/ 1676485 w 1728872"/>
              <a:gd name="connsiteY155" fmla="*/ 1410681 h 2729893"/>
              <a:gd name="connsiteX156" fmla="*/ 1681247 w 1728872"/>
              <a:gd name="connsiteY156" fmla="*/ 1372581 h 2729893"/>
              <a:gd name="connsiteX157" fmla="*/ 1700297 w 1728872"/>
              <a:gd name="connsiteY157" fmla="*/ 1353531 h 2729893"/>
              <a:gd name="connsiteX158" fmla="*/ 1709822 w 1728872"/>
              <a:gd name="connsiteY158" fmla="*/ 1329718 h 2729893"/>
              <a:gd name="connsiteX159" fmla="*/ 1714585 w 1728872"/>
              <a:gd name="connsiteY159" fmla="*/ 1315431 h 2729893"/>
              <a:gd name="connsiteX160" fmla="*/ 1728872 w 1728872"/>
              <a:gd name="connsiteY160" fmla="*/ 1286856 h 2729893"/>
              <a:gd name="connsiteX161" fmla="*/ 1719347 w 1728872"/>
              <a:gd name="connsiteY161" fmla="*/ 1196368 h 2729893"/>
              <a:gd name="connsiteX162" fmla="*/ 1681247 w 1728872"/>
              <a:gd name="connsiteY162" fmla="*/ 1158268 h 2729893"/>
              <a:gd name="connsiteX163" fmla="*/ 1666960 w 1728872"/>
              <a:gd name="connsiteY163" fmla="*/ 1143981 h 2729893"/>
              <a:gd name="connsiteX164" fmla="*/ 1652672 w 1728872"/>
              <a:gd name="connsiteY164" fmla="*/ 1129693 h 2729893"/>
              <a:gd name="connsiteX165" fmla="*/ 1633622 w 1728872"/>
              <a:gd name="connsiteY165" fmla="*/ 1120168 h 2729893"/>
              <a:gd name="connsiteX166" fmla="*/ 1614572 w 1728872"/>
              <a:gd name="connsiteY166" fmla="*/ 1101118 h 2729893"/>
              <a:gd name="connsiteX167" fmla="*/ 1600285 w 1728872"/>
              <a:gd name="connsiteY167" fmla="*/ 1096356 h 2729893"/>
              <a:gd name="connsiteX168" fmla="*/ 1581235 w 1728872"/>
              <a:gd name="connsiteY168" fmla="*/ 1086831 h 2729893"/>
              <a:gd name="connsiteX169" fmla="*/ 1547897 w 1728872"/>
              <a:gd name="connsiteY169" fmla="*/ 1077306 h 2729893"/>
              <a:gd name="connsiteX170" fmla="*/ 1528847 w 1728872"/>
              <a:gd name="connsiteY170" fmla="*/ 1067781 h 2729893"/>
              <a:gd name="connsiteX171" fmla="*/ 1500272 w 1728872"/>
              <a:gd name="connsiteY171" fmla="*/ 1063018 h 2729893"/>
              <a:gd name="connsiteX172" fmla="*/ 1481222 w 1728872"/>
              <a:gd name="connsiteY172" fmla="*/ 1029681 h 2729893"/>
              <a:gd name="connsiteX173" fmla="*/ 1466935 w 1728872"/>
              <a:gd name="connsiteY173" fmla="*/ 986818 h 2729893"/>
              <a:gd name="connsiteX174" fmla="*/ 1457410 w 1728872"/>
              <a:gd name="connsiteY174" fmla="*/ 967768 h 2729893"/>
              <a:gd name="connsiteX175" fmla="*/ 1452647 w 1728872"/>
              <a:gd name="connsiteY175" fmla="*/ 953481 h 2729893"/>
              <a:gd name="connsiteX176" fmla="*/ 1443122 w 1728872"/>
              <a:gd name="connsiteY176" fmla="*/ 929668 h 2729893"/>
              <a:gd name="connsiteX177" fmla="*/ 1452647 w 1728872"/>
              <a:gd name="connsiteY177" fmla="*/ 867756 h 2729893"/>
              <a:gd name="connsiteX178" fmla="*/ 1462172 w 1728872"/>
              <a:gd name="connsiteY178" fmla="*/ 853468 h 2729893"/>
              <a:gd name="connsiteX179" fmla="*/ 1466935 w 1728872"/>
              <a:gd name="connsiteY179" fmla="*/ 839181 h 2729893"/>
              <a:gd name="connsiteX180" fmla="*/ 1500272 w 1728872"/>
              <a:gd name="connsiteY180" fmla="*/ 786793 h 2729893"/>
              <a:gd name="connsiteX181" fmla="*/ 1519322 w 1728872"/>
              <a:gd name="connsiteY181" fmla="*/ 739168 h 2729893"/>
              <a:gd name="connsiteX182" fmla="*/ 1528847 w 1728872"/>
              <a:gd name="connsiteY182" fmla="*/ 715356 h 2729893"/>
              <a:gd name="connsiteX183" fmla="*/ 1543135 w 1728872"/>
              <a:gd name="connsiteY183" fmla="*/ 701068 h 2729893"/>
              <a:gd name="connsiteX184" fmla="*/ 1562185 w 1728872"/>
              <a:gd name="connsiteY184" fmla="*/ 686781 h 2729893"/>
              <a:gd name="connsiteX185" fmla="*/ 1590760 w 1728872"/>
              <a:gd name="connsiteY185" fmla="*/ 643918 h 2729893"/>
              <a:gd name="connsiteX186" fmla="*/ 1600285 w 1728872"/>
              <a:gd name="connsiteY186" fmla="*/ 615343 h 2729893"/>
              <a:gd name="connsiteX187" fmla="*/ 1619335 w 1728872"/>
              <a:gd name="connsiteY187" fmla="*/ 586768 h 2729893"/>
              <a:gd name="connsiteX188" fmla="*/ 1614572 w 1728872"/>
              <a:gd name="connsiteY188" fmla="*/ 491518 h 2729893"/>
              <a:gd name="connsiteX189" fmla="*/ 1585997 w 1728872"/>
              <a:gd name="connsiteY189" fmla="*/ 467706 h 2729893"/>
              <a:gd name="connsiteX190" fmla="*/ 1571710 w 1728872"/>
              <a:gd name="connsiteY190" fmla="*/ 462943 h 2729893"/>
              <a:gd name="connsiteX191" fmla="*/ 1538372 w 1728872"/>
              <a:gd name="connsiteY191" fmla="*/ 448656 h 2729893"/>
              <a:gd name="connsiteX192" fmla="*/ 1533610 w 1728872"/>
              <a:gd name="connsiteY192" fmla="*/ 429606 h 2729893"/>
              <a:gd name="connsiteX193" fmla="*/ 1528847 w 1728872"/>
              <a:gd name="connsiteY193" fmla="*/ 343881 h 2729893"/>
              <a:gd name="connsiteX194" fmla="*/ 1514560 w 1728872"/>
              <a:gd name="connsiteY194" fmla="*/ 324831 h 2729893"/>
              <a:gd name="connsiteX195" fmla="*/ 1505035 w 1728872"/>
              <a:gd name="connsiteY195" fmla="*/ 310543 h 2729893"/>
              <a:gd name="connsiteX196" fmla="*/ 1485985 w 1728872"/>
              <a:gd name="connsiteY196" fmla="*/ 305781 h 2729893"/>
              <a:gd name="connsiteX197" fmla="*/ 1457410 w 1728872"/>
              <a:gd name="connsiteY197" fmla="*/ 296256 h 2729893"/>
              <a:gd name="connsiteX198" fmla="*/ 1481222 w 1728872"/>
              <a:gd name="connsiteY198" fmla="*/ 272443 h 2729893"/>
              <a:gd name="connsiteX199" fmla="*/ 1500272 w 1728872"/>
              <a:gd name="connsiteY199" fmla="*/ 234343 h 2729893"/>
              <a:gd name="connsiteX200" fmla="*/ 1514560 w 1728872"/>
              <a:gd name="connsiteY200" fmla="*/ 162906 h 2729893"/>
              <a:gd name="connsiteX201" fmla="*/ 1519322 w 1728872"/>
              <a:gd name="connsiteY201" fmla="*/ 139093 h 2729893"/>
              <a:gd name="connsiteX202" fmla="*/ 1524085 w 1728872"/>
              <a:gd name="connsiteY202" fmla="*/ 124806 h 2729893"/>
              <a:gd name="connsiteX203" fmla="*/ 1528847 w 1728872"/>
              <a:gd name="connsiteY203" fmla="*/ 105756 h 2729893"/>
              <a:gd name="connsiteX204" fmla="*/ 1547897 w 1728872"/>
              <a:gd name="connsiteY204" fmla="*/ 77181 h 2729893"/>
              <a:gd name="connsiteX205" fmla="*/ 1557422 w 1728872"/>
              <a:gd name="connsiteY205" fmla="*/ 62893 h 2729893"/>
              <a:gd name="connsiteX206" fmla="*/ 1538372 w 1728872"/>
              <a:gd name="connsiteY206" fmla="*/ 20031 h 2729893"/>
              <a:gd name="connsiteX0" fmla="*/ 1538372 w 1728872"/>
              <a:gd name="connsiteY0" fmla="*/ 20031 h 2729893"/>
              <a:gd name="connsiteX1" fmla="*/ 1485985 w 1728872"/>
              <a:gd name="connsiteY1" fmla="*/ 8125 h 2729893"/>
              <a:gd name="connsiteX2" fmla="*/ 1445503 w 1728872"/>
              <a:gd name="connsiteY2" fmla="*/ 3361 h 2729893"/>
              <a:gd name="connsiteX3" fmla="*/ 1338347 w 1728872"/>
              <a:gd name="connsiteY3" fmla="*/ 67656 h 2729893"/>
              <a:gd name="connsiteX4" fmla="*/ 1288341 w 1728872"/>
              <a:gd name="connsiteY4" fmla="*/ 122425 h 2729893"/>
              <a:gd name="connsiteX5" fmla="*/ 1221666 w 1728872"/>
              <a:gd name="connsiteY5" fmla="*/ 124805 h 2729893"/>
              <a:gd name="connsiteX6" fmla="*/ 1202616 w 1728872"/>
              <a:gd name="connsiteY6" fmla="*/ 146238 h 2729893"/>
              <a:gd name="connsiteX7" fmla="*/ 1138322 w 1728872"/>
              <a:gd name="connsiteY7" fmla="*/ 165288 h 2729893"/>
              <a:gd name="connsiteX8" fmla="*/ 1085935 w 1728872"/>
              <a:gd name="connsiteY8" fmla="*/ 243868 h 2729893"/>
              <a:gd name="connsiteX9" fmla="*/ 1059741 w 1728872"/>
              <a:gd name="connsiteY9" fmla="*/ 296256 h 2729893"/>
              <a:gd name="connsiteX10" fmla="*/ 966872 w 1728872"/>
              <a:gd name="connsiteY10" fmla="*/ 267681 h 2729893"/>
              <a:gd name="connsiteX11" fmla="*/ 909722 w 1728872"/>
              <a:gd name="connsiteY11" fmla="*/ 310543 h 2729893"/>
              <a:gd name="connsiteX12" fmla="*/ 885910 w 1728872"/>
              <a:gd name="connsiteY12" fmla="*/ 405793 h 2729893"/>
              <a:gd name="connsiteX13" fmla="*/ 854953 w 1728872"/>
              <a:gd name="connsiteY13" fmla="*/ 489137 h 2729893"/>
              <a:gd name="connsiteX14" fmla="*/ 769229 w 1728872"/>
              <a:gd name="connsiteY14" fmla="*/ 470086 h 2729893"/>
              <a:gd name="connsiteX15" fmla="*/ 716841 w 1728872"/>
              <a:gd name="connsiteY15" fmla="*/ 484375 h 2729893"/>
              <a:gd name="connsiteX16" fmla="*/ 681122 w 1728872"/>
              <a:gd name="connsiteY16" fmla="*/ 524857 h 2729893"/>
              <a:gd name="connsiteX17" fmla="*/ 633497 w 1728872"/>
              <a:gd name="connsiteY17" fmla="*/ 529619 h 2729893"/>
              <a:gd name="connsiteX18" fmla="*/ 631115 w 1728872"/>
              <a:gd name="connsiteY18" fmla="*/ 562956 h 2729893"/>
              <a:gd name="connsiteX19" fmla="*/ 595397 w 1728872"/>
              <a:gd name="connsiteY19" fmla="*/ 577244 h 2729893"/>
              <a:gd name="connsiteX20" fmla="*/ 581110 w 1728872"/>
              <a:gd name="connsiteY20" fmla="*/ 624868 h 2729893"/>
              <a:gd name="connsiteX21" fmla="*/ 564441 w 1728872"/>
              <a:gd name="connsiteY21" fmla="*/ 667731 h 2729893"/>
              <a:gd name="connsiteX22" fmla="*/ 514435 w 1728872"/>
              <a:gd name="connsiteY22" fmla="*/ 686781 h 2729893"/>
              <a:gd name="connsiteX23" fmla="*/ 535866 w 1728872"/>
              <a:gd name="connsiteY23" fmla="*/ 729643 h 2729893"/>
              <a:gd name="connsiteX24" fmla="*/ 571585 w 1728872"/>
              <a:gd name="connsiteY24" fmla="*/ 751075 h 2729893"/>
              <a:gd name="connsiteX25" fmla="*/ 595397 w 1728872"/>
              <a:gd name="connsiteY25" fmla="*/ 746313 h 2729893"/>
              <a:gd name="connsiteX26" fmla="*/ 616828 w 1728872"/>
              <a:gd name="connsiteY26" fmla="*/ 782031 h 2729893"/>
              <a:gd name="connsiteX27" fmla="*/ 604922 w 1728872"/>
              <a:gd name="connsiteY27" fmla="*/ 839181 h 2729893"/>
              <a:gd name="connsiteX28" fmla="*/ 635879 w 1728872"/>
              <a:gd name="connsiteY28" fmla="*/ 874900 h 2729893"/>
              <a:gd name="connsiteX29" fmla="*/ 588253 w 1728872"/>
              <a:gd name="connsiteY29" fmla="*/ 901094 h 2729893"/>
              <a:gd name="connsiteX30" fmla="*/ 566822 w 1728872"/>
              <a:gd name="connsiteY30" fmla="*/ 889186 h 2729893"/>
              <a:gd name="connsiteX31" fmla="*/ 566822 w 1728872"/>
              <a:gd name="connsiteY31" fmla="*/ 958243 h 2729893"/>
              <a:gd name="connsiteX32" fmla="*/ 509672 w 1728872"/>
              <a:gd name="connsiteY32" fmla="*/ 1005868 h 2729893"/>
              <a:gd name="connsiteX33" fmla="*/ 476335 w 1728872"/>
              <a:gd name="connsiteY33" fmla="*/ 986818 h 2729893"/>
              <a:gd name="connsiteX34" fmla="*/ 462047 w 1728872"/>
              <a:gd name="connsiteY34" fmla="*/ 1015393 h 2729893"/>
              <a:gd name="connsiteX35" fmla="*/ 488241 w 1728872"/>
              <a:gd name="connsiteY35" fmla="*/ 1053492 h 2729893"/>
              <a:gd name="connsiteX36" fmla="*/ 490622 w 1728872"/>
              <a:gd name="connsiteY36" fmla="*/ 1155887 h 2729893"/>
              <a:gd name="connsiteX37" fmla="*/ 452522 w 1728872"/>
              <a:gd name="connsiteY37" fmla="*/ 1215418 h 2729893"/>
              <a:gd name="connsiteX38" fmla="*/ 400134 w 1728872"/>
              <a:gd name="connsiteY38" fmla="*/ 1205893 h 2729893"/>
              <a:gd name="connsiteX39" fmla="*/ 385847 w 1728872"/>
              <a:gd name="connsiteY39" fmla="*/ 1258281 h 2729893"/>
              <a:gd name="connsiteX40" fmla="*/ 366798 w 1728872"/>
              <a:gd name="connsiteY40" fmla="*/ 1341624 h 2729893"/>
              <a:gd name="connsiteX41" fmla="*/ 290597 w 1728872"/>
              <a:gd name="connsiteY41" fmla="*/ 1401156 h 2729893"/>
              <a:gd name="connsiteX42" fmla="*/ 276310 w 1728872"/>
              <a:gd name="connsiteY42" fmla="*/ 1415443 h 2729893"/>
              <a:gd name="connsiteX43" fmla="*/ 262022 w 1728872"/>
              <a:gd name="connsiteY43" fmla="*/ 1424968 h 2729893"/>
              <a:gd name="connsiteX44" fmla="*/ 242972 w 1728872"/>
              <a:gd name="connsiteY44" fmla="*/ 1463068 h 2729893"/>
              <a:gd name="connsiteX45" fmla="*/ 209635 w 1728872"/>
              <a:gd name="connsiteY45" fmla="*/ 1496406 h 2729893"/>
              <a:gd name="connsiteX46" fmla="*/ 195347 w 1728872"/>
              <a:gd name="connsiteY46" fmla="*/ 1510693 h 2729893"/>
              <a:gd name="connsiteX47" fmla="*/ 157247 w 1728872"/>
              <a:gd name="connsiteY47" fmla="*/ 1539268 h 2729893"/>
              <a:gd name="connsiteX48" fmla="*/ 142960 w 1728872"/>
              <a:gd name="connsiteY48" fmla="*/ 1553556 h 2729893"/>
              <a:gd name="connsiteX49" fmla="*/ 114385 w 1728872"/>
              <a:gd name="connsiteY49" fmla="*/ 1577368 h 2729893"/>
              <a:gd name="connsiteX50" fmla="*/ 109622 w 1728872"/>
              <a:gd name="connsiteY50" fmla="*/ 1591656 h 2729893"/>
              <a:gd name="connsiteX51" fmla="*/ 100097 w 1728872"/>
              <a:gd name="connsiteY51" fmla="*/ 1653568 h 2729893"/>
              <a:gd name="connsiteX52" fmla="*/ 71522 w 1728872"/>
              <a:gd name="connsiteY52" fmla="*/ 1677381 h 2729893"/>
              <a:gd name="connsiteX53" fmla="*/ 38185 w 1728872"/>
              <a:gd name="connsiteY53" fmla="*/ 1720243 h 2729893"/>
              <a:gd name="connsiteX54" fmla="*/ 28660 w 1728872"/>
              <a:gd name="connsiteY54" fmla="*/ 1739293 h 2729893"/>
              <a:gd name="connsiteX55" fmla="*/ 42947 w 1728872"/>
              <a:gd name="connsiteY55" fmla="*/ 1786918 h 2729893"/>
              <a:gd name="connsiteX56" fmla="*/ 47710 w 1728872"/>
              <a:gd name="connsiteY56" fmla="*/ 1805968 h 2729893"/>
              <a:gd name="connsiteX57" fmla="*/ 52472 w 1728872"/>
              <a:gd name="connsiteY57" fmla="*/ 1820256 h 2729893"/>
              <a:gd name="connsiteX58" fmla="*/ 38185 w 1728872"/>
              <a:gd name="connsiteY58" fmla="*/ 1877406 h 2729893"/>
              <a:gd name="connsiteX59" fmla="*/ 28660 w 1728872"/>
              <a:gd name="connsiteY59" fmla="*/ 1905981 h 2729893"/>
              <a:gd name="connsiteX60" fmla="*/ 57235 w 1728872"/>
              <a:gd name="connsiteY60" fmla="*/ 1958368 h 2729893"/>
              <a:gd name="connsiteX61" fmla="*/ 61997 w 1728872"/>
              <a:gd name="connsiteY61" fmla="*/ 1977418 h 2729893"/>
              <a:gd name="connsiteX62" fmla="*/ 23897 w 1728872"/>
              <a:gd name="connsiteY62" fmla="*/ 1977418 h 2729893"/>
              <a:gd name="connsiteX63" fmla="*/ 85 w 1728872"/>
              <a:gd name="connsiteY63" fmla="*/ 1982181 h 2729893"/>
              <a:gd name="connsiteX64" fmla="*/ 19135 w 1728872"/>
              <a:gd name="connsiteY64" fmla="*/ 2020281 h 2729893"/>
              <a:gd name="connsiteX65" fmla="*/ 33422 w 1728872"/>
              <a:gd name="connsiteY65" fmla="*/ 2206018 h 2729893"/>
              <a:gd name="connsiteX66" fmla="*/ 47710 w 1728872"/>
              <a:gd name="connsiteY66" fmla="*/ 2277456 h 2729893"/>
              <a:gd name="connsiteX67" fmla="*/ 66760 w 1728872"/>
              <a:gd name="connsiteY67" fmla="*/ 2301268 h 2729893"/>
              <a:gd name="connsiteX68" fmla="*/ 76285 w 1728872"/>
              <a:gd name="connsiteY68" fmla="*/ 2315556 h 2729893"/>
              <a:gd name="connsiteX69" fmla="*/ 104860 w 1728872"/>
              <a:gd name="connsiteY69" fmla="*/ 2329843 h 2729893"/>
              <a:gd name="connsiteX70" fmla="*/ 157247 w 1728872"/>
              <a:gd name="connsiteY70" fmla="*/ 2391756 h 2729893"/>
              <a:gd name="connsiteX71" fmla="*/ 171535 w 1728872"/>
              <a:gd name="connsiteY71" fmla="*/ 2425093 h 2729893"/>
              <a:gd name="connsiteX72" fmla="*/ 176297 w 1728872"/>
              <a:gd name="connsiteY72" fmla="*/ 2448906 h 2729893"/>
              <a:gd name="connsiteX73" fmla="*/ 190585 w 1728872"/>
              <a:gd name="connsiteY73" fmla="*/ 2467956 h 2729893"/>
              <a:gd name="connsiteX74" fmla="*/ 195347 w 1728872"/>
              <a:gd name="connsiteY74" fmla="*/ 2482243 h 2729893"/>
              <a:gd name="connsiteX75" fmla="*/ 204872 w 1728872"/>
              <a:gd name="connsiteY75" fmla="*/ 2501293 h 2729893"/>
              <a:gd name="connsiteX76" fmla="*/ 209635 w 1728872"/>
              <a:gd name="connsiteY76" fmla="*/ 2525106 h 2729893"/>
              <a:gd name="connsiteX77" fmla="*/ 233447 w 1728872"/>
              <a:gd name="connsiteY77" fmla="*/ 2567968 h 2729893"/>
              <a:gd name="connsiteX78" fmla="*/ 238210 w 1728872"/>
              <a:gd name="connsiteY78" fmla="*/ 2582256 h 2729893"/>
              <a:gd name="connsiteX79" fmla="*/ 262022 w 1728872"/>
              <a:gd name="connsiteY79" fmla="*/ 2606068 h 2729893"/>
              <a:gd name="connsiteX80" fmla="*/ 271547 w 1728872"/>
              <a:gd name="connsiteY80" fmla="*/ 2620356 h 2729893"/>
              <a:gd name="connsiteX81" fmla="*/ 300122 w 1728872"/>
              <a:gd name="connsiteY81" fmla="*/ 2625118 h 2729893"/>
              <a:gd name="connsiteX82" fmla="*/ 395372 w 1728872"/>
              <a:gd name="connsiteY82" fmla="*/ 2653693 h 2729893"/>
              <a:gd name="connsiteX83" fmla="*/ 395372 w 1728872"/>
              <a:gd name="connsiteY83" fmla="*/ 2653693 h 2729893"/>
              <a:gd name="connsiteX84" fmla="*/ 452522 w 1728872"/>
              <a:gd name="connsiteY84" fmla="*/ 2672743 h 2729893"/>
              <a:gd name="connsiteX85" fmla="*/ 476335 w 1728872"/>
              <a:gd name="connsiteY85" fmla="*/ 2682268 h 2729893"/>
              <a:gd name="connsiteX86" fmla="*/ 504910 w 1728872"/>
              <a:gd name="connsiteY86" fmla="*/ 2691793 h 2729893"/>
              <a:gd name="connsiteX87" fmla="*/ 552535 w 1728872"/>
              <a:gd name="connsiteY87" fmla="*/ 2701318 h 2729893"/>
              <a:gd name="connsiteX88" fmla="*/ 600160 w 1728872"/>
              <a:gd name="connsiteY88" fmla="*/ 2715606 h 2729893"/>
              <a:gd name="connsiteX89" fmla="*/ 628735 w 1728872"/>
              <a:gd name="connsiteY89" fmla="*/ 2725131 h 2729893"/>
              <a:gd name="connsiteX90" fmla="*/ 643022 w 1728872"/>
              <a:gd name="connsiteY90" fmla="*/ 2729893 h 2729893"/>
              <a:gd name="connsiteX91" fmla="*/ 652547 w 1728872"/>
              <a:gd name="connsiteY91" fmla="*/ 2663218 h 2729893"/>
              <a:gd name="connsiteX92" fmla="*/ 666835 w 1728872"/>
              <a:gd name="connsiteY92" fmla="*/ 2653693 h 2729893"/>
              <a:gd name="connsiteX93" fmla="*/ 695410 w 1728872"/>
              <a:gd name="connsiteY93" fmla="*/ 2644168 h 2729893"/>
              <a:gd name="connsiteX94" fmla="*/ 709697 w 1728872"/>
              <a:gd name="connsiteY94" fmla="*/ 2634643 h 2729893"/>
              <a:gd name="connsiteX95" fmla="*/ 738272 w 1728872"/>
              <a:gd name="connsiteY95" fmla="*/ 2625118 h 2729893"/>
              <a:gd name="connsiteX96" fmla="*/ 771610 w 1728872"/>
              <a:gd name="connsiteY96" fmla="*/ 2610831 h 2729893"/>
              <a:gd name="connsiteX97" fmla="*/ 800185 w 1728872"/>
              <a:gd name="connsiteY97" fmla="*/ 2587018 h 2729893"/>
              <a:gd name="connsiteX98" fmla="*/ 833522 w 1728872"/>
              <a:gd name="connsiteY98" fmla="*/ 2553681 h 2729893"/>
              <a:gd name="connsiteX99" fmla="*/ 895435 w 1728872"/>
              <a:gd name="connsiteY99" fmla="*/ 2534631 h 2729893"/>
              <a:gd name="connsiteX100" fmla="*/ 924010 w 1728872"/>
              <a:gd name="connsiteY100" fmla="*/ 2520343 h 2729893"/>
              <a:gd name="connsiteX101" fmla="*/ 962110 w 1728872"/>
              <a:gd name="connsiteY101" fmla="*/ 2510818 h 2729893"/>
              <a:gd name="connsiteX102" fmla="*/ 976397 w 1728872"/>
              <a:gd name="connsiteY102" fmla="*/ 2506056 h 2729893"/>
              <a:gd name="connsiteX103" fmla="*/ 995447 w 1728872"/>
              <a:gd name="connsiteY103" fmla="*/ 2501293 h 2729893"/>
              <a:gd name="connsiteX104" fmla="*/ 1014497 w 1728872"/>
              <a:gd name="connsiteY104" fmla="*/ 2491768 h 2729893"/>
              <a:gd name="connsiteX105" fmla="*/ 1062122 w 1728872"/>
              <a:gd name="connsiteY105" fmla="*/ 2482243 h 2729893"/>
              <a:gd name="connsiteX106" fmla="*/ 1066885 w 1728872"/>
              <a:gd name="connsiteY106" fmla="*/ 2463193 h 2729893"/>
              <a:gd name="connsiteX107" fmla="*/ 1109747 w 1728872"/>
              <a:gd name="connsiteY107" fmla="*/ 2448906 h 2729893"/>
              <a:gd name="connsiteX108" fmla="*/ 1114510 w 1728872"/>
              <a:gd name="connsiteY108" fmla="*/ 2429856 h 2729893"/>
              <a:gd name="connsiteX109" fmla="*/ 1109747 w 1728872"/>
              <a:gd name="connsiteY109" fmla="*/ 2415568 h 2729893"/>
              <a:gd name="connsiteX110" fmla="*/ 1081172 w 1728872"/>
              <a:gd name="connsiteY110" fmla="*/ 2377468 h 2729893"/>
              <a:gd name="connsiteX111" fmla="*/ 1071647 w 1728872"/>
              <a:gd name="connsiteY111" fmla="*/ 2363181 h 2729893"/>
              <a:gd name="connsiteX112" fmla="*/ 1038310 w 1728872"/>
              <a:gd name="connsiteY112" fmla="*/ 2320318 h 2729893"/>
              <a:gd name="connsiteX113" fmla="*/ 1066885 w 1728872"/>
              <a:gd name="connsiteY113" fmla="*/ 2253643 h 2729893"/>
              <a:gd name="connsiteX114" fmla="*/ 1081172 w 1728872"/>
              <a:gd name="connsiteY114" fmla="*/ 2248881 h 2729893"/>
              <a:gd name="connsiteX115" fmla="*/ 1100222 w 1728872"/>
              <a:gd name="connsiteY115" fmla="*/ 2234593 h 2729893"/>
              <a:gd name="connsiteX116" fmla="*/ 1114510 w 1728872"/>
              <a:gd name="connsiteY116" fmla="*/ 2225068 h 2729893"/>
              <a:gd name="connsiteX117" fmla="*/ 1128797 w 1728872"/>
              <a:gd name="connsiteY117" fmla="*/ 2210781 h 2729893"/>
              <a:gd name="connsiteX118" fmla="*/ 1138322 w 1728872"/>
              <a:gd name="connsiteY118" fmla="*/ 2186968 h 2729893"/>
              <a:gd name="connsiteX119" fmla="*/ 1157372 w 1728872"/>
              <a:gd name="connsiteY119" fmla="*/ 2158393 h 2729893"/>
              <a:gd name="connsiteX120" fmla="*/ 1176422 w 1728872"/>
              <a:gd name="connsiteY120" fmla="*/ 2129818 h 2729893"/>
              <a:gd name="connsiteX121" fmla="*/ 1190710 w 1728872"/>
              <a:gd name="connsiteY121" fmla="*/ 2120293 h 2729893"/>
              <a:gd name="connsiteX122" fmla="*/ 1309772 w 1728872"/>
              <a:gd name="connsiteY122" fmla="*/ 2110768 h 2729893"/>
              <a:gd name="connsiteX123" fmla="*/ 1324060 w 1728872"/>
              <a:gd name="connsiteY123" fmla="*/ 2091718 h 2729893"/>
              <a:gd name="connsiteX124" fmla="*/ 1333585 w 1728872"/>
              <a:gd name="connsiteY124" fmla="*/ 2063143 h 2729893"/>
              <a:gd name="connsiteX125" fmla="*/ 1357397 w 1728872"/>
              <a:gd name="connsiteY125" fmla="*/ 2053618 h 2729893"/>
              <a:gd name="connsiteX126" fmla="*/ 1405022 w 1728872"/>
              <a:gd name="connsiteY126" fmla="*/ 2044093 h 2729893"/>
              <a:gd name="connsiteX127" fmla="*/ 1395497 w 1728872"/>
              <a:gd name="connsiteY127" fmla="*/ 2020281 h 2729893"/>
              <a:gd name="connsiteX128" fmla="*/ 1419310 w 1728872"/>
              <a:gd name="connsiteY128" fmla="*/ 2015518 h 2729893"/>
              <a:gd name="connsiteX129" fmla="*/ 1476460 w 1728872"/>
              <a:gd name="connsiteY129" fmla="*/ 2001231 h 2729893"/>
              <a:gd name="connsiteX130" fmla="*/ 1490747 w 1728872"/>
              <a:gd name="connsiteY130" fmla="*/ 1996468 h 2729893"/>
              <a:gd name="connsiteX131" fmla="*/ 1528847 w 1728872"/>
              <a:gd name="connsiteY131" fmla="*/ 1991706 h 2729893"/>
              <a:gd name="connsiteX132" fmla="*/ 1543135 w 1728872"/>
              <a:gd name="connsiteY132" fmla="*/ 1967893 h 2729893"/>
              <a:gd name="connsiteX133" fmla="*/ 1552660 w 1728872"/>
              <a:gd name="connsiteY133" fmla="*/ 1915506 h 2729893"/>
              <a:gd name="connsiteX134" fmla="*/ 1595522 w 1728872"/>
              <a:gd name="connsiteY134" fmla="*/ 1905981 h 2729893"/>
              <a:gd name="connsiteX135" fmla="*/ 1605047 w 1728872"/>
              <a:gd name="connsiteY135" fmla="*/ 1891693 h 2729893"/>
              <a:gd name="connsiteX136" fmla="*/ 1609810 w 1728872"/>
              <a:gd name="connsiteY136" fmla="*/ 1877406 h 2729893"/>
              <a:gd name="connsiteX137" fmla="*/ 1628860 w 1728872"/>
              <a:gd name="connsiteY137" fmla="*/ 1863118 h 2729893"/>
              <a:gd name="connsiteX138" fmla="*/ 1657435 w 1728872"/>
              <a:gd name="connsiteY138" fmla="*/ 1834543 h 2729893"/>
              <a:gd name="connsiteX139" fmla="*/ 1647910 w 1728872"/>
              <a:gd name="connsiteY139" fmla="*/ 1791681 h 2729893"/>
              <a:gd name="connsiteX140" fmla="*/ 1624097 w 1728872"/>
              <a:gd name="connsiteY140" fmla="*/ 1763106 h 2729893"/>
              <a:gd name="connsiteX141" fmla="*/ 1581235 w 1728872"/>
              <a:gd name="connsiteY141" fmla="*/ 1715481 h 2729893"/>
              <a:gd name="connsiteX142" fmla="*/ 1562185 w 1728872"/>
              <a:gd name="connsiteY142" fmla="*/ 1710718 h 2729893"/>
              <a:gd name="connsiteX143" fmla="*/ 1547897 w 1728872"/>
              <a:gd name="connsiteY143" fmla="*/ 1677381 h 2729893"/>
              <a:gd name="connsiteX144" fmla="*/ 1585997 w 1728872"/>
              <a:gd name="connsiteY144" fmla="*/ 1653568 h 2729893"/>
              <a:gd name="connsiteX145" fmla="*/ 1619335 w 1728872"/>
              <a:gd name="connsiteY145" fmla="*/ 1639281 h 2729893"/>
              <a:gd name="connsiteX146" fmla="*/ 1652672 w 1728872"/>
              <a:gd name="connsiteY146" fmla="*/ 1629756 h 2729893"/>
              <a:gd name="connsiteX147" fmla="*/ 1681247 w 1728872"/>
              <a:gd name="connsiteY147" fmla="*/ 1620231 h 2729893"/>
              <a:gd name="connsiteX148" fmla="*/ 1695535 w 1728872"/>
              <a:gd name="connsiteY148" fmla="*/ 1601181 h 2729893"/>
              <a:gd name="connsiteX149" fmla="*/ 1705060 w 1728872"/>
              <a:gd name="connsiteY149" fmla="*/ 1586893 h 2729893"/>
              <a:gd name="connsiteX150" fmla="*/ 1700297 w 1728872"/>
              <a:gd name="connsiteY150" fmla="*/ 1544031 h 2729893"/>
              <a:gd name="connsiteX151" fmla="*/ 1686010 w 1728872"/>
              <a:gd name="connsiteY151" fmla="*/ 1524981 h 2729893"/>
              <a:gd name="connsiteX152" fmla="*/ 1681247 w 1728872"/>
              <a:gd name="connsiteY152" fmla="*/ 1505931 h 2729893"/>
              <a:gd name="connsiteX153" fmla="*/ 1671722 w 1728872"/>
              <a:gd name="connsiteY153" fmla="*/ 1477356 h 2729893"/>
              <a:gd name="connsiteX154" fmla="*/ 1676485 w 1728872"/>
              <a:gd name="connsiteY154" fmla="*/ 1410681 h 2729893"/>
              <a:gd name="connsiteX155" fmla="*/ 1681247 w 1728872"/>
              <a:gd name="connsiteY155" fmla="*/ 1372581 h 2729893"/>
              <a:gd name="connsiteX156" fmla="*/ 1700297 w 1728872"/>
              <a:gd name="connsiteY156" fmla="*/ 1353531 h 2729893"/>
              <a:gd name="connsiteX157" fmla="*/ 1709822 w 1728872"/>
              <a:gd name="connsiteY157" fmla="*/ 1329718 h 2729893"/>
              <a:gd name="connsiteX158" fmla="*/ 1714585 w 1728872"/>
              <a:gd name="connsiteY158" fmla="*/ 1315431 h 2729893"/>
              <a:gd name="connsiteX159" fmla="*/ 1728872 w 1728872"/>
              <a:gd name="connsiteY159" fmla="*/ 1286856 h 2729893"/>
              <a:gd name="connsiteX160" fmla="*/ 1719347 w 1728872"/>
              <a:gd name="connsiteY160" fmla="*/ 1196368 h 2729893"/>
              <a:gd name="connsiteX161" fmla="*/ 1681247 w 1728872"/>
              <a:gd name="connsiteY161" fmla="*/ 1158268 h 2729893"/>
              <a:gd name="connsiteX162" fmla="*/ 1666960 w 1728872"/>
              <a:gd name="connsiteY162" fmla="*/ 1143981 h 2729893"/>
              <a:gd name="connsiteX163" fmla="*/ 1652672 w 1728872"/>
              <a:gd name="connsiteY163" fmla="*/ 1129693 h 2729893"/>
              <a:gd name="connsiteX164" fmla="*/ 1633622 w 1728872"/>
              <a:gd name="connsiteY164" fmla="*/ 1120168 h 2729893"/>
              <a:gd name="connsiteX165" fmla="*/ 1614572 w 1728872"/>
              <a:gd name="connsiteY165" fmla="*/ 1101118 h 2729893"/>
              <a:gd name="connsiteX166" fmla="*/ 1600285 w 1728872"/>
              <a:gd name="connsiteY166" fmla="*/ 1096356 h 2729893"/>
              <a:gd name="connsiteX167" fmla="*/ 1581235 w 1728872"/>
              <a:gd name="connsiteY167" fmla="*/ 1086831 h 2729893"/>
              <a:gd name="connsiteX168" fmla="*/ 1547897 w 1728872"/>
              <a:gd name="connsiteY168" fmla="*/ 1077306 h 2729893"/>
              <a:gd name="connsiteX169" fmla="*/ 1528847 w 1728872"/>
              <a:gd name="connsiteY169" fmla="*/ 1067781 h 2729893"/>
              <a:gd name="connsiteX170" fmla="*/ 1500272 w 1728872"/>
              <a:gd name="connsiteY170" fmla="*/ 1063018 h 2729893"/>
              <a:gd name="connsiteX171" fmla="*/ 1481222 w 1728872"/>
              <a:gd name="connsiteY171" fmla="*/ 1029681 h 2729893"/>
              <a:gd name="connsiteX172" fmla="*/ 1466935 w 1728872"/>
              <a:gd name="connsiteY172" fmla="*/ 986818 h 2729893"/>
              <a:gd name="connsiteX173" fmla="*/ 1457410 w 1728872"/>
              <a:gd name="connsiteY173" fmla="*/ 967768 h 2729893"/>
              <a:gd name="connsiteX174" fmla="*/ 1452647 w 1728872"/>
              <a:gd name="connsiteY174" fmla="*/ 953481 h 2729893"/>
              <a:gd name="connsiteX175" fmla="*/ 1443122 w 1728872"/>
              <a:gd name="connsiteY175" fmla="*/ 929668 h 2729893"/>
              <a:gd name="connsiteX176" fmla="*/ 1452647 w 1728872"/>
              <a:gd name="connsiteY176" fmla="*/ 867756 h 2729893"/>
              <a:gd name="connsiteX177" fmla="*/ 1462172 w 1728872"/>
              <a:gd name="connsiteY177" fmla="*/ 853468 h 2729893"/>
              <a:gd name="connsiteX178" fmla="*/ 1466935 w 1728872"/>
              <a:gd name="connsiteY178" fmla="*/ 839181 h 2729893"/>
              <a:gd name="connsiteX179" fmla="*/ 1500272 w 1728872"/>
              <a:gd name="connsiteY179" fmla="*/ 786793 h 2729893"/>
              <a:gd name="connsiteX180" fmla="*/ 1519322 w 1728872"/>
              <a:gd name="connsiteY180" fmla="*/ 739168 h 2729893"/>
              <a:gd name="connsiteX181" fmla="*/ 1528847 w 1728872"/>
              <a:gd name="connsiteY181" fmla="*/ 715356 h 2729893"/>
              <a:gd name="connsiteX182" fmla="*/ 1543135 w 1728872"/>
              <a:gd name="connsiteY182" fmla="*/ 701068 h 2729893"/>
              <a:gd name="connsiteX183" fmla="*/ 1562185 w 1728872"/>
              <a:gd name="connsiteY183" fmla="*/ 686781 h 2729893"/>
              <a:gd name="connsiteX184" fmla="*/ 1590760 w 1728872"/>
              <a:gd name="connsiteY184" fmla="*/ 643918 h 2729893"/>
              <a:gd name="connsiteX185" fmla="*/ 1600285 w 1728872"/>
              <a:gd name="connsiteY185" fmla="*/ 615343 h 2729893"/>
              <a:gd name="connsiteX186" fmla="*/ 1619335 w 1728872"/>
              <a:gd name="connsiteY186" fmla="*/ 586768 h 2729893"/>
              <a:gd name="connsiteX187" fmla="*/ 1614572 w 1728872"/>
              <a:gd name="connsiteY187" fmla="*/ 491518 h 2729893"/>
              <a:gd name="connsiteX188" fmla="*/ 1585997 w 1728872"/>
              <a:gd name="connsiteY188" fmla="*/ 467706 h 2729893"/>
              <a:gd name="connsiteX189" fmla="*/ 1571710 w 1728872"/>
              <a:gd name="connsiteY189" fmla="*/ 462943 h 2729893"/>
              <a:gd name="connsiteX190" fmla="*/ 1538372 w 1728872"/>
              <a:gd name="connsiteY190" fmla="*/ 448656 h 2729893"/>
              <a:gd name="connsiteX191" fmla="*/ 1533610 w 1728872"/>
              <a:gd name="connsiteY191" fmla="*/ 429606 h 2729893"/>
              <a:gd name="connsiteX192" fmla="*/ 1528847 w 1728872"/>
              <a:gd name="connsiteY192" fmla="*/ 343881 h 2729893"/>
              <a:gd name="connsiteX193" fmla="*/ 1514560 w 1728872"/>
              <a:gd name="connsiteY193" fmla="*/ 324831 h 2729893"/>
              <a:gd name="connsiteX194" fmla="*/ 1505035 w 1728872"/>
              <a:gd name="connsiteY194" fmla="*/ 310543 h 2729893"/>
              <a:gd name="connsiteX195" fmla="*/ 1485985 w 1728872"/>
              <a:gd name="connsiteY195" fmla="*/ 305781 h 2729893"/>
              <a:gd name="connsiteX196" fmla="*/ 1457410 w 1728872"/>
              <a:gd name="connsiteY196" fmla="*/ 296256 h 2729893"/>
              <a:gd name="connsiteX197" fmla="*/ 1481222 w 1728872"/>
              <a:gd name="connsiteY197" fmla="*/ 272443 h 2729893"/>
              <a:gd name="connsiteX198" fmla="*/ 1500272 w 1728872"/>
              <a:gd name="connsiteY198" fmla="*/ 234343 h 2729893"/>
              <a:gd name="connsiteX199" fmla="*/ 1514560 w 1728872"/>
              <a:gd name="connsiteY199" fmla="*/ 162906 h 2729893"/>
              <a:gd name="connsiteX200" fmla="*/ 1519322 w 1728872"/>
              <a:gd name="connsiteY200" fmla="*/ 139093 h 2729893"/>
              <a:gd name="connsiteX201" fmla="*/ 1524085 w 1728872"/>
              <a:gd name="connsiteY201" fmla="*/ 124806 h 2729893"/>
              <a:gd name="connsiteX202" fmla="*/ 1528847 w 1728872"/>
              <a:gd name="connsiteY202" fmla="*/ 105756 h 2729893"/>
              <a:gd name="connsiteX203" fmla="*/ 1547897 w 1728872"/>
              <a:gd name="connsiteY203" fmla="*/ 77181 h 2729893"/>
              <a:gd name="connsiteX204" fmla="*/ 1557422 w 1728872"/>
              <a:gd name="connsiteY204" fmla="*/ 62893 h 2729893"/>
              <a:gd name="connsiteX205" fmla="*/ 1538372 w 1728872"/>
              <a:gd name="connsiteY205" fmla="*/ 20031 h 2729893"/>
              <a:gd name="connsiteX0" fmla="*/ 1538372 w 1728872"/>
              <a:gd name="connsiteY0" fmla="*/ 20031 h 2729893"/>
              <a:gd name="connsiteX1" fmla="*/ 1485985 w 1728872"/>
              <a:gd name="connsiteY1" fmla="*/ 8125 h 2729893"/>
              <a:gd name="connsiteX2" fmla="*/ 1445503 w 1728872"/>
              <a:gd name="connsiteY2" fmla="*/ 3361 h 2729893"/>
              <a:gd name="connsiteX3" fmla="*/ 1338347 w 1728872"/>
              <a:gd name="connsiteY3" fmla="*/ 67656 h 2729893"/>
              <a:gd name="connsiteX4" fmla="*/ 1288341 w 1728872"/>
              <a:gd name="connsiteY4" fmla="*/ 122425 h 2729893"/>
              <a:gd name="connsiteX5" fmla="*/ 1221666 w 1728872"/>
              <a:gd name="connsiteY5" fmla="*/ 124805 h 2729893"/>
              <a:gd name="connsiteX6" fmla="*/ 1202616 w 1728872"/>
              <a:gd name="connsiteY6" fmla="*/ 146238 h 2729893"/>
              <a:gd name="connsiteX7" fmla="*/ 1138322 w 1728872"/>
              <a:gd name="connsiteY7" fmla="*/ 165288 h 2729893"/>
              <a:gd name="connsiteX8" fmla="*/ 1085935 w 1728872"/>
              <a:gd name="connsiteY8" fmla="*/ 243868 h 2729893"/>
              <a:gd name="connsiteX9" fmla="*/ 1059741 w 1728872"/>
              <a:gd name="connsiteY9" fmla="*/ 296256 h 2729893"/>
              <a:gd name="connsiteX10" fmla="*/ 966872 w 1728872"/>
              <a:gd name="connsiteY10" fmla="*/ 267681 h 2729893"/>
              <a:gd name="connsiteX11" fmla="*/ 909722 w 1728872"/>
              <a:gd name="connsiteY11" fmla="*/ 310543 h 2729893"/>
              <a:gd name="connsiteX12" fmla="*/ 885910 w 1728872"/>
              <a:gd name="connsiteY12" fmla="*/ 405793 h 2729893"/>
              <a:gd name="connsiteX13" fmla="*/ 854953 w 1728872"/>
              <a:gd name="connsiteY13" fmla="*/ 489137 h 2729893"/>
              <a:gd name="connsiteX14" fmla="*/ 769229 w 1728872"/>
              <a:gd name="connsiteY14" fmla="*/ 470086 h 2729893"/>
              <a:gd name="connsiteX15" fmla="*/ 716841 w 1728872"/>
              <a:gd name="connsiteY15" fmla="*/ 484375 h 2729893"/>
              <a:gd name="connsiteX16" fmla="*/ 681122 w 1728872"/>
              <a:gd name="connsiteY16" fmla="*/ 524857 h 2729893"/>
              <a:gd name="connsiteX17" fmla="*/ 633497 w 1728872"/>
              <a:gd name="connsiteY17" fmla="*/ 529619 h 2729893"/>
              <a:gd name="connsiteX18" fmla="*/ 631115 w 1728872"/>
              <a:gd name="connsiteY18" fmla="*/ 562956 h 2729893"/>
              <a:gd name="connsiteX19" fmla="*/ 595397 w 1728872"/>
              <a:gd name="connsiteY19" fmla="*/ 577244 h 2729893"/>
              <a:gd name="connsiteX20" fmla="*/ 581110 w 1728872"/>
              <a:gd name="connsiteY20" fmla="*/ 624868 h 2729893"/>
              <a:gd name="connsiteX21" fmla="*/ 564441 w 1728872"/>
              <a:gd name="connsiteY21" fmla="*/ 667731 h 2729893"/>
              <a:gd name="connsiteX22" fmla="*/ 514435 w 1728872"/>
              <a:gd name="connsiteY22" fmla="*/ 686781 h 2729893"/>
              <a:gd name="connsiteX23" fmla="*/ 535866 w 1728872"/>
              <a:gd name="connsiteY23" fmla="*/ 729643 h 2729893"/>
              <a:gd name="connsiteX24" fmla="*/ 571585 w 1728872"/>
              <a:gd name="connsiteY24" fmla="*/ 751075 h 2729893"/>
              <a:gd name="connsiteX25" fmla="*/ 595397 w 1728872"/>
              <a:gd name="connsiteY25" fmla="*/ 746313 h 2729893"/>
              <a:gd name="connsiteX26" fmla="*/ 616828 w 1728872"/>
              <a:gd name="connsiteY26" fmla="*/ 782031 h 2729893"/>
              <a:gd name="connsiteX27" fmla="*/ 604922 w 1728872"/>
              <a:gd name="connsiteY27" fmla="*/ 839181 h 2729893"/>
              <a:gd name="connsiteX28" fmla="*/ 635879 w 1728872"/>
              <a:gd name="connsiteY28" fmla="*/ 874900 h 2729893"/>
              <a:gd name="connsiteX29" fmla="*/ 588253 w 1728872"/>
              <a:gd name="connsiteY29" fmla="*/ 901094 h 2729893"/>
              <a:gd name="connsiteX30" fmla="*/ 566822 w 1728872"/>
              <a:gd name="connsiteY30" fmla="*/ 889186 h 2729893"/>
              <a:gd name="connsiteX31" fmla="*/ 566822 w 1728872"/>
              <a:gd name="connsiteY31" fmla="*/ 958243 h 2729893"/>
              <a:gd name="connsiteX32" fmla="*/ 509672 w 1728872"/>
              <a:gd name="connsiteY32" fmla="*/ 1005868 h 2729893"/>
              <a:gd name="connsiteX33" fmla="*/ 476335 w 1728872"/>
              <a:gd name="connsiteY33" fmla="*/ 986818 h 2729893"/>
              <a:gd name="connsiteX34" fmla="*/ 462047 w 1728872"/>
              <a:gd name="connsiteY34" fmla="*/ 1015393 h 2729893"/>
              <a:gd name="connsiteX35" fmla="*/ 488241 w 1728872"/>
              <a:gd name="connsiteY35" fmla="*/ 1053492 h 2729893"/>
              <a:gd name="connsiteX36" fmla="*/ 490622 w 1728872"/>
              <a:gd name="connsiteY36" fmla="*/ 1155887 h 2729893"/>
              <a:gd name="connsiteX37" fmla="*/ 452522 w 1728872"/>
              <a:gd name="connsiteY37" fmla="*/ 1215418 h 2729893"/>
              <a:gd name="connsiteX38" fmla="*/ 400134 w 1728872"/>
              <a:gd name="connsiteY38" fmla="*/ 1205893 h 2729893"/>
              <a:gd name="connsiteX39" fmla="*/ 385847 w 1728872"/>
              <a:gd name="connsiteY39" fmla="*/ 1258281 h 2729893"/>
              <a:gd name="connsiteX40" fmla="*/ 366798 w 1728872"/>
              <a:gd name="connsiteY40" fmla="*/ 1341624 h 2729893"/>
              <a:gd name="connsiteX41" fmla="*/ 290597 w 1728872"/>
              <a:gd name="connsiteY41" fmla="*/ 1401156 h 2729893"/>
              <a:gd name="connsiteX42" fmla="*/ 262022 w 1728872"/>
              <a:gd name="connsiteY42" fmla="*/ 1424968 h 2729893"/>
              <a:gd name="connsiteX43" fmla="*/ 242972 w 1728872"/>
              <a:gd name="connsiteY43" fmla="*/ 1463068 h 2729893"/>
              <a:gd name="connsiteX44" fmla="*/ 209635 w 1728872"/>
              <a:gd name="connsiteY44" fmla="*/ 1496406 h 2729893"/>
              <a:gd name="connsiteX45" fmla="*/ 195347 w 1728872"/>
              <a:gd name="connsiteY45" fmla="*/ 1510693 h 2729893"/>
              <a:gd name="connsiteX46" fmla="*/ 157247 w 1728872"/>
              <a:gd name="connsiteY46" fmla="*/ 1539268 h 2729893"/>
              <a:gd name="connsiteX47" fmla="*/ 142960 w 1728872"/>
              <a:gd name="connsiteY47" fmla="*/ 1553556 h 2729893"/>
              <a:gd name="connsiteX48" fmla="*/ 114385 w 1728872"/>
              <a:gd name="connsiteY48" fmla="*/ 1577368 h 2729893"/>
              <a:gd name="connsiteX49" fmla="*/ 109622 w 1728872"/>
              <a:gd name="connsiteY49" fmla="*/ 1591656 h 2729893"/>
              <a:gd name="connsiteX50" fmla="*/ 100097 w 1728872"/>
              <a:gd name="connsiteY50" fmla="*/ 1653568 h 2729893"/>
              <a:gd name="connsiteX51" fmla="*/ 71522 w 1728872"/>
              <a:gd name="connsiteY51" fmla="*/ 1677381 h 2729893"/>
              <a:gd name="connsiteX52" fmla="*/ 38185 w 1728872"/>
              <a:gd name="connsiteY52" fmla="*/ 1720243 h 2729893"/>
              <a:gd name="connsiteX53" fmla="*/ 28660 w 1728872"/>
              <a:gd name="connsiteY53" fmla="*/ 1739293 h 2729893"/>
              <a:gd name="connsiteX54" fmla="*/ 42947 w 1728872"/>
              <a:gd name="connsiteY54" fmla="*/ 1786918 h 2729893"/>
              <a:gd name="connsiteX55" fmla="*/ 47710 w 1728872"/>
              <a:gd name="connsiteY55" fmla="*/ 1805968 h 2729893"/>
              <a:gd name="connsiteX56" fmla="*/ 52472 w 1728872"/>
              <a:gd name="connsiteY56" fmla="*/ 1820256 h 2729893"/>
              <a:gd name="connsiteX57" fmla="*/ 38185 w 1728872"/>
              <a:gd name="connsiteY57" fmla="*/ 1877406 h 2729893"/>
              <a:gd name="connsiteX58" fmla="*/ 28660 w 1728872"/>
              <a:gd name="connsiteY58" fmla="*/ 1905981 h 2729893"/>
              <a:gd name="connsiteX59" fmla="*/ 57235 w 1728872"/>
              <a:gd name="connsiteY59" fmla="*/ 1958368 h 2729893"/>
              <a:gd name="connsiteX60" fmla="*/ 61997 w 1728872"/>
              <a:gd name="connsiteY60" fmla="*/ 1977418 h 2729893"/>
              <a:gd name="connsiteX61" fmla="*/ 23897 w 1728872"/>
              <a:gd name="connsiteY61" fmla="*/ 1977418 h 2729893"/>
              <a:gd name="connsiteX62" fmla="*/ 85 w 1728872"/>
              <a:gd name="connsiteY62" fmla="*/ 1982181 h 2729893"/>
              <a:gd name="connsiteX63" fmla="*/ 19135 w 1728872"/>
              <a:gd name="connsiteY63" fmla="*/ 2020281 h 2729893"/>
              <a:gd name="connsiteX64" fmla="*/ 33422 w 1728872"/>
              <a:gd name="connsiteY64" fmla="*/ 2206018 h 2729893"/>
              <a:gd name="connsiteX65" fmla="*/ 47710 w 1728872"/>
              <a:gd name="connsiteY65" fmla="*/ 2277456 h 2729893"/>
              <a:gd name="connsiteX66" fmla="*/ 66760 w 1728872"/>
              <a:gd name="connsiteY66" fmla="*/ 2301268 h 2729893"/>
              <a:gd name="connsiteX67" fmla="*/ 76285 w 1728872"/>
              <a:gd name="connsiteY67" fmla="*/ 2315556 h 2729893"/>
              <a:gd name="connsiteX68" fmla="*/ 104860 w 1728872"/>
              <a:gd name="connsiteY68" fmla="*/ 2329843 h 2729893"/>
              <a:gd name="connsiteX69" fmla="*/ 157247 w 1728872"/>
              <a:gd name="connsiteY69" fmla="*/ 2391756 h 2729893"/>
              <a:gd name="connsiteX70" fmla="*/ 171535 w 1728872"/>
              <a:gd name="connsiteY70" fmla="*/ 2425093 h 2729893"/>
              <a:gd name="connsiteX71" fmla="*/ 176297 w 1728872"/>
              <a:gd name="connsiteY71" fmla="*/ 2448906 h 2729893"/>
              <a:gd name="connsiteX72" fmla="*/ 190585 w 1728872"/>
              <a:gd name="connsiteY72" fmla="*/ 2467956 h 2729893"/>
              <a:gd name="connsiteX73" fmla="*/ 195347 w 1728872"/>
              <a:gd name="connsiteY73" fmla="*/ 2482243 h 2729893"/>
              <a:gd name="connsiteX74" fmla="*/ 204872 w 1728872"/>
              <a:gd name="connsiteY74" fmla="*/ 2501293 h 2729893"/>
              <a:gd name="connsiteX75" fmla="*/ 209635 w 1728872"/>
              <a:gd name="connsiteY75" fmla="*/ 2525106 h 2729893"/>
              <a:gd name="connsiteX76" fmla="*/ 233447 w 1728872"/>
              <a:gd name="connsiteY76" fmla="*/ 2567968 h 2729893"/>
              <a:gd name="connsiteX77" fmla="*/ 238210 w 1728872"/>
              <a:gd name="connsiteY77" fmla="*/ 2582256 h 2729893"/>
              <a:gd name="connsiteX78" fmla="*/ 262022 w 1728872"/>
              <a:gd name="connsiteY78" fmla="*/ 2606068 h 2729893"/>
              <a:gd name="connsiteX79" fmla="*/ 271547 w 1728872"/>
              <a:gd name="connsiteY79" fmla="*/ 2620356 h 2729893"/>
              <a:gd name="connsiteX80" fmla="*/ 300122 w 1728872"/>
              <a:gd name="connsiteY80" fmla="*/ 2625118 h 2729893"/>
              <a:gd name="connsiteX81" fmla="*/ 395372 w 1728872"/>
              <a:gd name="connsiteY81" fmla="*/ 2653693 h 2729893"/>
              <a:gd name="connsiteX82" fmla="*/ 395372 w 1728872"/>
              <a:gd name="connsiteY82" fmla="*/ 2653693 h 2729893"/>
              <a:gd name="connsiteX83" fmla="*/ 452522 w 1728872"/>
              <a:gd name="connsiteY83" fmla="*/ 2672743 h 2729893"/>
              <a:gd name="connsiteX84" fmla="*/ 476335 w 1728872"/>
              <a:gd name="connsiteY84" fmla="*/ 2682268 h 2729893"/>
              <a:gd name="connsiteX85" fmla="*/ 504910 w 1728872"/>
              <a:gd name="connsiteY85" fmla="*/ 2691793 h 2729893"/>
              <a:gd name="connsiteX86" fmla="*/ 552535 w 1728872"/>
              <a:gd name="connsiteY86" fmla="*/ 2701318 h 2729893"/>
              <a:gd name="connsiteX87" fmla="*/ 600160 w 1728872"/>
              <a:gd name="connsiteY87" fmla="*/ 2715606 h 2729893"/>
              <a:gd name="connsiteX88" fmla="*/ 628735 w 1728872"/>
              <a:gd name="connsiteY88" fmla="*/ 2725131 h 2729893"/>
              <a:gd name="connsiteX89" fmla="*/ 643022 w 1728872"/>
              <a:gd name="connsiteY89" fmla="*/ 2729893 h 2729893"/>
              <a:gd name="connsiteX90" fmla="*/ 652547 w 1728872"/>
              <a:gd name="connsiteY90" fmla="*/ 2663218 h 2729893"/>
              <a:gd name="connsiteX91" fmla="*/ 666835 w 1728872"/>
              <a:gd name="connsiteY91" fmla="*/ 2653693 h 2729893"/>
              <a:gd name="connsiteX92" fmla="*/ 695410 w 1728872"/>
              <a:gd name="connsiteY92" fmla="*/ 2644168 h 2729893"/>
              <a:gd name="connsiteX93" fmla="*/ 709697 w 1728872"/>
              <a:gd name="connsiteY93" fmla="*/ 2634643 h 2729893"/>
              <a:gd name="connsiteX94" fmla="*/ 738272 w 1728872"/>
              <a:gd name="connsiteY94" fmla="*/ 2625118 h 2729893"/>
              <a:gd name="connsiteX95" fmla="*/ 771610 w 1728872"/>
              <a:gd name="connsiteY95" fmla="*/ 2610831 h 2729893"/>
              <a:gd name="connsiteX96" fmla="*/ 800185 w 1728872"/>
              <a:gd name="connsiteY96" fmla="*/ 2587018 h 2729893"/>
              <a:gd name="connsiteX97" fmla="*/ 833522 w 1728872"/>
              <a:gd name="connsiteY97" fmla="*/ 2553681 h 2729893"/>
              <a:gd name="connsiteX98" fmla="*/ 895435 w 1728872"/>
              <a:gd name="connsiteY98" fmla="*/ 2534631 h 2729893"/>
              <a:gd name="connsiteX99" fmla="*/ 924010 w 1728872"/>
              <a:gd name="connsiteY99" fmla="*/ 2520343 h 2729893"/>
              <a:gd name="connsiteX100" fmla="*/ 962110 w 1728872"/>
              <a:gd name="connsiteY100" fmla="*/ 2510818 h 2729893"/>
              <a:gd name="connsiteX101" fmla="*/ 976397 w 1728872"/>
              <a:gd name="connsiteY101" fmla="*/ 2506056 h 2729893"/>
              <a:gd name="connsiteX102" fmla="*/ 995447 w 1728872"/>
              <a:gd name="connsiteY102" fmla="*/ 2501293 h 2729893"/>
              <a:gd name="connsiteX103" fmla="*/ 1014497 w 1728872"/>
              <a:gd name="connsiteY103" fmla="*/ 2491768 h 2729893"/>
              <a:gd name="connsiteX104" fmla="*/ 1062122 w 1728872"/>
              <a:gd name="connsiteY104" fmla="*/ 2482243 h 2729893"/>
              <a:gd name="connsiteX105" fmla="*/ 1066885 w 1728872"/>
              <a:gd name="connsiteY105" fmla="*/ 2463193 h 2729893"/>
              <a:gd name="connsiteX106" fmla="*/ 1109747 w 1728872"/>
              <a:gd name="connsiteY106" fmla="*/ 2448906 h 2729893"/>
              <a:gd name="connsiteX107" fmla="*/ 1114510 w 1728872"/>
              <a:gd name="connsiteY107" fmla="*/ 2429856 h 2729893"/>
              <a:gd name="connsiteX108" fmla="*/ 1109747 w 1728872"/>
              <a:gd name="connsiteY108" fmla="*/ 2415568 h 2729893"/>
              <a:gd name="connsiteX109" fmla="*/ 1081172 w 1728872"/>
              <a:gd name="connsiteY109" fmla="*/ 2377468 h 2729893"/>
              <a:gd name="connsiteX110" fmla="*/ 1071647 w 1728872"/>
              <a:gd name="connsiteY110" fmla="*/ 2363181 h 2729893"/>
              <a:gd name="connsiteX111" fmla="*/ 1038310 w 1728872"/>
              <a:gd name="connsiteY111" fmla="*/ 2320318 h 2729893"/>
              <a:gd name="connsiteX112" fmla="*/ 1066885 w 1728872"/>
              <a:gd name="connsiteY112" fmla="*/ 2253643 h 2729893"/>
              <a:gd name="connsiteX113" fmla="*/ 1081172 w 1728872"/>
              <a:gd name="connsiteY113" fmla="*/ 2248881 h 2729893"/>
              <a:gd name="connsiteX114" fmla="*/ 1100222 w 1728872"/>
              <a:gd name="connsiteY114" fmla="*/ 2234593 h 2729893"/>
              <a:gd name="connsiteX115" fmla="*/ 1114510 w 1728872"/>
              <a:gd name="connsiteY115" fmla="*/ 2225068 h 2729893"/>
              <a:gd name="connsiteX116" fmla="*/ 1128797 w 1728872"/>
              <a:gd name="connsiteY116" fmla="*/ 2210781 h 2729893"/>
              <a:gd name="connsiteX117" fmla="*/ 1138322 w 1728872"/>
              <a:gd name="connsiteY117" fmla="*/ 2186968 h 2729893"/>
              <a:gd name="connsiteX118" fmla="*/ 1157372 w 1728872"/>
              <a:gd name="connsiteY118" fmla="*/ 2158393 h 2729893"/>
              <a:gd name="connsiteX119" fmla="*/ 1176422 w 1728872"/>
              <a:gd name="connsiteY119" fmla="*/ 2129818 h 2729893"/>
              <a:gd name="connsiteX120" fmla="*/ 1190710 w 1728872"/>
              <a:gd name="connsiteY120" fmla="*/ 2120293 h 2729893"/>
              <a:gd name="connsiteX121" fmla="*/ 1309772 w 1728872"/>
              <a:gd name="connsiteY121" fmla="*/ 2110768 h 2729893"/>
              <a:gd name="connsiteX122" fmla="*/ 1324060 w 1728872"/>
              <a:gd name="connsiteY122" fmla="*/ 2091718 h 2729893"/>
              <a:gd name="connsiteX123" fmla="*/ 1333585 w 1728872"/>
              <a:gd name="connsiteY123" fmla="*/ 2063143 h 2729893"/>
              <a:gd name="connsiteX124" fmla="*/ 1357397 w 1728872"/>
              <a:gd name="connsiteY124" fmla="*/ 2053618 h 2729893"/>
              <a:gd name="connsiteX125" fmla="*/ 1405022 w 1728872"/>
              <a:gd name="connsiteY125" fmla="*/ 2044093 h 2729893"/>
              <a:gd name="connsiteX126" fmla="*/ 1395497 w 1728872"/>
              <a:gd name="connsiteY126" fmla="*/ 2020281 h 2729893"/>
              <a:gd name="connsiteX127" fmla="*/ 1419310 w 1728872"/>
              <a:gd name="connsiteY127" fmla="*/ 2015518 h 2729893"/>
              <a:gd name="connsiteX128" fmla="*/ 1476460 w 1728872"/>
              <a:gd name="connsiteY128" fmla="*/ 2001231 h 2729893"/>
              <a:gd name="connsiteX129" fmla="*/ 1490747 w 1728872"/>
              <a:gd name="connsiteY129" fmla="*/ 1996468 h 2729893"/>
              <a:gd name="connsiteX130" fmla="*/ 1528847 w 1728872"/>
              <a:gd name="connsiteY130" fmla="*/ 1991706 h 2729893"/>
              <a:gd name="connsiteX131" fmla="*/ 1543135 w 1728872"/>
              <a:gd name="connsiteY131" fmla="*/ 1967893 h 2729893"/>
              <a:gd name="connsiteX132" fmla="*/ 1552660 w 1728872"/>
              <a:gd name="connsiteY132" fmla="*/ 1915506 h 2729893"/>
              <a:gd name="connsiteX133" fmla="*/ 1595522 w 1728872"/>
              <a:gd name="connsiteY133" fmla="*/ 1905981 h 2729893"/>
              <a:gd name="connsiteX134" fmla="*/ 1605047 w 1728872"/>
              <a:gd name="connsiteY134" fmla="*/ 1891693 h 2729893"/>
              <a:gd name="connsiteX135" fmla="*/ 1609810 w 1728872"/>
              <a:gd name="connsiteY135" fmla="*/ 1877406 h 2729893"/>
              <a:gd name="connsiteX136" fmla="*/ 1628860 w 1728872"/>
              <a:gd name="connsiteY136" fmla="*/ 1863118 h 2729893"/>
              <a:gd name="connsiteX137" fmla="*/ 1657435 w 1728872"/>
              <a:gd name="connsiteY137" fmla="*/ 1834543 h 2729893"/>
              <a:gd name="connsiteX138" fmla="*/ 1647910 w 1728872"/>
              <a:gd name="connsiteY138" fmla="*/ 1791681 h 2729893"/>
              <a:gd name="connsiteX139" fmla="*/ 1624097 w 1728872"/>
              <a:gd name="connsiteY139" fmla="*/ 1763106 h 2729893"/>
              <a:gd name="connsiteX140" fmla="*/ 1581235 w 1728872"/>
              <a:gd name="connsiteY140" fmla="*/ 1715481 h 2729893"/>
              <a:gd name="connsiteX141" fmla="*/ 1562185 w 1728872"/>
              <a:gd name="connsiteY141" fmla="*/ 1710718 h 2729893"/>
              <a:gd name="connsiteX142" fmla="*/ 1547897 w 1728872"/>
              <a:gd name="connsiteY142" fmla="*/ 1677381 h 2729893"/>
              <a:gd name="connsiteX143" fmla="*/ 1585997 w 1728872"/>
              <a:gd name="connsiteY143" fmla="*/ 1653568 h 2729893"/>
              <a:gd name="connsiteX144" fmla="*/ 1619335 w 1728872"/>
              <a:gd name="connsiteY144" fmla="*/ 1639281 h 2729893"/>
              <a:gd name="connsiteX145" fmla="*/ 1652672 w 1728872"/>
              <a:gd name="connsiteY145" fmla="*/ 1629756 h 2729893"/>
              <a:gd name="connsiteX146" fmla="*/ 1681247 w 1728872"/>
              <a:gd name="connsiteY146" fmla="*/ 1620231 h 2729893"/>
              <a:gd name="connsiteX147" fmla="*/ 1695535 w 1728872"/>
              <a:gd name="connsiteY147" fmla="*/ 1601181 h 2729893"/>
              <a:gd name="connsiteX148" fmla="*/ 1705060 w 1728872"/>
              <a:gd name="connsiteY148" fmla="*/ 1586893 h 2729893"/>
              <a:gd name="connsiteX149" fmla="*/ 1700297 w 1728872"/>
              <a:gd name="connsiteY149" fmla="*/ 1544031 h 2729893"/>
              <a:gd name="connsiteX150" fmla="*/ 1686010 w 1728872"/>
              <a:gd name="connsiteY150" fmla="*/ 1524981 h 2729893"/>
              <a:gd name="connsiteX151" fmla="*/ 1681247 w 1728872"/>
              <a:gd name="connsiteY151" fmla="*/ 1505931 h 2729893"/>
              <a:gd name="connsiteX152" fmla="*/ 1671722 w 1728872"/>
              <a:gd name="connsiteY152" fmla="*/ 1477356 h 2729893"/>
              <a:gd name="connsiteX153" fmla="*/ 1676485 w 1728872"/>
              <a:gd name="connsiteY153" fmla="*/ 1410681 h 2729893"/>
              <a:gd name="connsiteX154" fmla="*/ 1681247 w 1728872"/>
              <a:gd name="connsiteY154" fmla="*/ 1372581 h 2729893"/>
              <a:gd name="connsiteX155" fmla="*/ 1700297 w 1728872"/>
              <a:gd name="connsiteY155" fmla="*/ 1353531 h 2729893"/>
              <a:gd name="connsiteX156" fmla="*/ 1709822 w 1728872"/>
              <a:gd name="connsiteY156" fmla="*/ 1329718 h 2729893"/>
              <a:gd name="connsiteX157" fmla="*/ 1714585 w 1728872"/>
              <a:gd name="connsiteY157" fmla="*/ 1315431 h 2729893"/>
              <a:gd name="connsiteX158" fmla="*/ 1728872 w 1728872"/>
              <a:gd name="connsiteY158" fmla="*/ 1286856 h 2729893"/>
              <a:gd name="connsiteX159" fmla="*/ 1719347 w 1728872"/>
              <a:gd name="connsiteY159" fmla="*/ 1196368 h 2729893"/>
              <a:gd name="connsiteX160" fmla="*/ 1681247 w 1728872"/>
              <a:gd name="connsiteY160" fmla="*/ 1158268 h 2729893"/>
              <a:gd name="connsiteX161" fmla="*/ 1666960 w 1728872"/>
              <a:gd name="connsiteY161" fmla="*/ 1143981 h 2729893"/>
              <a:gd name="connsiteX162" fmla="*/ 1652672 w 1728872"/>
              <a:gd name="connsiteY162" fmla="*/ 1129693 h 2729893"/>
              <a:gd name="connsiteX163" fmla="*/ 1633622 w 1728872"/>
              <a:gd name="connsiteY163" fmla="*/ 1120168 h 2729893"/>
              <a:gd name="connsiteX164" fmla="*/ 1614572 w 1728872"/>
              <a:gd name="connsiteY164" fmla="*/ 1101118 h 2729893"/>
              <a:gd name="connsiteX165" fmla="*/ 1600285 w 1728872"/>
              <a:gd name="connsiteY165" fmla="*/ 1096356 h 2729893"/>
              <a:gd name="connsiteX166" fmla="*/ 1581235 w 1728872"/>
              <a:gd name="connsiteY166" fmla="*/ 1086831 h 2729893"/>
              <a:gd name="connsiteX167" fmla="*/ 1547897 w 1728872"/>
              <a:gd name="connsiteY167" fmla="*/ 1077306 h 2729893"/>
              <a:gd name="connsiteX168" fmla="*/ 1528847 w 1728872"/>
              <a:gd name="connsiteY168" fmla="*/ 1067781 h 2729893"/>
              <a:gd name="connsiteX169" fmla="*/ 1500272 w 1728872"/>
              <a:gd name="connsiteY169" fmla="*/ 1063018 h 2729893"/>
              <a:gd name="connsiteX170" fmla="*/ 1481222 w 1728872"/>
              <a:gd name="connsiteY170" fmla="*/ 1029681 h 2729893"/>
              <a:gd name="connsiteX171" fmla="*/ 1466935 w 1728872"/>
              <a:gd name="connsiteY171" fmla="*/ 986818 h 2729893"/>
              <a:gd name="connsiteX172" fmla="*/ 1457410 w 1728872"/>
              <a:gd name="connsiteY172" fmla="*/ 967768 h 2729893"/>
              <a:gd name="connsiteX173" fmla="*/ 1452647 w 1728872"/>
              <a:gd name="connsiteY173" fmla="*/ 953481 h 2729893"/>
              <a:gd name="connsiteX174" fmla="*/ 1443122 w 1728872"/>
              <a:gd name="connsiteY174" fmla="*/ 929668 h 2729893"/>
              <a:gd name="connsiteX175" fmla="*/ 1452647 w 1728872"/>
              <a:gd name="connsiteY175" fmla="*/ 867756 h 2729893"/>
              <a:gd name="connsiteX176" fmla="*/ 1462172 w 1728872"/>
              <a:gd name="connsiteY176" fmla="*/ 853468 h 2729893"/>
              <a:gd name="connsiteX177" fmla="*/ 1466935 w 1728872"/>
              <a:gd name="connsiteY177" fmla="*/ 839181 h 2729893"/>
              <a:gd name="connsiteX178" fmla="*/ 1500272 w 1728872"/>
              <a:gd name="connsiteY178" fmla="*/ 786793 h 2729893"/>
              <a:gd name="connsiteX179" fmla="*/ 1519322 w 1728872"/>
              <a:gd name="connsiteY179" fmla="*/ 739168 h 2729893"/>
              <a:gd name="connsiteX180" fmla="*/ 1528847 w 1728872"/>
              <a:gd name="connsiteY180" fmla="*/ 715356 h 2729893"/>
              <a:gd name="connsiteX181" fmla="*/ 1543135 w 1728872"/>
              <a:gd name="connsiteY181" fmla="*/ 701068 h 2729893"/>
              <a:gd name="connsiteX182" fmla="*/ 1562185 w 1728872"/>
              <a:gd name="connsiteY182" fmla="*/ 686781 h 2729893"/>
              <a:gd name="connsiteX183" fmla="*/ 1590760 w 1728872"/>
              <a:gd name="connsiteY183" fmla="*/ 643918 h 2729893"/>
              <a:gd name="connsiteX184" fmla="*/ 1600285 w 1728872"/>
              <a:gd name="connsiteY184" fmla="*/ 615343 h 2729893"/>
              <a:gd name="connsiteX185" fmla="*/ 1619335 w 1728872"/>
              <a:gd name="connsiteY185" fmla="*/ 586768 h 2729893"/>
              <a:gd name="connsiteX186" fmla="*/ 1614572 w 1728872"/>
              <a:gd name="connsiteY186" fmla="*/ 491518 h 2729893"/>
              <a:gd name="connsiteX187" fmla="*/ 1585997 w 1728872"/>
              <a:gd name="connsiteY187" fmla="*/ 467706 h 2729893"/>
              <a:gd name="connsiteX188" fmla="*/ 1571710 w 1728872"/>
              <a:gd name="connsiteY188" fmla="*/ 462943 h 2729893"/>
              <a:gd name="connsiteX189" fmla="*/ 1538372 w 1728872"/>
              <a:gd name="connsiteY189" fmla="*/ 448656 h 2729893"/>
              <a:gd name="connsiteX190" fmla="*/ 1533610 w 1728872"/>
              <a:gd name="connsiteY190" fmla="*/ 429606 h 2729893"/>
              <a:gd name="connsiteX191" fmla="*/ 1528847 w 1728872"/>
              <a:gd name="connsiteY191" fmla="*/ 343881 h 2729893"/>
              <a:gd name="connsiteX192" fmla="*/ 1514560 w 1728872"/>
              <a:gd name="connsiteY192" fmla="*/ 324831 h 2729893"/>
              <a:gd name="connsiteX193" fmla="*/ 1505035 w 1728872"/>
              <a:gd name="connsiteY193" fmla="*/ 310543 h 2729893"/>
              <a:gd name="connsiteX194" fmla="*/ 1485985 w 1728872"/>
              <a:gd name="connsiteY194" fmla="*/ 305781 h 2729893"/>
              <a:gd name="connsiteX195" fmla="*/ 1457410 w 1728872"/>
              <a:gd name="connsiteY195" fmla="*/ 296256 h 2729893"/>
              <a:gd name="connsiteX196" fmla="*/ 1481222 w 1728872"/>
              <a:gd name="connsiteY196" fmla="*/ 272443 h 2729893"/>
              <a:gd name="connsiteX197" fmla="*/ 1500272 w 1728872"/>
              <a:gd name="connsiteY197" fmla="*/ 234343 h 2729893"/>
              <a:gd name="connsiteX198" fmla="*/ 1514560 w 1728872"/>
              <a:gd name="connsiteY198" fmla="*/ 162906 h 2729893"/>
              <a:gd name="connsiteX199" fmla="*/ 1519322 w 1728872"/>
              <a:gd name="connsiteY199" fmla="*/ 139093 h 2729893"/>
              <a:gd name="connsiteX200" fmla="*/ 1524085 w 1728872"/>
              <a:gd name="connsiteY200" fmla="*/ 124806 h 2729893"/>
              <a:gd name="connsiteX201" fmla="*/ 1528847 w 1728872"/>
              <a:gd name="connsiteY201" fmla="*/ 105756 h 2729893"/>
              <a:gd name="connsiteX202" fmla="*/ 1547897 w 1728872"/>
              <a:gd name="connsiteY202" fmla="*/ 77181 h 2729893"/>
              <a:gd name="connsiteX203" fmla="*/ 1557422 w 1728872"/>
              <a:gd name="connsiteY203" fmla="*/ 62893 h 2729893"/>
              <a:gd name="connsiteX204" fmla="*/ 1538372 w 1728872"/>
              <a:gd name="connsiteY204" fmla="*/ 20031 h 2729893"/>
              <a:gd name="connsiteX0" fmla="*/ 1538372 w 1728872"/>
              <a:gd name="connsiteY0" fmla="*/ 20031 h 2729893"/>
              <a:gd name="connsiteX1" fmla="*/ 1485985 w 1728872"/>
              <a:gd name="connsiteY1" fmla="*/ 8125 h 2729893"/>
              <a:gd name="connsiteX2" fmla="*/ 1445503 w 1728872"/>
              <a:gd name="connsiteY2" fmla="*/ 3361 h 2729893"/>
              <a:gd name="connsiteX3" fmla="*/ 1338347 w 1728872"/>
              <a:gd name="connsiteY3" fmla="*/ 67656 h 2729893"/>
              <a:gd name="connsiteX4" fmla="*/ 1288341 w 1728872"/>
              <a:gd name="connsiteY4" fmla="*/ 122425 h 2729893"/>
              <a:gd name="connsiteX5" fmla="*/ 1221666 w 1728872"/>
              <a:gd name="connsiteY5" fmla="*/ 124805 h 2729893"/>
              <a:gd name="connsiteX6" fmla="*/ 1202616 w 1728872"/>
              <a:gd name="connsiteY6" fmla="*/ 146238 h 2729893"/>
              <a:gd name="connsiteX7" fmla="*/ 1138322 w 1728872"/>
              <a:gd name="connsiteY7" fmla="*/ 165288 h 2729893"/>
              <a:gd name="connsiteX8" fmla="*/ 1085935 w 1728872"/>
              <a:gd name="connsiteY8" fmla="*/ 243868 h 2729893"/>
              <a:gd name="connsiteX9" fmla="*/ 1059741 w 1728872"/>
              <a:gd name="connsiteY9" fmla="*/ 296256 h 2729893"/>
              <a:gd name="connsiteX10" fmla="*/ 966872 w 1728872"/>
              <a:gd name="connsiteY10" fmla="*/ 267681 h 2729893"/>
              <a:gd name="connsiteX11" fmla="*/ 909722 w 1728872"/>
              <a:gd name="connsiteY11" fmla="*/ 310543 h 2729893"/>
              <a:gd name="connsiteX12" fmla="*/ 885910 w 1728872"/>
              <a:gd name="connsiteY12" fmla="*/ 405793 h 2729893"/>
              <a:gd name="connsiteX13" fmla="*/ 854953 w 1728872"/>
              <a:gd name="connsiteY13" fmla="*/ 489137 h 2729893"/>
              <a:gd name="connsiteX14" fmla="*/ 769229 w 1728872"/>
              <a:gd name="connsiteY14" fmla="*/ 470086 h 2729893"/>
              <a:gd name="connsiteX15" fmla="*/ 716841 w 1728872"/>
              <a:gd name="connsiteY15" fmla="*/ 484375 h 2729893"/>
              <a:gd name="connsiteX16" fmla="*/ 681122 w 1728872"/>
              <a:gd name="connsiteY16" fmla="*/ 524857 h 2729893"/>
              <a:gd name="connsiteX17" fmla="*/ 633497 w 1728872"/>
              <a:gd name="connsiteY17" fmla="*/ 529619 h 2729893"/>
              <a:gd name="connsiteX18" fmla="*/ 631115 w 1728872"/>
              <a:gd name="connsiteY18" fmla="*/ 562956 h 2729893"/>
              <a:gd name="connsiteX19" fmla="*/ 595397 w 1728872"/>
              <a:gd name="connsiteY19" fmla="*/ 577244 h 2729893"/>
              <a:gd name="connsiteX20" fmla="*/ 581110 w 1728872"/>
              <a:gd name="connsiteY20" fmla="*/ 624868 h 2729893"/>
              <a:gd name="connsiteX21" fmla="*/ 564441 w 1728872"/>
              <a:gd name="connsiteY21" fmla="*/ 667731 h 2729893"/>
              <a:gd name="connsiteX22" fmla="*/ 514435 w 1728872"/>
              <a:gd name="connsiteY22" fmla="*/ 686781 h 2729893"/>
              <a:gd name="connsiteX23" fmla="*/ 535866 w 1728872"/>
              <a:gd name="connsiteY23" fmla="*/ 729643 h 2729893"/>
              <a:gd name="connsiteX24" fmla="*/ 571585 w 1728872"/>
              <a:gd name="connsiteY24" fmla="*/ 751075 h 2729893"/>
              <a:gd name="connsiteX25" fmla="*/ 595397 w 1728872"/>
              <a:gd name="connsiteY25" fmla="*/ 746313 h 2729893"/>
              <a:gd name="connsiteX26" fmla="*/ 616828 w 1728872"/>
              <a:gd name="connsiteY26" fmla="*/ 782031 h 2729893"/>
              <a:gd name="connsiteX27" fmla="*/ 604922 w 1728872"/>
              <a:gd name="connsiteY27" fmla="*/ 839181 h 2729893"/>
              <a:gd name="connsiteX28" fmla="*/ 635879 w 1728872"/>
              <a:gd name="connsiteY28" fmla="*/ 874900 h 2729893"/>
              <a:gd name="connsiteX29" fmla="*/ 588253 w 1728872"/>
              <a:gd name="connsiteY29" fmla="*/ 901094 h 2729893"/>
              <a:gd name="connsiteX30" fmla="*/ 566822 w 1728872"/>
              <a:gd name="connsiteY30" fmla="*/ 889186 h 2729893"/>
              <a:gd name="connsiteX31" fmla="*/ 566822 w 1728872"/>
              <a:gd name="connsiteY31" fmla="*/ 958243 h 2729893"/>
              <a:gd name="connsiteX32" fmla="*/ 509672 w 1728872"/>
              <a:gd name="connsiteY32" fmla="*/ 1005868 h 2729893"/>
              <a:gd name="connsiteX33" fmla="*/ 476335 w 1728872"/>
              <a:gd name="connsiteY33" fmla="*/ 986818 h 2729893"/>
              <a:gd name="connsiteX34" fmla="*/ 462047 w 1728872"/>
              <a:gd name="connsiteY34" fmla="*/ 1015393 h 2729893"/>
              <a:gd name="connsiteX35" fmla="*/ 488241 w 1728872"/>
              <a:gd name="connsiteY35" fmla="*/ 1053492 h 2729893"/>
              <a:gd name="connsiteX36" fmla="*/ 490622 w 1728872"/>
              <a:gd name="connsiteY36" fmla="*/ 1155887 h 2729893"/>
              <a:gd name="connsiteX37" fmla="*/ 452522 w 1728872"/>
              <a:gd name="connsiteY37" fmla="*/ 1215418 h 2729893"/>
              <a:gd name="connsiteX38" fmla="*/ 400134 w 1728872"/>
              <a:gd name="connsiteY38" fmla="*/ 1205893 h 2729893"/>
              <a:gd name="connsiteX39" fmla="*/ 385847 w 1728872"/>
              <a:gd name="connsiteY39" fmla="*/ 1258281 h 2729893"/>
              <a:gd name="connsiteX40" fmla="*/ 366798 w 1728872"/>
              <a:gd name="connsiteY40" fmla="*/ 1341624 h 2729893"/>
              <a:gd name="connsiteX41" fmla="*/ 290597 w 1728872"/>
              <a:gd name="connsiteY41" fmla="*/ 1401156 h 2729893"/>
              <a:gd name="connsiteX42" fmla="*/ 242972 w 1728872"/>
              <a:gd name="connsiteY42" fmla="*/ 1463068 h 2729893"/>
              <a:gd name="connsiteX43" fmla="*/ 209635 w 1728872"/>
              <a:gd name="connsiteY43" fmla="*/ 1496406 h 2729893"/>
              <a:gd name="connsiteX44" fmla="*/ 195347 w 1728872"/>
              <a:gd name="connsiteY44" fmla="*/ 1510693 h 2729893"/>
              <a:gd name="connsiteX45" fmla="*/ 157247 w 1728872"/>
              <a:gd name="connsiteY45" fmla="*/ 1539268 h 2729893"/>
              <a:gd name="connsiteX46" fmla="*/ 142960 w 1728872"/>
              <a:gd name="connsiteY46" fmla="*/ 1553556 h 2729893"/>
              <a:gd name="connsiteX47" fmla="*/ 114385 w 1728872"/>
              <a:gd name="connsiteY47" fmla="*/ 1577368 h 2729893"/>
              <a:gd name="connsiteX48" fmla="*/ 109622 w 1728872"/>
              <a:gd name="connsiteY48" fmla="*/ 1591656 h 2729893"/>
              <a:gd name="connsiteX49" fmla="*/ 100097 w 1728872"/>
              <a:gd name="connsiteY49" fmla="*/ 1653568 h 2729893"/>
              <a:gd name="connsiteX50" fmla="*/ 71522 w 1728872"/>
              <a:gd name="connsiteY50" fmla="*/ 1677381 h 2729893"/>
              <a:gd name="connsiteX51" fmla="*/ 38185 w 1728872"/>
              <a:gd name="connsiteY51" fmla="*/ 1720243 h 2729893"/>
              <a:gd name="connsiteX52" fmla="*/ 28660 w 1728872"/>
              <a:gd name="connsiteY52" fmla="*/ 1739293 h 2729893"/>
              <a:gd name="connsiteX53" fmla="*/ 42947 w 1728872"/>
              <a:gd name="connsiteY53" fmla="*/ 1786918 h 2729893"/>
              <a:gd name="connsiteX54" fmla="*/ 47710 w 1728872"/>
              <a:gd name="connsiteY54" fmla="*/ 1805968 h 2729893"/>
              <a:gd name="connsiteX55" fmla="*/ 52472 w 1728872"/>
              <a:gd name="connsiteY55" fmla="*/ 1820256 h 2729893"/>
              <a:gd name="connsiteX56" fmla="*/ 38185 w 1728872"/>
              <a:gd name="connsiteY56" fmla="*/ 1877406 h 2729893"/>
              <a:gd name="connsiteX57" fmla="*/ 28660 w 1728872"/>
              <a:gd name="connsiteY57" fmla="*/ 1905981 h 2729893"/>
              <a:gd name="connsiteX58" fmla="*/ 57235 w 1728872"/>
              <a:gd name="connsiteY58" fmla="*/ 1958368 h 2729893"/>
              <a:gd name="connsiteX59" fmla="*/ 61997 w 1728872"/>
              <a:gd name="connsiteY59" fmla="*/ 1977418 h 2729893"/>
              <a:gd name="connsiteX60" fmla="*/ 23897 w 1728872"/>
              <a:gd name="connsiteY60" fmla="*/ 1977418 h 2729893"/>
              <a:gd name="connsiteX61" fmla="*/ 85 w 1728872"/>
              <a:gd name="connsiteY61" fmla="*/ 1982181 h 2729893"/>
              <a:gd name="connsiteX62" fmla="*/ 19135 w 1728872"/>
              <a:gd name="connsiteY62" fmla="*/ 2020281 h 2729893"/>
              <a:gd name="connsiteX63" fmla="*/ 33422 w 1728872"/>
              <a:gd name="connsiteY63" fmla="*/ 2206018 h 2729893"/>
              <a:gd name="connsiteX64" fmla="*/ 47710 w 1728872"/>
              <a:gd name="connsiteY64" fmla="*/ 2277456 h 2729893"/>
              <a:gd name="connsiteX65" fmla="*/ 66760 w 1728872"/>
              <a:gd name="connsiteY65" fmla="*/ 2301268 h 2729893"/>
              <a:gd name="connsiteX66" fmla="*/ 76285 w 1728872"/>
              <a:gd name="connsiteY66" fmla="*/ 2315556 h 2729893"/>
              <a:gd name="connsiteX67" fmla="*/ 104860 w 1728872"/>
              <a:gd name="connsiteY67" fmla="*/ 2329843 h 2729893"/>
              <a:gd name="connsiteX68" fmla="*/ 157247 w 1728872"/>
              <a:gd name="connsiteY68" fmla="*/ 2391756 h 2729893"/>
              <a:gd name="connsiteX69" fmla="*/ 171535 w 1728872"/>
              <a:gd name="connsiteY69" fmla="*/ 2425093 h 2729893"/>
              <a:gd name="connsiteX70" fmla="*/ 176297 w 1728872"/>
              <a:gd name="connsiteY70" fmla="*/ 2448906 h 2729893"/>
              <a:gd name="connsiteX71" fmla="*/ 190585 w 1728872"/>
              <a:gd name="connsiteY71" fmla="*/ 2467956 h 2729893"/>
              <a:gd name="connsiteX72" fmla="*/ 195347 w 1728872"/>
              <a:gd name="connsiteY72" fmla="*/ 2482243 h 2729893"/>
              <a:gd name="connsiteX73" fmla="*/ 204872 w 1728872"/>
              <a:gd name="connsiteY73" fmla="*/ 2501293 h 2729893"/>
              <a:gd name="connsiteX74" fmla="*/ 209635 w 1728872"/>
              <a:gd name="connsiteY74" fmla="*/ 2525106 h 2729893"/>
              <a:gd name="connsiteX75" fmla="*/ 233447 w 1728872"/>
              <a:gd name="connsiteY75" fmla="*/ 2567968 h 2729893"/>
              <a:gd name="connsiteX76" fmla="*/ 238210 w 1728872"/>
              <a:gd name="connsiteY76" fmla="*/ 2582256 h 2729893"/>
              <a:gd name="connsiteX77" fmla="*/ 262022 w 1728872"/>
              <a:gd name="connsiteY77" fmla="*/ 2606068 h 2729893"/>
              <a:gd name="connsiteX78" fmla="*/ 271547 w 1728872"/>
              <a:gd name="connsiteY78" fmla="*/ 2620356 h 2729893"/>
              <a:gd name="connsiteX79" fmla="*/ 300122 w 1728872"/>
              <a:gd name="connsiteY79" fmla="*/ 2625118 h 2729893"/>
              <a:gd name="connsiteX80" fmla="*/ 395372 w 1728872"/>
              <a:gd name="connsiteY80" fmla="*/ 2653693 h 2729893"/>
              <a:gd name="connsiteX81" fmla="*/ 395372 w 1728872"/>
              <a:gd name="connsiteY81" fmla="*/ 2653693 h 2729893"/>
              <a:gd name="connsiteX82" fmla="*/ 452522 w 1728872"/>
              <a:gd name="connsiteY82" fmla="*/ 2672743 h 2729893"/>
              <a:gd name="connsiteX83" fmla="*/ 476335 w 1728872"/>
              <a:gd name="connsiteY83" fmla="*/ 2682268 h 2729893"/>
              <a:gd name="connsiteX84" fmla="*/ 504910 w 1728872"/>
              <a:gd name="connsiteY84" fmla="*/ 2691793 h 2729893"/>
              <a:gd name="connsiteX85" fmla="*/ 552535 w 1728872"/>
              <a:gd name="connsiteY85" fmla="*/ 2701318 h 2729893"/>
              <a:gd name="connsiteX86" fmla="*/ 600160 w 1728872"/>
              <a:gd name="connsiteY86" fmla="*/ 2715606 h 2729893"/>
              <a:gd name="connsiteX87" fmla="*/ 628735 w 1728872"/>
              <a:gd name="connsiteY87" fmla="*/ 2725131 h 2729893"/>
              <a:gd name="connsiteX88" fmla="*/ 643022 w 1728872"/>
              <a:gd name="connsiteY88" fmla="*/ 2729893 h 2729893"/>
              <a:gd name="connsiteX89" fmla="*/ 652547 w 1728872"/>
              <a:gd name="connsiteY89" fmla="*/ 2663218 h 2729893"/>
              <a:gd name="connsiteX90" fmla="*/ 666835 w 1728872"/>
              <a:gd name="connsiteY90" fmla="*/ 2653693 h 2729893"/>
              <a:gd name="connsiteX91" fmla="*/ 695410 w 1728872"/>
              <a:gd name="connsiteY91" fmla="*/ 2644168 h 2729893"/>
              <a:gd name="connsiteX92" fmla="*/ 709697 w 1728872"/>
              <a:gd name="connsiteY92" fmla="*/ 2634643 h 2729893"/>
              <a:gd name="connsiteX93" fmla="*/ 738272 w 1728872"/>
              <a:gd name="connsiteY93" fmla="*/ 2625118 h 2729893"/>
              <a:gd name="connsiteX94" fmla="*/ 771610 w 1728872"/>
              <a:gd name="connsiteY94" fmla="*/ 2610831 h 2729893"/>
              <a:gd name="connsiteX95" fmla="*/ 800185 w 1728872"/>
              <a:gd name="connsiteY95" fmla="*/ 2587018 h 2729893"/>
              <a:gd name="connsiteX96" fmla="*/ 833522 w 1728872"/>
              <a:gd name="connsiteY96" fmla="*/ 2553681 h 2729893"/>
              <a:gd name="connsiteX97" fmla="*/ 895435 w 1728872"/>
              <a:gd name="connsiteY97" fmla="*/ 2534631 h 2729893"/>
              <a:gd name="connsiteX98" fmla="*/ 924010 w 1728872"/>
              <a:gd name="connsiteY98" fmla="*/ 2520343 h 2729893"/>
              <a:gd name="connsiteX99" fmla="*/ 962110 w 1728872"/>
              <a:gd name="connsiteY99" fmla="*/ 2510818 h 2729893"/>
              <a:gd name="connsiteX100" fmla="*/ 976397 w 1728872"/>
              <a:gd name="connsiteY100" fmla="*/ 2506056 h 2729893"/>
              <a:gd name="connsiteX101" fmla="*/ 995447 w 1728872"/>
              <a:gd name="connsiteY101" fmla="*/ 2501293 h 2729893"/>
              <a:gd name="connsiteX102" fmla="*/ 1014497 w 1728872"/>
              <a:gd name="connsiteY102" fmla="*/ 2491768 h 2729893"/>
              <a:gd name="connsiteX103" fmla="*/ 1062122 w 1728872"/>
              <a:gd name="connsiteY103" fmla="*/ 2482243 h 2729893"/>
              <a:gd name="connsiteX104" fmla="*/ 1066885 w 1728872"/>
              <a:gd name="connsiteY104" fmla="*/ 2463193 h 2729893"/>
              <a:gd name="connsiteX105" fmla="*/ 1109747 w 1728872"/>
              <a:gd name="connsiteY105" fmla="*/ 2448906 h 2729893"/>
              <a:gd name="connsiteX106" fmla="*/ 1114510 w 1728872"/>
              <a:gd name="connsiteY106" fmla="*/ 2429856 h 2729893"/>
              <a:gd name="connsiteX107" fmla="*/ 1109747 w 1728872"/>
              <a:gd name="connsiteY107" fmla="*/ 2415568 h 2729893"/>
              <a:gd name="connsiteX108" fmla="*/ 1081172 w 1728872"/>
              <a:gd name="connsiteY108" fmla="*/ 2377468 h 2729893"/>
              <a:gd name="connsiteX109" fmla="*/ 1071647 w 1728872"/>
              <a:gd name="connsiteY109" fmla="*/ 2363181 h 2729893"/>
              <a:gd name="connsiteX110" fmla="*/ 1038310 w 1728872"/>
              <a:gd name="connsiteY110" fmla="*/ 2320318 h 2729893"/>
              <a:gd name="connsiteX111" fmla="*/ 1066885 w 1728872"/>
              <a:gd name="connsiteY111" fmla="*/ 2253643 h 2729893"/>
              <a:gd name="connsiteX112" fmla="*/ 1081172 w 1728872"/>
              <a:gd name="connsiteY112" fmla="*/ 2248881 h 2729893"/>
              <a:gd name="connsiteX113" fmla="*/ 1100222 w 1728872"/>
              <a:gd name="connsiteY113" fmla="*/ 2234593 h 2729893"/>
              <a:gd name="connsiteX114" fmla="*/ 1114510 w 1728872"/>
              <a:gd name="connsiteY114" fmla="*/ 2225068 h 2729893"/>
              <a:gd name="connsiteX115" fmla="*/ 1128797 w 1728872"/>
              <a:gd name="connsiteY115" fmla="*/ 2210781 h 2729893"/>
              <a:gd name="connsiteX116" fmla="*/ 1138322 w 1728872"/>
              <a:gd name="connsiteY116" fmla="*/ 2186968 h 2729893"/>
              <a:gd name="connsiteX117" fmla="*/ 1157372 w 1728872"/>
              <a:gd name="connsiteY117" fmla="*/ 2158393 h 2729893"/>
              <a:gd name="connsiteX118" fmla="*/ 1176422 w 1728872"/>
              <a:gd name="connsiteY118" fmla="*/ 2129818 h 2729893"/>
              <a:gd name="connsiteX119" fmla="*/ 1190710 w 1728872"/>
              <a:gd name="connsiteY119" fmla="*/ 2120293 h 2729893"/>
              <a:gd name="connsiteX120" fmla="*/ 1309772 w 1728872"/>
              <a:gd name="connsiteY120" fmla="*/ 2110768 h 2729893"/>
              <a:gd name="connsiteX121" fmla="*/ 1324060 w 1728872"/>
              <a:gd name="connsiteY121" fmla="*/ 2091718 h 2729893"/>
              <a:gd name="connsiteX122" fmla="*/ 1333585 w 1728872"/>
              <a:gd name="connsiteY122" fmla="*/ 2063143 h 2729893"/>
              <a:gd name="connsiteX123" fmla="*/ 1357397 w 1728872"/>
              <a:gd name="connsiteY123" fmla="*/ 2053618 h 2729893"/>
              <a:gd name="connsiteX124" fmla="*/ 1405022 w 1728872"/>
              <a:gd name="connsiteY124" fmla="*/ 2044093 h 2729893"/>
              <a:gd name="connsiteX125" fmla="*/ 1395497 w 1728872"/>
              <a:gd name="connsiteY125" fmla="*/ 2020281 h 2729893"/>
              <a:gd name="connsiteX126" fmla="*/ 1419310 w 1728872"/>
              <a:gd name="connsiteY126" fmla="*/ 2015518 h 2729893"/>
              <a:gd name="connsiteX127" fmla="*/ 1476460 w 1728872"/>
              <a:gd name="connsiteY127" fmla="*/ 2001231 h 2729893"/>
              <a:gd name="connsiteX128" fmla="*/ 1490747 w 1728872"/>
              <a:gd name="connsiteY128" fmla="*/ 1996468 h 2729893"/>
              <a:gd name="connsiteX129" fmla="*/ 1528847 w 1728872"/>
              <a:gd name="connsiteY129" fmla="*/ 1991706 h 2729893"/>
              <a:gd name="connsiteX130" fmla="*/ 1543135 w 1728872"/>
              <a:gd name="connsiteY130" fmla="*/ 1967893 h 2729893"/>
              <a:gd name="connsiteX131" fmla="*/ 1552660 w 1728872"/>
              <a:gd name="connsiteY131" fmla="*/ 1915506 h 2729893"/>
              <a:gd name="connsiteX132" fmla="*/ 1595522 w 1728872"/>
              <a:gd name="connsiteY132" fmla="*/ 1905981 h 2729893"/>
              <a:gd name="connsiteX133" fmla="*/ 1605047 w 1728872"/>
              <a:gd name="connsiteY133" fmla="*/ 1891693 h 2729893"/>
              <a:gd name="connsiteX134" fmla="*/ 1609810 w 1728872"/>
              <a:gd name="connsiteY134" fmla="*/ 1877406 h 2729893"/>
              <a:gd name="connsiteX135" fmla="*/ 1628860 w 1728872"/>
              <a:gd name="connsiteY135" fmla="*/ 1863118 h 2729893"/>
              <a:gd name="connsiteX136" fmla="*/ 1657435 w 1728872"/>
              <a:gd name="connsiteY136" fmla="*/ 1834543 h 2729893"/>
              <a:gd name="connsiteX137" fmla="*/ 1647910 w 1728872"/>
              <a:gd name="connsiteY137" fmla="*/ 1791681 h 2729893"/>
              <a:gd name="connsiteX138" fmla="*/ 1624097 w 1728872"/>
              <a:gd name="connsiteY138" fmla="*/ 1763106 h 2729893"/>
              <a:gd name="connsiteX139" fmla="*/ 1581235 w 1728872"/>
              <a:gd name="connsiteY139" fmla="*/ 1715481 h 2729893"/>
              <a:gd name="connsiteX140" fmla="*/ 1562185 w 1728872"/>
              <a:gd name="connsiteY140" fmla="*/ 1710718 h 2729893"/>
              <a:gd name="connsiteX141" fmla="*/ 1547897 w 1728872"/>
              <a:gd name="connsiteY141" fmla="*/ 1677381 h 2729893"/>
              <a:gd name="connsiteX142" fmla="*/ 1585997 w 1728872"/>
              <a:gd name="connsiteY142" fmla="*/ 1653568 h 2729893"/>
              <a:gd name="connsiteX143" fmla="*/ 1619335 w 1728872"/>
              <a:gd name="connsiteY143" fmla="*/ 1639281 h 2729893"/>
              <a:gd name="connsiteX144" fmla="*/ 1652672 w 1728872"/>
              <a:gd name="connsiteY144" fmla="*/ 1629756 h 2729893"/>
              <a:gd name="connsiteX145" fmla="*/ 1681247 w 1728872"/>
              <a:gd name="connsiteY145" fmla="*/ 1620231 h 2729893"/>
              <a:gd name="connsiteX146" fmla="*/ 1695535 w 1728872"/>
              <a:gd name="connsiteY146" fmla="*/ 1601181 h 2729893"/>
              <a:gd name="connsiteX147" fmla="*/ 1705060 w 1728872"/>
              <a:gd name="connsiteY147" fmla="*/ 1586893 h 2729893"/>
              <a:gd name="connsiteX148" fmla="*/ 1700297 w 1728872"/>
              <a:gd name="connsiteY148" fmla="*/ 1544031 h 2729893"/>
              <a:gd name="connsiteX149" fmla="*/ 1686010 w 1728872"/>
              <a:gd name="connsiteY149" fmla="*/ 1524981 h 2729893"/>
              <a:gd name="connsiteX150" fmla="*/ 1681247 w 1728872"/>
              <a:gd name="connsiteY150" fmla="*/ 1505931 h 2729893"/>
              <a:gd name="connsiteX151" fmla="*/ 1671722 w 1728872"/>
              <a:gd name="connsiteY151" fmla="*/ 1477356 h 2729893"/>
              <a:gd name="connsiteX152" fmla="*/ 1676485 w 1728872"/>
              <a:gd name="connsiteY152" fmla="*/ 1410681 h 2729893"/>
              <a:gd name="connsiteX153" fmla="*/ 1681247 w 1728872"/>
              <a:gd name="connsiteY153" fmla="*/ 1372581 h 2729893"/>
              <a:gd name="connsiteX154" fmla="*/ 1700297 w 1728872"/>
              <a:gd name="connsiteY154" fmla="*/ 1353531 h 2729893"/>
              <a:gd name="connsiteX155" fmla="*/ 1709822 w 1728872"/>
              <a:gd name="connsiteY155" fmla="*/ 1329718 h 2729893"/>
              <a:gd name="connsiteX156" fmla="*/ 1714585 w 1728872"/>
              <a:gd name="connsiteY156" fmla="*/ 1315431 h 2729893"/>
              <a:gd name="connsiteX157" fmla="*/ 1728872 w 1728872"/>
              <a:gd name="connsiteY157" fmla="*/ 1286856 h 2729893"/>
              <a:gd name="connsiteX158" fmla="*/ 1719347 w 1728872"/>
              <a:gd name="connsiteY158" fmla="*/ 1196368 h 2729893"/>
              <a:gd name="connsiteX159" fmla="*/ 1681247 w 1728872"/>
              <a:gd name="connsiteY159" fmla="*/ 1158268 h 2729893"/>
              <a:gd name="connsiteX160" fmla="*/ 1666960 w 1728872"/>
              <a:gd name="connsiteY160" fmla="*/ 1143981 h 2729893"/>
              <a:gd name="connsiteX161" fmla="*/ 1652672 w 1728872"/>
              <a:gd name="connsiteY161" fmla="*/ 1129693 h 2729893"/>
              <a:gd name="connsiteX162" fmla="*/ 1633622 w 1728872"/>
              <a:gd name="connsiteY162" fmla="*/ 1120168 h 2729893"/>
              <a:gd name="connsiteX163" fmla="*/ 1614572 w 1728872"/>
              <a:gd name="connsiteY163" fmla="*/ 1101118 h 2729893"/>
              <a:gd name="connsiteX164" fmla="*/ 1600285 w 1728872"/>
              <a:gd name="connsiteY164" fmla="*/ 1096356 h 2729893"/>
              <a:gd name="connsiteX165" fmla="*/ 1581235 w 1728872"/>
              <a:gd name="connsiteY165" fmla="*/ 1086831 h 2729893"/>
              <a:gd name="connsiteX166" fmla="*/ 1547897 w 1728872"/>
              <a:gd name="connsiteY166" fmla="*/ 1077306 h 2729893"/>
              <a:gd name="connsiteX167" fmla="*/ 1528847 w 1728872"/>
              <a:gd name="connsiteY167" fmla="*/ 1067781 h 2729893"/>
              <a:gd name="connsiteX168" fmla="*/ 1500272 w 1728872"/>
              <a:gd name="connsiteY168" fmla="*/ 1063018 h 2729893"/>
              <a:gd name="connsiteX169" fmla="*/ 1481222 w 1728872"/>
              <a:gd name="connsiteY169" fmla="*/ 1029681 h 2729893"/>
              <a:gd name="connsiteX170" fmla="*/ 1466935 w 1728872"/>
              <a:gd name="connsiteY170" fmla="*/ 986818 h 2729893"/>
              <a:gd name="connsiteX171" fmla="*/ 1457410 w 1728872"/>
              <a:gd name="connsiteY171" fmla="*/ 967768 h 2729893"/>
              <a:gd name="connsiteX172" fmla="*/ 1452647 w 1728872"/>
              <a:gd name="connsiteY172" fmla="*/ 953481 h 2729893"/>
              <a:gd name="connsiteX173" fmla="*/ 1443122 w 1728872"/>
              <a:gd name="connsiteY173" fmla="*/ 929668 h 2729893"/>
              <a:gd name="connsiteX174" fmla="*/ 1452647 w 1728872"/>
              <a:gd name="connsiteY174" fmla="*/ 867756 h 2729893"/>
              <a:gd name="connsiteX175" fmla="*/ 1462172 w 1728872"/>
              <a:gd name="connsiteY175" fmla="*/ 853468 h 2729893"/>
              <a:gd name="connsiteX176" fmla="*/ 1466935 w 1728872"/>
              <a:gd name="connsiteY176" fmla="*/ 839181 h 2729893"/>
              <a:gd name="connsiteX177" fmla="*/ 1500272 w 1728872"/>
              <a:gd name="connsiteY177" fmla="*/ 786793 h 2729893"/>
              <a:gd name="connsiteX178" fmla="*/ 1519322 w 1728872"/>
              <a:gd name="connsiteY178" fmla="*/ 739168 h 2729893"/>
              <a:gd name="connsiteX179" fmla="*/ 1528847 w 1728872"/>
              <a:gd name="connsiteY179" fmla="*/ 715356 h 2729893"/>
              <a:gd name="connsiteX180" fmla="*/ 1543135 w 1728872"/>
              <a:gd name="connsiteY180" fmla="*/ 701068 h 2729893"/>
              <a:gd name="connsiteX181" fmla="*/ 1562185 w 1728872"/>
              <a:gd name="connsiteY181" fmla="*/ 686781 h 2729893"/>
              <a:gd name="connsiteX182" fmla="*/ 1590760 w 1728872"/>
              <a:gd name="connsiteY182" fmla="*/ 643918 h 2729893"/>
              <a:gd name="connsiteX183" fmla="*/ 1600285 w 1728872"/>
              <a:gd name="connsiteY183" fmla="*/ 615343 h 2729893"/>
              <a:gd name="connsiteX184" fmla="*/ 1619335 w 1728872"/>
              <a:gd name="connsiteY184" fmla="*/ 586768 h 2729893"/>
              <a:gd name="connsiteX185" fmla="*/ 1614572 w 1728872"/>
              <a:gd name="connsiteY185" fmla="*/ 491518 h 2729893"/>
              <a:gd name="connsiteX186" fmla="*/ 1585997 w 1728872"/>
              <a:gd name="connsiteY186" fmla="*/ 467706 h 2729893"/>
              <a:gd name="connsiteX187" fmla="*/ 1571710 w 1728872"/>
              <a:gd name="connsiteY187" fmla="*/ 462943 h 2729893"/>
              <a:gd name="connsiteX188" fmla="*/ 1538372 w 1728872"/>
              <a:gd name="connsiteY188" fmla="*/ 448656 h 2729893"/>
              <a:gd name="connsiteX189" fmla="*/ 1533610 w 1728872"/>
              <a:gd name="connsiteY189" fmla="*/ 429606 h 2729893"/>
              <a:gd name="connsiteX190" fmla="*/ 1528847 w 1728872"/>
              <a:gd name="connsiteY190" fmla="*/ 343881 h 2729893"/>
              <a:gd name="connsiteX191" fmla="*/ 1514560 w 1728872"/>
              <a:gd name="connsiteY191" fmla="*/ 324831 h 2729893"/>
              <a:gd name="connsiteX192" fmla="*/ 1505035 w 1728872"/>
              <a:gd name="connsiteY192" fmla="*/ 310543 h 2729893"/>
              <a:gd name="connsiteX193" fmla="*/ 1485985 w 1728872"/>
              <a:gd name="connsiteY193" fmla="*/ 305781 h 2729893"/>
              <a:gd name="connsiteX194" fmla="*/ 1457410 w 1728872"/>
              <a:gd name="connsiteY194" fmla="*/ 296256 h 2729893"/>
              <a:gd name="connsiteX195" fmla="*/ 1481222 w 1728872"/>
              <a:gd name="connsiteY195" fmla="*/ 272443 h 2729893"/>
              <a:gd name="connsiteX196" fmla="*/ 1500272 w 1728872"/>
              <a:gd name="connsiteY196" fmla="*/ 234343 h 2729893"/>
              <a:gd name="connsiteX197" fmla="*/ 1514560 w 1728872"/>
              <a:gd name="connsiteY197" fmla="*/ 162906 h 2729893"/>
              <a:gd name="connsiteX198" fmla="*/ 1519322 w 1728872"/>
              <a:gd name="connsiteY198" fmla="*/ 139093 h 2729893"/>
              <a:gd name="connsiteX199" fmla="*/ 1524085 w 1728872"/>
              <a:gd name="connsiteY199" fmla="*/ 124806 h 2729893"/>
              <a:gd name="connsiteX200" fmla="*/ 1528847 w 1728872"/>
              <a:gd name="connsiteY200" fmla="*/ 105756 h 2729893"/>
              <a:gd name="connsiteX201" fmla="*/ 1547897 w 1728872"/>
              <a:gd name="connsiteY201" fmla="*/ 77181 h 2729893"/>
              <a:gd name="connsiteX202" fmla="*/ 1557422 w 1728872"/>
              <a:gd name="connsiteY202" fmla="*/ 62893 h 2729893"/>
              <a:gd name="connsiteX203" fmla="*/ 1538372 w 1728872"/>
              <a:gd name="connsiteY203" fmla="*/ 20031 h 2729893"/>
              <a:gd name="connsiteX0" fmla="*/ 1538372 w 1728872"/>
              <a:gd name="connsiteY0" fmla="*/ 20031 h 2729893"/>
              <a:gd name="connsiteX1" fmla="*/ 1485985 w 1728872"/>
              <a:gd name="connsiteY1" fmla="*/ 8125 h 2729893"/>
              <a:gd name="connsiteX2" fmla="*/ 1445503 w 1728872"/>
              <a:gd name="connsiteY2" fmla="*/ 3361 h 2729893"/>
              <a:gd name="connsiteX3" fmla="*/ 1338347 w 1728872"/>
              <a:gd name="connsiteY3" fmla="*/ 67656 h 2729893"/>
              <a:gd name="connsiteX4" fmla="*/ 1288341 w 1728872"/>
              <a:gd name="connsiteY4" fmla="*/ 122425 h 2729893"/>
              <a:gd name="connsiteX5" fmla="*/ 1221666 w 1728872"/>
              <a:gd name="connsiteY5" fmla="*/ 124805 h 2729893"/>
              <a:gd name="connsiteX6" fmla="*/ 1202616 w 1728872"/>
              <a:gd name="connsiteY6" fmla="*/ 146238 h 2729893"/>
              <a:gd name="connsiteX7" fmla="*/ 1138322 w 1728872"/>
              <a:gd name="connsiteY7" fmla="*/ 165288 h 2729893"/>
              <a:gd name="connsiteX8" fmla="*/ 1085935 w 1728872"/>
              <a:gd name="connsiteY8" fmla="*/ 243868 h 2729893"/>
              <a:gd name="connsiteX9" fmla="*/ 1059741 w 1728872"/>
              <a:gd name="connsiteY9" fmla="*/ 296256 h 2729893"/>
              <a:gd name="connsiteX10" fmla="*/ 966872 w 1728872"/>
              <a:gd name="connsiteY10" fmla="*/ 267681 h 2729893"/>
              <a:gd name="connsiteX11" fmla="*/ 909722 w 1728872"/>
              <a:gd name="connsiteY11" fmla="*/ 310543 h 2729893"/>
              <a:gd name="connsiteX12" fmla="*/ 885910 w 1728872"/>
              <a:gd name="connsiteY12" fmla="*/ 405793 h 2729893"/>
              <a:gd name="connsiteX13" fmla="*/ 854953 w 1728872"/>
              <a:gd name="connsiteY13" fmla="*/ 489137 h 2729893"/>
              <a:gd name="connsiteX14" fmla="*/ 769229 w 1728872"/>
              <a:gd name="connsiteY14" fmla="*/ 470086 h 2729893"/>
              <a:gd name="connsiteX15" fmla="*/ 716841 w 1728872"/>
              <a:gd name="connsiteY15" fmla="*/ 484375 h 2729893"/>
              <a:gd name="connsiteX16" fmla="*/ 681122 w 1728872"/>
              <a:gd name="connsiteY16" fmla="*/ 524857 h 2729893"/>
              <a:gd name="connsiteX17" fmla="*/ 633497 w 1728872"/>
              <a:gd name="connsiteY17" fmla="*/ 529619 h 2729893"/>
              <a:gd name="connsiteX18" fmla="*/ 631115 w 1728872"/>
              <a:gd name="connsiteY18" fmla="*/ 562956 h 2729893"/>
              <a:gd name="connsiteX19" fmla="*/ 595397 w 1728872"/>
              <a:gd name="connsiteY19" fmla="*/ 577244 h 2729893"/>
              <a:gd name="connsiteX20" fmla="*/ 581110 w 1728872"/>
              <a:gd name="connsiteY20" fmla="*/ 624868 h 2729893"/>
              <a:gd name="connsiteX21" fmla="*/ 564441 w 1728872"/>
              <a:gd name="connsiteY21" fmla="*/ 667731 h 2729893"/>
              <a:gd name="connsiteX22" fmla="*/ 514435 w 1728872"/>
              <a:gd name="connsiteY22" fmla="*/ 686781 h 2729893"/>
              <a:gd name="connsiteX23" fmla="*/ 535866 w 1728872"/>
              <a:gd name="connsiteY23" fmla="*/ 729643 h 2729893"/>
              <a:gd name="connsiteX24" fmla="*/ 571585 w 1728872"/>
              <a:gd name="connsiteY24" fmla="*/ 751075 h 2729893"/>
              <a:gd name="connsiteX25" fmla="*/ 595397 w 1728872"/>
              <a:gd name="connsiteY25" fmla="*/ 746313 h 2729893"/>
              <a:gd name="connsiteX26" fmla="*/ 616828 w 1728872"/>
              <a:gd name="connsiteY26" fmla="*/ 782031 h 2729893"/>
              <a:gd name="connsiteX27" fmla="*/ 604922 w 1728872"/>
              <a:gd name="connsiteY27" fmla="*/ 839181 h 2729893"/>
              <a:gd name="connsiteX28" fmla="*/ 635879 w 1728872"/>
              <a:gd name="connsiteY28" fmla="*/ 874900 h 2729893"/>
              <a:gd name="connsiteX29" fmla="*/ 588253 w 1728872"/>
              <a:gd name="connsiteY29" fmla="*/ 901094 h 2729893"/>
              <a:gd name="connsiteX30" fmla="*/ 566822 w 1728872"/>
              <a:gd name="connsiteY30" fmla="*/ 889186 h 2729893"/>
              <a:gd name="connsiteX31" fmla="*/ 566822 w 1728872"/>
              <a:gd name="connsiteY31" fmla="*/ 958243 h 2729893"/>
              <a:gd name="connsiteX32" fmla="*/ 509672 w 1728872"/>
              <a:gd name="connsiteY32" fmla="*/ 1005868 h 2729893"/>
              <a:gd name="connsiteX33" fmla="*/ 476335 w 1728872"/>
              <a:gd name="connsiteY33" fmla="*/ 986818 h 2729893"/>
              <a:gd name="connsiteX34" fmla="*/ 462047 w 1728872"/>
              <a:gd name="connsiteY34" fmla="*/ 1015393 h 2729893"/>
              <a:gd name="connsiteX35" fmla="*/ 488241 w 1728872"/>
              <a:gd name="connsiteY35" fmla="*/ 1053492 h 2729893"/>
              <a:gd name="connsiteX36" fmla="*/ 490622 w 1728872"/>
              <a:gd name="connsiteY36" fmla="*/ 1155887 h 2729893"/>
              <a:gd name="connsiteX37" fmla="*/ 452522 w 1728872"/>
              <a:gd name="connsiteY37" fmla="*/ 1215418 h 2729893"/>
              <a:gd name="connsiteX38" fmla="*/ 400134 w 1728872"/>
              <a:gd name="connsiteY38" fmla="*/ 1205893 h 2729893"/>
              <a:gd name="connsiteX39" fmla="*/ 385847 w 1728872"/>
              <a:gd name="connsiteY39" fmla="*/ 1258281 h 2729893"/>
              <a:gd name="connsiteX40" fmla="*/ 366798 w 1728872"/>
              <a:gd name="connsiteY40" fmla="*/ 1341624 h 2729893"/>
              <a:gd name="connsiteX41" fmla="*/ 290597 w 1728872"/>
              <a:gd name="connsiteY41" fmla="*/ 1401156 h 2729893"/>
              <a:gd name="connsiteX42" fmla="*/ 242972 w 1728872"/>
              <a:gd name="connsiteY42" fmla="*/ 1453543 h 2729893"/>
              <a:gd name="connsiteX43" fmla="*/ 209635 w 1728872"/>
              <a:gd name="connsiteY43" fmla="*/ 1496406 h 2729893"/>
              <a:gd name="connsiteX44" fmla="*/ 195347 w 1728872"/>
              <a:gd name="connsiteY44" fmla="*/ 1510693 h 2729893"/>
              <a:gd name="connsiteX45" fmla="*/ 157247 w 1728872"/>
              <a:gd name="connsiteY45" fmla="*/ 1539268 h 2729893"/>
              <a:gd name="connsiteX46" fmla="*/ 142960 w 1728872"/>
              <a:gd name="connsiteY46" fmla="*/ 1553556 h 2729893"/>
              <a:gd name="connsiteX47" fmla="*/ 114385 w 1728872"/>
              <a:gd name="connsiteY47" fmla="*/ 1577368 h 2729893"/>
              <a:gd name="connsiteX48" fmla="*/ 109622 w 1728872"/>
              <a:gd name="connsiteY48" fmla="*/ 1591656 h 2729893"/>
              <a:gd name="connsiteX49" fmla="*/ 100097 w 1728872"/>
              <a:gd name="connsiteY49" fmla="*/ 1653568 h 2729893"/>
              <a:gd name="connsiteX50" fmla="*/ 71522 w 1728872"/>
              <a:gd name="connsiteY50" fmla="*/ 1677381 h 2729893"/>
              <a:gd name="connsiteX51" fmla="*/ 38185 w 1728872"/>
              <a:gd name="connsiteY51" fmla="*/ 1720243 h 2729893"/>
              <a:gd name="connsiteX52" fmla="*/ 28660 w 1728872"/>
              <a:gd name="connsiteY52" fmla="*/ 1739293 h 2729893"/>
              <a:gd name="connsiteX53" fmla="*/ 42947 w 1728872"/>
              <a:gd name="connsiteY53" fmla="*/ 1786918 h 2729893"/>
              <a:gd name="connsiteX54" fmla="*/ 47710 w 1728872"/>
              <a:gd name="connsiteY54" fmla="*/ 1805968 h 2729893"/>
              <a:gd name="connsiteX55" fmla="*/ 52472 w 1728872"/>
              <a:gd name="connsiteY55" fmla="*/ 1820256 h 2729893"/>
              <a:gd name="connsiteX56" fmla="*/ 38185 w 1728872"/>
              <a:gd name="connsiteY56" fmla="*/ 1877406 h 2729893"/>
              <a:gd name="connsiteX57" fmla="*/ 28660 w 1728872"/>
              <a:gd name="connsiteY57" fmla="*/ 1905981 h 2729893"/>
              <a:gd name="connsiteX58" fmla="*/ 57235 w 1728872"/>
              <a:gd name="connsiteY58" fmla="*/ 1958368 h 2729893"/>
              <a:gd name="connsiteX59" fmla="*/ 61997 w 1728872"/>
              <a:gd name="connsiteY59" fmla="*/ 1977418 h 2729893"/>
              <a:gd name="connsiteX60" fmla="*/ 23897 w 1728872"/>
              <a:gd name="connsiteY60" fmla="*/ 1977418 h 2729893"/>
              <a:gd name="connsiteX61" fmla="*/ 85 w 1728872"/>
              <a:gd name="connsiteY61" fmla="*/ 1982181 h 2729893"/>
              <a:gd name="connsiteX62" fmla="*/ 19135 w 1728872"/>
              <a:gd name="connsiteY62" fmla="*/ 2020281 h 2729893"/>
              <a:gd name="connsiteX63" fmla="*/ 33422 w 1728872"/>
              <a:gd name="connsiteY63" fmla="*/ 2206018 h 2729893"/>
              <a:gd name="connsiteX64" fmla="*/ 47710 w 1728872"/>
              <a:gd name="connsiteY64" fmla="*/ 2277456 h 2729893"/>
              <a:gd name="connsiteX65" fmla="*/ 66760 w 1728872"/>
              <a:gd name="connsiteY65" fmla="*/ 2301268 h 2729893"/>
              <a:gd name="connsiteX66" fmla="*/ 76285 w 1728872"/>
              <a:gd name="connsiteY66" fmla="*/ 2315556 h 2729893"/>
              <a:gd name="connsiteX67" fmla="*/ 104860 w 1728872"/>
              <a:gd name="connsiteY67" fmla="*/ 2329843 h 2729893"/>
              <a:gd name="connsiteX68" fmla="*/ 157247 w 1728872"/>
              <a:gd name="connsiteY68" fmla="*/ 2391756 h 2729893"/>
              <a:gd name="connsiteX69" fmla="*/ 171535 w 1728872"/>
              <a:gd name="connsiteY69" fmla="*/ 2425093 h 2729893"/>
              <a:gd name="connsiteX70" fmla="*/ 176297 w 1728872"/>
              <a:gd name="connsiteY70" fmla="*/ 2448906 h 2729893"/>
              <a:gd name="connsiteX71" fmla="*/ 190585 w 1728872"/>
              <a:gd name="connsiteY71" fmla="*/ 2467956 h 2729893"/>
              <a:gd name="connsiteX72" fmla="*/ 195347 w 1728872"/>
              <a:gd name="connsiteY72" fmla="*/ 2482243 h 2729893"/>
              <a:gd name="connsiteX73" fmla="*/ 204872 w 1728872"/>
              <a:gd name="connsiteY73" fmla="*/ 2501293 h 2729893"/>
              <a:gd name="connsiteX74" fmla="*/ 209635 w 1728872"/>
              <a:gd name="connsiteY74" fmla="*/ 2525106 h 2729893"/>
              <a:gd name="connsiteX75" fmla="*/ 233447 w 1728872"/>
              <a:gd name="connsiteY75" fmla="*/ 2567968 h 2729893"/>
              <a:gd name="connsiteX76" fmla="*/ 238210 w 1728872"/>
              <a:gd name="connsiteY76" fmla="*/ 2582256 h 2729893"/>
              <a:gd name="connsiteX77" fmla="*/ 262022 w 1728872"/>
              <a:gd name="connsiteY77" fmla="*/ 2606068 h 2729893"/>
              <a:gd name="connsiteX78" fmla="*/ 271547 w 1728872"/>
              <a:gd name="connsiteY78" fmla="*/ 2620356 h 2729893"/>
              <a:gd name="connsiteX79" fmla="*/ 300122 w 1728872"/>
              <a:gd name="connsiteY79" fmla="*/ 2625118 h 2729893"/>
              <a:gd name="connsiteX80" fmla="*/ 395372 w 1728872"/>
              <a:gd name="connsiteY80" fmla="*/ 2653693 h 2729893"/>
              <a:gd name="connsiteX81" fmla="*/ 395372 w 1728872"/>
              <a:gd name="connsiteY81" fmla="*/ 2653693 h 2729893"/>
              <a:gd name="connsiteX82" fmla="*/ 452522 w 1728872"/>
              <a:gd name="connsiteY82" fmla="*/ 2672743 h 2729893"/>
              <a:gd name="connsiteX83" fmla="*/ 476335 w 1728872"/>
              <a:gd name="connsiteY83" fmla="*/ 2682268 h 2729893"/>
              <a:gd name="connsiteX84" fmla="*/ 504910 w 1728872"/>
              <a:gd name="connsiteY84" fmla="*/ 2691793 h 2729893"/>
              <a:gd name="connsiteX85" fmla="*/ 552535 w 1728872"/>
              <a:gd name="connsiteY85" fmla="*/ 2701318 h 2729893"/>
              <a:gd name="connsiteX86" fmla="*/ 600160 w 1728872"/>
              <a:gd name="connsiteY86" fmla="*/ 2715606 h 2729893"/>
              <a:gd name="connsiteX87" fmla="*/ 628735 w 1728872"/>
              <a:gd name="connsiteY87" fmla="*/ 2725131 h 2729893"/>
              <a:gd name="connsiteX88" fmla="*/ 643022 w 1728872"/>
              <a:gd name="connsiteY88" fmla="*/ 2729893 h 2729893"/>
              <a:gd name="connsiteX89" fmla="*/ 652547 w 1728872"/>
              <a:gd name="connsiteY89" fmla="*/ 2663218 h 2729893"/>
              <a:gd name="connsiteX90" fmla="*/ 666835 w 1728872"/>
              <a:gd name="connsiteY90" fmla="*/ 2653693 h 2729893"/>
              <a:gd name="connsiteX91" fmla="*/ 695410 w 1728872"/>
              <a:gd name="connsiteY91" fmla="*/ 2644168 h 2729893"/>
              <a:gd name="connsiteX92" fmla="*/ 709697 w 1728872"/>
              <a:gd name="connsiteY92" fmla="*/ 2634643 h 2729893"/>
              <a:gd name="connsiteX93" fmla="*/ 738272 w 1728872"/>
              <a:gd name="connsiteY93" fmla="*/ 2625118 h 2729893"/>
              <a:gd name="connsiteX94" fmla="*/ 771610 w 1728872"/>
              <a:gd name="connsiteY94" fmla="*/ 2610831 h 2729893"/>
              <a:gd name="connsiteX95" fmla="*/ 800185 w 1728872"/>
              <a:gd name="connsiteY95" fmla="*/ 2587018 h 2729893"/>
              <a:gd name="connsiteX96" fmla="*/ 833522 w 1728872"/>
              <a:gd name="connsiteY96" fmla="*/ 2553681 h 2729893"/>
              <a:gd name="connsiteX97" fmla="*/ 895435 w 1728872"/>
              <a:gd name="connsiteY97" fmla="*/ 2534631 h 2729893"/>
              <a:gd name="connsiteX98" fmla="*/ 924010 w 1728872"/>
              <a:gd name="connsiteY98" fmla="*/ 2520343 h 2729893"/>
              <a:gd name="connsiteX99" fmla="*/ 962110 w 1728872"/>
              <a:gd name="connsiteY99" fmla="*/ 2510818 h 2729893"/>
              <a:gd name="connsiteX100" fmla="*/ 976397 w 1728872"/>
              <a:gd name="connsiteY100" fmla="*/ 2506056 h 2729893"/>
              <a:gd name="connsiteX101" fmla="*/ 995447 w 1728872"/>
              <a:gd name="connsiteY101" fmla="*/ 2501293 h 2729893"/>
              <a:gd name="connsiteX102" fmla="*/ 1014497 w 1728872"/>
              <a:gd name="connsiteY102" fmla="*/ 2491768 h 2729893"/>
              <a:gd name="connsiteX103" fmla="*/ 1062122 w 1728872"/>
              <a:gd name="connsiteY103" fmla="*/ 2482243 h 2729893"/>
              <a:gd name="connsiteX104" fmla="*/ 1066885 w 1728872"/>
              <a:gd name="connsiteY104" fmla="*/ 2463193 h 2729893"/>
              <a:gd name="connsiteX105" fmla="*/ 1109747 w 1728872"/>
              <a:gd name="connsiteY105" fmla="*/ 2448906 h 2729893"/>
              <a:gd name="connsiteX106" fmla="*/ 1114510 w 1728872"/>
              <a:gd name="connsiteY106" fmla="*/ 2429856 h 2729893"/>
              <a:gd name="connsiteX107" fmla="*/ 1109747 w 1728872"/>
              <a:gd name="connsiteY107" fmla="*/ 2415568 h 2729893"/>
              <a:gd name="connsiteX108" fmla="*/ 1081172 w 1728872"/>
              <a:gd name="connsiteY108" fmla="*/ 2377468 h 2729893"/>
              <a:gd name="connsiteX109" fmla="*/ 1071647 w 1728872"/>
              <a:gd name="connsiteY109" fmla="*/ 2363181 h 2729893"/>
              <a:gd name="connsiteX110" fmla="*/ 1038310 w 1728872"/>
              <a:gd name="connsiteY110" fmla="*/ 2320318 h 2729893"/>
              <a:gd name="connsiteX111" fmla="*/ 1066885 w 1728872"/>
              <a:gd name="connsiteY111" fmla="*/ 2253643 h 2729893"/>
              <a:gd name="connsiteX112" fmla="*/ 1081172 w 1728872"/>
              <a:gd name="connsiteY112" fmla="*/ 2248881 h 2729893"/>
              <a:gd name="connsiteX113" fmla="*/ 1100222 w 1728872"/>
              <a:gd name="connsiteY113" fmla="*/ 2234593 h 2729893"/>
              <a:gd name="connsiteX114" fmla="*/ 1114510 w 1728872"/>
              <a:gd name="connsiteY114" fmla="*/ 2225068 h 2729893"/>
              <a:gd name="connsiteX115" fmla="*/ 1128797 w 1728872"/>
              <a:gd name="connsiteY115" fmla="*/ 2210781 h 2729893"/>
              <a:gd name="connsiteX116" fmla="*/ 1138322 w 1728872"/>
              <a:gd name="connsiteY116" fmla="*/ 2186968 h 2729893"/>
              <a:gd name="connsiteX117" fmla="*/ 1157372 w 1728872"/>
              <a:gd name="connsiteY117" fmla="*/ 2158393 h 2729893"/>
              <a:gd name="connsiteX118" fmla="*/ 1176422 w 1728872"/>
              <a:gd name="connsiteY118" fmla="*/ 2129818 h 2729893"/>
              <a:gd name="connsiteX119" fmla="*/ 1190710 w 1728872"/>
              <a:gd name="connsiteY119" fmla="*/ 2120293 h 2729893"/>
              <a:gd name="connsiteX120" fmla="*/ 1309772 w 1728872"/>
              <a:gd name="connsiteY120" fmla="*/ 2110768 h 2729893"/>
              <a:gd name="connsiteX121" fmla="*/ 1324060 w 1728872"/>
              <a:gd name="connsiteY121" fmla="*/ 2091718 h 2729893"/>
              <a:gd name="connsiteX122" fmla="*/ 1333585 w 1728872"/>
              <a:gd name="connsiteY122" fmla="*/ 2063143 h 2729893"/>
              <a:gd name="connsiteX123" fmla="*/ 1357397 w 1728872"/>
              <a:gd name="connsiteY123" fmla="*/ 2053618 h 2729893"/>
              <a:gd name="connsiteX124" fmla="*/ 1405022 w 1728872"/>
              <a:gd name="connsiteY124" fmla="*/ 2044093 h 2729893"/>
              <a:gd name="connsiteX125" fmla="*/ 1395497 w 1728872"/>
              <a:gd name="connsiteY125" fmla="*/ 2020281 h 2729893"/>
              <a:gd name="connsiteX126" fmla="*/ 1419310 w 1728872"/>
              <a:gd name="connsiteY126" fmla="*/ 2015518 h 2729893"/>
              <a:gd name="connsiteX127" fmla="*/ 1476460 w 1728872"/>
              <a:gd name="connsiteY127" fmla="*/ 2001231 h 2729893"/>
              <a:gd name="connsiteX128" fmla="*/ 1490747 w 1728872"/>
              <a:gd name="connsiteY128" fmla="*/ 1996468 h 2729893"/>
              <a:gd name="connsiteX129" fmla="*/ 1528847 w 1728872"/>
              <a:gd name="connsiteY129" fmla="*/ 1991706 h 2729893"/>
              <a:gd name="connsiteX130" fmla="*/ 1543135 w 1728872"/>
              <a:gd name="connsiteY130" fmla="*/ 1967893 h 2729893"/>
              <a:gd name="connsiteX131" fmla="*/ 1552660 w 1728872"/>
              <a:gd name="connsiteY131" fmla="*/ 1915506 h 2729893"/>
              <a:gd name="connsiteX132" fmla="*/ 1595522 w 1728872"/>
              <a:gd name="connsiteY132" fmla="*/ 1905981 h 2729893"/>
              <a:gd name="connsiteX133" fmla="*/ 1605047 w 1728872"/>
              <a:gd name="connsiteY133" fmla="*/ 1891693 h 2729893"/>
              <a:gd name="connsiteX134" fmla="*/ 1609810 w 1728872"/>
              <a:gd name="connsiteY134" fmla="*/ 1877406 h 2729893"/>
              <a:gd name="connsiteX135" fmla="*/ 1628860 w 1728872"/>
              <a:gd name="connsiteY135" fmla="*/ 1863118 h 2729893"/>
              <a:gd name="connsiteX136" fmla="*/ 1657435 w 1728872"/>
              <a:gd name="connsiteY136" fmla="*/ 1834543 h 2729893"/>
              <a:gd name="connsiteX137" fmla="*/ 1647910 w 1728872"/>
              <a:gd name="connsiteY137" fmla="*/ 1791681 h 2729893"/>
              <a:gd name="connsiteX138" fmla="*/ 1624097 w 1728872"/>
              <a:gd name="connsiteY138" fmla="*/ 1763106 h 2729893"/>
              <a:gd name="connsiteX139" fmla="*/ 1581235 w 1728872"/>
              <a:gd name="connsiteY139" fmla="*/ 1715481 h 2729893"/>
              <a:gd name="connsiteX140" fmla="*/ 1562185 w 1728872"/>
              <a:gd name="connsiteY140" fmla="*/ 1710718 h 2729893"/>
              <a:gd name="connsiteX141" fmla="*/ 1547897 w 1728872"/>
              <a:gd name="connsiteY141" fmla="*/ 1677381 h 2729893"/>
              <a:gd name="connsiteX142" fmla="*/ 1585997 w 1728872"/>
              <a:gd name="connsiteY142" fmla="*/ 1653568 h 2729893"/>
              <a:gd name="connsiteX143" fmla="*/ 1619335 w 1728872"/>
              <a:gd name="connsiteY143" fmla="*/ 1639281 h 2729893"/>
              <a:gd name="connsiteX144" fmla="*/ 1652672 w 1728872"/>
              <a:gd name="connsiteY144" fmla="*/ 1629756 h 2729893"/>
              <a:gd name="connsiteX145" fmla="*/ 1681247 w 1728872"/>
              <a:gd name="connsiteY145" fmla="*/ 1620231 h 2729893"/>
              <a:gd name="connsiteX146" fmla="*/ 1695535 w 1728872"/>
              <a:gd name="connsiteY146" fmla="*/ 1601181 h 2729893"/>
              <a:gd name="connsiteX147" fmla="*/ 1705060 w 1728872"/>
              <a:gd name="connsiteY147" fmla="*/ 1586893 h 2729893"/>
              <a:gd name="connsiteX148" fmla="*/ 1700297 w 1728872"/>
              <a:gd name="connsiteY148" fmla="*/ 1544031 h 2729893"/>
              <a:gd name="connsiteX149" fmla="*/ 1686010 w 1728872"/>
              <a:gd name="connsiteY149" fmla="*/ 1524981 h 2729893"/>
              <a:gd name="connsiteX150" fmla="*/ 1681247 w 1728872"/>
              <a:gd name="connsiteY150" fmla="*/ 1505931 h 2729893"/>
              <a:gd name="connsiteX151" fmla="*/ 1671722 w 1728872"/>
              <a:gd name="connsiteY151" fmla="*/ 1477356 h 2729893"/>
              <a:gd name="connsiteX152" fmla="*/ 1676485 w 1728872"/>
              <a:gd name="connsiteY152" fmla="*/ 1410681 h 2729893"/>
              <a:gd name="connsiteX153" fmla="*/ 1681247 w 1728872"/>
              <a:gd name="connsiteY153" fmla="*/ 1372581 h 2729893"/>
              <a:gd name="connsiteX154" fmla="*/ 1700297 w 1728872"/>
              <a:gd name="connsiteY154" fmla="*/ 1353531 h 2729893"/>
              <a:gd name="connsiteX155" fmla="*/ 1709822 w 1728872"/>
              <a:gd name="connsiteY155" fmla="*/ 1329718 h 2729893"/>
              <a:gd name="connsiteX156" fmla="*/ 1714585 w 1728872"/>
              <a:gd name="connsiteY156" fmla="*/ 1315431 h 2729893"/>
              <a:gd name="connsiteX157" fmla="*/ 1728872 w 1728872"/>
              <a:gd name="connsiteY157" fmla="*/ 1286856 h 2729893"/>
              <a:gd name="connsiteX158" fmla="*/ 1719347 w 1728872"/>
              <a:gd name="connsiteY158" fmla="*/ 1196368 h 2729893"/>
              <a:gd name="connsiteX159" fmla="*/ 1681247 w 1728872"/>
              <a:gd name="connsiteY159" fmla="*/ 1158268 h 2729893"/>
              <a:gd name="connsiteX160" fmla="*/ 1666960 w 1728872"/>
              <a:gd name="connsiteY160" fmla="*/ 1143981 h 2729893"/>
              <a:gd name="connsiteX161" fmla="*/ 1652672 w 1728872"/>
              <a:gd name="connsiteY161" fmla="*/ 1129693 h 2729893"/>
              <a:gd name="connsiteX162" fmla="*/ 1633622 w 1728872"/>
              <a:gd name="connsiteY162" fmla="*/ 1120168 h 2729893"/>
              <a:gd name="connsiteX163" fmla="*/ 1614572 w 1728872"/>
              <a:gd name="connsiteY163" fmla="*/ 1101118 h 2729893"/>
              <a:gd name="connsiteX164" fmla="*/ 1600285 w 1728872"/>
              <a:gd name="connsiteY164" fmla="*/ 1096356 h 2729893"/>
              <a:gd name="connsiteX165" fmla="*/ 1581235 w 1728872"/>
              <a:gd name="connsiteY165" fmla="*/ 1086831 h 2729893"/>
              <a:gd name="connsiteX166" fmla="*/ 1547897 w 1728872"/>
              <a:gd name="connsiteY166" fmla="*/ 1077306 h 2729893"/>
              <a:gd name="connsiteX167" fmla="*/ 1528847 w 1728872"/>
              <a:gd name="connsiteY167" fmla="*/ 1067781 h 2729893"/>
              <a:gd name="connsiteX168" fmla="*/ 1500272 w 1728872"/>
              <a:gd name="connsiteY168" fmla="*/ 1063018 h 2729893"/>
              <a:gd name="connsiteX169" fmla="*/ 1481222 w 1728872"/>
              <a:gd name="connsiteY169" fmla="*/ 1029681 h 2729893"/>
              <a:gd name="connsiteX170" fmla="*/ 1466935 w 1728872"/>
              <a:gd name="connsiteY170" fmla="*/ 986818 h 2729893"/>
              <a:gd name="connsiteX171" fmla="*/ 1457410 w 1728872"/>
              <a:gd name="connsiteY171" fmla="*/ 967768 h 2729893"/>
              <a:gd name="connsiteX172" fmla="*/ 1452647 w 1728872"/>
              <a:gd name="connsiteY172" fmla="*/ 953481 h 2729893"/>
              <a:gd name="connsiteX173" fmla="*/ 1443122 w 1728872"/>
              <a:gd name="connsiteY173" fmla="*/ 929668 h 2729893"/>
              <a:gd name="connsiteX174" fmla="*/ 1452647 w 1728872"/>
              <a:gd name="connsiteY174" fmla="*/ 867756 h 2729893"/>
              <a:gd name="connsiteX175" fmla="*/ 1462172 w 1728872"/>
              <a:gd name="connsiteY175" fmla="*/ 853468 h 2729893"/>
              <a:gd name="connsiteX176" fmla="*/ 1466935 w 1728872"/>
              <a:gd name="connsiteY176" fmla="*/ 839181 h 2729893"/>
              <a:gd name="connsiteX177" fmla="*/ 1500272 w 1728872"/>
              <a:gd name="connsiteY177" fmla="*/ 786793 h 2729893"/>
              <a:gd name="connsiteX178" fmla="*/ 1519322 w 1728872"/>
              <a:gd name="connsiteY178" fmla="*/ 739168 h 2729893"/>
              <a:gd name="connsiteX179" fmla="*/ 1528847 w 1728872"/>
              <a:gd name="connsiteY179" fmla="*/ 715356 h 2729893"/>
              <a:gd name="connsiteX180" fmla="*/ 1543135 w 1728872"/>
              <a:gd name="connsiteY180" fmla="*/ 701068 h 2729893"/>
              <a:gd name="connsiteX181" fmla="*/ 1562185 w 1728872"/>
              <a:gd name="connsiteY181" fmla="*/ 686781 h 2729893"/>
              <a:gd name="connsiteX182" fmla="*/ 1590760 w 1728872"/>
              <a:gd name="connsiteY182" fmla="*/ 643918 h 2729893"/>
              <a:gd name="connsiteX183" fmla="*/ 1600285 w 1728872"/>
              <a:gd name="connsiteY183" fmla="*/ 615343 h 2729893"/>
              <a:gd name="connsiteX184" fmla="*/ 1619335 w 1728872"/>
              <a:gd name="connsiteY184" fmla="*/ 586768 h 2729893"/>
              <a:gd name="connsiteX185" fmla="*/ 1614572 w 1728872"/>
              <a:gd name="connsiteY185" fmla="*/ 491518 h 2729893"/>
              <a:gd name="connsiteX186" fmla="*/ 1585997 w 1728872"/>
              <a:gd name="connsiteY186" fmla="*/ 467706 h 2729893"/>
              <a:gd name="connsiteX187" fmla="*/ 1571710 w 1728872"/>
              <a:gd name="connsiteY187" fmla="*/ 462943 h 2729893"/>
              <a:gd name="connsiteX188" fmla="*/ 1538372 w 1728872"/>
              <a:gd name="connsiteY188" fmla="*/ 448656 h 2729893"/>
              <a:gd name="connsiteX189" fmla="*/ 1533610 w 1728872"/>
              <a:gd name="connsiteY189" fmla="*/ 429606 h 2729893"/>
              <a:gd name="connsiteX190" fmla="*/ 1528847 w 1728872"/>
              <a:gd name="connsiteY190" fmla="*/ 343881 h 2729893"/>
              <a:gd name="connsiteX191" fmla="*/ 1514560 w 1728872"/>
              <a:gd name="connsiteY191" fmla="*/ 324831 h 2729893"/>
              <a:gd name="connsiteX192" fmla="*/ 1505035 w 1728872"/>
              <a:gd name="connsiteY192" fmla="*/ 310543 h 2729893"/>
              <a:gd name="connsiteX193" fmla="*/ 1485985 w 1728872"/>
              <a:gd name="connsiteY193" fmla="*/ 305781 h 2729893"/>
              <a:gd name="connsiteX194" fmla="*/ 1457410 w 1728872"/>
              <a:gd name="connsiteY194" fmla="*/ 296256 h 2729893"/>
              <a:gd name="connsiteX195" fmla="*/ 1481222 w 1728872"/>
              <a:gd name="connsiteY195" fmla="*/ 272443 h 2729893"/>
              <a:gd name="connsiteX196" fmla="*/ 1500272 w 1728872"/>
              <a:gd name="connsiteY196" fmla="*/ 234343 h 2729893"/>
              <a:gd name="connsiteX197" fmla="*/ 1514560 w 1728872"/>
              <a:gd name="connsiteY197" fmla="*/ 162906 h 2729893"/>
              <a:gd name="connsiteX198" fmla="*/ 1519322 w 1728872"/>
              <a:gd name="connsiteY198" fmla="*/ 139093 h 2729893"/>
              <a:gd name="connsiteX199" fmla="*/ 1524085 w 1728872"/>
              <a:gd name="connsiteY199" fmla="*/ 124806 h 2729893"/>
              <a:gd name="connsiteX200" fmla="*/ 1528847 w 1728872"/>
              <a:gd name="connsiteY200" fmla="*/ 105756 h 2729893"/>
              <a:gd name="connsiteX201" fmla="*/ 1547897 w 1728872"/>
              <a:gd name="connsiteY201" fmla="*/ 77181 h 2729893"/>
              <a:gd name="connsiteX202" fmla="*/ 1557422 w 1728872"/>
              <a:gd name="connsiteY202" fmla="*/ 62893 h 2729893"/>
              <a:gd name="connsiteX203" fmla="*/ 1538372 w 1728872"/>
              <a:gd name="connsiteY203" fmla="*/ 20031 h 2729893"/>
              <a:gd name="connsiteX0" fmla="*/ 1538372 w 1728872"/>
              <a:gd name="connsiteY0" fmla="*/ 20031 h 2729893"/>
              <a:gd name="connsiteX1" fmla="*/ 1485985 w 1728872"/>
              <a:gd name="connsiteY1" fmla="*/ 8125 h 2729893"/>
              <a:gd name="connsiteX2" fmla="*/ 1445503 w 1728872"/>
              <a:gd name="connsiteY2" fmla="*/ 3361 h 2729893"/>
              <a:gd name="connsiteX3" fmla="*/ 1338347 w 1728872"/>
              <a:gd name="connsiteY3" fmla="*/ 67656 h 2729893"/>
              <a:gd name="connsiteX4" fmla="*/ 1288341 w 1728872"/>
              <a:gd name="connsiteY4" fmla="*/ 122425 h 2729893"/>
              <a:gd name="connsiteX5" fmla="*/ 1221666 w 1728872"/>
              <a:gd name="connsiteY5" fmla="*/ 124805 h 2729893"/>
              <a:gd name="connsiteX6" fmla="*/ 1202616 w 1728872"/>
              <a:gd name="connsiteY6" fmla="*/ 146238 h 2729893"/>
              <a:gd name="connsiteX7" fmla="*/ 1138322 w 1728872"/>
              <a:gd name="connsiteY7" fmla="*/ 165288 h 2729893"/>
              <a:gd name="connsiteX8" fmla="*/ 1085935 w 1728872"/>
              <a:gd name="connsiteY8" fmla="*/ 243868 h 2729893"/>
              <a:gd name="connsiteX9" fmla="*/ 1059741 w 1728872"/>
              <a:gd name="connsiteY9" fmla="*/ 296256 h 2729893"/>
              <a:gd name="connsiteX10" fmla="*/ 966872 w 1728872"/>
              <a:gd name="connsiteY10" fmla="*/ 267681 h 2729893"/>
              <a:gd name="connsiteX11" fmla="*/ 909722 w 1728872"/>
              <a:gd name="connsiteY11" fmla="*/ 310543 h 2729893"/>
              <a:gd name="connsiteX12" fmla="*/ 885910 w 1728872"/>
              <a:gd name="connsiteY12" fmla="*/ 405793 h 2729893"/>
              <a:gd name="connsiteX13" fmla="*/ 854953 w 1728872"/>
              <a:gd name="connsiteY13" fmla="*/ 489137 h 2729893"/>
              <a:gd name="connsiteX14" fmla="*/ 769229 w 1728872"/>
              <a:gd name="connsiteY14" fmla="*/ 470086 h 2729893"/>
              <a:gd name="connsiteX15" fmla="*/ 716841 w 1728872"/>
              <a:gd name="connsiteY15" fmla="*/ 484375 h 2729893"/>
              <a:gd name="connsiteX16" fmla="*/ 681122 w 1728872"/>
              <a:gd name="connsiteY16" fmla="*/ 524857 h 2729893"/>
              <a:gd name="connsiteX17" fmla="*/ 633497 w 1728872"/>
              <a:gd name="connsiteY17" fmla="*/ 529619 h 2729893"/>
              <a:gd name="connsiteX18" fmla="*/ 631115 w 1728872"/>
              <a:gd name="connsiteY18" fmla="*/ 562956 h 2729893"/>
              <a:gd name="connsiteX19" fmla="*/ 595397 w 1728872"/>
              <a:gd name="connsiteY19" fmla="*/ 577244 h 2729893"/>
              <a:gd name="connsiteX20" fmla="*/ 581110 w 1728872"/>
              <a:gd name="connsiteY20" fmla="*/ 624868 h 2729893"/>
              <a:gd name="connsiteX21" fmla="*/ 564441 w 1728872"/>
              <a:gd name="connsiteY21" fmla="*/ 667731 h 2729893"/>
              <a:gd name="connsiteX22" fmla="*/ 514435 w 1728872"/>
              <a:gd name="connsiteY22" fmla="*/ 686781 h 2729893"/>
              <a:gd name="connsiteX23" fmla="*/ 535866 w 1728872"/>
              <a:gd name="connsiteY23" fmla="*/ 729643 h 2729893"/>
              <a:gd name="connsiteX24" fmla="*/ 571585 w 1728872"/>
              <a:gd name="connsiteY24" fmla="*/ 751075 h 2729893"/>
              <a:gd name="connsiteX25" fmla="*/ 595397 w 1728872"/>
              <a:gd name="connsiteY25" fmla="*/ 746313 h 2729893"/>
              <a:gd name="connsiteX26" fmla="*/ 616828 w 1728872"/>
              <a:gd name="connsiteY26" fmla="*/ 782031 h 2729893"/>
              <a:gd name="connsiteX27" fmla="*/ 604922 w 1728872"/>
              <a:gd name="connsiteY27" fmla="*/ 839181 h 2729893"/>
              <a:gd name="connsiteX28" fmla="*/ 635879 w 1728872"/>
              <a:gd name="connsiteY28" fmla="*/ 874900 h 2729893"/>
              <a:gd name="connsiteX29" fmla="*/ 588253 w 1728872"/>
              <a:gd name="connsiteY29" fmla="*/ 901094 h 2729893"/>
              <a:gd name="connsiteX30" fmla="*/ 566822 w 1728872"/>
              <a:gd name="connsiteY30" fmla="*/ 889186 h 2729893"/>
              <a:gd name="connsiteX31" fmla="*/ 566822 w 1728872"/>
              <a:gd name="connsiteY31" fmla="*/ 958243 h 2729893"/>
              <a:gd name="connsiteX32" fmla="*/ 509672 w 1728872"/>
              <a:gd name="connsiteY32" fmla="*/ 1005868 h 2729893"/>
              <a:gd name="connsiteX33" fmla="*/ 476335 w 1728872"/>
              <a:gd name="connsiteY33" fmla="*/ 986818 h 2729893"/>
              <a:gd name="connsiteX34" fmla="*/ 462047 w 1728872"/>
              <a:gd name="connsiteY34" fmla="*/ 1015393 h 2729893"/>
              <a:gd name="connsiteX35" fmla="*/ 488241 w 1728872"/>
              <a:gd name="connsiteY35" fmla="*/ 1053492 h 2729893"/>
              <a:gd name="connsiteX36" fmla="*/ 490622 w 1728872"/>
              <a:gd name="connsiteY36" fmla="*/ 1155887 h 2729893"/>
              <a:gd name="connsiteX37" fmla="*/ 452522 w 1728872"/>
              <a:gd name="connsiteY37" fmla="*/ 1215418 h 2729893"/>
              <a:gd name="connsiteX38" fmla="*/ 400134 w 1728872"/>
              <a:gd name="connsiteY38" fmla="*/ 1205893 h 2729893"/>
              <a:gd name="connsiteX39" fmla="*/ 385847 w 1728872"/>
              <a:gd name="connsiteY39" fmla="*/ 1258281 h 2729893"/>
              <a:gd name="connsiteX40" fmla="*/ 366798 w 1728872"/>
              <a:gd name="connsiteY40" fmla="*/ 1341624 h 2729893"/>
              <a:gd name="connsiteX41" fmla="*/ 290597 w 1728872"/>
              <a:gd name="connsiteY41" fmla="*/ 1401156 h 2729893"/>
              <a:gd name="connsiteX42" fmla="*/ 242972 w 1728872"/>
              <a:gd name="connsiteY42" fmla="*/ 1453543 h 2729893"/>
              <a:gd name="connsiteX43" fmla="*/ 209635 w 1728872"/>
              <a:gd name="connsiteY43" fmla="*/ 1496406 h 2729893"/>
              <a:gd name="connsiteX44" fmla="*/ 157247 w 1728872"/>
              <a:gd name="connsiteY44" fmla="*/ 1539268 h 2729893"/>
              <a:gd name="connsiteX45" fmla="*/ 142960 w 1728872"/>
              <a:gd name="connsiteY45" fmla="*/ 1553556 h 2729893"/>
              <a:gd name="connsiteX46" fmla="*/ 114385 w 1728872"/>
              <a:gd name="connsiteY46" fmla="*/ 1577368 h 2729893"/>
              <a:gd name="connsiteX47" fmla="*/ 109622 w 1728872"/>
              <a:gd name="connsiteY47" fmla="*/ 1591656 h 2729893"/>
              <a:gd name="connsiteX48" fmla="*/ 100097 w 1728872"/>
              <a:gd name="connsiteY48" fmla="*/ 1653568 h 2729893"/>
              <a:gd name="connsiteX49" fmla="*/ 71522 w 1728872"/>
              <a:gd name="connsiteY49" fmla="*/ 1677381 h 2729893"/>
              <a:gd name="connsiteX50" fmla="*/ 38185 w 1728872"/>
              <a:gd name="connsiteY50" fmla="*/ 1720243 h 2729893"/>
              <a:gd name="connsiteX51" fmla="*/ 28660 w 1728872"/>
              <a:gd name="connsiteY51" fmla="*/ 1739293 h 2729893"/>
              <a:gd name="connsiteX52" fmla="*/ 42947 w 1728872"/>
              <a:gd name="connsiteY52" fmla="*/ 1786918 h 2729893"/>
              <a:gd name="connsiteX53" fmla="*/ 47710 w 1728872"/>
              <a:gd name="connsiteY53" fmla="*/ 1805968 h 2729893"/>
              <a:gd name="connsiteX54" fmla="*/ 52472 w 1728872"/>
              <a:gd name="connsiteY54" fmla="*/ 1820256 h 2729893"/>
              <a:gd name="connsiteX55" fmla="*/ 38185 w 1728872"/>
              <a:gd name="connsiteY55" fmla="*/ 1877406 h 2729893"/>
              <a:gd name="connsiteX56" fmla="*/ 28660 w 1728872"/>
              <a:gd name="connsiteY56" fmla="*/ 1905981 h 2729893"/>
              <a:gd name="connsiteX57" fmla="*/ 57235 w 1728872"/>
              <a:gd name="connsiteY57" fmla="*/ 1958368 h 2729893"/>
              <a:gd name="connsiteX58" fmla="*/ 61997 w 1728872"/>
              <a:gd name="connsiteY58" fmla="*/ 1977418 h 2729893"/>
              <a:gd name="connsiteX59" fmla="*/ 23897 w 1728872"/>
              <a:gd name="connsiteY59" fmla="*/ 1977418 h 2729893"/>
              <a:gd name="connsiteX60" fmla="*/ 85 w 1728872"/>
              <a:gd name="connsiteY60" fmla="*/ 1982181 h 2729893"/>
              <a:gd name="connsiteX61" fmla="*/ 19135 w 1728872"/>
              <a:gd name="connsiteY61" fmla="*/ 2020281 h 2729893"/>
              <a:gd name="connsiteX62" fmla="*/ 33422 w 1728872"/>
              <a:gd name="connsiteY62" fmla="*/ 2206018 h 2729893"/>
              <a:gd name="connsiteX63" fmla="*/ 47710 w 1728872"/>
              <a:gd name="connsiteY63" fmla="*/ 2277456 h 2729893"/>
              <a:gd name="connsiteX64" fmla="*/ 66760 w 1728872"/>
              <a:gd name="connsiteY64" fmla="*/ 2301268 h 2729893"/>
              <a:gd name="connsiteX65" fmla="*/ 76285 w 1728872"/>
              <a:gd name="connsiteY65" fmla="*/ 2315556 h 2729893"/>
              <a:gd name="connsiteX66" fmla="*/ 104860 w 1728872"/>
              <a:gd name="connsiteY66" fmla="*/ 2329843 h 2729893"/>
              <a:gd name="connsiteX67" fmla="*/ 157247 w 1728872"/>
              <a:gd name="connsiteY67" fmla="*/ 2391756 h 2729893"/>
              <a:gd name="connsiteX68" fmla="*/ 171535 w 1728872"/>
              <a:gd name="connsiteY68" fmla="*/ 2425093 h 2729893"/>
              <a:gd name="connsiteX69" fmla="*/ 176297 w 1728872"/>
              <a:gd name="connsiteY69" fmla="*/ 2448906 h 2729893"/>
              <a:gd name="connsiteX70" fmla="*/ 190585 w 1728872"/>
              <a:gd name="connsiteY70" fmla="*/ 2467956 h 2729893"/>
              <a:gd name="connsiteX71" fmla="*/ 195347 w 1728872"/>
              <a:gd name="connsiteY71" fmla="*/ 2482243 h 2729893"/>
              <a:gd name="connsiteX72" fmla="*/ 204872 w 1728872"/>
              <a:gd name="connsiteY72" fmla="*/ 2501293 h 2729893"/>
              <a:gd name="connsiteX73" fmla="*/ 209635 w 1728872"/>
              <a:gd name="connsiteY73" fmla="*/ 2525106 h 2729893"/>
              <a:gd name="connsiteX74" fmla="*/ 233447 w 1728872"/>
              <a:gd name="connsiteY74" fmla="*/ 2567968 h 2729893"/>
              <a:gd name="connsiteX75" fmla="*/ 238210 w 1728872"/>
              <a:gd name="connsiteY75" fmla="*/ 2582256 h 2729893"/>
              <a:gd name="connsiteX76" fmla="*/ 262022 w 1728872"/>
              <a:gd name="connsiteY76" fmla="*/ 2606068 h 2729893"/>
              <a:gd name="connsiteX77" fmla="*/ 271547 w 1728872"/>
              <a:gd name="connsiteY77" fmla="*/ 2620356 h 2729893"/>
              <a:gd name="connsiteX78" fmla="*/ 300122 w 1728872"/>
              <a:gd name="connsiteY78" fmla="*/ 2625118 h 2729893"/>
              <a:gd name="connsiteX79" fmla="*/ 395372 w 1728872"/>
              <a:gd name="connsiteY79" fmla="*/ 2653693 h 2729893"/>
              <a:gd name="connsiteX80" fmla="*/ 395372 w 1728872"/>
              <a:gd name="connsiteY80" fmla="*/ 2653693 h 2729893"/>
              <a:gd name="connsiteX81" fmla="*/ 452522 w 1728872"/>
              <a:gd name="connsiteY81" fmla="*/ 2672743 h 2729893"/>
              <a:gd name="connsiteX82" fmla="*/ 476335 w 1728872"/>
              <a:gd name="connsiteY82" fmla="*/ 2682268 h 2729893"/>
              <a:gd name="connsiteX83" fmla="*/ 504910 w 1728872"/>
              <a:gd name="connsiteY83" fmla="*/ 2691793 h 2729893"/>
              <a:gd name="connsiteX84" fmla="*/ 552535 w 1728872"/>
              <a:gd name="connsiteY84" fmla="*/ 2701318 h 2729893"/>
              <a:gd name="connsiteX85" fmla="*/ 600160 w 1728872"/>
              <a:gd name="connsiteY85" fmla="*/ 2715606 h 2729893"/>
              <a:gd name="connsiteX86" fmla="*/ 628735 w 1728872"/>
              <a:gd name="connsiteY86" fmla="*/ 2725131 h 2729893"/>
              <a:gd name="connsiteX87" fmla="*/ 643022 w 1728872"/>
              <a:gd name="connsiteY87" fmla="*/ 2729893 h 2729893"/>
              <a:gd name="connsiteX88" fmla="*/ 652547 w 1728872"/>
              <a:gd name="connsiteY88" fmla="*/ 2663218 h 2729893"/>
              <a:gd name="connsiteX89" fmla="*/ 666835 w 1728872"/>
              <a:gd name="connsiteY89" fmla="*/ 2653693 h 2729893"/>
              <a:gd name="connsiteX90" fmla="*/ 695410 w 1728872"/>
              <a:gd name="connsiteY90" fmla="*/ 2644168 h 2729893"/>
              <a:gd name="connsiteX91" fmla="*/ 709697 w 1728872"/>
              <a:gd name="connsiteY91" fmla="*/ 2634643 h 2729893"/>
              <a:gd name="connsiteX92" fmla="*/ 738272 w 1728872"/>
              <a:gd name="connsiteY92" fmla="*/ 2625118 h 2729893"/>
              <a:gd name="connsiteX93" fmla="*/ 771610 w 1728872"/>
              <a:gd name="connsiteY93" fmla="*/ 2610831 h 2729893"/>
              <a:gd name="connsiteX94" fmla="*/ 800185 w 1728872"/>
              <a:gd name="connsiteY94" fmla="*/ 2587018 h 2729893"/>
              <a:gd name="connsiteX95" fmla="*/ 833522 w 1728872"/>
              <a:gd name="connsiteY95" fmla="*/ 2553681 h 2729893"/>
              <a:gd name="connsiteX96" fmla="*/ 895435 w 1728872"/>
              <a:gd name="connsiteY96" fmla="*/ 2534631 h 2729893"/>
              <a:gd name="connsiteX97" fmla="*/ 924010 w 1728872"/>
              <a:gd name="connsiteY97" fmla="*/ 2520343 h 2729893"/>
              <a:gd name="connsiteX98" fmla="*/ 962110 w 1728872"/>
              <a:gd name="connsiteY98" fmla="*/ 2510818 h 2729893"/>
              <a:gd name="connsiteX99" fmla="*/ 976397 w 1728872"/>
              <a:gd name="connsiteY99" fmla="*/ 2506056 h 2729893"/>
              <a:gd name="connsiteX100" fmla="*/ 995447 w 1728872"/>
              <a:gd name="connsiteY100" fmla="*/ 2501293 h 2729893"/>
              <a:gd name="connsiteX101" fmla="*/ 1014497 w 1728872"/>
              <a:gd name="connsiteY101" fmla="*/ 2491768 h 2729893"/>
              <a:gd name="connsiteX102" fmla="*/ 1062122 w 1728872"/>
              <a:gd name="connsiteY102" fmla="*/ 2482243 h 2729893"/>
              <a:gd name="connsiteX103" fmla="*/ 1066885 w 1728872"/>
              <a:gd name="connsiteY103" fmla="*/ 2463193 h 2729893"/>
              <a:gd name="connsiteX104" fmla="*/ 1109747 w 1728872"/>
              <a:gd name="connsiteY104" fmla="*/ 2448906 h 2729893"/>
              <a:gd name="connsiteX105" fmla="*/ 1114510 w 1728872"/>
              <a:gd name="connsiteY105" fmla="*/ 2429856 h 2729893"/>
              <a:gd name="connsiteX106" fmla="*/ 1109747 w 1728872"/>
              <a:gd name="connsiteY106" fmla="*/ 2415568 h 2729893"/>
              <a:gd name="connsiteX107" fmla="*/ 1081172 w 1728872"/>
              <a:gd name="connsiteY107" fmla="*/ 2377468 h 2729893"/>
              <a:gd name="connsiteX108" fmla="*/ 1071647 w 1728872"/>
              <a:gd name="connsiteY108" fmla="*/ 2363181 h 2729893"/>
              <a:gd name="connsiteX109" fmla="*/ 1038310 w 1728872"/>
              <a:gd name="connsiteY109" fmla="*/ 2320318 h 2729893"/>
              <a:gd name="connsiteX110" fmla="*/ 1066885 w 1728872"/>
              <a:gd name="connsiteY110" fmla="*/ 2253643 h 2729893"/>
              <a:gd name="connsiteX111" fmla="*/ 1081172 w 1728872"/>
              <a:gd name="connsiteY111" fmla="*/ 2248881 h 2729893"/>
              <a:gd name="connsiteX112" fmla="*/ 1100222 w 1728872"/>
              <a:gd name="connsiteY112" fmla="*/ 2234593 h 2729893"/>
              <a:gd name="connsiteX113" fmla="*/ 1114510 w 1728872"/>
              <a:gd name="connsiteY113" fmla="*/ 2225068 h 2729893"/>
              <a:gd name="connsiteX114" fmla="*/ 1128797 w 1728872"/>
              <a:gd name="connsiteY114" fmla="*/ 2210781 h 2729893"/>
              <a:gd name="connsiteX115" fmla="*/ 1138322 w 1728872"/>
              <a:gd name="connsiteY115" fmla="*/ 2186968 h 2729893"/>
              <a:gd name="connsiteX116" fmla="*/ 1157372 w 1728872"/>
              <a:gd name="connsiteY116" fmla="*/ 2158393 h 2729893"/>
              <a:gd name="connsiteX117" fmla="*/ 1176422 w 1728872"/>
              <a:gd name="connsiteY117" fmla="*/ 2129818 h 2729893"/>
              <a:gd name="connsiteX118" fmla="*/ 1190710 w 1728872"/>
              <a:gd name="connsiteY118" fmla="*/ 2120293 h 2729893"/>
              <a:gd name="connsiteX119" fmla="*/ 1309772 w 1728872"/>
              <a:gd name="connsiteY119" fmla="*/ 2110768 h 2729893"/>
              <a:gd name="connsiteX120" fmla="*/ 1324060 w 1728872"/>
              <a:gd name="connsiteY120" fmla="*/ 2091718 h 2729893"/>
              <a:gd name="connsiteX121" fmla="*/ 1333585 w 1728872"/>
              <a:gd name="connsiteY121" fmla="*/ 2063143 h 2729893"/>
              <a:gd name="connsiteX122" fmla="*/ 1357397 w 1728872"/>
              <a:gd name="connsiteY122" fmla="*/ 2053618 h 2729893"/>
              <a:gd name="connsiteX123" fmla="*/ 1405022 w 1728872"/>
              <a:gd name="connsiteY123" fmla="*/ 2044093 h 2729893"/>
              <a:gd name="connsiteX124" fmla="*/ 1395497 w 1728872"/>
              <a:gd name="connsiteY124" fmla="*/ 2020281 h 2729893"/>
              <a:gd name="connsiteX125" fmla="*/ 1419310 w 1728872"/>
              <a:gd name="connsiteY125" fmla="*/ 2015518 h 2729893"/>
              <a:gd name="connsiteX126" fmla="*/ 1476460 w 1728872"/>
              <a:gd name="connsiteY126" fmla="*/ 2001231 h 2729893"/>
              <a:gd name="connsiteX127" fmla="*/ 1490747 w 1728872"/>
              <a:gd name="connsiteY127" fmla="*/ 1996468 h 2729893"/>
              <a:gd name="connsiteX128" fmla="*/ 1528847 w 1728872"/>
              <a:gd name="connsiteY128" fmla="*/ 1991706 h 2729893"/>
              <a:gd name="connsiteX129" fmla="*/ 1543135 w 1728872"/>
              <a:gd name="connsiteY129" fmla="*/ 1967893 h 2729893"/>
              <a:gd name="connsiteX130" fmla="*/ 1552660 w 1728872"/>
              <a:gd name="connsiteY130" fmla="*/ 1915506 h 2729893"/>
              <a:gd name="connsiteX131" fmla="*/ 1595522 w 1728872"/>
              <a:gd name="connsiteY131" fmla="*/ 1905981 h 2729893"/>
              <a:gd name="connsiteX132" fmla="*/ 1605047 w 1728872"/>
              <a:gd name="connsiteY132" fmla="*/ 1891693 h 2729893"/>
              <a:gd name="connsiteX133" fmla="*/ 1609810 w 1728872"/>
              <a:gd name="connsiteY133" fmla="*/ 1877406 h 2729893"/>
              <a:gd name="connsiteX134" fmla="*/ 1628860 w 1728872"/>
              <a:gd name="connsiteY134" fmla="*/ 1863118 h 2729893"/>
              <a:gd name="connsiteX135" fmla="*/ 1657435 w 1728872"/>
              <a:gd name="connsiteY135" fmla="*/ 1834543 h 2729893"/>
              <a:gd name="connsiteX136" fmla="*/ 1647910 w 1728872"/>
              <a:gd name="connsiteY136" fmla="*/ 1791681 h 2729893"/>
              <a:gd name="connsiteX137" fmla="*/ 1624097 w 1728872"/>
              <a:gd name="connsiteY137" fmla="*/ 1763106 h 2729893"/>
              <a:gd name="connsiteX138" fmla="*/ 1581235 w 1728872"/>
              <a:gd name="connsiteY138" fmla="*/ 1715481 h 2729893"/>
              <a:gd name="connsiteX139" fmla="*/ 1562185 w 1728872"/>
              <a:gd name="connsiteY139" fmla="*/ 1710718 h 2729893"/>
              <a:gd name="connsiteX140" fmla="*/ 1547897 w 1728872"/>
              <a:gd name="connsiteY140" fmla="*/ 1677381 h 2729893"/>
              <a:gd name="connsiteX141" fmla="*/ 1585997 w 1728872"/>
              <a:gd name="connsiteY141" fmla="*/ 1653568 h 2729893"/>
              <a:gd name="connsiteX142" fmla="*/ 1619335 w 1728872"/>
              <a:gd name="connsiteY142" fmla="*/ 1639281 h 2729893"/>
              <a:gd name="connsiteX143" fmla="*/ 1652672 w 1728872"/>
              <a:gd name="connsiteY143" fmla="*/ 1629756 h 2729893"/>
              <a:gd name="connsiteX144" fmla="*/ 1681247 w 1728872"/>
              <a:gd name="connsiteY144" fmla="*/ 1620231 h 2729893"/>
              <a:gd name="connsiteX145" fmla="*/ 1695535 w 1728872"/>
              <a:gd name="connsiteY145" fmla="*/ 1601181 h 2729893"/>
              <a:gd name="connsiteX146" fmla="*/ 1705060 w 1728872"/>
              <a:gd name="connsiteY146" fmla="*/ 1586893 h 2729893"/>
              <a:gd name="connsiteX147" fmla="*/ 1700297 w 1728872"/>
              <a:gd name="connsiteY147" fmla="*/ 1544031 h 2729893"/>
              <a:gd name="connsiteX148" fmla="*/ 1686010 w 1728872"/>
              <a:gd name="connsiteY148" fmla="*/ 1524981 h 2729893"/>
              <a:gd name="connsiteX149" fmla="*/ 1681247 w 1728872"/>
              <a:gd name="connsiteY149" fmla="*/ 1505931 h 2729893"/>
              <a:gd name="connsiteX150" fmla="*/ 1671722 w 1728872"/>
              <a:gd name="connsiteY150" fmla="*/ 1477356 h 2729893"/>
              <a:gd name="connsiteX151" fmla="*/ 1676485 w 1728872"/>
              <a:gd name="connsiteY151" fmla="*/ 1410681 h 2729893"/>
              <a:gd name="connsiteX152" fmla="*/ 1681247 w 1728872"/>
              <a:gd name="connsiteY152" fmla="*/ 1372581 h 2729893"/>
              <a:gd name="connsiteX153" fmla="*/ 1700297 w 1728872"/>
              <a:gd name="connsiteY153" fmla="*/ 1353531 h 2729893"/>
              <a:gd name="connsiteX154" fmla="*/ 1709822 w 1728872"/>
              <a:gd name="connsiteY154" fmla="*/ 1329718 h 2729893"/>
              <a:gd name="connsiteX155" fmla="*/ 1714585 w 1728872"/>
              <a:gd name="connsiteY155" fmla="*/ 1315431 h 2729893"/>
              <a:gd name="connsiteX156" fmla="*/ 1728872 w 1728872"/>
              <a:gd name="connsiteY156" fmla="*/ 1286856 h 2729893"/>
              <a:gd name="connsiteX157" fmla="*/ 1719347 w 1728872"/>
              <a:gd name="connsiteY157" fmla="*/ 1196368 h 2729893"/>
              <a:gd name="connsiteX158" fmla="*/ 1681247 w 1728872"/>
              <a:gd name="connsiteY158" fmla="*/ 1158268 h 2729893"/>
              <a:gd name="connsiteX159" fmla="*/ 1666960 w 1728872"/>
              <a:gd name="connsiteY159" fmla="*/ 1143981 h 2729893"/>
              <a:gd name="connsiteX160" fmla="*/ 1652672 w 1728872"/>
              <a:gd name="connsiteY160" fmla="*/ 1129693 h 2729893"/>
              <a:gd name="connsiteX161" fmla="*/ 1633622 w 1728872"/>
              <a:gd name="connsiteY161" fmla="*/ 1120168 h 2729893"/>
              <a:gd name="connsiteX162" fmla="*/ 1614572 w 1728872"/>
              <a:gd name="connsiteY162" fmla="*/ 1101118 h 2729893"/>
              <a:gd name="connsiteX163" fmla="*/ 1600285 w 1728872"/>
              <a:gd name="connsiteY163" fmla="*/ 1096356 h 2729893"/>
              <a:gd name="connsiteX164" fmla="*/ 1581235 w 1728872"/>
              <a:gd name="connsiteY164" fmla="*/ 1086831 h 2729893"/>
              <a:gd name="connsiteX165" fmla="*/ 1547897 w 1728872"/>
              <a:gd name="connsiteY165" fmla="*/ 1077306 h 2729893"/>
              <a:gd name="connsiteX166" fmla="*/ 1528847 w 1728872"/>
              <a:gd name="connsiteY166" fmla="*/ 1067781 h 2729893"/>
              <a:gd name="connsiteX167" fmla="*/ 1500272 w 1728872"/>
              <a:gd name="connsiteY167" fmla="*/ 1063018 h 2729893"/>
              <a:gd name="connsiteX168" fmla="*/ 1481222 w 1728872"/>
              <a:gd name="connsiteY168" fmla="*/ 1029681 h 2729893"/>
              <a:gd name="connsiteX169" fmla="*/ 1466935 w 1728872"/>
              <a:gd name="connsiteY169" fmla="*/ 986818 h 2729893"/>
              <a:gd name="connsiteX170" fmla="*/ 1457410 w 1728872"/>
              <a:gd name="connsiteY170" fmla="*/ 967768 h 2729893"/>
              <a:gd name="connsiteX171" fmla="*/ 1452647 w 1728872"/>
              <a:gd name="connsiteY171" fmla="*/ 953481 h 2729893"/>
              <a:gd name="connsiteX172" fmla="*/ 1443122 w 1728872"/>
              <a:gd name="connsiteY172" fmla="*/ 929668 h 2729893"/>
              <a:gd name="connsiteX173" fmla="*/ 1452647 w 1728872"/>
              <a:gd name="connsiteY173" fmla="*/ 867756 h 2729893"/>
              <a:gd name="connsiteX174" fmla="*/ 1462172 w 1728872"/>
              <a:gd name="connsiteY174" fmla="*/ 853468 h 2729893"/>
              <a:gd name="connsiteX175" fmla="*/ 1466935 w 1728872"/>
              <a:gd name="connsiteY175" fmla="*/ 839181 h 2729893"/>
              <a:gd name="connsiteX176" fmla="*/ 1500272 w 1728872"/>
              <a:gd name="connsiteY176" fmla="*/ 786793 h 2729893"/>
              <a:gd name="connsiteX177" fmla="*/ 1519322 w 1728872"/>
              <a:gd name="connsiteY177" fmla="*/ 739168 h 2729893"/>
              <a:gd name="connsiteX178" fmla="*/ 1528847 w 1728872"/>
              <a:gd name="connsiteY178" fmla="*/ 715356 h 2729893"/>
              <a:gd name="connsiteX179" fmla="*/ 1543135 w 1728872"/>
              <a:gd name="connsiteY179" fmla="*/ 701068 h 2729893"/>
              <a:gd name="connsiteX180" fmla="*/ 1562185 w 1728872"/>
              <a:gd name="connsiteY180" fmla="*/ 686781 h 2729893"/>
              <a:gd name="connsiteX181" fmla="*/ 1590760 w 1728872"/>
              <a:gd name="connsiteY181" fmla="*/ 643918 h 2729893"/>
              <a:gd name="connsiteX182" fmla="*/ 1600285 w 1728872"/>
              <a:gd name="connsiteY182" fmla="*/ 615343 h 2729893"/>
              <a:gd name="connsiteX183" fmla="*/ 1619335 w 1728872"/>
              <a:gd name="connsiteY183" fmla="*/ 586768 h 2729893"/>
              <a:gd name="connsiteX184" fmla="*/ 1614572 w 1728872"/>
              <a:gd name="connsiteY184" fmla="*/ 491518 h 2729893"/>
              <a:gd name="connsiteX185" fmla="*/ 1585997 w 1728872"/>
              <a:gd name="connsiteY185" fmla="*/ 467706 h 2729893"/>
              <a:gd name="connsiteX186" fmla="*/ 1571710 w 1728872"/>
              <a:gd name="connsiteY186" fmla="*/ 462943 h 2729893"/>
              <a:gd name="connsiteX187" fmla="*/ 1538372 w 1728872"/>
              <a:gd name="connsiteY187" fmla="*/ 448656 h 2729893"/>
              <a:gd name="connsiteX188" fmla="*/ 1533610 w 1728872"/>
              <a:gd name="connsiteY188" fmla="*/ 429606 h 2729893"/>
              <a:gd name="connsiteX189" fmla="*/ 1528847 w 1728872"/>
              <a:gd name="connsiteY189" fmla="*/ 343881 h 2729893"/>
              <a:gd name="connsiteX190" fmla="*/ 1514560 w 1728872"/>
              <a:gd name="connsiteY190" fmla="*/ 324831 h 2729893"/>
              <a:gd name="connsiteX191" fmla="*/ 1505035 w 1728872"/>
              <a:gd name="connsiteY191" fmla="*/ 310543 h 2729893"/>
              <a:gd name="connsiteX192" fmla="*/ 1485985 w 1728872"/>
              <a:gd name="connsiteY192" fmla="*/ 305781 h 2729893"/>
              <a:gd name="connsiteX193" fmla="*/ 1457410 w 1728872"/>
              <a:gd name="connsiteY193" fmla="*/ 296256 h 2729893"/>
              <a:gd name="connsiteX194" fmla="*/ 1481222 w 1728872"/>
              <a:gd name="connsiteY194" fmla="*/ 272443 h 2729893"/>
              <a:gd name="connsiteX195" fmla="*/ 1500272 w 1728872"/>
              <a:gd name="connsiteY195" fmla="*/ 234343 h 2729893"/>
              <a:gd name="connsiteX196" fmla="*/ 1514560 w 1728872"/>
              <a:gd name="connsiteY196" fmla="*/ 162906 h 2729893"/>
              <a:gd name="connsiteX197" fmla="*/ 1519322 w 1728872"/>
              <a:gd name="connsiteY197" fmla="*/ 139093 h 2729893"/>
              <a:gd name="connsiteX198" fmla="*/ 1524085 w 1728872"/>
              <a:gd name="connsiteY198" fmla="*/ 124806 h 2729893"/>
              <a:gd name="connsiteX199" fmla="*/ 1528847 w 1728872"/>
              <a:gd name="connsiteY199" fmla="*/ 105756 h 2729893"/>
              <a:gd name="connsiteX200" fmla="*/ 1547897 w 1728872"/>
              <a:gd name="connsiteY200" fmla="*/ 77181 h 2729893"/>
              <a:gd name="connsiteX201" fmla="*/ 1557422 w 1728872"/>
              <a:gd name="connsiteY201" fmla="*/ 62893 h 2729893"/>
              <a:gd name="connsiteX202" fmla="*/ 1538372 w 1728872"/>
              <a:gd name="connsiteY202" fmla="*/ 20031 h 2729893"/>
              <a:gd name="connsiteX0" fmla="*/ 1538372 w 1728872"/>
              <a:gd name="connsiteY0" fmla="*/ 20031 h 2729893"/>
              <a:gd name="connsiteX1" fmla="*/ 1485985 w 1728872"/>
              <a:gd name="connsiteY1" fmla="*/ 8125 h 2729893"/>
              <a:gd name="connsiteX2" fmla="*/ 1445503 w 1728872"/>
              <a:gd name="connsiteY2" fmla="*/ 3361 h 2729893"/>
              <a:gd name="connsiteX3" fmla="*/ 1338347 w 1728872"/>
              <a:gd name="connsiteY3" fmla="*/ 67656 h 2729893"/>
              <a:gd name="connsiteX4" fmla="*/ 1288341 w 1728872"/>
              <a:gd name="connsiteY4" fmla="*/ 122425 h 2729893"/>
              <a:gd name="connsiteX5" fmla="*/ 1221666 w 1728872"/>
              <a:gd name="connsiteY5" fmla="*/ 124805 h 2729893"/>
              <a:gd name="connsiteX6" fmla="*/ 1202616 w 1728872"/>
              <a:gd name="connsiteY6" fmla="*/ 146238 h 2729893"/>
              <a:gd name="connsiteX7" fmla="*/ 1138322 w 1728872"/>
              <a:gd name="connsiteY7" fmla="*/ 165288 h 2729893"/>
              <a:gd name="connsiteX8" fmla="*/ 1085935 w 1728872"/>
              <a:gd name="connsiteY8" fmla="*/ 243868 h 2729893"/>
              <a:gd name="connsiteX9" fmla="*/ 1059741 w 1728872"/>
              <a:gd name="connsiteY9" fmla="*/ 296256 h 2729893"/>
              <a:gd name="connsiteX10" fmla="*/ 966872 w 1728872"/>
              <a:gd name="connsiteY10" fmla="*/ 267681 h 2729893"/>
              <a:gd name="connsiteX11" fmla="*/ 909722 w 1728872"/>
              <a:gd name="connsiteY11" fmla="*/ 310543 h 2729893"/>
              <a:gd name="connsiteX12" fmla="*/ 885910 w 1728872"/>
              <a:gd name="connsiteY12" fmla="*/ 405793 h 2729893"/>
              <a:gd name="connsiteX13" fmla="*/ 854953 w 1728872"/>
              <a:gd name="connsiteY13" fmla="*/ 489137 h 2729893"/>
              <a:gd name="connsiteX14" fmla="*/ 769229 w 1728872"/>
              <a:gd name="connsiteY14" fmla="*/ 470086 h 2729893"/>
              <a:gd name="connsiteX15" fmla="*/ 716841 w 1728872"/>
              <a:gd name="connsiteY15" fmla="*/ 484375 h 2729893"/>
              <a:gd name="connsiteX16" fmla="*/ 681122 w 1728872"/>
              <a:gd name="connsiteY16" fmla="*/ 524857 h 2729893"/>
              <a:gd name="connsiteX17" fmla="*/ 633497 w 1728872"/>
              <a:gd name="connsiteY17" fmla="*/ 529619 h 2729893"/>
              <a:gd name="connsiteX18" fmla="*/ 631115 w 1728872"/>
              <a:gd name="connsiteY18" fmla="*/ 562956 h 2729893"/>
              <a:gd name="connsiteX19" fmla="*/ 595397 w 1728872"/>
              <a:gd name="connsiteY19" fmla="*/ 577244 h 2729893"/>
              <a:gd name="connsiteX20" fmla="*/ 581110 w 1728872"/>
              <a:gd name="connsiteY20" fmla="*/ 624868 h 2729893"/>
              <a:gd name="connsiteX21" fmla="*/ 564441 w 1728872"/>
              <a:gd name="connsiteY21" fmla="*/ 667731 h 2729893"/>
              <a:gd name="connsiteX22" fmla="*/ 514435 w 1728872"/>
              <a:gd name="connsiteY22" fmla="*/ 686781 h 2729893"/>
              <a:gd name="connsiteX23" fmla="*/ 535866 w 1728872"/>
              <a:gd name="connsiteY23" fmla="*/ 729643 h 2729893"/>
              <a:gd name="connsiteX24" fmla="*/ 571585 w 1728872"/>
              <a:gd name="connsiteY24" fmla="*/ 751075 h 2729893"/>
              <a:gd name="connsiteX25" fmla="*/ 595397 w 1728872"/>
              <a:gd name="connsiteY25" fmla="*/ 746313 h 2729893"/>
              <a:gd name="connsiteX26" fmla="*/ 616828 w 1728872"/>
              <a:gd name="connsiteY26" fmla="*/ 782031 h 2729893"/>
              <a:gd name="connsiteX27" fmla="*/ 604922 w 1728872"/>
              <a:gd name="connsiteY27" fmla="*/ 839181 h 2729893"/>
              <a:gd name="connsiteX28" fmla="*/ 635879 w 1728872"/>
              <a:gd name="connsiteY28" fmla="*/ 874900 h 2729893"/>
              <a:gd name="connsiteX29" fmla="*/ 588253 w 1728872"/>
              <a:gd name="connsiteY29" fmla="*/ 901094 h 2729893"/>
              <a:gd name="connsiteX30" fmla="*/ 566822 w 1728872"/>
              <a:gd name="connsiteY30" fmla="*/ 889186 h 2729893"/>
              <a:gd name="connsiteX31" fmla="*/ 566822 w 1728872"/>
              <a:gd name="connsiteY31" fmla="*/ 958243 h 2729893"/>
              <a:gd name="connsiteX32" fmla="*/ 509672 w 1728872"/>
              <a:gd name="connsiteY32" fmla="*/ 1005868 h 2729893"/>
              <a:gd name="connsiteX33" fmla="*/ 476335 w 1728872"/>
              <a:gd name="connsiteY33" fmla="*/ 986818 h 2729893"/>
              <a:gd name="connsiteX34" fmla="*/ 462047 w 1728872"/>
              <a:gd name="connsiteY34" fmla="*/ 1015393 h 2729893"/>
              <a:gd name="connsiteX35" fmla="*/ 488241 w 1728872"/>
              <a:gd name="connsiteY35" fmla="*/ 1053492 h 2729893"/>
              <a:gd name="connsiteX36" fmla="*/ 490622 w 1728872"/>
              <a:gd name="connsiteY36" fmla="*/ 1155887 h 2729893"/>
              <a:gd name="connsiteX37" fmla="*/ 452522 w 1728872"/>
              <a:gd name="connsiteY37" fmla="*/ 1215418 h 2729893"/>
              <a:gd name="connsiteX38" fmla="*/ 400134 w 1728872"/>
              <a:gd name="connsiteY38" fmla="*/ 1205893 h 2729893"/>
              <a:gd name="connsiteX39" fmla="*/ 385847 w 1728872"/>
              <a:gd name="connsiteY39" fmla="*/ 1258281 h 2729893"/>
              <a:gd name="connsiteX40" fmla="*/ 366798 w 1728872"/>
              <a:gd name="connsiteY40" fmla="*/ 1341624 h 2729893"/>
              <a:gd name="connsiteX41" fmla="*/ 290597 w 1728872"/>
              <a:gd name="connsiteY41" fmla="*/ 1401156 h 2729893"/>
              <a:gd name="connsiteX42" fmla="*/ 242972 w 1728872"/>
              <a:gd name="connsiteY42" fmla="*/ 1453543 h 2729893"/>
              <a:gd name="connsiteX43" fmla="*/ 209635 w 1728872"/>
              <a:gd name="connsiteY43" fmla="*/ 1496406 h 2729893"/>
              <a:gd name="connsiteX44" fmla="*/ 157247 w 1728872"/>
              <a:gd name="connsiteY44" fmla="*/ 1539268 h 2729893"/>
              <a:gd name="connsiteX45" fmla="*/ 114385 w 1728872"/>
              <a:gd name="connsiteY45" fmla="*/ 1577368 h 2729893"/>
              <a:gd name="connsiteX46" fmla="*/ 109622 w 1728872"/>
              <a:gd name="connsiteY46" fmla="*/ 1591656 h 2729893"/>
              <a:gd name="connsiteX47" fmla="*/ 100097 w 1728872"/>
              <a:gd name="connsiteY47" fmla="*/ 1653568 h 2729893"/>
              <a:gd name="connsiteX48" fmla="*/ 71522 w 1728872"/>
              <a:gd name="connsiteY48" fmla="*/ 1677381 h 2729893"/>
              <a:gd name="connsiteX49" fmla="*/ 38185 w 1728872"/>
              <a:gd name="connsiteY49" fmla="*/ 1720243 h 2729893"/>
              <a:gd name="connsiteX50" fmla="*/ 28660 w 1728872"/>
              <a:gd name="connsiteY50" fmla="*/ 1739293 h 2729893"/>
              <a:gd name="connsiteX51" fmla="*/ 42947 w 1728872"/>
              <a:gd name="connsiteY51" fmla="*/ 1786918 h 2729893"/>
              <a:gd name="connsiteX52" fmla="*/ 47710 w 1728872"/>
              <a:gd name="connsiteY52" fmla="*/ 1805968 h 2729893"/>
              <a:gd name="connsiteX53" fmla="*/ 52472 w 1728872"/>
              <a:gd name="connsiteY53" fmla="*/ 1820256 h 2729893"/>
              <a:gd name="connsiteX54" fmla="*/ 38185 w 1728872"/>
              <a:gd name="connsiteY54" fmla="*/ 1877406 h 2729893"/>
              <a:gd name="connsiteX55" fmla="*/ 28660 w 1728872"/>
              <a:gd name="connsiteY55" fmla="*/ 1905981 h 2729893"/>
              <a:gd name="connsiteX56" fmla="*/ 57235 w 1728872"/>
              <a:gd name="connsiteY56" fmla="*/ 1958368 h 2729893"/>
              <a:gd name="connsiteX57" fmla="*/ 61997 w 1728872"/>
              <a:gd name="connsiteY57" fmla="*/ 1977418 h 2729893"/>
              <a:gd name="connsiteX58" fmla="*/ 23897 w 1728872"/>
              <a:gd name="connsiteY58" fmla="*/ 1977418 h 2729893"/>
              <a:gd name="connsiteX59" fmla="*/ 85 w 1728872"/>
              <a:gd name="connsiteY59" fmla="*/ 1982181 h 2729893"/>
              <a:gd name="connsiteX60" fmla="*/ 19135 w 1728872"/>
              <a:gd name="connsiteY60" fmla="*/ 2020281 h 2729893"/>
              <a:gd name="connsiteX61" fmla="*/ 33422 w 1728872"/>
              <a:gd name="connsiteY61" fmla="*/ 2206018 h 2729893"/>
              <a:gd name="connsiteX62" fmla="*/ 47710 w 1728872"/>
              <a:gd name="connsiteY62" fmla="*/ 2277456 h 2729893"/>
              <a:gd name="connsiteX63" fmla="*/ 66760 w 1728872"/>
              <a:gd name="connsiteY63" fmla="*/ 2301268 h 2729893"/>
              <a:gd name="connsiteX64" fmla="*/ 76285 w 1728872"/>
              <a:gd name="connsiteY64" fmla="*/ 2315556 h 2729893"/>
              <a:gd name="connsiteX65" fmla="*/ 104860 w 1728872"/>
              <a:gd name="connsiteY65" fmla="*/ 2329843 h 2729893"/>
              <a:gd name="connsiteX66" fmla="*/ 157247 w 1728872"/>
              <a:gd name="connsiteY66" fmla="*/ 2391756 h 2729893"/>
              <a:gd name="connsiteX67" fmla="*/ 171535 w 1728872"/>
              <a:gd name="connsiteY67" fmla="*/ 2425093 h 2729893"/>
              <a:gd name="connsiteX68" fmla="*/ 176297 w 1728872"/>
              <a:gd name="connsiteY68" fmla="*/ 2448906 h 2729893"/>
              <a:gd name="connsiteX69" fmla="*/ 190585 w 1728872"/>
              <a:gd name="connsiteY69" fmla="*/ 2467956 h 2729893"/>
              <a:gd name="connsiteX70" fmla="*/ 195347 w 1728872"/>
              <a:gd name="connsiteY70" fmla="*/ 2482243 h 2729893"/>
              <a:gd name="connsiteX71" fmla="*/ 204872 w 1728872"/>
              <a:gd name="connsiteY71" fmla="*/ 2501293 h 2729893"/>
              <a:gd name="connsiteX72" fmla="*/ 209635 w 1728872"/>
              <a:gd name="connsiteY72" fmla="*/ 2525106 h 2729893"/>
              <a:gd name="connsiteX73" fmla="*/ 233447 w 1728872"/>
              <a:gd name="connsiteY73" fmla="*/ 2567968 h 2729893"/>
              <a:gd name="connsiteX74" fmla="*/ 238210 w 1728872"/>
              <a:gd name="connsiteY74" fmla="*/ 2582256 h 2729893"/>
              <a:gd name="connsiteX75" fmla="*/ 262022 w 1728872"/>
              <a:gd name="connsiteY75" fmla="*/ 2606068 h 2729893"/>
              <a:gd name="connsiteX76" fmla="*/ 271547 w 1728872"/>
              <a:gd name="connsiteY76" fmla="*/ 2620356 h 2729893"/>
              <a:gd name="connsiteX77" fmla="*/ 300122 w 1728872"/>
              <a:gd name="connsiteY77" fmla="*/ 2625118 h 2729893"/>
              <a:gd name="connsiteX78" fmla="*/ 395372 w 1728872"/>
              <a:gd name="connsiteY78" fmla="*/ 2653693 h 2729893"/>
              <a:gd name="connsiteX79" fmla="*/ 395372 w 1728872"/>
              <a:gd name="connsiteY79" fmla="*/ 2653693 h 2729893"/>
              <a:gd name="connsiteX80" fmla="*/ 452522 w 1728872"/>
              <a:gd name="connsiteY80" fmla="*/ 2672743 h 2729893"/>
              <a:gd name="connsiteX81" fmla="*/ 476335 w 1728872"/>
              <a:gd name="connsiteY81" fmla="*/ 2682268 h 2729893"/>
              <a:gd name="connsiteX82" fmla="*/ 504910 w 1728872"/>
              <a:gd name="connsiteY82" fmla="*/ 2691793 h 2729893"/>
              <a:gd name="connsiteX83" fmla="*/ 552535 w 1728872"/>
              <a:gd name="connsiteY83" fmla="*/ 2701318 h 2729893"/>
              <a:gd name="connsiteX84" fmla="*/ 600160 w 1728872"/>
              <a:gd name="connsiteY84" fmla="*/ 2715606 h 2729893"/>
              <a:gd name="connsiteX85" fmla="*/ 628735 w 1728872"/>
              <a:gd name="connsiteY85" fmla="*/ 2725131 h 2729893"/>
              <a:gd name="connsiteX86" fmla="*/ 643022 w 1728872"/>
              <a:gd name="connsiteY86" fmla="*/ 2729893 h 2729893"/>
              <a:gd name="connsiteX87" fmla="*/ 652547 w 1728872"/>
              <a:gd name="connsiteY87" fmla="*/ 2663218 h 2729893"/>
              <a:gd name="connsiteX88" fmla="*/ 666835 w 1728872"/>
              <a:gd name="connsiteY88" fmla="*/ 2653693 h 2729893"/>
              <a:gd name="connsiteX89" fmla="*/ 695410 w 1728872"/>
              <a:gd name="connsiteY89" fmla="*/ 2644168 h 2729893"/>
              <a:gd name="connsiteX90" fmla="*/ 709697 w 1728872"/>
              <a:gd name="connsiteY90" fmla="*/ 2634643 h 2729893"/>
              <a:gd name="connsiteX91" fmla="*/ 738272 w 1728872"/>
              <a:gd name="connsiteY91" fmla="*/ 2625118 h 2729893"/>
              <a:gd name="connsiteX92" fmla="*/ 771610 w 1728872"/>
              <a:gd name="connsiteY92" fmla="*/ 2610831 h 2729893"/>
              <a:gd name="connsiteX93" fmla="*/ 800185 w 1728872"/>
              <a:gd name="connsiteY93" fmla="*/ 2587018 h 2729893"/>
              <a:gd name="connsiteX94" fmla="*/ 833522 w 1728872"/>
              <a:gd name="connsiteY94" fmla="*/ 2553681 h 2729893"/>
              <a:gd name="connsiteX95" fmla="*/ 895435 w 1728872"/>
              <a:gd name="connsiteY95" fmla="*/ 2534631 h 2729893"/>
              <a:gd name="connsiteX96" fmla="*/ 924010 w 1728872"/>
              <a:gd name="connsiteY96" fmla="*/ 2520343 h 2729893"/>
              <a:gd name="connsiteX97" fmla="*/ 962110 w 1728872"/>
              <a:gd name="connsiteY97" fmla="*/ 2510818 h 2729893"/>
              <a:gd name="connsiteX98" fmla="*/ 976397 w 1728872"/>
              <a:gd name="connsiteY98" fmla="*/ 2506056 h 2729893"/>
              <a:gd name="connsiteX99" fmla="*/ 995447 w 1728872"/>
              <a:gd name="connsiteY99" fmla="*/ 2501293 h 2729893"/>
              <a:gd name="connsiteX100" fmla="*/ 1014497 w 1728872"/>
              <a:gd name="connsiteY100" fmla="*/ 2491768 h 2729893"/>
              <a:gd name="connsiteX101" fmla="*/ 1062122 w 1728872"/>
              <a:gd name="connsiteY101" fmla="*/ 2482243 h 2729893"/>
              <a:gd name="connsiteX102" fmla="*/ 1066885 w 1728872"/>
              <a:gd name="connsiteY102" fmla="*/ 2463193 h 2729893"/>
              <a:gd name="connsiteX103" fmla="*/ 1109747 w 1728872"/>
              <a:gd name="connsiteY103" fmla="*/ 2448906 h 2729893"/>
              <a:gd name="connsiteX104" fmla="*/ 1114510 w 1728872"/>
              <a:gd name="connsiteY104" fmla="*/ 2429856 h 2729893"/>
              <a:gd name="connsiteX105" fmla="*/ 1109747 w 1728872"/>
              <a:gd name="connsiteY105" fmla="*/ 2415568 h 2729893"/>
              <a:gd name="connsiteX106" fmla="*/ 1081172 w 1728872"/>
              <a:gd name="connsiteY106" fmla="*/ 2377468 h 2729893"/>
              <a:gd name="connsiteX107" fmla="*/ 1071647 w 1728872"/>
              <a:gd name="connsiteY107" fmla="*/ 2363181 h 2729893"/>
              <a:gd name="connsiteX108" fmla="*/ 1038310 w 1728872"/>
              <a:gd name="connsiteY108" fmla="*/ 2320318 h 2729893"/>
              <a:gd name="connsiteX109" fmla="*/ 1066885 w 1728872"/>
              <a:gd name="connsiteY109" fmla="*/ 2253643 h 2729893"/>
              <a:gd name="connsiteX110" fmla="*/ 1081172 w 1728872"/>
              <a:gd name="connsiteY110" fmla="*/ 2248881 h 2729893"/>
              <a:gd name="connsiteX111" fmla="*/ 1100222 w 1728872"/>
              <a:gd name="connsiteY111" fmla="*/ 2234593 h 2729893"/>
              <a:gd name="connsiteX112" fmla="*/ 1114510 w 1728872"/>
              <a:gd name="connsiteY112" fmla="*/ 2225068 h 2729893"/>
              <a:gd name="connsiteX113" fmla="*/ 1128797 w 1728872"/>
              <a:gd name="connsiteY113" fmla="*/ 2210781 h 2729893"/>
              <a:gd name="connsiteX114" fmla="*/ 1138322 w 1728872"/>
              <a:gd name="connsiteY114" fmla="*/ 2186968 h 2729893"/>
              <a:gd name="connsiteX115" fmla="*/ 1157372 w 1728872"/>
              <a:gd name="connsiteY115" fmla="*/ 2158393 h 2729893"/>
              <a:gd name="connsiteX116" fmla="*/ 1176422 w 1728872"/>
              <a:gd name="connsiteY116" fmla="*/ 2129818 h 2729893"/>
              <a:gd name="connsiteX117" fmla="*/ 1190710 w 1728872"/>
              <a:gd name="connsiteY117" fmla="*/ 2120293 h 2729893"/>
              <a:gd name="connsiteX118" fmla="*/ 1309772 w 1728872"/>
              <a:gd name="connsiteY118" fmla="*/ 2110768 h 2729893"/>
              <a:gd name="connsiteX119" fmla="*/ 1324060 w 1728872"/>
              <a:gd name="connsiteY119" fmla="*/ 2091718 h 2729893"/>
              <a:gd name="connsiteX120" fmla="*/ 1333585 w 1728872"/>
              <a:gd name="connsiteY120" fmla="*/ 2063143 h 2729893"/>
              <a:gd name="connsiteX121" fmla="*/ 1357397 w 1728872"/>
              <a:gd name="connsiteY121" fmla="*/ 2053618 h 2729893"/>
              <a:gd name="connsiteX122" fmla="*/ 1405022 w 1728872"/>
              <a:gd name="connsiteY122" fmla="*/ 2044093 h 2729893"/>
              <a:gd name="connsiteX123" fmla="*/ 1395497 w 1728872"/>
              <a:gd name="connsiteY123" fmla="*/ 2020281 h 2729893"/>
              <a:gd name="connsiteX124" fmla="*/ 1419310 w 1728872"/>
              <a:gd name="connsiteY124" fmla="*/ 2015518 h 2729893"/>
              <a:gd name="connsiteX125" fmla="*/ 1476460 w 1728872"/>
              <a:gd name="connsiteY125" fmla="*/ 2001231 h 2729893"/>
              <a:gd name="connsiteX126" fmla="*/ 1490747 w 1728872"/>
              <a:gd name="connsiteY126" fmla="*/ 1996468 h 2729893"/>
              <a:gd name="connsiteX127" fmla="*/ 1528847 w 1728872"/>
              <a:gd name="connsiteY127" fmla="*/ 1991706 h 2729893"/>
              <a:gd name="connsiteX128" fmla="*/ 1543135 w 1728872"/>
              <a:gd name="connsiteY128" fmla="*/ 1967893 h 2729893"/>
              <a:gd name="connsiteX129" fmla="*/ 1552660 w 1728872"/>
              <a:gd name="connsiteY129" fmla="*/ 1915506 h 2729893"/>
              <a:gd name="connsiteX130" fmla="*/ 1595522 w 1728872"/>
              <a:gd name="connsiteY130" fmla="*/ 1905981 h 2729893"/>
              <a:gd name="connsiteX131" fmla="*/ 1605047 w 1728872"/>
              <a:gd name="connsiteY131" fmla="*/ 1891693 h 2729893"/>
              <a:gd name="connsiteX132" fmla="*/ 1609810 w 1728872"/>
              <a:gd name="connsiteY132" fmla="*/ 1877406 h 2729893"/>
              <a:gd name="connsiteX133" fmla="*/ 1628860 w 1728872"/>
              <a:gd name="connsiteY133" fmla="*/ 1863118 h 2729893"/>
              <a:gd name="connsiteX134" fmla="*/ 1657435 w 1728872"/>
              <a:gd name="connsiteY134" fmla="*/ 1834543 h 2729893"/>
              <a:gd name="connsiteX135" fmla="*/ 1647910 w 1728872"/>
              <a:gd name="connsiteY135" fmla="*/ 1791681 h 2729893"/>
              <a:gd name="connsiteX136" fmla="*/ 1624097 w 1728872"/>
              <a:gd name="connsiteY136" fmla="*/ 1763106 h 2729893"/>
              <a:gd name="connsiteX137" fmla="*/ 1581235 w 1728872"/>
              <a:gd name="connsiteY137" fmla="*/ 1715481 h 2729893"/>
              <a:gd name="connsiteX138" fmla="*/ 1562185 w 1728872"/>
              <a:gd name="connsiteY138" fmla="*/ 1710718 h 2729893"/>
              <a:gd name="connsiteX139" fmla="*/ 1547897 w 1728872"/>
              <a:gd name="connsiteY139" fmla="*/ 1677381 h 2729893"/>
              <a:gd name="connsiteX140" fmla="*/ 1585997 w 1728872"/>
              <a:gd name="connsiteY140" fmla="*/ 1653568 h 2729893"/>
              <a:gd name="connsiteX141" fmla="*/ 1619335 w 1728872"/>
              <a:gd name="connsiteY141" fmla="*/ 1639281 h 2729893"/>
              <a:gd name="connsiteX142" fmla="*/ 1652672 w 1728872"/>
              <a:gd name="connsiteY142" fmla="*/ 1629756 h 2729893"/>
              <a:gd name="connsiteX143" fmla="*/ 1681247 w 1728872"/>
              <a:gd name="connsiteY143" fmla="*/ 1620231 h 2729893"/>
              <a:gd name="connsiteX144" fmla="*/ 1695535 w 1728872"/>
              <a:gd name="connsiteY144" fmla="*/ 1601181 h 2729893"/>
              <a:gd name="connsiteX145" fmla="*/ 1705060 w 1728872"/>
              <a:gd name="connsiteY145" fmla="*/ 1586893 h 2729893"/>
              <a:gd name="connsiteX146" fmla="*/ 1700297 w 1728872"/>
              <a:gd name="connsiteY146" fmla="*/ 1544031 h 2729893"/>
              <a:gd name="connsiteX147" fmla="*/ 1686010 w 1728872"/>
              <a:gd name="connsiteY147" fmla="*/ 1524981 h 2729893"/>
              <a:gd name="connsiteX148" fmla="*/ 1681247 w 1728872"/>
              <a:gd name="connsiteY148" fmla="*/ 1505931 h 2729893"/>
              <a:gd name="connsiteX149" fmla="*/ 1671722 w 1728872"/>
              <a:gd name="connsiteY149" fmla="*/ 1477356 h 2729893"/>
              <a:gd name="connsiteX150" fmla="*/ 1676485 w 1728872"/>
              <a:gd name="connsiteY150" fmla="*/ 1410681 h 2729893"/>
              <a:gd name="connsiteX151" fmla="*/ 1681247 w 1728872"/>
              <a:gd name="connsiteY151" fmla="*/ 1372581 h 2729893"/>
              <a:gd name="connsiteX152" fmla="*/ 1700297 w 1728872"/>
              <a:gd name="connsiteY152" fmla="*/ 1353531 h 2729893"/>
              <a:gd name="connsiteX153" fmla="*/ 1709822 w 1728872"/>
              <a:gd name="connsiteY153" fmla="*/ 1329718 h 2729893"/>
              <a:gd name="connsiteX154" fmla="*/ 1714585 w 1728872"/>
              <a:gd name="connsiteY154" fmla="*/ 1315431 h 2729893"/>
              <a:gd name="connsiteX155" fmla="*/ 1728872 w 1728872"/>
              <a:gd name="connsiteY155" fmla="*/ 1286856 h 2729893"/>
              <a:gd name="connsiteX156" fmla="*/ 1719347 w 1728872"/>
              <a:gd name="connsiteY156" fmla="*/ 1196368 h 2729893"/>
              <a:gd name="connsiteX157" fmla="*/ 1681247 w 1728872"/>
              <a:gd name="connsiteY157" fmla="*/ 1158268 h 2729893"/>
              <a:gd name="connsiteX158" fmla="*/ 1666960 w 1728872"/>
              <a:gd name="connsiteY158" fmla="*/ 1143981 h 2729893"/>
              <a:gd name="connsiteX159" fmla="*/ 1652672 w 1728872"/>
              <a:gd name="connsiteY159" fmla="*/ 1129693 h 2729893"/>
              <a:gd name="connsiteX160" fmla="*/ 1633622 w 1728872"/>
              <a:gd name="connsiteY160" fmla="*/ 1120168 h 2729893"/>
              <a:gd name="connsiteX161" fmla="*/ 1614572 w 1728872"/>
              <a:gd name="connsiteY161" fmla="*/ 1101118 h 2729893"/>
              <a:gd name="connsiteX162" fmla="*/ 1600285 w 1728872"/>
              <a:gd name="connsiteY162" fmla="*/ 1096356 h 2729893"/>
              <a:gd name="connsiteX163" fmla="*/ 1581235 w 1728872"/>
              <a:gd name="connsiteY163" fmla="*/ 1086831 h 2729893"/>
              <a:gd name="connsiteX164" fmla="*/ 1547897 w 1728872"/>
              <a:gd name="connsiteY164" fmla="*/ 1077306 h 2729893"/>
              <a:gd name="connsiteX165" fmla="*/ 1528847 w 1728872"/>
              <a:gd name="connsiteY165" fmla="*/ 1067781 h 2729893"/>
              <a:gd name="connsiteX166" fmla="*/ 1500272 w 1728872"/>
              <a:gd name="connsiteY166" fmla="*/ 1063018 h 2729893"/>
              <a:gd name="connsiteX167" fmla="*/ 1481222 w 1728872"/>
              <a:gd name="connsiteY167" fmla="*/ 1029681 h 2729893"/>
              <a:gd name="connsiteX168" fmla="*/ 1466935 w 1728872"/>
              <a:gd name="connsiteY168" fmla="*/ 986818 h 2729893"/>
              <a:gd name="connsiteX169" fmla="*/ 1457410 w 1728872"/>
              <a:gd name="connsiteY169" fmla="*/ 967768 h 2729893"/>
              <a:gd name="connsiteX170" fmla="*/ 1452647 w 1728872"/>
              <a:gd name="connsiteY170" fmla="*/ 953481 h 2729893"/>
              <a:gd name="connsiteX171" fmla="*/ 1443122 w 1728872"/>
              <a:gd name="connsiteY171" fmla="*/ 929668 h 2729893"/>
              <a:gd name="connsiteX172" fmla="*/ 1452647 w 1728872"/>
              <a:gd name="connsiteY172" fmla="*/ 867756 h 2729893"/>
              <a:gd name="connsiteX173" fmla="*/ 1462172 w 1728872"/>
              <a:gd name="connsiteY173" fmla="*/ 853468 h 2729893"/>
              <a:gd name="connsiteX174" fmla="*/ 1466935 w 1728872"/>
              <a:gd name="connsiteY174" fmla="*/ 839181 h 2729893"/>
              <a:gd name="connsiteX175" fmla="*/ 1500272 w 1728872"/>
              <a:gd name="connsiteY175" fmla="*/ 786793 h 2729893"/>
              <a:gd name="connsiteX176" fmla="*/ 1519322 w 1728872"/>
              <a:gd name="connsiteY176" fmla="*/ 739168 h 2729893"/>
              <a:gd name="connsiteX177" fmla="*/ 1528847 w 1728872"/>
              <a:gd name="connsiteY177" fmla="*/ 715356 h 2729893"/>
              <a:gd name="connsiteX178" fmla="*/ 1543135 w 1728872"/>
              <a:gd name="connsiteY178" fmla="*/ 701068 h 2729893"/>
              <a:gd name="connsiteX179" fmla="*/ 1562185 w 1728872"/>
              <a:gd name="connsiteY179" fmla="*/ 686781 h 2729893"/>
              <a:gd name="connsiteX180" fmla="*/ 1590760 w 1728872"/>
              <a:gd name="connsiteY180" fmla="*/ 643918 h 2729893"/>
              <a:gd name="connsiteX181" fmla="*/ 1600285 w 1728872"/>
              <a:gd name="connsiteY181" fmla="*/ 615343 h 2729893"/>
              <a:gd name="connsiteX182" fmla="*/ 1619335 w 1728872"/>
              <a:gd name="connsiteY182" fmla="*/ 586768 h 2729893"/>
              <a:gd name="connsiteX183" fmla="*/ 1614572 w 1728872"/>
              <a:gd name="connsiteY183" fmla="*/ 491518 h 2729893"/>
              <a:gd name="connsiteX184" fmla="*/ 1585997 w 1728872"/>
              <a:gd name="connsiteY184" fmla="*/ 467706 h 2729893"/>
              <a:gd name="connsiteX185" fmla="*/ 1571710 w 1728872"/>
              <a:gd name="connsiteY185" fmla="*/ 462943 h 2729893"/>
              <a:gd name="connsiteX186" fmla="*/ 1538372 w 1728872"/>
              <a:gd name="connsiteY186" fmla="*/ 448656 h 2729893"/>
              <a:gd name="connsiteX187" fmla="*/ 1533610 w 1728872"/>
              <a:gd name="connsiteY187" fmla="*/ 429606 h 2729893"/>
              <a:gd name="connsiteX188" fmla="*/ 1528847 w 1728872"/>
              <a:gd name="connsiteY188" fmla="*/ 343881 h 2729893"/>
              <a:gd name="connsiteX189" fmla="*/ 1514560 w 1728872"/>
              <a:gd name="connsiteY189" fmla="*/ 324831 h 2729893"/>
              <a:gd name="connsiteX190" fmla="*/ 1505035 w 1728872"/>
              <a:gd name="connsiteY190" fmla="*/ 310543 h 2729893"/>
              <a:gd name="connsiteX191" fmla="*/ 1485985 w 1728872"/>
              <a:gd name="connsiteY191" fmla="*/ 305781 h 2729893"/>
              <a:gd name="connsiteX192" fmla="*/ 1457410 w 1728872"/>
              <a:gd name="connsiteY192" fmla="*/ 296256 h 2729893"/>
              <a:gd name="connsiteX193" fmla="*/ 1481222 w 1728872"/>
              <a:gd name="connsiteY193" fmla="*/ 272443 h 2729893"/>
              <a:gd name="connsiteX194" fmla="*/ 1500272 w 1728872"/>
              <a:gd name="connsiteY194" fmla="*/ 234343 h 2729893"/>
              <a:gd name="connsiteX195" fmla="*/ 1514560 w 1728872"/>
              <a:gd name="connsiteY195" fmla="*/ 162906 h 2729893"/>
              <a:gd name="connsiteX196" fmla="*/ 1519322 w 1728872"/>
              <a:gd name="connsiteY196" fmla="*/ 139093 h 2729893"/>
              <a:gd name="connsiteX197" fmla="*/ 1524085 w 1728872"/>
              <a:gd name="connsiteY197" fmla="*/ 124806 h 2729893"/>
              <a:gd name="connsiteX198" fmla="*/ 1528847 w 1728872"/>
              <a:gd name="connsiteY198" fmla="*/ 105756 h 2729893"/>
              <a:gd name="connsiteX199" fmla="*/ 1547897 w 1728872"/>
              <a:gd name="connsiteY199" fmla="*/ 77181 h 2729893"/>
              <a:gd name="connsiteX200" fmla="*/ 1557422 w 1728872"/>
              <a:gd name="connsiteY200" fmla="*/ 62893 h 2729893"/>
              <a:gd name="connsiteX201" fmla="*/ 1538372 w 1728872"/>
              <a:gd name="connsiteY201" fmla="*/ 20031 h 2729893"/>
              <a:gd name="connsiteX0" fmla="*/ 1538372 w 1728872"/>
              <a:gd name="connsiteY0" fmla="*/ 20031 h 2729893"/>
              <a:gd name="connsiteX1" fmla="*/ 1485985 w 1728872"/>
              <a:gd name="connsiteY1" fmla="*/ 8125 h 2729893"/>
              <a:gd name="connsiteX2" fmla="*/ 1445503 w 1728872"/>
              <a:gd name="connsiteY2" fmla="*/ 3361 h 2729893"/>
              <a:gd name="connsiteX3" fmla="*/ 1338347 w 1728872"/>
              <a:gd name="connsiteY3" fmla="*/ 67656 h 2729893"/>
              <a:gd name="connsiteX4" fmla="*/ 1288341 w 1728872"/>
              <a:gd name="connsiteY4" fmla="*/ 122425 h 2729893"/>
              <a:gd name="connsiteX5" fmla="*/ 1221666 w 1728872"/>
              <a:gd name="connsiteY5" fmla="*/ 124805 h 2729893"/>
              <a:gd name="connsiteX6" fmla="*/ 1202616 w 1728872"/>
              <a:gd name="connsiteY6" fmla="*/ 146238 h 2729893"/>
              <a:gd name="connsiteX7" fmla="*/ 1138322 w 1728872"/>
              <a:gd name="connsiteY7" fmla="*/ 165288 h 2729893"/>
              <a:gd name="connsiteX8" fmla="*/ 1085935 w 1728872"/>
              <a:gd name="connsiteY8" fmla="*/ 243868 h 2729893"/>
              <a:gd name="connsiteX9" fmla="*/ 1059741 w 1728872"/>
              <a:gd name="connsiteY9" fmla="*/ 296256 h 2729893"/>
              <a:gd name="connsiteX10" fmla="*/ 966872 w 1728872"/>
              <a:gd name="connsiteY10" fmla="*/ 267681 h 2729893"/>
              <a:gd name="connsiteX11" fmla="*/ 909722 w 1728872"/>
              <a:gd name="connsiteY11" fmla="*/ 310543 h 2729893"/>
              <a:gd name="connsiteX12" fmla="*/ 885910 w 1728872"/>
              <a:gd name="connsiteY12" fmla="*/ 405793 h 2729893"/>
              <a:gd name="connsiteX13" fmla="*/ 854953 w 1728872"/>
              <a:gd name="connsiteY13" fmla="*/ 489137 h 2729893"/>
              <a:gd name="connsiteX14" fmla="*/ 769229 w 1728872"/>
              <a:gd name="connsiteY14" fmla="*/ 470086 h 2729893"/>
              <a:gd name="connsiteX15" fmla="*/ 716841 w 1728872"/>
              <a:gd name="connsiteY15" fmla="*/ 484375 h 2729893"/>
              <a:gd name="connsiteX16" fmla="*/ 681122 w 1728872"/>
              <a:gd name="connsiteY16" fmla="*/ 524857 h 2729893"/>
              <a:gd name="connsiteX17" fmla="*/ 633497 w 1728872"/>
              <a:gd name="connsiteY17" fmla="*/ 529619 h 2729893"/>
              <a:gd name="connsiteX18" fmla="*/ 631115 w 1728872"/>
              <a:gd name="connsiteY18" fmla="*/ 562956 h 2729893"/>
              <a:gd name="connsiteX19" fmla="*/ 595397 w 1728872"/>
              <a:gd name="connsiteY19" fmla="*/ 577244 h 2729893"/>
              <a:gd name="connsiteX20" fmla="*/ 581110 w 1728872"/>
              <a:gd name="connsiteY20" fmla="*/ 624868 h 2729893"/>
              <a:gd name="connsiteX21" fmla="*/ 564441 w 1728872"/>
              <a:gd name="connsiteY21" fmla="*/ 667731 h 2729893"/>
              <a:gd name="connsiteX22" fmla="*/ 514435 w 1728872"/>
              <a:gd name="connsiteY22" fmla="*/ 686781 h 2729893"/>
              <a:gd name="connsiteX23" fmla="*/ 535866 w 1728872"/>
              <a:gd name="connsiteY23" fmla="*/ 729643 h 2729893"/>
              <a:gd name="connsiteX24" fmla="*/ 571585 w 1728872"/>
              <a:gd name="connsiteY24" fmla="*/ 751075 h 2729893"/>
              <a:gd name="connsiteX25" fmla="*/ 595397 w 1728872"/>
              <a:gd name="connsiteY25" fmla="*/ 746313 h 2729893"/>
              <a:gd name="connsiteX26" fmla="*/ 616828 w 1728872"/>
              <a:gd name="connsiteY26" fmla="*/ 782031 h 2729893"/>
              <a:gd name="connsiteX27" fmla="*/ 604922 w 1728872"/>
              <a:gd name="connsiteY27" fmla="*/ 839181 h 2729893"/>
              <a:gd name="connsiteX28" fmla="*/ 635879 w 1728872"/>
              <a:gd name="connsiteY28" fmla="*/ 874900 h 2729893"/>
              <a:gd name="connsiteX29" fmla="*/ 588253 w 1728872"/>
              <a:gd name="connsiteY29" fmla="*/ 901094 h 2729893"/>
              <a:gd name="connsiteX30" fmla="*/ 566822 w 1728872"/>
              <a:gd name="connsiteY30" fmla="*/ 889186 h 2729893"/>
              <a:gd name="connsiteX31" fmla="*/ 566822 w 1728872"/>
              <a:gd name="connsiteY31" fmla="*/ 958243 h 2729893"/>
              <a:gd name="connsiteX32" fmla="*/ 509672 w 1728872"/>
              <a:gd name="connsiteY32" fmla="*/ 1005868 h 2729893"/>
              <a:gd name="connsiteX33" fmla="*/ 476335 w 1728872"/>
              <a:gd name="connsiteY33" fmla="*/ 986818 h 2729893"/>
              <a:gd name="connsiteX34" fmla="*/ 462047 w 1728872"/>
              <a:gd name="connsiteY34" fmla="*/ 1015393 h 2729893"/>
              <a:gd name="connsiteX35" fmla="*/ 488241 w 1728872"/>
              <a:gd name="connsiteY35" fmla="*/ 1053492 h 2729893"/>
              <a:gd name="connsiteX36" fmla="*/ 490622 w 1728872"/>
              <a:gd name="connsiteY36" fmla="*/ 1155887 h 2729893"/>
              <a:gd name="connsiteX37" fmla="*/ 452522 w 1728872"/>
              <a:gd name="connsiteY37" fmla="*/ 1215418 h 2729893"/>
              <a:gd name="connsiteX38" fmla="*/ 400134 w 1728872"/>
              <a:gd name="connsiteY38" fmla="*/ 1205893 h 2729893"/>
              <a:gd name="connsiteX39" fmla="*/ 385847 w 1728872"/>
              <a:gd name="connsiteY39" fmla="*/ 1258281 h 2729893"/>
              <a:gd name="connsiteX40" fmla="*/ 366798 w 1728872"/>
              <a:gd name="connsiteY40" fmla="*/ 1341624 h 2729893"/>
              <a:gd name="connsiteX41" fmla="*/ 290597 w 1728872"/>
              <a:gd name="connsiteY41" fmla="*/ 1401156 h 2729893"/>
              <a:gd name="connsiteX42" fmla="*/ 242972 w 1728872"/>
              <a:gd name="connsiteY42" fmla="*/ 1453543 h 2729893"/>
              <a:gd name="connsiteX43" fmla="*/ 209635 w 1728872"/>
              <a:gd name="connsiteY43" fmla="*/ 1496406 h 2729893"/>
              <a:gd name="connsiteX44" fmla="*/ 176297 w 1728872"/>
              <a:gd name="connsiteY44" fmla="*/ 1536886 h 2729893"/>
              <a:gd name="connsiteX45" fmla="*/ 114385 w 1728872"/>
              <a:gd name="connsiteY45" fmla="*/ 1577368 h 2729893"/>
              <a:gd name="connsiteX46" fmla="*/ 109622 w 1728872"/>
              <a:gd name="connsiteY46" fmla="*/ 1591656 h 2729893"/>
              <a:gd name="connsiteX47" fmla="*/ 100097 w 1728872"/>
              <a:gd name="connsiteY47" fmla="*/ 1653568 h 2729893"/>
              <a:gd name="connsiteX48" fmla="*/ 71522 w 1728872"/>
              <a:gd name="connsiteY48" fmla="*/ 1677381 h 2729893"/>
              <a:gd name="connsiteX49" fmla="*/ 38185 w 1728872"/>
              <a:gd name="connsiteY49" fmla="*/ 1720243 h 2729893"/>
              <a:gd name="connsiteX50" fmla="*/ 28660 w 1728872"/>
              <a:gd name="connsiteY50" fmla="*/ 1739293 h 2729893"/>
              <a:gd name="connsiteX51" fmla="*/ 42947 w 1728872"/>
              <a:gd name="connsiteY51" fmla="*/ 1786918 h 2729893"/>
              <a:gd name="connsiteX52" fmla="*/ 47710 w 1728872"/>
              <a:gd name="connsiteY52" fmla="*/ 1805968 h 2729893"/>
              <a:gd name="connsiteX53" fmla="*/ 52472 w 1728872"/>
              <a:gd name="connsiteY53" fmla="*/ 1820256 h 2729893"/>
              <a:gd name="connsiteX54" fmla="*/ 38185 w 1728872"/>
              <a:gd name="connsiteY54" fmla="*/ 1877406 h 2729893"/>
              <a:gd name="connsiteX55" fmla="*/ 28660 w 1728872"/>
              <a:gd name="connsiteY55" fmla="*/ 1905981 h 2729893"/>
              <a:gd name="connsiteX56" fmla="*/ 57235 w 1728872"/>
              <a:gd name="connsiteY56" fmla="*/ 1958368 h 2729893"/>
              <a:gd name="connsiteX57" fmla="*/ 61997 w 1728872"/>
              <a:gd name="connsiteY57" fmla="*/ 1977418 h 2729893"/>
              <a:gd name="connsiteX58" fmla="*/ 23897 w 1728872"/>
              <a:gd name="connsiteY58" fmla="*/ 1977418 h 2729893"/>
              <a:gd name="connsiteX59" fmla="*/ 85 w 1728872"/>
              <a:gd name="connsiteY59" fmla="*/ 1982181 h 2729893"/>
              <a:gd name="connsiteX60" fmla="*/ 19135 w 1728872"/>
              <a:gd name="connsiteY60" fmla="*/ 2020281 h 2729893"/>
              <a:gd name="connsiteX61" fmla="*/ 33422 w 1728872"/>
              <a:gd name="connsiteY61" fmla="*/ 2206018 h 2729893"/>
              <a:gd name="connsiteX62" fmla="*/ 47710 w 1728872"/>
              <a:gd name="connsiteY62" fmla="*/ 2277456 h 2729893"/>
              <a:gd name="connsiteX63" fmla="*/ 66760 w 1728872"/>
              <a:gd name="connsiteY63" fmla="*/ 2301268 h 2729893"/>
              <a:gd name="connsiteX64" fmla="*/ 76285 w 1728872"/>
              <a:gd name="connsiteY64" fmla="*/ 2315556 h 2729893"/>
              <a:gd name="connsiteX65" fmla="*/ 104860 w 1728872"/>
              <a:gd name="connsiteY65" fmla="*/ 2329843 h 2729893"/>
              <a:gd name="connsiteX66" fmla="*/ 157247 w 1728872"/>
              <a:gd name="connsiteY66" fmla="*/ 2391756 h 2729893"/>
              <a:gd name="connsiteX67" fmla="*/ 171535 w 1728872"/>
              <a:gd name="connsiteY67" fmla="*/ 2425093 h 2729893"/>
              <a:gd name="connsiteX68" fmla="*/ 176297 w 1728872"/>
              <a:gd name="connsiteY68" fmla="*/ 2448906 h 2729893"/>
              <a:gd name="connsiteX69" fmla="*/ 190585 w 1728872"/>
              <a:gd name="connsiteY69" fmla="*/ 2467956 h 2729893"/>
              <a:gd name="connsiteX70" fmla="*/ 195347 w 1728872"/>
              <a:gd name="connsiteY70" fmla="*/ 2482243 h 2729893"/>
              <a:gd name="connsiteX71" fmla="*/ 204872 w 1728872"/>
              <a:gd name="connsiteY71" fmla="*/ 2501293 h 2729893"/>
              <a:gd name="connsiteX72" fmla="*/ 209635 w 1728872"/>
              <a:gd name="connsiteY72" fmla="*/ 2525106 h 2729893"/>
              <a:gd name="connsiteX73" fmla="*/ 233447 w 1728872"/>
              <a:gd name="connsiteY73" fmla="*/ 2567968 h 2729893"/>
              <a:gd name="connsiteX74" fmla="*/ 238210 w 1728872"/>
              <a:gd name="connsiteY74" fmla="*/ 2582256 h 2729893"/>
              <a:gd name="connsiteX75" fmla="*/ 262022 w 1728872"/>
              <a:gd name="connsiteY75" fmla="*/ 2606068 h 2729893"/>
              <a:gd name="connsiteX76" fmla="*/ 271547 w 1728872"/>
              <a:gd name="connsiteY76" fmla="*/ 2620356 h 2729893"/>
              <a:gd name="connsiteX77" fmla="*/ 300122 w 1728872"/>
              <a:gd name="connsiteY77" fmla="*/ 2625118 h 2729893"/>
              <a:gd name="connsiteX78" fmla="*/ 395372 w 1728872"/>
              <a:gd name="connsiteY78" fmla="*/ 2653693 h 2729893"/>
              <a:gd name="connsiteX79" fmla="*/ 395372 w 1728872"/>
              <a:gd name="connsiteY79" fmla="*/ 2653693 h 2729893"/>
              <a:gd name="connsiteX80" fmla="*/ 452522 w 1728872"/>
              <a:gd name="connsiteY80" fmla="*/ 2672743 h 2729893"/>
              <a:gd name="connsiteX81" fmla="*/ 476335 w 1728872"/>
              <a:gd name="connsiteY81" fmla="*/ 2682268 h 2729893"/>
              <a:gd name="connsiteX82" fmla="*/ 504910 w 1728872"/>
              <a:gd name="connsiteY82" fmla="*/ 2691793 h 2729893"/>
              <a:gd name="connsiteX83" fmla="*/ 552535 w 1728872"/>
              <a:gd name="connsiteY83" fmla="*/ 2701318 h 2729893"/>
              <a:gd name="connsiteX84" fmla="*/ 600160 w 1728872"/>
              <a:gd name="connsiteY84" fmla="*/ 2715606 h 2729893"/>
              <a:gd name="connsiteX85" fmla="*/ 628735 w 1728872"/>
              <a:gd name="connsiteY85" fmla="*/ 2725131 h 2729893"/>
              <a:gd name="connsiteX86" fmla="*/ 643022 w 1728872"/>
              <a:gd name="connsiteY86" fmla="*/ 2729893 h 2729893"/>
              <a:gd name="connsiteX87" fmla="*/ 652547 w 1728872"/>
              <a:gd name="connsiteY87" fmla="*/ 2663218 h 2729893"/>
              <a:gd name="connsiteX88" fmla="*/ 666835 w 1728872"/>
              <a:gd name="connsiteY88" fmla="*/ 2653693 h 2729893"/>
              <a:gd name="connsiteX89" fmla="*/ 695410 w 1728872"/>
              <a:gd name="connsiteY89" fmla="*/ 2644168 h 2729893"/>
              <a:gd name="connsiteX90" fmla="*/ 709697 w 1728872"/>
              <a:gd name="connsiteY90" fmla="*/ 2634643 h 2729893"/>
              <a:gd name="connsiteX91" fmla="*/ 738272 w 1728872"/>
              <a:gd name="connsiteY91" fmla="*/ 2625118 h 2729893"/>
              <a:gd name="connsiteX92" fmla="*/ 771610 w 1728872"/>
              <a:gd name="connsiteY92" fmla="*/ 2610831 h 2729893"/>
              <a:gd name="connsiteX93" fmla="*/ 800185 w 1728872"/>
              <a:gd name="connsiteY93" fmla="*/ 2587018 h 2729893"/>
              <a:gd name="connsiteX94" fmla="*/ 833522 w 1728872"/>
              <a:gd name="connsiteY94" fmla="*/ 2553681 h 2729893"/>
              <a:gd name="connsiteX95" fmla="*/ 895435 w 1728872"/>
              <a:gd name="connsiteY95" fmla="*/ 2534631 h 2729893"/>
              <a:gd name="connsiteX96" fmla="*/ 924010 w 1728872"/>
              <a:gd name="connsiteY96" fmla="*/ 2520343 h 2729893"/>
              <a:gd name="connsiteX97" fmla="*/ 962110 w 1728872"/>
              <a:gd name="connsiteY97" fmla="*/ 2510818 h 2729893"/>
              <a:gd name="connsiteX98" fmla="*/ 976397 w 1728872"/>
              <a:gd name="connsiteY98" fmla="*/ 2506056 h 2729893"/>
              <a:gd name="connsiteX99" fmla="*/ 995447 w 1728872"/>
              <a:gd name="connsiteY99" fmla="*/ 2501293 h 2729893"/>
              <a:gd name="connsiteX100" fmla="*/ 1014497 w 1728872"/>
              <a:gd name="connsiteY100" fmla="*/ 2491768 h 2729893"/>
              <a:gd name="connsiteX101" fmla="*/ 1062122 w 1728872"/>
              <a:gd name="connsiteY101" fmla="*/ 2482243 h 2729893"/>
              <a:gd name="connsiteX102" fmla="*/ 1066885 w 1728872"/>
              <a:gd name="connsiteY102" fmla="*/ 2463193 h 2729893"/>
              <a:gd name="connsiteX103" fmla="*/ 1109747 w 1728872"/>
              <a:gd name="connsiteY103" fmla="*/ 2448906 h 2729893"/>
              <a:gd name="connsiteX104" fmla="*/ 1114510 w 1728872"/>
              <a:gd name="connsiteY104" fmla="*/ 2429856 h 2729893"/>
              <a:gd name="connsiteX105" fmla="*/ 1109747 w 1728872"/>
              <a:gd name="connsiteY105" fmla="*/ 2415568 h 2729893"/>
              <a:gd name="connsiteX106" fmla="*/ 1081172 w 1728872"/>
              <a:gd name="connsiteY106" fmla="*/ 2377468 h 2729893"/>
              <a:gd name="connsiteX107" fmla="*/ 1071647 w 1728872"/>
              <a:gd name="connsiteY107" fmla="*/ 2363181 h 2729893"/>
              <a:gd name="connsiteX108" fmla="*/ 1038310 w 1728872"/>
              <a:gd name="connsiteY108" fmla="*/ 2320318 h 2729893"/>
              <a:gd name="connsiteX109" fmla="*/ 1066885 w 1728872"/>
              <a:gd name="connsiteY109" fmla="*/ 2253643 h 2729893"/>
              <a:gd name="connsiteX110" fmla="*/ 1081172 w 1728872"/>
              <a:gd name="connsiteY110" fmla="*/ 2248881 h 2729893"/>
              <a:gd name="connsiteX111" fmla="*/ 1100222 w 1728872"/>
              <a:gd name="connsiteY111" fmla="*/ 2234593 h 2729893"/>
              <a:gd name="connsiteX112" fmla="*/ 1114510 w 1728872"/>
              <a:gd name="connsiteY112" fmla="*/ 2225068 h 2729893"/>
              <a:gd name="connsiteX113" fmla="*/ 1128797 w 1728872"/>
              <a:gd name="connsiteY113" fmla="*/ 2210781 h 2729893"/>
              <a:gd name="connsiteX114" fmla="*/ 1138322 w 1728872"/>
              <a:gd name="connsiteY114" fmla="*/ 2186968 h 2729893"/>
              <a:gd name="connsiteX115" fmla="*/ 1157372 w 1728872"/>
              <a:gd name="connsiteY115" fmla="*/ 2158393 h 2729893"/>
              <a:gd name="connsiteX116" fmla="*/ 1176422 w 1728872"/>
              <a:gd name="connsiteY116" fmla="*/ 2129818 h 2729893"/>
              <a:gd name="connsiteX117" fmla="*/ 1190710 w 1728872"/>
              <a:gd name="connsiteY117" fmla="*/ 2120293 h 2729893"/>
              <a:gd name="connsiteX118" fmla="*/ 1309772 w 1728872"/>
              <a:gd name="connsiteY118" fmla="*/ 2110768 h 2729893"/>
              <a:gd name="connsiteX119" fmla="*/ 1324060 w 1728872"/>
              <a:gd name="connsiteY119" fmla="*/ 2091718 h 2729893"/>
              <a:gd name="connsiteX120" fmla="*/ 1333585 w 1728872"/>
              <a:gd name="connsiteY120" fmla="*/ 2063143 h 2729893"/>
              <a:gd name="connsiteX121" fmla="*/ 1357397 w 1728872"/>
              <a:gd name="connsiteY121" fmla="*/ 2053618 h 2729893"/>
              <a:gd name="connsiteX122" fmla="*/ 1405022 w 1728872"/>
              <a:gd name="connsiteY122" fmla="*/ 2044093 h 2729893"/>
              <a:gd name="connsiteX123" fmla="*/ 1395497 w 1728872"/>
              <a:gd name="connsiteY123" fmla="*/ 2020281 h 2729893"/>
              <a:gd name="connsiteX124" fmla="*/ 1419310 w 1728872"/>
              <a:gd name="connsiteY124" fmla="*/ 2015518 h 2729893"/>
              <a:gd name="connsiteX125" fmla="*/ 1476460 w 1728872"/>
              <a:gd name="connsiteY125" fmla="*/ 2001231 h 2729893"/>
              <a:gd name="connsiteX126" fmla="*/ 1490747 w 1728872"/>
              <a:gd name="connsiteY126" fmla="*/ 1996468 h 2729893"/>
              <a:gd name="connsiteX127" fmla="*/ 1528847 w 1728872"/>
              <a:gd name="connsiteY127" fmla="*/ 1991706 h 2729893"/>
              <a:gd name="connsiteX128" fmla="*/ 1543135 w 1728872"/>
              <a:gd name="connsiteY128" fmla="*/ 1967893 h 2729893"/>
              <a:gd name="connsiteX129" fmla="*/ 1552660 w 1728872"/>
              <a:gd name="connsiteY129" fmla="*/ 1915506 h 2729893"/>
              <a:gd name="connsiteX130" fmla="*/ 1595522 w 1728872"/>
              <a:gd name="connsiteY130" fmla="*/ 1905981 h 2729893"/>
              <a:gd name="connsiteX131" fmla="*/ 1605047 w 1728872"/>
              <a:gd name="connsiteY131" fmla="*/ 1891693 h 2729893"/>
              <a:gd name="connsiteX132" fmla="*/ 1609810 w 1728872"/>
              <a:gd name="connsiteY132" fmla="*/ 1877406 h 2729893"/>
              <a:gd name="connsiteX133" fmla="*/ 1628860 w 1728872"/>
              <a:gd name="connsiteY133" fmla="*/ 1863118 h 2729893"/>
              <a:gd name="connsiteX134" fmla="*/ 1657435 w 1728872"/>
              <a:gd name="connsiteY134" fmla="*/ 1834543 h 2729893"/>
              <a:gd name="connsiteX135" fmla="*/ 1647910 w 1728872"/>
              <a:gd name="connsiteY135" fmla="*/ 1791681 h 2729893"/>
              <a:gd name="connsiteX136" fmla="*/ 1624097 w 1728872"/>
              <a:gd name="connsiteY136" fmla="*/ 1763106 h 2729893"/>
              <a:gd name="connsiteX137" fmla="*/ 1581235 w 1728872"/>
              <a:gd name="connsiteY137" fmla="*/ 1715481 h 2729893"/>
              <a:gd name="connsiteX138" fmla="*/ 1562185 w 1728872"/>
              <a:gd name="connsiteY138" fmla="*/ 1710718 h 2729893"/>
              <a:gd name="connsiteX139" fmla="*/ 1547897 w 1728872"/>
              <a:gd name="connsiteY139" fmla="*/ 1677381 h 2729893"/>
              <a:gd name="connsiteX140" fmla="*/ 1585997 w 1728872"/>
              <a:gd name="connsiteY140" fmla="*/ 1653568 h 2729893"/>
              <a:gd name="connsiteX141" fmla="*/ 1619335 w 1728872"/>
              <a:gd name="connsiteY141" fmla="*/ 1639281 h 2729893"/>
              <a:gd name="connsiteX142" fmla="*/ 1652672 w 1728872"/>
              <a:gd name="connsiteY142" fmla="*/ 1629756 h 2729893"/>
              <a:gd name="connsiteX143" fmla="*/ 1681247 w 1728872"/>
              <a:gd name="connsiteY143" fmla="*/ 1620231 h 2729893"/>
              <a:gd name="connsiteX144" fmla="*/ 1695535 w 1728872"/>
              <a:gd name="connsiteY144" fmla="*/ 1601181 h 2729893"/>
              <a:gd name="connsiteX145" fmla="*/ 1705060 w 1728872"/>
              <a:gd name="connsiteY145" fmla="*/ 1586893 h 2729893"/>
              <a:gd name="connsiteX146" fmla="*/ 1700297 w 1728872"/>
              <a:gd name="connsiteY146" fmla="*/ 1544031 h 2729893"/>
              <a:gd name="connsiteX147" fmla="*/ 1686010 w 1728872"/>
              <a:gd name="connsiteY147" fmla="*/ 1524981 h 2729893"/>
              <a:gd name="connsiteX148" fmla="*/ 1681247 w 1728872"/>
              <a:gd name="connsiteY148" fmla="*/ 1505931 h 2729893"/>
              <a:gd name="connsiteX149" fmla="*/ 1671722 w 1728872"/>
              <a:gd name="connsiteY149" fmla="*/ 1477356 h 2729893"/>
              <a:gd name="connsiteX150" fmla="*/ 1676485 w 1728872"/>
              <a:gd name="connsiteY150" fmla="*/ 1410681 h 2729893"/>
              <a:gd name="connsiteX151" fmla="*/ 1681247 w 1728872"/>
              <a:gd name="connsiteY151" fmla="*/ 1372581 h 2729893"/>
              <a:gd name="connsiteX152" fmla="*/ 1700297 w 1728872"/>
              <a:gd name="connsiteY152" fmla="*/ 1353531 h 2729893"/>
              <a:gd name="connsiteX153" fmla="*/ 1709822 w 1728872"/>
              <a:gd name="connsiteY153" fmla="*/ 1329718 h 2729893"/>
              <a:gd name="connsiteX154" fmla="*/ 1714585 w 1728872"/>
              <a:gd name="connsiteY154" fmla="*/ 1315431 h 2729893"/>
              <a:gd name="connsiteX155" fmla="*/ 1728872 w 1728872"/>
              <a:gd name="connsiteY155" fmla="*/ 1286856 h 2729893"/>
              <a:gd name="connsiteX156" fmla="*/ 1719347 w 1728872"/>
              <a:gd name="connsiteY156" fmla="*/ 1196368 h 2729893"/>
              <a:gd name="connsiteX157" fmla="*/ 1681247 w 1728872"/>
              <a:gd name="connsiteY157" fmla="*/ 1158268 h 2729893"/>
              <a:gd name="connsiteX158" fmla="*/ 1666960 w 1728872"/>
              <a:gd name="connsiteY158" fmla="*/ 1143981 h 2729893"/>
              <a:gd name="connsiteX159" fmla="*/ 1652672 w 1728872"/>
              <a:gd name="connsiteY159" fmla="*/ 1129693 h 2729893"/>
              <a:gd name="connsiteX160" fmla="*/ 1633622 w 1728872"/>
              <a:gd name="connsiteY160" fmla="*/ 1120168 h 2729893"/>
              <a:gd name="connsiteX161" fmla="*/ 1614572 w 1728872"/>
              <a:gd name="connsiteY161" fmla="*/ 1101118 h 2729893"/>
              <a:gd name="connsiteX162" fmla="*/ 1600285 w 1728872"/>
              <a:gd name="connsiteY162" fmla="*/ 1096356 h 2729893"/>
              <a:gd name="connsiteX163" fmla="*/ 1581235 w 1728872"/>
              <a:gd name="connsiteY163" fmla="*/ 1086831 h 2729893"/>
              <a:gd name="connsiteX164" fmla="*/ 1547897 w 1728872"/>
              <a:gd name="connsiteY164" fmla="*/ 1077306 h 2729893"/>
              <a:gd name="connsiteX165" fmla="*/ 1528847 w 1728872"/>
              <a:gd name="connsiteY165" fmla="*/ 1067781 h 2729893"/>
              <a:gd name="connsiteX166" fmla="*/ 1500272 w 1728872"/>
              <a:gd name="connsiteY166" fmla="*/ 1063018 h 2729893"/>
              <a:gd name="connsiteX167" fmla="*/ 1481222 w 1728872"/>
              <a:gd name="connsiteY167" fmla="*/ 1029681 h 2729893"/>
              <a:gd name="connsiteX168" fmla="*/ 1466935 w 1728872"/>
              <a:gd name="connsiteY168" fmla="*/ 986818 h 2729893"/>
              <a:gd name="connsiteX169" fmla="*/ 1457410 w 1728872"/>
              <a:gd name="connsiteY169" fmla="*/ 967768 h 2729893"/>
              <a:gd name="connsiteX170" fmla="*/ 1452647 w 1728872"/>
              <a:gd name="connsiteY170" fmla="*/ 953481 h 2729893"/>
              <a:gd name="connsiteX171" fmla="*/ 1443122 w 1728872"/>
              <a:gd name="connsiteY171" fmla="*/ 929668 h 2729893"/>
              <a:gd name="connsiteX172" fmla="*/ 1452647 w 1728872"/>
              <a:gd name="connsiteY172" fmla="*/ 867756 h 2729893"/>
              <a:gd name="connsiteX173" fmla="*/ 1462172 w 1728872"/>
              <a:gd name="connsiteY173" fmla="*/ 853468 h 2729893"/>
              <a:gd name="connsiteX174" fmla="*/ 1466935 w 1728872"/>
              <a:gd name="connsiteY174" fmla="*/ 839181 h 2729893"/>
              <a:gd name="connsiteX175" fmla="*/ 1500272 w 1728872"/>
              <a:gd name="connsiteY175" fmla="*/ 786793 h 2729893"/>
              <a:gd name="connsiteX176" fmla="*/ 1519322 w 1728872"/>
              <a:gd name="connsiteY176" fmla="*/ 739168 h 2729893"/>
              <a:gd name="connsiteX177" fmla="*/ 1528847 w 1728872"/>
              <a:gd name="connsiteY177" fmla="*/ 715356 h 2729893"/>
              <a:gd name="connsiteX178" fmla="*/ 1543135 w 1728872"/>
              <a:gd name="connsiteY178" fmla="*/ 701068 h 2729893"/>
              <a:gd name="connsiteX179" fmla="*/ 1562185 w 1728872"/>
              <a:gd name="connsiteY179" fmla="*/ 686781 h 2729893"/>
              <a:gd name="connsiteX180" fmla="*/ 1590760 w 1728872"/>
              <a:gd name="connsiteY180" fmla="*/ 643918 h 2729893"/>
              <a:gd name="connsiteX181" fmla="*/ 1600285 w 1728872"/>
              <a:gd name="connsiteY181" fmla="*/ 615343 h 2729893"/>
              <a:gd name="connsiteX182" fmla="*/ 1619335 w 1728872"/>
              <a:gd name="connsiteY182" fmla="*/ 586768 h 2729893"/>
              <a:gd name="connsiteX183" fmla="*/ 1614572 w 1728872"/>
              <a:gd name="connsiteY183" fmla="*/ 491518 h 2729893"/>
              <a:gd name="connsiteX184" fmla="*/ 1585997 w 1728872"/>
              <a:gd name="connsiteY184" fmla="*/ 467706 h 2729893"/>
              <a:gd name="connsiteX185" fmla="*/ 1571710 w 1728872"/>
              <a:gd name="connsiteY185" fmla="*/ 462943 h 2729893"/>
              <a:gd name="connsiteX186" fmla="*/ 1538372 w 1728872"/>
              <a:gd name="connsiteY186" fmla="*/ 448656 h 2729893"/>
              <a:gd name="connsiteX187" fmla="*/ 1533610 w 1728872"/>
              <a:gd name="connsiteY187" fmla="*/ 429606 h 2729893"/>
              <a:gd name="connsiteX188" fmla="*/ 1528847 w 1728872"/>
              <a:gd name="connsiteY188" fmla="*/ 343881 h 2729893"/>
              <a:gd name="connsiteX189" fmla="*/ 1514560 w 1728872"/>
              <a:gd name="connsiteY189" fmla="*/ 324831 h 2729893"/>
              <a:gd name="connsiteX190" fmla="*/ 1505035 w 1728872"/>
              <a:gd name="connsiteY190" fmla="*/ 310543 h 2729893"/>
              <a:gd name="connsiteX191" fmla="*/ 1485985 w 1728872"/>
              <a:gd name="connsiteY191" fmla="*/ 305781 h 2729893"/>
              <a:gd name="connsiteX192" fmla="*/ 1457410 w 1728872"/>
              <a:gd name="connsiteY192" fmla="*/ 296256 h 2729893"/>
              <a:gd name="connsiteX193" fmla="*/ 1481222 w 1728872"/>
              <a:gd name="connsiteY193" fmla="*/ 272443 h 2729893"/>
              <a:gd name="connsiteX194" fmla="*/ 1500272 w 1728872"/>
              <a:gd name="connsiteY194" fmla="*/ 234343 h 2729893"/>
              <a:gd name="connsiteX195" fmla="*/ 1514560 w 1728872"/>
              <a:gd name="connsiteY195" fmla="*/ 162906 h 2729893"/>
              <a:gd name="connsiteX196" fmla="*/ 1519322 w 1728872"/>
              <a:gd name="connsiteY196" fmla="*/ 139093 h 2729893"/>
              <a:gd name="connsiteX197" fmla="*/ 1524085 w 1728872"/>
              <a:gd name="connsiteY197" fmla="*/ 124806 h 2729893"/>
              <a:gd name="connsiteX198" fmla="*/ 1528847 w 1728872"/>
              <a:gd name="connsiteY198" fmla="*/ 105756 h 2729893"/>
              <a:gd name="connsiteX199" fmla="*/ 1547897 w 1728872"/>
              <a:gd name="connsiteY199" fmla="*/ 77181 h 2729893"/>
              <a:gd name="connsiteX200" fmla="*/ 1557422 w 1728872"/>
              <a:gd name="connsiteY200" fmla="*/ 62893 h 2729893"/>
              <a:gd name="connsiteX201" fmla="*/ 1538372 w 1728872"/>
              <a:gd name="connsiteY201" fmla="*/ 20031 h 2729893"/>
              <a:gd name="connsiteX0" fmla="*/ 1538372 w 1728872"/>
              <a:gd name="connsiteY0" fmla="*/ 20031 h 2729893"/>
              <a:gd name="connsiteX1" fmla="*/ 1485985 w 1728872"/>
              <a:gd name="connsiteY1" fmla="*/ 8125 h 2729893"/>
              <a:gd name="connsiteX2" fmla="*/ 1445503 w 1728872"/>
              <a:gd name="connsiteY2" fmla="*/ 3361 h 2729893"/>
              <a:gd name="connsiteX3" fmla="*/ 1338347 w 1728872"/>
              <a:gd name="connsiteY3" fmla="*/ 67656 h 2729893"/>
              <a:gd name="connsiteX4" fmla="*/ 1288341 w 1728872"/>
              <a:gd name="connsiteY4" fmla="*/ 122425 h 2729893"/>
              <a:gd name="connsiteX5" fmla="*/ 1221666 w 1728872"/>
              <a:gd name="connsiteY5" fmla="*/ 124805 h 2729893"/>
              <a:gd name="connsiteX6" fmla="*/ 1202616 w 1728872"/>
              <a:gd name="connsiteY6" fmla="*/ 146238 h 2729893"/>
              <a:gd name="connsiteX7" fmla="*/ 1138322 w 1728872"/>
              <a:gd name="connsiteY7" fmla="*/ 165288 h 2729893"/>
              <a:gd name="connsiteX8" fmla="*/ 1085935 w 1728872"/>
              <a:gd name="connsiteY8" fmla="*/ 243868 h 2729893"/>
              <a:gd name="connsiteX9" fmla="*/ 1059741 w 1728872"/>
              <a:gd name="connsiteY9" fmla="*/ 296256 h 2729893"/>
              <a:gd name="connsiteX10" fmla="*/ 966872 w 1728872"/>
              <a:gd name="connsiteY10" fmla="*/ 267681 h 2729893"/>
              <a:gd name="connsiteX11" fmla="*/ 909722 w 1728872"/>
              <a:gd name="connsiteY11" fmla="*/ 310543 h 2729893"/>
              <a:gd name="connsiteX12" fmla="*/ 885910 w 1728872"/>
              <a:gd name="connsiteY12" fmla="*/ 405793 h 2729893"/>
              <a:gd name="connsiteX13" fmla="*/ 854953 w 1728872"/>
              <a:gd name="connsiteY13" fmla="*/ 489137 h 2729893"/>
              <a:gd name="connsiteX14" fmla="*/ 769229 w 1728872"/>
              <a:gd name="connsiteY14" fmla="*/ 470086 h 2729893"/>
              <a:gd name="connsiteX15" fmla="*/ 716841 w 1728872"/>
              <a:gd name="connsiteY15" fmla="*/ 484375 h 2729893"/>
              <a:gd name="connsiteX16" fmla="*/ 681122 w 1728872"/>
              <a:gd name="connsiteY16" fmla="*/ 524857 h 2729893"/>
              <a:gd name="connsiteX17" fmla="*/ 633497 w 1728872"/>
              <a:gd name="connsiteY17" fmla="*/ 529619 h 2729893"/>
              <a:gd name="connsiteX18" fmla="*/ 631115 w 1728872"/>
              <a:gd name="connsiteY18" fmla="*/ 562956 h 2729893"/>
              <a:gd name="connsiteX19" fmla="*/ 595397 w 1728872"/>
              <a:gd name="connsiteY19" fmla="*/ 577244 h 2729893"/>
              <a:gd name="connsiteX20" fmla="*/ 581110 w 1728872"/>
              <a:gd name="connsiteY20" fmla="*/ 624868 h 2729893"/>
              <a:gd name="connsiteX21" fmla="*/ 564441 w 1728872"/>
              <a:gd name="connsiteY21" fmla="*/ 667731 h 2729893"/>
              <a:gd name="connsiteX22" fmla="*/ 514435 w 1728872"/>
              <a:gd name="connsiteY22" fmla="*/ 686781 h 2729893"/>
              <a:gd name="connsiteX23" fmla="*/ 535866 w 1728872"/>
              <a:gd name="connsiteY23" fmla="*/ 729643 h 2729893"/>
              <a:gd name="connsiteX24" fmla="*/ 571585 w 1728872"/>
              <a:gd name="connsiteY24" fmla="*/ 751075 h 2729893"/>
              <a:gd name="connsiteX25" fmla="*/ 595397 w 1728872"/>
              <a:gd name="connsiteY25" fmla="*/ 746313 h 2729893"/>
              <a:gd name="connsiteX26" fmla="*/ 616828 w 1728872"/>
              <a:gd name="connsiteY26" fmla="*/ 782031 h 2729893"/>
              <a:gd name="connsiteX27" fmla="*/ 604922 w 1728872"/>
              <a:gd name="connsiteY27" fmla="*/ 839181 h 2729893"/>
              <a:gd name="connsiteX28" fmla="*/ 635879 w 1728872"/>
              <a:gd name="connsiteY28" fmla="*/ 874900 h 2729893"/>
              <a:gd name="connsiteX29" fmla="*/ 588253 w 1728872"/>
              <a:gd name="connsiteY29" fmla="*/ 901094 h 2729893"/>
              <a:gd name="connsiteX30" fmla="*/ 566822 w 1728872"/>
              <a:gd name="connsiteY30" fmla="*/ 889186 h 2729893"/>
              <a:gd name="connsiteX31" fmla="*/ 566822 w 1728872"/>
              <a:gd name="connsiteY31" fmla="*/ 958243 h 2729893"/>
              <a:gd name="connsiteX32" fmla="*/ 509672 w 1728872"/>
              <a:gd name="connsiteY32" fmla="*/ 1005868 h 2729893"/>
              <a:gd name="connsiteX33" fmla="*/ 476335 w 1728872"/>
              <a:gd name="connsiteY33" fmla="*/ 986818 h 2729893"/>
              <a:gd name="connsiteX34" fmla="*/ 462047 w 1728872"/>
              <a:gd name="connsiteY34" fmla="*/ 1015393 h 2729893"/>
              <a:gd name="connsiteX35" fmla="*/ 488241 w 1728872"/>
              <a:gd name="connsiteY35" fmla="*/ 1053492 h 2729893"/>
              <a:gd name="connsiteX36" fmla="*/ 490622 w 1728872"/>
              <a:gd name="connsiteY36" fmla="*/ 1155887 h 2729893"/>
              <a:gd name="connsiteX37" fmla="*/ 452522 w 1728872"/>
              <a:gd name="connsiteY37" fmla="*/ 1215418 h 2729893"/>
              <a:gd name="connsiteX38" fmla="*/ 400134 w 1728872"/>
              <a:gd name="connsiteY38" fmla="*/ 1205893 h 2729893"/>
              <a:gd name="connsiteX39" fmla="*/ 385847 w 1728872"/>
              <a:gd name="connsiteY39" fmla="*/ 1258281 h 2729893"/>
              <a:gd name="connsiteX40" fmla="*/ 366798 w 1728872"/>
              <a:gd name="connsiteY40" fmla="*/ 1341624 h 2729893"/>
              <a:gd name="connsiteX41" fmla="*/ 290597 w 1728872"/>
              <a:gd name="connsiteY41" fmla="*/ 1401156 h 2729893"/>
              <a:gd name="connsiteX42" fmla="*/ 242972 w 1728872"/>
              <a:gd name="connsiteY42" fmla="*/ 1453543 h 2729893"/>
              <a:gd name="connsiteX43" fmla="*/ 209635 w 1728872"/>
              <a:gd name="connsiteY43" fmla="*/ 1496406 h 2729893"/>
              <a:gd name="connsiteX44" fmla="*/ 176297 w 1728872"/>
              <a:gd name="connsiteY44" fmla="*/ 1536886 h 2729893"/>
              <a:gd name="connsiteX45" fmla="*/ 114385 w 1728872"/>
              <a:gd name="connsiteY45" fmla="*/ 1577368 h 2729893"/>
              <a:gd name="connsiteX46" fmla="*/ 100097 w 1728872"/>
              <a:gd name="connsiteY46" fmla="*/ 1653568 h 2729893"/>
              <a:gd name="connsiteX47" fmla="*/ 71522 w 1728872"/>
              <a:gd name="connsiteY47" fmla="*/ 1677381 h 2729893"/>
              <a:gd name="connsiteX48" fmla="*/ 38185 w 1728872"/>
              <a:gd name="connsiteY48" fmla="*/ 1720243 h 2729893"/>
              <a:gd name="connsiteX49" fmla="*/ 28660 w 1728872"/>
              <a:gd name="connsiteY49" fmla="*/ 1739293 h 2729893"/>
              <a:gd name="connsiteX50" fmla="*/ 42947 w 1728872"/>
              <a:gd name="connsiteY50" fmla="*/ 1786918 h 2729893"/>
              <a:gd name="connsiteX51" fmla="*/ 47710 w 1728872"/>
              <a:gd name="connsiteY51" fmla="*/ 1805968 h 2729893"/>
              <a:gd name="connsiteX52" fmla="*/ 52472 w 1728872"/>
              <a:gd name="connsiteY52" fmla="*/ 1820256 h 2729893"/>
              <a:gd name="connsiteX53" fmla="*/ 38185 w 1728872"/>
              <a:gd name="connsiteY53" fmla="*/ 1877406 h 2729893"/>
              <a:gd name="connsiteX54" fmla="*/ 28660 w 1728872"/>
              <a:gd name="connsiteY54" fmla="*/ 1905981 h 2729893"/>
              <a:gd name="connsiteX55" fmla="*/ 57235 w 1728872"/>
              <a:gd name="connsiteY55" fmla="*/ 1958368 h 2729893"/>
              <a:gd name="connsiteX56" fmla="*/ 61997 w 1728872"/>
              <a:gd name="connsiteY56" fmla="*/ 1977418 h 2729893"/>
              <a:gd name="connsiteX57" fmla="*/ 23897 w 1728872"/>
              <a:gd name="connsiteY57" fmla="*/ 1977418 h 2729893"/>
              <a:gd name="connsiteX58" fmla="*/ 85 w 1728872"/>
              <a:gd name="connsiteY58" fmla="*/ 1982181 h 2729893"/>
              <a:gd name="connsiteX59" fmla="*/ 19135 w 1728872"/>
              <a:gd name="connsiteY59" fmla="*/ 2020281 h 2729893"/>
              <a:gd name="connsiteX60" fmla="*/ 33422 w 1728872"/>
              <a:gd name="connsiteY60" fmla="*/ 2206018 h 2729893"/>
              <a:gd name="connsiteX61" fmla="*/ 47710 w 1728872"/>
              <a:gd name="connsiteY61" fmla="*/ 2277456 h 2729893"/>
              <a:gd name="connsiteX62" fmla="*/ 66760 w 1728872"/>
              <a:gd name="connsiteY62" fmla="*/ 2301268 h 2729893"/>
              <a:gd name="connsiteX63" fmla="*/ 76285 w 1728872"/>
              <a:gd name="connsiteY63" fmla="*/ 2315556 h 2729893"/>
              <a:gd name="connsiteX64" fmla="*/ 104860 w 1728872"/>
              <a:gd name="connsiteY64" fmla="*/ 2329843 h 2729893"/>
              <a:gd name="connsiteX65" fmla="*/ 157247 w 1728872"/>
              <a:gd name="connsiteY65" fmla="*/ 2391756 h 2729893"/>
              <a:gd name="connsiteX66" fmla="*/ 171535 w 1728872"/>
              <a:gd name="connsiteY66" fmla="*/ 2425093 h 2729893"/>
              <a:gd name="connsiteX67" fmla="*/ 176297 w 1728872"/>
              <a:gd name="connsiteY67" fmla="*/ 2448906 h 2729893"/>
              <a:gd name="connsiteX68" fmla="*/ 190585 w 1728872"/>
              <a:gd name="connsiteY68" fmla="*/ 2467956 h 2729893"/>
              <a:gd name="connsiteX69" fmla="*/ 195347 w 1728872"/>
              <a:gd name="connsiteY69" fmla="*/ 2482243 h 2729893"/>
              <a:gd name="connsiteX70" fmla="*/ 204872 w 1728872"/>
              <a:gd name="connsiteY70" fmla="*/ 2501293 h 2729893"/>
              <a:gd name="connsiteX71" fmla="*/ 209635 w 1728872"/>
              <a:gd name="connsiteY71" fmla="*/ 2525106 h 2729893"/>
              <a:gd name="connsiteX72" fmla="*/ 233447 w 1728872"/>
              <a:gd name="connsiteY72" fmla="*/ 2567968 h 2729893"/>
              <a:gd name="connsiteX73" fmla="*/ 238210 w 1728872"/>
              <a:gd name="connsiteY73" fmla="*/ 2582256 h 2729893"/>
              <a:gd name="connsiteX74" fmla="*/ 262022 w 1728872"/>
              <a:gd name="connsiteY74" fmla="*/ 2606068 h 2729893"/>
              <a:gd name="connsiteX75" fmla="*/ 271547 w 1728872"/>
              <a:gd name="connsiteY75" fmla="*/ 2620356 h 2729893"/>
              <a:gd name="connsiteX76" fmla="*/ 300122 w 1728872"/>
              <a:gd name="connsiteY76" fmla="*/ 2625118 h 2729893"/>
              <a:gd name="connsiteX77" fmla="*/ 395372 w 1728872"/>
              <a:gd name="connsiteY77" fmla="*/ 2653693 h 2729893"/>
              <a:gd name="connsiteX78" fmla="*/ 395372 w 1728872"/>
              <a:gd name="connsiteY78" fmla="*/ 2653693 h 2729893"/>
              <a:gd name="connsiteX79" fmla="*/ 452522 w 1728872"/>
              <a:gd name="connsiteY79" fmla="*/ 2672743 h 2729893"/>
              <a:gd name="connsiteX80" fmla="*/ 476335 w 1728872"/>
              <a:gd name="connsiteY80" fmla="*/ 2682268 h 2729893"/>
              <a:gd name="connsiteX81" fmla="*/ 504910 w 1728872"/>
              <a:gd name="connsiteY81" fmla="*/ 2691793 h 2729893"/>
              <a:gd name="connsiteX82" fmla="*/ 552535 w 1728872"/>
              <a:gd name="connsiteY82" fmla="*/ 2701318 h 2729893"/>
              <a:gd name="connsiteX83" fmla="*/ 600160 w 1728872"/>
              <a:gd name="connsiteY83" fmla="*/ 2715606 h 2729893"/>
              <a:gd name="connsiteX84" fmla="*/ 628735 w 1728872"/>
              <a:gd name="connsiteY84" fmla="*/ 2725131 h 2729893"/>
              <a:gd name="connsiteX85" fmla="*/ 643022 w 1728872"/>
              <a:gd name="connsiteY85" fmla="*/ 2729893 h 2729893"/>
              <a:gd name="connsiteX86" fmla="*/ 652547 w 1728872"/>
              <a:gd name="connsiteY86" fmla="*/ 2663218 h 2729893"/>
              <a:gd name="connsiteX87" fmla="*/ 666835 w 1728872"/>
              <a:gd name="connsiteY87" fmla="*/ 2653693 h 2729893"/>
              <a:gd name="connsiteX88" fmla="*/ 695410 w 1728872"/>
              <a:gd name="connsiteY88" fmla="*/ 2644168 h 2729893"/>
              <a:gd name="connsiteX89" fmla="*/ 709697 w 1728872"/>
              <a:gd name="connsiteY89" fmla="*/ 2634643 h 2729893"/>
              <a:gd name="connsiteX90" fmla="*/ 738272 w 1728872"/>
              <a:gd name="connsiteY90" fmla="*/ 2625118 h 2729893"/>
              <a:gd name="connsiteX91" fmla="*/ 771610 w 1728872"/>
              <a:gd name="connsiteY91" fmla="*/ 2610831 h 2729893"/>
              <a:gd name="connsiteX92" fmla="*/ 800185 w 1728872"/>
              <a:gd name="connsiteY92" fmla="*/ 2587018 h 2729893"/>
              <a:gd name="connsiteX93" fmla="*/ 833522 w 1728872"/>
              <a:gd name="connsiteY93" fmla="*/ 2553681 h 2729893"/>
              <a:gd name="connsiteX94" fmla="*/ 895435 w 1728872"/>
              <a:gd name="connsiteY94" fmla="*/ 2534631 h 2729893"/>
              <a:gd name="connsiteX95" fmla="*/ 924010 w 1728872"/>
              <a:gd name="connsiteY95" fmla="*/ 2520343 h 2729893"/>
              <a:gd name="connsiteX96" fmla="*/ 962110 w 1728872"/>
              <a:gd name="connsiteY96" fmla="*/ 2510818 h 2729893"/>
              <a:gd name="connsiteX97" fmla="*/ 976397 w 1728872"/>
              <a:gd name="connsiteY97" fmla="*/ 2506056 h 2729893"/>
              <a:gd name="connsiteX98" fmla="*/ 995447 w 1728872"/>
              <a:gd name="connsiteY98" fmla="*/ 2501293 h 2729893"/>
              <a:gd name="connsiteX99" fmla="*/ 1014497 w 1728872"/>
              <a:gd name="connsiteY99" fmla="*/ 2491768 h 2729893"/>
              <a:gd name="connsiteX100" fmla="*/ 1062122 w 1728872"/>
              <a:gd name="connsiteY100" fmla="*/ 2482243 h 2729893"/>
              <a:gd name="connsiteX101" fmla="*/ 1066885 w 1728872"/>
              <a:gd name="connsiteY101" fmla="*/ 2463193 h 2729893"/>
              <a:gd name="connsiteX102" fmla="*/ 1109747 w 1728872"/>
              <a:gd name="connsiteY102" fmla="*/ 2448906 h 2729893"/>
              <a:gd name="connsiteX103" fmla="*/ 1114510 w 1728872"/>
              <a:gd name="connsiteY103" fmla="*/ 2429856 h 2729893"/>
              <a:gd name="connsiteX104" fmla="*/ 1109747 w 1728872"/>
              <a:gd name="connsiteY104" fmla="*/ 2415568 h 2729893"/>
              <a:gd name="connsiteX105" fmla="*/ 1081172 w 1728872"/>
              <a:gd name="connsiteY105" fmla="*/ 2377468 h 2729893"/>
              <a:gd name="connsiteX106" fmla="*/ 1071647 w 1728872"/>
              <a:gd name="connsiteY106" fmla="*/ 2363181 h 2729893"/>
              <a:gd name="connsiteX107" fmla="*/ 1038310 w 1728872"/>
              <a:gd name="connsiteY107" fmla="*/ 2320318 h 2729893"/>
              <a:gd name="connsiteX108" fmla="*/ 1066885 w 1728872"/>
              <a:gd name="connsiteY108" fmla="*/ 2253643 h 2729893"/>
              <a:gd name="connsiteX109" fmla="*/ 1081172 w 1728872"/>
              <a:gd name="connsiteY109" fmla="*/ 2248881 h 2729893"/>
              <a:gd name="connsiteX110" fmla="*/ 1100222 w 1728872"/>
              <a:gd name="connsiteY110" fmla="*/ 2234593 h 2729893"/>
              <a:gd name="connsiteX111" fmla="*/ 1114510 w 1728872"/>
              <a:gd name="connsiteY111" fmla="*/ 2225068 h 2729893"/>
              <a:gd name="connsiteX112" fmla="*/ 1128797 w 1728872"/>
              <a:gd name="connsiteY112" fmla="*/ 2210781 h 2729893"/>
              <a:gd name="connsiteX113" fmla="*/ 1138322 w 1728872"/>
              <a:gd name="connsiteY113" fmla="*/ 2186968 h 2729893"/>
              <a:gd name="connsiteX114" fmla="*/ 1157372 w 1728872"/>
              <a:gd name="connsiteY114" fmla="*/ 2158393 h 2729893"/>
              <a:gd name="connsiteX115" fmla="*/ 1176422 w 1728872"/>
              <a:gd name="connsiteY115" fmla="*/ 2129818 h 2729893"/>
              <a:gd name="connsiteX116" fmla="*/ 1190710 w 1728872"/>
              <a:gd name="connsiteY116" fmla="*/ 2120293 h 2729893"/>
              <a:gd name="connsiteX117" fmla="*/ 1309772 w 1728872"/>
              <a:gd name="connsiteY117" fmla="*/ 2110768 h 2729893"/>
              <a:gd name="connsiteX118" fmla="*/ 1324060 w 1728872"/>
              <a:gd name="connsiteY118" fmla="*/ 2091718 h 2729893"/>
              <a:gd name="connsiteX119" fmla="*/ 1333585 w 1728872"/>
              <a:gd name="connsiteY119" fmla="*/ 2063143 h 2729893"/>
              <a:gd name="connsiteX120" fmla="*/ 1357397 w 1728872"/>
              <a:gd name="connsiteY120" fmla="*/ 2053618 h 2729893"/>
              <a:gd name="connsiteX121" fmla="*/ 1405022 w 1728872"/>
              <a:gd name="connsiteY121" fmla="*/ 2044093 h 2729893"/>
              <a:gd name="connsiteX122" fmla="*/ 1395497 w 1728872"/>
              <a:gd name="connsiteY122" fmla="*/ 2020281 h 2729893"/>
              <a:gd name="connsiteX123" fmla="*/ 1419310 w 1728872"/>
              <a:gd name="connsiteY123" fmla="*/ 2015518 h 2729893"/>
              <a:gd name="connsiteX124" fmla="*/ 1476460 w 1728872"/>
              <a:gd name="connsiteY124" fmla="*/ 2001231 h 2729893"/>
              <a:gd name="connsiteX125" fmla="*/ 1490747 w 1728872"/>
              <a:gd name="connsiteY125" fmla="*/ 1996468 h 2729893"/>
              <a:gd name="connsiteX126" fmla="*/ 1528847 w 1728872"/>
              <a:gd name="connsiteY126" fmla="*/ 1991706 h 2729893"/>
              <a:gd name="connsiteX127" fmla="*/ 1543135 w 1728872"/>
              <a:gd name="connsiteY127" fmla="*/ 1967893 h 2729893"/>
              <a:gd name="connsiteX128" fmla="*/ 1552660 w 1728872"/>
              <a:gd name="connsiteY128" fmla="*/ 1915506 h 2729893"/>
              <a:gd name="connsiteX129" fmla="*/ 1595522 w 1728872"/>
              <a:gd name="connsiteY129" fmla="*/ 1905981 h 2729893"/>
              <a:gd name="connsiteX130" fmla="*/ 1605047 w 1728872"/>
              <a:gd name="connsiteY130" fmla="*/ 1891693 h 2729893"/>
              <a:gd name="connsiteX131" fmla="*/ 1609810 w 1728872"/>
              <a:gd name="connsiteY131" fmla="*/ 1877406 h 2729893"/>
              <a:gd name="connsiteX132" fmla="*/ 1628860 w 1728872"/>
              <a:gd name="connsiteY132" fmla="*/ 1863118 h 2729893"/>
              <a:gd name="connsiteX133" fmla="*/ 1657435 w 1728872"/>
              <a:gd name="connsiteY133" fmla="*/ 1834543 h 2729893"/>
              <a:gd name="connsiteX134" fmla="*/ 1647910 w 1728872"/>
              <a:gd name="connsiteY134" fmla="*/ 1791681 h 2729893"/>
              <a:gd name="connsiteX135" fmla="*/ 1624097 w 1728872"/>
              <a:gd name="connsiteY135" fmla="*/ 1763106 h 2729893"/>
              <a:gd name="connsiteX136" fmla="*/ 1581235 w 1728872"/>
              <a:gd name="connsiteY136" fmla="*/ 1715481 h 2729893"/>
              <a:gd name="connsiteX137" fmla="*/ 1562185 w 1728872"/>
              <a:gd name="connsiteY137" fmla="*/ 1710718 h 2729893"/>
              <a:gd name="connsiteX138" fmla="*/ 1547897 w 1728872"/>
              <a:gd name="connsiteY138" fmla="*/ 1677381 h 2729893"/>
              <a:gd name="connsiteX139" fmla="*/ 1585997 w 1728872"/>
              <a:gd name="connsiteY139" fmla="*/ 1653568 h 2729893"/>
              <a:gd name="connsiteX140" fmla="*/ 1619335 w 1728872"/>
              <a:gd name="connsiteY140" fmla="*/ 1639281 h 2729893"/>
              <a:gd name="connsiteX141" fmla="*/ 1652672 w 1728872"/>
              <a:gd name="connsiteY141" fmla="*/ 1629756 h 2729893"/>
              <a:gd name="connsiteX142" fmla="*/ 1681247 w 1728872"/>
              <a:gd name="connsiteY142" fmla="*/ 1620231 h 2729893"/>
              <a:gd name="connsiteX143" fmla="*/ 1695535 w 1728872"/>
              <a:gd name="connsiteY143" fmla="*/ 1601181 h 2729893"/>
              <a:gd name="connsiteX144" fmla="*/ 1705060 w 1728872"/>
              <a:gd name="connsiteY144" fmla="*/ 1586893 h 2729893"/>
              <a:gd name="connsiteX145" fmla="*/ 1700297 w 1728872"/>
              <a:gd name="connsiteY145" fmla="*/ 1544031 h 2729893"/>
              <a:gd name="connsiteX146" fmla="*/ 1686010 w 1728872"/>
              <a:gd name="connsiteY146" fmla="*/ 1524981 h 2729893"/>
              <a:gd name="connsiteX147" fmla="*/ 1681247 w 1728872"/>
              <a:gd name="connsiteY147" fmla="*/ 1505931 h 2729893"/>
              <a:gd name="connsiteX148" fmla="*/ 1671722 w 1728872"/>
              <a:gd name="connsiteY148" fmla="*/ 1477356 h 2729893"/>
              <a:gd name="connsiteX149" fmla="*/ 1676485 w 1728872"/>
              <a:gd name="connsiteY149" fmla="*/ 1410681 h 2729893"/>
              <a:gd name="connsiteX150" fmla="*/ 1681247 w 1728872"/>
              <a:gd name="connsiteY150" fmla="*/ 1372581 h 2729893"/>
              <a:gd name="connsiteX151" fmla="*/ 1700297 w 1728872"/>
              <a:gd name="connsiteY151" fmla="*/ 1353531 h 2729893"/>
              <a:gd name="connsiteX152" fmla="*/ 1709822 w 1728872"/>
              <a:gd name="connsiteY152" fmla="*/ 1329718 h 2729893"/>
              <a:gd name="connsiteX153" fmla="*/ 1714585 w 1728872"/>
              <a:gd name="connsiteY153" fmla="*/ 1315431 h 2729893"/>
              <a:gd name="connsiteX154" fmla="*/ 1728872 w 1728872"/>
              <a:gd name="connsiteY154" fmla="*/ 1286856 h 2729893"/>
              <a:gd name="connsiteX155" fmla="*/ 1719347 w 1728872"/>
              <a:gd name="connsiteY155" fmla="*/ 1196368 h 2729893"/>
              <a:gd name="connsiteX156" fmla="*/ 1681247 w 1728872"/>
              <a:gd name="connsiteY156" fmla="*/ 1158268 h 2729893"/>
              <a:gd name="connsiteX157" fmla="*/ 1666960 w 1728872"/>
              <a:gd name="connsiteY157" fmla="*/ 1143981 h 2729893"/>
              <a:gd name="connsiteX158" fmla="*/ 1652672 w 1728872"/>
              <a:gd name="connsiteY158" fmla="*/ 1129693 h 2729893"/>
              <a:gd name="connsiteX159" fmla="*/ 1633622 w 1728872"/>
              <a:gd name="connsiteY159" fmla="*/ 1120168 h 2729893"/>
              <a:gd name="connsiteX160" fmla="*/ 1614572 w 1728872"/>
              <a:gd name="connsiteY160" fmla="*/ 1101118 h 2729893"/>
              <a:gd name="connsiteX161" fmla="*/ 1600285 w 1728872"/>
              <a:gd name="connsiteY161" fmla="*/ 1096356 h 2729893"/>
              <a:gd name="connsiteX162" fmla="*/ 1581235 w 1728872"/>
              <a:gd name="connsiteY162" fmla="*/ 1086831 h 2729893"/>
              <a:gd name="connsiteX163" fmla="*/ 1547897 w 1728872"/>
              <a:gd name="connsiteY163" fmla="*/ 1077306 h 2729893"/>
              <a:gd name="connsiteX164" fmla="*/ 1528847 w 1728872"/>
              <a:gd name="connsiteY164" fmla="*/ 1067781 h 2729893"/>
              <a:gd name="connsiteX165" fmla="*/ 1500272 w 1728872"/>
              <a:gd name="connsiteY165" fmla="*/ 1063018 h 2729893"/>
              <a:gd name="connsiteX166" fmla="*/ 1481222 w 1728872"/>
              <a:gd name="connsiteY166" fmla="*/ 1029681 h 2729893"/>
              <a:gd name="connsiteX167" fmla="*/ 1466935 w 1728872"/>
              <a:gd name="connsiteY167" fmla="*/ 986818 h 2729893"/>
              <a:gd name="connsiteX168" fmla="*/ 1457410 w 1728872"/>
              <a:gd name="connsiteY168" fmla="*/ 967768 h 2729893"/>
              <a:gd name="connsiteX169" fmla="*/ 1452647 w 1728872"/>
              <a:gd name="connsiteY169" fmla="*/ 953481 h 2729893"/>
              <a:gd name="connsiteX170" fmla="*/ 1443122 w 1728872"/>
              <a:gd name="connsiteY170" fmla="*/ 929668 h 2729893"/>
              <a:gd name="connsiteX171" fmla="*/ 1452647 w 1728872"/>
              <a:gd name="connsiteY171" fmla="*/ 867756 h 2729893"/>
              <a:gd name="connsiteX172" fmla="*/ 1462172 w 1728872"/>
              <a:gd name="connsiteY172" fmla="*/ 853468 h 2729893"/>
              <a:gd name="connsiteX173" fmla="*/ 1466935 w 1728872"/>
              <a:gd name="connsiteY173" fmla="*/ 839181 h 2729893"/>
              <a:gd name="connsiteX174" fmla="*/ 1500272 w 1728872"/>
              <a:gd name="connsiteY174" fmla="*/ 786793 h 2729893"/>
              <a:gd name="connsiteX175" fmla="*/ 1519322 w 1728872"/>
              <a:gd name="connsiteY175" fmla="*/ 739168 h 2729893"/>
              <a:gd name="connsiteX176" fmla="*/ 1528847 w 1728872"/>
              <a:gd name="connsiteY176" fmla="*/ 715356 h 2729893"/>
              <a:gd name="connsiteX177" fmla="*/ 1543135 w 1728872"/>
              <a:gd name="connsiteY177" fmla="*/ 701068 h 2729893"/>
              <a:gd name="connsiteX178" fmla="*/ 1562185 w 1728872"/>
              <a:gd name="connsiteY178" fmla="*/ 686781 h 2729893"/>
              <a:gd name="connsiteX179" fmla="*/ 1590760 w 1728872"/>
              <a:gd name="connsiteY179" fmla="*/ 643918 h 2729893"/>
              <a:gd name="connsiteX180" fmla="*/ 1600285 w 1728872"/>
              <a:gd name="connsiteY180" fmla="*/ 615343 h 2729893"/>
              <a:gd name="connsiteX181" fmla="*/ 1619335 w 1728872"/>
              <a:gd name="connsiteY181" fmla="*/ 586768 h 2729893"/>
              <a:gd name="connsiteX182" fmla="*/ 1614572 w 1728872"/>
              <a:gd name="connsiteY182" fmla="*/ 491518 h 2729893"/>
              <a:gd name="connsiteX183" fmla="*/ 1585997 w 1728872"/>
              <a:gd name="connsiteY183" fmla="*/ 467706 h 2729893"/>
              <a:gd name="connsiteX184" fmla="*/ 1571710 w 1728872"/>
              <a:gd name="connsiteY184" fmla="*/ 462943 h 2729893"/>
              <a:gd name="connsiteX185" fmla="*/ 1538372 w 1728872"/>
              <a:gd name="connsiteY185" fmla="*/ 448656 h 2729893"/>
              <a:gd name="connsiteX186" fmla="*/ 1533610 w 1728872"/>
              <a:gd name="connsiteY186" fmla="*/ 429606 h 2729893"/>
              <a:gd name="connsiteX187" fmla="*/ 1528847 w 1728872"/>
              <a:gd name="connsiteY187" fmla="*/ 343881 h 2729893"/>
              <a:gd name="connsiteX188" fmla="*/ 1514560 w 1728872"/>
              <a:gd name="connsiteY188" fmla="*/ 324831 h 2729893"/>
              <a:gd name="connsiteX189" fmla="*/ 1505035 w 1728872"/>
              <a:gd name="connsiteY189" fmla="*/ 310543 h 2729893"/>
              <a:gd name="connsiteX190" fmla="*/ 1485985 w 1728872"/>
              <a:gd name="connsiteY190" fmla="*/ 305781 h 2729893"/>
              <a:gd name="connsiteX191" fmla="*/ 1457410 w 1728872"/>
              <a:gd name="connsiteY191" fmla="*/ 296256 h 2729893"/>
              <a:gd name="connsiteX192" fmla="*/ 1481222 w 1728872"/>
              <a:gd name="connsiteY192" fmla="*/ 272443 h 2729893"/>
              <a:gd name="connsiteX193" fmla="*/ 1500272 w 1728872"/>
              <a:gd name="connsiteY193" fmla="*/ 234343 h 2729893"/>
              <a:gd name="connsiteX194" fmla="*/ 1514560 w 1728872"/>
              <a:gd name="connsiteY194" fmla="*/ 162906 h 2729893"/>
              <a:gd name="connsiteX195" fmla="*/ 1519322 w 1728872"/>
              <a:gd name="connsiteY195" fmla="*/ 139093 h 2729893"/>
              <a:gd name="connsiteX196" fmla="*/ 1524085 w 1728872"/>
              <a:gd name="connsiteY196" fmla="*/ 124806 h 2729893"/>
              <a:gd name="connsiteX197" fmla="*/ 1528847 w 1728872"/>
              <a:gd name="connsiteY197" fmla="*/ 105756 h 2729893"/>
              <a:gd name="connsiteX198" fmla="*/ 1547897 w 1728872"/>
              <a:gd name="connsiteY198" fmla="*/ 77181 h 2729893"/>
              <a:gd name="connsiteX199" fmla="*/ 1557422 w 1728872"/>
              <a:gd name="connsiteY199" fmla="*/ 62893 h 2729893"/>
              <a:gd name="connsiteX200" fmla="*/ 1538372 w 1728872"/>
              <a:gd name="connsiteY200" fmla="*/ 20031 h 2729893"/>
              <a:gd name="connsiteX0" fmla="*/ 1538372 w 1728872"/>
              <a:gd name="connsiteY0" fmla="*/ 20031 h 2729893"/>
              <a:gd name="connsiteX1" fmla="*/ 1485985 w 1728872"/>
              <a:gd name="connsiteY1" fmla="*/ 8125 h 2729893"/>
              <a:gd name="connsiteX2" fmla="*/ 1445503 w 1728872"/>
              <a:gd name="connsiteY2" fmla="*/ 3361 h 2729893"/>
              <a:gd name="connsiteX3" fmla="*/ 1338347 w 1728872"/>
              <a:gd name="connsiteY3" fmla="*/ 67656 h 2729893"/>
              <a:gd name="connsiteX4" fmla="*/ 1288341 w 1728872"/>
              <a:gd name="connsiteY4" fmla="*/ 122425 h 2729893"/>
              <a:gd name="connsiteX5" fmla="*/ 1221666 w 1728872"/>
              <a:gd name="connsiteY5" fmla="*/ 124805 h 2729893"/>
              <a:gd name="connsiteX6" fmla="*/ 1202616 w 1728872"/>
              <a:gd name="connsiteY6" fmla="*/ 146238 h 2729893"/>
              <a:gd name="connsiteX7" fmla="*/ 1138322 w 1728872"/>
              <a:gd name="connsiteY7" fmla="*/ 165288 h 2729893"/>
              <a:gd name="connsiteX8" fmla="*/ 1085935 w 1728872"/>
              <a:gd name="connsiteY8" fmla="*/ 243868 h 2729893"/>
              <a:gd name="connsiteX9" fmla="*/ 1059741 w 1728872"/>
              <a:gd name="connsiteY9" fmla="*/ 296256 h 2729893"/>
              <a:gd name="connsiteX10" fmla="*/ 966872 w 1728872"/>
              <a:gd name="connsiteY10" fmla="*/ 267681 h 2729893"/>
              <a:gd name="connsiteX11" fmla="*/ 909722 w 1728872"/>
              <a:gd name="connsiteY11" fmla="*/ 310543 h 2729893"/>
              <a:gd name="connsiteX12" fmla="*/ 885910 w 1728872"/>
              <a:gd name="connsiteY12" fmla="*/ 405793 h 2729893"/>
              <a:gd name="connsiteX13" fmla="*/ 854953 w 1728872"/>
              <a:gd name="connsiteY13" fmla="*/ 489137 h 2729893"/>
              <a:gd name="connsiteX14" fmla="*/ 769229 w 1728872"/>
              <a:gd name="connsiteY14" fmla="*/ 470086 h 2729893"/>
              <a:gd name="connsiteX15" fmla="*/ 716841 w 1728872"/>
              <a:gd name="connsiteY15" fmla="*/ 484375 h 2729893"/>
              <a:gd name="connsiteX16" fmla="*/ 681122 w 1728872"/>
              <a:gd name="connsiteY16" fmla="*/ 524857 h 2729893"/>
              <a:gd name="connsiteX17" fmla="*/ 633497 w 1728872"/>
              <a:gd name="connsiteY17" fmla="*/ 529619 h 2729893"/>
              <a:gd name="connsiteX18" fmla="*/ 631115 w 1728872"/>
              <a:gd name="connsiteY18" fmla="*/ 562956 h 2729893"/>
              <a:gd name="connsiteX19" fmla="*/ 595397 w 1728872"/>
              <a:gd name="connsiteY19" fmla="*/ 577244 h 2729893"/>
              <a:gd name="connsiteX20" fmla="*/ 581110 w 1728872"/>
              <a:gd name="connsiteY20" fmla="*/ 624868 h 2729893"/>
              <a:gd name="connsiteX21" fmla="*/ 564441 w 1728872"/>
              <a:gd name="connsiteY21" fmla="*/ 667731 h 2729893"/>
              <a:gd name="connsiteX22" fmla="*/ 514435 w 1728872"/>
              <a:gd name="connsiteY22" fmla="*/ 686781 h 2729893"/>
              <a:gd name="connsiteX23" fmla="*/ 535866 w 1728872"/>
              <a:gd name="connsiteY23" fmla="*/ 729643 h 2729893"/>
              <a:gd name="connsiteX24" fmla="*/ 571585 w 1728872"/>
              <a:gd name="connsiteY24" fmla="*/ 751075 h 2729893"/>
              <a:gd name="connsiteX25" fmla="*/ 595397 w 1728872"/>
              <a:gd name="connsiteY25" fmla="*/ 746313 h 2729893"/>
              <a:gd name="connsiteX26" fmla="*/ 616828 w 1728872"/>
              <a:gd name="connsiteY26" fmla="*/ 782031 h 2729893"/>
              <a:gd name="connsiteX27" fmla="*/ 604922 w 1728872"/>
              <a:gd name="connsiteY27" fmla="*/ 839181 h 2729893"/>
              <a:gd name="connsiteX28" fmla="*/ 635879 w 1728872"/>
              <a:gd name="connsiteY28" fmla="*/ 874900 h 2729893"/>
              <a:gd name="connsiteX29" fmla="*/ 588253 w 1728872"/>
              <a:gd name="connsiteY29" fmla="*/ 901094 h 2729893"/>
              <a:gd name="connsiteX30" fmla="*/ 566822 w 1728872"/>
              <a:gd name="connsiteY30" fmla="*/ 889186 h 2729893"/>
              <a:gd name="connsiteX31" fmla="*/ 566822 w 1728872"/>
              <a:gd name="connsiteY31" fmla="*/ 958243 h 2729893"/>
              <a:gd name="connsiteX32" fmla="*/ 509672 w 1728872"/>
              <a:gd name="connsiteY32" fmla="*/ 1005868 h 2729893"/>
              <a:gd name="connsiteX33" fmla="*/ 476335 w 1728872"/>
              <a:gd name="connsiteY33" fmla="*/ 986818 h 2729893"/>
              <a:gd name="connsiteX34" fmla="*/ 462047 w 1728872"/>
              <a:gd name="connsiteY34" fmla="*/ 1015393 h 2729893"/>
              <a:gd name="connsiteX35" fmla="*/ 488241 w 1728872"/>
              <a:gd name="connsiteY35" fmla="*/ 1053492 h 2729893"/>
              <a:gd name="connsiteX36" fmla="*/ 490622 w 1728872"/>
              <a:gd name="connsiteY36" fmla="*/ 1155887 h 2729893"/>
              <a:gd name="connsiteX37" fmla="*/ 452522 w 1728872"/>
              <a:gd name="connsiteY37" fmla="*/ 1215418 h 2729893"/>
              <a:gd name="connsiteX38" fmla="*/ 400134 w 1728872"/>
              <a:gd name="connsiteY38" fmla="*/ 1205893 h 2729893"/>
              <a:gd name="connsiteX39" fmla="*/ 385847 w 1728872"/>
              <a:gd name="connsiteY39" fmla="*/ 1258281 h 2729893"/>
              <a:gd name="connsiteX40" fmla="*/ 366798 w 1728872"/>
              <a:gd name="connsiteY40" fmla="*/ 1341624 h 2729893"/>
              <a:gd name="connsiteX41" fmla="*/ 290597 w 1728872"/>
              <a:gd name="connsiteY41" fmla="*/ 1401156 h 2729893"/>
              <a:gd name="connsiteX42" fmla="*/ 242972 w 1728872"/>
              <a:gd name="connsiteY42" fmla="*/ 1453543 h 2729893"/>
              <a:gd name="connsiteX43" fmla="*/ 209635 w 1728872"/>
              <a:gd name="connsiteY43" fmla="*/ 1496406 h 2729893"/>
              <a:gd name="connsiteX44" fmla="*/ 176297 w 1728872"/>
              <a:gd name="connsiteY44" fmla="*/ 1536886 h 2729893"/>
              <a:gd name="connsiteX45" fmla="*/ 112004 w 1728872"/>
              <a:gd name="connsiteY45" fmla="*/ 1591655 h 2729893"/>
              <a:gd name="connsiteX46" fmla="*/ 100097 w 1728872"/>
              <a:gd name="connsiteY46" fmla="*/ 1653568 h 2729893"/>
              <a:gd name="connsiteX47" fmla="*/ 71522 w 1728872"/>
              <a:gd name="connsiteY47" fmla="*/ 1677381 h 2729893"/>
              <a:gd name="connsiteX48" fmla="*/ 38185 w 1728872"/>
              <a:gd name="connsiteY48" fmla="*/ 1720243 h 2729893"/>
              <a:gd name="connsiteX49" fmla="*/ 28660 w 1728872"/>
              <a:gd name="connsiteY49" fmla="*/ 1739293 h 2729893"/>
              <a:gd name="connsiteX50" fmla="*/ 42947 w 1728872"/>
              <a:gd name="connsiteY50" fmla="*/ 1786918 h 2729893"/>
              <a:gd name="connsiteX51" fmla="*/ 47710 w 1728872"/>
              <a:gd name="connsiteY51" fmla="*/ 1805968 h 2729893"/>
              <a:gd name="connsiteX52" fmla="*/ 52472 w 1728872"/>
              <a:gd name="connsiteY52" fmla="*/ 1820256 h 2729893"/>
              <a:gd name="connsiteX53" fmla="*/ 38185 w 1728872"/>
              <a:gd name="connsiteY53" fmla="*/ 1877406 h 2729893"/>
              <a:gd name="connsiteX54" fmla="*/ 28660 w 1728872"/>
              <a:gd name="connsiteY54" fmla="*/ 1905981 h 2729893"/>
              <a:gd name="connsiteX55" fmla="*/ 57235 w 1728872"/>
              <a:gd name="connsiteY55" fmla="*/ 1958368 h 2729893"/>
              <a:gd name="connsiteX56" fmla="*/ 61997 w 1728872"/>
              <a:gd name="connsiteY56" fmla="*/ 1977418 h 2729893"/>
              <a:gd name="connsiteX57" fmla="*/ 23897 w 1728872"/>
              <a:gd name="connsiteY57" fmla="*/ 1977418 h 2729893"/>
              <a:gd name="connsiteX58" fmla="*/ 85 w 1728872"/>
              <a:gd name="connsiteY58" fmla="*/ 1982181 h 2729893"/>
              <a:gd name="connsiteX59" fmla="*/ 19135 w 1728872"/>
              <a:gd name="connsiteY59" fmla="*/ 2020281 h 2729893"/>
              <a:gd name="connsiteX60" fmla="*/ 33422 w 1728872"/>
              <a:gd name="connsiteY60" fmla="*/ 2206018 h 2729893"/>
              <a:gd name="connsiteX61" fmla="*/ 47710 w 1728872"/>
              <a:gd name="connsiteY61" fmla="*/ 2277456 h 2729893"/>
              <a:gd name="connsiteX62" fmla="*/ 66760 w 1728872"/>
              <a:gd name="connsiteY62" fmla="*/ 2301268 h 2729893"/>
              <a:gd name="connsiteX63" fmla="*/ 76285 w 1728872"/>
              <a:gd name="connsiteY63" fmla="*/ 2315556 h 2729893"/>
              <a:gd name="connsiteX64" fmla="*/ 104860 w 1728872"/>
              <a:gd name="connsiteY64" fmla="*/ 2329843 h 2729893"/>
              <a:gd name="connsiteX65" fmla="*/ 157247 w 1728872"/>
              <a:gd name="connsiteY65" fmla="*/ 2391756 h 2729893"/>
              <a:gd name="connsiteX66" fmla="*/ 171535 w 1728872"/>
              <a:gd name="connsiteY66" fmla="*/ 2425093 h 2729893"/>
              <a:gd name="connsiteX67" fmla="*/ 176297 w 1728872"/>
              <a:gd name="connsiteY67" fmla="*/ 2448906 h 2729893"/>
              <a:gd name="connsiteX68" fmla="*/ 190585 w 1728872"/>
              <a:gd name="connsiteY68" fmla="*/ 2467956 h 2729893"/>
              <a:gd name="connsiteX69" fmla="*/ 195347 w 1728872"/>
              <a:gd name="connsiteY69" fmla="*/ 2482243 h 2729893"/>
              <a:gd name="connsiteX70" fmla="*/ 204872 w 1728872"/>
              <a:gd name="connsiteY70" fmla="*/ 2501293 h 2729893"/>
              <a:gd name="connsiteX71" fmla="*/ 209635 w 1728872"/>
              <a:gd name="connsiteY71" fmla="*/ 2525106 h 2729893"/>
              <a:gd name="connsiteX72" fmla="*/ 233447 w 1728872"/>
              <a:gd name="connsiteY72" fmla="*/ 2567968 h 2729893"/>
              <a:gd name="connsiteX73" fmla="*/ 238210 w 1728872"/>
              <a:gd name="connsiteY73" fmla="*/ 2582256 h 2729893"/>
              <a:gd name="connsiteX74" fmla="*/ 262022 w 1728872"/>
              <a:gd name="connsiteY74" fmla="*/ 2606068 h 2729893"/>
              <a:gd name="connsiteX75" fmla="*/ 271547 w 1728872"/>
              <a:gd name="connsiteY75" fmla="*/ 2620356 h 2729893"/>
              <a:gd name="connsiteX76" fmla="*/ 300122 w 1728872"/>
              <a:gd name="connsiteY76" fmla="*/ 2625118 h 2729893"/>
              <a:gd name="connsiteX77" fmla="*/ 395372 w 1728872"/>
              <a:gd name="connsiteY77" fmla="*/ 2653693 h 2729893"/>
              <a:gd name="connsiteX78" fmla="*/ 395372 w 1728872"/>
              <a:gd name="connsiteY78" fmla="*/ 2653693 h 2729893"/>
              <a:gd name="connsiteX79" fmla="*/ 452522 w 1728872"/>
              <a:gd name="connsiteY79" fmla="*/ 2672743 h 2729893"/>
              <a:gd name="connsiteX80" fmla="*/ 476335 w 1728872"/>
              <a:gd name="connsiteY80" fmla="*/ 2682268 h 2729893"/>
              <a:gd name="connsiteX81" fmla="*/ 504910 w 1728872"/>
              <a:gd name="connsiteY81" fmla="*/ 2691793 h 2729893"/>
              <a:gd name="connsiteX82" fmla="*/ 552535 w 1728872"/>
              <a:gd name="connsiteY82" fmla="*/ 2701318 h 2729893"/>
              <a:gd name="connsiteX83" fmla="*/ 600160 w 1728872"/>
              <a:gd name="connsiteY83" fmla="*/ 2715606 h 2729893"/>
              <a:gd name="connsiteX84" fmla="*/ 628735 w 1728872"/>
              <a:gd name="connsiteY84" fmla="*/ 2725131 h 2729893"/>
              <a:gd name="connsiteX85" fmla="*/ 643022 w 1728872"/>
              <a:gd name="connsiteY85" fmla="*/ 2729893 h 2729893"/>
              <a:gd name="connsiteX86" fmla="*/ 652547 w 1728872"/>
              <a:gd name="connsiteY86" fmla="*/ 2663218 h 2729893"/>
              <a:gd name="connsiteX87" fmla="*/ 666835 w 1728872"/>
              <a:gd name="connsiteY87" fmla="*/ 2653693 h 2729893"/>
              <a:gd name="connsiteX88" fmla="*/ 695410 w 1728872"/>
              <a:gd name="connsiteY88" fmla="*/ 2644168 h 2729893"/>
              <a:gd name="connsiteX89" fmla="*/ 709697 w 1728872"/>
              <a:gd name="connsiteY89" fmla="*/ 2634643 h 2729893"/>
              <a:gd name="connsiteX90" fmla="*/ 738272 w 1728872"/>
              <a:gd name="connsiteY90" fmla="*/ 2625118 h 2729893"/>
              <a:gd name="connsiteX91" fmla="*/ 771610 w 1728872"/>
              <a:gd name="connsiteY91" fmla="*/ 2610831 h 2729893"/>
              <a:gd name="connsiteX92" fmla="*/ 800185 w 1728872"/>
              <a:gd name="connsiteY92" fmla="*/ 2587018 h 2729893"/>
              <a:gd name="connsiteX93" fmla="*/ 833522 w 1728872"/>
              <a:gd name="connsiteY93" fmla="*/ 2553681 h 2729893"/>
              <a:gd name="connsiteX94" fmla="*/ 895435 w 1728872"/>
              <a:gd name="connsiteY94" fmla="*/ 2534631 h 2729893"/>
              <a:gd name="connsiteX95" fmla="*/ 924010 w 1728872"/>
              <a:gd name="connsiteY95" fmla="*/ 2520343 h 2729893"/>
              <a:gd name="connsiteX96" fmla="*/ 962110 w 1728872"/>
              <a:gd name="connsiteY96" fmla="*/ 2510818 h 2729893"/>
              <a:gd name="connsiteX97" fmla="*/ 976397 w 1728872"/>
              <a:gd name="connsiteY97" fmla="*/ 2506056 h 2729893"/>
              <a:gd name="connsiteX98" fmla="*/ 995447 w 1728872"/>
              <a:gd name="connsiteY98" fmla="*/ 2501293 h 2729893"/>
              <a:gd name="connsiteX99" fmla="*/ 1014497 w 1728872"/>
              <a:gd name="connsiteY99" fmla="*/ 2491768 h 2729893"/>
              <a:gd name="connsiteX100" fmla="*/ 1062122 w 1728872"/>
              <a:gd name="connsiteY100" fmla="*/ 2482243 h 2729893"/>
              <a:gd name="connsiteX101" fmla="*/ 1066885 w 1728872"/>
              <a:gd name="connsiteY101" fmla="*/ 2463193 h 2729893"/>
              <a:gd name="connsiteX102" fmla="*/ 1109747 w 1728872"/>
              <a:gd name="connsiteY102" fmla="*/ 2448906 h 2729893"/>
              <a:gd name="connsiteX103" fmla="*/ 1114510 w 1728872"/>
              <a:gd name="connsiteY103" fmla="*/ 2429856 h 2729893"/>
              <a:gd name="connsiteX104" fmla="*/ 1109747 w 1728872"/>
              <a:gd name="connsiteY104" fmla="*/ 2415568 h 2729893"/>
              <a:gd name="connsiteX105" fmla="*/ 1081172 w 1728872"/>
              <a:gd name="connsiteY105" fmla="*/ 2377468 h 2729893"/>
              <a:gd name="connsiteX106" fmla="*/ 1071647 w 1728872"/>
              <a:gd name="connsiteY106" fmla="*/ 2363181 h 2729893"/>
              <a:gd name="connsiteX107" fmla="*/ 1038310 w 1728872"/>
              <a:gd name="connsiteY107" fmla="*/ 2320318 h 2729893"/>
              <a:gd name="connsiteX108" fmla="*/ 1066885 w 1728872"/>
              <a:gd name="connsiteY108" fmla="*/ 2253643 h 2729893"/>
              <a:gd name="connsiteX109" fmla="*/ 1081172 w 1728872"/>
              <a:gd name="connsiteY109" fmla="*/ 2248881 h 2729893"/>
              <a:gd name="connsiteX110" fmla="*/ 1100222 w 1728872"/>
              <a:gd name="connsiteY110" fmla="*/ 2234593 h 2729893"/>
              <a:gd name="connsiteX111" fmla="*/ 1114510 w 1728872"/>
              <a:gd name="connsiteY111" fmla="*/ 2225068 h 2729893"/>
              <a:gd name="connsiteX112" fmla="*/ 1128797 w 1728872"/>
              <a:gd name="connsiteY112" fmla="*/ 2210781 h 2729893"/>
              <a:gd name="connsiteX113" fmla="*/ 1138322 w 1728872"/>
              <a:gd name="connsiteY113" fmla="*/ 2186968 h 2729893"/>
              <a:gd name="connsiteX114" fmla="*/ 1157372 w 1728872"/>
              <a:gd name="connsiteY114" fmla="*/ 2158393 h 2729893"/>
              <a:gd name="connsiteX115" fmla="*/ 1176422 w 1728872"/>
              <a:gd name="connsiteY115" fmla="*/ 2129818 h 2729893"/>
              <a:gd name="connsiteX116" fmla="*/ 1190710 w 1728872"/>
              <a:gd name="connsiteY116" fmla="*/ 2120293 h 2729893"/>
              <a:gd name="connsiteX117" fmla="*/ 1309772 w 1728872"/>
              <a:gd name="connsiteY117" fmla="*/ 2110768 h 2729893"/>
              <a:gd name="connsiteX118" fmla="*/ 1324060 w 1728872"/>
              <a:gd name="connsiteY118" fmla="*/ 2091718 h 2729893"/>
              <a:gd name="connsiteX119" fmla="*/ 1333585 w 1728872"/>
              <a:gd name="connsiteY119" fmla="*/ 2063143 h 2729893"/>
              <a:gd name="connsiteX120" fmla="*/ 1357397 w 1728872"/>
              <a:gd name="connsiteY120" fmla="*/ 2053618 h 2729893"/>
              <a:gd name="connsiteX121" fmla="*/ 1405022 w 1728872"/>
              <a:gd name="connsiteY121" fmla="*/ 2044093 h 2729893"/>
              <a:gd name="connsiteX122" fmla="*/ 1395497 w 1728872"/>
              <a:gd name="connsiteY122" fmla="*/ 2020281 h 2729893"/>
              <a:gd name="connsiteX123" fmla="*/ 1419310 w 1728872"/>
              <a:gd name="connsiteY123" fmla="*/ 2015518 h 2729893"/>
              <a:gd name="connsiteX124" fmla="*/ 1476460 w 1728872"/>
              <a:gd name="connsiteY124" fmla="*/ 2001231 h 2729893"/>
              <a:gd name="connsiteX125" fmla="*/ 1490747 w 1728872"/>
              <a:gd name="connsiteY125" fmla="*/ 1996468 h 2729893"/>
              <a:gd name="connsiteX126" fmla="*/ 1528847 w 1728872"/>
              <a:gd name="connsiteY126" fmla="*/ 1991706 h 2729893"/>
              <a:gd name="connsiteX127" fmla="*/ 1543135 w 1728872"/>
              <a:gd name="connsiteY127" fmla="*/ 1967893 h 2729893"/>
              <a:gd name="connsiteX128" fmla="*/ 1552660 w 1728872"/>
              <a:gd name="connsiteY128" fmla="*/ 1915506 h 2729893"/>
              <a:gd name="connsiteX129" fmla="*/ 1595522 w 1728872"/>
              <a:gd name="connsiteY129" fmla="*/ 1905981 h 2729893"/>
              <a:gd name="connsiteX130" fmla="*/ 1605047 w 1728872"/>
              <a:gd name="connsiteY130" fmla="*/ 1891693 h 2729893"/>
              <a:gd name="connsiteX131" fmla="*/ 1609810 w 1728872"/>
              <a:gd name="connsiteY131" fmla="*/ 1877406 h 2729893"/>
              <a:gd name="connsiteX132" fmla="*/ 1628860 w 1728872"/>
              <a:gd name="connsiteY132" fmla="*/ 1863118 h 2729893"/>
              <a:gd name="connsiteX133" fmla="*/ 1657435 w 1728872"/>
              <a:gd name="connsiteY133" fmla="*/ 1834543 h 2729893"/>
              <a:gd name="connsiteX134" fmla="*/ 1647910 w 1728872"/>
              <a:gd name="connsiteY134" fmla="*/ 1791681 h 2729893"/>
              <a:gd name="connsiteX135" fmla="*/ 1624097 w 1728872"/>
              <a:gd name="connsiteY135" fmla="*/ 1763106 h 2729893"/>
              <a:gd name="connsiteX136" fmla="*/ 1581235 w 1728872"/>
              <a:gd name="connsiteY136" fmla="*/ 1715481 h 2729893"/>
              <a:gd name="connsiteX137" fmla="*/ 1562185 w 1728872"/>
              <a:gd name="connsiteY137" fmla="*/ 1710718 h 2729893"/>
              <a:gd name="connsiteX138" fmla="*/ 1547897 w 1728872"/>
              <a:gd name="connsiteY138" fmla="*/ 1677381 h 2729893"/>
              <a:gd name="connsiteX139" fmla="*/ 1585997 w 1728872"/>
              <a:gd name="connsiteY139" fmla="*/ 1653568 h 2729893"/>
              <a:gd name="connsiteX140" fmla="*/ 1619335 w 1728872"/>
              <a:gd name="connsiteY140" fmla="*/ 1639281 h 2729893"/>
              <a:gd name="connsiteX141" fmla="*/ 1652672 w 1728872"/>
              <a:gd name="connsiteY141" fmla="*/ 1629756 h 2729893"/>
              <a:gd name="connsiteX142" fmla="*/ 1681247 w 1728872"/>
              <a:gd name="connsiteY142" fmla="*/ 1620231 h 2729893"/>
              <a:gd name="connsiteX143" fmla="*/ 1695535 w 1728872"/>
              <a:gd name="connsiteY143" fmla="*/ 1601181 h 2729893"/>
              <a:gd name="connsiteX144" fmla="*/ 1705060 w 1728872"/>
              <a:gd name="connsiteY144" fmla="*/ 1586893 h 2729893"/>
              <a:gd name="connsiteX145" fmla="*/ 1700297 w 1728872"/>
              <a:gd name="connsiteY145" fmla="*/ 1544031 h 2729893"/>
              <a:gd name="connsiteX146" fmla="*/ 1686010 w 1728872"/>
              <a:gd name="connsiteY146" fmla="*/ 1524981 h 2729893"/>
              <a:gd name="connsiteX147" fmla="*/ 1681247 w 1728872"/>
              <a:gd name="connsiteY147" fmla="*/ 1505931 h 2729893"/>
              <a:gd name="connsiteX148" fmla="*/ 1671722 w 1728872"/>
              <a:gd name="connsiteY148" fmla="*/ 1477356 h 2729893"/>
              <a:gd name="connsiteX149" fmla="*/ 1676485 w 1728872"/>
              <a:gd name="connsiteY149" fmla="*/ 1410681 h 2729893"/>
              <a:gd name="connsiteX150" fmla="*/ 1681247 w 1728872"/>
              <a:gd name="connsiteY150" fmla="*/ 1372581 h 2729893"/>
              <a:gd name="connsiteX151" fmla="*/ 1700297 w 1728872"/>
              <a:gd name="connsiteY151" fmla="*/ 1353531 h 2729893"/>
              <a:gd name="connsiteX152" fmla="*/ 1709822 w 1728872"/>
              <a:gd name="connsiteY152" fmla="*/ 1329718 h 2729893"/>
              <a:gd name="connsiteX153" fmla="*/ 1714585 w 1728872"/>
              <a:gd name="connsiteY153" fmla="*/ 1315431 h 2729893"/>
              <a:gd name="connsiteX154" fmla="*/ 1728872 w 1728872"/>
              <a:gd name="connsiteY154" fmla="*/ 1286856 h 2729893"/>
              <a:gd name="connsiteX155" fmla="*/ 1719347 w 1728872"/>
              <a:gd name="connsiteY155" fmla="*/ 1196368 h 2729893"/>
              <a:gd name="connsiteX156" fmla="*/ 1681247 w 1728872"/>
              <a:gd name="connsiteY156" fmla="*/ 1158268 h 2729893"/>
              <a:gd name="connsiteX157" fmla="*/ 1666960 w 1728872"/>
              <a:gd name="connsiteY157" fmla="*/ 1143981 h 2729893"/>
              <a:gd name="connsiteX158" fmla="*/ 1652672 w 1728872"/>
              <a:gd name="connsiteY158" fmla="*/ 1129693 h 2729893"/>
              <a:gd name="connsiteX159" fmla="*/ 1633622 w 1728872"/>
              <a:gd name="connsiteY159" fmla="*/ 1120168 h 2729893"/>
              <a:gd name="connsiteX160" fmla="*/ 1614572 w 1728872"/>
              <a:gd name="connsiteY160" fmla="*/ 1101118 h 2729893"/>
              <a:gd name="connsiteX161" fmla="*/ 1600285 w 1728872"/>
              <a:gd name="connsiteY161" fmla="*/ 1096356 h 2729893"/>
              <a:gd name="connsiteX162" fmla="*/ 1581235 w 1728872"/>
              <a:gd name="connsiteY162" fmla="*/ 1086831 h 2729893"/>
              <a:gd name="connsiteX163" fmla="*/ 1547897 w 1728872"/>
              <a:gd name="connsiteY163" fmla="*/ 1077306 h 2729893"/>
              <a:gd name="connsiteX164" fmla="*/ 1528847 w 1728872"/>
              <a:gd name="connsiteY164" fmla="*/ 1067781 h 2729893"/>
              <a:gd name="connsiteX165" fmla="*/ 1500272 w 1728872"/>
              <a:gd name="connsiteY165" fmla="*/ 1063018 h 2729893"/>
              <a:gd name="connsiteX166" fmla="*/ 1481222 w 1728872"/>
              <a:gd name="connsiteY166" fmla="*/ 1029681 h 2729893"/>
              <a:gd name="connsiteX167" fmla="*/ 1466935 w 1728872"/>
              <a:gd name="connsiteY167" fmla="*/ 986818 h 2729893"/>
              <a:gd name="connsiteX168" fmla="*/ 1457410 w 1728872"/>
              <a:gd name="connsiteY168" fmla="*/ 967768 h 2729893"/>
              <a:gd name="connsiteX169" fmla="*/ 1452647 w 1728872"/>
              <a:gd name="connsiteY169" fmla="*/ 953481 h 2729893"/>
              <a:gd name="connsiteX170" fmla="*/ 1443122 w 1728872"/>
              <a:gd name="connsiteY170" fmla="*/ 929668 h 2729893"/>
              <a:gd name="connsiteX171" fmla="*/ 1452647 w 1728872"/>
              <a:gd name="connsiteY171" fmla="*/ 867756 h 2729893"/>
              <a:gd name="connsiteX172" fmla="*/ 1462172 w 1728872"/>
              <a:gd name="connsiteY172" fmla="*/ 853468 h 2729893"/>
              <a:gd name="connsiteX173" fmla="*/ 1466935 w 1728872"/>
              <a:gd name="connsiteY173" fmla="*/ 839181 h 2729893"/>
              <a:gd name="connsiteX174" fmla="*/ 1500272 w 1728872"/>
              <a:gd name="connsiteY174" fmla="*/ 786793 h 2729893"/>
              <a:gd name="connsiteX175" fmla="*/ 1519322 w 1728872"/>
              <a:gd name="connsiteY175" fmla="*/ 739168 h 2729893"/>
              <a:gd name="connsiteX176" fmla="*/ 1528847 w 1728872"/>
              <a:gd name="connsiteY176" fmla="*/ 715356 h 2729893"/>
              <a:gd name="connsiteX177" fmla="*/ 1543135 w 1728872"/>
              <a:gd name="connsiteY177" fmla="*/ 701068 h 2729893"/>
              <a:gd name="connsiteX178" fmla="*/ 1562185 w 1728872"/>
              <a:gd name="connsiteY178" fmla="*/ 686781 h 2729893"/>
              <a:gd name="connsiteX179" fmla="*/ 1590760 w 1728872"/>
              <a:gd name="connsiteY179" fmla="*/ 643918 h 2729893"/>
              <a:gd name="connsiteX180" fmla="*/ 1600285 w 1728872"/>
              <a:gd name="connsiteY180" fmla="*/ 615343 h 2729893"/>
              <a:gd name="connsiteX181" fmla="*/ 1619335 w 1728872"/>
              <a:gd name="connsiteY181" fmla="*/ 586768 h 2729893"/>
              <a:gd name="connsiteX182" fmla="*/ 1614572 w 1728872"/>
              <a:gd name="connsiteY182" fmla="*/ 491518 h 2729893"/>
              <a:gd name="connsiteX183" fmla="*/ 1585997 w 1728872"/>
              <a:gd name="connsiteY183" fmla="*/ 467706 h 2729893"/>
              <a:gd name="connsiteX184" fmla="*/ 1571710 w 1728872"/>
              <a:gd name="connsiteY184" fmla="*/ 462943 h 2729893"/>
              <a:gd name="connsiteX185" fmla="*/ 1538372 w 1728872"/>
              <a:gd name="connsiteY185" fmla="*/ 448656 h 2729893"/>
              <a:gd name="connsiteX186" fmla="*/ 1533610 w 1728872"/>
              <a:gd name="connsiteY186" fmla="*/ 429606 h 2729893"/>
              <a:gd name="connsiteX187" fmla="*/ 1528847 w 1728872"/>
              <a:gd name="connsiteY187" fmla="*/ 343881 h 2729893"/>
              <a:gd name="connsiteX188" fmla="*/ 1514560 w 1728872"/>
              <a:gd name="connsiteY188" fmla="*/ 324831 h 2729893"/>
              <a:gd name="connsiteX189" fmla="*/ 1505035 w 1728872"/>
              <a:gd name="connsiteY189" fmla="*/ 310543 h 2729893"/>
              <a:gd name="connsiteX190" fmla="*/ 1485985 w 1728872"/>
              <a:gd name="connsiteY190" fmla="*/ 305781 h 2729893"/>
              <a:gd name="connsiteX191" fmla="*/ 1457410 w 1728872"/>
              <a:gd name="connsiteY191" fmla="*/ 296256 h 2729893"/>
              <a:gd name="connsiteX192" fmla="*/ 1481222 w 1728872"/>
              <a:gd name="connsiteY192" fmla="*/ 272443 h 2729893"/>
              <a:gd name="connsiteX193" fmla="*/ 1500272 w 1728872"/>
              <a:gd name="connsiteY193" fmla="*/ 234343 h 2729893"/>
              <a:gd name="connsiteX194" fmla="*/ 1514560 w 1728872"/>
              <a:gd name="connsiteY194" fmla="*/ 162906 h 2729893"/>
              <a:gd name="connsiteX195" fmla="*/ 1519322 w 1728872"/>
              <a:gd name="connsiteY195" fmla="*/ 139093 h 2729893"/>
              <a:gd name="connsiteX196" fmla="*/ 1524085 w 1728872"/>
              <a:gd name="connsiteY196" fmla="*/ 124806 h 2729893"/>
              <a:gd name="connsiteX197" fmla="*/ 1528847 w 1728872"/>
              <a:gd name="connsiteY197" fmla="*/ 105756 h 2729893"/>
              <a:gd name="connsiteX198" fmla="*/ 1547897 w 1728872"/>
              <a:gd name="connsiteY198" fmla="*/ 77181 h 2729893"/>
              <a:gd name="connsiteX199" fmla="*/ 1557422 w 1728872"/>
              <a:gd name="connsiteY199" fmla="*/ 62893 h 2729893"/>
              <a:gd name="connsiteX200" fmla="*/ 1538372 w 1728872"/>
              <a:gd name="connsiteY200" fmla="*/ 20031 h 2729893"/>
              <a:gd name="connsiteX0" fmla="*/ 1538372 w 1728872"/>
              <a:gd name="connsiteY0" fmla="*/ 20031 h 2729893"/>
              <a:gd name="connsiteX1" fmla="*/ 1485985 w 1728872"/>
              <a:gd name="connsiteY1" fmla="*/ 8125 h 2729893"/>
              <a:gd name="connsiteX2" fmla="*/ 1445503 w 1728872"/>
              <a:gd name="connsiteY2" fmla="*/ 3361 h 2729893"/>
              <a:gd name="connsiteX3" fmla="*/ 1338347 w 1728872"/>
              <a:gd name="connsiteY3" fmla="*/ 67656 h 2729893"/>
              <a:gd name="connsiteX4" fmla="*/ 1288341 w 1728872"/>
              <a:gd name="connsiteY4" fmla="*/ 122425 h 2729893"/>
              <a:gd name="connsiteX5" fmla="*/ 1221666 w 1728872"/>
              <a:gd name="connsiteY5" fmla="*/ 124805 h 2729893"/>
              <a:gd name="connsiteX6" fmla="*/ 1202616 w 1728872"/>
              <a:gd name="connsiteY6" fmla="*/ 146238 h 2729893"/>
              <a:gd name="connsiteX7" fmla="*/ 1138322 w 1728872"/>
              <a:gd name="connsiteY7" fmla="*/ 165288 h 2729893"/>
              <a:gd name="connsiteX8" fmla="*/ 1085935 w 1728872"/>
              <a:gd name="connsiteY8" fmla="*/ 243868 h 2729893"/>
              <a:gd name="connsiteX9" fmla="*/ 1059741 w 1728872"/>
              <a:gd name="connsiteY9" fmla="*/ 296256 h 2729893"/>
              <a:gd name="connsiteX10" fmla="*/ 966872 w 1728872"/>
              <a:gd name="connsiteY10" fmla="*/ 267681 h 2729893"/>
              <a:gd name="connsiteX11" fmla="*/ 909722 w 1728872"/>
              <a:gd name="connsiteY11" fmla="*/ 310543 h 2729893"/>
              <a:gd name="connsiteX12" fmla="*/ 885910 w 1728872"/>
              <a:gd name="connsiteY12" fmla="*/ 405793 h 2729893"/>
              <a:gd name="connsiteX13" fmla="*/ 854953 w 1728872"/>
              <a:gd name="connsiteY13" fmla="*/ 489137 h 2729893"/>
              <a:gd name="connsiteX14" fmla="*/ 769229 w 1728872"/>
              <a:gd name="connsiteY14" fmla="*/ 470086 h 2729893"/>
              <a:gd name="connsiteX15" fmla="*/ 716841 w 1728872"/>
              <a:gd name="connsiteY15" fmla="*/ 484375 h 2729893"/>
              <a:gd name="connsiteX16" fmla="*/ 681122 w 1728872"/>
              <a:gd name="connsiteY16" fmla="*/ 524857 h 2729893"/>
              <a:gd name="connsiteX17" fmla="*/ 633497 w 1728872"/>
              <a:gd name="connsiteY17" fmla="*/ 529619 h 2729893"/>
              <a:gd name="connsiteX18" fmla="*/ 631115 w 1728872"/>
              <a:gd name="connsiteY18" fmla="*/ 562956 h 2729893"/>
              <a:gd name="connsiteX19" fmla="*/ 595397 w 1728872"/>
              <a:gd name="connsiteY19" fmla="*/ 577244 h 2729893"/>
              <a:gd name="connsiteX20" fmla="*/ 581110 w 1728872"/>
              <a:gd name="connsiteY20" fmla="*/ 624868 h 2729893"/>
              <a:gd name="connsiteX21" fmla="*/ 564441 w 1728872"/>
              <a:gd name="connsiteY21" fmla="*/ 667731 h 2729893"/>
              <a:gd name="connsiteX22" fmla="*/ 514435 w 1728872"/>
              <a:gd name="connsiteY22" fmla="*/ 686781 h 2729893"/>
              <a:gd name="connsiteX23" fmla="*/ 535866 w 1728872"/>
              <a:gd name="connsiteY23" fmla="*/ 729643 h 2729893"/>
              <a:gd name="connsiteX24" fmla="*/ 571585 w 1728872"/>
              <a:gd name="connsiteY24" fmla="*/ 751075 h 2729893"/>
              <a:gd name="connsiteX25" fmla="*/ 595397 w 1728872"/>
              <a:gd name="connsiteY25" fmla="*/ 746313 h 2729893"/>
              <a:gd name="connsiteX26" fmla="*/ 616828 w 1728872"/>
              <a:gd name="connsiteY26" fmla="*/ 782031 h 2729893"/>
              <a:gd name="connsiteX27" fmla="*/ 604922 w 1728872"/>
              <a:gd name="connsiteY27" fmla="*/ 839181 h 2729893"/>
              <a:gd name="connsiteX28" fmla="*/ 635879 w 1728872"/>
              <a:gd name="connsiteY28" fmla="*/ 874900 h 2729893"/>
              <a:gd name="connsiteX29" fmla="*/ 588253 w 1728872"/>
              <a:gd name="connsiteY29" fmla="*/ 901094 h 2729893"/>
              <a:gd name="connsiteX30" fmla="*/ 566822 w 1728872"/>
              <a:gd name="connsiteY30" fmla="*/ 889186 h 2729893"/>
              <a:gd name="connsiteX31" fmla="*/ 566822 w 1728872"/>
              <a:gd name="connsiteY31" fmla="*/ 958243 h 2729893"/>
              <a:gd name="connsiteX32" fmla="*/ 509672 w 1728872"/>
              <a:gd name="connsiteY32" fmla="*/ 1005868 h 2729893"/>
              <a:gd name="connsiteX33" fmla="*/ 476335 w 1728872"/>
              <a:gd name="connsiteY33" fmla="*/ 986818 h 2729893"/>
              <a:gd name="connsiteX34" fmla="*/ 462047 w 1728872"/>
              <a:gd name="connsiteY34" fmla="*/ 1015393 h 2729893"/>
              <a:gd name="connsiteX35" fmla="*/ 488241 w 1728872"/>
              <a:gd name="connsiteY35" fmla="*/ 1053492 h 2729893"/>
              <a:gd name="connsiteX36" fmla="*/ 490622 w 1728872"/>
              <a:gd name="connsiteY36" fmla="*/ 1155887 h 2729893"/>
              <a:gd name="connsiteX37" fmla="*/ 452522 w 1728872"/>
              <a:gd name="connsiteY37" fmla="*/ 1215418 h 2729893"/>
              <a:gd name="connsiteX38" fmla="*/ 400134 w 1728872"/>
              <a:gd name="connsiteY38" fmla="*/ 1205893 h 2729893"/>
              <a:gd name="connsiteX39" fmla="*/ 385847 w 1728872"/>
              <a:gd name="connsiteY39" fmla="*/ 1258281 h 2729893"/>
              <a:gd name="connsiteX40" fmla="*/ 366798 w 1728872"/>
              <a:gd name="connsiteY40" fmla="*/ 1341624 h 2729893"/>
              <a:gd name="connsiteX41" fmla="*/ 290597 w 1728872"/>
              <a:gd name="connsiteY41" fmla="*/ 1401156 h 2729893"/>
              <a:gd name="connsiteX42" fmla="*/ 242972 w 1728872"/>
              <a:gd name="connsiteY42" fmla="*/ 1453543 h 2729893"/>
              <a:gd name="connsiteX43" fmla="*/ 209635 w 1728872"/>
              <a:gd name="connsiteY43" fmla="*/ 1496406 h 2729893"/>
              <a:gd name="connsiteX44" fmla="*/ 176297 w 1728872"/>
              <a:gd name="connsiteY44" fmla="*/ 1536886 h 2729893"/>
              <a:gd name="connsiteX45" fmla="*/ 112004 w 1728872"/>
              <a:gd name="connsiteY45" fmla="*/ 1591655 h 2729893"/>
              <a:gd name="connsiteX46" fmla="*/ 109622 w 1728872"/>
              <a:gd name="connsiteY46" fmla="*/ 1636899 h 2729893"/>
              <a:gd name="connsiteX47" fmla="*/ 71522 w 1728872"/>
              <a:gd name="connsiteY47" fmla="*/ 1677381 h 2729893"/>
              <a:gd name="connsiteX48" fmla="*/ 38185 w 1728872"/>
              <a:gd name="connsiteY48" fmla="*/ 1720243 h 2729893"/>
              <a:gd name="connsiteX49" fmla="*/ 28660 w 1728872"/>
              <a:gd name="connsiteY49" fmla="*/ 1739293 h 2729893"/>
              <a:gd name="connsiteX50" fmla="*/ 42947 w 1728872"/>
              <a:gd name="connsiteY50" fmla="*/ 1786918 h 2729893"/>
              <a:gd name="connsiteX51" fmla="*/ 47710 w 1728872"/>
              <a:gd name="connsiteY51" fmla="*/ 1805968 h 2729893"/>
              <a:gd name="connsiteX52" fmla="*/ 52472 w 1728872"/>
              <a:gd name="connsiteY52" fmla="*/ 1820256 h 2729893"/>
              <a:gd name="connsiteX53" fmla="*/ 38185 w 1728872"/>
              <a:gd name="connsiteY53" fmla="*/ 1877406 h 2729893"/>
              <a:gd name="connsiteX54" fmla="*/ 28660 w 1728872"/>
              <a:gd name="connsiteY54" fmla="*/ 1905981 h 2729893"/>
              <a:gd name="connsiteX55" fmla="*/ 57235 w 1728872"/>
              <a:gd name="connsiteY55" fmla="*/ 1958368 h 2729893"/>
              <a:gd name="connsiteX56" fmla="*/ 61997 w 1728872"/>
              <a:gd name="connsiteY56" fmla="*/ 1977418 h 2729893"/>
              <a:gd name="connsiteX57" fmla="*/ 23897 w 1728872"/>
              <a:gd name="connsiteY57" fmla="*/ 1977418 h 2729893"/>
              <a:gd name="connsiteX58" fmla="*/ 85 w 1728872"/>
              <a:gd name="connsiteY58" fmla="*/ 1982181 h 2729893"/>
              <a:gd name="connsiteX59" fmla="*/ 19135 w 1728872"/>
              <a:gd name="connsiteY59" fmla="*/ 2020281 h 2729893"/>
              <a:gd name="connsiteX60" fmla="*/ 33422 w 1728872"/>
              <a:gd name="connsiteY60" fmla="*/ 2206018 h 2729893"/>
              <a:gd name="connsiteX61" fmla="*/ 47710 w 1728872"/>
              <a:gd name="connsiteY61" fmla="*/ 2277456 h 2729893"/>
              <a:gd name="connsiteX62" fmla="*/ 66760 w 1728872"/>
              <a:gd name="connsiteY62" fmla="*/ 2301268 h 2729893"/>
              <a:gd name="connsiteX63" fmla="*/ 76285 w 1728872"/>
              <a:gd name="connsiteY63" fmla="*/ 2315556 h 2729893"/>
              <a:gd name="connsiteX64" fmla="*/ 104860 w 1728872"/>
              <a:gd name="connsiteY64" fmla="*/ 2329843 h 2729893"/>
              <a:gd name="connsiteX65" fmla="*/ 157247 w 1728872"/>
              <a:gd name="connsiteY65" fmla="*/ 2391756 h 2729893"/>
              <a:gd name="connsiteX66" fmla="*/ 171535 w 1728872"/>
              <a:gd name="connsiteY66" fmla="*/ 2425093 h 2729893"/>
              <a:gd name="connsiteX67" fmla="*/ 176297 w 1728872"/>
              <a:gd name="connsiteY67" fmla="*/ 2448906 h 2729893"/>
              <a:gd name="connsiteX68" fmla="*/ 190585 w 1728872"/>
              <a:gd name="connsiteY68" fmla="*/ 2467956 h 2729893"/>
              <a:gd name="connsiteX69" fmla="*/ 195347 w 1728872"/>
              <a:gd name="connsiteY69" fmla="*/ 2482243 h 2729893"/>
              <a:gd name="connsiteX70" fmla="*/ 204872 w 1728872"/>
              <a:gd name="connsiteY70" fmla="*/ 2501293 h 2729893"/>
              <a:gd name="connsiteX71" fmla="*/ 209635 w 1728872"/>
              <a:gd name="connsiteY71" fmla="*/ 2525106 h 2729893"/>
              <a:gd name="connsiteX72" fmla="*/ 233447 w 1728872"/>
              <a:gd name="connsiteY72" fmla="*/ 2567968 h 2729893"/>
              <a:gd name="connsiteX73" fmla="*/ 238210 w 1728872"/>
              <a:gd name="connsiteY73" fmla="*/ 2582256 h 2729893"/>
              <a:gd name="connsiteX74" fmla="*/ 262022 w 1728872"/>
              <a:gd name="connsiteY74" fmla="*/ 2606068 h 2729893"/>
              <a:gd name="connsiteX75" fmla="*/ 271547 w 1728872"/>
              <a:gd name="connsiteY75" fmla="*/ 2620356 h 2729893"/>
              <a:gd name="connsiteX76" fmla="*/ 300122 w 1728872"/>
              <a:gd name="connsiteY76" fmla="*/ 2625118 h 2729893"/>
              <a:gd name="connsiteX77" fmla="*/ 395372 w 1728872"/>
              <a:gd name="connsiteY77" fmla="*/ 2653693 h 2729893"/>
              <a:gd name="connsiteX78" fmla="*/ 395372 w 1728872"/>
              <a:gd name="connsiteY78" fmla="*/ 2653693 h 2729893"/>
              <a:gd name="connsiteX79" fmla="*/ 452522 w 1728872"/>
              <a:gd name="connsiteY79" fmla="*/ 2672743 h 2729893"/>
              <a:gd name="connsiteX80" fmla="*/ 476335 w 1728872"/>
              <a:gd name="connsiteY80" fmla="*/ 2682268 h 2729893"/>
              <a:gd name="connsiteX81" fmla="*/ 504910 w 1728872"/>
              <a:gd name="connsiteY81" fmla="*/ 2691793 h 2729893"/>
              <a:gd name="connsiteX82" fmla="*/ 552535 w 1728872"/>
              <a:gd name="connsiteY82" fmla="*/ 2701318 h 2729893"/>
              <a:gd name="connsiteX83" fmla="*/ 600160 w 1728872"/>
              <a:gd name="connsiteY83" fmla="*/ 2715606 h 2729893"/>
              <a:gd name="connsiteX84" fmla="*/ 628735 w 1728872"/>
              <a:gd name="connsiteY84" fmla="*/ 2725131 h 2729893"/>
              <a:gd name="connsiteX85" fmla="*/ 643022 w 1728872"/>
              <a:gd name="connsiteY85" fmla="*/ 2729893 h 2729893"/>
              <a:gd name="connsiteX86" fmla="*/ 652547 w 1728872"/>
              <a:gd name="connsiteY86" fmla="*/ 2663218 h 2729893"/>
              <a:gd name="connsiteX87" fmla="*/ 666835 w 1728872"/>
              <a:gd name="connsiteY87" fmla="*/ 2653693 h 2729893"/>
              <a:gd name="connsiteX88" fmla="*/ 695410 w 1728872"/>
              <a:gd name="connsiteY88" fmla="*/ 2644168 h 2729893"/>
              <a:gd name="connsiteX89" fmla="*/ 709697 w 1728872"/>
              <a:gd name="connsiteY89" fmla="*/ 2634643 h 2729893"/>
              <a:gd name="connsiteX90" fmla="*/ 738272 w 1728872"/>
              <a:gd name="connsiteY90" fmla="*/ 2625118 h 2729893"/>
              <a:gd name="connsiteX91" fmla="*/ 771610 w 1728872"/>
              <a:gd name="connsiteY91" fmla="*/ 2610831 h 2729893"/>
              <a:gd name="connsiteX92" fmla="*/ 800185 w 1728872"/>
              <a:gd name="connsiteY92" fmla="*/ 2587018 h 2729893"/>
              <a:gd name="connsiteX93" fmla="*/ 833522 w 1728872"/>
              <a:gd name="connsiteY93" fmla="*/ 2553681 h 2729893"/>
              <a:gd name="connsiteX94" fmla="*/ 895435 w 1728872"/>
              <a:gd name="connsiteY94" fmla="*/ 2534631 h 2729893"/>
              <a:gd name="connsiteX95" fmla="*/ 924010 w 1728872"/>
              <a:gd name="connsiteY95" fmla="*/ 2520343 h 2729893"/>
              <a:gd name="connsiteX96" fmla="*/ 962110 w 1728872"/>
              <a:gd name="connsiteY96" fmla="*/ 2510818 h 2729893"/>
              <a:gd name="connsiteX97" fmla="*/ 976397 w 1728872"/>
              <a:gd name="connsiteY97" fmla="*/ 2506056 h 2729893"/>
              <a:gd name="connsiteX98" fmla="*/ 995447 w 1728872"/>
              <a:gd name="connsiteY98" fmla="*/ 2501293 h 2729893"/>
              <a:gd name="connsiteX99" fmla="*/ 1014497 w 1728872"/>
              <a:gd name="connsiteY99" fmla="*/ 2491768 h 2729893"/>
              <a:gd name="connsiteX100" fmla="*/ 1062122 w 1728872"/>
              <a:gd name="connsiteY100" fmla="*/ 2482243 h 2729893"/>
              <a:gd name="connsiteX101" fmla="*/ 1066885 w 1728872"/>
              <a:gd name="connsiteY101" fmla="*/ 2463193 h 2729893"/>
              <a:gd name="connsiteX102" fmla="*/ 1109747 w 1728872"/>
              <a:gd name="connsiteY102" fmla="*/ 2448906 h 2729893"/>
              <a:gd name="connsiteX103" fmla="*/ 1114510 w 1728872"/>
              <a:gd name="connsiteY103" fmla="*/ 2429856 h 2729893"/>
              <a:gd name="connsiteX104" fmla="*/ 1109747 w 1728872"/>
              <a:gd name="connsiteY104" fmla="*/ 2415568 h 2729893"/>
              <a:gd name="connsiteX105" fmla="*/ 1081172 w 1728872"/>
              <a:gd name="connsiteY105" fmla="*/ 2377468 h 2729893"/>
              <a:gd name="connsiteX106" fmla="*/ 1071647 w 1728872"/>
              <a:gd name="connsiteY106" fmla="*/ 2363181 h 2729893"/>
              <a:gd name="connsiteX107" fmla="*/ 1038310 w 1728872"/>
              <a:gd name="connsiteY107" fmla="*/ 2320318 h 2729893"/>
              <a:gd name="connsiteX108" fmla="*/ 1066885 w 1728872"/>
              <a:gd name="connsiteY108" fmla="*/ 2253643 h 2729893"/>
              <a:gd name="connsiteX109" fmla="*/ 1081172 w 1728872"/>
              <a:gd name="connsiteY109" fmla="*/ 2248881 h 2729893"/>
              <a:gd name="connsiteX110" fmla="*/ 1100222 w 1728872"/>
              <a:gd name="connsiteY110" fmla="*/ 2234593 h 2729893"/>
              <a:gd name="connsiteX111" fmla="*/ 1114510 w 1728872"/>
              <a:gd name="connsiteY111" fmla="*/ 2225068 h 2729893"/>
              <a:gd name="connsiteX112" fmla="*/ 1128797 w 1728872"/>
              <a:gd name="connsiteY112" fmla="*/ 2210781 h 2729893"/>
              <a:gd name="connsiteX113" fmla="*/ 1138322 w 1728872"/>
              <a:gd name="connsiteY113" fmla="*/ 2186968 h 2729893"/>
              <a:gd name="connsiteX114" fmla="*/ 1157372 w 1728872"/>
              <a:gd name="connsiteY114" fmla="*/ 2158393 h 2729893"/>
              <a:gd name="connsiteX115" fmla="*/ 1176422 w 1728872"/>
              <a:gd name="connsiteY115" fmla="*/ 2129818 h 2729893"/>
              <a:gd name="connsiteX116" fmla="*/ 1190710 w 1728872"/>
              <a:gd name="connsiteY116" fmla="*/ 2120293 h 2729893"/>
              <a:gd name="connsiteX117" fmla="*/ 1309772 w 1728872"/>
              <a:gd name="connsiteY117" fmla="*/ 2110768 h 2729893"/>
              <a:gd name="connsiteX118" fmla="*/ 1324060 w 1728872"/>
              <a:gd name="connsiteY118" fmla="*/ 2091718 h 2729893"/>
              <a:gd name="connsiteX119" fmla="*/ 1333585 w 1728872"/>
              <a:gd name="connsiteY119" fmla="*/ 2063143 h 2729893"/>
              <a:gd name="connsiteX120" fmla="*/ 1357397 w 1728872"/>
              <a:gd name="connsiteY120" fmla="*/ 2053618 h 2729893"/>
              <a:gd name="connsiteX121" fmla="*/ 1405022 w 1728872"/>
              <a:gd name="connsiteY121" fmla="*/ 2044093 h 2729893"/>
              <a:gd name="connsiteX122" fmla="*/ 1395497 w 1728872"/>
              <a:gd name="connsiteY122" fmla="*/ 2020281 h 2729893"/>
              <a:gd name="connsiteX123" fmla="*/ 1419310 w 1728872"/>
              <a:gd name="connsiteY123" fmla="*/ 2015518 h 2729893"/>
              <a:gd name="connsiteX124" fmla="*/ 1476460 w 1728872"/>
              <a:gd name="connsiteY124" fmla="*/ 2001231 h 2729893"/>
              <a:gd name="connsiteX125" fmla="*/ 1490747 w 1728872"/>
              <a:gd name="connsiteY125" fmla="*/ 1996468 h 2729893"/>
              <a:gd name="connsiteX126" fmla="*/ 1528847 w 1728872"/>
              <a:gd name="connsiteY126" fmla="*/ 1991706 h 2729893"/>
              <a:gd name="connsiteX127" fmla="*/ 1543135 w 1728872"/>
              <a:gd name="connsiteY127" fmla="*/ 1967893 h 2729893"/>
              <a:gd name="connsiteX128" fmla="*/ 1552660 w 1728872"/>
              <a:gd name="connsiteY128" fmla="*/ 1915506 h 2729893"/>
              <a:gd name="connsiteX129" fmla="*/ 1595522 w 1728872"/>
              <a:gd name="connsiteY129" fmla="*/ 1905981 h 2729893"/>
              <a:gd name="connsiteX130" fmla="*/ 1605047 w 1728872"/>
              <a:gd name="connsiteY130" fmla="*/ 1891693 h 2729893"/>
              <a:gd name="connsiteX131" fmla="*/ 1609810 w 1728872"/>
              <a:gd name="connsiteY131" fmla="*/ 1877406 h 2729893"/>
              <a:gd name="connsiteX132" fmla="*/ 1628860 w 1728872"/>
              <a:gd name="connsiteY132" fmla="*/ 1863118 h 2729893"/>
              <a:gd name="connsiteX133" fmla="*/ 1657435 w 1728872"/>
              <a:gd name="connsiteY133" fmla="*/ 1834543 h 2729893"/>
              <a:gd name="connsiteX134" fmla="*/ 1647910 w 1728872"/>
              <a:gd name="connsiteY134" fmla="*/ 1791681 h 2729893"/>
              <a:gd name="connsiteX135" fmla="*/ 1624097 w 1728872"/>
              <a:gd name="connsiteY135" fmla="*/ 1763106 h 2729893"/>
              <a:gd name="connsiteX136" fmla="*/ 1581235 w 1728872"/>
              <a:gd name="connsiteY136" fmla="*/ 1715481 h 2729893"/>
              <a:gd name="connsiteX137" fmla="*/ 1562185 w 1728872"/>
              <a:gd name="connsiteY137" fmla="*/ 1710718 h 2729893"/>
              <a:gd name="connsiteX138" fmla="*/ 1547897 w 1728872"/>
              <a:gd name="connsiteY138" fmla="*/ 1677381 h 2729893"/>
              <a:gd name="connsiteX139" fmla="*/ 1585997 w 1728872"/>
              <a:gd name="connsiteY139" fmla="*/ 1653568 h 2729893"/>
              <a:gd name="connsiteX140" fmla="*/ 1619335 w 1728872"/>
              <a:gd name="connsiteY140" fmla="*/ 1639281 h 2729893"/>
              <a:gd name="connsiteX141" fmla="*/ 1652672 w 1728872"/>
              <a:gd name="connsiteY141" fmla="*/ 1629756 h 2729893"/>
              <a:gd name="connsiteX142" fmla="*/ 1681247 w 1728872"/>
              <a:gd name="connsiteY142" fmla="*/ 1620231 h 2729893"/>
              <a:gd name="connsiteX143" fmla="*/ 1695535 w 1728872"/>
              <a:gd name="connsiteY143" fmla="*/ 1601181 h 2729893"/>
              <a:gd name="connsiteX144" fmla="*/ 1705060 w 1728872"/>
              <a:gd name="connsiteY144" fmla="*/ 1586893 h 2729893"/>
              <a:gd name="connsiteX145" fmla="*/ 1700297 w 1728872"/>
              <a:gd name="connsiteY145" fmla="*/ 1544031 h 2729893"/>
              <a:gd name="connsiteX146" fmla="*/ 1686010 w 1728872"/>
              <a:gd name="connsiteY146" fmla="*/ 1524981 h 2729893"/>
              <a:gd name="connsiteX147" fmla="*/ 1681247 w 1728872"/>
              <a:gd name="connsiteY147" fmla="*/ 1505931 h 2729893"/>
              <a:gd name="connsiteX148" fmla="*/ 1671722 w 1728872"/>
              <a:gd name="connsiteY148" fmla="*/ 1477356 h 2729893"/>
              <a:gd name="connsiteX149" fmla="*/ 1676485 w 1728872"/>
              <a:gd name="connsiteY149" fmla="*/ 1410681 h 2729893"/>
              <a:gd name="connsiteX150" fmla="*/ 1681247 w 1728872"/>
              <a:gd name="connsiteY150" fmla="*/ 1372581 h 2729893"/>
              <a:gd name="connsiteX151" fmla="*/ 1700297 w 1728872"/>
              <a:gd name="connsiteY151" fmla="*/ 1353531 h 2729893"/>
              <a:gd name="connsiteX152" fmla="*/ 1709822 w 1728872"/>
              <a:gd name="connsiteY152" fmla="*/ 1329718 h 2729893"/>
              <a:gd name="connsiteX153" fmla="*/ 1714585 w 1728872"/>
              <a:gd name="connsiteY153" fmla="*/ 1315431 h 2729893"/>
              <a:gd name="connsiteX154" fmla="*/ 1728872 w 1728872"/>
              <a:gd name="connsiteY154" fmla="*/ 1286856 h 2729893"/>
              <a:gd name="connsiteX155" fmla="*/ 1719347 w 1728872"/>
              <a:gd name="connsiteY155" fmla="*/ 1196368 h 2729893"/>
              <a:gd name="connsiteX156" fmla="*/ 1681247 w 1728872"/>
              <a:gd name="connsiteY156" fmla="*/ 1158268 h 2729893"/>
              <a:gd name="connsiteX157" fmla="*/ 1666960 w 1728872"/>
              <a:gd name="connsiteY157" fmla="*/ 1143981 h 2729893"/>
              <a:gd name="connsiteX158" fmla="*/ 1652672 w 1728872"/>
              <a:gd name="connsiteY158" fmla="*/ 1129693 h 2729893"/>
              <a:gd name="connsiteX159" fmla="*/ 1633622 w 1728872"/>
              <a:gd name="connsiteY159" fmla="*/ 1120168 h 2729893"/>
              <a:gd name="connsiteX160" fmla="*/ 1614572 w 1728872"/>
              <a:gd name="connsiteY160" fmla="*/ 1101118 h 2729893"/>
              <a:gd name="connsiteX161" fmla="*/ 1600285 w 1728872"/>
              <a:gd name="connsiteY161" fmla="*/ 1096356 h 2729893"/>
              <a:gd name="connsiteX162" fmla="*/ 1581235 w 1728872"/>
              <a:gd name="connsiteY162" fmla="*/ 1086831 h 2729893"/>
              <a:gd name="connsiteX163" fmla="*/ 1547897 w 1728872"/>
              <a:gd name="connsiteY163" fmla="*/ 1077306 h 2729893"/>
              <a:gd name="connsiteX164" fmla="*/ 1528847 w 1728872"/>
              <a:gd name="connsiteY164" fmla="*/ 1067781 h 2729893"/>
              <a:gd name="connsiteX165" fmla="*/ 1500272 w 1728872"/>
              <a:gd name="connsiteY165" fmla="*/ 1063018 h 2729893"/>
              <a:gd name="connsiteX166" fmla="*/ 1481222 w 1728872"/>
              <a:gd name="connsiteY166" fmla="*/ 1029681 h 2729893"/>
              <a:gd name="connsiteX167" fmla="*/ 1466935 w 1728872"/>
              <a:gd name="connsiteY167" fmla="*/ 986818 h 2729893"/>
              <a:gd name="connsiteX168" fmla="*/ 1457410 w 1728872"/>
              <a:gd name="connsiteY168" fmla="*/ 967768 h 2729893"/>
              <a:gd name="connsiteX169" fmla="*/ 1452647 w 1728872"/>
              <a:gd name="connsiteY169" fmla="*/ 953481 h 2729893"/>
              <a:gd name="connsiteX170" fmla="*/ 1443122 w 1728872"/>
              <a:gd name="connsiteY170" fmla="*/ 929668 h 2729893"/>
              <a:gd name="connsiteX171" fmla="*/ 1452647 w 1728872"/>
              <a:gd name="connsiteY171" fmla="*/ 867756 h 2729893"/>
              <a:gd name="connsiteX172" fmla="*/ 1462172 w 1728872"/>
              <a:gd name="connsiteY172" fmla="*/ 853468 h 2729893"/>
              <a:gd name="connsiteX173" fmla="*/ 1466935 w 1728872"/>
              <a:gd name="connsiteY173" fmla="*/ 839181 h 2729893"/>
              <a:gd name="connsiteX174" fmla="*/ 1500272 w 1728872"/>
              <a:gd name="connsiteY174" fmla="*/ 786793 h 2729893"/>
              <a:gd name="connsiteX175" fmla="*/ 1519322 w 1728872"/>
              <a:gd name="connsiteY175" fmla="*/ 739168 h 2729893"/>
              <a:gd name="connsiteX176" fmla="*/ 1528847 w 1728872"/>
              <a:gd name="connsiteY176" fmla="*/ 715356 h 2729893"/>
              <a:gd name="connsiteX177" fmla="*/ 1543135 w 1728872"/>
              <a:gd name="connsiteY177" fmla="*/ 701068 h 2729893"/>
              <a:gd name="connsiteX178" fmla="*/ 1562185 w 1728872"/>
              <a:gd name="connsiteY178" fmla="*/ 686781 h 2729893"/>
              <a:gd name="connsiteX179" fmla="*/ 1590760 w 1728872"/>
              <a:gd name="connsiteY179" fmla="*/ 643918 h 2729893"/>
              <a:gd name="connsiteX180" fmla="*/ 1600285 w 1728872"/>
              <a:gd name="connsiteY180" fmla="*/ 615343 h 2729893"/>
              <a:gd name="connsiteX181" fmla="*/ 1619335 w 1728872"/>
              <a:gd name="connsiteY181" fmla="*/ 586768 h 2729893"/>
              <a:gd name="connsiteX182" fmla="*/ 1614572 w 1728872"/>
              <a:gd name="connsiteY182" fmla="*/ 491518 h 2729893"/>
              <a:gd name="connsiteX183" fmla="*/ 1585997 w 1728872"/>
              <a:gd name="connsiteY183" fmla="*/ 467706 h 2729893"/>
              <a:gd name="connsiteX184" fmla="*/ 1571710 w 1728872"/>
              <a:gd name="connsiteY184" fmla="*/ 462943 h 2729893"/>
              <a:gd name="connsiteX185" fmla="*/ 1538372 w 1728872"/>
              <a:gd name="connsiteY185" fmla="*/ 448656 h 2729893"/>
              <a:gd name="connsiteX186" fmla="*/ 1533610 w 1728872"/>
              <a:gd name="connsiteY186" fmla="*/ 429606 h 2729893"/>
              <a:gd name="connsiteX187" fmla="*/ 1528847 w 1728872"/>
              <a:gd name="connsiteY187" fmla="*/ 343881 h 2729893"/>
              <a:gd name="connsiteX188" fmla="*/ 1514560 w 1728872"/>
              <a:gd name="connsiteY188" fmla="*/ 324831 h 2729893"/>
              <a:gd name="connsiteX189" fmla="*/ 1505035 w 1728872"/>
              <a:gd name="connsiteY189" fmla="*/ 310543 h 2729893"/>
              <a:gd name="connsiteX190" fmla="*/ 1485985 w 1728872"/>
              <a:gd name="connsiteY190" fmla="*/ 305781 h 2729893"/>
              <a:gd name="connsiteX191" fmla="*/ 1457410 w 1728872"/>
              <a:gd name="connsiteY191" fmla="*/ 296256 h 2729893"/>
              <a:gd name="connsiteX192" fmla="*/ 1481222 w 1728872"/>
              <a:gd name="connsiteY192" fmla="*/ 272443 h 2729893"/>
              <a:gd name="connsiteX193" fmla="*/ 1500272 w 1728872"/>
              <a:gd name="connsiteY193" fmla="*/ 234343 h 2729893"/>
              <a:gd name="connsiteX194" fmla="*/ 1514560 w 1728872"/>
              <a:gd name="connsiteY194" fmla="*/ 162906 h 2729893"/>
              <a:gd name="connsiteX195" fmla="*/ 1519322 w 1728872"/>
              <a:gd name="connsiteY195" fmla="*/ 139093 h 2729893"/>
              <a:gd name="connsiteX196" fmla="*/ 1524085 w 1728872"/>
              <a:gd name="connsiteY196" fmla="*/ 124806 h 2729893"/>
              <a:gd name="connsiteX197" fmla="*/ 1528847 w 1728872"/>
              <a:gd name="connsiteY197" fmla="*/ 105756 h 2729893"/>
              <a:gd name="connsiteX198" fmla="*/ 1547897 w 1728872"/>
              <a:gd name="connsiteY198" fmla="*/ 77181 h 2729893"/>
              <a:gd name="connsiteX199" fmla="*/ 1557422 w 1728872"/>
              <a:gd name="connsiteY199" fmla="*/ 62893 h 2729893"/>
              <a:gd name="connsiteX200" fmla="*/ 1538372 w 1728872"/>
              <a:gd name="connsiteY200" fmla="*/ 20031 h 2729893"/>
              <a:gd name="connsiteX0" fmla="*/ 1538372 w 1728872"/>
              <a:gd name="connsiteY0" fmla="*/ 20031 h 2729893"/>
              <a:gd name="connsiteX1" fmla="*/ 1485985 w 1728872"/>
              <a:gd name="connsiteY1" fmla="*/ 8125 h 2729893"/>
              <a:gd name="connsiteX2" fmla="*/ 1445503 w 1728872"/>
              <a:gd name="connsiteY2" fmla="*/ 3361 h 2729893"/>
              <a:gd name="connsiteX3" fmla="*/ 1338347 w 1728872"/>
              <a:gd name="connsiteY3" fmla="*/ 67656 h 2729893"/>
              <a:gd name="connsiteX4" fmla="*/ 1288341 w 1728872"/>
              <a:gd name="connsiteY4" fmla="*/ 122425 h 2729893"/>
              <a:gd name="connsiteX5" fmla="*/ 1221666 w 1728872"/>
              <a:gd name="connsiteY5" fmla="*/ 124805 h 2729893"/>
              <a:gd name="connsiteX6" fmla="*/ 1202616 w 1728872"/>
              <a:gd name="connsiteY6" fmla="*/ 146238 h 2729893"/>
              <a:gd name="connsiteX7" fmla="*/ 1138322 w 1728872"/>
              <a:gd name="connsiteY7" fmla="*/ 165288 h 2729893"/>
              <a:gd name="connsiteX8" fmla="*/ 1085935 w 1728872"/>
              <a:gd name="connsiteY8" fmla="*/ 243868 h 2729893"/>
              <a:gd name="connsiteX9" fmla="*/ 1059741 w 1728872"/>
              <a:gd name="connsiteY9" fmla="*/ 296256 h 2729893"/>
              <a:gd name="connsiteX10" fmla="*/ 966872 w 1728872"/>
              <a:gd name="connsiteY10" fmla="*/ 267681 h 2729893"/>
              <a:gd name="connsiteX11" fmla="*/ 909722 w 1728872"/>
              <a:gd name="connsiteY11" fmla="*/ 310543 h 2729893"/>
              <a:gd name="connsiteX12" fmla="*/ 885910 w 1728872"/>
              <a:gd name="connsiteY12" fmla="*/ 405793 h 2729893"/>
              <a:gd name="connsiteX13" fmla="*/ 854953 w 1728872"/>
              <a:gd name="connsiteY13" fmla="*/ 489137 h 2729893"/>
              <a:gd name="connsiteX14" fmla="*/ 769229 w 1728872"/>
              <a:gd name="connsiteY14" fmla="*/ 470086 h 2729893"/>
              <a:gd name="connsiteX15" fmla="*/ 716841 w 1728872"/>
              <a:gd name="connsiteY15" fmla="*/ 484375 h 2729893"/>
              <a:gd name="connsiteX16" fmla="*/ 681122 w 1728872"/>
              <a:gd name="connsiteY16" fmla="*/ 524857 h 2729893"/>
              <a:gd name="connsiteX17" fmla="*/ 633497 w 1728872"/>
              <a:gd name="connsiteY17" fmla="*/ 529619 h 2729893"/>
              <a:gd name="connsiteX18" fmla="*/ 631115 w 1728872"/>
              <a:gd name="connsiteY18" fmla="*/ 562956 h 2729893"/>
              <a:gd name="connsiteX19" fmla="*/ 595397 w 1728872"/>
              <a:gd name="connsiteY19" fmla="*/ 577244 h 2729893"/>
              <a:gd name="connsiteX20" fmla="*/ 581110 w 1728872"/>
              <a:gd name="connsiteY20" fmla="*/ 624868 h 2729893"/>
              <a:gd name="connsiteX21" fmla="*/ 564441 w 1728872"/>
              <a:gd name="connsiteY21" fmla="*/ 667731 h 2729893"/>
              <a:gd name="connsiteX22" fmla="*/ 514435 w 1728872"/>
              <a:gd name="connsiteY22" fmla="*/ 686781 h 2729893"/>
              <a:gd name="connsiteX23" fmla="*/ 535866 w 1728872"/>
              <a:gd name="connsiteY23" fmla="*/ 729643 h 2729893"/>
              <a:gd name="connsiteX24" fmla="*/ 571585 w 1728872"/>
              <a:gd name="connsiteY24" fmla="*/ 751075 h 2729893"/>
              <a:gd name="connsiteX25" fmla="*/ 595397 w 1728872"/>
              <a:gd name="connsiteY25" fmla="*/ 746313 h 2729893"/>
              <a:gd name="connsiteX26" fmla="*/ 616828 w 1728872"/>
              <a:gd name="connsiteY26" fmla="*/ 782031 h 2729893"/>
              <a:gd name="connsiteX27" fmla="*/ 604922 w 1728872"/>
              <a:gd name="connsiteY27" fmla="*/ 839181 h 2729893"/>
              <a:gd name="connsiteX28" fmla="*/ 635879 w 1728872"/>
              <a:gd name="connsiteY28" fmla="*/ 874900 h 2729893"/>
              <a:gd name="connsiteX29" fmla="*/ 588253 w 1728872"/>
              <a:gd name="connsiteY29" fmla="*/ 901094 h 2729893"/>
              <a:gd name="connsiteX30" fmla="*/ 566822 w 1728872"/>
              <a:gd name="connsiteY30" fmla="*/ 889186 h 2729893"/>
              <a:gd name="connsiteX31" fmla="*/ 566822 w 1728872"/>
              <a:gd name="connsiteY31" fmla="*/ 958243 h 2729893"/>
              <a:gd name="connsiteX32" fmla="*/ 509672 w 1728872"/>
              <a:gd name="connsiteY32" fmla="*/ 1005868 h 2729893"/>
              <a:gd name="connsiteX33" fmla="*/ 476335 w 1728872"/>
              <a:gd name="connsiteY33" fmla="*/ 986818 h 2729893"/>
              <a:gd name="connsiteX34" fmla="*/ 462047 w 1728872"/>
              <a:gd name="connsiteY34" fmla="*/ 1015393 h 2729893"/>
              <a:gd name="connsiteX35" fmla="*/ 488241 w 1728872"/>
              <a:gd name="connsiteY35" fmla="*/ 1053492 h 2729893"/>
              <a:gd name="connsiteX36" fmla="*/ 490622 w 1728872"/>
              <a:gd name="connsiteY36" fmla="*/ 1155887 h 2729893"/>
              <a:gd name="connsiteX37" fmla="*/ 452522 w 1728872"/>
              <a:gd name="connsiteY37" fmla="*/ 1215418 h 2729893"/>
              <a:gd name="connsiteX38" fmla="*/ 400134 w 1728872"/>
              <a:gd name="connsiteY38" fmla="*/ 1205893 h 2729893"/>
              <a:gd name="connsiteX39" fmla="*/ 385847 w 1728872"/>
              <a:gd name="connsiteY39" fmla="*/ 1258281 h 2729893"/>
              <a:gd name="connsiteX40" fmla="*/ 366798 w 1728872"/>
              <a:gd name="connsiteY40" fmla="*/ 1341624 h 2729893"/>
              <a:gd name="connsiteX41" fmla="*/ 290597 w 1728872"/>
              <a:gd name="connsiteY41" fmla="*/ 1401156 h 2729893"/>
              <a:gd name="connsiteX42" fmla="*/ 242972 w 1728872"/>
              <a:gd name="connsiteY42" fmla="*/ 1453543 h 2729893"/>
              <a:gd name="connsiteX43" fmla="*/ 209635 w 1728872"/>
              <a:gd name="connsiteY43" fmla="*/ 1496406 h 2729893"/>
              <a:gd name="connsiteX44" fmla="*/ 176297 w 1728872"/>
              <a:gd name="connsiteY44" fmla="*/ 1536886 h 2729893"/>
              <a:gd name="connsiteX45" fmla="*/ 112004 w 1728872"/>
              <a:gd name="connsiteY45" fmla="*/ 1591655 h 2729893"/>
              <a:gd name="connsiteX46" fmla="*/ 109622 w 1728872"/>
              <a:gd name="connsiteY46" fmla="*/ 1636899 h 2729893"/>
              <a:gd name="connsiteX47" fmla="*/ 71522 w 1728872"/>
              <a:gd name="connsiteY47" fmla="*/ 1677381 h 2729893"/>
              <a:gd name="connsiteX48" fmla="*/ 38185 w 1728872"/>
              <a:gd name="connsiteY48" fmla="*/ 1720243 h 2729893"/>
              <a:gd name="connsiteX49" fmla="*/ 42947 w 1728872"/>
              <a:gd name="connsiteY49" fmla="*/ 1786918 h 2729893"/>
              <a:gd name="connsiteX50" fmla="*/ 47710 w 1728872"/>
              <a:gd name="connsiteY50" fmla="*/ 1805968 h 2729893"/>
              <a:gd name="connsiteX51" fmla="*/ 52472 w 1728872"/>
              <a:gd name="connsiteY51" fmla="*/ 1820256 h 2729893"/>
              <a:gd name="connsiteX52" fmla="*/ 38185 w 1728872"/>
              <a:gd name="connsiteY52" fmla="*/ 1877406 h 2729893"/>
              <a:gd name="connsiteX53" fmla="*/ 28660 w 1728872"/>
              <a:gd name="connsiteY53" fmla="*/ 1905981 h 2729893"/>
              <a:gd name="connsiteX54" fmla="*/ 57235 w 1728872"/>
              <a:gd name="connsiteY54" fmla="*/ 1958368 h 2729893"/>
              <a:gd name="connsiteX55" fmla="*/ 61997 w 1728872"/>
              <a:gd name="connsiteY55" fmla="*/ 1977418 h 2729893"/>
              <a:gd name="connsiteX56" fmla="*/ 23897 w 1728872"/>
              <a:gd name="connsiteY56" fmla="*/ 1977418 h 2729893"/>
              <a:gd name="connsiteX57" fmla="*/ 85 w 1728872"/>
              <a:gd name="connsiteY57" fmla="*/ 1982181 h 2729893"/>
              <a:gd name="connsiteX58" fmla="*/ 19135 w 1728872"/>
              <a:gd name="connsiteY58" fmla="*/ 2020281 h 2729893"/>
              <a:gd name="connsiteX59" fmla="*/ 33422 w 1728872"/>
              <a:gd name="connsiteY59" fmla="*/ 2206018 h 2729893"/>
              <a:gd name="connsiteX60" fmla="*/ 47710 w 1728872"/>
              <a:gd name="connsiteY60" fmla="*/ 2277456 h 2729893"/>
              <a:gd name="connsiteX61" fmla="*/ 66760 w 1728872"/>
              <a:gd name="connsiteY61" fmla="*/ 2301268 h 2729893"/>
              <a:gd name="connsiteX62" fmla="*/ 76285 w 1728872"/>
              <a:gd name="connsiteY62" fmla="*/ 2315556 h 2729893"/>
              <a:gd name="connsiteX63" fmla="*/ 104860 w 1728872"/>
              <a:gd name="connsiteY63" fmla="*/ 2329843 h 2729893"/>
              <a:gd name="connsiteX64" fmla="*/ 157247 w 1728872"/>
              <a:gd name="connsiteY64" fmla="*/ 2391756 h 2729893"/>
              <a:gd name="connsiteX65" fmla="*/ 171535 w 1728872"/>
              <a:gd name="connsiteY65" fmla="*/ 2425093 h 2729893"/>
              <a:gd name="connsiteX66" fmla="*/ 176297 w 1728872"/>
              <a:gd name="connsiteY66" fmla="*/ 2448906 h 2729893"/>
              <a:gd name="connsiteX67" fmla="*/ 190585 w 1728872"/>
              <a:gd name="connsiteY67" fmla="*/ 2467956 h 2729893"/>
              <a:gd name="connsiteX68" fmla="*/ 195347 w 1728872"/>
              <a:gd name="connsiteY68" fmla="*/ 2482243 h 2729893"/>
              <a:gd name="connsiteX69" fmla="*/ 204872 w 1728872"/>
              <a:gd name="connsiteY69" fmla="*/ 2501293 h 2729893"/>
              <a:gd name="connsiteX70" fmla="*/ 209635 w 1728872"/>
              <a:gd name="connsiteY70" fmla="*/ 2525106 h 2729893"/>
              <a:gd name="connsiteX71" fmla="*/ 233447 w 1728872"/>
              <a:gd name="connsiteY71" fmla="*/ 2567968 h 2729893"/>
              <a:gd name="connsiteX72" fmla="*/ 238210 w 1728872"/>
              <a:gd name="connsiteY72" fmla="*/ 2582256 h 2729893"/>
              <a:gd name="connsiteX73" fmla="*/ 262022 w 1728872"/>
              <a:gd name="connsiteY73" fmla="*/ 2606068 h 2729893"/>
              <a:gd name="connsiteX74" fmla="*/ 271547 w 1728872"/>
              <a:gd name="connsiteY74" fmla="*/ 2620356 h 2729893"/>
              <a:gd name="connsiteX75" fmla="*/ 300122 w 1728872"/>
              <a:gd name="connsiteY75" fmla="*/ 2625118 h 2729893"/>
              <a:gd name="connsiteX76" fmla="*/ 395372 w 1728872"/>
              <a:gd name="connsiteY76" fmla="*/ 2653693 h 2729893"/>
              <a:gd name="connsiteX77" fmla="*/ 395372 w 1728872"/>
              <a:gd name="connsiteY77" fmla="*/ 2653693 h 2729893"/>
              <a:gd name="connsiteX78" fmla="*/ 452522 w 1728872"/>
              <a:gd name="connsiteY78" fmla="*/ 2672743 h 2729893"/>
              <a:gd name="connsiteX79" fmla="*/ 476335 w 1728872"/>
              <a:gd name="connsiteY79" fmla="*/ 2682268 h 2729893"/>
              <a:gd name="connsiteX80" fmla="*/ 504910 w 1728872"/>
              <a:gd name="connsiteY80" fmla="*/ 2691793 h 2729893"/>
              <a:gd name="connsiteX81" fmla="*/ 552535 w 1728872"/>
              <a:gd name="connsiteY81" fmla="*/ 2701318 h 2729893"/>
              <a:gd name="connsiteX82" fmla="*/ 600160 w 1728872"/>
              <a:gd name="connsiteY82" fmla="*/ 2715606 h 2729893"/>
              <a:gd name="connsiteX83" fmla="*/ 628735 w 1728872"/>
              <a:gd name="connsiteY83" fmla="*/ 2725131 h 2729893"/>
              <a:gd name="connsiteX84" fmla="*/ 643022 w 1728872"/>
              <a:gd name="connsiteY84" fmla="*/ 2729893 h 2729893"/>
              <a:gd name="connsiteX85" fmla="*/ 652547 w 1728872"/>
              <a:gd name="connsiteY85" fmla="*/ 2663218 h 2729893"/>
              <a:gd name="connsiteX86" fmla="*/ 666835 w 1728872"/>
              <a:gd name="connsiteY86" fmla="*/ 2653693 h 2729893"/>
              <a:gd name="connsiteX87" fmla="*/ 695410 w 1728872"/>
              <a:gd name="connsiteY87" fmla="*/ 2644168 h 2729893"/>
              <a:gd name="connsiteX88" fmla="*/ 709697 w 1728872"/>
              <a:gd name="connsiteY88" fmla="*/ 2634643 h 2729893"/>
              <a:gd name="connsiteX89" fmla="*/ 738272 w 1728872"/>
              <a:gd name="connsiteY89" fmla="*/ 2625118 h 2729893"/>
              <a:gd name="connsiteX90" fmla="*/ 771610 w 1728872"/>
              <a:gd name="connsiteY90" fmla="*/ 2610831 h 2729893"/>
              <a:gd name="connsiteX91" fmla="*/ 800185 w 1728872"/>
              <a:gd name="connsiteY91" fmla="*/ 2587018 h 2729893"/>
              <a:gd name="connsiteX92" fmla="*/ 833522 w 1728872"/>
              <a:gd name="connsiteY92" fmla="*/ 2553681 h 2729893"/>
              <a:gd name="connsiteX93" fmla="*/ 895435 w 1728872"/>
              <a:gd name="connsiteY93" fmla="*/ 2534631 h 2729893"/>
              <a:gd name="connsiteX94" fmla="*/ 924010 w 1728872"/>
              <a:gd name="connsiteY94" fmla="*/ 2520343 h 2729893"/>
              <a:gd name="connsiteX95" fmla="*/ 962110 w 1728872"/>
              <a:gd name="connsiteY95" fmla="*/ 2510818 h 2729893"/>
              <a:gd name="connsiteX96" fmla="*/ 976397 w 1728872"/>
              <a:gd name="connsiteY96" fmla="*/ 2506056 h 2729893"/>
              <a:gd name="connsiteX97" fmla="*/ 995447 w 1728872"/>
              <a:gd name="connsiteY97" fmla="*/ 2501293 h 2729893"/>
              <a:gd name="connsiteX98" fmla="*/ 1014497 w 1728872"/>
              <a:gd name="connsiteY98" fmla="*/ 2491768 h 2729893"/>
              <a:gd name="connsiteX99" fmla="*/ 1062122 w 1728872"/>
              <a:gd name="connsiteY99" fmla="*/ 2482243 h 2729893"/>
              <a:gd name="connsiteX100" fmla="*/ 1066885 w 1728872"/>
              <a:gd name="connsiteY100" fmla="*/ 2463193 h 2729893"/>
              <a:gd name="connsiteX101" fmla="*/ 1109747 w 1728872"/>
              <a:gd name="connsiteY101" fmla="*/ 2448906 h 2729893"/>
              <a:gd name="connsiteX102" fmla="*/ 1114510 w 1728872"/>
              <a:gd name="connsiteY102" fmla="*/ 2429856 h 2729893"/>
              <a:gd name="connsiteX103" fmla="*/ 1109747 w 1728872"/>
              <a:gd name="connsiteY103" fmla="*/ 2415568 h 2729893"/>
              <a:gd name="connsiteX104" fmla="*/ 1081172 w 1728872"/>
              <a:gd name="connsiteY104" fmla="*/ 2377468 h 2729893"/>
              <a:gd name="connsiteX105" fmla="*/ 1071647 w 1728872"/>
              <a:gd name="connsiteY105" fmla="*/ 2363181 h 2729893"/>
              <a:gd name="connsiteX106" fmla="*/ 1038310 w 1728872"/>
              <a:gd name="connsiteY106" fmla="*/ 2320318 h 2729893"/>
              <a:gd name="connsiteX107" fmla="*/ 1066885 w 1728872"/>
              <a:gd name="connsiteY107" fmla="*/ 2253643 h 2729893"/>
              <a:gd name="connsiteX108" fmla="*/ 1081172 w 1728872"/>
              <a:gd name="connsiteY108" fmla="*/ 2248881 h 2729893"/>
              <a:gd name="connsiteX109" fmla="*/ 1100222 w 1728872"/>
              <a:gd name="connsiteY109" fmla="*/ 2234593 h 2729893"/>
              <a:gd name="connsiteX110" fmla="*/ 1114510 w 1728872"/>
              <a:gd name="connsiteY110" fmla="*/ 2225068 h 2729893"/>
              <a:gd name="connsiteX111" fmla="*/ 1128797 w 1728872"/>
              <a:gd name="connsiteY111" fmla="*/ 2210781 h 2729893"/>
              <a:gd name="connsiteX112" fmla="*/ 1138322 w 1728872"/>
              <a:gd name="connsiteY112" fmla="*/ 2186968 h 2729893"/>
              <a:gd name="connsiteX113" fmla="*/ 1157372 w 1728872"/>
              <a:gd name="connsiteY113" fmla="*/ 2158393 h 2729893"/>
              <a:gd name="connsiteX114" fmla="*/ 1176422 w 1728872"/>
              <a:gd name="connsiteY114" fmla="*/ 2129818 h 2729893"/>
              <a:gd name="connsiteX115" fmla="*/ 1190710 w 1728872"/>
              <a:gd name="connsiteY115" fmla="*/ 2120293 h 2729893"/>
              <a:gd name="connsiteX116" fmla="*/ 1309772 w 1728872"/>
              <a:gd name="connsiteY116" fmla="*/ 2110768 h 2729893"/>
              <a:gd name="connsiteX117" fmla="*/ 1324060 w 1728872"/>
              <a:gd name="connsiteY117" fmla="*/ 2091718 h 2729893"/>
              <a:gd name="connsiteX118" fmla="*/ 1333585 w 1728872"/>
              <a:gd name="connsiteY118" fmla="*/ 2063143 h 2729893"/>
              <a:gd name="connsiteX119" fmla="*/ 1357397 w 1728872"/>
              <a:gd name="connsiteY119" fmla="*/ 2053618 h 2729893"/>
              <a:gd name="connsiteX120" fmla="*/ 1405022 w 1728872"/>
              <a:gd name="connsiteY120" fmla="*/ 2044093 h 2729893"/>
              <a:gd name="connsiteX121" fmla="*/ 1395497 w 1728872"/>
              <a:gd name="connsiteY121" fmla="*/ 2020281 h 2729893"/>
              <a:gd name="connsiteX122" fmla="*/ 1419310 w 1728872"/>
              <a:gd name="connsiteY122" fmla="*/ 2015518 h 2729893"/>
              <a:gd name="connsiteX123" fmla="*/ 1476460 w 1728872"/>
              <a:gd name="connsiteY123" fmla="*/ 2001231 h 2729893"/>
              <a:gd name="connsiteX124" fmla="*/ 1490747 w 1728872"/>
              <a:gd name="connsiteY124" fmla="*/ 1996468 h 2729893"/>
              <a:gd name="connsiteX125" fmla="*/ 1528847 w 1728872"/>
              <a:gd name="connsiteY125" fmla="*/ 1991706 h 2729893"/>
              <a:gd name="connsiteX126" fmla="*/ 1543135 w 1728872"/>
              <a:gd name="connsiteY126" fmla="*/ 1967893 h 2729893"/>
              <a:gd name="connsiteX127" fmla="*/ 1552660 w 1728872"/>
              <a:gd name="connsiteY127" fmla="*/ 1915506 h 2729893"/>
              <a:gd name="connsiteX128" fmla="*/ 1595522 w 1728872"/>
              <a:gd name="connsiteY128" fmla="*/ 1905981 h 2729893"/>
              <a:gd name="connsiteX129" fmla="*/ 1605047 w 1728872"/>
              <a:gd name="connsiteY129" fmla="*/ 1891693 h 2729893"/>
              <a:gd name="connsiteX130" fmla="*/ 1609810 w 1728872"/>
              <a:gd name="connsiteY130" fmla="*/ 1877406 h 2729893"/>
              <a:gd name="connsiteX131" fmla="*/ 1628860 w 1728872"/>
              <a:gd name="connsiteY131" fmla="*/ 1863118 h 2729893"/>
              <a:gd name="connsiteX132" fmla="*/ 1657435 w 1728872"/>
              <a:gd name="connsiteY132" fmla="*/ 1834543 h 2729893"/>
              <a:gd name="connsiteX133" fmla="*/ 1647910 w 1728872"/>
              <a:gd name="connsiteY133" fmla="*/ 1791681 h 2729893"/>
              <a:gd name="connsiteX134" fmla="*/ 1624097 w 1728872"/>
              <a:gd name="connsiteY134" fmla="*/ 1763106 h 2729893"/>
              <a:gd name="connsiteX135" fmla="*/ 1581235 w 1728872"/>
              <a:gd name="connsiteY135" fmla="*/ 1715481 h 2729893"/>
              <a:gd name="connsiteX136" fmla="*/ 1562185 w 1728872"/>
              <a:gd name="connsiteY136" fmla="*/ 1710718 h 2729893"/>
              <a:gd name="connsiteX137" fmla="*/ 1547897 w 1728872"/>
              <a:gd name="connsiteY137" fmla="*/ 1677381 h 2729893"/>
              <a:gd name="connsiteX138" fmla="*/ 1585997 w 1728872"/>
              <a:gd name="connsiteY138" fmla="*/ 1653568 h 2729893"/>
              <a:gd name="connsiteX139" fmla="*/ 1619335 w 1728872"/>
              <a:gd name="connsiteY139" fmla="*/ 1639281 h 2729893"/>
              <a:gd name="connsiteX140" fmla="*/ 1652672 w 1728872"/>
              <a:gd name="connsiteY140" fmla="*/ 1629756 h 2729893"/>
              <a:gd name="connsiteX141" fmla="*/ 1681247 w 1728872"/>
              <a:gd name="connsiteY141" fmla="*/ 1620231 h 2729893"/>
              <a:gd name="connsiteX142" fmla="*/ 1695535 w 1728872"/>
              <a:gd name="connsiteY142" fmla="*/ 1601181 h 2729893"/>
              <a:gd name="connsiteX143" fmla="*/ 1705060 w 1728872"/>
              <a:gd name="connsiteY143" fmla="*/ 1586893 h 2729893"/>
              <a:gd name="connsiteX144" fmla="*/ 1700297 w 1728872"/>
              <a:gd name="connsiteY144" fmla="*/ 1544031 h 2729893"/>
              <a:gd name="connsiteX145" fmla="*/ 1686010 w 1728872"/>
              <a:gd name="connsiteY145" fmla="*/ 1524981 h 2729893"/>
              <a:gd name="connsiteX146" fmla="*/ 1681247 w 1728872"/>
              <a:gd name="connsiteY146" fmla="*/ 1505931 h 2729893"/>
              <a:gd name="connsiteX147" fmla="*/ 1671722 w 1728872"/>
              <a:gd name="connsiteY147" fmla="*/ 1477356 h 2729893"/>
              <a:gd name="connsiteX148" fmla="*/ 1676485 w 1728872"/>
              <a:gd name="connsiteY148" fmla="*/ 1410681 h 2729893"/>
              <a:gd name="connsiteX149" fmla="*/ 1681247 w 1728872"/>
              <a:gd name="connsiteY149" fmla="*/ 1372581 h 2729893"/>
              <a:gd name="connsiteX150" fmla="*/ 1700297 w 1728872"/>
              <a:gd name="connsiteY150" fmla="*/ 1353531 h 2729893"/>
              <a:gd name="connsiteX151" fmla="*/ 1709822 w 1728872"/>
              <a:gd name="connsiteY151" fmla="*/ 1329718 h 2729893"/>
              <a:gd name="connsiteX152" fmla="*/ 1714585 w 1728872"/>
              <a:gd name="connsiteY152" fmla="*/ 1315431 h 2729893"/>
              <a:gd name="connsiteX153" fmla="*/ 1728872 w 1728872"/>
              <a:gd name="connsiteY153" fmla="*/ 1286856 h 2729893"/>
              <a:gd name="connsiteX154" fmla="*/ 1719347 w 1728872"/>
              <a:gd name="connsiteY154" fmla="*/ 1196368 h 2729893"/>
              <a:gd name="connsiteX155" fmla="*/ 1681247 w 1728872"/>
              <a:gd name="connsiteY155" fmla="*/ 1158268 h 2729893"/>
              <a:gd name="connsiteX156" fmla="*/ 1666960 w 1728872"/>
              <a:gd name="connsiteY156" fmla="*/ 1143981 h 2729893"/>
              <a:gd name="connsiteX157" fmla="*/ 1652672 w 1728872"/>
              <a:gd name="connsiteY157" fmla="*/ 1129693 h 2729893"/>
              <a:gd name="connsiteX158" fmla="*/ 1633622 w 1728872"/>
              <a:gd name="connsiteY158" fmla="*/ 1120168 h 2729893"/>
              <a:gd name="connsiteX159" fmla="*/ 1614572 w 1728872"/>
              <a:gd name="connsiteY159" fmla="*/ 1101118 h 2729893"/>
              <a:gd name="connsiteX160" fmla="*/ 1600285 w 1728872"/>
              <a:gd name="connsiteY160" fmla="*/ 1096356 h 2729893"/>
              <a:gd name="connsiteX161" fmla="*/ 1581235 w 1728872"/>
              <a:gd name="connsiteY161" fmla="*/ 1086831 h 2729893"/>
              <a:gd name="connsiteX162" fmla="*/ 1547897 w 1728872"/>
              <a:gd name="connsiteY162" fmla="*/ 1077306 h 2729893"/>
              <a:gd name="connsiteX163" fmla="*/ 1528847 w 1728872"/>
              <a:gd name="connsiteY163" fmla="*/ 1067781 h 2729893"/>
              <a:gd name="connsiteX164" fmla="*/ 1500272 w 1728872"/>
              <a:gd name="connsiteY164" fmla="*/ 1063018 h 2729893"/>
              <a:gd name="connsiteX165" fmla="*/ 1481222 w 1728872"/>
              <a:gd name="connsiteY165" fmla="*/ 1029681 h 2729893"/>
              <a:gd name="connsiteX166" fmla="*/ 1466935 w 1728872"/>
              <a:gd name="connsiteY166" fmla="*/ 986818 h 2729893"/>
              <a:gd name="connsiteX167" fmla="*/ 1457410 w 1728872"/>
              <a:gd name="connsiteY167" fmla="*/ 967768 h 2729893"/>
              <a:gd name="connsiteX168" fmla="*/ 1452647 w 1728872"/>
              <a:gd name="connsiteY168" fmla="*/ 953481 h 2729893"/>
              <a:gd name="connsiteX169" fmla="*/ 1443122 w 1728872"/>
              <a:gd name="connsiteY169" fmla="*/ 929668 h 2729893"/>
              <a:gd name="connsiteX170" fmla="*/ 1452647 w 1728872"/>
              <a:gd name="connsiteY170" fmla="*/ 867756 h 2729893"/>
              <a:gd name="connsiteX171" fmla="*/ 1462172 w 1728872"/>
              <a:gd name="connsiteY171" fmla="*/ 853468 h 2729893"/>
              <a:gd name="connsiteX172" fmla="*/ 1466935 w 1728872"/>
              <a:gd name="connsiteY172" fmla="*/ 839181 h 2729893"/>
              <a:gd name="connsiteX173" fmla="*/ 1500272 w 1728872"/>
              <a:gd name="connsiteY173" fmla="*/ 786793 h 2729893"/>
              <a:gd name="connsiteX174" fmla="*/ 1519322 w 1728872"/>
              <a:gd name="connsiteY174" fmla="*/ 739168 h 2729893"/>
              <a:gd name="connsiteX175" fmla="*/ 1528847 w 1728872"/>
              <a:gd name="connsiteY175" fmla="*/ 715356 h 2729893"/>
              <a:gd name="connsiteX176" fmla="*/ 1543135 w 1728872"/>
              <a:gd name="connsiteY176" fmla="*/ 701068 h 2729893"/>
              <a:gd name="connsiteX177" fmla="*/ 1562185 w 1728872"/>
              <a:gd name="connsiteY177" fmla="*/ 686781 h 2729893"/>
              <a:gd name="connsiteX178" fmla="*/ 1590760 w 1728872"/>
              <a:gd name="connsiteY178" fmla="*/ 643918 h 2729893"/>
              <a:gd name="connsiteX179" fmla="*/ 1600285 w 1728872"/>
              <a:gd name="connsiteY179" fmla="*/ 615343 h 2729893"/>
              <a:gd name="connsiteX180" fmla="*/ 1619335 w 1728872"/>
              <a:gd name="connsiteY180" fmla="*/ 586768 h 2729893"/>
              <a:gd name="connsiteX181" fmla="*/ 1614572 w 1728872"/>
              <a:gd name="connsiteY181" fmla="*/ 491518 h 2729893"/>
              <a:gd name="connsiteX182" fmla="*/ 1585997 w 1728872"/>
              <a:gd name="connsiteY182" fmla="*/ 467706 h 2729893"/>
              <a:gd name="connsiteX183" fmla="*/ 1571710 w 1728872"/>
              <a:gd name="connsiteY183" fmla="*/ 462943 h 2729893"/>
              <a:gd name="connsiteX184" fmla="*/ 1538372 w 1728872"/>
              <a:gd name="connsiteY184" fmla="*/ 448656 h 2729893"/>
              <a:gd name="connsiteX185" fmla="*/ 1533610 w 1728872"/>
              <a:gd name="connsiteY185" fmla="*/ 429606 h 2729893"/>
              <a:gd name="connsiteX186" fmla="*/ 1528847 w 1728872"/>
              <a:gd name="connsiteY186" fmla="*/ 343881 h 2729893"/>
              <a:gd name="connsiteX187" fmla="*/ 1514560 w 1728872"/>
              <a:gd name="connsiteY187" fmla="*/ 324831 h 2729893"/>
              <a:gd name="connsiteX188" fmla="*/ 1505035 w 1728872"/>
              <a:gd name="connsiteY188" fmla="*/ 310543 h 2729893"/>
              <a:gd name="connsiteX189" fmla="*/ 1485985 w 1728872"/>
              <a:gd name="connsiteY189" fmla="*/ 305781 h 2729893"/>
              <a:gd name="connsiteX190" fmla="*/ 1457410 w 1728872"/>
              <a:gd name="connsiteY190" fmla="*/ 296256 h 2729893"/>
              <a:gd name="connsiteX191" fmla="*/ 1481222 w 1728872"/>
              <a:gd name="connsiteY191" fmla="*/ 272443 h 2729893"/>
              <a:gd name="connsiteX192" fmla="*/ 1500272 w 1728872"/>
              <a:gd name="connsiteY192" fmla="*/ 234343 h 2729893"/>
              <a:gd name="connsiteX193" fmla="*/ 1514560 w 1728872"/>
              <a:gd name="connsiteY193" fmla="*/ 162906 h 2729893"/>
              <a:gd name="connsiteX194" fmla="*/ 1519322 w 1728872"/>
              <a:gd name="connsiteY194" fmla="*/ 139093 h 2729893"/>
              <a:gd name="connsiteX195" fmla="*/ 1524085 w 1728872"/>
              <a:gd name="connsiteY195" fmla="*/ 124806 h 2729893"/>
              <a:gd name="connsiteX196" fmla="*/ 1528847 w 1728872"/>
              <a:gd name="connsiteY196" fmla="*/ 105756 h 2729893"/>
              <a:gd name="connsiteX197" fmla="*/ 1547897 w 1728872"/>
              <a:gd name="connsiteY197" fmla="*/ 77181 h 2729893"/>
              <a:gd name="connsiteX198" fmla="*/ 1557422 w 1728872"/>
              <a:gd name="connsiteY198" fmla="*/ 62893 h 2729893"/>
              <a:gd name="connsiteX199" fmla="*/ 1538372 w 1728872"/>
              <a:gd name="connsiteY199" fmla="*/ 20031 h 2729893"/>
              <a:gd name="connsiteX0" fmla="*/ 1538372 w 1728872"/>
              <a:gd name="connsiteY0" fmla="*/ 20031 h 2729893"/>
              <a:gd name="connsiteX1" fmla="*/ 1485985 w 1728872"/>
              <a:gd name="connsiteY1" fmla="*/ 8125 h 2729893"/>
              <a:gd name="connsiteX2" fmla="*/ 1445503 w 1728872"/>
              <a:gd name="connsiteY2" fmla="*/ 3361 h 2729893"/>
              <a:gd name="connsiteX3" fmla="*/ 1338347 w 1728872"/>
              <a:gd name="connsiteY3" fmla="*/ 67656 h 2729893"/>
              <a:gd name="connsiteX4" fmla="*/ 1288341 w 1728872"/>
              <a:gd name="connsiteY4" fmla="*/ 122425 h 2729893"/>
              <a:gd name="connsiteX5" fmla="*/ 1221666 w 1728872"/>
              <a:gd name="connsiteY5" fmla="*/ 124805 h 2729893"/>
              <a:gd name="connsiteX6" fmla="*/ 1202616 w 1728872"/>
              <a:gd name="connsiteY6" fmla="*/ 146238 h 2729893"/>
              <a:gd name="connsiteX7" fmla="*/ 1138322 w 1728872"/>
              <a:gd name="connsiteY7" fmla="*/ 165288 h 2729893"/>
              <a:gd name="connsiteX8" fmla="*/ 1085935 w 1728872"/>
              <a:gd name="connsiteY8" fmla="*/ 243868 h 2729893"/>
              <a:gd name="connsiteX9" fmla="*/ 1059741 w 1728872"/>
              <a:gd name="connsiteY9" fmla="*/ 296256 h 2729893"/>
              <a:gd name="connsiteX10" fmla="*/ 966872 w 1728872"/>
              <a:gd name="connsiteY10" fmla="*/ 267681 h 2729893"/>
              <a:gd name="connsiteX11" fmla="*/ 909722 w 1728872"/>
              <a:gd name="connsiteY11" fmla="*/ 310543 h 2729893"/>
              <a:gd name="connsiteX12" fmla="*/ 885910 w 1728872"/>
              <a:gd name="connsiteY12" fmla="*/ 405793 h 2729893"/>
              <a:gd name="connsiteX13" fmla="*/ 854953 w 1728872"/>
              <a:gd name="connsiteY13" fmla="*/ 489137 h 2729893"/>
              <a:gd name="connsiteX14" fmla="*/ 769229 w 1728872"/>
              <a:gd name="connsiteY14" fmla="*/ 470086 h 2729893"/>
              <a:gd name="connsiteX15" fmla="*/ 716841 w 1728872"/>
              <a:gd name="connsiteY15" fmla="*/ 484375 h 2729893"/>
              <a:gd name="connsiteX16" fmla="*/ 681122 w 1728872"/>
              <a:gd name="connsiteY16" fmla="*/ 524857 h 2729893"/>
              <a:gd name="connsiteX17" fmla="*/ 633497 w 1728872"/>
              <a:gd name="connsiteY17" fmla="*/ 529619 h 2729893"/>
              <a:gd name="connsiteX18" fmla="*/ 631115 w 1728872"/>
              <a:gd name="connsiteY18" fmla="*/ 562956 h 2729893"/>
              <a:gd name="connsiteX19" fmla="*/ 595397 w 1728872"/>
              <a:gd name="connsiteY19" fmla="*/ 577244 h 2729893"/>
              <a:gd name="connsiteX20" fmla="*/ 581110 w 1728872"/>
              <a:gd name="connsiteY20" fmla="*/ 624868 h 2729893"/>
              <a:gd name="connsiteX21" fmla="*/ 564441 w 1728872"/>
              <a:gd name="connsiteY21" fmla="*/ 667731 h 2729893"/>
              <a:gd name="connsiteX22" fmla="*/ 514435 w 1728872"/>
              <a:gd name="connsiteY22" fmla="*/ 686781 h 2729893"/>
              <a:gd name="connsiteX23" fmla="*/ 535866 w 1728872"/>
              <a:gd name="connsiteY23" fmla="*/ 729643 h 2729893"/>
              <a:gd name="connsiteX24" fmla="*/ 571585 w 1728872"/>
              <a:gd name="connsiteY24" fmla="*/ 751075 h 2729893"/>
              <a:gd name="connsiteX25" fmla="*/ 595397 w 1728872"/>
              <a:gd name="connsiteY25" fmla="*/ 746313 h 2729893"/>
              <a:gd name="connsiteX26" fmla="*/ 616828 w 1728872"/>
              <a:gd name="connsiteY26" fmla="*/ 782031 h 2729893"/>
              <a:gd name="connsiteX27" fmla="*/ 604922 w 1728872"/>
              <a:gd name="connsiteY27" fmla="*/ 839181 h 2729893"/>
              <a:gd name="connsiteX28" fmla="*/ 635879 w 1728872"/>
              <a:gd name="connsiteY28" fmla="*/ 874900 h 2729893"/>
              <a:gd name="connsiteX29" fmla="*/ 588253 w 1728872"/>
              <a:gd name="connsiteY29" fmla="*/ 901094 h 2729893"/>
              <a:gd name="connsiteX30" fmla="*/ 566822 w 1728872"/>
              <a:gd name="connsiteY30" fmla="*/ 889186 h 2729893"/>
              <a:gd name="connsiteX31" fmla="*/ 566822 w 1728872"/>
              <a:gd name="connsiteY31" fmla="*/ 958243 h 2729893"/>
              <a:gd name="connsiteX32" fmla="*/ 509672 w 1728872"/>
              <a:gd name="connsiteY32" fmla="*/ 1005868 h 2729893"/>
              <a:gd name="connsiteX33" fmla="*/ 476335 w 1728872"/>
              <a:gd name="connsiteY33" fmla="*/ 986818 h 2729893"/>
              <a:gd name="connsiteX34" fmla="*/ 462047 w 1728872"/>
              <a:gd name="connsiteY34" fmla="*/ 1015393 h 2729893"/>
              <a:gd name="connsiteX35" fmla="*/ 488241 w 1728872"/>
              <a:gd name="connsiteY35" fmla="*/ 1053492 h 2729893"/>
              <a:gd name="connsiteX36" fmla="*/ 490622 w 1728872"/>
              <a:gd name="connsiteY36" fmla="*/ 1155887 h 2729893"/>
              <a:gd name="connsiteX37" fmla="*/ 452522 w 1728872"/>
              <a:gd name="connsiteY37" fmla="*/ 1215418 h 2729893"/>
              <a:gd name="connsiteX38" fmla="*/ 400134 w 1728872"/>
              <a:gd name="connsiteY38" fmla="*/ 1205893 h 2729893"/>
              <a:gd name="connsiteX39" fmla="*/ 385847 w 1728872"/>
              <a:gd name="connsiteY39" fmla="*/ 1258281 h 2729893"/>
              <a:gd name="connsiteX40" fmla="*/ 366798 w 1728872"/>
              <a:gd name="connsiteY40" fmla="*/ 1341624 h 2729893"/>
              <a:gd name="connsiteX41" fmla="*/ 290597 w 1728872"/>
              <a:gd name="connsiteY41" fmla="*/ 1401156 h 2729893"/>
              <a:gd name="connsiteX42" fmla="*/ 242972 w 1728872"/>
              <a:gd name="connsiteY42" fmla="*/ 1453543 h 2729893"/>
              <a:gd name="connsiteX43" fmla="*/ 209635 w 1728872"/>
              <a:gd name="connsiteY43" fmla="*/ 1496406 h 2729893"/>
              <a:gd name="connsiteX44" fmla="*/ 176297 w 1728872"/>
              <a:gd name="connsiteY44" fmla="*/ 1536886 h 2729893"/>
              <a:gd name="connsiteX45" fmla="*/ 112004 w 1728872"/>
              <a:gd name="connsiteY45" fmla="*/ 1591655 h 2729893"/>
              <a:gd name="connsiteX46" fmla="*/ 109622 w 1728872"/>
              <a:gd name="connsiteY46" fmla="*/ 1636899 h 2729893"/>
              <a:gd name="connsiteX47" fmla="*/ 71522 w 1728872"/>
              <a:gd name="connsiteY47" fmla="*/ 1677381 h 2729893"/>
              <a:gd name="connsiteX48" fmla="*/ 45329 w 1728872"/>
              <a:gd name="connsiteY48" fmla="*/ 1720243 h 2729893"/>
              <a:gd name="connsiteX49" fmla="*/ 42947 w 1728872"/>
              <a:gd name="connsiteY49" fmla="*/ 1786918 h 2729893"/>
              <a:gd name="connsiteX50" fmla="*/ 47710 w 1728872"/>
              <a:gd name="connsiteY50" fmla="*/ 1805968 h 2729893"/>
              <a:gd name="connsiteX51" fmla="*/ 52472 w 1728872"/>
              <a:gd name="connsiteY51" fmla="*/ 1820256 h 2729893"/>
              <a:gd name="connsiteX52" fmla="*/ 38185 w 1728872"/>
              <a:gd name="connsiteY52" fmla="*/ 1877406 h 2729893"/>
              <a:gd name="connsiteX53" fmla="*/ 28660 w 1728872"/>
              <a:gd name="connsiteY53" fmla="*/ 1905981 h 2729893"/>
              <a:gd name="connsiteX54" fmla="*/ 57235 w 1728872"/>
              <a:gd name="connsiteY54" fmla="*/ 1958368 h 2729893"/>
              <a:gd name="connsiteX55" fmla="*/ 61997 w 1728872"/>
              <a:gd name="connsiteY55" fmla="*/ 1977418 h 2729893"/>
              <a:gd name="connsiteX56" fmla="*/ 23897 w 1728872"/>
              <a:gd name="connsiteY56" fmla="*/ 1977418 h 2729893"/>
              <a:gd name="connsiteX57" fmla="*/ 85 w 1728872"/>
              <a:gd name="connsiteY57" fmla="*/ 1982181 h 2729893"/>
              <a:gd name="connsiteX58" fmla="*/ 19135 w 1728872"/>
              <a:gd name="connsiteY58" fmla="*/ 2020281 h 2729893"/>
              <a:gd name="connsiteX59" fmla="*/ 33422 w 1728872"/>
              <a:gd name="connsiteY59" fmla="*/ 2206018 h 2729893"/>
              <a:gd name="connsiteX60" fmla="*/ 47710 w 1728872"/>
              <a:gd name="connsiteY60" fmla="*/ 2277456 h 2729893"/>
              <a:gd name="connsiteX61" fmla="*/ 66760 w 1728872"/>
              <a:gd name="connsiteY61" fmla="*/ 2301268 h 2729893"/>
              <a:gd name="connsiteX62" fmla="*/ 76285 w 1728872"/>
              <a:gd name="connsiteY62" fmla="*/ 2315556 h 2729893"/>
              <a:gd name="connsiteX63" fmla="*/ 104860 w 1728872"/>
              <a:gd name="connsiteY63" fmla="*/ 2329843 h 2729893"/>
              <a:gd name="connsiteX64" fmla="*/ 157247 w 1728872"/>
              <a:gd name="connsiteY64" fmla="*/ 2391756 h 2729893"/>
              <a:gd name="connsiteX65" fmla="*/ 171535 w 1728872"/>
              <a:gd name="connsiteY65" fmla="*/ 2425093 h 2729893"/>
              <a:gd name="connsiteX66" fmla="*/ 176297 w 1728872"/>
              <a:gd name="connsiteY66" fmla="*/ 2448906 h 2729893"/>
              <a:gd name="connsiteX67" fmla="*/ 190585 w 1728872"/>
              <a:gd name="connsiteY67" fmla="*/ 2467956 h 2729893"/>
              <a:gd name="connsiteX68" fmla="*/ 195347 w 1728872"/>
              <a:gd name="connsiteY68" fmla="*/ 2482243 h 2729893"/>
              <a:gd name="connsiteX69" fmla="*/ 204872 w 1728872"/>
              <a:gd name="connsiteY69" fmla="*/ 2501293 h 2729893"/>
              <a:gd name="connsiteX70" fmla="*/ 209635 w 1728872"/>
              <a:gd name="connsiteY70" fmla="*/ 2525106 h 2729893"/>
              <a:gd name="connsiteX71" fmla="*/ 233447 w 1728872"/>
              <a:gd name="connsiteY71" fmla="*/ 2567968 h 2729893"/>
              <a:gd name="connsiteX72" fmla="*/ 238210 w 1728872"/>
              <a:gd name="connsiteY72" fmla="*/ 2582256 h 2729893"/>
              <a:gd name="connsiteX73" fmla="*/ 262022 w 1728872"/>
              <a:gd name="connsiteY73" fmla="*/ 2606068 h 2729893"/>
              <a:gd name="connsiteX74" fmla="*/ 271547 w 1728872"/>
              <a:gd name="connsiteY74" fmla="*/ 2620356 h 2729893"/>
              <a:gd name="connsiteX75" fmla="*/ 300122 w 1728872"/>
              <a:gd name="connsiteY75" fmla="*/ 2625118 h 2729893"/>
              <a:gd name="connsiteX76" fmla="*/ 395372 w 1728872"/>
              <a:gd name="connsiteY76" fmla="*/ 2653693 h 2729893"/>
              <a:gd name="connsiteX77" fmla="*/ 395372 w 1728872"/>
              <a:gd name="connsiteY77" fmla="*/ 2653693 h 2729893"/>
              <a:gd name="connsiteX78" fmla="*/ 452522 w 1728872"/>
              <a:gd name="connsiteY78" fmla="*/ 2672743 h 2729893"/>
              <a:gd name="connsiteX79" fmla="*/ 476335 w 1728872"/>
              <a:gd name="connsiteY79" fmla="*/ 2682268 h 2729893"/>
              <a:gd name="connsiteX80" fmla="*/ 504910 w 1728872"/>
              <a:gd name="connsiteY80" fmla="*/ 2691793 h 2729893"/>
              <a:gd name="connsiteX81" fmla="*/ 552535 w 1728872"/>
              <a:gd name="connsiteY81" fmla="*/ 2701318 h 2729893"/>
              <a:gd name="connsiteX82" fmla="*/ 600160 w 1728872"/>
              <a:gd name="connsiteY82" fmla="*/ 2715606 h 2729893"/>
              <a:gd name="connsiteX83" fmla="*/ 628735 w 1728872"/>
              <a:gd name="connsiteY83" fmla="*/ 2725131 h 2729893"/>
              <a:gd name="connsiteX84" fmla="*/ 643022 w 1728872"/>
              <a:gd name="connsiteY84" fmla="*/ 2729893 h 2729893"/>
              <a:gd name="connsiteX85" fmla="*/ 652547 w 1728872"/>
              <a:gd name="connsiteY85" fmla="*/ 2663218 h 2729893"/>
              <a:gd name="connsiteX86" fmla="*/ 666835 w 1728872"/>
              <a:gd name="connsiteY86" fmla="*/ 2653693 h 2729893"/>
              <a:gd name="connsiteX87" fmla="*/ 695410 w 1728872"/>
              <a:gd name="connsiteY87" fmla="*/ 2644168 h 2729893"/>
              <a:gd name="connsiteX88" fmla="*/ 709697 w 1728872"/>
              <a:gd name="connsiteY88" fmla="*/ 2634643 h 2729893"/>
              <a:gd name="connsiteX89" fmla="*/ 738272 w 1728872"/>
              <a:gd name="connsiteY89" fmla="*/ 2625118 h 2729893"/>
              <a:gd name="connsiteX90" fmla="*/ 771610 w 1728872"/>
              <a:gd name="connsiteY90" fmla="*/ 2610831 h 2729893"/>
              <a:gd name="connsiteX91" fmla="*/ 800185 w 1728872"/>
              <a:gd name="connsiteY91" fmla="*/ 2587018 h 2729893"/>
              <a:gd name="connsiteX92" fmla="*/ 833522 w 1728872"/>
              <a:gd name="connsiteY92" fmla="*/ 2553681 h 2729893"/>
              <a:gd name="connsiteX93" fmla="*/ 895435 w 1728872"/>
              <a:gd name="connsiteY93" fmla="*/ 2534631 h 2729893"/>
              <a:gd name="connsiteX94" fmla="*/ 924010 w 1728872"/>
              <a:gd name="connsiteY94" fmla="*/ 2520343 h 2729893"/>
              <a:gd name="connsiteX95" fmla="*/ 962110 w 1728872"/>
              <a:gd name="connsiteY95" fmla="*/ 2510818 h 2729893"/>
              <a:gd name="connsiteX96" fmla="*/ 976397 w 1728872"/>
              <a:gd name="connsiteY96" fmla="*/ 2506056 h 2729893"/>
              <a:gd name="connsiteX97" fmla="*/ 995447 w 1728872"/>
              <a:gd name="connsiteY97" fmla="*/ 2501293 h 2729893"/>
              <a:gd name="connsiteX98" fmla="*/ 1014497 w 1728872"/>
              <a:gd name="connsiteY98" fmla="*/ 2491768 h 2729893"/>
              <a:gd name="connsiteX99" fmla="*/ 1062122 w 1728872"/>
              <a:gd name="connsiteY99" fmla="*/ 2482243 h 2729893"/>
              <a:gd name="connsiteX100" fmla="*/ 1066885 w 1728872"/>
              <a:gd name="connsiteY100" fmla="*/ 2463193 h 2729893"/>
              <a:gd name="connsiteX101" fmla="*/ 1109747 w 1728872"/>
              <a:gd name="connsiteY101" fmla="*/ 2448906 h 2729893"/>
              <a:gd name="connsiteX102" fmla="*/ 1114510 w 1728872"/>
              <a:gd name="connsiteY102" fmla="*/ 2429856 h 2729893"/>
              <a:gd name="connsiteX103" fmla="*/ 1109747 w 1728872"/>
              <a:gd name="connsiteY103" fmla="*/ 2415568 h 2729893"/>
              <a:gd name="connsiteX104" fmla="*/ 1081172 w 1728872"/>
              <a:gd name="connsiteY104" fmla="*/ 2377468 h 2729893"/>
              <a:gd name="connsiteX105" fmla="*/ 1071647 w 1728872"/>
              <a:gd name="connsiteY105" fmla="*/ 2363181 h 2729893"/>
              <a:gd name="connsiteX106" fmla="*/ 1038310 w 1728872"/>
              <a:gd name="connsiteY106" fmla="*/ 2320318 h 2729893"/>
              <a:gd name="connsiteX107" fmla="*/ 1066885 w 1728872"/>
              <a:gd name="connsiteY107" fmla="*/ 2253643 h 2729893"/>
              <a:gd name="connsiteX108" fmla="*/ 1081172 w 1728872"/>
              <a:gd name="connsiteY108" fmla="*/ 2248881 h 2729893"/>
              <a:gd name="connsiteX109" fmla="*/ 1100222 w 1728872"/>
              <a:gd name="connsiteY109" fmla="*/ 2234593 h 2729893"/>
              <a:gd name="connsiteX110" fmla="*/ 1114510 w 1728872"/>
              <a:gd name="connsiteY110" fmla="*/ 2225068 h 2729893"/>
              <a:gd name="connsiteX111" fmla="*/ 1128797 w 1728872"/>
              <a:gd name="connsiteY111" fmla="*/ 2210781 h 2729893"/>
              <a:gd name="connsiteX112" fmla="*/ 1138322 w 1728872"/>
              <a:gd name="connsiteY112" fmla="*/ 2186968 h 2729893"/>
              <a:gd name="connsiteX113" fmla="*/ 1157372 w 1728872"/>
              <a:gd name="connsiteY113" fmla="*/ 2158393 h 2729893"/>
              <a:gd name="connsiteX114" fmla="*/ 1176422 w 1728872"/>
              <a:gd name="connsiteY114" fmla="*/ 2129818 h 2729893"/>
              <a:gd name="connsiteX115" fmla="*/ 1190710 w 1728872"/>
              <a:gd name="connsiteY115" fmla="*/ 2120293 h 2729893"/>
              <a:gd name="connsiteX116" fmla="*/ 1309772 w 1728872"/>
              <a:gd name="connsiteY116" fmla="*/ 2110768 h 2729893"/>
              <a:gd name="connsiteX117" fmla="*/ 1324060 w 1728872"/>
              <a:gd name="connsiteY117" fmla="*/ 2091718 h 2729893"/>
              <a:gd name="connsiteX118" fmla="*/ 1333585 w 1728872"/>
              <a:gd name="connsiteY118" fmla="*/ 2063143 h 2729893"/>
              <a:gd name="connsiteX119" fmla="*/ 1357397 w 1728872"/>
              <a:gd name="connsiteY119" fmla="*/ 2053618 h 2729893"/>
              <a:gd name="connsiteX120" fmla="*/ 1405022 w 1728872"/>
              <a:gd name="connsiteY120" fmla="*/ 2044093 h 2729893"/>
              <a:gd name="connsiteX121" fmla="*/ 1395497 w 1728872"/>
              <a:gd name="connsiteY121" fmla="*/ 2020281 h 2729893"/>
              <a:gd name="connsiteX122" fmla="*/ 1419310 w 1728872"/>
              <a:gd name="connsiteY122" fmla="*/ 2015518 h 2729893"/>
              <a:gd name="connsiteX123" fmla="*/ 1476460 w 1728872"/>
              <a:gd name="connsiteY123" fmla="*/ 2001231 h 2729893"/>
              <a:gd name="connsiteX124" fmla="*/ 1490747 w 1728872"/>
              <a:gd name="connsiteY124" fmla="*/ 1996468 h 2729893"/>
              <a:gd name="connsiteX125" fmla="*/ 1528847 w 1728872"/>
              <a:gd name="connsiteY125" fmla="*/ 1991706 h 2729893"/>
              <a:gd name="connsiteX126" fmla="*/ 1543135 w 1728872"/>
              <a:gd name="connsiteY126" fmla="*/ 1967893 h 2729893"/>
              <a:gd name="connsiteX127" fmla="*/ 1552660 w 1728872"/>
              <a:gd name="connsiteY127" fmla="*/ 1915506 h 2729893"/>
              <a:gd name="connsiteX128" fmla="*/ 1595522 w 1728872"/>
              <a:gd name="connsiteY128" fmla="*/ 1905981 h 2729893"/>
              <a:gd name="connsiteX129" fmla="*/ 1605047 w 1728872"/>
              <a:gd name="connsiteY129" fmla="*/ 1891693 h 2729893"/>
              <a:gd name="connsiteX130" fmla="*/ 1609810 w 1728872"/>
              <a:gd name="connsiteY130" fmla="*/ 1877406 h 2729893"/>
              <a:gd name="connsiteX131" fmla="*/ 1628860 w 1728872"/>
              <a:gd name="connsiteY131" fmla="*/ 1863118 h 2729893"/>
              <a:gd name="connsiteX132" fmla="*/ 1657435 w 1728872"/>
              <a:gd name="connsiteY132" fmla="*/ 1834543 h 2729893"/>
              <a:gd name="connsiteX133" fmla="*/ 1647910 w 1728872"/>
              <a:gd name="connsiteY133" fmla="*/ 1791681 h 2729893"/>
              <a:gd name="connsiteX134" fmla="*/ 1624097 w 1728872"/>
              <a:gd name="connsiteY134" fmla="*/ 1763106 h 2729893"/>
              <a:gd name="connsiteX135" fmla="*/ 1581235 w 1728872"/>
              <a:gd name="connsiteY135" fmla="*/ 1715481 h 2729893"/>
              <a:gd name="connsiteX136" fmla="*/ 1562185 w 1728872"/>
              <a:gd name="connsiteY136" fmla="*/ 1710718 h 2729893"/>
              <a:gd name="connsiteX137" fmla="*/ 1547897 w 1728872"/>
              <a:gd name="connsiteY137" fmla="*/ 1677381 h 2729893"/>
              <a:gd name="connsiteX138" fmla="*/ 1585997 w 1728872"/>
              <a:gd name="connsiteY138" fmla="*/ 1653568 h 2729893"/>
              <a:gd name="connsiteX139" fmla="*/ 1619335 w 1728872"/>
              <a:gd name="connsiteY139" fmla="*/ 1639281 h 2729893"/>
              <a:gd name="connsiteX140" fmla="*/ 1652672 w 1728872"/>
              <a:gd name="connsiteY140" fmla="*/ 1629756 h 2729893"/>
              <a:gd name="connsiteX141" fmla="*/ 1681247 w 1728872"/>
              <a:gd name="connsiteY141" fmla="*/ 1620231 h 2729893"/>
              <a:gd name="connsiteX142" fmla="*/ 1695535 w 1728872"/>
              <a:gd name="connsiteY142" fmla="*/ 1601181 h 2729893"/>
              <a:gd name="connsiteX143" fmla="*/ 1705060 w 1728872"/>
              <a:gd name="connsiteY143" fmla="*/ 1586893 h 2729893"/>
              <a:gd name="connsiteX144" fmla="*/ 1700297 w 1728872"/>
              <a:gd name="connsiteY144" fmla="*/ 1544031 h 2729893"/>
              <a:gd name="connsiteX145" fmla="*/ 1686010 w 1728872"/>
              <a:gd name="connsiteY145" fmla="*/ 1524981 h 2729893"/>
              <a:gd name="connsiteX146" fmla="*/ 1681247 w 1728872"/>
              <a:gd name="connsiteY146" fmla="*/ 1505931 h 2729893"/>
              <a:gd name="connsiteX147" fmla="*/ 1671722 w 1728872"/>
              <a:gd name="connsiteY147" fmla="*/ 1477356 h 2729893"/>
              <a:gd name="connsiteX148" fmla="*/ 1676485 w 1728872"/>
              <a:gd name="connsiteY148" fmla="*/ 1410681 h 2729893"/>
              <a:gd name="connsiteX149" fmla="*/ 1681247 w 1728872"/>
              <a:gd name="connsiteY149" fmla="*/ 1372581 h 2729893"/>
              <a:gd name="connsiteX150" fmla="*/ 1700297 w 1728872"/>
              <a:gd name="connsiteY150" fmla="*/ 1353531 h 2729893"/>
              <a:gd name="connsiteX151" fmla="*/ 1709822 w 1728872"/>
              <a:gd name="connsiteY151" fmla="*/ 1329718 h 2729893"/>
              <a:gd name="connsiteX152" fmla="*/ 1714585 w 1728872"/>
              <a:gd name="connsiteY152" fmla="*/ 1315431 h 2729893"/>
              <a:gd name="connsiteX153" fmla="*/ 1728872 w 1728872"/>
              <a:gd name="connsiteY153" fmla="*/ 1286856 h 2729893"/>
              <a:gd name="connsiteX154" fmla="*/ 1719347 w 1728872"/>
              <a:gd name="connsiteY154" fmla="*/ 1196368 h 2729893"/>
              <a:gd name="connsiteX155" fmla="*/ 1681247 w 1728872"/>
              <a:gd name="connsiteY155" fmla="*/ 1158268 h 2729893"/>
              <a:gd name="connsiteX156" fmla="*/ 1666960 w 1728872"/>
              <a:gd name="connsiteY156" fmla="*/ 1143981 h 2729893"/>
              <a:gd name="connsiteX157" fmla="*/ 1652672 w 1728872"/>
              <a:gd name="connsiteY157" fmla="*/ 1129693 h 2729893"/>
              <a:gd name="connsiteX158" fmla="*/ 1633622 w 1728872"/>
              <a:gd name="connsiteY158" fmla="*/ 1120168 h 2729893"/>
              <a:gd name="connsiteX159" fmla="*/ 1614572 w 1728872"/>
              <a:gd name="connsiteY159" fmla="*/ 1101118 h 2729893"/>
              <a:gd name="connsiteX160" fmla="*/ 1600285 w 1728872"/>
              <a:gd name="connsiteY160" fmla="*/ 1096356 h 2729893"/>
              <a:gd name="connsiteX161" fmla="*/ 1581235 w 1728872"/>
              <a:gd name="connsiteY161" fmla="*/ 1086831 h 2729893"/>
              <a:gd name="connsiteX162" fmla="*/ 1547897 w 1728872"/>
              <a:gd name="connsiteY162" fmla="*/ 1077306 h 2729893"/>
              <a:gd name="connsiteX163" fmla="*/ 1528847 w 1728872"/>
              <a:gd name="connsiteY163" fmla="*/ 1067781 h 2729893"/>
              <a:gd name="connsiteX164" fmla="*/ 1500272 w 1728872"/>
              <a:gd name="connsiteY164" fmla="*/ 1063018 h 2729893"/>
              <a:gd name="connsiteX165" fmla="*/ 1481222 w 1728872"/>
              <a:gd name="connsiteY165" fmla="*/ 1029681 h 2729893"/>
              <a:gd name="connsiteX166" fmla="*/ 1466935 w 1728872"/>
              <a:gd name="connsiteY166" fmla="*/ 986818 h 2729893"/>
              <a:gd name="connsiteX167" fmla="*/ 1457410 w 1728872"/>
              <a:gd name="connsiteY167" fmla="*/ 967768 h 2729893"/>
              <a:gd name="connsiteX168" fmla="*/ 1452647 w 1728872"/>
              <a:gd name="connsiteY168" fmla="*/ 953481 h 2729893"/>
              <a:gd name="connsiteX169" fmla="*/ 1443122 w 1728872"/>
              <a:gd name="connsiteY169" fmla="*/ 929668 h 2729893"/>
              <a:gd name="connsiteX170" fmla="*/ 1452647 w 1728872"/>
              <a:gd name="connsiteY170" fmla="*/ 867756 h 2729893"/>
              <a:gd name="connsiteX171" fmla="*/ 1462172 w 1728872"/>
              <a:gd name="connsiteY171" fmla="*/ 853468 h 2729893"/>
              <a:gd name="connsiteX172" fmla="*/ 1466935 w 1728872"/>
              <a:gd name="connsiteY172" fmla="*/ 839181 h 2729893"/>
              <a:gd name="connsiteX173" fmla="*/ 1500272 w 1728872"/>
              <a:gd name="connsiteY173" fmla="*/ 786793 h 2729893"/>
              <a:gd name="connsiteX174" fmla="*/ 1519322 w 1728872"/>
              <a:gd name="connsiteY174" fmla="*/ 739168 h 2729893"/>
              <a:gd name="connsiteX175" fmla="*/ 1528847 w 1728872"/>
              <a:gd name="connsiteY175" fmla="*/ 715356 h 2729893"/>
              <a:gd name="connsiteX176" fmla="*/ 1543135 w 1728872"/>
              <a:gd name="connsiteY176" fmla="*/ 701068 h 2729893"/>
              <a:gd name="connsiteX177" fmla="*/ 1562185 w 1728872"/>
              <a:gd name="connsiteY177" fmla="*/ 686781 h 2729893"/>
              <a:gd name="connsiteX178" fmla="*/ 1590760 w 1728872"/>
              <a:gd name="connsiteY178" fmla="*/ 643918 h 2729893"/>
              <a:gd name="connsiteX179" fmla="*/ 1600285 w 1728872"/>
              <a:gd name="connsiteY179" fmla="*/ 615343 h 2729893"/>
              <a:gd name="connsiteX180" fmla="*/ 1619335 w 1728872"/>
              <a:gd name="connsiteY180" fmla="*/ 586768 h 2729893"/>
              <a:gd name="connsiteX181" fmla="*/ 1614572 w 1728872"/>
              <a:gd name="connsiteY181" fmla="*/ 491518 h 2729893"/>
              <a:gd name="connsiteX182" fmla="*/ 1585997 w 1728872"/>
              <a:gd name="connsiteY182" fmla="*/ 467706 h 2729893"/>
              <a:gd name="connsiteX183" fmla="*/ 1571710 w 1728872"/>
              <a:gd name="connsiteY183" fmla="*/ 462943 h 2729893"/>
              <a:gd name="connsiteX184" fmla="*/ 1538372 w 1728872"/>
              <a:gd name="connsiteY184" fmla="*/ 448656 h 2729893"/>
              <a:gd name="connsiteX185" fmla="*/ 1533610 w 1728872"/>
              <a:gd name="connsiteY185" fmla="*/ 429606 h 2729893"/>
              <a:gd name="connsiteX186" fmla="*/ 1528847 w 1728872"/>
              <a:gd name="connsiteY186" fmla="*/ 343881 h 2729893"/>
              <a:gd name="connsiteX187" fmla="*/ 1514560 w 1728872"/>
              <a:gd name="connsiteY187" fmla="*/ 324831 h 2729893"/>
              <a:gd name="connsiteX188" fmla="*/ 1505035 w 1728872"/>
              <a:gd name="connsiteY188" fmla="*/ 310543 h 2729893"/>
              <a:gd name="connsiteX189" fmla="*/ 1485985 w 1728872"/>
              <a:gd name="connsiteY189" fmla="*/ 305781 h 2729893"/>
              <a:gd name="connsiteX190" fmla="*/ 1457410 w 1728872"/>
              <a:gd name="connsiteY190" fmla="*/ 296256 h 2729893"/>
              <a:gd name="connsiteX191" fmla="*/ 1481222 w 1728872"/>
              <a:gd name="connsiteY191" fmla="*/ 272443 h 2729893"/>
              <a:gd name="connsiteX192" fmla="*/ 1500272 w 1728872"/>
              <a:gd name="connsiteY192" fmla="*/ 234343 h 2729893"/>
              <a:gd name="connsiteX193" fmla="*/ 1514560 w 1728872"/>
              <a:gd name="connsiteY193" fmla="*/ 162906 h 2729893"/>
              <a:gd name="connsiteX194" fmla="*/ 1519322 w 1728872"/>
              <a:gd name="connsiteY194" fmla="*/ 139093 h 2729893"/>
              <a:gd name="connsiteX195" fmla="*/ 1524085 w 1728872"/>
              <a:gd name="connsiteY195" fmla="*/ 124806 h 2729893"/>
              <a:gd name="connsiteX196" fmla="*/ 1528847 w 1728872"/>
              <a:gd name="connsiteY196" fmla="*/ 105756 h 2729893"/>
              <a:gd name="connsiteX197" fmla="*/ 1547897 w 1728872"/>
              <a:gd name="connsiteY197" fmla="*/ 77181 h 2729893"/>
              <a:gd name="connsiteX198" fmla="*/ 1557422 w 1728872"/>
              <a:gd name="connsiteY198" fmla="*/ 62893 h 2729893"/>
              <a:gd name="connsiteX199" fmla="*/ 1538372 w 1728872"/>
              <a:gd name="connsiteY199" fmla="*/ 20031 h 2729893"/>
              <a:gd name="connsiteX0" fmla="*/ 1538372 w 1728872"/>
              <a:gd name="connsiteY0" fmla="*/ 20031 h 2729893"/>
              <a:gd name="connsiteX1" fmla="*/ 1485985 w 1728872"/>
              <a:gd name="connsiteY1" fmla="*/ 8125 h 2729893"/>
              <a:gd name="connsiteX2" fmla="*/ 1445503 w 1728872"/>
              <a:gd name="connsiteY2" fmla="*/ 3361 h 2729893"/>
              <a:gd name="connsiteX3" fmla="*/ 1338347 w 1728872"/>
              <a:gd name="connsiteY3" fmla="*/ 67656 h 2729893"/>
              <a:gd name="connsiteX4" fmla="*/ 1288341 w 1728872"/>
              <a:gd name="connsiteY4" fmla="*/ 122425 h 2729893"/>
              <a:gd name="connsiteX5" fmla="*/ 1221666 w 1728872"/>
              <a:gd name="connsiteY5" fmla="*/ 124805 h 2729893"/>
              <a:gd name="connsiteX6" fmla="*/ 1202616 w 1728872"/>
              <a:gd name="connsiteY6" fmla="*/ 146238 h 2729893"/>
              <a:gd name="connsiteX7" fmla="*/ 1138322 w 1728872"/>
              <a:gd name="connsiteY7" fmla="*/ 165288 h 2729893"/>
              <a:gd name="connsiteX8" fmla="*/ 1085935 w 1728872"/>
              <a:gd name="connsiteY8" fmla="*/ 243868 h 2729893"/>
              <a:gd name="connsiteX9" fmla="*/ 1059741 w 1728872"/>
              <a:gd name="connsiteY9" fmla="*/ 296256 h 2729893"/>
              <a:gd name="connsiteX10" fmla="*/ 966872 w 1728872"/>
              <a:gd name="connsiteY10" fmla="*/ 267681 h 2729893"/>
              <a:gd name="connsiteX11" fmla="*/ 909722 w 1728872"/>
              <a:gd name="connsiteY11" fmla="*/ 310543 h 2729893"/>
              <a:gd name="connsiteX12" fmla="*/ 885910 w 1728872"/>
              <a:gd name="connsiteY12" fmla="*/ 405793 h 2729893"/>
              <a:gd name="connsiteX13" fmla="*/ 854953 w 1728872"/>
              <a:gd name="connsiteY13" fmla="*/ 489137 h 2729893"/>
              <a:gd name="connsiteX14" fmla="*/ 769229 w 1728872"/>
              <a:gd name="connsiteY14" fmla="*/ 470086 h 2729893"/>
              <a:gd name="connsiteX15" fmla="*/ 716841 w 1728872"/>
              <a:gd name="connsiteY15" fmla="*/ 484375 h 2729893"/>
              <a:gd name="connsiteX16" fmla="*/ 681122 w 1728872"/>
              <a:gd name="connsiteY16" fmla="*/ 524857 h 2729893"/>
              <a:gd name="connsiteX17" fmla="*/ 633497 w 1728872"/>
              <a:gd name="connsiteY17" fmla="*/ 529619 h 2729893"/>
              <a:gd name="connsiteX18" fmla="*/ 631115 w 1728872"/>
              <a:gd name="connsiteY18" fmla="*/ 562956 h 2729893"/>
              <a:gd name="connsiteX19" fmla="*/ 595397 w 1728872"/>
              <a:gd name="connsiteY19" fmla="*/ 577244 h 2729893"/>
              <a:gd name="connsiteX20" fmla="*/ 581110 w 1728872"/>
              <a:gd name="connsiteY20" fmla="*/ 624868 h 2729893"/>
              <a:gd name="connsiteX21" fmla="*/ 564441 w 1728872"/>
              <a:gd name="connsiteY21" fmla="*/ 667731 h 2729893"/>
              <a:gd name="connsiteX22" fmla="*/ 514435 w 1728872"/>
              <a:gd name="connsiteY22" fmla="*/ 686781 h 2729893"/>
              <a:gd name="connsiteX23" fmla="*/ 535866 w 1728872"/>
              <a:gd name="connsiteY23" fmla="*/ 729643 h 2729893"/>
              <a:gd name="connsiteX24" fmla="*/ 571585 w 1728872"/>
              <a:gd name="connsiteY24" fmla="*/ 751075 h 2729893"/>
              <a:gd name="connsiteX25" fmla="*/ 595397 w 1728872"/>
              <a:gd name="connsiteY25" fmla="*/ 746313 h 2729893"/>
              <a:gd name="connsiteX26" fmla="*/ 616828 w 1728872"/>
              <a:gd name="connsiteY26" fmla="*/ 782031 h 2729893"/>
              <a:gd name="connsiteX27" fmla="*/ 604922 w 1728872"/>
              <a:gd name="connsiteY27" fmla="*/ 839181 h 2729893"/>
              <a:gd name="connsiteX28" fmla="*/ 635879 w 1728872"/>
              <a:gd name="connsiteY28" fmla="*/ 874900 h 2729893"/>
              <a:gd name="connsiteX29" fmla="*/ 588253 w 1728872"/>
              <a:gd name="connsiteY29" fmla="*/ 901094 h 2729893"/>
              <a:gd name="connsiteX30" fmla="*/ 566822 w 1728872"/>
              <a:gd name="connsiteY30" fmla="*/ 889186 h 2729893"/>
              <a:gd name="connsiteX31" fmla="*/ 566822 w 1728872"/>
              <a:gd name="connsiteY31" fmla="*/ 958243 h 2729893"/>
              <a:gd name="connsiteX32" fmla="*/ 509672 w 1728872"/>
              <a:gd name="connsiteY32" fmla="*/ 1005868 h 2729893"/>
              <a:gd name="connsiteX33" fmla="*/ 476335 w 1728872"/>
              <a:gd name="connsiteY33" fmla="*/ 986818 h 2729893"/>
              <a:gd name="connsiteX34" fmla="*/ 462047 w 1728872"/>
              <a:gd name="connsiteY34" fmla="*/ 1015393 h 2729893"/>
              <a:gd name="connsiteX35" fmla="*/ 488241 w 1728872"/>
              <a:gd name="connsiteY35" fmla="*/ 1053492 h 2729893"/>
              <a:gd name="connsiteX36" fmla="*/ 490622 w 1728872"/>
              <a:gd name="connsiteY36" fmla="*/ 1155887 h 2729893"/>
              <a:gd name="connsiteX37" fmla="*/ 452522 w 1728872"/>
              <a:gd name="connsiteY37" fmla="*/ 1215418 h 2729893"/>
              <a:gd name="connsiteX38" fmla="*/ 400134 w 1728872"/>
              <a:gd name="connsiteY38" fmla="*/ 1205893 h 2729893"/>
              <a:gd name="connsiteX39" fmla="*/ 385847 w 1728872"/>
              <a:gd name="connsiteY39" fmla="*/ 1258281 h 2729893"/>
              <a:gd name="connsiteX40" fmla="*/ 366798 w 1728872"/>
              <a:gd name="connsiteY40" fmla="*/ 1341624 h 2729893"/>
              <a:gd name="connsiteX41" fmla="*/ 290597 w 1728872"/>
              <a:gd name="connsiteY41" fmla="*/ 1401156 h 2729893"/>
              <a:gd name="connsiteX42" fmla="*/ 242972 w 1728872"/>
              <a:gd name="connsiteY42" fmla="*/ 1453543 h 2729893"/>
              <a:gd name="connsiteX43" fmla="*/ 209635 w 1728872"/>
              <a:gd name="connsiteY43" fmla="*/ 1496406 h 2729893"/>
              <a:gd name="connsiteX44" fmla="*/ 176297 w 1728872"/>
              <a:gd name="connsiteY44" fmla="*/ 1536886 h 2729893"/>
              <a:gd name="connsiteX45" fmla="*/ 112004 w 1728872"/>
              <a:gd name="connsiteY45" fmla="*/ 1591655 h 2729893"/>
              <a:gd name="connsiteX46" fmla="*/ 109622 w 1728872"/>
              <a:gd name="connsiteY46" fmla="*/ 1636899 h 2729893"/>
              <a:gd name="connsiteX47" fmla="*/ 71522 w 1728872"/>
              <a:gd name="connsiteY47" fmla="*/ 1677381 h 2729893"/>
              <a:gd name="connsiteX48" fmla="*/ 45329 w 1728872"/>
              <a:gd name="connsiteY48" fmla="*/ 1720243 h 2729893"/>
              <a:gd name="connsiteX49" fmla="*/ 42947 w 1728872"/>
              <a:gd name="connsiteY49" fmla="*/ 1786918 h 2729893"/>
              <a:gd name="connsiteX50" fmla="*/ 47710 w 1728872"/>
              <a:gd name="connsiteY50" fmla="*/ 1805968 h 2729893"/>
              <a:gd name="connsiteX51" fmla="*/ 38185 w 1728872"/>
              <a:gd name="connsiteY51" fmla="*/ 1877406 h 2729893"/>
              <a:gd name="connsiteX52" fmla="*/ 28660 w 1728872"/>
              <a:gd name="connsiteY52" fmla="*/ 1905981 h 2729893"/>
              <a:gd name="connsiteX53" fmla="*/ 57235 w 1728872"/>
              <a:gd name="connsiteY53" fmla="*/ 1958368 h 2729893"/>
              <a:gd name="connsiteX54" fmla="*/ 61997 w 1728872"/>
              <a:gd name="connsiteY54" fmla="*/ 1977418 h 2729893"/>
              <a:gd name="connsiteX55" fmla="*/ 23897 w 1728872"/>
              <a:gd name="connsiteY55" fmla="*/ 1977418 h 2729893"/>
              <a:gd name="connsiteX56" fmla="*/ 85 w 1728872"/>
              <a:gd name="connsiteY56" fmla="*/ 1982181 h 2729893"/>
              <a:gd name="connsiteX57" fmla="*/ 19135 w 1728872"/>
              <a:gd name="connsiteY57" fmla="*/ 2020281 h 2729893"/>
              <a:gd name="connsiteX58" fmla="*/ 33422 w 1728872"/>
              <a:gd name="connsiteY58" fmla="*/ 2206018 h 2729893"/>
              <a:gd name="connsiteX59" fmla="*/ 47710 w 1728872"/>
              <a:gd name="connsiteY59" fmla="*/ 2277456 h 2729893"/>
              <a:gd name="connsiteX60" fmla="*/ 66760 w 1728872"/>
              <a:gd name="connsiteY60" fmla="*/ 2301268 h 2729893"/>
              <a:gd name="connsiteX61" fmla="*/ 76285 w 1728872"/>
              <a:gd name="connsiteY61" fmla="*/ 2315556 h 2729893"/>
              <a:gd name="connsiteX62" fmla="*/ 104860 w 1728872"/>
              <a:gd name="connsiteY62" fmla="*/ 2329843 h 2729893"/>
              <a:gd name="connsiteX63" fmla="*/ 157247 w 1728872"/>
              <a:gd name="connsiteY63" fmla="*/ 2391756 h 2729893"/>
              <a:gd name="connsiteX64" fmla="*/ 171535 w 1728872"/>
              <a:gd name="connsiteY64" fmla="*/ 2425093 h 2729893"/>
              <a:gd name="connsiteX65" fmla="*/ 176297 w 1728872"/>
              <a:gd name="connsiteY65" fmla="*/ 2448906 h 2729893"/>
              <a:gd name="connsiteX66" fmla="*/ 190585 w 1728872"/>
              <a:gd name="connsiteY66" fmla="*/ 2467956 h 2729893"/>
              <a:gd name="connsiteX67" fmla="*/ 195347 w 1728872"/>
              <a:gd name="connsiteY67" fmla="*/ 2482243 h 2729893"/>
              <a:gd name="connsiteX68" fmla="*/ 204872 w 1728872"/>
              <a:gd name="connsiteY68" fmla="*/ 2501293 h 2729893"/>
              <a:gd name="connsiteX69" fmla="*/ 209635 w 1728872"/>
              <a:gd name="connsiteY69" fmla="*/ 2525106 h 2729893"/>
              <a:gd name="connsiteX70" fmla="*/ 233447 w 1728872"/>
              <a:gd name="connsiteY70" fmla="*/ 2567968 h 2729893"/>
              <a:gd name="connsiteX71" fmla="*/ 238210 w 1728872"/>
              <a:gd name="connsiteY71" fmla="*/ 2582256 h 2729893"/>
              <a:gd name="connsiteX72" fmla="*/ 262022 w 1728872"/>
              <a:gd name="connsiteY72" fmla="*/ 2606068 h 2729893"/>
              <a:gd name="connsiteX73" fmla="*/ 271547 w 1728872"/>
              <a:gd name="connsiteY73" fmla="*/ 2620356 h 2729893"/>
              <a:gd name="connsiteX74" fmla="*/ 300122 w 1728872"/>
              <a:gd name="connsiteY74" fmla="*/ 2625118 h 2729893"/>
              <a:gd name="connsiteX75" fmla="*/ 395372 w 1728872"/>
              <a:gd name="connsiteY75" fmla="*/ 2653693 h 2729893"/>
              <a:gd name="connsiteX76" fmla="*/ 395372 w 1728872"/>
              <a:gd name="connsiteY76" fmla="*/ 2653693 h 2729893"/>
              <a:gd name="connsiteX77" fmla="*/ 452522 w 1728872"/>
              <a:gd name="connsiteY77" fmla="*/ 2672743 h 2729893"/>
              <a:gd name="connsiteX78" fmla="*/ 476335 w 1728872"/>
              <a:gd name="connsiteY78" fmla="*/ 2682268 h 2729893"/>
              <a:gd name="connsiteX79" fmla="*/ 504910 w 1728872"/>
              <a:gd name="connsiteY79" fmla="*/ 2691793 h 2729893"/>
              <a:gd name="connsiteX80" fmla="*/ 552535 w 1728872"/>
              <a:gd name="connsiteY80" fmla="*/ 2701318 h 2729893"/>
              <a:gd name="connsiteX81" fmla="*/ 600160 w 1728872"/>
              <a:gd name="connsiteY81" fmla="*/ 2715606 h 2729893"/>
              <a:gd name="connsiteX82" fmla="*/ 628735 w 1728872"/>
              <a:gd name="connsiteY82" fmla="*/ 2725131 h 2729893"/>
              <a:gd name="connsiteX83" fmla="*/ 643022 w 1728872"/>
              <a:gd name="connsiteY83" fmla="*/ 2729893 h 2729893"/>
              <a:gd name="connsiteX84" fmla="*/ 652547 w 1728872"/>
              <a:gd name="connsiteY84" fmla="*/ 2663218 h 2729893"/>
              <a:gd name="connsiteX85" fmla="*/ 666835 w 1728872"/>
              <a:gd name="connsiteY85" fmla="*/ 2653693 h 2729893"/>
              <a:gd name="connsiteX86" fmla="*/ 695410 w 1728872"/>
              <a:gd name="connsiteY86" fmla="*/ 2644168 h 2729893"/>
              <a:gd name="connsiteX87" fmla="*/ 709697 w 1728872"/>
              <a:gd name="connsiteY87" fmla="*/ 2634643 h 2729893"/>
              <a:gd name="connsiteX88" fmla="*/ 738272 w 1728872"/>
              <a:gd name="connsiteY88" fmla="*/ 2625118 h 2729893"/>
              <a:gd name="connsiteX89" fmla="*/ 771610 w 1728872"/>
              <a:gd name="connsiteY89" fmla="*/ 2610831 h 2729893"/>
              <a:gd name="connsiteX90" fmla="*/ 800185 w 1728872"/>
              <a:gd name="connsiteY90" fmla="*/ 2587018 h 2729893"/>
              <a:gd name="connsiteX91" fmla="*/ 833522 w 1728872"/>
              <a:gd name="connsiteY91" fmla="*/ 2553681 h 2729893"/>
              <a:gd name="connsiteX92" fmla="*/ 895435 w 1728872"/>
              <a:gd name="connsiteY92" fmla="*/ 2534631 h 2729893"/>
              <a:gd name="connsiteX93" fmla="*/ 924010 w 1728872"/>
              <a:gd name="connsiteY93" fmla="*/ 2520343 h 2729893"/>
              <a:gd name="connsiteX94" fmla="*/ 962110 w 1728872"/>
              <a:gd name="connsiteY94" fmla="*/ 2510818 h 2729893"/>
              <a:gd name="connsiteX95" fmla="*/ 976397 w 1728872"/>
              <a:gd name="connsiteY95" fmla="*/ 2506056 h 2729893"/>
              <a:gd name="connsiteX96" fmla="*/ 995447 w 1728872"/>
              <a:gd name="connsiteY96" fmla="*/ 2501293 h 2729893"/>
              <a:gd name="connsiteX97" fmla="*/ 1014497 w 1728872"/>
              <a:gd name="connsiteY97" fmla="*/ 2491768 h 2729893"/>
              <a:gd name="connsiteX98" fmla="*/ 1062122 w 1728872"/>
              <a:gd name="connsiteY98" fmla="*/ 2482243 h 2729893"/>
              <a:gd name="connsiteX99" fmla="*/ 1066885 w 1728872"/>
              <a:gd name="connsiteY99" fmla="*/ 2463193 h 2729893"/>
              <a:gd name="connsiteX100" fmla="*/ 1109747 w 1728872"/>
              <a:gd name="connsiteY100" fmla="*/ 2448906 h 2729893"/>
              <a:gd name="connsiteX101" fmla="*/ 1114510 w 1728872"/>
              <a:gd name="connsiteY101" fmla="*/ 2429856 h 2729893"/>
              <a:gd name="connsiteX102" fmla="*/ 1109747 w 1728872"/>
              <a:gd name="connsiteY102" fmla="*/ 2415568 h 2729893"/>
              <a:gd name="connsiteX103" fmla="*/ 1081172 w 1728872"/>
              <a:gd name="connsiteY103" fmla="*/ 2377468 h 2729893"/>
              <a:gd name="connsiteX104" fmla="*/ 1071647 w 1728872"/>
              <a:gd name="connsiteY104" fmla="*/ 2363181 h 2729893"/>
              <a:gd name="connsiteX105" fmla="*/ 1038310 w 1728872"/>
              <a:gd name="connsiteY105" fmla="*/ 2320318 h 2729893"/>
              <a:gd name="connsiteX106" fmla="*/ 1066885 w 1728872"/>
              <a:gd name="connsiteY106" fmla="*/ 2253643 h 2729893"/>
              <a:gd name="connsiteX107" fmla="*/ 1081172 w 1728872"/>
              <a:gd name="connsiteY107" fmla="*/ 2248881 h 2729893"/>
              <a:gd name="connsiteX108" fmla="*/ 1100222 w 1728872"/>
              <a:gd name="connsiteY108" fmla="*/ 2234593 h 2729893"/>
              <a:gd name="connsiteX109" fmla="*/ 1114510 w 1728872"/>
              <a:gd name="connsiteY109" fmla="*/ 2225068 h 2729893"/>
              <a:gd name="connsiteX110" fmla="*/ 1128797 w 1728872"/>
              <a:gd name="connsiteY110" fmla="*/ 2210781 h 2729893"/>
              <a:gd name="connsiteX111" fmla="*/ 1138322 w 1728872"/>
              <a:gd name="connsiteY111" fmla="*/ 2186968 h 2729893"/>
              <a:gd name="connsiteX112" fmla="*/ 1157372 w 1728872"/>
              <a:gd name="connsiteY112" fmla="*/ 2158393 h 2729893"/>
              <a:gd name="connsiteX113" fmla="*/ 1176422 w 1728872"/>
              <a:gd name="connsiteY113" fmla="*/ 2129818 h 2729893"/>
              <a:gd name="connsiteX114" fmla="*/ 1190710 w 1728872"/>
              <a:gd name="connsiteY114" fmla="*/ 2120293 h 2729893"/>
              <a:gd name="connsiteX115" fmla="*/ 1309772 w 1728872"/>
              <a:gd name="connsiteY115" fmla="*/ 2110768 h 2729893"/>
              <a:gd name="connsiteX116" fmla="*/ 1324060 w 1728872"/>
              <a:gd name="connsiteY116" fmla="*/ 2091718 h 2729893"/>
              <a:gd name="connsiteX117" fmla="*/ 1333585 w 1728872"/>
              <a:gd name="connsiteY117" fmla="*/ 2063143 h 2729893"/>
              <a:gd name="connsiteX118" fmla="*/ 1357397 w 1728872"/>
              <a:gd name="connsiteY118" fmla="*/ 2053618 h 2729893"/>
              <a:gd name="connsiteX119" fmla="*/ 1405022 w 1728872"/>
              <a:gd name="connsiteY119" fmla="*/ 2044093 h 2729893"/>
              <a:gd name="connsiteX120" fmla="*/ 1395497 w 1728872"/>
              <a:gd name="connsiteY120" fmla="*/ 2020281 h 2729893"/>
              <a:gd name="connsiteX121" fmla="*/ 1419310 w 1728872"/>
              <a:gd name="connsiteY121" fmla="*/ 2015518 h 2729893"/>
              <a:gd name="connsiteX122" fmla="*/ 1476460 w 1728872"/>
              <a:gd name="connsiteY122" fmla="*/ 2001231 h 2729893"/>
              <a:gd name="connsiteX123" fmla="*/ 1490747 w 1728872"/>
              <a:gd name="connsiteY123" fmla="*/ 1996468 h 2729893"/>
              <a:gd name="connsiteX124" fmla="*/ 1528847 w 1728872"/>
              <a:gd name="connsiteY124" fmla="*/ 1991706 h 2729893"/>
              <a:gd name="connsiteX125" fmla="*/ 1543135 w 1728872"/>
              <a:gd name="connsiteY125" fmla="*/ 1967893 h 2729893"/>
              <a:gd name="connsiteX126" fmla="*/ 1552660 w 1728872"/>
              <a:gd name="connsiteY126" fmla="*/ 1915506 h 2729893"/>
              <a:gd name="connsiteX127" fmla="*/ 1595522 w 1728872"/>
              <a:gd name="connsiteY127" fmla="*/ 1905981 h 2729893"/>
              <a:gd name="connsiteX128" fmla="*/ 1605047 w 1728872"/>
              <a:gd name="connsiteY128" fmla="*/ 1891693 h 2729893"/>
              <a:gd name="connsiteX129" fmla="*/ 1609810 w 1728872"/>
              <a:gd name="connsiteY129" fmla="*/ 1877406 h 2729893"/>
              <a:gd name="connsiteX130" fmla="*/ 1628860 w 1728872"/>
              <a:gd name="connsiteY130" fmla="*/ 1863118 h 2729893"/>
              <a:gd name="connsiteX131" fmla="*/ 1657435 w 1728872"/>
              <a:gd name="connsiteY131" fmla="*/ 1834543 h 2729893"/>
              <a:gd name="connsiteX132" fmla="*/ 1647910 w 1728872"/>
              <a:gd name="connsiteY132" fmla="*/ 1791681 h 2729893"/>
              <a:gd name="connsiteX133" fmla="*/ 1624097 w 1728872"/>
              <a:gd name="connsiteY133" fmla="*/ 1763106 h 2729893"/>
              <a:gd name="connsiteX134" fmla="*/ 1581235 w 1728872"/>
              <a:gd name="connsiteY134" fmla="*/ 1715481 h 2729893"/>
              <a:gd name="connsiteX135" fmla="*/ 1562185 w 1728872"/>
              <a:gd name="connsiteY135" fmla="*/ 1710718 h 2729893"/>
              <a:gd name="connsiteX136" fmla="*/ 1547897 w 1728872"/>
              <a:gd name="connsiteY136" fmla="*/ 1677381 h 2729893"/>
              <a:gd name="connsiteX137" fmla="*/ 1585997 w 1728872"/>
              <a:gd name="connsiteY137" fmla="*/ 1653568 h 2729893"/>
              <a:gd name="connsiteX138" fmla="*/ 1619335 w 1728872"/>
              <a:gd name="connsiteY138" fmla="*/ 1639281 h 2729893"/>
              <a:gd name="connsiteX139" fmla="*/ 1652672 w 1728872"/>
              <a:gd name="connsiteY139" fmla="*/ 1629756 h 2729893"/>
              <a:gd name="connsiteX140" fmla="*/ 1681247 w 1728872"/>
              <a:gd name="connsiteY140" fmla="*/ 1620231 h 2729893"/>
              <a:gd name="connsiteX141" fmla="*/ 1695535 w 1728872"/>
              <a:gd name="connsiteY141" fmla="*/ 1601181 h 2729893"/>
              <a:gd name="connsiteX142" fmla="*/ 1705060 w 1728872"/>
              <a:gd name="connsiteY142" fmla="*/ 1586893 h 2729893"/>
              <a:gd name="connsiteX143" fmla="*/ 1700297 w 1728872"/>
              <a:gd name="connsiteY143" fmla="*/ 1544031 h 2729893"/>
              <a:gd name="connsiteX144" fmla="*/ 1686010 w 1728872"/>
              <a:gd name="connsiteY144" fmla="*/ 1524981 h 2729893"/>
              <a:gd name="connsiteX145" fmla="*/ 1681247 w 1728872"/>
              <a:gd name="connsiteY145" fmla="*/ 1505931 h 2729893"/>
              <a:gd name="connsiteX146" fmla="*/ 1671722 w 1728872"/>
              <a:gd name="connsiteY146" fmla="*/ 1477356 h 2729893"/>
              <a:gd name="connsiteX147" fmla="*/ 1676485 w 1728872"/>
              <a:gd name="connsiteY147" fmla="*/ 1410681 h 2729893"/>
              <a:gd name="connsiteX148" fmla="*/ 1681247 w 1728872"/>
              <a:gd name="connsiteY148" fmla="*/ 1372581 h 2729893"/>
              <a:gd name="connsiteX149" fmla="*/ 1700297 w 1728872"/>
              <a:gd name="connsiteY149" fmla="*/ 1353531 h 2729893"/>
              <a:gd name="connsiteX150" fmla="*/ 1709822 w 1728872"/>
              <a:gd name="connsiteY150" fmla="*/ 1329718 h 2729893"/>
              <a:gd name="connsiteX151" fmla="*/ 1714585 w 1728872"/>
              <a:gd name="connsiteY151" fmla="*/ 1315431 h 2729893"/>
              <a:gd name="connsiteX152" fmla="*/ 1728872 w 1728872"/>
              <a:gd name="connsiteY152" fmla="*/ 1286856 h 2729893"/>
              <a:gd name="connsiteX153" fmla="*/ 1719347 w 1728872"/>
              <a:gd name="connsiteY153" fmla="*/ 1196368 h 2729893"/>
              <a:gd name="connsiteX154" fmla="*/ 1681247 w 1728872"/>
              <a:gd name="connsiteY154" fmla="*/ 1158268 h 2729893"/>
              <a:gd name="connsiteX155" fmla="*/ 1666960 w 1728872"/>
              <a:gd name="connsiteY155" fmla="*/ 1143981 h 2729893"/>
              <a:gd name="connsiteX156" fmla="*/ 1652672 w 1728872"/>
              <a:gd name="connsiteY156" fmla="*/ 1129693 h 2729893"/>
              <a:gd name="connsiteX157" fmla="*/ 1633622 w 1728872"/>
              <a:gd name="connsiteY157" fmla="*/ 1120168 h 2729893"/>
              <a:gd name="connsiteX158" fmla="*/ 1614572 w 1728872"/>
              <a:gd name="connsiteY158" fmla="*/ 1101118 h 2729893"/>
              <a:gd name="connsiteX159" fmla="*/ 1600285 w 1728872"/>
              <a:gd name="connsiteY159" fmla="*/ 1096356 h 2729893"/>
              <a:gd name="connsiteX160" fmla="*/ 1581235 w 1728872"/>
              <a:gd name="connsiteY160" fmla="*/ 1086831 h 2729893"/>
              <a:gd name="connsiteX161" fmla="*/ 1547897 w 1728872"/>
              <a:gd name="connsiteY161" fmla="*/ 1077306 h 2729893"/>
              <a:gd name="connsiteX162" fmla="*/ 1528847 w 1728872"/>
              <a:gd name="connsiteY162" fmla="*/ 1067781 h 2729893"/>
              <a:gd name="connsiteX163" fmla="*/ 1500272 w 1728872"/>
              <a:gd name="connsiteY163" fmla="*/ 1063018 h 2729893"/>
              <a:gd name="connsiteX164" fmla="*/ 1481222 w 1728872"/>
              <a:gd name="connsiteY164" fmla="*/ 1029681 h 2729893"/>
              <a:gd name="connsiteX165" fmla="*/ 1466935 w 1728872"/>
              <a:gd name="connsiteY165" fmla="*/ 986818 h 2729893"/>
              <a:gd name="connsiteX166" fmla="*/ 1457410 w 1728872"/>
              <a:gd name="connsiteY166" fmla="*/ 967768 h 2729893"/>
              <a:gd name="connsiteX167" fmla="*/ 1452647 w 1728872"/>
              <a:gd name="connsiteY167" fmla="*/ 953481 h 2729893"/>
              <a:gd name="connsiteX168" fmla="*/ 1443122 w 1728872"/>
              <a:gd name="connsiteY168" fmla="*/ 929668 h 2729893"/>
              <a:gd name="connsiteX169" fmla="*/ 1452647 w 1728872"/>
              <a:gd name="connsiteY169" fmla="*/ 867756 h 2729893"/>
              <a:gd name="connsiteX170" fmla="*/ 1462172 w 1728872"/>
              <a:gd name="connsiteY170" fmla="*/ 853468 h 2729893"/>
              <a:gd name="connsiteX171" fmla="*/ 1466935 w 1728872"/>
              <a:gd name="connsiteY171" fmla="*/ 839181 h 2729893"/>
              <a:gd name="connsiteX172" fmla="*/ 1500272 w 1728872"/>
              <a:gd name="connsiteY172" fmla="*/ 786793 h 2729893"/>
              <a:gd name="connsiteX173" fmla="*/ 1519322 w 1728872"/>
              <a:gd name="connsiteY173" fmla="*/ 739168 h 2729893"/>
              <a:gd name="connsiteX174" fmla="*/ 1528847 w 1728872"/>
              <a:gd name="connsiteY174" fmla="*/ 715356 h 2729893"/>
              <a:gd name="connsiteX175" fmla="*/ 1543135 w 1728872"/>
              <a:gd name="connsiteY175" fmla="*/ 701068 h 2729893"/>
              <a:gd name="connsiteX176" fmla="*/ 1562185 w 1728872"/>
              <a:gd name="connsiteY176" fmla="*/ 686781 h 2729893"/>
              <a:gd name="connsiteX177" fmla="*/ 1590760 w 1728872"/>
              <a:gd name="connsiteY177" fmla="*/ 643918 h 2729893"/>
              <a:gd name="connsiteX178" fmla="*/ 1600285 w 1728872"/>
              <a:gd name="connsiteY178" fmla="*/ 615343 h 2729893"/>
              <a:gd name="connsiteX179" fmla="*/ 1619335 w 1728872"/>
              <a:gd name="connsiteY179" fmla="*/ 586768 h 2729893"/>
              <a:gd name="connsiteX180" fmla="*/ 1614572 w 1728872"/>
              <a:gd name="connsiteY180" fmla="*/ 491518 h 2729893"/>
              <a:gd name="connsiteX181" fmla="*/ 1585997 w 1728872"/>
              <a:gd name="connsiteY181" fmla="*/ 467706 h 2729893"/>
              <a:gd name="connsiteX182" fmla="*/ 1571710 w 1728872"/>
              <a:gd name="connsiteY182" fmla="*/ 462943 h 2729893"/>
              <a:gd name="connsiteX183" fmla="*/ 1538372 w 1728872"/>
              <a:gd name="connsiteY183" fmla="*/ 448656 h 2729893"/>
              <a:gd name="connsiteX184" fmla="*/ 1533610 w 1728872"/>
              <a:gd name="connsiteY184" fmla="*/ 429606 h 2729893"/>
              <a:gd name="connsiteX185" fmla="*/ 1528847 w 1728872"/>
              <a:gd name="connsiteY185" fmla="*/ 343881 h 2729893"/>
              <a:gd name="connsiteX186" fmla="*/ 1514560 w 1728872"/>
              <a:gd name="connsiteY186" fmla="*/ 324831 h 2729893"/>
              <a:gd name="connsiteX187" fmla="*/ 1505035 w 1728872"/>
              <a:gd name="connsiteY187" fmla="*/ 310543 h 2729893"/>
              <a:gd name="connsiteX188" fmla="*/ 1485985 w 1728872"/>
              <a:gd name="connsiteY188" fmla="*/ 305781 h 2729893"/>
              <a:gd name="connsiteX189" fmla="*/ 1457410 w 1728872"/>
              <a:gd name="connsiteY189" fmla="*/ 296256 h 2729893"/>
              <a:gd name="connsiteX190" fmla="*/ 1481222 w 1728872"/>
              <a:gd name="connsiteY190" fmla="*/ 272443 h 2729893"/>
              <a:gd name="connsiteX191" fmla="*/ 1500272 w 1728872"/>
              <a:gd name="connsiteY191" fmla="*/ 234343 h 2729893"/>
              <a:gd name="connsiteX192" fmla="*/ 1514560 w 1728872"/>
              <a:gd name="connsiteY192" fmla="*/ 162906 h 2729893"/>
              <a:gd name="connsiteX193" fmla="*/ 1519322 w 1728872"/>
              <a:gd name="connsiteY193" fmla="*/ 139093 h 2729893"/>
              <a:gd name="connsiteX194" fmla="*/ 1524085 w 1728872"/>
              <a:gd name="connsiteY194" fmla="*/ 124806 h 2729893"/>
              <a:gd name="connsiteX195" fmla="*/ 1528847 w 1728872"/>
              <a:gd name="connsiteY195" fmla="*/ 105756 h 2729893"/>
              <a:gd name="connsiteX196" fmla="*/ 1547897 w 1728872"/>
              <a:gd name="connsiteY196" fmla="*/ 77181 h 2729893"/>
              <a:gd name="connsiteX197" fmla="*/ 1557422 w 1728872"/>
              <a:gd name="connsiteY197" fmla="*/ 62893 h 2729893"/>
              <a:gd name="connsiteX198" fmla="*/ 1538372 w 1728872"/>
              <a:gd name="connsiteY198" fmla="*/ 20031 h 2729893"/>
              <a:gd name="connsiteX0" fmla="*/ 1538372 w 1728872"/>
              <a:gd name="connsiteY0" fmla="*/ 20031 h 2729893"/>
              <a:gd name="connsiteX1" fmla="*/ 1485985 w 1728872"/>
              <a:gd name="connsiteY1" fmla="*/ 8125 h 2729893"/>
              <a:gd name="connsiteX2" fmla="*/ 1445503 w 1728872"/>
              <a:gd name="connsiteY2" fmla="*/ 3361 h 2729893"/>
              <a:gd name="connsiteX3" fmla="*/ 1338347 w 1728872"/>
              <a:gd name="connsiteY3" fmla="*/ 67656 h 2729893"/>
              <a:gd name="connsiteX4" fmla="*/ 1288341 w 1728872"/>
              <a:gd name="connsiteY4" fmla="*/ 122425 h 2729893"/>
              <a:gd name="connsiteX5" fmla="*/ 1221666 w 1728872"/>
              <a:gd name="connsiteY5" fmla="*/ 124805 h 2729893"/>
              <a:gd name="connsiteX6" fmla="*/ 1202616 w 1728872"/>
              <a:gd name="connsiteY6" fmla="*/ 146238 h 2729893"/>
              <a:gd name="connsiteX7" fmla="*/ 1138322 w 1728872"/>
              <a:gd name="connsiteY7" fmla="*/ 165288 h 2729893"/>
              <a:gd name="connsiteX8" fmla="*/ 1085935 w 1728872"/>
              <a:gd name="connsiteY8" fmla="*/ 243868 h 2729893"/>
              <a:gd name="connsiteX9" fmla="*/ 1059741 w 1728872"/>
              <a:gd name="connsiteY9" fmla="*/ 296256 h 2729893"/>
              <a:gd name="connsiteX10" fmla="*/ 966872 w 1728872"/>
              <a:gd name="connsiteY10" fmla="*/ 267681 h 2729893"/>
              <a:gd name="connsiteX11" fmla="*/ 909722 w 1728872"/>
              <a:gd name="connsiteY11" fmla="*/ 310543 h 2729893"/>
              <a:gd name="connsiteX12" fmla="*/ 885910 w 1728872"/>
              <a:gd name="connsiteY12" fmla="*/ 405793 h 2729893"/>
              <a:gd name="connsiteX13" fmla="*/ 854953 w 1728872"/>
              <a:gd name="connsiteY13" fmla="*/ 489137 h 2729893"/>
              <a:gd name="connsiteX14" fmla="*/ 769229 w 1728872"/>
              <a:gd name="connsiteY14" fmla="*/ 470086 h 2729893"/>
              <a:gd name="connsiteX15" fmla="*/ 716841 w 1728872"/>
              <a:gd name="connsiteY15" fmla="*/ 484375 h 2729893"/>
              <a:gd name="connsiteX16" fmla="*/ 681122 w 1728872"/>
              <a:gd name="connsiteY16" fmla="*/ 524857 h 2729893"/>
              <a:gd name="connsiteX17" fmla="*/ 633497 w 1728872"/>
              <a:gd name="connsiteY17" fmla="*/ 529619 h 2729893"/>
              <a:gd name="connsiteX18" fmla="*/ 631115 w 1728872"/>
              <a:gd name="connsiteY18" fmla="*/ 562956 h 2729893"/>
              <a:gd name="connsiteX19" fmla="*/ 595397 w 1728872"/>
              <a:gd name="connsiteY19" fmla="*/ 577244 h 2729893"/>
              <a:gd name="connsiteX20" fmla="*/ 581110 w 1728872"/>
              <a:gd name="connsiteY20" fmla="*/ 624868 h 2729893"/>
              <a:gd name="connsiteX21" fmla="*/ 564441 w 1728872"/>
              <a:gd name="connsiteY21" fmla="*/ 667731 h 2729893"/>
              <a:gd name="connsiteX22" fmla="*/ 514435 w 1728872"/>
              <a:gd name="connsiteY22" fmla="*/ 686781 h 2729893"/>
              <a:gd name="connsiteX23" fmla="*/ 535866 w 1728872"/>
              <a:gd name="connsiteY23" fmla="*/ 729643 h 2729893"/>
              <a:gd name="connsiteX24" fmla="*/ 571585 w 1728872"/>
              <a:gd name="connsiteY24" fmla="*/ 751075 h 2729893"/>
              <a:gd name="connsiteX25" fmla="*/ 595397 w 1728872"/>
              <a:gd name="connsiteY25" fmla="*/ 746313 h 2729893"/>
              <a:gd name="connsiteX26" fmla="*/ 616828 w 1728872"/>
              <a:gd name="connsiteY26" fmla="*/ 782031 h 2729893"/>
              <a:gd name="connsiteX27" fmla="*/ 604922 w 1728872"/>
              <a:gd name="connsiteY27" fmla="*/ 839181 h 2729893"/>
              <a:gd name="connsiteX28" fmla="*/ 635879 w 1728872"/>
              <a:gd name="connsiteY28" fmla="*/ 874900 h 2729893"/>
              <a:gd name="connsiteX29" fmla="*/ 588253 w 1728872"/>
              <a:gd name="connsiteY29" fmla="*/ 901094 h 2729893"/>
              <a:gd name="connsiteX30" fmla="*/ 566822 w 1728872"/>
              <a:gd name="connsiteY30" fmla="*/ 889186 h 2729893"/>
              <a:gd name="connsiteX31" fmla="*/ 566822 w 1728872"/>
              <a:gd name="connsiteY31" fmla="*/ 958243 h 2729893"/>
              <a:gd name="connsiteX32" fmla="*/ 509672 w 1728872"/>
              <a:gd name="connsiteY32" fmla="*/ 1005868 h 2729893"/>
              <a:gd name="connsiteX33" fmla="*/ 476335 w 1728872"/>
              <a:gd name="connsiteY33" fmla="*/ 986818 h 2729893"/>
              <a:gd name="connsiteX34" fmla="*/ 462047 w 1728872"/>
              <a:gd name="connsiteY34" fmla="*/ 1015393 h 2729893"/>
              <a:gd name="connsiteX35" fmla="*/ 488241 w 1728872"/>
              <a:gd name="connsiteY35" fmla="*/ 1053492 h 2729893"/>
              <a:gd name="connsiteX36" fmla="*/ 490622 w 1728872"/>
              <a:gd name="connsiteY36" fmla="*/ 1155887 h 2729893"/>
              <a:gd name="connsiteX37" fmla="*/ 452522 w 1728872"/>
              <a:gd name="connsiteY37" fmla="*/ 1215418 h 2729893"/>
              <a:gd name="connsiteX38" fmla="*/ 400134 w 1728872"/>
              <a:gd name="connsiteY38" fmla="*/ 1205893 h 2729893"/>
              <a:gd name="connsiteX39" fmla="*/ 385847 w 1728872"/>
              <a:gd name="connsiteY39" fmla="*/ 1258281 h 2729893"/>
              <a:gd name="connsiteX40" fmla="*/ 366798 w 1728872"/>
              <a:gd name="connsiteY40" fmla="*/ 1341624 h 2729893"/>
              <a:gd name="connsiteX41" fmla="*/ 290597 w 1728872"/>
              <a:gd name="connsiteY41" fmla="*/ 1401156 h 2729893"/>
              <a:gd name="connsiteX42" fmla="*/ 242972 w 1728872"/>
              <a:gd name="connsiteY42" fmla="*/ 1453543 h 2729893"/>
              <a:gd name="connsiteX43" fmla="*/ 209635 w 1728872"/>
              <a:gd name="connsiteY43" fmla="*/ 1496406 h 2729893"/>
              <a:gd name="connsiteX44" fmla="*/ 176297 w 1728872"/>
              <a:gd name="connsiteY44" fmla="*/ 1536886 h 2729893"/>
              <a:gd name="connsiteX45" fmla="*/ 112004 w 1728872"/>
              <a:gd name="connsiteY45" fmla="*/ 1591655 h 2729893"/>
              <a:gd name="connsiteX46" fmla="*/ 109622 w 1728872"/>
              <a:gd name="connsiteY46" fmla="*/ 1636899 h 2729893"/>
              <a:gd name="connsiteX47" fmla="*/ 71522 w 1728872"/>
              <a:gd name="connsiteY47" fmla="*/ 1677381 h 2729893"/>
              <a:gd name="connsiteX48" fmla="*/ 45329 w 1728872"/>
              <a:gd name="connsiteY48" fmla="*/ 1720243 h 2729893"/>
              <a:gd name="connsiteX49" fmla="*/ 42947 w 1728872"/>
              <a:gd name="connsiteY49" fmla="*/ 1786918 h 2729893"/>
              <a:gd name="connsiteX50" fmla="*/ 38185 w 1728872"/>
              <a:gd name="connsiteY50" fmla="*/ 1877406 h 2729893"/>
              <a:gd name="connsiteX51" fmla="*/ 28660 w 1728872"/>
              <a:gd name="connsiteY51" fmla="*/ 1905981 h 2729893"/>
              <a:gd name="connsiteX52" fmla="*/ 57235 w 1728872"/>
              <a:gd name="connsiteY52" fmla="*/ 1958368 h 2729893"/>
              <a:gd name="connsiteX53" fmla="*/ 61997 w 1728872"/>
              <a:gd name="connsiteY53" fmla="*/ 1977418 h 2729893"/>
              <a:gd name="connsiteX54" fmla="*/ 23897 w 1728872"/>
              <a:gd name="connsiteY54" fmla="*/ 1977418 h 2729893"/>
              <a:gd name="connsiteX55" fmla="*/ 85 w 1728872"/>
              <a:gd name="connsiteY55" fmla="*/ 1982181 h 2729893"/>
              <a:gd name="connsiteX56" fmla="*/ 19135 w 1728872"/>
              <a:gd name="connsiteY56" fmla="*/ 2020281 h 2729893"/>
              <a:gd name="connsiteX57" fmla="*/ 33422 w 1728872"/>
              <a:gd name="connsiteY57" fmla="*/ 2206018 h 2729893"/>
              <a:gd name="connsiteX58" fmla="*/ 47710 w 1728872"/>
              <a:gd name="connsiteY58" fmla="*/ 2277456 h 2729893"/>
              <a:gd name="connsiteX59" fmla="*/ 66760 w 1728872"/>
              <a:gd name="connsiteY59" fmla="*/ 2301268 h 2729893"/>
              <a:gd name="connsiteX60" fmla="*/ 76285 w 1728872"/>
              <a:gd name="connsiteY60" fmla="*/ 2315556 h 2729893"/>
              <a:gd name="connsiteX61" fmla="*/ 104860 w 1728872"/>
              <a:gd name="connsiteY61" fmla="*/ 2329843 h 2729893"/>
              <a:gd name="connsiteX62" fmla="*/ 157247 w 1728872"/>
              <a:gd name="connsiteY62" fmla="*/ 2391756 h 2729893"/>
              <a:gd name="connsiteX63" fmla="*/ 171535 w 1728872"/>
              <a:gd name="connsiteY63" fmla="*/ 2425093 h 2729893"/>
              <a:gd name="connsiteX64" fmla="*/ 176297 w 1728872"/>
              <a:gd name="connsiteY64" fmla="*/ 2448906 h 2729893"/>
              <a:gd name="connsiteX65" fmla="*/ 190585 w 1728872"/>
              <a:gd name="connsiteY65" fmla="*/ 2467956 h 2729893"/>
              <a:gd name="connsiteX66" fmla="*/ 195347 w 1728872"/>
              <a:gd name="connsiteY66" fmla="*/ 2482243 h 2729893"/>
              <a:gd name="connsiteX67" fmla="*/ 204872 w 1728872"/>
              <a:gd name="connsiteY67" fmla="*/ 2501293 h 2729893"/>
              <a:gd name="connsiteX68" fmla="*/ 209635 w 1728872"/>
              <a:gd name="connsiteY68" fmla="*/ 2525106 h 2729893"/>
              <a:gd name="connsiteX69" fmla="*/ 233447 w 1728872"/>
              <a:gd name="connsiteY69" fmla="*/ 2567968 h 2729893"/>
              <a:gd name="connsiteX70" fmla="*/ 238210 w 1728872"/>
              <a:gd name="connsiteY70" fmla="*/ 2582256 h 2729893"/>
              <a:gd name="connsiteX71" fmla="*/ 262022 w 1728872"/>
              <a:gd name="connsiteY71" fmla="*/ 2606068 h 2729893"/>
              <a:gd name="connsiteX72" fmla="*/ 271547 w 1728872"/>
              <a:gd name="connsiteY72" fmla="*/ 2620356 h 2729893"/>
              <a:gd name="connsiteX73" fmla="*/ 300122 w 1728872"/>
              <a:gd name="connsiteY73" fmla="*/ 2625118 h 2729893"/>
              <a:gd name="connsiteX74" fmla="*/ 395372 w 1728872"/>
              <a:gd name="connsiteY74" fmla="*/ 2653693 h 2729893"/>
              <a:gd name="connsiteX75" fmla="*/ 395372 w 1728872"/>
              <a:gd name="connsiteY75" fmla="*/ 2653693 h 2729893"/>
              <a:gd name="connsiteX76" fmla="*/ 452522 w 1728872"/>
              <a:gd name="connsiteY76" fmla="*/ 2672743 h 2729893"/>
              <a:gd name="connsiteX77" fmla="*/ 476335 w 1728872"/>
              <a:gd name="connsiteY77" fmla="*/ 2682268 h 2729893"/>
              <a:gd name="connsiteX78" fmla="*/ 504910 w 1728872"/>
              <a:gd name="connsiteY78" fmla="*/ 2691793 h 2729893"/>
              <a:gd name="connsiteX79" fmla="*/ 552535 w 1728872"/>
              <a:gd name="connsiteY79" fmla="*/ 2701318 h 2729893"/>
              <a:gd name="connsiteX80" fmla="*/ 600160 w 1728872"/>
              <a:gd name="connsiteY80" fmla="*/ 2715606 h 2729893"/>
              <a:gd name="connsiteX81" fmla="*/ 628735 w 1728872"/>
              <a:gd name="connsiteY81" fmla="*/ 2725131 h 2729893"/>
              <a:gd name="connsiteX82" fmla="*/ 643022 w 1728872"/>
              <a:gd name="connsiteY82" fmla="*/ 2729893 h 2729893"/>
              <a:gd name="connsiteX83" fmla="*/ 652547 w 1728872"/>
              <a:gd name="connsiteY83" fmla="*/ 2663218 h 2729893"/>
              <a:gd name="connsiteX84" fmla="*/ 666835 w 1728872"/>
              <a:gd name="connsiteY84" fmla="*/ 2653693 h 2729893"/>
              <a:gd name="connsiteX85" fmla="*/ 695410 w 1728872"/>
              <a:gd name="connsiteY85" fmla="*/ 2644168 h 2729893"/>
              <a:gd name="connsiteX86" fmla="*/ 709697 w 1728872"/>
              <a:gd name="connsiteY86" fmla="*/ 2634643 h 2729893"/>
              <a:gd name="connsiteX87" fmla="*/ 738272 w 1728872"/>
              <a:gd name="connsiteY87" fmla="*/ 2625118 h 2729893"/>
              <a:gd name="connsiteX88" fmla="*/ 771610 w 1728872"/>
              <a:gd name="connsiteY88" fmla="*/ 2610831 h 2729893"/>
              <a:gd name="connsiteX89" fmla="*/ 800185 w 1728872"/>
              <a:gd name="connsiteY89" fmla="*/ 2587018 h 2729893"/>
              <a:gd name="connsiteX90" fmla="*/ 833522 w 1728872"/>
              <a:gd name="connsiteY90" fmla="*/ 2553681 h 2729893"/>
              <a:gd name="connsiteX91" fmla="*/ 895435 w 1728872"/>
              <a:gd name="connsiteY91" fmla="*/ 2534631 h 2729893"/>
              <a:gd name="connsiteX92" fmla="*/ 924010 w 1728872"/>
              <a:gd name="connsiteY92" fmla="*/ 2520343 h 2729893"/>
              <a:gd name="connsiteX93" fmla="*/ 962110 w 1728872"/>
              <a:gd name="connsiteY93" fmla="*/ 2510818 h 2729893"/>
              <a:gd name="connsiteX94" fmla="*/ 976397 w 1728872"/>
              <a:gd name="connsiteY94" fmla="*/ 2506056 h 2729893"/>
              <a:gd name="connsiteX95" fmla="*/ 995447 w 1728872"/>
              <a:gd name="connsiteY95" fmla="*/ 2501293 h 2729893"/>
              <a:gd name="connsiteX96" fmla="*/ 1014497 w 1728872"/>
              <a:gd name="connsiteY96" fmla="*/ 2491768 h 2729893"/>
              <a:gd name="connsiteX97" fmla="*/ 1062122 w 1728872"/>
              <a:gd name="connsiteY97" fmla="*/ 2482243 h 2729893"/>
              <a:gd name="connsiteX98" fmla="*/ 1066885 w 1728872"/>
              <a:gd name="connsiteY98" fmla="*/ 2463193 h 2729893"/>
              <a:gd name="connsiteX99" fmla="*/ 1109747 w 1728872"/>
              <a:gd name="connsiteY99" fmla="*/ 2448906 h 2729893"/>
              <a:gd name="connsiteX100" fmla="*/ 1114510 w 1728872"/>
              <a:gd name="connsiteY100" fmla="*/ 2429856 h 2729893"/>
              <a:gd name="connsiteX101" fmla="*/ 1109747 w 1728872"/>
              <a:gd name="connsiteY101" fmla="*/ 2415568 h 2729893"/>
              <a:gd name="connsiteX102" fmla="*/ 1081172 w 1728872"/>
              <a:gd name="connsiteY102" fmla="*/ 2377468 h 2729893"/>
              <a:gd name="connsiteX103" fmla="*/ 1071647 w 1728872"/>
              <a:gd name="connsiteY103" fmla="*/ 2363181 h 2729893"/>
              <a:gd name="connsiteX104" fmla="*/ 1038310 w 1728872"/>
              <a:gd name="connsiteY104" fmla="*/ 2320318 h 2729893"/>
              <a:gd name="connsiteX105" fmla="*/ 1066885 w 1728872"/>
              <a:gd name="connsiteY105" fmla="*/ 2253643 h 2729893"/>
              <a:gd name="connsiteX106" fmla="*/ 1081172 w 1728872"/>
              <a:gd name="connsiteY106" fmla="*/ 2248881 h 2729893"/>
              <a:gd name="connsiteX107" fmla="*/ 1100222 w 1728872"/>
              <a:gd name="connsiteY107" fmla="*/ 2234593 h 2729893"/>
              <a:gd name="connsiteX108" fmla="*/ 1114510 w 1728872"/>
              <a:gd name="connsiteY108" fmla="*/ 2225068 h 2729893"/>
              <a:gd name="connsiteX109" fmla="*/ 1128797 w 1728872"/>
              <a:gd name="connsiteY109" fmla="*/ 2210781 h 2729893"/>
              <a:gd name="connsiteX110" fmla="*/ 1138322 w 1728872"/>
              <a:gd name="connsiteY110" fmla="*/ 2186968 h 2729893"/>
              <a:gd name="connsiteX111" fmla="*/ 1157372 w 1728872"/>
              <a:gd name="connsiteY111" fmla="*/ 2158393 h 2729893"/>
              <a:gd name="connsiteX112" fmla="*/ 1176422 w 1728872"/>
              <a:gd name="connsiteY112" fmla="*/ 2129818 h 2729893"/>
              <a:gd name="connsiteX113" fmla="*/ 1190710 w 1728872"/>
              <a:gd name="connsiteY113" fmla="*/ 2120293 h 2729893"/>
              <a:gd name="connsiteX114" fmla="*/ 1309772 w 1728872"/>
              <a:gd name="connsiteY114" fmla="*/ 2110768 h 2729893"/>
              <a:gd name="connsiteX115" fmla="*/ 1324060 w 1728872"/>
              <a:gd name="connsiteY115" fmla="*/ 2091718 h 2729893"/>
              <a:gd name="connsiteX116" fmla="*/ 1333585 w 1728872"/>
              <a:gd name="connsiteY116" fmla="*/ 2063143 h 2729893"/>
              <a:gd name="connsiteX117" fmla="*/ 1357397 w 1728872"/>
              <a:gd name="connsiteY117" fmla="*/ 2053618 h 2729893"/>
              <a:gd name="connsiteX118" fmla="*/ 1405022 w 1728872"/>
              <a:gd name="connsiteY118" fmla="*/ 2044093 h 2729893"/>
              <a:gd name="connsiteX119" fmla="*/ 1395497 w 1728872"/>
              <a:gd name="connsiteY119" fmla="*/ 2020281 h 2729893"/>
              <a:gd name="connsiteX120" fmla="*/ 1419310 w 1728872"/>
              <a:gd name="connsiteY120" fmla="*/ 2015518 h 2729893"/>
              <a:gd name="connsiteX121" fmla="*/ 1476460 w 1728872"/>
              <a:gd name="connsiteY121" fmla="*/ 2001231 h 2729893"/>
              <a:gd name="connsiteX122" fmla="*/ 1490747 w 1728872"/>
              <a:gd name="connsiteY122" fmla="*/ 1996468 h 2729893"/>
              <a:gd name="connsiteX123" fmla="*/ 1528847 w 1728872"/>
              <a:gd name="connsiteY123" fmla="*/ 1991706 h 2729893"/>
              <a:gd name="connsiteX124" fmla="*/ 1543135 w 1728872"/>
              <a:gd name="connsiteY124" fmla="*/ 1967893 h 2729893"/>
              <a:gd name="connsiteX125" fmla="*/ 1552660 w 1728872"/>
              <a:gd name="connsiteY125" fmla="*/ 1915506 h 2729893"/>
              <a:gd name="connsiteX126" fmla="*/ 1595522 w 1728872"/>
              <a:gd name="connsiteY126" fmla="*/ 1905981 h 2729893"/>
              <a:gd name="connsiteX127" fmla="*/ 1605047 w 1728872"/>
              <a:gd name="connsiteY127" fmla="*/ 1891693 h 2729893"/>
              <a:gd name="connsiteX128" fmla="*/ 1609810 w 1728872"/>
              <a:gd name="connsiteY128" fmla="*/ 1877406 h 2729893"/>
              <a:gd name="connsiteX129" fmla="*/ 1628860 w 1728872"/>
              <a:gd name="connsiteY129" fmla="*/ 1863118 h 2729893"/>
              <a:gd name="connsiteX130" fmla="*/ 1657435 w 1728872"/>
              <a:gd name="connsiteY130" fmla="*/ 1834543 h 2729893"/>
              <a:gd name="connsiteX131" fmla="*/ 1647910 w 1728872"/>
              <a:gd name="connsiteY131" fmla="*/ 1791681 h 2729893"/>
              <a:gd name="connsiteX132" fmla="*/ 1624097 w 1728872"/>
              <a:gd name="connsiteY132" fmla="*/ 1763106 h 2729893"/>
              <a:gd name="connsiteX133" fmla="*/ 1581235 w 1728872"/>
              <a:gd name="connsiteY133" fmla="*/ 1715481 h 2729893"/>
              <a:gd name="connsiteX134" fmla="*/ 1562185 w 1728872"/>
              <a:gd name="connsiteY134" fmla="*/ 1710718 h 2729893"/>
              <a:gd name="connsiteX135" fmla="*/ 1547897 w 1728872"/>
              <a:gd name="connsiteY135" fmla="*/ 1677381 h 2729893"/>
              <a:gd name="connsiteX136" fmla="*/ 1585997 w 1728872"/>
              <a:gd name="connsiteY136" fmla="*/ 1653568 h 2729893"/>
              <a:gd name="connsiteX137" fmla="*/ 1619335 w 1728872"/>
              <a:gd name="connsiteY137" fmla="*/ 1639281 h 2729893"/>
              <a:gd name="connsiteX138" fmla="*/ 1652672 w 1728872"/>
              <a:gd name="connsiteY138" fmla="*/ 1629756 h 2729893"/>
              <a:gd name="connsiteX139" fmla="*/ 1681247 w 1728872"/>
              <a:gd name="connsiteY139" fmla="*/ 1620231 h 2729893"/>
              <a:gd name="connsiteX140" fmla="*/ 1695535 w 1728872"/>
              <a:gd name="connsiteY140" fmla="*/ 1601181 h 2729893"/>
              <a:gd name="connsiteX141" fmla="*/ 1705060 w 1728872"/>
              <a:gd name="connsiteY141" fmla="*/ 1586893 h 2729893"/>
              <a:gd name="connsiteX142" fmla="*/ 1700297 w 1728872"/>
              <a:gd name="connsiteY142" fmla="*/ 1544031 h 2729893"/>
              <a:gd name="connsiteX143" fmla="*/ 1686010 w 1728872"/>
              <a:gd name="connsiteY143" fmla="*/ 1524981 h 2729893"/>
              <a:gd name="connsiteX144" fmla="*/ 1681247 w 1728872"/>
              <a:gd name="connsiteY144" fmla="*/ 1505931 h 2729893"/>
              <a:gd name="connsiteX145" fmla="*/ 1671722 w 1728872"/>
              <a:gd name="connsiteY145" fmla="*/ 1477356 h 2729893"/>
              <a:gd name="connsiteX146" fmla="*/ 1676485 w 1728872"/>
              <a:gd name="connsiteY146" fmla="*/ 1410681 h 2729893"/>
              <a:gd name="connsiteX147" fmla="*/ 1681247 w 1728872"/>
              <a:gd name="connsiteY147" fmla="*/ 1372581 h 2729893"/>
              <a:gd name="connsiteX148" fmla="*/ 1700297 w 1728872"/>
              <a:gd name="connsiteY148" fmla="*/ 1353531 h 2729893"/>
              <a:gd name="connsiteX149" fmla="*/ 1709822 w 1728872"/>
              <a:gd name="connsiteY149" fmla="*/ 1329718 h 2729893"/>
              <a:gd name="connsiteX150" fmla="*/ 1714585 w 1728872"/>
              <a:gd name="connsiteY150" fmla="*/ 1315431 h 2729893"/>
              <a:gd name="connsiteX151" fmla="*/ 1728872 w 1728872"/>
              <a:gd name="connsiteY151" fmla="*/ 1286856 h 2729893"/>
              <a:gd name="connsiteX152" fmla="*/ 1719347 w 1728872"/>
              <a:gd name="connsiteY152" fmla="*/ 1196368 h 2729893"/>
              <a:gd name="connsiteX153" fmla="*/ 1681247 w 1728872"/>
              <a:gd name="connsiteY153" fmla="*/ 1158268 h 2729893"/>
              <a:gd name="connsiteX154" fmla="*/ 1666960 w 1728872"/>
              <a:gd name="connsiteY154" fmla="*/ 1143981 h 2729893"/>
              <a:gd name="connsiteX155" fmla="*/ 1652672 w 1728872"/>
              <a:gd name="connsiteY155" fmla="*/ 1129693 h 2729893"/>
              <a:gd name="connsiteX156" fmla="*/ 1633622 w 1728872"/>
              <a:gd name="connsiteY156" fmla="*/ 1120168 h 2729893"/>
              <a:gd name="connsiteX157" fmla="*/ 1614572 w 1728872"/>
              <a:gd name="connsiteY157" fmla="*/ 1101118 h 2729893"/>
              <a:gd name="connsiteX158" fmla="*/ 1600285 w 1728872"/>
              <a:gd name="connsiteY158" fmla="*/ 1096356 h 2729893"/>
              <a:gd name="connsiteX159" fmla="*/ 1581235 w 1728872"/>
              <a:gd name="connsiteY159" fmla="*/ 1086831 h 2729893"/>
              <a:gd name="connsiteX160" fmla="*/ 1547897 w 1728872"/>
              <a:gd name="connsiteY160" fmla="*/ 1077306 h 2729893"/>
              <a:gd name="connsiteX161" fmla="*/ 1528847 w 1728872"/>
              <a:gd name="connsiteY161" fmla="*/ 1067781 h 2729893"/>
              <a:gd name="connsiteX162" fmla="*/ 1500272 w 1728872"/>
              <a:gd name="connsiteY162" fmla="*/ 1063018 h 2729893"/>
              <a:gd name="connsiteX163" fmla="*/ 1481222 w 1728872"/>
              <a:gd name="connsiteY163" fmla="*/ 1029681 h 2729893"/>
              <a:gd name="connsiteX164" fmla="*/ 1466935 w 1728872"/>
              <a:gd name="connsiteY164" fmla="*/ 986818 h 2729893"/>
              <a:gd name="connsiteX165" fmla="*/ 1457410 w 1728872"/>
              <a:gd name="connsiteY165" fmla="*/ 967768 h 2729893"/>
              <a:gd name="connsiteX166" fmla="*/ 1452647 w 1728872"/>
              <a:gd name="connsiteY166" fmla="*/ 953481 h 2729893"/>
              <a:gd name="connsiteX167" fmla="*/ 1443122 w 1728872"/>
              <a:gd name="connsiteY167" fmla="*/ 929668 h 2729893"/>
              <a:gd name="connsiteX168" fmla="*/ 1452647 w 1728872"/>
              <a:gd name="connsiteY168" fmla="*/ 867756 h 2729893"/>
              <a:gd name="connsiteX169" fmla="*/ 1462172 w 1728872"/>
              <a:gd name="connsiteY169" fmla="*/ 853468 h 2729893"/>
              <a:gd name="connsiteX170" fmla="*/ 1466935 w 1728872"/>
              <a:gd name="connsiteY170" fmla="*/ 839181 h 2729893"/>
              <a:gd name="connsiteX171" fmla="*/ 1500272 w 1728872"/>
              <a:gd name="connsiteY171" fmla="*/ 786793 h 2729893"/>
              <a:gd name="connsiteX172" fmla="*/ 1519322 w 1728872"/>
              <a:gd name="connsiteY172" fmla="*/ 739168 h 2729893"/>
              <a:gd name="connsiteX173" fmla="*/ 1528847 w 1728872"/>
              <a:gd name="connsiteY173" fmla="*/ 715356 h 2729893"/>
              <a:gd name="connsiteX174" fmla="*/ 1543135 w 1728872"/>
              <a:gd name="connsiteY174" fmla="*/ 701068 h 2729893"/>
              <a:gd name="connsiteX175" fmla="*/ 1562185 w 1728872"/>
              <a:gd name="connsiteY175" fmla="*/ 686781 h 2729893"/>
              <a:gd name="connsiteX176" fmla="*/ 1590760 w 1728872"/>
              <a:gd name="connsiteY176" fmla="*/ 643918 h 2729893"/>
              <a:gd name="connsiteX177" fmla="*/ 1600285 w 1728872"/>
              <a:gd name="connsiteY177" fmla="*/ 615343 h 2729893"/>
              <a:gd name="connsiteX178" fmla="*/ 1619335 w 1728872"/>
              <a:gd name="connsiteY178" fmla="*/ 586768 h 2729893"/>
              <a:gd name="connsiteX179" fmla="*/ 1614572 w 1728872"/>
              <a:gd name="connsiteY179" fmla="*/ 491518 h 2729893"/>
              <a:gd name="connsiteX180" fmla="*/ 1585997 w 1728872"/>
              <a:gd name="connsiteY180" fmla="*/ 467706 h 2729893"/>
              <a:gd name="connsiteX181" fmla="*/ 1571710 w 1728872"/>
              <a:gd name="connsiteY181" fmla="*/ 462943 h 2729893"/>
              <a:gd name="connsiteX182" fmla="*/ 1538372 w 1728872"/>
              <a:gd name="connsiteY182" fmla="*/ 448656 h 2729893"/>
              <a:gd name="connsiteX183" fmla="*/ 1533610 w 1728872"/>
              <a:gd name="connsiteY183" fmla="*/ 429606 h 2729893"/>
              <a:gd name="connsiteX184" fmla="*/ 1528847 w 1728872"/>
              <a:gd name="connsiteY184" fmla="*/ 343881 h 2729893"/>
              <a:gd name="connsiteX185" fmla="*/ 1514560 w 1728872"/>
              <a:gd name="connsiteY185" fmla="*/ 324831 h 2729893"/>
              <a:gd name="connsiteX186" fmla="*/ 1505035 w 1728872"/>
              <a:gd name="connsiteY186" fmla="*/ 310543 h 2729893"/>
              <a:gd name="connsiteX187" fmla="*/ 1485985 w 1728872"/>
              <a:gd name="connsiteY187" fmla="*/ 305781 h 2729893"/>
              <a:gd name="connsiteX188" fmla="*/ 1457410 w 1728872"/>
              <a:gd name="connsiteY188" fmla="*/ 296256 h 2729893"/>
              <a:gd name="connsiteX189" fmla="*/ 1481222 w 1728872"/>
              <a:gd name="connsiteY189" fmla="*/ 272443 h 2729893"/>
              <a:gd name="connsiteX190" fmla="*/ 1500272 w 1728872"/>
              <a:gd name="connsiteY190" fmla="*/ 234343 h 2729893"/>
              <a:gd name="connsiteX191" fmla="*/ 1514560 w 1728872"/>
              <a:gd name="connsiteY191" fmla="*/ 162906 h 2729893"/>
              <a:gd name="connsiteX192" fmla="*/ 1519322 w 1728872"/>
              <a:gd name="connsiteY192" fmla="*/ 139093 h 2729893"/>
              <a:gd name="connsiteX193" fmla="*/ 1524085 w 1728872"/>
              <a:gd name="connsiteY193" fmla="*/ 124806 h 2729893"/>
              <a:gd name="connsiteX194" fmla="*/ 1528847 w 1728872"/>
              <a:gd name="connsiteY194" fmla="*/ 105756 h 2729893"/>
              <a:gd name="connsiteX195" fmla="*/ 1547897 w 1728872"/>
              <a:gd name="connsiteY195" fmla="*/ 77181 h 2729893"/>
              <a:gd name="connsiteX196" fmla="*/ 1557422 w 1728872"/>
              <a:gd name="connsiteY196" fmla="*/ 62893 h 2729893"/>
              <a:gd name="connsiteX197" fmla="*/ 1538372 w 1728872"/>
              <a:gd name="connsiteY197" fmla="*/ 20031 h 2729893"/>
              <a:gd name="connsiteX0" fmla="*/ 1538372 w 1728872"/>
              <a:gd name="connsiteY0" fmla="*/ 20031 h 2729893"/>
              <a:gd name="connsiteX1" fmla="*/ 1485985 w 1728872"/>
              <a:gd name="connsiteY1" fmla="*/ 8125 h 2729893"/>
              <a:gd name="connsiteX2" fmla="*/ 1445503 w 1728872"/>
              <a:gd name="connsiteY2" fmla="*/ 3361 h 2729893"/>
              <a:gd name="connsiteX3" fmla="*/ 1338347 w 1728872"/>
              <a:gd name="connsiteY3" fmla="*/ 67656 h 2729893"/>
              <a:gd name="connsiteX4" fmla="*/ 1288341 w 1728872"/>
              <a:gd name="connsiteY4" fmla="*/ 122425 h 2729893"/>
              <a:gd name="connsiteX5" fmla="*/ 1221666 w 1728872"/>
              <a:gd name="connsiteY5" fmla="*/ 124805 h 2729893"/>
              <a:gd name="connsiteX6" fmla="*/ 1202616 w 1728872"/>
              <a:gd name="connsiteY6" fmla="*/ 146238 h 2729893"/>
              <a:gd name="connsiteX7" fmla="*/ 1138322 w 1728872"/>
              <a:gd name="connsiteY7" fmla="*/ 165288 h 2729893"/>
              <a:gd name="connsiteX8" fmla="*/ 1085935 w 1728872"/>
              <a:gd name="connsiteY8" fmla="*/ 243868 h 2729893"/>
              <a:gd name="connsiteX9" fmla="*/ 1059741 w 1728872"/>
              <a:gd name="connsiteY9" fmla="*/ 296256 h 2729893"/>
              <a:gd name="connsiteX10" fmla="*/ 966872 w 1728872"/>
              <a:gd name="connsiteY10" fmla="*/ 267681 h 2729893"/>
              <a:gd name="connsiteX11" fmla="*/ 909722 w 1728872"/>
              <a:gd name="connsiteY11" fmla="*/ 310543 h 2729893"/>
              <a:gd name="connsiteX12" fmla="*/ 885910 w 1728872"/>
              <a:gd name="connsiteY12" fmla="*/ 405793 h 2729893"/>
              <a:gd name="connsiteX13" fmla="*/ 854953 w 1728872"/>
              <a:gd name="connsiteY13" fmla="*/ 489137 h 2729893"/>
              <a:gd name="connsiteX14" fmla="*/ 769229 w 1728872"/>
              <a:gd name="connsiteY14" fmla="*/ 470086 h 2729893"/>
              <a:gd name="connsiteX15" fmla="*/ 716841 w 1728872"/>
              <a:gd name="connsiteY15" fmla="*/ 484375 h 2729893"/>
              <a:gd name="connsiteX16" fmla="*/ 681122 w 1728872"/>
              <a:gd name="connsiteY16" fmla="*/ 524857 h 2729893"/>
              <a:gd name="connsiteX17" fmla="*/ 633497 w 1728872"/>
              <a:gd name="connsiteY17" fmla="*/ 529619 h 2729893"/>
              <a:gd name="connsiteX18" fmla="*/ 631115 w 1728872"/>
              <a:gd name="connsiteY18" fmla="*/ 562956 h 2729893"/>
              <a:gd name="connsiteX19" fmla="*/ 595397 w 1728872"/>
              <a:gd name="connsiteY19" fmla="*/ 577244 h 2729893"/>
              <a:gd name="connsiteX20" fmla="*/ 581110 w 1728872"/>
              <a:gd name="connsiteY20" fmla="*/ 624868 h 2729893"/>
              <a:gd name="connsiteX21" fmla="*/ 564441 w 1728872"/>
              <a:gd name="connsiteY21" fmla="*/ 667731 h 2729893"/>
              <a:gd name="connsiteX22" fmla="*/ 514435 w 1728872"/>
              <a:gd name="connsiteY22" fmla="*/ 686781 h 2729893"/>
              <a:gd name="connsiteX23" fmla="*/ 535866 w 1728872"/>
              <a:gd name="connsiteY23" fmla="*/ 729643 h 2729893"/>
              <a:gd name="connsiteX24" fmla="*/ 571585 w 1728872"/>
              <a:gd name="connsiteY24" fmla="*/ 751075 h 2729893"/>
              <a:gd name="connsiteX25" fmla="*/ 595397 w 1728872"/>
              <a:gd name="connsiteY25" fmla="*/ 746313 h 2729893"/>
              <a:gd name="connsiteX26" fmla="*/ 616828 w 1728872"/>
              <a:gd name="connsiteY26" fmla="*/ 782031 h 2729893"/>
              <a:gd name="connsiteX27" fmla="*/ 604922 w 1728872"/>
              <a:gd name="connsiteY27" fmla="*/ 839181 h 2729893"/>
              <a:gd name="connsiteX28" fmla="*/ 635879 w 1728872"/>
              <a:gd name="connsiteY28" fmla="*/ 874900 h 2729893"/>
              <a:gd name="connsiteX29" fmla="*/ 588253 w 1728872"/>
              <a:gd name="connsiteY29" fmla="*/ 901094 h 2729893"/>
              <a:gd name="connsiteX30" fmla="*/ 566822 w 1728872"/>
              <a:gd name="connsiteY30" fmla="*/ 889186 h 2729893"/>
              <a:gd name="connsiteX31" fmla="*/ 566822 w 1728872"/>
              <a:gd name="connsiteY31" fmla="*/ 958243 h 2729893"/>
              <a:gd name="connsiteX32" fmla="*/ 509672 w 1728872"/>
              <a:gd name="connsiteY32" fmla="*/ 1005868 h 2729893"/>
              <a:gd name="connsiteX33" fmla="*/ 476335 w 1728872"/>
              <a:gd name="connsiteY33" fmla="*/ 986818 h 2729893"/>
              <a:gd name="connsiteX34" fmla="*/ 462047 w 1728872"/>
              <a:gd name="connsiteY34" fmla="*/ 1015393 h 2729893"/>
              <a:gd name="connsiteX35" fmla="*/ 488241 w 1728872"/>
              <a:gd name="connsiteY35" fmla="*/ 1053492 h 2729893"/>
              <a:gd name="connsiteX36" fmla="*/ 490622 w 1728872"/>
              <a:gd name="connsiteY36" fmla="*/ 1155887 h 2729893"/>
              <a:gd name="connsiteX37" fmla="*/ 452522 w 1728872"/>
              <a:gd name="connsiteY37" fmla="*/ 1215418 h 2729893"/>
              <a:gd name="connsiteX38" fmla="*/ 400134 w 1728872"/>
              <a:gd name="connsiteY38" fmla="*/ 1205893 h 2729893"/>
              <a:gd name="connsiteX39" fmla="*/ 385847 w 1728872"/>
              <a:gd name="connsiteY39" fmla="*/ 1258281 h 2729893"/>
              <a:gd name="connsiteX40" fmla="*/ 366798 w 1728872"/>
              <a:gd name="connsiteY40" fmla="*/ 1341624 h 2729893"/>
              <a:gd name="connsiteX41" fmla="*/ 290597 w 1728872"/>
              <a:gd name="connsiteY41" fmla="*/ 1401156 h 2729893"/>
              <a:gd name="connsiteX42" fmla="*/ 242972 w 1728872"/>
              <a:gd name="connsiteY42" fmla="*/ 1453543 h 2729893"/>
              <a:gd name="connsiteX43" fmla="*/ 209635 w 1728872"/>
              <a:gd name="connsiteY43" fmla="*/ 1496406 h 2729893"/>
              <a:gd name="connsiteX44" fmla="*/ 176297 w 1728872"/>
              <a:gd name="connsiteY44" fmla="*/ 1536886 h 2729893"/>
              <a:gd name="connsiteX45" fmla="*/ 112004 w 1728872"/>
              <a:gd name="connsiteY45" fmla="*/ 1591655 h 2729893"/>
              <a:gd name="connsiteX46" fmla="*/ 109622 w 1728872"/>
              <a:gd name="connsiteY46" fmla="*/ 1636899 h 2729893"/>
              <a:gd name="connsiteX47" fmla="*/ 71522 w 1728872"/>
              <a:gd name="connsiteY47" fmla="*/ 1677381 h 2729893"/>
              <a:gd name="connsiteX48" fmla="*/ 45329 w 1728872"/>
              <a:gd name="connsiteY48" fmla="*/ 1720243 h 2729893"/>
              <a:gd name="connsiteX49" fmla="*/ 38185 w 1728872"/>
              <a:gd name="connsiteY49" fmla="*/ 1877406 h 2729893"/>
              <a:gd name="connsiteX50" fmla="*/ 28660 w 1728872"/>
              <a:gd name="connsiteY50" fmla="*/ 1905981 h 2729893"/>
              <a:gd name="connsiteX51" fmla="*/ 57235 w 1728872"/>
              <a:gd name="connsiteY51" fmla="*/ 1958368 h 2729893"/>
              <a:gd name="connsiteX52" fmla="*/ 61997 w 1728872"/>
              <a:gd name="connsiteY52" fmla="*/ 1977418 h 2729893"/>
              <a:gd name="connsiteX53" fmla="*/ 23897 w 1728872"/>
              <a:gd name="connsiteY53" fmla="*/ 1977418 h 2729893"/>
              <a:gd name="connsiteX54" fmla="*/ 85 w 1728872"/>
              <a:gd name="connsiteY54" fmla="*/ 1982181 h 2729893"/>
              <a:gd name="connsiteX55" fmla="*/ 19135 w 1728872"/>
              <a:gd name="connsiteY55" fmla="*/ 2020281 h 2729893"/>
              <a:gd name="connsiteX56" fmla="*/ 33422 w 1728872"/>
              <a:gd name="connsiteY56" fmla="*/ 2206018 h 2729893"/>
              <a:gd name="connsiteX57" fmla="*/ 47710 w 1728872"/>
              <a:gd name="connsiteY57" fmla="*/ 2277456 h 2729893"/>
              <a:gd name="connsiteX58" fmla="*/ 66760 w 1728872"/>
              <a:gd name="connsiteY58" fmla="*/ 2301268 h 2729893"/>
              <a:gd name="connsiteX59" fmla="*/ 76285 w 1728872"/>
              <a:gd name="connsiteY59" fmla="*/ 2315556 h 2729893"/>
              <a:gd name="connsiteX60" fmla="*/ 104860 w 1728872"/>
              <a:gd name="connsiteY60" fmla="*/ 2329843 h 2729893"/>
              <a:gd name="connsiteX61" fmla="*/ 157247 w 1728872"/>
              <a:gd name="connsiteY61" fmla="*/ 2391756 h 2729893"/>
              <a:gd name="connsiteX62" fmla="*/ 171535 w 1728872"/>
              <a:gd name="connsiteY62" fmla="*/ 2425093 h 2729893"/>
              <a:gd name="connsiteX63" fmla="*/ 176297 w 1728872"/>
              <a:gd name="connsiteY63" fmla="*/ 2448906 h 2729893"/>
              <a:gd name="connsiteX64" fmla="*/ 190585 w 1728872"/>
              <a:gd name="connsiteY64" fmla="*/ 2467956 h 2729893"/>
              <a:gd name="connsiteX65" fmla="*/ 195347 w 1728872"/>
              <a:gd name="connsiteY65" fmla="*/ 2482243 h 2729893"/>
              <a:gd name="connsiteX66" fmla="*/ 204872 w 1728872"/>
              <a:gd name="connsiteY66" fmla="*/ 2501293 h 2729893"/>
              <a:gd name="connsiteX67" fmla="*/ 209635 w 1728872"/>
              <a:gd name="connsiteY67" fmla="*/ 2525106 h 2729893"/>
              <a:gd name="connsiteX68" fmla="*/ 233447 w 1728872"/>
              <a:gd name="connsiteY68" fmla="*/ 2567968 h 2729893"/>
              <a:gd name="connsiteX69" fmla="*/ 238210 w 1728872"/>
              <a:gd name="connsiteY69" fmla="*/ 2582256 h 2729893"/>
              <a:gd name="connsiteX70" fmla="*/ 262022 w 1728872"/>
              <a:gd name="connsiteY70" fmla="*/ 2606068 h 2729893"/>
              <a:gd name="connsiteX71" fmla="*/ 271547 w 1728872"/>
              <a:gd name="connsiteY71" fmla="*/ 2620356 h 2729893"/>
              <a:gd name="connsiteX72" fmla="*/ 300122 w 1728872"/>
              <a:gd name="connsiteY72" fmla="*/ 2625118 h 2729893"/>
              <a:gd name="connsiteX73" fmla="*/ 395372 w 1728872"/>
              <a:gd name="connsiteY73" fmla="*/ 2653693 h 2729893"/>
              <a:gd name="connsiteX74" fmla="*/ 395372 w 1728872"/>
              <a:gd name="connsiteY74" fmla="*/ 2653693 h 2729893"/>
              <a:gd name="connsiteX75" fmla="*/ 452522 w 1728872"/>
              <a:gd name="connsiteY75" fmla="*/ 2672743 h 2729893"/>
              <a:gd name="connsiteX76" fmla="*/ 476335 w 1728872"/>
              <a:gd name="connsiteY76" fmla="*/ 2682268 h 2729893"/>
              <a:gd name="connsiteX77" fmla="*/ 504910 w 1728872"/>
              <a:gd name="connsiteY77" fmla="*/ 2691793 h 2729893"/>
              <a:gd name="connsiteX78" fmla="*/ 552535 w 1728872"/>
              <a:gd name="connsiteY78" fmla="*/ 2701318 h 2729893"/>
              <a:gd name="connsiteX79" fmla="*/ 600160 w 1728872"/>
              <a:gd name="connsiteY79" fmla="*/ 2715606 h 2729893"/>
              <a:gd name="connsiteX80" fmla="*/ 628735 w 1728872"/>
              <a:gd name="connsiteY80" fmla="*/ 2725131 h 2729893"/>
              <a:gd name="connsiteX81" fmla="*/ 643022 w 1728872"/>
              <a:gd name="connsiteY81" fmla="*/ 2729893 h 2729893"/>
              <a:gd name="connsiteX82" fmla="*/ 652547 w 1728872"/>
              <a:gd name="connsiteY82" fmla="*/ 2663218 h 2729893"/>
              <a:gd name="connsiteX83" fmla="*/ 666835 w 1728872"/>
              <a:gd name="connsiteY83" fmla="*/ 2653693 h 2729893"/>
              <a:gd name="connsiteX84" fmla="*/ 695410 w 1728872"/>
              <a:gd name="connsiteY84" fmla="*/ 2644168 h 2729893"/>
              <a:gd name="connsiteX85" fmla="*/ 709697 w 1728872"/>
              <a:gd name="connsiteY85" fmla="*/ 2634643 h 2729893"/>
              <a:gd name="connsiteX86" fmla="*/ 738272 w 1728872"/>
              <a:gd name="connsiteY86" fmla="*/ 2625118 h 2729893"/>
              <a:gd name="connsiteX87" fmla="*/ 771610 w 1728872"/>
              <a:gd name="connsiteY87" fmla="*/ 2610831 h 2729893"/>
              <a:gd name="connsiteX88" fmla="*/ 800185 w 1728872"/>
              <a:gd name="connsiteY88" fmla="*/ 2587018 h 2729893"/>
              <a:gd name="connsiteX89" fmla="*/ 833522 w 1728872"/>
              <a:gd name="connsiteY89" fmla="*/ 2553681 h 2729893"/>
              <a:gd name="connsiteX90" fmla="*/ 895435 w 1728872"/>
              <a:gd name="connsiteY90" fmla="*/ 2534631 h 2729893"/>
              <a:gd name="connsiteX91" fmla="*/ 924010 w 1728872"/>
              <a:gd name="connsiteY91" fmla="*/ 2520343 h 2729893"/>
              <a:gd name="connsiteX92" fmla="*/ 962110 w 1728872"/>
              <a:gd name="connsiteY92" fmla="*/ 2510818 h 2729893"/>
              <a:gd name="connsiteX93" fmla="*/ 976397 w 1728872"/>
              <a:gd name="connsiteY93" fmla="*/ 2506056 h 2729893"/>
              <a:gd name="connsiteX94" fmla="*/ 995447 w 1728872"/>
              <a:gd name="connsiteY94" fmla="*/ 2501293 h 2729893"/>
              <a:gd name="connsiteX95" fmla="*/ 1014497 w 1728872"/>
              <a:gd name="connsiteY95" fmla="*/ 2491768 h 2729893"/>
              <a:gd name="connsiteX96" fmla="*/ 1062122 w 1728872"/>
              <a:gd name="connsiteY96" fmla="*/ 2482243 h 2729893"/>
              <a:gd name="connsiteX97" fmla="*/ 1066885 w 1728872"/>
              <a:gd name="connsiteY97" fmla="*/ 2463193 h 2729893"/>
              <a:gd name="connsiteX98" fmla="*/ 1109747 w 1728872"/>
              <a:gd name="connsiteY98" fmla="*/ 2448906 h 2729893"/>
              <a:gd name="connsiteX99" fmla="*/ 1114510 w 1728872"/>
              <a:gd name="connsiteY99" fmla="*/ 2429856 h 2729893"/>
              <a:gd name="connsiteX100" fmla="*/ 1109747 w 1728872"/>
              <a:gd name="connsiteY100" fmla="*/ 2415568 h 2729893"/>
              <a:gd name="connsiteX101" fmla="*/ 1081172 w 1728872"/>
              <a:gd name="connsiteY101" fmla="*/ 2377468 h 2729893"/>
              <a:gd name="connsiteX102" fmla="*/ 1071647 w 1728872"/>
              <a:gd name="connsiteY102" fmla="*/ 2363181 h 2729893"/>
              <a:gd name="connsiteX103" fmla="*/ 1038310 w 1728872"/>
              <a:gd name="connsiteY103" fmla="*/ 2320318 h 2729893"/>
              <a:gd name="connsiteX104" fmla="*/ 1066885 w 1728872"/>
              <a:gd name="connsiteY104" fmla="*/ 2253643 h 2729893"/>
              <a:gd name="connsiteX105" fmla="*/ 1081172 w 1728872"/>
              <a:gd name="connsiteY105" fmla="*/ 2248881 h 2729893"/>
              <a:gd name="connsiteX106" fmla="*/ 1100222 w 1728872"/>
              <a:gd name="connsiteY106" fmla="*/ 2234593 h 2729893"/>
              <a:gd name="connsiteX107" fmla="*/ 1114510 w 1728872"/>
              <a:gd name="connsiteY107" fmla="*/ 2225068 h 2729893"/>
              <a:gd name="connsiteX108" fmla="*/ 1128797 w 1728872"/>
              <a:gd name="connsiteY108" fmla="*/ 2210781 h 2729893"/>
              <a:gd name="connsiteX109" fmla="*/ 1138322 w 1728872"/>
              <a:gd name="connsiteY109" fmla="*/ 2186968 h 2729893"/>
              <a:gd name="connsiteX110" fmla="*/ 1157372 w 1728872"/>
              <a:gd name="connsiteY110" fmla="*/ 2158393 h 2729893"/>
              <a:gd name="connsiteX111" fmla="*/ 1176422 w 1728872"/>
              <a:gd name="connsiteY111" fmla="*/ 2129818 h 2729893"/>
              <a:gd name="connsiteX112" fmla="*/ 1190710 w 1728872"/>
              <a:gd name="connsiteY112" fmla="*/ 2120293 h 2729893"/>
              <a:gd name="connsiteX113" fmla="*/ 1309772 w 1728872"/>
              <a:gd name="connsiteY113" fmla="*/ 2110768 h 2729893"/>
              <a:gd name="connsiteX114" fmla="*/ 1324060 w 1728872"/>
              <a:gd name="connsiteY114" fmla="*/ 2091718 h 2729893"/>
              <a:gd name="connsiteX115" fmla="*/ 1333585 w 1728872"/>
              <a:gd name="connsiteY115" fmla="*/ 2063143 h 2729893"/>
              <a:gd name="connsiteX116" fmla="*/ 1357397 w 1728872"/>
              <a:gd name="connsiteY116" fmla="*/ 2053618 h 2729893"/>
              <a:gd name="connsiteX117" fmla="*/ 1405022 w 1728872"/>
              <a:gd name="connsiteY117" fmla="*/ 2044093 h 2729893"/>
              <a:gd name="connsiteX118" fmla="*/ 1395497 w 1728872"/>
              <a:gd name="connsiteY118" fmla="*/ 2020281 h 2729893"/>
              <a:gd name="connsiteX119" fmla="*/ 1419310 w 1728872"/>
              <a:gd name="connsiteY119" fmla="*/ 2015518 h 2729893"/>
              <a:gd name="connsiteX120" fmla="*/ 1476460 w 1728872"/>
              <a:gd name="connsiteY120" fmla="*/ 2001231 h 2729893"/>
              <a:gd name="connsiteX121" fmla="*/ 1490747 w 1728872"/>
              <a:gd name="connsiteY121" fmla="*/ 1996468 h 2729893"/>
              <a:gd name="connsiteX122" fmla="*/ 1528847 w 1728872"/>
              <a:gd name="connsiteY122" fmla="*/ 1991706 h 2729893"/>
              <a:gd name="connsiteX123" fmla="*/ 1543135 w 1728872"/>
              <a:gd name="connsiteY123" fmla="*/ 1967893 h 2729893"/>
              <a:gd name="connsiteX124" fmla="*/ 1552660 w 1728872"/>
              <a:gd name="connsiteY124" fmla="*/ 1915506 h 2729893"/>
              <a:gd name="connsiteX125" fmla="*/ 1595522 w 1728872"/>
              <a:gd name="connsiteY125" fmla="*/ 1905981 h 2729893"/>
              <a:gd name="connsiteX126" fmla="*/ 1605047 w 1728872"/>
              <a:gd name="connsiteY126" fmla="*/ 1891693 h 2729893"/>
              <a:gd name="connsiteX127" fmla="*/ 1609810 w 1728872"/>
              <a:gd name="connsiteY127" fmla="*/ 1877406 h 2729893"/>
              <a:gd name="connsiteX128" fmla="*/ 1628860 w 1728872"/>
              <a:gd name="connsiteY128" fmla="*/ 1863118 h 2729893"/>
              <a:gd name="connsiteX129" fmla="*/ 1657435 w 1728872"/>
              <a:gd name="connsiteY129" fmla="*/ 1834543 h 2729893"/>
              <a:gd name="connsiteX130" fmla="*/ 1647910 w 1728872"/>
              <a:gd name="connsiteY130" fmla="*/ 1791681 h 2729893"/>
              <a:gd name="connsiteX131" fmla="*/ 1624097 w 1728872"/>
              <a:gd name="connsiteY131" fmla="*/ 1763106 h 2729893"/>
              <a:gd name="connsiteX132" fmla="*/ 1581235 w 1728872"/>
              <a:gd name="connsiteY132" fmla="*/ 1715481 h 2729893"/>
              <a:gd name="connsiteX133" fmla="*/ 1562185 w 1728872"/>
              <a:gd name="connsiteY133" fmla="*/ 1710718 h 2729893"/>
              <a:gd name="connsiteX134" fmla="*/ 1547897 w 1728872"/>
              <a:gd name="connsiteY134" fmla="*/ 1677381 h 2729893"/>
              <a:gd name="connsiteX135" fmla="*/ 1585997 w 1728872"/>
              <a:gd name="connsiteY135" fmla="*/ 1653568 h 2729893"/>
              <a:gd name="connsiteX136" fmla="*/ 1619335 w 1728872"/>
              <a:gd name="connsiteY136" fmla="*/ 1639281 h 2729893"/>
              <a:gd name="connsiteX137" fmla="*/ 1652672 w 1728872"/>
              <a:gd name="connsiteY137" fmla="*/ 1629756 h 2729893"/>
              <a:gd name="connsiteX138" fmla="*/ 1681247 w 1728872"/>
              <a:gd name="connsiteY138" fmla="*/ 1620231 h 2729893"/>
              <a:gd name="connsiteX139" fmla="*/ 1695535 w 1728872"/>
              <a:gd name="connsiteY139" fmla="*/ 1601181 h 2729893"/>
              <a:gd name="connsiteX140" fmla="*/ 1705060 w 1728872"/>
              <a:gd name="connsiteY140" fmla="*/ 1586893 h 2729893"/>
              <a:gd name="connsiteX141" fmla="*/ 1700297 w 1728872"/>
              <a:gd name="connsiteY141" fmla="*/ 1544031 h 2729893"/>
              <a:gd name="connsiteX142" fmla="*/ 1686010 w 1728872"/>
              <a:gd name="connsiteY142" fmla="*/ 1524981 h 2729893"/>
              <a:gd name="connsiteX143" fmla="*/ 1681247 w 1728872"/>
              <a:gd name="connsiteY143" fmla="*/ 1505931 h 2729893"/>
              <a:gd name="connsiteX144" fmla="*/ 1671722 w 1728872"/>
              <a:gd name="connsiteY144" fmla="*/ 1477356 h 2729893"/>
              <a:gd name="connsiteX145" fmla="*/ 1676485 w 1728872"/>
              <a:gd name="connsiteY145" fmla="*/ 1410681 h 2729893"/>
              <a:gd name="connsiteX146" fmla="*/ 1681247 w 1728872"/>
              <a:gd name="connsiteY146" fmla="*/ 1372581 h 2729893"/>
              <a:gd name="connsiteX147" fmla="*/ 1700297 w 1728872"/>
              <a:gd name="connsiteY147" fmla="*/ 1353531 h 2729893"/>
              <a:gd name="connsiteX148" fmla="*/ 1709822 w 1728872"/>
              <a:gd name="connsiteY148" fmla="*/ 1329718 h 2729893"/>
              <a:gd name="connsiteX149" fmla="*/ 1714585 w 1728872"/>
              <a:gd name="connsiteY149" fmla="*/ 1315431 h 2729893"/>
              <a:gd name="connsiteX150" fmla="*/ 1728872 w 1728872"/>
              <a:gd name="connsiteY150" fmla="*/ 1286856 h 2729893"/>
              <a:gd name="connsiteX151" fmla="*/ 1719347 w 1728872"/>
              <a:gd name="connsiteY151" fmla="*/ 1196368 h 2729893"/>
              <a:gd name="connsiteX152" fmla="*/ 1681247 w 1728872"/>
              <a:gd name="connsiteY152" fmla="*/ 1158268 h 2729893"/>
              <a:gd name="connsiteX153" fmla="*/ 1666960 w 1728872"/>
              <a:gd name="connsiteY153" fmla="*/ 1143981 h 2729893"/>
              <a:gd name="connsiteX154" fmla="*/ 1652672 w 1728872"/>
              <a:gd name="connsiteY154" fmla="*/ 1129693 h 2729893"/>
              <a:gd name="connsiteX155" fmla="*/ 1633622 w 1728872"/>
              <a:gd name="connsiteY155" fmla="*/ 1120168 h 2729893"/>
              <a:gd name="connsiteX156" fmla="*/ 1614572 w 1728872"/>
              <a:gd name="connsiteY156" fmla="*/ 1101118 h 2729893"/>
              <a:gd name="connsiteX157" fmla="*/ 1600285 w 1728872"/>
              <a:gd name="connsiteY157" fmla="*/ 1096356 h 2729893"/>
              <a:gd name="connsiteX158" fmla="*/ 1581235 w 1728872"/>
              <a:gd name="connsiteY158" fmla="*/ 1086831 h 2729893"/>
              <a:gd name="connsiteX159" fmla="*/ 1547897 w 1728872"/>
              <a:gd name="connsiteY159" fmla="*/ 1077306 h 2729893"/>
              <a:gd name="connsiteX160" fmla="*/ 1528847 w 1728872"/>
              <a:gd name="connsiteY160" fmla="*/ 1067781 h 2729893"/>
              <a:gd name="connsiteX161" fmla="*/ 1500272 w 1728872"/>
              <a:gd name="connsiteY161" fmla="*/ 1063018 h 2729893"/>
              <a:gd name="connsiteX162" fmla="*/ 1481222 w 1728872"/>
              <a:gd name="connsiteY162" fmla="*/ 1029681 h 2729893"/>
              <a:gd name="connsiteX163" fmla="*/ 1466935 w 1728872"/>
              <a:gd name="connsiteY163" fmla="*/ 986818 h 2729893"/>
              <a:gd name="connsiteX164" fmla="*/ 1457410 w 1728872"/>
              <a:gd name="connsiteY164" fmla="*/ 967768 h 2729893"/>
              <a:gd name="connsiteX165" fmla="*/ 1452647 w 1728872"/>
              <a:gd name="connsiteY165" fmla="*/ 953481 h 2729893"/>
              <a:gd name="connsiteX166" fmla="*/ 1443122 w 1728872"/>
              <a:gd name="connsiteY166" fmla="*/ 929668 h 2729893"/>
              <a:gd name="connsiteX167" fmla="*/ 1452647 w 1728872"/>
              <a:gd name="connsiteY167" fmla="*/ 867756 h 2729893"/>
              <a:gd name="connsiteX168" fmla="*/ 1462172 w 1728872"/>
              <a:gd name="connsiteY168" fmla="*/ 853468 h 2729893"/>
              <a:gd name="connsiteX169" fmla="*/ 1466935 w 1728872"/>
              <a:gd name="connsiteY169" fmla="*/ 839181 h 2729893"/>
              <a:gd name="connsiteX170" fmla="*/ 1500272 w 1728872"/>
              <a:gd name="connsiteY170" fmla="*/ 786793 h 2729893"/>
              <a:gd name="connsiteX171" fmla="*/ 1519322 w 1728872"/>
              <a:gd name="connsiteY171" fmla="*/ 739168 h 2729893"/>
              <a:gd name="connsiteX172" fmla="*/ 1528847 w 1728872"/>
              <a:gd name="connsiteY172" fmla="*/ 715356 h 2729893"/>
              <a:gd name="connsiteX173" fmla="*/ 1543135 w 1728872"/>
              <a:gd name="connsiteY173" fmla="*/ 701068 h 2729893"/>
              <a:gd name="connsiteX174" fmla="*/ 1562185 w 1728872"/>
              <a:gd name="connsiteY174" fmla="*/ 686781 h 2729893"/>
              <a:gd name="connsiteX175" fmla="*/ 1590760 w 1728872"/>
              <a:gd name="connsiteY175" fmla="*/ 643918 h 2729893"/>
              <a:gd name="connsiteX176" fmla="*/ 1600285 w 1728872"/>
              <a:gd name="connsiteY176" fmla="*/ 615343 h 2729893"/>
              <a:gd name="connsiteX177" fmla="*/ 1619335 w 1728872"/>
              <a:gd name="connsiteY177" fmla="*/ 586768 h 2729893"/>
              <a:gd name="connsiteX178" fmla="*/ 1614572 w 1728872"/>
              <a:gd name="connsiteY178" fmla="*/ 491518 h 2729893"/>
              <a:gd name="connsiteX179" fmla="*/ 1585997 w 1728872"/>
              <a:gd name="connsiteY179" fmla="*/ 467706 h 2729893"/>
              <a:gd name="connsiteX180" fmla="*/ 1571710 w 1728872"/>
              <a:gd name="connsiteY180" fmla="*/ 462943 h 2729893"/>
              <a:gd name="connsiteX181" fmla="*/ 1538372 w 1728872"/>
              <a:gd name="connsiteY181" fmla="*/ 448656 h 2729893"/>
              <a:gd name="connsiteX182" fmla="*/ 1533610 w 1728872"/>
              <a:gd name="connsiteY182" fmla="*/ 429606 h 2729893"/>
              <a:gd name="connsiteX183" fmla="*/ 1528847 w 1728872"/>
              <a:gd name="connsiteY183" fmla="*/ 343881 h 2729893"/>
              <a:gd name="connsiteX184" fmla="*/ 1514560 w 1728872"/>
              <a:gd name="connsiteY184" fmla="*/ 324831 h 2729893"/>
              <a:gd name="connsiteX185" fmla="*/ 1505035 w 1728872"/>
              <a:gd name="connsiteY185" fmla="*/ 310543 h 2729893"/>
              <a:gd name="connsiteX186" fmla="*/ 1485985 w 1728872"/>
              <a:gd name="connsiteY186" fmla="*/ 305781 h 2729893"/>
              <a:gd name="connsiteX187" fmla="*/ 1457410 w 1728872"/>
              <a:gd name="connsiteY187" fmla="*/ 296256 h 2729893"/>
              <a:gd name="connsiteX188" fmla="*/ 1481222 w 1728872"/>
              <a:gd name="connsiteY188" fmla="*/ 272443 h 2729893"/>
              <a:gd name="connsiteX189" fmla="*/ 1500272 w 1728872"/>
              <a:gd name="connsiteY189" fmla="*/ 234343 h 2729893"/>
              <a:gd name="connsiteX190" fmla="*/ 1514560 w 1728872"/>
              <a:gd name="connsiteY190" fmla="*/ 162906 h 2729893"/>
              <a:gd name="connsiteX191" fmla="*/ 1519322 w 1728872"/>
              <a:gd name="connsiteY191" fmla="*/ 139093 h 2729893"/>
              <a:gd name="connsiteX192" fmla="*/ 1524085 w 1728872"/>
              <a:gd name="connsiteY192" fmla="*/ 124806 h 2729893"/>
              <a:gd name="connsiteX193" fmla="*/ 1528847 w 1728872"/>
              <a:gd name="connsiteY193" fmla="*/ 105756 h 2729893"/>
              <a:gd name="connsiteX194" fmla="*/ 1547897 w 1728872"/>
              <a:gd name="connsiteY194" fmla="*/ 77181 h 2729893"/>
              <a:gd name="connsiteX195" fmla="*/ 1557422 w 1728872"/>
              <a:gd name="connsiteY195" fmla="*/ 62893 h 2729893"/>
              <a:gd name="connsiteX196" fmla="*/ 1538372 w 1728872"/>
              <a:gd name="connsiteY196" fmla="*/ 20031 h 2729893"/>
              <a:gd name="connsiteX0" fmla="*/ 1538372 w 1728872"/>
              <a:gd name="connsiteY0" fmla="*/ 20031 h 2729893"/>
              <a:gd name="connsiteX1" fmla="*/ 1485985 w 1728872"/>
              <a:gd name="connsiteY1" fmla="*/ 8125 h 2729893"/>
              <a:gd name="connsiteX2" fmla="*/ 1445503 w 1728872"/>
              <a:gd name="connsiteY2" fmla="*/ 3361 h 2729893"/>
              <a:gd name="connsiteX3" fmla="*/ 1338347 w 1728872"/>
              <a:gd name="connsiteY3" fmla="*/ 67656 h 2729893"/>
              <a:gd name="connsiteX4" fmla="*/ 1288341 w 1728872"/>
              <a:gd name="connsiteY4" fmla="*/ 122425 h 2729893"/>
              <a:gd name="connsiteX5" fmla="*/ 1221666 w 1728872"/>
              <a:gd name="connsiteY5" fmla="*/ 124805 h 2729893"/>
              <a:gd name="connsiteX6" fmla="*/ 1202616 w 1728872"/>
              <a:gd name="connsiteY6" fmla="*/ 146238 h 2729893"/>
              <a:gd name="connsiteX7" fmla="*/ 1138322 w 1728872"/>
              <a:gd name="connsiteY7" fmla="*/ 165288 h 2729893"/>
              <a:gd name="connsiteX8" fmla="*/ 1085935 w 1728872"/>
              <a:gd name="connsiteY8" fmla="*/ 243868 h 2729893"/>
              <a:gd name="connsiteX9" fmla="*/ 1059741 w 1728872"/>
              <a:gd name="connsiteY9" fmla="*/ 296256 h 2729893"/>
              <a:gd name="connsiteX10" fmla="*/ 966872 w 1728872"/>
              <a:gd name="connsiteY10" fmla="*/ 267681 h 2729893"/>
              <a:gd name="connsiteX11" fmla="*/ 909722 w 1728872"/>
              <a:gd name="connsiteY11" fmla="*/ 310543 h 2729893"/>
              <a:gd name="connsiteX12" fmla="*/ 885910 w 1728872"/>
              <a:gd name="connsiteY12" fmla="*/ 405793 h 2729893"/>
              <a:gd name="connsiteX13" fmla="*/ 854953 w 1728872"/>
              <a:gd name="connsiteY13" fmla="*/ 489137 h 2729893"/>
              <a:gd name="connsiteX14" fmla="*/ 769229 w 1728872"/>
              <a:gd name="connsiteY14" fmla="*/ 470086 h 2729893"/>
              <a:gd name="connsiteX15" fmla="*/ 716841 w 1728872"/>
              <a:gd name="connsiteY15" fmla="*/ 484375 h 2729893"/>
              <a:gd name="connsiteX16" fmla="*/ 681122 w 1728872"/>
              <a:gd name="connsiteY16" fmla="*/ 524857 h 2729893"/>
              <a:gd name="connsiteX17" fmla="*/ 633497 w 1728872"/>
              <a:gd name="connsiteY17" fmla="*/ 529619 h 2729893"/>
              <a:gd name="connsiteX18" fmla="*/ 631115 w 1728872"/>
              <a:gd name="connsiteY18" fmla="*/ 562956 h 2729893"/>
              <a:gd name="connsiteX19" fmla="*/ 595397 w 1728872"/>
              <a:gd name="connsiteY19" fmla="*/ 577244 h 2729893"/>
              <a:gd name="connsiteX20" fmla="*/ 581110 w 1728872"/>
              <a:gd name="connsiteY20" fmla="*/ 624868 h 2729893"/>
              <a:gd name="connsiteX21" fmla="*/ 564441 w 1728872"/>
              <a:gd name="connsiteY21" fmla="*/ 667731 h 2729893"/>
              <a:gd name="connsiteX22" fmla="*/ 514435 w 1728872"/>
              <a:gd name="connsiteY22" fmla="*/ 686781 h 2729893"/>
              <a:gd name="connsiteX23" fmla="*/ 535866 w 1728872"/>
              <a:gd name="connsiteY23" fmla="*/ 729643 h 2729893"/>
              <a:gd name="connsiteX24" fmla="*/ 571585 w 1728872"/>
              <a:gd name="connsiteY24" fmla="*/ 751075 h 2729893"/>
              <a:gd name="connsiteX25" fmla="*/ 595397 w 1728872"/>
              <a:gd name="connsiteY25" fmla="*/ 746313 h 2729893"/>
              <a:gd name="connsiteX26" fmla="*/ 616828 w 1728872"/>
              <a:gd name="connsiteY26" fmla="*/ 782031 h 2729893"/>
              <a:gd name="connsiteX27" fmla="*/ 604922 w 1728872"/>
              <a:gd name="connsiteY27" fmla="*/ 839181 h 2729893"/>
              <a:gd name="connsiteX28" fmla="*/ 635879 w 1728872"/>
              <a:gd name="connsiteY28" fmla="*/ 874900 h 2729893"/>
              <a:gd name="connsiteX29" fmla="*/ 588253 w 1728872"/>
              <a:gd name="connsiteY29" fmla="*/ 901094 h 2729893"/>
              <a:gd name="connsiteX30" fmla="*/ 566822 w 1728872"/>
              <a:gd name="connsiteY30" fmla="*/ 889186 h 2729893"/>
              <a:gd name="connsiteX31" fmla="*/ 566822 w 1728872"/>
              <a:gd name="connsiteY31" fmla="*/ 958243 h 2729893"/>
              <a:gd name="connsiteX32" fmla="*/ 509672 w 1728872"/>
              <a:gd name="connsiteY32" fmla="*/ 1005868 h 2729893"/>
              <a:gd name="connsiteX33" fmla="*/ 476335 w 1728872"/>
              <a:gd name="connsiteY33" fmla="*/ 986818 h 2729893"/>
              <a:gd name="connsiteX34" fmla="*/ 462047 w 1728872"/>
              <a:gd name="connsiteY34" fmla="*/ 1015393 h 2729893"/>
              <a:gd name="connsiteX35" fmla="*/ 488241 w 1728872"/>
              <a:gd name="connsiteY35" fmla="*/ 1053492 h 2729893"/>
              <a:gd name="connsiteX36" fmla="*/ 490622 w 1728872"/>
              <a:gd name="connsiteY36" fmla="*/ 1155887 h 2729893"/>
              <a:gd name="connsiteX37" fmla="*/ 452522 w 1728872"/>
              <a:gd name="connsiteY37" fmla="*/ 1215418 h 2729893"/>
              <a:gd name="connsiteX38" fmla="*/ 400134 w 1728872"/>
              <a:gd name="connsiteY38" fmla="*/ 1205893 h 2729893"/>
              <a:gd name="connsiteX39" fmla="*/ 385847 w 1728872"/>
              <a:gd name="connsiteY39" fmla="*/ 1258281 h 2729893"/>
              <a:gd name="connsiteX40" fmla="*/ 366798 w 1728872"/>
              <a:gd name="connsiteY40" fmla="*/ 1341624 h 2729893"/>
              <a:gd name="connsiteX41" fmla="*/ 290597 w 1728872"/>
              <a:gd name="connsiteY41" fmla="*/ 1401156 h 2729893"/>
              <a:gd name="connsiteX42" fmla="*/ 242972 w 1728872"/>
              <a:gd name="connsiteY42" fmla="*/ 1453543 h 2729893"/>
              <a:gd name="connsiteX43" fmla="*/ 209635 w 1728872"/>
              <a:gd name="connsiteY43" fmla="*/ 1496406 h 2729893"/>
              <a:gd name="connsiteX44" fmla="*/ 176297 w 1728872"/>
              <a:gd name="connsiteY44" fmla="*/ 1536886 h 2729893"/>
              <a:gd name="connsiteX45" fmla="*/ 112004 w 1728872"/>
              <a:gd name="connsiteY45" fmla="*/ 1591655 h 2729893"/>
              <a:gd name="connsiteX46" fmla="*/ 109622 w 1728872"/>
              <a:gd name="connsiteY46" fmla="*/ 1636899 h 2729893"/>
              <a:gd name="connsiteX47" fmla="*/ 71522 w 1728872"/>
              <a:gd name="connsiteY47" fmla="*/ 1677381 h 2729893"/>
              <a:gd name="connsiteX48" fmla="*/ 45329 w 1728872"/>
              <a:gd name="connsiteY48" fmla="*/ 1720243 h 2729893"/>
              <a:gd name="connsiteX49" fmla="*/ 35803 w 1728872"/>
              <a:gd name="connsiteY49" fmla="*/ 1763107 h 2729893"/>
              <a:gd name="connsiteX50" fmla="*/ 38185 w 1728872"/>
              <a:gd name="connsiteY50" fmla="*/ 1877406 h 2729893"/>
              <a:gd name="connsiteX51" fmla="*/ 28660 w 1728872"/>
              <a:gd name="connsiteY51" fmla="*/ 1905981 h 2729893"/>
              <a:gd name="connsiteX52" fmla="*/ 57235 w 1728872"/>
              <a:gd name="connsiteY52" fmla="*/ 1958368 h 2729893"/>
              <a:gd name="connsiteX53" fmla="*/ 61997 w 1728872"/>
              <a:gd name="connsiteY53" fmla="*/ 1977418 h 2729893"/>
              <a:gd name="connsiteX54" fmla="*/ 23897 w 1728872"/>
              <a:gd name="connsiteY54" fmla="*/ 1977418 h 2729893"/>
              <a:gd name="connsiteX55" fmla="*/ 85 w 1728872"/>
              <a:gd name="connsiteY55" fmla="*/ 1982181 h 2729893"/>
              <a:gd name="connsiteX56" fmla="*/ 19135 w 1728872"/>
              <a:gd name="connsiteY56" fmla="*/ 2020281 h 2729893"/>
              <a:gd name="connsiteX57" fmla="*/ 33422 w 1728872"/>
              <a:gd name="connsiteY57" fmla="*/ 2206018 h 2729893"/>
              <a:gd name="connsiteX58" fmla="*/ 47710 w 1728872"/>
              <a:gd name="connsiteY58" fmla="*/ 2277456 h 2729893"/>
              <a:gd name="connsiteX59" fmla="*/ 66760 w 1728872"/>
              <a:gd name="connsiteY59" fmla="*/ 2301268 h 2729893"/>
              <a:gd name="connsiteX60" fmla="*/ 76285 w 1728872"/>
              <a:gd name="connsiteY60" fmla="*/ 2315556 h 2729893"/>
              <a:gd name="connsiteX61" fmla="*/ 104860 w 1728872"/>
              <a:gd name="connsiteY61" fmla="*/ 2329843 h 2729893"/>
              <a:gd name="connsiteX62" fmla="*/ 157247 w 1728872"/>
              <a:gd name="connsiteY62" fmla="*/ 2391756 h 2729893"/>
              <a:gd name="connsiteX63" fmla="*/ 171535 w 1728872"/>
              <a:gd name="connsiteY63" fmla="*/ 2425093 h 2729893"/>
              <a:gd name="connsiteX64" fmla="*/ 176297 w 1728872"/>
              <a:gd name="connsiteY64" fmla="*/ 2448906 h 2729893"/>
              <a:gd name="connsiteX65" fmla="*/ 190585 w 1728872"/>
              <a:gd name="connsiteY65" fmla="*/ 2467956 h 2729893"/>
              <a:gd name="connsiteX66" fmla="*/ 195347 w 1728872"/>
              <a:gd name="connsiteY66" fmla="*/ 2482243 h 2729893"/>
              <a:gd name="connsiteX67" fmla="*/ 204872 w 1728872"/>
              <a:gd name="connsiteY67" fmla="*/ 2501293 h 2729893"/>
              <a:gd name="connsiteX68" fmla="*/ 209635 w 1728872"/>
              <a:gd name="connsiteY68" fmla="*/ 2525106 h 2729893"/>
              <a:gd name="connsiteX69" fmla="*/ 233447 w 1728872"/>
              <a:gd name="connsiteY69" fmla="*/ 2567968 h 2729893"/>
              <a:gd name="connsiteX70" fmla="*/ 238210 w 1728872"/>
              <a:gd name="connsiteY70" fmla="*/ 2582256 h 2729893"/>
              <a:gd name="connsiteX71" fmla="*/ 262022 w 1728872"/>
              <a:gd name="connsiteY71" fmla="*/ 2606068 h 2729893"/>
              <a:gd name="connsiteX72" fmla="*/ 271547 w 1728872"/>
              <a:gd name="connsiteY72" fmla="*/ 2620356 h 2729893"/>
              <a:gd name="connsiteX73" fmla="*/ 300122 w 1728872"/>
              <a:gd name="connsiteY73" fmla="*/ 2625118 h 2729893"/>
              <a:gd name="connsiteX74" fmla="*/ 395372 w 1728872"/>
              <a:gd name="connsiteY74" fmla="*/ 2653693 h 2729893"/>
              <a:gd name="connsiteX75" fmla="*/ 395372 w 1728872"/>
              <a:gd name="connsiteY75" fmla="*/ 2653693 h 2729893"/>
              <a:gd name="connsiteX76" fmla="*/ 452522 w 1728872"/>
              <a:gd name="connsiteY76" fmla="*/ 2672743 h 2729893"/>
              <a:gd name="connsiteX77" fmla="*/ 476335 w 1728872"/>
              <a:gd name="connsiteY77" fmla="*/ 2682268 h 2729893"/>
              <a:gd name="connsiteX78" fmla="*/ 504910 w 1728872"/>
              <a:gd name="connsiteY78" fmla="*/ 2691793 h 2729893"/>
              <a:gd name="connsiteX79" fmla="*/ 552535 w 1728872"/>
              <a:gd name="connsiteY79" fmla="*/ 2701318 h 2729893"/>
              <a:gd name="connsiteX80" fmla="*/ 600160 w 1728872"/>
              <a:gd name="connsiteY80" fmla="*/ 2715606 h 2729893"/>
              <a:gd name="connsiteX81" fmla="*/ 628735 w 1728872"/>
              <a:gd name="connsiteY81" fmla="*/ 2725131 h 2729893"/>
              <a:gd name="connsiteX82" fmla="*/ 643022 w 1728872"/>
              <a:gd name="connsiteY82" fmla="*/ 2729893 h 2729893"/>
              <a:gd name="connsiteX83" fmla="*/ 652547 w 1728872"/>
              <a:gd name="connsiteY83" fmla="*/ 2663218 h 2729893"/>
              <a:gd name="connsiteX84" fmla="*/ 666835 w 1728872"/>
              <a:gd name="connsiteY84" fmla="*/ 2653693 h 2729893"/>
              <a:gd name="connsiteX85" fmla="*/ 695410 w 1728872"/>
              <a:gd name="connsiteY85" fmla="*/ 2644168 h 2729893"/>
              <a:gd name="connsiteX86" fmla="*/ 709697 w 1728872"/>
              <a:gd name="connsiteY86" fmla="*/ 2634643 h 2729893"/>
              <a:gd name="connsiteX87" fmla="*/ 738272 w 1728872"/>
              <a:gd name="connsiteY87" fmla="*/ 2625118 h 2729893"/>
              <a:gd name="connsiteX88" fmla="*/ 771610 w 1728872"/>
              <a:gd name="connsiteY88" fmla="*/ 2610831 h 2729893"/>
              <a:gd name="connsiteX89" fmla="*/ 800185 w 1728872"/>
              <a:gd name="connsiteY89" fmla="*/ 2587018 h 2729893"/>
              <a:gd name="connsiteX90" fmla="*/ 833522 w 1728872"/>
              <a:gd name="connsiteY90" fmla="*/ 2553681 h 2729893"/>
              <a:gd name="connsiteX91" fmla="*/ 895435 w 1728872"/>
              <a:gd name="connsiteY91" fmla="*/ 2534631 h 2729893"/>
              <a:gd name="connsiteX92" fmla="*/ 924010 w 1728872"/>
              <a:gd name="connsiteY92" fmla="*/ 2520343 h 2729893"/>
              <a:gd name="connsiteX93" fmla="*/ 962110 w 1728872"/>
              <a:gd name="connsiteY93" fmla="*/ 2510818 h 2729893"/>
              <a:gd name="connsiteX94" fmla="*/ 976397 w 1728872"/>
              <a:gd name="connsiteY94" fmla="*/ 2506056 h 2729893"/>
              <a:gd name="connsiteX95" fmla="*/ 995447 w 1728872"/>
              <a:gd name="connsiteY95" fmla="*/ 2501293 h 2729893"/>
              <a:gd name="connsiteX96" fmla="*/ 1014497 w 1728872"/>
              <a:gd name="connsiteY96" fmla="*/ 2491768 h 2729893"/>
              <a:gd name="connsiteX97" fmla="*/ 1062122 w 1728872"/>
              <a:gd name="connsiteY97" fmla="*/ 2482243 h 2729893"/>
              <a:gd name="connsiteX98" fmla="*/ 1066885 w 1728872"/>
              <a:gd name="connsiteY98" fmla="*/ 2463193 h 2729893"/>
              <a:gd name="connsiteX99" fmla="*/ 1109747 w 1728872"/>
              <a:gd name="connsiteY99" fmla="*/ 2448906 h 2729893"/>
              <a:gd name="connsiteX100" fmla="*/ 1114510 w 1728872"/>
              <a:gd name="connsiteY100" fmla="*/ 2429856 h 2729893"/>
              <a:gd name="connsiteX101" fmla="*/ 1109747 w 1728872"/>
              <a:gd name="connsiteY101" fmla="*/ 2415568 h 2729893"/>
              <a:gd name="connsiteX102" fmla="*/ 1081172 w 1728872"/>
              <a:gd name="connsiteY102" fmla="*/ 2377468 h 2729893"/>
              <a:gd name="connsiteX103" fmla="*/ 1071647 w 1728872"/>
              <a:gd name="connsiteY103" fmla="*/ 2363181 h 2729893"/>
              <a:gd name="connsiteX104" fmla="*/ 1038310 w 1728872"/>
              <a:gd name="connsiteY104" fmla="*/ 2320318 h 2729893"/>
              <a:gd name="connsiteX105" fmla="*/ 1066885 w 1728872"/>
              <a:gd name="connsiteY105" fmla="*/ 2253643 h 2729893"/>
              <a:gd name="connsiteX106" fmla="*/ 1081172 w 1728872"/>
              <a:gd name="connsiteY106" fmla="*/ 2248881 h 2729893"/>
              <a:gd name="connsiteX107" fmla="*/ 1100222 w 1728872"/>
              <a:gd name="connsiteY107" fmla="*/ 2234593 h 2729893"/>
              <a:gd name="connsiteX108" fmla="*/ 1114510 w 1728872"/>
              <a:gd name="connsiteY108" fmla="*/ 2225068 h 2729893"/>
              <a:gd name="connsiteX109" fmla="*/ 1128797 w 1728872"/>
              <a:gd name="connsiteY109" fmla="*/ 2210781 h 2729893"/>
              <a:gd name="connsiteX110" fmla="*/ 1138322 w 1728872"/>
              <a:gd name="connsiteY110" fmla="*/ 2186968 h 2729893"/>
              <a:gd name="connsiteX111" fmla="*/ 1157372 w 1728872"/>
              <a:gd name="connsiteY111" fmla="*/ 2158393 h 2729893"/>
              <a:gd name="connsiteX112" fmla="*/ 1176422 w 1728872"/>
              <a:gd name="connsiteY112" fmla="*/ 2129818 h 2729893"/>
              <a:gd name="connsiteX113" fmla="*/ 1190710 w 1728872"/>
              <a:gd name="connsiteY113" fmla="*/ 2120293 h 2729893"/>
              <a:gd name="connsiteX114" fmla="*/ 1309772 w 1728872"/>
              <a:gd name="connsiteY114" fmla="*/ 2110768 h 2729893"/>
              <a:gd name="connsiteX115" fmla="*/ 1324060 w 1728872"/>
              <a:gd name="connsiteY115" fmla="*/ 2091718 h 2729893"/>
              <a:gd name="connsiteX116" fmla="*/ 1333585 w 1728872"/>
              <a:gd name="connsiteY116" fmla="*/ 2063143 h 2729893"/>
              <a:gd name="connsiteX117" fmla="*/ 1357397 w 1728872"/>
              <a:gd name="connsiteY117" fmla="*/ 2053618 h 2729893"/>
              <a:gd name="connsiteX118" fmla="*/ 1405022 w 1728872"/>
              <a:gd name="connsiteY118" fmla="*/ 2044093 h 2729893"/>
              <a:gd name="connsiteX119" fmla="*/ 1395497 w 1728872"/>
              <a:gd name="connsiteY119" fmla="*/ 2020281 h 2729893"/>
              <a:gd name="connsiteX120" fmla="*/ 1419310 w 1728872"/>
              <a:gd name="connsiteY120" fmla="*/ 2015518 h 2729893"/>
              <a:gd name="connsiteX121" fmla="*/ 1476460 w 1728872"/>
              <a:gd name="connsiteY121" fmla="*/ 2001231 h 2729893"/>
              <a:gd name="connsiteX122" fmla="*/ 1490747 w 1728872"/>
              <a:gd name="connsiteY122" fmla="*/ 1996468 h 2729893"/>
              <a:gd name="connsiteX123" fmla="*/ 1528847 w 1728872"/>
              <a:gd name="connsiteY123" fmla="*/ 1991706 h 2729893"/>
              <a:gd name="connsiteX124" fmla="*/ 1543135 w 1728872"/>
              <a:gd name="connsiteY124" fmla="*/ 1967893 h 2729893"/>
              <a:gd name="connsiteX125" fmla="*/ 1552660 w 1728872"/>
              <a:gd name="connsiteY125" fmla="*/ 1915506 h 2729893"/>
              <a:gd name="connsiteX126" fmla="*/ 1595522 w 1728872"/>
              <a:gd name="connsiteY126" fmla="*/ 1905981 h 2729893"/>
              <a:gd name="connsiteX127" fmla="*/ 1605047 w 1728872"/>
              <a:gd name="connsiteY127" fmla="*/ 1891693 h 2729893"/>
              <a:gd name="connsiteX128" fmla="*/ 1609810 w 1728872"/>
              <a:gd name="connsiteY128" fmla="*/ 1877406 h 2729893"/>
              <a:gd name="connsiteX129" fmla="*/ 1628860 w 1728872"/>
              <a:gd name="connsiteY129" fmla="*/ 1863118 h 2729893"/>
              <a:gd name="connsiteX130" fmla="*/ 1657435 w 1728872"/>
              <a:gd name="connsiteY130" fmla="*/ 1834543 h 2729893"/>
              <a:gd name="connsiteX131" fmla="*/ 1647910 w 1728872"/>
              <a:gd name="connsiteY131" fmla="*/ 1791681 h 2729893"/>
              <a:gd name="connsiteX132" fmla="*/ 1624097 w 1728872"/>
              <a:gd name="connsiteY132" fmla="*/ 1763106 h 2729893"/>
              <a:gd name="connsiteX133" fmla="*/ 1581235 w 1728872"/>
              <a:gd name="connsiteY133" fmla="*/ 1715481 h 2729893"/>
              <a:gd name="connsiteX134" fmla="*/ 1562185 w 1728872"/>
              <a:gd name="connsiteY134" fmla="*/ 1710718 h 2729893"/>
              <a:gd name="connsiteX135" fmla="*/ 1547897 w 1728872"/>
              <a:gd name="connsiteY135" fmla="*/ 1677381 h 2729893"/>
              <a:gd name="connsiteX136" fmla="*/ 1585997 w 1728872"/>
              <a:gd name="connsiteY136" fmla="*/ 1653568 h 2729893"/>
              <a:gd name="connsiteX137" fmla="*/ 1619335 w 1728872"/>
              <a:gd name="connsiteY137" fmla="*/ 1639281 h 2729893"/>
              <a:gd name="connsiteX138" fmla="*/ 1652672 w 1728872"/>
              <a:gd name="connsiteY138" fmla="*/ 1629756 h 2729893"/>
              <a:gd name="connsiteX139" fmla="*/ 1681247 w 1728872"/>
              <a:gd name="connsiteY139" fmla="*/ 1620231 h 2729893"/>
              <a:gd name="connsiteX140" fmla="*/ 1695535 w 1728872"/>
              <a:gd name="connsiteY140" fmla="*/ 1601181 h 2729893"/>
              <a:gd name="connsiteX141" fmla="*/ 1705060 w 1728872"/>
              <a:gd name="connsiteY141" fmla="*/ 1586893 h 2729893"/>
              <a:gd name="connsiteX142" fmla="*/ 1700297 w 1728872"/>
              <a:gd name="connsiteY142" fmla="*/ 1544031 h 2729893"/>
              <a:gd name="connsiteX143" fmla="*/ 1686010 w 1728872"/>
              <a:gd name="connsiteY143" fmla="*/ 1524981 h 2729893"/>
              <a:gd name="connsiteX144" fmla="*/ 1681247 w 1728872"/>
              <a:gd name="connsiteY144" fmla="*/ 1505931 h 2729893"/>
              <a:gd name="connsiteX145" fmla="*/ 1671722 w 1728872"/>
              <a:gd name="connsiteY145" fmla="*/ 1477356 h 2729893"/>
              <a:gd name="connsiteX146" fmla="*/ 1676485 w 1728872"/>
              <a:gd name="connsiteY146" fmla="*/ 1410681 h 2729893"/>
              <a:gd name="connsiteX147" fmla="*/ 1681247 w 1728872"/>
              <a:gd name="connsiteY147" fmla="*/ 1372581 h 2729893"/>
              <a:gd name="connsiteX148" fmla="*/ 1700297 w 1728872"/>
              <a:gd name="connsiteY148" fmla="*/ 1353531 h 2729893"/>
              <a:gd name="connsiteX149" fmla="*/ 1709822 w 1728872"/>
              <a:gd name="connsiteY149" fmla="*/ 1329718 h 2729893"/>
              <a:gd name="connsiteX150" fmla="*/ 1714585 w 1728872"/>
              <a:gd name="connsiteY150" fmla="*/ 1315431 h 2729893"/>
              <a:gd name="connsiteX151" fmla="*/ 1728872 w 1728872"/>
              <a:gd name="connsiteY151" fmla="*/ 1286856 h 2729893"/>
              <a:gd name="connsiteX152" fmla="*/ 1719347 w 1728872"/>
              <a:gd name="connsiteY152" fmla="*/ 1196368 h 2729893"/>
              <a:gd name="connsiteX153" fmla="*/ 1681247 w 1728872"/>
              <a:gd name="connsiteY153" fmla="*/ 1158268 h 2729893"/>
              <a:gd name="connsiteX154" fmla="*/ 1666960 w 1728872"/>
              <a:gd name="connsiteY154" fmla="*/ 1143981 h 2729893"/>
              <a:gd name="connsiteX155" fmla="*/ 1652672 w 1728872"/>
              <a:gd name="connsiteY155" fmla="*/ 1129693 h 2729893"/>
              <a:gd name="connsiteX156" fmla="*/ 1633622 w 1728872"/>
              <a:gd name="connsiteY156" fmla="*/ 1120168 h 2729893"/>
              <a:gd name="connsiteX157" fmla="*/ 1614572 w 1728872"/>
              <a:gd name="connsiteY157" fmla="*/ 1101118 h 2729893"/>
              <a:gd name="connsiteX158" fmla="*/ 1600285 w 1728872"/>
              <a:gd name="connsiteY158" fmla="*/ 1096356 h 2729893"/>
              <a:gd name="connsiteX159" fmla="*/ 1581235 w 1728872"/>
              <a:gd name="connsiteY159" fmla="*/ 1086831 h 2729893"/>
              <a:gd name="connsiteX160" fmla="*/ 1547897 w 1728872"/>
              <a:gd name="connsiteY160" fmla="*/ 1077306 h 2729893"/>
              <a:gd name="connsiteX161" fmla="*/ 1528847 w 1728872"/>
              <a:gd name="connsiteY161" fmla="*/ 1067781 h 2729893"/>
              <a:gd name="connsiteX162" fmla="*/ 1500272 w 1728872"/>
              <a:gd name="connsiteY162" fmla="*/ 1063018 h 2729893"/>
              <a:gd name="connsiteX163" fmla="*/ 1481222 w 1728872"/>
              <a:gd name="connsiteY163" fmla="*/ 1029681 h 2729893"/>
              <a:gd name="connsiteX164" fmla="*/ 1466935 w 1728872"/>
              <a:gd name="connsiteY164" fmla="*/ 986818 h 2729893"/>
              <a:gd name="connsiteX165" fmla="*/ 1457410 w 1728872"/>
              <a:gd name="connsiteY165" fmla="*/ 967768 h 2729893"/>
              <a:gd name="connsiteX166" fmla="*/ 1452647 w 1728872"/>
              <a:gd name="connsiteY166" fmla="*/ 953481 h 2729893"/>
              <a:gd name="connsiteX167" fmla="*/ 1443122 w 1728872"/>
              <a:gd name="connsiteY167" fmla="*/ 929668 h 2729893"/>
              <a:gd name="connsiteX168" fmla="*/ 1452647 w 1728872"/>
              <a:gd name="connsiteY168" fmla="*/ 867756 h 2729893"/>
              <a:gd name="connsiteX169" fmla="*/ 1462172 w 1728872"/>
              <a:gd name="connsiteY169" fmla="*/ 853468 h 2729893"/>
              <a:gd name="connsiteX170" fmla="*/ 1466935 w 1728872"/>
              <a:gd name="connsiteY170" fmla="*/ 839181 h 2729893"/>
              <a:gd name="connsiteX171" fmla="*/ 1500272 w 1728872"/>
              <a:gd name="connsiteY171" fmla="*/ 786793 h 2729893"/>
              <a:gd name="connsiteX172" fmla="*/ 1519322 w 1728872"/>
              <a:gd name="connsiteY172" fmla="*/ 739168 h 2729893"/>
              <a:gd name="connsiteX173" fmla="*/ 1528847 w 1728872"/>
              <a:gd name="connsiteY173" fmla="*/ 715356 h 2729893"/>
              <a:gd name="connsiteX174" fmla="*/ 1543135 w 1728872"/>
              <a:gd name="connsiteY174" fmla="*/ 701068 h 2729893"/>
              <a:gd name="connsiteX175" fmla="*/ 1562185 w 1728872"/>
              <a:gd name="connsiteY175" fmla="*/ 686781 h 2729893"/>
              <a:gd name="connsiteX176" fmla="*/ 1590760 w 1728872"/>
              <a:gd name="connsiteY176" fmla="*/ 643918 h 2729893"/>
              <a:gd name="connsiteX177" fmla="*/ 1600285 w 1728872"/>
              <a:gd name="connsiteY177" fmla="*/ 615343 h 2729893"/>
              <a:gd name="connsiteX178" fmla="*/ 1619335 w 1728872"/>
              <a:gd name="connsiteY178" fmla="*/ 586768 h 2729893"/>
              <a:gd name="connsiteX179" fmla="*/ 1614572 w 1728872"/>
              <a:gd name="connsiteY179" fmla="*/ 491518 h 2729893"/>
              <a:gd name="connsiteX180" fmla="*/ 1585997 w 1728872"/>
              <a:gd name="connsiteY180" fmla="*/ 467706 h 2729893"/>
              <a:gd name="connsiteX181" fmla="*/ 1571710 w 1728872"/>
              <a:gd name="connsiteY181" fmla="*/ 462943 h 2729893"/>
              <a:gd name="connsiteX182" fmla="*/ 1538372 w 1728872"/>
              <a:gd name="connsiteY182" fmla="*/ 448656 h 2729893"/>
              <a:gd name="connsiteX183" fmla="*/ 1533610 w 1728872"/>
              <a:gd name="connsiteY183" fmla="*/ 429606 h 2729893"/>
              <a:gd name="connsiteX184" fmla="*/ 1528847 w 1728872"/>
              <a:gd name="connsiteY184" fmla="*/ 343881 h 2729893"/>
              <a:gd name="connsiteX185" fmla="*/ 1514560 w 1728872"/>
              <a:gd name="connsiteY185" fmla="*/ 324831 h 2729893"/>
              <a:gd name="connsiteX186" fmla="*/ 1505035 w 1728872"/>
              <a:gd name="connsiteY186" fmla="*/ 310543 h 2729893"/>
              <a:gd name="connsiteX187" fmla="*/ 1485985 w 1728872"/>
              <a:gd name="connsiteY187" fmla="*/ 305781 h 2729893"/>
              <a:gd name="connsiteX188" fmla="*/ 1457410 w 1728872"/>
              <a:gd name="connsiteY188" fmla="*/ 296256 h 2729893"/>
              <a:gd name="connsiteX189" fmla="*/ 1481222 w 1728872"/>
              <a:gd name="connsiteY189" fmla="*/ 272443 h 2729893"/>
              <a:gd name="connsiteX190" fmla="*/ 1500272 w 1728872"/>
              <a:gd name="connsiteY190" fmla="*/ 234343 h 2729893"/>
              <a:gd name="connsiteX191" fmla="*/ 1514560 w 1728872"/>
              <a:gd name="connsiteY191" fmla="*/ 162906 h 2729893"/>
              <a:gd name="connsiteX192" fmla="*/ 1519322 w 1728872"/>
              <a:gd name="connsiteY192" fmla="*/ 139093 h 2729893"/>
              <a:gd name="connsiteX193" fmla="*/ 1524085 w 1728872"/>
              <a:gd name="connsiteY193" fmla="*/ 124806 h 2729893"/>
              <a:gd name="connsiteX194" fmla="*/ 1528847 w 1728872"/>
              <a:gd name="connsiteY194" fmla="*/ 105756 h 2729893"/>
              <a:gd name="connsiteX195" fmla="*/ 1547897 w 1728872"/>
              <a:gd name="connsiteY195" fmla="*/ 77181 h 2729893"/>
              <a:gd name="connsiteX196" fmla="*/ 1557422 w 1728872"/>
              <a:gd name="connsiteY196" fmla="*/ 62893 h 2729893"/>
              <a:gd name="connsiteX197" fmla="*/ 1538372 w 1728872"/>
              <a:gd name="connsiteY197" fmla="*/ 20031 h 2729893"/>
              <a:gd name="connsiteX0" fmla="*/ 1538372 w 1728872"/>
              <a:gd name="connsiteY0" fmla="*/ 20031 h 2729893"/>
              <a:gd name="connsiteX1" fmla="*/ 1485985 w 1728872"/>
              <a:gd name="connsiteY1" fmla="*/ 8125 h 2729893"/>
              <a:gd name="connsiteX2" fmla="*/ 1445503 w 1728872"/>
              <a:gd name="connsiteY2" fmla="*/ 3361 h 2729893"/>
              <a:gd name="connsiteX3" fmla="*/ 1338347 w 1728872"/>
              <a:gd name="connsiteY3" fmla="*/ 67656 h 2729893"/>
              <a:gd name="connsiteX4" fmla="*/ 1288341 w 1728872"/>
              <a:gd name="connsiteY4" fmla="*/ 122425 h 2729893"/>
              <a:gd name="connsiteX5" fmla="*/ 1221666 w 1728872"/>
              <a:gd name="connsiteY5" fmla="*/ 124805 h 2729893"/>
              <a:gd name="connsiteX6" fmla="*/ 1202616 w 1728872"/>
              <a:gd name="connsiteY6" fmla="*/ 146238 h 2729893"/>
              <a:gd name="connsiteX7" fmla="*/ 1138322 w 1728872"/>
              <a:gd name="connsiteY7" fmla="*/ 165288 h 2729893"/>
              <a:gd name="connsiteX8" fmla="*/ 1085935 w 1728872"/>
              <a:gd name="connsiteY8" fmla="*/ 243868 h 2729893"/>
              <a:gd name="connsiteX9" fmla="*/ 1059741 w 1728872"/>
              <a:gd name="connsiteY9" fmla="*/ 296256 h 2729893"/>
              <a:gd name="connsiteX10" fmla="*/ 966872 w 1728872"/>
              <a:gd name="connsiteY10" fmla="*/ 267681 h 2729893"/>
              <a:gd name="connsiteX11" fmla="*/ 909722 w 1728872"/>
              <a:gd name="connsiteY11" fmla="*/ 310543 h 2729893"/>
              <a:gd name="connsiteX12" fmla="*/ 885910 w 1728872"/>
              <a:gd name="connsiteY12" fmla="*/ 405793 h 2729893"/>
              <a:gd name="connsiteX13" fmla="*/ 854953 w 1728872"/>
              <a:gd name="connsiteY13" fmla="*/ 489137 h 2729893"/>
              <a:gd name="connsiteX14" fmla="*/ 769229 w 1728872"/>
              <a:gd name="connsiteY14" fmla="*/ 470086 h 2729893"/>
              <a:gd name="connsiteX15" fmla="*/ 716841 w 1728872"/>
              <a:gd name="connsiteY15" fmla="*/ 484375 h 2729893"/>
              <a:gd name="connsiteX16" fmla="*/ 681122 w 1728872"/>
              <a:gd name="connsiteY16" fmla="*/ 524857 h 2729893"/>
              <a:gd name="connsiteX17" fmla="*/ 633497 w 1728872"/>
              <a:gd name="connsiteY17" fmla="*/ 529619 h 2729893"/>
              <a:gd name="connsiteX18" fmla="*/ 631115 w 1728872"/>
              <a:gd name="connsiteY18" fmla="*/ 562956 h 2729893"/>
              <a:gd name="connsiteX19" fmla="*/ 595397 w 1728872"/>
              <a:gd name="connsiteY19" fmla="*/ 577244 h 2729893"/>
              <a:gd name="connsiteX20" fmla="*/ 581110 w 1728872"/>
              <a:gd name="connsiteY20" fmla="*/ 624868 h 2729893"/>
              <a:gd name="connsiteX21" fmla="*/ 564441 w 1728872"/>
              <a:gd name="connsiteY21" fmla="*/ 667731 h 2729893"/>
              <a:gd name="connsiteX22" fmla="*/ 514435 w 1728872"/>
              <a:gd name="connsiteY22" fmla="*/ 686781 h 2729893"/>
              <a:gd name="connsiteX23" fmla="*/ 535866 w 1728872"/>
              <a:gd name="connsiteY23" fmla="*/ 729643 h 2729893"/>
              <a:gd name="connsiteX24" fmla="*/ 571585 w 1728872"/>
              <a:gd name="connsiteY24" fmla="*/ 751075 h 2729893"/>
              <a:gd name="connsiteX25" fmla="*/ 595397 w 1728872"/>
              <a:gd name="connsiteY25" fmla="*/ 746313 h 2729893"/>
              <a:gd name="connsiteX26" fmla="*/ 616828 w 1728872"/>
              <a:gd name="connsiteY26" fmla="*/ 782031 h 2729893"/>
              <a:gd name="connsiteX27" fmla="*/ 604922 w 1728872"/>
              <a:gd name="connsiteY27" fmla="*/ 839181 h 2729893"/>
              <a:gd name="connsiteX28" fmla="*/ 635879 w 1728872"/>
              <a:gd name="connsiteY28" fmla="*/ 874900 h 2729893"/>
              <a:gd name="connsiteX29" fmla="*/ 588253 w 1728872"/>
              <a:gd name="connsiteY29" fmla="*/ 901094 h 2729893"/>
              <a:gd name="connsiteX30" fmla="*/ 566822 w 1728872"/>
              <a:gd name="connsiteY30" fmla="*/ 889186 h 2729893"/>
              <a:gd name="connsiteX31" fmla="*/ 566822 w 1728872"/>
              <a:gd name="connsiteY31" fmla="*/ 958243 h 2729893"/>
              <a:gd name="connsiteX32" fmla="*/ 509672 w 1728872"/>
              <a:gd name="connsiteY32" fmla="*/ 1005868 h 2729893"/>
              <a:gd name="connsiteX33" fmla="*/ 476335 w 1728872"/>
              <a:gd name="connsiteY33" fmla="*/ 986818 h 2729893"/>
              <a:gd name="connsiteX34" fmla="*/ 462047 w 1728872"/>
              <a:gd name="connsiteY34" fmla="*/ 1015393 h 2729893"/>
              <a:gd name="connsiteX35" fmla="*/ 488241 w 1728872"/>
              <a:gd name="connsiteY35" fmla="*/ 1053492 h 2729893"/>
              <a:gd name="connsiteX36" fmla="*/ 490622 w 1728872"/>
              <a:gd name="connsiteY36" fmla="*/ 1155887 h 2729893"/>
              <a:gd name="connsiteX37" fmla="*/ 452522 w 1728872"/>
              <a:gd name="connsiteY37" fmla="*/ 1215418 h 2729893"/>
              <a:gd name="connsiteX38" fmla="*/ 400134 w 1728872"/>
              <a:gd name="connsiteY38" fmla="*/ 1205893 h 2729893"/>
              <a:gd name="connsiteX39" fmla="*/ 385847 w 1728872"/>
              <a:gd name="connsiteY39" fmla="*/ 1258281 h 2729893"/>
              <a:gd name="connsiteX40" fmla="*/ 366798 w 1728872"/>
              <a:gd name="connsiteY40" fmla="*/ 1341624 h 2729893"/>
              <a:gd name="connsiteX41" fmla="*/ 290597 w 1728872"/>
              <a:gd name="connsiteY41" fmla="*/ 1401156 h 2729893"/>
              <a:gd name="connsiteX42" fmla="*/ 242972 w 1728872"/>
              <a:gd name="connsiteY42" fmla="*/ 1453543 h 2729893"/>
              <a:gd name="connsiteX43" fmla="*/ 209635 w 1728872"/>
              <a:gd name="connsiteY43" fmla="*/ 1496406 h 2729893"/>
              <a:gd name="connsiteX44" fmla="*/ 176297 w 1728872"/>
              <a:gd name="connsiteY44" fmla="*/ 1536886 h 2729893"/>
              <a:gd name="connsiteX45" fmla="*/ 112004 w 1728872"/>
              <a:gd name="connsiteY45" fmla="*/ 1591655 h 2729893"/>
              <a:gd name="connsiteX46" fmla="*/ 109622 w 1728872"/>
              <a:gd name="connsiteY46" fmla="*/ 1636899 h 2729893"/>
              <a:gd name="connsiteX47" fmla="*/ 71522 w 1728872"/>
              <a:gd name="connsiteY47" fmla="*/ 1677381 h 2729893"/>
              <a:gd name="connsiteX48" fmla="*/ 45329 w 1728872"/>
              <a:gd name="connsiteY48" fmla="*/ 1720243 h 2729893"/>
              <a:gd name="connsiteX49" fmla="*/ 35803 w 1728872"/>
              <a:gd name="connsiteY49" fmla="*/ 1763107 h 2729893"/>
              <a:gd name="connsiteX50" fmla="*/ 38185 w 1728872"/>
              <a:gd name="connsiteY50" fmla="*/ 1877406 h 2729893"/>
              <a:gd name="connsiteX51" fmla="*/ 28660 w 1728872"/>
              <a:gd name="connsiteY51" fmla="*/ 1905981 h 2729893"/>
              <a:gd name="connsiteX52" fmla="*/ 57235 w 1728872"/>
              <a:gd name="connsiteY52" fmla="*/ 1958368 h 2729893"/>
              <a:gd name="connsiteX53" fmla="*/ 61997 w 1728872"/>
              <a:gd name="connsiteY53" fmla="*/ 1977418 h 2729893"/>
              <a:gd name="connsiteX54" fmla="*/ 23897 w 1728872"/>
              <a:gd name="connsiteY54" fmla="*/ 1977418 h 2729893"/>
              <a:gd name="connsiteX55" fmla="*/ 85 w 1728872"/>
              <a:gd name="connsiteY55" fmla="*/ 1982181 h 2729893"/>
              <a:gd name="connsiteX56" fmla="*/ 19135 w 1728872"/>
              <a:gd name="connsiteY56" fmla="*/ 2020281 h 2729893"/>
              <a:gd name="connsiteX57" fmla="*/ 33422 w 1728872"/>
              <a:gd name="connsiteY57" fmla="*/ 2206018 h 2729893"/>
              <a:gd name="connsiteX58" fmla="*/ 47710 w 1728872"/>
              <a:gd name="connsiteY58" fmla="*/ 2277456 h 2729893"/>
              <a:gd name="connsiteX59" fmla="*/ 66760 w 1728872"/>
              <a:gd name="connsiteY59" fmla="*/ 2301268 h 2729893"/>
              <a:gd name="connsiteX60" fmla="*/ 76285 w 1728872"/>
              <a:gd name="connsiteY60" fmla="*/ 2315556 h 2729893"/>
              <a:gd name="connsiteX61" fmla="*/ 104860 w 1728872"/>
              <a:gd name="connsiteY61" fmla="*/ 2329843 h 2729893"/>
              <a:gd name="connsiteX62" fmla="*/ 157247 w 1728872"/>
              <a:gd name="connsiteY62" fmla="*/ 2391756 h 2729893"/>
              <a:gd name="connsiteX63" fmla="*/ 171535 w 1728872"/>
              <a:gd name="connsiteY63" fmla="*/ 2425093 h 2729893"/>
              <a:gd name="connsiteX64" fmla="*/ 176297 w 1728872"/>
              <a:gd name="connsiteY64" fmla="*/ 2448906 h 2729893"/>
              <a:gd name="connsiteX65" fmla="*/ 190585 w 1728872"/>
              <a:gd name="connsiteY65" fmla="*/ 2467956 h 2729893"/>
              <a:gd name="connsiteX66" fmla="*/ 195347 w 1728872"/>
              <a:gd name="connsiteY66" fmla="*/ 2482243 h 2729893"/>
              <a:gd name="connsiteX67" fmla="*/ 204872 w 1728872"/>
              <a:gd name="connsiteY67" fmla="*/ 2501293 h 2729893"/>
              <a:gd name="connsiteX68" fmla="*/ 209635 w 1728872"/>
              <a:gd name="connsiteY68" fmla="*/ 2525106 h 2729893"/>
              <a:gd name="connsiteX69" fmla="*/ 233447 w 1728872"/>
              <a:gd name="connsiteY69" fmla="*/ 2567968 h 2729893"/>
              <a:gd name="connsiteX70" fmla="*/ 238210 w 1728872"/>
              <a:gd name="connsiteY70" fmla="*/ 2582256 h 2729893"/>
              <a:gd name="connsiteX71" fmla="*/ 262022 w 1728872"/>
              <a:gd name="connsiteY71" fmla="*/ 2606068 h 2729893"/>
              <a:gd name="connsiteX72" fmla="*/ 271547 w 1728872"/>
              <a:gd name="connsiteY72" fmla="*/ 2620356 h 2729893"/>
              <a:gd name="connsiteX73" fmla="*/ 300122 w 1728872"/>
              <a:gd name="connsiteY73" fmla="*/ 2625118 h 2729893"/>
              <a:gd name="connsiteX74" fmla="*/ 395372 w 1728872"/>
              <a:gd name="connsiteY74" fmla="*/ 2653693 h 2729893"/>
              <a:gd name="connsiteX75" fmla="*/ 395372 w 1728872"/>
              <a:gd name="connsiteY75" fmla="*/ 2653693 h 2729893"/>
              <a:gd name="connsiteX76" fmla="*/ 452522 w 1728872"/>
              <a:gd name="connsiteY76" fmla="*/ 2672743 h 2729893"/>
              <a:gd name="connsiteX77" fmla="*/ 476335 w 1728872"/>
              <a:gd name="connsiteY77" fmla="*/ 2682268 h 2729893"/>
              <a:gd name="connsiteX78" fmla="*/ 504910 w 1728872"/>
              <a:gd name="connsiteY78" fmla="*/ 2691793 h 2729893"/>
              <a:gd name="connsiteX79" fmla="*/ 552535 w 1728872"/>
              <a:gd name="connsiteY79" fmla="*/ 2701318 h 2729893"/>
              <a:gd name="connsiteX80" fmla="*/ 600160 w 1728872"/>
              <a:gd name="connsiteY80" fmla="*/ 2715606 h 2729893"/>
              <a:gd name="connsiteX81" fmla="*/ 628735 w 1728872"/>
              <a:gd name="connsiteY81" fmla="*/ 2725131 h 2729893"/>
              <a:gd name="connsiteX82" fmla="*/ 643022 w 1728872"/>
              <a:gd name="connsiteY82" fmla="*/ 2729893 h 2729893"/>
              <a:gd name="connsiteX83" fmla="*/ 652547 w 1728872"/>
              <a:gd name="connsiteY83" fmla="*/ 2663218 h 2729893"/>
              <a:gd name="connsiteX84" fmla="*/ 666835 w 1728872"/>
              <a:gd name="connsiteY84" fmla="*/ 2653693 h 2729893"/>
              <a:gd name="connsiteX85" fmla="*/ 695410 w 1728872"/>
              <a:gd name="connsiteY85" fmla="*/ 2644168 h 2729893"/>
              <a:gd name="connsiteX86" fmla="*/ 709697 w 1728872"/>
              <a:gd name="connsiteY86" fmla="*/ 2634643 h 2729893"/>
              <a:gd name="connsiteX87" fmla="*/ 738272 w 1728872"/>
              <a:gd name="connsiteY87" fmla="*/ 2625118 h 2729893"/>
              <a:gd name="connsiteX88" fmla="*/ 771610 w 1728872"/>
              <a:gd name="connsiteY88" fmla="*/ 2610831 h 2729893"/>
              <a:gd name="connsiteX89" fmla="*/ 800185 w 1728872"/>
              <a:gd name="connsiteY89" fmla="*/ 2587018 h 2729893"/>
              <a:gd name="connsiteX90" fmla="*/ 833522 w 1728872"/>
              <a:gd name="connsiteY90" fmla="*/ 2553681 h 2729893"/>
              <a:gd name="connsiteX91" fmla="*/ 895435 w 1728872"/>
              <a:gd name="connsiteY91" fmla="*/ 2534631 h 2729893"/>
              <a:gd name="connsiteX92" fmla="*/ 924010 w 1728872"/>
              <a:gd name="connsiteY92" fmla="*/ 2520343 h 2729893"/>
              <a:gd name="connsiteX93" fmla="*/ 962110 w 1728872"/>
              <a:gd name="connsiteY93" fmla="*/ 2510818 h 2729893"/>
              <a:gd name="connsiteX94" fmla="*/ 976397 w 1728872"/>
              <a:gd name="connsiteY94" fmla="*/ 2506056 h 2729893"/>
              <a:gd name="connsiteX95" fmla="*/ 995447 w 1728872"/>
              <a:gd name="connsiteY95" fmla="*/ 2501293 h 2729893"/>
              <a:gd name="connsiteX96" fmla="*/ 1014497 w 1728872"/>
              <a:gd name="connsiteY96" fmla="*/ 2491768 h 2729893"/>
              <a:gd name="connsiteX97" fmla="*/ 1062122 w 1728872"/>
              <a:gd name="connsiteY97" fmla="*/ 2482243 h 2729893"/>
              <a:gd name="connsiteX98" fmla="*/ 1066885 w 1728872"/>
              <a:gd name="connsiteY98" fmla="*/ 2463193 h 2729893"/>
              <a:gd name="connsiteX99" fmla="*/ 1109747 w 1728872"/>
              <a:gd name="connsiteY99" fmla="*/ 2448906 h 2729893"/>
              <a:gd name="connsiteX100" fmla="*/ 1114510 w 1728872"/>
              <a:gd name="connsiteY100" fmla="*/ 2429856 h 2729893"/>
              <a:gd name="connsiteX101" fmla="*/ 1109747 w 1728872"/>
              <a:gd name="connsiteY101" fmla="*/ 2415568 h 2729893"/>
              <a:gd name="connsiteX102" fmla="*/ 1081172 w 1728872"/>
              <a:gd name="connsiteY102" fmla="*/ 2377468 h 2729893"/>
              <a:gd name="connsiteX103" fmla="*/ 1071647 w 1728872"/>
              <a:gd name="connsiteY103" fmla="*/ 2363181 h 2729893"/>
              <a:gd name="connsiteX104" fmla="*/ 1038310 w 1728872"/>
              <a:gd name="connsiteY104" fmla="*/ 2320318 h 2729893"/>
              <a:gd name="connsiteX105" fmla="*/ 1066885 w 1728872"/>
              <a:gd name="connsiteY105" fmla="*/ 2253643 h 2729893"/>
              <a:gd name="connsiteX106" fmla="*/ 1081172 w 1728872"/>
              <a:gd name="connsiteY106" fmla="*/ 2248881 h 2729893"/>
              <a:gd name="connsiteX107" fmla="*/ 1100222 w 1728872"/>
              <a:gd name="connsiteY107" fmla="*/ 2234593 h 2729893"/>
              <a:gd name="connsiteX108" fmla="*/ 1114510 w 1728872"/>
              <a:gd name="connsiteY108" fmla="*/ 2225068 h 2729893"/>
              <a:gd name="connsiteX109" fmla="*/ 1128797 w 1728872"/>
              <a:gd name="connsiteY109" fmla="*/ 2210781 h 2729893"/>
              <a:gd name="connsiteX110" fmla="*/ 1138322 w 1728872"/>
              <a:gd name="connsiteY110" fmla="*/ 2186968 h 2729893"/>
              <a:gd name="connsiteX111" fmla="*/ 1157372 w 1728872"/>
              <a:gd name="connsiteY111" fmla="*/ 2158393 h 2729893"/>
              <a:gd name="connsiteX112" fmla="*/ 1176422 w 1728872"/>
              <a:gd name="connsiteY112" fmla="*/ 2129818 h 2729893"/>
              <a:gd name="connsiteX113" fmla="*/ 1190710 w 1728872"/>
              <a:gd name="connsiteY113" fmla="*/ 2120293 h 2729893"/>
              <a:gd name="connsiteX114" fmla="*/ 1309772 w 1728872"/>
              <a:gd name="connsiteY114" fmla="*/ 2110768 h 2729893"/>
              <a:gd name="connsiteX115" fmla="*/ 1324060 w 1728872"/>
              <a:gd name="connsiteY115" fmla="*/ 2091718 h 2729893"/>
              <a:gd name="connsiteX116" fmla="*/ 1333585 w 1728872"/>
              <a:gd name="connsiteY116" fmla="*/ 2063143 h 2729893"/>
              <a:gd name="connsiteX117" fmla="*/ 1357397 w 1728872"/>
              <a:gd name="connsiteY117" fmla="*/ 2053618 h 2729893"/>
              <a:gd name="connsiteX118" fmla="*/ 1405022 w 1728872"/>
              <a:gd name="connsiteY118" fmla="*/ 2044093 h 2729893"/>
              <a:gd name="connsiteX119" fmla="*/ 1395497 w 1728872"/>
              <a:gd name="connsiteY119" fmla="*/ 2020281 h 2729893"/>
              <a:gd name="connsiteX120" fmla="*/ 1419310 w 1728872"/>
              <a:gd name="connsiteY120" fmla="*/ 2015518 h 2729893"/>
              <a:gd name="connsiteX121" fmla="*/ 1476460 w 1728872"/>
              <a:gd name="connsiteY121" fmla="*/ 2001231 h 2729893"/>
              <a:gd name="connsiteX122" fmla="*/ 1490747 w 1728872"/>
              <a:gd name="connsiteY122" fmla="*/ 1996468 h 2729893"/>
              <a:gd name="connsiteX123" fmla="*/ 1528847 w 1728872"/>
              <a:gd name="connsiteY123" fmla="*/ 1991706 h 2729893"/>
              <a:gd name="connsiteX124" fmla="*/ 1543135 w 1728872"/>
              <a:gd name="connsiteY124" fmla="*/ 1967893 h 2729893"/>
              <a:gd name="connsiteX125" fmla="*/ 1552660 w 1728872"/>
              <a:gd name="connsiteY125" fmla="*/ 1915506 h 2729893"/>
              <a:gd name="connsiteX126" fmla="*/ 1595522 w 1728872"/>
              <a:gd name="connsiteY126" fmla="*/ 1905981 h 2729893"/>
              <a:gd name="connsiteX127" fmla="*/ 1605047 w 1728872"/>
              <a:gd name="connsiteY127" fmla="*/ 1891693 h 2729893"/>
              <a:gd name="connsiteX128" fmla="*/ 1609810 w 1728872"/>
              <a:gd name="connsiteY128" fmla="*/ 1877406 h 2729893"/>
              <a:gd name="connsiteX129" fmla="*/ 1628860 w 1728872"/>
              <a:gd name="connsiteY129" fmla="*/ 1863118 h 2729893"/>
              <a:gd name="connsiteX130" fmla="*/ 1657435 w 1728872"/>
              <a:gd name="connsiteY130" fmla="*/ 1834543 h 2729893"/>
              <a:gd name="connsiteX131" fmla="*/ 1647910 w 1728872"/>
              <a:gd name="connsiteY131" fmla="*/ 1791681 h 2729893"/>
              <a:gd name="connsiteX132" fmla="*/ 1624097 w 1728872"/>
              <a:gd name="connsiteY132" fmla="*/ 1763106 h 2729893"/>
              <a:gd name="connsiteX133" fmla="*/ 1581235 w 1728872"/>
              <a:gd name="connsiteY133" fmla="*/ 1715481 h 2729893"/>
              <a:gd name="connsiteX134" fmla="*/ 1562185 w 1728872"/>
              <a:gd name="connsiteY134" fmla="*/ 1710718 h 2729893"/>
              <a:gd name="connsiteX135" fmla="*/ 1547897 w 1728872"/>
              <a:gd name="connsiteY135" fmla="*/ 1677381 h 2729893"/>
              <a:gd name="connsiteX136" fmla="*/ 1585997 w 1728872"/>
              <a:gd name="connsiteY136" fmla="*/ 1653568 h 2729893"/>
              <a:gd name="connsiteX137" fmla="*/ 1619335 w 1728872"/>
              <a:gd name="connsiteY137" fmla="*/ 1639281 h 2729893"/>
              <a:gd name="connsiteX138" fmla="*/ 1652672 w 1728872"/>
              <a:gd name="connsiteY138" fmla="*/ 1629756 h 2729893"/>
              <a:gd name="connsiteX139" fmla="*/ 1681247 w 1728872"/>
              <a:gd name="connsiteY139" fmla="*/ 1620231 h 2729893"/>
              <a:gd name="connsiteX140" fmla="*/ 1695535 w 1728872"/>
              <a:gd name="connsiteY140" fmla="*/ 1601181 h 2729893"/>
              <a:gd name="connsiteX141" fmla="*/ 1705060 w 1728872"/>
              <a:gd name="connsiteY141" fmla="*/ 1586893 h 2729893"/>
              <a:gd name="connsiteX142" fmla="*/ 1700297 w 1728872"/>
              <a:gd name="connsiteY142" fmla="*/ 1544031 h 2729893"/>
              <a:gd name="connsiteX143" fmla="*/ 1686010 w 1728872"/>
              <a:gd name="connsiteY143" fmla="*/ 1524981 h 2729893"/>
              <a:gd name="connsiteX144" fmla="*/ 1681247 w 1728872"/>
              <a:gd name="connsiteY144" fmla="*/ 1505931 h 2729893"/>
              <a:gd name="connsiteX145" fmla="*/ 1671722 w 1728872"/>
              <a:gd name="connsiteY145" fmla="*/ 1477356 h 2729893"/>
              <a:gd name="connsiteX146" fmla="*/ 1676485 w 1728872"/>
              <a:gd name="connsiteY146" fmla="*/ 1410681 h 2729893"/>
              <a:gd name="connsiteX147" fmla="*/ 1681247 w 1728872"/>
              <a:gd name="connsiteY147" fmla="*/ 1372581 h 2729893"/>
              <a:gd name="connsiteX148" fmla="*/ 1700297 w 1728872"/>
              <a:gd name="connsiteY148" fmla="*/ 1353531 h 2729893"/>
              <a:gd name="connsiteX149" fmla="*/ 1709822 w 1728872"/>
              <a:gd name="connsiteY149" fmla="*/ 1329718 h 2729893"/>
              <a:gd name="connsiteX150" fmla="*/ 1714585 w 1728872"/>
              <a:gd name="connsiteY150" fmla="*/ 1315431 h 2729893"/>
              <a:gd name="connsiteX151" fmla="*/ 1728872 w 1728872"/>
              <a:gd name="connsiteY151" fmla="*/ 1286856 h 2729893"/>
              <a:gd name="connsiteX152" fmla="*/ 1719347 w 1728872"/>
              <a:gd name="connsiteY152" fmla="*/ 1196368 h 2729893"/>
              <a:gd name="connsiteX153" fmla="*/ 1681247 w 1728872"/>
              <a:gd name="connsiteY153" fmla="*/ 1158268 h 2729893"/>
              <a:gd name="connsiteX154" fmla="*/ 1666960 w 1728872"/>
              <a:gd name="connsiteY154" fmla="*/ 1143981 h 2729893"/>
              <a:gd name="connsiteX155" fmla="*/ 1652672 w 1728872"/>
              <a:gd name="connsiteY155" fmla="*/ 1129693 h 2729893"/>
              <a:gd name="connsiteX156" fmla="*/ 1633622 w 1728872"/>
              <a:gd name="connsiteY156" fmla="*/ 1120168 h 2729893"/>
              <a:gd name="connsiteX157" fmla="*/ 1614572 w 1728872"/>
              <a:gd name="connsiteY157" fmla="*/ 1101118 h 2729893"/>
              <a:gd name="connsiteX158" fmla="*/ 1600285 w 1728872"/>
              <a:gd name="connsiteY158" fmla="*/ 1096356 h 2729893"/>
              <a:gd name="connsiteX159" fmla="*/ 1581235 w 1728872"/>
              <a:gd name="connsiteY159" fmla="*/ 1086831 h 2729893"/>
              <a:gd name="connsiteX160" fmla="*/ 1547897 w 1728872"/>
              <a:gd name="connsiteY160" fmla="*/ 1077306 h 2729893"/>
              <a:gd name="connsiteX161" fmla="*/ 1528847 w 1728872"/>
              <a:gd name="connsiteY161" fmla="*/ 1067781 h 2729893"/>
              <a:gd name="connsiteX162" fmla="*/ 1500272 w 1728872"/>
              <a:gd name="connsiteY162" fmla="*/ 1063018 h 2729893"/>
              <a:gd name="connsiteX163" fmla="*/ 1481222 w 1728872"/>
              <a:gd name="connsiteY163" fmla="*/ 1029681 h 2729893"/>
              <a:gd name="connsiteX164" fmla="*/ 1466935 w 1728872"/>
              <a:gd name="connsiteY164" fmla="*/ 986818 h 2729893"/>
              <a:gd name="connsiteX165" fmla="*/ 1457410 w 1728872"/>
              <a:gd name="connsiteY165" fmla="*/ 967768 h 2729893"/>
              <a:gd name="connsiteX166" fmla="*/ 1452647 w 1728872"/>
              <a:gd name="connsiteY166" fmla="*/ 953481 h 2729893"/>
              <a:gd name="connsiteX167" fmla="*/ 1443122 w 1728872"/>
              <a:gd name="connsiteY167" fmla="*/ 929668 h 2729893"/>
              <a:gd name="connsiteX168" fmla="*/ 1452647 w 1728872"/>
              <a:gd name="connsiteY168" fmla="*/ 867756 h 2729893"/>
              <a:gd name="connsiteX169" fmla="*/ 1462172 w 1728872"/>
              <a:gd name="connsiteY169" fmla="*/ 853468 h 2729893"/>
              <a:gd name="connsiteX170" fmla="*/ 1466935 w 1728872"/>
              <a:gd name="connsiteY170" fmla="*/ 839181 h 2729893"/>
              <a:gd name="connsiteX171" fmla="*/ 1500272 w 1728872"/>
              <a:gd name="connsiteY171" fmla="*/ 786793 h 2729893"/>
              <a:gd name="connsiteX172" fmla="*/ 1519322 w 1728872"/>
              <a:gd name="connsiteY172" fmla="*/ 739168 h 2729893"/>
              <a:gd name="connsiteX173" fmla="*/ 1528847 w 1728872"/>
              <a:gd name="connsiteY173" fmla="*/ 715356 h 2729893"/>
              <a:gd name="connsiteX174" fmla="*/ 1543135 w 1728872"/>
              <a:gd name="connsiteY174" fmla="*/ 701068 h 2729893"/>
              <a:gd name="connsiteX175" fmla="*/ 1562185 w 1728872"/>
              <a:gd name="connsiteY175" fmla="*/ 686781 h 2729893"/>
              <a:gd name="connsiteX176" fmla="*/ 1590760 w 1728872"/>
              <a:gd name="connsiteY176" fmla="*/ 643918 h 2729893"/>
              <a:gd name="connsiteX177" fmla="*/ 1600285 w 1728872"/>
              <a:gd name="connsiteY177" fmla="*/ 615343 h 2729893"/>
              <a:gd name="connsiteX178" fmla="*/ 1619335 w 1728872"/>
              <a:gd name="connsiteY178" fmla="*/ 586768 h 2729893"/>
              <a:gd name="connsiteX179" fmla="*/ 1614572 w 1728872"/>
              <a:gd name="connsiteY179" fmla="*/ 491518 h 2729893"/>
              <a:gd name="connsiteX180" fmla="*/ 1585997 w 1728872"/>
              <a:gd name="connsiteY180" fmla="*/ 467706 h 2729893"/>
              <a:gd name="connsiteX181" fmla="*/ 1571710 w 1728872"/>
              <a:gd name="connsiteY181" fmla="*/ 462943 h 2729893"/>
              <a:gd name="connsiteX182" fmla="*/ 1538372 w 1728872"/>
              <a:gd name="connsiteY182" fmla="*/ 448656 h 2729893"/>
              <a:gd name="connsiteX183" fmla="*/ 1533610 w 1728872"/>
              <a:gd name="connsiteY183" fmla="*/ 429606 h 2729893"/>
              <a:gd name="connsiteX184" fmla="*/ 1528847 w 1728872"/>
              <a:gd name="connsiteY184" fmla="*/ 343881 h 2729893"/>
              <a:gd name="connsiteX185" fmla="*/ 1514560 w 1728872"/>
              <a:gd name="connsiteY185" fmla="*/ 324831 h 2729893"/>
              <a:gd name="connsiteX186" fmla="*/ 1505035 w 1728872"/>
              <a:gd name="connsiteY186" fmla="*/ 310543 h 2729893"/>
              <a:gd name="connsiteX187" fmla="*/ 1485985 w 1728872"/>
              <a:gd name="connsiteY187" fmla="*/ 305781 h 2729893"/>
              <a:gd name="connsiteX188" fmla="*/ 1457410 w 1728872"/>
              <a:gd name="connsiteY188" fmla="*/ 296256 h 2729893"/>
              <a:gd name="connsiteX189" fmla="*/ 1481222 w 1728872"/>
              <a:gd name="connsiteY189" fmla="*/ 272443 h 2729893"/>
              <a:gd name="connsiteX190" fmla="*/ 1500272 w 1728872"/>
              <a:gd name="connsiteY190" fmla="*/ 234343 h 2729893"/>
              <a:gd name="connsiteX191" fmla="*/ 1514560 w 1728872"/>
              <a:gd name="connsiteY191" fmla="*/ 162906 h 2729893"/>
              <a:gd name="connsiteX192" fmla="*/ 1519322 w 1728872"/>
              <a:gd name="connsiteY192" fmla="*/ 139093 h 2729893"/>
              <a:gd name="connsiteX193" fmla="*/ 1524085 w 1728872"/>
              <a:gd name="connsiteY193" fmla="*/ 124806 h 2729893"/>
              <a:gd name="connsiteX194" fmla="*/ 1528847 w 1728872"/>
              <a:gd name="connsiteY194" fmla="*/ 105756 h 2729893"/>
              <a:gd name="connsiteX195" fmla="*/ 1547897 w 1728872"/>
              <a:gd name="connsiteY195" fmla="*/ 77181 h 2729893"/>
              <a:gd name="connsiteX196" fmla="*/ 1557422 w 1728872"/>
              <a:gd name="connsiteY196" fmla="*/ 62893 h 2729893"/>
              <a:gd name="connsiteX197" fmla="*/ 1538372 w 1728872"/>
              <a:gd name="connsiteY197" fmla="*/ 20031 h 2729893"/>
              <a:gd name="connsiteX0" fmla="*/ 1538372 w 1728872"/>
              <a:gd name="connsiteY0" fmla="*/ 20031 h 2729893"/>
              <a:gd name="connsiteX1" fmla="*/ 1485985 w 1728872"/>
              <a:gd name="connsiteY1" fmla="*/ 8125 h 2729893"/>
              <a:gd name="connsiteX2" fmla="*/ 1445503 w 1728872"/>
              <a:gd name="connsiteY2" fmla="*/ 3361 h 2729893"/>
              <a:gd name="connsiteX3" fmla="*/ 1338347 w 1728872"/>
              <a:gd name="connsiteY3" fmla="*/ 67656 h 2729893"/>
              <a:gd name="connsiteX4" fmla="*/ 1288341 w 1728872"/>
              <a:gd name="connsiteY4" fmla="*/ 122425 h 2729893"/>
              <a:gd name="connsiteX5" fmla="*/ 1221666 w 1728872"/>
              <a:gd name="connsiteY5" fmla="*/ 124805 h 2729893"/>
              <a:gd name="connsiteX6" fmla="*/ 1202616 w 1728872"/>
              <a:gd name="connsiteY6" fmla="*/ 146238 h 2729893"/>
              <a:gd name="connsiteX7" fmla="*/ 1138322 w 1728872"/>
              <a:gd name="connsiteY7" fmla="*/ 165288 h 2729893"/>
              <a:gd name="connsiteX8" fmla="*/ 1085935 w 1728872"/>
              <a:gd name="connsiteY8" fmla="*/ 243868 h 2729893"/>
              <a:gd name="connsiteX9" fmla="*/ 1059741 w 1728872"/>
              <a:gd name="connsiteY9" fmla="*/ 296256 h 2729893"/>
              <a:gd name="connsiteX10" fmla="*/ 966872 w 1728872"/>
              <a:gd name="connsiteY10" fmla="*/ 267681 h 2729893"/>
              <a:gd name="connsiteX11" fmla="*/ 909722 w 1728872"/>
              <a:gd name="connsiteY11" fmla="*/ 310543 h 2729893"/>
              <a:gd name="connsiteX12" fmla="*/ 885910 w 1728872"/>
              <a:gd name="connsiteY12" fmla="*/ 405793 h 2729893"/>
              <a:gd name="connsiteX13" fmla="*/ 854953 w 1728872"/>
              <a:gd name="connsiteY13" fmla="*/ 489137 h 2729893"/>
              <a:gd name="connsiteX14" fmla="*/ 769229 w 1728872"/>
              <a:gd name="connsiteY14" fmla="*/ 470086 h 2729893"/>
              <a:gd name="connsiteX15" fmla="*/ 716841 w 1728872"/>
              <a:gd name="connsiteY15" fmla="*/ 484375 h 2729893"/>
              <a:gd name="connsiteX16" fmla="*/ 681122 w 1728872"/>
              <a:gd name="connsiteY16" fmla="*/ 524857 h 2729893"/>
              <a:gd name="connsiteX17" fmla="*/ 633497 w 1728872"/>
              <a:gd name="connsiteY17" fmla="*/ 529619 h 2729893"/>
              <a:gd name="connsiteX18" fmla="*/ 631115 w 1728872"/>
              <a:gd name="connsiteY18" fmla="*/ 562956 h 2729893"/>
              <a:gd name="connsiteX19" fmla="*/ 595397 w 1728872"/>
              <a:gd name="connsiteY19" fmla="*/ 577244 h 2729893"/>
              <a:gd name="connsiteX20" fmla="*/ 581110 w 1728872"/>
              <a:gd name="connsiteY20" fmla="*/ 624868 h 2729893"/>
              <a:gd name="connsiteX21" fmla="*/ 564441 w 1728872"/>
              <a:gd name="connsiteY21" fmla="*/ 667731 h 2729893"/>
              <a:gd name="connsiteX22" fmla="*/ 514435 w 1728872"/>
              <a:gd name="connsiteY22" fmla="*/ 686781 h 2729893"/>
              <a:gd name="connsiteX23" fmla="*/ 535866 w 1728872"/>
              <a:gd name="connsiteY23" fmla="*/ 729643 h 2729893"/>
              <a:gd name="connsiteX24" fmla="*/ 571585 w 1728872"/>
              <a:gd name="connsiteY24" fmla="*/ 751075 h 2729893"/>
              <a:gd name="connsiteX25" fmla="*/ 595397 w 1728872"/>
              <a:gd name="connsiteY25" fmla="*/ 746313 h 2729893"/>
              <a:gd name="connsiteX26" fmla="*/ 616828 w 1728872"/>
              <a:gd name="connsiteY26" fmla="*/ 782031 h 2729893"/>
              <a:gd name="connsiteX27" fmla="*/ 604922 w 1728872"/>
              <a:gd name="connsiteY27" fmla="*/ 839181 h 2729893"/>
              <a:gd name="connsiteX28" fmla="*/ 635879 w 1728872"/>
              <a:gd name="connsiteY28" fmla="*/ 874900 h 2729893"/>
              <a:gd name="connsiteX29" fmla="*/ 588253 w 1728872"/>
              <a:gd name="connsiteY29" fmla="*/ 901094 h 2729893"/>
              <a:gd name="connsiteX30" fmla="*/ 566822 w 1728872"/>
              <a:gd name="connsiteY30" fmla="*/ 889186 h 2729893"/>
              <a:gd name="connsiteX31" fmla="*/ 566822 w 1728872"/>
              <a:gd name="connsiteY31" fmla="*/ 958243 h 2729893"/>
              <a:gd name="connsiteX32" fmla="*/ 509672 w 1728872"/>
              <a:gd name="connsiteY32" fmla="*/ 1005868 h 2729893"/>
              <a:gd name="connsiteX33" fmla="*/ 476335 w 1728872"/>
              <a:gd name="connsiteY33" fmla="*/ 986818 h 2729893"/>
              <a:gd name="connsiteX34" fmla="*/ 462047 w 1728872"/>
              <a:gd name="connsiteY34" fmla="*/ 1015393 h 2729893"/>
              <a:gd name="connsiteX35" fmla="*/ 488241 w 1728872"/>
              <a:gd name="connsiteY35" fmla="*/ 1053492 h 2729893"/>
              <a:gd name="connsiteX36" fmla="*/ 490622 w 1728872"/>
              <a:gd name="connsiteY36" fmla="*/ 1155887 h 2729893"/>
              <a:gd name="connsiteX37" fmla="*/ 452522 w 1728872"/>
              <a:gd name="connsiteY37" fmla="*/ 1215418 h 2729893"/>
              <a:gd name="connsiteX38" fmla="*/ 400134 w 1728872"/>
              <a:gd name="connsiteY38" fmla="*/ 1205893 h 2729893"/>
              <a:gd name="connsiteX39" fmla="*/ 385847 w 1728872"/>
              <a:gd name="connsiteY39" fmla="*/ 1258281 h 2729893"/>
              <a:gd name="connsiteX40" fmla="*/ 366798 w 1728872"/>
              <a:gd name="connsiteY40" fmla="*/ 1341624 h 2729893"/>
              <a:gd name="connsiteX41" fmla="*/ 290597 w 1728872"/>
              <a:gd name="connsiteY41" fmla="*/ 1401156 h 2729893"/>
              <a:gd name="connsiteX42" fmla="*/ 242972 w 1728872"/>
              <a:gd name="connsiteY42" fmla="*/ 1453543 h 2729893"/>
              <a:gd name="connsiteX43" fmla="*/ 209635 w 1728872"/>
              <a:gd name="connsiteY43" fmla="*/ 1496406 h 2729893"/>
              <a:gd name="connsiteX44" fmla="*/ 176297 w 1728872"/>
              <a:gd name="connsiteY44" fmla="*/ 1536886 h 2729893"/>
              <a:gd name="connsiteX45" fmla="*/ 112004 w 1728872"/>
              <a:gd name="connsiteY45" fmla="*/ 1591655 h 2729893"/>
              <a:gd name="connsiteX46" fmla="*/ 109622 w 1728872"/>
              <a:gd name="connsiteY46" fmla="*/ 1636899 h 2729893"/>
              <a:gd name="connsiteX47" fmla="*/ 71522 w 1728872"/>
              <a:gd name="connsiteY47" fmla="*/ 1677381 h 2729893"/>
              <a:gd name="connsiteX48" fmla="*/ 45329 w 1728872"/>
              <a:gd name="connsiteY48" fmla="*/ 1720243 h 2729893"/>
              <a:gd name="connsiteX49" fmla="*/ 35803 w 1728872"/>
              <a:gd name="connsiteY49" fmla="*/ 1763107 h 2729893"/>
              <a:gd name="connsiteX50" fmla="*/ 28660 w 1728872"/>
              <a:gd name="connsiteY50" fmla="*/ 1905981 h 2729893"/>
              <a:gd name="connsiteX51" fmla="*/ 57235 w 1728872"/>
              <a:gd name="connsiteY51" fmla="*/ 1958368 h 2729893"/>
              <a:gd name="connsiteX52" fmla="*/ 61997 w 1728872"/>
              <a:gd name="connsiteY52" fmla="*/ 1977418 h 2729893"/>
              <a:gd name="connsiteX53" fmla="*/ 23897 w 1728872"/>
              <a:gd name="connsiteY53" fmla="*/ 1977418 h 2729893"/>
              <a:gd name="connsiteX54" fmla="*/ 85 w 1728872"/>
              <a:gd name="connsiteY54" fmla="*/ 1982181 h 2729893"/>
              <a:gd name="connsiteX55" fmla="*/ 19135 w 1728872"/>
              <a:gd name="connsiteY55" fmla="*/ 2020281 h 2729893"/>
              <a:gd name="connsiteX56" fmla="*/ 33422 w 1728872"/>
              <a:gd name="connsiteY56" fmla="*/ 2206018 h 2729893"/>
              <a:gd name="connsiteX57" fmla="*/ 47710 w 1728872"/>
              <a:gd name="connsiteY57" fmla="*/ 2277456 h 2729893"/>
              <a:gd name="connsiteX58" fmla="*/ 66760 w 1728872"/>
              <a:gd name="connsiteY58" fmla="*/ 2301268 h 2729893"/>
              <a:gd name="connsiteX59" fmla="*/ 76285 w 1728872"/>
              <a:gd name="connsiteY59" fmla="*/ 2315556 h 2729893"/>
              <a:gd name="connsiteX60" fmla="*/ 104860 w 1728872"/>
              <a:gd name="connsiteY60" fmla="*/ 2329843 h 2729893"/>
              <a:gd name="connsiteX61" fmla="*/ 157247 w 1728872"/>
              <a:gd name="connsiteY61" fmla="*/ 2391756 h 2729893"/>
              <a:gd name="connsiteX62" fmla="*/ 171535 w 1728872"/>
              <a:gd name="connsiteY62" fmla="*/ 2425093 h 2729893"/>
              <a:gd name="connsiteX63" fmla="*/ 176297 w 1728872"/>
              <a:gd name="connsiteY63" fmla="*/ 2448906 h 2729893"/>
              <a:gd name="connsiteX64" fmla="*/ 190585 w 1728872"/>
              <a:gd name="connsiteY64" fmla="*/ 2467956 h 2729893"/>
              <a:gd name="connsiteX65" fmla="*/ 195347 w 1728872"/>
              <a:gd name="connsiteY65" fmla="*/ 2482243 h 2729893"/>
              <a:gd name="connsiteX66" fmla="*/ 204872 w 1728872"/>
              <a:gd name="connsiteY66" fmla="*/ 2501293 h 2729893"/>
              <a:gd name="connsiteX67" fmla="*/ 209635 w 1728872"/>
              <a:gd name="connsiteY67" fmla="*/ 2525106 h 2729893"/>
              <a:gd name="connsiteX68" fmla="*/ 233447 w 1728872"/>
              <a:gd name="connsiteY68" fmla="*/ 2567968 h 2729893"/>
              <a:gd name="connsiteX69" fmla="*/ 238210 w 1728872"/>
              <a:gd name="connsiteY69" fmla="*/ 2582256 h 2729893"/>
              <a:gd name="connsiteX70" fmla="*/ 262022 w 1728872"/>
              <a:gd name="connsiteY70" fmla="*/ 2606068 h 2729893"/>
              <a:gd name="connsiteX71" fmla="*/ 271547 w 1728872"/>
              <a:gd name="connsiteY71" fmla="*/ 2620356 h 2729893"/>
              <a:gd name="connsiteX72" fmla="*/ 300122 w 1728872"/>
              <a:gd name="connsiteY72" fmla="*/ 2625118 h 2729893"/>
              <a:gd name="connsiteX73" fmla="*/ 395372 w 1728872"/>
              <a:gd name="connsiteY73" fmla="*/ 2653693 h 2729893"/>
              <a:gd name="connsiteX74" fmla="*/ 395372 w 1728872"/>
              <a:gd name="connsiteY74" fmla="*/ 2653693 h 2729893"/>
              <a:gd name="connsiteX75" fmla="*/ 452522 w 1728872"/>
              <a:gd name="connsiteY75" fmla="*/ 2672743 h 2729893"/>
              <a:gd name="connsiteX76" fmla="*/ 476335 w 1728872"/>
              <a:gd name="connsiteY76" fmla="*/ 2682268 h 2729893"/>
              <a:gd name="connsiteX77" fmla="*/ 504910 w 1728872"/>
              <a:gd name="connsiteY77" fmla="*/ 2691793 h 2729893"/>
              <a:gd name="connsiteX78" fmla="*/ 552535 w 1728872"/>
              <a:gd name="connsiteY78" fmla="*/ 2701318 h 2729893"/>
              <a:gd name="connsiteX79" fmla="*/ 600160 w 1728872"/>
              <a:gd name="connsiteY79" fmla="*/ 2715606 h 2729893"/>
              <a:gd name="connsiteX80" fmla="*/ 628735 w 1728872"/>
              <a:gd name="connsiteY80" fmla="*/ 2725131 h 2729893"/>
              <a:gd name="connsiteX81" fmla="*/ 643022 w 1728872"/>
              <a:gd name="connsiteY81" fmla="*/ 2729893 h 2729893"/>
              <a:gd name="connsiteX82" fmla="*/ 652547 w 1728872"/>
              <a:gd name="connsiteY82" fmla="*/ 2663218 h 2729893"/>
              <a:gd name="connsiteX83" fmla="*/ 666835 w 1728872"/>
              <a:gd name="connsiteY83" fmla="*/ 2653693 h 2729893"/>
              <a:gd name="connsiteX84" fmla="*/ 695410 w 1728872"/>
              <a:gd name="connsiteY84" fmla="*/ 2644168 h 2729893"/>
              <a:gd name="connsiteX85" fmla="*/ 709697 w 1728872"/>
              <a:gd name="connsiteY85" fmla="*/ 2634643 h 2729893"/>
              <a:gd name="connsiteX86" fmla="*/ 738272 w 1728872"/>
              <a:gd name="connsiteY86" fmla="*/ 2625118 h 2729893"/>
              <a:gd name="connsiteX87" fmla="*/ 771610 w 1728872"/>
              <a:gd name="connsiteY87" fmla="*/ 2610831 h 2729893"/>
              <a:gd name="connsiteX88" fmla="*/ 800185 w 1728872"/>
              <a:gd name="connsiteY88" fmla="*/ 2587018 h 2729893"/>
              <a:gd name="connsiteX89" fmla="*/ 833522 w 1728872"/>
              <a:gd name="connsiteY89" fmla="*/ 2553681 h 2729893"/>
              <a:gd name="connsiteX90" fmla="*/ 895435 w 1728872"/>
              <a:gd name="connsiteY90" fmla="*/ 2534631 h 2729893"/>
              <a:gd name="connsiteX91" fmla="*/ 924010 w 1728872"/>
              <a:gd name="connsiteY91" fmla="*/ 2520343 h 2729893"/>
              <a:gd name="connsiteX92" fmla="*/ 962110 w 1728872"/>
              <a:gd name="connsiteY92" fmla="*/ 2510818 h 2729893"/>
              <a:gd name="connsiteX93" fmla="*/ 976397 w 1728872"/>
              <a:gd name="connsiteY93" fmla="*/ 2506056 h 2729893"/>
              <a:gd name="connsiteX94" fmla="*/ 995447 w 1728872"/>
              <a:gd name="connsiteY94" fmla="*/ 2501293 h 2729893"/>
              <a:gd name="connsiteX95" fmla="*/ 1014497 w 1728872"/>
              <a:gd name="connsiteY95" fmla="*/ 2491768 h 2729893"/>
              <a:gd name="connsiteX96" fmla="*/ 1062122 w 1728872"/>
              <a:gd name="connsiteY96" fmla="*/ 2482243 h 2729893"/>
              <a:gd name="connsiteX97" fmla="*/ 1066885 w 1728872"/>
              <a:gd name="connsiteY97" fmla="*/ 2463193 h 2729893"/>
              <a:gd name="connsiteX98" fmla="*/ 1109747 w 1728872"/>
              <a:gd name="connsiteY98" fmla="*/ 2448906 h 2729893"/>
              <a:gd name="connsiteX99" fmla="*/ 1114510 w 1728872"/>
              <a:gd name="connsiteY99" fmla="*/ 2429856 h 2729893"/>
              <a:gd name="connsiteX100" fmla="*/ 1109747 w 1728872"/>
              <a:gd name="connsiteY100" fmla="*/ 2415568 h 2729893"/>
              <a:gd name="connsiteX101" fmla="*/ 1081172 w 1728872"/>
              <a:gd name="connsiteY101" fmla="*/ 2377468 h 2729893"/>
              <a:gd name="connsiteX102" fmla="*/ 1071647 w 1728872"/>
              <a:gd name="connsiteY102" fmla="*/ 2363181 h 2729893"/>
              <a:gd name="connsiteX103" fmla="*/ 1038310 w 1728872"/>
              <a:gd name="connsiteY103" fmla="*/ 2320318 h 2729893"/>
              <a:gd name="connsiteX104" fmla="*/ 1066885 w 1728872"/>
              <a:gd name="connsiteY104" fmla="*/ 2253643 h 2729893"/>
              <a:gd name="connsiteX105" fmla="*/ 1081172 w 1728872"/>
              <a:gd name="connsiteY105" fmla="*/ 2248881 h 2729893"/>
              <a:gd name="connsiteX106" fmla="*/ 1100222 w 1728872"/>
              <a:gd name="connsiteY106" fmla="*/ 2234593 h 2729893"/>
              <a:gd name="connsiteX107" fmla="*/ 1114510 w 1728872"/>
              <a:gd name="connsiteY107" fmla="*/ 2225068 h 2729893"/>
              <a:gd name="connsiteX108" fmla="*/ 1128797 w 1728872"/>
              <a:gd name="connsiteY108" fmla="*/ 2210781 h 2729893"/>
              <a:gd name="connsiteX109" fmla="*/ 1138322 w 1728872"/>
              <a:gd name="connsiteY109" fmla="*/ 2186968 h 2729893"/>
              <a:gd name="connsiteX110" fmla="*/ 1157372 w 1728872"/>
              <a:gd name="connsiteY110" fmla="*/ 2158393 h 2729893"/>
              <a:gd name="connsiteX111" fmla="*/ 1176422 w 1728872"/>
              <a:gd name="connsiteY111" fmla="*/ 2129818 h 2729893"/>
              <a:gd name="connsiteX112" fmla="*/ 1190710 w 1728872"/>
              <a:gd name="connsiteY112" fmla="*/ 2120293 h 2729893"/>
              <a:gd name="connsiteX113" fmla="*/ 1309772 w 1728872"/>
              <a:gd name="connsiteY113" fmla="*/ 2110768 h 2729893"/>
              <a:gd name="connsiteX114" fmla="*/ 1324060 w 1728872"/>
              <a:gd name="connsiteY114" fmla="*/ 2091718 h 2729893"/>
              <a:gd name="connsiteX115" fmla="*/ 1333585 w 1728872"/>
              <a:gd name="connsiteY115" fmla="*/ 2063143 h 2729893"/>
              <a:gd name="connsiteX116" fmla="*/ 1357397 w 1728872"/>
              <a:gd name="connsiteY116" fmla="*/ 2053618 h 2729893"/>
              <a:gd name="connsiteX117" fmla="*/ 1405022 w 1728872"/>
              <a:gd name="connsiteY117" fmla="*/ 2044093 h 2729893"/>
              <a:gd name="connsiteX118" fmla="*/ 1395497 w 1728872"/>
              <a:gd name="connsiteY118" fmla="*/ 2020281 h 2729893"/>
              <a:gd name="connsiteX119" fmla="*/ 1419310 w 1728872"/>
              <a:gd name="connsiteY119" fmla="*/ 2015518 h 2729893"/>
              <a:gd name="connsiteX120" fmla="*/ 1476460 w 1728872"/>
              <a:gd name="connsiteY120" fmla="*/ 2001231 h 2729893"/>
              <a:gd name="connsiteX121" fmla="*/ 1490747 w 1728872"/>
              <a:gd name="connsiteY121" fmla="*/ 1996468 h 2729893"/>
              <a:gd name="connsiteX122" fmla="*/ 1528847 w 1728872"/>
              <a:gd name="connsiteY122" fmla="*/ 1991706 h 2729893"/>
              <a:gd name="connsiteX123" fmla="*/ 1543135 w 1728872"/>
              <a:gd name="connsiteY123" fmla="*/ 1967893 h 2729893"/>
              <a:gd name="connsiteX124" fmla="*/ 1552660 w 1728872"/>
              <a:gd name="connsiteY124" fmla="*/ 1915506 h 2729893"/>
              <a:gd name="connsiteX125" fmla="*/ 1595522 w 1728872"/>
              <a:gd name="connsiteY125" fmla="*/ 1905981 h 2729893"/>
              <a:gd name="connsiteX126" fmla="*/ 1605047 w 1728872"/>
              <a:gd name="connsiteY126" fmla="*/ 1891693 h 2729893"/>
              <a:gd name="connsiteX127" fmla="*/ 1609810 w 1728872"/>
              <a:gd name="connsiteY127" fmla="*/ 1877406 h 2729893"/>
              <a:gd name="connsiteX128" fmla="*/ 1628860 w 1728872"/>
              <a:gd name="connsiteY128" fmla="*/ 1863118 h 2729893"/>
              <a:gd name="connsiteX129" fmla="*/ 1657435 w 1728872"/>
              <a:gd name="connsiteY129" fmla="*/ 1834543 h 2729893"/>
              <a:gd name="connsiteX130" fmla="*/ 1647910 w 1728872"/>
              <a:gd name="connsiteY130" fmla="*/ 1791681 h 2729893"/>
              <a:gd name="connsiteX131" fmla="*/ 1624097 w 1728872"/>
              <a:gd name="connsiteY131" fmla="*/ 1763106 h 2729893"/>
              <a:gd name="connsiteX132" fmla="*/ 1581235 w 1728872"/>
              <a:gd name="connsiteY132" fmla="*/ 1715481 h 2729893"/>
              <a:gd name="connsiteX133" fmla="*/ 1562185 w 1728872"/>
              <a:gd name="connsiteY133" fmla="*/ 1710718 h 2729893"/>
              <a:gd name="connsiteX134" fmla="*/ 1547897 w 1728872"/>
              <a:gd name="connsiteY134" fmla="*/ 1677381 h 2729893"/>
              <a:gd name="connsiteX135" fmla="*/ 1585997 w 1728872"/>
              <a:gd name="connsiteY135" fmla="*/ 1653568 h 2729893"/>
              <a:gd name="connsiteX136" fmla="*/ 1619335 w 1728872"/>
              <a:gd name="connsiteY136" fmla="*/ 1639281 h 2729893"/>
              <a:gd name="connsiteX137" fmla="*/ 1652672 w 1728872"/>
              <a:gd name="connsiteY137" fmla="*/ 1629756 h 2729893"/>
              <a:gd name="connsiteX138" fmla="*/ 1681247 w 1728872"/>
              <a:gd name="connsiteY138" fmla="*/ 1620231 h 2729893"/>
              <a:gd name="connsiteX139" fmla="*/ 1695535 w 1728872"/>
              <a:gd name="connsiteY139" fmla="*/ 1601181 h 2729893"/>
              <a:gd name="connsiteX140" fmla="*/ 1705060 w 1728872"/>
              <a:gd name="connsiteY140" fmla="*/ 1586893 h 2729893"/>
              <a:gd name="connsiteX141" fmla="*/ 1700297 w 1728872"/>
              <a:gd name="connsiteY141" fmla="*/ 1544031 h 2729893"/>
              <a:gd name="connsiteX142" fmla="*/ 1686010 w 1728872"/>
              <a:gd name="connsiteY142" fmla="*/ 1524981 h 2729893"/>
              <a:gd name="connsiteX143" fmla="*/ 1681247 w 1728872"/>
              <a:gd name="connsiteY143" fmla="*/ 1505931 h 2729893"/>
              <a:gd name="connsiteX144" fmla="*/ 1671722 w 1728872"/>
              <a:gd name="connsiteY144" fmla="*/ 1477356 h 2729893"/>
              <a:gd name="connsiteX145" fmla="*/ 1676485 w 1728872"/>
              <a:gd name="connsiteY145" fmla="*/ 1410681 h 2729893"/>
              <a:gd name="connsiteX146" fmla="*/ 1681247 w 1728872"/>
              <a:gd name="connsiteY146" fmla="*/ 1372581 h 2729893"/>
              <a:gd name="connsiteX147" fmla="*/ 1700297 w 1728872"/>
              <a:gd name="connsiteY147" fmla="*/ 1353531 h 2729893"/>
              <a:gd name="connsiteX148" fmla="*/ 1709822 w 1728872"/>
              <a:gd name="connsiteY148" fmla="*/ 1329718 h 2729893"/>
              <a:gd name="connsiteX149" fmla="*/ 1714585 w 1728872"/>
              <a:gd name="connsiteY149" fmla="*/ 1315431 h 2729893"/>
              <a:gd name="connsiteX150" fmla="*/ 1728872 w 1728872"/>
              <a:gd name="connsiteY150" fmla="*/ 1286856 h 2729893"/>
              <a:gd name="connsiteX151" fmla="*/ 1719347 w 1728872"/>
              <a:gd name="connsiteY151" fmla="*/ 1196368 h 2729893"/>
              <a:gd name="connsiteX152" fmla="*/ 1681247 w 1728872"/>
              <a:gd name="connsiteY152" fmla="*/ 1158268 h 2729893"/>
              <a:gd name="connsiteX153" fmla="*/ 1666960 w 1728872"/>
              <a:gd name="connsiteY153" fmla="*/ 1143981 h 2729893"/>
              <a:gd name="connsiteX154" fmla="*/ 1652672 w 1728872"/>
              <a:gd name="connsiteY154" fmla="*/ 1129693 h 2729893"/>
              <a:gd name="connsiteX155" fmla="*/ 1633622 w 1728872"/>
              <a:gd name="connsiteY155" fmla="*/ 1120168 h 2729893"/>
              <a:gd name="connsiteX156" fmla="*/ 1614572 w 1728872"/>
              <a:gd name="connsiteY156" fmla="*/ 1101118 h 2729893"/>
              <a:gd name="connsiteX157" fmla="*/ 1600285 w 1728872"/>
              <a:gd name="connsiteY157" fmla="*/ 1096356 h 2729893"/>
              <a:gd name="connsiteX158" fmla="*/ 1581235 w 1728872"/>
              <a:gd name="connsiteY158" fmla="*/ 1086831 h 2729893"/>
              <a:gd name="connsiteX159" fmla="*/ 1547897 w 1728872"/>
              <a:gd name="connsiteY159" fmla="*/ 1077306 h 2729893"/>
              <a:gd name="connsiteX160" fmla="*/ 1528847 w 1728872"/>
              <a:gd name="connsiteY160" fmla="*/ 1067781 h 2729893"/>
              <a:gd name="connsiteX161" fmla="*/ 1500272 w 1728872"/>
              <a:gd name="connsiteY161" fmla="*/ 1063018 h 2729893"/>
              <a:gd name="connsiteX162" fmla="*/ 1481222 w 1728872"/>
              <a:gd name="connsiteY162" fmla="*/ 1029681 h 2729893"/>
              <a:gd name="connsiteX163" fmla="*/ 1466935 w 1728872"/>
              <a:gd name="connsiteY163" fmla="*/ 986818 h 2729893"/>
              <a:gd name="connsiteX164" fmla="*/ 1457410 w 1728872"/>
              <a:gd name="connsiteY164" fmla="*/ 967768 h 2729893"/>
              <a:gd name="connsiteX165" fmla="*/ 1452647 w 1728872"/>
              <a:gd name="connsiteY165" fmla="*/ 953481 h 2729893"/>
              <a:gd name="connsiteX166" fmla="*/ 1443122 w 1728872"/>
              <a:gd name="connsiteY166" fmla="*/ 929668 h 2729893"/>
              <a:gd name="connsiteX167" fmla="*/ 1452647 w 1728872"/>
              <a:gd name="connsiteY167" fmla="*/ 867756 h 2729893"/>
              <a:gd name="connsiteX168" fmla="*/ 1462172 w 1728872"/>
              <a:gd name="connsiteY168" fmla="*/ 853468 h 2729893"/>
              <a:gd name="connsiteX169" fmla="*/ 1466935 w 1728872"/>
              <a:gd name="connsiteY169" fmla="*/ 839181 h 2729893"/>
              <a:gd name="connsiteX170" fmla="*/ 1500272 w 1728872"/>
              <a:gd name="connsiteY170" fmla="*/ 786793 h 2729893"/>
              <a:gd name="connsiteX171" fmla="*/ 1519322 w 1728872"/>
              <a:gd name="connsiteY171" fmla="*/ 739168 h 2729893"/>
              <a:gd name="connsiteX172" fmla="*/ 1528847 w 1728872"/>
              <a:gd name="connsiteY172" fmla="*/ 715356 h 2729893"/>
              <a:gd name="connsiteX173" fmla="*/ 1543135 w 1728872"/>
              <a:gd name="connsiteY173" fmla="*/ 701068 h 2729893"/>
              <a:gd name="connsiteX174" fmla="*/ 1562185 w 1728872"/>
              <a:gd name="connsiteY174" fmla="*/ 686781 h 2729893"/>
              <a:gd name="connsiteX175" fmla="*/ 1590760 w 1728872"/>
              <a:gd name="connsiteY175" fmla="*/ 643918 h 2729893"/>
              <a:gd name="connsiteX176" fmla="*/ 1600285 w 1728872"/>
              <a:gd name="connsiteY176" fmla="*/ 615343 h 2729893"/>
              <a:gd name="connsiteX177" fmla="*/ 1619335 w 1728872"/>
              <a:gd name="connsiteY177" fmla="*/ 586768 h 2729893"/>
              <a:gd name="connsiteX178" fmla="*/ 1614572 w 1728872"/>
              <a:gd name="connsiteY178" fmla="*/ 491518 h 2729893"/>
              <a:gd name="connsiteX179" fmla="*/ 1585997 w 1728872"/>
              <a:gd name="connsiteY179" fmla="*/ 467706 h 2729893"/>
              <a:gd name="connsiteX180" fmla="*/ 1571710 w 1728872"/>
              <a:gd name="connsiteY180" fmla="*/ 462943 h 2729893"/>
              <a:gd name="connsiteX181" fmla="*/ 1538372 w 1728872"/>
              <a:gd name="connsiteY181" fmla="*/ 448656 h 2729893"/>
              <a:gd name="connsiteX182" fmla="*/ 1533610 w 1728872"/>
              <a:gd name="connsiteY182" fmla="*/ 429606 h 2729893"/>
              <a:gd name="connsiteX183" fmla="*/ 1528847 w 1728872"/>
              <a:gd name="connsiteY183" fmla="*/ 343881 h 2729893"/>
              <a:gd name="connsiteX184" fmla="*/ 1514560 w 1728872"/>
              <a:gd name="connsiteY184" fmla="*/ 324831 h 2729893"/>
              <a:gd name="connsiteX185" fmla="*/ 1505035 w 1728872"/>
              <a:gd name="connsiteY185" fmla="*/ 310543 h 2729893"/>
              <a:gd name="connsiteX186" fmla="*/ 1485985 w 1728872"/>
              <a:gd name="connsiteY186" fmla="*/ 305781 h 2729893"/>
              <a:gd name="connsiteX187" fmla="*/ 1457410 w 1728872"/>
              <a:gd name="connsiteY187" fmla="*/ 296256 h 2729893"/>
              <a:gd name="connsiteX188" fmla="*/ 1481222 w 1728872"/>
              <a:gd name="connsiteY188" fmla="*/ 272443 h 2729893"/>
              <a:gd name="connsiteX189" fmla="*/ 1500272 w 1728872"/>
              <a:gd name="connsiteY189" fmla="*/ 234343 h 2729893"/>
              <a:gd name="connsiteX190" fmla="*/ 1514560 w 1728872"/>
              <a:gd name="connsiteY190" fmla="*/ 162906 h 2729893"/>
              <a:gd name="connsiteX191" fmla="*/ 1519322 w 1728872"/>
              <a:gd name="connsiteY191" fmla="*/ 139093 h 2729893"/>
              <a:gd name="connsiteX192" fmla="*/ 1524085 w 1728872"/>
              <a:gd name="connsiteY192" fmla="*/ 124806 h 2729893"/>
              <a:gd name="connsiteX193" fmla="*/ 1528847 w 1728872"/>
              <a:gd name="connsiteY193" fmla="*/ 105756 h 2729893"/>
              <a:gd name="connsiteX194" fmla="*/ 1547897 w 1728872"/>
              <a:gd name="connsiteY194" fmla="*/ 77181 h 2729893"/>
              <a:gd name="connsiteX195" fmla="*/ 1557422 w 1728872"/>
              <a:gd name="connsiteY195" fmla="*/ 62893 h 2729893"/>
              <a:gd name="connsiteX196" fmla="*/ 1538372 w 1728872"/>
              <a:gd name="connsiteY196" fmla="*/ 20031 h 2729893"/>
              <a:gd name="connsiteX0" fmla="*/ 1538372 w 1728872"/>
              <a:gd name="connsiteY0" fmla="*/ 20031 h 2729893"/>
              <a:gd name="connsiteX1" fmla="*/ 1485985 w 1728872"/>
              <a:gd name="connsiteY1" fmla="*/ 8125 h 2729893"/>
              <a:gd name="connsiteX2" fmla="*/ 1445503 w 1728872"/>
              <a:gd name="connsiteY2" fmla="*/ 3361 h 2729893"/>
              <a:gd name="connsiteX3" fmla="*/ 1338347 w 1728872"/>
              <a:gd name="connsiteY3" fmla="*/ 67656 h 2729893"/>
              <a:gd name="connsiteX4" fmla="*/ 1288341 w 1728872"/>
              <a:gd name="connsiteY4" fmla="*/ 122425 h 2729893"/>
              <a:gd name="connsiteX5" fmla="*/ 1221666 w 1728872"/>
              <a:gd name="connsiteY5" fmla="*/ 124805 h 2729893"/>
              <a:gd name="connsiteX6" fmla="*/ 1202616 w 1728872"/>
              <a:gd name="connsiteY6" fmla="*/ 146238 h 2729893"/>
              <a:gd name="connsiteX7" fmla="*/ 1138322 w 1728872"/>
              <a:gd name="connsiteY7" fmla="*/ 165288 h 2729893"/>
              <a:gd name="connsiteX8" fmla="*/ 1085935 w 1728872"/>
              <a:gd name="connsiteY8" fmla="*/ 243868 h 2729893"/>
              <a:gd name="connsiteX9" fmla="*/ 1059741 w 1728872"/>
              <a:gd name="connsiteY9" fmla="*/ 296256 h 2729893"/>
              <a:gd name="connsiteX10" fmla="*/ 966872 w 1728872"/>
              <a:gd name="connsiteY10" fmla="*/ 267681 h 2729893"/>
              <a:gd name="connsiteX11" fmla="*/ 909722 w 1728872"/>
              <a:gd name="connsiteY11" fmla="*/ 310543 h 2729893"/>
              <a:gd name="connsiteX12" fmla="*/ 885910 w 1728872"/>
              <a:gd name="connsiteY12" fmla="*/ 405793 h 2729893"/>
              <a:gd name="connsiteX13" fmla="*/ 854953 w 1728872"/>
              <a:gd name="connsiteY13" fmla="*/ 489137 h 2729893"/>
              <a:gd name="connsiteX14" fmla="*/ 769229 w 1728872"/>
              <a:gd name="connsiteY14" fmla="*/ 470086 h 2729893"/>
              <a:gd name="connsiteX15" fmla="*/ 716841 w 1728872"/>
              <a:gd name="connsiteY15" fmla="*/ 484375 h 2729893"/>
              <a:gd name="connsiteX16" fmla="*/ 681122 w 1728872"/>
              <a:gd name="connsiteY16" fmla="*/ 524857 h 2729893"/>
              <a:gd name="connsiteX17" fmla="*/ 633497 w 1728872"/>
              <a:gd name="connsiteY17" fmla="*/ 529619 h 2729893"/>
              <a:gd name="connsiteX18" fmla="*/ 631115 w 1728872"/>
              <a:gd name="connsiteY18" fmla="*/ 562956 h 2729893"/>
              <a:gd name="connsiteX19" fmla="*/ 595397 w 1728872"/>
              <a:gd name="connsiteY19" fmla="*/ 577244 h 2729893"/>
              <a:gd name="connsiteX20" fmla="*/ 581110 w 1728872"/>
              <a:gd name="connsiteY20" fmla="*/ 624868 h 2729893"/>
              <a:gd name="connsiteX21" fmla="*/ 564441 w 1728872"/>
              <a:gd name="connsiteY21" fmla="*/ 667731 h 2729893"/>
              <a:gd name="connsiteX22" fmla="*/ 514435 w 1728872"/>
              <a:gd name="connsiteY22" fmla="*/ 686781 h 2729893"/>
              <a:gd name="connsiteX23" fmla="*/ 535866 w 1728872"/>
              <a:gd name="connsiteY23" fmla="*/ 729643 h 2729893"/>
              <a:gd name="connsiteX24" fmla="*/ 571585 w 1728872"/>
              <a:gd name="connsiteY24" fmla="*/ 751075 h 2729893"/>
              <a:gd name="connsiteX25" fmla="*/ 595397 w 1728872"/>
              <a:gd name="connsiteY25" fmla="*/ 746313 h 2729893"/>
              <a:gd name="connsiteX26" fmla="*/ 616828 w 1728872"/>
              <a:gd name="connsiteY26" fmla="*/ 782031 h 2729893"/>
              <a:gd name="connsiteX27" fmla="*/ 604922 w 1728872"/>
              <a:gd name="connsiteY27" fmla="*/ 839181 h 2729893"/>
              <a:gd name="connsiteX28" fmla="*/ 635879 w 1728872"/>
              <a:gd name="connsiteY28" fmla="*/ 874900 h 2729893"/>
              <a:gd name="connsiteX29" fmla="*/ 588253 w 1728872"/>
              <a:gd name="connsiteY29" fmla="*/ 901094 h 2729893"/>
              <a:gd name="connsiteX30" fmla="*/ 566822 w 1728872"/>
              <a:gd name="connsiteY30" fmla="*/ 889186 h 2729893"/>
              <a:gd name="connsiteX31" fmla="*/ 566822 w 1728872"/>
              <a:gd name="connsiteY31" fmla="*/ 958243 h 2729893"/>
              <a:gd name="connsiteX32" fmla="*/ 509672 w 1728872"/>
              <a:gd name="connsiteY32" fmla="*/ 1005868 h 2729893"/>
              <a:gd name="connsiteX33" fmla="*/ 476335 w 1728872"/>
              <a:gd name="connsiteY33" fmla="*/ 986818 h 2729893"/>
              <a:gd name="connsiteX34" fmla="*/ 462047 w 1728872"/>
              <a:gd name="connsiteY34" fmla="*/ 1015393 h 2729893"/>
              <a:gd name="connsiteX35" fmla="*/ 488241 w 1728872"/>
              <a:gd name="connsiteY35" fmla="*/ 1053492 h 2729893"/>
              <a:gd name="connsiteX36" fmla="*/ 490622 w 1728872"/>
              <a:gd name="connsiteY36" fmla="*/ 1155887 h 2729893"/>
              <a:gd name="connsiteX37" fmla="*/ 452522 w 1728872"/>
              <a:gd name="connsiteY37" fmla="*/ 1215418 h 2729893"/>
              <a:gd name="connsiteX38" fmla="*/ 400134 w 1728872"/>
              <a:gd name="connsiteY38" fmla="*/ 1205893 h 2729893"/>
              <a:gd name="connsiteX39" fmla="*/ 385847 w 1728872"/>
              <a:gd name="connsiteY39" fmla="*/ 1258281 h 2729893"/>
              <a:gd name="connsiteX40" fmla="*/ 366798 w 1728872"/>
              <a:gd name="connsiteY40" fmla="*/ 1341624 h 2729893"/>
              <a:gd name="connsiteX41" fmla="*/ 290597 w 1728872"/>
              <a:gd name="connsiteY41" fmla="*/ 1401156 h 2729893"/>
              <a:gd name="connsiteX42" fmla="*/ 242972 w 1728872"/>
              <a:gd name="connsiteY42" fmla="*/ 1453543 h 2729893"/>
              <a:gd name="connsiteX43" fmla="*/ 209635 w 1728872"/>
              <a:gd name="connsiteY43" fmla="*/ 1496406 h 2729893"/>
              <a:gd name="connsiteX44" fmla="*/ 176297 w 1728872"/>
              <a:gd name="connsiteY44" fmla="*/ 1536886 h 2729893"/>
              <a:gd name="connsiteX45" fmla="*/ 112004 w 1728872"/>
              <a:gd name="connsiteY45" fmla="*/ 1591655 h 2729893"/>
              <a:gd name="connsiteX46" fmla="*/ 109622 w 1728872"/>
              <a:gd name="connsiteY46" fmla="*/ 1636899 h 2729893"/>
              <a:gd name="connsiteX47" fmla="*/ 71522 w 1728872"/>
              <a:gd name="connsiteY47" fmla="*/ 1677381 h 2729893"/>
              <a:gd name="connsiteX48" fmla="*/ 45329 w 1728872"/>
              <a:gd name="connsiteY48" fmla="*/ 1720243 h 2729893"/>
              <a:gd name="connsiteX49" fmla="*/ 35803 w 1728872"/>
              <a:gd name="connsiteY49" fmla="*/ 1763107 h 2729893"/>
              <a:gd name="connsiteX50" fmla="*/ 38185 w 1728872"/>
              <a:gd name="connsiteY50" fmla="*/ 1894075 h 2729893"/>
              <a:gd name="connsiteX51" fmla="*/ 57235 w 1728872"/>
              <a:gd name="connsiteY51" fmla="*/ 1958368 h 2729893"/>
              <a:gd name="connsiteX52" fmla="*/ 61997 w 1728872"/>
              <a:gd name="connsiteY52" fmla="*/ 1977418 h 2729893"/>
              <a:gd name="connsiteX53" fmla="*/ 23897 w 1728872"/>
              <a:gd name="connsiteY53" fmla="*/ 1977418 h 2729893"/>
              <a:gd name="connsiteX54" fmla="*/ 85 w 1728872"/>
              <a:gd name="connsiteY54" fmla="*/ 1982181 h 2729893"/>
              <a:gd name="connsiteX55" fmla="*/ 19135 w 1728872"/>
              <a:gd name="connsiteY55" fmla="*/ 2020281 h 2729893"/>
              <a:gd name="connsiteX56" fmla="*/ 33422 w 1728872"/>
              <a:gd name="connsiteY56" fmla="*/ 2206018 h 2729893"/>
              <a:gd name="connsiteX57" fmla="*/ 47710 w 1728872"/>
              <a:gd name="connsiteY57" fmla="*/ 2277456 h 2729893"/>
              <a:gd name="connsiteX58" fmla="*/ 66760 w 1728872"/>
              <a:gd name="connsiteY58" fmla="*/ 2301268 h 2729893"/>
              <a:gd name="connsiteX59" fmla="*/ 76285 w 1728872"/>
              <a:gd name="connsiteY59" fmla="*/ 2315556 h 2729893"/>
              <a:gd name="connsiteX60" fmla="*/ 104860 w 1728872"/>
              <a:gd name="connsiteY60" fmla="*/ 2329843 h 2729893"/>
              <a:gd name="connsiteX61" fmla="*/ 157247 w 1728872"/>
              <a:gd name="connsiteY61" fmla="*/ 2391756 h 2729893"/>
              <a:gd name="connsiteX62" fmla="*/ 171535 w 1728872"/>
              <a:gd name="connsiteY62" fmla="*/ 2425093 h 2729893"/>
              <a:gd name="connsiteX63" fmla="*/ 176297 w 1728872"/>
              <a:gd name="connsiteY63" fmla="*/ 2448906 h 2729893"/>
              <a:gd name="connsiteX64" fmla="*/ 190585 w 1728872"/>
              <a:gd name="connsiteY64" fmla="*/ 2467956 h 2729893"/>
              <a:gd name="connsiteX65" fmla="*/ 195347 w 1728872"/>
              <a:gd name="connsiteY65" fmla="*/ 2482243 h 2729893"/>
              <a:gd name="connsiteX66" fmla="*/ 204872 w 1728872"/>
              <a:gd name="connsiteY66" fmla="*/ 2501293 h 2729893"/>
              <a:gd name="connsiteX67" fmla="*/ 209635 w 1728872"/>
              <a:gd name="connsiteY67" fmla="*/ 2525106 h 2729893"/>
              <a:gd name="connsiteX68" fmla="*/ 233447 w 1728872"/>
              <a:gd name="connsiteY68" fmla="*/ 2567968 h 2729893"/>
              <a:gd name="connsiteX69" fmla="*/ 238210 w 1728872"/>
              <a:gd name="connsiteY69" fmla="*/ 2582256 h 2729893"/>
              <a:gd name="connsiteX70" fmla="*/ 262022 w 1728872"/>
              <a:gd name="connsiteY70" fmla="*/ 2606068 h 2729893"/>
              <a:gd name="connsiteX71" fmla="*/ 271547 w 1728872"/>
              <a:gd name="connsiteY71" fmla="*/ 2620356 h 2729893"/>
              <a:gd name="connsiteX72" fmla="*/ 300122 w 1728872"/>
              <a:gd name="connsiteY72" fmla="*/ 2625118 h 2729893"/>
              <a:gd name="connsiteX73" fmla="*/ 395372 w 1728872"/>
              <a:gd name="connsiteY73" fmla="*/ 2653693 h 2729893"/>
              <a:gd name="connsiteX74" fmla="*/ 395372 w 1728872"/>
              <a:gd name="connsiteY74" fmla="*/ 2653693 h 2729893"/>
              <a:gd name="connsiteX75" fmla="*/ 452522 w 1728872"/>
              <a:gd name="connsiteY75" fmla="*/ 2672743 h 2729893"/>
              <a:gd name="connsiteX76" fmla="*/ 476335 w 1728872"/>
              <a:gd name="connsiteY76" fmla="*/ 2682268 h 2729893"/>
              <a:gd name="connsiteX77" fmla="*/ 504910 w 1728872"/>
              <a:gd name="connsiteY77" fmla="*/ 2691793 h 2729893"/>
              <a:gd name="connsiteX78" fmla="*/ 552535 w 1728872"/>
              <a:gd name="connsiteY78" fmla="*/ 2701318 h 2729893"/>
              <a:gd name="connsiteX79" fmla="*/ 600160 w 1728872"/>
              <a:gd name="connsiteY79" fmla="*/ 2715606 h 2729893"/>
              <a:gd name="connsiteX80" fmla="*/ 628735 w 1728872"/>
              <a:gd name="connsiteY80" fmla="*/ 2725131 h 2729893"/>
              <a:gd name="connsiteX81" fmla="*/ 643022 w 1728872"/>
              <a:gd name="connsiteY81" fmla="*/ 2729893 h 2729893"/>
              <a:gd name="connsiteX82" fmla="*/ 652547 w 1728872"/>
              <a:gd name="connsiteY82" fmla="*/ 2663218 h 2729893"/>
              <a:gd name="connsiteX83" fmla="*/ 666835 w 1728872"/>
              <a:gd name="connsiteY83" fmla="*/ 2653693 h 2729893"/>
              <a:gd name="connsiteX84" fmla="*/ 695410 w 1728872"/>
              <a:gd name="connsiteY84" fmla="*/ 2644168 h 2729893"/>
              <a:gd name="connsiteX85" fmla="*/ 709697 w 1728872"/>
              <a:gd name="connsiteY85" fmla="*/ 2634643 h 2729893"/>
              <a:gd name="connsiteX86" fmla="*/ 738272 w 1728872"/>
              <a:gd name="connsiteY86" fmla="*/ 2625118 h 2729893"/>
              <a:gd name="connsiteX87" fmla="*/ 771610 w 1728872"/>
              <a:gd name="connsiteY87" fmla="*/ 2610831 h 2729893"/>
              <a:gd name="connsiteX88" fmla="*/ 800185 w 1728872"/>
              <a:gd name="connsiteY88" fmla="*/ 2587018 h 2729893"/>
              <a:gd name="connsiteX89" fmla="*/ 833522 w 1728872"/>
              <a:gd name="connsiteY89" fmla="*/ 2553681 h 2729893"/>
              <a:gd name="connsiteX90" fmla="*/ 895435 w 1728872"/>
              <a:gd name="connsiteY90" fmla="*/ 2534631 h 2729893"/>
              <a:gd name="connsiteX91" fmla="*/ 924010 w 1728872"/>
              <a:gd name="connsiteY91" fmla="*/ 2520343 h 2729893"/>
              <a:gd name="connsiteX92" fmla="*/ 962110 w 1728872"/>
              <a:gd name="connsiteY92" fmla="*/ 2510818 h 2729893"/>
              <a:gd name="connsiteX93" fmla="*/ 976397 w 1728872"/>
              <a:gd name="connsiteY93" fmla="*/ 2506056 h 2729893"/>
              <a:gd name="connsiteX94" fmla="*/ 995447 w 1728872"/>
              <a:gd name="connsiteY94" fmla="*/ 2501293 h 2729893"/>
              <a:gd name="connsiteX95" fmla="*/ 1014497 w 1728872"/>
              <a:gd name="connsiteY95" fmla="*/ 2491768 h 2729893"/>
              <a:gd name="connsiteX96" fmla="*/ 1062122 w 1728872"/>
              <a:gd name="connsiteY96" fmla="*/ 2482243 h 2729893"/>
              <a:gd name="connsiteX97" fmla="*/ 1066885 w 1728872"/>
              <a:gd name="connsiteY97" fmla="*/ 2463193 h 2729893"/>
              <a:gd name="connsiteX98" fmla="*/ 1109747 w 1728872"/>
              <a:gd name="connsiteY98" fmla="*/ 2448906 h 2729893"/>
              <a:gd name="connsiteX99" fmla="*/ 1114510 w 1728872"/>
              <a:gd name="connsiteY99" fmla="*/ 2429856 h 2729893"/>
              <a:gd name="connsiteX100" fmla="*/ 1109747 w 1728872"/>
              <a:gd name="connsiteY100" fmla="*/ 2415568 h 2729893"/>
              <a:gd name="connsiteX101" fmla="*/ 1081172 w 1728872"/>
              <a:gd name="connsiteY101" fmla="*/ 2377468 h 2729893"/>
              <a:gd name="connsiteX102" fmla="*/ 1071647 w 1728872"/>
              <a:gd name="connsiteY102" fmla="*/ 2363181 h 2729893"/>
              <a:gd name="connsiteX103" fmla="*/ 1038310 w 1728872"/>
              <a:gd name="connsiteY103" fmla="*/ 2320318 h 2729893"/>
              <a:gd name="connsiteX104" fmla="*/ 1066885 w 1728872"/>
              <a:gd name="connsiteY104" fmla="*/ 2253643 h 2729893"/>
              <a:gd name="connsiteX105" fmla="*/ 1081172 w 1728872"/>
              <a:gd name="connsiteY105" fmla="*/ 2248881 h 2729893"/>
              <a:gd name="connsiteX106" fmla="*/ 1100222 w 1728872"/>
              <a:gd name="connsiteY106" fmla="*/ 2234593 h 2729893"/>
              <a:gd name="connsiteX107" fmla="*/ 1114510 w 1728872"/>
              <a:gd name="connsiteY107" fmla="*/ 2225068 h 2729893"/>
              <a:gd name="connsiteX108" fmla="*/ 1128797 w 1728872"/>
              <a:gd name="connsiteY108" fmla="*/ 2210781 h 2729893"/>
              <a:gd name="connsiteX109" fmla="*/ 1138322 w 1728872"/>
              <a:gd name="connsiteY109" fmla="*/ 2186968 h 2729893"/>
              <a:gd name="connsiteX110" fmla="*/ 1157372 w 1728872"/>
              <a:gd name="connsiteY110" fmla="*/ 2158393 h 2729893"/>
              <a:gd name="connsiteX111" fmla="*/ 1176422 w 1728872"/>
              <a:gd name="connsiteY111" fmla="*/ 2129818 h 2729893"/>
              <a:gd name="connsiteX112" fmla="*/ 1190710 w 1728872"/>
              <a:gd name="connsiteY112" fmla="*/ 2120293 h 2729893"/>
              <a:gd name="connsiteX113" fmla="*/ 1309772 w 1728872"/>
              <a:gd name="connsiteY113" fmla="*/ 2110768 h 2729893"/>
              <a:gd name="connsiteX114" fmla="*/ 1324060 w 1728872"/>
              <a:gd name="connsiteY114" fmla="*/ 2091718 h 2729893"/>
              <a:gd name="connsiteX115" fmla="*/ 1333585 w 1728872"/>
              <a:gd name="connsiteY115" fmla="*/ 2063143 h 2729893"/>
              <a:gd name="connsiteX116" fmla="*/ 1357397 w 1728872"/>
              <a:gd name="connsiteY116" fmla="*/ 2053618 h 2729893"/>
              <a:gd name="connsiteX117" fmla="*/ 1405022 w 1728872"/>
              <a:gd name="connsiteY117" fmla="*/ 2044093 h 2729893"/>
              <a:gd name="connsiteX118" fmla="*/ 1395497 w 1728872"/>
              <a:gd name="connsiteY118" fmla="*/ 2020281 h 2729893"/>
              <a:gd name="connsiteX119" fmla="*/ 1419310 w 1728872"/>
              <a:gd name="connsiteY119" fmla="*/ 2015518 h 2729893"/>
              <a:gd name="connsiteX120" fmla="*/ 1476460 w 1728872"/>
              <a:gd name="connsiteY120" fmla="*/ 2001231 h 2729893"/>
              <a:gd name="connsiteX121" fmla="*/ 1490747 w 1728872"/>
              <a:gd name="connsiteY121" fmla="*/ 1996468 h 2729893"/>
              <a:gd name="connsiteX122" fmla="*/ 1528847 w 1728872"/>
              <a:gd name="connsiteY122" fmla="*/ 1991706 h 2729893"/>
              <a:gd name="connsiteX123" fmla="*/ 1543135 w 1728872"/>
              <a:gd name="connsiteY123" fmla="*/ 1967893 h 2729893"/>
              <a:gd name="connsiteX124" fmla="*/ 1552660 w 1728872"/>
              <a:gd name="connsiteY124" fmla="*/ 1915506 h 2729893"/>
              <a:gd name="connsiteX125" fmla="*/ 1595522 w 1728872"/>
              <a:gd name="connsiteY125" fmla="*/ 1905981 h 2729893"/>
              <a:gd name="connsiteX126" fmla="*/ 1605047 w 1728872"/>
              <a:gd name="connsiteY126" fmla="*/ 1891693 h 2729893"/>
              <a:gd name="connsiteX127" fmla="*/ 1609810 w 1728872"/>
              <a:gd name="connsiteY127" fmla="*/ 1877406 h 2729893"/>
              <a:gd name="connsiteX128" fmla="*/ 1628860 w 1728872"/>
              <a:gd name="connsiteY128" fmla="*/ 1863118 h 2729893"/>
              <a:gd name="connsiteX129" fmla="*/ 1657435 w 1728872"/>
              <a:gd name="connsiteY129" fmla="*/ 1834543 h 2729893"/>
              <a:gd name="connsiteX130" fmla="*/ 1647910 w 1728872"/>
              <a:gd name="connsiteY130" fmla="*/ 1791681 h 2729893"/>
              <a:gd name="connsiteX131" fmla="*/ 1624097 w 1728872"/>
              <a:gd name="connsiteY131" fmla="*/ 1763106 h 2729893"/>
              <a:gd name="connsiteX132" fmla="*/ 1581235 w 1728872"/>
              <a:gd name="connsiteY132" fmla="*/ 1715481 h 2729893"/>
              <a:gd name="connsiteX133" fmla="*/ 1562185 w 1728872"/>
              <a:gd name="connsiteY133" fmla="*/ 1710718 h 2729893"/>
              <a:gd name="connsiteX134" fmla="*/ 1547897 w 1728872"/>
              <a:gd name="connsiteY134" fmla="*/ 1677381 h 2729893"/>
              <a:gd name="connsiteX135" fmla="*/ 1585997 w 1728872"/>
              <a:gd name="connsiteY135" fmla="*/ 1653568 h 2729893"/>
              <a:gd name="connsiteX136" fmla="*/ 1619335 w 1728872"/>
              <a:gd name="connsiteY136" fmla="*/ 1639281 h 2729893"/>
              <a:gd name="connsiteX137" fmla="*/ 1652672 w 1728872"/>
              <a:gd name="connsiteY137" fmla="*/ 1629756 h 2729893"/>
              <a:gd name="connsiteX138" fmla="*/ 1681247 w 1728872"/>
              <a:gd name="connsiteY138" fmla="*/ 1620231 h 2729893"/>
              <a:gd name="connsiteX139" fmla="*/ 1695535 w 1728872"/>
              <a:gd name="connsiteY139" fmla="*/ 1601181 h 2729893"/>
              <a:gd name="connsiteX140" fmla="*/ 1705060 w 1728872"/>
              <a:gd name="connsiteY140" fmla="*/ 1586893 h 2729893"/>
              <a:gd name="connsiteX141" fmla="*/ 1700297 w 1728872"/>
              <a:gd name="connsiteY141" fmla="*/ 1544031 h 2729893"/>
              <a:gd name="connsiteX142" fmla="*/ 1686010 w 1728872"/>
              <a:gd name="connsiteY142" fmla="*/ 1524981 h 2729893"/>
              <a:gd name="connsiteX143" fmla="*/ 1681247 w 1728872"/>
              <a:gd name="connsiteY143" fmla="*/ 1505931 h 2729893"/>
              <a:gd name="connsiteX144" fmla="*/ 1671722 w 1728872"/>
              <a:gd name="connsiteY144" fmla="*/ 1477356 h 2729893"/>
              <a:gd name="connsiteX145" fmla="*/ 1676485 w 1728872"/>
              <a:gd name="connsiteY145" fmla="*/ 1410681 h 2729893"/>
              <a:gd name="connsiteX146" fmla="*/ 1681247 w 1728872"/>
              <a:gd name="connsiteY146" fmla="*/ 1372581 h 2729893"/>
              <a:gd name="connsiteX147" fmla="*/ 1700297 w 1728872"/>
              <a:gd name="connsiteY147" fmla="*/ 1353531 h 2729893"/>
              <a:gd name="connsiteX148" fmla="*/ 1709822 w 1728872"/>
              <a:gd name="connsiteY148" fmla="*/ 1329718 h 2729893"/>
              <a:gd name="connsiteX149" fmla="*/ 1714585 w 1728872"/>
              <a:gd name="connsiteY149" fmla="*/ 1315431 h 2729893"/>
              <a:gd name="connsiteX150" fmla="*/ 1728872 w 1728872"/>
              <a:gd name="connsiteY150" fmla="*/ 1286856 h 2729893"/>
              <a:gd name="connsiteX151" fmla="*/ 1719347 w 1728872"/>
              <a:gd name="connsiteY151" fmla="*/ 1196368 h 2729893"/>
              <a:gd name="connsiteX152" fmla="*/ 1681247 w 1728872"/>
              <a:gd name="connsiteY152" fmla="*/ 1158268 h 2729893"/>
              <a:gd name="connsiteX153" fmla="*/ 1666960 w 1728872"/>
              <a:gd name="connsiteY153" fmla="*/ 1143981 h 2729893"/>
              <a:gd name="connsiteX154" fmla="*/ 1652672 w 1728872"/>
              <a:gd name="connsiteY154" fmla="*/ 1129693 h 2729893"/>
              <a:gd name="connsiteX155" fmla="*/ 1633622 w 1728872"/>
              <a:gd name="connsiteY155" fmla="*/ 1120168 h 2729893"/>
              <a:gd name="connsiteX156" fmla="*/ 1614572 w 1728872"/>
              <a:gd name="connsiteY156" fmla="*/ 1101118 h 2729893"/>
              <a:gd name="connsiteX157" fmla="*/ 1600285 w 1728872"/>
              <a:gd name="connsiteY157" fmla="*/ 1096356 h 2729893"/>
              <a:gd name="connsiteX158" fmla="*/ 1581235 w 1728872"/>
              <a:gd name="connsiteY158" fmla="*/ 1086831 h 2729893"/>
              <a:gd name="connsiteX159" fmla="*/ 1547897 w 1728872"/>
              <a:gd name="connsiteY159" fmla="*/ 1077306 h 2729893"/>
              <a:gd name="connsiteX160" fmla="*/ 1528847 w 1728872"/>
              <a:gd name="connsiteY160" fmla="*/ 1067781 h 2729893"/>
              <a:gd name="connsiteX161" fmla="*/ 1500272 w 1728872"/>
              <a:gd name="connsiteY161" fmla="*/ 1063018 h 2729893"/>
              <a:gd name="connsiteX162" fmla="*/ 1481222 w 1728872"/>
              <a:gd name="connsiteY162" fmla="*/ 1029681 h 2729893"/>
              <a:gd name="connsiteX163" fmla="*/ 1466935 w 1728872"/>
              <a:gd name="connsiteY163" fmla="*/ 986818 h 2729893"/>
              <a:gd name="connsiteX164" fmla="*/ 1457410 w 1728872"/>
              <a:gd name="connsiteY164" fmla="*/ 967768 h 2729893"/>
              <a:gd name="connsiteX165" fmla="*/ 1452647 w 1728872"/>
              <a:gd name="connsiteY165" fmla="*/ 953481 h 2729893"/>
              <a:gd name="connsiteX166" fmla="*/ 1443122 w 1728872"/>
              <a:gd name="connsiteY166" fmla="*/ 929668 h 2729893"/>
              <a:gd name="connsiteX167" fmla="*/ 1452647 w 1728872"/>
              <a:gd name="connsiteY167" fmla="*/ 867756 h 2729893"/>
              <a:gd name="connsiteX168" fmla="*/ 1462172 w 1728872"/>
              <a:gd name="connsiteY168" fmla="*/ 853468 h 2729893"/>
              <a:gd name="connsiteX169" fmla="*/ 1466935 w 1728872"/>
              <a:gd name="connsiteY169" fmla="*/ 839181 h 2729893"/>
              <a:gd name="connsiteX170" fmla="*/ 1500272 w 1728872"/>
              <a:gd name="connsiteY170" fmla="*/ 786793 h 2729893"/>
              <a:gd name="connsiteX171" fmla="*/ 1519322 w 1728872"/>
              <a:gd name="connsiteY171" fmla="*/ 739168 h 2729893"/>
              <a:gd name="connsiteX172" fmla="*/ 1528847 w 1728872"/>
              <a:gd name="connsiteY172" fmla="*/ 715356 h 2729893"/>
              <a:gd name="connsiteX173" fmla="*/ 1543135 w 1728872"/>
              <a:gd name="connsiteY173" fmla="*/ 701068 h 2729893"/>
              <a:gd name="connsiteX174" fmla="*/ 1562185 w 1728872"/>
              <a:gd name="connsiteY174" fmla="*/ 686781 h 2729893"/>
              <a:gd name="connsiteX175" fmla="*/ 1590760 w 1728872"/>
              <a:gd name="connsiteY175" fmla="*/ 643918 h 2729893"/>
              <a:gd name="connsiteX176" fmla="*/ 1600285 w 1728872"/>
              <a:gd name="connsiteY176" fmla="*/ 615343 h 2729893"/>
              <a:gd name="connsiteX177" fmla="*/ 1619335 w 1728872"/>
              <a:gd name="connsiteY177" fmla="*/ 586768 h 2729893"/>
              <a:gd name="connsiteX178" fmla="*/ 1614572 w 1728872"/>
              <a:gd name="connsiteY178" fmla="*/ 491518 h 2729893"/>
              <a:gd name="connsiteX179" fmla="*/ 1585997 w 1728872"/>
              <a:gd name="connsiteY179" fmla="*/ 467706 h 2729893"/>
              <a:gd name="connsiteX180" fmla="*/ 1571710 w 1728872"/>
              <a:gd name="connsiteY180" fmla="*/ 462943 h 2729893"/>
              <a:gd name="connsiteX181" fmla="*/ 1538372 w 1728872"/>
              <a:gd name="connsiteY181" fmla="*/ 448656 h 2729893"/>
              <a:gd name="connsiteX182" fmla="*/ 1533610 w 1728872"/>
              <a:gd name="connsiteY182" fmla="*/ 429606 h 2729893"/>
              <a:gd name="connsiteX183" fmla="*/ 1528847 w 1728872"/>
              <a:gd name="connsiteY183" fmla="*/ 343881 h 2729893"/>
              <a:gd name="connsiteX184" fmla="*/ 1514560 w 1728872"/>
              <a:gd name="connsiteY184" fmla="*/ 324831 h 2729893"/>
              <a:gd name="connsiteX185" fmla="*/ 1505035 w 1728872"/>
              <a:gd name="connsiteY185" fmla="*/ 310543 h 2729893"/>
              <a:gd name="connsiteX186" fmla="*/ 1485985 w 1728872"/>
              <a:gd name="connsiteY186" fmla="*/ 305781 h 2729893"/>
              <a:gd name="connsiteX187" fmla="*/ 1457410 w 1728872"/>
              <a:gd name="connsiteY187" fmla="*/ 296256 h 2729893"/>
              <a:gd name="connsiteX188" fmla="*/ 1481222 w 1728872"/>
              <a:gd name="connsiteY188" fmla="*/ 272443 h 2729893"/>
              <a:gd name="connsiteX189" fmla="*/ 1500272 w 1728872"/>
              <a:gd name="connsiteY189" fmla="*/ 234343 h 2729893"/>
              <a:gd name="connsiteX190" fmla="*/ 1514560 w 1728872"/>
              <a:gd name="connsiteY190" fmla="*/ 162906 h 2729893"/>
              <a:gd name="connsiteX191" fmla="*/ 1519322 w 1728872"/>
              <a:gd name="connsiteY191" fmla="*/ 139093 h 2729893"/>
              <a:gd name="connsiteX192" fmla="*/ 1524085 w 1728872"/>
              <a:gd name="connsiteY192" fmla="*/ 124806 h 2729893"/>
              <a:gd name="connsiteX193" fmla="*/ 1528847 w 1728872"/>
              <a:gd name="connsiteY193" fmla="*/ 105756 h 2729893"/>
              <a:gd name="connsiteX194" fmla="*/ 1547897 w 1728872"/>
              <a:gd name="connsiteY194" fmla="*/ 77181 h 2729893"/>
              <a:gd name="connsiteX195" fmla="*/ 1557422 w 1728872"/>
              <a:gd name="connsiteY195" fmla="*/ 62893 h 2729893"/>
              <a:gd name="connsiteX196" fmla="*/ 1538372 w 1728872"/>
              <a:gd name="connsiteY196" fmla="*/ 20031 h 2729893"/>
              <a:gd name="connsiteX0" fmla="*/ 1538372 w 1728872"/>
              <a:gd name="connsiteY0" fmla="*/ 20031 h 2729893"/>
              <a:gd name="connsiteX1" fmla="*/ 1485985 w 1728872"/>
              <a:gd name="connsiteY1" fmla="*/ 8125 h 2729893"/>
              <a:gd name="connsiteX2" fmla="*/ 1445503 w 1728872"/>
              <a:gd name="connsiteY2" fmla="*/ 3361 h 2729893"/>
              <a:gd name="connsiteX3" fmla="*/ 1338347 w 1728872"/>
              <a:gd name="connsiteY3" fmla="*/ 67656 h 2729893"/>
              <a:gd name="connsiteX4" fmla="*/ 1288341 w 1728872"/>
              <a:gd name="connsiteY4" fmla="*/ 122425 h 2729893"/>
              <a:gd name="connsiteX5" fmla="*/ 1221666 w 1728872"/>
              <a:gd name="connsiteY5" fmla="*/ 124805 h 2729893"/>
              <a:gd name="connsiteX6" fmla="*/ 1202616 w 1728872"/>
              <a:gd name="connsiteY6" fmla="*/ 146238 h 2729893"/>
              <a:gd name="connsiteX7" fmla="*/ 1138322 w 1728872"/>
              <a:gd name="connsiteY7" fmla="*/ 165288 h 2729893"/>
              <a:gd name="connsiteX8" fmla="*/ 1085935 w 1728872"/>
              <a:gd name="connsiteY8" fmla="*/ 243868 h 2729893"/>
              <a:gd name="connsiteX9" fmla="*/ 1059741 w 1728872"/>
              <a:gd name="connsiteY9" fmla="*/ 296256 h 2729893"/>
              <a:gd name="connsiteX10" fmla="*/ 966872 w 1728872"/>
              <a:gd name="connsiteY10" fmla="*/ 267681 h 2729893"/>
              <a:gd name="connsiteX11" fmla="*/ 909722 w 1728872"/>
              <a:gd name="connsiteY11" fmla="*/ 310543 h 2729893"/>
              <a:gd name="connsiteX12" fmla="*/ 885910 w 1728872"/>
              <a:gd name="connsiteY12" fmla="*/ 405793 h 2729893"/>
              <a:gd name="connsiteX13" fmla="*/ 854953 w 1728872"/>
              <a:gd name="connsiteY13" fmla="*/ 489137 h 2729893"/>
              <a:gd name="connsiteX14" fmla="*/ 769229 w 1728872"/>
              <a:gd name="connsiteY14" fmla="*/ 470086 h 2729893"/>
              <a:gd name="connsiteX15" fmla="*/ 716841 w 1728872"/>
              <a:gd name="connsiteY15" fmla="*/ 484375 h 2729893"/>
              <a:gd name="connsiteX16" fmla="*/ 681122 w 1728872"/>
              <a:gd name="connsiteY16" fmla="*/ 524857 h 2729893"/>
              <a:gd name="connsiteX17" fmla="*/ 633497 w 1728872"/>
              <a:gd name="connsiteY17" fmla="*/ 529619 h 2729893"/>
              <a:gd name="connsiteX18" fmla="*/ 631115 w 1728872"/>
              <a:gd name="connsiteY18" fmla="*/ 562956 h 2729893"/>
              <a:gd name="connsiteX19" fmla="*/ 595397 w 1728872"/>
              <a:gd name="connsiteY19" fmla="*/ 577244 h 2729893"/>
              <a:gd name="connsiteX20" fmla="*/ 581110 w 1728872"/>
              <a:gd name="connsiteY20" fmla="*/ 624868 h 2729893"/>
              <a:gd name="connsiteX21" fmla="*/ 564441 w 1728872"/>
              <a:gd name="connsiteY21" fmla="*/ 667731 h 2729893"/>
              <a:gd name="connsiteX22" fmla="*/ 514435 w 1728872"/>
              <a:gd name="connsiteY22" fmla="*/ 686781 h 2729893"/>
              <a:gd name="connsiteX23" fmla="*/ 535866 w 1728872"/>
              <a:gd name="connsiteY23" fmla="*/ 729643 h 2729893"/>
              <a:gd name="connsiteX24" fmla="*/ 571585 w 1728872"/>
              <a:gd name="connsiteY24" fmla="*/ 751075 h 2729893"/>
              <a:gd name="connsiteX25" fmla="*/ 595397 w 1728872"/>
              <a:gd name="connsiteY25" fmla="*/ 746313 h 2729893"/>
              <a:gd name="connsiteX26" fmla="*/ 616828 w 1728872"/>
              <a:gd name="connsiteY26" fmla="*/ 782031 h 2729893"/>
              <a:gd name="connsiteX27" fmla="*/ 604922 w 1728872"/>
              <a:gd name="connsiteY27" fmla="*/ 839181 h 2729893"/>
              <a:gd name="connsiteX28" fmla="*/ 635879 w 1728872"/>
              <a:gd name="connsiteY28" fmla="*/ 874900 h 2729893"/>
              <a:gd name="connsiteX29" fmla="*/ 588253 w 1728872"/>
              <a:gd name="connsiteY29" fmla="*/ 901094 h 2729893"/>
              <a:gd name="connsiteX30" fmla="*/ 566822 w 1728872"/>
              <a:gd name="connsiteY30" fmla="*/ 889186 h 2729893"/>
              <a:gd name="connsiteX31" fmla="*/ 566822 w 1728872"/>
              <a:gd name="connsiteY31" fmla="*/ 958243 h 2729893"/>
              <a:gd name="connsiteX32" fmla="*/ 509672 w 1728872"/>
              <a:gd name="connsiteY32" fmla="*/ 1005868 h 2729893"/>
              <a:gd name="connsiteX33" fmla="*/ 476335 w 1728872"/>
              <a:gd name="connsiteY33" fmla="*/ 986818 h 2729893"/>
              <a:gd name="connsiteX34" fmla="*/ 462047 w 1728872"/>
              <a:gd name="connsiteY34" fmla="*/ 1015393 h 2729893"/>
              <a:gd name="connsiteX35" fmla="*/ 488241 w 1728872"/>
              <a:gd name="connsiteY35" fmla="*/ 1053492 h 2729893"/>
              <a:gd name="connsiteX36" fmla="*/ 490622 w 1728872"/>
              <a:gd name="connsiteY36" fmla="*/ 1155887 h 2729893"/>
              <a:gd name="connsiteX37" fmla="*/ 452522 w 1728872"/>
              <a:gd name="connsiteY37" fmla="*/ 1215418 h 2729893"/>
              <a:gd name="connsiteX38" fmla="*/ 400134 w 1728872"/>
              <a:gd name="connsiteY38" fmla="*/ 1205893 h 2729893"/>
              <a:gd name="connsiteX39" fmla="*/ 385847 w 1728872"/>
              <a:gd name="connsiteY39" fmla="*/ 1258281 h 2729893"/>
              <a:gd name="connsiteX40" fmla="*/ 366798 w 1728872"/>
              <a:gd name="connsiteY40" fmla="*/ 1341624 h 2729893"/>
              <a:gd name="connsiteX41" fmla="*/ 290597 w 1728872"/>
              <a:gd name="connsiteY41" fmla="*/ 1401156 h 2729893"/>
              <a:gd name="connsiteX42" fmla="*/ 242972 w 1728872"/>
              <a:gd name="connsiteY42" fmla="*/ 1453543 h 2729893"/>
              <a:gd name="connsiteX43" fmla="*/ 209635 w 1728872"/>
              <a:gd name="connsiteY43" fmla="*/ 1496406 h 2729893"/>
              <a:gd name="connsiteX44" fmla="*/ 176297 w 1728872"/>
              <a:gd name="connsiteY44" fmla="*/ 1536886 h 2729893"/>
              <a:gd name="connsiteX45" fmla="*/ 112004 w 1728872"/>
              <a:gd name="connsiteY45" fmla="*/ 1591655 h 2729893"/>
              <a:gd name="connsiteX46" fmla="*/ 109622 w 1728872"/>
              <a:gd name="connsiteY46" fmla="*/ 1636899 h 2729893"/>
              <a:gd name="connsiteX47" fmla="*/ 71522 w 1728872"/>
              <a:gd name="connsiteY47" fmla="*/ 1677381 h 2729893"/>
              <a:gd name="connsiteX48" fmla="*/ 45329 w 1728872"/>
              <a:gd name="connsiteY48" fmla="*/ 1720243 h 2729893"/>
              <a:gd name="connsiteX49" fmla="*/ 35803 w 1728872"/>
              <a:gd name="connsiteY49" fmla="*/ 1763107 h 2729893"/>
              <a:gd name="connsiteX50" fmla="*/ 31041 w 1728872"/>
              <a:gd name="connsiteY50" fmla="*/ 1827400 h 2729893"/>
              <a:gd name="connsiteX51" fmla="*/ 38185 w 1728872"/>
              <a:gd name="connsiteY51" fmla="*/ 1894075 h 2729893"/>
              <a:gd name="connsiteX52" fmla="*/ 57235 w 1728872"/>
              <a:gd name="connsiteY52" fmla="*/ 1958368 h 2729893"/>
              <a:gd name="connsiteX53" fmla="*/ 61997 w 1728872"/>
              <a:gd name="connsiteY53" fmla="*/ 1977418 h 2729893"/>
              <a:gd name="connsiteX54" fmla="*/ 23897 w 1728872"/>
              <a:gd name="connsiteY54" fmla="*/ 1977418 h 2729893"/>
              <a:gd name="connsiteX55" fmla="*/ 85 w 1728872"/>
              <a:gd name="connsiteY55" fmla="*/ 1982181 h 2729893"/>
              <a:gd name="connsiteX56" fmla="*/ 19135 w 1728872"/>
              <a:gd name="connsiteY56" fmla="*/ 2020281 h 2729893"/>
              <a:gd name="connsiteX57" fmla="*/ 33422 w 1728872"/>
              <a:gd name="connsiteY57" fmla="*/ 2206018 h 2729893"/>
              <a:gd name="connsiteX58" fmla="*/ 47710 w 1728872"/>
              <a:gd name="connsiteY58" fmla="*/ 2277456 h 2729893"/>
              <a:gd name="connsiteX59" fmla="*/ 66760 w 1728872"/>
              <a:gd name="connsiteY59" fmla="*/ 2301268 h 2729893"/>
              <a:gd name="connsiteX60" fmla="*/ 76285 w 1728872"/>
              <a:gd name="connsiteY60" fmla="*/ 2315556 h 2729893"/>
              <a:gd name="connsiteX61" fmla="*/ 104860 w 1728872"/>
              <a:gd name="connsiteY61" fmla="*/ 2329843 h 2729893"/>
              <a:gd name="connsiteX62" fmla="*/ 157247 w 1728872"/>
              <a:gd name="connsiteY62" fmla="*/ 2391756 h 2729893"/>
              <a:gd name="connsiteX63" fmla="*/ 171535 w 1728872"/>
              <a:gd name="connsiteY63" fmla="*/ 2425093 h 2729893"/>
              <a:gd name="connsiteX64" fmla="*/ 176297 w 1728872"/>
              <a:gd name="connsiteY64" fmla="*/ 2448906 h 2729893"/>
              <a:gd name="connsiteX65" fmla="*/ 190585 w 1728872"/>
              <a:gd name="connsiteY65" fmla="*/ 2467956 h 2729893"/>
              <a:gd name="connsiteX66" fmla="*/ 195347 w 1728872"/>
              <a:gd name="connsiteY66" fmla="*/ 2482243 h 2729893"/>
              <a:gd name="connsiteX67" fmla="*/ 204872 w 1728872"/>
              <a:gd name="connsiteY67" fmla="*/ 2501293 h 2729893"/>
              <a:gd name="connsiteX68" fmla="*/ 209635 w 1728872"/>
              <a:gd name="connsiteY68" fmla="*/ 2525106 h 2729893"/>
              <a:gd name="connsiteX69" fmla="*/ 233447 w 1728872"/>
              <a:gd name="connsiteY69" fmla="*/ 2567968 h 2729893"/>
              <a:gd name="connsiteX70" fmla="*/ 238210 w 1728872"/>
              <a:gd name="connsiteY70" fmla="*/ 2582256 h 2729893"/>
              <a:gd name="connsiteX71" fmla="*/ 262022 w 1728872"/>
              <a:gd name="connsiteY71" fmla="*/ 2606068 h 2729893"/>
              <a:gd name="connsiteX72" fmla="*/ 271547 w 1728872"/>
              <a:gd name="connsiteY72" fmla="*/ 2620356 h 2729893"/>
              <a:gd name="connsiteX73" fmla="*/ 300122 w 1728872"/>
              <a:gd name="connsiteY73" fmla="*/ 2625118 h 2729893"/>
              <a:gd name="connsiteX74" fmla="*/ 395372 w 1728872"/>
              <a:gd name="connsiteY74" fmla="*/ 2653693 h 2729893"/>
              <a:gd name="connsiteX75" fmla="*/ 395372 w 1728872"/>
              <a:gd name="connsiteY75" fmla="*/ 2653693 h 2729893"/>
              <a:gd name="connsiteX76" fmla="*/ 452522 w 1728872"/>
              <a:gd name="connsiteY76" fmla="*/ 2672743 h 2729893"/>
              <a:gd name="connsiteX77" fmla="*/ 476335 w 1728872"/>
              <a:gd name="connsiteY77" fmla="*/ 2682268 h 2729893"/>
              <a:gd name="connsiteX78" fmla="*/ 504910 w 1728872"/>
              <a:gd name="connsiteY78" fmla="*/ 2691793 h 2729893"/>
              <a:gd name="connsiteX79" fmla="*/ 552535 w 1728872"/>
              <a:gd name="connsiteY79" fmla="*/ 2701318 h 2729893"/>
              <a:gd name="connsiteX80" fmla="*/ 600160 w 1728872"/>
              <a:gd name="connsiteY80" fmla="*/ 2715606 h 2729893"/>
              <a:gd name="connsiteX81" fmla="*/ 628735 w 1728872"/>
              <a:gd name="connsiteY81" fmla="*/ 2725131 h 2729893"/>
              <a:gd name="connsiteX82" fmla="*/ 643022 w 1728872"/>
              <a:gd name="connsiteY82" fmla="*/ 2729893 h 2729893"/>
              <a:gd name="connsiteX83" fmla="*/ 652547 w 1728872"/>
              <a:gd name="connsiteY83" fmla="*/ 2663218 h 2729893"/>
              <a:gd name="connsiteX84" fmla="*/ 666835 w 1728872"/>
              <a:gd name="connsiteY84" fmla="*/ 2653693 h 2729893"/>
              <a:gd name="connsiteX85" fmla="*/ 695410 w 1728872"/>
              <a:gd name="connsiteY85" fmla="*/ 2644168 h 2729893"/>
              <a:gd name="connsiteX86" fmla="*/ 709697 w 1728872"/>
              <a:gd name="connsiteY86" fmla="*/ 2634643 h 2729893"/>
              <a:gd name="connsiteX87" fmla="*/ 738272 w 1728872"/>
              <a:gd name="connsiteY87" fmla="*/ 2625118 h 2729893"/>
              <a:gd name="connsiteX88" fmla="*/ 771610 w 1728872"/>
              <a:gd name="connsiteY88" fmla="*/ 2610831 h 2729893"/>
              <a:gd name="connsiteX89" fmla="*/ 800185 w 1728872"/>
              <a:gd name="connsiteY89" fmla="*/ 2587018 h 2729893"/>
              <a:gd name="connsiteX90" fmla="*/ 833522 w 1728872"/>
              <a:gd name="connsiteY90" fmla="*/ 2553681 h 2729893"/>
              <a:gd name="connsiteX91" fmla="*/ 895435 w 1728872"/>
              <a:gd name="connsiteY91" fmla="*/ 2534631 h 2729893"/>
              <a:gd name="connsiteX92" fmla="*/ 924010 w 1728872"/>
              <a:gd name="connsiteY92" fmla="*/ 2520343 h 2729893"/>
              <a:gd name="connsiteX93" fmla="*/ 962110 w 1728872"/>
              <a:gd name="connsiteY93" fmla="*/ 2510818 h 2729893"/>
              <a:gd name="connsiteX94" fmla="*/ 976397 w 1728872"/>
              <a:gd name="connsiteY94" fmla="*/ 2506056 h 2729893"/>
              <a:gd name="connsiteX95" fmla="*/ 995447 w 1728872"/>
              <a:gd name="connsiteY95" fmla="*/ 2501293 h 2729893"/>
              <a:gd name="connsiteX96" fmla="*/ 1014497 w 1728872"/>
              <a:gd name="connsiteY96" fmla="*/ 2491768 h 2729893"/>
              <a:gd name="connsiteX97" fmla="*/ 1062122 w 1728872"/>
              <a:gd name="connsiteY97" fmla="*/ 2482243 h 2729893"/>
              <a:gd name="connsiteX98" fmla="*/ 1066885 w 1728872"/>
              <a:gd name="connsiteY98" fmla="*/ 2463193 h 2729893"/>
              <a:gd name="connsiteX99" fmla="*/ 1109747 w 1728872"/>
              <a:gd name="connsiteY99" fmla="*/ 2448906 h 2729893"/>
              <a:gd name="connsiteX100" fmla="*/ 1114510 w 1728872"/>
              <a:gd name="connsiteY100" fmla="*/ 2429856 h 2729893"/>
              <a:gd name="connsiteX101" fmla="*/ 1109747 w 1728872"/>
              <a:gd name="connsiteY101" fmla="*/ 2415568 h 2729893"/>
              <a:gd name="connsiteX102" fmla="*/ 1081172 w 1728872"/>
              <a:gd name="connsiteY102" fmla="*/ 2377468 h 2729893"/>
              <a:gd name="connsiteX103" fmla="*/ 1071647 w 1728872"/>
              <a:gd name="connsiteY103" fmla="*/ 2363181 h 2729893"/>
              <a:gd name="connsiteX104" fmla="*/ 1038310 w 1728872"/>
              <a:gd name="connsiteY104" fmla="*/ 2320318 h 2729893"/>
              <a:gd name="connsiteX105" fmla="*/ 1066885 w 1728872"/>
              <a:gd name="connsiteY105" fmla="*/ 2253643 h 2729893"/>
              <a:gd name="connsiteX106" fmla="*/ 1081172 w 1728872"/>
              <a:gd name="connsiteY106" fmla="*/ 2248881 h 2729893"/>
              <a:gd name="connsiteX107" fmla="*/ 1100222 w 1728872"/>
              <a:gd name="connsiteY107" fmla="*/ 2234593 h 2729893"/>
              <a:gd name="connsiteX108" fmla="*/ 1114510 w 1728872"/>
              <a:gd name="connsiteY108" fmla="*/ 2225068 h 2729893"/>
              <a:gd name="connsiteX109" fmla="*/ 1128797 w 1728872"/>
              <a:gd name="connsiteY109" fmla="*/ 2210781 h 2729893"/>
              <a:gd name="connsiteX110" fmla="*/ 1138322 w 1728872"/>
              <a:gd name="connsiteY110" fmla="*/ 2186968 h 2729893"/>
              <a:gd name="connsiteX111" fmla="*/ 1157372 w 1728872"/>
              <a:gd name="connsiteY111" fmla="*/ 2158393 h 2729893"/>
              <a:gd name="connsiteX112" fmla="*/ 1176422 w 1728872"/>
              <a:gd name="connsiteY112" fmla="*/ 2129818 h 2729893"/>
              <a:gd name="connsiteX113" fmla="*/ 1190710 w 1728872"/>
              <a:gd name="connsiteY113" fmla="*/ 2120293 h 2729893"/>
              <a:gd name="connsiteX114" fmla="*/ 1309772 w 1728872"/>
              <a:gd name="connsiteY114" fmla="*/ 2110768 h 2729893"/>
              <a:gd name="connsiteX115" fmla="*/ 1324060 w 1728872"/>
              <a:gd name="connsiteY115" fmla="*/ 2091718 h 2729893"/>
              <a:gd name="connsiteX116" fmla="*/ 1333585 w 1728872"/>
              <a:gd name="connsiteY116" fmla="*/ 2063143 h 2729893"/>
              <a:gd name="connsiteX117" fmla="*/ 1357397 w 1728872"/>
              <a:gd name="connsiteY117" fmla="*/ 2053618 h 2729893"/>
              <a:gd name="connsiteX118" fmla="*/ 1405022 w 1728872"/>
              <a:gd name="connsiteY118" fmla="*/ 2044093 h 2729893"/>
              <a:gd name="connsiteX119" fmla="*/ 1395497 w 1728872"/>
              <a:gd name="connsiteY119" fmla="*/ 2020281 h 2729893"/>
              <a:gd name="connsiteX120" fmla="*/ 1419310 w 1728872"/>
              <a:gd name="connsiteY120" fmla="*/ 2015518 h 2729893"/>
              <a:gd name="connsiteX121" fmla="*/ 1476460 w 1728872"/>
              <a:gd name="connsiteY121" fmla="*/ 2001231 h 2729893"/>
              <a:gd name="connsiteX122" fmla="*/ 1490747 w 1728872"/>
              <a:gd name="connsiteY122" fmla="*/ 1996468 h 2729893"/>
              <a:gd name="connsiteX123" fmla="*/ 1528847 w 1728872"/>
              <a:gd name="connsiteY123" fmla="*/ 1991706 h 2729893"/>
              <a:gd name="connsiteX124" fmla="*/ 1543135 w 1728872"/>
              <a:gd name="connsiteY124" fmla="*/ 1967893 h 2729893"/>
              <a:gd name="connsiteX125" fmla="*/ 1552660 w 1728872"/>
              <a:gd name="connsiteY125" fmla="*/ 1915506 h 2729893"/>
              <a:gd name="connsiteX126" fmla="*/ 1595522 w 1728872"/>
              <a:gd name="connsiteY126" fmla="*/ 1905981 h 2729893"/>
              <a:gd name="connsiteX127" fmla="*/ 1605047 w 1728872"/>
              <a:gd name="connsiteY127" fmla="*/ 1891693 h 2729893"/>
              <a:gd name="connsiteX128" fmla="*/ 1609810 w 1728872"/>
              <a:gd name="connsiteY128" fmla="*/ 1877406 h 2729893"/>
              <a:gd name="connsiteX129" fmla="*/ 1628860 w 1728872"/>
              <a:gd name="connsiteY129" fmla="*/ 1863118 h 2729893"/>
              <a:gd name="connsiteX130" fmla="*/ 1657435 w 1728872"/>
              <a:gd name="connsiteY130" fmla="*/ 1834543 h 2729893"/>
              <a:gd name="connsiteX131" fmla="*/ 1647910 w 1728872"/>
              <a:gd name="connsiteY131" fmla="*/ 1791681 h 2729893"/>
              <a:gd name="connsiteX132" fmla="*/ 1624097 w 1728872"/>
              <a:gd name="connsiteY132" fmla="*/ 1763106 h 2729893"/>
              <a:gd name="connsiteX133" fmla="*/ 1581235 w 1728872"/>
              <a:gd name="connsiteY133" fmla="*/ 1715481 h 2729893"/>
              <a:gd name="connsiteX134" fmla="*/ 1562185 w 1728872"/>
              <a:gd name="connsiteY134" fmla="*/ 1710718 h 2729893"/>
              <a:gd name="connsiteX135" fmla="*/ 1547897 w 1728872"/>
              <a:gd name="connsiteY135" fmla="*/ 1677381 h 2729893"/>
              <a:gd name="connsiteX136" fmla="*/ 1585997 w 1728872"/>
              <a:gd name="connsiteY136" fmla="*/ 1653568 h 2729893"/>
              <a:gd name="connsiteX137" fmla="*/ 1619335 w 1728872"/>
              <a:gd name="connsiteY137" fmla="*/ 1639281 h 2729893"/>
              <a:gd name="connsiteX138" fmla="*/ 1652672 w 1728872"/>
              <a:gd name="connsiteY138" fmla="*/ 1629756 h 2729893"/>
              <a:gd name="connsiteX139" fmla="*/ 1681247 w 1728872"/>
              <a:gd name="connsiteY139" fmla="*/ 1620231 h 2729893"/>
              <a:gd name="connsiteX140" fmla="*/ 1695535 w 1728872"/>
              <a:gd name="connsiteY140" fmla="*/ 1601181 h 2729893"/>
              <a:gd name="connsiteX141" fmla="*/ 1705060 w 1728872"/>
              <a:gd name="connsiteY141" fmla="*/ 1586893 h 2729893"/>
              <a:gd name="connsiteX142" fmla="*/ 1700297 w 1728872"/>
              <a:gd name="connsiteY142" fmla="*/ 1544031 h 2729893"/>
              <a:gd name="connsiteX143" fmla="*/ 1686010 w 1728872"/>
              <a:gd name="connsiteY143" fmla="*/ 1524981 h 2729893"/>
              <a:gd name="connsiteX144" fmla="*/ 1681247 w 1728872"/>
              <a:gd name="connsiteY144" fmla="*/ 1505931 h 2729893"/>
              <a:gd name="connsiteX145" fmla="*/ 1671722 w 1728872"/>
              <a:gd name="connsiteY145" fmla="*/ 1477356 h 2729893"/>
              <a:gd name="connsiteX146" fmla="*/ 1676485 w 1728872"/>
              <a:gd name="connsiteY146" fmla="*/ 1410681 h 2729893"/>
              <a:gd name="connsiteX147" fmla="*/ 1681247 w 1728872"/>
              <a:gd name="connsiteY147" fmla="*/ 1372581 h 2729893"/>
              <a:gd name="connsiteX148" fmla="*/ 1700297 w 1728872"/>
              <a:gd name="connsiteY148" fmla="*/ 1353531 h 2729893"/>
              <a:gd name="connsiteX149" fmla="*/ 1709822 w 1728872"/>
              <a:gd name="connsiteY149" fmla="*/ 1329718 h 2729893"/>
              <a:gd name="connsiteX150" fmla="*/ 1714585 w 1728872"/>
              <a:gd name="connsiteY150" fmla="*/ 1315431 h 2729893"/>
              <a:gd name="connsiteX151" fmla="*/ 1728872 w 1728872"/>
              <a:gd name="connsiteY151" fmla="*/ 1286856 h 2729893"/>
              <a:gd name="connsiteX152" fmla="*/ 1719347 w 1728872"/>
              <a:gd name="connsiteY152" fmla="*/ 1196368 h 2729893"/>
              <a:gd name="connsiteX153" fmla="*/ 1681247 w 1728872"/>
              <a:gd name="connsiteY153" fmla="*/ 1158268 h 2729893"/>
              <a:gd name="connsiteX154" fmla="*/ 1666960 w 1728872"/>
              <a:gd name="connsiteY154" fmla="*/ 1143981 h 2729893"/>
              <a:gd name="connsiteX155" fmla="*/ 1652672 w 1728872"/>
              <a:gd name="connsiteY155" fmla="*/ 1129693 h 2729893"/>
              <a:gd name="connsiteX156" fmla="*/ 1633622 w 1728872"/>
              <a:gd name="connsiteY156" fmla="*/ 1120168 h 2729893"/>
              <a:gd name="connsiteX157" fmla="*/ 1614572 w 1728872"/>
              <a:gd name="connsiteY157" fmla="*/ 1101118 h 2729893"/>
              <a:gd name="connsiteX158" fmla="*/ 1600285 w 1728872"/>
              <a:gd name="connsiteY158" fmla="*/ 1096356 h 2729893"/>
              <a:gd name="connsiteX159" fmla="*/ 1581235 w 1728872"/>
              <a:gd name="connsiteY159" fmla="*/ 1086831 h 2729893"/>
              <a:gd name="connsiteX160" fmla="*/ 1547897 w 1728872"/>
              <a:gd name="connsiteY160" fmla="*/ 1077306 h 2729893"/>
              <a:gd name="connsiteX161" fmla="*/ 1528847 w 1728872"/>
              <a:gd name="connsiteY161" fmla="*/ 1067781 h 2729893"/>
              <a:gd name="connsiteX162" fmla="*/ 1500272 w 1728872"/>
              <a:gd name="connsiteY162" fmla="*/ 1063018 h 2729893"/>
              <a:gd name="connsiteX163" fmla="*/ 1481222 w 1728872"/>
              <a:gd name="connsiteY163" fmla="*/ 1029681 h 2729893"/>
              <a:gd name="connsiteX164" fmla="*/ 1466935 w 1728872"/>
              <a:gd name="connsiteY164" fmla="*/ 986818 h 2729893"/>
              <a:gd name="connsiteX165" fmla="*/ 1457410 w 1728872"/>
              <a:gd name="connsiteY165" fmla="*/ 967768 h 2729893"/>
              <a:gd name="connsiteX166" fmla="*/ 1452647 w 1728872"/>
              <a:gd name="connsiteY166" fmla="*/ 953481 h 2729893"/>
              <a:gd name="connsiteX167" fmla="*/ 1443122 w 1728872"/>
              <a:gd name="connsiteY167" fmla="*/ 929668 h 2729893"/>
              <a:gd name="connsiteX168" fmla="*/ 1452647 w 1728872"/>
              <a:gd name="connsiteY168" fmla="*/ 867756 h 2729893"/>
              <a:gd name="connsiteX169" fmla="*/ 1462172 w 1728872"/>
              <a:gd name="connsiteY169" fmla="*/ 853468 h 2729893"/>
              <a:gd name="connsiteX170" fmla="*/ 1466935 w 1728872"/>
              <a:gd name="connsiteY170" fmla="*/ 839181 h 2729893"/>
              <a:gd name="connsiteX171" fmla="*/ 1500272 w 1728872"/>
              <a:gd name="connsiteY171" fmla="*/ 786793 h 2729893"/>
              <a:gd name="connsiteX172" fmla="*/ 1519322 w 1728872"/>
              <a:gd name="connsiteY172" fmla="*/ 739168 h 2729893"/>
              <a:gd name="connsiteX173" fmla="*/ 1528847 w 1728872"/>
              <a:gd name="connsiteY173" fmla="*/ 715356 h 2729893"/>
              <a:gd name="connsiteX174" fmla="*/ 1543135 w 1728872"/>
              <a:gd name="connsiteY174" fmla="*/ 701068 h 2729893"/>
              <a:gd name="connsiteX175" fmla="*/ 1562185 w 1728872"/>
              <a:gd name="connsiteY175" fmla="*/ 686781 h 2729893"/>
              <a:gd name="connsiteX176" fmla="*/ 1590760 w 1728872"/>
              <a:gd name="connsiteY176" fmla="*/ 643918 h 2729893"/>
              <a:gd name="connsiteX177" fmla="*/ 1600285 w 1728872"/>
              <a:gd name="connsiteY177" fmla="*/ 615343 h 2729893"/>
              <a:gd name="connsiteX178" fmla="*/ 1619335 w 1728872"/>
              <a:gd name="connsiteY178" fmla="*/ 586768 h 2729893"/>
              <a:gd name="connsiteX179" fmla="*/ 1614572 w 1728872"/>
              <a:gd name="connsiteY179" fmla="*/ 491518 h 2729893"/>
              <a:gd name="connsiteX180" fmla="*/ 1585997 w 1728872"/>
              <a:gd name="connsiteY180" fmla="*/ 467706 h 2729893"/>
              <a:gd name="connsiteX181" fmla="*/ 1571710 w 1728872"/>
              <a:gd name="connsiteY181" fmla="*/ 462943 h 2729893"/>
              <a:gd name="connsiteX182" fmla="*/ 1538372 w 1728872"/>
              <a:gd name="connsiteY182" fmla="*/ 448656 h 2729893"/>
              <a:gd name="connsiteX183" fmla="*/ 1533610 w 1728872"/>
              <a:gd name="connsiteY183" fmla="*/ 429606 h 2729893"/>
              <a:gd name="connsiteX184" fmla="*/ 1528847 w 1728872"/>
              <a:gd name="connsiteY184" fmla="*/ 343881 h 2729893"/>
              <a:gd name="connsiteX185" fmla="*/ 1514560 w 1728872"/>
              <a:gd name="connsiteY185" fmla="*/ 324831 h 2729893"/>
              <a:gd name="connsiteX186" fmla="*/ 1505035 w 1728872"/>
              <a:gd name="connsiteY186" fmla="*/ 310543 h 2729893"/>
              <a:gd name="connsiteX187" fmla="*/ 1485985 w 1728872"/>
              <a:gd name="connsiteY187" fmla="*/ 305781 h 2729893"/>
              <a:gd name="connsiteX188" fmla="*/ 1457410 w 1728872"/>
              <a:gd name="connsiteY188" fmla="*/ 296256 h 2729893"/>
              <a:gd name="connsiteX189" fmla="*/ 1481222 w 1728872"/>
              <a:gd name="connsiteY189" fmla="*/ 272443 h 2729893"/>
              <a:gd name="connsiteX190" fmla="*/ 1500272 w 1728872"/>
              <a:gd name="connsiteY190" fmla="*/ 234343 h 2729893"/>
              <a:gd name="connsiteX191" fmla="*/ 1514560 w 1728872"/>
              <a:gd name="connsiteY191" fmla="*/ 162906 h 2729893"/>
              <a:gd name="connsiteX192" fmla="*/ 1519322 w 1728872"/>
              <a:gd name="connsiteY192" fmla="*/ 139093 h 2729893"/>
              <a:gd name="connsiteX193" fmla="*/ 1524085 w 1728872"/>
              <a:gd name="connsiteY193" fmla="*/ 124806 h 2729893"/>
              <a:gd name="connsiteX194" fmla="*/ 1528847 w 1728872"/>
              <a:gd name="connsiteY194" fmla="*/ 105756 h 2729893"/>
              <a:gd name="connsiteX195" fmla="*/ 1547897 w 1728872"/>
              <a:gd name="connsiteY195" fmla="*/ 77181 h 2729893"/>
              <a:gd name="connsiteX196" fmla="*/ 1557422 w 1728872"/>
              <a:gd name="connsiteY196" fmla="*/ 62893 h 2729893"/>
              <a:gd name="connsiteX197" fmla="*/ 1538372 w 1728872"/>
              <a:gd name="connsiteY197" fmla="*/ 20031 h 2729893"/>
              <a:gd name="connsiteX0" fmla="*/ 1538372 w 1728872"/>
              <a:gd name="connsiteY0" fmla="*/ 20031 h 2729893"/>
              <a:gd name="connsiteX1" fmla="*/ 1485985 w 1728872"/>
              <a:gd name="connsiteY1" fmla="*/ 8125 h 2729893"/>
              <a:gd name="connsiteX2" fmla="*/ 1445503 w 1728872"/>
              <a:gd name="connsiteY2" fmla="*/ 3361 h 2729893"/>
              <a:gd name="connsiteX3" fmla="*/ 1338347 w 1728872"/>
              <a:gd name="connsiteY3" fmla="*/ 67656 h 2729893"/>
              <a:gd name="connsiteX4" fmla="*/ 1288341 w 1728872"/>
              <a:gd name="connsiteY4" fmla="*/ 122425 h 2729893"/>
              <a:gd name="connsiteX5" fmla="*/ 1221666 w 1728872"/>
              <a:gd name="connsiteY5" fmla="*/ 124805 h 2729893"/>
              <a:gd name="connsiteX6" fmla="*/ 1202616 w 1728872"/>
              <a:gd name="connsiteY6" fmla="*/ 146238 h 2729893"/>
              <a:gd name="connsiteX7" fmla="*/ 1138322 w 1728872"/>
              <a:gd name="connsiteY7" fmla="*/ 165288 h 2729893"/>
              <a:gd name="connsiteX8" fmla="*/ 1085935 w 1728872"/>
              <a:gd name="connsiteY8" fmla="*/ 243868 h 2729893"/>
              <a:gd name="connsiteX9" fmla="*/ 1059741 w 1728872"/>
              <a:gd name="connsiteY9" fmla="*/ 296256 h 2729893"/>
              <a:gd name="connsiteX10" fmla="*/ 966872 w 1728872"/>
              <a:gd name="connsiteY10" fmla="*/ 267681 h 2729893"/>
              <a:gd name="connsiteX11" fmla="*/ 909722 w 1728872"/>
              <a:gd name="connsiteY11" fmla="*/ 310543 h 2729893"/>
              <a:gd name="connsiteX12" fmla="*/ 885910 w 1728872"/>
              <a:gd name="connsiteY12" fmla="*/ 405793 h 2729893"/>
              <a:gd name="connsiteX13" fmla="*/ 854953 w 1728872"/>
              <a:gd name="connsiteY13" fmla="*/ 489137 h 2729893"/>
              <a:gd name="connsiteX14" fmla="*/ 769229 w 1728872"/>
              <a:gd name="connsiteY14" fmla="*/ 470086 h 2729893"/>
              <a:gd name="connsiteX15" fmla="*/ 716841 w 1728872"/>
              <a:gd name="connsiteY15" fmla="*/ 484375 h 2729893"/>
              <a:gd name="connsiteX16" fmla="*/ 681122 w 1728872"/>
              <a:gd name="connsiteY16" fmla="*/ 524857 h 2729893"/>
              <a:gd name="connsiteX17" fmla="*/ 633497 w 1728872"/>
              <a:gd name="connsiteY17" fmla="*/ 529619 h 2729893"/>
              <a:gd name="connsiteX18" fmla="*/ 631115 w 1728872"/>
              <a:gd name="connsiteY18" fmla="*/ 562956 h 2729893"/>
              <a:gd name="connsiteX19" fmla="*/ 595397 w 1728872"/>
              <a:gd name="connsiteY19" fmla="*/ 577244 h 2729893"/>
              <a:gd name="connsiteX20" fmla="*/ 581110 w 1728872"/>
              <a:gd name="connsiteY20" fmla="*/ 624868 h 2729893"/>
              <a:gd name="connsiteX21" fmla="*/ 564441 w 1728872"/>
              <a:gd name="connsiteY21" fmla="*/ 667731 h 2729893"/>
              <a:gd name="connsiteX22" fmla="*/ 514435 w 1728872"/>
              <a:gd name="connsiteY22" fmla="*/ 686781 h 2729893"/>
              <a:gd name="connsiteX23" fmla="*/ 535866 w 1728872"/>
              <a:gd name="connsiteY23" fmla="*/ 729643 h 2729893"/>
              <a:gd name="connsiteX24" fmla="*/ 571585 w 1728872"/>
              <a:gd name="connsiteY24" fmla="*/ 751075 h 2729893"/>
              <a:gd name="connsiteX25" fmla="*/ 595397 w 1728872"/>
              <a:gd name="connsiteY25" fmla="*/ 746313 h 2729893"/>
              <a:gd name="connsiteX26" fmla="*/ 616828 w 1728872"/>
              <a:gd name="connsiteY26" fmla="*/ 782031 h 2729893"/>
              <a:gd name="connsiteX27" fmla="*/ 604922 w 1728872"/>
              <a:gd name="connsiteY27" fmla="*/ 839181 h 2729893"/>
              <a:gd name="connsiteX28" fmla="*/ 635879 w 1728872"/>
              <a:gd name="connsiteY28" fmla="*/ 874900 h 2729893"/>
              <a:gd name="connsiteX29" fmla="*/ 588253 w 1728872"/>
              <a:gd name="connsiteY29" fmla="*/ 901094 h 2729893"/>
              <a:gd name="connsiteX30" fmla="*/ 566822 w 1728872"/>
              <a:gd name="connsiteY30" fmla="*/ 889186 h 2729893"/>
              <a:gd name="connsiteX31" fmla="*/ 566822 w 1728872"/>
              <a:gd name="connsiteY31" fmla="*/ 958243 h 2729893"/>
              <a:gd name="connsiteX32" fmla="*/ 509672 w 1728872"/>
              <a:gd name="connsiteY32" fmla="*/ 1005868 h 2729893"/>
              <a:gd name="connsiteX33" fmla="*/ 476335 w 1728872"/>
              <a:gd name="connsiteY33" fmla="*/ 986818 h 2729893"/>
              <a:gd name="connsiteX34" fmla="*/ 462047 w 1728872"/>
              <a:gd name="connsiteY34" fmla="*/ 1015393 h 2729893"/>
              <a:gd name="connsiteX35" fmla="*/ 488241 w 1728872"/>
              <a:gd name="connsiteY35" fmla="*/ 1053492 h 2729893"/>
              <a:gd name="connsiteX36" fmla="*/ 490622 w 1728872"/>
              <a:gd name="connsiteY36" fmla="*/ 1155887 h 2729893"/>
              <a:gd name="connsiteX37" fmla="*/ 452522 w 1728872"/>
              <a:gd name="connsiteY37" fmla="*/ 1215418 h 2729893"/>
              <a:gd name="connsiteX38" fmla="*/ 400134 w 1728872"/>
              <a:gd name="connsiteY38" fmla="*/ 1205893 h 2729893"/>
              <a:gd name="connsiteX39" fmla="*/ 385847 w 1728872"/>
              <a:gd name="connsiteY39" fmla="*/ 1258281 h 2729893"/>
              <a:gd name="connsiteX40" fmla="*/ 366798 w 1728872"/>
              <a:gd name="connsiteY40" fmla="*/ 1341624 h 2729893"/>
              <a:gd name="connsiteX41" fmla="*/ 290597 w 1728872"/>
              <a:gd name="connsiteY41" fmla="*/ 1401156 h 2729893"/>
              <a:gd name="connsiteX42" fmla="*/ 242972 w 1728872"/>
              <a:gd name="connsiteY42" fmla="*/ 1453543 h 2729893"/>
              <a:gd name="connsiteX43" fmla="*/ 209635 w 1728872"/>
              <a:gd name="connsiteY43" fmla="*/ 1496406 h 2729893"/>
              <a:gd name="connsiteX44" fmla="*/ 176297 w 1728872"/>
              <a:gd name="connsiteY44" fmla="*/ 1536886 h 2729893"/>
              <a:gd name="connsiteX45" fmla="*/ 112004 w 1728872"/>
              <a:gd name="connsiteY45" fmla="*/ 1591655 h 2729893"/>
              <a:gd name="connsiteX46" fmla="*/ 109622 w 1728872"/>
              <a:gd name="connsiteY46" fmla="*/ 1636899 h 2729893"/>
              <a:gd name="connsiteX47" fmla="*/ 71522 w 1728872"/>
              <a:gd name="connsiteY47" fmla="*/ 1677381 h 2729893"/>
              <a:gd name="connsiteX48" fmla="*/ 45329 w 1728872"/>
              <a:gd name="connsiteY48" fmla="*/ 1720243 h 2729893"/>
              <a:gd name="connsiteX49" fmla="*/ 35803 w 1728872"/>
              <a:gd name="connsiteY49" fmla="*/ 1763107 h 2729893"/>
              <a:gd name="connsiteX50" fmla="*/ 59616 w 1728872"/>
              <a:gd name="connsiteY50" fmla="*/ 1836925 h 2729893"/>
              <a:gd name="connsiteX51" fmla="*/ 38185 w 1728872"/>
              <a:gd name="connsiteY51" fmla="*/ 1894075 h 2729893"/>
              <a:gd name="connsiteX52" fmla="*/ 57235 w 1728872"/>
              <a:gd name="connsiteY52" fmla="*/ 1958368 h 2729893"/>
              <a:gd name="connsiteX53" fmla="*/ 61997 w 1728872"/>
              <a:gd name="connsiteY53" fmla="*/ 1977418 h 2729893"/>
              <a:gd name="connsiteX54" fmla="*/ 23897 w 1728872"/>
              <a:gd name="connsiteY54" fmla="*/ 1977418 h 2729893"/>
              <a:gd name="connsiteX55" fmla="*/ 85 w 1728872"/>
              <a:gd name="connsiteY55" fmla="*/ 1982181 h 2729893"/>
              <a:gd name="connsiteX56" fmla="*/ 19135 w 1728872"/>
              <a:gd name="connsiteY56" fmla="*/ 2020281 h 2729893"/>
              <a:gd name="connsiteX57" fmla="*/ 33422 w 1728872"/>
              <a:gd name="connsiteY57" fmla="*/ 2206018 h 2729893"/>
              <a:gd name="connsiteX58" fmla="*/ 47710 w 1728872"/>
              <a:gd name="connsiteY58" fmla="*/ 2277456 h 2729893"/>
              <a:gd name="connsiteX59" fmla="*/ 66760 w 1728872"/>
              <a:gd name="connsiteY59" fmla="*/ 2301268 h 2729893"/>
              <a:gd name="connsiteX60" fmla="*/ 76285 w 1728872"/>
              <a:gd name="connsiteY60" fmla="*/ 2315556 h 2729893"/>
              <a:gd name="connsiteX61" fmla="*/ 104860 w 1728872"/>
              <a:gd name="connsiteY61" fmla="*/ 2329843 h 2729893"/>
              <a:gd name="connsiteX62" fmla="*/ 157247 w 1728872"/>
              <a:gd name="connsiteY62" fmla="*/ 2391756 h 2729893"/>
              <a:gd name="connsiteX63" fmla="*/ 171535 w 1728872"/>
              <a:gd name="connsiteY63" fmla="*/ 2425093 h 2729893"/>
              <a:gd name="connsiteX64" fmla="*/ 176297 w 1728872"/>
              <a:gd name="connsiteY64" fmla="*/ 2448906 h 2729893"/>
              <a:gd name="connsiteX65" fmla="*/ 190585 w 1728872"/>
              <a:gd name="connsiteY65" fmla="*/ 2467956 h 2729893"/>
              <a:gd name="connsiteX66" fmla="*/ 195347 w 1728872"/>
              <a:gd name="connsiteY66" fmla="*/ 2482243 h 2729893"/>
              <a:gd name="connsiteX67" fmla="*/ 204872 w 1728872"/>
              <a:gd name="connsiteY67" fmla="*/ 2501293 h 2729893"/>
              <a:gd name="connsiteX68" fmla="*/ 209635 w 1728872"/>
              <a:gd name="connsiteY68" fmla="*/ 2525106 h 2729893"/>
              <a:gd name="connsiteX69" fmla="*/ 233447 w 1728872"/>
              <a:gd name="connsiteY69" fmla="*/ 2567968 h 2729893"/>
              <a:gd name="connsiteX70" fmla="*/ 238210 w 1728872"/>
              <a:gd name="connsiteY70" fmla="*/ 2582256 h 2729893"/>
              <a:gd name="connsiteX71" fmla="*/ 262022 w 1728872"/>
              <a:gd name="connsiteY71" fmla="*/ 2606068 h 2729893"/>
              <a:gd name="connsiteX72" fmla="*/ 271547 w 1728872"/>
              <a:gd name="connsiteY72" fmla="*/ 2620356 h 2729893"/>
              <a:gd name="connsiteX73" fmla="*/ 300122 w 1728872"/>
              <a:gd name="connsiteY73" fmla="*/ 2625118 h 2729893"/>
              <a:gd name="connsiteX74" fmla="*/ 395372 w 1728872"/>
              <a:gd name="connsiteY74" fmla="*/ 2653693 h 2729893"/>
              <a:gd name="connsiteX75" fmla="*/ 395372 w 1728872"/>
              <a:gd name="connsiteY75" fmla="*/ 2653693 h 2729893"/>
              <a:gd name="connsiteX76" fmla="*/ 452522 w 1728872"/>
              <a:gd name="connsiteY76" fmla="*/ 2672743 h 2729893"/>
              <a:gd name="connsiteX77" fmla="*/ 476335 w 1728872"/>
              <a:gd name="connsiteY77" fmla="*/ 2682268 h 2729893"/>
              <a:gd name="connsiteX78" fmla="*/ 504910 w 1728872"/>
              <a:gd name="connsiteY78" fmla="*/ 2691793 h 2729893"/>
              <a:gd name="connsiteX79" fmla="*/ 552535 w 1728872"/>
              <a:gd name="connsiteY79" fmla="*/ 2701318 h 2729893"/>
              <a:gd name="connsiteX80" fmla="*/ 600160 w 1728872"/>
              <a:gd name="connsiteY80" fmla="*/ 2715606 h 2729893"/>
              <a:gd name="connsiteX81" fmla="*/ 628735 w 1728872"/>
              <a:gd name="connsiteY81" fmla="*/ 2725131 h 2729893"/>
              <a:gd name="connsiteX82" fmla="*/ 643022 w 1728872"/>
              <a:gd name="connsiteY82" fmla="*/ 2729893 h 2729893"/>
              <a:gd name="connsiteX83" fmla="*/ 652547 w 1728872"/>
              <a:gd name="connsiteY83" fmla="*/ 2663218 h 2729893"/>
              <a:gd name="connsiteX84" fmla="*/ 666835 w 1728872"/>
              <a:gd name="connsiteY84" fmla="*/ 2653693 h 2729893"/>
              <a:gd name="connsiteX85" fmla="*/ 695410 w 1728872"/>
              <a:gd name="connsiteY85" fmla="*/ 2644168 h 2729893"/>
              <a:gd name="connsiteX86" fmla="*/ 709697 w 1728872"/>
              <a:gd name="connsiteY86" fmla="*/ 2634643 h 2729893"/>
              <a:gd name="connsiteX87" fmla="*/ 738272 w 1728872"/>
              <a:gd name="connsiteY87" fmla="*/ 2625118 h 2729893"/>
              <a:gd name="connsiteX88" fmla="*/ 771610 w 1728872"/>
              <a:gd name="connsiteY88" fmla="*/ 2610831 h 2729893"/>
              <a:gd name="connsiteX89" fmla="*/ 800185 w 1728872"/>
              <a:gd name="connsiteY89" fmla="*/ 2587018 h 2729893"/>
              <a:gd name="connsiteX90" fmla="*/ 833522 w 1728872"/>
              <a:gd name="connsiteY90" fmla="*/ 2553681 h 2729893"/>
              <a:gd name="connsiteX91" fmla="*/ 895435 w 1728872"/>
              <a:gd name="connsiteY91" fmla="*/ 2534631 h 2729893"/>
              <a:gd name="connsiteX92" fmla="*/ 924010 w 1728872"/>
              <a:gd name="connsiteY92" fmla="*/ 2520343 h 2729893"/>
              <a:gd name="connsiteX93" fmla="*/ 962110 w 1728872"/>
              <a:gd name="connsiteY93" fmla="*/ 2510818 h 2729893"/>
              <a:gd name="connsiteX94" fmla="*/ 976397 w 1728872"/>
              <a:gd name="connsiteY94" fmla="*/ 2506056 h 2729893"/>
              <a:gd name="connsiteX95" fmla="*/ 995447 w 1728872"/>
              <a:gd name="connsiteY95" fmla="*/ 2501293 h 2729893"/>
              <a:gd name="connsiteX96" fmla="*/ 1014497 w 1728872"/>
              <a:gd name="connsiteY96" fmla="*/ 2491768 h 2729893"/>
              <a:gd name="connsiteX97" fmla="*/ 1062122 w 1728872"/>
              <a:gd name="connsiteY97" fmla="*/ 2482243 h 2729893"/>
              <a:gd name="connsiteX98" fmla="*/ 1066885 w 1728872"/>
              <a:gd name="connsiteY98" fmla="*/ 2463193 h 2729893"/>
              <a:gd name="connsiteX99" fmla="*/ 1109747 w 1728872"/>
              <a:gd name="connsiteY99" fmla="*/ 2448906 h 2729893"/>
              <a:gd name="connsiteX100" fmla="*/ 1114510 w 1728872"/>
              <a:gd name="connsiteY100" fmla="*/ 2429856 h 2729893"/>
              <a:gd name="connsiteX101" fmla="*/ 1109747 w 1728872"/>
              <a:gd name="connsiteY101" fmla="*/ 2415568 h 2729893"/>
              <a:gd name="connsiteX102" fmla="*/ 1081172 w 1728872"/>
              <a:gd name="connsiteY102" fmla="*/ 2377468 h 2729893"/>
              <a:gd name="connsiteX103" fmla="*/ 1071647 w 1728872"/>
              <a:gd name="connsiteY103" fmla="*/ 2363181 h 2729893"/>
              <a:gd name="connsiteX104" fmla="*/ 1038310 w 1728872"/>
              <a:gd name="connsiteY104" fmla="*/ 2320318 h 2729893"/>
              <a:gd name="connsiteX105" fmla="*/ 1066885 w 1728872"/>
              <a:gd name="connsiteY105" fmla="*/ 2253643 h 2729893"/>
              <a:gd name="connsiteX106" fmla="*/ 1081172 w 1728872"/>
              <a:gd name="connsiteY106" fmla="*/ 2248881 h 2729893"/>
              <a:gd name="connsiteX107" fmla="*/ 1100222 w 1728872"/>
              <a:gd name="connsiteY107" fmla="*/ 2234593 h 2729893"/>
              <a:gd name="connsiteX108" fmla="*/ 1114510 w 1728872"/>
              <a:gd name="connsiteY108" fmla="*/ 2225068 h 2729893"/>
              <a:gd name="connsiteX109" fmla="*/ 1128797 w 1728872"/>
              <a:gd name="connsiteY109" fmla="*/ 2210781 h 2729893"/>
              <a:gd name="connsiteX110" fmla="*/ 1138322 w 1728872"/>
              <a:gd name="connsiteY110" fmla="*/ 2186968 h 2729893"/>
              <a:gd name="connsiteX111" fmla="*/ 1157372 w 1728872"/>
              <a:gd name="connsiteY111" fmla="*/ 2158393 h 2729893"/>
              <a:gd name="connsiteX112" fmla="*/ 1176422 w 1728872"/>
              <a:gd name="connsiteY112" fmla="*/ 2129818 h 2729893"/>
              <a:gd name="connsiteX113" fmla="*/ 1190710 w 1728872"/>
              <a:gd name="connsiteY113" fmla="*/ 2120293 h 2729893"/>
              <a:gd name="connsiteX114" fmla="*/ 1309772 w 1728872"/>
              <a:gd name="connsiteY114" fmla="*/ 2110768 h 2729893"/>
              <a:gd name="connsiteX115" fmla="*/ 1324060 w 1728872"/>
              <a:gd name="connsiteY115" fmla="*/ 2091718 h 2729893"/>
              <a:gd name="connsiteX116" fmla="*/ 1333585 w 1728872"/>
              <a:gd name="connsiteY116" fmla="*/ 2063143 h 2729893"/>
              <a:gd name="connsiteX117" fmla="*/ 1357397 w 1728872"/>
              <a:gd name="connsiteY117" fmla="*/ 2053618 h 2729893"/>
              <a:gd name="connsiteX118" fmla="*/ 1405022 w 1728872"/>
              <a:gd name="connsiteY118" fmla="*/ 2044093 h 2729893"/>
              <a:gd name="connsiteX119" fmla="*/ 1395497 w 1728872"/>
              <a:gd name="connsiteY119" fmla="*/ 2020281 h 2729893"/>
              <a:gd name="connsiteX120" fmla="*/ 1419310 w 1728872"/>
              <a:gd name="connsiteY120" fmla="*/ 2015518 h 2729893"/>
              <a:gd name="connsiteX121" fmla="*/ 1476460 w 1728872"/>
              <a:gd name="connsiteY121" fmla="*/ 2001231 h 2729893"/>
              <a:gd name="connsiteX122" fmla="*/ 1490747 w 1728872"/>
              <a:gd name="connsiteY122" fmla="*/ 1996468 h 2729893"/>
              <a:gd name="connsiteX123" fmla="*/ 1528847 w 1728872"/>
              <a:gd name="connsiteY123" fmla="*/ 1991706 h 2729893"/>
              <a:gd name="connsiteX124" fmla="*/ 1543135 w 1728872"/>
              <a:gd name="connsiteY124" fmla="*/ 1967893 h 2729893"/>
              <a:gd name="connsiteX125" fmla="*/ 1552660 w 1728872"/>
              <a:gd name="connsiteY125" fmla="*/ 1915506 h 2729893"/>
              <a:gd name="connsiteX126" fmla="*/ 1595522 w 1728872"/>
              <a:gd name="connsiteY126" fmla="*/ 1905981 h 2729893"/>
              <a:gd name="connsiteX127" fmla="*/ 1605047 w 1728872"/>
              <a:gd name="connsiteY127" fmla="*/ 1891693 h 2729893"/>
              <a:gd name="connsiteX128" fmla="*/ 1609810 w 1728872"/>
              <a:gd name="connsiteY128" fmla="*/ 1877406 h 2729893"/>
              <a:gd name="connsiteX129" fmla="*/ 1628860 w 1728872"/>
              <a:gd name="connsiteY129" fmla="*/ 1863118 h 2729893"/>
              <a:gd name="connsiteX130" fmla="*/ 1657435 w 1728872"/>
              <a:gd name="connsiteY130" fmla="*/ 1834543 h 2729893"/>
              <a:gd name="connsiteX131" fmla="*/ 1647910 w 1728872"/>
              <a:gd name="connsiteY131" fmla="*/ 1791681 h 2729893"/>
              <a:gd name="connsiteX132" fmla="*/ 1624097 w 1728872"/>
              <a:gd name="connsiteY132" fmla="*/ 1763106 h 2729893"/>
              <a:gd name="connsiteX133" fmla="*/ 1581235 w 1728872"/>
              <a:gd name="connsiteY133" fmla="*/ 1715481 h 2729893"/>
              <a:gd name="connsiteX134" fmla="*/ 1562185 w 1728872"/>
              <a:gd name="connsiteY134" fmla="*/ 1710718 h 2729893"/>
              <a:gd name="connsiteX135" fmla="*/ 1547897 w 1728872"/>
              <a:gd name="connsiteY135" fmla="*/ 1677381 h 2729893"/>
              <a:gd name="connsiteX136" fmla="*/ 1585997 w 1728872"/>
              <a:gd name="connsiteY136" fmla="*/ 1653568 h 2729893"/>
              <a:gd name="connsiteX137" fmla="*/ 1619335 w 1728872"/>
              <a:gd name="connsiteY137" fmla="*/ 1639281 h 2729893"/>
              <a:gd name="connsiteX138" fmla="*/ 1652672 w 1728872"/>
              <a:gd name="connsiteY138" fmla="*/ 1629756 h 2729893"/>
              <a:gd name="connsiteX139" fmla="*/ 1681247 w 1728872"/>
              <a:gd name="connsiteY139" fmla="*/ 1620231 h 2729893"/>
              <a:gd name="connsiteX140" fmla="*/ 1695535 w 1728872"/>
              <a:gd name="connsiteY140" fmla="*/ 1601181 h 2729893"/>
              <a:gd name="connsiteX141" fmla="*/ 1705060 w 1728872"/>
              <a:gd name="connsiteY141" fmla="*/ 1586893 h 2729893"/>
              <a:gd name="connsiteX142" fmla="*/ 1700297 w 1728872"/>
              <a:gd name="connsiteY142" fmla="*/ 1544031 h 2729893"/>
              <a:gd name="connsiteX143" fmla="*/ 1686010 w 1728872"/>
              <a:gd name="connsiteY143" fmla="*/ 1524981 h 2729893"/>
              <a:gd name="connsiteX144" fmla="*/ 1681247 w 1728872"/>
              <a:gd name="connsiteY144" fmla="*/ 1505931 h 2729893"/>
              <a:gd name="connsiteX145" fmla="*/ 1671722 w 1728872"/>
              <a:gd name="connsiteY145" fmla="*/ 1477356 h 2729893"/>
              <a:gd name="connsiteX146" fmla="*/ 1676485 w 1728872"/>
              <a:gd name="connsiteY146" fmla="*/ 1410681 h 2729893"/>
              <a:gd name="connsiteX147" fmla="*/ 1681247 w 1728872"/>
              <a:gd name="connsiteY147" fmla="*/ 1372581 h 2729893"/>
              <a:gd name="connsiteX148" fmla="*/ 1700297 w 1728872"/>
              <a:gd name="connsiteY148" fmla="*/ 1353531 h 2729893"/>
              <a:gd name="connsiteX149" fmla="*/ 1709822 w 1728872"/>
              <a:gd name="connsiteY149" fmla="*/ 1329718 h 2729893"/>
              <a:gd name="connsiteX150" fmla="*/ 1714585 w 1728872"/>
              <a:gd name="connsiteY150" fmla="*/ 1315431 h 2729893"/>
              <a:gd name="connsiteX151" fmla="*/ 1728872 w 1728872"/>
              <a:gd name="connsiteY151" fmla="*/ 1286856 h 2729893"/>
              <a:gd name="connsiteX152" fmla="*/ 1719347 w 1728872"/>
              <a:gd name="connsiteY152" fmla="*/ 1196368 h 2729893"/>
              <a:gd name="connsiteX153" fmla="*/ 1681247 w 1728872"/>
              <a:gd name="connsiteY153" fmla="*/ 1158268 h 2729893"/>
              <a:gd name="connsiteX154" fmla="*/ 1666960 w 1728872"/>
              <a:gd name="connsiteY154" fmla="*/ 1143981 h 2729893"/>
              <a:gd name="connsiteX155" fmla="*/ 1652672 w 1728872"/>
              <a:gd name="connsiteY155" fmla="*/ 1129693 h 2729893"/>
              <a:gd name="connsiteX156" fmla="*/ 1633622 w 1728872"/>
              <a:gd name="connsiteY156" fmla="*/ 1120168 h 2729893"/>
              <a:gd name="connsiteX157" fmla="*/ 1614572 w 1728872"/>
              <a:gd name="connsiteY157" fmla="*/ 1101118 h 2729893"/>
              <a:gd name="connsiteX158" fmla="*/ 1600285 w 1728872"/>
              <a:gd name="connsiteY158" fmla="*/ 1096356 h 2729893"/>
              <a:gd name="connsiteX159" fmla="*/ 1581235 w 1728872"/>
              <a:gd name="connsiteY159" fmla="*/ 1086831 h 2729893"/>
              <a:gd name="connsiteX160" fmla="*/ 1547897 w 1728872"/>
              <a:gd name="connsiteY160" fmla="*/ 1077306 h 2729893"/>
              <a:gd name="connsiteX161" fmla="*/ 1528847 w 1728872"/>
              <a:gd name="connsiteY161" fmla="*/ 1067781 h 2729893"/>
              <a:gd name="connsiteX162" fmla="*/ 1500272 w 1728872"/>
              <a:gd name="connsiteY162" fmla="*/ 1063018 h 2729893"/>
              <a:gd name="connsiteX163" fmla="*/ 1481222 w 1728872"/>
              <a:gd name="connsiteY163" fmla="*/ 1029681 h 2729893"/>
              <a:gd name="connsiteX164" fmla="*/ 1466935 w 1728872"/>
              <a:gd name="connsiteY164" fmla="*/ 986818 h 2729893"/>
              <a:gd name="connsiteX165" fmla="*/ 1457410 w 1728872"/>
              <a:gd name="connsiteY165" fmla="*/ 967768 h 2729893"/>
              <a:gd name="connsiteX166" fmla="*/ 1452647 w 1728872"/>
              <a:gd name="connsiteY166" fmla="*/ 953481 h 2729893"/>
              <a:gd name="connsiteX167" fmla="*/ 1443122 w 1728872"/>
              <a:gd name="connsiteY167" fmla="*/ 929668 h 2729893"/>
              <a:gd name="connsiteX168" fmla="*/ 1452647 w 1728872"/>
              <a:gd name="connsiteY168" fmla="*/ 867756 h 2729893"/>
              <a:gd name="connsiteX169" fmla="*/ 1462172 w 1728872"/>
              <a:gd name="connsiteY169" fmla="*/ 853468 h 2729893"/>
              <a:gd name="connsiteX170" fmla="*/ 1466935 w 1728872"/>
              <a:gd name="connsiteY170" fmla="*/ 839181 h 2729893"/>
              <a:gd name="connsiteX171" fmla="*/ 1500272 w 1728872"/>
              <a:gd name="connsiteY171" fmla="*/ 786793 h 2729893"/>
              <a:gd name="connsiteX172" fmla="*/ 1519322 w 1728872"/>
              <a:gd name="connsiteY172" fmla="*/ 739168 h 2729893"/>
              <a:gd name="connsiteX173" fmla="*/ 1528847 w 1728872"/>
              <a:gd name="connsiteY173" fmla="*/ 715356 h 2729893"/>
              <a:gd name="connsiteX174" fmla="*/ 1543135 w 1728872"/>
              <a:gd name="connsiteY174" fmla="*/ 701068 h 2729893"/>
              <a:gd name="connsiteX175" fmla="*/ 1562185 w 1728872"/>
              <a:gd name="connsiteY175" fmla="*/ 686781 h 2729893"/>
              <a:gd name="connsiteX176" fmla="*/ 1590760 w 1728872"/>
              <a:gd name="connsiteY176" fmla="*/ 643918 h 2729893"/>
              <a:gd name="connsiteX177" fmla="*/ 1600285 w 1728872"/>
              <a:gd name="connsiteY177" fmla="*/ 615343 h 2729893"/>
              <a:gd name="connsiteX178" fmla="*/ 1619335 w 1728872"/>
              <a:gd name="connsiteY178" fmla="*/ 586768 h 2729893"/>
              <a:gd name="connsiteX179" fmla="*/ 1614572 w 1728872"/>
              <a:gd name="connsiteY179" fmla="*/ 491518 h 2729893"/>
              <a:gd name="connsiteX180" fmla="*/ 1585997 w 1728872"/>
              <a:gd name="connsiteY180" fmla="*/ 467706 h 2729893"/>
              <a:gd name="connsiteX181" fmla="*/ 1571710 w 1728872"/>
              <a:gd name="connsiteY181" fmla="*/ 462943 h 2729893"/>
              <a:gd name="connsiteX182" fmla="*/ 1538372 w 1728872"/>
              <a:gd name="connsiteY182" fmla="*/ 448656 h 2729893"/>
              <a:gd name="connsiteX183" fmla="*/ 1533610 w 1728872"/>
              <a:gd name="connsiteY183" fmla="*/ 429606 h 2729893"/>
              <a:gd name="connsiteX184" fmla="*/ 1528847 w 1728872"/>
              <a:gd name="connsiteY184" fmla="*/ 343881 h 2729893"/>
              <a:gd name="connsiteX185" fmla="*/ 1514560 w 1728872"/>
              <a:gd name="connsiteY185" fmla="*/ 324831 h 2729893"/>
              <a:gd name="connsiteX186" fmla="*/ 1505035 w 1728872"/>
              <a:gd name="connsiteY186" fmla="*/ 310543 h 2729893"/>
              <a:gd name="connsiteX187" fmla="*/ 1485985 w 1728872"/>
              <a:gd name="connsiteY187" fmla="*/ 305781 h 2729893"/>
              <a:gd name="connsiteX188" fmla="*/ 1457410 w 1728872"/>
              <a:gd name="connsiteY188" fmla="*/ 296256 h 2729893"/>
              <a:gd name="connsiteX189" fmla="*/ 1481222 w 1728872"/>
              <a:gd name="connsiteY189" fmla="*/ 272443 h 2729893"/>
              <a:gd name="connsiteX190" fmla="*/ 1500272 w 1728872"/>
              <a:gd name="connsiteY190" fmla="*/ 234343 h 2729893"/>
              <a:gd name="connsiteX191" fmla="*/ 1514560 w 1728872"/>
              <a:gd name="connsiteY191" fmla="*/ 162906 h 2729893"/>
              <a:gd name="connsiteX192" fmla="*/ 1519322 w 1728872"/>
              <a:gd name="connsiteY192" fmla="*/ 139093 h 2729893"/>
              <a:gd name="connsiteX193" fmla="*/ 1524085 w 1728872"/>
              <a:gd name="connsiteY193" fmla="*/ 124806 h 2729893"/>
              <a:gd name="connsiteX194" fmla="*/ 1528847 w 1728872"/>
              <a:gd name="connsiteY194" fmla="*/ 105756 h 2729893"/>
              <a:gd name="connsiteX195" fmla="*/ 1547897 w 1728872"/>
              <a:gd name="connsiteY195" fmla="*/ 77181 h 2729893"/>
              <a:gd name="connsiteX196" fmla="*/ 1557422 w 1728872"/>
              <a:gd name="connsiteY196" fmla="*/ 62893 h 2729893"/>
              <a:gd name="connsiteX197" fmla="*/ 1538372 w 1728872"/>
              <a:gd name="connsiteY197" fmla="*/ 20031 h 2729893"/>
              <a:gd name="connsiteX0" fmla="*/ 1538372 w 1728872"/>
              <a:gd name="connsiteY0" fmla="*/ 20031 h 2729893"/>
              <a:gd name="connsiteX1" fmla="*/ 1485985 w 1728872"/>
              <a:gd name="connsiteY1" fmla="*/ 8125 h 2729893"/>
              <a:gd name="connsiteX2" fmla="*/ 1445503 w 1728872"/>
              <a:gd name="connsiteY2" fmla="*/ 3361 h 2729893"/>
              <a:gd name="connsiteX3" fmla="*/ 1338347 w 1728872"/>
              <a:gd name="connsiteY3" fmla="*/ 67656 h 2729893"/>
              <a:gd name="connsiteX4" fmla="*/ 1288341 w 1728872"/>
              <a:gd name="connsiteY4" fmla="*/ 122425 h 2729893"/>
              <a:gd name="connsiteX5" fmla="*/ 1221666 w 1728872"/>
              <a:gd name="connsiteY5" fmla="*/ 124805 h 2729893"/>
              <a:gd name="connsiteX6" fmla="*/ 1202616 w 1728872"/>
              <a:gd name="connsiteY6" fmla="*/ 146238 h 2729893"/>
              <a:gd name="connsiteX7" fmla="*/ 1138322 w 1728872"/>
              <a:gd name="connsiteY7" fmla="*/ 165288 h 2729893"/>
              <a:gd name="connsiteX8" fmla="*/ 1085935 w 1728872"/>
              <a:gd name="connsiteY8" fmla="*/ 243868 h 2729893"/>
              <a:gd name="connsiteX9" fmla="*/ 1059741 w 1728872"/>
              <a:gd name="connsiteY9" fmla="*/ 296256 h 2729893"/>
              <a:gd name="connsiteX10" fmla="*/ 966872 w 1728872"/>
              <a:gd name="connsiteY10" fmla="*/ 267681 h 2729893"/>
              <a:gd name="connsiteX11" fmla="*/ 909722 w 1728872"/>
              <a:gd name="connsiteY11" fmla="*/ 310543 h 2729893"/>
              <a:gd name="connsiteX12" fmla="*/ 885910 w 1728872"/>
              <a:gd name="connsiteY12" fmla="*/ 405793 h 2729893"/>
              <a:gd name="connsiteX13" fmla="*/ 854953 w 1728872"/>
              <a:gd name="connsiteY13" fmla="*/ 489137 h 2729893"/>
              <a:gd name="connsiteX14" fmla="*/ 769229 w 1728872"/>
              <a:gd name="connsiteY14" fmla="*/ 470086 h 2729893"/>
              <a:gd name="connsiteX15" fmla="*/ 716841 w 1728872"/>
              <a:gd name="connsiteY15" fmla="*/ 484375 h 2729893"/>
              <a:gd name="connsiteX16" fmla="*/ 681122 w 1728872"/>
              <a:gd name="connsiteY16" fmla="*/ 524857 h 2729893"/>
              <a:gd name="connsiteX17" fmla="*/ 633497 w 1728872"/>
              <a:gd name="connsiteY17" fmla="*/ 529619 h 2729893"/>
              <a:gd name="connsiteX18" fmla="*/ 631115 w 1728872"/>
              <a:gd name="connsiteY18" fmla="*/ 562956 h 2729893"/>
              <a:gd name="connsiteX19" fmla="*/ 595397 w 1728872"/>
              <a:gd name="connsiteY19" fmla="*/ 577244 h 2729893"/>
              <a:gd name="connsiteX20" fmla="*/ 581110 w 1728872"/>
              <a:gd name="connsiteY20" fmla="*/ 624868 h 2729893"/>
              <a:gd name="connsiteX21" fmla="*/ 564441 w 1728872"/>
              <a:gd name="connsiteY21" fmla="*/ 667731 h 2729893"/>
              <a:gd name="connsiteX22" fmla="*/ 514435 w 1728872"/>
              <a:gd name="connsiteY22" fmla="*/ 686781 h 2729893"/>
              <a:gd name="connsiteX23" fmla="*/ 535866 w 1728872"/>
              <a:gd name="connsiteY23" fmla="*/ 729643 h 2729893"/>
              <a:gd name="connsiteX24" fmla="*/ 571585 w 1728872"/>
              <a:gd name="connsiteY24" fmla="*/ 751075 h 2729893"/>
              <a:gd name="connsiteX25" fmla="*/ 595397 w 1728872"/>
              <a:gd name="connsiteY25" fmla="*/ 746313 h 2729893"/>
              <a:gd name="connsiteX26" fmla="*/ 616828 w 1728872"/>
              <a:gd name="connsiteY26" fmla="*/ 782031 h 2729893"/>
              <a:gd name="connsiteX27" fmla="*/ 604922 w 1728872"/>
              <a:gd name="connsiteY27" fmla="*/ 839181 h 2729893"/>
              <a:gd name="connsiteX28" fmla="*/ 635879 w 1728872"/>
              <a:gd name="connsiteY28" fmla="*/ 874900 h 2729893"/>
              <a:gd name="connsiteX29" fmla="*/ 588253 w 1728872"/>
              <a:gd name="connsiteY29" fmla="*/ 901094 h 2729893"/>
              <a:gd name="connsiteX30" fmla="*/ 566822 w 1728872"/>
              <a:gd name="connsiteY30" fmla="*/ 889186 h 2729893"/>
              <a:gd name="connsiteX31" fmla="*/ 566822 w 1728872"/>
              <a:gd name="connsiteY31" fmla="*/ 958243 h 2729893"/>
              <a:gd name="connsiteX32" fmla="*/ 509672 w 1728872"/>
              <a:gd name="connsiteY32" fmla="*/ 1005868 h 2729893"/>
              <a:gd name="connsiteX33" fmla="*/ 476335 w 1728872"/>
              <a:gd name="connsiteY33" fmla="*/ 986818 h 2729893"/>
              <a:gd name="connsiteX34" fmla="*/ 462047 w 1728872"/>
              <a:gd name="connsiteY34" fmla="*/ 1015393 h 2729893"/>
              <a:gd name="connsiteX35" fmla="*/ 488241 w 1728872"/>
              <a:gd name="connsiteY35" fmla="*/ 1053492 h 2729893"/>
              <a:gd name="connsiteX36" fmla="*/ 490622 w 1728872"/>
              <a:gd name="connsiteY36" fmla="*/ 1155887 h 2729893"/>
              <a:gd name="connsiteX37" fmla="*/ 452522 w 1728872"/>
              <a:gd name="connsiteY37" fmla="*/ 1215418 h 2729893"/>
              <a:gd name="connsiteX38" fmla="*/ 400134 w 1728872"/>
              <a:gd name="connsiteY38" fmla="*/ 1205893 h 2729893"/>
              <a:gd name="connsiteX39" fmla="*/ 385847 w 1728872"/>
              <a:gd name="connsiteY39" fmla="*/ 1258281 h 2729893"/>
              <a:gd name="connsiteX40" fmla="*/ 366798 w 1728872"/>
              <a:gd name="connsiteY40" fmla="*/ 1341624 h 2729893"/>
              <a:gd name="connsiteX41" fmla="*/ 290597 w 1728872"/>
              <a:gd name="connsiteY41" fmla="*/ 1401156 h 2729893"/>
              <a:gd name="connsiteX42" fmla="*/ 242972 w 1728872"/>
              <a:gd name="connsiteY42" fmla="*/ 1453543 h 2729893"/>
              <a:gd name="connsiteX43" fmla="*/ 209635 w 1728872"/>
              <a:gd name="connsiteY43" fmla="*/ 1496406 h 2729893"/>
              <a:gd name="connsiteX44" fmla="*/ 176297 w 1728872"/>
              <a:gd name="connsiteY44" fmla="*/ 1536886 h 2729893"/>
              <a:gd name="connsiteX45" fmla="*/ 112004 w 1728872"/>
              <a:gd name="connsiteY45" fmla="*/ 1591655 h 2729893"/>
              <a:gd name="connsiteX46" fmla="*/ 109622 w 1728872"/>
              <a:gd name="connsiteY46" fmla="*/ 1636899 h 2729893"/>
              <a:gd name="connsiteX47" fmla="*/ 71522 w 1728872"/>
              <a:gd name="connsiteY47" fmla="*/ 1677381 h 2729893"/>
              <a:gd name="connsiteX48" fmla="*/ 45329 w 1728872"/>
              <a:gd name="connsiteY48" fmla="*/ 1720243 h 2729893"/>
              <a:gd name="connsiteX49" fmla="*/ 35803 w 1728872"/>
              <a:gd name="connsiteY49" fmla="*/ 1763107 h 2729893"/>
              <a:gd name="connsiteX50" fmla="*/ 59616 w 1728872"/>
              <a:gd name="connsiteY50" fmla="*/ 1836925 h 2729893"/>
              <a:gd name="connsiteX51" fmla="*/ 38185 w 1728872"/>
              <a:gd name="connsiteY51" fmla="*/ 1894075 h 2729893"/>
              <a:gd name="connsiteX52" fmla="*/ 61997 w 1728872"/>
              <a:gd name="connsiteY52" fmla="*/ 1977418 h 2729893"/>
              <a:gd name="connsiteX53" fmla="*/ 23897 w 1728872"/>
              <a:gd name="connsiteY53" fmla="*/ 1977418 h 2729893"/>
              <a:gd name="connsiteX54" fmla="*/ 85 w 1728872"/>
              <a:gd name="connsiteY54" fmla="*/ 1982181 h 2729893"/>
              <a:gd name="connsiteX55" fmla="*/ 19135 w 1728872"/>
              <a:gd name="connsiteY55" fmla="*/ 2020281 h 2729893"/>
              <a:gd name="connsiteX56" fmla="*/ 33422 w 1728872"/>
              <a:gd name="connsiteY56" fmla="*/ 2206018 h 2729893"/>
              <a:gd name="connsiteX57" fmla="*/ 47710 w 1728872"/>
              <a:gd name="connsiteY57" fmla="*/ 2277456 h 2729893"/>
              <a:gd name="connsiteX58" fmla="*/ 66760 w 1728872"/>
              <a:gd name="connsiteY58" fmla="*/ 2301268 h 2729893"/>
              <a:gd name="connsiteX59" fmla="*/ 76285 w 1728872"/>
              <a:gd name="connsiteY59" fmla="*/ 2315556 h 2729893"/>
              <a:gd name="connsiteX60" fmla="*/ 104860 w 1728872"/>
              <a:gd name="connsiteY60" fmla="*/ 2329843 h 2729893"/>
              <a:gd name="connsiteX61" fmla="*/ 157247 w 1728872"/>
              <a:gd name="connsiteY61" fmla="*/ 2391756 h 2729893"/>
              <a:gd name="connsiteX62" fmla="*/ 171535 w 1728872"/>
              <a:gd name="connsiteY62" fmla="*/ 2425093 h 2729893"/>
              <a:gd name="connsiteX63" fmla="*/ 176297 w 1728872"/>
              <a:gd name="connsiteY63" fmla="*/ 2448906 h 2729893"/>
              <a:gd name="connsiteX64" fmla="*/ 190585 w 1728872"/>
              <a:gd name="connsiteY64" fmla="*/ 2467956 h 2729893"/>
              <a:gd name="connsiteX65" fmla="*/ 195347 w 1728872"/>
              <a:gd name="connsiteY65" fmla="*/ 2482243 h 2729893"/>
              <a:gd name="connsiteX66" fmla="*/ 204872 w 1728872"/>
              <a:gd name="connsiteY66" fmla="*/ 2501293 h 2729893"/>
              <a:gd name="connsiteX67" fmla="*/ 209635 w 1728872"/>
              <a:gd name="connsiteY67" fmla="*/ 2525106 h 2729893"/>
              <a:gd name="connsiteX68" fmla="*/ 233447 w 1728872"/>
              <a:gd name="connsiteY68" fmla="*/ 2567968 h 2729893"/>
              <a:gd name="connsiteX69" fmla="*/ 238210 w 1728872"/>
              <a:gd name="connsiteY69" fmla="*/ 2582256 h 2729893"/>
              <a:gd name="connsiteX70" fmla="*/ 262022 w 1728872"/>
              <a:gd name="connsiteY70" fmla="*/ 2606068 h 2729893"/>
              <a:gd name="connsiteX71" fmla="*/ 271547 w 1728872"/>
              <a:gd name="connsiteY71" fmla="*/ 2620356 h 2729893"/>
              <a:gd name="connsiteX72" fmla="*/ 300122 w 1728872"/>
              <a:gd name="connsiteY72" fmla="*/ 2625118 h 2729893"/>
              <a:gd name="connsiteX73" fmla="*/ 395372 w 1728872"/>
              <a:gd name="connsiteY73" fmla="*/ 2653693 h 2729893"/>
              <a:gd name="connsiteX74" fmla="*/ 395372 w 1728872"/>
              <a:gd name="connsiteY74" fmla="*/ 2653693 h 2729893"/>
              <a:gd name="connsiteX75" fmla="*/ 452522 w 1728872"/>
              <a:gd name="connsiteY75" fmla="*/ 2672743 h 2729893"/>
              <a:gd name="connsiteX76" fmla="*/ 476335 w 1728872"/>
              <a:gd name="connsiteY76" fmla="*/ 2682268 h 2729893"/>
              <a:gd name="connsiteX77" fmla="*/ 504910 w 1728872"/>
              <a:gd name="connsiteY77" fmla="*/ 2691793 h 2729893"/>
              <a:gd name="connsiteX78" fmla="*/ 552535 w 1728872"/>
              <a:gd name="connsiteY78" fmla="*/ 2701318 h 2729893"/>
              <a:gd name="connsiteX79" fmla="*/ 600160 w 1728872"/>
              <a:gd name="connsiteY79" fmla="*/ 2715606 h 2729893"/>
              <a:gd name="connsiteX80" fmla="*/ 628735 w 1728872"/>
              <a:gd name="connsiteY80" fmla="*/ 2725131 h 2729893"/>
              <a:gd name="connsiteX81" fmla="*/ 643022 w 1728872"/>
              <a:gd name="connsiteY81" fmla="*/ 2729893 h 2729893"/>
              <a:gd name="connsiteX82" fmla="*/ 652547 w 1728872"/>
              <a:gd name="connsiteY82" fmla="*/ 2663218 h 2729893"/>
              <a:gd name="connsiteX83" fmla="*/ 666835 w 1728872"/>
              <a:gd name="connsiteY83" fmla="*/ 2653693 h 2729893"/>
              <a:gd name="connsiteX84" fmla="*/ 695410 w 1728872"/>
              <a:gd name="connsiteY84" fmla="*/ 2644168 h 2729893"/>
              <a:gd name="connsiteX85" fmla="*/ 709697 w 1728872"/>
              <a:gd name="connsiteY85" fmla="*/ 2634643 h 2729893"/>
              <a:gd name="connsiteX86" fmla="*/ 738272 w 1728872"/>
              <a:gd name="connsiteY86" fmla="*/ 2625118 h 2729893"/>
              <a:gd name="connsiteX87" fmla="*/ 771610 w 1728872"/>
              <a:gd name="connsiteY87" fmla="*/ 2610831 h 2729893"/>
              <a:gd name="connsiteX88" fmla="*/ 800185 w 1728872"/>
              <a:gd name="connsiteY88" fmla="*/ 2587018 h 2729893"/>
              <a:gd name="connsiteX89" fmla="*/ 833522 w 1728872"/>
              <a:gd name="connsiteY89" fmla="*/ 2553681 h 2729893"/>
              <a:gd name="connsiteX90" fmla="*/ 895435 w 1728872"/>
              <a:gd name="connsiteY90" fmla="*/ 2534631 h 2729893"/>
              <a:gd name="connsiteX91" fmla="*/ 924010 w 1728872"/>
              <a:gd name="connsiteY91" fmla="*/ 2520343 h 2729893"/>
              <a:gd name="connsiteX92" fmla="*/ 962110 w 1728872"/>
              <a:gd name="connsiteY92" fmla="*/ 2510818 h 2729893"/>
              <a:gd name="connsiteX93" fmla="*/ 976397 w 1728872"/>
              <a:gd name="connsiteY93" fmla="*/ 2506056 h 2729893"/>
              <a:gd name="connsiteX94" fmla="*/ 995447 w 1728872"/>
              <a:gd name="connsiteY94" fmla="*/ 2501293 h 2729893"/>
              <a:gd name="connsiteX95" fmla="*/ 1014497 w 1728872"/>
              <a:gd name="connsiteY95" fmla="*/ 2491768 h 2729893"/>
              <a:gd name="connsiteX96" fmla="*/ 1062122 w 1728872"/>
              <a:gd name="connsiteY96" fmla="*/ 2482243 h 2729893"/>
              <a:gd name="connsiteX97" fmla="*/ 1066885 w 1728872"/>
              <a:gd name="connsiteY97" fmla="*/ 2463193 h 2729893"/>
              <a:gd name="connsiteX98" fmla="*/ 1109747 w 1728872"/>
              <a:gd name="connsiteY98" fmla="*/ 2448906 h 2729893"/>
              <a:gd name="connsiteX99" fmla="*/ 1114510 w 1728872"/>
              <a:gd name="connsiteY99" fmla="*/ 2429856 h 2729893"/>
              <a:gd name="connsiteX100" fmla="*/ 1109747 w 1728872"/>
              <a:gd name="connsiteY100" fmla="*/ 2415568 h 2729893"/>
              <a:gd name="connsiteX101" fmla="*/ 1081172 w 1728872"/>
              <a:gd name="connsiteY101" fmla="*/ 2377468 h 2729893"/>
              <a:gd name="connsiteX102" fmla="*/ 1071647 w 1728872"/>
              <a:gd name="connsiteY102" fmla="*/ 2363181 h 2729893"/>
              <a:gd name="connsiteX103" fmla="*/ 1038310 w 1728872"/>
              <a:gd name="connsiteY103" fmla="*/ 2320318 h 2729893"/>
              <a:gd name="connsiteX104" fmla="*/ 1066885 w 1728872"/>
              <a:gd name="connsiteY104" fmla="*/ 2253643 h 2729893"/>
              <a:gd name="connsiteX105" fmla="*/ 1081172 w 1728872"/>
              <a:gd name="connsiteY105" fmla="*/ 2248881 h 2729893"/>
              <a:gd name="connsiteX106" fmla="*/ 1100222 w 1728872"/>
              <a:gd name="connsiteY106" fmla="*/ 2234593 h 2729893"/>
              <a:gd name="connsiteX107" fmla="*/ 1114510 w 1728872"/>
              <a:gd name="connsiteY107" fmla="*/ 2225068 h 2729893"/>
              <a:gd name="connsiteX108" fmla="*/ 1128797 w 1728872"/>
              <a:gd name="connsiteY108" fmla="*/ 2210781 h 2729893"/>
              <a:gd name="connsiteX109" fmla="*/ 1138322 w 1728872"/>
              <a:gd name="connsiteY109" fmla="*/ 2186968 h 2729893"/>
              <a:gd name="connsiteX110" fmla="*/ 1157372 w 1728872"/>
              <a:gd name="connsiteY110" fmla="*/ 2158393 h 2729893"/>
              <a:gd name="connsiteX111" fmla="*/ 1176422 w 1728872"/>
              <a:gd name="connsiteY111" fmla="*/ 2129818 h 2729893"/>
              <a:gd name="connsiteX112" fmla="*/ 1190710 w 1728872"/>
              <a:gd name="connsiteY112" fmla="*/ 2120293 h 2729893"/>
              <a:gd name="connsiteX113" fmla="*/ 1309772 w 1728872"/>
              <a:gd name="connsiteY113" fmla="*/ 2110768 h 2729893"/>
              <a:gd name="connsiteX114" fmla="*/ 1324060 w 1728872"/>
              <a:gd name="connsiteY114" fmla="*/ 2091718 h 2729893"/>
              <a:gd name="connsiteX115" fmla="*/ 1333585 w 1728872"/>
              <a:gd name="connsiteY115" fmla="*/ 2063143 h 2729893"/>
              <a:gd name="connsiteX116" fmla="*/ 1357397 w 1728872"/>
              <a:gd name="connsiteY116" fmla="*/ 2053618 h 2729893"/>
              <a:gd name="connsiteX117" fmla="*/ 1405022 w 1728872"/>
              <a:gd name="connsiteY117" fmla="*/ 2044093 h 2729893"/>
              <a:gd name="connsiteX118" fmla="*/ 1395497 w 1728872"/>
              <a:gd name="connsiteY118" fmla="*/ 2020281 h 2729893"/>
              <a:gd name="connsiteX119" fmla="*/ 1419310 w 1728872"/>
              <a:gd name="connsiteY119" fmla="*/ 2015518 h 2729893"/>
              <a:gd name="connsiteX120" fmla="*/ 1476460 w 1728872"/>
              <a:gd name="connsiteY120" fmla="*/ 2001231 h 2729893"/>
              <a:gd name="connsiteX121" fmla="*/ 1490747 w 1728872"/>
              <a:gd name="connsiteY121" fmla="*/ 1996468 h 2729893"/>
              <a:gd name="connsiteX122" fmla="*/ 1528847 w 1728872"/>
              <a:gd name="connsiteY122" fmla="*/ 1991706 h 2729893"/>
              <a:gd name="connsiteX123" fmla="*/ 1543135 w 1728872"/>
              <a:gd name="connsiteY123" fmla="*/ 1967893 h 2729893"/>
              <a:gd name="connsiteX124" fmla="*/ 1552660 w 1728872"/>
              <a:gd name="connsiteY124" fmla="*/ 1915506 h 2729893"/>
              <a:gd name="connsiteX125" fmla="*/ 1595522 w 1728872"/>
              <a:gd name="connsiteY125" fmla="*/ 1905981 h 2729893"/>
              <a:gd name="connsiteX126" fmla="*/ 1605047 w 1728872"/>
              <a:gd name="connsiteY126" fmla="*/ 1891693 h 2729893"/>
              <a:gd name="connsiteX127" fmla="*/ 1609810 w 1728872"/>
              <a:gd name="connsiteY127" fmla="*/ 1877406 h 2729893"/>
              <a:gd name="connsiteX128" fmla="*/ 1628860 w 1728872"/>
              <a:gd name="connsiteY128" fmla="*/ 1863118 h 2729893"/>
              <a:gd name="connsiteX129" fmla="*/ 1657435 w 1728872"/>
              <a:gd name="connsiteY129" fmla="*/ 1834543 h 2729893"/>
              <a:gd name="connsiteX130" fmla="*/ 1647910 w 1728872"/>
              <a:gd name="connsiteY130" fmla="*/ 1791681 h 2729893"/>
              <a:gd name="connsiteX131" fmla="*/ 1624097 w 1728872"/>
              <a:gd name="connsiteY131" fmla="*/ 1763106 h 2729893"/>
              <a:gd name="connsiteX132" fmla="*/ 1581235 w 1728872"/>
              <a:gd name="connsiteY132" fmla="*/ 1715481 h 2729893"/>
              <a:gd name="connsiteX133" fmla="*/ 1562185 w 1728872"/>
              <a:gd name="connsiteY133" fmla="*/ 1710718 h 2729893"/>
              <a:gd name="connsiteX134" fmla="*/ 1547897 w 1728872"/>
              <a:gd name="connsiteY134" fmla="*/ 1677381 h 2729893"/>
              <a:gd name="connsiteX135" fmla="*/ 1585997 w 1728872"/>
              <a:gd name="connsiteY135" fmla="*/ 1653568 h 2729893"/>
              <a:gd name="connsiteX136" fmla="*/ 1619335 w 1728872"/>
              <a:gd name="connsiteY136" fmla="*/ 1639281 h 2729893"/>
              <a:gd name="connsiteX137" fmla="*/ 1652672 w 1728872"/>
              <a:gd name="connsiteY137" fmla="*/ 1629756 h 2729893"/>
              <a:gd name="connsiteX138" fmla="*/ 1681247 w 1728872"/>
              <a:gd name="connsiteY138" fmla="*/ 1620231 h 2729893"/>
              <a:gd name="connsiteX139" fmla="*/ 1695535 w 1728872"/>
              <a:gd name="connsiteY139" fmla="*/ 1601181 h 2729893"/>
              <a:gd name="connsiteX140" fmla="*/ 1705060 w 1728872"/>
              <a:gd name="connsiteY140" fmla="*/ 1586893 h 2729893"/>
              <a:gd name="connsiteX141" fmla="*/ 1700297 w 1728872"/>
              <a:gd name="connsiteY141" fmla="*/ 1544031 h 2729893"/>
              <a:gd name="connsiteX142" fmla="*/ 1686010 w 1728872"/>
              <a:gd name="connsiteY142" fmla="*/ 1524981 h 2729893"/>
              <a:gd name="connsiteX143" fmla="*/ 1681247 w 1728872"/>
              <a:gd name="connsiteY143" fmla="*/ 1505931 h 2729893"/>
              <a:gd name="connsiteX144" fmla="*/ 1671722 w 1728872"/>
              <a:gd name="connsiteY144" fmla="*/ 1477356 h 2729893"/>
              <a:gd name="connsiteX145" fmla="*/ 1676485 w 1728872"/>
              <a:gd name="connsiteY145" fmla="*/ 1410681 h 2729893"/>
              <a:gd name="connsiteX146" fmla="*/ 1681247 w 1728872"/>
              <a:gd name="connsiteY146" fmla="*/ 1372581 h 2729893"/>
              <a:gd name="connsiteX147" fmla="*/ 1700297 w 1728872"/>
              <a:gd name="connsiteY147" fmla="*/ 1353531 h 2729893"/>
              <a:gd name="connsiteX148" fmla="*/ 1709822 w 1728872"/>
              <a:gd name="connsiteY148" fmla="*/ 1329718 h 2729893"/>
              <a:gd name="connsiteX149" fmla="*/ 1714585 w 1728872"/>
              <a:gd name="connsiteY149" fmla="*/ 1315431 h 2729893"/>
              <a:gd name="connsiteX150" fmla="*/ 1728872 w 1728872"/>
              <a:gd name="connsiteY150" fmla="*/ 1286856 h 2729893"/>
              <a:gd name="connsiteX151" fmla="*/ 1719347 w 1728872"/>
              <a:gd name="connsiteY151" fmla="*/ 1196368 h 2729893"/>
              <a:gd name="connsiteX152" fmla="*/ 1681247 w 1728872"/>
              <a:gd name="connsiteY152" fmla="*/ 1158268 h 2729893"/>
              <a:gd name="connsiteX153" fmla="*/ 1666960 w 1728872"/>
              <a:gd name="connsiteY153" fmla="*/ 1143981 h 2729893"/>
              <a:gd name="connsiteX154" fmla="*/ 1652672 w 1728872"/>
              <a:gd name="connsiteY154" fmla="*/ 1129693 h 2729893"/>
              <a:gd name="connsiteX155" fmla="*/ 1633622 w 1728872"/>
              <a:gd name="connsiteY155" fmla="*/ 1120168 h 2729893"/>
              <a:gd name="connsiteX156" fmla="*/ 1614572 w 1728872"/>
              <a:gd name="connsiteY156" fmla="*/ 1101118 h 2729893"/>
              <a:gd name="connsiteX157" fmla="*/ 1600285 w 1728872"/>
              <a:gd name="connsiteY157" fmla="*/ 1096356 h 2729893"/>
              <a:gd name="connsiteX158" fmla="*/ 1581235 w 1728872"/>
              <a:gd name="connsiteY158" fmla="*/ 1086831 h 2729893"/>
              <a:gd name="connsiteX159" fmla="*/ 1547897 w 1728872"/>
              <a:gd name="connsiteY159" fmla="*/ 1077306 h 2729893"/>
              <a:gd name="connsiteX160" fmla="*/ 1528847 w 1728872"/>
              <a:gd name="connsiteY160" fmla="*/ 1067781 h 2729893"/>
              <a:gd name="connsiteX161" fmla="*/ 1500272 w 1728872"/>
              <a:gd name="connsiteY161" fmla="*/ 1063018 h 2729893"/>
              <a:gd name="connsiteX162" fmla="*/ 1481222 w 1728872"/>
              <a:gd name="connsiteY162" fmla="*/ 1029681 h 2729893"/>
              <a:gd name="connsiteX163" fmla="*/ 1466935 w 1728872"/>
              <a:gd name="connsiteY163" fmla="*/ 986818 h 2729893"/>
              <a:gd name="connsiteX164" fmla="*/ 1457410 w 1728872"/>
              <a:gd name="connsiteY164" fmla="*/ 967768 h 2729893"/>
              <a:gd name="connsiteX165" fmla="*/ 1452647 w 1728872"/>
              <a:gd name="connsiteY165" fmla="*/ 953481 h 2729893"/>
              <a:gd name="connsiteX166" fmla="*/ 1443122 w 1728872"/>
              <a:gd name="connsiteY166" fmla="*/ 929668 h 2729893"/>
              <a:gd name="connsiteX167" fmla="*/ 1452647 w 1728872"/>
              <a:gd name="connsiteY167" fmla="*/ 867756 h 2729893"/>
              <a:gd name="connsiteX168" fmla="*/ 1462172 w 1728872"/>
              <a:gd name="connsiteY168" fmla="*/ 853468 h 2729893"/>
              <a:gd name="connsiteX169" fmla="*/ 1466935 w 1728872"/>
              <a:gd name="connsiteY169" fmla="*/ 839181 h 2729893"/>
              <a:gd name="connsiteX170" fmla="*/ 1500272 w 1728872"/>
              <a:gd name="connsiteY170" fmla="*/ 786793 h 2729893"/>
              <a:gd name="connsiteX171" fmla="*/ 1519322 w 1728872"/>
              <a:gd name="connsiteY171" fmla="*/ 739168 h 2729893"/>
              <a:gd name="connsiteX172" fmla="*/ 1528847 w 1728872"/>
              <a:gd name="connsiteY172" fmla="*/ 715356 h 2729893"/>
              <a:gd name="connsiteX173" fmla="*/ 1543135 w 1728872"/>
              <a:gd name="connsiteY173" fmla="*/ 701068 h 2729893"/>
              <a:gd name="connsiteX174" fmla="*/ 1562185 w 1728872"/>
              <a:gd name="connsiteY174" fmla="*/ 686781 h 2729893"/>
              <a:gd name="connsiteX175" fmla="*/ 1590760 w 1728872"/>
              <a:gd name="connsiteY175" fmla="*/ 643918 h 2729893"/>
              <a:gd name="connsiteX176" fmla="*/ 1600285 w 1728872"/>
              <a:gd name="connsiteY176" fmla="*/ 615343 h 2729893"/>
              <a:gd name="connsiteX177" fmla="*/ 1619335 w 1728872"/>
              <a:gd name="connsiteY177" fmla="*/ 586768 h 2729893"/>
              <a:gd name="connsiteX178" fmla="*/ 1614572 w 1728872"/>
              <a:gd name="connsiteY178" fmla="*/ 491518 h 2729893"/>
              <a:gd name="connsiteX179" fmla="*/ 1585997 w 1728872"/>
              <a:gd name="connsiteY179" fmla="*/ 467706 h 2729893"/>
              <a:gd name="connsiteX180" fmla="*/ 1571710 w 1728872"/>
              <a:gd name="connsiteY180" fmla="*/ 462943 h 2729893"/>
              <a:gd name="connsiteX181" fmla="*/ 1538372 w 1728872"/>
              <a:gd name="connsiteY181" fmla="*/ 448656 h 2729893"/>
              <a:gd name="connsiteX182" fmla="*/ 1533610 w 1728872"/>
              <a:gd name="connsiteY182" fmla="*/ 429606 h 2729893"/>
              <a:gd name="connsiteX183" fmla="*/ 1528847 w 1728872"/>
              <a:gd name="connsiteY183" fmla="*/ 343881 h 2729893"/>
              <a:gd name="connsiteX184" fmla="*/ 1514560 w 1728872"/>
              <a:gd name="connsiteY184" fmla="*/ 324831 h 2729893"/>
              <a:gd name="connsiteX185" fmla="*/ 1505035 w 1728872"/>
              <a:gd name="connsiteY185" fmla="*/ 310543 h 2729893"/>
              <a:gd name="connsiteX186" fmla="*/ 1485985 w 1728872"/>
              <a:gd name="connsiteY186" fmla="*/ 305781 h 2729893"/>
              <a:gd name="connsiteX187" fmla="*/ 1457410 w 1728872"/>
              <a:gd name="connsiteY187" fmla="*/ 296256 h 2729893"/>
              <a:gd name="connsiteX188" fmla="*/ 1481222 w 1728872"/>
              <a:gd name="connsiteY188" fmla="*/ 272443 h 2729893"/>
              <a:gd name="connsiteX189" fmla="*/ 1500272 w 1728872"/>
              <a:gd name="connsiteY189" fmla="*/ 234343 h 2729893"/>
              <a:gd name="connsiteX190" fmla="*/ 1514560 w 1728872"/>
              <a:gd name="connsiteY190" fmla="*/ 162906 h 2729893"/>
              <a:gd name="connsiteX191" fmla="*/ 1519322 w 1728872"/>
              <a:gd name="connsiteY191" fmla="*/ 139093 h 2729893"/>
              <a:gd name="connsiteX192" fmla="*/ 1524085 w 1728872"/>
              <a:gd name="connsiteY192" fmla="*/ 124806 h 2729893"/>
              <a:gd name="connsiteX193" fmla="*/ 1528847 w 1728872"/>
              <a:gd name="connsiteY193" fmla="*/ 105756 h 2729893"/>
              <a:gd name="connsiteX194" fmla="*/ 1547897 w 1728872"/>
              <a:gd name="connsiteY194" fmla="*/ 77181 h 2729893"/>
              <a:gd name="connsiteX195" fmla="*/ 1557422 w 1728872"/>
              <a:gd name="connsiteY195" fmla="*/ 62893 h 2729893"/>
              <a:gd name="connsiteX196" fmla="*/ 1538372 w 1728872"/>
              <a:gd name="connsiteY196" fmla="*/ 20031 h 2729893"/>
              <a:gd name="connsiteX0" fmla="*/ 1538372 w 1728872"/>
              <a:gd name="connsiteY0" fmla="*/ 20031 h 2729893"/>
              <a:gd name="connsiteX1" fmla="*/ 1485985 w 1728872"/>
              <a:gd name="connsiteY1" fmla="*/ 8125 h 2729893"/>
              <a:gd name="connsiteX2" fmla="*/ 1445503 w 1728872"/>
              <a:gd name="connsiteY2" fmla="*/ 3361 h 2729893"/>
              <a:gd name="connsiteX3" fmla="*/ 1338347 w 1728872"/>
              <a:gd name="connsiteY3" fmla="*/ 67656 h 2729893"/>
              <a:gd name="connsiteX4" fmla="*/ 1288341 w 1728872"/>
              <a:gd name="connsiteY4" fmla="*/ 122425 h 2729893"/>
              <a:gd name="connsiteX5" fmla="*/ 1221666 w 1728872"/>
              <a:gd name="connsiteY5" fmla="*/ 124805 h 2729893"/>
              <a:gd name="connsiteX6" fmla="*/ 1202616 w 1728872"/>
              <a:gd name="connsiteY6" fmla="*/ 146238 h 2729893"/>
              <a:gd name="connsiteX7" fmla="*/ 1138322 w 1728872"/>
              <a:gd name="connsiteY7" fmla="*/ 165288 h 2729893"/>
              <a:gd name="connsiteX8" fmla="*/ 1085935 w 1728872"/>
              <a:gd name="connsiteY8" fmla="*/ 243868 h 2729893"/>
              <a:gd name="connsiteX9" fmla="*/ 1059741 w 1728872"/>
              <a:gd name="connsiteY9" fmla="*/ 296256 h 2729893"/>
              <a:gd name="connsiteX10" fmla="*/ 966872 w 1728872"/>
              <a:gd name="connsiteY10" fmla="*/ 267681 h 2729893"/>
              <a:gd name="connsiteX11" fmla="*/ 909722 w 1728872"/>
              <a:gd name="connsiteY11" fmla="*/ 310543 h 2729893"/>
              <a:gd name="connsiteX12" fmla="*/ 885910 w 1728872"/>
              <a:gd name="connsiteY12" fmla="*/ 405793 h 2729893"/>
              <a:gd name="connsiteX13" fmla="*/ 854953 w 1728872"/>
              <a:gd name="connsiteY13" fmla="*/ 489137 h 2729893"/>
              <a:gd name="connsiteX14" fmla="*/ 769229 w 1728872"/>
              <a:gd name="connsiteY14" fmla="*/ 470086 h 2729893"/>
              <a:gd name="connsiteX15" fmla="*/ 716841 w 1728872"/>
              <a:gd name="connsiteY15" fmla="*/ 484375 h 2729893"/>
              <a:gd name="connsiteX16" fmla="*/ 681122 w 1728872"/>
              <a:gd name="connsiteY16" fmla="*/ 524857 h 2729893"/>
              <a:gd name="connsiteX17" fmla="*/ 633497 w 1728872"/>
              <a:gd name="connsiteY17" fmla="*/ 529619 h 2729893"/>
              <a:gd name="connsiteX18" fmla="*/ 631115 w 1728872"/>
              <a:gd name="connsiteY18" fmla="*/ 562956 h 2729893"/>
              <a:gd name="connsiteX19" fmla="*/ 595397 w 1728872"/>
              <a:gd name="connsiteY19" fmla="*/ 577244 h 2729893"/>
              <a:gd name="connsiteX20" fmla="*/ 581110 w 1728872"/>
              <a:gd name="connsiteY20" fmla="*/ 624868 h 2729893"/>
              <a:gd name="connsiteX21" fmla="*/ 564441 w 1728872"/>
              <a:gd name="connsiteY21" fmla="*/ 667731 h 2729893"/>
              <a:gd name="connsiteX22" fmla="*/ 514435 w 1728872"/>
              <a:gd name="connsiteY22" fmla="*/ 686781 h 2729893"/>
              <a:gd name="connsiteX23" fmla="*/ 535866 w 1728872"/>
              <a:gd name="connsiteY23" fmla="*/ 729643 h 2729893"/>
              <a:gd name="connsiteX24" fmla="*/ 571585 w 1728872"/>
              <a:gd name="connsiteY24" fmla="*/ 751075 h 2729893"/>
              <a:gd name="connsiteX25" fmla="*/ 595397 w 1728872"/>
              <a:gd name="connsiteY25" fmla="*/ 746313 h 2729893"/>
              <a:gd name="connsiteX26" fmla="*/ 616828 w 1728872"/>
              <a:gd name="connsiteY26" fmla="*/ 782031 h 2729893"/>
              <a:gd name="connsiteX27" fmla="*/ 604922 w 1728872"/>
              <a:gd name="connsiteY27" fmla="*/ 839181 h 2729893"/>
              <a:gd name="connsiteX28" fmla="*/ 635879 w 1728872"/>
              <a:gd name="connsiteY28" fmla="*/ 874900 h 2729893"/>
              <a:gd name="connsiteX29" fmla="*/ 588253 w 1728872"/>
              <a:gd name="connsiteY29" fmla="*/ 901094 h 2729893"/>
              <a:gd name="connsiteX30" fmla="*/ 566822 w 1728872"/>
              <a:gd name="connsiteY30" fmla="*/ 889186 h 2729893"/>
              <a:gd name="connsiteX31" fmla="*/ 566822 w 1728872"/>
              <a:gd name="connsiteY31" fmla="*/ 958243 h 2729893"/>
              <a:gd name="connsiteX32" fmla="*/ 509672 w 1728872"/>
              <a:gd name="connsiteY32" fmla="*/ 1005868 h 2729893"/>
              <a:gd name="connsiteX33" fmla="*/ 476335 w 1728872"/>
              <a:gd name="connsiteY33" fmla="*/ 986818 h 2729893"/>
              <a:gd name="connsiteX34" fmla="*/ 462047 w 1728872"/>
              <a:gd name="connsiteY34" fmla="*/ 1015393 h 2729893"/>
              <a:gd name="connsiteX35" fmla="*/ 488241 w 1728872"/>
              <a:gd name="connsiteY35" fmla="*/ 1053492 h 2729893"/>
              <a:gd name="connsiteX36" fmla="*/ 490622 w 1728872"/>
              <a:gd name="connsiteY36" fmla="*/ 1155887 h 2729893"/>
              <a:gd name="connsiteX37" fmla="*/ 452522 w 1728872"/>
              <a:gd name="connsiteY37" fmla="*/ 1215418 h 2729893"/>
              <a:gd name="connsiteX38" fmla="*/ 400134 w 1728872"/>
              <a:gd name="connsiteY38" fmla="*/ 1205893 h 2729893"/>
              <a:gd name="connsiteX39" fmla="*/ 385847 w 1728872"/>
              <a:gd name="connsiteY39" fmla="*/ 1258281 h 2729893"/>
              <a:gd name="connsiteX40" fmla="*/ 366798 w 1728872"/>
              <a:gd name="connsiteY40" fmla="*/ 1341624 h 2729893"/>
              <a:gd name="connsiteX41" fmla="*/ 290597 w 1728872"/>
              <a:gd name="connsiteY41" fmla="*/ 1401156 h 2729893"/>
              <a:gd name="connsiteX42" fmla="*/ 242972 w 1728872"/>
              <a:gd name="connsiteY42" fmla="*/ 1453543 h 2729893"/>
              <a:gd name="connsiteX43" fmla="*/ 209635 w 1728872"/>
              <a:gd name="connsiteY43" fmla="*/ 1496406 h 2729893"/>
              <a:gd name="connsiteX44" fmla="*/ 176297 w 1728872"/>
              <a:gd name="connsiteY44" fmla="*/ 1536886 h 2729893"/>
              <a:gd name="connsiteX45" fmla="*/ 112004 w 1728872"/>
              <a:gd name="connsiteY45" fmla="*/ 1591655 h 2729893"/>
              <a:gd name="connsiteX46" fmla="*/ 109622 w 1728872"/>
              <a:gd name="connsiteY46" fmla="*/ 1636899 h 2729893"/>
              <a:gd name="connsiteX47" fmla="*/ 71522 w 1728872"/>
              <a:gd name="connsiteY47" fmla="*/ 1677381 h 2729893"/>
              <a:gd name="connsiteX48" fmla="*/ 45329 w 1728872"/>
              <a:gd name="connsiteY48" fmla="*/ 1720243 h 2729893"/>
              <a:gd name="connsiteX49" fmla="*/ 35803 w 1728872"/>
              <a:gd name="connsiteY49" fmla="*/ 1763107 h 2729893"/>
              <a:gd name="connsiteX50" fmla="*/ 59616 w 1728872"/>
              <a:gd name="connsiteY50" fmla="*/ 1836925 h 2729893"/>
              <a:gd name="connsiteX51" fmla="*/ 38185 w 1728872"/>
              <a:gd name="connsiteY51" fmla="*/ 1894075 h 2729893"/>
              <a:gd name="connsiteX52" fmla="*/ 61997 w 1728872"/>
              <a:gd name="connsiteY52" fmla="*/ 1967893 h 2729893"/>
              <a:gd name="connsiteX53" fmla="*/ 23897 w 1728872"/>
              <a:gd name="connsiteY53" fmla="*/ 1977418 h 2729893"/>
              <a:gd name="connsiteX54" fmla="*/ 85 w 1728872"/>
              <a:gd name="connsiteY54" fmla="*/ 1982181 h 2729893"/>
              <a:gd name="connsiteX55" fmla="*/ 19135 w 1728872"/>
              <a:gd name="connsiteY55" fmla="*/ 2020281 h 2729893"/>
              <a:gd name="connsiteX56" fmla="*/ 33422 w 1728872"/>
              <a:gd name="connsiteY56" fmla="*/ 2206018 h 2729893"/>
              <a:gd name="connsiteX57" fmla="*/ 47710 w 1728872"/>
              <a:gd name="connsiteY57" fmla="*/ 2277456 h 2729893"/>
              <a:gd name="connsiteX58" fmla="*/ 66760 w 1728872"/>
              <a:gd name="connsiteY58" fmla="*/ 2301268 h 2729893"/>
              <a:gd name="connsiteX59" fmla="*/ 76285 w 1728872"/>
              <a:gd name="connsiteY59" fmla="*/ 2315556 h 2729893"/>
              <a:gd name="connsiteX60" fmla="*/ 104860 w 1728872"/>
              <a:gd name="connsiteY60" fmla="*/ 2329843 h 2729893"/>
              <a:gd name="connsiteX61" fmla="*/ 157247 w 1728872"/>
              <a:gd name="connsiteY61" fmla="*/ 2391756 h 2729893"/>
              <a:gd name="connsiteX62" fmla="*/ 171535 w 1728872"/>
              <a:gd name="connsiteY62" fmla="*/ 2425093 h 2729893"/>
              <a:gd name="connsiteX63" fmla="*/ 176297 w 1728872"/>
              <a:gd name="connsiteY63" fmla="*/ 2448906 h 2729893"/>
              <a:gd name="connsiteX64" fmla="*/ 190585 w 1728872"/>
              <a:gd name="connsiteY64" fmla="*/ 2467956 h 2729893"/>
              <a:gd name="connsiteX65" fmla="*/ 195347 w 1728872"/>
              <a:gd name="connsiteY65" fmla="*/ 2482243 h 2729893"/>
              <a:gd name="connsiteX66" fmla="*/ 204872 w 1728872"/>
              <a:gd name="connsiteY66" fmla="*/ 2501293 h 2729893"/>
              <a:gd name="connsiteX67" fmla="*/ 209635 w 1728872"/>
              <a:gd name="connsiteY67" fmla="*/ 2525106 h 2729893"/>
              <a:gd name="connsiteX68" fmla="*/ 233447 w 1728872"/>
              <a:gd name="connsiteY68" fmla="*/ 2567968 h 2729893"/>
              <a:gd name="connsiteX69" fmla="*/ 238210 w 1728872"/>
              <a:gd name="connsiteY69" fmla="*/ 2582256 h 2729893"/>
              <a:gd name="connsiteX70" fmla="*/ 262022 w 1728872"/>
              <a:gd name="connsiteY70" fmla="*/ 2606068 h 2729893"/>
              <a:gd name="connsiteX71" fmla="*/ 271547 w 1728872"/>
              <a:gd name="connsiteY71" fmla="*/ 2620356 h 2729893"/>
              <a:gd name="connsiteX72" fmla="*/ 300122 w 1728872"/>
              <a:gd name="connsiteY72" fmla="*/ 2625118 h 2729893"/>
              <a:gd name="connsiteX73" fmla="*/ 395372 w 1728872"/>
              <a:gd name="connsiteY73" fmla="*/ 2653693 h 2729893"/>
              <a:gd name="connsiteX74" fmla="*/ 395372 w 1728872"/>
              <a:gd name="connsiteY74" fmla="*/ 2653693 h 2729893"/>
              <a:gd name="connsiteX75" fmla="*/ 452522 w 1728872"/>
              <a:gd name="connsiteY75" fmla="*/ 2672743 h 2729893"/>
              <a:gd name="connsiteX76" fmla="*/ 476335 w 1728872"/>
              <a:gd name="connsiteY76" fmla="*/ 2682268 h 2729893"/>
              <a:gd name="connsiteX77" fmla="*/ 504910 w 1728872"/>
              <a:gd name="connsiteY77" fmla="*/ 2691793 h 2729893"/>
              <a:gd name="connsiteX78" fmla="*/ 552535 w 1728872"/>
              <a:gd name="connsiteY78" fmla="*/ 2701318 h 2729893"/>
              <a:gd name="connsiteX79" fmla="*/ 600160 w 1728872"/>
              <a:gd name="connsiteY79" fmla="*/ 2715606 h 2729893"/>
              <a:gd name="connsiteX80" fmla="*/ 628735 w 1728872"/>
              <a:gd name="connsiteY80" fmla="*/ 2725131 h 2729893"/>
              <a:gd name="connsiteX81" fmla="*/ 643022 w 1728872"/>
              <a:gd name="connsiteY81" fmla="*/ 2729893 h 2729893"/>
              <a:gd name="connsiteX82" fmla="*/ 652547 w 1728872"/>
              <a:gd name="connsiteY82" fmla="*/ 2663218 h 2729893"/>
              <a:gd name="connsiteX83" fmla="*/ 666835 w 1728872"/>
              <a:gd name="connsiteY83" fmla="*/ 2653693 h 2729893"/>
              <a:gd name="connsiteX84" fmla="*/ 695410 w 1728872"/>
              <a:gd name="connsiteY84" fmla="*/ 2644168 h 2729893"/>
              <a:gd name="connsiteX85" fmla="*/ 709697 w 1728872"/>
              <a:gd name="connsiteY85" fmla="*/ 2634643 h 2729893"/>
              <a:gd name="connsiteX86" fmla="*/ 738272 w 1728872"/>
              <a:gd name="connsiteY86" fmla="*/ 2625118 h 2729893"/>
              <a:gd name="connsiteX87" fmla="*/ 771610 w 1728872"/>
              <a:gd name="connsiteY87" fmla="*/ 2610831 h 2729893"/>
              <a:gd name="connsiteX88" fmla="*/ 800185 w 1728872"/>
              <a:gd name="connsiteY88" fmla="*/ 2587018 h 2729893"/>
              <a:gd name="connsiteX89" fmla="*/ 833522 w 1728872"/>
              <a:gd name="connsiteY89" fmla="*/ 2553681 h 2729893"/>
              <a:gd name="connsiteX90" fmla="*/ 895435 w 1728872"/>
              <a:gd name="connsiteY90" fmla="*/ 2534631 h 2729893"/>
              <a:gd name="connsiteX91" fmla="*/ 924010 w 1728872"/>
              <a:gd name="connsiteY91" fmla="*/ 2520343 h 2729893"/>
              <a:gd name="connsiteX92" fmla="*/ 962110 w 1728872"/>
              <a:gd name="connsiteY92" fmla="*/ 2510818 h 2729893"/>
              <a:gd name="connsiteX93" fmla="*/ 976397 w 1728872"/>
              <a:gd name="connsiteY93" fmla="*/ 2506056 h 2729893"/>
              <a:gd name="connsiteX94" fmla="*/ 995447 w 1728872"/>
              <a:gd name="connsiteY94" fmla="*/ 2501293 h 2729893"/>
              <a:gd name="connsiteX95" fmla="*/ 1014497 w 1728872"/>
              <a:gd name="connsiteY95" fmla="*/ 2491768 h 2729893"/>
              <a:gd name="connsiteX96" fmla="*/ 1062122 w 1728872"/>
              <a:gd name="connsiteY96" fmla="*/ 2482243 h 2729893"/>
              <a:gd name="connsiteX97" fmla="*/ 1066885 w 1728872"/>
              <a:gd name="connsiteY97" fmla="*/ 2463193 h 2729893"/>
              <a:gd name="connsiteX98" fmla="*/ 1109747 w 1728872"/>
              <a:gd name="connsiteY98" fmla="*/ 2448906 h 2729893"/>
              <a:gd name="connsiteX99" fmla="*/ 1114510 w 1728872"/>
              <a:gd name="connsiteY99" fmla="*/ 2429856 h 2729893"/>
              <a:gd name="connsiteX100" fmla="*/ 1109747 w 1728872"/>
              <a:gd name="connsiteY100" fmla="*/ 2415568 h 2729893"/>
              <a:gd name="connsiteX101" fmla="*/ 1081172 w 1728872"/>
              <a:gd name="connsiteY101" fmla="*/ 2377468 h 2729893"/>
              <a:gd name="connsiteX102" fmla="*/ 1071647 w 1728872"/>
              <a:gd name="connsiteY102" fmla="*/ 2363181 h 2729893"/>
              <a:gd name="connsiteX103" fmla="*/ 1038310 w 1728872"/>
              <a:gd name="connsiteY103" fmla="*/ 2320318 h 2729893"/>
              <a:gd name="connsiteX104" fmla="*/ 1066885 w 1728872"/>
              <a:gd name="connsiteY104" fmla="*/ 2253643 h 2729893"/>
              <a:gd name="connsiteX105" fmla="*/ 1081172 w 1728872"/>
              <a:gd name="connsiteY105" fmla="*/ 2248881 h 2729893"/>
              <a:gd name="connsiteX106" fmla="*/ 1100222 w 1728872"/>
              <a:gd name="connsiteY106" fmla="*/ 2234593 h 2729893"/>
              <a:gd name="connsiteX107" fmla="*/ 1114510 w 1728872"/>
              <a:gd name="connsiteY107" fmla="*/ 2225068 h 2729893"/>
              <a:gd name="connsiteX108" fmla="*/ 1128797 w 1728872"/>
              <a:gd name="connsiteY108" fmla="*/ 2210781 h 2729893"/>
              <a:gd name="connsiteX109" fmla="*/ 1138322 w 1728872"/>
              <a:gd name="connsiteY109" fmla="*/ 2186968 h 2729893"/>
              <a:gd name="connsiteX110" fmla="*/ 1157372 w 1728872"/>
              <a:gd name="connsiteY110" fmla="*/ 2158393 h 2729893"/>
              <a:gd name="connsiteX111" fmla="*/ 1176422 w 1728872"/>
              <a:gd name="connsiteY111" fmla="*/ 2129818 h 2729893"/>
              <a:gd name="connsiteX112" fmla="*/ 1190710 w 1728872"/>
              <a:gd name="connsiteY112" fmla="*/ 2120293 h 2729893"/>
              <a:gd name="connsiteX113" fmla="*/ 1309772 w 1728872"/>
              <a:gd name="connsiteY113" fmla="*/ 2110768 h 2729893"/>
              <a:gd name="connsiteX114" fmla="*/ 1324060 w 1728872"/>
              <a:gd name="connsiteY114" fmla="*/ 2091718 h 2729893"/>
              <a:gd name="connsiteX115" fmla="*/ 1333585 w 1728872"/>
              <a:gd name="connsiteY115" fmla="*/ 2063143 h 2729893"/>
              <a:gd name="connsiteX116" fmla="*/ 1357397 w 1728872"/>
              <a:gd name="connsiteY116" fmla="*/ 2053618 h 2729893"/>
              <a:gd name="connsiteX117" fmla="*/ 1405022 w 1728872"/>
              <a:gd name="connsiteY117" fmla="*/ 2044093 h 2729893"/>
              <a:gd name="connsiteX118" fmla="*/ 1395497 w 1728872"/>
              <a:gd name="connsiteY118" fmla="*/ 2020281 h 2729893"/>
              <a:gd name="connsiteX119" fmla="*/ 1419310 w 1728872"/>
              <a:gd name="connsiteY119" fmla="*/ 2015518 h 2729893"/>
              <a:gd name="connsiteX120" fmla="*/ 1476460 w 1728872"/>
              <a:gd name="connsiteY120" fmla="*/ 2001231 h 2729893"/>
              <a:gd name="connsiteX121" fmla="*/ 1490747 w 1728872"/>
              <a:gd name="connsiteY121" fmla="*/ 1996468 h 2729893"/>
              <a:gd name="connsiteX122" fmla="*/ 1528847 w 1728872"/>
              <a:gd name="connsiteY122" fmla="*/ 1991706 h 2729893"/>
              <a:gd name="connsiteX123" fmla="*/ 1543135 w 1728872"/>
              <a:gd name="connsiteY123" fmla="*/ 1967893 h 2729893"/>
              <a:gd name="connsiteX124" fmla="*/ 1552660 w 1728872"/>
              <a:gd name="connsiteY124" fmla="*/ 1915506 h 2729893"/>
              <a:gd name="connsiteX125" fmla="*/ 1595522 w 1728872"/>
              <a:gd name="connsiteY125" fmla="*/ 1905981 h 2729893"/>
              <a:gd name="connsiteX126" fmla="*/ 1605047 w 1728872"/>
              <a:gd name="connsiteY126" fmla="*/ 1891693 h 2729893"/>
              <a:gd name="connsiteX127" fmla="*/ 1609810 w 1728872"/>
              <a:gd name="connsiteY127" fmla="*/ 1877406 h 2729893"/>
              <a:gd name="connsiteX128" fmla="*/ 1628860 w 1728872"/>
              <a:gd name="connsiteY128" fmla="*/ 1863118 h 2729893"/>
              <a:gd name="connsiteX129" fmla="*/ 1657435 w 1728872"/>
              <a:gd name="connsiteY129" fmla="*/ 1834543 h 2729893"/>
              <a:gd name="connsiteX130" fmla="*/ 1647910 w 1728872"/>
              <a:gd name="connsiteY130" fmla="*/ 1791681 h 2729893"/>
              <a:gd name="connsiteX131" fmla="*/ 1624097 w 1728872"/>
              <a:gd name="connsiteY131" fmla="*/ 1763106 h 2729893"/>
              <a:gd name="connsiteX132" fmla="*/ 1581235 w 1728872"/>
              <a:gd name="connsiteY132" fmla="*/ 1715481 h 2729893"/>
              <a:gd name="connsiteX133" fmla="*/ 1562185 w 1728872"/>
              <a:gd name="connsiteY133" fmla="*/ 1710718 h 2729893"/>
              <a:gd name="connsiteX134" fmla="*/ 1547897 w 1728872"/>
              <a:gd name="connsiteY134" fmla="*/ 1677381 h 2729893"/>
              <a:gd name="connsiteX135" fmla="*/ 1585997 w 1728872"/>
              <a:gd name="connsiteY135" fmla="*/ 1653568 h 2729893"/>
              <a:gd name="connsiteX136" fmla="*/ 1619335 w 1728872"/>
              <a:gd name="connsiteY136" fmla="*/ 1639281 h 2729893"/>
              <a:gd name="connsiteX137" fmla="*/ 1652672 w 1728872"/>
              <a:gd name="connsiteY137" fmla="*/ 1629756 h 2729893"/>
              <a:gd name="connsiteX138" fmla="*/ 1681247 w 1728872"/>
              <a:gd name="connsiteY138" fmla="*/ 1620231 h 2729893"/>
              <a:gd name="connsiteX139" fmla="*/ 1695535 w 1728872"/>
              <a:gd name="connsiteY139" fmla="*/ 1601181 h 2729893"/>
              <a:gd name="connsiteX140" fmla="*/ 1705060 w 1728872"/>
              <a:gd name="connsiteY140" fmla="*/ 1586893 h 2729893"/>
              <a:gd name="connsiteX141" fmla="*/ 1700297 w 1728872"/>
              <a:gd name="connsiteY141" fmla="*/ 1544031 h 2729893"/>
              <a:gd name="connsiteX142" fmla="*/ 1686010 w 1728872"/>
              <a:gd name="connsiteY142" fmla="*/ 1524981 h 2729893"/>
              <a:gd name="connsiteX143" fmla="*/ 1681247 w 1728872"/>
              <a:gd name="connsiteY143" fmla="*/ 1505931 h 2729893"/>
              <a:gd name="connsiteX144" fmla="*/ 1671722 w 1728872"/>
              <a:gd name="connsiteY144" fmla="*/ 1477356 h 2729893"/>
              <a:gd name="connsiteX145" fmla="*/ 1676485 w 1728872"/>
              <a:gd name="connsiteY145" fmla="*/ 1410681 h 2729893"/>
              <a:gd name="connsiteX146" fmla="*/ 1681247 w 1728872"/>
              <a:gd name="connsiteY146" fmla="*/ 1372581 h 2729893"/>
              <a:gd name="connsiteX147" fmla="*/ 1700297 w 1728872"/>
              <a:gd name="connsiteY147" fmla="*/ 1353531 h 2729893"/>
              <a:gd name="connsiteX148" fmla="*/ 1709822 w 1728872"/>
              <a:gd name="connsiteY148" fmla="*/ 1329718 h 2729893"/>
              <a:gd name="connsiteX149" fmla="*/ 1714585 w 1728872"/>
              <a:gd name="connsiteY149" fmla="*/ 1315431 h 2729893"/>
              <a:gd name="connsiteX150" fmla="*/ 1728872 w 1728872"/>
              <a:gd name="connsiteY150" fmla="*/ 1286856 h 2729893"/>
              <a:gd name="connsiteX151" fmla="*/ 1719347 w 1728872"/>
              <a:gd name="connsiteY151" fmla="*/ 1196368 h 2729893"/>
              <a:gd name="connsiteX152" fmla="*/ 1681247 w 1728872"/>
              <a:gd name="connsiteY152" fmla="*/ 1158268 h 2729893"/>
              <a:gd name="connsiteX153" fmla="*/ 1666960 w 1728872"/>
              <a:gd name="connsiteY153" fmla="*/ 1143981 h 2729893"/>
              <a:gd name="connsiteX154" fmla="*/ 1652672 w 1728872"/>
              <a:gd name="connsiteY154" fmla="*/ 1129693 h 2729893"/>
              <a:gd name="connsiteX155" fmla="*/ 1633622 w 1728872"/>
              <a:gd name="connsiteY155" fmla="*/ 1120168 h 2729893"/>
              <a:gd name="connsiteX156" fmla="*/ 1614572 w 1728872"/>
              <a:gd name="connsiteY156" fmla="*/ 1101118 h 2729893"/>
              <a:gd name="connsiteX157" fmla="*/ 1600285 w 1728872"/>
              <a:gd name="connsiteY157" fmla="*/ 1096356 h 2729893"/>
              <a:gd name="connsiteX158" fmla="*/ 1581235 w 1728872"/>
              <a:gd name="connsiteY158" fmla="*/ 1086831 h 2729893"/>
              <a:gd name="connsiteX159" fmla="*/ 1547897 w 1728872"/>
              <a:gd name="connsiteY159" fmla="*/ 1077306 h 2729893"/>
              <a:gd name="connsiteX160" fmla="*/ 1528847 w 1728872"/>
              <a:gd name="connsiteY160" fmla="*/ 1067781 h 2729893"/>
              <a:gd name="connsiteX161" fmla="*/ 1500272 w 1728872"/>
              <a:gd name="connsiteY161" fmla="*/ 1063018 h 2729893"/>
              <a:gd name="connsiteX162" fmla="*/ 1481222 w 1728872"/>
              <a:gd name="connsiteY162" fmla="*/ 1029681 h 2729893"/>
              <a:gd name="connsiteX163" fmla="*/ 1466935 w 1728872"/>
              <a:gd name="connsiteY163" fmla="*/ 986818 h 2729893"/>
              <a:gd name="connsiteX164" fmla="*/ 1457410 w 1728872"/>
              <a:gd name="connsiteY164" fmla="*/ 967768 h 2729893"/>
              <a:gd name="connsiteX165" fmla="*/ 1452647 w 1728872"/>
              <a:gd name="connsiteY165" fmla="*/ 953481 h 2729893"/>
              <a:gd name="connsiteX166" fmla="*/ 1443122 w 1728872"/>
              <a:gd name="connsiteY166" fmla="*/ 929668 h 2729893"/>
              <a:gd name="connsiteX167" fmla="*/ 1452647 w 1728872"/>
              <a:gd name="connsiteY167" fmla="*/ 867756 h 2729893"/>
              <a:gd name="connsiteX168" fmla="*/ 1462172 w 1728872"/>
              <a:gd name="connsiteY168" fmla="*/ 853468 h 2729893"/>
              <a:gd name="connsiteX169" fmla="*/ 1466935 w 1728872"/>
              <a:gd name="connsiteY169" fmla="*/ 839181 h 2729893"/>
              <a:gd name="connsiteX170" fmla="*/ 1500272 w 1728872"/>
              <a:gd name="connsiteY170" fmla="*/ 786793 h 2729893"/>
              <a:gd name="connsiteX171" fmla="*/ 1519322 w 1728872"/>
              <a:gd name="connsiteY171" fmla="*/ 739168 h 2729893"/>
              <a:gd name="connsiteX172" fmla="*/ 1528847 w 1728872"/>
              <a:gd name="connsiteY172" fmla="*/ 715356 h 2729893"/>
              <a:gd name="connsiteX173" fmla="*/ 1543135 w 1728872"/>
              <a:gd name="connsiteY173" fmla="*/ 701068 h 2729893"/>
              <a:gd name="connsiteX174" fmla="*/ 1562185 w 1728872"/>
              <a:gd name="connsiteY174" fmla="*/ 686781 h 2729893"/>
              <a:gd name="connsiteX175" fmla="*/ 1590760 w 1728872"/>
              <a:gd name="connsiteY175" fmla="*/ 643918 h 2729893"/>
              <a:gd name="connsiteX176" fmla="*/ 1600285 w 1728872"/>
              <a:gd name="connsiteY176" fmla="*/ 615343 h 2729893"/>
              <a:gd name="connsiteX177" fmla="*/ 1619335 w 1728872"/>
              <a:gd name="connsiteY177" fmla="*/ 586768 h 2729893"/>
              <a:gd name="connsiteX178" fmla="*/ 1614572 w 1728872"/>
              <a:gd name="connsiteY178" fmla="*/ 491518 h 2729893"/>
              <a:gd name="connsiteX179" fmla="*/ 1585997 w 1728872"/>
              <a:gd name="connsiteY179" fmla="*/ 467706 h 2729893"/>
              <a:gd name="connsiteX180" fmla="*/ 1571710 w 1728872"/>
              <a:gd name="connsiteY180" fmla="*/ 462943 h 2729893"/>
              <a:gd name="connsiteX181" fmla="*/ 1538372 w 1728872"/>
              <a:gd name="connsiteY181" fmla="*/ 448656 h 2729893"/>
              <a:gd name="connsiteX182" fmla="*/ 1533610 w 1728872"/>
              <a:gd name="connsiteY182" fmla="*/ 429606 h 2729893"/>
              <a:gd name="connsiteX183" fmla="*/ 1528847 w 1728872"/>
              <a:gd name="connsiteY183" fmla="*/ 343881 h 2729893"/>
              <a:gd name="connsiteX184" fmla="*/ 1514560 w 1728872"/>
              <a:gd name="connsiteY184" fmla="*/ 324831 h 2729893"/>
              <a:gd name="connsiteX185" fmla="*/ 1505035 w 1728872"/>
              <a:gd name="connsiteY185" fmla="*/ 310543 h 2729893"/>
              <a:gd name="connsiteX186" fmla="*/ 1485985 w 1728872"/>
              <a:gd name="connsiteY186" fmla="*/ 305781 h 2729893"/>
              <a:gd name="connsiteX187" fmla="*/ 1457410 w 1728872"/>
              <a:gd name="connsiteY187" fmla="*/ 296256 h 2729893"/>
              <a:gd name="connsiteX188" fmla="*/ 1481222 w 1728872"/>
              <a:gd name="connsiteY188" fmla="*/ 272443 h 2729893"/>
              <a:gd name="connsiteX189" fmla="*/ 1500272 w 1728872"/>
              <a:gd name="connsiteY189" fmla="*/ 234343 h 2729893"/>
              <a:gd name="connsiteX190" fmla="*/ 1514560 w 1728872"/>
              <a:gd name="connsiteY190" fmla="*/ 162906 h 2729893"/>
              <a:gd name="connsiteX191" fmla="*/ 1519322 w 1728872"/>
              <a:gd name="connsiteY191" fmla="*/ 139093 h 2729893"/>
              <a:gd name="connsiteX192" fmla="*/ 1524085 w 1728872"/>
              <a:gd name="connsiteY192" fmla="*/ 124806 h 2729893"/>
              <a:gd name="connsiteX193" fmla="*/ 1528847 w 1728872"/>
              <a:gd name="connsiteY193" fmla="*/ 105756 h 2729893"/>
              <a:gd name="connsiteX194" fmla="*/ 1547897 w 1728872"/>
              <a:gd name="connsiteY194" fmla="*/ 77181 h 2729893"/>
              <a:gd name="connsiteX195" fmla="*/ 1557422 w 1728872"/>
              <a:gd name="connsiteY195" fmla="*/ 62893 h 2729893"/>
              <a:gd name="connsiteX196" fmla="*/ 1538372 w 1728872"/>
              <a:gd name="connsiteY196" fmla="*/ 20031 h 2729893"/>
              <a:gd name="connsiteX0" fmla="*/ 1539521 w 1730021"/>
              <a:gd name="connsiteY0" fmla="*/ 20031 h 2729893"/>
              <a:gd name="connsiteX1" fmla="*/ 1487134 w 1730021"/>
              <a:gd name="connsiteY1" fmla="*/ 8125 h 2729893"/>
              <a:gd name="connsiteX2" fmla="*/ 1446652 w 1730021"/>
              <a:gd name="connsiteY2" fmla="*/ 3361 h 2729893"/>
              <a:gd name="connsiteX3" fmla="*/ 1339496 w 1730021"/>
              <a:gd name="connsiteY3" fmla="*/ 67656 h 2729893"/>
              <a:gd name="connsiteX4" fmla="*/ 1289490 w 1730021"/>
              <a:gd name="connsiteY4" fmla="*/ 122425 h 2729893"/>
              <a:gd name="connsiteX5" fmla="*/ 1222815 w 1730021"/>
              <a:gd name="connsiteY5" fmla="*/ 124805 h 2729893"/>
              <a:gd name="connsiteX6" fmla="*/ 1203765 w 1730021"/>
              <a:gd name="connsiteY6" fmla="*/ 146238 h 2729893"/>
              <a:gd name="connsiteX7" fmla="*/ 1139471 w 1730021"/>
              <a:gd name="connsiteY7" fmla="*/ 165288 h 2729893"/>
              <a:gd name="connsiteX8" fmla="*/ 1087084 w 1730021"/>
              <a:gd name="connsiteY8" fmla="*/ 243868 h 2729893"/>
              <a:gd name="connsiteX9" fmla="*/ 1060890 w 1730021"/>
              <a:gd name="connsiteY9" fmla="*/ 296256 h 2729893"/>
              <a:gd name="connsiteX10" fmla="*/ 968021 w 1730021"/>
              <a:gd name="connsiteY10" fmla="*/ 267681 h 2729893"/>
              <a:gd name="connsiteX11" fmla="*/ 910871 w 1730021"/>
              <a:gd name="connsiteY11" fmla="*/ 310543 h 2729893"/>
              <a:gd name="connsiteX12" fmla="*/ 887059 w 1730021"/>
              <a:gd name="connsiteY12" fmla="*/ 405793 h 2729893"/>
              <a:gd name="connsiteX13" fmla="*/ 856102 w 1730021"/>
              <a:gd name="connsiteY13" fmla="*/ 489137 h 2729893"/>
              <a:gd name="connsiteX14" fmla="*/ 770378 w 1730021"/>
              <a:gd name="connsiteY14" fmla="*/ 470086 h 2729893"/>
              <a:gd name="connsiteX15" fmla="*/ 717990 w 1730021"/>
              <a:gd name="connsiteY15" fmla="*/ 484375 h 2729893"/>
              <a:gd name="connsiteX16" fmla="*/ 682271 w 1730021"/>
              <a:gd name="connsiteY16" fmla="*/ 524857 h 2729893"/>
              <a:gd name="connsiteX17" fmla="*/ 634646 w 1730021"/>
              <a:gd name="connsiteY17" fmla="*/ 529619 h 2729893"/>
              <a:gd name="connsiteX18" fmla="*/ 632264 w 1730021"/>
              <a:gd name="connsiteY18" fmla="*/ 562956 h 2729893"/>
              <a:gd name="connsiteX19" fmla="*/ 596546 w 1730021"/>
              <a:gd name="connsiteY19" fmla="*/ 577244 h 2729893"/>
              <a:gd name="connsiteX20" fmla="*/ 582259 w 1730021"/>
              <a:gd name="connsiteY20" fmla="*/ 624868 h 2729893"/>
              <a:gd name="connsiteX21" fmla="*/ 565590 w 1730021"/>
              <a:gd name="connsiteY21" fmla="*/ 667731 h 2729893"/>
              <a:gd name="connsiteX22" fmla="*/ 515584 w 1730021"/>
              <a:gd name="connsiteY22" fmla="*/ 686781 h 2729893"/>
              <a:gd name="connsiteX23" fmla="*/ 537015 w 1730021"/>
              <a:gd name="connsiteY23" fmla="*/ 729643 h 2729893"/>
              <a:gd name="connsiteX24" fmla="*/ 572734 w 1730021"/>
              <a:gd name="connsiteY24" fmla="*/ 751075 h 2729893"/>
              <a:gd name="connsiteX25" fmla="*/ 596546 w 1730021"/>
              <a:gd name="connsiteY25" fmla="*/ 746313 h 2729893"/>
              <a:gd name="connsiteX26" fmla="*/ 617977 w 1730021"/>
              <a:gd name="connsiteY26" fmla="*/ 782031 h 2729893"/>
              <a:gd name="connsiteX27" fmla="*/ 606071 w 1730021"/>
              <a:gd name="connsiteY27" fmla="*/ 839181 h 2729893"/>
              <a:gd name="connsiteX28" fmla="*/ 637028 w 1730021"/>
              <a:gd name="connsiteY28" fmla="*/ 874900 h 2729893"/>
              <a:gd name="connsiteX29" fmla="*/ 589402 w 1730021"/>
              <a:gd name="connsiteY29" fmla="*/ 901094 h 2729893"/>
              <a:gd name="connsiteX30" fmla="*/ 567971 w 1730021"/>
              <a:gd name="connsiteY30" fmla="*/ 889186 h 2729893"/>
              <a:gd name="connsiteX31" fmla="*/ 567971 w 1730021"/>
              <a:gd name="connsiteY31" fmla="*/ 958243 h 2729893"/>
              <a:gd name="connsiteX32" fmla="*/ 510821 w 1730021"/>
              <a:gd name="connsiteY32" fmla="*/ 1005868 h 2729893"/>
              <a:gd name="connsiteX33" fmla="*/ 477484 w 1730021"/>
              <a:gd name="connsiteY33" fmla="*/ 986818 h 2729893"/>
              <a:gd name="connsiteX34" fmla="*/ 463196 w 1730021"/>
              <a:gd name="connsiteY34" fmla="*/ 1015393 h 2729893"/>
              <a:gd name="connsiteX35" fmla="*/ 489390 w 1730021"/>
              <a:gd name="connsiteY35" fmla="*/ 1053492 h 2729893"/>
              <a:gd name="connsiteX36" fmla="*/ 491771 w 1730021"/>
              <a:gd name="connsiteY36" fmla="*/ 1155887 h 2729893"/>
              <a:gd name="connsiteX37" fmla="*/ 453671 w 1730021"/>
              <a:gd name="connsiteY37" fmla="*/ 1215418 h 2729893"/>
              <a:gd name="connsiteX38" fmla="*/ 401283 w 1730021"/>
              <a:gd name="connsiteY38" fmla="*/ 1205893 h 2729893"/>
              <a:gd name="connsiteX39" fmla="*/ 386996 w 1730021"/>
              <a:gd name="connsiteY39" fmla="*/ 1258281 h 2729893"/>
              <a:gd name="connsiteX40" fmla="*/ 367947 w 1730021"/>
              <a:gd name="connsiteY40" fmla="*/ 1341624 h 2729893"/>
              <a:gd name="connsiteX41" fmla="*/ 291746 w 1730021"/>
              <a:gd name="connsiteY41" fmla="*/ 1401156 h 2729893"/>
              <a:gd name="connsiteX42" fmla="*/ 244121 w 1730021"/>
              <a:gd name="connsiteY42" fmla="*/ 1453543 h 2729893"/>
              <a:gd name="connsiteX43" fmla="*/ 210784 w 1730021"/>
              <a:gd name="connsiteY43" fmla="*/ 1496406 h 2729893"/>
              <a:gd name="connsiteX44" fmla="*/ 177446 w 1730021"/>
              <a:gd name="connsiteY44" fmla="*/ 1536886 h 2729893"/>
              <a:gd name="connsiteX45" fmla="*/ 113153 w 1730021"/>
              <a:gd name="connsiteY45" fmla="*/ 1591655 h 2729893"/>
              <a:gd name="connsiteX46" fmla="*/ 110771 w 1730021"/>
              <a:gd name="connsiteY46" fmla="*/ 1636899 h 2729893"/>
              <a:gd name="connsiteX47" fmla="*/ 72671 w 1730021"/>
              <a:gd name="connsiteY47" fmla="*/ 1677381 h 2729893"/>
              <a:gd name="connsiteX48" fmla="*/ 46478 w 1730021"/>
              <a:gd name="connsiteY48" fmla="*/ 1720243 h 2729893"/>
              <a:gd name="connsiteX49" fmla="*/ 36952 w 1730021"/>
              <a:gd name="connsiteY49" fmla="*/ 1763107 h 2729893"/>
              <a:gd name="connsiteX50" fmla="*/ 60765 w 1730021"/>
              <a:gd name="connsiteY50" fmla="*/ 1836925 h 2729893"/>
              <a:gd name="connsiteX51" fmla="*/ 39334 w 1730021"/>
              <a:gd name="connsiteY51" fmla="*/ 1894075 h 2729893"/>
              <a:gd name="connsiteX52" fmla="*/ 63146 w 1730021"/>
              <a:gd name="connsiteY52" fmla="*/ 1967893 h 2729893"/>
              <a:gd name="connsiteX53" fmla="*/ 1234 w 1730021"/>
              <a:gd name="connsiteY53" fmla="*/ 1982181 h 2729893"/>
              <a:gd name="connsiteX54" fmla="*/ 20284 w 1730021"/>
              <a:gd name="connsiteY54" fmla="*/ 2020281 h 2729893"/>
              <a:gd name="connsiteX55" fmla="*/ 34571 w 1730021"/>
              <a:gd name="connsiteY55" fmla="*/ 2206018 h 2729893"/>
              <a:gd name="connsiteX56" fmla="*/ 48859 w 1730021"/>
              <a:gd name="connsiteY56" fmla="*/ 2277456 h 2729893"/>
              <a:gd name="connsiteX57" fmla="*/ 67909 w 1730021"/>
              <a:gd name="connsiteY57" fmla="*/ 2301268 h 2729893"/>
              <a:gd name="connsiteX58" fmla="*/ 77434 w 1730021"/>
              <a:gd name="connsiteY58" fmla="*/ 2315556 h 2729893"/>
              <a:gd name="connsiteX59" fmla="*/ 106009 w 1730021"/>
              <a:gd name="connsiteY59" fmla="*/ 2329843 h 2729893"/>
              <a:gd name="connsiteX60" fmla="*/ 158396 w 1730021"/>
              <a:gd name="connsiteY60" fmla="*/ 2391756 h 2729893"/>
              <a:gd name="connsiteX61" fmla="*/ 172684 w 1730021"/>
              <a:gd name="connsiteY61" fmla="*/ 2425093 h 2729893"/>
              <a:gd name="connsiteX62" fmla="*/ 177446 w 1730021"/>
              <a:gd name="connsiteY62" fmla="*/ 2448906 h 2729893"/>
              <a:gd name="connsiteX63" fmla="*/ 191734 w 1730021"/>
              <a:gd name="connsiteY63" fmla="*/ 2467956 h 2729893"/>
              <a:gd name="connsiteX64" fmla="*/ 196496 w 1730021"/>
              <a:gd name="connsiteY64" fmla="*/ 2482243 h 2729893"/>
              <a:gd name="connsiteX65" fmla="*/ 206021 w 1730021"/>
              <a:gd name="connsiteY65" fmla="*/ 2501293 h 2729893"/>
              <a:gd name="connsiteX66" fmla="*/ 210784 w 1730021"/>
              <a:gd name="connsiteY66" fmla="*/ 2525106 h 2729893"/>
              <a:gd name="connsiteX67" fmla="*/ 234596 w 1730021"/>
              <a:gd name="connsiteY67" fmla="*/ 2567968 h 2729893"/>
              <a:gd name="connsiteX68" fmla="*/ 239359 w 1730021"/>
              <a:gd name="connsiteY68" fmla="*/ 2582256 h 2729893"/>
              <a:gd name="connsiteX69" fmla="*/ 263171 w 1730021"/>
              <a:gd name="connsiteY69" fmla="*/ 2606068 h 2729893"/>
              <a:gd name="connsiteX70" fmla="*/ 272696 w 1730021"/>
              <a:gd name="connsiteY70" fmla="*/ 2620356 h 2729893"/>
              <a:gd name="connsiteX71" fmla="*/ 301271 w 1730021"/>
              <a:gd name="connsiteY71" fmla="*/ 2625118 h 2729893"/>
              <a:gd name="connsiteX72" fmla="*/ 396521 w 1730021"/>
              <a:gd name="connsiteY72" fmla="*/ 2653693 h 2729893"/>
              <a:gd name="connsiteX73" fmla="*/ 396521 w 1730021"/>
              <a:gd name="connsiteY73" fmla="*/ 2653693 h 2729893"/>
              <a:gd name="connsiteX74" fmla="*/ 453671 w 1730021"/>
              <a:gd name="connsiteY74" fmla="*/ 2672743 h 2729893"/>
              <a:gd name="connsiteX75" fmla="*/ 477484 w 1730021"/>
              <a:gd name="connsiteY75" fmla="*/ 2682268 h 2729893"/>
              <a:gd name="connsiteX76" fmla="*/ 506059 w 1730021"/>
              <a:gd name="connsiteY76" fmla="*/ 2691793 h 2729893"/>
              <a:gd name="connsiteX77" fmla="*/ 553684 w 1730021"/>
              <a:gd name="connsiteY77" fmla="*/ 2701318 h 2729893"/>
              <a:gd name="connsiteX78" fmla="*/ 601309 w 1730021"/>
              <a:gd name="connsiteY78" fmla="*/ 2715606 h 2729893"/>
              <a:gd name="connsiteX79" fmla="*/ 629884 w 1730021"/>
              <a:gd name="connsiteY79" fmla="*/ 2725131 h 2729893"/>
              <a:gd name="connsiteX80" fmla="*/ 644171 w 1730021"/>
              <a:gd name="connsiteY80" fmla="*/ 2729893 h 2729893"/>
              <a:gd name="connsiteX81" fmla="*/ 653696 w 1730021"/>
              <a:gd name="connsiteY81" fmla="*/ 2663218 h 2729893"/>
              <a:gd name="connsiteX82" fmla="*/ 667984 w 1730021"/>
              <a:gd name="connsiteY82" fmla="*/ 2653693 h 2729893"/>
              <a:gd name="connsiteX83" fmla="*/ 696559 w 1730021"/>
              <a:gd name="connsiteY83" fmla="*/ 2644168 h 2729893"/>
              <a:gd name="connsiteX84" fmla="*/ 710846 w 1730021"/>
              <a:gd name="connsiteY84" fmla="*/ 2634643 h 2729893"/>
              <a:gd name="connsiteX85" fmla="*/ 739421 w 1730021"/>
              <a:gd name="connsiteY85" fmla="*/ 2625118 h 2729893"/>
              <a:gd name="connsiteX86" fmla="*/ 772759 w 1730021"/>
              <a:gd name="connsiteY86" fmla="*/ 2610831 h 2729893"/>
              <a:gd name="connsiteX87" fmla="*/ 801334 w 1730021"/>
              <a:gd name="connsiteY87" fmla="*/ 2587018 h 2729893"/>
              <a:gd name="connsiteX88" fmla="*/ 834671 w 1730021"/>
              <a:gd name="connsiteY88" fmla="*/ 2553681 h 2729893"/>
              <a:gd name="connsiteX89" fmla="*/ 896584 w 1730021"/>
              <a:gd name="connsiteY89" fmla="*/ 2534631 h 2729893"/>
              <a:gd name="connsiteX90" fmla="*/ 925159 w 1730021"/>
              <a:gd name="connsiteY90" fmla="*/ 2520343 h 2729893"/>
              <a:gd name="connsiteX91" fmla="*/ 963259 w 1730021"/>
              <a:gd name="connsiteY91" fmla="*/ 2510818 h 2729893"/>
              <a:gd name="connsiteX92" fmla="*/ 977546 w 1730021"/>
              <a:gd name="connsiteY92" fmla="*/ 2506056 h 2729893"/>
              <a:gd name="connsiteX93" fmla="*/ 996596 w 1730021"/>
              <a:gd name="connsiteY93" fmla="*/ 2501293 h 2729893"/>
              <a:gd name="connsiteX94" fmla="*/ 1015646 w 1730021"/>
              <a:gd name="connsiteY94" fmla="*/ 2491768 h 2729893"/>
              <a:gd name="connsiteX95" fmla="*/ 1063271 w 1730021"/>
              <a:gd name="connsiteY95" fmla="*/ 2482243 h 2729893"/>
              <a:gd name="connsiteX96" fmla="*/ 1068034 w 1730021"/>
              <a:gd name="connsiteY96" fmla="*/ 2463193 h 2729893"/>
              <a:gd name="connsiteX97" fmla="*/ 1110896 w 1730021"/>
              <a:gd name="connsiteY97" fmla="*/ 2448906 h 2729893"/>
              <a:gd name="connsiteX98" fmla="*/ 1115659 w 1730021"/>
              <a:gd name="connsiteY98" fmla="*/ 2429856 h 2729893"/>
              <a:gd name="connsiteX99" fmla="*/ 1110896 w 1730021"/>
              <a:gd name="connsiteY99" fmla="*/ 2415568 h 2729893"/>
              <a:gd name="connsiteX100" fmla="*/ 1082321 w 1730021"/>
              <a:gd name="connsiteY100" fmla="*/ 2377468 h 2729893"/>
              <a:gd name="connsiteX101" fmla="*/ 1072796 w 1730021"/>
              <a:gd name="connsiteY101" fmla="*/ 2363181 h 2729893"/>
              <a:gd name="connsiteX102" fmla="*/ 1039459 w 1730021"/>
              <a:gd name="connsiteY102" fmla="*/ 2320318 h 2729893"/>
              <a:gd name="connsiteX103" fmla="*/ 1068034 w 1730021"/>
              <a:gd name="connsiteY103" fmla="*/ 2253643 h 2729893"/>
              <a:gd name="connsiteX104" fmla="*/ 1082321 w 1730021"/>
              <a:gd name="connsiteY104" fmla="*/ 2248881 h 2729893"/>
              <a:gd name="connsiteX105" fmla="*/ 1101371 w 1730021"/>
              <a:gd name="connsiteY105" fmla="*/ 2234593 h 2729893"/>
              <a:gd name="connsiteX106" fmla="*/ 1115659 w 1730021"/>
              <a:gd name="connsiteY106" fmla="*/ 2225068 h 2729893"/>
              <a:gd name="connsiteX107" fmla="*/ 1129946 w 1730021"/>
              <a:gd name="connsiteY107" fmla="*/ 2210781 h 2729893"/>
              <a:gd name="connsiteX108" fmla="*/ 1139471 w 1730021"/>
              <a:gd name="connsiteY108" fmla="*/ 2186968 h 2729893"/>
              <a:gd name="connsiteX109" fmla="*/ 1158521 w 1730021"/>
              <a:gd name="connsiteY109" fmla="*/ 2158393 h 2729893"/>
              <a:gd name="connsiteX110" fmla="*/ 1177571 w 1730021"/>
              <a:gd name="connsiteY110" fmla="*/ 2129818 h 2729893"/>
              <a:gd name="connsiteX111" fmla="*/ 1191859 w 1730021"/>
              <a:gd name="connsiteY111" fmla="*/ 2120293 h 2729893"/>
              <a:gd name="connsiteX112" fmla="*/ 1310921 w 1730021"/>
              <a:gd name="connsiteY112" fmla="*/ 2110768 h 2729893"/>
              <a:gd name="connsiteX113" fmla="*/ 1325209 w 1730021"/>
              <a:gd name="connsiteY113" fmla="*/ 2091718 h 2729893"/>
              <a:gd name="connsiteX114" fmla="*/ 1334734 w 1730021"/>
              <a:gd name="connsiteY114" fmla="*/ 2063143 h 2729893"/>
              <a:gd name="connsiteX115" fmla="*/ 1358546 w 1730021"/>
              <a:gd name="connsiteY115" fmla="*/ 2053618 h 2729893"/>
              <a:gd name="connsiteX116" fmla="*/ 1406171 w 1730021"/>
              <a:gd name="connsiteY116" fmla="*/ 2044093 h 2729893"/>
              <a:gd name="connsiteX117" fmla="*/ 1396646 w 1730021"/>
              <a:gd name="connsiteY117" fmla="*/ 2020281 h 2729893"/>
              <a:gd name="connsiteX118" fmla="*/ 1420459 w 1730021"/>
              <a:gd name="connsiteY118" fmla="*/ 2015518 h 2729893"/>
              <a:gd name="connsiteX119" fmla="*/ 1477609 w 1730021"/>
              <a:gd name="connsiteY119" fmla="*/ 2001231 h 2729893"/>
              <a:gd name="connsiteX120" fmla="*/ 1491896 w 1730021"/>
              <a:gd name="connsiteY120" fmla="*/ 1996468 h 2729893"/>
              <a:gd name="connsiteX121" fmla="*/ 1529996 w 1730021"/>
              <a:gd name="connsiteY121" fmla="*/ 1991706 h 2729893"/>
              <a:gd name="connsiteX122" fmla="*/ 1544284 w 1730021"/>
              <a:gd name="connsiteY122" fmla="*/ 1967893 h 2729893"/>
              <a:gd name="connsiteX123" fmla="*/ 1553809 w 1730021"/>
              <a:gd name="connsiteY123" fmla="*/ 1915506 h 2729893"/>
              <a:gd name="connsiteX124" fmla="*/ 1596671 w 1730021"/>
              <a:gd name="connsiteY124" fmla="*/ 1905981 h 2729893"/>
              <a:gd name="connsiteX125" fmla="*/ 1606196 w 1730021"/>
              <a:gd name="connsiteY125" fmla="*/ 1891693 h 2729893"/>
              <a:gd name="connsiteX126" fmla="*/ 1610959 w 1730021"/>
              <a:gd name="connsiteY126" fmla="*/ 1877406 h 2729893"/>
              <a:gd name="connsiteX127" fmla="*/ 1630009 w 1730021"/>
              <a:gd name="connsiteY127" fmla="*/ 1863118 h 2729893"/>
              <a:gd name="connsiteX128" fmla="*/ 1658584 w 1730021"/>
              <a:gd name="connsiteY128" fmla="*/ 1834543 h 2729893"/>
              <a:gd name="connsiteX129" fmla="*/ 1649059 w 1730021"/>
              <a:gd name="connsiteY129" fmla="*/ 1791681 h 2729893"/>
              <a:gd name="connsiteX130" fmla="*/ 1625246 w 1730021"/>
              <a:gd name="connsiteY130" fmla="*/ 1763106 h 2729893"/>
              <a:gd name="connsiteX131" fmla="*/ 1582384 w 1730021"/>
              <a:gd name="connsiteY131" fmla="*/ 1715481 h 2729893"/>
              <a:gd name="connsiteX132" fmla="*/ 1563334 w 1730021"/>
              <a:gd name="connsiteY132" fmla="*/ 1710718 h 2729893"/>
              <a:gd name="connsiteX133" fmla="*/ 1549046 w 1730021"/>
              <a:gd name="connsiteY133" fmla="*/ 1677381 h 2729893"/>
              <a:gd name="connsiteX134" fmla="*/ 1587146 w 1730021"/>
              <a:gd name="connsiteY134" fmla="*/ 1653568 h 2729893"/>
              <a:gd name="connsiteX135" fmla="*/ 1620484 w 1730021"/>
              <a:gd name="connsiteY135" fmla="*/ 1639281 h 2729893"/>
              <a:gd name="connsiteX136" fmla="*/ 1653821 w 1730021"/>
              <a:gd name="connsiteY136" fmla="*/ 1629756 h 2729893"/>
              <a:gd name="connsiteX137" fmla="*/ 1682396 w 1730021"/>
              <a:gd name="connsiteY137" fmla="*/ 1620231 h 2729893"/>
              <a:gd name="connsiteX138" fmla="*/ 1696684 w 1730021"/>
              <a:gd name="connsiteY138" fmla="*/ 1601181 h 2729893"/>
              <a:gd name="connsiteX139" fmla="*/ 1706209 w 1730021"/>
              <a:gd name="connsiteY139" fmla="*/ 1586893 h 2729893"/>
              <a:gd name="connsiteX140" fmla="*/ 1701446 w 1730021"/>
              <a:gd name="connsiteY140" fmla="*/ 1544031 h 2729893"/>
              <a:gd name="connsiteX141" fmla="*/ 1687159 w 1730021"/>
              <a:gd name="connsiteY141" fmla="*/ 1524981 h 2729893"/>
              <a:gd name="connsiteX142" fmla="*/ 1682396 w 1730021"/>
              <a:gd name="connsiteY142" fmla="*/ 1505931 h 2729893"/>
              <a:gd name="connsiteX143" fmla="*/ 1672871 w 1730021"/>
              <a:gd name="connsiteY143" fmla="*/ 1477356 h 2729893"/>
              <a:gd name="connsiteX144" fmla="*/ 1677634 w 1730021"/>
              <a:gd name="connsiteY144" fmla="*/ 1410681 h 2729893"/>
              <a:gd name="connsiteX145" fmla="*/ 1682396 w 1730021"/>
              <a:gd name="connsiteY145" fmla="*/ 1372581 h 2729893"/>
              <a:gd name="connsiteX146" fmla="*/ 1701446 w 1730021"/>
              <a:gd name="connsiteY146" fmla="*/ 1353531 h 2729893"/>
              <a:gd name="connsiteX147" fmla="*/ 1710971 w 1730021"/>
              <a:gd name="connsiteY147" fmla="*/ 1329718 h 2729893"/>
              <a:gd name="connsiteX148" fmla="*/ 1715734 w 1730021"/>
              <a:gd name="connsiteY148" fmla="*/ 1315431 h 2729893"/>
              <a:gd name="connsiteX149" fmla="*/ 1730021 w 1730021"/>
              <a:gd name="connsiteY149" fmla="*/ 1286856 h 2729893"/>
              <a:gd name="connsiteX150" fmla="*/ 1720496 w 1730021"/>
              <a:gd name="connsiteY150" fmla="*/ 1196368 h 2729893"/>
              <a:gd name="connsiteX151" fmla="*/ 1682396 w 1730021"/>
              <a:gd name="connsiteY151" fmla="*/ 1158268 h 2729893"/>
              <a:gd name="connsiteX152" fmla="*/ 1668109 w 1730021"/>
              <a:gd name="connsiteY152" fmla="*/ 1143981 h 2729893"/>
              <a:gd name="connsiteX153" fmla="*/ 1653821 w 1730021"/>
              <a:gd name="connsiteY153" fmla="*/ 1129693 h 2729893"/>
              <a:gd name="connsiteX154" fmla="*/ 1634771 w 1730021"/>
              <a:gd name="connsiteY154" fmla="*/ 1120168 h 2729893"/>
              <a:gd name="connsiteX155" fmla="*/ 1615721 w 1730021"/>
              <a:gd name="connsiteY155" fmla="*/ 1101118 h 2729893"/>
              <a:gd name="connsiteX156" fmla="*/ 1601434 w 1730021"/>
              <a:gd name="connsiteY156" fmla="*/ 1096356 h 2729893"/>
              <a:gd name="connsiteX157" fmla="*/ 1582384 w 1730021"/>
              <a:gd name="connsiteY157" fmla="*/ 1086831 h 2729893"/>
              <a:gd name="connsiteX158" fmla="*/ 1549046 w 1730021"/>
              <a:gd name="connsiteY158" fmla="*/ 1077306 h 2729893"/>
              <a:gd name="connsiteX159" fmla="*/ 1529996 w 1730021"/>
              <a:gd name="connsiteY159" fmla="*/ 1067781 h 2729893"/>
              <a:gd name="connsiteX160" fmla="*/ 1501421 w 1730021"/>
              <a:gd name="connsiteY160" fmla="*/ 1063018 h 2729893"/>
              <a:gd name="connsiteX161" fmla="*/ 1482371 w 1730021"/>
              <a:gd name="connsiteY161" fmla="*/ 1029681 h 2729893"/>
              <a:gd name="connsiteX162" fmla="*/ 1468084 w 1730021"/>
              <a:gd name="connsiteY162" fmla="*/ 986818 h 2729893"/>
              <a:gd name="connsiteX163" fmla="*/ 1458559 w 1730021"/>
              <a:gd name="connsiteY163" fmla="*/ 967768 h 2729893"/>
              <a:gd name="connsiteX164" fmla="*/ 1453796 w 1730021"/>
              <a:gd name="connsiteY164" fmla="*/ 953481 h 2729893"/>
              <a:gd name="connsiteX165" fmla="*/ 1444271 w 1730021"/>
              <a:gd name="connsiteY165" fmla="*/ 929668 h 2729893"/>
              <a:gd name="connsiteX166" fmla="*/ 1453796 w 1730021"/>
              <a:gd name="connsiteY166" fmla="*/ 867756 h 2729893"/>
              <a:gd name="connsiteX167" fmla="*/ 1463321 w 1730021"/>
              <a:gd name="connsiteY167" fmla="*/ 853468 h 2729893"/>
              <a:gd name="connsiteX168" fmla="*/ 1468084 w 1730021"/>
              <a:gd name="connsiteY168" fmla="*/ 839181 h 2729893"/>
              <a:gd name="connsiteX169" fmla="*/ 1501421 w 1730021"/>
              <a:gd name="connsiteY169" fmla="*/ 786793 h 2729893"/>
              <a:gd name="connsiteX170" fmla="*/ 1520471 w 1730021"/>
              <a:gd name="connsiteY170" fmla="*/ 739168 h 2729893"/>
              <a:gd name="connsiteX171" fmla="*/ 1529996 w 1730021"/>
              <a:gd name="connsiteY171" fmla="*/ 715356 h 2729893"/>
              <a:gd name="connsiteX172" fmla="*/ 1544284 w 1730021"/>
              <a:gd name="connsiteY172" fmla="*/ 701068 h 2729893"/>
              <a:gd name="connsiteX173" fmla="*/ 1563334 w 1730021"/>
              <a:gd name="connsiteY173" fmla="*/ 686781 h 2729893"/>
              <a:gd name="connsiteX174" fmla="*/ 1591909 w 1730021"/>
              <a:gd name="connsiteY174" fmla="*/ 643918 h 2729893"/>
              <a:gd name="connsiteX175" fmla="*/ 1601434 w 1730021"/>
              <a:gd name="connsiteY175" fmla="*/ 615343 h 2729893"/>
              <a:gd name="connsiteX176" fmla="*/ 1620484 w 1730021"/>
              <a:gd name="connsiteY176" fmla="*/ 586768 h 2729893"/>
              <a:gd name="connsiteX177" fmla="*/ 1615721 w 1730021"/>
              <a:gd name="connsiteY177" fmla="*/ 491518 h 2729893"/>
              <a:gd name="connsiteX178" fmla="*/ 1587146 w 1730021"/>
              <a:gd name="connsiteY178" fmla="*/ 467706 h 2729893"/>
              <a:gd name="connsiteX179" fmla="*/ 1572859 w 1730021"/>
              <a:gd name="connsiteY179" fmla="*/ 462943 h 2729893"/>
              <a:gd name="connsiteX180" fmla="*/ 1539521 w 1730021"/>
              <a:gd name="connsiteY180" fmla="*/ 448656 h 2729893"/>
              <a:gd name="connsiteX181" fmla="*/ 1534759 w 1730021"/>
              <a:gd name="connsiteY181" fmla="*/ 429606 h 2729893"/>
              <a:gd name="connsiteX182" fmla="*/ 1529996 w 1730021"/>
              <a:gd name="connsiteY182" fmla="*/ 343881 h 2729893"/>
              <a:gd name="connsiteX183" fmla="*/ 1515709 w 1730021"/>
              <a:gd name="connsiteY183" fmla="*/ 324831 h 2729893"/>
              <a:gd name="connsiteX184" fmla="*/ 1506184 w 1730021"/>
              <a:gd name="connsiteY184" fmla="*/ 310543 h 2729893"/>
              <a:gd name="connsiteX185" fmla="*/ 1487134 w 1730021"/>
              <a:gd name="connsiteY185" fmla="*/ 305781 h 2729893"/>
              <a:gd name="connsiteX186" fmla="*/ 1458559 w 1730021"/>
              <a:gd name="connsiteY186" fmla="*/ 296256 h 2729893"/>
              <a:gd name="connsiteX187" fmla="*/ 1482371 w 1730021"/>
              <a:gd name="connsiteY187" fmla="*/ 272443 h 2729893"/>
              <a:gd name="connsiteX188" fmla="*/ 1501421 w 1730021"/>
              <a:gd name="connsiteY188" fmla="*/ 234343 h 2729893"/>
              <a:gd name="connsiteX189" fmla="*/ 1515709 w 1730021"/>
              <a:gd name="connsiteY189" fmla="*/ 162906 h 2729893"/>
              <a:gd name="connsiteX190" fmla="*/ 1520471 w 1730021"/>
              <a:gd name="connsiteY190" fmla="*/ 139093 h 2729893"/>
              <a:gd name="connsiteX191" fmla="*/ 1525234 w 1730021"/>
              <a:gd name="connsiteY191" fmla="*/ 124806 h 2729893"/>
              <a:gd name="connsiteX192" fmla="*/ 1529996 w 1730021"/>
              <a:gd name="connsiteY192" fmla="*/ 105756 h 2729893"/>
              <a:gd name="connsiteX193" fmla="*/ 1549046 w 1730021"/>
              <a:gd name="connsiteY193" fmla="*/ 77181 h 2729893"/>
              <a:gd name="connsiteX194" fmla="*/ 1558571 w 1730021"/>
              <a:gd name="connsiteY194" fmla="*/ 62893 h 2729893"/>
              <a:gd name="connsiteX195" fmla="*/ 1539521 w 1730021"/>
              <a:gd name="connsiteY195" fmla="*/ 20031 h 2729893"/>
              <a:gd name="connsiteX0" fmla="*/ 1539772 w 1730272"/>
              <a:gd name="connsiteY0" fmla="*/ 20031 h 2729893"/>
              <a:gd name="connsiteX1" fmla="*/ 1487385 w 1730272"/>
              <a:gd name="connsiteY1" fmla="*/ 8125 h 2729893"/>
              <a:gd name="connsiteX2" fmla="*/ 1446903 w 1730272"/>
              <a:gd name="connsiteY2" fmla="*/ 3361 h 2729893"/>
              <a:gd name="connsiteX3" fmla="*/ 1339747 w 1730272"/>
              <a:gd name="connsiteY3" fmla="*/ 67656 h 2729893"/>
              <a:gd name="connsiteX4" fmla="*/ 1289741 w 1730272"/>
              <a:gd name="connsiteY4" fmla="*/ 122425 h 2729893"/>
              <a:gd name="connsiteX5" fmla="*/ 1223066 w 1730272"/>
              <a:gd name="connsiteY5" fmla="*/ 124805 h 2729893"/>
              <a:gd name="connsiteX6" fmla="*/ 1204016 w 1730272"/>
              <a:gd name="connsiteY6" fmla="*/ 146238 h 2729893"/>
              <a:gd name="connsiteX7" fmla="*/ 1139722 w 1730272"/>
              <a:gd name="connsiteY7" fmla="*/ 165288 h 2729893"/>
              <a:gd name="connsiteX8" fmla="*/ 1087335 w 1730272"/>
              <a:gd name="connsiteY8" fmla="*/ 243868 h 2729893"/>
              <a:gd name="connsiteX9" fmla="*/ 1061141 w 1730272"/>
              <a:gd name="connsiteY9" fmla="*/ 296256 h 2729893"/>
              <a:gd name="connsiteX10" fmla="*/ 968272 w 1730272"/>
              <a:gd name="connsiteY10" fmla="*/ 267681 h 2729893"/>
              <a:gd name="connsiteX11" fmla="*/ 911122 w 1730272"/>
              <a:gd name="connsiteY11" fmla="*/ 310543 h 2729893"/>
              <a:gd name="connsiteX12" fmla="*/ 887310 w 1730272"/>
              <a:gd name="connsiteY12" fmla="*/ 405793 h 2729893"/>
              <a:gd name="connsiteX13" fmla="*/ 856353 w 1730272"/>
              <a:gd name="connsiteY13" fmla="*/ 489137 h 2729893"/>
              <a:gd name="connsiteX14" fmla="*/ 770629 w 1730272"/>
              <a:gd name="connsiteY14" fmla="*/ 470086 h 2729893"/>
              <a:gd name="connsiteX15" fmla="*/ 718241 w 1730272"/>
              <a:gd name="connsiteY15" fmla="*/ 484375 h 2729893"/>
              <a:gd name="connsiteX16" fmla="*/ 682522 w 1730272"/>
              <a:gd name="connsiteY16" fmla="*/ 524857 h 2729893"/>
              <a:gd name="connsiteX17" fmla="*/ 634897 w 1730272"/>
              <a:gd name="connsiteY17" fmla="*/ 529619 h 2729893"/>
              <a:gd name="connsiteX18" fmla="*/ 632515 w 1730272"/>
              <a:gd name="connsiteY18" fmla="*/ 562956 h 2729893"/>
              <a:gd name="connsiteX19" fmla="*/ 596797 w 1730272"/>
              <a:gd name="connsiteY19" fmla="*/ 577244 h 2729893"/>
              <a:gd name="connsiteX20" fmla="*/ 582510 w 1730272"/>
              <a:gd name="connsiteY20" fmla="*/ 624868 h 2729893"/>
              <a:gd name="connsiteX21" fmla="*/ 565841 w 1730272"/>
              <a:gd name="connsiteY21" fmla="*/ 667731 h 2729893"/>
              <a:gd name="connsiteX22" fmla="*/ 515835 w 1730272"/>
              <a:gd name="connsiteY22" fmla="*/ 686781 h 2729893"/>
              <a:gd name="connsiteX23" fmla="*/ 537266 w 1730272"/>
              <a:gd name="connsiteY23" fmla="*/ 729643 h 2729893"/>
              <a:gd name="connsiteX24" fmla="*/ 572985 w 1730272"/>
              <a:gd name="connsiteY24" fmla="*/ 751075 h 2729893"/>
              <a:gd name="connsiteX25" fmla="*/ 596797 w 1730272"/>
              <a:gd name="connsiteY25" fmla="*/ 746313 h 2729893"/>
              <a:gd name="connsiteX26" fmla="*/ 618228 w 1730272"/>
              <a:gd name="connsiteY26" fmla="*/ 782031 h 2729893"/>
              <a:gd name="connsiteX27" fmla="*/ 606322 w 1730272"/>
              <a:gd name="connsiteY27" fmla="*/ 839181 h 2729893"/>
              <a:gd name="connsiteX28" fmla="*/ 637279 w 1730272"/>
              <a:gd name="connsiteY28" fmla="*/ 874900 h 2729893"/>
              <a:gd name="connsiteX29" fmla="*/ 589653 w 1730272"/>
              <a:gd name="connsiteY29" fmla="*/ 901094 h 2729893"/>
              <a:gd name="connsiteX30" fmla="*/ 568222 w 1730272"/>
              <a:gd name="connsiteY30" fmla="*/ 889186 h 2729893"/>
              <a:gd name="connsiteX31" fmla="*/ 568222 w 1730272"/>
              <a:gd name="connsiteY31" fmla="*/ 958243 h 2729893"/>
              <a:gd name="connsiteX32" fmla="*/ 511072 w 1730272"/>
              <a:gd name="connsiteY32" fmla="*/ 1005868 h 2729893"/>
              <a:gd name="connsiteX33" fmla="*/ 477735 w 1730272"/>
              <a:gd name="connsiteY33" fmla="*/ 986818 h 2729893"/>
              <a:gd name="connsiteX34" fmla="*/ 463447 w 1730272"/>
              <a:gd name="connsiteY34" fmla="*/ 1015393 h 2729893"/>
              <a:gd name="connsiteX35" fmla="*/ 489641 w 1730272"/>
              <a:gd name="connsiteY35" fmla="*/ 1053492 h 2729893"/>
              <a:gd name="connsiteX36" fmla="*/ 492022 w 1730272"/>
              <a:gd name="connsiteY36" fmla="*/ 1155887 h 2729893"/>
              <a:gd name="connsiteX37" fmla="*/ 453922 w 1730272"/>
              <a:gd name="connsiteY37" fmla="*/ 1215418 h 2729893"/>
              <a:gd name="connsiteX38" fmla="*/ 401534 w 1730272"/>
              <a:gd name="connsiteY38" fmla="*/ 1205893 h 2729893"/>
              <a:gd name="connsiteX39" fmla="*/ 387247 w 1730272"/>
              <a:gd name="connsiteY39" fmla="*/ 1258281 h 2729893"/>
              <a:gd name="connsiteX40" fmla="*/ 368198 w 1730272"/>
              <a:gd name="connsiteY40" fmla="*/ 1341624 h 2729893"/>
              <a:gd name="connsiteX41" fmla="*/ 291997 w 1730272"/>
              <a:gd name="connsiteY41" fmla="*/ 1401156 h 2729893"/>
              <a:gd name="connsiteX42" fmla="*/ 244372 w 1730272"/>
              <a:gd name="connsiteY42" fmla="*/ 1453543 h 2729893"/>
              <a:gd name="connsiteX43" fmla="*/ 211035 w 1730272"/>
              <a:gd name="connsiteY43" fmla="*/ 1496406 h 2729893"/>
              <a:gd name="connsiteX44" fmla="*/ 177697 w 1730272"/>
              <a:gd name="connsiteY44" fmla="*/ 1536886 h 2729893"/>
              <a:gd name="connsiteX45" fmla="*/ 113404 w 1730272"/>
              <a:gd name="connsiteY45" fmla="*/ 1591655 h 2729893"/>
              <a:gd name="connsiteX46" fmla="*/ 111022 w 1730272"/>
              <a:gd name="connsiteY46" fmla="*/ 1636899 h 2729893"/>
              <a:gd name="connsiteX47" fmla="*/ 72922 w 1730272"/>
              <a:gd name="connsiteY47" fmla="*/ 1677381 h 2729893"/>
              <a:gd name="connsiteX48" fmla="*/ 46729 w 1730272"/>
              <a:gd name="connsiteY48" fmla="*/ 1720243 h 2729893"/>
              <a:gd name="connsiteX49" fmla="*/ 37203 w 1730272"/>
              <a:gd name="connsiteY49" fmla="*/ 1763107 h 2729893"/>
              <a:gd name="connsiteX50" fmla="*/ 61016 w 1730272"/>
              <a:gd name="connsiteY50" fmla="*/ 1836925 h 2729893"/>
              <a:gd name="connsiteX51" fmla="*/ 39585 w 1730272"/>
              <a:gd name="connsiteY51" fmla="*/ 1894075 h 2729893"/>
              <a:gd name="connsiteX52" fmla="*/ 63397 w 1730272"/>
              <a:gd name="connsiteY52" fmla="*/ 1967893 h 2729893"/>
              <a:gd name="connsiteX53" fmla="*/ 1485 w 1730272"/>
              <a:gd name="connsiteY53" fmla="*/ 1975037 h 2729893"/>
              <a:gd name="connsiteX54" fmla="*/ 20535 w 1730272"/>
              <a:gd name="connsiteY54" fmla="*/ 2020281 h 2729893"/>
              <a:gd name="connsiteX55" fmla="*/ 34822 w 1730272"/>
              <a:gd name="connsiteY55" fmla="*/ 2206018 h 2729893"/>
              <a:gd name="connsiteX56" fmla="*/ 49110 w 1730272"/>
              <a:gd name="connsiteY56" fmla="*/ 2277456 h 2729893"/>
              <a:gd name="connsiteX57" fmla="*/ 68160 w 1730272"/>
              <a:gd name="connsiteY57" fmla="*/ 2301268 h 2729893"/>
              <a:gd name="connsiteX58" fmla="*/ 77685 w 1730272"/>
              <a:gd name="connsiteY58" fmla="*/ 2315556 h 2729893"/>
              <a:gd name="connsiteX59" fmla="*/ 106260 w 1730272"/>
              <a:gd name="connsiteY59" fmla="*/ 2329843 h 2729893"/>
              <a:gd name="connsiteX60" fmla="*/ 158647 w 1730272"/>
              <a:gd name="connsiteY60" fmla="*/ 2391756 h 2729893"/>
              <a:gd name="connsiteX61" fmla="*/ 172935 w 1730272"/>
              <a:gd name="connsiteY61" fmla="*/ 2425093 h 2729893"/>
              <a:gd name="connsiteX62" fmla="*/ 177697 w 1730272"/>
              <a:gd name="connsiteY62" fmla="*/ 2448906 h 2729893"/>
              <a:gd name="connsiteX63" fmla="*/ 191985 w 1730272"/>
              <a:gd name="connsiteY63" fmla="*/ 2467956 h 2729893"/>
              <a:gd name="connsiteX64" fmla="*/ 196747 w 1730272"/>
              <a:gd name="connsiteY64" fmla="*/ 2482243 h 2729893"/>
              <a:gd name="connsiteX65" fmla="*/ 206272 w 1730272"/>
              <a:gd name="connsiteY65" fmla="*/ 2501293 h 2729893"/>
              <a:gd name="connsiteX66" fmla="*/ 211035 w 1730272"/>
              <a:gd name="connsiteY66" fmla="*/ 2525106 h 2729893"/>
              <a:gd name="connsiteX67" fmla="*/ 234847 w 1730272"/>
              <a:gd name="connsiteY67" fmla="*/ 2567968 h 2729893"/>
              <a:gd name="connsiteX68" fmla="*/ 239610 w 1730272"/>
              <a:gd name="connsiteY68" fmla="*/ 2582256 h 2729893"/>
              <a:gd name="connsiteX69" fmla="*/ 263422 w 1730272"/>
              <a:gd name="connsiteY69" fmla="*/ 2606068 h 2729893"/>
              <a:gd name="connsiteX70" fmla="*/ 272947 w 1730272"/>
              <a:gd name="connsiteY70" fmla="*/ 2620356 h 2729893"/>
              <a:gd name="connsiteX71" fmla="*/ 301522 w 1730272"/>
              <a:gd name="connsiteY71" fmla="*/ 2625118 h 2729893"/>
              <a:gd name="connsiteX72" fmla="*/ 396772 w 1730272"/>
              <a:gd name="connsiteY72" fmla="*/ 2653693 h 2729893"/>
              <a:gd name="connsiteX73" fmla="*/ 396772 w 1730272"/>
              <a:gd name="connsiteY73" fmla="*/ 2653693 h 2729893"/>
              <a:gd name="connsiteX74" fmla="*/ 453922 w 1730272"/>
              <a:gd name="connsiteY74" fmla="*/ 2672743 h 2729893"/>
              <a:gd name="connsiteX75" fmla="*/ 477735 w 1730272"/>
              <a:gd name="connsiteY75" fmla="*/ 2682268 h 2729893"/>
              <a:gd name="connsiteX76" fmla="*/ 506310 w 1730272"/>
              <a:gd name="connsiteY76" fmla="*/ 2691793 h 2729893"/>
              <a:gd name="connsiteX77" fmla="*/ 553935 w 1730272"/>
              <a:gd name="connsiteY77" fmla="*/ 2701318 h 2729893"/>
              <a:gd name="connsiteX78" fmla="*/ 601560 w 1730272"/>
              <a:gd name="connsiteY78" fmla="*/ 2715606 h 2729893"/>
              <a:gd name="connsiteX79" fmla="*/ 630135 w 1730272"/>
              <a:gd name="connsiteY79" fmla="*/ 2725131 h 2729893"/>
              <a:gd name="connsiteX80" fmla="*/ 644422 w 1730272"/>
              <a:gd name="connsiteY80" fmla="*/ 2729893 h 2729893"/>
              <a:gd name="connsiteX81" fmla="*/ 653947 w 1730272"/>
              <a:gd name="connsiteY81" fmla="*/ 2663218 h 2729893"/>
              <a:gd name="connsiteX82" fmla="*/ 668235 w 1730272"/>
              <a:gd name="connsiteY82" fmla="*/ 2653693 h 2729893"/>
              <a:gd name="connsiteX83" fmla="*/ 696810 w 1730272"/>
              <a:gd name="connsiteY83" fmla="*/ 2644168 h 2729893"/>
              <a:gd name="connsiteX84" fmla="*/ 711097 w 1730272"/>
              <a:gd name="connsiteY84" fmla="*/ 2634643 h 2729893"/>
              <a:gd name="connsiteX85" fmla="*/ 739672 w 1730272"/>
              <a:gd name="connsiteY85" fmla="*/ 2625118 h 2729893"/>
              <a:gd name="connsiteX86" fmla="*/ 773010 w 1730272"/>
              <a:gd name="connsiteY86" fmla="*/ 2610831 h 2729893"/>
              <a:gd name="connsiteX87" fmla="*/ 801585 w 1730272"/>
              <a:gd name="connsiteY87" fmla="*/ 2587018 h 2729893"/>
              <a:gd name="connsiteX88" fmla="*/ 834922 w 1730272"/>
              <a:gd name="connsiteY88" fmla="*/ 2553681 h 2729893"/>
              <a:gd name="connsiteX89" fmla="*/ 896835 w 1730272"/>
              <a:gd name="connsiteY89" fmla="*/ 2534631 h 2729893"/>
              <a:gd name="connsiteX90" fmla="*/ 925410 w 1730272"/>
              <a:gd name="connsiteY90" fmla="*/ 2520343 h 2729893"/>
              <a:gd name="connsiteX91" fmla="*/ 963510 w 1730272"/>
              <a:gd name="connsiteY91" fmla="*/ 2510818 h 2729893"/>
              <a:gd name="connsiteX92" fmla="*/ 977797 w 1730272"/>
              <a:gd name="connsiteY92" fmla="*/ 2506056 h 2729893"/>
              <a:gd name="connsiteX93" fmla="*/ 996847 w 1730272"/>
              <a:gd name="connsiteY93" fmla="*/ 2501293 h 2729893"/>
              <a:gd name="connsiteX94" fmla="*/ 1015897 w 1730272"/>
              <a:gd name="connsiteY94" fmla="*/ 2491768 h 2729893"/>
              <a:gd name="connsiteX95" fmla="*/ 1063522 w 1730272"/>
              <a:gd name="connsiteY95" fmla="*/ 2482243 h 2729893"/>
              <a:gd name="connsiteX96" fmla="*/ 1068285 w 1730272"/>
              <a:gd name="connsiteY96" fmla="*/ 2463193 h 2729893"/>
              <a:gd name="connsiteX97" fmla="*/ 1111147 w 1730272"/>
              <a:gd name="connsiteY97" fmla="*/ 2448906 h 2729893"/>
              <a:gd name="connsiteX98" fmla="*/ 1115910 w 1730272"/>
              <a:gd name="connsiteY98" fmla="*/ 2429856 h 2729893"/>
              <a:gd name="connsiteX99" fmla="*/ 1111147 w 1730272"/>
              <a:gd name="connsiteY99" fmla="*/ 2415568 h 2729893"/>
              <a:gd name="connsiteX100" fmla="*/ 1082572 w 1730272"/>
              <a:gd name="connsiteY100" fmla="*/ 2377468 h 2729893"/>
              <a:gd name="connsiteX101" fmla="*/ 1073047 w 1730272"/>
              <a:gd name="connsiteY101" fmla="*/ 2363181 h 2729893"/>
              <a:gd name="connsiteX102" fmla="*/ 1039710 w 1730272"/>
              <a:gd name="connsiteY102" fmla="*/ 2320318 h 2729893"/>
              <a:gd name="connsiteX103" fmla="*/ 1068285 w 1730272"/>
              <a:gd name="connsiteY103" fmla="*/ 2253643 h 2729893"/>
              <a:gd name="connsiteX104" fmla="*/ 1082572 w 1730272"/>
              <a:gd name="connsiteY104" fmla="*/ 2248881 h 2729893"/>
              <a:gd name="connsiteX105" fmla="*/ 1101622 w 1730272"/>
              <a:gd name="connsiteY105" fmla="*/ 2234593 h 2729893"/>
              <a:gd name="connsiteX106" fmla="*/ 1115910 w 1730272"/>
              <a:gd name="connsiteY106" fmla="*/ 2225068 h 2729893"/>
              <a:gd name="connsiteX107" fmla="*/ 1130197 w 1730272"/>
              <a:gd name="connsiteY107" fmla="*/ 2210781 h 2729893"/>
              <a:gd name="connsiteX108" fmla="*/ 1139722 w 1730272"/>
              <a:gd name="connsiteY108" fmla="*/ 2186968 h 2729893"/>
              <a:gd name="connsiteX109" fmla="*/ 1158772 w 1730272"/>
              <a:gd name="connsiteY109" fmla="*/ 2158393 h 2729893"/>
              <a:gd name="connsiteX110" fmla="*/ 1177822 w 1730272"/>
              <a:gd name="connsiteY110" fmla="*/ 2129818 h 2729893"/>
              <a:gd name="connsiteX111" fmla="*/ 1192110 w 1730272"/>
              <a:gd name="connsiteY111" fmla="*/ 2120293 h 2729893"/>
              <a:gd name="connsiteX112" fmla="*/ 1311172 w 1730272"/>
              <a:gd name="connsiteY112" fmla="*/ 2110768 h 2729893"/>
              <a:gd name="connsiteX113" fmla="*/ 1325460 w 1730272"/>
              <a:gd name="connsiteY113" fmla="*/ 2091718 h 2729893"/>
              <a:gd name="connsiteX114" fmla="*/ 1334985 w 1730272"/>
              <a:gd name="connsiteY114" fmla="*/ 2063143 h 2729893"/>
              <a:gd name="connsiteX115" fmla="*/ 1358797 w 1730272"/>
              <a:gd name="connsiteY115" fmla="*/ 2053618 h 2729893"/>
              <a:gd name="connsiteX116" fmla="*/ 1406422 w 1730272"/>
              <a:gd name="connsiteY116" fmla="*/ 2044093 h 2729893"/>
              <a:gd name="connsiteX117" fmla="*/ 1396897 w 1730272"/>
              <a:gd name="connsiteY117" fmla="*/ 2020281 h 2729893"/>
              <a:gd name="connsiteX118" fmla="*/ 1420710 w 1730272"/>
              <a:gd name="connsiteY118" fmla="*/ 2015518 h 2729893"/>
              <a:gd name="connsiteX119" fmla="*/ 1477860 w 1730272"/>
              <a:gd name="connsiteY119" fmla="*/ 2001231 h 2729893"/>
              <a:gd name="connsiteX120" fmla="*/ 1492147 w 1730272"/>
              <a:gd name="connsiteY120" fmla="*/ 1996468 h 2729893"/>
              <a:gd name="connsiteX121" fmla="*/ 1530247 w 1730272"/>
              <a:gd name="connsiteY121" fmla="*/ 1991706 h 2729893"/>
              <a:gd name="connsiteX122" fmla="*/ 1544535 w 1730272"/>
              <a:gd name="connsiteY122" fmla="*/ 1967893 h 2729893"/>
              <a:gd name="connsiteX123" fmla="*/ 1554060 w 1730272"/>
              <a:gd name="connsiteY123" fmla="*/ 1915506 h 2729893"/>
              <a:gd name="connsiteX124" fmla="*/ 1596922 w 1730272"/>
              <a:gd name="connsiteY124" fmla="*/ 1905981 h 2729893"/>
              <a:gd name="connsiteX125" fmla="*/ 1606447 w 1730272"/>
              <a:gd name="connsiteY125" fmla="*/ 1891693 h 2729893"/>
              <a:gd name="connsiteX126" fmla="*/ 1611210 w 1730272"/>
              <a:gd name="connsiteY126" fmla="*/ 1877406 h 2729893"/>
              <a:gd name="connsiteX127" fmla="*/ 1630260 w 1730272"/>
              <a:gd name="connsiteY127" fmla="*/ 1863118 h 2729893"/>
              <a:gd name="connsiteX128" fmla="*/ 1658835 w 1730272"/>
              <a:gd name="connsiteY128" fmla="*/ 1834543 h 2729893"/>
              <a:gd name="connsiteX129" fmla="*/ 1649310 w 1730272"/>
              <a:gd name="connsiteY129" fmla="*/ 1791681 h 2729893"/>
              <a:gd name="connsiteX130" fmla="*/ 1625497 w 1730272"/>
              <a:gd name="connsiteY130" fmla="*/ 1763106 h 2729893"/>
              <a:gd name="connsiteX131" fmla="*/ 1582635 w 1730272"/>
              <a:gd name="connsiteY131" fmla="*/ 1715481 h 2729893"/>
              <a:gd name="connsiteX132" fmla="*/ 1563585 w 1730272"/>
              <a:gd name="connsiteY132" fmla="*/ 1710718 h 2729893"/>
              <a:gd name="connsiteX133" fmla="*/ 1549297 w 1730272"/>
              <a:gd name="connsiteY133" fmla="*/ 1677381 h 2729893"/>
              <a:gd name="connsiteX134" fmla="*/ 1587397 w 1730272"/>
              <a:gd name="connsiteY134" fmla="*/ 1653568 h 2729893"/>
              <a:gd name="connsiteX135" fmla="*/ 1620735 w 1730272"/>
              <a:gd name="connsiteY135" fmla="*/ 1639281 h 2729893"/>
              <a:gd name="connsiteX136" fmla="*/ 1654072 w 1730272"/>
              <a:gd name="connsiteY136" fmla="*/ 1629756 h 2729893"/>
              <a:gd name="connsiteX137" fmla="*/ 1682647 w 1730272"/>
              <a:gd name="connsiteY137" fmla="*/ 1620231 h 2729893"/>
              <a:gd name="connsiteX138" fmla="*/ 1696935 w 1730272"/>
              <a:gd name="connsiteY138" fmla="*/ 1601181 h 2729893"/>
              <a:gd name="connsiteX139" fmla="*/ 1706460 w 1730272"/>
              <a:gd name="connsiteY139" fmla="*/ 1586893 h 2729893"/>
              <a:gd name="connsiteX140" fmla="*/ 1701697 w 1730272"/>
              <a:gd name="connsiteY140" fmla="*/ 1544031 h 2729893"/>
              <a:gd name="connsiteX141" fmla="*/ 1687410 w 1730272"/>
              <a:gd name="connsiteY141" fmla="*/ 1524981 h 2729893"/>
              <a:gd name="connsiteX142" fmla="*/ 1682647 w 1730272"/>
              <a:gd name="connsiteY142" fmla="*/ 1505931 h 2729893"/>
              <a:gd name="connsiteX143" fmla="*/ 1673122 w 1730272"/>
              <a:gd name="connsiteY143" fmla="*/ 1477356 h 2729893"/>
              <a:gd name="connsiteX144" fmla="*/ 1677885 w 1730272"/>
              <a:gd name="connsiteY144" fmla="*/ 1410681 h 2729893"/>
              <a:gd name="connsiteX145" fmla="*/ 1682647 w 1730272"/>
              <a:gd name="connsiteY145" fmla="*/ 1372581 h 2729893"/>
              <a:gd name="connsiteX146" fmla="*/ 1701697 w 1730272"/>
              <a:gd name="connsiteY146" fmla="*/ 1353531 h 2729893"/>
              <a:gd name="connsiteX147" fmla="*/ 1711222 w 1730272"/>
              <a:gd name="connsiteY147" fmla="*/ 1329718 h 2729893"/>
              <a:gd name="connsiteX148" fmla="*/ 1715985 w 1730272"/>
              <a:gd name="connsiteY148" fmla="*/ 1315431 h 2729893"/>
              <a:gd name="connsiteX149" fmla="*/ 1730272 w 1730272"/>
              <a:gd name="connsiteY149" fmla="*/ 1286856 h 2729893"/>
              <a:gd name="connsiteX150" fmla="*/ 1720747 w 1730272"/>
              <a:gd name="connsiteY150" fmla="*/ 1196368 h 2729893"/>
              <a:gd name="connsiteX151" fmla="*/ 1682647 w 1730272"/>
              <a:gd name="connsiteY151" fmla="*/ 1158268 h 2729893"/>
              <a:gd name="connsiteX152" fmla="*/ 1668360 w 1730272"/>
              <a:gd name="connsiteY152" fmla="*/ 1143981 h 2729893"/>
              <a:gd name="connsiteX153" fmla="*/ 1654072 w 1730272"/>
              <a:gd name="connsiteY153" fmla="*/ 1129693 h 2729893"/>
              <a:gd name="connsiteX154" fmla="*/ 1635022 w 1730272"/>
              <a:gd name="connsiteY154" fmla="*/ 1120168 h 2729893"/>
              <a:gd name="connsiteX155" fmla="*/ 1615972 w 1730272"/>
              <a:gd name="connsiteY155" fmla="*/ 1101118 h 2729893"/>
              <a:gd name="connsiteX156" fmla="*/ 1601685 w 1730272"/>
              <a:gd name="connsiteY156" fmla="*/ 1096356 h 2729893"/>
              <a:gd name="connsiteX157" fmla="*/ 1582635 w 1730272"/>
              <a:gd name="connsiteY157" fmla="*/ 1086831 h 2729893"/>
              <a:gd name="connsiteX158" fmla="*/ 1549297 w 1730272"/>
              <a:gd name="connsiteY158" fmla="*/ 1077306 h 2729893"/>
              <a:gd name="connsiteX159" fmla="*/ 1530247 w 1730272"/>
              <a:gd name="connsiteY159" fmla="*/ 1067781 h 2729893"/>
              <a:gd name="connsiteX160" fmla="*/ 1501672 w 1730272"/>
              <a:gd name="connsiteY160" fmla="*/ 1063018 h 2729893"/>
              <a:gd name="connsiteX161" fmla="*/ 1482622 w 1730272"/>
              <a:gd name="connsiteY161" fmla="*/ 1029681 h 2729893"/>
              <a:gd name="connsiteX162" fmla="*/ 1468335 w 1730272"/>
              <a:gd name="connsiteY162" fmla="*/ 986818 h 2729893"/>
              <a:gd name="connsiteX163" fmla="*/ 1458810 w 1730272"/>
              <a:gd name="connsiteY163" fmla="*/ 967768 h 2729893"/>
              <a:gd name="connsiteX164" fmla="*/ 1454047 w 1730272"/>
              <a:gd name="connsiteY164" fmla="*/ 953481 h 2729893"/>
              <a:gd name="connsiteX165" fmla="*/ 1444522 w 1730272"/>
              <a:gd name="connsiteY165" fmla="*/ 929668 h 2729893"/>
              <a:gd name="connsiteX166" fmla="*/ 1454047 w 1730272"/>
              <a:gd name="connsiteY166" fmla="*/ 867756 h 2729893"/>
              <a:gd name="connsiteX167" fmla="*/ 1463572 w 1730272"/>
              <a:gd name="connsiteY167" fmla="*/ 853468 h 2729893"/>
              <a:gd name="connsiteX168" fmla="*/ 1468335 w 1730272"/>
              <a:gd name="connsiteY168" fmla="*/ 839181 h 2729893"/>
              <a:gd name="connsiteX169" fmla="*/ 1501672 w 1730272"/>
              <a:gd name="connsiteY169" fmla="*/ 786793 h 2729893"/>
              <a:gd name="connsiteX170" fmla="*/ 1520722 w 1730272"/>
              <a:gd name="connsiteY170" fmla="*/ 739168 h 2729893"/>
              <a:gd name="connsiteX171" fmla="*/ 1530247 w 1730272"/>
              <a:gd name="connsiteY171" fmla="*/ 715356 h 2729893"/>
              <a:gd name="connsiteX172" fmla="*/ 1544535 w 1730272"/>
              <a:gd name="connsiteY172" fmla="*/ 701068 h 2729893"/>
              <a:gd name="connsiteX173" fmla="*/ 1563585 w 1730272"/>
              <a:gd name="connsiteY173" fmla="*/ 686781 h 2729893"/>
              <a:gd name="connsiteX174" fmla="*/ 1592160 w 1730272"/>
              <a:gd name="connsiteY174" fmla="*/ 643918 h 2729893"/>
              <a:gd name="connsiteX175" fmla="*/ 1601685 w 1730272"/>
              <a:gd name="connsiteY175" fmla="*/ 615343 h 2729893"/>
              <a:gd name="connsiteX176" fmla="*/ 1620735 w 1730272"/>
              <a:gd name="connsiteY176" fmla="*/ 586768 h 2729893"/>
              <a:gd name="connsiteX177" fmla="*/ 1615972 w 1730272"/>
              <a:gd name="connsiteY177" fmla="*/ 491518 h 2729893"/>
              <a:gd name="connsiteX178" fmla="*/ 1587397 w 1730272"/>
              <a:gd name="connsiteY178" fmla="*/ 467706 h 2729893"/>
              <a:gd name="connsiteX179" fmla="*/ 1573110 w 1730272"/>
              <a:gd name="connsiteY179" fmla="*/ 462943 h 2729893"/>
              <a:gd name="connsiteX180" fmla="*/ 1539772 w 1730272"/>
              <a:gd name="connsiteY180" fmla="*/ 448656 h 2729893"/>
              <a:gd name="connsiteX181" fmla="*/ 1535010 w 1730272"/>
              <a:gd name="connsiteY181" fmla="*/ 429606 h 2729893"/>
              <a:gd name="connsiteX182" fmla="*/ 1530247 w 1730272"/>
              <a:gd name="connsiteY182" fmla="*/ 343881 h 2729893"/>
              <a:gd name="connsiteX183" fmla="*/ 1515960 w 1730272"/>
              <a:gd name="connsiteY183" fmla="*/ 324831 h 2729893"/>
              <a:gd name="connsiteX184" fmla="*/ 1506435 w 1730272"/>
              <a:gd name="connsiteY184" fmla="*/ 310543 h 2729893"/>
              <a:gd name="connsiteX185" fmla="*/ 1487385 w 1730272"/>
              <a:gd name="connsiteY185" fmla="*/ 305781 h 2729893"/>
              <a:gd name="connsiteX186" fmla="*/ 1458810 w 1730272"/>
              <a:gd name="connsiteY186" fmla="*/ 296256 h 2729893"/>
              <a:gd name="connsiteX187" fmla="*/ 1482622 w 1730272"/>
              <a:gd name="connsiteY187" fmla="*/ 272443 h 2729893"/>
              <a:gd name="connsiteX188" fmla="*/ 1501672 w 1730272"/>
              <a:gd name="connsiteY188" fmla="*/ 234343 h 2729893"/>
              <a:gd name="connsiteX189" fmla="*/ 1515960 w 1730272"/>
              <a:gd name="connsiteY189" fmla="*/ 162906 h 2729893"/>
              <a:gd name="connsiteX190" fmla="*/ 1520722 w 1730272"/>
              <a:gd name="connsiteY190" fmla="*/ 139093 h 2729893"/>
              <a:gd name="connsiteX191" fmla="*/ 1525485 w 1730272"/>
              <a:gd name="connsiteY191" fmla="*/ 124806 h 2729893"/>
              <a:gd name="connsiteX192" fmla="*/ 1530247 w 1730272"/>
              <a:gd name="connsiteY192" fmla="*/ 105756 h 2729893"/>
              <a:gd name="connsiteX193" fmla="*/ 1549297 w 1730272"/>
              <a:gd name="connsiteY193" fmla="*/ 77181 h 2729893"/>
              <a:gd name="connsiteX194" fmla="*/ 1558822 w 1730272"/>
              <a:gd name="connsiteY194" fmla="*/ 62893 h 2729893"/>
              <a:gd name="connsiteX195" fmla="*/ 1539772 w 1730272"/>
              <a:gd name="connsiteY195" fmla="*/ 20031 h 2729893"/>
              <a:gd name="connsiteX0" fmla="*/ 1538794 w 1729294"/>
              <a:gd name="connsiteY0" fmla="*/ 20031 h 2729893"/>
              <a:gd name="connsiteX1" fmla="*/ 1486407 w 1729294"/>
              <a:gd name="connsiteY1" fmla="*/ 8125 h 2729893"/>
              <a:gd name="connsiteX2" fmla="*/ 1445925 w 1729294"/>
              <a:gd name="connsiteY2" fmla="*/ 3361 h 2729893"/>
              <a:gd name="connsiteX3" fmla="*/ 1338769 w 1729294"/>
              <a:gd name="connsiteY3" fmla="*/ 67656 h 2729893"/>
              <a:gd name="connsiteX4" fmla="*/ 1288763 w 1729294"/>
              <a:gd name="connsiteY4" fmla="*/ 122425 h 2729893"/>
              <a:gd name="connsiteX5" fmla="*/ 1222088 w 1729294"/>
              <a:gd name="connsiteY5" fmla="*/ 124805 h 2729893"/>
              <a:gd name="connsiteX6" fmla="*/ 1203038 w 1729294"/>
              <a:gd name="connsiteY6" fmla="*/ 146238 h 2729893"/>
              <a:gd name="connsiteX7" fmla="*/ 1138744 w 1729294"/>
              <a:gd name="connsiteY7" fmla="*/ 165288 h 2729893"/>
              <a:gd name="connsiteX8" fmla="*/ 1086357 w 1729294"/>
              <a:gd name="connsiteY8" fmla="*/ 243868 h 2729893"/>
              <a:gd name="connsiteX9" fmla="*/ 1060163 w 1729294"/>
              <a:gd name="connsiteY9" fmla="*/ 296256 h 2729893"/>
              <a:gd name="connsiteX10" fmla="*/ 967294 w 1729294"/>
              <a:gd name="connsiteY10" fmla="*/ 267681 h 2729893"/>
              <a:gd name="connsiteX11" fmla="*/ 910144 w 1729294"/>
              <a:gd name="connsiteY11" fmla="*/ 310543 h 2729893"/>
              <a:gd name="connsiteX12" fmla="*/ 886332 w 1729294"/>
              <a:gd name="connsiteY12" fmla="*/ 405793 h 2729893"/>
              <a:gd name="connsiteX13" fmla="*/ 855375 w 1729294"/>
              <a:gd name="connsiteY13" fmla="*/ 489137 h 2729893"/>
              <a:gd name="connsiteX14" fmla="*/ 769651 w 1729294"/>
              <a:gd name="connsiteY14" fmla="*/ 470086 h 2729893"/>
              <a:gd name="connsiteX15" fmla="*/ 717263 w 1729294"/>
              <a:gd name="connsiteY15" fmla="*/ 484375 h 2729893"/>
              <a:gd name="connsiteX16" fmla="*/ 681544 w 1729294"/>
              <a:gd name="connsiteY16" fmla="*/ 524857 h 2729893"/>
              <a:gd name="connsiteX17" fmla="*/ 633919 w 1729294"/>
              <a:gd name="connsiteY17" fmla="*/ 529619 h 2729893"/>
              <a:gd name="connsiteX18" fmla="*/ 631537 w 1729294"/>
              <a:gd name="connsiteY18" fmla="*/ 562956 h 2729893"/>
              <a:gd name="connsiteX19" fmla="*/ 595819 w 1729294"/>
              <a:gd name="connsiteY19" fmla="*/ 577244 h 2729893"/>
              <a:gd name="connsiteX20" fmla="*/ 581532 w 1729294"/>
              <a:gd name="connsiteY20" fmla="*/ 624868 h 2729893"/>
              <a:gd name="connsiteX21" fmla="*/ 564863 w 1729294"/>
              <a:gd name="connsiteY21" fmla="*/ 667731 h 2729893"/>
              <a:gd name="connsiteX22" fmla="*/ 514857 w 1729294"/>
              <a:gd name="connsiteY22" fmla="*/ 686781 h 2729893"/>
              <a:gd name="connsiteX23" fmla="*/ 536288 w 1729294"/>
              <a:gd name="connsiteY23" fmla="*/ 729643 h 2729893"/>
              <a:gd name="connsiteX24" fmla="*/ 572007 w 1729294"/>
              <a:gd name="connsiteY24" fmla="*/ 751075 h 2729893"/>
              <a:gd name="connsiteX25" fmla="*/ 595819 w 1729294"/>
              <a:gd name="connsiteY25" fmla="*/ 746313 h 2729893"/>
              <a:gd name="connsiteX26" fmla="*/ 617250 w 1729294"/>
              <a:gd name="connsiteY26" fmla="*/ 782031 h 2729893"/>
              <a:gd name="connsiteX27" fmla="*/ 605344 w 1729294"/>
              <a:gd name="connsiteY27" fmla="*/ 839181 h 2729893"/>
              <a:gd name="connsiteX28" fmla="*/ 636301 w 1729294"/>
              <a:gd name="connsiteY28" fmla="*/ 874900 h 2729893"/>
              <a:gd name="connsiteX29" fmla="*/ 588675 w 1729294"/>
              <a:gd name="connsiteY29" fmla="*/ 901094 h 2729893"/>
              <a:gd name="connsiteX30" fmla="*/ 567244 w 1729294"/>
              <a:gd name="connsiteY30" fmla="*/ 889186 h 2729893"/>
              <a:gd name="connsiteX31" fmla="*/ 567244 w 1729294"/>
              <a:gd name="connsiteY31" fmla="*/ 958243 h 2729893"/>
              <a:gd name="connsiteX32" fmla="*/ 510094 w 1729294"/>
              <a:gd name="connsiteY32" fmla="*/ 1005868 h 2729893"/>
              <a:gd name="connsiteX33" fmla="*/ 476757 w 1729294"/>
              <a:gd name="connsiteY33" fmla="*/ 986818 h 2729893"/>
              <a:gd name="connsiteX34" fmla="*/ 462469 w 1729294"/>
              <a:gd name="connsiteY34" fmla="*/ 1015393 h 2729893"/>
              <a:gd name="connsiteX35" fmla="*/ 488663 w 1729294"/>
              <a:gd name="connsiteY35" fmla="*/ 1053492 h 2729893"/>
              <a:gd name="connsiteX36" fmla="*/ 491044 w 1729294"/>
              <a:gd name="connsiteY36" fmla="*/ 1155887 h 2729893"/>
              <a:gd name="connsiteX37" fmla="*/ 452944 w 1729294"/>
              <a:gd name="connsiteY37" fmla="*/ 1215418 h 2729893"/>
              <a:gd name="connsiteX38" fmla="*/ 400556 w 1729294"/>
              <a:gd name="connsiteY38" fmla="*/ 1205893 h 2729893"/>
              <a:gd name="connsiteX39" fmla="*/ 386269 w 1729294"/>
              <a:gd name="connsiteY39" fmla="*/ 1258281 h 2729893"/>
              <a:gd name="connsiteX40" fmla="*/ 367220 w 1729294"/>
              <a:gd name="connsiteY40" fmla="*/ 1341624 h 2729893"/>
              <a:gd name="connsiteX41" fmla="*/ 291019 w 1729294"/>
              <a:gd name="connsiteY41" fmla="*/ 1401156 h 2729893"/>
              <a:gd name="connsiteX42" fmla="*/ 243394 w 1729294"/>
              <a:gd name="connsiteY42" fmla="*/ 1453543 h 2729893"/>
              <a:gd name="connsiteX43" fmla="*/ 210057 w 1729294"/>
              <a:gd name="connsiteY43" fmla="*/ 1496406 h 2729893"/>
              <a:gd name="connsiteX44" fmla="*/ 176719 w 1729294"/>
              <a:gd name="connsiteY44" fmla="*/ 1536886 h 2729893"/>
              <a:gd name="connsiteX45" fmla="*/ 112426 w 1729294"/>
              <a:gd name="connsiteY45" fmla="*/ 1591655 h 2729893"/>
              <a:gd name="connsiteX46" fmla="*/ 110044 w 1729294"/>
              <a:gd name="connsiteY46" fmla="*/ 1636899 h 2729893"/>
              <a:gd name="connsiteX47" fmla="*/ 71944 w 1729294"/>
              <a:gd name="connsiteY47" fmla="*/ 1677381 h 2729893"/>
              <a:gd name="connsiteX48" fmla="*/ 45751 w 1729294"/>
              <a:gd name="connsiteY48" fmla="*/ 1720243 h 2729893"/>
              <a:gd name="connsiteX49" fmla="*/ 36225 w 1729294"/>
              <a:gd name="connsiteY49" fmla="*/ 1763107 h 2729893"/>
              <a:gd name="connsiteX50" fmla="*/ 60038 w 1729294"/>
              <a:gd name="connsiteY50" fmla="*/ 1836925 h 2729893"/>
              <a:gd name="connsiteX51" fmla="*/ 38607 w 1729294"/>
              <a:gd name="connsiteY51" fmla="*/ 1894075 h 2729893"/>
              <a:gd name="connsiteX52" fmla="*/ 62419 w 1729294"/>
              <a:gd name="connsiteY52" fmla="*/ 1967893 h 2729893"/>
              <a:gd name="connsiteX53" fmla="*/ 507 w 1729294"/>
              <a:gd name="connsiteY53" fmla="*/ 1975037 h 2729893"/>
              <a:gd name="connsiteX54" fmla="*/ 33844 w 1729294"/>
              <a:gd name="connsiteY54" fmla="*/ 2206018 h 2729893"/>
              <a:gd name="connsiteX55" fmla="*/ 48132 w 1729294"/>
              <a:gd name="connsiteY55" fmla="*/ 2277456 h 2729893"/>
              <a:gd name="connsiteX56" fmla="*/ 67182 w 1729294"/>
              <a:gd name="connsiteY56" fmla="*/ 2301268 h 2729893"/>
              <a:gd name="connsiteX57" fmla="*/ 76707 w 1729294"/>
              <a:gd name="connsiteY57" fmla="*/ 2315556 h 2729893"/>
              <a:gd name="connsiteX58" fmla="*/ 105282 w 1729294"/>
              <a:gd name="connsiteY58" fmla="*/ 2329843 h 2729893"/>
              <a:gd name="connsiteX59" fmla="*/ 157669 w 1729294"/>
              <a:gd name="connsiteY59" fmla="*/ 2391756 h 2729893"/>
              <a:gd name="connsiteX60" fmla="*/ 171957 w 1729294"/>
              <a:gd name="connsiteY60" fmla="*/ 2425093 h 2729893"/>
              <a:gd name="connsiteX61" fmla="*/ 176719 w 1729294"/>
              <a:gd name="connsiteY61" fmla="*/ 2448906 h 2729893"/>
              <a:gd name="connsiteX62" fmla="*/ 191007 w 1729294"/>
              <a:gd name="connsiteY62" fmla="*/ 2467956 h 2729893"/>
              <a:gd name="connsiteX63" fmla="*/ 195769 w 1729294"/>
              <a:gd name="connsiteY63" fmla="*/ 2482243 h 2729893"/>
              <a:gd name="connsiteX64" fmla="*/ 205294 w 1729294"/>
              <a:gd name="connsiteY64" fmla="*/ 2501293 h 2729893"/>
              <a:gd name="connsiteX65" fmla="*/ 210057 w 1729294"/>
              <a:gd name="connsiteY65" fmla="*/ 2525106 h 2729893"/>
              <a:gd name="connsiteX66" fmla="*/ 233869 w 1729294"/>
              <a:gd name="connsiteY66" fmla="*/ 2567968 h 2729893"/>
              <a:gd name="connsiteX67" fmla="*/ 238632 w 1729294"/>
              <a:gd name="connsiteY67" fmla="*/ 2582256 h 2729893"/>
              <a:gd name="connsiteX68" fmla="*/ 262444 w 1729294"/>
              <a:gd name="connsiteY68" fmla="*/ 2606068 h 2729893"/>
              <a:gd name="connsiteX69" fmla="*/ 271969 w 1729294"/>
              <a:gd name="connsiteY69" fmla="*/ 2620356 h 2729893"/>
              <a:gd name="connsiteX70" fmla="*/ 300544 w 1729294"/>
              <a:gd name="connsiteY70" fmla="*/ 2625118 h 2729893"/>
              <a:gd name="connsiteX71" fmla="*/ 395794 w 1729294"/>
              <a:gd name="connsiteY71" fmla="*/ 2653693 h 2729893"/>
              <a:gd name="connsiteX72" fmla="*/ 395794 w 1729294"/>
              <a:gd name="connsiteY72" fmla="*/ 2653693 h 2729893"/>
              <a:gd name="connsiteX73" fmla="*/ 452944 w 1729294"/>
              <a:gd name="connsiteY73" fmla="*/ 2672743 h 2729893"/>
              <a:gd name="connsiteX74" fmla="*/ 476757 w 1729294"/>
              <a:gd name="connsiteY74" fmla="*/ 2682268 h 2729893"/>
              <a:gd name="connsiteX75" fmla="*/ 505332 w 1729294"/>
              <a:gd name="connsiteY75" fmla="*/ 2691793 h 2729893"/>
              <a:gd name="connsiteX76" fmla="*/ 552957 w 1729294"/>
              <a:gd name="connsiteY76" fmla="*/ 2701318 h 2729893"/>
              <a:gd name="connsiteX77" fmla="*/ 600582 w 1729294"/>
              <a:gd name="connsiteY77" fmla="*/ 2715606 h 2729893"/>
              <a:gd name="connsiteX78" fmla="*/ 629157 w 1729294"/>
              <a:gd name="connsiteY78" fmla="*/ 2725131 h 2729893"/>
              <a:gd name="connsiteX79" fmla="*/ 643444 w 1729294"/>
              <a:gd name="connsiteY79" fmla="*/ 2729893 h 2729893"/>
              <a:gd name="connsiteX80" fmla="*/ 652969 w 1729294"/>
              <a:gd name="connsiteY80" fmla="*/ 2663218 h 2729893"/>
              <a:gd name="connsiteX81" fmla="*/ 667257 w 1729294"/>
              <a:gd name="connsiteY81" fmla="*/ 2653693 h 2729893"/>
              <a:gd name="connsiteX82" fmla="*/ 695832 w 1729294"/>
              <a:gd name="connsiteY82" fmla="*/ 2644168 h 2729893"/>
              <a:gd name="connsiteX83" fmla="*/ 710119 w 1729294"/>
              <a:gd name="connsiteY83" fmla="*/ 2634643 h 2729893"/>
              <a:gd name="connsiteX84" fmla="*/ 738694 w 1729294"/>
              <a:gd name="connsiteY84" fmla="*/ 2625118 h 2729893"/>
              <a:gd name="connsiteX85" fmla="*/ 772032 w 1729294"/>
              <a:gd name="connsiteY85" fmla="*/ 2610831 h 2729893"/>
              <a:gd name="connsiteX86" fmla="*/ 800607 w 1729294"/>
              <a:gd name="connsiteY86" fmla="*/ 2587018 h 2729893"/>
              <a:gd name="connsiteX87" fmla="*/ 833944 w 1729294"/>
              <a:gd name="connsiteY87" fmla="*/ 2553681 h 2729893"/>
              <a:gd name="connsiteX88" fmla="*/ 895857 w 1729294"/>
              <a:gd name="connsiteY88" fmla="*/ 2534631 h 2729893"/>
              <a:gd name="connsiteX89" fmla="*/ 924432 w 1729294"/>
              <a:gd name="connsiteY89" fmla="*/ 2520343 h 2729893"/>
              <a:gd name="connsiteX90" fmla="*/ 962532 w 1729294"/>
              <a:gd name="connsiteY90" fmla="*/ 2510818 h 2729893"/>
              <a:gd name="connsiteX91" fmla="*/ 976819 w 1729294"/>
              <a:gd name="connsiteY91" fmla="*/ 2506056 h 2729893"/>
              <a:gd name="connsiteX92" fmla="*/ 995869 w 1729294"/>
              <a:gd name="connsiteY92" fmla="*/ 2501293 h 2729893"/>
              <a:gd name="connsiteX93" fmla="*/ 1014919 w 1729294"/>
              <a:gd name="connsiteY93" fmla="*/ 2491768 h 2729893"/>
              <a:gd name="connsiteX94" fmla="*/ 1062544 w 1729294"/>
              <a:gd name="connsiteY94" fmla="*/ 2482243 h 2729893"/>
              <a:gd name="connsiteX95" fmla="*/ 1067307 w 1729294"/>
              <a:gd name="connsiteY95" fmla="*/ 2463193 h 2729893"/>
              <a:gd name="connsiteX96" fmla="*/ 1110169 w 1729294"/>
              <a:gd name="connsiteY96" fmla="*/ 2448906 h 2729893"/>
              <a:gd name="connsiteX97" fmla="*/ 1114932 w 1729294"/>
              <a:gd name="connsiteY97" fmla="*/ 2429856 h 2729893"/>
              <a:gd name="connsiteX98" fmla="*/ 1110169 w 1729294"/>
              <a:gd name="connsiteY98" fmla="*/ 2415568 h 2729893"/>
              <a:gd name="connsiteX99" fmla="*/ 1081594 w 1729294"/>
              <a:gd name="connsiteY99" fmla="*/ 2377468 h 2729893"/>
              <a:gd name="connsiteX100" fmla="*/ 1072069 w 1729294"/>
              <a:gd name="connsiteY100" fmla="*/ 2363181 h 2729893"/>
              <a:gd name="connsiteX101" fmla="*/ 1038732 w 1729294"/>
              <a:gd name="connsiteY101" fmla="*/ 2320318 h 2729893"/>
              <a:gd name="connsiteX102" fmla="*/ 1067307 w 1729294"/>
              <a:gd name="connsiteY102" fmla="*/ 2253643 h 2729893"/>
              <a:gd name="connsiteX103" fmla="*/ 1081594 w 1729294"/>
              <a:gd name="connsiteY103" fmla="*/ 2248881 h 2729893"/>
              <a:gd name="connsiteX104" fmla="*/ 1100644 w 1729294"/>
              <a:gd name="connsiteY104" fmla="*/ 2234593 h 2729893"/>
              <a:gd name="connsiteX105" fmla="*/ 1114932 w 1729294"/>
              <a:gd name="connsiteY105" fmla="*/ 2225068 h 2729893"/>
              <a:gd name="connsiteX106" fmla="*/ 1129219 w 1729294"/>
              <a:gd name="connsiteY106" fmla="*/ 2210781 h 2729893"/>
              <a:gd name="connsiteX107" fmla="*/ 1138744 w 1729294"/>
              <a:gd name="connsiteY107" fmla="*/ 2186968 h 2729893"/>
              <a:gd name="connsiteX108" fmla="*/ 1157794 w 1729294"/>
              <a:gd name="connsiteY108" fmla="*/ 2158393 h 2729893"/>
              <a:gd name="connsiteX109" fmla="*/ 1176844 w 1729294"/>
              <a:gd name="connsiteY109" fmla="*/ 2129818 h 2729893"/>
              <a:gd name="connsiteX110" fmla="*/ 1191132 w 1729294"/>
              <a:gd name="connsiteY110" fmla="*/ 2120293 h 2729893"/>
              <a:gd name="connsiteX111" fmla="*/ 1310194 w 1729294"/>
              <a:gd name="connsiteY111" fmla="*/ 2110768 h 2729893"/>
              <a:gd name="connsiteX112" fmla="*/ 1324482 w 1729294"/>
              <a:gd name="connsiteY112" fmla="*/ 2091718 h 2729893"/>
              <a:gd name="connsiteX113" fmla="*/ 1334007 w 1729294"/>
              <a:gd name="connsiteY113" fmla="*/ 2063143 h 2729893"/>
              <a:gd name="connsiteX114" fmla="*/ 1357819 w 1729294"/>
              <a:gd name="connsiteY114" fmla="*/ 2053618 h 2729893"/>
              <a:gd name="connsiteX115" fmla="*/ 1405444 w 1729294"/>
              <a:gd name="connsiteY115" fmla="*/ 2044093 h 2729893"/>
              <a:gd name="connsiteX116" fmla="*/ 1395919 w 1729294"/>
              <a:gd name="connsiteY116" fmla="*/ 2020281 h 2729893"/>
              <a:gd name="connsiteX117" fmla="*/ 1419732 w 1729294"/>
              <a:gd name="connsiteY117" fmla="*/ 2015518 h 2729893"/>
              <a:gd name="connsiteX118" fmla="*/ 1476882 w 1729294"/>
              <a:gd name="connsiteY118" fmla="*/ 2001231 h 2729893"/>
              <a:gd name="connsiteX119" fmla="*/ 1491169 w 1729294"/>
              <a:gd name="connsiteY119" fmla="*/ 1996468 h 2729893"/>
              <a:gd name="connsiteX120" fmla="*/ 1529269 w 1729294"/>
              <a:gd name="connsiteY120" fmla="*/ 1991706 h 2729893"/>
              <a:gd name="connsiteX121" fmla="*/ 1543557 w 1729294"/>
              <a:gd name="connsiteY121" fmla="*/ 1967893 h 2729893"/>
              <a:gd name="connsiteX122" fmla="*/ 1553082 w 1729294"/>
              <a:gd name="connsiteY122" fmla="*/ 1915506 h 2729893"/>
              <a:gd name="connsiteX123" fmla="*/ 1595944 w 1729294"/>
              <a:gd name="connsiteY123" fmla="*/ 1905981 h 2729893"/>
              <a:gd name="connsiteX124" fmla="*/ 1605469 w 1729294"/>
              <a:gd name="connsiteY124" fmla="*/ 1891693 h 2729893"/>
              <a:gd name="connsiteX125" fmla="*/ 1610232 w 1729294"/>
              <a:gd name="connsiteY125" fmla="*/ 1877406 h 2729893"/>
              <a:gd name="connsiteX126" fmla="*/ 1629282 w 1729294"/>
              <a:gd name="connsiteY126" fmla="*/ 1863118 h 2729893"/>
              <a:gd name="connsiteX127" fmla="*/ 1657857 w 1729294"/>
              <a:gd name="connsiteY127" fmla="*/ 1834543 h 2729893"/>
              <a:gd name="connsiteX128" fmla="*/ 1648332 w 1729294"/>
              <a:gd name="connsiteY128" fmla="*/ 1791681 h 2729893"/>
              <a:gd name="connsiteX129" fmla="*/ 1624519 w 1729294"/>
              <a:gd name="connsiteY129" fmla="*/ 1763106 h 2729893"/>
              <a:gd name="connsiteX130" fmla="*/ 1581657 w 1729294"/>
              <a:gd name="connsiteY130" fmla="*/ 1715481 h 2729893"/>
              <a:gd name="connsiteX131" fmla="*/ 1562607 w 1729294"/>
              <a:gd name="connsiteY131" fmla="*/ 1710718 h 2729893"/>
              <a:gd name="connsiteX132" fmla="*/ 1548319 w 1729294"/>
              <a:gd name="connsiteY132" fmla="*/ 1677381 h 2729893"/>
              <a:gd name="connsiteX133" fmla="*/ 1586419 w 1729294"/>
              <a:gd name="connsiteY133" fmla="*/ 1653568 h 2729893"/>
              <a:gd name="connsiteX134" fmla="*/ 1619757 w 1729294"/>
              <a:gd name="connsiteY134" fmla="*/ 1639281 h 2729893"/>
              <a:gd name="connsiteX135" fmla="*/ 1653094 w 1729294"/>
              <a:gd name="connsiteY135" fmla="*/ 1629756 h 2729893"/>
              <a:gd name="connsiteX136" fmla="*/ 1681669 w 1729294"/>
              <a:gd name="connsiteY136" fmla="*/ 1620231 h 2729893"/>
              <a:gd name="connsiteX137" fmla="*/ 1695957 w 1729294"/>
              <a:gd name="connsiteY137" fmla="*/ 1601181 h 2729893"/>
              <a:gd name="connsiteX138" fmla="*/ 1705482 w 1729294"/>
              <a:gd name="connsiteY138" fmla="*/ 1586893 h 2729893"/>
              <a:gd name="connsiteX139" fmla="*/ 1700719 w 1729294"/>
              <a:gd name="connsiteY139" fmla="*/ 1544031 h 2729893"/>
              <a:gd name="connsiteX140" fmla="*/ 1686432 w 1729294"/>
              <a:gd name="connsiteY140" fmla="*/ 1524981 h 2729893"/>
              <a:gd name="connsiteX141" fmla="*/ 1681669 w 1729294"/>
              <a:gd name="connsiteY141" fmla="*/ 1505931 h 2729893"/>
              <a:gd name="connsiteX142" fmla="*/ 1672144 w 1729294"/>
              <a:gd name="connsiteY142" fmla="*/ 1477356 h 2729893"/>
              <a:gd name="connsiteX143" fmla="*/ 1676907 w 1729294"/>
              <a:gd name="connsiteY143" fmla="*/ 1410681 h 2729893"/>
              <a:gd name="connsiteX144" fmla="*/ 1681669 w 1729294"/>
              <a:gd name="connsiteY144" fmla="*/ 1372581 h 2729893"/>
              <a:gd name="connsiteX145" fmla="*/ 1700719 w 1729294"/>
              <a:gd name="connsiteY145" fmla="*/ 1353531 h 2729893"/>
              <a:gd name="connsiteX146" fmla="*/ 1710244 w 1729294"/>
              <a:gd name="connsiteY146" fmla="*/ 1329718 h 2729893"/>
              <a:gd name="connsiteX147" fmla="*/ 1715007 w 1729294"/>
              <a:gd name="connsiteY147" fmla="*/ 1315431 h 2729893"/>
              <a:gd name="connsiteX148" fmla="*/ 1729294 w 1729294"/>
              <a:gd name="connsiteY148" fmla="*/ 1286856 h 2729893"/>
              <a:gd name="connsiteX149" fmla="*/ 1719769 w 1729294"/>
              <a:gd name="connsiteY149" fmla="*/ 1196368 h 2729893"/>
              <a:gd name="connsiteX150" fmla="*/ 1681669 w 1729294"/>
              <a:gd name="connsiteY150" fmla="*/ 1158268 h 2729893"/>
              <a:gd name="connsiteX151" fmla="*/ 1667382 w 1729294"/>
              <a:gd name="connsiteY151" fmla="*/ 1143981 h 2729893"/>
              <a:gd name="connsiteX152" fmla="*/ 1653094 w 1729294"/>
              <a:gd name="connsiteY152" fmla="*/ 1129693 h 2729893"/>
              <a:gd name="connsiteX153" fmla="*/ 1634044 w 1729294"/>
              <a:gd name="connsiteY153" fmla="*/ 1120168 h 2729893"/>
              <a:gd name="connsiteX154" fmla="*/ 1614994 w 1729294"/>
              <a:gd name="connsiteY154" fmla="*/ 1101118 h 2729893"/>
              <a:gd name="connsiteX155" fmla="*/ 1600707 w 1729294"/>
              <a:gd name="connsiteY155" fmla="*/ 1096356 h 2729893"/>
              <a:gd name="connsiteX156" fmla="*/ 1581657 w 1729294"/>
              <a:gd name="connsiteY156" fmla="*/ 1086831 h 2729893"/>
              <a:gd name="connsiteX157" fmla="*/ 1548319 w 1729294"/>
              <a:gd name="connsiteY157" fmla="*/ 1077306 h 2729893"/>
              <a:gd name="connsiteX158" fmla="*/ 1529269 w 1729294"/>
              <a:gd name="connsiteY158" fmla="*/ 1067781 h 2729893"/>
              <a:gd name="connsiteX159" fmla="*/ 1500694 w 1729294"/>
              <a:gd name="connsiteY159" fmla="*/ 1063018 h 2729893"/>
              <a:gd name="connsiteX160" fmla="*/ 1481644 w 1729294"/>
              <a:gd name="connsiteY160" fmla="*/ 1029681 h 2729893"/>
              <a:gd name="connsiteX161" fmla="*/ 1467357 w 1729294"/>
              <a:gd name="connsiteY161" fmla="*/ 986818 h 2729893"/>
              <a:gd name="connsiteX162" fmla="*/ 1457832 w 1729294"/>
              <a:gd name="connsiteY162" fmla="*/ 967768 h 2729893"/>
              <a:gd name="connsiteX163" fmla="*/ 1453069 w 1729294"/>
              <a:gd name="connsiteY163" fmla="*/ 953481 h 2729893"/>
              <a:gd name="connsiteX164" fmla="*/ 1443544 w 1729294"/>
              <a:gd name="connsiteY164" fmla="*/ 929668 h 2729893"/>
              <a:gd name="connsiteX165" fmla="*/ 1453069 w 1729294"/>
              <a:gd name="connsiteY165" fmla="*/ 867756 h 2729893"/>
              <a:gd name="connsiteX166" fmla="*/ 1462594 w 1729294"/>
              <a:gd name="connsiteY166" fmla="*/ 853468 h 2729893"/>
              <a:gd name="connsiteX167" fmla="*/ 1467357 w 1729294"/>
              <a:gd name="connsiteY167" fmla="*/ 839181 h 2729893"/>
              <a:gd name="connsiteX168" fmla="*/ 1500694 w 1729294"/>
              <a:gd name="connsiteY168" fmla="*/ 786793 h 2729893"/>
              <a:gd name="connsiteX169" fmla="*/ 1519744 w 1729294"/>
              <a:gd name="connsiteY169" fmla="*/ 739168 h 2729893"/>
              <a:gd name="connsiteX170" fmla="*/ 1529269 w 1729294"/>
              <a:gd name="connsiteY170" fmla="*/ 715356 h 2729893"/>
              <a:gd name="connsiteX171" fmla="*/ 1543557 w 1729294"/>
              <a:gd name="connsiteY171" fmla="*/ 701068 h 2729893"/>
              <a:gd name="connsiteX172" fmla="*/ 1562607 w 1729294"/>
              <a:gd name="connsiteY172" fmla="*/ 686781 h 2729893"/>
              <a:gd name="connsiteX173" fmla="*/ 1591182 w 1729294"/>
              <a:gd name="connsiteY173" fmla="*/ 643918 h 2729893"/>
              <a:gd name="connsiteX174" fmla="*/ 1600707 w 1729294"/>
              <a:gd name="connsiteY174" fmla="*/ 615343 h 2729893"/>
              <a:gd name="connsiteX175" fmla="*/ 1619757 w 1729294"/>
              <a:gd name="connsiteY175" fmla="*/ 586768 h 2729893"/>
              <a:gd name="connsiteX176" fmla="*/ 1614994 w 1729294"/>
              <a:gd name="connsiteY176" fmla="*/ 491518 h 2729893"/>
              <a:gd name="connsiteX177" fmla="*/ 1586419 w 1729294"/>
              <a:gd name="connsiteY177" fmla="*/ 467706 h 2729893"/>
              <a:gd name="connsiteX178" fmla="*/ 1572132 w 1729294"/>
              <a:gd name="connsiteY178" fmla="*/ 462943 h 2729893"/>
              <a:gd name="connsiteX179" fmla="*/ 1538794 w 1729294"/>
              <a:gd name="connsiteY179" fmla="*/ 448656 h 2729893"/>
              <a:gd name="connsiteX180" fmla="*/ 1534032 w 1729294"/>
              <a:gd name="connsiteY180" fmla="*/ 429606 h 2729893"/>
              <a:gd name="connsiteX181" fmla="*/ 1529269 w 1729294"/>
              <a:gd name="connsiteY181" fmla="*/ 343881 h 2729893"/>
              <a:gd name="connsiteX182" fmla="*/ 1514982 w 1729294"/>
              <a:gd name="connsiteY182" fmla="*/ 324831 h 2729893"/>
              <a:gd name="connsiteX183" fmla="*/ 1505457 w 1729294"/>
              <a:gd name="connsiteY183" fmla="*/ 310543 h 2729893"/>
              <a:gd name="connsiteX184" fmla="*/ 1486407 w 1729294"/>
              <a:gd name="connsiteY184" fmla="*/ 305781 h 2729893"/>
              <a:gd name="connsiteX185" fmla="*/ 1457832 w 1729294"/>
              <a:gd name="connsiteY185" fmla="*/ 296256 h 2729893"/>
              <a:gd name="connsiteX186" fmla="*/ 1481644 w 1729294"/>
              <a:gd name="connsiteY186" fmla="*/ 272443 h 2729893"/>
              <a:gd name="connsiteX187" fmla="*/ 1500694 w 1729294"/>
              <a:gd name="connsiteY187" fmla="*/ 234343 h 2729893"/>
              <a:gd name="connsiteX188" fmla="*/ 1514982 w 1729294"/>
              <a:gd name="connsiteY188" fmla="*/ 162906 h 2729893"/>
              <a:gd name="connsiteX189" fmla="*/ 1519744 w 1729294"/>
              <a:gd name="connsiteY189" fmla="*/ 139093 h 2729893"/>
              <a:gd name="connsiteX190" fmla="*/ 1524507 w 1729294"/>
              <a:gd name="connsiteY190" fmla="*/ 124806 h 2729893"/>
              <a:gd name="connsiteX191" fmla="*/ 1529269 w 1729294"/>
              <a:gd name="connsiteY191" fmla="*/ 105756 h 2729893"/>
              <a:gd name="connsiteX192" fmla="*/ 1548319 w 1729294"/>
              <a:gd name="connsiteY192" fmla="*/ 77181 h 2729893"/>
              <a:gd name="connsiteX193" fmla="*/ 1557844 w 1729294"/>
              <a:gd name="connsiteY193" fmla="*/ 62893 h 2729893"/>
              <a:gd name="connsiteX194" fmla="*/ 1538794 w 1729294"/>
              <a:gd name="connsiteY194" fmla="*/ 20031 h 2729893"/>
              <a:gd name="connsiteX0" fmla="*/ 1536452 w 1726952"/>
              <a:gd name="connsiteY0" fmla="*/ 20031 h 2729893"/>
              <a:gd name="connsiteX1" fmla="*/ 1484065 w 1726952"/>
              <a:gd name="connsiteY1" fmla="*/ 8125 h 2729893"/>
              <a:gd name="connsiteX2" fmla="*/ 1443583 w 1726952"/>
              <a:gd name="connsiteY2" fmla="*/ 3361 h 2729893"/>
              <a:gd name="connsiteX3" fmla="*/ 1336427 w 1726952"/>
              <a:gd name="connsiteY3" fmla="*/ 67656 h 2729893"/>
              <a:gd name="connsiteX4" fmla="*/ 1286421 w 1726952"/>
              <a:gd name="connsiteY4" fmla="*/ 122425 h 2729893"/>
              <a:gd name="connsiteX5" fmla="*/ 1219746 w 1726952"/>
              <a:gd name="connsiteY5" fmla="*/ 124805 h 2729893"/>
              <a:gd name="connsiteX6" fmla="*/ 1200696 w 1726952"/>
              <a:gd name="connsiteY6" fmla="*/ 146238 h 2729893"/>
              <a:gd name="connsiteX7" fmla="*/ 1136402 w 1726952"/>
              <a:gd name="connsiteY7" fmla="*/ 165288 h 2729893"/>
              <a:gd name="connsiteX8" fmla="*/ 1084015 w 1726952"/>
              <a:gd name="connsiteY8" fmla="*/ 243868 h 2729893"/>
              <a:gd name="connsiteX9" fmla="*/ 1057821 w 1726952"/>
              <a:gd name="connsiteY9" fmla="*/ 296256 h 2729893"/>
              <a:gd name="connsiteX10" fmla="*/ 964952 w 1726952"/>
              <a:gd name="connsiteY10" fmla="*/ 267681 h 2729893"/>
              <a:gd name="connsiteX11" fmla="*/ 907802 w 1726952"/>
              <a:gd name="connsiteY11" fmla="*/ 310543 h 2729893"/>
              <a:gd name="connsiteX12" fmla="*/ 883990 w 1726952"/>
              <a:gd name="connsiteY12" fmla="*/ 405793 h 2729893"/>
              <a:gd name="connsiteX13" fmla="*/ 853033 w 1726952"/>
              <a:gd name="connsiteY13" fmla="*/ 489137 h 2729893"/>
              <a:gd name="connsiteX14" fmla="*/ 767309 w 1726952"/>
              <a:gd name="connsiteY14" fmla="*/ 470086 h 2729893"/>
              <a:gd name="connsiteX15" fmla="*/ 714921 w 1726952"/>
              <a:gd name="connsiteY15" fmla="*/ 484375 h 2729893"/>
              <a:gd name="connsiteX16" fmla="*/ 679202 w 1726952"/>
              <a:gd name="connsiteY16" fmla="*/ 524857 h 2729893"/>
              <a:gd name="connsiteX17" fmla="*/ 631577 w 1726952"/>
              <a:gd name="connsiteY17" fmla="*/ 529619 h 2729893"/>
              <a:gd name="connsiteX18" fmla="*/ 629195 w 1726952"/>
              <a:gd name="connsiteY18" fmla="*/ 562956 h 2729893"/>
              <a:gd name="connsiteX19" fmla="*/ 593477 w 1726952"/>
              <a:gd name="connsiteY19" fmla="*/ 577244 h 2729893"/>
              <a:gd name="connsiteX20" fmla="*/ 579190 w 1726952"/>
              <a:gd name="connsiteY20" fmla="*/ 624868 h 2729893"/>
              <a:gd name="connsiteX21" fmla="*/ 562521 w 1726952"/>
              <a:gd name="connsiteY21" fmla="*/ 667731 h 2729893"/>
              <a:gd name="connsiteX22" fmla="*/ 512515 w 1726952"/>
              <a:gd name="connsiteY22" fmla="*/ 686781 h 2729893"/>
              <a:gd name="connsiteX23" fmla="*/ 533946 w 1726952"/>
              <a:gd name="connsiteY23" fmla="*/ 729643 h 2729893"/>
              <a:gd name="connsiteX24" fmla="*/ 569665 w 1726952"/>
              <a:gd name="connsiteY24" fmla="*/ 751075 h 2729893"/>
              <a:gd name="connsiteX25" fmla="*/ 593477 w 1726952"/>
              <a:gd name="connsiteY25" fmla="*/ 746313 h 2729893"/>
              <a:gd name="connsiteX26" fmla="*/ 614908 w 1726952"/>
              <a:gd name="connsiteY26" fmla="*/ 782031 h 2729893"/>
              <a:gd name="connsiteX27" fmla="*/ 603002 w 1726952"/>
              <a:gd name="connsiteY27" fmla="*/ 839181 h 2729893"/>
              <a:gd name="connsiteX28" fmla="*/ 633959 w 1726952"/>
              <a:gd name="connsiteY28" fmla="*/ 874900 h 2729893"/>
              <a:gd name="connsiteX29" fmla="*/ 586333 w 1726952"/>
              <a:gd name="connsiteY29" fmla="*/ 901094 h 2729893"/>
              <a:gd name="connsiteX30" fmla="*/ 564902 w 1726952"/>
              <a:gd name="connsiteY30" fmla="*/ 889186 h 2729893"/>
              <a:gd name="connsiteX31" fmla="*/ 564902 w 1726952"/>
              <a:gd name="connsiteY31" fmla="*/ 958243 h 2729893"/>
              <a:gd name="connsiteX32" fmla="*/ 507752 w 1726952"/>
              <a:gd name="connsiteY32" fmla="*/ 1005868 h 2729893"/>
              <a:gd name="connsiteX33" fmla="*/ 474415 w 1726952"/>
              <a:gd name="connsiteY33" fmla="*/ 986818 h 2729893"/>
              <a:gd name="connsiteX34" fmla="*/ 460127 w 1726952"/>
              <a:gd name="connsiteY34" fmla="*/ 1015393 h 2729893"/>
              <a:gd name="connsiteX35" fmla="*/ 486321 w 1726952"/>
              <a:gd name="connsiteY35" fmla="*/ 1053492 h 2729893"/>
              <a:gd name="connsiteX36" fmla="*/ 488702 w 1726952"/>
              <a:gd name="connsiteY36" fmla="*/ 1155887 h 2729893"/>
              <a:gd name="connsiteX37" fmla="*/ 450602 w 1726952"/>
              <a:gd name="connsiteY37" fmla="*/ 1215418 h 2729893"/>
              <a:gd name="connsiteX38" fmla="*/ 398214 w 1726952"/>
              <a:gd name="connsiteY38" fmla="*/ 1205893 h 2729893"/>
              <a:gd name="connsiteX39" fmla="*/ 383927 w 1726952"/>
              <a:gd name="connsiteY39" fmla="*/ 1258281 h 2729893"/>
              <a:gd name="connsiteX40" fmla="*/ 364878 w 1726952"/>
              <a:gd name="connsiteY40" fmla="*/ 1341624 h 2729893"/>
              <a:gd name="connsiteX41" fmla="*/ 288677 w 1726952"/>
              <a:gd name="connsiteY41" fmla="*/ 1401156 h 2729893"/>
              <a:gd name="connsiteX42" fmla="*/ 241052 w 1726952"/>
              <a:gd name="connsiteY42" fmla="*/ 1453543 h 2729893"/>
              <a:gd name="connsiteX43" fmla="*/ 207715 w 1726952"/>
              <a:gd name="connsiteY43" fmla="*/ 1496406 h 2729893"/>
              <a:gd name="connsiteX44" fmla="*/ 174377 w 1726952"/>
              <a:gd name="connsiteY44" fmla="*/ 1536886 h 2729893"/>
              <a:gd name="connsiteX45" fmla="*/ 110084 w 1726952"/>
              <a:gd name="connsiteY45" fmla="*/ 1591655 h 2729893"/>
              <a:gd name="connsiteX46" fmla="*/ 107702 w 1726952"/>
              <a:gd name="connsiteY46" fmla="*/ 1636899 h 2729893"/>
              <a:gd name="connsiteX47" fmla="*/ 69602 w 1726952"/>
              <a:gd name="connsiteY47" fmla="*/ 1677381 h 2729893"/>
              <a:gd name="connsiteX48" fmla="*/ 43409 w 1726952"/>
              <a:gd name="connsiteY48" fmla="*/ 1720243 h 2729893"/>
              <a:gd name="connsiteX49" fmla="*/ 33883 w 1726952"/>
              <a:gd name="connsiteY49" fmla="*/ 1763107 h 2729893"/>
              <a:gd name="connsiteX50" fmla="*/ 57696 w 1726952"/>
              <a:gd name="connsiteY50" fmla="*/ 1836925 h 2729893"/>
              <a:gd name="connsiteX51" fmla="*/ 36265 w 1726952"/>
              <a:gd name="connsiteY51" fmla="*/ 1894075 h 2729893"/>
              <a:gd name="connsiteX52" fmla="*/ 60077 w 1726952"/>
              <a:gd name="connsiteY52" fmla="*/ 1967893 h 2729893"/>
              <a:gd name="connsiteX53" fmla="*/ 546 w 1726952"/>
              <a:gd name="connsiteY53" fmla="*/ 1984562 h 2729893"/>
              <a:gd name="connsiteX54" fmla="*/ 31502 w 1726952"/>
              <a:gd name="connsiteY54" fmla="*/ 2206018 h 2729893"/>
              <a:gd name="connsiteX55" fmla="*/ 45790 w 1726952"/>
              <a:gd name="connsiteY55" fmla="*/ 2277456 h 2729893"/>
              <a:gd name="connsiteX56" fmla="*/ 64840 w 1726952"/>
              <a:gd name="connsiteY56" fmla="*/ 2301268 h 2729893"/>
              <a:gd name="connsiteX57" fmla="*/ 74365 w 1726952"/>
              <a:gd name="connsiteY57" fmla="*/ 2315556 h 2729893"/>
              <a:gd name="connsiteX58" fmla="*/ 102940 w 1726952"/>
              <a:gd name="connsiteY58" fmla="*/ 2329843 h 2729893"/>
              <a:gd name="connsiteX59" fmla="*/ 155327 w 1726952"/>
              <a:gd name="connsiteY59" fmla="*/ 2391756 h 2729893"/>
              <a:gd name="connsiteX60" fmla="*/ 169615 w 1726952"/>
              <a:gd name="connsiteY60" fmla="*/ 2425093 h 2729893"/>
              <a:gd name="connsiteX61" fmla="*/ 174377 w 1726952"/>
              <a:gd name="connsiteY61" fmla="*/ 2448906 h 2729893"/>
              <a:gd name="connsiteX62" fmla="*/ 188665 w 1726952"/>
              <a:gd name="connsiteY62" fmla="*/ 2467956 h 2729893"/>
              <a:gd name="connsiteX63" fmla="*/ 193427 w 1726952"/>
              <a:gd name="connsiteY63" fmla="*/ 2482243 h 2729893"/>
              <a:gd name="connsiteX64" fmla="*/ 202952 w 1726952"/>
              <a:gd name="connsiteY64" fmla="*/ 2501293 h 2729893"/>
              <a:gd name="connsiteX65" fmla="*/ 207715 w 1726952"/>
              <a:gd name="connsiteY65" fmla="*/ 2525106 h 2729893"/>
              <a:gd name="connsiteX66" fmla="*/ 231527 w 1726952"/>
              <a:gd name="connsiteY66" fmla="*/ 2567968 h 2729893"/>
              <a:gd name="connsiteX67" fmla="*/ 236290 w 1726952"/>
              <a:gd name="connsiteY67" fmla="*/ 2582256 h 2729893"/>
              <a:gd name="connsiteX68" fmla="*/ 260102 w 1726952"/>
              <a:gd name="connsiteY68" fmla="*/ 2606068 h 2729893"/>
              <a:gd name="connsiteX69" fmla="*/ 269627 w 1726952"/>
              <a:gd name="connsiteY69" fmla="*/ 2620356 h 2729893"/>
              <a:gd name="connsiteX70" fmla="*/ 298202 w 1726952"/>
              <a:gd name="connsiteY70" fmla="*/ 2625118 h 2729893"/>
              <a:gd name="connsiteX71" fmla="*/ 393452 w 1726952"/>
              <a:gd name="connsiteY71" fmla="*/ 2653693 h 2729893"/>
              <a:gd name="connsiteX72" fmla="*/ 393452 w 1726952"/>
              <a:gd name="connsiteY72" fmla="*/ 2653693 h 2729893"/>
              <a:gd name="connsiteX73" fmla="*/ 450602 w 1726952"/>
              <a:gd name="connsiteY73" fmla="*/ 2672743 h 2729893"/>
              <a:gd name="connsiteX74" fmla="*/ 474415 w 1726952"/>
              <a:gd name="connsiteY74" fmla="*/ 2682268 h 2729893"/>
              <a:gd name="connsiteX75" fmla="*/ 502990 w 1726952"/>
              <a:gd name="connsiteY75" fmla="*/ 2691793 h 2729893"/>
              <a:gd name="connsiteX76" fmla="*/ 550615 w 1726952"/>
              <a:gd name="connsiteY76" fmla="*/ 2701318 h 2729893"/>
              <a:gd name="connsiteX77" fmla="*/ 598240 w 1726952"/>
              <a:gd name="connsiteY77" fmla="*/ 2715606 h 2729893"/>
              <a:gd name="connsiteX78" fmla="*/ 626815 w 1726952"/>
              <a:gd name="connsiteY78" fmla="*/ 2725131 h 2729893"/>
              <a:gd name="connsiteX79" fmla="*/ 641102 w 1726952"/>
              <a:gd name="connsiteY79" fmla="*/ 2729893 h 2729893"/>
              <a:gd name="connsiteX80" fmla="*/ 650627 w 1726952"/>
              <a:gd name="connsiteY80" fmla="*/ 2663218 h 2729893"/>
              <a:gd name="connsiteX81" fmla="*/ 664915 w 1726952"/>
              <a:gd name="connsiteY81" fmla="*/ 2653693 h 2729893"/>
              <a:gd name="connsiteX82" fmla="*/ 693490 w 1726952"/>
              <a:gd name="connsiteY82" fmla="*/ 2644168 h 2729893"/>
              <a:gd name="connsiteX83" fmla="*/ 707777 w 1726952"/>
              <a:gd name="connsiteY83" fmla="*/ 2634643 h 2729893"/>
              <a:gd name="connsiteX84" fmla="*/ 736352 w 1726952"/>
              <a:gd name="connsiteY84" fmla="*/ 2625118 h 2729893"/>
              <a:gd name="connsiteX85" fmla="*/ 769690 w 1726952"/>
              <a:gd name="connsiteY85" fmla="*/ 2610831 h 2729893"/>
              <a:gd name="connsiteX86" fmla="*/ 798265 w 1726952"/>
              <a:gd name="connsiteY86" fmla="*/ 2587018 h 2729893"/>
              <a:gd name="connsiteX87" fmla="*/ 831602 w 1726952"/>
              <a:gd name="connsiteY87" fmla="*/ 2553681 h 2729893"/>
              <a:gd name="connsiteX88" fmla="*/ 893515 w 1726952"/>
              <a:gd name="connsiteY88" fmla="*/ 2534631 h 2729893"/>
              <a:gd name="connsiteX89" fmla="*/ 922090 w 1726952"/>
              <a:gd name="connsiteY89" fmla="*/ 2520343 h 2729893"/>
              <a:gd name="connsiteX90" fmla="*/ 960190 w 1726952"/>
              <a:gd name="connsiteY90" fmla="*/ 2510818 h 2729893"/>
              <a:gd name="connsiteX91" fmla="*/ 974477 w 1726952"/>
              <a:gd name="connsiteY91" fmla="*/ 2506056 h 2729893"/>
              <a:gd name="connsiteX92" fmla="*/ 993527 w 1726952"/>
              <a:gd name="connsiteY92" fmla="*/ 2501293 h 2729893"/>
              <a:gd name="connsiteX93" fmla="*/ 1012577 w 1726952"/>
              <a:gd name="connsiteY93" fmla="*/ 2491768 h 2729893"/>
              <a:gd name="connsiteX94" fmla="*/ 1060202 w 1726952"/>
              <a:gd name="connsiteY94" fmla="*/ 2482243 h 2729893"/>
              <a:gd name="connsiteX95" fmla="*/ 1064965 w 1726952"/>
              <a:gd name="connsiteY95" fmla="*/ 2463193 h 2729893"/>
              <a:gd name="connsiteX96" fmla="*/ 1107827 w 1726952"/>
              <a:gd name="connsiteY96" fmla="*/ 2448906 h 2729893"/>
              <a:gd name="connsiteX97" fmla="*/ 1112590 w 1726952"/>
              <a:gd name="connsiteY97" fmla="*/ 2429856 h 2729893"/>
              <a:gd name="connsiteX98" fmla="*/ 1107827 w 1726952"/>
              <a:gd name="connsiteY98" fmla="*/ 2415568 h 2729893"/>
              <a:gd name="connsiteX99" fmla="*/ 1079252 w 1726952"/>
              <a:gd name="connsiteY99" fmla="*/ 2377468 h 2729893"/>
              <a:gd name="connsiteX100" fmla="*/ 1069727 w 1726952"/>
              <a:gd name="connsiteY100" fmla="*/ 2363181 h 2729893"/>
              <a:gd name="connsiteX101" fmla="*/ 1036390 w 1726952"/>
              <a:gd name="connsiteY101" fmla="*/ 2320318 h 2729893"/>
              <a:gd name="connsiteX102" fmla="*/ 1064965 w 1726952"/>
              <a:gd name="connsiteY102" fmla="*/ 2253643 h 2729893"/>
              <a:gd name="connsiteX103" fmla="*/ 1079252 w 1726952"/>
              <a:gd name="connsiteY103" fmla="*/ 2248881 h 2729893"/>
              <a:gd name="connsiteX104" fmla="*/ 1098302 w 1726952"/>
              <a:gd name="connsiteY104" fmla="*/ 2234593 h 2729893"/>
              <a:gd name="connsiteX105" fmla="*/ 1112590 w 1726952"/>
              <a:gd name="connsiteY105" fmla="*/ 2225068 h 2729893"/>
              <a:gd name="connsiteX106" fmla="*/ 1126877 w 1726952"/>
              <a:gd name="connsiteY106" fmla="*/ 2210781 h 2729893"/>
              <a:gd name="connsiteX107" fmla="*/ 1136402 w 1726952"/>
              <a:gd name="connsiteY107" fmla="*/ 2186968 h 2729893"/>
              <a:gd name="connsiteX108" fmla="*/ 1155452 w 1726952"/>
              <a:gd name="connsiteY108" fmla="*/ 2158393 h 2729893"/>
              <a:gd name="connsiteX109" fmla="*/ 1174502 w 1726952"/>
              <a:gd name="connsiteY109" fmla="*/ 2129818 h 2729893"/>
              <a:gd name="connsiteX110" fmla="*/ 1188790 w 1726952"/>
              <a:gd name="connsiteY110" fmla="*/ 2120293 h 2729893"/>
              <a:gd name="connsiteX111" fmla="*/ 1307852 w 1726952"/>
              <a:gd name="connsiteY111" fmla="*/ 2110768 h 2729893"/>
              <a:gd name="connsiteX112" fmla="*/ 1322140 w 1726952"/>
              <a:gd name="connsiteY112" fmla="*/ 2091718 h 2729893"/>
              <a:gd name="connsiteX113" fmla="*/ 1331665 w 1726952"/>
              <a:gd name="connsiteY113" fmla="*/ 2063143 h 2729893"/>
              <a:gd name="connsiteX114" fmla="*/ 1355477 w 1726952"/>
              <a:gd name="connsiteY114" fmla="*/ 2053618 h 2729893"/>
              <a:gd name="connsiteX115" fmla="*/ 1403102 w 1726952"/>
              <a:gd name="connsiteY115" fmla="*/ 2044093 h 2729893"/>
              <a:gd name="connsiteX116" fmla="*/ 1393577 w 1726952"/>
              <a:gd name="connsiteY116" fmla="*/ 2020281 h 2729893"/>
              <a:gd name="connsiteX117" fmla="*/ 1417390 w 1726952"/>
              <a:gd name="connsiteY117" fmla="*/ 2015518 h 2729893"/>
              <a:gd name="connsiteX118" fmla="*/ 1474540 w 1726952"/>
              <a:gd name="connsiteY118" fmla="*/ 2001231 h 2729893"/>
              <a:gd name="connsiteX119" fmla="*/ 1488827 w 1726952"/>
              <a:gd name="connsiteY119" fmla="*/ 1996468 h 2729893"/>
              <a:gd name="connsiteX120" fmla="*/ 1526927 w 1726952"/>
              <a:gd name="connsiteY120" fmla="*/ 1991706 h 2729893"/>
              <a:gd name="connsiteX121" fmla="*/ 1541215 w 1726952"/>
              <a:gd name="connsiteY121" fmla="*/ 1967893 h 2729893"/>
              <a:gd name="connsiteX122" fmla="*/ 1550740 w 1726952"/>
              <a:gd name="connsiteY122" fmla="*/ 1915506 h 2729893"/>
              <a:gd name="connsiteX123" fmla="*/ 1593602 w 1726952"/>
              <a:gd name="connsiteY123" fmla="*/ 1905981 h 2729893"/>
              <a:gd name="connsiteX124" fmla="*/ 1603127 w 1726952"/>
              <a:gd name="connsiteY124" fmla="*/ 1891693 h 2729893"/>
              <a:gd name="connsiteX125" fmla="*/ 1607890 w 1726952"/>
              <a:gd name="connsiteY125" fmla="*/ 1877406 h 2729893"/>
              <a:gd name="connsiteX126" fmla="*/ 1626940 w 1726952"/>
              <a:gd name="connsiteY126" fmla="*/ 1863118 h 2729893"/>
              <a:gd name="connsiteX127" fmla="*/ 1655515 w 1726952"/>
              <a:gd name="connsiteY127" fmla="*/ 1834543 h 2729893"/>
              <a:gd name="connsiteX128" fmla="*/ 1645990 w 1726952"/>
              <a:gd name="connsiteY128" fmla="*/ 1791681 h 2729893"/>
              <a:gd name="connsiteX129" fmla="*/ 1622177 w 1726952"/>
              <a:gd name="connsiteY129" fmla="*/ 1763106 h 2729893"/>
              <a:gd name="connsiteX130" fmla="*/ 1579315 w 1726952"/>
              <a:gd name="connsiteY130" fmla="*/ 1715481 h 2729893"/>
              <a:gd name="connsiteX131" fmla="*/ 1560265 w 1726952"/>
              <a:gd name="connsiteY131" fmla="*/ 1710718 h 2729893"/>
              <a:gd name="connsiteX132" fmla="*/ 1545977 w 1726952"/>
              <a:gd name="connsiteY132" fmla="*/ 1677381 h 2729893"/>
              <a:gd name="connsiteX133" fmla="*/ 1584077 w 1726952"/>
              <a:gd name="connsiteY133" fmla="*/ 1653568 h 2729893"/>
              <a:gd name="connsiteX134" fmla="*/ 1617415 w 1726952"/>
              <a:gd name="connsiteY134" fmla="*/ 1639281 h 2729893"/>
              <a:gd name="connsiteX135" fmla="*/ 1650752 w 1726952"/>
              <a:gd name="connsiteY135" fmla="*/ 1629756 h 2729893"/>
              <a:gd name="connsiteX136" fmla="*/ 1679327 w 1726952"/>
              <a:gd name="connsiteY136" fmla="*/ 1620231 h 2729893"/>
              <a:gd name="connsiteX137" fmla="*/ 1693615 w 1726952"/>
              <a:gd name="connsiteY137" fmla="*/ 1601181 h 2729893"/>
              <a:gd name="connsiteX138" fmla="*/ 1703140 w 1726952"/>
              <a:gd name="connsiteY138" fmla="*/ 1586893 h 2729893"/>
              <a:gd name="connsiteX139" fmla="*/ 1698377 w 1726952"/>
              <a:gd name="connsiteY139" fmla="*/ 1544031 h 2729893"/>
              <a:gd name="connsiteX140" fmla="*/ 1684090 w 1726952"/>
              <a:gd name="connsiteY140" fmla="*/ 1524981 h 2729893"/>
              <a:gd name="connsiteX141" fmla="*/ 1679327 w 1726952"/>
              <a:gd name="connsiteY141" fmla="*/ 1505931 h 2729893"/>
              <a:gd name="connsiteX142" fmla="*/ 1669802 w 1726952"/>
              <a:gd name="connsiteY142" fmla="*/ 1477356 h 2729893"/>
              <a:gd name="connsiteX143" fmla="*/ 1674565 w 1726952"/>
              <a:gd name="connsiteY143" fmla="*/ 1410681 h 2729893"/>
              <a:gd name="connsiteX144" fmla="*/ 1679327 w 1726952"/>
              <a:gd name="connsiteY144" fmla="*/ 1372581 h 2729893"/>
              <a:gd name="connsiteX145" fmla="*/ 1698377 w 1726952"/>
              <a:gd name="connsiteY145" fmla="*/ 1353531 h 2729893"/>
              <a:gd name="connsiteX146" fmla="*/ 1707902 w 1726952"/>
              <a:gd name="connsiteY146" fmla="*/ 1329718 h 2729893"/>
              <a:gd name="connsiteX147" fmla="*/ 1712665 w 1726952"/>
              <a:gd name="connsiteY147" fmla="*/ 1315431 h 2729893"/>
              <a:gd name="connsiteX148" fmla="*/ 1726952 w 1726952"/>
              <a:gd name="connsiteY148" fmla="*/ 1286856 h 2729893"/>
              <a:gd name="connsiteX149" fmla="*/ 1717427 w 1726952"/>
              <a:gd name="connsiteY149" fmla="*/ 1196368 h 2729893"/>
              <a:gd name="connsiteX150" fmla="*/ 1679327 w 1726952"/>
              <a:gd name="connsiteY150" fmla="*/ 1158268 h 2729893"/>
              <a:gd name="connsiteX151" fmla="*/ 1665040 w 1726952"/>
              <a:gd name="connsiteY151" fmla="*/ 1143981 h 2729893"/>
              <a:gd name="connsiteX152" fmla="*/ 1650752 w 1726952"/>
              <a:gd name="connsiteY152" fmla="*/ 1129693 h 2729893"/>
              <a:gd name="connsiteX153" fmla="*/ 1631702 w 1726952"/>
              <a:gd name="connsiteY153" fmla="*/ 1120168 h 2729893"/>
              <a:gd name="connsiteX154" fmla="*/ 1612652 w 1726952"/>
              <a:gd name="connsiteY154" fmla="*/ 1101118 h 2729893"/>
              <a:gd name="connsiteX155" fmla="*/ 1598365 w 1726952"/>
              <a:gd name="connsiteY155" fmla="*/ 1096356 h 2729893"/>
              <a:gd name="connsiteX156" fmla="*/ 1579315 w 1726952"/>
              <a:gd name="connsiteY156" fmla="*/ 1086831 h 2729893"/>
              <a:gd name="connsiteX157" fmla="*/ 1545977 w 1726952"/>
              <a:gd name="connsiteY157" fmla="*/ 1077306 h 2729893"/>
              <a:gd name="connsiteX158" fmla="*/ 1526927 w 1726952"/>
              <a:gd name="connsiteY158" fmla="*/ 1067781 h 2729893"/>
              <a:gd name="connsiteX159" fmla="*/ 1498352 w 1726952"/>
              <a:gd name="connsiteY159" fmla="*/ 1063018 h 2729893"/>
              <a:gd name="connsiteX160" fmla="*/ 1479302 w 1726952"/>
              <a:gd name="connsiteY160" fmla="*/ 1029681 h 2729893"/>
              <a:gd name="connsiteX161" fmla="*/ 1465015 w 1726952"/>
              <a:gd name="connsiteY161" fmla="*/ 986818 h 2729893"/>
              <a:gd name="connsiteX162" fmla="*/ 1455490 w 1726952"/>
              <a:gd name="connsiteY162" fmla="*/ 967768 h 2729893"/>
              <a:gd name="connsiteX163" fmla="*/ 1450727 w 1726952"/>
              <a:gd name="connsiteY163" fmla="*/ 953481 h 2729893"/>
              <a:gd name="connsiteX164" fmla="*/ 1441202 w 1726952"/>
              <a:gd name="connsiteY164" fmla="*/ 929668 h 2729893"/>
              <a:gd name="connsiteX165" fmla="*/ 1450727 w 1726952"/>
              <a:gd name="connsiteY165" fmla="*/ 867756 h 2729893"/>
              <a:gd name="connsiteX166" fmla="*/ 1460252 w 1726952"/>
              <a:gd name="connsiteY166" fmla="*/ 853468 h 2729893"/>
              <a:gd name="connsiteX167" fmla="*/ 1465015 w 1726952"/>
              <a:gd name="connsiteY167" fmla="*/ 839181 h 2729893"/>
              <a:gd name="connsiteX168" fmla="*/ 1498352 w 1726952"/>
              <a:gd name="connsiteY168" fmla="*/ 786793 h 2729893"/>
              <a:gd name="connsiteX169" fmla="*/ 1517402 w 1726952"/>
              <a:gd name="connsiteY169" fmla="*/ 739168 h 2729893"/>
              <a:gd name="connsiteX170" fmla="*/ 1526927 w 1726952"/>
              <a:gd name="connsiteY170" fmla="*/ 715356 h 2729893"/>
              <a:gd name="connsiteX171" fmla="*/ 1541215 w 1726952"/>
              <a:gd name="connsiteY171" fmla="*/ 701068 h 2729893"/>
              <a:gd name="connsiteX172" fmla="*/ 1560265 w 1726952"/>
              <a:gd name="connsiteY172" fmla="*/ 686781 h 2729893"/>
              <a:gd name="connsiteX173" fmla="*/ 1588840 w 1726952"/>
              <a:gd name="connsiteY173" fmla="*/ 643918 h 2729893"/>
              <a:gd name="connsiteX174" fmla="*/ 1598365 w 1726952"/>
              <a:gd name="connsiteY174" fmla="*/ 615343 h 2729893"/>
              <a:gd name="connsiteX175" fmla="*/ 1617415 w 1726952"/>
              <a:gd name="connsiteY175" fmla="*/ 586768 h 2729893"/>
              <a:gd name="connsiteX176" fmla="*/ 1612652 w 1726952"/>
              <a:gd name="connsiteY176" fmla="*/ 491518 h 2729893"/>
              <a:gd name="connsiteX177" fmla="*/ 1584077 w 1726952"/>
              <a:gd name="connsiteY177" fmla="*/ 467706 h 2729893"/>
              <a:gd name="connsiteX178" fmla="*/ 1569790 w 1726952"/>
              <a:gd name="connsiteY178" fmla="*/ 462943 h 2729893"/>
              <a:gd name="connsiteX179" fmla="*/ 1536452 w 1726952"/>
              <a:gd name="connsiteY179" fmla="*/ 448656 h 2729893"/>
              <a:gd name="connsiteX180" fmla="*/ 1531690 w 1726952"/>
              <a:gd name="connsiteY180" fmla="*/ 429606 h 2729893"/>
              <a:gd name="connsiteX181" fmla="*/ 1526927 w 1726952"/>
              <a:gd name="connsiteY181" fmla="*/ 343881 h 2729893"/>
              <a:gd name="connsiteX182" fmla="*/ 1512640 w 1726952"/>
              <a:gd name="connsiteY182" fmla="*/ 324831 h 2729893"/>
              <a:gd name="connsiteX183" fmla="*/ 1503115 w 1726952"/>
              <a:gd name="connsiteY183" fmla="*/ 310543 h 2729893"/>
              <a:gd name="connsiteX184" fmla="*/ 1484065 w 1726952"/>
              <a:gd name="connsiteY184" fmla="*/ 305781 h 2729893"/>
              <a:gd name="connsiteX185" fmla="*/ 1455490 w 1726952"/>
              <a:gd name="connsiteY185" fmla="*/ 296256 h 2729893"/>
              <a:gd name="connsiteX186" fmla="*/ 1479302 w 1726952"/>
              <a:gd name="connsiteY186" fmla="*/ 272443 h 2729893"/>
              <a:gd name="connsiteX187" fmla="*/ 1498352 w 1726952"/>
              <a:gd name="connsiteY187" fmla="*/ 234343 h 2729893"/>
              <a:gd name="connsiteX188" fmla="*/ 1512640 w 1726952"/>
              <a:gd name="connsiteY188" fmla="*/ 162906 h 2729893"/>
              <a:gd name="connsiteX189" fmla="*/ 1517402 w 1726952"/>
              <a:gd name="connsiteY189" fmla="*/ 139093 h 2729893"/>
              <a:gd name="connsiteX190" fmla="*/ 1522165 w 1726952"/>
              <a:gd name="connsiteY190" fmla="*/ 124806 h 2729893"/>
              <a:gd name="connsiteX191" fmla="*/ 1526927 w 1726952"/>
              <a:gd name="connsiteY191" fmla="*/ 105756 h 2729893"/>
              <a:gd name="connsiteX192" fmla="*/ 1545977 w 1726952"/>
              <a:gd name="connsiteY192" fmla="*/ 77181 h 2729893"/>
              <a:gd name="connsiteX193" fmla="*/ 1555502 w 1726952"/>
              <a:gd name="connsiteY193" fmla="*/ 62893 h 2729893"/>
              <a:gd name="connsiteX194" fmla="*/ 1536452 w 1726952"/>
              <a:gd name="connsiteY194" fmla="*/ 20031 h 2729893"/>
              <a:gd name="connsiteX0" fmla="*/ 1535907 w 1726407"/>
              <a:gd name="connsiteY0" fmla="*/ 20031 h 2729893"/>
              <a:gd name="connsiteX1" fmla="*/ 1483520 w 1726407"/>
              <a:gd name="connsiteY1" fmla="*/ 8125 h 2729893"/>
              <a:gd name="connsiteX2" fmla="*/ 1443038 w 1726407"/>
              <a:gd name="connsiteY2" fmla="*/ 3361 h 2729893"/>
              <a:gd name="connsiteX3" fmla="*/ 1335882 w 1726407"/>
              <a:gd name="connsiteY3" fmla="*/ 67656 h 2729893"/>
              <a:gd name="connsiteX4" fmla="*/ 1285876 w 1726407"/>
              <a:gd name="connsiteY4" fmla="*/ 122425 h 2729893"/>
              <a:gd name="connsiteX5" fmla="*/ 1219201 w 1726407"/>
              <a:gd name="connsiteY5" fmla="*/ 124805 h 2729893"/>
              <a:gd name="connsiteX6" fmla="*/ 1200151 w 1726407"/>
              <a:gd name="connsiteY6" fmla="*/ 146238 h 2729893"/>
              <a:gd name="connsiteX7" fmla="*/ 1135857 w 1726407"/>
              <a:gd name="connsiteY7" fmla="*/ 165288 h 2729893"/>
              <a:gd name="connsiteX8" fmla="*/ 1083470 w 1726407"/>
              <a:gd name="connsiteY8" fmla="*/ 243868 h 2729893"/>
              <a:gd name="connsiteX9" fmla="*/ 1057276 w 1726407"/>
              <a:gd name="connsiteY9" fmla="*/ 296256 h 2729893"/>
              <a:gd name="connsiteX10" fmla="*/ 964407 w 1726407"/>
              <a:gd name="connsiteY10" fmla="*/ 267681 h 2729893"/>
              <a:gd name="connsiteX11" fmla="*/ 907257 w 1726407"/>
              <a:gd name="connsiteY11" fmla="*/ 310543 h 2729893"/>
              <a:gd name="connsiteX12" fmla="*/ 883445 w 1726407"/>
              <a:gd name="connsiteY12" fmla="*/ 405793 h 2729893"/>
              <a:gd name="connsiteX13" fmla="*/ 852488 w 1726407"/>
              <a:gd name="connsiteY13" fmla="*/ 489137 h 2729893"/>
              <a:gd name="connsiteX14" fmla="*/ 766764 w 1726407"/>
              <a:gd name="connsiteY14" fmla="*/ 470086 h 2729893"/>
              <a:gd name="connsiteX15" fmla="*/ 714376 w 1726407"/>
              <a:gd name="connsiteY15" fmla="*/ 484375 h 2729893"/>
              <a:gd name="connsiteX16" fmla="*/ 678657 w 1726407"/>
              <a:gd name="connsiteY16" fmla="*/ 524857 h 2729893"/>
              <a:gd name="connsiteX17" fmla="*/ 631032 w 1726407"/>
              <a:gd name="connsiteY17" fmla="*/ 529619 h 2729893"/>
              <a:gd name="connsiteX18" fmla="*/ 628650 w 1726407"/>
              <a:gd name="connsiteY18" fmla="*/ 562956 h 2729893"/>
              <a:gd name="connsiteX19" fmla="*/ 592932 w 1726407"/>
              <a:gd name="connsiteY19" fmla="*/ 577244 h 2729893"/>
              <a:gd name="connsiteX20" fmla="*/ 578645 w 1726407"/>
              <a:gd name="connsiteY20" fmla="*/ 624868 h 2729893"/>
              <a:gd name="connsiteX21" fmla="*/ 561976 w 1726407"/>
              <a:gd name="connsiteY21" fmla="*/ 667731 h 2729893"/>
              <a:gd name="connsiteX22" fmla="*/ 511970 w 1726407"/>
              <a:gd name="connsiteY22" fmla="*/ 686781 h 2729893"/>
              <a:gd name="connsiteX23" fmla="*/ 533401 w 1726407"/>
              <a:gd name="connsiteY23" fmla="*/ 729643 h 2729893"/>
              <a:gd name="connsiteX24" fmla="*/ 569120 w 1726407"/>
              <a:gd name="connsiteY24" fmla="*/ 751075 h 2729893"/>
              <a:gd name="connsiteX25" fmla="*/ 592932 w 1726407"/>
              <a:gd name="connsiteY25" fmla="*/ 746313 h 2729893"/>
              <a:gd name="connsiteX26" fmla="*/ 614363 w 1726407"/>
              <a:gd name="connsiteY26" fmla="*/ 782031 h 2729893"/>
              <a:gd name="connsiteX27" fmla="*/ 602457 w 1726407"/>
              <a:gd name="connsiteY27" fmla="*/ 839181 h 2729893"/>
              <a:gd name="connsiteX28" fmla="*/ 633414 w 1726407"/>
              <a:gd name="connsiteY28" fmla="*/ 874900 h 2729893"/>
              <a:gd name="connsiteX29" fmla="*/ 585788 w 1726407"/>
              <a:gd name="connsiteY29" fmla="*/ 901094 h 2729893"/>
              <a:gd name="connsiteX30" fmla="*/ 564357 w 1726407"/>
              <a:gd name="connsiteY30" fmla="*/ 889186 h 2729893"/>
              <a:gd name="connsiteX31" fmla="*/ 564357 w 1726407"/>
              <a:gd name="connsiteY31" fmla="*/ 958243 h 2729893"/>
              <a:gd name="connsiteX32" fmla="*/ 507207 w 1726407"/>
              <a:gd name="connsiteY32" fmla="*/ 1005868 h 2729893"/>
              <a:gd name="connsiteX33" fmla="*/ 473870 w 1726407"/>
              <a:gd name="connsiteY33" fmla="*/ 986818 h 2729893"/>
              <a:gd name="connsiteX34" fmla="*/ 459582 w 1726407"/>
              <a:gd name="connsiteY34" fmla="*/ 1015393 h 2729893"/>
              <a:gd name="connsiteX35" fmla="*/ 485776 w 1726407"/>
              <a:gd name="connsiteY35" fmla="*/ 1053492 h 2729893"/>
              <a:gd name="connsiteX36" fmla="*/ 488157 w 1726407"/>
              <a:gd name="connsiteY36" fmla="*/ 1155887 h 2729893"/>
              <a:gd name="connsiteX37" fmla="*/ 450057 w 1726407"/>
              <a:gd name="connsiteY37" fmla="*/ 1215418 h 2729893"/>
              <a:gd name="connsiteX38" fmla="*/ 397669 w 1726407"/>
              <a:gd name="connsiteY38" fmla="*/ 1205893 h 2729893"/>
              <a:gd name="connsiteX39" fmla="*/ 383382 w 1726407"/>
              <a:gd name="connsiteY39" fmla="*/ 1258281 h 2729893"/>
              <a:gd name="connsiteX40" fmla="*/ 364333 w 1726407"/>
              <a:gd name="connsiteY40" fmla="*/ 1341624 h 2729893"/>
              <a:gd name="connsiteX41" fmla="*/ 288132 w 1726407"/>
              <a:gd name="connsiteY41" fmla="*/ 1401156 h 2729893"/>
              <a:gd name="connsiteX42" fmla="*/ 240507 w 1726407"/>
              <a:gd name="connsiteY42" fmla="*/ 1453543 h 2729893"/>
              <a:gd name="connsiteX43" fmla="*/ 207170 w 1726407"/>
              <a:gd name="connsiteY43" fmla="*/ 1496406 h 2729893"/>
              <a:gd name="connsiteX44" fmla="*/ 173832 w 1726407"/>
              <a:gd name="connsiteY44" fmla="*/ 1536886 h 2729893"/>
              <a:gd name="connsiteX45" fmla="*/ 109539 w 1726407"/>
              <a:gd name="connsiteY45" fmla="*/ 1591655 h 2729893"/>
              <a:gd name="connsiteX46" fmla="*/ 107157 w 1726407"/>
              <a:gd name="connsiteY46" fmla="*/ 1636899 h 2729893"/>
              <a:gd name="connsiteX47" fmla="*/ 69057 w 1726407"/>
              <a:gd name="connsiteY47" fmla="*/ 1677381 h 2729893"/>
              <a:gd name="connsiteX48" fmla="*/ 42864 w 1726407"/>
              <a:gd name="connsiteY48" fmla="*/ 1720243 h 2729893"/>
              <a:gd name="connsiteX49" fmla="*/ 33338 w 1726407"/>
              <a:gd name="connsiteY49" fmla="*/ 1763107 h 2729893"/>
              <a:gd name="connsiteX50" fmla="*/ 57151 w 1726407"/>
              <a:gd name="connsiteY50" fmla="*/ 1836925 h 2729893"/>
              <a:gd name="connsiteX51" fmla="*/ 35720 w 1726407"/>
              <a:gd name="connsiteY51" fmla="*/ 1894075 h 2729893"/>
              <a:gd name="connsiteX52" fmla="*/ 59532 w 1726407"/>
              <a:gd name="connsiteY52" fmla="*/ 1967893 h 2729893"/>
              <a:gd name="connsiteX53" fmla="*/ 1 w 1726407"/>
              <a:gd name="connsiteY53" fmla="*/ 1984562 h 2729893"/>
              <a:gd name="connsiteX54" fmla="*/ 30957 w 1726407"/>
              <a:gd name="connsiteY54" fmla="*/ 2206018 h 2729893"/>
              <a:gd name="connsiteX55" fmla="*/ 45245 w 1726407"/>
              <a:gd name="connsiteY55" fmla="*/ 2277456 h 2729893"/>
              <a:gd name="connsiteX56" fmla="*/ 64295 w 1726407"/>
              <a:gd name="connsiteY56" fmla="*/ 2301268 h 2729893"/>
              <a:gd name="connsiteX57" fmla="*/ 73820 w 1726407"/>
              <a:gd name="connsiteY57" fmla="*/ 2315556 h 2729893"/>
              <a:gd name="connsiteX58" fmla="*/ 102395 w 1726407"/>
              <a:gd name="connsiteY58" fmla="*/ 2329843 h 2729893"/>
              <a:gd name="connsiteX59" fmla="*/ 154782 w 1726407"/>
              <a:gd name="connsiteY59" fmla="*/ 2391756 h 2729893"/>
              <a:gd name="connsiteX60" fmla="*/ 169070 w 1726407"/>
              <a:gd name="connsiteY60" fmla="*/ 2425093 h 2729893"/>
              <a:gd name="connsiteX61" fmla="*/ 173832 w 1726407"/>
              <a:gd name="connsiteY61" fmla="*/ 2448906 h 2729893"/>
              <a:gd name="connsiteX62" fmla="*/ 188120 w 1726407"/>
              <a:gd name="connsiteY62" fmla="*/ 2467956 h 2729893"/>
              <a:gd name="connsiteX63" fmla="*/ 192882 w 1726407"/>
              <a:gd name="connsiteY63" fmla="*/ 2482243 h 2729893"/>
              <a:gd name="connsiteX64" fmla="*/ 202407 w 1726407"/>
              <a:gd name="connsiteY64" fmla="*/ 2501293 h 2729893"/>
              <a:gd name="connsiteX65" fmla="*/ 207170 w 1726407"/>
              <a:gd name="connsiteY65" fmla="*/ 2525106 h 2729893"/>
              <a:gd name="connsiteX66" fmla="*/ 230982 w 1726407"/>
              <a:gd name="connsiteY66" fmla="*/ 2567968 h 2729893"/>
              <a:gd name="connsiteX67" fmla="*/ 235745 w 1726407"/>
              <a:gd name="connsiteY67" fmla="*/ 2582256 h 2729893"/>
              <a:gd name="connsiteX68" fmla="*/ 259557 w 1726407"/>
              <a:gd name="connsiteY68" fmla="*/ 2606068 h 2729893"/>
              <a:gd name="connsiteX69" fmla="*/ 269082 w 1726407"/>
              <a:gd name="connsiteY69" fmla="*/ 2620356 h 2729893"/>
              <a:gd name="connsiteX70" fmla="*/ 297657 w 1726407"/>
              <a:gd name="connsiteY70" fmla="*/ 2625118 h 2729893"/>
              <a:gd name="connsiteX71" fmla="*/ 392907 w 1726407"/>
              <a:gd name="connsiteY71" fmla="*/ 2653693 h 2729893"/>
              <a:gd name="connsiteX72" fmla="*/ 392907 w 1726407"/>
              <a:gd name="connsiteY72" fmla="*/ 2653693 h 2729893"/>
              <a:gd name="connsiteX73" fmla="*/ 450057 w 1726407"/>
              <a:gd name="connsiteY73" fmla="*/ 2672743 h 2729893"/>
              <a:gd name="connsiteX74" fmla="*/ 473870 w 1726407"/>
              <a:gd name="connsiteY74" fmla="*/ 2682268 h 2729893"/>
              <a:gd name="connsiteX75" fmla="*/ 502445 w 1726407"/>
              <a:gd name="connsiteY75" fmla="*/ 2691793 h 2729893"/>
              <a:gd name="connsiteX76" fmla="*/ 550070 w 1726407"/>
              <a:gd name="connsiteY76" fmla="*/ 2701318 h 2729893"/>
              <a:gd name="connsiteX77" fmla="*/ 597695 w 1726407"/>
              <a:gd name="connsiteY77" fmla="*/ 2715606 h 2729893"/>
              <a:gd name="connsiteX78" fmla="*/ 626270 w 1726407"/>
              <a:gd name="connsiteY78" fmla="*/ 2725131 h 2729893"/>
              <a:gd name="connsiteX79" fmla="*/ 640557 w 1726407"/>
              <a:gd name="connsiteY79" fmla="*/ 2729893 h 2729893"/>
              <a:gd name="connsiteX80" fmla="*/ 650082 w 1726407"/>
              <a:gd name="connsiteY80" fmla="*/ 2663218 h 2729893"/>
              <a:gd name="connsiteX81" fmla="*/ 664370 w 1726407"/>
              <a:gd name="connsiteY81" fmla="*/ 2653693 h 2729893"/>
              <a:gd name="connsiteX82" fmla="*/ 692945 w 1726407"/>
              <a:gd name="connsiteY82" fmla="*/ 2644168 h 2729893"/>
              <a:gd name="connsiteX83" fmla="*/ 707232 w 1726407"/>
              <a:gd name="connsiteY83" fmla="*/ 2634643 h 2729893"/>
              <a:gd name="connsiteX84" fmla="*/ 735807 w 1726407"/>
              <a:gd name="connsiteY84" fmla="*/ 2625118 h 2729893"/>
              <a:gd name="connsiteX85" fmla="*/ 769145 w 1726407"/>
              <a:gd name="connsiteY85" fmla="*/ 2610831 h 2729893"/>
              <a:gd name="connsiteX86" fmla="*/ 797720 w 1726407"/>
              <a:gd name="connsiteY86" fmla="*/ 2587018 h 2729893"/>
              <a:gd name="connsiteX87" fmla="*/ 831057 w 1726407"/>
              <a:gd name="connsiteY87" fmla="*/ 2553681 h 2729893"/>
              <a:gd name="connsiteX88" fmla="*/ 892970 w 1726407"/>
              <a:gd name="connsiteY88" fmla="*/ 2534631 h 2729893"/>
              <a:gd name="connsiteX89" fmla="*/ 921545 w 1726407"/>
              <a:gd name="connsiteY89" fmla="*/ 2520343 h 2729893"/>
              <a:gd name="connsiteX90" fmla="*/ 959645 w 1726407"/>
              <a:gd name="connsiteY90" fmla="*/ 2510818 h 2729893"/>
              <a:gd name="connsiteX91" fmla="*/ 973932 w 1726407"/>
              <a:gd name="connsiteY91" fmla="*/ 2506056 h 2729893"/>
              <a:gd name="connsiteX92" fmla="*/ 992982 w 1726407"/>
              <a:gd name="connsiteY92" fmla="*/ 2501293 h 2729893"/>
              <a:gd name="connsiteX93" fmla="*/ 1012032 w 1726407"/>
              <a:gd name="connsiteY93" fmla="*/ 2491768 h 2729893"/>
              <a:gd name="connsiteX94" fmla="*/ 1059657 w 1726407"/>
              <a:gd name="connsiteY94" fmla="*/ 2482243 h 2729893"/>
              <a:gd name="connsiteX95" fmla="*/ 1064420 w 1726407"/>
              <a:gd name="connsiteY95" fmla="*/ 2463193 h 2729893"/>
              <a:gd name="connsiteX96" fmla="*/ 1107282 w 1726407"/>
              <a:gd name="connsiteY96" fmla="*/ 2448906 h 2729893"/>
              <a:gd name="connsiteX97" fmla="*/ 1112045 w 1726407"/>
              <a:gd name="connsiteY97" fmla="*/ 2429856 h 2729893"/>
              <a:gd name="connsiteX98" fmla="*/ 1107282 w 1726407"/>
              <a:gd name="connsiteY98" fmla="*/ 2415568 h 2729893"/>
              <a:gd name="connsiteX99" fmla="*/ 1078707 w 1726407"/>
              <a:gd name="connsiteY99" fmla="*/ 2377468 h 2729893"/>
              <a:gd name="connsiteX100" fmla="*/ 1069182 w 1726407"/>
              <a:gd name="connsiteY100" fmla="*/ 2363181 h 2729893"/>
              <a:gd name="connsiteX101" fmla="*/ 1035845 w 1726407"/>
              <a:gd name="connsiteY101" fmla="*/ 2320318 h 2729893"/>
              <a:gd name="connsiteX102" fmla="*/ 1064420 w 1726407"/>
              <a:gd name="connsiteY102" fmla="*/ 2253643 h 2729893"/>
              <a:gd name="connsiteX103" fmla="*/ 1078707 w 1726407"/>
              <a:gd name="connsiteY103" fmla="*/ 2248881 h 2729893"/>
              <a:gd name="connsiteX104" fmla="*/ 1097757 w 1726407"/>
              <a:gd name="connsiteY104" fmla="*/ 2234593 h 2729893"/>
              <a:gd name="connsiteX105" fmla="*/ 1112045 w 1726407"/>
              <a:gd name="connsiteY105" fmla="*/ 2225068 h 2729893"/>
              <a:gd name="connsiteX106" fmla="*/ 1126332 w 1726407"/>
              <a:gd name="connsiteY106" fmla="*/ 2210781 h 2729893"/>
              <a:gd name="connsiteX107" fmla="*/ 1135857 w 1726407"/>
              <a:gd name="connsiteY107" fmla="*/ 2186968 h 2729893"/>
              <a:gd name="connsiteX108" fmla="*/ 1154907 w 1726407"/>
              <a:gd name="connsiteY108" fmla="*/ 2158393 h 2729893"/>
              <a:gd name="connsiteX109" fmla="*/ 1173957 w 1726407"/>
              <a:gd name="connsiteY109" fmla="*/ 2129818 h 2729893"/>
              <a:gd name="connsiteX110" fmla="*/ 1188245 w 1726407"/>
              <a:gd name="connsiteY110" fmla="*/ 2120293 h 2729893"/>
              <a:gd name="connsiteX111" fmla="*/ 1307307 w 1726407"/>
              <a:gd name="connsiteY111" fmla="*/ 2110768 h 2729893"/>
              <a:gd name="connsiteX112" fmla="*/ 1321595 w 1726407"/>
              <a:gd name="connsiteY112" fmla="*/ 2091718 h 2729893"/>
              <a:gd name="connsiteX113" fmla="*/ 1331120 w 1726407"/>
              <a:gd name="connsiteY113" fmla="*/ 2063143 h 2729893"/>
              <a:gd name="connsiteX114" fmla="*/ 1354932 w 1726407"/>
              <a:gd name="connsiteY114" fmla="*/ 2053618 h 2729893"/>
              <a:gd name="connsiteX115" fmla="*/ 1402557 w 1726407"/>
              <a:gd name="connsiteY115" fmla="*/ 2044093 h 2729893"/>
              <a:gd name="connsiteX116" fmla="*/ 1393032 w 1726407"/>
              <a:gd name="connsiteY116" fmla="*/ 2020281 h 2729893"/>
              <a:gd name="connsiteX117" fmla="*/ 1416845 w 1726407"/>
              <a:gd name="connsiteY117" fmla="*/ 2015518 h 2729893"/>
              <a:gd name="connsiteX118" fmla="*/ 1473995 w 1726407"/>
              <a:gd name="connsiteY118" fmla="*/ 2001231 h 2729893"/>
              <a:gd name="connsiteX119" fmla="*/ 1488282 w 1726407"/>
              <a:gd name="connsiteY119" fmla="*/ 1996468 h 2729893"/>
              <a:gd name="connsiteX120" fmla="*/ 1526382 w 1726407"/>
              <a:gd name="connsiteY120" fmla="*/ 1991706 h 2729893"/>
              <a:gd name="connsiteX121" fmla="*/ 1540670 w 1726407"/>
              <a:gd name="connsiteY121" fmla="*/ 1967893 h 2729893"/>
              <a:gd name="connsiteX122" fmla="*/ 1550195 w 1726407"/>
              <a:gd name="connsiteY122" fmla="*/ 1915506 h 2729893"/>
              <a:gd name="connsiteX123" fmla="*/ 1593057 w 1726407"/>
              <a:gd name="connsiteY123" fmla="*/ 1905981 h 2729893"/>
              <a:gd name="connsiteX124" fmla="*/ 1602582 w 1726407"/>
              <a:gd name="connsiteY124" fmla="*/ 1891693 h 2729893"/>
              <a:gd name="connsiteX125" fmla="*/ 1607345 w 1726407"/>
              <a:gd name="connsiteY125" fmla="*/ 1877406 h 2729893"/>
              <a:gd name="connsiteX126" fmla="*/ 1626395 w 1726407"/>
              <a:gd name="connsiteY126" fmla="*/ 1863118 h 2729893"/>
              <a:gd name="connsiteX127" fmla="*/ 1654970 w 1726407"/>
              <a:gd name="connsiteY127" fmla="*/ 1834543 h 2729893"/>
              <a:gd name="connsiteX128" fmla="*/ 1645445 w 1726407"/>
              <a:gd name="connsiteY128" fmla="*/ 1791681 h 2729893"/>
              <a:gd name="connsiteX129" fmla="*/ 1621632 w 1726407"/>
              <a:gd name="connsiteY129" fmla="*/ 1763106 h 2729893"/>
              <a:gd name="connsiteX130" fmla="*/ 1578770 w 1726407"/>
              <a:gd name="connsiteY130" fmla="*/ 1715481 h 2729893"/>
              <a:gd name="connsiteX131" fmla="*/ 1559720 w 1726407"/>
              <a:gd name="connsiteY131" fmla="*/ 1710718 h 2729893"/>
              <a:gd name="connsiteX132" fmla="*/ 1545432 w 1726407"/>
              <a:gd name="connsiteY132" fmla="*/ 1677381 h 2729893"/>
              <a:gd name="connsiteX133" fmla="*/ 1583532 w 1726407"/>
              <a:gd name="connsiteY133" fmla="*/ 1653568 h 2729893"/>
              <a:gd name="connsiteX134" fmla="*/ 1616870 w 1726407"/>
              <a:gd name="connsiteY134" fmla="*/ 1639281 h 2729893"/>
              <a:gd name="connsiteX135" fmla="*/ 1650207 w 1726407"/>
              <a:gd name="connsiteY135" fmla="*/ 1629756 h 2729893"/>
              <a:gd name="connsiteX136" fmla="*/ 1678782 w 1726407"/>
              <a:gd name="connsiteY136" fmla="*/ 1620231 h 2729893"/>
              <a:gd name="connsiteX137" fmla="*/ 1693070 w 1726407"/>
              <a:gd name="connsiteY137" fmla="*/ 1601181 h 2729893"/>
              <a:gd name="connsiteX138" fmla="*/ 1702595 w 1726407"/>
              <a:gd name="connsiteY138" fmla="*/ 1586893 h 2729893"/>
              <a:gd name="connsiteX139" fmla="*/ 1697832 w 1726407"/>
              <a:gd name="connsiteY139" fmla="*/ 1544031 h 2729893"/>
              <a:gd name="connsiteX140" fmla="*/ 1683545 w 1726407"/>
              <a:gd name="connsiteY140" fmla="*/ 1524981 h 2729893"/>
              <a:gd name="connsiteX141" fmla="*/ 1678782 w 1726407"/>
              <a:gd name="connsiteY141" fmla="*/ 1505931 h 2729893"/>
              <a:gd name="connsiteX142" fmla="*/ 1669257 w 1726407"/>
              <a:gd name="connsiteY142" fmla="*/ 1477356 h 2729893"/>
              <a:gd name="connsiteX143" fmla="*/ 1674020 w 1726407"/>
              <a:gd name="connsiteY143" fmla="*/ 1410681 h 2729893"/>
              <a:gd name="connsiteX144" fmla="*/ 1678782 w 1726407"/>
              <a:gd name="connsiteY144" fmla="*/ 1372581 h 2729893"/>
              <a:gd name="connsiteX145" fmla="*/ 1697832 w 1726407"/>
              <a:gd name="connsiteY145" fmla="*/ 1353531 h 2729893"/>
              <a:gd name="connsiteX146" fmla="*/ 1707357 w 1726407"/>
              <a:gd name="connsiteY146" fmla="*/ 1329718 h 2729893"/>
              <a:gd name="connsiteX147" fmla="*/ 1712120 w 1726407"/>
              <a:gd name="connsiteY147" fmla="*/ 1315431 h 2729893"/>
              <a:gd name="connsiteX148" fmla="*/ 1726407 w 1726407"/>
              <a:gd name="connsiteY148" fmla="*/ 1286856 h 2729893"/>
              <a:gd name="connsiteX149" fmla="*/ 1716882 w 1726407"/>
              <a:gd name="connsiteY149" fmla="*/ 1196368 h 2729893"/>
              <a:gd name="connsiteX150" fmla="*/ 1678782 w 1726407"/>
              <a:gd name="connsiteY150" fmla="*/ 1158268 h 2729893"/>
              <a:gd name="connsiteX151" fmla="*/ 1664495 w 1726407"/>
              <a:gd name="connsiteY151" fmla="*/ 1143981 h 2729893"/>
              <a:gd name="connsiteX152" fmla="*/ 1650207 w 1726407"/>
              <a:gd name="connsiteY152" fmla="*/ 1129693 h 2729893"/>
              <a:gd name="connsiteX153" fmla="*/ 1631157 w 1726407"/>
              <a:gd name="connsiteY153" fmla="*/ 1120168 h 2729893"/>
              <a:gd name="connsiteX154" fmla="*/ 1612107 w 1726407"/>
              <a:gd name="connsiteY154" fmla="*/ 1101118 h 2729893"/>
              <a:gd name="connsiteX155" fmla="*/ 1597820 w 1726407"/>
              <a:gd name="connsiteY155" fmla="*/ 1096356 h 2729893"/>
              <a:gd name="connsiteX156" fmla="*/ 1578770 w 1726407"/>
              <a:gd name="connsiteY156" fmla="*/ 1086831 h 2729893"/>
              <a:gd name="connsiteX157" fmla="*/ 1545432 w 1726407"/>
              <a:gd name="connsiteY157" fmla="*/ 1077306 h 2729893"/>
              <a:gd name="connsiteX158" fmla="*/ 1526382 w 1726407"/>
              <a:gd name="connsiteY158" fmla="*/ 1067781 h 2729893"/>
              <a:gd name="connsiteX159" fmla="*/ 1497807 w 1726407"/>
              <a:gd name="connsiteY159" fmla="*/ 1063018 h 2729893"/>
              <a:gd name="connsiteX160" fmla="*/ 1478757 w 1726407"/>
              <a:gd name="connsiteY160" fmla="*/ 1029681 h 2729893"/>
              <a:gd name="connsiteX161" fmla="*/ 1464470 w 1726407"/>
              <a:gd name="connsiteY161" fmla="*/ 986818 h 2729893"/>
              <a:gd name="connsiteX162" fmla="*/ 1454945 w 1726407"/>
              <a:gd name="connsiteY162" fmla="*/ 967768 h 2729893"/>
              <a:gd name="connsiteX163" fmla="*/ 1450182 w 1726407"/>
              <a:gd name="connsiteY163" fmla="*/ 953481 h 2729893"/>
              <a:gd name="connsiteX164" fmla="*/ 1440657 w 1726407"/>
              <a:gd name="connsiteY164" fmla="*/ 929668 h 2729893"/>
              <a:gd name="connsiteX165" fmla="*/ 1450182 w 1726407"/>
              <a:gd name="connsiteY165" fmla="*/ 867756 h 2729893"/>
              <a:gd name="connsiteX166" fmla="*/ 1459707 w 1726407"/>
              <a:gd name="connsiteY166" fmla="*/ 853468 h 2729893"/>
              <a:gd name="connsiteX167" fmla="*/ 1464470 w 1726407"/>
              <a:gd name="connsiteY167" fmla="*/ 839181 h 2729893"/>
              <a:gd name="connsiteX168" fmla="*/ 1497807 w 1726407"/>
              <a:gd name="connsiteY168" fmla="*/ 786793 h 2729893"/>
              <a:gd name="connsiteX169" fmla="*/ 1516857 w 1726407"/>
              <a:gd name="connsiteY169" fmla="*/ 739168 h 2729893"/>
              <a:gd name="connsiteX170" fmla="*/ 1526382 w 1726407"/>
              <a:gd name="connsiteY170" fmla="*/ 715356 h 2729893"/>
              <a:gd name="connsiteX171" fmla="*/ 1540670 w 1726407"/>
              <a:gd name="connsiteY171" fmla="*/ 701068 h 2729893"/>
              <a:gd name="connsiteX172" fmla="*/ 1559720 w 1726407"/>
              <a:gd name="connsiteY172" fmla="*/ 686781 h 2729893"/>
              <a:gd name="connsiteX173" fmla="*/ 1588295 w 1726407"/>
              <a:gd name="connsiteY173" fmla="*/ 643918 h 2729893"/>
              <a:gd name="connsiteX174" fmla="*/ 1597820 w 1726407"/>
              <a:gd name="connsiteY174" fmla="*/ 615343 h 2729893"/>
              <a:gd name="connsiteX175" fmla="*/ 1616870 w 1726407"/>
              <a:gd name="connsiteY175" fmla="*/ 586768 h 2729893"/>
              <a:gd name="connsiteX176" fmla="*/ 1612107 w 1726407"/>
              <a:gd name="connsiteY176" fmla="*/ 491518 h 2729893"/>
              <a:gd name="connsiteX177" fmla="*/ 1583532 w 1726407"/>
              <a:gd name="connsiteY177" fmla="*/ 467706 h 2729893"/>
              <a:gd name="connsiteX178" fmla="*/ 1569245 w 1726407"/>
              <a:gd name="connsiteY178" fmla="*/ 462943 h 2729893"/>
              <a:gd name="connsiteX179" fmla="*/ 1535907 w 1726407"/>
              <a:gd name="connsiteY179" fmla="*/ 448656 h 2729893"/>
              <a:gd name="connsiteX180" fmla="*/ 1531145 w 1726407"/>
              <a:gd name="connsiteY180" fmla="*/ 429606 h 2729893"/>
              <a:gd name="connsiteX181" fmla="*/ 1526382 w 1726407"/>
              <a:gd name="connsiteY181" fmla="*/ 343881 h 2729893"/>
              <a:gd name="connsiteX182" fmla="*/ 1512095 w 1726407"/>
              <a:gd name="connsiteY182" fmla="*/ 324831 h 2729893"/>
              <a:gd name="connsiteX183" fmla="*/ 1502570 w 1726407"/>
              <a:gd name="connsiteY183" fmla="*/ 310543 h 2729893"/>
              <a:gd name="connsiteX184" fmla="*/ 1483520 w 1726407"/>
              <a:gd name="connsiteY184" fmla="*/ 305781 h 2729893"/>
              <a:gd name="connsiteX185" fmla="*/ 1454945 w 1726407"/>
              <a:gd name="connsiteY185" fmla="*/ 296256 h 2729893"/>
              <a:gd name="connsiteX186" fmla="*/ 1478757 w 1726407"/>
              <a:gd name="connsiteY186" fmla="*/ 272443 h 2729893"/>
              <a:gd name="connsiteX187" fmla="*/ 1497807 w 1726407"/>
              <a:gd name="connsiteY187" fmla="*/ 234343 h 2729893"/>
              <a:gd name="connsiteX188" fmla="*/ 1512095 w 1726407"/>
              <a:gd name="connsiteY188" fmla="*/ 162906 h 2729893"/>
              <a:gd name="connsiteX189" fmla="*/ 1516857 w 1726407"/>
              <a:gd name="connsiteY189" fmla="*/ 139093 h 2729893"/>
              <a:gd name="connsiteX190" fmla="*/ 1521620 w 1726407"/>
              <a:gd name="connsiteY190" fmla="*/ 124806 h 2729893"/>
              <a:gd name="connsiteX191" fmla="*/ 1526382 w 1726407"/>
              <a:gd name="connsiteY191" fmla="*/ 105756 h 2729893"/>
              <a:gd name="connsiteX192" fmla="*/ 1545432 w 1726407"/>
              <a:gd name="connsiteY192" fmla="*/ 77181 h 2729893"/>
              <a:gd name="connsiteX193" fmla="*/ 1554957 w 1726407"/>
              <a:gd name="connsiteY193" fmla="*/ 62893 h 2729893"/>
              <a:gd name="connsiteX194" fmla="*/ 1535907 w 1726407"/>
              <a:gd name="connsiteY194" fmla="*/ 20031 h 2729893"/>
              <a:gd name="connsiteX0" fmla="*/ 1535907 w 1726407"/>
              <a:gd name="connsiteY0" fmla="*/ 20031 h 2729893"/>
              <a:gd name="connsiteX1" fmla="*/ 1483520 w 1726407"/>
              <a:gd name="connsiteY1" fmla="*/ 8125 h 2729893"/>
              <a:gd name="connsiteX2" fmla="*/ 1443038 w 1726407"/>
              <a:gd name="connsiteY2" fmla="*/ 3361 h 2729893"/>
              <a:gd name="connsiteX3" fmla="*/ 1335882 w 1726407"/>
              <a:gd name="connsiteY3" fmla="*/ 67656 h 2729893"/>
              <a:gd name="connsiteX4" fmla="*/ 1285876 w 1726407"/>
              <a:gd name="connsiteY4" fmla="*/ 122425 h 2729893"/>
              <a:gd name="connsiteX5" fmla="*/ 1219201 w 1726407"/>
              <a:gd name="connsiteY5" fmla="*/ 124805 h 2729893"/>
              <a:gd name="connsiteX6" fmla="*/ 1200151 w 1726407"/>
              <a:gd name="connsiteY6" fmla="*/ 146238 h 2729893"/>
              <a:gd name="connsiteX7" fmla="*/ 1135857 w 1726407"/>
              <a:gd name="connsiteY7" fmla="*/ 165288 h 2729893"/>
              <a:gd name="connsiteX8" fmla="*/ 1083470 w 1726407"/>
              <a:gd name="connsiteY8" fmla="*/ 243868 h 2729893"/>
              <a:gd name="connsiteX9" fmla="*/ 1057276 w 1726407"/>
              <a:gd name="connsiteY9" fmla="*/ 296256 h 2729893"/>
              <a:gd name="connsiteX10" fmla="*/ 964407 w 1726407"/>
              <a:gd name="connsiteY10" fmla="*/ 267681 h 2729893"/>
              <a:gd name="connsiteX11" fmla="*/ 907257 w 1726407"/>
              <a:gd name="connsiteY11" fmla="*/ 310543 h 2729893"/>
              <a:gd name="connsiteX12" fmla="*/ 883445 w 1726407"/>
              <a:gd name="connsiteY12" fmla="*/ 405793 h 2729893"/>
              <a:gd name="connsiteX13" fmla="*/ 852488 w 1726407"/>
              <a:gd name="connsiteY13" fmla="*/ 489137 h 2729893"/>
              <a:gd name="connsiteX14" fmla="*/ 766764 w 1726407"/>
              <a:gd name="connsiteY14" fmla="*/ 470086 h 2729893"/>
              <a:gd name="connsiteX15" fmla="*/ 714376 w 1726407"/>
              <a:gd name="connsiteY15" fmla="*/ 484375 h 2729893"/>
              <a:gd name="connsiteX16" fmla="*/ 678657 w 1726407"/>
              <a:gd name="connsiteY16" fmla="*/ 524857 h 2729893"/>
              <a:gd name="connsiteX17" fmla="*/ 631032 w 1726407"/>
              <a:gd name="connsiteY17" fmla="*/ 529619 h 2729893"/>
              <a:gd name="connsiteX18" fmla="*/ 628650 w 1726407"/>
              <a:gd name="connsiteY18" fmla="*/ 562956 h 2729893"/>
              <a:gd name="connsiteX19" fmla="*/ 592932 w 1726407"/>
              <a:gd name="connsiteY19" fmla="*/ 577244 h 2729893"/>
              <a:gd name="connsiteX20" fmla="*/ 578645 w 1726407"/>
              <a:gd name="connsiteY20" fmla="*/ 624868 h 2729893"/>
              <a:gd name="connsiteX21" fmla="*/ 561976 w 1726407"/>
              <a:gd name="connsiteY21" fmla="*/ 667731 h 2729893"/>
              <a:gd name="connsiteX22" fmla="*/ 511970 w 1726407"/>
              <a:gd name="connsiteY22" fmla="*/ 686781 h 2729893"/>
              <a:gd name="connsiteX23" fmla="*/ 533401 w 1726407"/>
              <a:gd name="connsiteY23" fmla="*/ 729643 h 2729893"/>
              <a:gd name="connsiteX24" fmla="*/ 569120 w 1726407"/>
              <a:gd name="connsiteY24" fmla="*/ 751075 h 2729893"/>
              <a:gd name="connsiteX25" fmla="*/ 592932 w 1726407"/>
              <a:gd name="connsiteY25" fmla="*/ 746313 h 2729893"/>
              <a:gd name="connsiteX26" fmla="*/ 614363 w 1726407"/>
              <a:gd name="connsiteY26" fmla="*/ 782031 h 2729893"/>
              <a:gd name="connsiteX27" fmla="*/ 602457 w 1726407"/>
              <a:gd name="connsiteY27" fmla="*/ 839181 h 2729893"/>
              <a:gd name="connsiteX28" fmla="*/ 633414 w 1726407"/>
              <a:gd name="connsiteY28" fmla="*/ 874900 h 2729893"/>
              <a:gd name="connsiteX29" fmla="*/ 585788 w 1726407"/>
              <a:gd name="connsiteY29" fmla="*/ 901094 h 2729893"/>
              <a:gd name="connsiteX30" fmla="*/ 564357 w 1726407"/>
              <a:gd name="connsiteY30" fmla="*/ 889186 h 2729893"/>
              <a:gd name="connsiteX31" fmla="*/ 564357 w 1726407"/>
              <a:gd name="connsiteY31" fmla="*/ 958243 h 2729893"/>
              <a:gd name="connsiteX32" fmla="*/ 507207 w 1726407"/>
              <a:gd name="connsiteY32" fmla="*/ 1005868 h 2729893"/>
              <a:gd name="connsiteX33" fmla="*/ 473870 w 1726407"/>
              <a:gd name="connsiteY33" fmla="*/ 986818 h 2729893"/>
              <a:gd name="connsiteX34" fmla="*/ 459582 w 1726407"/>
              <a:gd name="connsiteY34" fmla="*/ 1015393 h 2729893"/>
              <a:gd name="connsiteX35" fmla="*/ 485776 w 1726407"/>
              <a:gd name="connsiteY35" fmla="*/ 1053492 h 2729893"/>
              <a:gd name="connsiteX36" fmla="*/ 488157 w 1726407"/>
              <a:gd name="connsiteY36" fmla="*/ 1155887 h 2729893"/>
              <a:gd name="connsiteX37" fmla="*/ 450057 w 1726407"/>
              <a:gd name="connsiteY37" fmla="*/ 1215418 h 2729893"/>
              <a:gd name="connsiteX38" fmla="*/ 397669 w 1726407"/>
              <a:gd name="connsiteY38" fmla="*/ 1205893 h 2729893"/>
              <a:gd name="connsiteX39" fmla="*/ 383382 w 1726407"/>
              <a:gd name="connsiteY39" fmla="*/ 1258281 h 2729893"/>
              <a:gd name="connsiteX40" fmla="*/ 364333 w 1726407"/>
              <a:gd name="connsiteY40" fmla="*/ 1341624 h 2729893"/>
              <a:gd name="connsiteX41" fmla="*/ 288132 w 1726407"/>
              <a:gd name="connsiteY41" fmla="*/ 1401156 h 2729893"/>
              <a:gd name="connsiteX42" fmla="*/ 240507 w 1726407"/>
              <a:gd name="connsiteY42" fmla="*/ 1453543 h 2729893"/>
              <a:gd name="connsiteX43" fmla="*/ 207170 w 1726407"/>
              <a:gd name="connsiteY43" fmla="*/ 1496406 h 2729893"/>
              <a:gd name="connsiteX44" fmla="*/ 173832 w 1726407"/>
              <a:gd name="connsiteY44" fmla="*/ 1536886 h 2729893"/>
              <a:gd name="connsiteX45" fmla="*/ 109539 w 1726407"/>
              <a:gd name="connsiteY45" fmla="*/ 1591655 h 2729893"/>
              <a:gd name="connsiteX46" fmla="*/ 107157 w 1726407"/>
              <a:gd name="connsiteY46" fmla="*/ 1636899 h 2729893"/>
              <a:gd name="connsiteX47" fmla="*/ 69057 w 1726407"/>
              <a:gd name="connsiteY47" fmla="*/ 1677381 h 2729893"/>
              <a:gd name="connsiteX48" fmla="*/ 42864 w 1726407"/>
              <a:gd name="connsiteY48" fmla="*/ 1720243 h 2729893"/>
              <a:gd name="connsiteX49" fmla="*/ 33338 w 1726407"/>
              <a:gd name="connsiteY49" fmla="*/ 1763107 h 2729893"/>
              <a:gd name="connsiteX50" fmla="*/ 57151 w 1726407"/>
              <a:gd name="connsiteY50" fmla="*/ 1836925 h 2729893"/>
              <a:gd name="connsiteX51" fmla="*/ 35720 w 1726407"/>
              <a:gd name="connsiteY51" fmla="*/ 1894075 h 2729893"/>
              <a:gd name="connsiteX52" fmla="*/ 59532 w 1726407"/>
              <a:gd name="connsiteY52" fmla="*/ 1967893 h 2729893"/>
              <a:gd name="connsiteX53" fmla="*/ 1 w 1726407"/>
              <a:gd name="connsiteY53" fmla="*/ 1979799 h 2729893"/>
              <a:gd name="connsiteX54" fmla="*/ 30957 w 1726407"/>
              <a:gd name="connsiteY54" fmla="*/ 2206018 h 2729893"/>
              <a:gd name="connsiteX55" fmla="*/ 45245 w 1726407"/>
              <a:gd name="connsiteY55" fmla="*/ 2277456 h 2729893"/>
              <a:gd name="connsiteX56" fmla="*/ 64295 w 1726407"/>
              <a:gd name="connsiteY56" fmla="*/ 2301268 h 2729893"/>
              <a:gd name="connsiteX57" fmla="*/ 73820 w 1726407"/>
              <a:gd name="connsiteY57" fmla="*/ 2315556 h 2729893"/>
              <a:gd name="connsiteX58" fmla="*/ 102395 w 1726407"/>
              <a:gd name="connsiteY58" fmla="*/ 2329843 h 2729893"/>
              <a:gd name="connsiteX59" fmla="*/ 154782 w 1726407"/>
              <a:gd name="connsiteY59" fmla="*/ 2391756 h 2729893"/>
              <a:gd name="connsiteX60" fmla="*/ 169070 w 1726407"/>
              <a:gd name="connsiteY60" fmla="*/ 2425093 h 2729893"/>
              <a:gd name="connsiteX61" fmla="*/ 173832 w 1726407"/>
              <a:gd name="connsiteY61" fmla="*/ 2448906 h 2729893"/>
              <a:gd name="connsiteX62" fmla="*/ 188120 w 1726407"/>
              <a:gd name="connsiteY62" fmla="*/ 2467956 h 2729893"/>
              <a:gd name="connsiteX63" fmla="*/ 192882 w 1726407"/>
              <a:gd name="connsiteY63" fmla="*/ 2482243 h 2729893"/>
              <a:gd name="connsiteX64" fmla="*/ 202407 w 1726407"/>
              <a:gd name="connsiteY64" fmla="*/ 2501293 h 2729893"/>
              <a:gd name="connsiteX65" fmla="*/ 207170 w 1726407"/>
              <a:gd name="connsiteY65" fmla="*/ 2525106 h 2729893"/>
              <a:gd name="connsiteX66" fmla="*/ 230982 w 1726407"/>
              <a:gd name="connsiteY66" fmla="*/ 2567968 h 2729893"/>
              <a:gd name="connsiteX67" fmla="*/ 235745 w 1726407"/>
              <a:gd name="connsiteY67" fmla="*/ 2582256 h 2729893"/>
              <a:gd name="connsiteX68" fmla="*/ 259557 w 1726407"/>
              <a:gd name="connsiteY68" fmla="*/ 2606068 h 2729893"/>
              <a:gd name="connsiteX69" fmla="*/ 269082 w 1726407"/>
              <a:gd name="connsiteY69" fmla="*/ 2620356 h 2729893"/>
              <a:gd name="connsiteX70" fmla="*/ 297657 w 1726407"/>
              <a:gd name="connsiteY70" fmla="*/ 2625118 h 2729893"/>
              <a:gd name="connsiteX71" fmla="*/ 392907 w 1726407"/>
              <a:gd name="connsiteY71" fmla="*/ 2653693 h 2729893"/>
              <a:gd name="connsiteX72" fmla="*/ 392907 w 1726407"/>
              <a:gd name="connsiteY72" fmla="*/ 2653693 h 2729893"/>
              <a:gd name="connsiteX73" fmla="*/ 450057 w 1726407"/>
              <a:gd name="connsiteY73" fmla="*/ 2672743 h 2729893"/>
              <a:gd name="connsiteX74" fmla="*/ 473870 w 1726407"/>
              <a:gd name="connsiteY74" fmla="*/ 2682268 h 2729893"/>
              <a:gd name="connsiteX75" fmla="*/ 502445 w 1726407"/>
              <a:gd name="connsiteY75" fmla="*/ 2691793 h 2729893"/>
              <a:gd name="connsiteX76" fmla="*/ 550070 w 1726407"/>
              <a:gd name="connsiteY76" fmla="*/ 2701318 h 2729893"/>
              <a:gd name="connsiteX77" fmla="*/ 597695 w 1726407"/>
              <a:gd name="connsiteY77" fmla="*/ 2715606 h 2729893"/>
              <a:gd name="connsiteX78" fmla="*/ 626270 w 1726407"/>
              <a:gd name="connsiteY78" fmla="*/ 2725131 h 2729893"/>
              <a:gd name="connsiteX79" fmla="*/ 640557 w 1726407"/>
              <a:gd name="connsiteY79" fmla="*/ 2729893 h 2729893"/>
              <a:gd name="connsiteX80" fmla="*/ 650082 w 1726407"/>
              <a:gd name="connsiteY80" fmla="*/ 2663218 h 2729893"/>
              <a:gd name="connsiteX81" fmla="*/ 664370 w 1726407"/>
              <a:gd name="connsiteY81" fmla="*/ 2653693 h 2729893"/>
              <a:gd name="connsiteX82" fmla="*/ 692945 w 1726407"/>
              <a:gd name="connsiteY82" fmla="*/ 2644168 h 2729893"/>
              <a:gd name="connsiteX83" fmla="*/ 707232 w 1726407"/>
              <a:gd name="connsiteY83" fmla="*/ 2634643 h 2729893"/>
              <a:gd name="connsiteX84" fmla="*/ 735807 w 1726407"/>
              <a:gd name="connsiteY84" fmla="*/ 2625118 h 2729893"/>
              <a:gd name="connsiteX85" fmla="*/ 769145 w 1726407"/>
              <a:gd name="connsiteY85" fmla="*/ 2610831 h 2729893"/>
              <a:gd name="connsiteX86" fmla="*/ 797720 w 1726407"/>
              <a:gd name="connsiteY86" fmla="*/ 2587018 h 2729893"/>
              <a:gd name="connsiteX87" fmla="*/ 831057 w 1726407"/>
              <a:gd name="connsiteY87" fmla="*/ 2553681 h 2729893"/>
              <a:gd name="connsiteX88" fmla="*/ 892970 w 1726407"/>
              <a:gd name="connsiteY88" fmla="*/ 2534631 h 2729893"/>
              <a:gd name="connsiteX89" fmla="*/ 921545 w 1726407"/>
              <a:gd name="connsiteY89" fmla="*/ 2520343 h 2729893"/>
              <a:gd name="connsiteX90" fmla="*/ 959645 w 1726407"/>
              <a:gd name="connsiteY90" fmla="*/ 2510818 h 2729893"/>
              <a:gd name="connsiteX91" fmla="*/ 973932 w 1726407"/>
              <a:gd name="connsiteY91" fmla="*/ 2506056 h 2729893"/>
              <a:gd name="connsiteX92" fmla="*/ 992982 w 1726407"/>
              <a:gd name="connsiteY92" fmla="*/ 2501293 h 2729893"/>
              <a:gd name="connsiteX93" fmla="*/ 1012032 w 1726407"/>
              <a:gd name="connsiteY93" fmla="*/ 2491768 h 2729893"/>
              <a:gd name="connsiteX94" fmla="*/ 1059657 w 1726407"/>
              <a:gd name="connsiteY94" fmla="*/ 2482243 h 2729893"/>
              <a:gd name="connsiteX95" fmla="*/ 1064420 w 1726407"/>
              <a:gd name="connsiteY95" fmla="*/ 2463193 h 2729893"/>
              <a:gd name="connsiteX96" fmla="*/ 1107282 w 1726407"/>
              <a:gd name="connsiteY96" fmla="*/ 2448906 h 2729893"/>
              <a:gd name="connsiteX97" fmla="*/ 1112045 w 1726407"/>
              <a:gd name="connsiteY97" fmla="*/ 2429856 h 2729893"/>
              <a:gd name="connsiteX98" fmla="*/ 1107282 w 1726407"/>
              <a:gd name="connsiteY98" fmla="*/ 2415568 h 2729893"/>
              <a:gd name="connsiteX99" fmla="*/ 1078707 w 1726407"/>
              <a:gd name="connsiteY99" fmla="*/ 2377468 h 2729893"/>
              <a:gd name="connsiteX100" fmla="*/ 1069182 w 1726407"/>
              <a:gd name="connsiteY100" fmla="*/ 2363181 h 2729893"/>
              <a:gd name="connsiteX101" fmla="*/ 1035845 w 1726407"/>
              <a:gd name="connsiteY101" fmla="*/ 2320318 h 2729893"/>
              <a:gd name="connsiteX102" fmla="*/ 1064420 w 1726407"/>
              <a:gd name="connsiteY102" fmla="*/ 2253643 h 2729893"/>
              <a:gd name="connsiteX103" fmla="*/ 1078707 w 1726407"/>
              <a:gd name="connsiteY103" fmla="*/ 2248881 h 2729893"/>
              <a:gd name="connsiteX104" fmla="*/ 1097757 w 1726407"/>
              <a:gd name="connsiteY104" fmla="*/ 2234593 h 2729893"/>
              <a:gd name="connsiteX105" fmla="*/ 1112045 w 1726407"/>
              <a:gd name="connsiteY105" fmla="*/ 2225068 h 2729893"/>
              <a:gd name="connsiteX106" fmla="*/ 1126332 w 1726407"/>
              <a:gd name="connsiteY106" fmla="*/ 2210781 h 2729893"/>
              <a:gd name="connsiteX107" fmla="*/ 1135857 w 1726407"/>
              <a:gd name="connsiteY107" fmla="*/ 2186968 h 2729893"/>
              <a:gd name="connsiteX108" fmla="*/ 1154907 w 1726407"/>
              <a:gd name="connsiteY108" fmla="*/ 2158393 h 2729893"/>
              <a:gd name="connsiteX109" fmla="*/ 1173957 w 1726407"/>
              <a:gd name="connsiteY109" fmla="*/ 2129818 h 2729893"/>
              <a:gd name="connsiteX110" fmla="*/ 1188245 w 1726407"/>
              <a:gd name="connsiteY110" fmla="*/ 2120293 h 2729893"/>
              <a:gd name="connsiteX111" fmla="*/ 1307307 w 1726407"/>
              <a:gd name="connsiteY111" fmla="*/ 2110768 h 2729893"/>
              <a:gd name="connsiteX112" fmla="*/ 1321595 w 1726407"/>
              <a:gd name="connsiteY112" fmla="*/ 2091718 h 2729893"/>
              <a:gd name="connsiteX113" fmla="*/ 1331120 w 1726407"/>
              <a:gd name="connsiteY113" fmla="*/ 2063143 h 2729893"/>
              <a:gd name="connsiteX114" fmla="*/ 1354932 w 1726407"/>
              <a:gd name="connsiteY114" fmla="*/ 2053618 h 2729893"/>
              <a:gd name="connsiteX115" fmla="*/ 1402557 w 1726407"/>
              <a:gd name="connsiteY115" fmla="*/ 2044093 h 2729893"/>
              <a:gd name="connsiteX116" fmla="*/ 1393032 w 1726407"/>
              <a:gd name="connsiteY116" fmla="*/ 2020281 h 2729893"/>
              <a:gd name="connsiteX117" fmla="*/ 1416845 w 1726407"/>
              <a:gd name="connsiteY117" fmla="*/ 2015518 h 2729893"/>
              <a:gd name="connsiteX118" fmla="*/ 1473995 w 1726407"/>
              <a:gd name="connsiteY118" fmla="*/ 2001231 h 2729893"/>
              <a:gd name="connsiteX119" fmla="*/ 1488282 w 1726407"/>
              <a:gd name="connsiteY119" fmla="*/ 1996468 h 2729893"/>
              <a:gd name="connsiteX120" fmla="*/ 1526382 w 1726407"/>
              <a:gd name="connsiteY120" fmla="*/ 1991706 h 2729893"/>
              <a:gd name="connsiteX121" fmla="*/ 1540670 w 1726407"/>
              <a:gd name="connsiteY121" fmla="*/ 1967893 h 2729893"/>
              <a:gd name="connsiteX122" fmla="*/ 1550195 w 1726407"/>
              <a:gd name="connsiteY122" fmla="*/ 1915506 h 2729893"/>
              <a:gd name="connsiteX123" fmla="*/ 1593057 w 1726407"/>
              <a:gd name="connsiteY123" fmla="*/ 1905981 h 2729893"/>
              <a:gd name="connsiteX124" fmla="*/ 1602582 w 1726407"/>
              <a:gd name="connsiteY124" fmla="*/ 1891693 h 2729893"/>
              <a:gd name="connsiteX125" fmla="*/ 1607345 w 1726407"/>
              <a:gd name="connsiteY125" fmla="*/ 1877406 h 2729893"/>
              <a:gd name="connsiteX126" fmla="*/ 1626395 w 1726407"/>
              <a:gd name="connsiteY126" fmla="*/ 1863118 h 2729893"/>
              <a:gd name="connsiteX127" fmla="*/ 1654970 w 1726407"/>
              <a:gd name="connsiteY127" fmla="*/ 1834543 h 2729893"/>
              <a:gd name="connsiteX128" fmla="*/ 1645445 w 1726407"/>
              <a:gd name="connsiteY128" fmla="*/ 1791681 h 2729893"/>
              <a:gd name="connsiteX129" fmla="*/ 1621632 w 1726407"/>
              <a:gd name="connsiteY129" fmla="*/ 1763106 h 2729893"/>
              <a:gd name="connsiteX130" fmla="*/ 1578770 w 1726407"/>
              <a:gd name="connsiteY130" fmla="*/ 1715481 h 2729893"/>
              <a:gd name="connsiteX131" fmla="*/ 1559720 w 1726407"/>
              <a:gd name="connsiteY131" fmla="*/ 1710718 h 2729893"/>
              <a:gd name="connsiteX132" fmla="*/ 1545432 w 1726407"/>
              <a:gd name="connsiteY132" fmla="*/ 1677381 h 2729893"/>
              <a:gd name="connsiteX133" fmla="*/ 1583532 w 1726407"/>
              <a:gd name="connsiteY133" fmla="*/ 1653568 h 2729893"/>
              <a:gd name="connsiteX134" fmla="*/ 1616870 w 1726407"/>
              <a:gd name="connsiteY134" fmla="*/ 1639281 h 2729893"/>
              <a:gd name="connsiteX135" fmla="*/ 1650207 w 1726407"/>
              <a:gd name="connsiteY135" fmla="*/ 1629756 h 2729893"/>
              <a:gd name="connsiteX136" fmla="*/ 1678782 w 1726407"/>
              <a:gd name="connsiteY136" fmla="*/ 1620231 h 2729893"/>
              <a:gd name="connsiteX137" fmla="*/ 1693070 w 1726407"/>
              <a:gd name="connsiteY137" fmla="*/ 1601181 h 2729893"/>
              <a:gd name="connsiteX138" fmla="*/ 1702595 w 1726407"/>
              <a:gd name="connsiteY138" fmla="*/ 1586893 h 2729893"/>
              <a:gd name="connsiteX139" fmla="*/ 1697832 w 1726407"/>
              <a:gd name="connsiteY139" fmla="*/ 1544031 h 2729893"/>
              <a:gd name="connsiteX140" fmla="*/ 1683545 w 1726407"/>
              <a:gd name="connsiteY140" fmla="*/ 1524981 h 2729893"/>
              <a:gd name="connsiteX141" fmla="*/ 1678782 w 1726407"/>
              <a:gd name="connsiteY141" fmla="*/ 1505931 h 2729893"/>
              <a:gd name="connsiteX142" fmla="*/ 1669257 w 1726407"/>
              <a:gd name="connsiteY142" fmla="*/ 1477356 h 2729893"/>
              <a:gd name="connsiteX143" fmla="*/ 1674020 w 1726407"/>
              <a:gd name="connsiteY143" fmla="*/ 1410681 h 2729893"/>
              <a:gd name="connsiteX144" fmla="*/ 1678782 w 1726407"/>
              <a:gd name="connsiteY144" fmla="*/ 1372581 h 2729893"/>
              <a:gd name="connsiteX145" fmla="*/ 1697832 w 1726407"/>
              <a:gd name="connsiteY145" fmla="*/ 1353531 h 2729893"/>
              <a:gd name="connsiteX146" fmla="*/ 1707357 w 1726407"/>
              <a:gd name="connsiteY146" fmla="*/ 1329718 h 2729893"/>
              <a:gd name="connsiteX147" fmla="*/ 1712120 w 1726407"/>
              <a:gd name="connsiteY147" fmla="*/ 1315431 h 2729893"/>
              <a:gd name="connsiteX148" fmla="*/ 1726407 w 1726407"/>
              <a:gd name="connsiteY148" fmla="*/ 1286856 h 2729893"/>
              <a:gd name="connsiteX149" fmla="*/ 1716882 w 1726407"/>
              <a:gd name="connsiteY149" fmla="*/ 1196368 h 2729893"/>
              <a:gd name="connsiteX150" fmla="*/ 1678782 w 1726407"/>
              <a:gd name="connsiteY150" fmla="*/ 1158268 h 2729893"/>
              <a:gd name="connsiteX151" fmla="*/ 1664495 w 1726407"/>
              <a:gd name="connsiteY151" fmla="*/ 1143981 h 2729893"/>
              <a:gd name="connsiteX152" fmla="*/ 1650207 w 1726407"/>
              <a:gd name="connsiteY152" fmla="*/ 1129693 h 2729893"/>
              <a:gd name="connsiteX153" fmla="*/ 1631157 w 1726407"/>
              <a:gd name="connsiteY153" fmla="*/ 1120168 h 2729893"/>
              <a:gd name="connsiteX154" fmla="*/ 1612107 w 1726407"/>
              <a:gd name="connsiteY154" fmla="*/ 1101118 h 2729893"/>
              <a:gd name="connsiteX155" fmla="*/ 1597820 w 1726407"/>
              <a:gd name="connsiteY155" fmla="*/ 1096356 h 2729893"/>
              <a:gd name="connsiteX156" fmla="*/ 1578770 w 1726407"/>
              <a:gd name="connsiteY156" fmla="*/ 1086831 h 2729893"/>
              <a:gd name="connsiteX157" fmla="*/ 1545432 w 1726407"/>
              <a:gd name="connsiteY157" fmla="*/ 1077306 h 2729893"/>
              <a:gd name="connsiteX158" fmla="*/ 1526382 w 1726407"/>
              <a:gd name="connsiteY158" fmla="*/ 1067781 h 2729893"/>
              <a:gd name="connsiteX159" fmla="*/ 1497807 w 1726407"/>
              <a:gd name="connsiteY159" fmla="*/ 1063018 h 2729893"/>
              <a:gd name="connsiteX160" fmla="*/ 1478757 w 1726407"/>
              <a:gd name="connsiteY160" fmla="*/ 1029681 h 2729893"/>
              <a:gd name="connsiteX161" fmla="*/ 1464470 w 1726407"/>
              <a:gd name="connsiteY161" fmla="*/ 986818 h 2729893"/>
              <a:gd name="connsiteX162" fmla="*/ 1454945 w 1726407"/>
              <a:gd name="connsiteY162" fmla="*/ 967768 h 2729893"/>
              <a:gd name="connsiteX163" fmla="*/ 1450182 w 1726407"/>
              <a:gd name="connsiteY163" fmla="*/ 953481 h 2729893"/>
              <a:gd name="connsiteX164" fmla="*/ 1440657 w 1726407"/>
              <a:gd name="connsiteY164" fmla="*/ 929668 h 2729893"/>
              <a:gd name="connsiteX165" fmla="*/ 1450182 w 1726407"/>
              <a:gd name="connsiteY165" fmla="*/ 867756 h 2729893"/>
              <a:gd name="connsiteX166" fmla="*/ 1459707 w 1726407"/>
              <a:gd name="connsiteY166" fmla="*/ 853468 h 2729893"/>
              <a:gd name="connsiteX167" fmla="*/ 1464470 w 1726407"/>
              <a:gd name="connsiteY167" fmla="*/ 839181 h 2729893"/>
              <a:gd name="connsiteX168" fmla="*/ 1497807 w 1726407"/>
              <a:gd name="connsiteY168" fmla="*/ 786793 h 2729893"/>
              <a:gd name="connsiteX169" fmla="*/ 1516857 w 1726407"/>
              <a:gd name="connsiteY169" fmla="*/ 739168 h 2729893"/>
              <a:gd name="connsiteX170" fmla="*/ 1526382 w 1726407"/>
              <a:gd name="connsiteY170" fmla="*/ 715356 h 2729893"/>
              <a:gd name="connsiteX171" fmla="*/ 1540670 w 1726407"/>
              <a:gd name="connsiteY171" fmla="*/ 701068 h 2729893"/>
              <a:gd name="connsiteX172" fmla="*/ 1559720 w 1726407"/>
              <a:gd name="connsiteY172" fmla="*/ 686781 h 2729893"/>
              <a:gd name="connsiteX173" fmla="*/ 1588295 w 1726407"/>
              <a:gd name="connsiteY173" fmla="*/ 643918 h 2729893"/>
              <a:gd name="connsiteX174" fmla="*/ 1597820 w 1726407"/>
              <a:gd name="connsiteY174" fmla="*/ 615343 h 2729893"/>
              <a:gd name="connsiteX175" fmla="*/ 1616870 w 1726407"/>
              <a:gd name="connsiteY175" fmla="*/ 586768 h 2729893"/>
              <a:gd name="connsiteX176" fmla="*/ 1612107 w 1726407"/>
              <a:gd name="connsiteY176" fmla="*/ 491518 h 2729893"/>
              <a:gd name="connsiteX177" fmla="*/ 1583532 w 1726407"/>
              <a:gd name="connsiteY177" fmla="*/ 467706 h 2729893"/>
              <a:gd name="connsiteX178" fmla="*/ 1569245 w 1726407"/>
              <a:gd name="connsiteY178" fmla="*/ 462943 h 2729893"/>
              <a:gd name="connsiteX179" fmla="*/ 1535907 w 1726407"/>
              <a:gd name="connsiteY179" fmla="*/ 448656 h 2729893"/>
              <a:gd name="connsiteX180" fmla="*/ 1531145 w 1726407"/>
              <a:gd name="connsiteY180" fmla="*/ 429606 h 2729893"/>
              <a:gd name="connsiteX181" fmla="*/ 1526382 w 1726407"/>
              <a:gd name="connsiteY181" fmla="*/ 343881 h 2729893"/>
              <a:gd name="connsiteX182" fmla="*/ 1512095 w 1726407"/>
              <a:gd name="connsiteY182" fmla="*/ 324831 h 2729893"/>
              <a:gd name="connsiteX183" fmla="*/ 1502570 w 1726407"/>
              <a:gd name="connsiteY183" fmla="*/ 310543 h 2729893"/>
              <a:gd name="connsiteX184" fmla="*/ 1483520 w 1726407"/>
              <a:gd name="connsiteY184" fmla="*/ 305781 h 2729893"/>
              <a:gd name="connsiteX185" fmla="*/ 1454945 w 1726407"/>
              <a:gd name="connsiteY185" fmla="*/ 296256 h 2729893"/>
              <a:gd name="connsiteX186" fmla="*/ 1478757 w 1726407"/>
              <a:gd name="connsiteY186" fmla="*/ 272443 h 2729893"/>
              <a:gd name="connsiteX187" fmla="*/ 1497807 w 1726407"/>
              <a:gd name="connsiteY187" fmla="*/ 234343 h 2729893"/>
              <a:gd name="connsiteX188" fmla="*/ 1512095 w 1726407"/>
              <a:gd name="connsiteY188" fmla="*/ 162906 h 2729893"/>
              <a:gd name="connsiteX189" fmla="*/ 1516857 w 1726407"/>
              <a:gd name="connsiteY189" fmla="*/ 139093 h 2729893"/>
              <a:gd name="connsiteX190" fmla="*/ 1521620 w 1726407"/>
              <a:gd name="connsiteY190" fmla="*/ 124806 h 2729893"/>
              <a:gd name="connsiteX191" fmla="*/ 1526382 w 1726407"/>
              <a:gd name="connsiteY191" fmla="*/ 105756 h 2729893"/>
              <a:gd name="connsiteX192" fmla="*/ 1545432 w 1726407"/>
              <a:gd name="connsiteY192" fmla="*/ 77181 h 2729893"/>
              <a:gd name="connsiteX193" fmla="*/ 1554957 w 1726407"/>
              <a:gd name="connsiteY193" fmla="*/ 62893 h 2729893"/>
              <a:gd name="connsiteX194" fmla="*/ 1535907 w 1726407"/>
              <a:gd name="connsiteY194" fmla="*/ 20031 h 2729893"/>
              <a:gd name="connsiteX0" fmla="*/ 1537832 w 1728332"/>
              <a:gd name="connsiteY0" fmla="*/ 20031 h 2729893"/>
              <a:gd name="connsiteX1" fmla="*/ 1485445 w 1728332"/>
              <a:gd name="connsiteY1" fmla="*/ 8125 h 2729893"/>
              <a:gd name="connsiteX2" fmla="*/ 1444963 w 1728332"/>
              <a:gd name="connsiteY2" fmla="*/ 3361 h 2729893"/>
              <a:gd name="connsiteX3" fmla="*/ 1337807 w 1728332"/>
              <a:gd name="connsiteY3" fmla="*/ 67656 h 2729893"/>
              <a:gd name="connsiteX4" fmla="*/ 1287801 w 1728332"/>
              <a:gd name="connsiteY4" fmla="*/ 122425 h 2729893"/>
              <a:gd name="connsiteX5" fmla="*/ 1221126 w 1728332"/>
              <a:gd name="connsiteY5" fmla="*/ 124805 h 2729893"/>
              <a:gd name="connsiteX6" fmla="*/ 1202076 w 1728332"/>
              <a:gd name="connsiteY6" fmla="*/ 146238 h 2729893"/>
              <a:gd name="connsiteX7" fmla="*/ 1137782 w 1728332"/>
              <a:gd name="connsiteY7" fmla="*/ 165288 h 2729893"/>
              <a:gd name="connsiteX8" fmla="*/ 1085395 w 1728332"/>
              <a:gd name="connsiteY8" fmla="*/ 243868 h 2729893"/>
              <a:gd name="connsiteX9" fmla="*/ 1059201 w 1728332"/>
              <a:gd name="connsiteY9" fmla="*/ 296256 h 2729893"/>
              <a:gd name="connsiteX10" fmla="*/ 966332 w 1728332"/>
              <a:gd name="connsiteY10" fmla="*/ 267681 h 2729893"/>
              <a:gd name="connsiteX11" fmla="*/ 909182 w 1728332"/>
              <a:gd name="connsiteY11" fmla="*/ 310543 h 2729893"/>
              <a:gd name="connsiteX12" fmla="*/ 885370 w 1728332"/>
              <a:gd name="connsiteY12" fmla="*/ 405793 h 2729893"/>
              <a:gd name="connsiteX13" fmla="*/ 854413 w 1728332"/>
              <a:gd name="connsiteY13" fmla="*/ 489137 h 2729893"/>
              <a:gd name="connsiteX14" fmla="*/ 768689 w 1728332"/>
              <a:gd name="connsiteY14" fmla="*/ 470086 h 2729893"/>
              <a:gd name="connsiteX15" fmla="*/ 716301 w 1728332"/>
              <a:gd name="connsiteY15" fmla="*/ 484375 h 2729893"/>
              <a:gd name="connsiteX16" fmla="*/ 680582 w 1728332"/>
              <a:gd name="connsiteY16" fmla="*/ 524857 h 2729893"/>
              <a:gd name="connsiteX17" fmla="*/ 632957 w 1728332"/>
              <a:gd name="connsiteY17" fmla="*/ 529619 h 2729893"/>
              <a:gd name="connsiteX18" fmla="*/ 630575 w 1728332"/>
              <a:gd name="connsiteY18" fmla="*/ 562956 h 2729893"/>
              <a:gd name="connsiteX19" fmla="*/ 594857 w 1728332"/>
              <a:gd name="connsiteY19" fmla="*/ 577244 h 2729893"/>
              <a:gd name="connsiteX20" fmla="*/ 580570 w 1728332"/>
              <a:gd name="connsiteY20" fmla="*/ 624868 h 2729893"/>
              <a:gd name="connsiteX21" fmla="*/ 563901 w 1728332"/>
              <a:gd name="connsiteY21" fmla="*/ 667731 h 2729893"/>
              <a:gd name="connsiteX22" fmla="*/ 513895 w 1728332"/>
              <a:gd name="connsiteY22" fmla="*/ 686781 h 2729893"/>
              <a:gd name="connsiteX23" fmla="*/ 535326 w 1728332"/>
              <a:gd name="connsiteY23" fmla="*/ 729643 h 2729893"/>
              <a:gd name="connsiteX24" fmla="*/ 571045 w 1728332"/>
              <a:gd name="connsiteY24" fmla="*/ 751075 h 2729893"/>
              <a:gd name="connsiteX25" fmla="*/ 594857 w 1728332"/>
              <a:gd name="connsiteY25" fmla="*/ 746313 h 2729893"/>
              <a:gd name="connsiteX26" fmla="*/ 616288 w 1728332"/>
              <a:gd name="connsiteY26" fmla="*/ 782031 h 2729893"/>
              <a:gd name="connsiteX27" fmla="*/ 604382 w 1728332"/>
              <a:gd name="connsiteY27" fmla="*/ 839181 h 2729893"/>
              <a:gd name="connsiteX28" fmla="*/ 635339 w 1728332"/>
              <a:gd name="connsiteY28" fmla="*/ 874900 h 2729893"/>
              <a:gd name="connsiteX29" fmla="*/ 587713 w 1728332"/>
              <a:gd name="connsiteY29" fmla="*/ 901094 h 2729893"/>
              <a:gd name="connsiteX30" fmla="*/ 566282 w 1728332"/>
              <a:gd name="connsiteY30" fmla="*/ 889186 h 2729893"/>
              <a:gd name="connsiteX31" fmla="*/ 566282 w 1728332"/>
              <a:gd name="connsiteY31" fmla="*/ 958243 h 2729893"/>
              <a:gd name="connsiteX32" fmla="*/ 509132 w 1728332"/>
              <a:gd name="connsiteY32" fmla="*/ 1005868 h 2729893"/>
              <a:gd name="connsiteX33" fmla="*/ 475795 w 1728332"/>
              <a:gd name="connsiteY33" fmla="*/ 986818 h 2729893"/>
              <a:gd name="connsiteX34" fmla="*/ 461507 w 1728332"/>
              <a:gd name="connsiteY34" fmla="*/ 1015393 h 2729893"/>
              <a:gd name="connsiteX35" fmla="*/ 487701 w 1728332"/>
              <a:gd name="connsiteY35" fmla="*/ 1053492 h 2729893"/>
              <a:gd name="connsiteX36" fmla="*/ 490082 w 1728332"/>
              <a:gd name="connsiteY36" fmla="*/ 1155887 h 2729893"/>
              <a:gd name="connsiteX37" fmla="*/ 451982 w 1728332"/>
              <a:gd name="connsiteY37" fmla="*/ 1215418 h 2729893"/>
              <a:gd name="connsiteX38" fmla="*/ 399594 w 1728332"/>
              <a:gd name="connsiteY38" fmla="*/ 1205893 h 2729893"/>
              <a:gd name="connsiteX39" fmla="*/ 385307 w 1728332"/>
              <a:gd name="connsiteY39" fmla="*/ 1258281 h 2729893"/>
              <a:gd name="connsiteX40" fmla="*/ 366258 w 1728332"/>
              <a:gd name="connsiteY40" fmla="*/ 1341624 h 2729893"/>
              <a:gd name="connsiteX41" fmla="*/ 290057 w 1728332"/>
              <a:gd name="connsiteY41" fmla="*/ 1401156 h 2729893"/>
              <a:gd name="connsiteX42" fmla="*/ 242432 w 1728332"/>
              <a:gd name="connsiteY42" fmla="*/ 1453543 h 2729893"/>
              <a:gd name="connsiteX43" fmla="*/ 209095 w 1728332"/>
              <a:gd name="connsiteY43" fmla="*/ 1496406 h 2729893"/>
              <a:gd name="connsiteX44" fmla="*/ 175757 w 1728332"/>
              <a:gd name="connsiteY44" fmla="*/ 1536886 h 2729893"/>
              <a:gd name="connsiteX45" fmla="*/ 111464 w 1728332"/>
              <a:gd name="connsiteY45" fmla="*/ 1591655 h 2729893"/>
              <a:gd name="connsiteX46" fmla="*/ 109082 w 1728332"/>
              <a:gd name="connsiteY46" fmla="*/ 1636899 h 2729893"/>
              <a:gd name="connsiteX47" fmla="*/ 70982 w 1728332"/>
              <a:gd name="connsiteY47" fmla="*/ 1677381 h 2729893"/>
              <a:gd name="connsiteX48" fmla="*/ 44789 w 1728332"/>
              <a:gd name="connsiteY48" fmla="*/ 1720243 h 2729893"/>
              <a:gd name="connsiteX49" fmla="*/ 35263 w 1728332"/>
              <a:gd name="connsiteY49" fmla="*/ 1763107 h 2729893"/>
              <a:gd name="connsiteX50" fmla="*/ 59076 w 1728332"/>
              <a:gd name="connsiteY50" fmla="*/ 1836925 h 2729893"/>
              <a:gd name="connsiteX51" fmla="*/ 37645 w 1728332"/>
              <a:gd name="connsiteY51" fmla="*/ 1894075 h 2729893"/>
              <a:gd name="connsiteX52" fmla="*/ 61457 w 1728332"/>
              <a:gd name="connsiteY52" fmla="*/ 1967893 h 2729893"/>
              <a:gd name="connsiteX53" fmla="*/ 1926 w 1728332"/>
              <a:gd name="connsiteY53" fmla="*/ 1979799 h 2729893"/>
              <a:gd name="connsiteX54" fmla="*/ 16214 w 1728332"/>
              <a:gd name="connsiteY54" fmla="*/ 2086957 h 2729893"/>
              <a:gd name="connsiteX55" fmla="*/ 32882 w 1728332"/>
              <a:gd name="connsiteY55" fmla="*/ 2206018 h 2729893"/>
              <a:gd name="connsiteX56" fmla="*/ 47170 w 1728332"/>
              <a:gd name="connsiteY56" fmla="*/ 2277456 h 2729893"/>
              <a:gd name="connsiteX57" fmla="*/ 66220 w 1728332"/>
              <a:gd name="connsiteY57" fmla="*/ 2301268 h 2729893"/>
              <a:gd name="connsiteX58" fmla="*/ 75745 w 1728332"/>
              <a:gd name="connsiteY58" fmla="*/ 2315556 h 2729893"/>
              <a:gd name="connsiteX59" fmla="*/ 104320 w 1728332"/>
              <a:gd name="connsiteY59" fmla="*/ 2329843 h 2729893"/>
              <a:gd name="connsiteX60" fmla="*/ 156707 w 1728332"/>
              <a:gd name="connsiteY60" fmla="*/ 2391756 h 2729893"/>
              <a:gd name="connsiteX61" fmla="*/ 170995 w 1728332"/>
              <a:gd name="connsiteY61" fmla="*/ 2425093 h 2729893"/>
              <a:gd name="connsiteX62" fmla="*/ 175757 w 1728332"/>
              <a:gd name="connsiteY62" fmla="*/ 2448906 h 2729893"/>
              <a:gd name="connsiteX63" fmla="*/ 190045 w 1728332"/>
              <a:gd name="connsiteY63" fmla="*/ 2467956 h 2729893"/>
              <a:gd name="connsiteX64" fmla="*/ 194807 w 1728332"/>
              <a:gd name="connsiteY64" fmla="*/ 2482243 h 2729893"/>
              <a:gd name="connsiteX65" fmla="*/ 204332 w 1728332"/>
              <a:gd name="connsiteY65" fmla="*/ 2501293 h 2729893"/>
              <a:gd name="connsiteX66" fmla="*/ 209095 w 1728332"/>
              <a:gd name="connsiteY66" fmla="*/ 2525106 h 2729893"/>
              <a:gd name="connsiteX67" fmla="*/ 232907 w 1728332"/>
              <a:gd name="connsiteY67" fmla="*/ 2567968 h 2729893"/>
              <a:gd name="connsiteX68" fmla="*/ 237670 w 1728332"/>
              <a:gd name="connsiteY68" fmla="*/ 2582256 h 2729893"/>
              <a:gd name="connsiteX69" fmla="*/ 261482 w 1728332"/>
              <a:gd name="connsiteY69" fmla="*/ 2606068 h 2729893"/>
              <a:gd name="connsiteX70" fmla="*/ 271007 w 1728332"/>
              <a:gd name="connsiteY70" fmla="*/ 2620356 h 2729893"/>
              <a:gd name="connsiteX71" fmla="*/ 299582 w 1728332"/>
              <a:gd name="connsiteY71" fmla="*/ 2625118 h 2729893"/>
              <a:gd name="connsiteX72" fmla="*/ 394832 w 1728332"/>
              <a:gd name="connsiteY72" fmla="*/ 2653693 h 2729893"/>
              <a:gd name="connsiteX73" fmla="*/ 394832 w 1728332"/>
              <a:gd name="connsiteY73" fmla="*/ 2653693 h 2729893"/>
              <a:gd name="connsiteX74" fmla="*/ 451982 w 1728332"/>
              <a:gd name="connsiteY74" fmla="*/ 2672743 h 2729893"/>
              <a:gd name="connsiteX75" fmla="*/ 475795 w 1728332"/>
              <a:gd name="connsiteY75" fmla="*/ 2682268 h 2729893"/>
              <a:gd name="connsiteX76" fmla="*/ 504370 w 1728332"/>
              <a:gd name="connsiteY76" fmla="*/ 2691793 h 2729893"/>
              <a:gd name="connsiteX77" fmla="*/ 551995 w 1728332"/>
              <a:gd name="connsiteY77" fmla="*/ 2701318 h 2729893"/>
              <a:gd name="connsiteX78" fmla="*/ 599620 w 1728332"/>
              <a:gd name="connsiteY78" fmla="*/ 2715606 h 2729893"/>
              <a:gd name="connsiteX79" fmla="*/ 628195 w 1728332"/>
              <a:gd name="connsiteY79" fmla="*/ 2725131 h 2729893"/>
              <a:gd name="connsiteX80" fmla="*/ 642482 w 1728332"/>
              <a:gd name="connsiteY80" fmla="*/ 2729893 h 2729893"/>
              <a:gd name="connsiteX81" fmla="*/ 652007 w 1728332"/>
              <a:gd name="connsiteY81" fmla="*/ 2663218 h 2729893"/>
              <a:gd name="connsiteX82" fmla="*/ 666295 w 1728332"/>
              <a:gd name="connsiteY82" fmla="*/ 2653693 h 2729893"/>
              <a:gd name="connsiteX83" fmla="*/ 694870 w 1728332"/>
              <a:gd name="connsiteY83" fmla="*/ 2644168 h 2729893"/>
              <a:gd name="connsiteX84" fmla="*/ 709157 w 1728332"/>
              <a:gd name="connsiteY84" fmla="*/ 2634643 h 2729893"/>
              <a:gd name="connsiteX85" fmla="*/ 737732 w 1728332"/>
              <a:gd name="connsiteY85" fmla="*/ 2625118 h 2729893"/>
              <a:gd name="connsiteX86" fmla="*/ 771070 w 1728332"/>
              <a:gd name="connsiteY86" fmla="*/ 2610831 h 2729893"/>
              <a:gd name="connsiteX87" fmla="*/ 799645 w 1728332"/>
              <a:gd name="connsiteY87" fmla="*/ 2587018 h 2729893"/>
              <a:gd name="connsiteX88" fmla="*/ 832982 w 1728332"/>
              <a:gd name="connsiteY88" fmla="*/ 2553681 h 2729893"/>
              <a:gd name="connsiteX89" fmla="*/ 894895 w 1728332"/>
              <a:gd name="connsiteY89" fmla="*/ 2534631 h 2729893"/>
              <a:gd name="connsiteX90" fmla="*/ 923470 w 1728332"/>
              <a:gd name="connsiteY90" fmla="*/ 2520343 h 2729893"/>
              <a:gd name="connsiteX91" fmla="*/ 961570 w 1728332"/>
              <a:gd name="connsiteY91" fmla="*/ 2510818 h 2729893"/>
              <a:gd name="connsiteX92" fmla="*/ 975857 w 1728332"/>
              <a:gd name="connsiteY92" fmla="*/ 2506056 h 2729893"/>
              <a:gd name="connsiteX93" fmla="*/ 994907 w 1728332"/>
              <a:gd name="connsiteY93" fmla="*/ 2501293 h 2729893"/>
              <a:gd name="connsiteX94" fmla="*/ 1013957 w 1728332"/>
              <a:gd name="connsiteY94" fmla="*/ 2491768 h 2729893"/>
              <a:gd name="connsiteX95" fmla="*/ 1061582 w 1728332"/>
              <a:gd name="connsiteY95" fmla="*/ 2482243 h 2729893"/>
              <a:gd name="connsiteX96" fmla="*/ 1066345 w 1728332"/>
              <a:gd name="connsiteY96" fmla="*/ 2463193 h 2729893"/>
              <a:gd name="connsiteX97" fmla="*/ 1109207 w 1728332"/>
              <a:gd name="connsiteY97" fmla="*/ 2448906 h 2729893"/>
              <a:gd name="connsiteX98" fmla="*/ 1113970 w 1728332"/>
              <a:gd name="connsiteY98" fmla="*/ 2429856 h 2729893"/>
              <a:gd name="connsiteX99" fmla="*/ 1109207 w 1728332"/>
              <a:gd name="connsiteY99" fmla="*/ 2415568 h 2729893"/>
              <a:gd name="connsiteX100" fmla="*/ 1080632 w 1728332"/>
              <a:gd name="connsiteY100" fmla="*/ 2377468 h 2729893"/>
              <a:gd name="connsiteX101" fmla="*/ 1071107 w 1728332"/>
              <a:gd name="connsiteY101" fmla="*/ 2363181 h 2729893"/>
              <a:gd name="connsiteX102" fmla="*/ 1037770 w 1728332"/>
              <a:gd name="connsiteY102" fmla="*/ 2320318 h 2729893"/>
              <a:gd name="connsiteX103" fmla="*/ 1066345 w 1728332"/>
              <a:gd name="connsiteY103" fmla="*/ 2253643 h 2729893"/>
              <a:gd name="connsiteX104" fmla="*/ 1080632 w 1728332"/>
              <a:gd name="connsiteY104" fmla="*/ 2248881 h 2729893"/>
              <a:gd name="connsiteX105" fmla="*/ 1099682 w 1728332"/>
              <a:gd name="connsiteY105" fmla="*/ 2234593 h 2729893"/>
              <a:gd name="connsiteX106" fmla="*/ 1113970 w 1728332"/>
              <a:gd name="connsiteY106" fmla="*/ 2225068 h 2729893"/>
              <a:gd name="connsiteX107" fmla="*/ 1128257 w 1728332"/>
              <a:gd name="connsiteY107" fmla="*/ 2210781 h 2729893"/>
              <a:gd name="connsiteX108" fmla="*/ 1137782 w 1728332"/>
              <a:gd name="connsiteY108" fmla="*/ 2186968 h 2729893"/>
              <a:gd name="connsiteX109" fmla="*/ 1156832 w 1728332"/>
              <a:gd name="connsiteY109" fmla="*/ 2158393 h 2729893"/>
              <a:gd name="connsiteX110" fmla="*/ 1175882 w 1728332"/>
              <a:gd name="connsiteY110" fmla="*/ 2129818 h 2729893"/>
              <a:gd name="connsiteX111" fmla="*/ 1190170 w 1728332"/>
              <a:gd name="connsiteY111" fmla="*/ 2120293 h 2729893"/>
              <a:gd name="connsiteX112" fmla="*/ 1309232 w 1728332"/>
              <a:gd name="connsiteY112" fmla="*/ 2110768 h 2729893"/>
              <a:gd name="connsiteX113" fmla="*/ 1323520 w 1728332"/>
              <a:gd name="connsiteY113" fmla="*/ 2091718 h 2729893"/>
              <a:gd name="connsiteX114" fmla="*/ 1333045 w 1728332"/>
              <a:gd name="connsiteY114" fmla="*/ 2063143 h 2729893"/>
              <a:gd name="connsiteX115" fmla="*/ 1356857 w 1728332"/>
              <a:gd name="connsiteY115" fmla="*/ 2053618 h 2729893"/>
              <a:gd name="connsiteX116" fmla="*/ 1404482 w 1728332"/>
              <a:gd name="connsiteY116" fmla="*/ 2044093 h 2729893"/>
              <a:gd name="connsiteX117" fmla="*/ 1394957 w 1728332"/>
              <a:gd name="connsiteY117" fmla="*/ 2020281 h 2729893"/>
              <a:gd name="connsiteX118" fmla="*/ 1418770 w 1728332"/>
              <a:gd name="connsiteY118" fmla="*/ 2015518 h 2729893"/>
              <a:gd name="connsiteX119" fmla="*/ 1475920 w 1728332"/>
              <a:gd name="connsiteY119" fmla="*/ 2001231 h 2729893"/>
              <a:gd name="connsiteX120" fmla="*/ 1490207 w 1728332"/>
              <a:gd name="connsiteY120" fmla="*/ 1996468 h 2729893"/>
              <a:gd name="connsiteX121" fmla="*/ 1528307 w 1728332"/>
              <a:gd name="connsiteY121" fmla="*/ 1991706 h 2729893"/>
              <a:gd name="connsiteX122" fmla="*/ 1542595 w 1728332"/>
              <a:gd name="connsiteY122" fmla="*/ 1967893 h 2729893"/>
              <a:gd name="connsiteX123" fmla="*/ 1552120 w 1728332"/>
              <a:gd name="connsiteY123" fmla="*/ 1915506 h 2729893"/>
              <a:gd name="connsiteX124" fmla="*/ 1594982 w 1728332"/>
              <a:gd name="connsiteY124" fmla="*/ 1905981 h 2729893"/>
              <a:gd name="connsiteX125" fmla="*/ 1604507 w 1728332"/>
              <a:gd name="connsiteY125" fmla="*/ 1891693 h 2729893"/>
              <a:gd name="connsiteX126" fmla="*/ 1609270 w 1728332"/>
              <a:gd name="connsiteY126" fmla="*/ 1877406 h 2729893"/>
              <a:gd name="connsiteX127" fmla="*/ 1628320 w 1728332"/>
              <a:gd name="connsiteY127" fmla="*/ 1863118 h 2729893"/>
              <a:gd name="connsiteX128" fmla="*/ 1656895 w 1728332"/>
              <a:gd name="connsiteY128" fmla="*/ 1834543 h 2729893"/>
              <a:gd name="connsiteX129" fmla="*/ 1647370 w 1728332"/>
              <a:gd name="connsiteY129" fmla="*/ 1791681 h 2729893"/>
              <a:gd name="connsiteX130" fmla="*/ 1623557 w 1728332"/>
              <a:gd name="connsiteY130" fmla="*/ 1763106 h 2729893"/>
              <a:gd name="connsiteX131" fmla="*/ 1580695 w 1728332"/>
              <a:gd name="connsiteY131" fmla="*/ 1715481 h 2729893"/>
              <a:gd name="connsiteX132" fmla="*/ 1561645 w 1728332"/>
              <a:gd name="connsiteY132" fmla="*/ 1710718 h 2729893"/>
              <a:gd name="connsiteX133" fmla="*/ 1547357 w 1728332"/>
              <a:gd name="connsiteY133" fmla="*/ 1677381 h 2729893"/>
              <a:gd name="connsiteX134" fmla="*/ 1585457 w 1728332"/>
              <a:gd name="connsiteY134" fmla="*/ 1653568 h 2729893"/>
              <a:gd name="connsiteX135" fmla="*/ 1618795 w 1728332"/>
              <a:gd name="connsiteY135" fmla="*/ 1639281 h 2729893"/>
              <a:gd name="connsiteX136" fmla="*/ 1652132 w 1728332"/>
              <a:gd name="connsiteY136" fmla="*/ 1629756 h 2729893"/>
              <a:gd name="connsiteX137" fmla="*/ 1680707 w 1728332"/>
              <a:gd name="connsiteY137" fmla="*/ 1620231 h 2729893"/>
              <a:gd name="connsiteX138" fmla="*/ 1694995 w 1728332"/>
              <a:gd name="connsiteY138" fmla="*/ 1601181 h 2729893"/>
              <a:gd name="connsiteX139" fmla="*/ 1704520 w 1728332"/>
              <a:gd name="connsiteY139" fmla="*/ 1586893 h 2729893"/>
              <a:gd name="connsiteX140" fmla="*/ 1699757 w 1728332"/>
              <a:gd name="connsiteY140" fmla="*/ 1544031 h 2729893"/>
              <a:gd name="connsiteX141" fmla="*/ 1685470 w 1728332"/>
              <a:gd name="connsiteY141" fmla="*/ 1524981 h 2729893"/>
              <a:gd name="connsiteX142" fmla="*/ 1680707 w 1728332"/>
              <a:gd name="connsiteY142" fmla="*/ 1505931 h 2729893"/>
              <a:gd name="connsiteX143" fmla="*/ 1671182 w 1728332"/>
              <a:gd name="connsiteY143" fmla="*/ 1477356 h 2729893"/>
              <a:gd name="connsiteX144" fmla="*/ 1675945 w 1728332"/>
              <a:gd name="connsiteY144" fmla="*/ 1410681 h 2729893"/>
              <a:gd name="connsiteX145" fmla="*/ 1680707 w 1728332"/>
              <a:gd name="connsiteY145" fmla="*/ 1372581 h 2729893"/>
              <a:gd name="connsiteX146" fmla="*/ 1699757 w 1728332"/>
              <a:gd name="connsiteY146" fmla="*/ 1353531 h 2729893"/>
              <a:gd name="connsiteX147" fmla="*/ 1709282 w 1728332"/>
              <a:gd name="connsiteY147" fmla="*/ 1329718 h 2729893"/>
              <a:gd name="connsiteX148" fmla="*/ 1714045 w 1728332"/>
              <a:gd name="connsiteY148" fmla="*/ 1315431 h 2729893"/>
              <a:gd name="connsiteX149" fmla="*/ 1728332 w 1728332"/>
              <a:gd name="connsiteY149" fmla="*/ 1286856 h 2729893"/>
              <a:gd name="connsiteX150" fmla="*/ 1718807 w 1728332"/>
              <a:gd name="connsiteY150" fmla="*/ 1196368 h 2729893"/>
              <a:gd name="connsiteX151" fmla="*/ 1680707 w 1728332"/>
              <a:gd name="connsiteY151" fmla="*/ 1158268 h 2729893"/>
              <a:gd name="connsiteX152" fmla="*/ 1666420 w 1728332"/>
              <a:gd name="connsiteY152" fmla="*/ 1143981 h 2729893"/>
              <a:gd name="connsiteX153" fmla="*/ 1652132 w 1728332"/>
              <a:gd name="connsiteY153" fmla="*/ 1129693 h 2729893"/>
              <a:gd name="connsiteX154" fmla="*/ 1633082 w 1728332"/>
              <a:gd name="connsiteY154" fmla="*/ 1120168 h 2729893"/>
              <a:gd name="connsiteX155" fmla="*/ 1614032 w 1728332"/>
              <a:gd name="connsiteY155" fmla="*/ 1101118 h 2729893"/>
              <a:gd name="connsiteX156" fmla="*/ 1599745 w 1728332"/>
              <a:gd name="connsiteY156" fmla="*/ 1096356 h 2729893"/>
              <a:gd name="connsiteX157" fmla="*/ 1580695 w 1728332"/>
              <a:gd name="connsiteY157" fmla="*/ 1086831 h 2729893"/>
              <a:gd name="connsiteX158" fmla="*/ 1547357 w 1728332"/>
              <a:gd name="connsiteY158" fmla="*/ 1077306 h 2729893"/>
              <a:gd name="connsiteX159" fmla="*/ 1528307 w 1728332"/>
              <a:gd name="connsiteY159" fmla="*/ 1067781 h 2729893"/>
              <a:gd name="connsiteX160" fmla="*/ 1499732 w 1728332"/>
              <a:gd name="connsiteY160" fmla="*/ 1063018 h 2729893"/>
              <a:gd name="connsiteX161" fmla="*/ 1480682 w 1728332"/>
              <a:gd name="connsiteY161" fmla="*/ 1029681 h 2729893"/>
              <a:gd name="connsiteX162" fmla="*/ 1466395 w 1728332"/>
              <a:gd name="connsiteY162" fmla="*/ 986818 h 2729893"/>
              <a:gd name="connsiteX163" fmla="*/ 1456870 w 1728332"/>
              <a:gd name="connsiteY163" fmla="*/ 967768 h 2729893"/>
              <a:gd name="connsiteX164" fmla="*/ 1452107 w 1728332"/>
              <a:gd name="connsiteY164" fmla="*/ 953481 h 2729893"/>
              <a:gd name="connsiteX165" fmla="*/ 1442582 w 1728332"/>
              <a:gd name="connsiteY165" fmla="*/ 929668 h 2729893"/>
              <a:gd name="connsiteX166" fmla="*/ 1452107 w 1728332"/>
              <a:gd name="connsiteY166" fmla="*/ 867756 h 2729893"/>
              <a:gd name="connsiteX167" fmla="*/ 1461632 w 1728332"/>
              <a:gd name="connsiteY167" fmla="*/ 853468 h 2729893"/>
              <a:gd name="connsiteX168" fmla="*/ 1466395 w 1728332"/>
              <a:gd name="connsiteY168" fmla="*/ 839181 h 2729893"/>
              <a:gd name="connsiteX169" fmla="*/ 1499732 w 1728332"/>
              <a:gd name="connsiteY169" fmla="*/ 786793 h 2729893"/>
              <a:gd name="connsiteX170" fmla="*/ 1518782 w 1728332"/>
              <a:gd name="connsiteY170" fmla="*/ 739168 h 2729893"/>
              <a:gd name="connsiteX171" fmla="*/ 1528307 w 1728332"/>
              <a:gd name="connsiteY171" fmla="*/ 715356 h 2729893"/>
              <a:gd name="connsiteX172" fmla="*/ 1542595 w 1728332"/>
              <a:gd name="connsiteY172" fmla="*/ 701068 h 2729893"/>
              <a:gd name="connsiteX173" fmla="*/ 1561645 w 1728332"/>
              <a:gd name="connsiteY173" fmla="*/ 686781 h 2729893"/>
              <a:gd name="connsiteX174" fmla="*/ 1590220 w 1728332"/>
              <a:gd name="connsiteY174" fmla="*/ 643918 h 2729893"/>
              <a:gd name="connsiteX175" fmla="*/ 1599745 w 1728332"/>
              <a:gd name="connsiteY175" fmla="*/ 615343 h 2729893"/>
              <a:gd name="connsiteX176" fmla="*/ 1618795 w 1728332"/>
              <a:gd name="connsiteY176" fmla="*/ 586768 h 2729893"/>
              <a:gd name="connsiteX177" fmla="*/ 1614032 w 1728332"/>
              <a:gd name="connsiteY177" fmla="*/ 491518 h 2729893"/>
              <a:gd name="connsiteX178" fmla="*/ 1585457 w 1728332"/>
              <a:gd name="connsiteY178" fmla="*/ 467706 h 2729893"/>
              <a:gd name="connsiteX179" fmla="*/ 1571170 w 1728332"/>
              <a:gd name="connsiteY179" fmla="*/ 462943 h 2729893"/>
              <a:gd name="connsiteX180" fmla="*/ 1537832 w 1728332"/>
              <a:gd name="connsiteY180" fmla="*/ 448656 h 2729893"/>
              <a:gd name="connsiteX181" fmla="*/ 1533070 w 1728332"/>
              <a:gd name="connsiteY181" fmla="*/ 429606 h 2729893"/>
              <a:gd name="connsiteX182" fmla="*/ 1528307 w 1728332"/>
              <a:gd name="connsiteY182" fmla="*/ 343881 h 2729893"/>
              <a:gd name="connsiteX183" fmla="*/ 1514020 w 1728332"/>
              <a:gd name="connsiteY183" fmla="*/ 324831 h 2729893"/>
              <a:gd name="connsiteX184" fmla="*/ 1504495 w 1728332"/>
              <a:gd name="connsiteY184" fmla="*/ 310543 h 2729893"/>
              <a:gd name="connsiteX185" fmla="*/ 1485445 w 1728332"/>
              <a:gd name="connsiteY185" fmla="*/ 305781 h 2729893"/>
              <a:gd name="connsiteX186" fmla="*/ 1456870 w 1728332"/>
              <a:gd name="connsiteY186" fmla="*/ 296256 h 2729893"/>
              <a:gd name="connsiteX187" fmla="*/ 1480682 w 1728332"/>
              <a:gd name="connsiteY187" fmla="*/ 272443 h 2729893"/>
              <a:gd name="connsiteX188" fmla="*/ 1499732 w 1728332"/>
              <a:gd name="connsiteY188" fmla="*/ 234343 h 2729893"/>
              <a:gd name="connsiteX189" fmla="*/ 1514020 w 1728332"/>
              <a:gd name="connsiteY189" fmla="*/ 162906 h 2729893"/>
              <a:gd name="connsiteX190" fmla="*/ 1518782 w 1728332"/>
              <a:gd name="connsiteY190" fmla="*/ 139093 h 2729893"/>
              <a:gd name="connsiteX191" fmla="*/ 1523545 w 1728332"/>
              <a:gd name="connsiteY191" fmla="*/ 124806 h 2729893"/>
              <a:gd name="connsiteX192" fmla="*/ 1528307 w 1728332"/>
              <a:gd name="connsiteY192" fmla="*/ 105756 h 2729893"/>
              <a:gd name="connsiteX193" fmla="*/ 1547357 w 1728332"/>
              <a:gd name="connsiteY193" fmla="*/ 77181 h 2729893"/>
              <a:gd name="connsiteX194" fmla="*/ 1556882 w 1728332"/>
              <a:gd name="connsiteY194" fmla="*/ 62893 h 2729893"/>
              <a:gd name="connsiteX195" fmla="*/ 1537832 w 1728332"/>
              <a:gd name="connsiteY195" fmla="*/ 20031 h 2729893"/>
              <a:gd name="connsiteX0" fmla="*/ 1536527 w 1727027"/>
              <a:gd name="connsiteY0" fmla="*/ 20031 h 2729893"/>
              <a:gd name="connsiteX1" fmla="*/ 1484140 w 1727027"/>
              <a:gd name="connsiteY1" fmla="*/ 8125 h 2729893"/>
              <a:gd name="connsiteX2" fmla="*/ 1443658 w 1727027"/>
              <a:gd name="connsiteY2" fmla="*/ 3361 h 2729893"/>
              <a:gd name="connsiteX3" fmla="*/ 1336502 w 1727027"/>
              <a:gd name="connsiteY3" fmla="*/ 67656 h 2729893"/>
              <a:gd name="connsiteX4" fmla="*/ 1286496 w 1727027"/>
              <a:gd name="connsiteY4" fmla="*/ 122425 h 2729893"/>
              <a:gd name="connsiteX5" fmla="*/ 1219821 w 1727027"/>
              <a:gd name="connsiteY5" fmla="*/ 124805 h 2729893"/>
              <a:gd name="connsiteX6" fmla="*/ 1200771 w 1727027"/>
              <a:gd name="connsiteY6" fmla="*/ 146238 h 2729893"/>
              <a:gd name="connsiteX7" fmla="*/ 1136477 w 1727027"/>
              <a:gd name="connsiteY7" fmla="*/ 165288 h 2729893"/>
              <a:gd name="connsiteX8" fmla="*/ 1084090 w 1727027"/>
              <a:gd name="connsiteY8" fmla="*/ 243868 h 2729893"/>
              <a:gd name="connsiteX9" fmla="*/ 1057896 w 1727027"/>
              <a:gd name="connsiteY9" fmla="*/ 296256 h 2729893"/>
              <a:gd name="connsiteX10" fmla="*/ 965027 w 1727027"/>
              <a:gd name="connsiteY10" fmla="*/ 267681 h 2729893"/>
              <a:gd name="connsiteX11" fmla="*/ 907877 w 1727027"/>
              <a:gd name="connsiteY11" fmla="*/ 310543 h 2729893"/>
              <a:gd name="connsiteX12" fmla="*/ 884065 w 1727027"/>
              <a:gd name="connsiteY12" fmla="*/ 405793 h 2729893"/>
              <a:gd name="connsiteX13" fmla="*/ 853108 w 1727027"/>
              <a:gd name="connsiteY13" fmla="*/ 489137 h 2729893"/>
              <a:gd name="connsiteX14" fmla="*/ 767384 w 1727027"/>
              <a:gd name="connsiteY14" fmla="*/ 470086 h 2729893"/>
              <a:gd name="connsiteX15" fmla="*/ 714996 w 1727027"/>
              <a:gd name="connsiteY15" fmla="*/ 484375 h 2729893"/>
              <a:gd name="connsiteX16" fmla="*/ 679277 w 1727027"/>
              <a:gd name="connsiteY16" fmla="*/ 524857 h 2729893"/>
              <a:gd name="connsiteX17" fmla="*/ 631652 w 1727027"/>
              <a:gd name="connsiteY17" fmla="*/ 529619 h 2729893"/>
              <a:gd name="connsiteX18" fmla="*/ 629270 w 1727027"/>
              <a:gd name="connsiteY18" fmla="*/ 562956 h 2729893"/>
              <a:gd name="connsiteX19" fmla="*/ 593552 w 1727027"/>
              <a:gd name="connsiteY19" fmla="*/ 577244 h 2729893"/>
              <a:gd name="connsiteX20" fmla="*/ 579265 w 1727027"/>
              <a:gd name="connsiteY20" fmla="*/ 624868 h 2729893"/>
              <a:gd name="connsiteX21" fmla="*/ 562596 w 1727027"/>
              <a:gd name="connsiteY21" fmla="*/ 667731 h 2729893"/>
              <a:gd name="connsiteX22" fmla="*/ 512590 w 1727027"/>
              <a:gd name="connsiteY22" fmla="*/ 686781 h 2729893"/>
              <a:gd name="connsiteX23" fmla="*/ 534021 w 1727027"/>
              <a:gd name="connsiteY23" fmla="*/ 729643 h 2729893"/>
              <a:gd name="connsiteX24" fmla="*/ 569740 w 1727027"/>
              <a:gd name="connsiteY24" fmla="*/ 751075 h 2729893"/>
              <a:gd name="connsiteX25" fmla="*/ 593552 w 1727027"/>
              <a:gd name="connsiteY25" fmla="*/ 746313 h 2729893"/>
              <a:gd name="connsiteX26" fmla="*/ 614983 w 1727027"/>
              <a:gd name="connsiteY26" fmla="*/ 782031 h 2729893"/>
              <a:gd name="connsiteX27" fmla="*/ 603077 w 1727027"/>
              <a:gd name="connsiteY27" fmla="*/ 839181 h 2729893"/>
              <a:gd name="connsiteX28" fmla="*/ 634034 w 1727027"/>
              <a:gd name="connsiteY28" fmla="*/ 874900 h 2729893"/>
              <a:gd name="connsiteX29" fmla="*/ 586408 w 1727027"/>
              <a:gd name="connsiteY29" fmla="*/ 901094 h 2729893"/>
              <a:gd name="connsiteX30" fmla="*/ 564977 w 1727027"/>
              <a:gd name="connsiteY30" fmla="*/ 889186 h 2729893"/>
              <a:gd name="connsiteX31" fmla="*/ 564977 w 1727027"/>
              <a:gd name="connsiteY31" fmla="*/ 958243 h 2729893"/>
              <a:gd name="connsiteX32" fmla="*/ 507827 w 1727027"/>
              <a:gd name="connsiteY32" fmla="*/ 1005868 h 2729893"/>
              <a:gd name="connsiteX33" fmla="*/ 474490 w 1727027"/>
              <a:gd name="connsiteY33" fmla="*/ 986818 h 2729893"/>
              <a:gd name="connsiteX34" fmla="*/ 460202 w 1727027"/>
              <a:gd name="connsiteY34" fmla="*/ 1015393 h 2729893"/>
              <a:gd name="connsiteX35" fmla="*/ 486396 w 1727027"/>
              <a:gd name="connsiteY35" fmla="*/ 1053492 h 2729893"/>
              <a:gd name="connsiteX36" fmla="*/ 488777 w 1727027"/>
              <a:gd name="connsiteY36" fmla="*/ 1155887 h 2729893"/>
              <a:gd name="connsiteX37" fmla="*/ 450677 w 1727027"/>
              <a:gd name="connsiteY37" fmla="*/ 1215418 h 2729893"/>
              <a:gd name="connsiteX38" fmla="*/ 398289 w 1727027"/>
              <a:gd name="connsiteY38" fmla="*/ 1205893 h 2729893"/>
              <a:gd name="connsiteX39" fmla="*/ 384002 w 1727027"/>
              <a:gd name="connsiteY39" fmla="*/ 1258281 h 2729893"/>
              <a:gd name="connsiteX40" fmla="*/ 364953 w 1727027"/>
              <a:gd name="connsiteY40" fmla="*/ 1341624 h 2729893"/>
              <a:gd name="connsiteX41" fmla="*/ 288752 w 1727027"/>
              <a:gd name="connsiteY41" fmla="*/ 1401156 h 2729893"/>
              <a:gd name="connsiteX42" fmla="*/ 241127 w 1727027"/>
              <a:gd name="connsiteY42" fmla="*/ 1453543 h 2729893"/>
              <a:gd name="connsiteX43" fmla="*/ 207790 w 1727027"/>
              <a:gd name="connsiteY43" fmla="*/ 1496406 h 2729893"/>
              <a:gd name="connsiteX44" fmla="*/ 174452 w 1727027"/>
              <a:gd name="connsiteY44" fmla="*/ 1536886 h 2729893"/>
              <a:gd name="connsiteX45" fmla="*/ 110159 w 1727027"/>
              <a:gd name="connsiteY45" fmla="*/ 1591655 h 2729893"/>
              <a:gd name="connsiteX46" fmla="*/ 107777 w 1727027"/>
              <a:gd name="connsiteY46" fmla="*/ 1636899 h 2729893"/>
              <a:gd name="connsiteX47" fmla="*/ 69677 w 1727027"/>
              <a:gd name="connsiteY47" fmla="*/ 1677381 h 2729893"/>
              <a:gd name="connsiteX48" fmla="*/ 43484 w 1727027"/>
              <a:gd name="connsiteY48" fmla="*/ 1720243 h 2729893"/>
              <a:gd name="connsiteX49" fmla="*/ 33958 w 1727027"/>
              <a:gd name="connsiteY49" fmla="*/ 1763107 h 2729893"/>
              <a:gd name="connsiteX50" fmla="*/ 57771 w 1727027"/>
              <a:gd name="connsiteY50" fmla="*/ 1836925 h 2729893"/>
              <a:gd name="connsiteX51" fmla="*/ 36340 w 1727027"/>
              <a:gd name="connsiteY51" fmla="*/ 1894075 h 2729893"/>
              <a:gd name="connsiteX52" fmla="*/ 60152 w 1727027"/>
              <a:gd name="connsiteY52" fmla="*/ 1967893 h 2729893"/>
              <a:gd name="connsiteX53" fmla="*/ 621 w 1727027"/>
              <a:gd name="connsiteY53" fmla="*/ 1979799 h 2729893"/>
              <a:gd name="connsiteX54" fmla="*/ 29197 w 1727027"/>
              <a:gd name="connsiteY54" fmla="*/ 2098863 h 2729893"/>
              <a:gd name="connsiteX55" fmla="*/ 31577 w 1727027"/>
              <a:gd name="connsiteY55" fmla="*/ 2206018 h 2729893"/>
              <a:gd name="connsiteX56" fmla="*/ 45865 w 1727027"/>
              <a:gd name="connsiteY56" fmla="*/ 2277456 h 2729893"/>
              <a:gd name="connsiteX57" fmla="*/ 64915 w 1727027"/>
              <a:gd name="connsiteY57" fmla="*/ 2301268 h 2729893"/>
              <a:gd name="connsiteX58" fmla="*/ 74440 w 1727027"/>
              <a:gd name="connsiteY58" fmla="*/ 2315556 h 2729893"/>
              <a:gd name="connsiteX59" fmla="*/ 103015 w 1727027"/>
              <a:gd name="connsiteY59" fmla="*/ 2329843 h 2729893"/>
              <a:gd name="connsiteX60" fmla="*/ 155402 w 1727027"/>
              <a:gd name="connsiteY60" fmla="*/ 2391756 h 2729893"/>
              <a:gd name="connsiteX61" fmla="*/ 169690 w 1727027"/>
              <a:gd name="connsiteY61" fmla="*/ 2425093 h 2729893"/>
              <a:gd name="connsiteX62" fmla="*/ 174452 w 1727027"/>
              <a:gd name="connsiteY62" fmla="*/ 2448906 h 2729893"/>
              <a:gd name="connsiteX63" fmla="*/ 188740 w 1727027"/>
              <a:gd name="connsiteY63" fmla="*/ 2467956 h 2729893"/>
              <a:gd name="connsiteX64" fmla="*/ 193502 w 1727027"/>
              <a:gd name="connsiteY64" fmla="*/ 2482243 h 2729893"/>
              <a:gd name="connsiteX65" fmla="*/ 203027 w 1727027"/>
              <a:gd name="connsiteY65" fmla="*/ 2501293 h 2729893"/>
              <a:gd name="connsiteX66" fmla="*/ 207790 w 1727027"/>
              <a:gd name="connsiteY66" fmla="*/ 2525106 h 2729893"/>
              <a:gd name="connsiteX67" fmla="*/ 231602 w 1727027"/>
              <a:gd name="connsiteY67" fmla="*/ 2567968 h 2729893"/>
              <a:gd name="connsiteX68" fmla="*/ 236365 w 1727027"/>
              <a:gd name="connsiteY68" fmla="*/ 2582256 h 2729893"/>
              <a:gd name="connsiteX69" fmla="*/ 260177 w 1727027"/>
              <a:gd name="connsiteY69" fmla="*/ 2606068 h 2729893"/>
              <a:gd name="connsiteX70" fmla="*/ 269702 w 1727027"/>
              <a:gd name="connsiteY70" fmla="*/ 2620356 h 2729893"/>
              <a:gd name="connsiteX71" fmla="*/ 298277 w 1727027"/>
              <a:gd name="connsiteY71" fmla="*/ 2625118 h 2729893"/>
              <a:gd name="connsiteX72" fmla="*/ 393527 w 1727027"/>
              <a:gd name="connsiteY72" fmla="*/ 2653693 h 2729893"/>
              <a:gd name="connsiteX73" fmla="*/ 393527 w 1727027"/>
              <a:gd name="connsiteY73" fmla="*/ 2653693 h 2729893"/>
              <a:gd name="connsiteX74" fmla="*/ 450677 w 1727027"/>
              <a:gd name="connsiteY74" fmla="*/ 2672743 h 2729893"/>
              <a:gd name="connsiteX75" fmla="*/ 474490 w 1727027"/>
              <a:gd name="connsiteY75" fmla="*/ 2682268 h 2729893"/>
              <a:gd name="connsiteX76" fmla="*/ 503065 w 1727027"/>
              <a:gd name="connsiteY76" fmla="*/ 2691793 h 2729893"/>
              <a:gd name="connsiteX77" fmla="*/ 550690 w 1727027"/>
              <a:gd name="connsiteY77" fmla="*/ 2701318 h 2729893"/>
              <a:gd name="connsiteX78" fmla="*/ 598315 w 1727027"/>
              <a:gd name="connsiteY78" fmla="*/ 2715606 h 2729893"/>
              <a:gd name="connsiteX79" fmla="*/ 626890 w 1727027"/>
              <a:gd name="connsiteY79" fmla="*/ 2725131 h 2729893"/>
              <a:gd name="connsiteX80" fmla="*/ 641177 w 1727027"/>
              <a:gd name="connsiteY80" fmla="*/ 2729893 h 2729893"/>
              <a:gd name="connsiteX81" fmla="*/ 650702 w 1727027"/>
              <a:gd name="connsiteY81" fmla="*/ 2663218 h 2729893"/>
              <a:gd name="connsiteX82" fmla="*/ 664990 w 1727027"/>
              <a:gd name="connsiteY82" fmla="*/ 2653693 h 2729893"/>
              <a:gd name="connsiteX83" fmla="*/ 693565 w 1727027"/>
              <a:gd name="connsiteY83" fmla="*/ 2644168 h 2729893"/>
              <a:gd name="connsiteX84" fmla="*/ 707852 w 1727027"/>
              <a:gd name="connsiteY84" fmla="*/ 2634643 h 2729893"/>
              <a:gd name="connsiteX85" fmla="*/ 736427 w 1727027"/>
              <a:gd name="connsiteY85" fmla="*/ 2625118 h 2729893"/>
              <a:gd name="connsiteX86" fmla="*/ 769765 w 1727027"/>
              <a:gd name="connsiteY86" fmla="*/ 2610831 h 2729893"/>
              <a:gd name="connsiteX87" fmla="*/ 798340 w 1727027"/>
              <a:gd name="connsiteY87" fmla="*/ 2587018 h 2729893"/>
              <a:gd name="connsiteX88" fmla="*/ 831677 w 1727027"/>
              <a:gd name="connsiteY88" fmla="*/ 2553681 h 2729893"/>
              <a:gd name="connsiteX89" fmla="*/ 893590 w 1727027"/>
              <a:gd name="connsiteY89" fmla="*/ 2534631 h 2729893"/>
              <a:gd name="connsiteX90" fmla="*/ 922165 w 1727027"/>
              <a:gd name="connsiteY90" fmla="*/ 2520343 h 2729893"/>
              <a:gd name="connsiteX91" fmla="*/ 960265 w 1727027"/>
              <a:gd name="connsiteY91" fmla="*/ 2510818 h 2729893"/>
              <a:gd name="connsiteX92" fmla="*/ 974552 w 1727027"/>
              <a:gd name="connsiteY92" fmla="*/ 2506056 h 2729893"/>
              <a:gd name="connsiteX93" fmla="*/ 993602 w 1727027"/>
              <a:gd name="connsiteY93" fmla="*/ 2501293 h 2729893"/>
              <a:gd name="connsiteX94" fmla="*/ 1012652 w 1727027"/>
              <a:gd name="connsiteY94" fmla="*/ 2491768 h 2729893"/>
              <a:gd name="connsiteX95" fmla="*/ 1060277 w 1727027"/>
              <a:gd name="connsiteY95" fmla="*/ 2482243 h 2729893"/>
              <a:gd name="connsiteX96" fmla="*/ 1065040 w 1727027"/>
              <a:gd name="connsiteY96" fmla="*/ 2463193 h 2729893"/>
              <a:gd name="connsiteX97" fmla="*/ 1107902 w 1727027"/>
              <a:gd name="connsiteY97" fmla="*/ 2448906 h 2729893"/>
              <a:gd name="connsiteX98" fmla="*/ 1112665 w 1727027"/>
              <a:gd name="connsiteY98" fmla="*/ 2429856 h 2729893"/>
              <a:gd name="connsiteX99" fmla="*/ 1107902 w 1727027"/>
              <a:gd name="connsiteY99" fmla="*/ 2415568 h 2729893"/>
              <a:gd name="connsiteX100" fmla="*/ 1079327 w 1727027"/>
              <a:gd name="connsiteY100" fmla="*/ 2377468 h 2729893"/>
              <a:gd name="connsiteX101" fmla="*/ 1069802 w 1727027"/>
              <a:gd name="connsiteY101" fmla="*/ 2363181 h 2729893"/>
              <a:gd name="connsiteX102" fmla="*/ 1036465 w 1727027"/>
              <a:gd name="connsiteY102" fmla="*/ 2320318 h 2729893"/>
              <a:gd name="connsiteX103" fmla="*/ 1065040 w 1727027"/>
              <a:gd name="connsiteY103" fmla="*/ 2253643 h 2729893"/>
              <a:gd name="connsiteX104" fmla="*/ 1079327 w 1727027"/>
              <a:gd name="connsiteY104" fmla="*/ 2248881 h 2729893"/>
              <a:gd name="connsiteX105" fmla="*/ 1098377 w 1727027"/>
              <a:gd name="connsiteY105" fmla="*/ 2234593 h 2729893"/>
              <a:gd name="connsiteX106" fmla="*/ 1112665 w 1727027"/>
              <a:gd name="connsiteY106" fmla="*/ 2225068 h 2729893"/>
              <a:gd name="connsiteX107" fmla="*/ 1126952 w 1727027"/>
              <a:gd name="connsiteY107" fmla="*/ 2210781 h 2729893"/>
              <a:gd name="connsiteX108" fmla="*/ 1136477 w 1727027"/>
              <a:gd name="connsiteY108" fmla="*/ 2186968 h 2729893"/>
              <a:gd name="connsiteX109" fmla="*/ 1155527 w 1727027"/>
              <a:gd name="connsiteY109" fmla="*/ 2158393 h 2729893"/>
              <a:gd name="connsiteX110" fmla="*/ 1174577 w 1727027"/>
              <a:gd name="connsiteY110" fmla="*/ 2129818 h 2729893"/>
              <a:gd name="connsiteX111" fmla="*/ 1188865 w 1727027"/>
              <a:gd name="connsiteY111" fmla="*/ 2120293 h 2729893"/>
              <a:gd name="connsiteX112" fmla="*/ 1307927 w 1727027"/>
              <a:gd name="connsiteY112" fmla="*/ 2110768 h 2729893"/>
              <a:gd name="connsiteX113" fmla="*/ 1322215 w 1727027"/>
              <a:gd name="connsiteY113" fmla="*/ 2091718 h 2729893"/>
              <a:gd name="connsiteX114" fmla="*/ 1331740 w 1727027"/>
              <a:gd name="connsiteY114" fmla="*/ 2063143 h 2729893"/>
              <a:gd name="connsiteX115" fmla="*/ 1355552 w 1727027"/>
              <a:gd name="connsiteY115" fmla="*/ 2053618 h 2729893"/>
              <a:gd name="connsiteX116" fmla="*/ 1403177 w 1727027"/>
              <a:gd name="connsiteY116" fmla="*/ 2044093 h 2729893"/>
              <a:gd name="connsiteX117" fmla="*/ 1393652 w 1727027"/>
              <a:gd name="connsiteY117" fmla="*/ 2020281 h 2729893"/>
              <a:gd name="connsiteX118" fmla="*/ 1417465 w 1727027"/>
              <a:gd name="connsiteY118" fmla="*/ 2015518 h 2729893"/>
              <a:gd name="connsiteX119" fmla="*/ 1474615 w 1727027"/>
              <a:gd name="connsiteY119" fmla="*/ 2001231 h 2729893"/>
              <a:gd name="connsiteX120" fmla="*/ 1488902 w 1727027"/>
              <a:gd name="connsiteY120" fmla="*/ 1996468 h 2729893"/>
              <a:gd name="connsiteX121" fmla="*/ 1527002 w 1727027"/>
              <a:gd name="connsiteY121" fmla="*/ 1991706 h 2729893"/>
              <a:gd name="connsiteX122" fmla="*/ 1541290 w 1727027"/>
              <a:gd name="connsiteY122" fmla="*/ 1967893 h 2729893"/>
              <a:gd name="connsiteX123" fmla="*/ 1550815 w 1727027"/>
              <a:gd name="connsiteY123" fmla="*/ 1915506 h 2729893"/>
              <a:gd name="connsiteX124" fmla="*/ 1593677 w 1727027"/>
              <a:gd name="connsiteY124" fmla="*/ 1905981 h 2729893"/>
              <a:gd name="connsiteX125" fmla="*/ 1603202 w 1727027"/>
              <a:gd name="connsiteY125" fmla="*/ 1891693 h 2729893"/>
              <a:gd name="connsiteX126" fmla="*/ 1607965 w 1727027"/>
              <a:gd name="connsiteY126" fmla="*/ 1877406 h 2729893"/>
              <a:gd name="connsiteX127" fmla="*/ 1627015 w 1727027"/>
              <a:gd name="connsiteY127" fmla="*/ 1863118 h 2729893"/>
              <a:gd name="connsiteX128" fmla="*/ 1655590 w 1727027"/>
              <a:gd name="connsiteY128" fmla="*/ 1834543 h 2729893"/>
              <a:gd name="connsiteX129" fmla="*/ 1646065 w 1727027"/>
              <a:gd name="connsiteY129" fmla="*/ 1791681 h 2729893"/>
              <a:gd name="connsiteX130" fmla="*/ 1622252 w 1727027"/>
              <a:gd name="connsiteY130" fmla="*/ 1763106 h 2729893"/>
              <a:gd name="connsiteX131" fmla="*/ 1579390 w 1727027"/>
              <a:gd name="connsiteY131" fmla="*/ 1715481 h 2729893"/>
              <a:gd name="connsiteX132" fmla="*/ 1560340 w 1727027"/>
              <a:gd name="connsiteY132" fmla="*/ 1710718 h 2729893"/>
              <a:gd name="connsiteX133" fmla="*/ 1546052 w 1727027"/>
              <a:gd name="connsiteY133" fmla="*/ 1677381 h 2729893"/>
              <a:gd name="connsiteX134" fmla="*/ 1584152 w 1727027"/>
              <a:gd name="connsiteY134" fmla="*/ 1653568 h 2729893"/>
              <a:gd name="connsiteX135" fmla="*/ 1617490 w 1727027"/>
              <a:gd name="connsiteY135" fmla="*/ 1639281 h 2729893"/>
              <a:gd name="connsiteX136" fmla="*/ 1650827 w 1727027"/>
              <a:gd name="connsiteY136" fmla="*/ 1629756 h 2729893"/>
              <a:gd name="connsiteX137" fmla="*/ 1679402 w 1727027"/>
              <a:gd name="connsiteY137" fmla="*/ 1620231 h 2729893"/>
              <a:gd name="connsiteX138" fmla="*/ 1693690 w 1727027"/>
              <a:gd name="connsiteY138" fmla="*/ 1601181 h 2729893"/>
              <a:gd name="connsiteX139" fmla="*/ 1703215 w 1727027"/>
              <a:gd name="connsiteY139" fmla="*/ 1586893 h 2729893"/>
              <a:gd name="connsiteX140" fmla="*/ 1698452 w 1727027"/>
              <a:gd name="connsiteY140" fmla="*/ 1544031 h 2729893"/>
              <a:gd name="connsiteX141" fmla="*/ 1684165 w 1727027"/>
              <a:gd name="connsiteY141" fmla="*/ 1524981 h 2729893"/>
              <a:gd name="connsiteX142" fmla="*/ 1679402 w 1727027"/>
              <a:gd name="connsiteY142" fmla="*/ 1505931 h 2729893"/>
              <a:gd name="connsiteX143" fmla="*/ 1669877 w 1727027"/>
              <a:gd name="connsiteY143" fmla="*/ 1477356 h 2729893"/>
              <a:gd name="connsiteX144" fmla="*/ 1674640 w 1727027"/>
              <a:gd name="connsiteY144" fmla="*/ 1410681 h 2729893"/>
              <a:gd name="connsiteX145" fmla="*/ 1679402 w 1727027"/>
              <a:gd name="connsiteY145" fmla="*/ 1372581 h 2729893"/>
              <a:gd name="connsiteX146" fmla="*/ 1698452 w 1727027"/>
              <a:gd name="connsiteY146" fmla="*/ 1353531 h 2729893"/>
              <a:gd name="connsiteX147" fmla="*/ 1707977 w 1727027"/>
              <a:gd name="connsiteY147" fmla="*/ 1329718 h 2729893"/>
              <a:gd name="connsiteX148" fmla="*/ 1712740 w 1727027"/>
              <a:gd name="connsiteY148" fmla="*/ 1315431 h 2729893"/>
              <a:gd name="connsiteX149" fmla="*/ 1727027 w 1727027"/>
              <a:gd name="connsiteY149" fmla="*/ 1286856 h 2729893"/>
              <a:gd name="connsiteX150" fmla="*/ 1717502 w 1727027"/>
              <a:gd name="connsiteY150" fmla="*/ 1196368 h 2729893"/>
              <a:gd name="connsiteX151" fmla="*/ 1679402 w 1727027"/>
              <a:gd name="connsiteY151" fmla="*/ 1158268 h 2729893"/>
              <a:gd name="connsiteX152" fmla="*/ 1665115 w 1727027"/>
              <a:gd name="connsiteY152" fmla="*/ 1143981 h 2729893"/>
              <a:gd name="connsiteX153" fmla="*/ 1650827 w 1727027"/>
              <a:gd name="connsiteY153" fmla="*/ 1129693 h 2729893"/>
              <a:gd name="connsiteX154" fmla="*/ 1631777 w 1727027"/>
              <a:gd name="connsiteY154" fmla="*/ 1120168 h 2729893"/>
              <a:gd name="connsiteX155" fmla="*/ 1612727 w 1727027"/>
              <a:gd name="connsiteY155" fmla="*/ 1101118 h 2729893"/>
              <a:gd name="connsiteX156" fmla="*/ 1598440 w 1727027"/>
              <a:gd name="connsiteY156" fmla="*/ 1096356 h 2729893"/>
              <a:gd name="connsiteX157" fmla="*/ 1579390 w 1727027"/>
              <a:gd name="connsiteY157" fmla="*/ 1086831 h 2729893"/>
              <a:gd name="connsiteX158" fmla="*/ 1546052 w 1727027"/>
              <a:gd name="connsiteY158" fmla="*/ 1077306 h 2729893"/>
              <a:gd name="connsiteX159" fmla="*/ 1527002 w 1727027"/>
              <a:gd name="connsiteY159" fmla="*/ 1067781 h 2729893"/>
              <a:gd name="connsiteX160" fmla="*/ 1498427 w 1727027"/>
              <a:gd name="connsiteY160" fmla="*/ 1063018 h 2729893"/>
              <a:gd name="connsiteX161" fmla="*/ 1479377 w 1727027"/>
              <a:gd name="connsiteY161" fmla="*/ 1029681 h 2729893"/>
              <a:gd name="connsiteX162" fmla="*/ 1465090 w 1727027"/>
              <a:gd name="connsiteY162" fmla="*/ 986818 h 2729893"/>
              <a:gd name="connsiteX163" fmla="*/ 1455565 w 1727027"/>
              <a:gd name="connsiteY163" fmla="*/ 967768 h 2729893"/>
              <a:gd name="connsiteX164" fmla="*/ 1450802 w 1727027"/>
              <a:gd name="connsiteY164" fmla="*/ 953481 h 2729893"/>
              <a:gd name="connsiteX165" fmla="*/ 1441277 w 1727027"/>
              <a:gd name="connsiteY165" fmla="*/ 929668 h 2729893"/>
              <a:gd name="connsiteX166" fmla="*/ 1450802 w 1727027"/>
              <a:gd name="connsiteY166" fmla="*/ 867756 h 2729893"/>
              <a:gd name="connsiteX167" fmla="*/ 1460327 w 1727027"/>
              <a:gd name="connsiteY167" fmla="*/ 853468 h 2729893"/>
              <a:gd name="connsiteX168" fmla="*/ 1465090 w 1727027"/>
              <a:gd name="connsiteY168" fmla="*/ 839181 h 2729893"/>
              <a:gd name="connsiteX169" fmla="*/ 1498427 w 1727027"/>
              <a:gd name="connsiteY169" fmla="*/ 786793 h 2729893"/>
              <a:gd name="connsiteX170" fmla="*/ 1517477 w 1727027"/>
              <a:gd name="connsiteY170" fmla="*/ 739168 h 2729893"/>
              <a:gd name="connsiteX171" fmla="*/ 1527002 w 1727027"/>
              <a:gd name="connsiteY171" fmla="*/ 715356 h 2729893"/>
              <a:gd name="connsiteX172" fmla="*/ 1541290 w 1727027"/>
              <a:gd name="connsiteY172" fmla="*/ 701068 h 2729893"/>
              <a:gd name="connsiteX173" fmla="*/ 1560340 w 1727027"/>
              <a:gd name="connsiteY173" fmla="*/ 686781 h 2729893"/>
              <a:gd name="connsiteX174" fmla="*/ 1588915 w 1727027"/>
              <a:gd name="connsiteY174" fmla="*/ 643918 h 2729893"/>
              <a:gd name="connsiteX175" fmla="*/ 1598440 w 1727027"/>
              <a:gd name="connsiteY175" fmla="*/ 615343 h 2729893"/>
              <a:gd name="connsiteX176" fmla="*/ 1617490 w 1727027"/>
              <a:gd name="connsiteY176" fmla="*/ 586768 h 2729893"/>
              <a:gd name="connsiteX177" fmla="*/ 1612727 w 1727027"/>
              <a:gd name="connsiteY177" fmla="*/ 491518 h 2729893"/>
              <a:gd name="connsiteX178" fmla="*/ 1584152 w 1727027"/>
              <a:gd name="connsiteY178" fmla="*/ 467706 h 2729893"/>
              <a:gd name="connsiteX179" fmla="*/ 1569865 w 1727027"/>
              <a:gd name="connsiteY179" fmla="*/ 462943 h 2729893"/>
              <a:gd name="connsiteX180" fmla="*/ 1536527 w 1727027"/>
              <a:gd name="connsiteY180" fmla="*/ 448656 h 2729893"/>
              <a:gd name="connsiteX181" fmla="*/ 1531765 w 1727027"/>
              <a:gd name="connsiteY181" fmla="*/ 429606 h 2729893"/>
              <a:gd name="connsiteX182" fmla="*/ 1527002 w 1727027"/>
              <a:gd name="connsiteY182" fmla="*/ 343881 h 2729893"/>
              <a:gd name="connsiteX183" fmla="*/ 1512715 w 1727027"/>
              <a:gd name="connsiteY183" fmla="*/ 324831 h 2729893"/>
              <a:gd name="connsiteX184" fmla="*/ 1503190 w 1727027"/>
              <a:gd name="connsiteY184" fmla="*/ 310543 h 2729893"/>
              <a:gd name="connsiteX185" fmla="*/ 1484140 w 1727027"/>
              <a:gd name="connsiteY185" fmla="*/ 305781 h 2729893"/>
              <a:gd name="connsiteX186" fmla="*/ 1455565 w 1727027"/>
              <a:gd name="connsiteY186" fmla="*/ 296256 h 2729893"/>
              <a:gd name="connsiteX187" fmla="*/ 1479377 w 1727027"/>
              <a:gd name="connsiteY187" fmla="*/ 272443 h 2729893"/>
              <a:gd name="connsiteX188" fmla="*/ 1498427 w 1727027"/>
              <a:gd name="connsiteY188" fmla="*/ 234343 h 2729893"/>
              <a:gd name="connsiteX189" fmla="*/ 1512715 w 1727027"/>
              <a:gd name="connsiteY189" fmla="*/ 162906 h 2729893"/>
              <a:gd name="connsiteX190" fmla="*/ 1517477 w 1727027"/>
              <a:gd name="connsiteY190" fmla="*/ 139093 h 2729893"/>
              <a:gd name="connsiteX191" fmla="*/ 1522240 w 1727027"/>
              <a:gd name="connsiteY191" fmla="*/ 124806 h 2729893"/>
              <a:gd name="connsiteX192" fmla="*/ 1527002 w 1727027"/>
              <a:gd name="connsiteY192" fmla="*/ 105756 h 2729893"/>
              <a:gd name="connsiteX193" fmla="*/ 1546052 w 1727027"/>
              <a:gd name="connsiteY193" fmla="*/ 77181 h 2729893"/>
              <a:gd name="connsiteX194" fmla="*/ 1555577 w 1727027"/>
              <a:gd name="connsiteY194" fmla="*/ 62893 h 2729893"/>
              <a:gd name="connsiteX195" fmla="*/ 1536527 w 1727027"/>
              <a:gd name="connsiteY195" fmla="*/ 20031 h 2729893"/>
              <a:gd name="connsiteX0" fmla="*/ 1536573 w 1727073"/>
              <a:gd name="connsiteY0" fmla="*/ 20031 h 2729893"/>
              <a:gd name="connsiteX1" fmla="*/ 1484186 w 1727073"/>
              <a:gd name="connsiteY1" fmla="*/ 8125 h 2729893"/>
              <a:gd name="connsiteX2" fmla="*/ 1443704 w 1727073"/>
              <a:gd name="connsiteY2" fmla="*/ 3361 h 2729893"/>
              <a:gd name="connsiteX3" fmla="*/ 1336548 w 1727073"/>
              <a:gd name="connsiteY3" fmla="*/ 67656 h 2729893"/>
              <a:gd name="connsiteX4" fmla="*/ 1286542 w 1727073"/>
              <a:gd name="connsiteY4" fmla="*/ 122425 h 2729893"/>
              <a:gd name="connsiteX5" fmla="*/ 1219867 w 1727073"/>
              <a:gd name="connsiteY5" fmla="*/ 124805 h 2729893"/>
              <a:gd name="connsiteX6" fmla="*/ 1200817 w 1727073"/>
              <a:gd name="connsiteY6" fmla="*/ 146238 h 2729893"/>
              <a:gd name="connsiteX7" fmla="*/ 1136523 w 1727073"/>
              <a:gd name="connsiteY7" fmla="*/ 165288 h 2729893"/>
              <a:gd name="connsiteX8" fmla="*/ 1084136 w 1727073"/>
              <a:gd name="connsiteY8" fmla="*/ 243868 h 2729893"/>
              <a:gd name="connsiteX9" fmla="*/ 1057942 w 1727073"/>
              <a:gd name="connsiteY9" fmla="*/ 296256 h 2729893"/>
              <a:gd name="connsiteX10" fmla="*/ 965073 w 1727073"/>
              <a:gd name="connsiteY10" fmla="*/ 267681 h 2729893"/>
              <a:gd name="connsiteX11" fmla="*/ 907923 w 1727073"/>
              <a:gd name="connsiteY11" fmla="*/ 310543 h 2729893"/>
              <a:gd name="connsiteX12" fmla="*/ 884111 w 1727073"/>
              <a:gd name="connsiteY12" fmla="*/ 405793 h 2729893"/>
              <a:gd name="connsiteX13" fmla="*/ 853154 w 1727073"/>
              <a:gd name="connsiteY13" fmla="*/ 489137 h 2729893"/>
              <a:gd name="connsiteX14" fmla="*/ 767430 w 1727073"/>
              <a:gd name="connsiteY14" fmla="*/ 470086 h 2729893"/>
              <a:gd name="connsiteX15" fmla="*/ 715042 w 1727073"/>
              <a:gd name="connsiteY15" fmla="*/ 484375 h 2729893"/>
              <a:gd name="connsiteX16" fmla="*/ 679323 w 1727073"/>
              <a:gd name="connsiteY16" fmla="*/ 524857 h 2729893"/>
              <a:gd name="connsiteX17" fmla="*/ 631698 w 1727073"/>
              <a:gd name="connsiteY17" fmla="*/ 529619 h 2729893"/>
              <a:gd name="connsiteX18" fmla="*/ 629316 w 1727073"/>
              <a:gd name="connsiteY18" fmla="*/ 562956 h 2729893"/>
              <a:gd name="connsiteX19" fmla="*/ 593598 w 1727073"/>
              <a:gd name="connsiteY19" fmla="*/ 577244 h 2729893"/>
              <a:gd name="connsiteX20" fmla="*/ 579311 w 1727073"/>
              <a:gd name="connsiteY20" fmla="*/ 624868 h 2729893"/>
              <a:gd name="connsiteX21" fmla="*/ 562642 w 1727073"/>
              <a:gd name="connsiteY21" fmla="*/ 667731 h 2729893"/>
              <a:gd name="connsiteX22" fmla="*/ 512636 w 1727073"/>
              <a:gd name="connsiteY22" fmla="*/ 686781 h 2729893"/>
              <a:gd name="connsiteX23" fmla="*/ 534067 w 1727073"/>
              <a:gd name="connsiteY23" fmla="*/ 729643 h 2729893"/>
              <a:gd name="connsiteX24" fmla="*/ 569786 w 1727073"/>
              <a:gd name="connsiteY24" fmla="*/ 751075 h 2729893"/>
              <a:gd name="connsiteX25" fmla="*/ 593598 w 1727073"/>
              <a:gd name="connsiteY25" fmla="*/ 746313 h 2729893"/>
              <a:gd name="connsiteX26" fmla="*/ 615029 w 1727073"/>
              <a:gd name="connsiteY26" fmla="*/ 782031 h 2729893"/>
              <a:gd name="connsiteX27" fmla="*/ 603123 w 1727073"/>
              <a:gd name="connsiteY27" fmla="*/ 839181 h 2729893"/>
              <a:gd name="connsiteX28" fmla="*/ 634080 w 1727073"/>
              <a:gd name="connsiteY28" fmla="*/ 874900 h 2729893"/>
              <a:gd name="connsiteX29" fmla="*/ 586454 w 1727073"/>
              <a:gd name="connsiteY29" fmla="*/ 901094 h 2729893"/>
              <a:gd name="connsiteX30" fmla="*/ 565023 w 1727073"/>
              <a:gd name="connsiteY30" fmla="*/ 889186 h 2729893"/>
              <a:gd name="connsiteX31" fmla="*/ 565023 w 1727073"/>
              <a:gd name="connsiteY31" fmla="*/ 958243 h 2729893"/>
              <a:gd name="connsiteX32" fmla="*/ 507873 w 1727073"/>
              <a:gd name="connsiteY32" fmla="*/ 1005868 h 2729893"/>
              <a:gd name="connsiteX33" fmla="*/ 474536 w 1727073"/>
              <a:gd name="connsiteY33" fmla="*/ 986818 h 2729893"/>
              <a:gd name="connsiteX34" fmla="*/ 460248 w 1727073"/>
              <a:gd name="connsiteY34" fmla="*/ 1015393 h 2729893"/>
              <a:gd name="connsiteX35" fmla="*/ 486442 w 1727073"/>
              <a:gd name="connsiteY35" fmla="*/ 1053492 h 2729893"/>
              <a:gd name="connsiteX36" fmla="*/ 488823 w 1727073"/>
              <a:gd name="connsiteY36" fmla="*/ 1155887 h 2729893"/>
              <a:gd name="connsiteX37" fmla="*/ 450723 w 1727073"/>
              <a:gd name="connsiteY37" fmla="*/ 1215418 h 2729893"/>
              <a:gd name="connsiteX38" fmla="*/ 398335 w 1727073"/>
              <a:gd name="connsiteY38" fmla="*/ 1205893 h 2729893"/>
              <a:gd name="connsiteX39" fmla="*/ 384048 w 1727073"/>
              <a:gd name="connsiteY39" fmla="*/ 1258281 h 2729893"/>
              <a:gd name="connsiteX40" fmla="*/ 364999 w 1727073"/>
              <a:gd name="connsiteY40" fmla="*/ 1341624 h 2729893"/>
              <a:gd name="connsiteX41" fmla="*/ 288798 w 1727073"/>
              <a:gd name="connsiteY41" fmla="*/ 1401156 h 2729893"/>
              <a:gd name="connsiteX42" fmla="*/ 241173 w 1727073"/>
              <a:gd name="connsiteY42" fmla="*/ 1453543 h 2729893"/>
              <a:gd name="connsiteX43" fmla="*/ 207836 w 1727073"/>
              <a:gd name="connsiteY43" fmla="*/ 1496406 h 2729893"/>
              <a:gd name="connsiteX44" fmla="*/ 174498 w 1727073"/>
              <a:gd name="connsiteY44" fmla="*/ 1536886 h 2729893"/>
              <a:gd name="connsiteX45" fmla="*/ 110205 w 1727073"/>
              <a:gd name="connsiteY45" fmla="*/ 1591655 h 2729893"/>
              <a:gd name="connsiteX46" fmla="*/ 107823 w 1727073"/>
              <a:gd name="connsiteY46" fmla="*/ 1636899 h 2729893"/>
              <a:gd name="connsiteX47" fmla="*/ 69723 w 1727073"/>
              <a:gd name="connsiteY47" fmla="*/ 1677381 h 2729893"/>
              <a:gd name="connsiteX48" fmla="*/ 43530 w 1727073"/>
              <a:gd name="connsiteY48" fmla="*/ 1720243 h 2729893"/>
              <a:gd name="connsiteX49" fmla="*/ 34004 w 1727073"/>
              <a:gd name="connsiteY49" fmla="*/ 1763107 h 2729893"/>
              <a:gd name="connsiteX50" fmla="*/ 57817 w 1727073"/>
              <a:gd name="connsiteY50" fmla="*/ 1836925 h 2729893"/>
              <a:gd name="connsiteX51" fmla="*/ 36386 w 1727073"/>
              <a:gd name="connsiteY51" fmla="*/ 1894075 h 2729893"/>
              <a:gd name="connsiteX52" fmla="*/ 60198 w 1727073"/>
              <a:gd name="connsiteY52" fmla="*/ 1967893 h 2729893"/>
              <a:gd name="connsiteX53" fmla="*/ 667 w 1727073"/>
              <a:gd name="connsiteY53" fmla="*/ 1979799 h 2729893"/>
              <a:gd name="connsiteX54" fmla="*/ 29243 w 1727073"/>
              <a:gd name="connsiteY54" fmla="*/ 2098863 h 2729893"/>
              <a:gd name="connsiteX55" fmla="*/ 45911 w 1727073"/>
              <a:gd name="connsiteY55" fmla="*/ 2277456 h 2729893"/>
              <a:gd name="connsiteX56" fmla="*/ 64961 w 1727073"/>
              <a:gd name="connsiteY56" fmla="*/ 2301268 h 2729893"/>
              <a:gd name="connsiteX57" fmla="*/ 74486 w 1727073"/>
              <a:gd name="connsiteY57" fmla="*/ 2315556 h 2729893"/>
              <a:gd name="connsiteX58" fmla="*/ 103061 w 1727073"/>
              <a:gd name="connsiteY58" fmla="*/ 2329843 h 2729893"/>
              <a:gd name="connsiteX59" fmla="*/ 155448 w 1727073"/>
              <a:gd name="connsiteY59" fmla="*/ 2391756 h 2729893"/>
              <a:gd name="connsiteX60" fmla="*/ 169736 w 1727073"/>
              <a:gd name="connsiteY60" fmla="*/ 2425093 h 2729893"/>
              <a:gd name="connsiteX61" fmla="*/ 174498 w 1727073"/>
              <a:gd name="connsiteY61" fmla="*/ 2448906 h 2729893"/>
              <a:gd name="connsiteX62" fmla="*/ 188786 w 1727073"/>
              <a:gd name="connsiteY62" fmla="*/ 2467956 h 2729893"/>
              <a:gd name="connsiteX63" fmla="*/ 193548 w 1727073"/>
              <a:gd name="connsiteY63" fmla="*/ 2482243 h 2729893"/>
              <a:gd name="connsiteX64" fmla="*/ 203073 w 1727073"/>
              <a:gd name="connsiteY64" fmla="*/ 2501293 h 2729893"/>
              <a:gd name="connsiteX65" fmla="*/ 207836 w 1727073"/>
              <a:gd name="connsiteY65" fmla="*/ 2525106 h 2729893"/>
              <a:gd name="connsiteX66" fmla="*/ 231648 w 1727073"/>
              <a:gd name="connsiteY66" fmla="*/ 2567968 h 2729893"/>
              <a:gd name="connsiteX67" fmla="*/ 236411 w 1727073"/>
              <a:gd name="connsiteY67" fmla="*/ 2582256 h 2729893"/>
              <a:gd name="connsiteX68" fmla="*/ 260223 w 1727073"/>
              <a:gd name="connsiteY68" fmla="*/ 2606068 h 2729893"/>
              <a:gd name="connsiteX69" fmla="*/ 269748 w 1727073"/>
              <a:gd name="connsiteY69" fmla="*/ 2620356 h 2729893"/>
              <a:gd name="connsiteX70" fmla="*/ 298323 w 1727073"/>
              <a:gd name="connsiteY70" fmla="*/ 2625118 h 2729893"/>
              <a:gd name="connsiteX71" fmla="*/ 393573 w 1727073"/>
              <a:gd name="connsiteY71" fmla="*/ 2653693 h 2729893"/>
              <a:gd name="connsiteX72" fmla="*/ 393573 w 1727073"/>
              <a:gd name="connsiteY72" fmla="*/ 2653693 h 2729893"/>
              <a:gd name="connsiteX73" fmla="*/ 450723 w 1727073"/>
              <a:gd name="connsiteY73" fmla="*/ 2672743 h 2729893"/>
              <a:gd name="connsiteX74" fmla="*/ 474536 w 1727073"/>
              <a:gd name="connsiteY74" fmla="*/ 2682268 h 2729893"/>
              <a:gd name="connsiteX75" fmla="*/ 503111 w 1727073"/>
              <a:gd name="connsiteY75" fmla="*/ 2691793 h 2729893"/>
              <a:gd name="connsiteX76" fmla="*/ 550736 w 1727073"/>
              <a:gd name="connsiteY76" fmla="*/ 2701318 h 2729893"/>
              <a:gd name="connsiteX77" fmla="*/ 598361 w 1727073"/>
              <a:gd name="connsiteY77" fmla="*/ 2715606 h 2729893"/>
              <a:gd name="connsiteX78" fmla="*/ 626936 w 1727073"/>
              <a:gd name="connsiteY78" fmla="*/ 2725131 h 2729893"/>
              <a:gd name="connsiteX79" fmla="*/ 641223 w 1727073"/>
              <a:gd name="connsiteY79" fmla="*/ 2729893 h 2729893"/>
              <a:gd name="connsiteX80" fmla="*/ 650748 w 1727073"/>
              <a:gd name="connsiteY80" fmla="*/ 2663218 h 2729893"/>
              <a:gd name="connsiteX81" fmla="*/ 665036 w 1727073"/>
              <a:gd name="connsiteY81" fmla="*/ 2653693 h 2729893"/>
              <a:gd name="connsiteX82" fmla="*/ 693611 w 1727073"/>
              <a:gd name="connsiteY82" fmla="*/ 2644168 h 2729893"/>
              <a:gd name="connsiteX83" fmla="*/ 707898 w 1727073"/>
              <a:gd name="connsiteY83" fmla="*/ 2634643 h 2729893"/>
              <a:gd name="connsiteX84" fmla="*/ 736473 w 1727073"/>
              <a:gd name="connsiteY84" fmla="*/ 2625118 h 2729893"/>
              <a:gd name="connsiteX85" fmla="*/ 769811 w 1727073"/>
              <a:gd name="connsiteY85" fmla="*/ 2610831 h 2729893"/>
              <a:gd name="connsiteX86" fmla="*/ 798386 w 1727073"/>
              <a:gd name="connsiteY86" fmla="*/ 2587018 h 2729893"/>
              <a:gd name="connsiteX87" fmla="*/ 831723 w 1727073"/>
              <a:gd name="connsiteY87" fmla="*/ 2553681 h 2729893"/>
              <a:gd name="connsiteX88" fmla="*/ 893636 w 1727073"/>
              <a:gd name="connsiteY88" fmla="*/ 2534631 h 2729893"/>
              <a:gd name="connsiteX89" fmla="*/ 922211 w 1727073"/>
              <a:gd name="connsiteY89" fmla="*/ 2520343 h 2729893"/>
              <a:gd name="connsiteX90" fmla="*/ 960311 w 1727073"/>
              <a:gd name="connsiteY90" fmla="*/ 2510818 h 2729893"/>
              <a:gd name="connsiteX91" fmla="*/ 974598 w 1727073"/>
              <a:gd name="connsiteY91" fmla="*/ 2506056 h 2729893"/>
              <a:gd name="connsiteX92" fmla="*/ 993648 w 1727073"/>
              <a:gd name="connsiteY92" fmla="*/ 2501293 h 2729893"/>
              <a:gd name="connsiteX93" fmla="*/ 1012698 w 1727073"/>
              <a:gd name="connsiteY93" fmla="*/ 2491768 h 2729893"/>
              <a:gd name="connsiteX94" fmla="*/ 1060323 w 1727073"/>
              <a:gd name="connsiteY94" fmla="*/ 2482243 h 2729893"/>
              <a:gd name="connsiteX95" fmla="*/ 1065086 w 1727073"/>
              <a:gd name="connsiteY95" fmla="*/ 2463193 h 2729893"/>
              <a:gd name="connsiteX96" fmla="*/ 1107948 w 1727073"/>
              <a:gd name="connsiteY96" fmla="*/ 2448906 h 2729893"/>
              <a:gd name="connsiteX97" fmla="*/ 1112711 w 1727073"/>
              <a:gd name="connsiteY97" fmla="*/ 2429856 h 2729893"/>
              <a:gd name="connsiteX98" fmla="*/ 1107948 w 1727073"/>
              <a:gd name="connsiteY98" fmla="*/ 2415568 h 2729893"/>
              <a:gd name="connsiteX99" fmla="*/ 1079373 w 1727073"/>
              <a:gd name="connsiteY99" fmla="*/ 2377468 h 2729893"/>
              <a:gd name="connsiteX100" fmla="*/ 1069848 w 1727073"/>
              <a:gd name="connsiteY100" fmla="*/ 2363181 h 2729893"/>
              <a:gd name="connsiteX101" fmla="*/ 1036511 w 1727073"/>
              <a:gd name="connsiteY101" fmla="*/ 2320318 h 2729893"/>
              <a:gd name="connsiteX102" fmla="*/ 1065086 w 1727073"/>
              <a:gd name="connsiteY102" fmla="*/ 2253643 h 2729893"/>
              <a:gd name="connsiteX103" fmla="*/ 1079373 w 1727073"/>
              <a:gd name="connsiteY103" fmla="*/ 2248881 h 2729893"/>
              <a:gd name="connsiteX104" fmla="*/ 1098423 w 1727073"/>
              <a:gd name="connsiteY104" fmla="*/ 2234593 h 2729893"/>
              <a:gd name="connsiteX105" fmla="*/ 1112711 w 1727073"/>
              <a:gd name="connsiteY105" fmla="*/ 2225068 h 2729893"/>
              <a:gd name="connsiteX106" fmla="*/ 1126998 w 1727073"/>
              <a:gd name="connsiteY106" fmla="*/ 2210781 h 2729893"/>
              <a:gd name="connsiteX107" fmla="*/ 1136523 w 1727073"/>
              <a:gd name="connsiteY107" fmla="*/ 2186968 h 2729893"/>
              <a:gd name="connsiteX108" fmla="*/ 1155573 w 1727073"/>
              <a:gd name="connsiteY108" fmla="*/ 2158393 h 2729893"/>
              <a:gd name="connsiteX109" fmla="*/ 1174623 w 1727073"/>
              <a:gd name="connsiteY109" fmla="*/ 2129818 h 2729893"/>
              <a:gd name="connsiteX110" fmla="*/ 1188911 w 1727073"/>
              <a:gd name="connsiteY110" fmla="*/ 2120293 h 2729893"/>
              <a:gd name="connsiteX111" fmla="*/ 1307973 w 1727073"/>
              <a:gd name="connsiteY111" fmla="*/ 2110768 h 2729893"/>
              <a:gd name="connsiteX112" fmla="*/ 1322261 w 1727073"/>
              <a:gd name="connsiteY112" fmla="*/ 2091718 h 2729893"/>
              <a:gd name="connsiteX113" fmla="*/ 1331786 w 1727073"/>
              <a:gd name="connsiteY113" fmla="*/ 2063143 h 2729893"/>
              <a:gd name="connsiteX114" fmla="*/ 1355598 w 1727073"/>
              <a:gd name="connsiteY114" fmla="*/ 2053618 h 2729893"/>
              <a:gd name="connsiteX115" fmla="*/ 1403223 w 1727073"/>
              <a:gd name="connsiteY115" fmla="*/ 2044093 h 2729893"/>
              <a:gd name="connsiteX116" fmla="*/ 1393698 w 1727073"/>
              <a:gd name="connsiteY116" fmla="*/ 2020281 h 2729893"/>
              <a:gd name="connsiteX117" fmla="*/ 1417511 w 1727073"/>
              <a:gd name="connsiteY117" fmla="*/ 2015518 h 2729893"/>
              <a:gd name="connsiteX118" fmla="*/ 1474661 w 1727073"/>
              <a:gd name="connsiteY118" fmla="*/ 2001231 h 2729893"/>
              <a:gd name="connsiteX119" fmla="*/ 1488948 w 1727073"/>
              <a:gd name="connsiteY119" fmla="*/ 1996468 h 2729893"/>
              <a:gd name="connsiteX120" fmla="*/ 1527048 w 1727073"/>
              <a:gd name="connsiteY120" fmla="*/ 1991706 h 2729893"/>
              <a:gd name="connsiteX121" fmla="*/ 1541336 w 1727073"/>
              <a:gd name="connsiteY121" fmla="*/ 1967893 h 2729893"/>
              <a:gd name="connsiteX122" fmla="*/ 1550861 w 1727073"/>
              <a:gd name="connsiteY122" fmla="*/ 1915506 h 2729893"/>
              <a:gd name="connsiteX123" fmla="*/ 1593723 w 1727073"/>
              <a:gd name="connsiteY123" fmla="*/ 1905981 h 2729893"/>
              <a:gd name="connsiteX124" fmla="*/ 1603248 w 1727073"/>
              <a:gd name="connsiteY124" fmla="*/ 1891693 h 2729893"/>
              <a:gd name="connsiteX125" fmla="*/ 1608011 w 1727073"/>
              <a:gd name="connsiteY125" fmla="*/ 1877406 h 2729893"/>
              <a:gd name="connsiteX126" fmla="*/ 1627061 w 1727073"/>
              <a:gd name="connsiteY126" fmla="*/ 1863118 h 2729893"/>
              <a:gd name="connsiteX127" fmla="*/ 1655636 w 1727073"/>
              <a:gd name="connsiteY127" fmla="*/ 1834543 h 2729893"/>
              <a:gd name="connsiteX128" fmla="*/ 1646111 w 1727073"/>
              <a:gd name="connsiteY128" fmla="*/ 1791681 h 2729893"/>
              <a:gd name="connsiteX129" fmla="*/ 1622298 w 1727073"/>
              <a:gd name="connsiteY129" fmla="*/ 1763106 h 2729893"/>
              <a:gd name="connsiteX130" fmla="*/ 1579436 w 1727073"/>
              <a:gd name="connsiteY130" fmla="*/ 1715481 h 2729893"/>
              <a:gd name="connsiteX131" fmla="*/ 1560386 w 1727073"/>
              <a:gd name="connsiteY131" fmla="*/ 1710718 h 2729893"/>
              <a:gd name="connsiteX132" fmla="*/ 1546098 w 1727073"/>
              <a:gd name="connsiteY132" fmla="*/ 1677381 h 2729893"/>
              <a:gd name="connsiteX133" fmla="*/ 1584198 w 1727073"/>
              <a:gd name="connsiteY133" fmla="*/ 1653568 h 2729893"/>
              <a:gd name="connsiteX134" fmla="*/ 1617536 w 1727073"/>
              <a:gd name="connsiteY134" fmla="*/ 1639281 h 2729893"/>
              <a:gd name="connsiteX135" fmla="*/ 1650873 w 1727073"/>
              <a:gd name="connsiteY135" fmla="*/ 1629756 h 2729893"/>
              <a:gd name="connsiteX136" fmla="*/ 1679448 w 1727073"/>
              <a:gd name="connsiteY136" fmla="*/ 1620231 h 2729893"/>
              <a:gd name="connsiteX137" fmla="*/ 1693736 w 1727073"/>
              <a:gd name="connsiteY137" fmla="*/ 1601181 h 2729893"/>
              <a:gd name="connsiteX138" fmla="*/ 1703261 w 1727073"/>
              <a:gd name="connsiteY138" fmla="*/ 1586893 h 2729893"/>
              <a:gd name="connsiteX139" fmla="*/ 1698498 w 1727073"/>
              <a:gd name="connsiteY139" fmla="*/ 1544031 h 2729893"/>
              <a:gd name="connsiteX140" fmla="*/ 1684211 w 1727073"/>
              <a:gd name="connsiteY140" fmla="*/ 1524981 h 2729893"/>
              <a:gd name="connsiteX141" fmla="*/ 1679448 w 1727073"/>
              <a:gd name="connsiteY141" fmla="*/ 1505931 h 2729893"/>
              <a:gd name="connsiteX142" fmla="*/ 1669923 w 1727073"/>
              <a:gd name="connsiteY142" fmla="*/ 1477356 h 2729893"/>
              <a:gd name="connsiteX143" fmla="*/ 1674686 w 1727073"/>
              <a:gd name="connsiteY143" fmla="*/ 1410681 h 2729893"/>
              <a:gd name="connsiteX144" fmla="*/ 1679448 w 1727073"/>
              <a:gd name="connsiteY144" fmla="*/ 1372581 h 2729893"/>
              <a:gd name="connsiteX145" fmla="*/ 1698498 w 1727073"/>
              <a:gd name="connsiteY145" fmla="*/ 1353531 h 2729893"/>
              <a:gd name="connsiteX146" fmla="*/ 1708023 w 1727073"/>
              <a:gd name="connsiteY146" fmla="*/ 1329718 h 2729893"/>
              <a:gd name="connsiteX147" fmla="*/ 1712786 w 1727073"/>
              <a:gd name="connsiteY147" fmla="*/ 1315431 h 2729893"/>
              <a:gd name="connsiteX148" fmla="*/ 1727073 w 1727073"/>
              <a:gd name="connsiteY148" fmla="*/ 1286856 h 2729893"/>
              <a:gd name="connsiteX149" fmla="*/ 1717548 w 1727073"/>
              <a:gd name="connsiteY149" fmla="*/ 1196368 h 2729893"/>
              <a:gd name="connsiteX150" fmla="*/ 1679448 w 1727073"/>
              <a:gd name="connsiteY150" fmla="*/ 1158268 h 2729893"/>
              <a:gd name="connsiteX151" fmla="*/ 1665161 w 1727073"/>
              <a:gd name="connsiteY151" fmla="*/ 1143981 h 2729893"/>
              <a:gd name="connsiteX152" fmla="*/ 1650873 w 1727073"/>
              <a:gd name="connsiteY152" fmla="*/ 1129693 h 2729893"/>
              <a:gd name="connsiteX153" fmla="*/ 1631823 w 1727073"/>
              <a:gd name="connsiteY153" fmla="*/ 1120168 h 2729893"/>
              <a:gd name="connsiteX154" fmla="*/ 1612773 w 1727073"/>
              <a:gd name="connsiteY154" fmla="*/ 1101118 h 2729893"/>
              <a:gd name="connsiteX155" fmla="*/ 1598486 w 1727073"/>
              <a:gd name="connsiteY155" fmla="*/ 1096356 h 2729893"/>
              <a:gd name="connsiteX156" fmla="*/ 1579436 w 1727073"/>
              <a:gd name="connsiteY156" fmla="*/ 1086831 h 2729893"/>
              <a:gd name="connsiteX157" fmla="*/ 1546098 w 1727073"/>
              <a:gd name="connsiteY157" fmla="*/ 1077306 h 2729893"/>
              <a:gd name="connsiteX158" fmla="*/ 1527048 w 1727073"/>
              <a:gd name="connsiteY158" fmla="*/ 1067781 h 2729893"/>
              <a:gd name="connsiteX159" fmla="*/ 1498473 w 1727073"/>
              <a:gd name="connsiteY159" fmla="*/ 1063018 h 2729893"/>
              <a:gd name="connsiteX160" fmla="*/ 1479423 w 1727073"/>
              <a:gd name="connsiteY160" fmla="*/ 1029681 h 2729893"/>
              <a:gd name="connsiteX161" fmla="*/ 1465136 w 1727073"/>
              <a:gd name="connsiteY161" fmla="*/ 986818 h 2729893"/>
              <a:gd name="connsiteX162" fmla="*/ 1455611 w 1727073"/>
              <a:gd name="connsiteY162" fmla="*/ 967768 h 2729893"/>
              <a:gd name="connsiteX163" fmla="*/ 1450848 w 1727073"/>
              <a:gd name="connsiteY163" fmla="*/ 953481 h 2729893"/>
              <a:gd name="connsiteX164" fmla="*/ 1441323 w 1727073"/>
              <a:gd name="connsiteY164" fmla="*/ 929668 h 2729893"/>
              <a:gd name="connsiteX165" fmla="*/ 1450848 w 1727073"/>
              <a:gd name="connsiteY165" fmla="*/ 867756 h 2729893"/>
              <a:gd name="connsiteX166" fmla="*/ 1460373 w 1727073"/>
              <a:gd name="connsiteY166" fmla="*/ 853468 h 2729893"/>
              <a:gd name="connsiteX167" fmla="*/ 1465136 w 1727073"/>
              <a:gd name="connsiteY167" fmla="*/ 839181 h 2729893"/>
              <a:gd name="connsiteX168" fmla="*/ 1498473 w 1727073"/>
              <a:gd name="connsiteY168" fmla="*/ 786793 h 2729893"/>
              <a:gd name="connsiteX169" fmla="*/ 1517523 w 1727073"/>
              <a:gd name="connsiteY169" fmla="*/ 739168 h 2729893"/>
              <a:gd name="connsiteX170" fmla="*/ 1527048 w 1727073"/>
              <a:gd name="connsiteY170" fmla="*/ 715356 h 2729893"/>
              <a:gd name="connsiteX171" fmla="*/ 1541336 w 1727073"/>
              <a:gd name="connsiteY171" fmla="*/ 701068 h 2729893"/>
              <a:gd name="connsiteX172" fmla="*/ 1560386 w 1727073"/>
              <a:gd name="connsiteY172" fmla="*/ 686781 h 2729893"/>
              <a:gd name="connsiteX173" fmla="*/ 1588961 w 1727073"/>
              <a:gd name="connsiteY173" fmla="*/ 643918 h 2729893"/>
              <a:gd name="connsiteX174" fmla="*/ 1598486 w 1727073"/>
              <a:gd name="connsiteY174" fmla="*/ 615343 h 2729893"/>
              <a:gd name="connsiteX175" fmla="*/ 1617536 w 1727073"/>
              <a:gd name="connsiteY175" fmla="*/ 586768 h 2729893"/>
              <a:gd name="connsiteX176" fmla="*/ 1612773 w 1727073"/>
              <a:gd name="connsiteY176" fmla="*/ 491518 h 2729893"/>
              <a:gd name="connsiteX177" fmla="*/ 1584198 w 1727073"/>
              <a:gd name="connsiteY177" fmla="*/ 467706 h 2729893"/>
              <a:gd name="connsiteX178" fmla="*/ 1569911 w 1727073"/>
              <a:gd name="connsiteY178" fmla="*/ 462943 h 2729893"/>
              <a:gd name="connsiteX179" fmla="*/ 1536573 w 1727073"/>
              <a:gd name="connsiteY179" fmla="*/ 448656 h 2729893"/>
              <a:gd name="connsiteX180" fmla="*/ 1531811 w 1727073"/>
              <a:gd name="connsiteY180" fmla="*/ 429606 h 2729893"/>
              <a:gd name="connsiteX181" fmla="*/ 1527048 w 1727073"/>
              <a:gd name="connsiteY181" fmla="*/ 343881 h 2729893"/>
              <a:gd name="connsiteX182" fmla="*/ 1512761 w 1727073"/>
              <a:gd name="connsiteY182" fmla="*/ 324831 h 2729893"/>
              <a:gd name="connsiteX183" fmla="*/ 1503236 w 1727073"/>
              <a:gd name="connsiteY183" fmla="*/ 310543 h 2729893"/>
              <a:gd name="connsiteX184" fmla="*/ 1484186 w 1727073"/>
              <a:gd name="connsiteY184" fmla="*/ 305781 h 2729893"/>
              <a:gd name="connsiteX185" fmla="*/ 1455611 w 1727073"/>
              <a:gd name="connsiteY185" fmla="*/ 296256 h 2729893"/>
              <a:gd name="connsiteX186" fmla="*/ 1479423 w 1727073"/>
              <a:gd name="connsiteY186" fmla="*/ 272443 h 2729893"/>
              <a:gd name="connsiteX187" fmla="*/ 1498473 w 1727073"/>
              <a:gd name="connsiteY187" fmla="*/ 234343 h 2729893"/>
              <a:gd name="connsiteX188" fmla="*/ 1512761 w 1727073"/>
              <a:gd name="connsiteY188" fmla="*/ 162906 h 2729893"/>
              <a:gd name="connsiteX189" fmla="*/ 1517523 w 1727073"/>
              <a:gd name="connsiteY189" fmla="*/ 139093 h 2729893"/>
              <a:gd name="connsiteX190" fmla="*/ 1522286 w 1727073"/>
              <a:gd name="connsiteY190" fmla="*/ 124806 h 2729893"/>
              <a:gd name="connsiteX191" fmla="*/ 1527048 w 1727073"/>
              <a:gd name="connsiteY191" fmla="*/ 105756 h 2729893"/>
              <a:gd name="connsiteX192" fmla="*/ 1546098 w 1727073"/>
              <a:gd name="connsiteY192" fmla="*/ 77181 h 2729893"/>
              <a:gd name="connsiteX193" fmla="*/ 1555623 w 1727073"/>
              <a:gd name="connsiteY193" fmla="*/ 62893 h 2729893"/>
              <a:gd name="connsiteX194" fmla="*/ 1536573 w 1727073"/>
              <a:gd name="connsiteY194" fmla="*/ 20031 h 2729893"/>
              <a:gd name="connsiteX0" fmla="*/ 1536726 w 1727226"/>
              <a:gd name="connsiteY0" fmla="*/ 20031 h 2729893"/>
              <a:gd name="connsiteX1" fmla="*/ 1484339 w 1727226"/>
              <a:gd name="connsiteY1" fmla="*/ 8125 h 2729893"/>
              <a:gd name="connsiteX2" fmla="*/ 1443857 w 1727226"/>
              <a:gd name="connsiteY2" fmla="*/ 3361 h 2729893"/>
              <a:gd name="connsiteX3" fmla="*/ 1336701 w 1727226"/>
              <a:gd name="connsiteY3" fmla="*/ 67656 h 2729893"/>
              <a:gd name="connsiteX4" fmla="*/ 1286695 w 1727226"/>
              <a:gd name="connsiteY4" fmla="*/ 122425 h 2729893"/>
              <a:gd name="connsiteX5" fmla="*/ 1220020 w 1727226"/>
              <a:gd name="connsiteY5" fmla="*/ 124805 h 2729893"/>
              <a:gd name="connsiteX6" fmla="*/ 1200970 w 1727226"/>
              <a:gd name="connsiteY6" fmla="*/ 146238 h 2729893"/>
              <a:gd name="connsiteX7" fmla="*/ 1136676 w 1727226"/>
              <a:gd name="connsiteY7" fmla="*/ 165288 h 2729893"/>
              <a:gd name="connsiteX8" fmla="*/ 1084289 w 1727226"/>
              <a:gd name="connsiteY8" fmla="*/ 243868 h 2729893"/>
              <a:gd name="connsiteX9" fmla="*/ 1058095 w 1727226"/>
              <a:gd name="connsiteY9" fmla="*/ 296256 h 2729893"/>
              <a:gd name="connsiteX10" fmla="*/ 965226 w 1727226"/>
              <a:gd name="connsiteY10" fmla="*/ 267681 h 2729893"/>
              <a:gd name="connsiteX11" fmla="*/ 908076 w 1727226"/>
              <a:gd name="connsiteY11" fmla="*/ 310543 h 2729893"/>
              <a:gd name="connsiteX12" fmla="*/ 884264 w 1727226"/>
              <a:gd name="connsiteY12" fmla="*/ 405793 h 2729893"/>
              <a:gd name="connsiteX13" fmla="*/ 853307 w 1727226"/>
              <a:gd name="connsiteY13" fmla="*/ 489137 h 2729893"/>
              <a:gd name="connsiteX14" fmla="*/ 767583 w 1727226"/>
              <a:gd name="connsiteY14" fmla="*/ 470086 h 2729893"/>
              <a:gd name="connsiteX15" fmla="*/ 715195 w 1727226"/>
              <a:gd name="connsiteY15" fmla="*/ 484375 h 2729893"/>
              <a:gd name="connsiteX16" fmla="*/ 679476 w 1727226"/>
              <a:gd name="connsiteY16" fmla="*/ 524857 h 2729893"/>
              <a:gd name="connsiteX17" fmla="*/ 631851 w 1727226"/>
              <a:gd name="connsiteY17" fmla="*/ 529619 h 2729893"/>
              <a:gd name="connsiteX18" fmla="*/ 629469 w 1727226"/>
              <a:gd name="connsiteY18" fmla="*/ 562956 h 2729893"/>
              <a:gd name="connsiteX19" fmla="*/ 593751 w 1727226"/>
              <a:gd name="connsiteY19" fmla="*/ 577244 h 2729893"/>
              <a:gd name="connsiteX20" fmla="*/ 579464 w 1727226"/>
              <a:gd name="connsiteY20" fmla="*/ 624868 h 2729893"/>
              <a:gd name="connsiteX21" fmla="*/ 562795 w 1727226"/>
              <a:gd name="connsiteY21" fmla="*/ 667731 h 2729893"/>
              <a:gd name="connsiteX22" fmla="*/ 512789 w 1727226"/>
              <a:gd name="connsiteY22" fmla="*/ 686781 h 2729893"/>
              <a:gd name="connsiteX23" fmla="*/ 534220 w 1727226"/>
              <a:gd name="connsiteY23" fmla="*/ 729643 h 2729893"/>
              <a:gd name="connsiteX24" fmla="*/ 569939 w 1727226"/>
              <a:gd name="connsiteY24" fmla="*/ 751075 h 2729893"/>
              <a:gd name="connsiteX25" fmla="*/ 593751 w 1727226"/>
              <a:gd name="connsiteY25" fmla="*/ 746313 h 2729893"/>
              <a:gd name="connsiteX26" fmla="*/ 615182 w 1727226"/>
              <a:gd name="connsiteY26" fmla="*/ 782031 h 2729893"/>
              <a:gd name="connsiteX27" fmla="*/ 603276 w 1727226"/>
              <a:gd name="connsiteY27" fmla="*/ 839181 h 2729893"/>
              <a:gd name="connsiteX28" fmla="*/ 634233 w 1727226"/>
              <a:gd name="connsiteY28" fmla="*/ 874900 h 2729893"/>
              <a:gd name="connsiteX29" fmla="*/ 586607 w 1727226"/>
              <a:gd name="connsiteY29" fmla="*/ 901094 h 2729893"/>
              <a:gd name="connsiteX30" fmla="*/ 565176 w 1727226"/>
              <a:gd name="connsiteY30" fmla="*/ 889186 h 2729893"/>
              <a:gd name="connsiteX31" fmla="*/ 565176 w 1727226"/>
              <a:gd name="connsiteY31" fmla="*/ 958243 h 2729893"/>
              <a:gd name="connsiteX32" fmla="*/ 508026 w 1727226"/>
              <a:gd name="connsiteY32" fmla="*/ 1005868 h 2729893"/>
              <a:gd name="connsiteX33" fmla="*/ 474689 w 1727226"/>
              <a:gd name="connsiteY33" fmla="*/ 986818 h 2729893"/>
              <a:gd name="connsiteX34" fmla="*/ 460401 w 1727226"/>
              <a:gd name="connsiteY34" fmla="*/ 1015393 h 2729893"/>
              <a:gd name="connsiteX35" fmla="*/ 486595 w 1727226"/>
              <a:gd name="connsiteY35" fmla="*/ 1053492 h 2729893"/>
              <a:gd name="connsiteX36" fmla="*/ 488976 w 1727226"/>
              <a:gd name="connsiteY36" fmla="*/ 1155887 h 2729893"/>
              <a:gd name="connsiteX37" fmla="*/ 450876 w 1727226"/>
              <a:gd name="connsiteY37" fmla="*/ 1215418 h 2729893"/>
              <a:gd name="connsiteX38" fmla="*/ 398488 w 1727226"/>
              <a:gd name="connsiteY38" fmla="*/ 1205893 h 2729893"/>
              <a:gd name="connsiteX39" fmla="*/ 384201 w 1727226"/>
              <a:gd name="connsiteY39" fmla="*/ 1258281 h 2729893"/>
              <a:gd name="connsiteX40" fmla="*/ 365152 w 1727226"/>
              <a:gd name="connsiteY40" fmla="*/ 1341624 h 2729893"/>
              <a:gd name="connsiteX41" fmla="*/ 288951 w 1727226"/>
              <a:gd name="connsiteY41" fmla="*/ 1401156 h 2729893"/>
              <a:gd name="connsiteX42" fmla="*/ 241326 w 1727226"/>
              <a:gd name="connsiteY42" fmla="*/ 1453543 h 2729893"/>
              <a:gd name="connsiteX43" fmla="*/ 207989 w 1727226"/>
              <a:gd name="connsiteY43" fmla="*/ 1496406 h 2729893"/>
              <a:gd name="connsiteX44" fmla="*/ 174651 w 1727226"/>
              <a:gd name="connsiteY44" fmla="*/ 1536886 h 2729893"/>
              <a:gd name="connsiteX45" fmla="*/ 110358 w 1727226"/>
              <a:gd name="connsiteY45" fmla="*/ 1591655 h 2729893"/>
              <a:gd name="connsiteX46" fmla="*/ 107976 w 1727226"/>
              <a:gd name="connsiteY46" fmla="*/ 1636899 h 2729893"/>
              <a:gd name="connsiteX47" fmla="*/ 69876 w 1727226"/>
              <a:gd name="connsiteY47" fmla="*/ 1677381 h 2729893"/>
              <a:gd name="connsiteX48" fmla="*/ 43683 w 1727226"/>
              <a:gd name="connsiteY48" fmla="*/ 1720243 h 2729893"/>
              <a:gd name="connsiteX49" fmla="*/ 34157 w 1727226"/>
              <a:gd name="connsiteY49" fmla="*/ 1763107 h 2729893"/>
              <a:gd name="connsiteX50" fmla="*/ 57970 w 1727226"/>
              <a:gd name="connsiteY50" fmla="*/ 1836925 h 2729893"/>
              <a:gd name="connsiteX51" fmla="*/ 36539 w 1727226"/>
              <a:gd name="connsiteY51" fmla="*/ 1894075 h 2729893"/>
              <a:gd name="connsiteX52" fmla="*/ 60351 w 1727226"/>
              <a:gd name="connsiteY52" fmla="*/ 1967893 h 2729893"/>
              <a:gd name="connsiteX53" fmla="*/ 820 w 1727226"/>
              <a:gd name="connsiteY53" fmla="*/ 1979799 h 2729893"/>
              <a:gd name="connsiteX54" fmla="*/ 27015 w 1727226"/>
              <a:gd name="connsiteY54" fmla="*/ 2094101 h 2729893"/>
              <a:gd name="connsiteX55" fmla="*/ 46064 w 1727226"/>
              <a:gd name="connsiteY55" fmla="*/ 2277456 h 2729893"/>
              <a:gd name="connsiteX56" fmla="*/ 65114 w 1727226"/>
              <a:gd name="connsiteY56" fmla="*/ 2301268 h 2729893"/>
              <a:gd name="connsiteX57" fmla="*/ 74639 w 1727226"/>
              <a:gd name="connsiteY57" fmla="*/ 2315556 h 2729893"/>
              <a:gd name="connsiteX58" fmla="*/ 103214 w 1727226"/>
              <a:gd name="connsiteY58" fmla="*/ 2329843 h 2729893"/>
              <a:gd name="connsiteX59" fmla="*/ 155601 w 1727226"/>
              <a:gd name="connsiteY59" fmla="*/ 2391756 h 2729893"/>
              <a:gd name="connsiteX60" fmla="*/ 169889 w 1727226"/>
              <a:gd name="connsiteY60" fmla="*/ 2425093 h 2729893"/>
              <a:gd name="connsiteX61" fmla="*/ 174651 w 1727226"/>
              <a:gd name="connsiteY61" fmla="*/ 2448906 h 2729893"/>
              <a:gd name="connsiteX62" fmla="*/ 188939 w 1727226"/>
              <a:gd name="connsiteY62" fmla="*/ 2467956 h 2729893"/>
              <a:gd name="connsiteX63" fmla="*/ 193701 w 1727226"/>
              <a:gd name="connsiteY63" fmla="*/ 2482243 h 2729893"/>
              <a:gd name="connsiteX64" fmla="*/ 203226 w 1727226"/>
              <a:gd name="connsiteY64" fmla="*/ 2501293 h 2729893"/>
              <a:gd name="connsiteX65" fmla="*/ 207989 w 1727226"/>
              <a:gd name="connsiteY65" fmla="*/ 2525106 h 2729893"/>
              <a:gd name="connsiteX66" fmla="*/ 231801 w 1727226"/>
              <a:gd name="connsiteY66" fmla="*/ 2567968 h 2729893"/>
              <a:gd name="connsiteX67" fmla="*/ 236564 w 1727226"/>
              <a:gd name="connsiteY67" fmla="*/ 2582256 h 2729893"/>
              <a:gd name="connsiteX68" fmla="*/ 260376 w 1727226"/>
              <a:gd name="connsiteY68" fmla="*/ 2606068 h 2729893"/>
              <a:gd name="connsiteX69" fmla="*/ 269901 w 1727226"/>
              <a:gd name="connsiteY69" fmla="*/ 2620356 h 2729893"/>
              <a:gd name="connsiteX70" fmla="*/ 298476 w 1727226"/>
              <a:gd name="connsiteY70" fmla="*/ 2625118 h 2729893"/>
              <a:gd name="connsiteX71" fmla="*/ 393726 w 1727226"/>
              <a:gd name="connsiteY71" fmla="*/ 2653693 h 2729893"/>
              <a:gd name="connsiteX72" fmla="*/ 393726 w 1727226"/>
              <a:gd name="connsiteY72" fmla="*/ 2653693 h 2729893"/>
              <a:gd name="connsiteX73" fmla="*/ 450876 w 1727226"/>
              <a:gd name="connsiteY73" fmla="*/ 2672743 h 2729893"/>
              <a:gd name="connsiteX74" fmla="*/ 474689 w 1727226"/>
              <a:gd name="connsiteY74" fmla="*/ 2682268 h 2729893"/>
              <a:gd name="connsiteX75" fmla="*/ 503264 w 1727226"/>
              <a:gd name="connsiteY75" fmla="*/ 2691793 h 2729893"/>
              <a:gd name="connsiteX76" fmla="*/ 550889 w 1727226"/>
              <a:gd name="connsiteY76" fmla="*/ 2701318 h 2729893"/>
              <a:gd name="connsiteX77" fmla="*/ 598514 w 1727226"/>
              <a:gd name="connsiteY77" fmla="*/ 2715606 h 2729893"/>
              <a:gd name="connsiteX78" fmla="*/ 627089 w 1727226"/>
              <a:gd name="connsiteY78" fmla="*/ 2725131 h 2729893"/>
              <a:gd name="connsiteX79" fmla="*/ 641376 w 1727226"/>
              <a:gd name="connsiteY79" fmla="*/ 2729893 h 2729893"/>
              <a:gd name="connsiteX80" fmla="*/ 650901 w 1727226"/>
              <a:gd name="connsiteY80" fmla="*/ 2663218 h 2729893"/>
              <a:gd name="connsiteX81" fmla="*/ 665189 w 1727226"/>
              <a:gd name="connsiteY81" fmla="*/ 2653693 h 2729893"/>
              <a:gd name="connsiteX82" fmla="*/ 693764 w 1727226"/>
              <a:gd name="connsiteY82" fmla="*/ 2644168 h 2729893"/>
              <a:gd name="connsiteX83" fmla="*/ 708051 w 1727226"/>
              <a:gd name="connsiteY83" fmla="*/ 2634643 h 2729893"/>
              <a:gd name="connsiteX84" fmla="*/ 736626 w 1727226"/>
              <a:gd name="connsiteY84" fmla="*/ 2625118 h 2729893"/>
              <a:gd name="connsiteX85" fmla="*/ 769964 w 1727226"/>
              <a:gd name="connsiteY85" fmla="*/ 2610831 h 2729893"/>
              <a:gd name="connsiteX86" fmla="*/ 798539 w 1727226"/>
              <a:gd name="connsiteY86" fmla="*/ 2587018 h 2729893"/>
              <a:gd name="connsiteX87" fmla="*/ 831876 w 1727226"/>
              <a:gd name="connsiteY87" fmla="*/ 2553681 h 2729893"/>
              <a:gd name="connsiteX88" fmla="*/ 893789 w 1727226"/>
              <a:gd name="connsiteY88" fmla="*/ 2534631 h 2729893"/>
              <a:gd name="connsiteX89" fmla="*/ 922364 w 1727226"/>
              <a:gd name="connsiteY89" fmla="*/ 2520343 h 2729893"/>
              <a:gd name="connsiteX90" fmla="*/ 960464 w 1727226"/>
              <a:gd name="connsiteY90" fmla="*/ 2510818 h 2729893"/>
              <a:gd name="connsiteX91" fmla="*/ 974751 w 1727226"/>
              <a:gd name="connsiteY91" fmla="*/ 2506056 h 2729893"/>
              <a:gd name="connsiteX92" fmla="*/ 993801 w 1727226"/>
              <a:gd name="connsiteY92" fmla="*/ 2501293 h 2729893"/>
              <a:gd name="connsiteX93" fmla="*/ 1012851 w 1727226"/>
              <a:gd name="connsiteY93" fmla="*/ 2491768 h 2729893"/>
              <a:gd name="connsiteX94" fmla="*/ 1060476 w 1727226"/>
              <a:gd name="connsiteY94" fmla="*/ 2482243 h 2729893"/>
              <a:gd name="connsiteX95" fmla="*/ 1065239 w 1727226"/>
              <a:gd name="connsiteY95" fmla="*/ 2463193 h 2729893"/>
              <a:gd name="connsiteX96" fmla="*/ 1108101 w 1727226"/>
              <a:gd name="connsiteY96" fmla="*/ 2448906 h 2729893"/>
              <a:gd name="connsiteX97" fmla="*/ 1112864 w 1727226"/>
              <a:gd name="connsiteY97" fmla="*/ 2429856 h 2729893"/>
              <a:gd name="connsiteX98" fmla="*/ 1108101 w 1727226"/>
              <a:gd name="connsiteY98" fmla="*/ 2415568 h 2729893"/>
              <a:gd name="connsiteX99" fmla="*/ 1079526 w 1727226"/>
              <a:gd name="connsiteY99" fmla="*/ 2377468 h 2729893"/>
              <a:gd name="connsiteX100" fmla="*/ 1070001 w 1727226"/>
              <a:gd name="connsiteY100" fmla="*/ 2363181 h 2729893"/>
              <a:gd name="connsiteX101" fmla="*/ 1036664 w 1727226"/>
              <a:gd name="connsiteY101" fmla="*/ 2320318 h 2729893"/>
              <a:gd name="connsiteX102" fmla="*/ 1065239 w 1727226"/>
              <a:gd name="connsiteY102" fmla="*/ 2253643 h 2729893"/>
              <a:gd name="connsiteX103" fmla="*/ 1079526 w 1727226"/>
              <a:gd name="connsiteY103" fmla="*/ 2248881 h 2729893"/>
              <a:gd name="connsiteX104" fmla="*/ 1098576 w 1727226"/>
              <a:gd name="connsiteY104" fmla="*/ 2234593 h 2729893"/>
              <a:gd name="connsiteX105" fmla="*/ 1112864 w 1727226"/>
              <a:gd name="connsiteY105" fmla="*/ 2225068 h 2729893"/>
              <a:gd name="connsiteX106" fmla="*/ 1127151 w 1727226"/>
              <a:gd name="connsiteY106" fmla="*/ 2210781 h 2729893"/>
              <a:gd name="connsiteX107" fmla="*/ 1136676 w 1727226"/>
              <a:gd name="connsiteY107" fmla="*/ 2186968 h 2729893"/>
              <a:gd name="connsiteX108" fmla="*/ 1155726 w 1727226"/>
              <a:gd name="connsiteY108" fmla="*/ 2158393 h 2729893"/>
              <a:gd name="connsiteX109" fmla="*/ 1174776 w 1727226"/>
              <a:gd name="connsiteY109" fmla="*/ 2129818 h 2729893"/>
              <a:gd name="connsiteX110" fmla="*/ 1189064 w 1727226"/>
              <a:gd name="connsiteY110" fmla="*/ 2120293 h 2729893"/>
              <a:gd name="connsiteX111" fmla="*/ 1308126 w 1727226"/>
              <a:gd name="connsiteY111" fmla="*/ 2110768 h 2729893"/>
              <a:gd name="connsiteX112" fmla="*/ 1322414 w 1727226"/>
              <a:gd name="connsiteY112" fmla="*/ 2091718 h 2729893"/>
              <a:gd name="connsiteX113" fmla="*/ 1331939 w 1727226"/>
              <a:gd name="connsiteY113" fmla="*/ 2063143 h 2729893"/>
              <a:gd name="connsiteX114" fmla="*/ 1355751 w 1727226"/>
              <a:gd name="connsiteY114" fmla="*/ 2053618 h 2729893"/>
              <a:gd name="connsiteX115" fmla="*/ 1403376 w 1727226"/>
              <a:gd name="connsiteY115" fmla="*/ 2044093 h 2729893"/>
              <a:gd name="connsiteX116" fmla="*/ 1393851 w 1727226"/>
              <a:gd name="connsiteY116" fmla="*/ 2020281 h 2729893"/>
              <a:gd name="connsiteX117" fmla="*/ 1417664 w 1727226"/>
              <a:gd name="connsiteY117" fmla="*/ 2015518 h 2729893"/>
              <a:gd name="connsiteX118" fmla="*/ 1474814 w 1727226"/>
              <a:gd name="connsiteY118" fmla="*/ 2001231 h 2729893"/>
              <a:gd name="connsiteX119" fmla="*/ 1489101 w 1727226"/>
              <a:gd name="connsiteY119" fmla="*/ 1996468 h 2729893"/>
              <a:gd name="connsiteX120" fmla="*/ 1527201 w 1727226"/>
              <a:gd name="connsiteY120" fmla="*/ 1991706 h 2729893"/>
              <a:gd name="connsiteX121" fmla="*/ 1541489 w 1727226"/>
              <a:gd name="connsiteY121" fmla="*/ 1967893 h 2729893"/>
              <a:gd name="connsiteX122" fmla="*/ 1551014 w 1727226"/>
              <a:gd name="connsiteY122" fmla="*/ 1915506 h 2729893"/>
              <a:gd name="connsiteX123" fmla="*/ 1593876 w 1727226"/>
              <a:gd name="connsiteY123" fmla="*/ 1905981 h 2729893"/>
              <a:gd name="connsiteX124" fmla="*/ 1603401 w 1727226"/>
              <a:gd name="connsiteY124" fmla="*/ 1891693 h 2729893"/>
              <a:gd name="connsiteX125" fmla="*/ 1608164 w 1727226"/>
              <a:gd name="connsiteY125" fmla="*/ 1877406 h 2729893"/>
              <a:gd name="connsiteX126" fmla="*/ 1627214 w 1727226"/>
              <a:gd name="connsiteY126" fmla="*/ 1863118 h 2729893"/>
              <a:gd name="connsiteX127" fmla="*/ 1655789 w 1727226"/>
              <a:gd name="connsiteY127" fmla="*/ 1834543 h 2729893"/>
              <a:gd name="connsiteX128" fmla="*/ 1646264 w 1727226"/>
              <a:gd name="connsiteY128" fmla="*/ 1791681 h 2729893"/>
              <a:gd name="connsiteX129" fmla="*/ 1622451 w 1727226"/>
              <a:gd name="connsiteY129" fmla="*/ 1763106 h 2729893"/>
              <a:gd name="connsiteX130" fmla="*/ 1579589 w 1727226"/>
              <a:gd name="connsiteY130" fmla="*/ 1715481 h 2729893"/>
              <a:gd name="connsiteX131" fmla="*/ 1560539 w 1727226"/>
              <a:gd name="connsiteY131" fmla="*/ 1710718 h 2729893"/>
              <a:gd name="connsiteX132" fmla="*/ 1546251 w 1727226"/>
              <a:gd name="connsiteY132" fmla="*/ 1677381 h 2729893"/>
              <a:gd name="connsiteX133" fmla="*/ 1584351 w 1727226"/>
              <a:gd name="connsiteY133" fmla="*/ 1653568 h 2729893"/>
              <a:gd name="connsiteX134" fmla="*/ 1617689 w 1727226"/>
              <a:gd name="connsiteY134" fmla="*/ 1639281 h 2729893"/>
              <a:gd name="connsiteX135" fmla="*/ 1651026 w 1727226"/>
              <a:gd name="connsiteY135" fmla="*/ 1629756 h 2729893"/>
              <a:gd name="connsiteX136" fmla="*/ 1679601 w 1727226"/>
              <a:gd name="connsiteY136" fmla="*/ 1620231 h 2729893"/>
              <a:gd name="connsiteX137" fmla="*/ 1693889 w 1727226"/>
              <a:gd name="connsiteY137" fmla="*/ 1601181 h 2729893"/>
              <a:gd name="connsiteX138" fmla="*/ 1703414 w 1727226"/>
              <a:gd name="connsiteY138" fmla="*/ 1586893 h 2729893"/>
              <a:gd name="connsiteX139" fmla="*/ 1698651 w 1727226"/>
              <a:gd name="connsiteY139" fmla="*/ 1544031 h 2729893"/>
              <a:gd name="connsiteX140" fmla="*/ 1684364 w 1727226"/>
              <a:gd name="connsiteY140" fmla="*/ 1524981 h 2729893"/>
              <a:gd name="connsiteX141" fmla="*/ 1679601 w 1727226"/>
              <a:gd name="connsiteY141" fmla="*/ 1505931 h 2729893"/>
              <a:gd name="connsiteX142" fmla="*/ 1670076 w 1727226"/>
              <a:gd name="connsiteY142" fmla="*/ 1477356 h 2729893"/>
              <a:gd name="connsiteX143" fmla="*/ 1674839 w 1727226"/>
              <a:gd name="connsiteY143" fmla="*/ 1410681 h 2729893"/>
              <a:gd name="connsiteX144" fmla="*/ 1679601 w 1727226"/>
              <a:gd name="connsiteY144" fmla="*/ 1372581 h 2729893"/>
              <a:gd name="connsiteX145" fmla="*/ 1698651 w 1727226"/>
              <a:gd name="connsiteY145" fmla="*/ 1353531 h 2729893"/>
              <a:gd name="connsiteX146" fmla="*/ 1708176 w 1727226"/>
              <a:gd name="connsiteY146" fmla="*/ 1329718 h 2729893"/>
              <a:gd name="connsiteX147" fmla="*/ 1712939 w 1727226"/>
              <a:gd name="connsiteY147" fmla="*/ 1315431 h 2729893"/>
              <a:gd name="connsiteX148" fmla="*/ 1727226 w 1727226"/>
              <a:gd name="connsiteY148" fmla="*/ 1286856 h 2729893"/>
              <a:gd name="connsiteX149" fmla="*/ 1717701 w 1727226"/>
              <a:gd name="connsiteY149" fmla="*/ 1196368 h 2729893"/>
              <a:gd name="connsiteX150" fmla="*/ 1679601 w 1727226"/>
              <a:gd name="connsiteY150" fmla="*/ 1158268 h 2729893"/>
              <a:gd name="connsiteX151" fmla="*/ 1665314 w 1727226"/>
              <a:gd name="connsiteY151" fmla="*/ 1143981 h 2729893"/>
              <a:gd name="connsiteX152" fmla="*/ 1651026 w 1727226"/>
              <a:gd name="connsiteY152" fmla="*/ 1129693 h 2729893"/>
              <a:gd name="connsiteX153" fmla="*/ 1631976 w 1727226"/>
              <a:gd name="connsiteY153" fmla="*/ 1120168 h 2729893"/>
              <a:gd name="connsiteX154" fmla="*/ 1612926 w 1727226"/>
              <a:gd name="connsiteY154" fmla="*/ 1101118 h 2729893"/>
              <a:gd name="connsiteX155" fmla="*/ 1598639 w 1727226"/>
              <a:gd name="connsiteY155" fmla="*/ 1096356 h 2729893"/>
              <a:gd name="connsiteX156" fmla="*/ 1579589 w 1727226"/>
              <a:gd name="connsiteY156" fmla="*/ 1086831 h 2729893"/>
              <a:gd name="connsiteX157" fmla="*/ 1546251 w 1727226"/>
              <a:gd name="connsiteY157" fmla="*/ 1077306 h 2729893"/>
              <a:gd name="connsiteX158" fmla="*/ 1527201 w 1727226"/>
              <a:gd name="connsiteY158" fmla="*/ 1067781 h 2729893"/>
              <a:gd name="connsiteX159" fmla="*/ 1498626 w 1727226"/>
              <a:gd name="connsiteY159" fmla="*/ 1063018 h 2729893"/>
              <a:gd name="connsiteX160" fmla="*/ 1479576 w 1727226"/>
              <a:gd name="connsiteY160" fmla="*/ 1029681 h 2729893"/>
              <a:gd name="connsiteX161" fmla="*/ 1465289 w 1727226"/>
              <a:gd name="connsiteY161" fmla="*/ 986818 h 2729893"/>
              <a:gd name="connsiteX162" fmla="*/ 1455764 w 1727226"/>
              <a:gd name="connsiteY162" fmla="*/ 967768 h 2729893"/>
              <a:gd name="connsiteX163" fmla="*/ 1451001 w 1727226"/>
              <a:gd name="connsiteY163" fmla="*/ 953481 h 2729893"/>
              <a:gd name="connsiteX164" fmla="*/ 1441476 w 1727226"/>
              <a:gd name="connsiteY164" fmla="*/ 929668 h 2729893"/>
              <a:gd name="connsiteX165" fmla="*/ 1451001 w 1727226"/>
              <a:gd name="connsiteY165" fmla="*/ 867756 h 2729893"/>
              <a:gd name="connsiteX166" fmla="*/ 1460526 w 1727226"/>
              <a:gd name="connsiteY166" fmla="*/ 853468 h 2729893"/>
              <a:gd name="connsiteX167" fmla="*/ 1465289 w 1727226"/>
              <a:gd name="connsiteY167" fmla="*/ 839181 h 2729893"/>
              <a:gd name="connsiteX168" fmla="*/ 1498626 w 1727226"/>
              <a:gd name="connsiteY168" fmla="*/ 786793 h 2729893"/>
              <a:gd name="connsiteX169" fmla="*/ 1517676 w 1727226"/>
              <a:gd name="connsiteY169" fmla="*/ 739168 h 2729893"/>
              <a:gd name="connsiteX170" fmla="*/ 1527201 w 1727226"/>
              <a:gd name="connsiteY170" fmla="*/ 715356 h 2729893"/>
              <a:gd name="connsiteX171" fmla="*/ 1541489 w 1727226"/>
              <a:gd name="connsiteY171" fmla="*/ 701068 h 2729893"/>
              <a:gd name="connsiteX172" fmla="*/ 1560539 w 1727226"/>
              <a:gd name="connsiteY172" fmla="*/ 686781 h 2729893"/>
              <a:gd name="connsiteX173" fmla="*/ 1589114 w 1727226"/>
              <a:gd name="connsiteY173" fmla="*/ 643918 h 2729893"/>
              <a:gd name="connsiteX174" fmla="*/ 1598639 w 1727226"/>
              <a:gd name="connsiteY174" fmla="*/ 615343 h 2729893"/>
              <a:gd name="connsiteX175" fmla="*/ 1617689 w 1727226"/>
              <a:gd name="connsiteY175" fmla="*/ 586768 h 2729893"/>
              <a:gd name="connsiteX176" fmla="*/ 1612926 w 1727226"/>
              <a:gd name="connsiteY176" fmla="*/ 491518 h 2729893"/>
              <a:gd name="connsiteX177" fmla="*/ 1584351 w 1727226"/>
              <a:gd name="connsiteY177" fmla="*/ 467706 h 2729893"/>
              <a:gd name="connsiteX178" fmla="*/ 1570064 w 1727226"/>
              <a:gd name="connsiteY178" fmla="*/ 462943 h 2729893"/>
              <a:gd name="connsiteX179" fmla="*/ 1536726 w 1727226"/>
              <a:gd name="connsiteY179" fmla="*/ 448656 h 2729893"/>
              <a:gd name="connsiteX180" fmla="*/ 1531964 w 1727226"/>
              <a:gd name="connsiteY180" fmla="*/ 429606 h 2729893"/>
              <a:gd name="connsiteX181" fmla="*/ 1527201 w 1727226"/>
              <a:gd name="connsiteY181" fmla="*/ 343881 h 2729893"/>
              <a:gd name="connsiteX182" fmla="*/ 1512914 w 1727226"/>
              <a:gd name="connsiteY182" fmla="*/ 324831 h 2729893"/>
              <a:gd name="connsiteX183" fmla="*/ 1503389 w 1727226"/>
              <a:gd name="connsiteY183" fmla="*/ 310543 h 2729893"/>
              <a:gd name="connsiteX184" fmla="*/ 1484339 w 1727226"/>
              <a:gd name="connsiteY184" fmla="*/ 305781 h 2729893"/>
              <a:gd name="connsiteX185" fmla="*/ 1455764 w 1727226"/>
              <a:gd name="connsiteY185" fmla="*/ 296256 h 2729893"/>
              <a:gd name="connsiteX186" fmla="*/ 1479576 w 1727226"/>
              <a:gd name="connsiteY186" fmla="*/ 272443 h 2729893"/>
              <a:gd name="connsiteX187" fmla="*/ 1498626 w 1727226"/>
              <a:gd name="connsiteY187" fmla="*/ 234343 h 2729893"/>
              <a:gd name="connsiteX188" fmla="*/ 1512914 w 1727226"/>
              <a:gd name="connsiteY188" fmla="*/ 162906 h 2729893"/>
              <a:gd name="connsiteX189" fmla="*/ 1517676 w 1727226"/>
              <a:gd name="connsiteY189" fmla="*/ 139093 h 2729893"/>
              <a:gd name="connsiteX190" fmla="*/ 1522439 w 1727226"/>
              <a:gd name="connsiteY190" fmla="*/ 124806 h 2729893"/>
              <a:gd name="connsiteX191" fmla="*/ 1527201 w 1727226"/>
              <a:gd name="connsiteY191" fmla="*/ 105756 h 2729893"/>
              <a:gd name="connsiteX192" fmla="*/ 1546251 w 1727226"/>
              <a:gd name="connsiteY192" fmla="*/ 77181 h 2729893"/>
              <a:gd name="connsiteX193" fmla="*/ 1555776 w 1727226"/>
              <a:gd name="connsiteY193" fmla="*/ 62893 h 2729893"/>
              <a:gd name="connsiteX194" fmla="*/ 1536726 w 1727226"/>
              <a:gd name="connsiteY194" fmla="*/ 20031 h 2729893"/>
              <a:gd name="connsiteX0" fmla="*/ 1536685 w 1727185"/>
              <a:gd name="connsiteY0" fmla="*/ 20031 h 2729893"/>
              <a:gd name="connsiteX1" fmla="*/ 1484298 w 1727185"/>
              <a:gd name="connsiteY1" fmla="*/ 8125 h 2729893"/>
              <a:gd name="connsiteX2" fmla="*/ 1443816 w 1727185"/>
              <a:gd name="connsiteY2" fmla="*/ 3361 h 2729893"/>
              <a:gd name="connsiteX3" fmla="*/ 1336660 w 1727185"/>
              <a:gd name="connsiteY3" fmla="*/ 67656 h 2729893"/>
              <a:gd name="connsiteX4" fmla="*/ 1286654 w 1727185"/>
              <a:gd name="connsiteY4" fmla="*/ 122425 h 2729893"/>
              <a:gd name="connsiteX5" fmla="*/ 1219979 w 1727185"/>
              <a:gd name="connsiteY5" fmla="*/ 124805 h 2729893"/>
              <a:gd name="connsiteX6" fmla="*/ 1200929 w 1727185"/>
              <a:gd name="connsiteY6" fmla="*/ 146238 h 2729893"/>
              <a:gd name="connsiteX7" fmla="*/ 1136635 w 1727185"/>
              <a:gd name="connsiteY7" fmla="*/ 165288 h 2729893"/>
              <a:gd name="connsiteX8" fmla="*/ 1084248 w 1727185"/>
              <a:gd name="connsiteY8" fmla="*/ 243868 h 2729893"/>
              <a:gd name="connsiteX9" fmla="*/ 1058054 w 1727185"/>
              <a:gd name="connsiteY9" fmla="*/ 296256 h 2729893"/>
              <a:gd name="connsiteX10" fmla="*/ 965185 w 1727185"/>
              <a:gd name="connsiteY10" fmla="*/ 267681 h 2729893"/>
              <a:gd name="connsiteX11" fmla="*/ 908035 w 1727185"/>
              <a:gd name="connsiteY11" fmla="*/ 310543 h 2729893"/>
              <a:gd name="connsiteX12" fmla="*/ 884223 w 1727185"/>
              <a:gd name="connsiteY12" fmla="*/ 405793 h 2729893"/>
              <a:gd name="connsiteX13" fmla="*/ 853266 w 1727185"/>
              <a:gd name="connsiteY13" fmla="*/ 489137 h 2729893"/>
              <a:gd name="connsiteX14" fmla="*/ 767542 w 1727185"/>
              <a:gd name="connsiteY14" fmla="*/ 470086 h 2729893"/>
              <a:gd name="connsiteX15" fmla="*/ 715154 w 1727185"/>
              <a:gd name="connsiteY15" fmla="*/ 484375 h 2729893"/>
              <a:gd name="connsiteX16" fmla="*/ 679435 w 1727185"/>
              <a:gd name="connsiteY16" fmla="*/ 524857 h 2729893"/>
              <a:gd name="connsiteX17" fmla="*/ 631810 w 1727185"/>
              <a:gd name="connsiteY17" fmla="*/ 529619 h 2729893"/>
              <a:gd name="connsiteX18" fmla="*/ 629428 w 1727185"/>
              <a:gd name="connsiteY18" fmla="*/ 562956 h 2729893"/>
              <a:gd name="connsiteX19" fmla="*/ 593710 w 1727185"/>
              <a:gd name="connsiteY19" fmla="*/ 577244 h 2729893"/>
              <a:gd name="connsiteX20" fmla="*/ 579423 w 1727185"/>
              <a:gd name="connsiteY20" fmla="*/ 624868 h 2729893"/>
              <a:gd name="connsiteX21" fmla="*/ 562754 w 1727185"/>
              <a:gd name="connsiteY21" fmla="*/ 667731 h 2729893"/>
              <a:gd name="connsiteX22" fmla="*/ 512748 w 1727185"/>
              <a:gd name="connsiteY22" fmla="*/ 686781 h 2729893"/>
              <a:gd name="connsiteX23" fmla="*/ 534179 w 1727185"/>
              <a:gd name="connsiteY23" fmla="*/ 729643 h 2729893"/>
              <a:gd name="connsiteX24" fmla="*/ 569898 w 1727185"/>
              <a:gd name="connsiteY24" fmla="*/ 751075 h 2729893"/>
              <a:gd name="connsiteX25" fmla="*/ 593710 w 1727185"/>
              <a:gd name="connsiteY25" fmla="*/ 746313 h 2729893"/>
              <a:gd name="connsiteX26" fmla="*/ 615141 w 1727185"/>
              <a:gd name="connsiteY26" fmla="*/ 782031 h 2729893"/>
              <a:gd name="connsiteX27" fmla="*/ 603235 w 1727185"/>
              <a:gd name="connsiteY27" fmla="*/ 839181 h 2729893"/>
              <a:gd name="connsiteX28" fmla="*/ 634192 w 1727185"/>
              <a:gd name="connsiteY28" fmla="*/ 874900 h 2729893"/>
              <a:gd name="connsiteX29" fmla="*/ 586566 w 1727185"/>
              <a:gd name="connsiteY29" fmla="*/ 901094 h 2729893"/>
              <a:gd name="connsiteX30" fmla="*/ 565135 w 1727185"/>
              <a:gd name="connsiteY30" fmla="*/ 889186 h 2729893"/>
              <a:gd name="connsiteX31" fmla="*/ 565135 w 1727185"/>
              <a:gd name="connsiteY31" fmla="*/ 958243 h 2729893"/>
              <a:gd name="connsiteX32" fmla="*/ 507985 w 1727185"/>
              <a:gd name="connsiteY32" fmla="*/ 1005868 h 2729893"/>
              <a:gd name="connsiteX33" fmla="*/ 474648 w 1727185"/>
              <a:gd name="connsiteY33" fmla="*/ 986818 h 2729893"/>
              <a:gd name="connsiteX34" fmla="*/ 460360 w 1727185"/>
              <a:gd name="connsiteY34" fmla="*/ 1015393 h 2729893"/>
              <a:gd name="connsiteX35" fmla="*/ 486554 w 1727185"/>
              <a:gd name="connsiteY35" fmla="*/ 1053492 h 2729893"/>
              <a:gd name="connsiteX36" fmla="*/ 488935 w 1727185"/>
              <a:gd name="connsiteY36" fmla="*/ 1155887 h 2729893"/>
              <a:gd name="connsiteX37" fmla="*/ 450835 w 1727185"/>
              <a:gd name="connsiteY37" fmla="*/ 1215418 h 2729893"/>
              <a:gd name="connsiteX38" fmla="*/ 398447 w 1727185"/>
              <a:gd name="connsiteY38" fmla="*/ 1205893 h 2729893"/>
              <a:gd name="connsiteX39" fmla="*/ 384160 w 1727185"/>
              <a:gd name="connsiteY39" fmla="*/ 1258281 h 2729893"/>
              <a:gd name="connsiteX40" fmla="*/ 365111 w 1727185"/>
              <a:gd name="connsiteY40" fmla="*/ 1341624 h 2729893"/>
              <a:gd name="connsiteX41" fmla="*/ 288910 w 1727185"/>
              <a:gd name="connsiteY41" fmla="*/ 1401156 h 2729893"/>
              <a:gd name="connsiteX42" fmla="*/ 241285 w 1727185"/>
              <a:gd name="connsiteY42" fmla="*/ 1453543 h 2729893"/>
              <a:gd name="connsiteX43" fmla="*/ 207948 w 1727185"/>
              <a:gd name="connsiteY43" fmla="*/ 1496406 h 2729893"/>
              <a:gd name="connsiteX44" fmla="*/ 174610 w 1727185"/>
              <a:gd name="connsiteY44" fmla="*/ 1536886 h 2729893"/>
              <a:gd name="connsiteX45" fmla="*/ 110317 w 1727185"/>
              <a:gd name="connsiteY45" fmla="*/ 1591655 h 2729893"/>
              <a:gd name="connsiteX46" fmla="*/ 107935 w 1727185"/>
              <a:gd name="connsiteY46" fmla="*/ 1636899 h 2729893"/>
              <a:gd name="connsiteX47" fmla="*/ 69835 w 1727185"/>
              <a:gd name="connsiteY47" fmla="*/ 1677381 h 2729893"/>
              <a:gd name="connsiteX48" fmla="*/ 43642 w 1727185"/>
              <a:gd name="connsiteY48" fmla="*/ 1720243 h 2729893"/>
              <a:gd name="connsiteX49" fmla="*/ 34116 w 1727185"/>
              <a:gd name="connsiteY49" fmla="*/ 1763107 h 2729893"/>
              <a:gd name="connsiteX50" fmla="*/ 57929 w 1727185"/>
              <a:gd name="connsiteY50" fmla="*/ 1836925 h 2729893"/>
              <a:gd name="connsiteX51" fmla="*/ 36498 w 1727185"/>
              <a:gd name="connsiteY51" fmla="*/ 1894075 h 2729893"/>
              <a:gd name="connsiteX52" fmla="*/ 60310 w 1727185"/>
              <a:gd name="connsiteY52" fmla="*/ 1967893 h 2729893"/>
              <a:gd name="connsiteX53" fmla="*/ 779 w 1727185"/>
              <a:gd name="connsiteY53" fmla="*/ 1979799 h 2729893"/>
              <a:gd name="connsiteX54" fmla="*/ 26974 w 1727185"/>
              <a:gd name="connsiteY54" fmla="*/ 2094101 h 2729893"/>
              <a:gd name="connsiteX55" fmla="*/ 36499 w 1727185"/>
              <a:gd name="connsiteY55" fmla="*/ 2177444 h 2729893"/>
              <a:gd name="connsiteX56" fmla="*/ 46023 w 1727185"/>
              <a:gd name="connsiteY56" fmla="*/ 2277456 h 2729893"/>
              <a:gd name="connsiteX57" fmla="*/ 65073 w 1727185"/>
              <a:gd name="connsiteY57" fmla="*/ 2301268 h 2729893"/>
              <a:gd name="connsiteX58" fmla="*/ 74598 w 1727185"/>
              <a:gd name="connsiteY58" fmla="*/ 2315556 h 2729893"/>
              <a:gd name="connsiteX59" fmla="*/ 103173 w 1727185"/>
              <a:gd name="connsiteY59" fmla="*/ 2329843 h 2729893"/>
              <a:gd name="connsiteX60" fmla="*/ 155560 w 1727185"/>
              <a:gd name="connsiteY60" fmla="*/ 2391756 h 2729893"/>
              <a:gd name="connsiteX61" fmla="*/ 169848 w 1727185"/>
              <a:gd name="connsiteY61" fmla="*/ 2425093 h 2729893"/>
              <a:gd name="connsiteX62" fmla="*/ 174610 w 1727185"/>
              <a:gd name="connsiteY62" fmla="*/ 2448906 h 2729893"/>
              <a:gd name="connsiteX63" fmla="*/ 188898 w 1727185"/>
              <a:gd name="connsiteY63" fmla="*/ 2467956 h 2729893"/>
              <a:gd name="connsiteX64" fmla="*/ 193660 w 1727185"/>
              <a:gd name="connsiteY64" fmla="*/ 2482243 h 2729893"/>
              <a:gd name="connsiteX65" fmla="*/ 203185 w 1727185"/>
              <a:gd name="connsiteY65" fmla="*/ 2501293 h 2729893"/>
              <a:gd name="connsiteX66" fmla="*/ 207948 w 1727185"/>
              <a:gd name="connsiteY66" fmla="*/ 2525106 h 2729893"/>
              <a:gd name="connsiteX67" fmla="*/ 231760 w 1727185"/>
              <a:gd name="connsiteY67" fmla="*/ 2567968 h 2729893"/>
              <a:gd name="connsiteX68" fmla="*/ 236523 w 1727185"/>
              <a:gd name="connsiteY68" fmla="*/ 2582256 h 2729893"/>
              <a:gd name="connsiteX69" fmla="*/ 260335 w 1727185"/>
              <a:gd name="connsiteY69" fmla="*/ 2606068 h 2729893"/>
              <a:gd name="connsiteX70" fmla="*/ 269860 w 1727185"/>
              <a:gd name="connsiteY70" fmla="*/ 2620356 h 2729893"/>
              <a:gd name="connsiteX71" fmla="*/ 298435 w 1727185"/>
              <a:gd name="connsiteY71" fmla="*/ 2625118 h 2729893"/>
              <a:gd name="connsiteX72" fmla="*/ 393685 w 1727185"/>
              <a:gd name="connsiteY72" fmla="*/ 2653693 h 2729893"/>
              <a:gd name="connsiteX73" fmla="*/ 393685 w 1727185"/>
              <a:gd name="connsiteY73" fmla="*/ 2653693 h 2729893"/>
              <a:gd name="connsiteX74" fmla="*/ 450835 w 1727185"/>
              <a:gd name="connsiteY74" fmla="*/ 2672743 h 2729893"/>
              <a:gd name="connsiteX75" fmla="*/ 474648 w 1727185"/>
              <a:gd name="connsiteY75" fmla="*/ 2682268 h 2729893"/>
              <a:gd name="connsiteX76" fmla="*/ 503223 w 1727185"/>
              <a:gd name="connsiteY76" fmla="*/ 2691793 h 2729893"/>
              <a:gd name="connsiteX77" fmla="*/ 550848 w 1727185"/>
              <a:gd name="connsiteY77" fmla="*/ 2701318 h 2729893"/>
              <a:gd name="connsiteX78" fmla="*/ 598473 w 1727185"/>
              <a:gd name="connsiteY78" fmla="*/ 2715606 h 2729893"/>
              <a:gd name="connsiteX79" fmla="*/ 627048 w 1727185"/>
              <a:gd name="connsiteY79" fmla="*/ 2725131 h 2729893"/>
              <a:gd name="connsiteX80" fmla="*/ 641335 w 1727185"/>
              <a:gd name="connsiteY80" fmla="*/ 2729893 h 2729893"/>
              <a:gd name="connsiteX81" fmla="*/ 650860 w 1727185"/>
              <a:gd name="connsiteY81" fmla="*/ 2663218 h 2729893"/>
              <a:gd name="connsiteX82" fmla="*/ 665148 w 1727185"/>
              <a:gd name="connsiteY82" fmla="*/ 2653693 h 2729893"/>
              <a:gd name="connsiteX83" fmla="*/ 693723 w 1727185"/>
              <a:gd name="connsiteY83" fmla="*/ 2644168 h 2729893"/>
              <a:gd name="connsiteX84" fmla="*/ 708010 w 1727185"/>
              <a:gd name="connsiteY84" fmla="*/ 2634643 h 2729893"/>
              <a:gd name="connsiteX85" fmla="*/ 736585 w 1727185"/>
              <a:gd name="connsiteY85" fmla="*/ 2625118 h 2729893"/>
              <a:gd name="connsiteX86" fmla="*/ 769923 w 1727185"/>
              <a:gd name="connsiteY86" fmla="*/ 2610831 h 2729893"/>
              <a:gd name="connsiteX87" fmla="*/ 798498 w 1727185"/>
              <a:gd name="connsiteY87" fmla="*/ 2587018 h 2729893"/>
              <a:gd name="connsiteX88" fmla="*/ 831835 w 1727185"/>
              <a:gd name="connsiteY88" fmla="*/ 2553681 h 2729893"/>
              <a:gd name="connsiteX89" fmla="*/ 893748 w 1727185"/>
              <a:gd name="connsiteY89" fmla="*/ 2534631 h 2729893"/>
              <a:gd name="connsiteX90" fmla="*/ 922323 w 1727185"/>
              <a:gd name="connsiteY90" fmla="*/ 2520343 h 2729893"/>
              <a:gd name="connsiteX91" fmla="*/ 960423 w 1727185"/>
              <a:gd name="connsiteY91" fmla="*/ 2510818 h 2729893"/>
              <a:gd name="connsiteX92" fmla="*/ 974710 w 1727185"/>
              <a:gd name="connsiteY92" fmla="*/ 2506056 h 2729893"/>
              <a:gd name="connsiteX93" fmla="*/ 993760 w 1727185"/>
              <a:gd name="connsiteY93" fmla="*/ 2501293 h 2729893"/>
              <a:gd name="connsiteX94" fmla="*/ 1012810 w 1727185"/>
              <a:gd name="connsiteY94" fmla="*/ 2491768 h 2729893"/>
              <a:gd name="connsiteX95" fmla="*/ 1060435 w 1727185"/>
              <a:gd name="connsiteY95" fmla="*/ 2482243 h 2729893"/>
              <a:gd name="connsiteX96" fmla="*/ 1065198 w 1727185"/>
              <a:gd name="connsiteY96" fmla="*/ 2463193 h 2729893"/>
              <a:gd name="connsiteX97" fmla="*/ 1108060 w 1727185"/>
              <a:gd name="connsiteY97" fmla="*/ 2448906 h 2729893"/>
              <a:gd name="connsiteX98" fmla="*/ 1112823 w 1727185"/>
              <a:gd name="connsiteY98" fmla="*/ 2429856 h 2729893"/>
              <a:gd name="connsiteX99" fmla="*/ 1108060 w 1727185"/>
              <a:gd name="connsiteY99" fmla="*/ 2415568 h 2729893"/>
              <a:gd name="connsiteX100" fmla="*/ 1079485 w 1727185"/>
              <a:gd name="connsiteY100" fmla="*/ 2377468 h 2729893"/>
              <a:gd name="connsiteX101" fmla="*/ 1069960 w 1727185"/>
              <a:gd name="connsiteY101" fmla="*/ 2363181 h 2729893"/>
              <a:gd name="connsiteX102" fmla="*/ 1036623 w 1727185"/>
              <a:gd name="connsiteY102" fmla="*/ 2320318 h 2729893"/>
              <a:gd name="connsiteX103" fmla="*/ 1065198 w 1727185"/>
              <a:gd name="connsiteY103" fmla="*/ 2253643 h 2729893"/>
              <a:gd name="connsiteX104" fmla="*/ 1079485 w 1727185"/>
              <a:gd name="connsiteY104" fmla="*/ 2248881 h 2729893"/>
              <a:gd name="connsiteX105" fmla="*/ 1098535 w 1727185"/>
              <a:gd name="connsiteY105" fmla="*/ 2234593 h 2729893"/>
              <a:gd name="connsiteX106" fmla="*/ 1112823 w 1727185"/>
              <a:gd name="connsiteY106" fmla="*/ 2225068 h 2729893"/>
              <a:gd name="connsiteX107" fmla="*/ 1127110 w 1727185"/>
              <a:gd name="connsiteY107" fmla="*/ 2210781 h 2729893"/>
              <a:gd name="connsiteX108" fmla="*/ 1136635 w 1727185"/>
              <a:gd name="connsiteY108" fmla="*/ 2186968 h 2729893"/>
              <a:gd name="connsiteX109" fmla="*/ 1155685 w 1727185"/>
              <a:gd name="connsiteY109" fmla="*/ 2158393 h 2729893"/>
              <a:gd name="connsiteX110" fmla="*/ 1174735 w 1727185"/>
              <a:gd name="connsiteY110" fmla="*/ 2129818 h 2729893"/>
              <a:gd name="connsiteX111" fmla="*/ 1189023 w 1727185"/>
              <a:gd name="connsiteY111" fmla="*/ 2120293 h 2729893"/>
              <a:gd name="connsiteX112" fmla="*/ 1308085 w 1727185"/>
              <a:gd name="connsiteY112" fmla="*/ 2110768 h 2729893"/>
              <a:gd name="connsiteX113" fmla="*/ 1322373 w 1727185"/>
              <a:gd name="connsiteY113" fmla="*/ 2091718 h 2729893"/>
              <a:gd name="connsiteX114" fmla="*/ 1331898 w 1727185"/>
              <a:gd name="connsiteY114" fmla="*/ 2063143 h 2729893"/>
              <a:gd name="connsiteX115" fmla="*/ 1355710 w 1727185"/>
              <a:gd name="connsiteY115" fmla="*/ 2053618 h 2729893"/>
              <a:gd name="connsiteX116" fmla="*/ 1403335 w 1727185"/>
              <a:gd name="connsiteY116" fmla="*/ 2044093 h 2729893"/>
              <a:gd name="connsiteX117" fmla="*/ 1393810 w 1727185"/>
              <a:gd name="connsiteY117" fmla="*/ 2020281 h 2729893"/>
              <a:gd name="connsiteX118" fmla="*/ 1417623 w 1727185"/>
              <a:gd name="connsiteY118" fmla="*/ 2015518 h 2729893"/>
              <a:gd name="connsiteX119" fmla="*/ 1474773 w 1727185"/>
              <a:gd name="connsiteY119" fmla="*/ 2001231 h 2729893"/>
              <a:gd name="connsiteX120" fmla="*/ 1489060 w 1727185"/>
              <a:gd name="connsiteY120" fmla="*/ 1996468 h 2729893"/>
              <a:gd name="connsiteX121" fmla="*/ 1527160 w 1727185"/>
              <a:gd name="connsiteY121" fmla="*/ 1991706 h 2729893"/>
              <a:gd name="connsiteX122" fmla="*/ 1541448 w 1727185"/>
              <a:gd name="connsiteY122" fmla="*/ 1967893 h 2729893"/>
              <a:gd name="connsiteX123" fmla="*/ 1550973 w 1727185"/>
              <a:gd name="connsiteY123" fmla="*/ 1915506 h 2729893"/>
              <a:gd name="connsiteX124" fmla="*/ 1593835 w 1727185"/>
              <a:gd name="connsiteY124" fmla="*/ 1905981 h 2729893"/>
              <a:gd name="connsiteX125" fmla="*/ 1603360 w 1727185"/>
              <a:gd name="connsiteY125" fmla="*/ 1891693 h 2729893"/>
              <a:gd name="connsiteX126" fmla="*/ 1608123 w 1727185"/>
              <a:gd name="connsiteY126" fmla="*/ 1877406 h 2729893"/>
              <a:gd name="connsiteX127" fmla="*/ 1627173 w 1727185"/>
              <a:gd name="connsiteY127" fmla="*/ 1863118 h 2729893"/>
              <a:gd name="connsiteX128" fmla="*/ 1655748 w 1727185"/>
              <a:gd name="connsiteY128" fmla="*/ 1834543 h 2729893"/>
              <a:gd name="connsiteX129" fmla="*/ 1646223 w 1727185"/>
              <a:gd name="connsiteY129" fmla="*/ 1791681 h 2729893"/>
              <a:gd name="connsiteX130" fmla="*/ 1622410 w 1727185"/>
              <a:gd name="connsiteY130" fmla="*/ 1763106 h 2729893"/>
              <a:gd name="connsiteX131" fmla="*/ 1579548 w 1727185"/>
              <a:gd name="connsiteY131" fmla="*/ 1715481 h 2729893"/>
              <a:gd name="connsiteX132" fmla="*/ 1560498 w 1727185"/>
              <a:gd name="connsiteY132" fmla="*/ 1710718 h 2729893"/>
              <a:gd name="connsiteX133" fmla="*/ 1546210 w 1727185"/>
              <a:gd name="connsiteY133" fmla="*/ 1677381 h 2729893"/>
              <a:gd name="connsiteX134" fmla="*/ 1584310 w 1727185"/>
              <a:gd name="connsiteY134" fmla="*/ 1653568 h 2729893"/>
              <a:gd name="connsiteX135" fmla="*/ 1617648 w 1727185"/>
              <a:gd name="connsiteY135" fmla="*/ 1639281 h 2729893"/>
              <a:gd name="connsiteX136" fmla="*/ 1650985 w 1727185"/>
              <a:gd name="connsiteY136" fmla="*/ 1629756 h 2729893"/>
              <a:gd name="connsiteX137" fmla="*/ 1679560 w 1727185"/>
              <a:gd name="connsiteY137" fmla="*/ 1620231 h 2729893"/>
              <a:gd name="connsiteX138" fmla="*/ 1693848 w 1727185"/>
              <a:gd name="connsiteY138" fmla="*/ 1601181 h 2729893"/>
              <a:gd name="connsiteX139" fmla="*/ 1703373 w 1727185"/>
              <a:gd name="connsiteY139" fmla="*/ 1586893 h 2729893"/>
              <a:gd name="connsiteX140" fmla="*/ 1698610 w 1727185"/>
              <a:gd name="connsiteY140" fmla="*/ 1544031 h 2729893"/>
              <a:gd name="connsiteX141" fmla="*/ 1684323 w 1727185"/>
              <a:gd name="connsiteY141" fmla="*/ 1524981 h 2729893"/>
              <a:gd name="connsiteX142" fmla="*/ 1679560 w 1727185"/>
              <a:gd name="connsiteY142" fmla="*/ 1505931 h 2729893"/>
              <a:gd name="connsiteX143" fmla="*/ 1670035 w 1727185"/>
              <a:gd name="connsiteY143" fmla="*/ 1477356 h 2729893"/>
              <a:gd name="connsiteX144" fmla="*/ 1674798 w 1727185"/>
              <a:gd name="connsiteY144" fmla="*/ 1410681 h 2729893"/>
              <a:gd name="connsiteX145" fmla="*/ 1679560 w 1727185"/>
              <a:gd name="connsiteY145" fmla="*/ 1372581 h 2729893"/>
              <a:gd name="connsiteX146" fmla="*/ 1698610 w 1727185"/>
              <a:gd name="connsiteY146" fmla="*/ 1353531 h 2729893"/>
              <a:gd name="connsiteX147" fmla="*/ 1708135 w 1727185"/>
              <a:gd name="connsiteY147" fmla="*/ 1329718 h 2729893"/>
              <a:gd name="connsiteX148" fmla="*/ 1712898 w 1727185"/>
              <a:gd name="connsiteY148" fmla="*/ 1315431 h 2729893"/>
              <a:gd name="connsiteX149" fmla="*/ 1727185 w 1727185"/>
              <a:gd name="connsiteY149" fmla="*/ 1286856 h 2729893"/>
              <a:gd name="connsiteX150" fmla="*/ 1717660 w 1727185"/>
              <a:gd name="connsiteY150" fmla="*/ 1196368 h 2729893"/>
              <a:gd name="connsiteX151" fmla="*/ 1679560 w 1727185"/>
              <a:gd name="connsiteY151" fmla="*/ 1158268 h 2729893"/>
              <a:gd name="connsiteX152" fmla="*/ 1665273 w 1727185"/>
              <a:gd name="connsiteY152" fmla="*/ 1143981 h 2729893"/>
              <a:gd name="connsiteX153" fmla="*/ 1650985 w 1727185"/>
              <a:gd name="connsiteY153" fmla="*/ 1129693 h 2729893"/>
              <a:gd name="connsiteX154" fmla="*/ 1631935 w 1727185"/>
              <a:gd name="connsiteY154" fmla="*/ 1120168 h 2729893"/>
              <a:gd name="connsiteX155" fmla="*/ 1612885 w 1727185"/>
              <a:gd name="connsiteY155" fmla="*/ 1101118 h 2729893"/>
              <a:gd name="connsiteX156" fmla="*/ 1598598 w 1727185"/>
              <a:gd name="connsiteY156" fmla="*/ 1096356 h 2729893"/>
              <a:gd name="connsiteX157" fmla="*/ 1579548 w 1727185"/>
              <a:gd name="connsiteY157" fmla="*/ 1086831 h 2729893"/>
              <a:gd name="connsiteX158" fmla="*/ 1546210 w 1727185"/>
              <a:gd name="connsiteY158" fmla="*/ 1077306 h 2729893"/>
              <a:gd name="connsiteX159" fmla="*/ 1527160 w 1727185"/>
              <a:gd name="connsiteY159" fmla="*/ 1067781 h 2729893"/>
              <a:gd name="connsiteX160" fmla="*/ 1498585 w 1727185"/>
              <a:gd name="connsiteY160" fmla="*/ 1063018 h 2729893"/>
              <a:gd name="connsiteX161" fmla="*/ 1479535 w 1727185"/>
              <a:gd name="connsiteY161" fmla="*/ 1029681 h 2729893"/>
              <a:gd name="connsiteX162" fmla="*/ 1465248 w 1727185"/>
              <a:gd name="connsiteY162" fmla="*/ 986818 h 2729893"/>
              <a:gd name="connsiteX163" fmla="*/ 1455723 w 1727185"/>
              <a:gd name="connsiteY163" fmla="*/ 967768 h 2729893"/>
              <a:gd name="connsiteX164" fmla="*/ 1450960 w 1727185"/>
              <a:gd name="connsiteY164" fmla="*/ 953481 h 2729893"/>
              <a:gd name="connsiteX165" fmla="*/ 1441435 w 1727185"/>
              <a:gd name="connsiteY165" fmla="*/ 929668 h 2729893"/>
              <a:gd name="connsiteX166" fmla="*/ 1450960 w 1727185"/>
              <a:gd name="connsiteY166" fmla="*/ 867756 h 2729893"/>
              <a:gd name="connsiteX167" fmla="*/ 1460485 w 1727185"/>
              <a:gd name="connsiteY167" fmla="*/ 853468 h 2729893"/>
              <a:gd name="connsiteX168" fmla="*/ 1465248 w 1727185"/>
              <a:gd name="connsiteY168" fmla="*/ 839181 h 2729893"/>
              <a:gd name="connsiteX169" fmla="*/ 1498585 w 1727185"/>
              <a:gd name="connsiteY169" fmla="*/ 786793 h 2729893"/>
              <a:gd name="connsiteX170" fmla="*/ 1517635 w 1727185"/>
              <a:gd name="connsiteY170" fmla="*/ 739168 h 2729893"/>
              <a:gd name="connsiteX171" fmla="*/ 1527160 w 1727185"/>
              <a:gd name="connsiteY171" fmla="*/ 715356 h 2729893"/>
              <a:gd name="connsiteX172" fmla="*/ 1541448 w 1727185"/>
              <a:gd name="connsiteY172" fmla="*/ 701068 h 2729893"/>
              <a:gd name="connsiteX173" fmla="*/ 1560498 w 1727185"/>
              <a:gd name="connsiteY173" fmla="*/ 686781 h 2729893"/>
              <a:gd name="connsiteX174" fmla="*/ 1589073 w 1727185"/>
              <a:gd name="connsiteY174" fmla="*/ 643918 h 2729893"/>
              <a:gd name="connsiteX175" fmla="*/ 1598598 w 1727185"/>
              <a:gd name="connsiteY175" fmla="*/ 615343 h 2729893"/>
              <a:gd name="connsiteX176" fmla="*/ 1617648 w 1727185"/>
              <a:gd name="connsiteY176" fmla="*/ 586768 h 2729893"/>
              <a:gd name="connsiteX177" fmla="*/ 1612885 w 1727185"/>
              <a:gd name="connsiteY177" fmla="*/ 491518 h 2729893"/>
              <a:gd name="connsiteX178" fmla="*/ 1584310 w 1727185"/>
              <a:gd name="connsiteY178" fmla="*/ 467706 h 2729893"/>
              <a:gd name="connsiteX179" fmla="*/ 1570023 w 1727185"/>
              <a:gd name="connsiteY179" fmla="*/ 462943 h 2729893"/>
              <a:gd name="connsiteX180" fmla="*/ 1536685 w 1727185"/>
              <a:gd name="connsiteY180" fmla="*/ 448656 h 2729893"/>
              <a:gd name="connsiteX181" fmla="*/ 1531923 w 1727185"/>
              <a:gd name="connsiteY181" fmla="*/ 429606 h 2729893"/>
              <a:gd name="connsiteX182" fmla="*/ 1527160 w 1727185"/>
              <a:gd name="connsiteY182" fmla="*/ 343881 h 2729893"/>
              <a:gd name="connsiteX183" fmla="*/ 1512873 w 1727185"/>
              <a:gd name="connsiteY183" fmla="*/ 324831 h 2729893"/>
              <a:gd name="connsiteX184" fmla="*/ 1503348 w 1727185"/>
              <a:gd name="connsiteY184" fmla="*/ 310543 h 2729893"/>
              <a:gd name="connsiteX185" fmla="*/ 1484298 w 1727185"/>
              <a:gd name="connsiteY185" fmla="*/ 305781 h 2729893"/>
              <a:gd name="connsiteX186" fmla="*/ 1455723 w 1727185"/>
              <a:gd name="connsiteY186" fmla="*/ 296256 h 2729893"/>
              <a:gd name="connsiteX187" fmla="*/ 1479535 w 1727185"/>
              <a:gd name="connsiteY187" fmla="*/ 272443 h 2729893"/>
              <a:gd name="connsiteX188" fmla="*/ 1498585 w 1727185"/>
              <a:gd name="connsiteY188" fmla="*/ 234343 h 2729893"/>
              <a:gd name="connsiteX189" fmla="*/ 1512873 w 1727185"/>
              <a:gd name="connsiteY189" fmla="*/ 162906 h 2729893"/>
              <a:gd name="connsiteX190" fmla="*/ 1517635 w 1727185"/>
              <a:gd name="connsiteY190" fmla="*/ 139093 h 2729893"/>
              <a:gd name="connsiteX191" fmla="*/ 1522398 w 1727185"/>
              <a:gd name="connsiteY191" fmla="*/ 124806 h 2729893"/>
              <a:gd name="connsiteX192" fmla="*/ 1527160 w 1727185"/>
              <a:gd name="connsiteY192" fmla="*/ 105756 h 2729893"/>
              <a:gd name="connsiteX193" fmla="*/ 1546210 w 1727185"/>
              <a:gd name="connsiteY193" fmla="*/ 77181 h 2729893"/>
              <a:gd name="connsiteX194" fmla="*/ 1555735 w 1727185"/>
              <a:gd name="connsiteY194" fmla="*/ 62893 h 2729893"/>
              <a:gd name="connsiteX195" fmla="*/ 1536685 w 1727185"/>
              <a:gd name="connsiteY195" fmla="*/ 20031 h 2729893"/>
              <a:gd name="connsiteX0" fmla="*/ 1536685 w 1727185"/>
              <a:gd name="connsiteY0" fmla="*/ 20031 h 2729893"/>
              <a:gd name="connsiteX1" fmla="*/ 1484298 w 1727185"/>
              <a:gd name="connsiteY1" fmla="*/ 8125 h 2729893"/>
              <a:gd name="connsiteX2" fmla="*/ 1443816 w 1727185"/>
              <a:gd name="connsiteY2" fmla="*/ 3361 h 2729893"/>
              <a:gd name="connsiteX3" fmla="*/ 1336660 w 1727185"/>
              <a:gd name="connsiteY3" fmla="*/ 67656 h 2729893"/>
              <a:gd name="connsiteX4" fmla="*/ 1286654 w 1727185"/>
              <a:gd name="connsiteY4" fmla="*/ 122425 h 2729893"/>
              <a:gd name="connsiteX5" fmla="*/ 1219979 w 1727185"/>
              <a:gd name="connsiteY5" fmla="*/ 124805 h 2729893"/>
              <a:gd name="connsiteX6" fmla="*/ 1200929 w 1727185"/>
              <a:gd name="connsiteY6" fmla="*/ 146238 h 2729893"/>
              <a:gd name="connsiteX7" fmla="*/ 1136635 w 1727185"/>
              <a:gd name="connsiteY7" fmla="*/ 165288 h 2729893"/>
              <a:gd name="connsiteX8" fmla="*/ 1084248 w 1727185"/>
              <a:gd name="connsiteY8" fmla="*/ 243868 h 2729893"/>
              <a:gd name="connsiteX9" fmla="*/ 1058054 w 1727185"/>
              <a:gd name="connsiteY9" fmla="*/ 296256 h 2729893"/>
              <a:gd name="connsiteX10" fmla="*/ 965185 w 1727185"/>
              <a:gd name="connsiteY10" fmla="*/ 267681 h 2729893"/>
              <a:gd name="connsiteX11" fmla="*/ 908035 w 1727185"/>
              <a:gd name="connsiteY11" fmla="*/ 310543 h 2729893"/>
              <a:gd name="connsiteX12" fmla="*/ 884223 w 1727185"/>
              <a:gd name="connsiteY12" fmla="*/ 405793 h 2729893"/>
              <a:gd name="connsiteX13" fmla="*/ 853266 w 1727185"/>
              <a:gd name="connsiteY13" fmla="*/ 489137 h 2729893"/>
              <a:gd name="connsiteX14" fmla="*/ 767542 w 1727185"/>
              <a:gd name="connsiteY14" fmla="*/ 470086 h 2729893"/>
              <a:gd name="connsiteX15" fmla="*/ 715154 w 1727185"/>
              <a:gd name="connsiteY15" fmla="*/ 484375 h 2729893"/>
              <a:gd name="connsiteX16" fmla="*/ 679435 w 1727185"/>
              <a:gd name="connsiteY16" fmla="*/ 524857 h 2729893"/>
              <a:gd name="connsiteX17" fmla="*/ 631810 w 1727185"/>
              <a:gd name="connsiteY17" fmla="*/ 529619 h 2729893"/>
              <a:gd name="connsiteX18" fmla="*/ 629428 w 1727185"/>
              <a:gd name="connsiteY18" fmla="*/ 562956 h 2729893"/>
              <a:gd name="connsiteX19" fmla="*/ 593710 w 1727185"/>
              <a:gd name="connsiteY19" fmla="*/ 577244 h 2729893"/>
              <a:gd name="connsiteX20" fmla="*/ 579423 w 1727185"/>
              <a:gd name="connsiteY20" fmla="*/ 624868 h 2729893"/>
              <a:gd name="connsiteX21" fmla="*/ 562754 w 1727185"/>
              <a:gd name="connsiteY21" fmla="*/ 667731 h 2729893"/>
              <a:gd name="connsiteX22" fmla="*/ 512748 w 1727185"/>
              <a:gd name="connsiteY22" fmla="*/ 686781 h 2729893"/>
              <a:gd name="connsiteX23" fmla="*/ 534179 w 1727185"/>
              <a:gd name="connsiteY23" fmla="*/ 729643 h 2729893"/>
              <a:gd name="connsiteX24" fmla="*/ 569898 w 1727185"/>
              <a:gd name="connsiteY24" fmla="*/ 751075 h 2729893"/>
              <a:gd name="connsiteX25" fmla="*/ 593710 w 1727185"/>
              <a:gd name="connsiteY25" fmla="*/ 746313 h 2729893"/>
              <a:gd name="connsiteX26" fmla="*/ 615141 w 1727185"/>
              <a:gd name="connsiteY26" fmla="*/ 782031 h 2729893"/>
              <a:gd name="connsiteX27" fmla="*/ 603235 w 1727185"/>
              <a:gd name="connsiteY27" fmla="*/ 839181 h 2729893"/>
              <a:gd name="connsiteX28" fmla="*/ 634192 w 1727185"/>
              <a:gd name="connsiteY28" fmla="*/ 874900 h 2729893"/>
              <a:gd name="connsiteX29" fmla="*/ 586566 w 1727185"/>
              <a:gd name="connsiteY29" fmla="*/ 901094 h 2729893"/>
              <a:gd name="connsiteX30" fmla="*/ 565135 w 1727185"/>
              <a:gd name="connsiteY30" fmla="*/ 889186 h 2729893"/>
              <a:gd name="connsiteX31" fmla="*/ 565135 w 1727185"/>
              <a:gd name="connsiteY31" fmla="*/ 958243 h 2729893"/>
              <a:gd name="connsiteX32" fmla="*/ 507985 w 1727185"/>
              <a:gd name="connsiteY32" fmla="*/ 1005868 h 2729893"/>
              <a:gd name="connsiteX33" fmla="*/ 474648 w 1727185"/>
              <a:gd name="connsiteY33" fmla="*/ 986818 h 2729893"/>
              <a:gd name="connsiteX34" fmla="*/ 460360 w 1727185"/>
              <a:gd name="connsiteY34" fmla="*/ 1015393 h 2729893"/>
              <a:gd name="connsiteX35" fmla="*/ 486554 w 1727185"/>
              <a:gd name="connsiteY35" fmla="*/ 1053492 h 2729893"/>
              <a:gd name="connsiteX36" fmla="*/ 488935 w 1727185"/>
              <a:gd name="connsiteY36" fmla="*/ 1155887 h 2729893"/>
              <a:gd name="connsiteX37" fmla="*/ 450835 w 1727185"/>
              <a:gd name="connsiteY37" fmla="*/ 1215418 h 2729893"/>
              <a:gd name="connsiteX38" fmla="*/ 398447 w 1727185"/>
              <a:gd name="connsiteY38" fmla="*/ 1205893 h 2729893"/>
              <a:gd name="connsiteX39" fmla="*/ 384160 w 1727185"/>
              <a:gd name="connsiteY39" fmla="*/ 1258281 h 2729893"/>
              <a:gd name="connsiteX40" fmla="*/ 365111 w 1727185"/>
              <a:gd name="connsiteY40" fmla="*/ 1341624 h 2729893"/>
              <a:gd name="connsiteX41" fmla="*/ 288910 w 1727185"/>
              <a:gd name="connsiteY41" fmla="*/ 1401156 h 2729893"/>
              <a:gd name="connsiteX42" fmla="*/ 241285 w 1727185"/>
              <a:gd name="connsiteY42" fmla="*/ 1453543 h 2729893"/>
              <a:gd name="connsiteX43" fmla="*/ 207948 w 1727185"/>
              <a:gd name="connsiteY43" fmla="*/ 1496406 h 2729893"/>
              <a:gd name="connsiteX44" fmla="*/ 174610 w 1727185"/>
              <a:gd name="connsiteY44" fmla="*/ 1536886 h 2729893"/>
              <a:gd name="connsiteX45" fmla="*/ 110317 w 1727185"/>
              <a:gd name="connsiteY45" fmla="*/ 1591655 h 2729893"/>
              <a:gd name="connsiteX46" fmla="*/ 107935 w 1727185"/>
              <a:gd name="connsiteY46" fmla="*/ 1636899 h 2729893"/>
              <a:gd name="connsiteX47" fmla="*/ 69835 w 1727185"/>
              <a:gd name="connsiteY47" fmla="*/ 1677381 h 2729893"/>
              <a:gd name="connsiteX48" fmla="*/ 43642 w 1727185"/>
              <a:gd name="connsiteY48" fmla="*/ 1720243 h 2729893"/>
              <a:gd name="connsiteX49" fmla="*/ 34116 w 1727185"/>
              <a:gd name="connsiteY49" fmla="*/ 1763107 h 2729893"/>
              <a:gd name="connsiteX50" fmla="*/ 57929 w 1727185"/>
              <a:gd name="connsiteY50" fmla="*/ 1836925 h 2729893"/>
              <a:gd name="connsiteX51" fmla="*/ 36498 w 1727185"/>
              <a:gd name="connsiteY51" fmla="*/ 1894075 h 2729893"/>
              <a:gd name="connsiteX52" fmla="*/ 60310 w 1727185"/>
              <a:gd name="connsiteY52" fmla="*/ 1967893 h 2729893"/>
              <a:gd name="connsiteX53" fmla="*/ 779 w 1727185"/>
              <a:gd name="connsiteY53" fmla="*/ 1979799 h 2729893"/>
              <a:gd name="connsiteX54" fmla="*/ 26974 w 1727185"/>
              <a:gd name="connsiteY54" fmla="*/ 2094101 h 2729893"/>
              <a:gd name="connsiteX55" fmla="*/ 36499 w 1727185"/>
              <a:gd name="connsiteY55" fmla="*/ 2177444 h 2729893"/>
              <a:gd name="connsiteX56" fmla="*/ 46023 w 1727185"/>
              <a:gd name="connsiteY56" fmla="*/ 2277456 h 2729893"/>
              <a:gd name="connsiteX57" fmla="*/ 65073 w 1727185"/>
              <a:gd name="connsiteY57" fmla="*/ 2301268 h 2729893"/>
              <a:gd name="connsiteX58" fmla="*/ 103173 w 1727185"/>
              <a:gd name="connsiteY58" fmla="*/ 2329843 h 2729893"/>
              <a:gd name="connsiteX59" fmla="*/ 155560 w 1727185"/>
              <a:gd name="connsiteY59" fmla="*/ 2391756 h 2729893"/>
              <a:gd name="connsiteX60" fmla="*/ 169848 w 1727185"/>
              <a:gd name="connsiteY60" fmla="*/ 2425093 h 2729893"/>
              <a:gd name="connsiteX61" fmla="*/ 174610 w 1727185"/>
              <a:gd name="connsiteY61" fmla="*/ 2448906 h 2729893"/>
              <a:gd name="connsiteX62" fmla="*/ 188898 w 1727185"/>
              <a:gd name="connsiteY62" fmla="*/ 2467956 h 2729893"/>
              <a:gd name="connsiteX63" fmla="*/ 193660 w 1727185"/>
              <a:gd name="connsiteY63" fmla="*/ 2482243 h 2729893"/>
              <a:gd name="connsiteX64" fmla="*/ 203185 w 1727185"/>
              <a:gd name="connsiteY64" fmla="*/ 2501293 h 2729893"/>
              <a:gd name="connsiteX65" fmla="*/ 207948 w 1727185"/>
              <a:gd name="connsiteY65" fmla="*/ 2525106 h 2729893"/>
              <a:gd name="connsiteX66" fmla="*/ 231760 w 1727185"/>
              <a:gd name="connsiteY66" fmla="*/ 2567968 h 2729893"/>
              <a:gd name="connsiteX67" fmla="*/ 236523 w 1727185"/>
              <a:gd name="connsiteY67" fmla="*/ 2582256 h 2729893"/>
              <a:gd name="connsiteX68" fmla="*/ 260335 w 1727185"/>
              <a:gd name="connsiteY68" fmla="*/ 2606068 h 2729893"/>
              <a:gd name="connsiteX69" fmla="*/ 269860 w 1727185"/>
              <a:gd name="connsiteY69" fmla="*/ 2620356 h 2729893"/>
              <a:gd name="connsiteX70" fmla="*/ 298435 w 1727185"/>
              <a:gd name="connsiteY70" fmla="*/ 2625118 h 2729893"/>
              <a:gd name="connsiteX71" fmla="*/ 393685 w 1727185"/>
              <a:gd name="connsiteY71" fmla="*/ 2653693 h 2729893"/>
              <a:gd name="connsiteX72" fmla="*/ 393685 w 1727185"/>
              <a:gd name="connsiteY72" fmla="*/ 2653693 h 2729893"/>
              <a:gd name="connsiteX73" fmla="*/ 450835 w 1727185"/>
              <a:gd name="connsiteY73" fmla="*/ 2672743 h 2729893"/>
              <a:gd name="connsiteX74" fmla="*/ 474648 w 1727185"/>
              <a:gd name="connsiteY74" fmla="*/ 2682268 h 2729893"/>
              <a:gd name="connsiteX75" fmla="*/ 503223 w 1727185"/>
              <a:gd name="connsiteY75" fmla="*/ 2691793 h 2729893"/>
              <a:gd name="connsiteX76" fmla="*/ 550848 w 1727185"/>
              <a:gd name="connsiteY76" fmla="*/ 2701318 h 2729893"/>
              <a:gd name="connsiteX77" fmla="*/ 598473 w 1727185"/>
              <a:gd name="connsiteY77" fmla="*/ 2715606 h 2729893"/>
              <a:gd name="connsiteX78" fmla="*/ 627048 w 1727185"/>
              <a:gd name="connsiteY78" fmla="*/ 2725131 h 2729893"/>
              <a:gd name="connsiteX79" fmla="*/ 641335 w 1727185"/>
              <a:gd name="connsiteY79" fmla="*/ 2729893 h 2729893"/>
              <a:gd name="connsiteX80" fmla="*/ 650860 w 1727185"/>
              <a:gd name="connsiteY80" fmla="*/ 2663218 h 2729893"/>
              <a:gd name="connsiteX81" fmla="*/ 665148 w 1727185"/>
              <a:gd name="connsiteY81" fmla="*/ 2653693 h 2729893"/>
              <a:gd name="connsiteX82" fmla="*/ 693723 w 1727185"/>
              <a:gd name="connsiteY82" fmla="*/ 2644168 h 2729893"/>
              <a:gd name="connsiteX83" fmla="*/ 708010 w 1727185"/>
              <a:gd name="connsiteY83" fmla="*/ 2634643 h 2729893"/>
              <a:gd name="connsiteX84" fmla="*/ 736585 w 1727185"/>
              <a:gd name="connsiteY84" fmla="*/ 2625118 h 2729893"/>
              <a:gd name="connsiteX85" fmla="*/ 769923 w 1727185"/>
              <a:gd name="connsiteY85" fmla="*/ 2610831 h 2729893"/>
              <a:gd name="connsiteX86" fmla="*/ 798498 w 1727185"/>
              <a:gd name="connsiteY86" fmla="*/ 2587018 h 2729893"/>
              <a:gd name="connsiteX87" fmla="*/ 831835 w 1727185"/>
              <a:gd name="connsiteY87" fmla="*/ 2553681 h 2729893"/>
              <a:gd name="connsiteX88" fmla="*/ 893748 w 1727185"/>
              <a:gd name="connsiteY88" fmla="*/ 2534631 h 2729893"/>
              <a:gd name="connsiteX89" fmla="*/ 922323 w 1727185"/>
              <a:gd name="connsiteY89" fmla="*/ 2520343 h 2729893"/>
              <a:gd name="connsiteX90" fmla="*/ 960423 w 1727185"/>
              <a:gd name="connsiteY90" fmla="*/ 2510818 h 2729893"/>
              <a:gd name="connsiteX91" fmla="*/ 974710 w 1727185"/>
              <a:gd name="connsiteY91" fmla="*/ 2506056 h 2729893"/>
              <a:gd name="connsiteX92" fmla="*/ 993760 w 1727185"/>
              <a:gd name="connsiteY92" fmla="*/ 2501293 h 2729893"/>
              <a:gd name="connsiteX93" fmla="*/ 1012810 w 1727185"/>
              <a:gd name="connsiteY93" fmla="*/ 2491768 h 2729893"/>
              <a:gd name="connsiteX94" fmla="*/ 1060435 w 1727185"/>
              <a:gd name="connsiteY94" fmla="*/ 2482243 h 2729893"/>
              <a:gd name="connsiteX95" fmla="*/ 1065198 w 1727185"/>
              <a:gd name="connsiteY95" fmla="*/ 2463193 h 2729893"/>
              <a:gd name="connsiteX96" fmla="*/ 1108060 w 1727185"/>
              <a:gd name="connsiteY96" fmla="*/ 2448906 h 2729893"/>
              <a:gd name="connsiteX97" fmla="*/ 1112823 w 1727185"/>
              <a:gd name="connsiteY97" fmla="*/ 2429856 h 2729893"/>
              <a:gd name="connsiteX98" fmla="*/ 1108060 w 1727185"/>
              <a:gd name="connsiteY98" fmla="*/ 2415568 h 2729893"/>
              <a:gd name="connsiteX99" fmla="*/ 1079485 w 1727185"/>
              <a:gd name="connsiteY99" fmla="*/ 2377468 h 2729893"/>
              <a:gd name="connsiteX100" fmla="*/ 1069960 w 1727185"/>
              <a:gd name="connsiteY100" fmla="*/ 2363181 h 2729893"/>
              <a:gd name="connsiteX101" fmla="*/ 1036623 w 1727185"/>
              <a:gd name="connsiteY101" fmla="*/ 2320318 h 2729893"/>
              <a:gd name="connsiteX102" fmla="*/ 1065198 w 1727185"/>
              <a:gd name="connsiteY102" fmla="*/ 2253643 h 2729893"/>
              <a:gd name="connsiteX103" fmla="*/ 1079485 w 1727185"/>
              <a:gd name="connsiteY103" fmla="*/ 2248881 h 2729893"/>
              <a:gd name="connsiteX104" fmla="*/ 1098535 w 1727185"/>
              <a:gd name="connsiteY104" fmla="*/ 2234593 h 2729893"/>
              <a:gd name="connsiteX105" fmla="*/ 1112823 w 1727185"/>
              <a:gd name="connsiteY105" fmla="*/ 2225068 h 2729893"/>
              <a:gd name="connsiteX106" fmla="*/ 1127110 w 1727185"/>
              <a:gd name="connsiteY106" fmla="*/ 2210781 h 2729893"/>
              <a:gd name="connsiteX107" fmla="*/ 1136635 w 1727185"/>
              <a:gd name="connsiteY107" fmla="*/ 2186968 h 2729893"/>
              <a:gd name="connsiteX108" fmla="*/ 1155685 w 1727185"/>
              <a:gd name="connsiteY108" fmla="*/ 2158393 h 2729893"/>
              <a:gd name="connsiteX109" fmla="*/ 1174735 w 1727185"/>
              <a:gd name="connsiteY109" fmla="*/ 2129818 h 2729893"/>
              <a:gd name="connsiteX110" fmla="*/ 1189023 w 1727185"/>
              <a:gd name="connsiteY110" fmla="*/ 2120293 h 2729893"/>
              <a:gd name="connsiteX111" fmla="*/ 1308085 w 1727185"/>
              <a:gd name="connsiteY111" fmla="*/ 2110768 h 2729893"/>
              <a:gd name="connsiteX112" fmla="*/ 1322373 w 1727185"/>
              <a:gd name="connsiteY112" fmla="*/ 2091718 h 2729893"/>
              <a:gd name="connsiteX113" fmla="*/ 1331898 w 1727185"/>
              <a:gd name="connsiteY113" fmla="*/ 2063143 h 2729893"/>
              <a:gd name="connsiteX114" fmla="*/ 1355710 w 1727185"/>
              <a:gd name="connsiteY114" fmla="*/ 2053618 h 2729893"/>
              <a:gd name="connsiteX115" fmla="*/ 1403335 w 1727185"/>
              <a:gd name="connsiteY115" fmla="*/ 2044093 h 2729893"/>
              <a:gd name="connsiteX116" fmla="*/ 1393810 w 1727185"/>
              <a:gd name="connsiteY116" fmla="*/ 2020281 h 2729893"/>
              <a:gd name="connsiteX117" fmla="*/ 1417623 w 1727185"/>
              <a:gd name="connsiteY117" fmla="*/ 2015518 h 2729893"/>
              <a:gd name="connsiteX118" fmla="*/ 1474773 w 1727185"/>
              <a:gd name="connsiteY118" fmla="*/ 2001231 h 2729893"/>
              <a:gd name="connsiteX119" fmla="*/ 1489060 w 1727185"/>
              <a:gd name="connsiteY119" fmla="*/ 1996468 h 2729893"/>
              <a:gd name="connsiteX120" fmla="*/ 1527160 w 1727185"/>
              <a:gd name="connsiteY120" fmla="*/ 1991706 h 2729893"/>
              <a:gd name="connsiteX121" fmla="*/ 1541448 w 1727185"/>
              <a:gd name="connsiteY121" fmla="*/ 1967893 h 2729893"/>
              <a:gd name="connsiteX122" fmla="*/ 1550973 w 1727185"/>
              <a:gd name="connsiteY122" fmla="*/ 1915506 h 2729893"/>
              <a:gd name="connsiteX123" fmla="*/ 1593835 w 1727185"/>
              <a:gd name="connsiteY123" fmla="*/ 1905981 h 2729893"/>
              <a:gd name="connsiteX124" fmla="*/ 1603360 w 1727185"/>
              <a:gd name="connsiteY124" fmla="*/ 1891693 h 2729893"/>
              <a:gd name="connsiteX125" fmla="*/ 1608123 w 1727185"/>
              <a:gd name="connsiteY125" fmla="*/ 1877406 h 2729893"/>
              <a:gd name="connsiteX126" fmla="*/ 1627173 w 1727185"/>
              <a:gd name="connsiteY126" fmla="*/ 1863118 h 2729893"/>
              <a:gd name="connsiteX127" fmla="*/ 1655748 w 1727185"/>
              <a:gd name="connsiteY127" fmla="*/ 1834543 h 2729893"/>
              <a:gd name="connsiteX128" fmla="*/ 1646223 w 1727185"/>
              <a:gd name="connsiteY128" fmla="*/ 1791681 h 2729893"/>
              <a:gd name="connsiteX129" fmla="*/ 1622410 w 1727185"/>
              <a:gd name="connsiteY129" fmla="*/ 1763106 h 2729893"/>
              <a:gd name="connsiteX130" fmla="*/ 1579548 w 1727185"/>
              <a:gd name="connsiteY130" fmla="*/ 1715481 h 2729893"/>
              <a:gd name="connsiteX131" fmla="*/ 1560498 w 1727185"/>
              <a:gd name="connsiteY131" fmla="*/ 1710718 h 2729893"/>
              <a:gd name="connsiteX132" fmla="*/ 1546210 w 1727185"/>
              <a:gd name="connsiteY132" fmla="*/ 1677381 h 2729893"/>
              <a:gd name="connsiteX133" fmla="*/ 1584310 w 1727185"/>
              <a:gd name="connsiteY133" fmla="*/ 1653568 h 2729893"/>
              <a:gd name="connsiteX134" fmla="*/ 1617648 w 1727185"/>
              <a:gd name="connsiteY134" fmla="*/ 1639281 h 2729893"/>
              <a:gd name="connsiteX135" fmla="*/ 1650985 w 1727185"/>
              <a:gd name="connsiteY135" fmla="*/ 1629756 h 2729893"/>
              <a:gd name="connsiteX136" fmla="*/ 1679560 w 1727185"/>
              <a:gd name="connsiteY136" fmla="*/ 1620231 h 2729893"/>
              <a:gd name="connsiteX137" fmla="*/ 1693848 w 1727185"/>
              <a:gd name="connsiteY137" fmla="*/ 1601181 h 2729893"/>
              <a:gd name="connsiteX138" fmla="*/ 1703373 w 1727185"/>
              <a:gd name="connsiteY138" fmla="*/ 1586893 h 2729893"/>
              <a:gd name="connsiteX139" fmla="*/ 1698610 w 1727185"/>
              <a:gd name="connsiteY139" fmla="*/ 1544031 h 2729893"/>
              <a:gd name="connsiteX140" fmla="*/ 1684323 w 1727185"/>
              <a:gd name="connsiteY140" fmla="*/ 1524981 h 2729893"/>
              <a:gd name="connsiteX141" fmla="*/ 1679560 w 1727185"/>
              <a:gd name="connsiteY141" fmla="*/ 1505931 h 2729893"/>
              <a:gd name="connsiteX142" fmla="*/ 1670035 w 1727185"/>
              <a:gd name="connsiteY142" fmla="*/ 1477356 h 2729893"/>
              <a:gd name="connsiteX143" fmla="*/ 1674798 w 1727185"/>
              <a:gd name="connsiteY143" fmla="*/ 1410681 h 2729893"/>
              <a:gd name="connsiteX144" fmla="*/ 1679560 w 1727185"/>
              <a:gd name="connsiteY144" fmla="*/ 1372581 h 2729893"/>
              <a:gd name="connsiteX145" fmla="*/ 1698610 w 1727185"/>
              <a:gd name="connsiteY145" fmla="*/ 1353531 h 2729893"/>
              <a:gd name="connsiteX146" fmla="*/ 1708135 w 1727185"/>
              <a:gd name="connsiteY146" fmla="*/ 1329718 h 2729893"/>
              <a:gd name="connsiteX147" fmla="*/ 1712898 w 1727185"/>
              <a:gd name="connsiteY147" fmla="*/ 1315431 h 2729893"/>
              <a:gd name="connsiteX148" fmla="*/ 1727185 w 1727185"/>
              <a:gd name="connsiteY148" fmla="*/ 1286856 h 2729893"/>
              <a:gd name="connsiteX149" fmla="*/ 1717660 w 1727185"/>
              <a:gd name="connsiteY149" fmla="*/ 1196368 h 2729893"/>
              <a:gd name="connsiteX150" fmla="*/ 1679560 w 1727185"/>
              <a:gd name="connsiteY150" fmla="*/ 1158268 h 2729893"/>
              <a:gd name="connsiteX151" fmla="*/ 1665273 w 1727185"/>
              <a:gd name="connsiteY151" fmla="*/ 1143981 h 2729893"/>
              <a:gd name="connsiteX152" fmla="*/ 1650985 w 1727185"/>
              <a:gd name="connsiteY152" fmla="*/ 1129693 h 2729893"/>
              <a:gd name="connsiteX153" fmla="*/ 1631935 w 1727185"/>
              <a:gd name="connsiteY153" fmla="*/ 1120168 h 2729893"/>
              <a:gd name="connsiteX154" fmla="*/ 1612885 w 1727185"/>
              <a:gd name="connsiteY154" fmla="*/ 1101118 h 2729893"/>
              <a:gd name="connsiteX155" fmla="*/ 1598598 w 1727185"/>
              <a:gd name="connsiteY155" fmla="*/ 1096356 h 2729893"/>
              <a:gd name="connsiteX156" fmla="*/ 1579548 w 1727185"/>
              <a:gd name="connsiteY156" fmla="*/ 1086831 h 2729893"/>
              <a:gd name="connsiteX157" fmla="*/ 1546210 w 1727185"/>
              <a:gd name="connsiteY157" fmla="*/ 1077306 h 2729893"/>
              <a:gd name="connsiteX158" fmla="*/ 1527160 w 1727185"/>
              <a:gd name="connsiteY158" fmla="*/ 1067781 h 2729893"/>
              <a:gd name="connsiteX159" fmla="*/ 1498585 w 1727185"/>
              <a:gd name="connsiteY159" fmla="*/ 1063018 h 2729893"/>
              <a:gd name="connsiteX160" fmla="*/ 1479535 w 1727185"/>
              <a:gd name="connsiteY160" fmla="*/ 1029681 h 2729893"/>
              <a:gd name="connsiteX161" fmla="*/ 1465248 w 1727185"/>
              <a:gd name="connsiteY161" fmla="*/ 986818 h 2729893"/>
              <a:gd name="connsiteX162" fmla="*/ 1455723 w 1727185"/>
              <a:gd name="connsiteY162" fmla="*/ 967768 h 2729893"/>
              <a:gd name="connsiteX163" fmla="*/ 1450960 w 1727185"/>
              <a:gd name="connsiteY163" fmla="*/ 953481 h 2729893"/>
              <a:gd name="connsiteX164" fmla="*/ 1441435 w 1727185"/>
              <a:gd name="connsiteY164" fmla="*/ 929668 h 2729893"/>
              <a:gd name="connsiteX165" fmla="*/ 1450960 w 1727185"/>
              <a:gd name="connsiteY165" fmla="*/ 867756 h 2729893"/>
              <a:gd name="connsiteX166" fmla="*/ 1460485 w 1727185"/>
              <a:gd name="connsiteY166" fmla="*/ 853468 h 2729893"/>
              <a:gd name="connsiteX167" fmla="*/ 1465248 w 1727185"/>
              <a:gd name="connsiteY167" fmla="*/ 839181 h 2729893"/>
              <a:gd name="connsiteX168" fmla="*/ 1498585 w 1727185"/>
              <a:gd name="connsiteY168" fmla="*/ 786793 h 2729893"/>
              <a:gd name="connsiteX169" fmla="*/ 1517635 w 1727185"/>
              <a:gd name="connsiteY169" fmla="*/ 739168 h 2729893"/>
              <a:gd name="connsiteX170" fmla="*/ 1527160 w 1727185"/>
              <a:gd name="connsiteY170" fmla="*/ 715356 h 2729893"/>
              <a:gd name="connsiteX171" fmla="*/ 1541448 w 1727185"/>
              <a:gd name="connsiteY171" fmla="*/ 701068 h 2729893"/>
              <a:gd name="connsiteX172" fmla="*/ 1560498 w 1727185"/>
              <a:gd name="connsiteY172" fmla="*/ 686781 h 2729893"/>
              <a:gd name="connsiteX173" fmla="*/ 1589073 w 1727185"/>
              <a:gd name="connsiteY173" fmla="*/ 643918 h 2729893"/>
              <a:gd name="connsiteX174" fmla="*/ 1598598 w 1727185"/>
              <a:gd name="connsiteY174" fmla="*/ 615343 h 2729893"/>
              <a:gd name="connsiteX175" fmla="*/ 1617648 w 1727185"/>
              <a:gd name="connsiteY175" fmla="*/ 586768 h 2729893"/>
              <a:gd name="connsiteX176" fmla="*/ 1612885 w 1727185"/>
              <a:gd name="connsiteY176" fmla="*/ 491518 h 2729893"/>
              <a:gd name="connsiteX177" fmla="*/ 1584310 w 1727185"/>
              <a:gd name="connsiteY177" fmla="*/ 467706 h 2729893"/>
              <a:gd name="connsiteX178" fmla="*/ 1570023 w 1727185"/>
              <a:gd name="connsiteY178" fmla="*/ 462943 h 2729893"/>
              <a:gd name="connsiteX179" fmla="*/ 1536685 w 1727185"/>
              <a:gd name="connsiteY179" fmla="*/ 448656 h 2729893"/>
              <a:gd name="connsiteX180" fmla="*/ 1531923 w 1727185"/>
              <a:gd name="connsiteY180" fmla="*/ 429606 h 2729893"/>
              <a:gd name="connsiteX181" fmla="*/ 1527160 w 1727185"/>
              <a:gd name="connsiteY181" fmla="*/ 343881 h 2729893"/>
              <a:gd name="connsiteX182" fmla="*/ 1512873 w 1727185"/>
              <a:gd name="connsiteY182" fmla="*/ 324831 h 2729893"/>
              <a:gd name="connsiteX183" fmla="*/ 1503348 w 1727185"/>
              <a:gd name="connsiteY183" fmla="*/ 310543 h 2729893"/>
              <a:gd name="connsiteX184" fmla="*/ 1484298 w 1727185"/>
              <a:gd name="connsiteY184" fmla="*/ 305781 h 2729893"/>
              <a:gd name="connsiteX185" fmla="*/ 1455723 w 1727185"/>
              <a:gd name="connsiteY185" fmla="*/ 296256 h 2729893"/>
              <a:gd name="connsiteX186" fmla="*/ 1479535 w 1727185"/>
              <a:gd name="connsiteY186" fmla="*/ 272443 h 2729893"/>
              <a:gd name="connsiteX187" fmla="*/ 1498585 w 1727185"/>
              <a:gd name="connsiteY187" fmla="*/ 234343 h 2729893"/>
              <a:gd name="connsiteX188" fmla="*/ 1512873 w 1727185"/>
              <a:gd name="connsiteY188" fmla="*/ 162906 h 2729893"/>
              <a:gd name="connsiteX189" fmla="*/ 1517635 w 1727185"/>
              <a:gd name="connsiteY189" fmla="*/ 139093 h 2729893"/>
              <a:gd name="connsiteX190" fmla="*/ 1522398 w 1727185"/>
              <a:gd name="connsiteY190" fmla="*/ 124806 h 2729893"/>
              <a:gd name="connsiteX191" fmla="*/ 1527160 w 1727185"/>
              <a:gd name="connsiteY191" fmla="*/ 105756 h 2729893"/>
              <a:gd name="connsiteX192" fmla="*/ 1546210 w 1727185"/>
              <a:gd name="connsiteY192" fmla="*/ 77181 h 2729893"/>
              <a:gd name="connsiteX193" fmla="*/ 1555735 w 1727185"/>
              <a:gd name="connsiteY193" fmla="*/ 62893 h 2729893"/>
              <a:gd name="connsiteX194" fmla="*/ 1536685 w 1727185"/>
              <a:gd name="connsiteY194" fmla="*/ 20031 h 2729893"/>
              <a:gd name="connsiteX0" fmla="*/ 1536685 w 1727185"/>
              <a:gd name="connsiteY0" fmla="*/ 20031 h 2729893"/>
              <a:gd name="connsiteX1" fmla="*/ 1484298 w 1727185"/>
              <a:gd name="connsiteY1" fmla="*/ 8125 h 2729893"/>
              <a:gd name="connsiteX2" fmla="*/ 1443816 w 1727185"/>
              <a:gd name="connsiteY2" fmla="*/ 3361 h 2729893"/>
              <a:gd name="connsiteX3" fmla="*/ 1336660 w 1727185"/>
              <a:gd name="connsiteY3" fmla="*/ 67656 h 2729893"/>
              <a:gd name="connsiteX4" fmla="*/ 1286654 w 1727185"/>
              <a:gd name="connsiteY4" fmla="*/ 122425 h 2729893"/>
              <a:gd name="connsiteX5" fmla="*/ 1219979 w 1727185"/>
              <a:gd name="connsiteY5" fmla="*/ 124805 h 2729893"/>
              <a:gd name="connsiteX6" fmla="*/ 1200929 w 1727185"/>
              <a:gd name="connsiteY6" fmla="*/ 146238 h 2729893"/>
              <a:gd name="connsiteX7" fmla="*/ 1136635 w 1727185"/>
              <a:gd name="connsiteY7" fmla="*/ 165288 h 2729893"/>
              <a:gd name="connsiteX8" fmla="*/ 1084248 w 1727185"/>
              <a:gd name="connsiteY8" fmla="*/ 243868 h 2729893"/>
              <a:gd name="connsiteX9" fmla="*/ 1058054 w 1727185"/>
              <a:gd name="connsiteY9" fmla="*/ 296256 h 2729893"/>
              <a:gd name="connsiteX10" fmla="*/ 965185 w 1727185"/>
              <a:gd name="connsiteY10" fmla="*/ 267681 h 2729893"/>
              <a:gd name="connsiteX11" fmla="*/ 908035 w 1727185"/>
              <a:gd name="connsiteY11" fmla="*/ 310543 h 2729893"/>
              <a:gd name="connsiteX12" fmla="*/ 884223 w 1727185"/>
              <a:gd name="connsiteY12" fmla="*/ 405793 h 2729893"/>
              <a:gd name="connsiteX13" fmla="*/ 853266 w 1727185"/>
              <a:gd name="connsiteY13" fmla="*/ 489137 h 2729893"/>
              <a:gd name="connsiteX14" fmla="*/ 767542 w 1727185"/>
              <a:gd name="connsiteY14" fmla="*/ 470086 h 2729893"/>
              <a:gd name="connsiteX15" fmla="*/ 715154 w 1727185"/>
              <a:gd name="connsiteY15" fmla="*/ 484375 h 2729893"/>
              <a:gd name="connsiteX16" fmla="*/ 679435 w 1727185"/>
              <a:gd name="connsiteY16" fmla="*/ 524857 h 2729893"/>
              <a:gd name="connsiteX17" fmla="*/ 631810 w 1727185"/>
              <a:gd name="connsiteY17" fmla="*/ 529619 h 2729893"/>
              <a:gd name="connsiteX18" fmla="*/ 629428 w 1727185"/>
              <a:gd name="connsiteY18" fmla="*/ 562956 h 2729893"/>
              <a:gd name="connsiteX19" fmla="*/ 593710 w 1727185"/>
              <a:gd name="connsiteY19" fmla="*/ 577244 h 2729893"/>
              <a:gd name="connsiteX20" fmla="*/ 579423 w 1727185"/>
              <a:gd name="connsiteY20" fmla="*/ 624868 h 2729893"/>
              <a:gd name="connsiteX21" fmla="*/ 562754 w 1727185"/>
              <a:gd name="connsiteY21" fmla="*/ 667731 h 2729893"/>
              <a:gd name="connsiteX22" fmla="*/ 512748 w 1727185"/>
              <a:gd name="connsiteY22" fmla="*/ 686781 h 2729893"/>
              <a:gd name="connsiteX23" fmla="*/ 534179 w 1727185"/>
              <a:gd name="connsiteY23" fmla="*/ 729643 h 2729893"/>
              <a:gd name="connsiteX24" fmla="*/ 569898 w 1727185"/>
              <a:gd name="connsiteY24" fmla="*/ 751075 h 2729893"/>
              <a:gd name="connsiteX25" fmla="*/ 593710 w 1727185"/>
              <a:gd name="connsiteY25" fmla="*/ 746313 h 2729893"/>
              <a:gd name="connsiteX26" fmla="*/ 615141 w 1727185"/>
              <a:gd name="connsiteY26" fmla="*/ 782031 h 2729893"/>
              <a:gd name="connsiteX27" fmla="*/ 603235 w 1727185"/>
              <a:gd name="connsiteY27" fmla="*/ 839181 h 2729893"/>
              <a:gd name="connsiteX28" fmla="*/ 634192 w 1727185"/>
              <a:gd name="connsiteY28" fmla="*/ 874900 h 2729893"/>
              <a:gd name="connsiteX29" fmla="*/ 586566 w 1727185"/>
              <a:gd name="connsiteY29" fmla="*/ 901094 h 2729893"/>
              <a:gd name="connsiteX30" fmla="*/ 565135 w 1727185"/>
              <a:gd name="connsiteY30" fmla="*/ 889186 h 2729893"/>
              <a:gd name="connsiteX31" fmla="*/ 565135 w 1727185"/>
              <a:gd name="connsiteY31" fmla="*/ 958243 h 2729893"/>
              <a:gd name="connsiteX32" fmla="*/ 507985 w 1727185"/>
              <a:gd name="connsiteY32" fmla="*/ 1005868 h 2729893"/>
              <a:gd name="connsiteX33" fmla="*/ 474648 w 1727185"/>
              <a:gd name="connsiteY33" fmla="*/ 986818 h 2729893"/>
              <a:gd name="connsiteX34" fmla="*/ 460360 w 1727185"/>
              <a:gd name="connsiteY34" fmla="*/ 1015393 h 2729893"/>
              <a:gd name="connsiteX35" fmla="*/ 486554 w 1727185"/>
              <a:gd name="connsiteY35" fmla="*/ 1053492 h 2729893"/>
              <a:gd name="connsiteX36" fmla="*/ 488935 w 1727185"/>
              <a:gd name="connsiteY36" fmla="*/ 1155887 h 2729893"/>
              <a:gd name="connsiteX37" fmla="*/ 450835 w 1727185"/>
              <a:gd name="connsiteY37" fmla="*/ 1215418 h 2729893"/>
              <a:gd name="connsiteX38" fmla="*/ 398447 w 1727185"/>
              <a:gd name="connsiteY38" fmla="*/ 1205893 h 2729893"/>
              <a:gd name="connsiteX39" fmla="*/ 384160 w 1727185"/>
              <a:gd name="connsiteY39" fmla="*/ 1258281 h 2729893"/>
              <a:gd name="connsiteX40" fmla="*/ 365111 w 1727185"/>
              <a:gd name="connsiteY40" fmla="*/ 1341624 h 2729893"/>
              <a:gd name="connsiteX41" fmla="*/ 288910 w 1727185"/>
              <a:gd name="connsiteY41" fmla="*/ 1401156 h 2729893"/>
              <a:gd name="connsiteX42" fmla="*/ 241285 w 1727185"/>
              <a:gd name="connsiteY42" fmla="*/ 1453543 h 2729893"/>
              <a:gd name="connsiteX43" fmla="*/ 207948 w 1727185"/>
              <a:gd name="connsiteY43" fmla="*/ 1496406 h 2729893"/>
              <a:gd name="connsiteX44" fmla="*/ 174610 w 1727185"/>
              <a:gd name="connsiteY44" fmla="*/ 1536886 h 2729893"/>
              <a:gd name="connsiteX45" fmla="*/ 110317 w 1727185"/>
              <a:gd name="connsiteY45" fmla="*/ 1591655 h 2729893"/>
              <a:gd name="connsiteX46" fmla="*/ 107935 w 1727185"/>
              <a:gd name="connsiteY46" fmla="*/ 1636899 h 2729893"/>
              <a:gd name="connsiteX47" fmla="*/ 69835 w 1727185"/>
              <a:gd name="connsiteY47" fmla="*/ 1677381 h 2729893"/>
              <a:gd name="connsiteX48" fmla="*/ 43642 w 1727185"/>
              <a:gd name="connsiteY48" fmla="*/ 1720243 h 2729893"/>
              <a:gd name="connsiteX49" fmla="*/ 34116 w 1727185"/>
              <a:gd name="connsiteY49" fmla="*/ 1763107 h 2729893"/>
              <a:gd name="connsiteX50" fmla="*/ 57929 w 1727185"/>
              <a:gd name="connsiteY50" fmla="*/ 1836925 h 2729893"/>
              <a:gd name="connsiteX51" fmla="*/ 36498 w 1727185"/>
              <a:gd name="connsiteY51" fmla="*/ 1894075 h 2729893"/>
              <a:gd name="connsiteX52" fmla="*/ 60310 w 1727185"/>
              <a:gd name="connsiteY52" fmla="*/ 1967893 h 2729893"/>
              <a:gd name="connsiteX53" fmla="*/ 779 w 1727185"/>
              <a:gd name="connsiteY53" fmla="*/ 1979799 h 2729893"/>
              <a:gd name="connsiteX54" fmla="*/ 26974 w 1727185"/>
              <a:gd name="connsiteY54" fmla="*/ 2094101 h 2729893"/>
              <a:gd name="connsiteX55" fmla="*/ 36499 w 1727185"/>
              <a:gd name="connsiteY55" fmla="*/ 2177444 h 2729893"/>
              <a:gd name="connsiteX56" fmla="*/ 46023 w 1727185"/>
              <a:gd name="connsiteY56" fmla="*/ 2277456 h 2729893"/>
              <a:gd name="connsiteX57" fmla="*/ 103173 w 1727185"/>
              <a:gd name="connsiteY57" fmla="*/ 2329843 h 2729893"/>
              <a:gd name="connsiteX58" fmla="*/ 155560 w 1727185"/>
              <a:gd name="connsiteY58" fmla="*/ 2391756 h 2729893"/>
              <a:gd name="connsiteX59" fmla="*/ 169848 w 1727185"/>
              <a:gd name="connsiteY59" fmla="*/ 2425093 h 2729893"/>
              <a:gd name="connsiteX60" fmla="*/ 174610 w 1727185"/>
              <a:gd name="connsiteY60" fmla="*/ 2448906 h 2729893"/>
              <a:gd name="connsiteX61" fmla="*/ 188898 w 1727185"/>
              <a:gd name="connsiteY61" fmla="*/ 2467956 h 2729893"/>
              <a:gd name="connsiteX62" fmla="*/ 193660 w 1727185"/>
              <a:gd name="connsiteY62" fmla="*/ 2482243 h 2729893"/>
              <a:gd name="connsiteX63" fmla="*/ 203185 w 1727185"/>
              <a:gd name="connsiteY63" fmla="*/ 2501293 h 2729893"/>
              <a:gd name="connsiteX64" fmla="*/ 207948 w 1727185"/>
              <a:gd name="connsiteY64" fmla="*/ 2525106 h 2729893"/>
              <a:gd name="connsiteX65" fmla="*/ 231760 w 1727185"/>
              <a:gd name="connsiteY65" fmla="*/ 2567968 h 2729893"/>
              <a:gd name="connsiteX66" fmla="*/ 236523 w 1727185"/>
              <a:gd name="connsiteY66" fmla="*/ 2582256 h 2729893"/>
              <a:gd name="connsiteX67" fmla="*/ 260335 w 1727185"/>
              <a:gd name="connsiteY67" fmla="*/ 2606068 h 2729893"/>
              <a:gd name="connsiteX68" fmla="*/ 269860 w 1727185"/>
              <a:gd name="connsiteY68" fmla="*/ 2620356 h 2729893"/>
              <a:gd name="connsiteX69" fmla="*/ 298435 w 1727185"/>
              <a:gd name="connsiteY69" fmla="*/ 2625118 h 2729893"/>
              <a:gd name="connsiteX70" fmla="*/ 393685 w 1727185"/>
              <a:gd name="connsiteY70" fmla="*/ 2653693 h 2729893"/>
              <a:gd name="connsiteX71" fmla="*/ 393685 w 1727185"/>
              <a:gd name="connsiteY71" fmla="*/ 2653693 h 2729893"/>
              <a:gd name="connsiteX72" fmla="*/ 450835 w 1727185"/>
              <a:gd name="connsiteY72" fmla="*/ 2672743 h 2729893"/>
              <a:gd name="connsiteX73" fmla="*/ 474648 w 1727185"/>
              <a:gd name="connsiteY73" fmla="*/ 2682268 h 2729893"/>
              <a:gd name="connsiteX74" fmla="*/ 503223 w 1727185"/>
              <a:gd name="connsiteY74" fmla="*/ 2691793 h 2729893"/>
              <a:gd name="connsiteX75" fmla="*/ 550848 w 1727185"/>
              <a:gd name="connsiteY75" fmla="*/ 2701318 h 2729893"/>
              <a:gd name="connsiteX76" fmla="*/ 598473 w 1727185"/>
              <a:gd name="connsiteY76" fmla="*/ 2715606 h 2729893"/>
              <a:gd name="connsiteX77" fmla="*/ 627048 w 1727185"/>
              <a:gd name="connsiteY77" fmla="*/ 2725131 h 2729893"/>
              <a:gd name="connsiteX78" fmla="*/ 641335 w 1727185"/>
              <a:gd name="connsiteY78" fmla="*/ 2729893 h 2729893"/>
              <a:gd name="connsiteX79" fmla="*/ 650860 w 1727185"/>
              <a:gd name="connsiteY79" fmla="*/ 2663218 h 2729893"/>
              <a:gd name="connsiteX80" fmla="*/ 665148 w 1727185"/>
              <a:gd name="connsiteY80" fmla="*/ 2653693 h 2729893"/>
              <a:gd name="connsiteX81" fmla="*/ 693723 w 1727185"/>
              <a:gd name="connsiteY81" fmla="*/ 2644168 h 2729893"/>
              <a:gd name="connsiteX82" fmla="*/ 708010 w 1727185"/>
              <a:gd name="connsiteY82" fmla="*/ 2634643 h 2729893"/>
              <a:gd name="connsiteX83" fmla="*/ 736585 w 1727185"/>
              <a:gd name="connsiteY83" fmla="*/ 2625118 h 2729893"/>
              <a:gd name="connsiteX84" fmla="*/ 769923 w 1727185"/>
              <a:gd name="connsiteY84" fmla="*/ 2610831 h 2729893"/>
              <a:gd name="connsiteX85" fmla="*/ 798498 w 1727185"/>
              <a:gd name="connsiteY85" fmla="*/ 2587018 h 2729893"/>
              <a:gd name="connsiteX86" fmla="*/ 831835 w 1727185"/>
              <a:gd name="connsiteY86" fmla="*/ 2553681 h 2729893"/>
              <a:gd name="connsiteX87" fmla="*/ 893748 w 1727185"/>
              <a:gd name="connsiteY87" fmla="*/ 2534631 h 2729893"/>
              <a:gd name="connsiteX88" fmla="*/ 922323 w 1727185"/>
              <a:gd name="connsiteY88" fmla="*/ 2520343 h 2729893"/>
              <a:gd name="connsiteX89" fmla="*/ 960423 w 1727185"/>
              <a:gd name="connsiteY89" fmla="*/ 2510818 h 2729893"/>
              <a:gd name="connsiteX90" fmla="*/ 974710 w 1727185"/>
              <a:gd name="connsiteY90" fmla="*/ 2506056 h 2729893"/>
              <a:gd name="connsiteX91" fmla="*/ 993760 w 1727185"/>
              <a:gd name="connsiteY91" fmla="*/ 2501293 h 2729893"/>
              <a:gd name="connsiteX92" fmla="*/ 1012810 w 1727185"/>
              <a:gd name="connsiteY92" fmla="*/ 2491768 h 2729893"/>
              <a:gd name="connsiteX93" fmla="*/ 1060435 w 1727185"/>
              <a:gd name="connsiteY93" fmla="*/ 2482243 h 2729893"/>
              <a:gd name="connsiteX94" fmla="*/ 1065198 w 1727185"/>
              <a:gd name="connsiteY94" fmla="*/ 2463193 h 2729893"/>
              <a:gd name="connsiteX95" fmla="*/ 1108060 w 1727185"/>
              <a:gd name="connsiteY95" fmla="*/ 2448906 h 2729893"/>
              <a:gd name="connsiteX96" fmla="*/ 1112823 w 1727185"/>
              <a:gd name="connsiteY96" fmla="*/ 2429856 h 2729893"/>
              <a:gd name="connsiteX97" fmla="*/ 1108060 w 1727185"/>
              <a:gd name="connsiteY97" fmla="*/ 2415568 h 2729893"/>
              <a:gd name="connsiteX98" fmla="*/ 1079485 w 1727185"/>
              <a:gd name="connsiteY98" fmla="*/ 2377468 h 2729893"/>
              <a:gd name="connsiteX99" fmla="*/ 1069960 w 1727185"/>
              <a:gd name="connsiteY99" fmla="*/ 2363181 h 2729893"/>
              <a:gd name="connsiteX100" fmla="*/ 1036623 w 1727185"/>
              <a:gd name="connsiteY100" fmla="*/ 2320318 h 2729893"/>
              <a:gd name="connsiteX101" fmla="*/ 1065198 w 1727185"/>
              <a:gd name="connsiteY101" fmla="*/ 2253643 h 2729893"/>
              <a:gd name="connsiteX102" fmla="*/ 1079485 w 1727185"/>
              <a:gd name="connsiteY102" fmla="*/ 2248881 h 2729893"/>
              <a:gd name="connsiteX103" fmla="*/ 1098535 w 1727185"/>
              <a:gd name="connsiteY103" fmla="*/ 2234593 h 2729893"/>
              <a:gd name="connsiteX104" fmla="*/ 1112823 w 1727185"/>
              <a:gd name="connsiteY104" fmla="*/ 2225068 h 2729893"/>
              <a:gd name="connsiteX105" fmla="*/ 1127110 w 1727185"/>
              <a:gd name="connsiteY105" fmla="*/ 2210781 h 2729893"/>
              <a:gd name="connsiteX106" fmla="*/ 1136635 w 1727185"/>
              <a:gd name="connsiteY106" fmla="*/ 2186968 h 2729893"/>
              <a:gd name="connsiteX107" fmla="*/ 1155685 w 1727185"/>
              <a:gd name="connsiteY107" fmla="*/ 2158393 h 2729893"/>
              <a:gd name="connsiteX108" fmla="*/ 1174735 w 1727185"/>
              <a:gd name="connsiteY108" fmla="*/ 2129818 h 2729893"/>
              <a:gd name="connsiteX109" fmla="*/ 1189023 w 1727185"/>
              <a:gd name="connsiteY109" fmla="*/ 2120293 h 2729893"/>
              <a:gd name="connsiteX110" fmla="*/ 1308085 w 1727185"/>
              <a:gd name="connsiteY110" fmla="*/ 2110768 h 2729893"/>
              <a:gd name="connsiteX111" fmla="*/ 1322373 w 1727185"/>
              <a:gd name="connsiteY111" fmla="*/ 2091718 h 2729893"/>
              <a:gd name="connsiteX112" fmla="*/ 1331898 w 1727185"/>
              <a:gd name="connsiteY112" fmla="*/ 2063143 h 2729893"/>
              <a:gd name="connsiteX113" fmla="*/ 1355710 w 1727185"/>
              <a:gd name="connsiteY113" fmla="*/ 2053618 h 2729893"/>
              <a:gd name="connsiteX114" fmla="*/ 1403335 w 1727185"/>
              <a:gd name="connsiteY114" fmla="*/ 2044093 h 2729893"/>
              <a:gd name="connsiteX115" fmla="*/ 1393810 w 1727185"/>
              <a:gd name="connsiteY115" fmla="*/ 2020281 h 2729893"/>
              <a:gd name="connsiteX116" fmla="*/ 1417623 w 1727185"/>
              <a:gd name="connsiteY116" fmla="*/ 2015518 h 2729893"/>
              <a:gd name="connsiteX117" fmla="*/ 1474773 w 1727185"/>
              <a:gd name="connsiteY117" fmla="*/ 2001231 h 2729893"/>
              <a:gd name="connsiteX118" fmla="*/ 1489060 w 1727185"/>
              <a:gd name="connsiteY118" fmla="*/ 1996468 h 2729893"/>
              <a:gd name="connsiteX119" fmla="*/ 1527160 w 1727185"/>
              <a:gd name="connsiteY119" fmla="*/ 1991706 h 2729893"/>
              <a:gd name="connsiteX120" fmla="*/ 1541448 w 1727185"/>
              <a:gd name="connsiteY120" fmla="*/ 1967893 h 2729893"/>
              <a:gd name="connsiteX121" fmla="*/ 1550973 w 1727185"/>
              <a:gd name="connsiteY121" fmla="*/ 1915506 h 2729893"/>
              <a:gd name="connsiteX122" fmla="*/ 1593835 w 1727185"/>
              <a:gd name="connsiteY122" fmla="*/ 1905981 h 2729893"/>
              <a:gd name="connsiteX123" fmla="*/ 1603360 w 1727185"/>
              <a:gd name="connsiteY123" fmla="*/ 1891693 h 2729893"/>
              <a:gd name="connsiteX124" fmla="*/ 1608123 w 1727185"/>
              <a:gd name="connsiteY124" fmla="*/ 1877406 h 2729893"/>
              <a:gd name="connsiteX125" fmla="*/ 1627173 w 1727185"/>
              <a:gd name="connsiteY125" fmla="*/ 1863118 h 2729893"/>
              <a:gd name="connsiteX126" fmla="*/ 1655748 w 1727185"/>
              <a:gd name="connsiteY126" fmla="*/ 1834543 h 2729893"/>
              <a:gd name="connsiteX127" fmla="*/ 1646223 w 1727185"/>
              <a:gd name="connsiteY127" fmla="*/ 1791681 h 2729893"/>
              <a:gd name="connsiteX128" fmla="*/ 1622410 w 1727185"/>
              <a:gd name="connsiteY128" fmla="*/ 1763106 h 2729893"/>
              <a:gd name="connsiteX129" fmla="*/ 1579548 w 1727185"/>
              <a:gd name="connsiteY129" fmla="*/ 1715481 h 2729893"/>
              <a:gd name="connsiteX130" fmla="*/ 1560498 w 1727185"/>
              <a:gd name="connsiteY130" fmla="*/ 1710718 h 2729893"/>
              <a:gd name="connsiteX131" fmla="*/ 1546210 w 1727185"/>
              <a:gd name="connsiteY131" fmla="*/ 1677381 h 2729893"/>
              <a:gd name="connsiteX132" fmla="*/ 1584310 w 1727185"/>
              <a:gd name="connsiteY132" fmla="*/ 1653568 h 2729893"/>
              <a:gd name="connsiteX133" fmla="*/ 1617648 w 1727185"/>
              <a:gd name="connsiteY133" fmla="*/ 1639281 h 2729893"/>
              <a:gd name="connsiteX134" fmla="*/ 1650985 w 1727185"/>
              <a:gd name="connsiteY134" fmla="*/ 1629756 h 2729893"/>
              <a:gd name="connsiteX135" fmla="*/ 1679560 w 1727185"/>
              <a:gd name="connsiteY135" fmla="*/ 1620231 h 2729893"/>
              <a:gd name="connsiteX136" fmla="*/ 1693848 w 1727185"/>
              <a:gd name="connsiteY136" fmla="*/ 1601181 h 2729893"/>
              <a:gd name="connsiteX137" fmla="*/ 1703373 w 1727185"/>
              <a:gd name="connsiteY137" fmla="*/ 1586893 h 2729893"/>
              <a:gd name="connsiteX138" fmla="*/ 1698610 w 1727185"/>
              <a:gd name="connsiteY138" fmla="*/ 1544031 h 2729893"/>
              <a:gd name="connsiteX139" fmla="*/ 1684323 w 1727185"/>
              <a:gd name="connsiteY139" fmla="*/ 1524981 h 2729893"/>
              <a:gd name="connsiteX140" fmla="*/ 1679560 w 1727185"/>
              <a:gd name="connsiteY140" fmla="*/ 1505931 h 2729893"/>
              <a:gd name="connsiteX141" fmla="*/ 1670035 w 1727185"/>
              <a:gd name="connsiteY141" fmla="*/ 1477356 h 2729893"/>
              <a:gd name="connsiteX142" fmla="*/ 1674798 w 1727185"/>
              <a:gd name="connsiteY142" fmla="*/ 1410681 h 2729893"/>
              <a:gd name="connsiteX143" fmla="*/ 1679560 w 1727185"/>
              <a:gd name="connsiteY143" fmla="*/ 1372581 h 2729893"/>
              <a:gd name="connsiteX144" fmla="*/ 1698610 w 1727185"/>
              <a:gd name="connsiteY144" fmla="*/ 1353531 h 2729893"/>
              <a:gd name="connsiteX145" fmla="*/ 1708135 w 1727185"/>
              <a:gd name="connsiteY145" fmla="*/ 1329718 h 2729893"/>
              <a:gd name="connsiteX146" fmla="*/ 1712898 w 1727185"/>
              <a:gd name="connsiteY146" fmla="*/ 1315431 h 2729893"/>
              <a:gd name="connsiteX147" fmla="*/ 1727185 w 1727185"/>
              <a:gd name="connsiteY147" fmla="*/ 1286856 h 2729893"/>
              <a:gd name="connsiteX148" fmla="*/ 1717660 w 1727185"/>
              <a:gd name="connsiteY148" fmla="*/ 1196368 h 2729893"/>
              <a:gd name="connsiteX149" fmla="*/ 1679560 w 1727185"/>
              <a:gd name="connsiteY149" fmla="*/ 1158268 h 2729893"/>
              <a:gd name="connsiteX150" fmla="*/ 1665273 w 1727185"/>
              <a:gd name="connsiteY150" fmla="*/ 1143981 h 2729893"/>
              <a:gd name="connsiteX151" fmla="*/ 1650985 w 1727185"/>
              <a:gd name="connsiteY151" fmla="*/ 1129693 h 2729893"/>
              <a:gd name="connsiteX152" fmla="*/ 1631935 w 1727185"/>
              <a:gd name="connsiteY152" fmla="*/ 1120168 h 2729893"/>
              <a:gd name="connsiteX153" fmla="*/ 1612885 w 1727185"/>
              <a:gd name="connsiteY153" fmla="*/ 1101118 h 2729893"/>
              <a:gd name="connsiteX154" fmla="*/ 1598598 w 1727185"/>
              <a:gd name="connsiteY154" fmla="*/ 1096356 h 2729893"/>
              <a:gd name="connsiteX155" fmla="*/ 1579548 w 1727185"/>
              <a:gd name="connsiteY155" fmla="*/ 1086831 h 2729893"/>
              <a:gd name="connsiteX156" fmla="*/ 1546210 w 1727185"/>
              <a:gd name="connsiteY156" fmla="*/ 1077306 h 2729893"/>
              <a:gd name="connsiteX157" fmla="*/ 1527160 w 1727185"/>
              <a:gd name="connsiteY157" fmla="*/ 1067781 h 2729893"/>
              <a:gd name="connsiteX158" fmla="*/ 1498585 w 1727185"/>
              <a:gd name="connsiteY158" fmla="*/ 1063018 h 2729893"/>
              <a:gd name="connsiteX159" fmla="*/ 1479535 w 1727185"/>
              <a:gd name="connsiteY159" fmla="*/ 1029681 h 2729893"/>
              <a:gd name="connsiteX160" fmla="*/ 1465248 w 1727185"/>
              <a:gd name="connsiteY160" fmla="*/ 986818 h 2729893"/>
              <a:gd name="connsiteX161" fmla="*/ 1455723 w 1727185"/>
              <a:gd name="connsiteY161" fmla="*/ 967768 h 2729893"/>
              <a:gd name="connsiteX162" fmla="*/ 1450960 w 1727185"/>
              <a:gd name="connsiteY162" fmla="*/ 953481 h 2729893"/>
              <a:gd name="connsiteX163" fmla="*/ 1441435 w 1727185"/>
              <a:gd name="connsiteY163" fmla="*/ 929668 h 2729893"/>
              <a:gd name="connsiteX164" fmla="*/ 1450960 w 1727185"/>
              <a:gd name="connsiteY164" fmla="*/ 867756 h 2729893"/>
              <a:gd name="connsiteX165" fmla="*/ 1460485 w 1727185"/>
              <a:gd name="connsiteY165" fmla="*/ 853468 h 2729893"/>
              <a:gd name="connsiteX166" fmla="*/ 1465248 w 1727185"/>
              <a:gd name="connsiteY166" fmla="*/ 839181 h 2729893"/>
              <a:gd name="connsiteX167" fmla="*/ 1498585 w 1727185"/>
              <a:gd name="connsiteY167" fmla="*/ 786793 h 2729893"/>
              <a:gd name="connsiteX168" fmla="*/ 1517635 w 1727185"/>
              <a:gd name="connsiteY168" fmla="*/ 739168 h 2729893"/>
              <a:gd name="connsiteX169" fmla="*/ 1527160 w 1727185"/>
              <a:gd name="connsiteY169" fmla="*/ 715356 h 2729893"/>
              <a:gd name="connsiteX170" fmla="*/ 1541448 w 1727185"/>
              <a:gd name="connsiteY170" fmla="*/ 701068 h 2729893"/>
              <a:gd name="connsiteX171" fmla="*/ 1560498 w 1727185"/>
              <a:gd name="connsiteY171" fmla="*/ 686781 h 2729893"/>
              <a:gd name="connsiteX172" fmla="*/ 1589073 w 1727185"/>
              <a:gd name="connsiteY172" fmla="*/ 643918 h 2729893"/>
              <a:gd name="connsiteX173" fmla="*/ 1598598 w 1727185"/>
              <a:gd name="connsiteY173" fmla="*/ 615343 h 2729893"/>
              <a:gd name="connsiteX174" fmla="*/ 1617648 w 1727185"/>
              <a:gd name="connsiteY174" fmla="*/ 586768 h 2729893"/>
              <a:gd name="connsiteX175" fmla="*/ 1612885 w 1727185"/>
              <a:gd name="connsiteY175" fmla="*/ 491518 h 2729893"/>
              <a:gd name="connsiteX176" fmla="*/ 1584310 w 1727185"/>
              <a:gd name="connsiteY176" fmla="*/ 467706 h 2729893"/>
              <a:gd name="connsiteX177" fmla="*/ 1570023 w 1727185"/>
              <a:gd name="connsiteY177" fmla="*/ 462943 h 2729893"/>
              <a:gd name="connsiteX178" fmla="*/ 1536685 w 1727185"/>
              <a:gd name="connsiteY178" fmla="*/ 448656 h 2729893"/>
              <a:gd name="connsiteX179" fmla="*/ 1531923 w 1727185"/>
              <a:gd name="connsiteY179" fmla="*/ 429606 h 2729893"/>
              <a:gd name="connsiteX180" fmla="*/ 1527160 w 1727185"/>
              <a:gd name="connsiteY180" fmla="*/ 343881 h 2729893"/>
              <a:gd name="connsiteX181" fmla="*/ 1512873 w 1727185"/>
              <a:gd name="connsiteY181" fmla="*/ 324831 h 2729893"/>
              <a:gd name="connsiteX182" fmla="*/ 1503348 w 1727185"/>
              <a:gd name="connsiteY182" fmla="*/ 310543 h 2729893"/>
              <a:gd name="connsiteX183" fmla="*/ 1484298 w 1727185"/>
              <a:gd name="connsiteY183" fmla="*/ 305781 h 2729893"/>
              <a:gd name="connsiteX184" fmla="*/ 1455723 w 1727185"/>
              <a:gd name="connsiteY184" fmla="*/ 296256 h 2729893"/>
              <a:gd name="connsiteX185" fmla="*/ 1479535 w 1727185"/>
              <a:gd name="connsiteY185" fmla="*/ 272443 h 2729893"/>
              <a:gd name="connsiteX186" fmla="*/ 1498585 w 1727185"/>
              <a:gd name="connsiteY186" fmla="*/ 234343 h 2729893"/>
              <a:gd name="connsiteX187" fmla="*/ 1512873 w 1727185"/>
              <a:gd name="connsiteY187" fmla="*/ 162906 h 2729893"/>
              <a:gd name="connsiteX188" fmla="*/ 1517635 w 1727185"/>
              <a:gd name="connsiteY188" fmla="*/ 139093 h 2729893"/>
              <a:gd name="connsiteX189" fmla="*/ 1522398 w 1727185"/>
              <a:gd name="connsiteY189" fmla="*/ 124806 h 2729893"/>
              <a:gd name="connsiteX190" fmla="*/ 1527160 w 1727185"/>
              <a:gd name="connsiteY190" fmla="*/ 105756 h 2729893"/>
              <a:gd name="connsiteX191" fmla="*/ 1546210 w 1727185"/>
              <a:gd name="connsiteY191" fmla="*/ 77181 h 2729893"/>
              <a:gd name="connsiteX192" fmla="*/ 1555735 w 1727185"/>
              <a:gd name="connsiteY192" fmla="*/ 62893 h 2729893"/>
              <a:gd name="connsiteX193" fmla="*/ 1536685 w 1727185"/>
              <a:gd name="connsiteY193" fmla="*/ 20031 h 2729893"/>
              <a:gd name="connsiteX0" fmla="*/ 1536685 w 1727185"/>
              <a:gd name="connsiteY0" fmla="*/ 20031 h 2729893"/>
              <a:gd name="connsiteX1" fmla="*/ 1484298 w 1727185"/>
              <a:gd name="connsiteY1" fmla="*/ 8125 h 2729893"/>
              <a:gd name="connsiteX2" fmla="*/ 1443816 w 1727185"/>
              <a:gd name="connsiteY2" fmla="*/ 3361 h 2729893"/>
              <a:gd name="connsiteX3" fmla="*/ 1336660 w 1727185"/>
              <a:gd name="connsiteY3" fmla="*/ 67656 h 2729893"/>
              <a:gd name="connsiteX4" fmla="*/ 1286654 w 1727185"/>
              <a:gd name="connsiteY4" fmla="*/ 122425 h 2729893"/>
              <a:gd name="connsiteX5" fmla="*/ 1219979 w 1727185"/>
              <a:gd name="connsiteY5" fmla="*/ 124805 h 2729893"/>
              <a:gd name="connsiteX6" fmla="*/ 1200929 w 1727185"/>
              <a:gd name="connsiteY6" fmla="*/ 146238 h 2729893"/>
              <a:gd name="connsiteX7" fmla="*/ 1136635 w 1727185"/>
              <a:gd name="connsiteY7" fmla="*/ 165288 h 2729893"/>
              <a:gd name="connsiteX8" fmla="*/ 1084248 w 1727185"/>
              <a:gd name="connsiteY8" fmla="*/ 243868 h 2729893"/>
              <a:gd name="connsiteX9" fmla="*/ 1058054 w 1727185"/>
              <a:gd name="connsiteY9" fmla="*/ 296256 h 2729893"/>
              <a:gd name="connsiteX10" fmla="*/ 965185 w 1727185"/>
              <a:gd name="connsiteY10" fmla="*/ 267681 h 2729893"/>
              <a:gd name="connsiteX11" fmla="*/ 908035 w 1727185"/>
              <a:gd name="connsiteY11" fmla="*/ 310543 h 2729893"/>
              <a:gd name="connsiteX12" fmla="*/ 884223 w 1727185"/>
              <a:gd name="connsiteY12" fmla="*/ 405793 h 2729893"/>
              <a:gd name="connsiteX13" fmla="*/ 853266 w 1727185"/>
              <a:gd name="connsiteY13" fmla="*/ 489137 h 2729893"/>
              <a:gd name="connsiteX14" fmla="*/ 767542 w 1727185"/>
              <a:gd name="connsiteY14" fmla="*/ 470086 h 2729893"/>
              <a:gd name="connsiteX15" fmla="*/ 715154 w 1727185"/>
              <a:gd name="connsiteY15" fmla="*/ 484375 h 2729893"/>
              <a:gd name="connsiteX16" fmla="*/ 679435 w 1727185"/>
              <a:gd name="connsiteY16" fmla="*/ 524857 h 2729893"/>
              <a:gd name="connsiteX17" fmla="*/ 631810 w 1727185"/>
              <a:gd name="connsiteY17" fmla="*/ 529619 h 2729893"/>
              <a:gd name="connsiteX18" fmla="*/ 629428 w 1727185"/>
              <a:gd name="connsiteY18" fmla="*/ 562956 h 2729893"/>
              <a:gd name="connsiteX19" fmla="*/ 593710 w 1727185"/>
              <a:gd name="connsiteY19" fmla="*/ 577244 h 2729893"/>
              <a:gd name="connsiteX20" fmla="*/ 579423 w 1727185"/>
              <a:gd name="connsiteY20" fmla="*/ 624868 h 2729893"/>
              <a:gd name="connsiteX21" fmla="*/ 562754 w 1727185"/>
              <a:gd name="connsiteY21" fmla="*/ 667731 h 2729893"/>
              <a:gd name="connsiteX22" fmla="*/ 512748 w 1727185"/>
              <a:gd name="connsiteY22" fmla="*/ 686781 h 2729893"/>
              <a:gd name="connsiteX23" fmla="*/ 534179 w 1727185"/>
              <a:gd name="connsiteY23" fmla="*/ 729643 h 2729893"/>
              <a:gd name="connsiteX24" fmla="*/ 569898 w 1727185"/>
              <a:gd name="connsiteY24" fmla="*/ 751075 h 2729893"/>
              <a:gd name="connsiteX25" fmla="*/ 593710 w 1727185"/>
              <a:gd name="connsiteY25" fmla="*/ 746313 h 2729893"/>
              <a:gd name="connsiteX26" fmla="*/ 615141 w 1727185"/>
              <a:gd name="connsiteY26" fmla="*/ 782031 h 2729893"/>
              <a:gd name="connsiteX27" fmla="*/ 603235 w 1727185"/>
              <a:gd name="connsiteY27" fmla="*/ 839181 h 2729893"/>
              <a:gd name="connsiteX28" fmla="*/ 634192 w 1727185"/>
              <a:gd name="connsiteY28" fmla="*/ 874900 h 2729893"/>
              <a:gd name="connsiteX29" fmla="*/ 586566 w 1727185"/>
              <a:gd name="connsiteY29" fmla="*/ 901094 h 2729893"/>
              <a:gd name="connsiteX30" fmla="*/ 565135 w 1727185"/>
              <a:gd name="connsiteY30" fmla="*/ 889186 h 2729893"/>
              <a:gd name="connsiteX31" fmla="*/ 565135 w 1727185"/>
              <a:gd name="connsiteY31" fmla="*/ 958243 h 2729893"/>
              <a:gd name="connsiteX32" fmla="*/ 507985 w 1727185"/>
              <a:gd name="connsiteY32" fmla="*/ 1005868 h 2729893"/>
              <a:gd name="connsiteX33" fmla="*/ 474648 w 1727185"/>
              <a:gd name="connsiteY33" fmla="*/ 986818 h 2729893"/>
              <a:gd name="connsiteX34" fmla="*/ 460360 w 1727185"/>
              <a:gd name="connsiteY34" fmla="*/ 1015393 h 2729893"/>
              <a:gd name="connsiteX35" fmla="*/ 486554 w 1727185"/>
              <a:gd name="connsiteY35" fmla="*/ 1053492 h 2729893"/>
              <a:gd name="connsiteX36" fmla="*/ 488935 w 1727185"/>
              <a:gd name="connsiteY36" fmla="*/ 1155887 h 2729893"/>
              <a:gd name="connsiteX37" fmla="*/ 450835 w 1727185"/>
              <a:gd name="connsiteY37" fmla="*/ 1215418 h 2729893"/>
              <a:gd name="connsiteX38" fmla="*/ 398447 w 1727185"/>
              <a:gd name="connsiteY38" fmla="*/ 1205893 h 2729893"/>
              <a:gd name="connsiteX39" fmla="*/ 384160 w 1727185"/>
              <a:gd name="connsiteY39" fmla="*/ 1258281 h 2729893"/>
              <a:gd name="connsiteX40" fmla="*/ 365111 w 1727185"/>
              <a:gd name="connsiteY40" fmla="*/ 1341624 h 2729893"/>
              <a:gd name="connsiteX41" fmla="*/ 288910 w 1727185"/>
              <a:gd name="connsiteY41" fmla="*/ 1401156 h 2729893"/>
              <a:gd name="connsiteX42" fmla="*/ 241285 w 1727185"/>
              <a:gd name="connsiteY42" fmla="*/ 1453543 h 2729893"/>
              <a:gd name="connsiteX43" fmla="*/ 207948 w 1727185"/>
              <a:gd name="connsiteY43" fmla="*/ 1496406 h 2729893"/>
              <a:gd name="connsiteX44" fmla="*/ 174610 w 1727185"/>
              <a:gd name="connsiteY44" fmla="*/ 1536886 h 2729893"/>
              <a:gd name="connsiteX45" fmla="*/ 110317 w 1727185"/>
              <a:gd name="connsiteY45" fmla="*/ 1591655 h 2729893"/>
              <a:gd name="connsiteX46" fmla="*/ 107935 w 1727185"/>
              <a:gd name="connsiteY46" fmla="*/ 1636899 h 2729893"/>
              <a:gd name="connsiteX47" fmla="*/ 69835 w 1727185"/>
              <a:gd name="connsiteY47" fmla="*/ 1677381 h 2729893"/>
              <a:gd name="connsiteX48" fmla="*/ 43642 w 1727185"/>
              <a:gd name="connsiteY48" fmla="*/ 1720243 h 2729893"/>
              <a:gd name="connsiteX49" fmla="*/ 34116 w 1727185"/>
              <a:gd name="connsiteY49" fmla="*/ 1763107 h 2729893"/>
              <a:gd name="connsiteX50" fmla="*/ 57929 w 1727185"/>
              <a:gd name="connsiteY50" fmla="*/ 1836925 h 2729893"/>
              <a:gd name="connsiteX51" fmla="*/ 36498 w 1727185"/>
              <a:gd name="connsiteY51" fmla="*/ 1894075 h 2729893"/>
              <a:gd name="connsiteX52" fmla="*/ 60310 w 1727185"/>
              <a:gd name="connsiteY52" fmla="*/ 1967893 h 2729893"/>
              <a:gd name="connsiteX53" fmla="*/ 779 w 1727185"/>
              <a:gd name="connsiteY53" fmla="*/ 1979799 h 2729893"/>
              <a:gd name="connsiteX54" fmla="*/ 26974 w 1727185"/>
              <a:gd name="connsiteY54" fmla="*/ 2094101 h 2729893"/>
              <a:gd name="connsiteX55" fmla="*/ 36499 w 1727185"/>
              <a:gd name="connsiteY55" fmla="*/ 2177444 h 2729893"/>
              <a:gd name="connsiteX56" fmla="*/ 46023 w 1727185"/>
              <a:gd name="connsiteY56" fmla="*/ 2277456 h 2729893"/>
              <a:gd name="connsiteX57" fmla="*/ 155560 w 1727185"/>
              <a:gd name="connsiteY57" fmla="*/ 2391756 h 2729893"/>
              <a:gd name="connsiteX58" fmla="*/ 169848 w 1727185"/>
              <a:gd name="connsiteY58" fmla="*/ 2425093 h 2729893"/>
              <a:gd name="connsiteX59" fmla="*/ 174610 w 1727185"/>
              <a:gd name="connsiteY59" fmla="*/ 2448906 h 2729893"/>
              <a:gd name="connsiteX60" fmla="*/ 188898 w 1727185"/>
              <a:gd name="connsiteY60" fmla="*/ 2467956 h 2729893"/>
              <a:gd name="connsiteX61" fmla="*/ 193660 w 1727185"/>
              <a:gd name="connsiteY61" fmla="*/ 2482243 h 2729893"/>
              <a:gd name="connsiteX62" fmla="*/ 203185 w 1727185"/>
              <a:gd name="connsiteY62" fmla="*/ 2501293 h 2729893"/>
              <a:gd name="connsiteX63" fmla="*/ 207948 w 1727185"/>
              <a:gd name="connsiteY63" fmla="*/ 2525106 h 2729893"/>
              <a:gd name="connsiteX64" fmla="*/ 231760 w 1727185"/>
              <a:gd name="connsiteY64" fmla="*/ 2567968 h 2729893"/>
              <a:gd name="connsiteX65" fmla="*/ 236523 w 1727185"/>
              <a:gd name="connsiteY65" fmla="*/ 2582256 h 2729893"/>
              <a:gd name="connsiteX66" fmla="*/ 260335 w 1727185"/>
              <a:gd name="connsiteY66" fmla="*/ 2606068 h 2729893"/>
              <a:gd name="connsiteX67" fmla="*/ 269860 w 1727185"/>
              <a:gd name="connsiteY67" fmla="*/ 2620356 h 2729893"/>
              <a:gd name="connsiteX68" fmla="*/ 298435 w 1727185"/>
              <a:gd name="connsiteY68" fmla="*/ 2625118 h 2729893"/>
              <a:gd name="connsiteX69" fmla="*/ 393685 w 1727185"/>
              <a:gd name="connsiteY69" fmla="*/ 2653693 h 2729893"/>
              <a:gd name="connsiteX70" fmla="*/ 393685 w 1727185"/>
              <a:gd name="connsiteY70" fmla="*/ 2653693 h 2729893"/>
              <a:gd name="connsiteX71" fmla="*/ 450835 w 1727185"/>
              <a:gd name="connsiteY71" fmla="*/ 2672743 h 2729893"/>
              <a:gd name="connsiteX72" fmla="*/ 474648 w 1727185"/>
              <a:gd name="connsiteY72" fmla="*/ 2682268 h 2729893"/>
              <a:gd name="connsiteX73" fmla="*/ 503223 w 1727185"/>
              <a:gd name="connsiteY73" fmla="*/ 2691793 h 2729893"/>
              <a:gd name="connsiteX74" fmla="*/ 550848 w 1727185"/>
              <a:gd name="connsiteY74" fmla="*/ 2701318 h 2729893"/>
              <a:gd name="connsiteX75" fmla="*/ 598473 w 1727185"/>
              <a:gd name="connsiteY75" fmla="*/ 2715606 h 2729893"/>
              <a:gd name="connsiteX76" fmla="*/ 627048 w 1727185"/>
              <a:gd name="connsiteY76" fmla="*/ 2725131 h 2729893"/>
              <a:gd name="connsiteX77" fmla="*/ 641335 w 1727185"/>
              <a:gd name="connsiteY77" fmla="*/ 2729893 h 2729893"/>
              <a:gd name="connsiteX78" fmla="*/ 650860 w 1727185"/>
              <a:gd name="connsiteY78" fmla="*/ 2663218 h 2729893"/>
              <a:gd name="connsiteX79" fmla="*/ 665148 w 1727185"/>
              <a:gd name="connsiteY79" fmla="*/ 2653693 h 2729893"/>
              <a:gd name="connsiteX80" fmla="*/ 693723 w 1727185"/>
              <a:gd name="connsiteY80" fmla="*/ 2644168 h 2729893"/>
              <a:gd name="connsiteX81" fmla="*/ 708010 w 1727185"/>
              <a:gd name="connsiteY81" fmla="*/ 2634643 h 2729893"/>
              <a:gd name="connsiteX82" fmla="*/ 736585 w 1727185"/>
              <a:gd name="connsiteY82" fmla="*/ 2625118 h 2729893"/>
              <a:gd name="connsiteX83" fmla="*/ 769923 w 1727185"/>
              <a:gd name="connsiteY83" fmla="*/ 2610831 h 2729893"/>
              <a:gd name="connsiteX84" fmla="*/ 798498 w 1727185"/>
              <a:gd name="connsiteY84" fmla="*/ 2587018 h 2729893"/>
              <a:gd name="connsiteX85" fmla="*/ 831835 w 1727185"/>
              <a:gd name="connsiteY85" fmla="*/ 2553681 h 2729893"/>
              <a:gd name="connsiteX86" fmla="*/ 893748 w 1727185"/>
              <a:gd name="connsiteY86" fmla="*/ 2534631 h 2729893"/>
              <a:gd name="connsiteX87" fmla="*/ 922323 w 1727185"/>
              <a:gd name="connsiteY87" fmla="*/ 2520343 h 2729893"/>
              <a:gd name="connsiteX88" fmla="*/ 960423 w 1727185"/>
              <a:gd name="connsiteY88" fmla="*/ 2510818 h 2729893"/>
              <a:gd name="connsiteX89" fmla="*/ 974710 w 1727185"/>
              <a:gd name="connsiteY89" fmla="*/ 2506056 h 2729893"/>
              <a:gd name="connsiteX90" fmla="*/ 993760 w 1727185"/>
              <a:gd name="connsiteY90" fmla="*/ 2501293 h 2729893"/>
              <a:gd name="connsiteX91" fmla="*/ 1012810 w 1727185"/>
              <a:gd name="connsiteY91" fmla="*/ 2491768 h 2729893"/>
              <a:gd name="connsiteX92" fmla="*/ 1060435 w 1727185"/>
              <a:gd name="connsiteY92" fmla="*/ 2482243 h 2729893"/>
              <a:gd name="connsiteX93" fmla="*/ 1065198 w 1727185"/>
              <a:gd name="connsiteY93" fmla="*/ 2463193 h 2729893"/>
              <a:gd name="connsiteX94" fmla="*/ 1108060 w 1727185"/>
              <a:gd name="connsiteY94" fmla="*/ 2448906 h 2729893"/>
              <a:gd name="connsiteX95" fmla="*/ 1112823 w 1727185"/>
              <a:gd name="connsiteY95" fmla="*/ 2429856 h 2729893"/>
              <a:gd name="connsiteX96" fmla="*/ 1108060 w 1727185"/>
              <a:gd name="connsiteY96" fmla="*/ 2415568 h 2729893"/>
              <a:gd name="connsiteX97" fmla="*/ 1079485 w 1727185"/>
              <a:gd name="connsiteY97" fmla="*/ 2377468 h 2729893"/>
              <a:gd name="connsiteX98" fmla="*/ 1069960 w 1727185"/>
              <a:gd name="connsiteY98" fmla="*/ 2363181 h 2729893"/>
              <a:gd name="connsiteX99" fmla="*/ 1036623 w 1727185"/>
              <a:gd name="connsiteY99" fmla="*/ 2320318 h 2729893"/>
              <a:gd name="connsiteX100" fmla="*/ 1065198 w 1727185"/>
              <a:gd name="connsiteY100" fmla="*/ 2253643 h 2729893"/>
              <a:gd name="connsiteX101" fmla="*/ 1079485 w 1727185"/>
              <a:gd name="connsiteY101" fmla="*/ 2248881 h 2729893"/>
              <a:gd name="connsiteX102" fmla="*/ 1098535 w 1727185"/>
              <a:gd name="connsiteY102" fmla="*/ 2234593 h 2729893"/>
              <a:gd name="connsiteX103" fmla="*/ 1112823 w 1727185"/>
              <a:gd name="connsiteY103" fmla="*/ 2225068 h 2729893"/>
              <a:gd name="connsiteX104" fmla="*/ 1127110 w 1727185"/>
              <a:gd name="connsiteY104" fmla="*/ 2210781 h 2729893"/>
              <a:gd name="connsiteX105" fmla="*/ 1136635 w 1727185"/>
              <a:gd name="connsiteY105" fmla="*/ 2186968 h 2729893"/>
              <a:gd name="connsiteX106" fmla="*/ 1155685 w 1727185"/>
              <a:gd name="connsiteY106" fmla="*/ 2158393 h 2729893"/>
              <a:gd name="connsiteX107" fmla="*/ 1174735 w 1727185"/>
              <a:gd name="connsiteY107" fmla="*/ 2129818 h 2729893"/>
              <a:gd name="connsiteX108" fmla="*/ 1189023 w 1727185"/>
              <a:gd name="connsiteY108" fmla="*/ 2120293 h 2729893"/>
              <a:gd name="connsiteX109" fmla="*/ 1308085 w 1727185"/>
              <a:gd name="connsiteY109" fmla="*/ 2110768 h 2729893"/>
              <a:gd name="connsiteX110" fmla="*/ 1322373 w 1727185"/>
              <a:gd name="connsiteY110" fmla="*/ 2091718 h 2729893"/>
              <a:gd name="connsiteX111" fmla="*/ 1331898 w 1727185"/>
              <a:gd name="connsiteY111" fmla="*/ 2063143 h 2729893"/>
              <a:gd name="connsiteX112" fmla="*/ 1355710 w 1727185"/>
              <a:gd name="connsiteY112" fmla="*/ 2053618 h 2729893"/>
              <a:gd name="connsiteX113" fmla="*/ 1403335 w 1727185"/>
              <a:gd name="connsiteY113" fmla="*/ 2044093 h 2729893"/>
              <a:gd name="connsiteX114" fmla="*/ 1393810 w 1727185"/>
              <a:gd name="connsiteY114" fmla="*/ 2020281 h 2729893"/>
              <a:gd name="connsiteX115" fmla="*/ 1417623 w 1727185"/>
              <a:gd name="connsiteY115" fmla="*/ 2015518 h 2729893"/>
              <a:gd name="connsiteX116" fmla="*/ 1474773 w 1727185"/>
              <a:gd name="connsiteY116" fmla="*/ 2001231 h 2729893"/>
              <a:gd name="connsiteX117" fmla="*/ 1489060 w 1727185"/>
              <a:gd name="connsiteY117" fmla="*/ 1996468 h 2729893"/>
              <a:gd name="connsiteX118" fmla="*/ 1527160 w 1727185"/>
              <a:gd name="connsiteY118" fmla="*/ 1991706 h 2729893"/>
              <a:gd name="connsiteX119" fmla="*/ 1541448 w 1727185"/>
              <a:gd name="connsiteY119" fmla="*/ 1967893 h 2729893"/>
              <a:gd name="connsiteX120" fmla="*/ 1550973 w 1727185"/>
              <a:gd name="connsiteY120" fmla="*/ 1915506 h 2729893"/>
              <a:gd name="connsiteX121" fmla="*/ 1593835 w 1727185"/>
              <a:gd name="connsiteY121" fmla="*/ 1905981 h 2729893"/>
              <a:gd name="connsiteX122" fmla="*/ 1603360 w 1727185"/>
              <a:gd name="connsiteY122" fmla="*/ 1891693 h 2729893"/>
              <a:gd name="connsiteX123" fmla="*/ 1608123 w 1727185"/>
              <a:gd name="connsiteY123" fmla="*/ 1877406 h 2729893"/>
              <a:gd name="connsiteX124" fmla="*/ 1627173 w 1727185"/>
              <a:gd name="connsiteY124" fmla="*/ 1863118 h 2729893"/>
              <a:gd name="connsiteX125" fmla="*/ 1655748 w 1727185"/>
              <a:gd name="connsiteY125" fmla="*/ 1834543 h 2729893"/>
              <a:gd name="connsiteX126" fmla="*/ 1646223 w 1727185"/>
              <a:gd name="connsiteY126" fmla="*/ 1791681 h 2729893"/>
              <a:gd name="connsiteX127" fmla="*/ 1622410 w 1727185"/>
              <a:gd name="connsiteY127" fmla="*/ 1763106 h 2729893"/>
              <a:gd name="connsiteX128" fmla="*/ 1579548 w 1727185"/>
              <a:gd name="connsiteY128" fmla="*/ 1715481 h 2729893"/>
              <a:gd name="connsiteX129" fmla="*/ 1560498 w 1727185"/>
              <a:gd name="connsiteY129" fmla="*/ 1710718 h 2729893"/>
              <a:gd name="connsiteX130" fmla="*/ 1546210 w 1727185"/>
              <a:gd name="connsiteY130" fmla="*/ 1677381 h 2729893"/>
              <a:gd name="connsiteX131" fmla="*/ 1584310 w 1727185"/>
              <a:gd name="connsiteY131" fmla="*/ 1653568 h 2729893"/>
              <a:gd name="connsiteX132" fmla="*/ 1617648 w 1727185"/>
              <a:gd name="connsiteY132" fmla="*/ 1639281 h 2729893"/>
              <a:gd name="connsiteX133" fmla="*/ 1650985 w 1727185"/>
              <a:gd name="connsiteY133" fmla="*/ 1629756 h 2729893"/>
              <a:gd name="connsiteX134" fmla="*/ 1679560 w 1727185"/>
              <a:gd name="connsiteY134" fmla="*/ 1620231 h 2729893"/>
              <a:gd name="connsiteX135" fmla="*/ 1693848 w 1727185"/>
              <a:gd name="connsiteY135" fmla="*/ 1601181 h 2729893"/>
              <a:gd name="connsiteX136" fmla="*/ 1703373 w 1727185"/>
              <a:gd name="connsiteY136" fmla="*/ 1586893 h 2729893"/>
              <a:gd name="connsiteX137" fmla="*/ 1698610 w 1727185"/>
              <a:gd name="connsiteY137" fmla="*/ 1544031 h 2729893"/>
              <a:gd name="connsiteX138" fmla="*/ 1684323 w 1727185"/>
              <a:gd name="connsiteY138" fmla="*/ 1524981 h 2729893"/>
              <a:gd name="connsiteX139" fmla="*/ 1679560 w 1727185"/>
              <a:gd name="connsiteY139" fmla="*/ 1505931 h 2729893"/>
              <a:gd name="connsiteX140" fmla="*/ 1670035 w 1727185"/>
              <a:gd name="connsiteY140" fmla="*/ 1477356 h 2729893"/>
              <a:gd name="connsiteX141" fmla="*/ 1674798 w 1727185"/>
              <a:gd name="connsiteY141" fmla="*/ 1410681 h 2729893"/>
              <a:gd name="connsiteX142" fmla="*/ 1679560 w 1727185"/>
              <a:gd name="connsiteY142" fmla="*/ 1372581 h 2729893"/>
              <a:gd name="connsiteX143" fmla="*/ 1698610 w 1727185"/>
              <a:gd name="connsiteY143" fmla="*/ 1353531 h 2729893"/>
              <a:gd name="connsiteX144" fmla="*/ 1708135 w 1727185"/>
              <a:gd name="connsiteY144" fmla="*/ 1329718 h 2729893"/>
              <a:gd name="connsiteX145" fmla="*/ 1712898 w 1727185"/>
              <a:gd name="connsiteY145" fmla="*/ 1315431 h 2729893"/>
              <a:gd name="connsiteX146" fmla="*/ 1727185 w 1727185"/>
              <a:gd name="connsiteY146" fmla="*/ 1286856 h 2729893"/>
              <a:gd name="connsiteX147" fmla="*/ 1717660 w 1727185"/>
              <a:gd name="connsiteY147" fmla="*/ 1196368 h 2729893"/>
              <a:gd name="connsiteX148" fmla="*/ 1679560 w 1727185"/>
              <a:gd name="connsiteY148" fmla="*/ 1158268 h 2729893"/>
              <a:gd name="connsiteX149" fmla="*/ 1665273 w 1727185"/>
              <a:gd name="connsiteY149" fmla="*/ 1143981 h 2729893"/>
              <a:gd name="connsiteX150" fmla="*/ 1650985 w 1727185"/>
              <a:gd name="connsiteY150" fmla="*/ 1129693 h 2729893"/>
              <a:gd name="connsiteX151" fmla="*/ 1631935 w 1727185"/>
              <a:gd name="connsiteY151" fmla="*/ 1120168 h 2729893"/>
              <a:gd name="connsiteX152" fmla="*/ 1612885 w 1727185"/>
              <a:gd name="connsiteY152" fmla="*/ 1101118 h 2729893"/>
              <a:gd name="connsiteX153" fmla="*/ 1598598 w 1727185"/>
              <a:gd name="connsiteY153" fmla="*/ 1096356 h 2729893"/>
              <a:gd name="connsiteX154" fmla="*/ 1579548 w 1727185"/>
              <a:gd name="connsiteY154" fmla="*/ 1086831 h 2729893"/>
              <a:gd name="connsiteX155" fmla="*/ 1546210 w 1727185"/>
              <a:gd name="connsiteY155" fmla="*/ 1077306 h 2729893"/>
              <a:gd name="connsiteX156" fmla="*/ 1527160 w 1727185"/>
              <a:gd name="connsiteY156" fmla="*/ 1067781 h 2729893"/>
              <a:gd name="connsiteX157" fmla="*/ 1498585 w 1727185"/>
              <a:gd name="connsiteY157" fmla="*/ 1063018 h 2729893"/>
              <a:gd name="connsiteX158" fmla="*/ 1479535 w 1727185"/>
              <a:gd name="connsiteY158" fmla="*/ 1029681 h 2729893"/>
              <a:gd name="connsiteX159" fmla="*/ 1465248 w 1727185"/>
              <a:gd name="connsiteY159" fmla="*/ 986818 h 2729893"/>
              <a:gd name="connsiteX160" fmla="*/ 1455723 w 1727185"/>
              <a:gd name="connsiteY160" fmla="*/ 967768 h 2729893"/>
              <a:gd name="connsiteX161" fmla="*/ 1450960 w 1727185"/>
              <a:gd name="connsiteY161" fmla="*/ 953481 h 2729893"/>
              <a:gd name="connsiteX162" fmla="*/ 1441435 w 1727185"/>
              <a:gd name="connsiteY162" fmla="*/ 929668 h 2729893"/>
              <a:gd name="connsiteX163" fmla="*/ 1450960 w 1727185"/>
              <a:gd name="connsiteY163" fmla="*/ 867756 h 2729893"/>
              <a:gd name="connsiteX164" fmla="*/ 1460485 w 1727185"/>
              <a:gd name="connsiteY164" fmla="*/ 853468 h 2729893"/>
              <a:gd name="connsiteX165" fmla="*/ 1465248 w 1727185"/>
              <a:gd name="connsiteY165" fmla="*/ 839181 h 2729893"/>
              <a:gd name="connsiteX166" fmla="*/ 1498585 w 1727185"/>
              <a:gd name="connsiteY166" fmla="*/ 786793 h 2729893"/>
              <a:gd name="connsiteX167" fmla="*/ 1517635 w 1727185"/>
              <a:gd name="connsiteY167" fmla="*/ 739168 h 2729893"/>
              <a:gd name="connsiteX168" fmla="*/ 1527160 w 1727185"/>
              <a:gd name="connsiteY168" fmla="*/ 715356 h 2729893"/>
              <a:gd name="connsiteX169" fmla="*/ 1541448 w 1727185"/>
              <a:gd name="connsiteY169" fmla="*/ 701068 h 2729893"/>
              <a:gd name="connsiteX170" fmla="*/ 1560498 w 1727185"/>
              <a:gd name="connsiteY170" fmla="*/ 686781 h 2729893"/>
              <a:gd name="connsiteX171" fmla="*/ 1589073 w 1727185"/>
              <a:gd name="connsiteY171" fmla="*/ 643918 h 2729893"/>
              <a:gd name="connsiteX172" fmla="*/ 1598598 w 1727185"/>
              <a:gd name="connsiteY172" fmla="*/ 615343 h 2729893"/>
              <a:gd name="connsiteX173" fmla="*/ 1617648 w 1727185"/>
              <a:gd name="connsiteY173" fmla="*/ 586768 h 2729893"/>
              <a:gd name="connsiteX174" fmla="*/ 1612885 w 1727185"/>
              <a:gd name="connsiteY174" fmla="*/ 491518 h 2729893"/>
              <a:gd name="connsiteX175" fmla="*/ 1584310 w 1727185"/>
              <a:gd name="connsiteY175" fmla="*/ 467706 h 2729893"/>
              <a:gd name="connsiteX176" fmla="*/ 1570023 w 1727185"/>
              <a:gd name="connsiteY176" fmla="*/ 462943 h 2729893"/>
              <a:gd name="connsiteX177" fmla="*/ 1536685 w 1727185"/>
              <a:gd name="connsiteY177" fmla="*/ 448656 h 2729893"/>
              <a:gd name="connsiteX178" fmla="*/ 1531923 w 1727185"/>
              <a:gd name="connsiteY178" fmla="*/ 429606 h 2729893"/>
              <a:gd name="connsiteX179" fmla="*/ 1527160 w 1727185"/>
              <a:gd name="connsiteY179" fmla="*/ 343881 h 2729893"/>
              <a:gd name="connsiteX180" fmla="*/ 1512873 w 1727185"/>
              <a:gd name="connsiteY180" fmla="*/ 324831 h 2729893"/>
              <a:gd name="connsiteX181" fmla="*/ 1503348 w 1727185"/>
              <a:gd name="connsiteY181" fmla="*/ 310543 h 2729893"/>
              <a:gd name="connsiteX182" fmla="*/ 1484298 w 1727185"/>
              <a:gd name="connsiteY182" fmla="*/ 305781 h 2729893"/>
              <a:gd name="connsiteX183" fmla="*/ 1455723 w 1727185"/>
              <a:gd name="connsiteY183" fmla="*/ 296256 h 2729893"/>
              <a:gd name="connsiteX184" fmla="*/ 1479535 w 1727185"/>
              <a:gd name="connsiteY184" fmla="*/ 272443 h 2729893"/>
              <a:gd name="connsiteX185" fmla="*/ 1498585 w 1727185"/>
              <a:gd name="connsiteY185" fmla="*/ 234343 h 2729893"/>
              <a:gd name="connsiteX186" fmla="*/ 1512873 w 1727185"/>
              <a:gd name="connsiteY186" fmla="*/ 162906 h 2729893"/>
              <a:gd name="connsiteX187" fmla="*/ 1517635 w 1727185"/>
              <a:gd name="connsiteY187" fmla="*/ 139093 h 2729893"/>
              <a:gd name="connsiteX188" fmla="*/ 1522398 w 1727185"/>
              <a:gd name="connsiteY188" fmla="*/ 124806 h 2729893"/>
              <a:gd name="connsiteX189" fmla="*/ 1527160 w 1727185"/>
              <a:gd name="connsiteY189" fmla="*/ 105756 h 2729893"/>
              <a:gd name="connsiteX190" fmla="*/ 1546210 w 1727185"/>
              <a:gd name="connsiteY190" fmla="*/ 77181 h 2729893"/>
              <a:gd name="connsiteX191" fmla="*/ 1555735 w 1727185"/>
              <a:gd name="connsiteY191" fmla="*/ 62893 h 2729893"/>
              <a:gd name="connsiteX192" fmla="*/ 1536685 w 1727185"/>
              <a:gd name="connsiteY192" fmla="*/ 20031 h 2729893"/>
              <a:gd name="connsiteX0" fmla="*/ 1536685 w 1727185"/>
              <a:gd name="connsiteY0" fmla="*/ 20031 h 2729893"/>
              <a:gd name="connsiteX1" fmla="*/ 1484298 w 1727185"/>
              <a:gd name="connsiteY1" fmla="*/ 8125 h 2729893"/>
              <a:gd name="connsiteX2" fmla="*/ 1443816 w 1727185"/>
              <a:gd name="connsiteY2" fmla="*/ 3361 h 2729893"/>
              <a:gd name="connsiteX3" fmla="*/ 1336660 w 1727185"/>
              <a:gd name="connsiteY3" fmla="*/ 67656 h 2729893"/>
              <a:gd name="connsiteX4" fmla="*/ 1286654 w 1727185"/>
              <a:gd name="connsiteY4" fmla="*/ 122425 h 2729893"/>
              <a:gd name="connsiteX5" fmla="*/ 1219979 w 1727185"/>
              <a:gd name="connsiteY5" fmla="*/ 124805 h 2729893"/>
              <a:gd name="connsiteX6" fmla="*/ 1200929 w 1727185"/>
              <a:gd name="connsiteY6" fmla="*/ 146238 h 2729893"/>
              <a:gd name="connsiteX7" fmla="*/ 1136635 w 1727185"/>
              <a:gd name="connsiteY7" fmla="*/ 165288 h 2729893"/>
              <a:gd name="connsiteX8" fmla="*/ 1084248 w 1727185"/>
              <a:gd name="connsiteY8" fmla="*/ 243868 h 2729893"/>
              <a:gd name="connsiteX9" fmla="*/ 1058054 w 1727185"/>
              <a:gd name="connsiteY9" fmla="*/ 296256 h 2729893"/>
              <a:gd name="connsiteX10" fmla="*/ 965185 w 1727185"/>
              <a:gd name="connsiteY10" fmla="*/ 267681 h 2729893"/>
              <a:gd name="connsiteX11" fmla="*/ 908035 w 1727185"/>
              <a:gd name="connsiteY11" fmla="*/ 310543 h 2729893"/>
              <a:gd name="connsiteX12" fmla="*/ 884223 w 1727185"/>
              <a:gd name="connsiteY12" fmla="*/ 405793 h 2729893"/>
              <a:gd name="connsiteX13" fmla="*/ 853266 w 1727185"/>
              <a:gd name="connsiteY13" fmla="*/ 489137 h 2729893"/>
              <a:gd name="connsiteX14" fmla="*/ 767542 w 1727185"/>
              <a:gd name="connsiteY14" fmla="*/ 470086 h 2729893"/>
              <a:gd name="connsiteX15" fmla="*/ 715154 w 1727185"/>
              <a:gd name="connsiteY15" fmla="*/ 484375 h 2729893"/>
              <a:gd name="connsiteX16" fmla="*/ 679435 w 1727185"/>
              <a:gd name="connsiteY16" fmla="*/ 524857 h 2729893"/>
              <a:gd name="connsiteX17" fmla="*/ 631810 w 1727185"/>
              <a:gd name="connsiteY17" fmla="*/ 529619 h 2729893"/>
              <a:gd name="connsiteX18" fmla="*/ 629428 w 1727185"/>
              <a:gd name="connsiteY18" fmla="*/ 562956 h 2729893"/>
              <a:gd name="connsiteX19" fmla="*/ 593710 w 1727185"/>
              <a:gd name="connsiteY19" fmla="*/ 577244 h 2729893"/>
              <a:gd name="connsiteX20" fmla="*/ 579423 w 1727185"/>
              <a:gd name="connsiteY20" fmla="*/ 624868 h 2729893"/>
              <a:gd name="connsiteX21" fmla="*/ 562754 w 1727185"/>
              <a:gd name="connsiteY21" fmla="*/ 667731 h 2729893"/>
              <a:gd name="connsiteX22" fmla="*/ 512748 w 1727185"/>
              <a:gd name="connsiteY22" fmla="*/ 686781 h 2729893"/>
              <a:gd name="connsiteX23" fmla="*/ 534179 w 1727185"/>
              <a:gd name="connsiteY23" fmla="*/ 729643 h 2729893"/>
              <a:gd name="connsiteX24" fmla="*/ 569898 w 1727185"/>
              <a:gd name="connsiteY24" fmla="*/ 751075 h 2729893"/>
              <a:gd name="connsiteX25" fmla="*/ 593710 w 1727185"/>
              <a:gd name="connsiteY25" fmla="*/ 746313 h 2729893"/>
              <a:gd name="connsiteX26" fmla="*/ 615141 w 1727185"/>
              <a:gd name="connsiteY26" fmla="*/ 782031 h 2729893"/>
              <a:gd name="connsiteX27" fmla="*/ 603235 w 1727185"/>
              <a:gd name="connsiteY27" fmla="*/ 839181 h 2729893"/>
              <a:gd name="connsiteX28" fmla="*/ 634192 w 1727185"/>
              <a:gd name="connsiteY28" fmla="*/ 874900 h 2729893"/>
              <a:gd name="connsiteX29" fmla="*/ 586566 w 1727185"/>
              <a:gd name="connsiteY29" fmla="*/ 901094 h 2729893"/>
              <a:gd name="connsiteX30" fmla="*/ 565135 w 1727185"/>
              <a:gd name="connsiteY30" fmla="*/ 889186 h 2729893"/>
              <a:gd name="connsiteX31" fmla="*/ 565135 w 1727185"/>
              <a:gd name="connsiteY31" fmla="*/ 958243 h 2729893"/>
              <a:gd name="connsiteX32" fmla="*/ 507985 w 1727185"/>
              <a:gd name="connsiteY32" fmla="*/ 1005868 h 2729893"/>
              <a:gd name="connsiteX33" fmla="*/ 474648 w 1727185"/>
              <a:gd name="connsiteY33" fmla="*/ 986818 h 2729893"/>
              <a:gd name="connsiteX34" fmla="*/ 460360 w 1727185"/>
              <a:gd name="connsiteY34" fmla="*/ 1015393 h 2729893"/>
              <a:gd name="connsiteX35" fmla="*/ 486554 w 1727185"/>
              <a:gd name="connsiteY35" fmla="*/ 1053492 h 2729893"/>
              <a:gd name="connsiteX36" fmla="*/ 488935 w 1727185"/>
              <a:gd name="connsiteY36" fmla="*/ 1155887 h 2729893"/>
              <a:gd name="connsiteX37" fmla="*/ 450835 w 1727185"/>
              <a:gd name="connsiteY37" fmla="*/ 1215418 h 2729893"/>
              <a:gd name="connsiteX38" fmla="*/ 398447 w 1727185"/>
              <a:gd name="connsiteY38" fmla="*/ 1205893 h 2729893"/>
              <a:gd name="connsiteX39" fmla="*/ 384160 w 1727185"/>
              <a:gd name="connsiteY39" fmla="*/ 1258281 h 2729893"/>
              <a:gd name="connsiteX40" fmla="*/ 365111 w 1727185"/>
              <a:gd name="connsiteY40" fmla="*/ 1341624 h 2729893"/>
              <a:gd name="connsiteX41" fmla="*/ 288910 w 1727185"/>
              <a:gd name="connsiteY41" fmla="*/ 1401156 h 2729893"/>
              <a:gd name="connsiteX42" fmla="*/ 241285 w 1727185"/>
              <a:gd name="connsiteY42" fmla="*/ 1453543 h 2729893"/>
              <a:gd name="connsiteX43" fmla="*/ 207948 w 1727185"/>
              <a:gd name="connsiteY43" fmla="*/ 1496406 h 2729893"/>
              <a:gd name="connsiteX44" fmla="*/ 174610 w 1727185"/>
              <a:gd name="connsiteY44" fmla="*/ 1536886 h 2729893"/>
              <a:gd name="connsiteX45" fmla="*/ 110317 w 1727185"/>
              <a:gd name="connsiteY45" fmla="*/ 1591655 h 2729893"/>
              <a:gd name="connsiteX46" fmla="*/ 107935 w 1727185"/>
              <a:gd name="connsiteY46" fmla="*/ 1636899 h 2729893"/>
              <a:gd name="connsiteX47" fmla="*/ 69835 w 1727185"/>
              <a:gd name="connsiteY47" fmla="*/ 1677381 h 2729893"/>
              <a:gd name="connsiteX48" fmla="*/ 43642 w 1727185"/>
              <a:gd name="connsiteY48" fmla="*/ 1720243 h 2729893"/>
              <a:gd name="connsiteX49" fmla="*/ 34116 w 1727185"/>
              <a:gd name="connsiteY49" fmla="*/ 1763107 h 2729893"/>
              <a:gd name="connsiteX50" fmla="*/ 57929 w 1727185"/>
              <a:gd name="connsiteY50" fmla="*/ 1836925 h 2729893"/>
              <a:gd name="connsiteX51" fmla="*/ 36498 w 1727185"/>
              <a:gd name="connsiteY51" fmla="*/ 1894075 h 2729893"/>
              <a:gd name="connsiteX52" fmla="*/ 60310 w 1727185"/>
              <a:gd name="connsiteY52" fmla="*/ 1967893 h 2729893"/>
              <a:gd name="connsiteX53" fmla="*/ 779 w 1727185"/>
              <a:gd name="connsiteY53" fmla="*/ 1979799 h 2729893"/>
              <a:gd name="connsiteX54" fmla="*/ 26974 w 1727185"/>
              <a:gd name="connsiteY54" fmla="*/ 2094101 h 2729893"/>
              <a:gd name="connsiteX55" fmla="*/ 36499 w 1727185"/>
              <a:gd name="connsiteY55" fmla="*/ 2177444 h 2729893"/>
              <a:gd name="connsiteX56" fmla="*/ 46023 w 1727185"/>
              <a:gd name="connsiteY56" fmla="*/ 2277456 h 2729893"/>
              <a:gd name="connsiteX57" fmla="*/ 169848 w 1727185"/>
              <a:gd name="connsiteY57" fmla="*/ 2425093 h 2729893"/>
              <a:gd name="connsiteX58" fmla="*/ 174610 w 1727185"/>
              <a:gd name="connsiteY58" fmla="*/ 2448906 h 2729893"/>
              <a:gd name="connsiteX59" fmla="*/ 188898 w 1727185"/>
              <a:gd name="connsiteY59" fmla="*/ 2467956 h 2729893"/>
              <a:gd name="connsiteX60" fmla="*/ 193660 w 1727185"/>
              <a:gd name="connsiteY60" fmla="*/ 2482243 h 2729893"/>
              <a:gd name="connsiteX61" fmla="*/ 203185 w 1727185"/>
              <a:gd name="connsiteY61" fmla="*/ 2501293 h 2729893"/>
              <a:gd name="connsiteX62" fmla="*/ 207948 w 1727185"/>
              <a:gd name="connsiteY62" fmla="*/ 2525106 h 2729893"/>
              <a:gd name="connsiteX63" fmla="*/ 231760 w 1727185"/>
              <a:gd name="connsiteY63" fmla="*/ 2567968 h 2729893"/>
              <a:gd name="connsiteX64" fmla="*/ 236523 w 1727185"/>
              <a:gd name="connsiteY64" fmla="*/ 2582256 h 2729893"/>
              <a:gd name="connsiteX65" fmla="*/ 260335 w 1727185"/>
              <a:gd name="connsiteY65" fmla="*/ 2606068 h 2729893"/>
              <a:gd name="connsiteX66" fmla="*/ 269860 w 1727185"/>
              <a:gd name="connsiteY66" fmla="*/ 2620356 h 2729893"/>
              <a:gd name="connsiteX67" fmla="*/ 298435 w 1727185"/>
              <a:gd name="connsiteY67" fmla="*/ 2625118 h 2729893"/>
              <a:gd name="connsiteX68" fmla="*/ 393685 w 1727185"/>
              <a:gd name="connsiteY68" fmla="*/ 2653693 h 2729893"/>
              <a:gd name="connsiteX69" fmla="*/ 393685 w 1727185"/>
              <a:gd name="connsiteY69" fmla="*/ 2653693 h 2729893"/>
              <a:gd name="connsiteX70" fmla="*/ 450835 w 1727185"/>
              <a:gd name="connsiteY70" fmla="*/ 2672743 h 2729893"/>
              <a:gd name="connsiteX71" fmla="*/ 474648 w 1727185"/>
              <a:gd name="connsiteY71" fmla="*/ 2682268 h 2729893"/>
              <a:gd name="connsiteX72" fmla="*/ 503223 w 1727185"/>
              <a:gd name="connsiteY72" fmla="*/ 2691793 h 2729893"/>
              <a:gd name="connsiteX73" fmla="*/ 550848 w 1727185"/>
              <a:gd name="connsiteY73" fmla="*/ 2701318 h 2729893"/>
              <a:gd name="connsiteX74" fmla="*/ 598473 w 1727185"/>
              <a:gd name="connsiteY74" fmla="*/ 2715606 h 2729893"/>
              <a:gd name="connsiteX75" fmla="*/ 627048 w 1727185"/>
              <a:gd name="connsiteY75" fmla="*/ 2725131 h 2729893"/>
              <a:gd name="connsiteX76" fmla="*/ 641335 w 1727185"/>
              <a:gd name="connsiteY76" fmla="*/ 2729893 h 2729893"/>
              <a:gd name="connsiteX77" fmla="*/ 650860 w 1727185"/>
              <a:gd name="connsiteY77" fmla="*/ 2663218 h 2729893"/>
              <a:gd name="connsiteX78" fmla="*/ 665148 w 1727185"/>
              <a:gd name="connsiteY78" fmla="*/ 2653693 h 2729893"/>
              <a:gd name="connsiteX79" fmla="*/ 693723 w 1727185"/>
              <a:gd name="connsiteY79" fmla="*/ 2644168 h 2729893"/>
              <a:gd name="connsiteX80" fmla="*/ 708010 w 1727185"/>
              <a:gd name="connsiteY80" fmla="*/ 2634643 h 2729893"/>
              <a:gd name="connsiteX81" fmla="*/ 736585 w 1727185"/>
              <a:gd name="connsiteY81" fmla="*/ 2625118 h 2729893"/>
              <a:gd name="connsiteX82" fmla="*/ 769923 w 1727185"/>
              <a:gd name="connsiteY82" fmla="*/ 2610831 h 2729893"/>
              <a:gd name="connsiteX83" fmla="*/ 798498 w 1727185"/>
              <a:gd name="connsiteY83" fmla="*/ 2587018 h 2729893"/>
              <a:gd name="connsiteX84" fmla="*/ 831835 w 1727185"/>
              <a:gd name="connsiteY84" fmla="*/ 2553681 h 2729893"/>
              <a:gd name="connsiteX85" fmla="*/ 893748 w 1727185"/>
              <a:gd name="connsiteY85" fmla="*/ 2534631 h 2729893"/>
              <a:gd name="connsiteX86" fmla="*/ 922323 w 1727185"/>
              <a:gd name="connsiteY86" fmla="*/ 2520343 h 2729893"/>
              <a:gd name="connsiteX87" fmla="*/ 960423 w 1727185"/>
              <a:gd name="connsiteY87" fmla="*/ 2510818 h 2729893"/>
              <a:gd name="connsiteX88" fmla="*/ 974710 w 1727185"/>
              <a:gd name="connsiteY88" fmla="*/ 2506056 h 2729893"/>
              <a:gd name="connsiteX89" fmla="*/ 993760 w 1727185"/>
              <a:gd name="connsiteY89" fmla="*/ 2501293 h 2729893"/>
              <a:gd name="connsiteX90" fmla="*/ 1012810 w 1727185"/>
              <a:gd name="connsiteY90" fmla="*/ 2491768 h 2729893"/>
              <a:gd name="connsiteX91" fmla="*/ 1060435 w 1727185"/>
              <a:gd name="connsiteY91" fmla="*/ 2482243 h 2729893"/>
              <a:gd name="connsiteX92" fmla="*/ 1065198 w 1727185"/>
              <a:gd name="connsiteY92" fmla="*/ 2463193 h 2729893"/>
              <a:gd name="connsiteX93" fmla="*/ 1108060 w 1727185"/>
              <a:gd name="connsiteY93" fmla="*/ 2448906 h 2729893"/>
              <a:gd name="connsiteX94" fmla="*/ 1112823 w 1727185"/>
              <a:gd name="connsiteY94" fmla="*/ 2429856 h 2729893"/>
              <a:gd name="connsiteX95" fmla="*/ 1108060 w 1727185"/>
              <a:gd name="connsiteY95" fmla="*/ 2415568 h 2729893"/>
              <a:gd name="connsiteX96" fmla="*/ 1079485 w 1727185"/>
              <a:gd name="connsiteY96" fmla="*/ 2377468 h 2729893"/>
              <a:gd name="connsiteX97" fmla="*/ 1069960 w 1727185"/>
              <a:gd name="connsiteY97" fmla="*/ 2363181 h 2729893"/>
              <a:gd name="connsiteX98" fmla="*/ 1036623 w 1727185"/>
              <a:gd name="connsiteY98" fmla="*/ 2320318 h 2729893"/>
              <a:gd name="connsiteX99" fmla="*/ 1065198 w 1727185"/>
              <a:gd name="connsiteY99" fmla="*/ 2253643 h 2729893"/>
              <a:gd name="connsiteX100" fmla="*/ 1079485 w 1727185"/>
              <a:gd name="connsiteY100" fmla="*/ 2248881 h 2729893"/>
              <a:gd name="connsiteX101" fmla="*/ 1098535 w 1727185"/>
              <a:gd name="connsiteY101" fmla="*/ 2234593 h 2729893"/>
              <a:gd name="connsiteX102" fmla="*/ 1112823 w 1727185"/>
              <a:gd name="connsiteY102" fmla="*/ 2225068 h 2729893"/>
              <a:gd name="connsiteX103" fmla="*/ 1127110 w 1727185"/>
              <a:gd name="connsiteY103" fmla="*/ 2210781 h 2729893"/>
              <a:gd name="connsiteX104" fmla="*/ 1136635 w 1727185"/>
              <a:gd name="connsiteY104" fmla="*/ 2186968 h 2729893"/>
              <a:gd name="connsiteX105" fmla="*/ 1155685 w 1727185"/>
              <a:gd name="connsiteY105" fmla="*/ 2158393 h 2729893"/>
              <a:gd name="connsiteX106" fmla="*/ 1174735 w 1727185"/>
              <a:gd name="connsiteY106" fmla="*/ 2129818 h 2729893"/>
              <a:gd name="connsiteX107" fmla="*/ 1189023 w 1727185"/>
              <a:gd name="connsiteY107" fmla="*/ 2120293 h 2729893"/>
              <a:gd name="connsiteX108" fmla="*/ 1308085 w 1727185"/>
              <a:gd name="connsiteY108" fmla="*/ 2110768 h 2729893"/>
              <a:gd name="connsiteX109" fmla="*/ 1322373 w 1727185"/>
              <a:gd name="connsiteY109" fmla="*/ 2091718 h 2729893"/>
              <a:gd name="connsiteX110" fmla="*/ 1331898 w 1727185"/>
              <a:gd name="connsiteY110" fmla="*/ 2063143 h 2729893"/>
              <a:gd name="connsiteX111" fmla="*/ 1355710 w 1727185"/>
              <a:gd name="connsiteY111" fmla="*/ 2053618 h 2729893"/>
              <a:gd name="connsiteX112" fmla="*/ 1403335 w 1727185"/>
              <a:gd name="connsiteY112" fmla="*/ 2044093 h 2729893"/>
              <a:gd name="connsiteX113" fmla="*/ 1393810 w 1727185"/>
              <a:gd name="connsiteY113" fmla="*/ 2020281 h 2729893"/>
              <a:gd name="connsiteX114" fmla="*/ 1417623 w 1727185"/>
              <a:gd name="connsiteY114" fmla="*/ 2015518 h 2729893"/>
              <a:gd name="connsiteX115" fmla="*/ 1474773 w 1727185"/>
              <a:gd name="connsiteY115" fmla="*/ 2001231 h 2729893"/>
              <a:gd name="connsiteX116" fmla="*/ 1489060 w 1727185"/>
              <a:gd name="connsiteY116" fmla="*/ 1996468 h 2729893"/>
              <a:gd name="connsiteX117" fmla="*/ 1527160 w 1727185"/>
              <a:gd name="connsiteY117" fmla="*/ 1991706 h 2729893"/>
              <a:gd name="connsiteX118" fmla="*/ 1541448 w 1727185"/>
              <a:gd name="connsiteY118" fmla="*/ 1967893 h 2729893"/>
              <a:gd name="connsiteX119" fmla="*/ 1550973 w 1727185"/>
              <a:gd name="connsiteY119" fmla="*/ 1915506 h 2729893"/>
              <a:gd name="connsiteX120" fmla="*/ 1593835 w 1727185"/>
              <a:gd name="connsiteY120" fmla="*/ 1905981 h 2729893"/>
              <a:gd name="connsiteX121" fmla="*/ 1603360 w 1727185"/>
              <a:gd name="connsiteY121" fmla="*/ 1891693 h 2729893"/>
              <a:gd name="connsiteX122" fmla="*/ 1608123 w 1727185"/>
              <a:gd name="connsiteY122" fmla="*/ 1877406 h 2729893"/>
              <a:gd name="connsiteX123" fmla="*/ 1627173 w 1727185"/>
              <a:gd name="connsiteY123" fmla="*/ 1863118 h 2729893"/>
              <a:gd name="connsiteX124" fmla="*/ 1655748 w 1727185"/>
              <a:gd name="connsiteY124" fmla="*/ 1834543 h 2729893"/>
              <a:gd name="connsiteX125" fmla="*/ 1646223 w 1727185"/>
              <a:gd name="connsiteY125" fmla="*/ 1791681 h 2729893"/>
              <a:gd name="connsiteX126" fmla="*/ 1622410 w 1727185"/>
              <a:gd name="connsiteY126" fmla="*/ 1763106 h 2729893"/>
              <a:gd name="connsiteX127" fmla="*/ 1579548 w 1727185"/>
              <a:gd name="connsiteY127" fmla="*/ 1715481 h 2729893"/>
              <a:gd name="connsiteX128" fmla="*/ 1560498 w 1727185"/>
              <a:gd name="connsiteY128" fmla="*/ 1710718 h 2729893"/>
              <a:gd name="connsiteX129" fmla="*/ 1546210 w 1727185"/>
              <a:gd name="connsiteY129" fmla="*/ 1677381 h 2729893"/>
              <a:gd name="connsiteX130" fmla="*/ 1584310 w 1727185"/>
              <a:gd name="connsiteY130" fmla="*/ 1653568 h 2729893"/>
              <a:gd name="connsiteX131" fmla="*/ 1617648 w 1727185"/>
              <a:gd name="connsiteY131" fmla="*/ 1639281 h 2729893"/>
              <a:gd name="connsiteX132" fmla="*/ 1650985 w 1727185"/>
              <a:gd name="connsiteY132" fmla="*/ 1629756 h 2729893"/>
              <a:gd name="connsiteX133" fmla="*/ 1679560 w 1727185"/>
              <a:gd name="connsiteY133" fmla="*/ 1620231 h 2729893"/>
              <a:gd name="connsiteX134" fmla="*/ 1693848 w 1727185"/>
              <a:gd name="connsiteY134" fmla="*/ 1601181 h 2729893"/>
              <a:gd name="connsiteX135" fmla="*/ 1703373 w 1727185"/>
              <a:gd name="connsiteY135" fmla="*/ 1586893 h 2729893"/>
              <a:gd name="connsiteX136" fmla="*/ 1698610 w 1727185"/>
              <a:gd name="connsiteY136" fmla="*/ 1544031 h 2729893"/>
              <a:gd name="connsiteX137" fmla="*/ 1684323 w 1727185"/>
              <a:gd name="connsiteY137" fmla="*/ 1524981 h 2729893"/>
              <a:gd name="connsiteX138" fmla="*/ 1679560 w 1727185"/>
              <a:gd name="connsiteY138" fmla="*/ 1505931 h 2729893"/>
              <a:gd name="connsiteX139" fmla="*/ 1670035 w 1727185"/>
              <a:gd name="connsiteY139" fmla="*/ 1477356 h 2729893"/>
              <a:gd name="connsiteX140" fmla="*/ 1674798 w 1727185"/>
              <a:gd name="connsiteY140" fmla="*/ 1410681 h 2729893"/>
              <a:gd name="connsiteX141" fmla="*/ 1679560 w 1727185"/>
              <a:gd name="connsiteY141" fmla="*/ 1372581 h 2729893"/>
              <a:gd name="connsiteX142" fmla="*/ 1698610 w 1727185"/>
              <a:gd name="connsiteY142" fmla="*/ 1353531 h 2729893"/>
              <a:gd name="connsiteX143" fmla="*/ 1708135 w 1727185"/>
              <a:gd name="connsiteY143" fmla="*/ 1329718 h 2729893"/>
              <a:gd name="connsiteX144" fmla="*/ 1712898 w 1727185"/>
              <a:gd name="connsiteY144" fmla="*/ 1315431 h 2729893"/>
              <a:gd name="connsiteX145" fmla="*/ 1727185 w 1727185"/>
              <a:gd name="connsiteY145" fmla="*/ 1286856 h 2729893"/>
              <a:gd name="connsiteX146" fmla="*/ 1717660 w 1727185"/>
              <a:gd name="connsiteY146" fmla="*/ 1196368 h 2729893"/>
              <a:gd name="connsiteX147" fmla="*/ 1679560 w 1727185"/>
              <a:gd name="connsiteY147" fmla="*/ 1158268 h 2729893"/>
              <a:gd name="connsiteX148" fmla="*/ 1665273 w 1727185"/>
              <a:gd name="connsiteY148" fmla="*/ 1143981 h 2729893"/>
              <a:gd name="connsiteX149" fmla="*/ 1650985 w 1727185"/>
              <a:gd name="connsiteY149" fmla="*/ 1129693 h 2729893"/>
              <a:gd name="connsiteX150" fmla="*/ 1631935 w 1727185"/>
              <a:gd name="connsiteY150" fmla="*/ 1120168 h 2729893"/>
              <a:gd name="connsiteX151" fmla="*/ 1612885 w 1727185"/>
              <a:gd name="connsiteY151" fmla="*/ 1101118 h 2729893"/>
              <a:gd name="connsiteX152" fmla="*/ 1598598 w 1727185"/>
              <a:gd name="connsiteY152" fmla="*/ 1096356 h 2729893"/>
              <a:gd name="connsiteX153" fmla="*/ 1579548 w 1727185"/>
              <a:gd name="connsiteY153" fmla="*/ 1086831 h 2729893"/>
              <a:gd name="connsiteX154" fmla="*/ 1546210 w 1727185"/>
              <a:gd name="connsiteY154" fmla="*/ 1077306 h 2729893"/>
              <a:gd name="connsiteX155" fmla="*/ 1527160 w 1727185"/>
              <a:gd name="connsiteY155" fmla="*/ 1067781 h 2729893"/>
              <a:gd name="connsiteX156" fmla="*/ 1498585 w 1727185"/>
              <a:gd name="connsiteY156" fmla="*/ 1063018 h 2729893"/>
              <a:gd name="connsiteX157" fmla="*/ 1479535 w 1727185"/>
              <a:gd name="connsiteY157" fmla="*/ 1029681 h 2729893"/>
              <a:gd name="connsiteX158" fmla="*/ 1465248 w 1727185"/>
              <a:gd name="connsiteY158" fmla="*/ 986818 h 2729893"/>
              <a:gd name="connsiteX159" fmla="*/ 1455723 w 1727185"/>
              <a:gd name="connsiteY159" fmla="*/ 967768 h 2729893"/>
              <a:gd name="connsiteX160" fmla="*/ 1450960 w 1727185"/>
              <a:gd name="connsiteY160" fmla="*/ 953481 h 2729893"/>
              <a:gd name="connsiteX161" fmla="*/ 1441435 w 1727185"/>
              <a:gd name="connsiteY161" fmla="*/ 929668 h 2729893"/>
              <a:gd name="connsiteX162" fmla="*/ 1450960 w 1727185"/>
              <a:gd name="connsiteY162" fmla="*/ 867756 h 2729893"/>
              <a:gd name="connsiteX163" fmla="*/ 1460485 w 1727185"/>
              <a:gd name="connsiteY163" fmla="*/ 853468 h 2729893"/>
              <a:gd name="connsiteX164" fmla="*/ 1465248 w 1727185"/>
              <a:gd name="connsiteY164" fmla="*/ 839181 h 2729893"/>
              <a:gd name="connsiteX165" fmla="*/ 1498585 w 1727185"/>
              <a:gd name="connsiteY165" fmla="*/ 786793 h 2729893"/>
              <a:gd name="connsiteX166" fmla="*/ 1517635 w 1727185"/>
              <a:gd name="connsiteY166" fmla="*/ 739168 h 2729893"/>
              <a:gd name="connsiteX167" fmla="*/ 1527160 w 1727185"/>
              <a:gd name="connsiteY167" fmla="*/ 715356 h 2729893"/>
              <a:gd name="connsiteX168" fmla="*/ 1541448 w 1727185"/>
              <a:gd name="connsiteY168" fmla="*/ 701068 h 2729893"/>
              <a:gd name="connsiteX169" fmla="*/ 1560498 w 1727185"/>
              <a:gd name="connsiteY169" fmla="*/ 686781 h 2729893"/>
              <a:gd name="connsiteX170" fmla="*/ 1589073 w 1727185"/>
              <a:gd name="connsiteY170" fmla="*/ 643918 h 2729893"/>
              <a:gd name="connsiteX171" fmla="*/ 1598598 w 1727185"/>
              <a:gd name="connsiteY171" fmla="*/ 615343 h 2729893"/>
              <a:gd name="connsiteX172" fmla="*/ 1617648 w 1727185"/>
              <a:gd name="connsiteY172" fmla="*/ 586768 h 2729893"/>
              <a:gd name="connsiteX173" fmla="*/ 1612885 w 1727185"/>
              <a:gd name="connsiteY173" fmla="*/ 491518 h 2729893"/>
              <a:gd name="connsiteX174" fmla="*/ 1584310 w 1727185"/>
              <a:gd name="connsiteY174" fmla="*/ 467706 h 2729893"/>
              <a:gd name="connsiteX175" fmla="*/ 1570023 w 1727185"/>
              <a:gd name="connsiteY175" fmla="*/ 462943 h 2729893"/>
              <a:gd name="connsiteX176" fmla="*/ 1536685 w 1727185"/>
              <a:gd name="connsiteY176" fmla="*/ 448656 h 2729893"/>
              <a:gd name="connsiteX177" fmla="*/ 1531923 w 1727185"/>
              <a:gd name="connsiteY177" fmla="*/ 429606 h 2729893"/>
              <a:gd name="connsiteX178" fmla="*/ 1527160 w 1727185"/>
              <a:gd name="connsiteY178" fmla="*/ 343881 h 2729893"/>
              <a:gd name="connsiteX179" fmla="*/ 1512873 w 1727185"/>
              <a:gd name="connsiteY179" fmla="*/ 324831 h 2729893"/>
              <a:gd name="connsiteX180" fmla="*/ 1503348 w 1727185"/>
              <a:gd name="connsiteY180" fmla="*/ 310543 h 2729893"/>
              <a:gd name="connsiteX181" fmla="*/ 1484298 w 1727185"/>
              <a:gd name="connsiteY181" fmla="*/ 305781 h 2729893"/>
              <a:gd name="connsiteX182" fmla="*/ 1455723 w 1727185"/>
              <a:gd name="connsiteY182" fmla="*/ 296256 h 2729893"/>
              <a:gd name="connsiteX183" fmla="*/ 1479535 w 1727185"/>
              <a:gd name="connsiteY183" fmla="*/ 272443 h 2729893"/>
              <a:gd name="connsiteX184" fmla="*/ 1498585 w 1727185"/>
              <a:gd name="connsiteY184" fmla="*/ 234343 h 2729893"/>
              <a:gd name="connsiteX185" fmla="*/ 1512873 w 1727185"/>
              <a:gd name="connsiteY185" fmla="*/ 162906 h 2729893"/>
              <a:gd name="connsiteX186" fmla="*/ 1517635 w 1727185"/>
              <a:gd name="connsiteY186" fmla="*/ 139093 h 2729893"/>
              <a:gd name="connsiteX187" fmla="*/ 1522398 w 1727185"/>
              <a:gd name="connsiteY187" fmla="*/ 124806 h 2729893"/>
              <a:gd name="connsiteX188" fmla="*/ 1527160 w 1727185"/>
              <a:gd name="connsiteY188" fmla="*/ 105756 h 2729893"/>
              <a:gd name="connsiteX189" fmla="*/ 1546210 w 1727185"/>
              <a:gd name="connsiteY189" fmla="*/ 77181 h 2729893"/>
              <a:gd name="connsiteX190" fmla="*/ 1555735 w 1727185"/>
              <a:gd name="connsiteY190" fmla="*/ 62893 h 2729893"/>
              <a:gd name="connsiteX191" fmla="*/ 1536685 w 1727185"/>
              <a:gd name="connsiteY191" fmla="*/ 20031 h 2729893"/>
              <a:gd name="connsiteX0" fmla="*/ 1536685 w 1727185"/>
              <a:gd name="connsiteY0" fmla="*/ 20031 h 2729893"/>
              <a:gd name="connsiteX1" fmla="*/ 1484298 w 1727185"/>
              <a:gd name="connsiteY1" fmla="*/ 8125 h 2729893"/>
              <a:gd name="connsiteX2" fmla="*/ 1443816 w 1727185"/>
              <a:gd name="connsiteY2" fmla="*/ 3361 h 2729893"/>
              <a:gd name="connsiteX3" fmla="*/ 1336660 w 1727185"/>
              <a:gd name="connsiteY3" fmla="*/ 67656 h 2729893"/>
              <a:gd name="connsiteX4" fmla="*/ 1286654 w 1727185"/>
              <a:gd name="connsiteY4" fmla="*/ 122425 h 2729893"/>
              <a:gd name="connsiteX5" fmla="*/ 1219979 w 1727185"/>
              <a:gd name="connsiteY5" fmla="*/ 124805 h 2729893"/>
              <a:gd name="connsiteX6" fmla="*/ 1200929 w 1727185"/>
              <a:gd name="connsiteY6" fmla="*/ 146238 h 2729893"/>
              <a:gd name="connsiteX7" fmla="*/ 1136635 w 1727185"/>
              <a:gd name="connsiteY7" fmla="*/ 165288 h 2729893"/>
              <a:gd name="connsiteX8" fmla="*/ 1084248 w 1727185"/>
              <a:gd name="connsiteY8" fmla="*/ 243868 h 2729893"/>
              <a:gd name="connsiteX9" fmla="*/ 1058054 w 1727185"/>
              <a:gd name="connsiteY9" fmla="*/ 296256 h 2729893"/>
              <a:gd name="connsiteX10" fmla="*/ 965185 w 1727185"/>
              <a:gd name="connsiteY10" fmla="*/ 267681 h 2729893"/>
              <a:gd name="connsiteX11" fmla="*/ 908035 w 1727185"/>
              <a:gd name="connsiteY11" fmla="*/ 310543 h 2729893"/>
              <a:gd name="connsiteX12" fmla="*/ 884223 w 1727185"/>
              <a:gd name="connsiteY12" fmla="*/ 405793 h 2729893"/>
              <a:gd name="connsiteX13" fmla="*/ 853266 w 1727185"/>
              <a:gd name="connsiteY13" fmla="*/ 489137 h 2729893"/>
              <a:gd name="connsiteX14" fmla="*/ 767542 w 1727185"/>
              <a:gd name="connsiteY14" fmla="*/ 470086 h 2729893"/>
              <a:gd name="connsiteX15" fmla="*/ 715154 w 1727185"/>
              <a:gd name="connsiteY15" fmla="*/ 484375 h 2729893"/>
              <a:gd name="connsiteX16" fmla="*/ 679435 w 1727185"/>
              <a:gd name="connsiteY16" fmla="*/ 524857 h 2729893"/>
              <a:gd name="connsiteX17" fmla="*/ 631810 w 1727185"/>
              <a:gd name="connsiteY17" fmla="*/ 529619 h 2729893"/>
              <a:gd name="connsiteX18" fmla="*/ 629428 w 1727185"/>
              <a:gd name="connsiteY18" fmla="*/ 562956 h 2729893"/>
              <a:gd name="connsiteX19" fmla="*/ 593710 w 1727185"/>
              <a:gd name="connsiteY19" fmla="*/ 577244 h 2729893"/>
              <a:gd name="connsiteX20" fmla="*/ 579423 w 1727185"/>
              <a:gd name="connsiteY20" fmla="*/ 624868 h 2729893"/>
              <a:gd name="connsiteX21" fmla="*/ 562754 w 1727185"/>
              <a:gd name="connsiteY21" fmla="*/ 667731 h 2729893"/>
              <a:gd name="connsiteX22" fmla="*/ 512748 w 1727185"/>
              <a:gd name="connsiteY22" fmla="*/ 686781 h 2729893"/>
              <a:gd name="connsiteX23" fmla="*/ 534179 w 1727185"/>
              <a:gd name="connsiteY23" fmla="*/ 729643 h 2729893"/>
              <a:gd name="connsiteX24" fmla="*/ 569898 w 1727185"/>
              <a:gd name="connsiteY24" fmla="*/ 751075 h 2729893"/>
              <a:gd name="connsiteX25" fmla="*/ 593710 w 1727185"/>
              <a:gd name="connsiteY25" fmla="*/ 746313 h 2729893"/>
              <a:gd name="connsiteX26" fmla="*/ 615141 w 1727185"/>
              <a:gd name="connsiteY26" fmla="*/ 782031 h 2729893"/>
              <a:gd name="connsiteX27" fmla="*/ 603235 w 1727185"/>
              <a:gd name="connsiteY27" fmla="*/ 839181 h 2729893"/>
              <a:gd name="connsiteX28" fmla="*/ 634192 w 1727185"/>
              <a:gd name="connsiteY28" fmla="*/ 874900 h 2729893"/>
              <a:gd name="connsiteX29" fmla="*/ 586566 w 1727185"/>
              <a:gd name="connsiteY29" fmla="*/ 901094 h 2729893"/>
              <a:gd name="connsiteX30" fmla="*/ 565135 w 1727185"/>
              <a:gd name="connsiteY30" fmla="*/ 889186 h 2729893"/>
              <a:gd name="connsiteX31" fmla="*/ 565135 w 1727185"/>
              <a:gd name="connsiteY31" fmla="*/ 958243 h 2729893"/>
              <a:gd name="connsiteX32" fmla="*/ 507985 w 1727185"/>
              <a:gd name="connsiteY32" fmla="*/ 1005868 h 2729893"/>
              <a:gd name="connsiteX33" fmla="*/ 474648 w 1727185"/>
              <a:gd name="connsiteY33" fmla="*/ 986818 h 2729893"/>
              <a:gd name="connsiteX34" fmla="*/ 460360 w 1727185"/>
              <a:gd name="connsiteY34" fmla="*/ 1015393 h 2729893"/>
              <a:gd name="connsiteX35" fmla="*/ 486554 w 1727185"/>
              <a:gd name="connsiteY35" fmla="*/ 1053492 h 2729893"/>
              <a:gd name="connsiteX36" fmla="*/ 488935 w 1727185"/>
              <a:gd name="connsiteY36" fmla="*/ 1155887 h 2729893"/>
              <a:gd name="connsiteX37" fmla="*/ 450835 w 1727185"/>
              <a:gd name="connsiteY37" fmla="*/ 1215418 h 2729893"/>
              <a:gd name="connsiteX38" fmla="*/ 398447 w 1727185"/>
              <a:gd name="connsiteY38" fmla="*/ 1205893 h 2729893"/>
              <a:gd name="connsiteX39" fmla="*/ 384160 w 1727185"/>
              <a:gd name="connsiteY39" fmla="*/ 1258281 h 2729893"/>
              <a:gd name="connsiteX40" fmla="*/ 365111 w 1727185"/>
              <a:gd name="connsiteY40" fmla="*/ 1341624 h 2729893"/>
              <a:gd name="connsiteX41" fmla="*/ 288910 w 1727185"/>
              <a:gd name="connsiteY41" fmla="*/ 1401156 h 2729893"/>
              <a:gd name="connsiteX42" fmla="*/ 241285 w 1727185"/>
              <a:gd name="connsiteY42" fmla="*/ 1453543 h 2729893"/>
              <a:gd name="connsiteX43" fmla="*/ 207948 w 1727185"/>
              <a:gd name="connsiteY43" fmla="*/ 1496406 h 2729893"/>
              <a:gd name="connsiteX44" fmla="*/ 174610 w 1727185"/>
              <a:gd name="connsiteY44" fmla="*/ 1536886 h 2729893"/>
              <a:gd name="connsiteX45" fmla="*/ 110317 w 1727185"/>
              <a:gd name="connsiteY45" fmla="*/ 1591655 h 2729893"/>
              <a:gd name="connsiteX46" fmla="*/ 107935 w 1727185"/>
              <a:gd name="connsiteY46" fmla="*/ 1636899 h 2729893"/>
              <a:gd name="connsiteX47" fmla="*/ 69835 w 1727185"/>
              <a:gd name="connsiteY47" fmla="*/ 1677381 h 2729893"/>
              <a:gd name="connsiteX48" fmla="*/ 43642 w 1727185"/>
              <a:gd name="connsiteY48" fmla="*/ 1720243 h 2729893"/>
              <a:gd name="connsiteX49" fmla="*/ 34116 w 1727185"/>
              <a:gd name="connsiteY49" fmla="*/ 1763107 h 2729893"/>
              <a:gd name="connsiteX50" fmla="*/ 57929 w 1727185"/>
              <a:gd name="connsiteY50" fmla="*/ 1836925 h 2729893"/>
              <a:gd name="connsiteX51" fmla="*/ 36498 w 1727185"/>
              <a:gd name="connsiteY51" fmla="*/ 1894075 h 2729893"/>
              <a:gd name="connsiteX52" fmla="*/ 60310 w 1727185"/>
              <a:gd name="connsiteY52" fmla="*/ 1967893 h 2729893"/>
              <a:gd name="connsiteX53" fmla="*/ 779 w 1727185"/>
              <a:gd name="connsiteY53" fmla="*/ 1979799 h 2729893"/>
              <a:gd name="connsiteX54" fmla="*/ 26974 w 1727185"/>
              <a:gd name="connsiteY54" fmla="*/ 2094101 h 2729893"/>
              <a:gd name="connsiteX55" fmla="*/ 36499 w 1727185"/>
              <a:gd name="connsiteY55" fmla="*/ 2177444 h 2729893"/>
              <a:gd name="connsiteX56" fmla="*/ 57929 w 1727185"/>
              <a:gd name="connsiteY56" fmla="*/ 2282219 h 2729893"/>
              <a:gd name="connsiteX57" fmla="*/ 169848 w 1727185"/>
              <a:gd name="connsiteY57" fmla="*/ 2425093 h 2729893"/>
              <a:gd name="connsiteX58" fmla="*/ 174610 w 1727185"/>
              <a:gd name="connsiteY58" fmla="*/ 2448906 h 2729893"/>
              <a:gd name="connsiteX59" fmla="*/ 188898 w 1727185"/>
              <a:gd name="connsiteY59" fmla="*/ 2467956 h 2729893"/>
              <a:gd name="connsiteX60" fmla="*/ 193660 w 1727185"/>
              <a:gd name="connsiteY60" fmla="*/ 2482243 h 2729893"/>
              <a:gd name="connsiteX61" fmla="*/ 203185 w 1727185"/>
              <a:gd name="connsiteY61" fmla="*/ 2501293 h 2729893"/>
              <a:gd name="connsiteX62" fmla="*/ 207948 w 1727185"/>
              <a:gd name="connsiteY62" fmla="*/ 2525106 h 2729893"/>
              <a:gd name="connsiteX63" fmla="*/ 231760 w 1727185"/>
              <a:gd name="connsiteY63" fmla="*/ 2567968 h 2729893"/>
              <a:gd name="connsiteX64" fmla="*/ 236523 w 1727185"/>
              <a:gd name="connsiteY64" fmla="*/ 2582256 h 2729893"/>
              <a:gd name="connsiteX65" fmla="*/ 260335 w 1727185"/>
              <a:gd name="connsiteY65" fmla="*/ 2606068 h 2729893"/>
              <a:gd name="connsiteX66" fmla="*/ 269860 w 1727185"/>
              <a:gd name="connsiteY66" fmla="*/ 2620356 h 2729893"/>
              <a:gd name="connsiteX67" fmla="*/ 298435 w 1727185"/>
              <a:gd name="connsiteY67" fmla="*/ 2625118 h 2729893"/>
              <a:gd name="connsiteX68" fmla="*/ 393685 w 1727185"/>
              <a:gd name="connsiteY68" fmla="*/ 2653693 h 2729893"/>
              <a:gd name="connsiteX69" fmla="*/ 393685 w 1727185"/>
              <a:gd name="connsiteY69" fmla="*/ 2653693 h 2729893"/>
              <a:gd name="connsiteX70" fmla="*/ 450835 w 1727185"/>
              <a:gd name="connsiteY70" fmla="*/ 2672743 h 2729893"/>
              <a:gd name="connsiteX71" fmla="*/ 474648 w 1727185"/>
              <a:gd name="connsiteY71" fmla="*/ 2682268 h 2729893"/>
              <a:gd name="connsiteX72" fmla="*/ 503223 w 1727185"/>
              <a:gd name="connsiteY72" fmla="*/ 2691793 h 2729893"/>
              <a:gd name="connsiteX73" fmla="*/ 550848 w 1727185"/>
              <a:gd name="connsiteY73" fmla="*/ 2701318 h 2729893"/>
              <a:gd name="connsiteX74" fmla="*/ 598473 w 1727185"/>
              <a:gd name="connsiteY74" fmla="*/ 2715606 h 2729893"/>
              <a:gd name="connsiteX75" fmla="*/ 627048 w 1727185"/>
              <a:gd name="connsiteY75" fmla="*/ 2725131 h 2729893"/>
              <a:gd name="connsiteX76" fmla="*/ 641335 w 1727185"/>
              <a:gd name="connsiteY76" fmla="*/ 2729893 h 2729893"/>
              <a:gd name="connsiteX77" fmla="*/ 650860 w 1727185"/>
              <a:gd name="connsiteY77" fmla="*/ 2663218 h 2729893"/>
              <a:gd name="connsiteX78" fmla="*/ 665148 w 1727185"/>
              <a:gd name="connsiteY78" fmla="*/ 2653693 h 2729893"/>
              <a:gd name="connsiteX79" fmla="*/ 693723 w 1727185"/>
              <a:gd name="connsiteY79" fmla="*/ 2644168 h 2729893"/>
              <a:gd name="connsiteX80" fmla="*/ 708010 w 1727185"/>
              <a:gd name="connsiteY80" fmla="*/ 2634643 h 2729893"/>
              <a:gd name="connsiteX81" fmla="*/ 736585 w 1727185"/>
              <a:gd name="connsiteY81" fmla="*/ 2625118 h 2729893"/>
              <a:gd name="connsiteX82" fmla="*/ 769923 w 1727185"/>
              <a:gd name="connsiteY82" fmla="*/ 2610831 h 2729893"/>
              <a:gd name="connsiteX83" fmla="*/ 798498 w 1727185"/>
              <a:gd name="connsiteY83" fmla="*/ 2587018 h 2729893"/>
              <a:gd name="connsiteX84" fmla="*/ 831835 w 1727185"/>
              <a:gd name="connsiteY84" fmla="*/ 2553681 h 2729893"/>
              <a:gd name="connsiteX85" fmla="*/ 893748 w 1727185"/>
              <a:gd name="connsiteY85" fmla="*/ 2534631 h 2729893"/>
              <a:gd name="connsiteX86" fmla="*/ 922323 w 1727185"/>
              <a:gd name="connsiteY86" fmla="*/ 2520343 h 2729893"/>
              <a:gd name="connsiteX87" fmla="*/ 960423 w 1727185"/>
              <a:gd name="connsiteY87" fmla="*/ 2510818 h 2729893"/>
              <a:gd name="connsiteX88" fmla="*/ 974710 w 1727185"/>
              <a:gd name="connsiteY88" fmla="*/ 2506056 h 2729893"/>
              <a:gd name="connsiteX89" fmla="*/ 993760 w 1727185"/>
              <a:gd name="connsiteY89" fmla="*/ 2501293 h 2729893"/>
              <a:gd name="connsiteX90" fmla="*/ 1012810 w 1727185"/>
              <a:gd name="connsiteY90" fmla="*/ 2491768 h 2729893"/>
              <a:gd name="connsiteX91" fmla="*/ 1060435 w 1727185"/>
              <a:gd name="connsiteY91" fmla="*/ 2482243 h 2729893"/>
              <a:gd name="connsiteX92" fmla="*/ 1065198 w 1727185"/>
              <a:gd name="connsiteY92" fmla="*/ 2463193 h 2729893"/>
              <a:gd name="connsiteX93" fmla="*/ 1108060 w 1727185"/>
              <a:gd name="connsiteY93" fmla="*/ 2448906 h 2729893"/>
              <a:gd name="connsiteX94" fmla="*/ 1112823 w 1727185"/>
              <a:gd name="connsiteY94" fmla="*/ 2429856 h 2729893"/>
              <a:gd name="connsiteX95" fmla="*/ 1108060 w 1727185"/>
              <a:gd name="connsiteY95" fmla="*/ 2415568 h 2729893"/>
              <a:gd name="connsiteX96" fmla="*/ 1079485 w 1727185"/>
              <a:gd name="connsiteY96" fmla="*/ 2377468 h 2729893"/>
              <a:gd name="connsiteX97" fmla="*/ 1069960 w 1727185"/>
              <a:gd name="connsiteY97" fmla="*/ 2363181 h 2729893"/>
              <a:gd name="connsiteX98" fmla="*/ 1036623 w 1727185"/>
              <a:gd name="connsiteY98" fmla="*/ 2320318 h 2729893"/>
              <a:gd name="connsiteX99" fmla="*/ 1065198 w 1727185"/>
              <a:gd name="connsiteY99" fmla="*/ 2253643 h 2729893"/>
              <a:gd name="connsiteX100" fmla="*/ 1079485 w 1727185"/>
              <a:gd name="connsiteY100" fmla="*/ 2248881 h 2729893"/>
              <a:gd name="connsiteX101" fmla="*/ 1098535 w 1727185"/>
              <a:gd name="connsiteY101" fmla="*/ 2234593 h 2729893"/>
              <a:gd name="connsiteX102" fmla="*/ 1112823 w 1727185"/>
              <a:gd name="connsiteY102" fmla="*/ 2225068 h 2729893"/>
              <a:gd name="connsiteX103" fmla="*/ 1127110 w 1727185"/>
              <a:gd name="connsiteY103" fmla="*/ 2210781 h 2729893"/>
              <a:gd name="connsiteX104" fmla="*/ 1136635 w 1727185"/>
              <a:gd name="connsiteY104" fmla="*/ 2186968 h 2729893"/>
              <a:gd name="connsiteX105" fmla="*/ 1155685 w 1727185"/>
              <a:gd name="connsiteY105" fmla="*/ 2158393 h 2729893"/>
              <a:gd name="connsiteX106" fmla="*/ 1174735 w 1727185"/>
              <a:gd name="connsiteY106" fmla="*/ 2129818 h 2729893"/>
              <a:gd name="connsiteX107" fmla="*/ 1189023 w 1727185"/>
              <a:gd name="connsiteY107" fmla="*/ 2120293 h 2729893"/>
              <a:gd name="connsiteX108" fmla="*/ 1308085 w 1727185"/>
              <a:gd name="connsiteY108" fmla="*/ 2110768 h 2729893"/>
              <a:gd name="connsiteX109" fmla="*/ 1322373 w 1727185"/>
              <a:gd name="connsiteY109" fmla="*/ 2091718 h 2729893"/>
              <a:gd name="connsiteX110" fmla="*/ 1331898 w 1727185"/>
              <a:gd name="connsiteY110" fmla="*/ 2063143 h 2729893"/>
              <a:gd name="connsiteX111" fmla="*/ 1355710 w 1727185"/>
              <a:gd name="connsiteY111" fmla="*/ 2053618 h 2729893"/>
              <a:gd name="connsiteX112" fmla="*/ 1403335 w 1727185"/>
              <a:gd name="connsiteY112" fmla="*/ 2044093 h 2729893"/>
              <a:gd name="connsiteX113" fmla="*/ 1393810 w 1727185"/>
              <a:gd name="connsiteY113" fmla="*/ 2020281 h 2729893"/>
              <a:gd name="connsiteX114" fmla="*/ 1417623 w 1727185"/>
              <a:gd name="connsiteY114" fmla="*/ 2015518 h 2729893"/>
              <a:gd name="connsiteX115" fmla="*/ 1474773 w 1727185"/>
              <a:gd name="connsiteY115" fmla="*/ 2001231 h 2729893"/>
              <a:gd name="connsiteX116" fmla="*/ 1489060 w 1727185"/>
              <a:gd name="connsiteY116" fmla="*/ 1996468 h 2729893"/>
              <a:gd name="connsiteX117" fmla="*/ 1527160 w 1727185"/>
              <a:gd name="connsiteY117" fmla="*/ 1991706 h 2729893"/>
              <a:gd name="connsiteX118" fmla="*/ 1541448 w 1727185"/>
              <a:gd name="connsiteY118" fmla="*/ 1967893 h 2729893"/>
              <a:gd name="connsiteX119" fmla="*/ 1550973 w 1727185"/>
              <a:gd name="connsiteY119" fmla="*/ 1915506 h 2729893"/>
              <a:gd name="connsiteX120" fmla="*/ 1593835 w 1727185"/>
              <a:gd name="connsiteY120" fmla="*/ 1905981 h 2729893"/>
              <a:gd name="connsiteX121" fmla="*/ 1603360 w 1727185"/>
              <a:gd name="connsiteY121" fmla="*/ 1891693 h 2729893"/>
              <a:gd name="connsiteX122" fmla="*/ 1608123 w 1727185"/>
              <a:gd name="connsiteY122" fmla="*/ 1877406 h 2729893"/>
              <a:gd name="connsiteX123" fmla="*/ 1627173 w 1727185"/>
              <a:gd name="connsiteY123" fmla="*/ 1863118 h 2729893"/>
              <a:gd name="connsiteX124" fmla="*/ 1655748 w 1727185"/>
              <a:gd name="connsiteY124" fmla="*/ 1834543 h 2729893"/>
              <a:gd name="connsiteX125" fmla="*/ 1646223 w 1727185"/>
              <a:gd name="connsiteY125" fmla="*/ 1791681 h 2729893"/>
              <a:gd name="connsiteX126" fmla="*/ 1622410 w 1727185"/>
              <a:gd name="connsiteY126" fmla="*/ 1763106 h 2729893"/>
              <a:gd name="connsiteX127" fmla="*/ 1579548 w 1727185"/>
              <a:gd name="connsiteY127" fmla="*/ 1715481 h 2729893"/>
              <a:gd name="connsiteX128" fmla="*/ 1560498 w 1727185"/>
              <a:gd name="connsiteY128" fmla="*/ 1710718 h 2729893"/>
              <a:gd name="connsiteX129" fmla="*/ 1546210 w 1727185"/>
              <a:gd name="connsiteY129" fmla="*/ 1677381 h 2729893"/>
              <a:gd name="connsiteX130" fmla="*/ 1584310 w 1727185"/>
              <a:gd name="connsiteY130" fmla="*/ 1653568 h 2729893"/>
              <a:gd name="connsiteX131" fmla="*/ 1617648 w 1727185"/>
              <a:gd name="connsiteY131" fmla="*/ 1639281 h 2729893"/>
              <a:gd name="connsiteX132" fmla="*/ 1650985 w 1727185"/>
              <a:gd name="connsiteY132" fmla="*/ 1629756 h 2729893"/>
              <a:gd name="connsiteX133" fmla="*/ 1679560 w 1727185"/>
              <a:gd name="connsiteY133" fmla="*/ 1620231 h 2729893"/>
              <a:gd name="connsiteX134" fmla="*/ 1693848 w 1727185"/>
              <a:gd name="connsiteY134" fmla="*/ 1601181 h 2729893"/>
              <a:gd name="connsiteX135" fmla="*/ 1703373 w 1727185"/>
              <a:gd name="connsiteY135" fmla="*/ 1586893 h 2729893"/>
              <a:gd name="connsiteX136" fmla="*/ 1698610 w 1727185"/>
              <a:gd name="connsiteY136" fmla="*/ 1544031 h 2729893"/>
              <a:gd name="connsiteX137" fmla="*/ 1684323 w 1727185"/>
              <a:gd name="connsiteY137" fmla="*/ 1524981 h 2729893"/>
              <a:gd name="connsiteX138" fmla="*/ 1679560 w 1727185"/>
              <a:gd name="connsiteY138" fmla="*/ 1505931 h 2729893"/>
              <a:gd name="connsiteX139" fmla="*/ 1670035 w 1727185"/>
              <a:gd name="connsiteY139" fmla="*/ 1477356 h 2729893"/>
              <a:gd name="connsiteX140" fmla="*/ 1674798 w 1727185"/>
              <a:gd name="connsiteY140" fmla="*/ 1410681 h 2729893"/>
              <a:gd name="connsiteX141" fmla="*/ 1679560 w 1727185"/>
              <a:gd name="connsiteY141" fmla="*/ 1372581 h 2729893"/>
              <a:gd name="connsiteX142" fmla="*/ 1698610 w 1727185"/>
              <a:gd name="connsiteY142" fmla="*/ 1353531 h 2729893"/>
              <a:gd name="connsiteX143" fmla="*/ 1708135 w 1727185"/>
              <a:gd name="connsiteY143" fmla="*/ 1329718 h 2729893"/>
              <a:gd name="connsiteX144" fmla="*/ 1712898 w 1727185"/>
              <a:gd name="connsiteY144" fmla="*/ 1315431 h 2729893"/>
              <a:gd name="connsiteX145" fmla="*/ 1727185 w 1727185"/>
              <a:gd name="connsiteY145" fmla="*/ 1286856 h 2729893"/>
              <a:gd name="connsiteX146" fmla="*/ 1717660 w 1727185"/>
              <a:gd name="connsiteY146" fmla="*/ 1196368 h 2729893"/>
              <a:gd name="connsiteX147" fmla="*/ 1679560 w 1727185"/>
              <a:gd name="connsiteY147" fmla="*/ 1158268 h 2729893"/>
              <a:gd name="connsiteX148" fmla="*/ 1665273 w 1727185"/>
              <a:gd name="connsiteY148" fmla="*/ 1143981 h 2729893"/>
              <a:gd name="connsiteX149" fmla="*/ 1650985 w 1727185"/>
              <a:gd name="connsiteY149" fmla="*/ 1129693 h 2729893"/>
              <a:gd name="connsiteX150" fmla="*/ 1631935 w 1727185"/>
              <a:gd name="connsiteY150" fmla="*/ 1120168 h 2729893"/>
              <a:gd name="connsiteX151" fmla="*/ 1612885 w 1727185"/>
              <a:gd name="connsiteY151" fmla="*/ 1101118 h 2729893"/>
              <a:gd name="connsiteX152" fmla="*/ 1598598 w 1727185"/>
              <a:gd name="connsiteY152" fmla="*/ 1096356 h 2729893"/>
              <a:gd name="connsiteX153" fmla="*/ 1579548 w 1727185"/>
              <a:gd name="connsiteY153" fmla="*/ 1086831 h 2729893"/>
              <a:gd name="connsiteX154" fmla="*/ 1546210 w 1727185"/>
              <a:gd name="connsiteY154" fmla="*/ 1077306 h 2729893"/>
              <a:gd name="connsiteX155" fmla="*/ 1527160 w 1727185"/>
              <a:gd name="connsiteY155" fmla="*/ 1067781 h 2729893"/>
              <a:gd name="connsiteX156" fmla="*/ 1498585 w 1727185"/>
              <a:gd name="connsiteY156" fmla="*/ 1063018 h 2729893"/>
              <a:gd name="connsiteX157" fmla="*/ 1479535 w 1727185"/>
              <a:gd name="connsiteY157" fmla="*/ 1029681 h 2729893"/>
              <a:gd name="connsiteX158" fmla="*/ 1465248 w 1727185"/>
              <a:gd name="connsiteY158" fmla="*/ 986818 h 2729893"/>
              <a:gd name="connsiteX159" fmla="*/ 1455723 w 1727185"/>
              <a:gd name="connsiteY159" fmla="*/ 967768 h 2729893"/>
              <a:gd name="connsiteX160" fmla="*/ 1450960 w 1727185"/>
              <a:gd name="connsiteY160" fmla="*/ 953481 h 2729893"/>
              <a:gd name="connsiteX161" fmla="*/ 1441435 w 1727185"/>
              <a:gd name="connsiteY161" fmla="*/ 929668 h 2729893"/>
              <a:gd name="connsiteX162" fmla="*/ 1450960 w 1727185"/>
              <a:gd name="connsiteY162" fmla="*/ 867756 h 2729893"/>
              <a:gd name="connsiteX163" fmla="*/ 1460485 w 1727185"/>
              <a:gd name="connsiteY163" fmla="*/ 853468 h 2729893"/>
              <a:gd name="connsiteX164" fmla="*/ 1465248 w 1727185"/>
              <a:gd name="connsiteY164" fmla="*/ 839181 h 2729893"/>
              <a:gd name="connsiteX165" fmla="*/ 1498585 w 1727185"/>
              <a:gd name="connsiteY165" fmla="*/ 786793 h 2729893"/>
              <a:gd name="connsiteX166" fmla="*/ 1517635 w 1727185"/>
              <a:gd name="connsiteY166" fmla="*/ 739168 h 2729893"/>
              <a:gd name="connsiteX167" fmla="*/ 1527160 w 1727185"/>
              <a:gd name="connsiteY167" fmla="*/ 715356 h 2729893"/>
              <a:gd name="connsiteX168" fmla="*/ 1541448 w 1727185"/>
              <a:gd name="connsiteY168" fmla="*/ 701068 h 2729893"/>
              <a:gd name="connsiteX169" fmla="*/ 1560498 w 1727185"/>
              <a:gd name="connsiteY169" fmla="*/ 686781 h 2729893"/>
              <a:gd name="connsiteX170" fmla="*/ 1589073 w 1727185"/>
              <a:gd name="connsiteY170" fmla="*/ 643918 h 2729893"/>
              <a:gd name="connsiteX171" fmla="*/ 1598598 w 1727185"/>
              <a:gd name="connsiteY171" fmla="*/ 615343 h 2729893"/>
              <a:gd name="connsiteX172" fmla="*/ 1617648 w 1727185"/>
              <a:gd name="connsiteY172" fmla="*/ 586768 h 2729893"/>
              <a:gd name="connsiteX173" fmla="*/ 1612885 w 1727185"/>
              <a:gd name="connsiteY173" fmla="*/ 491518 h 2729893"/>
              <a:gd name="connsiteX174" fmla="*/ 1584310 w 1727185"/>
              <a:gd name="connsiteY174" fmla="*/ 467706 h 2729893"/>
              <a:gd name="connsiteX175" fmla="*/ 1570023 w 1727185"/>
              <a:gd name="connsiteY175" fmla="*/ 462943 h 2729893"/>
              <a:gd name="connsiteX176" fmla="*/ 1536685 w 1727185"/>
              <a:gd name="connsiteY176" fmla="*/ 448656 h 2729893"/>
              <a:gd name="connsiteX177" fmla="*/ 1531923 w 1727185"/>
              <a:gd name="connsiteY177" fmla="*/ 429606 h 2729893"/>
              <a:gd name="connsiteX178" fmla="*/ 1527160 w 1727185"/>
              <a:gd name="connsiteY178" fmla="*/ 343881 h 2729893"/>
              <a:gd name="connsiteX179" fmla="*/ 1512873 w 1727185"/>
              <a:gd name="connsiteY179" fmla="*/ 324831 h 2729893"/>
              <a:gd name="connsiteX180" fmla="*/ 1503348 w 1727185"/>
              <a:gd name="connsiteY180" fmla="*/ 310543 h 2729893"/>
              <a:gd name="connsiteX181" fmla="*/ 1484298 w 1727185"/>
              <a:gd name="connsiteY181" fmla="*/ 305781 h 2729893"/>
              <a:gd name="connsiteX182" fmla="*/ 1455723 w 1727185"/>
              <a:gd name="connsiteY182" fmla="*/ 296256 h 2729893"/>
              <a:gd name="connsiteX183" fmla="*/ 1479535 w 1727185"/>
              <a:gd name="connsiteY183" fmla="*/ 272443 h 2729893"/>
              <a:gd name="connsiteX184" fmla="*/ 1498585 w 1727185"/>
              <a:gd name="connsiteY184" fmla="*/ 234343 h 2729893"/>
              <a:gd name="connsiteX185" fmla="*/ 1512873 w 1727185"/>
              <a:gd name="connsiteY185" fmla="*/ 162906 h 2729893"/>
              <a:gd name="connsiteX186" fmla="*/ 1517635 w 1727185"/>
              <a:gd name="connsiteY186" fmla="*/ 139093 h 2729893"/>
              <a:gd name="connsiteX187" fmla="*/ 1522398 w 1727185"/>
              <a:gd name="connsiteY187" fmla="*/ 124806 h 2729893"/>
              <a:gd name="connsiteX188" fmla="*/ 1527160 w 1727185"/>
              <a:gd name="connsiteY188" fmla="*/ 105756 h 2729893"/>
              <a:gd name="connsiteX189" fmla="*/ 1546210 w 1727185"/>
              <a:gd name="connsiteY189" fmla="*/ 77181 h 2729893"/>
              <a:gd name="connsiteX190" fmla="*/ 1555735 w 1727185"/>
              <a:gd name="connsiteY190" fmla="*/ 62893 h 2729893"/>
              <a:gd name="connsiteX191" fmla="*/ 1536685 w 1727185"/>
              <a:gd name="connsiteY191" fmla="*/ 20031 h 2729893"/>
              <a:gd name="connsiteX0" fmla="*/ 1536685 w 1727185"/>
              <a:gd name="connsiteY0" fmla="*/ 20031 h 2729893"/>
              <a:gd name="connsiteX1" fmla="*/ 1484298 w 1727185"/>
              <a:gd name="connsiteY1" fmla="*/ 8125 h 2729893"/>
              <a:gd name="connsiteX2" fmla="*/ 1443816 w 1727185"/>
              <a:gd name="connsiteY2" fmla="*/ 3361 h 2729893"/>
              <a:gd name="connsiteX3" fmla="*/ 1336660 w 1727185"/>
              <a:gd name="connsiteY3" fmla="*/ 67656 h 2729893"/>
              <a:gd name="connsiteX4" fmla="*/ 1286654 w 1727185"/>
              <a:gd name="connsiteY4" fmla="*/ 122425 h 2729893"/>
              <a:gd name="connsiteX5" fmla="*/ 1219979 w 1727185"/>
              <a:gd name="connsiteY5" fmla="*/ 124805 h 2729893"/>
              <a:gd name="connsiteX6" fmla="*/ 1200929 w 1727185"/>
              <a:gd name="connsiteY6" fmla="*/ 146238 h 2729893"/>
              <a:gd name="connsiteX7" fmla="*/ 1136635 w 1727185"/>
              <a:gd name="connsiteY7" fmla="*/ 165288 h 2729893"/>
              <a:gd name="connsiteX8" fmla="*/ 1084248 w 1727185"/>
              <a:gd name="connsiteY8" fmla="*/ 243868 h 2729893"/>
              <a:gd name="connsiteX9" fmla="*/ 1058054 w 1727185"/>
              <a:gd name="connsiteY9" fmla="*/ 296256 h 2729893"/>
              <a:gd name="connsiteX10" fmla="*/ 965185 w 1727185"/>
              <a:gd name="connsiteY10" fmla="*/ 267681 h 2729893"/>
              <a:gd name="connsiteX11" fmla="*/ 908035 w 1727185"/>
              <a:gd name="connsiteY11" fmla="*/ 310543 h 2729893"/>
              <a:gd name="connsiteX12" fmla="*/ 884223 w 1727185"/>
              <a:gd name="connsiteY12" fmla="*/ 405793 h 2729893"/>
              <a:gd name="connsiteX13" fmla="*/ 853266 w 1727185"/>
              <a:gd name="connsiteY13" fmla="*/ 489137 h 2729893"/>
              <a:gd name="connsiteX14" fmla="*/ 767542 w 1727185"/>
              <a:gd name="connsiteY14" fmla="*/ 470086 h 2729893"/>
              <a:gd name="connsiteX15" fmla="*/ 715154 w 1727185"/>
              <a:gd name="connsiteY15" fmla="*/ 484375 h 2729893"/>
              <a:gd name="connsiteX16" fmla="*/ 679435 w 1727185"/>
              <a:gd name="connsiteY16" fmla="*/ 524857 h 2729893"/>
              <a:gd name="connsiteX17" fmla="*/ 631810 w 1727185"/>
              <a:gd name="connsiteY17" fmla="*/ 529619 h 2729893"/>
              <a:gd name="connsiteX18" fmla="*/ 629428 w 1727185"/>
              <a:gd name="connsiteY18" fmla="*/ 562956 h 2729893"/>
              <a:gd name="connsiteX19" fmla="*/ 593710 w 1727185"/>
              <a:gd name="connsiteY19" fmla="*/ 577244 h 2729893"/>
              <a:gd name="connsiteX20" fmla="*/ 579423 w 1727185"/>
              <a:gd name="connsiteY20" fmla="*/ 624868 h 2729893"/>
              <a:gd name="connsiteX21" fmla="*/ 562754 w 1727185"/>
              <a:gd name="connsiteY21" fmla="*/ 667731 h 2729893"/>
              <a:gd name="connsiteX22" fmla="*/ 512748 w 1727185"/>
              <a:gd name="connsiteY22" fmla="*/ 686781 h 2729893"/>
              <a:gd name="connsiteX23" fmla="*/ 534179 w 1727185"/>
              <a:gd name="connsiteY23" fmla="*/ 729643 h 2729893"/>
              <a:gd name="connsiteX24" fmla="*/ 569898 w 1727185"/>
              <a:gd name="connsiteY24" fmla="*/ 751075 h 2729893"/>
              <a:gd name="connsiteX25" fmla="*/ 593710 w 1727185"/>
              <a:gd name="connsiteY25" fmla="*/ 746313 h 2729893"/>
              <a:gd name="connsiteX26" fmla="*/ 615141 w 1727185"/>
              <a:gd name="connsiteY26" fmla="*/ 782031 h 2729893"/>
              <a:gd name="connsiteX27" fmla="*/ 603235 w 1727185"/>
              <a:gd name="connsiteY27" fmla="*/ 839181 h 2729893"/>
              <a:gd name="connsiteX28" fmla="*/ 634192 w 1727185"/>
              <a:gd name="connsiteY28" fmla="*/ 874900 h 2729893"/>
              <a:gd name="connsiteX29" fmla="*/ 586566 w 1727185"/>
              <a:gd name="connsiteY29" fmla="*/ 901094 h 2729893"/>
              <a:gd name="connsiteX30" fmla="*/ 565135 w 1727185"/>
              <a:gd name="connsiteY30" fmla="*/ 889186 h 2729893"/>
              <a:gd name="connsiteX31" fmla="*/ 565135 w 1727185"/>
              <a:gd name="connsiteY31" fmla="*/ 958243 h 2729893"/>
              <a:gd name="connsiteX32" fmla="*/ 507985 w 1727185"/>
              <a:gd name="connsiteY32" fmla="*/ 1005868 h 2729893"/>
              <a:gd name="connsiteX33" fmla="*/ 474648 w 1727185"/>
              <a:gd name="connsiteY33" fmla="*/ 986818 h 2729893"/>
              <a:gd name="connsiteX34" fmla="*/ 460360 w 1727185"/>
              <a:gd name="connsiteY34" fmla="*/ 1015393 h 2729893"/>
              <a:gd name="connsiteX35" fmla="*/ 486554 w 1727185"/>
              <a:gd name="connsiteY35" fmla="*/ 1053492 h 2729893"/>
              <a:gd name="connsiteX36" fmla="*/ 488935 w 1727185"/>
              <a:gd name="connsiteY36" fmla="*/ 1155887 h 2729893"/>
              <a:gd name="connsiteX37" fmla="*/ 450835 w 1727185"/>
              <a:gd name="connsiteY37" fmla="*/ 1215418 h 2729893"/>
              <a:gd name="connsiteX38" fmla="*/ 398447 w 1727185"/>
              <a:gd name="connsiteY38" fmla="*/ 1205893 h 2729893"/>
              <a:gd name="connsiteX39" fmla="*/ 384160 w 1727185"/>
              <a:gd name="connsiteY39" fmla="*/ 1258281 h 2729893"/>
              <a:gd name="connsiteX40" fmla="*/ 365111 w 1727185"/>
              <a:gd name="connsiteY40" fmla="*/ 1341624 h 2729893"/>
              <a:gd name="connsiteX41" fmla="*/ 288910 w 1727185"/>
              <a:gd name="connsiteY41" fmla="*/ 1401156 h 2729893"/>
              <a:gd name="connsiteX42" fmla="*/ 241285 w 1727185"/>
              <a:gd name="connsiteY42" fmla="*/ 1453543 h 2729893"/>
              <a:gd name="connsiteX43" fmla="*/ 207948 w 1727185"/>
              <a:gd name="connsiteY43" fmla="*/ 1496406 h 2729893"/>
              <a:gd name="connsiteX44" fmla="*/ 174610 w 1727185"/>
              <a:gd name="connsiteY44" fmla="*/ 1536886 h 2729893"/>
              <a:gd name="connsiteX45" fmla="*/ 110317 w 1727185"/>
              <a:gd name="connsiteY45" fmla="*/ 1591655 h 2729893"/>
              <a:gd name="connsiteX46" fmla="*/ 107935 w 1727185"/>
              <a:gd name="connsiteY46" fmla="*/ 1636899 h 2729893"/>
              <a:gd name="connsiteX47" fmla="*/ 69835 w 1727185"/>
              <a:gd name="connsiteY47" fmla="*/ 1677381 h 2729893"/>
              <a:gd name="connsiteX48" fmla="*/ 43642 w 1727185"/>
              <a:gd name="connsiteY48" fmla="*/ 1720243 h 2729893"/>
              <a:gd name="connsiteX49" fmla="*/ 34116 w 1727185"/>
              <a:gd name="connsiteY49" fmla="*/ 1763107 h 2729893"/>
              <a:gd name="connsiteX50" fmla="*/ 57929 w 1727185"/>
              <a:gd name="connsiteY50" fmla="*/ 1836925 h 2729893"/>
              <a:gd name="connsiteX51" fmla="*/ 36498 w 1727185"/>
              <a:gd name="connsiteY51" fmla="*/ 1894075 h 2729893"/>
              <a:gd name="connsiteX52" fmla="*/ 60310 w 1727185"/>
              <a:gd name="connsiteY52" fmla="*/ 1967893 h 2729893"/>
              <a:gd name="connsiteX53" fmla="*/ 779 w 1727185"/>
              <a:gd name="connsiteY53" fmla="*/ 1979799 h 2729893"/>
              <a:gd name="connsiteX54" fmla="*/ 26974 w 1727185"/>
              <a:gd name="connsiteY54" fmla="*/ 2094101 h 2729893"/>
              <a:gd name="connsiteX55" fmla="*/ 36499 w 1727185"/>
              <a:gd name="connsiteY55" fmla="*/ 2177444 h 2729893"/>
              <a:gd name="connsiteX56" fmla="*/ 57929 w 1727185"/>
              <a:gd name="connsiteY56" fmla="*/ 2282219 h 2729893"/>
              <a:gd name="connsiteX57" fmla="*/ 136510 w 1727185"/>
              <a:gd name="connsiteY57" fmla="*/ 2398899 h 2729893"/>
              <a:gd name="connsiteX58" fmla="*/ 174610 w 1727185"/>
              <a:gd name="connsiteY58" fmla="*/ 2448906 h 2729893"/>
              <a:gd name="connsiteX59" fmla="*/ 188898 w 1727185"/>
              <a:gd name="connsiteY59" fmla="*/ 2467956 h 2729893"/>
              <a:gd name="connsiteX60" fmla="*/ 193660 w 1727185"/>
              <a:gd name="connsiteY60" fmla="*/ 2482243 h 2729893"/>
              <a:gd name="connsiteX61" fmla="*/ 203185 w 1727185"/>
              <a:gd name="connsiteY61" fmla="*/ 2501293 h 2729893"/>
              <a:gd name="connsiteX62" fmla="*/ 207948 w 1727185"/>
              <a:gd name="connsiteY62" fmla="*/ 2525106 h 2729893"/>
              <a:gd name="connsiteX63" fmla="*/ 231760 w 1727185"/>
              <a:gd name="connsiteY63" fmla="*/ 2567968 h 2729893"/>
              <a:gd name="connsiteX64" fmla="*/ 236523 w 1727185"/>
              <a:gd name="connsiteY64" fmla="*/ 2582256 h 2729893"/>
              <a:gd name="connsiteX65" fmla="*/ 260335 w 1727185"/>
              <a:gd name="connsiteY65" fmla="*/ 2606068 h 2729893"/>
              <a:gd name="connsiteX66" fmla="*/ 269860 w 1727185"/>
              <a:gd name="connsiteY66" fmla="*/ 2620356 h 2729893"/>
              <a:gd name="connsiteX67" fmla="*/ 298435 w 1727185"/>
              <a:gd name="connsiteY67" fmla="*/ 2625118 h 2729893"/>
              <a:gd name="connsiteX68" fmla="*/ 393685 w 1727185"/>
              <a:gd name="connsiteY68" fmla="*/ 2653693 h 2729893"/>
              <a:gd name="connsiteX69" fmla="*/ 393685 w 1727185"/>
              <a:gd name="connsiteY69" fmla="*/ 2653693 h 2729893"/>
              <a:gd name="connsiteX70" fmla="*/ 450835 w 1727185"/>
              <a:gd name="connsiteY70" fmla="*/ 2672743 h 2729893"/>
              <a:gd name="connsiteX71" fmla="*/ 474648 w 1727185"/>
              <a:gd name="connsiteY71" fmla="*/ 2682268 h 2729893"/>
              <a:gd name="connsiteX72" fmla="*/ 503223 w 1727185"/>
              <a:gd name="connsiteY72" fmla="*/ 2691793 h 2729893"/>
              <a:gd name="connsiteX73" fmla="*/ 550848 w 1727185"/>
              <a:gd name="connsiteY73" fmla="*/ 2701318 h 2729893"/>
              <a:gd name="connsiteX74" fmla="*/ 598473 w 1727185"/>
              <a:gd name="connsiteY74" fmla="*/ 2715606 h 2729893"/>
              <a:gd name="connsiteX75" fmla="*/ 627048 w 1727185"/>
              <a:gd name="connsiteY75" fmla="*/ 2725131 h 2729893"/>
              <a:gd name="connsiteX76" fmla="*/ 641335 w 1727185"/>
              <a:gd name="connsiteY76" fmla="*/ 2729893 h 2729893"/>
              <a:gd name="connsiteX77" fmla="*/ 650860 w 1727185"/>
              <a:gd name="connsiteY77" fmla="*/ 2663218 h 2729893"/>
              <a:gd name="connsiteX78" fmla="*/ 665148 w 1727185"/>
              <a:gd name="connsiteY78" fmla="*/ 2653693 h 2729893"/>
              <a:gd name="connsiteX79" fmla="*/ 693723 w 1727185"/>
              <a:gd name="connsiteY79" fmla="*/ 2644168 h 2729893"/>
              <a:gd name="connsiteX80" fmla="*/ 708010 w 1727185"/>
              <a:gd name="connsiteY80" fmla="*/ 2634643 h 2729893"/>
              <a:gd name="connsiteX81" fmla="*/ 736585 w 1727185"/>
              <a:gd name="connsiteY81" fmla="*/ 2625118 h 2729893"/>
              <a:gd name="connsiteX82" fmla="*/ 769923 w 1727185"/>
              <a:gd name="connsiteY82" fmla="*/ 2610831 h 2729893"/>
              <a:gd name="connsiteX83" fmla="*/ 798498 w 1727185"/>
              <a:gd name="connsiteY83" fmla="*/ 2587018 h 2729893"/>
              <a:gd name="connsiteX84" fmla="*/ 831835 w 1727185"/>
              <a:gd name="connsiteY84" fmla="*/ 2553681 h 2729893"/>
              <a:gd name="connsiteX85" fmla="*/ 893748 w 1727185"/>
              <a:gd name="connsiteY85" fmla="*/ 2534631 h 2729893"/>
              <a:gd name="connsiteX86" fmla="*/ 922323 w 1727185"/>
              <a:gd name="connsiteY86" fmla="*/ 2520343 h 2729893"/>
              <a:gd name="connsiteX87" fmla="*/ 960423 w 1727185"/>
              <a:gd name="connsiteY87" fmla="*/ 2510818 h 2729893"/>
              <a:gd name="connsiteX88" fmla="*/ 974710 w 1727185"/>
              <a:gd name="connsiteY88" fmla="*/ 2506056 h 2729893"/>
              <a:gd name="connsiteX89" fmla="*/ 993760 w 1727185"/>
              <a:gd name="connsiteY89" fmla="*/ 2501293 h 2729893"/>
              <a:gd name="connsiteX90" fmla="*/ 1012810 w 1727185"/>
              <a:gd name="connsiteY90" fmla="*/ 2491768 h 2729893"/>
              <a:gd name="connsiteX91" fmla="*/ 1060435 w 1727185"/>
              <a:gd name="connsiteY91" fmla="*/ 2482243 h 2729893"/>
              <a:gd name="connsiteX92" fmla="*/ 1065198 w 1727185"/>
              <a:gd name="connsiteY92" fmla="*/ 2463193 h 2729893"/>
              <a:gd name="connsiteX93" fmla="*/ 1108060 w 1727185"/>
              <a:gd name="connsiteY93" fmla="*/ 2448906 h 2729893"/>
              <a:gd name="connsiteX94" fmla="*/ 1112823 w 1727185"/>
              <a:gd name="connsiteY94" fmla="*/ 2429856 h 2729893"/>
              <a:gd name="connsiteX95" fmla="*/ 1108060 w 1727185"/>
              <a:gd name="connsiteY95" fmla="*/ 2415568 h 2729893"/>
              <a:gd name="connsiteX96" fmla="*/ 1079485 w 1727185"/>
              <a:gd name="connsiteY96" fmla="*/ 2377468 h 2729893"/>
              <a:gd name="connsiteX97" fmla="*/ 1069960 w 1727185"/>
              <a:gd name="connsiteY97" fmla="*/ 2363181 h 2729893"/>
              <a:gd name="connsiteX98" fmla="*/ 1036623 w 1727185"/>
              <a:gd name="connsiteY98" fmla="*/ 2320318 h 2729893"/>
              <a:gd name="connsiteX99" fmla="*/ 1065198 w 1727185"/>
              <a:gd name="connsiteY99" fmla="*/ 2253643 h 2729893"/>
              <a:gd name="connsiteX100" fmla="*/ 1079485 w 1727185"/>
              <a:gd name="connsiteY100" fmla="*/ 2248881 h 2729893"/>
              <a:gd name="connsiteX101" fmla="*/ 1098535 w 1727185"/>
              <a:gd name="connsiteY101" fmla="*/ 2234593 h 2729893"/>
              <a:gd name="connsiteX102" fmla="*/ 1112823 w 1727185"/>
              <a:gd name="connsiteY102" fmla="*/ 2225068 h 2729893"/>
              <a:gd name="connsiteX103" fmla="*/ 1127110 w 1727185"/>
              <a:gd name="connsiteY103" fmla="*/ 2210781 h 2729893"/>
              <a:gd name="connsiteX104" fmla="*/ 1136635 w 1727185"/>
              <a:gd name="connsiteY104" fmla="*/ 2186968 h 2729893"/>
              <a:gd name="connsiteX105" fmla="*/ 1155685 w 1727185"/>
              <a:gd name="connsiteY105" fmla="*/ 2158393 h 2729893"/>
              <a:gd name="connsiteX106" fmla="*/ 1174735 w 1727185"/>
              <a:gd name="connsiteY106" fmla="*/ 2129818 h 2729893"/>
              <a:gd name="connsiteX107" fmla="*/ 1189023 w 1727185"/>
              <a:gd name="connsiteY107" fmla="*/ 2120293 h 2729893"/>
              <a:gd name="connsiteX108" fmla="*/ 1308085 w 1727185"/>
              <a:gd name="connsiteY108" fmla="*/ 2110768 h 2729893"/>
              <a:gd name="connsiteX109" fmla="*/ 1322373 w 1727185"/>
              <a:gd name="connsiteY109" fmla="*/ 2091718 h 2729893"/>
              <a:gd name="connsiteX110" fmla="*/ 1331898 w 1727185"/>
              <a:gd name="connsiteY110" fmla="*/ 2063143 h 2729893"/>
              <a:gd name="connsiteX111" fmla="*/ 1355710 w 1727185"/>
              <a:gd name="connsiteY111" fmla="*/ 2053618 h 2729893"/>
              <a:gd name="connsiteX112" fmla="*/ 1403335 w 1727185"/>
              <a:gd name="connsiteY112" fmla="*/ 2044093 h 2729893"/>
              <a:gd name="connsiteX113" fmla="*/ 1393810 w 1727185"/>
              <a:gd name="connsiteY113" fmla="*/ 2020281 h 2729893"/>
              <a:gd name="connsiteX114" fmla="*/ 1417623 w 1727185"/>
              <a:gd name="connsiteY114" fmla="*/ 2015518 h 2729893"/>
              <a:gd name="connsiteX115" fmla="*/ 1474773 w 1727185"/>
              <a:gd name="connsiteY115" fmla="*/ 2001231 h 2729893"/>
              <a:gd name="connsiteX116" fmla="*/ 1489060 w 1727185"/>
              <a:gd name="connsiteY116" fmla="*/ 1996468 h 2729893"/>
              <a:gd name="connsiteX117" fmla="*/ 1527160 w 1727185"/>
              <a:gd name="connsiteY117" fmla="*/ 1991706 h 2729893"/>
              <a:gd name="connsiteX118" fmla="*/ 1541448 w 1727185"/>
              <a:gd name="connsiteY118" fmla="*/ 1967893 h 2729893"/>
              <a:gd name="connsiteX119" fmla="*/ 1550973 w 1727185"/>
              <a:gd name="connsiteY119" fmla="*/ 1915506 h 2729893"/>
              <a:gd name="connsiteX120" fmla="*/ 1593835 w 1727185"/>
              <a:gd name="connsiteY120" fmla="*/ 1905981 h 2729893"/>
              <a:gd name="connsiteX121" fmla="*/ 1603360 w 1727185"/>
              <a:gd name="connsiteY121" fmla="*/ 1891693 h 2729893"/>
              <a:gd name="connsiteX122" fmla="*/ 1608123 w 1727185"/>
              <a:gd name="connsiteY122" fmla="*/ 1877406 h 2729893"/>
              <a:gd name="connsiteX123" fmla="*/ 1627173 w 1727185"/>
              <a:gd name="connsiteY123" fmla="*/ 1863118 h 2729893"/>
              <a:gd name="connsiteX124" fmla="*/ 1655748 w 1727185"/>
              <a:gd name="connsiteY124" fmla="*/ 1834543 h 2729893"/>
              <a:gd name="connsiteX125" fmla="*/ 1646223 w 1727185"/>
              <a:gd name="connsiteY125" fmla="*/ 1791681 h 2729893"/>
              <a:gd name="connsiteX126" fmla="*/ 1622410 w 1727185"/>
              <a:gd name="connsiteY126" fmla="*/ 1763106 h 2729893"/>
              <a:gd name="connsiteX127" fmla="*/ 1579548 w 1727185"/>
              <a:gd name="connsiteY127" fmla="*/ 1715481 h 2729893"/>
              <a:gd name="connsiteX128" fmla="*/ 1560498 w 1727185"/>
              <a:gd name="connsiteY128" fmla="*/ 1710718 h 2729893"/>
              <a:gd name="connsiteX129" fmla="*/ 1546210 w 1727185"/>
              <a:gd name="connsiteY129" fmla="*/ 1677381 h 2729893"/>
              <a:gd name="connsiteX130" fmla="*/ 1584310 w 1727185"/>
              <a:gd name="connsiteY130" fmla="*/ 1653568 h 2729893"/>
              <a:gd name="connsiteX131" fmla="*/ 1617648 w 1727185"/>
              <a:gd name="connsiteY131" fmla="*/ 1639281 h 2729893"/>
              <a:gd name="connsiteX132" fmla="*/ 1650985 w 1727185"/>
              <a:gd name="connsiteY132" fmla="*/ 1629756 h 2729893"/>
              <a:gd name="connsiteX133" fmla="*/ 1679560 w 1727185"/>
              <a:gd name="connsiteY133" fmla="*/ 1620231 h 2729893"/>
              <a:gd name="connsiteX134" fmla="*/ 1693848 w 1727185"/>
              <a:gd name="connsiteY134" fmla="*/ 1601181 h 2729893"/>
              <a:gd name="connsiteX135" fmla="*/ 1703373 w 1727185"/>
              <a:gd name="connsiteY135" fmla="*/ 1586893 h 2729893"/>
              <a:gd name="connsiteX136" fmla="*/ 1698610 w 1727185"/>
              <a:gd name="connsiteY136" fmla="*/ 1544031 h 2729893"/>
              <a:gd name="connsiteX137" fmla="*/ 1684323 w 1727185"/>
              <a:gd name="connsiteY137" fmla="*/ 1524981 h 2729893"/>
              <a:gd name="connsiteX138" fmla="*/ 1679560 w 1727185"/>
              <a:gd name="connsiteY138" fmla="*/ 1505931 h 2729893"/>
              <a:gd name="connsiteX139" fmla="*/ 1670035 w 1727185"/>
              <a:gd name="connsiteY139" fmla="*/ 1477356 h 2729893"/>
              <a:gd name="connsiteX140" fmla="*/ 1674798 w 1727185"/>
              <a:gd name="connsiteY140" fmla="*/ 1410681 h 2729893"/>
              <a:gd name="connsiteX141" fmla="*/ 1679560 w 1727185"/>
              <a:gd name="connsiteY141" fmla="*/ 1372581 h 2729893"/>
              <a:gd name="connsiteX142" fmla="*/ 1698610 w 1727185"/>
              <a:gd name="connsiteY142" fmla="*/ 1353531 h 2729893"/>
              <a:gd name="connsiteX143" fmla="*/ 1708135 w 1727185"/>
              <a:gd name="connsiteY143" fmla="*/ 1329718 h 2729893"/>
              <a:gd name="connsiteX144" fmla="*/ 1712898 w 1727185"/>
              <a:gd name="connsiteY144" fmla="*/ 1315431 h 2729893"/>
              <a:gd name="connsiteX145" fmla="*/ 1727185 w 1727185"/>
              <a:gd name="connsiteY145" fmla="*/ 1286856 h 2729893"/>
              <a:gd name="connsiteX146" fmla="*/ 1717660 w 1727185"/>
              <a:gd name="connsiteY146" fmla="*/ 1196368 h 2729893"/>
              <a:gd name="connsiteX147" fmla="*/ 1679560 w 1727185"/>
              <a:gd name="connsiteY147" fmla="*/ 1158268 h 2729893"/>
              <a:gd name="connsiteX148" fmla="*/ 1665273 w 1727185"/>
              <a:gd name="connsiteY148" fmla="*/ 1143981 h 2729893"/>
              <a:gd name="connsiteX149" fmla="*/ 1650985 w 1727185"/>
              <a:gd name="connsiteY149" fmla="*/ 1129693 h 2729893"/>
              <a:gd name="connsiteX150" fmla="*/ 1631935 w 1727185"/>
              <a:gd name="connsiteY150" fmla="*/ 1120168 h 2729893"/>
              <a:gd name="connsiteX151" fmla="*/ 1612885 w 1727185"/>
              <a:gd name="connsiteY151" fmla="*/ 1101118 h 2729893"/>
              <a:gd name="connsiteX152" fmla="*/ 1598598 w 1727185"/>
              <a:gd name="connsiteY152" fmla="*/ 1096356 h 2729893"/>
              <a:gd name="connsiteX153" fmla="*/ 1579548 w 1727185"/>
              <a:gd name="connsiteY153" fmla="*/ 1086831 h 2729893"/>
              <a:gd name="connsiteX154" fmla="*/ 1546210 w 1727185"/>
              <a:gd name="connsiteY154" fmla="*/ 1077306 h 2729893"/>
              <a:gd name="connsiteX155" fmla="*/ 1527160 w 1727185"/>
              <a:gd name="connsiteY155" fmla="*/ 1067781 h 2729893"/>
              <a:gd name="connsiteX156" fmla="*/ 1498585 w 1727185"/>
              <a:gd name="connsiteY156" fmla="*/ 1063018 h 2729893"/>
              <a:gd name="connsiteX157" fmla="*/ 1479535 w 1727185"/>
              <a:gd name="connsiteY157" fmla="*/ 1029681 h 2729893"/>
              <a:gd name="connsiteX158" fmla="*/ 1465248 w 1727185"/>
              <a:gd name="connsiteY158" fmla="*/ 986818 h 2729893"/>
              <a:gd name="connsiteX159" fmla="*/ 1455723 w 1727185"/>
              <a:gd name="connsiteY159" fmla="*/ 967768 h 2729893"/>
              <a:gd name="connsiteX160" fmla="*/ 1450960 w 1727185"/>
              <a:gd name="connsiteY160" fmla="*/ 953481 h 2729893"/>
              <a:gd name="connsiteX161" fmla="*/ 1441435 w 1727185"/>
              <a:gd name="connsiteY161" fmla="*/ 929668 h 2729893"/>
              <a:gd name="connsiteX162" fmla="*/ 1450960 w 1727185"/>
              <a:gd name="connsiteY162" fmla="*/ 867756 h 2729893"/>
              <a:gd name="connsiteX163" fmla="*/ 1460485 w 1727185"/>
              <a:gd name="connsiteY163" fmla="*/ 853468 h 2729893"/>
              <a:gd name="connsiteX164" fmla="*/ 1465248 w 1727185"/>
              <a:gd name="connsiteY164" fmla="*/ 839181 h 2729893"/>
              <a:gd name="connsiteX165" fmla="*/ 1498585 w 1727185"/>
              <a:gd name="connsiteY165" fmla="*/ 786793 h 2729893"/>
              <a:gd name="connsiteX166" fmla="*/ 1517635 w 1727185"/>
              <a:gd name="connsiteY166" fmla="*/ 739168 h 2729893"/>
              <a:gd name="connsiteX167" fmla="*/ 1527160 w 1727185"/>
              <a:gd name="connsiteY167" fmla="*/ 715356 h 2729893"/>
              <a:gd name="connsiteX168" fmla="*/ 1541448 w 1727185"/>
              <a:gd name="connsiteY168" fmla="*/ 701068 h 2729893"/>
              <a:gd name="connsiteX169" fmla="*/ 1560498 w 1727185"/>
              <a:gd name="connsiteY169" fmla="*/ 686781 h 2729893"/>
              <a:gd name="connsiteX170" fmla="*/ 1589073 w 1727185"/>
              <a:gd name="connsiteY170" fmla="*/ 643918 h 2729893"/>
              <a:gd name="connsiteX171" fmla="*/ 1598598 w 1727185"/>
              <a:gd name="connsiteY171" fmla="*/ 615343 h 2729893"/>
              <a:gd name="connsiteX172" fmla="*/ 1617648 w 1727185"/>
              <a:gd name="connsiteY172" fmla="*/ 586768 h 2729893"/>
              <a:gd name="connsiteX173" fmla="*/ 1612885 w 1727185"/>
              <a:gd name="connsiteY173" fmla="*/ 491518 h 2729893"/>
              <a:gd name="connsiteX174" fmla="*/ 1584310 w 1727185"/>
              <a:gd name="connsiteY174" fmla="*/ 467706 h 2729893"/>
              <a:gd name="connsiteX175" fmla="*/ 1570023 w 1727185"/>
              <a:gd name="connsiteY175" fmla="*/ 462943 h 2729893"/>
              <a:gd name="connsiteX176" fmla="*/ 1536685 w 1727185"/>
              <a:gd name="connsiteY176" fmla="*/ 448656 h 2729893"/>
              <a:gd name="connsiteX177" fmla="*/ 1531923 w 1727185"/>
              <a:gd name="connsiteY177" fmla="*/ 429606 h 2729893"/>
              <a:gd name="connsiteX178" fmla="*/ 1527160 w 1727185"/>
              <a:gd name="connsiteY178" fmla="*/ 343881 h 2729893"/>
              <a:gd name="connsiteX179" fmla="*/ 1512873 w 1727185"/>
              <a:gd name="connsiteY179" fmla="*/ 324831 h 2729893"/>
              <a:gd name="connsiteX180" fmla="*/ 1503348 w 1727185"/>
              <a:gd name="connsiteY180" fmla="*/ 310543 h 2729893"/>
              <a:gd name="connsiteX181" fmla="*/ 1484298 w 1727185"/>
              <a:gd name="connsiteY181" fmla="*/ 305781 h 2729893"/>
              <a:gd name="connsiteX182" fmla="*/ 1455723 w 1727185"/>
              <a:gd name="connsiteY182" fmla="*/ 296256 h 2729893"/>
              <a:gd name="connsiteX183" fmla="*/ 1479535 w 1727185"/>
              <a:gd name="connsiteY183" fmla="*/ 272443 h 2729893"/>
              <a:gd name="connsiteX184" fmla="*/ 1498585 w 1727185"/>
              <a:gd name="connsiteY184" fmla="*/ 234343 h 2729893"/>
              <a:gd name="connsiteX185" fmla="*/ 1512873 w 1727185"/>
              <a:gd name="connsiteY185" fmla="*/ 162906 h 2729893"/>
              <a:gd name="connsiteX186" fmla="*/ 1517635 w 1727185"/>
              <a:gd name="connsiteY186" fmla="*/ 139093 h 2729893"/>
              <a:gd name="connsiteX187" fmla="*/ 1522398 w 1727185"/>
              <a:gd name="connsiteY187" fmla="*/ 124806 h 2729893"/>
              <a:gd name="connsiteX188" fmla="*/ 1527160 w 1727185"/>
              <a:gd name="connsiteY188" fmla="*/ 105756 h 2729893"/>
              <a:gd name="connsiteX189" fmla="*/ 1546210 w 1727185"/>
              <a:gd name="connsiteY189" fmla="*/ 77181 h 2729893"/>
              <a:gd name="connsiteX190" fmla="*/ 1555735 w 1727185"/>
              <a:gd name="connsiteY190" fmla="*/ 62893 h 2729893"/>
              <a:gd name="connsiteX191" fmla="*/ 1536685 w 1727185"/>
              <a:gd name="connsiteY191" fmla="*/ 20031 h 2729893"/>
              <a:gd name="connsiteX0" fmla="*/ 1536785 w 1727285"/>
              <a:gd name="connsiteY0" fmla="*/ 20031 h 2729893"/>
              <a:gd name="connsiteX1" fmla="*/ 1484398 w 1727285"/>
              <a:gd name="connsiteY1" fmla="*/ 8125 h 2729893"/>
              <a:gd name="connsiteX2" fmla="*/ 1443916 w 1727285"/>
              <a:gd name="connsiteY2" fmla="*/ 3361 h 2729893"/>
              <a:gd name="connsiteX3" fmla="*/ 1336760 w 1727285"/>
              <a:gd name="connsiteY3" fmla="*/ 67656 h 2729893"/>
              <a:gd name="connsiteX4" fmla="*/ 1286754 w 1727285"/>
              <a:gd name="connsiteY4" fmla="*/ 122425 h 2729893"/>
              <a:gd name="connsiteX5" fmla="*/ 1220079 w 1727285"/>
              <a:gd name="connsiteY5" fmla="*/ 124805 h 2729893"/>
              <a:gd name="connsiteX6" fmla="*/ 1201029 w 1727285"/>
              <a:gd name="connsiteY6" fmla="*/ 146238 h 2729893"/>
              <a:gd name="connsiteX7" fmla="*/ 1136735 w 1727285"/>
              <a:gd name="connsiteY7" fmla="*/ 165288 h 2729893"/>
              <a:gd name="connsiteX8" fmla="*/ 1084348 w 1727285"/>
              <a:gd name="connsiteY8" fmla="*/ 243868 h 2729893"/>
              <a:gd name="connsiteX9" fmla="*/ 1058154 w 1727285"/>
              <a:gd name="connsiteY9" fmla="*/ 296256 h 2729893"/>
              <a:gd name="connsiteX10" fmla="*/ 965285 w 1727285"/>
              <a:gd name="connsiteY10" fmla="*/ 267681 h 2729893"/>
              <a:gd name="connsiteX11" fmla="*/ 908135 w 1727285"/>
              <a:gd name="connsiteY11" fmla="*/ 310543 h 2729893"/>
              <a:gd name="connsiteX12" fmla="*/ 884323 w 1727285"/>
              <a:gd name="connsiteY12" fmla="*/ 405793 h 2729893"/>
              <a:gd name="connsiteX13" fmla="*/ 853366 w 1727285"/>
              <a:gd name="connsiteY13" fmla="*/ 489137 h 2729893"/>
              <a:gd name="connsiteX14" fmla="*/ 767642 w 1727285"/>
              <a:gd name="connsiteY14" fmla="*/ 470086 h 2729893"/>
              <a:gd name="connsiteX15" fmla="*/ 715254 w 1727285"/>
              <a:gd name="connsiteY15" fmla="*/ 484375 h 2729893"/>
              <a:gd name="connsiteX16" fmla="*/ 679535 w 1727285"/>
              <a:gd name="connsiteY16" fmla="*/ 524857 h 2729893"/>
              <a:gd name="connsiteX17" fmla="*/ 631910 w 1727285"/>
              <a:gd name="connsiteY17" fmla="*/ 529619 h 2729893"/>
              <a:gd name="connsiteX18" fmla="*/ 629528 w 1727285"/>
              <a:gd name="connsiteY18" fmla="*/ 562956 h 2729893"/>
              <a:gd name="connsiteX19" fmla="*/ 593810 w 1727285"/>
              <a:gd name="connsiteY19" fmla="*/ 577244 h 2729893"/>
              <a:gd name="connsiteX20" fmla="*/ 579523 w 1727285"/>
              <a:gd name="connsiteY20" fmla="*/ 624868 h 2729893"/>
              <a:gd name="connsiteX21" fmla="*/ 562854 w 1727285"/>
              <a:gd name="connsiteY21" fmla="*/ 667731 h 2729893"/>
              <a:gd name="connsiteX22" fmla="*/ 512848 w 1727285"/>
              <a:gd name="connsiteY22" fmla="*/ 686781 h 2729893"/>
              <a:gd name="connsiteX23" fmla="*/ 534279 w 1727285"/>
              <a:gd name="connsiteY23" fmla="*/ 729643 h 2729893"/>
              <a:gd name="connsiteX24" fmla="*/ 569998 w 1727285"/>
              <a:gd name="connsiteY24" fmla="*/ 751075 h 2729893"/>
              <a:gd name="connsiteX25" fmla="*/ 593810 w 1727285"/>
              <a:gd name="connsiteY25" fmla="*/ 746313 h 2729893"/>
              <a:gd name="connsiteX26" fmla="*/ 615241 w 1727285"/>
              <a:gd name="connsiteY26" fmla="*/ 782031 h 2729893"/>
              <a:gd name="connsiteX27" fmla="*/ 603335 w 1727285"/>
              <a:gd name="connsiteY27" fmla="*/ 839181 h 2729893"/>
              <a:gd name="connsiteX28" fmla="*/ 634292 w 1727285"/>
              <a:gd name="connsiteY28" fmla="*/ 874900 h 2729893"/>
              <a:gd name="connsiteX29" fmla="*/ 586666 w 1727285"/>
              <a:gd name="connsiteY29" fmla="*/ 901094 h 2729893"/>
              <a:gd name="connsiteX30" fmla="*/ 565235 w 1727285"/>
              <a:gd name="connsiteY30" fmla="*/ 889186 h 2729893"/>
              <a:gd name="connsiteX31" fmla="*/ 565235 w 1727285"/>
              <a:gd name="connsiteY31" fmla="*/ 958243 h 2729893"/>
              <a:gd name="connsiteX32" fmla="*/ 508085 w 1727285"/>
              <a:gd name="connsiteY32" fmla="*/ 1005868 h 2729893"/>
              <a:gd name="connsiteX33" fmla="*/ 474748 w 1727285"/>
              <a:gd name="connsiteY33" fmla="*/ 986818 h 2729893"/>
              <a:gd name="connsiteX34" fmla="*/ 460460 w 1727285"/>
              <a:gd name="connsiteY34" fmla="*/ 1015393 h 2729893"/>
              <a:gd name="connsiteX35" fmla="*/ 486654 w 1727285"/>
              <a:gd name="connsiteY35" fmla="*/ 1053492 h 2729893"/>
              <a:gd name="connsiteX36" fmla="*/ 489035 w 1727285"/>
              <a:gd name="connsiteY36" fmla="*/ 1155887 h 2729893"/>
              <a:gd name="connsiteX37" fmla="*/ 450935 w 1727285"/>
              <a:gd name="connsiteY37" fmla="*/ 1215418 h 2729893"/>
              <a:gd name="connsiteX38" fmla="*/ 398547 w 1727285"/>
              <a:gd name="connsiteY38" fmla="*/ 1205893 h 2729893"/>
              <a:gd name="connsiteX39" fmla="*/ 384260 w 1727285"/>
              <a:gd name="connsiteY39" fmla="*/ 1258281 h 2729893"/>
              <a:gd name="connsiteX40" fmla="*/ 365211 w 1727285"/>
              <a:gd name="connsiteY40" fmla="*/ 1341624 h 2729893"/>
              <a:gd name="connsiteX41" fmla="*/ 289010 w 1727285"/>
              <a:gd name="connsiteY41" fmla="*/ 1401156 h 2729893"/>
              <a:gd name="connsiteX42" fmla="*/ 241385 w 1727285"/>
              <a:gd name="connsiteY42" fmla="*/ 1453543 h 2729893"/>
              <a:gd name="connsiteX43" fmla="*/ 208048 w 1727285"/>
              <a:gd name="connsiteY43" fmla="*/ 1496406 h 2729893"/>
              <a:gd name="connsiteX44" fmla="*/ 174710 w 1727285"/>
              <a:gd name="connsiteY44" fmla="*/ 1536886 h 2729893"/>
              <a:gd name="connsiteX45" fmla="*/ 110417 w 1727285"/>
              <a:gd name="connsiteY45" fmla="*/ 1591655 h 2729893"/>
              <a:gd name="connsiteX46" fmla="*/ 108035 w 1727285"/>
              <a:gd name="connsiteY46" fmla="*/ 1636899 h 2729893"/>
              <a:gd name="connsiteX47" fmla="*/ 69935 w 1727285"/>
              <a:gd name="connsiteY47" fmla="*/ 1677381 h 2729893"/>
              <a:gd name="connsiteX48" fmla="*/ 43742 w 1727285"/>
              <a:gd name="connsiteY48" fmla="*/ 1720243 h 2729893"/>
              <a:gd name="connsiteX49" fmla="*/ 34216 w 1727285"/>
              <a:gd name="connsiteY49" fmla="*/ 1763107 h 2729893"/>
              <a:gd name="connsiteX50" fmla="*/ 58029 w 1727285"/>
              <a:gd name="connsiteY50" fmla="*/ 1836925 h 2729893"/>
              <a:gd name="connsiteX51" fmla="*/ 36598 w 1727285"/>
              <a:gd name="connsiteY51" fmla="*/ 1894075 h 2729893"/>
              <a:gd name="connsiteX52" fmla="*/ 60410 w 1727285"/>
              <a:gd name="connsiteY52" fmla="*/ 1967893 h 2729893"/>
              <a:gd name="connsiteX53" fmla="*/ 879 w 1727285"/>
              <a:gd name="connsiteY53" fmla="*/ 1979799 h 2729893"/>
              <a:gd name="connsiteX54" fmla="*/ 27074 w 1727285"/>
              <a:gd name="connsiteY54" fmla="*/ 2094101 h 2729893"/>
              <a:gd name="connsiteX55" fmla="*/ 58029 w 1727285"/>
              <a:gd name="connsiteY55" fmla="*/ 2282219 h 2729893"/>
              <a:gd name="connsiteX56" fmla="*/ 136610 w 1727285"/>
              <a:gd name="connsiteY56" fmla="*/ 2398899 h 2729893"/>
              <a:gd name="connsiteX57" fmla="*/ 174710 w 1727285"/>
              <a:gd name="connsiteY57" fmla="*/ 2448906 h 2729893"/>
              <a:gd name="connsiteX58" fmla="*/ 188998 w 1727285"/>
              <a:gd name="connsiteY58" fmla="*/ 2467956 h 2729893"/>
              <a:gd name="connsiteX59" fmla="*/ 193760 w 1727285"/>
              <a:gd name="connsiteY59" fmla="*/ 2482243 h 2729893"/>
              <a:gd name="connsiteX60" fmla="*/ 203285 w 1727285"/>
              <a:gd name="connsiteY60" fmla="*/ 2501293 h 2729893"/>
              <a:gd name="connsiteX61" fmla="*/ 208048 w 1727285"/>
              <a:gd name="connsiteY61" fmla="*/ 2525106 h 2729893"/>
              <a:gd name="connsiteX62" fmla="*/ 231860 w 1727285"/>
              <a:gd name="connsiteY62" fmla="*/ 2567968 h 2729893"/>
              <a:gd name="connsiteX63" fmla="*/ 236623 w 1727285"/>
              <a:gd name="connsiteY63" fmla="*/ 2582256 h 2729893"/>
              <a:gd name="connsiteX64" fmla="*/ 260435 w 1727285"/>
              <a:gd name="connsiteY64" fmla="*/ 2606068 h 2729893"/>
              <a:gd name="connsiteX65" fmla="*/ 269960 w 1727285"/>
              <a:gd name="connsiteY65" fmla="*/ 2620356 h 2729893"/>
              <a:gd name="connsiteX66" fmla="*/ 298535 w 1727285"/>
              <a:gd name="connsiteY66" fmla="*/ 2625118 h 2729893"/>
              <a:gd name="connsiteX67" fmla="*/ 393785 w 1727285"/>
              <a:gd name="connsiteY67" fmla="*/ 2653693 h 2729893"/>
              <a:gd name="connsiteX68" fmla="*/ 393785 w 1727285"/>
              <a:gd name="connsiteY68" fmla="*/ 2653693 h 2729893"/>
              <a:gd name="connsiteX69" fmla="*/ 450935 w 1727285"/>
              <a:gd name="connsiteY69" fmla="*/ 2672743 h 2729893"/>
              <a:gd name="connsiteX70" fmla="*/ 474748 w 1727285"/>
              <a:gd name="connsiteY70" fmla="*/ 2682268 h 2729893"/>
              <a:gd name="connsiteX71" fmla="*/ 503323 w 1727285"/>
              <a:gd name="connsiteY71" fmla="*/ 2691793 h 2729893"/>
              <a:gd name="connsiteX72" fmla="*/ 550948 w 1727285"/>
              <a:gd name="connsiteY72" fmla="*/ 2701318 h 2729893"/>
              <a:gd name="connsiteX73" fmla="*/ 598573 w 1727285"/>
              <a:gd name="connsiteY73" fmla="*/ 2715606 h 2729893"/>
              <a:gd name="connsiteX74" fmla="*/ 627148 w 1727285"/>
              <a:gd name="connsiteY74" fmla="*/ 2725131 h 2729893"/>
              <a:gd name="connsiteX75" fmla="*/ 641435 w 1727285"/>
              <a:gd name="connsiteY75" fmla="*/ 2729893 h 2729893"/>
              <a:gd name="connsiteX76" fmla="*/ 650960 w 1727285"/>
              <a:gd name="connsiteY76" fmla="*/ 2663218 h 2729893"/>
              <a:gd name="connsiteX77" fmla="*/ 665248 w 1727285"/>
              <a:gd name="connsiteY77" fmla="*/ 2653693 h 2729893"/>
              <a:gd name="connsiteX78" fmla="*/ 693823 w 1727285"/>
              <a:gd name="connsiteY78" fmla="*/ 2644168 h 2729893"/>
              <a:gd name="connsiteX79" fmla="*/ 708110 w 1727285"/>
              <a:gd name="connsiteY79" fmla="*/ 2634643 h 2729893"/>
              <a:gd name="connsiteX80" fmla="*/ 736685 w 1727285"/>
              <a:gd name="connsiteY80" fmla="*/ 2625118 h 2729893"/>
              <a:gd name="connsiteX81" fmla="*/ 770023 w 1727285"/>
              <a:gd name="connsiteY81" fmla="*/ 2610831 h 2729893"/>
              <a:gd name="connsiteX82" fmla="*/ 798598 w 1727285"/>
              <a:gd name="connsiteY82" fmla="*/ 2587018 h 2729893"/>
              <a:gd name="connsiteX83" fmla="*/ 831935 w 1727285"/>
              <a:gd name="connsiteY83" fmla="*/ 2553681 h 2729893"/>
              <a:gd name="connsiteX84" fmla="*/ 893848 w 1727285"/>
              <a:gd name="connsiteY84" fmla="*/ 2534631 h 2729893"/>
              <a:gd name="connsiteX85" fmla="*/ 922423 w 1727285"/>
              <a:gd name="connsiteY85" fmla="*/ 2520343 h 2729893"/>
              <a:gd name="connsiteX86" fmla="*/ 960523 w 1727285"/>
              <a:gd name="connsiteY86" fmla="*/ 2510818 h 2729893"/>
              <a:gd name="connsiteX87" fmla="*/ 974810 w 1727285"/>
              <a:gd name="connsiteY87" fmla="*/ 2506056 h 2729893"/>
              <a:gd name="connsiteX88" fmla="*/ 993860 w 1727285"/>
              <a:gd name="connsiteY88" fmla="*/ 2501293 h 2729893"/>
              <a:gd name="connsiteX89" fmla="*/ 1012910 w 1727285"/>
              <a:gd name="connsiteY89" fmla="*/ 2491768 h 2729893"/>
              <a:gd name="connsiteX90" fmla="*/ 1060535 w 1727285"/>
              <a:gd name="connsiteY90" fmla="*/ 2482243 h 2729893"/>
              <a:gd name="connsiteX91" fmla="*/ 1065298 w 1727285"/>
              <a:gd name="connsiteY91" fmla="*/ 2463193 h 2729893"/>
              <a:gd name="connsiteX92" fmla="*/ 1108160 w 1727285"/>
              <a:gd name="connsiteY92" fmla="*/ 2448906 h 2729893"/>
              <a:gd name="connsiteX93" fmla="*/ 1112923 w 1727285"/>
              <a:gd name="connsiteY93" fmla="*/ 2429856 h 2729893"/>
              <a:gd name="connsiteX94" fmla="*/ 1108160 w 1727285"/>
              <a:gd name="connsiteY94" fmla="*/ 2415568 h 2729893"/>
              <a:gd name="connsiteX95" fmla="*/ 1079585 w 1727285"/>
              <a:gd name="connsiteY95" fmla="*/ 2377468 h 2729893"/>
              <a:gd name="connsiteX96" fmla="*/ 1070060 w 1727285"/>
              <a:gd name="connsiteY96" fmla="*/ 2363181 h 2729893"/>
              <a:gd name="connsiteX97" fmla="*/ 1036723 w 1727285"/>
              <a:gd name="connsiteY97" fmla="*/ 2320318 h 2729893"/>
              <a:gd name="connsiteX98" fmla="*/ 1065298 w 1727285"/>
              <a:gd name="connsiteY98" fmla="*/ 2253643 h 2729893"/>
              <a:gd name="connsiteX99" fmla="*/ 1079585 w 1727285"/>
              <a:gd name="connsiteY99" fmla="*/ 2248881 h 2729893"/>
              <a:gd name="connsiteX100" fmla="*/ 1098635 w 1727285"/>
              <a:gd name="connsiteY100" fmla="*/ 2234593 h 2729893"/>
              <a:gd name="connsiteX101" fmla="*/ 1112923 w 1727285"/>
              <a:gd name="connsiteY101" fmla="*/ 2225068 h 2729893"/>
              <a:gd name="connsiteX102" fmla="*/ 1127210 w 1727285"/>
              <a:gd name="connsiteY102" fmla="*/ 2210781 h 2729893"/>
              <a:gd name="connsiteX103" fmla="*/ 1136735 w 1727285"/>
              <a:gd name="connsiteY103" fmla="*/ 2186968 h 2729893"/>
              <a:gd name="connsiteX104" fmla="*/ 1155785 w 1727285"/>
              <a:gd name="connsiteY104" fmla="*/ 2158393 h 2729893"/>
              <a:gd name="connsiteX105" fmla="*/ 1174835 w 1727285"/>
              <a:gd name="connsiteY105" fmla="*/ 2129818 h 2729893"/>
              <a:gd name="connsiteX106" fmla="*/ 1189123 w 1727285"/>
              <a:gd name="connsiteY106" fmla="*/ 2120293 h 2729893"/>
              <a:gd name="connsiteX107" fmla="*/ 1308185 w 1727285"/>
              <a:gd name="connsiteY107" fmla="*/ 2110768 h 2729893"/>
              <a:gd name="connsiteX108" fmla="*/ 1322473 w 1727285"/>
              <a:gd name="connsiteY108" fmla="*/ 2091718 h 2729893"/>
              <a:gd name="connsiteX109" fmla="*/ 1331998 w 1727285"/>
              <a:gd name="connsiteY109" fmla="*/ 2063143 h 2729893"/>
              <a:gd name="connsiteX110" fmla="*/ 1355810 w 1727285"/>
              <a:gd name="connsiteY110" fmla="*/ 2053618 h 2729893"/>
              <a:gd name="connsiteX111" fmla="*/ 1403435 w 1727285"/>
              <a:gd name="connsiteY111" fmla="*/ 2044093 h 2729893"/>
              <a:gd name="connsiteX112" fmla="*/ 1393910 w 1727285"/>
              <a:gd name="connsiteY112" fmla="*/ 2020281 h 2729893"/>
              <a:gd name="connsiteX113" fmla="*/ 1417723 w 1727285"/>
              <a:gd name="connsiteY113" fmla="*/ 2015518 h 2729893"/>
              <a:gd name="connsiteX114" fmla="*/ 1474873 w 1727285"/>
              <a:gd name="connsiteY114" fmla="*/ 2001231 h 2729893"/>
              <a:gd name="connsiteX115" fmla="*/ 1489160 w 1727285"/>
              <a:gd name="connsiteY115" fmla="*/ 1996468 h 2729893"/>
              <a:gd name="connsiteX116" fmla="*/ 1527260 w 1727285"/>
              <a:gd name="connsiteY116" fmla="*/ 1991706 h 2729893"/>
              <a:gd name="connsiteX117" fmla="*/ 1541548 w 1727285"/>
              <a:gd name="connsiteY117" fmla="*/ 1967893 h 2729893"/>
              <a:gd name="connsiteX118" fmla="*/ 1551073 w 1727285"/>
              <a:gd name="connsiteY118" fmla="*/ 1915506 h 2729893"/>
              <a:gd name="connsiteX119" fmla="*/ 1593935 w 1727285"/>
              <a:gd name="connsiteY119" fmla="*/ 1905981 h 2729893"/>
              <a:gd name="connsiteX120" fmla="*/ 1603460 w 1727285"/>
              <a:gd name="connsiteY120" fmla="*/ 1891693 h 2729893"/>
              <a:gd name="connsiteX121" fmla="*/ 1608223 w 1727285"/>
              <a:gd name="connsiteY121" fmla="*/ 1877406 h 2729893"/>
              <a:gd name="connsiteX122" fmla="*/ 1627273 w 1727285"/>
              <a:gd name="connsiteY122" fmla="*/ 1863118 h 2729893"/>
              <a:gd name="connsiteX123" fmla="*/ 1655848 w 1727285"/>
              <a:gd name="connsiteY123" fmla="*/ 1834543 h 2729893"/>
              <a:gd name="connsiteX124" fmla="*/ 1646323 w 1727285"/>
              <a:gd name="connsiteY124" fmla="*/ 1791681 h 2729893"/>
              <a:gd name="connsiteX125" fmla="*/ 1622510 w 1727285"/>
              <a:gd name="connsiteY125" fmla="*/ 1763106 h 2729893"/>
              <a:gd name="connsiteX126" fmla="*/ 1579648 w 1727285"/>
              <a:gd name="connsiteY126" fmla="*/ 1715481 h 2729893"/>
              <a:gd name="connsiteX127" fmla="*/ 1560598 w 1727285"/>
              <a:gd name="connsiteY127" fmla="*/ 1710718 h 2729893"/>
              <a:gd name="connsiteX128" fmla="*/ 1546310 w 1727285"/>
              <a:gd name="connsiteY128" fmla="*/ 1677381 h 2729893"/>
              <a:gd name="connsiteX129" fmla="*/ 1584410 w 1727285"/>
              <a:gd name="connsiteY129" fmla="*/ 1653568 h 2729893"/>
              <a:gd name="connsiteX130" fmla="*/ 1617748 w 1727285"/>
              <a:gd name="connsiteY130" fmla="*/ 1639281 h 2729893"/>
              <a:gd name="connsiteX131" fmla="*/ 1651085 w 1727285"/>
              <a:gd name="connsiteY131" fmla="*/ 1629756 h 2729893"/>
              <a:gd name="connsiteX132" fmla="*/ 1679660 w 1727285"/>
              <a:gd name="connsiteY132" fmla="*/ 1620231 h 2729893"/>
              <a:gd name="connsiteX133" fmla="*/ 1693948 w 1727285"/>
              <a:gd name="connsiteY133" fmla="*/ 1601181 h 2729893"/>
              <a:gd name="connsiteX134" fmla="*/ 1703473 w 1727285"/>
              <a:gd name="connsiteY134" fmla="*/ 1586893 h 2729893"/>
              <a:gd name="connsiteX135" fmla="*/ 1698710 w 1727285"/>
              <a:gd name="connsiteY135" fmla="*/ 1544031 h 2729893"/>
              <a:gd name="connsiteX136" fmla="*/ 1684423 w 1727285"/>
              <a:gd name="connsiteY136" fmla="*/ 1524981 h 2729893"/>
              <a:gd name="connsiteX137" fmla="*/ 1679660 w 1727285"/>
              <a:gd name="connsiteY137" fmla="*/ 1505931 h 2729893"/>
              <a:gd name="connsiteX138" fmla="*/ 1670135 w 1727285"/>
              <a:gd name="connsiteY138" fmla="*/ 1477356 h 2729893"/>
              <a:gd name="connsiteX139" fmla="*/ 1674898 w 1727285"/>
              <a:gd name="connsiteY139" fmla="*/ 1410681 h 2729893"/>
              <a:gd name="connsiteX140" fmla="*/ 1679660 w 1727285"/>
              <a:gd name="connsiteY140" fmla="*/ 1372581 h 2729893"/>
              <a:gd name="connsiteX141" fmla="*/ 1698710 w 1727285"/>
              <a:gd name="connsiteY141" fmla="*/ 1353531 h 2729893"/>
              <a:gd name="connsiteX142" fmla="*/ 1708235 w 1727285"/>
              <a:gd name="connsiteY142" fmla="*/ 1329718 h 2729893"/>
              <a:gd name="connsiteX143" fmla="*/ 1712998 w 1727285"/>
              <a:gd name="connsiteY143" fmla="*/ 1315431 h 2729893"/>
              <a:gd name="connsiteX144" fmla="*/ 1727285 w 1727285"/>
              <a:gd name="connsiteY144" fmla="*/ 1286856 h 2729893"/>
              <a:gd name="connsiteX145" fmla="*/ 1717760 w 1727285"/>
              <a:gd name="connsiteY145" fmla="*/ 1196368 h 2729893"/>
              <a:gd name="connsiteX146" fmla="*/ 1679660 w 1727285"/>
              <a:gd name="connsiteY146" fmla="*/ 1158268 h 2729893"/>
              <a:gd name="connsiteX147" fmla="*/ 1665373 w 1727285"/>
              <a:gd name="connsiteY147" fmla="*/ 1143981 h 2729893"/>
              <a:gd name="connsiteX148" fmla="*/ 1651085 w 1727285"/>
              <a:gd name="connsiteY148" fmla="*/ 1129693 h 2729893"/>
              <a:gd name="connsiteX149" fmla="*/ 1632035 w 1727285"/>
              <a:gd name="connsiteY149" fmla="*/ 1120168 h 2729893"/>
              <a:gd name="connsiteX150" fmla="*/ 1612985 w 1727285"/>
              <a:gd name="connsiteY150" fmla="*/ 1101118 h 2729893"/>
              <a:gd name="connsiteX151" fmla="*/ 1598698 w 1727285"/>
              <a:gd name="connsiteY151" fmla="*/ 1096356 h 2729893"/>
              <a:gd name="connsiteX152" fmla="*/ 1579648 w 1727285"/>
              <a:gd name="connsiteY152" fmla="*/ 1086831 h 2729893"/>
              <a:gd name="connsiteX153" fmla="*/ 1546310 w 1727285"/>
              <a:gd name="connsiteY153" fmla="*/ 1077306 h 2729893"/>
              <a:gd name="connsiteX154" fmla="*/ 1527260 w 1727285"/>
              <a:gd name="connsiteY154" fmla="*/ 1067781 h 2729893"/>
              <a:gd name="connsiteX155" fmla="*/ 1498685 w 1727285"/>
              <a:gd name="connsiteY155" fmla="*/ 1063018 h 2729893"/>
              <a:gd name="connsiteX156" fmla="*/ 1479635 w 1727285"/>
              <a:gd name="connsiteY156" fmla="*/ 1029681 h 2729893"/>
              <a:gd name="connsiteX157" fmla="*/ 1465348 w 1727285"/>
              <a:gd name="connsiteY157" fmla="*/ 986818 h 2729893"/>
              <a:gd name="connsiteX158" fmla="*/ 1455823 w 1727285"/>
              <a:gd name="connsiteY158" fmla="*/ 967768 h 2729893"/>
              <a:gd name="connsiteX159" fmla="*/ 1451060 w 1727285"/>
              <a:gd name="connsiteY159" fmla="*/ 953481 h 2729893"/>
              <a:gd name="connsiteX160" fmla="*/ 1441535 w 1727285"/>
              <a:gd name="connsiteY160" fmla="*/ 929668 h 2729893"/>
              <a:gd name="connsiteX161" fmla="*/ 1451060 w 1727285"/>
              <a:gd name="connsiteY161" fmla="*/ 867756 h 2729893"/>
              <a:gd name="connsiteX162" fmla="*/ 1460585 w 1727285"/>
              <a:gd name="connsiteY162" fmla="*/ 853468 h 2729893"/>
              <a:gd name="connsiteX163" fmla="*/ 1465348 w 1727285"/>
              <a:gd name="connsiteY163" fmla="*/ 839181 h 2729893"/>
              <a:gd name="connsiteX164" fmla="*/ 1498685 w 1727285"/>
              <a:gd name="connsiteY164" fmla="*/ 786793 h 2729893"/>
              <a:gd name="connsiteX165" fmla="*/ 1517735 w 1727285"/>
              <a:gd name="connsiteY165" fmla="*/ 739168 h 2729893"/>
              <a:gd name="connsiteX166" fmla="*/ 1527260 w 1727285"/>
              <a:gd name="connsiteY166" fmla="*/ 715356 h 2729893"/>
              <a:gd name="connsiteX167" fmla="*/ 1541548 w 1727285"/>
              <a:gd name="connsiteY167" fmla="*/ 701068 h 2729893"/>
              <a:gd name="connsiteX168" fmla="*/ 1560598 w 1727285"/>
              <a:gd name="connsiteY168" fmla="*/ 686781 h 2729893"/>
              <a:gd name="connsiteX169" fmla="*/ 1589173 w 1727285"/>
              <a:gd name="connsiteY169" fmla="*/ 643918 h 2729893"/>
              <a:gd name="connsiteX170" fmla="*/ 1598698 w 1727285"/>
              <a:gd name="connsiteY170" fmla="*/ 615343 h 2729893"/>
              <a:gd name="connsiteX171" fmla="*/ 1617748 w 1727285"/>
              <a:gd name="connsiteY171" fmla="*/ 586768 h 2729893"/>
              <a:gd name="connsiteX172" fmla="*/ 1612985 w 1727285"/>
              <a:gd name="connsiteY172" fmla="*/ 491518 h 2729893"/>
              <a:gd name="connsiteX173" fmla="*/ 1584410 w 1727285"/>
              <a:gd name="connsiteY173" fmla="*/ 467706 h 2729893"/>
              <a:gd name="connsiteX174" fmla="*/ 1570123 w 1727285"/>
              <a:gd name="connsiteY174" fmla="*/ 462943 h 2729893"/>
              <a:gd name="connsiteX175" fmla="*/ 1536785 w 1727285"/>
              <a:gd name="connsiteY175" fmla="*/ 448656 h 2729893"/>
              <a:gd name="connsiteX176" fmla="*/ 1532023 w 1727285"/>
              <a:gd name="connsiteY176" fmla="*/ 429606 h 2729893"/>
              <a:gd name="connsiteX177" fmla="*/ 1527260 w 1727285"/>
              <a:gd name="connsiteY177" fmla="*/ 343881 h 2729893"/>
              <a:gd name="connsiteX178" fmla="*/ 1512973 w 1727285"/>
              <a:gd name="connsiteY178" fmla="*/ 324831 h 2729893"/>
              <a:gd name="connsiteX179" fmla="*/ 1503448 w 1727285"/>
              <a:gd name="connsiteY179" fmla="*/ 310543 h 2729893"/>
              <a:gd name="connsiteX180" fmla="*/ 1484398 w 1727285"/>
              <a:gd name="connsiteY180" fmla="*/ 305781 h 2729893"/>
              <a:gd name="connsiteX181" fmla="*/ 1455823 w 1727285"/>
              <a:gd name="connsiteY181" fmla="*/ 296256 h 2729893"/>
              <a:gd name="connsiteX182" fmla="*/ 1479635 w 1727285"/>
              <a:gd name="connsiteY182" fmla="*/ 272443 h 2729893"/>
              <a:gd name="connsiteX183" fmla="*/ 1498685 w 1727285"/>
              <a:gd name="connsiteY183" fmla="*/ 234343 h 2729893"/>
              <a:gd name="connsiteX184" fmla="*/ 1512973 w 1727285"/>
              <a:gd name="connsiteY184" fmla="*/ 162906 h 2729893"/>
              <a:gd name="connsiteX185" fmla="*/ 1517735 w 1727285"/>
              <a:gd name="connsiteY185" fmla="*/ 139093 h 2729893"/>
              <a:gd name="connsiteX186" fmla="*/ 1522498 w 1727285"/>
              <a:gd name="connsiteY186" fmla="*/ 124806 h 2729893"/>
              <a:gd name="connsiteX187" fmla="*/ 1527260 w 1727285"/>
              <a:gd name="connsiteY187" fmla="*/ 105756 h 2729893"/>
              <a:gd name="connsiteX188" fmla="*/ 1546310 w 1727285"/>
              <a:gd name="connsiteY188" fmla="*/ 77181 h 2729893"/>
              <a:gd name="connsiteX189" fmla="*/ 1555835 w 1727285"/>
              <a:gd name="connsiteY189" fmla="*/ 62893 h 2729893"/>
              <a:gd name="connsiteX190" fmla="*/ 1536785 w 1727285"/>
              <a:gd name="connsiteY190" fmla="*/ 20031 h 2729893"/>
              <a:gd name="connsiteX0" fmla="*/ 1535910 w 1726410"/>
              <a:gd name="connsiteY0" fmla="*/ 20031 h 2729893"/>
              <a:gd name="connsiteX1" fmla="*/ 1483523 w 1726410"/>
              <a:gd name="connsiteY1" fmla="*/ 8125 h 2729893"/>
              <a:gd name="connsiteX2" fmla="*/ 1443041 w 1726410"/>
              <a:gd name="connsiteY2" fmla="*/ 3361 h 2729893"/>
              <a:gd name="connsiteX3" fmla="*/ 1335885 w 1726410"/>
              <a:gd name="connsiteY3" fmla="*/ 67656 h 2729893"/>
              <a:gd name="connsiteX4" fmla="*/ 1285879 w 1726410"/>
              <a:gd name="connsiteY4" fmla="*/ 122425 h 2729893"/>
              <a:gd name="connsiteX5" fmla="*/ 1219204 w 1726410"/>
              <a:gd name="connsiteY5" fmla="*/ 124805 h 2729893"/>
              <a:gd name="connsiteX6" fmla="*/ 1200154 w 1726410"/>
              <a:gd name="connsiteY6" fmla="*/ 146238 h 2729893"/>
              <a:gd name="connsiteX7" fmla="*/ 1135860 w 1726410"/>
              <a:gd name="connsiteY7" fmla="*/ 165288 h 2729893"/>
              <a:gd name="connsiteX8" fmla="*/ 1083473 w 1726410"/>
              <a:gd name="connsiteY8" fmla="*/ 243868 h 2729893"/>
              <a:gd name="connsiteX9" fmla="*/ 1057279 w 1726410"/>
              <a:gd name="connsiteY9" fmla="*/ 296256 h 2729893"/>
              <a:gd name="connsiteX10" fmla="*/ 964410 w 1726410"/>
              <a:gd name="connsiteY10" fmla="*/ 267681 h 2729893"/>
              <a:gd name="connsiteX11" fmla="*/ 907260 w 1726410"/>
              <a:gd name="connsiteY11" fmla="*/ 310543 h 2729893"/>
              <a:gd name="connsiteX12" fmla="*/ 883448 w 1726410"/>
              <a:gd name="connsiteY12" fmla="*/ 405793 h 2729893"/>
              <a:gd name="connsiteX13" fmla="*/ 852491 w 1726410"/>
              <a:gd name="connsiteY13" fmla="*/ 489137 h 2729893"/>
              <a:gd name="connsiteX14" fmla="*/ 766767 w 1726410"/>
              <a:gd name="connsiteY14" fmla="*/ 470086 h 2729893"/>
              <a:gd name="connsiteX15" fmla="*/ 714379 w 1726410"/>
              <a:gd name="connsiteY15" fmla="*/ 484375 h 2729893"/>
              <a:gd name="connsiteX16" fmla="*/ 678660 w 1726410"/>
              <a:gd name="connsiteY16" fmla="*/ 524857 h 2729893"/>
              <a:gd name="connsiteX17" fmla="*/ 631035 w 1726410"/>
              <a:gd name="connsiteY17" fmla="*/ 529619 h 2729893"/>
              <a:gd name="connsiteX18" fmla="*/ 628653 w 1726410"/>
              <a:gd name="connsiteY18" fmla="*/ 562956 h 2729893"/>
              <a:gd name="connsiteX19" fmla="*/ 592935 w 1726410"/>
              <a:gd name="connsiteY19" fmla="*/ 577244 h 2729893"/>
              <a:gd name="connsiteX20" fmla="*/ 578648 w 1726410"/>
              <a:gd name="connsiteY20" fmla="*/ 624868 h 2729893"/>
              <a:gd name="connsiteX21" fmla="*/ 561979 w 1726410"/>
              <a:gd name="connsiteY21" fmla="*/ 667731 h 2729893"/>
              <a:gd name="connsiteX22" fmla="*/ 511973 w 1726410"/>
              <a:gd name="connsiteY22" fmla="*/ 686781 h 2729893"/>
              <a:gd name="connsiteX23" fmla="*/ 533404 w 1726410"/>
              <a:gd name="connsiteY23" fmla="*/ 729643 h 2729893"/>
              <a:gd name="connsiteX24" fmla="*/ 569123 w 1726410"/>
              <a:gd name="connsiteY24" fmla="*/ 751075 h 2729893"/>
              <a:gd name="connsiteX25" fmla="*/ 592935 w 1726410"/>
              <a:gd name="connsiteY25" fmla="*/ 746313 h 2729893"/>
              <a:gd name="connsiteX26" fmla="*/ 614366 w 1726410"/>
              <a:gd name="connsiteY26" fmla="*/ 782031 h 2729893"/>
              <a:gd name="connsiteX27" fmla="*/ 602460 w 1726410"/>
              <a:gd name="connsiteY27" fmla="*/ 839181 h 2729893"/>
              <a:gd name="connsiteX28" fmla="*/ 633417 w 1726410"/>
              <a:gd name="connsiteY28" fmla="*/ 874900 h 2729893"/>
              <a:gd name="connsiteX29" fmla="*/ 585791 w 1726410"/>
              <a:gd name="connsiteY29" fmla="*/ 901094 h 2729893"/>
              <a:gd name="connsiteX30" fmla="*/ 564360 w 1726410"/>
              <a:gd name="connsiteY30" fmla="*/ 889186 h 2729893"/>
              <a:gd name="connsiteX31" fmla="*/ 564360 w 1726410"/>
              <a:gd name="connsiteY31" fmla="*/ 958243 h 2729893"/>
              <a:gd name="connsiteX32" fmla="*/ 507210 w 1726410"/>
              <a:gd name="connsiteY32" fmla="*/ 1005868 h 2729893"/>
              <a:gd name="connsiteX33" fmla="*/ 473873 w 1726410"/>
              <a:gd name="connsiteY33" fmla="*/ 986818 h 2729893"/>
              <a:gd name="connsiteX34" fmla="*/ 459585 w 1726410"/>
              <a:gd name="connsiteY34" fmla="*/ 1015393 h 2729893"/>
              <a:gd name="connsiteX35" fmla="*/ 485779 w 1726410"/>
              <a:gd name="connsiteY35" fmla="*/ 1053492 h 2729893"/>
              <a:gd name="connsiteX36" fmla="*/ 488160 w 1726410"/>
              <a:gd name="connsiteY36" fmla="*/ 1155887 h 2729893"/>
              <a:gd name="connsiteX37" fmla="*/ 450060 w 1726410"/>
              <a:gd name="connsiteY37" fmla="*/ 1215418 h 2729893"/>
              <a:gd name="connsiteX38" fmla="*/ 397672 w 1726410"/>
              <a:gd name="connsiteY38" fmla="*/ 1205893 h 2729893"/>
              <a:gd name="connsiteX39" fmla="*/ 383385 w 1726410"/>
              <a:gd name="connsiteY39" fmla="*/ 1258281 h 2729893"/>
              <a:gd name="connsiteX40" fmla="*/ 364336 w 1726410"/>
              <a:gd name="connsiteY40" fmla="*/ 1341624 h 2729893"/>
              <a:gd name="connsiteX41" fmla="*/ 288135 w 1726410"/>
              <a:gd name="connsiteY41" fmla="*/ 1401156 h 2729893"/>
              <a:gd name="connsiteX42" fmla="*/ 240510 w 1726410"/>
              <a:gd name="connsiteY42" fmla="*/ 1453543 h 2729893"/>
              <a:gd name="connsiteX43" fmla="*/ 207173 w 1726410"/>
              <a:gd name="connsiteY43" fmla="*/ 1496406 h 2729893"/>
              <a:gd name="connsiteX44" fmla="*/ 173835 w 1726410"/>
              <a:gd name="connsiteY44" fmla="*/ 1536886 h 2729893"/>
              <a:gd name="connsiteX45" fmla="*/ 109542 w 1726410"/>
              <a:gd name="connsiteY45" fmla="*/ 1591655 h 2729893"/>
              <a:gd name="connsiteX46" fmla="*/ 107160 w 1726410"/>
              <a:gd name="connsiteY46" fmla="*/ 1636899 h 2729893"/>
              <a:gd name="connsiteX47" fmla="*/ 69060 w 1726410"/>
              <a:gd name="connsiteY47" fmla="*/ 1677381 h 2729893"/>
              <a:gd name="connsiteX48" fmla="*/ 42867 w 1726410"/>
              <a:gd name="connsiteY48" fmla="*/ 1720243 h 2729893"/>
              <a:gd name="connsiteX49" fmla="*/ 33341 w 1726410"/>
              <a:gd name="connsiteY49" fmla="*/ 1763107 h 2729893"/>
              <a:gd name="connsiteX50" fmla="*/ 57154 w 1726410"/>
              <a:gd name="connsiteY50" fmla="*/ 1836925 h 2729893"/>
              <a:gd name="connsiteX51" fmla="*/ 35723 w 1726410"/>
              <a:gd name="connsiteY51" fmla="*/ 1894075 h 2729893"/>
              <a:gd name="connsiteX52" fmla="*/ 59535 w 1726410"/>
              <a:gd name="connsiteY52" fmla="*/ 1967893 h 2729893"/>
              <a:gd name="connsiteX53" fmla="*/ 4 w 1726410"/>
              <a:gd name="connsiteY53" fmla="*/ 1979799 h 2729893"/>
              <a:gd name="connsiteX54" fmla="*/ 57154 w 1726410"/>
              <a:gd name="connsiteY54" fmla="*/ 2282219 h 2729893"/>
              <a:gd name="connsiteX55" fmla="*/ 135735 w 1726410"/>
              <a:gd name="connsiteY55" fmla="*/ 2398899 h 2729893"/>
              <a:gd name="connsiteX56" fmla="*/ 173835 w 1726410"/>
              <a:gd name="connsiteY56" fmla="*/ 2448906 h 2729893"/>
              <a:gd name="connsiteX57" fmla="*/ 188123 w 1726410"/>
              <a:gd name="connsiteY57" fmla="*/ 2467956 h 2729893"/>
              <a:gd name="connsiteX58" fmla="*/ 192885 w 1726410"/>
              <a:gd name="connsiteY58" fmla="*/ 2482243 h 2729893"/>
              <a:gd name="connsiteX59" fmla="*/ 202410 w 1726410"/>
              <a:gd name="connsiteY59" fmla="*/ 2501293 h 2729893"/>
              <a:gd name="connsiteX60" fmla="*/ 207173 w 1726410"/>
              <a:gd name="connsiteY60" fmla="*/ 2525106 h 2729893"/>
              <a:gd name="connsiteX61" fmla="*/ 230985 w 1726410"/>
              <a:gd name="connsiteY61" fmla="*/ 2567968 h 2729893"/>
              <a:gd name="connsiteX62" fmla="*/ 235748 w 1726410"/>
              <a:gd name="connsiteY62" fmla="*/ 2582256 h 2729893"/>
              <a:gd name="connsiteX63" fmla="*/ 259560 w 1726410"/>
              <a:gd name="connsiteY63" fmla="*/ 2606068 h 2729893"/>
              <a:gd name="connsiteX64" fmla="*/ 269085 w 1726410"/>
              <a:gd name="connsiteY64" fmla="*/ 2620356 h 2729893"/>
              <a:gd name="connsiteX65" fmla="*/ 297660 w 1726410"/>
              <a:gd name="connsiteY65" fmla="*/ 2625118 h 2729893"/>
              <a:gd name="connsiteX66" fmla="*/ 392910 w 1726410"/>
              <a:gd name="connsiteY66" fmla="*/ 2653693 h 2729893"/>
              <a:gd name="connsiteX67" fmla="*/ 392910 w 1726410"/>
              <a:gd name="connsiteY67" fmla="*/ 2653693 h 2729893"/>
              <a:gd name="connsiteX68" fmla="*/ 450060 w 1726410"/>
              <a:gd name="connsiteY68" fmla="*/ 2672743 h 2729893"/>
              <a:gd name="connsiteX69" fmla="*/ 473873 w 1726410"/>
              <a:gd name="connsiteY69" fmla="*/ 2682268 h 2729893"/>
              <a:gd name="connsiteX70" fmla="*/ 502448 w 1726410"/>
              <a:gd name="connsiteY70" fmla="*/ 2691793 h 2729893"/>
              <a:gd name="connsiteX71" fmla="*/ 550073 w 1726410"/>
              <a:gd name="connsiteY71" fmla="*/ 2701318 h 2729893"/>
              <a:gd name="connsiteX72" fmla="*/ 597698 w 1726410"/>
              <a:gd name="connsiteY72" fmla="*/ 2715606 h 2729893"/>
              <a:gd name="connsiteX73" fmla="*/ 626273 w 1726410"/>
              <a:gd name="connsiteY73" fmla="*/ 2725131 h 2729893"/>
              <a:gd name="connsiteX74" fmla="*/ 640560 w 1726410"/>
              <a:gd name="connsiteY74" fmla="*/ 2729893 h 2729893"/>
              <a:gd name="connsiteX75" fmla="*/ 650085 w 1726410"/>
              <a:gd name="connsiteY75" fmla="*/ 2663218 h 2729893"/>
              <a:gd name="connsiteX76" fmla="*/ 664373 w 1726410"/>
              <a:gd name="connsiteY76" fmla="*/ 2653693 h 2729893"/>
              <a:gd name="connsiteX77" fmla="*/ 692948 w 1726410"/>
              <a:gd name="connsiteY77" fmla="*/ 2644168 h 2729893"/>
              <a:gd name="connsiteX78" fmla="*/ 707235 w 1726410"/>
              <a:gd name="connsiteY78" fmla="*/ 2634643 h 2729893"/>
              <a:gd name="connsiteX79" fmla="*/ 735810 w 1726410"/>
              <a:gd name="connsiteY79" fmla="*/ 2625118 h 2729893"/>
              <a:gd name="connsiteX80" fmla="*/ 769148 w 1726410"/>
              <a:gd name="connsiteY80" fmla="*/ 2610831 h 2729893"/>
              <a:gd name="connsiteX81" fmla="*/ 797723 w 1726410"/>
              <a:gd name="connsiteY81" fmla="*/ 2587018 h 2729893"/>
              <a:gd name="connsiteX82" fmla="*/ 831060 w 1726410"/>
              <a:gd name="connsiteY82" fmla="*/ 2553681 h 2729893"/>
              <a:gd name="connsiteX83" fmla="*/ 892973 w 1726410"/>
              <a:gd name="connsiteY83" fmla="*/ 2534631 h 2729893"/>
              <a:gd name="connsiteX84" fmla="*/ 921548 w 1726410"/>
              <a:gd name="connsiteY84" fmla="*/ 2520343 h 2729893"/>
              <a:gd name="connsiteX85" fmla="*/ 959648 w 1726410"/>
              <a:gd name="connsiteY85" fmla="*/ 2510818 h 2729893"/>
              <a:gd name="connsiteX86" fmla="*/ 973935 w 1726410"/>
              <a:gd name="connsiteY86" fmla="*/ 2506056 h 2729893"/>
              <a:gd name="connsiteX87" fmla="*/ 992985 w 1726410"/>
              <a:gd name="connsiteY87" fmla="*/ 2501293 h 2729893"/>
              <a:gd name="connsiteX88" fmla="*/ 1012035 w 1726410"/>
              <a:gd name="connsiteY88" fmla="*/ 2491768 h 2729893"/>
              <a:gd name="connsiteX89" fmla="*/ 1059660 w 1726410"/>
              <a:gd name="connsiteY89" fmla="*/ 2482243 h 2729893"/>
              <a:gd name="connsiteX90" fmla="*/ 1064423 w 1726410"/>
              <a:gd name="connsiteY90" fmla="*/ 2463193 h 2729893"/>
              <a:gd name="connsiteX91" fmla="*/ 1107285 w 1726410"/>
              <a:gd name="connsiteY91" fmla="*/ 2448906 h 2729893"/>
              <a:gd name="connsiteX92" fmla="*/ 1112048 w 1726410"/>
              <a:gd name="connsiteY92" fmla="*/ 2429856 h 2729893"/>
              <a:gd name="connsiteX93" fmla="*/ 1107285 w 1726410"/>
              <a:gd name="connsiteY93" fmla="*/ 2415568 h 2729893"/>
              <a:gd name="connsiteX94" fmla="*/ 1078710 w 1726410"/>
              <a:gd name="connsiteY94" fmla="*/ 2377468 h 2729893"/>
              <a:gd name="connsiteX95" fmla="*/ 1069185 w 1726410"/>
              <a:gd name="connsiteY95" fmla="*/ 2363181 h 2729893"/>
              <a:gd name="connsiteX96" fmla="*/ 1035848 w 1726410"/>
              <a:gd name="connsiteY96" fmla="*/ 2320318 h 2729893"/>
              <a:gd name="connsiteX97" fmla="*/ 1064423 w 1726410"/>
              <a:gd name="connsiteY97" fmla="*/ 2253643 h 2729893"/>
              <a:gd name="connsiteX98" fmla="*/ 1078710 w 1726410"/>
              <a:gd name="connsiteY98" fmla="*/ 2248881 h 2729893"/>
              <a:gd name="connsiteX99" fmla="*/ 1097760 w 1726410"/>
              <a:gd name="connsiteY99" fmla="*/ 2234593 h 2729893"/>
              <a:gd name="connsiteX100" fmla="*/ 1112048 w 1726410"/>
              <a:gd name="connsiteY100" fmla="*/ 2225068 h 2729893"/>
              <a:gd name="connsiteX101" fmla="*/ 1126335 w 1726410"/>
              <a:gd name="connsiteY101" fmla="*/ 2210781 h 2729893"/>
              <a:gd name="connsiteX102" fmla="*/ 1135860 w 1726410"/>
              <a:gd name="connsiteY102" fmla="*/ 2186968 h 2729893"/>
              <a:gd name="connsiteX103" fmla="*/ 1154910 w 1726410"/>
              <a:gd name="connsiteY103" fmla="*/ 2158393 h 2729893"/>
              <a:gd name="connsiteX104" fmla="*/ 1173960 w 1726410"/>
              <a:gd name="connsiteY104" fmla="*/ 2129818 h 2729893"/>
              <a:gd name="connsiteX105" fmla="*/ 1188248 w 1726410"/>
              <a:gd name="connsiteY105" fmla="*/ 2120293 h 2729893"/>
              <a:gd name="connsiteX106" fmla="*/ 1307310 w 1726410"/>
              <a:gd name="connsiteY106" fmla="*/ 2110768 h 2729893"/>
              <a:gd name="connsiteX107" fmla="*/ 1321598 w 1726410"/>
              <a:gd name="connsiteY107" fmla="*/ 2091718 h 2729893"/>
              <a:gd name="connsiteX108" fmla="*/ 1331123 w 1726410"/>
              <a:gd name="connsiteY108" fmla="*/ 2063143 h 2729893"/>
              <a:gd name="connsiteX109" fmla="*/ 1354935 w 1726410"/>
              <a:gd name="connsiteY109" fmla="*/ 2053618 h 2729893"/>
              <a:gd name="connsiteX110" fmla="*/ 1402560 w 1726410"/>
              <a:gd name="connsiteY110" fmla="*/ 2044093 h 2729893"/>
              <a:gd name="connsiteX111" fmla="*/ 1393035 w 1726410"/>
              <a:gd name="connsiteY111" fmla="*/ 2020281 h 2729893"/>
              <a:gd name="connsiteX112" fmla="*/ 1416848 w 1726410"/>
              <a:gd name="connsiteY112" fmla="*/ 2015518 h 2729893"/>
              <a:gd name="connsiteX113" fmla="*/ 1473998 w 1726410"/>
              <a:gd name="connsiteY113" fmla="*/ 2001231 h 2729893"/>
              <a:gd name="connsiteX114" fmla="*/ 1488285 w 1726410"/>
              <a:gd name="connsiteY114" fmla="*/ 1996468 h 2729893"/>
              <a:gd name="connsiteX115" fmla="*/ 1526385 w 1726410"/>
              <a:gd name="connsiteY115" fmla="*/ 1991706 h 2729893"/>
              <a:gd name="connsiteX116" fmla="*/ 1540673 w 1726410"/>
              <a:gd name="connsiteY116" fmla="*/ 1967893 h 2729893"/>
              <a:gd name="connsiteX117" fmla="*/ 1550198 w 1726410"/>
              <a:gd name="connsiteY117" fmla="*/ 1915506 h 2729893"/>
              <a:gd name="connsiteX118" fmla="*/ 1593060 w 1726410"/>
              <a:gd name="connsiteY118" fmla="*/ 1905981 h 2729893"/>
              <a:gd name="connsiteX119" fmla="*/ 1602585 w 1726410"/>
              <a:gd name="connsiteY119" fmla="*/ 1891693 h 2729893"/>
              <a:gd name="connsiteX120" fmla="*/ 1607348 w 1726410"/>
              <a:gd name="connsiteY120" fmla="*/ 1877406 h 2729893"/>
              <a:gd name="connsiteX121" fmla="*/ 1626398 w 1726410"/>
              <a:gd name="connsiteY121" fmla="*/ 1863118 h 2729893"/>
              <a:gd name="connsiteX122" fmla="*/ 1654973 w 1726410"/>
              <a:gd name="connsiteY122" fmla="*/ 1834543 h 2729893"/>
              <a:gd name="connsiteX123" fmla="*/ 1645448 w 1726410"/>
              <a:gd name="connsiteY123" fmla="*/ 1791681 h 2729893"/>
              <a:gd name="connsiteX124" fmla="*/ 1621635 w 1726410"/>
              <a:gd name="connsiteY124" fmla="*/ 1763106 h 2729893"/>
              <a:gd name="connsiteX125" fmla="*/ 1578773 w 1726410"/>
              <a:gd name="connsiteY125" fmla="*/ 1715481 h 2729893"/>
              <a:gd name="connsiteX126" fmla="*/ 1559723 w 1726410"/>
              <a:gd name="connsiteY126" fmla="*/ 1710718 h 2729893"/>
              <a:gd name="connsiteX127" fmla="*/ 1545435 w 1726410"/>
              <a:gd name="connsiteY127" fmla="*/ 1677381 h 2729893"/>
              <a:gd name="connsiteX128" fmla="*/ 1583535 w 1726410"/>
              <a:gd name="connsiteY128" fmla="*/ 1653568 h 2729893"/>
              <a:gd name="connsiteX129" fmla="*/ 1616873 w 1726410"/>
              <a:gd name="connsiteY129" fmla="*/ 1639281 h 2729893"/>
              <a:gd name="connsiteX130" fmla="*/ 1650210 w 1726410"/>
              <a:gd name="connsiteY130" fmla="*/ 1629756 h 2729893"/>
              <a:gd name="connsiteX131" fmla="*/ 1678785 w 1726410"/>
              <a:gd name="connsiteY131" fmla="*/ 1620231 h 2729893"/>
              <a:gd name="connsiteX132" fmla="*/ 1693073 w 1726410"/>
              <a:gd name="connsiteY132" fmla="*/ 1601181 h 2729893"/>
              <a:gd name="connsiteX133" fmla="*/ 1702598 w 1726410"/>
              <a:gd name="connsiteY133" fmla="*/ 1586893 h 2729893"/>
              <a:gd name="connsiteX134" fmla="*/ 1697835 w 1726410"/>
              <a:gd name="connsiteY134" fmla="*/ 1544031 h 2729893"/>
              <a:gd name="connsiteX135" fmla="*/ 1683548 w 1726410"/>
              <a:gd name="connsiteY135" fmla="*/ 1524981 h 2729893"/>
              <a:gd name="connsiteX136" fmla="*/ 1678785 w 1726410"/>
              <a:gd name="connsiteY136" fmla="*/ 1505931 h 2729893"/>
              <a:gd name="connsiteX137" fmla="*/ 1669260 w 1726410"/>
              <a:gd name="connsiteY137" fmla="*/ 1477356 h 2729893"/>
              <a:gd name="connsiteX138" fmla="*/ 1674023 w 1726410"/>
              <a:gd name="connsiteY138" fmla="*/ 1410681 h 2729893"/>
              <a:gd name="connsiteX139" fmla="*/ 1678785 w 1726410"/>
              <a:gd name="connsiteY139" fmla="*/ 1372581 h 2729893"/>
              <a:gd name="connsiteX140" fmla="*/ 1697835 w 1726410"/>
              <a:gd name="connsiteY140" fmla="*/ 1353531 h 2729893"/>
              <a:gd name="connsiteX141" fmla="*/ 1707360 w 1726410"/>
              <a:gd name="connsiteY141" fmla="*/ 1329718 h 2729893"/>
              <a:gd name="connsiteX142" fmla="*/ 1712123 w 1726410"/>
              <a:gd name="connsiteY142" fmla="*/ 1315431 h 2729893"/>
              <a:gd name="connsiteX143" fmla="*/ 1726410 w 1726410"/>
              <a:gd name="connsiteY143" fmla="*/ 1286856 h 2729893"/>
              <a:gd name="connsiteX144" fmla="*/ 1716885 w 1726410"/>
              <a:gd name="connsiteY144" fmla="*/ 1196368 h 2729893"/>
              <a:gd name="connsiteX145" fmla="*/ 1678785 w 1726410"/>
              <a:gd name="connsiteY145" fmla="*/ 1158268 h 2729893"/>
              <a:gd name="connsiteX146" fmla="*/ 1664498 w 1726410"/>
              <a:gd name="connsiteY146" fmla="*/ 1143981 h 2729893"/>
              <a:gd name="connsiteX147" fmla="*/ 1650210 w 1726410"/>
              <a:gd name="connsiteY147" fmla="*/ 1129693 h 2729893"/>
              <a:gd name="connsiteX148" fmla="*/ 1631160 w 1726410"/>
              <a:gd name="connsiteY148" fmla="*/ 1120168 h 2729893"/>
              <a:gd name="connsiteX149" fmla="*/ 1612110 w 1726410"/>
              <a:gd name="connsiteY149" fmla="*/ 1101118 h 2729893"/>
              <a:gd name="connsiteX150" fmla="*/ 1597823 w 1726410"/>
              <a:gd name="connsiteY150" fmla="*/ 1096356 h 2729893"/>
              <a:gd name="connsiteX151" fmla="*/ 1578773 w 1726410"/>
              <a:gd name="connsiteY151" fmla="*/ 1086831 h 2729893"/>
              <a:gd name="connsiteX152" fmla="*/ 1545435 w 1726410"/>
              <a:gd name="connsiteY152" fmla="*/ 1077306 h 2729893"/>
              <a:gd name="connsiteX153" fmla="*/ 1526385 w 1726410"/>
              <a:gd name="connsiteY153" fmla="*/ 1067781 h 2729893"/>
              <a:gd name="connsiteX154" fmla="*/ 1497810 w 1726410"/>
              <a:gd name="connsiteY154" fmla="*/ 1063018 h 2729893"/>
              <a:gd name="connsiteX155" fmla="*/ 1478760 w 1726410"/>
              <a:gd name="connsiteY155" fmla="*/ 1029681 h 2729893"/>
              <a:gd name="connsiteX156" fmla="*/ 1464473 w 1726410"/>
              <a:gd name="connsiteY156" fmla="*/ 986818 h 2729893"/>
              <a:gd name="connsiteX157" fmla="*/ 1454948 w 1726410"/>
              <a:gd name="connsiteY157" fmla="*/ 967768 h 2729893"/>
              <a:gd name="connsiteX158" fmla="*/ 1450185 w 1726410"/>
              <a:gd name="connsiteY158" fmla="*/ 953481 h 2729893"/>
              <a:gd name="connsiteX159" fmla="*/ 1440660 w 1726410"/>
              <a:gd name="connsiteY159" fmla="*/ 929668 h 2729893"/>
              <a:gd name="connsiteX160" fmla="*/ 1450185 w 1726410"/>
              <a:gd name="connsiteY160" fmla="*/ 867756 h 2729893"/>
              <a:gd name="connsiteX161" fmla="*/ 1459710 w 1726410"/>
              <a:gd name="connsiteY161" fmla="*/ 853468 h 2729893"/>
              <a:gd name="connsiteX162" fmla="*/ 1464473 w 1726410"/>
              <a:gd name="connsiteY162" fmla="*/ 839181 h 2729893"/>
              <a:gd name="connsiteX163" fmla="*/ 1497810 w 1726410"/>
              <a:gd name="connsiteY163" fmla="*/ 786793 h 2729893"/>
              <a:gd name="connsiteX164" fmla="*/ 1516860 w 1726410"/>
              <a:gd name="connsiteY164" fmla="*/ 739168 h 2729893"/>
              <a:gd name="connsiteX165" fmla="*/ 1526385 w 1726410"/>
              <a:gd name="connsiteY165" fmla="*/ 715356 h 2729893"/>
              <a:gd name="connsiteX166" fmla="*/ 1540673 w 1726410"/>
              <a:gd name="connsiteY166" fmla="*/ 701068 h 2729893"/>
              <a:gd name="connsiteX167" fmla="*/ 1559723 w 1726410"/>
              <a:gd name="connsiteY167" fmla="*/ 686781 h 2729893"/>
              <a:gd name="connsiteX168" fmla="*/ 1588298 w 1726410"/>
              <a:gd name="connsiteY168" fmla="*/ 643918 h 2729893"/>
              <a:gd name="connsiteX169" fmla="*/ 1597823 w 1726410"/>
              <a:gd name="connsiteY169" fmla="*/ 615343 h 2729893"/>
              <a:gd name="connsiteX170" fmla="*/ 1616873 w 1726410"/>
              <a:gd name="connsiteY170" fmla="*/ 586768 h 2729893"/>
              <a:gd name="connsiteX171" fmla="*/ 1612110 w 1726410"/>
              <a:gd name="connsiteY171" fmla="*/ 491518 h 2729893"/>
              <a:gd name="connsiteX172" fmla="*/ 1583535 w 1726410"/>
              <a:gd name="connsiteY172" fmla="*/ 467706 h 2729893"/>
              <a:gd name="connsiteX173" fmla="*/ 1569248 w 1726410"/>
              <a:gd name="connsiteY173" fmla="*/ 462943 h 2729893"/>
              <a:gd name="connsiteX174" fmla="*/ 1535910 w 1726410"/>
              <a:gd name="connsiteY174" fmla="*/ 448656 h 2729893"/>
              <a:gd name="connsiteX175" fmla="*/ 1531148 w 1726410"/>
              <a:gd name="connsiteY175" fmla="*/ 429606 h 2729893"/>
              <a:gd name="connsiteX176" fmla="*/ 1526385 w 1726410"/>
              <a:gd name="connsiteY176" fmla="*/ 343881 h 2729893"/>
              <a:gd name="connsiteX177" fmla="*/ 1512098 w 1726410"/>
              <a:gd name="connsiteY177" fmla="*/ 324831 h 2729893"/>
              <a:gd name="connsiteX178" fmla="*/ 1502573 w 1726410"/>
              <a:gd name="connsiteY178" fmla="*/ 310543 h 2729893"/>
              <a:gd name="connsiteX179" fmla="*/ 1483523 w 1726410"/>
              <a:gd name="connsiteY179" fmla="*/ 305781 h 2729893"/>
              <a:gd name="connsiteX180" fmla="*/ 1454948 w 1726410"/>
              <a:gd name="connsiteY180" fmla="*/ 296256 h 2729893"/>
              <a:gd name="connsiteX181" fmla="*/ 1478760 w 1726410"/>
              <a:gd name="connsiteY181" fmla="*/ 272443 h 2729893"/>
              <a:gd name="connsiteX182" fmla="*/ 1497810 w 1726410"/>
              <a:gd name="connsiteY182" fmla="*/ 234343 h 2729893"/>
              <a:gd name="connsiteX183" fmla="*/ 1512098 w 1726410"/>
              <a:gd name="connsiteY183" fmla="*/ 162906 h 2729893"/>
              <a:gd name="connsiteX184" fmla="*/ 1516860 w 1726410"/>
              <a:gd name="connsiteY184" fmla="*/ 139093 h 2729893"/>
              <a:gd name="connsiteX185" fmla="*/ 1521623 w 1726410"/>
              <a:gd name="connsiteY185" fmla="*/ 124806 h 2729893"/>
              <a:gd name="connsiteX186" fmla="*/ 1526385 w 1726410"/>
              <a:gd name="connsiteY186" fmla="*/ 105756 h 2729893"/>
              <a:gd name="connsiteX187" fmla="*/ 1545435 w 1726410"/>
              <a:gd name="connsiteY187" fmla="*/ 77181 h 2729893"/>
              <a:gd name="connsiteX188" fmla="*/ 1554960 w 1726410"/>
              <a:gd name="connsiteY188" fmla="*/ 62893 h 2729893"/>
              <a:gd name="connsiteX189" fmla="*/ 1535910 w 1726410"/>
              <a:gd name="connsiteY189" fmla="*/ 20031 h 2729893"/>
              <a:gd name="connsiteX0" fmla="*/ 1535930 w 1726430"/>
              <a:gd name="connsiteY0" fmla="*/ 20031 h 2729893"/>
              <a:gd name="connsiteX1" fmla="*/ 1483543 w 1726430"/>
              <a:gd name="connsiteY1" fmla="*/ 8125 h 2729893"/>
              <a:gd name="connsiteX2" fmla="*/ 1443061 w 1726430"/>
              <a:gd name="connsiteY2" fmla="*/ 3361 h 2729893"/>
              <a:gd name="connsiteX3" fmla="*/ 1335905 w 1726430"/>
              <a:gd name="connsiteY3" fmla="*/ 67656 h 2729893"/>
              <a:gd name="connsiteX4" fmla="*/ 1285899 w 1726430"/>
              <a:gd name="connsiteY4" fmla="*/ 122425 h 2729893"/>
              <a:gd name="connsiteX5" fmla="*/ 1219224 w 1726430"/>
              <a:gd name="connsiteY5" fmla="*/ 124805 h 2729893"/>
              <a:gd name="connsiteX6" fmla="*/ 1200174 w 1726430"/>
              <a:gd name="connsiteY6" fmla="*/ 146238 h 2729893"/>
              <a:gd name="connsiteX7" fmla="*/ 1135880 w 1726430"/>
              <a:gd name="connsiteY7" fmla="*/ 165288 h 2729893"/>
              <a:gd name="connsiteX8" fmla="*/ 1083493 w 1726430"/>
              <a:gd name="connsiteY8" fmla="*/ 243868 h 2729893"/>
              <a:gd name="connsiteX9" fmla="*/ 1057299 w 1726430"/>
              <a:gd name="connsiteY9" fmla="*/ 296256 h 2729893"/>
              <a:gd name="connsiteX10" fmla="*/ 964430 w 1726430"/>
              <a:gd name="connsiteY10" fmla="*/ 267681 h 2729893"/>
              <a:gd name="connsiteX11" fmla="*/ 907280 w 1726430"/>
              <a:gd name="connsiteY11" fmla="*/ 310543 h 2729893"/>
              <a:gd name="connsiteX12" fmla="*/ 883468 w 1726430"/>
              <a:gd name="connsiteY12" fmla="*/ 405793 h 2729893"/>
              <a:gd name="connsiteX13" fmla="*/ 852511 w 1726430"/>
              <a:gd name="connsiteY13" fmla="*/ 489137 h 2729893"/>
              <a:gd name="connsiteX14" fmla="*/ 766787 w 1726430"/>
              <a:gd name="connsiteY14" fmla="*/ 470086 h 2729893"/>
              <a:gd name="connsiteX15" fmla="*/ 714399 w 1726430"/>
              <a:gd name="connsiteY15" fmla="*/ 484375 h 2729893"/>
              <a:gd name="connsiteX16" fmla="*/ 678680 w 1726430"/>
              <a:gd name="connsiteY16" fmla="*/ 524857 h 2729893"/>
              <a:gd name="connsiteX17" fmla="*/ 631055 w 1726430"/>
              <a:gd name="connsiteY17" fmla="*/ 529619 h 2729893"/>
              <a:gd name="connsiteX18" fmla="*/ 628673 w 1726430"/>
              <a:gd name="connsiteY18" fmla="*/ 562956 h 2729893"/>
              <a:gd name="connsiteX19" fmla="*/ 592955 w 1726430"/>
              <a:gd name="connsiteY19" fmla="*/ 577244 h 2729893"/>
              <a:gd name="connsiteX20" fmla="*/ 578668 w 1726430"/>
              <a:gd name="connsiteY20" fmla="*/ 624868 h 2729893"/>
              <a:gd name="connsiteX21" fmla="*/ 561999 w 1726430"/>
              <a:gd name="connsiteY21" fmla="*/ 667731 h 2729893"/>
              <a:gd name="connsiteX22" fmla="*/ 511993 w 1726430"/>
              <a:gd name="connsiteY22" fmla="*/ 686781 h 2729893"/>
              <a:gd name="connsiteX23" fmla="*/ 533424 w 1726430"/>
              <a:gd name="connsiteY23" fmla="*/ 729643 h 2729893"/>
              <a:gd name="connsiteX24" fmla="*/ 569143 w 1726430"/>
              <a:gd name="connsiteY24" fmla="*/ 751075 h 2729893"/>
              <a:gd name="connsiteX25" fmla="*/ 592955 w 1726430"/>
              <a:gd name="connsiteY25" fmla="*/ 746313 h 2729893"/>
              <a:gd name="connsiteX26" fmla="*/ 614386 w 1726430"/>
              <a:gd name="connsiteY26" fmla="*/ 782031 h 2729893"/>
              <a:gd name="connsiteX27" fmla="*/ 602480 w 1726430"/>
              <a:gd name="connsiteY27" fmla="*/ 839181 h 2729893"/>
              <a:gd name="connsiteX28" fmla="*/ 633437 w 1726430"/>
              <a:gd name="connsiteY28" fmla="*/ 874900 h 2729893"/>
              <a:gd name="connsiteX29" fmla="*/ 585811 w 1726430"/>
              <a:gd name="connsiteY29" fmla="*/ 901094 h 2729893"/>
              <a:gd name="connsiteX30" fmla="*/ 564380 w 1726430"/>
              <a:gd name="connsiteY30" fmla="*/ 889186 h 2729893"/>
              <a:gd name="connsiteX31" fmla="*/ 564380 w 1726430"/>
              <a:gd name="connsiteY31" fmla="*/ 958243 h 2729893"/>
              <a:gd name="connsiteX32" fmla="*/ 507230 w 1726430"/>
              <a:gd name="connsiteY32" fmla="*/ 1005868 h 2729893"/>
              <a:gd name="connsiteX33" fmla="*/ 473893 w 1726430"/>
              <a:gd name="connsiteY33" fmla="*/ 986818 h 2729893"/>
              <a:gd name="connsiteX34" fmla="*/ 459605 w 1726430"/>
              <a:gd name="connsiteY34" fmla="*/ 1015393 h 2729893"/>
              <a:gd name="connsiteX35" fmla="*/ 485799 w 1726430"/>
              <a:gd name="connsiteY35" fmla="*/ 1053492 h 2729893"/>
              <a:gd name="connsiteX36" fmla="*/ 488180 w 1726430"/>
              <a:gd name="connsiteY36" fmla="*/ 1155887 h 2729893"/>
              <a:gd name="connsiteX37" fmla="*/ 450080 w 1726430"/>
              <a:gd name="connsiteY37" fmla="*/ 1215418 h 2729893"/>
              <a:gd name="connsiteX38" fmla="*/ 397692 w 1726430"/>
              <a:gd name="connsiteY38" fmla="*/ 1205893 h 2729893"/>
              <a:gd name="connsiteX39" fmla="*/ 383405 w 1726430"/>
              <a:gd name="connsiteY39" fmla="*/ 1258281 h 2729893"/>
              <a:gd name="connsiteX40" fmla="*/ 364356 w 1726430"/>
              <a:gd name="connsiteY40" fmla="*/ 1341624 h 2729893"/>
              <a:gd name="connsiteX41" fmla="*/ 288155 w 1726430"/>
              <a:gd name="connsiteY41" fmla="*/ 1401156 h 2729893"/>
              <a:gd name="connsiteX42" fmla="*/ 240530 w 1726430"/>
              <a:gd name="connsiteY42" fmla="*/ 1453543 h 2729893"/>
              <a:gd name="connsiteX43" fmla="*/ 207193 w 1726430"/>
              <a:gd name="connsiteY43" fmla="*/ 1496406 h 2729893"/>
              <a:gd name="connsiteX44" fmla="*/ 173855 w 1726430"/>
              <a:gd name="connsiteY44" fmla="*/ 1536886 h 2729893"/>
              <a:gd name="connsiteX45" fmla="*/ 109562 w 1726430"/>
              <a:gd name="connsiteY45" fmla="*/ 1591655 h 2729893"/>
              <a:gd name="connsiteX46" fmla="*/ 107180 w 1726430"/>
              <a:gd name="connsiteY46" fmla="*/ 1636899 h 2729893"/>
              <a:gd name="connsiteX47" fmla="*/ 69080 w 1726430"/>
              <a:gd name="connsiteY47" fmla="*/ 1677381 h 2729893"/>
              <a:gd name="connsiteX48" fmla="*/ 42887 w 1726430"/>
              <a:gd name="connsiteY48" fmla="*/ 1720243 h 2729893"/>
              <a:gd name="connsiteX49" fmla="*/ 33361 w 1726430"/>
              <a:gd name="connsiteY49" fmla="*/ 1763107 h 2729893"/>
              <a:gd name="connsiteX50" fmla="*/ 57174 w 1726430"/>
              <a:gd name="connsiteY50" fmla="*/ 1836925 h 2729893"/>
              <a:gd name="connsiteX51" fmla="*/ 35743 w 1726430"/>
              <a:gd name="connsiteY51" fmla="*/ 1894075 h 2729893"/>
              <a:gd name="connsiteX52" fmla="*/ 59555 w 1726430"/>
              <a:gd name="connsiteY52" fmla="*/ 1967893 h 2729893"/>
              <a:gd name="connsiteX53" fmla="*/ 24 w 1726430"/>
              <a:gd name="connsiteY53" fmla="*/ 1979799 h 2729893"/>
              <a:gd name="connsiteX54" fmla="*/ 57174 w 1726430"/>
              <a:gd name="connsiteY54" fmla="*/ 2282219 h 2729893"/>
              <a:gd name="connsiteX55" fmla="*/ 135755 w 1726430"/>
              <a:gd name="connsiteY55" fmla="*/ 2398899 h 2729893"/>
              <a:gd name="connsiteX56" fmla="*/ 173855 w 1726430"/>
              <a:gd name="connsiteY56" fmla="*/ 2448906 h 2729893"/>
              <a:gd name="connsiteX57" fmla="*/ 188143 w 1726430"/>
              <a:gd name="connsiteY57" fmla="*/ 2467956 h 2729893"/>
              <a:gd name="connsiteX58" fmla="*/ 192905 w 1726430"/>
              <a:gd name="connsiteY58" fmla="*/ 2482243 h 2729893"/>
              <a:gd name="connsiteX59" fmla="*/ 202430 w 1726430"/>
              <a:gd name="connsiteY59" fmla="*/ 2501293 h 2729893"/>
              <a:gd name="connsiteX60" fmla="*/ 207193 w 1726430"/>
              <a:gd name="connsiteY60" fmla="*/ 2525106 h 2729893"/>
              <a:gd name="connsiteX61" fmla="*/ 231005 w 1726430"/>
              <a:gd name="connsiteY61" fmla="*/ 2567968 h 2729893"/>
              <a:gd name="connsiteX62" fmla="*/ 235768 w 1726430"/>
              <a:gd name="connsiteY62" fmla="*/ 2582256 h 2729893"/>
              <a:gd name="connsiteX63" fmla="*/ 259580 w 1726430"/>
              <a:gd name="connsiteY63" fmla="*/ 2606068 h 2729893"/>
              <a:gd name="connsiteX64" fmla="*/ 269105 w 1726430"/>
              <a:gd name="connsiteY64" fmla="*/ 2620356 h 2729893"/>
              <a:gd name="connsiteX65" fmla="*/ 297680 w 1726430"/>
              <a:gd name="connsiteY65" fmla="*/ 2625118 h 2729893"/>
              <a:gd name="connsiteX66" fmla="*/ 392930 w 1726430"/>
              <a:gd name="connsiteY66" fmla="*/ 2653693 h 2729893"/>
              <a:gd name="connsiteX67" fmla="*/ 392930 w 1726430"/>
              <a:gd name="connsiteY67" fmla="*/ 2653693 h 2729893"/>
              <a:gd name="connsiteX68" fmla="*/ 450080 w 1726430"/>
              <a:gd name="connsiteY68" fmla="*/ 2672743 h 2729893"/>
              <a:gd name="connsiteX69" fmla="*/ 473893 w 1726430"/>
              <a:gd name="connsiteY69" fmla="*/ 2682268 h 2729893"/>
              <a:gd name="connsiteX70" fmla="*/ 502468 w 1726430"/>
              <a:gd name="connsiteY70" fmla="*/ 2691793 h 2729893"/>
              <a:gd name="connsiteX71" fmla="*/ 550093 w 1726430"/>
              <a:gd name="connsiteY71" fmla="*/ 2701318 h 2729893"/>
              <a:gd name="connsiteX72" fmla="*/ 597718 w 1726430"/>
              <a:gd name="connsiteY72" fmla="*/ 2715606 h 2729893"/>
              <a:gd name="connsiteX73" fmla="*/ 626293 w 1726430"/>
              <a:gd name="connsiteY73" fmla="*/ 2725131 h 2729893"/>
              <a:gd name="connsiteX74" fmla="*/ 640580 w 1726430"/>
              <a:gd name="connsiteY74" fmla="*/ 2729893 h 2729893"/>
              <a:gd name="connsiteX75" fmla="*/ 650105 w 1726430"/>
              <a:gd name="connsiteY75" fmla="*/ 2663218 h 2729893"/>
              <a:gd name="connsiteX76" fmla="*/ 664393 w 1726430"/>
              <a:gd name="connsiteY76" fmla="*/ 2653693 h 2729893"/>
              <a:gd name="connsiteX77" fmla="*/ 692968 w 1726430"/>
              <a:gd name="connsiteY77" fmla="*/ 2644168 h 2729893"/>
              <a:gd name="connsiteX78" fmla="*/ 707255 w 1726430"/>
              <a:gd name="connsiteY78" fmla="*/ 2634643 h 2729893"/>
              <a:gd name="connsiteX79" fmla="*/ 735830 w 1726430"/>
              <a:gd name="connsiteY79" fmla="*/ 2625118 h 2729893"/>
              <a:gd name="connsiteX80" fmla="*/ 769168 w 1726430"/>
              <a:gd name="connsiteY80" fmla="*/ 2610831 h 2729893"/>
              <a:gd name="connsiteX81" fmla="*/ 797743 w 1726430"/>
              <a:gd name="connsiteY81" fmla="*/ 2587018 h 2729893"/>
              <a:gd name="connsiteX82" fmla="*/ 831080 w 1726430"/>
              <a:gd name="connsiteY82" fmla="*/ 2553681 h 2729893"/>
              <a:gd name="connsiteX83" fmla="*/ 892993 w 1726430"/>
              <a:gd name="connsiteY83" fmla="*/ 2534631 h 2729893"/>
              <a:gd name="connsiteX84" fmla="*/ 921568 w 1726430"/>
              <a:gd name="connsiteY84" fmla="*/ 2520343 h 2729893"/>
              <a:gd name="connsiteX85" fmla="*/ 959668 w 1726430"/>
              <a:gd name="connsiteY85" fmla="*/ 2510818 h 2729893"/>
              <a:gd name="connsiteX86" fmla="*/ 973955 w 1726430"/>
              <a:gd name="connsiteY86" fmla="*/ 2506056 h 2729893"/>
              <a:gd name="connsiteX87" fmla="*/ 993005 w 1726430"/>
              <a:gd name="connsiteY87" fmla="*/ 2501293 h 2729893"/>
              <a:gd name="connsiteX88" fmla="*/ 1012055 w 1726430"/>
              <a:gd name="connsiteY88" fmla="*/ 2491768 h 2729893"/>
              <a:gd name="connsiteX89" fmla="*/ 1059680 w 1726430"/>
              <a:gd name="connsiteY89" fmla="*/ 2482243 h 2729893"/>
              <a:gd name="connsiteX90" fmla="*/ 1064443 w 1726430"/>
              <a:gd name="connsiteY90" fmla="*/ 2463193 h 2729893"/>
              <a:gd name="connsiteX91" fmla="*/ 1107305 w 1726430"/>
              <a:gd name="connsiteY91" fmla="*/ 2448906 h 2729893"/>
              <a:gd name="connsiteX92" fmla="*/ 1112068 w 1726430"/>
              <a:gd name="connsiteY92" fmla="*/ 2429856 h 2729893"/>
              <a:gd name="connsiteX93" fmla="*/ 1107305 w 1726430"/>
              <a:gd name="connsiteY93" fmla="*/ 2415568 h 2729893"/>
              <a:gd name="connsiteX94" fmla="*/ 1078730 w 1726430"/>
              <a:gd name="connsiteY94" fmla="*/ 2377468 h 2729893"/>
              <a:gd name="connsiteX95" fmla="*/ 1069205 w 1726430"/>
              <a:gd name="connsiteY95" fmla="*/ 2363181 h 2729893"/>
              <a:gd name="connsiteX96" fmla="*/ 1035868 w 1726430"/>
              <a:gd name="connsiteY96" fmla="*/ 2320318 h 2729893"/>
              <a:gd name="connsiteX97" fmla="*/ 1064443 w 1726430"/>
              <a:gd name="connsiteY97" fmla="*/ 2253643 h 2729893"/>
              <a:gd name="connsiteX98" fmla="*/ 1078730 w 1726430"/>
              <a:gd name="connsiteY98" fmla="*/ 2248881 h 2729893"/>
              <a:gd name="connsiteX99" fmla="*/ 1097780 w 1726430"/>
              <a:gd name="connsiteY99" fmla="*/ 2234593 h 2729893"/>
              <a:gd name="connsiteX100" fmla="*/ 1112068 w 1726430"/>
              <a:gd name="connsiteY100" fmla="*/ 2225068 h 2729893"/>
              <a:gd name="connsiteX101" fmla="*/ 1126355 w 1726430"/>
              <a:gd name="connsiteY101" fmla="*/ 2210781 h 2729893"/>
              <a:gd name="connsiteX102" fmla="*/ 1135880 w 1726430"/>
              <a:gd name="connsiteY102" fmla="*/ 2186968 h 2729893"/>
              <a:gd name="connsiteX103" fmla="*/ 1154930 w 1726430"/>
              <a:gd name="connsiteY103" fmla="*/ 2158393 h 2729893"/>
              <a:gd name="connsiteX104" fmla="*/ 1173980 w 1726430"/>
              <a:gd name="connsiteY104" fmla="*/ 2129818 h 2729893"/>
              <a:gd name="connsiteX105" fmla="*/ 1188268 w 1726430"/>
              <a:gd name="connsiteY105" fmla="*/ 2120293 h 2729893"/>
              <a:gd name="connsiteX106" fmla="*/ 1307330 w 1726430"/>
              <a:gd name="connsiteY106" fmla="*/ 2110768 h 2729893"/>
              <a:gd name="connsiteX107" fmla="*/ 1321618 w 1726430"/>
              <a:gd name="connsiteY107" fmla="*/ 2091718 h 2729893"/>
              <a:gd name="connsiteX108" fmla="*/ 1331143 w 1726430"/>
              <a:gd name="connsiteY108" fmla="*/ 2063143 h 2729893"/>
              <a:gd name="connsiteX109" fmla="*/ 1354955 w 1726430"/>
              <a:gd name="connsiteY109" fmla="*/ 2053618 h 2729893"/>
              <a:gd name="connsiteX110" fmla="*/ 1402580 w 1726430"/>
              <a:gd name="connsiteY110" fmla="*/ 2044093 h 2729893"/>
              <a:gd name="connsiteX111" fmla="*/ 1393055 w 1726430"/>
              <a:gd name="connsiteY111" fmla="*/ 2020281 h 2729893"/>
              <a:gd name="connsiteX112" fmla="*/ 1416868 w 1726430"/>
              <a:gd name="connsiteY112" fmla="*/ 2015518 h 2729893"/>
              <a:gd name="connsiteX113" fmla="*/ 1474018 w 1726430"/>
              <a:gd name="connsiteY113" fmla="*/ 2001231 h 2729893"/>
              <a:gd name="connsiteX114" fmla="*/ 1488305 w 1726430"/>
              <a:gd name="connsiteY114" fmla="*/ 1996468 h 2729893"/>
              <a:gd name="connsiteX115" fmla="*/ 1526405 w 1726430"/>
              <a:gd name="connsiteY115" fmla="*/ 1991706 h 2729893"/>
              <a:gd name="connsiteX116" fmla="*/ 1540693 w 1726430"/>
              <a:gd name="connsiteY116" fmla="*/ 1967893 h 2729893"/>
              <a:gd name="connsiteX117" fmla="*/ 1550218 w 1726430"/>
              <a:gd name="connsiteY117" fmla="*/ 1915506 h 2729893"/>
              <a:gd name="connsiteX118" fmla="*/ 1593080 w 1726430"/>
              <a:gd name="connsiteY118" fmla="*/ 1905981 h 2729893"/>
              <a:gd name="connsiteX119" fmla="*/ 1602605 w 1726430"/>
              <a:gd name="connsiteY119" fmla="*/ 1891693 h 2729893"/>
              <a:gd name="connsiteX120" fmla="*/ 1607368 w 1726430"/>
              <a:gd name="connsiteY120" fmla="*/ 1877406 h 2729893"/>
              <a:gd name="connsiteX121" fmla="*/ 1626418 w 1726430"/>
              <a:gd name="connsiteY121" fmla="*/ 1863118 h 2729893"/>
              <a:gd name="connsiteX122" fmla="*/ 1654993 w 1726430"/>
              <a:gd name="connsiteY122" fmla="*/ 1834543 h 2729893"/>
              <a:gd name="connsiteX123" fmla="*/ 1645468 w 1726430"/>
              <a:gd name="connsiteY123" fmla="*/ 1791681 h 2729893"/>
              <a:gd name="connsiteX124" fmla="*/ 1621655 w 1726430"/>
              <a:gd name="connsiteY124" fmla="*/ 1763106 h 2729893"/>
              <a:gd name="connsiteX125" fmla="*/ 1578793 w 1726430"/>
              <a:gd name="connsiteY125" fmla="*/ 1715481 h 2729893"/>
              <a:gd name="connsiteX126" fmla="*/ 1559743 w 1726430"/>
              <a:gd name="connsiteY126" fmla="*/ 1710718 h 2729893"/>
              <a:gd name="connsiteX127" fmla="*/ 1545455 w 1726430"/>
              <a:gd name="connsiteY127" fmla="*/ 1677381 h 2729893"/>
              <a:gd name="connsiteX128" fmla="*/ 1583555 w 1726430"/>
              <a:gd name="connsiteY128" fmla="*/ 1653568 h 2729893"/>
              <a:gd name="connsiteX129" fmla="*/ 1616893 w 1726430"/>
              <a:gd name="connsiteY129" fmla="*/ 1639281 h 2729893"/>
              <a:gd name="connsiteX130" fmla="*/ 1650230 w 1726430"/>
              <a:gd name="connsiteY130" fmla="*/ 1629756 h 2729893"/>
              <a:gd name="connsiteX131" fmla="*/ 1678805 w 1726430"/>
              <a:gd name="connsiteY131" fmla="*/ 1620231 h 2729893"/>
              <a:gd name="connsiteX132" fmla="*/ 1693093 w 1726430"/>
              <a:gd name="connsiteY132" fmla="*/ 1601181 h 2729893"/>
              <a:gd name="connsiteX133" fmla="*/ 1702618 w 1726430"/>
              <a:gd name="connsiteY133" fmla="*/ 1586893 h 2729893"/>
              <a:gd name="connsiteX134" fmla="*/ 1697855 w 1726430"/>
              <a:gd name="connsiteY134" fmla="*/ 1544031 h 2729893"/>
              <a:gd name="connsiteX135" fmla="*/ 1683568 w 1726430"/>
              <a:gd name="connsiteY135" fmla="*/ 1524981 h 2729893"/>
              <a:gd name="connsiteX136" fmla="*/ 1678805 w 1726430"/>
              <a:gd name="connsiteY136" fmla="*/ 1505931 h 2729893"/>
              <a:gd name="connsiteX137" fmla="*/ 1669280 w 1726430"/>
              <a:gd name="connsiteY137" fmla="*/ 1477356 h 2729893"/>
              <a:gd name="connsiteX138" fmla="*/ 1674043 w 1726430"/>
              <a:gd name="connsiteY138" fmla="*/ 1410681 h 2729893"/>
              <a:gd name="connsiteX139" fmla="*/ 1678805 w 1726430"/>
              <a:gd name="connsiteY139" fmla="*/ 1372581 h 2729893"/>
              <a:gd name="connsiteX140" fmla="*/ 1697855 w 1726430"/>
              <a:gd name="connsiteY140" fmla="*/ 1353531 h 2729893"/>
              <a:gd name="connsiteX141" fmla="*/ 1707380 w 1726430"/>
              <a:gd name="connsiteY141" fmla="*/ 1329718 h 2729893"/>
              <a:gd name="connsiteX142" fmla="*/ 1712143 w 1726430"/>
              <a:gd name="connsiteY142" fmla="*/ 1315431 h 2729893"/>
              <a:gd name="connsiteX143" fmla="*/ 1726430 w 1726430"/>
              <a:gd name="connsiteY143" fmla="*/ 1286856 h 2729893"/>
              <a:gd name="connsiteX144" fmla="*/ 1716905 w 1726430"/>
              <a:gd name="connsiteY144" fmla="*/ 1196368 h 2729893"/>
              <a:gd name="connsiteX145" fmla="*/ 1678805 w 1726430"/>
              <a:gd name="connsiteY145" fmla="*/ 1158268 h 2729893"/>
              <a:gd name="connsiteX146" fmla="*/ 1664518 w 1726430"/>
              <a:gd name="connsiteY146" fmla="*/ 1143981 h 2729893"/>
              <a:gd name="connsiteX147" fmla="*/ 1650230 w 1726430"/>
              <a:gd name="connsiteY147" fmla="*/ 1129693 h 2729893"/>
              <a:gd name="connsiteX148" fmla="*/ 1631180 w 1726430"/>
              <a:gd name="connsiteY148" fmla="*/ 1120168 h 2729893"/>
              <a:gd name="connsiteX149" fmla="*/ 1612130 w 1726430"/>
              <a:gd name="connsiteY149" fmla="*/ 1101118 h 2729893"/>
              <a:gd name="connsiteX150" fmla="*/ 1597843 w 1726430"/>
              <a:gd name="connsiteY150" fmla="*/ 1096356 h 2729893"/>
              <a:gd name="connsiteX151" fmla="*/ 1578793 w 1726430"/>
              <a:gd name="connsiteY151" fmla="*/ 1086831 h 2729893"/>
              <a:gd name="connsiteX152" fmla="*/ 1545455 w 1726430"/>
              <a:gd name="connsiteY152" fmla="*/ 1077306 h 2729893"/>
              <a:gd name="connsiteX153" fmla="*/ 1526405 w 1726430"/>
              <a:gd name="connsiteY153" fmla="*/ 1067781 h 2729893"/>
              <a:gd name="connsiteX154" fmla="*/ 1497830 w 1726430"/>
              <a:gd name="connsiteY154" fmla="*/ 1063018 h 2729893"/>
              <a:gd name="connsiteX155" fmla="*/ 1478780 w 1726430"/>
              <a:gd name="connsiteY155" fmla="*/ 1029681 h 2729893"/>
              <a:gd name="connsiteX156" fmla="*/ 1464493 w 1726430"/>
              <a:gd name="connsiteY156" fmla="*/ 986818 h 2729893"/>
              <a:gd name="connsiteX157" fmla="*/ 1454968 w 1726430"/>
              <a:gd name="connsiteY157" fmla="*/ 967768 h 2729893"/>
              <a:gd name="connsiteX158" fmla="*/ 1450205 w 1726430"/>
              <a:gd name="connsiteY158" fmla="*/ 953481 h 2729893"/>
              <a:gd name="connsiteX159" fmla="*/ 1440680 w 1726430"/>
              <a:gd name="connsiteY159" fmla="*/ 929668 h 2729893"/>
              <a:gd name="connsiteX160" fmla="*/ 1450205 w 1726430"/>
              <a:gd name="connsiteY160" fmla="*/ 867756 h 2729893"/>
              <a:gd name="connsiteX161" fmla="*/ 1459730 w 1726430"/>
              <a:gd name="connsiteY161" fmla="*/ 853468 h 2729893"/>
              <a:gd name="connsiteX162" fmla="*/ 1464493 w 1726430"/>
              <a:gd name="connsiteY162" fmla="*/ 839181 h 2729893"/>
              <a:gd name="connsiteX163" fmla="*/ 1497830 w 1726430"/>
              <a:gd name="connsiteY163" fmla="*/ 786793 h 2729893"/>
              <a:gd name="connsiteX164" fmla="*/ 1516880 w 1726430"/>
              <a:gd name="connsiteY164" fmla="*/ 739168 h 2729893"/>
              <a:gd name="connsiteX165" fmla="*/ 1526405 w 1726430"/>
              <a:gd name="connsiteY165" fmla="*/ 715356 h 2729893"/>
              <a:gd name="connsiteX166" fmla="*/ 1540693 w 1726430"/>
              <a:gd name="connsiteY166" fmla="*/ 701068 h 2729893"/>
              <a:gd name="connsiteX167" fmla="*/ 1559743 w 1726430"/>
              <a:gd name="connsiteY167" fmla="*/ 686781 h 2729893"/>
              <a:gd name="connsiteX168" fmla="*/ 1588318 w 1726430"/>
              <a:gd name="connsiteY168" fmla="*/ 643918 h 2729893"/>
              <a:gd name="connsiteX169" fmla="*/ 1597843 w 1726430"/>
              <a:gd name="connsiteY169" fmla="*/ 615343 h 2729893"/>
              <a:gd name="connsiteX170" fmla="*/ 1616893 w 1726430"/>
              <a:gd name="connsiteY170" fmla="*/ 586768 h 2729893"/>
              <a:gd name="connsiteX171" fmla="*/ 1612130 w 1726430"/>
              <a:gd name="connsiteY171" fmla="*/ 491518 h 2729893"/>
              <a:gd name="connsiteX172" fmla="*/ 1583555 w 1726430"/>
              <a:gd name="connsiteY172" fmla="*/ 467706 h 2729893"/>
              <a:gd name="connsiteX173" fmla="*/ 1569268 w 1726430"/>
              <a:gd name="connsiteY173" fmla="*/ 462943 h 2729893"/>
              <a:gd name="connsiteX174" fmla="*/ 1535930 w 1726430"/>
              <a:gd name="connsiteY174" fmla="*/ 448656 h 2729893"/>
              <a:gd name="connsiteX175" fmla="*/ 1531168 w 1726430"/>
              <a:gd name="connsiteY175" fmla="*/ 429606 h 2729893"/>
              <a:gd name="connsiteX176" fmla="*/ 1526405 w 1726430"/>
              <a:gd name="connsiteY176" fmla="*/ 343881 h 2729893"/>
              <a:gd name="connsiteX177" fmla="*/ 1512118 w 1726430"/>
              <a:gd name="connsiteY177" fmla="*/ 324831 h 2729893"/>
              <a:gd name="connsiteX178" fmla="*/ 1502593 w 1726430"/>
              <a:gd name="connsiteY178" fmla="*/ 310543 h 2729893"/>
              <a:gd name="connsiteX179" fmla="*/ 1483543 w 1726430"/>
              <a:gd name="connsiteY179" fmla="*/ 305781 h 2729893"/>
              <a:gd name="connsiteX180" fmla="*/ 1454968 w 1726430"/>
              <a:gd name="connsiteY180" fmla="*/ 296256 h 2729893"/>
              <a:gd name="connsiteX181" fmla="*/ 1478780 w 1726430"/>
              <a:gd name="connsiteY181" fmla="*/ 272443 h 2729893"/>
              <a:gd name="connsiteX182" fmla="*/ 1497830 w 1726430"/>
              <a:gd name="connsiteY182" fmla="*/ 234343 h 2729893"/>
              <a:gd name="connsiteX183" fmla="*/ 1512118 w 1726430"/>
              <a:gd name="connsiteY183" fmla="*/ 162906 h 2729893"/>
              <a:gd name="connsiteX184" fmla="*/ 1516880 w 1726430"/>
              <a:gd name="connsiteY184" fmla="*/ 139093 h 2729893"/>
              <a:gd name="connsiteX185" fmla="*/ 1521643 w 1726430"/>
              <a:gd name="connsiteY185" fmla="*/ 124806 h 2729893"/>
              <a:gd name="connsiteX186" fmla="*/ 1526405 w 1726430"/>
              <a:gd name="connsiteY186" fmla="*/ 105756 h 2729893"/>
              <a:gd name="connsiteX187" fmla="*/ 1545455 w 1726430"/>
              <a:gd name="connsiteY187" fmla="*/ 77181 h 2729893"/>
              <a:gd name="connsiteX188" fmla="*/ 1554980 w 1726430"/>
              <a:gd name="connsiteY188" fmla="*/ 62893 h 2729893"/>
              <a:gd name="connsiteX189" fmla="*/ 1535930 w 1726430"/>
              <a:gd name="connsiteY189" fmla="*/ 20031 h 2729893"/>
              <a:gd name="connsiteX0" fmla="*/ 1535930 w 1726430"/>
              <a:gd name="connsiteY0" fmla="*/ 20031 h 2729893"/>
              <a:gd name="connsiteX1" fmla="*/ 1483543 w 1726430"/>
              <a:gd name="connsiteY1" fmla="*/ 8125 h 2729893"/>
              <a:gd name="connsiteX2" fmla="*/ 1443061 w 1726430"/>
              <a:gd name="connsiteY2" fmla="*/ 3361 h 2729893"/>
              <a:gd name="connsiteX3" fmla="*/ 1335905 w 1726430"/>
              <a:gd name="connsiteY3" fmla="*/ 67656 h 2729893"/>
              <a:gd name="connsiteX4" fmla="*/ 1285899 w 1726430"/>
              <a:gd name="connsiteY4" fmla="*/ 122425 h 2729893"/>
              <a:gd name="connsiteX5" fmla="*/ 1219224 w 1726430"/>
              <a:gd name="connsiteY5" fmla="*/ 124805 h 2729893"/>
              <a:gd name="connsiteX6" fmla="*/ 1200174 w 1726430"/>
              <a:gd name="connsiteY6" fmla="*/ 146238 h 2729893"/>
              <a:gd name="connsiteX7" fmla="*/ 1135880 w 1726430"/>
              <a:gd name="connsiteY7" fmla="*/ 165288 h 2729893"/>
              <a:gd name="connsiteX8" fmla="*/ 1083493 w 1726430"/>
              <a:gd name="connsiteY8" fmla="*/ 243868 h 2729893"/>
              <a:gd name="connsiteX9" fmla="*/ 1057299 w 1726430"/>
              <a:gd name="connsiteY9" fmla="*/ 296256 h 2729893"/>
              <a:gd name="connsiteX10" fmla="*/ 964430 w 1726430"/>
              <a:gd name="connsiteY10" fmla="*/ 267681 h 2729893"/>
              <a:gd name="connsiteX11" fmla="*/ 907280 w 1726430"/>
              <a:gd name="connsiteY11" fmla="*/ 310543 h 2729893"/>
              <a:gd name="connsiteX12" fmla="*/ 883468 w 1726430"/>
              <a:gd name="connsiteY12" fmla="*/ 405793 h 2729893"/>
              <a:gd name="connsiteX13" fmla="*/ 852511 w 1726430"/>
              <a:gd name="connsiteY13" fmla="*/ 489137 h 2729893"/>
              <a:gd name="connsiteX14" fmla="*/ 766787 w 1726430"/>
              <a:gd name="connsiteY14" fmla="*/ 470086 h 2729893"/>
              <a:gd name="connsiteX15" fmla="*/ 714399 w 1726430"/>
              <a:gd name="connsiteY15" fmla="*/ 484375 h 2729893"/>
              <a:gd name="connsiteX16" fmla="*/ 678680 w 1726430"/>
              <a:gd name="connsiteY16" fmla="*/ 524857 h 2729893"/>
              <a:gd name="connsiteX17" fmla="*/ 631055 w 1726430"/>
              <a:gd name="connsiteY17" fmla="*/ 529619 h 2729893"/>
              <a:gd name="connsiteX18" fmla="*/ 628673 w 1726430"/>
              <a:gd name="connsiteY18" fmla="*/ 562956 h 2729893"/>
              <a:gd name="connsiteX19" fmla="*/ 592955 w 1726430"/>
              <a:gd name="connsiteY19" fmla="*/ 577244 h 2729893"/>
              <a:gd name="connsiteX20" fmla="*/ 578668 w 1726430"/>
              <a:gd name="connsiteY20" fmla="*/ 624868 h 2729893"/>
              <a:gd name="connsiteX21" fmla="*/ 561999 w 1726430"/>
              <a:gd name="connsiteY21" fmla="*/ 667731 h 2729893"/>
              <a:gd name="connsiteX22" fmla="*/ 511993 w 1726430"/>
              <a:gd name="connsiteY22" fmla="*/ 686781 h 2729893"/>
              <a:gd name="connsiteX23" fmla="*/ 533424 w 1726430"/>
              <a:gd name="connsiteY23" fmla="*/ 729643 h 2729893"/>
              <a:gd name="connsiteX24" fmla="*/ 569143 w 1726430"/>
              <a:gd name="connsiteY24" fmla="*/ 751075 h 2729893"/>
              <a:gd name="connsiteX25" fmla="*/ 592955 w 1726430"/>
              <a:gd name="connsiteY25" fmla="*/ 746313 h 2729893"/>
              <a:gd name="connsiteX26" fmla="*/ 614386 w 1726430"/>
              <a:gd name="connsiteY26" fmla="*/ 782031 h 2729893"/>
              <a:gd name="connsiteX27" fmla="*/ 602480 w 1726430"/>
              <a:gd name="connsiteY27" fmla="*/ 839181 h 2729893"/>
              <a:gd name="connsiteX28" fmla="*/ 633437 w 1726430"/>
              <a:gd name="connsiteY28" fmla="*/ 874900 h 2729893"/>
              <a:gd name="connsiteX29" fmla="*/ 585811 w 1726430"/>
              <a:gd name="connsiteY29" fmla="*/ 901094 h 2729893"/>
              <a:gd name="connsiteX30" fmla="*/ 564380 w 1726430"/>
              <a:gd name="connsiteY30" fmla="*/ 889186 h 2729893"/>
              <a:gd name="connsiteX31" fmla="*/ 564380 w 1726430"/>
              <a:gd name="connsiteY31" fmla="*/ 958243 h 2729893"/>
              <a:gd name="connsiteX32" fmla="*/ 507230 w 1726430"/>
              <a:gd name="connsiteY32" fmla="*/ 1005868 h 2729893"/>
              <a:gd name="connsiteX33" fmla="*/ 473893 w 1726430"/>
              <a:gd name="connsiteY33" fmla="*/ 986818 h 2729893"/>
              <a:gd name="connsiteX34" fmla="*/ 459605 w 1726430"/>
              <a:gd name="connsiteY34" fmla="*/ 1015393 h 2729893"/>
              <a:gd name="connsiteX35" fmla="*/ 485799 w 1726430"/>
              <a:gd name="connsiteY35" fmla="*/ 1053492 h 2729893"/>
              <a:gd name="connsiteX36" fmla="*/ 488180 w 1726430"/>
              <a:gd name="connsiteY36" fmla="*/ 1155887 h 2729893"/>
              <a:gd name="connsiteX37" fmla="*/ 450080 w 1726430"/>
              <a:gd name="connsiteY37" fmla="*/ 1215418 h 2729893"/>
              <a:gd name="connsiteX38" fmla="*/ 397692 w 1726430"/>
              <a:gd name="connsiteY38" fmla="*/ 1205893 h 2729893"/>
              <a:gd name="connsiteX39" fmla="*/ 383405 w 1726430"/>
              <a:gd name="connsiteY39" fmla="*/ 1258281 h 2729893"/>
              <a:gd name="connsiteX40" fmla="*/ 364356 w 1726430"/>
              <a:gd name="connsiteY40" fmla="*/ 1341624 h 2729893"/>
              <a:gd name="connsiteX41" fmla="*/ 288155 w 1726430"/>
              <a:gd name="connsiteY41" fmla="*/ 1401156 h 2729893"/>
              <a:gd name="connsiteX42" fmla="*/ 240530 w 1726430"/>
              <a:gd name="connsiteY42" fmla="*/ 1453543 h 2729893"/>
              <a:gd name="connsiteX43" fmla="*/ 207193 w 1726430"/>
              <a:gd name="connsiteY43" fmla="*/ 1496406 h 2729893"/>
              <a:gd name="connsiteX44" fmla="*/ 173855 w 1726430"/>
              <a:gd name="connsiteY44" fmla="*/ 1536886 h 2729893"/>
              <a:gd name="connsiteX45" fmla="*/ 109562 w 1726430"/>
              <a:gd name="connsiteY45" fmla="*/ 1591655 h 2729893"/>
              <a:gd name="connsiteX46" fmla="*/ 107180 w 1726430"/>
              <a:gd name="connsiteY46" fmla="*/ 1636899 h 2729893"/>
              <a:gd name="connsiteX47" fmla="*/ 69080 w 1726430"/>
              <a:gd name="connsiteY47" fmla="*/ 1677381 h 2729893"/>
              <a:gd name="connsiteX48" fmla="*/ 42887 w 1726430"/>
              <a:gd name="connsiteY48" fmla="*/ 1720243 h 2729893"/>
              <a:gd name="connsiteX49" fmla="*/ 33361 w 1726430"/>
              <a:gd name="connsiteY49" fmla="*/ 1763107 h 2729893"/>
              <a:gd name="connsiteX50" fmla="*/ 57174 w 1726430"/>
              <a:gd name="connsiteY50" fmla="*/ 1836925 h 2729893"/>
              <a:gd name="connsiteX51" fmla="*/ 35743 w 1726430"/>
              <a:gd name="connsiteY51" fmla="*/ 1894075 h 2729893"/>
              <a:gd name="connsiteX52" fmla="*/ 59555 w 1726430"/>
              <a:gd name="connsiteY52" fmla="*/ 1967893 h 2729893"/>
              <a:gd name="connsiteX53" fmla="*/ 24 w 1726430"/>
              <a:gd name="connsiteY53" fmla="*/ 1979799 h 2729893"/>
              <a:gd name="connsiteX54" fmla="*/ 57174 w 1726430"/>
              <a:gd name="connsiteY54" fmla="*/ 2282219 h 2729893"/>
              <a:gd name="connsiteX55" fmla="*/ 135755 w 1726430"/>
              <a:gd name="connsiteY55" fmla="*/ 2398899 h 2729893"/>
              <a:gd name="connsiteX56" fmla="*/ 173855 w 1726430"/>
              <a:gd name="connsiteY56" fmla="*/ 2448906 h 2729893"/>
              <a:gd name="connsiteX57" fmla="*/ 188143 w 1726430"/>
              <a:gd name="connsiteY57" fmla="*/ 2467956 h 2729893"/>
              <a:gd name="connsiteX58" fmla="*/ 202430 w 1726430"/>
              <a:gd name="connsiteY58" fmla="*/ 2501293 h 2729893"/>
              <a:gd name="connsiteX59" fmla="*/ 207193 w 1726430"/>
              <a:gd name="connsiteY59" fmla="*/ 2525106 h 2729893"/>
              <a:gd name="connsiteX60" fmla="*/ 231005 w 1726430"/>
              <a:gd name="connsiteY60" fmla="*/ 2567968 h 2729893"/>
              <a:gd name="connsiteX61" fmla="*/ 235768 w 1726430"/>
              <a:gd name="connsiteY61" fmla="*/ 2582256 h 2729893"/>
              <a:gd name="connsiteX62" fmla="*/ 259580 w 1726430"/>
              <a:gd name="connsiteY62" fmla="*/ 2606068 h 2729893"/>
              <a:gd name="connsiteX63" fmla="*/ 269105 w 1726430"/>
              <a:gd name="connsiteY63" fmla="*/ 2620356 h 2729893"/>
              <a:gd name="connsiteX64" fmla="*/ 297680 w 1726430"/>
              <a:gd name="connsiteY64" fmla="*/ 2625118 h 2729893"/>
              <a:gd name="connsiteX65" fmla="*/ 392930 w 1726430"/>
              <a:gd name="connsiteY65" fmla="*/ 2653693 h 2729893"/>
              <a:gd name="connsiteX66" fmla="*/ 392930 w 1726430"/>
              <a:gd name="connsiteY66" fmla="*/ 2653693 h 2729893"/>
              <a:gd name="connsiteX67" fmla="*/ 450080 w 1726430"/>
              <a:gd name="connsiteY67" fmla="*/ 2672743 h 2729893"/>
              <a:gd name="connsiteX68" fmla="*/ 473893 w 1726430"/>
              <a:gd name="connsiteY68" fmla="*/ 2682268 h 2729893"/>
              <a:gd name="connsiteX69" fmla="*/ 502468 w 1726430"/>
              <a:gd name="connsiteY69" fmla="*/ 2691793 h 2729893"/>
              <a:gd name="connsiteX70" fmla="*/ 550093 w 1726430"/>
              <a:gd name="connsiteY70" fmla="*/ 2701318 h 2729893"/>
              <a:gd name="connsiteX71" fmla="*/ 597718 w 1726430"/>
              <a:gd name="connsiteY71" fmla="*/ 2715606 h 2729893"/>
              <a:gd name="connsiteX72" fmla="*/ 626293 w 1726430"/>
              <a:gd name="connsiteY72" fmla="*/ 2725131 h 2729893"/>
              <a:gd name="connsiteX73" fmla="*/ 640580 w 1726430"/>
              <a:gd name="connsiteY73" fmla="*/ 2729893 h 2729893"/>
              <a:gd name="connsiteX74" fmla="*/ 650105 w 1726430"/>
              <a:gd name="connsiteY74" fmla="*/ 2663218 h 2729893"/>
              <a:gd name="connsiteX75" fmla="*/ 664393 w 1726430"/>
              <a:gd name="connsiteY75" fmla="*/ 2653693 h 2729893"/>
              <a:gd name="connsiteX76" fmla="*/ 692968 w 1726430"/>
              <a:gd name="connsiteY76" fmla="*/ 2644168 h 2729893"/>
              <a:gd name="connsiteX77" fmla="*/ 707255 w 1726430"/>
              <a:gd name="connsiteY77" fmla="*/ 2634643 h 2729893"/>
              <a:gd name="connsiteX78" fmla="*/ 735830 w 1726430"/>
              <a:gd name="connsiteY78" fmla="*/ 2625118 h 2729893"/>
              <a:gd name="connsiteX79" fmla="*/ 769168 w 1726430"/>
              <a:gd name="connsiteY79" fmla="*/ 2610831 h 2729893"/>
              <a:gd name="connsiteX80" fmla="*/ 797743 w 1726430"/>
              <a:gd name="connsiteY80" fmla="*/ 2587018 h 2729893"/>
              <a:gd name="connsiteX81" fmla="*/ 831080 w 1726430"/>
              <a:gd name="connsiteY81" fmla="*/ 2553681 h 2729893"/>
              <a:gd name="connsiteX82" fmla="*/ 892993 w 1726430"/>
              <a:gd name="connsiteY82" fmla="*/ 2534631 h 2729893"/>
              <a:gd name="connsiteX83" fmla="*/ 921568 w 1726430"/>
              <a:gd name="connsiteY83" fmla="*/ 2520343 h 2729893"/>
              <a:gd name="connsiteX84" fmla="*/ 959668 w 1726430"/>
              <a:gd name="connsiteY84" fmla="*/ 2510818 h 2729893"/>
              <a:gd name="connsiteX85" fmla="*/ 973955 w 1726430"/>
              <a:gd name="connsiteY85" fmla="*/ 2506056 h 2729893"/>
              <a:gd name="connsiteX86" fmla="*/ 993005 w 1726430"/>
              <a:gd name="connsiteY86" fmla="*/ 2501293 h 2729893"/>
              <a:gd name="connsiteX87" fmla="*/ 1012055 w 1726430"/>
              <a:gd name="connsiteY87" fmla="*/ 2491768 h 2729893"/>
              <a:gd name="connsiteX88" fmla="*/ 1059680 w 1726430"/>
              <a:gd name="connsiteY88" fmla="*/ 2482243 h 2729893"/>
              <a:gd name="connsiteX89" fmla="*/ 1064443 w 1726430"/>
              <a:gd name="connsiteY89" fmla="*/ 2463193 h 2729893"/>
              <a:gd name="connsiteX90" fmla="*/ 1107305 w 1726430"/>
              <a:gd name="connsiteY90" fmla="*/ 2448906 h 2729893"/>
              <a:gd name="connsiteX91" fmla="*/ 1112068 w 1726430"/>
              <a:gd name="connsiteY91" fmla="*/ 2429856 h 2729893"/>
              <a:gd name="connsiteX92" fmla="*/ 1107305 w 1726430"/>
              <a:gd name="connsiteY92" fmla="*/ 2415568 h 2729893"/>
              <a:gd name="connsiteX93" fmla="*/ 1078730 w 1726430"/>
              <a:gd name="connsiteY93" fmla="*/ 2377468 h 2729893"/>
              <a:gd name="connsiteX94" fmla="*/ 1069205 w 1726430"/>
              <a:gd name="connsiteY94" fmla="*/ 2363181 h 2729893"/>
              <a:gd name="connsiteX95" fmla="*/ 1035868 w 1726430"/>
              <a:gd name="connsiteY95" fmla="*/ 2320318 h 2729893"/>
              <a:gd name="connsiteX96" fmla="*/ 1064443 w 1726430"/>
              <a:gd name="connsiteY96" fmla="*/ 2253643 h 2729893"/>
              <a:gd name="connsiteX97" fmla="*/ 1078730 w 1726430"/>
              <a:gd name="connsiteY97" fmla="*/ 2248881 h 2729893"/>
              <a:gd name="connsiteX98" fmla="*/ 1097780 w 1726430"/>
              <a:gd name="connsiteY98" fmla="*/ 2234593 h 2729893"/>
              <a:gd name="connsiteX99" fmla="*/ 1112068 w 1726430"/>
              <a:gd name="connsiteY99" fmla="*/ 2225068 h 2729893"/>
              <a:gd name="connsiteX100" fmla="*/ 1126355 w 1726430"/>
              <a:gd name="connsiteY100" fmla="*/ 2210781 h 2729893"/>
              <a:gd name="connsiteX101" fmla="*/ 1135880 w 1726430"/>
              <a:gd name="connsiteY101" fmla="*/ 2186968 h 2729893"/>
              <a:gd name="connsiteX102" fmla="*/ 1154930 w 1726430"/>
              <a:gd name="connsiteY102" fmla="*/ 2158393 h 2729893"/>
              <a:gd name="connsiteX103" fmla="*/ 1173980 w 1726430"/>
              <a:gd name="connsiteY103" fmla="*/ 2129818 h 2729893"/>
              <a:gd name="connsiteX104" fmla="*/ 1188268 w 1726430"/>
              <a:gd name="connsiteY104" fmla="*/ 2120293 h 2729893"/>
              <a:gd name="connsiteX105" fmla="*/ 1307330 w 1726430"/>
              <a:gd name="connsiteY105" fmla="*/ 2110768 h 2729893"/>
              <a:gd name="connsiteX106" fmla="*/ 1321618 w 1726430"/>
              <a:gd name="connsiteY106" fmla="*/ 2091718 h 2729893"/>
              <a:gd name="connsiteX107" fmla="*/ 1331143 w 1726430"/>
              <a:gd name="connsiteY107" fmla="*/ 2063143 h 2729893"/>
              <a:gd name="connsiteX108" fmla="*/ 1354955 w 1726430"/>
              <a:gd name="connsiteY108" fmla="*/ 2053618 h 2729893"/>
              <a:gd name="connsiteX109" fmla="*/ 1402580 w 1726430"/>
              <a:gd name="connsiteY109" fmla="*/ 2044093 h 2729893"/>
              <a:gd name="connsiteX110" fmla="*/ 1393055 w 1726430"/>
              <a:gd name="connsiteY110" fmla="*/ 2020281 h 2729893"/>
              <a:gd name="connsiteX111" fmla="*/ 1416868 w 1726430"/>
              <a:gd name="connsiteY111" fmla="*/ 2015518 h 2729893"/>
              <a:gd name="connsiteX112" fmla="*/ 1474018 w 1726430"/>
              <a:gd name="connsiteY112" fmla="*/ 2001231 h 2729893"/>
              <a:gd name="connsiteX113" fmla="*/ 1488305 w 1726430"/>
              <a:gd name="connsiteY113" fmla="*/ 1996468 h 2729893"/>
              <a:gd name="connsiteX114" fmla="*/ 1526405 w 1726430"/>
              <a:gd name="connsiteY114" fmla="*/ 1991706 h 2729893"/>
              <a:gd name="connsiteX115" fmla="*/ 1540693 w 1726430"/>
              <a:gd name="connsiteY115" fmla="*/ 1967893 h 2729893"/>
              <a:gd name="connsiteX116" fmla="*/ 1550218 w 1726430"/>
              <a:gd name="connsiteY116" fmla="*/ 1915506 h 2729893"/>
              <a:gd name="connsiteX117" fmla="*/ 1593080 w 1726430"/>
              <a:gd name="connsiteY117" fmla="*/ 1905981 h 2729893"/>
              <a:gd name="connsiteX118" fmla="*/ 1602605 w 1726430"/>
              <a:gd name="connsiteY118" fmla="*/ 1891693 h 2729893"/>
              <a:gd name="connsiteX119" fmla="*/ 1607368 w 1726430"/>
              <a:gd name="connsiteY119" fmla="*/ 1877406 h 2729893"/>
              <a:gd name="connsiteX120" fmla="*/ 1626418 w 1726430"/>
              <a:gd name="connsiteY120" fmla="*/ 1863118 h 2729893"/>
              <a:gd name="connsiteX121" fmla="*/ 1654993 w 1726430"/>
              <a:gd name="connsiteY121" fmla="*/ 1834543 h 2729893"/>
              <a:gd name="connsiteX122" fmla="*/ 1645468 w 1726430"/>
              <a:gd name="connsiteY122" fmla="*/ 1791681 h 2729893"/>
              <a:gd name="connsiteX123" fmla="*/ 1621655 w 1726430"/>
              <a:gd name="connsiteY123" fmla="*/ 1763106 h 2729893"/>
              <a:gd name="connsiteX124" fmla="*/ 1578793 w 1726430"/>
              <a:gd name="connsiteY124" fmla="*/ 1715481 h 2729893"/>
              <a:gd name="connsiteX125" fmla="*/ 1559743 w 1726430"/>
              <a:gd name="connsiteY125" fmla="*/ 1710718 h 2729893"/>
              <a:gd name="connsiteX126" fmla="*/ 1545455 w 1726430"/>
              <a:gd name="connsiteY126" fmla="*/ 1677381 h 2729893"/>
              <a:gd name="connsiteX127" fmla="*/ 1583555 w 1726430"/>
              <a:gd name="connsiteY127" fmla="*/ 1653568 h 2729893"/>
              <a:gd name="connsiteX128" fmla="*/ 1616893 w 1726430"/>
              <a:gd name="connsiteY128" fmla="*/ 1639281 h 2729893"/>
              <a:gd name="connsiteX129" fmla="*/ 1650230 w 1726430"/>
              <a:gd name="connsiteY129" fmla="*/ 1629756 h 2729893"/>
              <a:gd name="connsiteX130" fmla="*/ 1678805 w 1726430"/>
              <a:gd name="connsiteY130" fmla="*/ 1620231 h 2729893"/>
              <a:gd name="connsiteX131" fmla="*/ 1693093 w 1726430"/>
              <a:gd name="connsiteY131" fmla="*/ 1601181 h 2729893"/>
              <a:gd name="connsiteX132" fmla="*/ 1702618 w 1726430"/>
              <a:gd name="connsiteY132" fmla="*/ 1586893 h 2729893"/>
              <a:gd name="connsiteX133" fmla="*/ 1697855 w 1726430"/>
              <a:gd name="connsiteY133" fmla="*/ 1544031 h 2729893"/>
              <a:gd name="connsiteX134" fmla="*/ 1683568 w 1726430"/>
              <a:gd name="connsiteY134" fmla="*/ 1524981 h 2729893"/>
              <a:gd name="connsiteX135" fmla="*/ 1678805 w 1726430"/>
              <a:gd name="connsiteY135" fmla="*/ 1505931 h 2729893"/>
              <a:gd name="connsiteX136" fmla="*/ 1669280 w 1726430"/>
              <a:gd name="connsiteY136" fmla="*/ 1477356 h 2729893"/>
              <a:gd name="connsiteX137" fmla="*/ 1674043 w 1726430"/>
              <a:gd name="connsiteY137" fmla="*/ 1410681 h 2729893"/>
              <a:gd name="connsiteX138" fmla="*/ 1678805 w 1726430"/>
              <a:gd name="connsiteY138" fmla="*/ 1372581 h 2729893"/>
              <a:gd name="connsiteX139" fmla="*/ 1697855 w 1726430"/>
              <a:gd name="connsiteY139" fmla="*/ 1353531 h 2729893"/>
              <a:gd name="connsiteX140" fmla="*/ 1707380 w 1726430"/>
              <a:gd name="connsiteY140" fmla="*/ 1329718 h 2729893"/>
              <a:gd name="connsiteX141" fmla="*/ 1712143 w 1726430"/>
              <a:gd name="connsiteY141" fmla="*/ 1315431 h 2729893"/>
              <a:gd name="connsiteX142" fmla="*/ 1726430 w 1726430"/>
              <a:gd name="connsiteY142" fmla="*/ 1286856 h 2729893"/>
              <a:gd name="connsiteX143" fmla="*/ 1716905 w 1726430"/>
              <a:gd name="connsiteY143" fmla="*/ 1196368 h 2729893"/>
              <a:gd name="connsiteX144" fmla="*/ 1678805 w 1726430"/>
              <a:gd name="connsiteY144" fmla="*/ 1158268 h 2729893"/>
              <a:gd name="connsiteX145" fmla="*/ 1664518 w 1726430"/>
              <a:gd name="connsiteY145" fmla="*/ 1143981 h 2729893"/>
              <a:gd name="connsiteX146" fmla="*/ 1650230 w 1726430"/>
              <a:gd name="connsiteY146" fmla="*/ 1129693 h 2729893"/>
              <a:gd name="connsiteX147" fmla="*/ 1631180 w 1726430"/>
              <a:gd name="connsiteY147" fmla="*/ 1120168 h 2729893"/>
              <a:gd name="connsiteX148" fmla="*/ 1612130 w 1726430"/>
              <a:gd name="connsiteY148" fmla="*/ 1101118 h 2729893"/>
              <a:gd name="connsiteX149" fmla="*/ 1597843 w 1726430"/>
              <a:gd name="connsiteY149" fmla="*/ 1096356 h 2729893"/>
              <a:gd name="connsiteX150" fmla="*/ 1578793 w 1726430"/>
              <a:gd name="connsiteY150" fmla="*/ 1086831 h 2729893"/>
              <a:gd name="connsiteX151" fmla="*/ 1545455 w 1726430"/>
              <a:gd name="connsiteY151" fmla="*/ 1077306 h 2729893"/>
              <a:gd name="connsiteX152" fmla="*/ 1526405 w 1726430"/>
              <a:gd name="connsiteY152" fmla="*/ 1067781 h 2729893"/>
              <a:gd name="connsiteX153" fmla="*/ 1497830 w 1726430"/>
              <a:gd name="connsiteY153" fmla="*/ 1063018 h 2729893"/>
              <a:gd name="connsiteX154" fmla="*/ 1478780 w 1726430"/>
              <a:gd name="connsiteY154" fmla="*/ 1029681 h 2729893"/>
              <a:gd name="connsiteX155" fmla="*/ 1464493 w 1726430"/>
              <a:gd name="connsiteY155" fmla="*/ 986818 h 2729893"/>
              <a:gd name="connsiteX156" fmla="*/ 1454968 w 1726430"/>
              <a:gd name="connsiteY156" fmla="*/ 967768 h 2729893"/>
              <a:gd name="connsiteX157" fmla="*/ 1450205 w 1726430"/>
              <a:gd name="connsiteY157" fmla="*/ 953481 h 2729893"/>
              <a:gd name="connsiteX158" fmla="*/ 1440680 w 1726430"/>
              <a:gd name="connsiteY158" fmla="*/ 929668 h 2729893"/>
              <a:gd name="connsiteX159" fmla="*/ 1450205 w 1726430"/>
              <a:gd name="connsiteY159" fmla="*/ 867756 h 2729893"/>
              <a:gd name="connsiteX160" fmla="*/ 1459730 w 1726430"/>
              <a:gd name="connsiteY160" fmla="*/ 853468 h 2729893"/>
              <a:gd name="connsiteX161" fmla="*/ 1464493 w 1726430"/>
              <a:gd name="connsiteY161" fmla="*/ 839181 h 2729893"/>
              <a:gd name="connsiteX162" fmla="*/ 1497830 w 1726430"/>
              <a:gd name="connsiteY162" fmla="*/ 786793 h 2729893"/>
              <a:gd name="connsiteX163" fmla="*/ 1516880 w 1726430"/>
              <a:gd name="connsiteY163" fmla="*/ 739168 h 2729893"/>
              <a:gd name="connsiteX164" fmla="*/ 1526405 w 1726430"/>
              <a:gd name="connsiteY164" fmla="*/ 715356 h 2729893"/>
              <a:gd name="connsiteX165" fmla="*/ 1540693 w 1726430"/>
              <a:gd name="connsiteY165" fmla="*/ 701068 h 2729893"/>
              <a:gd name="connsiteX166" fmla="*/ 1559743 w 1726430"/>
              <a:gd name="connsiteY166" fmla="*/ 686781 h 2729893"/>
              <a:gd name="connsiteX167" fmla="*/ 1588318 w 1726430"/>
              <a:gd name="connsiteY167" fmla="*/ 643918 h 2729893"/>
              <a:gd name="connsiteX168" fmla="*/ 1597843 w 1726430"/>
              <a:gd name="connsiteY168" fmla="*/ 615343 h 2729893"/>
              <a:gd name="connsiteX169" fmla="*/ 1616893 w 1726430"/>
              <a:gd name="connsiteY169" fmla="*/ 586768 h 2729893"/>
              <a:gd name="connsiteX170" fmla="*/ 1612130 w 1726430"/>
              <a:gd name="connsiteY170" fmla="*/ 491518 h 2729893"/>
              <a:gd name="connsiteX171" fmla="*/ 1583555 w 1726430"/>
              <a:gd name="connsiteY171" fmla="*/ 467706 h 2729893"/>
              <a:gd name="connsiteX172" fmla="*/ 1569268 w 1726430"/>
              <a:gd name="connsiteY172" fmla="*/ 462943 h 2729893"/>
              <a:gd name="connsiteX173" fmla="*/ 1535930 w 1726430"/>
              <a:gd name="connsiteY173" fmla="*/ 448656 h 2729893"/>
              <a:gd name="connsiteX174" fmla="*/ 1531168 w 1726430"/>
              <a:gd name="connsiteY174" fmla="*/ 429606 h 2729893"/>
              <a:gd name="connsiteX175" fmla="*/ 1526405 w 1726430"/>
              <a:gd name="connsiteY175" fmla="*/ 343881 h 2729893"/>
              <a:gd name="connsiteX176" fmla="*/ 1512118 w 1726430"/>
              <a:gd name="connsiteY176" fmla="*/ 324831 h 2729893"/>
              <a:gd name="connsiteX177" fmla="*/ 1502593 w 1726430"/>
              <a:gd name="connsiteY177" fmla="*/ 310543 h 2729893"/>
              <a:gd name="connsiteX178" fmla="*/ 1483543 w 1726430"/>
              <a:gd name="connsiteY178" fmla="*/ 305781 h 2729893"/>
              <a:gd name="connsiteX179" fmla="*/ 1454968 w 1726430"/>
              <a:gd name="connsiteY179" fmla="*/ 296256 h 2729893"/>
              <a:gd name="connsiteX180" fmla="*/ 1478780 w 1726430"/>
              <a:gd name="connsiteY180" fmla="*/ 272443 h 2729893"/>
              <a:gd name="connsiteX181" fmla="*/ 1497830 w 1726430"/>
              <a:gd name="connsiteY181" fmla="*/ 234343 h 2729893"/>
              <a:gd name="connsiteX182" fmla="*/ 1512118 w 1726430"/>
              <a:gd name="connsiteY182" fmla="*/ 162906 h 2729893"/>
              <a:gd name="connsiteX183" fmla="*/ 1516880 w 1726430"/>
              <a:gd name="connsiteY183" fmla="*/ 139093 h 2729893"/>
              <a:gd name="connsiteX184" fmla="*/ 1521643 w 1726430"/>
              <a:gd name="connsiteY184" fmla="*/ 124806 h 2729893"/>
              <a:gd name="connsiteX185" fmla="*/ 1526405 w 1726430"/>
              <a:gd name="connsiteY185" fmla="*/ 105756 h 2729893"/>
              <a:gd name="connsiteX186" fmla="*/ 1545455 w 1726430"/>
              <a:gd name="connsiteY186" fmla="*/ 77181 h 2729893"/>
              <a:gd name="connsiteX187" fmla="*/ 1554980 w 1726430"/>
              <a:gd name="connsiteY187" fmla="*/ 62893 h 2729893"/>
              <a:gd name="connsiteX188" fmla="*/ 1535930 w 1726430"/>
              <a:gd name="connsiteY188" fmla="*/ 20031 h 2729893"/>
              <a:gd name="connsiteX0" fmla="*/ 1535930 w 1726430"/>
              <a:gd name="connsiteY0" fmla="*/ 20031 h 2729893"/>
              <a:gd name="connsiteX1" fmla="*/ 1483543 w 1726430"/>
              <a:gd name="connsiteY1" fmla="*/ 8125 h 2729893"/>
              <a:gd name="connsiteX2" fmla="*/ 1443061 w 1726430"/>
              <a:gd name="connsiteY2" fmla="*/ 3361 h 2729893"/>
              <a:gd name="connsiteX3" fmla="*/ 1335905 w 1726430"/>
              <a:gd name="connsiteY3" fmla="*/ 67656 h 2729893"/>
              <a:gd name="connsiteX4" fmla="*/ 1285899 w 1726430"/>
              <a:gd name="connsiteY4" fmla="*/ 122425 h 2729893"/>
              <a:gd name="connsiteX5" fmla="*/ 1219224 w 1726430"/>
              <a:gd name="connsiteY5" fmla="*/ 124805 h 2729893"/>
              <a:gd name="connsiteX6" fmla="*/ 1200174 w 1726430"/>
              <a:gd name="connsiteY6" fmla="*/ 146238 h 2729893"/>
              <a:gd name="connsiteX7" fmla="*/ 1135880 w 1726430"/>
              <a:gd name="connsiteY7" fmla="*/ 165288 h 2729893"/>
              <a:gd name="connsiteX8" fmla="*/ 1083493 w 1726430"/>
              <a:gd name="connsiteY8" fmla="*/ 243868 h 2729893"/>
              <a:gd name="connsiteX9" fmla="*/ 1057299 w 1726430"/>
              <a:gd name="connsiteY9" fmla="*/ 296256 h 2729893"/>
              <a:gd name="connsiteX10" fmla="*/ 964430 w 1726430"/>
              <a:gd name="connsiteY10" fmla="*/ 267681 h 2729893"/>
              <a:gd name="connsiteX11" fmla="*/ 907280 w 1726430"/>
              <a:gd name="connsiteY11" fmla="*/ 310543 h 2729893"/>
              <a:gd name="connsiteX12" fmla="*/ 883468 w 1726430"/>
              <a:gd name="connsiteY12" fmla="*/ 405793 h 2729893"/>
              <a:gd name="connsiteX13" fmla="*/ 852511 w 1726430"/>
              <a:gd name="connsiteY13" fmla="*/ 489137 h 2729893"/>
              <a:gd name="connsiteX14" fmla="*/ 766787 w 1726430"/>
              <a:gd name="connsiteY14" fmla="*/ 470086 h 2729893"/>
              <a:gd name="connsiteX15" fmla="*/ 714399 w 1726430"/>
              <a:gd name="connsiteY15" fmla="*/ 484375 h 2729893"/>
              <a:gd name="connsiteX16" fmla="*/ 678680 w 1726430"/>
              <a:gd name="connsiteY16" fmla="*/ 524857 h 2729893"/>
              <a:gd name="connsiteX17" fmla="*/ 631055 w 1726430"/>
              <a:gd name="connsiteY17" fmla="*/ 529619 h 2729893"/>
              <a:gd name="connsiteX18" fmla="*/ 628673 w 1726430"/>
              <a:gd name="connsiteY18" fmla="*/ 562956 h 2729893"/>
              <a:gd name="connsiteX19" fmla="*/ 592955 w 1726430"/>
              <a:gd name="connsiteY19" fmla="*/ 577244 h 2729893"/>
              <a:gd name="connsiteX20" fmla="*/ 578668 w 1726430"/>
              <a:gd name="connsiteY20" fmla="*/ 624868 h 2729893"/>
              <a:gd name="connsiteX21" fmla="*/ 561999 w 1726430"/>
              <a:gd name="connsiteY21" fmla="*/ 667731 h 2729893"/>
              <a:gd name="connsiteX22" fmla="*/ 511993 w 1726430"/>
              <a:gd name="connsiteY22" fmla="*/ 686781 h 2729893"/>
              <a:gd name="connsiteX23" fmla="*/ 533424 w 1726430"/>
              <a:gd name="connsiteY23" fmla="*/ 729643 h 2729893"/>
              <a:gd name="connsiteX24" fmla="*/ 569143 w 1726430"/>
              <a:gd name="connsiteY24" fmla="*/ 751075 h 2729893"/>
              <a:gd name="connsiteX25" fmla="*/ 592955 w 1726430"/>
              <a:gd name="connsiteY25" fmla="*/ 746313 h 2729893"/>
              <a:gd name="connsiteX26" fmla="*/ 614386 w 1726430"/>
              <a:gd name="connsiteY26" fmla="*/ 782031 h 2729893"/>
              <a:gd name="connsiteX27" fmla="*/ 602480 w 1726430"/>
              <a:gd name="connsiteY27" fmla="*/ 839181 h 2729893"/>
              <a:gd name="connsiteX28" fmla="*/ 633437 w 1726430"/>
              <a:gd name="connsiteY28" fmla="*/ 874900 h 2729893"/>
              <a:gd name="connsiteX29" fmla="*/ 585811 w 1726430"/>
              <a:gd name="connsiteY29" fmla="*/ 901094 h 2729893"/>
              <a:gd name="connsiteX30" fmla="*/ 564380 w 1726430"/>
              <a:gd name="connsiteY30" fmla="*/ 889186 h 2729893"/>
              <a:gd name="connsiteX31" fmla="*/ 564380 w 1726430"/>
              <a:gd name="connsiteY31" fmla="*/ 958243 h 2729893"/>
              <a:gd name="connsiteX32" fmla="*/ 507230 w 1726430"/>
              <a:gd name="connsiteY32" fmla="*/ 1005868 h 2729893"/>
              <a:gd name="connsiteX33" fmla="*/ 473893 w 1726430"/>
              <a:gd name="connsiteY33" fmla="*/ 986818 h 2729893"/>
              <a:gd name="connsiteX34" fmla="*/ 459605 w 1726430"/>
              <a:gd name="connsiteY34" fmla="*/ 1015393 h 2729893"/>
              <a:gd name="connsiteX35" fmla="*/ 485799 w 1726430"/>
              <a:gd name="connsiteY35" fmla="*/ 1053492 h 2729893"/>
              <a:gd name="connsiteX36" fmla="*/ 488180 w 1726430"/>
              <a:gd name="connsiteY36" fmla="*/ 1155887 h 2729893"/>
              <a:gd name="connsiteX37" fmla="*/ 450080 w 1726430"/>
              <a:gd name="connsiteY37" fmla="*/ 1215418 h 2729893"/>
              <a:gd name="connsiteX38" fmla="*/ 397692 w 1726430"/>
              <a:gd name="connsiteY38" fmla="*/ 1205893 h 2729893"/>
              <a:gd name="connsiteX39" fmla="*/ 383405 w 1726430"/>
              <a:gd name="connsiteY39" fmla="*/ 1258281 h 2729893"/>
              <a:gd name="connsiteX40" fmla="*/ 364356 w 1726430"/>
              <a:gd name="connsiteY40" fmla="*/ 1341624 h 2729893"/>
              <a:gd name="connsiteX41" fmla="*/ 288155 w 1726430"/>
              <a:gd name="connsiteY41" fmla="*/ 1401156 h 2729893"/>
              <a:gd name="connsiteX42" fmla="*/ 240530 w 1726430"/>
              <a:gd name="connsiteY42" fmla="*/ 1453543 h 2729893"/>
              <a:gd name="connsiteX43" fmla="*/ 207193 w 1726430"/>
              <a:gd name="connsiteY43" fmla="*/ 1496406 h 2729893"/>
              <a:gd name="connsiteX44" fmla="*/ 173855 w 1726430"/>
              <a:gd name="connsiteY44" fmla="*/ 1536886 h 2729893"/>
              <a:gd name="connsiteX45" fmla="*/ 109562 w 1726430"/>
              <a:gd name="connsiteY45" fmla="*/ 1591655 h 2729893"/>
              <a:gd name="connsiteX46" fmla="*/ 107180 w 1726430"/>
              <a:gd name="connsiteY46" fmla="*/ 1636899 h 2729893"/>
              <a:gd name="connsiteX47" fmla="*/ 69080 w 1726430"/>
              <a:gd name="connsiteY47" fmla="*/ 1677381 h 2729893"/>
              <a:gd name="connsiteX48" fmla="*/ 42887 w 1726430"/>
              <a:gd name="connsiteY48" fmla="*/ 1720243 h 2729893"/>
              <a:gd name="connsiteX49" fmla="*/ 33361 w 1726430"/>
              <a:gd name="connsiteY49" fmla="*/ 1763107 h 2729893"/>
              <a:gd name="connsiteX50" fmla="*/ 57174 w 1726430"/>
              <a:gd name="connsiteY50" fmla="*/ 1836925 h 2729893"/>
              <a:gd name="connsiteX51" fmla="*/ 35743 w 1726430"/>
              <a:gd name="connsiteY51" fmla="*/ 1894075 h 2729893"/>
              <a:gd name="connsiteX52" fmla="*/ 59555 w 1726430"/>
              <a:gd name="connsiteY52" fmla="*/ 1967893 h 2729893"/>
              <a:gd name="connsiteX53" fmla="*/ 24 w 1726430"/>
              <a:gd name="connsiteY53" fmla="*/ 1979799 h 2729893"/>
              <a:gd name="connsiteX54" fmla="*/ 57174 w 1726430"/>
              <a:gd name="connsiteY54" fmla="*/ 2282219 h 2729893"/>
              <a:gd name="connsiteX55" fmla="*/ 135755 w 1726430"/>
              <a:gd name="connsiteY55" fmla="*/ 2398899 h 2729893"/>
              <a:gd name="connsiteX56" fmla="*/ 173855 w 1726430"/>
              <a:gd name="connsiteY56" fmla="*/ 2448906 h 2729893"/>
              <a:gd name="connsiteX57" fmla="*/ 202430 w 1726430"/>
              <a:gd name="connsiteY57" fmla="*/ 2501293 h 2729893"/>
              <a:gd name="connsiteX58" fmla="*/ 207193 w 1726430"/>
              <a:gd name="connsiteY58" fmla="*/ 2525106 h 2729893"/>
              <a:gd name="connsiteX59" fmla="*/ 231005 w 1726430"/>
              <a:gd name="connsiteY59" fmla="*/ 2567968 h 2729893"/>
              <a:gd name="connsiteX60" fmla="*/ 235768 w 1726430"/>
              <a:gd name="connsiteY60" fmla="*/ 2582256 h 2729893"/>
              <a:gd name="connsiteX61" fmla="*/ 259580 w 1726430"/>
              <a:gd name="connsiteY61" fmla="*/ 2606068 h 2729893"/>
              <a:gd name="connsiteX62" fmla="*/ 269105 w 1726430"/>
              <a:gd name="connsiteY62" fmla="*/ 2620356 h 2729893"/>
              <a:gd name="connsiteX63" fmla="*/ 297680 w 1726430"/>
              <a:gd name="connsiteY63" fmla="*/ 2625118 h 2729893"/>
              <a:gd name="connsiteX64" fmla="*/ 392930 w 1726430"/>
              <a:gd name="connsiteY64" fmla="*/ 2653693 h 2729893"/>
              <a:gd name="connsiteX65" fmla="*/ 392930 w 1726430"/>
              <a:gd name="connsiteY65" fmla="*/ 2653693 h 2729893"/>
              <a:gd name="connsiteX66" fmla="*/ 450080 w 1726430"/>
              <a:gd name="connsiteY66" fmla="*/ 2672743 h 2729893"/>
              <a:gd name="connsiteX67" fmla="*/ 473893 w 1726430"/>
              <a:gd name="connsiteY67" fmla="*/ 2682268 h 2729893"/>
              <a:gd name="connsiteX68" fmla="*/ 502468 w 1726430"/>
              <a:gd name="connsiteY68" fmla="*/ 2691793 h 2729893"/>
              <a:gd name="connsiteX69" fmla="*/ 550093 w 1726430"/>
              <a:gd name="connsiteY69" fmla="*/ 2701318 h 2729893"/>
              <a:gd name="connsiteX70" fmla="*/ 597718 w 1726430"/>
              <a:gd name="connsiteY70" fmla="*/ 2715606 h 2729893"/>
              <a:gd name="connsiteX71" fmla="*/ 626293 w 1726430"/>
              <a:gd name="connsiteY71" fmla="*/ 2725131 h 2729893"/>
              <a:gd name="connsiteX72" fmla="*/ 640580 w 1726430"/>
              <a:gd name="connsiteY72" fmla="*/ 2729893 h 2729893"/>
              <a:gd name="connsiteX73" fmla="*/ 650105 w 1726430"/>
              <a:gd name="connsiteY73" fmla="*/ 2663218 h 2729893"/>
              <a:gd name="connsiteX74" fmla="*/ 664393 w 1726430"/>
              <a:gd name="connsiteY74" fmla="*/ 2653693 h 2729893"/>
              <a:gd name="connsiteX75" fmla="*/ 692968 w 1726430"/>
              <a:gd name="connsiteY75" fmla="*/ 2644168 h 2729893"/>
              <a:gd name="connsiteX76" fmla="*/ 707255 w 1726430"/>
              <a:gd name="connsiteY76" fmla="*/ 2634643 h 2729893"/>
              <a:gd name="connsiteX77" fmla="*/ 735830 w 1726430"/>
              <a:gd name="connsiteY77" fmla="*/ 2625118 h 2729893"/>
              <a:gd name="connsiteX78" fmla="*/ 769168 w 1726430"/>
              <a:gd name="connsiteY78" fmla="*/ 2610831 h 2729893"/>
              <a:gd name="connsiteX79" fmla="*/ 797743 w 1726430"/>
              <a:gd name="connsiteY79" fmla="*/ 2587018 h 2729893"/>
              <a:gd name="connsiteX80" fmla="*/ 831080 w 1726430"/>
              <a:gd name="connsiteY80" fmla="*/ 2553681 h 2729893"/>
              <a:gd name="connsiteX81" fmla="*/ 892993 w 1726430"/>
              <a:gd name="connsiteY81" fmla="*/ 2534631 h 2729893"/>
              <a:gd name="connsiteX82" fmla="*/ 921568 w 1726430"/>
              <a:gd name="connsiteY82" fmla="*/ 2520343 h 2729893"/>
              <a:gd name="connsiteX83" fmla="*/ 959668 w 1726430"/>
              <a:gd name="connsiteY83" fmla="*/ 2510818 h 2729893"/>
              <a:gd name="connsiteX84" fmla="*/ 973955 w 1726430"/>
              <a:gd name="connsiteY84" fmla="*/ 2506056 h 2729893"/>
              <a:gd name="connsiteX85" fmla="*/ 993005 w 1726430"/>
              <a:gd name="connsiteY85" fmla="*/ 2501293 h 2729893"/>
              <a:gd name="connsiteX86" fmla="*/ 1012055 w 1726430"/>
              <a:gd name="connsiteY86" fmla="*/ 2491768 h 2729893"/>
              <a:gd name="connsiteX87" fmla="*/ 1059680 w 1726430"/>
              <a:gd name="connsiteY87" fmla="*/ 2482243 h 2729893"/>
              <a:gd name="connsiteX88" fmla="*/ 1064443 w 1726430"/>
              <a:gd name="connsiteY88" fmla="*/ 2463193 h 2729893"/>
              <a:gd name="connsiteX89" fmla="*/ 1107305 w 1726430"/>
              <a:gd name="connsiteY89" fmla="*/ 2448906 h 2729893"/>
              <a:gd name="connsiteX90" fmla="*/ 1112068 w 1726430"/>
              <a:gd name="connsiteY90" fmla="*/ 2429856 h 2729893"/>
              <a:gd name="connsiteX91" fmla="*/ 1107305 w 1726430"/>
              <a:gd name="connsiteY91" fmla="*/ 2415568 h 2729893"/>
              <a:gd name="connsiteX92" fmla="*/ 1078730 w 1726430"/>
              <a:gd name="connsiteY92" fmla="*/ 2377468 h 2729893"/>
              <a:gd name="connsiteX93" fmla="*/ 1069205 w 1726430"/>
              <a:gd name="connsiteY93" fmla="*/ 2363181 h 2729893"/>
              <a:gd name="connsiteX94" fmla="*/ 1035868 w 1726430"/>
              <a:gd name="connsiteY94" fmla="*/ 2320318 h 2729893"/>
              <a:gd name="connsiteX95" fmla="*/ 1064443 w 1726430"/>
              <a:gd name="connsiteY95" fmla="*/ 2253643 h 2729893"/>
              <a:gd name="connsiteX96" fmla="*/ 1078730 w 1726430"/>
              <a:gd name="connsiteY96" fmla="*/ 2248881 h 2729893"/>
              <a:gd name="connsiteX97" fmla="*/ 1097780 w 1726430"/>
              <a:gd name="connsiteY97" fmla="*/ 2234593 h 2729893"/>
              <a:gd name="connsiteX98" fmla="*/ 1112068 w 1726430"/>
              <a:gd name="connsiteY98" fmla="*/ 2225068 h 2729893"/>
              <a:gd name="connsiteX99" fmla="*/ 1126355 w 1726430"/>
              <a:gd name="connsiteY99" fmla="*/ 2210781 h 2729893"/>
              <a:gd name="connsiteX100" fmla="*/ 1135880 w 1726430"/>
              <a:gd name="connsiteY100" fmla="*/ 2186968 h 2729893"/>
              <a:gd name="connsiteX101" fmla="*/ 1154930 w 1726430"/>
              <a:gd name="connsiteY101" fmla="*/ 2158393 h 2729893"/>
              <a:gd name="connsiteX102" fmla="*/ 1173980 w 1726430"/>
              <a:gd name="connsiteY102" fmla="*/ 2129818 h 2729893"/>
              <a:gd name="connsiteX103" fmla="*/ 1188268 w 1726430"/>
              <a:gd name="connsiteY103" fmla="*/ 2120293 h 2729893"/>
              <a:gd name="connsiteX104" fmla="*/ 1307330 w 1726430"/>
              <a:gd name="connsiteY104" fmla="*/ 2110768 h 2729893"/>
              <a:gd name="connsiteX105" fmla="*/ 1321618 w 1726430"/>
              <a:gd name="connsiteY105" fmla="*/ 2091718 h 2729893"/>
              <a:gd name="connsiteX106" fmla="*/ 1331143 w 1726430"/>
              <a:gd name="connsiteY106" fmla="*/ 2063143 h 2729893"/>
              <a:gd name="connsiteX107" fmla="*/ 1354955 w 1726430"/>
              <a:gd name="connsiteY107" fmla="*/ 2053618 h 2729893"/>
              <a:gd name="connsiteX108" fmla="*/ 1402580 w 1726430"/>
              <a:gd name="connsiteY108" fmla="*/ 2044093 h 2729893"/>
              <a:gd name="connsiteX109" fmla="*/ 1393055 w 1726430"/>
              <a:gd name="connsiteY109" fmla="*/ 2020281 h 2729893"/>
              <a:gd name="connsiteX110" fmla="*/ 1416868 w 1726430"/>
              <a:gd name="connsiteY110" fmla="*/ 2015518 h 2729893"/>
              <a:gd name="connsiteX111" fmla="*/ 1474018 w 1726430"/>
              <a:gd name="connsiteY111" fmla="*/ 2001231 h 2729893"/>
              <a:gd name="connsiteX112" fmla="*/ 1488305 w 1726430"/>
              <a:gd name="connsiteY112" fmla="*/ 1996468 h 2729893"/>
              <a:gd name="connsiteX113" fmla="*/ 1526405 w 1726430"/>
              <a:gd name="connsiteY113" fmla="*/ 1991706 h 2729893"/>
              <a:gd name="connsiteX114" fmla="*/ 1540693 w 1726430"/>
              <a:gd name="connsiteY114" fmla="*/ 1967893 h 2729893"/>
              <a:gd name="connsiteX115" fmla="*/ 1550218 w 1726430"/>
              <a:gd name="connsiteY115" fmla="*/ 1915506 h 2729893"/>
              <a:gd name="connsiteX116" fmla="*/ 1593080 w 1726430"/>
              <a:gd name="connsiteY116" fmla="*/ 1905981 h 2729893"/>
              <a:gd name="connsiteX117" fmla="*/ 1602605 w 1726430"/>
              <a:gd name="connsiteY117" fmla="*/ 1891693 h 2729893"/>
              <a:gd name="connsiteX118" fmla="*/ 1607368 w 1726430"/>
              <a:gd name="connsiteY118" fmla="*/ 1877406 h 2729893"/>
              <a:gd name="connsiteX119" fmla="*/ 1626418 w 1726430"/>
              <a:gd name="connsiteY119" fmla="*/ 1863118 h 2729893"/>
              <a:gd name="connsiteX120" fmla="*/ 1654993 w 1726430"/>
              <a:gd name="connsiteY120" fmla="*/ 1834543 h 2729893"/>
              <a:gd name="connsiteX121" fmla="*/ 1645468 w 1726430"/>
              <a:gd name="connsiteY121" fmla="*/ 1791681 h 2729893"/>
              <a:gd name="connsiteX122" fmla="*/ 1621655 w 1726430"/>
              <a:gd name="connsiteY122" fmla="*/ 1763106 h 2729893"/>
              <a:gd name="connsiteX123" fmla="*/ 1578793 w 1726430"/>
              <a:gd name="connsiteY123" fmla="*/ 1715481 h 2729893"/>
              <a:gd name="connsiteX124" fmla="*/ 1559743 w 1726430"/>
              <a:gd name="connsiteY124" fmla="*/ 1710718 h 2729893"/>
              <a:gd name="connsiteX125" fmla="*/ 1545455 w 1726430"/>
              <a:gd name="connsiteY125" fmla="*/ 1677381 h 2729893"/>
              <a:gd name="connsiteX126" fmla="*/ 1583555 w 1726430"/>
              <a:gd name="connsiteY126" fmla="*/ 1653568 h 2729893"/>
              <a:gd name="connsiteX127" fmla="*/ 1616893 w 1726430"/>
              <a:gd name="connsiteY127" fmla="*/ 1639281 h 2729893"/>
              <a:gd name="connsiteX128" fmla="*/ 1650230 w 1726430"/>
              <a:gd name="connsiteY128" fmla="*/ 1629756 h 2729893"/>
              <a:gd name="connsiteX129" fmla="*/ 1678805 w 1726430"/>
              <a:gd name="connsiteY129" fmla="*/ 1620231 h 2729893"/>
              <a:gd name="connsiteX130" fmla="*/ 1693093 w 1726430"/>
              <a:gd name="connsiteY130" fmla="*/ 1601181 h 2729893"/>
              <a:gd name="connsiteX131" fmla="*/ 1702618 w 1726430"/>
              <a:gd name="connsiteY131" fmla="*/ 1586893 h 2729893"/>
              <a:gd name="connsiteX132" fmla="*/ 1697855 w 1726430"/>
              <a:gd name="connsiteY132" fmla="*/ 1544031 h 2729893"/>
              <a:gd name="connsiteX133" fmla="*/ 1683568 w 1726430"/>
              <a:gd name="connsiteY133" fmla="*/ 1524981 h 2729893"/>
              <a:gd name="connsiteX134" fmla="*/ 1678805 w 1726430"/>
              <a:gd name="connsiteY134" fmla="*/ 1505931 h 2729893"/>
              <a:gd name="connsiteX135" fmla="*/ 1669280 w 1726430"/>
              <a:gd name="connsiteY135" fmla="*/ 1477356 h 2729893"/>
              <a:gd name="connsiteX136" fmla="*/ 1674043 w 1726430"/>
              <a:gd name="connsiteY136" fmla="*/ 1410681 h 2729893"/>
              <a:gd name="connsiteX137" fmla="*/ 1678805 w 1726430"/>
              <a:gd name="connsiteY137" fmla="*/ 1372581 h 2729893"/>
              <a:gd name="connsiteX138" fmla="*/ 1697855 w 1726430"/>
              <a:gd name="connsiteY138" fmla="*/ 1353531 h 2729893"/>
              <a:gd name="connsiteX139" fmla="*/ 1707380 w 1726430"/>
              <a:gd name="connsiteY139" fmla="*/ 1329718 h 2729893"/>
              <a:gd name="connsiteX140" fmla="*/ 1712143 w 1726430"/>
              <a:gd name="connsiteY140" fmla="*/ 1315431 h 2729893"/>
              <a:gd name="connsiteX141" fmla="*/ 1726430 w 1726430"/>
              <a:gd name="connsiteY141" fmla="*/ 1286856 h 2729893"/>
              <a:gd name="connsiteX142" fmla="*/ 1716905 w 1726430"/>
              <a:gd name="connsiteY142" fmla="*/ 1196368 h 2729893"/>
              <a:gd name="connsiteX143" fmla="*/ 1678805 w 1726430"/>
              <a:gd name="connsiteY143" fmla="*/ 1158268 h 2729893"/>
              <a:gd name="connsiteX144" fmla="*/ 1664518 w 1726430"/>
              <a:gd name="connsiteY144" fmla="*/ 1143981 h 2729893"/>
              <a:gd name="connsiteX145" fmla="*/ 1650230 w 1726430"/>
              <a:gd name="connsiteY145" fmla="*/ 1129693 h 2729893"/>
              <a:gd name="connsiteX146" fmla="*/ 1631180 w 1726430"/>
              <a:gd name="connsiteY146" fmla="*/ 1120168 h 2729893"/>
              <a:gd name="connsiteX147" fmla="*/ 1612130 w 1726430"/>
              <a:gd name="connsiteY147" fmla="*/ 1101118 h 2729893"/>
              <a:gd name="connsiteX148" fmla="*/ 1597843 w 1726430"/>
              <a:gd name="connsiteY148" fmla="*/ 1096356 h 2729893"/>
              <a:gd name="connsiteX149" fmla="*/ 1578793 w 1726430"/>
              <a:gd name="connsiteY149" fmla="*/ 1086831 h 2729893"/>
              <a:gd name="connsiteX150" fmla="*/ 1545455 w 1726430"/>
              <a:gd name="connsiteY150" fmla="*/ 1077306 h 2729893"/>
              <a:gd name="connsiteX151" fmla="*/ 1526405 w 1726430"/>
              <a:gd name="connsiteY151" fmla="*/ 1067781 h 2729893"/>
              <a:gd name="connsiteX152" fmla="*/ 1497830 w 1726430"/>
              <a:gd name="connsiteY152" fmla="*/ 1063018 h 2729893"/>
              <a:gd name="connsiteX153" fmla="*/ 1478780 w 1726430"/>
              <a:gd name="connsiteY153" fmla="*/ 1029681 h 2729893"/>
              <a:gd name="connsiteX154" fmla="*/ 1464493 w 1726430"/>
              <a:gd name="connsiteY154" fmla="*/ 986818 h 2729893"/>
              <a:gd name="connsiteX155" fmla="*/ 1454968 w 1726430"/>
              <a:gd name="connsiteY155" fmla="*/ 967768 h 2729893"/>
              <a:gd name="connsiteX156" fmla="*/ 1450205 w 1726430"/>
              <a:gd name="connsiteY156" fmla="*/ 953481 h 2729893"/>
              <a:gd name="connsiteX157" fmla="*/ 1440680 w 1726430"/>
              <a:gd name="connsiteY157" fmla="*/ 929668 h 2729893"/>
              <a:gd name="connsiteX158" fmla="*/ 1450205 w 1726430"/>
              <a:gd name="connsiteY158" fmla="*/ 867756 h 2729893"/>
              <a:gd name="connsiteX159" fmla="*/ 1459730 w 1726430"/>
              <a:gd name="connsiteY159" fmla="*/ 853468 h 2729893"/>
              <a:gd name="connsiteX160" fmla="*/ 1464493 w 1726430"/>
              <a:gd name="connsiteY160" fmla="*/ 839181 h 2729893"/>
              <a:gd name="connsiteX161" fmla="*/ 1497830 w 1726430"/>
              <a:gd name="connsiteY161" fmla="*/ 786793 h 2729893"/>
              <a:gd name="connsiteX162" fmla="*/ 1516880 w 1726430"/>
              <a:gd name="connsiteY162" fmla="*/ 739168 h 2729893"/>
              <a:gd name="connsiteX163" fmla="*/ 1526405 w 1726430"/>
              <a:gd name="connsiteY163" fmla="*/ 715356 h 2729893"/>
              <a:gd name="connsiteX164" fmla="*/ 1540693 w 1726430"/>
              <a:gd name="connsiteY164" fmla="*/ 701068 h 2729893"/>
              <a:gd name="connsiteX165" fmla="*/ 1559743 w 1726430"/>
              <a:gd name="connsiteY165" fmla="*/ 686781 h 2729893"/>
              <a:gd name="connsiteX166" fmla="*/ 1588318 w 1726430"/>
              <a:gd name="connsiteY166" fmla="*/ 643918 h 2729893"/>
              <a:gd name="connsiteX167" fmla="*/ 1597843 w 1726430"/>
              <a:gd name="connsiteY167" fmla="*/ 615343 h 2729893"/>
              <a:gd name="connsiteX168" fmla="*/ 1616893 w 1726430"/>
              <a:gd name="connsiteY168" fmla="*/ 586768 h 2729893"/>
              <a:gd name="connsiteX169" fmla="*/ 1612130 w 1726430"/>
              <a:gd name="connsiteY169" fmla="*/ 491518 h 2729893"/>
              <a:gd name="connsiteX170" fmla="*/ 1583555 w 1726430"/>
              <a:gd name="connsiteY170" fmla="*/ 467706 h 2729893"/>
              <a:gd name="connsiteX171" fmla="*/ 1569268 w 1726430"/>
              <a:gd name="connsiteY171" fmla="*/ 462943 h 2729893"/>
              <a:gd name="connsiteX172" fmla="*/ 1535930 w 1726430"/>
              <a:gd name="connsiteY172" fmla="*/ 448656 h 2729893"/>
              <a:gd name="connsiteX173" fmla="*/ 1531168 w 1726430"/>
              <a:gd name="connsiteY173" fmla="*/ 429606 h 2729893"/>
              <a:gd name="connsiteX174" fmla="*/ 1526405 w 1726430"/>
              <a:gd name="connsiteY174" fmla="*/ 343881 h 2729893"/>
              <a:gd name="connsiteX175" fmla="*/ 1512118 w 1726430"/>
              <a:gd name="connsiteY175" fmla="*/ 324831 h 2729893"/>
              <a:gd name="connsiteX176" fmla="*/ 1502593 w 1726430"/>
              <a:gd name="connsiteY176" fmla="*/ 310543 h 2729893"/>
              <a:gd name="connsiteX177" fmla="*/ 1483543 w 1726430"/>
              <a:gd name="connsiteY177" fmla="*/ 305781 h 2729893"/>
              <a:gd name="connsiteX178" fmla="*/ 1454968 w 1726430"/>
              <a:gd name="connsiteY178" fmla="*/ 296256 h 2729893"/>
              <a:gd name="connsiteX179" fmla="*/ 1478780 w 1726430"/>
              <a:gd name="connsiteY179" fmla="*/ 272443 h 2729893"/>
              <a:gd name="connsiteX180" fmla="*/ 1497830 w 1726430"/>
              <a:gd name="connsiteY180" fmla="*/ 234343 h 2729893"/>
              <a:gd name="connsiteX181" fmla="*/ 1512118 w 1726430"/>
              <a:gd name="connsiteY181" fmla="*/ 162906 h 2729893"/>
              <a:gd name="connsiteX182" fmla="*/ 1516880 w 1726430"/>
              <a:gd name="connsiteY182" fmla="*/ 139093 h 2729893"/>
              <a:gd name="connsiteX183" fmla="*/ 1521643 w 1726430"/>
              <a:gd name="connsiteY183" fmla="*/ 124806 h 2729893"/>
              <a:gd name="connsiteX184" fmla="*/ 1526405 w 1726430"/>
              <a:gd name="connsiteY184" fmla="*/ 105756 h 2729893"/>
              <a:gd name="connsiteX185" fmla="*/ 1545455 w 1726430"/>
              <a:gd name="connsiteY185" fmla="*/ 77181 h 2729893"/>
              <a:gd name="connsiteX186" fmla="*/ 1554980 w 1726430"/>
              <a:gd name="connsiteY186" fmla="*/ 62893 h 2729893"/>
              <a:gd name="connsiteX187" fmla="*/ 1535930 w 1726430"/>
              <a:gd name="connsiteY187" fmla="*/ 20031 h 2729893"/>
              <a:gd name="connsiteX0" fmla="*/ 1535930 w 1726430"/>
              <a:gd name="connsiteY0" fmla="*/ 20031 h 2729893"/>
              <a:gd name="connsiteX1" fmla="*/ 1483543 w 1726430"/>
              <a:gd name="connsiteY1" fmla="*/ 8125 h 2729893"/>
              <a:gd name="connsiteX2" fmla="*/ 1443061 w 1726430"/>
              <a:gd name="connsiteY2" fmla="*/ 3361 h 2729893"/>
              <a:gd name="connsiteX3" fmla="*/ 1335905 w 1726430"/>
              <a:gd name="connsiteY3" fmla="*/ 67656 h 2729893"/>
              <a:gd name="connsiteX4" fmla="*/ 1285899 w 1726430"/>
              <a:gd name="connsiteY4" fmla="*/ 122425 h 2729893"/>
              <a:gd name="connsiteX5" fmla="*/ 1219224 w 1726430"/>
              <a:gd name="connsiteY5" fmla="*/ 124805 h 2729893"/>
              <a:gd name="connsiteX6" fmla="*/ 1200174 w 1726430"/>
              <a:gd name="connsiteY6" fmla="*/ 146238 h 2729893"/>
              <a:gd name="connsiteX7" fmla="*/ 1135880 w 1726430"/>
              <a:gd name="connsiteY7" fmla="*/ 165288 h 2729893"/>
              <a:gd name="connsiteX8" fmla="*/ 1083493 w 1726430"/>
              <a:gd name="connsiteY8" fmla="*/ 243868 h 2729893"/>
              <a:gd name="connsiteX9" fmla="*/ 1057299 w 1726430"/>
              <a:gd name="connsiteY9" fmla="*/ 296256 h 2729893"/>
              <a:gd name="connsiteX10" fmla="*/ 964430 w 1726430"/>
              <a:gd name="connsiteY10" fmla="*/ 267681 h 2729893"/>
              <a:gd name="connsiteX11" fmla="*/ 907280 w 1726430"/>
              <a:gd name="connsiteY11" fmla="*/ 310543 h 2729893"/>
              <a:gd name="connsiteX12" fmla="*/ 883468 w 1726430"/>
              <a:gd name="connsiteY12" fmla="*/ 405793 h 2729893"/>
              <a:gd name="connsiteX13" fmla="*/ 852511 w 1726430"/>
              <a:gd name="connsiteY13" fmla="*/ 489137 h 2729893"/>
              <a:gd name="connsiteX14" fmla="*/ 766787 w 1726430"/>
              <a:gd name="connsiteY14" fmla="*/ 470086 h 2729893"/>
              <a:gd name="connsiteX15" fmla="*/ 714399 w 1726430"/>
              <a:gd name="connsiteY15" fmla="*/ 484375 h 2729893"/>
              <a:gd name="connsiteX16" fmla="*/ 678680 w 1726430"/>
              <a:gd name="connsiteY16" fmla="*/ 524857 h 2729893"/>
              <a:gd name="connsiteX17" fmla="*/ 631055 w 1726430"/>
              <a:gd name="connsiteY17" fmla="*/ 529619 h 2729893"/>
              <a:gd name="connsiteX18" fmla="*/ 628673 w 1726430"/>
              <a:gd name="connsiteY18" fmla="*/ 562956 h 2729893"/>
              <a:gd name="connsiteX19" fmla="*/ 592955 w 1726430"/>
              <a:gd name="connsiteY19" fmla="*/ 577244 h 2729893"/>
              <a:gd name="connsiteX20" fmla="*/ 578668 w 1726430"/>
              <a:gd name="connsiteY20" fmla="*/ 624868 h 2729893"/>
              <a:gd name="connsiteX21" fmla="*/ 561999 w 1726430"/>
              <a:gd name="connsiteY21" fmla="*/ 667731 h 2729893"/>
              <a:gd name="connsiteX22" fmla="*/ 511993 w 1726430"/>
              <a:gd name="connsiteY22" fmla="*/ 686781 h 2729893"/>
              <a:gd name="connsiteX23" fmla="*/ 533424 w 1726430"/>
              <a:gd name="connsiteY23" fmla="*/ 729643 h 2729893"/>
              <a:gd name="connsiteX24" fmla="*/ 569143 w 1726430"/>
              <a:gd name="connsiteY24" fmla="*/ 751075 h 2729893"/>
              <a:gd name="connsiteX25" fmla="*/ 592955 w 1726430"/>
              <a:gd name="connsiteY25" fmla="*/ 746313 h 2729893"/>
              <a:gd name="connsiteX26" fmla="*/ 614386 w 1726430"/>
              <a:gd name="connsiteY26" fmla="*/ 782031 h 2729893"/>
              <a:gd name="connsiteX27" fmla="*/ 602480 w 1726430"/>
              <a:gd name="connsiteY27" fmla="*/ 839181 h 2729893"/>
              <a:gd name="connsiteX28" fmla="*/ 633437 w 1726430"/>
              <a:gd name="connsiteY28" fmla="*/ 874900 h 2729893"/>
              <a:gd name="connsiteX29" fmla="*/ 585811 w 1726430"/>
              <a:gd name="connsiteY29" fmla="*/ 901094 h 2729893"/>
              <a:gd name="connsiteX30" fmla="*/ 564380 w 1726430"/>
              <a:gd name="connsiteY30" fmla="*/ 889186 h 2729893"/>
              <a:gd name="connsiteX31" fmla="*/ 564380 w 1726430"/>
              <a:gd name="connsiteY31" fmla="*/ 958243 h 2729893"/>
              <a:gd name="connsiteX32" fmla="*/ 507230 w 1726430"/>
              <a:gd name="connsiteY32" fmla="*/ 1005868 h 2729893"/>
              <a:gd name="connsiteX33" fmla="*/ 473893 w 1726430"/>
              <a:gd name="connsiteY33" fmla="*/ 986818 h 2729893"/>
              <a:gd name="connsiteX34" fmla="*/ 459605 w 1726430"/>
              <a:gd name="connsiteY34" fmla="*/ 1015393 h 2729893"/>
              <a:gd name="connsiteX35" fmla="*/ 485799 w 1726430"/>
              <a:gd name="connsiteY35" fmla="*/ 1053492 h 2729893"/>
              <a:gd name="connsiteX36" fmla="*/ 488180 w 1726430"/>
              <a:gd name="connsiteY36" fmla="*/ 1155887 h 2729893"/>
              <a:gd name="connsiteX37" fmla="*/ 450080 w 1726430"/>
              <a:gd name="connsiteY37" fmla="*/ 1215418 h 2729893"/>
              <a:gd name="connsiteX38" fmla="*/ 397692 w 1726430"/>
              <a:gd name="connsiteY38" fmla="*/ 1205893 h 2729893"/>
              <a:gd name="connsiteX39" fmla="*/ 383405 w 1726430"/>
              <a:gd name="connsiteY39" fmla="*/ 1258281 h 2729893"/>
              <a:gd name="connsiteX40" fmla="*/ 364356 w 1726430"/>
              <a:gd name="connsiteY40" fmla="*/ 1341624 h 2729893"/>
              <a:gd name="connsiteX41" fmla="*/ 288155 w 1726430"/>
              <a:gd name="connsiteY41" fmla="*/ 1401156 h 2729893"/>
              <a:gd name="connsiteX42" fmla="*/ 240530 w 1726430"/>
              <a:gd name="connsiteY42" fmla="*/ 1453543 h 2729893"/>
              <a:gd name="connsiteX43" fmla="*/ 207193 w 1726430"/>
              <a:gd name="connsiteY43" fmla="*/ 1496406 h 2729893"/>
              <a:gd name="connsiteX44" fmla="*/ 173855 w 1726430"/>
              <a:gd name="connsiteY44" fmla="*/ 1536886 h 2729893"/>
              <a:gd name="connsiteX45" fmla="*/ 109562 w 1726430"/>
              <a:gd name="connsiteY45" fmla="*/ 1591655 h 2729893"/>
              <a:gd name="connsiteX46" fmla="*/ 107180 w 1726430"/>
              <a:gd name="connsiteY46" fmla="*/ 1636899 h 2729893"/>
              <a:gd name="connsiteX47" fmla="*/ 69080 w 1726430"/>
              <a:gd name="connsiteY47" fmla="*/ 1677381 h 2729893"/>
              <a:gd name="connsiteX48" fmla="*/ 42887 w 1726430"/>
              <a:gd name="connsiteY48" fmla="*/ 1720243 h 2729893"/>
              <a:gd name="connsiteX49" fmla="*/ 33361 w 1726430"/>
              <a:gd name="connsiteY49" fmla="*/ 1763107 h 2729893"/>
              <a:gd name="connsiteX50" fmla="*/ 57174 w 1726430"/>
              <a:gd name="connsiteY50" fmla="*/ 1836925 h 2729893"/>
              <a:gd name="connsiteX51" fmla="*/ 35743 w 1726430"/>
              <a:gd name="connsiteY51" fmla="*/ 1894075 h 2729893"/>
              <a:gd name="connsiteX52" fmla="*/ 59555 w 1726430"/>
              <a:gd name="connsiteY52" fmla="*/ 1967893 h 2729893"/>
              <a:gd name="connsiteX53" fmla="*/ 24 w 1726430"/>
              <a:gd name="connsiteY53" fmla="*/ 1979799 h 2729893"/>
              <a:gd name="connsiteX54" fmla="*/ 57174 w 1726430"/>
              <a:gd name="connsiteY54" fmla="*/ 2282219 h 2729893"/>
              <a:gd name="connsiteX55" fmla="*/ 135755 w 1726430"/>
              <a:gd name="connsiteY55" fmla="*/ 2398899 h 2729893"/>
              <a:gd name="connsiteX56" fmla="*/ 173855 w 1726430"/>
              <a:gd name="connsiteY56" fmla="*/ 2448906 h 2729893"/>
              <a:gd name="connsiteX57" fmla="*/ 202430 w 1726430"/>
              <a:gd name="connsiteY57" fmla="*/ 2501293 h 2729893"/>
              <a:gd name="connsiteX58" fmla="*/ 231005 w 1726430"/>
              <a:gd name="connsiteY58" fmla="*/ 2567968 h 2729893"/>
              <a:gd name="connsiteX59" fmla="*/ 235768 w 1726430"/>
              <a:gd name="connsiteY59" fmla="*/ 2582256 h 2729893"/>
              <a:gd name="connsiteX60" fmla="*/ 259580 w 1726430"/>
              <a:gd name="connsiteY60" fmla="*/ 2606068 h 2729893"/>
              <a:gd name="connsiteX61" fmla="*/ 269105 w 1726430"/>
              <a:gd name="connsiteY61" fmla="*/ 2620356 h 2729893"/>
              <a:gd name="connsiteX62" fmla="*/ 297680 w 1726430"/>
              <a:gd name="connsiteY62" fmla="*/ 2625118 h 2729893"/>
              <a:gd name="connsiteX63" fmla="*/ 392930 w 1726430"/>
              <a:gd name="connsiteY63" fmla="*/ 2653693 h 2729893"/>
              <a:gd name="connsiteX64" fmla="*/ 392930 w 1726430"/>
              <a:gd name="connsiteY64" fmla="*/ 2653693 h 2729893"/>
              <a:gd name="connsiteX65" fmla="*/ 450080 w 1726430"/>
              <a:gd name="connsiteY65" fmla="*/ 2672743 h 2729893"/>
              <a:gd name="connsiteX66" fmla="*/ 473893 w 1726430"/>
              <a:gd name="connsiteY66" fmla="*/ 2682268 h 2729893"/>
              <a:gd name="connsiteX67" fmla="*/ 502468 w 1726430"/>
              <a:gd name="connsiteY67" fmla="*/ 2691793 h 2729893"/>
              <a:gd name="connsiteX68" fmla="*/ 550093 w 1726430"/>
              <a:gd name="connsiteY68" fmla="*/ 2701318 h 2729893"/>
              <a:gd name="connsiteX69" fmla="*/ 597718 w 1726430"/>
              <a:gd name="connsiteY69" fmla="*/ 2715606 h 2729893"/>
              <a:gd name="connsiteX70" fmla="*/ 626293 w 1726430"/>
              <a:gd name="connsiteY70" fmla="*/ 2725131 h 2729893"/>
              <a:gd name="connsiteX71" fmla="*/ 640580 w 1726430"/>
              <a:gd name="connsiteY71" fmla="*/ 2729893 h 2729893"/>
              <a:gd name="connsiteX72" fmla="*/ 650105 w 1726430"/>
              <a:gd name="connsiteY72" fmla="*/ 2663218 h 2729893"/>
              <a:gd name="connsiteX73" fmla="*/ 664393 w 1726430"/>
              <a:gd name="connsiteY73" fmla="*/ 2653693 h 2729893"/>
              <a:gd name="connsiteX74" fmla="*/ 692968 w 1726430"/>
              <a:gd name="connsiteY74" fmla="*/ 2644168 h 2729893"/>
              <a:gd name="connsiteX75" fmla="*/ 707255 w 1726430"/>
              <a:gd name="connsiteY75" fmla="*/ 2634643 h 2729893"/>
              <a:gd name="connsiteX76" fmla="*/ 735830 w 1726430"/>
              <a:gd name="connsiteY76" fmla="*/ 2625118 h 2729893"/>
              <a:gd name="connsiteX77" fmla="*/ 769168 w 1726430"/>
              <a:gd name="connsiteY77" fmla="*/ 2610831 h 2729893"/>
              <a:gd name="connsiteX78" fmla="*/ 797743 w 1726430"/>
              <a:gd name="connsiteY78" fmla="*/ 2587018 h 2729893"/>
              <a:gd name="connsiteX79" fmla="*/ 831080 w 1726430"/>
              <a:gd name="connsiteY79" fmla="*/ 2553681 h 2729893"/>
              <a:gd name="connsiteX80" fmla="*/ 892993 w 1726430"/>
              <a:gd name="connsiteY80" fmla="*/ 2534631 h 2729893"/>
              <a:gd name="connsiteX81" fmla="*/ 921568 w 1726430"/>
              <a:gd name="connsiteY81" fmla="*/ 2520343 h 2729893"/>
              <a:gd name="connsiteX82" fmla="*/ 959668 w 1726430"/>
              <a:gd name="connsiteY82" fmla="*/ 2510818 h 2729893"/>
              <a:gd name="connsiteX83" fmla="*/ 973955 w 1726430"/>
              <a:gd name="connsiteY83" fmla="*/ 2506056 h 2729893"/>
              <a:gd name="connsiteX84" fmla="*/ 993005 w 1726430"/>
              <a:gd name="connsiteY84" fmla="*/ 2501293 h 2729893"/>
              <a:gd name="connsiteX85" fmla="*/ 1012055 w 1726430"/>
              <a:gd name="connsiteY85" fmla="*/ 2491768 h 2729893"/>
              <a:gd name="connsiteX86" fmla="*/ 1059680 w 1726430"/>
              <a:gd name="connsiteY86" fmla="*/ 2482243 h 2729893"/>
              <a:gd name="connsiteX87" fmla="*/ 1064443 w 1726430"/>
              <a:gd name="connsiteY87" fmla="*/ 2463193 h 2729893"/>
              <a:gd name="connsiteX88" fmla="*/ 1107305 w 1726430"/>
              <a:gd name="connsiteY88" fmla="*/ 2448906 h 2729893"/>
              <a:gd name="connsiteX89" fmla="*/ 1112068 w 1726430"/>
              <a:gd name="connsiteY89" fmla="*/ 2429856 h 2729893"/>
              <a:gd name="connsiteX90" fmla="*/ 1107305 w 1726430"/>
              <a:gd name="connsiteY90" fmla="*/ 2415568 h 2729893"/>
              <a:gd name="connsiteX91" fmla="*/ 1078730 w 1726430"/>
              <a:gd name="connsiteY91" fmla="*/ 2377468 h 2729893"/>
              <a:gd name="connsiteX92" fmla="*/ 1069205 w 1726430"/>
              <a:gd name="connsiteY92" fmla="*/ 2363181 h 2729893"/>
              <a:gd name="connsiteX93" fmla="*/ 1035868 w 1726430"/>
              <a:gd name="connsiteY93" fmla="*/ 2320318 h 2729893"/>
              <a:gd name="connsiteX94" fmla="*/ 1064443 w 1726430"/>
              <a:gd name="connsiteY94" fmla="*/ 2253643 h 2729893"/>
              <a:gd name="connsiteX95" fmla="*/ 1078730 w 1726430"/>
              <a:gd name="connsiteY95" fmla="*/ 2248881 h 2729893"/>
              <a:gd name="connsiteX96" fmla="*/ 1097780 w 1726430"/>
              <a:gd name="connsiteY96" fmla="*/ 2234593 h 2729893"/>
              <a:gd name="connsiteX97" fmla="*/ 1112068 w 1726430"/>
              <a:gd name="connsiteY97" fmla="*/ 2225068 h 2729893"/>
              <a:gd name="connsiteX98" fmla="*/ 1126355 w 1726430"/>
              <a:gd name="connsiteY98" fmla="*/ 2210781 h 2729893"/>
              <a:gd name="connsiteX99" fmla="*/ 1135880 w 1726430"/>
              <a:gd name="connsiteY99" fmla="*/ 2186968 h 2729893"/>
              <a:gd name="connsiteX100" fmla="*/ 1154930 w 1726430"/>
              <a:gd name="connsiteY100" fmla="*/ 2158393 h 2729893"/>
              <a:gd name="connsiteX101" fmla="*/ 1173980 w 1726430"/>
              <a:gd name="connsiteY101" fmla="*/ 2129818 h 2729893"/>
              <a:gd name="connsiteX102" fmla="*/ 1188268 w 1726430"/>
              <a:gd name="connsiteY102" fmla="*/ 2120293 h 2729893"/>
              <a:gd name="connsiteX103" fmla="*/ 1307330 w 1726430"/>
              <a:gd name="connsiteY103" fmla="*/ 2110768 h 2729893"/>
              <a:gd name="connsiteX104" fmla="*/ 1321618 w 1726430"/>
              <a:gd name="connsiteY104" fmla="*/ 2091718 h 2729893"/>
              <a:gd name="connsiteX105" fmla="*/ 1331143 w 1726430"/>
              <a:gd name="connsiteY105" fmla="*/ 2063143 h 2729893"/>
              <a:gd name="connsiteX106" fmla="*/ 1354955 w 1726430"/>
              <a:gd name="connsiteY106" fmla="*/ 2053618 h 2729893"/>
              <a:gd name="connsiteX107" fmla="*/ 1402580 w 1726430"/>
              <a:gd name="connsiteY107" fmla="*/ 2044093 h 2729893"/>
              <a:gd name="connsiteX108" fmla="*/ 1393055 w 1726430"/>
              <a:gd name="connsiteY108" fmla="*/ 2020281 h 2729893"/>
              <a:gd name="connsiteX109" fmla="*/ 1416868 w 1726430"/>
              <a:gd name="connsiteY109" fmla="*/ 2015518 h 2729893"/>
              <a:gd name="connsiteX110" fmla="*/ 1474018 w 1726430"/>
              <a:gd name="connsiteY110" fmla="*/ 2001231 h 2729893"/>
              <a:gd name="connsiteX111" fmla="*/ 1488305 w 1726430"/>
              <a:gd name="connsiteY111" fmla="*/ 1996468 h 2729893"/>
              <a:gd name="connsiteX112" fmla="*/ 1526405 w 1726430"/>
              <a:gd name="connsiteY112" fmla="*/ 1991706 h 2729893"/>
              <a:gd name="connsiteX113" fmla="*/ 1540693 w 1726430"/>
              <a:gd name="connsiteY113" fmla="*/ 1967893 h 2729893"/>
              <a:gd name="connsiteX114" fmla="*/ 1550218 w 1726430"/>
              <a:gd name="connsiteY114" fmla="*/ 1915506 h 2729893"/>
              <a:gd name="connsiteX115" fmla="*/ 1593080 w 1726430"/>
              <a:gd name="connsiteY115" fmla="*/ 1905981 h 2729893"/>
              <a:gd name="connsiteX116" fmla="*/ 1602605 w 1726430"/>
              <a:gd name="connsiteY116" fmla="*/ 1891693 h 2729893"/>
              <a:gd name="connsiteX117" fmla="*/ 1607368 w 1726430"/>
              <a:gd name="connsiteY117" fmla="*/ 1877406 h 2729893"/>
              <a:gd name="connsiteX118" fmla="*/ 1626418 w 1726430"/>
              <a:gd name="connsiteY118" fmla="*/ 1863118 h 2729893"/>
              <a:gd name="connsiteX119" fmla="*/ 1654993 w 1726430"/>
              <a:gd name="connsiteY119" fmla="*/ 1834543 h 2729893"/>
              <a:gd name="connsiteX120" fmla="*/ 1645468 w 1726430"/>
              <a:gd name="connsiteY120" fmla="*/ 1791681 h 2729893"/>
              <a:gd name="connsiteX121" fmla="*/ 1621655 w 1726430"/>
              <a:gd name="connsiteY121" fmla="*/ 1763106 h 2729893"/>
              <a:gd name="connsiteX122" fmla="*/ 1578793 w 1726430"/>
              <a:gd name="connsiteY122" fmla="*/ 1715481 h 2729893"/>
              <a:gd name="connsiteX123" fmla="*/ 1559743 w 1726430"/>
              <a:gd name="connsiteY123" fmla="*/ 1710718 h 2729893"/>
              <a:gd name="connsiteX124" fmla="*/ 1545455 w 1726430"/>
              <a:gd name="connsiteY124" fmla="*/ 1677381 h 2729893"/>
              <a:gd name="connsiteX125" fmla="*/ 1583555 w 1726430"/>
              <a:gd name="connsiteY125" fmla="*/ 1653568 h 2729893"/>
              <a:gd name="connsiteX126" fmla="*/ 1616893 w 1726430"/>
              <a:gd name="connsiteY126" fmla="*/ 1639281 h 2729893"/>
              <a:gd name="connsiteX127" fmla="*/ 1650230 w 1726430"/>
              <a:gd name="connsiteY127" fmla="*/ 1629756 h 2729893"/>
              <a:gd name="connsiteX128" fmla="*/ 1678805 w 1726430"/>
              <a:gd name="connsiteY128" fmla="*/ 1620231 h 2729893"/>
              <a:gd name="connsiteX129" fmla="*/ 1693093 w 1726430"/>
              <a:gd name="connsiteY129" fmla="*/ 1601181 h 2729893"/>
              <a:gd name="connsiteX130" fmla="*/ 1702618 w 1726430"/>
              <a:gd name="connsiteY130" fmla="*/ 1586893 h 2729893"/>
              <a:gd name="connsiteX131" fmla="*/ 1697855 w 1726430"/>
              <a:gd name="connsiteY131" fmla="*/ 1544031 h 2729893"/>
              <a:gd name="connsiteX132" fmla="*/ 1683568 w 1726430"/>
              <a:gd name="connsiteY132" fmla="*/ 1524981 h 2729893"/>
              <a:gd name="connsiteX133" fmla="*/ 1678805 w 1726430"/>
              <a:gd name="connsiteY133" fmla="*/ 1505931 h 2729893"/>
              <a:gd name="connsiteX134" fmla="*/ 1669280 w 1726430"/>
              <a:gd name="connsiteY134" fmla="*/ 1477356 h 2729893"/>
              <a:gd name="connsiteX135" fmla="*/ 1674043 w 1726430"/>
              <a:gd name="connsiteY135" fmla="*/ 1410681 h 2729893"/>
              <a:gd name="connsiteX136" fmla="*/ 1678805 w 1726430"/>
              <a:gd name="connsiteY136" fmla="*/ 1372581 h 2729893"/>
              <a:gd name="connsiteX137" fmla="*/ 1697855 w 1726430"/>
              <a:gd name="connsiteY137" fmla="*/ 1353531 h 2729893"/>
              <a:gd name="connsiteX138" fmla="*/ 1707380 w 1726430"/>
              <a:gd name="connsiteY138" fmla="*/ 1329718 h 2729893"/>
              <a:gd name="connsiteX139" fmla="*/ 1712143 w 1726430"/>
              <a:gd name="connsiteY139" fmla="*/ 1315431 h 2729893"/>
              <a:gd name="connsiteX140" fmla="*/ 1726430 w 1726430"/>
              <a:gd name="connsiteY140" fmla="*/ 1286856 h 2729893"/>
              <a:gd name="connsiteX141" fmla="*/ 1716905 w 1726430"/>
              <a:gd name="connsiteY141" fmla="*/ 1196368 h 2729893"/>
              <a:gd name="connsiteX142" fmla="*/ 1678805 w 1726430"/>
              <a:gd name="connsiteY142" fmla="*/ 1158268 h 2729893"/>
              <a:gd name="connsiteX143" fmla="*/ 1664518 w 1726430"/>
              <a:gd name="connsiteY143" fmla="*/ 1143981 h 2729893"/>
              <a:gd name="connsiteX144" fmla="*/ 1650230 w 1726430"/>
              <a:gd name="connsiteY144" fmla="*/ 1129693 h 2729893"/>
              <a:gd name="connsiteX145" fmla="*/ 1631180 w 1726430"/>
              <a:gd name="connsiteY145" fmla="*/ 1120168 h 2729893"/>
              <a:gd name="connsiteX146" fmla="*/ 1612130 w 1726430"/>
              <a:gd name="connsiteY146" fmla="*/ 1101118 h 2729893"/>
              <a:gd name="connsiteX147" fmla="*/ 1597843 w 1726430"/>
              <a:gd name="connsiteY147" fmla="*/ 1096356 h 2729893"/>
              <a:gd name="connsiteX148" fmla="*/ 1578793 w 1726430"/>
              <a:gd name="connsiteY148" fmla="*/ 1086831 h 2729893"/>
              <a:gd name="connsiteX149" fmla="*/ 1545455 w 1726430"/>
              <a:gd name="connsiteY149" fmla="*/ 1077306 h 2729893"/>
              <a:gd name="connsiteX150" fmla="*/ 1526405 w 1726430"/>
              <a:gd name="connsiteY150" fmla="*/ 1067781 h 2729893"/>
              <a:gd name="connsiteX151" fmla="*/ 1497830 w 1726430"/>
              <a:gd name="connsiteY151" fmla="*/ 1063018 h 2729893"/>
              <a:gd name="connsiteX152" fmla="*/ 1478780 w 1726430"/>
              <a:gd name="connsiteY152" fmla="*/ 1029681 h 2729893"/>
              <a:gd name="connsiteX153" fmla="*/ 1464493 w 1726430"/>
              <a:gd name="connsiteY153" fmla="*/ 986818 h 2729893"/>
              <a:gd name="connsiteX154" fmla="*/ 1454968 w 1726430"/>
              <a:gd name="connsiteY154" fmla="*/ 967768 h 2729893"/>
              <a:gd name="connsiteX155" fmla="*/ 1450205 w 1726430"/>
              <a:gd name="connsiteY155" fmla="*/ 953481 h 2729893"/>
              <a:gd name="connsiteX156" fmla="*/ 1440680 w 1726430"/>
              <a:gd name="connsiteY156" fmla="*/ 929668 h 2729893"/>
              <a:gd name="connsiteX157" fmla="*/ 1450205 w 1726430"/>
              <a:gd name="connsiteY157" fmla="*/ 867756 h 2729893"/>
              <a:gd name="connsiteX158" fmla="*/ 1459730 w 1726430"/>
              <a:gd name="connsiteY158" fmla="*/ 853468 h 2729893"/>
              <a:gd name="connsiteX159" fmla="*/ 1464493 w 1726430"/>
              <a:gd name="connsiteY159" fmla="*/ 839181 h 2729893"/>
              <a:gd name="connsiteX160" fmla="*/ 1497830 w 1726430"/>
              <a:gd name="connsiteY160" fmla="*/ 786793 h 2729893"/>
              <a:gd name="connsiteX161" fmla="*/ 1516880 w 1726430"/>
              <a:gd name="connsiteY161" fmla="*/ 739168 h 2729893"/>
              <a:gd name="connsiteX162" fmla="*/ 1526405 w 1726430"/>
              <a:gd name="connsiteY162" fmla="*/ 715356 h 2729893"/>
              <a:gd name="connsiteX163" fmla="*/ 1540693 w 1726430"/>
              <a:gd name="connsiteY163" fmla="*/ 701068 h 2729893"/>
              <a:gd name="connsiteX164" fmla="*/ 1559743 w 1726430"/>
              <a:gd name="connsiteY164" fmla="*/ 686781 h 2729893"/>
              <a:gd name="connsiteX165" fmla="*/ 1588318 w 1726430"/>
              <a:gd name="connsiteY165" fmla="*/ 643918 h 2729893"/>
              <a:gd name="connsiteX166" fmla="*/ 1597843 w 1726430"/>
              <a:gd name="connsiteY166" fmla="*/ 615343 h 2729893"/>
              <a:gd name="connsiteX167" fmla="*/ 1616893 w 1726430"/>
              <a:gd name="connsiteY167" fmla="*/ 586768 h 2729893"/>
              <a:gd name="connsiteX168" fmla="*/ 1612130 w 1726430"/>
              <a:gd name="connsiteY168" fmla="*/ 491518 h 2729893"/>
              <a:gd name="connsiteX169" fmla="*/ 1583555 w 1726430"/>
              <a:gd name="connsiteY169" fmla="*/ 467706 h 2729893"/>
              <a:gd name="connsiteX170" fmla="*/ 1569268 w 1726430"/>
              <a:gd name="connsiteY170" fmla="*/ 462943 h 2729893"/>
              <a:gd name="connsiteX171" fmla="*/ 1535930 w 1726430"/>
              <a:gd name="connsiteY171" fmla="*/ 448656 h 2729893"/>
              <a:gd name="connsiteX172" fmla="*/ 1531168 w 1726430"/>
              <a:gd name="connsiteY172" fmla="*/ 429606 h 2729893"/>
              <a:gd name="connsiteX173" fmla="*/ 1526405 w 1726430"/>
              <a:gd name="connsiteY173" fmla="*/ 343881 h 2729893"/>
              <a:gd name="connsiteX174" fmla="*/ 1512118 w 1726430"/>
              <a:gd name="connsiteY174" fmla="*/ 324831 h 2729893"/>
              <a:gd name="connsiteX175" fmla="*/ 1502593 w 1726430"/>
              <a:gd name="connsiteY175" fmla="*/ 310543 h 2729893"/>
              <a:gd name="connsiteX176" fmla="*/ 1483543 w 1726430"/>
              <a:gd name="connsiteY176" fmla="*/ 305781 h 2729893"/>
              <a:gd name="connsiteX177" fmla="*/ 1454968 w 1726430"/>
              <a:gd name="connsiteY177" fmla="*/ 296256 h 2729893"/>
              <a:gd name="connsiteX178" fmla="*/ 1478780 w 1726430"/>
              <a:gd name="connsiteY178" fmla="*/ 272443 h 2729893"/>
              <a:gd name="connsiteX179" fmla="*/ 1497830 w 1726430"/>
              <a:gd name="connsiteY179" fmla="*/ 234343 h 2729893"/>
              <a:gd name="connsiteX180" fmla="*/ 1512118 w 1726430"/>
              <a:gd name="connsiteY180" fmla="*/ 162906 h 2729893"/>
              <a:gd name="connsiteX181" fmla="*/ 1516880 w 1726430"/>
              <a:gd name="connsiteY181" fmla="*/ 139093 h 2729893"/>
              <a:gd name="connsiteX182" fmla="*/ 1521643 w 1726430"/>
              <a:gd name="connsiteY182" fmla="*/ 124806 h 2729893"/>
              <a:gd name="connsiteX183" fmla="*/ 1526405 w 1726430"/>
              <a:gd name="connsiteY183" fmla="*/ 105756 h 2729893"/>
              <a:gd name="connsiteX184" fmla="*/ 1545455 w 1726430"/>
              <a:gd name="connsiteY184" fmla="*/ 77181 h 2729893"/>
              <a:gd name="connsiteX185" fmla="*/ 1554980 w 1726430"/>
              <a:gd name="connsiteY185" fmla="*/ 62893 h 2729893"/>
              <a:gd name="connsiteX186" fmla="*/ 1535930 w 1726430"/>
              <a:gd name="connsiteY186" fmla="*/ 20031 h 2729893"/>
              <a:gd name="connsiteX0" fmla="*/ 1535930 w 1726430"/>
              <a:gd name="connsiteY0" fmla="*/ 20031 h 2729893"/>
              <a:gd name="connsiteX1" fmla="*/ 1483543 w 1726430"/>
              <a:gd name="connsiteY1" fmla="*/ 8125 h 2729893"/>
              <a:gd name="connsiteX2" fmla="*/ 1443061 w 1726430"/>
              <a:gd name="connsiteY2" fmla="*/ 3361 h 2729893"/>
              <a:gd name="connsiteX3" fmla="*/ 1335905 w 1726430"/>
              <a:gd name="connsiteY3" fmla="*/ 67656 h 2729893"/>
              <a:gd name="connsiteX4" fmla="*/ 1285899 w 1726430"/>
              <a:gd name="connsiteY4" fmla="*/ 122425 h 2729893"/>
              <a:gd name="connsiteX5" fmla="*/ 1219224 w 1726430"/>
              <a:gd name="connsiteY5" fmla="*/ 124805 h 2729893"/>
              <a:gd name="connsiteX6" fmla="*/ 1200174 w 1726430"/>
              <a:gd name="connsiteY6" fmla="*/ 146238 h 2729893"/>
              <a:gd name="connsiteX7" fmla="*/ 1135880 w 1726430"/>
              <a:gd name="connsiteY7" fmla="*/ 165288 h 2729893"/>
              <a:gd name="connsiteX8" fmla="*/ 1083493 w 1726430"/>
              <a:gd name="connsiteY8" fmla="*/ 243868 h 2729893"/>
              <a:gd name="connsiteX9" fmla="*/ 1057299 w 1726430"/>
              <a:gd name="connsiteY9" fmla="*/ 296256 h 2729893"/>
              <a:gd name="connsiteX10" fmla="*/ 964430 w 1726430"/>
              <a:gd name="connsiteY10" fmla="*/ 267681 h 2729893"/>
              <a:gd name="connsiteX11" fmla="*/ 907280 w 1726430"/>
              <a:gd name="connsiteY11" fmla="*/ 310543 h 2729893"/>
              <a:gd name="connsiteX12" fmla="*/ 883468 w 1726430"/>
              <a:gd name="connsiteY12" fmla="*/ 405793 h 2729893"/>
              <a:gd name="connsiteX13" fmla="*/ 852511 w 1726430"/>
              <a:gd name="connsiteY13" fmla="*/ 489137 h 2729893"/>
              <a:gd name="connsiteX14" fmla="*/ 766787 w 1726430"/>
              <a:gd name="connsiteY14" fmla="*/ 470086 h 2729893"/>
              <a:gd name="connsiteX15" fmla="*/ 714399 w 1726430"/>
              <a:gd name="connsiteY15" fmla="*/ 484375 h 2729893"/>
              <a:gd name="connsiteX16" fmla="*/ 678680 w 1726430"/>
              <a:gd name="connsiteY16" fmla="*/ 524857 h 2729893"/>
              <a:gd name="connsiteX17" fmla="*/ 631055 w 1726430"/>
              <a:gd name="connsiteY17" fmla="*/ 529619 h 2729893"/>
              <a:gd name="connsiteX18" fmla="*/ 628673 w 1726430"/>
              <a:gd name="connsiteY18" fmla="*/ 562956 h 2729893"/>
              <a:gd name="connsiteX19" fmla="*/ 592955 w 1726430"/>
              <a:gd name="connsiteY19" fmla="*/ 577244 h 2729893"/>
              <a:gd name="connsiteX20" fmla="*/ 578668 w 1726430"/>
              <a:gd name="connsiteY20" fmla="*/ 624868 h 2729893"/>
              <a:gd name="connsiteX21" fmla="*/ 561999 w 1726430"/>
              <a:gd name="connsiteY21" fmla="*/ 667731 h 2729893"/>
              <a:gd name="connsiteX22" fmla="*/ 511993 w 1726430"/>
              <a:gd name="connsiteY22" fmla="*/ 686781 h 2729893"/>
              <a:gd name="connsiteX23" fmla="*/ 533424 w 1726430"/>
              <a:gd name="connsiteY23" fmla="*/ 729643 h 2729893"/>
              <a:gd name="connsiteX24" fmla="*/ 569143 w 1726430"/>
              <a:gd name="connsiteY24" fmla="*/ 751075 h 2729893"/>
              <a:gd name="connsiteX25" fmla="*/ 592955 w 1726430"/>
              <a:gd name="connsiteY25" fmla="*/ 746313 h 2729893"/>
              <a:gd name="connsiteX26" fmla="*/ 614386 w 1726430"/>
              <a:gd name="connsiteY26" fmla="*/ 782031 h 2729893"/>
              <a:gd name="connsiteX27" fmla="*/ 602480 w 1726430"/>
              <a:gd name="connsiteY27" fmla="*/ 839181 h 2729893"/>
              <a:gd name="connsiteX28" fmla="*/ 633437 w 1726430"/>
              <a:gd name="connsiteY28" fmla="*/ 874900 h 2729893"/>
              <a:gd name="connsiteX29" fmla="*/ 585811 w 1726430"/>
              <a:gd name="connsiteY29" fmla="*/ 901094 h 2729893"/>
              <a:gd name="connsiteX30" fmla="*/ 564380 w 1726430"/>
              <a:gd name="connsiteY30" fmla="*/ 889186 h 2729893"/>
              <a:gd name="connsiteX31" fmla="*/ 564380 w 1726430"/>
              <a:gd name="connsiteY31" fmla="*/ 958243 h 2729893"/>
              <a:gd name="connsiteX32" fmla="*/ 507230 w 1726430"/>
              <a:gd name="connsiteY32" fmla="*/ 1005868 h 2729893"/>
              <a:gd name="connsiteX33" fmla="*/ 473893 w 1726430"/>
              <a:gd name="connsiteY33" fmla="*/ 986818 h 2729893"/>
              <a:gd name="connsiteX34" fmla="*/ 459605 w 1726430"/>
              <a:gd name="connsiteY34" fmla="*/ 1015393 h 2729893"/>
              <a:gd name="connsiteX35" fmla="*/ 485799 w 1726430"/>
              <a:gd name="connsiteY35" fmla="*/ 1053492 h 2729893"/>
              <a:gd name="connsiteX36" fmla="*/ 488180 w 1726430"/>
              <a:gd name="connsiteY36" fmla="*/ 1155887 h 2729893"/>
              <a:gd name="connsiteX37" fmla="*/ 450080 w 1726430"/>
              <a:gd name="connsiteY37" fmla="*/ 1215418 h 2729893"/>
              <a:gd name="connsiteX38" fmla="*/ 397692 w 1726430"/>
              <a:gd name="connsiteY38" fmla="*/ 1205893 h 2729893"/>
              <a:gd name="connsiteX39" fmla="*/ 383405 w 1726430"/>
              <a:gd name="connsiteY39" fmla="*/ 1258281 h 2729893"/>
              <a:gd name="connsiteX40" fmla="*/ 364356 w 1726430"/>
              <a:gd name="connsiteY40" fmla="*/ 1341624 h 2729893"/>
              <a:gd name="connsiteX41" fmla="*/ 288155 w 1726430"/>
              <a:gd name="connsiteY41" fmla="*/ 1401156 h 2729893"/>
              <a:gd name="connsiteX42" fmla="*/ 240530 w 1726430"/>
              <a:gd name="connsiteY42" fmla="*/ 1453543 h 2729893"/>
              <a:gd name="connsiteX43" fmla="*/ 207193 w 1726430"/>
              <a:gd name="connsiteY43" fmla="*/ 1496406 h 2729893"/>
              <a:gd name="connsiteX44" fmla="*/ 173855 w 1726430"/>
              <a:gd name="connsiteY44" fmla="*/ 1536886 h 2729893"/>
              <a:gd name="connsiteX45" fmla="*/ 109562 w 1726430"/>
              <a:gd name="connsiteY45" fmla="*/ 1591655 h 2729893"/>
              <a:gd name="connsiteX46" fmla="*/ 107180 w 1726430"/>
              <a:gd name="connsiteY46" fmla="*/ 1636899 h 2729893"/>
              <a:gd name="connsiteX47" fmla="*/ 69080 w 1726430"/>
              <a:gd name="connsiteY47" fmla="*/ 1677381 h 2729893"/>
              <a:gd name="connsiteX48" fmla="*/ 42887 w 1726430"/>
              <a:gd name="connsiteY48" fmla="*/ 1720243 h 2729893"/>
              <a:gd name="connsiteX49" fmla="*/ 33361 w 1726430"/>
              <a:gd name="connsiteY49" fmla="*/ 1763107 h 2729893"/>
              <a:gd name="connsiteX50" fmla="*/ 57174 w 1726430"/>
              <a:gd name="connsiteY50" fmla="*/ 1836925 h 2729893"/>
              <a:gd name="connsiteX51" fmla="*/ 35743 w 1726430"/>
              <a:gd name="connsiteY51" fmla="*/ 1894075 h 2729893"/>
              <a:gd name="connsiteX52" fmla="*/ 59555 w 1726430"/>
              <a:gd name="connsiteY52" fmla="*/ 1967893 h 2729893"/>
              <a:gd name="connsiteX53" fmla="*/ 24 w 1726430"/>
              <a:gd name="connsiteY53" fmla="*/ 1979799 h 2729893"/>
              <a:gd name="connsiteX54" fmla="*/ 57174 w 1726430"/>
              <a:gd name="connsiteY54" fmla="*/ 2282219 h 2729893"/>
              <a:gd name="connsiteX55" fmla="*/ 135755 w 1726430"/>
              <a:gd name="connsiteY55" fmla="*/ 2398899 h 2729893"/>
              <a:gd name="connsiteX56" fmla="*/ 173855 w 1726430"/>
              <a:gd name="connsiteY56" fmla="*/ 2448906 h 2729893"/>
              <a:gd name="connsiteX57" fmla="*/ 202430 w 1726430"/>
              <a:gd name="connsiteY57" fmla="*/ 2501293 h 2729893"/>
              <a:gd name="connsiteX58" fmla="*/ 235768 w 1726430"/>
              <a:gd name="connsiteY58" fmla="*/ 2582256 h 2729893"/>
              <a:gd name="connsiteX59" fmla="*/ 259580 w 1726430"/>
              <a:gd name="connsiteY59" fmla="*/ 2606068 h 2729893"/>
              <a:gd name="connsiteX60" fmla="*/ 269105 w 1726430"/>
              <a:gd name="connsiteY60" fmla="*/ 2620356 h 2729893"/>
              <a:gd name="connsiteX61" fmla="*/ 297680 w 1726430"/>
              <a:gd name="connsiteY61" fmla="*/ 2625118 h 2729893"/>
              <a:gd name="connsiteX62" fmla="*/ 392930 w 1726430"/>
              <a:gd name="connsiteY62" fmla="*/ 2653693 h 2729893"/>
              <a:gd name="connsiteX63" fmla="*/ 392930 w 1726430"/>
              <a:gd name="connsiteY63" fmla="*/ 2653693 h 2729893"/>
              <a:gd name="connsiteX64" fmla="*/ 450080 w 1726430"/>
              <a:gd name="connsiteY64" fmla="*/ 2672743 h 2729893"/>
              <a:gd name="connsiteX65" fmla="*/ 473893 w 1726430"/>
              <a:gd name="connsiteY65" fmla="*/ 2682268 h 2729893"/>
              <a:gd name="connsiteX66" fmla="*/ 502468 w 1726430"/>
              <a:gd name="connsiteY66" fmla="*/ 2691793 h 2729893"/>
              <a:gd name="connsiteX67" fmla="*/ 550093 w 1726430"/>
              <a:gd name="connsiteY67" fmla="*/ 2701318 h 2729893"/>
              <a:gd name="connsiteX68" fmla="*/ 597718 w 1726430"/>
              <a:gd name="connsiteY68" fmla="*/ 2715606 h 2729893"/>
              <a:gd name="connsiteX69" fmla="*/ 626293 w 1726430"/>
              <a:gd name="connsiteY69" fmla="*/ 2725131 h 2729893"/>
              <a:gd name="connsiteX70" fmla="*/ 640580 w 1726430"/>
              <a:gd name="connsiteY70" fmla="*/ 2729893 h 2729893"/>
              <a:gd name="connsiteX71" fmla="*/ 650105 w 1726430"/>
              <a:gd name="connsiteY71" fmla="*/ 2663218 h 2729893"/>
              <a:gd name="connsiteX72" fmla="*/ 664393 w 1726430"/>
              <a:gd name="connsiteY72" fmla="*/ 2653693 h 2729893"/>
              <a:gd name="connsiteX73" fmla="*/ 692968 w 1726430"/>
              <a:gd name="connsiteY73" fmla="*/ 2644168 h 2729893"/>
              <a:gd name="connsiteX74" fmla="*/ 707255 w 1726430"/>
              <a:gd name="connsiteY74" fmla="*/ 2634643 h 2729893"/>
              <a:gd name="connsiteX75" fmla="*/ 735830 w 1726430"/>
              <a:gd name="connsiteY75" fmla="*/ 2625118 h 2729893"/>
              <a:gd name="connsiteX76" fmla="*/ 769168 w 1726430"/>
              <a:gd name="connsiteY76" fmla="*/ 2610831 h 2729893"/>
              <a:gd name="connsiteX77" fmla="*/ 797743 w 1726430"/>
              <a:gd name="connsiteY77" fmla="*/ 2587018 h 2729893"/>
              <a:gd name="connsiteX78" fmla="*/ 831080 w 1726430"/>
              <a:gd name="connsiteY78" fmla="*/ 2553681 h 2729893"/>
              <a:gd name="connsiteX79" fmla="*/ 892993 w 1726430"/>
              <a:gd name="connsiteY79" fmla="*/ 2534631 h 2729893"/>
              <a:gd name="connsiteX80" fmla="*/ 921568 w 1726430"/>
              <a:gd name="connsiteY80" fmla="*/ 2520343 h 2729893"/>
              <a:gd name="connsiteX81" fmla="*/ 959668 w 1726430"/>
              <a:gd name="connsiteY81" fmla="*/ 2510818 h 2729893"/>
              <a:gd name="connsiteX82" fmla="*/ 973955 w 1726430"/>
              <a:gd name="connsiteY82" fmla="*/ 2506056 h 2729893"/>
              <a:gd name="connsiteX83" fmla="*/ 993005 w 1726430"/>
              <a:gd name="connsiteY83" fmla="*/ 2501293 h 2729893"/>
              <a:gd name="connsiteX84" fmla="*/ 1012055 w 1726430"/>
              <a:gd name="connsiteY84" fmla="*/ 2491768 h 2729893"/>
              <a:gd name="connsiteX85" fmla="*/ 1059680 w 1726430"/>
              <a:gd name="connsiteY85" fmla="*/ 2482243 h 2729893"/>
              <a:gd name="connsiteX86" fmla="*/ 1064443 w 1726430"/>
              <a:gd name="connsiteY86" fmla="*/ 2463193 h 2729893"/>
              <a:gd name="connsiteX87" fmla="*/ 1107305 w 1726430"/>
              <a:gd name="connsiteY87" fmla="*/ 2448906 h 2729893"/>
              <a:gd name="connsiteX88" fmla="*/ 1112068 w 1726430"/>
              <a:gd name="connsiteY88" fmla="*/ 2429856 h 2729893"/>
              <a:gd name="connsiteX89" fmla="*/ 1107305 w 1726430"/>
              <a:gd name="connsiteY89" fmla="*/ 2415568 h 2729893"/>
              <a:gd name="connsiteX90" fmla="*/ 1078730 w 1726430"/>
              <a:gd name="connsiteY90" fmla="*/ 2377468 h 2729893"/>
              <a:gd name="connsiteX91" fmla="*/ 1069205 w 1726430"/>
              <a:gd name="connsiteY91" fmla="*/ 2363181 h 2729893"/>
              <a:gd name="connsiteX92" fmla="*/ 1035868 w 1726430"/>
              <a:gd name="connsiteY92" fmla="*/ 2320318 h 2729893"/>
              <a:gd name="connsiteX93" fmla="*/ 1064443 w 1726430"/>
              <a:gd name="connsiteY93" fmla="*/ 2253643 h 2729893"/>
              <a:gd name="connsiteX94" fmla="*/ 1078730 w 1726430"/>
              <a:gd name="connsiteY94" fmla="*/ 2248881 h 2729893"/>
              <a:gd name="connsiteX95" fmla="*/ 1097780 w 1726430"/>
              <a:gd name="connsiteY95" fmla="*/ 2234593 h 2729893"/>
              <a:gd name="connsiteX96" fmla="*/ 1112068 w 1726430"/>
              <a:gd name="connsiteY96" fmla="*/ 2225068 h 2729893"/>
              <a:gd name="connsiteX97" fmla="*/ 1126355 w 1726430"/>
              <a:gd name="connsiteY97" fmla="*/ 2210781 h 2729893"/>
              <a:gd name="connsiteX98" fmla="*/ 1135880 w 1726430"/>
              <a:gd name="connsiteY98" fmla="*/ 2186968 h 2729893"/>
              <a:gd name="connsiteX99" fmla="*/ 1154930 w 1726430"/>
              <a:gd name="connsiteY99" fmla="*/ 2158393 h 2729893"/>
              <a:gd name="connsiteX100" fmla="*/ 1173980 w 1726430"/>
              <a:gd name="connsiteY100" fmla="*/ 2129818 h 2729893"/>
              <a:gd name="connsiteX101" fmla="*/ 1188268 w 1726430"/>
              <a:gd name="connsiteY101" fmla="*/ 2120293 h 2729893"/>
              <a:gd name="connsiteX102" fmla="*/ 1307330 w 1726430"/>
              <a:gd name="connsiteY102" fmla="*/ 2110768 h 2729893"/>
              <a:gd name="connsiteX103" fmla="*/ 1321618 w 1726430"/>
              <a:gd name="connsiteY103" fmla="*/ 2091718 h 2729893"/>
              <a:gd name="connsiteX104" fmla="*/ 1331143 w 1726430"/>
              <a:gd name="connsiteY104" fmla="*/ 2063143 h 2729893"/>
              <a:gd name="connsiteX105" fmla="*/ 1354955 w 1726430"/>
              <a:gd name="connsiteY105" fmla="*/ 2053618 h 2729893"/>
              <a:gd name="connsiteX106" fmla="*/ 1402580 w 1726430"/>
              <a:gd name="connsiteY106" fmla="*/ 2044093 h 2729893"/>
              <a:gd name="connsiteX107" fmla="*/ 1393055 w 1726430"/>
              <a:gd name="connsiteY107" fmla="*/ 2020281 h 2729893"/>
              <a:gd name="connsiteX108" fmla="*/ 1416868 w 1726430"/>
              <a:gd name="connsiteY108" fmla="*/ 2015518 h 2729893"/>
              <a:gd name="connsiteX109" fmla="*/ 1474018 w 1726430"/>
              <a:gd name="connsiteY109" fmla="*/ 2001231 h 2729893"/>
              <a:gd name="connsiteX110" fmla="*/ 1488305 w 1726430"/>
              <a:gd name="connsiteY110" fmla="*/ 1996468 h 2729893"/>
              <a:gd name="connsiteX111" fmla="*/ 1526405 w 1726430"/>
              <a:gd name="connsiteY111" fmla="*/ 1991706 h 2729893"/>
              <a:gd name="connsiteX112" fmla="*/ 1540693 w 1726430"/>
              <a:gd name="connsiteY112" fmla="*/ 1967893 h 2729893"/>
              <a:gd name="connsiteX113" fmla="*/ 1550218 w 1726430"/>
              <a:gd name="connsiteY113" fmla="*/ 1915506 h 2729893"/>
              <a:gd name="connsiteX114" fmla="*/ 1593080 w 1726430"/>
              <a:gd name="connsiteY114" fmla="*/ 1905981 h 2729893"/>
              <a:gd name="connsiteX115" fmla="*/ 1602605 w 1726430"/>
              <a:gd name="connsiteY115" fmla="*/ 1891693 h 2729893"/>
              <a:gd name="connsiteX116" fmla="*/ 1607368 w 1726430"/>
              <a:gd name="connsiteY116" fmla="*/ 1877406 h 2729893"/>
              <a:gd name="connsiteX117" fmla="*/ 1626418 w 1726430"/>
              <a:gd name="connsiteY117" fmla="*/ 1863118 h 2729893"/>
              <a:gd name="connsiteX118" fmla="*/ 1654993 w 1726430"/>
              <a:gd name="connsiteY118" fmla="*/ 1834543 h 2729893"/>
              <a:gd name="connsiteX119" fmla="*/ 1645468 w 1726430"/>
              <a:gd name="connsiteY119" fmla="*/ 1791681 h 2729893"/>
              <a:gd name="connsiteX120" fmla="*/ 1621655 w 1726430"/>
              <a:gd name="connsiteY120" fmla="*/ 1763106 h 2729893"/>
              <a:gd name="connsiteX121" fmla="*/ 1578793 w 1726430"/>
              <a:gd name="connsiteY121" fmla="*/ 1715481 h 2729893"/>
              <a:gd name="connsiteX122" fmla="*/ 1559743 w 1726430"/>
              <a:gd name="connsiteY122" fmla="*/ 1710718 h 2729893"/>
              <a:gd name="connsiteX123" fmla="*/ 1545455 w 1726430"/>
              <a:gd name="connsiteY123" fmla="*/ 1677381 h 2729893"/>
              <a:gd name="connsiteX124" fmla="*/ 1583555 w 1726430"/>
              <a:gd name="connsiteY124" fmla="*/ 1653568 h 2729893"/>
              <a:gd name="connsiteX125" fmla="*/ 1616893 w 1726430"/>
              <a:gd name="connsiteY125" fmla="*/ 1639281 h 2729893"/>
              <a:gd name="connsiteX126" fmla="*/ 1650230 w 1726430"/>
              <a:gd name="connsiteY126" fmla="*/ 1629756 h 2729893"/>
              <a:gd name="connsiteX127" fmla="*/ 1678805 w 1726430"/>
              <a:gd name="connsiteY127" fmla="*/ 1620231 h 2729893"/>
              <a:gd name="connsiteX128" fmla="*/ 1693093 w 1726430"/>
              <a:gd name="connsiteY128" fmla="*/ 1601181 h 2729893"/>
              <a:gd name="connsiteX129" fmla="*/ 1702618 w 1726430"/>
              <a:gd name="connsiteY129" fmla="*/ 1586893 h 2729893"/>
              <a:gd name="connsiteX130" fmla="*/ 1697855 w 1726430"/>
              <a:gd name="connsiteY130" fmla="*/ 1544031 h 2729893"/>
              <a:gd name="connsiteX131" fmla="*/ 1683568 w 1726430"/>
              <a:gd name="connsiteY131" fmla="*/ 1524981 h 2729893"/>
              <a:gd name="connsiteX132" fmla="*/ 1678805 w 1726430"/>
              <a:gd name="connsiteY132" fmla="*/ 1505931 h 2729893"/>
              <a:gd name="connsiteX133" fmla="*/ 1669280 w 1726430"/>
              <a:gd name="connsiteY133" fmla="*/ 1477356 h 2729893"/>
              <a:gd name="connsiteX134" fmla="*/ 1674043 w 1726430"/>
              <a:gd name="connsiteY134" fmla="*/ 1410681 h 2729893"/>
              <a:gd name="connsiteX135" fmla="*/ 1678805 w 1726430"/>
              <a:gd name="connsiteY135" fmla="*/ 1372581 h 2729893"/>
              <a:gd name="connsiteX136" fmla="*/ 1697855 w 1726430"/>
              <a:gd name="connsiteY136" fmla="*/ 1353531 h 2729893"/>
              <a:gd name="connsiteX137" fmla="*/ 1707380 w 1726430"/>
              <a:gd name="connsiteY137" fmla="*/ 1329718 h 2729893"/>
              <a:gd name="connsiteX138" fmla="*/ 1712143 w 1726430"/>
              <a:gd name="connsiteY138" fmla="*/ 1315431 h 2729893"/>
              <a:gd name="connsiteX139" fmla="*/ 1726430 w 1726430"/>
              <a:gd name="connsiteY139" fmla="*/ 1286856 h 2729893"/>
              <a:gd name="connsiteX140" fmla="*/ 1716905 w 1726430"/>
              <a:gd name="connsiteY140" fmla="*/ 1196368 h 2729893"/>
              <a:gd name="connsiteX141" fmla="*/ 1678805 w 1726430"/>
              <a:gd name="connsiteY141" fmla="*/ 1158268 h 2729893"/>
              <a:gd name="connsiteX142" fmla="*/ 1664518 w 1726430"/>
              <a:gd name="connsiteY142" fmla="*/ 1143981 h 2729893"/>
              <a:gd name="connsiteX143" fmla="*/ 1650230 w 1726430"/>
              <a:gd name="connsiteY143" fmla="*/ 1129693 h 2729893"/>
              <a:gd name="connsiteX144" fmla="*/ 1631180 w 1726430"/>
              <a:gd name="connsiteY144" fmla="*/ 1120168 h 2729893"/>
              <a:gd name="connsiteX145" fmla="*/ 1612130 w 1726430"/>
              <a:gd name="connsiteY145" fmla="*/ 1101118 h 2729893"/>
              <a:gd name="connsiteX146" fmla="*/ 1597843 w 1726430"/>
              <a:gd name="connsiteY146" fmla="*/ 1096356 h 2729893"/>
              <a:gd name="connsiteX147" fmla="*/ 1578793 w 1726430"/>
              <a:gd name="connsiteY147" fmla="*/ 1086831 h 2729893"/>
              <a:gd name="connsiteX148" fmla="*/ 1545455 w 1726430"/>
              <a:gd name="connsiteY148" fmla="*/ 1077306 h 2729893"/>
              <a:gd name="connsiteX149" fmla="*/ 1526405 w 1726430"/>
              <a:gd name="connsiteY149" fmla="*/ 1067781 h 2729893"/>
              <a:gd name="connsiteX150" fmla="*/ 1497830 w 1726430"/>
              <a:gd name="connsiteY150" fmla="*/ 1063018 h 2729893"/>
              <a:gd name="connsiteX151" fmla="*/ 1478780 w 1726430"/>
              <a:gd name="connsiteY151" fmla="*/ 1029681 h 2729893"/>
              <a:gd name="connsiteX152" fmla="*/ 1464493 w 1726430"/>
              <a:gd name="connsiteY152" fmla="*/ 986818 h 2729893"/>
              <a:gd name="connsiteX153" fmla="*/ 1454968 w 1726430"/>
              <a:gd name="connsiteY153" fmla="*/ 967768 h 2729893"/>
              <a:gd name="connsiteX154" fmla="*/ 1450205 w 1726430"/>
              <a:gd name="connsiteY154" fmla="*/ 953481 h 2729893"/>
              <a:gd name="connsiteX155" fmla="*/ 1440680 w 1726430"/>
              <a:gd name="connsiteY155" fmla="*/ 929668 h 2729893"/>
              <a:gd name="connsiteX156" fmla="*/ 1450205 w 1726430"/>
              <a:gd name="connsiteY156" fmla="*/ 867756 h 2729893"/>
              <a:gd name="connsiteX157" fmla="*/ 1459730 w 1726430"/>
              <a:gd name="connsiteY157" fmla="*/ 853468 h 2729893"/>
              <a:gd name="connsiteX158" fmla="*/ 1464493 w 1726430"/>
              <a:gd name="connsiteY158" fmla="*/ 839181 h 2729893"/>
              <a:gd name="connsiteX159" fmla="*/ 1497830 w 1726430"/>
              <a:gd name="connsiteY159" fmla="*/ 786793 h 2729893"/>
              <a:gd name="connsiteX160" fmla="*/ 1516880 w 1726430"/>
              <a:gd name="connsiteY160" fmla="*/ 739168 h 2729893"/>
              <a:gd name="connsiteX161" fmla="*/ 1526405 w 1726430"/>
              <a:gd name="connsiteY161" fmla="*/ 715356 h 2729893"/>
              <a:gd name="connsiteX162" fmla="*/ 1540693 w 1726430"/>
              <a:gd name="connsiteY162" fmla="*/ 701068 h 2729893"/>
              <a:gd name="connsiteX163" fmla="*/ 1559743 w 1726430"/>
              <a:gd name="connsiteY163" fmla="*/ 686781 h 2729893"/>
              <a:gd name="connsiteX164" fmla="*/ 1588318 w 1726430"/>
              <a:gd name="connsiteY164" fmla="*/ 643918 h 2729893"/>
              <a:gd name="connsiteX165" fmla="*/ 1597843 w 1726430"/>
              <a:gd name="connsiteY165" fmla="*/ 615343 h 2729893"/>
              <a:gd name="connsiteX166" fmla="*/ 1616893 w 1726430"/>
              <a:gd name="connsiteY166" fmla="*/ 586768 h 2729893"/>
              <a:gd name="connsiteX167" fmla="*/ 1612130 w 1726430"/>
              <a:gd name="connsiteY167" fmla="*/ 491518 h 2729893"/>
              <a:gd name="connsiteX168" fmla="*/ 1583555 w 1726430"/>
              <a:gd name="connsiteY168" fmla="*/ 467706 h 2729893"/>
              <a:gd name="connsiteX169" fmla="*/ 1569268 w 1726430"/>
              <a:gd name="connsiteY169" fmla="*/ 462943 h 2729893"/>
              <a:gd name="connsiteX170" fmla="*/ 1535930 w 1726430"/>
              <a:gd name="connsiteY170" fmla="*/ 448656 h 2729893"/>
              <a:gd name="connsiteX171" fmla="*/ 1531168 w 1726430"/>
              <a:gd name="connsiteY171" fmla="*/ 429606 h 2729893"/>
              <a:gd name="connsiteX172" fmla="*/ 1526405 w 1726430"/>
              <a:gd name="connsiteY172" fmla="*/ 343881 h 2729893"/>
              <a:gd name="connsiteX173" fmla="*/ 1512118 w 1726430"/>
              <a:gd name="connsiteY173" fmla="*/ 324831 h 2729893"/>
              <a:gd name="connsiteX174" fmla="*/ 1502593 w 1726430"/>
              <a:gd name="connsiteY174" fmla="*/ 310543 h 2729893"/>
              <a:gd name="connsiteX175" fmla="*/ 1483543 w 1726430"/>
              <a:gd name="connsiteY175" fmla="*/ 305781 h 2729893"/>
              <a:gd name="connsiteX176" fmla="*/ 1454968 w 1726430"/>
              <a:gd name="connsiteY176" fmla="*/ 296256 h 2729893"/>
              <a:gd name="connsiteX177" fmla="*/ 1478780 w 1726430"/>
              <a:gd name="connsiteY177" fmla="*/ 272443 h 2729893"/>
              <a:gd name="connsiteX178" fmla="*/ 1497830 w 1726430"/>
              <a:gd name="connsiteY178" fmla="*/ 234343 h 2729893"/>
              <a:gd name="connsiteX179" fmla="*/ 1512118 w 1726430"/>
              <a:gd name="connsiteY179" fmla="*/ 162906 h 2729893"/>
              <a:gd name="connsiteX180" fmla="*/ 1516880 w 1726430"/>
              <a:gd name="connsiteY180" fmla="*/ 139093 h 2729893"/>
              <a:gd name="connsiteX181" fmla="*/ 1521643 w 1726430"/>
              <a:gd name="connsiteY181" fmla="*/ 124806 h 2729893"/>
              <a:gd name="connsiteX182" fmla="*/ 1526405 w 1726430"/>
              <a:gd name="connsiteY182" fmla="*/ 105756 h 2729893"/>
              <a:gd name="connsiteX183" fmla="*/ 1545455 w 1726430"/>
              <a:gd name="connsiteY183" fmla="*/ 77181 h 2729893"/>
              <a:gd name="connsiteX184" fmla="*/ 1554980 w 1726430"/>
              <a:gd name="connsiteY184" fmla="*/ 62893 h 2729893"/>
              <a:gd name="connsiteX185" fmla="*/ 1535930 w 1726430"/>
              <a:gd name="connsiteY185" fmla="*/ 20031 h 2729893"/>
              <a:gd name="connsiteX0" fmla="*/ 1535930 w 1726430"/>
              <a:gd name="connsiteY0" fmla="*/ 20031 h 2729893"/>
              <a:gd name="connsiteX1" fmla="*/ 1483543 w 1726430"/>
              <a:gd name="connsiteY1" fmla="*/ 8125 h 2729893"/>
              <a:gd name="connsiteX2" fmla="*/ 1443061 w 1726430"/>
              <a:gd name="connsiteY2" fmla="*/ 3361 h 2729893"/>
              <a:gd name="connsiteX3" fmla="*/ 1335905 w 1726430"/>
              <a:gd name="connsiteY3" fmla="*/ 67656 h 2729893"/>
              <a:gd name="connsiteX4" fmla="*/ 1285899 w 1726430"/>
              <a:gd name="connsiteY4" fmla="*/ 122425 h 2729893"/>
              <a:gd name="connsiteX5" fmla="*/ 1219224 w 1726430"/>
              <a:gd name="connsiteY5" fmla="*/ 124805 h 2729893"/>
              <a:gd name="connsiteX6" fmla="*/ 1200174 w 1726430"/>
              <a:gd name="connsiteY6" fmla="*/ 146238 h 2729893"/>
              <a:gd name="connsiteX7" fmla="*/ 1135880 w 1726430"/>
              <a:gd name="connsiteY7" fmla="*/ 165288 h 2729893"/>
              <a:gd name="connsiteX8" fmla="*/ 1083493 w 1726430"/>
              <a:gd name="connsiteY8" fmla="*/ 243868 h 2729893"/>
              <a:gd name="connsiteX9" fmla="*/ 1057299 w 1726430"/>
              <a:gd name="connsiteY9" fmla="*/ 296256 h 2729893"/>
              <a:gd name="connsiteX10" fmla="*/ 964430 w 1726430"/>
              <a:gd name="connsiteY10" fmla="*/ 267681 h 2729893"/>
              <a:gd name="connsiteX11" fmla="*/ 907280 w 1726430"/>
              <a:gd name="connsiteY11" fmla="*/ 310543 h 2729893"/>
              <a:gd name="connsiteX12" fmla="*/ 883468 w 1726430"/>
              <a:gd name="connsiteY12" fmla="*/ 405793 h 2729893"/>
              <a:gd name="connsiteX13" fmla="*/ 852511 w 1726430"/>
              <a:gd name="connsiteY13" fmla="*/ 489137 h 2729893"/>
              <a:gd name="connsiteX14" fmla="*/ 766787 w 1726430"/>
              <a:gd name="connsiteY14" fmla="*/ 470086 h 2729893"/>
              <a:gd name="connsiteX15" fmla="*/ 714399 w 1726430"/>
              <a:gd name="connsiteY15" fmla="*/ 484375 h 2729893"/>
              <a:gd name="connsiteX16" fmla="*/ 678680 w 1726430"/>
              <a:gd name="connsiteY16" fmla="*/ 524857 h 2729893"/>
              <a:gd name="connsiteX17" fmla="*/ 631055 w 1726430"/>
              <a:gd name="connsiteY17" fmla="*/ 529619 h 2729893"/>
              <a:gd name="connsiteX18" fmla="*/ 628673 w 1726430"/>
              <a:gd name="connsiteY18" fmla="*/ 562956 h 2729893"/>
              <a:gd name="connsiteX19" fmla="*/ 592955 w 1726430"/>
              <a:gd name="connsiteY19" fmla="*/ 577244 h 2729893"/>
              <a:gd name="connsiteX20" fmla="*/ 578668 w 1726430"/>
              <a:gd name="connsiteY20" fmla="*/ 624868 h 2729893"/>
              <a:gd name="connsiteX21" fmla="*/ 561999 w 1726430"/>
              <a:gd name="connsiteY21" fmla="*/ 667731 h 2729893"/>
              <a:gd name="connsiteX22" fmla="*/ 511993 w 1726430"/>
              <a:gd name="connsiteY22" fmla="*/ 686781 h 2729893"/>
              <a:gd name="connsiteX23" fmla="*/ 533424 w 1726430"/>
              <a:gd name="connsiteY23" fmla="*/ 729643 h 2729893"/>
              <a:gd name="connsiteX24" fmla="*/ 569143 w 1726430"/>
              <a:gd name="connsiteY24" fmla="*/ 751075 h 2729893"/>
              <a:gd name="connsiteX25" fmla="*/ 592955 w 1726430"/>
              <a:gd name="connsiteY25" fmla="*/ 746313 h 2729893"/>
              <a:gd name="connsiteX26" fmla="*/ 614386 w 1726430"/>
              <a:gd name="connsiteY26" fmla="*/ 782031 h 2729893"/>
              <a:gd name="connsiteX27" fmla="*/ 602480 w 1726430"/>
              <a:gd name="connsiteY27" fmla="*/ 839181 h 2729893"/>
              <a:gd name="connsiteX28" fmla="*/ 633437 w 1726430"/>
              <a:gd name="connsiteY28" fmla="*/ 874900 h 2729893"/>
              <a:gd name="connsiteX29" fmla="*/ 585811 w 1726430"/>
              <a:gd name="connsiteY29" fmla="*/ 901094 h 2729893"/>
              <a:gd name="connsiteX30" fmla="*/ 564380 w 1726430"/>
              <a:gd name="connsiteY30" fmla="*/ 889186 h 2729893"/>
              <a:gd name="connsiteX31" fmla="*/ 564380 w 1726430"/>
              <a:gd name="connsiteY31" fmla="*/ 958243 h 2729893"/>
              <a:gd name="connsiteX32" fmla="*/ 507230 w 1726430"/>
              <a:gd name="connsiteY32" fmla="*/ 1005868 h 2729893"/>
              <a:gd name="connsiteX33" fmla="*/ 473893 w 1726430"/>
              <a:gd name="connsiteY33" fmla="*/ 986818 h 2729893"/>
              <a:gd name="connsiteX34" fmla="*/ 459605 w 1726430"/>
              <a:gd name="connsiteY34" fmla="*/ 1015393 h 2729893"/>
              <a:gd name="connsiteX35" fmla="*/ 485799 w 1726430"/>
              <a:gd name="connsiteY35" fmla="*/ 1053492 h 2729893"/>
              <a:gd name="connsiteX36" fmla="*/ 488180 w 1726430"/>
              <a:gd name="connsiteY36" fmla="*/ 1155887 h 2729893"/>
              <a:gd name="connsiteX37" fmla="*/ 450080 w 1726430"/>
              <a:gd name="connsiteY37" fmla="*/ 1215418 h 2729893"/>
              <a:gd name="connsiteX38" fmla="*/ 397692 w 1726430"/>
              <a:gd name="connsiteY38" fmla="*/ 1205893 h 2729893"/>
              <a:gd name="connsiteX39" fmla="*/ 383405 w 1726430"/>
              <a:gd name="connsiteY39" fmla="*/ 1258281 h 2729893"/>
              <a:gd name="connsiteX40" fmla="*/ 364356 w 1726430"/>
              <a:gd name="connsiteY40" fmla="*/ 1341624 h 2729893"/>
              <a:gd name="connsiteX41" fmla="*/ 288155 w 1726430"/>
              <a:gd name="connsiteY41" fmla="*/ 1401156 h 2729893"/>
              <a:gd name="connsiteX42" fmla="*/ 240530 w 1726430"/>
              <a:gd name="connsiteY42" fmla="*/ 1453543 h 2729893"/>
              <a:gd name="connsiteX43" fmla="*/ 207193 w 1726430"/>
              <a:gd name="connsiteY43" fmla="*/ 1496406 h 2729893"/>
              <a:gd name="connsiteX44" fmla="*/ 173855 w 1726430"/>
              <a:gd name="connsiteY44" fmla="*/ 1536886 h 2729893"/>
              <a:gd name="connsiteX45" fmla="*/ 109562 w 1726430"/>
              <a:gd name="connsiteY45" fmla="*/ 1591655 h 2729893"/>
              <a:gd name="connsiteX46" fmla="*/ 107180 w 1726430"/>
              <a:gd name="connsiteY46" fmla="*/ 1636899 h 2729893"/>
              <a:gd name="connsiteX47" fmla="*/ 69080 w 1726430"/>
              <a:gd name="connsiteY47" fmla="*/ 1677381 h 2729893"/>
              <a:gd name="connsiteX48" fmla="*/ 42887 w 1726430"/>
              <a:gd name="connsiteY48" fmla="*/ 1720243 h 2729893"/>
              <a:gd name="connsiteX49" fmla="*/ 33361 w 1726430"/>
              <a:gd name="connsiteY49" fmla="*/ 1763107 h 2729893"/>
              <a:gd name="connsiteX50" fmla="*/ 57174 w 1726430"/>
              <a:gd name="connsiteY50" fmla="*/ 1836925 h 2729893"/>
              <a:gd name="connsiteX51" fmla="*/ 35743 w 1726430"/>
              <a:gd name="connsiteY51" fmla="*/ 1894075 h 2729893"/>
              <a:gd name="connsiteX52" fmla="*/ 59555 w 1726430"/>
              <a:gd name="connsiteY52" fmla="*/ 1967893 h 2729893"/>
              <a:gd name="connsiteX53" fmla="*/ 24 w 1726430"/>
              <a:gd name="connsiteY53" fmla="*/ 1979799 h 2729893"/>
              <a:gd name="connsiteX54" fmla="*/ 57174 w 1726430"/>
              <a:gd name="connsiteY54" fmla="*/ 2282219 h 2729893"/>
              <a:gd name="connsiteX55" fmla="*/ 135755 w 1726430"/>
              <a:gd name="connsiteY55" fmla="*/ 2398899 h 2729893"/>
              <a:gd name="connsiteX56" fmla="*/ 173855 w 1726430"/>
              <a:gd name="connsiteY56" fmla="*/ 2448906 h 2729893"/>
              <a:gd name="connsiteX57" fmla="*/ 202430 w 1726430"/>
              <a:gd name="connsiteY57" fmla="*/ 2501293 h 2729893"/>
              <a:gd name="connsiteX58" fmla="*/ 261962 w 1726430"/>
              <a:gd name="connsiteY58" fmla="*/ 2563206 h 2729893"/>
              <a:gd name="connsiteX59" fmla="*/ 259580 w 1726430"/>
              <a:gd name="connsiteY59" fmla="*/ 2606068 h 2729893"/>
              <a:gd name="connsiteX60" fmla="*/ 269105 w 1726430"/>
              <a:gd name="connsiteY60" fmla="*/ 2620356 h 2729893"/>
              <a:gd name="connsiteX61" fmla="*/ 297680 w 1726430"/>
              <a:gd name="connsiteY61" fmla="*/ 2625118 h 2729893"/>
              <a:gd name="connsiteX62" fmla="*/ 392930 w 1726430"/>
              <a:gd name="connsiteY62" fmla="*/ 2653693 h 2729893"/>
              <a:gd name="connsiteX63" fmla="*/ 392930 w 1726430"/>
              <a:gd name="connsiteY63" fmla="*/ 2653693 h 2729893"/>
              <a:gd name="connsiteX64" fmla="*/ 450080 w 1726430"/>
              <a:gd name="connsiteY64" fmla="*/ 2672743 h 2729893"/>
              <a:gd name="connsiteX65" fmla="*/ 473893 w 1726430"/>
              <a:gd name="connsiteY65" fmla="*/ 2682268 h 2729893"/>
              <a:gd name="connsiteX66" fmla="*/ 502468 w 1726430"/>
              <a:gd name="connsiteY66" fmla="*/ 2691793 h 2729893"/>
              <a:gd name="connsiteX67" fmla="*/ 550093 w 1726430"/>
              <a:gd name="connsiteY67" fmla="*/ 2701318 h 2729893"/>
              <a:gd name="connsiteX68" fmla="*/ 597718 w 1726430"/>
              <a:gd name="connsiteY68" fmla="*/ 2715606 h 2729893"/>
              <a:gd name="connsiteX69" fmla="*/ 626293 w 1726430"/>
              <a:gd name="connsiteY69" fmla="*/ 2725131 h 2729893"/>
              <a:gd name="connsiteX70" fmla="*/ 640580 w 1726430"/>
              <a:gd name="connsiteY70" fmla="*/ 2729893 h 2729893"/>
              <a:gd name="connsiteX71" fmla="*/ 650105 w 1726430"/>
              <a:gd name="connsiteY71" fmla="*/ 2663218 h 2729893"/>
              <a:gd name="connsiteX72" fmla="*/ 664393 w 1726430"/>
              <a:gd name="connsiteY72" fmla="*/ 2653693 h 2729893"/>
              <a:gd name="connsiteX73" fmla="*/ 692968 w 1726430"/>
              <a:gd name="connsiteY73" fmla="*/ 2644168 h 2729893"/>
              <a:gd name="connsiteX74" fmla="*/ 707255 w 1726430"/>
              <a:gd name="connsiteY74" fmla="*/ 2634643 h 2729893"/>
              <a:gd name="connsiteX75" fmla="*/ 735830 w 1726430"/>
              <a:gd name="connsiteY75" fmla="*/ 2625118 h 2729893"/>
              <a:gd name="connsiteX76" fmla="*/ 769168 w 1726430"/>
              <a:gd name="connsiteY76" fmla="*/ 2610831 h 2729893"/>
              <a:gd name="connsiteX77" fmla="*/ 797743 w 1726430"/>
              <a:gd name="connsiteY77" fmla="*/ 2587018 h 2729893"/>
              <a:gd name="connsiteX78" fmla="*/ 831080 w 1726430"/>
              <a:gd name="connsiteY78" fmla="*/ 2553681 h 2729893"/>
              <a:gd name="connsiteX79" fmla="*/ 892993 w 1726430"/>
              <a:gd name="connsiteY79" fmla="*/ 2534631 h 2729893"/>
              <a:gd name="connsiteX80" fmla="*/ 921568 w 1726430"/>
              <a:gd name="connsiteY80" fmla="*/ 2520343 h 2729893"/>
              <a:gd name="connsiteX81" fmla="*/ 959668 w 1726430"/>
              <a:gd name="connsiteY81" fmla="*/ 2510818 h 2729893"/>
              <a:gd name="connsiteX82" fmla="*/ 973955 w 1726430"/>
              <a:gd name="connsiteY82" fmla="*/ 2506056 h 2729893"/>
              <a:gd name="connsiteX83" fmla="*/ 993005 w 1726430"/>
              <a:gd name="connsiteY83" fmla="*/ 2501293 h 2729893"/>
              <a:gd name="connsiteX84" fmla="*/ 1012055 w 1726430"/>
              <a:gd name="connsiteY84" fmla="*/ 2491768 h 2729893"/>
              <a:gd name="connsiteX85" fmla="*/ 1059680 w 1726430"/>
              <a:gd name="connsiteY85" fmla="*/ 2482243 h 2729893"/>
              <a:gd name="connsiteX86" fmla="*/ 1064443 w 1726430"/>
              <a:gd name="connsiteY86" fmla="*/ 2463193 h 2729893"/>
              <a:gd name="connsiteX87" fmla="*/ 1107305 w 1726430"/>
              <a:gd name="connsiteY87" fmla="*/ 2448906 h 2729893"/>
              <a:gd name="connsiteX88" fmla="*/ 1112068 w 1726430"/>
              <a:gd name="connsiteY88" fmla="*/ 2429856 h 2729893"/>
              <a:gd name="connsiteX89" fmla="*/ 1107305 w 1726430"/>
              <a:gd name="connsiteY89" fmla="*/ 2415568 h 2729893"/>
              <a:gd name="connsiteX90" fmla="*/ 1078730 w 1726430"/>
              <a:gd name="connsiteY90" fmla="*/ 2377468 h 2729893"/>
              <a:gd name="connsiteX91" fmla="*/ 1069205 w 1726430"/>
              <a:gd name="connsiteY91" fmla="*/ 2363181 h 2729893"/>
              <a:gd name="connsiteX92" fmla="*/ 1035868 w 1726430"/>
              <a:gd name="connsiteY92" fmla="*/ 2320318 h 2729893"/>
              <a:gd name="connsiteX93" fmla="*/ 1064443 w 1726430"/>
              <a:gd name="connsiteY93" fmla="*/ 2253643 h 2729893"/>
              <a:gd name="connsiteX94" fmla="*/ 1078730 w 1726430"/>
              <a:gd name="connsiteY94" fmla="*/ 2248881 h 2729893"/>
              <a:gd name="connsiteX95" fmla="*/ 1097780 w 1726430"/>
              <a:gd name="connsiteY95" fmla="*/ 2234593 h 2729893"/>
              <a:gd name="connsiteX96" fmla="*/ 1112068 w 1726430"/>
              <a:gd name="connsiteY96" fmla="*/ 2225068 h 2729893"/>
              <a:gd name="connsiteX97" fmla="*/ 1126355 w 1726430"/>
              <a:gd name="connsiteY97" fmla="*/ 2210781 h 2729893"/>
              <a:gd name="connsiteX98" fmla="*/ 1135880 w 1726430"/>
              <a:gd name="connsiteY98" fmla="*/ 2186968 h 2729893"/>
              <a:gd name="connsiteX99" fmla="*/ 1154930 w 1726430"/>
              <a:gd name="connsiteY99" fmla="*/ 2158393 h 2729893"/>
              <a:gd name="connsiteX100" fmla="*/ 1173980 w 1726430"/>
              <a:gd name="connsiteY100" fmla="*/ 2129818 h 2729893"/>
              <a:gd name="connsiteX101" fmla="*/ 1188268 w 1726430"/>
              <a:gd name="connsiteY101" fmla="*/ 2120293 h 2729893"/>
              <a:gd name="connsiteX102" fmla="*/ 1307330 w 1726430"/>
              <a:gd name="connsiteY102" fmla="*/ 2110768 h 2729893"/>
              <a:gd name="connsiteX103" fmla="*/ 1321618 w 1726430"/>
              <a:gd name="connsiteY103" fmla="*/ 2091718 h 2729893"/>
              <a:gd name="connsiteX104" fmla="*/ 1331143 w 1726430"/>
              <a:gd name="connsiteY104" fmla="*/ 2063143 h 2729893"/>
              <a:gd name="connsiteX105" fmla="*/ 1354955 w 1726430"/>
              <a:gd name="connsiteY105" fmla="*/ 2053618 h 2729893"/>
              <a:gd name="connsiteX106" fmla="*/ 1402580 w 1726430"/>
              <a:gd name="connsiteY106" fmla="*/ 2044093 h 2729893"/>
              <a:gd name="connsiteX107" fmla="*/ 1393055 w 1726430"/>
              <a:gd name="connsiteY107" fmla="*/ 2020281 h 2729893"/>
              <a:gd name="connsiteX108" fmla="*/ 1416868 w 1726430"/>
              <a:gd name="connsiteY108" fmla="*/ 2015518 h 2729893"/>
              <a:gd name="connsiteX109" fmla="*/ 1474018 w 1726430"/>
              <a:gd name="connsiteY109" fmla="*/ 2001231 h 2729893"/>
              <a:gd name="connsiteX110" fmla="*/ 1488305 w 1726430"/>
              <a:gd name="connsiteY110" fmla="*/ 1996468 h 2729893"/>
              <a:gd name="connsiteX111" fmla="*/ 1526405 w 1726430"/>
              <a:gd name="connsiteY111" fmla="*/ 1991706 h 2729893"/>
              <a:gd name="connsiteX112" fmla="*/ 1540693 w 1726430"/>
              <a:gd name="connsiteY112" fmla="*/ 1967893 h 2729893"/>
              <a:gd name="connsiteX113" fmla="*/ 1550218 w 1726430"/>
              <a:gd name="connsiteY113" fmla="*/ 1915506 h 2729893"/>
              <a:gd name="connsiteX114" fmla="*/ 1593080 w 1726430"/>
              <a:gd name="connsiteY114" fmla="*/ 1905981 h 2729893"/>
              <a:gd name="connsiteX115" fmla="*/ 1602605 w 1726430"/>
              <a:gd name="connsiteY115" fmla="*/ 1891693 h 2729893"/>
              <a:gd name="connsiteX116" fmla="*/ 1607368 w 1726430"/>
              <a:gd name="connsiteY116" fmla="*/ 1877406 h 2729893"/>
              <a:gd name="connsiteX117" fmla="*/ 1626418 w 1726430"/>
              <a:gd name="connsiteY117" fmla="*/ 1863118 h 2729893"/>
              <a:gd name="connsiteX118" fmla="*/ 1654993 w 1726430"/>
              <a:gd name="connsiteY118" fmla="*/ 1834543 h 2729893"/>
              <a:gd name="connsiteX119" fmla="*/ 1645468 w 1726430"/>
              <a:gd name="connsiteY119" fmla="*/ 1791681 h 2729893"/>
              <a:gd name="connsiteX120" fmla="*/ 1621655 w 1726430"/>
              <a:gd name="connsiteY120" fmla="*/ 1763106 h 2729893"/>
              <a:gd name="connsiteX121" fmla="*/ 1578793 w 1726430"/>
              <a:gd name="connsiteY121" fmla="*/ 1715481 h 2729893"/>
              <a:gd name="connsiteX122" fmla="*/ 1559743 w 1726430"/>
              <a:gd name="connsiteY122" fmla="*/ 1710718 h 2729893"/>
              <a:gd name="connsiteX123" fmla="*/ 1545455 w 1726430"/>
              <a:gd name="connsiteY123" fmla="*/ 1677381 h 2729893"/>
              <a:gd name="connsiteX124" fmla="*/ 1583555 w 1726430"/>
              <a:gd name="connsiteY124" fmla="*/ 1653568 h 2729893"/>
              <a:gd name="connsiteX125" fmla="*/ 1616893 w 1726430"/>
              <a:gd name="connsiteY125" fmla="*/ 1639281 h 2729893"/>
              <a:gd name="connsiteX126" fmla="*/ 1650230 w 1726430"/>
              <a:gd name="connsiteY126" fmla="*/ 1629756 h 2729893"/>
              <a:gd name="connsiteX127" fmla="*/ 1678805 w 1726430"/>
              <a:gd name="connsiteY127" fmla="*/ 1620231 h 2729893"/>
              <a:gd name="connsiteX128" fmla="*/ 1693093 w 1726430"/>
              <a:gd name="connsiteY128" fmla="*/ 1601181 h 2729893"/>
              <a:gd name="connsiteX129" fmla="*/ 1702618 w 1726430"/>
              <a:gd name="connsiteY129" fmla="*/ 1586893 h 2729893"/>
              <a:gd name="connsiteX130" fmla="*/ 1697855 w 1726430"/>
              <a:gd name="connsiteY130" fmla="*/ 1544031 h 2729893"/>
              <a:gd name="connsiteX131" fmla="*/ 1683568 w 1726430"/>
              <a:gd name="connsiteY131" fmla="*/ 1524981 h 2729893"/>
              <a:gd name="connsiteX132" fmla="*/ 1678805 w 1726430"/>
              <a:gd name="connsiteY132" fmla="*/ 1505931 h 2729893"/>
              <a:gd name="connsiteX133" fmla="*/ 1669280 w 1726430"/>
              <a:gd name="connsiteY133" fmla="*/ 1477356 h 2729893"/>
              <a:gd name="connsiteX134" fmla="*/ 1674043 w 1726430"/>
              <a:gd name="connsiteY134" fmla="*/ 1410681 h 2729893"/>
              <a:gd name="connsiteX135" fmla="*/ 1678805 w 1726430"/>
              <a:gd name="connsiteY135" fmla="*/ 1372581 h 2729893"/>
              <a:gd name="connsiteX136" fmla="*/ 1697855 w 1726430"/>
              <a:gd name="connsiteY136" fmla="*/ 1353531 h 2729893"/>
              <a:gd name="connsiteX137" fmla="*/ 1707380 w 1726430"/>
              <a:gd name="connsiteY137" fmla="*/ 1329718 h 2729893"/>
              <a:gd name="connsiteX138" fmla="*/ 1712143 w 1726430"/>
              <a:gd name="connsiteY138" fmla="*/ 1315431 h 2729893"/>
              <a:gd name="connsiteX139" fmla="*/ 1726430 w 1726430"/>
              <a:gd name="connsiteY139" fmla="*/ 1286856 h 2729893"/>
              <a:gd name="connsiteX140" fmla="*/ 1716905 w 1726430"/>
              <a:gd name="connsiteY140" fmla="*/ 1196368 h 2729893"/>
              <a:gd name="connsiteX141" fmla="*/ 1678805 w 1726430"/>
              <a:gd name="connsiteY141" fmla="*/ 1158268 h 2729893"/>
              <a:gd name="connsiteX142" fmla="*/ 1664518 w 1726430"/>
              <a:gd name="connsiteY142" fmla="*/ 1143981 h 2729893"/>
              <a:gd name="connsiteX143" fmla="*/ 1650230 w 1726430"/>
              <a:gd name="connsiteY143" fmla="*/ 1129693 h 2729893"/>
              <a:gd name="connsiteX144" fmla="*/ 1631180 w 1726430"/>
              <a:gd name="connsiteY144" fmla="*/ 1120168 h 2729893"/>
              <a:gd name="connsiteX145" fmla="*/ 1612130 w 1726430"/>
              <a:gd name="connsiteY145" fmla="*/ 1101118 h 2729893"/>
              <a:gd name="connsiteX146" fmla="*/ 1597843 w 1726430"/>
              <a:gd name="connsiteY146" fmla="*/ 1096356 h 2729893"/>
              <a:gd name="connsiteX147" fmla="*/ 1578793 w 1726430"/>
              <a:gd name="connsiteY147" fmla="*/ 1086831 h 2729893"/>
              <a:gd name="connsiteX148" fmla="*/ 1545455 w 1726430"/>
              <a:gd name="connsiteY148" fmla="*/ 1077306 h 2729893"/>
              <a:gd name="connsiteX149" fmla="*/ 1526405 w 1726430"/>
              <a:gd name="connsiteY149" fmla="*/ 1067781 h 2729893"/>
              <a:gd name="connsiteX150" fmla="*/ 1497830 w 1726430"/>
              <a:gd name="connsiteY150" fmla="*/ 1063018 h 2729893"/>
              <a:gd name="connsiteX151" fmla="*/ 1478780 w 1726430"/>
              <a:gd name="connsiteY151" fmla="*/ 1029681 h 2729893"/>
              <a:gd name="connsiteX152" fmla="*/ 1464493 w 1726430"/>
              <a:gd name="connsiteY152" fmla="*/ 986818 h 2729893"/>
              <a:gd name="connsiteX153" fmla="*/ 1454968 w 1726430"/>
              <a:gd name="connsiteY153" fmla="*/ 967768 h 2729893"/>
              <a:gd name="connsiteX154" fmla="*/ 1450205 w 1726430"/>
              <a:gd name="connsiteY154" fmla="*/ 953481 h 2729893"/>
              <a:gd name="connsiteX155" fmla="*/ 1440680 w 1726430"/>
              <a:gd name="connsiteY155" fmla="*/ 929668 h 2729893"/>
              <a:gd name="connsiteX156" fmla="*/ 1450205 w 1726430"/>
              <a:gd name="connsiteY156" fmla="*/ 867756 h 2729893"/>
              <a:gd name="connsiteX157" fmla="*/ 1459730 w 1726430"/>
              <a:gd name="connsiteY157" fmla="*/ 853468 h 2729893"/>
              <a:gd name="connsiteX158" fmla="*/ 1464493 w 1726430"/>
              <a:gd name="connsiteY158" fmla="*/ 839181 h 2729893"/>
              <a:gd name="connsiteX159" fmla="*/ 1497830 w 1726430"/>
              <a:gd name="connsiteY159" fmla="*/ 786793 h 2729893"/>
              <a:gd name="connsiteX160" fmla="*/ 1516880 w 1726430"/>
              <a:gd name="connsiteY160" fmla="*/ 739168 h 2729893"/>
              <a:gd name="connsiteX161" fmla="*/ 1526405 w 1726430"/>
              <a:gd name="connsiteY161" fmla="*/ 715356 h 2729893"/>
              <a:gd name="connsiteX162" fmla="*/ 1540693 w 1726430"/>
              <a:gd name="connsiteY162" fmla="*/ 701068 h 2729893"/>
              <a:gd name="connsiteX163" fmla="*/ 1559743 w 1726430"/>
              <a:gd name="connsiteY163" fmla="*/ 686781 h 2729893"/>
              <a:gd name="connsiteX164" fmla="*/ 1588318 w 1726430"/>
              <a:gd name="connsiteY164" fmla="*/ 643918 h 2729893"/>
              <a:gd name="connsiteX165" fmla="*/ 1597843 w 1726430"/>
              <a:gd name="connsiteY165" fmla="*/ 615343 h 2729893"/>
              <a:gd name="connsiteX166" fmla="*/ 1616893 w 1726430"/>
              <a:gd name="connsiteY166" fmla="*/ 586768 h 2729893"/>
              <a:gd name="connsiteX167" fmla="*/ 1612130 w 1726430"/>
              <a:gd name="connsiteY167" fmla="*/ 491518 h 2729893"/>
              <a:gd name="connsiteX168" fmla="*/ 1583555 w 1726430"/>
              <a:gd name="connsiteY168" fmla="*/ 467706 h 2729893"/>
              <a:gd name="connsiteX169" fmla="*/ 1569268 w 1726430"/>
              <a:gd name="connsiteY169" fmla="*/ 462943 h 2729893"/>
              <a:gd name="connsiteX170" fmla="*/ 1535930 w 1726430"/>
              <a:gd name="connsiteY170" fmla="*/ 448656 h 2729893"/>
              <a:gd name="connsiteX171" fmla="*/ 1531168 w 1726430"/>
              <a:gd name="connsiteY171" fmla="*/ 429606 h 2729893"/>
              <a:gd name="connsiteX172" fmla="*/ 1526405 w 1726430"/>
              <a:gd name="connsiteY172" fmla="*/ 343881 h 2729893"/>
              <a:gd name="connsiteX173" fmla="*/ 1512118 w 1726430"/>
              <a:gd name="connsiteY173" fmla="*/ 324831 h 2729893"/>
              <a:gd name="connsiteX174" fmla="*/ 1502593 w 1726430"/>
              <a:gd name="connsiteY174" fmla="*/ 310543 h 2729893"/>
              <a:gd name="connsiteX175" fmla="*/ 1483543 w 1726430"/>
              <a:gd name="connsiteY175" fmla="*/ 305781 h 2729893"/>
              <a:gd name="connsiteX176" fmla="*/ 1454968 w 1726430"/>
              <a:gd name="connsiteY176" fmla="*/ 296256 h 2729893"/>
              <a:gd name="connsiteX177" fmla="*/ 1478780 w 1726430"/>
              <a:gd name="connsiteY177" fmla="*/ 272443 h 2729893"/>
              <a:gd name="connsiteX178" fmla="*/ 1497830 w 1726430"/>
              <a:gd name="connsiteY178" fmla="*/ 234343 h 2729893"/>
              <a:gd name="connsiteX179" fmla="*/ 1512118 w 1726430"/>
              <a:gd name="connsiteY179" fmla="*/ 162906 h 2729893"/>
              <a:gd name="connsiteX180" fmla="*/ 1516880 w 1726430"/>
              <a:gd name="connsiteY180" fmla="*/ 139093 h 2729893"/>
              <a:gd name="connsiteX181" fmla="*/ 1521643 w 1726430"/>
              <a:gd name="connsiteY181" fmla="*/ 124806 h 2729893"/>
              <a:gd name="connsiteX182" fmla="*/ 1526405 w 1726430"/>
              <a:gd name="connsiteY182" fmla="*/ 105756 h 2729893"/>
              <a:gd name="connsiteX183" fmla="*/ 1545455 w 1726430"/>
              <a:gd name="connsiteY183" fmla="*/ 77181 h 2729893"/>
              <a:gd name="connsiteX184" fmla="*/ 1554980 w 1726430"/>
              <a:gd name="connsiteY184" fmla="*/ 62893 h 2729893"/>
              <a:gd name="connsiteX185" fmla="*/ 1535930 w 1726430"/>
              <a:gd name="connsiteY185" fmla="*/ 20031 h 2729893"/>
              <a:gd name="connsiteX0" fmla="*/ 1535930 w 1726430"/>
              <a:gd name="connsiteY0" fmla="*/ 20031 h 2729893"/>
              <a:gd name="connsiteX1" fmla="*/ 1483543 w 1726430"/>
              <a:gd name="connsiteY1" fmla="*/ 8125 h 2729893"/>
              <a:gd name="connsiteX2" fmla="*/ 1443061 w 1726430"/>
              <a:gd name="connsiteY2" fmla="*/ 3361 h 2729893"/>
              <a:gd name="connsiteX3" fmla="*/ 1335905 w 1726430"/>
              <a:gd name="connsiteY3" fmla="*/ 67656 h 2729893"/>
              <a:gd name="connsiteX4" fmla="*/ 1285899 w 1726430"/>
              <a:gd name="connsiteY4" fmla="*/ 122425 h 2729893"/>
              <a:gd name="connsiteX5" fmla="*/ 1219224 w 1726430"/>
              <a:gd name="connsiteY5" fmla="*/ 124805 h 2729893"/>
              <a:gd name="connsiteX6" fmla="*/ 1200174 w 1726430"/>
              <a:gd name="connsiteY6" fmla="*/ 146238 h 2729893"/>
              <a:gd name="connsiteX7" fmla="*/ 1135880 w 1726430"/>
              <a:gd name="connsiteY7" fmla="*/ 165288 h 2729893"/>
              <a:gd name="connsiteX8" fmla="*/ 1083493 w 1726430"/>
              <a:gd name="connsiteY8" fmla="*/ 243868 h 2729893"/>
              <a:gd name="connsiteX9" fmla="*/ 1057299 w 1726430"/>
              <a:gd name="connsiteY9" fmla="*/ 296256 h 2729893"/>
              <a:gd name="connsiteX10" fmla="*/ 964430 w 1726430"/>
              <a:gd name="connsiteY10" fmla="*/ 267681 h 2729893"/>
              <a:gd name="connsiteX11" fmla="*/ 907280 w 1726430"/>
              <a:gd name="connsiteY11" fmla="*/ 310543 h 2729893"/>
              <a:gd name="connsiteX12" fmla="*/ 883468 w 1726430"/>
              <a:gd name="connsiteY12" fmla="*/ 405793 h 2729893"/>
              <a:gd name="connsiteX13" fmla="*/ 852511 w 1726430"/>
              <a:gd name="connsiteY13" fmla="*/ 489137 h 2729893"/>
              <a:gd name="connsiteX14" fmla="*/ 766787 w 1726430"/>
              <a:gd name="connsiteY14" fmla="*/ 470086 h 2729893"/>
              <a:gd name="connsiteX15" fmla="*/ 714399 w 1726430"/>
              <a:gd name="connsiteY15" fmla="*/ 484375 h 2729893"/>
              <a:gd name="connsiteX16" fmla="*/ 678680 w 1726430"/>
              <a:gd name="connsiteY16" fmla="*/ 524857 h 2729893"/>
              <a:gd name="connsiteX17" fmla="*/ 631055 w 1726430"/>
              <a:gd name="connsiteY17" fmla="*/ 529619 h 2729893"/>
              <a:gd name="connsiteX18" fmla="*/ 628673 w 1726430"/>
              <a:gd name="connsiteY18" fmla="*/ 562956 h 2729893"/>
              <a:gd name="connsiteX19" fmla="*/ 592955 w 1726430"/>
              <a:gd name="connsiteY19" fmla="*/ 577244 h 2729893"/>
              <a:gd name="connsiteX20" fmla="*/ 578668 w 1726430"/>
              <a:gd name="connsiteY20" fmla="*/ 624868 h 2729893"/>
              <a:gd name="connsiteX21" fmla="*/ 561999 w 1726430"/>
              <a:gd name="connsiteY21" fmla="*/ 667731 h 2729893"/>
              <a:gd name="connsiteX22" fmla="*/ 511993 w 1726430"/>
              <a:gd name="connsiteY22" fmla="*/ 686781 h 2729893"/>
              <a:gd name="connsiteX23" fmla="*/ 533424 w 1726430"/>
              <a:gd name="connsiteY23" fmla="*/ 729643 h 2729893"/>
              <a:gd name="connsiteX24" fmla="*/ 569143 w 1726430"/>
              <a:gd name="connsiteY24" fmla="*/ 751075 h 2729893"/>
              <a:gd name="connsiteX25" fmla="*/ 592955 w 1726430"/>
              <a:gd name="connsiteY25" fmla="*/ 746313 h 2729893"/>
              <a:gd name="connsiteX26" fmla="*/ 614386 w 1726430"/>
              <a:gd name="connsiteY26" fmla="*/ 782031 h 2729893"/>
              <a:gd name="connsiteX27" fmla="*/ 602480 w 1726430"/>
              <a:gd name="connsiteY27" fmla="*/ 839181 h 2729893"/>
              <a:gd name="connsiteX28" fmla="*/ 633437 w 1726430"/>
              <a:gd name="connsiteY28" fmla="*/ 874900 h 2729893"/>
              <a:gd name="connsiteX29" fmla="*/ 585811 w 1726430"/>
              <a:gd name="connsiteY29" fmla="*/ 901094 h 2729893"/>
              <a:gd name="connsiteX30" fmla="*/ 564380 w 1726430"/>
              <a:gd name="connsiteY30" fmla="*/ 889186 h 2729893"/>
              <a:gd name="connsiteX31" fmla="*/ 564380 w 1726430"/>
              <a:gd name="connsiteY31" fmla="*/ 958243 h 2729893"/>
              <a:gd name="connsiteX32" fmla="*/ 507230 w 1726430"/>
              <a:gd name="connsiteY32" fmla="*/ 1005868 h 2729893"/>
              <a:gd name="connsiteX33" fmla="*/ 473893 w 1726430"/>
              <a:gd name="connsiteY33" fmla="*/ 986818 h 2729893"/>
              <a:gd name="connsiteX34" fmla="*/ 459605 w 1726430"/>
              <a:gd name="connsiteY34" fmla="*/ 1015393 h 2729893"/>
              <a:gd name="connsiteX35" fmla="*/ 485799 w 1726430"/>
              <a:gd name="connsiteY35" fmla="*/ 1053492 h 2729893"/>
              <a:gd name="connsiteX36" fmla="*/ 488180 w 1726430"/>
              <a:gd name="connsiteY36" fmla="*/ 1155887 h 2729893"/>
              <a:gd name="connsiteX37" fmla="*/ 450080 w 1726430"/>
              <a:gd name="connsiteY37" fmla="*/ 1215418 h 2729893"/>
              <a:gd name="connsiteX38" fmla="*/ 397692 w 1726430"/>
              <a:gd name="connsiteY38" fmla="*/ 1205893 h 2729893"/>
              <a:gd name="connsiteX39" fmla="*/ 383405 w 1726430"/>
              <a:gd name="connsiteY39" fmla="*/ 1258281 h 2729893"/>
              <a:gd name="connsiteX40" fmla="*/ 364356 w 1726430"/>
              <a:gd name="connsiteY40" fmla="*/ 1341624 h 2729893"/>
              <a:gd name="connsiteX41" fmla="*/ 288155 w 1726430"/>
              <a:gd name="connsiteY41" fmla="*/ 1401156 h 2729893"/>
              <a:gd name="connsiteX42" fmla="*/ 240530 w 1726430"/>
              <a:gd name="connsiteY42" fmla="*/ 1453543 h 2729893"/>
              <a:gd name="connsiteX43" fmla="*/ 207193 w 1726430"/>
              <a:gd name="connsiteY43" fmla="*/ 1496406 h 2729893"/>
              <a:gd name="connsiteX44" fmla="*/ 173855 w 1726430"/>
              <a:gd name="connsiteY44" fmla="*/ 1536886 h 2729893"/>
              <a:gd name="connsiteX45" fmla="*/ 109562 w 1726430"/>
              <a:gd name="connsiteY45" fmla="*/ 1591655 h 2729893"/>
              <a:gd name="connsiteX46" fmla="*/ 107180 w 1726430"/>
              <a:gd name="connsiteY46" fmla="*/ 1636899 h 2729893"/>
              <a:gd name="connsiteX47" fmla="*/ 69080 w 1726430"/>
              <a:gd name="connsiteY47" fmla="*/ 1677381 h 2729893"/>
              <a:gd name="connsiteX48" fmla="*/ 42887 w 1726430"/>
              <a:gd name="connsiteY48" fmla="*/ 1720243 h 2729893"/>
              <a:gd name="connsiteX49" fmla="*/ 33361 w 1726430"/>
              <a:gd name="connsiteY49" fmla="*/ 1763107 h 2729893"/>
              <a:gd name="connsiteX50" fmla="*/ 57174 w 1726430"/>
              <a:gd name="connsiteY50" fmla="*/ 1836925 h 2729893"/>
              <a:gd name="connsiteX51" fmla="*/ 35743 w 1726430"/>
              <a:gd name="connsiteY51" fmla="*/ 1894075 h 2729893"/>
              <a:gd name="connsiteX52" fmla="*/ 59555 w 1726430"/>
              <a:gd name="connsiteY52" fmla="*/ 1967893 h 2729893"/>
              <a:gd name="connsiteX53" fmla="*/ 24 w 1726430"/>
              <a:gd name="connsiteY53" fmla="*/ 1979799 h 2729893"/>
              <a:gd name="connsiteX54" fmla="*/ 57174 w 1726430"/>
              <a:gd name="connsiteY54" fmla="*/ 2282219 h 2729893"/>
              <a:gd name="connsiteX55" fmla="*/ 135755 w 1726430"/>
              <a:gd name="connsiteY55" fmla="*/ 2398899 h 2729893"/>
              <a:gd name="connsiteX56" fmla="*/ 173855 w 1726430"/>
              <a:gd name="connsiteY56" fmla="*/ 2448906 h 2729893"/>
              <a:gd name="connsiteX57" fmla="*/ 202430 w 1726430"/>
              <a:gd name="connsiteY57" fmla="*/ 2501293 h 2729893"/>
              <a:gd name="connsiteX58" fmla="*/ 261962 w 1726430"/>
              <a:gd name="connsiteY58" fmla="*/ 2563206 h 2729893"/>
              <a:gd name="connsiteX59" fmla="*/ 259580 w 1726430"/>
              <a:gd name="connsiteY59" fmla="*/ 2606068 h 2729893"/>
              <a:gd name="connsiteX60" fmla="*/ 297680 w 1726430"/>
              <a:gd name="connsiteY60" fmla="*/ 2625118 h 2729893"/>
              <a:gd name="connsiteX61" fmla="*/ 392930 w 1726430"/>
              <a:gd name="connsiteY61" fmla="*/ 2653693 h 2729893"/>
              <a:gd name="connsiteX62" fmla="*/ 392930 w 1726430"/>
              <a:gd name="connsiteY62" fmla="*/ 2653693 h 2729893"/>
              <a:gd name="connsiteX63" fmla="*/ 450080 w 1726430"/>
              <a:gd name="connsiteY63" fmla="*/ 2672743 h 2729893"/>
              <a:gd name="connsiteX64" fmla="*/ 473893 w 1726430"/>
              <a:gd name="connsiteY64" fmla="*/ 2682268 h 2729893"/>
              <a:gd name="connsiteX65" fmla="*/ 502468 w 1726430"/>
              <a:gd name="connsiteY65" fmla="*/ 2691793 h 2729893"/>
              <a:gd name="connsiteX66" fmla="*/ 550093 w 1726430"/>
              <a:gd name="connsiteY66" fmla="*/ 2701318 h 2729893"/>
              <a:gd name="connsiteX67" fmla="*/ 597718 w 1726430"/>
              <a:gd name="connsiteY67" fmla="*/ 2715606 h 2729893"/>
              <a:gd name="connsiteX68" fmla="*/ 626293 w 1726430"/>
              <a:gd name="connsiteY68" fmla="*/ 2725131 h 2729893"/>
              <a:gd name="connsiteX69" fmla="*/ 640580 w 1726430"/>
              <a:gd name="connsiteY69" fmla="*/ 2729893 h 2729893"/>
              <a:gd name="connsiteX70" fmla="*/ 650105 w 1726430"/>
              <a:gd name="connsiteY70" fmla="*/ 2663218 h 2729893"/>
              <a:gd name="connsiteX71" fmla="*/ 664393 w 1726430"/>
              <a:gd name="connsiteY71" fmla="*/ 2653693 h 2729893"/>
              <a:gd name="connsiteX72" fmla="*/ 692968 w 1726430"/>
              <a:gd name="connsiteY72" fmla="*/ 2644168 h 2729893"/>
              <a:gd name="connsiteX73" fmla="*/ 707255 w 1726430"/>
              <a:gd name="connsiteY73" fmla="*/ 2634643 h 2729893"/>
              <a:gd name="connsiteX74" fmla="*/ 735830 w 1726430"/>
              <a:gd name="connsiteY74" fmla="*/ 2625118 h 2729893"/>
              <a:gd name="connsiteX75" fmla="*/ 769168 w 1726430"/>
              <a:gd name="connsiteY75" fmla="*/ 2610831 h 2729893"/>
              <a:gd name="connsiteX76" fmla="*/ 797743 w 1726430"/>
              <a:gd name="connsiteY76" fmla="*/ 2587018 h 2729893"/>
              <a:gd name="connsiteX77" fmla="*/ 831080 w 1726430"/>
              <a:gd name="connsiteY77" fmla="*/ 2553681 h 2729893"/>
              <a:gd name="connsiteX78" fmla="*/ 892993 w 1726430"/>
              <a:gd name="connsiteY78" fmla="*/ 2534631 h 2729893"/>
              <a:gd name="connsiteX79" fmla="*/ 921568 w 1726430"/>
              <a:gd name="connsiteY79" fmla="*/ 2520343 h 2729893"/>
              <a:gd name="connsiteX80" fmla="*/ 959668 w 1726430"/>
              <a:gd name="connsiteY80" fmla="*/ 2510818 h 2729893"/>
              <a:gd name="connsiteX81" fmla="*/ 973955 w 1726430"/>
              <a:gd name="connsiteY81" fmla="*/ 2506056 h 2729893"/>
              <a:gd name="connsiteX82" fmla="*/ 993005 w 1726430"/>
              <a:gd name="connsiteY82" fmla="*/ 2501293 h 2729893"/>
              <a:gd name="connsiteX83" fmla="*/ 1012055 w 1726430"/>
              <a:gd name="connsiteY83" fmla="*/ 2491768 h 2729893"/>
              <a:gd name="connsiteX84" fmla="*/ 1059680 w 1726430"/>
              <a:gd name="connsiteY84" fmla="*/ 2482243 h 2729893"/>
              <a:gd name="connsiteX85" fmla="*/ 1064443 w 1726430"/>
              <a:gd name="connsiteY85" fmla="*/ 2463193 h 2729893"/>
              <a:gd name="connsiteX86" fmla="*/ 1107305 w 1726430"/>
              <a:gd name="connsiteY86" fmla="*/ 2448906 h 2729893"/>
              <a:gd name="connsiteX87" fmla="*/ 1112068 w 1726430"/>
              <a:gd name="connsiteY87" fmla="*/ 2429856 h 2729893"/>
              <a:gd name="connsiteX88" fmla="*/ 1107305 w 1726430"/>
              <a:gd name="connsiteY88" fmla="*/ 2415568 h 2729893"/>
              <a:gd name="connsiteX89" fmla="*/ 1078730 w 1726430"/>
              <a:gd name="connsiteY89" fmla="*/ 2377468 h 2729893"/>
              <a:gd name="connsiteX90" fmla="*/ 1069205 w 1726430"/>
              <a:gd name="connsiteY90" fmla="*/ 2363181 h 2729893"/>
              <a:gd name="connsiteX91" fmla="*/ 1035868 w 1726430"/>
              <a:gd name="connsiteY91" fmla="*/ 2320318 h 2729893"/>
              <a:gd name="connsiteX92" fmla="*/ 1064443 w 1726430"/>
              <a:gd name="connsiteY92" fmla="*/ 2253643 h 2729893"/>
              <a:gd name="connsiteX93" fmla="*/ 1078730 w 1726430"/>
              <a:gd name="connsiteY93" fmla="*/ 2248881 h 2729893"/>
              <a:gd name="connsiteX94" fmla="*/ 1097780 w 1726430"/>
              <a:gd name="connsiteY94" fmla="*/ 2234593 h 2729893"/>
              <a:gd name="connsiteX95" fmla="*/ 1112068 w 1726430"/>
              <a:gd name="connsiteY95" fmla="*/ 2225068 h 2729893"/>
              <a:gd name="connsiteX96" fmla="*/ 1126355 w 1726430"/>
              <a:gd name="connsiteY96" fmla="*/ 2210781 h 2729893"/>
              <a:gd name="connsiteX97" fmla="*/ 1135880 w 1726430"/>
              <a:gd name="connsiteY97" fmla="*/ 2186968 h 2729893"/>
              <a:gd name="connsiteX98" fmla="*/ 1154930 w 1726430"/>
              <a:gd name="connsiteY98" fmla="*/ 2158393 h 2729893"/>
              <a:gd name="connsiteX99" fmla="*/ 1173980 w 1726430"/>
              <a:gd name="connsiteY99" fmla="*/ 2129818 h 2729893"/>
              <a:gd name="connsiteX100" fmla="*/ 1188268 w 1726430"/>
              <a:gd name="connsiteY100" fmla="*/ 2120293 h 2729893"/>
              <a:gd name="connsiteX101" fmla="*/ 1307330 w 1726430"/>
              <a:gd name="connsiteY101" fmla="*/ 2110768 h 2729893"/>
              <a:gd name="connsiteX102" fmla="*/ 1321618 w 1726430"/>
              <a:gd name="connsiteY102" fmla="*/ 2091718 h 2729893"/>
              <a:gd name="connsiteX103" fmla="*/ 1331143 w 1726430"/>
              <a:gd name="connsiteY103" fmla="*/ 2063143 h 2729893"/>
              <a:gd name="connsiteX104" fmla="*/ 1354955 w 1726430"/>
              <a:gd name="connsiteY104" fmla="*/ 2053618 h 2729893"/>
              <a:gd name="connsiteX105" fmla="*/ 1402580 w 1726430"/>
              <a:gd name="connsiteY105" fmla="*/ 2044093 h 2729893"/>
              <a:gd name="connsiteX106" fmla="*/ 1393055 w 1726430"/>
              <a:gd name="connsiteY106" fmla="*/ 2020281 h 2729893"/>
              <a:gd name="connsiteX107" fmla="*/ 1416868 w 1726430"/>
              <a:gd name="connsiteY107" fmla="*/ 2015518 h 2729893"/>
              <a:gd name="connsiteX108" fmla="*/ 1474018 w 1726430"/>
              <a:gd name="connsiteY108" fmla="*/ 2001231 h 2729893"/>
              <a:gd name="connsiteX109" fmla="*/ 1488305 w 1726430"/>
              <a:gd name="connsiteY109" fmla="*/ 1996468 h 2729893"/>
              <a:gd name="connsiteX110" fmla="*/ 1526405 w 1726430"/>
              <a:gd name="connsiteY110" fmla="*/ 1991706 h 2729893"/>
              <a:gd name="connsiteX111" fmla="*/ 1540693 w 1726430"/>
              <a:gd name="connsiteY111" fmla="*/ 1967893 h 2729893"/>
              <a:gd name="connsiteX112" fmla="*/ 1550218 w 1726430"/>
              <a:gd name="connsiteY112" fmla="*/ 1915506 h 2729893"/>
              <a:gd name="connsiteX113" fmla="*/ 1593080 w 1726430"/>
              <a:gd name="connsiteY113" fmla="*/ 1905981 h 2729893"/>
              <a:gd name="connsiteX114" fmla="*/ 1602605 w 1726430"/>
              <a:gd name="connsiteY114" fmla="*/ 1891693 h 2729893"/>
              <a:gd name="connsiteX115" fmla="*/ 1607368 w 1726430"/>
              <a:gd name="connsiteY115" fmla="*/ 1877406 h 2729893"/>
              <a:gd name="connsiteX116" fmla="*/ 1626418 w 1726430"/>
              <a:gd name="connsiteY116" fmla="*/ 1863118 h 2729893"/>
              <a:gd name="connsiteX117" fmla="*/ 1654993 w 1726430"/>
              <a:gd name="connsiteY117" fmla="*/ 1834543 h 2729893"/>
              <a:gd name="connsiteX118" fmla="*/ 1645468 w 1726430"/>
              <a:gd name="connsiteY118" fmla="*/ 1791681 h 2729893"/>
              <a:gd name="connsiteX119" fmla="*/ 1621655 w 1726430"/>
              <a:gd name="connsiteY119" fmla="*/ 1763106 h 2729893"/>
              <a:gd name="connsiteX120" fmla="*/ 1578793 w 1726430"/>
              <a:gd name="connsiteY120" fmla="*/ 1715481 h 2729893"/>
              <a:gd name="connsiteX121" fmla="*/ 1559743 w 1726430"/>
              <a:gd name="connsiteY121" fmla="*/ 1710718 h 2729893"/>
              <a:gd name="connsiteX122" fmla="*/ 1545455 w 1726430"/>
              <a:gd name="connsiteY122" fmla="*/ 1677381 h 2729893"/>
              <a:gd name="connsiteX123" fmla="*/ 1583555 w 1726430"/>
              <a:gd name="connsiteY123" fmla="*/ 1653568 h 2729893"/>
              <a:gd name="connsiteX124" fmla="*/ 1616893 w 1726430"/>
              <a:gd name="connsiteY124" fmla="*/ 1639281 h 2729893"/>
              <a:gd name="connsiteX125" fmla="*/ 1650230 w 1726430"/>
              <a:gd name="connsiteY125" fmla="*/ 1629756 h 2729893"/>
              <a:gd name="connsiteX126" fmla="*/ 1678805 w 1726430"/>
              <a:gd name="connsiteY126" fmla="*/ 1620231 h 2729893"/>
              <a:gd name="connsiteX127" fmla="*/ 1693093 w 1726430"/>
              <a:gd name="connsiteY127" fmla="*/ 1601181 h 2729893"/>
              <a:gd name="connsiteX128" fmla="*/ 1702618 w 1726430"/>
              <a:gd name="connsiteY128" fmla="*/ 1586893 h 2729893"/>
              <a:gd name="connsiteX129" fmla="*/ 1697855 w 1726430"/>
              <a:gd name="connsiteY129" fmla="*/ 1544031 h 2729893"/>
              <a:gd name="connsiteX130" fmla="*/ 1683568 w 1726430"/>
              <a:gd name="connsiteY130" fmla="*/ 1524981 h 2729893"/>
              <a:gd name="connsiteX131" fmla="*/ 1678805 w 1726430"/>
              <a:gd name="connsiteY131" fmla="*/ 1505931 h 2729893"/>
              <a:gd name="connsiteX132" fmla="*/ 1669280 w 1726430"/>
              <a:gd name="connsiteY132" fmla="*/ 1477356 h 2729893"/>
              <a:gd name="connsiteX133" fmla="*/ 1674043 w 1726430"/>
              <a:gd name="connsiteY133" fmla="*/ 1410681 h 2729893"/>
              <a:gd name="connsiteX134" fmla="*/ 1678805 w 1726430"/>
              <a:gd name="connsiteY134" fmla="*/ 1372581 h 2729893"/>
              <a:gd name="connsiteX135" fmla="*/ 1697855 w 1726430"/>
              <a:gd name="connsiteY135" fmla="*/ 1353531 h 2729893"/>
              <a:gd name="connsiteX136" fmla="*/ 1707380 w 1726430"/>
              <a:gd name="connsiteY136" fmla="*/ 1329718 h 2729893"/>
              <a:gd name="connsiteX137" fmla="*/ 1712143 w 1726430"/>
              <a:gd name="connsiteY137" fmla="*/ 1315431 h 2729893"/>
              <a:gd name="connsiteX138" fmla="*/ 1726430 w 1726430"/>
              <a:gd name="connsiteY138" fmla="*/ 1286856 h 2729893"/>
              <a:gd name="connsiteX139" fmla="*/ 1716905 w 1726430"/>
              <a:gd name="connsiteY139" fmla="*/ 1196368 h 2729893"/>
              <a:gd name="connsiteX140" fmla="*/ 1678805 w 1726430"/>
              <a:gd name="connsiteY140" fmla="*/ 1158268 h 2729893"/>
              <a:gd name="connsiteX141" fmla="*/ 1664518 w 1726430"/>
              <a:gd name="connsiteY141" fmla="*/ 1143981 h 2729893"/>
              <a:gd name="connsiteX142" fmla="*/ 1650230 w 1726430"/>
              <a:gd name="connsiteY142" fmla="*/ 1129693 h 2729893"/>
              <a:gd name="connsiteX143" fmla="*/ 1631180 w 1726430"/>
              <a:gd name="connsiteY143" fmla="*/ 1120168 h 2729893"/>
              <a:gd name="connsiteX144" fmla="*/ 1612130 w 1726430"/>
              <a:gd name="connsiteY144" fmla="*/ 1101118 h 2729893"/>
              <a:gd name="connsiteX145" fmla="*/ 1597843 w 1726430"/>
              <a:gd name="connsiteY145" fmla="*/ 1096356 h 2729893"/>
              <a:gd name="connsiteX146" fmla="*/ 1578793 w 1726430"/>
              <a:gd name="connsiteY146" fmla="*/ 1086831 h 2729893"/>
              <a:gd name="connsiteX147" fmla="*/ 1545455 w 1726430"/>
              <a:gd name="connsiteY147" fmla="*/ 1077306 h 2729893"/>
              <a:gd name="connsiteX148" fmla="*/ 1526405 w 1726430"/>
              <a:gd name="connsiteY148" fmla="*/ 1067781 h 2729893"/>
              <a:gd name="connsiteX149" fmla="*/ 1497830 w 1726430"/>
              <a:gd name="connsiteY149" fmla="*/ 1063018 h 2729893"/>
              <a:gd name="connsiteX150" fmla="*/ 1478780 w 1726430"/>
              <a:gd name="connsiteY150" fmla="*/ 1029681 h 2729893"/>
              <a:gd name="connsiteX151" fmla="*/ 1464493 w 1726430"/>
              <a:gd name="connsiteY151" fmla="*/ 986818 h 2729893"/>
              <a:gd name="connsiteX152" fmla="*/ 1454968 w 1726430"/>
              <a:gd name="connsiteY152" fmla="*/ 967768 h 2729893"/>
              <a:gd name="connsiteX153" fmla="*/ 1450205 w 1726430"/>
              <a:gd name="connsiteY153" fmla="*/ 953481 h 2729893"/>
              <a:gd name="connsiteX154" fmla="*/ 1440680 w 1726430"/>
              <a:gd name="connsiteY154" fmla="*/ 929668 h 2729893"/>
              <a:gd name="connsiteX155" fmla="*/ 1450205 w 1726430"/>
              <a:gd name="connsiteY155" fmla="*/ 867756 h 2729893"/>
              <a:gd name="connsiteX156" fmla="*/ 1459730 w 1726430"/>
              <a:gd name="connsiteY156" fmla="*/ 853468 h 2729893"/>
              <a:gd name="connsiteX157" fmla="*/ 1464493 w 1726430"/>
              <a:gd name="connsiteY157" fmla="*/ 839181 h 2729893"/>
              <a:gd name="connsiteX158" fmla="*/ 1497830 w 1726430"/>
              <a:gd name="connsiteY158" fmla="*/ 786793 h 2729893"/>
              <a:gd name="connsiteX159" fmla="*/ 1516880 w 1726430"/>
              <a:gd name="connsiteY159" fmla="*/ 739168 h 2729893"/>
              <a:gd name="connsiteX160" fmla="*/ 1526405 w 1726430"/>
              <a:gd name="connsiteY160" fmla="*/ 715356 h 2729893"/>
              <a:gd name="connsiteX161" fmla="*/ 1540693 w 1726430"/>
              <a:gd name="connsiteY161" fmla="*/ 701068 h 2729893"/>
              <a:gd name="connsiteX162" fmla="*/ 1559743 w 1726430"/>
              <a:gd name="connsiteY162" fmla="*/ 686781 h 2729893"/>
              <a:gd name="connsiteX163" fmla="*/ 1588318 w 1726430"/>
              <a:gd name="connsiteY163" fmla="*/ 643918 h 2729893"/>
              <a:gd name="connsiteX164" fmla="*/ 1597843 w 1726430"/>
              <a:gd name="connsiteY164" fmla="*/ 615343 h 2729893"/>
              <a:gd name="connsiteX165" fmla="*/ 1616893 w 1726430"/>
              <a:gd name="connsiteY165" fmla="*/ 586768 h 2729893"/>
              <a:gd name="connsiteX166" fmla="*/ 1612130 w 1726430"/>
              <a:gd name="connsiteY166" fmla="*/ 491518 h 2729893"/>
              <a:gd name="connsiteX167" fmla="*/ 1583555 w 1726430"/>
              <a:gd name="connsiteY167" fmla="*/ 467706 h 2729893"/>
              <a:gd name="connsiteX168" fmla="*/ 1569268 w 1726430"/>
              <a:gd name="connsiteY168" fmla="*/ 462943 h 2729893"/>
              <a:gd name="connsiteX169" fmla="*/ 1535930 w 1726430"/>
              <a:gd name="connsiteY169" fmla="*/ 448656 h 2729893"/>
              <a:gd name="connsiteX170" fmla="*/ 1531168 w 1726430"/>
              <a:gd name="connsiteY170" fmla="*/ 429606 h 2729893"/>
              <a:gd name="connsiteX171" fmla="*/ 1526405 w 1726430"/>
              <a:gd name="connsiteY171" fmla="*/ 343881 h 2729893"/>
              <a:gd name="connsiteX172" fmla="*/ 1512118 w 1726430"/>
              <a:gd name="connsiteY172" fmla="*/ 324831 h 2729893"/>
              <a:gd name="connsiteX173" fmla="*/ 1502593 w 1726430"/>
              <a:gd name="connsiteY173" fmla="*/ 310543 h 2729893"/>
              <a:gd name="connsiteX174" fmla="*/ 1483543 w 1726430"/>
              <a:gd name="connsiteY174" fmla="*/ 305781 h 2729893"/>
              <a:gd name="connsiteX175" fmla="*/ 1454968 w 1726430"/>
              <a:gd name="connsiteY175" fmla="*/ 296256 h 2729893"/>
              <a:gd name="connsiteX176" fmla="*/ 1478780 w 1726430"/>
              <a:gd name="connsiteY176" fmla="*/ 272443 h 2729893"/>
              <a:gd name="connsiteX177" fmla="*/ 1497830 w 1726430"/>
              <a:gd name="connsiteY177" fmla="*/ 234343 h 2729893"/>
              <a:gd name="connsiteX178" fmla="*/ 1512118 w 1726430"/>
              <a:gd name="connsiteY178" fmla="*/ 162906 h 2729893"/>
              <a:gd name="connsiteX179" fmla="*/ 1516880 w 1726430"/>
              <a:gd name="connsiteY179" fmla="*/ 139093 h 2729893"/>
              <a:gd name="connsiteX180" fmla="*/ 1521643 w 1726430"/>
              <a:gd name="connsiteY180" fmla="*/ 124806 h 2729893"/>
              <a:gd name="connsiteX181" fmla="*/ 1526405 w 1726430"/>
              <a:gd name="connsiteY181" fmla="*/ 105756 h 2729893"/>
              <a:gd name="connsiteX182" fmla="*/ 1545455 w 1726430"/>
              <a:gd name="connsiteY182" fmla="*/ 77181 h 2729893"/>
              <a:gd name="connsiteX183" fmla="*/ 1554980 w 1726430"/>
              <a:gd name="connsiteY183" fmla="*/ 62893 h 2729893"/>
              <a:gd name="connsiteX184" fmla="*/ 1535930 w 1726430"/>
              <a:gd name="connsiteY184" fmla="*/ 20031 h 2729893"/>
              <a:gd name="connsiteX0" fmla="*/ 1535930 w 1726430"/>
              <a:gd name="connsiteY0" fmla="*/ 20031 h 2729893"/>
              <a:gd name="connsiteX1" fmla="*/ 1483543 w 1726430"/>
              <a:gd name="connsiteY1" fmla="*/ 8125 h 2729893"/>
              <a:gd name="connsiteX2" fmla="*/ 1443061 w 1726430"/>
              <a:gd name="connsiteY2" fmla="*/ 3361 h 2729893"/>
              <a:gd name="connsiteX3" fmla="*/ 1335905 w 1726430"/>
              <a:gd name="connsiteY3" fmla="*/ 67656 h 2729893"/>
              <a:gd name="connsiteX4" fmla="*/ 1285899 w 1726430"/>
              <a:gd name="connsiteY4" fmla="*/ 122425 h 2729893"/>
              <a:gd name="connsiteX5" fmla="*/ 1219224 w 1726430"/>
              <a:gd name="connsiteY5" fmla="*/ 124805 h 2729893"/>
              <a:gd name="connsiteX6" fmla="*/ 1200174 w 1726430"/>
              <a:gd name="connsiteY6" fmla="*/ 146238 h 2729893"/>
              <a:gd name="connsiteX7" fmla="*/ 1135880 w 1726430"/>
              <a:gd name="connsiteY7" fmla="*/ 165288 h 2729893"/>
              <a:gd name="connsiteX8" fmla="*/ 1083493 w 1726430"/>
              <a:gd name="connsiteY8" fmla="*/ 243868 h 2729893"/>
              <a:gd name="connsiteX9" fmla="*/ 1057299 w 1726430"/>
              <a:gd name="connsiteY9" fmla="*/ 296256 h 2729893"/>
              <a:gd name="connsiteX10" fmla="*/ 964430 w 1726430"/>
              <a:gd name="connsiteY10" fmla="*/ 267681 h 2729893"/>
              <a:gd name="connsiteX11" fmla="*/ 907280 w 1726430"/>
              <a:gd name="connsiteY11" fmla="*/ 310543 h 2729893"/>
              <a:gd name="connsiteX12" fmla="*/ 883468 w 1726430"/>
              <a:gd name="connsiteY12" fmla="*/ 405793 h 2729893"/>
              <a:gd name="connsiteX13" fmla="*/ 852511 w 1726430"/>
              <a:gd name="connsiteY13" fmla="*/ 489137 h 2729893"/>
              <a:gd name="connsiteX14" fmla="*/ 766787 w 1726430"/>
              <a:gd name="connsiteY14" fmla="*/ 470086 h 2729893"/>
              <a:gd name="connsiteX15" fmla="*/ 714399 w 1726430"/>
              <a:gd name="connsiteY15" fmla="*/ 484375 h 2729893"/>
              <a:gd name="connsiteX16" fmla="*/ 678680 w 1726430"/>
              <a:gd name="connsiteY16" fmla="*/ 524857 h 2729893"/>
              <a:gd name="connsiteX17" fmla="*/ 631055 w 1726430"/>
              <a:gd name="connsiteY17" fmla="*/ 529619 h 2729893"/>
              <a:gd name="connsiteX18" fmla="*/ 628673 w 1726430"/>
              <a:gd name="connsiteY18" fmla="*/ 562956 h 2729893"/>
              <a:gd name="connsiteX19" fmla="*/ 592955 w 1726430"/>
              <a:gd name="connsiteY19" fmla="*/ 577244 h 2729893"/>
              <a:gd name="connsiteX20" fmla="*/ 578668 w 1726430"/>
              <a:gd name="connsiteY20" fmla="*/ 624868 h 2729893"/>
              <a:gd name="connsiteX21" fmla="*/ 561999 w 1726430"/>
              <a:gd name="connsiteY21" fmla="*/ 667731 h 2729893"/>
              <a:gd name="connsiteX22" fmla="*/ 511993 w 1726430"/>
              <a:gd name="connsiteY22" fmla="*/ 686781 h 2729893"/>
              <a:gd name="connsiteX23" fmla="*/ 533424 w 1726430"/>
              <a:gd name="connsiteY23" fmla="*/ 729643 h 2729893"/>
              <a:gd name="connsiteX24" fmla="*/ 569143 w 1726430"/>
              <a:gd name="connsiteY24" fmla="*/ 751075 h 2729893"/>
              <a:gd name="connsiteX25" fmla="*/ 592955 w 1726430"/>
              <a:gd name="connsiteY25" fmla="*/ 746313 h 2729893"/>
              <a:gd name="connsiteX26" fmla="*/ 614386 w 1726430"/>
              <a:gd name="connsiteY26" fmla="*/ 782031 h 2729893"/>
              <a:gd name="connsiteX27" fmla="*/ 602480 w 1726430"/>
              <a:gd name="connsiteY27" fmla="*/ 839181 h 2729893"/>
              <a:gd name="connsiteX28" fmla="*/ 633437 w 1726430"/>
              <a:gd name="connsiteY28" fmla="*/ 874900 h 2729893"/>
              <a:gd name="connsiteX29" fmla="*/ 585811 w 1726430"/>
              <a:gd name="connsiteY29" fmla="*/ 901094 h 2729893"/>
              <a:gd name="connsiteX30" fmla="*/ 564380 w 1726430"/>
              <a:gd name="connsiteY30" fmla="*/ 889186 h 2729893"/>
              <a:gd name="connsiteX31" fmla="*/ 564380 w 1726430"/>
              <a:gd name="connsiteY31" fmla="*/ 958243 h 2729893"/>
              <a:gd name="connsiteX32" fmla="*/ 507230 w 1726430"/>
              <a:gd name="connsiteY32" fmla="*/ 1005868 h 2729893"/>
              <a:gd name="connsiteX33" fmla="*/ 473893 w 1726430"/>
              <a:gd name="connsiteY33" fmla="*/ 986818 h 2729893"/>
              <a:gd name="connsiteX34" fmla="*/ 459605 w 1726430"/>
              <a:gd name="connsiteY34" fmla="*/ 1015393 h 2729893"/>
              <a:gd name="connsiteX35" fmla="*/ 485799 w 1726430"/>
              <a:gd name="connsiteY35" fmla="*/ 1053492 h 2729893"/>
              <a:gd name="connsiteX36" fmla="*/ 488180 w 1726430"/>
              <a:gd name="connsiteY36" fmla="*/ 1155887 h 2729893"/>
              <a:gd name="connsiteX37" fmla="*/ 450080 w 1726430"/>
              <a:gd name="connsiteY37" fmla="*/ 1215418 h 2729893"/>
              <a:gd name="connsiteX38" fmla="*/ 397692 w 1726430"/>
              <a:gd name="connsiteY38" fmla="*/ 1205893 h 2729893"/>
              <a:gd name="connsiteX39" fmla="*/ 383405 w 1726430"/>
              <a:gd name="connsiteY39" fmla="*/ 1258281 h 2729893"/>
              <a:gd name="connsiteX40" fmla="*/ 364356 w 1726430"/>
              <a:gd name="connsiteY40" fmla="*/ 1341624 h 2729893"/>
              <a:gd name="connsiteX41" fmla="*/ 288155 w 1726430"/>
              <a:gd name="connsiteY41" fmla="*/ 1401156 h 2729893"/>
              <a:gd name="connsiteX42" fmla="*/ 240530 w 1726430"/>
              <a:gd name="connsiteY42" fmla="*/ 1453543 h 2729893"/>
              <a:gd name="connsiteX43" fmla="*/ 207193 w 1726430"/>
              <a:gd name="connsiteY43" fmla="*/ 1496406 h 2729893"/>
              <a:gd name="connsiteX44" fmla="*/ 173855 w 1726430"/>
              <a:gd name="connsiteY44" fmla="*/ 1536886 h 2729893"/>
              <a:gd name="connsiteX45" fmla="*/ 109562 w 1726430"/>
              <a:gd name="connsiteY45" fmla="*/ 1591655 h 2729893"/>
              <a:gd name="connsiteX46" fmla="*/ 107180 w 1726430"/>
              <a:gd name="connsiteY46" fmla="*/ 1636899 h 2729893"/>
              <a:gd name="connsiteX47" fmla="*/ 69080 w 1726430"/>
              <a:gd name="connsiteY47" fmla="*/ 1677381 h 2729893"/>
              <a:gd name="connsiteX48" fmla="*/ 42887 w 1726430"/>
              <a:gd name="connsiteY48" fmla="*/ 1720243 h 2729893"/>
              <a:gd name="connsiteX49" fmla="*/ 33361 w 1726430"/>
              <a:gd name="connsiteY49" fmla="*/ 1763107 h 2729893"/>
              <a:gd name="connsiteX50" fmla="*/ 57174 w 1726430"/>
              <a:gd name="connsiteY50" fmla="*/ 1836925 h 2729893"/>
              <a:gd name="connsiteX51" fmla="*/ 35743 w 1726430"/>
              <a:gd name="connsiteY51" fmla="*/ 1894075 h 2729893"/>
              <a:gd name="connsiteX52" fmla="*/ 59555 w 1726430"/>
              <a:gd name="connsiteY52" fmla="*/ 1967893 h 2729893"/>
              <a:gd name="connsiteX53" fmla="*/ 24 w 1726430"/>
              <a:gd name="connsiteY53" fmla="*/ 1979799 h 2729893"/>
              <a:gd name="connsiteX54" fmla="*/ 57174 w 1726430"/>
              <a:gd name="connsiteY54" fmla="*/ 2282219 h 2729893"/>
              <a:gd name="connsiteX55" fmla="*/ 135755 w 1726430"/>
              <a:gd name="connsiteY55" fmla="*/ 2398899 h 2729893"/>
              <a:gd name="connsiteX56" fmla="*/ 173855 w 1726430"/>
              <a:gd name="connsiteY56" fmla="*/ 2448906 h 2729893"/>
              <a:gd name="connsiteX57" fmla="*/ 202430 w 1726430"/>
              <a:gd name="connsiteY57" fmla="*/ 2501293 h 2729893"/>
              <a:gd name="connsiteX58" fmla="*/ 261962 w 1726430"/>
              <a:gd name="connsiteY58" fmla="*/ 2563206 h 2729893"/>
              <a:gd name="connsiteX59" fmla="*/ 297680 w 1726430"/>
              <a:gd name="connsiteY59" fmla="*/ 2625118 h 2729893"/>
              <a:gd name="connsiteX60" fmla="*/ 392930 w 1726430"/>
              <a:gd name="connsiteY60" fmla="*/ 2653693 h 2729893"/>
              <a:gd name="connsiteX61" fmla="*/ 392930 w 1726430"/>
              <a:gd name="connsiteY61" fmla="*/ 2653693 h 2729893"/>
              <a:gd name="connsiteX62" fmla="*/ 450080 w 1726430"/>
              <a:gd name="connsiteY62" fmla="*/ 2672743 h 2729893"/>
              <a:gd name="connsiteX63" fmla="*/ 473893 w 1726430"/>
              <a:gd name="connsiteY63" fmla="*/ 2682268 h 2729893"/>
              <a:gd name="connsiteX64" fmla="*/ 502468 w 1726430"/>
              <a:gd name="connsiteY64" fmla="*/ 2691793 h 2729893"/>
              <a:gd name="connsiteX65" fmla="*/ 550093 w 1726430"/>
              <a:gd name="connsiteY65" fmla="*/ 2701318 h 2729893"/>
              <a:gd name="connsiteX66" fmla="*/ 597718 w 1726430"/>
              <a:gd name="connsiteY66" fmla="*/ 2715606 h 2729893"/>
              <a:gd name="connsiteX67" fmla="*/ 626293 w 1726430"/>
              <a:gd name="connsiteY67" fmla="*/ 2725131 h 2729893"/>
              <a:gd name="connsiteX68" fmla="*/ 640580 w 1726430"/>
              <a:gd name="connsiteY68" fmla="*/ 2729893 h 2729893"/>
              <a:gd name="connsiteX69" fmla="*/ 650105 w 1726430"/>
              <a:gd name="connsiteY69" fmla="*/ 2663218 h 2729893"/>
              <a:gd name="connsiteX70" fmla="*/ 664393 w 1726430"/>
              <a:gd name="connsiteY70" fmla="*/ 2653693 h 2729893"/>
              <a:gd name="connsiteX71" fmla="*/ 692968 w 1726430"/>
              <a:gd name="connsiteY71" fmla="*/ 2644168 h 2729893"/>
              <a:gd name="connsiteX72" fmla="*/ 707255 w 1726430"/>
              <a:gd name="connsiteY72" fmla="*/ 2634643 h 2729893"/>
              <a:gd name="connsiteX73" fmla="*/ 735830 w 1726430"/>
              <a:gd name="connsiteY73" fmla="*/ 2625118 h 2729893"/>
              <a:gd name="connsiteX74" fmla="*/ 769168 w 1726430"/>
              <a:gd name="connsiteY74" fmla="*/ 2610831 h 2729893"/>
              <a:gd name="connsiteX75" fmla="*/ 797743 w 1726430"/>
              <a:gd name="connsiteY75" fmla="*/ 2587018 h 2729893"/>
              <a:gd name="connsiteX76" fmla="*/ 831080 w 1726430"/>
              <a:gd name="connsiteY76" fmla="*/ 2553681 h 2729893"/>
              <a:gd name="connsiteX77" fmla="*/ 892993 w 1726430"/>
              <a:gd name="connsiteY77" fmla="*/ 2534631 h 2729893"/>
              <a:gd name="connsiteX78" fmla="*/ 921568 w 1726430"/>
              <a:gd name="connsiteY78" fmla="*/ 2520343 h 2729893"/>
              <a:gd name="connsiteX79" fmla="*/ 959668 w 1726430"/>
              <a:gd name="connsiteY79" fmla="*/ 2510818 h 2729893"/>
              <a:gd name="connsiteX80" fmla="*/ 973955 w 1726430"/>
              <a:gd name="connsiteY80" fmla="*/ 2506056 h 2729893"/>
              <a:gd name="connsiteX81" fmla="*/ 993005 w 1726430"/>
              <a:gd name="connsiteY81" fmla="*/ 2501293 h 2729893"/>
              <a:gd name="connsiteX82" fmla="*/ 1012055 w 1726430"/>
              <a:gd name="connsiteY82" fmla="*/ 2491768 h 2729893"/>
              <a:gd name="connsiteX83" fmla="*/ 1059680 w 1726430"/>
              <a:gd name="connsiteY83" fmla="*/ 2482243 h 2729893"/>
              <a:gd name="connsiteX84" fmla="*/ 1064443 w 1726430"/>
              <a:gd name="connsiteY84" fmla="*/ 2463193 h 2729893"/>
              <a:gd name="connsiteX85" fmla="*/ 1107305 w 1726430"/>
              <a:gd name="connsiteY85" fmla="*/ 2448906 h 2729893"/>
              <a:gd name="connsiteX86" fmla="*/ 1112068 w 1726430"/>
              <a:gd name="connsiteY86" fmla="*/ 2429856 h 2729893"/>
              <a:gd name="connsiteX87" fmla="*/ 1107305 w 1726430"/>
              <a:gd name="connsiteY87" fmla="*/ 2415568 h 2729893"/>
              <a:gd name="connsiteX88" fmla="*/ 1078730 w 1726430"/>
              <a:gd name="connsiteY88" fmla="*/ 2377468 h 2729893"/>
              <a:gd name="connsiteX89" fmla="*/ 1069205 w 1726430"/>
              <a:gd name="connsiteY89" fmla="*/ 2363181 h 2729893"/>
              <a:gd name="connsiteX90" fmla="*/ 1035868 w 1726430"/>
              <a:gd name="connsiteY90" fmla="*/ 2320318 h 2729893"/>
              <a:gd name="connsiteX91" fmla="*/ 1064443 w 1726430"/>
              <a:gd name="connsiteY91" fmla="*/ 2253643 h 2729893"/>
              <a:gd name="connsiteX92" fmla="*/ 1078730 w 1726430"/>
              <a:gd name="connsiteY92" fmla="*/ 2248881 h 2729893"/>
              <a:gd name="connsiteX93" fmla="*/ 1097780 w 1726430"/>
              <a:gd name="connsiteY93" fmla="*/ 2234593 h 2729893"/>
              <a:gd name="connsiteX94" fmla="*/ 1112068 w 1726430"/>
              <a:gd name="connsiteY94" fmla="*/ 2225068 h 2729893"/>
              <a:gd name="connsiteX95" fmla="*/ 1126355 w 1726430"/>
              <a:gd name="connsiteY95" fmla="*/ 2210781 h 2729893"/>
              <a:gd name="connsiteX96" fmla="*/ 1135880 w 1726430"/>
              <a:gd name="connsiteY96" fmla="*/ 2186968 h 2729893"/>
              <a:gd name="connsiteX97" fmla="*/ 1154930 w 1726430"/>
              <a:gd name="connsiteY97" fmla="*/ 2158393 h 2729893"/>
              <a:gd name="connsiteX98" fmla="*/ 1173980 w 1726430"/>
              <a:gd name="connsiteY98" fmla="*/ 2129818 h 2729893"/>
              <a:gd name="connsiteX99" fmla="*/ 1188268 w 1726430"/>
              <a:gd name="connsiteY99" fmla="*/ 2120293 h 2729893"/>
              <a:gd name="connsiteX100" fmla="*/ 1307330 w 1726430"/>
              <a:gd name="connsiteY100" fmla="*/ 2110768 h 2729893"/>
              <a:gd name="connsiteX101" fmla="*/ 1321618 w 1726430"/>
              <a:gd name="connsiteY101" fmla="*/ 2091718 h 2729893"/>
              <a:gd name="connsiteX102" fmla="*/ 1331143 w 1726430"/>
              <a:gd name="connsiteY102" fmla="*/ 2063143 h 2729893"/>
              <a:gd name="connsiteX103" fmla="*/ 1354955 w 1726430"/>
              <a:gd name="connsiteY103" fmla="*/ 2053618 h 2729893"/>
              <a:gd name="connsiteX104" fmla="*/ 1402580 w 1726430"/>
              <a:gd name="connsiteY104" fmla="*/ 2044093 h 2729893"/>
              <a:gd name="connsiteX105" fmla="*/ 1393055 w 1726430"/>
              <a:gd name="connsiteY105" fmla="*/ 2020281 h 2729893"/>
              <a:gd name="connsiteX106" fmla="*/ 1416868 w 1726430"/>
              <a:gd name="connsiteY106" fmla="*/ 2015518 h 2729893"/>
              <a:gd name="connsiteX107" fmla="*/ 1474018 w 1726430"/>
              <a:gd name="connsiteY107" fmla="*/ 2001231 h 2729893"/>
              <a:gd name="connsiteX108" fmla="*/ 1488305 w 1726430"/>
              <a:gd name="connsiteY108" fmla="*/ 1996468 h 2729893"/>
              <a:gd name="connsiteX109" fmla="*/ 1526405 w 1726430"/>
              <a:gd name="connsiteY109" fmla="*/ 1991706 h 2729893"/>
              <a:gd name="connsiteX110" fmla="*/ 1540693 w 1726430"/>
              <a:gd name="connsiteY110" fmla="*/ 1967893 h 2729893"/>
              <a:gd name="connsiteX111" fmla="*/ 1550218 w 1726430"/>
              <a:gd name="connsiteY111" fmla="*/ 1915506 h 2729893"/>
              <a:gd name="connsiteX112" fmla="*/ 1593080 w 1726430"/>
              <a:gd name="connsiteY112" fmla="*/ 1905981 h 2729893"/>
              <a:gd name="connsiteX113" fmla="*/ 1602605 w 1726430"/>
              <a:gd name="connsiteY113" fmla="*/ 1891693 h 2729893"/>
              <a:gd name="connsiteX114" fmla="*/ 1607368 w 1726430"/>
              <a:gd name="connsiteY114" fmla="*/ 1877406 h 2729893"/>
              <a:gd name="connsiteX115" fmla="*/ 1626418 w 1726430"/>
              <a:gd name="connsiteY115" fmla="*/ 1863118 h 2729893"/>
              <a:gd name="connsiteX116" fmla="*/ 1654993 w 1726430"/>
              <a:gd name="connsiteY116" fmla="*/ 1834543 h 2729893"/>
              <a:gd name="connsiteX117" fmla="*/ 1645468 w 1726430"/>
              <a:gd name="connsiteY117" fmla="*/ 1791681 h 2729893"/>
              <a:gd name="connsiteX118" fmla="*/ 1621655 w 1726430"/>
              <a:gd name="connsiteY118" fmla="*/ 1763106 h 2729893"/>
              <a:gd name="connsiteX119" fmla="*/ 1578793 w 1726430"/>
              <a:gd name="connsiteY119" fmla="*/ 1715481 h 2729893"/>
              <a:gd name="connsiteX120" fmla="*/ 1559743 w 1726430"/>
              <a:gd name="connsiteY120" fmla="*/ 1710718 h 2729893"/>
              <a:gd name="connsiteX121" fmla="*/ 1545455 w 1726430"/>
              <a:gd name="connsiteY121" fmla="*/ 1677381 h 2729893"/>
              <a:gd name="connsiteX122" fmla="*/ 1583555 w 1726430"/>
              <a:gd name="connsiteY122" fmla="*/ 1653568 h 2729893"/>
              <a:gd name="connsiteX123" fmla="*/ 1616893 w 1726430"/>
              <a:gd name="connsiteY123" fmla="*/ 1639281 h 2729893"/>
              <a:gd name="connsiteX124" fmla="*/ 1650230 w 1726430"/>
              <a:gd name="connsiteY124" fmla="*/ 1629756 h 2729893"/>
              <a:gd name="connsiteX125" fmla="*/ 1678805 w 1726430"/>
              <a:gd name="connsiteY125" fmla="*/ 1620231 h 2729893"/>
              <a:gd name="connsiteX126" fmla="*/ 1693093 w 1726430"/>
              <a:gd name="connsiteY126" fmla="*/ 1601181 h 2729893"/>
              <a:gd name="connsiteX127" fmla="*/ 1702618 w 1726430"/>
              <a:gd name="connsiteY127" fmla="*/ 1586893 h 2729893"/>
              <a:gd name="connsiteX128" fmla="*/ 1697855 w 1726430"/>
              <a:gd name="connsiteY128" fmla="*/ 1544031 h 2729893"/>
              <a:gd name="connsiteX129" fmla="*/ 1683568 w 1726430"/>
              <a:gd name="connsiteY129" fmla="*/ 1524981 h 2729893"/>
              <a:gd name="connsiteX130" fmla="*/ 1678805 w 1726430"/>
              <a:gd name="connsiteY130" fmla="*/ 1505931 h 2729893"/>
              <a:gd name="connsiteX131" fmla="*/ 1669280 w 1726430"/>
              <a:gd name="connsiteY131" fmla="*/ 1477356 h 2729893"/>
              <a:gd name="connsiteX132" fmla="*/ 1674043 w 1726430"/>
              <a:gd name="connsiteY132" fmla="*/ 1410681 h 2729893"/>
              <a:gd name="connsiteX133" fmla="*/ 1678805 w 1726430"/>
              <a:gd name="connsiteY133" fmla="*/ 1372581 h 2729893"/>
              <a:gd name="connsiteX134" fmla="*/ 1697855 w 1726430"/>
              <a:gd name="connsiteY134" fmla="*/ 1353531 h 2729893"/>
              <a:gd name="connsiteX135" fmla="*/ 1707380 w 1726430"/>
              <a:gd name="connsiteY135" fmla="*/ 1329718 h 2729893"/>
              <a:gd name="connsiteX136" fmla="*/ 1712143 w 1726430"/>
              <a:gd name="connsiteY136" fmla="*/ 1315431 h 2729893"/>
              <a:gd name="connsiteX137" fmla="*/ 1726430 w 1726430"/>
              <a:gd name="connsiteY137" fmla="*/ 1286856 h 2729893"/>
              <a:gd name="connsiteX138" fmla="*/ 1716905 w 1726430"/>
              <a:gd name="connsiteY138" fmla="*/ 1196368 h 2729893"/>
              <a:gd name="connsiteX139" fmla="*/ 1678805 w 1726430"/>
              <a:gd name="connsiteY139" fmla="*/ 1158268 h 2729893"/>
              <a:gd name="connsiteX140" fmla="*/ 1664518 w 1726430"/>
              <a:gd name="connsiteY140" fmla="*/ 1143981 h 2729893"/>
              <a:gd name="connsiteX141" fmla="*/ 1650230 w 1726430"/>
              <a:gd name="connsiteY141" fmla="*/ 1129693 h 2729893"/>
              <a:gd name="connsiteX142" fmla="*/ 1631180 w 1726430"/>
              <a:gd name="connsiteY142" fmla="*/ 1120168 h 2729893"/>
              <a:gd name="connsiteX143" fmla="*/ 1612130 w 1726430"/>
              <a:gd name="connsiteY143" fmla="*/ 1101118 h 2729893"/>
              <a:gd name="connsiteX144" fmla="*/ 1597843 w 1726430"/>
              <a:gd name="connsiteY144" fmla="*/ 1096356 h 2729893"/>
              <a:gd name="connsiteX145" fmla="*/ 1578793 w 1726430"/>
              <a:gd name="connsiteY145" fmla="*/ 1086831 h 2729893"/>
              <a:gd name="connsiteX146" fmla="*/ 1545455 w 1726430"/>
              <a:gd name="connsiteY146" fmla="*/ 1077306 h 2729893"/>
              <a:gd name="connsiteX147" fmla="*/ 1526405 w 1726430"/>
              <a:gd name="connsiteY147" fmla="*/ 1067781 h 2729893"/>
              <a:gd name="connsiteX148" fmla="*/ 1497830 w 1726430"/>
              <a:gd name="connsiteY148" fmla="*/ 1063018 h 2729893"/>
              <a:gd name="connsiteX149" fmla="*/ 1478780 w 1726430"/>
              <a:gd name="connsiteY149" fmla="*/ 1029681 h 2729893"/>
              <a:gd name="connsiteX150" fmla="*/ 1464493 w 1726430"/>
              <a:gd name="connsiteY150" fmla="*/ 986818 h 2729893"/>
              <a:gd name="connsiteX151" fmla="*/ 1454968 w 1726430"/>
              <a:gd name="connsiteY151" fmla="*/ 967768 h 2729893"/>
              <a:gd name="connsiteX152" fmla="*/ 1450205 w 1726430"/>
              <a:gd name="connsiteY152" fmla="*/ 953481 h 2729893"/>
              <a:gd name="connsiteX153" fmla="*/ 1440680 w 1726430"/>
              <a:gd name="connsiteY153" fmla="*/ 929668 h 2729893"/>
              <a:gd name="connsiteX154" fmla="*/ 1450205 w 1726430"/>
              <a:gd name="connsiteY154" fmla="*/ 867756 h 2729893"/>
              <a:gd name="connsiteX155" fmla="*/ 1459730 w 1726430"/>
              <a:gd name="connsiteY155" fmla="*/ 853468 h 2729893"/>
              <a:gd name="connsiteX156" fmla="*/ 1464493 w 1726430"/>
              <a:gd name="connsiteY156" fmla="*/ 839181 h 2729893"/>
              <a:gd name="connsiteX157" fmla="*/ 1497830 w 1726430"/>
              <a:gd name="connsiteY157" fmla="*/ 786793 h 2729893"/>
              <a:gd name="connsiteX158" fmla="*/ 1516880 w 1726430"/>
              <a:gd name="connsiteY158" fmla="*/ 739168 h 2729893"/>
              <a:gd name="connsiteX159" fmla="*/ 1526405 w 1726430"/>
              <a:gd name="connsiteY159" fmla="*/ 715356 h 2729893"/>
              <a:gd name="connsiteX160" fmla="*/ 1540693 w 1726430"/>
              <a:gd name="connsiteY160" fmla="*/ 701068 h 2729893"/>
              <a:gd name="connsiteX161" fmla="*/ 1559743 w 1726430"/>
              <a:gd name="connsiteY161" fmla="*/ 686781 h 2729893"/>
              <a:gd name="connsiteX162" fmla="*/ 1588318 w 1726430"/>
              <a:gd name="connsiteY162" fmla="*/ 643918 h 2729893"/>
              <a:gd name="connsiteX163" fmla="*/ 1597843 w 1726430"/>
              <a:gd name="connsiteY163" fmla="*/ 615343 h 2729893"/>
              <a:gd name="connsiteX164" fmla="*/ 1616893 w 1726430"/>
              <a:gd name="connsiteY164" fmla="*/ 586768 h 2729893"/>
              <a:gd name="connsiteX165" fmla="*/ 1612130 w 1726430"/>
              <a:gd name="connsiteY165" fmla="*/ 491518 h 2729893"/>
              <a:gd name="connsiteX166" fmla="*/ 1583555 w 1726430"/>
              <a:gd name="connsiteY166" fmla="*/ 467706 h 2729893"/>
              <a:gd name="connsiteX167" fmla="*/ 1569268 w 1726430"/>
              <a:gd name="connsiteY167" fmla="*/ 462943 h 2729893"/>
              <a:gd name="connsiteX168" fmla="*/ 1535930 w 1726430"/>
              <a:gd name="connsiteY168" fmla="*/ 448656 h 2729893"/>
              <a:gd name="connsiteX169" fmla="*/ 1531168 w 1726430"/>
              <a:gd name="connsiteY169" fmla="*/ 429606 h 2729893"/>
              <a:gd name="connsiteX170" fmla="*/ 1526405 w 1726430"/>
              <a:gd name="connsiteY170" fmla="*/ 343881 h 2729893"/>
              <a:gd name="connsiteX171" fmla="*/ 1512118 w 1726430"/>
              <a:gd name="connsiteY171" fmla="*/ 324831 h 2729893"/>
              <a:gd name="connsiteX172" fmla="*/ 1502593 w 1726430"/>
              <a:gd name="connsiteY172" fmla="*/ 310543 h 2729893"/>
              <a:gd name="connsiteX173" fmla="*/ 1483543 w 1726430"/>
              <a:gd name="connsiteY173" fmla="*/ 305781 h 2729893"/>
              <a:gd name="connsiteX174" fmla="*/ 1454968 w 1726430"/>
              <a:gd name="connsiteY174" fmla="*/ 296256 h 2729893"/>
              <a:gd name="connsiteX175" fmla="*/ 1478780 w 1726430"/>
              <a:gd name="connsiteY175" fmla="*/ 272443 h 2729893"/>
              <a:gd name="connsiteX176" fmla="*/ 1497830 w 1726430"/>
              <a:gd name="connsiteY176" fmla="*/ 234343 h 2729893"/>
              <a:gd name="connsiteX177" fmla="*/ 1512118 w 1726430"/>
              <a:gd name="connsiteY177" fmla="*/ 162906 h 2729893"/>
              <a:gd name="connsiteX178" fmla="*/ 1516880 w 1726430"/>
              <a:gd name="connsiteY178" fmla="*/ 139093 h 2729893"/>
              <a:gd name="connsiteX179" fmla="*/ 1521643 w 1726430"/>
              <a:gd name="connsiteY179" fmla="*/ 124806 h 2729893"/>
              <a:gd name="connsiteX180" fmla="*/ 1526405 w 1726430"/>
              <a:gd name="connsiteY180" fmla="*/ 105756 h 2729893"/>
              <a:gd name="connsiteX181" fmla="*/ 1545455 w 1726430"/>
              <a:gd name="connsiteY181" fmla="*/ 77181 h 2729893"/>
              <a:gd name="connsiteX182" fmla="*/ 1554980 w 1726430"/>
              <a:gd name="connsiteY182" fmla="*/ 62893 h 2729893"/>
              <a:gd name="connsiteX183" fmla="*/ 1535930 w 1726430"/>
              <a:gd name="connsiteY183" fmla="*/ 20031 h 2729893"/>
              <a:gd name="connsiteX0" fmla="*/ 1535930 w 1726430"/>
              <a:gd name="connsiteY0" fmla="*/ 20031 h 2729893"/>
              <a:gd name="connsiteX1" fmla="*/ 1483543 w 1726430"/>
              <a:gd name="connsiteY1" fmla="*/ 8125 h 2729893"/>
              <a:gd name="connsiteX2" fmla="*/ 1443061 w 1726430"/>
              <a:gd name="connsiteY2" fmla="*/ 3361 h 2729893"/>
              <a:gd name="connsiteX3" fmla="*/ 1335905 w 1726430"/>
              <a:gd name="connsiteY3" fmla="*/ 67656 h 2729893"/>
              <a:gd name="connsiteX4" fmla="*/ 1285899 w 1726430"/>
              <a:gd name="connsiteY4" fmla="*/ 122425 h 2729893"/>
              <a:gd name="connsiteX5" fmla="*/ 1219224 w 1726430"/>
              <a:gd name="connsiteY5" fmla="*/ 124805 h 2729893"/>
              <a:gd name="connsiteX6" fmla="*/ 1200174 w 1726430"/>
              <a:gd name="connsiteY6" fmla="*/ 146238 h 2729893"/>
              <a:gd name="connsiteX7" fmla="*/ 1135880 w 1726430"/>
              <a:gd name="connsiteY7" fmla="*/ 165288 h 2729893"/>
              <a:gd name="connsiteX8" fmla="*/ 1083493 w 1726430"/>
              <a:gd name="connsiteY8" fmla="*/ 243868 h 2729893"/>
              <a:gd name="connsiteX9" fmla="*/ 1057299 w 1726430"/>
              <a:gd name="connsiteY9" fmla="*/ 296256 h 2729893"/>
              <a:gd name="connsiteX10" fmla="*/ 964430 w 1726430"/>
              <a:gd name="connsiteY10" fmla="*/ 267681 h 2729893"/>
              <a:gd name="connsiteX11" fmla="*/ 907280 w 1726430"/>
              <a:gd name="connsiteY11" fmla="*/ 310543 h 2729893"/>
              <a:gd name="connsiteX12" fmla="*/ 883468 w 1726430"/>
              <a:gd name="connsiteY12" fmla="*/ 405793 h 2729893"/>
              <a:gd name="connsiteX13" fmla="*/ 852511 w 1726430"/>
              <a:gd name="connsiteY13" fmla="*/ 489137 h 2729893"/>
              <a:gd name="connsiteX14" fmla="*/ 766787 w 1726430"/>
              <a:gd name="connsiteY14" fmla="*/ 470086 h 2729893"/>
              <a:gd name="connsiteX15" fmla="*/ 714399 w 1726430"/>
              <a:gd name="connsiteY15" fmla="*/ 484375 h 2729893"/>
              <a:gd name="connsiteX16" fmla="*/ 678680 w 1726430"/>
              <a:gd name="connsiteY16" fmla="*/ 524857 h 2729893"/>
              <a:gd name="connsiteX17" fmla="*/ 631055 w 1726430"/>
              <a:gd name="connsiteY17" fmla="*/ 529619 h 2729893"/>
              <a:gd name="connsiteX18" fmla="*/ 628673 w 1726430"/>
              <a:gd name="connsiteY18" fmla="*/ 562956 h 2729893"/>
              <a:gd name="connsiteX19" fmla="*/ 592955 w 1726430"/>
              <a:gd name="connsiteY19" fmla="*/ 577244 h 2729893"/>
              <a:gd name="connsiteX20" fmla="*/ 578668 w 1726430"/>
              <a:gd name="connsiteY20" fmla="*/ 624868 h 2729893"/>
              <a:gd name="connsiteX21" fmla="*/ 561999 w 1726430"/>
              <a:gd name="connsiteY21" fmla="*/ 667731 h 2729893"/>
              <a:gd name="connsiteX22" fmla="*/ 511993 w 1726430"/>
              <a:gd name="connsiteY22" fmla="*/ 686781 h 2729893"/>
              <a:gd name="connsiteX23" fmla="*/ 533424 w 1726430"/>
              <a:gd name="connsiteY23" fmla="*/ 729643 h 2729893"/>
              <a:gd name="connsiteX24" fmla="*/ 569143 w 1726430"/>
              <a:gd name="connsiteY24" fmla="*/ 751075 h 2729893"/>
              <a:gd name="connsiteX25" fmla="*/ 592955 w 1726430"/>
              <a:gd name="connsiteY25" fmla="*/ 746313 h 2729893"/>
              <a:gd name="connsiteX26" fmla="*/ 614386 w 1726430"/>
              <a:gd name="connsiteY26" fmla="*/ 782031 h 2729893"/>
              <a:gd name="connsiteX27" fmla="*/ 602480 w 1726430"/>
              <a:gd name="connsiteY27" fmla="*/ 839181 h 2729893"/>
              <a:gd name="connsiteX28" fmla="*/ 633437 w 1726430"/>
              <a:gd name="connsiteY28" fmla="*/ 874900 h 2729893"/>
              <a:gd name="connsiteX29" fmla="*/ 585811 w 1726430"/>
              <a:gd name="connsiteY29" fmla="*/ 901094 h 2729893"/>
              <a:gd name="connsiteX30" fmla="*/ 564380 w 1726430"/>
              <a:gd name="connsiteY30" fmla="*/ 889186 h 2729893"/>
              <a:gd name="connsiteX31" fmla="*/ 564380 w 1726430"/>
              <a:gd name="connsiteY31" fmla="*/ 958243 h 2729893"/>
              <a:gd name="connsiteX32" fmla="*/ 507230 w 1726430"/>
              <a:gd name="connsiteY32" fmla="*/ 1005868 h 2729893"/>
              <a:gd name="connsiteX33" fmla="*/ 473893 w 1726430"/>
              <a:gd name="connsiteY33" fmla="*/ 986818 h 2729893"/>
              <a:gd name="connsiteX34" fmla="*/ 459605 w 1726430"/>
              <a:gd name="connsiteY34" fmla="*/ 1015393 h 2729893"/>
              <a:gd name="connsiteX35" fmla="*/ 485799 w 1726430"/>
              <a:gd name="connsiteY35" fmla="*/ 1053492 h 2729893"/>
              <a:gd name="connsiteX36" fmla="*/ 488180 w 1726430"/>
              <a:gd name="connsiteY36" fmla="*/ 1155887 h 2729893"/>
              <a:gd name="connsiteX37" fmla="*/ 450080 w 1726430"/>
              <a:gd name="connsiteY37" fmla="*/ 1215418 h 2729893"/>
              <a:gd name="connsiteX38" fmla="*/ 397692 w 1726430"/>
              <a:gd name="connsiteY38" fmla="*/ 1205893 h 2729893"/>
              <a:gd name="connsiteX39" fmla="*/ 383405 w 1726430"/>
              <a:gd name="connsiteY39" fmla="*/ 1258281 h 2729893"/>
              <a:gd name="connsiteX40" fmla="*/ 364356 w 1726430"/>
              <a:gd name="connsiteY40" fmla="*/ 1341624 h 2729893"/>
              <a:gd name="connsiteX41" fmla="*/ 288155 w 1726430"/>
              <a:gd name="connsiteY41" fmla="*/ 1401156 h 2729893"/>
              <a:gd name="connsiteX42" fmla="*/ 240530 w 1726430"/>
              <a:gd name="connsiteY42" fmla="*/ 1453543 h 2729893"/>
              <a:gd name="connsiteX43" fmla="*/ 207193 w 1726430"/>
              <a:gd name="connsiteY43" fmla="*/ 1496406 h 2729893"/>
              <a:gd name="connsiteX44" fmla="*/ 173855 w 1726430"/>
              <a:gd name="connsiteY44" fmla="*/ 1536886 h 2729893"/>
              <a:gd name="connsiteX45" fmla="*/ 109562 w 1726430"/>
              <a:gd name="connsiteY45" fmla="*/ 1591655 h 2729893"/>
              <a:gd name="connsiteX46" fmla="*/ 107180 w 1726430"/>
              <a:gd name="connsiteY46" fmla="*/ 1636899 h 2729893"/>
              <a:gd name="connsiteX47" fmla="*/ 69080 w 1726430"/>
              <a:gd name="connsiteY47" fmla="*/ 1677381 h 2729893"/>
              <a:gd name="connsiteX48" fmla="*/ 42887 w 1726430"/>
              <a:gd name="connsiteY48" fmla="*/ 1720243 h 2729893"/>
              <a:gd name="connsiteX49" fmla="*/ 33361 w 1726430"/>
              <a:gd name="connsiteY49" fmla="*/ 1763107 h 2729893"/>
              <a:gd name="connsiteX50" fmla="*/ 57174 w 1726430"/>
              <a:gd name="connsiteY50" fmla="*/ 1836925 h 2729893"/>
              <a:gd name="connsiteX51" fmla="*/ 35743 w 1726430"/>
              <a:gd name="connsiteY51" fmla="*/ 1894075 h 2729893"/>
              <a:gd name="connsiteX52" fmla="*/ 59555 w 1726430"/>
              <a:gd name="connsiteY52" fmla="*/ 1967893 h 2729893"/>
              <a:gd name="connsiteX53" fmla="*/ 24 w 1726430"/>
              <a:gd name="connsiteY53" fmla="*/ 1979799 h 2729893"/>
              <a:gd name="connsiteX54" fmla="*/ 57174 w 1726430"/>
              <a:gd name="connsiteY54" fmla="*/ 2282219 h 2729893"/>
              <a:gd name="connsiteX55" fmla="*/ 135755 w 1726430"/>
              <a:gd name="connsiteY55" fmla="*/ 2398899 h 2729893"/>
              <a:gd name="connsiteX56" fmla="*/ 173855 w 1726430"/>
              <a:gd name="connsiteY56" fmla="*/ 2448906 h 2729893"/>
              <a:gd name="connsiteX57" fmla="*/ 202430 w 1726430"/>
              <a:gd name="connsiteY57" fmla="*/ 2501293 h 2729893"/>
              <a:gd name="connsiteX58" fmla="*/ 261962 w 1726430"/>
              <a:gd name="connsiteY58" fmla="*/ 2563206 h 2729893"/>
              <a:gd name="connsiteX59" fmla="*/ 392930 w 1726430"/>
              <a:gd name="connsiteY59" fmla="*/ 2653693 h 2729893"/>
              <a:gd name="connsiteX60" fmla="*/ 392930 w 1726430"/>
              <a:gd name="connsiteY60" fmla="*/ 2653693 h 2729893"/>
              <a:gd name="connsiteX61" fmla="*/ 450080 w 1726430"/>
              <a:gd name="connsiteY61" fmla="*/ 2672743 h 2729893"/>
              <a:gd name="connsiteX62" fmla="*/ 473893 w 1726430"/>
              <a:gd name="connsiteY62" fmla="*/ 2682268 h 2729893"/>
              <a:gd name="connsiteX63" fmla="*/ 502468 w 1726430"/>
              <a:gd name="connsiteY63" fmla="*/ 2691793 h 2729893"/>
              <a:gd name="connsiteX64" fmla="*/ 550093 w 1726430"/>
              <a:gd name="connsiteY64" fmla="*/ 2701318 h 2729893"/>
              <a:gd name="connsiteX65" fmla="*/ 597718 w 1726430"/>
              <a:gd name="connsiteY65" fmla="*/ 2715606 h 2729893"/>
              <a:gd name="connsiteX66" fmla="*/ 626293 w 1726430"/>
              <a:gd name="connsiteY66" fmla="*/ 2725131 h 2729893"/>
              <a:gd name="connsiteX67" fmla="*/ 640580 w 1726430"/>
              <a:gd name="connsiteY67" fmla="*/ 2729893 h 2729893"/>
              <a:gd name="connsiteX68" fmla="*/ 650105 w 1726430"/>
              <a:gd name="connsiteY68" fmla="*/ 2663218 h 2729893"/>
              <a:gd name="connsiteX69" fmla="*/ 664393 w 1726430"/>
              <a:gd name="connsiteY69" fmla="*/ 2653693 h 2729893"/>
              <a:gd name="connsiteX70" fmla="*/ 692968 w 1726430"/>
              <a:gd name="connsiteY70" fmla="*/ 2644168 h 2729893"/>
              <a:gd name="connsiteX71" fmla="*/ 707255 w 1726430"/>
              <a:gd name="connsiteY71" fmla="*/ 2634643 h 2729893"/>
              <a:gd name="connsiteX72" fmla="*/ 735830 w 1726430"/>
              <a:gd name="connsiteY72" fmla="*/ 2625118 h 2729893"/>
              <a:gd name="connsiteX73" fmla="*/ 769168 w 1726430"/>
              <a:gd name="connsiteY73" fmla="*/ 2610831 h 2729893"/>
              <a:gd name="connsiteX74" fmla="*/ 797743 w 1726430"/>
              <a:gd name="connsiteY74" fmla="*/ 2587018 h 2729893"/>
              <a:gd name="connsiteX75" fmla="*/ 831080 w 1726430"/>
              <a:gd name="connsiteY75" fmla="*/ 2553681 h 2729893"/>
              <a:gd name="connsiteX76" fmla="*/ 892993 w 1726430"/>
              <a:gd name="connsiteY76" fmla="*/ 2534631 h 2729893"/>
              <a:gd name="connsiteX77" fmla="*/ 921568 w 1726430"/>
              <a:gd name="connsiteY77" fmla="*/ 2520343 h 2729893"/>
              <a:gd name="connsiteX78" fmla="*/ 959668 w 1726430"/>
              <a:gd name="connsiteY78" fmla="*/ 2510818 h 2729893"/>
              <a:gd name="connsiteX79" fmla="*/ 973955 w 1726430"/>
              <a:gd name="connsiteY79" fmla="*/ 2506056 h 2729893"/>
              <a:gd name="connsiteX80" fmla="*/ 993005 w 1726430"/>
              <a:gd name="connsiteY80" fmla="*/ 2501293 h 2729893"/>
              <a:gd name="connsiteX81" fmla="*/ 1012055 w 1726430"/>
              <a:gd name="connsiteY81" fmla="*/ 2491768 h 2729893"/>
              <a:gd name="connsiteX82" fmla="*/ 1059680 w 1726430"/>
              <a:gd name="connsiteY82" fmla="*/ 2482243 h 2729893"/>
              <a:gd name="connsiteX83" fmla="*/ 1064443 w 1726430"/>
              <a:gd name="connsiteY83" fmla="*/ 2463193 h 2729893"/>
              <a:gd name="connsiteX84" fmla="*/ 1107305 w 1726430"/>
              <a:gd name="connsiteY84" fmla="*/ 2448906 h 2729893"/>
              <a:gd name="connsiteX85" fmla="*/ 1112068 w 1726430"/>
              <a:gd name="connsiteY85" fmla="*/ 2429856 h 2729893"/>
              <a:gd name="connsiteX86" fmla="*/ 1107305 w 1726430"/>
              <a:gd name="connsiteY86" fmla="*/ 2415568 h 2729893"/>
              <a:gd name="connsiteX87" fmla="*/ 1078730 w 1726430"/>
              <a:gd name="connsiteY87" fmla="*/ 2377468 h 2729893"/>
              <a:gd name="connsiteX88" fmla="*/ 1069205 w 1726430"/>
              <a:gd name="connsiteY88" fmla="*/ 2363181 h 2729893"/>
              <a:gd name="connsiteX89" fmla="*/ 1035868 w 1726430"/>
              <a:gd name="connsiteY89" fmla="*/ 2320318 h 2729893"/>
              <a:gd name="connsiteX90" fmla="*/ 1064443 w 1726430"/>
              <a:gd name="connsiteY90" fmla="*/ 2253643 h 2729893"/>
              <a:gd name="connsiteX91" fmla="*/ 1078730 w 1726430"/>
              <a:gd name="connsiteY91" fmla="*/ 2248881 h 2729893"/>
              <a:gd name="connsiteX92" fmla="*/ 1097780 w 1726430"/>
              <a:gd name="connsiteY92" fmla="*/ 2234593 h 2729893"/>
              <a:gd name="connsiteX93" fmla="*/ 1112068 w 1726430"/>
              <a:gd name="connsiteY93" fmla="*/ 2225068 h 2729893"/>
              <a:gd name="connsiteX94" fmla="*/ 1126355 w 1726430"/>
              <a:gd name="connsiteY94" fmla="*/ 2210781 h 2729893"/>
              <a:gd name="connsiteX95" fmla="*/ 1135880 w 1726430"/>
              <a:gd name="connsiteY95" fmla="*/ 2186968 h 2729893"/>
              <a:gd name="connsiteX96" fmla="*/ 1154930 w 1726430"/>
              <a:gd name="connsiteY96" fmla="*/ 2158393 h 2729893"/>
              <a:gd name="connsiteX97" fmla="*/ 1173980 w 1726430"/>
              <a:gd name="connsiteY97" fmla="*/ 2129818 h 2729893"/>
              <a:gd name="connsiteX98" fmla="*/ 1188268 w 1726430"/>
              <a:gd name="connsiteY98" fmla="*/ 2120293 h 2729893"/>
              <a:gd name="connsiteX99" fmla="*/ 1307330 w 1726430"/>
              <a:gd name="connsiteY99" fmla="*/ 2110768 h 2729893"/>
              <a:gd name="connsiteX100" fmla="*/ 1321618 w 1726430"/>
              <a:gd name="connsiteY100" fmla="*/ 2091718 h 2729893"/>
              <a:gd name="connsiteX101" fmla="*/ 1331143 w 1726430"/>
              <a:gd name="connsiteY101" fmla="*/ 2063143 h 2729893"/>
              <a:gd name="connsiteX102" fmla="*/ 1354955 w 1726430"/>
              <a:gd name="connsiteY102" fmla="*/ 2053618 h 2729893"/>
              <a:gd name="connsiteX103" fmla="*/ 1402580 w 1726430"/>
              <a:gd name="connsiteY103" fmla="*/ 2044093 h 2729893"/>
              <a:gd name="connsiteX104" fmla="*/ 1393055 w 1726430"/>
              <a:gd name="connsiteY104" fmla="*/ 2020281 h 2729893"/>
              <a:gd name="connsiteX105" fmla="*/ 1416868 w 1726430"/>
              <a:gd name="connsiteY105" fmla="*/ 2015518 h 2729893"/>
              <a:gd name="connsiteX106" fmla="*/ 1474018 w 1726430"/>
              <a:gd name="connsiteY106" fmla="*/ 2001231 h 2729893"/>
              <a:gd name="connsiteX107" fmla="*/ 1488305 w 1726430"/>
              <a:gd name="connsiteY107" fmla="*/ 1996468 h 2729893"/>
              <a:gd name="connsiteX108" fmla="*/ 1526405 w 1726430"/>
              <a:gd name="connsiteY108" fmla="*/ 1991706 h 2729893"/>
              <a:gd name="connsiteX109" fmla="*/ 1540693 w 1726430"/>
              <a:gd name="connsiteY109" fmla="*/ 1967893 h 2729893"/>
              <a:gd name="connsiteX110" fmla="*/ 1550218 w 1726430"/>
              <a:gd name="connsiteY110" fmla="*/ 1915506 h 2729893"/>
              <a:gd name="connsiteX111" fmla="*/ 1593080 w 1726430"/>
              <a:gd name="connsiteY111" fmla="*/ 1905981 h 2729893"/>
              <a:gd name="connsiteX112" fmla="*/ 1602605 w 1726430"/>
              <a:gd name="connsiteY112" fmla="*/ 1891693 h 2729893"/>
              <a:gd name="connsiteX113" fmla="*/ 1607368 w 1726430"/>
              <a:gd name="connsiteY113" fmla="*/ 1877406 h 2729893"/>
              <a:gd name="connsiteX114" fmla="*/ 1626418 w 1726430"/>
              <a:gd name="connsiteY114" fmla="*/ 1863118 h 2729893"/>
              <a:gd name="connsiteX115" fmla="*/ 1654993 w 1726430"/>
              <a:gd name="connsiteY115" fmla="*/ 1834543 h 2729893"/>
              <a:gd name="connsiteX116" fmla="*/ 1645468 w 1726430"/>
              <a:gd name="connsiteY116" fmla="*/ 1791681 h 2729893"/>
              <a:gd name="connsiteX117" fmla="*/ 1621655 w 1726430"/>
              <a:gd name="connsiteY117" fmla="*/ 1763106 h 2729893"/>
              <a:gd name="connsiteX118" fmla="*/ 1578793 w 1726430"/>
              <a:gd name="connsiteY118" fmla="*/ 1715481 h 2729893"/>
              <a:gd name="connsiteX119" fmla="*/ 1559743 w 1726430"/>
              <a:gd name="connsiteY119" fmla="*/ 1710718 h 2729893"/>
              <a:gd name="connsiteX120" fmla="*/ 1545455 w 1726430"/>
              <a:gd name="connsiteY120" fmla="*/ 1677381 h 2729893"/>
              <a:gd name="connsiteX121" fmla="*/ 1583555 w 1726430"/>
              <a:gd name="connsiteY121" fmla="*/ 1653568 h 2729893"/>
              <a:gd name="connsiteX122" fmla="*/ 1616893 w 1726430"/>
              <a:gd name="connsiteY122" fmla="*/ 1639281 h 2729893"/>
              <a:gd name="connsiteX123" fmla="*/ 1650230 w 1726430"/>
              <a:gd name="connsiteY123" fmla="*/ 1629756 h 2729893"/>
              <a:gd name="connsiteX124" fmla="*/ 1678805 w 1726430"/>
              <a:gd name="connsiteY124" fmla="*/ 1620231 h 2729893"/>
              <a:gd name="connsiteX125" fmla="*/ 1693093 w 1726430"/>
              <a:gd name="connsiteY125" fmla="*/ 1601181 h 2729893"/>
              <a:gd name="connsiteX126" fmla="*/ 1702618 w 1726430"/>
              <a:gd name="connsiteY126" fmla="*/ 1586893 h 2729893"/>
              <a:gd name="connsiteX127" fmla="*/ 1697855 w 1726430"/>
              <a:gd name="connsiteY127" fmla="*/ 1544031 h 2729893"/>
              <a:gd name="connsiteX128" fmla="*/ 1683568 w 1726430"/>
              <a:gd name="connsiteY128" fmla="*/ 1524981 h 2729893"/>
              <a:gd name="connsiteX129" fmla="*/ 1678805 w 1726430"/>
              <a:gd name="connsiteY129" fmla="*/ 1505931 h 2729893"/>
              <a:gd name="connsiteX130" fmla="*/ 1669280 w 1726430"/>
              <a:gd name="connsiteY130" fmla="*/ 1477356 h 2729893"/>
              <a:gd name="connsiteX131" fmla="*/ 1674043 w 1726430"/>
              <a:gd name="connsiteY131" fmla="*/ 1410681 h 2729893"/>
              <a:gd name="connsiteX132" fmla="*/ 1678805 w 1726430"/>
              <a:gd name="connsiteY132" fmla="*/ 1372581 h 2729893"/>
              <a:gd name="connsiteX133" fmla="*/ 1697855 w 1726430"/>
              <a:gd name="connsiteY133" fmla="*/ 1353531 h 2729893"/>
              <a:gd name="connsiteX134" fmla="*/ 1707380 w 1726430"/>
              <a:gd name="connsiteY134" fmla="*/ 1329718 h 2729893"/>
              <a:gd name="connsiteX135" fmla="*/ 1712143 w 1726430"/>
              <a:gd name="connsiteY135" fmla="*/ 1315431 h 2729893"/>
              <a:gd name="connsiteX136" fmla="*/ 1726430 w 1726430"/>
              <a:gd name="connsiteY136" fmla="*/ 1286856 h 2729893"/>
              <a:gd name="connsiteX137" fmla="*/ 1716905 w 1726430"/>
              <a:gd name="connsiteY137" fmla="*/ 1196368 h 2729893"/>
              <a:gd name="connsiteX138" fmla="*/ 1678805 w 1726430"/>
              <a:gd name="connsiteY138" fmla="*/ 1158268 h 2729893"/>
              <a:gd name="connsiteX139" fmla="*/ 1664518 w 1726430"/>
              <a:gd name="connsiteY139" fmla="*/ 1143981 h 2729893"/>
              <a:gd name="connsiteX140" fmla="*/ 1650230 w 1726430"/>
              <a:gd name="connsiteY140" fmla="*/ 1129693 h 2729893"/>
              <a:gd name="connsiteX141" fmla="*/ 1631180 w 1726430"/>
              <a:gd name="connsiteY141" fmla="*/ 1120168 h 2729893"/>
              <a:gd name="connsiteX142" fmla="*/ 1612130 w 1726430"/>
              <a:gd name="connsiteY142" fmla="*/ 1101118 h 2729893"/>
              <a:gd name="connsiteX143" fmla="*/ 1597843 w 1726430"/>
              <a:gd name="connsiteY143" fmla="*/ 1096356 h 2729893"/>
              <a:gd name="connsiteX144" fmla="*/ 1578793 w 1726430"/>
              <a:gd name="connsiteY144" fmla="*/ 1086831 h 2729893"/>
              <a:gd name="connsiteX145" fmla="*/ 1545455 w 1726430"/>
              <a:gd name="connsiteY145" fmla="*/ 1077306 h 2729893"/>
              <a:gd name="connsiteX146" fmla="*/ 1526405 w 1726430"/>
              <a:gd name="connsiteY146" fmla="*/ 1067781 h 2729893"/>
              <a:gd name="connsiteX147" fmla="*/ 1497830 w 1726430"/>
              <a:gd name="connsiteY147" fmla="*/ 1063018 h 2729893"/>
              <a:gd name="connsiteX148" fmla="*/ 1478780 w 1726430"/>
              <a:gd name="connsiteY148" fmla="*/ 1029681 h 2729893"/>
              <a:gd name="connsiteX149" fmla="*/ 1464493 w 1726430"/>
              <a:gd name="connsiteY149" fmla="*/ 986818 h 2729893"/>
              <a:gd name="connsiteX150" fmla="*/ 1454968 w 1726430"/>
              <a:gd name="connsiteY150" fmla="*/ 967768 h 2729893"/>
              <a:gd name="connsiteX151" fmla="*/ 1450205 w 1726430"/>
              <a:gd name="connsiteY151" fmla="*/ 953481 h 2729893"/>
              <a:gd name="connsiteX152" fmla="*/ 1440680 w 1726430"/>
              <a:gd name="connsiteY152" fmla="*/ 929668 h 2729893"/>
              <a:gd name="connsiteX153" fmla="*/ 1450205 w 1726430"/>
              <a:gd name="connsiteY153" fmla="*/ 867756 h 2729893"/>
              <a:gd name="connsiteX154" fmla="*/ 1459730 w 1726430"/>
              <a:gd name="connsiteY154" fmla="*/ 853468 h 2729893"/>
              <a:gd name="connsiteX155" fmla="*/ 1464493 w 1726430"/>
              <a:gd name="connsiteY155" fmla="*/ 839181 h 2729893"/>
              <a:gd name="connsiteX156" fmla="*/ 1497830 w 1726430"/>
              <a:gd name="connsiteY156" fmla="*/ 786793 h 2729893"/>
              <a:gd name="connsiteX157" fmla="*/ 1516880 w 1726430"/>
              <a:gd name="connsiteY157" fmla="*/ 739168 h 2729893"/>
              <a:gd name="connsiteX158" fmla="*/ 1526405 w 1726430"/>
              <a:gd name="connsiteY158" fmla="*/ 715356 h 2729893"/>
              <a:gd name="connsiteX159" fmla="*/ 1540693 w 1726430"/>
              <a:gd name="connsiteY159" fmla="*/ 701068 h 2729893"/>
              <a:gd name="connsiteX160" fmla="*/ 1559743 w 1726430"/>
              <a:gd name="connsiteY160" fmla="*/ 686781 h 2729893"/>
              <a:gd name="connsiteX161" fmla="*/ 1588318 w 1726430"/>
              <a:gd name="connsiteY161" fmla="*/ 643918 h 2729893"/>
              <a:gd name="connsiteX162" fmla="*/ 1597843 w 1726430"/>
              <a:gd name="connsiteY162" fmla="*/ 615343 h 2729893"/>
              <a:gd name="connsiteX163" fmla="*/ 1616893 w 1726430"/>
              <a:gd name="connsiteY163" fmla="*/ 586768 h 2729893"/>
              <a:gd name="connsiteX164" fmla="*/ 1612130 w 1726430"/>
              <a:gd name="connsiteY164" fmla="*/ 491518 h 2729893"/>
              <a:gd name="connsiteX165" fmla="*/ 1583555 w 1726430"/>
              <a:gd name="connsiteY165" fmla="*/ 467706 h 2729893"/>
              <a:gd name="connsiteX166" fmla="*/ 1569268 w 1726430"/>
              <a:gd name="connsiteY166" fmla="*/ 462943 h 2729893"/>
              <a:gd name="connsiteX167" fmla="*/ 1535930 w 1726430"/>
              <a:gd name="connsiteY167" fmla="*/ 448656 h 2729893"/>
              <a:gd name="connsiteX168" fmla="*/ 1531168 w 1726430"/>
              <a:gd name="connsiteY168" fmla="*/ 429606 h 2729893"/>
              <a:gd name="connsiteX169" fmla="*/ 1526405 w 1726430"/>
              <a:gd name="connsiteY169" fmla="*/ 343881 h 2729893"/>
              <a:gd name="connsiteX170" fmla="*/ 1512118 w 1726430"/>
              <a:gd name="connsiteY170" fmla="*/ 324831 h 2729893"/>
              <a:gd name="connsiteX171" fmla="*/ 1502593 w 1726430"/>
              <a:gd name="connsiteY171" fmla="*/ 310543 h 2729893"/>
              <a:gd name="connsiteX172" fmla="*/ 1483543 w 1726430"/>
              <a:gd name="connsiteY172" fmla="*/ 305781 h 2729893"/>
              <a:gd name="connsiteX173" fmla="*/ 1454968 w 1726430"/>
              <a:gd name="connsiteY173" fmla="*/ 296256 h 2729893"/>
              <a:gd name="connsiteX174" fmla="*/ 1478780 w 1726430"/>
              <a:gd name="connsiteY174" fmla="*/ 272443 h 2729893"/>
              <a:gd name="connsiteX175" fmla="*/ 1497830 w 1726430"/>
              <a:gd name="connsiteY175" fmla="*/ 234343 h 2729893"/>
              <a:gd name="connsiteX176" fmla="*/ 1512118 w 1726430"/>
              <a:gd name="connsiteY176" fmla="*/ 162906 h 2729893"/>
              <a:gd name="connsiteX177" fmla="*/ 1516880 w 1726430"/>
              <a:gd name="connsiteY177" fmla="*/ 139093 h 2729893"/>
              <a:gd name="connsiteX178" fmla="*/ 1521643 w 1726430"/>
              <a:gd name="connsiteY178" fmla="*/ 124806 h 2729893"/>
              <a:gd name="connsiteX179" fmla="*/ 1526405 w 1726430"/>
              <a:gd name="connsiteY179" fmla="*/ 105756 h 2729893"/>
              <a:gd name="connsiteX180" fmla="*/ 1545455 w 1726430"/>
              <a:gd name="connsiteY180" fmla="*/ 77181 h 2729893"/>
              <a:gd name="connsiteX181" fmla="*/ 1554980 w 1726430"/>
              <a:gd name="connsiteY181" fmla="*/ 62893 h 2729893"/>
              <a:gd name="connsiteX182" fmla="*/ 1535930 w 1726430"/>
              <a:gd name="connsiteY182" fmla="*/ 20031 h 2729893"/>
              <a:gd name="connsiteX0" fmla="*/ 1535930 w 1726430"/>
              <a:gd name="connsiteY0" fmla="*/ 20031 h 2729893"/>
              <a:gd name="connsiteX1" fmla="*/ 1483543 w 1726430"/>
              <a:gd name="connsiteY1" fmla="*/ 8125 h 2729893"/>
              <a:gd name="connsiteX2" fmla="*/ 1443061 w 1726430"/>
              <a:gd name="connsiteY2" fmla="*/ 3361 h 2729893"/>
              <a:gd name="connsiteX3" fmla="*/ 1335905 w 1726430"/>
              <a:gd name="connsiteY3" fmla="*/ 67656 h 2729893"/>
              <a:gd name="connsiteX4" fmla="*/ 1285899 w 1726430"/>
              <a:gd name="connsiteY4" fmla="*/ 122425 h 2729893"/>
              <a:gd name="connsiteX5" fmla="*/ 1219224 w 1726430"/>
              <a:gd name="connsiteY5" fmla="*/ 124805 h 2729893"/>
              <a:gd name="connsiteX6" fmla="*/ 1200174 w 1726430"/>
              <a:gd name="connsiteY6" fmla="*/ 146238 h 2729893"/>
              <a:gd name="connsiteX7" fmla="*/ 1135880 w 1726430"/>
              <a:gd name="connsiteY7" fmla="*/ 165288 h 2729893"/>
              <a:gd name="connsiteX8" fmla="*/ 1083493 w 1726430"/>
              <a:gd name="connsiteY8" fmla="*/ 243868 h 2729893"/>
              <a:gd name="connsiteX9" fmla="*/ 1057299 w 1726430"/>
              <a:gd name="connsiteY9" fmla="*/ 296256 h 2729893"/>
              <a:gd name="connsiteX10" fmla="*/ 964430 w 1726430"/>
              <a:gd name="connsiteY10" fmla="*/ 267681 h 2729893"/>
              <a:gd name="connsiteX11" fmla="*/ 907280 w 1726430"/>
              <a:gd name="connsiteY11" fmla="*/ 310543 h 2729893"/>
              <a:gd name="connsiteX12" fmla="*/ 883468 w 1726430"/>
              <a:gd name="connsiteY12" fmla="*/ 405793 h 2729893"/>
              <a:gd name="connsiteX13" fmla="*/ 852511 w 1726430"/>
              <a:gd name="connsiteY13" fmla="*/ 489137 h 2729893"/>
              <a:gd name="connsiteX14" fmla="*/ 766787 w 1726430"/>
              <a:gd name="connsiteY14" fmla="*/ 470086 h 2729893"/>
              <a:gd name="connsiteX15" fmla="*/ 714399 w 1726430"/>
              <a:gd name="connsiteY15" fmla="*/ 484375 h 2729893"/>
              <a:gd name="connsiteX16" fmla="*/ 678680 w 1726430"/>
              <a:gd name="connsiteY16" fmla="*/ 524857 h 2729893"/>
              <a:gd name="connsiteX17" fmla="*/ 631055 w 1726430"/>
              <a:gd name="connsiteY17" fmla="*/ 529619 h 2729893"/>
              <a:gd name="connsiteX18" fmla="*/ 628673 w 1726430"/>
              <a:gd name="connsiteY18" fmla="*/ 562956 h 2729893"/>
              <a:gd name="connsiteX19" fmla="*/ 592955 w 1726430"/>
              <a:gd name="connsiteY19" fmla="*/ 577244 h 2729893"/>
              <a:gd name="connsiteX20" fmla="*/ 578668 w 1726430"/>
              <a:gd name="connsiteY20" fmla="*/ 624868 h 2729893"/>
              <a:gd name="connsiteX21" fmla="*/ 561999 w 1726430"/>
              <a:gd name="connsiteY21" fmla="*/ 667731 h 2729893"/>
              <a:gd name="connsiteX22" fmla="*/ 511993 w 1726430"/>
              <a:gd name="connsiteY22" fmla="*/ 686781 h 2729893"/>
              <a:gd name="connsiteX23" fmla="*/ 533424 w 1726430"/>
              <a:gd name="connsiteY23" fmla="*/ 729643 h 2729893"/>
              <a:gd name="connsiteX24" fmla="*/ 569143 w 1726430"/>
              <a:gd name="connsiteY24" fmla="*/ 751075 h 2729893"/>
              <a:gd name="connsiteX25" fmla="*/ 592955 w 1726430"/>
              <a:gd name="connsiteY25" fmla="*/ 746313 h 2729893"/>
              <a:gd name="connsiteX26" fmla="*/ 614386 w 1726430"/>
              <a:gd name="connsiteY26" fmla="*/ 782031 h 2729893"/>
              <a:gd name="connsiteX27" fmla="*/ 602480 w 1726430"/>
              <a:gd name="connsiteY27" fmla="*/ 839181 h 2729893"/>
              <a:gd name="connsiteX28" fmla="*/ 633437 w 1726430"/>
              <a:gd name="connsiteY28" fmla="*/ 874900 h 2729893"/>
              <a:gd name="connsiteX29" fmla="*/ 585811 w 1726430"/>
              <a:gd name="connsiteY29" fmla="*/ 901094 h 2729893"/>
              <a:gd name="connsiteX30" fmla="*/ 564380 w 1726430"/>
              <a:gd name="connsiteY30" fmla="*/ 889186 h 2729893"/>
              <a:gd name="connsiteX31" fmla="*/ 564380 w 1726430"/>
              <a:gd name="connsiteY31" fmla="*/ 958243 h 2729893"/>
              <a:gd name="connsiteX32" fmla="*/ 507230 w 1726430"/>
              <a:gd name="connsiteY32" fmla="*/ 1005868 h 2729893"/>
              <a:gd name="connsiteX33" fmla="*/ 473893 w 1726430"/>
              <a:gd name="connsiteY33" fmla="*/ 986818 h 2729893"/>
              <a:gd name="connsiteX34" fmla="*/ 459605 w 1726430"/>
              <a:gd name="connsiteY34" fmla="*/ 1015393 h 2729893"/>
              <a:gd name="connsiteX35" fmla="*/ 485799 w 1726430"/>
              <a:gd name="connsiteY35" fmla="*/ 1053492 h 2729893"/>
              <a:gd name="connsiteX36" fmla="*/ 488180 w 1726430"/>
              <a:gd name="connsiteY36" fmla="*/ 1155887 h 2729893"/>
              <a:gd name="connsiteX37" fmla="*/ 450080 w 1726430"/>
              <a:gd name="connsiteY37" fmla="*/ 1215418 h 2729893"/>
              <a:gd name="connsiteX38" fmla="*/ 397692 w 1726430"/>
              <a:gd name="connsiteY38" fmla="*/ 1205893 h 2729893"/>
              <a:gd name="connsiteX39" fmla="*/ 383405 w 1726430"/>
              <a:gd name="connsiteY39" fmla="*/ 1258281 h 2729893"/>
              <a:gd name="connsiteX40" fmla="*/ 364356 w 1726430"/>
              <a:gd name="connsiteY40" fmla="*/ 1341624 h 2729893"/>
              <a:gd name="connsiteX41" fmla="*/ 288155 w 1726430"/>
              <a:gd name="connsiteY41" fmla="*/ 1401156 h 2729893"/>
              <a:gd name="connsiteX42" fmla="*/ 240530 w 1726430"/>
              <a:gd name="connsiteY42" fmla="*/ 1453543 h 2729893"/>
              <a:gd name="connsiteX43" fmla="*/ 207193 w 1726430"/>
              <a:gd name="connsiteY43" fmla="*/ 1496406 h 2729893"/>
              <a:gd name="connsiteX44" fmla="*/ 173855 w 1726430"/>
              <a:gd name="connsiteY44" fmla="*/ 1536886 h 2729893"/>
              <a:gd name="connsiteX45" fmla="*/ 109562 w 1726430"/>
              <a:gd name="connsiteY45" fmla="*/ 1591655 h 2729893"/>
              <a:gd name="connsiteX46" fmla="*/ 107180 w 1726430"/>
              <a:gd name="connsiteY46" fmla="*/ 1636899 h 2729893"/>
              <a:gd name="connsiteX47" fmla="*/ 69080 w 1726430"/>
              <a:gd name="connsiteY47" fmla="*/ 1677381 h 2729893"/>
              <a:gd name="connsiteX48" fmla="*/ 42887 w 1726430"/>
              <a:gd name="connsiteY48" fmla="*/ 1720243 h 2729893"/>
              <a:gd name="connsiteX49" fmla="*/ 33361 w 1726430"/>
              <a:gd name="connsiteY49" fmla="*/ 1763107 h 2729893"/>
              <a:gd name="connsiteX50" fmla="*/ 57174 w 1726430"/>
              <a:gd name="connsiteY50" fmla="*/ 1836925 h 2729893"/>
              <a:gd name="connsiteX51" fmla="*/ 35743 w 1726430"/>
              <a:gd name="connsiteY51" fmla="*/ 1894075 h 2729893"/>
              <a:gd name="connsiteX52" fmla="*/ 59555 w 1726430"/>
              <a:gd name="connsiteY52" fmla="*/ 1967893 h 2729893"/>
              <a:gd name="connsiteX53" fmla="*/ 24 w 1726430"/>
              <a:gd name="connsiteY53" fmla="*/ 1979799 h 2729893"/>
              <a:gd name="connsiteX54" fmla="*/ 57174 w 1726430"/>
              <a:gd name="connsiteY54" fmla="*/ 2282219 h 2729893"/>
              <a:gd name="connsiteX55" fmla="*/ 135755 w 1726430"/>
              <a:gd name="connsiteY55" fmla="*/ 2398899 h 2729893"/>
              <a:gd name="connsiteX56" fmla="*/ 202430 w 1726430"/>
              <a:gd name="connsiteY56" fmla="*/ 2501293 h 2729893"/>
              <a:gd name="connsiteX57" fmla="*/ 261962 w 1726430"/>
              <a:gd name="connsiteY57" fmla="*/ 2563206 h 2729893"/>
              <a:gd name="connsiteX58" fmla="*/ 392930 w 1726430"/>
              <a:gd name="connsiteY58" fmla="*/ 2653693 h 2729893"/>
              <a:gd name="connsiteX59" fmla="*/ 392930 w 1726430"/>
              <a:gd name="connsiteY59" fmla="*/ 2653693 h 2729893"/>
              <a:gd name="connsiteX60" fmla="*/ 450080 w 1726430"/>
              <a:gd name="connsiteY60" fmla="*/ 2672743 h 2729893"/>
              <a:gd name="connsiteX61" fmla="*/ 473893 w 1726430"/>
              <a:gd name="connsiteY61" fmla="*/ 2682268 h 2729893"/>
              <a:gd name="connsiteX62" fmla="*/ 502468 w 1726430"/>
              <a:gd name="connsiteY62" fmla="*/ 2691793 h 2729893"/>
              <a:gd name="connsiteX63" fmla="*/ 550093 w 1726430"/>
              <a:gd name="connsiteY63" fmla="*/ 2701318 h 2729893"/>
              <a:gd name="connsiteX64" fmla="*/ 597718 w 1726430"/>
              <a:gd name="connsiteY64" fmla="*/ 2715606 h 2729893"/>
              <a:gd name="connsiteX65" fmla="*/ 626293 w 1726430"/>
              <a:gd name="connsiteY65" fmla="*/ 2725131 h 2729893"/>
              <a:gd name="connsiteX66" fmla="*/ 640580 w 1726430"/>
              <a:gd name="connsiteY66" fmla="*/ 2729893 h 2729893"/>
              <a:gd name="connsiteX67" fmla="*/ 650105 w 1726430"/>
              <a:gd name="connsiteY67" fmla="*/ 2663218 h 2729893"/>
              <a:gd name="connsiteX68" fmla="*/ 664393 w 1726430"/>
              <a:gd name="connsiteY68" fmla="*/ 2653693 h 2729893"/>
              <a:gd name="connsiteX69" fmla="*/ 692968 w 1726430"/>
              <a:gd name="connsiteY69" fmla="*/ 2644168 h 2729893"/>
              <a:gd name="connsiteX70" fmla="*/ 707255 w 1726430"/>
              <a:gd name="connsiteY70" fmla="*/ 2634643 h 2729893"/>
              <a:gd name="connsiteX71" fmla="*/ 735830 w 1726430"/>
              <a:gd name="connsiteY71" fmla="*/ 2625118 h 2729893"/>
              <a:gd name="connsiteX72" fmla="*/ 769168 w 1726430"/>
              <a:gd name="connsiteY72" fmla="*/ 2610831 h 2729893"/>
              <a:gd name="connsiteX73" fmla="*/ 797743 w 1726430"/>
              <a:gd name="connsiteY73" fmla="*/ 2587018 h 2729893"/>
              <a:gd name="connsiteX74" fmla="*/ 831080 w 1726430"/>
              <a:gd name="connsiteY74" fmla="*/ 2553681 h 2729893"/>
              <a:gd name="connsiteX75" fmla="*/ 892993 w 1726430"/>
              <a:gd name="connsiteY75" fmla="*/ 2534631 h 2729893"/>
              <a:gd name="connsiteX76" fmla="*/ 921568 w 1726430"/>
              <a:gd name="connsiteY76" fmla="*/ 2520343 h 2729893"/>
              <a:gd name="connsiteX77" fmla="*/ 959668 w 1726430"/>
              <a:gd name="connsiteY77" fmla="*/ 2510818 h 2729893"/>
              <a:gd name="connsiteX78" fmla="*/ 973955 w 1726430"/>
              <a:gd name="connsiteY78" fmla="*/ 2506056 h 2729893"/>
              <a:gd name="connsiteX79" fmla="*/ 993005 w 1726430"/>
              <a:gd name="connsiteY79" fmla="*/ 2501293 h 2729893"/>
              <a:gd name="connsiteX80" fmla="*/ 1012055 w 1726430"/>
              <a:gd name="connsiteY80" fmla="*/ 2491768 h 2729893"/>
              <a:gd name="connsiteX81" fmla="*/ 1059680 w 1726430"/>
              <a:gd name="connsiteY81" fmla="*/ 2482243 h 2729893"/>
              <a:gd name="connsiteX82" fmla="*/ 1064443 w 1726430"/>
              <a:gd name="connsiteY82" fmla="*/ 2463193 h 2729893"/>
              <a:gd name="connsiteX83" fmla="*/ 1107305 w 1726430"/>
              <a:gd name="connsiteY83" fmla="*/ 2448906 h 2729893"/>
              <a:gd name="connsiteX84" fmla="*/ 1112068 w 1726430"/>
              <a:gd name="connsiteY84" fmla="*/ 2429856 h 2729893"/>
              <a:gd name="connsiteX85" fmla="*/ 1107305 w 1726430"/>
              <a:gd name="connsiteY85" fmla="*/ 2415568 h 2729893"/>
              <a:gd name="connsiteX86" fmla="*/ 1078730 w 1726430"/>
              <a:gd name="connsiteY86" fmla="*/ 2377468 h 2729893"/>
              <a:gd name="connsiteX87" fmla="*/ 1069205 w 1726430"/>
              <a:gd name="connsiteY87" fmla="*/ 2363181 h 2729893"/>
              <a:gd name="connsiteX88" fmla="*/ 1035868 w 1726430"/>
              <a:gd name="connsiteY88" fmla="*/ 2320318 h 2729893"/>
              <a:gd name="connsiteX89" fmla="*/ 1064443 w 1726430"/>
              <a:gd name="connsiteY89" fmla="*/ 2253643 h 2729893"/>
              <a:gd name="connsiteX90" fmla="*/ 1078730 w 1726430"/>
              <a:gd name="connsiteY90" fmla="*/ 2248881 h 2729893"/>
              <a:gd name="connsiteX91" fmla="*/ 1097780 w 1726430"/>
              <a:gd name="connsiteY91" fmla="*/ 2234593 h 2729893"/>
              <a:gd name="connsiteX92" fmla="*/ 1112068 w 1726430"/>
              <a:gd name="connsiteY92" fmla="*/ 2225068 h 2729893"/>
              <a:gd name="connsiteX93" fmla="*/ 1126355 w 1726430"/>
              <a:gd name="connsiteY93" fmla="*/ 2210781 h 2729893"/>
              <a:gd name="connsiteX94" fmla="*/ 1135880 w 1726430"/>
              <a:gd name="connsiteY94" fmla="*/ 2186968 h 2729893"/>
              <a:gd name="connsiteX95" fmla="*/ 1154930 w 1726430"/>
              <a:gd name="connsiteY95" fmla="*/ 2158393 h 2729893"/>
              <a:gd name="connsiteX96" fmla="*/ 1173980 w 1726430"/>
              <a:gd name="connsiteY96" fmla="*/ 2129818 h 2729893"/>
              <a:gd name="connsiteX97" fmla="*/ 1188268 w 1726430"/>
              <a:gd name="connsiteY97" fmla="*/ 2120293 h 2729893"/>
              <a:gd name="connsiteX98" fmla="*/ 1307330 w 1726430"/>
              <a:gd name="connsiteY98" fmla="*/ 2110768 h 2729893"/>
              <a:gd name="connsiteX99" fmla="*/ 1321618 w 1726430"/>
              <a:gd name="connsiteY99" fmla="*/ 2091718 h 2729893"/>
              <a:gd name="connsiteX100" fmla="*/ 1331143 w 1726430"/>
              <a:gd name="connsiteY100" fmla="*/ 2063143 h 2729893"/>
              <a:gd name="connsiteX101" fmla="*/ 1354955 w 1726430"/>
              <a:gd name="connsiteY101" fmla="*/ 2053618 h 2729893"/>
              <a:gd name="connsiteX102" fmla="*/ 1402580 w 1726430"/>
              <a:gd name="connsiteY102" fmla="*/ 2044093 h 2729893"/>
              <a:gd name="connsiteX103" fmla="*/ 1393055 w 1726430"/>
              <a:gd name="connsiteY103" fmla="*/ 2020281 h 2729893"/>
              <a:gd name="connsiteX104" fmla="*/ 1416868 w 1726430"/>
              <a:gd name="connsiteY104" fmla="*/ 2015518 h 2729893"/>
              <a:gd name="connsiteX105" fmla="*/ 1474018 w 1726430"/>
              <a:gd name="connsiteY105" fmla="*/ 2001231 h 2729893"/>
              <a:gd name="connsiteX106" fmla="*/ 1488305 w 1726430"/>
              <a:gd name="connsiteY106" fmla="*/ 1996468 h 2729893"/>
              <a:gd name="connsiteX107" fmla="*/ 1526405 w 1726430"/>
              <a:gd name="connsiteY107" fmla="*/ 1991706 h 2729893"/>
              <a:gd name="connsiteX108" fmla="*/ 1540693 w 1726430"/>
              <a:gd name="connsiteY108" fmla="*/ 1967893 h 2729893"/>
              <a:gd name="connsiteX109" fmla="*/ 1550218 w 1726430"/>
              <a:gd name="connsiteY109" fmla="*/ 1915506 h 2729893"/>
              <a:gd name="connsiteX110" fmla="*/ 1593080 w 1726430"/>
              <a:gd name="connsiteY110" fmla="*/ 1905981 h 2729893"/>
              <a:gd name="connsiteX111" fmla="*/ 1602605 w 1726430"/>
              <a:gd name="connsiteY111" fmla="*/ 1891693 h 2729893"/>
              <a:gd name="connsiteX112" fmla="*/ 1607368 w 1726430"/>
              <a:gd name="connsiteY112" fmla="*/ 1877406 h 2729893"/>
              <a:gd name="connsiteX113" fmla="*/ 1626418 w 1726430"/>
              <a:gd name="connsiteY113" fmla="*/ 1863118 h 2729893"/>
              <a:gd name="connsiteX114" fmla="*/ 1654993 w 1726430"/>
              <a:gd name="connsiteY114" fmla="*/ 1834543 h 2729893"/>
              <a:gd name="connsiteX115" fmla="*/ 1645468 w 1726430"/>
              <a:gd name="connsiteY115" fmla="*/ 1791681 h 2729893"/>
              <a:gd name="connsiteX116" fmla="*/ 1621655 w 1726430"/>
              <a:gd name="connsiteY116" fmla="*/ 1763106 h 2729893"/>
              <a:gd name="connsiteX117" fmla="*/ 1578793 w 1726430"/>
              <a:gd name="connsiteY117" fmla="*/ 1715481 h 2729893"/>
              <a:gd name="connsiteX118" fmla="*/ 1559743 w 1726430"/>
              <a:gd name="connsiteY118" fmla="*/ 1710718 h 2729893"/>
              <a:gd name="connsiteX119" fmla="*/ 1545455 w 1726430"/>
              <a:gd name="connsiteY119" fmla="*/ 1677381 h 2729893"/>
              <a:gd name="connsiteX120" fmla="*/ 1583555 w 1726430"/>
              <a:gd name="connsiteY120" fmla="*/ 1653568 h 2729893"/>
              <a:gd name="connsiteX121" fmla="*/ 1616893 w 1726430"/>
              <a:gd name="connsiteY121" fmla="*/ 1639281 h 2729893"/>
              <a:gd name="connsiteX122" fmla="*/ 1650230 w 1726430"/>
              <a:gd name="connsiteY122" fmla="*/ 1629756 h 2729893"/>
              <a:gd name="connsiteX123" fmla="*/ 1678805 w 1726430"/>
              <a:gd name="connsiteY123" fmla="*/ 1620231 h 2729893"/>
              <a:gd name="connsiteX124" fmla="*/ 1693093 w 1726430"/>
              <a:gd name="connsiteY124" fmla="*/ 1601181 h 2729893"/>
              <a:gd name="connsiteX125" fmla="*/ 1702618 w 1726430"/>
              <a:gd name="connsiteY125" fmla="*/ 1586893 h 2729893"/>
              <a:gd name="connsiteX126" fmla="*/ 1697855 w 1726430"/>
              <a:gd name="connsiteY126" fmla="*/ 1544031 h 2729893"/>
              <a:gd name="connsiteX127" fmla="*/ 1683568 w 1726430"/>
              <a:gd name="connsiteY127" fmla="*/ 1524981 h 2729893"/>
              <a:gd name="connsiteX128" fmla="*/ 1678805 w 1726430"/>
              <a:gd name="connsiteY128" fmla="*/ 1505931 h 2729893"/>
              <a:gd name="connsiteX129" fmla="*/ 1669280 w 1726430"/>
              <a:gd name="connsiteY129" fmla="*/ 1477356 h 2729893"/>
              <a:gd name="connsiteX130" fmla="*/ 1674043 w 1726430"/>
              <a:gd name="connsiteY130" fmla="*/ 1410681 h 2729893"/>
              <a:gd name="connsiteX131" fmla="*/ 1678805 w 1726430"/>
              <a:gd name="connsiteY131" fmla="*/ 1372581 h 2729893"/>
              <a:gd name="connsiteX132" fmla="*/ 1697855 w 1726430"/>
              <a:gd name="connsiteY132" fmla="*/ 1353531 h 2729893"/>
              <a:gd name="connsiteX133" fmla="*/ 1707380 w 1726430"/>
              <a:gd name="connsiteY133" fmla="*/ 1329718 h 2729893"/>
              <a:gd name="connsiteX134" fmla="*/ 1712143 w 1726430"/>
              <a:gd name="connsiteY134" fmla="*/ 1315431 h 2729893"/>
              <a:gd name="connsiteX135" fmla="*/ 1726430 w 1726430"/>
              <a:gd name="connsiteY135" fmla="*/ 1286856 h 2729893"/>
              <a:gd name="connsiteX136" fmla="*/ 1716905 w 1726430"/>
              <a:gd name="connsiteY136" fmla="*/ 1196368 h 2729893"/>
              <a:gd name="connsiteX137" fmla="*/ 1678805 w 1726430"/>
              <a:gd name="connsiteY137" fmla="*/ 1158268 h 2729893"/>
              <a:gd name="connsiteX138" fmla="*/ 1664518 w 1726430"/>
              <a:gd name="connsiteY138" fmla="*/ 1143981 h 2729893"/>
              <a:gd name="connsiteX139" fmla="*/ 1650230 w 1726430"/>
              <a:gd name="connsiteY139" fmla="*/ 1129693 h 2729893"/>
              <a:gd name="connsiteX140" fmla="*/ 1631180 w 1726430"/>
              <a:gd name="connsiteY140" fmla="*/ 1120168 h 2729893"/>
              <a:gd name="connsiteX141" fmla="*/ 1612130 w 1726430"/>
              <a:gd name="connsiteY141" fmla="*/ 1101118 h 2729893"/>
              <a:gd name="connsiteX142" fmla="*/ 1597843 w 1726430"/>
              <a:gd name="connsiteY142" fmla="*/ 1096356 h 2729893"/>
              <a:gd name="connsiteX143" fmla="*/ 1578793 w 1726430"/>
              <a:gd name="connsiteY143" fmla="*/ 1086831 h 2729893"/>
              <a:gd name="connsiteX144" fmla="*/ 1545455 w 1726430"/>
              <a:gd name="connsiteY144" fmla="*/ 1077306 h 2729893"/>
              <a:gd name="connsiteX145" fmla="*/ 1526405 w 1726430"/>
              <a:gd name="connsiteY145" fmla="*/ 1067781 h 2729893"/>
              <a:gd name="connsiteX146" fmla="*/ 1497830 w 1726430"/>
              <a:gd name="connsiteY146" fmla="*/ 1063018 h 2729893"/>
              <a:gd name="connsiteX147" fmla="*/ 1478780 w 1726430"/>
              <a:gd name="connsiteY147" fmla="*/ 1029681 h 2729893"/>
              <a:gd name="connsiteX148" fmla="*/ 1464493 w 1726430"/>
              <a:gd name="connsiteY148" fmla="*/ 986818 h 2729893"/>
              <a:gd name="connsiteX149" fmla="*/ 1454968 w 1726430"/>
              <a:gd name="connsiteY149" fmla="*/ 967768 h 2729893"/>
              <a:gd name="connsiteX150" fmla="*/ 1450205 w 1726430"/>
              <a:gd name="connsiteY150" fmla="*/ 953481 h 2729893"/>
              <a:gd name="connsiteX151" fmla="*/ 1440680 w 1726430"/>
              <a:gd name="connsiteY151" fmla="*/ 929668 h 2729893"/>
              <a:gd name="connsiteX152" fmla="*/ 1450205 w 1726430"/>
              <a:gd name="connsiteY152" fmla="*/ 867756 h 2729893"/>
              <a:gd name="connsiteX153" fmla="*/ 1459730 w 1726430"/>
              <a:gd name="connsiteY153" fmla="*/ 853468 h 2729893"/>
              <a:gd name="connsiteX154" fmla="*/ 1464493 w 1726430"/>
              <a:gd name="connsiteY154" fmla="*/ 839181 h 2729893"/>
              <a:gd name="connsiteX155" fmla="*/ 1497830 w 1726430"/>
              <a:gd name="connsiteY155" fmla="*/ 786793 h 2729893"/>
              <a:gd name="connsiteX156" fmla="*/ 1516880 w 1726430"/>
              <a:gd name="connsiteY156" fmla="*/ 739168 h 2729893"/>
              <a:gd name="connsiteX157" fmla="*/ 1526405 w 1726430"/>
              <a:gd name="connsiteY157" fmla="*/ 715356 h 2729893"/>
              <a:gd name="connsiteX158" fmla="*/ 1540693 w 1726430"/>
              <a:gd name="connsiteY158" fmla="*/ 701068 h 2729893"/>
              <a:gd name="connsiteX159" fmla="*/ 1559743 w 1726430"/>
              <a:gd name="connsiteY159" fmla="*/ 686781 h 2729893"/>
              <a:gd name="connsiteX160" fmla="*/ 1588318 w 1726430"/>
              <a:gd name="connsiteY160" fmla="*/ 643918 h 2729893"/>
              <a:gd name="connsiteX161" fmla="*/ 1597843 w 1726430"/>
              <a:gd name="connsiteY161" fmla="*/ 615343 h 2729893"/>
              <a:gd name="connsiteX162" fmla="*/ 1616893 w 1726430"/>
              <a:gd name="connsiteY162" fmla="*/ 586768 h 2729893"/>
              <a:gd name="connsiteX163" fmla="*/ 1612130 w 1726430"/>
              <a:gd name="connsiteY163" fmla="*/ 491518 h 2729893"/>
              <a:gd name="connsiteX164" fmla="*/ 1583555 w 1726430"/>
              <a:gd name="connsiteY164" fmla="*/ 467706 h 2729893"/>
              <a:gd name="connsiteX165" fmla="*/ 1569268 w 1726430"/>
              <a:gd name="connsiteY165" fmla="*/ 462943 h 2729893"/>
              <a:gd name="connsiteX166" fmla="*/ 1535930 w 1726430"/>
              <a:gd name="connsiteY166" fmla="*/ 448656 h 2729893"/>
              <a:gd name="connsiteX167" fmla="*/ 1531168 w 1726430"/>
              <a:gd name="connsiteY167" fmla="*/ 429606 h 2729893"/>
              <a:gd name="connsiteX168" fmla="*/ 1526405 w 1726430"/>
              <a:gd name="connsiteY168" fmla="*/ 343881 h 2729893"/>
              <a:gd name="connsiteX169" fmla="*/ 1512118 w 1726430"/>
              <a:gd name="connsiteY169" fmla="*/ 324831 h 2729893"/>
              <a:gd name="connsiteX170" fmla="*/ 1502593 w 1726430"/>
              <a:gd name="connsiteY170" fmla="*/ 310543 h 2729893"/>
              <a:gd name="connsiteX171" fmla="*/ 1483543 w 1726430"/>
              <a:gd name="connsiteY171" fmla="*/ 305781 h 2729893"/>
              <a:gd name="connsiteX172" fmla="*/ 1454968 w 1726430"/>
              <a:gd name="connsiteY172" fmla="*/ 296256 h 2729893"/>
              <a:gd name="connsiteX173" fmla="*/ 1478780 w 1726430"/>
              <a:gd name="connsiteY173" fmla="*/ 272443 h 2729893"/>
              <a:gd name="connsiteX174" fmla="*/ 1497830 w 1726430"/>
              <a:gd name="connsiteY174" fmla="*/ 234343 h 2729893"/>
              <a:gd name="connsiteX175" fmla="*/ 1512118 w 1726430"/>
              <a:gd name="connsiteY175" fmla="*/ 162906 h 2729893"/>
              <a:gd name="connsiteX176" fmla="*/ 1516880 w 1726430"/>
              <a:gd name="connsiteY176" fmla="*/ 139093 h 2729893"/>
              <a:gd name="connsiteX177" fmla="*/ 1521643 w 1726430"/>
              <a:gd name="connsiteY177" fmla="*/ 124806 h 2729893"/>
              <a:gd name="connsiteX178" fmla="*/ 1526405 w 1726430"/>
              <a:gd name="connsiteY178" fmla="*/ 105756 h 2729893"/>
              <a:gd name="connsiteX179" fmla="*/ 1545455 w 1726430"/>
              <a:gd name="connsiteY179" fmla="*/ 77181 h 2729893"/>
              <a:gd name="connsiteX180" fmla="*/ 1554980 w 1726430"/>
              <a:gd name="connsiteY180" fmla="*/ 62893 h 2729893"/>
              <a:gd name="connsiteX181" fmla="*/ 1535930 w 1726430"/>
              <a:gd name="connsiteY181" fmla="*/ 20031 h 2729893"/>
              <a:gd name="connsiteX0" fmla="*/ 1535930 w 1726430"/>
              <a:gd name="connsiteY0" fmla="*/ 20031 h 2729893"/>
              <a:gd name="connsiteX1" fmla="*/ 1483543 w 1726430"/>
              <a:gd name="connsiteY1" fmla="*/ 8125 h 2729893"/>
              <a:gd name="connsiteX2" fmla="*/ 1443061 w 1726430"/>
              <a:gd name="connsiteY2" fmla="*/ 3361 h 2729893"/>
              <a:gd name="connsiteX3" fmla="*/ 1335905 w 1726430"/>
              <a:gd name="connsiteY3" fmla="*/ 67656 h 2729893"/>
              <a:gd name="connsiteX4" fmla="*/ 1285899 w 1726430"/>
              <a:gd name="connsiteY4" fmla="*/ 122425 h 2729893"/>
              <a:gd name="connsiteX5" fmla="*/ 1219224 w 1726430"/>
              <a:gd name="connsiteY5" fmla="*/ 124805 h 2729893"/>
              <a:gd name="connsiteX6" fmla="*/ 1200174 w 1726430"/>
              <a:gd name="connsiteY6" fmla="*/ 146238 h 2729893"/>
              <a:gd name="connsiteX7" fmla="*/ 1135880 w 1726430"/>
              <a:gd name="connsiteY7" fmla="*/ 165288 h 2729893"/>
              <a:gd name="connsiteX8" fmla="*/ 1083493 w 1726430"/>
              <a:gd name="connsiteY8" fmla="*/ 243868 h 2729893"/>
              <a:gd name="connsiteX9" fmla="*/ 1057299 w 1726430"/>
              <a:gd name="connsiteY9" fmla="*/ 296256 h 2729893"/>
              <a:gd name="connsiteX10" fmla="*/ 964430 w 1726430"/>
              <a:gd name="connsiteY10" fmla="*/ 267681 h 2729893"/>
              <a:gd name="connsiteX11" fmla="*/ 907280 w 1726430"/>
              <a:gd name="connsiteY11" fmla="*/ 310543 h 2729893"/>
              <a:gd name="connsiteX12" fmla="*/ 883468 w 1726430"/>
              <a:gd name="connsiteY12" fmla="*/ 405793 h 2729893"/>
              <a:gd name="connsiteX13" fmla="*/ 852511 w 1726430"/>
              <a:gd name="connsiteY13" fmla="*/ 489137 h 2729893"/>
              <a:gd name="connsiteX14" fmla="*/ 766787 w 1726430"/>
              <a:gd name="connsiteY14" fmla="*/ 470086 h 2729893"/>
              <a:gd name="connsiteX15" fmla="*/ 714399 w 1726430"/>
              <a:gd name="connsiteY15" fmla="*/ 484375 h 2729893"/>
              <a:gd name="connsiteX16" fmla="*/ 678680 w 1726430"/>
              <a:gd name="connsiteY16" fmla="*/ 524857 h 2729893"/>
              <a:gd name="connsiteX17" fmla="*/ 631055 w 1726430"/>
              <a:gd name="connsiteY17" fmla="*/ 529619 h 2729893"/>
              <a:gd name="connsiteX18" fmla="*/ 628673 w 1726430"/>
              <a:gd name="connsiteY18" fmla="*/ 562956 h 2729893"/>
              <a:gd name="connsiteX19" fmla="*/ 592955 w 1726430"/>
              <a:gd name="connsiteY19" fmla="*/ 577244 h 2729893"/>
              <a:gd name="connsiteX20" fmla="*/ 578668 w 1726430"/>
              <a:gd name="connsiteY20" fmla="*/ 624868 h 2729893"/>
              <a:gd name="connsiteX21" fmla="*/ 561999 w 1726430"/>
              <a:gd name="connsiteY21" fmla="*/ 667731 h 2729893"/>
              <a:gd name="connsiteX22" fmla="*/ 511993 w 1726430"/>
              <a:gd name="connsiteY22" fmla="*/ 686781 h 2729893"/>
              <a:gd name="connsiteX23" fmla="*/ 533424 w 1726430"/>
              <a:gd name="connsiteY23" fmla="*/ 729643 h 2729893"/>
              <a:gd name="connsiteX24" fmla="*/ 569143 w 1726430"/>
              <a:gd name="connsiteY24" fmla="*/ 751075 h 2729893"/>
              <a:gd name="connsiteX25" fmla="*/ 592955 w 1726430"/>
              <a:gd name="connsiteY25" fmla="*/ 746313 h 2729893"/>
              <a:gd name="connsiteX26" fmla="*/ 614386 w 1726430"/>
              <a:gd name="connsiteY26" fmla="*/ 782031 h 2729893"/>
              <a:gd name="connsiteX27" fmla="*/ 602480 w 1726430"/>
              <a:gd name="connsiteY27" fmla="*/ 839181 h 2729893"/>
              <a:gd name="connsiteX28" fmla="*/ 633437 w 1726430"/>
              <a:gd name="connsiteY28" fmla="*/ 874900 h 2729893"/>
              <a:gd name="connsiteX29" fmla="*/ 585811 w 1726430"/>
              <a:gd name="connsiteY29" fmla="*/ 901094 h 2729893"/>
              <a:gd name="connsiteX30" fmla="*/ 564380 w 1726430"/>
              <a:gd name="connsiteY30" fmla="*/ 889186 h 2729893"/>
              <a:gd name="connsiteX31" fmla="*/ 564380 w 1726430"/>
              <a:gd name="connsiteY31" fmla="*/ 958243 h 2729893"/>
              <a:gd name="connsiteX32" fmla="*/ 507230 w 1726430"/>
              <a:gd name="connsiteY32" fmla="*/ 1005868 h 2729893"/>
              <a:gd name="connsiteX33" fmla="*/ 473893 w 1726430"/>
              <a:gd name="connsiteY33" fmla="*/ 986818 h 2729893"/>
              <a:gd name="connsiteX34" fmla="*/ 459605 w 1726430"/>
              <a:gd name="connsiteY34" fmla="*/ 1015393 h 2729893"/>
              <a:gd name="connsiteX35" fmla="*/ 485799 w 1726430"/>
              <a:gd name="connsiteY35" fmla="*/ 1053492 h 2729893"/>
              <a:gd name="connsiteX36" fmla="*/ 488180 w 1726430"/>
              <a:gd name="connsiteY36" fmla="*/ 1155887 h 2729893"/>
              <a:gd name="connsiteX37" fmla="*/ 450080 w 1726430"/>
              <a:gd name="connsiteY37" fmla="*/ 1215418 h 2729893"/>
              <a:gd name="connsiteX38" fmla="*/ 397692 w 1726430"/>
              <a:gd name="connsiteY38" fmla="*/ 1205893 h 2729893"/>
              <a:gd name="connsiteX39" fmla="*/ 383405 w 1726430"/>
              <a:gd name="connsiteY39" fmla="*/ 1258281 h 2729893"/>
              <a:gd name="connsiteX40" fmla="*/ 364356 w 1726430"/>
              <a:gd name="connsiteY40" fmla="*/ 1341624 h 2729893"/>
              <a:gd name="connsiteX41" fmla="*/ 288155 w 1726430"/>
              <a:gd name="connsiteY41" fmla="*/ 1401156 h 2729893"/>
              <a:gd name="connsiteX42" fmla="*/ 240530 w 1726430"/>
              <a:gd name="connsiteY42" fmla="*/ 1453543 h 2729893"/>
              <a:gd name="connsiteX43" fmla="*/ 207193 w 1726430"/>
              <a:gd name="connsiteY43" fmla="*/ 1496406 h 2729893"/>
              <a:gd name="connsiteX44" fmla="*/ 173855 w 1726430"/>
              <a:gd name="connsiteY44" fmla="*/ 1536886 h 2729893"/>
              <a:gd name="connsiteX45" fmla="*/ 109562 w 1726430"/>
              <a:gd name="connsiteY45" fmla="*/ 1591655 h 2729893"/>
              <a:gd name="connsiteX46" fmla="*/ 107180 w 1726430"/>
              <a:gd name="connsiteY46" fmla="*/ 1636899 h 2729893"/>
              <a:gd name="connsiteX47" fmla="*/ 69080 w 1726430"/>
              <a:gd name="connsiteY47" fmla="*/ 1677381 h 2729893"/>
              <a:gd name="connsiteX48" fmla="*/ 42887 w 1726430"/>
              <a:gd name="connsiteY48" fmla="*/ 1720243 h 2729893"/>
              <a:gd name="connsiteX49" fmla="*/ 33361 w 1726430"/>
              <a:gd name="connsiteY49" fmla="*/ 1763107 h 2729893"/>
              <a:gd name="connsiteX50" fmla="*/ 57174 w 1726430"/>
              <a:gd name="connsiteY50" fmla="*/ 1836925 h 2729893"/>
              <a:gd name="connsiteX51" fmla="*/ 35743 w 1726430"/>
              <a:gd name="connsiteY51" fmla="*/ 1894075 h 2729893"/>
              <a:gd name="connsiteX52" fmla="*/ 59555 w 1726430"/>
              <a:gd name="connsiteY52" fmla="*/ 1967893 h 2729893"/>
              <a:gd name="connsiteX53" fmla="*/ 24 w 1726430"/>
              <a:gd name="connsiteY53" fmla="*/ 1979799 h 2729893"/>
              <a:gd name="connsiteX54" fmla="*/ 57174 w 1726430"/>
              <a:gd name="connsiteY54" fmla="*/ 2282219 h 2729893"/>
              <a:gd name="connsiteX55" fmla="*/ 128611 w 1726430"/>
              <a:gd name="connsiteY55" fmla="*/ 2394137 h 2729893"/>
              <a:gd name="connsiteX56" fmla="*/ 202430 w 1726430"/>
              <a:gd name="connsiteY56" fmla="*/ 2501293 h 2729893"/>
              <a:gd name="connsiteX57" fmla="*/ 261962 w 1726430"/>
              <a:gd name="connsiteY57" fmla="*/ 2563206 h 2729893"/>
              <a:gd name="connsiteX58" fmla="*/ 392930 w 1726430"/>
              <a:gd name="connsiteY58" fmla="*/ 2653693 h 2729893"/>
              <a:gd name="connsiteX59" fmla="*/ 392930 w 1726430"/>
              <a:gd name="connsiteY59" fmla="*/ 2653693 h 2729893"/>
              <a:gd name="connsiteX60" fmla="*/ 450080 w 1726430"/>
              <a:gd name="connsiteY60" fmla="*/ 2672743 h 2729893"/>
              <a:gd name="connsiteX61" fmla="*/ 473893 w 1726430"/>
              <a:gd name="connsiteY61" fmla="*/ 2682268 h 2729893"/>
              <a:gd name="connsiteX62" fmla="*/ 502468 w 1726430"/>
              <a:gd name="connsiteY62" fmla="*/ 2691793 h 2729893"/>
              <a:gd name="connsiteX63" fmla="*/ 550093 w 1726430"/>
              <a:gd name="connsiteY63" fmla="*/ 2701318 h 2729893"/>
              <a:gd name="connsiteX64" fmla="*/ 597718 w 1726430"/>
              <a:gd name="connsiteY64" fmla="*/ 2715606 h 2729893"/>
              <a:gd name="connsiteX65" fmla="*/ 626293 w 1726430"/>
              <a:gd name="connsiteY65" fmla="*/ 2725131 h 2729893"/>
              <a:gd name="connsiteX66" fmla="*/ 640580 w 1726430"/>
              <a:gd name="connsiteY66" fmla="*/ 2729893 h 2729893"/>
              <a:gd name="connsiteX67" fmla="*/ 650105 w 1726430"/>
              <a:gd name="connsiteY67" fmla="*/ 2663218 h 2729893"/>
              <a:gd name="connsiteX68" fmla="*/ 664393 w 1726430"/>
              <a:gd name="connsiteY68" fmla="*/ 2653693 h 2729893"/>
              <a:gd name="connsiteX69" fmla="*/ 692968 w 1726430"/>
              <a:gd name="connsiteY69" fmla="*/ 2644168 h 2729893"/>
              <a:gd name="connsiteX70" fmla="*/ 707255 w 1726430"/>
              <a:gd name="connsiteY70" fmla="*/ 2634643 h 2729893"/>
              <a:gd name="connsiteX71" fmla="*/ 735830 w 1726430"/>
              <a:gd name="connsiteY71" fmla="*/ 2625118 h 2729893"/>
              <a:gd name="connsiteX72" fmla="*/ 769168 w 1726430"/>
              <a:gd name="connsiteY72" fmla="*/ 2610831 h 2729893"/>
              <a:gd name="connsiteX73" fmla="*/ 797743 w 1726430"/>
              <a:gd name="connsiteY73" fmla="*/ 2587018 h 2729893"/>
              <a:gd name="connsiteX74" fmla="*/ 831080 w 1726430"/>
              <a:gd name="connsiteY74" fmla="*/ 2553681 h 2729893"/>
              <a:gd name="connsiteX75" fmla="*/ 892993 w 1726430"/>
              <a:gd name="connsiteY75" fmla="*/ 2534631 h 2729893"/>
              <a:gd name="connsiteX76" fmla="*/ 921568 w 1726430"/>
              <a:gd name="connsiteY76" fmla="*/ 2520343 h 2729893"/>
              <a:gd name="connsiteX77" fmla="*/ 959668 w 1726430"/>
              <a:gd name="connsiteY77" fmla="*/ 2510818 h 2729893"/>
              <a:gd name="connsiteX78" fmla="*/ 973955 w 1726430"/>
              <a:gd name="connsiteY78" fmla="*/ 2506056 h 2729893"/>
              <a:gd name="connsiteX79" fmla="*/ 993005 w 1726430"/>
              <a:gd name="connsiteY79" fmla="*/ 2501293 h 2729893"/>
              <a:gd name="connsiteX80" fmla="*/ 1012055 w 1726430"/>
              <a:gd name="connsiteY80" fmla="*/ 2491768 h 2729893"/>
              <a:gd name="connsiteX81" fmla="*/ 1059680 w 1726430"/>
              <a:gd name="connsiteY81" fmla="*/ 2482243 h 2729893"/>
              <a:gd name="connsiteX82" fmla="*/ 1064443 w 1726430"/>
              <a:gd name="connsiteY82" fmla="*/ 2463193 h 2729893"/>
              <a:gd name="connsiteX83" fmla="*/ 1107305 w 1726430"/>
              <a:gd name="connsiteY83" fmla="*/ 2448906 h 2729893"/>
              <a:gd name="connsiteX84" fmla="*/ 1112068 w 1726430"/>
              <a:gd name="connsiteY84" fmla="*/ 2429856 h 2729893"/>
              <a:gd name="connsiteX85" fmla="*/ 1107305 w 1726430"/>
              <a:gd name="connsiteY85" fmla="*/ 2415568 h 2729893"/>
              <a:gd name="connsiteX86" fmla="*/ 1078730 w 1726430"/>
              <a:gd name="connsiteY86" fmla="*/ 2377468 h 2729893"/>
              <a:gd name="connsiteX87" fmla="*/ 1069205 w 1726430"/>
              <a:gd name="connsiteY87" fmla="*/ 2363181 h 2729893"/>
              <a:gd name="connsiteX88" fmla="*/ 1035868 w 1726430"/>
              <a:gd name="connsiteY88" fmla="*/ 2320318 h 2729893"/>
              <a:gd name="connsiteX89" fmla="*/ 1064443 w 1726430"/>
              <a:gd name="connsiteY89" fmla="*/ 2253643 h 2729893"/>
              <a:gd name="connsiteX90" fmla="*/ 1078730 w 1726430"/>
              <a:gd name="connsiteY90" fmla="*/ 2248881 h 2729893"/>
              <a:gd name="connsiteX91" fmla="*/ 1097780 w 1726430"/>
              <a:gd name="connsiteY91" fmla="*/ 2234593 h 2729893"/>
              <a:gd name="connsiteX92" fmla="*/ 1112068 w 1726430"/>
              <a:gd name="connsiteY92" fmla="*/ 2225068 h 2729893"/>
              <a:gd name="connsiteX93" fmla="*/ 1126355 w 1726430"/>
              <a:gd name="connsiteY93" fmla="*/ 2210781 h 2729893"/>
              <a:gd name="connsiteX94" fmla="*/ 1135880 w 1726430"/>
              <a:gd name="connsiteY94" fmla="*/ 2186968 h 2729893"/>
              <a:gd name="connsiteX95" fmla="*/ 1154930 w 1726430"/>
              <a:gd name="connsiteY95" fmla="*/ 2158393 h 2729893"/>
              <a:gd name="connsiteX96" fmla="*/ 1173980 w 1726430"/>
              <a:gd name="connsiteY96" fmla="*/ 2129818 h 2729893"/>
              <a:gd name="connsiteX97" fmla="*/ 1188268 w 1726430"/>
              <a:gd name="connsiteY97" fmla="*/ 2120293 h 2729893"/>
              <a:gd name="connsiteX98" fmla="*/ 1307330 w 1726430"/>
              <a:gd name="connsiteY98" fmla="*/ 2110768 h 2729893"/>
              <a:gd name="connsiteX99" fmla="*/ 1321618 w 1726430"/>
              <a:gd name="connsiteY99" fmla="*/ 2091718 h 2729893"/>
              <a:gd name="connsiteX100" fmla="*/ 1331143 w 1726430"/>
              <a:gd name="connsiteY100" fmla="*/ 2063143 h 2729893"/>
              <a:gd name="connsiteX101" fmla="*/ 1354955 w 1726430"/>
              <a:gd name="connsiteY101" fmla="*/ 2053618 h 2729893"/>
              <a:gd name="connsiteX102" fmla="*/ 1402580 w 1726430"/>
              <a:gd name="connsiteY102" fmla="*/ 2044093 h 2729893"/>
              <a:gd name="connsiteX103" fmla="*/ 1393055 w 1726430"/>
              <a:gd name="connsiteY103" fmla="*/ 2020281 h 2729893"/>
              <a:gd name="connsiteX104" fmla="*/ 1416868 w 1726430"/>
              <a:gd name="connsiteY104" fmla="*/ 2015518 h 2729893"/>
              <a:gd name="connsiteX105" fmla="*/ 1474018 w 1726430"/>
              <a:gd name="connsiteY105" fmla="*/ 2001231 h 2729893"/>
              <a:gd name="connsiteX106" fmla="*/ 1488305 w 1726430"/>
              <a:gd name="connsiteY106" fmla="*/ 1996468 h 2729893"/>
              <a:gd name="connsiteX107" fmla="*/ 1526405 w 1726430"/>
              <a:gd name="connsiteY107" fmla="*/ 1991706 h 2729893"/>
              <a:gd name="connsiteX108" fmla="*/ 1540693 w 1726430"/>
              <a:gd name="connsiteY108" fmla="*/ 1967893 h 2729893"/>
              <a:gd name="connsiteX109" fmla="*/ 1550218 w 1726430"/>
              <a:gd name="connsiteY109" fmla="*/ 1915506 h 2729893"/>
              <a:gd name="connsiteX110" fmla="*/ 1593080 w 1726430"/>
              <a:gd name="connsiteY110" fmla="*/ 1905981 h 2729893"/>
              <a:gd name="connsiteX111" fmla="*/ 1602605 w 1726430"/>
              <a:gd name="connsiteY111" fmla="*/ 1891693 h 2729893"/>
              <a:gd name="connsiteX112" fmla="*/ 1607368 w 1726430"/>
              <a:gd name="connsiteY112" fmla="*/ 1877406 h 2729893"/>
              <a:gd name="connsiteX113" fmla="*/ 1626418 w 1726430"/>
              <a:gd name="connsiteY113" fmla="*/ 1863118 h 2729893"/>
              <a:gd name="connsiteX114" fmla="*/ 1654993 w 1726430"/>
              <a:gd name="connsiteY114" fmla="*/ 1834543 h 2729893"/>
              <a:gd name="connsiteX115" fmla="*/ 1645468 w 1726430"/>
              <a:gd name="connsiteY115" fmla="*/ 1791681 h 2729893"/>
              <a:gd name="connsiteX116" fmla="*/ 1621655 w 1726430"/>
              <a:gd name="connsiteY116" fmla="*/ 1763106 h 2729893"/>
              <a:gd name="connsiteX117" fmla="*/ 1578793 w 1726430"/>
              <a:gd name="connsiteY117" fmla="*/ 1715481 h 2729893"/>
              <a:gd name="connsiteX118" fmla="*/ 1559743 w 1726430"/>
              <a:gd name="connsiteY118" fmla="*/ 1710718 h 2729893"/>
              <a:gd name="connsiteX119" fmla="*/ 1545455 w 1726430"/>
              <a:gd name="connsiteY119" fmla="*/ 1677381 h 2729893"/>
              <a:gd name="connsiteX120" fmla="*/ 1583555 w 1726430"/>
              <a:gd name="connsiteY120" fmla="*/ 1653568 h 2729893"/>
              <a:gd name="connsiteX121" fmla="*/ 1616893 w 1726430"/>
              <a:gd name="connsiteY121" fmla="*/ 1639281 h 2729893"/>
              <a:gd name="connsiteX122" fmla="*/ 1650230 w 1726430"/>
              <a:gd name="connsiteY122" fmla="*/ 1629756 h 2729893"/>
              <a:gd name="connsiteX123" fmla="*/ 1678805 w 1726430"/>
              <a:gd name="connsiteY123" fmla="*/ 1620231 h 2729893"/>
              <a:gd name="connsiteX124" fmla="*/ 1693093 w 1726430"/>
              <a:gd name="connsiteY124" fmla="*/ 1601181 h 2729893"/>
              <a:gd name="connsiteX125" fmla="*/ 1702618 w 1726430"/>
              <a:gd name="connsiteY125" fmla="*/ 1586893 h 2729893"/>
              <a:gd name="connsiteX126" fmla="*/ 1697855 w 1726430"/>
              <a:gd name="connsiteY126" fmla="*/ 1544031 h 2729893"/>
              <a:gd name="connsiteX127" fmla="*/ 1683568 w 1726430"/>
              <a:gd name="connsiteY127" fmla="*/ 1524981 h 2729893"/>
              <a:gd name="connsiteX128" fmla="*/ 1678805 w 1726430"/>
              <a:gd name="connsiteY128" fmla="*/ 1505931 h 2729893"/>
              <a:gd name="connsiteX129" fmla="*/ 1669280 w 1726430"/>
              <a:gd name="connsiteY129" fmla="*/ 1477356 h 2729893"/>
              <a:gd name="connsiteX130" fmla="*/ 1674043 w 1726430"/>
              <a:gd name="connsiteY130" fmla="*/ 1410681 h 2729893"/>
              <a:gd name="connsiteX131" fmla="*/ 1678805 w 1726430"/>
              <a:gd name="connsiteY131" fmla="*/ 1372581 h 2729893"/>
              <a:gd name="connsiteX132" fmla="*/ 1697855 w 1726430"/>
              <a:gd name="connsiteY132" fmla="*/ 1353531 h 2729893"/>
              <a:gd name="connsiteX133" fmla="*/ 1707380 w 1726430"/>
              <a:gd name="connsiteY133" fmla="*/ 1329718 h 2729893"/>
              <a:gd name="connsiteX134" fmla="*/ 1712143 w 1726430"/>
              <a:gd name="connsiteY134" fmla="*/ 1315431 h 2729893"/>
              <a:gd name="connsiteX135" fmla="*/ 1726430 w 1726430"/>
              <a:gd name="connsiteY135" fmla="*/ 1286856 h 2729893"/>
              <a:gd name="connsiteX136" fmla="*/ 1716905 w 1726430"/>
              <a:gd name="connsiteY136" fmla="*/ 1196368 h 2729893"/>
              <a:gd name="connsiteX137" fmla="*/ 1678805 w 1726430"/>
              <a:gd name="connsiteY137" fmla="*/ 1158268 h 2729893"/>
              <a:gd name="connsiteX138" fmla="*/ 1664518 w 1726430"/>
              <a:gd name="connsiteY138" fmla="*/ 1143981 h 2729893"/>
              <a:gd name="connsiteX139" fmla="*/ 1650230 w 1726430"/>
              <a:gd name="connsiteY139" fmla="*/ 1129693 h 2729893"/>
              <a:gd name="connsiteX140" fmla="*/ 1631180 w 1726430"/>
              <a:gd name="connsiteY140" fmla="*/ 1120168 h 2729893"/>
              <a:gd name="connsiteX141" fmla="*/ 1612130 w 1726430"/>
              <a:gd name="connsiteY141" fmla="*/ 1101118 h 2729893"/>
              <a:gd name="connsiteX142" fmla="*/ 1597843 w 1726430"/>
              <a:gd name="connsiteY142" fmla="*/ 1096356 h 2729893"/>
              <a:gd name="connsiteX143" fmla="*/ 1578793 w 1726430"/>
              <a:gd name="connsiteY143" fmla="*/ 1086831 h 2729893"/>
              <a:gd name="connsiteX144" fmla="*/ 1545455 w 1726430"/>
              <a:gd name="connsiteY144" fmla="*/ 1077306 h 2729893"/>
              <a:gd name="connsiteX145" fmla="*/ 1526405 w 1726430"/>
              <a:gd name="connsiteY145" fmla="*/ 1067781 h 2729893"/>
              <a:gd name="connsiteX146" fmla="*/ 1497830 w 1726430"/>
              <a:gd name="connsiteY146" fmla="*/ 1063018 h 2729893"/>
              <a:gd name="connsiteX147" fmla="*/ 1478780 w 1726430"/>
              <a:gd name="connsiteY147" fmla="*/ 1029681 h 2729893"/>
              <a:gd name="connsiteX148" fmla="*/ 1464493 w 1726430"/>
              <a:gd name="connsiteY148" fmla="*/ 986818 h 2729893"/>
              <a:gd name="connsiteX149" fmla="*/ 1454968 w 1726430"/>
              <a:gd name="connsiteY149" fmla="*/ 967768 h 2729893"/>
              <a:gd name="connsiteX150" fmla="*/ 1450205 w 1726430"/>
              <a:gd name="connsiteY150" fmla="*/ 953481 h 2729893"/>
              <a:gd name="connsiteX151" fmla="*/ 1440680 w 1726430"/>
              <a:gd name="connsiteY151" fmla="*/ 929668 h 2729893"/>
              <a:gd name="connsiteX152" fmla="*/ 1450205 w 1726430"/>
              <a:gd name="connsiteY152" fmla="*/ 867756 h 2729893"/>
              <a:gd name="connsiteX153" fmla="*/ 1459730 w 1726430"/>
              <a:gd name="connsiteY153" fmla="*/ 853468 h 2729893"/>
              <a:gd name="connsiteX154" fmla="*/ 1464493 w 1726430"/>
              <a:gd name="connsiteY154" fmla="*/ 839181 h 2729893"/>
              <a:gd name="connsiteX155" fmla="*/ 1497830 w 1726430"/>
              <a:gd name="connsiteY155" fmla="*/ 786793 h 2729893"/>
              <a:gd name="connsiteX156" fmla="*/ 1516880 w 1726430"/>
              <a:gd name="connsiteY156" fmla="*/ 739168 h 2729893"/>
              <a:gd name="connsiteX157" fmla="*/ 1526405 w 1726430"/>
              <a:gd name="connsiteY157" fmla="*/ 715356 h 2729893"/>
              <a:gd name="connsiteX158" fmla="*/ 1540693 w 1726430"/>
              <a:gd name="connsiteY158" fmla="*/ 701068 h 2729893"/>
              <a:gd name="connsiteX159" fmla="*/ 1559743 w 1726430"/>
              <a:gd name="connsiteY159" fmla="*/ 686781 h 2729893"/>
              <a:gd name="connsiteX160" fmla="*/ 1588318 w 1726430"/>
              <a:gd name="connsiteY160" fmla="*/ 643918 h 2729893"/>
              <a:gd name="connsiteX161" fmla="*/ 1597843 w 1726430"/>
              <a:gd name="connsiteY161" fmla="*/ 615343 h 2729893"/>
              <a:gd name="connsiteX162" fmla="*/ 1616893 w 1726430"/>
              <a:gd name="connsiteY162" fmla="*/ 586768 h 2729893"/>
              <a:gd name="connsiteX163" fmla="*/ 1612130 w 1726430"/>
              <a:gd name="connsiteY163" fmla="*/ 491518 h 2729893"/>
              <a:gd name="connsiteX164" fmla="*/ 1583555 w 1726430"/>
              <a:gd name="connsiteY164" fmla="*/ 467706 h 2729893"/>
              <a:gd name="connsiteX165" fmla="*/ 1569268 w 1726430"/>
              <a:gd name="connsiteY165" fmla="*/ 462943 h 2729893"/>
              <a:gd name="connsiteX166" fmla="*/ 1535930 w 1726430"/>
              <a:gd name="connsiteY166" fmla="*/ 448656 h 2729893"/>
              <a:gd name="connsiteX167" fmla="*/ 1531168 w 1726430"/>
              <a:gd name="connsiteY167" fmla="*/ 429606 h 2729893"/>
              <a:gd name="connsiteX168" fmla="*/ 1526405 w 1726430"/>
              <a:gd name="connsiteY168" fmla="*/ 343881 h 2729893"/>
              <a:gd name="connsiteX169" fmla="*/ 1512118 w 1726430"/>
              <a:gd name="connsiteY169" fmla="*/ 324831 h 2729893"/>
              <a:gd name="connsiteX170" fmla="*/ 1502593 w 1726430"/>
              <a:gd name="connsiteY170" fmla="*/ 310543 h 2729893"/>
              <a:gd name="connsiteX171" fmla="*/ 1483543 w 1726430"/>
              <a:gd name="connsiteY171" fmla="*/ 305781 h 2729893"/>
              <a:gd name="connsiteX172" fmla="*/ 1454968 w 1726430"/>
              <a:gd name="connsiteY172" fmla="*/ 296256 h 2729893"/>
              <a:gd name="connsiteX173" fmla="*/ 1478780 w 1726430"/>
              <a:gd name="connsiteY173" fmla="*/ 272443 h 2729893"/>
              <a:gd name="connsiteX174" fmla="*/ 1497830 w 1726430"/>
              <a:gd name="connsiteY174" fmla="*/ 234343 h 2729893"/>
              <a:gd name="connsiteX175" fmla="*/ 1512118 w 1726430"/>
              <a:gd name="connsiteY175" fmla="*/ 162906 h 2729893"/>
              <a:gd name="connsiteX176" fmla="*/ 1516880 w 1726430"/>
              <a:gd name="connsiteY176" fmla="*/ 139093 h 2729893"/>
              <a:gd name="connsiteX177" fmla="*/ 1521643 w 1726430"/>
              <a:gd name="connsiteY177" fmla="*/ 124806 h 2729893"/>
              <a:gd name="connsiteX178" fmla="*/ 1526405 w 1726430"/>
              <a:gd name="connsiteY178" fmla="*/ 105756 h 2729893"/>
              <a:gd name="connsiteX179" fmla="*/ 1545455 w 1726430"/>
              <a:gd name="connsiteY179" fmla="*/ 77181 h 2729893"/>
              <a:gd name="connsiteX180" fmla="*/ 1554980 w 1726430"/>
              <a:gd name="connsiteY180" fmla="*/ 62893 h 2729893"/>
              <a:gd name="connsiteX181" fmla="*/ 1535930 w 1726430"/>
              <a:gd name="connsiteY181" fmla="*/ 20031 h 2729893"/>
              <a:gd name="connsiteX0" fmla="*/ 1535938 w 1726438"/>
              <a:gd name="connsiteY0" fmla="*/ 20031 h 2729893"/>
              <a:gd name="connsiteX1" fmla="*/ 1483551 w 1726438"/>
              <a:gd name="connsiteY1" fmla="*/ 8125 h 2729893"/>
              <a:gd name="connsiteX2" fmla="*/ 1443069 w 1726438"/>
              <a:gd name="connsiteY2" fmla="*/ 3361 h 2729893"/>
              <a:gd name="connsiteX3" fmla="*/ 1335913 w 1726438"/>
              <a:gd name="connsiteY3" fmla="*/ 67656 h 2729893"/>
              <a:gd name="connsiteX4" fmla="*/ 1285907 w 1726438"/>
              <a:gd name="connsiteY4" fmla="*/ 122425 h 2729893"/>
              <a:gd name="connsiteX5" fmla="*/ 1219232 w 1726438"/>
              <a:gd name="connsiteY5" fmla="*/ 124805 h 2729893"/>
              <a:gd name="connsiteX6" fmla="*/ 1200182 w 1726438"/>
              <a:gd name="connsiteY6" fmla="*/ 146238 h 2729893"/>
              <a:gd name="connsiteX7" fmla="*/ 1135888 w 1726438"/>
              <a:gd name="connsiteY7" fmla="*/ 165288 h 2729893"/>
              <a:gd name="connsiteX8" fmla="*/ 1083501 w 1726438"/>
              <a:gd name="connsiteY8" fmla="*/ 243868 h 2729893"/>
              <a:gd name="connsiteX9" fmla="*/ 1057307 w 1726438"/>
              <a:gd name="connsiteY9" fmla="*/ 296256 h 2729893"/>
              <a:gd name="connsiteX10" fmla="*/ 964438 w 1726438"/>
              <a:gd name="connsiteY10" fmla="*/ 267681 h 2729893"/>
              <a:gd name="connsiteX11" fmla="*/ 907288 w 1726438"/>
              <a:gd name="connsiteY11" fmla="*/ 310543 h 2729893"/>
              <a:gd name="connsiteX12" fmla="*/ 883476 w 1726438"/>
              <a:gd name="connsiteY12" fmla="*/ 405793 h 2729893"/>
              <a:gd name="connsiteX13" fmla="*/ 852519 w 1726438"/>
              <a:gd name="connsiteY13" fmla="*/ 489137 h 2729893"/>
              <a:gd name="connsiteX14" fmla="*/ 766795 w 1726438"/>
              <a:gd name="connsiteY14" fmla="*/ 470086 h 2729893"/>
              <a:gd name="connsiteX15" fmla="*/ 714407 w 1726438"/>
              <a:gd name="connsiteY15" fmla="*/ 484375 h 2729893"/>
              <a:gd name="connsiteX16" fmla="*/ 678688 w 1726438"/>
              <a:gd name="connsiteY16" fmla="*/ 524857 h 2729893"/>
              <a:gd name="connsiteX17" fmla="*/ 631063 w 1726438"/>
              <a:gd name="connsiteY17" fmla="*/ 529619 h 2729893"/>
              <a:gd name="connsiteX18" fmla="*/ 628681 w 1726438"/>
              <a:gd name="connsiteY18" fmla="*/ 562956 h 2729893"/>
              <a:gd name="connsiteX19" fmla="*/ 592963 w 1726438"/>
              <a:gd name="connsiteY19" fmla="*/ 577244 h 2729893"/>
              <a:gd name="connsiteX20" fmla="*/ 578676 w 1726438"/>
              <a:gd name="connsiteY20" fmla="*/ 624868 h 2729893"/>
              <a:gd name="connsiteX21" fmla="*/ 562007 w 1726438"/>
              <a:gd name="connsiteY21" fmla="*/ 667731 h 2729893"/>
              <a:gd name="connsiteX22" fmla="*/ 512001 w 1726438"/>
              <a:gd name="connsiteY22" fmla="*/ 686781 h 2729893"/>
              <a:gd name="connsiteX23" fmla="*/ 533432 w 1726438"/>
              <a:gd name="connsiteY23" fmla="*/ 729643 h 2729893"/>
              <a:gd name="connsiteX24" fmla="*/ 569151 w 1726438"/>
              <a:gd name="connsiteY24" fmla="*/ 751075 h 2729893"/>
              <a:gd name="connsiteX25" fmla="*/ 592963 w 1726438"/>
              <a:gd name="connsiteY25" fmla="*/ 746313 h 2729893"/>
              <a:gd name="connsiteX26" fmla="*/ 614394 w 1726438"/>
              <a:gd name="connsiteY26" fmla="*/ 782031 h 2729893"/>
              <a:gd name="connsiteX27" fmla="*/ 602488 w 1726438"/>
              <a:gd name="connsiteY27" fmla="*/ 839181 h 2729893"/>
              <a:gd name="connsiteX28" fmla="*/ 633445 w 1726438"/>
              <a:gd name="connsiteY28" fmla="*/ 874900 h 2729893"/>
              <a:gd name="connsiteX29" fmla="*/ 585819 w 1726438"/>
              <a:gd name="connsiteY29" fmla="*/ 901094 h 2729893"/>
              <a:gd name="connsiteX30" fmla="*/ 564388 w 1726438"/>
              <a:gd name="connsiteY30" fmla="*/ 889186 h 2729893"/>
              <a:gd name="connsiteX31" fmla="*/ 564388 w 1726438"/>
              <a:gd name="connsiteY31" fmla="*/ 958243 h 2729893"/>
              <a:gd name="connsiteX32" fmla="*/ 507238 w 1726438"/>
              <a:gd name="connsiteY32" fmla="*/ 1005868 h 2729893"/>
              <a:gd name="connsiteX33" fmla="*/ 473901 w 1726438"/>
              <a:gd name="connsiteY33" fmla="*/ 986818 h 2729893"/>
              <a:gd name="connsiteX34" fmla="*/ 459613 w 1726438"/>
              <a:gd name="connsiteY34" fmla="*/ 1015393 h 2729893"/>
              <a:gd name="connsiteX35" fmla="*/ 485807 w 1726438"/>
              <a:gd name="connsiteY35" fmla="*/ 1053492 h 2729893"/>
              <a:gd name="connsiteX36" fmla="*/ 488188 w 1726438"/>
              <a:gd name="connsiteY36" fmla="*/ 1155887 h 2729893"/>
              <a:gd name="connsiteX37" fmla="*/ 450088 w 1726438"/>
              <a:gd name="connsiteY37" fmla="*/ 1215418 h 2729893"/>
              <a:gd name="connsiteX38" fmla="*/ 397700 w 1726438"/>
              <a:gd name="connsiteY38" fmla="*/ 1205893 h 2729893"/>
              <a:gd name="connsiteX39" fmla="*/ 383413 w 1726438"/>
              <a:gd name="connsiteY39" fmla="*/ 1258281 h 2729893"/>
              <a:gd name="connsiteX40" fmla="*/ 364364 w 1726438"/>
              <a:gd name="connsiteY40" fmla="*/ 1341624 h 2729893"/>
              <a:gd name="connsiteX41" fmla="*/ 288163 w 1726438"/>
              <a:gd name="connsiteY41" fmla="*/ 1401156 h 2729893"/>
              <a:gd name="connsiteX42" fmla="*/ 240538 w 1726438"/>
              <a:gd name="connsiteY42" fmla="*/ 1453543 h 2729893"/>
              <a:gd name="connsiteX43" fmla="*/ 207201 w 1726438"/>
              <a:gd name="connsiteY43" fmla="*/ 1496406 h 2729893"/>
              <a:gd name="connsiteX44" fmla="*/ 173863 w 1726438"/>
              <a:gd name="connsiteY44" fmla="*/ 1536886 h 2729893"/>
              <a:gd name="connsiteX45" fmla="*/ 109570 w 1726438"/>
              <a:gd name="connsiteY45" fmla="*/ 1591655 h 2729893"/>
              <a:gd name="connsiteX46" fmla="*/ 107188 w 1726438"/>
              <a:gd name="connsiteY46" fmla="*/ 1636899 h 2729893"/>
              <a:gd name="connsiteX47" fmla="*/ 69088 w 1726438"/>
              <a:gd name="connsiteY47" fmla="*/ 1677381 h 2729893"/>
              <a:gd name="connsiteX48" fmla="*/ 42895 w 1726438"/>
              <a:gd name="connsiteY48" fmla="*/ 1720243 h 2729893"/>
              <a:gd name="connsiteX49" fmla="*/ 33369 w 1726438"/>
              <a:gd name="connsiteY49" fmla="*/ 1763107 h 2729893"/>
              <a:gd name="connsiteX50" fmla="*/ 57182 w 1726438"/>
              <a:gd name="connsiteY50" fmla="*/ 1836925 h 2729893"/>
              <a:gd name="connsiteX51" fmla="*/ 35751 w 1726438"/>
              <a:gd name="connsiteY51" fmla="*/ 1894075 h 2729893"/>
              <a:gd name="connsiteX52" fmla="*/ 59563 w 1726438"/>
              <a:gd name="connsiteY52" fmla="*/ 1967893 h 2729893"/>
              <a:gd name="connsiteX53" fmla="*/ 32 w 1726438"/>
              <a:gd name="connsiteY53" fmla="*/ 1979799 h 2729893"/>
              <a:gd name="connsiteX54" fmla="*/ 52419 w 1726438"/>
              <a:gd name="connsiteY54" fmla="*/ 2248881 h 2729893"/>
              <a:gd name="connsiteX55" fmla="*/ 128619 w 1726438"/>
              <a:gd name="connsiteY55" fmla="*/ 2394137 h 2729893"/>
              <a:gd name="connsiteX56" fmla="*/ 202438 w 1726438"/>
              <a:gd name="connsiteY56" fmla="*/ 2501293 h 2729893"/>
              <a:gd name="connsiteX57" fmla="*/ 261970 w 1726438"/>
              <a:gd name="connsiteY57" fmla="*/ 2563206 h 2729893"/>
              <a:gd name="connsiteX58" fmla="*/ 392938 w 1726438"/>
              <a:gd name="connsiteY58" fmla="*/ 2653693 h 2729893"/>
              <a:gd name="connsiteX59" fmla="*/ 392938 w 1726438"/>
              <a:gd name="connsiteY59" fmla="*/ 2653693 h 2729893"/>
              <a:gd name="connsiteX60" fmla="*/ 450088 w 1726438"/>
              <a:gd name="connsiteY60" fmla="*/ 2672743 h 2729893"/>
              <a:gd name="connsiteX61" fmla="*/ 473901 w 1726438"/>
              <a:gd name="connsiteY61" fmla="*/ 2682268 h 2729893"/>
              <a:gd name="connsiteX62" fmla="*/ 502476 w 1726438"/>
              <a:gd name="connsiteY62" fmla="*/ 2691793 h 2729893"/>
              <a:gd name="connsiteX63" fmla="*/ 550101 w 1726438"/>
              <a:gd name="connsiteY63" fmla="*/ 2701318 h 2729893"/>
              <a:gd name="connsiteX64" fmla="*/ 597726 w 1726438"/>
              <a:gd name="connsiteY64" fmla="*/ 2715606 h 2729893"/>
              <a:gd name="connsiteX65" fmla="*/ 626301 w 1726438"/>
              <a:gd name="connsiteY65" fmla="*/ 2725131 h 2729893"/>
              <a:gd name="connsiteX66" fmla="*/ 640588 w 1726438"/>
              <a:gd name="connsiteY66" fmla="*/ 2729893 h 2729893"/>
              <a:gd name="connsiteX67" fmla="*/ 650113 w 1726438"/>
              <a:gd name="connsiteY67" fmla="*/ 2663218 h 2729893"/>
              <a:gd name="connsiteX68" fmla="*/ 664401 w 1726438"/>
              <a:gd name="connsiteY68" fmla="*/ 2653693 h 2729893"/>
              <a:gd name="connsiteX69" fmla="*/ 692976 w 1726438"/>
              <a:gd name="connsiteY69" fmla="*/ 2644168 h 2729893"/>
              <a:gd name="connsiteX70" fmla="*/ 707263 w 1726438"/>
              <a:gd name="connsiteY70" fmla="*/ 2634643 h 2729893"/>
              <a:gd name="connsiteX71" fmla="*/ 735838 w 1726438"/>
              <a:gd name="connsiteY71" fmla="*/ 2625118 h 2729893"/>
              <a:gd name="connsiteX72" fmla="*/ 769176 w 1726438"/>
              <a:gd name="connsiteY72" fmla="*/ 2610831 h 2729893"/>
              <a:gd name="connsiteX73" fmla="*/ 797751 w 1726438"/>
              <a:gd name="connsiteY73" fmla="*/ 2587018 h 2729893"/>
              <a:gd name="connsiteX74" fmla="*/ 831088 w 1726438"/>
              <a:gd name="connsiteY74" fmla="*/ 2553681 h 2729893"/>
              <a:gd name="connsiteX75" fmla="*/ 893001 w 1726438"/>
              <a:gd name="connsiteY75" fmla="*/ 2534631 h 2729893"/>
              <a:gd name="connsiteX76" fmla="*/ 921576 w 1726438"/>
              <a:gd name="connsiteY76" fmla="*/ 2520343 h 2729893"/>
              <a:gd name="connsiteX77" fmla="*/ 959676 w 1726438"/>
              <a:gd name="connsiteY77" fmla="*/ 2510818 h 2729893"/>
              <a:gd name="connsiteX78" fmla="*/ 973963 w 1726438"/>
              <a:gd name="connsiteY78" fmla="*/ 2506056 h 2729893"/>
              <a:gd name="connsiteX79" fmla="*/ 993013 w 1726438"/>
              <a:gd name="connsiteY79" fmla="*/ 2501293 h 2729893"/>
              <a:gd name="connsiteX80" fmla="*/ 1012063 w 1726438"/>
              <a:gd name="connsiteY80" fmla="*/ 2491768 h 2729893"/>
              <a:gd name="connsiteX81" fmla="*/ 1059688 w 1726438"/>
              <a:gd name="connsiteY81" fmla="*/ 2482243 h 2729893"/>
              <a:gd name="connsiteX82" fmla="*/ 1064451 w 1726438"/>
              <a:gd name="connsiteY82" fmla="*/ 2463193 h 2729893"/>
              <a:gd name="connsiteX83" fmla="*/ 1107313 w 1726438"/>
              <a:gd name="connsiteY83" fmla="*/ 2448906 h 2729893"/>
              <a:gd name="connsiteX84" fmla="*/ 1112076 w 1726438"/>
              <a:gd name="connsiteY84" fmla="*/ 2429856 h 2729893"/>
              <a:gd name="connsiteX85" fmla="*/ 1107313 w 1726438"/>
              <a:gd name="connsiteY85" fmla="*/ 2415568 h 2729893"/>
              <a:gd name="connsiteX86" fmla="*/ 1078738 w 1726438"/>
              <a:gd name="connsiteY86" fmla="*/ 2377468 h 2729893"/>
              <a:gd name="connsiteX87" fmla="*/ 1069213 w 1726438"/>
              <a:gd name="connsiteY87" fmla="*/ 2363181 h 2729893"/>
              <a:gd name="connsiteX88" fmla="*/ 1035876 w 1726438"/>
              <a:gd name="connsiteY88" fmla="*/ 2320318 h 2729893"/>
              <a:gd name="connsiteX89" fmla="*/ 1064451 w 1726438"/>
              <a:gd name="connsiteY89" fmla="*/ 2253643 h 2729893"/>
              <a:gd name="connsiteX90" fmla="*/ 1078738 w 1726438"/>
              <a:gd name="connsiteY90" fmla="*/ 2248881 h 2729893"/>
              <a:gd name="connsiteX91" fmla="*/ 1097788 w 1726438"/>
              <a:gd name="connsiteY91" fmla="*/ 2234593 h 2729893"/>
              <a:gd name="connsiteX92" fmla="*/ 1112076 w 1726438"/>
              <a:gd name="connsiteY92" fmla="*/ 2225068 h 2729893"/>
              <a:gd name="connsiteX93" fmla="*/ 1126363 w 1726438"/>
              <a:gd name="connsiteY93" fmla="*/ 2210781 h 2729893"/>
              <a:gd name="connsiteX94" fmla="*/ 1135888 w 1726438"/>
              <a:gd name="connsiteY94" fmla="*/ 2186968 h 2729893"/>
              <a:gd name="connsiteX95" fmla="*/ 1154938 w 1726438"/>
              <a:gd name="connsiteY95" fmla="*/ 2158393 h 2729893"/>
              <a:gd name="connsiteX96" fmla="*/ 1173988 w 1726438"/>
              <a:gd name="connsiteY96" fmla="*/ 2129818 h 2729893"/>
              <a:gd name="connsiteX97" fmla="*/ 1188276 w 1726438"/>
              <a:gd name="connsiteY97" fmla="*/ 2120293 h 2729893"/>
              <a:gd name="connsiteX98" fmla="*/ 1307338 w 1726438"/>
              <a:gd name="connsiteY98" fmla="*/ 2110768 h 2729893"/>
              <a:gd name="connsiteX99" fmla="*/ 1321626 w 1726438"/>
              <a:gd name="connsiteY99" fmla="*/ 2091718 h 2729893"/>
              <a:gd name="connsiteX100" fmla="*/ 1331151 w 1726438"/>
              <a:gd name="connsiteY100" fmla="*/ 2063143 h 2729893"/>
              <a:gd name="connsiteX101" fmla="*/ 1354963 w 1726438"/>
              <a:gd name="connsiteY101" fmla="*/ 2053618 h 2729893"/>
              <a:gd name="connsiteX102" fmla="*/ 1402588 w 1726438"/>
              <a:gd name="connsiteY102" fmla="*/ 2044093 h 2729893"/>
              <a:gd name="connsiteX103" fmla="*/ 1393063 w 1726438"/>
              <a:gd name="connsiteY103" fmla="*/ 2020281 h 2729893"/>
              <a:gd name="connsiteX104" fmla="*/ 1416876 w 1726438"/>
              <a:gd name="connsiteY104" fmla="*/ 2015518 h 2729893"/>
              <a:gd name="connsiteX105" fmla="*/ 1474026 w 1726438"/>
              <a:gd name="connsiteY105" fmla="*/ 2001231 h 2729893"/>
              <a:gd name="connsiteX106" fmla="*/ 1488313 w 1726438"/>
              <a:gd name="connsiteY106" fmla="*/ 1996468 h 2729893"/>
              <a:gd name="connsiteX107" fmla="*/ 1526413 w 1726438"/>
              <a:gd name="connsiteY107" fmla="*/ 1991706 h 2729893"/>
              <a:gd name="connsiteX108" fmla="*/ 1540701 w 1726438"/>
              <a:gd name="connsiteY108" fmla="*/ 1967893 h 2729893"/>
              <a:gd name="connsiteX109" fmla="*/ 1550226 w 1726438"/>
              <a:gd name="connsiteY109" fmla="*/ 1915506 h 2729893"/>
              <a:gd name="connsiteX110" fmla="*/ 1593088 w 1726438"/>
              <a:gd name="connsiteY110" fmla="*/ 1905981 h 2729893"/>
              <a:gd name="connsiteX111" fmla="*/ 1602613 w 1726438"/>
              <a:gd name="connsiteY111" fmla="*/ 1891693 h 2729893"/>
              <a:gd name="connsiteX112" fmla="*/ 1607376 w 1726438"/>
              <a:gd name="connsiteY112" fmla="*/ 1877406 h 2729893"/>
              <a:gd name="connsiteX113" fmla="*/ 1626426 w 1726438"/>
              <a:gd name="connsiteY113" fmla="*/ 1863118 h 2729893"/>
              <a:gd name="connsiteX114" fmla="*/ 1655001 w 1726438"/>
              <a:gd name="connsiteY114" fmla="*/ 1834543 h 2729893"/>
              <a:gd name="connsiteX115" fmla="*/ 1645476 w 1726438"/>
              <a:gd name="connsiteY115" fmla="*/ 1791681 h 2729893"/>
              <a:gd name="connsiteX116" fmla="*/ 1621663 w 1726438"/>
              <a:gd name="connsiteY116" fmla="*/ 1763106 h 2729893"/>
              <a:gd name="connsiteX117" fmla="*/ 1578801 w 1726438"/>
              <a:gd name="connsiteY117" fmla="*/ 1715481 h 2729893"/>
              <a:gd name="connsiteX118" fmla="*/ 1559751 w 1726438"/>
              <a:gd name="connsiteY118" fmla="*/ 1710718 h 2729893"/>
              <a:gd name="connsiteX119" fmla="*/ 1545463 w 1726438"/>
              <a:gd name="connsiteY119" fmla="*/ 1677381 h 2729893"/>
              <a:gd name="connsiteX120" fmla="*/ 1583563 w 1726438"/>
              <a:gd name="connsiteY120" fmla="*/ 1653568 h 2729893"/>
              <a:gd name="connsiteX121" fmla="*/ 1616901 w 1726438"/>
              <a:gd name="connsiteY121" fmla="*/ 1639281 h 2729893"/>
              <a:gd name="connsiteX122" fmla="*/ 1650238 w 1726438"/>
              <a:gd name="connsiteY122" fmla="*/ 1629756 h 2729893"/>
              <a:gd name="connsiteX123" fmla="*/ 1678813 w 1726438"/>
              <a:gd name="connsiteY123" fmla="*/ 1620231 h 2729893"/>
              <a:gd name="connsiteX124" fmla="*/ 1693101 w 1726438"/>
              <a:gd name="connsiteY124" fmla="*/ 1601181 h 2729893"/>
              <a:gd name="connsiteX125" fmla="*/ 1702626 w 1726438"/>
              <a:gd name="connsiteY125" fmla="*/ 1586893 h 2729893"/>
              <a:gd name="connsiteX126" fmla="*/ 1697863 w 1726438"/>
              <a:gd name="connsiteY126" fmla="*/ 1544031 h 2729893"/>
              <a:gd name="connsiteX127" fmla="*/ 1683576 w 1726438"/>
              <a:gd name="connsiteY127" fmla="*/ 1524981 h 2729893"/>
              <a:gd name="connsiteX128" fmla="*/ 1678813 w 1726438"/>
              <a:gd name="connsiteY128" fmla="*/ 1505931 h 2729893"/>
              <a:gd name="connsiteX129" fmla="*/ 1669288 w 1726438"/>
              <a:gd name="connsiteY129" fmla="*/ 1477356 h 2729893"/>
              <a:gd name="connsiteX130" fmla="*/ 1674051 w 1726438"/>
              <a:gd name="connsiteY130" fmla="*/ 1410681 h 2729893"/>
              <a:gd name="connsiteX131" fmla="*/ 1678813 w 1726438"/>
              <a:gd name="connsiteY131" fmla="*/ 1372581 h 2729893"/>
              <a:gd name="connsiteX132" fmla="*/ 1697863 w 1726438"/>
              <a:gd name="connsiteY132" fmla="*/ 1353531 h 2729893"/>
              <a:gd name="connsiteX133" fmla="*/ 1707388 w 1726438"/>
              <a:gd name="connsiteY133" fmla="*/ 1329718 h 2729893"/>
              <a:gd name="connsiteX134" fmla="*/ 1712151 w 1726438"/>
              <a:gd name="connsiteY134" fmla="*/ 1315431 h 2729893"/>
              <a:gd name="connsiteX135" fmla="*/ 1726438 w 1726438"/>
              <a:gd name="connsiteY135" fmla="*/ 1286856 h 2729893"/>
              <a:gd name="connsiteX136" fmla="*/ 1716913 w 1726438"/>
              <a:gd name="connsiteY136" fmla="*/ 1196368 h 2729893"/>
              <a:gd name="connsiteX137" fmla="*/ 1678813 w 1726438"/>
              <a:gd name="connsiteY137" fmla="*/ 1158268 h 2729893"/>
              <a:gd name="connsiteX138" fmla="*/ 1664526 w 1726438"/>
              <a:gd name="connsiteY138" fmla="*/ 1143981 h 2729893"/>
              <a:gd name="connsiteX139" fmla="*/ 1650238 w 1726438"/>
              <a:gd name="connsiteY139" fmla="*/ 1129693 h 2729893"/>
              <a:gd name="connsiteX140" fmla="*/ 1631188 w 1726438"/>
              <a:gd name="connsiteY140" fmla="*/ 1120168 h 2729893"/>
              <a:gd name="connsiteX141" fmla="*/ 1612138 w 1726438"/>
              <a:gd name="connsiteY141" fmla="*/ 1101118 h 2729893"/>
              <a:gd name="connsiteX142" fmla="*/ 1597851 w 1726438"/>
              <a:gd name="connsiteY142" fmla="*/ 1096356 h 2729893"/>
              <a:gd name="connsiteX143" fmla="*/ 1578801 w 1726438"/>
              <a:gd name="connsiteY143" fmla="*/ 1086831 h 2729893"/>
              <a:gd name="connsiteX144" fmla="*/ 1545463 w 1726438"/>
              <a:gd name="connsiteY144" fmla="*/ 1077306 h 2729893"/>
              <a:gd name="connsiteX145" fmla="*/ 1526413 w 1726438"/>
              <a:gd name="connsiteY145" fmla="*/ 1067781 h 2729893"/>
              <a:gd name="connsiteX146" fmla="*/ 1497838 w 1726438"/>
              <a:gd name="connsiteY146" fmla="*/ 1063018 h 2729893"/>
              <a:gd name="connsiteX147" fmla="*/ 1478788 w 1726438"/>
              <a:gd name="connsiteY147" fmla="*/ 1029681 h 2729893"/>
              <a:gd name="connsiteX148" fmla="*/ 1464501 w 1726438"/>
              <a:gd name="connsiteY148" fmla="*/ 986818 h 2729893"/>
              <a:gd name="connsiteX149" fmla="*/ 1454976 w 1726438"/>
              <a:gd name="connsiteY149" fmla="*/ 967768 h 2729893"/>
              <a:gd name="connsiteX150" fmla="*/ 1450213 w 1726438"/>
              <a:gd name="connsiteY150" fmla="*/ 953481 h 2729893"/>
              <a:gd name="connsiteX151" fmla="*/ 1440688 w 1726438"/>
              <a:gd name="connsiteY151" fmla="*/ 929668 h 2729893"/>
              <a:gd name="connsiteX152" fmla="*/ 1450213 w 1726438"/>
              <a:gd name="connsiteY152" fmla="*/ 867756 h 2729893"/>
              <a:gd name="connsiteX153" fmla="*/ 1459738 w 1726438"/>
              <a:gd name="connsiteY153" fmla="*/ 853468 h 2729893"/>
              <a:gd name="connsiteX154" fmla="*/ 1464501 w 1726438"/>
              <a:gd name="connsiteY154" fmla="*/ 839181 h 2729893"/>
              <a:gd name="connsiteX155" fmla="*/ 1497838 w 1726438"/>
              <a:gd name="connsiteY155" fmla="*/ 786793 h 2729893"/>
              <a:gd name="connsiteX156" fmla="*/ 1516888 w 1726438"/>
              <a:gd name="connsiteY156" fmla="*/ 739168 h 2729893"/>
              <a:gd name="connsiteX157" fmla="*/ 1526413 w 1726438"/>
              <a:gd name="connsiteY157" fmla="*/ 715356 h 2729893"/>
              <a:gd name="connsiteX158" fmla="*/ 1540701 w 1726438"/>
              <a:gd name="connsiteY158" fmla="*/ 701068 h 2729893"/>
              <a:gd name="connsiteX159" fmla="*/ 1559751 w 1726438"/>
              <a:gd name="connsiteY159" fmla="*/ 686781 h 2729893"/>
              <a:gd name="connsiteX160" fmla="*/ 1588326 w 1726438"/>
              <a:gd name="connsiteY160" fmla="*/ 643918 h 2729893"/>
              <a:gd name="connsiteX161" fmla="*/ 1597851 w 1726438"/>
              <a:gd name="connsiteY161" fmla="*/ 615343 h 2729893"/>
              <a:gd name="connsiteX162" fmla="*/ 1616901 w 1726438"/>
              <a:gd name="connsiteY162" fmla="*/ 586768 h 2729893"/>
              <a:gd name="connsiteX163" fmla="*/ 1612138 w 1726438"/>
              <a:gd name="connsiteY163" fmla="*/ 491518 h 2729893"/>
              <a:gd name="connsiteX164" fmla="*/ 1583563 w 1726438"/>
              <a:gd name="connsiteY164" fmla="*/ 467706 h 2729893"/>
              <a:gd name="connsiteX165" fmla="*/ 1569276 w 1726438"/>
              <a:gd name="connsiteY165" fmla="*/ 462943 h 2729893"/>
              <a:gd name="connsiteX166" fmla="*/ 1535938 w 1726438"/>
              <a:gd name="connsiteY166" fmla="*/ 448656 h 2729893"/>
              <a:gd name="connsiteX167" fmla="*/ 1531176 w 1726438"/>
              <a:gd name="connsiteY167" fmla="*/ 429606 h 2729893"/>
              <a:gd name="connsiteX168" fmla="*/ 1526413 w 1726438"/>
              <a:gd name="connsiteY168" fmla="*/ 343881 h 2729893"/>
              <a:gd name="connsiteX169" fmla="*/ 1512126 w 1726438"/>
              <a:gd name="connsiteY169" fmla="*/ 324831 h 2729893"/>
              <a:gd name="connsiteX170" fmla="*/ 1502601 w 1726438"/>
              <a:gd name="connsiteY170" fmla="*/ 310543 h 2729893"/>
              <a:gd name="connsiteX171" fmla="*/ 1483551 w 1726438"/>
              <a:gd name="connsiteY171" fmla="*/ 305781 h 2729893"/>
              <a:gd name="connsiteX172" fmla="*/ 1454976 w 1726438"/>
              <a:gd name="connsiteY172" fmla="*/ 296256 h 2729893"/>
              <a:gd name="connsiteX173" fmla="*/ 1478788 w 1726438"/>
              <a:gd name="connsiteY173" fmla="*/ 272443 h 2729893"/>
              <a:gd name="connsiteX174" fmla="*/ 1497838 w 1726438"/>
              <a:gd name="connsiteY174" fmla="*/ 234343 h 2729893"/>
              <a:gd name="connsiteX175" fmla="*/ 1512126 w 1726438"/>
              <a:gd name="connsiteY175" fmla="*/ 162906 h 2729893"/>
              <a:gd name="connsiteX176" fmla="*/ 1516888 w 1726438"/>
              <a:gd name="connsiteY176" fmla="*/ 139093 h 2729893"/>
              <a:gd name="connsiteX177" fmla="*/ 1521651 w 1726438"/>
              <a:gd name="connsiteY177" fmla="*/ 124806 h 2729893"/>
              <a:gd name="connsiteX178" fmla="*/ 1526413 w 1726438"/>
              <a:gd name="connsiteY178" fmla="*/ 105756 h 2729893"/>
              <a:gd name="connsiteX179" fmla="*/ 1545463 w 1726438"/>
              <a:gd name="connsiteY179" fmla="*/ 77181 h 2729893"/>
              <a:gd name="connsiteX180" fmla="*/ 1554988 w 1726438"/>
              <a:gd name="connsiteY180" fmla="*/ 62893 h 2729893"/>
              <a:gd name="connsiteX181" fmla="*/ 1535938 w 1726438"/>
              <a:gd name="connsiteY181" fmla="*/ 20031 h 2729893"/>
              <a:gd name="connsiteX0" fmla="*/ 1535926 w 1726426"/>
              <a:gd name="connsiteY0" fmla="*/ 20031 h 2729893"/>
              <a:gd name="connsiteX1" fmla="*/ 1483539 w 1726426"/>
              <a:gd name="connsiteY1" fmla="*/ 8125 h 2729893"/>
              <a:gd name="connsiteX2" fmla="*/ 1443057 w 1726426"/>
              <a:gd name="connsiteY2" fmla="*/ 3361 h 2729893"/>
              <a:gd name="connsiteX3" fmla="*/ 1335901 w 1726426"/>
              <a:gd name="connsiteY3" fmla="*/ 67656 h 2729893"/>
              <a:gd name="connsiteX4" fmla="*/ 1285895 w 1726426"/>
              <a:gd name="connsiteY4" fmla="*/ 122425 h 2729893"/>
              <a:gd name="connsiteX5" fmla="*/ 1219220 w 1726426"/>
              <a:gd name="connsiteY5" fmla="*/ 124805 h 2729893"/>
              <a:gd name="connsiteX6" fmla="*/ 1200170 w 1726426"/>
              <a:gd name="connsiteY6" fmla="*/ 146238 h 2729893"/>
              <a:gd name="connsiteX7" fmla="*/ 1135876 w 1726426"/>
              <a:gd name="connsiteY7" fmla="*/ 165288 h 2729893"/>
              <a:gd name="connsiteX8" fmla="*/ 1083489 w 1726426"/>
              <a:gd name="connsiteY8" fmla="*/ 243868 h 2729893"/>
              <a:gd name="connsiteX9" fmla="*/ 1057295 w 1726426"/>
              <a:gd name="connsiteY9" fmla="*/ 296256 h 2729893"/>
              <a:gd name="connsiteX10" fmla="*/ 964426 w 1726426"/>
              <a:gd name="connsiteY10" fmla="*/ 267681 h 2729893"/>
              <a:gd name="connsiteX11" fmla="*/ 907276 w 1726426"/>
              <a:gd name="connsiteY11" fmla="*/ 310543 h 2729893"/>
              <a:gd name="connsiteX12" fmla="*/ 883464 w 1726426"/>
              <a:gd name="connsiteY12" fmla="*/ 405793 h 2729893"/>
              <a:gd name="connsiteX13" fmla="*/ 852507 w 1726426"/>
              <a:gd name="connsiteY13" fmla="*/ 489137 h 2729893"/>
              <a:gd name="connsiteX14" fmla="*/ 766783 w 1726426"/>
              <a:gd name="connsiteY14" fmla="*/ 470086 h 2729893"/>
              <a:gd name="connsiteX15" fmla="*/ 714395 w 1726426"/>
              <a:gd name="connsiteY15" fmla="*/ 484375 h 2729893"/>
              <a:gd name="connsiteX16" fmla="*/ 678676 w 1726426"/>
              <a:gd name="connsiteY16" fmla="*/ 524857 h 2729893"/>
              <a:gd name="connsiteX17" fmla="*/ 631051 w 1726426"/>
              <a:gd name="connsiteY17" fmla="*/ 529619 h 2729893"/>
              <a:gd name="connsiteX18" fmla="*/ 628669 w 1726426"/>
              <a:gd name="connsiteY18" fmla="*/ 562956 h 2729893"/>
              <a:gd name="connsiteX19" fmla="*/ 592951 w 1726426"/>
              <a:gd name="connsiteY19" fmla="*/ 577244 h 2729893"/>
              <a:gd name="connsiteX20" fmla="*/ 578664 w 1726426"/>
              <a:gd name="connsiteY20" fmla="*/ 624868 h 2729893"/>
              <a:gd name="connsiteX21" fmla="*/ 561995 w 1726426"/>
              <a:gd name="connsiteY21" fmla="*/ 667731 h 2729893"/>
              <a:gd name="connsiteX22" fmla="*/ 511989 w 1726426"/>
              <a:gd name="connsiteY22" fmla="*/ 686781 h 2729893"/>
              <a:gd name="connsiteX23" fmla="*/ 533420 w 1726426"/>
              <a:gd name="connsiteY23" fmla="*/ 729643 h 2729893"/>
              <a:gd name="connsiteX24" fmla="*/ 569139 w 1726426"/>
              <a:gd name="connsiteY24" fmla="*/ 751075 h 2729893"/>
              <a:gd name="connsiteX25" fmla="*/ 592951 w 1726426"/>
              <a:gd name="connsiteY25" fmla="*/ 746313 h 2729893"/>
              <a:gd name="connsiteX26" fmla="*/ 614382 w 1726426"/>
              <a:gd name="connsiteY26" fmla="*/ 782031 h 2729893"/>
              <a:gd name="connsiteX27" fmla="*/ 602476 w 1726426"/>
              <a:gd name="connsiteY27" fmla="*/ 839181 h 2729893"/>
              <a:gd name="connsiteX28" fmla="*/ 633433 w 1726426"/>
              <a:gd name="connsiteY28" fmla="*/ 874900 h 2729893"/>
              <a:gd name="connsiteX29" fmla="*/ 585807 w 1726426"/>
              <a:gd name="connsiteY29" fmla="*/ 901094 h 2729893"/>
              <a:gd name="connsiteX30" fmla="*/ 564376 w 1726426"/>
              <a:gd name="connsiteY30" fmla="*/ 889186 h 2729893"/>
              <a:gd name="connsiteX31" fmla="*/ 564376 w 1726426"/>
              <a:gd name="connsiteY31" fmla="*/ 958243 h 2729893"/>
              <a:gd name="connsiteX32" fmla="*/ 507226 w 1726426"/>
              <a:gd name="connsiteY32" fmla="*/ 1005868 h 2729893"/>
              <a:gd name="connsiteX33" fmla="*/ 473889 w 1726426"/>
              <a:gd name="connsiteY33" fmla="*/ 986818 h 2729893"/>
              <a:gd name="connsiteX34" fmla="*/ 459601 w 1726426"/>
              <a:gd name="connsiteY34" fmla="*/ 1015393 h 2729893"/>
              <a:gd name="connsiteX35" fmla="*/ 485795 w 1726426"/>
              <a:gd name="connsiteY35" fmla="*/ 1053492 h 2729893"/>
              <a:gd name="connsiteX36" fmla="*/ 488176 w 1726426"/>
              <a:gd name="connsiteY36" fmla="*/ 1155887 h 2729893"/>
              <a:gd name="connsiteX37" fmla="*/ 450076 w 1726426"/>
              <a:gd name="connsiteY37" fmla="*/ 1215418 h 2729893"/>
              <a:gd name="connsiteX38" fmla="*/ 397688 w 1726426"/>
              <a:gd name="connsiteY38" fmla="*/ 1205893 h 2729893"/>
              <a:gd name="connsiteX39" fmla="*/ 383401 w 1726426"/>
              <a:gd name="connsiteY39" fmla="*/ 1258281 h 2729893"/>
              <a:gd name="connsiteX40" fmla="*/ 364352 w 1726426"/>
              <a:gd name="connsiteY40" fmla="*/ 1341624 h 2729893"/>
              <a:gd name="connsiteX41" fmla="*/ 288151 w 1726426"/>
              <a:gd name="connsiteY41" fmla="*/ 1401156 h 2729893"/>
              <a:gd name="connsiteX42" fmla="*/ 240526 w 1726426"/>
              <a:gd name="connsiteY42" fmla="*/ 1453543 h 2729893"/>
              <a:gd name="connsiteX43" fmla="*/ 207189 w 1726426"/>
              <a:gd name="connsiteY43" fmla="*/ 1496406 h 2729893"/>
              <a:gd name="connsiteX44" fmla="*/ 173851 w 1726426"/>
              <a:gd name="connsiteY44" fmla="*/ 1536886 h 2729893"/>
              <a:gd name="connsiteX45" fmla="*/ 109558 w 1726426"/>
              <a:gd name="connsiteY45" fmla="*/ 1591655 h 2729893"/>
              <a:gd name="connsiteX46" fmla="*/ 107176 w 1726426"/>
              <a:gd name="connsiteY46" fmla="*/ 1636899 h 2729893"/>
              <a:gd name="connsiteX47" fmla="*/ 69076 w 1726426"/>
              <a:gd name="connsiteY47" fmla="*/ 1677381 h 2729893"/>
              <a:gd name="connsiteX48" fmla="*/ 42883 w 1726426"/>
              <a:gd name="connsiteY48" fmla="*/ 1720243 h 2729893"/>
              <a:gd name="connsiteX49" fmla="*/ 33357 w 1726426"/>
              <a:gd name="connsiteY49" fmla="*/ 1763107 h 2729893"/>
              <a:gd name="connsiteX50" fmla="*/ 57170 w 1726426"/>
              <a:gd name="connsiteY50" fmla="*/ 1836925 h 2729893"/>
              <a:gd name="connsiteX51" fmla="*/ 35739 w 1726426"/>
              <a:gd name="connsiteY51" fmla="*/ 1894075 h 2729893"/>
              <a:gd name="connsiteX52" fmla="*/ 59551 w 1726426"/>
              <a:gd name="connsiteY52" fmla="*/ 1967893 h 2729893"/>
              <a:gd name="connsiteX53" fmla="*/ 20 w 1726426"/>
              <a:gd name="connsiteY53" fmla="*/ 1979799 h 2729893"/>
              <a:gd name="connsiteX54" fmla="*/ 52407 w 1726426"/>
              <a:gd name="connsiteY54" fmla="*/ 2248881 h 2729893"/>
              <a:gd name="connsiteX55" fmla="*/ 128607 w 1726426"/>
              <a:gd name="connsiteY55" fmla="*/ 2394137 h 2729893"/>
              <a:gd name="connsiteX56" fmla="*/ 202426 w 1726426"/>
              <a:gd name="connsiteY56" fmla="*/ 2501293 h 2729893"/>
              <a:gd name="connsiteX57" fmla="*/ 261958 w 1726426"/>
              <a:gd name="connsiteY57" fmla="*/ 2563206 h 2729893"/>
              <a:gd name="connsiteX58" fmla="*/ 392926 w 1726426"/>
              <a:gd name="connsiteY58" fmla="*/ 2653693 h 2729893"/>
              <a:gd name="connsiteX59" fmla="*/ 392926 w 1726426"/>
              <a:gd name="connsiteY59" fmla="*/ 2653693 h 2729893"/>
              <a:gd name="connsiteX60" fmla="*/ 450076 w 1726426"/>
              <a:gd name="connsiteY60" fmla="*/ 2672743 h 2729893"/>
              <a:gd name="connsiteX61" fmla="*/ 473889 w 1726426"/>
              <a:gd name="connsiteY61" fmla="*/ 2682268 h 2729893"/>
              <a:gd name="connsiteX62" fmla="*/ 502464 w 1726426"/>
              <a:gd name="connsiteY62" fmla="*/ 2691793 h 2729893"/>
              <a:gd name="connsiteX63" fmla="*/ 550089 w 1726426"/>
              <a:gd name="connsiteY63" fmla="*/ 2701318 h 2729893"/>
              <a:gd name="connsiteX64" fmla="*/ 597714 w 1726426"/>
              <a:gd name="connsiteY64" fmla="*/ 2715606 h 2729893"/>
              <a:gd name="connsiteX65" fmla="*/ 626289 w 1726426"/>
              <a:gd name="connsiteY65" fmla="*/ 2725131 h 2729893"/>
              <a:gd name="connsiteX66" fmla="*/ 640576 w 1726426"/>
              <a:gd name="connsiteY66" fmla="*/ 2729893 h 2729893"/>
              <a:gd name="connsiteX67" fmla="*/ 650101 w 1726426"/>
              <a:gd name="connsiteY67" fmla="*/ 2663218 h 2729893"/>
              <a:gd name="connsiteX68" fmla="*/ 664389 w 1726426"/>
              <a:gd name="connsiteY68" fmla="*/ 2653693 h 2729893"/>
              <a:gd name="connsiteX69" fmla="*/ 692964 w 1726426"/>
              <a:gd name="connsiteY69" fmla="*/ 2644168 h 2729893"/>
              <a:gd name="connsiteX70" fmla="*/ 707251 w 1726426"/>
              <a:gd name="connsiteY70" fmla="*/ 2634643 h 2729893"/>
              <a:gd name="connsiteX71" fmla="*/ 735826 w 1726426"/>
              <a:gd name="connsiteY71" fmla="*/ 2625118 h 2729893"/>
              <a:gd name="connsiteX72" fmla="*/ 769164 w 1726426"/>
              <a:gd name="connsiteY72" fmla="*/ 2610831 h 2729893"/>
              <a:gd name="connsiteX73" fmla="*/ 797739 w 1726426"/>
              <a:gd name="connsiteY73" fmla="*/ 2587018 h 2729893"/>
              <a:gd name="connsiteX74" fmla="*/ 831076 w 1726426"/>
              <a:gd name="connsiteY74" fmla="*/ 2553681 h 2729893"/>
              <a:gd name="connsiteX75" fmla="*/ 892989 w 1726426"/>
              <a:gd name="connsiteY75" fmla="*/ 2534631 h 2729893"/>
              <a:gd name="connsiteX76" fmla="*/ 921564 w 1726426"/>
              <a:gd name="connsiteY76" fmla="*/ 2520343 h 2729893"/>
              <a:gd name="connsiteX77" fmla="*/ 959664 w 1726426"/>
              <a:gd name="connsiteY77" fmla="*/ 2510818 h 2729893"/>
              <a:gd name="connsiteX78" fmla="*/ 973951 w 1726426"/>
              <a:gd name="connsiteY78" fmla="*/ 2506056 h 2729893"/>
              <a:gd name="connsiteX79" fmla="*/ 993001 w 1726426"/>
              <a:gd name="connsiteY79" fmla="*/ 2501293 h 2729893"/>
              <a:gd name="connsiteX80" fmla="*/ 1012051 w 1726426"/>
              <a:gd name="connsiteY80" fmla="*/ 2491768 h 2729893"/>
              <a:gd name="connsiteX81" fmla="*/ 1059676 w 1726426"/>
              <a:gd name="connsiteY81" fmla="*/ 2482243 h 2729893"/>
              <a:gd name="connsiteX82" fmla="*/ 1064439 w 1726426"/>
              <a:gd name="connsiteY82" fmla="*/ 2463193 h 2729893"/>
              <a:gd name="connsiteX83" fmla="*/ 1107301 w 1726426"/>
              <a:gd name="connsiteY83" fmla="*/ 2448906 h 2729893"/>
              <a:gd name="connsiteX84" fmla="*/ 1112064 w 1726426"/>
              <a:gd name="connsiteY84" fmla="*/ 2429856 h 2729893"/>
              <a:gd name="connsiteX85" fmla="*/ 1107301 w 1726426"/>
              <a:gd name="connsiteY85" fmla="*/ 2415568 h 2729893"/>
              <a:gd name="connsiteX86" fmla="*/ 1078726 w 1726426"/>
              <a:gd name="connsiteY86" fmla="*/ 2377468 h 2729893"/>
              <a:gd name="connsiteX87" fmla="*/ 1069201 w 1726426"/>
              <a:gd name="connsiteY87" fmla="*/ 2363181 h 2729893"/>
              <a:gd name="connsiteX88" fmla="*/ 1035864 w 1726426"/>
              <a:gd name="connsiteY88" fmla="*/ 2320318 h 2729893"/>
              <a:gd name="connsiteX89" fmla="*/ 1064439 w 1726426"/>
              <a:gd name="connsiteY89" fmla="*/ 2253643 h 2729893"/>
              <a:gd name="connsiteX90" fmla="*/ 1078726 w 1726426"/>
              <a:gd name="connsiteY90" fmla="*/ 2248881 h 2729893"/>
              <a:gd name="connsiteX91" fmla="*/ 1097776 w 1726426"/>
              <a:gd name="connsiteY91" fmla="*/ 2234593 h 2729893"/>
              <a:gd name="connsiteX92" fmla="*/ 1112064 w 1726426"/>
              <a:gd name="connsiteY92" fmla="*/ 2225068 h 2729893"/>
              <a:gd name="connsiteX93" fmla="*/ 1126351 w 1726426"/>
              <a:gd name="connsiteY93" fmla="*/ 2210781 h 2729893"/>
              <a:gd name="connsiteX94" fmla="*/ 1135876 w 1726426"/>
              <a:gd name="connsiteY94" fmla="*/ 2186968 h 2729893"/>
              <a:gd name="connsiteX95" fmla="*/ 1154926 w 1726426"/>
              <a:gd name="connsiteY95" fmla="*/ 2158393 h 2729893"/>
              <a:gd name="connsiteX96" fmla="*/ 1173976 w 1726426"/>
              <a:gd name="connsiteY96" fmla="*/ 2129818 h 2729893"/>
              <a:gd name="connsiteX97" fmla="*/ 1188264 w 1726426"/>
              <a:gd name="connsiteY97" fmla="*/ 2120293 h 2729893"/>
              <a:gd name="connsiteX98" fmla="*/ 1307326 w 1726426"/>
              <a:gd name="connsiteY98" fmla="*/ 2110768 h 2729893"/>
              <a:gd name="connsiteX99" fmla="*/ 1321614 w 1726426"/>
              <a:gd name="connsiteY99" fmla="*/ 2091718 h 2729893"/>
              <a:gd name="connsiteX100" fmla="*/ 1331139 w 1726426"/>
              <a:gd name="connsiteY100" fmla="*/ 2063143 h 2729893"/>
              <a:gd name="connsiteX101" fmla="*/ 1354951 w 1726426"/>
              <a:gd name="connsiteY101" fmla="*/ 2053618 h 2729893"/>
              <a:gd name="connsiteX102" fmla="*/ 1402576 w 1726426"/>
              <a:gd name="connsiteY102" fmla="*/ 2044093 h 2729893"/>
              <a:gd name="connsiteX103" fmla="*/ 1393051 w 1726426"/>
              <a:gd name="connsiteY103" fmla="*/ 2020281 h 2729893"/>
              <a:gd name="connsiteX104" fmla="*/ 1416864 w 1726426"/>
              <a:gd name="connsiteY104" fmla="*/ 2015518 h 2729893"/>
              <a:gd name="connsiteX105" fmla="*/ 1474014 w 1726426"/>
              <a:gd name="connsiteY105" fmla="*/ 2001231 h 2729893"/>
              <a:gd name="connsiteX106" fmla="*/ 1488301 w 1726426"/>
              <a:gd name="connsiteY106" fmla="*/ 1996468 h 2729893"/>
              <a:gd name="connsiteX107" fmla="*/ 1526401 w 1726426"/>
              <a:gd name="connsiteY107" fmla="*/ 1991706 h 2729893"/>
              <a:gd name="connsiteX108" fmla="*/ 1540689 w 1726426"/>
              <a:gd name="connsiteY108" fmla="*/ 1967893 h 2729893"/>
              <a:gd name="connsiteX109" fmla="*/ 1550214 w 1726426"/>
              <a:gd name="connsiteY109" fmla="*/ 1915506 h 2729893"/>
              <a:gd name="connsiteX110" fmla="*/ 1593076 w 1726426"/>
              <a:gd name="connsiteY110" fmla="*/ 1905981 h 2729893"/>
              <a:gd name="connsiteX111" fmla="*/ 1602601 w 1726426"/>
              <a:gd name="connsiteY111" fmla="*/ 1891693 h 2729893"/>
              <a:gd name="connsiteX112" fmla="*/ 1607364 w 1726426"/>
              <a:gd name="connsiteY112" fmla="*/ 1877406 h 2729893"/>
              <a:gd name="connsiteX113" fmla="*/ 1626414 w 1726426"/>
              <a:gd name="connsiteY113" fmla="*/ 1863118 h 2729893"/>
              <a:gd name="connsiteX114" fmla="*/ 1654989 w 1726426"/>
              <a:gd name="connsiteY114" fmla="*/ 1834543 h 2729893"/>
              <a:gd name="connsiteX115" fmla="*/ 1645464 w 1726426"/>
              <a:gd name="connsiteY115" fmla="*/ 1791681 h 2729893"/>
              <a:gd name="connsiteX116" fmla="*/ 1621651 w 1726426"/>
              <a:gd name="connsiteY116" fmla="*/ 1763106 h 2729893"/>
              <a:gd name="connsiteX117" fmla="*/ 1578789 w 1726426"/>
              <a:gd name="connsiteY117" fmla="*/ 1715481 h 2729893"/>
              <a:gd name="connsiteX118" fmla="*/ 1559739 w 1726426"/>
              <a:gd name="connsiteY118" fmla="*/ 1710718 h 2729893"/>
              <a:gd name="connsiteX119" fmla="*/ 1545451 w 1726426"/>
              <a:gd name="connsiteY119" fmla="*/ 1677381 h 2729893"/>
              <a:gd name="connsiteX120" fmla="*/ 1583551 w 1726426"/>
              <a:gd name="connsiteY120" fmla="*/ 1653568 h 2729893"/>
              <a:gd name="connsiteX121" fmla="*/ 1616889 w 1726426"/>
              <a:gd name="connsiteY121" fmla="*/ 1639281 h 2729893"/>
              <a:gd name="connsiteX122" fmla="*/ 1650226 w 1726426"/>
              <a:gd name="connsiteY122" fmla="*/ 1629756 h 2729893"/>
              <a:gd name="connsiteX123" fmla="*/ 1678801 w 1726426"/>
              <a:gd name="connsiteY123" fmla="*/ 1620231 h 2729893"/>
              <a:gd name="connsiteX124" fmla="*/ 1693089 w 1726426"/>
              <a:gd name="connsiteY124" fmla="*/ 1601181 h 2729893"/>
              <a:gd name="connsiteX125" fmla="*/ 1702614 w 1726426"/>
              <a:gd name="connsiteY125" fmla="*/ 1586893 h 2729893"/>
              <a:gd name="connsiteX126" fmla="*/ 1697851 w 1726426"/>
              <a:gd name="connsiteY126" fmla="*/ 1544031 h 2729893"/>
              <a:gd name="connsiteX127" fmla="*/ 1683564 w 1726426"/>
              <a:gd name="connsiteY127" fmla="*/ 1524981 h 2729893"/>
              <a:gd name="connsiteX128" fmla="*/ 1678801 w 1726426"/>
              <a:gd name="connsiteY128" fmla="*/ 1505931 h 2729893"/>
              <a:gd name="connsiteX129" fmla="*/ 1669276 w 1726426"/>
              <a:gd name="connsiteY129" fmla="*/ 1477356 h 2729893"/>
              <a:gd name="connsiteX130" fmla="*/ 1674039 w 1726426"/>
              <a:gd name="connsiteY130" fmla="*/ 1410681 h 2729893"/>
              <a:gd name="connsiteX131" fmla="*/ 1678801 w 1726426"/>
              <a:gd name="connsiteY131" fmla="*/ 1372581 h 2729893"/>
              <a:gd name="connsiteX132" fmla="*/ 1697851 w 1726426"/>
              <a:gd name="connsiteY132" fmla="*/ 1353531 h 2729893"/>
              <a:gd name="connsiteX133" fmla="*/ 1707376 w 1726426"/>
              <a:gd name="connsiteY133" fmla="*/ 1329718 h 2729893"/>
              <a:gd name="connsiteX134" fmla="*/ 1712139 w 1726426"/>
              <a:gd name="connsiteY134" fmla="*/ 1315431 h 2729893"/>
              <a:gd name="connsiteX135" fmla="*/ 1726426 w 1726426"/>
              <a:gd name="connsiteY135" fmla="*/ 1286856 h 2729893"/>
              <a:gd name="connsiteX136" fmla="*/ 1716901 w 1726426"/>
              <a:gd name="connsiteY136" fmla="*/ 1196368 h 2729893"/>
              <a:gd name="connsiteX137" fmla="*/ 1678801 w 1726426"/>
              <a:gd name="connsiteY137" fmla="*/ 1158268 h 2729893"/>
              <a:gd name="connsiteX138" fmla="*/ 1664514 w 1726426"/>
              <a:gd name="connsiteY138" fmla="*/ 1143981 h 2729893"/>
              <a:gd name="connsiteX139" fmla="*/ 1650226 w 1726426"/>
              <a:gd name="connsiteY139" fmla="*/ 1129693 h 2729893"/>
              <a:gd name="connsiteX140" fmla="*/ 1631176 w 1726426"/>
              <a:gd name="connsiteY140" fmla="*/ 1120168 h 2729893"/>
              <a:gd name="connsiteX141" fmla="*/ 1612126 w 1726426"/>
              <a:gd name="connsiteY141" fmla="*/ 1101118 h 2729893"/>
              <a:gd name="connsiteX142" fmla="*/ 1597839 w 1726426"/>
              <a:gd name="connsiteY142" fmla="*/ 1096356 h 2729893"/>
              <a:gd name="connsiteX143" fmla="*/ 1578789 w 1726426"/>
              <a:gd name="connsiteY143" fmla="*/ 1086831 h 2729893"/>
              <a:gd name="connsiteX144" fmla="*/ 1545451 w 1726426"/>
              <a:gd name="connsiteY144" fmla="*/ 1077306 h 2729893"/>
              <a:gd name="connsiteX145" fmla="*/ 1526401 w 1726426"/>
              <a:gd name="connsiteY145" fmla="*/ 1067781 h 2729893"/>
              <a:gd name="connsiteX146" fmla="*/ 1497826 w 1726426"/>
              <a:gd name="connsiteY146" fmla="*/ 1063018 h 2729893"/>
              <a:gd name="connsiteX147" fmla="*/ 1478776 w 1726426"/>
              <a:gd name="connsiteY147" fmla="*/ 1029681 h 2729893"/>
              <a:gd name="connsiteX148" fmla="*/ 1464489 w 1726426"/>
              <a:gd name="connsiteY148" fmla="*/ 986818 h 2729893"/>
              <a:gd name="connsiteX149" fmla="*/ 1454964 w 1726426"/>
              <a:gd name="connsiteY149" fmla="*/ 967768 h 2729893"/>
              <a:gd name="connsiteX150" fmla="*/ 1450201 w 1726426"/>
              <a:gd name="connsiteY150" fmla="*/ 953481 h 2729893"/>
              <a:gd name="connsiteX151" fmla="*/ 1440676 w 1726426"/>
              <a:gd name="connsiteY151" fmla="*/ 929668 h 2729893"/>
              <a:gd name="connsiteX152" fmla="*/ 1450201 w 1726426"/>
              <a:gd name="connsiteY152" fmla="*/ 867756 h 2729893"/>
              <a:gd name="connsiteX153" fmla="*/ 1459726 w 1726426"/>
              <a:gd name="connsiteY153" fmla="*/ 853468 h 2729893"/>
              <a:gd name="connsiteX154" fmla="*/ 1464489 w 1726426"/>
              <a:gd name="connsiteY154" fmla="*/ 839181 h 2729893"/>
              <a:gd name="connsiteX155" fmla="*/ 1497826 w 1726426"/>
              <a:gd name="connsiteY155" fmla="*/ 786793 h 2729893"/>
              <a:gd name="connsiteX156" fmla="*/ 1516876 w 1726426"/>
              <a:gd name="connsiteY156" fmla="*/ 739168 h 2729893"/>
              <a:gd name="connsiteX157" fmla="*/ 1526401 w 1726426"/>
              <a:gd name="connsiteY157" fmla="*/ 715356 h 2729893"/>
              <a:gd name="connsiteX158" fmla="*/ 1540689 w 1726426"/>
              <a:gd name="connsiteY158" fmla="*/ 701068 h 2729893"/>
              <a:gd name="connsiteX159" fmla="*/ 1559739 w 1726426"/>
              <a:gd name="connsiteY159" fmla="*/ 686781 h 2729893"/>
              <a:gd name="connsiteX160" fmla="*/ 1588314 w 1726426"/>
              <a:gd name="connsiteY160" fmla="*/ 643918 h 2729893"/>
              <a:gd name="connsiteX161" fmla="*/ 1597839 w 1726426"/>
              <a:gd name="connsiteY161" fmla="*/ 615343 h 2729893"/>
              <a:gd name="connsiteX162" fmla="*/ 1616889 w 1726426"/>
              <a:gd name="connsiteY162" fmla="*/ 586768 h 2729893"/>
              <a:gd name="connsiteX163" fmla="*/ 1612126 w 1726426"/>
              <a:gd name="connsiteY163" fmla="*/ 491518 h 2729893"/>
              <a:gd name="connsiteX164" fmla="*/ 1583551 w 1726426"/>
              <a:gd name="connsiteY164" fmla="*/ 467706 h 2729893"/>
              <a:gd name="connsiteX165" fmla="*/ 1569264 w 1726426"/>
              <a:gd name="connsiteY165" fmla="*/ 462943 h 2729893"/>
              <a:gd name="connsiteX166" fmla="*/ 1535926 w 1726426"/>
              <a:gd name="connsiteY166" fmla="*/ 448656 h 2729893"/>
              <a:gd name="connsiteX167" fmla="*/ 1531164 w 1726426"/>
              <a:gd name="connsiteY167" fmla="*/ 429606 h 2729893"/>
              <a:gd name="connsiteX168" fmla="*/ 1526401 w 1726426"/>
              <a:gd name="connsiteY168" fmla="*/ 343881 h 2729893"/>
              <a:gd name="connsiteX169" fmla="*/ 1512114 w 1726426"/>
              <a:gd name="connsiteY169" fmla="*/ 324831 h 2729893"/>
              <a:gd name="connsiteX170" fmla="*/ 1502589 w 1726426"/>
              <a:gd name="connsiteY170" fmla="*/ 310543 h 2729893"/>
              <a:gd name="connsiteX171" fmla="*/ 1483539 w 1726426"/>
              <a:gd name="connsiteY171" fmla="*/ 305781 h 2729893"/>
              <a:gd name="connsiteX172" fmla="*/ 1454964 w 1726426"/>
              <a:gd name="connsiteY172" fmla="*/ 296256 h 2729893"/>
              <a:gd name="connsiteX173" fmla="*/ 1478776 w 1726426"/>
              <a:gd name="connsiteY173" fmla="*/ 272443 h 2729893"/>
              <a:gd name="connsiteX174" fmla="*/ 1497826 w 1726426"/>
              <a:gd name="connsiteY174" fmla="*/ 234343 h 2729893"/>
              <a:gd name="connsiteX175" fmla="*/ 1512114 w 1726426"/>
              <a:gd name="connsiteY175" fmla="*/ 162906 h 2729893"/>
              <a:gd name="connsiteX176" fmla="*/ 1516876 w 1726426"/>
              <a:gd name="connsiteY176" fmla="*/ 139093 h 2729893"/>
              <a:gd name="connsiteX177" fmla="*/ 1521639 w 1726426"/>
              <a:gd name="connsiteY177" fmla="*/ 124806 h 2729893"/>
              <a:gd name="connsiteX178" fmla="*/ 1526401 w 1726426"/>
              <a:gd name="connsiteY178" fmla="*/ 105756 h 2729893"/>
              <a:gd name="connsiteX179" fmla="*/ 1545451 w 1726426"/>
              <a:gd name="connsiteY179" fmla="*/ 77181 h 2729893"/>
              <a:gd name="connsiteX180" fmla="*/ 1554976 w 1726426"/>
              <a:gd name="connsiteY180" fmla="*/ 62893 h 2729893"/>
              <a:gd name="connsiteX181" fmla="*/ 1535926 w 1726426"/>
              <a:gd name="connsiteY181" fmla="*/ 20031 h 2729893"/>
              <a:gd name="connsiteX0" fmla="*/ 1535926 w 1726426"/>
              <a:gd name="connsiteY0" fmla="*/ 20031 h 2729893"/>
              <a:gd name="connsiteX1" fmla="*/ 1483539 w 1726426"/>
              <a:gd name="connsiteY1" fmla="*/ 8125 h 2729893"/>
              <a:gd name="connsiteX2" fmla="*/ 1443057 w 1726426"/>
              <a:gd name="connsiteY2" fmla="*/ 3361 h 2729893"/>
              <a:gd name="connsiteX3" fmla="*/ 1335901 w 1726426"/>
              <a:gd name="connsiteY3" fmla="*/ 67656 h 2729893"/>
              <a:gd name="connsiteX4" fmla="*/ 1285895 w 1726426"/>
              <a:gd name="connsiteY4" fmla="*/ 122425 h 2729893"/>
              <a:gd name="connsiteX5" fmla="*/ 1219220 w 1726426"/>
              <a:gd name="connsiteY5" fmla="*/ 124805 h 2729893"/>
              <a:gd name="connsiteX6" fmla="*/ 1200170 w 1726426"/>
              <a:gd name="connsiteY6" fmla="*/ 146238 h 2729893"/>
              <a:gd name="connsiteX7" fmla="*/ 1135876 w 1726426"/>
              <a:gd name="connsiteY7" fmla="*/ 165288 h 2729893"/>
              <a:gd name="connsiteX8" fmla="*/ 1083489 w 1726426"/>
              <a:gd name="connsiteY8" fmla="*/ 243868 h 2729893"/>
              <a:gd name="connsiteX9" fmla="*/ 1057295 w 1726426"/>
              <a:gd name="connsiteY9" fmla="*/ 296256 h 2729893"/>
              <a:gd name="connsiteX10" fmla="*/ 964426 w 1726426"/>
              <a:gd name="connsiteY10" fmla="*/ 267681 h 2729893"/>
              <a:gd name="connsiteX11" fmla="*/ 907276 w 1726426"/>
              <a:gd name="connsiteY11" fmla="*/ 310543 h 2729893"/>
              <a:gd name="connsiteX12" fmla="*/ 883464 w 1726426"/>
              <a:gd name="connsiteY12" fmla="*/ 405793 h 2729893"/>
              <a:gd name="connsiteX13" fmla="*/ 852507 w 1726426"/>
              <a:gd name="connsiteY13" fmla="*/ 489137 h 2729893"/>
              <a:gd name="connsiteX14" fmla="*/ 766783 w 1726426"/>
              <a:gd name="connsiteY14" fmla="*/ 470086 h 2729893"/>
              <a:gd name="connsiteX15" fmla="*/ 714395 w 1726426"/>
              <a:gd name="connsiteY15" fmla="*/ 484375 h 2729893"/>
              <a:gd name="connsiteX16" fmla="*/ 678676 w 1726426"/>
              <a:gd name="connsiteY16" fmla="*/ 524857 h 2729893"/>
              <a:gd name="connsiteX17" fmla="*/ 631051 w 1726426"/>
              <a:gd name="connsiteY17" fmla="*/ 529619 h 2729893"/>
              <a:gd name="connsiteX18" fmla="*/ 628669 w 1726426"/>
              <a:gd name="connsiteY18" fmla="*/ 562956 h 2729893"/>
              <a:gd name="connsiteX19" fmla="*/ 592951 w 1726426"/>
              <a:gd name="connsiteY19" fmla="*/ 577244 h 2729893"/>
              <a:gd name="connsiteX20" fmla="*/ 578664 w 1726426"/>
              <a:gd name="connsiteY20" fmla="*/ 624868 h 2729893"/>
              <a:gd name="connsiteX21" fmla="*/ 561995 w 1726426"/>
              <a:gd name="connsiteY21" fmla="*/ 667731 h 2729893"/>
              <a:gd name="connsiteX22" fmla="*/ 511989 w 1726426"/>
              <a:gd name="connsiteY22" fmla="*/ 686781 h 2729893"/>
              <a:gd name="connsiteX23" fmla="*/ 533420 w 1726426"/>
              <a:gd name="connsiteY23" fmla="*/ 729643 h 2729893"/>
              <a:gd name="connsiteX24" fmla="*/ 569139 w 1726426"/>
              <a:gd name="connsiteY24" fmla="*/ 751075 h 2729893"/>
              <a:gd name="connsiteX25" fmla="*/ 592951 w 1726426"/>
              <a:gd name="connsiteY25" fmla="*/ 746313 h 2729893"/>
              <a:gd name="connsiteX26" fmla="*/ 614382 w 1726426"/>
              <a:gd name="connsiteY26" fmla="*/ 782031 h 2729893"/>
              <a:gd name="connsiteX27" fmla="*/ 602476 w 1726426"/>
              <a:gd name="connsiteY27" fmla="*/ 839181 h 2729893"/>
              <a:gd name="connsiteX28" fmla="*/ 633433 w 1726426"/>
              <a:gd name="connsiteY28" fmla="*/ 874900 h 2729893"/>
              <a:gd name="connsiteX29" fmla="*/ 585807 w 1726426"/>
              <a:gd name="connsiteY29" fmla="*/ 901094 h 2729893"/>
              <a:gd name="connsiteX30" fmla="*/ 564376 w 1726426"/>
              <a:gd name="connsiteY30" fmla="*/ 889186 h 2729893"/>
              <a:gd name="connsiteX31" fmla="*/ 564376 w 1726426"/>
              <a:gd name="connsiteY31" fmla="*/ 958243 h 2729893"/>
              <a:gd name="connsiteX32" fmla="*/ 507226 w 1726426"/>
              <a:gd name="connsiteY32" fmla="*/ 1005868 h 2729893"/>
              <a:gd name="connsiteX33" fmla="*/ 473889 w 1726426"/>
              <a:gd name="connsiteY33" fmla="*/ 986818 h 2729893"/>
              <a:gd name="connsiteX34" fmla="*/ 459601 w 1726426"/>
              <a:gd name="connsiteY34" fmla="*/ 1015393 h 2729893"/>
              <a:gd name="connsiteX35" fmla="*/ 485795 w 1726426"/>
              <a:gd name="connsiteY35" fmla="*/ 1053492 h 2729893"/>
              <a:gd name="connsiteX36" fmla="*/ 488176 w 1726426"/>
              <a:gd name="connsiteY36" fmla="*/ 1155887 h 2729893"/>
              <a:gd name="connsiteX37" fmla="*/ 450076 w 1726426"/>
              <a:gd name="connsiteY37" fmla="*/ 1215418 h 2729893"/>
              <a:gd name="connsiteX38" fmla="*/ 397688 w 1726426"/>
              <a:gd name="connsiteY38" fmla="*/ 1205893 h 2729893"/>
              <a:gd name="connsiteX39" fmla="*/ 383401 w 1726426"/>
              <a:gd name="connsiteY39" fmla="*/ 1258281 h 2729893"/>
              <a:gd name="connsiteX40" fmla="*/ 364352 w 1726426"/>
              <a:gd name="connsiteY40" fmla="*/ 1341624 h 2729893"/>
              <a:gd name="connsiteX41" fmla="*/ 288151 w 1726426"/>
              <a:gd name="connsiteY41" fmla="*/ 1401156 h 2729893"/>
              <a:gd name="connsiteX42" fmla="*/ 240526 w 1726426"/>
              <a:gd name="connsiteY42" fmla="*/ 1453543 h 2729893"/>
              <a:gd name="connsiteX43" fmla="*/ 207189 w 1726426"/>
              <a:gd name="connsiteY43" fmla="*/ 1496406 h 2729893"/>
              <a:gd name="connsiteX44" fmla="*/ 173851 w 1726426"/>
              <a:gd name="connsiteY44" fmla="*/ 1536886 h 2729893"/>
              <a:gd name="connsiteX45" fmla="*/ 109558 w 1726426"/>
              <a:gd name="connsiteY45" fmla="*/ 1591655 h 2729893"/>
              <a:gd name="connsiteX46" fmla="*/ 107176 w 1726426"/>
              <a:gd name="connsiteY46" fmla="*/ 1636899 h 2729893"/>
              <a:gd name="connsiteX47" fmla="*/ 69076 w 1726426"/>
              <a:gd name="connsiteY47" fmla="*/ 1677381 h 2729893"/>
              <a:gd name="connsiteX48" fmla="*/ 42883 w 1726426"/>
              <a:gd name="connsiteY48" fmla="*/ 1720243 h 2729893"/>
              <a:gd name="connsiteX49" fmla="*/ 33357 w 1726426"/>
              <a:gd name="connsiteY49" fmla="*/ 1763107 h 2729893"/>
              <a:gd name="connsiteX50" fmla="*/ 57170 w 1726426"/>
              <a:gd name="connsiteY50" fmla="*/ 1836925 h 2729893"/>
              <a:gd name="connsiteX51" fmla="*/ 35739 w 1726426"/>
              <a:gd name="connsiteY51" fmla="*/ 1894075 h 2729893"/>
              <a:gd name="connsiteX52" fmla="*/ 59551 w 1726426"/>
              <a:gd name="connsiteY52" fmla="*/ 1967893 h 2729893"/>
              <a:gd name="connsiteX53" fmla="*/ 20 w 1726426"/>
              <a:gd name="connsiteY53" fmla="*/ 1979799 h 2729893"/>
              <a:gd name="connsiteX54" fmla="*/ 52407 w 1726426"/>
              <a:gd name="connsiteY54" fmla="*/ 2248881 h 2729893"/>
              <a:gd name="connsiteX55" fmla="*/ 128607 w 1726426"/>
              <a:gd name="connsiteY55" fmla="*/ 2394137 h 2729893"/>
              <a:gd name="connsiteX56" fmla="*/ 202426 w 1726426"/>
              <a:gd name="connsiteY56" fmla="*/ 2501293 h 2729893"/>
              <a:gd name="connsiteX57" fmla="*/ 261958 w 1726426"/>
              <a:gd name="connsiteY57" fmla="*/ 2563206 h 2729893"/>
              <a:gd name="connsiteX58" fmla="*/ 392926 w 1726426"/>
              <a:gd name="connsiteY58" fmla="*/ 2653693 h 2729893"/>
              <a:gd name="connsiteX59" fmla="*/ 435788 w 1726426"/>
              <a:gd name="connsiteY59" fmla="*/ 2615593 h 2729893"/>
              <a:gd name="connsiteX60" fmla="*/ 450076 w 1726426"/>
              <a:gd name="connsiteY60" fmla="*/ 2672743 h 2729893"/>
              <a:gd name="connsiteX61" fmla="*/ 473889 w 1726426"/>
              <a:gd name="connsiteY61" fmla="*/ 2682268 h 2729893"/>
              <a:gd name="connsiteX62" fmla="*/ 502464 w 1726426"/>
              <a:gd name="connsiteY62" fmla="*/ 2691793 h 2729893"/>
              <a:gd name="connsiteX63" fmla="*/ 550089 w 1726426"/>
              <a:gd name="connsiteY63" fmla="*/ 2701318 h 2729893"/>
              <a:gd name="connsiteX64" fmla="*/ 597714 w 1726426"/>
              <a:gd name="connsiteY64" fmla="*/ 2715606 h 2729893"/>
              <a:gd name="connsiteX65" fmla="*/ 626289 w 1726426"/>
              <a:gd name="connsiteY65" fmla="*/ 2725131 h 2729893"/>
              <a:gd name="connsiteX66" fmla="*/ 640576 w 1726426"/>
              <a:gd name="connsiteY66" fmla="*/ 2729893 h 2729893"/>
              <a:gd name="connsiteX67" fmla="*/ 650101 w 1726426"/>
              <a:gd name="connsiteY67" fmla="*/ 2663218 h 2729893"/>
              <a:gd name="connsiteX68" fmla="*/ 664389 w 1726426"/>
              <a:gd name="connsiteY68" fmla="*/ 2653693 h 2729893"/>
              <a:gd name="connsiteX69" fmla="*/ 692964 w 1726426"/>
              <a:gd name="connsiteY69" fmla="*/ 2644168 h 2729893"/>
              <a:gd name="connsiteX70" fmla="*/ 707251 w 1726426"/>
              <a:gd name="connsiteY70" fmla="*/ 2634643 h 2729893"/>
              <a:gd name="connsiteX71" fmla="*/ 735826 w 1726426"/>
              <a:gd name="connsiteY71" fmla="*/ 2625118 h 2729893"/>
              <a:gd name="connsiteX72" fmla="*/ 769164 w 1726426"/>
              <a:gd name="connsiteY72" fmla="*/ 2610831 h 2729893"/>
              <a:gd name="connsiteX73" fmla="*/ 797739 w 1726426"/>
              <a:gd name="connsiteY73" fmla="*/ 2587018 h 2729893"/>
              <a:gd name="connsiteX74" fmla="*/ 831076 w 1726426"/>
              <a:gd name="connsiteY74" fmla="*/ 2553681 h 2729893"/>
              <a:gd name="connsiteX75" fmla="*/ 892989 w 1726426"/>
              <a:gd name="connsiteY75" fmla="*/ 2534631 h 2729893"/>
              <a:gd name="connsiteX76" fmla="*/ 921564 w 1726426"/>
              <a:gd name="connsiteY76" fmla="*/ 2520343 h 2729893"/>
              <a:gd name="connsiteX77" fmla="*/ 959664 w 1726426"/>
              <a:gd name="connsiteY77" fmla="*/ 2510818 h 2729893"/>
              <a:gd name="connsiteX78" fmla="*/ 973951 w 1726426"/>
              <a:gd name="connsiteY78" fmla="*/ 2506056 h 2729893"/>
              <a:gd name="connsiteX79" fmla="*/ 993001 w 1726426"/>
              <a:gd name="connsiteY79" fmla="*/ 2501293 h 2729893"/>
              <a:gd name="connsiteX80" fmla="*/ 1012051 w 1726426"/>
              <a:gd name="connsiteY80" fmla="*/ 2491768 h 2729893"/>
              <a:gd name="connsiteX81" fmla="*/ 1059676 w 1726426"/>
              <a:gd name="connsiteY81" fmla="*/ 2482243 h 2729893"/>
              <a:gd name="connsiteX82" fmla="*/ 1064439 w 1726426"/>
              <a:gd name="connsiteY82" fmla="*/ 2463193 h 2729893"/>
              <a:gd name="connsiteX83" fmla="*/ 1107301 w 1726426"/>
              <a:gd name="connsiteY83" fmla="*/ 2448906 h 2729893"/>
              <a:gd name="connsiteX84" fmla="*/ 1112064 w 1726426"/>
              <a:gd name="connsiteY84" fmla="*/ 2429856 h 2729893"/>
              <a:gd name="connsiteX85" fmla="*/ 1107301 w 1726426"/>
              <a:gd name="connsiteY85" fmla="*/ 2415568 h 2729893"/>
              <a:gd name="connsiteX86" fmla="*/ 1078726 w 1726426"/>
              <a:gd name="connsiteY86" fmla="*/ 2377468 h 2729893"/>
              <a:gd name="connsiteX87" fmla="*/ 1069201 w 1726426"/>
              <a:gd name="connsiteY87" fmla="*/ 2363181 h 2729893"/>
              <a:gd name="connsiteX88" fmla="*/ 1035864 w 1726426"/>
              <a:gd name="connsiteY88" fmla="*/ 2320318 h 2729893"/>
              <a:gd name="connsiteX89" fmla="*/ 1064439 w 1726426"/>
              <a:gd name="connsiteY89" fmla="*/ 2253643 h 2729893"/>
              <a:gd name="connsiteX90" fmla="*/ 1078726 w 1726426"/>
              <a:gd name="connsiteY90" fmla="*/ 2248881 h 2729893"/>
              <a:gd name="connsiteX91" fmla="*/ 1097776 w 1726426"/>
              <a:gd name="connsiteY91" fmla="*/ 2234593 h 2729893"/>
              <a:gd name="connsiteX92" fmla="*/ 1112064 w 1726426"/>
              <a:gd name="connsiteY92" fmla="*/ 2225068 h 2729893"/>
              <a:gd name="connsiteX93" fmla="*/ 1126351 w 1726426"/>
              <a:gd name="connsiteY93" fmla="*/ 2210781 h 2729893"/>
              <a:gd name="connsiteX94" fmla="*/ 1135876 w 1726426"/>
              <a:gd name="connsiteY94" fmla="*/ 2186968 h 2729893"/>
              <a:gd name="connsiteX95" fmla="*/ 1154926 w 1726426"/>
              <a:gd name="connsiteY95" fmla="*/ 2158393 h 2729893"/>
              <a:gd name="connsiteX96" fmla="*/ 1173976 w 1726426"/>
              <a:gd name="connsiteY96" fmla="*/ 2129818 h 2729893"/>
              <a:gd name="connsiteX97" fmla="*/ 1188264 w 1726426"/>
              <a:gd name="connsiteY97" fmla="*/ 2120293 h 2729893"/>
              <a:gd name="connsiteX98" fmla="*/ 1307326 w 1726426"/>
              <a:gd name="connsiteY98" fmla="*/ 2110768 h 2729893"/>
              <a:gd name="connsiteX99" fmla="*/ 1321614 w 1726426"/>
              <a:gd name="connsiteY99" fmla="*/ 2091718 h 2729893"/>
              <a:gd name="connsiteX100" fmla="*/ 1331139 w 1726426"/>
              <a:gd name="connsiteY100" fmla="*/ 2063143 h 2729893"/>
              <a:gd name="connsiteX101" fmla="*/ 1354951 w 1726426"/>
              <a:gd name="connsiteY101" fmla="*/ 2053618 h 2729893"/>
              <a:gd name="connsiteX102" fmla="*/ 1402576 w 1726426"/>
              <a:gd name="connsiteY102" fmla="*/ 2044093 h 2729893"/>
              <a:gd name="connsiteX103" fmla="*/ 1393051 w 1726426"/>
              <a:gd name="connsiteY103" fmla="*/ 2020281 h 2729893"/>
              <a:gd name="connsiteX104" fmla="*/ 1416864 w 1726426"/>
              <a:gd name="connsiteY104" fmla="*/ 2015518 h 2729893"/>
              <a:gd name="connsiteX105" fmla="*/ 1474014 w 1726426"/>
              <a:gd name="connsiteY105" fmla="*/ 2001231 h 2729893"/>
              <a:gd name="connsiteX106" fmla="*/ 1488301 w 1726426"/>
              <a:gd name="connsiteY106" fmla="*/ 1996468 h 2729893"/>
              <a:gd name="connsiteX107" fmla="*/ 1526401 w 1726426"/>
              <a:gd name="connsiteY107" fmla="*/ 1991706 h 2729893"/>
              <a:gd name="connsiteX108" fmla="*/ 1540689 w 1726426"/>
              <a:gd name="connsiteY108" fmla="*/ 1967893 h 2729893"/>
              <a:gd name="connsiteX109" fmla="*/ 1550214 w 1726426"/>
              <a:gd name="connsiteY109" fmla="*/ 1915506 h 2729893"/>
              <a:gd name="connsiteX110" fmla="*/ 1593076 w 1726426"/>
              <a:gd name="connsiteY110" fmla="*/ 1905981 h 2729893"/>
              <a:gd name="connsiteX111" fmla="*/ 1602601 w 1726426"/>
              <a:gd name="connsiteY111" fmla="*/ 1891693 h 2729893"/>
              <a:gd name="connsiteX112" fmla="*/ 1607364 w 1726426"/>
              <a:gd name="connsiteY112" fmla="*/ 1877406 h 2729893"/>
              <a:gd name="connsiteX113" fmla="*/ 1626414 w 1726426"/>
              <a:gd name="connsiteY113" fmla="*/ 1863118 h 2729893"/>
              <a:gd name="connsiteX114" fmla="*/ 1654989 w 1726426"/>
              <a:gd name="connsiteY114" fmla="*/ 1834543 h 2729893"/>
              <a:gd name="connsiteX115" fmla="*/ 1645464 w 1726426"/>
              <a:gd name="connsiteY115" fmla="*/ 1791681 h 2729893"/>
              <a:gd name="connsiteX116" fmla="*/ 1621651 w 1726426"/>
              <a:gd name="connsiteY116" fmla="*/ 1763106 h 2729893"/>
              <a:gd name="connsiteX117" fmla="*/ 1578789 w 1726426"/>
              <a:gd name="connsiteY117" fmla="*/ 1715481 h 2729893"/>
              <a:gd name="connsiteX118" fmla="*/ 1559739 w 1726426"/>
              <a:gd name="connsiteY118" fmla="*/ 1710718 h 2729893"/>
              <a:gd name="connsiteX119" fmla="*/ 1545451 w 1726426"/>
              <a:gd name="connsiteY119" fmla="*/ 1677381 h 2729893"/>
              <a:gd name="connsiteX120" fmla="*/ 1583551 w 1726426"/>
              <a:gd name="connsiteY120" fmla="*/ 1653568 h 2729893"/>
              <a:gd name="connsiteX121" fmla="*/ 1616889 w 1726426"/>
              <a:gd name="connsiteY121" fmla="*/ 1639281 h 2729893"/>
              <a:gd name="connsiteX122" fmla="*/ 1650226 w 1726426"/>
              <a:gd name="connsiteY122" fmla="*/ 1629756 h 2729893"/>
              <a:gd name="connsiteX123" fmla="*/ 1678801 w 1726426"/>
              <a:gd name="connsiteY123" fmla="*/ 1620231 h 2729893"/>
              <a:gd name="connsiteX124" fmla="*/ 1693089 w 1726426"/>
              <a:gd name="connsiteY124" fmla="*/ 1601181 h 2729893"/>
              <a:gd name="connsiteX125" fmla="*/ 1702614 w 1726426"/>
              <a:gd name="connsiteY125" fmla="*/ 1586893 h 2729893"/>
              <a:gd name="connsiteX126" fmla="*/ 1697851 w 1726426"/>
              <a:gd name="connsiteY126" fmla="*/ 1544031 h 2729893"/>
              <a:gd name="connsiteX127" fmla="*/ 1683564 w 1726426"/>
              <a:gd name="connsiteY127" fmla="*/ 1524981 h 2729893"/>
              <a:gd name="connsiteX128" fmla="*/ 1678801 w 1726426"/>
              <a:gd name="connsiteY128" fmla="*/ 1505931 h 2729893"/>
              <a:gd name="connsiteX129" fmla="*/ 1669276 w 1726426"/>
              <a:gd name="connsiteY129" fmla="*/ 1477356 h 2729893"/>
              <a:gd name="connsiteX130" fmla="*/ 1674039 w 1726426"/>
              <a:gd name="connsiteY130" fmla="*/ 1410681 h 2729893"/>
              <a:gd name="connsiteX131" fmla="*/ 1678801 w 1726426"/>
              <a:gd name="connsiteY131" fmla="*/ 1372581 h 2729893"/>
              <a:gd name="connsiteX132" fmla="*/ 1697851 w 1726426"/>
              <a:gd name="connsiteY132" fmla="*/ 1353531 h 2729893"/>
              <a:gd name="connsiteX133" fmla="*/ 1707376 w 1726426"/>
              <a:gd name="connsiteY133" fmla="*/ 1329718 h 2729893"/>
              <a:gd name="connsiteX134" fmla="*/ 1712139 w 1726426"/>
              <a:gd name="connsiteY134" fmla="*/ 1315431 h 2729893"/>
              <a:gd name="connsiteX135" fmla="*/ 1726426 w 1726426"/>
              <a:gd name="connsiteY135" fmla="*/ 1286856 h 2729893"/>
              <a:gd name="connsiteX136" fmla="*/ 1716901 w 1726426"/>
              <a:gd name="connsiteY136" fmla="*/ 1196368 h 2729893"/>
              <a:gd name="connsiteX137" fmla="*/ 1678801 w 1726426"/>
              <a:gd name="connsiteY137" fmla="*/ 1158268 h 2729893"/>
              <a:gd name="connsiteX138" fmla="*/ 1664514 w 1726426"/>
              <a:gd name="connsiteY138" fmla="*/ 1143981 h 2729893"/>
              <a:gd name="connsiteX139" fmla="*/ 1650226 w 1726426"/>
              <a:gd name="connsiteY139" fmla="*/ 1129693 h 2729893"/>
              <a:gd name="connsiteX140" fmla="*/ 1631176 w 1726426"/>
              <a:gd name="connsiteY140" fmla="*/ 1120168 h 2729893"/>
              <a:gd name="connsiteX141" fmla="*/ 1612126 w 1726426"/>
              <a:gd name="connsiteY141" fmla="*/ 1101118 h 2729893"/>
              <a:gd name="connsiteX142" fmla="*/ 1597839 w 1726426"/>
              <a:gd name="connsiteY142" fmla="*/ 1096356 h 2729893"/>
              <a:gd name="connsiteX143" fmla="*/ 1578789 w 1726426"/>
              <a:gd name="connsiteY143" fmla="*/ 1086831 h 2729893"/>
              <a:gd name="connsiteX144" fmla="*/ 1545451 w 1726426"/>
              <a:gd name="connsiteY144" fmla="*/ 1077306 h 2729893"/>
              <a:gd name="connsiteX145" fmla="*/ 1526401 w 1726426"/>
              <a:gd name="connsiteY145" fmla="*/ 1067781 h 2729893"/>
              <a:gd name="connsiteX146" fmla="*/ 1497826 w 1726426"/>
              <a:gd name="connsiteY146" fmla="*/ 1063018 h 2729893"/>
              <a:gd name="connsiteX147" fmla="*/ 1478776 w 1726426"/>
              <a:gd name="connsiteY147" fmla="*/ 1029681 h 2729893"/>
              <a:gd name="connsiteX148" fmla="*/ 1464489 w 1726426"/>
              <a:gd name="connsiteY148" fmla="*/ 986818 h 2729893"/>
              <a:gd name="connsiteX149" fmla="*/ 1454964 w 1726426"/>
              <a:gd name="connsiteY149" fmla="*/ 967768 h 2729893"/>
              <a:gd name="connsiteX150" fmla="*/ 1450201 w 1726426"/>
              <a:gd name="connsiteY150" fmla="*/ 953481 h 2729893"/>
              <a:gd name="connsiteX151" fmla="*/ 1440676 w 1726426"/>
              <a:gd name="connsiteY151" fmla="*/ 929668 h 2729893"/>
              <a:gd name="connsiteX152" fmla="*/ 1450201 w 1726426"/>
              <a:gd name="connsiteY152" fmla="*/ 867756 h 2729893"/>
              <a:gd name="connsiteX153" fmla="*/ 1459726 w 1726426"/>
              <a:gd name="connsiteY153" fmla="*/ 853468 h 2729893"/>
              <a:gd name="connsiteX154" fmla="*/ 1464489 w 1726426"/>
              <a:gd name="connsiteY154" fmla="*/ 839181 h 2729893"/>
              <a:gd name="connsiteX155" fmla="*/ 1497826 w 1726426"/>
              <a:gd name="connsiteY155" fmla="*/ 786793 h 2729893"/>
              <a:gd name="connsiteX156" fmla="*/ 1516876 w 1726426"/>
              <a:gd name="connsiteY156" fmla="*/ 739168 h 2729893"/>
              <a:gd name="connsiteX157" fmla="*/ 1526401 w 1726426"/>
              <a:gd name="connsiteY157" fmla="*/ 715356 h 2729893"/>
              <a:gd name="connsiteX158" fmla="*/ 1540689 w 1726426"/>
              <a:gd name="connsiteY158" fmla="*/ 701068 h 2729893"/>
              <a:gd name="connsiteX159" fmla="*/ 1559739 w 1726426"/>
              <a:gd name="connsiteY159" fmla="*/ 686781 h 2729893"/>
              <a:gd name="connsiteX160" fmla="*/ 1588314 w 1726426"/>
              <a:gd name="connsiteY160" fmla="*/ 643918 h 2729893"/>
              <a:gd name="connsiteX161" fmla="*/ 1597839 w 1726426"/>
              <a:gd name="connsiteY161" fmla="*/ 615343 h 2729893"/>
              <a:gd name="connsiteX162" fmla="*/ 1616889 w 1726426"/>
              <a:gd name="connsiteY162" fmla="*/ 586768 h 2729893"/>
              <a:gd name="connsiteX163" fmla="*/ 1612126 w 1726426"/>
              <a:gd name="connsiteY163" fmla="*/ 491518 h 2729893"/>
              <a:gd name="connsiteX164" fmla="*/ 1583551 w 1726426"/>
              <a:gd name="connsiteY164" fmla="*/ 467706 h 2729893"/>
              <a:gd name="connsiteX165" fmla="*/ 1569264 w 1726426"/>
              <a:gd name="connsiteY165" fmla="*/ 462943 h 2729893"/>
              <a:gd name="connsiteX166" fmla="*/ 1535926 w 1726426"/>
              <a:gd name="connsiteY166" fmla="*/ 448656 h 2729893"/>
              <a:gd name="connsiteX167" fmla="*/ 1531164 w 1726426"/>
              <a:gd name="connsiteY167" fmla="*/ 429606 h 2729893"/>
              <a:gd name="connsiteX168" fmla="*/ 1526401 w 1726426"/>
              <a:gd name="connsiteY168" fmla="*/ 343881 h 2729893"/>
              <a:gd name="connsiteX169" fmla="*/ 1512114 w 1726426"/>
              <a:gd name="connsiteY169" fmla="*/ 324831 h 2729893"/>
              <a:gd name="connsiteX170" fmla="*/ 1502589 w 1726426"/>
              <a:gd name="connsiteY170" fmla="*/ 310543 h 2729893"/>
              <a:gd name="connsiteX171" fmla="*/ 1483539 w 1726426"/>
              <a:gd name="connsiteY171" fmla="*/ 305781 h 2729893"/>
              <a:gd name="connsiteX172" fmla="*/ 1454964 w 1726426"/>
              <a:gd name="connsiteY172" fmla="*/ 296256 h 2729893"/>
              <a:gd name="connsiteX173" fmla="*/ 1478776 w 1726426"/>
              <a:gd name="connsiteY173" fmla="*/ 272443 h 2729893"/>
              <a:gd name="connsiteX174" fmla="*/ 1497826 w 1726426"/>
              <a:gd name="connsiteY174" fmla="*/ 234343 h 2729893"/>
              <a:gd name="connsiteX175" fmla="*/ 1512114 w 1726426"/>
              <a:gd name="connsiteY175" fmla="*/ 162906 h 2729893"/>
              <a:gd name="connsiteX176" fmla="*/ 1516876 w 1726426"/>
              <a:gd name="connsiteY176" fmla="*/ 139093 h 2729893"/>
              <a:gd name="connsiteX177" fmla="*/ 1521639 w 1726426"/>
              <a:gd name="connsiteY177" fmla="*/ 124806 h 2729893"/>
              <a:gd name="connsiteX178" fmla="*/ 1526401 w 1726426"/>
              <a:gd name="connsiteY178" fmla="*/ 105756 h 2729893"/>
              <a:gd name="connsiteX179" fmla="*/ 1545451 w 1726426"/>
              <a:gd name="connsiteY179" fmla="*/ 77181 h 2729893"/>
              <a:gd name="connsiteX180" fmla="*/ 1554976 w 1726426"/>
              <a:gd name="connsiteY180" fmla="*/ 62893 h 2729893"/>
              <a:gd name="connsiteX181" fmla="*/ 1535926 w 1726426"/>
              <a:gd name="connsiteY181" fmla="*/ 20031 h 2729893"/>
              <a:gd name="connsiteX0" fmla="*/ 1535926 w 1726426"/>
              <a:gd name="connsiteY0" fmla="*/ 20031 h 2729893"/>
              <a:gd name="connsiteX1" fmla="*/ 1483539 w 1726426"/>
              <a:gd name="connsiteY1" fmla="*/ 8125 h 2729893"/>
              <a:gd name="connsiteX2" fmla="*/ 1443057 w 1726426"/>
              <a:gd name="connsiteY2" fmla="*/ 3361 h 2729893"/>
              <a:gd name="connsiteX3" fmla="*/ 1335901 w 1726426"/>
              <a:gd name="connsiteY3" fmla="*/ 67656 h 2729893"/>
              <a:gd name="connsiteX4" fmla="*/ 1285895 w 1726426"/>
              <a:gd name="connsiteY4" fmla="*/ 122425 h 2729893"/>
              <a:gd name="connsiteX5" fmla="*/ 1219220 w 1726426"/>
              <a:gd name="connsiteY5" fmla="*/ 124805 h 2729893"/>
              <a:gd name="connsiteX6" fmla="*/ 1200170 w 1726426"/>
              <a:gd name="connsiteY6" fmla="*/ 146238 h 2729893"/>
              <a:gd name="connsiteX7" fmla="*/ 1135876 w 1726426"/>
              <a:gd name="connsiteY7" fmla="*/ 165288 h 2729893"/>
              <a:gd name="connsiteX8" fmla="*/ 1083489 w 1726426"/>
              <a:gd name="connsiteY8" fmla="*/ 243868 h 2729893"/>
              <a:gd name="connsiteX9" fmla="*/ 1057295 w 1726426"/>
              <a:gd name="connsiteY9" fmla="*/ 296256 h 2729893"/>
              <a:gd name="connsiteX10" fmla="*/ 964426 w 1726426"/>
              <a:gd name="connsiteY10" fmla="*/ 267681 h 2729893"/>
              <a:gd name="connsiteX11" fmla="*/ 907276 w 1726426"/>
              <a:gd name="connsiteY11" fmla="*/ 310543 h 2729893"/>
              <a:gd name="connsiteX12" fmla="*/ 883464 w 1726426"/>
              <a:gd name="connsiteY12" fmla="*/ 405793 h 2729893"/>
              <a:gd name="connsiteX13" fmla="*/ 852507 w 1726426"/>
              <a:gd name="connsiteY13" fmla="*/ 489137 h 2729893"/>
              <a:gd name="connsiteX14" fmla="*/ 766783 w 1726426"/>
              <a:gd name="connsiteY14" fmla="*/ 470086 h 2729893"/>
              <a:gd name="connsiteX15" fmla="*/ 714395 w 1726426"/>
              <a:gd name="connsiteY15" fmla="*/ 484375 h 2729893"/>
              <a:gd name="connsiteX16" fmla="*/ 678676 w 1726426"/>
              <a:gd name="connsiteY16" fmla="*/ 524857 h 2729893"/>
              <a:gd name="connsiteX17" fmla="*/ 631051 w 1726426"/>
              <a:gd name="connsiteY17" fmla="*/ 529619 h 2729893"/>
              <a:gd name="connsiteX18" fmla="*/ 628669 w 1726426"/>
              <a:gd name="connsiteY18" fmla="*/ 562956 h 2729893"/>
              <a:gd name="connsiteX19" fmla="*/ 592951 w 1726426"/>
              <a:gd name="connsiteY19" fmla="*/ 577244 h 2729893"/>
              <a:gd name="connsiteX20" fmla="*/ 578664 w 1726426"/>
              <a:gd name="connsiteY20" fmla="*/ 624868 h 2729893"/>
              <a:gd name="connsiteX21" fmla="*/ 561995 w 1726426"/>
              <a:gd name="connsiteY21" fmla="*/ 667731 h 2729893"/>
              <a:gd name="connsiteX22" fmla="*/ 511989 w 1726426"/>
              <a:gd name="connsiteY22" fmla="*/ 686781 h 2729893"/>
              <a:gd name="connsiteX23" fmla="*/ 533420 w 1726426"/>
              <a:gd name="connsiteY23" fmla="*/ 729643 h 2729893"/>
              <a:gd name="connsiteX24" fmla="*/ 569139 w 1726426"/>
              <a:gd name="connsiteY24" fmla="*/ 751075 h 2729893"/>
              <a:gd name="connsiteX25" fmla="*/ 592951 w 1726426"/>
              <a:gd name="connsiteY25" fmla="*/ 746313 h 2729893"/>
              <a:gd name="connsiteX26" fmla="*/ 614382 w 1726426"/>
              <a:gd name="connsiteY26" fmla="*/ 782031 h 2729893"/>
              <a:gd name="connsiteX27" fmla="*/ 602476 w 1726426"/>
              <a:gd name="connsiteY27" fmla="*/ 839181 h 2729893"/>
              <a:gd name="connsiteX28" fmla="*/ 633433 w 1726426"/>
              <a:gd name="connsiteY28" fmla="*/ 874900 h 2729893"/>
              <a:gd name="connsiteX29" fmla="*/ 585807 w 1726426"/>
              <a:gd name="connsiteY29" fmla="*/ 901094 h 2729893"/>
              <a:gd name="connsiteX30" fmla="*/ 564376 w 1726426"/>
              <a:gd name="connsiteY30" fmla="*/ 889186 h 2729893"/>
              <a:gd name="connsiteX31" fmla="*/ 564376 w 1726426"/>
              <a:gd name="connsiteY31" fmla="*/ 958243 h 2729893"/>
              <a:gd name="connsiteX32" fmla="*/ 507226 w 1726426"/>
              <a:gd name="connsiteY32" fmla="*/ 1005868 h 2729893"/>
              <a:gd name="connsiteX33" fmla="*/ 473889 w 1726426"/>
              <a:gd name="connsiteY33" fmla="*/ 986818 h 2729893"/>
              <a:gd name="connsiteX34" fmla="*/ 459601 w 1726426"/>
              <a:gd name="connsiteY34" fmla="*/ 1015393 h 2729893"/>
              <a:gd name="connsiteX35" fmla="*/ 485795 w 1726426"/>
              <a:gd name="connsiteY35" fmla="*/ 1053492 h 2729893"/>
              <a:gd name="connsiteX36" fmla="*/ 488176 w 1726426"/>
              <a:gd name="connsiteY36" fmla="*/ 1155887 h 2729893"/>
              <a:gd name="connsiteX37" fmla="*/ 450076 w 1726426"/>
              <a:gd name="connsiteY37" fmla="*/ 1215418 h 2729893"/>
              <a:gd name="connsiteX38" fmla="*/ 397688 w 1726426"/>
              <a:gd name="connsiteY38" fmla="*/ 1205893 h 2729893"/>
              <a:gd name="connsiteX39" fmla="*/ 383401 w 1726426"/>
              <a:gd name="connsiteY39" fmla="*/ 1258281 h 2729893"/>
              <a:gd name="connsiteX40" fmla="*/ 364352 w 1726426"/>
              <a:gd name="connsiteY40" fmla="*/ 1341624 h 2729893"/>
              <a:gd name="connsiteX41" fmla="*/ 288151 w 1726426"/>
              <a:gd name="connsiteY41" fmla="*/ 1401156 h 2729893"/>
              <a:gd name="connsiteX42" fmla="*/ 240526 w 1726426"/>
              <a:gd name="connsiteY42" fmla="*/ 1453543 h 2729893"/>
              <a:gd name="connsiteX43" fmla="*/ 207189 w 1726426"/>
              <a:gd name="connsiteY43" fmla="*/ 1496406 h 2729893"/>
              <a:gd name="connsiteX44" fmla="*/ 173851 w 1726426"/>
              <a:gd name="connsiteY44" fmla="*/ 1536886 h 2729893"/>
              <a:gd name="connsiteX45" fmla="*/ 109558 w 1726426"/>
              <a:gd name="connsiteY45" fmla="*/ 1591655 h 2729893"/>
              <a:gd name="connsiteX46" fmla="*/ 107176 w 1726426"/>
              <a:gd name="connsiteY46" fmla="*/ 1636899 h 2729893"/>
              <a:gd name="connsiteX47" fmla="*/ 69076 w 1726426"/>
              <a:gd name="connsiteY47" fmla="*/ 1677381 h 2729893"/>
              <a:gd name="connsiteX48" fmla="*/ 42883 w 1726426"/>
              <a:gd name="connsiteY48" fmla="*/ 1720243 h 2729893"/>
              <a:gd name="connsiteX49" fmla="*/ 33357 w 1726426"/>
              <a:gd name="connsiteY49" fmla="*/ 1763107 h 2729893"/>
              <a:gd name="connsiteX50" fmla="*/ 57170 w 1726426"/>
              <a:gd name="connsiteY50" fmla="*/ 1836925 h 2729893"/>
              <a:gd name="connsiteX51" fmla="*/ 35739 w 1726426"/>
              <a:gd name="connsiteY51" fmla="*/ 1894075 h 2729893"/>
              <a:gd name="connsiteX52" fmla="*/ 59551 w 1726426"/>
              <a:gd name="connsiteY52" fmla="*/ 1967893 h 2729893"/>
              <a:gd name="connsiteX53" fmla="*/ 20 w 1726426"/>
              <a:gd name="connsiteY53" fmla="*/ 1979799 h 2729893"/>
              <a:gd name="connsiteX54" fmla="*/ 52407 w 1726426"/>
              <a:gd name="connsiteY54" fmla="*/ 2248881 h 2729893"/>
              <a:gd name="connsiteX55" fmla="*/ 128607 w 1726426"/>
              <a:gd name="connsiteY55" fmla="*/ 2394137 h 2729893"/>
              <a:gd name="connsiteX56" fmla="*/ 202426 w 1726426"/>
              <a:gd name="connsiteY56" fmla="*/ 2501293 h 2729893"/>
              <a:gd name="connsiteX57" fmla="*/ 261958 w 1726426"/>
              <a:gd name="connsiteY57" fmla="*/ 2563206 h 2729893"/>
              <a:gd name="connsiteX58" fmla="*/ 392926 w 1726426"/>
              <a:gd name="connsiteY58" fmla="*/ 2653693 h 2729893"/>
              <a:gd name="connsiteX59" fmla="*/ 450076 w 1726426"/>
              <a:gd name="connsiteY59" fmla="*/ 2672743 h 2729893"/>
              <a:gd name="connsiteX60" fmla="*/ 473889 w 1726426"/>
              <a:gd name="connsiteY60" fmla="*/ 2682268 h 2729893"/>
              <a:gd name="connsiteX61" fmla="*/ 502464 w 1726426"/>
              <a:gd name="connsiteY61" fmla="*/ 2691793 h 2729893"/>
              <a:gd name="connsiteX62" fmla="*/ 550089 w 1726426"/>
              <a:gd name="connsiteY62" fmla="*/ 2701318 h 2729893"/>
              <a:gd name="connsiteX63" fmla="*/ 597714 w 1726426"/>
              <a:gd name="connsiteY63" fmla="*/ 2715606 h 2729893"/>
              <a:gd name="connsiteX64" fmla="*/ 626289 w 1726426"/>
              <a:gd name="connsiteY64" fmla="*/ 2725131 h 2729893"/>
              <a:gd name="connsiteX65" fmla="*/ 640576 w 1726426"/>
              <a:gd name="connsiteY65" fmla="*/ 2729893 h 2729893"/>
              <a:gd name="connsiteX66" fmla="*/ 650101 w 1726426"/>
              <a:gd name="connsiteY66" fmla="*/ 2663218 h 2729893"/>
              <a:gd name="connsiteX67" fmla="*/ 664389 w 1726426"/>
              <a:gd name="connsiteY67" fmla="*/ 2653693 h 2729893"/>
              <a:gd name="connsiteX68" fmla="*/ 692964 w 1726426"/>
              <a:gd name="connsiteY68" fmla="*/ 2644168 h 2729893"/>
              <a:gd name="connsiteX69" fmla="*/ 707251 w 1726426"/>
              <a:gd name="connsiteY69" fmla="*/ 2634643 h 2729893"/>
              <a:gd name="connsiteX70" fmla="*/ 735826 w 1726426"/>
              <a:gd name="connsiteY70" fmla="*/ 2625118 h 2729893"/>
              <a:gd name="connsiteX71" fmla="*/ 769164 w 1726426"/>
              <a:gd name="connsiteY71" fmla="*/ 2610831 h 2729893"/>
              <a:gd name="connsiteX72" fmla="*/ 797739 w 1726426"/>
              <a:gd name="connsiteY72" fmla="*/ 2587018 h 2729893"/>
              <a:gd name="connsiteX73" fmla="*/ 831076 w 1726426"/>
              <a:gd name="connsiteY73" fmla="*/ 2553681 h 2729893"/>
              <a:gd name="connsiteX74" fmla="*/ 892989 w 1726426"/>
              <a:gd name="connsiteY74" fmla="*/ 2534631 h 2729893"/>
              <a:gd name="connsiteX75" fmla="*/ 921564 w 1726426"/>
              <a:gd name="connsiteY75" fmla="*/ 2520343 h 2729893"/>
              <a:gd name="connsiteX76" fmla="*/ 959664 w 1726426"/>
              <a:gd name="connsiteY76" fmla="*/ 2510818 h 2729893"/>
              <a:gd name="connsiteX77" fmla="*/ 973951 w 1726426"/>
              <a:gd name="connsiteY77" fmla="*/ 2506056 h 2729893"/>
              <a:gd name="connsiteX78" fmla="*/ 993001 w 1726426"/>
              <a:gd name="connsiteY78" fmla="*/ 2501293 h 2729893"/>
              <a:gd name="connsiteX79" fmla="*/ 1012051 w 1726426"/>
              <a:gd name="connsiteY79" fmla="*/ 2491768 h 2729893"/>
              <a:gd name="connsiteX80" fmla="*/ 1059676 w 1726426"/>
              <a:gd name="connsiteY80" fmla="*/ 2482243 h 2729893"/>
              <a:gd name="connsiteX81" fmla="*/ 1064439 w 1726426"/>
              <a:gd name="connsiteY81" fmla="*/ 2463193 h 2729893"/>
              <a:gd name="connsiteX82" fmla="*/ 1107301 w 1726426"/>
              <a:gd name="connsiteY82" fmla="*/ 2448906 h 2729893"/>
              <a:gd name="connsiteX83" fmla="*/ 1112064 w 1726426"/>
              <a:gd name="connsiteY83" fmla="*/ 2429856 h 2729893"/>
              <a:gd name="connsiteX84" fmla="*/ 1107301 w 1726426"/>
              <a:gd name="connsiteY84" fmla="*/ 2415568 h 2729893"/>
              <a:gd name="connsiteX85" fmla="*/ 1078726 w 1726426"/>
              <a:gd name="connsiteY85" fmla="*/ 2377468 h 2729893"/>
              <a:gd name="connsiteX86" fmla="*/ 1069201 w 1726426"/>
              <a:gd name="connsiteY86" fmla="*/ 2363181 h 2729893"/>
              <a:gd name="connsiteX87" fmla="*/ 1035864 w 1726426"/>
              <a:gd name="connsiteY87" fmla="*/ 2320318 h 2729893"/>
              <a:gd name="connsiteX88" fmla="*/ 1064439 w 1726426"/>
              <a:gd name="connsiteY88" fmla="*/ 2253643 h 2729893"/>
              <a:gd name="connsiteX89" fmla="*/ 1078726 w 1726426"/>
              <a:gd name="connsiteY89" fmla="*/ 2248881 h 2729893"/>
              <a:gd name="connsiteX90" fmla="*/ 1097776 w 1726426"/>
              <a:gd name="connsiteY90" fmla="*/ 2234593 h 2729893"/>
              <a:gd name="connsiteX91" fmla="*/ 1112064 w 1726426"/>
              <a:gd name="connsiteY91" fmla="*/ 2225068 h 2729893"/>
              <a:gd name="connsiteX92" fmla="*/ 1126351 w 1726426"/>
              <a:gd name="connsiteY92" fmla="*/ 2210781 h 2729893"/>
              <a:gd name="connsiteX93" fmla="*/ 1135876 w 1726426"/>
              <a:gd name="connsiteY93" fmla="*/ 2186968 h 2729893"/>
              <a:gd name="connsiteX94" fmla="*/ 1154926 w 1726426"/>
              <a:gd name="connsiteY94" fmla="*/ 2158393 h 2729893"/>
              <a:gd name="connsiteX95" fmla="*/ 1173976 w 1726426"/>
              <a:gd name="connsiteY95" fmla="*/ 2129818 h 2729893"/>
              <a:gd name="connsiteX96" fmla="*/ 1188264 w 1726426"/>
              <a:gd name="connsiteY96" fmla="*/ 2120293 h 2729893"/>
              <a:gd name="connsiteX97" fmla="*/ 1307326 w 1726426"/>
              <a:gd name="connsiteY97" fmla="*/ 2110768 h 2729893"/>
              <a:gd name="connsiteX98" fmla="*/ 1321614 w 1726426"/>
              <a:gd name="connsiteY98" fmla="*/ 2091718 h 2729893"/>
              <a:gd name="connsiteX99" fmla="*/ 1331139 w 1726426"/>
              <a:gd name="connsiteY99" fmla="*/ 2063143 h 2729893"/>
              <a:gd name="connsiteX100" fmla="*/ 1354951 w 1726426"/>
              <a:gd name="connsiteY100" fmla="*/ 2053618 h 2729893"/>
              <a:gd name="connsiteX101" fmla="*/ 1402576 w 1726426"/>
              <a:gd name="connsiteY101" fmla="*/ 2044093 h 2729893"/>
              <a:gd name="connsiteX102" fmla="*/ 1393051 w 1726426"/>
              <a:gd name="connsiteY102" fmla="*/ 2020281 h 2729893"/>
              <a:gd name="connsiteX103" fmla="*/ 1416864 w 1726426"/>
              <a:gd name="connsiteY103" fmla="*/ 2015518 h 2729893"/>
              <a:gd name="connsiteX104" fmla="*/ 1474014 w 1726426"/>
              <a:gd name="connsiteY104" fmla="*/ 2001231 h 2729893"/>
              <a:gd name="connsiteX105" fmla="*/ 1488301 w 1726426"/>
              <a:gd name="connsiteY105" fmla="*/ 1996468 h 2729893"/>
              <a:gd name="connsiteX106" fmla="*/ 1526401 w 1726426"/>
              <a:gd name="connsiteY106" fmla="*/ 1991706 h 2729893"/>
              <a:gd name="connsiteX107" fmla="*/ 1540689 w 1726426"/>
              <a:gd name="connsiteY107" fmla="*/ 1967893 h 2729893"/>
              <a:gd name="connsiteX108" fmla="*/ 1550214 w 1726426"/>
              <a:gd name="connsiteY108" fmla="*/ 1915506 h 2729893"/>
              <a:gd name="connsiteX109" fmla="*/ 1593076 w 1726426"/>
              <a:gd name="connsiteY109" fmla="*/ 1905981 h 2729893"/>
              <a:gd name="connsiteX110" fmla="*/ 1602601 w 1726426"/>
              <a:gd name="connsiteY110" fmla="*/ 1891693 h 2729893"/>
              <a:gd name="connsiteX111" fmla="*/ 1607364 w 1726426"/>
              <a:gd name="connsiteY111" fmla="*/ 1877406 h 2729893"/>
              <a:gd name="connsiteX112" fmla="*/ 1626414 w 1726426"/>
              <a:gd name="connsiteY112" fmla="*/ 1863118 h 2729893"/>
              <a:gd name="connsiteX113" fmla="*/ 1654989 w 1726426"/>
              <a:gd name="connsiteY113" fmla="*/ 1834543 h 2729893"/>
              <a:gd name="connsiteX114" fmla="*/ 1645464 w 1726426"/>
              <a:gd name="connsiteY114" fmla="*/ 1791681 h 2729893"/>
              <a:gd name="connsiteX115" fmla="*/ 1621651 w 1726426"/>
              <a:gd name="connsiteY115" fmla="*/ 1763106 h 2729893"/>
              <a:gd name="connsiteX116" fmla="*/ 1578789 w 1726426"/>
              <a:gd name="connsiteY116" fmla="*/ 1715481 h 2729893"/>
              <a:gd name="connsiteX117" fmla="*/ 1559739 w 1726426"/>
              <a:gd name="connsiteY117" fmla="*/ 1710718 h 2729893"/>
              <a:gd name="connsiteX118" fmla="*/ 1545451 w 1726426"/>
              <a:gd name="connsiteY118" fmla="*/ 1677381 h 2729893"/>
              <a:gd name="connsiteX119" fmla="*/ 1583551 w 1726426"/>
              <a:gd name="connsiteY119" fmla="*/ 1653568 h 2729893"/>
              <a:gd name="connsiteX120" fmla="*/ 1616889 w 1726426"/>
              <a:gd name="connsiteY120" fmla="*/ 1639281 h 2729893"/>
              <a:gd name="connsiteX121" fmla="*/ 1650226 w 1726426"/>
              <a:gd name="connsiteY121" fmla="*/ 1629756 h 2729893"/>
              <a:gd name="connsiteX122" fmla="*/ 1678801 w 1726426"/>
              <a:gd name="connsiteY122" fmla="*/ 1620231 h 2729893"/>
              <a:gd name="connsiteX123" fmla="*/ 1693089 w 1726426"/>
              <a:gd name="connsiteY123" fmla="*/ 1601181 h 2729893"/>
              <a:gd name="connsiteX124" fmla="*/ 1702614 w 1726426"/>
              <a:gd name="connsiteY124" fmla="*/ 1586893 h 2729893"/>
              <a:gd name="connsiteX125" fmla="*/ 1697851 w 1726426"/>
              <a:gd name="connsiteY125" fmla="*/ 1544031 h 2729893"/>
              <a:gd name="connsiteX126" fmla="*/ 1683564 w 1726426"/>
              <a:gd name="connsiteY126" fmla="*/ 1524981 h 2729893"/>
              <a:gd name="connsiteX127" fmla="*/ 1678801 w 1726426"/>
              <a:gd name="connsiteY127" fmla="*/ 1505931 h 2729893"/>
              <a:gd name="connsiteX128" fmla="*/ 1669276 w 1726426"/>
              <a:gd name="connsiteY128" fmla="*/ 1477356 h 2729893"/>
              <a:gd name="connsiteX129" fmla="*/ 1674039 w 1726426"/>
              <a:gd name="connsiteY129" fmla="*/ 1410681 h 2729893"/>
              <a:gd name="connsiteX130" fmla="*/ 1678801 w 1726426"/>
              <a:gd name="connsiteY130" fmla="*/ 1372581 h 2729893"/>
              <a:gd name="connsiteX131" fmla="*/ 1697851 w 1726426"/>
              <a:gd name="connsiteY131" fmla="*/ 1353531 h 2729893"/>
              <a:gd name="connsiteX132" fmla="*/ 1707376 w 1726426"/>
              <a:gd name="connsiteY132" fmla="*/ 1329718 h 2729893"/>
              <a:gd name="connsiteX133" fmla="*/ 1712139 w 1726426"/>
              <a:gd name="connsiteY133" fmla="*/ 1315431 h 2729893"/>
              <a:gd name="connsiteX134" fmla="*/ 1726426 w 1726426"/>
              <a:gd name="connsiteY134" fmla="*/ 1286856 h 2729893"/>
              <a:gd name="connsiteX135" fmla="*/ 1716901 w 1726426"/>
              <a:gd name="connsiteY135" fmla="*/ 1196368 h 2729893"/>
              <a:gd name="connsiteX136" fmla="*/ 1678801 w 1726426"/>
              <a:gd name="connsiteY136" fmla="*/ 1158268 h 2729893"/>
              <a:gd name="connsiteX137" fmla="*/ 1664514 w 1726426"/>
              <a:gd name="connsiteY137" fmla="*/ 1143981 h 2729893"/>
              <a:gd name="connsiteX138" fmla="*/ 1650226 w 1726426"/>
              <a:gd name="connsiteY138" fmla="*/ 1129693 h 2729893"/>
              <a:gd name="connsiteX139" fmla="*/ 1631176 w 1726426"/>
              <a:gd name="connsiteY139" fmla="*/ 1120168 h 2729893"/>
              <a:gd name="connsiteX140" fmla="*/ 1612126 w 1726426"/>
              <a:gd name="connsiteY140" fmla="*/ 1101118 h 2729893"/>
              <a:gd name="connsiteX141" fmla="*/ 1597839 w 1726426"/>
              <a:gd name="connsiteY141" fmla="*/ 1096356 h 2729893"/>
              <a:gd name="connsiteX142" fmla="*/ 1578789 w 1726426"/>
              <a:gd name="connsiteY142" fmla="*/ 1086831 h 2729893"/>
              <a:gd name="connsiteX143" fmla="*/ 1545451 w 1726426"/>
              <a:gd name="connsiteY143" fmla="*/ 1077306 h 2729893"/>
              <a:gd name="connsiteX144" fmla="*/ 1526401 w 1726426"/>
              <a:gd name="connsiteY144" fmla="*/ 1067781 h 2729893"/>
              <a:gd name="connsiteX145" fmla="*/ 1497826 w 1726426"/>
              <a:gd name="connsiteY145" fmla="*/ 1063018 h 2729893"/>
              <a:gd name="connsiteX146" fmla="*/ 1478776 w 1726426"/>
              <a:gd name="connsiteY146" fmla="*/ 1029681 h 2729893"/>
              <a:gd name="connsiteX147" fmla="*/ 1464489 w 1726426"/>
              <a:gd name="connsiteY147" fmla="*/ 986818 h 2729893"/>
              <a:gd name="connsiteX148" fmla="*/ 1454964 w 1726426"/>
              <a:gd name="connsiteY148" fmla="*/ 967768 h 2729893"/>
              <a:gd name="connsiteX149" fmla="*/ 1450201 w 1726426"/>
              <a:gd name="connsiteY149" fmla="*/ 953481 h 2729893"/>
              <a:gd name="connsiteX150" fmla="*/ 1440676 w 1726426"/>
              <a:gd name="connsiteY150" fmla="*/ 929668 h 2729893"/>
              <a:gd name="connsiteX151" fmla="*/ 1450201 w 1726426"/>
              <a:gd name="connsiteY151" fmla="*/ 867756 h 2729893"/>
              <a:gd name="connsiteX152" fmla="*/ 1459726 w 1726426"/>
              <a:gd name="connsiteY152" fmla="*/ 853468 h 2729893"/>
              <a:gd name="connsiteX153" fmla="*/ 1464489 w 1726426"/>
              <a:gd name="connsiteY153" fmla="*/ 839181 h 2729893"/>
              <a:gd name="connsiteX154" fmla="*/ 1497826 w 1726426"/>
              <a:gd name="connsiteY154" fmla="*/ 786793 h 2729893"/>
              <a:gd name="connsiteX155" fmla="*/ 1516876 w 1726426"/>
              <a:gd name="connsiteY155" fmla="*/ 739168 h 2729893"/>
              <a:gd name="connsiteX156" fmla="*/ 1526401 w 1726426"/>
              <a:gd name="connsiteY156" fmla="*/ 715356 h 2729893"/>
              <a:gd name="connsiteX157" fmla="*/ 1540689 w 1726426"/>
              <a:gd name="connsiteY157" fmla="*/ 701068 h 2729893"/>
              <a:gd name="connsiteX158" fmla="*/ 1559739 w 1726426"/>
              <a:gd name="connsiteY158" fmla="*/ 686781 h 2729893"/>
              <a:gd name="connsiteX159" fmla="*/ 1588314 w 1726426"/>
              <a:gd name="connsiteY159" fmla="*/ 643918 h 2729893"/>
              <a:gd name="connsiteX160" fmla="*/ 1597839 w 1726426"/>
              <a:gd name="connsiteY160" fmla="*/ 615343 h 2729893"/>
              <a:gd name="connsiteX161" fmla="*/ 1616889 w 1726426"/>
              <a:gd name="connsiteY161" fmla="*/ 586768 h 2729893"/>
              <a:gd name="connsiteX162" fmla="*/ 1612126 w 1726426"/>
              <a:gd name="connsiteY162" fmla="*/ 491518 h 2729893"/>
              <a:gd name="connsiteX163" fmla="*/ 1583551 w 1726426"/>
              <a:gd name="connsiteY163" fmla="*/ 467706 h 2729893"/>
              <a:gd name="connsiteX164" fmla="*/ 1569264 w 1726426"/>
              <a:gd name="connsiteY164" fmla="*/ 462943 h 2729893"/>
              <a:gd name="connsiteX165" fmla="*/ 1535926 w 1726426"/>
              <a:gd name="connsiteY165" fmla="*/ 448656 h 2729893"/>
              <a:gd name="connsiteX166" fmla="*/ 1531164 w 1726426"/>
              <a:gd name="connsiteY166" fmla="*/ 429606 h 2729893"/>
              <a:gd name="connsiteX167" fmla="*/ 1526401 w 1726426"/>
              <a:gd name="connsiteY167" fmla="*/ 343881 h 2729893"/>
              <a:gd name="connsiteX168" fmla="*/ 1512114 w 1726426"/>
              <a:gd name="connsiteY168" fmla="*/ 324831 h 2729893"/>
              <a:gd name="connsiteX169" fmla="*/ 1502589 w 1726426"/>
              <a:gd name="connsiteY169" fmla="*/ 310543 h 2729893"/>
              <a:gd name="connsiteX170" fmla="*/ 1483539 w 1726426"/>
              <a:gd name="connsiteY170" fmla="*/ 305781 h 2729893"/>
              <a:gd name="connsiteX171" fmla="*/ 1454964 w 1726426"/>
              <a:gd name="connsiteY171" fmla="*/ 296256 h 2729893"/>
              <a:gd name="connsiteX172" fmla="*/ 1478776 w 1726426"/>
              <a:gd name="connsiteY172" fmla="*/ 272443 h 2729893"/>
              <a:gd name="connsiteX173" fmla="*/ 1497826 w 1726426"/>
              <a:gd name="connsiteY173" fmla="*/ 234343 h 2729893"/>
              <a:gd name="connsiteX174" fmla="*/ 1512114 w 1726426"/>
              <a:gd name="connsiteY174" fmla="*/ 162906 h 2729893"/>
              <a:gd name="connsiteX175" fmla="*/ 1516876 w 1726426"/>
              <a:gd name="connsiteY175" fmla="*/ 139093 h 2729893"/>
              <a:gd name="connsiteX176" fmla="*/ 1521639 w 1726426"/>
              <a:gd name="connsiteY176" fmla="*/ 124806 h 2729893"/>
              <a:gd name="connsiteX177" fmla="*/ 1526401 w 1726426"/>
              <a:gd name="connsiteY177" fmla="*/ 105756 h 2729893"/>
              <a:gd name="connsiteX178" fmla="*/ 1545451 w 1726426"/>
              <a:gd name="connsiteY178" fmla="*/ 77181 h 2729893"/>
              <a:gd name="connsiteX179" fmla="*/ 1554976 w 1726426"/>
              <a:gd name="connsiteY179" fmla="*/ 62893 h 2729893"/>
              <a:gd name="connsiteX180" fmla="*/ 1535926 w 1726426"/>
              <a:gd name="connsiteY180" fmla="*/ 20031 h 2729893"/>
              <a:gd name="connsiteX0" fmla="*/ 1535926 w 1726426"/>
              <a:gd name="connsiteY0" fmla="*/ 20031 h 2729893"/>
              <a:gd name="connsiteX1" fmla="*/ 1483539 w 1726426"/>
              <a:gd name="connsiteY1" fmla="*/ 8125 h 2729893"/>
              <a:gd name="connsiteX2" fmla="*/ 1443057 w 1726426"/>
              <a:gd name="connsiteY2" fmla="*/ 3361 h 2729893"/>
              <a:gd name="connsiteX3" fmla="*/ 1335901 w 1726426"/>
              <a:gd name="connsiteY3" fmla="*/ 67656 h 2729893"/>
              <a:gd name="connsiteX4" fmla="*/ 1285895 w 1726426"/>
              <a:gd name="connsiteY4" fmla="*/ 122425 h 2729893"/>
              <a:gd name="connsiteX5" fmla="*/ 1219220 w 1726426"/>
              <a:gd name="connsiteY5" fmla="*/ 124805 h 2729893"/>
              <a:gd name="connsiteX6" fmla="*/ 1200170 w 1726426"/>
              <a:gd name="connsiteY6" fmla="*/ 146238 h 2729893"/>
              <a:gd name="connsiteX7" fmla="*/ 1135876 w 1726426"/>
              <a:gd name="connsiteY7" fmla="*/ 165288 h 2729893"/>
              <a:gd name="connsiteX8" fmla="*/ 1083489 w 1726426"/>
              <a:gd name="connsiteY8" fmla="*/ 243868 h 2729893"/>
              <a:gd name="connsiteX9" fmla="*/ 1057295 w 1726426"/>
              <a:gd name="connsiteY9" fmla="*/ 296256 h 2729893"/>
              <a:gd name="connsiteX10" fmla="*/ 964426 w 1726426"/>
              <a:gd name="connsiteY10" fmla="*/ 267681 h 2729893"/>
              <a:gd name="connsiteX11" fmla="*/ 907276 w 1726426"/>
              <a:gd name="connsiteY11" fmla="*/ 310543 h 2729893"/>
              <a:gd name="connsiteX12" fmla="*/ 883464 w 1726426"/>
              <a:gd name="connsiteY12" fmla="*/ 405793 h 2729893"/>
              <a:gd name="connsiteX13" fmla="*/ 852507 w 1726426"/>
              <a:gd name="connsiteY13" fmla="*/ 489137 h 2729893"/>
              <a:gd name="connsiteX14" fmla="*/ 766783 w 1726426"/>
              <a:gd name="connsiteY14" fmla="*/ 470086 h 2729893"/>
              <a:gd name="connsiteX15" fmla="*/ 714395 w 1726426"/>
              <a:gd name="connsiteY15" fmla="*/ 484375 h 2729893"/>
              <a:gd name="connsiteX16" fmla="*/ 678676 w 1726426"/>
              <a:gd name="connsiteY16" fmla="*/ 524857 h 2729893"/>
              <a:gd name="connsiteX17" fmla="*/ 631051 w 1726426"/>
              <a:gd name="connsiteY17" fmla="*/ 529619 h 2729893"/>
              <a:gd name="connsiteX18" fmla="*/ 628669 w 1726426"/>
              <a:gd name="connsiteY18" fmla="*/ 562956 h 2729893"/>
              <a:gd name="connsiteX19" fmla="*/ 592951 w 1726426"/>
              <a:gd name="connsiteY19" fmla="*/ 577244 h 2729893"/>
              <a:gd name="connsiteX20" fmla="*/ 578664 w 1726426"/>
              <a:gd name="connsiteY20" fmla="*/ 624868 h 2729893"/>
              <a:gd name="connsiteX21" fmla="*/ 561995 w 1726426"/>
              <a:gd name="connsiteY21" fmla="*/ 667731 h 2729893"/>
              <a:gd name="connsiteX22" fmla="*/ 511989 w 1726426"/>
              <a:gd name="connsiteY22" fmla="*/ 686781 h 2729893"/>
              <a:gd name="connsiteX23" fmla="*/ 533420 w 1726426"/>
              <a:gd name="connsiteY23" fmla="*/ 729643 h 2729893"/>
              <a:gd name="connsiteX24" fmla="*/ 569139 w 1726426"/>
              <a:gd name="connsiteY24" fmla="*/ 751075 h 2729893"/>
              <a:gd name="connsiteX25" fmla="*/ 592951 w 1726426"/>
              <a:gd name="connsiteY25" fmla="*/ 746313 h 2729893"/>
              <a:gd name="connsiteX26" fmla="*/ 614382 w 1726426"/>
              <a:gd name="connsiteY26" fmla="*/ 782031 h 2729893"/>
              <a:gd name="connsiteX27" fmla="*/ 602476 w 1726426"/>
              <a:gd name="connsiteY27" fmla="*/ 839181 h 2729893"/>
              <a:gd name="connsiteX28" fmla="*/ 633433 w 1726426"/>
              <a:gd name="connsiteY28" fmla="*/ 874900 h 2729893"/>
              <a:gd name="connsiteX29" fmla="*/ 585807 w 1726426"/>
              <a:gd name="connsiteY29" fmla="*/ 901094 h 2729893"/>
              <a:gd name="connsiteX30" fmla="*/ 564376 w 1726426"/>
              <a:gd name="connsiteY30" fmla="*/ 889186 h 2729893"/>
              <a:gd name="connsiteX31" fmla="*/ 564376 w 1726426"/>
              <a:gd name="connsiteY31" fmla="*/ 958243 h 2729893"/>
              <a:gd name="connsiteX32" fmla="*/ 507226 w 1726426"/>
              <a:gd name="connsiteY32" fmla="*/ 1005868 h 2729893"/>
              <a:gd name="connsiteX33" fmla="*/ 473889 w 1726426"/>
              <a:gd name="connsiteY33" fmla="*/ 986818 h 2729893"/>
              <a:gd name="connsiteX34" fmla="*/ 459601 w 1726426"/>
              <a:gd name="connsiteY34" fmla="*/ 1015393 h 2729893"/>
              <a:gd name="connsiteX35" fmla="*/ 485795 w 1726426"/>
              <a:gd name="connsiteY35" fmla="*/ 1053492 h 2729893"/>
              <a:gd name="connsiteX36" fmla="*/ 488176 w 1726426"/>
              <a:gd name="connsiteY36" fmla="*/ 1155887 h 2729893"/>
              <a:gd name="connsiteX37" fmla="*/ 450076 w 1726426"/>
              <a:gd name="connsiteY37" fmla="*/ 1215418 h 2729893"/>
              <a:gd name="connsiteX38" fmla="*/ 397688 w 1726426"/>
              <a:gd name="connsiteY38" fmla="*/ 1205893 h 2729893"/>
              <a:gd name="connsiteX39" fmla="*/ 383401 w 1726426"/>
              <a:gd name="connsiteY39" fmla="*/ 1258281 h 2729893"/>
              <a:gd name="connsiteX40" fmla="*/ 364352 w 1726426"/>
              <a:gd name="connsiteY40" fmla="*/ 1341624 h 2729893"/>
              <a:gd name="connsiteX41" fmla="*/ 288151 w 1726426"/>
              <a:gd name="connsiteY41" fmla="*/ 1401156 h 2729893"/>
              <a:gd name="connsiteX42" fmla="*/ 240526 w 1726426"/>
              <a:gd name="connsiteY42" fmla="*/ 1453543 h 2729893"/>
              <a:gd name="connsiteX43" fmla="*/ 207189 w 1726426"/>
              <a:gd name="connsiteY43" fmla="*/ 1496406 h 2729893"/>
              <a:gd name="connsiteX44" fmla="*/ 173851 w 1726426"/>
              <a:gd name="connsiteY44" fmla="*/ 1536886 h 2729893"/>
              <a:gd name="connsiteX45" fmla="*/ 109558 w 1726426"/>
              <a:gd name="connsiteY45" fmla="*/ 1591655 h 2729893"/>
              <a:gd name="connsiteX46" fmla="*/ 107176 w 1726426"/>
              <a:gd name="connsiteY46" fmla="*/ 1636899 h 2729893"/>
              <a:gd name="connsiteX47" fmla="*/ 69076 w 1726426"/>
              <a:gd name="connsiteY47" fmla="*/ 1677381 h 2729893"/>
              <a:gd name="connsiteX48" fmla="*/ 42883 w 1726426"/>
              <a:gd name="connsiteY48" fmla="*/ 1720243 h 2729893"/>
              <a:gd name="connsiteX49" fmla="*/ 33357 w 1726426"/>
              <a:gd name="connsiteY49" fmla="*/ 1763107 h 2729893"/>
              <a:gd name="connsiteX50" fmla="*/ 57170 w 1726426"/>
              <a:gd name="connsiteY50" fmla="*/ 1836925 h 2729893"/>
              <a:gd name="connsiteX51" fmla="*/ 35739 w 1726426"/>
              <a:gd name="connsiteY51" fmla="*/ 1894075 h 2729893"/>
              <a:gd name="connsiteX52" fmla="*/ 59551 w 1726426"/>
              <a:gd name="connsiteY52" fmla="*/ 1967893 h 2729893"/>
              <a:gd name="connsiteX53" fmla="*/ 20 w 1726426"/>
              <a:gd name="connsiteY53" fmla="*/ 1979799 h 2729893"/>
              <a:gd name="connsiteX54" fmla="*/ 52407 w 1726426"/>
              <a:gd name="connsiteY54" fmla="*/ 2248881 h 2729893"/>
              <a:gd name="connsiteX55" fmla="*/ 128607 w 1726426"/>
              <a:gd name="connsiteY55" fmla="*/ 2394137 h 2729893"/>
              <a:gd name="connsiteX56" fmla="*/ 202426 w 1726426"/>
              <a:gd name="connsiteY56" fmla="*/ 2501293 h 2729893"/>
              <a:gd name="connsiteX57" fmla="*/ 261958 w 1726426"/>
              <a:gd name="connsiteY57" fmla="*/ 2563206 h 2729893"/>
              <a:gd name="connsiteX58" fmla="*/ 369114 w 1726426"/>
              <a:gd name="connsiteY58" fmla="*/ 2627499 h 2729893"/>
              <a:gd name="connsiteX59" fmla="*/ 450076 w 1726426"/>
              <a:gd name="connsiteY59" fmla="*/ 2672743 h 2729893"/>
              <a:gd name="connsiteX60" fmla="*/ 473889 w 1726426"/>
              <a:gd name="connsiteY60" fmla="*/ 2682268 h 2729893"/>
              <a:gd name="connsiteX61" fmla="*/ 502464 w 1726426"/>
              <a:gd name="connsiteY61" fmla="*/ 2691793 h 2729893"/>
              <a:gd name="connsiteX62" fmla="*/ 550089 w 1726426"/>
              <a:gd name="connsiteY62" fmla="*/ 2701318 h 2729893"/>
              <a:gd name="connsiteX63" fmla="*/ 597714 w 1726426"/>
              <a:gd name="connsiteY63" fmla="*/ 2715606 h 2729893"/>
              <a:gd name="connsiteX64" fmla="*/ 626289 w 1726426"/>
              <a:gd name="connsiteY64" fmla="*/ 2725131 h 2729893"/>
              <a:gd name="connsiteX65" fmla="*/ 640576 w 1726426"/>
              <a:gd name="connsiteY65" fmla="*/ 2729893 h 2729893"/>
              <a:gd name="connsiteX66" fmla="*/ 650101 w 1726426"/>
              <a:gd name="connsiteY66" fmla="*/ 2663218 h 2729893"/>
              <a:gd name="connsiteX67" fmla="*/ 664389 w 1726426"/>
              <a:gd name="connsiteY67" fmla="*/ 2653693 h 2729893"/>
              <a:gd name="connsiteX68" fmla="*/ 692964 w 1726426"/>
              <a:gd name="connsiteY68" fmla="*/ 2644168 h 2729893"/>
              <a:gd name="connsiteX69" fmla="*/ 707251 w 1726426"/>
              <a:gd name="connsiteY69" fmla="*/ 2634643 h 2729893"/>
              <a:gd name="connsiteX70" fmla="*/ 735826 w 1726426"/>
              <a:gd name="connsiteY70" fmla="*/ 2625118 h 2729893"/>
              <a:gd name="connsiteX71" fmla="*/ 769164 w 1726426"/>
              <a:gd name="connsiteY71" fmla="*/ 2610831 h 2729893"/>
              <a:gd name="connsiteX72" fmla="*/ 797739 w 1726426"/>
              <a:gd name="connsiteY72" fmla="*/ 2587018 h 2729893"/>
              <a:gd name="connsiteX73" fmla="*/ 831076 w 1726426"/>
              <a:gd name="connsiteY73" fmla="*/ 2553681 h 2729893"/>
              <a:gd name="connsiteX74" fmla="*/ 892989 w 1726426"/>
              <a:gd name="connsiteY74" fmla="*/ 2534631 h 2729893"/>
              <a:gd name="connsiteX75" fmla="*/ 921564 w 1726426"/>
              <a:gd name="connsiteY75" fmla="*/ 2520343 h 2729893"/>
              <a:gd name="connsiteX76" fmla="*/ 959664 w 1726426"/>
              <a:gd name="connsiteY76" fmla="*/ 2510818 h 2729893"/>
              <a:gd name="connsiteX77" fmla="*/ 973951 w 1726426"/>
              <a:gd name="connsiteY77" fmla="*/ 2506056 h 2729893"/>
              <a:gd name="connsiteX78" fmla="*/ 993001 w 1726426"/>
              <a:gd name="connsiteY78" fmla="*/ 2501293 h 2729893"/>
              <a:gd name="connsiteX79" fmla="*/ 1012051 w 1726426"/>
              <a:gd name="connsiteY79" fmla="*/ 2491768 h 2729893"/>
              <a:gd name="connsiteX80" fmla="*/ 1059676 w 1726426"/>
              <a:gd name="connsiteY80" fmla="*/ 2482243 h 2729893"/>
              <a:gd name="connsiteX81" fmla="*/ 1064439 w 1726426"/>
              <a:gd name="connsiteY81" fmla="*/ 2463193 h 2729893"/>
              <a:gd name="connsiteX82" fmla="*/ 1107301 w 1726426"/>
              <a:gd name="connsiteY82" fmla="*/ 2448906 h 2729893"/>
              <a:gd name="connsiteX83" fmla="*/ 1112064 w 1726426"/>
              <a:gd name="connsiteY83" fmla="*/ 2429856 h 2729893"/>
              <a:gd name="connsiteX84" fmla="*/ 1107301 w 1726426"/>
              <a:gd name="connsiteY84" fmla="*/ 2415568 h 2729893"/>
              <a:gd name="connsiteX85" fmla="*/ 1078726 w 1726426"/>
              <a:gd name="connsiteY85" fmla="*/ 2377468 h 2729893"/>
              <a:gd name="connsiteX86" fmla="*/ 1069201 w 1726426"/>
              <a:gd name="connsiteY86" fmla="*/ 2363181 h 2729893"/>
              <a:gd name="connsiteX87" fmla="*/ 1035864 w 1726426"/>
              <a:gd name="connsiteY87" fmla="*/ 2320318 h 2729893"/>
              <a:gd name="connsiteX88" fmla="*/ 1064439 w 1726426"/>
              <a:gd name="connsiteY88" fmla="*/ 2253643 h 2729893"/>
              <a:gd name="connsiteX89" fmla="*/ 1078726 w 1726426"/>
              <a:gd name="connsiteY89" fmla="*/ 2248881 h 2729893"/>
              <a:gd name="connsiteX90" fmla="*/ 1097776 w 1726426"/>
              <a:gd name="connsiteY90" fmla="*/ 2234593 h 2729893"/>
              <a:gd name="connsiteX91" fmla="*/ 1112064 w 1726426"/>
              <a:gd name="connsiteY91" fmla="*/ 2225068 h 2729893"/>
              <a:gd name="connsiteX92" fmla="*/ 1126351 w 1726426"/>
              <a:gd name="connsiteY92" fmla="*/ 2210781 h 2729893"/>
              <a:gd name="connsiteX93" fmla="*/ 1135876 w 1726426"/>
              <a:gd name="connsiteY93" fmla="*/ 2186968 h 2729893"/>
              <a:gd name="connsiteX94" fmla="*/ 1154926 w 1726426"/>
              <a:gd name="connsiteY94" fmla="*/ 2158393 h 2729893"/>
              <a:gd name="connsiteX95" fmla="*/ 1173976 w 1726426"/>
              <a:gd name="connsiteY95" fmla="*/ 2129818 h 2729893"/>
              <a:gd name="connsiteX96" fmla="*/ 1188264 w 1726426"/>
              <a:gd name="connsiteY96" fmla="*/ 2120293 h 2729893"/>
              <a:gd name="connsiteX97" fmla="*/ 1307326 w 1726426"/>
              <a:gd name="connsiteY97" fmla="*/ 2110768 h 2729893"/>
              <a:gd name="connsiteX98" fmla="*/ 1321614 w 1726426"/>
              <a:gd name="connsiteY98" fmla="*/ 2091718 h 2729893"/>
              <a:gd name="connsiteX99" fmla="*/ 1331139 w 1726426"/>
              <a:gd name="connsiteY99" fmla="*/ 2063143 h 2729893"/>
              <a:gd name="connsiteX100" fmla="*/ 1354951 w 1726426"/>
              <a:gd name="connsiteY100" fmla="*/ 2053618 h 2729893"/>
              <a:gd name="connsiteX101" fmla="*/ 1402576 w 1726426"/>
              <a:gd name="connsiteY101" fmla="*/ 2044093 h 2729893"/>
              <a:gd name="connsiteX102" fmla="*/ 1393051 w 1726426"/>
              <a:gd name="connsiteY102" fmla="*/ 2020281 h 2729893"/>
              <a:gd name="connsiteX103" fmla="*/ 1416864 w 1726426"/>
              <a:gd name="connsiteY103" fmla="*/ 2015518 h 2729893"/>
              <a:gd name="connsiteX104" fmla="*/ 1474014 w 1726426"/>
              <a:gd name="connsiteY104" fmla="*/ 2001231 h 2729893"/>
              <a:gd name="connsiteX105" fmla="*/ 1488301 w 1726426"/>
              <a:gd name="connsiteY105" fmla="*/ 1996468 h 2729893"/>
              <a:gd name="connsiteX106" fmla="*/ 1526401 w 1726426"/>
              <a:gd name="connsiteY106" fmla="*/ 1991706 h 2729893"/>
              <a:gd name="connsiteX107" fmla="*/ 1540689 w 1726426"/>
              <a:gd name="connsiteY107" fmla="*/ 1967893 h 2729893"/>
              <a:gd name="connsiteX108" fmla="*/ 1550214 w 1726426"/>
              <a:gd name="connsiteY108" fmla="*/ 1915506 h 2729893"/>
              <a:gd name="connsiteX109" fmla="*/ 1593076 w 1726426"/>
              <a:gd name="connsiteY109" fmla="*/ 1905981 h 2729893"/>
              <a:gd name="connsiteX110" fmla="*/ 1602601 w 1726426"/>
              <a:gd name="connsiteY110" fmla="*/ 1891693 h 2729893"/>
              <a:gd name="connsiteX111" fmla="*/ 1607364 w 1726426"/>
              <a:gd name="connsiteY111" fmla="*/ 1877406 h 2729893"/>
              <a:gd name="connsiteX112" fmla="*/ 1626414 w 1726426"/>
              <a:gd name="connsiteY112" fmla="*/ 1863118 h 2729893"/>
              <a:gd name="connsiteX113" fmla="*/ 1654989 w 1726426"/>
              <a:gd name="connsiteY113" fmla="*/ 1834543 h 2729893"/>
              <a:gd name="connsiteX114" fmla="*/ 1645464 w 1726426"/>
              <a:gd name="connsiteY114" fmla="*/ 1791681 h 2729893"/>
              <a:gd name="connsiteX115" fmla="*/ 1621651 w 1726426"/>
              <a:gd name="connsiteY115" fmla="*/ 1763106 h 2729893"/>
              <a:gd name="connsiteX116" fmla="*/ 1578789 w 1726426"/>
              <a:gd name="connsiteY116" fmla="*/ 1715481 h 2729893"/>
              <a:gd name="connsiteX117" fmla="*/ 1559739 w 1726426"/>
              <a:gd name="connsiteY117" fmla="*/ 1710718 h 2729893"/>
              <a:gd name="connsiteX118" fmla="*/ 1545451 w 1726426"/>
              <a:gd name="connsiteY118" fmla="*/ 1677381 h 2729893"/>
              <a:gd name="connsiteX119" fmla="*/ 1583551 w 1726426"/>
              <a:gd name="connsiteY119" fmla="*/ 1653568 h 2729893"/>
              <a:gd name="connsiteX120" fmla="*/ 1616889 w 1726426"/>
              <a:gd name="connsiteY120" fmla="*/ 1639281 h 2729893"/>
              <a:gd name="connsiteX121" fmla="*/ 1650226 w 1726426"/>
              <a:gd name="connsiteY121" fmla="*/ 1629756 h 2729893"/>
              <a:gd name="connsiteX122" fmla="*/ 1678801 w 1726426"/>
              <a:gd name="connsiteY122" fmla="*/ 1620231 h 2729893"/>
              <a:gd name="connsiteX123" fmla="*/ 1693089 w 1726426"/>
              <a:gd name="connsiteY123" fmla="*/ 1601181 h 2729893"/>
              <a:gd name="connsiteX124" fmla="*/ 1702614 w 1726426"/>
              <a:gd name="connsiteY124" fmla="*/ 1586893 h 2729893"/>
              <a:gd name="connsiteX125" fmla="*/ 1697851 w 1726426"/>
              <a:gd name="connsiteY125" fmla="*/ 1544031 h 2729893"/>
              <a:gd name="connsiteX126" fmla="*/ 1683564 w 1726426"/>
              <a:gd name="connsiteY126" fmla="*/ 1524981 h 2729893"/>
              <a:gd name="connsiteX127" fmla="*/ 1678801 w 1726426"/>
              <a:gd name="connsiteY127" fmla="*/ 1505931 h 2729893"/>
              <a:gd name="connsiteX128" fmla="*/ 1669276 w 1726426"/>
              <a:gd name="connsiteY128" fmla="*/ 1477356 h 2729893"/>
              <a:gd name="connsiteX129" fmla="*/ 1674039 w 1726426"/>
              <a:gd name="connsiteY129" fmla="*/ 1410681 h 2729893"/>
              <a:gd name="connsiteX130" fmla="*/ 1678801 w 1726426"/>
              <a:gd name="connsiteY130" fmla="*/ 1372581 h 2729893"/>
              <a:gd name="connsiteX131" fmla="*/ 1697851 w 1726426"/>
              <a:gd name="connsiteY131" fmla="*/ 1353531 h 2729893"/>
              <a:gd name="connsiteX132" fmla="*/ 1707376 w 1726426"/>
              <a:gd name="connsiteY132" fmla="*/ 1329718 h 2729893"/>
              <a:gd name="connsiteX133" fmla="*/ 1712139 w 1726426"/>
              <a:gd name="connsiteY133" fmla="*/ 1315431 h 2729893"/>
              <a:gd name="connsiteX134" fmla="*/ 1726426 w 1726426"/>
              <a:gd name="connsiteY134" fmla="*/ 1286856 h 2729893"/>
              <a:gd name="connsiteX135" fmla="*/ 1716901 w 1726426"/>
              <a:gd name="connsiteY135" fmla="*/ 1196368 h 2729893"/>
              <a:gd name="connsiteX136" fmla="*/ 1678801 w 1726426"/>
              <a:gd name="connsiteY136" fmla="*/ 1158268 h 2729893"/>
              <a:gd name="connsiteX137" fmla="*/ 1664514 w 1726426"/>
              <a:gd name="connsiteY137" fmla="*/ 1143981 h 2729893"/>
              <a:gd name="connsiteX138" fmla="*/ 1650226 w 1726426"/>
              <a:gd name="connsiteY138" fmla="*/ 1129693 h 2729893"/>
              <a:gd name="connsiteX139" fmla="*/ 1631176 w 1726426"/>
              <a:gd name="connsiteY139" fmla="*/ 1120168 h 2729893"/>
              <a:gd name="connsiteX140" fmla="*/ 1612126 w 1726426"/>
              <a:gd name="connsiteY140" fmla="*/ 1101118 h 2729893"/>
              <a:gd name="connsiteX141" fmla="*/ 1597839 w 1726426"/>
              <a:gd name="connsiteY141" fmla="*/ 1096356 h 2729893"/>
              <a:gd name="connsiteX142" fmla="*/ 1578789 w 1726426"/>
              <a:gd name="connsiteY142" fmla="*/ 1086831 h 2729893"/>
              <a:gd name="connsiteX143" fmla="*/ 1545451 w 1726426"/>
              <a:gd name="connsiteY143" fmla="*/ 1077306 h 2729893"/>
              <a:gd name="connsiteX144" fmla="*/ 1526401 w 1726426"/>
              <a:gd name="connsiteY144" fmla="*/ 1067781 h 2729893"/>
              <a:gd name="connsiteX145" fmla="*/ 1497826 w 1726426"/>
              <a:gd name="connsiteY145" fmla="*/ 1063018 h 2729893"/>
              <a:gd name="connsiteX146" fmla="*/ 1478776 w 1726426"/>
              <a:gd name="connsiteY146" fmla="*/ 1029681 h 2729893"/>
              <a:gd name="connsiteX147" fmla="*/ 1464489 w 1726426"/>
              <a:gd name="connsiteY147" fmla="*/ 986818 h 2729893"/>
              <a:gd name="connsiteX148" fmla="*/ 1454964 w 1726426"/>
              <a:gd name="connsiteY148" fmla="*/ 967768 h 2729893"/>
              <a:gd name="connsiteX149" fmla="*/ 1450201 w 1726426"/>
              <a:gd name="connsiteY149" fmla="*/ 953481 h 2729893"/>
              <a:gd name="connsiteX150" fmla="*/ 1440676 w 1726426"/>
              <a:gd name="connsiteY150" fmla="*/ 929668 h 2729893"/>
              <a:gd name="connsiteX151" fmla="*/ 1450201 w 1726426"/>
              <a:gd name="connsiteY151" fmla="*/ 867756 h 2729893"/>
              <a:gd name="connsiteX152" fmla="*/ 1459726 w 1726426"/>
              <a:gd name="connsiteY152" fmla="*/ 853468 h 2729893"/>
              <a:gd name="connsiteX153" fmla="*/ 1464489 w 1726426"/>
              <a:gd name="connsiteY153" fmla="*/ 839181 h 2729893"/>
              <a:gd name="connsiteX154" fmla="*/ 1497826 w 1726426"/>
              <a:gd name="connsiteY154" fmla="*/ 786793 h 2729893"/>
              <a:gd name="connsiteX155" fmla="*/ 1516876 w 1726426"/>
              <a:gd name="connsiteY155" fmla="*/ 739168 h 2729893"/>
              <a:gd name="connsiteX156" fmla="*/ 1526401 w 1726426"/>
              <a:gd name="connsiteY156" fmla="*/ 715356 h 2729893"/>
              <a:gd name="connsiteX157" fmla="*/ 1540689 w 1726426"/>
              <a:gd name="connsiteY157" fmla="*/ 701068 h 2729893"/>
              <a:gd name="connsiteX158" fmla="*/ 1559739 w 1726426"/>
              <a:gd name="connsiteY158" fmla="*/ 686781 h 2729893"/>
              <a:gd name="connsiteX159" fmla="*/ 1588314 w 1726426"/>
              <a:gd name="connsiteY159" fmla="*/ 643918 h 2729893"/>
              <a:gd name="connsiteX160" fmla="*/ 1597839 w 1726426"/>
              <a:gd name="connsiteY160" fmla="*/ 615343 h 2729893"/>
              <a:gd name="connsiteX161" fmla="*/ 1616889 w 1726426"/>
              <a:gd name="connsiteY161" fmla="*/ 586768 h 2729893"/>
              <a:gd name="connsiteX162" fmla="*/ 1612126 w 1726426"/>
              <a:gd name="connsiteY162" fmla="*/ 491518 h 2729893"/>
              <a:gd name="connsiteX163" fmla="*/ 1583551 w 1726426"/>
              <a:gd name="connsiteY163" fmla="*/ 467706 h 2729893"/>
              <a:gd name="connsiteX164" fmla="*/ 1569264 w 1726426"/>
              <a:gd name="connsiteY164" fmla="*/ 462943 h 2729893"/>
              <a:gd name="connsiteX165" fmla="*/ 1535926 w 1726426"/>
              <a:gd name="connsiteY165" fmla="*/ 448656 h 2729893"/>
              <a:gd name="connsiteX166" fmla="*/ 1531164 w 1726426"/>
              <a:gd name="connsiteY166" fmla="*/ 429606 h 2729893"/>
              <a:gd name="connsiteX167" fmla="*/ 1526401 w 1726426"/>
              <a:gd name="connsiteY167" fmla="*/ 343881 h 2729893"/>
              <a:gd name="connsiteX168" fmla="*/ 1512114 w 1726426"/>
              <a:gd name="connsiteY168" fmla="*/ 324831 h 2729893"/>
              <a:gd name="connsiteX169" fmla="*/ 1502589 w 1726426"/>
              <a:gd name="connsiteY169" fmla="*/ 310543 h 2729893"/>
              <a:gd name="connsiteX170" fmla="*/ 1483539 w 1726426"/>
              <a:gd name="connsiteY170" fmla="*/ 305781 h 2729893"/>
              <a:gd name="connsiteX171" fmla="*/ 1454964 w 1726426"/>
              <a:gd name="connsiteY171" fmla="*/ 296256 h 2729893"/>
              <a:gd name="connsiteX172" fmla="*/ 1478776 w 1726426"/>
              <a:gd name="connsiteY172" fmla="*/ 272443 h 2729893"/>
              <a:gd name="connsiteX173" fmla="*/ 1497826 w 1726426"/>
              <a:gd name="connsiteY173" fmla="*/ 234343 h 2729893"/>
              <a:gd name="connsiteX174" fmla="*/ 1512114 w 1726426"/>
              <a:gd name="connsiteY174" fmla="*/ 162906 h 2729893"/>
              <a:gd name="connsiteX175" fmla="*/ 1516876 w 1726426"/>
              <a:gd name="connsiteY175" fmla="*/ 139093 h 2729893"/>
              <a:gd name="connsiteX176" fmla="*/ 1521639 w 1726426"/>
              <a:gd name="connsiteY176" fmla="*/ 124806 h 2729893"/>
              <a:gd name="connsiteX177" fmla="*/ 1526401 w 1726426"/>
              <a:gd name="connsiteY177" fmla="*/ 105756 h 2729893"/>
              <a:gd name="connsiteX178" fmla="*/ 1545451 w 1726426"/>
              <a:gd name="connsiteY178" fmla="*/ 77181 h 2729893"/>
              <a:gd name="connsiteX179" fmla="*/ 1554976 w 1726426"/>
              <a:gd name="connsiteY179" fmla="*/ 62893 h 2729893"/>
              <a:gd name="connsiteX180" fmla="*/ 1535926 w 1726426"/>
              <a:gd name="connsiteY180" fmla="*/ 20031 h 2729893"/>
              <a:gd name="connsiteX0" fmla="*/ 1535926 w 1726426"/>
              <a:gd name="connsiteY0" fmla="*/ 20031 h 2729893"/>
              <a:gd name="connsiteX1" fmla="*/ 1483539 w 1726426"/>
              <a:gd name="connsiteY1" fmla="*/ 8125 h 2729893"/>
              <a:gd name="connsiteX2" fmla="*/ 1443057 w 1726426"/>
              <a:gd name="connsiteY2" fmla="*/ 3361 h 2729893"/>
              <a:gd name="connsiteX3" fmla="*/ 1335901 w 1726426"/>
              <a:gd name="connsiteY3" fmla="*/ 67656 h 2729893"/>
              <a:gd name="connsiteX4" fmla="*/ 1285895 w 1726426"/>
              <a:gd name="connsiteY4" fmla="*/ 122425 h 2729893"/>
              <a:gd name="connsiteX5" fmla="*/ 1219220 w 1726426"/>
              <a:gd name="connsiteY5" fmla="*/ 124805 h 2729893"/>
              <a:gd name="connsiteX6" fmla="*/ 1200170 w 1726426"/>
              <a:gd name="connsiteY6" fmla="*/ 146238 h 2729893"/>
              <a:gd name="connsiteX7" fmla="*/ 1135876 w 1726426"/>
              <a:gd name="connsiteY7" fmla="*/ 165288 h 2729893"/>
              <a:gd name="connsiteX8" fmla="*/ 1083489 w 1726426"/>
              <a:gd name="connsiteY8" fmla="*/ 243868 h 2729893"/>
              <a:gd name="connsiteX9" fmla="*/ 1057295 w 1726426"/>
              <a:gd name="connsiteY9" fmla="*/ 296256 h 2729893"/>
              <a:gd name="connsiteX10" fmla="*/ 964426 w 1726426"/>
              <a:gd name="connsiteY10" fmla="*/ 267681 h 2729893"/>
              <a:gd name="connsiteX11" fmla="*/ 907276 w 1726426"/>
              <a:gd name="connsiteY11" fmla="*/ 310543 h 2729893"/>
              <a:gd name="connsiteX12" fmla="*/ 883464 w 1726426"/>
              <a:gd name="connsiteY12" fmla="*/ 405793 h 2729893"/>
              <a:gd name="connsiteX13" fmla="*/ 852507 w 1726426"/>
              <a:gd name="connsiteY13" fmla="*/ 489137 h 2729893"/>
              <a:gd name="connsiteX14" fmla="*/ 766783 w 1726426"/>
              <a:gd name="connsiteY14" fmla="*/ 470086 h 2729893"/>
              <a:gd name="connsiteX15" fmla="*/ 714395 w 1726426"/>
              <a:gd name="connsiteY15" fmla="*/ 484375 h 2729893"/>
              <a:gd name="connsiteX16" fmla="*/ 678676 w 1726426"/>
              <a:gd name="connsiteY16" fmla="*/ 524857 h 2729893"/>
              <a:gd name="connsiteX17" fmla="*/ 631051 w 1726426"/>
              <a:gd name="connsiteY17" fmla="*/ 529619 h 2729893"/>
              <a:gd name="connsiteX18" fmla="*/ 628669 w 1726426"/>
              <a:gd name="connsiteY18" fmla="*/ 562956 h 2729893"/>
              <a:gd name="connsiteX19" fmla="*/ 592951 w 1726426"/>
              <a:gd name="connsiteY19" fmla="*/ 577244 h 2729893"/>
              <a:gd name="connsiteX20" fmla="*/ 578664 w 1726426"/>
              <a:gd name="connsiteY20" fmla="*/ 624868 h 2729893"/>
              <a:gd name="connsiteX21" fmla="*/ 561995 w 1726426"/>
              <a:gd name="connsiteY21" fmla="*/ 667731 h 2729893"/>
              <a:gd name="connsiteX22" fmla="*/ 511989 w 1726426"/>
              <a:gd name="connsiteY22" fmla="*/ 686781 h 2729893"/>
              <a:gd name="connsiteX23" fmla="*/ 533420 w 1726426"/>
              <a:gd name="connsiteY23" fmla="*/ 729643 h 2729893"/>
              <a:gd name="connsiteX24" fmla="*/ 569139 w 1726426"/>
              <a:gd name="connsiteY24" fmla="*/ 751075 h 2729893"/>
              <a:gd name="connsiteX25" fmla="*/ 592951 w 1726426"/>
              <a:gd name="connsiteY25" fmla="*/ 746313 h 2729893"/>
              <a:gd name="connsiteX26" fmla="*/ 614382 w 1726426"/>
              <a:gd name="connsiteY26" fmla="*/ 782031 h 2729893"/>
              <a:gd name="connsiteX27" fmla="*/ 602476 w 1726426"/>
              <a:gd name="connsiteY27" fmla="*/ 839181 h 2729893"/>
              <a:gd name="connsiteX28" fmla="*/ 633433 w 1726426"/>
              <a:gd name="connsiteY28" fmla="*/ 874900 h 2729893"/>
              <a:gd name="connsiteX29" fmla="*/ 585807 w 1726426"/>
              <a:gd name="connsiteY29" fmla="*/ 901094 h 2729893"/>
              <a:gd name="connsiteX30" fmla="*/ 564376 w 1726426"/>
              <a:gd name="connsiteY30" fmla="*/ 889186 h 2729893"/>
              <a:gd name="connsiteX31" fmla="*/ 564376 w 1726426"/>
              <a:gd name="connsiteY31" fmla="*/ 958243 h 2729893"/>
              <a:gd name="connsiteX32" fmla="*/ 507226 w 1726426"/>
              <a:gd name="connsiteY32" fmla="*/ 1005868 h 2729893"/>
              <a:gd name="connsiteX33" fmla="*/ 473889 w 1726426"/>
              <a:gd name="connsiteY33" fmla="*/ 986818 h 2729893"/>
              <a:gd name="connsiteX34" fmla="*/ 459601 w 1726426"/>
              <a:gd name="connsiteY34" fmla="*/ 1015393 h 2729893"/>
              <a:gd name="connsiteX35" fmla="*/ 485795 w 1726426"/>
              <a:gd name="connsiteY35" fmla="*/ 1053492 h 2729893"/>
              <a:gd name="connsiteX36" fmla="*/ 488176 w 1726426"/>
              <a:gd name="connsiteY36" fmla="*/ 1155887 h 2729893"/>
              <a:gd name="connsiteX37" fmla="*/ 450076 w 1726426"/>
              <a:gd name="connsiteY37" fmla="*/ 1215418 h 2729893"/>
              <a:gd name="connsiteX38" fmla="*/ 397688 w 1726426"/>
              <a:gd name="connsiteY38" fmla="*/ 1205893 h 2729893"/>
              <a:gd name="connsiteX39" fmla="*/ 383401 w 1726426"/>
              <a:gd name="connsiteY39" fmla="*/ 1258281 h 2729893"/>
              <a:gd name="connsiteX40" fmla="*/ 364352 w 1726426"/>
              <a:gd name="connsiteY40" fmla="*/ 1341624 h 2729893"/>
              <a:gd name="connsiteX41" fmla="*/ 288151 w 1726426"/>
              <a:gd name="connsiteY41" fmla="*/ 1401156 h 2729893"/>
              <a:gd name="connsiteX42" fmla="*/ 240526 w 1726426"/>
              <a:gd name="connsiteY42" fmla="*/ 1453543 h 2729893"/>
              <a:gd name="connsiteX43" fmla="*/ 207189 w 1726426"/>
              <a:gd name="connsiteY43" fmla="*/ 1496406 h 2729893"/>
              <a:gd name="connsiteX44" fmla="*/ 173851 w 1726426"/>
              <a:gd name="connsiteY44" fmla="*/ 1536886 h 2729893"/>
              <a:gd name="connsiteX45" fmla="*/ 109558 w 1726426"/>
              <a:gd name="connsiteY45" fmla="*/ 1591655 h 2729893"/>
              <a:gd name="connsiteX46" fmla="*/ 107176 w 1726426"/>
              <a:gd name="connsiteY46" fmla="*/ 1636899 h 2729893"/>
              <a:gd name="connsiteX47" fmla="*/ 69076 w 1726426"/>
              <a:gd name="connsiteY47" fmla="*/ 1677381 h 2729893"/>
              <a:gd name="connsiteX48" fmla="*/ 42883 w 1726426"/>
              <a:gd name="connsiteY48" fmla="*/ 1720243 h 2729893"/>
              <a:gd name="connsiteX49" fmla="*/ 33357 w 1726426"/>
              <a:gd name="connsiteY49" fmla="*/ 1763107 h 2729893"/>
              <a:gd name="connsiteX50" fmla="*/ 57170 w 1726426"/>
              <a:gd name="connsiteY50" fmla="*/ 1836925 h 2729893"/>
              <a:gd name="connsiteX51" fmla="*/ 35739 w 1726426"/>
              <a:gd name="connsiteY51" fmla="*/ 1894075 h 2729893"/>
              <a:gd name="connsiteX52" fmla="*/ 59551 w 1726426"/>
              <a:gd name="connsiteY52" fmla="*/ 1967893 h 2729893"/>
              <a:gd name="connsiteX53" fmla="*/ 20 w 1726426"/>
              <a:gd name="connsiteY53" fmla="*/ 1979799 h 2729893"/>
              <a:gd name="connsiteX54" fmla="*/ 52407 w 1726426"/>
              <a:gd name="connsiteY54" fmla="*/ 2248881 h 2729893"/>
              <a:gd name="connsiteX55" fmla="*/ 128607 w 1726426"/>
              <a:gd name="connsiteY55" fmla="*/ 2394137 h 2729893"/>
              <a:gd name="connsiteX56" fmla="*/ 202426 w 1726426"/>
              <a:gd name="connsiteY56" fmla="*/ 2501293 h 2729893"/>
              <a:gd name="connsiteX57" fmla="*/ 261958 w 1726426"/>
              <a:gd name="connsiteY57" fmla="*/ 2563206 h 2729893"/>
              <a:gd name="connsiteX58" fmla="*/ 369114 w 1726426"/>
              <a:gd name="connsiteY58" fmla="*/ 2627499 h 2729893"/>
              <a:gd name="connsiteX59" fmla="*/ 450076 w 1726426"/>
              <a:gd name="connsiteY59" fmla="*/ 2672743 h 2729893"/>
              <a:gd name="connsiteX60" fmla="*/ 502464 w 1726426"/>
              <a:gd name="connsiteY60" fmla="*/ 2691793 h 2729893"/>
              <a:gd name="connsiteX61" fmla="*/ 550089 w 1726426"/>
              <a:gd name="connsiteY61" fmla="*/ 2701318 h 2729893"/>
              <a:gd name="connsiteX62" fmla="*/ 597714 w 1726426"/>
              <a:gd name="connsiteY62" fmla="*/ 2715606 h 2729893"/>
              <a:gd name="connsiteX63" fmla="*/ 626289 w 1726426"/>
              <a:gd name="connsiteY63" fmla="*/ 2725131 h 2729893"/>
              <a:gd name="connsiteX64" fmla="*/ 640576 w 1726426"/>
              <a:gd name="connsiteY64" fmla="*/ 2729893 h 2729893"/>
              <a:gd name="connsiteX65" fmla="*/ 650101 w 1726426"/>
              <a:gd name="connsiteY65" fmla="*/ 2663218 h 2729893"/>
              <a:gd name="connsiteX66" fmla="*/ 664389 w 1726426"/>
              <a:gd name="connsiteY66" fmla="*/ 2653693 h 2729893"/>
              <a:gd name="connsiteX67" fmla="*/ 692964 w 1726426"/>
              <a:gd name="connsiteY67" fmla="*/ 2644168 h 2729893"/>
              <a:gd name="connsiteX68" fmla="*/ 707251 w 1726426"/>
              <a:gd name="connsiteY68" fmla="*/ 2634643 h 2729893"/>
              <a:gd name="connsiteX69" fmla="*/ 735826 w 1726426"/>
              <a:gd name="connsiteY69" fmla="*/ 2625118 h 2729893"/>
              <a:gd name="connsiteX70" fmla="*/ 769164 w 1726426"/>
              <a:gd name="connsiteY70" fmla="*/ 2610831 h 2729893"/>
              <a:gd name="connsiteX71" fmla="*/ 797739 w 1726426"/>
              <a:gd name="connsiteY71" fmla="*/ 2587018 h 2729893"/>
              <a:gd name="connsiteX72" fmla="*/ 831076 w 1726426"/>
              <a:gd name="connsiteY72" fmla="*/ 2553681 h 2729893"/>
              <a:gd name="connsiteX73" fmla="*/ 892989 w 1726426"/>
              <a:gd name="connsiteY73" fmla="*/ 2534631 h 2729893"/>
              <a:gd name="connsiteX74" fmla="*/ 921564 w 1726426"/>
              <a:gd name="connsiteY74" fmla="*/ 2520343 h 2729893"/>
              <a:gd name="connsiteX75" fmla="*/ 959664 w 1726426"/>
              <a:gd name="connsiteY75" fmla="*/ 2510818 h 2729893"/>
              <a:gd name="connsiteX76" fmla="*/ 973951 w 1726426"/>
              <a:gd name="connsiteY76" fmla="*/ 2506056 h 2729893"/>
              <a:gd name="connsiteX77" fmla="*/ 993001 w 1726426"/>
              <a:gd name="connsiteY77" fmla="*/ 2501293 h 2729893"/>
              <a:gd name="connsiteX78" fmla="*/ 1012051 w 1726426"/>
              <a:gd name="connsiteY78" fmla="*/ 2491768 h 2729893"/>
              <a:gd name="connsiteX79" fmla="*/ 1059676 w 1726426"/>
              <a:gd name="connsiteY79" fmla="*/ 2482243 h 2729893"/>
              <a:gd name="connsiteX80" fmla="*/ 1064439 w 1726426"/>
              <a:gd name="connsiteY80" fmla="*/ 2463193 h 2729893"/>
              <a:gd name="connsiteX81" fmla="*/ 1107301 w 1726426"/>
              <a:gd name="connsiteY81" fmla="*/ 2448906 h 2729893"/>
              <a:gd name="connsiteX82" fmla="*/ 1112064 w 1726426"/>
              <a:gd name="connsiteY82" fmla="*/ 2429856 h 2729893"/>
              <a:gd name="connsiteX83" fmla="*/ 1107301 w 1726426"/>
              <a:gd name="connsiteY83" fmla="*/ 2415568 h 2729893"/>
              <a:gd name="connsiteX84" fmla="*/ 1078726 w 1726426"/>
              <a:gd name="connsiteY84" fmla="*/ 2377468 h 2729893"/>
              <a:gd name="connsiteX85" fmla="*/ 1069201 w 1726426"/>
              <a:gd name="connsiteY85" fmla="*/ 2363181 h 2729893"/>
              <a:gd name="connsiteX86" fmla="*/ 1035864 w 1726426"/>
              <a:gd name="connsiteY86" fmla="*/ 2320318 h 2729893"/>
              <a:gd name="connsiteX87" fmla="*/ 1064439 w 1726426"/>
              <a:gd name="connsiteY87" fmla="*/ 2253643 h 2729893"/>
              <a:gd name="connsiteX88" fmla="*/ 1078726 w 1726426"/>
              <a:gd name="connsiteY88" fmla="*/ 2248881 h 2729893"/>
              <a:gd name="connsiteX89" fmla="*/ 1097776 w 1726426"/>
              <a:gd name="connsiteY89" fmla="*/ 2234593 h 2729893"/>
              <a:gd name="connsiteX90" fmla="*/ 1112064 w 1726426"/>
              <a:gd name="connsiteY90" fmla="*/ 2225068 h 2729893"/>
              <a:gd name="connsiteX91" fmla="*/ 1126351 w 1726426"/>
              <a:gd name="connsiteY91" fmla="*/ 2210781 h 2729893"/>
              <a:gd name="connsiteX92" fmla="*/ 1135876 w 1726426"/>
              <a:gd name="connsiteY92" fmla="*/ 2186968 h 2729893"/>
              <a:gd name="connsiteX93" fmla="*/ 1154926 w 1726426"/>
              <a:gd name="connsiteY93" fmla="*/ 2158393 h 2729893"/>
              <a:gd name="connsiteX94" fmla="*/ 1173976 w 1726426"/>
              <a:gd name="connsiteY94" fmla="*/ 2129818 h 2729893"/>
              <a:gd name="connsiteX95" fmla="*/ 1188264 w 1726426"/>
              <a:gd name="connsiteY95" fmla="*/ 2120293 h 2729893"/>
              <a:gd name="connsiteX96" fmla="*/ 1307326 w 1726426"/>
              <a:gd name="connsiteY96" fmla="*/ 2110768 h 2729893"/>
              <a:gd name="connsiteX97" fmla="*/ 1321614 w 1726426"/>
              <a:gd name="connsiteY97" fmla="*/ 2091718 h 2729893"/>
              <a:gd name="connsiteX98" fmla="*/ 1331139 w 1726426"/>
              <a:gd name="connsiteY98" fmla="*/ 2063143 h 2729893"/>
              <a:gd name="connsiteX99" fmla="*/ 1354951 w 1726426"/>
              <a:gd name="connsiteY99" fmla="*/ 2053618 h 2729893"/>
              <a:gd name="connsiteX100" fmla="*/ 1402576 w 1726426"/>
              <a:gd name="connsiteY100" fmla="*/ 2044093 h 2729893"/>
              <a:gd name="connsiteX101" fmla="*/ 1393051 w 1726426"/>
              <a:gd name="connsiteY101" fmla="*/ 2020281 h 2729893"/>
              <a:gd name="connsiteX102" fmla="*/ 1416864 w 1726426"/>
              <a:gd name="connsiteY102" fmla="*/ 2015518 h 2729893"/>
              <a:gd name="connsiteX103" fmla="*/ 1474014 w 1726426"/>
              <a:gd name="connsiteY103" fmla="*/ 2001231 h 2729893"/>
              <a:gd name="connsiteX104" fmla="*/ 1488301 w 1726426"/>
              <a:gd name="connsiteY104" fmla="*/ 1996468 h 2729893"/>
              <a:gd name="connsiteX105" fmla="*/ 1526401 w 1726426"/>
              <a:gd name="connsiteY105" fmla="*/ 1991706 h 2729893"/>
              <a:gd name="connsiteX106" fmla="*/ 1540689 w 1726426"/>
              <a:gd name="connsiteY106" fmla="*/ 1967893 h 2729893"/>
              <a:gd name="connsiteX107" fmla="*/ 1550214 w 1726426"/>
              <a:gd name="connsiteY107" fmla="*/ 1915506 h 2729893"/>
              <a:gd name="connsiteX108" fmla="*/ 1593076 w 1726426"/>
              <a:gd name="connsiteY108" fmla="*/ 1905981 h 2729893"/>
              <a:gd name="connsiteX109" fmla="*/ 1602601 w 1726426"/>
              <a:gd name="connsiteY109" fmla="*/ 1891693 h 2729893"/>
              <a:gd name="connsiteX110" fmla="*/ 1607364 w 1726426"/>
              <a:gd name="connsiteY110" fmla="*/ 1877406 h 2729893"/>
              <a:gd name="connsiteX111" fmla="*/ 1626414 w 1726426"/>
              <a:gd name="connsiteY111" fmla="*/ 1863118 h 2729893"/>
              <a:gd name="connsiteX112" fmla="*/ 1654989 w 1726426"/>
              <a:gd name="connsiteY112" fmla="*/ 1834543 h 2729893"/>
              <a:gd name="connsiteX113" fmla="*/ 1645464 w 1726426"/>
              <a:gd name="connsiteY113" fmla="*/ 1791681 h 2729893"/>
              <a:gd name="connsiteX114" fmla="*/ 1621651 w 1726426"/>
              <a:gd name="connsiteY114" fmla="*/ 1763106 h 2729893"/>
              <a:gd name="connsiteX115" fmla="*/ 1578789 w 1726426"/>
              <a:gd name="connsiteY115" fmla="*/ 1715481 h 2729893"/>
              <a:gd name="connsiteX116" fmla="*/ 1559739 w 1726426"/>
              <a:gd name="connsiteY116" fmla="*/ 1710718 h 2729893"/>
              <a:gd name="connsiteX117" fmla="*/ 1545451 w 1726426"/>
              <a:gd name="connsiteY117" fmla="*/ 1677381 h 2729893"/>
              <a:gd name="connsiteX118" fmla="*/ 1583551 w 1726426"/>
              <a:gd name="connsiteY118" fmla="*/ 1653568 h 2729893"/>
              <a:gd name="connsiteX119" fmla="*/ 1616889 w 1726426"/>
              <a:gd name="connsiteY119" fmla="*/ 1639281 h 2729893"/>
              <a:gd name="connsiteX120" fmla="*/ 1650226 w 1726426"/>
              <a:gd name="connsiteY120" fmla="*/ 1629756 h 2729893"/>
              <a:gd name="connsiteX121" fmla="*/ 1678801 w 1726426"/>
              <a:gd name="connsiteY121" fmla="*/ 1620231 h 2729893"/>
              <a:gd name="connsiteX122" fmla="*/ 1693089 w 1726426"/>
              <a:gd name="connsiteY122" fmla="*/ 1601181 h 2729893"/>
              <a:gd name="connsiteX123" fmla="*/ 1702614 w 1726426"/>
              <a:gd name="connsiteY123" fmla="*/ 1586893 h 2729893"/>
              <a:gd name="connsiteX124" fmla="*/ 1697851 w 1726426"/>
              <a:gd name="connsiteY124" fmla="*/ 1544031 h 2729893"/>
              <a:gd name="connsiteX125" fmla="*/ 1683564 w 1726426"/>
              <a:gd name="connsiteY125" fmla="*/ 1524981 h 2729893"/>
              <a:gd name="connsiteX126" fmla="*/ 1678801 w 1726426"/>
              <a:gd name="connsiteY126" fmla="*/ 1505931 h 2729893"/>
              <a:gd name="connsiteX127" fmla="*/ 1669276 w 1726426"/>
              <a:gd name="connsiteY127" fmla="*/ 1477356 h 2729893"/>
              <a:gd name="connsiteX128" fmla="*/ 1674039 w 1726426"/>
              <a:gd name="connsiteY128" fmla="*/ 1410681 h 2729893"/>
              <a:gd name="connsiteX129" fmla="*/ 1678801 w 1726426"/>
              <a:gd name="connsiteY129" fmla="*/ 1372581 h 2729893"/>
              <a:gd name="connsiteX130" fmla="*/ 1697851 w 1726426"/>
              <a:gd name="connsiteY130" fmla="*/ 1353531 h 2729893"/>
              <a:gd name="connsiteX131" fmla="*/ 1707376 w 1726426"/>
              <a:gd name="connsiteY131" fmla="*/ 1329718 h 2729893"/>
              <a:gd name="connsiteX132" fmla="*/ 1712139 w 1726426"/>
              <a:gd name="connsiteY132" fmla="*/ 1315431 h 2729893"/>
              <a:gd name="connsiteX133" fmla="*/ 1726426 w 1726426"/>
              <a:gd name="connsiteY133" fmla="*/ 1286856 h 2729893"/>
              <a:gd name="connsiteX134" fmla="*/ 1716901 w 1726426"/>
              <a:gd name="connsiteY134" fmla="*/ 1196368 h 2729893"/>
              <a:gd name="connsiteX135" fmla="*/ 1678801 w 1726426"/>
              <a:gd name="connsiteY135" fmla="*/ 1158268 h 2729893"/>
              <a:gd name="connsiteX136" fmla="*/ 1664514 w 1726426"/>
              <a:gd name="connsiteY136" fmla="*/ 1143981 h 2729893"/>
              <a:gd name="connsiteX137" fmla="*/ 1650226 w 1726426"/>
              <a:gd name="connsiteY137" fmla="*/ 1129693 h 2729893"/>
              <a:gd name="connsiteX138" fmla="*/ 1631176 w 1726426"/>
              <a:gd name="connsiteY138" fmla="*/ 1120168 h 2729893"/>
              <a:gd name="connsiteX139" fmla="*/ 1612126 w 1726426"/>
              <a:gd name="connsiteY139" fmla="*/ 1101118 h 2729893"/>
              <a:gd name="connsiteX140" fmla="*/ 1597839 w 1726426"/>
              <a:gd name="connsiteY140" fmla="*/ 1096356 h 2729893"/>
              <a:gd name="connsiteX141" fmla="*/ 1578789 w 1726426"/>
              <a:gd name="connsiteY141" fmla="*/ 1086831 h 2729893"/>
              <a:gd name="connsiteX142" fmla="*/ 1545451 w 1726426"/>
              <a:gd name="connsiteY142" fmla="*/ 1077306 h 2729893"/>
              <a:gd name="connsiteX143" fmla="*/ 1526401 w 1726426"/>
              <a:gd name="connsiteY143" fmla="*/ 1067781 h 2729893"/>
              <a:gd name="connsiteX144" fmla="*/ 1497826 w 1726426"/>
              <a:gd name="connsiteY144" fmla="*/ 1063018 h 2729893"/>
              <a:gd name="connsiteX145" fmla="*/ 1478776 w 1726426"/>
              <a:gd name="connsiteY145" fmla="*/ 1029681 h 2729893"/>
              <a:gd name="connsiteX146" fmla="*/ 1464489 w 1726426"/>
              <a:gd name="connsiteY146" fmla="*/ 986818 h 2729893"/>
              <a:gd name="connsiteX147" fmla="*/ 1454964 w 1726426"/>
              <a:gd name="connsiteY147" fmla="*/ 967768 h 2729893"/>
              <a:gd name="connsiteX148" fmla="*/ 1450201 w 1726426"/>
              <a:gd name="connsiteY148" fmla="*/ 953481 h 2729893"/>
              <a:gd name="connsiteX149" fmla="*/ 1440676 w 1726426"/>
              <a:gd name="connsiteY149" fmla="*/ 929668 h 2729893"/>
              <a:gd name="connsiteX150" fmla="*/ 1450201 w 1726426"/>
              <a:gd name="connsiteY150" fmla="*/ 867756 h 2729893"/>
              <a:gd name="connsiteX151" fmla="*/ 1459726 w 1726426"/>
              <a:gd name="connsiteY151" fmla="*/ 853468 h 2729893"/>
              <a:gd name="connsiteX152" fmla="*/ 1464489 w 1726426"/>
              <a:gd name="connsiteY152" fmla="*/ 839181 h 2729893"/>
              <a:gd name="connsiteX153" fmla="*/ 1497826 w 1726426"/>
              <a:gd name="connsiteY153" fmla="*/ 786793 h 2729893"/>
              <a:gd name="connsiteX154" fmla="*/ 1516876 w 1726426"/>
              <a:gd name="connsiteY154" fmla="*/ 739168 h 2729893"/>
              <a:gd name="connsiteX155" fmla="*/ 1526401 w 1726426"/>
              <a:gd name="connsiteY155" fmla="*/ 715356 h 2729893"/>
              <a:gd name="connsiteX156" fmla="*/ 1540689 w 1726426"/>
              <a:gd name="connsiteY156" fmla="*/ 701068 h 2729893"/>
              <a:gd name="connsiteX157" fmla="*/ 1559739 w 1726426"/>
              <a:gd name="connsiteY157" fmla="*/ 686781 h 2729893"/>
              <a:gd name="connsiteX158" fmla="*/ 1588314 w 1726426"/>
              <a:gd name="connsiteY158" fmla="*/ 643918 h 2729893"/>
              <a:gd name="connsiteX159" fmla="*/ 1597839 w 1726426"/>
              <a:gd name="connsiteY159" fmla="*/ 615343 h 2729893"/>
              <a:gd name="connsiteX160" fmla="*/ 1616889 w 1726426"/>
              <a:gd name="connsiteY160" fmla="*/ 586768 h 2729893"/>
              <a:gd name="connsiteX161" fmla="*/ 1612126 w 1726426"/>
              <a:gd name="connsiteY161" fmla="*/ 491518 h 2729893"/>
              <a:gd name="connsiteX162" fmla="*/ 1583551 w 1726426"/>
              <a:gd name="connsiteY162" fmla="*/ 467706 h 2729893"/>
              <a:gd name="connsiteX163" fmla="*/ 1569264 w 1726426"/>
              <a:gd name="connsiteY163" fmla="*/ 462943 h 2729893"/>
              <a:gd name="connsiteX164" fmla="*/ 1535926 w 1726426"/>
              <a:gd name="connsiteY164" fmla="*/ 448656 h 2729893"/>
              <a:gd name="connsiteX165" fmla="*/ 1531164 w 1726426"/>
              <a:gd name="connsiteY165" fmla="*/ 429606 h 2729893"/>
              <a:gd name="connsiteX166" fmla="*/ 1526401 w 1726426"/>
              <a:gd name="connsiteY166" fmla="*/ 343881 h 2729893"/>
              <a:gd name="connsiteX167" fmla="*/ 1512114 w 1726426"/>
              <a:gd name="connsiteY167" fmla="*/ 324831 h 2729893"/>
              <a:gd name="connsiteX168" fmla="*/ 1502589 w 1726426"/>
              <a:gd name="connsiteY168" fmla="*/ 310543 h 2729893"/>
              <a:gd name="connsiteX169" fmla="*/ 1483539 w 1726426"/>
              <a:gd name="connsiteY169" fmla="*/ 305781 h 2729893"/>
              <a:gd name="connsiteX170" fmla="*/ 1454964 w 1726426"/>
              <a:gd name="connsiteY170" fmla="*/ 296256 h 2729893"/>
              <a:gd name="connsiteX171" fmla="*/ 1478776 w 1726426"/>
              <a:gd name="connsiteY171" fmla="*/ 272443 h 2729893"/>
              <a:gd name="connsiteX172" fmla="*/ 1497826 w 1726426"/>
              <a:gd name="connsiteY172" fmla="*/ 234343 h 2729893"/>
              <a:gd name="connsiteX173" fmla="*/ 1512114 w 1726426"/>
              <a:gd name="connsiteY173" fmla="*/ 162906 h 2729893"/>
              <a:gd name="connsiteX174" fmla="*/ 1516876 w 1726426"/>
              <a:gd name="connsiteY174" fmla="*/ 139093 h 2729893"/>
              <a:gd name="connsiteX175" fmla="*/ 1521639 w 1726426"/>
              <a:gd name="connsiteY175" fmla="*/ 124806 h 2729893"/>
              <a:gd name="connsiteX176" fmla="*/ 1526401 w 1726426"/>
              <a:gd name="connsiteY176" fmla="*/ 105756 h 2729893"/>
              <a:gd name="connsiteX177" fmla="*/ 1545451 w 1726426"/>
              <a:gd name="connsiteY177" fmla="*/ 77181 h 2729893"/>
              <a:gd name="connsiteX178" fmla="*/ 1554976 w 1726426"/>
              <a:gd name="connsiteY178" fmla="*/ 62893 h 2729893"/>
              <a:gd name="connsiteX179" fmla="*/ 1535926 w 1726426"/>
              <a:gd name="connsiteY179" fmla="*/ 20031 h 2729893"/>
              <a:gd name="connsiteX0" fmla="*/ 1535926 w 1726426"/>
              <a:gd name="connsiteY0" fmla="*/ 20031 h 2729893"/>
              <a:gd name="connsiteX1" fmla="*/ 1483539 w 1726426"/>
              <a:gd name="connsiteY1" fmla="*/ 8125 h 2729893"/>
              <a:gd name="connsiteX2" fmla="*/ 1443057 w 1726426"/>
              <a:gd name="connsiteY2" fmla="*/ 3361 h 2729893"/>
              <a:gd name="connsiteX3" fmla="*/ 1335901 w 1726426"/>
              <a:gd name="connsiteY3" fmla="*/ 67656 h 2729893"/>
              <a:gd name="connsiteX4" fmla="*/ 1285895 w 1726426"/>
              <a:gd name="connsiteY4" fmla="*/ 122425 h 2729893"/>
              <a:gd name="connsiteX5" fmla="*/ 1219220 w 1726426"/>
              <a:gd name="connsiteY5" fmla="*/ 124805 h 2729893"/>
              <a:gd name="connsiteX6" fmla="*/ 1200170 w 1726426"/>
              <a:gd name="connsiteY6" fmla="*/ 146238 h 2729893"/>
              <a:gd name="connsiteX7" fmla="*/ 1135876 w 1726426"/>
              <a:gd name="connsiteY7" fmla="*/ 165288 h 2729893"/>
              <a:gd name="connsiteX8" fmla="*/ 1083489 w 1726426"/>
              <a:gd name="connsiteY8" fmla="*/ 243868 h 2729893"/>
              <a:gd name="connsiteX9" fmla="*/ 1057295 w 1726426"/>
              <a:gd name="connsiteY9" fmla="*/ 296256 h 2729893"/>
              <a:gd name="connsiteX10" fmla="*/ 964426 w 1726426"/>
              <a:gd name="connsiteY10" fmla="*/ 267681 h 2729893"/>
              <a:gd name="connsiteX11" fmla="*/ 907276 w 1726426"/>
              <a:gd name="connsiteY11" fmla="*/ 310543 h 2729893"/>
              <a:gd name="connsiteX12" fmla="*/ 883464 w 1726426"/>
              <a:gd name="connsiteY12" fmla="*/ 405793 h 2729893"/>
              <a:gd name="connsiteX13" fmla="*/ 852507 w 1726426"/>
              <a:gd name="connsiteY13" fmla="*/ 489137 h 2729893"/>
              <a:gd name="connsiteX14" fmla="*/ 766783 w 1726426"/>
              <a:gd name="connsiteY14" fmla="*/ 470086 h 2729893"/>
              <a:gd name="connsiteX15" fmla="*/ 714395 w 1726426"/>
              <a:gd name="connsiteY15" fmla="*/ 484375 h 2729893"/>
              <a:gd name="connsiteX16" fmla="*/ 678676 w 1726426"/>
              <a:gd name="connsiteY16" fmla="*/ 524857 h 2729893"/>
              <a:gd name="connsiteX17" fmla="*/ 631051 w 1726426"/>
              <a:gd name="connsiteY17" fmla="*/ 529619 h 2729893"/>
              <a:gd name="connsiteX18" fmla="*/ 628669 w 1726426"/>
              <a:gd name="connsiteY18" fmla="*/ 562956 h 2729893"/>
              <a:gd name="connsiteX19" fmla="*/ 592951 w 1726426"/>
              <a:gd name="connsiteY19" fmla="*/ 577244 h 2729893"/>
              <a:gd name="connsiteX20" fmla="*/ 578664 w 1726426"/>
              <a:gd name="connsiteY20" fmla="*/ 624868 h 2729893"/>
              <a:gd name="connsiteX21" fmla="*/ 561995 w 1726426"/>
              <a:gd name="connsiteY21" fmla="*/ 667731 h 2729893"/>
              <a:gd name="connsiteX22" fmla="*/ 511989 w 1726426"/>
              <a:gd name="connsiteY22" fmla="*/ 686781 h 2729893"/>
              <a:gd name="connsiteX23" fmla="*/ 533420 w 1726426"/>
              <a:gd name="connsiteY23" fmla="*/ 729643 h 2729893"/>
              <a:gd name="connsiteX24" fmla="*/ 569139 w 1726426"/>
              <a:gd name="connsiteY24" fmla="*/ 751075 h 2729893"/>
              <a:gd name="connsiteX25" fmla="*/ 592951 w 1726426"/>
              <a:gd name="connsiteY25" fmla="*/ 746313 h 2729893"/>
              <a:gd name="connsiteX26" fmla="*/ 614382 w 1726426"/>
              <a:gd name="connsiteY26" fmla="*/ 782031 h 2729893"/>
              <a:gd name="connsiteX27" fmla="*/ 602476 w 1726426"/>
              <a:gd name="connsiteY27" fmla="*/ 839181 h 2729893"/>
              <a:gd name="connsiteX28" fmla="*/ 633433 w 1726426"/>
              <a:gd name="connsiteY28" fmla="*/ 874900 h 2729893"/>
              <a:gd name="connsiteX29" fmla="*/ 585807 w 1726426"/>
              <a:gd name="connsiteY29" fmla="*/ 901094 h 2729893"/>
              <a:gd name="connsiteX30" fmla="*/ 564376 w 1726426"/>
              <a:gd name="connsiteY30" fmla="*/ 889186 h 2729893"/>
              <a:gd name="connsiteX31" fmla="*/ 564376 w 1726426"/>
              <a:gd name="connsiteY31" fmla="*/ 958243 h 2729893"/>
              <a:gd name="connsiteX32" fmla="*/ 507226 w 1726426"/>
              <a:gd name="connsiteY32" fmla="*/ 1005868 h 2729893"/>
              <a:gd name="connsiteX33" fmla="*/ 473889 w 1726426"/>
              <a:gd name="connsiteY33" fmla="*/ 986818 h 2729893"/>
              <a:gd name="connsiteX34" fmla="*/ 459601 w 1726426"/>
              <a:gd name="connsiteY34" fmla="*/ 1015393 h 2729893"/>
              <a:gd name="connsiteX35" fmla="*/ 485795 w 1726426"/>
              <a:gd name="connsiteY35" fmla="*/ 1053492 h 2729893"/>
              <a:gd name="connsiteX36" fmla="*/ 488176 w 1726426"/>
              <a:gd name="connsiteY36" fmla="*/ 1155887 h 2729893"/>
              <a:gd name="connsiteX37" fmla="*/ 450076 w 1726426"/>
              <a:gd name="connsiteY37" fmla="*/ 1215418 h 2729893"/>
              <a:gd name="connsiteX38" fmla="*/ 397688 w 1726426"/>
              <a:gd name="connsiteY38" fmla="*/ 1205893 h 2729893"/>
              <a:gd name="connsiteX39" fmla="*/ 383401 w 1726426"/>
              <a:gd name="connsiteY39" fmla="*/ 1258281 h 2729893"/>
              <a:gd name="connsiteX40" fmla="*/ 364352 w 1726426"/>
              <a:gd name="connsiteY40" fmla="*/ 1341624 h 2729893"/>
              <a:gd name="connsiteX41" fmla="*/ 288151 w 1726426"/>
              <a:gd name="connsiteY41" fmla="*/ 1401156 h 2729893"/>
              <a:gd name="connsiteX42" fmla="*/ 240526 w 1726426"/>
              <a:gd name="connsiteY42" fmla="*/ 1453543 h 2729893"/>
              <a:gd name="connsiteX43" fmla="*/ 207189 w 1726426"/>
              <a:gd name="connsiteY43" fmla="*/ 1496406 h 2729893"/>
              <a:gd name="connsiteX44" fmla="*/ 173851 w 1726426"/>
              <a:gd name="connsiteY44" fmla="*/ 1536886 h 2729893"/>
              <a:gd name="connsiteX45" fmla="*/ 109558 w 1726426"/>
              <a:gd name="connsiteY45" fmla="*/ 1591655 h 2729893"/>
              <a:gd name="connsiteX46" fmla="*/ 107176 w 1726426"/>
              <a:gd name="connsiteY46" fmla="*/ 1636899 h 2729893"/>
              <a:gd name="connsiteX47" fmla="*/ 69076 w 1726426"/>
              <a:gd name="connsiteY47" fmla="*/ 1677381 h 2729893"/>
              <a:gd name="connsiteX48" fmla="*/ 42883 w 1726426"/>
              <a:gd name="connsiteY48" fmla="*/ 1720243 h 2729893"/>
              <a:gd name="connsiteX49" fmla="*/ 33357 w 1726426"/>
              <a:gd name="connsiteY49" fmla="*/ 1763107 h 2729893"/>
              <a:gd name="connsiteX50" fmla="*/ 57170 w 1726426"/>
              <a:gd name="connsiteY50" fmla="*/ 1836925 h 2729893"/>
              <a:gd name="connsiteX51" fmla="*/ 35739 w 1726426"/>
              <a:gd name="connsiteY51" fmla="*/ 1894075 h 2729893"/>
              <a:gd name="connsiteX52" fmla="*/ 59551 w 1726426"/>
              <a:gd name="connsiteY52" fmla="*/ 1967893 h 2729893"/>
              <a:gd name="connsiteX53" fmla="*/ 20 w 1726426"/>
              <a:gd name="connsiteY53" fmla="*/ 1979799 h 2729893"/>
              <a:gd name="connsiteX54" fmla="*/ 52407 w 1726426"/>
              <a:gd name="connsiteY54" fmla="*/ 2248881 h 2729893"/>
              <a:gd name="connsiteX55" fmla="*/ 128607 w 1726426"/>
              <a:gd name="connsiteY55" fmla="*/ 2394137 h 2729893"/>
              <a:gd name="connsiteX56" fmla="*/ 202426 w 1726426"/>
              <a:gd name="connsiteY56" fmla="*/ 2501293 h 2729893"/>
              <a:gd name="connsiteX57" fmla="*/ 261958 w 1726426"/>
              <a:gd name="connsiteY57" fmla="*/ 2563206 h 2729893"/>
              <a:gd name="connsiteX58" fmla="*/ 369114 w 1726426"/>
              <a:gd name="connsiteY58" fmla="*/ 2627499 h 2729893"/>
              <a:gd name="connsiteX59" fmla="*/ 450076 w 1726426"/>
              <a:gd name="connsiteY59" fmla="*/ 2672743 h 2729893"/>
              <a:gd name="connsiteX60" fmla="*/ 502464 w 1726426"/>
              <a:gd name="connsiteY60" fmla="*/ 2691793 h 2729893"/>
              <a:gd name="connsiteX61" fmla="*/ 597714 w 1726426"/>
              <a:gd name="connsiteY61" fmla="*/ 2715606 h 2729893"/>
              <a:gd name="connsiteX62" fmla="*/ 626289 w 1726426"/>
              <a:gd name="connsiteY62" fmla="*/ 2725131 h 2729893"/>
              <a:gd name="connsiteX63" fmla="*/ 640576 w 1726426"/>
              <a:gd name="connsiteY63" fmla="*/ 2729893 h 2729893"/>
              <a:gd name="connsiteX64" fmla="*/ 650101 w 1726426"/>
              <a:gd name="connsiteY64" fmla="*/ 2663218 h 2729893"/>
              <a:gd name="connsiteX65" fmla="*/ 664389 w 1726426"/>
              <a:gd name="connsiteY65" fmla="*/ 2653693 h 2729893"/>
              <a:gd name="connsiteX66" fmla="*/ 692964 w 1726426"/>
              <a:gd name="connsiteY66" fmla="*/ 2644168 h 2729893"/>
              <a:gd name="connsiteX67" fmla="*/ 707251 w 1726426"/>
              <a:gd name="connsiteY67" fmla="*/ 2634643 h 2729893"/>
              <a:gd name="connsiteX68" fmla="*/ 735826 w 1726426"/>
              <a:gd name="connsiteY68" fmla="*/ 2625118 h 2729893"/>
              <a:gd name="connsiteX69" fmla="*/ 769164 w 1726426"/>
              <a:gd name="connsiteY69" fmla="*/ 2610831 h 2729893"/>
              <a:gd name="connsiteX70" fmla="*/ 797739 w 1726426"/>
              <a:gd name="connsiteY70" fmla="*/ 2587018 h 2729893"/>
              <a:gd name="connsiteX71" fmla="*/ 831076 w 1726426"/>
              <a:gd name="connsiteY71" fmla="*/ 2553681 h 2729893"/>
              <a:gd name="connsiteX72" fmla="*/ 892989 w 1726426"/>
              <a:gd name="connsiteY72" fmla="*/ 2534631 h 2729893"/>
              <a:gd name="connsiteX73" fmla="*/ 921564 w 1726426"/>
              <a:gd name="connsiteY73" fmla="*/ 2520343 h 2729893"/>
              <a:gd name="connsiteX74" fmla="*/ 959664 w 1726426"/>
              <a:gd name="connsiteY74" fmla="*/ 2510818 h 2729893"/>
              <a:gd name="connsiteX75" fmla="*/ 973951 w 1726426"/>
              <a:gd name="connsiteY75" fmla="*/ 2506056 h 2729893"/>
              <a:gd name="connsiteX76" fmla="*/ 993001 w 1726426"/>
              <a:gd name="connsiteY76" fmla="*/ 2501293 h 2729893"/>
              <a:gd name="connsiteX77" fmla="*/ 1012051 w 1726426"/>
              <a:gd name="connsiteY77" fmla="*/ 2491768 h 2729893"/>
              <a:gd name="connsiteX78" fmla="*/ 1059676 w 1726426"/>
              <a:gd name="connsiteY78" fmla="*/ 2482243 h 2729893"/>
              <a:gd name="connsiteX79" fmla="*/ 1064439 w 1726426"/>
              <a:gd name="connsiteY79" fmla="*/ 2463193 h 2729893"/>
              <a:gd name="connsiteX80" fmla="*/ 1107301 w 1726426"/>
              <a:gd name="connsiteY80" fmla="*/ 2448906 h 2729893"/>
              <a:gd name="connsiteX81" fmla="*/ 1112064 w 1726426"/>
              <a:gd name="connsiteY81" fmla="*/ 2429856 h 2729893"/>
              <a:gd name="connsiteX82" fmla="*/ 1107301 w 1726426"/>
              <a:gd name="connsiteY82" fmla="*/ 2415568 h 2729893"/>
              <a:gd name="connsiteX83" fmla="*/ 1078726 w 1726426"/>
              <a:gd name="connsiteY83" fmla="*/ 2377468 h 2729893"/>
              <a:gd name="connsiteX84" fmla="*/ 1069201 w 1726426"/>
              <a:gd name="connsiteY84" fmla="*/ 2363181 h 2729893"/>
              <a:gd name="connsiteX85" fmla="*/ 1035864 w 1726426"/>
              <a:gd name="connsiteY85" fmla="*/ 2320318 h 2729893"/>
              <a:gd name="connsiteX86" fmla="*/ 1064439 w 1726426"/>
              <a:gd name="connsiteY86" fmla="*/ 2253643 h 2729893"/>
              <a:gd name="connsiteX87" fmla="*/ 1078726 w 1726426"/>
              <a:gd name="connsiteY87" fmla="*/ 2248881 h 2729893"/>
              <a:gd name="connsiteX88" fmla="*/ 1097776 w 1726426"/>
              <a:gd name="connsiteY88" fmla="*/ 2234593 h 2729893"/>
              <a:gd name="connsiteX89" fmla="*/ 1112064 w 1726426"/>
              <a:gd name="connsiteY89" fmla="*/ 2225068 h 2729893"/>
              <a:gd name="connsiteX90" fmla="*/ 1126351 w 1726426"/>
              <a:gd name="connsiteY90" fmla="*/ 2210781 h 2729893"/>
              <a:gd name="connsiteX91" fmla="*/ 1135876 w 1726426"/>
              <a:gd name="connsiteY91" fmla="*/ 2186968 h 2729893"/>
              <a:gd name="connsiteX92" fmla="*/ 1154926 w 1726426"/>
              <a:gd name="connsiteY92" fmla="*/ 2158393 h 2729893"/>
              <a:gd name="connsiteX93" fmla="*/ 1173976 w 1726426"/>
              <a:gd name="connsiteY93" fmla="*/ 2129818 h 2729893"/>
              <a:gd name="connsiteX94" fmla="*/ 1188264 w 1726426"/>
              <a:gd name="connsiteY94" fmla="*/ 2120293 h 2729893"/>
              <a:gd name="connsiteX95" fmla="*/ 1307326 w 1726426"/>
              <a:gd name="connsiteY95" fmla="*/ 2110768 h 2729893"/>
              <a:gd name="connsiteX96" fmla="*/ 1321614 w 1726426"/>
              <a:gd name="connsiteY96" fmla="*/ 2091718 h 2729893"/>
              <a:gd name="connsiteX97" fmla="*/ 1331139 w 1726426"/>
              <a:gd name="connsiteY97" fmla="*/ 2063143 h 2729893"/>
              <a:gd name="connsiteX98" fmla="*/ 1354951 w 1726426"/>
              <a:gd name="connsiteY98" fmla="*/ 2053618 h 2729893"/>
              <a:gd name="connsiteX99" fmla="*/ 1402576 w 1726426"/>
              <a:gd name="connsiteY99" fmla="*/ 2044093 h 2729893"/>
              <a:gd name="connsiteX100" fmla="*/ 1393051 w 1726426"/>
              <a:gd name="connsiteY100" fmla="*/ 2020281 h 2729893"/>
              <a:gd name="connsiteX101" fmla="*/ 1416864 w 1726426"/>
              <a:gd name="connsiteY101" fmla="*/ 2015518 h 2729893"/>
              <a:gd name="connsiteX102" fmla="*/ 1474014 w 1726426"/>
              <a:gd name="connsiteY102" fmla="*/ 2001231 h 2729893"/>
              <a:gd name="connsiteX103" fmla="*/ 1488301 w 1726426"/>
              <a:gd name="connsiteY103" fmla="*/ 1996468 h 2729893"/>
              <a:gd name="connsiteX104" fmla="*/ 1526401 w 1726426"/>
              <a:gd name="connsiteY104" fmla="*/ 1991706 h 2729893"/>
              <a:gd name="connsiteX105" fmla="*/ 1540689 w 1726426"/>
              <a:gd name="connsiteY105" fmla="*/ 1967893 h 2729893"/>
              <a:gd name="connsiteX106" fmla="*/ 1550214 w 1726426"/>
              <a:gd name="connsiteY106" fmla="*/ 1915506 h 2729893"/>
              <a:gd name="connsiteX107" fmla="*/ 1593076 w 1726426"/>
              <a:gd name="connsiteY107" fmla="*/ 1905981 h 2729893"/>
              <a:gd name="connsiteX108" fmla="*/ 1602601 w 1726426"/>
              <a:gd name="connsiteY108" fmla="*/ 1891693 h 2729893"/>
              <a:gd name="connsiteX109" fmla="*/ 1607364 w 1726426"/>
              <a:gd name="connsiteY109" fmla="*/ 1877406 h 2729893"/>
              <a:gd name="connsiteX110" fmla="*/ 1626414 w 1726426"/>
              <a:gd name="connsiteY110" fmla="*/ 1863118 h 2729893"/>
              <a:gd name="connsiteX111" fmla="*/ 1654989 w 1726426"/>
              <a:gd name="connsiteY111" fmla="*/ 1834543 h 2729893"/>
              <a:gd name="connsiteX112" fmla="*/ 1645464 w 1726426"/>
              <a:gd name="connsiteY112" fmla="*/ 1791681 h 2729893"/>
              <a:gd name="connsiteX113" fmla="*/ 1621651 w 1726426"/>
              <a:gd name="connsiteY113" fmla="*/ 1763106 h 2729893"/>
              <a:gd name="connsiteX114" fmla="*/ 1578789 w 1726426"/>
              <a:gd name="connsiteY114" fmla="*/ 1715481 h 2729893"/>
              <a:gd name="connsiteX115" fmla="*/ 1559739 w 1726426"/>
              <a:gd name="connsiteY115" fmla="*/ 1710718 h 2729893"/>
              <a:gd name="connsiteX116" fmla="*/ 1545451 w 1726426"/>
              <a:gd name="connsiteY116" fmla="*/ 1677381 h 2729893"/>
              <a:gd name="connsiteX117" fmla="*/ 1583551 w 1726426"/>
              <a:gd name="connsiteY117" fmla="*/ 1653568 h 2729893"/>
              <a:gd name="connsiteX118" fmla="*/ 1616889 w 1726426"/>
              <a:gd name="connsiteY118" fmla="*/ 1639281 h 2729893"/>
              <a:gd name="connsiteX119" fmla="*/ 1650226 w 1726426"/>
              <a:gd name="connsiteY119" fmla="*/ 1629756 h 2729893"/>
              <a:gd name="connsiteX120" fmla="*/ 1678801 w 1726426"/>
              <a:gd name="connsiteY120" fmla="*/ 1620231 h 2729893"/>
              <a:gd name="connsiteX121" fmla="*/ 1693089 w 1726426"/>
              <a:gd name="connsiteY121" fmla="*/ 1601181 h 2729893"/>
              <a:gd name="connsiteX122" fmla="*/ 1702614 w 1726426"/>
              <a:gd name="connsiteY122" fmla="*/ 1586893 h 2729893"/>
              <a:gd name="connsiteX123" fmla="*/ 1697851 w 1726426"/>
              <a:gd name="connsiteY123" fmla="*/ 1544031 h 2729893"/>
              <a:gd name="connsiteX124" fmla="*/ 1683564 w 1726426"/>
              <a:gd name="connsiteY124" fmla="*/ 1524981 h 2729893"/>
              <a:gd name="connsiteX125" fmla="*/ 1678801 w 1726426"/>
              <a:gd name="connsiteY125" fmla="*/ 1505931 h 2729893"/>
              <a:gd name="connsiteX126" fmla="*/ 1669276 w 1726426"/>
              <a:gd name="connsiteY126" fmla="*/ 1477356 h 2729893"/>
              <a:gd name="connsiteX127" fmla="*/ 1674039 w 1726426"/>
              <a:gd name="connsiteY127" fmla="*/ 1410681 h 2729893"/>
              <a:gd name="connsiteX128" fmla="*/ 1678801 w 1726426"/>
              <a:gd name="connsiteY128" fmla="*/ 1372581 h 2729893"/>
              <a:gd name="connsiteX129" fmla="*/ 1697851 w 1726426"/>
              <a:gd name="connsiteY129" fmla="*/ 1353531 h 2729893"/>
              <a:gd name="connsiteX130" fmla="*/ 1707376 w 1726426"/>
              <a:gd name="connsiteY130" fmla="*/ 1329718 h 2729893"/>
              <a:gd name="connsiteX131" fmla="*/ 1712139 w 1726426"/>
              <a:gd name="connsiteY131" fmla="*/ 1315431 h 2729893"/>
              <a:gd name="connsiteX132" fmla="*/ 1726426 w 1726426"/>
              <a:gd name="connsiteY132" fmla="*/ 1286856 h 2729893"/>
              <a:gd name="connsiteX133" fmla="*/ 1716901 w 1726426"/>
              <a:gd name="connsiteY133" fmla="*/ 1196368 h 2729893"/>
              <a:gd name="connsiteX134" fmla="*/ 1678801 w 1726426"/>
              <a:gd name="connsiteY134" fmla="*/ 1158268 h 2729893"/>
              <a:gd name="connsiteX135" fmla="*/ 1664514 w 1726426"/>
              <a:gd name="connsiteY135" fmla="*/ 1143981 h 2729893"/>
              <a:gd name="connsiteX136" fmla="*/ 1650226 w 1726426"/>
              <a:gd name="connsiteY136" fmla="*/ 1129693 h 2729893"/>
              <a:gd name="connsiteX137" fmla="*/ 1631176 w 1726426"/>
              <a:gd name="connsiteY137" fmla="*/ 1120168 h 2729893"/>
              <a:gd name="connsiteX138" fmla="*/ 1612126 w 1726426"/>
              <a:gd name="connsiteY138" fmla="*/ 1101118 h 2729893"/>
              <a:gd name="connsiteX139" fmla="*/ 1597839 w 1726426"/>
              <a:gd name="connsiteY139" fmla="*/ 1096356 h 2729893"/>
              <a:gd name="connsiteX140" fmla="*/ 1578789 w 1726426"/>
              <a:gd name="connsiteY140" fmla="*/ 1086831 h 2729893"/>
              <a:gd name="connsiteX141" fmla="*/ 1545451 w 1726426"/>
              <a:gd name="connsiteY141" fmla="*/ 1077306 h 2729893"/>
              <a:gd name="connsiteX142" fmla="*/ 1526401 w 1726426"/>
              <a:gd name="connsiteY142" fmla="*/ 1067781 h 2729893"/>
              <a:gd name="connsiteX143" fmla="*/ 1497826 w 1726426"/>
              <a:gd name="connsiteY143" fmla="*/ 1063018 h 2729893"/>
              <a:gd name="connsiteX144" fmla="*/ 1478776 w 1726426"/>
              <a:gd name="connsiteY144" fmla="*/ 1029681 h 2729893"/>
              <a:gd name="connsiteX145" fmla="*/ 1464489 w 1726426"/>
              <a:gd name="connsiteY145" fmla="*/ 986818 h 2729893"/>
              <a:gd name="connsiteX146" fmla="*/ 1454964 w 1726426"/>
              <a:gd name="connsiteY146" fmla="*/ 967768 h 2729893"/>
              <a:gd name="connsiteX147" fmla="*/ 1450201 w 1726426"/>
              <a:gd name="connsiteY147" fmla="*/ 953481 h 2729893"/>
              <a:gd name="connsiteX148" fmla="*/ 1440676 w 1726426"/>
              <a:gd name="connsiteY148" fmla="*/ 929668 h 2729893"/>
              <a:gd name="connsiteX149" fmla="*/ 1450201 w 1726426"/>
              <a:gd name="connsiteY149" fmla="*/ 867756 h 2729893"/>
              <a:gd name="connsiteX150" fmla="*/ 1459726 w 1726426"/>
              <a:gd name="connsiteY150" fmla="*/ 853468 h 2729893"/>
              <a:gd name="connsiteX151" fmla="*/ 1464489 w 1726426"/>
              <a:gd name="connsiteY151" fmla="*/ 839181 h 2729893"/>
              <a:gd name="connsiteX152" fmla="*/ 1497826 w 1726426"/>
              <a:gd name="connsiteY152" fmla="*/ 786793 h 2729893"/>
              <a:gd name="connsiteX153" fmla="*/ 1516876 w 1726426"/>
              <a:gd name="connsiteY153" fmla="*/ 739168 h 2729893"/>
              <a:gd name="connsiteX154" fmla="*/ 1526401 w 1726426"/>
              <a:gd name="connsiteY154" fmla="*/ 715356 h 2729893"/>
              <a:gd name="connsiteX155" fmla="*/ 1540689 w 1726426"/>
              <a:gd name="connsiteY155" fmla="*/ 701068 h 2729893"/>
              <a:gd name="connsiteX156" fmla="*/ 1559739 w 1726426"/>
              <a:gd name="connsiteY156" fmla="*/ 686781 h 2729893"/>
              <a:gd name="connsiteX157" fmla="*/ 1588314 w 1726426"/>
              <a:gd name="connsiteY157" fmla="*/ 643918 h 2729893"/>
              <a:gd name="connsiteX158" fmla="*/ 1597839 w 1726426"/>
              <a:gd name="connsiteY158" fmla="*/ 615343 h 2729893"/>
              <a:gd name="connsiteX159" fmla="*/ 1616889 w 1726426"/>
              <a:gd name="connsiteY159" fmla="*/ 586768 h 2729893"/>
              <a:gd name="connsiteX160" fmla="*/ 1612126 w 1726426"/>
              <a:gd name="connsiteY160" fmla="*/ 491518 h 2729893"/>
              <a:gd name="connsiteX161" fmla="*/ 1583551 w 1726426"/>
              <a:gd name="connsiteY161" fmla="*/ 467706 h 2729893"/>
              <a:gd name="connsiteX162" fmla="*/ 1569264 w 1726426"/>
              <a:gd name="connsiteY162" fmla="*/ 462943 h 2729893"/>
              <a:gd name="connsiteX163" fmla="*/ 1535926 w 1726426"/>
              <a:gd name="connsiteY163" fmla="*/ 448656 h 2729893"/>
              <a:gd name="connsiteX164" fmla="*/ 1531164 w 1726426"/>
              <a:gd name="connsiteY164" fmla="*/ 429606 h 2729893"/>
              <a:gd name="connsiteX165" fmla="*/ 1526401 w 1726426"/>
              <a:gd name="connsiteY165" fmla="*/ 343881 h 2729893"/>
              <a:gd name="connsiteX166" fmla="*/ 1512114 w 1726426"/>
              <a:gd name="connsiteY166" fmla="*/ 324831 h 2729893"/>
              <a:gd name="connsiteX167" fmla="*/ 1502589 w 1726426"/>
              <a:gd name="connsiteY167" fmla="*/ 310543 h 2729893"/>
              <a:gd name="connsiteX168" fmla="*/ 1483539 w 1726426"/>
              <a:gd name="connsiteY168" fmla="*/ 305781 h 2729893"/>
              <a:gd name="connsiteX169" fmla="*/ 1454964 w 1726426"/>
              <a:gd name="connsiteY169" fmla="*/ 296256 h 2729893"/>
              <a:gd name="connsiteX170" fmla="*/ 1478776 w 1726426"/>
              <a:gd name="connsiteY170" fmla="*/ 272443 h 2729893"/>
              <a:gd name="connsiteX171" fmla="*/ 1497826 w 1726426"/>
              <a:gd name="connsiteY171" fmla="*/ 234343 h 2729893"/>
              <a:gd name="connsiteX172" fmla="*/ 1512114 w 1726426"/>
              <a:gd name="connsiteY172" fmla="*/ 162906 h 2729893"/>
              <a:gd name="connsiteX173" fmla="*/ 1516876 w 1726426"/>
              <a:gd name="connsiteY173" fmla="*/ 139093 h 2729893"/>
              <a:gd name="connsiteX174" fmla="*/ 1521639 w 1726426"/>
              <a:gd name="connsiteY174" fmla="*/ 124806 h 2729893"/>
              <a:gd name="connsiteX175" fmla="*/ 1526401 w 1726426"/>
              <a:gd name="connsiteY175" fmla="*/ 105756 h 2729893"/>
              <a:gd name="connsiteX176" fmla="*/ 1545451 w 1726426"/>
              <a:gd name="connsiteY176" fmla="*/ 77181 h 2729893"/>
              <a:gd name="connsiteX177" fmla="*/ 1554976 w 1726426"/>
              <a:gd name="connsiteY177" fmla="*/ 62893 h 2729893"/>
              <a:gd name="connsiteX178" fmla="*/ 1535926 w 1726426"/>
              <a:gd name="connsiteY178" fmla="*/ 20031 h 2729893"/>
              <a:gd name="connsiteX0" fmla="*/ 1535926 w 1726426"/>
              <a:gd name="connsiteY0" fmla="*/ 20031 h 2729893"/>
              <a:gd name="connsiteX1" fmla="*/ 1483539 w 1726426"/>
              <a:gd name="connsiteY1" fmla="*/ 8125 h 2729893"/>
              <a:gd name="connsiteX2" fmla="*/ 1443057 w 1726426"/>
              <a:gd name="connsiteY2" fmla="*/ 3361 h 2729893"/>
              <a:gd name="connsiteX3" fmla="*/ 1335901 w 1726426"/>
              <a:gd name="connsiteY3" fmla="*/ 67656 h 2729893"/>
              <a:gd name="connsiteX4" fmla="*/ 1285895 w 1726426"/>
              <a:gd name="connsiteY4" fmla="*/ 122425 h 2729893"/>
              <a:gd name="connsiteX5" fmla="*/ 1219220 w 1726426"/>
              <a:gd name="connsiteY5" fmla="*/ 124805 h 2729893"/>
              <a:gd name="connsiteX6" fmla="*/ 1200170 w 1726426"/>
              <a:gd name="connsiteY6" fmla="*/ 146238 h 2729893"/>
              <a:gd name="connsiteX7" fmla="*/ 1135876 w 1726426"/>
              <a:gd name="connsiteY7" fmla="*/ 165288 h 2729893"/>
              <a:gd name="connsiteX8" fmla="*/ 1083489 w 1726426"/>
              <a:gd name="connsiteY8" fmla="*/ 243868 h 2729893"/>
              <a:gd name="connsiteX9" fmla="*/ 1057295 w 1726426"/>
              <a:gd name="connsiteY9" fmla="*/ 296256 h 2729893"/>
              <a:gd name="connsiteX10" fmla="*/ 964426 w 1726426"/>
              <a:gd name="connsiteY10" fmla="*/ 267681 h 2729893"/>
              <a:gd name="connsiteX11" fmla="*/ 907276 w 1726426"/>
              <a:gd name="connsiteY11" fmla="*/ 310543 h 2729893"/>
              <a:gd name="connsiteX12" fmla="*/ 883464 w 1726426"/>
              <a:gd name="connsiteY12" fmla="*/ 405793 h 2729893"/>
              <a:gd name="connsiteX13" fmla="*/ 852507 w 1726426"/>
              <a:gd name="connsiteY13" fmla="*/ 489137 h 2729893"/>
              <a:gd name="connsiteX14" fmla="*/ 766783 w 1726426"/>
              <a:gd name="connsiteY14" fmla="*/ 470086 h 2729893"/>
              <a:gd name="connsiteX15" fmla="*/ 714395 w 1726426"/>
              <a:gd name="connsiteY15" fmla="*/ 484375 h 2729893"/>
              <a:gd name="connsiteX16" fmla="*/ 678676 w 1726426"/>
              <a:gd name="connsiteY16" fmla="*/ 524857 h 2729893"/>
              <a:gd name="connsiteX17" fmla="*/ 631051 w 1726426"/>
              <a:gd name="connsiteY17" fmla="*/ 529619 h 2729893"/>
              <a:gd name="connsiteX18" fmla="*/ 628669 w 1726426"/>
              <a:gd name="connsiteY18" fmla="*/ 562956 h 2729893"/>
              <a:gd name="connsiteX19" fmla="*/ 592951 w 1726426"/>
              <a:gd name="connsiteY19" fmla="*/ 577244 h 2729893"/>
              <a:gd name="connsiteX20" fmla="*/ 578664 w 1726426"/>
              <a:gd name="connsiteY20" fmla="*/ 624868 h 2729893"/>
              <a:gd name="connsiteX21" fmla="*/ 561995 w 1726426"/>
              <a:gd name="connsiteY21" fmla="*/ 667731 h 2729893"/>
              <a:gd name="connsiteX22" fmla="*/ 511989 w 1726426"/>
              <a:gd name="connsiteY22" fmla="*/ 686781 h 2729893"/>
              <a:gd name="connsiteX23" fmla="*/ 533420 w 1726426"/>
              <a:gd name="connsiteY23" fmla="*/ 729643 h 2729893"/>
              <a:gd name="connsiteX24" fmla="*/ 569139 w 1726426"/>
              <a:gd name="connsiteY24" fmla="*/ 751075 h 2729893"/>
              <a:gd name="connsiteX25" fmla="*/ 592951 w 1726426"/>
              <a:gd name="connsiteY25" fmla="*/ 746313 h 2729893"/>
              <a:gd name="connsiteX26" fmla="*/ 614382 w 1726426"/>
              <a:gd name="connsiteY26" fmla="*/ 782031 h 2729893"/>
              <a:gd name="connsiteX27" fmla="*/ 602476 w 1726426"/>
              <a:gd name="connsiteY27" fmla="*/ 839181 h 2729893"/>
              <a:gd name="connsiteX28" fmla="*/ 633433 w 1726426"/>
              <a:gd name="connsiteY28" fmla="*/ 874900 h 2729893"/>
              <a:gd name="connsiteX29" fmla="*/ 585807 w 1726426"/>
              <a:gd name="connsiteY29" fmla="*/ 901094 h 2729893"/>
              <a:gd name="connsiteX30" fmla="*/ 564376 w 1726426"/>
              <a:gd name="connsiteY30" fmla="*/ 889186 h 2729893"/>
              <a:gd name="connsiteX31" fmla="*/ 564376 w 1726426"/>
              <a:gd name="connsiteY31" fmla="*/ 958243 h 2729893"/>
              <a:gd name="connsiteX32" fmla="*/ 507226 w 1726426"/>
              <a:gd name="connsiteY32" fmla="*/ 1005868 h 2729893"/>
              <a:gd name="connsiteX33" fmla="*/ 473889 w 1726426"/>
              <a:gd name="connsiteY33" fmla="*/ 986818 h 2729893"/>
              <a:gd name="connsiteX34" fmla="*/ 459601 w 1726426"/>
              <a:gd name="connsiteY34" fmla="*/ 1015393 h 2729893"/>
              <a:gd name="connsiteX35" fmla="*/ 485795 w 1726426"/>
              <a:gd name="connsiteY35" fmla="*/ 1053492 h 2729893"/>
              <a:gd name="connsiteX36" fmla="*/ 488176 w 1726426"/>
              <a:gd name="connsiteY36" fmla="*/ 1155887 h 2729893"/>
              <a:gd name="connsiteX37" fmla="*/ 450076 w 1726426"/>
              <a:gd name="connsiteY37" fmla="*/ 1215418 h 2729893"/>
              <a:gd name="connsiteX38" fmla="*/ 397688 w 1726426"/>
              <a:gd name="connsiteY38" fmla="*/ 1205893 h 2729893"/>
              <a:gd name="connsiteX39" fmla="*/ 383401 w 1726426"/>
              <a:gd name="connsiteY39" fmla="*/ 1258281 h 2729893"/>
              <a:gd name="connsiteX40" fmla="*/ 364352 w 1726426"/>
              <a:gd name="connsiteY40" fmla="*/ 1341624 h 2729893"/>
              <a:gd name="connsiteX41" fmla="*/ 288151 w 1726426"/>
              <a:gd name="connsiteY41" fmla="*/ 1401156 h 2729893"/>
              <a:gd name="connsiteX42" fmla="*/ 240526 w 1726426"/>
              <a:gd name="connsiteY42" fmla="*/ 1453543 h 2729893"/>
              <a:gd name="connsiteX43" fmla="*/ 207189 w 1726426"/>
              <a:gd name="connsiteY43" fmla="*/ 1496406 h 2729893"/>
              <a:gd name="connsiteX44" fmla="*/ 173851 w 1726426"/>
              <a:gd name="connsiteY44" fmla="*/ 1536886 h 2729893"/>
              <a:gd name="connsiteX45" fmla="*/ 109558 w 1726426"/>
              <a:gd name="connsiteY45" fmla="*/ 1591655 h 2729893"/>
              <a:gd name="connsiteX46" fmla="*/ 107176 w 1726426"/>
              <a:gd name="connsiteY46" fmla="*/ 1636899 h 2729893"/>
              <a:gd name="connsiteX47" fmla="*/ 69076 w 1726426"/>
              <a:gd name="connsiteY47" fmla="*/ 1677381 h 2729893"/>
              <a:gd name="connsiteX48" fmla="*/ 42883 w 1726426"/>
              <a:gd name="connsiteY48" fmla="*/ 1720243 h 2729893"/>
              <a:gd name="connsiteX49" fmla="*/ 33357 w 1726426"/>
              <a:gd name="connsiteY49" fmla="*/ 1763107 h 2729893"/>
              <a:gd name="connsiteX50" fmla="*/ 57170 w 1726426"/>
              <a:gd name="connsiteY50" fmla="*/ 1836925 h 2729893"/>
              <a:gd name="connsiteX51" fmla="*/ 35739 w 1726426"/>
              <a:gd name="connsiteY51" fmla="*/ 1894075 h 2729893"/>
              <a:gd name="connsiteX52" fmla="*/ 59551 w 1726426"/>
              <a:gd name="connsiteY52" fmla="*/ 1967893 h 2729893"/>
              <a:gd name="connsiteX53" fmla="*/ 20 w 1726426"/>
              <a:gd name="connsiteY53" fmla="*/ 1979799 h 2729893"/>
              <a:gd name="connsiteX54" fmla="*/ 52407 w 1726426"/>
              <a:gd name="connsiteY54" fmla="*/ 2248881 h 2729893"/>
              <a:gd name="connsiteX55" fmla="*/ 128607 w 1726426"/>
              <a:gd name="connsiteY55" fmla="*/ 2394137 h 2729893"/>
              <a:gd name="connsiteX56" fmla="*/ 202426 w 1726426"/>
              <a:gd name="connsiteY56" fmla="*/ 2501293 h 2729893"/>
              <a:gd name="connsiteX57" fmla="*/ 261958 w 1726426"/>
              <a:gd name="connsiteY57" fmla="*/ 2563206 h 2729893"/>
              <a:gd name="connsiteX58" fmla="*/ 369114 w 1726426"/>
              <a:gd name="connsiteY58" fmla="*/ 2627499 h 2729893"/>
              <a:gd name="connsiteX59" fmla="*/ 450076 w 1726426"/>
              <a:gd name="connsiteY59" fmla="*/ 2672743 h 2729893"/>
              <a:gd name="connsiteX60" fmla="*/ 502464 w 1726426"/>
              <a:gd name="connsiteY60" fmla="*/ 2691793 h 2729893"/>
              <a:gd name="connsiteX61" fmla="*/ 626289 w 1726426"/>
              <a:gd name="connsiteY61" fmla="*/ 2725131 h 2729893"/>
              <a:gd name="connsiteX62" fmla="*/ 640576 w 1726426"/>
              <a:gd name="connsiteY62" fmla="*/ 2729893 h 2729893"/>
              <a:gd name="connsiteX63" fmla="*/ 650101 w 1726426"/>
              <a:gd name="connsiteY63" fmla="*/ 2663218 h 2729893"/>
              <a:gd name="connsiteX64" fmla="*/ 664389 w 1726426"/>
              <a:gd name="connsiteY64" fmla="*/ 2653693 h 2729893"/>
              <a:gd name="connsiteX65" fmla="*/ 692964 w 1726426"/>
              <a:gd name="connsiteY65" fmla="*/ 2644168 h 2729893"/>
              <a:gd name="connsiteX66" fmla="*/ 707251 w 1726426"/>
              <a:gd name="connsiteY66" fmla="*/ 2634643 h 2729893"/>
              <a:gd name="connsiteX67" fmla="*/ 735826 w 1726426"/>
              <a:gd name="connsiteY67" fmla="*/ 2625118 h 2729893"/>
              <a:gd name="connsiteX68" fmla="*/ 769164 w 1726426"/>
              <a:gd name="connsiteY68" fmla="*/ 2610831 h 2729893"/>
              <a:gd name="connsiteX69" fmla="*/ 797739 w 1726426"/>
              <a:gd name="connsiteY69" fmla="*/ 2587018 h 2729893"/>
              <a:gd name="connsiteX70" fmla="*/ 831076 w 1726426"/>
              <a:gd name="connsiteY70" fmla="*/ 2553681 h 2729893"/>
              <a:gd name="connsiteX71" fmla="*/ 892989 w 1726426"/>
              <a:gd name="connsiteY71" fmla="*/ 2534631 h 2729893"/>
              <a:gd name="connsiteX72" fmla="*/ 921564 w 1726426"/>
              <a:gd name="connsiteY72" fmla="*/ 2520343 h 2729893"/>
              <a:gd name="connsiteX73" fmla="*/ 959664 w 1726426"/>
              <a:gd name="connsiteY73" fmla="*/ 2510818 h 2729893"/>
              <a:gd name="connsiteX74" fmla="*/ 973951 w 1726426"/>
              <a:gd name="connsiteY74" fmla="*/ 2506056 h 2729893"/>
              <a:gd name="connsiteX75" fmla="*/ 993001 w 1726426"/>
              <a:gd name="connsiteY75" fmla="*/ 2501293 h 2729893"/>
              <a:gd name="connsiteX76" fmla="*/ 1012051 w 1726426"/>
              <a:gd name="connsiteY76" fmla="*/ 2491768 h 2729893"/>
              <a:gd name="connsiteX77" fmla="*/ 1059676 w 1726426"/>
              <a:gd name="connsiteY77" fmla="*/ 2482243 h 2729893"/>
              <a:gd name="connsiteX78" fmla="*/ 1064439 w 1726426"/>
              <a:gd name="connsiteY78" fmla="*/ 2463193 h 2729893"/>
              <a:gd name="connsiteX79" fmla="*/ 1107301 w 1726426"/>
              <a:gd name="connsiteY79" fmla="*/ 2448906 h 2729893"/>
              <a:gd name="connsiteX80" fmla="*/ 1112064 w 1726426"/>
              <a:gd name="connsiteY80" fmla="*/ 2429856 h 2729893"/>
              <a:gd name="connsiteX81" fmla="*/ 1107301 w 1726426"/>
              <a:gd name="connsiteY81" fmla="*/ 2415568 h 2729893"/>
              <a:gd name="connsiteX82" fmla="*/ 1078726 w 1726426"/>
              <a:gd name="connsiteY82" fmla="*/ 2377468 h 2729893"/>
              <a:gd name="connsiteX83" fmla="*/ 1069201 w 1726426"/>
              <a:gd name="connsiteY83" fmla="*/ 2363181 h 2729893"/>
              <a:gd name="connsiteX84" fmla="*/ 1035864 w 1726426"/>
              <a:gd name="connsiteY84" fmla="*/ 2320318 h 2729893"/>
              <a:gd name="connsiteX85" fmla="*/ 1064439 w 1726426"/>
              <a:gd name="connsiteY85" fmla="*/ 2253643 h 2729893"/>
              <a:gd name="connsiteX86" fmla="*/ 1078726 w 1726426"/>
              <a:gd name="connsiteY86" fmla="*/ 2248881 h 2729893"/>
              <a:gd name="connsiteX87" fmla="*/ 1097776 w 1726426"/>
              <a:gd name="connsiteY87" fmla="*/ 2234593 h 2729893"/>
              <a:gd name="connsiteX88" fmla="*/ 1112064 w 1726426"/>
              <a:gd name="connsiteY88" fmla="*/ 2225068 h 2729893"/>
              <a:gd name="connsiteX89" fmla="*/ 1126351 w 1726426"/>
              <a:gd name="connsiteY89" fmla="*/ 2210781 h 2729893"/>
              <a:gd name="connsiteX90" fmla="*/ 1135876 w 1726426"/>
              <a:gd name="connsiteY90" fmla="*/ 2186968 h 2729893"/>
              <a:gd name="connsiteX91" fmla="*/ 1154926 w 1726426"/>
              <a:gd name="connsiteY91" fmla="*/ 2158393 h 2729893"/>
              <a:gd name="connsiteX92" fmla="*/ 1173976 w 1726426"/>
              <a:gd name="connsiteY92" fmla="*/ 2129818 h 2729893"/>
              <a:gd name="connsiteX93" fmla="*/ 1188264 w 1726426"/>
              <a:gd name="connsiteY93" fmla="*/ 2120293 h 2729893"/>
              <a:gd name="connsiteX94" fmla="*/ 1307326 w 1726426"/>
              <a:gd name="connsiteY94" fmla="*/ 2110768 h 2729893"/>
              <a:gd name="connsiteX95" fmla="*/ 1321614 w 1726426"/>
              <a:gd name="connsiteY95" fmla="*/ 2091718 h 2729893"/>
              <a:gd name="connsiteX96" fmla="*/ 1331139 w 1726426"/>
              <a:gd name="connsiteY96" fmla="*/ 2063143 h 2729893"/>
              <a:gd name="connsiteX97" fmla="*/ 1354951 w 1726426"/>
              <a:gd name="connsiteY97" fmla="*/ 2053618 h 2729893"/>
              <a:gd name="connsiteX98" fmla="*/ 1402576 w 1726426"/>
              <a:gd name="connsiteY98" fmla="*/ 2044093 h 2729893"/>
              <a:gd name="connsiteX99" fmla="*/ 1393051 w 1726426"/>
              <a:gd name="connsiteY99" fmla="*/ 2020281 h 2729893"/>
              <a:gd name="connsiteX100" fmla="*/ 1416864 w 1726426"/>
              <a:gd name="connsiteY100" fmla="*/ 2015518 h 2729893"/>
              <a:gd name="connsiteX101" fmla="*/ 1474014 w 1726426"/>
              <a:gd name="connsiteY101" fmla="*/ 2001231 h 2729893"/>
              <a:gd name="connsiteX102" fmla="*/ 1488301 w 1726426"/>
              <a:gd name="connsiteY102" fmla="*/ 1996468 h 2729893"/>
              <a:gd name="connsiteX103" fmla="*/ 1526401 w 1726426"/>
              <a:gd name="connsiteY103" fmla="*/ 1991706 h 2729893"/>
              <a:gd name="connsiteX104" fmla="*/ 1540689 w 1726426"/>
              <a:gd name="connsiteY104" fmla="*/ 1967893 h 2729893"/>
              <a:gd name="connsiteX105" fmla="*/ 1550214 w 1726426"/>
              <a:gd name="connsiteY105" fmla="*/ 1915506 h 2729893"/>
              <a:gd name="connsiteX106" fmla="*/ 1593076 w 1726426"/>
              <a:gd name="connsiteY106" fmla="*/ 1905981 h 2729893"/>
              <a:gd name="connsiteX107" fmla="*/ 1602601 w 1726426"/>
              <a:gd name="connsiteY107" fmla="*/ 1891693 h 2729893"/>
              <a:gd name="connsiteX108" fmla="*/ 1607364 w 1726426"/>
              <a:gd name="connsiteY108" fmla="*/ 1877406 h 2729893"/>
              <a:gd name="connsiteX109" fmla="*/ 1626414 w 1726426"/>
              <a:gd name="connsiteY109" fmla="*/ 1863118 h 2729893"/>
              <a:gd name="connsiteX110" fmla="*/ 1654989 w 1726426"/>
              <a:gd name="connsiteY110" fmla="*/ 1834543 h 2729893"/>
              <a:gd name="connsiteX111" fmla="*/ 1645464 w 1726426"/>
              <a:gd name="connsiteY111" fmla="*/ 1791681 h 2729893"/>
              <a:gd name="connsiteX112" fmla="*/ 1621651 w 1726426"/>
              <a:gd name="connsiteY112" fmla="*/ 1763106 h 2729893"/>
              <a:gd name="connsiteX113" fmla="*/ 1578789 w 1726426"/>
              <a:gd name="connsiteY113" fmla="*/ 1715481 h 2729893"/>
              <a:gd name="connsiteX114" fmla="*/ 1559739 w 1726426"/>
              <a:gd name="connsiteY114" fmla="*/ 1710718 h 2729893"/>
              <a:gd name="connsiteX115" fmla="*/ 1545451 w 1726426"/>
              <a:gd name="connsiteY115" fmla="*/ 1677381 h 2729893"/>
              <a:gd name="connsiteX116" fmla="*/ 1583551 w 1726426"/>
              <a:gd name="connsiteY116" fmla="*/ 1653568 h 2729893"/>
              <a:gd name="connsiteX117" fmla="*/ 1616889 w 1726426"/>
              <a:gd name="connsiteY117" fmla="*/ 1639281 h 2729893"/>
              <a:gd name="connsiteX118" fmla="*/ 1650226 w 1726426"/>
              <a:gd name="connsiteY118" fmla="*/ 1629756 h 2729893"/>
              <a:gd name="connsiteX119" fmla="*/ 1678801 w 1726426"/>
              <a:gd name="connsiteY119" fmla="*/ 1620231 h 2729893"/>
              <a:gd name="connsiteX120" fmla="*/ 1693089 w 1726426"/>
              <a:gd name="connsiteY120" fmla="*/ 1601181 h 2729893"/>
              <a:gd name="connsiteX121" fmla="*/ 1702614 w 1726426"/>
              <a:gd name="connsiteY121" fmla="*/ 1586893 h 2729893"/>
              <a:gd name="connsiteX122" fmla="*/ 1697851 w 1726426"/>
              <a:gd name="connsiteY122" fmla="*/ 1544031 h 2729893"/>
              <a:gd name="connsiteX123" fmla="*/ 1683564 w 1726426"/>
              <a:gd name="connsiteY123" fmla="*/ 1524981 h 2729893"/>
              <a:gd name="connsiteX124" fmla="*/ 1678801 w 1726426"/>
              <a:gd name="connsiteY124" fmla="*/ 1505931 h 2729893"/>
              <a:gd name="connsiteX125" fmla="*/ 1669276 w 1726426"/>
              <a:gd name="connsiteY125" fmla="*/ 1477356 h 2729893"/>
              <a:gd name="connsiteX126" fmla="*/ 1674039 w 1726426"/>
              <a:gd name="connsiteY126" fmla="*/ 1410681 h 2729893"/>
              <a:gd name="connsiteX127" fmla="*/ 1678801 w 1726426"/>
              <a:gd name="connsiteY127" fmla="*/ 1372581 h 2729893"/>
              <a:gd name="connsiteX128" fmla="*/ 1697851 w 1726426"/>
              <a:gd name="connsiteY128" fmla="*/ 1353531 h 2729893"/>
              <a:gd name="connsiteX129" fmla="*/ 1707376 w 1726426"/>
              <a:gd name="connsiteY129" fmla="*/ 1329718 h 2729893"/>
              <a:gd name="connsiteX130" fmla="*/ 1712139 w 1726426"/>
              <a:gd name="connsiteY130" fmla="*/ 1315431 h 2729893"/>
              <a:gd name="connsiteX131" fmla="*/ 1726426 w 1726426"/>
              <a:gd name="connsiteY131" fmla="*/ 1286856 h 2729893"/>
              <a:gd name="connsiteX132" fmla="*/ 1716901 w 1726426"/>
              <a:gd name="connsiteY132" fmla="*/ 1196368 h 2729893"/>
              <a:gd name="connsiteX133" fmla="*/ 1678801 w 1726426"/>
              <a:gd name="connsiteY133" fmla="*/ 1158268 h 2729893"/>
              <a:gd name="connsiteX134" fmla="*/ 1664514 w 1726426"/>
              <a:gd name="connsiteY134" fmla="*/ 1143981 h 2729893"/>
              <a:gd name="connsiteX135" fmla="*/ 1650226 w 1726426"/>
              <a:gd name="connsiteY135" fmla="*/ 1129693 h 2729893"/>
              <a:gd name="connsiteX136" fmla="*/ 1631176 w 1726426"/>
              <a:gd name="connsiteY136" fmla="*/ 1120168 h 2729893"/>
              <a:gd name="connsiteX137" fmla="*/ 1612126 w 1726426"/>
              <a:gd name="connsiteY137" fmla="*/ 1101118 h 2729893"/>
              <a:gd name="connsiteX138" fmla="*/ 1597839 w 1726426"/>
              <a:gd name="connsiteY138" fmla="*/ 1096356 h 2729893"/>
              <a:gd name="connsiteX139" fmla="*/ 1578789 w 1726426"/>
              <a:gd name="connsiteY139" fmla="*/ 1086831 h 2729893"/>
              <a:gd name="connsiteX140" fmla="*/ 1545451 w 1726426"/>
              <a:gd name="connsiteY140" fmla="*/ 1077306 h 2729893"/>
              <a:gd name="connsiteX141" fmla="*/ 1526401 w 1726426"/>
              <a:gd name="connsiteY141" fmla="*/ 1067781 h 2729893"/>
              <a:gd name="connsiteX142" fmla="*/ 1497826 w 1726426"/>
              <a:gd name="connsiteY142" fmla="*/ 1063018 h 2729893"/>
              <a:gd name="connsiteX143" fmla="*/ 1478776 w 1726426"/>
              <a:gd name="connsiteY143" fmla="*/ 1029681 h 2729893"/>
              <a:gd name="connsiteX144" fmla="*/ 1464489 w 1726426"/>
              <a:gd name="connsiteY144" fmla="*/ 986818 h 2729893"/>
              <a:gd name="connsiteX145" fmla="*/ 1454964 w 1726426"/>
              <a:gd name="connsiteY145" fmla="*/ 967768 h 2729893"/>
              <a:gd name="connsiteX146" fmla="*/ 1450201 w 1726426"/>
              <a:gd name="connsiteY146" fmla="*/ 953481 h 2729893"/>
              <a:gd name="connsiteX147" fmla="*/ 1440676 w 1726426"/>
              <a:gd name="connsiteY147" fmla="*/ 929668 h 2729893"/>
              <a:gd name="connsiteX148" fmla="*/ 1450201 w 1726426"/>
              <a:gd name="connsiteY148" fmla="*/ 867756 h 2729893"/>
              <a:gd name="connsiteX149" fmla="*/ 1459726 w 1726426"/>
              <a:gd name="connsiteY149" fmla="*/ 853468 h 2729893"/>
              <a:gd name="connsiteX150" fmla="*/ 1464489 w 1726426"/>
              <a:gd name="connsiteY150" fmla="*/ 839181 h 2729893"/>
              <a:gd name="connsiteX151" fmla="*/ 1497826 w 1726426"/>
              <a:gd name="connsiteY151" fmla="*/ 786793 h 2729893"/>
              <a:gd name="connsiteX152" fmla="*/ 1516876 w 1726426"/>
              <a:gd name="connsiteY152" fmla="*/ 739168 h 2729893"/>
              <a:gd name="connsiteX153" fmla="*/ 1526401 w 1726426"/>
              <a:gd name="connsiteY153" fmla="*/ 715356 h 2729893"/>
              <a:gd name="connsiteX154" fmla="*/ 1540689 w 1726426"/>
              <a:gd name="connsiteY154" fmla="*/ 701068 h 2729893"/>
              <a:gd name="connsiteX155" fmla="*/ 1559739 w 1726426"/>
              <a:gd name="connsiteY155" fmla="*/ 686781 h 2729893"/>
              <a:gd name="connsiteX156" fmla="*/ 1588314 w 1726426"/>
              <a:gd name="connsiteY156" fmla="*/ 643918 h 2729893"/>
              <a:gd name="connsiteX157" fmla="*/ 1597839 w 1726426"/>
              <a:gd name="connsiteY157" fmla="*/ 615343 h 2729893"/>
              <a:gd name="connsiteX158" fmla="*/ 1616889 w 1726426"/>
              <a:gd name="connsiteY158" fmla="*/ 586768 h 2729893"/>
              <a:gd name="connsiteX159" fmla="*/ 1612126 w 1726426"/>
              <a:gd name="connsiteY159" fmla="*/ 491518 h 2729893"/>
              <a:gd name="connsiteX160" fmla="*/ 1583551 w 1726426"/>
              <a:gd name="connsiteY160" fmla="*/ 467706 h 2729893"/>
              <a:gd name="connsiteX161" fmla="*/ 1569264 w 1726426"/>
              <a:gd name="connsiteY161" fmla="*/ 462943 h 2729893"/>
              <a:gd name="connsiteX162" fmla="*/ 1535926 w 1726426"/>
              <a:gd name="connsiteY162" fmla="*/ 448656 h 2729893"/>
              <a:gd name="connsiteX163" fmla="*/ 1531164 w 1726426"/>
              <a:gd name="connsiteY163" fmla="*/ 429606 h 2729893"/>
              <a:gd name="connsiteX164" fmla="*/ 1526401 w 1726426"/>
              <a:gd name="connsiteY164" fmla="*/ 343881 h 2729893"/>
              <a:gd name="connsiteX165" fmla="*/ 1512114 w 1726426"/>
              <a:gd name="connsiteY165" fmla="*/ 324831 h 2729893"/>
              <a:gd name="connsiteX166" fmla="*/ 1502589 w 1726426"/>
              <a:gd name="connsiteY166" fmla="*/ 310543 h 2729893"/>
              <a:gd name="connsiteX167" fmla="*/ 1483539 w 1726426"/>
              <a:gd name="connsiteY167" fmla="*/ 305781 h 2729893"/>
              <a:gd name="connsiteX168" fmla="*/ 1454964 w 1726426"/>
              <a:gd name="connsiteY168" fmla="*/ 296256 h 2729893"/>
              <a:gd name="connsiteX169" fmla="*/ 1478776 w 1726426"/>
              <a:gd name="connsiteY169" fmla="*/ 272443 h 2729893"/>
              <a:gd name="connsiteX170" fmla="*/ 1497826 w 1726426"/>
              <a:gd name="connsiteY170" fmla="*/ 234343 h 2729893"/>
              <a:gd name="connsiteX171" fmla="*/ 1512114 w 1726426"/>
              <a:gd name="connsiteY171" fmla="*/ 162906 h 2729893"/>
              <a:gd name="connsiteX172" fmla="*/ 1516876 w 1726426"/>
              <a:gd name="connsiteY172" fmla="*/ 139093 h 2729893"/>
              <a:gd name="connsiteX173" fmla="*/ 1521639 w 1726426"/>
              <a:gd name="connsiteY173" fmla="*/ 124806 h 2729893"/>
              <a:gd name="connsiteX174" fmla="*/ 1526401 w 1726426"/>
              <a:gd name="connsiteY174" fmla="*/ 105756 h 2729893"/>
              <a:gd name="connsiteX175" fmla="*/ 1545451 w 1726426"/>
              <a:gd name="connsiteY175" fmla="*/ 77181 h 2729893"/>
              <a:gd name="connsiteX176" fmla="*/ 1554976 w 1726426"/>
              <a:gd name="connsiteY176" fmla="*/ 62893 h 2729893"/>
              <a:gd name="connsiteX177" fmla="*/ 1535926 w 1726426"/>
              <a:gd name="connsiteY177" fmla="*/ 20031 h 2729893"/>
              <a:gd name="connsiteX0" fmla="*/ 1535926 w 1726426"/>
              <a:gd name="connsiteY0" fmla="*/ 20031 h 2730355"/>
              <a:gd name="connsiteX1" fmla="*/ 1483539 w 1726426"/>
              <a:gd name="connsiteY1" fmla="*/ 8125 h 2730355"/>
              <a:gd name="connsiteX2" fmla="*/ 1443057 w 1726426"/>
              <a:gd name="connsiteY2" fmla="*/ 3361 h 2730355"/>
              <a:gd name="connsiteX3" fmla="*/ 1335901 w 1726426"/>
              <a:gd name="connsiteY3" fmla="*/ 67656 h 2730355"/>
              <a:gd name="connsiteX4" fmla="*/ 1285895 w 1726426"/>
              <a:gd name="connsiteY4" fmla="*/ 122425 h 2730355"/>
              <a:gd name="connsiteX5" fmla="*/ 1219220 w 1726426"/>
              <a:gd name="connsiteY5" fmla="*/ 124805 h 2730355"/>
              <a:gd name="connsiteX6" fmla="*/ 1200170 w 1726426"/>
              <a:gd name="connsiteY6" fmla="*/ 146238 h 2730355"/>
              <a:gd name="connsiteX7" fmla="*/ 1135876 w 1726426"/>
              <a:gd name="connsiteY7" fmla="*/ 165288 h 2730355"/>
              <a:gd name="connsiteX8" fmla="*/ 1083489 w 1726426"/>
              <a:gd name="connsiteY8" fmla="*/ 243868 h 2730355"/>
              <a:gd name="connsiteX9" fmla="*/ 1057295 w 1726426"/>
              <a:gd name="connsiteY9" fmla="*/ 296256 h 2730355"/>
              <a:gd name="connsiteX10" fmla="*/ 964426 w 1726426"/>
              <a:gd name="connsiteY10" fmla="*/ 267681 h 2730355"/>
              <a:gd name="connsiteX11" fmla="*/ 907276 w 1726426"/>
              <a:gd name="connsiteY11" fmla="*/ 310543 h 2730355"/>
              <a:gd name="connsiteX12" fmla="*/ 883464 w 1726426"/>
              <a:gd name="connsiteY12" fmla="*/ 405793 h 2730355"/>
              <a:gd name="connsiteX13" fmla="*/ 852507 w 1726426"/>
              <a:gd name="connsiteY13" fmla="*/ 489137 h 2730355"/>
              <a:gd name="connsiteX14" fmla="*/ 766783 w 1726426"/>
              <a:gd name="connsiteY14" fmla="*/ 470086 h 2730355"/>
              <a:gd name="connsiteX15" fmla="*/ 714395 w 1726426"/>
              <a:gd name="connsiteY15" fmla="*/ 484375 h 2730355"/>
              <a:gd name="connsiteX16" fmla="*/ 678676 w 1726426"/>
              <a:gd name="connsiteY16" fmla="*/ 524857 h 2730355"/>
              <a:gd name="connsiteX17" fmla="*/ 631051 w 1726426"/>
              <a:gd name="connsiteY17" fmla="*/ 529619 h 2730355"/>
              <a:gd name="connsiteX18" fmla="*/ 628669 w 1726426"/>
              <a:gd name="connsiteY18" fmla="*/ 562956 h 2730355"/>
              <a:gd name="connsiteX19" fmla="*/ 592951 w 1726426"/>
              <a:gd name="connsiteY19" fmla="*/ 577244 h 2730355"/>
              <a:gd name="connsiteX20" fmla="*/ 578664 w 1726426"/>
              <a:gd name="connsiteY20" fmla="*/ 624868 h 2730355"/>
              <a:gd name="connsiteX21" fmla="*/ 561995 w 1726426"/>
              <a:gd name="connsiteY21" fmla="*/ 667731 h 2730355"/>
              <a:gd name="connsiteX22" fmla="*/ 511989 w 1726426"/>
              <a:gd name="connsiteY22" fmla="*/ 686781 h 2730355"/>
              <a:gd name="connsiteX23" fmla="*/ 533420 w 1726426"/>
              <a:gd name="connsiteY23" fmla="*/ 729643 h 2730355"/>
              <a:gd name="connsiteX24" fmla="*/ 569139 w 1726426"/>
              <a:gd name="connsiteY24" fmla="*/ 751075 h 2730355"/>
              <a:gd name="connsiteX25" fmla="*/ 592951 w 1726426"/>
              <a:gd name="connsiteY25" fmla="*/ 746313 h 2730355"/>
              <a:gd name="connsiteX26" fmla="*/ 614382 w 1726426"/>
              <a:gd name="connsiteY26" fmla="*/ 782031 h 2730355"/>
              <a:gd name="connsiteX27" fmla="*/ 602476 w 1726426"/>
              <a:gd name="connsiteY27" fmla="*/ 839181 h 2730355"/>
              <a:gd name="connsiteX28" fmla="*/ 633433 w 1726426"/>
              <a:gd name="connsiteY28" fmla="*/ 874900 h 2730355"/>
              <a:gd name="connsiteX29" fmla="*/ 585807 w 1726426"/>
              <a:gd name="connsiteY29" fmla="*/ 901094 h 2730355"/>
              <a:gd name="connsiteX30" fmla="*/ 564376 w 1726426"/>
              <a:gd name="connsiteY30" fmla="*/ 889186 h 2730355"/>
              <a:gd name="connsiteX31" fmla="*/ 564376 w 1726426"/>
              <a:gd name="connsiteY31" fmla="*/ 958243 h 2730355"/>
              <a:gd name="connsiteX32" fmla="*/ 507226 w 1726426"/>
              <a:gd name="connsiteY32" fmla="*/ 1005868 h 2730355"/>
              <a:gd name="connsiteX33" fmla="*/ 473889 w 1726426"/>
              <a:gd name="connsiteY33" fmla="*/ 986818 h 2730355"/>
              <a:gd name="connsiteX34" fmla="*/ 459601 w 1726426"/>
              <a:gd name="connsiteY34" fmla="*/ 1015393 h 2730355"/>
              <a:gd name="connsiteX35" fmla="*/ 485795 w 1726426"/>
              <a:gd name="connsiteY35" fmla="*/ 1053492 h 2730355"/>
              <a:gd name="connsiteX36" fmla="*/ 488176 w 1726426"/>
              <a:gd name="connsiteY36" fmla="*/ 1155887 h 2730355"/>
              <a:gd name="connsiteX37" fmla="*/ 450076 w 1726426"/>
              <a:gd name="connsiteY37" fmla="*/ 1215418 h 2730355"/>
              <a:gd name="connsiteX38" fmla="*/ 397688 w 1726426"/>
              <a:gd name="connsiteY38" fmla="*/ 1205893 h 2730355"/>
              <a:gd name="connsiteX39" fmla="*/ 383401 w 1726426"/>
              <a:gd name="connsiteY39" fmla="*/ 1258281 h 2730355"/>
              <a:gd name="connsiteX40" fmla="*/ 364352 w 1726426"/>
              <a:gd name="connsiteY40" fmla="*/ 1341624 h 2730355"/>
              <a:gd name="connsiteX41" fmla="*/ 288151 w 1726426"/>
              <a:gd name="connsiteY41" fmla="*/ 1401156 h 2730355"/>
              <a:gd name="connsiteX42" fmla="*/ 240526 w 1726426"/>
              <a:gd name="connsiteY42" fmla="*/ 1453543 h 2730355"/>
              <a:gd name="connsiteX43" fmla="*/ 207189 w 1726426"/>
              <a:gd name="connsiteY43" fmla="*/ 1496406 h 2730355"/>
              <a:gd name="connsiteX44" fmla="*/ 173851 w 1726426"/>
              <a:gd name="connsiteY44" fmla="*/ 1536886 h 2730355"/>
              <a:gd name="connsiteX45" fmla="*/ 109558 w 1726426"/>
              <a:gd name="connsiteY45" fmla="*/ 1591655 h 2730355"/>
              <a:gd name="connsiteX46" fmla="*/ 107176 w 1726426"/>
              <a:gd name="connsiteY46" fmla="*/ 1636899 h 2730355"/>
              <a:gd name="connsiteX47" fmla="*/ 69076 w 1726426"/>
              <a:gd name="connsiteY47" fmla="*/ 1677381 h 2730355"/>
              <a:gd name="connsiteX48" fmla="*/ 42883 w 1726426"/>
              <a:gd name="connsiteY48" fmla="*/ 1720243 h 2730355"/>
              <a:gd name="connsiteX49" fmla="*/ 33357 w 1726426"/>
              <a:gd name="connsiteY49" fmla="*/ 1763107 h 2730355"/>
              <a:gd name="connsiteX50" fmla="*/ 57170 w 1726426"/>
              <a:gd name="connsiteY50" fmla="*/ 1836925 h 2730355"/>
              <a:gd name="connsiteX51" fmla="*/ 35739 w 1726426"/>
              <a:gd name="connsiteY51" fmla="*/ 1894075 h 2730355"/>
              <a:gd name="connsiteX52" fmla="*/ 59551 w 1726426"/>
              <a:gd name="connsiteY52" fmla="*/ 1967893 h 2730355"/>
              <a:gd name="connsiteX53" fmla="*/ 20 w 1726426"/>
              <a:gd name="connsiteY53" fmla="*/ 1979799 h 2730355"/>
              <a:gd name="connsiteX54" fmla="*/ 52407 w 1726426"/>
              <a:gd name="connsiteY54" fmla="*/ 2248881 h 2730355"/>
              <a:gd name="connsiteX55" fmla="*/ 128607 w 1726426"/>
              <a:gd name="connsiteY55" fmla="*/ 2394137 h 2730355"/>
              <a:gd name="connsiteX56" fmla="*/ 202426 w 1726426"/>
              <a:gd name="connsiteY56" fmla="*/ 2501293 h 2730355"/>
              <a:gd name="connsiteX57" fmla="*/ 261958 w 1726426"/>
              <a:gd name="connsiteY57" fmla="*/ 2563206 h 2730355"/>
              <a:gd name="connsiteX58" fmla="*/ 369114 w 1726426"/>
              <a:gd name="connsiteY58" fmla="*/ 2627499 h 2730355"/>
              <a:gd name="connsiteX59" fmla="*/ 450076 w 1726426"/>
              <a:gd name="connsiteY59" fmla="*/ 2672743 h 2730355"/>
              <a:gd name="connsiteX60" fmla="*/ 502464 w 1726426"/>
              <a:gd name="connsiteY60" fmla="*/ 2691793 h 2730355"/>
              <a:gd name="connsiteX61" fmla="*/ 640576 w 1726426"/>
              <a:gd name="connsiteY61" fmla="*/ 2729893 h 2730355"/>
              <a:gd name="connsiteX62" fmla="*/ 650101 w 1726426"/>
              <a:gd name="connsiteY62" fmla="*/ 2663218 h 2730355"/>
              <a:gd name="connsiteX63" fmla="*/ 664389 w 1726426"/>
              <a:gd name="connsiteY63" fmla="*/ 2653693 h 2730355"/>
              <a:gd name="connsiteX64" fmla="*/ 692964 w 1726426"/>
              <a:gd name="connsiteY64" fmla="*/ 2644168 h 2730355"/>
              <a:gd name="connsiteX65" fmla="*/ 707251 w 1726426"/>
              <a:gd name="connsiteY65" fmla="*/ 2634643 h 2730355"/>
              <a:gd name="connsiteX66" fmla="*/ 735826 w 1726426"/>
              <a:gd name="connsiteY66" fmla="*/ 2625118 h 2730355"/>
              <a:gd name="connsiteX67" fmla="*/ 769164 w 1726426"/>
              <a:gd name="connsiteY67" fmla="*/ 2610831 h 2730355"/>
              <a:gd name="connsiteX68" fmla="*/ 797739 w 1726426"/>
              <a:gd name="connsiteY68" fmla="*/ 2587018 h 2730355"/>
              <a:gd name="connsiteX69" fmla="*/ 831076 w 1726426"/>
              <a:gd name="connsiteY69" fmla="*/ 2553681 h 2730355"/>
              <a:gd name="connsiteX70" fmla="*/ 892989 w 1726426"/>
              <a:gd name="connsiteY70" fmla="*/ 2534631 h 2730355"/>
              <a:gd name="connsiteX71" fmla="*/ 921564 w 1726426"/>
              <a:gd name="connsiteY71" fmla="*/ 2520343 h 2730355"/>
              <a:gd name="connsiteX72" fmla="*/ 959664 w 1726426"/>
              <a:gd name="connsiteY72" fmla="*/ 2510818 h 2730355"/>
              <a:gd name="connsiteX73" fmla="*/ 973951 w 1726426"/>
              <a:gd name="connsiteY73" fmla="*/ 2506056 h 2730355"/>
              <a:gd name="connsiteX74" fmla="*/ 993001 w 1726426"/>
              <a:gd name="connsiteY74" fmla="*/ 2501293 h 2730355"/>
              <a:gd name="connsiteX75" fmla="*/ 1012051 w 1726426"/>
              <a:gd name="connsiteY75" fmla="*/ 2491768 h 2730355"/>
              <a:gd name="connsiteX76" fmla="*/ 1059676 w 1726426"/>
              <a:gd name="connsiteY76" fmla="*/ 2482243 h 2730355"/>
              <a:gd name="connsiteX77" fmla="*/ 1064439 w 1726426"/>
              <a:gd name="connsiteY77" fmla="*/ 2463193 h 2730355"/>
              <a:gd name="connsiteX78" fmla="*/ 1107301 w 1726426"/>
              <a:gd name="connsiteY78" fmla="*/ 2448906 h 2730355"/>
              <a:gd name="connsiteX79" fmla="*/ 1112064 w 1726426"/>
              <a:gd name="connsiteY79" fmla="*/ 2429856 h 2730355"/>
              <a:gd name="connsiteX80" fmla="*/ 1107301 w 1726426"/>
              <a:gd name="connsiteY80" fmla="*/ 2415568 h 2730355"/>
              <a:gd name="connsiteX81" fmla="*/ 1078726 w 1726426"/>
              <a:gd name="connsiteY81" fmla="*/ 2377468 h 2730355"/>
              <a:gd name="connsiteX82" fmla="*/ 1069201 w 1726426"/>
              <a:gd name="connsiteY82" fmla="*/ 2363181 h 2730355"/>
              <a:gd name="connsiteX83" fmla="*/ 1035864 w 1726426"/>
              <a:gd name="connsiteY83" fmla="*/ 2320318 h 2730355"/>
              <a:gd name="connsiteX84" fmla="*/ 1064439 w 1726426"/>
              <a:gd name="connsiteY84" fmla="*/ 2253643 h 2730355"/>
              <a:gd name="connsiteX85" fmla="*/ 1078726 w 1726426"/>
              <a:gd name="connsiteY85" fmla="*/ 2248881 h 2730355"/>
              <a:gd name="connsiteX86" fmla="*/ 1097776 w 1726426"/>
              <a:gd name="connsiteY86" fmla="*/ 2234593 h 2730355"/>
              <a:gd name="connsiteX87" fmla="*/ 1112064 w 1726426"/>
              <a:gd name="connsiteY87" fmla="*/ 2225068 h 2730355"/>
              <a:gd name="connsiteX88" fmla="*/ 1126351 w 1726426"/>
              <a:gd name="connsiteY88" fmla="*/ 2210781 h 2730355"/>
              <a:gd name="connsiteX89" fmla="*/ 1135876 w 1726426"/>
              <a:gd name="connsiteY89" fmla="*/ 2186968 h 2730355"/>
              <a:gd name="connsiteX90" fmla="*/ 1154926 w 1726426"/>
              <a:gd name="connsiteY90" fmla="*/ 2158393 h 2730355"/>
              <a:gd name="connsiteX91" fmla="*/ 1173976 w 1726426"/>
              <a:gd name="connsiteY91" fmla="*/ 2129818 h 2730355"/>
              <a:gd name="connsiteX92" fmla="*/ 1188264 w 1726426"/>
              <a:gd name="connsiteY92" fmla="*/ 2120293 h 2730355"/>
              <a:gd name="connsiteX93" fmla="*/ 1307326 w 1726426"/>
              <a:gd name="connsiteY93" fmla="*/ 2110768 h 2730355"/>
              <a:gd name="connsiteX94" fmla="*/ 1321614 w 1726426"/>
              <a:gd name="connsiteY94" fmla="*/ 2091718 h 2730355"/>
              <a:gd name="connsiteX95" fmla="*/ 1331139 w 1726426"/>
              <a:gd name="connsiteY95" fmla="*/ 2063143 h 2730355"/>
              <a:gd name="connsiteX96" fmla="*/ 1354951 w 1726426"/>
              <a:gd name="connsiteY96" fmla="*/ 2053618 h 2730355"/>
              <a:gd name="connsiteX97" fmla="*/ 1402576 w 1726426"/>
              <a:gd name="connsiteY97" fmla="*/ 2044093 h 2730355"/>
              <a:gd name="connsiteX98" fmla="*/ 1393051 w 1726426"/>
              <a:gd name="connsiteY98" fmla="*/ 2020281 h 2730355"/>
              <a:gd name="connsiteX99" fmla="*/ 1416864 w 1726426"/>
              <a:gd name="connsiteY99" fmla="*/ 2015518 h 2730355"/>
              <a:gd name="connsiteX100" fmla="*/ 1474014 w 1726426"/>
              <a:gd name="connsiteY100" fmla="*/ 2001231 h 2730355"/>
              <a:gd name="connsiteX101" fmla="*/ 1488301 w 1726426"/>
              <a:gd name="connsiteY101" fmla="*/ 1996468 h 2730355"/>
              <a:gd name="connsiteX102" fmla="*/ 1526401 w 1726426"/>
              <a:gd name="connsiteY102" fmla="*/ 1991706 h 2730355"/>
              <a:gd name="connsiteX103" fmla="*/ 1540689 w 1726426"/>
              <a:gd name="connsiteY103" fmla="*/ 1967893 h 2730355"/>
              <a:gd name="connsiteX104" fmla="*/ 1550214 w 1726426"/>
              <a:gd name="connsiteY104" fmla="*/ 1915506 h 2730355"/>
              <a:gd name="connsiteX105" fmla="*/ 1593076 w 1726426"/>
              <a:gd name="connsiteY105" fmla="*/ 1905981 h 2730355"/>
              <a:gd name="connsiteX106" fmla="*/ 1602601 w 1726426"/>
              <a:gd name="connsiteY106" fmla="*/ 1891693 h 2730355"/>
              <a:gd name="connsiteX107" fmla="*/ 1607364 w 1726426"/>
              <a:gd name="connsiteY107" fmla="*/ 1877406 h 2730355"/>
              <a:gd name="connsiteX108" fmla="*/ 1626414 w 1726426"/>
              <a:gd name="connsiteY108" fmla="*/ 1863118 h 2730355"/>
              <a:gd name="connsiteX109" fmla="*/ 1654989 w 1726426"/>
              <a:gd name="connsiteY109" fmla="*/ 1834543 h 2730355"/>
              <a:gd name="connsiteX110" fmla="*/ 1645464 w 1726426"/>
              <a:gd name="connsiteY110" fmla="*/ 1791681 h 2730355"/>
              <a:gd name="connsiteX111" fmla="*/ 1621651 w 1726426"/>
              <a:gd name="connsiteY111" fmla="*/ 1763106 h 2730355"/>
              <a:gd name="connsiteX112" fmla="*/ 1578789 w 1726426"/>
              <a:gd name="connsiteY112" fmla="*/ 1715481 h 2730355"/>
              <a:gd name="connsiteX113" fmla="*/ 1559739 w 1726426"/>
              <a:gd name="connsiteY113" fmla="*/ 1710718 h 2730355"/>
              <a:gd name="connsiteX114" fmla="*/ 1545451 w 1726426"/>
              <a:gd name="connsiteY114" fmla="*/ 1677381 h 2730355"/>
              <a:gd name="connsiteX115" fmla="*/ 1583551 w 1726426"/>
              <a:gd name="connsiteY115" fmla="*/ 1653568 h 2730355"/>
              <a:gd name="connsiteX116" fmla="*/ 1616889 w 1726426"/>
              <a:gd name="connsiteY116" fmla="*/ 1639281 h 2730355"/>
              <a:gd name="connsiteX117" fmla="*/ 1650226 w 1726426"/>
              <a:gd name="connsiteY117" fmla="*/ 1629756 h 2730355"/>
              <a:gd name="connsiteX118" fmla="*/ 1678801 w 1726426"/>
              <a:gd name="connsiteY118" fmla="*/ 1620231 h 2730355"/>
              <a:gd name="connsiteX119" fmla="*/ 1693089 w 1726426"/>
              <a:gd name="connsiteY119" fmla="*/ 1601181 h 2730355"/>
              <a:gd name="connsiteX120" fmla="*/ 1702614 w 1726426"/>
              <a:gd name="connsiteY120" fmla="*/ 1586893 h 2730355"/>
              <a:gd name="connsiteX121" fmla="*/ 1697851 w 1726426"/>
              <a:gd name="connsiteY121" fmla="*/ 1544031 h 2730355"/>
              <a:gd name="connsiteX122" fmla="*/ 1683564 w 1726426"/>
              <a:gd name="connsiteY122" fmla="*/ 1524981 h 2730355"/>
              <a:gd name="connsiteX123" fmla="*/ 1678801 w 1726426"/>
              <a:gd name="connsiteY123" fmla="*/ 1505931 h 2730355"/>
              <a:gd name="connsiteX124" fmla="*/ 1669276 w 1726426"/>
              <a:gd name="connsiteY124" fmla="*/ 1477356 h 2730355"/>
              <a:gd name="connsiteX125" fmla="*/ 1674039 w 1726426"/>
              <a:gd name="connsiteY125" fmla="*/ 1410681 h 2730355"/>
              <a:gd name="connsiteX126" fmla="*/ 1678801 w 1726426"/>
              <a:gd name="connsiteY126" fmla="*/ 1372581 h 2730355"/>
              <a:gd name="connsiteX127" fmla="*/ 1697851 w 1726426"/>
              <a:gd name="connsiteY127" fmla="*/ 1353531 h 2730355"/>
              <a:gd name="connsiteX128" fmla="*/ 1707376 w 1726426"/>
              <a:gd name="connsiteY128" fmla="*/ 1329718 h 2730355"/>
              <a:gd name="connsiteX129" fmla="*/ 1712139 w 1726426"/>
              <a:gd name="connsiteY129" fmla="*/ 1315431 h 2730355"/>
              <a:gd name="connsiteX130" fmla="*/ 1726426 w 1726426"/>
              <a:gd name="connsiteY130" fmla="*/ 1286856 h 2730355"/>
              <a:gd name="connsiteX131" fmla="*/ 1716901 w 1726426"/>
              <a:gd name="connsiteY131" fmla="*/ 1196368 h 2730355"/>
              <a:gd name="connsiteX132" fmla="*/ 1678801 w 1726426"/>
              <a:gd name="connsiteY132" fmla="*/ 1158268 h 2730355"/>
              <a:gd name="connsiteX133" fmla="*/ 1664514 w 1726426"/>
              <a:gd name="connsiteY133" fmla="*/ 1143981 h 2730355"/>
              <a:gd name="connsiteX134" fmla="*/ 1650226 w 1726426"/>
              <a:gd name="connsiteY134" fmla="*/ 1129693 h 2730355"/>
              <a:gd name="connsiteX135" fmla="*/ 1631176 w 1726426"/>
              <a:gd name="connsiteY135" fmla="*/ 1120168 h 2730355"/>
              <a:gd name="connsiteX136" fmla="*/ 1612126 w 1726426"/>
              <a:gd name="connsiteY136" fmla="*/ 1101118 h 2730355"/>
              <a:gd name="connsiteX137" fmla="*/ 1597839 w 1726426"/>
              <a:gd name="connsiteY137" fmla="*/ 1096356 h 2730355"/>
              <a:gd name="connsiteX138" fmla="*/ 1578789 w 1726426"/>
              <a:gd name="connsiteY138" fmla="*/ 1086831 h 2730355"/>
              <a:gd name="connsiteX139" fmla="*/ 1545451 w 1726426"/>
              <a:gd name="connsiteY139" fmla="*/ 1077306 h 2730355"/>
              <a:gd name="connsiteX140" fmla="*/ 1526401 w 1726426"/>
              <a:gd name="connsiteY140" fmla="*/ 1067781 h 2730355"/>
              <a:gd name="connsiteX141" fmla="*/ 1497826 w 1726426"/>
              <a:gd name="connsiteY141" fmla="*/ 1063018 h 2730355"/>
              <a:gd name="connsiteX142" fmla="*/ 1478776 w 1726426"/>
              <a:gd name="connsiteY142" fmla="*/ 1029681 h 2730355"/>
              <a:gd name="connsiteX143" fmla="*/ 1464489 w 1726426"/>
              <a:gd name="connsiteY143" fmla="*/ 986818 h 2730355"/>
              <a:gd name="connsiteX144" fmla="*/ 1454964 w 1726426"/>
              <a:gd name="connsiteY144" fmla="*/ 967768 h 2730355"/>
              <a:gd name="connsiteX145" fmla="*/ 1450201 w 1726426"/>
              <a:gd name="connsiteY145" fmla="*/ 953481 h 2730355"/>
              <a:gd name="connsiteX146" fmla="*/ 1440676 w 1726426"/>
              <a:gd name="connsiteY146" fmla="*/ 929668 h 2730355"/>
              <a:gd name="connsiteX147" fmla="*/ 1450201 w 1726426"/>
              <a:gd name="connsiteY147" fmla="*/ 867756 h 2730355"/>
              <a:gd name="connsiteX148" fmla="*/ 1459726 w 1726426"/>
              <a:gd name="connsiteY148" fmla="*/ 853468 h 2730355"/>
              <a:gd name="connsiteX149" fmla="*/ 1464489 w 1726426"/>
              <a:gd name="connsiteY149" fmla="*/ 839181 h 2730355"/>
              <a:gd name="connsiteX150" fmla="*/ 1497826 w 1726426"/>
              <a:gd name="connsiteY150" fmla="*/ 786793 h 2730355"/>
              <a:gd name="connsiteX151" fmla="*/ 1516876 w 1726426"/>
              <a:gd name="connsiteY151" fmla="*/ 739168 h 2730355"/>
              <a:gd name="connsiteX152" fmla="*/ 1526401 w 1726426"/>
              <a:gd name="connsiteY152" fmla="*/ 715356 h 2730355"/>
              <a:gd name="connsiteX153" fmla="*/ 1540689 w 1726426"/>
              <a:gd name="connsiteY153" fmla="*/ 701068 h 2730355"/>
              <a:gd name="connsiteX154" fmla="*/ 1559739 w 1726426"/>
              <a:gd name="connsiteY154" fmla="*/ 686781 h 2730355"/>
              <a:gd name="connsiteX155" fmla="*/ 1588314 w 1726426"/>
              <a:gd name="connsiteY155" fmla="*/ 643918 h 2730355"/>
              <a:gd name="connsiteX156" fmla="*/ 1597839 w 1726426"/>
              <a:gd name="connsiteY156" fmla="*/ 615343 h 2730355"/>
              <a:gd name="connsiteX157" fmla="*/ 1616889 w 1726426"/>
              <a:gd name="connsiteY157" fmla="*/ 586768 h 2730355"/>
              <a:gd name="connsiteX158" fmla="*/ 1612126 w 1726426"/>
              <a:gd name="connsiteY158" fmla="*/ 491518 h 2730355"/>
              <a:gd name="connsiteX159" fmla="*/ 1583551 w 1726426"/>
              <a:gd name="connsiteY159" fmla="*/ 467706 h 2730355"/>
              <a:gd name="connsiteX160" fmla="*/ 1569264 w 1726426"/>
              <a:gd name="connsiteY160" fmla="*/ 462943 h 2730355"/>
              <a:gd name="connsiteX161" fmla="*/ 1535926 w 1726426"/>
              <a:gd name="connsiteY161" fmla="*/ 448656 h 2730355"/>
              <a:gd name="connsiteX162" fmla="*/ 1531164 w 1726426"/>
              <a:gd name="connsiteY162" fmla="*/ 429606 h 2730355"/>
              <a:gd name="connsiteX163" fmla="*/ 1526401 w 1726426"/>
              <a:gd name="connsiteY163" fmla="*/ 343881 h 2730355"/>
              <a:gd name="connsiteX164" fmla="*/ 1512114 w 1726426"/>
              <a:gd name="connsiteY164" fmla="*/ 324831 h 2730355"/>
              <a:gd name="connsiteX165" fmla="*/ 1502589 w 1726426"/>
              <a:gd name="connsiteY165" fmla="*/ 310543 h 2730355"/>
              <a:gd name="connsiteX166" fmla="*/ 1483539 w 1726426"/>
              <a:gd name="connsiteY166" fmla="*/ 305781 h 2730355"/>
              <a:gd name="connsiteX167" fmla="*/ 1454964 w 1726426"/>
              <a:gd name="connsiteY167" fmla="*/ 296256 h 2730355"/>
              <a:gd name="connsiteX168" fmla="*/ 1478776 w 1726426"/>
              <a:gd name="connsiteY168" fmla="*/ 272443 h 2730355"/>
              <a:gd name="connsiteX169" fmla="*/ 1497826 w 1726426"/>
              <a:gd name="connsiteY169" fmla="*/ 234343 h 2730355"/>
              <a:gd name="connsiteX170" fmla="*/ 1512114 w 1726426"/>
              <a:gd name="connsiteY170" fmla="*/ 162906 h 2730355"/>
              <a:gd name="connsiteX171" fmla="*/ 1516876 w 1726426"/>
              <a:gd name="connsiteY171" fmla="*/ 139093 h 2730355"/>
              <a:gd name="connsiteX172" fmla="*/ 1521639 w 1726426"/>
              <a:gd name="connsiteY172" fmla="*/ 124806 h 2730355"/>
              <a:gd name="connsiteX173" fmla="*/ 1526401 w 1726426"/>
              <a:gd name="connsiteY173" fmla="*/ 105756 h 2730355"/>
              <a:gd name="connsiteX174" fmla="*/ 1545451 w 1726426"/>
              <a:gd name="connsiteY174" fmla="*/ 77181 h 2730355"/>
              <a:gd name="connsiteX175" fmla="*/ 1554976 w 1726426"/>
              <a:gd name="connsiteY175" fmla="*/ 62893 h 2730355"/>
              <a:gd name="connsiteX176" fmla="*/ 1535926 w 1726426"/>
              <a:gd name="connsiteY176" fmla="*/ 20031 h 2730355"/>
              <a:gd name="connsiteX0" fmla="*/ 1535926 w 1726426"/>
              <a:gd name="connsiteY0" fmla="*/ 20031 h 2729937"/>
              <a:gd name="connsiteX1" fmla="*/ 1483539 w 1726426"/>
              <a:gd name="connsiteY1" fmla="*/ 8125 h 2729937"/>
              <a:gd name="connsiteX2" fmla="*/ 1443057 w 1726426"/>
              <a:gd name="connsiteY2" fmla="*/ 3361 h 2729937"/>
              <a:gd name="connsiteX3" fmla="*/ 1335901 w 1726426"/>
              <a:gd name="connsiteY3" fmla="*/ 67656 h 2729937"/>
              <a:gd name="connsiteX4" fmla="*/ 1285895 w 1726426"/>
              <a:gd name="connsiteY4" fmla="*/ 122425 h 2729937"/>
              <a:gd name="connsiteX5" fmla="*/ 1219220 w 1726426"/>
              <a:gd name="connsiteY5" fmla="*/ 124805 h 2729937"/>
              <a:gd name="connsiteX6" fmla="*/ 1200170 w 1726426"/>
              <a:gd name="connsiteY6" fmla="*/ 146238 h 2729937"/>
              <a:gd name="connsiteX7" fmla="*/ 1135876 w 1726426"/>
              <a:gd name="connsiteY7" fmla="*/ 165288 h 2729937"/>
              <a:gd name="connsiteX8" fmla="*/ 1083489 w 1726426"/>
              <a:gd name="connsiteY8" fmla="*/ 243868 h 2729937"/>
              <a:gd name="connsiteX9" fmla="*/ 1057295 w 1726426"/>
              <a:gd name="connsiteY9" fmla="*/ 296256 h 2729937"/>
              <a:gd name="connsiteX10" fmla="*/ 964426 w 1726426"/>
              <a:gd name="connsiteY10" fmla="*/ 267681 h 2729937"/>
              <a:gd name="connsiteX11" fmla="*/ 907276 w 1726426"/>
              <a:gd name="connsiteY11" fmla="*/ 310543 h 2729937"/>
              <a:gd name="connsiteX12" fmla="*/ 883464 w 1726426"/>
              <a:gd name="connsiteY12" fmla="*/ 405793 h 2729937"/>
              <a:gd name="connsiteX13" fmla="*/ 852507 w 1726426"/>
              <a:gd name="connsiteY13" fmla="*/ 489137 h 2729937"/>
              <a:gd name="connsiteX14" fmla="*/ 766783 w 1726426"/>
              <a:gd name="connsiteY14" fmla="*/ 470086 h 2729937"/>
              <a:gd name="connsiteX15" fmla="*/ 714395 w 1726426"/>
              <a:gd name="connsiteY15" fmla="*/ 484375 h 2729937"/>
              <a:gd name="connsiteX16" fmla="*/ 678676 w 1726426"/>
              <a:gd name="connsiteY16" fmla="*/ 524857 h 2729937"/>
              <a:gd name="connsiteX17" fmla="*/ 631051 w 1726426"/>
              <a:gd name="connsiteY17" fmla="*/ 529619 h 2729937"/>
              <a:gd name="connsiteX18" fmla="*/ 628669 w 1726426"/>
              <a:gd name="connsiteY18" fmla="*/ 562956 h 2729937"/>
              <a:gd name="connsiteX19" fmla="*/ 592951 w 1726426"/>
              <a:gd name="connsiteY19" fmla="*/ 577244 h 2729937"/>
              <a:gd name="connsiteX20" fmla="*/ 578664 w 1726426"/>
              <a:gd name="connsiteY20" fmla="*/ 624868 h 2729937"/>
              <a:gd name="connsiteX21" fmla="*/ 561995 w 1726426"/>
              <a:gd name="connsiteY21" fmla="*/ 667731 h 2729937"/>
              <a:gd name="connsiteX22" fmla="*/ 511989 w 1726426"/>
              <a:gd name="connsiteY22" fmla="*/ 686781 h 2729937"/>
              <a:gd name="connsiteX23" fmla="*/ 533420 w 1726426"/>
              <a:gd name="connsiteY23" fmla="*/ 729643 h 2729937"/>
              <a:gd name="connsiteX24" fmla="*/ 569139 w 1726426"/>
              <a:gd name="connsiteY24" fmla="*/ 751075 h 2729937"/>
              <a:gd name="connsiteX25" fmla="*/ 592951 w 1726426"/>
              <a:gd name="connsiteY25" fmla="*/ 746313 h 2729937"/>
              <a:gd name="connsiteX26" fmla="*/ 614382 w 1726426"/>
              <a:gd name="connsiteY26" fmla="*/ 782031 h 2729937"/>
              <a:gd name="connsiteX27" fmla="*/ 602476 w 1726426"/>
              <a:gd name="connsiteY27" fmla="*/ 839181 h 2729937"/>
              <a:gd name="connsiteX28" fmla="*/ 633433 w 1726426"/>
              <a:gd name="connsiteY28" fmla="*/ 874900 h 2729937"/>
              <a:gd name="connsiteX29" fmla="*/ 585807 w 1726426"/>
              <a:gd name="connsiteY29" fmla="*/ 901094 h 2729937"/>
              <a:gd name="connsiteX30" fmla="*/ 564376 w 1726426"/>
              <a:gd name="connsiteY30" fmla="*/ 889186 h 2729937"/>
              <a:gd name="connsiteX31" fmla="*/ 564376 w 1726426"/>
              <a:gd name="connsiteY31" fmla="*/ 958243 h 2729937"/>
              <a:gd name="connsiteX32" fmla="*/ 507226 w 1726426"/>
              <a:gd name="connsiteY32" fmla="*/ 1005868 h 2729937"/>
              <a:gd name="connsiteX33" fmla="*/ 473889 w 1726426"/>
              <a:gd name="connsiteY33" fmla="*/ 986818 h 2729937"/>
              <a:gd name="connsiteX34" fmla="*/ 459601 w 1726426"/>
              <a:gd name="connsiteY34" fmla="*/ 1015393 h 2729937"/>
              <a:gd name="connsiteX35" fmla="*/ 485795 w 1726426"/>
              <a:gd name="connsiteY35" fmla="*/ 1053492 h 2729937"/>
              <a:gd name="connsiteX36" fmla="*/ 488176 w 1726426"/>
              <a:gd name="connsiteY36" fmla="*/ 1155887 h 2729937"/>
              <a:gd name="connsiteX37" fmla="*/ 450076 w 1726426"/>
              <a:gd name="connsiteY37" fmla="*/ 1215418 h 2729937"/>
              <a:gd name="connsiteX38" fmla="*/ 397688 w 1726426"/>
              <a:gd name="connsiteY38" fmla="*/ 1205893 h 2729937"/>
              <a:gd name="connsiteX39" fmla="*/ 383401 w 1726426"/>
              <a:gd name="connsiteY39" fmla="*/ 1258281 h 2729937"/>
              <a:gd name="connsiteX40" fmla="*/ 364352 w 1726426"/>
              <a:gd name="connsiteY40" fmla="*/ 1341624 h 2729937"/>
              <a:gd name="connsiteX41" fmla="*/ 288151 w 1726426"/>
              <a:gd name="connsiteY41" fmla="*/ 1401156 h 2729937"/>
              <a:gd name="connsiteX42" fmla="*/ 240526 w 1726426"/>
              <a:gd name="connsiteY42" fmla="*/ 1453543 h 2729937"/>
              <a:gd name="connsiteX43" fmla="*/ 207189 w 1726426"/>
              <a:gd name="connsiteY43" fmla="*/ 1496406 h 2729937"/>
              <a:gd name="connsiteX44" fmla="*/ 173851 w 1726426"/>
              <a:gd name="connsiteY44" fmla="*/ 1536886 h 2729937"/>
              <a:gd name="connsiteX45" fmla="*/ 109558 w 1726426"/>
              <a:gd name="connsiteY45" fmla="*/ 1591655 h 2729937"/>
              <a:gd name="connsiteX46" fmla="*/ 107176 w 1726426"/>
              <a:gd name="connsiteY46" fmla="*/ 1636899 h 2729937"/>
              <a:gd name="connsiteX47" fmla="*/ 69076 w 1726426"/>
              <a:gd name="connsiteY47" fmla="*/ 1677381 h 2729937"/>
              <a:gd name="connsiteX48" fmla="*/ 42883 w 1726426"/>
              <a:gd name="connsiteY48" fmla="*/ 1720243 h 2729937"/>
              <a:gd name="connsiteX49" fmla="*/ 33357 w 1726426"/>
              <a:gd name="connsiteY49" fmla="*/ 1763107 h 2729937"/>
              <a:gd name="connsiteX50" fmla="*/ 57170 w 1726426"/>
              <a:gd name="connsiteY50" fmla="*/ 1836925 h 2729937"/>
              <a:gd name="connsiteX51" fmla="*/ 35739 w 1726426"/>
              <a:gd name="connsiteY51" fmla="*/ 1894075 h 2729937"/>
              <a:gd name="connsiteX52" fmla="*/ 59551 w 1726426"/>
              <a:gd name="connsiteY52" fmla="*/ 1967893 h 2729937"/>
              <a:gd name="connsiteX53" fmla="*/ 20 w 1726426"/>
              <a:gd name="connsiteY53" fmla="*/ 1979799 h 2729937"/>
              <a:gd name="connsiteX54" fmla="*/ 52407 w 1726426"/>
              <a:gd name="connsiteY54" fmla="*/ 2248881 h 2729937"/>
              <a:gd name="connsiteX55" fmla="*/ 128607 w 1726426"/>
              <a:gd name="connsiteY55" fmla="*/ 2394137 h 2729937"/>
              <a:gd name="connsiteX56" fmla="*/ 202426 w 1726426"/>
              <a:gd name="connsiteY56" fmla="*/ 2501293 h 2729937"/>
              <a:gd name="connsiteX57" fmla="*/ 261958 w 1726426"/>
              <a:gd name="connsiteY57" fmla="*/ 2563206 h 2729937"/>
              <a:gd name="connsiteX58" fmla="*/ 369114 w 1726426"/>
              <a:gd name="connsiteY58" fmla="*/ 2627499 h 2729937"/>
              <a:gd name="connsiteX59" fmla="*/ 450076 w 1726426"/>
              <a:gd name="connsiteY59" fmla="*/ 2672743 h 2729937"/>
              <a:gd name="connsiteX60" fmla="*/ 640576 w 1726426"/>
              <a:gd name="connsiteY60" fmla="*/ 2729893 h 2729937"/>
              <a:gd name="connsiteX61" fmla="*/ 650101 w 1726426"/>
              <a:gd name="connsiteY61" fmla="*/ 2663218 h 2729937"/>
              <a:gd name="connsiteX62" fmla="*/ 664389 w 1726426"/>
              <a:gd name="connsiteY62" fmla="*/ 2653693 h 2729937"/>
              <a:gd name="connsiteX63" fmla="*/ 692964 w 1726426"/>
              <a:gd name="connsiteY63" fmla="*/ 2644168 h 2729937"/>
              <a:gd name="connsiteX64" fmla="*/ 707251 w 1726426"/>
              <a:gd name="connsiteY64" fmla="*/ 2634643 h 2729937"/>
              <a:gd name="connsiteX65" fmla="*/ 735826 w 1726426"/>
              <a:gd name="connsiteY65" fmla="*/ 2625118 h 2729937"/>
              <a:gd name="connsiteX66" fmla="*/ 769164 w 1726426"/>
              <a:gd name="connsiteY66" fmla="*/ 2610831 h 2729937"/>
              <a:gd name="connsiteX67" fmla="*/ 797739 w 1726426"/>
              <a:gd name="connsiteY67" fmla="*/ 2587018 h 2729937"/>
              <a:gd name="connsiteX68" fmla="*/ 831076 w 1726426"/>
              <a:gd name="connsiteY68" fmla="*/ 2553681 h 2729937"/>
              <a:gd name="connsiteX69" fmla="*/ 892989 w 1726426"/>
              <a:gd name="connsiteY69" fmla="*/ 2534631 h 2729937"/>
              <a:gd name="connsiteX70" fmla="*/ 921564 w 1726426"/>
              <a:gd name="connsiteY70" fmla="*/ 2520343 h 2729937"/>
              <a:gd name="connsiteX71" fmla="*/ 959664 w 1726426"/>
              <a:gd name="connsiteY71" fmla="*/ 2510818 h 2729937"/>
              <a:gd name="connsiteX72" fmla="*/ 973951 w 1726426"/>
              <a:gd name="connsiteY72" fmla="*/ 2506056 h 2729937"/>
              <a:gd name="connsiteX73" fmla="*/ 993001 w 1726426"/>
              <a:gd name="connsiteY73" fmla="*/ 2501293 h 2729937"/>
              <a:gd name="connsiteX74" fmla="*/ 1012051 w 1726426"/>
              <a:gd name="connsiteY74" fmla="*/ 2491768 h 2729937"/>
              <a:gd name="connsiteX75" fmla="*/ 1059676 w 1726426"/>
              <a:gd name="connsiteY75" fmla="*/ 2482243 h 2729937"/>
              <a:gd name="connsiteX76" fmla="*/ 1064439 w 1726426"/>
              <a:gd name="connsiteY76" fmla="*/ 2463193 h 2729937"/>
              <a:gd name="connsiteX77" fmla="*/ 1107301 w 1726426"/>
              <a:gd name="connsiteY77" fmla="*/ 2448906 h 2729937"/>
              <a:gd name="connsiteX78" fmla="*/ 1112064 w 1726426"/>
              <a:gd name="connsiteY78" fmla="*/ 2429856 h 2729937"/>
              <a:gd name="connsiteX79" fmla="*/ 1107301 w 1726426"/>
              <a:gd name="connsiteY79" fmla="*/ 2415568 h 2729937"/>
              <a:gd name="connsiteX80" fmla="*/ 1078726 w 1726426"/>
              <a:gd name="connsiteY80" fmla="*/ 2377468 h 2729937"/>
              <a:gd name="connsiteX81" fmla="*/ 1069201 w 1726426"/>
              <a:gd name="connsiteY81" fmla="*/ 2363181 h 2729937"/>
              <a:gd name="connsiteX82" fmla="*/ 1035864 w 1726426"/>
              <a:gd name="connsiteY82" fmla="*/ 2320318 h 2729937"/>
              <a:gd name="connsiteX83" fmla="*/ 1064439 w 1726426"/>
              <a:gd name="connsiteY83" fmla="*/ 2253643 h 2729937"/>
              <a:gd name="connsiteX84" fmla="*/ 1078726 w 1726426"/>
              <a:gd name="connsiteY84" fmla="*/ 2248881 h 2729937"/>
              <a:gd name="connsiteX85" fmla="*/ 1097776 w 1726426"/>
              <a:gd name="connsiteY85" fmla="*/ 2234593 h 2729937"/>
              <a:gd name="connsiteX86" fmla="*/ 1112064 w 1726426"/>
              <a:gd name="connsiteY86" fmla="*/ 2225068 h 2729937"/>
              <a:gd name="connsiteX87" fmla="*/ 1126351 w 1726426"/>
              <a:gd name="connsiteY87" fmla="*/ 2210781 h 2729937"/>
              <a:gd name="connsiteX88" fmla="*/ 1135876 w 1726426"/>
              <a:gd name="connsiteY88" fmla="*/ 2186968 h 2729937"/>
              <a:gd name="connsiteX89" fmla="*/ 1154926 w 1726426"/>
              <a:gd name="connsiteY89" fmla="*/ 2158393 h 2729937"/>
              <a:gd name="connsiteX90" fmla="*/ 1173976 w 1726426"/>
              <a:gd name="connsiteY90" fmla="*/ 2129818 h 2729937"/>
              <a:gd name="connsiteX91" fmla="*/ 1188264 w 1726426"/>
              <a:gd name="connsiteY91" fmla="*/ 2120293 h 2729937"/>
              <a:gd name="connsiteX92" fmla="*/ 1307326 w 1726426"/>
              <a:gd name="connsiteY92" fmla="*/ 2110768 h 2729937"/>
              <a:gd name="connsiteX93" fmla="*/ 1321614 w 1726426"/>
              <a:gd name="connsiteY93" fmla="*/ 2091718 h 2729937"/>
              <a:gd name="connsiteX94" fmla="*/ 1331139 w 1726426"/>
              <a:gd name="connsiteY94" fmla="*/ 2063143 h 2729937"/>
              <a:gd name="connsiteX95" fmla="*/ 1354951 w 1726426"/>
              <a:gd name="connsiteY95" fmla="*/ 2053618 h 2729937"/>
              <a:gd name="connsiteX96" fmla="*/ 1402576 w 1726426"/>
              <a:gd name="connsiteY96" fmla="*/ 2044093 h 2729937"/>
              <a:gd name="connsiteX97" fmla="*/ 1393051 w 1726426"/>
              <a:gd name="connsiteY97" fmla="*/ 2020281 h 2729937"/>
              <a:gd name="connsiteX98" fmla="*/ 1416864 w 1726426"/>
              <a:gd name="connsiteY98" fmla="*/ 2015518 h 2729937"/>
              <a:gd name="connsiteX99" fmla="*/ 1474014 w 1726426"/>
              <a:gd name="connsiteY99" fmla="*/ 2001231 h 2729937"/>
              <a:gd name="connsiteX100" fmla="*/ 1488301 w 1726426"/>
              <a:gd name="connsiteY100" fmla="*/ 1996468 h 2729937"/>
              <a:gd name="connsiteX101" fmla="*/ 1526401 w 1726426"/>
              <a:gd name="connsiteY101" fmla="*/ 1991706 h 2729937"/>
              <a:gd name="connsiteX102" fmla="*/ 1540689 w 1726426"/>
              <a:gd name="connsiteY102" fmla="*/ 1967893 h 2729937"/>
              <a:gd name="connsiteX103" fmla="*/ 1550214 w 1726426"/>
              <a:gd name="connsiteY103" fmla="*/ 1915506 h 2729937"/>
              <a:gd name="connsiteX104" fmla="*/ 1593076 w 1726426"/>
              <a:gd name="connsiteY104" fmla="*/ 1905981 h 2729937"/>
              <a:gd name="connsiteX105" fmla="*/ 1602601 w 1726426"/>
              <a:gd name="connsiteY105" fmla="*/ 1891693 h 2729937"/>
              <a:gd name="connsiteX106" fmla="*/ 1607364 w 1726426"/>
              <a:gd name="connsiteY106" fmla="*/ 1877406 h 2729937"/>
              <a:gd name="connsiteX107" fmla="*/ 1626414 w 1726426"/>
              <a:gd name="connsiteY107" fmla="*/ 1863118 h 2729937"/>
              <a:gd name="connsiteX108" fmla="*/ 1654989 w 1726426"/>
              <a:gd name="connsiteY108" fmla="*/ 1834543 h 2729937"/>
              <a:gd name="connsiteX109" fmla="*/ 1645464 w 1726426"/>
              <a:gd name="connsiteY109" fmla="*/ 1791681 h 2729937"/>
              <a:gd name="connsiteX110" fmla="*/ 1621651 w 1726426"/>
              <a:gd name="connsiteY110" fmla="*/ 1763106 h 2729937"/>
              <a:gd name="connsiteX111" fmla="*/ 1578789 w 1726426"/>
              <a:gd name="connsiteY111" fmla="*/ 1715481 h 2729937"/>
              <a:gd name="connsiteX112" fmla="*/ 1559739 w 1726426"/>
              <a:gd name="connsiteY112" fmla="*/ 1710718 h 2729937"/>
              <a:gd name="connsiteX113" fmla="*/ 1545451 w 1726426"/>
              <a:gd name="connsiteY113" fmla="*/ 1677381 h 2729937"/>
              <a:gd name="connsiteX114" fmla="*/ 1583551 w 1726426"/>
              <a:gd name="connsiteY114" fmla="*/ 1653568 h 2729937"/>
              <a:gd name="connsiteX115" fmla="*/ 1616889 w 1726426"/>
              <a:gd name="connsiteY115" fmla="*/ 1639281 h 2729937"/>
              <a:gd name="connsiteX116" fmla="*/ 1650226 w 1726426"/>
              <a:gd name="connsiteY116" fmla="*/ 1629756 h 2729937"/>
              <a:gd name="connsiteX117" fmla="*/ 1678801 w 1726426"/>
              <a:gd name="connsiteY117" fmla="*/ 1620231 h 2729937"/>
              <a:gd name="connsiteX118" fmla="*/ 1693089 w 1726426"/>
              <a:gd name="connsiteY118" fmla="*/ 1601181 h 2729937"/>
              <a:gd name="connsiteX119" fmla="*/ 1702614 w 1726426"/>
              <a:gd name="connsiteY119" fmla="*/ 1586893 h 2729937"/>
              <a:gd name="connsiteX120" fmla="*/ 1697851 w 1726426"/>
              <a:gd name="connsiteY120" fmla="*/ 1544031 h 2729937"/>
              <a:gd name="connsiteX121" fmla="*/ 1683564 w 1726426"/>
              <a:gd name="connsiteY121" fmla="*/ 1524981 h 2729937"/>
              <a:gd name="connsiteX122" fmla="*/ 1678801 w 1726426"/>
              <a:gd name="connsiteY122" fmla="*/ 1505931 h 2729937"/>
              <a:gd name="connsiteX123" fmla="*/ 1669276 w 1726426"/>
              <a:gd name="connsiteY123" fmla="*/ 1477356 h 2729937"/>
              <a:gd name="connsiteX124" fmla="*/ 1674039 w 1726426"/>
              <a:gd name="connsiteY124" fmla="*/ 1410681 h 2729937"/>
              <a:gd name="connsiteX125" fmla="*/ 1678801 w 1726426"/>
              <a:gd name="connsiteY125" fmla="*/ 1372581 h 2729937"/>
              <a:gd name="connsiteX126" fmla="*/ 1697851 w 1726426"/>
              <a:gd name="connsiteY126" fmla="*/ 1353531 h 2729937"/>
              <a:gd name="connsiteX127" fmla="*/ 1707376 w 1726426"/>
              <a:gd name="connsiteY127" fmla="*/ 1329718 h 2729937"/>
              <a:gd name="connsiteX128" fmla="*/ 1712139 w 1726426"/>
              <a:gd name="connsiteY128" fmla="*/ 1315431 h 2729937"/>
              <a:gd name="connsiteX129" fmla="*/ 1726426 w 1726426"/>
              <a:gd name="connsiteY129" fmla="*/ 1286856 h 2729937"/>
              <a:gd name="connsiteX130" fmla="*/ 1716901 w 1726426"/>
              <a:gd name="connsiteY130" fmla="*/ 1196368 h 2729937"/>
              <a:gd name="connsiteX131" fmla="*/ 1678801 w 1726426"/>
              <a:gd name="connsiteY131" fmla="*/ 1158268 h 2729937"/>
              <a:gd name="connsiteX132" fmla="*/ 1664514 w 1726426"/>
              <a:gd name="connsiteY132" fmla="*/ 1143981 h 2729937"/>
              <a:gd name="connsiteX133" fmla="*/ 1650226 w 1726426"/>
              <a:gd name="connsiteY133" fmla="*/ 1129693 h 2729937"/>
              <a:gd name="connsiteX134" fmla="*/ 1631176 w 1726426"/>
              <a:gd name="connsiteY134" fmla="*/ 1120168 h 2729937"/>
              <a:gd name="connsiteX135" fmla="*/ 1612126 w 1726426"/>
              <a:gd name="connsiteY135" fmla="*/ 1101118 h 2729937"/>
              <a:gd name="connsiteX136" fmla="*/ 1597839 w 1726426"/>
              <a:gd name="connsiteY136" fmla="*/ 1096356 h 2729937"/>
              <a:gd name="connsiteX137" fmla="*/ 1578789 w 1726426"/>
              <a:gd name="connsiteY137" fmla="*/ 1086831 h 2729937"/>
              <a:gd name="connsiteX138" fmla="*/ 1545451 w 1726426"/>
              <a:gd name="connsiteY138" fmla="*/ 1077306 h 2729937"/>
              <a:gd name="connsiteX139" fmla="*/ 1526401 w 1726426"/>
              <a:gd name="connsiteY139" fmla="*/ 1067781 h 2729937"/>
              <a:gd name="connsiteX140" fmla="*/ 1497826 w 1726426"/>
              <a:gd name="connsiteY140" fmla="*/ 1063018 h 2729937"/>
              <a:gd name="connsiteX141" fmla="*/ 1478776 w 1726426"/>
              <a:gd name="connsiteY141" fmla="*/ 1029681 h 2729937"/>
              <a:gd name="connsiteX142" fmla="*/ 1464489 w 1726426"/>
              <a:gd name="connsiteY142" fmla="*/ 986818 h 2729937"/>
              <a:gd name="connsiteX143" fmla="*/ 1454964 w 1726426"/>
              <a:gd name="connsiteY143" fmla="*/ 967768 h 2729937"/>
              <a:gd name="connsiteX144" fmla="*/ 1450201 w 1726426"/>
              <a:gd name="connsiteY144" fmla="*/ 953481 h 2729937"/>
              <a:gd name="connsiteX145" fmla="*/ 1440676 w 1726426"/>
              <a:gd name="connsiteY145" fmla="*/ 929668 h 2729937"/>
              <a:gd name="connsiteX146" fmla="*/ 1450201 w 1726426"/>
              <a:gd name="connsiteY146" fmla="*/ 867756 h 2729937"/>
              <a:gd name="connsiteX147" fmla="*/ 1459726 w 1726426"/>
              <a:gd name="connsiteY147" fmla="*/ 853468 h 2729937"/>
              <a:gd name="connsiteX148" fmla="*/ 1464489 w 1726426"/>
              <a:gd name="connsiteY148" fmla="*/ 839181 h 2729937"/>
              <a:gd name="connsiteX149" fmla="*/ 1497826 w 1726426"/>
              <a:gd name="connsiteY149" fmla="*/ 786793 h 2729937"/>
              <a:gd name="connsiteX150" fmla="*/ 1516876 w 1726426"/>
              <a:gd name="connsiteY150" fmla="*/ 739168 h 2729937"/>
              <a:gd name="connsiteX151" fmla="*/ 1526401 w 1726426"/>
              <a:gd name="connsiteY151" fmla="*/ 715356 h 2729937"/>
              <a:gd name="connsiteX152" fmla="*/ 1540689 w 1726426"/>
              <a:gd name="connsiteY152" fmla="*/ 701068 h 2729937"/>
              <a:gd name="connsiteX153" fmla="*/ 1559739 w 1726426"/>
              <a:gd name="connsiteY153" fmla="*/ 686781 h 2729937"/>
              <a:gd name="connsiteX154" fmla="*/ 1588314 w 1726426"/>
              <a:gd name="connsiteY154" fmla="*/ 643918 h 2729937"/>
              <a:gd name="connsiteX155" fmla="*/ 1597839 w 1726426"/>
              <a:gd name="connsiteY155" fmla="*/ 615343 h 2729937"/>
              <a:gd name="connsiteX156" fmla="*/ 1616889 w 1726426"/>
              <a:gd name="connsiteY156" fmla="*/ 586768 h 2729937"/>
              <a:gd name="connsiteX157" fmla="*/ 1612126 w 1726426"/>
              <a:gd name="connsiteY157" fmla="*/ 491518 h 2729937"/>
              <a:gd name="connsiteX158" fmla="*/ 1583551 w 1726426"/>
              <a:gd name="connsiteY158" fmla="*/ 467706 h 2729937"/>
              <a:gd name="connsiteX159" fmla="*/ 1569264 w 1726426"/>
              <a:gd name="connsiteY159" fmla="*/ 462943 h 2729937"/>
              <a:gd name="connsiteX160" fmla="*/ 1535926 w 1726426"/>
              <a:gd name="connsiteY160" fmla="*/ 448656 h 2729937"/>
              <a:gd name="connsiteX161" fmla="*/ 1531164 w 1726426"/>
              <a:gd name="connsiteY161" fmla="*/ 429606 h 2729937"/>
              <a:gd name="connsiteX162" fmla="*/ 1526401 w 1726426"/>
              <a:gd name="connsiteY162" fmla="*/ 343881 h 2729937"/>
              <a:gd name="connsiteX163" fmla="*/ 1512114 w 1726426"/>
              <a:gd name="connsiteY163" fmla="*/ 324831 h 2729937"/>
              <a:gd name="connsiteX164" fmla="*/ 1502589 w 1726426"/>
              <a:gd name="connsiteY164" fmla="*/ 310543 h 2729937"/>
              <a:gd name="connsiteX165" fmla="*/ 1483539 w 1726426"/>
              <a:gd name="connsiteY165" fmla="*/ 305781 h 2729937"/>
              <a:gd name="connsiteX166" fmla="*/ 1454964 w 1726426"/>
              <a:gd name="connsiteY166" fmla="*/ 296256 h 2729937"/>
              <a:gd name="connsiteX167" fmla="*/ 1478776 w 1726426"/>
              <a:gd name="connsiteY167" fmla="*/ 272443 h 2729937"/>
              <a:gd name="connsiteX168" fmla="*/ 1497826 w 1726426"/>
              <a:gd name="connsiteY168" fmla="*/ 234343 h 2729937"/>
              <a:gd name="connsiteX169" fmla="*/ 1512114 w 1726426"/>
              <a:gd name="connsiteY169" fmla="*/ 162906 h 2729937"/>
              <a:gd name="connsiteX170" fmla="*/ 1516876 w 1726426"/>
              <a:gd name="connsiteY170" fmla="*/ 139093 h 2729937"/>
              <a:gd name="connsiteX171" fmla="*/ 1521639 w 1726426"/>
              <a:gd name="connsiteY171" fmla="*/ 124806 h 2729937"/>
              <a:gd name="connsiteX172" fmla="*/ 1526401 w 1726426"/>
              <a:gd name="connsiteY172" fmla="*/ 105756 h 2729937"/>
              <a:gd name="connsiteX173" fmla="*/ 1545451 w 1726426"/>
              <a:gd name="connsiteY173" fmla="*/ 77181 h 2729937"/>
              <a:gd name="connsiteX174" fmla="*/ 1554976 w 1726426"/>
              <a:gd name="connsiteY174" fmla="*/ 62893 h 2729937"/>
              <a:gd name="connsiteX175" fmla="*/ 1535926 w 1726426"/>
              <a:gd name="connsiteY175" fmla="*/ 20031 h 2729937"/>
              <a:gd name="connsiteX0" fmla="*/ 1535926 w 1726426"/>
              <a:gd name="connsiteY0" fmla="*/ 20031 h 2729951"/>
              <a:gd name="connsiteX1" fmla="*/ 1483539 w 1726426"/>
              <a:gd name="connsiteY1" fmla="*/ 8125 h 2729951"/>
              <a:gd name="connsiteX2" fmla="*/ 1443057 w 1726426"/>
              <a:gd name="connsiteY2" fmla="*/ 3361 h 2729951"/>
              <a:gd name="connsiteX3" fmla="*/ 1335901 w 1726426"/>
              <a:gd name="connsiteY3" fmla="*/ 67656 h 2729951"/>
              <a:gd name="connsiteX4" fmla="*/ 1285895 w 1726426"/>
              <a:gd name="connsiteY4" fmla="*/ 122425 h 2729951"/>
              <a:gd name="connsiteX5" fmla="*/ 1219220 w 1726426"/>
              <a:gd name="connsiteY5" fmla="*/ 124805 h 2729951"/>
              <a:gd name="connsiteX6" fmla="*/ 1200170 w 1726426"/>
              <a:gd name="connsiteY6" fmla="*/ 146238 h 2729951"/>
              <a:gd name="connsiteX7" fmla="*/ 1135876 w 1726426"/>
              <a:gd name="connsiteY7" fmla="*/ 165288 h 2729951"/>
              <a:gd name="connsiteX8" fmla="*/ 1083489 w 1726426"/>
              <a:gd name="connsiteY8" fmla="*/ 243868 h 2729951"/>
              <a:gd name="connsiteX9" fmla="*/ 1057295 w 1726426"/>
              <a:gd name="connsiteY9" fmla="*/ 296256 h 2729951"/>
              <a:gd name="connsiteX10" fmla="*/ 964426 w 1726426"/>
              <a:gd name="connsiteY10" fmla="*/ 267681 h 2729951"/>
              <a:gd name="connsiteX11" fmla="*/ 907276 w 1726426"/>
              <a:gd name="connsiteY11" fmla="*/ 310543 h 2729951"/>
              <a:gd name="connsiteX12" fmla="*/ 883464 w 1726426"/>
              <a:gd name="connsiteY12" fmla="*/ 405793 h 2729951"/>
              <a:gd name="connsiteX13" fmla="*/ 852507 w 1726426"/>
              <a:gd name="connsiteY13" fmla="*/ 489137 h 2729951"/>
              <a:gd name="connsiteX14" fmla="*/ 766783 w 1726426"/>
              <a:gd name="connsiteY14" fmla="*/ 470086 h 2729951"/>
              <a:gd name="connsiteX15" fmla="*/ 714395 w 1726426"/>
              <a:gd name="connsiteY15" fmla="*/ 484375 h 2729951"/>
              <a:gd name="connsiteX16" fmla="*/ 678676 w 1726426"/>
              <a:gd name="connsiteY16" fmla="*/ 524857 h 2729951"/>
              <a:gd name="connsiteX17" fmla="*/ 631051 w 1726426"/>
              <a:gd name="connsiteY17" fmla="*/ 529619 h 2729951"/>
              <a:gd name="connsiteX18" fmla="*/ 628669 w 1726426"/>
              <a:gd name="connsiteY18" fmla="*/ 562956 h 2729951"/>
              <a:gd name="connsiteX19" fmla="*/ 592951 w 1726426"/>
              <a:gd name="connsiteY19" fmla="*/ 577244 h 2729951"/>
              <a:gd name="connsiteX20" fmla="*/ 578664 w 1726426"/>
              <a:gd name="connsiteY20" fmla="*/ 624868 h 2729951"/>
              <a:gd name="connsiteX21" fmla="*/ 561995 w 1726426"/>
              <a:gd name="connsiteY21" fmla="*/ 667731 h 2729951"/>
              <a:gd name="connsiteX22" fmla="*/ 511989 w 1726426"/>
              <a:gd name="connsiteY22" fmla="*/ 686781 h 2729951"/>
              <a:gd name="connsiteX23" fmla="*/ 533420 w 1726426"/>
              <a:gd name="connsiteY23" fmla="*/ 729643 h 2729951"/>
              <a:gd name="connsiteX24" fmla="*/ 569139 w 1726426"/>
              <a:gd name="connsiteY24" fmla="*/ 751075 h 2729951"/>
              <a:gd name="connsiteX25" fmla="*/ 592951 w 1726426"/>
              <a:gd name="connsiteY25" fmla="*/ 746313 h 2729951"/>
              <a:gd name="connsiteX26" fmla="*/ 614382 w 1726426"/>
              <a:gd name="connsiteY26" fmla="*/ 782031 h 2729951"/>
              <a:gd name="connsiteX27" fmla="*/ 602476 w 1726426"/>
              <a:gd name="connsiteY27" fmla="*/ 839181 h 2729951"/>
              <a:gd name="connsiteX28" fmla="*/ 633433 w 1726426"/>
              <a:gd name="connsiteY28" fmla="*/ 874900 h 2729951"/>
              <a:gd name="connsiteX29" fmla="*/ 585807 w 1726426"/>
              <a:gd name="connsiteY29" fmla="*/ 901094 h 2729951"/>
              <a:gd name="connsiteX30" fmla="*/ 564376 w 1726426"/>
              <a:gd name="connsiteY30" fmla="*/ 889186 h 2729951"/>
              <a:gd name="connsiteX31" fmla="*/ 564376 w 1726426"/>
              <a:gd name="connsiteY31" fmla="*/ 958243 h 2729951"/>
              <a:gd name="connsiteX32" fmla="*/ 507226 w 1726426"/>
              <a:gd name="connsiteY32" fmla="*/ 1005868 h 2729951"/>
              <a:gd name="connsiteX33" fmla="*/ 473889 w 1726426"/>
              <a:gd name="connsiteY33" fmla="*/ 986818 h 2729951"/>
              <a:gd name="connsiteX34" fmla="*/ 459601 w 1726426"/>
              <a:gd name="connsiteY34" fmla="*/ 1015393 h 2729951"/>
              <a:gd name="connsiteX35" fmla="*/ 485795 w 1726426"/>
              <a:gd name="connsiteY35" fmla="*/ 1053492 h 2729951"/>
              <a:gd name="connsiteX36" fmla="*/ 488176 w 1726426"/>
              <a:gd name="connsiteY36" fmla="*/ 1155887 h 2729951"/>
              <a:gd name="connsiteX37" fmla="*/ 450076 w 1726426"/>
              <a:gd name="connsiteY37" fmla="*/ 1215418 h 2729951"/>
              <a:gd name="connsiteX38" fmla="*/ 397688 w 1726426"/>
              <a:gd name="connsiteY38" fmla="*/ 1205893 h 2729951"/>
              <a:gd name="connsiteX39" fmla="*/ 383401 w 1726426"/>
              <a:gd name="connsiteY39" fmla="*/ 1258281 h 2729951"/>
              <a:gd name="connsiteX40" fmla="*/ 364352 w 1726426"/>
              <a:gd name="connsiteY40" fmla="*/ 1341624 h 2729951"/>
              <a:gd name="connsiteX41" fmla="*/ 288151 w 1726426"/>
              <a:gd name="connsiteY41" fmla="*/ 1401156 h 2729951"/>
              <a:gd name="connsiteX42" fmla="*/ 240526 w 1726426"/>
              <a:gd name="connsiteY42" fmla="*/ 1453543 h 2729951"/>
              <a:gd name="connsiteX43" fmla="*/ 207189 w 1726426"/>
              <a:gd name="connsiteY43" fmla="*/ 1496406 h 2729951"/>
              <a:gd name="connsiteX44" fmla="*/ 173851 w 1726426"/>
              <a:gd name="connsiteY44" fmla="*/ 1536886 h 2729951"/>
              <a:gd name="connsiteX45" fmla="*/ 109558 w 1726426"/>
              <a:gd name="connsiteY45" fmla="*/ 1591655 h 2729951"/>
              <a:gd name="connsiteX46" fmla="*/ 107176 w 1726426"/>
              <a:gd name="connsiteY46" fmla="*/ 1636899 h 2729951"/>
              <a:gd name="connsiteX47" fmla="*/ 69076 w 1726426"/>
              <a:gd name="connsiteY47" fmla="*/ 1677381 h 2729951"/>
              <a:gd name="connsiteX48" fmla="*/ 42883 w 1726426"/>
              <a:gd name="connsiteY48" fmla="*/ 1720243 h 2729951"/>
              <a:gd name="connsiteX49" fmla="*/ 33357 w 1726426"/>
              <a:gd name="connsiteY49" fmla="*/ 1763107 h 2729951"/>
              <a:gd name="connsiteX50" fmla="*/ 57170 w 1726426"/>
              <a:gd name="connsiteY50" fmla="*/ 1836925 h 2729951"/>
              <a:gd name="connsiteX51" fmla="*/ 35739 w 1726426"/>
              <a:gd name="connsiteY51" fmla="*/ 1894075 h 2729951"/>
              <a:gd name="connsiteX52" fmla="*/ 59551 w 1726426"/>
              <a:gd name="connsiteY52" fmla="*/ 1967893 h 2729951"/>
              <a:gd name="connsiteX53" fmla="*/ 20 w 1726426"/>
              <a:gd name="connsiteY53" fmla="*/ 1979799 h 2729951"/>
              <a:gd name="connsiteX54" fmla="*/ 52407 w 1726426"/>
              <a:gd name="connsiteY54" fmla="*/ 2248881 h 2729951"/>
              <a:gd name="connsiteX55" fmla="*/ 128607 w 1726426"/>
              <a:gd name="connsiteY55" fmla="*/ 2394137 h 2729951"/>
              <a:gd name="connsiteX56" fmla="*/ 202426 w 1726426"/>
              <a:gd name="connsiteY56" fmla="*/ 2501293 h 2729951"/>
              <a:gd name="connsiteX57" fmla="*/ 261958 w 1726426"/>
              <a:gd name="connsiteY57" fmla="*/ 2563206 h 2729951"/>
              <a:gd name="connsiteX58" fmla="*/ 450076 w 1726426"/>
              <a:gd name="connsiteY58" fmla="*/ 2672743 h 2729951"/>
              <a:gd name="connsiteX59" fmla="*/ 640576 w 1726426"/>
              <a:gd name="connsiteY59" fmla="*/ 2729893 h 2729951"/>
              <a:gd name="connsiteX60" fmla="*/ 650101 w 1726426"/>
              <a:gd name="connsiteY60" fmla="*/ 2663218 h 2729951"/>
              <a:gd name="connsiteX61" fmla="*/ 664389 w 1726426"/>
              <a:gd name="connsiteY61" fmla="*/ 2653693 h 2729951"/>
              <a:gd name="connsiteX62" fmla="*/ 692964 w 1726426"/>
              <a:gd name="connsiteY62" fmla="*/ 2644168 h 2729951"/>
              <a:gd name="connsiteX63" fmla="*/ 707251 w 1726426"/>
              <a:gd name="connsiteY63" fmla="*/ 2634643 h 2729951"/>
              <a:gd name="connsiteX64" fmla="*/ 735826 w 1726426"/>
              <a:gd name="connsiteY64" fmla="*/ 2625118 h 2729951"/>
              <a:gd name="connsiteX65" fmla="*/ 769164 w 1726426"/>
              <a:gd name="connsiteY65" fmla="*/ 2610831 h 2729951"/>
              <a:gd name="connsiteX66" fmla="*/ 797739 w 1726426"/>
              <a:gd name="connsiteY66" fmla="*/ 2587018 h 2729951"/>
              <a:gd name="connsiteX67" fmla="*/ 831076 w 1726426"/>
              <a:gd name="connsiteY67" fmla="*/ 2553681 h 2729951"/>
              <a:gd name="connsiteX68" fmla="*/ 892989 w 1726426"/>
              <a:gd name="connsiteY68" fmla="*/ 2534631 h 2729951"/>
              <a:gd name="connsiteX69" fmla="*/ 921564 w 1726426"/>
              <a:gd name="connsiteY69" fmla="*/ 2520343 h 2729951"/>
              <a:gd name="connsiteX70" fmla="*/ 959664 w 1726426"/>
              <a:gd name="connsiteY70" fmla="*/ 2510818 h 2729951"/>
              <a:gd name="connsiteX71" fmla="*/ 973951 w 1726426"/>
              <a:gd name="connsiteY71" fmla="*/ 2506056 h 2729951"/>
              <a:gd name="connsiteX72" fmla="*/ 993001 w 1726426"/>
              <a:gd name="connsiteY72" fmla="*/ 2501293 h 2729951"/>
              <a:gd name="connsiteX73" fmla="*/ 1012051 w 1726426"/>
              <a:gd name="connsiteY73" fmla="*/ 2491768 h 2729951"/>
              <a:gd name="connsiteX74" fmla="*/ 1059676 w 1726426"/>
              <a:gd name="connsiteY74" fmla="*/ 2482243 h 2729951"/>
              <a:gd name="connsiteX75" fmla="*/ 1064439 w 1726426"/>
              <a:gd name="connsiteY75" fmla="*/ 2463193 h 2729951"/>
              <a:gd name="connsiteX76" fmla="*/ 1107301 w 1726426"/>
              <a:gd name="connsiteY76" fmla="*/ 2448906 h 2729951"/>
              <a:gd name="connsiteX77" fmla="*/ 1112064 w 1726426"/>
              <a:gd name="connsiteY77" fmla="*/ 2429856 h 2729951"/>
              <a:gd name="connsiteX78" fmla="*/ 1107301 w 1726426"/>
              <a:gd name="connsiteY78" fmla="*/ 2415568 h 2729951"/>
              <a:gd name="connsiteX79" fmla="*/ 1078726 w 1726426"/>
              <a:gd name="connsiteY79" fmla="*/ 2377468 h 2729951"/>
              <a:gd name="connsiteX80" fmla="*/ 1069201 w 1726426"/>
              <a:gd name="connsiteY80" fmla="*/ 2363181 h 2729951"/>
              <a:gd name="connsiteX81" fmla="*/ 1035864 w 1726426"/>
              <a:gd name="connsiteY81" fmla="*/ 2320318 h 2729951"/>
              <a:gd name="connsiteX82" fmla="*/ 1064439 w 1726426"/>
              <a:gd name="connsiteY82" fmla="*/ 2253643 h 2729951"/>
              <a:gd name="connsiteX83" fmla="*/ 1078726 w 1726426"/>
              <a:gd name="connsiteY83" fmla="*/ 2248881 h 2729951"/>
              <a:gd name="connsiteX84" fmla="*/ 1097776 w 1726426"/>
              <a:gd name="connsiteY84" fmla="*/ 2234593 h 2729951"/>
              <a:gd name="connsiteX85" fmla="*/ 1112064 w 1726426"/>
              <a:gd name="connsiteY85" fmla="*/ 2225068 h 2729951"/>
              <a:gd name="connsiteX86" fmla="*/ 1126351 w 1726426"/>
              <a:gd name="connsiteY86" fmla="*/ 2210781 h 2729951"/>
              <a:gd name="connsiteX87" fmla="*/ 1135876 w 1726426"/>
              <a:gd name="connsiteY87" fmla="*/ 2186968 h 2729951"/>
              <a:gd name="connsiteX88" fmla="*/ 1154926 w 1726426"/>
              <a:gd name="connsiteY88" fmla="*/ 2158393 h 2729951"/>
              <a:gd name="connsiteX89" fmla="*/ 1173976 w 1726426"/>
              <a:gd name="connsiteY89" fmla="*/ 2129818 h 2729951"/>
              <a:gd name="connsiteX90" fmla="*/ 1188264 w 1726426"/>
              <a:gd name="connsiteY90" fmla="*/ 2120293 h 2729951"/>
              <a:gd name="connsiteX91" fmla="*/ 1307326 w 1726426"/>
              <a:gd name="connsiteY91" fmla="*/ 2110768 h 2729951"/>
              <a:gd name="connsiteX92" fmla="*/ 1321614 w 1726426"/>
              <a:gd name="connsiteY92" fmla="*/ 2091718 h 2729951"/>
              <a:gd name="connsiteX93" fmla="*/ 1331139 w 1726426"/>
              <a:gd name="connsiteY93" fmla="*/ 2063143 h 2729951"/>
              <a:gd name="connsiteX94" fmla="*/ 1354951 w 1726426"/>
              <a:gd name="connsiteY94" fmla="*/ 2053618 h 2729951"/>
              <a:gd name="connsiteX95" fmla="*/ 1402576 w 1726426"/>
              <a:gd name="connsiteY95" fmla="*/ 2044093 h 2729951"/>
              <a:gd name="connsiteX96" fmla="*/ 1393051 w 1726426"/>
              <a:gd name="connsiteY96" fmla="*/ 2020281 h 2729951"/>
              <a:gd name="connsiteX97" fmla="*/ 1416864 w 1726426"/>
              <a:gd name="connsiteY97" fmla="*/ 2015518 h 2729951"/>
              <a:gd name="connsiteX98" fmla="*/ 1474014 w 1726426"/>
              <a:gd name="connsiteY98" fmla="*/ 2001231 h 2729951"/>
              <a:gd name="connsiteX99" fmla="*/ 1488301 w 1726426"/>
              <a:gd name="connsiteY99" fmla="*/ 1996468 h 2729951"/>
              <a:gd name="connsiteX100" fmla="*/ 1526401 w 1726426"/>
              <a:gd name="connsiteY100" fmla="*/ 1991706 h 2729951"/>
              <a:gd name="connsiteX101" fmla="*/ 1540689 w 1726426"/>
              <a:gd name="connsiteY101" fmla="*/ 1967893 h 2729951"/>
              <a:gd name="connsiteX102" fmla="*/ 1550214 w 1726426"/>
              <a:gd name="connsiteY102" fmla="*/ 1915506 h 2729951"/>
              <a:gd name="connsiteX103" fmla="*/ 1593076 w 1726426"/>
              <a:gd name="connsiteY103" fmla="*/ 1905981 h 2729951"/>
              <a:gd name="connsiteX104" fmla="*/ 1602601 w 1726426"/>
              <a:gd name="connsiteY104" fmla="*/ 1891693 h 2729951"/>
              <a:gd name="connsiteX105" fmla="*/ 1607364 w 1726426"/>
              <a:gd name="connsiteY105" fmla="*/ 1877406 h 2729951"/>
              <a:gd name="connsiteX106" fmla="*/ 1626414 w 1726426"/>
              <a:gd name="connsiteY106" fmla="*/ 1863118 h 2729951"/>
              <a:gd name="connsiteX107" fmla="*/ 1654989 w 1726426"/>
              <a:gd name="connsiteY107" fmla="*/ 1834543 h 2729951"/>
              <a:gd name="connsiteX108" fmla="*/ 1645464 w 1726426"/>
              <a:gd name="connsiteY108" fmla="*/ 1791681 h 2729951"/>
              <a:gd name="connsiteX109" fmla="*/ 1621651 w 1726426"/>
              <a:gd name="connsiteY109" fmla="*/ 1763106 h 2729951"/>
              <a:gd name="connsiteX110" fmla="*/ 1578789 w 1726426"/>
              <a:gd name="connsiteY110" fmla="*/ 1715481 h 2729951"/>
              <a:gd name="connsiteX111" fmla="*/ 1559739 w 1726426"/>
              <a:gd name="connsiteY111" fmla="*/ 1710718 h 2729951"/>
              <a:gd name="connsiteX112" fmla="*/ 1545451 w 1726426"/>
              <a:gd name="connsiteY112" fmla="*/ 1677381 h 2729951"/>
              <a:gd name="connsiteX113" fmla="*/ 1583551 w 1726426"/>
              <a:gd name="connsiteY113" fmla="*/ 1653568 h 2729951"/>
              <a:gd name="connsiteX114" fmla="*/ 1616889 w 1726426"/>
              <a:gd name="connsiteY114" fmla="*/ 1639281 h 2729951"/>
              <a:gd name="connsiteX115" fmla="*/ 1650226 w 1726426"/>
              <a:gd name="connsiteY115" fmla="*/ 1629756 h 2729951"/>
              <a:gd name="connsiteX116" fmla="*/ 1678801 w 1726426"/>
              <a:gd name="connsiteY116" fmla="*/ 1620231 h 2729951"/>
              <a:gd name="connsiteX117" fmla="*/ 1693089 w 1726426"/>
              <a:gd name="connsiteY117" fmla="*/ 1601181 h 2729951"/>
              <a:gd name="connsiteX118" fmla="*/ 1702614 w 1726426"/>
              <a:gd name="connsiteY118" fmla="*/ 1586893 h 2729951"/>
              <a:gd name="connsiteX119" fmla="*/ 1697851 w 1726426"/>
              <a:gd name="connsiteY119" fmla="*/ 1544031 h 2729951"/>
              <a:gd name="connsiteX120" fmla="*/ 1683564 w 1726426"/>
              <a:gd name="connsiteY120" fmla="*/ 1524981 h 2729951"/>
              <a:gd name="connsiteX121" fmla="*/ 1678801 w 1726426"/>
              <a:gd name="connsiteY121" fmla="*/ 1505931 h 2729951"/>
              <a:gd name="connsiteX122" fmla="*/ 1669276 w 1726426"/>
              <a:gd name="connsiteY122" fmla="*/ 1477356 h 2729951"/>
              <a:gd name="connsiteX123" fmla="*/ 1674039 w 1726426"/>
              <a:gd name="connsiteY123" fmla="*/ 1410681 h 2729951"/>
              <a:gd name="connsiteX124" fmla="*/ 1678801 w 1726426"/>
              <a:gd name="connsiteY124" fmla="*/ 1372581 h 2729951"/>
              <a:gd name="connsiteX125" fmla="*/ 1697851 w 1726426"/>
              <a:gd name="connsiteY125" fmla="*/ 1353531 h 2729951"/>
              <a:gd name="connsiteX126" fmla="*/ 1707376 w 1726426"/>
              <a:gd name="connsiteY126" fmla="*/ 1329718 h 2729951"/>
              <a:gd name="connsiteX127" fmla="*/ 1712139 w 1726426"/>
              <a:gd name="connsiteY127" fmla="*/ 1315431 h 2729951"/>
              <a:gd name="connsiteX128" fmla="*/ 1726426 w 1726426"/>
              <a:gd name="connsiteY128" fmla="*/ 1286856 h 2729951"/>
              <a:gd name="connsiteX129" fmla="*/ 1716901 w 1726426"/>
              <a:gd name="connsiteY129" fmla="*/ 1196368 h 2729951"/>
              <a:gd name="connsiteX130" fmla="*/ 1678801 w 1726426"/>
              <a:gd name="connsiteY130" fmla="*/ 1158268 h 2729951"/>
              <a:gd name="connsiteX131" fmla="*/ 1664514 w 1726426"/>
              <a:gd name="connsiteY131" fmla="*/ 1143981 h 2729951"/>
              <a:gd name="connsiteX132" fmla="*/ 1650226 w 1726426"/>
              <a:gd name="connsiteY132" fmla="*/ 1129693 h 2729951"/>
              <a:gd name="connsiteX133" fmla="*/ 1631176 w 1726426"/>
              <a:gd name="connsiteY133" fmla="*/ 1120168 h 2729951"/>
              <a:gd name="connsiteX134" fmla="*/ 1612126 w 1726426"/>
              <a:gd name="connsiteY134" fmla="*/ 1101118 h 2729951"/>
              <a:gd name="connsiteX135" fmla="*/ 1597839 w 1726426"/>
              <a:gd name="connsiteY135" fmla="*/ 1096356 h 2729951"/>
              <a:gd name="connsiteX136" fmla="*/ 1578789 w 1726426"/>
              <a:gd name="connsiteY136" fmla="*/ 1086831 h 2729951"/>
              <a:gd name="connsiteX137" fmla="*/ 1545451 w 1726426"/>
              <a:gd name="connsiteY137" fmla="*/ 1077306 h 2729951"/>
              <a:gd name="connsiteX138" fmla="*/ 1526401 w 1726426"/>
              <a:gd name="connsiteY138" fmla="*/ 1067781 h 2729951"/>
              <a:gd name="connsiteX139" fmla="*/ 1497826 w 1726426"/>
              <a:gd name="connsiteY139" fmla="*/ 1063018 h 2729951"/>
              <a:gd name="connsiteX140" fmla="*/ 1478776 w 1726426"/>
              <a:gd name="connsiteY140" fmla="*/ 1029681 h 2729951"/>
              <a:gd name="connsiteX141" fmla="*/ 1464489 w 1726426"/>
              <a:gd name="connsiteY141" fmla="*/ 986818 h 2729951"/>
              <a:gd name="connsiteX142" fmla="*/ 1454964 w 1726426"/>
              <a:gd name="connsiteY142" fmla="*/ 967768 h 2729951"/>
              <a:gd name="connsiteX143" fmla="*/ 1450201 w 1726426"/>
              <a:gd name="connsiteY143" fmla="*/ 953481 h 2729951"/>
              <a:gd name="connsiteX144" fmla="*/ 1440676 w 1726426"/>
              <a:gd name="connsiteY144" fmla="*/ 929668 h 2729951"/>
              <a:gd name="connsiteX145" fmla="*/ 1450201 w 1726426"/>
              <a:gd name="connsiteY145" fmla="*/ 867756 h 2729951"/>
              <a:gd name="connsiteX146" fmla="*/ 1459726 w 1726426"/>
              <a:gd name="connsiteY146" fmla="*/ 853468 h 2729951"/>
              <a:gd name="connsiteX147" fmla="*/ 1464489 w 1726426"/>
              <a:gd name="connsiteY147" fmla="*/ 839181 h 2729951"/>
              <a:gd name="connsiteX148" fmla="*/ 1497826 w 1726426"/>
              <a:gd name="connsiteY148" fmla="*/ 786793 h 2729951"/>
              <a:gd name="connsiteX149" fmla="*/ 1516876 w 1726426"/>
              <a:gd name="connsiteY149" fmla="*/ 739168 h 2729951"/>
              <a:gd name="connsiteX150" fmla="*/ 1526401 w 1726426"/>
              <a:gd name="connsiteY150" fmla="*/ 715356 h 2729951"/>
              <a:gd name="connsiteX151" fmla="*/ 1540689 w 1726426"/>
              <a:gd name="connsiteY151" fmla="*/ 701068 h 2729951"/>
              <a:gd name="connsiteX152" fmla="*/ 1559739 w 1726426"/>
              <a:gd name="connsiteY152" fmla="*/ 686781 h 2729951"/>
              <a:gd name="connsiteX153" fmla="*/ 1588314 w 1726426"/>
              <a:gd name="connsiteY153" fmla="*/ 643918 h 2729951"/>
              <a:gd name="connsiteX154" fmla="*/ 1597839 w 1726426"/>
              <a:gd name="connsiteY154" fmla="*/ 615343 h 2729951"/>
              <a:gd name="connsiteX155" fmla="*/ 1616889 w 1726426"/>
              <a:gd name="connsiteY155" fmla="*/ 586768 h 2729951"/>
              <a:gd name="connsiteX156" fmla="*/ 1612126 w 1726426"/>
              <a:gd name="connsiteY156" fmla="*/ 491518 h 2729951"/>
              <a:gd name="connsiteX157" fmla="*/ 1583551 w 1726426"/>
              <a:gd name="connsiteY157" fmla="*/ 467706 h 2729951"/>
              <a:gd name="connsiteX158" fmla="*/ 1569264 w 1726426"/>
              <a:gd name="connsiteY158" fmla="*/ 462943 h 2729951"/>
              <a:gd name="connsiteX159" fmla="*/ 1535926 w 1726426"/>
              <a:gd name="connsiteY159" fmla="*/ 448656 h 2729951"/>
              <a:gd name="connsiteX160" fmla="*/ 1531164 w 1726426"/>
              <a:gd name="connsiteY160" fmla="*/ 429606 h 2729951"/>
              <a:gd name="connsiteX161" fmla="*/ 1526401 w 1726426"/>
              <a:gd name="connsiteY161" fmla="*/ 343881 h 2729951"/>
              <a:gd name="connsiteX162" fmla="*/ 1512114 w 1726426"/>
              <a:gd name="connsiteY162" fmla="*/ 324831 h 2729951"/>
              <a:gd name="connsiteX163" fmla="*/ 1502589 w 1726426"/>
              <a:gd name="connsiteY163" fmla="*/ 310543 h 2729951"/>
              <a:gd name="connsiteX164" fmla="*/ 1483539 w 1726426"/>
              <a:gd name="connsiteY164" fmla="*/ 305781 h 2729951"/>
              <a:gd name="connsiteX165" fmla="*/ 1454964 w 1726426"/>
              <a:gd name="connsiteY165" fmla="*/ 296256 h 2729951"/>
              <a:gd name="connsiteX166" fmla="*/ 1478776 w 1726426"/>
              <a:gd name="connsiteY166" fmla="*/ 272443 h 2729951"/>
              <a:gd name="connsiteX167" fmla="*/ 1497826 w 1726426"/>
              <a:gd name="connsiteY167" fmla="*/ 234343 h 2729951"/>
              <a:gd name="connsiteX168" fmla="*/ 1512114 w 1726426"/>
              <a:gd name="connsiteY168" fmla="*/ 162906 h 2729951"/>
              <a:gd name="connsiteX169" fmla="*/ 1516876 w 1726426"/>
              <a:gd name="connsiteY169" fmla="*/ 139093 h 2729951"/>
              <a:gd name="connsiteX170" fmla="*/ 1521639 w 1726426"/>
              <a:gd name="connsiteY170" fmla="*/ 124806 h 2729951"/>
              <a:gd name="connsiteX171" fmla="*/ 1526401 w 1726426"/>
              <a:gd name="connsiteY171" fmla="*/ 105756 h 2729951"/>
              <a:gd name="connsiteX172" fmla="*/ 1545451 w 1726426"/>
              <a:gd name="connsiteY172" fmla="*/ 77181 h 2729951"/>
              <a:gd name="connsiteX173" fmla="*/ 1554976 w 1726426"/>
              <a:gd name="connsiteY173" fmla="*/ 62893 h 2729951"/>
              <a:gd name="connsiteX174" fmla="*/ 1535926 w 1726426"/>
              <a:gd name="connsiteY174" fmla="*/ 20031 h 2729951"/>
              <a:gd name="connsiteX0" fmla="*/ 1535926 w 1726426"/>
              <a:gd name="connsiteY0" fmla="*/ 20031 h 2729951"/>
              <a:gd name="connsiteX1" fmla="*/ 1483539 w 1726426"/>
              <a:gd name="connsiteY1" fmla="*/ 8125 h 2729951"/>
              <a:gd name="connsiteX2" fmla="*/ 1443057 w 1726426"/>
              <a:gd name="connsiteY2" fmla="*/ 3361 h 2729951"/>
              <a:gd name="connsiteX3" fmla="*/ 1335901 w 1726426"/>
              <a:gd name="connsiteY3" fmla="*/ 67656 h 2729951"/>
              <a:gd name="connsiteX4" fmla="*/ 1285895 w 1726426"/>
              <a:gd name="connsiteY4" fmla="*/ 122425 h 2729951"/>
              <a:gd name="connsiteX5" fmla="*/ 1219220 w 1726426"/>
              <a:gd name="connsiteY5" fmla="*/ 124805 h 2729951"/>
              <a:gd name="connsiteX6" fmla="*/ 1200170 w 1726426"/>
              <a:gd name="connsiteY6" fmla="*/ 146238 h 2729951"/>
              <a:gd name="connsiteX7" fmla="*/ 1135876 w 1726426"/>
              <a:gd name="connsiteY7" fmla="*/ 165288 h 2729951"/>
              <a:gd name="connsiteX8" fmla="*/ 1083489 w 1726426"/>
              <a:gd name="connsiteY8" fmla="*/ 243868 h 2729951"/>
              <a:gd name="connsiteX9" fmla="*/ 1057295 w 1726426"/>
              <a:gd name="connsiteY9" fmla="*/ 296256 h 2729951"/>
              <a:gd name="connsiteX10" fmla="*/ 964426 w 1726426"/>
              <a:gd name="connsiteY10" fmla="*/ 267681 h 2729951"/>
              <a:gd name="connsiteX11" fmla="*/ 907276 w 1726426"/>
              <a:gd name="connsiteY11" fmla="*/ 310543 h 2729951"/>
              <a:gd name="connsiteX12" fmla="*/ 883464 w 1726426"/>
              <a:gd name="connsiteY12" fmla="*/ 405793 h 2729951"/>
              <a:gd name="connsiteX13" fmla="*/ 852507 w 1726426"/>
              <a:gd name="connsiteY13" fmla="*/ 489137 h 2729951"/>
              <a:gd name="connsiteX14" fmla="*/ 766783 w 1726426"/>
              <a:gd name="connsiteY14" fmla="*/ 470086 h 2729951"/>
              <a:gd name="connsiteX15" fmla="*/ 714395 w 1726426"/>
              <a:gd name="connsiteY15" fmla="*/ 484375 h 2729951"/>
              <a:gd name="connsiteX16" fmla="*/ 678676 w 1726426"/>
              <a:gd name="connsiteY16" fmla="*/ 524857 h 2729951"/>
              <a:gd name="connsiteX17" fmla="*/ 631051 w 1726426"/>
              <a:gd name="connsiteY17" fmla="*/ 529619 h 2729951"/>
              <a:gd name="connsiteX18" fmla="*/ 628669 w 1726426"/>
              <a:gd name="connsiteY18" fmla="*/ 562956 h 2729951"/>
              <a:gd name="connsiteX19" fmla="*/ 592951 w 1726426"/>
              <a:gd name="connsiteY19" fmla="*/ 577244 h 2729951"/>
              <a:gd name="connsiteX20" fmla="*/ 578664 w 1726426"/>
              <a:gd name="connsiteY20" fmla="*/ 624868 h 2729951"/>
              <a:gd name="connsiteX21" fmla="*/ 561995 w 1726426"/>
              <a:gd name="connsiteY21" fmla="*/ 667731 h 2729951"/>
              <a:gd name="connsiteX22" fmla="*/ 511989 w 1726426"/>
              <a:gd name="connsiteY22" fmla="*/ 686781 h 2729951"/>
              <a:gd name="connsiteX23" fmla="*/ 533420 w 1726426"/>
              <a:gd name="connsiteY23" fmla="*/ 729643 h 2729951"/>
              <a:gd name="connsiteX24" fmla="*/ 569139 w 1726426"/>
              <a:gd name="connsiteY24" fmla="*/ 751075 h 2729951"/>
              <a:gd name="connsiteX25" fmla="*/ 592951 w 1726426"/>
              <a:gd name="connsiteY25" fmla="*/ 746313 h 2729951"/>
              <a:gd name="connsiteX26" fmla="*/ 614382 w 1726426"/>
              <a:gd name="connsiteY26" fmla="*/ 782031 h 2729951"/>
              <a:gd name="connsiteX27" fmla="*/ 602476 w 1726426"/>
              <a:gd name="connsiteY27" fmla="*/ 839181 h 2729951"/>
              <a:gd name="connsiteX28" fmla="*/ 633433 w 1726426"/>
              <a:gd name="connsiteY28" fmla="*/ 874900 h 2729951"/>
              <a:gd name="connsiteX29" fmla="*/ 585807 w 1726426"/>
              <a:gd name="connsiteY29" fmla="*/ 901094 h 2729951"/>
              <a:gd name="connsiteX30" fmla="*/ 564376 w 1726426"/>
              <a:gd name="connsiteY30" fmla="*/ 889186 h 2729951"/>
              <a:gd name="connsiteX31" fmla="*/ 564376 w 1726426"/>
              <a:gd name="connsiteY31" fmla="*/ 958243 h 2729951"/>
              <a:gd name="connsiteX32" fmla="*/ 507226 w 1726426"/>
              <a:gd name="connsiteY32" fmla="*/ 1005868 h 2729951"/>
              <a:gd name="connsiteX33" fmla="*/ 473889 w 1726426"/>
              <a:gd name="connsiteY33" fmla="*/ 986818 h 2729951"/>
              <a:gd name="connsiteX34" fmla="*/ 459601 w 1726426"/>
              <a:gd name="connsiteY34" fmla="*/ 1015393 h 2729951"/>
              <a:gd name="connsiteX35" fmla="*/ 485795 w 1726426"/>
              <a:gd name="connsiteY35" fmla="*/ 1053492 h 2729951"/>
              <a:gd name="connsiteX36" fmla="*/ 488176 w 1726426"/>
              <a:gd name="connsiteY36" fmla="*/ 1155887 h 2729951"/>
              <a:gd name="connsiteX37" fmla="*/ 450076 w 1726426"/>
              <a:gd name="connsiteY37" fmla="*/ 1215418 h 2729951"/>
              <a:gd name="connsiteX38" fmla="*/ 397688 w 1726426"/>
              <a:gd name="connsiteY38" fmla="*/ 1205893 h 2729951"/>
              <a:gd name="connsiteX39" fmla="*/ 383401 w 1726426"/>
              <a:gd name="connsiteY39" fmla="*/ 1258281 h 2729951"/>
              <a:gd name="connsiteX40" fmla="*/ 364352 w 1726426"/>
              <a:gd name="connsiteY40" fmla="*/ 1341624 h 2729951"/>
              <a:gd name="connsiteX41" fmla="*/ 288151 w 1726426"/>
              <a:gd name="connsiteY41" fmla="*/ 1401156 h 2729951"/>
              <a:gd name="connsiteX42" fmla="*/ 240526 w 1726426"/>
              <a:gd name="connsiteY42" fmla="*/ 1453543 h 2729951"/>
              <a:gd name="connsiteX43" fmla="*/ 207189 w 1726426"/>
              <a:gd name="connsiteY43" fmla="*/ 1496406 h 2729951"/>
              <a:gd name="connsiteX44" fmla="*/ 173851 w 1726426"/>
              <a:gd name="connsiteY44" fmla="*/ 1536886 h 2729951"/>
              <a:gd name="connsiteX45" fmla="*/ 109558 w 1726426"/>
              <a:gd name="connsiteY45" fmla="*/ 1591655 h 2729951"/>
              <a:gd name="connsiteX46" fmla="*/ 107176 w 1726426"/>
              <a:gd name="connsiteY46" fmla="*/ 1636899 h 2729951"/>
              <a:gd name="connsiteX47" fmla="*/ 69076 w 1726426"/>
              <a:gd name="connsiteY47" fmla="*/ 1677381 h 2729951"/>
              <a:gd name="connsiteX48" fmla="*/ 42883 w 1726426"/>
              <a:gd name="connsiteY48" fmla="*/ 1720243 h 2729951"/>
              <a:gd name="connsiteX49" fmla="*/ 33357 w 1726426"/>
              <a:gd name="connsiteY49" fmla="*/ 1763107 h 2729951"/>
              <a:gd name="connsiteX50" fmla="*/ 57170 w 1726426"/>
              <a:gd name="connsiteY50" fmla="*/ 1836925 h 2729951"/>
              <a:gd name="connsiteX51" fmla="*/ 35739 w 1726426"/>
              <a:gd name="connsiteY51" fmla="*/ 1894075 h 2729951"/>
              <a:gd name="connsiteX52" fmla="*/ 59551 w 1726426"/>
              <a:gd name="connsiteY52" fmla="*/ 1967893 h 2729951"/>
              <a:gd name="connsiteX53" fmla="*/ 20 w 1726426"/>
              <a:gd name="connsiteY53" fmla="*/ 1979799 h 2729951"/>
              <a:gd name="connsiteX54" fmla="*/ 52407 w 1726426"/>
              <a:gd name="connsiteY54" fmla="*/ 2248881 h 2729951"/>
              <a:gd name="connsiteX55" fmla="*/ 128607 w 1726426"/>
              <a:gd name="connsiteY55" fmla="*/ 2394137 h 2729951"/>
              <a:gd name="connsiteX56" fmla="*/ 202426 w 1726426"/>
              <a:gd name="connsiteY56" fmla="*/ 2501293 h 2729951"/>
              <a:gd name="connsiteX57" fmla="*/ 261958 w 1726426"/>
              <a:gd name="connsiteY57" fmla="*/ 2563206 h 2729951"/>
              <a:gd name="connsiteX58" fmla="*/ 450076 w 1726426"/>
              <a:gd name="connsiteY58" fmla="*/ 2672743 h 2729951"/>
              <a:gd name="connsiteX59" fmla="*/ 640576 w 1726426"/>
              <a:gd name="connsiteY59" fmla="*/ 2729893 h 2729951"/>
              <a:gd name="connsiteX60" fmla="*/ 650101 w 1726426"/>
              <a:gd name="connsiteY60" fmla="*/ 2663218 h 2729951"/>
              <a:gd name="connsiteX61" fmla="*/ 692964 w 1726426"/>
              <a:gd name="connsiteY61" fmla="*/ 2644168 h 2729951"/>
              <a:gd name="connsiteX62" fmla="*/ 707251 w 1726426"/>
              <a:gd name="connsiteY62" fmla="*/ 2634643 h 2729951"/>
              <a:gd name="connsiteX63" fmla="*/ 735826 w 1726426"/>
              <a:gd name="connsiteY63" fmla="*/ 2625118 h 2729951"/>
              <a:gd name="connsiteX64" fmla="*/ 769164 w 1726426"/>
              <a:gd name="connsiteY64" fmla="*/ 2610831 h 2729951"/>
              <a:gd name="connsiteX65" fmla="*/ 797739 w 1726426"/>
              <a:gd name="connsiteY65" fmla="*/ 2587018 h 2729951"/>
              <a:gd name="connsiteX66" fmla="*/ 831076 w 1726426"/>
              <a:gd name="connsiteY66" fmla="*/ 2553681 h 2729951"/>
              <a:gd name="connsiteX67" fmla="*/ 892989 w 1726426"/>
              <a:gd name="connsiteY67" fmla="*/ 2534631 h 2729951"/>
              <a:gd name="connsiteX68" fmla="*/ 921564 w 1726426"/>
              <a:gd name="connsiteY68" fmla="*/ 2520343 h 2729951"/>
              <a:gd name="connsiteX69" fmla="*/ 959664 w 1726426"/>
              <a:gd name="connsiteY69" fmla="*/ 2510818 h 2729951"/>
              <a:gd name="connsiteX70" fmla="*/ 973951 w 1726426"/>
              <a:gd name="connsiteY70" fmla="*/ 2506056 h 2729951"/>
              <a:gd name="connsiteX71" fmla="*/ 993001 w 1726426"/>
              <a:gd name="connsiteY71" fmla="*/ 2501293 h 2729951"/>
              <a:gd name="connsiteX72" fmla="*/ 1012051 w 1726426"/>
              <a:gd name="connsiteY72" fmla="*/ 2491768 h 2729951"/>
              <a:gd name="connsiteX73" fmla="*/ 1059676 w 1726426"/>
              <a:gd name="connsiteY73" fmla="*/ 2482243 h 2729951"/>
              <a:gd name="connsiteX74" fmla="*/ 1064439 w 1726426"/>
              <a:gd name="connsiteY74" fmla="*/ 2463193 h 2729951"/>
              <a:gd name="connsiteX75" fmla="*/ 1107301 w 1726426"/>
              <a:gd name="connsiteY75" fmla="*/ 2448906 h 2729951"/>
              <a:gd name="connsiteX76" fmla="*/ 1112064 w 1726426"/>
              <a:gd name="connsiteY76" fmla="*/ 2429856 h 2729951"/>
              <a:gd name="connsiteX77" fmla="*/ 1107301 w 1726426"/>
              <a:gd name="connsiteY77" fmla="*/ 2415568 h 2729951"/>
              <a:gd name="connsiteX78" fmla="*/ 1078726 w 1726426"/>
              <a:gd name="connsiteY78" fmla="*/ 2377468 h 2729951"/>
              <a:gd name="connsiteX79" fmla="*/ 1069201 w 1726426"/>
              <a:gd name="connsiteY79" fmla="*/ 2363181 h 2729951"/>
              <a:gd name="connsiteX80" fmla="*/ 1035864 w 1726426"/>
              <a:gd name="connsiteY80" fmla="*/ 2320318 h 2729951"/>
              <a:gd name="connsiteX81" fmla="*/ 1064439 w 1726426"/>
              <a:gd name="connsiteY81" fmla="*/ 2253643 h 2729951"/>
              <a:gd name="connsiteX82" fmla="*/ 1078726 w 1726426"/>
              <a:gd name="connsiteY82" fmla="*/ 2248881 h 2729951"/>
              <a:gd name="connsiteX83" fmla="*/ 1097776 w 1726426"/>
              <a:gd name="connsiteY83" fmla="*/ 2234593 h 2729951"/>
              <a:gd name="connsiteX84" fmla="*/ 1112064 w 1726426"/>
              <a:gd name="connsiteY84" fmla="*/ 2225068 h 2729951"/>
              <a:gd name="connsiteX85" fmla="*/ 1126351 w 1726426"/>
              <a:gd name="connsiteY85" fmla="*/ 2210781 h 2729951"/>
              <a:gd name="connsiteX86" fmla="*/ 1135876 w 1726426"/>
              <a:gd name="connsiteY86" fmla="*/ 2186968 h 2729951"/>
              <a:gd name="connsiteX87" fmla="*/ 1154926 w 1726426"/>
              <a:gd name="connsiteY87" fmla="*/ 2158393 h 2729951"/>
              <a:gd name="connsiteX88" fmla="*/ 1173976 w 1726426"/>
              <a:gd name="connsiteY88" fmla="*/ 2129818 h 2729951"/>
              <a:gd name="connsiteX89" fmla="*/ 1188264 w 1726426"/>
              <a:gd name="connsiteY89" fmla="*/ 2120293 h 2729951"/>
              <a:gd name="connsiteX90" fmla="*/ 1307326 w 1726426"/>
              <a:gd name="connsiteY90" fmla="*/ 2110768 h 2729951"/>
              <a:gd name="connsiteX91" fmla="*/ 1321614 w 1726426"/>
              <a:gd name="connsiteY91" fmla="*/ 2091718 h 2729951"/>
              <a:gd name="connsiteX92" fmla="*/ 1331139 w 1726426"/>
              <a:gd name="connsiteY92" fmla="*/ 2063143 h 2729951"/>
              <a:gd name="connsiteX93" fmla="*/ 1354951 w 1726426"/>
              <a:gd name="connsiteY93" fmla="*/ 2053618 h 2729951"/>
              <a:gd name="connsiteX94" fmla="*/ 1402576 w 1726426"/>
              <a:gd name="connsiteY94" fmla="*/ 2044093 h 2729951"/>
              <a:gd name="connsiteX95" fmla="*/ 1393051 w 1726426"/>
              <a:gd name="connsiteY95" fmla="*/ 2020281 h 2729951"/>
              <a:gd name="connsiteX96" fmla="*/ 1416864 w 1726426"/>
              <a:gd name="connsiteY96" fmla="*/ 2015518 h 2729951"/>
              <a:gd name="connsiteX97" fmla="*/ 1474014 w 1726426"/>
              <a:gd name="connsiteY97" fmla="*/ 2001231 h 2729951"/>
              <a:gd name="connsiteX98" fmla="*/ 1488301 w 1726426"/>
              <a:gd name="connsiteY98" fmla="*/ 1996468 h 2729951"/>
              <a:gd name="connsiteX99" fmla="*/ 1526401 w 1726426"/>
              <a:gd name="connsiteY99" fmla="*/ 1991706 h 2729951"/>
              <a:gd name="connsiteX100" fmla="*/ 1540689 w 1726426"/>
              <a:gd name="connsiteY100" fmla="*/ 1967893 h 2729951"/>
              <a:gd name="connsiteX101" fmla="*/ 1550214 w 1726426"/>
              <a:gd name="connsiteY101" fmla="*/ 1915506 h 2729951"/>
              <a:gd name="connsiteX102" fmla="*/ 1593076 w 1726426"/>
              <a:gd name="connsiteY102" fmla="*/ 1905981 h 2729951"/>
              <a:gd name="connsiteX103" fmla="*/ 1602601 w 1726426"/>
              <a:gd name="connsiteY103" fmla="*/ 1891693 h 2729951"/>
              <a:gd name="connsiteX104" fmla="*/ 1607364 w 1726426"/>
              <a:gd name="connsiteY104" fmla="*/ 1877406 h 2729951"/>
              <a:gd name="connsiteX105" fmla="*/ 1626414 w 1726426"/>
              <a:gd name="connsiteY105" fmla="*/ 1863118 h 2729951"/>
              <a:gd name="connsiteX106" fmla="*/ 1654989 w 1726426"/>
              <a:gd name="connsiteY106" fmla="*/ 1834543 h 2729951"/>
              <a:gd name="connsiteX107" fmla="*/ 1645464 w 1726426"/>
              <a:gd name="connsiteY107" fmla="*/ 1791681 h 2729951"/>
              <a:gd name="connsiteX108" fmla="*/ 1621651 w 1726426"/>
              <a:gd name="connsiteY108" fmla="*/ 1763106 h 2729951"/>
              <a:gd name="connsiteX109" fmla="*/ 1578789 w 1726426"/>
              <a:gd name="connsiteY109" fmla="*/ 1715481 h 2729951"/>
              <a:gd name="connsiteX110" fmla="*/ 1559739 w 1726426"/>
              <a:gd name="connsiteY110" fmla="*/ 1710718 h 2729951"/>
              <a:gd name="connsiteX111" fmla="*/ 1545451 w 1726426"/>
              <a:gd name="connsiteY111" fmla="*/ 1677381 h 2729951"/>
              <a:gd name="connsiteX112" fmla="*/ 1583551 w 1726426"/>
              <a:gd name="connsiteY112" fmla="*/ 1653568 h 2729951"/>
              <a:gd name="connsiteX113" fmla="*/ 1616889 w 1726426"/>
              <a:gd name="connsiteY113" fmla="*/ 1639281 h 2729951"/>
              <a:gd name="connsiteX114" fmla="*/ 1650226 w 1726426"/>
              <a:gd name="connsiteY114" fmla="*/ 1629756 h 2729951"/>
              <a:gd name="connsiteX115" fmla="*/ 1678801 w 1726426"/>
              <a:gd name="connsiteY115" fmla="*/ 1620231 h 2729951"/>
              <a:gd name="connsiteX116" fmla="*/ 1693089 w 1726426"/>
              <a:gd name="connsiteY116" fmla="*/ 1601181 h 2729951"/>
              <a:gd name="connsiteX117" fmla="*/ 1702614 w 1726426"/>
              <a:gd name="connsiteY117" fmla="*/ 1586893 h 2729951"/>
              <a:gd name="connsiteX118" fmla="*/ 1697851 w 1726426"/>
              <a:gd name="connsiteY118" fmla="*/ 1544031 h 2729951"/>
              <a:gd name="connsiteX119" fmla="*/ 1683564 w 1726426"/>
              <a:gd name="connsiteY119" fmla="*/ 1524981 h 2729951"/>
              <a:gd name="connsiteX120" fmla="*/ 1678801 w 1726426"/>
              <a:gd name="connsiteY120" fmla="*/ 1505931 h 2729951"/>
              <a:gd name="connsiteX121" fmla="*/ 1669276 w 1726426"/>
              <a:gd name="connsiteY121" fmla="*/ 1477356 h 2729951"/>
              <a:gd name="connsiteX122" fmla="*/ 1674039 w 1726426"/>
              <a:gd name="connsiteY122" fmla="*/ 1410681 h 2729951"/>
              <a:gd name="connsiteX123" fmla="*/ 1678801 w 1726426"/>
              <a:gd name="connsiteY123" fmla="*/ 1372581 h 2729951"/>
              <a:gd name="connsiteX124" fmla="*/ 1697851 w 1726426"/>
              <a:gd name="connsiteY124" fmla="*/ 1353531 h 2729951"/>
              <a:gd name="connsiteX125" fmla="*/ 1707376 w 1726426"/>
              <a:gd name="connsiteY125" fmla="*/ 1329718 h 2729951"/>
              <a:gd name="connsiteX126" fmla="*/ 1712139 w 1726426"/>
              <a:gd name="connsiteY126" fmla="*/ 1315431 h 2729951"/>
              <a:gd name="connsiteX127" fmla="*/ 1726426 w 1726426"/>
              <a:gd name="connsiteY127" fmla="*/ 1286856 h 2729951"/>
              <a:gd name="connsiteX128" fmla="*/ 1716901 w 1726426"/>
              <a:gd name="connsiteY128" fmla="*/ 1196368 h 2729951"/>
              <a:gd name="connsiteX129" fmla="*/ 1678801 w 1726426"/>
              <a:gd name="connsiteY129" fmla="*/ 1158268 h 2729951"/>
              <a:gd name="connsiteX130" fmla="*/ 1664514 w 1726426"/>
              <a:gd name="connsiteY130" fmla="*/ 1143981 h 2729951"/>
              <a:gd name="connsiteX131" fmla="*/ 1650226 w 1726426"/>
              <a:gd name="connsiteY131" fmla="*/ 1129693 h 2729951"/>
              <a:gd name="connsiteX132" fmla="*/ 1631176 w 1726426"/>
              <a:gd name="connsiteY132" fmla="*/ 1120168 h 2729951"/>
              <a:gd name="connsiteX133" fmla="*/ 1612126 w 1726426"/>
              <a:gd name="connsiteY133" fmla="*/ 1101118 h 2729951"/>
              <a:gd name="connsiteX134" fmla="*/ 1597839 w 1726426"/>
              <a:gd name="connsiteY134" fmla="*/ 1096356 h 2729951"/>
              <a:gd name="connsiteX135" fmla="*/ 1578789 w 1726426"/>
              <a:gd name="connsiteY135" fmla="*/ 1086831 h 2729951"/>
              <a:gd name="connsiteX136" fmla="*/ 1545451 w 1726426"/>
              <a:gd name="connsiteY136" fmla="*/ 1077306 h 2729951"/>
              <a:gd name="connsiteX137" fmla="*/ 1526401 w 1726426"/>
              <a:gd name="connsiteY137" fmla="*/ 1067781 h 2729951"/>
              <a:gd name="connsiteX138" fmla="*/ 1497826 w 1726426"/>
              <a:gd name="connsiteY138" fmla="*/ 1063018 h 2729951"/>
              <a:gd name="connsiteX139" fmla="*/ 1478776 w 1726426"/>
              <a:gd name="connsiteY139" fmla="*/ 1029681 h 2729951"/>
              <a:gd name="connsiteX140" fmla="*/ 1464489 w 1726426"/>
              <a:gd name="connsiteY140" fmla="*/ 986818 h 2729951"/>
              <a:gd name="connsiteX141" fmla="*/ 1454964 w 1726426"/>
              <a:gd name="connsiteY141" fmla="*/ 967768 h 2729951"/>
              <a:gd name="connsiteX142" fmla="*/ 1450201 w 1726426"/>
              <a:gd name="connsiteY142" fmla="*/ 953481 h 2729951"/>
              <a:gd name="connsiteX143" fmla="*/ 1440676 w 1726426"/>
              <a:gd name="connsiteY143" fmla="*/ 929668 h 2729951"/>
              <a:gd name="connsiteX144" fmla="*/ 1450201 w 1726426"/>
              <a:gd name="connsiteY144" fmla="*/ 867756 h 2729951"/>
              <a:gd name="connsiteX145" fmla="*/ 1459726 w 1726426"/>
              <a:gd name="connsiteY145" fmla="*/ 853468 h 2729951"/>
              <a:gd name="connsiteX146" fmla="*/ 1464489 w 1726426"/>
              <a:gd name="connsiteY146" fmla="*/ 839181 h 2729951"/>
              <a:gd name="connsiteX147" fmla="*/ 1497826 w 1726426"/>
              <a:gd name="connsiteY147" fmla="*/ 786793 h 2729951"/>
              <a:gd name="connsiteX148" fmla="*/ 1516876 w 1726426"/>
              <a:gd name="connsiteY148" fmla="*/ 739168 h 2729951"/>
              <a:gd name="connsiteX149" fmla="*/ 1526401 w 1726426"/>
              <a:gd name="connsiteY149" fmla="*/ 715356 h 2729951"/>
              <a:gd name="connsiteX150" fmla="*/ 1540689 w 1726426"/>
              <a:gd name="connsiteY150" fmla="*/ 701068 h 2729951"/>
              <a:gd name="connsiteX151" fmla="*/ 1559739 w 1726426"/>
              <a:gd name="connsiteY151" fmla="*/ 686781 h 2729951"/>
              <a:gd name="connsiteX152" fmla="*/ 1588314 w 1726426"/>
              <a:gd name="connsiteY152" fmla="*/ 643918 h 2729951"/>
              <a:gd name="connsiteX153" fmla="*/ 1597839 w 1726426"/>
              <a:gd name="connsiteY153" fmla="*/ 615343 h 2729951"/>
              <a:gd name="connsiteX154" fmla="*/ 1616889 w 1726426"/>
              <a:gd name="connsiteY154" fmla="*/ 586768 h 2729951"/>
              <a:gd name="connsiteX155" fmla="*/ 1612126 w 1726426"/>
              <a:gd name="connsiteY155" fmla="*/ 491518 h 2729951"/>
              <a:gd name="connsiteX156" fmla="*/ 1583551 w 1726426"/>
              <a:gd name="connsiteY156" fmla="*/ 467706 h 2729951"/>
              <a:gd name="connsiteX157" fmla="*/ 1569264 w 1726426"/>
              <a:gd name="connsiteY157" fmla="*/ 462943 h 2729951"/>
              <a:gd name="connsiteX158" fmla="*/ 1535926 w 1726426"/>
              <a:gd name="connsiteY158" fmla="*/ 448656 h 2729951"/>
              <a:gd name="connsiteX159" fmla="*/ 1531164 w 1726426"/>
              <a:gd name="connsiteY159" fmla="*/ 429606 h 2729951"/>
              <a:gd name="connsiteX160" fmla="*/ 1526401 w 1726426"/>
              <a:gd name="connsiteY160" fmla="*/ 343881 h 2729951"/>
              <a:gd name="connsiteX161" fmla="*/ 1512114 w 1726426"/>
              <a:gd name="connsiteY161" fmla="*/ 324831 h 2729951"/>
              <a:gd name="connsiteX162" fmla="*/ 1502589 w 1726426"/>
              <a:gd name="connsiteY162" fmla="*/ 310543 h 2729951"/>
              <a:gd name="connsiteX163" fmla="*/ 1483539 w 1726426"/>
              <a:gd name="connsiteY163" fmla="*/ 305781 h 2729951"/>
              <a:gd name="connsiteX164" fmla="*/ 1454964 w 1726426"/>
              <a:gd name="connsiteY164" fmla="*/ 296256 h 2729951"/>
              <a:gd name="connsiteX165" fmla="*/ 1478776 w 1726426"/>
              <a:gd name="connsiteY165" fmla="*/ 272443 h 2729951"/>
              <a:gd name="connsiteX166" fmla="*/ 1497826 w 1726426"/>
              <a:gd name="connsiteY166" fmla="*/ 234343 h 2729951"/>
              <a:gd name="connsiteX167" fmla="*/ 1512114 w 1726426"/>
              <a:gd name="connsiteY167" fmla="*/ 162906 h 2729951"/>
              <a:gd name="connsiteX168" fmla="*/ 1516876 w 1726426"/>
              <a:gd name="connsiteY168" fmla="*/ 139093 h 2729951"/>
              <a:gd name="connsiteX169" fmla="*/ 1521639 w 1726426"/>
              <a:gd name="connsiteY169" fmla="*/ 124806 h 2729951"/>
              <a:gd name="connsiteX170" fmla="*/ 1526401 w 1726426"/>
              <a:gd name="connsiteY170" fmla="*/ 105756 h 2729951"/>
              <a:gd name="connsiteX171" fmla="*/ 1545451 w 1726426"/>
              <a:gd name="connsiteY171" fmla="*/ 77181 h 2729951"/>
              <a:gd name="connsiteX172" fmla="*/ 1554976 w 1726426"/>
              <a:gd name="connsiteY172" fmla="*/ 62893 h 2729951"/>
              <a:gd name="connsiteX173" fmla="*/ 1535926 w 1726426"/>
              <a:gd name="connsiteY173" fmla="*/ 20031 h 2729951"/>
              <a:gd name="connsiteX0" fmla="*/ 1535926 w 1726426"/>
              <a:gd name="connsiteY0" fmla="*/ 20031 h 2729951"/>
              <a:gd name="connsiteX1" fmla="*/ 1483539 w 1726426"/>
              <a:gd name="connsiteY1" fmla="*/ 8125 h 2729951"/>
              <a:gd name="connsiteX2" fmla="*/ 1443057 w 1726426"/>
              <a:gd name="connsiteY2" fmla="*/ 3361 h 2729951"/>
              <a:gd name="connsiteX3" fmla="*/ 1335901 w 1726426"/>
              <a:gd name="connsiteY3" fmla="*/ 67656 h 2729951"/>
              <a:gd name="connsiteX4" fmla="*/ 1285895 w 1726426"/>
              <a:gd name="connsiteY4" fmla="*/ 122425 h 2729951"/>
              <a:gd name="connsiteX5" fmla="*/ 1219220 w 1726426"/>
              <a:gd name="connsiteY5" fmla="*/ 124805 h 2729951"/>
              <a:gd name="connsiteX6" fmla="*/ 1200170 w 1726426"/>
              <a:gd name="connsiteY6" fmla="*/ 146238 h 2729951"/>
              <a:gd name="connsiteX7" fmla="*/ 1135876 w 1726426"/>
              <a:gd name="connsiteY7" fmla="*/ 165288 h 2729951"/>
              <a:gd name="connsiteX8" fmla="*/ 1083489 w 1726426"/>
              <a:gd name="connsiteY8" fmla="*/ 243868 h 2729951"/>
              <a:gd name="connsiteX9" fmla="*/ 1057295 w 1726426"/>
              <a:gd name="connsiteY9" fmla="*/ 296256 h 2729951"/>
              <a:gd name="connsiteX10" fmla="*/ 964426 w 1726426"/>
              <a:gd name="connsiteY10" fmla="*/ 267681 h 2729951"/>
              <a:gd name="connsiteX11" fmla="*/ 907276 w 1726426"/>
              <a:gd name="connsiteY11" fmla="*/ 310543 h 2729951"/>
              <a:gd name="connsiteX12" fmla="*/ 883464 w 1726426"/>
              <a:gd name="connsiteY12" fmla="*/ 405793 h 2729951"/>
              <a:gd name="connsiteX13" fmla="*/ 852507 w 1726426"/>
              <a:gd name="connsiteY13" fmla="*/ 489137 h 2729951"/>
              <a:gd name="connsiteX14" fmla="*/ 766783 w 1726426"/>
              <a:gd name="connsiteY14" fmla="*/ 470086 h 2729951"/>
              <a:gd name="connsiteX15" fmla="*/ 714395 w 1726426"/>
              <a:gd name="connsiteY15" fmla="*/ 484375 h 2729951"/>
              <a:gd name="connsiteX16" fmla="*/ 678676 w 1726426"/>
              <a:gd name="connsiteY16" fmla="*/ 524857 h 2729951"/>
              <a:gd name="connsiteX17" fmla="*/ 631051 w 1726426"/>
              <a:gd name="connsiteY17" fmla="*/ 529619 h 2729951"/>
              <a:gd name="connsiteX18" fmla="*/ 628669 w 1726426"/>
              <a:gd name="connsiteY18" fmla="*/ 562956 h 2729951"/>
              <a:gd name="connsiteX19" fmla="*/ 592951 w 1726426"/>
              <a:gd name="connsiteY19" fmla="*/ 577244 h 2729951"/>
              <a:gd name="connsiteX20" fmla="*/ 578664 w 1726426"/>
              <a:gd name="connsiteY20" fmla="*/ 624868 h 2729951"/>
              <a:gd name="connsiteX21" fmla="*/ 561995 w 1726426"/>
              <a:gd name="connsiteY21" fmla="*/ 667731 h 2729951"/>
              <a:gd name="connsiteX22" fmla="*/ 511989 w 1726426"/>
              <a:gd name="connsiteY22" fmla="*/ 686781 h 2729951"/>
              <a:gd name="connsiteX23" fmla="*/ 533420 w 1726426"/>
              <a:gd name="connsiteY23" fmla="*/ 729643 h 2729951"/>
              <a:gd name="connsiteX24" fmla="*/ 569139 w 1726426"/>
              <a:gd name="connsiteY24" fmla="*/ 751075 h 2729951"/>
              <a:gd name="connsiteX25" fmla="*/ 592951 w 1726426"/>
              <a:gd name="connsiteY25" fmla="*/ 746313 h 2729951"/>
              <a:gd name="connsiteX26" fmla="*/ 614382 w 1726426"/>
              <a:gd name="connsiteY26" fmla="*/ 782031 h 2729951"/>
              <a:gd name="connsiteX27" fmla="*/ 602476 w 1726426"/>
              <a:gd name="connsiteY27" fmla="*/ 839181 h 2729951"/>
              <a:gd name="connsiteX28" fmla="*/ 633433 w 1726426"/>
              <a:gd name="connsiteY28" fmla="*/ 874900 h 2729951"/>
              <a:gd name="connsiteX29" fmla="*/ 585807 w 1726426"/>
              <a:gd name="connsiteY29" fmla="*/ 901094 h 2729951"/>
              <a:gd name="connsiteX30" fmla="*/ 564376 w 1726426"/>
              <a:gd name="connsiteY30" fmla="*/ 889186 h 2729951"/>
              <a:gd name="connsiteX31" fmla="*/ 564376 w 1726426"/>
              <a:gd name="connsiteY31" fmla="*/ 958243 h 2729951"/>
              <a:gd name="connsiteX32" fmla="*/ 507226 w 1726426"/>
              <a:gd name="connsiteY32" fmla="*/ 1005868 h 2729951"/>
              <a:gd name="connsiteX33" fmla="*/ 473889 w 1726426"/>
              <a:gd name="connsiteY33" fmla="*/ 986818 h 2729951"/>
              <a:gd name="connsiteX34" fmla="*/ 459601 w 1726426"/>
              <a:gd name="connsiteY34" fmla="*/ 1015393 h 2729951"/>
              <a:gd name="connsiteX35" fmla="*/ 485795 w 1726426"/>
              <a:gd name="connsiteY35" fmla="*/ 1053492 h 2729951"/>
              <a:gd name="connsiteX36" fmla="*/ 488176 w 1726426"/>
              <a:gd name="connsiteY36" fmla="*/ 1155887 h 2729951"/>
              <a:gd name="connsiteX37" fmla="*/ 450076 w 1726426"/>
              <a:gd name="connsiteY37" fmla="*/ 1215418 h 2729951"/>
              <a:gd name="connsiteX38" fmla="*/ 397688 w 1726426"/>
              <a:gd name="connsiteY38" fmla="*/ 1205893 h 2729951"/>
              <a:gd name="connsiteX39" fmla="*/ 383401 w 1726426"/>
              <a:gd name="connsiteY39" fmla="*/ 1258281 h 2729951"/>
              <a:gd name="connsiteX40" fmla="*/ 364352 w 1726426"/>
              <a:gd name="connsiteY40" fmla="*/ 1341624 h 2729951"/>
              <a:gd name="connsiteX41" fmla="*/ 288151 w 1726426"/>
              <a:gd name="connsiteY41" fmla="*/ 1401156 h 2729951"/>
              <a:gd name="connsiteX42" fmla="*/ 240526 w 1726426"/>
              <a:gd name="connsiteY42" fmla="*/ 1453543 h 2729951"/>
              <a:gd name="connsiteX43" fmla="*/ 207189 w 1726426"/>
              <a:gd name="connsiteY43" fmla="*/ 1496406 h 2729951"/>
              <a:gd name="connsiteX44" fmla="*/ 173851 w 1726426"/>
              <a:gd name="connsiteY44" fmla="*/ 1536886 h 2729951"/>
              <a:gd name="connsiteX45" fmla="*/ 109558 w 1726426"/>
              <a:gd name="connsiteY45" fmla="*/ 1591655 h 2729951"/>
              <a:gd name="connsiteX46" fmla="*/ 107176 w 1726426"/>
              <a:gd name="connsiteY46" fmla="*/ 1636899 h 2729951"/>
              <a:gd name="connsiteX47" fmla="*/ 69076 w 1726426"/>
              <a:gd name="connsiteY47" fmla="*/ 1677381 h 2729951"/>
              <a:gd name="connsiteX48" fmla="*/ 42883 w 1726426"/>
              <a:gd name="connsiteY48" fmla="*/ 1720243 h 2729951"/>
              <a:gd name="connsiteX49" fmla="*/ 33357 w 1726426"/>
              <a:gd name="connsiteY49" fmla="*/ 1763107 h 2729951"/>
              <a:gd name="connsiteX50" fmla="*/ 57170 w 1726426"/>
              <a:gd name="connsiteY50" fmla="*/ 1836925 h 2729951"/>
              <a:gd name="connsiteX51" fmla="*/ 35739 w 1726426"/>
              <a:gd name="connsiteY51" fmla="*/ 1894075 h 2729951"/>
              <a:gd name="connsiteX52" fmla="*/ 59551 w 1726426"/>
              <a:gd name="connsiteY52" fmla="*/ 1967893 h 2729951"/>
              <a:gd name="connsiteX53" fmla="*/ 20 w 1726426"/>
              <a:gd name="connsiteY53" fmla="*/ 1979799 h 2729951"/>
              <a:gd name="connsiteX54" fmla="*/ 52407 w 1726426"/>
              <a:gd name="connsiteY54" fmla="*/ 2248881 h 2729951"/>
              <a:gd name="connsiteX55" fmla="*/ 128607 w 1726426"/>
              <a:gd name="connsiteY55" fmla="*/ 2394137 h 2729951"/>
              <a:gd name="connsiteX56" fmla="*/ 202426 w 1726426"/>
              <a:gd name="connsiteY56" fmla="*/ 2501293 h 2729951"/>
              <a:gd name="connsiteX57" fmla="*/ 261958 w 1726426"/>
              <a:gd name="connsiteY57" fmla="*/ 2563206 h 2729951"/>
              <a:gd name="connsiteX58" fmla="*/ 450076 w 1726426"/>
              <a:gd name="connsiteY58" fmla="*/ 2672743 h 2729951"/>
              <a:gd name="connsiteX59" fmla="*/ 640576 w 1726426"/>
              <a:gd name="connsiteY59" fmla="*/ 2729893 h 2729951"/>
              <a:gd name="connsiteX60" fmla="*/ 650101 w 1726426"/>
              <a:gd name="connsiteY60" fmla="*/ 2663218 h 2729951"/>
              <a:gd name="connsiteX61" fmla="*/ 707251 w 1726426"/>
              <a:gd name="connsiteY61" fmla="*/ 2634643 h 2729951"/>
              <a:gd name="connsiteX62" fmla="*/ 735826 w 1726426"/>
              <a:gd name="connsiteY62" fmla="*/ 2625118 h 2729951"/>
              <a:gd name="connsiteX63" fmla="*/ 769164 w 1726426"/>
              <a:gd name="connsiteY63" fmla="*/ 2610831 h 2729951"/>
              <a:gd name="connsiteX64" fmla="*/ 797739 w 1726426"/>
              <a:gd name="connsiteY64" fmla="*/ 2587018 h 2729951"/>
              <a:gd name="connsiteX65" fmla="*/ 831076 w 1726426"/>
              <a:gd name="connsiteY65" fmla="*/ 2553681 h 2729951"/>
              <a:gd name="connsiteX66" fmla="*/ 892989 w 1726426"/>
              <a:gd name="connsiteY66" fmla="*/ 2534631 h 2729951"/>
              <a:gd name="connsiteX67" fmla="*/ 921564 w 1726426"/>
              <a:gd name="connsiteY67" fmla="*/ 2520343 h 2729951"/>
              <a:gd name="connsiteX68" fmla="*/ 959664 w 1726426"/>
              <a:gd name="connsiteY68" fmla="*/ 2510818 h 2729951"/>
              <a:gd name="connsiteX69" fmla="*/ 973951 w 1726426"/>
              <a:gd name="connsiteY69" fmla="*/ 2506056 h 2729951"/>
              <a:gd name="connsiteX70" fmla="*/ 993001 w 1726426"/>
              <a:gd name="connsiteY70" fmla="*/ 2501293 h 2729951"/>
              <a:gd name="connsiteX71" fmla="*/ 1012051 w 1726426"/>
              <a:gd name="connsiteY71" fmla="*/ 2491768 h 2729951"/>
              <a:gd name="connsiteX72" fmla="*/ 1059676 w 1726426"/>
              <a:gd name="connsiteY72" fmla="*/ 2482243 h 2729951"/>
              <a:gd name="connsiteX73" fmla="*/ 1064439 w 1726426"/>
              <a:gd name="connsiteY73" fmla="*/ 2463193 h 2729951"/>
              <a:gd name="connsiteX74" fmla="*/ 1107301 w 1726426"/>
              <a:gd name="connsiteY74" fmla="*/ 2448906 h 2729951"/>
              <a:gd name="connsiteX75" fmla="*/ 1112064 w 1726426"/>
              <a:gd name="connsiteY75" fmla="*/ 2429856 h 2729951"/>
              <a:gd name="connsiteX76" fmla="*/ 1107301 w 1726426"/>
              <a:gd name="connsiteY76" fmla="*/ 2415568 h 2729951"/>
              <a:gd name="connsiteX77" fmla="*/ 1078726 w 1726426"/>
              <a:gd name="connsiteY77" fmla="*/ 2377468 h 2729951"/>
              <a:gd name="connsiteX78" fmla="*/ 1069201 w 1726426"/>
              <a:gd name="connsiteY78" fmla="*/ 2363181 h 2729951"/>
              <a:gd name="connsiteX79" fmla="*/ 1035864 w 1726426"/>
              <a:gd name="connsiteY79" fmla="*/ 2320318 h 2729951"/>
              <a:gd name="connsiteX80" fmla="*/ 1064439 w 1726426"/>
              <a:gd name="connsiteY80" fmla="*/ 2253643 h 2729951"/>
              <a:gd name="connsiteX81" fmla="*/ 1078726 w 1726426"/>
              <a:gd name="connsiteY81" fmla="*/ 2248881 h 2729951"/>
              <a:gd name="connsiteX82" fmla="*/ 1097776 w 1726426"/>
              <a:gd name="connsiteY82" fmla="*/ 2234593 h 2729951"/>
              <a:gd name="connsiteX83" fmla="*/ 1112064 w 1726426"/>
              <a:gd name="connsiteY83" fmla="*/ 2225068 h 2729951"/>
              <a:gd name="connsiteX84" fmla="*/ 1126351 w 1726426"/>
              <a:gd name="connsiteY84" fmla="*/ 2210781 h 2729951"/>
              <a:gd name="connsiteX85" fmla="*/ 1135876 w 1726426"/>
              <a:gd name="connsiteY85" fmla="*/ 2186968 h 2729951"/>
              <a:gd name="connsiteX86" fmla="*/ 1154926 w 1726426"/>
              <a:gd name="connsiteY86" fmla="*/ 2158393 h 2729951"/>
              <a:gd name="connsiteX87" fmla="*/ 1173976 w 1726426"/>
              <a:gd name="connsiteY87" fmla="*/ 2129818 h 2729951"/>
              <a:gd name="connsiteX88" fmla="*/ 1188264 w 1726426"/>
              <a:gd name="connsiteY88" fmla="*/ 2120293 h 2729951"/>
              <a:gd name="connsiteX89" fmla="*/ 1307326 w 1726426"/>
              <a:gd name="connsiteY89" fmla="*/ 2110768 h 2729951"/>
              <a:gd name="connsiteX90" fmla="*/ 1321614 w 1726426"/>
              <a:gd name="connsiteY90" fmla="*/ 2091718 h 2729951"/>
              <a:gd name="connsiteX91" fmla="*/ 1331139 w 1726426"/>
              <a:gd name="connsiteY91" fmla="*/ 2063143 h 2729951"/>
              <a:gd name="connsiteX92" fmla="*/ 1354951 w 1726426"/>
              <a:gd name="connsiteY92" fmla="*/ 2053618 h 2729951"/>
              <a:gd name="connsiteX93" fmla="*/ 1402576 w 1726426"/>
              <a:gd name="connsiteY93" fmla="*/ 2044093 h 2729951"/>
              <a:gd name="connsiteX94" fmla="*/ 1393051 w 1726426"/>
              <a:gd name="connsiteY94" fmla="*/ 2020281 h 2729951"/>
              <a:gd name="connsiteX95" fmla="*/ 1416864 w 1726426"/>
              <a:gd name="connsiteY95" fmla="*/ 2015518 h 2729951"/>
              <a:gd name="connsiteX96" fmla="*/ 1474014 w 1726426"/>
              <a:gd name="connsiteY96" fmla="*/ 2001231 h 2729951"/>
              <a:gd name="connsiteX97" fmla="*/ 1488301 w 1726426"/>
              <a:gd name="connsiteY97" fmla="*/ 1996468 h 2729951"/>
              <a:gd name="connsiteX98" fmla="*/ 1526401 w 1726426"/>
              <a:gd name="connsiteY98" fmla="*/ 1991706 h 2729951"/>
              <a:gd name="connsiteX99" fmla="*/ 1540689 w 1726426"/>
              <a:gd name="connsiteY99" fmla="*/ 1967893 h 2729951"/>
              <a:gd name="connsiteX100" fmla="*/ 1550214 w 1726426"/>
              <a:gd name="connsiteY100" fmla="*/ 1915506 h 2729951"/>
              <a:gd name="connsiteX101" fmla="*/ 1593076 w 1726426"/>
              <a:gd name="connsiteY101" fmla="*/ 1905981 h 2729951"/>
              <a:gd name="connsiteX102" fmla="*/ 1602601 w 1726426"/>
              <a:gd name="connsiteY102" fmla="*/ 1891693 h 2729951"/>
              <a:gd name="connsiteX103" fmla="*/ 1607364 w 1726426"/>
              <a:gd name="connsiteY103" fmla="*/ 1877406 h 2729951"/>
              <a:gd name="connsiteX104" fmla="*/ 1626414 w 1726426"/>
              <a:gd name="connsiteY104" fmla="*/ 1863118 h 2729951"/>
              <a:gd name="connsiteX105" fmla="*/ 1654989 w 1726426"/>
              <a:gd name="connsiteY105" fmla="*/ 1834543 h 2729951"/>
              <a:gd name="connsiteX106" fmla="*/ 1645464 w 1726426"/>
              <a:gd name="connsiteY106" fmla="*/ 1791681 h 2729951"/>
              <a:gd name="connsiteX107" fmla="*/ 1621651 w 1726426"/>
              <a:gd name="connsiteY107" fmla="*/ 1763106 h 2729951"/>
              <a:gd name="connsiteX108" fmla="*/ 1578789 w 1726426"/>
              <a:gd name="connsiteY108" fmla="*/ 1715481 h 2729951"/>
              <a:gd name="connsiteX109" fmla="*/ 1559739 w 1726426"/>
              <a:gd name="connsiteY109" fmla="*/ 1710718 h 2729951"/>
              <a:gd name="connsiteX110" fmla="*/ 1545451 w 1726426"/>
              <a:gd name="connsiteY110" fmla="*/ 1677381 h 2729951"/>
              <a:gd name="connsiteX111" fmla="*/ 1583551 w 1726426"/>
              <a:gd name="connsiteY111" fmla="*/ 1653568 h 2729951"/>
              <a:gd name="connsiteX112" fmla="*/ 1616889 w 1726426"/>
              <a:gd name="connsiteY112" fmla="*/ 1639281 h 2729951"/>
              <a:gd name="connsiteX113" fmla="*/ 1650226 w 1726426"/>
              <a:gd name="connsiteY113" fmla="*/ 1629756 h 2729951"/>
              <a:gd name="connsiteX114" fmla="*/ 1678801 w 1726426"/>
              <a:gd name="connsiteY114" fmla="*/ 1620231 h 2729951"/>
              <a:gd name="connsiteX115" fmla="*/ 1693089 w 1726426"/>
              <a:gd name="connsiteY115" fmla="*/ 1601181 h 2729951"/>
              <a:gd name="connsiteX116" fmla="*/ 1702614 w 1726426"/>
              <a:gd name="connsiteY116" fmla="*/ 1586893 h 2729951"/>
              <a:gd name="connsiteX117" fmla="*/ 1697851 w 1726426"/>
              <a:gd name="connsiteY117" fmla="*/ 1544031 h 2729951"/>
              <a:gd name="connsiteX118" fmla="*/ 1683564 w 1726426"/>
              <a:gd name="connsiteY118" fmla="*/ 1524981 h 2729951"/>
              <a:gd name="connsiteX119" fmla="*/ 1678801 w 1726426"/>
              <a:gd name="connsiteY119" fmla="*/ 1505931 h 2729951"/>
              <a:gd name="connsiteX120" fmla="*/ 1669276 w 1726426"/>
              <a:gd name="connsiteY120" fmla="*/ 1477356 h 2729951"/>
              <a:gd name="connsiteX121" fmla="*/ 1674039 w 1726426"/>
              <a:gd name="connsiteY121" fmla="*/ 1410681 h 2729951"/>
              <a:gd name="connsiteX122" fmla="*/ 1678801 w 1726426"/>
              <a:gd name="connsiteY122" fmla="*/ 1372581 h 2729951"/>
              <a:gd name="connsiteX123" fmla="*/ 1697851 w 1726426"/>
              <a:gd name="connsiteY123" fmla="*/ 1353531 h 2729951"/>
              <a:gd name="connsiteX124" fmla="*/ 1707376 w 1726426"/>
              <a:gd name="connsiteY124" fmla="*/ 1329718 h 2729951"/>
              <a:gd name="connsiteX125" fmla="*/ 1712139 w 1726426"/>
              <a:gd name="connsiteY125" fmla="*/ 1315431 h 2729951"/>
              <a:gd name="connsiteX126" fmla="*/ 1726426 w 1726426"/>
              <a:gd name="connsiteY126" fmla="*/ 1286856 h 2729951"/>
              <a:gd name="connsiteX127" fmla="*/ 1716901 w 1726426"/>
              <a:gd name="connsiteY127" fmla="*/ 1196368 h 2729951"/>
              <a:gd name="connsiteX128" fmla="*/ 1678801 w 1726426"/>
              <a:gd name="connsiteY128" fmla="*/ 1158268 h 2729951"/>
              <a:gd name="connsiteX129" fmla="*/ 1664514 w 1726426"/>
              <a:gd name="connsiteY129" fmla="*/ 1143981 h 2729951"/>
              <a:gd name="connsiteX130" fmla="*/ 1650226 w 1726426"/>
              <a:gd name="connsiteY130" fmla="*/ 1129693 h 2729951"/>
              <a:gd name="connsiteX131" fmla="*/ 1631176 w 1726426"/>
              <a:gd name="connsiteY131" fmla="*/ 1120168 h 2729951"/>
              <a:gd name="connsiteX132" fmla="*/ 1612126 w 1726426"/>
              <a:gd name="connsiteY132" fmla="*/ 1101118 h 2729951"/>
              <a:gd name="connsiteX133" fmla="*/ 1597839 w 1726426"/>
              <a:gd name="connsiteY133" fmla="*/ 1096356 h 2729951"/>
              <a:gd name="connsiteX134" fmla="*/ 1578789 w 1726426"/>
              <a:gd name="connsiteY134" fmla="*/ 1086831 h 2729951"/>
              <a:gd name="connsiteX135" fmla="*/ 1545451 w 1726426"/>
              <a:gd name="connsiteY135" fmla="*/ 1077306 h 2729951"/>
              <a:gd name="connsiteX136" fmla="*/ 1526401 w 1726426"/>
              <a:gd name="connsiteY136" fmla="*/ 1067781 h 2729951"/>
              <a:gd name="connsiteX137" fmla="*/ 1497826 w 1726426"/>
              <a:gd name="connsiteY137" fmla="*/ 1063018 h 2729951"/>
              <a:gd name="connsiteX138" fmla="*/ 1478776 w 1726426"/>
              <a:gd name="connsiteY138" fmla="*/ 1029681 h 2729951"/>
              <a:gd name="connsiteX139" fmla="*/ 1464489 w 1726426"/>
              <a:gd name="connsiteY139" fmla="*/ 986818 h 2729951"/>
              <a:gd name="connsiteX140" fmla="*/ 1454964 w 1726426"/>
              <a:gd name="connsiteY140" fmla="*/ 967768 h 2729951"/>
              <a:gd name="connsiteX141" fmla="*/ 1450201 w 1726426"/>
              <a:gd name="connsiteY141" fmla="*/ 953481 h 2729951"/>
              <a:gd name="connsiteX142" fmla="*/ 1440676 w 1726426"/>
              <a:gd name="connsiteY142" fmla="*/ 929668 h 2729951"/>
              <a:gd name="connsiteX143" fmla="*/ 1450201 w 1726426"/>
              <a:gd name="connsiteY143" fmla="*/ 867756 h 2729951"/>
              <a:gd name="connsiteX144" fmla="*/ 1459726 w 1726426"/>
              <a:gd name="connsiteY144" fmla="*/ 853468 h 2729951"/>
              <a:gd name="connsiteX145" fmla="*/ 1464489 w 1726426"/>
              <a:gd name="connsiteY145" fmla="*/ 839181 h 2729951"/>
              <a:gd name="connsiteX146" fmla="*/ 1497826 w 1726426"/>
              <a:gd name="connsiteY146" fmla="*/ 786793 h 2729951"/>
              <a:gd name="connsiteX147" fmla="*/ 1516876 w 1726426"/>
              <a:gd name="connsiteY147" fmla="*/ 739168 h 2729951"/>
              <a:gd name="connsiteX148" fmla="*/ 1526401 w 1726426"/>
              <a:gd name="connsiteY148" fmla="*/ 715356 h 2729951"/>
              <a:gd name="connsiteX149" fmla="*/ 1540689 w 1726426"/>
              <a:gd name="connsiteY149" fmla="*/ 701068 h 2729951"/>
              <a:gd name="connsiteX150" fmla="*/ 1559739 w 1726426"/>
              <a:gd name="connsiteY150" fmla="*/ 686781 h 2729951"/>
              <a:gd name="connsiteX151" fmla="*/ 1588314 w 1726426"/>
              <a:gd name="connsiteY151" fmla="*/ 643918 h 2729951"/>
              <a:gd name="connsiteX152" fmla="*/ 1597839 w 1726426"/>
              <a:gd name="connsiteY152" fmla="*/ 615343 h 2729951"/>
              <a:gd name="connsiteX153" fmla="*/ 1616889 w 1726426"/>
              <a:gd name="connsiteY153" fmla="*/ 586768 h 2729951"/>
              <a:gd name="connsiteX154" fmla="*/ 1612126 w 1726426"/>
              <a:gd name="connsiteY154" fmla="*/ 491518 h 2729951"/>
              <a:gd name="connsiteX155" fmla="*/ 1583551 w 1726426"/>
              <a:gd name="connsiteY155" fmla="*/ 467706 h 2729951"/>
              <a:gd name="connsiteX156" fmla="*/ 1569264 w 1726426"/>
              <a:gd name="connsiteY156" fmla="*/ 462943 h 2729951"/>
              <a:gd name="connsiteX157" fmla="*/ 1535926 w 1726426"/>
              <a:gd name="connsiteY157" fmla="*/ 448656 h 2729951"/>
              <a:gd name="connsiteX158" fmla="*/ 1531164 w 1726426"/>
              <a:gd name="connsiteY158" fmla="*/ 429606 h 2729951"/>
              <a:gd name="connsiteX159" fmla="*/ 1526401 w 1726426"/>
              <a:gd name="connsiteY159" fmla="*/ 343881 h 2729951"/>
              <a:gd name="connsiteX160" fmla="*/ 1512114 w 1726426"/>
              <a:gd name="connsiteY160" fmla="*/ 324831 h 2729951"/>
              <a:gd name="connsiteX161" fmla="*/ 1502589 w 1726426"/>
              <a:gd name="connsiteY161" fmla="*/ 310543 h 2729951"/>
              <a:gd name="connsiteX162" fmla="*/ 1483539 w 1726426"/>
              <a:gd name="connsiteY162" fmla="*/ 305781 h 2729951"/>
              <a:gd name="connsiteX163" fmla="*/ 1454964 w 1726426"/>
              <a:gd name="connsiteY163" fmla="*/ 296256 h 2729951"/>
              <a:gd name="connsiteX164" fmla="*/ 1478776 w 1726426"/>
              <a:gd name="connsiteY164" fmla="*/ 272443 h 2729951"/>
              <a:gd name="connsiteX165" fmla="*/ 1497826 w 1726426"/>
              <a:gd name="connsiteY165" fmla="*/ 234343 h 2729951"/>
              <a:gd name="connsiteX166" fmla="*/ 1512114 w 1726426"/>
              <a:gd name="connsiteY166" fmla="*/ 162906 h 2729951"/>
              <a:gd name="connsiteX167" fmla="*/ 1516876 w 1726426"/>
              <a:gd name="connsiteY167" fmla="*/ 139093 h 2729951"/>
              <a:gd name="connsiteX168" fmla="*/ 1521639 w 1726426"/>
              <a:gd name="connsiteY168" fmla="*/ 124806 h 2729951"/>
              <a:gd name="connsiteX169" fmla="*/ 1526401 w 1726426"/>
              <a:gd name="connsiteY169" fmla="*/ 105756 h 2729951"/>
              <a:gd name="connsiteX170" fmla="*/ 1545451 w 1726426"/>
              <a:gd name="connsiteY170" fmla="*/ 77181 h 2729951"/>
              <a:gd name="connsiteX171" fmla="*/ 1554976 w 1726426"/>
              <a:gd name="connsiteY171" fmla="*/ 62893 h 2729951"/>
              <a:gd name="connsiteX172" fmla="*/ 1535926 w 1726426"/>
              <a:gd name="connsiteY172" fmla="*/ 20031 h 2729951"/>
              <a:gd name="connsiteX0" fmla="*/ 1535926 w 1726426"/>
              <a:gd name="connsiteY0" fmla="*/ 20031 h 2729951"/>
              <a:gd name="connsiteX1" fmla="*/ 1483539 w 1726426"/>
              <a:gd name="connsiteY1" fmla="*/ 8125 h 2729951"/>
              <a:gd name="connsiteX2" fmla="*/ 1443057 w 1726426"/>
              <a:gd name="connsiteY2" fmla="*/ 3361 h 2729951"/>
              <a:gd name="connsiteX3" fmla="*/ 1335901 w 1726426"/>
              <a:gd name="connsiteY3" fmla="*/ 67656 h 2729951"/>
              <a:gd name="connsiteX4" fmla="*/ 1285895 w 1726426"/>
              <a:gd name="connsiteY4" fmla="*/ 122425 h 2729951"/>
              <a:gd name="connsiteX5" fmla="*/ 1219220 w 1726426"/>
              <a:gd name="connsiteY5" fmla="*/ 124805 h 2729951"/>
              <a:gd name="connsiteX6" fmla="*/ 1200170 w 1726426"/>
              <a:gd name="connsiteY6" fmla="*/ 146238 h 2729951"/>
              <a:gd name="connsiteX7" fmla="*/ 1135876 w 1726426"/>
              <a:gd name="connsiteY7" fmla="*/ 165288 h 2729951"/>
              <a:gd name="connsiteX8" fmla="*/ 1083489 w 1726426"/>
              <a:gd name="connsiteY8" fmla="*/ 243868 h 2729951"/>
              <a:gd name="connsiteX9" fmla="*/ 1057295 w 1726426"/>
              <a:gd name="connsiteY9" fmla="*/ 296256 h 2729951"/>
              <a:gd name="connsiteX10" fmla="*/ 964426 w 1726426"/>
              <a:gd name="connsiteY10" fmla="*/ 267681 h 2729951"/>
              <a:gd name="connsiteX11" fmla="*/ 907276 w 1726426"/>
              <a:gd name="connsiteY11" fmla="*/ 310543 h 2729951"/>
              <a:gd name="connsiteX12" fmla="*/ 883464 w 1726426"/>
              <a:gd name="connsiteY12" fmla="*/ 405793 h 2729951"/>
              <a:gd name="connsiteX13" fmla="*/ 852507 w 1726426"/>
              <a:gd name="connsiteY13" fmla="*/ 489137 h 2729951"/>
              <a:gd name="connsiteX14" fmla="*/ 766783 w 1726426"/>
              <a:gd name="connsiteY14" fmla="*/ 470086 h 2729951"/>
              <a:gd name="connsiteX15" fmla="*/ 714395 w 1726426"/>
              <a:gd name="connsiteY15" fmla="*/ 484375 h 2729951"/>
              <a:gd name="connsiteX16" fmla="*/ 678676 w 1726426"/>
              <a:gd name="connsiteY16" fmla="*/ 524857 h 2729951"/>
              <a:gd name="connsiteX17" fmla="*/ 631051 w 1726426"/>
              <a:gd name="connsiteY17" fmla="*/ 529619 h 2729951"/>
              <a:gd name="connsiteX18" fmla="*/ 628669 w 1726426"/>
              <a:gd name="connsiteY18" fmla="*/ 562956 h 2729951"/>
              <a:gd name="connsiteX19" fmla="*/ 592951 w 1726426"/>
              <a:gd name="connsiteY19" fmla="*/ 577244 h 2729951"/>
              <a:gd name="connsiteX20" fmla="*/ 578664 w 1726426"/>
              <a:gd name="connsiteY20" fmla="*/ 624868 h 2729951"/>
              <a:gd name="connsiteX21" fmla="*/ 561995 w 1726426"/>
              <a:gd name="connsiteY21" fmla="*/ 667731 h 2729951"/>
              <a:gd name="connsiteX22" fmla="*/ 511989 w 1726426"/>
              <a:gd name="connsiteY22" fmla="*/ 686781 h 2729951"/>
              <a:gd name="connsiteX23" fmla="*/ 533420 w 1726426"/>
              <a:gd name="connsiteY23" fmla="*/ 729643 h 2729951"/>
              <a:gd name="connsiteX24" fmla="*/ 569139 w 1726426"/>
              <a:gd name="connsiteY24" fmla="*/ 751075 h 2729951"/>
              <a:gd name="connsiteX25" fmla="*/ 592951 w 1726426"/>
              <a:gd name="connsiteY25" fmla="*/ 746313 h 2729951"/>
              <a:gd name="connsiteX26" fmla="*/ 614382 w 1726426"/>
              <a:gd name="connsiteY26" fmla="*/ 782031 h 2729951"/>
              <a:gd name="connsiteX27" fmla="*/ 602476 w 1726426"/>
              <a:gd name="connsiteY27" fmla="*/ 839181 h 2729951"/>
              <a:gd name="connsiteX28" fmla="*/ 633433 w 1726426"/>
              <a:gd name="connsiteY28" fmla="*/ 874900 h 2729951"/>
              <a:gd name="connsiteX29" fmla="*/ 585807 w 1726426"/>
              <a:gd name="connsiteY29" fmla="*/ 901094 h 2729951"/>
              <a:gd name="connsiteX30" fmla="*/ 564376 w 1726426"/>
              <a:gd name="connsiteY30" fmla="*/ 889186 h 2729951"/>
              <a:gd name="connsiteX31" fmla="*/ 564376 w 1726426"/>
              <a:gd name="connsiteY31" fmla="*/ 958243 h 2729951"/>
              <a:gd name="connsiteX32" fmla="*/ 507226 w 1726426"/>
              <a:gd name="connsiteY32" fmla="*/ 1005868 h 2729951"/>
              <a:gd name="connsiteX33" fmla="*/ 473889 w 1726426"/>
              <a:gd name="connsiteY33" fmla="*/ 986818 h 2729951"/>
              <a:gd name="connsiteX34" fmla="*/ 459601 w 1726426"/>
              <a:gd name="connsiteY34" fmla="*/ 1015393 h 2729951"/>
              <a:gd name="connsiteX35" fmla="*/ 485795 w 1726426"/>
              <a:gd name="connsiteY35" fmla="*/ 1053492 h 2729951"/>
              <a:gd name="connsiteX36" fmla="*/ 488176 w 1726426"/>
              <a:gd name="connsiteY36" fmla="*/ 1155887 h 2729951"/>
              <a:gd name="connsiteX37" fmla="*/ 450076 w 1726426"/>
              <a:gd name="connsiteY37" fmla="*/ 1215418 h 2729951"/>
              <a:gd name="connsiteX38" fmla="*/ 397688 w 1726426"/>
              <a:gd name="connsiteY38" fmla="*/ 1205893 h 2729951"/>
              <a:gd name="connsiteX39" fmla="*/ 383401 w 1726426"/>
              <a:gd name="connsiteY39" fmla="*/ 1258281 h 2729951"/>
              <a:gd name="connsiteX40" fmla="*/ 364352 w 1726426"/>
              <a:gd name="connsiteY40" fmla="*/ 1341624 h 2729951"/>
              <a:gd name="connsiteX41" fmla="*/ 288151 w 1726426"/>
              <a:gd name="connsiteY41" fmla="*/ 1401156 h 2729951"/>
              <a:gd name="connsiteX42" fmla="*/ 240526 w 1726426"/>
              <a:gd name="connsiteY42" fmla="*/ 1453543 h 2729951"/>
              <a:gd name="connsiteX43" fmla="*/ 207189 w 1726426"/>
              <a:gd name="connsiteY43" fmla="*/ 1496406 h 2729951"/>
              <a:gd name="connsiteX44" fmla="*/ 173851 w 1726426"/>
              <a:gd name="connsiteY44" fmla="*/ 1536886 h 2729951"/>
              <a:gd name="connsiteX45" fmla="*/ 109558 w 1726426"/>
              <a:gd name="connsiteY45" fmla="*/ 1591655 h 2729951"/>
              <a:gd name="connsiteX46" fmla="*/ 107176 w 1726426"/>
              <a:gd name="connsiteY46" fmla="*/ 1636899 h 2729951"/>
              <a:gd name="connsiteX47" fmla="*/ 69076 w 1726426"/>
              <a:gd name="connsiteY47" fmla="*/ 1677381 h 2729951"/>
              <a:gd name="connsiteX48" fmla="*/ 42883 w 1726426"/>
              <a:gd name="connsiteY48" fmla="*/ 1720243 h 2729951"/>
              <a:gd name="connsiteX49" fmla="*/ 33357 w 1726426"/>
              <a:gd name="connsiteY49" fmla="*/ 1763107 h 2729951"/>
              <a:gd name="connsiteX50" fmla="*/ 57170 w 1726426"/>
              <a:gd name="connsiteY50" fmla="*/ 1836925 h 2729951"/>
              <a:gd name="connsiteX51" fmla="*/ 35739 w 1726426"/>
              <a:gd name="connsiteY51" fmla="*/ 1894075 h 2729951"/>
              <a:gd name="connsiteX52" fmla="*/ 59551 w 1726426"/>
              <a:gd name="connsiteY52" fmla="*/ 1967893 h 2729951"/>
              <a:gd name="connsiteX53" fmla="*/ 20 w 1726426"/>
              <a:gd name="connsiteY53" fmla="*/ 1979799 h 2729951"/>
              <a:gd name="connsiteX54" fmla="*/ 52407 w 1726426"/>
              <a:gd name="connsiteY54" fmla="*/ 2248881 h 2729951"/>
              <a:gd name="connsiteX55" fmla="*/ 128607 w 1726426"/>
              <a:gd name="connsiteY55" fmla="*/ 2394137 h 2729951"/>
              <a:gd name="connsiteX56" fmla="*/ 202426 w 1726426"/>
              <a:gd name="connsiteY56" fmla="*/ 2501293 h 2729951"/>
              <a:gd name="connsiteX57" fmla="*/ 261958 w 1726426"/>
              <a:gd name="connsiteY57" fmla="*/ 2563206 h 2729951"/>
              <a:gd name="connsiteX58" fmla="*/ 450076 w 1726426"/>
              <a:gd name="connsiteY58" fmla="*/ 2672743 h 2729951"/>
              <a:gd name="connsiteX59" fmla="*/ 640576 w 1726426"/>
              <a:gd name="connsiteY59" fmla="*/ 2729893 h 2729951"/>
              <a:gd name="connsiteX60" fmla="*/ 650101 w 1726426"/>
              <a:gd name="connsiteY60" fmla="*/ 2663218 h 2729951"/>
              <a:gd name="connsiteX61" fmla="*/ 707251 w 1726426"/>
              <a:gd name="connsiteY61" fmla="*/ 2634643 h 2729951"/>
              <a:gd name="connsiteX62" fmla="*/ 769164 w 1726426"/>
              <a:gd name="connsiteY62" fmla="*/ 2610831 h 2729951"/>
              <a:gd name="connsiteX63" fmla="*/ 797739 w 1726426"/>
              <a:gd name="connsiteY63" fmla="*/ 2587018 h 2729951"/>
              <a:gd name="connsiteX64" fmla="*/ 831076 w 1726426"/>
              <a:gd name="connsiteY64" fmla="*/ 2553681 h 2729951"/>
              <a:gd name="connsiteX65" fmla="*/ 892989 w 1726426"/>
              <a:gd name="connsiteY65" fmla="*/ 2534631 h 2729951"/>
              <a:gd name="connsiteX66" fmla="*/ 921564 w 1726426"/>
              <a:gd name="connsiteY66" fmla="*/ 2520343 h 2729951"/>
              <a:gd name="connsiteX67" fmla="*/ 959664 w 1726426"/>
              <a:gd name="connsiteY67" fmla="*/ 2510818 h 2729951"/>
              <a:gd name="connsiteX68" fmla="*/ 973951 w 1726426"/>
              <a:gd name="connsiteY68" fmla="*/ 2506056 h 2729951"/>
              <a:gd name="connsiteX69" fmla="*/ 993001 w 1726426"/>
              <a:gd name="connsiteY69" fmla="*/ 2501293 h 2729951"/>
              <a:gd name="connsiteX70" fmla="*/ 1012051 w 1726426"/>
              <a:gd name="connsiteY70" fmla="*/ 2491768 h 2729951"/>
              <a:gd name="connsiteX71" fmla="*/ 1059676 w 1726426"/>
              <a:gd name="connsiteY71" fmla="*/ 2482243 h 2729951"/>
              <a:gd name="connsiteX72" fmla="*/ 1064439 w 1726426"/>
              <a:gd name="connsiteY72" fmla="*/ 2463193 h 2729951"/>
              <a:gd name="connsiteX73" fmla="*/ 1107301 w 1726426"/>
              <a:gd name="connsiteY73" fmla="*/ 2448906 h 2729951"/>
              <a:gd name="connsiteX74" fmla="*/ 1112064 w 1726426"/>
              <a:gd name="connsiteY74" fmla="*/ 2429856 h 2729951"/>
              <a:gd name="connsiteX75" fmla="*/ 1107301 w 1726426"/>
              <a:gd name="connsiteY75" fmla="*/ 2415568 h 2729951"/>
              <a:gd name="connsiteX76" fmla="*/ 1078726 w 1726426"/>
              <a:gd name="connsiteY76" fmla="*/ 2377468 h 2729951"/>
              <a:gd name="connsiteX77" fmla="*/ 1069201 w 1726426"/>
              <a:gd name="connsiteY77" fmla="*/ 2363181 h 2729951"/>
              <a:gd name="connsiteX78" fmla="*/ 1035864 w 1726426"/>
              <a:gd name="connsiteY78" fmla="*/ 2320318 h 2729951"/>
              <a:gd name="connsiteX79" fmla="*/ 1064439 w 1726426"/>
              <a:gd name="connsiteY79" fmla="*/ 2253643 h 2729951"/>
              <a:gd name="connsiteX80" fmla="*/ 1078726 w 1726426"/>
              <a:gd name="connsiteY80" fmla="*/ 2248881 h 2729951"/>
              <a:gd name="connsiteX81" fmla="*/ 1097776 w 1726426"/>
              <a:gd name="connsiteY81" fmla="*/ 2234593 h 2729951"/>
              <a:gd name="connsiteX82" fmla="*/ 1112064 w 1726426"/>
              <a:gd name="connsiteY82" fmla="*/ 2225068 h 2729951"/>
              <a:gd name="connsiteX83" fmla="*/ 1126351 w 1726426"/>
              <a:gd name="connsiteY83" fmla="*/ 2210781 h 2729951"/>
              <a:gd name="connsiteX84" fmla="*/ 1135876 w 1726426"/>
              <a:gd name="connsiteY84" fmla="*/ 2186968 h 2729951"/>
              <a:gd name="connsiteX85" fmla="*/ 1154926 w 1726426"/>
              <a:gd name="connsiteY85" fmla="*/ 2158393 h 2729951"/>
              <a:gd name="connsiteX86" fmla="*/ 1173976 w 1726426"/>
              <a:gd name="connsiteY86" fmla="*/ 2129818 h 2729951"/>
              <a:gd name="connsiteX87" fmla="*/ 1188264 w 1726426"/>
              <a:gd name="connsiteY87" fmla="*/ 2120293 h 2729951"/>
              <a:gd name="connsiteX88" fmla="*/ 1307326 w 1726426"/>
              <a:gd name="connsiteY88" fmla="*/ 2110768 h 2729951"/>
              <a:gd name="connsiteX89" fmla="*/ 1321614 w 1726426"/>
              <a:gd name="connsiteY89" fmla="*/ 2091718 h 2729951"/>
              <a:gd name="connsiteX90" fmla="*/ 1331139 w 1726426"/>
              <a:gd name="connsiteY90" fmla="*/ 2063143 h 2729951"/>
              <a:gd name="connsiteX91" fmla="*/ 1354951 w 1726426"/>
              <a:gd name="connsiteY91" fmla="*/ 2053618 h 2729951"/>
              <a:gd name="connsiteX92" fmla="*/ 1402576 w 1726426"/>
              <a:gd name="connsiteY92" fmla="*/ 2044093 h 2729951"/>
              <a:gd name="connsiteX93" fmla="*/ 1393051 w 1726426"/>
              <a:gd name="connsiteY93" fmla="*/ 2020281 h 2729951"/>
              <a:gd name="connsiteX94" fmla="*/ 1416864 w 1726426"/>
              <a:gd name="connsiteY94" fmla="*/ 2015518 h 2729951"/>
              <a:gd name="connsiteX95" fmla="*/ 1474014 w 1726426"/>
              <a:gd name="connsiteY95" fmla="*/ 2001231 h 2729951"/>
              <a:gd name="connsiteX96" fmla="*/ 1488301 w 1726426"/>
              <a:gd name="connsiteY96" fmla="*/ 1996468 h 2729951"/>
              <a:gd name="connsiteX97" fmla="*/ 1526401 w 1726426"/>
              <a:gd name="connsiteY97" fmla="*/ 1991706 h 2729951"/>
              <a:gd name="connsiteX98" fmla="*/ 1540689 w 1726426"/>
              <a:gd name="connsiteY98" fmla="*/ 1967893 h 2729951"/>
              <a:gd name="connsiteX99" fmla="*/ 1550214 w 1726426"/>
              <a:gd name="connsiteY99" fmla="*/ 1915506 h 2729951"/>
              <a:gd name="connsiteX100" fmla="*/ 1593076 w 1726426"/>
              <a:gd name="connsiteY100" fmla="*/ 1905981 h 2729951"/>
              <a:gd name="connsiteX101" fmla="*/ 1602601 w 1726426"/>
              <a:gd name="connsiteY101" fmla="*/ 1891693 h 2729951"/>
              <a:gd name="connsiteX102" fmla="*/ 1607364 w 1726426"/>
              <a:gd name="connsiteY102" fmla="*/ 1877406 h 2729951"/>
              <a:gd name="connsiteX103" fmla="*/ 1626414 w 1726426"/>
              <a:gd name="connsiteY103" fmla="*/ 1863118 h 2729951"/>
              <a:gd name="connsiteX104" fmla="*/ 1654989 w 1726426"/>
              <a:gd name="connsiteY104" fmla="*/ 1834543 h 2729951"/>
              <a:gd name="connsiteX105" fmla="*/ 1645464 w 1726426"/>
              <a:gd name="connsiteY105" fmla="*/ 1791681 h 2729951"/>
              <a:gd name="connsiteX106" fmla="*/ 1621651 w 1726426"/>
              <a:gd name="connsiteY106" fmla="*/ 1763106 h 2729951"/>
              <a:gd name="connsiteX107" fmla="*/ 1578789 w 1726426"/>
              <a:gd name="connsiteY107" fmla="*/ 1715481 h 2729951"/>
              <a:gd name="connsiteX108" fmla="*/ 1559739 w 1726426"/>
              <a:gd name="connsiteY108" fmla="*/ 1710718 h 2729951"/>
              <a:gd name="connsiteX109" fmla="*/ 1545451 w 1726426"/>
              <a:gd name="connsiteY109" fmla="*/ 1677381 h 2729951"/>
              <a:gd name="connsiteX110" fmla="*/ 1583551 w 1726426"/>
              <a:gd name="connsiteY110" fmla="*/ 1653568 h 2729951"/>
              <a:gd name="connsiteX111" fmla="*/ 1616889 w 1726426"/>
              <a:gd name="connsiteY111" fmla="*/ 1639281 h 2729951"/>
              <a:gd name="connsiteX112" fmla="*/ 1650226 w 1726426"/>
              <a:gd name="connsiteY112" fmla="*/ 1629756 h 2729951"/>
              <a:gd name="connsiteX113" fmla="*/ 1678801 w 1726426"/>
              <a:gd name="connsiteY113" fmla="*/ 1620231 h 2729951"/>
              <a:gd name="connsiteX114" fmla="*/ 1693089 w 1726426"/>
              <a:gd name="connsiteY114" fmla="*/ 1601181 h 2729951"/>
              <a:gd name="connsiteX115" fmla="*/ 1702614 w 1726426"/>
              <a:gd name="connsiteY115" fmla="*/ 1586893 h 2729951"/>
              <a:gd name="connsiteX116" fmla="*/ 1697851 w 1726426"/>
              <a:gd name="connsiteY116" fmla="*/ 1544031 h 2729951"/>
              <a:gd name="connsiteX117" fmla="*/ 1683564 w 1726426"/>
              <a:gd name="connsiteY117" fmla="*/ 1524981 h 2729951"/>
              <a:gd name="connsiteX118" fmla="*/ 1678801 w 1726426"/>
              <a:gd name="connsiteY118" fmla="*/ 1505931 h 2729951"/>
              <a:gd name="connsiteX119" fmla="*/ 1669276 w 1726426"/>
              <a:gd name="connsiteY119" fmla="*/ 1477356 h 2729951"/>
              <a:gd name="connsiteX120" fmla="*/ 1674039 w 1726426"/>
              <a:gd name="connsiteY120" fmla="*/ 1410681 h 2729951"/>
              <a:gd name="connsiteX121" fmla="*/ 1678801 w 1726426"/>
              <a:gd name="connsiteY121" fmla="*/ 1372581 h 2729951"/>
              <a:gd name="connsiteX122" fmla="*/ 1697851 w 1726426"/>
              <a:gd name="connsiteY122" fmla="*/ 1353531 h 2729951"/>
              <a:gd name="connsiteX123" fmla="*/ 1707376 w 1726426"/>
              <a:gd name="connsiteY123" fmla="*/ 1329718 h 2729951"/>
              <a:gd name="connsiteX124" fmla="*/ 1712139 w 1726426"/>
              <a:gd name="connsiteY124" fmla="*/ 1315431 h 2729951"/>
              <a:gd name="connsiteX125" fmla="*/ 1726426 w 1726426"/>
              <a:gd name="connsiteY125" fmla="*/ 1286856 h 2729951"/>
              <a:gd name="connsiteX126" fmla="*/ 1716901 w 1726426"/>
              <a:gd name="connsiteY126" fmla="*/ 1196368 h 2729951"/>
              <a:gd name="connsiteX127" fmla="*/ 1678801 w 1726426"/>
              <a:gd name="connsiteY127" fmla="*/ 1158268 h 2729951"/>
              <a:gd name="connsiteX128" fmla="*/ 1664514 w 1726426"/>
              <a:gd name="connsiteY128" fmla="*/ 1143981 h 2729951"/>
              <a:gd name="connsiteX129" fmla="*/ 1650226 w 1726426"/>
              <a:gd name="connsiteY129" fmla="*/ 1129693 h 2729951"/>
              <a:gd name="connsiteX130" fmla="*/ 1631176 w 1726426"/>
              <a:gd name="connsiteY130" fmla="*/ 1120168 h 2729951"/>
              <a:gd name="connsiteX131" fmla="*/ 1612126 w 1726426"/>
              <a:gd name="connsiteY131" fmla="*/ 1101118 h 2729951"/>
              <a:gd name="connsiteX132" fmla="*/ 1597839 w 1726426"/>
              <a:gd name="connsiteY132" fmla="*/ 1096356 h 2729951"/>
              <a:gd name="connsiteX133" fmla="*/ 1578789 w 1726426"/>
              <a:gd name="connsiteY133" fmla="*/ 1086831 h 2729951"/>
              <a:gd name="connsiteX134" fmla="*/ 1545451 w 1726426"/>
              <a:gd name="connsiteY134" fmla="*/ 1077306 h 2729951"/>
              <a:gd name="connsiteX135" fmla="*/ 1526401 w 1726426"/>
              <a:gd name="connsiteY135" fmla="*/ 1067781 h 2729951"/>
              <a:gd name="connsiteX136" fmla="*/ 1497826 w 1726426"/>
              <a:gd name="connsiteY136" fmla="*/ 1063018 h 2729951"/>
              <a:gd name="connsiteX137" fmla="*/ 1478776 w 1726426"/>
              <a:gd name="connsiteY137" fmla="*/ 1029681 h 2729951"/>
              <a:gd name="connsiteX138" fmla="*/ 1464489 w 1726426"/>
              <a:gd name="connsiteY138" fmla="*/ 986818 h 2729951"/>
              <a:gd name="connsiteX139" fmla="*/ 1454964 w 1726426"/>
              <a:gd name="connsiteY139" fmla="*/ 967768 h 2729951"/>
              <a:gd name="connsiteX140" fmla="*/ 1450201 w 1726426"/>
              <a:gd name="connsiteY140" fmla="*/ 953481 h 2729951"/>
              <a:gd name="connsiteX141" fmla="*/ 1440676 w 1726426"/>
              <a:gd name="connsiteY141" fmla="*/ 929668 h 2729951"/>
              <a:gd name="connsiteX142" fmla="*/ 1450201 w 1726426"/>
              <a:gd name="connsiteY142" fmla="*/ 867756 h 2729951"/>
              <a:gd name="connsiteX143" fmla="*/ 1459726 w 1726426"/>
              <a:gd name="connsiteY143" fmla="*/ 853468 h 2729951"/>
              <a:gd name="connsiteX144" fmla="*/ 1464489 w 1726426"/>
              <a:gd name="connsiteY144" fmla="*/ 839181 h 2729951"/>
              <a:gd name="connsiteX145" fmla="*/ 1497826 w 1726426"/>
              <a:gd name="connsiteY145" fmla="*/ 786793 h 2729951"/>
              <a:gd name="connsiteX146" fmla="*/ 1516876 w 1726426"/>
              <a:gd name="connsiteY146" fmla="*/ 739168 h 2729951"/>
              <a:gd name="connsiteX147" fmla="*/ 1526401 w 1726426"/>
              <a:gd name="connsiteY147" fmla="*/ 715356 h 2729951"/>
              <a:gd name="connsiteX148" fmla="*/ 1540689 w 1726426"/>
              <a:gd name="connsiteY148" fmla="*/ 701068 h 2729951"/>
              <a:gd name="connsiteX149" fmla="*/ 1559739 w 1726426"/>
              <a:gd name="connsiteY149" fmla="*/ 686781 h 2729951"/>
              <a:gd name="connsiteX150" fmla="*/ 1588314 w 1726426"/>
              <a:gd name="connsiteY150" fmla="*/ 643918 h 2729951"/>
              <a:gd name="connsiteX151" fmla="*/ 1597839 w 1726426"/>
              <a:gd name="connsiteY151" fmla="*/ 615343 h 2729951"/>
              <a:gd name="connsiteX152" fmla="*/ 1616889 w 1726426"/>
              <a:gd name="connsiteY152" fmla="*/ 586768 h 2729951"/>
              <a:gd name="connsiteX153" fmla="*/ 1612126 w 1726426"/>
              <a:gd name="connsiteY153" fmla="*/ 491518 h 2729951"/>
              <a:gd name="connsiteX154" fmla="*/ 1583551 w 1726426"/>
              <a:gd name="connsiteY154" fmla="*/ 467706 h 2729951"/>
              <a:gd name="connsiteX155" fmla="*/ 1569264 w 1726426"/>
              <a:gd name="connsiteY155" fmla="*/ 462943 h 2729951"/>
              <a:gd name="connsiteX156" fmla="*/ 1535926 w 1726426"/>
              <a:gd name="connsiteY156" fmla="*/ 448656 h 2729951"/>
              <a:gd name="connsiteX157" fmla="*/ 1531164 w 1726426"/>
              <a:gd name="connsiteY157" fmla="*/ 429606 h 2729951"/>
              <a:gd name="connsiteX158" fmla="*/ 1526401 w 1726426"/>
              <a:gd name="connsiteY158" fmla="*/ 343881 h 2729951"/>
              <a:gd name="connsiteX159" fmla="*/ 1512114 w 1726426"/>
              <a:gd name="connsiteY159" fmla="*/ 324831 h 2729951"/>
              <a:gd name="connsiteX160" fmla="*/ 1502589 w 1726426"/>
              <a:gd name="connsiteY160" fmla="*/ 310543 h 2729951"/>
              <a:gd name="connsiteX161" fmla="*/ 1483539 w 1726426"/>
              <a:gd name="connsiteY161" fmla="*/ 305781 h 2729951"/>
              <a:gd name="connsiteX162" fmla="*/ 1454964 w 1726426"/>
              <a:gd name="connsiteY162" fmla="*/ 296256 h 2729951"/>
              <a:gd name="connsiteX163" fmla="*/ 1478776 w 1726426"/>
              <a:gd name="connsiteY163" fmla="*/ 272443 h 2729951"/>
              <a:gd name="connsiteX164" fmla="*/ 1497826 w 1726426"/>
              <a:gd name="connsiteY164" fmla="*/ 234343 h 2729951"/>
              <a:gd name="connsiteX165" fmla="*/ 1512114 w 1726426"/>
              <a:gd name="connsiteY165" fmla="*/ 162906 h 2729951"/>
              <a:gd name="connsiteX166" fmla="*/ 1516876 w 1726426"/>
              <a:gd name="connsiteY166" fmla="*/ 139093 h 2729951"/>
              <a:gd name="connsiteX167" fmla="*/ 1521639 w 1726426"/>
              <a:gd name="connsiteY167" fmla="*/ 124806 h 2729951"/>
              <a:gd name="connsiteX168" fmla="*/ 1526401 w 1726426"/>
              <a:gd name="connsiteY168" fmla="*/ 105756 h 2729951"/>
              <a:gd name="connsiteX169" fmla="*/ 1545451 w 1726426"/>
              <a:gd name="connsiteY169" fmla="*/ 77181 h 2729951"/>
              <a:gd name="connsiteX170" fmla="*/ 1554976 w 1726426"/>
              <a:gd name="connsiteY170" fmla="*/ 62893 h 2729951"/>
              <a:gd name="connsiteX171" fmla="*/ 1535926 w 1726426"/>
              <a:gd name="connsiteY171" fmla="*/ 20031 h 2729951"/>
              <a:gd name="connsiteX0" fmla="*/ 1535926 w 1726426"/>
              <a:gd name="connsiteY0" fmla="*/ 20031 h 2729951"/>
              <a:gd name="connsiteX1" fmla="*/ 1483539 w 1726426"/>
              <a:gd name="connsiteY1" fmla="*/ 8125 h 2729951"/>
              <a:gd name="connsiteX2" fmla="*/ 1443057 w 1726426"/>
              <a:gd name="connsiteY2" fmla="*/ 3361 h 2729951"/>
              <a:gd name="connsiteX3" fmla="*/ 1335901 w 1726426"/>
              <a:gd name="connsiteY3" fmla="*/ 67656 h 2729951"/>
              <a:gd name="connsiteX4" fmla="*/ 1285895 w 1726426"/>
              <a:gd name="connsiteY4" fmla="*/ 122425 h 2729951"/>
              <a:gd name="connsiteX5" fmla="*/ 1219220 w 1726426"/>
              <a:gd name="connsiteY5" fmla="*/ 124805 h 2729951"/>
              <a:gd name="connsiteX6" fmla="*/ 1200170 w 1726426"/>
              <a:gd name="connsiteY6" fmla="*/ 146238 h 2729951"/>
              <a:gd name="connsiteX7" fmla="*/ 1135876 w 1726426"/>
              <a:gd name="connsiteY7" fmla="*/ 165288 h 2729951"/>
              <a:gd name="connsiteX8" fmla="*/ 1083489 w 1726426"/>
              <a:gd name="connsiteY8" fmla="*/ 243868 h 2729951"/>
              <a:gd name="connsiteX9" fmla="*/ 1057295 w 1726426"/>
              <a:gd name="connsiteY9" fmla="*/ 296256 h 2729951"/>
              <a:gd name="connsiteX10" fmla="*/ 964426 w 1726426"/>
              <a:gd name="connsiteY10" fmla="*/ 267681 h 2729951"/>
              <a:gd name="connsiteX11" fmla="*/ 907276 w 1726426"/>
              <a:gd name="connsiteY11" fmla="*/ 310543 h 2729951"/>
              <a:gd name="connsiteX12" fmla="*/ 883464 w 1726426"/>
              <a:gd name="connsiteY12" fmla="*/ 405793 h 2729951"/>
              <a:gd name="connsiteX13" fmla="*/ 852507 w 1726426"/>
              <a:gd name="connsiteY13" fmla="*/ 489137 h 2729951"/>
              <a:gd name="connsiteX14" fmla="*/ 766783 w 1726426"/>
              <a:gd name="connsiteY14" fmla="*/ 470086 h 2729951"/>
              <a:gd name="connsiteX15" fmla="*/ 714395 w 1726426"/>
              <a:gd name="connsiteY15" fmla="*/ 484375 h 2729951"/>
              <a:gd name="connsiteX16" fmla="*/ 678676 w 1726426"/>
              <a:gd name="connsiteY16" fmla="*/ 524857 h 2729951"/>
              <a:gd name="connsiteX17" fmla="*/ 631051 w 1726426"/>
              <a:gd name="connsiteY17" fmla="*/ 529619 h 2729951"/>
              <a:gd name="connsiteX18" fmla="*/ 628669 w 1726426"/>
              <a:gd name="connsiteY18" fmla="*/ 562956 h 2729951"/>
              <a:gd name="connsiteX19" fmla="*/ 592951 w 1726426"/>
              <a:gd name="connsiteY19" fmla="*/ 577244 h 2729951"/>
              <a:gd name="connsiteX20" fmla="*/ 578664 w 1726426"/>
              <a:gd name="connsiteY20" fmla="*/ 624868 h 2729951"/>
              <a:gd name="connsiteX21" fmla="*/ 561995 w 1726426"/>
              <a:gd name="connsiteY21" fmla="*/ 667731 h 2729951"/>
              <a:gd name="connsiteX22" fmla="*/ 511989 w 1726426"/>
              <a:gd name="connsiteY22" fmla="*/ 686781 h 2729951"/>
              <a:gd name="connsiteX23" fmla="*/ 533420 w 1726426"/>
              <a:gd name="connsiteY23" fmla="*/ 729643 h 2729951"/>
              <a:gd name="connsiteX24" fmla="*/ 569139 w 1726426"/>
              <a:gd name="connsiteY24" fmla="*/ 751075 h 2729951"/>
              <a:gd name="connsiteX25" fmla="*/ 592951 w 1726426"/>
              <a:gd name="connsiteY25" fmla="*/ 746313 h 2729951"/>
              <a:gd name="connsiteX26" fmla="*/ 614382 w 1726426"/>
              <a:gd name="connsiteY26" fmla="*/ 782031 h 2729951"/>
              <a:gd name="connsiteX27" fmla="*/ 602476 w 1726426"/>
              <a:gd name="connsiteY27" fmla="*/ 839181 h 2729951"/>
              <a:gd name="connsiteX28" fmla="*/ 633433 w 1726426"/>
              <a:gd name="connsiteY28" fmla="*/ 874900 h 2729951"/>
              <a:gd name="connsiteX29" fmla="*/ 585807 w 1726426"/>
              <a:gd name="connsiteY29" fmla="*/ 901094 h 2729951"/>
              <a:gd name="connsiteX30" fmla="*/ 564376 w 1726426"/>
              <a:gd name="connsiteY30" fmla="*/ 889186 h 2729951"/>
              <a:gd name="connsiteX31" fmla="*/ 564376 w 1726426"/>
              <a:gd name="connsiteY31" fmla="*/ 958243 h 2729951"/>
              <a:gd name="connsiteX32" fmla="*/ 507226 w 1726426"/>
              <a:gd name="connsiteY32" fmla="*/ 1005868 h 2729951"/>
              <a:gd name="connsiteX33" fmla="*/ 473889 w 1726426"/>
              <a:gd name="connsiteY33" fmla="*/ 986818 h 2729951"/>
              <a:gd name="connsiteX34" fmla="*/ 459601 w 1726426"/>
              <a:gd name="connsiteY34" fmla="*/ 1015393 h 2729951"/>
              <a:gd name="connsiteX35" fmla="*/ 485795 w 1726426"/>
              <a:gd name="connsiteY35" fmla="*/ 1053492 h 2729951"/>
              <a:gd name="connsiteX36" fmla="*/ 488176 w 1726426"/>
              <a:gd name="connsiteY36" fmla="*/ 1155887 h 2729951"/>
              <a:gd name="connsiteX37" fmla="*/ 450076 w 1726426"/>
              <a:gd name="connsiteY37" fmla="*/ 1215418 h 2729951"/>
              <a:gd name="connsiteX38" fmla="*/ 397688 w 1726426"/>
              <a:gd name="connsiteY38" fmla="*/ 1205893 h 2729951"/>
              <a:gd name="connsiteX39" fmla="*/ 383401 w 1726426"/>
              <a:gd name="connsiteY39" fmla="*/ 1258281 h 2729951"/>
              <a:gd name="connsiteX40" fmla="*/ 364352 w 1726426"/>
              <a:gd name="connsiteY40" fmla="*/ 1341624 h 2729951"/>
              <a:gd name="connsiteX41" fmla="*/ 288151 w 1726426"/>
              <a:gd name="connsiteY41" fmla="*/ 1401156 h 2729951"/>
              <a:gd name="connsiteX42" fmla="*/ 240526 w 1726426"/>
              <a:gd name="connsiteY42" fmla="*/ 1453543 h 2729951"/>
              <a:gd name="connsiteX43" fmla="*/ 207189 w 1726426"/>
              <a:gd name="connsiteY43" fmla="*/ 1496406 h 2729951"/>
              <a:gd name="connsiteX44" fmla="*/ 173851 w 1726426"/>
              <a:gd name="connsiteY44" fmla="*/ 1536886 h 2729951"/>
              <a:gd name="connsiteX45" fmla="*/ 109558 w 1726426"/>
              <a:gd name="connsiteY45" fmla="*/ 1591655 h 2729951"/>
              <a:gd name="connsiteX46" fmla="*/ 107176 w 1726426"/>
              <a:gd name="connsiteY46" fmla="*/ 1636899 h 2729951"/>
              <a:gd name="connsiteX47" fmla="*/ 69076 w 1726426"/>
              <a:gd name="connsiteY47" fmla="*/ 1677381 h 2729951"/>
              <a:gd name="connsiteX48" fmla="*/ 42883 w 1726426"/>
              <a:gd name="connsiteY48" fmla="*/ 1720243 h 2729951"/>
              <a:gd name="connsiteX49" fmla="*/ 33357 w 1726426"/>
              <a:gd name="connsiteY49" fmla="*/ 1763107 h 2729951"/>
              <a:gd name="connsiteX50" fmla="*/ 57170 w 1726426"/>
              <a:gd name="connsiteY50" fmla="*/ 1836925 h 2729951"/>
              <a:gd name="connsiteX51" fmla="*/ 35739 w 1726426"/>
              <a:gd name="connsiteY51" fmla="*/ 1894075 h 2729951"/>
              <a:gd name="connsiteX52" fmla="*/ 59551 w 1726426"/>
              <a:gd name="connsiteY52" fmla="*/ 1967893 h 2729951"/>
              <a:gd name="connsiteX53" fmla="*/ 20 w 1726426"/>
              <a:gd name="connsiteY53" fmla="*/ 1979799 h 2729951"/>
              <a:gd name="connsiteX54" fmla="*/ 52407 w 1726426"/>
              <a:gd name="connsiteY54" fmla="*/ 2248881 h 2729951"/>
              <a:gd name="connsiteX55" fmla="*/ 128607 w 1726426"/>
              <a:gd name="connsiteY55" fmla="*/ 2394137 h 2729951"/>
              <a:gd name="connsiteX56" fmla="*/ 202426 w 1726426"/>
              <a:gd name="connsiteY56" fmla="*/ 2501293 h 2729951"/>
              <a:gd name="connsiteX57" fmla="*/ 261958 w 1726426"/>
              <a:gd name="connsiteY57" fmla="*/ 2563206 h 2729951"/>
              <a:gd name="connsiteX58" fmla="*/ 450076 w 1726426"/>
              <a:gd name="connsiteY58" fmla="*/ 2672743 h 2729951"/>
              <a:gd name="connsiteX59" fmla="*/ 640576 w 1726426"/>
              <a:gd name="connsiteY59" fmla="*/ 2729893 h 2729951"/>
              <a:gd name="connsiteX60" fmla="*/ 650101 w 1726426"/>
              <a:gd name="connsiteY60" fmla="*/ 2663218 h 2729951"/>
              <a:gd name="connsiteX61" fmla="*/ 714394 w 1726426"/>
              <a:gd name="connsiteY61" fmla="*/ 2610830 h 2729951"/>
              <a:gd name="connsiteX62" fmla="*/ 769164 w 1726426"/>
              <a:gd name="connsiteY62" fmla="*/ 2610831 h 2729951"/>
              <a:gd name="connsiteX63" fmla="*/ 797739 w 1726426"/>
              <a:gd name="connsiteY63" fmla="*/ 2587018 h 2729951"/>
              <a:gd name="connsiteX64" fmla="*/ 831076 w 1726426"/>
              <a:gd name="connsiteY64" fmla="*/ 2553681 h 2729951"/>
              <a:gd name="connsiteX65" fmla="*/ 892989 w 1726426"/>
              <a:gd name="connsiteY65" fmla="*/ 2534631 h 2729951"/>
              <a:gd name="connsiteX66" fmla="*/ 921564 w 1726426"/>
              <a:gd name="connsiteY66" fmla="*/ 2520343 h 2729951"/>
              <a:gd name="connsiteX67" fmla="*/ 959664 w 1726426"/>
              <a:gd name="connsiteY67" fmla="*/ 2510818 h 2729951"/>
              <a:gd name="connsiteX68" fmla="*/ 973951 w 1726426"/>
              <a:gd name="connsiteY68" fmla="*/ 2506056 h 2729951"/>
              <a:gd name="connsiteX69" fmla="*/ 993001 w 1726426"/>
              <a:gd name="connsiteY69" fmla="*/ 2501293 h 2729951"/>
              <a:gd name="connsiteX70" fmla="*/ 1012051 w 1726426"/>
              <a:gd name="connsiteY70" fmla="*/ 2491768 h 2729951"/>
              <a:gd name="connsiteX71" fmla="*/ 1059676 w 1726426"/>
              <a:gd name="connsiteY71" fmla="*/ 2482243 h 2729951"/>
              <a:gd name="connsiteX72" fmla="*/ 1064439 w 1726426"/>
              <a:gd name="connsiteY72" fmla="*/ 2463193 h 2729951"/>
              <a:gd name="connsiteX73" fmla="*/ 1107301 w 1726426"/>
              <a:gd name="connsiteY73" fmla="*/ 2448906 h 2729951"/>
              <a:gd name="connsiteX74" fmla="*/ 1112064 w 1726426"/>
              <a:gd name="connsiteY74" fmla="*/ 2429856 h 2729951"/>
              <a:gd name="connsiteX75" fmla="*/ 1107301 w 1726426"/>
              <a:gd name="connsiteY75" fmla="*/ 2415568 h 2729951"/>
              <a:gd name="connsiteX76" fmla="*/ 1078726 w 1726426"/>
              <a:gd name="connsiteY76" fmla="*/ 2377468 h 2729951"/>
              <a:gd name="connsiteX77" fmla="*/ 1069201 w 1726426"/>
              <a:gd name="connsiteY77" fmla="*/ 2363181 h 2729951"/>
              <a:gd name="connsiteX78" fmla="*/ 1035864 w 1726426"/>
              <a:gd name="connsiteY78" fmla="*/ 2320318 h 2729951"/>
              <a:gd name="connsiteX79" fmla="*/ 1064439 w 1726426"/>
              <a:gd name="connsiteY79" fmla="*/ 2253643 h 2729951"/>
              <a:gd name="connsiteX80" fmla="*/ 1078726 w 1726426"/>
              <a:gd name="connsiteY80" fmla="*/ 2248881 h 2729951"/>
              <a:gd name="connsiteX81" fmla="*/ 1097776 w 1726426"/>
              <a:gd name="connsiteY81" fmla="*/ 2234593 h 2729951"/>
              <a:gd name="connsiteX82" fmla="*/ 1112064 w 1726426"/>
              <a:gd name="connsiteY82" fmla="*/ 2225068 h 2729951"/>
              <a:gd name="connsiteX83" fmla="*/ 1126351 w 1726426"/>
              <a:gd name="connsiteY83" fmla="*/ 2210781 h 2729951"/>
              <a:gd name="connsiteX84" fmla="*/ 1135876 w 1726426"/>
              <a:gd name="connsiteY84" fmla="*/ 2186968 h 2729951"/>
              <a:gd name="connsiteX85" fmla="*/ 1154926 w 1726426"/>
              <a:gd name="connsiteY85" fmla="*/ 2158393 h 2729951"/>
              <a:gd name="connsiteX86" fmla="*/ 1173976 w 1726426"/>
              <a:gd name="connsiteY86" fmla="*/ 2129818 h 2729951"/>
              <a:gd name="connsiteX87" fmla="*/ 1188264 w 1726426"/>
              <a:gd name="connsiteY87" fmla="*/ 2120293 h 2729951"/>
              <a:gd name="connsiteX88" fmla="*/ 1307326 w 1726426"/>
              <a:gd name="connsiteY88" fmla="*/ 2110768 h 2729951"/>
              <a:gd name="connsiteX89" fmla="*/ 1321614 w 1726426"/>
              <a:gd name="connsiteY89" fmla="*/ 2091718 h 2729951"/>
              <a:gd name="connsiteX90" fmla="*/ 1331139 w 1726426"/>
              <a:gd name="connsiteY90" fmla="*/ 2063143 h 2729951"/>
              <a:gd name="connsiteX91" fmla="*/ 1354951 w 1726426"/>
              <a:gd name="connsiteY91" fmla="*/ 2053618 h 2729951"/>
              <a:gd name="connsiteX92" fmla="*/ 1402576 w 1726426"/>
              <a:gd name="connsiteY92" fmla="*/ 2044093 h 2729951"/>
              <a:gd name="connsiteX93" fmla="*/ 1393051 w 1726426"/>
              <a:gd name="connsiteY93" fmla="*/ 2020281 h 2729951"/>
              <a:gd name="connsiteX94" fmla="*/ 1416864 w 1726426"/>
              <a:gd name="connsiteY94" fmla="*/ 2015518 h 2729951"/>
              <a:gd name="connsiteX95" fmla="*/ 1474014 w 1726426"/>
              <a:gd name="connsiteY95" fmla="*/ 2001231 h 2729951"/>
              <a:gd name="connsiteX96" fmla="*/ 1488301 w 1726426"/>
              <a:gd name="connsiteY96" fmla="*/ 1996468 h 2729951"/>
              <a:gd name="connsiteX97" fmla="*/ 1526401 w 1726426"/>
              <a:gd name="connsiteY97" fmla="*/ 1991706 h 2729951"/>
              <a:gd name="connsiteX98" fmla="*/ 1540689 w 1726426"/>
              <a:gd name="connsiteY98" fmla="*/ 1967893 h 2729951"/>
              <a:gd name="connsiteX99" fmla="*/ 1550214 w 1726426"/>
              <a:gd name="connsiteY99" fmla="*/ 1915506 h 2729951"/>
              <a:gd name="connsiteX100" fmla="*/ 1593076 w 1726426"/>
              <a:gd name="connsiteY100" fmla="*/ 1905981 h 2729951"/>
              <a:gd name="connsiteX101" fmla="*/ 1602601 w 1726426"/>
              <a:gd name="connsiteY101" fmla="*/ 1891693 h 2729951"/>
              <a:gd name="connsiteX102" fmla="*/ 1607364 w 1726426"/>
              <a:gd name="connsiteY102" fmla="*/ 1877406 h 2729951"/>
              <a:gd name="connsiteX103" fmla="*/ 1626414 w 1726426"/>
              <a:gd name="connsiteY103" fmla="*/ 1863118 h 2729951"/>
              <a:gd name="connsiteX104" fmla="*/ 1654989 w 1726426"/>
              <a:gd name="connsiteY104" fmla="*/ 1834543 h 2729951"/>
              <a:gd name="connsiteX105" fmla="*/ 1645464 w 1726426"/>
              <a:gd name="connsiteY105" fmla="*/ 1791681 h 2729951"/>
              <a:gd name="connsiteX106" fmla="*/ 1621651 w 1726426"/>
              <a:gd name="connsiteY106" fmla="*/ 1763106 h 2729951"/>
              <a:gd name="connsiteX107" fmla="*/ 1578789 w 1726426"/>
              <a:gd name="connsiteY107" fmla="*/ 1715481 h 2729951"/>
              <a:gd name="connsiteX108" fmla="*/ 1559739 w 1726426"/>
              <a:gd name="connsiteY108" fmla="*/ 1710718 h 2729951"/>
              <a:gd name="connsiteX109" fmla="*/ 1545451 w 1726426"/>
              <a:gd name="connsiteY109" fmla="*/ 1677381 h 2729951"/>
              <a:gd name="connsiteX110" fmla="*/ 1583551 w 1726426"/>
              <a:gd name="connsiteY110" fmla="*/ 1653568 h 2729951"/>
              <a:gd name="connsiteX111" fmla="*/ 1616889 w 1726426"/>
              <a:gd name="connsiteY111" fmla="*/ 1639281 h 2729951"/>
              <a:gd name="connsiteX112" fmla="*/ 1650226 w 1726426"/>
              <a:gd name="connsiteY112" fmla="*/ 1629756 h 2729951"/>
              <a:gd name="connsiteX113" fmla="*/ 1678801 w 1726426"/>
              <a:gd name="connsiteY113" fmla="*/ 1620231 h 2729951"/>
              <a:gd name="connsiteX114" fmla="*/ 1693089 w 1726426"/>
              <a:gd name="connsiteY114" fmla="*/ 1601181 h 2729951"/>
              <a:gd name="connsiteX115" fmla="*/ 1702614 w 1726426"/>
              <a:gd name="connsiteY115" fmla="*/ 1586893 h 2729951"/>
              <a:gd name="connsiteX116" fmla="*/ 1697851 w 1726426"/>
              <a:gd name="connsiteY116" fmla="*/ 1544031 h 2729951"/>
              <a:gd name="connsiteX117" fmla="*/ 1683564 w 1726426"/>
              <a:gd name="connsiteY117" fmla="*/ 1524981 h 2729951"/>
              <a:gd name="connsiteX118" fmla="*/ 1678801 w 1726426"/>
              <a:gd name="connsiteY118" fmla="*/ 1505931 h 2729951"/>
              <a:gd name="connsiteX119" fmla="*/ 1669276 w 1726426"/>
              <a:gd name="connsiteY119" fmla="*/ 1477356 h 2729951"/>
              <a:gd name="connsiteX120" fmla="*/ 1674039 w 1726426"/>
              <a:gd name="connsiteY120" fmla="*/ 1410681 h 2729951"/>
              <a:gd name="connsiteX121" fmla="*/ 1678801 w 1726426"/>
              <a:gd name="connsiteY121" fmla="*/ 1372581 h 2729951"/>
              <a:gd name="connsiteX122" fmla="*/ 1697851 w 1726426"/>
              <a:gd name="connsiteY122" fmla="*/ 1353531 h 2729951"/>
              <a:gd name="connsiteX123" fmla="*/ 1707376 w 1726426"/>
              <a:gd name="connsiteY123" fmla="*/ 1329718 h 2729951"/>
              <a:gd name="connsiteX124" fmla="*/ 1712139 w 1726426"/>
              <a:gd name="connsiteY124" fmla="*/ 1315431 h 2729951"/>
              <a:gd name="connsiteX125" fmla="*/ 1726426 w 1726426"/>
              <a:gd name="connsiteY125" fmla="*/ 1286856 h 2729951"/>
              <a:gd name="connsiteX126" fmla="*/ 1716901 w 1726426"/>
              <a:gd name="connsiteY126" fmla="*/ 1196368 h 2729951"/>
              <a:gd name="connsiteX127" fmla="*/ 1678801 w 1726426"/>
              <a:gd name="connsiteY127" fmla="*/ 1158268 h 2729951"/>
              <a:gd name="connsiteX128" fmla="*/ 1664514 w 1726426"/>
              <a:gd name="connsiteY128" fmla="*/ 1143981 h 2729951"/>
              <a:gd name="connsiteX129" fmla="*/ 1650226 w 1726426"/>
              <a:gd name="connsiteY129" fmla="*/ 1129693 h 2729951"/>
              <a:gd name="connsiteX130" fmla="*/ 1631176 w 1726426"/>
              <a:gd name="connsiteY130" fmla="*/ 1120168 h 2729951"/>
              <a:gd name="connsiteX131" fmla="*/ 1612126 w 1726426"/>
              <a:gd name="connsiteY131" fmla="*/ 1101118 h 2729951"/>
              <a:gd name="connsiteX132" fmla="*/ 1597839 w 1726426"/>
              <a:gd name="connsiteY132" fmla="*/ 1096356 h 2729951"/>
              <a:gd name="connsiteX133" fmla="*/ 1578789 w 1726426"/>
              <a:gd name="connsiteY133" fmla="*/ 1086831 h 2729951"/>
              <a:gd name="connsiteX134" fmla="*/ 1545451 w 1726426"/>
              <a:gd name="connsiteY134" fmla="*/ 1077306 h 2729951"/>
              <a:gd name="connsiteX135" fmla="*/ 1526401 w 1726426"/>
              <a:gd name="connsiteY135" fmla="*/ 1067781 h 2729951"/>
              <a:gd name="connsiteX136" fmla="*/ 1497826 w 1726426"/>
              <a:gd name="connsiteY136" fmla="*/ 1063018 h 2729951"/>
              <a:gd name="connsiteX137" fmla="*/ 1478776 w 1726426"/>
              <a:gd name="connsiteY137" fmla="*/ 1029681 h 2729951"/>
              <a:gd name="connsiteX138" fmla="*/ 1464489 w 1726426"/>
              <a:gd name="connsiteY138" fmla="*/ 986818 h 2729951"/>
              <a:gd name="connsiteX139" fmla="*/ 1454964 w 1726426"/>
              <a:gd name="connsiteY139" fmla="*/ 967768 h 2729951"/>
              <a:gd name="connsiteX140" fmla="*/ 1450201 w 1726426"/>
              <a:gd name="connsiteY140" fmla="*/ 953481 h 2729951"/>
              <a:gd name="connsiteX141" fmla="*/ 1440676 w 1726426"/>
              <a:gd name="connsiteY141" fmla="*/ 929668 h 2729951"/>
              <a:gd name="connsiteX142" fmla="*/ 1450201 w 1726426"/>
              <a:gd name="connsiteY142" fmla="*/ 867756 h 2729951"/>
              <a:gd name="connsiteX143" fmla="*/ 1459726 w 1726426"/>
              <a:gd name="connsiteY143" fmla="*/ 853468 h 2729951"/>
              <a:gd name="connsiteX144" fmla="*/ 1464489 w 1726426"/>
              <a:gd name="connsiteY144" fmla="*/ 839181 h 2729951"/>
              <a:gd name="connsiteX145" fmla="*/ 1497826 w 1726426"/>
              <a:gd name="connsiteY145" fmla="*/ 786793 h 2729951"/>
              <a:gd name="connsiteX146" fmla="*/ 1516876 w 1726426"/>
              <a:gd name="connsiteY146" fmla="*/ 739168 h 2729951"/>
              <a:gd name="connsiteX147" fmla="*/ 1526401 w 1726426"/>
              <a:gd name="connsiteY147" fmla="*/ 715356 h 2729951"/>
              <a:gd name="connsiteX148" fmla="*/ 1540689 w 1726426"/>
              <a:gd name="connsiteY148" fmla="*/ 701068 h 2729951"/>
              <a:gd name="connsiteX149" fmla="*/ 1559739 w 1726426"/>
              <a:gd name="connsiteY149" fmla="*/ 686781 h 2729951"/>
              <a:gd name="connsiteX150" fmla="*/ 1588314 w 1726426"/>
              <a:gd name="connsiteY150" fmla="*/ 643918 h 2729951"/>
              <a:gd name="connsiteX151" fmla="*/ 1597839 w 1726426"/>
              <a:gd name="connsiteY151" fmla="*/ 615343 h 2729951"/>
              <a:gd name="connsiteX152" fmla="*/ 1616889 w 1726426"/>
              <a:gd name="connsiteY152" fmla="*/ 586768 h 2729951"/>
              <a:gd name="connsiteX153" fmla="*/ 1612126 w 1726426"/>
              <a:gd name="connsiteY153" fmla="*/ 491518 h 2729951"/>
              <a:gd name="connsiteX154" fmla="*/ 1583551 w 1726426"/>
              <a:gd name="connsiteY154" fmla="*/ 467706 h 2729951"/>
              <a:gd name="connsiteX155" fmla="*/ 1569264 w 1726426"/>
              <a:gd name="connsiteY155" fmla="*/ 462943 h 2729951"/>
              <a:gd name="connsiteX156" fmla="*/ 1535926 w 1726426"/>
              <a:gd name="connsiteY156" fmla="*/ 448656 h 2729951"/>
              <a:gd name="connsiteX157" fmla="*/ 1531164 w 1726426"/>
              <a:gd name="connsiteY157" fmla="*/ 429606 h 2729951"/>
              <a:gd name="connsiteX158" fmla="*/ 1526401 w 1726426"/>
              <a:gd name="connsiteY158" fmla="*/ 343881 h 2729951"/>
              <a:gd name="connsiteX159" fmla="*/ 1512114 w 1726426"/>
              <a:gd name="connsiteY159" fmla="*/ 324831 h 2729951"/>
              <a:gd name="connsiteX160" fmla="*/ 1502589 w 1726426"/>
              <a:gd name="connsiteY160" fmla="*/ 310543 h 2729951"/>
              <a:gd name="connsiteX161" fmla="*/ 1483539 w 1726426"/>
              <a:gd name="connsiteY161" fmla="*/ 305781 h 2729951"/>
              <a:gd name="connsiteX162" fmla="*/ 1454964 w 1726426"/>
              <a:gd name="connsiteY162" fmla="*/ 296256 h 2729951"/>
              <a:gd name="connsiteX163" fmla="*/ 1478776 w 1726426"/>
              <a:gd name="connsiteY163" fmla="*/ 272443 h 2729951"/>
              <a:gd name="connsiteX164" fmla="*/ 1497826 w 1726426"/>
              <a:gd name="connsiteY164" fmla="*/ 234343 h 2729951"/>
              <a:gd name="connsiteX165" fmla="*/ 1512114 w 1726426"/>
              <a:gd name="connsiteY165" fmla="*/ 162906 h 2729951"/>
              <a:gd name="connsiteX166" fmla="*/ 1516876 w 1726426"/>
              <a:gd name="connsiteY166" fmla="*/ 139093 h 2729951"/>
              <a:gd name="connsiteX167" fmla="*/ 1521639 w 1726426"/>
              <a:gd name="connsiteY167" fmla="*/ 124806 h 2729951"/>
              <a:gd name="connsiteX168" fmla="*/ 1526401 w 1726426"/>
              <a:gd name="connsiteY168" fmla="*/ 105756 h 2729951"/>
              <a:gd name="connsiteX169" fmla="*/ 1545451 w 1726426"/>
              <a:gd name="connsiteY169" fmla="*/ 77181 h 2729951"/>
              <a:gd name="connsiteX170" fmla="*/ 1554976 w 1726426"/>
              <a:gd name="connsiteY170" fmla="*/ 62893 h 2729951"/>
              <a:gd name="connsiteX171" fmla="*/ 1535926 w 1726426"/>
              <a:gd name="connsiteY171" fmla="*/ 20031 h 2729951"/>
              <a:gd name="connsiteX0" fmla="*/ 1535926 w 1726426"/>
              <a:gd name="connsiteY0" fmla="*/ 20031 h 2729951"/>
              <a:gd name="connsiteX1" fmla="*/ 1483539 w 1726426"/>
              <a:gd name="connsiteY1" fmla="*/ 8125 h 2729951"/>
              <a:gd name="connsiteX2" fmla="*/ 1443057 w 1726426"/>
              <a:gd name="connsiteY2" fmla="*/ 3361 h 2729951"/>
              <a:gd name="connsiteX3" fmla="*/ 1335901 w 1726426"/>
              <a:gd name="connsiteY3" fmla="*/ 67656 h 2729951"/>
              <a:gd name="connsiteX4" fmla="*/ 1285895 w 1726426"/>
              <a:gd name="connsiteY4" fmla="*/ 122425 h 2729951"/>
              <a:gd name="connsiteX5" fmla="*/ 1219220 w 1726426"/>
              <a:gd name="connsiteY5" fmla="*/ 124805 h 2729951"/>
              <a:gd name="connsiteX6" fmla="*/ 1200170 w 1726426"/>
              <a:gd name="connsiteY6" fmla="*/ 146238 h 2729951"/>
              <a:gd name="connsiteX7" fmla="*/ 1135876 w 1726426"/>
              <a:gd name="connsiteY7" fmla="*/ 165288 h 2729951"/>
              <a:gd name="connsiteX8" fmla="*/ 1083489 w 1726426"/>
              <a:gd name="connsiteY8" fmla="*/ 243868 h 2729951"/>
              <a:gd name="connsiteX9" fmla="*/ 1057295 w 1726426"/>
              <a:gd name="connsiteY9" fmla="*/ 296256 h 2729951"/>
              <a:gd name="connsiteX10" fmla="*/ 964426 w 1726426"/>
              <a:gd name="connsiteY10" fmla="*/ 267681 h 2729951"/>
              <a:gd name="connsiteX11" fmla="*/ 907276 w 1726426"/>
              <a:gd name="connsiteY11" fmla="*/ 310543 h 2729951"/>
              <a:gd name="connsiteX12" fmla="*/ 883464 w 1726426"/>
              <a:gd name="connsiteY12" fmla="*/ 405793 h 2729951"/>
              <a:gd name="connsiteX13" fmla="*/ 852507 w 1726426"/>
              <a:gd name="connsiteY13" fmla="*/ 489137 h 2729951"/>
              <a:gd name="connsiteX14" fmla="*/ 766783 w 1726426"/>
              <a:gd name="connsiteY14" fmla="*/ 470086 h 2729951"/>
              <a:gd name="connsiteX15" fmla="*/ 714395 w 1726426"/>
              <a:gd name="connsiteY15" fmla="*/ 484375 h 2729951"/>
              <a:gd name="connsiteX16" fmla="*/ 678676 w 1726426"/>
              <a:gd name="connsiteY16" fmla="*/ 524857 h 2729951"/>
              <a:gd name="connsiteX17" fmla="*/ 631051 w 1726426"/>
              <a:gd name="connsiteY17" fmla="*/ 529619 h 2729951"/>
              <a:gd name="connsiteX18" fmla="*/ 628669 w 1726426"/>
              <a:gd name="connsiteY18" fmla="*/ 562956 h 2729951"/>
              <a:gd name="connsiteX19" fmla="*/ 592951 w 1726426"/>
              <a:gd name="connsiteY19" fmla="*/ 577244 h 2729951"/>
              <a:gd name="connsiteX20" fmla="*/ 578664 w 1726426"/>
              <a:gd name="connsiteY20" fmla="*/ 624868 h 2729951"/>
              <a:gd name="connsiteX21" fmla="*/ 561995 w 1726426"/>
              <a:gd name="connsiteY21" fmla="*/ 667731 h 2729951"/>
              <a:gd name="connsiteX22" fmla="*/ 511989 w 1726426"/>
              <a:gd name="connsiteY22" fmla="*/ 686781 h 2729951"/>
              <a:gd name="connsiteX23" fmla="*/ 533420 w 1726426"/>
              <a:gd name="connsiteY23" fmla="*/ 729643 h 2729951"/>
              <a:gd name="connsiteX24" fmla="*/ 569139 w 1726426"/>
              <a:gd name="connsiteY24" fmla="*/ 751075 h 2729951"/>
              <a:gd name="connsiteX25" fmla="*/ 592951 w 1726426"/>
              <a:gd name="connsiteY25" fmla="*/ 746313 h 2729951"/>
              <a:gd name="connsiteX26" fmla="*/ 614382 w 1726426"/>
              <a:gd name="connsiteY26" fmla="*/ 782031 h 2729951"/>
              <a:gd name="connsiteX27" fmla="*/ 602476 w 1726426"/>
              <a:gd name="connsiteY27" fmla="*/ 839181 h 2729951"/>
              <a:gd name="connsiteX28" fmla="*/ 633433 w 1726426"/>
              <a:gd name="connsiteY28" fmla="*/ 874900 h 2729951"/>
              <a:gd name="connsiteX29" fmla="*/ 585807 w 1726426"/>
              <a:gd name="connsiteY29" fmla="*/ 901094 h 2729951"/>
              <a:gd name="connsiteX30" fmla="*/ 564376 w 1726426"/>
              <a:gd name="connsiteY30" fmla="*/ 889186 h 2729951"/>
              <a:gd name="connsiteX31" fmla="*/ 564376 w 1726426"/>
              <a:gd name="connsiteY31" fmla="*/ 958243 h 2729951"/>
              <a:gd name="connsiteX32" fmla="*/ 507226 w 1726426"/>
              <a:gd name="connsiteY32" fmla="*/ 1005868 h 2729951"/>
              <a:gd name="connsiteX33" fmla="*/ 473889 w 1726426"/>
              <a:gd name="connsiteY33" fmla="*/ 986818 h 2729951"/>
              <a:gd name="connsiteX34" fmla="*/ 459601 w 1726426"/>
              <a:gd name="connsiteY34" fmla="*/ 1015393 h 2729951"/>
              <a:gd name="connsiteX35" fmla="*/ 485795 w 1726426"/>
              <a:gd name="connsiteY35" fmla="*/ 1053492 h 2729951"/>
              <a:gd name="connsiteX36" fmla="*/ 488176 w 1726426"/>
              <a:gd name="connsiteY36" fmla="*/ 1155887 h 2729951"/>
              <a:gd name="connsiteX37" fmla="*/ 450076 w 1726426"/>
              <a:gd name="connsiteY37" fmla="*/ 1215418 h 2729951"/>
              <a:gd name="connsiteX38" fmla="*/ 397688 w 1726426"/>
              <a:gd name="connsiteY38" fmla="*/ 1205893 h 2729951"/>
              <a:gd name="connsiteX39" fmla="*/ 383401 w 1726426"/>
              <a:gd name="connsiteY39" fmla="*/ 1258281 h 2729951"/>
              <a:gd name="connsiteX40" fmla="*/ 364352 w 1726426"/>
              <a:gd name="connsiteY40" fmla="*/ 1341624 h 2729951"/>
              <a:gd name="connsiteX41" fmla="*/ 288151 w 1726426"/>
              <a:gd name="connsiteY41" fmla="*/ 1401156 h 2729951"/>
              <a:gd name="connsiteX42" fmla="*/ 240526 w 1726426"/>
              <a:gd name="connsiteY42" fmla="*/ 1453543 h 2729951"/>
              <a:gd name="connsiteX43" fmla="*/ 207189 w 1726426"/>
              <a:gd name="connsiteY43" fmla="*/ 1496406 h 2729951"/>
              <a:gd name="connsiteX44" fmla="*/ 173851 w 1726426"/>
              <a:gd name="connsiteY44" fmla="*/ 1536886 h 2729951"/>
              <a:gd name="connsiteX45" fmla="*/ 109558 w 1726426"/>
              <a:gd name="connsiteY45" fmla="*/ 1591655 h 2729951"/>
              <a:gd name="connsiteX46" fmla="*/ 107176 w 1726426"/>
              <a:gd name="connsiteY46" fmla="*/ 1636899 h 2729951"/>
              <a:gd name="connsiteX47" fmla="*/ 69076 w 1726426"/>
              <a:gd name="connsiteY47" fmla="*/ 1677381 h 2729951"/>
              <a:gd name="connsiteX48" fmla="*/ 42883 w 1726426"/>
              <a:gd name="connsiteY48" fmla="*/ 1720243 h 2729951"/>
              <a:gd name="connsiteX49" fmla="*/ 33357 w 1726426"/>
              <a:gd name="connsiteY49" fmla="*/ 1763107 h 2729951"/>
              <a:gd name="connsiteX50" fmla="*/ 57170 w 1726426"/>
              <a:gd name="connsiteY50" fmla="*/ 1836925 h 2729951"/>
              <a:gd name="connsiteX51" fmla="*/ 35739 w 1726426"/>
              <a:gd name="connsiteY51" fmla="*/ 1894075 h 2729951"/>
              <a:gd name="connsiteX52" fmla="*/ 59551 w 1726426"/>
              <a:gd name="connsiteY52" fmla="*/ 1967893 h 2729951"/>
              <a:gd name="connsiteX53" fmla="*/ 20 w 1726426"/>
              <a:gd name="connsiteY53" fmla="*/ 1979799 h 2729951"/>
              <a:gd name="connsiteX54" fmla="*/ 52407 w 1726426"/>
              <a:gd name="connsiteY54" fmla="*/ 2248881 h 2729951"/>
              <a:gd name="connsiteX55" fmla="*/ 128607 w 1726426"/>
              <a:gd name="connsiteY55" fmla="*/ 2394137 h 2729951"/>
              <a:gd name="connsiteX56" fmla="*/ 202426 w 1726426"/>
              <a:gd name="connsiteY56" fmla="*/ 2501293 h 2729951"/>
              <a:gd name="connsiteX57" fmla="*/ 261958 w 1726426"/>
              <a:gd name="connsiteY57" fmla="*/ 2563206 h 2729951"/>
              <a:gd name="connsiteX58" fmla="*/ 450076 w 1726426"/>
              <a:gd name="connsiteY58" fmla="*/ 2672743 h 2729951"/>
              <a:gd name="connsiteX59" fmla="*/ 640576 w 1726426"/>
              <a:gd name="connsiteY59" fmla="*/ 2729893 h 2729951"/>
              <a:gd name="connsiteX60" fmla="*/ 652482 w 1726426"/>
              <a:gd name="connsiteY60" fmla="*/ 2665599 h 2729951"/>
              <a:gd name="connsiteX61" fmla="*/ 714394 w 1726426"/>
              <a:gd name="connsiteY61" fmla="*/ 2610830 h 2729951"/>
              <a:gd name="connsiteX62" fmla="*/ 769164 w 1726426"/>
              <a:gd name="connsiteY62" fmla="*/ 2610831 h 2729951"/>
              <a:gd name="connsiteX63" fmla="*/ 797739 w 1726426"/>
              <a:gd name="connsiteY63" fmla="*/ 2587018 h 2729951"/>
              <a:gd name="connsiteX64" fmla="*/ 831076 w 1726426"/>
              <a:gd name="connsiteY64" fmla="*/ 2553681 h 2729951"/>
              <a:gd name="connsiteX65" fmla="*/ 892989 w 1726426"/>
              <a:gd name="connsiteY65" fmla="*/ 2534631 h 2729951"/>
              <a:gd name="connsiteX66" fmla="*/ 921564 w 1726426"/>
              <a:gd name="connsiteY66" fmla="*/ 2520343 h 2729951"/>
              <a:gd name="connsiteX67" fmla="*/ 959664 w 1726426"/>
              <a:gd name="connsiteY67" fmla="*/ 2510818 h 2729951"/>
              <a:gd name="connsiteX68" fmla="*/ 973951 w 1726426"/>
              <a:gd name="connsiteY68" fmla="*/ 2506056 h 2729951"/>
              <a:gd name="connsiteX69" fmla="*/ 993001 w 1726426"/>
              <a:gd name="connsiteY69" fmla="*/ 2501293 h 2729951"/>
              <a:gd name="connsiteX70" fmla="*/ 1012051 w 1726426"/>
              <a:gd name="connsiteY70" fmla="*/ 2491768 h 2729951"/>
              <a:gd name="connsiteX71" fmla="*/ 1059676 w 1726426"/>
              <a:gd name="connsiteY71" fmla="*/ 2482243 h 2729951"/>
              <a:gd name="connsiteX72" fmla="*/ 1064439 w 1726426"/>
              <a:gd name="connsiteY72" fmla="*/ 2463193 h 2729951"/>
              <a:gd name="connsiteX73" fmla="*/ 1107301 w 1726426"/>
              <a:gd name="connsiteY73" fmla="*/ 2448906 h 2729951"/>
              <a:gd name="connsiteX74" fmla="*/ 1112064 w 1726426"/>
              <a:gd name="connsiteY74" fmla="*/ 2429856 h 2729951"/>
              <a:gd name="connsiteX75" fmla="*/ 1107301 w 1726426"/>
              <a:gd name="connsiteY75" fmla="*/ 2415568 h 2729951"/>
              <a:gd name="connsiteX76" fmla="*/ 1078726 w 1726426"/>
              <a:gd name="connsiteY76" fmla="*/ 2377468 h 2729951"/>
              <a:gd name="connsiteX77" fmla="*/ 1069201 w 1726426"/>
              <a:gd name="connsiteY77" fmla="*/ 2363181 h 2729951"/>
              <a:gd name="connsiteX78" fmla="*/ 1035864 w 1726426"/>
              <a:gd name="connsiteY78" fmla="*/ 2320318 h 2729951"/>
              <a:gd name="connsiteX79" fmla="*/ 1064439 w 1726426"/>
              <a:gd name="connsiteY79" fmla="*/ 2253643 h 2729951"/>
              <a:gd name="connsiteX80" fmla="*/ 1078726 w 1726426"/>
              <a:gd name="connsiteY80" fmla="*/ 2248881 h 2729951"/>
              <a:gd name="connsiteX81" fmla="*/ 1097776 w 1726426"/>
              <a:gd name="connsiteY81" fmla="*/ 2234593 h 2729951"/>
              <a:gd name="connsiteX82" fmla="*/ 1112064 w 1726426"/>
              <a:gd name="connsiteY82" fmla="*/ 2225068 h 2729951"/>
              <a:gd name="connsiteX83" fmla="*/ 1126351 w 1726426"/>
              <a:gd name="connsiteY83" fmla="*/ 2210781 h 2729951"/>
              <a:gd name="connsiteX84" fmla="*/ 1135876 w 1726426"/>
              <a:gd name="connsiteY84" fmla="*/ 2186968 h 2729951"/>
              <a:gd name="connsiteX85" fmla="*/ 1154926 w 1726426"/>
              <a:gd name="connsiteY85" fmla="*/ 2158393 h 2729951"/>
              <a:gd name="connsiteX86" fmla="*/ 1173976 w 1726426"/>
              <a:gd name="connsiteY86" fmla="*/ 2129818 h 2729951"/>
              <a:gd name="connsiteX87" fmla="*/ 1188264 w 1726426"/>
              <a:gd name="connsiteY87" fmla="*/ 2120293 h 2729951"/>
              <a:gd name="connsiteX88" fmla="*/ 1307326 w 1726426"/>
              <a:gd name="connsiteY88" fmla="*/ 2110768 h 2729951"/>
              <a:gd name="connsiteX89" fmla="*/ 1321614 w 1726426"/>
              <a:gd name="connsiteY89" fmla="*/ 2091718 h 2729951"/>
              <a:gd name="connsiteX90" fmla="*/ 1331139 w 1726426"/>
              <a:gd name="connsiteY90" fmla="*/ 2063143 h 2729951"/>
              <a:gd name="connsiteX91" fmla="*/ 1354951 w 1726426"/>
              <a:gd name="connsiteY91" fmla="*/ 2053618 h 2729951"/>
              <a:gd name="connsiteX92" fmla="*/ 1402576 w 1726426"/>
              <a:gd name="connsiteY92" fmla="*/ 2044093 h 2729951"/>
              <a:gd name="connsiteX93" fmla="*/ 1393051 w 1726426"/>
              <a:gd name="connsiteY93" fmla="*/ 2020281 h 2729951"/>
              <a:gd name="connsiteX94" fmla="*/ 1416864 w 1726426"/>
              <a:gd name="connsiteY94" fmla="*/ 2015518 h 2729951"/>
              <a:gd name="connsiteX95" fmla="*/ 1474014 w 1726426"/>
              <a:gd name="connsiteY95" fmla="*/ 2001231 h 2729951"/>
              <a:gd name="connsiteX96" fmla="*/ 1488301 w 1726426"/>
              <a:gd name="connsiteY96" fmla="*/ 1996468 h 2729951"/>
              <a:gd name="connsiteX97" fmla="*/ 1526401 w 1726426"/>
              <a:gd name="connsiteY97" fmla="*/ 1991706 h 2729951"/>
              <a:gd name="connsiteX98" fmla="*/ 1540689 w 1726426"/>
              <a:gd name="connsiteY98" fmla="*/ 1967893 h 2729951"/>
              <a:gd name="connsiteX99" fmla="*/ 1550214 w 1726426"/>
              <a:gd name="connsiteY99" fmla="*/ 1915506 h 2729951"/>
              <a:gd name="connsiteX100" fmla="*/ 1593076 w 1726426"/>
              <a:gd name="connsiteY100" fmla="*/ 1905981 h 2729951"/>
              <a:gd name="connsiteX101" fmla="*/ 1602601 w 1726426"/>
              <a:gd name="connsiteY101" fmla="*/ 1891693 h 2729951"/>
              <a:gd name="connsiteX102" fmla="*/ 1607364 w 1726426"/>
              <a:gd name="connsiteY102" fmla="*/ 1877406 h 2729951"/>
              <a:gd name="connsiteX103" fmla="*/ 1626414 w 1726426"/>
              <a:gd name="connsiteY103" fmla="*/ 1863118 h 2729951"/>
              <a:gd name="connsiteX104" fmla="*/ 1654989 w 1726426"/>
              <a:gd name="connsiteY104" fmla="*/ 1834543 h 2729951"/>
              <a:gd name="connsiteX105" fmla="*/ 1645464 w 1726426"/>
              <a:gd name="connsiteY105" fmla="*/ 1791681 h 2729951"/>
              <a:gd name="connsiteX106" fmla="*/ 1621651 w 1726426"/>
              <a:gd name="connsiteY106" fmla="*/ 1763106 h 2729951"/>
              <a:gd name="connsiteX107" fmla="*/ 1578789 w 1726426"/>
              <a:gd name="connsiteY107" fmla="*/ 1715481 h 2729951"/>
              <a:gd name="connsiteX108" fmla="*/ 1559739 w 1726426"/>
              <a:gd name="connsiteY108" fmla="*/ 1710718 h 2729951"/>
              <a:gd name="connsiteX109" fmla="*/ 1545451 w 1726426"/>
              <a:gd name="connsiteY109" fmla="*/ 1677381 h 2729951"/>
              <a:gd name="connsiteX110" fmla="*/ 1583551 w 1726426"/>
              <a:gd name="connsiteY110" fmla="*/ 1653568 h 2729951"/>
              <a:gd name="connsiteX111" fmla="*/ 1616889 w 1726426"/>
              <a:gd name="connsiteY111" fmla="*/ 1639281 h 2729951"/>
              <a:gd name="connsiteX112" fmla="*/ 1650226 w 1726426"/>
              <a:gd name="connsiteY112" fmla="*/ 1629756 h 2729951"/>
              <a:gd name="connsiteX113" fmla="*/ 1678801 w 1726426"/>
              <a:gd name="connsiteY113" fmla="*/ 1620231 h 2729951"/>
              <a:gd name="connsiteX114" fmla="*/ 1693089 w 1726426"/>
              <a:gd name="connsiteY114" fmla="*/ 1601181 h 2729951"/>
              <a:gd name="connsiteX115" fmla="*/ 1702614 w 1726426"/>
              <a:gd name="connsiteY115" fmla="*/ 1586893 h 2729951"/>
              <a:gd name="connsiteX116" fmla="*/ 1697851 w 1726426"/>
              <a:gd name="connsiteY116" fmla="*/ 1544031 h 2729951"/>
              <a:gd name="connsiteX117" fmla="*/ 1683564 w 1726426"/>
              <a:gd name="connsiteY117" fmla="*/ 1524981 h 2729951"/>
              <a:gd name="connsiteX118" fmla="*/ 1678801 w 1726426"/>
              <a:gd name="connsiteY118" fmla="*/ 1505931 h 2729951"/>
              <a:gd name="connsiteX119" fmla="*/ 1669276 w 1726426"/>
              <a:gd name="connsiteY119" fmla="*/ 1477356 h 2729951"/>
              <a:gd name="connsiteX120" fmla="*/ 1674039 w 1726426"/>
              <a:gd name="connsiteY120" fmla="*/ 1410681 h 2729951"/>
              <a:gd name="connsiteX121" fmla="*/ 1678801 w 1726426"/>
              <a:gd name="connsiteY121" fmla="*/ 1372581 h 2729951"/>
              <a:gd name="connsiteX122" fmla="*/ 1697851 w 1726426"/>
              <a:gd name="connsiteY122" fmla="*/ 1353531 h 2729951"/>
              <a:gd name="connsiteX123" fmla="*/ 1707376 w 1726426"/>
              <a:gd name="connsiteY123" fmla="*/ 1329718 h 2729951"/>
              <a:gd name="connsiteX124" fmla="*/ 1712139 w 1726426"/>
              <a:gd name="connsiteY124" fmla="*/ 1315431 h 2729951"/>
              <a:gd name="connsiteX125" fmla="*/ 1726426 w 1726426"/>
              <a:gd name="connsiteY125" fmla="*/ 1286856 h 2729951"/>
              <a:gd name="connsiteX126" fmla="*/ 1716901 w 1726426"/>
              <a:gd name="connsiteY126" fmla="*/ 1196368 h 2729951"/>
              <a:gd name="connsiteX127" fmla="*/ 1678801 w 1726426"/>
              <a:gd name="connsiteY127" fmla="*/ 1158268 h 2729951"/>
              <a:gd name="connsiteX128" fmla="*/ 1664514 w 1726426"/>
              <a:gd name="connsiteY128" fmla="*/ 1143981 h 2729951"/>
              <a:gd name="connsiteX129" fmla="*/ 1650226 w 1726426"/>
              <a:gd name="connsiteY129" fmla="*/ 1129693 h 2729951"/>
              <a:gd name="connsiteX130" fmla="*/ 1631176 w 1726426"/>
              <a:gd name="connsiteY130" fmla="*/ 1120168 h 2729951"/>
              <a:gd name="connsiteX131" fmla="*/ 1612126 w 1726426"/>
              <a:gd name="connsiteY131" fmla="*/ 1101118 h 2729951"/>
              <a:gd name="connsiteX132" fmla="*/ 1597839 w 1726426"/>
              <a:gd name="connsiteY132" fmla="*/ 1096356 h 2729951"/>
              <a:gd name="connsiteX133" fmla="*/ 1578789 w 1726426"/>
              <a:gd name="connsiteY133" fmla="*/ 1086831 h 2729951"/>
              <a:gd name="connsiteX134" fmla="*/ 1545451 w 1726426"/>
              <a:gd name="connsiteY134" fmla="*/ 1077306 h 2729951"/>
              <a:gd name="connsiteX135" fmla="*/ 1526401 w 1726426"/>
              <a:gd name="connsiteY135" fmla="*/ 1067781 h 2729951"/>
              <a:gd name="connsiteX136" fmla="*/ 1497826 w 1726426"/>
              <a:gd name="connsiteY136" fmla="*/ 1063018 h 2729951"/>
              <a:gd name="connsiteX137" fmla="*/ 1478776 w 1726426"/>
              <a:gd name="connsiteY137" fmla="*/ 1029681 h 2729951"/>
              <a:gd name="connsiteX138" fmla="*/ 1464489 w 1726426"/>
              <a:gd name="connsiteY138" fmla="*/ 986818 h 2729951"/>
              <a:gd name="connsiteX139" fmla="*/ 1454964 w 1726426"/>
              <a:gd name="connsiteY139" fmla="*/ 967768 h 2729951"/>
              <a:gd name="connsiteX140" fmla="*/ 1450201 w 1726426"/>
              <a:gd name="connsiteY140" fmla="*/ 953481 h 2729951"/>
              <a:gd name="connsiteX141" fmla="*/ 1440676 w 1726426"/>
              <a:gd name="connsiteY141" fmla="*/ 929668 h 2729951"/>
              <a:gd name="connsiteX142" fmla="*/ 1450201 w 1726426"/>
              <a:gd name="connsiteY142" fmla="*/ 867756 h 2729951"/>
              <a:gd name="connsiteX143" fmla="*/ 1459726 w 1726426"/>
              <a:gd name="connsiteY143" fmla="*/ 853468 h 2729951"/>
              <a:gd name="connsiteX144" fmla="*/ 1464489 w 1726426"/>
              <a:gd name="connsiteY144" fmla="*/ 839181 h 2729951"/>
              <a:gd name="connsiteX145" fmla="*/ 1497826 w 1726426"/>
              <a:gd name="connsiteY145" fmla="*/ 786793 h 2729951"/>
              <a:gd name="connsiteX146" fmla="*/ 1516876 w 1726426"/>
              <a:gd name="connsiteY146" fmla="*/ 739168 h 2729951"/>
              <a:gd name="connsiteX147" fmla="*/ 1526401 w 1726426"/>
              <a:gd name="connsiteY147" fmla="*/ 715356 h 2729951"/>
              <a:gd name="connsiteX148" fmla="*/ 1540689 w 1726426"/>
              <a:gd name="connsiteY148" fmla="*/ 701068 h 2729951"/>
              <a:gd name="connsiteX149" fmla="*/ 1559739 w 1726426"/>
              <a:gd name="connsiteY149" fmla="*/ 686781 h 2729951"/>
              <a:gd name="connsiteX150" fmla="*/ 1588314 w 1726426"/>
              <a:gd name="connsiteY150" fmla="*/ 643918 h 2729951"/>
              <a:gd name="connsiteX151" fmla="*/ 1597839 w 1726426"/>
              <a:gd name="connsiteY151" fmla="*/ 615343 h 2729951"/>
              <a:gd name="connsiteX152" fmla="*/ 1616889 w 1726426"/>
              <a:gd name="connsiteY152" fmla="*/ 586768 h 2729951"/>
              <a:gd name="connsiteX153" fmla="*/ 1612126 w 1726426"/>
              <a:gd name="connsiteY153" fmla="*/ 491518 h 2729951"/>
              <a:gd name="connsiteX154" fmla="*/ 1583551 w 1726426"/>
              <a:gd name="connsiteY154" fmla="*/ 467706 h 2729951"/>
              <a:gd name="connsiteX155" fmla="*/ 1569264 w 1726426"/>
              <a:gd name="connsiteY155" fmla="*/ 462943 h 2729951"/>
              <a:gd name="connsiteX156" fmla="*/ 1535926 w 1726426"/>
              <a:gd name="connsiteY156" fmla="*/ 448656 h 2729951"/>
              <a:gd name="connsiteX157" fmla="*/ 1531164 w 1726426"/>
              <a:gd name="connsiteY157" fmla="*/ 429606 h 2729951"/>
              <a:gd name="connsiteX158" fmla="*/ 1526401 w 1726426"/>
              <a:gd name="connsiteY158" fmla="*/ 343881 h 2729951"/>
              <a:gd name="connsiteX159" fmla="*/ 1512114 w 1726426"/>
              <a:gd name="connsiteY159" fmla="*/ 324831 h 2729951"/>
              <a:gd name="connsiteX160" fmla="*/ 1502589 w 1726426"/>
              <a:gd name="connsiteY160" fmla="*/ 310543 h 2729951"/>
              <a:gd name="connsiteX161" fmla="*/ 1483539 w 1726426"/>
              <a:gd name="connsiteY161" fmla="*/ 305781 h 2729951"/>
              <a:gd name="connsiteX162" fmla="*/ 1454964 w 1726426"/>
              <a:gd name="connsiteY162" fmla="*/ 296256 h 2729951"/>
              <a:gd name="connsiteX163" fmla="*/ 1478776 w 1726426"/>
              <a:gd name="connsiteY163" fmla="*/ 272443 h 2729951"/>
              <a:gd name="connsiteX164" fmla="*/ 1497826 w 1726426"/>
              <a:gd name="connsiteY164" fmla="*/ 234343 h 2729951"/>
              <a:gd name="connsiteX165" fmla="*/ 1512114 w 1726426"/>
              <a:gd name="connsiteY165" fmla="*/ 162906 h 2729951"/>
              <a:gd name="connsiteX166" fmla="*/ 1516876 w 1726426"/>
              <a:gd name="connsiteY166" fmla="*/ 139093 h 2729951"/>
              <a:gd name="connsiteX167" fmla="*/ 1521639 w 1726426"/>
              <a:gd name="connsiteY167" fmla="*/ 124806 h 2729951"/>
              <a:gd name="connsiteX168" fmla="*/ 1526401 w 1726426"/>
              <a:gd name="connsiteY168" fmla="*/ 105756 h 2729951"/>
              <a:gd name="connsiteX169" fmla="*/ 1545451 w 1726426"/>
              <a:gd name="connsiteY169" fmla="*/ 77181 h 2729951"/>
              <a:gd name="connsiteX170" fmla="*/ 1554976 w 1726426"/>
              <a:gd name="connsiteY170" fmla="*/ 62893 h 2729951"/>
              <a:gd name="connsiteX171" fmla="*/ 1535926 w 1726426"/>
              <a:gd name="connsiteY171" fmla="*/ 20031 h 2729951"/>
              <a:gd name="connsiteX0" fmla="*/ 1535926 w 1726426"/>
              <a:gd name="connsiteY0" fmla="*/ 20031 h 2729951"/>
              <a:gd name="connsiteX1" fmla="*/ 1483539 w 1726426"/>
              <a:gd name="connsiteY1" fmla="*/ 8125 h 2729951"/>
              <a:gd name="connsiteX2" fmla="*/ 1443057 w 1726426"/>
              <a:gd name="connsiteY2" fmla="*/ 3361 h 2729951"/>
              <a:gd name="connsiteX3" fmla="*/ 1335901 w 1726426"/>
              <a:gd name="connsiteY3" fmla="*/ 67656 h 2729951"/>
              <a:gd name="connsiteX4" fmla="*/ 1285895 w 1726426"/>
              <a:gd name="connsiteY4" fmla="*/ 122425 h 2729951"/>
              <a:gd name="connsiteX5" fmla="*/ 1219220 w 1726426"/>
              <a:gd name="connsiteY5" fmla="*/ 124805 h 2729951"/>
              <a:gd name="connsiteX6" fmla="*/ 1200170 w 1726426"/>
              <a:gd name="connsiteY6" fmla="*/ 146238 h 2729951"/>
              <a:gd name="connsiteX7" fmla="*/ 1135876 w 1726426"/>
              <a:gd name="connsiteY7" fmla="*/ 165288 h 2729951"/>
              <a:gd name="connsiteX8" fmla="*/ 1083489 w 1726426"/>
              <a:gd name="connsiteY8" fmla="*/ 243868 h 2729951"/>
              <a:gd name="connsiteX9" fmla="*/ 1057295 w 1726426"/>
              <a:gd name="connsiteY9" fmla="*/ 296256 h 2729951"/>
              <a:gd name="connsiteX10" fmla="*/ 964426 w 1726426"/>
              <a:gd name="connsiteY10" fmla="*/ 267681 h 2729951"/>
              <a:gd name="connsiteX11" fmla="*/ 907276 w 1726426"/>
              <a:gd name="connsiteY11" fmla="*/ 310543 h 2729951"/>
              <a:gd name="connsiteX12" fmla="*/ 883464 w 1726426"/>
              <a:gd name="connsiteY12" fmla="*/ 405793 h 2729951"/>
              <a:gd name="connsiteX13" fmla="*/ 852507 w 1726426"/>
              <a:gd name="connsiteY13" fmla="*/ 489137 h 2729951"/>
              <a:gd name="connsiteX14" fmla="*/ 766783 w 1726426"/>
              <a:gd name="connsiteY14" fmla="*/ 470086 h 2729951"/>
              <a:gd name="connsiteX15" fmla="*/ 714395 w 1726426"/>
              <a:gd name="connsiteY15" fmla="*/ 484375 h 2729951"/>
              <a:gd name="connsiteX16" fmla="*/ 678676 w 1726426"/>
              <a:gd name="connsiteY16" fmla="*/ 524857 h 2729951"/>
              <a:gd name="connsiteX17" fmla="*/ 631051 w 1726426"/>
              <a:gd name="connsiteY17" fmla="*/ 529619 h 2729951"/>
              <a:gd name="connsiteX18" fmla="*/ 628669 w 1726426"/>
              <a:gd name="connsiteY18" fmla="*/ 562956 h 2729951"/>
              <a:gd name="connsiteX19" fmla="*/ 592951 w 1726426"/>
              <a:gd name="connsiteY19" fmla="*/ 577244 h 2729951"/>
              <a:gd name="connsiteX20" fmla="*/ 578664 w 1726426"/>
              <a:gd name="connsiteY20" fmla="*/ 624868 h 2729951"/>
              <a:gd name="connsiteX21" fmla="*/ 561995 w 1726426"/>
              <a:gd name="connsiteY21" fmla="*/ 667731 h 2729951"/>
              <a:gd name="connsiteX22" fmla="*/ 511989 w 1726426"/>
              <a:gd name="connsiteY22" fmla="*/ 686781 h 2729951"/>
              <a:gd name="connsiteX23" fmla="*/ 533420 w 1726426"/>
              <a:gd name="connsiteY23" fmla="*/ 729643 h 2729951"/>
              <a:gd name="connsiteX24" fmla="*/ 569139 w 1726426"/>
              <a:gd name="connsiteY24" fmla="*/ 751075 h 2729951"/>
              <a:gd name="connsiteX25" fmla="*/ 592951 w 1726426"/>
              <a:gd name="connsiteY25" fmla="*/ 746313 h 2729951"/>
              <a:gd name="connsiteX26" fmla="*/ 614382 w 1726426"/>
              <a:gd name="connsiteY26" fmla="*/ 782031 h 2729951"/>
              <a:gd name="connsiteX27" fmla="*/ 602476 w 1726426"/>
              <a:gd name="connsiteY27" fmla="*/ 839181 h 2729951"/>
              <a:gd name="connsiteX28" fmla="*/ 633433 w 1726426"/>
              <a:gd name="connsiteY28" fmla="*/ 874900 h 2729951"/>
              <a:gd name="connsiteX29" fmla="*/ 585807 w 1726426"/>
              <a:gd name="connsiteY29" fmla="*/ 901094 h 2729951"/>
              <a:gd name="connsiteX30" fmla="*/ 564376 w 1726426"/>
              <a:gd name="connsiteY30" fmla="*/ 889186 h 2729951"/>
              <a:gd name="connsiteX31" fmla="*/ 564376 w 1726426"/>
              <a:gd name="connsiteY31" fmla="*/ 958243 h 2729951"/>
              <a:gd name="connsiteX32" fmla="*/ 507226 w 1726426"/>
              <a:gd name="connsiteY32" fmla="*/ 1005868 h 2729951"/>
              <a:gd name="connsiteX33" fmla="*/ 473889 w 1726426"/>
              <a:gd name="connsiteY33" fmla="*/ 986818 h 2729951"/>
              <a:gd name="connsiteX34" fmla="*/ 459601 w 1726426"/>
              <a:gd name="connsiteY34" fmla="*/ 1015393 h 2729951"/>
              <a:gd name="connsiteX35" fmla="*/ 485795 w 1726426"/>
              <a:gd name="connsiteY35" fmla="*/ 1053492 h 2729951"/>
              <a:gd name="connsiteX36" fmla="*/ 488176 w 1726426"/>
              <a:gd name="connsiteY36" fmla="*/ 1155887 h 2729951"/>
              <a:gd name="connsiteX37" fmla="*/ 450076 w 1726426"/>
              <a:gd name="connsiteY37" fmla="*/ 1215418 h 2729951"/>
              <a:gd name="connsiteX38" fmla="*/ 397688 w 1726426"/>
              <a:gd name="connsiteY38" fmla="*/ 1205893 h 2729951"/>
              <a:gd name="connsiteX39" fmla="*/ 383401 w 1726426"/>
              <a:gd name="connsiteY39" fmla="*/ 1258281 h 2729951"/>
              <a:gd name="connsiteX40" fmla="*/ 364352 w 1726426"/>
              <a:gd name="connsiteY40" fmla="*/ 1341624 h 2729951"/>
              <a:gd name="connsiteX41" fmla="*/ 288151 w 1726426"/>
              <a:gd name="connsiteY41" fmla="*/ 1401156 h 2729951"/>
              <a:gd name="connsiteX42" fmla="*/ 240526 w 1726426"/>
              <a:gd name="connsiteY42" fmla="*/ 1453543 h 2729951"/>
              <a:gd name="connsiteX43" fmla="*/ 207189 w 1726426"/>
              <a:gd name="connsiteY43" fmla="*/ 1496406 h 2729951"/>
              <a:gd name="connsiteX44" fmla="*/ 173851 w 1726426"/>
              <a:gd name="connsiteY44" fmla="*/ 1536886 h 2729951"/>
              <a:gd name="connsiteX45" fmla="*/ 109558 w 1726426"/>
              <a:gd name="connsiteY45" fmla="*/ 1591655 h 2729951"/>
              <a:gd name="connsiteX46" fmla="*/ 107176 w 1726426"/>
              <a:gd name="connsiteY46" fmla="*/ 1636899 h 2729951"/>
              <a:gd name="connsiteX47" fmla="*/ 69076 w 1726426"/>
              <a:gd name="connsiteY47" fmla="*/ 1677381 h 2729951"/>
              <a:gd name="connsiteX48" fmla="*/ 42883 w 1726426"/>
              <a:gd name="connsiteY48" fmla="*/ 1720243 h 2729951"/>
              <a:gd name="connsiteX49" fmla="*/ 33357 w 1726426"/>
              <a:gd name="connsiteY49" fmla="*/ 1763107 h 2729951"/>
              <a:gd name="connsiteX50" fmla="*/ 57170 w 1726426"/>
              <a:gd name="connsiteY50" fmla="*/ 1836925 h 2729951"/>
              <a:gd name="connsiteX51" fmla="*/ 35739 w 1726426"/>
              <a:gd name="connsiteY51" fmla="*/ 1894075 h 2729951"/>
              <a:gd name="connsiteX52" fmla="*/ 59551 w 1726426"/>
              <a:gd name="connsiteY52" fmla="*/ 1967893 h 2729951"/>
              <a:gd name="connsiteX53" fmla="*/ 20 w 1726426"/>
              <a:gd name="connsiteY53" fmla="*/ 1979799 h 2729951"/>
              <a:gd name="connsiteX54" fmla="*/ 52407 w 1726426"/>
              <a:gd name="connsiteY54" fmla="*/ 2248881 h 2729951"/>
              <a:gd name="connsiteX55" fmla="*/ 128607 w 1726426"/>
              <a:gd name="connsiteY55" fmla="*/ 2394137 h 2729951"/>
              <a:gd name="connsiteX56" fmla="*/ 202426 w 1726426"/>
              <a:gd name="connsiteY56" fmla="*/ 2501293 h 2729951"/>
              <a:gd name="connsiteX57" fmla="*/ 261958 w 1726426"/>
              <a:gd name="connsiteY57" fmla="*/ 2563206 h 2729951"/>
              <a:gd name="connsiteX58" fmla="*/ 450076 w 1726426"/>
              <a:gd name="connsiteY58" fmla="*/ 2672743 h 2729951"/>
              <a:gd name="connsiteX59" fmla="*/ 640576 w 1726426"/>
              <a:gd name="connsiteY59" fmla="*/ 2729893 h 2729951"/>
              <a:gd name="connsiteX60" fmla="*/ 652482 w 1726426"/>
              <a:gd name="connsiteY60" fmla="*/ 2665599 h 2729951"/>
              <a:gd name="connsiteX61" fmla="*/ 714394 w 1726426"/>
              <a:gd name="connsiteY61" fmla="*/ 2610830 h 2729951"/>
              <a:gd name="connsiteX62" fmla="*/ 797739 w 1726426"/>
              <a:gd name="connsiteY62" fmla="*/ 2587018 h 2729951"/>
              <a:gd name="connsiteX63" fmla="*/ 831076 w 1726426"/>
              <a:gd name="connsiteY63" fmla="*/ 2553681 h 2729951"/>
              <a:gd name="connsiteX64" fmla="*/ 892989 w 1726426"/>
              <a:gd name="connsiteY64" fmla="*/ 2534631 h 2729951"/>
              <a:gd name="connsiteX65" fmla="*/ 921564 w 1726426"/>
              <a:gd name="connsiteY65" fmla="*/ 2520343 h 2729951"/>
              <a:gd name="connsiteX66" fmla="*/ 959664 w 1726426"/>
              <a:gd name="connsiteY66" fmla="*/ 2510818 h 2729951"/>
              <a:gd name="connsiteX67" fmla="*/ 973951 w 1726426"/>
              <a:gd name="connsiteY67" fmla="*/ 2506056 h 2729951"/>
              <a:gd name="connsiteX68" fmla="*/ 993001 w 1726426"/>
              <a:gd name="connsiteY68" fmla="*/ 2501293 h 2729951"/>
              <a:gd name="connsiteX69" fmla="*/ 1012051 w 1726426"/>
              <a:gd name="connsiteY69" fmla="*/ 2491768 h 2729951"/>
              <a:gd name="connsiteX70" fmla="*/ 1059676 w 1726426"/>
              <a:gd name="connsiteY70" fmla="*/ 2482243 h 2729951"/>
              <a:gd name="connsiteX71" fmla="*/ 1064439 w 1726426"/>
              <a:gd name="connsiteY71" fmla="*/ 2463193 h 2729951"/>
              <a:gd name="connsiteX72" fmla="*/ 1107301 w 1726426"/>
              <a:gd name="connsiteY72" fmla="*/ 2448906 h 2729951"/>
              <a:gd name="connsiteX73" fmla="*/ 1112064 w 1726426"/>
              <a:gd name="connsiteY73" fmla="*/ 2429856 h 2729951"/>
              <a:gd name="connsiteX74" fmla="*/ 1107301 w 1726426"/>
              <a:gd name="connsiteY74" fmla="*/ 2415568 h 2729951"/>
              <a:gd name="connsiteX75" fmla="*/ 1078726 w 1726426"/>
              <a:gd name="connsiteY75" fmla="*/ 2377468 h 2729951"/>
              <a:gd name="connsiteX76" fmla="*/ 1069201 w 1726426"/>
              <a:gd name="connsiteY76" fmla="*/ 2363181 h 2729951"/>
              <a:gd name="connsiteX77" fmla="*/ 1035864 w 1726426"/>
              <a:gd name="connsiteY77" fmla="*/ 2320318 h 2729951"/>
              <a:gd name="connsiteX78" fmla="*/ 1064439 w 1726426"/>
              <a:gd name="connsiteY78" fmla="*/ 2253643 h 2729951"/>
              <a:gd name="connsiteX79" fmla="*/ 1078726 w 1726426"/>
              <a:gd name="connsiteY79" fmla="*/ 2248881 h 2729951"/>
              <a:gd name="connsiteX80" fmla="*/ 1097776 w 1726426"/>
              <a:gd name="connsiteY80" fmla="*/ 2234593 h 2729951"/>
              <a:gd name="connsiteX81" fmla="*/ 1112064 w 1726426"/>
              <a:gd name="connsiteY81" fmla="*/ 2225068 h 2729951"/>
              <a:gd name="connsiteX82" fmla="*/ 1126351 w 1726426"/>
              <a:gd name="connsiteY82" fmla="*/ 2210781 h 2729951"/>
              <a:gd name="connsiteX83" fmla="*/ 1135876 w 1726426"/>
              <a:gd name="connsiteY83" fmla="*/ 2186968 h 2729951"/>
              <a:gd name="connsiteX84" fmla="*/ 1154926 w 1726426"/>
              <a:gd name="connsiteY84" fmla="*/ 2158393 h 2729951"/>
              <a:gd name="connsiteX85" fmla="*/ 1173976 w 1726426"/>
              <a:gd name="connsiteY85" fmla="*/ 2129818 h 2729951"/>
              <a:gd name="connsiteX86" fmla="*/ 1188264 w 1726426"/>
              <a:gd name="connsiteY86" fmla="*/ 2120293 h 2729951"/>
              <a:gd name="connsiteX87" fmla="*/ 1307326 w 1726426"/>
              <a:gd name="connsiteY87" fmla="*/ 2110768 h 2729951"/>
              <a:gd name="connsiteX88" fmla="*/ 1321614 w 1726426"/>
              <a:gd name="connsiteY88" fmla="*/ 2091718 h 2729951"/>
              <a:gd name="connsiteX89" fmla="*/ 1331139 w 1726426"/>
              <a:gd name="connsiteY89" fmla="*/ 2063143 h 2729951"/>
              <a:gd name="connsiteX90" fmla="*/ 1354951 w 1726426"/>
              <a:gd name="connsiteY90" fmla="*/ 2053618 h 2729951"/>
              <a:gd name="connsiteX91" fmla="*/ 1402576 w 1726426"/>
              <a:gd name="connsiteY91" fmla="*/ 2044093 h 2729951"/>
              <a:gd name="connsiteX92" fmla="*/ 1393051 w 1726426"/>
              <a:gd name="connsiteY92" fmla="*/ 2020281 h 2729951"/>
              <a:gd name="connsiteX93" fmla="*/ 1416864 w 1726426"/>
              <a:gd name="connsiteY93" fmla="*/ 2015518 h 2729951"/>
              <a:gd name="connsiteX94" fmla="*/ 1474014 w 1726426"/>
              <a:gd name="connsiteY94" fmla="*/ 2001231 h 2729951"/>
              <a:gd name="connsiteX95" fmla="*/ 1488301 w 1726426"/>
              <a:gd name="connsiteY95" fmla="*/ 1996468 h 2729951"/>
              <a:gd name="connsiteX96" fmla="*/ 1526401 w 1726426"/>
              <a:gd name="connsiteY96" fmla="*/ 1991706 h 2729951"/>
              <a:gd name="connsiteX97" fmla="*/ 1540689 w 1726426"/>
              <a:gd name="connsiteY97" fmla="*/ 1967893 h 2729951"/>
              <a:gd name="connsiteX98" fmla="*/ 1550214 w 1726426"/>
              <a:gd name="connsiteY98" fmla="*/ 1915506 h 2729951"/>
              <a:gd name="connsiteX99" fmla="*/ 1593076 w 1726426"/>
              <a:gd name="connsiteY99" fmla="*/ 1905981 h 2729951"/>
              <a:gd name="connsiteX100" fmla="*/ 1602601 w 1726426"/>
              <a:gd name="connsiteY100" fmla="*/ 1891693 h 2729951"/>
              <a:gd name="connsiteX101" fmla="*/ 1607364 w 1726426"/>
              <a:gd name="connsiteY101" fmla="*/ 1877406 h 2729951"/>
              <a:gd name="connsiteX102" fmla="*/ 1626414 w 1726426"/>
              <a:gd name="connsiteY102" fmla="*/ 1863118 h 2729951"/>
              <a:gd name="connsiteX103" fmla="*/ 1654989 w 1726426"/>
              <a:gd name="connsiteY103" fmla="*/ 1834543 h 2729951"/>
              <a:gd name="connsiteX104" fmla="*/ 1645464 w 1726426"/>
              <a:gd name="connsiteY104" fmla="*/ 1791681 h 2729951"/>
              <a:gd name="connsiteX105" fmla="*/ 1621651 w 1726426"/>
              <a:gd name="connsiteY105" fmla="*/ 1763106 h 2729951"/>
              <a:gd name="connsiteX106" fmla="*/ 1578789 w 1726426"/>
              <a:gd name="connsiteY106" fmla="*/ 1715481 h 2729951"/>
              <a:gd name="connsiteX107" fmla="*/ 1559739 w 1726426"/>
              <a:gd name="connsiteY107" fmla="*/ 1710718 h 2729951"/>
              <a:gd name="connsiteX108" fmla="*/ 1545451 w 1726426"/>
              <a:gd name="connsiteY108" fmla="*/ 1677381 h 2729951"/>
              <a:gd name="connsiteX109" fmla="*/ 1583551 w 1726426"/>
              <a:gd name="connsiteY109" fmla="*/ 1653568 h 2729951"/>
              <a:gd name="connsiteX110" fmla="*/ 1616889 w 1726426"/>
              <a:gd name="connsiteY110" fmla="*/ 1639281 h 2729951"/>
              <a:gd name="connsiteX111" fmla="*/ 1650226 w 1726426"/>
              <a:gd name="connsiteY111" fmla="*/ 1629756 h 2729951"/>
              <a:gd name="connsiteX112" fmla="*/ 1678801 w 1726426"/>
              <a:gd name="connsiteY112" fmla="*/ 1620231 h 2729951"/>
              <a:gd name="connsiteX113" fmla="*/ 1693089 w 1726426"/>
              <a:gd name="connsiteY113" fmla="*/ 1601181 h 2729951"/>
              <a:gd name="connsiteX114" fmla="*/ 1702614 w 1726426"/>
              <a:gd name="connsiteY114" fmla="*/ 1586893 h 2729951"/>
              <a:gd name="connsiteX115" fmla="*/ 1697851 w 1726426"/>
              <a:gd name="connsiteY115" fmla="*/ 1544031 h 2729951"/>
              <a:gd name="connsiteX116" fmla="*/ 1683564 w 1726426"/>
              <a:gd name="connsiteY116" fmla="*/ 1524981 h 2729951"/>
              <a:gd name="connsiteX117" fmla="*/ 1678801 w 1726426"/>
              <a:gd name="connsiteY117" fmla="*/ 1505931 h 2729951"/>
              <a:gd name="connsiteX118" fmla="*/ 1669276 w 1726426"/>
              <a:gd name="connsiteY118" fmla="*/ 1477356 h 2729951"/>
              <a:gd name="connsiteX119" fmla="*/ 1674039 w 1726426"/>
              <a:gd name="connsiteY119" fmla="*/ 1410681 h 2729951"/>
              <a:gd name="connsiteX120" fmla="*/ 1678801 w 1726426"/>
              <a:gd name="connsiteY120" fmla="*/ 1372581 h 2729951"/>
              <a:gd name="connsiteX121" fmla="*/ 1697851 w 1726426"/>
              <a:gd name="connsiteY121" fmla="*/ 1353531 h 2729951"/>
              <a:gd name="connsiteX122" fmla="*/ 1707376 w 1726426"/>
              <a:gd name="connsiteY122" fmla="*/ 1329718 h 2729951"/>
              <a:gd name="connsiteX123" fmla="*/ 1712139 w 1726426"/>
              <a:gd name="connsiteY123" fmla="*/ 1315431 h 2729951"/>
              <a:gd name="connsiteX124" fmla="*/ 1726426 w 1726426"/>
              <a:gd name="connsiteY124" fmla="*/ 1286856 h 2729951"/>
              <a:gd name="connsiteX125" fmla="*/ 1716901 w 1726426"/>
              <a:gd name="connsiteY125" fmla="*/ 1196368 h 2729951"/>
              <a:gd name="connsiteX126" fmla="*/ 1678801 w 1726426"/>
              <a:gd name="connsiteY126" fmla="*/ 1158268 h 2729951"/>
              <a:gd name="connsiteX127" fmla="*/ 1664514 w 1726426"/>
              <a:gd name="connsiteY127" fmla="*/ 1143981 h 2729951"/>
              <a:gd name="connsiteX128" fmla="*/ 1650226 w 1726426"/>
              <a:gd name="connsiteY128" fmla="*/ 1129693 h 2729951"/>
              <a:gd name="connsiteX129" fmla="*/ 1631176 w 1726426"/>
              <a:gd name="connsiteY129" fmla="*/ 1120168 h 2729951"/>
              <a:gd name="connsiteX130" fmla="*/ 1612126 w 1726426"/>
              <a:gd name="connsiteY130" fmla="*/ 1101118 h 2729951"/>
              <a:gd name="connsiteX131" fmla="*/ 1597839 w 1726426"/>
              <a:gd name="connsiteY131" fmla="*/ 1096356 h 2729951"/>
              <a:gd name="connsiteX132" fmla="*/ 1578789 w 1726426"/>
              <a:gd name="connsiteY132" fmla="*/ 1086831 h 2729951"/>
              <a:gd name="connsiteX133" fmla="*/ 1545451 w 1726426"/>
              <a:gd name="connsiteY133" fmla="*/ 1077306 h 2729951"/>
              <a:gd name="connsiteX134" fmla="*/ 1526401 w 1726426"/>
              <a:gd name="connsiteY134" fmla="*/ 1067781 h 2729951"/>
              <a:gd name="connsiteX135" fmla="*/ 1497826 w 1726426"/>
              <a:gd name="connsiteY135" fmla="*/ 1063018 h 2729951"/>
              <a:gd name="connsiteX136" fmla="*/ 1478776 w 1726426"/>
              <a:gd name="connsiteY136" fmla="*/ 1029681 h 2729951"/>
              <a:gd name="connsiteX137" fmla="*/ 1464489 w 1726426"/>
              <a:gd name="connsiteY137" fmla="*/ 986818 h 2729951"/>
              <a:gd name="connsiteX138" fmla="*/ 1454964 w 1726426"/>
              <a:gd name="connsiteY138" fmla="*/ 967768 h 2729951"/>
              <a:gd name="connsiteX139" fmla="*/ 1450201 w 1726426"/>
              <a:gd name="connsiteY139" fmla="*/ 953481 h 2729951"/>
              <a:gd name="connsiteX140" fmla="*/ 1440676 w 1726426"/>
              <a:gd name="connsiteY140" fmla="*/ 929668 h 2729951"/>
              <a:gd name="connsiteX141" fmla="*/ 1450201 w 1726426"/>
              <a:gd name="connsiteY141" fmla="*/ 867756 h 2729951"/>
              <a:gd name="connsiteX142" fmla="*/ 1459726 w 1726426"/>
              <a:gd name="connsiteY142" fmla="*/ 853468 h 2729951"/>
              <a:gd name="connsiteX143" fmla="*/ 1464489 w 1726426"/>
              <a:gd name="connsiteY143" fmla="*/ 839181 h 2729951"/>
              <a:gd name="connsiteX144" fmla="*/ 1497826 w 1726426"/>
              <a:gd name="connsiteY144" fmla="*/ 786793 h 2729951"/>
              <a:gd name="connsiteX145" fmla="*/ 1516876 w 1726426"/>
              <a:gd name="connsiteY145" fmla="*/ 739168 h 2729951"/>
              <a:gd name="connsiteX146" fmla="*/ 1526401 w 1726426"/>
              <a:gd name="connsiteY146" fmla="*/ 715356 h 2729951"/>
              <a:gd name="connsiteX147" fmla="*/ 1540689 w 1726426"/>
              <a:gd name="connsiteY147" fmla="*/ 701068 h 2729951"/>
              <a:gd name="connsiteX148" fmla="*/ 1559739 w 1726426"/>
              <a:gd name="connsiteY148" fmla="*/ 686781 h 2729951"/>
              <a:gd name="connsiteX149" fmla="*/ 1588314 w 1726426"/>
              <a:gd name="connsiteY149" fmla="*/ 643918 h 2729951"/>
              <a:gd name="connsiteX150" fmla="*/ 1597839 w 1726426"/>
              <a:gd name="connsiteY150" fmla="*/ 615343 h 2729951"/>
              <a:gd name="connsiteX151" fmla="*/ 1616889 w 1726426"/>
              <a:gd name="connsiteY151" fmla="*/ 586768 h 2729951"/>
              <a:gd name="connsiteX152" fmla="*/ 1612126 w 1726426"/>
              <a:gd name="connsiteY152" fmla="*/ 491518 h 2729951"/>
              <a:gd name="connsiteX153" fmla="*/ 1583551 w 1726426"/>
              <a:gd name="connsiteY153" fmla="*/ 467706 h 2729951"/>
              <a:gd name="connsiteX154" fmla="*/ 1569264 w 1726426"/>
              <a:gd name="connsiteY154" fmla="*/ 462943 h 2729951"/>
              <a:gd name="connsiteX155" fmla="*/ 1535926 w 1726426"/>
              <a:gd name="connsiteY155" fmla="*/ 448656 h 2729951"/>
              <a:gd name="connsiteX156" fmla="*/ 1531164 w 1726426"/>
              <a:gd name="connsiteY156" fmla="*/ 429606 h 2729951"/>
              <a:gd name="connsiteX157" fmla="*/ 1526401 w 1726426"/>
              <a:gd name="connsiteY157" fmla="*/ 343881 h 2729951"/>
              <a:gd name="connsiteX158" fmla="*/ 1512114 w 1726426"/>
              <a:gd name="connsiteY158" fmla="*/ 324831 h 2729951"/>
              <a:gd name="connsiteX159" fmla="*/ 1502589 w 1726426"/>
              <a:gd name="connsiteY159" fmla="*/ 310543 h 2729951"/>
              <a:gd name="connsiteX160" fmla="*/ 1483539 w 1726426"/>
              <a:gd name="connsiteY160" fmla="*/ 305781 h 2729951"/>
              <a:gd name="connsiteX161" fmla="*/ 1454964 w 1726426"/>
              <a:gd name="connsiteY161" fmla="*/ 296256 h 2729951"/>
              <a:gd name="connsiteX162" fmla="*/ 1478776 w 1726426"/>
              <a:gd name="connsiteY162" fmla="*/ 272443 h 2729951"/>
              <a:gd name="connsiteX163" fmla="*/ 1497826 w 1726426"/>
              <a:gd name="connsiteY163" fmla="*/ 234343 h 2729951"/>
              <a:gd name="connsiteX164" fmla="*/ 1512114 w 1726426"/>
              <a:gd name="connsiteY164" fmla="*/ 162906 h 2729951"/>
              <a:gd name="connsiteX165" fmla="*/ 1516876 w 1726426"/>
              <a:gd name="connsiteY165" fmla="*/ 139093 h 2729951"/>
              <a:gd name="connsiteX166" fmla="*/ 1521639 w 1726426"/>
              <a:gd name="connsiteY166" fmla="*/ 124806 h 2729951"/>
              <a:gd name="connsiteX167" fmla="*/ 1526401 w 1726426"/>
              <a:gd name="connsiteY167" fmla="*/ 105756 h 2729951"/>
              <a:gd name="connsiteX168" fmla="*/ 1545451 w 1726426"/>
              <a:gd name="connsiteY168" fmla="*/ 77181 h 2729951"/>
              <a:gd name="connsiteX169" fmla="*/ 1554976 w 1726426"/>
              <a:gd name="connsiteY169" fmla="*/ 62893 h 2729951"/>
              <a:gd name="connsiteX170" fmla="*/ 1535926 w 1726426"/>
              <a:gd name="connsiteY170" fmla="*/ 20031 h 2729951"/>
              <a:gd name="connsiteX0" fmla="*/ 1535926 w 1726426"/>
              <a:gd name="connsiteY0" fmla="*/ 20031 h 2729951"/>
              <a:gd name="connsiteX1" fmla="*/ 1483539 w 1726426"/>
              <a:gd name="connsiteY1" fmla="*/ 8125 h 2729951"/>
              <a:gd name="connsiteX2" fmla="*/ 1443057 w 1726426"/>
              <a:gd name="connsiteY2" fmla="*/ 3361 h 2729951"/>
              <a:gd name="connsiteX3" fmla="*/ 1335901 w 1726426"/>
              <a:gd name="connsiteY3" fmla="*/ 67656 h 2729951"/>
              <a:gd name="connsiteX4" fmla="*/ 1285895 w 1726426"/>
              <a:gd name="connsiteY4" fmla="*/ 122425 h 2729951"/>
              <a:gd name="connsiteX5" fmla="*/ 1219220 w 1726426"/>
              <a:gd name="connsiteY5" fmla="*/ 124805 h 2729951"/>
              <a:gd name="connsiteX6" fmla="*/ 1200170 w 1726426"/>
              <a:gd name="connsiteY6" fmla="*/ 146238 h 2729951"/>
              <a:gd name="connsiteX7" fmla="*/ 1135876 w 1726426"/>
              <a:gd name="connsiteY7" fmla="*/ 165288 h 2729951"/>
              <a:gd name="connsiteX8" fmla="*/ 1083489 w 1726426"/>
              <a:gd name="connsiteY8" fmla="*/ 243868 h 2729951"/>
              <a:gd name="connsiteX9" fmla="*/ 1057295 w 1726426"/>
              <a:gd name="connsiteY9" fmla="*/ 296256 h 2729951"/>
              <a:gd name="connsiteX10" fmla="*/ 964426 w 1726426"/>
              <a:gd name="connsiteY10" fmla="*/ 267681 h 2729951"/>
              <a:gd name="connsiteX11" fmla="*/ 907276 w 1726426"/>
              <a:gd name="connsiteY11" fmla="*/ 310543 h 2729951"/>
              <a:gd name="connsiteX12" fmla="*/ 883464 w 1726426"/>
              <a:gd name="connsiteY12" fmla="*/ 405793 h 2729951"/>
              <a:gd name="connsiteX13" fmla="*/ 852507 w 1726426"/>
              <a:gd name="connsiteY13" fmla="*/ 489137 h 2729951"/>
              <a:gd name="connsiteX14" fmla="*/ 766783 w 1726426"/>
              <a:gd name="connsiteY14" fmla="*/ 470086 h 2729951"/>
              <a:gd name="connsiteX15" fmla="*/ 714395 w 1726426"/>
              <a:gd name="connsiteY15" fmla="*/ 484375 h 2729951"/>
              <a:gd name="connsiteX16" fmla="*/ 678676 w 1726426"/>
              <a:gd name="connsiteY16" fmla="*/ 524857 h 2729951"/>
              <a:gd name="connsiteX17" fmla="*/ 631051 w 1726426"/>
              <a:gd name="connsiteY17" fmla="*/ 529619 h 2729951"/>
              <a:gd name="connsiteX18" fmla="*/ 628669 w 1726426"/>
              <a:gd name="connsiteY18" fmla="*/ 562956 h 2729951"/>
              <a:gd name="connsiteX19" fmla="*/ 592951 w 1726426"/>
              <a:gd name="connsiteY19" fmla="*/ 577244 h 2729951"/>
              <a:gd name="connsiteX20" fmla="*/ 578664 w 1726426"/>
              <a:gd name="connsiteY20" fmla="*/ 624868 h 2729951"/>
              <a:gd name="connsiteX21" fmla="*/ 561995 w 1726426"/>
              <a:gd name="connsiteY21" fmla="*/ 667731 h 2729951"/>
              <a:gd name="connsiteX22" fmla="*/ 511989 w 1726426"/>
              <a:gd name="connsiteY22" fmla="*/ 686781 h 2729951"/>
              <a:gd name="connsiteX23" fmla="*/ 533420 w 1726426"/>
              <a:gd name="connsiteY23" fmla="*/ 729643 h 2729951"/>
              <a:gd name="connsiteX24" fmla="*/ 569139 w 1726426"/>
              <a:gd name="connsiteY24" fmla="*/ 751075 h 2729951"/>
              <a:gd name="connsiteX25" fmla="*/ 592951 w 1726426"/>
              <a:gd name="connsiteY25" fmla="*/ 746313 h 2729951"/>
              <a:gd name="connsiteX26" fmla="*/ 614382 w 1726426"/>
              <a:gd name="connsiteY26" fmla="*/ 782031 h 2729951"/>
              <a:gd name="connsiteX27" fmla="*/ 602476 w 1726426"/>
              <a:gd name="connsiteY27" fmla="*/ 839181 h 2729951"/>
              <a:gd name="connsiteX28" fmla="*/ 633433 w 1726426"/>
              <a:gd name="connsiteY28" fmla="*/ 874900 h 2729951"/>
              <a:gd name="connsiteX29" fmla="*/ 585807 w 1726426"/>
              <a:gd name="connsiteY29" fmla="*/ 901094 h 2729951"/>
              <a:gd name="connsiteX30" fmla="*/ 564376 w 1726426"/>
              <a:gd name="connsiteY30" fmla="*/ 889186 h 2729951"/>
              <a:gd name="connsiteX31" fmla="*/ 564376 w 1726426"/>
              <a:gd name="connsiteY31" fmla="*/ 958243 h 2729951"/>
              <a:gd name="connsiteX32" fmla="*/ 507226 w 1726426"/>
              <a:gd name="connsiteY32" fmla="*/ 1005868 h 2729951"/>
              <a:gd name="connsiteX33" fmla="*/ 473889 w 1726426"/>
              <a:gd name="connsiteY33" fmla="*/ 986818 h 2729951"/>
              <a:gd name="connsiteX34" fmla="*/ 459601 w 1726426"/>
              <a:gd name="connsiteY34" fmla="*/ 1015393 h 2729951"/>
              <a:gd name="connsiteX35" fmla="*/ 485795 w 1726426"/>
              <a:gd name="connsiteY35" fmla="*/ 1053492 h 2729951"/>
              <a:gd name="connsiteX36" fmla="*/ 488176 w 1726426"/>
              <a:gd name="connsiteY36" fmla="*/ 1155887 h 2729951"/>
              <a:gd name="connsiteX37" fmla="*/ 450076 w 1726426"/>
              <a:gd name="connsiteY37" fmla="*/ 1215418 h 2729951"/>
              <a:gd name="connsiteX38" fmla="*/ 397688 w 1726426"/>
              <a:gd name="connsiteY38" fmla="*/ 1205893 h 2729951"/>
              <a:gd name="connsiteX39" fmla="*/ 383401 w 1726426"/>
              <a:gd name="connsiteY39" fmla="*/ 1258281 h 2729951"/>
              <a:gd name="connsiteX40" fmla="*/ 364352 w 1726426"/>
              <a:gd name="connsiteY40" fmla="*/ 1341624 h 2729951"/>
              <a:gd name="connsiteX41" fmla="*/ 288151 w 1726426"/>
              <a:gd name="connsiteY41" fmla="*/ 1401156 h 2729951"/>
              <a:gd name="connsiteX42" fmla="*/ 240526 w 1726426"/>
              <a:gd name="connsiteY42" fmla="*/ 1453543 h 2729951"/>
              <a:gd name="connsiteX43" fmla="*/ 207189 w 1726426"/>
              <a:gd name="connsiteY43" fmla="*/ 1496406 h 2729951"/>
              <a:gd name="connsiteX44" fmla="*/ 173851 w 1726426"/>
              <a:gd name="connsiteY44" fmla="*/ 1536886 h 2729951"/>
              <a:gd name="connsiteX45" fmla="*/ 109558 w 1726426"/>
              <a:gd name="connsiteY45" fmla="*/ 1591655 h 2729951"/>
              <a:gd name="connsiteX46" fmla="*/ 107176 w 1726426"/>
              <a:gd name="connsiteY46" fmla="*/ 1636899 h 2729951"/>
              <a:gd name="connsiteX47" fmla="*/ 69076 w 1726426"/>
              <a:gd name="connsiteY47" fmla="*/ 1677381 h 2729951"/>
              <a:gd name="connsiteX48" fmla="*/ 42883 w 1726426"/>
              <a:gd name="connsiteY48" fmla="*/ 1720243 h 2729951"/>
              <a:gd name="connsiteX49" fmla="*/ 33357 w 1726426"/>
              <a:gd name="connsiteY49" fmla="*/ 1763107 h 2729951"/>
              <a:gd name="connsiteX50" fmla="*/ 57170 w 1726426"/>
              <a:gd name="connsiteY50" fmla="*/ 1836925 h 2729951"/>
              <a:gd name="connsiteX51" fmla="*/ 35739 w 1726426"/>
              <a:gd name="connsiteY51" fmla="*/ 1894075 h 2729951"/>
              <a:gd name="connsiteX52" fmla="*/ 59551 w 1726426"/>
              <a:gd name="connsiteY52" fmla="*/ 1967893 h 2729951"/>
              <a:gd name="connsiteX53" fmla="*/ 20 w 1726426"/>
              <a:gd name="connsiteY53" fmla="*/ 1979799 h 2729951"/>
              <a:gd name="connsiteX54" fmla="*/ 52407 w 1726426"/>
              <a:gd name="connsiteY54" fmla="*/ 2248881 h 2729951"/>
              <a:gd name="connsiteX55" fmla="*/ 128607 w 1726426"/>
              <a:gd name="connsiteY55" fmla="*/ 2394137 h 2729951"/>
              <a:gd name="connsiteX56" fmla="*/ 202426 w 1726426"/>
              <a:gd name="connsiteY56" fmla="*/ 2501293 h 2729951"/>
              <a:gd name="connsiteX57" fmla="*/ 261958 w 1726426"/>
              <a:gd name="connsiteY57" fmla="*/ 2563206 h 2729951"/>
              <a:gd name="connsiteX58" fmla="*/ 450076 w 1726426"/>
              <a:gd name="connsiteY58" fmla="*/ 2672743 h 2729951"/>
              <a:gd name="connsiteX59" fmla="*/ 640576 w 1726426"/>
              <a:gd name="connsiteY59" fmla="*/ 2729893 h 2729951"/>
              <a:gd name="connsiteX60" fmla="*/ 652482 w 1726426"/>
              <a:gd name="connsiteY60" fmla="*/ 2665599 h 2729951"/>
              <a:gd name="connsiteX61" fmla="*/ 714394 w 1726426"/>
              <a:gd name="connsiteY61" fmla="*/ 2610830 h 2729951"/>
              <a:gd name="connsiteX62" fmla="*/ 797739 w 1726426"/>
              <a:gd name="connsiteY62" fmla="*/ 2577493 h 2729951"/>
              <a:gd name="connsiteX63" fmla="*/ 831076 w 1726426"/>
              <a:gd name="connsiteY63" fmla="*/ 2553681 h 2729951"/>
              <a:gd name="connsiteX64" fmla="*/ 892989 w 1726426"/>
              <a:gd name="connsiteY64" fmla="*/ 2534631 h 2729951"/>
              <a:gd name="connsiteX65" fmla="*/ 921564 w 1726426"/>
              <a:gd name="connsiteY65" fmla="*/ 2520343 h 2729951"/>
              <a:gd name="connsiteX66" fmla="*/ 959664 w 1726426"/>
              <a:gd name="connsiteY66" fmla="*/ 2510818 h 2729951"/>
              <a:gd name="connsiteX67" fmla="*/ 973951 w 1726426"/>
              <a:gd name="connsiteY67" fmla="*/ 2506056 h 2729951"/>
              <a:gd name="connsiteX68" fmla="*/ 993001 w 1726426"/>
              <a:gd name="connsiteY68" fmla="*/ 2501293 h 2729951"/>
              <a:gd name="connsiteX69" fmla="*/ 1012051 w 1726426"/>
              <a:gd name="connsiteY69" fmla="*/ 2491768 h 2729951"/>
              <a:gd name="connsiteX70" fmla="*/ 1059676 w 1726426"/>
              <a:gd name="connsiteY70" fmla="*/ 2482243 h 2729951"/>
              <a:gd name="connsiteX71" fmla="*/ 1064439 w 1726426"/>
              <a:gd name="connsiteY71" fmla="*/ 2463193 h 2729951"/>
              <a:gd name="connsiteX72" fmla="*/ 1107301 w 1726426"/>
              <a:gd name="connsiteY72" fmla="*/ 2448906 h 2729951"/>
              <a:gd name="connsiteX73" fmla="*/ 1112064 w 1726426"/>
              <a:gd name="connsiteY73" fmla="*/ 2429856 h 2729951"/>
              <a:gd name="connsiteX74" fmla="*/ 1107301 w 1726426"/>
              <a:gd name="connsiteY74" fmla="*/ 2415568 h 2729951"/>
              <a:gd name="connsiteX75" fmla="*/ 1078726 w 1726426"/>
              <a:gd name="connsiteY75" fmla="*/ 2377468 h 2729951"/>
              <a:gd name="connsiteX76" fmla="*/ 1069201 w 1726426"/>
              <a:gd name="connsiteY76" fmla="*/ 2363181 h 2729951"/>
              <a:gd name="connsiteX77" fmla="*/ 1035864 w 1726426"/>
              <a:gd name="connsiteY77" fmla="*/ 2320318 h 2729951"/>
              <a:gd name="connsiteX78" fmla="*/ 1064439 w 1726426"/>
              <a:gd name="connsiteY78" fmla="*/ 2253643 h 2729951"/>
              <a:gd name="connsiteX79" fmla="*/ 1078726 w 1726426"/>
              <a:gd name="connsiteY79" fmla="*/ 2248881 h 2729951"/>
              <a:gd name="connsiteX80" fmla="*/ 1097776 w 1726426"/>
              <a:gd name="connsiteY80" fmla="*/ 2234593 h 2729951"/>
              <a:gd name="connsiteX81" fmla="*/ 1112064 w 1726426"/>
              <a:gd name="connsiteY81" fmla="*/ 2225068 h 2729951"/>
              <a:gd name="connsiteX82" fmla="*/ 1126351 w 1726426"/>
              <a:gd name="connsiteY82" fmla="*/ 2210781 h 2729951"/>
              <a:gd name="connsiteX83" fmla="*/ 1135876 w 1726426"/>
              <a:gd name="connsiteY83" fmla="*/ 2186968 h 2729951"/>
              <a:gd name="connsiteX84" fmla="*/ 1154926 w 1726426"/>
              <a:gd name="connsiteY84" fmla="*/ 2158393 h 2729951"/>
              <a:gd name="connsiteX85" fmla="*/ 1173976 w 1726426"/>
              <a:gd name="connsiteY85" fmla="*/ 2129818 h 2729951"/>
              <a:gd name="connsiteX86" fmla="*/ 1188264 w 1726426"/>
              <a:gd name="connsiteY86" fmla="*/ 2120293 h 2729951"/>
              <a:gd name="connsiteX87" fmla="*/ 1307326 w 1726426"/>
              <a:gd name="connsiteY87" fmla="*/ 2110768 h 2729951"/>
              <a:gd name="connsiteX88" fmla="*/ 1321614 w 1726426"/>
              <a:gd name="connsiteY88" fmla="*/ 2091718 h 2729951"/>
              <a:gd name="connsiteX89" fmla="*/ 1331139 w 1726426"/>
              <a:gd name="connsiteY89" fmla="*/ 2063143 h 2729951"/>
              <a:gd name="connsiteX90" fmla="*/ 1354951 w 1726426"/>
              <a:gd name="connsiteY90" fmla="*/ 2053618 h 2729951"/>
              <a:gd name="connsiteX91" fmla="*/ 1402576 w 1726426"/>
              <a:gd name="connsiteY91" fmla="*/ 2044093 h 2729951"/>
              <a:gd name="connsiteX92" fmla="*/ 1393051 w 1726426"/>
              <a:gd name="connsiteY92" fmla="*/ 2020281 h 2729951"/>
              <a:gd name="connsiteX93" fmla="*/ 1416864 w 1726426"/>
              <a:gd name="connsiteY93" fmla="*/ 2015518 h 2729951"/>
              <a:gd name="connsiteX94" fmla="*/ 1474014 w 1726426"/>
              <a:gd name="connsiteY94" fmla="*/ 2001231 h 2729951"/>
              <a:gd name="connsiteX95" fmla="*/ 1488301 w 1726426"/>
              <a:gd name="connsiteY95" fmla="*/ 1996468 h 2729951"/>
              <a:gd name="connsiteX96" fmla="*/ 1526401 w 1726426"/>
              <a:gd name="connsiteY96" fmla="*/ 1991706 h 2729951"/>
              <a:gd name="connsiteX97" fmla="*/ 1540689 w 1726426"/>
              <a:gd name="connsiteY97" fmla="*/ 1967893 h 2729951"/>
              <a:gd name="connsiteX98" fmla="*/ 1550214 w 1726426"/>
              <a:gd name="connsiteY98" fmla="*/ 1915506 h 2729951"/>
              <a:gd name="connsiteX99" fmla="*/ 1593076 w 1726426"/>
              <a:gd name="connsiteY99" fmla="*/ 1905981 h 2729951"/>
              <a:gd name="connsiteX100" fmla="*/ 1602601 w 1726426"/>
              <a:gd name="connsiteY100" fmla="*/ 1891693 h 2729951"/>
              <a:gd name="connsiteX101" fmla="*/ 1607364 w 1726426"/>
              <a:gd name="connsiteY101" fmla="*/ 1877406 h 2729951"/>
              <a:gd name="connsiteX102" fmla="*/ 1626414 w 1726426"/>
              <a:gd name="connsiteY102" fmla="*/ 1863118 h 2729951"/>
              <a:gd name="connsiteX103" fmla="*/ 1654989 w 1726426"/>
              <a:gd name="connsiteY103" fmla="*/ 1834543 h 2729951"/>
              <a:gd name="connsiteX104" fmla="*/ 1645464 w 1726426"/>
              <a:gd name="connsiteY104" fmla="*/ 1791681 h 2729951"/>
              <a:gd name="connsiteX105" fmla="*/ 1621651 w 1726426"/>
              <a:gd name="connsiteY105" fmla="*/ 1763106 h 2729951"/>
              <a:gd name="connsiteX106" fmla="*/ 1578789 w 1726426"/>
              <a:gd name="connsiteY106" fmla="*/ 1715481 h 2729951"/>
              <a:gd name="connsiteX107" fmla="*/ 1559739 w 1726426"/>
              <a:gd name="connsiteY107" fmla="*/ 1710718 h 2729951"/>
              <a:gd name="connsiteX108" fmla="*/ 1545451 w 1726426"/>
              <a:gd name="connsiteY108" fmla="*/ 1677381 h 2729951"/>
              <a:gd name="connsiteX109" fmla="*/ 1583551 w 1726426"/>
              <a:gd name="connsiteY109" fmla="*/ 1653568 h 2729951"/>
              <a:gd name="connsiteX110" fmla="*/ 1616889 w 1726426"/>
              <a:gd name="connsiteY110" fmla="*/ 1639281 h 2729951"/>
              <a:gd name="connsiteX111" fmla="*/ 1650226 w 1726426"/>
              <a:gd name="connsiteY111" fmla="*/ 1629756 h 2729951"/>
              <a:gd name="connsiteX112" fmla="*/ 1678801 w 1726426"/>
              <a:gd name="connsiteY112" fmla="*/ 1620231 h 2729951"/>
              <a:gd name="connsiteX113" fmla="*/ 1693089 w 1726426"/>
              <a:gd name="connsiteY113" fmla="*/ 1601181 h 2729951"/>
              <a:gd name="connsiteX114" fmla="*/ 1702614 w 1726426"/>
              <a:gd name="connsiteY114" fmla="*/ 1586893 h 2729951"/>
              <a:gd name="connsiteX115" fmla="*/ 1697851 w 1726426"/>
              <a:gd name="connsiteY115" fmla="*/ 1544031 h 2729951"/>
              <a:gd name="connsiteX116" fmla="*/ 1683564 w 1726426"/>
              <a:gd name="connsiteY116" fmla="*/ 1524981 h 2729951"/>
              <a:gd name="connsiteX117" fmla="*/ 1678801 w 1726426"/>
              <a:gd name="connsiteY117" fmla="*/ 1505931 h 2729951"/>
              <a:gd name="connsiteX118" fmla="*/ 1669276 w 1726426"/>
              <a:gd name="connsiteY118" fmla="*/ 1477356 h 2729951"/>
              <a:gd name="connsiteX119" fmla="*/ 1674039 w 1726426"/>
              <a:gd name="connsiteY119" fmla="*/ 1410681 h 2729951"/>
              <a:gd name="connsiteX120" fmla="*/ 1678801 w 1726426"/>
              <a:gd name="connsiteY120" fmla="*/ 1372581 h 2729951"/>
              <a:gd name="connsiteX121" fmla="*/ 1697851 w 1726426"/>
              <a:gd name="connsiteY121" fmla="*/ 1353531 h 2729951"/>
              <a:gd name="connsiteX122" fmla="*/ 1707376 w 1726426"/>
              <a:gd name="connsiteY122" fmla="*/ 1329718 h 2729951"/>
              <a:gd name="connsiteX123" fmla="*/ 1712139 w 1726426"/>
              <a:gd name="connsiteY123" fmla="*/ 1315431 h 2729951"/>
              <a:gd name="connsiteX124" fmla="*/ 1726426 w 1726426"/>
              <a:gd name="connsiteY124" fmla="*/ 1286856 h 2729951"/>
              <a:gd name="connsiteX125" fmla="*/ 1716901 w 1726426"/>
              <a:gd name="connsiteY125" fmla="*/ 1196368 h 2729951"/>
              <a:gd name="connsiteX126" fmla="*/ 1678801 w 1726426"/>
              <a:gd name="connsiteY126" fmla="*/ 1158268 h 2729951"/>
              <a:gd name="connsiteX127" fmla="*/ 1664514 w 1726426"/>
              <a:gd name="connsiteY127" fmla="*/ 1143981 h 2729951"/>
              <a:gd name="connsiteX128" fmla="*/ 1650226 w 1726426"/>
              <a:gd name="connsiteY128" fmla="*/ 1129693 h 2729951"/>
              <a:gd name="connsiteX129" fmla="*/ 1631176 w 1726426"/>
              <a:gd name="connsiteY129" fmla="*/ 1120168 h 2729951"/>
              <a:gd name="connsiteX130" fmla="*/ 1612126 w 1726426"/>
              <a:gd name="connsiteY130" fmla="*/ 1101118 h 2729951"/>
              <a:gd name="connsiteX131" fmla="*/ 1597839 w 1726426"/>
              <a:gd name="connsiteY131" fmla="*/ 1096356 h 2729951"/>
              <a:gd name="connsiteX132" fmla="*/ 1578789 w 1726426"/>
              <a:gd name="connsiteY132" fmla="*/ 1086831 h 2729951"/>
              <a:gd name="connsiteX133" fmla="*/ 1545451 w 1726426"/>
              <a:gd name="connsiteY133" fmla="*/ 1077306 h 2729951"/>
              <a:gd name="connsiteX134" fmla="*/ 1526401 w 1726426"/>
              <a:gd name="connsiteY134" fmla="*/ 1067781 h 2729951"/>
              <a:gd name="connsiteX135" fmla="*/ 1497826 w 1726426"/>
              <a:gd name="connsiteY135" fmla="*/ 1063018 h 2729951"/>
              <a:gd name="connsiteX136" fmla="*/ 1478776 w 1726426"/>
              <a:gd name="connsiteY136" fmla="*/ 1029681 h 2729951"/>
              <a:gd name="connsiteX137" fmla="*/ 1464489 w 1726426"/>
              <a:gd name="connsiteY137" fmla="*/ 986818 h 2729951"/>
              <a:gd name="connsiteX138" fmla="*/ 1454964 w 1726426"/>
              <a:gd name="connsiteY138" fmla="*/ 967768 h 2729951"/>
              <a:gd name="connsiteX139" fmla="*/ 1450201 w 1726426"/>
              <a:gd name="connsiteY139" fmla="*/ 953481 h 2729951"/>
              <a:gd name="connsiteX140" fmla="*/ 1440676 w 1726426"/>
              <a:gd name="connsiteY140" fmla="*/ 929668 h 2729951"/>
              <a:gd name="connsiteX141" fmla="*/ 1450201 w 1726426"/>
              <a:gd name="connsiteY141" fmla="*/ 867756 h 2729951"/>
              <a:gd name="connsiteX142" fmla="*/ 1459726 w 1726426"/>
              <a:gd name="connsiteY142" fmla="*/ 853468 h 2729951"/>
              <a:gd name="connsiteX143" fmla="*/ 1464489 w 1726426"/>
              <a:gd name="connsiteY143" fmla="*/ 839181 h 2729951"/>
              <a:gd name="connsiteX144" fmla="*/ 1497826 w 1726426"/>
              <a:gd name="connsiteY144" fmla="*/ 786793 h 2729951"/>
              <a:gd name="connsiteX145" fmla="*/ 1516876 w 1726426"/>
              <a:gd name="connsiteY145" fmla="*/ 739168 h 2729951"/>
              <a:gd name="connsiteX146" fmla="*/ 1526401 w 1726426"/>
              <a:gd name="connsiteY146" fmla="*/ 715356 h 2729951"/>
              <a:gd name="connsiteX147" fmla="*/ 1540689 w 1726426"/>
              <a:gd name="connsiteY147" fmla="*/ 701068 h 2729951"/>
              <a:gd name="connsiteX148" fmla="*/ 1559739 w 1726426"/>
              <a:gd name="connsiteY148" fmla="*/ 686781 h 2729951"/>
              <a:gd name="connsiteX149" fmla="*/ 1588314 w 1726426"/>
              <a:gd name="connsiteY149" fmla="*/ 643918 h 2729951"/>
              <a:gd name="connsiteX150" fmla="*/ 1597839 w 1726426"/>
              <a:gd name="connsiteY150" fmla="*/ 615343 h 2729951"/>
              <a:gd name="connsiteX151" fmla="*/ 1616889 w 1726426"/>
              <a:gd name="connsiteY151" fmla="*/ 586768 h 2729951"/>
              <a:gd name="connsiteX152" fmla="*/ 1612126 w 1726426"/>
              <a:gd name="connsiteY152" fmla="*/ 491518 h 2729951"/>
              <a:gd name="connsiteX153" fmla="*/ 1583551 w 1726426"/>
              <a:gd name="connsiteY153" fmla="*/ 467706 h 2729951"/>
              <a:gd name="connsiteX154" fmla="*/ 1569264 w 1726426"/>
              <a:gd name="connsiteY154" fmla="*/ 462943 h 2729951"/>
              <a:gd name="connsiteX155" fmla="*/ 1535926 w 1726426"/>
              <a:gd name="connsiteY155" fmla="*/ 448656 h 2729951"/>
              <a:gd name="connsiteX156" fmla="*/ 1531164 w 1726426"/>
              <a:gd name="connsiteY156" fmla="*/ 429606 h 2729951"/>
              <a:gd name="connsiteX157" fmla="*/ 1526401 w 1726426"/>
              <a:gd name="connsiteY157" fmla="*/ 343881 h 2729951"/>
              <a:gd name="connsiteX158" fmla="*/ 1512114 w 1726426"/>
              <a:gd name="connsiteY158" fmla="*/ 324831 h 2729951"/>
              <a:gd name="connsiteX159" fmla="*/ 1502589 w 1726426"/>
              <a:gd name="connsiteY159" fmla="*/ 310543 h 2729951"/>
              <a:gd name="connsiteX160" fmla="*/ 1483539 w 1726426"/>
              <a:gd name="connsiteY160" fmla="*/ 305781 h 2729951"/>
              <a:gd name="connsiteX161" fmla="*/ 1454964 w 1726426"/>
              <a:gd name="connsiteY161" fmla="*/ 296256 h 2729951"/>
              <a:gd name="connsiteX162" fmla="*/ 1478776 w 1726426"/>
              <a:gd name="connsiteY162" fmla="*/ 272443 h 2729951"/>
              <a:gd name="connsiteX163" fmla="*/ 1497826 w 1726426"/>
              <a:gd name="connsiteY163" fmla="*/ 234343 h 2729951"/>
              <a:gd name="connsiteX164" fmla="*/ 1512114 w 1726426"/>
              <a:gd name="connsiteY164" fmla="*/ 162906 h 2729951"/>
              <a:gd name="connsiteX165" fmla="*/ 1516876 w 1726426"/>
              <a:gd name="connsiteY165" fmla="*/ 139093 h 2729951"/>
              <a:gd name="connsiteX166" fmla="*/ 1521639 w 1726426"/>
              <a:gd name="connsiteY166" fmla="*/ 124806 h 2729951"/>
              <a:gd name="connsiteX167" fmla="*/ 1526401 w 1726426"/>
              <a:gd name="connsiteY167" fmla="*/ 105756 h 2729951"/>
              <a:gd name="connsiteX168" fmla="*/ 1545451 w 1726426"/>
              <a:gd name="connsiteY168" fmla="*/ 77181 h 2729951"/>
              <a:gd name="connsiteX169" fmla="*/ 1554976 w 1726426"/>
              <a:gd name="connsiteY169" fmla="*/ 62893 h 2729951"/>
              <a:gd name="connsiteX170" fmla="*/ 1535926 w 1726426"/>
              <a:gd name="connsiteY170" fmla="*/ 20031 h 2729951"/>
              <a:gd name="connsiteX0" fmla="*/ 1535926 w 1726426"/>
              <a:gd name="connsiteY0" fmla="*/ 20031 h 2729951"/>
              <a:gd name="connsiteX1" fmla="*/ 1483539 w 1726426"/>
              <a:gd name="connsiteY1" fmla="*/ 8125 h 2729951"/>
              <a:gd name="connsiteX2" fmla="*/ 1443057 w 1726426"/>
              <a:gd name="connsiteY2" fmla="*/ 3361 h 2729951"/>
              <a:gd name="connsiteX3" fmla="*/ 1335901 w 1726426"/>
              <a:gd name="connsiteY3" fmla="*/ 67656 h 2729951"/>
              <a:gd name="connsiteX4" fmla="*/ 1285895 w 1726426"/>
              <a:gd name="connsiteY4" fmla="*/ 122425 h 2729951"/>
              <a:gd name="connsiteX5" fmla="*/ 1219220 w 1726426"/>
              <a:gd name="connsiteY5" fmla="*/ 124805 h 2729951"/>
              <a:gd name="connsiteX6" fmla="*/ 1200170 w 1726426"/>
              <a:gd name="connsiteY6" fmla="*/ 146238 h 2729951"/>
              <a:gd name="connsiteX7" fmla="*/ 1135876 w 1726426"/>
              <a:gd name="connsiteY7" fmla="*/ 165288 h 2729951"/>
              <a:gd name="connsiteX8" fmla="*/ 1083489 w 1726426"/>
              <a:gd name="connsiteY8" fmla="*/ 243868 h 2729951"/>
              <a:gd name="connsiteX9" fmla="*/ 1057295 w 1726426"/>
              <a:gd name="connsiteY9" fmla="*/ 296256 h 2729951"/>
              <a:gd name="connsiteX10" fmla="*/ 964426 w 1726426"/>
              <a:gd name="connsiteY10" fmla="*/ 267681 h 2729951"/>
              <a:gd name="connsiteX11" fmla="*/ 907276 w 1726426"/>
              <a:gd name="connsiteY11" fmla="*/ 310543 h 2729951"/>
              <a:gd name="connsiteX12" fmla="*/ 883464 w 1726426"/>
              <a:gd name="connsiteY12" fmla="*/ 405793 h 2729951"/>
              <a:gd name="connsiteX13" fmla="*/ 852507 w 1726426"/>
              <a:gd name="connsiteY13" fmla="*/ 489137 h 2729951"/>
              <a:gd name="connsiteX14" fmla="*/ 766783 w 1726426"/>
              <a:gd name="connsiteY14" fmla="*/ 470086 h 2729951"/>
              <a:gd name="connsiteX15" fmla="*/ 714395 w 1726426"/>
              <a:gd name="connsiteY15" fmla="*/ 484375 h 2729951"/>
              <a:gd name="connsiteX16" fmla="*/ 678676 w 1726426"/>
              <a:gd name="connsiteY16" fmla="*/ 524857 h 2729951"/>
              <a:gd name="connsiteX17" fmla="*/ 631051 w 1726426"/>
              <a:gd name="connsiteY17" fmla="*/ 529619 h 2729951"/>
              <a:gd name="connsiteX18" fmla="*/ 628669 w 1726426"/>
              <a:gd name="connsiteY18" fmla="*/ 562956 h 2729951"/>
              <a:gd name="connsiteX19" fmla="*/ 592951 w 1726426"/>
              <a:gd name="connsiteY19" fmla="*/ 577244 h 2729951"/>
              <a:gd name="connsiteX20" fmla="*/ 578664 w 1726426"/>
              <a:gd name="connsiteY20" fmla="*/ 624868 h 2729951"/>
              <a:gd name="connsiteX21" fmla="*/ 561995 w 1726426"/>
              <a:gd name="connsiteY21" fmla="*/ 667731 h 2729951"/>
              <a:gd name="connsiteX22" fmla="*/ 511989 w 1726426"/>
              <a:gd name="connsiteY22" fmla="*/ 686781 h 2729951"/>
              <a:gd name="connsiteX23" fmla="*/ 533420 w 1726426"/>
              <a:gd name="connsiteY23" fmla="*/ 729643 h 2729951"/>
              <a:gd name="connsiteX24" fmla="*/ 569139 w 1726426"/>
              <a:gd name="connsiteY24" fmla="*/ 751075 h 2729951"/>
              <a:gd name="connsiteX25" fmla="*/ 592951 w 1726426"/>
              <a:gd name="connsiteY25" fmla="*/ 746313 h 2729951"/>
              <a:gd name="connsiteX26" fmla="*/ 614382 w 1726426"/>
              <a:gd name="connsiteY26" fmla="*/ 782031 h 2729951"/>
              <a:gd name="connsiteX27" fmla="*/ 602476 w 1726426"/>
              <a:gd name="connsiteY27" fmla="*/ 839181 h 2729951"/>
              <a:gd name="connsiteX28" fmla="*/ 633433 w 1726426"/>
              <a:gd name="connsiteY28" fmla="*/ 874900 h 2729951"/>
              <a:gd name="connsiteX29" fmla="*/ 585807 w 1726426"/>
              <a:gd name="connsiteY29" fmla="*/ 901094 h 2729951"/>
              <a:gd name="connsiteX30" fmla="*/ 564376 w 1726426"/>
              <a:gd name="connsiteY30" fmla="*/ 889186 h 2729951"/>
              <a:gd name="connsiteX31" fmla="*/ 564376 w 1726426"/>
              <a:gd name="connsiteY31" fmla="*/ 958243 h 2729951"/>
              <a:gd name="connsiteX32" fmla="*/ 507226 w 1726426"/>
              <a:gd name="connsiteY32" fmla="*/ 1005868 h 2729951"/>
              <a:gd name="connsiteX33" fmla="*/ 473889 w 1726426"/>
              <a:gd name="connsiteY33" fmla="*/ 986818 h 2729951"/>
              <a:gd name="connsiteX34" fmla="*/ 459601 w 1726426"/>
              <a:gd name="connsiteY34" fmla="*/ 1015393 h 2729951"/>
              <a:gd name="connsiteX35" fmla="*/ 485795 w 1726426"/>
              <a:gd name="connsiteY35" fmla="*/ 1053492 h 2729951"/>
              <a:gd name="connsiteX36" fmla="*/ 488176 w 1726426"/>
              <a:gd name="connsiteY36" fmla="*/ 1155887 h 2729951"/>
              <a:gd name="connsiteX37" fmla="*/ 450076 w 1726426"/>
              <a:gd name="connsiteY37" fmla="*/ 1215418 h 2729951"/>
              <a:gd name="connsiteX38" fmla="*/ 397688 w 1726426"/>
              <a:gd name="connsiteY38" fmla="*/ 1205893 h 2729951"/>
              <a:gd name="connsiteX39" fmla="*/ 383401 w 1726426"/>
              <a:gd name="connsiteY39" fmla="*/ 1258281 h 2729951"/>
              <a:gd name="connsiteX40" fmla="*/ 364352 w 1726426"/>
              <a:gd name="connsiteY40" fmla="*/ 1341624 h 2729951"/>
              <a:gd name="connsiteX41" fmla="*/ 288151 w 1726426"/>
              <a:gd name="connsiteY41" fmla="*/ 1401156 h 2729951"/>
              <a:gd name="connsiteX42" fmla="*/ 240526 w 1726426"/>
              <a:gd name="connsiteY42" fmla="*/ 1453543 h 2729951"/>
              <a:gd name="connsiteX43" fmla="*/ 207189 w 1726426"/>
              <a:gd name="connsiteY43" fmla="*/ 1496406 h 2729951"/>
              <a:gd name="connsiteX44" fmla="*/ 173851 w 1726426"/>
              <a:gd name="connsiteY44" fmla="*/ 1536886 h 2729951"/>
              <a:gd name="connsiteX45" fmla="*/ 109558 w 1726426"/>
              <a:gd name="connsiteY45" fmla="*/ 1591655 h 2729951"/>
              <a:gd name="connsiteX46" fmla="*/ 107176 w 1726426"/>
              <a:gd name="connsiteY46" fmla="*/ 1636899 h 2729951"/>
              <a:gd name="connsiteX47" fmla="*/ 69076 w 1726426"/>
              <a:gd name="connsiteY47" fmla="*/ 1677381 h 2729951"/>
              <a:gd name="connsiteX48" fmla="*/ 42883 w 1726426"/>
              <a:gd name="connsiteY48" fmla="*/ 1720243 h 2729951"/>
              <a:gd name="connsiteX49" fmla="*/ 33357 w 1726426"/>
              <a:gd name="connsiteY49" fmla="*/ 1763107 h 2729951"/>
              <a:gd name="connsiteX50" fmla="*/ 57170 w 1726426"/>
              <a:gd name="connsiteY50" fmla="*/ 1836925 h 2729951"/>
              <a:gd name="connsiteX51" fmla="*/ 35739 w 1726426"/>
              <a:gd name="connsiteY51" fmla="*/ 1894075 h 2729951"/>
              <a:gd name="connsiteX52" fmla="*/ 59551 w 1726426"/>
              <a:gd name="connsiteY52" fmla="*/ 1967893 h 2729951"/>
              <a:gd name="connsiteX53" fmla="*/ 20 w 1726426"/>
              <a:gd name="connsiteY53" fmla="*/ 1979799 h 2729951"/>
              <a:gd name="connsiteX54" fmla="*/ 52407 w 1726426"/>
              <a:gd name="connsiteY54" fmla="*/ 2248881 h 2729951"/>
              <a:gd name="connsiteX55" fmla="*/ 128607 w 1726426"/>
              <a:gd name="connsiteY55" fmla="*/ 2394137 h 2729951"/>
              <a:gd name="connsiteX56" fmla="*/ 202426 w 1726426"/>
              <a:gd name="connsiteY56" fmla="*/ 2501293 h 2729951"/>
              <a:gd name="connsiteX57" fmla="*/ 261958 w 1726426"/>
              <a:gd name="connsiteY57" fmla="*/ 2563206 h 2729951"/>
              <a:gd name="connsiteX58" fmla="*/ 450076 w 1726426"/>
              <a:gd name="connsiteY58" fmla="*/ 2672743 h 2729951"/>
              <a:gd name="connsiteX59" fmla="*/ 640576 w 1726426"/>
              <a:gd name="connsiteY59" fmla="*/ 2729893 h 2729951"/>
              <a:gd name="connsiteX60" fmla="*/ 652482 w 1726426"/>
              <a:gd name="connsiteY60" fmla="*/ 2665599 h 2729951"/>
              <a:gd name="connsiteX61" fmla="*/ 714394 w 1726426"/>
              <a:gd name="connsiteY61" fmla="*/ 2610830 h 2729951"/>
              <a:gd name="connsiteX62" fmla="*/ 797739 w 1726426"/>
              <a:gd name="connsiteY62" fmla="*/ 2577493 h 2729951"/>
              <a:gd name="connsiteX63" fmla="*/ 821551 w 1726426"/>
              <a:gd name="connsiteY63" fmla="*/ 2558443 h 2729951"/>
              <a:gd name="connsiteX64" fmla="*/ 892989 w 1726426"/>
              <a:gd name="connsiteY64" fmla="*/ 2534631 h 2729951"/>
              <a:gd name="connsiteX65" fmla="*/ 921564 w 1726426"/>
              <a:gd name="connsiteY65" fmla="*/ 2520343 h 2729951"/>
              <a:gd name="connsiteX66" fmla="*/ 959664 w 1726426"/>
              <a:gd name="connsiteY66" fmla="*/ 2510818 h 2729951"/>
              <a:gd name="connsiteX67" fmla="*/ 973951 w 1726426"/>
              <a:gd name="connsiteY67" fmla="*/ 2506056 h 2729951"/>
              <a:gd name="connsiteX68" fmla="*/ 993001 w 1726426"/>
              <a:gd name="connsiteY68" fmla="*/ 2501293 h 2729951"/>
              <a:gd name="connsiteX69" fmla="*/ 1012051 w 1726426"/>
              <a:gd name="connsiteY69" fmla="*/ 2491768 h 2729951"/>
              <a:gd name="connsiteX70" fmla="*/ 1059676 w 1726426"/>
              <a:gd name="connsiteY70" fmla="*/ 2482243 h 2729951"/>
              <a:gd name="connsiteX71" fmla="*/ 1064439 w 1726426"/>
              <a:gd name="connsiteY71" fmla="*/ 2463193 h 2729951"/>
              <a:gd name="connsiteX72" fmla="*/ 1107301 w 1726426"/>
              <a:gd name="connsiteY72" fmla="*/ 2448906 h 2729951"/>
              <a:gd name="connsiteX73" fmla="*/ 1112064 w 1726426"/>
              <a:gd name="connsiteY73" fmla="*/ 2429856 h 2729951"/>
              <a:gd name="connsiteX74" fmla="*/ 1107301 w 1726426"/>
              <a:gd name="connsiteY74" fmla="*/ 2415568 h 2729951"/>
              <a:gd name="connsiteX75" fmla="*/ 1078726 w 1726426"/>
              <a:gd name="connsiteY75" fmla="*/ 2377468 h 2729951"/>
              <a:gd name="connsiteX76" fmla="*/ 1069201 w 1726426"/>
              <a:gd name="connsiteY76" fmla="*/ 2363181 h 2729951"/>
              <a:gd name="connsiteX77" fmla="*/ 1035864 w 1726426"/>
              <a:gd name="connsiteY77" fmla="*/ 2320318 h 2729951"/>
              <a:gd name="connsiteX78" fmla="*/ 1064439 w 1726426"/>
              <a:gd name="connsiteY78" fmla="*/ 2253643 h 2729951"/>
              <a:gd name="connsiteX79" fmla="*/ 1078726 w 1726426"/>
              <a:gd name="connsiteY79" fmla="*/ 2248881 h 2729951"/>
              <a:gd name="connsiteX80" fmla="*/ 1097776 w 1726426"/>
              <a:gd name="connsiteY80" fmla="*/ 2234593 h 2729951"/>
              <a:gd name="connsiteX81" fmla="*/ 1112064 w 1726426"/>
              <a:gd name="connsiteY81" fmla="*/ 2225068 h 2729951"/>
              <a:gd name="connsiteX82" fmla="*/ 1126351 w 1726426"/>
              <a:gd name="connsiteY82" fmla="*/ 2210781 h 2729951"/>
              <a:gd name="connsiteX83" fmla="*/ 1135876 w 1726426"/>
              <a:gd name="connsiteY83" fmla="*/ 2186968 h 2729951"/>
              <a:gd name="connsiteX84" fmla="*/ 1154926 w 1726426"/>
              <a:gd name="connsiteY84" fmla="*/ 2158393 h 2729951"/>
              <a:gd name="connsiteX85" fmla="*/ 1173976 w 1726426"/>
              <a:gd name="connsiteY85" fmla="*/ 2129818 h 2729951"/>
              <a:gd name="connsiteX86" fmla="*/ 1188264 w 1726426"/>
              <a:gd name="connsiteY86" fmla="*/ 2120293 h 2729951"/>
              <a:gd name="connsiteX87" fmla="*/ 1307326 w 1726426"/>
              <a:gd name="connsiteY87" fmla="*/ 2110768 h 2729951"/>
              <a:gd name="connsiteX88" fmla="*/ 1321614 w 1726426"/>
              <a:gd name="connsiteY88" fmla="*/ 2091718 h 2729951"/>
              <a:gd name="connsiteX89" fmla="*/ 1331139 w 1726426"/>
              <a:gd name="connsiteY89" fmla="*/ 2063143 h 2729951"/>
              <a:gd name="connsiteX90" fmla="*/ 1354951 w 1726426"/>
              <a:gd name="connsiteY90" fmla="*/ 2053618 h 2729951"/>
              <a:gd name="connsiteX91" fmla="*/ 1402576 w 1726426"/>
              <a:gd name="connsiteY91" fmla="*/ 2044093 h 2729951"/>
              <a:gd name="connsiteX92" fmla="*/ 1393051 w 1726426"/>
              <a:gd name="connsiteY92" fmla="*/ 2020281 h 2729951"/>
              <a:gd name="connsiteX93" fmla="*/ 1416864 w 1726426"/>
              <a:gd name="connsiteY93" fmla="*/ 2015518 h 2729951"/>
              <a:gd name="connsiteX94" fmla="*/ 1474014 w 1726426"/>
              <a:gd name="connsiteY94" fmla="*/ 2001231 h 2729951"/>
              <a:gd name="connsiteX95" fmla="*/ 1488301 w 1726426"/>
              <a:gd name="connsiteY95" fmla="*/ 1996468 h 2729951"/>
              <a:gd name="connsiteX96" fmla="*/ 1526401 w 1726426"/>
              <a:gd name="connsiteY96" fmla="*/ 1991706 h 2729951"/>
              <a:gd name="connsiteX97" fmla="*/ 1540689 w 1726426"/>
              <a:gd name="connsiteY97" fmla="*/ 1967893 h 2729951"/>
              <a:gd name="connsiteX98" fmla="*/ 1550214 w 1726426"/>
              <a:gd name="connsiteY98" fmla="*/ 1915506 h 2729951"/>
              <a:gd name="connsiteX99" fmla="*/ 1593076 w 1726426"/>
              <a:gd name="connsiteY99" fmla="*/ 1905981 h 2729951"/>
              <a:gd name="connsiteX100" fmla="*/ 1602601 w 1726426"/>
              <a:gd name="connsiteY100" fmla="*/ 1891693 h 2729951"/>
              <a:gd name="connsiteX101" fmla="*/ 1607364 w 1726426"/>
              <a:gd name="connsiteY101" fmla="*/ 1877406 h 2729951"/>
              <a:gd name="connsiteX102" fmla="*/ 1626414 w 1726426"/>
              <a:gd name="connsiteY102" fmla="*/ 1863118 h 2729951"/>
              <a:gd name="connsiteX103" fmla="*/ 1654989 w 1726426"/>
              <a:gd name="connsiteY103" fmla="*/ 1834543 h 2729951"/>
              <a:gd name="connsiteX104" fmla="*/ 1645464 w 1726426"/>
              <a:gd name="connsiteY104" fmla="*/ 1791681 h 2729951"/>
              <a:gd name="connsiteX105" fmla="*/ 1621651 w 1726426"/>
              <a:gd name="connsiteY105" fmla="*/ 1763106 h 2729951"/>
              <a:gd name="connsiteX106" fmla="*/ 1578789 w 1726426"/>
              <a:gd name="connsiteY106" fmla="*/ 1715481 h 2729951"/>
              <a:gd name="connsiteX107" fmla="*/ 1559739 w 1726426"/>
              <a:gd name="connsiteY107" fmla="*/ 1710718 h 2729951"/>
              <a:gd name="connsiteX108" fmla="*/ 1545451 w 1726426"/>
              <a:gd name="connsiteY108" fmla="*/ 1677381 h 2729951"/>
              <a:gd name="connsiteX109" fmla="*/ 1583551 w 1726426"/>
              <a:gd name="connsiteY109" fmla="*/ 1653568 h 2729951"/>
              <a:gd name="connsiteX110" fmla="*/ 1616889 w 1726426"/>
              <a:gd name="connsiteY110" fmla="*/ 1639281 h 2729951"/>
              <a:gd name="connsiteX111" fmla="*/ 1650226 w 1726426"/>
              <a:gd name="connsiteY111" fmla="*/ 1629756 h 2729951"/>
              <a:gd name="connsiteX112" fmla="*/ 1678801 w 1726426"/>
              <a:gd name="connsiteY112" fmla="*/ 1620231 h 2729951"/>
              <a:gd name="connsiteX113" fmla="*/ 1693089 w 1726426"/>
              <a:gd name="connsiteY113" fmla="*/ 1601181 h 2729951"/>
              <a:gd name="connsiteX114" fmla="*/ 1702614 w 1726426"/>
              <a:gd name="connsiteY114" fmla="*/ 1586893 h 2729951"/>
              <a:gd name="connsiteX115" fmla="*/ 1697851 w 1726426"/>
              <a:gd name="connsiteY115" fmla="*/ 1544031 h 2729951"/>
              <a:gd name="connsiteX116" fmla="*/ 1683564 w 1726426"/>
              <a:gd name="connsiteY116" fmla="*/ 1524981 h 2729951"/>
              <a:gd name="connsiteX117" fmla="*/ 1678801 w 1726426"/>
              <a:gd name="connsiteY117" fmla="*/ 1505931 h 2729951"/>
              <a:gd name="connsiteX118" fmla="*/ 1669276 w 1726426"/>
              <a:gd name="connsiteY118" fmla="*/ 1477356 h 2729951"/>
              <a:gd name="connsiteX119" fmla="*/ 1674039 w 1726426"/>
              <a:gd name="connsiteY119" fmla="*/ 1410681 h 2729951"/>
              <a:gd name="connsiteX120" fmla="*/ 1678801 w 1726426"/>
              <a:gd name="connsiteY120" fmla="*/ 1372581 h 2729951"/>
              <a:gd name="connsiteX121" fmla="*/ 1697851 w 1726426"/>
              <a:gd name="connsiteY121" fmla="*/ 1353531 h 2729951"/>
              <a:gd name="connsiteX122" fmla="*/ 1707376 w 1726426"/>
              <a:gd name="connsiteY122" fmla="*/ 1329718 h 2729951"/>
              <a:gd name="connsiteX123" fmla="*/ 1712139 w 1726426"/>
              <a:gd name="connsiteY123" fmla="*/ 1315431 h 2729951"/>
              <a:gd name="connsiteX124" fmla="*/ 1726426 w 1726426"/>
              <a:gd name="connsiteY124" fmla="*/ 1286856 h 2729951"/>
              <a:gd name="connsiteX125" fmla="*/ 1716901 w 1726426"/>
              <a:gd name="connsiteY125" fmla="*/ 1196368 h 2729951"/>
              <a:gd name="connsiteX126" fmla="*/ 1678801 w 1726426"/>
              <a:gd name="connsiteY126" fmla="*/ 1158268 h 2729951"/>
              <a:gd name="connsiteX127" fmla="*/ 1664514 w 1726426"/>
              <a:gd name="connsiteY127" fmla="*/ 1143981 h 2729951"/>
              <a:gd name="connsiteX128" fmla="*/ 1650226 w 1726426"/>
              <a:gd name="connsiteY128" fmla="*/ 1129693 h 2729951"/>
              <a:gd name="connsiteX129" fmla="*/ 1631176 w 1726426"/>
              <a:gd name="connsiteY129" fmla="*/ 1120168 h 2729951"/>
              <a:gd name="connsiteX130" fmla="*/ 1612126 w 1726426"/>
              <a:gd name="connsiteY130" fmla="*/ 1101118 h 2729951"/>
              <a:gd name="connsiteX131" fmla="*/ 1597839 w 1726426"/>
              <a:gd name="connsiteY131" fmla="*/ 1096356 h 2729951"/>
              <a:gd name="connsiteX132" fmla="*/ 1578789 w 1726426"/>
              <a:gd name="connsiteY132" fmla="*/ 1086831 h 2729951"/>
              <a:gd name="connsiteX133" fmla="*/ 1545451 w 1726426"/>
              <a:gd name="connsiteY133" fmla="*/ 1077306 h 2729951"/>
              <a:gd name="connsiteX134" fmla="*/ 1526401 w 1726426"/>
              <a:gd name="connsiteY134" fmla="*/ 1067781 h 2729951"/>
              <a:gd name="connsiteX135" fmla="*/ 1497826 w 1726426"/>
              <a:gd name="connsiteY135" fmla="*/ 1063018 h 2729951"/>
              <a:gd name="connsiteX136" fmla="*/ 1478776 w 1726426"/>
              <a:gd name="connsiteY136" fmla="*/ 1029681 h 2729951"/>
              <a:gd name="connsiteX137" fmla="*/ 1464489 w 1726426"/>
              <a:gd name="connsiteY137" fmla="*/ 986818 h 2729951"/>
              <a:gd name="connsiteX138" fmla="*/ 1454964 w 1726426"/>
              <a:gd name="connsiteY138" fmla="*/ 967768 h 2729951"/>
              <a:gd name="connsiteX139" fmla="*/ 1450201 w 1726426"/>
              <a:gd name="connsiteY139" fmla="*/ 953481 h 2729951"/>
              <a:gd name="connsiteX140" fmla="*/ 1440676 w 1726426"/>
              <a:gd name="connsiteY140" fmla="*/ 929668 h 2729951"/>
              <a:gd name="connsiteX141" fmla="*/ 1450201 w 1726426"/>
              <a:gd name="connsiteY141" fmla="*/ 867756 h 2729951"/>
              <a:gd name="connsiteX142" fmla="*/ 1459726 w 1726426"/>
              <a:gd name="connsiteY142" fmla="*/ 853468 h 2729951"/>
              <a:gd name="connsiteX143" fmla="*/ 1464489 w 1726426"/>
              <a:gd name="connsiteY143" fmla="*/ 839181 h 2729951"/>
              <a:gd name="connsiteX144" fmla="*/ 1497826 w 1726426"/>
              <a:gd name="connsiteY144" fmla="*/ 786793 h 2729951"/>
              <a:gd name="connsiteX145" fmla="*/ 1516876 w 1726426"/>
              <a:gd name="connsiteY145" fmla="*/ 739168 h 2729951"/>
              <a:gd name="connsiteX146" fmla="*/ 1526401 w 1726426"/>
              <a:gd name="connsiteY146" fmla="*/ 715356 h 2729951"/>
              <a:gd name="connsiteX147" fmla="*/ 1540689 w 1726426"/>
              <a:gd name="connsiteY147" fmla="*/ 701068 h 2729951"/>
              <a:gd name="connsiteX148" fmla="*/ 1559739 w 1726426"/>
              <a:gd name="connsiteY148" fmla="*/ 686781 h 2729951"/>
              <a:gd name="connsiteX149" fmla="*/ 1588314 w 1726426"/>
              <a:gd name="connsiteY149" fmla="*/ 643918 h 2729951"/>
              <a:gd name="connsiteX150" fmla="*/ 1597839 w 1726426"/>
              <a:gd name="connsiteY150" fmla="*/ 615343 h 2729951"/>
              <a:gd name="connsiteX151" fmla="*/ 1616889 w 1726426"/>
              <a:gd name="connsiteY151" fmla="*/ 586768 h 2729951"/>
              <a:gd name="connsiteX152" fmla="*/ 1612126 w 1726426"/>
              <a:gd name="connsiteY152" fmla="*/ 491518 h 2729951"/>
              <a:gd name="connsiteX153" fmla="*/ 1583551 w 1726426"/>
              <a:gd name="connsiteY153" fmla="*/ 467706 h 2729951"/>
              <a:gd name="connsiteX154" fmla="*/ 1569264 w 1726426"/>
              <a:gd name="connsiteY154" fmla="*/ 462943 h 2729951"/>
              <a:gd name="connsiteX155" fmla="*/ 1535926 w 1726426"/>
              <a:gd name="connsiteY155" fmla="*/ 448656 h 2729951"/>
              <a:gd name="connsiteX156" fmla="*/ 1531164 w 1726426"/>
              <a:gd name="connsiteY156" fmla="*/ 429606 h 2729951"/>
              <a:gd name="connsiteX157" fmla="*/ 1526401 w 1726426"/>
              <a:gd name="connsiteY157" fmla="*/ 343881 h 2729951"/>
              <a:gd name="connsiteX158" fmla="*/ 1512114 w 1726426"/>
              <a:gd name="connsiteY158" fmla="*/ 324831 h 2729951"/>
              <a:gd name="connsiteX159" fmla="*/ 1502589 w 1726426"/>
              <a:gd name="connsiteY159" fmla="*/ 310543 h 2729951"/>
              <a:gd name="connsiteX160" fmla="*/ 1483539 w 1726426"/>
              <a:gd name="connsiteY160" fmla="*/ 305781 h 2729951"/>
              <a:gd name="connsiteX161" fmla="*/ 1454964 w 1726426"/>
              <a:gd name="connsiteY161" fmla="*/ 296256 h 2729951"/>
              <a:gd name="connsiteX162" fmla="*/ 1478776 w 1726426"/>
              <a:gd name="connsiteY162" fmla="*/ 272443 h 2729951"/>
              <a:gd name="connsiteX163" fmla="*/ 1497826 w 1726426"/>
              <a:gd name="connsiteY163" fmla="*/ 234343 h 2729951"/>
              <a:gd name="connsiteX164" fmla="*/ 1512114 w 1726426"/>
              <a:gd name="connsiteY164" fmla="*/ 162906 h 2729951"/>
              <a:gd name="connsiteX165" fmla="*/ 1516876 w 1726426"/>
              <a:gd name="connsiteY165" fmla="*/ 139093 h 2729951"/>
              <a:gd name="connsiteX166" fmla="*/ 1521639 w 1726426"/>
              <a:gd name="connsiteY166" fmla="*/ 124806 h 2729951"/>
              <a:gd name="connsiteX167" fmla="*/ 1526401 w 1726426"/>
              <a:gd name="connsiteY167" fmla="*/ 105756 h 2729951"/>
              <a:gd name="connsiteX168" fmla="*/ 1545451 w 1726426"/>
              <a:gd name="connsiteY168" fmla="*/ 77181 h 2729951"/>
              <a:gd name="connsiteX169" fmla="*/ 1554976 w 1726426"/>
              <a:gd name="connsiteY169" fmla="*/ 62893 h 2729951"/>
              <a:gd name="connsiteX170" fmla="*/ 1535926 w 1726426"/>
              <a:gd name="connsiteY170" fmla="*/ 20031 h 2729951"/>
              <a:gd name="connsiteX0" fmla="*/ 1535926 w 1726426"/>
              <a:gd name="connsiteY0" fmla="*/ 20031 h 2729951"/>
              <a:gd name="connsiteX1" fmla="*/ 1483539 w 1726426"/>
              <a:gd name="connsiteY1" fmla="*/ 8125 h 2729951"/>
              <a:gd name="connsiteX2" fmla="*/ 1443057 w 1726426"/>
              <a:gd name="connsiteY2" fmla="*/ 3361 h 2729951"/>
              <a:gd name="connsiteX3" fmla="*/ 1335901 w 1726426"/>
              <a:gd name="connsiteY3" fmla="*/ 67656 h 2729951"/>
              <a:gd name="connsiteX4" fmla="*/ 1285895 w 1726426"/>
              <a:gd name="connsiteY4" fmla="*/ 122425 h 2729951"/>
              <a:gd name="connsiteX5" fmla="*/ 1219220 w 1726426"/>
              <a:gd name="connsiteY5" fmla="*/ 124805 h 2729951"/>
              <a:gd name="connsiteX6" fmla="*/ 1200170 w 1726426"/>
              <a:gd name="connsiteY6" fmla="*/ 146238 h 2729951"/>
              <a:gd name="connsiteX7" fmla="*/ 1135876 w 1726426"/>
              <a:gd name="connsiteY7" fmla="*/ 165288 h 2729951"/>
              <a:gd name="connsiteX8" fmla="*/ 1083489 w 1726426"/>
              <a:gd name="connsiteY8" fmla="*/ 243868 h 2729951"/>
              <a:gd name="connsiteX9" fmla="*/ 1057295 w 1726426"/>
              <a:gd name="connsiteY9" fmla="*/ 296256 h 2729951"/>
              <a:gd name="connsiteX10" fmla="*/ 964426 w 1726426"/>
              <a:gd name="connsiteY10" fmla="*/ 267681 h 2729951"/>
              <a:gd name="connsiteX11" fmla="*/ 907276 w 1726426"/>
              <a:gd name="connsiteY11" fmla="*/ 310543 h 2729951"/>
              <a:gd name="connsiteX12" fmla="*/ 883464 w 1726426"/>
              <a:gd name="connsiteY12" fmla="*/ 405793 h 2729951"/>
              <a:gd name="connsiteX13" fmla="*/ 852507 w 1726426"/>
              <a:gd name="connsiteY13" fmla="*/ 489137 h 2729951"/>
              <a:gd name="connsiteX14" fmla="*/ 766783 w 1726426"/>
              <a:gd name="connsiteY14" fmla="*/ 470086 h 2729951"/>
              <a:gd name="connsiteX15" fmla="*/ 714395 w 1726426"/>
              <a:gd name="connsiteY15" fmla="*/ 484375 h 2729951"/>
              <a:gd name="connsiteX16" fmla="*/ 678676 w 1726426"/>
              <a:gd name="connsiteY16" fmla="*/ 524857 h 2729951"/>
              <a:gd name="connsiteX17" fmla="*/ 631051 w 1726426"/>
              <a:gd name="connsiteY17" fmla="*/ 529619 h 2729951"/>
              <a:gd name="connsiteX18" fmla="*/ 628669 w 1726426"/>
              <a:gd name="connsiteY18" fmla="*/ 562956 h 2729951"/>
              <a:gd name="connsiteX19" fmla="*/ 592951 w 1726426"/>
              <a:gd name="connsiteY19" fmla="*/ 577244 h 2729951"/>
              <a:gd name="connsiteX20" fmla="*/ 578664 w 1726426"/>
              <a:gd name="connsiteY20" fmla="*/ 624868 h 2729951"/>
              <a:gd name="connsiteX21" fmla="*/ 561995 w 1726426"/>
              <a:gd name="connsiteY21" fmla="*/ 667731 h 2729951"/>
              <a:gd name="connsiteX22" fmla="*/ 511989 w 1726426"/>
              <a:gd name="connsiteY22" fmla="*/ 686781 h 2729951"/>
              <a:gd name="connsiteX23" fmla="*/ 533420 w 1726426"/>
              <a:gd name="connsiteY23" fmla="*/ 729643 h 2729951"/>
              <a:gd name="connsiteX24" fmla="*/ 569139 w 1726426"/>
              <a:gd name="connsiteY24" fmla="*/ 751075 h 2729951"/>
              <a:gd name="connsiteX25" fmla="*/ 592951 w 1726426"/>
              <a:gd name="connsiteY25" fmla="*/ 746313 h 2729951"/>
              <a:gd name="connsiteX26" fmla="*/ 614382 w 1726426"/>
              <a:gd name="connsiteY26" fmla="*/ 782031 h 2729951"/>
              <a:gd name="connsiteX27" fmla="*/ 602476 w 1726426"/>
              <a:gd name="connsiteY27" fmla="*/ 839181 h 2729951"/>
              <a:gd name="connsiteX28" fmla="*/ 633433 w 1726426"/>
              <a:gd name="connsiteY28" fmla="*/ 874900 h 2729951"/>
              <a:gd name="connsiteX29" fmla="*/ 585807 w 1726426"/>
              <a:gd name="connsiteY29" fmla="*/ 901094 h 2729951"/>
              <a:gd name="connsiteX30" fmla="*/ 564376 w 1726426"/>
              <a:gd name="connsiteY30" fmla="*/ 889186 h 2729951"/>
              <a:gd name="connsiteX31" fmla="*/ 564376 w 1726426"/>
              <a:gd name="connsiteY31" fmla="*/ 958243 h 2729951"/>
              <a:gd name="connsiteX32" fmla="*/ 507226 w 1726426"/>
              <a:gd name="connsiteY32" fmla="*/ 1005868 h 2729951"/>
              <a:gd name="connsiteX33" fmla="*/ 473889 w 1726426"/>
              <a:gd name="connsiteY33" fmla="*/ 986818 h 2729951"/>
              <a:gd name="connsiteX34" fmla="*/ 459601 w 1726426"/>
              <a:gd name="connsiteY34" fmla="*/ 1015393 h 2729951"/>
              <a:gd name="connsiteX35" fmla="*/ 485795 w 1726426"/>
              <a:gd name="connsiteY35" fmla="*/ 1053492 h 2729951"/>
              <a:gd name="connsiteX36" fmla="*/ 488176 w 1726426"/>
              <a:gd name="connsiteY36" fmla="*/ 1155887 h 2729951"/>
              <a:gd name="connsiteX37" fmla="*/ 450076 w 1726426"/>
              <a:gd name="connsiteY37" fmla="*/ 1215418 h 2729951"/>
              <a:gd name="connsiteX38" fmla="*/ 397688 w 1726426"/>
              <a:gd name="connsiteY38" fmla="*/ 1205893 h 2729951"/>
              <a:gd name="connsiteX39" fmla="*/ 383401 w 1726426"/>
              <a:gd name="connsiteY39" fmla="*/ 1258281 h 2729951"/>
              <a:gd name="connsiteX40" fmla="*/ 364352 w 1726426"/>
              <a:gd name="connsiteY40" fmla="*/ 1341624 h 2729951"/>
              <a:gd name="connsiteX41" fmla="*/ 288151 w 1726426"/>
              <a:gd name="connsiteY41" fmla="*/ 1401156 h 2729951"/>
              <a:gd name="connsiteX42" fmla="*/ 240526 w 1726426"/>
              <a:gd name="connsiteY42" fmla="*/ 1453543 h 2729951"/>
              <a:gd name="connsiteX43" fmla="*/ 207189 w 1726426"/>
              <a:gd name="connsiteY43" fmla="*/ 1496406 h 2729951"/>
              <a:gd name="connsiteX44" fmla="*/ 173851 w 1726426"/>
              <a:gd name="connsiteY44" fmla="*/ 1536886 h 2729951"/>
              <a:gd name="connsiteX45" fmla="*/ 109558 w 1726426"/>
              <a:gd name="connsiteY45" fmla="*/ 1591655 h 2729951"/>
              <a:gd name="connsiteX46" fmla="*/ 107176 w 1726426"/>
              <a:gd name="connsiteY46" fmla="*/ 1636899 h 2729951"/>
              <a:gd name="connsiteX47" fmla="*/ 69076 w 1726426"/>
              <a:gd name="connsiteY47" fmla="*/ 1677381 h 2729951"/>
              <a:gd name="connsiteX48" fmla="*/ 42883 w 1726426"/>
              <a:gd name="connsiteY48" fmla="*/ 1720243 h 2729951"/>
              <a:gd name="connsiteX49" fmla="*/ 33357 w 1726426"/>
              <a:gd name="connsiteY49" fmla="*/ 1763107 h 2729951"/>
              <a:gd name="connsiteX50" fmla="*/ 57170 w 1726426"/>
              <a:gd name="connsiteY50" fmla="*/ 1836925 h 2729951"/>
              <a:gd name="connsiteX51" fmla="*/ 35739 w 1726426"/>
              <a:gd name="connsiteY51" fmla="*/ 1894075 h 2729951"/>
              <a:gd name="connsiteX52" fmla="*/ 59551 w 1726426"/>
              <a:gd name="connsiteY52" fmla="*/ 1967893 h 2729951"/>
              <a:gd name="connsiteX53" fmla="*/ 20 w 1726426"/>
              <a:gd name="connsiteY53" fmla="*/ 1979799 h 2729951"/>
              <a:gd name="connsiteX54" fmla="*/ 52407 w 1726426"/>
              <a:gd name="connsiteY54" fmla="*/ 2248881 h 2729951"/>
              <a:gd name="connsiteX55" fmla="*/ 128607 w 1726426"/>
              <a:gd name="connsiteY55" fmla="*/ 2394137 h 2729951"/>
              <a:gd name="connsiteX56" fmla="*/ 202426 w 1726426"/>
              <a:gd name="connsiteY56" fmla="*/ 2501293 h 2729951"/>
              <a:gd name="connsiteX57" fmla="*/ 261958 w 1726426"/>
              <a:gd name="connsiteY57" fmla="*/ 2563206 h 2729951"/>
              <a:gd name="connsiteX58" fmla="*/ 450076 w 1726426"/>
              <a:gd name="connsiteY58" fmla="*/ 2672743 h 2729951"/>
              <a:gd name="connsiteX59" fmla="*/ 640576 w 1726426"/>
              <a:gd name="connsiteY59" fmla="*/ 2729893 h 2729951"/>
              <a:gd name="connsiteX60" fmla="*/ 652482 w 1726426"/>
              <a:gd name="connsiteY60" fmla="*/ 2665599 h 2729951"/>
              <a:gd name="connsiteX61" fmla="*/ 714394 w 1726426"/>
              <a:gd name="connsiteY61" fmla="*/ 2610830 h 2729951"/>
              <a:gd name="connsiteX62" fmla="*/ 797739 w 1726426"/>
              <a:gd name="connsiteY62" fmla="*/ 2589399 h 2729951"/>
              <a:gd name="connsiteX63" fmla="*/ 821551 w 1726426"/>
              <a:gd name="connsiteY63" fmla="*/ 2558443 h 2729951"/>
              <a:gd name="connsiteX64" fmla="*/ 892989 w 1726426"/>
              <a:gd name="connsiteY64" fmla="*/ 2534631 h 2729951"/>
              <a:gd name="connsiteX65" fmla="*/ 921564 w 1726426"/>
              <a:gd name="connsiteY65" fmla="*/ 2520343 h 2729951"/>
              <a:gd name="connsiteX66" fmla="*/ 959664 w 1726426"/>
              <a:gd name="connsiteY66" fmla="*/ 2510818 h 2729951"/>
              <a:gd name="connsiteX67" fmla="*/ 973951 w 1726426"/>
              <a:gd name="connsiteY67" fmla="*/ 2506056 h 2729951"/>
              <a:gd name="connsiteX68" fmla="*/ 993001 w 1726426"/>
              <a:gd name="connsiteY68" fmla="*/ 2501293 h 2729951"/>
              <a:gd name="connsiteX69" fmla="*/ 1012051 w 1726426"/>
              <a:gd name="connsiteY69" fmla="*/ 2491768 h 2729951"/>
              <a:gd name="connsiteX70" fmla="*/ 1059676 w 1726426"/>
              <a:gd name="connsiteY70" fmla="*/ 2482243 h 2729951"/>
              <a:gd name="connsiteX71" fmla="*/ 1064439 w 1726426"/>
              <a:gd name="connsiteY71" fmla="*/ 2463193 h 2729951"/>
              <a:gd name="connsiteX72" fmla="*/ 1107301 w 1726426"/>
              <a:gd name="connsiteY72" fmla="*/ 2448906 h 2729951"/>
              <a:gd name="connsiteX73" fmla="*/ 1112064 w 1726426"/>
              <a:gd name="connsiteY73" fmla="*/ 2429856 h 2729951"/>
              <a:gd name="connsiteX74" fmla="*/ 1107301 w 1726426"/>
              <a:gd name="connsiteY74" fmla="*/ 2415568 h 2729951"/>
              <a:gd name="connsiteX75" fmla="*/ 1078726 w 1726426"/>
              <a:gd name="connsiteY75" fmla="*/ 2377468 h 2729951"/>
              <a:gd name="connsiteX76" fmla="*/ 1069201 w 1726426"/>
              <a:gd name="connsiteY76" fmla="*/ 2363181 h 2729951"/>
              <a:gd name="connsiteX77" fmla="*/ 1035864 w 1726426"/>
              <a:gd name="connsiteY77" fmla="*/ 2320318 h 2729951"/>
              <a:gd name="connsiteX78" fmla="*/ 1064439 w 1726426"/>
              <a:gd name="connsiteY78" fmla="*/ 2253643 h 2729951"/>
              <a:gd name="connsiteX79" fmla="*/ 1078726 w 1726426"/>
              <a:gd name="connsiteY79" fmla="*/ 2248881 h 2729951"/>
              <a:gd name="connsiteX80" fmla="*/ 1097776 w 1726426"/>
              <a:gd name="connsiteY80" fmla="*/ 2234593 h 2729951"/>
              <a:gd name="connsiteX81" fmla="*/ 1112064 w 1726426"/>
              <a:gd name="connsiteY81" fmla="*/ 2225068 h 2729951"/>
              <a:gd name="connsiteX82" fmla="*/ 1126351 w 1726426"/>
              <a:gd name="connsiteY82" fmla="*/ 2210781 h 2729951"/>
              <a:gd name="connsiteX83" fmla="*/ 1135876 w 1726426"/>
              <a:gd name="connsiteY83" fmla="*/ 2186968 h 2729951"/>
              <a:gd name="connsiteX84" fmla="*/ 1154926 w 1726426"/>
              <a:gd name="connsiteY84" fmla="*/ 2158393 h 2729951"/>
              <a:gd name="connsiteX85" fmla="*/ 1173976 w 1726426"/>
              <a:gd name="connsiteY85" fmla="*/ 2129818 h 2729951"/>
              <a:gd name="connsiteX86" fmla="*/ 1188264 w 1726426"/>
              <a:gd name="connsiteY86" fmla="*/ 2120293 h 2729951"/>
              <a:gd name="connsiteX87" fmla="*/ 1307326 w 1726426"/>
              <a:gd name="connsiteY87" fmla="*/ 2110768 h 2729951"/>
              <a:gd name="connsiteX88" fmla="*/ 1321614 w 1726426"/>
              <a:gd name="connsiteY88" fmla="*/ 2091718 h 2729951"/>
              <a:gd name="connsiteX89" fmla="*/ 1331139 w 1726426"/>
              <a:gd name="connsiteY89" fmla="*/ 2063143 h 2729951"/>
              <a:gd name="connsiteX90" fmla="*/ 1354951 w 1726426"/>
              <a:gd name="connsiteY90" fmla="*/ 2053618 h 2729951"/>
              <a:gd name="connsiteX91" fmla="*/ 1402576 w 1726426"/>
              <a:gd name="connsiteY91" fmla="*/ 2044093 h 2729951"/>
              <a:gd name="connsiteX92" fmla="*/ 1393051 w 1726426"/>
              <a:gd name="connsiteY92" fmla="*/ 2020281 h 2729951"/>
              <a:gd name="connsiteX93" fmla="*/ 1416864 w 1726426"/>
              <a:gd name="connsiteY93" fmla="*/ 2015518 h 2729951"/>
              <a:gd name="connsiteX94" fmla="*/ 1474014 w 1726426"/>
              <a:gd name="connsiteY94" fmla="*/ 2001231 h 2729951"/>
              <a:gd name="connsiteX95" fmla="*/ 1488301 w 1726426"/>
              <a:gd name="connsiteY95" fmla="*/ 1996468 h 2729951"/>
              <a:gd name="connsiteX96" fmla="*/ 1526401 w 1726426"/>
              <a:gd name="connsiteY96" fmla="*/ 1991706 h 2729951"/>
              <a:gd name="connsiteX97" fmla="*/ 1540689 w 1726426"/>
              <a:gd name="connsiteY97" fmla="*/ 1967893 h 2729951"/>
              <a:gd name="connsiteX98" fmla="*/ 1550214 w 1726426"/>
              <a:gd name="connsiteY98" fmla="*/ 1915506 h 2729951"/>
              <a:gd name="connsiteX99" fmla="*/ 1593076 w 1726426"/>
              <a:gd name="connsiteY99" fmla="*/ 1905981 h 2729951"/>
              <a:gd name="connsiteX100" fmla="*/ 1602601 w 1726426"/>
              <a:gd name="connsiteY100" fmla="*/ 1891693 h 2729951"/>
              <a:gd name="connsiteX101" fmla="*/ 1607364 w 1726426"/>
              <a:gd name="connsiteY101" fmla="*/ 1877406 h 2729951"/>
              <a:gd name="connsiteX102" fmla="*/ 1626414 w 1726426"/>
              <a:gd name="connsiteY102" fmla="*/ 1863118 h 2729951"/>
              <a:gd name="connsiteX103" fmla="*/ 1654989 w 1726426"/>
              <a:gd name="connsiteY103" fmla="*/ 1834543 h 2729951"/>
              <a:gd name="connsiteX104" fmla="*/ 1645464 w 1726426"/>
              <a:gd name="connsiteY104" fmla="*/ 1791681 h 2729951"/>
              <a:gd name="connsiteX105" fmla="*/ 1621651 w 1726426"/>
              <a:gd name="connsiteY105" fmla="*/ 1763106 h 2729951"/>
              <a:gd name="connsiteX106" fmla="*/ 1578789 w 1726426"/>
              <a:gd name="connsiteY106" fmla="*/ 1715481 h 2729951"/>
              <a:gd name="connsiteX107" fmla="*/ 1559739 w 1726426"/>
              <a:gd name="connsiteY107" fmla="*/ 1710718 h 2729951"/>
              <a:gd name="connsiteX108" fmla="*/ 1545451 w 1726426"/>
              <a:gd name="connsiteY108" fmla="*/ 1677381 h 2729951"/>
              <a:gd name="connsiteX109" fmla="*/ 1583551 w 1726426"/>
              <a:gd name="connsiteY109" fmla="*/ 1653568 h 2729951"/>
              <a:gd name="connsiteX110" fmla="*/ 1616889 w 1726426"/>
              <a:gd name="connsiteY110" fmla="*/ 1639281 h 2729951"/>
              <a:gd name="connsiteX111" fmla="*/ 1650226 w 1726426"/>
              <a:gd name="connsiteY111" fmla="*/ 1629756 h 2729951"/>
              <a:gd name="connsiteX112" fmla="*/ 1678801 w 1726426"/>
              <a:gd name="connsiteY112" fmla="*/ 1620231 h 2729951"/>
              <a:gd name="connsiteX113" fmla="*/ 1693089 w 1726426"/>
              <a:gd name="connsiteY113" fmla="*/ 1601181 h 2729951"/>
              <a:gd name="connsiteX114" fmla="*/ 1702614 w 1726426"/>
              <a:gd name="connsiteY114" fmla="*/ 1586893 h 2729951"/>
              <a:gd name="connsiteX115" fmla="*/ 1697851 w 1726426"/>
              <a:gd name="connsiteY115" fmla="*/ 1544031 h 2729951"/>
              <a:gd name="connsiteX116" fmla="*/ 1683564 w 1726426"/>
              <a:gd name="connsiteY116" fmla="*/ 1524981 h 2729951"/>
              <a:gd name="connsiteX117" fmla="*/ 1678801 w 1726426"/>
              <a:gd name="connsiteY117" fmla="*/ 1505931 h 2729951"/>
              <a:gd name="connsiteX118" fmla="*/ 1669276 w 1726426"/>
              <a:gd name="connsiteY118" fmla="*/ 1477356 h 2729951"/>
              <a:gd name="connsiteX119" fmla="*/ 1674039 w 1726426"/>
              <a:gd name="connsiteY119" fmla="*/ 1410681 h 2729951"/>
              <a:gd name="connsiteX120" fmla="*/ 1678801 w 1726426"/>
              <a:gd name="connsiteY120" fmla="*/ 1372581 h 2729951"/>
              <a:gd name="connsiteX121" fmla="*/ 1697851 w 1726426"/>
              <a:gd name="connsiteY121" fmla="*/ 1353531 h 2729951"/>
              <a:gd name="connsiteX122" fmla="*/ 1707376 w 1726426"/>
              <a:gd name="connsiteY122" fmla="*/ 1329718 h 2729951"/>
              <a:gd name="connsiteX123" fmla="*/ 1712139 w 1726426"/>
              <a:gd name="connsiteY123" fmla="*/ 1315431 h 2729951"/>
              <a:gd name="connsiteX124" fmla="*/ 1726426 w 1726426"/>
              <a:gd name="connsiteY124" fmla="*/ 1286856 h 2729951"/>
              <a:gd name="connsiteX125" fmla="*/ 1716901 w 1726426"/>
              <a:gd name="connsiteY125" fmla="*/ 1196368 h 2729951"/>
              <a:gd name="connsiteX126" fmla="*/ 1678801 w 1726426"/>
              <a:gd name="connsiteY126" fmla="*/ 1158268 h 2729951"/>
              <a:gd name="connsiteX127" fmla="*/ 1664514 w 1726426"/>
              <a:gd name="connsiteY127" fmla="*/ 1143981 h 2729951"/>
              <a:gd name="connsiteX128" fmla="*/ 1650226 w 1726426"/>
              <a:gd name="connsiteY128" fmla="*/ 1129693 h 2729951"/>
              <a:gd name="connsiteX129" fmla="*/ 1631176 w 1726426"/>
              <a:gd name="connsiteY129" fmla="*/ 1120168 h 2729951"/>
              <a:gd name="connsiteX130" fmla="*/ 1612126 w 1726426"/>
              <a:gd name="connsiteY130" fmla="*/ 1101118 h 2729951"/>
              <a:gd name="connsiteX131" fmla="*/ 1597839 w 1726426"/>
              <a:gd name="connsiteY131" fmla="*/ 1096356 h 2729951"/>
              <a:gd name="connsiteX132" fmla="*/ 1578789 w 1726426"/>
              <a:gd name="connsiteY132" fmla="*/ 1086831 h 2729951"/>
              <a:gd name="connsiteX133" fmla="*/ 1545451 w 1726426"/>
              <a:gd name="connsiteY133" fmla="*/ 1077306 h 2729951"/>
              <a:gd name="connsiteX134" fmla="*/ 1526401 w 1726426"/>
              <a:gd name="connsiteY134" fmla="*/ 1067781 h 2729951"/>
              <a:gd name="connsiteX135" fmla="*/ 1497826 w 1726426"/>
              <a:gd name="connsiteY135" fmla="*/ 1063018 h 2729951"/>
              <a:gd name="connsiteX136" fmla="*/ 1478776 w 1726426"/>
              <a:gd name="connsiteY136" fmla="*/ 1029681 h 2729951"/>
              <a:gd name="connsiteX137" fmla="*/ 1464489 w 1726426"/>
              <a:gd name="connsiteY137" fmla="*/ 986818 h 2729951"/>
              <a:gd name="connsiteX138" fmla="*/ 1454964 w 1726426"/>
              <a:gd name="connsiteY138" fmla="*/ 967768 h 2729951"/>
              <a:gd name="connsiteX139" fmla="*/ 1450201 w 1726426"/>
              <a:gd name="connsiteY139" fmla="*/ 953481 h 2729951"/>
              <a:gd name="connsiteX140" fmla="*/ 1440676 w 1726426"/>
              <a:gd name="connsiteY140" fmla="*/ 929668 h 2729951"/>
              <a:gd name="connsiteX141" fmla="*/ 1450201 w 1726426"/>
              <a:gd name="connsiteY141" fmla="*/ 867756 h 2729951"/>
              <a:gd name="connsiteX142" fmla="*/ 1459726 w 1726426"/>
              <a:gd name="connsiteY142" fmla="*/ 853468 h 2729951"/>
              <a:gd name="connsiteX143" fmla="*/ 1464489 w 1726426"/>
              <a:gd name="connsiteY143" fmla="*/ 839181 h 2729951"/>
              <a:gd name="connsiteX144" fmla="*/ 1497826 w 1726426"/>
              <a:gd name="connsiteY144" fmla="*/ 786793 h 2729951"/>
              <a:gd name="connsiteX145" fmla="*/ 1516876 w 1726426"/>
              <a:gd name="connsiteY145" fmla="*/ 739168 h 2729951"/>
              <a:gd name="connsiteX146" fmla="*/ 1526401 w 1726426"/>
              <a:gd name="connsiteY146" fmla="*/ 715356 h 2729951"/>
              <a:gd name="connsiteX147" fmla="*/ 1540689 w 1726426"/>
              <a:gd name="connsiteY147" fmla="*/ 701068 h 2729951"/>
              <a:gd name="connsiteX148" fmla="*/ 1559739 w 1726426"/>
              <a:gd name="connsiteY148" fmla="*/ 686781 h 2729951"/>
              <a:gd name="connsiteX149" fmla="*/ 1588314 w 1726426"/>
              <a:gd name="connsiteY149" fmla="*/ 643918 h 2729951"/>
              <a:gd name="connsiteX150" fmla="*/ 1597839 w 1726426"/>
              <a:gd name="connsiteY150" fmla="*/ 615343 h 2729951"/>
              <a:gd name="connsiteX151" fmla="*/ 1616889 w 1726426"/>
              <a:gd name="connsiteY151" fmla="*/ 586768 h 2729951"/>
              <a:gd name="connsiteX152" fmla="*/ 1612126 w 1726426"/>
              <a:gd name="connsiteY152" fmla="*/ 491518 h 2729951"/>
              <a:gd name="connsiteX153" fmla="*/ 1583551 w 1726426"/>
              <a:gd name="connsiteY153" fmla="*/ 467706 h 2729951"/>
              <a:gd name="connsiteX154" fmla="*/ 1569264 w 1726426"/>
              <a:gd name="connsiteY154" fmla="*/ 462943 h 2729951"/>
              <a:gd name="connsiteX155" fmla="*/ 1535926 w 1726426"/>
              <a:gd name="connsiteY155" fmla="*/ 448656 h 2729951"/>
              <a:gd name="connsiteX156" fmla="*/ 1531164 w 1726426"/>
              <a:gd name="connsiteY156" fmla="*/ 429606 h 2729951"/>
              <a:gd name="connsiteX157" fmla="*/ 1526401 w 1726426"/>
              <a:gd name="connsiteY157" fmla="*/ 343881 h 2729951"/>
              <a:gd name="connsiteX158" fmla="*/ 1512114 w 1726426"/>
              <a:gd name="connsiteY158" fmla="*/ 324831 h 2729951"/>
              <a:gd name="connsiteX159" fmla="*/ 1502589 w 1726426"/>
              <a:gd name="connsiteY159" fmla="*/ 310543 h 2729951"/>
              <a:gd name="connsiteX160" fmla="*/ 1483539 w 1726426"/>
              <a:gd name="connsiteY160" fmla="*/ 305781 h 2729951"/>
              <a:gd name="connsiteX161" fmla="*/ 1454964 w 1726426"/>
              <a:gd name="connsiteY161" fmla="*/ 296256 h 2729951"/>
              <a:gd name="connsiteX162" fmla="*/ 1478776 w 1726426"/>
              <a:gd name="connsiteY162" fmla="*/ 272443 h 2729951"/>
              <a:gd name="connsiteX163" fmla="*/ 1497826 w 1726426"/>
              <a:gd name="connsiteY163" fmla="*/ 234343 h 2729951"/>
              <a:gd name="connsiteX164" fmla="*/ 1512114 w 1726426"/>
              <a:gd name="connsiteY164" fmla="*/ 162906 h 2729951"/>
              <a:gd name="connsiteX165" fmla="*/ 1516876 w 1726426"/>
              <a:gd name="connsiteY165" fmla="*/ 139093 h 2729951"/>
              <a:gd name="connsiteX166" fmla="*/ 1521639 w 1726426"/>
              <a:gd name="connsiteY166" fmla="*/ 124806 h 2729951"/>
              <a:gd name="connsiteX167" fmla="*/ 1526401 w 1726426"/>
              <a:gd name="connsiteY167" fmla="*/ 105756 h 2729951"/>
              <a:gd name="connsiteX168" fmla="*/ 1545451 w 1726426"/>
              <a:gd name="connsiteY168" fmla="*/ 77181 h 2729951"/>
              <a:gd name="connsiteX169" fmla="*/ 1554976 w 1726426"/>
              <a:gd name="connsiteY169" fmla="*/ 62893 h 2729951"/>
              <a:gd name="connsiteX170" fmla="*/ 1535926 w 1726426"/>
              <a:gd name="connsiteY170" fmla="*/ 20031 h 2729951"/>
              <a:gd name="connsiteX0" fmla="*/ 1535926 w 1726426"/>
              <a:gd name="connsiteY0" fmla="*/ 20031 h 2729951"/>
              <a:gd name="connsiteX1" fmla="*/ 1483539 w 1726426"/>
              <a:gd name="connsiteY1" fmla="*/ 8125 h 2729951"/>
              <a:gd name="connsiteX2" fmla="*/ 1443057 w 1726426"/>
              <a:gd name="connsiteY2" fmla="*/ 3361 h 2729951"/>
              <a:gd name="connsiteX3" fmla="*/ 1335901 w 1726426"/>
              <a:gd name="connsiteY3" fmla="*/ 67656 h 2729951"/>
              <a:gd name="connsiteX4" fmla="*/ 1285895 w 1726426"/>
              <a:gd name="connsiteY4" fmla="*/ 122425 h 2729951"/>
              <a:gd name="connsiteX5" fmla="*/ 1219220 w 1726426"/>
              <a:gd name="connsiteY5" fmla="*/ 124805 h 2729951"/>
              <a:gd name="connsiteX6" fmla="*/ 1200170 w 1726426"/>
              <a:gd name="connsiteY6" fmla="*/ 146238 h 2729951"/>
              <a:gd name="connsiteX7" fmla="*/ 1135876 w 1726426"/>
              <a:gd name="connsiteY7" fmla="*/ 165288 h 2729951"/>
              <a:gd name="connsiteX8" fmla="*/ 1083489 w 1726426"/>
              <a:gd name="connsiteY8" fmla="*/ 243868 h 2729951"/>
              <a:gd name="connsiteX9" fmla="*/ 1057295 w 1726426"/>
              <a:gd name="connsiteY9" fmla="*/ 296256 h 2729951"/>
              <a:gd name="connsiteX10" fmla="*/ 964426 w 1726426"/>
              <a:gd name="connsiteY10" fmla="*/ 267681 h 2729951"/>
              <a:gd name="connsiteX11" fmla="*/ 907276 w 1726426"/>
              <a:gd name="connsiteY11" fmla="*/ 310543 h 2729951"/>
              <a:gd name="connsiteX12" fmla="*/ 883464 w 1726426"/>
              <a:gd name="connsiteY12" fmla="*/ 405793 h 2729951"/>
              <a:gd name="connsiteX13" fmla="*/ 852507 w 1726426"/>
              <a:gd name="connsiteY13" fmla="*/ 489137 h 2729951"/>
              <a:gd name="connsiteX14" fmla="*/ 766783 w 1726426"/>
              <a:gd name="connsiteY14" fmla="*/ 470086 h 2729951"/>
              <a:gd name="connsiteX15" fmla="*/ 714395 w 1726426"/>
              <a:gd name="connsiteY15" fmla="*/ 484375 h 2729951"/>
              <a:gd name="connsiteX16" fmla="*/ 678676 w 1726426"/>
              <a:gd name="connsiteY16" fmla="*/ 524857 h 2729951"/>
              <a:gd name="connsiteX17" fmla="*/ 631051 w 1726426"/>
              <a:gd name="connsiteY17" fmla="*/ 529619 h 2729951"/>
              <a:gd name="connsiteX18" fmla="*/ 628669 w 1726426"/>
              <a:gd name="connsiteY18" fmla="*/ 562956 h 2729951"/>
              <a:gd name="connsiteX19" fmla="*/ 592951 w 1726426"/>
              <a:gd name="connsiteY19" fmla="*/ 577244 h 2729951"/>
              <a:gd name="connsiteX20" fmla="*/ 578664 w 1726426"/>
              <a:gd name="connsiteY20" fmla="*/ 624868 h 2729951"/>
              <a:gd name="connsiteX21" fmla="*/ 561995 w 1726426"/>
              <a:gd name="connsiteY21" fmla="*/ 667731 h 2729951"/>
              <a:gd name="connsiteX22" fmla="*/ 511989 w 1726426"/>
              <a:gd name="connsiteY22" fmla="*/ 686781 h 2729951"/>
              <a:gd name="connsiteX23" fmla="*/ 533420 w 1726426"/>
              <a:gd name="connsiteY23" fmla="*/ 729643 h 2729951"/>
              <a:gd name="connsiteX24" fmla="*/ 569139 w 1726426"/>
              <a:gd name="connsiteY24" fmla="*/ 751075 h 2729951"/>
              <a:gd name="connsiteX25" fmla="*/ 592951 w 1726426"/>
              <a:gd name="connsiteY25" fmla="*/ 746313 h 2729951"/>
              <a:gd name="connsiteX26" fmla="*/ 614382 w 1726426"/>
              <a:gd name="connsiteY26" fmla="*/ 782031 h 2729951"/>
              <a:gd name="connsiteX27" fmla="*/ 602476 w 1726426"/>
              <a:gd name="connsiteY27" fmla="*/ 839181 h 2729951"/>
              <a:gd name="connsiteX28" fmla="*/ 633433 w 1726426"/>
              <a:gd name="connsiteY28" fmla="*/ 874900 h 2729951"/>
              <a:gd name="connsiteX29" fmla="*/ 585807 w 1726426"/>
              <a:gd name="connsiteY29" fmla="*/ 901094 h 2729951"/>
              <a:gd name="connsiteX30" fmla="*/ 564376 w 1726426"/>
              <a:gd name="connsiteY30" fmla="*/ 889186 h 2729951"/>
              <a:gd name="connsiteX31" fmla="*/ 564376 w 1726426"/>
              <a:gd name="connsiteY31" fmla="*/ 958243 h 2729951"/>
              <a:gd name="connsiteX32" fmla="*/ 507226 w 1726426"/>
              <a:gd name="connsiteY32" fmla="*/ 1005868 h 2729951"/>
              <a:gd name="connsiteX33" fmla="*/ 473889 w 1726426"/>
              <a:gd name="connsiteY33" fmla="*/ 986818 h 2729951"/>
              <a:gd name="connsiteX34" fmla="*/ 459601 w 1726426"/>
              <a:gd name="connsiteY34" fmla="*/ 1015393 h 2729951"/>
              <a:gd name="connsiteX35" fmla="*/ 485795 w 1726426"/>
              <a:gd name="connsiteY35" fmla="*/ 1053492 h 2729951"/>
              <a:gd name="connsiteX36" fmla="*/ 488176 w 1726426"/>
              <a:gd name="connsiteY36" fmla="*/ 1155887 h 2729951"/>
              <a:gd name="connsiteX37" fmla="*/ 450076 w 1726426"/>
              <a:gd name="connsiteY37" fmla="*/ 1215418 h 2729951"/>
              <a:gd name="connsiteX38" fmla="*/ 397688 w 1726426"/>
              <a:gd name="connsiteY38" fmla="*/ 1205893 h 2729951"/>
              <a:gd name="connsiteX39" fmla="*/ 383401 w 1726426"/>
              <a:gd name="connsiteY39" fmla="*/ 1258281 h 2729951"/>
              <a:gd name="connsiteX40" fmla="*/ 364352 w 1726426"/>
              <a:gd name="connsiteY40" fmla="*/ 1341624 h 2729951"/>
              <a:gd name="connsiteX41" fmla="*/ 288151 w 1726426"/>
              <a:gd name="connsiteY41" fmla="*/ 1401156 h 2729951"/>
              <a:gd name="connsiteX42" fmla="*/ 240526 w 1726426"/>
              <a:gd name="connsiteY42" fmla="*/ 1453543 h 2729951"/>
              <a:gd name="connsiteX43" fmla="*/ 207189 w 1726426"/>
              <a:gd name="connsiteY43" fmla="*/ 1496406 h 2729951"/>
              <a:gd name="connsiteX44" fmla="*/ 173851 w 1726426"/>
              <a:gd name="connsiteY44" fmla="*/ 1536886 h 2729951"/>
              <a:gd name="connsiteX45" fmla="*/ 109558 w 1726426"/>
              <a:gd name="connsiteY45" fmla="*/ 1591655 h 2729951"/>
              <a:gd name="connsiteX46" fmla="*/ 107176 w 1726426"/>
              <a:gd name="connsiteY46" fmla="*/ 1636899 h 2729951"/>
              <a:gd name="connsiteX47" fmla="*/ 69076 w 1726426"/>
              <a:gd name="connsiteY47" fmla="*/ 1677381 h 2729951"/>
              <a:gd name="connsiteX48" fmla="*/ 42883 w 1726426"/>
              <a:gd name="connsiteY48" fmla="*/ 1720243 h 2729951"/>
              <a:gd name="connsiteX49" fmla="*/ 33357 w 1726426"/>
              <a:gd name="connsiteY49" fmla="*/ 1763107 h 2729951"/>
              <a:gd name="connsiteX50" fmla="*/ 57170 w 1726426"/>
              <a:gd name="connsiteY50" fmla="*/ 1836925 h 2729951"/>
              <a:gd name="connsiteX51" fmla="*/ 35739 w 1726426"/>
              <a:gd name="connsiteY51" fmla="*/ 1894075 h 2729951"/>
              <a:gd name="connsiteX52" fmla="*/ 59551 w 1726426"/>
              <a:gd name="connsiteY52" fmla="*/ 1967893 h 2729951"/>
              <a:gd name="connsiteX53" fmla="*/ 20 w 1726426"/>
              <a:gd name="connsiteY53" fmla="*/ 1979799 h 2729951"/>
              <a:gd name="connsiteX54" fmla="*/ 52407 w 1726426"/>
              <a:gd name="connsiteY54" fmla="*/ 2248881 h 2729951"/>
              <a:gd name="connsiteX55" fmla="*/ 128607 w 1726426"/>
              <a:gd name="connsiteY55" fmla="*/ 2394137 h 2729951"/>
              <a:gd name="connsiteX56" fmla="*/ 202426 w 1726426"/>
              <a:gd name="connsiteY56" fmla="*/ 2501293 h 2729951"/>
              <a:gd name="connsiteX57" fmla="*/ 261958 w 1726426"/>
              <a:gd name="connsiteY57" fmla="*/ 2563206 h 2729951"/>
              <a:gd name="connsiteX58" fmla="*/ 450076 w 1726426"/>
              <a:gd name="connsiteY58" fmla="*/ 2672743 h 2729951"/>
              <a:gd name="connsiteX59" fmla="*/ 640576 w 1726426"/>
              <a:gd name="connsiteY59" fmla="*/ 2729893 h 2729951"/>
              <a:gd name="connsiteX60" fmla="*/ 652482 w 1726426"/>
              <a:gd name="connsiteY60" fmla="*/ 2665599 h 2729951"/>
              <a:gd name="connsiteX61" fmla="*/ 714394 w 1726426"/>
              <a:gd name="connsiteY61" fmla="*/ 2610830 h 2729951"/>
              <a:gd name="connsiteX62" fmla="*/ 797739 w 1726426"/>
              <a:gd name="connsiteY62" fmla="*/ 2589399 h 2729951"/>
              <a:gd name="connsiteX63" fmla="*/ 821551 w 1726426"/>
              <a:gd name="connsiteY63" fmla="*/ 2558443 h 2729951"/>
              <a:gd name="connsiteX64" fmla="*/ 921564 w 1726426"/>
              <a:gd name="connsiteY64" fmla="*/ 2520343 h 2729951"/>
              <a:gd name="connsiteX65" fmla="*/ 959664 w 1726426"/>
              <a:gd name="connsiteY65" fmla="*/ 2510818 h 2729951"/>
              <a:gd name="connsiteX66" fmla="*/ 973951 w 1726426"/>
              <a:gd name="connsiteY66" fmla="*/ 2506056 h 2729951"/>
              <a:gd name="connsiteX67" fmla="*/ 993001 w 1726426"/>
              <a:gd name="connsiteY67" fmla="*/ 2501293 h 2729951"/>
              <a:gd name="connsiteX68" fmla="*/ 1012051 w 1726426"/>
              <a:gd name="connsiteY68" fmla="*/ 2491768 h 2729951"/>
              <a:gd name="connsiteX69" fmla="*/ 1059676 w 1726426"/>
              <a:gd name="connsiteY69" fmla="*/ 2482243 h 2729951"/>
              <a:gd name="connsiteX70" fmla="*/ 1064439 w 1726426"/>
              <a:gd name="connsiteY70" fmla="*/ 2463193 h 2729951"/>
              <a:gd name="connsiteX71" fmla="*/ 1107301 w 1726426"/>
              <a:gd name="connsiteY71" fmla="*/ 2448906 h 2729951"/>
              <a:gd name="connsiteX72" fmla="*/ 1112064 w 1726426"/>
              <a:gd name="connsiteY72" fmla="*/ 2429856 h 2729951"/>
              <a:gd name="connsiteX73" fmla="*/ 1107301 w 1726426"/>
              <a:gd name="connsiteY73" fmla="*/ 2415568 h 2729951"/>
              <a:gd name="connsiteX74" fmla="*/ 1078726 w 1726426"/>
              <a:gd name="connsiteY74" fmla="*/ 2377468 h 2729951"/>
              <a:gd name="connsiteX75" fmla="*/ 1069201 w 1726426"/>
              <a:gd name="connsiteY75" fmla="*/ 2363181 h 2729951"/>
              <a:gd name="connsiteX76" fmla="*/ 1035864 w 1726426"/>
              <a:gd name="connsiteY76" fmla="*/ 2320318 h 2729951"/>
              <a:gd name="connsiteX77" fmla="*/ 1064439 w 1726426"/>
              <a:gd name="connsiteY77" fmla="*/ 2253643 h 2729951"/>
              <a:gd name="connsiteX78" fmla="*/ 1078726 w 1726426"/>
              <a:gd name="connsiteY78" fmla="*/ 2248881 h 2729951"/>
              <a:gd name="connsiteX79" fmla="*/ 1097776 w 1726426"/>
              <a:gd name="connsiteY79" fmla="*/ 2234593 h 2729951"/>
              <a:gd name="connsiteX80" fmla="*/ 1112064 w 1726426"/>
              <a:gd name="connsiteY80" fmla="*/ 2225068 h 2729951"/>
              <a:gd name="connsiteX81" fmla="*/ 1126351 w 1726426"/>
              <a:gd name="connsiteY81" fmla="*/ 2210781 h 2729951"/>
              <a:gd name="connsiteX82" fmla="*/ 1135876 w 1726426"/>
              <a:gd name="connsiteY82" fmla="*/ 2186968 h 2729951"/>
              <a:gd name="connsiteX83" fmla="*/ 1154926 w 1726426"/>
              <a:gd name="connsiteY83" fmla="*/ 2158393 h 2729951"/>
              <a:gd name="connsiteX84" fmla="*/ 1173976 w 1726426"/>
              <a:gd name="connsiteY84" fmla="*/ 2129818 h 2729951"/>
              <a:gd name="connsiteX85" fmla="*/ 1188264 w 1726426"/>
              <a:gd name="connsiteY85" fmla="*/ 2120293 h 2729951"/>
              <a:gd name="connsiteX86" fmla="*/ 1307326 w 1726426"/>
              <a:gd name="connsiteY86" fmla="*/ 2110768 h 2729951"/>
              <a:gd name="connsiteX87" fmla="*/ 1321614 w 1726426"/>
              <a:gd name="connsiteY87" fmla="*/ 2091718 h 2729951"/>
              <a:gd name="connsiteX88" fmla="*/ 1331139 w 1726426"/>
              <a:gd name="connsiteY88" fmla="*/ 2063143 h 2729951"/>
              <a:gd name="connsiteX89" fmla="*/ 1354951 w 1726426"/>
              <a:gd name="connsiteY89" fmla="*/ 2053618 h 2729951"/>
              <a:gd name="connsiteX90" fmla="*/ 1402576 w 1726426"/>
              <a:gd name="connsiteY90" fmla="*/ 2044093 h 2729951"/>
              <a:gd name="connsiteX91" fmla="*/ 1393051 w 1726426"/>
              <a:gd name="connsiteY91" fmla="*/ 2020281 h 2729951"/>
              <a:gd name="connsiteX92" fmla="*/ 1416864 w 1726426"/>
              <a:gd name="connsiteY92" fmla="*/ 2015518 h 2729951"/>
              <a:gd name="connsiteX93" fmla="*/ 1474014 w 1726426"/>
              <a:gd name="connsiteY93" fmla="*/ 2001231 h 2729951"/>
              <a:gd name="connsiteX94" fmla="*/ 1488301 w 1726426"/>
              <a:gd name="connsiteY94" fmla="*/ 1996468 h 2729951"/>
              <a:gd name="connsiteX95" fmla="*/ 1526401 w 1726426"/>
              <a:gd name="connsiteY95" fmla="*/ 1991706 h 2729951"/>
              <a:gd name="connsiteX96" fmla="*/ 1540689 w 1726426"/>
              <a:gd name="connsiteY96" fmla="*/ 1967893 h 2729951"/>
              <a:gd name="connsiteX97" fmla="*/ 1550214 w 1726426"/>
              <a:gd name="connsiteY97" fmla="*/ 1915506 h 2729951"/>
              <a:gd name="connsiteX98" fmla="*/ 1593076 w 1726426"/>
              <a:gd name="connsiteY98" fmla="*/ 1905981 h 2729951"/>
              <a:gd name="connsiteX99" fmla="*/ 1602601 w 1726426"/>
              <a:gd name="connsiteY99" fmla="*/ 1891693 h 2729951"/>
              <a:gd name="connsiteX100" fmla="*/ 1607364 w 1726426"/>
              <a:gd name="connsiteY100" fmla="*/ 1877406 h 2729951"/>
              <a:gd name="connsiteX101" fmla="*/ 1626414 w 1726426"/>
              <a:gd name="connsiteY101" fmla="*/ 1863118 h 2729951"/>
              <a:gd name="connsiteX102" fmla="*/ 1654989 w 1726426"/>
              <a:gd name="connsiteY102" fmla="*/ 1834543 h 2729951"/>
              <a:gd name="connsiteX103" fmla="*/ 1645464 w 1726426"/>
              <a:gd name="connsiteY103" fmla="*/ 1791681 h 2729951"/>
              <a:gd name="connsiteX104" fmla="*/ 1621651 w 1726426"/>
              <a:gd name="connsiteY104" fmla="*/ 1763106 h 2729951"/>
              <a:gd name="connsiteX105" fmla="*/ 1578789 w 1726426"/>
              <a:gd name="connsiteY105" fmla="*/ 1715481 h 2729951"/>
              <a:gd name="connsiteX106" fmla="*/ 1559739 w 1726426"/>
              <a:gd name="connsiteY106" fmla="*/ 1710718 h 2729951"/>
              <a:gd name="connsiteX107" fmla="*/ 1545451 w 1726426"/>
              <a:gd name="connsiteY107" fmla="*/ 1677381 h 2729951"/>
              <a:gd name="connsiteX108" fmla="*/ 1583551 w 1726426"/>
              <a:gd name="connsiteY108" fmla="*/ 1653568 h 2729951"/>
              <a:gd name="connsiteX109" fmla="*/ 1616889 w 1726426"/>
              <a:gd name="connsiteY109" fmla="*/ 1639281 h 2729951"/>
              <a:gd name="connsiteX110" fmla="*/ 1650226 w 1726426"/>
              <a:gd name="connsiteY110" fmla="*/ 1629756 h 2729951"/>
              <a:gd name="connsiteX111" fmla="*/ 1678801 w 1726426"/>
              <a:gd name="connsiteY111" fmla="*/ 1620231 h 2729951"/>
              <a:gd name="connsiteX112" fmla="*/ 1693089 w 1726426"/>
              <a:gd name="connsiteY112" fmla="*/ 1601181 h 2729951"/>
              <a:gd name="connsiteX113" fmla="*/ 1702614 w 1726426"/>
              <a:gd name="connsiteY113" fmla="*/ 1586893 h 2729951"/>
              <a:gd name="connsiteX114" fmla="*/ 1697851 w 1726426"/>
              <a:gd name="connsiteY114" fmla="*/ 1544031 h 2729951"/>
              <a:gd name="connsiteX115" fmla="*/ 1683564 w 1726426"/>
              <a:gd name="connsiteY115" fmla="*/ 1524981 h 2729951"/>
              <a:gd name="connsiteX116" fmla="*/ 1678801 w 1726426"/>
              <a:gd name="connsiteY116" fmla="*/ 1505931 h 2729951"/>
              <a:gd name="connsiteX117" fmla="*/ 1669276 w 1726426"/>
              <a:gd name="connsiteY117" fmla="*/ 1477356 h 2729951"/>
              <a:gd name="connsiteX118" fmla="*/ 1674039 w 1726426"/>
              <a:gd name="connsiteY118" fmla="*/ 1410681 h 2729951"/>
              <a:gd name="connsiteX119" fmla="*/ 1678801 w 1726426"/>
              <a:gd name="connsiteY119" fmla="*/ 1372581 h 2729951"/>
              <a:gd name="connsiteX120" fmla="*/ 1697851 w 1726426"/>
              <a:gd name="connsiteY120" fmla="*/ 1353531 h 2729951"/>
              <a:gd name="connsiteX121" fmla="*/ 1707376 w 1726426"/>
              <a:gd name="connsiteY121" fmla="*/ 1329718 h 2729951"/>
              <a:gd name="connsiteX122" fmla="*/ 1712139 w 1726426"/>
              <a:gd name="connsiteY122" fmla="*/ 1315431 h 2729951"/>
              <a:gd name="connsiteX123" fmla="*/ 1726426 w 1726426"/>
              <a:gd name="connsiteY123" fmla="*/ 1286856 h 2729951"/>
              <a:gd name="connsiteX124" fmla="*/ 1716901 w 1726426"/>
              <a:gd name="connsiteY124" fmla="*/ 1196368 h 2729951"/>
              <a:gd name="connsiteX125" fmla="*/ 1678801 w 1726426"/>
              <a:gd name="connsiteY125" fmla="*/ 1158268 h 2729951"/>
              <a:gd name="connsiteX126" fmla="*/ 1664514 w 1726426"/>
              <a:gd name="connsiteY126" fmla="*/ 1143981 h 2729951"/>
              <a:gd name="connsiteX127" fmla="*/ 1650226 w 1726426"/>
              <a:gd name="connsiteY127" fmla="*/ 1129693 h 2729951"/>
              <a:gd name="connsiteX128" fmla="*/ 1631176 w 1726426"/>
              <a:gd name="connsiteY128" fmla="*/ 1120168 h 2729951"/>
              <a:gd name="connsiteX129" fmla="*/ 1612126 w 1726426"/>
              <a:gd name="connsiteY129" fmla="*/ 1101118 h 2729951"/>
              <a:gd name="connsiteX130" fmla="*/ 1597839 w 1726426"/>
              <a:gd name="connsiteY130" fmla="*/ 1096356 h 2729951"/>
              <a:gd name="connsiteX131" fmla="*/ 1578789 w 1726426"/>
              <a:gd name="connsiteY131" fmla="*/ 1086831 h 2729951"/>
              <a:gd name="connsiteX132" fmla="*/ 1545451 w 1726426"/>
              <a:gd name="connsiteY132" fmla="*/ 1077306 h 2729951"/>
              <a:gd name="connsiteX133" fmla="*/ 1526401 w 1726426"/>
              <a:gd name="connsiteY133" fmla="*/ 1067781 h 2729951"/>
              <a:gd name="connsiteX134" fmla="*/ 1497826 w 1726426"/>
              <a:gd name="connsiteY134" fmla="*/ 1063018 h 2729951"/>
              <a:gd name="connsiteX135" fmla="*/ 1478776 w 1726426"/>
              <a:gd name="connsiteY135" fmla="*/ 1029681 h 2729951"/>
              <a:gd name="connsiteX136" fmla="*/ 1464489 w 1726426"/>
              <a:gd name="connsiteY136" fmla="*/ 986818 h 2729951"/>
              <a:gd name="connsiteX137" fmla="*/ 1454964 w 1726426"/>
              <a:gd name="connsiteY137" fmla="*/ 967768 h 2729951"/>
              <a:gd name="connsiteX138" fmla="*/ 1450201 w 1726426"/>
              <a:gd name="connsiteY138" fmla="*/ 953481 h 2729951"/>
              <a:gd name="connsiteX139" fmla="*/ 1440676 w 1726426"/>
              <a:gd name="connsiteY139" fmla="*/ 929668 h 2729951"/>
              <a:gd name="connsiteX140" fmla="*/ 1450201 w 1726426"/>
              <a:gd name="connsiteY140" fmla="*/ 867756 h 2729951"/>
              <a:gd name="connsiteX141" fmla="*/ 1459726 w 1726426"/>
              <a:gd name="connsiteY141" fmla="*/ 853468 h 2729951"/>
              <a:gd name="connsiteX142" fmla="*/ 1464489 w 1726426"/>
              <a:gd name="connsiteY142" fmla="*/ 839181 h 2729951"/>
              <a:gd name="connsiteX143" fmla="*/ 1497826 w 1726426"/>
              <a:gd name="connsiteY143" fmla="*/ 786793 h 2729951"/>
              <a:gd name="connsiteX144" fmla="*/ 1516876 w 1726426"/>
              <a:gd name="connsiteY144" fmla="*/ 739168 h 2729951"/>
              <a:gd name="connsiteX145" fmla="*/ 1526401 w 1726426"/>
              <a:gd name="connsiteY145" fmla="*/ 715356 h 2729951"/>
              <a:gd name="connsiteX146" fmla="*/ 1540689 w 1726426"/>
              <a:gd name="connsiteY146" fmla="*/ 701068 h 2729951"/>
              <a:gd name="connsiteX147" fmla="*/ 1559739 w 1726426"/>
              <a:gd name="connsiteY147" fmla="*/ 686781 h 2729951"/>
              <a:gd name="connsiteX148" fmla="*/ 1588314 w 1726426"/>
              <a:gd name="connsiteY148" fmla="*/ 643918 h 2729951"/>
              <a:gd name="connsiteX149" fmla="*/ 1597839 w 1726426"/>
              <a:gd name="connsiteY149" fmla="*/ 615343 h 2729951"/>
              <a:gd name="connsiteX150" fmla="*/ 1616889 w 1726426"/>
              <a:gd name="connsiteY150" fmla="*/ 586768 h 2729951"/>
              <a:gd name="connsiteX151" fmla="*/ 1612126 w 1726426"/>
              <a:gd name="connsiteY151" fmla="*/ 491518 h 2729951"/>
              <a:gd name="connsiteX152" fmla="*/ 1583551 w 1726426"/>
              <a:gd name="connsiteY152" fmla="*/ 467706 h 2729951"/>
              <a:gd name="connsiteX153" fmla="*/ 1569264 w 1726426"/>
              <a:gd name="connsiteY153" fmla="*/ 462943 h 2729951"/>
              <a:gd name="connsiteX154" fmla="*/ 1535926 w 1726426"/>
              <a:gd name="connsiteY154" fmla="*/ 448656 h 2729951"/>
              <a:gd name="connsiteX155" fmla="*/ 1531164 w 1726426"/>
              <a:gd name="connsiteY155" fmla="*/ 429606 h 2729951"/>
              <a:gd name="connsiteX156" fmla="*/ 1526401 w 1726426"/>
              <a:gd name="connsiteY156" fmla="*/ 343881 h 2729951"/>
              <a:gd name="connsiteX157" fmla="*/ 1512114 w 1726426"/>
              <a:gd name="connsiteY157" fmla="*/ 324831 h 2729951"/>
              <a:gd name="connsiteX158" fmla="*/ 1502589 w 1726426"/>
              <a:gd name="connsiteY158" fmla="*/ 310543 h 2729951"/>
              <a:gd name="connsiteX159" fmla="*/ 1483539 w 1726426"/>
              <a:gd name="connsiteY159" fmla="*/ 305781 h 2729951"/>
              <a:gd name="connsiteX160" fmla="*/ 1454964 w 1726426"/>
              <a:gd name="connsiteY160" fmla="*/ 296256 h 2729951"/>
              <a:gd name="connsiteX161" fmla="*/ 1478776 w 1726426"/>
              <a:gd name="connsiteY161" fmla="*/ 272443 h 2729951"/>
              <a:gd name="connsiteX162" fmla="*/ 1497826 w 1726426"/>
              <a:gd name="connsiteY162" fmla="*/ 234343 h 2729951"/>
              <a:gd name="connsiteX163" fmla="*/ 1512114 w 1726426"/>
              <a:gd name="connsiteY163" fmla="*/ 162906 h 2729951"/>
              <a:gd name="connsiteX164" fmla="*/ 1516876 w 1726426"/>
              <a:gd name="connsiteY164" fmla="*/ 139093 h 2729951"/>
              <a:gd name="connsiteX165" fmla="*/ 1521639 w 1726426"/>
              <a:gd name="connsiteY165" fmla="*/ 124806 h 2729951"/>
              <a:gd name="connsiteX166" fmla="*/ 1526401 w 1726426"/>
              <a:gd name="connsiteY166" fmla="*/ 105756 h 2729951"/>
              <a:gd name="connsiteX167" fmla="*/ 1545451 w 1726426"/>
              <a:gd name="connsiteY167" fmla="*/ 77181 h 2729951"/>
              <a:gd name="connsiteX168" fmla="*/ 1554976 w 1726426"/>
              <a:gd name="connsiteY168" fmla="*/ 62893 h 2729951"/>
              <a:gd name="connsiteX169" fmla="*/ 1535926 w 1726426"/>
              <a:gd name="connsiteY169" fmla="*/ 20031 h 2729951"/>
              <a:gd name="connsiteX0" fmla="*/ 1535926 w 1726426"/>
              <a:gd name="connsiteY0" fmla="*/ 20031 h 2729951"/>
              <a:gd name="connsiteX1" fmla="*/ 1483539 w 1726426"/>
              <a:gd name="connsiteY1" fmla="*/ 8125 h 2729951"/>
              <a:gd name="connsiteX2" fmla="*/ 1443057 w 1726426"/>
              <a:gd name="connsiteY2" fmla="*/ 3361 h 2729951"/>
              <a:gd name="connsiteX3" fmla="*/ 1335901 w 1726426"/>
              <a:gd name="connsiteY3" fmla="*/ 67656 h 2729951"/>
              <a:gd name="connsiteX4" fmla="*/ 1285895 w 1726426"/>
              <a:gd name="connsiteY4" fmla="*/ 122425 h 2729951"/>
              <a:gd name="connsiteX5" fmla="*/ 1219220 w 1726426"/>
              <a:gd name="connsiteY5" fmla="*/ 124805 h 2729951"/>
              <a:gd name="connsiteX6" fmla="*/ 1200170 w 1726426"/>
              <a:gd name="connsiteY6" fmla="*/ 146238 h 2729951"/>
              <a:gd name="connsiteX7" fmla="*/ 1135876 w 1726426"/>
              <a:gd name="connsiteY7" fmla="*/ 165288 h 2729951"/>
              <a:gd name="connsiteX8" fmla="*/ 1083489 w 1726426"/>
              <a:gd name="connsiteY8" fmla="*/ 243868 h 2729951"/>
              <a:gd name="connsiteX9" fmla="*/ 1057295 w 1726426"/>
              <a:gd name="connsiteY9" fmla="*/ 296256 h 2729951"/>
              <a:gd name="connsiteX10" fmla="*/ 964426 w 1726426"/>
              <a:gd name="connsiteY10" fmla="*/ 267681 h 2729951"/>
              <a:gd name="connsiteX11" fmla="*/ 907276 w 1726426"/>
              <a:gd name="connsiteY11" fmla="*/ 310543 h 2729951"/>
              <a:gd name="connsiteX12" fmla="*/ 883464 w 1726426"/>
              <a:gd name="connsiteY12" fmla="*/ 405793 h 2729951"/>
              <a:gd name="connsiteX13" fmla="*/ 852507 w 1726426"/>
              <a:gd name="connsiteY13" fmla="*/ 489137 h 2729951"/>
              <a:gd name="connsiteX14" fmla="*/ 766783 w 1726426"/>
              <a:gd name="connsiteY14" fmla="*/ 470086 h 2729951"/>
              <a:gd name="connsiteX15" fmla="*/ 714395 w 1726426"/>
              <a:gd name="connsiteY15" fmla="*/ 484375 h 2729951"/>
              <a:gd name="connsiteX16" fmla="*/ 678676 w 1726426"/>
              <a:gd name="connsiteY16" fmla="*/ 524857 h 2729951"/>
              <a:gd name="connsiteX17" fmla="*/ 631051 w 1726426"/>
              <a:gd name="connsiteY17" fmla="*/ 529619 h 2729951"/>
              <a:gd name="connsiteX18" fmla="*/ 628669 w 1726426"/>
              <a:gd name="connsiteY18" fmla="*/ 562956 h 2729951"/>
              <a:gd name="connsiteX19" fmla="*/ 592951 w 1726426"/>
              <a:gd name="connsiteY19" fmla="*/ 577244 h 2729951"/>
              <a:gd name="connsiteX20" fmla="*/ 578664 w 1726426"/>
              <a:gd name="connsiteY20" fmla="*/ 624868 h 2729951"/>
              <a:gd name="connsiteX21" fmla="*/ 561995 w 1726426"/>
              <a:gd name="connsiteY21" fmla="*/ 667731 h 2729951"/>
              <a:gd name="connsiteX22" fmla="*/ 511989 w 1726426"/>
              <a:gd name="connsiteY22" fmla="*/ 686781 h 2729951"/>
              <a:gd name="connsiteX23" fmla="*/ 533420 w 1726426"/>
              <a:gd name="connsiteY23" fmla="*/ 729643 h 2729951"/>
              <a:gd name="connsiteX24" fmla="*/ 569139 w 1726426"/>
              <a:gd name="connsiteY24" fmla="*/ 751075 h 2729951"/>
              <a:gd name="connsiteX25" fmla="*/ 592951 w 1726426"/>
              <a:gd name="connsiteY25" fmla="*/ 746313 h 2729951"/>
              <a:gd name="connsiteX26" fmla="*/ 614382 w 1726426"/>
              <a:gd name="connsiteY26" fmla="*/ 782031 h 2729951"/>
              <a:gd name="connsiteX27" fmla="*/ 602476 w 1726426"/>
              <a:gd name="connsiteY27" fmla="*/ 839181 h 2729951"/>
              <a:gd name="connsiteX28" fmla="*/ 633433 w 1726426"/>
              <a:gd name="connsiteY28" fmla="*/ 874900 h 2729951"/>
              <a:gd name="connsiteX29" fmla="*/ 585807 w 1726426"/>
              <a:gd name="connsiteY29" fmla="*/ 901094 h 2729951"/>
              <a:gd name="connsiteX30" fmla="*/ 564376 w 1726426"/>
              <a:gd name="connsiteY30" fmla="*/ 889186 h 2729951"/>
              <a:gd name="connsiteX31" fmla="*/ 564376 w 1726426"/>
              <a:gd name="connsiteY31" fmla="*/ 958243 h 2729951"/>
              <a:gd name="connsiteX32" fmla="*/ 507226 w 1726426"/>
              <a:gd name="connsiteY32" fmla="*/ 1005868 h 2729951"/>
              <a:gd name="connsiteX33" fmla="*/ 473889 w 1726426"/>
              <a:gd name="connsiteY33" fmla="*/ 986818 h 2729951"/>
              <a:gd name="connsiteX34" fmla="*/ 459601 w 1726426"/>
              <a:gd name="connsiteY34" fmla="*/ 1015393 h 2729951"/>
              <a:gd name="connsiteX35" fmla="*/ 485795 w 1726426"/>
              <a:gd name="connsiteY35" fmla="*/ 1053492 h 2729951"/>
              <a:gd name="connsiteX36" fmla="*/ 488176 w 1726426"/>
              <a:gd name="connsiteY36" fmla="*/ 1155887 h 2729951"/>
              <a:gd name="connsiteX37" fmla="*/ 450076 w 1726426"/>
              <a:gd name="connsiteY37" fmla="*/ 1215418 h 2729951"/>
              <a:gd name="connsiteX38" fmla="*/ 397688 w 1726426"/>
              <a:gd name="connsiteY38" fmla="*/ 1205893 h 2729951"/>
              <a:gd name="connsiteX39" fmla="*/ 383401 w 1726426"/>
              <a:gd name="connsiteY39" fmla="*/ 1258281 h 2729951"/>
              <a:gd name="connsiteX40" fmla="*/ 364352 w 1726426"/>
              <a:gd name="connsiteY40" fmla="*/ 1341624 h 2729951"/>
              <a:gd name="connsiteX41" fmla="*/ 288151 w 1726426"/>
              <a:gd name="connsiteY41" fmla="*/ 1401156 h 2729951"/>
              <a:gd name="connsiteX42" fmla="*/ 240526 w 1726426"/>
              <a:gd name="connsiteY42" fmla="*/ 1453543 h 2729951"/>
              <a:gd name="connsiteX43" fmla="*/ 207189 w 1726426"/>
              <a:gd name="connsiteY43" fmla="*/ 1496406 h 2729951"/>
              <a:gd name="connsiteX44" fmla="*/ 173851 w 1726426"/>
              <a:gd name="connsiteY44" fmla="*/ 1536886 h 2729951"/>
              <a:gd name="connsiteX45" fmla="*/ 109558 w 1726426"/>
              <a:gd name="connsiteY45" fmla="*/ 1591655 h 2729951"/>
              <a:gd name="connsiteX46" fmla="*/ 107176 w 1726426"/>
              <a:gd name="connsiteY46" fmla="*/ 1636899 h 2729951"/>
              <a:gd name="connsiteX47" fmla="*/ 69076 w 1726426"/>
              <a:gd name="connsiteY47" fmla="*/ 1677381 h 2729951"/>
              <a:gd name="connsiteX48" fmla="*/ 42883 w 1726426"/>
              <a:gd name="connsiteY48" fmla="*/ 1720243 h 2729951"/>
              <a:gd name="connsiteX49" fmla="*/ 33357 w 1726426"/>
              <a:gd name="connsiteY49" fmla="*/ 1763107 h 2729951"/>
              <a:gd name="connsiteX50" fmla="*/ 57170 w 1726426"/>
              <a:gd name="connsiteY50" fmla="*/ 1836925 h 2729951"/>
              <a:gd name="connsiteX51" fmla="*/ 35739 w 1726426"/>
              <a:gd name="connsiteY51" fmla="*/ 1894075 h 2729951"/>
              <a:gd name="connsiteX52" fmla="*/ 59551 w 1726426"/>
              <a:gd name="connsiteY52" fmla="*/ 1967893 h 2729951"/>
              <a:gd name="connsiteX53" fmla="*/ 20 w 1726426"/>
              <a:gd name="connsiteY53" fmla="*/ 1979799 h 2729951"/>
              <a:gd name="connsiteX54" fmla="*/ 52407 w 1726426"/>
              <a:gd name="connsiteY54" fmla="*/ 2248881 h 2729951"/>
              <a:gd name="connsiteX55" fmla="*/ 128607 w 1726426"/>
              <a:gd name="connsiteY55" fmla="*/ 2394137 h 2729951"/>
              <a:gd name="connsiteX56" fmla="*/ 202426 w 1726426"/>
              <a:gd name="connsiteY56" fmla="*/ 2501293 h 2729951"/>
              <a:gd name="connsiteX57" fmla="*/ 261958 w 1726426"/>
              <a:gd name="connsiteY57" fmla="*/ 2563206 h 2729951"/>
              <a:gd name="connsiteX58" fmla="*/ 450076 w 1726426"/>
              <a:gd name="connsiteY58" fmla="*/ 2672743 h 2729951"/>
              <a:gd name="connsiteX59" fmla="*/ 640576 w 1726426"/>
              <a:gd name="connsiteY59" fmla="*/ 2729893 h 2729951"/>
              <a:gd name="connsiteX60" fmla="*/ 652482 w 1726426"/>
              <a:gd name="connsiteY60" fmla="*/ 2665599 h 2729951"/>
              <a:gd name="connsiteX61" fmla="*/ 714394 w 1726426"/>
              <a:gd name="connsiteY61" fmla="*/ 2610830 h 2729951"/>
              <a:gd name="connsiteX62" fmla="*/ 797739 w 1726426"/>
              <a:gd name="connsiteY62" fmla="*/ 2589399 h 2729951"/>
              <a:gd name="connsiteX63" fmla="*/ 821551 w 1726426"/>
              <a:gd name="connsiteY63" fmla="*/ 2558443 h 2729951"/>
              <a:gd name="connsiteX64" fmla="*/ 890608 w 1726426"/>
              <a:gd name="connsiteY64" fmla="*/ 2532250 h 2729951"/>
              <a:gd name="connsiteX65" fmla="*/ 959664 w 1726426"/>
              <a:gd name="connsiteY65" fmla="*/ 2510818 h 2729951"/>
              <a:gd name="connsiteX66" fmla="*/ 973951 w 1726426"/>
              <a:gd name="connsiteY66" fmla="*/ 2506056 h 2729951"/>
              <a:gd name="connsiteX67" fmla="*/ 993001 w 1726426"/>
              <a:gd name="connsiteY67" fmla="*/ 2501293 h 2729951"/>
              <a:gd name="connsiteX68" fmla="*/ 1012051 w 1726426"/>
              <a:gd name="connsiteY68" fmla="*/ 2491768 h 2729951"/>
              <a:gd name="connsiteX69" fmla="*/ 1059676 w 1726426"/>
              <a:gd name="connsiteY69" fmla="*/ 2482243 h 2729951"/>
              <a:gd name="connsiteX70" fmla="*/ 1064439 w 1726426"/>
              <a:gd name="connsiteY70" fmla="*/ 2463193 h 2729951"/>
              <a:gd name="connsiteX71" fmla="*/ 1107301 w 1726426"/>
              <a:gd name="connsiteY71" fmla="*/ 2448906 h 2729951"/>
              <a:gd name="connsiteX72" fmla="*/ 1112064 w 1726426"/>
              <a:gd name="connsiteY72" fmla="*/ 2429856 h 2729951"/>
              <a:gd name="connsiteX73" fmla="*/ 1107301 w 1726426"/>
              <a:gd name="connsiteY73" fmla="*/ 2415568 h 2729951"/>
              <a:gd name="connsiteX74" fmla="*/ 1078726 w 1726426"/>
              <a:gd name="connsiteY74" fmla="*/ 2377468 h 2729951"/>
              <a:gd name="connsiteX75" fmla="*/ 1069201 w 1726426"/>
              <a:gd name="connsiteY75" fmla="*/ 2363181 h 2729951"/>
              <a:gd name="connsiteX76" fmla="*/ 1035864 w 1726426"/>
              <a:gd name="connsiteY76" fmla="*/ 2320318 h 2729951"/>
              <a:gd name="connsiteX77" fmla="*/ 1064439 w 1726426"/>
              <a:gd name="connsiteY77" fmla="*/ 2253643 h 2729951"/>
              <a:gd name="connsiteX78" fmla="*/ 1078726 w 1726426"/>
              <a:gd name="connsiteY78" fmla="*/ 2248881 h 2729951"/>
              <a:gd name="connsiteX79" fmla="*/ 1097776 w 1726426"/>
              <a:gd name="connsiteY79" fmla="*/ 2234593 h 2729951"/>
              <a:gd name="connsiteX80" fmla="*/ 1112064 w 1726426"/>
              <a:gd name="connsiteY80" fmla="*/ 2225068 h 2729951"/>
              <a:gd name="connsiteX81" fmla="*/ 1126351 w 1726426"/>
              <a:gd name="connsiteY81" fmla="*/ 2210781 h 2729951"/>
              <a:gd name="connsiteX82" fmla="*/ 1135876 w 1726426"/>
              <a:gd name="connsiteY82" fmla="*/ 2186968 h 2729951"/>
              <a:gd name="connsiteX83" fmla="*/ 1154926 w 1726426"/>
              <a:gd name="connsiteY83" fmla="*/ 2158393 h 2729951"/>
              <a:gd name="connsiteX84" fmla="*/ 1173976 w 1726426"/>
              <a:gd name="connsiteY84" fmla="*/ 2129818 h 2729951"/>
              <a:gd name="connsiteX85" fmla="*/ 1188264 w 1726426"/>
              <a:gd name="connsiteY85" fmla="*/ 2120293 h 2729951"/>
              <a:gd name="connsiteX86" fmla="*/ 1307326 w 1726426"/>
              <a:gd name="connsiteY86" fmla="*/ 2110768 h 2729951"/>
              <a:gd name="connsiteX87" fmla="*/ 1321614 w 1726426"/>
              <a:gd name="connsiteY87" fmla="*/ 2091718 h 2729951"/>
              <a:gd name="connsiteX88" fmla="*/ 1331139 w 1726426"/>
              <a:gd name="connsiteY88" fmla="*/ 2063143 h 2729951"/>
              <a:gd name="connsiteX89" fmla="*/ 1354951 w 1726426"/>
              <a:gd name="connsiteY89" fmla="*/ 2053618 h 2729951"/>
              <a:gd name="connsiteX90" fmla="*/ 1402576 w 1726426"/>
              <a:gd name="connsiteY90" fmla="*/ 2044093 h 2729951"/>
              <a:gd name="connsiteX91" fmla="*/ 1393051 w 1726426"/>
              <a:gd name="connsiteY91" fmla="*/ 2020281 h 2729951"/>
              <a:gd name="connsiteX92" fmla="*/ 1416864 w 1726426"/>
              <a:gd name="connsiteY92" fmla="*/ 2015518 h 2729951"/>
              <a:gd name="connsiteX93" fmla="*/ 1474014 w 1726426"/>
              <a:gd name="connsiteY93" fmla="*/ 2001231 h 2729951"/>
              <a:gd name="connsiteX94" fmla="*/ 1488301 w 1726426"/>
              <a:gd name="connsiteY94" fmla="*/ 1996468 h 2729951"/>
              <a:gd name="connsiteX95" fmla="*/ 1526401 w 1726426"/>
              <a:gd name="connsiteY95" fmla="*/ 1991706 h 2729951"/>
              <a:gd name="connsiteX96" fmla="*/ 1540689 w 1726426"/>
              <a:gd name="connsiteY96" fmla="*/ 1967893 h 2729951"/>
              <a:gd name="connsiteX97" fmla="*/ 1550214 w 1726426"/>
              <a:gd name="connsiteY97" fmla="*/ 1915506 h 2729951"/>
              <a:gd name="connsiteX98" fmla="*/ 1593076 w 1726426"/>
              <a:gd name="connsiteY98" fmla="*/ 1905981 h 2729951"/>
              <a:gd name="connsiteX99" fmla="*/ 1602601 w 1726426"/>
              <a:gd name="connsiteY99" fmla="*/ 1891693 h 2729951"/>
              <a:gd name="connsiteX100" fmla="*/ 1607364 w 1726426"/>
              <a:gd name="connsiteY100" fmla="*/ 1877406 h 2729951"/>
              <a:gd name="connsiteX101" fmla="*/ 1626414 w 1726426"/>
              <a:gd name="connsiteY101" fmla="*/ 1863118 h 2729951"/>
              <a:gd name="connsiteX102" fmla="*/ 1654989 w 1726426"/>
              <a:gd name="connsiteY102" fmla="*/ 1834543 h 2729951"/>
              <a:gd name="connsiteX103" fmla="*/ 1645464 w 1726426"/>
              <a:gd name="connsiteY103" fmla="*/ 1791681 h 2729951"/>
              <a:gd name="connsiteX104" fmla="*/ 1621651 w 1726426"/>
              <a:gd name="connsiteY104" fmla="*/ 1763106 h 2729951"/>
              <a:gd name="connsiteX105" fmla="*/ 1578789 w 1726426"/>
              <a:gd name="connsiteY105" fmla="*/ 1715481 h 2729951"/>
              <a:gd name="connsiteX106" fmla="*/ 1559739 w 1726426"/>
              <a:gd name="connsiteY106" fmla="*/ 1710718 h 2729951"/>
              <a:gd name="connsiteX107" fmla="*/ 1545451 w 1726426"/>
              <a:gd name="connsiteY107" fmla="*/ 1677381 h 2729951"/>
              <a:gd name="connsiteX108" fmla="*/ 1583551 w 1726426"/>
              <a:gd name="connsiteY108" fmla="*/ 1653568 h 2729951"/>
              <a:gd name="connsiteX109" fmla="*/ 1616889 w 1726426"/>
              <a:gd name="connsiteY109" fmla="*/ 1639281 h 2729951"/>
              <a:gd name="connsiteX110" fmla="*/ 1650226 w 1726426"/>
              <a:gd name="connsiteY110" fmla="*/ 1629756 h 2729951"/>
              <a:gd name="connsiteX111" fmla="*/ 1678801 w 1726426"/>
              <a:gd name="connsiteY111" fmla="*/ 1620231 h 2729951"/>
              <a:gd name="connsiteX112" fmla="*/ 1693089 w 1726426"/>
              <a:gd name="connsiteY112" fmla="*/ 1601181 h 2729951"/>
              <a:gd name="connsiteX113" fmla="*/ 1702614 w 1726426"/>
              <a:gd name="connsiteY113" fmla="*/ 1586893 h 2729951"/>
              <a:gd name="connsiteX114" fmla="*/ 1697851 w 1726426"/>
              <a:gd name="connsiteY114" fmla="*/ 1544031 h 2729951"/>
              <a:gd name="connsiteX115" fmla="*/ 1683564 w 1726426"/>
              <a:gd name="connsiteY115" fmla="*/ 1524981 h 2729951"/>
              <a:gd name="connsiteX116" fmla="*/ 1678801 w 1726426"/>
              <a:gd name="connsiteY116" fmla="*/ 1505931 h 2729951"/>
              <a:gd name="connsiteX117" fmla="*/ 1669276 w 1726426"/>
              <a:gd name="connsiteY117" fmla="*/ 1477356 h 2729951"/>
              <a:gd name="connsiteX118" fmla="*/ 1674039 w 1726426"/>
              <a:gd name="connsiteY118" fmla="*/ 1410681 h 2729951"/>
              <a:gd name="connsiteX119" fmla="*/ 1678801 w 1726426"/>
              <a:gd name="connsiteY119" fmla="*/ 1372581 h 2729951"/>
              <a:gd name="connsiteX120" fmla="*/ 1697851 w 1726426"/>
              <a:gd name="connsiteY120" fmla="*/ 1353531 h 2729951"/>
              <a:gd name="connsiteX121" fmla="*/ 1707376 w 1726426"/>
              <a:gd name="connsiteY121" fmla="*/ 1329718 h 2729951"/>
              <a:gd name="connsiteX122" fmla="*/ 1712139 w 1726426"/>
              <a:gd name="connsiteY122" fmla="*/ 1315431 h 2729951"/>
              <a:gd name="connsiteX123" fmla="*/ 1726426 w 1726426"/>
              <a:gd name="connsiteY123" fmla="*/ 1286856 h 2729951"/>
              <a:gd name="connsiteX124" fmla="*/ 1716901 w 1726426"/>
              <a:gd name="connsiteY124" fmla="*/ 1196368 h 2729951"/>
              <a:gd name="connsiteX125" fmla="*/ 1678801 w 1726426"/>
              <a:gd name="connsiteY125" fmla="*/ 1158268 h 2729951"/>
              <a:gd name="connsiteX126" fmla="*/ 1664514 w 1726426"/>
              <a:gd name="connsiteY126" fmla="*/ 1143981 h 2729951"/>
              <a:gd name="connsiteX127" fmla="*/ 1650226 w 1726426"/>
              <a:gd name="connsiteY127" fmla="*/ 1129693 h 2729951"/>
              <a:gd name="connsiteX128" fmla="*/ 1631176 w 1726426"/>
              <a:gd name="connsiteY128" fmla="*/ 1120168 h 2729951"/>
              <a:gd name="connsiteX129" fmla="*/ 1612126 w 1726426"/>
              <a:gd name="connsiteY129" fmla="*/ 1101118 h 2729951"/>
              <a:gd name="connsiteX130" fmla="*/ 1597839 w 1726426"/>
              <a:gd name="connsiteY130" fmla="*/ 1096356 h 2729951"/>
              <a:gd name="connsiteX131" fmla="*/ 1578789 w 1726426"/>
              <a:gd name="connsiteY131" fmla="*/ 1086831 h 2729951"/>
              <a:gd name="connsiteX132" fmla="*/ 1545451 w 1726426"/>
              <a:gd name="connsiteY132" fmla="*/ 1077306 h 2729951"/>
              <a:gd name="connsiteX133" fmla="*/ 1526401 w 1726426"/>
              <a:gd name="connsiteY133" fmla="*/ 1067781 h 2729951"/>
              <a:gd name="connsiteX134" fmla="*/ 1497826 w 1726426"/>
              <a:gd name="connsiteY134" fmla="*/ 1063018 h 2729951"/>
              <a:gd name="connsiteX135" fmla="*/ 1478776 w 1726426"/>
              <a:gd name="connsiteY135" fmla="*/ 1029681 h 2729951"/>
              <a:gd name="connsiteX136" fmla="*/ 1464489 w 1726426"/>
              <a:gd name="connsiteY136" fmla="*/ 986818 h 2729951"/>
              <a:gd name="connsiteX137" fmla="*/ 1454964 w 1726426"/>
              <a:gd name="connsiteY137" fmla="*/ 967768 h 2729951"/>
              <a:gd name="connsiteX138" fmla="*/ 1450201 w 1726426"/>
              <a:gd name="connsiteY138" fmla="*/ 953481 h 2729951"/>
              <a:gd name="connsiteX139" fmla="*/ 1440676 w 1726426"/>
              <a:gd name="connsiteY139" fmla="*/ 929668 h 2729951"/>
              <a:gd name="connsiteX140" fmla="*/ 1450201 w 1726426"/>
              <a:gd name="connsiteY140" fmla="*/ 867756 h 2729951"/>
              <a:gd name="connsiteX141" fmla="*/ 1459726 w 1726426"/>
              <a:gd name="connsiteY141" fmla="*/ 853468 h 2729951"/>
              <a:gd name="connsiteX142" fmla="*/ 1464489 w 1726426"/>
              <a:gd name="connsiteY142" fmla="*/ 839181 h 2729951"/>
              <a:gd name="connsiteX143" fmla="*/ 1497826 w 1726426"/>
              <a:gd name="connsiteY143" fmla="*/ 786793 h 2729951"/>
              <a:gd name="connsiteX144" fmla="*/ 1516876 w 1726426"/>
              <a:gd name="connsiteY144" fmla="*/ 739168 h 2729951"/>
              <a:gd name="connsiteX145" fmla="*/ 1526401 w 1726426"/>
              <a:gd name="connsiteY145" fmla="*/ 715356 h 2729951"/>
              <a:gd name="connsiteX146" fmla="*/ 1540689 w 1726426"/>
              <a:gd name="connsiteY146" fmla="*/ 701068 h 2729951"/>
              <a:gd name="connsiteX147" fmla="*/ 1559739 w 1726426"/>
              <a:gd name="connsiteY147" fmla="*/ 686781 h 2729951"/>
              <a:gd name="connsiteX148" fmla="*/ 1588314 w 1726426"/>
              <a:gd name="connsiteY148" fmla="*/ 643918 h 2729951"/>
              <a:gd name="connsiteX149" fmla="*/ 1597839 w 1726426"/>
              <a:gd name="connsiteY149" fmla="*/ 615343 h 2729951"/>
              <a:gd name="connsiteX150" fmla="*/ 1616889 w 1726426"/>
              <a:gd name="connsiteY150" fmla="*/ 586768 h 2729951"/>
              <a:gd name="connsiteX151" fmla="*/ 1612126 w 1726426"/>
              <a:gd name="connsiteY151" fmla="*/ 491518 h 2729951"/>
              <a:gd name="connsiteX152" fmla="*/ 1583551 w 1726426"/>
              <a:gd name="connsiteY152" fmla="*/ 467706 h 2729951"/>
              <a:gd name="connsiteX153" fmla="*/ 1569264 w 1726426"/>
              <a:gd name="connsiteY153" fmla="*/ 462943 h 2729951"/>
              <a:gd name="connsiteX154" fmla="*/ 1535926 w 1726426"/>
              <a:gd name="connsiteY154" fmla="*/ 448656 h 2729951"/>
              <a:gd name="connsiteX155" fmla="*/ 1531164 w 1726426"/>
              <a:gd name="connsiteY155" fmla="*/ 429606 h 2729951"/>
              <a:gd name="connsiteX156" fmla="*/ 1526401 w 1726426"/>
              <a:gd name="connsiteY156" fmla="*/ 343881 h 2729951"/>
              <a:gd name="connsiteX157" fmla="*/ 1512114 w 1726426"/>
              <a:gd name="connsiteY157" fmla="*/ 324831 h 2729951"/>
              <a:gd name="connsiteX158" fmla="*/ 1502589 w 1726426"/>
              <a:gd name="connsiteY158" fmla="*/ 310543 h 2729951"/>
              <a:gd name="connsiteX159" fmla="*/ 1483539 w 1726426"/>
              <a:gd name="connsiteY159" fmla="*/ 305781 h 2729951"/>
              <a:gd name="connsiteX160" fmla="*/ 1454964 w 1726426"/>
              <a:gd name="connsiteY160" fmla="*/ 296256 h 2729951"/>
              <a:gd name="connsiteX161" fmla="*/ 1478776 w 1726426"/>
              <a:gd name="connsiteY161" fmla="*/ 272443 h 2729951"/>
              <a:gd name="connsiteX162" fmla="*/ 1497826 w 1726426"/>
              <a:gd name="connsiteY162" fmla="*/ 234343 h 2729951"/>
              <a:gd name="connsiteX163" fmla="*/ 1512114 w 1726426"/>
              <a:gd name="connsiteY163" fmla="*/ 162906 h 2729951"/>
              <a:gd name="connsiteX164" fmla="*/ 1516876 w 1726426"/>
              <a:gd name="connsiteY164" fmla="*/ 139093 h 2729951"/>
              <a:gd name="connsiteX165" fmla="*/ 1521639 w 1726426"/>
              <a:gd name="connsiteY165" fmla="*/ 124806 h 2729951"/>
              <a:gd name="connsiteX166" fmla="*/ 1526401 w 1726426"/>
              <a:gd name="connsiteY166" fmla="*/ 105756 h 2729951"/>
              <a:gd name="connsiteX167" fmla="*/ 1545451 w 1726426"/>
              <a:gd name="connsiteY167" fmla="*/ 77181 h 2729951"/>
              <a:gd name="connsiteX168" fmla="*/ 1554976 w 1726426"/>
              <a:gd name="connsiteY168" fmla="*/ 62893 h 2729951"/>
              <a:gd name="connsiteX169" fmla="*/ 1535926 w 1726426"/>
              <a:gd name="connsiteY169" fmla="*/ 20031 h 2729951"/>
              <a:gd name="connsiteX0" fmla="*/ 1535926 w 1726426"/>
              <a:gd name="connsiteY0" fmla="*/ 20031 h 2729951"/>
              <a:gd name="connsiteX1" fmla="*/ 1483539 w 1726426"/>
              <a:gd name="connsiteY1" fmla="*/ 8125 h 2729951"/>
              <a:gd name="connsiteX2" fmla="*/ 1443057 w 1726426"/>
              <a:gd name="connsiteY2" fmla="*/ 3361 h 2729951"/>
              <a:gd name="connsiteX3" fmla="*/ 1335901 w 1726426"/>
              <a:gd name="connsiteY3" fmla="*/ 67656 h 2729951"/>
              <a:gd name="connsiteX4" fmla="*/ 1285895 w 1726426"/>
              <a:gd name="connsiteY4" fmla="*/ 122425 h 2729951"/>
              <a:gd name="connsiteX5" fmla="*/ 1219220 w 1726426"/>
              <a:gd name="connsiteY5" fmla="*/ 124805 h 2729951"/>
              <a:gd name="connsiteX6" fmla="*/ 1200170 w 1726426"/>
              <a:gd name="connsiteY6" fmla="*/ 146238 h 2729951"/>
              <a:gd name="connsiteX7" fmla="*/ 1135876 w 1726426"/>
              <a:gd name="connsiteY7" fmla="*/ 165288 h 2729951"/>
              <a:gd name="connsiteX8" fmla="*/ 1083489 w 1726426"/>
              <a:gd name="connsiteY8" fmla="*/ 243868 h 2729951"/>
              <a:gd name="connsiteX9" fmla="*/ 1057295 w 1726426"/>
              <a:gd name="connsiteY9" fmla="*/ 296256 h 2729951"/>
              <a:gd name="connsiteX10" fmla="*/ 964426 w 1726426"/>
              <a:gd name="connsiteY10" fmla="*/ 267681 h 2729951"/>
              <a:gd name="connsiteX11" fmla="*/ 907276 w 1726426"/>
              <a:gd name="connsiteY11" fmla="*/ 310543 h 2729951"/>
              <a:gd name="connsiteX12" fmla="*/ 883464 w 1726426"/>
              <a:gd name="connsiteY12" fmla="*/ 405793 h 2729951"/>
              <a:gd name="connsiteX13" fmla="*/ 852507 w 1726426"/>
              <a:gd name="connsiteY13" fmla="*/ 489137 h 2729951"/>
              <a:gd name="connsiteX14" fmla="*/ 766783 w 1726426"/>
              <a:gd name="connsiteY14" fmla="*/ 470086 h 2729951"/>
              <a:gd name="connsiteX15" fmla="*/ 714395 w 1726426"/>
              <a:gd name="connsiteY15" fmla="*/ 484375 h 2729951"/>
              <a:gd name="connsiteX16" fmla="*/ 678676 w 1726426"/>
              <a:gd name="connsiteY16" fmla="*/ 524857 h 2729951"/>
              <a:gd name="connsiteX17" fmla="*/ 631051 w 1726426"/>
              <a:gd name="connsiteY17" fmla="*/ 529619 h 2729951"/>
              <a:gd name="connsiteX18" fmla="*/ 628669 w 1726426"/>
              <a:gd name="connsiteY18" fmla="*/ 562956 h 2729951"/>
              <a:gd name="connsiteX19" fmla="*/ 592951 w 1726426"/>
              <a:gd name="connsiteY19" fmla="*/ 577244 h 2729951"/>
              <a:gd name="connsiteX20" fmla="*/ 578664 w 1726426"/>
              <a:gd name="connsiteY20" fmla="*/ 624868 h 2729951"/>
              <a:gd name="connsiteX21" fmla="*/ 561995 w 1726426"/>
              <a:gd name="connsiteY21" fmla="*/ 667731 h 2729951"/>
              <a:gd name="connsiteX22" fmla="*/ 511989 w 1726426"/>
              <a:gd name="connsiteY22" fmla="*/ 686781 h 2729951"/>
              <a:gd name="connsiteX23" fmla="*/ 533420 w 1726426"/>
              <a:gd name="connsiteY23" fmla="*/ 729643 h 2729951"/>
              <a:gd name="connsiteX24" fmla="*/ 569139 w 1726426"/>
              <a:gd name="connsiteY24" fmla="*/ 751075 h 2729951"/>
              <a:gd name="connsiteX25" fmla="*/ 592951 w 1726426"/>
              <a:gd name="connsiteY25" fmla="*/ 746313 h 2729951"/>
              <a:gd name="connsiteX26" fmla="*/ 614382 w 1726426"/>
              <a:gd name="connsiteY26" fmla="*/ 782031 h 2729951"/>
              <a:gd name="connsiteX27" fmla="*/ 602476 w 1726426"/>
              <a:gd name="connsiteY27" fmla="*/ 839181 h 2729951"/>
              <a:gd name="connsiteX28" fmla="*/ 633433 w 1726426"/>
              <a:gd name="connsiteY28" fmla="*/ 874900 h 2729951"/>
              <a:gd name="connsiteX29" fmla="*/ 585807 w 1726426"/>
              <a:gd name="connsiteY29" fmla="*/ 901094 h 2729951"/>
              <a:gd name="connsiteX30" fmla="*/ 564376 w 1726426"/>
              <a:gd name="connsiteY30" fmla="*/ 889186 h 2729951"/>
              <a:gd name="connsiteX31" fmla="*/ 564376 w 1726426"/>
              <a:gd name="connsiteY31" fmla="*/ 958243 h 2729951"/>
              <a:gd name="connsiteX32" fmla="*/ 507226 w 1726426"/>
              <a:gd name="connsiteY32" fmla="*/ 1005868 h 2729951"/>
              <a:gd name="connsiteX33" fmla="*/ 473889 w 1726426"/>
              <a:gd name="connsiteY33" fmla="*/ 986818 h 2729951"/>
              <a:gd name="connsiteX34" fmla="*/ 459601 w 1726426"/>
              <a:gd name="connsiteY34" fmla="*/ 1015393 h 2729951"/>
              <a:gd name="connsiteX35" fmla="*/ 485795 w 1726426"/>
              <a:gd name="connsiteY35" fmla="*/ 1053492 h 2729951"/>
              <a:gd name="connsiteX36" fmla="*/ 488176 w 1726426"/>
              <a:gd name="connsiteY36" fmla="*/ 1155887 h 2729951"/>
              <a:gd name="connsiteX37" fmla="*/ 450076 w 1726426"/>
              <a:gd name="connsiteY37" fmla="*/ 1215418 h 2729951"/>
              <a:gd name="connsiteX38" fmla="*/ 397688 w 1726426"/>
              <a:gd name="connsiteY38" fmla="*/ 1205893 h 2729951"/>
              <a:gd name="connsiteX39" fmla="*/ 383401 w 1726426"/>
              <a:gd name="connsiteY39" fmla="*/ 1258281 h 2729951"/>
              <a:gd name="connsiteX40" fmla="*/ 364352 w 1726426"/>
              <a:gd name="connsiteY40" fmla="*/ 1341624 h 2729951"/>
              <a:gd name="connsiteX41" fmla="*/ 288151 w 1726426"/>
              <a:gd name="connsiteY41" fmla="*/ 1401156 h 2729951"/>
              <a:gd name="connsiteX42" fmla="*/ 240526 w 1726426"/>
              <a:gd name="connsiteY42" fmla="*/ 1453543 h 2729951"/>
              <a:gd name="connsiteX43" fmla="*/ 207189 w 1726426"/>
              <a:gd name="connsiteY43" fmla="*/ 1496406 h 2729951"/>
              <a:gd name="connsiteX44" fmla="*/ 173851 w 1726426"/>
              <a:gd name="connsiteY44" fmla="*/ 1536886 h 2729951"/>
              <a:gd name="connsiteX45" fmla="*/ 109558 w 1726426"/>
              <a:gd name="connsiteY45" fmla="*/ 1591655 h 2729951"/>
              <a:gd name="connsiteX46" fmla="*/ 107176 w 1726426"/>
              <a:gd name="connsiteY46" fmla="*/ 1636899 h 2729951"/>
              <a:gd name="connsiteX47" fmla="*/ 69076 w 1726426"/>
              <a:gd name="connsiteY47" fmla="*/ 1677381 h 2729951"/>
              <a:gd name="connsiteX48" fmla="*/ 42883 w 1726426"/>
              <a:gd name="connsiteY48" fmla="*/ 1720243 h 2729951"/>
              <a:gd name="connsiteX49" fmla="*/ 33357 w 1726426"/>
              <a:gd name="connsiteY49" fmla="*/ 1763107 h 2729951"/>
              <a:gd name="connsiteX50" fmla="*/ 57170 w 1726426"/>
              <a:gd name="connsiteY50" fmla="*/ 1836925 h 2729951"/>
              <a:gd name="connsiteX51" fmla="*/ 35739 w 1726426"/>
              <a:gd name="connsiteY51" fmla="*/ 1894075 h 2729951"/>
              <a:gd name="connsiteX52" fmla="*/ 59551 w 1726426"/>
              <a:gd name="connsiteY52" fmla="*/ 1967893 h 2729951"/>
              <a:gd name="connsiteX53" fmla="*/ 20 w 1726426"/>
              <a:gd name="connsiteY53" fmla="*/ 1979799 h 2729951"/>
              <a:gd name="connsiteX54" fmla="*/ 52407 w 1726426"/>
              <a:gd name="connsiteY54" fmla="*/ 2248881 h 2729951"/>
              <a:gd name="connsiteX55" fmla="*/ 128607 w 1726426"/>
              <a:gd name="connsiteY55" fmla="*/ 2394137 h 2729951"/>
              <a:gd name="connsiteX56" fmla="*/ 202426 w 1726426"/>
              <a:gd name="connsiteY56" fmla="*/ 2501293 h 2729951"/>
              <a:gd name="connsiteX57" fmla="*/ 261958 w 1726426"/>
              <a:gd name="connsiteY57" fmla="*/ 2563206 h 2729951"/>
              <a:gd name="connsiteX58" fmla="*/ 450076 w 1726426"/>
              <a:gd name="connsiteY58" fmla="*/ 2672743 h 2729951"/>
              <a:gd name="connsiteX59" fmla="*/ 640576 w 1726426"/>
              <a:gd name="connsiteY59" fmla="*/ 2729893 h 2729951"/>
              <a:gd name="connsiteX60" fmla="*/ 652482 w 1726426"/>
              <a:gd name="connsiteY60" fmla="*/ 2665599 h 2729951"/>
              <a:gd name="connsiteX61" fmla="*/ 714394 w 1726426"/>
              <a:gd name="connsiteY61" fmla="*/ 2610830 h 2729951"/>
              <a:gd name="connsiteX62" fmla="*/ 797739 w 1726426"/>
              <a:gd name="connsiteY62" fmla="*/ 2582255 h 2729951"/>
              <a:gd name="connsiteX63" fmla="*/ 821551 w 1726426"/>
              <a:gd name="connsiteY63" fmla="*/ 2558443 h 2729951"/>
              <a:gd name="connsiteX64" fmla="*/ 890608 w 1726426"/>
              <a:gd name="connsiteY64" fmla="*/ 2532250 h 2729951"/>
              <a:gd name="connsiteX65" fmla="*/ 959664 w 1726426"/>
              <a:gd name="connsiteY65" fmla="*/ 2510818 h 2729951"/>
              <a:gd name="connsiteX66" fmla="*/ 973951 w 1726426"/>
              <a:gd name="connsiteY66" fmla="*/ 2506056 h 2729951"/>
              <a:gd name="connsiteX67" fmla="*/ 993001 w 1726426"/>
              <a:gd name="connsiteY67" fmla="*/ 2501293 h 2729951"/>
              <a:gd name="connsiteX68" fmla="*/ 1012051 w 1726426"/>
              <a:gd name="connsiteY68" fmla="*/ 2491768 h 2729951"/>
              <a:gd name="connsiteX69" fmla="*/ 1059676 w 1726426"/>
              <a:gd name="connsiteY69" fmla="*/ 2482243 h 2729951"/>
              <a:gd name="connsiteX70" fmla="*/ 1064439 w 1726426"/>
              <a:gd name="connsiteY70" fmla="*/ 2463193 h 2729951"/>
              <a:gd name="connsiteX71" fmla="*/ 1107301 w 1726426"/>
              <a:gd name="connsiteY71" fmla="*/ 2448906 h 2729951"/>
              <a:gd name="connsiteX72" fmla="*/ 1112064 w 1726426"/>
              <a:gd name="connsiteY72" fmla="*/ 2429856 h 2729951"/>
              <a:gd name="connsiteX73" fmla="*/ 1107301 w 1726426"/>
              <a:gd name="connsiteY73" fmla="*/ 2415568 h 2729951"/>
              <a:gd name="connsiteX74" fmla="*/ 1078726 w 1726426"/>
              <a:gd name="connsiteY74" fmla="*/ 2377468 h 2729951"/>
              <a:gd name="connsiteX75" fmla="*/ 1069201 w 1726426"/>
              <a:gd name="connsiteY75" fmla="*/ 2363181 h 2729951"/>
              <a:gd name="connsiteX76" fmla="*/ 1035864 w 1726426"/>
              <a:gd name="connsiteY76" fmla="*/ 2320318 h 2729951"/>
              <a:gd name="connsiteX77" fmla="*/ 1064439 w 1726426"/>
              <a:gd name="connsiteY77" fmla="*/ 2253643 h 2729951"/>
              <a:gd name="connsiteX78" fmla="*/ 1078726 w 1726426"/>
              <a:gd name="connsiteY78" fmla="*/ 2248881 h 2729951"/>
              <a:gd name="connsiteX79" fmla="*/ 1097776 w 1726426"/>
              <a:gd name="connsiteY79" fmla="*/ 2234593 h 2729951"/>
              <a:gd name="connsiteX80" fmla="*/ 1112064 w 1726426"/>
              <a:gd name="connsiteY80" fmla="*/ 2225068 h 2729951"/>
              <a:gd name="connsiteX81" fmla="*/ 1126351 w 1726426"/>
              <a:gd name="connsiteY81" fmla="*/ 2210781 h 2729951"/>
              <a:gd name="connsiteX82" fmla="*/ 1135876 w 1726426"/>
              <a:gd name="connsiteY82" fmla="*/ 2186968 h 2729951"/>
              <a:gd name="connsiteX83" fmla="*/ 1154926 w 1726426"/>
              <a:gd name="connsiteY83" fmla="*/ 2158393 h 2729951"/>
              <a:gd name="connsiteX84" fmla="*/ 1173976 w 1726426"/>
              <a:gd name="connsiteY84" fmla="*/ 2129818 h 2729951"/>
              <a:gd name="connsiteX85" fmla="*/ 1188264 w 1726426"/>
              <a:gd name="connsiteY85" fmla="*/ 2120293 h 2729951"/>
              <a:gd name="connsiteX86" fmla="*/ 1307326 w 1726426"/>
              <a:gd name="connsiteY86" fmla="*/ 2110768 h 2729951"/>
              <a:gd name="connsiteX87" fmla="*/ 1321614 w 1726426"/>
              <a:gd name="connsiteY87" fmla="*/ 2091718 h 2729951"/>
              <a:gd name="connsiteX88" fmla="*/ 1331139 w 1726426"/>
              <a:gd name="connsiteY88" fmla="*/ 2063143 h 2729951"/>
              <a:gd name="connsiteX89" fmla="*/ 1354951 w 1726426"/>
              <a:gd name="connsiteY89" fmla="*/ 2053618 h 2729951"/>
              <a:gd name="connsiteX90" fmla="*/ 1402576 w 1726426"/>
              <a:gd name="connsiteY90" fmla="*/ 2044093 h 2729951"/>
              <a:gd name="connsiteX91" fmla="*/ 1393051 w 1726426"/>
              <a:gd name="connsiteY91" fmla="*/ 2020281 h 2729951"/>
              <a:gd name="connsiteX92" fmla="*/ 1416864 w 1726426"/>
              <a:gd name="connsiteY92" fmla="*/ 2015518 h 2729951"/>
              <a:gd name="connsiteX93" fmla="*/ 1474014 w 1726426"/>
              <a:gd name="connsiteY93" fmla="*/ 2001231 h 2729951"/>
              <a:gd name="connsiteX94" fmla="*/ 1488301 w 1726426"/>
              <a:gd name="connsiteY94" fmla="*/ 1996468 h 2729951"/>
              <a:gd name="connsiteX95" fmla="*/ 1526401 w 1726426"/>
              <a:gd name="connsiteY95" fmla="*/ 1991706 h 2729951"/>
              <a:gd name="connsiteX96" fmla="*/ 1540689 w 1726426"/>
              <a:gd name="connsiteY96" fmla="*/ 1967893 h 2729951"/>
              <a:gd name="connsiteX97" fmla="*/ 1550214 w 1726426"/>
              <a:gd name="connsiteY97" fmla="*/ 1915506 h 2729951"/>
              <a:gd name="connsiteX98" fmla="*/ 1593076 w 1726426"/>
              <a:gd name="connsiteY98" fmla="*/ 1905981 h 2729951"/>
              <a:gd name="connsiteX99" fmla="*/ 1602601 w 1726426"/>
              <a:gd name="connsiteY99" fmla="*/ 1891693 h 2729951"/>
              <a:gd name="connsiteX100" fmla="*/ 1607364 w 1726426"/>
              <a:gd name="connsiteY100" fmla="*/ 1877406 h 2729951"/>
              <a:gd name="connsiteX101" fmla="*/ 1626414 w 1726426"/>
              <a:gd name="connsiteY101" fmla="*/ 1863118 h 2729951"/>
              <a:gd name="connsiteX102" fmla="*/ 1654989 w 1726426"/>
              <a:gd name="connsiteY102" fmla="*/ 1834543 h 2729951"/>
              <a:gd name="connsiteX103" fmla="*/ 1645464 w 1726426"/>
              <a:gd name="connsiteY103" fmla="*/ 1791681 h 2729951"/>
              <a:gd name="connsiteX104" fmla="*/ 1621651 w 1726426"/>
              <a:gd name="connsiteY104" fmla="*/ 1763106 h 2729951"/>
              <a:gd name="connsiteX105" fmla="*/ 1578789 w 1726426"/>
              <a:gd name="connsiteY105" fmla="*/ 1715481 h 2729951"/>
              <a:gd name="connsiteX106" fmla="*/ 1559739 w 1726426"/>
              <a:gd name="connsiteY106" fmla="*/ 1710718 h 2729951"/>
              <a:gd name="connsiteX107" fmla="*/ 1545451 w 1726426"/>
              <a:gd name="connsiteY107" fmla="*/ 1677381 h 2729951"/>
              <a:gd name="connsiteX108" fmla="*/ 1583551 w 1726426"/>
              <a:gd name="connsiteY108" fmla="*/ 1653568 h 2729951"/>
              <a:gd name="connsiteX109" fmla="*/ 1616889 w 1726426"/>
              <a:gd name="connsiteY109" fmla="*/ 1639281 h 2729951"/>
              <a:gd name="connsiteX110" fmla="*/ 1650226 w 1726426"/>
              <a:gd name="connsiteY110" fmla="*/ 1629756 h 2729951"/>
              <a:gd name="connsiteX111" fmla="*/ 1678801 w 1726426"/>
              <a:gd name="connsiteY111" fmla="*/ 1620231 h 2729951"/>
              <a:gd name="connsiteX112" fmla="*/ 1693089 w 1726426"/>
              <a:gd name="connsiteY112" fmla="*/ 1601181 h 2729951"/>
              <a:gd name="connsiteX113" fmla="*/ 1702614 w 1726426"/>
              <a:gd name="connsiteY113" fmla="*/ 1586893 h 2729951"/>
              <a:gd name="connsiteX114" fmla="*/ 1697851 w 1726426"/>
              <a:gd name="connsiteY114" fmla="*/ 1544031 h 2729951"/>
              <a:gd name="connsiteX115" fmla="*/ 1683564 w 1726426"/>
              <a:gd name="connsiteY115" fmla="*/ 1524981 h 2729951"/>
              <a:gd name="connsiteX116" fmla="*/ 1678801 w 1726426"/>
              <a:gd name="connsiteY116" fmla="*/ 1505931 h 2729951"/>
              <a:gd name="connsiteX117" fmla="*/ 1669276 w 1726426"/>
              <a:gd name="connsiteY117" fmla="*/ 1477356 h 2729951"/>
              <a:gd name="connsiteX118" fmla="*/ 1674039 w 1726426"/>
              <a:gd name="connsiteY118" fmla="*/ 1410681 h 2729951"/>
              <a:gd name="connsiteX119" fmla="*/ 1678801 w 1726426"/>
              <a:gd name="connsiteY119" fmla="*/ 1372581 h 2729951"/>
              <a:gd name="connsiteX120" fmla="*/ 1697851 w 1726426"/>
              <a:gd name="connsiteY120" fmla="*/ 1353531 h 2729951"/>
              <a:gd name="connsiteX121" fmla="*/ 1707376 w 1726426"/>
              <a:gd name="connsiteY121" fmla="*/ 1329718 h 2729951"/>
              <a:gd name="connsiteX122" fmla="*/ 1712139 w 1726426"/>
              <a:gd name="connsiteY122" fmla="*/ 1315431 h 2729951"/>
              <a:gd name="connsiteX123" fmla="*/ 1726426 w 1726426"/>
              <a:gd name="connsiteY123" fmla="*/ 1286856 h 2729951"/>
              <a:gd name="connsiteX124" fmla="*/ 1716901 w 1726426"/>
              <a:gd name="connsiteY124" fmla="*/ 1196368 h 2729951"/>
              <a:gd name="connsiteX125" fmla="*/ 1678801 w 1726426"/>
              <a:gd name="connsiteY125" fmla="*/ 1158268 h 2729951"/>
              <a:gd name="connsiteX126" fmla="*/ 1664514 w 1726426"/>
              <a:gd name="connsiteY126" fmla="*/ 1143981 h 2729951"/>
              <a:gd name="connsiteX127" fmla="*/ 1650226 w 1726426"/>
              <a:gd name="connsiteY127" fmla="*/ 1129693 h 2729951"/>
              <a:gd name="connsiteX128" fmla="*/ 1631176 w 1726426"/>
              <a:gd name="connsiteY128" fmla="*/ 1120168 h 2729951"/>
              <a:gd name="connsiteX129" fmla="*/ 1612126 w 1726426"/>
              <a:gd name="connsiteY129" fmla="*/ 1101118 h 2729951"/>
              <a:gd name="connsiteX130" fmla="*/ 1597839 w 1726426"/>
              <a:gd name="connsiteY130" fmla="*/ 1096356 h 2729951"/>
              <a:gd name="connsiteX131" fmla="*/ 1578789 w 1726426"/>
              <a:gd name="connsiteY131" fmla="*/ 1086831 h 2729951"/>
              <a:gd name="connsiteX132" fmla="*/ 1545451 w 1726426"/>
              <a:gd name="connsiteY132" fmla="*/ 1077306 h 2729951"/>
              <a:gd name="connsiteX133" fmla="*/ 1526401 w 1726426"/>
              <a:gd name="connsiteY133" fmla="*/ 1067781 h 2729951"/>
              <a:gd name="connsiteX134" fmla="*/ 1497826 w 1726426"/>
              <a:gd name="connsiteY134" fmla="*/ 1063018 h 2729951"/>
              <a:gd name="connsiteX135" fmla="*/ 1478776 w 1726426"/>
              <a:gd name="connsiteY135" fmla="*/ 1029681 h 2729951"/>
              <a:gd name="connsiteX136" fmla="*/ 1464489 w 1726426"/>
              <a:gd name="connsiteY136" fmla="*/ 986818 h 2729951"/>
              <a:gd name="connsiteX137" fmla="*/ 1454964 w 1726426"/>
              <a:gd name="connsiteY137" fmla="*/ 967768 h 2729951"/>
              <a:gd name="connsiteX138" fmla="*/ 1450201 w 1726426"/>
              <a:gd name="connsiteY138" fmla="*/ 953481 h 2729951"/>
              <a:gd name="connsiteX139" fmla="*/ 1440676 w 1726426"/>
              <a:gd name="connsiteY139" fmla="*/ 929668 h 2729951"/>
              <a:gd name="connsiteX140" fmla="*/ 1450201 w 1726426"/>
              <a:gd name="connsiteY140" fmla="*/ 867756 h 2729951"/>
              <a:gd name="connsiteX141" fmla="*/ 1459726 w 1726426"/>
              <a:gd name="connsiteY141" fmla="*/ 853468 h 2729951"/>
              <a:gd name="connsiteX142" fmla="*/ 1464489 w 1726426"/>
              <a:gd name="connsiteY142" fmla="*/ 839181 h 2729951"/>
              <a:gd name="connsiteX143" fmla="*/ 1497826 w 1726426"/>
              <a:gd name="connsiteY143" fmla="*/ 786793 h 2729951"/>
              <a:gd name="connsiteX144" fmla="*/ 1516876 w 1726426"/>
              <a:gd name="connsiteY144" fmla="*/ 739168 h 2729951"/>
              <a:gd name="connsiteX145" fmla="*/ 1526401 w 1726426"/>
              <a:gd name="connsiteY145" fmla="*/ 715356 h 2729951"/>
              <a:gd name="connsiteX146" fmla="*/ 1540689 w 1726426"/>
              <a:gd name="connsiteY146" fmla="*/ 701068 h 2729951"/>
              <a:gd name="connsiteX147" fmla="*/ 1559739 w 1726426"/>
              <a:gd name="connsiteY147" fmla="*/ 686781 h 2729951"/>
              <a:gd name="connsiteX148" fmla="*/ 1588314 w 1726426"/>
              <a:gd name="connsiteY148" fmla="*/ 643918 h 2729951"/>
              <a:gd name="connsiteX149" fmla="*/ 1597839 w 1726426"/>
              <a:gd name="connsiteY149" fmla="*/ 615343 h 2729951"/>
              <a:gd name="connsiteX150" fmla="*/ 1616889 w 1726426"/>
              <a:gd name="connsiteY150" fmla="*/ 586768 h 2729951"/>
              <a:gd name="connsiteX151" fmla="*/ 1612126 w 1726426"/>
              <a:gd name="connsiteY151" fmla="*/ 491518 h 2729951"/>
              <a:gd name="connsiteX152" fmla="*/ 1583551 w 1726426"/>
              <a:gd name="connsiteY152" fmla="*/ 467706 h 2729951"/>
              <a:gd name="connsiteX153" fmla="*/ 1569264 w 1726426"/>
              <a:gd name="connsiteY153" fmla="*/ 462943 h 2729951"/>
              <a:gd name="connsiteX154" fmla="*/ 1535926 w 1726426"/>
              <a:gd name="connsiteY154" fmla="*/ 448656 h 2729951"/>
              <a:gd name="connsiteX155" fmla="*/ 1531164 w 1726426"/>
              <a:gd name="connsiteY155" fmla="*/ 429606 h 2729951"/>
              <a:gd name="connsiteX156" fmla="*/ 1526401 w 1726426"/>
              <a:gd name="connsiteY156" fmla="*/ 343881 h 2729951"/>
              <a:gd name="connsiteX157" fmla="*/ 1512114 w 1726426"/>
              <a:gd name="connsiteY157" fmla="*/ 324831 h 2729951"/>
              <a:gd name="connsiteX158" fmla="*/ 1502589 w 1726426"/>
              <a:gd name="connsiteY158" fmla="*/ 310543 h 2729951"/>
              <a:gd name="connsiteX159" fmla="*/ 1483539 w 1726426"/>
              <a:gd name="connsiteY159" fmla="*/ 305781 h 2729951"/>
              <a:gd name="connsiteX160" fmla="*/ 1454964 w 1726426"/>
              <a:gd name="connsiteY160" fmla="*/ 296256 h 2729951"/>
              <a:gd name="connsiteX161" fmla="*/ 1478776 w 1726426"/>
              <a:gd name="connsiteY161" fmla="*/ 272443 h 2729951"/>
              <a:gd name="connsiteX162" fmla="*/ 1497826 w 1726426"/>
              <a:gd name="connsiteY162" fmla="*/ 234343 h 2729951"/>
              <a:gd name="connsiteX163" fmla="*/ 1512114 w 1726426"/>
              <a:gd name="connsiteY163" fmla="*/ 162906 h 2729951"/>
              <a:gd name="connsiteX164" fmla="*/ 1516876 w 1726426"/>
              <a:gd name="connsiteY164" fmla="*/ 139093 h 2729951"/>
              <a:gd name="connsiteX165" fmla="*/ 1521639 w 1726426"/>
              <a:gd name="connsiteY165" fmla="*/ 124806 h 2729951"/>
              <a:gd name="connsiteX166" fmla="*/ 1526401 w 1726426"/>
              <a:gd name="connsiteY166" fmla="*/ 105756 h 2729951"/>
              <a:gd name="connsiteX167" fmla="*/ 1545451 w 1726426"/>
              <a:gd name="connsiteY167" fmla="*/ 77181 h 2729951"/>
              <a:gd name="connsiteX168" fmla="*/ 1554976 w 1726426"/>
              <a:gd name="connsiteY168" fmla="*/ 62893 h 2729951"/>
              <a:gd name="connsiteX169" fmla="*/ 1535926 w 1726426"/>
              <a:gd name="connsiteY169" fmla="*/ 20031 h 2729951"/>
              <a:gd name="connsiteX0" fmla="*/ 1535926 w 1726426"/>
              <a:gd name="connsiteY0" fmla="*/ 20031 h 2729951"/>
              <a:gd name="connsiteX1" fmla="*/ 1483539 w 1726426"/>
              <a:gd name="connsiteY1" fmla="*/ 8125 h 2729951"/>
              <a:gd name="connsiteX2" fmla="*/ 1443057 w 1726426"/>
              <a:gd name="connsiteY2" fmla="*/ 3361 h 2729951"/>
              <a:gd name="connsiteX3" fmla="*/ 1335901 w 1726426"/>
              <a:gd name="connsiteY3" fmla="*/ 67656 h 2729951"/>
              <a:gd name="connsiteX4" fmla="*/ 1285895 w 1726426"/>
              <a:gd name="connsiteY4" fmla="*/ 122425 h 2729951"/>
              <a:gd name="connsiteX5" fmla="*/ 1219220 w 1726426"/>
              <a:gd name="connsiteY5" fmla="*/ 124805 h 2729951"/>
              <a:gd name="connsiteX6" fmla="*/ 1200170 w 1726426"/>
              <a:gd name="connsiteY6" fmla="*/ 146238 h 2729951"/>
              <a:gd name="connsiteX7" fmla="*/ 1135876 w 1726426"/>
              <a:gd name="connsiteY7" fmla="*/ 165288 h 2729951"/>
              <a:gd name="connsiteX8" fmla="*/ 1083489 w 1726426"/>
              <a:gd name="connsiteY8" fmla="*/ 243868 h 2729951"/>
              <a:gd name="connsiteX9" fmla="*/ 1057295 w 1726426"/>
              <a:gd name="connsiteY9" fmla="*/ 296256 h 2729951"/>
              <a:gd name="connsiteX10" fmla="*/ 964426 w 1726426"/>
              <a:gd name="connsiteY10" fmla="*/ 267681 h 2729951"/>
              <a:gd name="connsiteX11" fmla="*/ 907276 w 1726426"/>
              <a:gd name="connsiteY11" fmla="*/ 310543 h 2729951"/>
              <a:gd name="connsiteX12" fmla="*/ 883464 w 1726426"/>
              <a:gd name="connsiteY12" fmla="*/ 405793 h 2729951"/>
              <a:gd name="connsiteX13" fmla="*/ 852507 w 1726426"/>
              <a:gd name="connsiteY13" fmla="*/ 489137 h 2729951"/>
              <a:gd name="connsiteX14" fmla="*/ 766783 w 1726426"/>
              <a:gd name="connsiteY14" fmla="*/ 470086 h 2729951"/>
              <a:gd name="connsiteX15" fmla="*/ 714395 w 1726426"/>
              <a:gd name="connsiteY15" fmla="*/ 484375 h 2729951"/>
              <a:gd name="connsiteX16" fmla="*/ 678676 w 1726426"/>
              <a:gd name="connsiteY16" fmla="*/ 524857 h 2729951"/>
              <a:gd name="connsiteX17" fmla="*/ 631051 w 1726426"/>
              <a:gd name="connsiteY17" fmla="*/ 529619 h 2729951"/>
              <a:gd name="connsiteX18" fmla="*/ 628669 w 1726426"/>
              <a:gd name="connsiteY18" fmla="*/ 562956 h 2729951"/>
              <a:gd name="connsiteX19" fmla="*/ 592951 w 1726426"/>
              <a:gd name="connsiteY19" fmla="*/ 577244 h 2729951"/>
              <a:gd name="connsiteX20" fmla="*/ 578664 w 1726426"/>
              <a:gd name="connsiteY20" fmla="*/ 624868 h 2729951"/>
              <a:gd name="connsiteX21" fmla="*/ 561995 w 1726426"/>
              <a:gd name="connsiteY21" fmla="*/ 667731 h 2729951"/>
              <a:gd name="connsiteX22" fmla="*/ 511989 w 1726426"/>
              <a:gd name="connsiteY22" fmla="*/ 686781 h 2729951"/>
              <a:gd name="connsiteX23" fmla="*/ 533420 w 1726426"/>
              <a:gd name="connsiteY23" fmla="*/ 729643 h 2729951"/>
              <a:gd name="connsiteX24" fmla="*/ 569139 w 1726426"/>
              <a:gd name="connsiteY24" fmla="*/ 751075 h 2729951"/>
              <a:gd name="connsiteX25" fmla="*/ 592951 w 1726426"/>
              <a:gd name="connsiteY25" fmla="*/ 746313 h 2729951"/>
              <a:gd name="connsiteX26" fmla="*/ 614382 w 1726426"/>
              <a:gd name="connsiteY26" fmla="*/ 782031 h 2729951"/>
              <a:gd name="connsiteX27" fmla="*/ 602476 w 1726426"/>
              <a:gd name="connsiteY27" fmla="*/ 839181 h 2729951"/>
              <a:gd name="connsiteX28" fmla="*/ 633433 w 1726426"/>
              <a:gd name="connsiteY28" fmla="*/ 874900 h 2729951"/>
              <a:gd name="connsiteX29" fmla="*/ 585807 w 1726426"/>
              <a:gd name="connsiteY29" fmla="*/ 901094 h 2729951"/>
              <a:gd name="connsiteX30" fmla="*/ 564376 w 1726426"/>
              <a:gd name="connsiteY30" fmla="*/ 889186 h 2729951"/>
              <a:gd name="connsiteX31" fmla="*/ 564376 w 1726426"/>
              <a:gd name="connsiteY31" fmla="*/ 958243 h 2729951"/>
              <a:gd name="connsiteX32" fmla="*/ 507226 w 1726426"/>
              <a:gd name="connsiteY32" fmla="*/ 1005868 h 2729951"/>
              <a:gd name="connsiteX33" fmla="*/ 473889 w 1726426"/>
              <a:gd name="connsiteY33" fmla="*/ 986818 h 2729951"/>
              <a:gd name="connsiteX34" fmla="*/ 459601 w 1726426"/>
              <a:gd name="connsiteY34" fmla="*/ 1015393 h 2729951"/>
              <a:gd name="connsiteX35" fmla="*/ 485795 w 1726426"/>
              <a:gd name="connsiteY35" fmla="*/ 1053492 h 2729951"/>
              <a:gd name="connsiteX36" fmla="*/ 488176 w 1726426"/>
              <a:gd name="connsiteY36" fmla="*/ 1155887 h 2729951"/>
              <a:gd name="connsiteX37" fmla="*/ 450076 w 1726426"/>
              <a:gd name="connsiteY37" fmla="*/ 1215418 h 2729951"/>
              <a:gd name="connsiteX38" fmla="*/ 397688 w 1726426"/>
              <a:gd name="connsiteY38" fmla="*/ 1205893 h 2729951"/>
              <a:gd name="connsiteX39" fmla="*/ 383401 w 1726426"/>
              <a:gd name="connsiteY39" fmla="*/ 1258281 h 2729951"/>
              <a:gd name="connsiteX40" fmla="*/ 364352 w 1726426"/>
              <a:gd name="connsiteY40" fmla="*/ 1341624 h 2729951"/>
              <a:gd name="connsiteX41" fmla="*/ 288151 w 1726426"/>
              <a:gd name="connsiteY41" fmla="*/ 1401156 h 2729951"/>
              <a:gd name="connsiteX42" fmla="*/ 240526 w 1726426"/>
              <a:gd name="connsiteY42" fmla="*/ 1453543 h 2729951"/>
              <a:gd name="connsiteX43" fmla="*/ 207189 w 1726426"/>
              <a:gd name="connsiteY43" fmla="*/ 1496406 h 2729951"/>
              <a:gd name="connsiteX44" fmla="*/ 173851 w 1726426"/>
              <a:gd name="connsiteY44" fmla="*/ 1536886 h 2729951"/>
              <a:gd name="connsiteX45" fmla="*/ 109558 w 1726426"/>
              <a:gd name="connsiteY45" fmla="*/ 1591655 h 2729951"/>
              <a:gd name="connsiteX46" fmla="*/ 107176 w 1726426"/>
              <a:gd name="connsiteY46" fmla="*/ 1636899 h 2729951"/>
              <a:gd name="connsiteX47" fmla="*/ 69076 w 1726426"/>
              <a:gd name="connsiteY47" fmla="*/ 1677381 h 2729951"/>
              <a:gd name="connsiteX48" fmla="*/ 42883 w 1726426"/>
              <a:gd name="connsiteY48" fmla="*/ 1720243 h 2729951"/>
              <a:gd name="connsiteX49" fmla="*/ 33357 w 1726426"/>
              <a:gd name="connsiteY49" fmla="*/ 1763107 h 2729951"/>
              <a:gd name="connsiteX50" fmla="*/ 57170 w 1726426"/>
              <a:gd name="connsiteY50" fmla="*/ 1836925 h 2729951"/>
              <a:gd name="connsiteX51" fmla="*/ 35739 w 1726426"/>
              <a:gd name="connsiteY51" fmla="*/ 1894075 h 2729951"/>
              <a:gd name="connsiteX52" fmla="*/ 59551 w 1726426"/>
              <a:gd name="connsiteY52" fmla="*/ 1967893 h 2729951"/>
              <a:gd name="connsiteX53" fmla="*/ 20 w 1726426"/>
              <a:gd name="connsiteY53" fmla="*/ 1979799 h 2729951"/>
              <a:gd name="connsiteX54" fmla="*/ 52407 w 1726426"/>
              <a:gd name="connsiteY54" fmla="*/ 2248881 h 2729951"/>
              <a:gd name="connsiteX55" fmla="*/ 128607 w 1726426"/>
              <a:gd name="connsiteY55" fmla="*/ 2394137 h 2729951"/>
              <a:gd name="connsiteX56" fmla="*/ 202426 w 1726426"/>
              <a:gd name="connsiteY56" fmla="*/ 2501293 h 2729951"/>
              <a:gd name="connsiteX57" fmla="*/ 261958 w 1726426"/>
              <a:gd name="connsiteY57" fmla="*/ 2563206 h 2729951"/>
              <a:gd name="connsiteX58" fmla="*/ 450076 w 1726426"/>
              <a:gd name="connsiteY58" fmla="*/ 2672743 h 2729951"/>
              <a:gd name="connsiteX59" fmla="*/ 640576 w 1726426"/>
              <a:gd name="connsiteY59" fmla="*/ 2729893 h 2729951"/>
              <a:gd name="connsiteX60" fmla="*/ 652482 w 1726426"/>
              <a:gd name="connsiteY60" fmla="*/ 2665599 h 2729951"/>
              <a:gd name="connsiteX61" fmla="*/ 714394 w 1726426"/>
              <a:gd name="connsiteY61" fmla="*/ 2610830 h 2729951"/>
              <a:gd name="connsiteX62" fmla="*/ 797739 w 1726426"/>
              <a:gd name="connsiteY62" fmla="*/ 2582255 h 2729951"/>
              <a:gd name="connsiteX63" fmla="*/ 821551 w 1726426"/>
              <a:gd name="connsiteY63" fmla="*/ 2553681 h 2729951"/>
              <a:gd name="connsiteX64" fmla="*/ 890608 w 1726426"/>
              <a:gd name="connsiteY64" fmla="*/ 2532250 h 2729951"/>
              <a:gd name="connsiteX65" fmla="*/ 959664 w 1726426"/>
              <a:gd name="connsiteY65" fmla="*/ 2510818 h 2729951"/>
              <a:gd name="connsiteX66" fmla="*/ 973951 w 1726426"/>
              <a:gd name="connsiteY66" fmla="*/ 2506056 h 2729951"/>
              <a:gd name="connsiteX67" fmla="*/ 993001 w 1726426"/>
              <a:gd name="connsiteY67" fmla="*/ 2501293 h 2729951"/>
              <a:gd name="connsiteX68" fmla="*/ 1012051 w 1726426"/>
              <a:gd name="connsiteY68" fmla="*/ 2491768 h 2729951"/>
              <a:gd name="connsiteX69" fmla="*/ 1059676 w 1726426"/>
              <a:gd name="connsiteY69" fmla="*/ 2482243 h 2729951"/>
              <a:gd name="connsiteX70" fmla="*/ 1064439 w 1726426"/>
              <a:gd name="connsiteY70" fmla="*/ 2463193 h 2729951"/>
              <a:gd name="connsiteX71" fmla="*/ 1107301 w 1726426"/>
              <a:gd name="connsiteY71" fmla="*/ 2448906 h 2729951"/>
              <a:gd name="connsiteX72" fmla="*/ 1112064 w 1726426"/>
              <a:gd name="connsiteY72" fmla="*/ 2429856 h 2729951"/>
              <a:gd name="connsiteX73" fmla="*/ 1107301 w 1726426"/>
              <a:gd name="connsiteY73" fmla="*/ 2415568 h 2729951"/>
              <a:gd name="connsiteX74" fmla="*/ 1078726 w 1726426"/>
              <a:gd name="connsiteY74" fmla="*/ 2377468 h 2729951"/>
              <a:gd name="connsiteX75" fmla="*/ 1069201 w 1726426"/>
              <a:gd name="connsiteY75" fmla="*/ 2363181 h 2729951"/>
              <a:gd name="connsiteX76" fmla="*/ 1035864 w 1726426"/>
              <a:gd name="connsiteY76" fmla="*/ 2320318 h 2729951"/>
              <a:gd name="connsiteX77" fmla="*/ 1064439 w 1726426"/>
              <a:gd name="connsiteY77" fmla="*/ 2253643 h 2729951"/>
              <a:gd name="connsiteX78" fmla="*/ 1078726 w 1726426"/>
              <a:gd name="connsiteY78" fmla="*/ 2248881 h 2729951"/>
              <a:gd name="connsiteX79" fmla="*/ 1097776 w 1726426"/>
              <a:gd name="connsiteY79" fmla="*/ 2234593 h 2729951"/>
              <a:gd name="connsiteX80" fmla="*/ 1112064 w 1726426"/>
              <a:gd name="connsiteY80" fmla="*/ 2225068 h 2729951"/>
              <a:gd name="connsiteX81" fmla="*/ 1126351 w 1726426"/>
              <a:gd name="connsiteY81" fmla="*/ 2210781 h 2729951"/>
              <a:gd name="connsiteX82" fmla="*/ 1135876 w 1726426"/>
              <a:gd name="connsiteY82" fmla="*/ 2186968 h 2729951"/>
              <a:gd name="connsiteX83" fmla="*/ 1154926 w 1726426"/>
              <a:gd name="connsiteY83" fmla="*/ 2158393 h 2729951"/>
              <a:gd name="connsiteX84" fmla="*/ 1173976 w 1726426"/>
              <a:gd name="connsiteY84" fmla="*/ 2129818 h 2729951"/>
              <a:gd name="connsiteX85" fmla="*/ 1188264 w 1726426"/>
              <a:gd name="connsiteY85" fmla="*/ 2120293 h 2729951"/>
              <a:gd name="connsiteX86" fmla="*/ 1307326 w 1726426"/>
              <a:gd name="connsiteY86" fmla="*/ 2110768 h 2729951"/>
              <a:gd name="connsiteX87" fmla="*/ 1321614 w 1726426"/>
              <a:gd name="connsiteY87" fmla="*/ 2091718 h 2729951"/>
              <a:gd name="connsiteX88" fmla="*/ 1331139 w 1726426"/>
              <a:gd name="connsiteY88" fmla="*/ 2063143 h 2729951"/>
              <a:gd name="connsiteX89" fmla="*/ 1354951 w 1726426"/>
              <a:gd name="connsiteY89" fmla="*/ 2053618 h 2729951"/>
              <a:gd name="connsiteX90" fmla="*/ 1402576 w 1726426"/>
              <a:gd name="connsiteY90" fmla="*/ 2044093 h 2729951"/>
              <a:gd name="connsiteX91" fmla="*/ 1393051 w 1726426"/>
              <a:gd name="connsiteY91" fmla="*/ 2020281 h 2729951"/>
              <a:gd name="connsiteX92" fmla="*/ 1416864 w 1726426"/>
              <a:gd name="connsiteY92" fmla="*/ 2015518 h 2729951"/>
              <a:gd name="connsiteX93" fmla="*/ 1474014 w 1726426"/>
              <a:gd name="connsiteY93" fmla="*/ 2001231 h 2729951"/>
              <a:gd name="connsiteX94" fmla="*/ 1488301 w 1726426"/>
              <a:gd name="connsiteY94" fmla="*/ 1996468 h 2729951"/>
              <a:gd name="connsiteX95" fmla="*/ 1526401 w 1726426"/>
              <a:gd name="connsiteY95" fmla="*/ 1991706 h 2729951"/>
              <a:gd name="connsiteX96" fmla="*/ 1540689 w 1726426"/>
              <a:gd name="connsiteY96" fmla="*/ 1967893 h 2729951"/>
              <a:gd name="connsiteX97" fmla="*/ 1550214 w 1726426"/>
              <a:gd name="connsiteY97" fmla="*/ 1915506 h 2729951"/>
              <a:gd name="connsiteX98" fmla="*/ 1593076 w 1726426"/>
              <a:gd name="connsiteY98" fmla="*/ 1905981 h 2729951"/>
              <a:gd name="connsiteX99" fmla="*/ 1602601 w 1726426"/>
              <a:gd name="connsiteY99" fmla="*/ 1891693 h 2729951"/>
              <a:gd name="connsiteX100" fmla="*/ 1607364 w 1726426"/>
              <a:gd name="connsiteY100" fmla="*/ 1877406 h 2729951"/>
              <a:gd name="connsiteX101" fmla="*/ 1626414 w 1726426"/>
              <a:gd name="connsiteY101" fmla="*/ 1863118 h 2729951"/>
              <a:gd name="connsiteX102" fmla="*/ 1654989 w 1726426"/>
              <a:gd name="connsiteY102" fmla="*/ 1834543 h 2729951"/>
              <a:gd name="connsiteX103" fmla="*/ 1645464 w 1726426"/>
              <a:gd name="connsiteY103" fmla="*/ 1791681 h 2729951"/>
              <a:gd name="connsiteX104" fmla="*/ 1621651 w 1726426"/>
              <a:gd name="connsiteY104" fmla="*/ 1763106 h 2729951"/>
              <a:gd name="connsiteX105" fmla="*/ 1578789 w 1726426"/>
              <a:gd name="connsiteY105" fmla="*/ 1715481 h 2729951"/>
              <a:gd name="connsiteX106" fmla="*/ 1559739 w 1726426"/>
              <a:gd name="connsiteY106" fmla="*/ 1710718 h 2729951"/>
              <a:gd name="connsiteX107" fmla="*/ 1545451 w 1726426"/>
              <a:gd name="connsiteY107" fmla="*/ 1677381 h 2729951"/>
              <a:gd name="connsiteX108" fmla="*/ 1583551 w 1726426"/>
              <a:gd name="connsiteY108" fmla="*/ 1653568 h 2729951"/>
              <a:gd name="connsiteX109" fmla="*/ 1616889 w 1726426"/>
              <a:gd name="connsiteY109" fmla="*/ 1639281 h 2729951"/>
              <a:gd name="connsiteX110" fmla="*/ 1650226 w 1726426"/>
              <a:gd name="connsiteY110" fmla="*/ 1629756 h 2729951"/>
              <a:gd name="connsiteX111" fmla="*/ 1678801 w 1726426"/>
              <a:gd name="connsiteY111" fmla="*/ 1620231 h 2729951"/>
              <a:gd name="connsiteX112" fmla="*/ 1693089 w 1726426"/>
              <a:gd name="connsiteY112" fmla="*/ 1601181 h 2729951"/>
              <a:gd name="connsiteX113" fmla="*/ 1702614 w 1726426"/>
              <a:gd name="connsiteY113" fmla="*/ 1586893 h 2729951"/>
              <a:gd name="connsiteX114" fmla="*/ 1697851 w 1726426"/>
              <a:gd name="connsiteY114" fmla="*/ 1544031 h 2729951"/>
              <a:gd name="connsiteX115" fmla="*/ 1683564 w 1726426"/>
              <a:gd name="connsiteY115" fmla="*/ 1524981 h 2729951"/>
              <a:gd name="connsiteX116" fmla="*/ 1678801 w 1726426"/>
              <a:gd name="connsiteY116" fmla="*/ 1505931 h 2729951"/>
              <a:gd name="connsiteX117" fmla="*/ 1669276 w 1726426"/>
              <a:gd name="connsiteY117" fmla="*/ 1477356 h 2729951"/>
              <a:gd name="connsiteX118" fmla="*/ 1674039 w 1726426"/>
              <a:gd name="connsiteY118" fmla="*/ 1410681 h 2729951"/>
              <a:gd name="connsiteX119" fmla="*/ 1678801 w 1726426"/>
              <a:gd name="connsiteY119" fmla="*/ 1372581 h 2729951"/>
              <a:gd name="connsiteX120" fmla="*/ 1697851 w 1726426"/>
              <a:gd name="connsiteY120" fmla="*/ 1353531 h 2729951"/>
              <a:gd name="connsiteX121" fmla="*/ 1707376 w 1726426"/>
              <a:gd name="connsiteY121" fmla="*/ 1329718 h 2729951"/>
              <a:gd name="connsiteX122" fmla="*/ 1712139 w 1726426"/>
              <a:gd name="connsiteY122" fmla="*/ 1315431 h 2729951"/>
              <a:gd name="connsiteX123" fmla="*/ 1726426 w 1726426"/>
              <a:gd name="connsiteY123" fmla="*/ 1286856 h 2729951"/>
              <a:gd name="connsiteX124" fmla="*/ 1716901 w 1726426"/>
              <a:gd name="connsiteY124" fmla="*/ 1196368 h 2729951"/>
              <a:gd name="connsiteX125" fmla="*/ 1678801 w 1726426"/>
              <a:gd name="connsiteY125" fmla="*/ 1158268 h 2729951"/>
              <a:gd name="connsiteX126" fmla="*/ 1664514 w 1726426"/>
              <a:gd name="connsiteY126" fmla="*/ 1143981 h 2729951"/>
              <a:gd name="connsiteX127" fmla="*/ 1650226 w 1726426"/>
              <a:gd name="connsiteY127" fmla="*/ 1129693 h 2729951"/>
              <a:gd name="connsiteX128" fmla="*/ 1631176 w 1726426"/>
              <a:gd name="connsiteY128" fmla="*/ 1120168 h 2729951"/>
              <a:gd name="connsiteX129" fmla="*/ 1612126 w 1726426"/>
              <a:gd name="connsiteY129" fmla="*/ 1101118 h 2729951"/>
              <a:gd name="connsiteX130" fmla="*/ 1597839 w 1726426"/>
              <a:gd name="connsiteY130" fmla="*/ 1096356 h 2729951"/>
              <a:gd name="connsiteX131" fmla="*/ 1578789 w 1726426"/>
              <a:gd name="connsiteY131" fmla="*/ 1086831 h 2729951"/>
              <a:gd name="connsiteX132" fmla="*/ 1545451 w 1726426"/>
              <a:gd name="connsiteY132" fmla="*/ 1077306 h 2729951"/>
              <a:gd name="connsiteX133" fmla="*/ 1526401 w 1726426"/>
              <a:gd name="connsiteY133" fmla="*/ 1067781 h 2729951"/>
              <a:gd name="connsiteX134" fmla="*/ 1497826 w 1726426"/>
              <a:gd name="connsiteY134" fmla="*/ 1063018 h 2729951"/>
              <a:gd name="connsiteX135" fmla="*/ 1478776 w 1726426"/>
              <a:gd name="connsiteY135" fmla="*/ 1029681 h 2729951"/>
              <a:gd name="connsiteX136" fmla="*/ 1464489 w 1726426"/>
              <a:gd name="connsiteY136" fmla="*/ 986818 h 2729951"/>
              <a:gd name="connsiteX137" fmla="*/ 1454964 w 1726426"/>
              <a:gd name="connsiteY137" fmla="*/ 967768 h 2729951"/>
              <a:gd name="connsiteX138" fmla="*/ 1450201 w 1726426"/>
              <a:gd name="connsiteY138" fmla="*/ 953481 h 2729951"/>
              <a:gd name="connsiteX139" fmla="*/ 1440676 w 1726426"/>
              <a:gd name="connsiteY139" fmla="*/ 929668 h 2729951"/>
              <a:gd name="connsiteX140" fmla="*/ 1450201 w 1726426"/>
              <a:gd name="connsiteY140" fmla="*/ 867756 h 2729951"/>
              <a:gd name="connsiteX141" fmla="*/ 1459726 w 1726426"/>
              <a:gd name="connsiteY141" fmla="*/ 853468 h 2729951"/>
              <a:gd name="connsiteX142" fmla="*/ 1464489 w 1726426"/>
              <a:gd name="connsiteY142" fmla="*/ 839181 h 2729951"/>
              <a:gd name="connsiteX143" fmla="*/ 1497826 w 1726426"/>
              <a:gd name="connsiteY143" fmla="*/ 786793 h 2729951"/>
              <a:gd name="connsiteX144" fmla="*/ 1516876 w 1726426"/>
              <a:gd name="connsiteY144" fmla="*/ 739168 h 2729951"/>
              <a:gd name="connsiteX145" fmla="*/ 1526401 w 1726426"/>
              <a:gd name="connsiteY145" fmla="*/ 715356 h 2729951"/>
              <a:gd name="connsiteX146" fmla="*/ 1540689 w 1726426"/>
              <a:gd name="connsiteY146" fmla="*/ 701068 h 2729951"/>
              <a:gd name="connsiteX147" fmla="*/ 1559739 w 1726426"/>
              <a:gd name="connsiteY147" fmla="*/ 686781 h 2729951"/>
              <a:gd name="connsiteX148" fmla="*/ 1588314 w 1726426"/>
              <a:gd name="connsiteY148" fmla="*/ 643918 h 2729951"/>
              <a:gd name="connsiteX149" fmla="*/ 1597839 w 1726426"/>
              <a:gd name="connsiteY149" fmla="*/ 615343 h 2729951"/>
              <a:gd name="connsiteX150" fmla="*/ 1616889 w 1726426"/>
              <a:gd name="connsiteY150" fmla="*/ 586768 h 2729951"/>
              <a:gd name="connsiteX151" fmla="*/ 1612126 w 1726426"/>
              <a:gd name="connsiteY151" fmla="*/ 491518 h 2729951"/>
              <a:gd name="connsiteX152" fmla="*/ 1583551 w 1726426"/>
              <a:gd name="connsiteY152" fmla="*/ 467706 h 2729951"/>
              <a:gd name="connsiteX153" fmla="*/ 1569264 w 1726426"/>
              <a:gd name="connsiteY153" fmla="*/ 462943 h 2729951"/>
              <a:gd name="connsiteX154" fmla="*/ 1535926 w 1726426"/>
              <a:gd name="connsiteY154" fmla="*/ 448656 h 2729951"/>
              <a:gd name="connsiteX155" fmla="*/ 1531164 w 1726426"/>
              <a:gd name="connsiteY155" fmla="*/ 429606 h 2729951"/>
              <a:gd name="connsiteX156" fmla="*/ 1526401 w 1726426"/>
              <a:gd name="connsiteY156" fmla="*/ 343881 h 2729951"/>
              <a:gd name="connsiteX157" fmla="*/ 1512114 w 1726426"/>
              <a:gd name="connsiteY157" fmla="*/ 324831 h 2729951"/>
              <a:gd name="connsiteX158" fmla="*/ 1502589 w 1726426"/>
              <a:gd name="connsiteY158" fmla="*/ 310543 h 2729951"/>
              <a:gd name="connsiteX159" fmla="*/ 1483539 w 1726426"/>
              <a:gd name="connsiteY159" fmla="*/ 305781 h 2729951"/>
              <a:gd name="connsiteX160" fmla="*/ 1454964 w 1726426"/>
              <a:gd name="connsiteY160" fmla="*/ 296256 h 2729951"/>
              <a:gd name="connsiteX161" fmla="*/ 1478776 w 1726426"/>
              <a:gd name="connsiteY161" fmla="*/ 272443 h 2729951"/>
              <a:gd name="connsiteX162" fmla="*/ 1497826 w 1726426"/>
              <a:gd name="connsiteY162" fmla="*/ 234343 h 2729951"/>
              <a:gd name="connsiteX163" fmla="*/ 1512114 w 1726426"/>
              <a:gd name="connsiteY163" fmla="*/ 162906 h 2729951"/>
              <a:gd name="connsiteX164" fmla="*/ 1516876 w 1726426"/>
              <a:gd name="connsiteY164" fmla="*/ 139093 h 2729951"/>
              <a:gd name="connsiteX165" fmla="*/ 1521639 w 1726426"/>
              <a:gd name="connsiteY165" fmla="*/ 124806 h 2729951"/>
              <a:gd name="connsiteX166" fmla="*/ 1526401 w 1726426"/>
              <a:gd name="connsiteY166" fmla="*/ 105756 h 2729951"/>
              <a:gd name="connsiteX167" fmla="*/ 1545451 w 1726426"/>
              <a:gd name="connsiteY167" fmla="*/ 77181 h 2729951"/>
              <a:gd name="connsiteX168" fmla="*/ 1554976 w 1726426"/>
              <a:gd name="connsiteY168" fmla="*/ 62893 h 2729951"/>
              <a:gd name="connsiteX169" fmla="*/ 1535926 w 1726426"/>
              <a:gd name="connsiteY169" fmla="*/ 20031 h 2729951"/>
              <a:gd name="connsiteX0" fmla="*/ 1535926 w 1726426"/>
              <a:gd name="connsiteY0" fmla="*/ 20031 h 2729951"/>
              <a:gd name="connsiteX1" fmla="*/ 1483539 w 1726426"/>
              <a:gd name="connsiteY1" fmla="*/ 8125 h 2729951"/>
              <a:gd name="connsiteX2" fmla="*/ 1443057 w 1726426"/>
              <a:gd name="connsiteY2" fmla="*/ 3361 h 2729951"/>
              <a:gd name="connsiteX3" fmla="*/ 1335901 w 1726426"/>
              <a:gd name="connsiteY3" fmla="*/ 67656 h 2729951"/>
              <a:gd name="connsiteX4" fmla="*/ 1285895 w 1726426"/>
              <a:gd name="connsiteY4" fmla="*/ 122425 h 2729951"/>
              <a:gd name="connsiteX5" fmla="*/ 1219220 w 1726426"/>
              <a:gd name="connsiteY5" fmla="*/ 124805 h 2729951"/>
              <a:gd name="connsiteX6" fmla="*/ 1200170 w 1726426"/>
              <a:gd name="connsiteY6" fmla="*/ 146238 h 2729951"/>
              <a:gd name="connsiteX7" fmla="*/ 1135876 w 1726426"/>
              <a:gd name="connsiteY7" fmla="*/ 165288 h 2729951"/>
              <a:gd name="connsiteX8" fmla="*/ 1083489 w 1726426"/>
              <a:gd name="connsiteY8" fmla="*/ 243868 h 2729951"/>
              <a:gd name="connsiteX9" fmla="*/ 1057295 w 1726426"/>
              <a:gd name="connsiteY9" fmla="*/ 296256 h 2729951"/>
              <a:gd name="connsiteX10" fmla="*/ 964426 w 1726426"/>
              <a:gd name="connsiteY10" fmla="*/ 267681 h 2729951"/>
              <a:gd name="connsiteX11" fmla="*/ 907276 w 1726426"/>
              <a:gd name="connsiteY11" fmla="*/ 310543 h 2729951"/>
              <a:gd name="connsiteX12" fmla="*/ 883464 w 1726426"/>
              <a:gd name="connsiteY12" fmla="*/ 405793 h 2729951"/>
              <a:gd name="connsiteX13" fmla="*/ 852507 w 1726426"/>
              <a:gd name="connsiteY13" fmla="*/ 489137 h 2729951"/>
              <a:gd name="connsiteX14" fmla="*/ 766783 w 1726426"/>
              <a:gd name="connsiteY14" fmla="*/ 470086 h 2729951"/>
              <a:gd name="connsiteX15" fmla="*/ 714395 w 1726426"/>
              <a:gd name="connsiteY15" fmla="*/ 484375 h 2729951"/>
              <a:gd name="connsiteX16" fmla="*/ 678676 w 1726426"/>
              <a:gd name="connsiteY16" fmla="*/ 524857 h 2729951"/>
              <a:gd name="connsiteX17" fmla="*/ 631051 w 1726426"/>
              <a:gd name="connsiteY17" fmla="*/ 529619 h 2729951"/>
              <a:gd name="connsiteX18" fmla="*/ 628669 w 1726426"/>
              <a:gd name="connsiteY18" fmla="*/ 562956 h 2729951"/>
              <a:gd name="connsiteX19" fmla="*/ 592951 w 1726426"/>
              <a:gd name="connsiteY19" fmla="*/ 577244 h 2729951"/>
              <a:gd name="connsiteX20" fmla="*/ 578664 w 1726426"/>
              <a:gd name="connsiteY20" fmla="*/ 624868 h 2729951"/>
              <a:gd name="connsiteX21" fmla="*/ 561995 w 1726426"/>
              <a:gd name="connsiteY21" fmla="*/ 667731 h 2729951"/>
              <a:gd name="connsiteX22" fmla="*/ 511989 w 1726426"/>
              <a:gd name="connsiteY22" fmla="*/ 686781 h 2729951"/>
              <a:gd name="connsiteX23" fmla="*/ 533420 w 1726426"/>
              <a:gd name="connsiteY23" fmla="*/ 729643 h 2729951"/>
              <a:gd name="connsiteX24" fmla="*/ 569139 w 1726426"/>
              <a:gd name="connsiteY24" fmla="*/ 751075 h 2729951"/>
              <a:gd name="connsiteX25" fmla="*/ 592951 w 1726426"/>
              <a:gd name="connsiteY25" fmla="*/ 746313 h 2729951"/>
              <a:gd name="connsiteX26" fmla="*/ 614382 w 1726426"/>
              <a:gd name="connsiteY26" fmla="*/ 782031 h 2729951"/>
              <a:gd name="connsiteX27" fmla="*/ 602476 w 1726426"/>
              <a:gd name="connsiteY27" fmla="*/ 839181 h 2729951"/>
              <a:gd name="connsiteX28" fmla="*/ 633433 w 1726426"/>
              <a:gd name="connsiteY28" fmla="*/ 874900 h 2729951"/>
              <a:gd name="connsiteX29" fmla="*/ 585807 w 1726426"/>
              <a:gd name="connsiteY29" fmla="*/ 901094 h 2729951"/>
              <a:gd name="connsiteX30" fmla="*/ 564376 w 1726426"/>
              <a:gd name="connsiteY30" fmla="*/ 889186 h 2729951"/>
              <a:gd name="connsiteX31" fmla="*/ 564376 w 1726426"/>
              <a:gd name="connsiteY31" fmla="*/ 958243 h 2729951"/>
              <a:gd name="connsiteX32" fmla="*/ 507226 w 1726426"/>
              <a:gd name="connsiteY32" fmla="*/ 1005868 h 2729951"/>
              <a:gd name="connsiteX33" fmla="*/ 473889 w 1726426"/>
              <a:gd name="connsiteY33" fmla="*/ 986818 h 2729951"/>
              <a:gd name="connsiteX34" fmla="*/ 459601 w 1726426"/>
              <a:gd name="connsiteY34" fmla="*/ 1015393 h 2729951"/>
              <a:gd name="connsiteX35" fmla="*/ 485795 w 1726426"/>
              <a:gd name="connsiteY35" fmla="*/ 1053492 h 2729951"/>
              <a:gd name="connsiteX36" fmla="*/ 488176 w 1726426"/>
              <a:gd name="connsiteY36" fmla="*/ 1155887 h 2729951"/>
              <a:gd name="connsiteX37" fmla="*/ 450076 w 1726426"/>
              <a:gd name="connsiteY37" fmla="*/ 1215418 h 2729951"/>
              <a:gd name="connsiteX38" fmla="*/ 397688 w 1726426"/>
              <a:gd name="connsiteY38" fmla="*/ 1205893 h 2729951"/>
              <a:gd name="connsiteX39" fmla="*/ 383401 w 1726426"/>
              <a:gd name="connsiteY39" fmla="*/ 1258281 h 2729951"/>
              <a:gd name="connsiteX40" fmla="*/ 364352 w 1726426"/>
              <a:gd name="connsiteY40" fmla="*/ 1341624 h 2729951"/>
              <a:gd name="connsiteX41" fmla="*/ 288151 w 1726426"/>
              <a:gd name="connsiteY41" fmla="*/ 1401156 h 2729951"/>
              <a:gd name="connsiteX42" fmla="*/ 240526 w 1726426"/>
              <a:gd name="connsiteY42" fmla="*/ 1453543 h 2729951"/>
              <a:gd name="connsiteX43" fmla="*/ 207189 w 1726426"/>
              <a:gd name="connsiteY43" fmla="*/ 1496406 h 2729951"/>
              <a:gd name="connsiteX44" fmla="*/ 173851 w 1726426"/>
              <a:gd name="connsiteY44" fmla="*/ 1536886 h 2729951"/>
              <a:gd name="connsiteX45" fmla="*/ 109558 w 1726426"/>
              <a:gd name="connsiteY45" fmla="*/ 1591655 h 2729951"/>
              <a:gd name="connsiteX46" fmla="*/ 107176 w 1726426"/>
              <a:gd name="connsiteY46" fmla="*/ 1636899 h 2729951"/>
              <a:gd name="connsiteX47" fmla="*/ 69076 w 1726426"/>
              <a:gd name="connsiteY47" fmla="*/ 1677381 h 2729951"/>
              <a:gd name="connsiteX48" fmla="*/ 42883 w 1726426"/>
              <a:gd name="connsiteY48" fmla="*/ 1720243 h 2729951"/>
              <a:gd name="connsiteX49" fmla="*/ 33357 w 1726426"/>
              <a:gd name="connsiteY49" fmla="*/ 1763107 h 2729951"/>
              <a:gd name="connsiteX50" fmla="*/ 57170 w 1726426"/>
              <a:gd name="connsiteY50" fmla="*/ 1836925 h 2729951"/>
              <a:gd name="connsiteX51" fmla="*/ 35739 w 1726426"/>
              <a:gd name="connsiteY51" fmla="*/ 1894075 h 2729951"/>
              <a:gd name="connsiteX52" fmla="*/ 59551 w 1726426"/>
              <a:gd name="connsiteY52" fmla="*/ 1967893 h 2729951"/>
              <a:gd name="connsiteX53" fmla="*/ 20 w 1726426"/>
              <a:gd name="connsiteY53" fmla="*/ 1979799 h 2729951"/>
              <a:gd name="connsiteX54" fmla="*/ 52407 w 1726426"/>
              <a:gd name="connsiteY54" fmla="*/ 2248881 h 2729951"/>
              <a:gd name="connsiteX55" fmla="*/ 128607 w 1726426"/>
              <a:gd name="connsiteY55" fmla="*/ 2394137 h 2729951"/>
              <a:gd name="connsiteX56" fmla="*/ 202426 w 1726426"/>
              <a:gd name="connsiteY56" fmla="*/ 2501293 h 2729951"/>
              <a:gd name="connsiteX57" fmla="*/ 261958 w 1726426"/>
              <a:gd name="connsiteY57" fmla="*/ 2563206 h 2729951"/>
              <a:gd name="connsiteX58" fmla="*/ 450076 w 1726426"/>
              <a:gd name="connsiteY58" fmla="*/ 2672743 h 2729951"/>
              <a:gd name="connsiteX59" fmla="*/ 640576 w 1726426"/>
              <a:gd name="connsiteY59" fmla="*/ 2729893 h 2729951"/>
              <a:gd name="connsiteX60" fmla="*/ 652482 w 1726426"/>
              <a:gd name="connsiteY60" fmla="*/ 2665599 h 2729951"/>
              <a:gd name="connsiteX61" fmla="*/ 714394 w 1726426"/>
              <a:gd name="connsiteY61" fmla="*/ 2610830 h 2729951"/>
              <a:gd name="connsiteX62" fmla="*/ 797739 w 1726426"/>
              <a:gd name="connsiteY62" fmla="*/ 2582255 h 2729951"/>
              <a:gd name="connsiteX63" fmla="*/ 821551 w 1726426"/>
              <a:gd name="connsiteY63" fmla="*/ 2553681 h 2729951"/>
              <a:gd name="connsiteX64" fmla="*/ 890608 w 1726426"/>
              <a:gd name="connsiteY64" fmla="*/ 2532250 h 2729951"/>
              <a:gd name="connsiteX65" fmla="*/ 959664 w 1726426"/>
              <a:gd name="connsiteY65" fmla="*/ 2510818 h 2729951"/>
              <a:gd name="connsiteX66" fmla="*/ 993001 w 1726426"/>
              <a:gd name="connsiteY66" fmla="*/ 2501293 h 2729951"/>
              <a:gd name="connsiteX67" fmla="*/ 1012051 w 1726426"/>
              <a:gd name="connsiteY67" fmla="*/ 2491768 h 2729951"/>
              <a:gd name="connsiteX68" fmla="*/ 1059676 w 1726426"/>
              <a:gd name="connsiteY68" fmla="*/ 2482243 h 2729951"/>
              <a:gd name="connsiteX69" fmla="*/ 1064439 w 1726426"/>
              <a:gd name="connsiteY69" fmla="*/ 2463193 h 2729951"/>
              <a:gd name="connsiteX70" fmla="*/ 1107301 w 1726426"/>
              <a:gd name="connsiteY70" fmla="*/ 2448906 h 2729951"/>
              <a:gd name="connsiteX71" fmla="*/ 1112064 w 1726426"/>
              <a:gd name="connsiteY71" fmla="*/ 2429856 h 2729951"/>
              <a:gd name="connsiteX72" fmla="*/ 1107301 w 1726426"/>
              <a:gd name="connsiteY72" fmla="*/ 2415568 h 2729951"/>
              <a:gd name="connsiteX73" fmla="*/ 1078726 w 1726426"/>
              <a:gd name="connsiteY73" fmla="*/ 2377468 h 2729951"/>
              <a:gd name="connsiteX74" fmla="*/ 1069201 w 1726426"/>
              <a:gd name="connsiteY74" fmla="*/ 2363181 h 2729951"/>
              <a:gd name="connsiteX75" fmla="*/ 1035864 w 1726426"/>
              <a:gd name="connsiteY75" fmla="*/ 2320318 h 2729951"/>
              <a:gd name="connsiteX76" fmla="*/ 1064439 w 1726426"/>
              <a:gd name="connsiteY76" fmla="*/ 2253643 h 2729951"/>
              <a:gd name="connsiteX77" fmla="*/ 1078726 w 1726426"/>
              <a:gd name="connsiteY77" fmla="*/ 2248881 h 2729951"/>
              <a:gd name="connsiteX78" fmla="*/ 1097776 w 1726426"/>
              <a:gd name="connsiteY78" fmla="*/ 2234593 h 2729951"/>
              <a:gd name="connsiteX79" fmla="*/ 1112064 w 1726426"/>
              <a:gd name="connsiteY79" fmla="*/ 2225068 h 2729951"/>
              <a:gd name="connsiteX80" fmla="*/ 1126351 w 1726426"/>
              <a:gd name="connsiteY80" fmla="*/ 2210781 h 2729951"/>
              <a:gd name="connsiteX81" fmla="*/ 1135876 w 1726426"/>
              <a:gd name="connsiteY81" fmla="*/ 2186968 h 2729951"/>
              <a:gd name="connsiteX82" fmla="*/ 1154926 w 1726426"/>
              <a:gd name="connsiteY82" fmla="*/ 2158393 h 2729951"/>
              <a:gd name="connsiteX83" fmla="*/ 1173976 w 1726426"/>
              <a:gd name="connsiteY83" fmla="*/ 2129818 h 2729951"/>
              <a:gd name="connsiteX84" fmla="*/ 1188264 w 1726426"/>
              <a:gd name="connsiteY84" fmla="*/ 2120293 h 2729951"/>
              <a:gd name="connsiteX85" fmla="*/ 1307326 w 1726426"/>
              <a:gd name="connsiteY85" fmla="*/ 2110768 h 2729951"/>
              <a:gd name="connsiteX86" fmla="*/ 1321614 w 1726426"/>
              <a:gd name="connsiteY86" fmla="*/ 2091718 h 2729951"/>
              <a:gd name="connsiteX87" fmla="*/ 1331139 w 1726426"/>
              <a:gd name="connsiteY87" fmla="*/ 2063143 h 2729951"/>
              <a:gd name="connsiteX88" fmla="*/ 1354951 w 1726426"/>
              <a:gd name="connsiteY88" fmla="*/ 2053618 h 2729951"/>
              <a:gd name="connsiteX89" fmla="*/ 1402576 w 1726426"/>
              <a:gd name="connsiteY89" fmla="*/ 2044093 h 2729951"/>
              <a:gd name="connsiteX90" fmla="*/ 1393051 w 1726426"/>
              <a:gd name="connsiteY90" fmla="*/ 2020281 h 2729951"/>
              <a:gd name="connsiteX91" fmla="*/ 1416864 w 1726426"/>
              <a:gd name="connsiteY91" fmla="*/ 2015518 h 2729951"/>
              <a:gd name="connsiteX92" fmla="*/ 1474014 w 1726426"/>
              <a:gd name="connsiteY92" fmla="*/ 2001231 h 2729951"/>
              <a:gd name="connsiteX93" fmla="*/ 1488301 w 1726426"/>
              <a:gd name="connsiteY93" fmla="*/ 1996468 h 2729951"/>
              <a:gd name="connsiteX94" fmla="*/ 1526401 w 1726426"/>
              <a:gd name="connsiteY94" fmla="*/ 1991706 h 2729951"/>
              <a:gd name="connsiteX95" fmla="*/ 1540689 w 1726426"/>
              <a:gd name="connsiteY95" fmla="*/ 1967893 h 2729951"/>
              <a:gd name="connsiteX96" fmla="*/ 1550214 w 1726426"/>
              <a:gd name="connsiteY96" fmla="*/ 1915506 h 2729951"/>
              <a:gd name="connsiteX97" fmla="*/ 1593076 w 1726426"/>
              <a:gd name="connsiteY97" fmla="*/ 1905981 h 2729951"/>
              <a:gd name="connsiteX98" fmla="*/ 1602601 w 1726426"/>
              <a:gd name="connsiteY98" fmla="*/ 1891693 h 2729951"/>
              <a:gd name="connsiteX99" fmla="*/ 1607364 w 1726426"/>
              <a:gd name="connsiteY99" fmla="*/ 1877406 h 2729951"/>
              <a:gd name="connsiteX100" fmla="*/ 1626414 w 1726426"/>
              <a:gd name="connsiteY100" fmla="*/ 1863118 h 2729951"/>
              <a:gd name="connsiteX101" fmla="*/ 1654989 w 1726426"/>
              <a:gd name="connsiteY101" fmla="*/ 1834543 h 2729951"/>
              <a:gd name="connsiteX102" fmla="*/ 1645464 w 1726426"/>
              <a:gd name="connsiteY102" fmla="*/ 1791681 h 2729951"/>
              <a:gd name="connsiteX103" fmla="*/ 1621651 w 1726426"/>
              <a:gd name="connsiteY103" fmla="*/ 1763106 h 2729951"/>
              <a:gd name="connsiteX104" fmla="*/ 1578789 w 1726426"/>
              <a:gd name="connsiteY104" fmla="*/ 1715481 h 2729951"/>
              <a:gd name="connsiteX105" fmla="*/ 1559739 w 1726426"/>
              <a:gd name="connsiteY105" fmla="*/ 1710718 h 2729951"/>
              <a:gd name="connsiteX106" fmla="*/ 1545451 w 1726426"/>
              <a:gd name="connsiteY106" fmla="*/ 1677381 h 2729951"/>
              <a:gd name="connsiteX107" fmla="*/ 1583551 w 1726426"/>
              <a:gd name="connsiteY107" fmla="*/ 1653568 h 2729951"/>
              <a:gd name="connsiteX108" fmla="*/ 1616889 w 1726426"/>
              <a:gd name="connsiteY108" fmla="*/ 1639281 h 2729951"/>
              <a:gd name="connsiteX109" fmla="*/ 1650226 w 1726426"/>
              <a:gd name="connsiteY109" fmla="*/ 1629756 h 2729951"/>
              <a:gd name="connsiteX110" fmla="*/ 1678801 w 1726426"/>
              <a:gd name="connsiteY110" fmla="*/ 1620231 h 2729951"/>
              <a:gd name="connsiteX111" fmla="*/ 1693089 w 1726426"/>
              <a:gd name="connsiteY111" fmla="*/ 1601181 h 2729951"/>
              <a:gd name="connsiteX112" fmla="*/ 1702614 w 1726426"/>
              <a:gd name="connsiteY112" fmla="*/ 1586893 h 2729951"/>
              <a:gd name="connsiteX113" fmla="*/ 1697851 w 1726426"/>
              <a:gd name="connsiteY113" fmla="*/ 1544031 h 2729951"/>
              <a:gd name="connsiteX114" fmla="*/ 1683564 w 1726426"/>
              <a:gd name="connsiteY114" fmla="*/ 1524981 h 2729951"/>
              <a:gd name="connsiteX115" fmla="*/ 1678801 w 1726426"/>
              <a:gd name="connsiteY115" fmla="*/ 1505931 h 2729951"/>
              <a:gd name="connsiteX116" fmla="*/ 1669276 w 1726426"/>
              <a:gd name="connsiteY116" fmla="*/ 1477356 h 2729951"/>
              <a:gd name="connsiteX117" fmla="*/ 1674039 w 1726426"/>
              <a:gd name="connsiteY117" fmla="*/ 1410681 h 2729951"/>
              <a:gd name="connsiteX118" fmla="*/ 1678801 w 1726426"/>
              <a:gd name="connsiteY118" fmla="*/ 1372581 h 2729951"/>
              <a:gd name="connsiteX119" fmla="*/ 1697851 w 1726426"/>
              <a:gd name="connsiteY119" fmla="*/ 1353531 h 2729951"/>
              <a:gd name="connsiteX120" fmla="*/ 1707376 w 1726426"/>
              <a:gd name="connsiteY120" fmla="*/ 1329718 h 2729951"/>
              <a:gd name="connsiteX121" fmla="*/ 1712139 w 1726426"/>
              <a:gd name="connsiteY121" fmla="*/ 1315431 h 2729951"/>
              <a:gd name="connsiteX122" fmla="*/ 1726426 w 1726426"/>
              <a:gd name="connsiteY122" fmla="*/ 1286856 h 2729951"/>
              <a:gd name="connsiteX123" fmla="*/ 1716901 w 1726426"/>
              <a:gd name="connsiteY123" fmla="*/ 1196368 h 2729951"/>
              <a:gd name="connsiteX124" fmla="*/ 1678801 w 1726426"/>
              <a:gd name="connsiteY124" fmla="*/ 1158268 h 2729951"/>
              <a:gd name="connsiteX125" fmla="*/ 1664514 w 1726426"/>
              <a:gd name="connsiteY125" fmla="*/ 1143981 h 2729951"/>
              <a:gd name="connsiteX126" fmla="*/ 1650226 w 1726426"/>
              <a:gd name="connsiteY126" fmla="*/ 1129693 h 2729951"/>
              <a:gd name="connsiteX127" fmla="*/ 1631176 w 1726426"/>
              <a:gd name="connsiteY127" fmla="*/ 1120168 h 2729951"/>
              <a:gd name="connsiteX128" fmla="*/ 1612126 w 1726426"/>
              <a:gd name="connsiteY128" fmla="*/ 1101118 h 2729951"/>
              <a:gd name="connsiteX129" fmla="*/ 1597839 w 1726426"/>
              <a:gd name="connsiteY129" fmla="*/ 1096356 h 2729951"/>
              <a:gd name="connsiteX130" fmla="*/ 1578789 w 1726426"/>
              <a:gd name="connsiteY130" fmla="*/ 1086831 h 2729951"/>
              <a:gd name="connsiteX131" fmla="*/ 1545451 w 1726426"/>
              <a:gd name="connsiteY131" fmla="*/ 1077306 h 2729951"/>
              <a:gd name="connsiteX132" fmla="*/ 1526401 w 1726426"/>
              <a:gd name="connsiteY132" fmla="*/ 1067781 h 2729951"/>
              <a:gd name="connsiteX133" fmla="*/ 1497826 w 1726426"/>
              <a:gd name="connsiteY133" fmla="*/ 1063018 h 2729951"/>
              <a:gd name="connsiteX134" fmla="*/ 1478776 w 1726426"/>
              <a:gd name="connsiteY134" fmla="*/ 1029681 h 2729951"/>
              <a:gd name="connsiteX135" fmla="*/ 1464489 w 1726426"/>
              <a:gd name="connsiteY135" fmla="*/ 986818 h 2729951"/>
              <a:gd name="connsiteX136" fmla="*/ 1454964 w 1726426"/>
              <a:gd name="connsiteY136" fmla="*/ 967768 h 2729951"/>
              <a:gd name="connsiteX137" fmla="*/ 1450201 w 1726426"/>
              <a:gd name="connsiteY137" fmla="*/ 953481 h 2729951"/>
              <a:gd name="connsiteX138" fmla="*/ 1440676 w 1726426"/>
              <a:gd name="connsiteY138" fmla="*/ 929668 h 2729951"/>
              <a:gd name="connsiteX139" fmla="*/ 1450201 w 1726426"/>
              <a:gd name="connsiteY139" fmla="*/ 867756 h 2729951"/>
              <a:gd name="connsiteX140" fmla="*/ 1459726 w 1726426"/>
              <a:gd name="connsiteY140" fmla="*/ 853468 h 2729951"/>
              <a:gd name="connsiteX141" fmla="*/ 1464489 w 1726426"/>
              <a:gd name="connsiteY141" fmla="*/ 839181 h 2729951"/>
              <a:gd name="connsiteX142" fmla="*/ 1497826 w 1726426"/>
              <a:gd name="connsiteY142" fmla="*/ 786793 h 2729951"/>
              <a:gd name="connsiteX143" fmla="*/ 1516876 w 1726426"/>
              <a:gd name="connsiteY143" fmla="*/ 739168 h 2729951"/>
              <a:gd name="connsiteX144" fmla="*/ 1526401 w 1726426"/>
              <a:gd name="connsiteY144" fmla="*/ 715356 h 2729951"/>
              <a:gd name="connsiteX145" fmla="*/ 1540689 w 1726426"/>
              <a:gd name="connsiteY145" fmla="*/ 701068 h 2729951"/>
              <a:gd name="connsiteX146" fmla="*/ 1559739 w 1726426"/>
              <a:gd name="connsiteY146" fmla="*/ 686781 h 2729951"/>
              <a:gd name="connsiteX147" fmla="*/ 1588314 w 1726426"/>
              <a:gd name="connsiteY147" fmla="*/ 643918 h 2729951"/>
              <a:gd name="connsiteX148" fmla="*/ 1597839 w 1726426"/>
              <a:gd name="connsiteY148" fmla="*/ 615343 h 2729951"/>
              <a:gd name="connsiteX149" fmla="*/ 1616889 w 1726426"/>
              <a:gd name="connsiteY149" fmla="*/ 586768 h 2729951"/>
              <a:gd name="connsiteX150" fmla="*/ 1612126 w 1726426"/>
              <a:gd name="connsiteY150" fmla="*/ 491518 h 2729951"/>
              <a:gd name="connsiteX151" fmla="*/ 1583551 w 1726426"/>
              <a:gd name="connsiteY151" fmla="*/ 467706 h 2729951"/>
              <a:gd name="connsiteX152" fmla="*/ 1569264 w 1726426"/>
              <a:gd name="connsiteY152" fmla="*/ 462943 h 2729951"/>
              <a:gd name="connsiteX153" fmla="*/ 1535926 w 1726426"/>
              <a:gd name="connsiteY153" fmla="*/ 448656 h 2729951"/>
              <a:gd name="connsiteX154" fmla="*/ 1531164 w 1726426"/>
              <a:gd name="connsiteY154" fmla="*/ 429606 h 2729951"/>
              <a:gd name="connsiteX155" fmla="*/ 1526401 w 1726426"/>
              <a:gd name="connsiteY155" fmla="*/ 343881 h 2729951"/>
              <a:gd name="connsiteX156" fmla="*/ 1512114 w 1726426"/>
              <a:gd name="connsiteY156" fmla="*/ 324831 h 2729951"/>
              <a:gd name="connsiteX157" fmla="*/ 1502589 w 1726426"/>
              <a:gd name="connsiteY157" fmla="*/ 310543 h 2729951"/>
              <a:gd name="connsiteX158" fmla="*/ 1483539 w 1726426"/>
              <a:gd name="connsiteY158" fmla="*/ 305781 h 2729951"/>
              <a:gd name="connsiteX159" fmla="*/ 1454964 w 1726426"/>
              <a:gd name="connsiteY159" fmla="*/ 296256 h 2729951"/>
              <a:gd name="connsiteX160" fmla="*/ 1478776 w 1726426"/>
              <a:gd name="connsiteY160" fmla="*/ 272443 h 2729951"/>
              <a:gd name="connsiteX161" fmla="*/ 1497826 w 1726426"/>
              <a:gd name="connsiteY161" fmla="*/ 234343 h 2729951"/>
              <a:gd name="connsiteX162" fmla="*/ 1512114 w 1726426"/>
              <a:gd name="connsiteY162" fmla="*/ 162906 h 2729951"/>
              <a:gd name="connsiteX163" fmla="*/ 1516876 w 1726426"/>
              <a:gd name="connsiteY163" fmla="*/ 139093 h 2729951"/>
              <a:gd name="connsiteX164" fmla="*/ 1521639 w 1726426"/>
              <a:gd name="connsiteY164" fmla="*/ 124806 h 2729951"/>
              <a:gd name="connsiteX165" fmla="*/ 1526401 w 1726426"/>
              <a:gd name="connsiteY165" fmla="*/ 105756 h 2729951"/>
              <a:gd name="connsiteX166" fmla="*/ 1545451 w 1726426"/>
              <a:gd name="connsiteY166" fmla="*/ 77181 h 2729951"/>
              <a:gd name="connsiteX167" fmla="*/ 1554976 w 1726426"/>
              <a:gd name="connsiteY167" fmla="*/ 62893 h 2729951"/>
              <a:gd name="connsiteX168" fmla="*/ 1535926 w 1726426"/>
              <a:gd name="connsiteY168" fmla="*/ 20031 h 2729951"/>
              <a:gd name="connsiteX0" fmla="*/ 1535926 w 1726426"/>
              <a:gd name="connsiteY0" fmla="*/ 20031 h 2729951"/>
              <a:gd name="connsiteX1" fmla="*/ 1483539 w 1726426"/>
              <a:gd name="connsiteY1" fmla="*/ 8125 h 2729951"/>
              <a:gd name="connsiteX2" fmla="*/ 1443057 w 1726426"/>
              <a:gd name="connsiteY2" fmla="*/ 3361 h 2729951"/>
              <a:gd name="connsiteX3" fmla="*/ 1335901 w 1726426"/>
              <a:gd name="connsiteY3" fmla="*/ 67656 h 2729951"/>
              <a:gd name="connsiteX4" fmla="*/ 1285895 w 1726426"/>
              <a:gd name="connsiteY4" fmla="*/ 122425 h 2729951"/>
              <a:gd name="connsiteX5" fmla="*/ 1219220 w 1726426"/>
              <a:gd name="connsiteY5" fmla="*/ 124805 h 2729951"/>
              <a:gd name="connsiteX6" fmla="*/ 1200170 w 1726426"/>
              <a:gd name="connsiteY6" fmla="*/ 146238 h 2729951"/>
              <a:gd name="connsiteX7" fmla="*/ 1135876 w 1726426"/>
              <a:gd name="connsiteY7" fmla="*/ 165288 h 2729951"/>
              <a:gd name="connsiteX8" fmla="*/ 1083489 w 1726426"/>
              <a:gd name="connsiteY8" fmla="*/ 243868 h 2729951"/>
              <a:gd name="connsiteX9" fmla="*/ 1057295 w 1726426"/>
              <a:gd name="connsiteY9" fmla="*/ 296256 h 2729951"/>
              <a:gd name="connsiteX10" fmla="*/ 964426 w 1726426"/>
              <a:gd name="connsiteY10" fmla="*/ 267681 h 2729951"/>
              <a:gd name="connsiteX11" fmla="*/ 907276 w 1726426"/>
              <a:gd name="connsiteY11" fmla="*/ 310543 h 2729951"/>
              <a:gd name="connsiteX12" fmla="*/ 883464 w 1726426"/>
              <a:gd name="connsiteY12" fmla="*/ 405793 h 2729951"/>
              <a:gd name="connsiteX13" fmla="*/ 852507 w 1726426"/>
              <a:gd name="connsiteY13" fmla="*/ 489137 h 2729951"/>
              <a:gd name="connsiteX14" fmla="*/ 766783 w 1726426"/>
              <a:gd name="connsiteY14" fmla="*/ 470086 h 2729951"/>
              <a:gd name="connsiteX15" fmla="*/ 714395 w 1726426"/>
              <a:gd name="connsiteY15" fmla="*/ 484375 h 2729951"/>
              <a:gd name="connsiteX16" fmla="*/ 678676 w 1726426"/>
              <a:gd name="connsiteY16" fmla="*/ 524857 h 2729951"/>
              <a:gd name="connsiteX17" fmla="*/ 631051 w 1726426"/>
              <a:gd name="connsiteY17" fmla="*/ 529619 h 2729951"/>
              <a:gd name="connsiteX18" fmla="*/ 628669 w 1726426"/>
              <a:gd name="connsiteY18" fmla="*/ 562956 h 2729951"/>
              <a:gd name="connsiteX19" fmla="*/ 592951 w 1726426"/>
              <a:gd name="connsiteY19" fmla="*/ 577244 h 2729951"/>
              <a:gd name="connsiteX20" fmla="*/ 578664 w 1726426"/>
              <a:gd name="connsiteY20" fmla="*/ 624868 h 2729951"/>
              <a:gd name="connsiteX21" fmla="*/ 561995 w 1726426"/>
              <a:gd name="connsiteY21" fmla="*/ 667731 h 2729951"/>
              <a:gd name="connsiteX22" fmla="*/ 511989 w 1726426"/>
              <a:gd name="connsiteY22" fmla="*/ 686781 h 2729951"/>
              <a:gd name="connsiteX23" fmla="*/ 533420 w 1726426"/>
              <a:gd name="connsiteY23" fmla="*/ 729643 h 2729951"/>
              <a:gd name="connsiteX24" fmla="*/ 569139 w 1726426"/>
              <a:gd name="connsiteY24" fmla="*/ 751075 h 2729951"/>
              <a:gd name="connsiteX25" fmla="*/ 592951 w 1726426"/>
              <a:gd name="connsiteY25" fmla="*/ 746313 h 2729951"/>
              <a:gd name="connsiteX26" fmla="*/ 614382 w 1726426"/>
              <a:gd name="connsiteY26" fmla="*/ 782031 h 2729951"/>
              <a:gd name="connsiteX27" fmla="*/ 602476 w 1726426"/>
              <a:gd name="connsiteY27" fmla="*/ 839181 h 2729951"/>
              <a:gd name="connsiteX28" fmla="*/ 633433 w 1726426"/>
              <a:gd name="connsiteY28" fmla="*/ 874900 h 2729951"/>
              <a:gd name="connsiteX29" fmla="*/ 585807 w 1726426"/>
              <a:gd name="connsiteY29" fmla="*/ 901094 h 2729951"/>
              <a:gd name="connsiteX30" fmla="*/ 564376 w 1726426"/>
              <a:gd name="connsiteY30" fmla="*/ 889186 h 2729951"/>
              <a:gd name="connsiteX31" fmla="*/ 564376 w 1726426"/>
              <a:gd name="connsiteY31" fmla="*/ 958243 h 2729951"/>
              <a:gd name="connsiteX32" fmla="*/ 507226 w 1726426"/>
              <a:gd name="connsiteY32" fmla="*/ 1005868 h 2729951"/>
              <a:gd name="connsiteX33" fmla="*/ 473889 w 1726426"/>
              <a:gd name="connsiteY33" fmla="*/ 986818 h 2729951"/>
              <a:gd name="connsiteX34" fmla="*/ 459601 w 1726426"/>
              <a:gd name="connsiteY34" fmla="*/ 1015393 h 2729951"/>
              <a:gd name="connsiteX35" fmla="*/ 485795 w 1726426"/>
              <a:gd name="connsiteY35" fmla="*/ 1053492 h 2729951"/>
              <a:gd name="connsiteX36" fmla="*/ 488176 w 1726426"/>
              <a:gd name="connsiteY36" fmla="*/ 1155887 h 2729951"/>
              <a:gd name="connsiteX37" fmla="*/ 450076 w 1726426"/>
              <a:gd name="connsiteY37" fmla="*/ 1215418 h 2729951"/>
              <a:gd name="connsiteX38" fmla="*/ 397688 w 1726426"/>
              <a:gd name="connsiteY38" fmla="*/ 1205893 h 2729951"/>
              <a:gd name="connsiteX39" fmla="*/ 383401 w 1726426"/>
              <a:gd name="connsiteY39" fmla="*/ 1258281 h 2729951"/>
              <a:gd name="connsiteX40" fmla="*/ 364352 w 1726426"/>
              <a:gd name="connsiteY40" fmla="*/ 1341624 h 2729951"/>
              <a:gd name="connsiteX41" fmla="*/ 288151 w 1726426"/>
              <a:gd name="connsiteY41" fmla="*/ 1401156 h 2729951"/>
              <a:gd name="connsiteX42" fmla="*/ 240526 w 1726426"/>
              <a:gd name="connsiteY42" fmla="*/ 1453543 h 2729951"/>
              <a:gd name="connsiteX43" fmla="*/ 207189 w 1726426"/>
              <a:gd name="connsiteY43" fmla="*/ 1496406 h 2729951"/>
              <a:gd name="connsiteX44" fmla="*/ 173851 w 1726426"/>
              <a:gd name="connsiteY44" fmla="*/ 1536886 h 2729951"/>
              <a:gd name="connsiteX45" fmla="*/ 109558 w 1726426"/>
              <a:gd name="connsiteY45" fmla="*/ 1591655 h 2729951"/>
              <a:gd name="connsiteX46" fmla="*/ 107176 w 1726426"/>
              <a:gd name="connsiteY46" fmla="*/ 1636899 h 2729951"/>
              <a:gd name="connsiteX47" fmla="*/ 69076 w 1726426"/>
              <a:gd name="connsiteY47" fmla="*/ 1677381 h 2729951"/>
              <a:gd name="connsiteX48" fmla="*/ 42883 w 1726426"/>
              <a:gd name="connsiteY48" fmla="*/ 1720243 h 2729951"/>
              <a:gd name="connsiteX49" fmla="*/ 33357 w 1726426"/>
              <a:gd name="connsiteY49" fmla="*/ 1763107 h 2729951"/>
              <a:gd name="connsiteX50" fmla="*/ 57170 w 1726426"/>
              <a:gd name="connsiteY50" fmla="*/ 1836925 h 2729951"/>
              <a:gd name="connsiteX51" fmla="*/ 35739 w 1726426"/>
              <a:gd name="connsiteY51" fmla="*/ 1894075 h 2729951"/>
              <a:gd name="connsiteX52" fmla="*/ 59551 w 1726426"/>
              <a:gd name="connsiteY52" fmla="*/ 1967893 h 2729951"/>
              <a:gd name="connsiteX53" fmla="*/ 20 w 1726426"/>
              <a:gd name="connsiteY53" fmla="*/ 1979799 h 2729951"/>
              <a:gd name="connsiteX54" fmla="*/ 52407 w 1726426"/>
              <a:gd name="connsiteY54" fmla="*/ 2248881 h 2729951"/>
              <a:gd name="connsiteX55" fmla="*/ 128607 w 1726426"/>
              <a:gd name="connsiteY55" fmla="*/ 2394137 h 2729951"/>
              <a:gd name="connsiteX56" fmla="*/ 202426 w 1726426"/>
              <a:gd name="connsiteY56" fmla="*/ 2501293 h 2729951"/>
              <a:gd name="connsiteX57" fmla="*/ 261958 w 1726426"/>
              <a:gd name="connsiteY57" fmla="*/ 2563206 h 2729951"/>
              <a:gd name="connsiteX58" fmla="*/ 450076 w 1726426"/>
              <a:gd name="connsiteY58" fmla="*/ 2672743 h 2729951"/>
              <a:gd name="connsiteX59" fmla="*/ 640576 w 1726426"/>
              <a:gd name="connsiteY59" fmla="*/ 2729893 h 2729951"/>
              <a:gd name="connsiteX60" fmla="*/ 652482 w 1726426"/>
              <a:gd name="connsiteY60" fmla="*/ 2665599 h 2729951"/>
              <a:gd name="connsiteX61" fmla="*/ 714394 w 1726426"/>
              <a:gd name="connsiteY61" fmla="*/ 2610830 h 2729951"/>
              <a:gd name="connsiteX62" fmla="*/ 797739 w 1726426"/>
              <a:gd name="connsiteY62" fmla="*/ 2582255 h 2729951"/>
              <a:gd name="connsiteX63" fmla="*/ 821551 w 1726426"/>
              <a:gd name="connsiteY63" fmla="*/ 2553681 h 2729951"/>
              <a:gd name="connsiteX64" fmla="*/ 890608 w 1726426"/>
              <a:gd name="connsiteY64" fmla="*/ 2532250 h 2729951"/>
              <a:gd name="connsiteX65" fmla="*/ 959664 w 1726426"/>
              <a:gd name="connsiteY65" fmla="*/ 2510818 h 2729951"/>
              <a:gd name="connsiteX66" fmla="*/ 1012051 w 1726426"/>
              <a:gd name="connsiteY66" fmla="*/ 2491768 h 2729951"/>
              <a:gd name="connsiteX67" fmla="*/ 1059676 w 1726426"/>
              <a:gd name="connsiteY67" fmla="*/ 2482243 h 2729951"/>
              <a:gd name="connsiteX68" fmla="*/ 1064439 w 1726426"/>
              <a:gd name="connsiteY68" fmla="*/ 2463193 h 2729951"/>
              <a:gd name="connsiteX69" fmla="*/ 1107301 w 1726426"/>
              <a:gd name="connsiteY69" fmla="*/ 2448906 h 2729951"/>
              <a:gd name="connsiteX70" fmla="*/ 1112064 w 1726426"/>
              <a:gd name="connsiteY70" fmla="*/ 2429856 h 2729951"/>
              <a:gd name="connsiteX71" fmla="*/ 1107301 w 1726426"/>
              <a:gd name="connsiteY71" fmla="*/ 2415568 h 2729951"/>
              <a:gd name="connsiteX72" fmla="*/ 1078726 w 1726426"/>
              <a:gd name="connsiteY72" fmla="*/ 2377468 h 2729951"/>
              <a:gd name="connsiteX73" fmla="*/ 1069201 w 1726426"/>
              <a:gd name="connsiteY73" fmla="*/ 2363181 h 2729951"/>
              <a:gd name="connsiteX74" fmla="*/ 1035864 w 1726426"/>
              <a:gd name="connsiteY74" fmla="*/ 2320318 h 2729951"/>
              <a:gd name="connsiteX75" fmla="*/ 1064439 w 1726426"/>
              <a:gd name="connsiteY75" fmla="*/ 2253643 h 2729951"/>
              <a:gd name="connsiteX76" fmla="*/ 1078726 w 1726426"/>
              <a:gd name="connsiteY76" fmla="*/ 2248881 h 2729951"/>
              <a:gd name="connsiteX77" fmla="*/ 1097776 w 1726426"/>
              <a:gd name="connsiteY77" fmla="*/ 2234593 h 2729951"/>
              <a:gd name="connsiteX78" fmla="*/ 1112064 w 1726426"/>
              <a:gd name="connsiteY78" fmla="*/ 2225068 h 2729951"/>
              <a:gd name="connsiteX79" fmla="*/ 1126351 w 1726426"/>
              <a:gd name="connsiteY79" fmla="*/ 2210781 h 2729951"/>
              <a:gd name="connsiteX80" fmla="*/ 1135876 w 1726426"/>
              <a:gd name="connsiteY80" fmla="*/ 2186968 h 2729951"/>
              <a:gd name="connsiteX81" fmla="*/ 1154926 w 1726426"/>
              <a:gd name="connsiteY81" fmla="*/ 2158393 h 2729951"/>
              <a:gd name="connsiteX82" fmla="*/ 1173976 w 1726426"/>
              <a:gd name="connsiteY82" fmla="*/ 2129818 h 2729951"/>
              <a:gd name="connsiteX83" fmla="*/ 1188264 w 1726426"/>
              <a:gd name="connsiteY83" fmla="*/ 2120293 h 2729951"/>
              <a:gd name="connsiteX84" fmla="*/ 1307326 w 1726426"/>
              <a:gd name="connsiteY84" fmla="*/ 2110768 h 2729951"/>
              <a:gd name="connsiteX85" fmla="*/ 1321614 w 1726426"/>
              <a:gd name="connsiteY85" fmla="*/ 2091718 h 2729951"/>
              <a:gd name="connsiteX86" fmla="*/ 1331139 w 1726426"/>
              <a:gd name="connsiteY86" fmla="*/ 2063143 h 2729951"/>
              <a:gd name="connsiteX87" fmla="*/ 1354951 w 1726426"/>
              <a:gd name="connsiteY87" fmla="*/ 2053618 h 2729951"/>
              <a:gd name="connsiteX88" fmla="*/ 1402576 w 1726426"/>
              <a:gd name="connsiteY88" fmla="*/ 2044093 h 2729951"/>
              <a:gd name="connsiteX89" fmla="*/ 1393051 w 1726426"/>
              <a:gd name="connsiteY89" fmla="*/ 2020281 h 2729951"/>
              <a:gd name="connsiteX90" fmla="*/ 1416864 w 1726426"/>
              <a:gd name="connsiteY90" fmla="*/ 2015518 h 2729951"/>
              <a:gd name="connsiteX91" fmla="*/ 1474014 w 1726426"/>
              <a:gd name="connsiteY91" fmla="*/ 2001231 h 2729951"/>
              <a:gd name="connsiteX92" fmla="*/ 1488301 w 1726426"/>
              <a:gd name="connsiteY92" fmla="*/ 1996468 h 2729951"/>
              <a:gd name="connsiteX93" fmla="*/ 1526401 w 1726426"/>
              <a:gd name="connsiteY93" fmla="*/ 1991706 h 2729951"/>
              <a:gd name="connsiteX94" fmla="*/ 1540689 w 1726426"/>
              <a:gd name="connsiteY94" fmla="*/ 1967893 h 2729951"/>
              <a:gd name="connsiteX95" fmla="*/ 1550214 w 1726426"/>
              <a:gd name="connsiteY95" fmla="*/ 1915506 h 2729951"/>
              <a:gd name="connsiteX96" fmla="*/ 1593076 w 1726426"/>
              <a:gd name="connsiteY96" fmla="*/ 1905981 h 2729951"/>
              <a:gd name="connsiteX97" fmla="*/ 1602601 w 1726426"/>
              <a:gd name="connsiteY97" fmla="*/ 1891693 h 2729951"/>
              <a:gd name="connsiteX98" fmla="*/ 1607364 w 1726426"/>
              <a:gd name="connsiteY98" fmla="*/ 1877406 h 2729951"/>
              <a:gd name="connsiteX99" fmla="*/ 1626414 w 1726426"/>
              <a:gd name="connsiteY99" fmla="*/ 1863118 h 2729951"/>
              <a:gd name="connsiteX100" fmla="*/ 1654989 w 1726426"/>
              <a:gd name="connsiteY100" fmla="*/ 1834543 h 2729951"/>
              <a:gd name="connsiteX101" fmla="*/ 1645464 w 1726426"/>
              <a:gd name="connsiteY101" fmla="*/ 1791681 h 2729951"/>
              <a:gd name="connsiteX102" fmla="*/ 1621651 w 1726426"/>
              <a:gd name="connsiteY102" fmla="*/ 1763106 h 2729951"/>
              <a:gd name="connsiteX103" fmla="*/ 1578789 w 1726426"/>
              <a:gd name="connsiteY103" fmla="*/ 1715481 h 2729951"/>
              <a:gd name="connsiteX104" fmla="*/ 1559739 w 1726426"/>
              <a:gd name="connsiteY104" fmla="*/ 1710718 h 2729951"/>
              <a:gd name="connsiteX105" fmla="*/ 1545451 w 1726426"/>
              <a:gd name="connsiteY105" fmla="*/ 1677381 h 2729951"/>
              <a:gd name="connsiteX106" fmla="*/ 1583551 w 1726426"/>
              <a:gd name="connsiteY106" fmla="*/ 1653568 h 2729951"/>
              <a:gd name="connsiteX107" fmla="*/ 1616889 w 1726426"/>
              <a:gd name="connsiteY107" fmla="*/ 1639281 h 2729951"/>
              <a:gd name="connsiteX108" fmla="*/ 1650226 w 1726426"/>
              <a:gd name="connsiteY108" fmla="*/ 1629756 h 2729951"/>
              <a:gd name="connsiteX109" fmla="*/ 1678801 w 1726426"/>
              <a:gd name="connsiteY109" fmla="*/ 1620231 h 2729951"/>
              <a:gd name="connsiteX110" fmla="*/ 1693089 w 1726426"/>
              <a:gd name="connsiteY110" fmla="*/ 1601181 h 2729951"/>
              <a:gd name="connsiteX111" fmla="*/ 1702614 w 1726426"/>
              <a:gd name="connsiteY111" fmla="*/ 1586893 h 2729951"/>
              <a:gd name="connsiteX112" fmla="*/ 1697851 w 1726426"/>
              <a:gd name="connsiteY112" fmla="*/ 1544031 h 2729951"/>
              <a:gd name="connsiteX113" fmla="*/ 1683564 w 1726426"/>
              <a:gd name="connsiteY113" fmla="*/ 1524981 h 2729951"/>
              <a:gd name="connsiteX114" fmla="*/ 1678801 w 1726426"/>
              <a:gd name="connsiteY114" fmla="*/ 1505931 h 2729951"/>
              <a:gd name="connsiteX115" fmla="*/ 1669276 w 1726426"/>
              <a:gd name="connsiteY115" fmla="*/ 1477356 h 2729951"/>
              <a:gd name="connsiteX116" fmla="*/ 1674039 w 1726426"/>
              <a:gd name="connsiteY116" fmla="*/ 1410681 h 2729951"/>
              <a:gd name="connsiteX117" fmla="*/ 1678801 w 1726426"/>
              <a:gd name="connsiteY117" fmla="*/ 1372581 h 2729951"/>
              <a:gd name="connsiteX118" fmla="*/ 1697851 w 1726426"/>
              <a:gd name="connsiteY118" fmla="*/ 1353531 h 2729951"/>
              <a:gd name="connsiteX119" fmla="*/ 1707376 w 1726426"/>
              <a:gd name="connsiteY119" fmla="*/ 1329718 h 2729951"/>
              <a:gd name="connsiteX120" fmla="*/ 1712139 w 1726426"/>
              <a:gd name="connsiteY120" fmla="*/ 1315431 h 2729951"/>
              <a:gd name="connsiteX121" fmla="*/ 1726426 w 1726426"/>
              <a:gd name="connsiteY121" fmla="*/ 1286856 h 2729951"/>
              <a:gd name="connsiteX122" fmla="*/ 1716901 w 1726426"/>
              <a:gd name="connsiteY122" fmla="*/ 1196368 h 2729951"/>
              <a:gd name="connsiteX123" fmla="*/ 1678801 w 1726426"/>
              <a:gd name="connsiteY123" fmla="*/ 1158268 h 2729951"/>
              <a:gd name="connsiteX124" fmla="*/ 1664514 w 1726426"/>
              <a:gd name="connsiteY124" fmla="*/ 1143981 h 2729951"/>
              <a:gd name="connsiteX125" fmla="*/ 1650226 w 1726426"/>
              <a:gd name="connsiteY125" fmla="*/ 1129693 h 2729951"/>
              <a:gd name="connsiteX126" fmla="*/ 1631176 w 1726426"/>
              <a:gd name="connsiteY126" fmla="*/ 1120168 h 2729951"/>
              <a:gd name="connsiteX127" fmla="*/ 1612126 w 1726426"/>
              <a:gd name="connsiteY127" fmla="*/ 1101118 h 2729951"/>
              <a:gd name="connsiteX128" fmla="*/ 1597839 w 1726426"/>
              <a:gd name="connsiteY128" fmla="*/ 1096356 h 2729951"/>
              <a:gd name="connsiteX129" fmla="*/ 1578789 w 1726426"/>
              <a:gd name="connsiteY129" fmla="*/ 1086831 h 2729951"/>
              <a:gd name="connsiteX130" fmla="*/ 1545451 w 1726426"/>
              <a:gd name="connsiteY130" fmla="*/ 1077306 h 2729951"/>
              <a:gd name="connsiteX131" fmla="*/ 1526401 w 1726426"/>
              <a:gd name="connsiteY131" fmla="*/ 1067781 h 2729951"/>
              <a:gd name="connsiteX132" fmla="*/ 1497826 w 1726426"/>
              <a:gd name="connsiteY132" fmla="*/ 1063018 h 2729951"/>
              <a:gd name="connsiteX133" fmla="*/ 1478776 w 1726426"/>
              <a:gd name="connsiteY133" fmla="*/ 1029681 h 2729951"/>
              <a:gd name="connsiteX134" fmla="*/ 1464489 w 1726426"/>
              <a:gd name="connsiteY134" fmla="*/ 986818 h 2729951"/>
              <a:gd name="connsiteX135" fmla="*/ 1454964 w 1726426"/>
              <a:gd name="connsiteY135" fmla="*/ 967768 h 2729951"/>
              <a:gd name="connsiteX136" fmla="*/ 1450201 w 1726426"/>
              <a:gd name="connsiteY136" fmla="*/ 953481 h 2729951"/>
              <a:gd name="connsiteX137" fmla="*/ 1440676 w 1726426"/>
              <a:gd name="connsiteY137" fmla="*/ 929668 h 2729951"/>
              <a:gd name="connsiteX138" fmla="*/ 1450201 w 1726426"/>
              <a:gd name="connsiteY138" fmla="*/ 867756 h 2729951"/>
              <a:gd name="connsiteX139" fmla="*/ 1459726 w 1726426"/>
              <a:gd name="connsiteY139" fmla="*/ 853468 h 2729951"/>
              <a:gd name="connsiteX140" fmla="*/ 1464489 w 1726426"/>
              <a:gd name="connsiteY140" fmla="*/ 839181 h 2729951"/>
              <a:gd name="connsiteX141" fmla="*/ 1497826 w 1726426"/>
              <a:gd name="connsiteY141" fmla="*/ 786793 h 2729951"/>
              <a:gd name="connsiteX142" fmla="*/ 1516876 w 1726426"/>
              <a:gd name="connsiteY142" fmla="*/ 739168 h 2729951"/>
              <a:gd name="connsiteX143" fmla="*/ 1526401 w 1726426"/>
              <a:gd name="connsiteY143" fmla="*/ 715356 h 2729951"/>
              <a:gd name="connsiteX144" fmla="*/ 1540689 w 1726426"/>
              <a:gd name="connsiteY144" fmla="*/ 701068 h 2729951"/>
              <a:gd name="connsiteX145" fmla="*/ 1559739 w 1726426"/>
              <a:gd name="connsiteY145" fmla="*/ 686781 h 2729951"/>
              <a:gd name="connsiteX146" fmla="*/ 1588314 w 1726426"/>
              <a:gd name="connsiteY146" fmla="*/ 643918 h 2729951"/>
              <a:gd name="connsiteX147" fmla="*/ 1597839 w 1726426"/>
              <a:gd name="connsiteY147" fmla="*/ 615343 h 2729951"/>
              <a:gd name="connsiteX148" fmla="*/ 1616889 w 1726426"/>
              <a:gd name="connsiteY148" fmla="*/ 586768 h 2729951"/>
              <a:gd name="connsiteX149" fmla="*/ 1612126 w 1726426"/>
              <a:gd name="connsiteY149" fmla="*/ 491518 h 2729951"/>
              <a:gd name="connsiteX150" fmla="*/ 1583551 w 1726426"/>
              <a:gd name="connsiteY150" fmla="*/ 467706 h 2729951"/>
              <a:gd name="connsiteX151" fmla="*/ 1569264 w 1726426"/>
              <a:gd name="connsiteY151" fmla="*/ 462943 h 2729951"/>
              <a:gd name="connsiteX152" fmla="*/ 1535926 w 1726426"/>
              <a:gd name="connsiteY152" fmla="*/ 448656 h 2729951"/>
              <a:gd name="connsiteX153" fmla="*/ 1531164 w 1726426"/>
              <a:gd name="connsiteY153" fmla="*/ 429606 h 2729951"/>
              <a:gd name="connsiteX154" fmla="*/ 1526401 w 1726426"/>
              <a:gd name="connsiteY154" fmla="*/ 343881 h 2729951"/>
              <a:gd name="connsiteX155" fmla="*/ 1512114 w 1726426"/>
              <a:gd name="connsiteY155" fmla="*/ 324831 h 2729951"/>
              <a:gd name="connsiteX156" fmla="*/ 1502589 w 1726426"/>
              <a:gd name="connsiteY156" fmla="*/ 310543 h 2729951"/>
              <a:gd name="connsiteX157" fmla="*/ 1483539 w 1726426"/>
              <a:gd name="connsiteY157" fmla="*/ 305781 h 2729951"/>
              <a:gd name="connsiteX158" fmla="*/ 1454964 w 1726426"/>
              <a:gd name="connsiteY158" fmla="*/ 296256 h 2729951"/>
              <a:gd name="connsiteX159" fmla="*/ 1478776 w 1726426"/>
              <a:gd name="connsiteY159" fmla="*/ 272443 h 2729951"/>
              <a:gd name="connsiteX160" fmla="*/ 1497826 w 1726426"/>
              <a:gd name="connsiteY160" fmla="*/ 234343 h 2729951"/>
              <a:gd name="connsiteX161" fmla="*/ 1512114 w 1726426"/>
              <a:gd name="connsiteY161" fmla="*/ 162906 h 2729951"/>
              <a:gd name="connsiteX162" fmla="*/ 1516876 w 1726426"/>
              <a:gd name="connsiteY162" fmla="*/ 139093 h 2729951"/>
              <a:gd name="connsiteX163" fmla="*/ 1521639 w 1726426"/>
              <a:gd name="connsiteY163" fmla="*/ 124806 h 2729951"/>
              <a:gd name="connsiteX164" fmla="*/ 1526401 w 1726426"/>
              <a:gd name="connsiteY164" fmla="*/ 105756 h 2729951"/>
              <a:gd name="connsiteX165" fmla="*/ 1545451 w 1726426"/>
              <a:gd name="connsiteY165" fmla="*/ 77181 h 2729951"/>
              <a:gd name="connsiteX166" fmla="*/ 1554976 w 1726426"/>
              <a:gd name="connsiteY166" fmla="*/ 62893 h 2729951"/>
              <a:gd name="connsiteX167" fmla="*/ 1535926 w 1726426"/>
              <a:gd name="connsiteY167" fmla="*/ 20031 h 2729951"/>
              <a:gd name="connsiteX0" fmla="*/ 1535926 w 1726426"/>
              <a:gd name="connsiteY0" fmla="*/ 20031 h 2729951"/>
              <a:gd name="connsiteX1" fmla="*/ 1483539 w 1726426"/>
              <a:gd name="connsiteY1" fmla="*/ 8125 h 2729951"/>
              <a:gd name="connsiteX2" fmla="*/ 1443057 w 1726426"/>
              <a:gd name="connsiteY2" fmla="*/ 3361 h 2729951"/>
              <a:gd name="connsiteX3" fmla="*/ 1335901 w 1726426"/>
              <a:gd name="connsiteY3" fmla="*/ 67656 h 2729951"/>
              <a:gd name="connsiteX4" fmla="*/ 1285895 w 1726426"/>
              <a:gd name="connsiteY4" fmla="*/ 122425 h 2729951"/>
              <a:gd name="connsiteX5" fmla="*/ 1219220 w 1726426"/>
              <a:gd name="connsiteY5" fmla="*/ 124805 h 2729951"/>
              <a:gd name="connsiteX6" fmla="*/ 1200170 w 1726426"/>
              <a:gd name="connsiteY6" fmla="*/ 146238 h 2729951"/>
              <a:gd name="connsiteX7" fmla="*/ 1135876 w 1726426"/>
              <a:gd name="connsiteY7" fmla="*/ 165288 h 2729951"/>
              <a:gd name="connsiteX8" fmla="*/ 1083489 w 1726426"/>
              <a:gd name="connsiteY8" fmla="*/ 243868 h 2729951"/>
              <a:gd name="connsiteX9" fmla="*/ 1057295 w 1726426"/>
              <a:gd name="connsiteY9" fmla="*/ 296256 h 2729951"/>
              <a:gd name="connsiteX10" fmla="*/ 964426 w 1726426"/>
              <a:gd name="connsiteY10" fmla="*/ 267681 h 2729951"/>
              <a:gd name="connsiteX11" fmla="*/ 907276 w 1726426"/>
              <a:gd name="connsiteY11" fmla="*/ 310543 h 2729951"/>
              <a:gd name="connsiteX12" fmla="*/ 883464 w 1726426"/>
              <a:gd name="connsiteY12" fmla="*/ 405793 h 2729951"/>
              <a:gd name="connsiteX13" fmla="*/ 852507 w 1726426"/>
              <a:gd name="connsiteY13" fmla="*/ 489137 h 2729951"/>
              <a:gd name="connsiteX14" fmla="*/ 766783 w 1726426"/>
              <a:gd name="connsiteY14" fmla="*/ 470086 h 2729951"/>
              <a:gd name="connsiteX15" fmla="*/ 714395 w 1726426"/>
              <a:gd name="connsiteY15" fmla="*/ 484375 h 2729951"/>
              <a:gd name="connsiteX16" fmla="*/ 678676 w 1726426"/>
              <a:gd name="connsiteY16" fmla="*/ 524857 h 2729951"/>
              <a:gd name="connsiteX17" fmla="*/ 631051 w 1726426"/>
              <a:gd name="connsiteY17" fmla="*/ 529619 h 2729951"/>
              <a:gd name="connsiteX18" fmla="*/ 628669 w 1726426"/>
              <a:gd name="connsiteY18" fmla="*/ 562956 h 2729951"/>
              <a:gd name="connsiteX19" fmla="*/ 592951 w 1726426"/>
              <a:gd name="connsiteY19" fmla="*/ 577244 h 2729951"/>
              <a:gd name="connsiteX20" fmla="*/ 578664 w 1726426"/>
              <a:gd name="connsiteY20" fmla="*/ 624868 h 2729951"/>
              <a:gd name="connsiteX21" fmla="*/ 561995 w 1726426"/>
              <a:gd name="connsiteY21" fmla="*/ 667731 h 2729951"/>
              <a:gd name="connsiteX22" fmla="*/ 511989 w 1726426"/>
              <a:gd name="connsiteY22" fmla="*/ 686781 h 2729951"/>
              <a:gd name="connsiteX23" fmla="*/ 533420 w 1726426"/>
              <a:gd name="connsiteY23" fmla="*/ 729643 h 2729951"/>
              <a:gd name="connsiteX24" fmla="*/ 569139 w 1726426"/>
              <a:gd name="connsiteY24" fmla="*/ 751075 h 2729951"/>
              <a:gd name="connsiteX25" fmla="*/ 592951 w 1726426"/>
              <a:gd name="connsiteY25" fmla="*/ 746313 h 2729951"/>
              <a:gd name="connsiteX26" fmla="*/ 614382 w 1726426"/>
              <a:gd name="connsiteY26" fmla="*/ 782031 h 2729951"/>
              <a:gd name="connsiteX27" fmla="*/ 602476 w 1726426"/>
              <a:gd name="connsiteY27" fmla="*/ 839181 h 2729951"/>
              <a:gd name="connsiteX28" fmla="*/ 633433 w 1726426"/>
              <a:gd name="connsiteY28" fmla="*/ 874900 h 2729951"/>
              <a:gd name="connsiteX29" fmla="*/ 585807 w 1726426"/>
              <a:gd name="connsiteY29" fmla="*/ 901094 h 2729951"/>
              <a:gd name="connsiteX30" fmla="*/ 564376 w 1726426"/>
              <a:gd name="connsiteY30" fmla="*/ 889186 h 2729951"/>
              <a:gd name="connsiteX31" fmla="*/ 564376 w 1726426"/>
              <a:gd name="connsiteY31" fmla="*/ 958243 h 2729951"/>
              <a:gd name="connsiteX32" fmla="*/ 507226 w 1726426"/>
              <a:gd name="connsiteY32" fmla="*/ 1005868 h 2729951"/>
              <a:gd name="connsiteX33" fmla="*/ 473889 w 1726426"/>
              <a:gd name="connsiteY33" fmla="*/ 986818 h 2729951"/>
              <a:gd name="connsiteX34" fmla="*/ 459601 w 1726426"/>
              <a:gd name="connsiteY34" fmla="*/ 1015393 h 2729951"/>
              <a:gd name="connsiteX35" fmla="*/ 485795 w 1726426"/>
              <a:gd name="connsiteY35" fmla="*/ 1053492 h 2729951"/>
              <a:gd name="connsiteX36" fmla="*/ 488176 w 1726426"/>
              <a:gd name="connsiteY36" fmla="*/ 1155887 h 2729951"/>
              <a:gd name="connsiteX37" fmla="*/ 450076 w 1726426"/>
              <a:gd name="connsiteY37" fmla="*/ 1215418 h 2729951"/>
              <a:gd name="connsiteX38" fmla="*/ 397688 w 1726426"/>
              <a:gd name="connsiteY38" fmla="*/ 1205893 h 2729951"/>
              <a:gd name="connsiteX39" fmla="*/ 383401 w 1726426"/>
              <a:gd name="connsiteY39" fmla="*/ 1258281 h 2729951"/>
              <a:gd name="connsiteX40" fmla="*/ 364352 w 1726426"/>
              <a:gd name="connsiteY40" fmla="*/ 1341624 h 2729951"/>
              <a:gd name="connsiteX41" fmla="*/ 288151 w 1726426"/>
              <a:gd name="connsiteY41" fmla="*/ 1401156 h 2729951"/>
              <a:gd name="connsiteX42" fmla="*/ 240526 w 1726426"/>
              <a:gd name="connsiteY42" fmla="*/ 1453543 h 2729951"/>
              <a:gd name="connsiteX43" fmla="*/ 207189 w 1726426"/>
              <a:gd name="connsiteY43" fmla="*/ 1496406 h 2729951"/>
              <a:gd name="connsiteX44" fmla="*/ 173851 w 1726426"/>
              <a:gd name="connsiteY44" fmla="*/ 1536886 h 2729951"/>
              <a:gd name="connsiteX45" fmla="*/ 109558 w 1726426"/>
              <a:gd name="connsiteY45" fmla="*/ 1591655 h 2729951"/>
              <a:gd name="connsiteX46" fmla="*/ 107176 w 1726426"/>
              <a:gd name="connsiteY46" fmla="*/ 1636899 h 2729951"/>
              <a:gd name="connsiteX47" fmla="*/ 69076 w 1726426"/>
              <a:gd name="connsiteY47" fmla="*/ 1677381 h 2729951"/>
              <a:gd name="connsiteX48" fmla="*/ 42883 w 1726426"/>
              <a:gd name="connsiteY48" fmla="*/ 1720243 h 2729951"/>
              <a:gd name="connsiteX49" fmla="*/ 33357 w 1726426"/>
              <a:gd name="connsiteY49" fmla="*/ 1763107 h 2729951"/>
              <a:gd name="connsiteX50" fmla="*/ 57170 w 1726426"/>
              <a:gd name="connsiteY50" fmla="*/ 1836925 h 2729951"/>
              <a:gd name="connsiteX51" fmla="*/ 35739 w 1726426"/>
              <a:gd name="connsiteY51" fmla="*/ 1894075 h 2729951"/>
              <a:gd name="connsiteX52" fmla="*/ 59551 w 1726426"/>
              <a:gd name="connsiteY52" fmla="*/ 1967893 h 2729951"/>
              <a:gd name="connsiteX53" fmla="*/ 20 w 1726426"/>
              <a:gd name="connsiteY53" fmla="*/ 1979799 h 2729951"/>
              <a:gd name="connsiteX54" fmla="*/ 52407 w 1726426"/>
              <a:gd name="connsiteY54" fmla="*/ 2248881 h 2729951"/>
              <a:gd name="connsiteX55" fmla="*/ 128607 w 1726426"/>
              <a:gd name="connsiteY55" fmla="*/ 2394137 h 2729951"/>
              <a:gd name="connsiteX56" fmla="*/ 202426 w 1726426"/>
              <a:gd name="connsiteY56" fmla="*/ 2501293 h 2729951"/>
              <a:gd name="connsiteX57" fmla="*/ 261958 w 1726426"/>
              <a:gd name="connsiteY57" fmla="*/ 2563206 h 2729951"/>
              <a:gd name="connsiteX58" fmla="*/ 450076 w 1726426"/>
              <a:gd name="connsiteY58" fmla="*/ 2672743 h 2729951"/>
              <a:gd name="connsiteX59" fmla="*/ 640576 w 1726426"/>
              <a:gd name="connsiteY59" fmla="*/ 2729893 h 2729951"/>
              <a:gd name="connsiteX60" fmla="*/ 652482 w 1726426"/>
              <a:gd name="connsiteY60" fmla="*/ 2665599 h 2729951"/>
              <a:gd name="connsiteX61" fmla="*/ 714394 w 1726426"/>
              <a:gd name="connsiteY61" fmla="*/ 2610830 h 2729951"/>
              <a:gd name="connsiteX62" fmla="*/ 797739 w 1726426"/>
              <a:gd name="connsiteY62" fmla="*/ 2582255 h 2729951"/>
              <a:gd name="connsiteX63" fmla="*/ 821551 w 1726426"/>
              <a:gd name="connsiteY63" fmla="*/ 2553681 h 2729951"/>
              <a:gd name="connsiteX64" fmla="*/ 890608 w 1726426"/>
              <a:gd name="connsiteY64" fmla="*/ 2532250 h 2729951"/>
              <a:gd name="connsiteX65" fmla="*/ 959664 w 1726426"/>
              <a:gd name="connsiteY65" fmla="*/ 2510818 h 2729951"/>
              <a:gd name="connsiteX66" fmla="*/ 1059676 w 1726426"/>
              <a:gd name="connsiteY66" fmla="*/ 2482243 h 2729951"/>
              <a:gd name="connsiteX67" fmla="*/ 1064439 w 1726426"/>
              <a:gd name="connsiteY67" fmla="*/ 2463193 h 2729951"/>
              <a:gd name="connsiteX68" fmla="*/ 1107301 w 1726426"/>
              <a:gd name="connsiteY68" fmla="*/ 2448906 h 2729951"/>
              <a:gd name="connsiteX69" fmla="*/ 1112064 w 1726426"/>
              <a:gd name="connsiteY69" fmla="*/ 2429856 h 2729951"/>
              <a:gd name="connsiteX70" fmla="*/ 1107301 w 1726426"/>
              <a:gd name="connsiteY70" fmla="*/ 2415568 h 2729951"/>
              <a:gd name="connsiteX71" fmla="*/ 1078726 w 1726426"/>
              <a:gd name="connsiteY71" fmla="*/ 2377468 h 2729951"/>
              <a:gd name="connsiteX72" fmla="*/ 1069201 w 1726426"/>
              <a:gd name="connsiteY72" fmla="*/ 2363181 h 2729951"/>
              <a:gd name="connsiteX73" fmla="*/ 1035864 w 1726426"/>
              <a:gd name="connsiteY73" fmla="*/ 2320318 h 2729951"/>
              <a:gd name="connsiteX74" fmla="*/ 1064439 w 1726426"/>
              <a:gd name="connsiteY74" fmla="*/ 2253643 h 2729951"/>
              <a:gd name="connsiteX75" fmla="*/ 1078726 w 1726426"/>
              <a:gd name="connsiteY75" fmla="*/ 2248881 h 2729951"/>
              <a:gd name="connsiteX76" fmla="*/ 1097776 w 1726426"/>
              <a:gd name="connsiteY76" fmla="*/ 2234593 h 2729951"/>
              <a:gd name="connsiteX77" fmla="*/ 1112064 w 1726426"/>
              <a:gd name="connsiteY77" fmla="*/ 2225068 h 2729951"/>
              <a:gd name="connsiteX78" fmla="*/ 1126351 w 1726426"/>
              <a:gd name="connsiteY78" fmla="*/ 2210781 h 2729951"/>
              <a:gd name="connsiteX79" fmla="*/ 1135876 w 1726426"/>
              <a:gd name="connsiteY79" fmla="*/ 2186968 h 2729951"/>
              <a:gd name="connsiteX80" fmla="*/ 1154926 w 1726426"/>
              <a:gd name="connsiteY80" fmla="*/ 2158393 h 2729951"/>
              <a:gd name="connsiteX81" fmla="*/ 1173976 w 1726426"/>
              <a:gd name="connsiteY81" fmla="*/ 2129818 h 2729951"/>
              <a:gd name="connsiteX82" fmla="*/ 1188264 w 1726426"/>
              <a:gd name="connsiteY82" fmla="*/ 2120293 h 2729951"/>
              <a:gd name="connsiteX83" fmla="*/ 1307326 w 1726426"/>
              <a:gd name="connsiteY83" fmla="*/ 2110768 h 2729951"/>
              <a:gd name="connsiteX84" fmla="*/ 1321614 w 1726426"/>
              <a:gd name="connsiteY84" fmla="*/ 2091718 h 2729951"/>
              <a:gd name="connsiteX85" fmla="*/ 1331139 w 1726426"/>
              <a:gd name="connsiteY85" fmla="*/ 2063143 h 2729951"/>
              <a:gd name="connsiteX86" fmla="*/ 1354951 w 1726426"/>
              <a:gd name="connsiteY86" fmla="*/ 2053618 h 2729951"/>
              <a:gd name="connsiteX87" fmla="*/ 1402576 w 1726426"/>
              <a:gd name="connsiteY87" fmla="*/ 2044093 h 2729951"/>
              <a:gd name="connsiteX88" fmla="*/ 1393051 w 1726426"/>
              <a:gd name="connsiteY88" fmla="*/ 2020281 h 2729951"/>
              <a:gd name="connsiteX89" fmla="*/ 1416864 w 1726426"/>
              <a:gd name="connsiteY89" fmla="*/ 2015518 h 2729951"/>
              <a:gd name="connsiteX90" fmla="*/ 1474014 w 1726426"/>
              <a:gd name="connsiteY90" fmla="*/ 2001231 h 2729951"/>
              <a:gd name="connsiteX91" fmla="*/ 1488301 w 1726426"/>
              <a:gd name="connsiteY91" fmla="*/ 1996468 h 2729951"/>
              <a:gd name="connsiteX92" fmla="*/ 1526401 w 1726426"/>
              <a:gd name="connsiteY92" fmla="*/ 1991706 h 2729951"/>
              <a:gd name="connsiteX93" fmla="*/ 1540689 w 1726426"/>
              <a:gd name="connsiteY93" fmla="*/ 1967893 h 2729951"/>
              <a:gd name="connsiteX94" fmla="*/ 1550214 w 1726426"/>
              <a:gd name="connsiteY94" fmla="*/ 1915506 h 2729951"/>
              <a:gd name="connsiteX95" fmla="*/ 1593076 w 1726426"/>
              <a:gd name="connsiteY95" fmla="*/ 1905981 h 2729951"/>
              <a:gd name="connsiteX96" fmla="*/ 1602601 w 1726426"/>
              <a:gd name="connsiteY96" fmla="*/ 1891693 h 2729951"/>
              <a:gd name="connsiteX97" fmla="*/ 1607364 w 1726426"/>
              <a:gd name="connsiteY97" fmla="*/ 1877406 h 2729951"/>
              <a:gd name="connsiteX98" fmla="*/ 1626414 w 1726426"/>
              <a:gd name="connsiteY98" fmla="*/ 1863118 h 2729951"/>
              <a:gd name="connsiteX99" fmla="*/ 1654989 w 1726426"/>
              <a:gd name="connsiteY99" fmla="*/ 1834543 h 2729951"/>
              <a:gd name="connsiteX100" fmla="*/ 1645464 w 1726426"/>
              <a:gd name="connsiteY100" fmla="*/ 1791681 h 2729951"/>
              <a:gd name="connsiteX101" fmla="*/ 1621651 w 1726426"/>
              <a:gd name="connsiteY101" fmla="*/ 1763106 h 2729951"/>
              <a:gd name="connsiteX102" fmla="*/ 1578789 w 1726426"/>
              <a:gd name="connsiteY102" fmla="*/ 1715481 h 2729951"/>
              <a:gd name="connsiteX103" fmla="*/ 1559739 w 1726426"/>
              <a:gd name="connsiteY103" fmla="*/ 1710718 h 2729951"/>
              <a:gd name="connsiteX104" fmla="*/ 1545451 w 1726426"/>
              <a:gd name="connsiteY104" fmla="*/ 1677381 h 2729951"/>
              <a:gd name="connsiteX105" fmla="*/ 1583551 w 1726426"/>
              <a:gd name="connsiteY105" fmla="*/ 1653568 h 2729951"/>
              <a:gd name="connsiteX106" fmla="*/ 1616889 w 1726426"/>
              <a:gd name="connsiteY106" fmla="*/ 1639281 h 2729951"/>
              <a:gd name="connsiteX107" fmla="*/ 1650226 w 1726426"/>
              <a:gd name="connsiteY107" fmla="*/ 1629756 h 2729951"/>
              <a:gd name="connsiteX108" fmla="*/ 1678801 w 1726426"/>
              <a:gd name="connsiteY108" fmla="*/ 1620231 h 2729951"/>
              <a:gd name="connsiteX109" fmla="*/ 1693089 w 1726426"/>
              <a:gd name="connsiteY109" fmla="*/ 1601181 h 2729951"/>
              <a:gd name="connsiteX110" fmla="*/ 1702614 w 1726426"/>
              <a:gd name="connsiteY110" fmla="*/ 1586893 h 2729951"/>
              <a:gd name="connsiteX111" fmla="*/ 1697851 w 1726426"/>
              <a:gd name="connsiteY111" fmla="*/ 1544031 h 2729951"/>
              <a:gd name="connsiteX112" fmla="*/ 1683564 w 1726426"/>
              <a:gd name="connsiteY112" fmla="*/ 1524981 h 2729951"/>
              <a:gd name="connsiteX113" fmla="*/ 1678801 w 1726426"/>
              <a:gd name="connsiteY113" fmla="*/ 1505931 h 2729951"/>
              <a:gd name="connsiteX114" fmla="*/ 1669276 w 1726426"/>
              <a:gd name="connsiteY114" fmla="*/ 1477356 h 2729951"/>
              <a:gd name="connsiteX115" fmla="*/ 1674039 w 1726426"/>
              <a:gd name="connsiteY115" fmla="*/ 1410681 h 2729951"/>
              <a:gd name="connsiteX116" fmla="*/ 1678801 w 1726426"/>
              <a:gd name="connsiteY116" fmla="*/ 1372581 h 2729951"/>
              <a:gd name="connsiteX117" fmla="*/ 1697851 w 1726426"/>
              <a:gd name="connsiteY117" fmla="*/ 1353531 h 2729951"/>
              <a:gd name="connsiteX118" fmla="*/ 1707376 w 1726426"/>
              <a:gd name="connsiteY118" fmla="*/ 1329718 h 2729951"/>
              <a:gd name="connsiteX119" fmla="*/ 1712139 w 1726426"/>
              <a:gd name="connsiteY119" fmla="*/ 1315431 h 2729951"/>
              <a:gd name="connsiteX120" fmla="*/ 1726426 w 1726426"/>
              <a:gd name="connsiteY120" fmla="*/ 1286856 h 2729951"/>
              <a:gd name="connsiteX121" fmla="*/ 1716901 w 1726426"/>
              <a:gd name="connsiteY121" fmla="*/ 1196368 h 2729951"/>
              <a:gd name="connsiteX122" fmla="*/ 1678801 w 1726426"/>
              <a:gd name="connsiteY122" fmla="*/ 1158268 h 2729951"/>
              <a:gd name="connsiteX123" fmla="*/ 1664514 w 1726426"/>
              <a:gd name="connsiteY123" fmla="*/ 1143981 h 2729951"/>
              <a:gd name="connsiteX124" fmla="*/ 1650226 w 1726426"/>
              <a:gd name="connsiteY124" fmla="*/ 1129693 h 2729951"/>
              <a:gd name="connsiteX125" fmla="*/ 1631176 w 1726426"/>
              <a:gd name="connsiteY125" fmla="*/ 1120168 h 2729951"/>
              <a:gd name="connsiteX126" fmla="*/ 1612126 w 1726426"/>
              <a:gd name="connsiteY126" fmla="*/ 1101118 h 2729951"/>
              <a:gd name="connsiteX127" fmla="*/ 1597839 w 1726426"/>
              <a:gd name="connsiteY127" fmla="*/ 1096356 h 2729951"/>
              <a:gd name="connsiteX128" fmla="*/ 1578789 w 1726426"/>
              <a:gd name="connsiteY128" fmla="*/ 1086831 h 2729951"/>
              <a:gd name="connsiteX129" fmla="*/ 1545451 w 1726426"/>
              <a:gd name="connsiteY129" fmla="*/ 1077306 h 2729951"/>
              <a:gd name="connsiteX130" fmla="*/ 1526401 w 1726426"/>
              <a:gd name="connsiteY130" fmla="*/ 1067781 h 2729951"/>
              <a:gd name="connsiteX131" fmla="*/ 1497826 w 1726426"/>
              <a:gd name="connsiteY131" fmla="*/ 1063018 h 2729951"/>
              <a:gd name="connsiteX132" fmla="*/ 1478776 w 1726426"/>
              <a:gd name="connsiteY132" fmla="*/ 1029681 h 2729951"/>
              <a:gd name="connsiteX133" fmla="*/ 1464489 w 1726426"/>
              <a:gd name="connsiteY133" fmla="*/ 986818 h 2729951"/>
              <a:gd name="connsiteX134" fmla="*/ 1454964 w 1726426"/>
              <a:gd name="connsiteY134" fmla="*/ 967768 h 2729951"/>
              <a:gd name="connsiteX135" fmla="*/ 1450201 w 1726426"/>
              <a:gd name="connsiteY135" fmla="*/ 953481 h 2729951"/>
              <a:gd name="connsiteX136" fmla="*/ 1440676 w 1726426"/>
              <a:gd name="connsiteY136" fmla="*/ 929668 h 2729951"/>
              <a:gd name="connsiteX137" fmla="*/ 1450201 w 1726426"/>
              <a:gd name="connsiteY137" fmla="*/ 867756 h 2729951"/>
              <a:gd name="connsiteX138" fmla="*/ 1459726 w 1726426"/>
              <a:gd name="connsiteY138" fmla="*/ 853468 h 2729951"/>
              <a:gd name="connsiteX139" fmla="*/ 1464489 w 1726426"/>
              <a:gd name="connsiteY139" fmla="*/ 839181 h 2729951"/>
              <a:gd name="connsiteX140" fmla="*/ 1497826 w 1726426"/>
              <a:gd name="connsiteY140" fmla="*/ 786793 h 2729951"/>
              <a:gd name="connsiteX141" fmla="*/ 1516876 w 1726426"/>
              <a:gd name="connsiteY141" fmla="*/ 739168 h 2729951"/>
              <a:gd name="connsiteX142" fmla="*/ 1526401 w 1726426"/>
              <a:gd name="connsiteY142" fmla="*/ 715356 h 2729951"/>
              <a:gd name="connsiteX143" fmla="*/ 1540689 w 1726426"/>
              <a:gd name="connsiteY143" fmla="*/ 701068 h 2729951"/>
              <a:gd name="connsiteX144" fmla="*/ 1559739 w 1726426"/>
              <a:gd name="connsiteY144" fmla="*/ 686781 h 2729951"/>
              <a:gd name="connsiteX145" fmla="*/ 1588314 w 1726426"/>
              <a:gd name="connsiteY145" fmla="*/ 643918 h 2729951"/>
              <a:gd name="connsiteX146" fmla="*/ 1597839 w 1726426"/>
              <a:gd name="connsiteY146" fmla="*/ 615343 h 2729951"/>
              <a:gd name="connsiteX147" fmla="*/ 1616889 w 1726426"/>
              <a:gd name="connsiteY147" fmla="*/ 586768 h 2729951"/>
              <a:gd name="connsiteX148" fmla="*/ 1612126 w 1726426"/>
              <a:gd name="connsiteY148" fmla="*/ 491518 h 2729951"/>
              <a:gd name="connsiteX149" fmla="*/ 1583551 w 1726426"/>
              <a:gd name="connsiteY149" fmla="*/ 467706 h 2729951"/>
              <a:gd name="connsiteX150" fmla="*/ 1569264 w 1726426"/>
              <a:gd name="connsiteY150" fmla="*/ 462943 h 2729951"/>
              <a:gd name="connsiteX151" fmla="*/ 1535926 w 1726426"/>
              <a:gd name="connsiteY151" fmla="*/ 448656 h 2729951"/>
              <a:gd name="connsiteX152" fmla="*/ 1531164 w 1726426"/>
              <a:gd name="connsiteY152" fmla="*/ 429606 h 2729951"/>
              <a:gd name="connsiteX153" fmla="*/ 1526401 w 1726426"/>
              <a:gd name="connsiteY153" fmla="*/ 343881 h 2729951"/>
              <a:gd name="connsiteX154" fmla="*/ 1512114 w 1726426"/>
              <a:gd name="connsiteY154" fmla="*/ 324831 h 2729951"/>
              <a:gd name="connsiteX155" fmla="*/ 1502589 w 1726426"/>
              <a:gd name="connsiteY155" fmla="*/ 310543 h 2729951"/>
              <a:gd name="connsiteX156" fmla="*/ 1483539 w 1726426"/>
              <a:gd name="connsiteY156" fmla="*/ 305781 h 2729951"/>
              <a:gd name="connsiteX157" fmla="*/ 1454964 w 1726426"/>
              <a:gd name="connsiteY157" fmla="*/ 296256 h 2729951"/>
              <a:gd name="connsiteX158" fmla="*/ 1478776 w 1726426"/>
              <a:gd name="connsiteY158" fmla="*/ 272443 h 2729951"/>
              <a:gd name="connsiteX159" fmla="*/ 1497826 w 1726426"/>
              <a:gd name="connsiteY159" fmla="*/ 234343 h 2729951"/>
              <a:gd name="connsiteX160" fmla="*/ 1512114 w 1726426"/>
              <a:gd name="connsiteY160" fmla="*/ 162906 h 2729951"/>
              <a:gd name="connsiteX161" fmla="*/ 1516876 w 1726426"/>
              <a:gd name="connsiteY161" fmla="*/ 139093 h 2729951"/>
              <a:gd name="connsiteX162" fmla="*/ 1521639 w 1726426"/>
              <a:gd name="connsiteY162" fmla="*/ 124806 h 2729951"/>
              <a:gd name="connsiteX163" fmla="*/ 1526401 w 1726426"/>
              <a:gd name="connsiteY163" fmla="*/ 105756 h 2729951"/>
              <a:gd name="connsiteX164" fmla="*/ 1545451 w 1726426"/>
              <a:gd name="connsiteY164" fmla="*/ 77181 h 2729951"/>
              <a:gd name="connsiteX165" fmla="*/ 1554976 w 1726426"/>
              <a:gd name="connsiteY165" fmla="*/ 62893 h 2729951"/>
              <a:gd name="connsiteX166" fmla="*/ 1535926 w 1726426"/>
              <a:gd name="connsiteY166" fmla="*/ 20031 h 2729951"/>
              <a:gd name="connsiteX0" fmla="*/ 1535926 w 1726426"/>
              <a:gd name="connsiteY0" fmla="*/ 20031 h 2729951"/>
              <a:gd name="connsiteX1" fmla="*/ 1483539 w 1726426"/>
              <a:gd name="connsiteY1" fmla="*/ 8125 h 2729951"/>
              <a:gd name="connsiteX2" fmla="*/ 1443057 w 1726426"/>
              <a:gd name="connsiteY2" fmla="*/ 3361 h 2729951"/>
              <a:gd name="connsiteX3" fmla="*/ 1335901 w 1726426"/>
              <a:gd name="connsiteY3" fmla="*/ 67656 h 2729951"/>
              <a:gd name="connsiteX4" fmla="*/ 1285895 w 1726426"/>
              <a:gd name="connsiteY4" fmla="*/ 122425 h 2729951"/>
              <a:gd name="connsiteX5" fmla="*/ 1219220 w 1726426"/>
              <a:gd name="connsiteY5" fmla="*/ 124805 h 2729951"/>
              <a:gd name="connsiteX6" fmla="*/ 1200170 w 1726426"/>
              <a:gd name="connsiteY6" fmla="*/ 146238 h 2729951"/>
              <a:gd name="connsiteX7" fmla="*/ 1135876 w 1726426"/>
              <a:gd name="connsiteY7" fmla="*/ 165288 h 2729951"/>
              <a:gd name="connsiteX8" fmla="*/ 1083489 w 1726426"/>
              <a:gd name="connsiteY8" fmla="*/ 243868 h 2729951"/>
              <a:gd name="connsiteX9" fmla="*/ 1057295 w 1726426"/>
              <a:gd name="connsiteY9" fmla="*/ 296256 h 2729951"/>
              <a:gd name="connsiteX10" fmla="*/ 964426 w 1726426"/>
              <a:gd name="connsiteY10" fmla="*/ 267681 h 2729951"/>
              <a:gd name="connsiteX11" fmla="*/ 907276 w 1726426"/>
              <a:gd name="connsiteY11" fmla="*/ 310543 h 2729951"/>
              <a:gd name="connsiteX12" fmla="*/ 883464 w 1726426"/>
              <a:gd name="connsiteY12" fmla="*/ 405793 h 2729951"/>
              <a:gd name="connsiteX13" fmla="*/ 852507 w 1726426"/>
              <a:gd name="connsiteY13" fmla="*/ 489137 h 2729951"/>
              <a:gd name="connsiteX14" fmla="*/ 766783 w 1726426"/>
              <a:gd name="connsiteY14" fmla="*/ 470086 h 2729951"/>
              <a:gd name="connsiteX15" fmla="*/ 714395 w 1726426"/>
              <a:gd name="connsiteY15" fmla="*/ 484375 h 2729951"/>
              <a:gd name="connsiteX16" fmla="*/ 678676 w 1726426"/>
              <a:gd name="connsiteY16" fmla="*/ 524857 h 2729951"/>
              <a:gd name="connsiteX17" fmla="*/ 631051 w 1726426"/>
              <a:gd name="connsiteY17" fmla="*/ 529619 h 2729951"/>
              <a:gd name="connsiteX18" fmla="*/ 628669 w 1726426"/>
              <a:gd name="connsiteY18" fmla="*/ 562956 h 2729951"/>
              <a:gd name="connsiteX19" fmla="*/ 592951 w 1726426"/>
              <a:gd name="connsiteY19" fmla="*/ 577244 h 2729951"/>
              <a:gd name="connsiteX20" fmla="*/ 578664 w 1726426"/>
              <a:gd name="connsiteY20" fmla="*/ 624868 h 2729951"/>
              <a:gd name="connsiteX21" fmla="*/ 561995 w 1726426"/>
              <a:gd name="connsiteY21" fmla="*/ 667731 h 2729951"/>
              <a:gd name="connsiteX22" fmla="*/ 511989 w 1726426"/>
              <a:gd name="connsiteY22" fmla="*/ 686781 h 2729951"/>
              <a:gd name="connsiteX23" fmla="*/ 533420 w 1726426"/>
              <a:gd name="connsiteY23" fmla="*/ 729643 h 2729951"/>
              <a:gd name="connsiteX24" fmla="*/ 569139 w 1726426"/>
              <a:gd name="connsiteY24" fmla="*/ 751075 h 2729951"/>
              <a:gd name="connsiteX25" fmla="*/ 592951 w 1726426"/>
              <a:gd name="connsiteY25" fmla="*/ 746313 h 2729951"/>
              <a:gd name="connsiteX26" fmla="*/ 614382 w 1726426"/>
              <a:gd name="connsiteY26" fmla="*/ 782031 h 2729951"/>
              <a:gd name="connsiteX27" fmla="*/ 602476 w 1726426"/>
              <a:gd name="connsiteY27" fmla="*/ 839181 h 2729951"/>
              <a:gd name="connsiteX28" fmla="*/ 633433 w 1726426"/>
              <a:gd name="connsiteY28" fmla="*/ 874900 h 2729951"/>
              <a:gd name="connsiteX29" fmla="*/ 585807 w 1726426"/>
              <a:gd name="connsiteY29" fmla="*/ 901094 h 2729951"/>
              <a:gd name="connsiteX30" fmla="*/ 564376 w 1726426"/>
              <a:gd name="connsiteY30" fmla="*/ 889186 h 2729951"/>
              <a:gd name="connsiteX31" fmla="*/ 564376 w 1726426"/>
              <a:gd name="connsiteY31" fmla="*/ 958243 h 2729951"/>
              <a:gd name="connsiteX32" fmla="*/ 507226 w 1726426"/>
              <a:gd name="connsiteY32" fmla="*/ 1005868 h 2729951"/>
              <a:gd name="connsiteX33" fmla="*/ 473889 w 1726426"/>
              <a:gd name="connsiteY33" fmla="*/ 986818 h 2729951"/>
              <a:gd name="connsiteX34" fmla="*/ 459601 w 1726426"/>
              <a:gd name="connsiteY34" fmla="*/ 1015393 h 2729951"/>
              <a:gd name="connsiteX35" fmla="*/ 485795 w 1726426"/>
              <a:gd name="connsiteY35" fmla="*/ 1053492 h 2729951"/>
              <a:gd name="connsiteX36" fmla="*/ 488176 w 1726426"/>
              <a:gd name="connsiteY36" fmla="*/ 1155887 h 2729951"/>
              <a:gd name="connsiteX37" fmla="*/ 450076 w 1726426"/>
              <a:gd name="connsiteY37" fmla="*/ 1215418 h 2729951"/>
              <a:gd name="connsiteX38" fmla="*/ 397688 w 1726426"/>
              <a:gd name="connsiteY38" fmla="*/ 1205893 h 2729951"/>
              <a:gd name="connsiteX39" fmla="*/ 383401 w 1726426"/>
              <a:gd name="connsiteY39" fmla="*/ 1258281 h 2729951"/>
              <a:gd name="connsiteX40" fmla="*/ 364352 w 1726426"/>
              <a:gd name="connsiteY40" fmla="*/ 1341624 h 2729951"/>
              <a:gd name="connsiteX41" fmla="*/ 288151 w 1726426"/>
              <a:gd name="connsiteY41" fmla="*/ 1401156 h 2729951"/>
              <a:gd name="connsiteX42" fmla="*/ 240526 w 1726426"/>
              <a:gd name="connsiteY42" fmla="*/ 1453543 h 2729951"/>
              <a:gd name="connsiteX43" fmla="*/ 207189 w 1726426"/>
              <a:gd name="connsiteY43" fmla="*/ 1496406 h 2729951"/>
              <a:gd name="connsiteX44" fmla="*/ 173851 w 1726426"/>
              <a:gd name="connsiteY44" fmla="*/ 1536886 h 2729951"/>
              <a:gd name="connsiteX45" fmla="*/ 109558 w 1726426"/>
              <a:gd name="connsiteY45" fmla="*/ 1591655 h 2729951"/>
              <a:gd name="connsiteX46" fmla="*/ 107176 w 1726426"/>
              <a:gd name="connsiteY46" fmla="*/ 1636899 h 2729951"/>
              <a:gd name="connsiteX47" fmla="*/ 69076 w 1726426"/>
              <a:gd name="connsiteY47" fmla="*/ 1677381 h 2729951"/>
              <a:gd name="connsiteX48" fmla="*/ 42883 w 1726426"/>
              <a:gd name="connsiteY48" fmla="*/ 1720243 h 2729951"/>
              <a:gd name="connsiteX49" fmla="*/ 33357 w 1726426"/>
              <a:gd name="connsiteY49" fmla="*/ 1763107 h 2729951"/>
              <a:gd name="connsiteX50" fmla="*/ 57170 w 1726426"/>
              <a:gd name="connsiteY50" fmla="*/ 1836925 h 2729951"/>
              <a:gd name="connsiteX51" fmla="*/ 35739 w 1726426"/>
              <a:gd name="connsiteY51" fmla="*/ 1894075 h 2729951"/>
              <a:gd name="connsiteX52" fmla="*/ 59551 w 1726426"/>
              <a:gd name="connsiteY52" fmla="*/ 1967893 h 2729951"/>
              <a:gd name="connsiteX53" fmla="*/ 20 w 1726426"/>
              <a:gd name="connsiteY53" fmla="*/ 1979799 h 2729951"/>
              <a:gd name="connsiteX54" fmla="*/ 52407 w 1726426"/>
              <a:gd name="connsiteY54" fmla="*/ 2248881 h 2729951"/>
              <a:gd name="connsiteX55" fmla="*/ 128607 w 1726426"/>
              <a:gd name="connsiteY55" fmla="*/ 2394137 h 2729951"/>
              <a:gd name="connsiteX56" fmla="*/ 202426 w 1726426"/>
              <a:gd name="connsiteY56" fmla="*/ 2501293 h 2729951"/>
              <a:gd name="connsiteX57" fmla="*/ 261958 w 1726426"/>
              <a:gd name="connsiteY57" fmla="*/ 2563206 h 2729951"/>
              <a:gd name="connsiteX58" fmla="*/ 450076 w 1726426"/>
              <a:gd name="connsiteY58" fmla="*/ 2672743 h 2729951"/>
              <a:gd name="connsiteX59" fmla="*/ 640576 w 1726426"/>
              <a:gd name="connsiteY59" fmla="*/ 2729893 h 2729951"/>
              <a:gd name="connsiteX60" fmla="*/ 652482 w 1726426"/>
              <a:gd name="connsiteY60" fmla="*/ 2665599 h 2729951"/>
              <a:gd name="connsiteX61" fmla="*/ 714394 w 1726426"/>
              <a:gd name="connsiteY61" fmla="*/ 2610830 h 2729951"/>
              <a:gd name="connsiteX62" fmla="*/ 797739 w 1726426"/>
              <a:gd name="connsiteY62" fmla="*/ 2582255 h 2729951"/>
              <a:gd name="connsiteX63" fmla="*/ 821551 w 1726426"/>
              <a:gd name="connsiteY63" fmla="*/ 2553681 h 2729951"/>
              <a:gd name="connsiteX64" fmla="*/ 890608 w 1726426"/>
              <a:gd name="connsiteY64" fmla="*/ 2532250 h 2729951"/>
              <a:gd name="connsiteX65" fmla="*/ 959664 w 1726426"/>
              <a:gd name="connsiteY65" fmla="*/ 2510818 h 2729951"/>
              <a:gd name="connsiteX66" fmla="*/ 1059676 w 1726426"/>
              <a:gd name="connsiteY66" fmla="*/ 2482243 h 2729951"/>
              <a:gd name="connsiteX67" fmla="*/ 1107301 w 1726426"/>
              <a:gd name="connsiteY67" fmla="*/ 2448906 h 2729951"/>
              <a:gd name="connsiteX68" fmla="*/ 1112064 w 1726426"/>
              <a:gd name="connsiteY68" fmla="*/ 2429856 h 2729951"/>
              <a:gd name="connsiteX69" fmla="*/ 1107301 w 1726426"/>
              <a:gd name="connsiteY69" fmla="*/ 2415568 h 2729951"/>
              <a:gd name="connsiteX70" fmla="*/ 1078726 w 1726426"/>
              <a:gd name="connsiteY70" fmla="*/ 2377468 h 2729951"/>
              <a:gd name="connsiteX71" fmla="*/ 1069201 w 1726426"/>
              <a:gd name="connsiteY71" fmla="*/ 2363181 h 2729951"/>
              <a:gd name="connsiteX72" fmla="*/ 1035864 w 1726426"/>
              <a:gd name="connsiteY72" fmla="*/ 2320318 h 2729951"/>
              <a:gd name="connsiteX73" fmla="*/ 1064439 w 1726426"/>
              <a:gd name="connsiteY73" fmla="*/ 2253643 h 2729951"/>
              <a:gd name="connsiteX74" fmla="*/ 1078726 w 1726426"/>
              <a:gd name="connsiteY74" fmla="*/ 2248881 h 2729951"/>
              <a:gd name="connsiteX75" fmla="*/ 1097776 w 1726426"/>
              <a:gd name="connsiteY75" fmla="*/ 2234593 h 2729951"/>
              <a:gd name="connsiteX76" fmla="*/ 1112064 w 1726426"/>
              <a:gd name="connsiteY76" fmla="*/ 2225068 h 2729951"/>
              <a:gd name="connsiteX77" fmla="*/ 1126351 w 1726426"/>
              <a:gd name="connsiteY77" fmla="*/ 2210781 h 2729951"/>
              <a:gd name="connsiteX78" fmla="*/ 1135876 w 1726426"/>
              <a:gd name="connsiteY78" fmla="*/ 2186968 h 2729951"/>
              <a:gd name="connsiteX79" fmla="*/ 1154926 w 1726426"/>
              <a:gd name="connsiteY79" fmla="*/ 2158393 h 2729951"/>
              <a:gd name="connsiteX80" fmla="*/ 1173976 w 1726426"/>
              <a:gd name="connsiteY80" fmla="*/ 2129818 h 2729951"/>
              <a:gd name="connsiteX81" fmla="*/ 1188264 w 1726426"/>
              <a:gd name="connsiteY81" fmla="*/ 2120293 h 2729951"/>
              <a:gd name="connsiteX82" fmla="*/ 1307326 w 1726426"/>
              <a:gd name="connsiteY82" fmla="*/ 2110768 h 2729951"/>
              <a:gd name="connsiteX83" fmla="*/ 1321614 w 1726426"/>
              <a:gd name="connsiteY83" fmla="*/ 2091718 h 2729951"/>
              <a:gd name="connsiteX84" fmla="*/ 1331139 w 1726426"/>
              <a:gd name="connsiteY84" fmla="*/ 2063143 h 2729951"/>
              <a:gd name="connsiteX85" fmla="*/ 1354951 w 1726426"/>
              <a:gd name="connsiteY85" fmla="*/ 2053618 h 2729951"/>
              <a:gd name="connsiteX86" fmla="*/ 1402576 w 1726426"/>
              <a:gd name="connsiteY86" fmla="*/ 2044093 h 2729951"/>
              <a:gd name="connsiteX87" fmla="*/ 1393051 w 1726426"/>
              <a:gd name="connsiteY87" fmla="*/ 2020281 h 2729951"/>
              <a:gd name="connsiteX88" fmla="*/ 1416864 w 1726426"/>
              <a:gd name="connsiteY88" fmla="*/ 2015518 h 2729951"/>
              <a:gd name="connsiteX89" fmla="*/ 1474014 w 1726426"/>
              <a:gd name="connsiteY89" fmla="*/ 2001231 h 2729951"/>
              <a:gd name="connsiteX90" fmla="*/ 1488301 w 1726426"/>
              <a:gd name="connsiteY90" fmla="*/ 1996468 h 2729951"/>
              <a:gd name="connsiteX91" fmla="*/ 1526401 w 1726426"/>
              <a:gd name="connsiteY91" fmla="*/ 1991706 h 2729951"/>
              <a:gd name="connsiteX92" fmla="*/ 1540689 w 1726426"/>
              <a:gd name="connsiteY92" fmla="*/ 1967893 h 2729951"/>
              <a:gd name="connsiteX93" fmla="*/ 1550214 w 1726426"/>
              <a:gd name="connsiteY93" fmla="*/ 1915506 h 2729951"/>
              <a:gd name="connsiteX94" fmla="*/ 1593076 w 1726426"/>
              <a:gd name="connsiteY94" fmla="*/ 1905981 h 2729951"/>
              <a:gd name="connsiteX95" fmla="*/ 1602601 w 1726426"/>
              <a:gd name="connsiteY95" fmla="*/ 1891693 h 2729951"/>
              <a:gd name="connsiteX96" fmla="*/ 1607364 w 1726426"/>
              <a:gd name="connsiteY96" fmla="*/ 1877406 h 2729951"/>
              <a:gd name="connsiteX97" fmla="*/ 1626414 w 1726426"/>
              <a:gd name="connsiteY97" fmla="*/ 1863118 h 2729951"/>
              <a:gd name="connsiteX98" fmla="*/ 1654989 w 1726426"/>
              <a:gd name="connsiteY98" fmla="*/ 1834543 h 2729951"/>
              <a:gd name="connsiteX99" fmla="*/ 1645464 w 1726426"/>
              <a:gd name="connsiteY99" fmla="*/ 1791681 h 2729951"/>
              <a:gd name="connsiteX100" fmla="*/ 1621651 w 1726426"/>
              <a:gd name="connsiteY100" fmla="*/ 1763106 h 2729951"/>
              <a:gd name="connsiteX101" fmla="*/ 1578789 w 1726426"/>
              <a:gd name="connsiteY101" fmla="*/ 1715481 h 2729951"/>
              <a:gd name="connsiteX102" fmla="*/ 1559739 w 1726426"/>
              <a:gd name="connsiteY102" fmla="*/ 1710718 h 2729951"/>
              <a:gd name="connsiteX103" fmla="*/ 1545451 w 1726426"/>
              <a:gd name="connsiteY103" fmla="*/ 1677381 h 2729951"/>
              <a:gd name="connsiteX104" fmla="*/ 1583551 w 1726426"/>
              <a:gd name="connsiteY104" fmla="*/ 1653568 h 2729951"/>
              <a:gd name="connsiteX105" fmla="*/ 1616889 w 1726426"/>
              <a:gd name="connsiteY105" fmla="*/ 1639281 h 2729951"/>
              <a:gd name="connsiteX106" fmla="*/ 1650226 w 1726426"/>
              <a:gd name="connsiteY106" fmla="*/ 1629756 h 2729951"/>
              <a:gd name="connsiteX107" fmla="*/ 1678801 w 1726426"/>
              <a:gd name="connsiteY107" fmla="*/ 1620231 h 2729951"/>
              <a:gd name="connsiteX108" fmla="*/ 1693089 w 1726426"/>
              <a:gd name="connsiteY108" fmla="*/ 1601181 h 2729951"/>
              <a:gd name="connsiteX109" fmla="*/ 1702614 w 1726426"/>
              <a:gd name="connsiteY109" fmla="*/ 1586893 h 2729951"/>
              <a:gd name="connsiteX110" fmla="*/ 1697851 w 1726426"/>
              <a:gd name="connsiteY110" fmla="*/ 1544031 h 2729951"/>
              <a:gd name="connsiteX111" fmla="*/ 1683564 w 1726426"/>
              <a:gd name="connsiteY111" fmla="*/ 1524981 h 2729951"/>
              <a:gd name="connsiteX112" fmla="*/ 1678801 w 1726426"/>
              <a:gd name="connsiteY112" fmla="*/ 1505931 h 2729951"/>
              <a:gd name="connsiteX113" fmla="*/ 1669276 w 1726426"/>
              <a:gd name="connsiteY113" fmla="*/ 1477356 h 2729951"/>
              <a:gd name="connsiteX114" fmla="*/ 1674039 w 1726426"/>
              <a:gd name="connsiteY114" fmla="*/ 1410681 h 2729951"/>
              <a:gd name="connsiteX115" fmla="*/ 1678801 w 1726426"/>
              <a:gd name="connsiteY115" fmla="*/ 1372581 h 2729951"/>
              <a:gd name="connsiteX116" fmla="*/ 1697851 w 1726426"/>
              <a:gd name="connsiteY116" fmla="*/ 1353531 h 2729951"/>
              <a:gd name="connsiteX117" fmla="*/ 1707376 w 1726426"/>
              <a:gd name="connsiteY117" fmla="*/ 1329718 h 2729951"/>
              <a:gd name="connsiteX118" fmla="*/ 1712139 w 1726426"/>
              <a:gd name="connsiteY118" fmla="*/ 1315431 h 2729951"/>
              <a:gd name="connsiteX119" fmla="*/ 1726426 w 1726426"/>
              <a:gd name="connsiteY119" fmla="*/ 1286856 h 2729951"/>
              <a:gd name="connsiteX120" fmla="*/ 1716901 w 1726426"/>
              <a:gd name="connsiteY120" fmla="*/ 1196368 h 2729951"/>
              <a:gd name="connsiteX121" fmla="*/ 1678801 w 1726426"/>
              <a:gd name="connsiteY121" fmla="*/ 1158268 h 2729951"/>
              <a:gd name="connsiteX122" fmla="*/ 1664514 w 1726426"/>
              <a:gd name="connsiteY122" fmla="*/ 1143981 h 2729951"/>
              <a:gd name="connsiteX123" fmla="*/ 1650226 w 1726426"/>
              <a:gd name="connsiteY123" fmla="*/ 1129693 h 2729951"/>
              <a:gd name="connsiteX124" fmla="*/ 1631176 w 1726426"/>
              <a:gd name="connsiteY124" fmla="*/ 1120168 h 2729951"/>
              <a:gd name="connsiteX125" fmla="*/ 1612126 w 1726426"/>
              <a:gd name="connsiteY125" fmla="*/ 1101118 h 2729951"/>
              <a:gd name="connsiteX126" fmla="*/ 1597839 w 1726426"/>
              <a:gd name="connsiteY126" fmla="*/ 1096356 h 2729951"/>
              <a:gd name="connsiteX127" fmla="*/ 1578789 w 1726426"/>
              <a:gd name="connsiteY127" fmla="*/ 1086831 h 2729951"/>
              <a:gd name="connsiteX128" fmla="*/ 1545451 w 1726426"/>
              <a:gd name="connsiteY128" fmla="*/ 1077306 h 2729951"/>
              <a:gd name="connsiteX129" fmla="*/ 1526401 w 1726426"/>
              <a:gd name="connsiteY129" fmla="*/ 1067781 h 2729951"/>
              <a:gd name="connsiteX130" fmla="*/ 1497826 w 1726426"/>
              <a:gd name="connsiteY130" fmla="*/ 1063018 h 2729951"/>
              <a:gd name="connsiteX131" fmla="*/ 1478776 w 1726426"/>
              <a:gd name="connsiteY131" fmla="*/ 1029681 h 2729951"/>
              <a:gd name="connsiteX132" fmla="*/ 1464489 w 1726426"/>
              <a:gd name="connsiteY132" fmla="*/ 986818 h 2729951"/>
              <a:gd name="connsiteX133" fmla="*/ 1454964 w 1726426"/>
              <a:gd name="connsiteY133" fmla="*/ 967768 h 2729951"/>
              <a:gd name="connsiteX134" fmla="*/ 1450201 w 1726426"/>
              <a:gd name="connsiteY134" fmla="*/ 953481 h 2729951"/>
              <a:gd name="connsiteX135" fmla="*/ 1440676 w 1726426"/>
              <a:gd name="connsiteY135" fmla="*/ 929668 h 2729951"/>
              <a:gd name="connsiteX136" fmla="*/ 1450201 w 1726426"/>
              <a:gd name="connsiteY136" fmla="*/ 867756 h 2729951"/>
              <a:gd name="connsiteX137" fmla="*/ 1459726 w 1726426"/>
              <a:gd name="connsiteY137" fmla="*/ 853468 h 2729951"/>
              <a:gd name="connsiteX138" fmla="*/ 1464489 w 1726426"/>
              <a:gd name="connsiteY138" fmla="*/ 839181 h 2729951"/>
              <a:gd name="connsiteX139" fmla="*/ 1497826 w 1726426"/>
              <a:gd name="connsiteY139" fmla="*/ 786793 h 2729951"/>
              <a:gd name="connsiteX140" fmla="*/ 1516876 w 1726426"/>
              <a:gd name="connsiteY140" fmla="*/ 739168 h 2729951"/>
              <a:gd name="connsiteX141" fmla="*/ 1526401 w 1726426"/>
              <a:gd name="connsiteY141" fmla="*/ 715356 h 2729951"/>
              <a:gd name="connsiteX142" fmla="*/ 1540689 w 1726426"/>
              <a:gd name="connsiteY142" fmla="*/ 701068 h 2729951"/>
              <a:gd name="connsiteX143" fmla="*/ 1559739 w 1726426"/>
              <a:gd name="connsiteY143" fmla="*/ 686781 h 2729951"/>
              <a:gd name="connsiteX144" fmla="*/ 1588314 w 1726426"/>
              <a:gd name="connsiteY144" fmla="*/ 643918 h 2729951"/>
              <a:gd name="connsiteX145" fmla="*/ 1597839 w 1726426"/>
              <a:gd name="connsiteY145" fmla="*/ 615343 h 2729951"/>
              <a:gd name="connsiteX146" fmla="*/ 1616889 w 1726426"/>
              <a:gd name="connsiteY146" fmla="*/ 586768 h 2729951"/>
              <a:gd name="connsiteX147" fmla="*/ 1612126 w 1726426"/>
              <a:gd name="connsiteY147" fmla="*/ 491518 h 2729951"/>
              <a:gd name="connsiteX148" fmla="*/ 1583551 w 1726426"/>
              <a:gd name="connsiteY148" fmla="*/ 467706 h 2729951"/>
              <a:gd name="connsiteX149" fmla="*/ 1569264 w 1726426"/>
              <a:gd name="connsiteY149" fmla="*/ 462943 h 2729951"/>
              <a:gd name="connsiteX150" fmla="*/ 1535926 w 1726426"/>
              <a:gd name="connsiteY150" fmla="*/ 448656 h 2729951"/>
              <a:gd name="connsiteX151" fmla="*/ 1531164 w 1726426"/>
              <a:gd name="connsiteY151" fmla="*/ 429606 h 2729951"/>
              <a:gd name="connsiteX152" fmla="*/ 1526401 w 1726426"/>
              <a:gd name="connsiteY152" fmla="*/ 343881 h 2729951"/>
              <a:gd name="connsiteX153" fmla="*/ 1512114 w 1726426"/>
              <a:gd name="connsiteY153" fmla="*/ 324831 h 2729951"/>
              <a:gd name="connsiteX154" fmla="*/ 1502589 w 1726426"/>
              <a:gd name="connsiteY154" fmla="*/ 310543 h 2729951"/>
              <a:gd name="connsiteX155" fmla="*/ 1483539 w 1726426"/>
              <a:gd name="connsiteY155" fmla="*/ 305781 h 2729951"/>
              <a:gd name="connsiteX156" fmla="*/ 1454964 w 1726426"/>
              <a:gd name="connsiteY156" fmla="*/ 296256 h 2729951"/>
              <a:gd name="connsiteX157" fmla="*/ 1478776 w 1726426"/>
              <a:gd name="connsiteY157" fmla="*/ 272443 h 2729951"/>
              <a:gd name="connsiteX158" fmla="*/ 1497826 w 1726426"/>
              <a:gd name="connsiteY158" fmla="*/ 234343 h 2729951"/>
              <a:gd name="connsiteX159" fmla="*/ 1512114 w 1726426"/>
              <a:gd name="connsiteY159" fmla="*/ 162906 h 2729951"/>
              <a:gd name="connsiteX160" fmla="*/ 1516876 w 1726426"/>
              <a:gd name="connsiteY160" fmla="*/ 139093 h 2729951"/>
              <a:gd name="connsiteX161" fmla="*/ 1521639 w 1726426"/>
              <a:gd name="connsiteY161" fmla="*/ 124806 h 2729951"/>
              <a:gd name="connsiteX162" fmla="*/ 1526401 w 1726426"/>
              <a:gd name="connsiteY162" fmla="*/ 105756 h 2729951"/>
              <a:gd name="connsiteX163" fmla="*/ 1545451 w 1726426"/>
              <a:gd name="connsiteY163" fmla="*/ 77181 h 2729951"/>
              <a:gd name="connsiteX164" fmla="*/ 1554976 w 1726426"/>
              <a:gd name="connsiteY164" fmla="*/ 62893 h 2729951"/>
              <a:gd name="connsiteX165" fmla="*/ 1535926 w 1726426"/>
              <a:gd name="connsiteY165" fmla="*/ 20031 h 2729951"/>
              <a:gd name="connsiteX0" fmla="*/ 1535926 w 1726426"/>
              <a:gd name="connsiteY0" fmla="*/ 20031 h 2729951"/>
              <a:gd name="connsiteX1" fmla="*/ 1483539 w 1726426"/>
              <a:gd name="connsiteY1" fmla="*/ 8125 h 2729951"/>
              <a:gd name="connsiteX2" fmla="*/ 1443057 w 1726426"/>
              <a:gd name="connsiteY2" fmla="*/ 3361 h 2729951"/>
              <a:gd name="connsiteX3" fmla="*/ 1335901 w 1726426"/>
              <a:gd name="connsiteY3" fmla="*/ 67656 h 2729951"/>
              <a:gd name="connsiteX4" fmla="*/ 1285895 w 1726426"/>
              <a:gd name="connsiteY4" fmla="*/ 122425 h 2729951"/>
              <a:gd name="connsiteX5" fmla="*/ 1219220 w 1726426"/>
              <a:gd name="connsiteY5" fmla="*/ 124805 h 2729951"/>
              <a:gd name="connsiteX6" fmla="*/ 1200170 w 1726426"/>
              <a:gd name="connsiteY6" fmla="*/ 146238 h 2729951"/>
              <a:gd name="connsiteX7" fmla="*/ 1135876 w 1726426"/>
              <a:gd name="connsiteY7" fmla="*/ 165288 h 2729951"/>
              <a:gd name="connsiteX8" fmla="*/ 1083489 w 1726426"/>
              <a:gd name="connsiteY8" fmla="*/ 243868 h 2729951"/>
              <a:gd name="connsiteX9" fmla="*/ 1057295 w 1726426"/>
              <a:gd name="connsiteY9" fmla="*/ 296256 h 2729951"/>
              <a:gd name="connsiteX10" fmla="*/ 964426 w 1726426"/>
              <a:gd name="connsiteY10" fmla="*/ 267681 h 2729951"/>
              <a:gd name="connsiteX11" fmla="*/ 907276 w 1726426"/>
              <a:gd name="connsiteY11" fmla="*/ 310543 h 2729951"/>
              <a:gd name="connsiteX12" fmla="*/ 883464 w 1726426"/>
              <a:gd name="connsiteY12" fmla="*/ 405793 h 2729951"/>
              <a:gd name="connsiteX13" fmla="*/ 852507 w 1726426"/>
              <a:gd name="connsiteY13" fmla="*/ 489137 h 2729951"/>
              <a:gd name="connsiteX14" fmla="*/ 766783 w 1726426"/>
              <a:gd name="connsiteY14" fmla="*/ 470086 h 2729951"/>
              <a:gd name="connsiteX15" fmla="*/ 714395 w 1726426"/>
              <a:gd name="connsiteY15" fmla="*/ 484375 h 2729951"/>
              <a:gd name="connsiteX16" fmla="*/ 678676 w 1726426"/>
              <a:gd name="connsiteY16" fmla="*/ 524857 h 2729951"/>
              <a:gd name="connsiteX17" fmla="*/ 631051 w 1726426"/>
              <a:gd name="connsiteY17" fmla="*/ 529619 h 2729951"/>
              <a:gd name="connsiteX18" fmla="*/ 628669 w 1726426"/>
              <a:gd name="connsiteY18" fmla="*/ 562956 h 2729951"/>
              <a:gd name="connsiteX19" fmla="*/ 592951 w 1726426"/>
              <a:gd name="connsiteY19" fmla="*/ 577244 h 2729951"/>
              <a:gd name="connsiteX20" fmla="*/ 578664 w 1726426"/>
              <a:gd name="connsiteY20" fmla="*/ 624868 h 2729951"/>
              <a:gd name="connsiteX21" fmla="*/ 561995 w 1726426"/>
              <a:gd name="connsiteY21" fmla="*/ 667731 h 2729951"/>
              <a:gd name="connsiteX22" fmla="*/ 511989 w 1726426"/>
              <a:gd name="connsiteY22" fmla="*/ 686781 h 2729951"/>
              <a:gd name="connsiteX23" fmla="*/ 533420 w 1726426"/>
              <a:gd name="connsiteY23" fmla="*/ 729643 h 2729951"/>
              <a:gd name="connsiteX24" fmla="*/ 569139 w 1726426"/>
              <a:gd name="connsiteY24" fmla="*/ 751075 h 2729951"/>
              <a:gd name="connsiteX25" fmla="*/ 592951 w 1726426"/>
              <a:gd name="connsiteY25" fmla="*/ 746313 h 2729951"/>
              <a:gd name="connsiteX26" fmla="*/ 614382 w 1726426"/>
              <a:gd name="connsiteY26" fmla="*/ 782031 h 2729951"/>
              <a:gd name="connsiteX27" fmla="*/ 602476 w 1726426"/>
              <a:gd name="connsiteY27" fmla="*/ 839181 h 2729951"/>
              <a:gd name="connsiteX28" fmla="*/ 633433 w 1726426"/>
              <a:gd name="connsiteY28" fmla="*/ 874900 h 2729951"/>
              <a:gd name="connsiteX29" fmla="*/ 585807 w 1726426"/>
              <a:gd name="connsiteY29" fmla="*/ 901094 h 2729951"/>
              <a:gd name="connsiteX30" fmla="*/ 564376 w 1726426"/>
              <a:gd name="connsiteY30" fmla="*/ 889186 h 2729951"/>
              <a:gd name="connsiteX31" fmla="*/ 564376 w 1726426"/>
              <a:gd name="connsiteY31" fmla="*/ 958243 h 2729951"/>
              <a:gd name="connsiteX32" fmla="*/ 507226 w 1726426"/>
              <a:gd name="connsiteY32" fmla="*/ 1005868 h 2729951"/>
              <a:gd name="connsiteX33" fmla="*/ 473889 w 1726426"/>
              <a:gd name="connsiteY33" fmla="*/ 986818 h 2729951"/>
              <a:gd name="connsiteX34" fmla="*/ 459601 w 1726426"/>
              <a:gd name="connsiteY34" fmla="*/ 1015393 h 2729951"/>
              <a:gd name="connsiteX35" fmla="*/ 485795 w 1726426"/>
              <a:gd name="connsiteY35" fmla="*/ 1053492 h 2729951"/>
              <a:gd name="connsiteX36" fmla="*/ 488176 w 1726426"/>
              <a:gd name="connsiteY36" fmla="*/ 1155887 h 2729951"/>
              <a:gd name="connsiteX37" fmla="*/ 450076 w 1726426"/>
              <a:gd name="connsiteY37" fmla="*/ 1215418 h 2729951"/>
              <a:gd name="connsiteX38" fmla="*/ 397688 w 1726426"/>
              <a:gd name="connsiteY38" fmla="*/ 1205893 h 2729951"/>
              <a:gd name="connsiteX39" fmla="*/ 383401 w 1726426"/>
              <a:gd name="connsiteY39" fmla="*/ 1258281 h 2729951"/>
              <a:gd name="connsiteX40" fmla="*/ 364352 w 1726426"/>
              <a:gd name="connsiteY40" fmla="*/ 1341624 h 2729951"/>
              <a:gd name="connsiteX41" fmla="*/ 288151 w 1726426"/>
              <a:gd name="connsiteY41" fmla="*/ 1401156 h 2729951"/>
              <a:gd name="connsiteX42" fmla="*/ 240526 w 1726426"/>
              <a:gd name="connsiteY42" fmla="*/ 1453543 h 2729951"/>
              <a:gd name="connsiteX43" fmla="*/ 207189 w 1726426"/>
              <a:gd name="connsiteY43" fmla="*/ 1496406 h 2729951"/>
              <a:gd name="connsiteX44" fmla="*/ 173851 w 1726426"/>
              <a:gd name="connsiteY44" fmla="*/ 1536886 h 2729951"/>
              <a:gd name="connsiteX45" fmla="*/ 109558 w 1726426"/>
              <a:gd name="connsiteY45" fmla="*/ 1591655 h 2729951"/>
              <a:gd name="connsiteX46" fmla="*/ 107176 w 1726426"/>
              <a:gd name="connsiteY46" fmla="*/ 1636899 h 2729951"/>
              <a:gd name="connsiteX47" fmla="*/ 69076 w 1726426"/>
              <a:gd name="connsiteY47" fmla="*/ 1677381 h 2729951"/>
              <a:gd name="connsiteX48" fmla="*/ 42883 w 1726426"/>
              <a:gd name="connsiteY48" fmla="*/ 1720243 h 2729951"/>
              <a:gd name="connsiteX49" fmla="*/ 33357 w 1726426"/>
              <a:gd name="connsiteY49" fmla="*/ 1763107 h 2729951"/>
              <a:gd name="connsiteX50" fmla="*/ 57170 w 1726426"/>
              <a:gd name="connsiteY50" fmla="*/ 1836925 h 2729951"/>
              <a:gd name="connsiteX51" fmla="*/ 35739 w 1726426"/>
              <a:gd name="connsiteY51" fmla="*/ 1894075 h 2729951"/>
              <a:gd name="connsiteX52" fmla="*/ 59551 w 1726426"/>
              <a:gd name="connsiteY52" fmla="*/ 1967893 h 2729951"/>
              <a:gd name="connsiteX53" fmla="*/ 20 w 1726426"/>
              <a:gd name="connsiteY53" fmla="*/ 1979799 h 2729951"/>
              <a:gd name="connsiteX54" fmla="*/ 52407 w 1726426"/>
              <a:gd name="connsiteY54" fmla="*/ 2248881 h 2729951"/>
              <a:gd name="connsiteX55" fmla="*/ 128607 w 1726426"/>
              <a:gd name="connsiteY55" fmla="*/ 2394137 h 2729951"/>
              <a:gd name="connsiteX56" fmla="*/ 202426 w 1726426"/>
              <a:gd name="connsiteY56" fmla="*/ 2501293 h 2729951"/>
              <a:gd name="connsiteX57" fmla="*/ 261958 w 1726426"/>
              <a:gd name="connsiteY57" fmla="*/ 2563206 h 2729951"/>
              <a:gd name="connsiteX58" fmla="*/ 450076 w 1726426"/>
              <a:gd name="connsiteY58" fmla="*/ 2672743 h 2729951"/>
              <a:gd name="connsiteX59" fmla="*/ 640576 w 1726426"/>
              <a:gd name="connsiteY59" fmla="*/ 2729893 h 2729951"/>
              <a:gd name="connsiteX60" fmla="*/ 652482 w 1726426"/>
              <a:gd name="connsiteY60" fmla="*/ 2665599 h 2729951"/>
              <a:gd name="connsiteX61" fmla="*/ 714394 w 1726426"/>
              <a:gd name="connsiteY61" fmla="*/ 2610830 h 2729951"/>
              <a:gd name="connsiteX62" fmla="*/ 797739 w 1726426"/>
              <a:gd name="connsiteY62" fmla="*/ 2582255 h 2729951"/>
              <a:gd name="connsiteX63" fmla="*/ 821551 w 1726426"/>
              <a:gd name="connsiteY63" fmla="*/ 2553681 h 2729951"/>
              <a:gd name="connsiteX64" fmla="*/ 890608 w 1726426"/>
              <a:gd name="connsiteY64" fmla="*/ 2532250 h 2729951"/>
              <a:gd name="connsiteX65" fmla="*/ 959664 w 1726426"/>
              <a:gd name="connsiteY65" fmla="*/ 2510818 h 2729951"/>
              <a:gd name="connsiteX66" fmla="*/ 1038244 w 1726426"/>
              <a:gd name="connsiteY66" fmla="*/ 2475099 h 2729951"/>
              <a:gd name="connsiteX67" fmla="*/ 1107301 w 1726426"/>
              <a:gd name="connsiteY67" fmla="*/ 2448906 h 2729951"/>
              <a:gd name="connsiteX68" fmla="*/ 1112064 w 1726426"/>
              <a:gd name="connsiteY68" fmla="*/ 2429856 h 2729951"/>
              <a:gd name="connsiteX69" fmla="*/ 1107301 w 1726426"/>
              <a:gd name="connsiteY69" fmla="*/ 2415568 h 2729951"/>
              <a:gd name="connsiteX70" fmla="*/ 1078726 w 1726426"/>
              <a:gd name="connsiteY70" fmla="*/ 2377468 h 2729951"/>
              <a:gd name="connsiteX71" fmla="*/ 1069201 w 1726426"/>
              <a:gd name="connsiteY71" fmla="*/ 2363181 h 2729951"/>
              <a:gd name="connsiteX72" fmla="*/ 1035864 w 1726426"/>
              <a:gd name="connsiteY72" fmla="*/ 2320318 h 2729951"/>
              <a:gd name="connsiteX73" fmla="*/ 1064439 w 1726426"/>
              <a:gd name="connsiteY73" fmla="*/ 2253643 h 2729951"/>
              <a:gd name="connsiteX74" fmla="*/ 1078726 w 1726426"/>
              <a:gd name="connsiteY74" fmla="*/ 2248881 h 2729951"/>
              <a:gd name="connsiteX75" fmla="*/ 1097776 w 1726426"/>
              <a:gd name="connsiteY75" fmla="*/ 2234593 h 2729951"/>
              <a:gd name="connsiteX76" fmla="*/ 1112064 w 1726426"/>
              <a:gd name="connsiteY76" fmla="*/ 2225068 h 2729951"/>
              <a:gd name="connsiteX77" fmla="*/ 1126351 w 1726426"/>
              <a:gd name="connsiteY77" fmla="*/ 2210781 h 2729951"/>
              <a:gd name="connsiteX78" fmla="*/ 1135876 w 1726426"/>
              <a:gd name="connsiteY78" fmla="*/ 2186968 h 2729951"/>
              <a:gd name="connsiteX79" fmla="*/ 1154926 w 1726426"/>
              <a:gd name="connsiteY79" fmla="*/ 2158393 h 2729951"/>
              <a:gd name="connsiteX80" fmla="*/ 1173976 w 1726426"/>
              <a:gd name="connsiteY80" fmla="*/ 2129818 h 2729951"/>
              <a:gd name="connsiteX81" fmla="*/ 1188264 w 1726426"/>
              <a:gd name="connsiteY81" fmla="*/ 2120293 h 2729951"/>
              <a:gd name="connsiteX82" fmla="*/ 1307326 w 1726426"/>
              <a:gd name="connsiteY82" fmla="*/ 2110768 h 2729951"/>
              <a:gd name="connsiteX83" fmla="*/ 1321614 w 1726426"/>
              <a:gd name="connsiteY83" fmla="*/ 2091718 h 2729951"/>
              <a:gd name="connsiteX84" fmla="*/ 1331139 w 1726426"/>
              <a:gd name="connsiteY84" fmla="*/ 2063143 h 2729951"/>
              <a:gd name="connsiteX85" fmla="*/ 1354951 w 1726426"/>
              <a:gd name="connsiteY85" fmla="*/ 2053618 h 2729951"/>
              <a:gd name="connsiteX86" fmla="*/ 1402576 w 1726426"/>
              <a:gd name="connsiteY86" fmla="*/ 2044093 h 2729951"/>
              <a:gd name="connsiteX87" fmla="*/ 1393051 w 1726426"/>
              <a:gd name="connsiteY87" fmla="*/ 2020281 h 2729951"/>
              <a:gd name="connsiteX88" fmla="*/ 1416864 w 1726426"/>
              <a:gd name="connsiteY88" fmla="*/ 2015518 h 2729951"/>
              <a:gd name="connsiteX89" fmla="*/ 1474014 w 1726426"/>
              <a:gd name="connsiteY89" fmla="*/ 2001231 h 2729951"/>
              <a:gd name="connsiteX90" fmla="*/ 1488301 w 1726426"/>
              <a:gd name="connsiteY90" fmla="*/ 1996468 h 2729951"/>
              <a:gd name="connsiteX91" fmla="*/ 1526401 w 1726426"/>
              <a:gd name="connsiteY91" fmla="*/ 1991706 h 2729951"/>
              <a:gd name="connsiteX92" fmla="*/ 1540689 w 1726426"/>
              <a:gd name="connsiteY92" fmla="*/ 1967893 h 2729951"/>
              <a:gd name="connsiteX93" fmla="*/ 1550214 w 1726426"/>
              <a:gd name="connsiteY93" fmla="*/ 1915506 h 2729951"/>
              <a:gd name="connsiteX94" fmla="*/ 1593076 w 1726426"/>
              <a:gd name="connsiteY94" fmla="*/ 1905981 h 2729951"/>
              <a:gd name="connsiteX95" fmla="*/ 1602601 w 1726426"/>
              <a:gd name="connsiteY95" fmla="*/ 1891693 h 2729951"/>
              <a:gd name="connsiteX96" fmla="*/ 1607364 w 1726426"/>
              <a:gd name="connsiteY96" fmla="*/ 1877406 h 2729951"/>
              <a:gd name="connsiteX97" fmla="*/ 1626414 w 1726426"/>
              <a:gd name="connsiteY97" fmla="*/ 1863118 h 2729951"/>
              <a:gd name="connsiteX98" fmla="*/ 1654989 w 1726426"/>
              <a:gd name="connsiteY98" fmla="*/ 1834543 h 2729951"/>
              <a:gd name="connsiteX99" fmla="*/ 1645464 w 1726426"/>
              <a:gd name="connsiteY99" fmla="*/ 1791681 h 2729951"/>
              <a:gd name="connsiteX100" fmla="*/ 1621651 w 1726426"/>
              <a:gd name="connsiteY100" fmla="*/ 1763106 h 2729951"/>
              <a:gd name="connsiteX101" fmla="*/ 1578789 w 1726426"/>
              <a:gd name="connsiteY101" fmla="*/ 1715481 h 2729951"/>
              <a:gd name="connsiteX102" fmla="*/ 1559739 w 1726426"/>
              <a:gd name="connsiteY102" fmla="*/ 1710718 h 2729951"/>
              <a:gd name="connsiteX103" fmla="*/ 1545451 w 1726426"/>
              <a:gd name="connsiteY103" fmla="*/ 1677381 h 2729951"/>
              <a:gd name="connsiteX104" fmla="*/ 1583551 w 1726426"/>
              <a:gd name="connsiteY104" fmla="*/ 1653568 h 2729951"/>
              <a:gd name="connsiteX105" fmla="*/ 1616889 w 1726426"/>
              <a:gd name="connsiteY105" fmla="*/ 1639281 h 2729951"/>
              <a:gd name="connsiteX106" fmla="*/ 1650226 w 1726426"/>
              <a:gd name="connsiteY106" fmla="*/ 1629756 h 2729951"/>
              <a:gd name="connsiteX107" fmla="*/ 1678801 w 1726426"/>
              <a:gd name="connsiteY107" fmla="*/ 1620231 h 2729951"/>
              <a:gd name="connsiteX108" fmla="*/ 1693089 w 1726426"/>
              <a:gd name="connsiteY108" fmla="*/ 1601181 h 2729951"/>
              <a:gd name="connsiteX109" fmla="*/ 1702614 w 1726426"/>
              <a:gd name="connsiteY109" fmla="*/ 1586893 h 2729951"/>
              <a:gd name="connsiteX110" fmla="*/ 1697851 w 1726426"/>
              <a:gd name="connsiteY110" fmla="*/ 1544031 h 2729951"/>
              <a:gd name="connsiteX111" fmla="*/ 1683564 w 1726426"/>
              <a:gd name="connsiteY111" fmla="*/ 1524981 h 2729951"/>
              <a:gd name="connsiteX112" fmla="*/ 1678801 w 1726426"/>
              <a:gd name="connsiteY112" fmla="*/ 1505931 h 2729951"/>
              <a:gd name="connsiteX113" fmla="*/ 1669276 w 1726426"/>
              <a:gd name="connsiteY113" fmla="*/ 1477356 h 2729951"/>
              <a:gd name="connsiteX114" fmla="*/ 1674039 w 1726426"/>
              <a:gd name="connsiteY114" fmla="*/ 1410681 h 2729951"/>
              <a:gd name="connsiteX115" fmla="*/ 1678801 w 1726426"/>
              <a:gd name="connsiteY115" fmla="*/ 1372581 h 2729951"/>
              <a:gd name="connsiteX116" fmla="*/ 1697851 w 1726426"/>
              <a:gd name="connsiteY116" fmla="*/ 1353531 h 2729951"/>
              <a:gd name="connsiteX117" fmla="*/ 1707376 w 1726426"/>
              <a:gd name="connsiteY117" fmla="*/ 1329718 h 2729951"/>
              <a:gd name="connsiteX118" fmla="*/ 1712139 w 1726426"/>
              <a:gd name="connsiteY118" fmla="*/ 1315431 h 2729951"/>
              <a:gd name="connsiteX119" fmla="*/ 1726426 w 1726426"/>
              <a:gd name="connsiteY119" fmla="*/ 1286856 h 2729951"/>
              <a:gd name="connsiteX120" fmla="*/ 1716901 w 1726426"/>
              <a:gd name="connsiteY120" fmla="*/ 1196368 h 2729951"/>
              <a:gd name="connsiteX121" fmla="*/ 1678801 w 1726426"/>
              <a:gd name="connsiteY121" fmla="*/ 1158268 h 2729951"/>
              <a:gd name="connsiteX122" fmla="*/ 1664514 w 1726426"/>
              <a:gd name="connsiteY122" fmla="*/ 1143981 h 2729951"/>
              <a:gd name="connsiteX123" fmla="*/ 1650226 w 1726426"/>
              <a:gd name="connsiteY123" fmla="*/ 1129693 h 2729951"/>
              <a:gd name="connsiteX124" fmla="*/ 1631176 w 1726426"/>
              <a:gd name="connsiteY124" fmla="*/ 1120168 h 2729951"/>
              <a:gd name="connsiteX125" fmla="*/ 1612126 w 1726426"/>
              <a:gd name="connsiteY125" fmla="*/ 1101118 h 2729951"/>
              <a:gd name="connsiteX126" fmla="*/ 1597839 w 1726426"/>
              <a:gd name="connsiteY126" fmla="*/ 1096356 h 2729951"/>
              <a:gd name="connsiteX127" fmla="*/ 1578789 w 1726426"/>
              <a:gd name="connsiteY127" fmla="*/ 1086831 h 2729951"/>
              <a:gd name="connsiteX128" fmla="*/ 1545451 w 1726426"/>
              <a:gd name="connsiteY128" fmla="*/ 1077306 h 2729951"/>
              <a:gd name="connsiteX129" fmla="*/ 1526401 w 1726426"/>
              <a:gd name="connsiteY129" fmla="*/ 1067781 h 2729951"/>
              <a:gd name="connsiteX130" fmla="*/ 1497826 w 1726426"/>
              <a:gd name="connsiteY130" fmla="*/ 1063018 h 2729951"/>
              <a:gd name="connsiteX131" fmla="*/ 1478776 w 1726426"/>
              <a:gd name="connsiteY131" fmla="*/ 1029681 h 2729951"/>
              <a:gd name="connsiteX132" fmla="*/ 1464489 w 1726426"/>
              <a:gd name="connsiteY132" fmla="*/ 986818 h 2729951"/>
              <a:gd name="connsiteX133" fmla="*/ 1454964 w 1726426"/>
              <a:gd name="connsiteY133" fmla="*/ 967768 h 2729951"/>
              <a:gd name="connsiteX134" fmla="*/ 1450201 w 1726426"/>
              <a:gd name="connsiteY134" fmla="*/ 953481 h 2729951"/>
              <a:gd name="connsiteX135" fmla="*/ 1440676 w 1726426"/>
              <a:gd name="connsiteY135" fmla="*/ 929668 h 2729951"/>
              <a:gd name="connsiteX136" fmla="*/ 1450201 w 1726426"/>
              <a:gd name="connsiteY136" fmla="*/ 867756 h 2729951"/>
              <a:gd name="connsiteX137" fmla="*/ 1459726 w 1726426"/>
              <a:gd name="connsiteY137" fmla="*/ 853468 h 2729951"/>
              <a:gd name="connsiteX138" fmla="*/ 1464489 w 1726426"/>
              <a:gd name="connsiteY138" fmla="*/ 839181 h 2729951"/>
              <a:gd name="connsiteX139" fmla="*/ 1497826 w 1726426"/>
              <a:gd name="connsiteY139" fmla="*/ 786793 h 2729951"/>
              <a:gd name="connsiteX140" fmla="*/ 1516876 w 1726426"/>
              <a:gd name="connsiteY140" fmla="*/ 739168 h 2729951"/>
              <a:gd name="connsiteX141" fmla="*/ 1526401 w 1726426"/>
              <a:gd name="connsiteY141" fmla="*/ 715356 h 2729951"/>
              <a:gd name="connsiteX142" fmla="*/ 1540689 w 1726426"/>
              <a:gd name="connsiteY142" fmla="*/ 701068 h 2729951"/>
              <a:gd name="connsiteX143" fmla="*/ 1559739 w 1726426"/>
              <a:gd name="connsiteY143" fmla="*/ 686781 h 2729951"/>
              <a:gd name="connsiteX144" fmla="*/ 1588314 w 1726426"/>
              <a:gd name="connsiteY144" fmla="*/ 643918 h 2729951"/>
              <a:gd name="connsiteX145" fmla="*/ 1597839 w 1726426"/>
              <a:gd name="connsiteY145" fmla="*/ 615343 h 2729951"/>
              <a:gd name="connsiteX146" fmla="*/ 1616889 w 1726426"/>
              <a:gd name="connsiteY146" fmla="*/ 586768 h 2729951"/>
              <a:gd name="connsiteX147" fmla="*/ 1612126 w 1726426"/>
              <a:gd name="connsiteY147" fmla="*/ 491518 h 2729951"/>
              <a:gd name="connsiteX148" fmla="*/ 1583551 w 1726426"/>
              <a:gd name="connsiteY148" fmla="*/ 467706 h 2729951"/>
              <a:gd name="connsiteX149" fmla="*/ 1569264 w 1726426"/>
              <a:gd name="connsiteY149" fmla="*/ 462943 h 2729951"/>
              <a:gd name="connsiteX150" fmla="*/ 1535926 w 1726426"/>
              <a:gd name="connsiteY150" fmla="*/ 448656 h 2729951"/>
              <a:gd name="connsiteX151" fmla="*/ 1531164 w 1726426"/>
              <a:gd name="connsiteY151" fmla="*/ 429606 h 2729951"/>
              <a:gd name="connsiteX152" fmla="*/ 1526401 w 1726426"/>
              <a:gd name="connsiteY152" fmla="*/ 343881 h 2729951"/>
              <a:gd name="connsiteX153" fmla="*/ 1512114 w 1726426"/>
              <a:gd name="connsiteY153" fmla="*/ 324831 h 2729951"/>
              <a:gd name="connsiteX154" fmla="*/ 1502589 w 1726426"/>
              <a:gd name="connsiteY154" fmla="*/ 310543 h 2729951"/>
              <a:gd name="connsiteX155" fmla="*/ 1483539 w 1726426"/>
              <a:gd name="connsiteY155" fmla="*/ 305781 h 2729951"/>
              <a:gd name="connsiteX156" fmla="*/ 1454964 w 1726426"/>
              <a:gd name="connsiteY156" fmla="*/ 296256 h 2729951"/>
              <a:gd name="connsiteX157" fmla="*/ 1478776 w 1726426"/>
              <a:gd name="connsiteY157" fmla="*/ 272443 h 2729951"/>
              <a:gd name="connsiteX158" fmla="*/ 1497826 w 1726426"/>
              <a:gd name="connsiteY158" fmla="*/ 234343 h 2729951"/>
              <a:gd name="connsiteX159" fmla="*/ 1512114 w 1726426"/>
              <a:gd name="connsiteY159" fmla="*/ 162906 h 2729951"/>
              <a:gd name="connsiteX160" fmla="*/ 1516876 w 1726426"/>
              <a:gd name="connsiteY160" fmla="*/ 139093 h 2729951"/>
              <a:gd name="connsiteX161" fmla="*/ 1521639 w 1726426"/>
              <a:gd name="connsiteY161" fmla="*/ 124806 h 2729951"/>
              <a:gd name="connsiteX162" fmla="*/ 1526401 w 1726426"/>
              <a:gd name="connsiteY162" fmla="*/ 105756 h 2729951"/>
              <a:gd name="connsiteX163" fmla="*/ 1545451 w 1726426"/>
              <a:gd name="connsiteY163" fmla="*/ 77181 h 2729951"/>
              <a:gd name="connsiteX164" fmla="*/ 1554976 w 1726426"/>
              <a:gd name="connsiteY164" fmla="*/ 62893 h 2729951"/>
              <a:gd name="connsiteX165" fmla="*/ 1535926 w 1726426"/>
              <a:gd name="connsiteY165" fmla="*/ 20031 h 2729951"/>
              <a:gd name="connsiteX0" fmla="*/ 1535926 w 1726426"/>
              <a:gd name="connsiteY0" fmla="*/ 20031 h 2729951"/>
              <a:gd name="connsiteX1" fmla="*/ 1483539 w 1726426"/>
              <a:gd name="connsiteY1" fmla="*/ 8125 h 2729951"/>
              <a:gd name="connsiteX2" fmla="*/ 1443057 w 1726426"/>
              <a:gd name="connsiteY2" fmla="*/ 3361 h 2729951"/>
              <a:gd name="connsiteX3" fmla="*/ 1335901 w 1726426"/>
              <a:gd name="connsiteY3" fmla="*/ 67656 h 2729951"/>
              <a:gd name="connsiteX4" fmla="*/ 1285895 w 1726426"/>
              <a:gd name="connsiteY4" fmla="*/ 122425 h 2729951"/>
              <a:gd name="connsiteX5" fmla="*/ 1219220 w 1726426"/>
              <a:gd name="connsiteY5" fmla="*/ 124805 h 2729951"/>
              <a:gd name="connsiteX6" fmla="*/ 1200170 w 1726426"/>
              <a:gd name="connsiteY6" fmla="*/ 146238 h 2729951"/>
              <a:gd name="connsiteX7" fmla="*/ 1135876 w 1726426"/>
              <a:gd name="connsiteY7" fmla="*/ 165288 h 2729951"/>
              <a:gd name="connsiteX8" fmla="*/ 1083489 w 1726426"/>
              <a:gd name="connsiteY8" fmla="*/ 243868 h 2729951"/>
              <a:gd name="connsiteX9" fmla="*/ 1057295 w 1726426"/>
              <a:gd name="connsiteY9" fmla="*/ 296256 h 2729951"/>
              <a:gd name="connsiteX10" fmla="*/ 964426 w 1726426"/>
              <a:gd name="connsiteY10" fmla="*/ 267681 h 2729951"/>
              <a:gd name="connsiteX11" fmla="*/ 907276 w 1726426"/>
              <a:gd name="connsiteY11" fmla="*/ 310543 h 2729951"/>
              <a:gd name="connsiteX12" fmla="*/ 883464 w 1726426"/>
              <a:gd name="connsiteY12" fmla="*/ 405793 h 2729951"/>
              <a:gd name="connsiteX13" fmla="*/ 852507 w 1726426"/>
              <a:gd name="connsiteY13" fmla="*/ 489137 h 2729951"/>
              <a:gd name="connsiteX14" fmla="*/ 766783 w 1726426"/>
              <a:gd name="connsiteY14" fmla="*/ 470086 h 2729951"/>
              <a:gd name="connsiteX15" fmla="*/ 714395 w 1726426"/>
              <a:gd name="connsiteY15" fmla="*/ 484375 h 2729951"/>
              <a:gd name="connsiteX16" fmla="*/ 678676 w 1726426"/>
              <a:gd name="connsiteY16" fmla="*/ 524857 h 2729951"/>
              <a:gd name="connsiteX17" fmla="*/ 631051 w 1726426"/>
              <a:gd name="connsiteY17" fmla="*/ 529619 h 2729951"/>
              <a:gd name="connsiteX18" fmla="*/ 628669 w 1726426"/>
              <a:gd name="connsiteY18" fmla="*/ 562956 h 2729951"/>
              <a:gd name="connsiteX19" fmla="*/ 592951 w 1726426"/>
              <a:gd name="connsiteY19" fmla="*/ 577244 h 2729951"/>
              <a:gd name="connsiteX20" fmla="*/ 578664 w 1726426"/>
              <a:gd name="connsiteY20" fmla="*/ 624868 h 2729951"/>
              <a:gd name="connsiteX21" fmla="*/ 561995 w 1726426"/>
              <a:gd name="connsiteY21" fmla="*/ 667731 h 2729951"/>
              <a:gd name="connsiteX22" fmla="*/ 511989 w 1726426"/>
              <a:gd name="connsiteY22" fmla="*/ 686781 h 2729951"/>
              <a:gd name="connsiteX23" fmla="*/ 533420 w 1726426"/>
              <a:gd name="connsiteY23" fmla="*/ 729643 h 2729951"/>
              <a:gd name="connsiteX24" fmla="*/ 569139 w 1726426"/>
              <a:gd name="connsiteY24" fmla="*/ 751075 h 2729951"/>
              <a:gd name="connsiteX25" fmla="*/ 592951 w 1726426"/>
              <a:gd name="connsiteY25" fmla="*/ 746313 h 2729951"/>
              <a:gd name="connsiteX26" fmla="*/ 614382 w 1726426"/>
              <a:gd name="connsiteY26" fmla="*/ 782031 h 2729951"/>
              <a:gd name="connsiteX27" fmla="*/ 602476 w 1726426"/>
              <a:gd name="connsiteY27" fmla="*/ 839181 h 2729951"/>
              <a:gd name="connsiteX28" fmla="*/ 633433 w 1726426"/>
              <a:gd name="connsiteY28" fmla="*/ 874900 h 2729951"/>
              <a:gd name="connsiteX29" fmla="*/ 585807 w 1726426"/>
              <a:gd name="connsiteY29" fmla="*/ 901094 h 2729951"/>
              <a:gd name="connsiteX30" fmla="*/ 564376 w 1726426"/>
              <a:gd name="connsiteY30" fmla="*/ 889186 h 2729951"/>
              <a:gd name="connsiteX31" fmla="*/ 564376 w 1726426"/>
              <a:gd name="connsiteY31" fmla="*/ 958243 h 2729951"/>
              <a:gd name="connsiteX32" fmla="*/ 507226 w 1726426"/>
              <a:gd name="connsiteY32" fmla="*/ 1005868 h 2729951"/>
              <a:gd name="connsiteX33" fmla="*/ 473889 w 1726426"/>
              <a:gd name="connsiteY33" fmla="*/ 986818 h 2729951"/>
              <a:gd name="connsiteX34" fmla="*/ 459601 w 1726426"/>
              <a:gd name="connsiteY34" fmla="*/ 1015393 h 2729951"/>
              <a:gd name="connsiteX35" fmla="*/ 485795 w 1726426"/>
              <a:gd name="connsiteY35" fmla="*/ 1053492 h 2729951"/>
              <a:gd name="connsiteX36" fmla="*/ 488176 w 1726426"/>
              <a:gd name="connsiteY36" fmla="*/ 1155887 h 2729951"/>
              <a:gd name="connsiteX37" fmla="*/ 450076 w 1726426"/>
              <a:gd name="connsiteY37" fmla="*/ 1215418 h 2729951"/>
              <a:gd name="connsiteX38" fmla="*/ 397688 w 1726426"/>
              <a:gd name="connsiteY38" fmla="*/ 1205893 h 2729951"/>
              <a:gd name="connsiteX39" fmla="*/ 383401 w 1726426"/>
              <a:gd name="connsiteY39" fmla="*/ 1258281 h 2729951"/>
              <a:gd name="connsiteX40" fmla="*/ 364352 w 1726426"/>
              <a:gd name="connsiteY40" fmla="*/ 1341624 h 2729951"/>
              <a:gd name="connsiteX41" fmla="*/ 288151 w 1726426"/>
              <a:gd name="connsiteY41" fmla="*/ 1401156 h 2729951"/>
              <a:gd name="connsiteX42" fmla="*/ 240526 w 1726426"/>
              <a:gd name="connsiteY42" fmla="*/ 1453543 h 2729951"/>
              <a:gd name="connsiteX43" fmla="*/ 207189 w 1726426"/>
              <a:gd name="connsiteY43" fmla="*/ 1496406 h 2729951"/>
              <a:gd name="connsiteX44" fmla="*/ 173851 w 1726426"/>
              <a:gd name="connsiteY44" fmla="*/ 1536886 h 2729951"/>
              <a:gd name="connsiteX45" fmla="*/ 109558 w 1726426"/>
              <a:gd name="connsiteY45" fmla="*/ 1591655 h 2729951"/>
              <a:gd name="connsiteX46" fmla="*/ 107176 w 1726426"/>
              <a:gd name="connsiteY46" fmla="*/ 1636899 h 2729951"/>
              <a:gd name="connsiteX47" fmla="*/ 69076 w 1726426"/>
              <a:gd name="connsiteY47" fmla="*/ 1677381 h 2729951"/>
              <a:gd name="connsiteX48" fmla="*/ 42883 w 1726426"/>
              <a:gd name="connsiteY48" fmla="*/ 1720243 h 2729951"/>
              <a:gd name="connsiteX49" fmla="*/ 33357 w 1726426"/>
              <a:gd name="connsiteY49" fmla="*/ 1763107 h 2729951"/>
              <a:gd name="connsiteX50" fmla="*/ 57170 w 1726426"/>
              <a:gd name="connsiteY50" fmla="*/ 1836925 h 2729951"/>
              <a:gd name="connsiteX51" fmla="*/ 35739 w 1726426"/>
              <a:gd name="connsiteY51" fmla="*/ 1894075 h 2729951"/>
              <a:gd name="connsiteX52" fmla="*/ 59551 w 1726426"/>
              <a:gd name="connsiteY52" fmla="*/ 1967893 h 2729951"/>
              <a:gd name="connsiteX53" fmla="*/ 20 w 1726426"/>
              <a:gd name="connsiteY53" fmla="*/ 1979799 h 2729951"/>
              <a:gd name="connsiteX54" fmla="*/ 52407 w 1726426"/>
              <a:gd name="connsiteY54" fmla="*/ 2248881 h 2729951"/>
              <a:gd name="connsiteX55" fmla="*/ 128607 w 1726426"/>
              <a:gd name="connsiteY55" fmla="*/ 2394137 h 2729951"/>
              <a:gd name="connsiteX56" fmla="*/ 202426 w 1726426"/>
              <a:gd name="connsiteY56" fmla="*/ 2501293 h 2729951"/>
              <a:gd name="connsiteX57" fmla="*/ 261958 w 1726426"/>
              <a:gd name="connsiteY57" fmla="*/ 2563206 h 2729951"/>
              <a:gd name="connsiteX58" fmla="*/ 450076 w 1726426"/>
              <a:gd name="connsiteY58" fmla="*/ 2672743 h 2729951"/>
              <a:gd name="connsiteX59" fmla="*/ 640576 w 1726426"/>
              <a:gd name="connsiteY59" fmla="*/ 2729893 h 2729951"/>
              <a:gd name="connsiteX60" fmla="*/ 652482 w 1726426"/>
              <a:gd name="connsiteY60" fmla="*/ 2665599 h 2729951"/>
              <a:gd name="connsiteX61" fmla="*/ 714394 w 1726426"/>
              <a:gd name="connsiteY61" fmla="*/ 2610830 h 2729951"/>
              <a:gd name="connsiteX62" fmla="*/ 797739 w 1726426"/>
              <a:gd name="connsiteY62" fmla="*/ 2582255 h 2729951"/>
              <a:gd name="connsiteX63" fmla="*/ 821551 w 1726426"/>
              <a:gd name="connsiteY63" fmla="*/ 2553681 h 2729951"/>
              <a:gd name="connsiteX64" fmla="*/ 890608 w 1726426"/>
              <a:gd name="connsiteY64" fmla="*/ 2532250 h 2729951"/>
              <a:gd name="connsiteX65" fmla="*/ 959664 w 1726426"/>
              <a:gd name="connsiteY65" fmla="*/ 2510818 h 2729951"/>
              <a:gd name="connsiteX66" fmla="*/ 1047769 w 1726426"/>
              <a:gd name="connsiteY66" fmla="*/ 2475099 h 2729951"/>
              <a:gd name="connsiteX67" fmla="*/ 1107301 w 1726426"/>
              <a:gd name="connsiteY67" fmla="*/ 2448906 h 2729951"/>
              <a:gd name="connsiteX68" fmla="*/ 1112064 w 1726426"/>
              <a:gd name="connsiteY68" fmla="*/ 2429856 h 2729951"/>
              <a:gd name="connsiteX69" fmla="*/ 1107301 w 1726426"/>
              <a:gd name="connsiteY69" fmla="*/ 2415568 h 2729951"/>
              <a:gd name="connsiteX70" fmla="*/ 1078726 w 1726426"/>
              <a:gd name="connsiteY70" fmla="*/ 2377468 h 2729951"/>
              <a:gd name="connsiteX71" fmla="*/ 1069201 w 1726426"/>
              <a:gd name="connsiteY71" fmla="*/ 2363181 h 2729951"/>
              <a:gd name="connsiteX72" fmla="*/ 1035864 w 1726426"/>
              <a:gd name="connsiteY72" fmla="*/ 2320318 h 2729951"/>
              <a:gd name="connsiteX73" fmla="*/ 1064439 w 1726426"/>
              <a:gd name="connsiteY73" fmla="*/ 2253643 h 2729951"/>
              <a:gd name="connsiteX74" fmla="*/ 1078726 w 1726426"/>
              <a:gd name="connsiteY74" fmla="*/ 2248881 h 2729951"/>
              <a:gd name="connsiteX75" fmla="*/ 1097776 w 1726426"/>
              <a:gd name="connsiteY75" fmla="*/ 2234593 h 2729951"/>
              <a:gd name="connsiteX76" fmla="*/ 1112064 w 1726426"/>
              <a:gd name="connsiteY76" fmla="*/ 2225068 h 2729951"/>
              <a:gd name="connsiteX77" fmla="*/ 1126351 w 1726426"/>
              <a:gd name="connsiteY77" fmla="*/ 2210781 h 2729951"/>
              <a:gd name="connsiteX78" fmla="*/ 1135876 w 1726426"/>
              <a:gd name="connsiteY78" fmla="*/ 2186968 h 2729951"/>
              <a:gd name="connsiteX79" fmla="*/ 1154926 w 1726426"/>
              <a:gd name="connsiteY79" fmla="*/ 2158393 h 2729951"/>
              <a:gd name="connsiteX80" fmla="*/ 1173976 w 1726426"/>
              <a:gd name="connsiteY80" fmla="*/ 2129818 h 2729951"/>
              <a:gd name="connsiteX81" fmla="*/ 1188264 w 1726426"/>
              <a:gd name="connsiteY81" fmla="*/ 2120293 h 2729951"/>
              <a:gd name="connsiteX82" fmla="*/ 1307326 w 1726426"/>
              <a:gd name="connsiteY82" fmla="*/ 2110768 h 2729951"/>
              <a:gd name="connsiteX83" fmla="*/ 1321614 w 1726426"/>
              <a:gd name="connsiteY83" fmla="*/ 2091718 h 2729951"/>
              <a:gd name="connsiteX84" fmla="*/ 1331139 w 1726426"/>
              <a:gd name="connsiteY84" fmla="*/ 2063143 h 2729951"/>
              <a:gd name="connsiteX85" fmla="*/ 1354951 w 1726426"/>
              <a:gd name="connsiteY85" fmla="*/ 2053618 h 2729951"/>
              <a:gd name="connsiteX86" fmla="*/ 1402576 w 1726426"/>
              <a:gd name="connsiteY86" fmla="*/ 2044093 h 2729951"/>
              <a:gd name="connsiteX87" fmla="*/ 1393051 w 1726426"/>
              <a:gd name="connsiteY87" fmla="*/ 2020281 h 2729951"/>
              <a:gd name="connsiteX88" fmla="*/ 1416864 w 1726426"/>
              <a:gd name="connsiteY88" fmla="*/ 2015518 h 2729951"/>
              <a:gd name="connsiteX89" fmla="*/ 1474014 w 1726426"/>
              <a:gd name="connsiteY89" fmla="*/ 2001231 h 2729951"/>
              <a:gd name="connsiteX90" fmla="*/ 1488301 w 1726426"/>
              <a:gd name="connsiteY90" fmla="*/ 1996468 h 2729951"/>
              <a:gd name="connsiteX91" fmla="*/ 1526401 w 1726426"/>
              <a:gd name="connsiteY91" fmla="*/ 1991706 h 2729951"/>
              <a:gd name="connsiteX92" fmla="*/ 1540689 w 1726426"/>
              <a:gd name="connsiteY92" fmla="*/ 1967893 h 2729951"/>
              <a:gd name="connsiteX93" fmla="*/ 1550214 w 1726426"/>
              <a:gd name="connsiteY93" fmla="*/ 1915506 h 2729951"/>
              <a:gd name="connsiteX94" fmla="*/ 1593076 w 1726426"/>
              <a:gd name="connsiteY94" fmla="*/ 1905981 h 2729951"/>
              <a:gd name="connsiteX95" fmla="*/ 1602601 w 1726426"/>
              <a:gd name="connsiteY95" fmla="*/ 1891693 h 2729951"/>
              <a:gd name="connsiteX96" fmla="*/ 1607364 w 1726426"/>
              <a:gd name="connsiteY96" fmla="*/ 1877406 h 2729951"/>
              <a:gd name="connsiteX97" fmla="*/ 1626414 w 1726426"/>
              <a:gd name="connsiteY97" fmla="*/ 1863118 h 2729951"/>
              <a:gd name="connsiteX98" fmla="*/ 1654989 w 1726426"/>
              <a:gd name="connsiteY98" fmla="*/ 1834543 h 2729951"/>
              <a:gd name="connsiteX99" fmla="*/ 1645464 w 1726426"/>
              <a:gd name="connsiteY99" fmla="*/ 1791681 h 2729951"/>
              <a:gd name="connsiteX100" fmla="*/ 1621651 w 1726426"/>
              <a:gd name="connsiteY100" fmla="*/ 1763106 h 2729951"/>
              <a:gd name="connsiteX101" fmla="*/ 1578789 w 1726426"/>
              <a:gd name="connsiteY101" fmla="*/ 1715481 h 2729951"/>
              <a:gd name="connsiteX102" fmla="*/ 1559739 w 1726426"/>
              <a:gd name="connsiteY102" fmla="*/ 1710718 h 2729951"/>
              <a:gd name="connsiteX103" fmla="*/ 1545451 w 1726426"/>
              <a:gd name="connsiteY103" fmla="*/ 1677381 h 2729951"/>
              <a:gd name="connsiteX104" fmla="*/ 1583551 w 1726426"/>
              <a:gd name="connsiteY104" fmla="*/ 1653568 h 2729951"/>
              <a:gd name="connsiteX105" fmla="*/ 1616889 w 1726426"/>
              <a:gd name="connsiteY105" fmla="*/ 1639281 h 2729951"/>
              <a:gd name="connsiteX106" fmla="*/ 1650226 w 1726426"/>
              <a:gd name="connsiteY106" fmla="*/ 1629756 h 2729951"/>
              <a:gd name="connsiteX107" fmla="*/ 1678801 w 1726426"/>
              <a:gd name="connsiteY107" fmla="*/ 1620231 h 2729951"/>
              <a:gd name="connsiteX108" fmla="*/ 1693089 w 1726426"/>
              <a:gd name="connsiteY108" fmla="*/ 1601181 h 2729951"/>
              <a:gd name="connsiteX109" fmla="*/ 1702614 w 1726426"/>
              <a:gd name="connsiteY109" fmla="*/ 1586893 h 2729951"/>
              <a:gd name="connsiteX110" fmla="*/ 1697851 w 1726426"/>
              <a:gd name="connsiteY110" fmla="*/ 1544031 h 2729951"/>
              <a:gd name="connsiteX111" fmla="*/ 1683564 w 1726426"/>
              <a:gd name="connsiteY111" fmla="*/ 1524981 h 2729951"/>
              <a:gd name="connsiteX112" fmla="*/ 1678801 w 1726426"/>
              <a:gd name="connsiteY112" fmla="*/ 1505931 h 2729951"/>
              <a:gd name="connsiteX113" fmla="*/ 1669276 w 1726426"/>
              <a:gd name="connsiteY113" fmla="*/ 1477356 h 2729951"/>
              <a:gd name="connsiteX114" fmla="*/ 1674039 w 1726426"/>
              <a:gd name="connsiteY114" fmla="*/ 1410681 h 2729951"/>
              <a:gd name="connsiteX115" fmla="*/ 1678801 w 1726426"/>
              <a:gd name="connsiteY115" fmla="*/ 1372581 h 2729951"/>
              <a:gd name="connsiteX116" fmla="*/ 1697851 w 1726426"/>
              <a:gd name="connsiteY116" fmla="*/ 1353531 h 2729951"/>
              <a:gd name="connsiteX117" fmla="*/ 1707376 w 1726426"/>
              <a:gd name="connsiteY117" fmla="*/ 1329718 h 2729951"/>
              <a:gd name="connsiteX118" fmla="*/ 1712139 w 1726426"/>
              <a:gd name="connsiteY118" fmla="*/ 1315431 h 2729951"/>
              <a:gd name="connsiteX119" fmla="*/ 1726426 w 1726426"/>
              <a:gd name="connsiteY119" fmla="*/ 1286856 h 2729951"/>
              <a:gd name="connsiteX120" fmla="*/ 1716901 w 1726426"/>
              <a:gd name="connsiteY120" fmla="*/ 1196368 h 2729951"/>
              <a:gd name="connsiteX121" fmla="*/ 1678801 w 1726426"/>
              <a:gd name="connsiteY121" fmla="*/ 1158268 h 2729951"/>
              <a:gd name="connsiteX122" fmla="*/ 1664514 w 1726426"/>
              <a:gd name="connsiteY122" fmla="*/ 1143981 h 2729951"/>
              <a:gd name="connsiteX123" fmla="*/ 1650226 w 1726426"/>
              <a:gd name="connsiteY123" fmla="*/ 1129693 h 2729951"/>
              <a:gd name="connsiteX124" fmla="*/ 1631176 w 1726426"/>
              <a:gd name="connsiteY124" fmla="*/ 1120168 h 2729951"/>
              <a:gd name="connsiteX125" fmla="*/ 1612126 w 1726426"/>
              <a:gd name="connsiteY125" fmla="*/ 1101118 h 2729951"/>
              <a:gd name="connsiteX126" fmla="*/ 1597839 w 1726426"/>
              <a:gd name="connsiteY126" fmla="*/ 1096356 h 2729951"/>
              <a:gd name="connsiteX127" fmla="*/ 1578789 w 1726426"/>
              <a:gd name="connsiteY127" fmla="*/ 1086831 h 2729951"/>
              <a:gd name="connsiteX128" fmla="*/ 1545451 w 1726426"/>
              <a:gd name="connsiteY128" fmla="*/ 1077306 h 2729951"/>
              <a:gd name="connsiteX129" fmla="*/ 1526401 w 1726426"/>
              <a:gd name="connsiteY129" fmla="*/ 1067781 h 2729951"/>
              <a:gd name="connsiteX130" fmla="*/ 1497826 w 1726426"/>
              <a:gd name="connsiteY130" fmla="*/ 1063018 h 2729951"/>
              <a:gd name="connsiteX131" fmla="*/ 1478776 w 1726426"/>
              <a:gd name="connsiteY131" fmla="*/ 1029681 h 2729951"/>
              <a:gd name="connsiteX132" fmla="*/ 1464489 w 1726426"/>
              <a:gd name="connsiteY132" fmla="*/ 986818 h 2729951"/>
              <a:gd name="connsiteX133" fmla="*/ 1454964 w 1726426"/>
              <a:gd name="connsiteY133" fmla="*/ 967768 h 2729951"/>
              <a:gd name="connsiteX134" fmla="*/ 1450201 w 1726426"/>
              <a:gd name="connsiteY134" fmla="*/ 953481 h 2729951"/>
              <a:gd name="connsiteX135" fmla="*/ 1440676 w 1726426"/>
              <a:gd name="connsiteY135" fmla="*/ 929668 h 2729951"/>
              <a:gd name="connsiteX136" fmla="*/ 1450201 w 1726426"/>
              <a:gd name="connsiteY136" fmla="*/ 867756 h 2729951"/>
              <a:gd name="connsiteX137" fmla="*/ 1459726 w 1726426"/>
              <a:gd name="connsiteY137" fmla="*/ 853468 h 2729951"/>
              <a:gd name="connsiteX138" fmla="*/ 1464489 w 1726426"/>
              <a:gd name="connsiteY138" fmla="*/ 839181 h 2729951"/>
              <a:gd name="connsiteX139" fmla="*/ 1497826 w 1726426"/>
              <a:gd name="connsiteY139" fmla="*/ 786793 h 2729951"/>
              <a:gd name="connsiteX140" fmla="*/ 1516876 w 1726426"/>
              <a:gd name="connsiteY140" fmla="*/ 739168 h 2729951"/>
              <a:gd name="connsiteX141" fmla="*/ 1526401 w 1726426"/>
              <a:gd name="connsiteY141" fmla="*/ 715356 h 2729951"/>
              <a:gd name="connsiteX142" fmla="*/ 1540689 w 1726426"/>
              <a:gd name="connsiteY142" fmla="*/ 701068 h 2729951"/>
              <a:gd name="connsiteX143" fmla="*/ 1559739 w 1726426"/>
              <a:gd name="connsiteY143" fmla="*/ 686781 h 2729951"/>
              <a:gd name="connsiteX144" fmla="*/ 1588314 w 1726426"/>
              <a:gd name="connsiteY144" fmla="*/ 643918 h 2729951"/>
              <a:gd name="connsiteX145" fmla="*/ 1597839 w 1726426"/>
              <a:gd name="connsiteY145" fmla="*/ 615343 h 2729951"/>
              <a:gd name="connsiteX146" fmla="*/ 1616889 w 1726426"/>
              <a:gd name="connsiteY146" fmla="*/ 586768 h 2729951"/>
              <a:gd name="connsiteX147" fmla="*/ 1612126 w 1726426"/>
              <a:gd name="connsiteY147" fmla="*/ 491518 h 2729951"/>
              <a:gd name="connsiteX148" fmla="*/ 1583551 w 1726426"/>
              <a:gd name="connsiteY148" fmla="*/ 467706 h 2729951"/>
              <a:gd name="connsiteX149" fmla="*/ 1569264 w 1726426"/>
              <a:gd name="connsiteY149" fmla="*/ 462943 h 2729951"/>
              <a:gd name="connsiteX150" fmla="*/ 1535926 w 1726426"/>
              <a:gd name="connsiteY150" fmla="*/ 448656 h 2729951"/>
              <a:gd name="connsiteX151" fmla="*/ 1531164 w 1726426"/>
              <a:gd name="connsiteY151" fmla="*/ 429606 h 2729951"/>
              <a:gd name="connsiteX152" fmla="*/ 1526401 w 1726426"/>
              <a:gd name="connsiteY152" fmla="*/ 343881 h 2729951"/>
              <a:gd name="connsiteX153" fmla="*/ 1512114 w 1726426"/>
              <a:gd name="connsiteY153" fmla="*/ 324831 h 2729951"/>
              <a:gd name="connsiteX154" fmla="*/ 1502589 w 1726426"/>
              <a:gd name="connsiteY154" fmla="*/ 310543 h 2729951"/>
              <a:gd name="connsiteX155" fmla="*/ 1483539 w 1726426"/>
              <a:gd name="connsiteY155" fmla="*/ 305781 h 2729951"/>
              <a:gd name="connsiteX156" fmla="*/ 1454964 w 1726426"/>
              <a:gd name="connsiteY156" fmla="*/ 296256 h 2729951"/>
              <a:gd name="connsiteX157" fmla="*/ 1478776 w 1726426"/>
              <a:gd name="connsiteY157" fmla="*/ 272443 h 2729951"/>
              <a:gd name="connsiteX158" fmla="*/ 1497826 w 1726426"/>
              <a:gd name="connsiteY158" fmla="*/ 234343 h 2729951"/>
              <a:gd name="connsiteX159" fmla="*/ 1512114 w 1726426"/>
              <a:gd name="connsiteY159" fmla="*/ 162906 h 2729951"/>
              <a:gd name="connsiteX160" fmla="*/ 1516876 w 1726426"/>
              <a:gd name="connsiteY160" fmla="*/ 139093 h 2729951"/>
              <a:gd name="connsiteX161" fmla="*/ 1521639 w 1726426"/>
              <a:gd name="connsiteY161" fmla="*/ 124806 h 2729951"/>
              <a:gd name="connsiteX162" fmla="*/ 1526401 w 1726426"/>
              <a:gd name="connsiteY162" fmla="*/ 105756 h 2729951"/>
              <a:gd name="connsiteX163" fmla="*/ 1545451 w 1726426"/>
              <a:gd name="connsiteY163" fmla="*/ 77181 h 2729951"/>
              <a:gd name="connsiteX164" fmla="*/ 1554976 w 1726426"/>
              <a:gd name="connsiteY164" fmla="*/ 62893 h 2729951"/>
              <a:gd name="connsiteX165" fmla="*/ 1535926 w 1726426"/>
              <a:gd name="connsiteY165" fmla="*/ 20031 h 2729951"/>
              <a:gd name="connsiteX0" fmla="*/ 1535926 w 1726426"/>
              <a:gd name="connsiteY0" fmla="*/ 20031 h 2729951"/>
              <a:gd name="connsiteX1" fmla="*/ 1483539 w 1726426"/>
              <a:gd name="connsiteY1" fmla="*/ 8125 h 2729951"/>
              <a:gd name="connsiteX2" fmla="*/ 1443057 w 1726426"/>
              <a:gd name="connsiteY2" fmla="*/ 3361 h 2729951"/>
              <a:gd name="connsiteX3" fmla="*/ 1335901 w 1726426"/>
              <a:gd name="connsiteY3" fmla="*/ 67656 h 2729951"/>
              <a:gd name="connsiteX4" fmla="*/ 1285895 w 1726426"/>
              <a:gd name="connsiteY4" fmla="*/ 122425 h 2729951"/>
              <a:gd name="connsiteX5" fmla="*/ 1219220 w 1726426"/>
              <a:gd name="connsiteY5" fmla="*/ 124805 h 2729951"/>
              <a:gd name="connsiteX6" fmla="*/ 1200170 w 1726426"/>
              <a:gd name="connsiteY6" fmla="*/ 146238 h 2729951"/>
              <a:gd name="connsiteX7" fmla="*/ 1135876 w 1726426"/>
              <a:gd name="connsiteY7" fmla="*/ 165288 h 2729951"/>
              <a:gd name="connsiteX8" fmla="*/ 1083489 w 1726426"/>
              <a:gd name="connsiteY8" fmla="*/ 243868 h 2729951"/>
              <a:gd name="connsiteX9" fmla="*/ 1057295 w 1726426"/>
              <a:gd name="connsiteY9" fmla="*/ 296256 h 2729951"/>
              <a:gd name="connsiteX10" fmla="*/ 964426 w 1726426"/>
              <a:gd name="connsiteY10" fmla="*/ 267681 h 2729951"/>
              <a:gd name="connsiteX11" fmla="*/ 907276 w 1726426"/>
              <a:gd name="connsiteY11" fmla="*/ 310543 h 2729951"/>
              <a:gd name="connsiteX12" fmla="*/ 883464 w 1726426"/>
              <a:gd name="connsiteY12" fmla="*/ 405793 h 2729951"/>
              <a:gd name="connsiteX13" fmla="*/ 852507 w 1726426"/>
              <a:gd name="connsiteY13" fmla="*/ 489137 h 2729951"/>
              <a:gd name="connsiteX14" fmla="*/ 766783 w 1726426"/>
              <a:gd name="connsiteY14" fmla="*/ 470086 h 2729951"/>
              <a:gd name="connsiteX15" fmla="*/ 714395 w 1726426"/>
              <a:gd name="connsiteY15" fmla="*/ 484375 h 2729951"/>
              <a:gd name="connsiteX16" fmla="*/ 678676 w 1726426"/>
              <a:gd name="connsiteY16" fmla="*/ 524857 h 2729951"/>
              <a:gd name="connsiteX17" fmla="*/ 631051 w 1726426"/>
              <a:gd name="connsiteY17" fmla="*/ 529619 h 2729951"/>
              <a:gd name="connsiteX18" fmla="*/ 628669 w 1726426"/>
              <a:gd name="connsiteY18" fmla="*/ 562956 h 2729951"/>
              <a:gd name="connsiteX19" fmla="*/ 592951 w 1726426"/>
              <a:gd name="connsiteY19" fmla="*/ 577244 h 2729951"/>
              <a:gd name="connsiteX20" fmla="*/ 578664 w 1726426"/>
              <a:gd name="connsiteY20" fmla="*/ 624868 h 2729951"/>
              <a:gd name="connsiteX21" fmla="*/ 561995 w 1726426"/>
              <a:gd name="connsiteY21" fmla="*/ 667731 h 2729951"/>
              <a:gd name="connsiteX22" fmla="*/ 511989 w 1726426"/>
              <a:gd name="connsiteY22" fmla="*/ 686781 h 2729951"/>
              <a:gd name="connsiteX23" fmla="*/ 533420 w 1726426"/>
              <a:gd name="connsiteY23" fmla="*/ 729643 h 2729951"/>
              <a:gd name="connsiteX24" fmla="*/ 569139 w 1726426"/>
              <a:gd name="connsiteY24" fmla="*/ 751075 h 2729951"/>
              <a:gd name="connsiteX25" fmla="*/ 592951 w 1726426"/>
              <a:gd name="connsiteY25" fmla="*/ 746313 h 2729951"/>
              <a:gd name="connsiteX26" fmla="*/ 614382 w 1726426"/>
              <a:gd name="connsiteY26" fmla="*/ 782031 h 2729951"/>
              <a:gd name="connsiteX27" fmla="*/ 602476 w 1726426"/>
              <a:gd name="connsiteY27" fmla="*/ 839181 h 2729951"/>
              <a:gd name="connsiteX28" fmla="*/ 633433 w 1726426"/>
              <a:gd name="connsiteY28" fmla="*/ 874900 h 2729951"/>
              <a:gd name="connsiteX29" fmla="*/ 585807 w 1726426"/>
              <a:gd name="connsiteY29" fmla="*/ 901094 h 2729951"/>
              <a:gd name="connsiteX30" fmla="*/ 564376 w 1726426"/>
              <a:gd name="connsiteY30" fmla="*/ 889186 h 2729951"/>
              <a:gd name="connsiteX31" fmla="*/ 564376 w 1726426"/>
              <a:gd name="connsiteY31" fmla="*/ 958243 h 2729951"/>
              <a:gd name="connsiteX32" fmla="*/ 507226 w 1726426"/>
              <a:gd name="connsiteY32" fmla="*/ 1005868 h 2729951"/>
              <a:gd name="connsiteX33" fmla="*/ 473889 w 1726426"/>
              <a:gd name="connsiteY33" fmla="*/ 986818 h 2729951"/>
              <a:gd name="connsiteX34" fmla="*/ 459601 w 1726426"/>
              <a:gd name="connsiteY34" fmla="*/ 1015393 h 2729951"/>
              <a:gd name="connsiteX35" fmla="*/ 485795 w 1726426"/>
              <a:gd name="connsiteY35" fmla="*/ 1053492 h 2729951"/>
              <a:gd name="connsiteX36" fmla="*/ 488176 w 1726426"/>
              <a:gd name="connsiteY36" fmla="*/ 1155887 h 2729951"/>
              <a:gd name="connsiteX37" fmla="*/ 450076 w 1726426"/>
              <a:gd name="connsiteY37" fmla="*/ 1215418 h 2729951"/>
              <a:gd name="connsiteX38" fmla="*/ 397688 w 1726426"/>
              <a:gd name="connsiteY38" fmla="*/ 1205893 h 2729951"/>
              <a:gd name="connsiteX39" fmla="*/ 383401 w 1726426"/>
              <a:gd name="connsiteY39" fmla="*/ 1258281 h 2729951"/>
              <a:gd name="connsiteX40" fmla="*/ 364352 w 1726426"/>
              <a:gd name="connsiteY40" fmla="*/ 1341624 h 2729951"/>
              <a:gd name="connsiteX41" fmla="*/ 288151 w 1726426"/>
              <a:gd name="connsiteY41" fmla="*/ 1401156 h 2729951"/>
              <a:gd name="connsiteX42" fmla="*/ 240526 w 1726426"/>
              <a:gd name="connsiteY42" fmla="*/ 1453543 h 2729951"/>
              <a:gd name="connsiteX43" fmla="*/ 207189 w 1726426"/>
              <a:gd name="connsiteY43" fmla="*/ 1496406 h 2729951"/>
              <a:gd name="connsiteX44" fmla="*/ 173851 w 1726426"/>
              <a:gd name="connsiteY44" fmla="*/ 1536886 h 2729951"/>
              <a:gd name="connsiteX45" fmla="*/ 109558 w 1726426"/>
              <a:gd name="connsiteY45" fmla="*/ 1591655 h 2729951"/>
              <a:gd name="connsiteX46" fmla="*/ 107176 w 1726426"/>
              <a:gd name="connsiteY46" fmla="*/ 1636899 h 2729951"/>
              <a:gd name="connsiteX47" fmla="*/ 69076 w 1726426"/>
              <a:gd name="connsiteY47" fmla="*/ 1677381 h 2729951"/>
              <a:gd name="connsiteX48" fmla="*/ 42883 w 1726426"/>
              <a:gd name="connsiteY48" fmla="*/ 1720243 h 2729951"/>
              <a:gd name="connsiteX49" fmla="*/ 33357 w 1726426"/>
              <a:gd name="connsiteY49" fmla="*/ 1763107 h 2729951"/>
              <a:gd name="connsiteX50" fmla="*/ 57170 w 1726426"/>
              <a:gd name="connsiteY50" fmla="*/ 1836925 h 2729951"/>
              <a:gd name="connsiteX51" fmla="*/ 35739 w 1726426"/>
              <a:gd name="connsiteY51" fmla="*/ 1894075 h 2729951"/>
              <a:gd name="connsiteX52" fmla="*/ 59551 w 1726426"/>
              <a:gd name="connsiteY52" fmla="*/ 1967893 h 2729951"/>
              <a:gd name="connsiteX53" fmla="*/ 20 w 1726426"/>
              <a:gd name="connsiteY53" fmla="*/ 1979799 h 2729951"/>
              <a:gd name="connsiteX54" fmla="*/ 52407 w 1726426"/>
              <a:gd name="connsiteY54" fmla="*/ 2248881 h 2729951"/>
              <a:gd name="connsiteX55" fmla="*/ 128607 w 1726426"/>
              <a:gd name="connsiteY55" fmla="*/ 2394137 h 2729951"/>
              <a:gd name="connsiteX56" fmla="*/ 202426 w 1726426"/>
              <a:gd name="connsiteY56" fmla="*/ 2501293 h 2729951"/>
              <a:gd name="connsiteX57" fmla="*/ 261958 w 1726426"/>
              <a:gd name="connsiteY57" fmla="*/ 2563206 h 2729951"/>
              <a:gd name="connsiteX58" fmla="*/ 450076 w 1726426"/>
              <a:gd name="connsiteY58" fmla="*/ 2672743 h 2729951"/>
              <a:gd name="connsiteX59" fmla="*/ 640576 w 1726426"/>
              <a:gd name="connsiteY59" fmla="*/ 2729893 h 2729951"/>
              <a:gd name="connsiteX60" fmla="*/ 652482 w 1726426"/>
              <a:gd name="connsiteY60" fmla="*/ 2665599 h 2729951"/>
              <a:gd name="connsiteX61" fmla="*/ 714394 w 1726426"/>
              <a:gd name="connsiteY61" fmla="*/ 2610830 h 2729951"/>
              <a:gd name="connsiteX62" fmla="*/ 797739 w 1726426"/>
              <a:gd name="connsiteY62" fmla="*/ 2582255 h 2729951"/>
              <a:gd name="connsiteX63" fmla="*/ 821551 w 1726426"/>
              <a:gd name="connsiteY63" fmla="*/ 2553681 h 2729951"/>
              <a:gd name="connsiteX64" fmla="*/ 890608 w 1726426"/>
              <a:gd name="connsiteY64" fmla="*/ 2532250 h 2729951"/>
              <a:gd name="connsiteX65" fmla="*/ 959664 w 1726426"/>
              <a:gd name="connsiteY65" fmla="*/ 2510818 h 2729951"/>
              <a:gd name="connsiteX66" fmla="*/ 997764 w 1726426"/>
              <a:gd name="connsiteY66" fmla="*/ 2496532 h 2729951"/>
              <a:gd name="connsiteX67" fmla="*/ 1047769 w 1726426"/>
              <a:gd name="connsiteY67" fmla="*/ 2475099 h 2729951"/>
              <a:gd name="connsiteX68" fmla="*/ 1107301 w 1726426"/>
              <a:gd name="connsiteY68" fmla="*/ 2448906 h 2729951"/>
              <a:gd name="connsiteX69" fmla="*/ 1112064 w 1726426"/>
              <a:gd name="connsiteY69" fmla="*/ 2429856 h 2729951"/>
              <a:gd name="connsiteX70" fmla="*/ 1107301 w 1726426"/>
              <a:gd name="connsiteY70" fmla="*/ 2415568 h 2729951"/>
              <a:gd name="connsiteX71" fmla="*/ 1078726 w 1726426"/>
              <a:gd name="connsiteY71" fmla="*/ 2377468 h 2729951"/>
              <a:gd name="connsiteX72" fmla="*/ 1069201 w 1726426"/>
              <a:gd name="connsiteY72" fmla="*/ 2363181 h 2729951"/>
              <a:gd name="connsiteX73" fmla="*/ 1035864 w 1726426"/>
              <a:gd name="connsiteY73" fmla="*/ 2320318 h 2729951"/>
              <a:gd name="connsiteX74" fmla="*/ 1064439 w 1726426"/>
              <a:gd name="connsiteY74" fmla="*/ 2253643 h 2729951"/>
              <a:gd name="connsiteX75" fmla="*/ 1078726 w 1726426"/>
              <a:gd name="connsiteY75" fmla="*/ 2248881 h 2729951"/>
              <a:gd name="connsiteX76" fmla="*/ 1097776 w 1726426"/>
              <a:gd name="connsiteY76" fmla="*/ 2234593 h 2729951"/>
              <a:gd name="connsiteX77" fmla="*/ 1112064 w 1726426"/>
              <a:gd name="connsiteY77" fmla="*/ 2225068 h 2729951"/>
              <a:gd name="connsiteX78" fmla="*/ 1126351 w 1726426"/>
              <a:gd name="connsiteY78" fmla="*/ 2210781 h 2729951"/>
              <a:gd name="connsiteX79" fmla="*/ 1135876 w 1726426"/>
              <a:gd name="connsiteY79" fmla="*/ 2186968 h 2729951"/>
              <a:gd name="connsiteX80" fmla="*/ 1154926 w 1726426"/>
              <a:gd name="connsiteY80" fmla="*/ 2158393 h 2729951"/>
              <a:gd name="connsiteX81" fmla="*/ 1173976 w 1726426"/>
              <a:gd name="connsiteY81" fmla="*/ 2129818 h 2729951"/>
              <a:gd name="connsiteX82" fmla="*/ 1188264 w 1726426"/>
              <a:gd name="connsiteY82" fmla="*/ 2120293 h 2729951"/>
              <a:gd name="connsiteX83" fmla="*/ 1307326 w 1726426"/>
              <a:gd name="connsiteY83" fmla="*/ 2110768 h 2729951"/>
              <a:gd name="connsiteX84" fmla="*/ 1321614 w 1726426"/>
              <a:gd name="connsiteY84" fmla="*/ 2091718 h 2729951"/>
              <a:gd name="connsiteX85" fmla="*/ 1331139 w 1726426"/>
              <a:gd name="connsiteY85" fmla="*/ 2063143 h 2729951"/>
              <a:gd name="connsiteX86" fmla="*/ 1354951 w 1726426"/>
              <a:gd name="connsiteY86" fmla="*/ 2053618 h 2729951"/>
              <a:gd name="connsiteX87" fmla="*/ 1402576 w 1726426"/>
              <a:gd name="connsiteY87" fmla="*/ 2044093 h 2729951"/>
              <a:gd name="connsiteX88" fmla="*/ 1393051 w 1726426"/>
              <a:gd name="connsiteY88" fmla="*/ 2020281 h 2729951"/>
              <a:gd name="connsiteX89" fmla="*/ 1416864 w 1726426"/>
              <a:gd name="connsiteY89" fmla="*/ 2015518 h 2729951"/>
              <a:gd name="connsiteX90" fmla="*/ 1474014 w 1726426"/>
              <a:gd name="connsiteY90" fmla="*/ 2001231 h 2729951"/>
              <a:gd name="connsiteX91" fmla="*/ 1488301 w 1726426"/>
              <a:gd name="connsiteY91" fmla="*/ 1996468 h 2729951"/>
              <a:gd name="connsiteX92" fmla="*/ 1526401 w 1726426"/>
              <a:gd name="connsiteY92" fmla="*/ 1991706 h 2729951"/>
              <a:gd name="connsiteX93" fmla="*/ 1540689 w 1726426"/>
              <a:gd name="connsiteY93" fmla="*/ 1967893 h 2729951"/>
              <a:gd name="connsiteX94" fmla="*/ 1550214 w 1726426"/>
              <a:gd name="connsiteY94" fmla="*/ 1915506 h 2729951"/>
              <a:gd name="connsiteX95" fmla="*/ 1593076 w 1726426"/>
              <a:gd name="connsiteY95" fmla="*/ 1905981 h 2729951"/>
              <a:gd name="connsiteX96" fmla="*/ 1602601 w 1726426"/>
              <a:gd name="connsiteY96" fmla="*/ 1891693 h 2729951"/>
              <a:gd name="connsiteX97" fmla="*/ 1607364 w 1726426"/>
              <a:gd name="connsiteY97" fmla="*/ 1877406 h 2729951"/>
              <a:gd name="connsiteX98" fmla="*/ 1626414 w 1726426"/>
              <a:gd name="connsiteY98" fmla="*/ 1863118 h 2729951"/>
              <a:gd name="connsiteX99" fmla="*/ 1654989 w 1726426"/>
              <a:gd name="connsiteY99" fmla="*/ 1834543 h 2729951"/>
              <a:gd name="connsiteX100" fmla="*/ 1645464 w 1726426"/>
              <a:gd name="connsiteY100" fmla="*/ 1791681 h 2729951"/>
              <a:gd name="connsiteX101" fmla="*/ 1621651 w 1726426"/>
              <a:gd name="connsiteY101" fmla="*/ 1763106 h 2729951"/>
              <a:gd name="connsiteX102" fmla="*/ 1578789 w 1726426"/>
              <a:gd name="connsiteY102" fmla="*/ 1715481 h 2729951"/>
              <a:gd name="connsiteX103" fmla="*/ 1559739 w 1726426"/>
              <a:gd name="connsiteY103" fmla="*/ 1710718 h 2729951"/>
              <a:gd name="connsiteX104" fmla="*/ 1545451 w 1726426"/>
              <a:gd name="connsiteY104" fmla="*/ 1677381 h 2729951"/>
              <a:gd name="connsiteX105" fmla="*/ 1583551 w 1726426"/>
              <a:gd name="connsiteY105" fmla="*/ 1653568 h 2729951"/>
              <a:gd name="connsiteX106" fmla="*/ 1616889 w 1726426"/>
              <a:gd name="connsiteY106" fmla="*/ 1639281 h 2729951"/>
              <a:gd name="connsiteX107" fmla="*/ 1650226 w 1726426"/>
              <a:gd name="connsiteY107" fmla="*/ 1629756 h 2729951"/>
              <a:gd name="connsiteX108" fmla="*/ 1678801 w 1726426"/>
              <a:gd name="connsiteY108" fmla="*/ 1620231 h 2729951"/>
              <a:gd name="connsiteX109" fmla="*/ 1693089 w 1726426"/>
              <a:gd name="connsiteY109" fmla="*/ 1601181 h 2729951"/>
              <a:gd name="connsiteX110" fmla="*/ 1702614 w 1726426"/>
              <a:gd name="connsiteY110" fmla="*/ 1586893 h 2729951"/>
              <a:gd name="connsiteX111" fmla="*/ 1697851 w 1726426"/>
              <a:gd name="connsiteY111" fmla="*/ 1544031 h 2729951"/>
              <a:gd name="connsiteX112" fmla="*/ 1683564 w 1726426"/>
              <a:gd name="connsiteY112" fmla="*/ 1524981 h 2729951"/>
              <a:gd name="connsiteX113" fmla="*/ 1678801 w 1726426"/>
              <a:gd name="connsiteY113" fmla="*/ 1505931 h 2729951"/>
              <a:gd name="connsiteX114" fmla="*/ 1669276 w 1726426"/>
              <a:gd name="connsiteY114" fmla="*/ 1477356 h 2729951"/>
              <a:gd name="connsiteX115" fmla="*/ 1674039 w 1726426"/>
              <a:gd name="connsiteY115" fmla="*/ 1410681 h 2729951"/>
              <a:gd name="connsiteX116" fmla="*/ 1678801 w 1726426"/>
              <a:gd name="connsiteY116" fmla="*/ 1372581 h 2729951"/>
              <a:gd name="connsiteX117" fmla="*/ 1697851 w 1726426"/>
              <a:gd name="connsiteY117" fmla="*/ 1353531 h 2729951"/>
              <a:gd name="connsiteX118" fmla="*/ 1707376 w 1726426"/>
              <a:gd name="connsiteY118" fmla="*/ 1329718 h 2729951"/>
              <a:gd name="connsiteX119" fmla="*/ 1712139 w 1726426"/>
              <a:gd name="connsiteY119" fmla="*/ 1315431 h 2729951"/>
              <a:gd name="connsiteX120" fmla="*/ 1726426 w 1726426"/>
              <a:gd name="connsiteY120" fmla="*/ 1286856 h 2729951"/>
              <a:gd name="connsiteX121" fmla="*/ 1716901 w 1726426"/>
              <a:gd name="connsiteY121" fmla="*/ 1196368 h 2729951"/>
              <a:gd name="connsiteX122" fmla="*/ 1678801 w 1726426"/>
              <a:gd name="connsiteY122" fmla="*/ 1158268 h 2729951"/>
              <a:gd name="connsiteX123" fmla="*/ 1664514 w 1726426"/>
              <a:gd name="connsiteY123" fmla="*/ 1143981 h 2729951"/>
              <a:gd name="connsiteX124" fmla="*/ 1650226 w 1726426"/>
              <a:gd name="connsiteY124" fmla="*/ 1129693 h 2729951"/>
              <a:gd name="connsiteX125" fmla="*/ 1631176 w 1726426"/>
              <a:gd name="connsiteY125" fmla="*/ 1120168 h 2729951"/>
              <a:gd name="connsiteX126" fmla="*/ 1612126 w 1726426"/>
              <a:gd name="connsiteY126" fmla="*/ 1101118 h 2729951"/>
              <a:gd name="connsiteX127" fmla="*/ 1597839 w 1726426"/>
              <a:gd name="connsiteY127" fmla="*/ 1096356 h 2729951"/>
              <a:gd name="connsiteX128" fmla="*/ 1578789 w 1726426"/>
              <a:gd name="connsiteY128" fmla="*/ 1086831 h 2729951"/>
              <a:gd name="connsiteX129" fmla="*/ 1545451 w 1726426"/>
              <a:gd name="connsiteY129" fmla="*/ 1077306 h 2729951"/>
              <a:gd name="connsiteX130" fmla="*/ 1526401 w 1726426"/>
              <a:gd name="connsiteY130" fmla="*/ 1067781 h 2729951"/>
              <a:gd name="connsiteX131" fmla="*/ 1497826 w 1726426"/>
              <a:gd name="connsiteY131" fmla="*/ 1063018 h 2729951"/>
              <a:gd name="connsiteX132" fmla="*/ 1478776 w 1726426"/>
              <a:gd name="connsiteY132" fmla="*/ 1029681 h 2729951"/>
              <a:gd name="connsiteX133" fmla="*/ 1464489 w 1726426"/>
              <a:gd name="connsiteY133" fmla="*/ 986818 h 2729951"/>
              <a:gd name="connsiteX134" fmla="*/ 1454964 w 1726426"/>
              <a:gd name="connsiteY134" fmla="*/ 967768 h 2729951"/>
              <a:gd name="connsiteX135" fmla="*/ 1450201 w 1726426"/>
              <a:gd name="connsiteY135" fmla="*/ 953481 h 2729951"/>
              <a:gd name="connsiteX136" fmla="*/ 1440676 w 1726426"/>
              <a:gd name="connsiteY136" fmla="*/ 929668 h 2729951"/>
              <a:gd name="connsiteX137" fmla="*/ 1450201 w 1726426"/>
              <a:gd name="connsiteY137" fmla="*/ 867756 h 2729951"/>
              <a:gd name="connsiteX138" fmla="*/ 1459726 w 1726426"/>
              <a:gd name="connsiteY138" fmla="*/ 853468 h 2729951"/>
              <a:gd name="connsiteX139" fmla="*/ 1464489 w 1726426"/>
              <a:gd name="connsiteY139" fmla="*/ 839181 h 2729951"/>
              <a:gd name="connsiteX140" fmla="*/ 1497826 w 1726426"/>
              <a:gd name="connsiteY140" fmla="*/ 786793 h 2729951"/>
              <a:gd name="connsiteX141" fmla="*/ 1516876 w 1726426"/>
              <a:gd name="connsiteY141" fmla="*/ 739168 h 2729951"/>
              <a:gd name="connsiteX142" fmla="*/ 1526401 w 1726426"/>
              <a:gd name="connsiteY142" fmla="*/ 715356 h 2729951"/>
              <a:gd name="connsiteX143" fmla="*/ 1540689 w 1726426"/>
              <a:gd name="connsiteY143" fmla="*/ 701068 h 2729951"/>
              <a:gd name="connsiteX144" fmla="*/ 1559739 w 1726426"/>
              <a:gd name="connsiteY144" fmla="*/ 686781 h 2729951"/>
              <a:gd name="connsiteX145" fmla="*/ 1588314 w 1726426"/>
              <a:gd name="connsiteY145" fmla="*/ 643918 h 2729951"/>
              <a:gd name="connsiteX146" fmla="*/ 1597839 w 1726426"/>
              <a:gd name="connsiteY146" fmla="*/ 615343 h 2729951"/>
              <a:gd name="connsiteX147" fmla="*/ 1616889 w 1726426"/>
              <a:gd name="connsiteY147" fmla="*/ 586768 h 2729951"/>
              <a:gd name="connsiteX148" fmla="*/ 1612126 w 1726426"/>
              <a:gd name="connsiteY148" fmla="*/ 491518 h 2729951"/>
              <a:gd name="connsiteX149" fmla="*/ 1583551 w 1726426"/>
              <a:gd name="connsiteY149" fmla="*/ 467706 h 2729951"/>
              <a:gd name="connsiteX150" fmla="*/ 1569264 w 1726426"/>
              <a:gd name="connsiteY150" fmla="*/ 462943 h 2729951"/>
              <a:gd name="connsiteX151" fmla="*/ 1535926 w 1726426"/>
              <a:gd name="connsiteY151" fmla="*/ 448656 h 2729951"/>
              <a:gd name="connsiteX152" fmla="*/ 1531164 w 1726426"/>
              <a:gd name="connsiteY152" fmla="*/ 429606 h 2729951"/>
              <a:gd name="connsiteX153" fmla="*/ 1526401 w 1726426"/>
              <a:gd name="connsiteY153" fmla="*/ 343881 h 2729951"/>
              <a:gd name="connsiteX154" fmla="*/ 1512114 w 1726426"/>
              <a:gd name="connsiteY154" fmla="*/ 324831 h 2729951"/>
              <a:gd name="connsiteX155" fmla="*/ 1502589 w 1726426"/>
              <a:gd name="connsiteY155" fmla="*/ 310543 h 2729951"/>
              <a:gd name="connsiteX156" fmla="*/ 1483539 w 1726426"/>
              <a:gd name="connsiteY156" fmla="*/ 305781 h 2729951"/>
              <a:gd name="connsiteX157" fmla="*/ 1454964 w 1726426"/>
              <a:gd name="connsiteY157" fmla="*/ 296256 h 2729951"/>
              <a:gd name="connsiteX158" fmla="*/ 1478776 w 1726426"/>
              <a:gd name="connsiteY158" fmla="*/ 272443 h 2729951"/>
              <a:gd name="connsiteX159" fmla="*/ 1497826 w 1726426"/>
              <a:gd name="connsiteY159" fmla="*/ 234343 h 2729951"/>
              <a:gd name="connsiteX160" fmla="*/ 1512114 w 1726426"/>
              <a:gd name="connsiteY160" fmla="*/ 162906 h 2729951"/>
              <a:gd name="connsiteX161" fmla="*/ 1516876 w 1726426"/>
              <a:gd name="connsiteY161" fmla="*/ 139093 h 2729951"/>
              <a:gd name="connsiteX162" fmla="*/ 1521639 w 1726426"/>
              <a:gd name="connsiteY162" fmla="*/ 124806 h 2729951"/>
              <a:gd name="connsiteX163" fmla="*/ 1526401 w 1726426"/>
              <a:gd name="connsiteY163" fmla="*/ 105756 h 2729951"/>
              <a:gd name="connsiteX164" fmla="*/ 1545451 w 1726426"/>
              <a:gd name="connsiteY164" fmla="*/ 77181 h 2729951"/>
              <a:gd name="connsiteX165" fmla="*/ 1554976 w 1726426"/>
              <a:gd name="connsiteY165" fmla="*/ 62893 h 2729951"/>
              <a:gd name="connsiteX166" fmla="*/ 1535926 w 1726426"/>
              <a:gd name="connsiteY166" fmla="*/ 20031 h 2729951"/>
              <a:gd name="connsiteX0" fmla="*/ 1535926 w 1726426"/>
              <a:gd name="connsiteY0" fmla="*/ 20031 h 2729951"/>
              <a:gd name="connsiteX1" fmla="*/ 1483539 w 1726426"/>
              <a:gd name="connsiteY1" fmla="*/ 8125 h 2729951"/>
              <a:gd name="connsiteX2" fmla="*/ 1443057 w 1726426"/>
              <a:gd name="connsiteY2" fmla="*/ 3361 h 2729951"/>
              <a:gd name="connsiteX3" fmla="*/ 1335901 w 1726426"/>
              <a:gd name="connsiteY3" fmla="*/ 67656 h 2729951"/>
              <a:gd name="connsiteX4" fmla="*/ 1285895 w 1726426"/>
              <a:gd name="connsiteY4" fmla="*/ 122425 h 2729951"/>
              <a:gd name="connsiteX5" fmla="*/ 1219220 w 1726426"/>
              <a:gd name="connsiteY5" fmla="*/ 124805 h 2729951"/>
              <a:gd name="connsiteX6" fmla="*/ 1200170 w 1726426"/>
              <a:gd name="connsiteY6" fmla="*/ 146238 h 2729951"/>
              <a:gd name="connsiteX7" fmla="*/ 1135876 w 1726426"/>
              <a:gd name="connsiteY7" fmla="*/ 165288 h 2729951"/>
              <a:gd name="connsiteX8" fmla="*/ 1083489 w 1726426"/>
              <a:gd name="connsiteY8" fmla="*/ 243868 h 2729951"/>
              <a:gd name="connsiteX9" fmla="*/ 1057295 w 1726426"/>
              <a:gd name="connsiteY9" fmla="*/ 296256 h 2729951"/>
              <a:gd name="connsiteX10" fmla="*/ 964426 w 1726426"/>
              <a:gd name="connsiteY10" fmla="*/ 267681 h 2729951"/>
              <a:gd name="connsiteX11" fmla="*/ 907276 w 1726426"/>
              <a:gd name="connsiteY11" fmla="*/ 310543 h 2729951"/>
              <a:gd name="connsiteX12" fmla="*/ 883464 w 1726426"/>
              <a:gd name="connsiteY12" fmla="*/ 405793 h 2729951"/>
              <a:gd name="connsiteX13" fmla="*/ 852507 w 1726426"/>
              <a:gd name="connsiteY13" fmla="*/ 489137 h 2729951"/>
              <a:gd name="connsiteX14" fmla="*/ 766783 w 1726426"/>
              <a:gd name="connsiteY14" fmla="*/ 470086 h 2729951"/>
              <a:gd name="connsiteX15" fmla="*/ 714395 w 1726426"/>
              <a:gd name="connsiteY15" fmla="*/ 484375 h 2729951"/>
              <a:gd name="connsiteX16" fmla="*/ 678676 w 1726426"/>
              <a:gd name="connsiteY16" fmla="*/ 524857 h 2729951"/>
              <a:gd name="connsiteX17" fmla="*/ 631051 w 1726426"/>
              <a:gd name="connsiteY17" fmla="*/ 529619 h 2729951"/>
              <a:gd name="connsiteX18" fmla="*/ 628669 w 1726426"/>
              <a:gd name="connsiteY18" fmla="*/ 562956 h 2729951"/>
              <a:gd name="connsiteX19" fmla="*/ 592951 w 1726426"/>
              <a:gd name="connsiteY19" fmla="*/ 577244 h 2729951"/>
              <a:gd name="connsiteX20" fmla="*/ 578664 w 1726426"/>
              <a:gd name="connsiteY20" fmla="*/ 624868 h 2729951"/>
              <a:gd name="connsiteX21" fmla="*/ 561995 w 1726426"/>
              <a:gd name="connsiteY21" fmla="*/ 667731 h 2729951"/>
              <a:gd name="connsiteX22" fmla="*/ 511989 w 1726426"/>
              <a:gd name="connsiteY22" fmla="*/ 686781 h 2729951"/>
              <a:gd name="connsiteX23" fmla="*/ 533420 w 1726426"/>
              <a:gd name="connsiteY23" fmla="*/ 729643 h 2729951"/>
              <a:gd name="connsiteX24" fmla="*/ 569139 w 1726426"/>
              <a:gd name="connsiteY24" fmla="*/ 751075 h 2729951"/>
              <a:gd name="connsiteX25" fmla="*/ 592951 w 1726426"/>
              <a:gd name="connsiteY25" fmla="*/ 746313 h 2729951"/>
              <a:gd name="connsiteX26" fmla="*/ 614382 w 1726426"/>
              <a:gd name="connsiteY26" fmla="*/ 782031 h 2729951"/>
              <a:gd name="connsiteX27" fmla="*/ 602476 w 1726426"/>
              <a:gd name="connsiteY27" fmla="*/ 839181 h 2729951"/>
              <a:gd name="connsiteX28" fmla="*/ 633433 w 1726426"/>
              <a:gd name="connsiteY28" fmla="*/ 874900 h 2729951"/>
              <a:gd name="connsiteX29" fmla="*/ 585807 w 1726426"/>
              <a:gd name="connsiteY29" fmla="*/ 901094 h 2729951"/>
              <a:gd name="connsiteX30" fmla="*/ 564376 w 1726426"/>
              <a:gd name="connsiteY30" fmla="*/ 889186 h 2729951"/>
              <a:gd name="connsiteX31" fmla="*/ 564376 w 1726426"/>
              <a:gd name="connsiteY31" fmla="*/ 958243 h 2729951"/>
              <a:gd name="connsiteX32" fmla="*/ 507226 w 1726426"/>
              <a:gd name="connsiteY32" fmla="*/ 1005868 h 2729951"/>
              <a:gd name="connsiteX33" fmla="*/ 473889 w 1726426"/>
              <a:gd name="connsiteY33" fmla="*/ 986818 h 2729951"/>
              <a:gd name="connsiteX34" fmla="*/ 459601 w 1726426"/>
              <a:gd name="connsiteY34" fmla="*/ 1015393 h 2729951"/>
              <a:gd name="connsiteX35" fmla="*/ 485795 w 1726426"/>
              <a:gd name="connsiteY35" fmla="*/ 1053492 h 2729951"/>
              <a:gd name="connsiteX36" fmla="*/ 488176 w 1726426"/>
              <a:gd name="connsiteY36" fmla="*/ 1155887 h 2729951"/>
              <a:gd name="connsiteX37" fmla="*/ 450076 w 1726426"/>
              <a:gd name="connsiteY37" fmla="*/ 1215418 h 2729951"/>
              <a:gd name="connsiteX38" fmla="*/ 397688 w 1726426"/>
              <a:gd name="connsiteY38" fmla="*/ 1205893 h 2729951"/>
              <a:gd name="connsiteX39" fmla="*/ 383401 w 1726426"/>
              <a:gd name="connsiteY39" fmla="*/ 1258281 h 2729951"/>
              <a:gd name="connsiteX40" fmla="*/ 364352 w 1726426"/>
              <a:gd name="connsiteY40" fmla="*/ 1341624 h 2729951"/>
              <a:gd name="connsiteX41" fmla="*/ 288151 w 1726426"/>
              <a:gd name="connsiteY41" fmla="*/ 1401156 h 2729951"/>
              <a:gd name="connsiteX42" fmla="*/ 240526 w 1726426"/>
              <a:gd name="connsiteY42" fmla="*/ 1453543 h 2729951"/>
              <a:gd name="connsiteX43" fmla="*/ 207189 w 1726426"/>
              <a:gd name="connsiteY43" fmla="*/ 1496406 h 2729951"/>
              <a:gd name="connsiteX44" fmla="*/ 173851 w 1726426"/>
              <a:gd name="connsiteY44" fmla="*/ 1536886 h 2729951"/>
              <a:gd name="connsiteX45" fmla="*/ 109558 w 1726426"/>
              <a:gd name="connsiteY45" fmla="*/ 1591655 h 2729951"/>
              <a:gd name="connsiteX46" fmla="*/ 107176 w 1726426"/>
              <a:gd name="connsiteY46" fmla="*/ 1636899 h 2729951"/>
              <a:gd name="connsiteX47" fmla="*/ 69076 w 1726426"/>
              <a:gd name="connsiteY47" fmla="*/ 1677381 h 2729951"/>
              <a:gd name="connsiteX48" fmla="*/ 42883 w 1726426"/>
              <a:gd name="connsiteY48" fmla="*/ 1720243 h 2729951"/>
              <a:gd name="connsiteX49" fmla="*/ 33357 w 1726426"/>
              <a:gd name="connsiteY49" fmla="*/ 1763107 h 2729951"/>
              <a:gd name="connsiteX50" fmla="*/ 57170 w 1726426"/>
              <a:gd name="connsiteY50" fmla="*/ 1836925 h 2729951"/>
              <a:gd name="connsiteX51" fmla="*/ 35739 w 1726426"/>
              <a:gd name="connsiteY51" fmla="*/ 1894075 h 2729951"/>
              <a:gd name="connsiteX52" fmla="*/ 59551 w 1726426"/>
              <a:gd name="connsiteY52" fmla="*/ 1967893 h 2729951"/>
              <a:gd name="connsiteX53" fmla="*/ 20 w 1726426"/>
              <a:gd name="connsiteY53" fmla="*/ 1979799 h 2729951"/>
              <a:gd name="connsiteX54" fmla="*/ 52407 w 1726426"/>
              <a:gd name="connsiteY54" fmla="*/ 2248881 h 2729951"/>
              <a:gd name="connsiteX55" fmla="*/ 128607 w 1726426"/>
              <a:gd name="connsiteY55" fmla="*/ 2394137 h 2729951"/>
              <a:gd name="connsiteX56" fmla="*/ 202426 w 1726426"/>
              <a:gd name="connsiteY56" fmla="*/ 2501293 h 2729951"/>
              <a:gd name="connsiteX57" fmla="*/ 261958 w 1726426"/>
              <a:gd name="connsiteY57" fmla="*/ 2563206 h 2729951"/>
              <a:gd name="connsiteX58" fmla="*/ 450076 w 1726426"/>
              <a:gd name="connsiteY58" fmla="*/ 2672743 h 2729951"/>
              <a:gd name="connsiteX59" fmla="*/ 640576 w 1726426"/>
              <a:gd name="connsiteY59" fmla="*/ 2729893 h 2729951"/>
              <a:gd name="connsiteX60" fmla="*/ 652482 w 1726426"/>
              <a:gd name="connsiteY60" fmla="*/ 2665599 h 2729951"/>
              <a:gd name="connsiteX61" fmla="*/ 714394 w 1726426"/>
              <a:gd name="connsiteY61" fmla="*/ 2610830 h 2729951"/>
              <a:gd name="connsiteX62" fmla="*/ 797739 w 1726426"/>
              <a:gd name="connsiteY62" fmla="*/ 2582255 h 2729951"/>
              <a:gd name="connsiteX63" fmla="*/ 821551 w 1726426"/>
              <a:gd name="connsiteY63" fmla="*/ 2553681 h 2729951"/>
              <a:gd name="connsiteX64" fmla="*/ 890608 w 1726426"/>
              <a:gd name="connsiteY64" fmla="*/ 2532250 h 2729951"/>
              <a:gd name="connsiteX65" fmla="*/ 959664 w 1726426"/>
              <a:gd name="connsiteY65" fmla="*/ 2510818 h 2729951"/>
              <a:gd name="connsiteX66" fmla="*/ 1019195 w 1726426"/>
              <a:gd name="connsiteY66" fmla="*/ 2479864 h 2729951"/>
              <a:gd name="connsiteX67" fmla="*/ 1047769 w 1726426"/>
              <a:gd name="connsiteY67" fmla="*/ 2475099 h 2729951"/>
              <a:gd name="connsiteX68" fmla="*/ 1107301 w 1726426"/>
              <a:gd name="connsiteY68" fmla="*/ 2448906 h 2729951"/>
              <a:gd name="connsiteX69" fmla="*/ 1112064 w 1726426"/>
              <a:gd name="connsiteY69" fmla="*/ 2429856 h 2729951"/>
              <a:gd name="connsiteX70" fmla="*/ 1107301 w 1726426"/>
              <a:gd name="connsiteY70" fmla="*/ 2415568 h 2729951"/>
              <a:gd name="connsiteX71" fmla="*/ 1078726 w 1726426"/>
              <a:gd name="connsiteY71" fmla="*/ 2377468 h 2729951"/>
              <a:gd name="connsiteX72" fmla="*/ 1069201 w 1726426"/>
              <a:gd name="connsiteY72" fmla="*/ 2363181 h 2729951"/>
              <a:gd name="connsiteX73" fmla="*/ 1035864 w 1726426"/>
              <a:gd name="connsiteY73" fmla="*/ 2320318 h 2729951"/>
              <a:gd name="connsiteX74" fmla="*/ 1064439 w 1726426"/>
              <a:gd name="connsiteY74" fmla="*/ 2253643 h 2729951"/>
              <a:gd name="connsiteX75" fmla="*/ 1078726 w 1726426"/>
              <a:gd name="connsiteY75" fmla="*/ 2248881 h 2729951"/>
              <a:gd name="connsiteX76" fmla="*/ 1097776 w 1726426"/>
              <a:gd name="connsiteY76" fmla="*/ 2234593 h 2729951"/>
              <a:gd name="connsiteX77" fmla="*/ 1112064 w 1726426"/>
              <a:gd name="connsiteY77" fmla="*/ 2225068 h 2729951"/>
              <a:gd name="connsiteX78" fmla="*/ 1126351 w 1726426"/>
              <a:gd name="connsiteY78" fmla="*/ 2210781 h 2729951"/>
              <a:gd name="connsiteX79" fmla="*/ 1135876 w 1726426"/>
              <a:gd name="connsiteY79" fmla="*/ 2186968 h 2729951"/>
              <a:gd name="connsiteX80" fmla="*/ 1154926 w 1726426"/>
              <a:gd name="connsiteY80" fmla="*/ 2158393 h 2729951"/>
              <a:gd name="connsiteX81" fmla="*/ 1173976 w 1726426"/>
              <a:gd name="connsiteY81" fmla="*/ 2129818 h 2729951"/>
              <a:gd name="connsiteX82" fmla="*/ 1188264 w 1726426"/>
              <a:gd name="connsiteY82" fmla="*/ 2120293 h 2729951"/>
              <a:gd name="connsiteX83" fmla="*/ 1307326 w 1726426"/>
              <a:gd name="connsiteY83" fmla="*/ 2110768 h 2729951"/>
              <a:gd name="connsiteX84" fmla="*/ 1321614 w 1726426"/>
              <a:gd name="connsiteY84" fmla="*/ 2091718 h 2729951"/>
              <a:gd name="connsiteX85" fmla="*/ 1331139 w 1726426"/>
              <a:gd name="connsiteY85" fmla="*/ 2063143 h 2729951"/>
              <a:gd name="connsiteX86" fmla="*/ 1354951 w 1726426"/>
              <a:gd name="connsiteY86" fmla="*/ 2053618 h 2729951"/>
              <a:gd name="connsiteX87" fmla="*/ 1402576 w 1726426"/>
              <a:gd name="connsiteY87" fmla="*/ 2044093 h 2729951"/>
              <a:gd name="connsiteX88" fmla="*/ 1393051 w 1726426"/>
              <a:gd name="connsiteY88" fmla="*/ 2020281 h 2729951"/>
              <a:gd name="connsiteX89" fmla="*/ 1416864 w 1726426"/>
              <a:gd name="connsiteY89" fmla="*/ 2015518 h 2729951"/>
              <a:gd name="connsiteX90" fmla="*/ 1474014 w 1726426"/>
              <a:gd name="connsiteY90" fmla="*/ 2001231 h 2729951"/>
              <a:gd name="connsiteX91" fmla="*/ 1488301 w 1726426"/>
              <a:gd name="connsiteY91" fmla="*/ 1996468 h 2729951"/>
              <a:gd name="connsiteX92" fmla="*/ 1526401 w 1726426"/>
              <a:gd name="connsiteY92" fmla="*/ 1991706 h 2729951"/>
              <a:gd name="connsiteX93" fmla="*/ 1540689 w 1726426"/>
              <a:gd name="connsiteY93" fmla="*/ 1967893 h 2729951"/>
              <a:gd name="connsiteX94" fmla="*/ 1550214 w 1726426"/>
              <a:gd name="connsiteY94" fmla="*/ 1915506 h 2729951"/>
              <a:gd name="connsiteX95" fmla="*/ 1593076 w 1726426"/>
              <a:gd name="connsiteY95" fmla="*/ 1905981 h 2729951"/>
              <a:gd name="connsiteX96" fmla="*/ 1602601 w 1726426"/>
              <a:gd name="connsiteY96" fmla="*/ 1891693 h 2729951"/>
              <a:gd name="connsiteX97" fmla="*/ 1607364 w 1726426"/>
              <a:gd name="connsiteY97" fmla="*/ 1877406 h 2729951"/>
              <a:gd name="connsiteX98" fmla="*/ 1626414 w 1726426"/>
              <a:gd name="connsiteY98" fmla="*/ 1863118 h 2729951"/>
              <a:gd name="connsiteX99" fmla="*/ 1654989 w 1726426"/>
              <a:gd name="connsiteY99" fmla="*/ 1834543 h 2729951"/>
              <a:gd name="connsiteX100" fmla="*/ 1645464 w 1726426"/>
              <a:gd name="connsiteY100" fmla="*/ 1791681 h 2729951"/>
              <a:gd name="connsiteX101" fmla="*/ 1621651 w 1726426"/>
              <a:gd name="connsiteY101" fmla="*/ 1763106 h 2729951"/>
              <a:gd name="connsiteX102" fmla="*/ 1578789 w 1726426"/>
              <a:gd name="connsiteY102" fmla="*/ 1715481 h 2729951"/>
              <a:gd name="connsiteX103" fmla="*/ 1559739 w 1726426"/>
              <a:gd name="connsiteY103" fmla="*/ 1710718 h 2729951"/>
              <a:gd name="connsiteX104" fmla="*/ 1545451 w 1726426"/>
              <a:gd name="connsiteY104" fmla="*/ 1677381 h 2729951"/>
              <a:gd name="connsiteX105" fmla="*/ 1583551 w 1726426"/>
              <a:gd name="connsiteY105" fmla="*/ 1653568 h 2729951"/>
              <a:gd name="connsiteX106" fmla="*/ 1616889 w 1726426"/>
              <a:gd name="connsiteY106" fmla="*/ 1639281 h 2729951"/>
              <a:gd name="connsiteX107" fmla="*/ 1650226 w 1726426"/>
              <a:gd name="connsiteY107" fmla="*/ 1629756 h 2729951"/>
              <a:gd name="connsiteX108" fmla="*/ 1678801 w 1726426"/>
              <a:gd name="connsiteY108" fmla="*/ 1620231 h 2729951"/>
              <a:gd name="connsiteX109" fmla="*/ 1693089 w 1726426"/>
              <a:gd name="connsiteY109" fmla="*/ 1601181 h 2729951"/>
              <a:gd name="connsiteX110" fmla="*/ 1702614 w 1726426"/>
              <a:gd name="connsiteY110" fmla="*/ 1586893 h 2729951"/>
              <a:gd name="connsiteX111" fmla="*/ 1697851 w 1726426"/>
              <a:gd name="connsiteY111" fmla="*/ 1544031 h 2729951"/>
              <a:gd name="connsiteX112" fmla="*/ 1683564 w 1726426"/>
              <a:gd name="connsiteY112" fmla="*/ 1524981 h 2729951"/>
              <a:gd name="connsiteX113" fmla="*/ 1678801 w 1726426"/>
              <a:gd name="connsiteY113" fmla="*/ 1505931 h 2729951"/>
              <a:gd name="connsiteX114" fmla="*/ 1669276 w 1726426"/>
              <a:gd name="connsiteY114" fmla="*/ 1477356 h 2729951"/>
              <a:gd name="connsiteX115" fmla="*/ 1674039 w 1726426"/>
              <a:gd name="connsiteY115" fmla="*/ 1410681 h 2729951"/>
              <a:gd name="connsiteX116" fmla="*/ 1678801 w 1726426"/>
              <a:gd name="connsiteY116" fmla="*/ 1372581 h 2729951"/>
              <a:gd name="connsiteX117" fmla="*/ 1697851 w 1726426"/>
              <a:gd name="connsiteY117" fmla="*/ 1353531 h 2729951"/>
              <a:gd name="connsiteX118" fmla="*/ 1707376 w 1726426"/>
              <a:gd name="connsiteY118" fmla="*/ 1329718 h 2729951"/>
              <a:gd name="connsiteX119" fmla="*/ 1712139 w 1726426"/>
              <a:gd name="connsiteY119" fmla="*/ 1315431 h 2729951"/>
              <a:gd name="connsiteX120" fmla="*/ 1726426 w 1726426"/>
              <a:gd name="connsiteY120" fmla="*/ 1286856 h 2729951"/>
              <a:gd name="connsiteX121" fmla="*/ 1716901 w 1726426"/>
              <a:gd name="connsiteY121" fmla="*/ 1196368 h 2729951"/>
              <a:gd name="connsiteX122" fmla="*/ 1678801 w 1726426"/>
              <a:gd name="connsiteY122" fmla="*/ 1158268 h 2729951"/>
              <a:gd name="connsiteX123" fmla="*/ 1664514 w 1726426"/>
              <a:gd name="connsiteY123" fmla="*/ 1143981 h 2729951"/>
              <a:gd name="connsiteX124" fmla="*/ 1650226 w 1726426"/>
              <a:gd name="connsiteY124" fmla="*/ 1129693 h 2729951"/>
              <a:gd name="connsiteX125" fmla="*/ 1631176 w 1726426"/>
              <a:gd name="connsiteY125" fmla="*/ 1120168 h 2729951"/>
              <a:gd name="connsiteX126" fmla="*/ 1612126 w 1726426"/>
              <a:gd name="connsiteY126" fmla="*/ 1101118 h 2729951"/>
              <a:gd name="connsiteX127" fmla="*/ 1597839 w 1726426"/>
              <a:gd name="connsiteY127" fmla="*/ 1096356 h 2729951"/>
              <a:gd name="connsiteX128" fmla="*/ 1578789 w 1726426"/>
              <a:gd name="connsiteY128" fmla="*/ 1086831 h 2729951"/>
              <a:gd name="connsiteX129" fmla="*/ 1545451 w 1726426"/>
              <a:gd name="connsiteY129" fmla="*/ 1077306 h 2729951"/>
              <a:gd name="connsiteX130" fmla="*/ 1526401 w 1726426"/>
              <a:gd name="connsiteY130" fmla="*/ 1067781 h 2729951"/>
              <a:gd name="connsiteX131" fmla="*/ 1497826 w 1726426"/>
              <a:gd name="connsiteY131" fmla="*/ 1063018 h 2729951"/>
              <a:gd name="connsiteX132" fmla="*/ 1478776 w 1726426"/>
              <a:gd name="connsiteY132" fmla="*/ 1029681 h 2729951"/>
              <a:gd name="connsiteX133" fmla="*/ 1464489 w 1726426"/>
              <a:gd name="connsiteY133" fmla="*/ 986818 h 2729951"/>
              <a:gd name="connsiteX134" fmla="*/ 1454964 w 1726426"/>
              <a:gd name="connsiteY134" fmla="*/ 967768 h 2729951"/>
              <a:gd name="connsiteX135" fmla="*/ 1450201 w 1726426"/>
              <a:gd name="connsiteY135" fmla="*/ 953481 h 2729951"/>
              <a:gd name="connsiteX136" fmla="*/ 1440676 w 1726426"/>
              <a:gd name="connsiteY136" fmla="*/ 929668 h 2729951"/>
              <a:gd name="connsiteX137" fmla="*/ 1450201 w 1726426"/>
              <a:gd name="connsiteY137" fmla="*/ 867756 h 2729951"/>
              <a:gd name="connsiteX138" fmla="*/ 1459726 w 1726426"/>
              <a:gd name="connsiteY138" fmla="*/ 853468 h 2729951"/>
              <a:gd name="connsiteX139" fmla="*/ 1464489 w 1726426"/>
              <a:gd name="connsiteY139" fmla="*/ 839181 h 2729951"/>
              <a:gd name="connsiteX140" fmla="*/ 1497826 w 1726426"/>
              <a:gd name="connsiteY140" fmla="*/ 786793 h 2729951"/>
              <a:gd name="connsiteX141" fmla="*/ 1516876 w 1726426"/>
              <a:gd name="connsiteY141" fmla="*/ 739168 h 2729951"/>
              <a:gd name="connsiteX142" fmla="*/ 1526401 w 1726426"/>
              <a:gd name="connsiteY142" fmla="*/ 715356 h 2729951"/>
              <a:gd name="connsiteX143" fmla="*/ 1540689 w 1726426"/>
              <a:gd name="connsiteY143" fmla="*/ 701068 h 2729951"/>
              <a:gd name="connsiteX144" fmla="*/ 1559739 w 1726426"/>
              <a:gd name="connsiteY144" fmla="*/ 686781 h 2729951"/>
              <a:gd name="connsiteX145" fmla="*/ 1588314 w 1726426"/>
              <a:gd name="connsiteY145" fmla="*/ 643918 h 2729951"/>
              <a:gd name="connsiteX146" fmla="*/ 1597839 w 1726426"/>
              <a:gd name="connsiteY146" fmla="*/ 615343 h 2729951"/>
              <a:gd name="connsiteX147" fmla="*/ 1616889 w 1726426"/>
              <a:gd name="connsiteY147" fmla="*/ 586768 h 2729951"/>
              <a:gd name="connsiteX148" fmla="*/ 1612126 w 1726426"/>
              <a:gd name="connsiteY148" fmla="*/ 491518 h 2729951"/>
              <a:gd name="connsiteX149" fmla="*/ 1583551 w 1726426"/>
              <a:gd name="connsiteY149" fmla="*/ 467706 h 2729951"/>
              <a:gd name="connsiteX150" fmla="*/ 1569264 w 1726426"/>
              <a:gd name="connsiteY150" fmla="*/ 462943 h 2729951"/>
              <a:gd name="connsiteX151" fmla="*/ 1535926 w 1726426"/>
              <a:gd name="connsiteY151" fmla="*/ 448656 h 2729951"/>
              <a:gd name="connsiteX152" fmla="*/ 1531164 w 1726426"/>
              <a:gd name="connsiteY152" fmla="*/ 429606 h 2729951"/>
              <a:gd name="connsiteX153" fmla="*/ 1526401 w 1726426"/>
              <a:gd name="connsiteY153" fmla="*/ 343881 h 2729951"/>
              <a:gd name="connsiteX154" fmla="*/ 1512114 w 1726426"/>
              <a:gd name="connsiteY154" fmla="*/ 324831 h 2729951"/>
              <a:gd name="connsiteX155" fmla="*/ 1502589 w 1726426"/>
              <a:gd name="connsiteY155" fmla="*/ 310543 h 2729951"/>
              <a:gd name="connsiteX156" fmla="*/ 1483539 w 1726426"/>
              <a:gd name="connsiteY156" fmla="*/ 305781 h 2729951"/>
              <a:gd name="connsiteX157" fmla="*/ 1454964 w 1726426"/>
              <a:gd name="connsiteY157" fmla="*/ 296256 h 2729951"/>
              <a:gd name="connsiteX158" fmla="*/ 1478776 w 1726426"/>
              <a:gd name="connsiteY158" fmla="*/ 272443 h 2729951"/>
              <a:gd name="connsiteX159" fmla="*/ 1497826 w 1726426"/>
              <a:gd name="connsiteY159" fmla="*/ 234343 h 2729951"/>
              <a:gd name="connsiteX160" fmla="*/ 1512114 w 1726426"/>
              <a:gd name="connsiteY160" fmla="*/ 162906 h 2729951"/>
              <a:gd name="connsiteX161" fmla="*/ 1516876 w 1726426"/>
              <a:gd name="connsiteY161" fmla="*/ 139093 h 2729951"/>
              <a:gd name="connsiteX162" fmla="*/ 1521639 w 1726426"/>
              <a:gd name="connsiteY162" fmla="*/ 124806 h 2729951"/>
              <a:gd name="connsiteX163" fmla="*/ 1526401 w 1726426"/>
              <a:gd name="connsiteY163" fmla="*/ 105756 h 2729951"/>
              <a:gd name="connsiteX164" fmla="*/ 1545451 w 1726426"/>
              <a:gd name="connsiteY164" fmla="*/ 77181 h 2729951"/>
              <a:gd name="connsiteX165" fmla="*/ 1554976 w 1726426"/>
              <a:gd name="connsiteY165" fmla="*/ 62893 h 2729951"/>
              <a:gd name="connsiteX166" fmla="*/ 1535926 w 1726426"/>
              <a:gd name="connsiteY166" fmla="*/ 20031 h 2729951"/>
              <a:gd name="connsiteX0" fmla="*/ 1535926 w 1726426"/>
              <a:gd name="connsiteY0" fmla="*/ 20031 h 2729951"/>
              <a:gd name="connsiteX1" fmla="*/ 1483539 w 1726426"/>
              <a:gd name="connsiteY1" fmla="*/ 8125 h 2729951"/>
              <a:gd name="connsiteX2" fmla="*/ 1443057 w 1726426"/>
              <a:gd name="connsiteY2" fmla="*/ 3361 h 2729951"/>
              <a:gd name="connsiteX3" fmla="*/ 1335901 w 1726426"/>
              <a:gd name="connsiteY3" fmla="*/ 67656 h 2729951"/>
              <a:gd name="connsiteX4" fmla="*/ 1285895 w 1726426"/>
              <a:gd name="connsiteY4" fmla="*/ 122425 h 2729951"/>
              <a:gd name="connsiteX5" fmla="*/ 1219220 w 1726426"/>
              <a:gd name="connsiteY5" fmla="*/ 124805 h 2729951"/>
              <a:gd name="connsiteX6" fmla="*/ 1200170 w 1726426"/>
              <a:gd name="connsiteY6" fmla="*/ 146238 h 2729951"/>
              <a:gd name="connsiteX7" fmla="*/ 1135876 w 1726426"/>
              <a:gd name="connsiteY7" fmla="*/ 165288 h 2729951"/>
              <a:gd name="connsiteX8" fmla="*/ 1083489 w 1726426"/>
              <a:gd name="connsiteY8" fmla="*/ 243868 h 2729951"/>
              <a:gd name="connsiteX9" fmla="*/ 1057295 w 1726426"/>
              <a:gd name="connsiteY9" fmla="*/ 296256 h 2729951"/>
              <a:gd name="connsiteX10" fmla="*/ 964426 w 1726426"/>
              <a:gd name="connsiteY10" fmla="*/ 267681 h 2729951"/>
              <a:gd name="connsiteX11" fmla="*/ 907276 w 1726426"/>
              <a:gd name="connsiteY11" fmla="*/ 310543 h 2729951"/>
              <a:gd name="connsiteX12" fmla="*/ 883464 w 1726426"/>
              <a:gd name="connsiteY12" fmla="*/ 405793 h 2729951"/>
              <a:gd name="connsiteX13" fmla="*/ 852507 w 1726426"/>
              <a:gd name="connsiteY13" fmla="*/ 489137 h 2729951"/>
              <a:gd name="connsiteX14" fmla="*/ 766783 w 1726426"/>
              <a:gd name="connsiteY14" fmla="*/ 470086 h 2729951"/>
              <a:gd name="connsiteX15" fmla="*/ 714395 w 1726426"/>
              <a:gd name="connsiteY15" fmla="*/ 484375 h 2729951"/>
              <a:gd name="connsiteX16" fmla="*/ 678676 w 1726426"/>
              <a:gd name="connsiteY16" fmla="*/ 524857 h 2729951"/>
              <a:gd name="connsiteX17" fmla="*/ 631051 w 1726426"/>
              <a:gd name="connsiteY17" fmla="*/ 529619 h 2729951"/>
              <a:gd name="connsiteX18" fmla="*/ 628669 w 1726426"/>
              <a:gd name="connsiteY18" fmla="*/ 562956 h 2729951"/>
              <a:gd name="connsiteX19" fmla="*/ 592951 w 1726426"/>
              <a:gd name="connsiteY19" fmla="*/ 577244 h 2729951"/>
              <a:gd name="connsiteX20" fmla="*/ 578664 w 1726426"/>
              <a:gd name="connsiteY20" fmla="*/ 624868 h 2729951"/>
              <a:gd name="connsiteX21" fmla="*/ 561995 w 1726426"/>
              <a:gd name="connsiteY21" fmla="*/ 667731 h 2729951"/>
              <a:gd name="connsiteX22" fmla="*/ 511989 w 1726426"/>
              <a:gd name="connsiteY22" fmla="*/ 686781 h 2729951"/>
              <a:gd name="connsiteX23" fmla="*/ 533420 w 1726426"/>
              <a:gd name="connsiteY23" fmla="*/ 729643 h 2729951"/>
              <a:gd name="connsiteX24" fmla="*/ 569139 w 1726426"/>
              <a:gd name="connsiteY24" fmla="*/ 751075 h 2729951"/>
              <a:gd name="connsiteX25" fmla="*/ 592951 w 1726426"/>
              <a:gd name="connsiteY25" fmla="*/ 746313 h 2729951"/>
              <a:gd name="connsiteX26" fmla="*/ 614382 w 1726426"/>
              <a:gd name="connsiteY26" fmla="*/ 782031 h 2729951"/>
              <a:gd name="connsiteX27" fmla="*/ 602476 w 1726426"/>
              <a:gd name="connsiteY27" fmla="*/ 839181 h 2729951"/>
              <a:gd name="connsiteX28" fmla="*/ 633433 w 1726426"/>
              <a:gd name="connsiteY28" fmla="*/ 874900 h 2729951"/>
              <a:gd name="connsiteX29" fmla="*/ 585807 w 1726426"/>
              <a:gd name="connsiteY29" fmla="*/ 901094 h 2729951"/>
              <a:gd name="connsiteX30" fmla="*/ 564376 w 1726426"/>
              <a:gd name="connsiteY30" fmla="*/ 889186 h 2729951"/>
              <a:gd name="connsiteX31" fmla="*/ 564376 w 1726426"/>
              <a:gd name="connsiteY31" fmla="*/ 958243 h 2729951"/>
              <a:gd name="connsiteX32" fmla="*/ 507226 w 1726426"/>
              <a:gd name="connsiteY32" fmla="*/ 1005868 h 2729951"/>
              <a:gd name="connsiteX33" fmla="*/ 473889 w 1726426"/>
              <a:gd name="connsiteY33" fmla="*/ 986818 h 2729951"/>
              <a:gd name="connsiteX34" fmla="*/ 459601 w 1726426"/>
              <a:gd name="connsiteY34" fmla="*/ 1015393 h 2729951"/>
              <a:gd name="connsiteX35" fmla="*/ 485795 w 1726426"/>
              <a:gd name="connsiteY35" fmla="*/ 1053492 h 2729951"/>
              <a:gd name="connsiteX36" fmla="*/ 488176 w 1726426"/>
              <a:gd name="connsiteY36" fmla="*/ 1155887 h 2729951"/>
              <a:gd name="connsiteX37" fmla="*/ 450076 w 1726426"/>
              <a:gd name="connsiteY37" fmla="*/ 1215418 h 2729951"/>
              <a:gd name="connsiteX38" fmla="*/ 397688 w 1726426"/>
              <a:gd name="connsiteY38" fmla="*/ 1205893 h 2729951"/>
              <a:gd name="connsiteX39" fmla="*/ 383401 w 1726426"/>
              <a:gd name="connsiteY39" fmla="*/ 1258281 h 2729951"/>
              <a:gd name="connsiteX40" fmla="*/ 364352 w 1726426"/>
              <a:gd name="connsiteY40" fmla="*/ 1341624 h 2729951"/>
              <a:gd name="connsiteX41" fmla="*/ 288151 w 1726426"/>
              <a:gd name="connsiteY41" fmla="*/ 1401156 h 2729951"/>
              <a:gd name="connsiteX42" fmla="*/ 240526 w 1726426"/>
              <a:gd name="connsiteY42" fmla="*/ 1453543 h 2729951"/>
              <a:gd name="connsiteX43" fmla="*/ 207189 w 1726426"/>
              <a:gd name="connsiteY43" fmla="*/ 1496406 h 2729951"/>
              <a:gd name="connsiteX44" fmla="*/ 173851 w 1726426"/>
              <a:gd name="connsiteY44" fmla="*/ 1536886 h 2729951"/>
              <a:gd name="connsiteX45" fmla="*/ 109558 w 1726426"/>
              <a:gd name="connsiteY45" fmla="*/ 1591655 h 2729951"/>
              <a:gd name="connsiteX46" fmla="*/ 107176 w 1726426"/>
              <a:gd name="connsiteY46" fmla="*/ 1636899 h 2729951"/>
              <a:gd name="connsiteX47" fmla="*/ 69076 w 1726426"/>
              <a:gd name="connsiteY47" fmla="*/ 1677381 h 2729951"/>
              <a:gd name="connsiteX48" fmla="*/ 42883 w 1726426"/>
              <a:gd name="connsiteY48" fmla="*/ 1720243 h 2729951"/>
              <a:gd name="connsiteX49" fmla="*/ 33357 w 1726426"/>
              <a:gd name="connsiteY49" fmla="*/ 1763107 h 2729951"/>
              <a:gd name="connsiteX50" fmla="*/ 57170 w 1726426"/>
              <a:gd name="connsiteY50" fmla="*/ 1836925 h 2729951"/>
              <a:gd name="connsiteX51" fmla="*/ 35739 w 1726426"/>
              <a:gd name="connsiteY51" fmla="*/ 1894075 h 2729951"/>
              <a:gd name="connsiteX52" fmla="*/ 59551 w 1726426"/>
              <a:gd name="connsiteY52" fmla="*/ 1967893 h 2729951"/>
              <a:gd name="connsiteX53" fmla="*/ 20 w 1726426"/>
              <a:gd name="connsiteY53" fmla="*/ 1979799 h 2729951"/>
              <a:gd name="connsiteX54" fmla="*/ 52407 w 1726426"/>
              <a:gd name="connsiteY54" fmla="*/ 2248881 h 2729951"/>
              <a:gd name="connsiteX55" fmla="*/ 128607 w 1726426"/>
              <a:gd name="connsiteY55" fmla="*/ 2394137 h 2729951"/>
              <a:gd name="connsiteX56" fmla="*/ 202426 w 1726426"/>
              <a:gd name="connsiteY56" fmla="*/ 2501293 h 2729951"/>
              <a:gd name="connsiteX57" fmla="*/ 261958 w 1726426"/>
              <a:gd name="connsiteY57" fmla="*/ 2563206 h 2729951"/>
              <a:gd name="connsiteX58" fmla="*/ 450076 w 1726426"/>
              <a:gd name="connsiteY58" fmla="*/ 2672743 h 2729951"/>
              <a:gd name="connsiteX59" fmla="*/ 640576 w 1726426"/>
              <a:gd name="connsiteY59" fmla="*/ 2729893 h 2729951"/>
              <a:gd name="connsiteX60" fmla="*/ 652482 w 1726426"/>
              <a:gd name="connsiteY60" fmla="*/ 2665599 h 2729951"/>
              <a:gd name="connsiteX61" fmla="*/ 714394 w 1726426"/>
              <a:gd name="connsiteY61" fmla="*/ 2610830 h 2729951"/>
              <a:gd name="connsiteX62" fmla="*/ 797739 w 1726426"/>
              <a:gd name="connsiteY62" fmla="*/ 2582255 h 2729951"/>
              <a:gd name="connsiteX63" fmla="*/ 821551 w 1726426"/>
              <a:gd name="connsiteY63" fmla="*/ 2553681 h 2729951"/>
              <a:gd name="connsiteX64" fmla="*/ 890608 w 1726426"/>
              <a:gd name="connsiteY64" fmla="*/ 2532250 h 2729951"/>
              <a:gd name="connsiteX65" fmla="*/ 959664 w 1726426"/>
              <a:gd name="connsiteY65" fmla="*/ 2510818 h 2729951"/>
              <a:gd name="connsiteX66" fmla="*/ 1019195 w 1726426"/>
              <a:gd name="connsiteY66" fmla="*/ 2479864 h 2729951"/>
              <a:gd name="connsiteX67" fmla="*/ 1047769 w 1726426"/>
              <a:gd name="connsiteY67" fmla="*/ 2475099 h 2729951"/>
              <a:gd name="connsiteX68" fmla="*/ 1112064 w 1726426"/>
              <a:gd name="connsiteY68" fmla="*/ 2429856 h 2729951"/>
              <a:gd name="connsiteX69" fmla="*/ 1107301 w 1726426"/>
              <a:gd name="connsiteY69" fmla="*/ 2415568 h 2729951"/>
              <a:gd name="connsiteX70" fmla="*/ 1078726 w 1726426"/>
              <a:gd name="connsiteY70" fmla="*/ 2377468 h 2729951"/>
              <a:gd name="connsiteX71" fmla="*/ 1069201 w 1726426"/>
              <a:gd name="connsiteY71" fmla="*/ 2363181 h 2729951"/>
              <a:gd name="connsiteX72" fmla="*/ 1035864 w 1726426"/>
              <a:gd name="connsiteY72" fmla="*/ 2320318 h 2729951"/>
              <a:gd name="connsiteX73" fmla="*/ 1064439 w 1726426"/>
              <a:gd name="connsiteY73" fmla="*/ 2253643 h 2729951"/>
              <a:gd name="connsiteX74" fmla="*/ 1078726 w 1726426"/>
              <a:gd name="connsiteY74" fmla="*/ 2248881 h 2729951"/>
              <a:gd name="connsiteX75" fmla="*/ 1097776 w 1726426"/>
              <a:gd name="connsiteY75" fmla="*/ 2234593 h 2729951"/>
              <a:gd name="connsiteX76" fmla="*/ 1112064 w 1726426"/>
              <a:gd name="connsiteY76" fmla="*/ 2225068 h 2729951"/>
              <a:gd name="connsiteX77" fmla="*/ 1126351 w 1726426"/>
              <a:gd name="connsiteY77" fmla="*/ 2210781 h 2729951"/>
              <a:gd name="connsiteX78" fmla="*/ 1135876 w 1726426"/>
              <a:gd name="connsiteY78" fmla="*/ 2186968 h 2729951"/>
              <a:gd name="connsiteX79" fmla="*/ 1154926 w 1726426"/>
              <a:gd name="connsiteY79" fmla="*/ 2158393 h 2729951"/>
              <a:gd name="connsiteX80" fmla="*/ 1173976 w 1726426"/>
              <a:gd name="connsiteY80" fmla="*/ 2129818 h 2729951"/>
              <a:gd name="connsiteX81" fmla="*/ 1188264 w 1726426"/>
              <a:gd name="connsiteY81" fmla="*/ 2120293 h 2729951"/>
              <a:gd name="connsiteX82" fmla="*/ 1307326 w 1726426"/>
              <a:gd name="connsiteY82" fmla="*/ 2110768 h 2729951"/>
              <a:gd name="connsiteX83" fmla="*/ 1321614 w 1726426"/>
              <a:gd name="connsiteY83" fmla="*/ 2091718 h 2729951"/>
              <a:gd name="connsiteX84" fmla="*/ 1331139 w 1726426"/>
              <a:gd name="connsiteY84" fmla="*/ 2063143 h 2729951"/>
              <a:gd name="connsiteX85" fmla="*/ 1354951 w 1726426"/>
              <a:gd name="connsiteY85" fmla="*/ 2053618 h 2729951"/>
              <a:gd name="connsiteX86" fmla="*/ 1402576 w 1726426"/>
              <a:gd name="connsiteY86" fmla="*/ 2044093 h 2729951"/>
              <a:gd name="connsiteX87" fmla="*/ 1393051 w 1726426"/>
              <a:gd name="connsiteY87" fmla="*/ 2020281 h 2729951"/>
              <a:gd name="connsiteX88" fmla="*/ 1416864 w 1726426"/>
              <a:gd name="connsiteY88" fmla="*/ 2015518 h 2729951"/>
              <a:gd name="connsiteX89" fmla="*/ 1474014 w 1726426"/>
              <a:gd name="connsiteY89" fmla="*/ 2001231 h 2729951"/>
              <a:gd name="connsiteX90" fmla="*/ 1488301 w 1726426"/>
              <a:gd name="connsiteY90" fmla="*/ 1996468 h 2729951"/>
              <a:gd name="connsiteX91" fmla="*/ 1526401 w 1726426"/>
              <a:gd name="connsiteY91" fmla="*/ 1991706 h 2729951"/>
              <a:gd name="connsiteX92" fmla="*/ 1540689 w 1726426"/>
              <a:gd name="connsiteY92" fmla="*/ 1967893 h 2729951"/>
              <a:gd name="connsiteX93" fmla="*/ 1550214 w 1726426"/>
              <a:gd name="connsiteY93" fmla="*/ 1915506 h 2729951"/>
              <a:gd name="connsiteX94" fmla="*/ 1593076 w 1726426"/>
              <a:gd name="connsiteY94" fmla="*/ 1905981 h 2729951"/>
              <a:gd name="connsiteX95" fmla="*/ 1602601 w 1726426"/>
              <a:gd name="connsiteY95" fmla="*/ 1891693 h 2729951"/>
              <a:gd name="connsiteX96" fmla="*/ 1607364 w 1726426"/>
              <a:gd name="connsiteY96" fmla="*/ 1877406 h 2729951"/>
              <a:gd name="connsiteX97" fmla="*/ 1626414 w 1726426"/>
              <a:gd name="connsiteY97" fmla="*/ 1863118 h 2729951"/>
              <a:gd name="connsiteX98" fmla="*/ 1654989 w 1726426"/>
              <a:gd name="connsiteY98" fmla="*/ 1834543 h 2729951"/>
              <a:gd name="connsiteX99" fmla="*/ 1645464 w 1726426"/>
              <a:gd name="connsiteY99" fmla="*/ 1791681 h 2729951"/>
              <a:gd name="connsiteX100" fmla="*/ 1621651 w 1726426"/>
              <a:gd name="connsiteY100" fmla="*/ 1763106 h 2729951"/>
              <a:gd name="connsiteX101" fmla="*/ 1578789 w 1726426"/>
              <a:gd name="connsiteY101" fmla="*/ 1715481 h 2729951"/>
              <a:gd name="connsiteX102" fmla="*/ 1559739 w 1726426"/>
              <a:gd name="connsiteY102" fmla="*/ 1710718 h 2729951"/>
              <a:gd name="connsiteX103" fmla="*/ 1545451 w 1726426"/>
              <a:gd name="connsiteY103" fmla="*/ 1677381 h 2729951"/>
              <a:gd name="connsiteX104" fmla="*/ 1583551 w 1726426"/>
              <a:gd name="connsiteY104" fmla="*/ 1653568 h 2729951"/>
              <a:gd name="connsiteX105" fmla="*/ 1616889 w 1726426"/>
              <a:gd name="connsiteY105" fmla="*/ 1639281 h 2729951"/>
              <a:gd name="connsiteX106" fmla="*/ 1650226 w 1726426"/>
              <a:gd name="connsiteY106" fmla="*/ 1629756 h 2729951"/>
              <a:gd name="connsiteX107" fmla="*/ 1678801 w 1726426"/>
              <a:gd name="connsiteY107" fmla="*/ 1620231 h 2729951"/>
              <a:gd name="connsiteX108" fmla="*/ 1693089 w 1726426"/>
              <a:gd name="connsiteY108" fmla="*/ 1601181 h 2729951"/>
              <a:gd name="connsiteX109" fmla="*/ 1702614 w 1726426"/>
              <a:gd name="connsiteY109" fmla="*/ 1586893 h 2729951"/>
              <a:gd name="connsiteX110" fmla="*/ 1697851 w 1726426"/>
              <a:gd name="connsiteY110" fmla="*/ 1544031 h 2729951"/>
              <a:gd name="connsiteX111" fmla="*/ 1683564 w 1726426"/>
              <a:gd name="connsiteY111" fmla="*/ 1524981 h 2729951"/>
              <a:gd name="connsiteX112" fmla="*/ 1678801 w 1726426"/>
              <a:gd name="connsiteY112" fmla="*/ 1505931 h 2729951"/>
              <a:gd name="connsiteX113" fmla="*/ 1669276 w 1726426"/>
              <a:gd name="connsiteY113" fmla="*/ 1477356 h 2729951"/>
              <a:gd name="connsiteX114" fmla="*/ 1674039 w 1726426"/>
              <a:gd name="connsiteY114" fmla="*/ 1410681 h 2729951"/>
              <a:gd name="connsiteX115" fmla="*/ 1678801 w 1726426"/>
              <a:gd name="connsiteY115" fmla="*/ 1372581 h 2729951"/>
              <a:gd name="connsiteX116" fmla="*/ 1697851 w 1726426"/>
              <a:gd name="connsiteY116" fmla="*/ 1353531 h 2729951"/>
              <a:gd name="connsiteX117" fmla="*/ 1707376 w 1726426"/>
              <a:gd name="connsiteY117" fmla="*/ 1329718 h 2729951"/>
              <a:gd name="connsiteX118" fmla="*/ 1712139 w 1726426"/>
              <a:gd name="connsiteY118" fmla="*/ 1315431 h 2729951"/>
              <a:gd name="connsiteX119" fmla="*/ 1726426 w 1726426"/>
              <a:gd name="connsiteY119" fmla="*/ 1286856 h 2729951"/>
              <a:gd name="connsiteX120" fmla="*/ 1716901 w 1726426"/>
              <a:gd name="connsiteY120" fmla="*/ 1196368 h 2729951"/>
              <a:gd name="connsiteX121" fmla="*/ 1678801 w 1726426"/>
              <a:gd name="connsiteY121" fmla="*/ 1158268 h 2729951"/>
              <a:gd name="connsiteX122" fmla="*/ 1664514 w 1726426"/>
              <a:gd name="connsiteY122" fmla="*/ 1143981 h 2729951"/>
              <a:gd name="connsiteX123" fmla="*/ 1650226 w 1726426"/>
              <a:gd name="connsiteY123" fmla="*/ 1129693 h 2729951"/>
              <a:gd name="connsiteX124" fmla="*/ 1631176 w 1726426"/>
              <a:gd name="connsiteY124" fmla="*/ 1120168 h 2729951"/>
              <a:gd name="connsiteX125" fmla="*/ 1612126 w 1726426"/>
              <a:gd name="connsiteY125" fmla="*/ 1101118 h 2729951"/>
              <a:gd name="connsiteX126" fmla="*/ 1597839 w 1726426"/>
              <a:gd name="connsiteY126" fmla="*/ 1096356 h 2729951"/>
              <a:gd name="connsiteX127" fmla="*/ 1578789 w 1726426"/>
              <a:gd name="connsiteY127" fmla="*/ 1086831 h 2729951"/>
              <a:gd name="connsiteX128" fmla="*/ 1545451 w 1726426"/>
              <a:gd name="connsiteY128" fmla="*/ 1077306 h 2729951"/>
              <a:gd name="connsiteX129" fmla="*/ 1526401 w 1726426"/>
              <a:gd name="connsiteY129" fmla="*/ 1067781 h 2729951"/>
              <a:gd name="connsiteX130" fmla="*/ 1497826 w 1726426"/>
              <a:gd name="connsiteY130" fmla="*/ 1063018 h 2729951"/>
              <a:gd name="connsiteX131" fmla="*/ 1478776 w 1726426"/>
              <a:gd name="connsiteY131" fmla="*/ 1029681 h 2729951"/>
              <a:gd name="connsiteX132" fmla="*/ 1464489 w 1726426"/>
              <a:gd name="connsiteY132" fmla="*/ 986818 h 2729951"/>
              <a:gd name="connsiteX133" fmla="*/ 1454964 w 1726426"/>
              <a:gd name="connsiteY133" fmla="*/ 967768 h 2729951"/>
              <a:gd name="connsiteX134" fmla="*/ 1450201 w 1726426"/>
              <a:gd name="connsiteY134" fmla="*/ 953481 h 2729951"/>
              <a:gd name="connsiteX135" fmla="*/ 1440676 w 1726426"/>
              <a:gd name="connsiteY135" fmla="*/ 929668 h 2729951"/>
              <a:gd name="connsiteX136" fmla="*/ 1450201 w 1726426"/>
              <a:gd name="connsiteY136" fmla="*/ 867756 h 2729951"/>
              <a:gd name="connsiteX137" fmla="*/ 1459726 w 1726426"/>
              <a:gd name="connsiteY137" fmla="*/ 853468 h 2729951"/>
              <a:gd name="connsiteX138" fmla="*/ 1464489 w 1726426"/>
              <a:gd name="connsiteY138" fmla="*/ 839181 h 2729951"/>
              <a:gd name="connsiteX139" fmla="*/ 1497826 w 1726426"/>
              <a:gd name="connsiteY139" fmla="*/ 786793 h 2729951"/>
              <a:gd name="connsiteX140" fmla="*/ 1516876 w 1726426"/>
              <a:gd name="connsiteY140" fmla="*/ 739168 h 2729951"/>
              <a:gd name="connsiteX141" fmla="*/ 1526401 w 1726426"/>
              <a:gd name="connsiteY141" fmla="*/ 715356 h 2729951"/>
              <a:gd name="connsiteX142" fmla="*/ 1540689 w 1726426"/>
              <a:gd name="connsiteY142" fmla="*/ 701068 h 2729951"/>
              <a:gd name="connsiteX143" fmla="*/ 1559739 w 1726426"/>
              <a:gd name="connsiteY143" fmla="*/ 686781 h 2729951"/>
              <a:gd name="connsiteX144" fmla="*/ 1588314 w 1726426"/>
              <a:gd name="connsiteY144" fmla="*/ 643918 h 2729951"/>
              <a:gd name="connsiteX145" fmla="*/ 1597839 w 1726426"/>
              <a:gd name="connsiteY145" fmla="*/ 615343 h 2729951"/>
              <a:gd name="connsiteX146" fmla="*/ 1616889 w 1726426"/>
              <a:gd name="connsiteY146" fmla="*/ 586768 h 2729951"/>
              <a:gd name="connsiteX147" fmla="*/ 1612126 w 1726426"/>
              <a:gd name="connsiteY147" fmla="*/ 491518 h 2729951"/>
              <a:gd name="connsiteX148" fmla="*/ 1583551 w 1726426"/>
              <a:gd name="connsiteY148" fmla="*/ 467706 h 2729951"/>
              <a:gd name="connsiteX149" fmla="*/ 1569264 w 1726426"/>
              <a:gd name="connsiteY149" fmla="*/ 462943 h 2729951"/>
              <a:gd name="connsiteX150" fmla="*/ 1535926 w 1726426"/>
              <a:gd name="connsiteY150" fmla="*/ 448656 h 2729951"/>
              <a:gd name="connsiteX151" fmla="*/ 1531164 w 1726426"/>
              <a:gd name="connsiteY151" fmla="*/ 429606 h 2729951"/>
              <a:gd name="connsiteX152" fmla="*/ 1526401 w 1726426"/>
              <a:gd name="connsiteY152" fmla="*/ 343881 h 2729951"/>
              <a:gd name="connsiteX153" fmla="*/ 1512114 w 1726426"/>
              <a:gd name="connsiteY153" fmla="*/ 324831 h 2729951"/>
              <a:gd name="connsiteX154" fmla="*/ 1502589 w 1726426"/>
              <a:gd name="connsiteY154" fmla="*/ 310543 h 2729951"/>
              <a:gd name="connsiteX155" fmla="*/ 1483539 w 1726426"/>
              <a:gd name="connsiteY155" fmla="*/ 305781 h 2729951"/>
              <a:gd name="connsiteX156" fmla="*/ 1454964 w 1726426"/>
              <a:gd name="connsiteY156" fmla="*/ 296256 h 2729951"/>
              <a:gd name="connsiteX157" fmla="*/ 1478776 w 1726426"/>
              <a:gd name="connsiteY157" fmla="*/ 272443 h 2729951"/>
              <a:gd name="connsiteX158" fmla="*/ 1497826 w 1726426"/>
              <a:gd name="connsiteY158" fmla="*/ 234343 h 2729951"/>
              <a:gd name="connsiteX159" fmla="*/ 1512114 w 1726426"/>
              <a:gd name="connsiteY159" fmla="*/ 162906 h 2729951"/>
              <a:gd name="connsiteX160" fmla="*/ 1516876 w 1726426"/>
              <a:gd name="connsiteY160" fmla="*/ 139093 h 2729951"/>
              <a:gd name="connsiteX161" fmla="*/ 1521639 w 1726426"/>
              <a:gd name="connsiteY161" fmla="*/ 124806 h 2729951"/>
              <a:gd name="connsiteX162" fmla="*/ 1526401 w 1726426"/>
              <a:gd name="connsiteY162" fmla="*/ 105756 h 2729951"/>
              <a:gd name="connsiteX163" fmla="*/ 1545451 w 1726426"/>
              <a:gd name="connsiteY163" fmla="*/ 77181 h 2729951"/>
              <a:gd name="connsiteX164" fmla="*/ 1554976 w 1726426"/>
              <a:gd name="connsiteY164" fmla="*/ 62893 h 2729951"/>
              <a:gd name="connsiteX165" fmla="*/ 1535926 w 1726426"/>
              <a:gd name="connsiteY165" fmla="*/ 20031 h 2729951"/>
              <a:gd name="connsiteX0" fmla="*/ 1535926 w 1726426"/>
              <a:gd name="connsiteY0" fmla="*/ 20031 h 2729951"/>
              <a:gd name="connsiteX1" fmla="*/ 1483539 w 1726426"/>
              <a:gd name="connsiteY1" fmla="*/ 8125 h 2729951"/>
              <a:gd name="connsiteX2" fmla="*/ 1443057 w 1726426"/>
              <a:gd name="connsiteY2" fmla="*/ 3361 h 2729951"/>
              <a:gd name="connsiteX3" fmla="*/ 1335901 w 1726426"/>
              <a:gd name="connsiteY3" fmla="*/ 67656 h 2729951"/>
              <a:gd name="connsiteX4" fmla="*/ 1285895 w 1726426"/>
              <a:gd name="connsiteY4" fmla="*/ 122425 h 2729951"/>
              <a:gd name="connsiteX5" fmla="*/ 1219220 w 1726426"/>
              <a:gd name="connsiteY5" fmla="*/ 124805 h 2729951"/>
              <a:gd name="connsiteX6" fmla="*/ 1200170 w 1726426"/>
              <a:gd name="connsiteY6" fmla="*/ 146238 h 2729951"/>
              <a:gd name="connsiteX7" fmla="*/ 1135876 w 1726426"/>
              <a:gd name="connsiteY7" fmla="*/ 165288 h 2729951"/>
              <a:gd name="connsiteX8" fmla="*/ 1083489 w 1726426"/>
              <a:gd name="connsiteY8" fmla="*/ 243868 h 2729951"/>
              <a:gd name="connsiteX9" fmla="*/ 1057295 w 1726426"/>
              <a:gd name="connsiteY9" fmla="*/ 296256 h 2729951"/>
              <a:gd name="connsiteX10" fmla="*/ 964426 w 1726426"/>
              <a:gd name="connsiteY10" fmla="*/ 267681 h 2729951"/>
              <a:gd name="connsiteX11" fmla="*/ 907276 w 1726426"/>
              <a:gd name="connsiteY11" fmla="*/ 310543 h 2729951"/>
              <a:gd name="connsiteX12" fmla="*/ 883464 w 1726426"/>
              <a:gd name="connsiteY12" fmla="*/ 405793 h 2729951"/>
              <a:gd name="connsiteX13" fmla="*/ 852507 w 1726426"/>
              <a:gd name="connsiteY13" fmla="*/ 489137 h 2729951"/>
              <a:gd name="connsiteX14" fmla="*/ 766783 w 1726426"/>
              <a:gd name="connsiteY14" fmla="*/ 470086 h 2729951"/>
              <a:gd name="connsiteX15" fmla="*/ 714395 w 1726426"/>
              <a:gd name="connsiteY15" fmla="*/ 484375 h 2729951"/>
              <a:gd name="connsiteX16" fmla="*/ 678676 w 1726426"/>
              <a:gd name="connsiteY16" fmla="*/ 524857 h 2729951"/>
              <a:gd name="connsiteX17" fmla="*/ 631051 w 1726426"/>
              <a:gd name="connsiteY17" fmla="*/ 529619 h 2729951"/>
              <a:gd name="connsiteX18" fmla="*/ 628669 w 1726426"/>
              <a:gd name="connsiteY18" fmla="*/ 562956 h 2729951"/>
              <a:gd name="connsiteX19" fmla="*/ 592951 w 1726426"/>
              <a:gd name="connsiteY19" fmla="*/ 577244 h 2729951"/>
              <a:gd name="connsiteX20" fmla="*/ 578664 w 1726426"/>
              <a:gd name="connsiteY20" fmla="*/ 624868 h 2729951"/>
              <a:gd name="connsiteX21" fmla="*/ 561995 w 1726426"/>
              <a:gd name="connsiteY21" fmla="*/ 667731 h 2729951"/>
              <a:gd name="connsiteX22" fmla="*/ 511989 w 1726426"/>
              <a:gd name="connsiteY22" fmla="*/ 686781 h 2729951"/>
              <a:gd name="connsiteX23" fmla="*/ 533420 w 1726426"/>
              <a:gd name="connsiteY23" fmla="*/ 729643 h 2729951"/>
              <a:gd name="connsiteX24" fmla="*/ 569139 w 1726426"/>
              <a:gd name="connsiteY24" fmla="*/ 751075 h 2729951"/>
              <a:gd name="connsiteX25" fmla="*/ 592951 w 1726426"/>
              <a:gd name="connsiteY25" fmla="*/ 746313 h 2729951"/>
              <a:gd name="connsiteX26" fmla="*/ 614382 w 1726426"/>
              <a:gd name="connsiteY26" fmla="*/ 782031 h 2729951"/>
              <a:gd name="connsiteX27" fmla="*/ 602476 w 1726426"/>
              <a:gd name="connsiteY27" fmla="*/ 839181 h 2729951"/>
              <a:gd name="connsiteX28" fmla="*/ 633433 w 1726426"/>
              <a:gd name="connsiteY28" fmla="*/ 874900 h 2729951"/>
              <a:gd name="connsiteX29" fmla="*/ 585807 w 1726426"/>
              <a:gd name="connsiteY29" fmla="*/ 901094 h 2729951"/>
              <a:gd name="connsiteX30" fmla="*/ 564376 w 1726426"/>
              <a:gd name="connsiteY30" fmla="*/ 889186 h 2729951"/>
              <a:gd name="connsiteX31" fmla="*/ 564376 w 1726426"/>
              <a:gd name="connsiteY31" fmla="*/ 958243 h 2729951"/>
              <a:gd name="connsiteX32" fmla="*/ 507226 w 1726426"/>
              <a:gd name="connsiteY32" fmla="*/ 1005868 h 2729951"/>
              <a:gd name="connsiteX33" fmla="*/ 473889 w 1726426"/>
              <a:gd name="connsiteY33" fmla="*/ 986818 h 2729951"/>
              <a:gd name="connsiteX34" fmla="*/ 459601 w 1726426"/>
              <a:gd name="connsiteY34" fmla="*/ 1015393 h 2729951"/>
              <a:gd name="connsiteX35" fmla="*/ 485795 w 1726426"/>
              <a:gd name="connsiteY35" fmla="*/ 1053492 h 2729951"/>
              <a:gd name="connsiteX36" fmla="*/ 488176 w 1726426"/>
              <a:gd name="connsiteY36" fmla="*/ 1155887 h 2729951"/>
              <a:gd name="connsiteX37" fmla="*/ 450076 w 1726426"/>
              <a:gd name="connsiteY37" fmla="*/ 1215418 h 2729951"/>
              <a:gd name="connsiteX38" fmla="*/ 397688 w 1726426"/>
              <a:gd name="connsiteY38" fmla="*/ 1205893 h 2729951"/>
              <a:gd name="connsiteX39" fmla="*/ 383401 w 1726426"/>
              <a:gd name="connsiteY39" fmla="*/ 1258281 h 2729951"/>
              <a:gd name="connsiteX40" fmla="*/ 364352 w 1726426"/>
              <a:gd name="connsiteY40" fmla="*/ 1341624 h 2729951"/>
              <a:gd name="connsiteX41" fmla="*/ 288151 w 1726426"/>
              <a:gd name="connsiteY41" fmla="*/ 1401156 h 2729951"/>
              <a:gd name="connsiteX42" fmla="*/ 240526 w 1726426"/>
              <a:gd name="connsiteY42" fmla="*/ 1453543 h 2729951"/>
              <a:gd name="connsiteX43" fmla="*/ 207189 w 1726426"/>
              <a:gd name="connsiteY43" fmla="*/ 1496406 h 2729951"/>
              <a:gd name="connsiteX44" fmla="*/ 173851 w 1726426"/>
              <a:gd name="connsiteY44" fmla="*/ 1536886 h 2729951"/>
              <a:gd name="connsiteX45" fmla="*/ 109558 w 1726426"/>
              <a:gd name="connsiteY45" fmla="*/ 1591655 h 2729951"/>
              <a:gd name="connsiteX46" fmla="*/ 107176 w 1726426"/>
              <a:gd name="connsiteY46" fmla="*/ 1636899 h 2729951"/>
              <a:gd name="connsiteX47" fmla="*/ 69076 w 1726426"/>
              <a:gd name="connsiteY47" fmla="*/ 1677381 h 2729951"/>
              <a:gd name="connsiteX48" fmla="*/ 42883 w 1726426"/>
              <a:gd name="connsiteY48" fmla="*/ 1720243 h 2729951"/>
              <a:gd name="connsiteX49" fmla="*/ 33357 w 1726426"/>
              <a:gd name="connsiteY49" fmla="*/ 1763107 h 2729951"/>
              <a:gd name="connsiteX50" fmla="*/ 57170 w 1726426"/>
              <a:gd name="connsiteY50" fmla="*/ 1836925 h 2729951"/>
              <a:gd name="connsiteX51" fmla="*/ 35739 w 1726426"/>
              <a:gd name="connsiteY51" fmla="*/ 1894075 h 2729951"/>
              <a:gd name="connsiteX52" fmla="*/ 59551 w 1726426"/>
              <a:gd name="connsiteY52" fmla="*/ 1967893 h 2729951"/>
              <a:gd name="connsiteX53" fmla="*/ 20 w 1726426"/>
              <a:gd name="connsiteY53" fmla="*/ 1979799 h 2729951"/>
              <a:gd name="connsiteX54" fmla="*/ 52407 w 1726426"/>
              <a:gd name="connsiteY54" fmla="*/ 2248881 h 2729951"/>
              <a:gd name="connsiteX55" fmla="*/ 128607 w 1726426"/>
              <a:gd name="connsiteY55" fmla="*/ 2394137 h 2729951"/>
              <a:gd name="connsiteX56" fmla="*/ 202426 w 1726426"/>
              <a:gd name="connsiteY56" fmla="*/ 2501293 h 2729951"/>
              <a:gd name="connsiteX57" fmla="*/ 261958 w 1726426"/>
              <a:gd name="connsiteY57" fmla="*/ 2563206 h 2729951"/>
              <a:gd name="connsiteX58" fmla="*/ 450076 w 1726426"/>
              <a:gd name="connsiteY58" fmla="*/ 2672743 h 2729951"/>
              <a:gd name="connsiteX59" fmla="*/ 640576 w 1726426"/>
              <a:gd name="connsiteY59" fmla="*/ 2729893 h 2729951"/>
              <a:gd name="connsiteX60" fmla="*/ 652482 w 1726426"/>
              <a:gd name="connsiteY60" fmla="*/ 2665599 h 2729951"/>
              <a:gd name="connsiteX61" fmla="*/ 714394 w 1726426"/>
              <a:gd name="connsiteY61" fmla="*/ 2610830 h 2729951"/>
              <a:gd name="connsiteX62" fmla="*/ 797739 w 1726426"/>
              <a:gd name="connsiteY62" fmla="*/ 2582255 h 2729951"/>
              <a:gd name="connsiteX63" fmla="*/ 821551 w 1726426"/>
              <a:gd name="connsiteY63" fmla="*/ 2553681 h 2729951"/>
              <a:gd name="connsiteX64" fmla="*/ 890608 w 1726426"/>
              <a:gd name="connsiteY64" fmla="*/ 2532250 h 2729951"/>
              <a:gd name="connsiteX65" fmla="*/ 959664 w 1726426"/>
              <a:gd name="connsiteY65" fmla="*/ 2510818 h 2729951"/>
              <a:gd name="connsiteX66" fmla="*/ 1019195 w 1726426"/>
              <a:gd name="connsiteY66" fmla="*/ 2479864 h 2729951"/>
              <a:gd name="connsiteX67" fmla="*/ 1047769 w 1726426"/>
              <a:gd name="connsiteY67" fmla="*/ 2475099 h 2729951"/>
              <a:gd name="connsiteX68" fmla="*/ 1066820 w 1726426"/>
              <a:gd name="connsiteY68" fmla="*/ 2465575 h 2729951"/>
              <a:gd name="connsiteX69" fmla="*/ 1112064 w 1726426"/>
              <a:gd name="connsiteY69" fmla="*/ 2429856 h 2729951"/>
              <a:gd name="connsiteX70" fmla="*/ 1107301 w 1726426"/>
              <a:gd name="connsiteY70" fmla="*/ 2415568 h 2729951"/>
              <a:gd name="connsiteX71" fmla="*/ 1078726 w 1726426"/>
              <a:gd name="connsiteY71" fmla="*/ 2377468 h 2729951"/>
              <a:gd name="connsiteX72" fmla="*/ 1069201 w 1726426"/>
              <a:gd name="connsiteY72" fmla="*/ 2363181 h 2729951"/>
              <a:gd name="connsiteX73" fmla="*/ 1035864 w 1726426"/>
              <a:gd name="connsiteY73" fmla="*/ 2320318 h 2729951"/>
              <a:gd name="connsiteX74" fmla="*/ 1064439 w 1726426"/>
              <a:gd name="connsiteY74" fmla="*/ 2253643 h 2729951"/>
              <a:gd name="connsiteX75" fmla="*/ 1078726 w 1726426"/>
              <a:gd name="connsiteY75" fmla="*/ 2248881 h 2729951"/>
              <a:gd name="connsiteX76" fmla="*/ 1097776 w 1726426"/>
              <a:gd name="connsiteY76" fmla="*/ 2234593 h 2729951"/>
              <a:gd name="connsiteX77" fmla="*/ 1112064 w 1726426"/>
              <a:gd name="connsiteY77" fmla="*/ 2225068 h 2729951"/>
              <a:gd name="connsiteX78" fmla="*/ 1126351 w 1726426"/>
              <a:gd name="connsiteY78" fmla="*/ 2210781 h 2729951"/>
              <a:gd name="connsiteX79" fmla="*/ 1135876 w 1726426"/>
              <a:gd name="connsiteY79" fmla="*/ 2186968 h 2729951"/>
              <a:gd name="connsiteX80" fmla="*/ 1154926 w 1726426"/>
              <a:gd name="connsiteY80" fmla="*/ 2158393 h 2729951"/>
              <a:gd name="connsiteX81" fmla="*/ 1173976 w 1726426"/>
              <a:gd name="connsiteY81" fmla="*/ 2129818 h 2729951"/>
              <a:gd name="connsiteX82" fmla="*/ 1188264 w 1726426"/>
              <a:gd name="connsiteY82" fmla="*/ 2120293 h 2729951"/>
              <a:gd name="connsiteX83" fmla="*/ 1307326 w 1726426"/>
              <a:gd name="connsiteY83" fmla="*/ 2110768 h 2729951"/>
              <a:gd name="connsiteX84" fmla="*/ 1321614 w 1726426"/>
              <a:gd name="connsiteY84" fmla="*/ 2091718 h 2729951"/>
              <a:gd name="connsiteX85" fmla="*/ 1331139 w 1726426"/>
              <a:gd name="connsiteY85" fmla="*/ 2063143 h 2729951"/>
              <a:gd name="connsiteX86" fmla="*/ 1354951 w 1726426"/>
              <a:gd name="connsiteY86" fmla="*/ 2053618 h 2729951"/>
              <a:gd name="connsiteX87" fmla="*/ 1402576 w 1726426"/>
              <a:gd name="connsiteY87" fmla="*/ 2044093 h 2729951"/>
              <a:gd name="connsiteX88" fmla="*/ 1393051 w 1726426"/>
              <a:gd name="connsiteY88" fmla="*/ 2020281 h 2729951"/>
              <a:gd name="connsiteX89" fmla="*/ 1416864 w 1726426"/>
              <a:gd name="connsiteY89" fmla="*/ 2015518 h 2729951"/>
              <a:gd name="connsiteX90" fmla="*/ 1474014 w 1726426"/>
              <a:gd name="connsiteY90" fmla="*/ 2001231 h 2729951"/>
              <a:gd name="connsiteX91" fmla="*/ 1488301 w 1726426"/>
              <a:gd name="connsiteY91" fmla="*/ 1996468 h 2729951"/>
              <a:gd name="connsiteX92" fmla="*/ 1526401 w 1726426"/>
              <a:gd name="connsiteY92" fmla="*/ 1991706 h 2729951"/>
              <a:gd name="connsiteX93" fmla="*/ 1540689 w 1726426"/>
              <a:gd name="connsiteY93" fmla="*/ 1967893 h 2729951"/>
              <a:gd name="connsiteX94" fmla="*/ 1550214 w 1726426"/>
              <a:gd name="connsiteY94" fmla="*/ 1915506 h 2729951"/>
              <a:gd name="connsiteX95" fmla="*/ 1593076 w 1726426"/>
              <a:gd name="connsiteY95" fmla="*/ 1905981 h 2729951"/>
              <a:gd name="connsiteX96" fmla="*/ 1602601 w 1726426"/>
              <a:gd name="connsiteY96" fmla="*/ 1891693 h 2729951"/>
              <a:gd name="connsiteX97" fmla="*/ 1607364 w 1726426"/>
              <a:gd name="connsiteY97" fmla="*/ 1877406 h 2729951"/>
              <a:gd name="connsiteX98" fmla="*/ 1626414 w 1726426"/>
              <a:gd name="connsiteY98" fmla="*/ 1863118 h 2729951"/>
              <a:gd name="connsiteX99" fmla="*/ 1654989 w 1726426"/>
              <a:gd name="connsiteY99" fmla="*/ 1834543 h 2729951"/>
              <a:gd name="connsiteX100" fmla="*/ 1645464 w 1726426"/>
              <a:gd name="connsiteY100" fmla="*/ 1791681 h 2729951"/>
              <a:gd name="connsiteX101" fmla="*/ 1621651 w 1726426"/>
              <a:gd name="connsiteY101" fmla="*/ 1763106 h 2729951"/>
              <a:gd name="connsiteX102" fmla="*/ 1578789 w 1726426"/>
              <a:gd name="connsiteY102" fmla="*/ 1715481 h 2729951"/>
              <a:gd name="connsiteX103" fmla="*/ 1559739 w 1726426"/>
              <a:gd name="connsiteY103" fmla="*/ 1710718 h 2729951"/>
              <a:gd name="connsiteX104" fmla="*/ 1545451 w 1726426"/>
              <a:gd name="connsiteY104" fmla="*/ 1677381 h 2729951"/>
              <a:gd name="connsiteX105" fmla="*/ 1583551 w 1726426"/>
              <a:gd name="connsiteY105" fmla="*/ 1653568 h 2729951"/>
              <a:gd name="connsiteX106" fmla="*/ 1616889 w 1726426"/>
              <a:gd name="connsiteY106" fmla="*/ 1639281 h 2729951"/>
              <a:gd name="connsiteX107" fmla="*/ 1650226 w 1726426"/>
              <a:gd name="connsiteY107" fmla="*/ 1629756 h 2729951"/>
              <a:gd name="connsiteX108" fmla="*/ 1678801 w 1726426"/>
              <a:gd name="connsiteY108" fmla="*/ 1620231 h 2729951"/>
              <a:gd name="connsiteX109" fmla="*/ 1693089 w 1726426"/>
              <a:gd name="connsiteY109" fmla="*/ 1601181 h 2729951"/>
              <a:gd name="connsiteX110" fmla="*/ 1702614 w 1726426"/>
              <a:gd name="connsiteY110" fmla="*/ 1586893 h 2729951"/>
              <a:gd name="connsiteX111" fmla="*/ 1697851 w 1726426"/>
              <a:gd name="connsiteY111" fmla="*/ 1544031 h 2729951"/>
              <a:gd name="connsiteX112" fmla="*/ 1683564 w 1726426"/>
              <a:gd name="connsiteY112" fmla="*/ 1524981 h 2729951"/>
              <a:gd name="connsiteX113" fmla="*/ 1678801 w 1726426"/>
              <a:gd name="connsiteY113" fmla="*/ 1505931 h 2729951"/>
              <a:gd name="connsiteX114" fmla="*/ 1669276 w 1726426"/>
              <a:gd name="connsiteY114" fmla="*/ 1477356 h 2729951"/>
              <a:gd name="connsiteX115" fmla="*/ 1674039 w 1726426"/>
              <a:gd name="connsiteY115" fmla="*/ 1410681 h 2729951"/>
              <a:gd name="connsiteX116" fmla="*/ 1678801 w 1726426"/>
              <a:gd name="connsiteY116" fmla="*/ 1372581 h 2729951"/>
              <a:gd name="connsiteX117" fmla="*/ 1697851 w 1726426"/>
              <a:gd name="connsiteY117" fmla="*/ 1353531 h 2729951"/>
              <a:gd name="connsiteX118" fmla="*/ 1707376 w 1726426"/>
              <a:gd name="connsiteY118" fmla="*/ 1329718 h 2729951"/>
              <a:gd name="connsiteX119" fmla="*/ 1712139 w 1726426"/>
              <a:gd name="connsiteY119" fmla="*/ 1315431 h 2729951"/>
              <a:gd name="connsiteX120" fmla="*/ 1726426 w 1726426"/>
              <a:gd name="connsiteY120" fmla="*/ 1286856 h 2729951"/>
              <a:gd name="connsiteX121" fmla="*/ 1716901 w 1726426"/>
              <a:gd name="connsiteY121" fmla="*/ 1196368 h 2729951"/>
              <a:gd name="connsiteX122" fmla="*/ 1678801 w 1726426"/>
              <a:gd name="connsiteY122" fmla="*/ 1158268 h 2729951"/>
              <a:gd name="connsiteX123" fmla="*/ 1664514 w 1726426"/>
              <a:gd name="connsiteY123" fmla="*/ 1143981 h 2729951"/>
              <a:gd name="connsiteX124" fmla="*/ 1650226 w 1726426"/>
              <a:gd name="connsiteY124" fmla="*/ 1129693 h 2729951"/>
              <a:gd name="connsiteX125" fmla="*/ 1631176 w 1726426"/>
              <a:gd name="connsiteY125" fmla="*/ 1120168 h 2729951"/>
              <a:gd name="connsiteX126" fmla="*/ 1612126 w 1726426"/>
              <a:gd name="connsiteY126" fmla="*/ 1101118 h 2729951"/>
              <a:gd name="connsiteX127" fmla="*/ 1597839 w 1726426"/>
              <a:gd name="connsiteY127" fmla="*/ 1096356 h 2729951"/>
              <a:gd name="connsiteX128" fmla="*/ 1578789 w 1726426"/>
              <a:gd name="connsiteY128" fmla="*/ 1086831 h 2729951"/>
              <a:gd name="connsiteX129" fmla="*/ 1545451 w 1726426"/>
              <a:gd name="connsiteY129" fmla="*/ 1077306 h 2729951"/>
              <a:gd name="connsiteX130" fmla="*/ 1526401 w 1726426"/>
              <a:gd name="connsiteY130" fmla="*/ 1067781 h 2729951"/>
              <a:gd name="connsiteX131" fmla="*/ 1497826 w 1726426"/>
              <a:gd name="connsiteY131" fmla="*/ 1063018 h 2729951"/>
              <a:gd name="connsiteX132" fmla="*/ 1478776 w 1726426"/>
              <a:gd name="connsiteY132" fmla="*/ 1029681 h 2729951"/>
              <a:gd name="connsiteX133" fmla="*/ 1464489 w 1726426"/>
              <a:gd name="connsiteY133" fmla="*/ 986818 h 2729951"/>
              <a:gd name="connsiteX134" fmla="*/ 1454964 w 1726426"/>
              <a:gd name="connsiteY134" fmla="*/ 967768 h 2729951"/>
              <a:gd name="connsiteX135" fmla="*/ 1450201 w 1726426"/>
              <a:gd name="connsiteY135" fmla="*/ 953481 h 2729951"/>
              <a:gd name="connsiteX136" fmla="*/ 1440676 w 1726426"/>
              <a:gd name="connsiteY136" fmla="*/ 929668 h 2729951"/>
              <a:gd name="connsiteX137" fmla="*/ 1450201 w 1726426"/>
              <a:gd name="connsiteY137" fmla="*/ 867756 h 2729951"/>
              <a:gd name="connsiteX138" fmla="*/ 1459726 w 1726426"/>
              <a:gd name="connsiteY138" fmla="*/ 853468 h 2729951"/>
              <a:gd name="connsiteX139" fmla="*/ 1464489 w 1726426"/>
              <a:gd name="connsiteY139" fmla="*/ 839181 h 2729951"/>
              <a:gd name="connsiteX140" fmla="*/ 1497826 w 1726426"/>
              <a:gd name="connsiteY140" fmla="*/ 786793 h 2729951"/>
              <a:gd name="connsiteX141" fmla="*/ 1516876 w 1726426"/>
              <a:gd name="connsiteY141" fmla="*/ 739168 h 2729951"/>
              <a:gd name="connsiteX142" fmla="*/ 1526401 w 1726426"/>
              <a:gd name="connsiteY142" fmla="*/ 715356 h 2729951"/>
              <a:gd name="connsiteX143" fmla="*/ 1540689 w 1726426"/>
              <a:gd name="connsiteY143" fmla="*/ 701068 h 2729951"/>
              <a:gd name="connsiteX144" fmla="*/ 1559739 w 1726426"/>
              <a:gd name="connsiteY144" fmla="*/ 686781 h 2729951"/>
              <a:gd name="connsiteX145" fmla="*/ 1588314 w 1726426"/>
              <a:gd name="connsiteY145" fmla="*/ 643918 h 2729951"/>
              <a:gd name="connsiteX146" fmla="*/ 1597839 w 1726426"/>
              <a:gd name="connsiteY146" fmla="*/ 615343 h 2729951"/>
              <a:gd name="connsiteX147" fmla="*/ 1616889 w 1726426"/>
              <a:gd name="connsiteY147" fmla="*/ 586768 h 2729951"/>
              <a:gd name="connsiteX148" fmla="*/ 1612126 w 1726426"/>
              <a:gd name="connsiteY148" fmla="*/ 491518 h 2729951"/>
              <a:gd name="connsiteX149" fmla="*/ 1583551 w 1726426"/>
              <a:gd name="connsiteY149" fmla="*/ 467706 h 2729951"/>
              <a:gd name="connsiteX150" fmla="*/ 1569264 w 1726426"/>
              <a:gd name="connsiteY150" fmla="*/ 462943 h 2729951"/>
              <a:gd name="connsiteX151" fmla="*/ 1535926 w 1726426"/>
              <a:gd name="connsiteY151" fmla="*/ 448656 h 2729951"/>
              <a:gd name="connsiteX152" fmla="*/ 1531164 w 1726426"/>
              <a:gd name="connsiteY152" fmla="*/ 429606 h 2729951"/>
              <a:gd name="connsiteX153" fmla="*/ 1526401 w 1726426"/>
              <a:gd name="connsiteY153" fmla="*/ 343881 h 2729951"/>
              <a:gd name="connsiteX154" fmla="*/ 1512114 w 1726426"/>
              <a:gd name="connsiteY154" fmla="*/ 324831 h 2729951"/>
              <a:gd name="connsiteX155" fmla="*/ 1502589 w 1726426"/>
              <a:gd name="connsiteY155" fmla="*/ 310543 h 2729951"/>
              <a:gd name="connsiteX156" fmla="*/ 1483539 w 1726426"/>
              <a:gd name="connsiteY156" fmla="*/ 305781 h 2729951"/>
              <a:gd name="connsiteX157" fmla="*/ 1454964 w 1726426"/>
              <a:gd name="connsiteY157" fmla="*/ 296256 h 2729951"/>
              <a:gd name="connsiteX158" fmla="*/ 1478776 w 1726426"/>
              <a:gd name="connsiteY158" fmla="*/ 272443 h 2729951"/>
              <a:gd name="connsiteX159" fmla="*/ 1497826 w 1726426"/>
              <a:gd name="connsiteY159" fmla="*/ 234343 h 2729951"/>
              <a:gd name="connsiteX160" fmla="*/ 1512114 w 1726426"/>
              <a:gd name="connsiteY160" fmla="*/ 162906 h 2729951"/>
              <a:gd name="connsiteX161" fmla="*/ 1516876 w 1726426"/>
              <a:gd name="connsiteY161" fmla="*/ 139093 h 2729951"/>
              <a:gd name="connsiteX162" fmla="*/ 1521639 w 1726426"/>
              <a:gd name="connsiteY162" fmla="*/ 124806 h 2729951"/>
              <a:gd name="connsiteX163" fmla="*/ 1526401 w 1726426"/>
              <a:gd name="connsiteY163" fmla="*/ 105756 h 2729951"/>
              <a:gd name="connsiteX164" fmla="*/ 1545451 w 1726426"/>
              <a:gd name="connsiteY164" fmla="*/ 77181 h 2729951"/>
              <a:gd name="connsiteX165" fmla="*/ 1554976 w 1726426"/>
              <a:gd name="connsiteY165" fmla="*/ 62893 h 2729951"/>
              <a:gd name="connsiteX166" fmla="*/ 1535926 w 1726426"/>
              <a:gd name="connsiteY166" fmla="*/ 20031 h 2729951"/>
              <a:gd name="connsiteX0" fmla="*/ 1535926 w 1726426"/>
              <a:gd name="connsiteY0" fmla="*/ 20031 h 2729951"/>
              <a:gd name="connsiteX1" fmla="*/ 1483539 w 1726426"/>
              <a:gd name="connsiteY1" fmla="*/ 8125 h 2729951"/>
              <a:gd name="connsiteX2" fmla="*/ 1443057 w 1726426"/>
              <a:gd name="connsiteY2" fmla="*/ 3361 h 2729951"/>
              <a:gd name="connsiteX3" fmla="*/ 1335901 w 1726426"/>
              <a:gd name="connsiteY3" fmla="*/ 67656 h 2729951"/>
              <a:gd name="connsiteX4" fmla="*/ 1285895 w 1726426"/>
              <a:gd name="connsiteY4" fmla="*/ 122425 h 2729951"/>
              <a:gd name="connsiteX5" fmla="*/ 1219220 w 1726426"/>
              <a:gd name="connsiteY5" fmla="*/ 124805 h 2729951"/>
              <a:gd name="connsiteX6" fmla="*/ 1200170 w 1726426"/>
              <a:gd name="connsiteY6" fmla="*/ 146238 h 2729951"/>
              <a:gd name="connsiteX7" fmla="*/ 1135876 w 1726426"/>
              <a:gd name="connsiteY7" fmla="*/ 165288 h 2729951"/>
              <a:gd name="connsiteX8" fmla="*/ 1083489 w 1726426"/>
              <a:gd name="connsiteY8" fmla="*/ 243868 h 2729951"/>
              <a:gd name="connsiteX9" fmla="*/ 1057295 w 1726426"/>
              <a:gd name="connsiteY9" fmla="*/ 296256 h 2729951"/>
              <a:gd name="connsiteX10" fmla="*/ 964426 w 1726426"/>
              <a:gd name="connsiteY10" fmla="*/ 267681 h 2729951"/>
              <a:gd name="connsiteX11" fmla="*/ 907276 w 1726426"/>
              <a:gd name="connsiteY11" fmla="*/ 310543 h 2729951"/>
              <a:gd name="connsiteX12" fmla="*/ 883464 w 1726426"/>
              <a:gd name="connsiteY12" fmla="*/ 405793 h 2729951"/>
              <a:gd name="connsiteX13" fmla="*/ 852507 w 1726426"/>
              <a:gd name="connsiteY13" fmla="*/ 489137 h 2729951"/>
              <a:gd name="connsiteX14" fmla="*/ 766783 w 1726426"/>
              <a:gd name="connsiteY14" fmla="*/ 470086 h 2729951"/>
              <a:gd name="connsiteX15" fmla="*/ 714395 w 1726426"/>
              <a:gd name="connsiteY15" fmla="*/ 484375 h 2729951"/>
              <a:gd name="connsiteX16" fmla="*/ 678676 w 1726426"/>
              <a:gd name="connsiteY16" fmla="*/ 524857 h 2729951"/>
              <a:gd name="connsiteX17" fmla="*/ 631051 w 1726426"/>
              <a:gd name="connsiteY17" fmla="*/ 529619 h 2729951"/>
              <a:gd name="connsiteX18" fmla="*/ 628669 w 1726426"/>
              <a:gd name="connsiteY18" fmla="*/ 562956 h 2729951"/>
              <a:gd name="connsiteX19" fmla="*/ 592951 w 1726426"/>
              <a:gd name="connsiteY19" fmla="*/ 577244 h 2729951"/>
              <a:gd name="connsiteX20" fmla="*/ 578664 w 1726426"/>
              <a:gd name="connsiteY20" fmla="*/ 624868 h 2729951"/>
              <a:gd name="connsiteX21" fmla="*/ 561995 w 1726426"/>
              <a:gd name="connsiteY21" fmla="*/ 667731 h 2729951"/>
              <a:gd name="connsiteX22" fmla="*/ 511989 w 1726426"/>
              <a:gd name="connsiteY22" fmla="*/ 686781 h 2729951"/>
              <a:gd name="connsiteX23" fmla="*/ 533420 w 1726426"/>
              <a:gd name="connsiteY23" fmla="*/ 729643 h 2729951"/>
              <a:gd name="connsiteX24" fmla="*/ 569139 w 1726426"/>
              <a:gd name="connsiteY24" fmla="*/ 751075 h 2729951"/>
              <a:gd name="connsiteX25" fmla="*/ 592951 w 1726426"/>
              <a:gd name="connsiteY25" fmla="*/ 746313 h 2729951"/>
              <a:gd name="connsiteX26" fmla="*/ 614382 w 1726426"/>
              <a:gd name="connsiteY26" fmla="*/ 782031 h 2729951"/>
              <a:gd name="connsiteX27" fmla="*/ 602476 w 1726426"/>
              <a:gd name="connsiteY27" fmla="*/ 839181 h 2729951"/>
              <a:gd name="connsiteX28" fmla="*/ 633433 w 1726426"/>
              <a:gd name="connsiteY28" fmla="*/ 874900 h 2729951"/>
              <a:gd name="connsiteX29" fmla="*/ 585807 w 1726426"/>
              <a:gd name="connsiteY29" fmla="*/ 901094 h 2729951"/>
              <a:gd name="connsiteX30" fmla="*/ 564376 w 1726426"/>
              <a:gd name="connsiteY30" fmla="*/ 889186 h 2729951"/>
              <a:gd name="connsiteX31" fmla="*/ 564376 w 1726426"/>
              <a:gd name="connsiteY31" fmla="*/ 958243 h 2729951"/>
              <a:gd name="connsiteX32" fmla="*/ 507226 w 1726426"/>
              <a:gd name="connsiteY32" fmla="*/ 1005868 h 2729951"/>
              <a:gd name="connsiteX33" fmla="*/ 473889 w 1726426"/>
              <a:gd name="connsiteY33" fmla="*/ 986818 h 2729951"/>
              <a:gd name="connsiteX34" fmla="*/ 459601 w 1726426"/>
              <a:gd name="connsiteY34" fmla="*/ 1015393 h 2729951"/>
              <a:gd name="connsiteX35" fmla="*/ 485795 w 1726426"/>
              <a:gd name="connsiteY35" fmla="*/ 1053492 h 2729951"/>
              <a:gd name="connsiteX36" fmla="*/ 488176 w 1726426"/>
              <a:gd name="connsiteY36" fmla="*/ 1155887 h 2729951"/>
              <a:gd name="connsiteX37" fmla="*/ 450076 w 1726426"/>
              <a:gd name="connsiteY37" fmla="*/ 1215418 h 2729951"/>
              <a:gd name="connsiteX38" fmla="*/ 397688 w 1726426"/>
              <a:gd name="connsiteY38" fmla="*/ 1205893 h 2729951"/>
              <a:gd name="connsiteX39" fmla="*/ 383401 w 1726426"/>
              <a:gd name="connsiteY39" fmla="*/ 1258281 h 2729951"/>
              <a:gd name="connsiteX40" fmla="*/ 364352 w 1726426"/>
              <a:gd name="connsiteY40" fmla="*/ 1341624 h 2729951"/>
              <a:gd name="connsiteX41" fmla="*/ 288151 w 1726426"/>
              <a:gd name="connsiteY41" fmla="*/ 1401156 h 2729951"/>
              <a:gd name="connsiteX42" fmla="*/ 240526 w 1726426"/>
              <a:gd name="connsiteY42" fmla="*/ 1453543 h 2729951"/>
              <a:gd name="connsiteX43" fmla="*/ 207189 w 1726426"/>
              <a:gd name="connsiteY43" fmla="*/ 1496406 h 2729951"/>
              <a:gd name="connsiteX44" fmla="*/ 173851 w 1726426"/>
              <a:gd name="connsiteY44" fmla="*/ 1536886 h 2729951"/>
              <a:gd name="connsiteX45" fmla="*/ 109558 w 1726426"/>
              <a:gd name="connsiteY45" fmla="*/ 1591655 h 2729951"/>
              <a:gd name="connsiteX46" fmla="*/ 107176 w 1726426"/>
              <a:gd name="connsiteY46" fmla="*/ 1636899 h 2729951"/>
              <a:gd name="connsiteX47" fmla="*/ 69076 w 1726426"/>
              <a:gd name="connsiteY47" fmla="*/ 1677381 h 2729951"/>
              <a:gd name="connsiteX48" fmla="*/ 42883 w 1726426"/>
              <a:gd name="connsiteY48" fmla="*/ 1720243 h 2729951"/>
              <a:gd name="connsiteX49" fmla="*/ 33357 w 1726426"/>
              <a:gd name="connsiteY49" fmla="*/ 1763107 h 2729951"/>
              <a:gd name="connsiteX50" fmla="*/ 57170 w 1726426"/>
              <a:gd name="connsiteY50" fmla="*/ 1836925 h 2729951"/>
              <a:gd name="connsiteX51" fmla="*/ 35739 w 1726426"/>
              <a:gd name="connsiteY51" fmla="*/ 1894075 h 2729951"/>
              <a:gd name="connsiteX52" fmla="*/ 59551 w 1726426"/>
              <a:gd name="connsiteY52" fmla="*/ 1967893 h 2729951"/>
              <a:gd name="connsiteX53" fmla="*/ 20 w 1726426"/>
              <a:gd name="connsiteY53" fmla="*/ 1979799 h 2729951"/>
              <a:gd name="connsiteX54" fmla="*/ 52407 w 1726426"/>
              <a:gd name="connsiteY54" fmla="*/ 2248881 h 2729951"/>
              <a:gd name="connsiteX55" fmla="*/ 128607 w 1726426"/>
              <a:gd name="connsiteY55" fmla="*/ 2394137 h 2729951"/>
              <a:gd name="connsiteX56" fmla="*/ 202426 w 1726426"/>
              <a:gd name="connsiteY56" fmla="*/ 2501293 h 2729951"/>
              <a:gd name="connsiteX57" fmla="*/ 261958 w 1726426"/>
              <a:gd name="connsiteY57" fmla="*/ 2563206 h 2729951"/>
              <a:gd name="connsiteX58" fmla="*/ 450076 w 1726426"/>
              <a:gd name="connsiteY58" fmla="*/ 2672743 h 2729951"/>
              <a:gd name="connsiteX59" fmla="*/ 640576 w 1726426"/>
              <a:gd name="connsiteY59" fmla="*/ 2729893 h 2729951"/>
              <a:gd name="connsiteX60" fmla="*/ 652482 w 1726426"/>
              <a:gd name="connsiteY60" fmla="*/ 2665599 h 2729951"/>
              <a:gd name="connsiteX61" fmla="*/ 714394 w 1726426"/>
              <a:gd name="connsiteY61" fmla="*/ 2610830 h 2729951"/>
              <a:gd name="connsiteX62" fmla="*/ 797739 w 1726426"/>
              <a:gd name="connsiteY62" fmla="*/ 2582255 h 2729951"/>
              <a:gd name="connsiteX63" fmla="*/ 821551 w 1726426"/>
              <a:gd name="connsiteY63" fmla="*/ 2553681 h 2729951"/>
              <a:gd name="connsiteX64" fmla="*/ 890608 w 1726426"/>
              <a:gd name="connsiteY64" fmla="*/ 2532250 h 2729951"/>
              <a:gd name="connsiteX65" fmla="*/ 959664 w 1726426"/>
              <a:gd name="connsiteY65" fmla="*/ 2510818 h 2729951"/>
              <a:gd name="connsiteX66" fmla="*/ 1019195 w 1726426"/>
              <a:gd name="connsiteY66" fmla="*/ 2479864 h 2729951"/>
              <a:gd name="connsiteX67" fmla="*/ 1047769 w 1726426"/>
              <a:gd name="connsiteY67" fmla="*/ 2475099 h 2729951"/>
              <a:gd name="connsiteX68" fmla="*/ 1066820 w 1726426"/>
              <a:gd name="connsiteY68" fmla="*/ 2456050 h 2729951"/>
              <a:gd name="connsiteX69" fmla="*/ 1112064 w 1726426"/>
              <a:gd name="connsiteY69" fmla="*/ 2429856 h 2729951"/>
              <a:gd name="connsiteX70" fmla="*/ 1107301 w 1726426"/>
              <a:gd name="connsiteY70" fmla="*/ 2415568 h 2729951"/>
              <a:gd name="connsiteX71" fmla="*/ 1078726 w 1726426"/>
              <a:gd name="connsiteY71" fmla="*/ 2377468 h 2729951"/>
              <a:gd name="connsiteX72" fmla="*/ 1069201 w 1726426"/>
              <a:gd name="connsiteY72" fmla="*/ 2363181 h 2729951"/>
              <a:gd name="connsiteX73" fmla="*/ 1035864 w 1726426"/>
              <a:gd name="connsiteY73" fmla="*/ 2320318 h 2729951"/>
              <a:gd name="connsiteX74" fmla="*/ 1064439 w 1726426"/>
              <a:gd name="connsiteY74" fmla="*/ 2253643 h 2729951"/>
              <a:gd name="connsiteX75" fmla="*/ 1078726 w 1726426"/>
              <a:gd name="connsiteY75" fmla="*/ 2248881 h 2729951"/>
              <a:gd name="connsiteX76" fmla="*/ 1097776 w 1726426"/>
              <a:gd name="connsiteY76" fmla="*/ 2234593 h 2729951"/>
              <a:gd name="connsiteX77" fmla="*/ 1112064 w 1726426"/>
              <a:gd name="connsiteY77" fmla="*/ 2225068 h 2729951"/>
              <a:gd name="connsiteX78" fmla="*/ 1126351 w 1726426"/>
              <a:gd name="connsiteY78" fmla="*/ 2210781 h 2729951"/>
              <a:gd name="connsiteX79" fmla="*/ 1135876 w 1726426"/>
              <a:gd name="connsiteY79" fmla="*/ 2186968 h 2729951"/>
              <a:gd name="connsiteX80" fmla="*/ 1154926 w 1726426"/>
              <a:gd name="connsiteY80" fmla="*/ 2158393 h 2729951"/>
              <a:gd name="connsiteX81" fmla="*/ 1173976 w 1726426"/>
              <a:gd name="connsiteY81" fmla="*/ 2129818 h 2729951"/>
              <a:gd name="connsiteX82" fmla="*/ 1188264 w 1726426"/>
              <a:gd name="connsiteY82" fmla="*/ 2120293 h 2729951"/>
              <a:gd name="connsiteX83" fmla="*/ 1307326 w 1726426"/>
              <a:gd name="connsiteY83" fmla="*/ 2110768 h 2729951"/>
              <a:gd name="connsiteX84" fmla="*/ 1321614 w 1726426"/>
              <a:gd name="connsiteY84" fmla="*/ 2091718 h 2729951"/>
              <a:gd name="connsiteX85" fmla="*/ 1331139 w 1726426"/>
              <a:gd name="connsiteY85" fmla="*/ 2063143 h 2729951"/>
              <a:gd name="connsiteX86" fmla="*/ 1354951 w 1726426"/>
              <a:gd name="connsiteY86" fmla="*/ 2053618 h 2729951"/>
              <a:gd name="connsiteX87" fmla="*/ 1402576 w 1726426"/>
              <a:gd name="connsiteY87" fmla="*/ 2044093 h 2729951"/>
              <a:gd name="connsiteX88" fmla="*/ 1393051 w 1726426"/>
              <a:gd name="connsiteY88" fmla="*/ 2020281 h 2729951"/>
              <a:gd name="connsiteX89" fmla="*/ 1416864 w 1726426"/>
              <a:gd name="connsiteY89" fmla="*/ 2015518 h 2729951"/>
              <a:gd name="connsiteX90" fmla="*/ 1474014 w 1726426"/>
              <a:gd name="connsiteY90" fmla="*/ 2001231 h 2729951"/>
              <a:gd name="connsiteX91" fmla="*/ 1488301 w 1726426"/>
              <a:gd name="connsiteY91" fmla="*/ 1996468 h 2729951"/>
              <a:gd name="connsiteX92" fmla="*/ 1526401 w 1726426"/>
              <a:gd name="connsiteY92" fmla="*/ 1991706 h 2729951"/>
              <a:gd name="connsiteX93" fmla="*/ 1540689 w 1726426"/>
              <a:gd name="connsiteY93" fmla="*/ 1967893 h 2729951"/>
              <a:gd name="connsiteX94" fmla="*/ 1550214 w 1726426"/>
              <a:gd name="connsiteY94" fmla="*/ 1915506 h 2729951"/>
              <a:gd name="connsiteX95" fmla="*/ 1593076 w 1726426"/>
              <a:gd name="connsiteY95" fmla="*/ 1905981 h 2729951"/>
              <a:gd name="connsiteX96" fmla="*/ 1602601 w 1726426"/>
              <a:gd name="connsiteY96" fmla="*/ 1891693 h 2729951"/>
              <a:gd name="connsiteX97" fmla="*/ 1607364 w 1726426"/>
              <a:gd name="connsiteY97" fmla="*/ 1877406 h 2729951"/>
              <a:gd name="connsiteX98" fmla="*/ 1626414 w 1726426"/>
              <a:gd name="connsiteY98" fmla="*/ 1863118 h 2729951"/>
              <a:gd name="connsiteX99" fmla="*/ 1654989 w 1726426"/>
              <a:gd name="connsiteY99" fmla="*/ 1834543 h 2729951"/>
              <a:gd name="connsiteX100" fmla="*/ 1645464 w 1726426"/>
              <a:gd name="connsiteY100" fmla="*/ 1791681 h 2729951"/>
              <a:gd name="connsiteX101" fmla="*/ 1621651 w 1726426"/>
              <a:gd name="connsiteY101" fmla="*/ 1763106 h 2729951"/>
              <a:gd name="connsiteX102" fmla="*/ 1578789 w 1726426"/>
              <a:gd name="connsiteY102" fmla="*/ 1715481 h 2729951"/>
              <a:gd name="connsiteX103" fmla="*/ 1559739 w 1726426"/>
              <a:gd name="connsiteY103" fmla="*/ 1710718 h 2729951"/>
              <a:gd name="connsiteX104" fmla="*/ 1545451 w 1726426"/>
              <a:gd name="connsiteY104" fmla="*/ 1677381 h 2729951"/>
              <a:gd name="connsiteX105" fmla="*/ 1583551 w 1726426"/>
              <a:gd name="connsiteY105" fmla="*/ 1653568 h 2729951"/>
              <a:gd name="connsiteX106" fmla="*/ 1616889 w 1726426"/>
              <a:gd name="connsiteY106" fmla="*/ 1639281 h 2729951"/>
              <a:gd name="connsiteX107" fmla="*/ 1650226 w 1726426"/>
              <a:gd name="connsiteY107" fmla="*/ 1629756 h 2729951"/>
              <a:gd name="connsiteX108" fmla="*/ 1678801 w 1726426"/>
              <a:gd name="connsiteY108" fmla="*/ 1620231 h 2729951"/>
              <a:gd name="connsiteX109" fmla="*/ 1693089 w 1726426"/>
              <a:gd name="connsiteY109" fmla="*/ 1601181 h 2729951"/>
              <a:gd name="connsiteX110" fmla="*/ 1702614 w 1726426"/>
              <a:gd name="connsiteY110" fmla="*/ 1586893 h 2729951"/>
              <a:gd name="connsiteX111" fmla="*/ 1697851 w 1726426"/>
              <a:gd name="connsiteY111" fmla="*/ 1544031 h 2729951"/>
              <a:gd name="connsiteX112" fmla="*/ 1683564 w 1726426"/>
              <a:gd name="connsiteY112" fmla="*/ 1524981 h 2729951"/>
              <a:gd name="connsiteX113" fmla="*/ 1678801 w 1726426"/>
              <a:gd name="connsiteY113" fmla="*/ 1505931 h 2729951"/>
              <a:gd name="connsiteX114" fmla="*/ 1669276 w 1726426"/>
              <a:gd name="connsiteY114" fmla="*/ 1477356 h 2729951"/>
              <a:gd name="connsiteX115" fmla="*/ 1674039 w 1726426"/>
              <a:gd name="connsiteY115" fmla="*/ 1410681 h 2729951"/>
              <a:gd name="connsiteX116" fmla="*/ 1678801 w 1726426"/>
              <a:gd name="connsiteY116" fmla="*/ 1372581 h 2729951"/>
              <a:gd name="connsiteX117" fmla="*/ 1697851 w 1726426"/>
              <a:gd name="connsiteY117" fmla="*/ 1353531 h 2729951"/>
              <a:gd name="connsiteX118" fmla="*/ 1707376 w 1726426"/>
              <a:gd name="connsiteY118" fmla="*/ 1329718 h 2729951"/>
              <a:gd name="connsiteX119" fmla="*/ 1712139 w 1726426"/>
              <a:gd name="connsiteY119" fmla="*/ 1315431 h 2729951"/>
              <a:gd name="connsiteX120" fmla="*/ 1726426 w 1726426"/>
              <a:gd name="connsiteY120" fmla="*/ 1286856 h 2729951"/>
              <a:gd name="connsiteX121" fmla="*/ 1716901 w 1726426"/>
              <a:gd name="connsiteY121" fmla="*/ 1196368 h 2729951"/>
              <a:gd name="connsiteX122" fmla="*/ 1678801 w 1726426"/>
              <a:gd name="connsiteY122" fmla="*/ 1158268 h 2729951"/>
              <a:gd name="connsiteX123" fmla="*/ 1664514 w 1726426"/>
              <a:gd name="connsiteY123" fmla="*/ 1143981 h 2729951"/>
              <a:gd name="connsiteX124" fmla="*/ 1650226 w 1726426"/>
              <a:gd name="connsiteY124" fmla="*/ 1129693 h 2729951"/>
              <a:gd name="connsiteX125" fmla="*/ 1631176 w 1726426"/>
              <a:gd name="connsiteY125" fmla="*/ 1120168 h 2729951"/>
              <a:gd name="connsiteX126" fmla="*/ 1612126 w 1726426"/>
              <a:gd name="connsiteY126" fmla="*/ 1101118 h 2729951"/>
              <a:gd name="connsiteX127" fmla="*/ 1597839 w 1726426"/>
              <a:gd name="connsiteY127" fmla="*/ 1096356 h 2729951"/>
              <a:gd name="connsiteX128" fmla="*/ 1578789 w 1726426"/>
              <a:gd name="connsiteY128" fmla="*/ 1086831 h 2729951"/>
              <a:gd name="connsiteX129" fmla="*/ 1545451 w 1726426"/>
              <a:gd name="connsiteY129" fmla="*/ 1077306 h 2729951"/>
              <a:gd name="connsiteX130" fmla="*/ 1526401 w 1726426"/>
              <a:gd name="connsiteY130" fmla="*/ 1067781 h 2729951"/>
              <a:gd name="connsiteX131" fmla="*/ 1497826 w 1726426"/>
              <a:gd name="connsiteY131" fmla="*/ 1063018 h 2729951"/>
              <a:gd name="connsiteX132" fmla="*/ 1478776 w 1726426"/>
              <a:gd name="connsiteY132" fmla="*/ 1029681 h 2729951"/>
              <a:gd name="connsiteX133" fmla="*/ 1464489 w 1726426"/>
              <a:gd name="connsiteY133" fmla="*/ 986818 h 2729951"/>
              <a:gd name="connsiteX134" fmla="*/ 1454964 w 1726426"/>
              <a:gd name="connsiteY134" fmla="*/ 967768 h 2729951"/>
              <a:gd name="connsiteX135" fmla="*/ 1450201 w 1726426"/>
              <a:gd name="connsiteY135" fmla="*/ 953481 h 2729951"/>
              <a:gd name="connsiteX136" fmla="*/ 1440676 w 1726426"/>
              <a:gd name="connsiteY136" fmla="*/ 929668 h 2729951"/>
              <a:gd name="connsiteX137" fmla="*/ 1450201 w 1726426"/>
              <a:gd name="connsiteY137" fmla="*/ 867756 h 2729951"/>
              <a:gd name="connsiteX138" fmla="*/ 1459726 w 1726426"/>
              <a:gd name="connsiteY138" fmla="*/ 853468 h 2729951"/>
              <a:gd name="connsiteX139" fmla="*/ 1464489 w 1726426"/>
              <a:gd name="connsiteY139" fmla="*/ 839181 h 2729951"/>
              <a:gd name="connsiteX140" fmla="*/ 1497826 w 1726426"/>
              <a:gd name="connsiteY140" fmla="*/ 786793 h 2729951"/>
              <a:gd name="connsiteX141" fmla="*/ 1516876 w 1726426"/>
              <a:gd name="connsiteY141" fmla="*/ 739168 h 2729951"/>
              <a:gd name="connsiteX142" fmla="*/ 1526401 w 1726426"/>
              <a:gd name="connsiteY142" fmla="*/ 715356 h 2729951"/>
              <a:gd name="connsiteX143" fmla="*/ 1540689 w 1726426"/>
              <a:gd name="connsiteY143" fmla="*/ 701068 h 2729951"/>
              <a:gd name="connsiteX144" fmla="*/ 1559739 w 1726426"/>
              <a:gd name="connsiteY144" fmla="*/ 686781 h 2729951"/>
              <a:gd name="connsiteX145" fmla="*/ 1588314 w 1726426"/>
              <a:gd name="connsiteY145" fmla="*/ 643918 h 2729951"/>
              <a:gd name="connsiteX146" fmla="*/ 1597839 w 1726426"/>
              <a:gd name="connsiteY146" fmla="*/ 615343 h 2729951"/>
              <a:gd name="connsiteX147" fmla="*/ 1616889 w 1726426"/>
              <a:gd name="connsiteY147" fmla="*/ 586768 h 2729951"/>
              <a:gd name="connsiteX148" fmla="*/ 1612126 w 1726426"/>
              <a:gd name="connsiteY148" fmla="*/ 491518 h 2729951"/>
              <a:gd name="connsiteX149" fmla="*/ 1583551 w 1726426"/>
              <a:gd name="connsiteY149" fmla="*/ 467706 h 2729951"/>
              <a:gd name="connsiteX150" fmla="*/ 1569264 w 1726426"/>
              <a:gd name="connsiteY150" fmla="*/ 462943 h 2729951"/>
              <a:gd name="connsiteX151" fmla="*/ 1535926 w 1726426"/>
              <a:gd name="connsiteY151" fmla="*/ 448656 h 2729951"/>
              <a:gd name="connsiteX152" fmla="*/ 1531164 w 1726426"/>
              <a:gd name="connsiteY152" fmla="*/ 429606 h 2729951"/>
              <a:gd name="connsiteX153" fmla="*/ 1526401 w 1726426"/>
              <a:gd name="connsiteY153" fmla="*/ 343881 h 2729951"/>
              <a:gd name="connsiteX154" fmla="*/ 1512114 w 1726426"/>
              <a:gd name="connsiteY154" fmla="*/ 324831 h 2729951"/>
              <a:gd name="connsiteX155" fmla="*/ 1502589 w 1726426"/>
              <a:gd name="connsiteY155" fmla="*/ 310543 h 2729951"/>
              <a:gd name="connsiteX156" fmla="*/ 1483539 w 1726426"/>
              <a:gd name="connsiteY156" fmla="*/ 305781 h 2729951"/>
              <a:gd name="connsiteX157" fmla="*/ 1454964 w 1726426"/>
              <a:gd name="connsiteY157" fmla="*/ 296256 h 2729951"/>
              <a:gd name="connsiteX158" fmla="*/ 1478776 w 1726426"/>
              <a:gd name="connsiteY158" fmla="*/ 272443 h 2729951"/>
              <a:gd name="connsiteX159" fmla="*/ 1497826 w 1726426"/>
              <a:gd name="connsiteY159" fmla="*/ 234343 h 2729951"/>
              <a:gd name="connsiteX160" fmla="*/ 1512114 w 1726426"/>
              <a:gd name="connsiteY160" fmla="*/ 162906 h 2729951"/>
              <a:gd name="connsiteX161" fmla="*/ 1516876 w 1726426"/>
              <a:gd name="connsiteY161" fmla="*/ 139093 h 2729951"/>
              <a:gd name="connsiteX162" fmla="*/ 1521639 w 1726426"/>
              <a:gd name="connsiteY162" fmla="*/ 124806 h 2729951"/>
              <a:gd name="connsiteX163" fmla="*/ 1526401 w 1726426"/>
              <a:gd name="connsiteY163" fmla="*/ 105756 h 2729951"/>
              <a:gd name="connsiteX164" fmla="*/ 1545451 w 1726426"/>
              <a:gd name="connsiteY164" fmla="*/ 77181 h 2729951"/>
              <a:gd name="connsiteX165" fmla="*/ 1554976 w 1726426"/>
              <a:gd name="connsiteY165" fmla="*/ 62893 h 2729951"/>
              <a:gd name="connsiteX166" fmla="*/ 1535926 w 1726426"/>
              <a:gd name="connsiteY166" fmla="*/ 20031 h 2729951"/>
              <a:gd name="connsiteX0" fmla="*/ 1535926 w 1726426"/>
              <a:gd name="connsiteY0" fmla="*/ 20031 h 2729951"/>
              <a:gd name="connsiteX1" fmla="*/ 1483539 w 1726426"/>
              <a:gd name="connsiteY1" fmla="*/ 8125 h 2729951"/>
              <a:gd name="connsiteX2" fmla="*/ 1443057 w 1726426"/>
              <a:gd name="connsiteY2" fmla="*/ 3361 h 2729951"/>
              <a:gd name="connsiteX3" fmla="*/ 1335901 w 1726426"/>
              <a:gd name="connsiteY3" fmla="*/ 67656 h 2729951"/>
              <a:gd name="connsiteX4" fmla="*/ 1285895 w 1726426"/>
              <a:gd name="connsiteY4" fmla="*/ 122425 h 2729951"/>
              <a:gd name="connsiteX5" fmla="*/ 1219220 w 1726426"/>
              <a:gd name="connsiteY5" fmla="*/ 124805 h 2729951"/>
              <a:gd name="connsiteX6" fmla="*/ 1200170 w 1726426"/>
              <a:gd name="connsiteY6" fmla="*/ 146238 h 2729951"/>
              <a:gd name="connsiteX7" fmla="*/ 1135876 w 1726426"/>
              <a:gd name="connsiteY7" fmla="*/ 165288 h 2729951"/>
              <a:gd name="connsiteX8" fmla="*/ 1083489 w 1726426"/>
              <a:gd name="connsiteY8" fmla="*/ 243868 h 2729951"/>
              <a:gd name="connsiteX9" fmla="*/ 1057295 w 1726426"/>
              <a:gd name="connsiteY9" fmla="*/ 296256 h 2729951"/>
              <a:gd name="connsiteX10" fmla="*/ 964426 w 1726426"/>
              <a:gd name="connsiteY10" fmla="*/ 267681 h 2729951"/>
              <a:gd name="connsiteX11" fmla="*/ 907276 w 1726426"/>
              <a:gd name="connsiteY11" fmla="*/ 310543 h 2729951"/>
              <a:gd name="connsiteX12" fmla="*/ 883464 w 1726426"/>
              <a:gd name="connsiteY12" fmla="*/ 405793 h 2729951"/>
              <a:gd name="connsiteX13" fmla="*/ 852507 w 1726426"/>
              <a:gd name="connsiteY13" fmla="*/ 489137 h 2729951"/>
              <a:gd name="connsiteX14" fmla="*/ 766783 w 1726426"/>
              <a:gd name="connsiteY14" fmla="*/ 470086 h 2729951"/>
              <a:gd name="connsiteX15" fmla="*/ 714395 w 1726426"/>
              <a:gd name="connsiteY15" fmla="*/ 484375 h 2729951"/>
              <a:gd name="connsiteX16" fmla="*/ 678676 w 1726426"/>
              <a:gd name="connsiteY16" fmla="*/ 524857 h 2729951"/>
              <a:gd name="connsiteX17" fmla="*/ 631051 w 1726426"/>
              <a:gd name="connsiteY17" fmla="*/ 529619 h 2729951"/>
              <a:gd name="connsiteX18" fmla="*/ 628669 w 1726426"/>
              <a:gd name="connsiteY18" fmla="*/ 562956 h 2729951"/>
              <a:gd name="connsiteX19" fmla="*/ 592951 w 1726426"/>
              <a:gd name="connsiteY19" fmla="*/ 577244 h 2729951"/>
              <a:gd name="connsiteX20" fmla="*/ 578664 w 1726426"/>
              <a:gd name="connsiteY20" fmla="*/ 624868 h 2729951"/>
              <a:gd name="connsiteX21" fmla="*/ 561995 w 1726426"/>
              <a:gd name="connsiteY21" fmla="*/ 667731 h 2729951"/>
              <a:gd name="connsiteX22" fmla="*/ 511989 w 1726426"/>
              <a:gd name="connsiteY22" fmla="*/ 686781 h 2729951"/>
              <a:gd name="connsiteX23" fmla="*/ 533420 w 1726426"/>
              <a:gd name="connsiteY23" fmla="*/ 729643 h 2729951"/>
              <a:gd name="connsiteX24" fmla="*/ 569139 w 1726426"/>
              <a:gd name="connsiteY24" fmla="*/ 751075 h 2729951"/>
              <a:gd name="connsiteX25" fmla="*/ 592951 w 1726426"/>
              <a:gd name="connsiteY25" fmla="*/ 746313 h 2729951"/>
              <a:gd name="connsiteX26" fmla="*/ 614382 w 1726426"/>
              <a:gd name="connsiteY26" fmla="*/ 782031 h 2729951"/>
              <a:gd name="connsiteX27" fmla="*/ 602476 w 1726426"/>
              <a:gd name="connsiteY27" fmla="*/ 839181 h 2729951"/>
              <a:gd name="connsiteX28" fmla="*/ 633433 w 1726426"/>
              <a:gd name="connsiteY28" fmla="*/ 874900 h 2729951"/>
              <a:gd name="connsiteX29" fmla="*/ 585807 w 1726426"/>
              <a:gd name="connsiteY29" fmla="*/ 901094 h 2729951"/>
              <a:gd name="connsiteX30" fmla="*/ 564376 w 1726426"/>
              <a:gd name="connsiteY30" fmla="*/ 889186 h 2729951"/>
              <a:gd name="connsiteX31" fmla="*/ 564376 w 1726426"/>
              <a:gd name="connsiteY31" fmla="*/ 958243 h 2729951"/>
              <a:gd name="connsiteX32" fmla="*/ 507226 w 1726426"/>
              <a:gd name="connsiteY32" fmla="*/ 1005868 h 2729951"/>
              <a:gd name="connsiteX33" fmla="*/ 473889 w 1726426"/>
              <a:gd name="connsiteY33" fmla="*/ 986818 h 2729951"/>
              <a:gd name="connsiteX34" fmla="*/ 459601 w 1726426"/>
              <a:gd name="connsiteY34" fmla="*/ 1015393 h 2729951"/>
              <a:gd name="connsiteX35" fmla="*/ 485795 w 1726426"/>
              <a:gd name="connsiteY35" fmla="*/ 1053492 h 2729951"/>
              <a:gd name="connsiteX36" fmla="*/ 488176 w 1726426"/>
              <a:gd name="connsiteY36" fmla="*/ 1155887 h 2729951"/>
              <a:gd name="connsiteX37" fmla="*/ 450076 w 1726426"/>
              <a:gd name="connsiteY37" fmla="*/ 1215418 h 2729951"/>
              <a:gd name="connsiteX38" fmla="*/ 397688 w 1726426"/>
              <a:gd name="connsiteY38" fmla="*/ 1205893 h 2729951"/>
              <a:gd name="connsiteX39" fmla="*/ 383401 w 1726426"/>
              <a:gd name="connsiteY39" fmla="*/ 1258281 h 2729951"/>
              <a:gd name="connsiteX40" fmla="*/ 364352 w 1726426"/>
              <a:gd name="connsiteY40" fmla="*/ 1341624 h 2729951"/>
              <a:gd name="connsiteX41" fmla="*/ 288151 w 1726426"/>
              <a:gd name="connsiteY41" fmla="*/ 1401156 h 2729951"/>
              <a:gd name="connsiteX42" fmla="*/ 240526 w 1726426"/>
              <a:gd name="connsiteY42" fmla="*/ 1453543 h 2729951"/>
              <a:gd name="connsiteX43" fmla="*/ 207189 w 1726426"/>
              <a:gd name="connsiteY43" fmla="*/ 1496406 h 2729951"/>
              <a:gd name="connsiteX44" fmla="*/ 173851 w 1726426"/>
              <a:gd name="connsiteY44" fmla="*/ 1536886 h 2729951"/>
              <a:gd name="connsiteX45" fmla="*/ 109558 w 1726426"/>
              <a:gd name="connsiteY45" fmla="*/ 1591655 h 2729951"/>
              <a:gd name="connsiteX46" fmla="*/ 107176 w 1726426"/>
              <a:gd name="connsiteY46" fmla="*/ 1636899 h 2729951"/>
              <a:gd name="connsiteX47" fmla="*/ 69076 w 1726426"/>
              <a:gd name="connsiteY47" fmla="*/ 1677381 h 2729951"/>
              <a:gd name="connsiteX48" fmla="*/ 42883 w 1726426"/>
              <a:gd name="connsiteY48" fmla="*/ 1720243 h 2729951"/>
              <a:gd name="connsiteX49" fmla="*/ 33357 w 1726426"/>
              <a:gd name="connsiteY49" fmla="*/ 1763107 h 2729951"/>
              <a:gd name="connsiteX50" fmla="*/ 57170 w 1726426"/>
              <a:gd name="connsiteY50" fmla="*/ 1836925 h 2729951"/>
              <a:gd name="connsiteX51" fmla="*/ 35739 w 1726426"/>
              <a:gd name="connsiteY51" fmla="*/ 1894075 h 2729951"/>
              <a:gd name="connsiteX52" fmla="*/ 59551 w 1726426"/>
              <a:gd name="connsiteY52" fmla="*/ 1967893 h 2729951"/>
              <a:gd name="connsiteX53" fmla="*/ 20 w 1726426"/>
              <a:gd name="connsiteY53" fmla="*/ 1979799 h 2729951"/>
              <a:gd name="connsiteX54" fmla="*/ 52407 w 1726426"/>
              <a:gd name="connsiteY54" fmla="*/ 2248881 h 2729951"/>
              <a:gd name="connsiteX55" fmla="*/ 128607 w 1726426"/>
              <a:gd name="connsiteY55" fmla="*/ 2394137 h 2729951"/>
              <a:gd name="connsiteX56" fmla="*/ 202426 w 1726426"/>
              <a:gd name="connsiteY56" fmla="*/ 2501293 h 2729951"/>
              <a:gd name="connsiteX57" fmla="*/ 261958 w 1726426"/>
              <a:gd name="connsiteY57" fmla="*/ 2563206 h 2729951"/>
              <a:gd name="connsiteX58" fmla="*/ 450076 w 1726426"/>
              <a:gd name="connsiteY58" fmla="*/ 2672743 h 2729951"/>
              <a:gd name="connsiteX59" fmla="*/ 640576 w 1726426"/>
              <a:gd name="connsiteY59" fmla="*/ 2729893 h 2729951"/>
              <a:gd name="connsiteX60" fmla="*/ 652482 w 1726426"/>
              <a:gd name="connsiteY60" fmla="*/ 2665599 h 2729951"/>
              <a:gd name="connsiteX61" fmla="*/ 714394 w 1726426"/>
              <a:gd name="connsiteY61" fmla="*/ 2610830 h 2729951"/>
              <a:gd name="connsiteX62" fmla="*/ 797739 w 1726426"/>
              <a:gd name="connsiteY62" fmla="*/ 2582255 h 2729951"/>
              <a:gd name="connsiteX63" fmla="*/ 821551 w 1726426"/>
              <a:gd name="connsiteY63" fmla="*/ 2553681 h 2729951"/>
              <a:gd name="connsiteX64" fmla="*/ 890608 w 1726426"/>
              <a:gd name="connsiteY64" fmla="*/ 2532250 h 2729951"/>
              <a:gd name="connsiteX65" fmla="*/ 959664 w 1726426"/>
              <a:gd name="connsiteY65" fmla="*/ 2510818 h 2729951"/>
              <a:gd name="connsiteX66" fmla="*/ 1026339 w 1726426"/>
              <a:gd name="connsiteY66" fmla="*/ 2477483 h 2729951"/>
              <a:gd name="connsiteX67" fmla="*/ 1047769 w 1726426"/>
              <a:gd name="connsiteY67" fmla="*/ 2475099 h 2729951"/>
              <a:gd name="connsiteX68" fmla="*/ 1066820 w 1726426"/>
              <a:gd name="connsiteY68" fmla="*/ 2456050 h 2729951"/>
              <a:gd name="connsiteX69" fmla="*/ 1112064 w 1726426"/>
              <a:gd name="connsiteY69" fmla="*/ 2429856 h 2729951"/>
              <a:gd name="connsiteX70" fmla="*/ 1107301 w 1726426"/>
              <a:gd name="connsiteY70" fmla="*/ 2415568 h 2729951"/>
              <a:gd name="connsiteX71" fmla="*/ 1078726 w 1726426"/>
              <a:gd name="connsiteY71" fmla="*/ 2377468 h 2729951"/>
              <a:gd name="connsiteX72" fmla="*/ 1069201 w 1726426"/>
              <a:gd name="connsiteY72" fmla="*/ 2363181 h 2729951"/>
              <a:gd name="connsiteX73" fmla="*/ 1035864 w 1726426"/>
              <a:gd name="connsiteY73" fmla="*/ 2320318 h 2729951"/>
              <a:gd name="connsiteX74" fmla="*/ 1064439 w 1726426"/>
              <a:gd name="connsiteY74" fmla="*/ 2253643 h 2729951"/>
              <a:gd name="connsiteX75" fmla="*/ 1078726 w 1726426"/>
              <a:gd name="connsiteY75" fmla="*/ 2248881 h 2729951"/>
              <a:gd name="connsiteX76" fmla="*/ 1097776 w 1726426"/>
              <a:gd name="connsiteY76" fmla="*/ 2234593 h 2729951"/>
              <a:gd name="connsiteX77" fmla="*/ 1112064 w 1726426"/>
              <a:gd name="connsiteY77" fmla="*/ 2225068 h 2729951"/>
              <a:gd name="connsiteX78" fmla="*/ 1126351 w 1726426"/>
              <a:gd name="connsiteY78" fmla="*/ 2210781 h 2729951"/>
              <a:gd name="connsiteX79" fmla="*/ 1135876 w 1726426"/>
              <a:gd name="connsiteY79" fmla="*/ 2186968 h 2729951"/>
              <a:gd name="connsiteX80" fmla="*/ 1154926 w 1726426"/>
              <a:gd name="connsiteY80" fmla="*/ 2158393 h 2729951"/>
              <a:gd name="connsiteX81" fmla="*/ 1173976 w 1726426"/>
              <a:gd name="connsiteY81" fmla="*/ 2129818 h 2729951"/>
              <a:gd name="connsiteX82" fmla="*/ 1188264 w 1726426"/>
              <a:gd name="connsiteY82" fmla="*/ 2120293 h 2729951"/>
              <a:gd name="connsiteX83" fmla="*/ 1307326 w 1726426"/>
              <a:gd name="connsiteY83" fmla="*/ 2110768 h 2729951"/>
              <a:gd name="connsiteX84" fmla="*/ 1321614 w 1726426"/>
              <a:gd name="connsiteY84" fmla="*/ 2091718 h 2729951"/>
              <a:gd name="connsiteX85" fmla="*/ 1331139 w 1726426"/>
              <a:gd name="connsiteY85" fmla="*/ 2063143 h 2729951"/>
              <a:gd name="connsiteX86" fmla="*/ 1354951 w 1726426"/>
              <a:gd name="connsiteY86" fmla="*/ 2053618 h 2729951"/>
              <a:gd name="connsiteX87" fmla="*/ 1402576 w 1726426"/>
              <a:gd name="connsiteY87" fmla="*/ 2044093 h 2729951"/>
              <a:gd name="connsiteX88" fmla="*/ 1393051 w 1726426"/>
              <a:gd name="connsiteY88" fmla="*/ 2020281 h 2729951"/>
              <a:gd name="connsiteX89" fmla="*/ 1416864 w 1726426"/>
              <a:gd name="connsiteY89" fmla="*/ 2015518 h 2729951"/>
              <a:gd name="connsiteX90" fmla="*/ 1474014 w 1726426"/>
              <a:gd name="connsiteY90" fmla="*/ 2001231 h 2729951"/>
              <a:gd name="connsiteX91" fmla="*/ 1488301 w 1726426"/>
              <a:gd name="connsiteY91" fmla="*/ 1996468 h 2729951"/>
              <a:gd name="connsiteX92" fmla="*/ 1526401 w 1726426"/>
              <a:gd name="connsiteY92" fmla="*/ 1991706 h 2729951"/>
              <a:gd name="connsiteX93" fmla="*/ 1540689 w 1726426"/>
              <a:gd name="connsiteY93" fmla="*/ 1967893 h 2729951"/>
              <a:gd name="connsiteX94" fmla="*/ 1550214 w 1726426"/>
              <a:gd name="connsiteY94" fmla="*/ 1915506 h 2729951"/>
              <a:gd name="connsiteX95" fmla="*/ 1593076 w 1726426"/>
              <a:gd name="connsiteY95" fmla="*/ 1905981 h 2729951"/>
              <a:gd name="connsiteX96" fmla="*/ 1602601 w 1726426"/>
              <a:gd name="connsiteY96" fmla="*/ 1891693 h 2729951"/>
              <a:gd name="connsiteX97" fmla="*/ 1607364 w 1726426"/>
              <a:gd name="connsiteY97" fmla="*/ 1877406 h 2729951"/>
              <a:gd name="connsiteX98" fmla="*/ 1626414 w 1726426"/>
              <a:gd name="connsiteY98" fmla="*/ 1863118 h 2729951"/>
              <a:gd name="connsiteX99" fmla="*/ 1654989 w 1726426"/>
              <a:gd name="connsiteY99" fmla="*/ 1834543 h 2729951"/>
              <a:gd name="connsiteX100" fmla="*/ 1645464 w 1726426"/>
              <a:gd name="connsiteY100" fmla="*/ 1791681 h 2729951"/>
              <a:gd name="connsiteX101" fmla="*/ 1621651 w 1726426"/>
              <a:gd name="connsiteY101" fmla="*/ 1763106 h 2729951"/>
              <a:gd name="connsiteX102" fmla="*/ 1578789 w 1726426"/>
              <a:gd name="connsiteY102" fmla="*/ 1715481 h 2729951"/>
              <a:gd name="connsiteX103" fmla="*/ 1559739 w 1726426"/>
              <a:gd name="connsiteY103" fmla="*/ 1710718 h 2729951"/>
              <a:gd name="connsiteX104" fmla="*/ 1545451 w 1726426"/>
              <a:gd name="connsiteY104" fmla="*/ 1677381 h 2729951"/>
              <a:gd name="connsiteX105" fmla="*/ 1583551 w 1726426"/>
              <a:gd name="connsiteY105" fmla="*/ 1653568 h 2729951"/>
              <a:gd name="connsiteX106" fmla="*/ 1616889 w 1726426"/>
              <a:gd name="connsiteY106" fmla="*/ 1639281 h 2729951"/>
              <a:gd name="connsiteX107" fmla="*/ 1650226 w 1726426"/>
              <a:gd name="connsiteY107" fmla="*/ 1629756 h 2729951"/>
              <a:gd name="connsiteX108" fmla="*/ 1678801 w 1726426"/>
              <a:gd name="connsiteY108" fmla="*/ 1620231 h 2729951"/>
              <a:gd name="connsiteX109" fmla="*/ 1693089 w 1726426"/>
              <a:gd name="connsiteY109" fmla="*/ 1601181 h 2729951"/>
              <a:gd name="connsiteX110" fmla="*/ 1702614 w 1726426"/>
              <a:gd name="connsiteY110" fmla="*/ 1586893 h 2729951"/>
              <a:gd name="connsiteX111" fmla="*/ 1697851 w 1726426"/>
              <a:gd name="connsiteY111" fmla="*/ 1544031 h 2729951"/>
              <a:gd name="connsiteX112" fmla="*/ 1683564 w 1726426"/>
              <a:gd name="connsiteY112" fmla="*/ 1524981 h 2729951"/>
              <a:gd name="connsiteX113" fmla="*/ 1678801 w 1726426"/>
              <a:gd name="connsiteY113" fmla="*/ 1505931 h 2729951"/>
              <a:gd name="connsiteX114" fmla="*/ 1669276 w 1726426"/>
              <a:gd name="connsiteY114" fmla="*/ 1477356 h 2729951"/>
              <a:gd name="connsiteX115" fmla="*/ 1674039 w 1726426"/>
              <a:gd name="connsiteY115" fmla="*/ 1410681 h 2729951"/>
              <a:gd name="connsiteX116" fmla="*/ 1678801 w 1726426"/>
              <a:gd name="connsiteY116" fmla="*/ 1372581 h 2729951"/>
              <a:gd name="connsiteX117" fmla="*/ 1697851 w 1726426"/>
              <a:gd name="connsiteY117" fmla="*/ 1353531 h 2729951"/>
              <a:gd name="connsiteX118" fmla="*/ 1707376 w 1726426"/>
              <a:gd name="connsiteY118" fmla="*/ 1329718 h 2729951"/>
              <a:gd name="connsiteX119" fmla="*/ 1712139 w 1726426"/>
              <a:gd name="connsiteY119" fmla="*/ 1315431 h 2729951"/>
              <a:gd name="connsiteX120" fmla="*/ 1726426 w 1726426"/>
              <a:gd name="connsiteY120" fmla="*/ 1286856 h 2729951"/>
              <a:gd name="connsiteX121" fmla="*/ 1716901 w 1726426"/>
              <a:gd name="connsiteY121" fmla="*/ 1196368 h 2729951"/>
              <a:gd name="connsiteX122" fmla="*/ 1678801 w 1726426"/>
              <a:gd name="connsiteY122" fmla="*/ 1158268 h 2729951"/>
              <a:gd name="connsiteX123" fmla="*/ 1664514 w 1726426"/>
              <a:gd name="connsiteY123" fmla="*/ 1143981 h 2729951"/>
              <a:gd name="connsiteX124" fmla="*/ 1650226 w 1726426"/>
              <a:gd name="connsiteY124" fmla="*/ 1129693 h 2729951"/>
              <a:gd name="connsiteX125" fmla="*/ 1631176 w 1726426"/>
              <a:gd name="connsiteY125" fmla="*/ 1120168 h 2729951"/>
              <a:gd name="connsiteX126" fmla="*/ 1612126 w 1726426"/>
              <a:gd name="connsiteY126" fmla="*/ 1101118 h 2729951"/>
              <a:gd name="connsiteX127" fmla="*/ 1597839 w 1726426"/>
              <a:gd name="connsiteY127" fmla="*/ 1096356 h 2729951"/>
              <a:gd name="connsiteX128" fmla="*/ 1578789 w 1726426"/>
              <a:gd name="connsiteY128" fmla="*/ 1086831 h 2729951"/>
              <a:gd name="connsiteX129" fmla="*/ 1545451 w 1726426"/>
              <a:gd name="connsiteY129" fmla="*/ 1077306 h 2729951"/>
              <a:gd name="connsiteX130" fmla="*/ 1526401 w 1726426"/>
              <a:gd name="connsiteY130" fmla="*/ 1067781 h 2729951"/>
              <a:gd name="connsiteX131" fmla="*/ 1497826 w 1726426"/>
              <a:gd name="connsiteY131" fmla="*/ 1063018 h 2729951"/>
              <a:gd name="connsiteX132" fmla="*/ 1478776 w 1726426"/>
              <a:gd name="connsiteY132" fmla="*/ 1029681 h 2729951"/>
              <a:gd name="connsiteX133" fmla="*/ 1464489 w 1726426"/>
              <a:gd name="connsiteY133" fmla="*/ 986818 h 2729951"/>
              <a:gd name="connsiteX134" fmla="*/ 1454964 w 1726426"/>
              <a:gd name="connsiteY134" fmla="*/ 967768 h 2729951"/>
              <a:gd name="connsiteX135" fmla="*/ 1450201 w 1726426"/>
              <a:gd name="connsiteY135" fmla="*/ 953481 h 2729951"/>
              <a:gd name="connsiteX136" fmla="*/ 1440676 w 1726426"/>
              <a:gd name="connsiteY136" fmla="*/ 929668 h 2729951"/>
              <a:gd name="connsiteX137" fmla="*/ 1450201 w 1726426"/>
              <a:gd name="connsiteY137" fmla="*/ 867756 h 2729951"/>
              <a:gd name="connsiteX138" fmla="*/ 1459726 w 1726426"/>
              <a:gd name="connsiteY138" fmla="*/ 853468 h 2729951"/>
              <a:gd name="connsiteX139" fmla="*/ 1464489 w 1726426"/>
              <a:gd name="connsiteY139" fmla="*/ 839181 h 2729951"/>
              <a:gd name="connsiteX140" fmla="*/ 1497826 w 1726426"/>
              <a:gd name="connsiteY140" fmla="*/ 786793 h 2729951"/>
              <a:gd name="connsiteX141" fmla="*/ 1516876 w 1726426"/>
              <a:gd name="connsiteY141" fmla="*/ 739168 h 2729951"/>
              <a:gd name="connsiteX142" fmla="*/ 1526401 w 1726426"/>
              <a:gd name="connsiteY142" fmla="*/ 715356 h 2729951"/>
              <a:gd name="connsiteX143" fmla="*/ 1540689 w 1726426"/>
              <a:gd name="connsiteY143" fmla="*/ 701068 h 2729951"/>
              <a:gd name="connsiteX144" fmla="*/ 1559739 w 1726426"/>
              <a:gd name="connsiteY144" fmla="*/ 686781 h 2729951"/>
              <a:gd name="connsiteX145" fmla="*/ 1588314 w 1726426"/>
              <a:gd name="connsiteY145" fmla="*/ 643918 h 2729951"/>
              <a:gd name="connsiteX146" fmla="*/ 1597839 w 1726426"/>
              <a:gd name="connsiteY146" fmla="*/ 615343 h 2729951"/>
              <a:gd name="connsiteX147" fmla="*/ 1616889 w 1726426"/>
              <a:gd name="connsiteY147" fmla="*/ 586768 h 2729951"/>
              <a:gd name="connsiteX148" fmla="*/ 1612126 w 1726426"/>
              <a:gd name="connsiteY148" fmla="*/ 491518 h 2729951"/>
              <a:gd name="connsiteX149" fmla="*/ 1583551 w 1726426"/>
              <a:gd name="connsiteY149" fmla="*/ 467706 h 2729951"/>
              <a:gd name="connsiteX150" fmla="*/ 1569264 w 1726426"/>
              <a:gd name="connsiteY150" fmla="*/ 462943 h 2729951"/>
              <a:gd name="connsiteX151" fmla="*/ 1535926 w 1726426"/>
              <a:gd name="connsiteY151" fmla="*/ 448656 h 2729951"/>
              <a:gd name="connsiteX152" fmla="*/ 1531164 w 1726426"/>
              <a:gd name="connsiteY152" fmla="*/ 429606 h 2729951"/>
              <a:gd name="connsiteX153" fmla="*/ 1526401 w 1726426"/>
              <a:gd name="connsiteY153" fmla="*/ 343881 h 2729951"/>
              <a:gd name="connsiteX154" fmla="*/ 1512114 w 1726426"/>
              <a:gd name="connsiteY154" fmla="*/ 324831 h 2729951"/>
              <a:gd name="connsiteX155" fmla="*/ 1502589 w 1726426"/>
              <a:gd name="connsiteY155" fmla="*/ 310543 h 2729951"/>
              <a:gd name="connsiteX156" fmla="*/ 1483539 w 1726426"/>
              <a:gd name="connsiteY156" fmla="*/ 305781 h 2729951"/>
              <a:gd name="connsiteX157" fmla="*/ 1454964 w 1726426"/>
              <a:gd name="connsiteY157" fmla="*/ 296256 h 2729951"/>
              <a:gd name="connsiteX158" fmla="*/ 1478776 w 1726426"/>
              <a:gd name="connsiteY158" fmla="*/ 272443 h 2729951"/>
              <a:gd name="connsiteX159" fmla="*/ 1497826 w 1726426"/>
              <a:gd name="connsiteY159" fmla="*/ 234343 h 2729951"/>
              <a:gd name="connsiteX160" fmla="*/ 1512114 w 1726426"/>
              <a:gd name="connsiteY160" fmla="*/ 162906 h 2729951"/>
              <a:gd name="connsiteX161" fmla="*/ 1516876 w 1726426"/>
              <a:gd name="connsiteY161" fmla="*/ 139093 h 2729951"/>
              <a:gd name="connsiteX162" fmla="*/ 1521639 w 1726426"/>
              <a:gd name="connsiteY162" fmla="*/ 124806 h 2729951"/>
              <a:gd name="connsiteX163" fmla="*/ 1526401 w 1726426"/>
              <a:gd name="connsiteY163" fmla="*/ 105756 h 2729951"/>
              <a:gd name="connsiteX164" fmla="*/ 1545451 w 1726426"/>
              <a:gd name="connsiteY164" fmla="*/ 77181 h 2729951"/>
              <a:gd name="connsiteX165" fmla="*/ 1554976 w 1726426"/>
              <a:gd name="connsiteY165" fmla="*/ 62893 h 2729951"/>
              <a:gd name="connsiteX166" fmla="*/ 1535926 w 1726426"/>
              <a:gd name="connsiteY166" fmla="*/ 20031 h 2729951"/>
              <a:gd name="connsiteX0" fmla="*/ 1535926 w 1726426"/>
              <a:gd name="connsiteY0" fmla="*/ 20031 h 2729951"/>
              <a:gd name="connsiteX1" fmla="*/ 1483539 w 1726426"/>
              <a:gd name="connsiteY1" fmla="*/ 8125 h 2729951"/>
              <a:gd name="connsiteX2" fmla="*/ 1443057 w 1726426"/>
              <a:gd name="connsiteY2" fmla="*/ 3361 h 2729951"/>
              <a:gd name="connsiteX3" fmla="*/ 1335901 w 1726426"/>
              <a:gd name="connsiteY3" fmla="*/ 67656 h 2729951"/>
              <a:gd name="connsiteX4" fmla="*/ 1285895 w 1726426"/>
              <a:gd name="connsiteY4" fmla="*/ 122425 h 2729951"/>
              <a:gd name="connsiteX5" fmla="*/ 1219220 w 1726426"/>
              <a:gd name="connsiteY5" fmla="*/ 124805 h 2729951"/>
              <a:gd name="connsiteX6" fmla="*/ 1200170 w 1726426"/>
              <a:gd name="connsiteY6" fmla="*/ 146238 h 2729951"/>
              <a:gd name="connsiteX7" fmla="*/ 1135876 w 1726426"/>
              <a:gd name="connsiteY7" fmla="*/ 165288 h 2729951"/>
              <a:gd name="connsiteX8" fmla="*/ 1083489 w 1726426"/>
              <a:gd name="connsiteY8" fmla="*/ 243868 h 2729951"/>
              <a:gd name="connsiteX9" fmla="*/ 1057295 w 1726426"/>
              <a:gd name="connsiteY9" fmla="*/ 296256 h 2729951"/>
              <a:gd name="connsiteX10" fmla="*/ 964426 w 1726426"/>
              <a:gd name="connsiteY10" fmla="*/ 267681 h 2729951"/>
              <a:gd name="connsiteX11" fmla="*/ 907276 w 1726426"/>
              <a:gd name="connsiteY11" fmla="*/ 310543 h 2729951"/>
              <a:gd name="connsiteX12" fmla="*/ 883464 w 1726426"/>
              <a:gd name="connsiteY12" fmla="*/ 405793 h 2729951"/>
              <a:gd name="connsiteX13" fmla="*/ 852507 w 1726426"/>
              <a:gd name="connsiteY13" fmla="*/ 489137 h 2729951"/>
              <a:gd name="connsiteX14" fmla="*/ 766783 w 1726426"/>
              <a:gd name="connsiteY14" fmla="*/ 470086 h 2729951"/>
              <a:gd name="connsiteX15" fmla="*/ 714395 w 1726426"/>
              <a:gd name="connsiteY15" fmla="*/ 484375 h 2729951"/>
              <a:gd name="connsiteX16" fmla="*/ 678676 w 1726426"/>
              <a:gd name="connsiteY16" fmla="*/ 524857 h 2729951"/>
              <a:gd name="connsiteX17" fmla="*/ 631051 w 1726426"/>
              <a:gd name="connsiteY17" fmla="*/ 529619 h 2729951"/>
              <a:gd name="connsiteX18" fmla="*/ 628669 w 1726426"/>
              <a:gd name="connsiteY18" fmla="*/ 562956 h 2729951"/>
              <a:gd name="connsiteX19" fmla="*/ 592951 w 1726426"/>
              <a:gd name="connsiteY19" fmla="*/ 577244 h 2729951"/>
              <a:gd name="connsiteX20" fmla="*/ 578664 w 1726426"/>
              <a:gd name="connsiteY20" fmla="*/ 624868 h 2729951"/>
              <a:gd name="connsiteX21" fmla="*/ 561995 w 1726426"/>
              <a:gd name="connsiteY21" fmla="*/ 667731 h 2729951"/>
              <a:gd name="connsiteX22" fmla="*/ 511989 w 1726426"/>
              <a:gd name="connsiteY22" fmla="*/ 686781 h 2729951"/>
              <a:gd name="connsiteX23" fmla="*/ 533420 w 1726426"/>
              <a:gd name="connsiteY23" fmla="*/ 729643 h 2729951"/>
              <a:gd name="connsiteX24" fmla="*/ 569139 w 1726426"/>
              <a:gd name="connsiteY24" fmla="*/ 751075 h 2729951"/>
              <a:gd name="connsiteX25" fmla="*/ 592951 w 1726426"/>
              <a:gd name="connsiteY25" fmla="*/ 746313 h 2729951"/>
              <a:gd name="connsiteX26" fmla="*/ 614382 w 1726426"/>
              <a:gd name="connsiteY26" fmla="*/ 782031 h 2729951"/>
              <a:gd name="connsiteX27" fmla="*/ 602476 w 1726426"/>
              <a:gd name="connsiteY27" fmla="*/ 839181 h 2729951"/>
              <a:gd name="connsiteX28" fmla="*/ 633433 w 1726426"/>
              <a:gd name="connsiteY28" fmla="*/ 874900 h 2729951"/>
              <a:gd name="connsiteX29" fmla="*/ 585807 w 1726426"/>
              <a:gd name="connsiteY29" fmla="*/ 901094 h 2729951"/>
              <a:gd name="connsiteX30" fmla="*/ 564376 w 1726426"/>
              <a:gd name="connsiteY30" fmla="*/ 889186 h 2729951"/>
              <a:gd name="connsiteX31" fmla="*/ 564376 w 1726426"/>
              <a:gd name="connsiteY31" fmla="*/ 958243 h 2729951"/>
              <a:gd name="connsiteX32" fmla="*/ 507226 w 1726426"/>
              <a:gd name="connsiteY32" fmla="*/ 1005868 h 2729951"/>
              <a:gd name="connsiteX33" fmla="*/ 473889 w 1726426"/>
              <a:gd name="connsiteY33" fmla="*/ 986818 h 2729951"/>
              <a:gd name="connsiteX34" fmla="*/ 459601 w 1726426"/>
              <a:gd name="connsiteY34" fmla="*/ 1015393 h 2729951"/>
              <a:gd name="connsiteX35" fmla="*/ 485795 w 1726426"/>
              <a:gd name="connsiteY35" fmla="*/ 1053492 h 2729951"/>
              <a:gd name="connsiteX36" fmla="*/ 488176 w 1726426"/>
              <a:gd name="connsiteY36" fmla="*/ 1155887 h 2729951"/>
              <a:gd name="connsiteX37" fmla="*/ 450076 w 1726426"/>
              <a:gd name="connsiteY37" fmla="*/ 1215418 h 2729951"/>
              <a:gd name="connsiteX38" fmla="*/ 397688 w 1726426"/>
              <a:gd name="connsiteY38" fmla="*/ 1205893 h 2729951"/>
              <a:gd name="connsiteX39" fmla="*/ 383401 w 1726426"/>
              <a:gd name="connsiteY39" fmla="*/ 1258281 h 2729951"/>
              <a:gd name="connsiteX40" fmla="*/ 364352 w 1726426"/>
              <a:gd name="connsiteY40" fmla="*/ 1341624 h 2729951"/>
              <a:gd name="connsiteX41" fmla="*/ 288151 w 1726426"/>
              <a:gd name="connsiteY41" fmla="*/ 1401156 h 2729951"/>
              <a:gd name="connsiteX42" fmla="*/ 240526 w 1726426"/>
              <a:gd name="connsiteY42" fmla="*/ 1453543 h 2729951"/>
              <a:gd name="connsiteX43" fmla="*/ 207189 w 1726426"/>
              <a:gd name="connsiteY43" fmla="*/ 1496406 h 2729951"/>
              <a:gd name="connsiteX44" fmla="*/ 173851 w 1726426"/>
              <a:gd name="connsiteY44" fmla="*/ 1536886 h 2729951"/>
              <a:gd name="connsiteX45" fmla="*/ 109558 w 1726426"/>
              <a:gd name="connsiteY45" fmla="*/ 1591655 h 2729951"/>
              <a:gd name="connsiteX46" fmla="*/ 107176 w 1726426"/>
              <a:gd name="connsiteY46" fmla="*/ 1636899 h 2729951"/>
              <a:gd name="connsiteX47" fmla="*/ 69076 w 1726426"/>
              <a:gd name="connsiteY47" fmla="*/ 1677381 h 2729951"/>
              <a:gd name="connsiteX48" fmla="*/ 42883 w 1726426"/>
              <a:gd name="connsiteY48" fmla="*/ 1720243 h 2729951"/>
              <a:gd name="connsiteX49" fmla="*/ 33357 w 1726426"/>
              <a:gd name="connsiteY49" fmla="*/ 1763107 h 2729951"/>
              <a:gd name="connsiteX50" fmla="*/ 57170 w 1726426"/>
              <a:gd name="connsiteY50" fmla="*/ 1836925 h 2729951"/>
              <a:gd name="connsiteX51" fmla="*/ 35739 w 1726426"/>
              <a:gd name="connsiteY51" fmla="*/ 1894075 h 2729951"/>
              <a:gd name="connsiteX52" fmla="*/ 59551 w 1726426"/>
              <a:gd name="connsiteY52" fmla="*/ 1967893 h 2729951"/>
              <a:gd name="connsiteX53" fmla="*/ 20 w 1726426"/>
              <a:gd name="connsiteY53" fmla="*/ 1979799 h 2729951"/>
              <a:gd name="connsiteX54" fmla="*/ 52407 w 1726426"/>
              <a:gd name="connsiteY54" fmla="*/ 2248881 h 2729951"/>
              <a:gd name="connsiteX55" fmla="*/ 128607 w 1726426"/>
              <a:gd name="connsiteY55" fmla="*/ 2394137 h 2729951"/>
              <a:gd name="connsiteX56" fmla="*/ 202426 w 1726426"/>
              <a:gd name="connsiteY56" fmla="*/ 2501293 h 2729951"/>
              <a:gd name="connsiteX57" fmla="*/ 261958 w 1726426"/>
              <a:gd name="connsiteY57" fmla="*/ 2563206 h 2729951"/>
              <a:gd name="connsiteX58" fmla="*/ 450076 w 1726426"/>
              <a:gd name="connsiteY58" fmla="*/ 2672743 h 2729951"/>
              <a:gd name="connsiteX59" fmla="*/ 640576 w 1726426"/>
              <a:gd name="connsiteY59" fmla="*/ 2729893 h 2729951"/>
              <a:gd name="connsiteX60" fmla="*/ 642957 w 1726426"/>
              <a:gd name="connsiteY60" fmla="*/ 2667980 h 2729951"/>
              <a:gd name="connsiteX61" fmla="*/ 714394 w 1726426"/>
              <a:gd name="connsiteY61" fmla="*/ 2610830 h 2729951"/>
              <a:gd name="connsiteX62" fmla="*/ 797739 w 1726426"/>
              <a:gd name="connsiteY62" fmla="*/ 2582255 h 2729951"/>
              <a:gd name="connsiteX63" fmla="*/ 821551 w 1726426"/>
              <a:gd name="connsiteY63" fmla="*/ 2553681 h 2729951"/>
              <a:gd name="connsiteX64" fmla="*/ 890608 w 1726426"/>
              <a:gd name="connsiteY64" fmla="*/ 2532250 h 2729951"/>
              <a:gd name="connsiteX65" fmla="*/ 959664 w 1726426"/>
              <a:gd name="connsiteY65" fmla="*/ 2510818 h 2729951"/>
              <a:gd name="connsiteX66" fmla="*/ 1026339 w 1726426"/>
              <a:gd name="connsiteY66" fmla="*/ 2477483 h 2729951"/>
              <a:gd name="connsiteX67" fmla="*/ 1047769 w 1726426"/>
              <a:gd name="connsiteY67" fmla="*/ 2475099 h 2729951"/>
              <a:gd name="connsiteX68" fmla="*/ 1066820 w 1726426"/>
              <a:gd name="connsiteY68" fmla="*/ 2456050 h 2729951"/>
              <a:gd name="connsiteX69" fmla="*/ 1112064 w 1726426"/>
              <a:gd name="connsiteY69" fmla="*/ 2429856 h 2729951"/>
              <a:gd name="connsiteX70" fmla="*/ 1107301 w 1726426"/>
              <a:gd name="connsiteY70" fmla="*/ 2415568 h 2729951"/>
              <a:gd name="connsiteX71" fmla="*/ 1078726 w 1726426"/>
              <a:gd name="connsiteY71" fmla="*/ 2377468 h 2729951"/>
              <a:gd name="connsiteX72" fmla="*/ 1069201 w 1726426"/>
              <a:gd name="connsiteY72" fmla="*/ 2363181 h 2729951"/>
              <a:gd name="connsiteX73" fmla="*/ 1035864 w 1726426"/>
              <a:gd name="connsiteY73" fmla="*/ 2320318 h 2729951"/>
              <a:gd name="connsiteX74" fmla="*/ 1064439 w 1726426"/>
              <a:gd name="connsiteY74" fmla="*/ 2253643 h 2729951"/>
              <a:gd name="connsiteX75" fmla="*/ 1078726 w 1726426"/>
              <a:gd name="connsiteY75" fmla="*/ 2248881 h 2729951"/>
              <a:gd name="connsiteX76" fmla="*/ 1097776 w 1726426"/>
              <a:gd name="connsiteY76" fmla="*/ 2234593 h 2729951"/>
              <a:gd name="connsiteX77" fmla="*/ 1112064 w 1726426"/>
              <a:gd name="connsiteY77" fmla="*/ 2225068 h 2729951"/>
              <a:gd name="connsiteX78" fmla="*/ 1126351 w 1726426"/>
              <a:gd name="connsiteY78" fmla="*/ 2210781 h 2729951"/>
              <a:gd name="connsiteX79" fmla="*/ 1135876 w 1726426"/>
              <a:gd name="connsiteY79" fmla="*/ 2186968 h 2729951"/>
              <a:gd name="connsiteX80" fmla="*/ 1154926 w 1726426"/>
              <a:gd name="connsiteY80" fmla="*/ 2158393 h 2729951"/>
              <a:gd name="connsiteX81" fmla="*/ 1173976 w 1726426"/>
              <a:gd name="connsiteY81" fmla="*/ 2129818 h 2729951"/>
              <a:gd name="connsiteX82" fmla="*/ 1188264 w 1726426"/>
              <a:gd name="connsiteY82" fmla="*/ 2120293 h 2729951"/>
              <a:gd name="connsiteX83" fmla="*/ 1307326 w 1726426"/>
              <a:gd name="connsiteY83" fmla="*/ 2110768 h 2729951"/>
              <a:gd name="connsiteX84" fmla="*/ 1321614 w 1726426"/>
              <a:gd name="connsiteY84" fmla="*/ 2091718 h 2729951"/>
              <a:gd name="connsiteX85" fmla="*/ 1331139 w 1726426"/>
              <a:gd name="connsiteY85" fmla="*/ 2063143 h 2729951"/>
              <a:gd name="connsiteX86" fmla="*/ 1354951 w 1726426"/>
              <a:gd name="connsiteY86" fmla="*/ 2053618 h 2729951"/>
              <a:gd name="connsiteX87" fmla="*/ 1402576 w 1726426"/>
              <a:gd name="connsiteY87" fmla="*/ 2044093 h 2729951"/>
              <a:gd name="connsiteX88" fmla="*/ 1393051 w 1726426"/>
              <a:gd name="connsiteY88" fmla="*/ 2020281 h 2729951"/>
              <a:gd name="connsiteX89" fmla="*/ 1416864 w 1726426"/>
              <a:gd name="connsiteY89" fmla="*/ 2015518 h 2729951"/>
              <a:gd name="connsiteX90" fmla="*/ 1474014 w 1726426"/>
              <a:gd name="connsiteY90" fmla="*/ 2001231 h 2729951"/>
              <a:gd name="connsiteX91" fmla="*/ 1488301 w 1726426"/>
              <a:gd name="connsiteY91" fmla="*/ 1996468 h 2729951"/>
              <a:gd name="connsiteX92" fmla="*/ 1526401 w 1726426"/>
              <a:gd name="connsiteY92" fmla="*/ 1991706 h 2729951"/>
              <a:gd name="connsiteX93" fmla="*/ 1540689 w 1726426"/>
              <a:gd name="connsiteY93" fmla="*/ 1967893 h 2729951"/>
              <a:gd name="connsiteX94" fmla="*/ 1550214 w 1726426"/>
              <a:gd name="connsiteY94" fmla="*/ 1915506 h 2729951"/>
              <a:gd name="connsiteX95" fmla="*/ 1593076 w 1726426"/>
              <a:gd name="connsiteY95" fmla="*/ 1905981 h 2729951"/>
              <a:gd name="connsiteX96" fmla="*/ 1602601 w 1726426"/>
              <a:gd name="connsiteY96" fmla="*/ 1891693 h 2729951"/>
              <a:gd name="connsiteX97" fmla="*/ 1607364 w 1726426"/>
              <a:gd name="connsiteY97" fmla="*/ 1877406 h 2729951"/>
              <a:gd name="connsiteX98" fmla="*/ 1626414 w 1726426"/>
              <a:gd name="connsiteY98" fmla="*/ 1863118 h 2729951"/>
              <a:gd name="connsiteX99" fmla="*/ 1654989 w 1726426"/>
              <a:gd name="connsiteY99" fmla="*/ 1834543 h 2729951"/>
              <a:gd name="connsiteX100" fmla="*/ 1645464 w 1726426"/>
              <a:gd name="connsiteY100" fmla="*/ 1791681 h 2729951"/>
              <a:gd name="connsiteX101" fmla="*/ 1621651 w 1726426"/>
              <a:gd name="connsiteY101" fmla="*/ 1763106 h 2729951"/>
              <a:gd name="connsiteX102" fmla="*/ 1578789 w 1726426"/>
              <a:gd name="connsiteY102" fmla="*/ 1715481 h 2729951"/>
              <a:gd name="connsiteX103" fmla="*/ 1559739 w 1726426"/>
              <a:gd name="connsiteY103" fmla="*/ 1710718 h 2729951"/>
              <a:gd name="connsiteX104" fmla="*/ 1545451 w 1726426"/>
              <a:gd name="connsiteY104" fmla="*/ 1677381 h 2729951"/>
              <a:gd name="connsiteX105" fmla="*/ 1583551 w 1726426"/>
              <a:gd name="connsiteY105" fmla="*/ 1653568 h 2729951"/>
              <a:gd name="connsiteX106" fmla="*/ 1616889 w 1726426"/>
              <a:gd name="connsiteY106" fmla="*/ 1639281 h 2729951"/>
              <a:gd name="connsiteX107" fmla="*/ 1650226 w 1726426"/>
              <a:gd name="connsiteY107" fmla="*/ 1629756 h 2729951"/>
              <a:gd name="connsiteX108" fmla="*/ 1678801 w 1726426"/>
              <a:gd name="connsiteY108" fmla="*/ 1620231 h 2729951"/>
              <a:gd name="connsiteX109" fmla="*/ 1693089 w 1726426"/>
              <a:gd name="connsiteY109" fmla="*/ 1601181 h 2729951"/>
              <a:gd name="connsiteX110" fmla="*/ 1702614 w 1726426"/>
              <a:gd name="connsiteY110" fmla="*/ 1586893 h 2729951"/>
              <a:gd name="connsiteX111" fmla="*/ 1697851 w 1726426"/>
              <a:gd name="connsiteY111" fmla="*/ 1544031 h 2729951"/>
              <a:gd name="connsiteX112" fmla="*/ 1683564 w 1726426"/>
              <a:gd name="connsiteY112" fmla="*/ 1524981 h 2729951"/>
              <a:gd name="connsiteX113" fmla="*/ 1678801 w 1726426"/>
              <a:gd name="connsiteY113" fmla="*/ 1505931 h 2729951"/>
              <a:gd name="connsiteX114" fmla="*/ 1669276 w 1726426"/>
              <a:gd name="connsiteY114" fmla="*/ 1477356 h 2729951"/>
              <a:gd name="connsiteX115" fmla="*/ 1674039 w 1726426"/>
              <a:gd name="connsiteY115" fmla="*/ 1410681 h 2729951"/>
              <a:gd name="connsiteX116" fmla="*/ 1678801 w 1726426"/>
              <a:gd name="connsiteY116" fmla="*/ 1372581 h 2729951"/>
              <a:gd name="connsiteX117" fmla="*/ 1697851 w 1726426"/>
              <a:gd name="connsiteY117" fmla="*/ 1353531 h 2729951"/>
              <a:gd name="connsiteX118" fmla="*/ 1707376 w 1726426"/>
              <a:gd name="connsiteY118" fmla="*/ 1329718 h 2729951"/>
              <a:gd name="connsiteX119" fmla="*/ 1712139 w 1726426"/>
              <a:gd name="connsiteY119" fmla="*/ 1315431 h 2729951"/>
              <a:gd name="connsiteX120" fmla="*/ 1726426 w 1726426"/>
              <a:gd name="connsiteY120" fmla="*/ 1286856 h 2729951"/>
              <a:gd name="connsiteX121" fmla="*/ 1716901 w 1726426"/>
              <a:gd name="connsiteY121" fmla="*/ 1196368 h 2729951"/>
              <a:gd name="connsiteX122" fmla="*/ 1678801 w 1726426"/>
              <a:gd name="connsiteY122" fmla="*/ 1158268 h 2729951"/>
              <a:gd name="connsiteX123" fmla="*/ 1664514 w 1726426"/>
              <a:gd name="connsiteY123" fmla="*/ 1143981 h 2729951"/>
              <a:gd name="connsiteX124" fmla="*/ 1650226 w 1726426"/>
              <a:gd name="connsiteY124" fmla="*/ 1129693 h 2729951"/>
              <a:gd name="connsiteX125" fmla="*/ 1631176 w 1726426"/>
              <a:gd name="connsiteY125" fmla="*/ 1120168 h 2729951"/>
              <a:gd name="connsiteX126" fmla="*/ 1612126 w 1726426"/>
              <a:gd name="connsiteY126" fmla="*/ 1101118 h 2729951"/>
              <a:gd name="connsiteX127" fmla="*/ 1597839 w 1726426"/>
              <a:gd name="connsiteY127" fmla="*/ 1096356 h 2729951"/>
              <a:gd name="connsiteX128" fmla="*/ 1578789 w 1726426"/>
              <a:gd name="connsiteY128" fmla="*/ 1086831 h 2729951"/>
              <a:gd name="connsiteX129" fmla="*/ 1545451 w 1726426"/>
              <a:gd name="connsiteY129" fmla="*/ 1077306 h 2729951"/>
              <a:gd name="connsiteX130" fmla="*/ 1526401 w 1726426"/>
              <a:gd name="connsiteY130" fmla="*/ 1067781 h 2729951"/>
              <a:gd name="connsiteX131" fmla="*/ 1497826 w 1726426"/>
              <a:gd name="connsiteY131" fmla="*/ 1063018 h 2729951"/>
              <a:gd name="connsiteX132" fmla="*/ 1478776 w 1726426"/>
              <a:gd name="connsiteY132" fmla="*/ 1029681 h 2729951"/>
              <a:gd name="connsiteX133" fmla="*/ 1464489 w 1726426"/>
              <a:gd name="connsiteY133" fmla="*/ 986818 h 2729951"/>
              <a:gd name="connsiteX134" fmla="*/ 1454964 w 1726426"/>
              <a:gd name="connsiteY134" fmla="*/ 967768 h 2729951"/>
              <a:gd name="connsiteX135" fmla="*/ 1450201 w 1726426"/>
              <a:gd name="connsiteY135" fmla="*/ 953481 h 2729951"/>
              <a:gd name="connsiteX136" fmla="*/ 1440676 w 1726426"/>
              <a:gd name="connsiteY136" fmla="*/ 929668 h 2729951"/>
              <a:gd name="connsiteX137" fmla="*/ 1450201 w 1726426"/>
              <a:gd name="connsiteY137" fmla="*/ 867756 h 2729951"/>
              <a:gd name="connsiteX138" fmla="*/ 1459726 w 1726426"/>
              <a:gd name="connsiteY138" fmla="*/ 853468 h 2729951"/>
              <a:gd name="connsiteX139" fmla="*/ 1464489 w 1726426"/>
              <a:gd name="connsiteY139" fmla="*/ 839181 h 2729951"/>
              <a:gd name="connsiteX140" fmla="*/ 1497826 w 1726426"/>
              <a:gd name="connsiteY140" fmla="*/ 786793 h 2729951"/>
              <a:gd name="connsiteX141" fmla="*/ 1516876 w 1726426"/>
              <a:gd name="connsiteY141" fmla="*/ 739168 h 2729951"/>
              <a:gd name="connsiteX142" fmla="*/ 1526401 w 1726426"/>
              <a:gd name="connsiteY142" fmla="*/ 715356 h 2729951"/>
              <a:gd name="connsiteX143" fmla="*/ 1540689 w 1726426"/>
              <a:gd name="connsiteY143" fmla="*/ 701068 h 2729951"/>
              <a:gd name="connsiteX144" fmla="*/ 1559739 w 1726426"/>
              <a:gd name="connsiteY144" fmla="*/ 686781 h 2729951"/>
              <a:gd name="connsiteX145" fmla="*/ 1588314 w 1726426"/>
              <a:gd name="connsiteY145" fmla="*/ 643918 h 2729951"/>
              <a:gd name="connsiteX146" fmla="*/ 1597839 w 1726426"/>
              <a:gd name="connsiteY146" fmla="*/ 615343 h 2729951"/>
              <a:gd name="connsiteX147" fmla="*/ 1616889 w 1726426"/>
              <a:gd name="connsiteY147" fmla="*/ 586768 h 2729951"/>
              <a:gd name="connsiteX148" fmla="*/ 1612126 w 1726426"/>
              <a:gd name="connsiteY148" fmla="*/ 491518 h 2729951"/>
              <a:gd name="connsiteX149" fmla="*/ 1583551 w 1726426"/>
              <a:gd name="connsiteY149" fmla="*/ 467706 h 2729951"/>
              <a:gd name="connsiteX150" fmla="*/ 1569264 w 1726426"/>
              <a:gd name="connsiteY150" fmla="*/ 462943 h 2729951"/>
              <a:gd name="connsiteX151" fmla="*/ 1535926 w 1726426"/>
              <a:gd name="connsiteY151" fmla="*/ 448656 h 2729951"/>
              <a:gd name="connsiteX152" fmla="*/ 1531164 w 1726426"/>
              <a:gd name="connsiteY152" fmla="*/ 429606 h 2729951"/>
              <a:gd name="connsiteX153" fmla="*/ 1526401 w 1726426"/>
              <a:gd name="connsiteY153" fmla="*/ 343881 h 2729951"/>
              <a:gd name="connsiteX154" fmla="*/ 1512114 w 1726426"/>
              <a:gd name="connsiteY154" fmla="*/ 324831 h 2729951"/>
              <a:gd name="connsiteX155" fmla="*/ 1502589 w 1726426"/>
              <a:gd name="connsiteY155" fmla="*/ 310543 h 2729951"/>
              <a:gd name="connsiteX156" fmla="*/ 1483539 w 1726426"/>
              <a:gd name="connsiteY156" fmla="*/ 305781 h 2729951"/>
              <a:gd name="connsiteX157" fmla="*/ 1454964 w 1726426"/>
              <a:gd name="connsiteY157" fmla="*/ 296256 h 2729951"/>
              <a:gd name="connsiteX158" fmla="*/ 1478776 w 1726426"/>
              <a:gd name="connsiteY158" fmla="*/ 272443 h 2729951"/>
              <a:gd name="connsiteX159" fmla="*/ 1497826 w 1726426"/>
              <a:gd name="connsiteY159" fmla="*/ 234343 h 2729951"/>
              <a:gd name="connsiteX160" fmla="*/ 1512114 w 1726426"/>
              <a:gd name="connsiteY160" fmla="*/ 162906 h 2729951"/>
              <a:gd name="connsiteX161" fmla="*/ 1516876 w 1726426"/>
              <a:gd name="connsiteY161" fmla="*/ 139093 h 2729951"/>
              <a:gd name="connsiteX162" fmla="*/ 1521639 w 1726426"/>
              <a:gd name="connsiteY162" fmla="*/ 124806 h 2729951"/>
              <a:gd name="connsiteX163" fmla="*/ 1526401 w 1726426"/>
              <a:gd name="connsiteY163" fmla="*/ 105756 h 2729951"/>
              <a:gd name="connsiteX164" fmla="*/ 1545451 w 1726426"/>
              <a:gd name="connsiteY164" fmla="*/ 77181 h 2729951"/>
              <a:gd name="connsiteX165" fmla="*/ 1554976 w 1726426"/>
              <a:gd name="connsiteY165" fmla="*/ 62893 h 2729951"/>
              <a:gd name="connsiteX166" fmla="*/ 1535926 w 1726426"/>
              <a:gd name="connsiteY166" fmla="*/ 20031 h 2729951"/>
              <a:gd name="connsiteX0" fmla="*/ 1535926 w 1726426"/>
              <a:gd name="connsiteY0" fmla="*/ 20031 h 2729951"/>
              <a:gd name="connsiteX1" fmla="*/ 1483539 w 1726426"/>
              <a:gd name="connsiteY1" fmla="*/ 8125 h 2729951"/>
              <a:gd name="connsiteX2" fmla="*/ 1443057 w 1726426"/>
              <a:gd name="connsiteY2" fmla="*/ 3361 h 2729951"/>
              <a:gd name="connsiteX3" fmla="*/ 1335901 w 1726426"/>
              <a:gd name="connsiteY3" fmla="*/ 67656 h 2729951"/>
              <a:gd name="connsiteX4" fmla="*/ 1285895 w 1726426"/>
              <a:gd name="connsiteY4" fmla="*/ 122425 h 2729951"/>
              <a:gd name="connsiteX5" fmla="*/ 1219220 w 1726426"/>
              <a:gd name="connsiteY5" fmla="*/ 124805 h 2729951"/>
              <a:gd name="connsiteX6" fmla="*/ 1200170 w 1726426"/>
              <a:gd name="connsiteY6" fmla="*/ 146238 h 2729951"/>
              <a:gd name="connsiteX7" fmla="*/ 1135876 w 1726426"/>
              <a:gd name="connsiteY7" fmla="*/ 165288 h 2729951"/>
              <a:gd name="connsiteX8" fmla="*/ 1083489 w 1726426"/>
              <a:gd name="connsiteY8" fmla="*/ 243868 h 2729951"/>
              <a:gd name="connsiteX9" fmla="*/ 1057295 w 1726426"/>
              <a:gd name="connsiteY9" fmla="*/ 296256 h 2729951"/>
              <a:gd name="connsiteX10" fmla="*/ 964426 w 1726426"/>
              <a:gd name="connsiteY10" fmla="*/ 267681 h 2729951"/>
              <a:gd name="connsiteX11" fmla="*/ 907276 w 1726426"/>
              <a:gd name="connsiteY11" fmla="*/ 310543 h 2729951"/>
              <a:gd name="connsiteX12" fmla="*/ 883464 w 1726426"/>
              <a:gd name="connsiteY12" fmla="*/ 405793 h 2729951"/>
              <a:gd name="connsiteX13" fmla="*/ 852507 w 1726426"/>
              <a:gd name="connsiteY13" fmla="*/ 489137 h 2729951"/>
              <a:gd name="connsiteX14" fmla="*/ 766783 w 1726426"/>
              <a:gd name="connsiteY14" fmla="*/ 470086 h 2729951"/>
              <a:gd name="connsiteX15" fmla="*/ 714395 w 1726426"/>
              <a:gd name="connsiteY15" fmla="*/ 484375 h 2729951"/>
              <a:gd name="connsiteX16" fmla="*/ 678676 w 1726426"/>
              <a:gd name="connsiteY16" fmla="*/ 524857 h 2729951"/>
              <a:gd name="connsiteX17" fmla="*/ 631051 w 1726426"/>
              <a:gd name="connsiteY17" fmla="*/ 529619 h 2729951"/>
              <a:gd name="connsiteX18" fmla="*/ 628669 w 1726426"/>
              <a:gd name="connsiteY18" fmla="*/ 562956 h 2729951"/>
              <a:gd name="connsiteX19" fmla="*/ 592951 w 1726426"/>
              <a:gd name="connsiteY19" fmla="*/ 577244 h 2729951"/>
              <a:gd name="connsiteX20" fmla="*/ 578664 w 1726426"/>
              <a:gd name="connsiteY20" fmla="*/ 624868 h 2729951"/>
              <a:gd name="connsiteX21" fmla="*/ 561995 w 1726426"/>
              <a:gd name="connsiteY21" fmla="*/ 667731 h 2729951"/>
              <a:gd name="connsiteX22" fmla="*/ 511989 w 1726426"/>
              <a:gd name="connsiteY22" fmla="*/ 686781 h 2729951"/>
              <a:gd name="connsiteX23" fmla="*/ 533420 w 1726426"/>
              <a:gd name="connsiteY23" fmla="*/ 729643 h 2729951"/>
              <a:gd name="connsiteX24" fmla="*/ 569139 w 1726426"/>
              <a:gd name="connsiteY24" fmla="*/ 751075 h 2729951"/>
              <a:gd name="connsiteX25" fmla="*/ 592951 w 1726426"/>
              <a:gd name="connsiteY25" fmla="*/ 746313 h 2729951"/>
              <a:gd name="connsiteX26" fmla="*/ 614382 w 1726426"/>
              <a:gd name="connsiteY26" fmla="*/ 782031 h 2729951"/>
              <a:gd name="connsiteX27" fmla="*/ 602476 w 1726426"/>
              <a:gd name="connsiteY27" fmla="*/ 839181 h 2729951"/>
              <a:gd name="connsiteX28" fmla="*/ 633433 w 1726426"/>
              <a:gd name="connsiteY28" fmla="*/ 874900 h 2729951"/>
              <a:gd name="connsiteX29" fmla="*/ 585807 w 1726426"/>
              <a:gd name="connsiteY29" fmla="*/ 901094 h 2729951"/>
              <a:gd name="connsiteX30" fmla="*/ 564376 w 1726426"/>
              <a:gd name="connsiteY30" fmla="*/ 889186 h 2729951"/>
              <a:gd name="connsiteX31" fmla="*/ 564376 w 1726426"/>
              <a:gd name="connsiteY31" fmla="*/ 958243 h 2729951"/>
              <a:gd name="connsiteX32" fmla="*/ 507226 w 1726426"/>
              <a:gd name="connsiteY32" fmla="*/ 1005868 h 2729951"/>
              <a:gd name="connsiteX33" fmla="*/ 473889 w 1726426"/>
              <a:gd name="connsiteY33" fmla="*/ 986818 h 2729951"/>
              <a:gd name="connsiteX34" fmla="*/ 459601 w 1726426"/>
              <a:gd name="connsiteY34" fmla="*/ 1015393 h 2729951"/>
              <a:gd name="connsiteX35" fmla="*/ 485795 w 1726426"/>
              <a:gd name="connsiteY35" fmla="*/ 1053492 h 2729951"/>
              <a:gd name="connsiteX36" fmla="*/ 488176 w 1726426"/>
              <a:gd name="connsiteY36" fmla="*/ 1155887 h 2729951"/>
              <a:gd name="connsiteX37" fmla="*/ 450076 w 1726426"/>
              <a:gd name="connsiteY37" fmla="*/ 1215418 h 2729951"/>
              <a:gd name="connsiteX38" fmla="*/ 397688 w 1726426"/>
              <a:gd name="connsiteY38" fmla="*/ 1205893 h 2729951"/>
              <a:gd name="connsiteX39" fmla="*/ 383401 w 1726426"/>
              <a:gd name="connsiteY39" fmla="*/ 1258281 h 2729951"/>
              <a:gd name="connsiteX40" fmla="*/ 364352 w 1726426"/>
              <a:gd name="connsiteY40" fmla="*/ 1341624 h 2729951"/>
              <a:gd name="connsiteX41" fmla="*/ 288151 w 1726426"/>
              <a:gd name="connsiteY41" fmla="*/ 1401156 h 2729951"/>
              <a:gd name="connsiteX42" fmla="*/ 240526 w 1726426"/>
              <a:gd name="connsiteY42" fmla="*/ 1453543 h 2729951"/>
              <a:gd name="connsiteX43" fmla="*/ 207189 w 1726426"/>
              <a:gd name="connsiteY43" fmla="*/ 1496406 h 2729951"/>
              <a:gd name="connsiteX44" fmla="*/ 173851 w 1726426"/>
              <a:gd name="connsiteY44" fmla="*/ 1536886 h 2729951"/>
              <a:gd name="connsiteX45" fmla="*/ 109558 w 1726426"/>
              <a:gd name="connsiteY45" fmla="*/ 1591655 h 2729951"/>
              <a:gd name="connsiteX46" fmla="*/ 107176 w 1726426"/>
              <a:gd name="connsiteY46" fmla="*/ 1636899 h 2729951"/>
              <a:gd name="connsiteX47" fmla="*/ 69076 w 1726426"/>
              <a:gd name="connsiteY47" fmla="*/ 1677381 h 2729951"/>
              <a:gd name="connsiteX48" fmla="*/ 42883 w 1726426"/>
              <a:gd name="connsiteY48" fmla="*/ 1720243 h 2729951"/>
              <a:gd name="connsiteX49" fmla="*/ 33357 w 1726426"/>
              <a:gd name="connsiteY49" fmla="*/ 1763107 h 2729951"/>
              <a:gd name="connsiteX50" fmla="*/ 57170 w 1726426"/>
              <a:gd name="connsiteY50" fmla="*/ 1836925 h 2729951"/>
              <a:gd name="connsiteX51" fmla="*/ 35739 w 1726426"/>
              <a:gd name="connsiteY51" fmla="*/ 1894075 h 2729951"/>
              <a:gd name="connsiteX52" fmla="*/ 59551 w 1726426"/>
              <a:gd name="connsiteY52" fmla="*/ 1967893 h 2729951"/>
              <a:gd name="connsiteX53" fmla="*/ 20 w 1726426"/>
              <a:gd name="connsiteY53" fmla="*/ 1979799 h 2729951"/>
              <a:gd name="connsiteX54" fmla="*/ 52407 w 1726426"/>
              <a:gd name="connsiteY54" fmla="*/ 2248881 h 2729951"/>
              <a:gd name="connsiteX55" fmla="*/ 128607 w 1726426"/>
              <a:gd name="connsiteY55" fmla="*/ 2394137 h 2729951"/>
              <a:gd name="connsiteX56" fmla="*/ 202426 w 1726426"/>
              <a:gd name="connsiteY56" fmla="*/ 2501293 h 2729951"/>
              <a:gd name="connsiteX57" fmla="*/ 261958 w 1726426"/>
              <a:gd name="connsiteY57" fmla="*/ 2563206 h 2729951"/>
              <a:gd name="connsiteX58" fmla="*/ 450076 w 1726426"/>
              <a:gd name="connsiteY58" fmla="*/ 2672743 h 2729951"/>
              <a:gd name="connsiteX59" fmla="*/ 640576 w 1726426"/>
              <a:gd name="connsiteY59" fmla="*/ 2729893 h 2729951"/>
              <a:gd name="connsiteX60" fmla="*/ 650101 w 1726426"/>
              <a:gd name="connsiteY60" fmla="*/ 2660836 h 2729951"/>
              <a:gd name="connsiteX61" fmla="*/ 714394 w 1726426"/>
              <a:gd name="connsiteY61" fmla="*/ 2610830 h 2729951"/>
              <a:gd name="connsiteX62" fmla="*/ 797739 w 1726426"/>
              <a:gd name="connsiteY62" fmla="*/ 2582255 h 2729951"/>
              <a:gd name="connsiteX63" fmla="*/ 821551 w 1726426"/>
              <a:gd name="connsiteY63" fmla="*/ 2553681 h 2729951"/>
              <a:gd name="connsiteX64" fmla="*/ 890608 w 1726426"/>
              <a:gd name="connsiteY64" fmla="*/ 2532250 h 2729951"/>
              <a:gd name="connsiteX65" fmla="*/ 959664 w 1726426"/>
              <a:gd name="connsiteY65" fmla="*/ 2510818 h 2729951"/>
              <a:gd name="connsiteX66" fmla="*/ 1026339 w 1726426"/>
              <a:gd name="connsiteY66" fmla="*/ 2477483 h 2729951"/>
              <a:gd name="connsiteX67" fmla="*/ 1047769 w 1726426"/>
              <a:gd name="connsiteY67" fmla="*/ 2475099 h 2729951"/>
              <a:gd name="connsiteX68" fmla="*/ 1066820 w 1726426"/>
              <a:gd name="connsiteY68" fmla="*/ 2456050 h 2729951"/>
              <a:gd name="connsiteX69" fmla="*/ 1112064 w 1726426"/>
              <a:gd name="connsiteY69" fmla="*/ 2429856 h 2729951"/>
              <a:gd name="connsiteX70" fmla="*/ 1107301 w 1726426"/>
              <a:gd name="connsiteY70" fmla="*/ 2415568 h 2729951"/>
              <a:gd name="connsiteX71" fmla="*/ 1078726 w 1726426"/>
              <a:gd name="connsiteY71" fmla="*/ 2377468 h 2729951"/>
              <a:gd name="connsiteX72" fmla="*/ 1069201 w 1726426"/>
              <a:gd name="connsiteY72" fmla="*/ 2363181 h 2729951"/>
              <a:gd name="connsiteX73" fmla="*/ 1035864 w 1726426"/>
              <a:gd name="connsiteY73" fmla="*/ 2320318 h 2729951"/>
              <a:gd name="connsiteX74" fmla="*/ 1064439 w 1726426"/>
              <a:gd name="connsiteY74" fmla="*/ 2253643 h 2729951"/>
              <a:gd name="connsiteX75" fmla="*/ 1078726 w 1726426"/>
              <a:gd name="connsiteY75" fmla="*/ 2248881 h 2729951"/>
              <a:gd name="connsiteX76" fmla="*/ 1097776 w 1726426"/>
              <a:gd name="connsiteY76" fmla="*/ 2234593 h 2729951"/>
              <a:gd name="connsiteX77" fmla="*/ 1112064 w 1726426"/>
              <a:gd name="connsiteY77" fmla="*/ 2225068 h 2729951"/>
              <a:gd name="connsiteX78" fmla="*/ 1126351 w 1726426"/>
              <a:gd name="connsiteY78" fmla="*/ 2210781 h 2729951"/>
              <a:gd name="connsiteX79" fmla="*/ 1135876 w 1726426"/>
              <a:gd name="connsiteY79" fmla="*/ 2186968 h 2729951"/>
              <a:gd name="connsiteX80" fmla="*/ 1154926 w 1726426"/>
              <a:gd name="connsiteY80" fmla="*/ 2158393 h 2729951"/>
              <a:gd name="connsiteX81" fmla="*/ 1173976 w 1726426"/>
              <a:gd name="connsiteY81" fmla="*/ 2129818 h 2729951"/>
              <a:gd name="connsiteX82" fmla="*/ 1188264 w 1726426"/>
              <a:gd name="connsiteY82" fmla="*/ 2120293 h 2729951"/>
              <a:gd name="connsiteX83" fmla="*/ 1307326 w 1726426"/>
              <a:gd name="connsiteY83" fmla="*/ 2110768 h 2729951"/>
              <a:gd name="connsiteX84" fmla="*/ 1321614 w 1726426"/>
              <a:gd name="connsiteY84" fmla="*/ 2091718 h 2729951"/>
              <a:gd name="connsiteX85" fmla="*/ 1331139 w 1726426"/>
              <a:gd name="connsiteY85" fmla="*/ 2063143 h 2729951"/>
              <a:gd name="connsiteX86" fmla="*/ 1354951 w 1726426"/>
              <a:gd name="connsiteY86" fmla="*/ 2053618 h 2729951"/>
              <a:gd name="connsiteX87" fmla="*/ 1402576 w 1726426"/>
              <a:gd name="connsiteY87" fmla="*/ 2044093 h 2729951"/>
              <a:gd name="connsiteX88" fmla="*/ 1393051 w 1726426"/>
              <a:gd name="connsiteY88" fmla="*/ 2020281 h 2729951"/>
              <a:gd name="connsiteX89" fmla="*/ 1416864 w 1726426"/>
              <a:gd name="connsiteY89" fmla="*/ 2015518 h 2729951"/>
              <a:gd name="connsiteX90" fmla="*/ 1474014 w 1726426"/>
              <a:gd name="connsiteY90" fmla="*/ 2001231 h 2729951"/>
              <a:gd name="connsiteX91" fmla="*/ 1488301 w 1726426"/>
              <a:gd name="connsiteY91" fmla="*/ 1996468 h 2729951"/>
              <a:gd name="connsiteX92" fmla="*/ 1526401 w 1726426"/>
              <a:gd name="connsiteY92" fmla="*/ 1991706 h 2729951"/>
              <a:gd name="connsiteX93" fmla="*/ 1540689 w 1726426"/>
              <a:gd name="connsiteY93" fmla="*/ 1967893 h 2729951"/>
              <a:gd name="connsiteX94" fmla="*/ 1550214 w 1726426"/>
              <a:gd name="connsiteY94" fmla="*/ 1915506 h 2729951"/>
              <a:gd name="connsiteX95" fmla="*/ 1593076 w 1726426"/>
              <a:gd name="connsiteY95" fmla="*/ 1905981 h 2729951"/>
              <a:gd name="connsiteX96" fmla="*/ 1602601 w 1726426"/>
              <a:gd name="connsiteY96" fmla="*/ 1891693 h 2729951"/>
              <a:gd name="connsiteX97" fmla="*/ 1607364 w 1726426"/>
              <a:gd name="connsiteY97" fmla="*/ 1877406 h 2729951"/>
              <a:gd name="connsiteX98" fmla="*/ 1626414 w 1726426"/>
              <a:gd name="connsiteY98" fmla="*/ 1863118 h 2729951"/>
              <a:gd name="connsiteX99" fmla="*/ 1654989 w 1726426"/>
              <a:gd name="connsiteY99" fmla="*/ 1834543 h 2729951"/>
              <a:gd name="connsiteX100" fmla="*/ 1645464 w 1726426"/>
              <a:gd name="connsiteY100" fmla="*/ 1791681 h 2729951"/>
              <a:gd name="connsiteX101" fmla="*/ 1621651 w 1726426"/>
              <a:gd name="connsiteY101" fmla="*/ 1763106 h 2729951"/>
              <a:gd name="connsiteX102" fmla="*/ 1578789 w 1726426"/>
              <a:gd name="connsiteY102" fmla="*/ 1715481 h 2729951"/>
              <a:gd name="connsiteX103" fmla="*/ 1559739 w 1726426"/>
              <a:gd name="connsiteY103" fmla="*/ 1710718 h 2729951"/>
              <a:gd name="connsiteX104" fmla="*/ 1545451 w 1726426"/>
              <a:gd name="connsiteY104" fmla="*/ 1677381 h 2729951"/>
              <a:gd name="connsiteX105" fmla="*/ 1583551 w 1726426"/>
              <a:gd name="connsiteY105" fmla="*/ 1653568 h 2729951"/>
              <a:gd name="connsiteX106" fmla="*/ 1616889 w 1726426"/>
              <a:gd name="connsiteY106" fmla="*/ 1639281 h 2729951"/>
              <a:gd name="connsiteX107" fmla="*/ 1650226 w 1726426"/>
              <a:gd name="connsiteY107" fmla="*/ 1629756 h 2729951"/>
              <a:gd name="connsiteX108" fmla="*/ 1678801 w 1726426"/>
              <a:gd name="connsiteY108" fmla="*/ 1620231 h 2729951"/>
              <a:gd name="connsiteX109" fmla="*/ 1693089 w 1726426"/>
              <a:gd name="connsiteY109" fmla="*/ 1601181 h 2729951"/>
              <a:gd name="connsiteX110" fmla="*/ 1702614 w 1726426"/>
              <a:gd name="connsiteY110" fmla="*/ 1586893 h 2729951"/>
              <a:gd name="connsiteX111" fmla="*/ 1697851 w 1726426"/>
              <a:gd name="connsiteY111" fmla="*/ 1544031 h 2729951"/>
              <a:gd name="connsiteX112" fmla="*/ 1683564 w 1726426"/>
              <a:gd name="connsiteY112" fmla="*/ 1524981 h 2729951"/>
              <a:gd name="connsiteX113" fmla="*/ 1678801 w 1726426"/>
              <a:gd name="connsiteY113" fmla="*/ 1505931 h 2729951"/>
              <a:gd name="connsiteX114" fmla="*/ 1669276 w 1726426"/>
              <a:gd name="connsiteY114" fmla="*/ 1477356 h 2729951"/>
              <a:gd name="connsiteX115" fmla="*/ 1674039 w 1726426"/>
              <a:gd name="connsiteY115" fmla="*/ 1410681 h 2729951"/>
              <a:gd name="connsiteX116" fmla="*/ 1678801 w 1726426"/>
              <a:gd name="connsiteY116" fmla="*/ 1372581 h 2729951"/>
              <a:gd name="connsiteX117" fmla="*/ 1697851 w 1726426"/>
              <a:gd name="connsiteY117" fmla="*/ 1353531 h 2729951"/>
              <a:gd name="connsiteX118" fmla="*/ 1707376 w 1726426"/>
              <a:gd name="connsiteY118" fmla="*/ 1329718 h 2729951"/>
              <a:gd name="connsiteX119" fmla="*/ 1712139 w 1726426"/>
              <a:gd name="connsiteY119" fmla="*/ 1315431 h 2729951"/>
              <a:gd name="connsiteX120" fmla="*/ 1726426 w 1726426"/>
              <a:gd name="connsiteY120" fmla="*/ 1286856 h 2729951"/>
              <a:gd name="connsiteX121" fmla="*/ 1716901 w 1726426"/>
              <a:gd name="connsiteY121" fmla="*/ 1196368 h 2729951"/>
              <a:gd name="connsiteX122" fmla="*/ 1678801 w 1726426"/>
              <a:gd name="connsiteY122" fmla="*/ 1158268 h 2729951"/>
              <a:gd name="connsiteX123" fmla="*/ 1664514 w 1726426"/>
              <a:gd name="connsiteY123" fmla="*/ 1143981 h 2729951"/>
              <a:gd name="connsiteX124" fmla="*/ 1650226 w 1726426"/>
              <a:gd name="connsiteY124" fmla="*/ 1129693 h 2729951"/>
              <a:gd name="connsiteX125" fmla="*/ 1631176 w 1726426"/>
              <a:gd name="connsiteY125" fmla="*/ 1120168 h 2729951"/>
              <a:gd name="connsiteX126" fmla="*/ 1612126 w 1726426"/>
              <a:gd name="connsiteY126" fmla="*/ 1101118 h 2729951"/>
              <a:gd name="connsiteX127" fmla="*/ 1597839 w 1726426"/>
              <a:gd name="connsiteY127" fmla="*/ 1096356 h 2729951"/>
              <a:gd name="connsiteX128" fmla="*/ 1578789 w 1726426"/>
              <a:gd name="connsiteY128" fmla="*/ 1086831 h 2729951"/>
              <a:gd name="connsiteX129" fmla="*/ 1545451 w 1726426"/>
              <a:gd name="connsiteY129" fmla="*/ 1077306 h 2729951"/>
              <a:gd name="connsiteX130" fmla="*/ 1526401 w 1726426"/>
              <a:gd name="connsiteY130" fmla="*/ 1067781 h 2729951"/>
              <a:gd name="connsiteX131" fmla="*/ 1497826 w 1726426"/>
              <a:gd name="connsiteY131" fmla="*/ 1063018 h 2729951"/>
              <a:gd name="connsiteX132" fmla="*/ 1478776 w 1726426"/>
              <a:gd name="connsiteY132" fmla="*/ 1029681 h 2729951"/>
              <a:gd name="connsiteX133" fmla="*/ 1464489 w 1726426"/>
              <a:gd name="connsiteY133" fmla="*/ 986818 h 2729951"/>
              <a:gd name="connsiteX134" fmla="*/ 1454964 w 1726426"/>
              <a:gd name="connsiteY134" fmla="*/ 967768 h 2729951"/>
              <a:gd name="connsiteX135" fmla="*/ 1450201 w 1726426"/>
              <a:gd name="connsiteY135" fmla="*/ 953481 h 2729951"/>
              <a:gd name="connsiteX136" fmla="*/ 1440676 w 1726426"/>
              <a:gd name="connsiteY136" fmla="*/ 929668 h 2729951"/>
              <a:gd name="connsiteX137" fmla="*/ 1450201 w 1726426"/>
              <a:gd name="connsiteY137" fmla="*/ 867756 h 2729951"/>
              <a:gd name="connsiteX138" fmla="*/ 1459726 w 1726426"/>
              <a:gd name="connsiteY138" fmla="*/ 853468 h 2729951"/>
              <a:gd name="connsiteX139" fmla="*/ 1464489 w 1726426"/>
              <a:gd name="connsiteY139" fmla="*/ 839181 h 2729951"/>
              <a:gd name="connsiteX140" fmla="*/ 1497826 w 1726426"/>
              <a:gd name="connsiteY140" fmla="*/ 786793 h 2729951"/>
              <a:gd name="connsiteX141" fmla="*/ 1516876 w 1726426"/>
              <a:gd name="connsiteY141" fmla="*/ 739168 h 2729951"/>
              <a:gd name="connsiteX142" fmla="*/ 1526401 w 1726426"/>
              <a:gd name="connsiteY142" fmla="*/ 715356 h 2729951"/>
              <a:gd name="connsiteX143" fmla="*/ 1540689 w 1726426"/>
              <a:gd name="connsiteY143" fmla="*/ 701068 h 2729951"/>
              <a:gd name="connsiteX144" fmla="*/ 1559739 w 1726426"/>
              <a:gd name="connsiteY144" fmla="*/ 686781 h 2729951"/>
              <a:gd name="connsiteX145" fmla="*/ 1588314 w 1726426"/>
              <a:gd name="connsiteY145" fmla="*/ 643918 h 2729951"/>
              <a:gd name="connsiteX146" fmla="*/ 1597839 w 1726426"/>
              <a:gd name="connsiteY146" fmla="*/ 615343 h 2729951"/>
              <a:gd name="connsiteX147" fmla="*/ 1616889 w 1726426"/>
              <a:gd name="connsiteY147" fmla="*/ 586768 h 2729951"/>
              <a:gd name="connsiteX148" fmla="*/ 1612126 w 1726426"/>
              <a:gd name="connsiteY148" fmla="*/ 491518 h 2729951"/>
              <a:gd name="connsiteX149" fmla="*/ 1583551 w 1726426"/>
              <a:gd name="connsiteY149" fmla="*/ 467706 h 2729951"/>
              <a:gd name="connsiteX150" fmla="*/ 1569264 w 1726426"/>
              <a:gd name="connsiteY150" fmla="*/ 462943 h 2729951"/>
              <a:gd name="connsiteX151" fmla="*/ 1535926 w 1726426"/>
              <a:gd name="connsiteY151" fmla="*/ 448656 h 2729951"/>
              <a:gd name="connsiteX152" fmla="*/ 1531164 w 1726426"/>
              <a:gd name="connsiteY152" fmla="*/ 429606 h 2729951"/>
              <a:gd name="connsiteX153" fmla="*/ 1526401 w 1726426"/>
              <a:gd name="connsiteY153" fmla="*/ 343881 h 2729951"/>
              <a:gd name="connsiteX154" fmla="*/ 1512114 w 1726426"/>
              <a:gd name="connsiteY154" fmla="*/ 324831 h 2729951"/>
              <a:gd name="connsiteX155" fmla="*/ 1502589 w 1726426"/>
              <a:gd name="connsiteY155" fmla="*/ 310543 h 2729951"/>
              <a:gd name="connsiteX156" fmla="*/ 1483539 w 1726426"/>
              <a:gd name="connsiteY156" fmla="*/ 305781 h 2729951"/>
              <a:gd name="connsiteX157" fmla="*/ 1454964 w 1726426"/>
              <a:gd name="connsiteY157" fmla="*/ 296256 h 2729951"/>
              <a:gd name="connsiteX158" fmla="*/ 1478776 w 1726426"/>
              <a:gd name="connsiteY158" fmla="*/ 272443 h 2729951"/>
              <a:gd name="connsiteX159" fmla="*/ 1497826 w 1726426"/>
              <a:gd name="connsiteY159" fmla="*/ 234343 h 2729951"/>
              <a:gd name="connsiteX160" fmla="*/ 1512114 w 1726426"/>
              <a:gd name="connsiteY160" fmla="*/ 162906 h 2729951"/>
              <a:gd name="connsiteX161" fmla="*/ 1516876 w 1726426"/>
              <a:gd name="connsiteY161" fmla="*/ 139093 h 2729951"/>
              <a:gd name="connsiteX162" fmla="*/ 1521639 w 1726426"/>
              <a:gd name="connsiteY162" fmla="*/ 124806 h 2729951"/>
              <a:gd name="connsiteX163" fmla="*/ 1526401 w 1726426"/>
              <a:gd name="connsiteY163" fmla="*/ 105756 h 2729951"/>
              <a:gd name="connsiteX164" fmla="*/ 1545451 w 1726426"/>
              <a:gd name="connsiteY164" fmla="*/ 77181 h 2729951"/>
              <a:gd name="connsiteX165" fmla="*/ 1554976 w 1726426"/>
              <a:gd name="connsiteY165" fmla="*/ 62893 h 2729951"/>
              <a:gd name="connsiteX166" fmla="*/ 1535926 w 1726426"/>
              <a:gd name="connsiteY166" fmla="*/ 20031 h 2729951"/>
              <a:gd name="connsiteX0" fmla="*/ 1535926 w 1726426"/>
              <a:gd name="connsiteY0" fmla="*/ 20031 h 2729951"/>
              <a:gd name="connsiteX1" fmla="*/ 1483539 w 1726426"/>
              <a:gd name="connsiteY1" fmla="*/ 8125 h 2729951"/>
              <a:gd name="connsiteX2" fmla="*/ 1443057 w 1726426"/>
              <a:gd name="connsiteY2" fmla="*/ 3361 h 2729951"/>
              <a:gd name="connsiteX3" fmla="*/ 1335901 w 1726426"/>
              <a:gd name="connsiteY3" fmla="*/ 67656 h 2729951"/>
              <a:gd name="connsiteX4" fmla="*/ 1285895 w 1726426"/>
              <a:gd name="connsiteY4" fmla="*/ 122425 h 2729951"/>
              <a:gd name="connsiteX5" fmla="*/ 1219220 w 1726426"/>
              <a:gd name="connsiteY5" fmla="*/ 124805 h 2729951"/>
              <a:gd name="connsiteX6" fmla="*/ 1200170 w 1726426"/>
              <a:gd name="connsiteY6" fmla="*/ 146238 h 2729951"/>
              <a:gd name="connsiteX7" fmla="*/ 1135876 w 1726426"/>
              <a:gd name="connsiteY7" fmla="*/ 165288 h 2729951"/>
              <a:gd name="connsiteX8" fmla="*/ 1083489 w 1726426"/>
              <a:gd name="connsiteY8" fmla="*/ 243868 h 2729951"/>
              <a:gd name="connsiteX9" fmla="*/ 1057295 w 1726426"/>
              <a:gd name="connsiteY9" fmla="*/ 296256 h 2729951"/>
              <a:gd name="connsiteX10" fmla="*/ 964426 w 1726426"/>
              <a:gd name="connsiteY10" fmla="*/ 267681 h 2729951"/>
              <a:gd name="connsiteX11" fmla="*/ 907276 w 1726426"/>
              <a:gd name="connsiteY11" fmla="*/ 310543 h 2729951"/>
              <a:gd name="connsiteX12" fmla="*/ 883464 w 1726426"/>
              <a:gd name="connsiteY12" fmla="*/ 405793 h 2729951"/>
              <a:gd name="connsiteX13" fmla="*/ 852507 w 1726426"/>
              <a:gd name="connsiteY13" fmla="*/ 489137 h 2729951"/>
              <a:gd name="connsiteX14" fmla="*/ 766783 w 1726426"/>
              <a:gd name="connsiteY14" fmla="*/ 470086 h 2729951"/>
              <a:gd name="connsiteX15" fmla="*/ 714395 w 1726426"/>
              <a:gd name="connsiteY15" fmla="*/ 484375 h 2729951"/>
              <a:gd name="connsiteX16" fmla="*/ 678676 w 1726426"/>
              <a:gd name="connsiteY16" fmla="*/ 524857 h 2729951"/>
              <a:gd name="connsiteX17" fmla="*/ 631051 w 1726426"/>
              <a:gd name="connsiteY17" fmla="*/ 529619 h 2729951"/>
              <a:gd name="connsiteX18" fmla="*/ 628669 w 1726426"/>
              <a:gd name="connsiteY18" fmla="*/ 562956 h 2729951"/>
              <a:gd name="connsiteX19" fmla="*/ 592951 w 1726426"/>
              <a:gd name="connsiteY19" fmla="*/ 577244 h 2729951"/>
              <a:gd name="connsiteX20" fmla="*/ 578664 w 1726426"/>
              <a:gd name="connsiteY20" fmla="*/ 624868 h 2729951"/>
              <a:gd name="connsiteX21" fmla="*/ 561995 w 1726426"/>
              <a:gd name="connsiteY21" fmla="*/ 667731 h 2729951"/>
              <a:gd name="connsiteX22" fmla="*/ 511989 w 1726426"/>
              <a:gd name="connsiteY22" fmla="*/ 686781 h 2729951"/>
              <a:gd name="connsiteX23" fmla="*/ 533420 w 1726426"/>
              <a:gd name="connsiteY23" fmla="*/ 729643 h 2729951"/>
              <a:gd name="connsiteX24" fmla="*/ 569139 w 1726426"/>
              <a:gd name="connsiteY24" fmla="*/ 751075 h 2729951"/>
              <a:gd name="connsiteX25" fmla="*/ 592951 w 1726426"/>
              <a:gd name="connsiteY25" fmla="*/ 746313 h 2729951"/>
              <a:gd name="connsiteX26" fmla="*/ 614382 w 1726426"/>
              <a:gd name="connsiteY26" fmla="*/ 782031 h 2729951"/>
              <a:gd name="connsiteX27" fmla="*/ 602476 w 1726426"/>
              <a:gd name="connsiteY27" fmla="*/ 839181 h 2729951"/>
              <a:gd name="connsiteX28" fmla="*/ 633433 w 1726426"/>
              <a:gd name="connsiteY28" fmla="*/ 874900 h 2729951"/>
              <a:gd name="connsiteX29" fmla="*/ 585807 w 1726426"/>
              <a:gd name="connsiteY29" fmla="*/ 901094 h 2729951"/>
              <a:gd name="connsiteX30" fmla="*/ 564376 w 1726426"/>
              <a:gd name="connsiteY30" fmla="*/ 889186 h 2729951"/>
              <a:gd name="connsiteX31" fmla="*/ 564376 w 1726426"/>
              <a:gd name="connsiteY31" fmla="*/ 958243 h 2729951"/>
              <a:gd name="connsiteX32" fmla="*/ 507226 w 1726426"/>
              <a:gd name="connsiteY32" fmla="*/ 1005868 h 2729951"/>
              <a:gd name="connsiteX33" fmla="*/ 473889 w 1726426"/>
              <a:gd name="connsiteY33" fmla="*/ 986818 h 2729951"/>
              <a:gd name="connsiteX34" fmla="*/ 459601 w 1726426"/>
              <a:gd name="connsiteY34" fmla="*/ 1015393 h 2729951"/>
              <a:gd name="connsiteX35" fmla="*/ 485795 w 1726426"/>
              <a:gd name="connsiteY35" fmla="*/ 1053492 h 2729951"/>
              <a:gd name="connsiteX36" fmla="*/ 488176 w 1726426"/>
              <a:gd name="connsiteY36" fmla="*/ 1155887 h 2729951"/>
              <a:gd name="connsiteX37" fmla="*/ 450076 w 1726426"/>
              <a:gd name="connsiteY37" fmla="*/ 1215418 h 2729951"/>
              <a:gd name="connsiteX38" fmla="*/ 397688 w 1726426"/>
              <a:gd name="connsiteY38" fmla="*/ 1205893 h 2729951"/>
              <a:gd name="connsiteX39" fmla="*/ 383401 w 1726426"/>
              <a:gd name="connsiteY39" fmla="*/ 1258281 h 2729951"/>
              <a:gd name="connsiteX40" fmla="*/ 364352 w 1726426"/>
              <a:gd name="connsiteY40" fmla="*/ 1341624 h 2729951"/>
              <a:gd name="connsiteX41" fmla="*/ 288151 w 1726426"/>
              <a:gd name="connsiteY41" fmla="*/ 1401156 h 2729951"/>
              <a:gd name="connsiteX42" fmla="*/ 240526 w 1726426"/>
              <a:gd name="connsiteY42" fmla="*/ 1453543 h 2729951"/>
              <a:gd name="connsiteX43" fmla="*/ 207189 w 1726426"/>
              <a:gd name="connsiteY43" fmla="*/ 1496406 h 2729951"/>
              <a:gd name="connsiteX44" fmla="*/ 173851 w 1726426"/>
              <a:gd name="connsiteY44" fmla="*/ 1536886 h 2729951"/>
              <a:gd name="connsiteX45" fmla="*/ 109558 w 1726426"/>
              <a:gd name="connsiteY45" fmla="*/ 1591655 h 2729951"/>
              <a:gd name="connsiteX46" fmla="*/ 107176 w 1726426"/>
              <a:gd name="connsiteY46" fmla="*/ 1636899 h 2729951"/>
              <a:gd name="connsiteX47" fmla="*/ 69076 w 1726426"/>
              <a:gd name="connsiteY47" fmla="*/ 1677381 h 2729951"/>
              <a:gd name="connsiteX48" fmla="*/ 42883 w 1726426"/>
              <a:gd name="connsiteY48" fmla="*/ 1720243 h 2729951"/>
              <a:gd name="connsiteX49" fmla="*/ 33357 w 1726426"/>
              <a:gd name="connsiteY49" fmla="*/ 1763107 h 2729951"/>
              <a:gd name="connsiteX50" fmla="*/ 57170 w 1726426"/>
              <a:gd name="connsiteY50" fmla="*/ 1836925 h 2729951"/>
              <a:gd name="connsiteX51" fmla="*/ 35739 w 1726426"/>
              <a:gd name="connsiteY51" fmla="*/ 1894075 h 2729951"/>
              <a:gd name="connsiteX52" fmla="*/ 59551 w 1726426"/>
              <a:gd name="connsiteY52" fmla="*/ 1967893 h 2729951"/>
              <a:gd name="connsiteX53" fmla="*/ 20 w 1726426"/>
              <a:gd name="connsiteY53" fmla="*/ 1979799 h 2729951"/>
              <a:gd name="connsiteX54" fmla="*/ 52407 w 1726426"/>
              <a:gd name="connsiteY54" fmla="*/ 2248881 h 2729951"/>
              <a:gd name="connsiteX55" fmla="*/ 128607 w 1726426"/>
              <a:gd name="connsiteY55" fmla="*/ 2394137 h 2729951"/>
              <a:gd name="connsiteX56" fmla="*/ 202426 w 1726426"/>
              <a:gd name="connsiteY56" fmla="*/ 2501293 h 2729951"/>
              <a:gd name="connsiteX57" fmla="*/ 261958 w 1726426"/>
              <a:gd name="connsiteY57" fmla="*/ 2563206 h 2729951"/>
              <a:gd name="connsiteX58" fmla="*/ 450076 w 1726426"/>
              <a:gd name="connsiteY58" fmla="*/ 2672743 h 2729951"/>
              <a:gd name="connsiteX59" fmla="*/ 640576 w 1726426"/>
              <a:gd name="connsiteY59" fmla="*/ 2729893 h 2729951"/>
              <a:gd name="connsiteX60" fmla="*/ 654864 w 1726426"/>
              <a:gd name="connsiteY60" fmla="*/ 2663217 h 2729951"/>
              <a:gd name="connsiteX61" fmla="*/ 714394 w 1726426"/>
              <a:gd name="connsiteY61" fmla="*/ 2610830 h 2729951"/>
              <a:gd name="connsiteX62" fmla="*/ 797739 w 1726426"/>
              <a:gd name="connsiteY62" fmla="*/ 2582255 h 2729951"/>
              <a:gd name="connsiteX63" fmla="*/ 821551 w 1726426"/>
              <a:gd name="connsiteY63" fmla="*/ 2553681 h 2729951"/>
              <a:gd name="connsiteX64" fmla="*/ 890608 w 1726426"/>
              <a:gd name="connsiteY64" fmla="*/ 2532250 h 2729951"/>
              <a:gd name="connsiteX65" fmla="*/ 959664 w 1726426"/>
              <a:gd name="connsiteY65" fmla="*/ 2510818 h 2729951"/>
              <a:gd name="connsiteX66" fmla="*/ 1026339 w 1726426"/>
              <a:gd name="connsiteY66" fmla="*/ 2477483 h 2729951"/>
              <a:gd name="connsiteX67" fmla="*/ 1047769 w 1726426"/>
              <a:gd name="connsiteY67" fmla="*/ 2475099 h 2729951"/>
              <a:gd name="connsiteX68" fmla="*/ 1066820 w 1726426"/>
              <a:gd name="connsiteY68" fmla="*/ 2456050 h 2729951"/>
              <a:gd name="connsiteX69" fmla="*/ 1112064 w 1726426"/>
              <a:gd name="connsiteY69" fmla="*/ 2429856 h 2729951"/>
              <a:gd name="connsiteX70" fmla="*/ 1107301 w 1726426"/>
              <a:gd name="connsiteY70" fmla="*/ 2415568 h 2729951"/>
              <a:gd name="connsiteX71" fmla="*/ 1078726 w 1726426"/>
              <a:gd name="connsiteY71" fmla="*/ 2377468 h 2729951"/>
              <a:gd name="connsiteX72" fmla="*/ 1069201 w 1726426"/>
              <a:gd name="connsiteY72" fmla="*/ 2363181 h 2729951"/>
              <a:gd name="connsiteX73" fmla="*/ 1035864 w 1726426"/>
              <a:gd name="connsiteY73" fmla="*/ 2320318 h 2729951"/>
              <a:gd name="connsiteX74" fmla="*/ 1064439 w 1726426"/>
              <a:gd name="connsiteY74" fmla="*/ 2253643 h 2729951"/>
              <a:gd name="connsiteX75" fmla="*/ 1078726 w 1726426"/>
              <a:gd name="connsiteY75" fmla="*/ 2248881 h 2729951"/>
              <a:gd name="connsiteX76" fmla="*/ 1097776 w 1726426"/>
              <a:gd name="connsiteY76" fmla="*/ 2234593 h 2729951"/>
              <a:gd name="connsiteX77" fmla="*/ 1112064 w 1726426"/>
              <a:gd name="connsiteY77" fmla="*/ 2225068 h 2729951"/>
              <a:gd name="connsiteX78" fmla="*/ 1126351 w 1726426"/>
              <a:gd name="connsiteY78" fmla="*/ 2210781 h 2729951"/>
              <a:gd name="connsiteX79" fmla="*/ 1135876 w 1726426"/>
              <a:gd name="connsiteY79" fmla="*/ 2186968 h 2729951"/>
              <a:gd name="connsiteX80" fmla="*/ 1154926 w 1726426"/>
              <a:gd name="connsiteY80" fmla="*/ 2158393 h 2729951"/>
              <a:gd name="connsiteX81" fmla="*/ 1173976 w 1726426"/>
              <a:gd name="connsiteY81" fmla="*/ 2129818 h 2729951"/>
              <a:gd name="connsiteX82" fmla="*/ 1188264 w 1726426"/>
              <a:gd name="connsiteY82" fmla="*/ 2120293 h 2729951"/>
              <a:gd name="connsiteX83" fmla="*/ 1307326 w 1726426"/>
              <a:gd name="connsiteY83" fmla="*/ 2110768 h 2729951"/>
              <a:gd name="connsiteX84" fmla="*/ 1321614 w 1726426"/>
              <a:gd name="connsiteY84" fmla="*/ 2091718 h 2729951"/>
              <a:gd name="connsiteX85" fmla="*/ 1331139 w 1726426"/>
              <a:gd name="connsiteY85" fmla="*/ 2063143 h 2729951"/>
              <a:gd name="connsiteX86" fmla="*/ 1354951 w 1726426"/>
              <a:gd name="connsiteY86" fmla="*/ 2053618 h 2729951"/>
              <a:gd name="connsiteX87" fmla="*/ 1402576 w 1726426"/>
              <a:gd name="connsiteY87" fmla="*/ 2044093 h 2729951"/>
              <a:gd name="connsiteX88" fmla="*/ 1393051 w 1726426"/>
              <a:gd name="connsiteY88" fmla="*/ 2020281 h 2729951"/>
              <a:gd name="connsiteX89" fmla="*/ 1416864 w 1726426"/>
              <a:gd name="connsiteY89" fmla="*/ 2015518 h 2729951"/>
              <a:gd name="connsiteX90" fmla="*/ 1474014 w 1726426"/>
              <a:gd name="connsiteY90" fmla="*/ 2001231 h 2729951"/>
              <a:gd name="connsiteX91" fmla="*/ 1488301 w 1726426"/>
              <a:gd name="connsiteY91" fmla="*/ 1996468 h 2729951"/>
              <a:gd name="connsiteX92" fmla="*/ 1526401 w 1726426"/>
              <a:gd name="connsiteY92" fmla="*/ 1991706 h 2729951"/>
              <a:gd name="connsiteX93" fmla="*/ 1540689 w 1726426"/>
              <a:gd name="connsiteY93" fmla="*/ 1967893 h 2729951"/>
              <a:gd name="connsiteX94" fmla="*/ 1550214 w 1726426"/>
              <a:gd name="connsiteY94" fmla="*/ 1915506 h 2729951"/>
              <a:gd name="connsiteX95" fmla="*/ 1593076 w 1726426"/>
              <a:gd name="connsiteY95" fmla="*/ 1905981 h 2729951"/>
              <a:gd name="connsiteX96" fmla="*/ 1602601 w 1726426"/>
              <a:gd name="connsiteY96" fmla="*/ 1891693 h 2729951"/>
              <a:gd name="connsiteX97" fmla="*/ 1607364 w 1726426"/>
              <a:gd name="connsiteY97" fmla="*/ 1877406 h 2729951"/>
              <a:gd name="connsiteX98" fmla="*/ 1626414 w 1726426"/>
              <a:gd name="connsiteY98" fmla="*/ 1863118 h 2729951"/>
              <a:gd name="connsiteX99" fmla="*/ 1654989 w 1726426"/>
              <a:gd name="connsiteY99" fmla="*/ 1834543 h 2729951"/>
              <a:gd name="connsiteX100" fmla="*/ 1645464 w 1726426"/>
              <a:gd name="connsiteY100" fmla="*/ 1791681 h 2729951"/>
              <a:gd name="connsiteX101" fmla="*/ 1621651 w 1726426"/>
              <a:gd name="connsiteY101" fmla="*/ 1763106 h 2729951"/>
              <a:gd name="connsiteX102" fmla="*/ 1578789 w 1726426"/>
              <a:gd name="connsiteY102" fmla="*/ 1715481 h 2729951"/>
              <a:gd name="connsiteX103" fmla="*/ 1559739 w 1726426"/>
              <a:gd name="connsiteY103" fmla="*/ 1710718 h 2729951"/>
              <a:gd name="connsiteX104" fmla="*/ 1545451 w 1726426"/>
              <a:gd name="connsiteY104" fmla="*/ 1677381 h 2729951"/>
              <a:gd name="connsiteX105" fmla="*/ 1583551 w 1726426"/>
              <a:gd name="connsiteY105" fmla="*/ 1653568 h 2729951"/>
              <a:gd name="connsiteX106" fmla="*/ 1616889 w 1726426"/>
              <a:gd name="connsiteY106" fmla="*/ 1639281 h 2729951"/>
              <a:gd name="connsiteX107" fmla="*/ 1650226 w 1726426"/>
              <a:gd name="connsiteY107" fmla="*/ 1629756 h 2729951"/>
              <a:gd name="connsiteX108" fmla="*/ 1678801 w 1726426"/>
              <a:gd name="connsiteY108" fmla="*/ 1620231 h 2729951"/>
              <a:gd name="connsiteX109" fmla="*/ 1693089 w 1726426"/>
              <a:gd name="connsiteY109" fmla="*/ 1601181 h 2729951"/>
              <a:gd name="connsiteX110" fmla="*/ 1702614 w 1726426"/>
              <a:gd name="connsiteY110" fmla="*/ 1586893 h 2729951"/>
              <a:gd name="connsiteX111" fmla="*/ 1697851 w 1726426"/>
              <a:gd name="connsiteY111" fmla="*/ 1544031 h 2729951"/>
              <a:gd name="connsiteX112" fmla="*/ 1683564 w 1726426"/>
              <a:gd name="connsiteY112" fmla="*/ 1524981 h 2729951"/>
              <a:gd name="connsiteX113" fmla="*/ 1678801 w 1726426"/>
              <a:gd name="connsiteY113" fmla="*/ 1505931 h 2729951"/>
              <a:gd name="connsiteX114" fmla="*/ 1669276 w 1726426"/>
              <a:gd name="connsiteY114" fmla="*/ 1477356 h 2729951"/>
              <a:gd name="connsiteX115" fmla="*/ 1674039 w 1726426"/>
              <a:gd name="connsiteY115" fmla="*/ 1410681 h 2729951"/>
              <a:gd name="connsiteX116" fmla="*/ 1678801 w 1726426"/>
              <a:gd name="connsiteY116" fmla="*/ 1372581 h 2729951"/>
              <a:gd name="connsiteX117" fmla="*/ 1697851 w 1726426"/>
              <a:gd name="connsiteY117" fmla="*/ 1353531 h 2729951"/>
              <a:gd name="connsiteX118" fmla="*/ 1707376 w 1726426"/>
              <a:gd name="connsiteY118" fmla="*/ 1329718 h 2729951"/>
              <a:gd name="connsiteX119" fmla="*/ 1712139 w 1726426"/>
              <a:gd name="connsiteY119" fmla="*/ 1315431 h 2729951"/>
              <a:gd name="connsiteX120" fmla="*/ 1726426 w 1726426"/>
              <a:gd name="connsiteY120" fmla="*/ 1286856 h 2729951"/>
              <a:gd name="connsiteX121" fmla="*/ 1716901 w 1726426"/>
              <a:gd name="connsiteY121" fmla="*/ 1196368 h 2729951"/>
              <a:gd name="connsiteX122" fmla="*/ 1678801 w 1726426"/>
              <a:gd name="connsiteY122" fmla="*/ 1158268 h 2729951"/>
              <a:gd name="connsiteX123" fmla="*/ 1664514 w 1726426"/>
              <a:gd name="connsiteY123" fmla="*/ 1143981 h 2729951"/>
              <a:gd name="connsiteX124" fmla="*/ 1650226 w 1726426"/>
              <a:gd name="connsiteY124" fmla="*/ 1129693 h 2729951"/>
              <a:gd name="connsiteX125" fmla="*/ 1631176 w 1726426"/>
              <a:gd name="connsiteY125" fmla="*/ 1120168 h 2729951"/>
              <a:gd name="connsiteX126" fmla="*/ 1612126 w 1726426"/>
              <a:gd name="connsiteY126" fmla="*/ 1101118 h 2729951"/>
              <a:gd name="connsiteX127" fmla="*/ 1597839 w 1726426"/>
              <a:gd name="connsiteY127" fmla="*/ 1096356 h 2729951"/>
              <a:gd name="connsiteX128" fmla="*/ 1578789 w 1726426"/>
              <a:gd name="connsiteY128" fmla="*/ 1086831 h 2729951"/>
              <a:gd name="connsiteX129" fmla="*/ 1545451 w 1726426"/>
              <a:gd name="connsiteY129" fmla="*/ 1077306 h 2729951"/>
              <a:gd name="connsiteX130" fmla="*/ 1526401 w 1726426"/>
              <a:gd name="connsiteY130" fmla="*/ 1067781 h 2729951"/>
              <a:gd name="connsiteX131" fmla="*/ 1497826 w 1726426"/>
              <a:gd name="connsiteY131" fmla="*/ 1063018 h 2729951"/>
              <a:gd name="connsiteX132" fmla="*/ 1478776 w 1726426"/>
              <a:gd name="connsiteY132" fmla="*/ 1029681 h 2729951"/>
              <a:gd name="connsiteX133" fmla="*/ 1464489 w 1726426"/>
              <a:gd name="connsiteY133" fmla="*/ 986818 h 2729951"/>
              <a:gd name="connsiteX134" fmla="*/ 1454964 w 1726426"/>
              <a:gd name="connsiteY134" fmla="*/ 967768 h 2729951"/>
              <a:gd name="connsiteX135" fmla="*/ 1450201 w 1726426"/>
              <a:gd name="connsiteY135" fmla="*/ 953481 h 2729951"/>
              <a:gd name="connsiteX136" fmla="*/ 1440676 w 1726426"/>
              <a:gd name="connsiteY136" fmla="*/ 929668 h 2729951"/>
              <a:gd name="connsiteX137" fmla="*/ 1450201 w 1726426"/>
              <a:gd name="connsiteY137" fmla="*/ 867756 h 2729951"/>
              <a:gd name="connsiteX138" fmla="*/ 1459726 w 1726426"/>
              <a:gd name="connsiteY138" fmla="*/ 853468 h 2729951"/>
              <a:gd name="connsiteX139" fmla="*/ 1464489 w 1726426"/>
              <a:gd name="connsiteY139" fmla="*/ 839181 h 2729951"/>
              <a:gd name="connsiteX140" fmla="*/ 1497826 w 1726426"/>
              <a:gd name="connsiteY140" fmla="*/ 786793 h 2729951"/>
              <a:gd name="connsiteX141" fmla="*/ 1516876 w 1726426"/>
              <a:gd name="connsiteY141" fmla="*/ 739168 h 2729951"/>
              <a:gd name="connsiteX142" fmla="*/ 1526401 w 1726426"/>
              <a:gd name="connsiteY142" fmla="*/ 715356 h 2729951"/>
              <a:gd name="connsiteX143" fmla="*/ 1540689 w 1726426"/>
              <a:gd name="connsiteY143" fmla="*/ 701068 h 2729951"/>
              <a:gd name="connsiteX144" fmla="*/ 1559739 w 1726426"/>
              <a:gd name="connsiteY144" fmla="*/ 686781 h 2729951"/>
              <a:gd name="connsiteX145" fmla="*/ 1588314 w 1726426"/>
              <a:gd name="connsiteY145" fmla="*/ 643918 h 2729951"/>
              <a:gd name="connsiteX146" fmla="*/ 1597839 w 1726426"/>
              <a:gd name="connsiteY146" fmla="*/ 615343 h 2729951"/>
              <a:gd name="connsiteX147" fmla="*/ 1616889 w 1726426"/>
              <a:gd name="connsiteY147" fmla="*/ 586768 h 2729951"/>
              <a:gd name="connsiteX148" fmla="*/ 1612126 w 1726426"/>
              <a:gd name="connsiteY148" fmla="*/ 491518 h 2729951"/>
              <a:gd name="connsiteX149" fmla="*/ 1583551 w 1726426"/>
              <a:gd name="connsiteY149" fmla="*/ 467706 h 2729951"/>
              <a:gd name="connsiteX150" fmla="*/ 1569264 w 1726426"/>
              <a:gd name="connsiteY150" fmla="*/ 462943 h 2729951"/>
              <a:gd name="connsiteX151" fmla="*/ 1535926 w 1726426"/>
              <a:gd name="connsiteY151" fmla="*/ 448656 h 2729951"/>
              <a:gd name="connsiteX152" fmla="*/ 1531164 w 1726426"/>
              <a:gd name="connsiteY152" fmla="*/ 429606 h 2729951"/>
              <a:gd name="connsiteX153" fmla="*/ 1526401 w 1726426"/>
              <a:gd name="connsiteY153" fmla="*/ 343881 h 2729951"/>
              <a:gd name="connsiteX154" fmla="*/ 1512114 w 1726426"/>
              <a:gd name="connsiteY154" fmla="*/ 324831 h 2729951"/>
              <a:gd name="connsiteX155" fmla="*/ 1502589 w 1726426"/>
              <a:gd name="connsiteY155" fmla="*/ 310543 h 2729951"/>
              <a:gd name="connsiteX156" fmla="*/ 1483539 w 1726426"/>
              <a:gd name="connsiteY156" fmla="*/ 305781 h 2729951"/>
              <a:gd name="connsiteX157" fmla="*/ 1454964 w 1726426"/>
              <a:gd name="connsiteY157" fmla="*/ 296256 h 2729951"/>
              <a:gd name="connsiteX158" fmla="*/ 1478776 w 1726426"/>
              <a:gd name="connsiteY158" fmla="*/ 272443 h 2729951"/>
              <a:gd name="connsiteX159" fmla="*/ 1497826 w 1726426"/>
              <a:gd name="connsiteY159" fmla="*/ 234343 h 2729951"/>
              <a:gd name="connsiteX160" fmla="*/ 1512114 w 1726426"/>
              <a:gd name="connsiteY160" fmla="*/ 162906 h 2729951"/>
              <a:gd name="connsiteX161" fmla="*/ 1516876 w 1726426"/>
              <a:gd name="connsiteY161" fmla="*/ 139093 h 2729951"/>
              <a:gd name="connsiteX162" fmla="*/ 1521639 w 1726426"/>
              <a:gd name="connsiteY162" fmla="*/ 124806 h 2729951"/>
              <a:gd name="connsiteX163" fmla="*/ 1526401 w 1726426"/>
              <a:gd name="connsiteY163" fmla="*/ 105756 h 2729951"/>
              <a:gd name="connsiteX164" fmla="*/ 1545451 w 1726426"/>
              <a:gd name="connsiteY164" fmla="*/ 77181 h 2729951"/>
              <a:gd name="connsiteX165" fmla="*/ 1554976 w 1726426"/>
              <a:gd name="connsiteY165" fmla="*/ 62893 h 2729951"/>
              <a:gd name="connsiteX166" fmla="*/ 1535926 w 1726426"/>
              <a:gd name="connsiteY166" fmla="*/ 20031 h 2729951"/>
              <a:gd name="connsiteX0" fmla="*/ 1535926 w 1726426"/>
              <a:gd name="connsiteY0" fmla="*/ 20031 h 2729951"/>
              <a:gd name="connsiteX1" fmla="*/ 1483539 w 1726426"/>
              <a:gd name="connsiteY1" fmla="*/ 8125 h 2729951"/>
              <a:gd name="connsiteX2" fmla="*/ 1443057 w 1726426"/>
              <a:gd name="connsiteY2" fmla="*/ 3361 h 2729951"/>
              <a:gd name="connsiteX3" fmla="*/ 1335901 w 1726426"/>
              <a:gd name="connsiteY3" fmla="*/ 67656 h 2729951"/>
              <a:gd name="connsiteX4" fmla="*/ 1285895 w 1726426"/>
              <a:gd name="connsiteY4" fmla="*/ 122425 h 2729951"/>
              <a:gd name="connsiteX5" fmla="*/ 1219220 w 1726426"/>
              <a:gd name="connsiteY5" fmla="*/ 124805 h 2729951"/>
              <a:gd name="connsiteX6" fmla="*/ 1200170 w 1726426"/>
              <a:gd name="connsiteY6" fmla="*/ 146238 h 2729951"/>
              <a:gd name="connsiteX7" fmla="*/ 1135876 w 1726426"/>
              <a:gd name="connsiteY7" fmla="*/ 165288 h 2729951"/>
              <a:gd name="connsiteX8" fmla="*/ 1083489 w 1726426"/>
              <a:gd name="connsiteY8" fmla="*/ 243868 h 2729951"/>
              <a:gd name="connsiteX9" fmla="*/ 1057295 w 1726426"/>
              <a:gd name="connsiteY9" fmla="*/ 296256 h 2729951"/>
              <a:gd name="connsiteX10" fmla="*/ 964426 w 1726426"/>
              <a:gd name="connsiteY10" fmla="*/ 267681 h 2729951"/>
              <a:gd name="connsiteX11" fmla="*/ 907276 w 1726426"/>
              <a:gd name="connsiteY11" fmla="*/ 310543 h 2729951"/>
              <a:gd name="connsiteX12" fmla="*/ 883464 w 1726426"/>
              <a:gd name="connsiteY12" fmla="*/ 405793 h 2729951"/>
              <a:gd name="connsiteX13" fmla="*/ 852507 w 1726426"/>
              <a:gd name="connsiteY13" fmla="*/ 489137 h 2729951"/>
              <a:gd name="connsiteX14" fmla="*/ 766783 w 1726426"/>
              <a:gd name="connsiteY14" fmla="*/ 470086 h 2729951"/>
              <a:gd name="connsiteX15" fmla="*/ 714395 w 1726426"/>
              <a:gd name="connsiteY15" fmla="*/ 484375 h 2729951"/>
              <a:gd name="connsiteX16" fmla="*/ 678676 w 1726426"/>
              <a:gd name="connsiteY16" fmla="*/ 524857 h 2729951"/>
              <a:gd name="connsiteX17" fmla="*/ 631051 w 1726426"/>
              <a:gd name="connsiteY17" fmla="*/ 529619 h 2729951"/>
              <a:gd name="connsiteX18" fmla="*/ 628669 w 1726426"/>
              <a:gd name="connsiteY18" fmla="*/ 562956 h 2729951"/>
              <a:gd name="connsiteX19" fmla="*/ 592951 w 1726426"/>
              <a:gd name="connsiteY19" fmla="*/ 577244 h 2729951"/>
              <a:gd name="connsiteX20" fmla="*/ 578664 w 1726426"/>
              <a:gd name="connsiteY20" fmla="*/ 624868 h 2729951"/>
              <a:gd name="connsiteX21" fmla="*/ 561995 w 1726426"/>
              <a:gd name="connsiteY21" fmla="*/ 667731 h 2729951"/>
              <a:gd name="connsiteX22" fmla="*/ 511989 w 1726426"/>
              <a:gd name="connsiteY22" fmla="*/ 686781 h 2729951"/>
              <a:gd name="connsiteX23" fmla="*/ 533420 w 1726426"/>
              <a:gd name="connsiteY23" fmla="*/ 729643 h 2729951"/>
              <a:gd name="connsiteX24" fmla="*/ 569139 w 1726426"/>
              <a:gd name="connsiteY24" fmla="*/ 751075 h 2729951"/>
              <a:gd name="connsiteX25" fmla="*/ 592951 w 1726426"/>
              <a:gd name="connsiteY25" fmla="*/ 746313 h 2729951"/>
              <a:gd name="connsiteX26" fmla="*/ 614382 w 1726426"/>
              <a:gd name="connsiteY26" fmla="*/ 782031 h 2729951"/>
              <a:gd name="connsiteX27" fmla="*/ 602476 w 1726426"/>
              <a:gd name="connsiteY27" fmla="*/ 839181 h 2729951"/>
              <a:gd name="connsiteX28" fmla="*/ 633433 w 1726426"/>
              <a:gd name="connsiteY28" fmla="*/ 874900 h 2729951"/>
              <a:gd name="connsiteX29" fmla="*/ 585807 w 1726426"/>
              <a:gd name="connsiteY29" fmla="*/ 901094 h 2729951"/>
              <a:gd name="connsiteX30" fmla="*/ 564376 w 1726426"/>
              <a:gd name="connsiteY30" fmla="*/ 889186 h 2729951"/>
              <a:gd name="connsiteX31" fmla="*/ 564376 w 1726426"/>
              <a:gd name="connsiteY31" fmla="*/ 958243 h 2729951"/>
              <a:gd name="connsiteX32" fmla="*/ 507226 w 1726426"/>
              <a:gd name="connsiteY32" fmla="*/ 1005868 h 2729951"/>
              <a:gd name="connsiteX33" fmla="*/ 473889 w 1726426"/>
              <a:gd name="connsiteY33" fmla="*/ 986818 h 2729951"/>
              <a:gd name="connsiteX34" fmla="*/ 459601 w 1726426"/>
              <a:gd name="connsiteY34" fmla="*/ 1015393 h 2729951"/>
              <a:gd name="connsiteX35" fmla="*/ 485795 w 1726426"/>
              <a:gd name="connsiteY35" fmla="*/ 1053492 h 2729951"/>
              <a:gd name="connsiteX36" fmla="*/ 488176 w 1726426"/>
              <a:gd name="connsiteY36" fmla="*/ 1155887 h 2729951"/>
              <a:gd name="connsiteX37" fmla="*/ 450076 w 1726426"/>
              <a:gd name="connsiteY37" fmla="*/ 1215418 h 2729951"/>
              <a:gd name="connsiteX38" fmla="*/ 397688 w 1726426"/>
              <a:gd name="connsiteY38" fmla="*/ 1205893 h 2729951"/>
              <a:gd name="connsiteX39" fmla="*/ 383401 w 1726426"/>
              <a:gd name="connsiteY39" fmla="*/ 1258281 h 2729951"/>
              <a:gd name="connsiteX40" fmla="*/ 364352 w 1726426"/>
              <a:gd name="connsiteY40" fmla="*/ 1341624 h 2729951"/>
              <a:gd name="connsiteX41" fmla="*/ 288151 w 1726426"/>
              <a:gd name="connsiteY41" fmla="*/ 1401156 h 2729951"/>
              <a:gd name="connsiteX42" fmla="*/ 240526 w 1726426"/>
              <a:gd name="connsiteY42" fmla="*/ 1453543 h 2729951"/>
              <a:gd name="connsiteX43" fmla="*/ 207189 w 1726426"/>
              <a:gd name="connsiteY43" fmla="*/ 1496406 h 2729951"/>
              <a:gd name="connsiteX44" fmla="*/ 173851 w 1726426"/>
              <a:gd name="connsiteY44" fmla="*/ 1536886 h 2729951"/>
              <a:gd name="connsiteX45" fmla="*/ 109558 w 1726426"/>
              <a:gd name="connsiteY45" fmla="*/ 1591655 h 2729951"/>
              <a:gd name="connsiteX46" fmla="*/ 107176 w 1726426"/>
              <a:gd name="connsiteY46" fmla="*/ 1636899 h 2729951"/>
              <a:gd name="connsiteX47" fmla="*/ 69076 w 1726426"/>
              <a:gd name="connsiteY47" fmla="*/ 1677381 h 2729951"/>
              <a:gd name="connsiteX48" fmla="*/ 42883 w 1726426"/>
              <a:gd name="connsiteY48" fmla="*/ 1720243 h 2729951"/>
              <a:gd name="connsiteX49" fmla="*/ 33357 w 1726426"/>
              <a:gd name="connsiteY49" fmla="*/ 1763107 h 2729951"/>
              <a:gd name="connsiteX50" fmla="*/ 57170 w 1726426"/>
              <a:gd name="connsiteY50" fmla="*/ 1836925 h 2729951"/>
              <a:gd name="connsiteX51" fmla="*/ 35739 w 1726426"/>
              <a:gd name="connsiteY51" fmla="*/ 1894075 h 2729951"/>
              <a:gd name="connsiteX52" fmla="*/ 59551 w 1726426"/>
              <a:gd name="connsiteY52" fmla="*/ 1967893 h 2729951"/>
              <a:gd name="connsiteX53" fmla="*/ 20 w 1726426"/>
              <a:gd name="connsiteY53" fmla="*/ 1979799 h 2729951"/>
              <a:gd name="connsiteX54" fmla="*/ 52407 w 1726426"/>
              <a:gd name="connsiteY54" fmla="*/ 2248881 h 2729951"/>
              <a:gd name="connsiteX55" fmla="*/ 128607 w 1726426"/>
              <a:gd name="connsiteY55" fmla="*/ 2394137 h 2729951"/>
              <a:gd name="connsiteX56" fmla="*/ 202426 w 1726426"/>
              <a:gd name="connsiteY56" fmla="*/ 2501293 h 2729951"/>
              <a:gd name="connsiteX57" fmla="*/ 261958 w 1726426"/>
              <a:gd name="connsiteY57" fmla="*/ 2563206 h 2729951"/>
              <a:gd name="connsiteX58" fmla="*/ 450076 w 1726426"/>
              <a:gd name="connsiteY58" fmla="*/ 2672743 h 2729951"/>
              <a:gd name="connsiteX59" fmla="*/ 640576 w 1726426"/>
              <a:gd name="connsiteY59" fmla="*/ 2729893 h 2729951"/>
              <a:gd name="connsiteX60" fmla="*/ 654864 w 1726426"/>
              <a:gd name="connsiteY60" fmla="*/ 2663217 h 2729951"/>
              <a:gd name="connsiteX61" fmla="*/ 726301 w 1726426"/>
              <a:gd name="connsiteY61" fmla="*/ 2603686 h 2729951"/>
              <a:gd name="connsiteX62" fmla="*/ 797739 w 1726426"/>
              <a:gd name="connsiteY62" fmla="*/ 2582255 h 2729951"/>
              <a:gd name="connsiteX63" fmla="*/ 821551 w 1726426"/>
              <a:gd name="connsiteY63" fmla="*/ 2553681 h 2729951"/>
              <a:gd name="connsiteX64" fmla="*/ 890608 w 1726426"/>
              <a:gd name="connsiteY64" fmla="*/ 2532250 h 2729951"/>
              <a:gd name="connsiteX65" fmla="*/ 959664 w 1726426"/>
              <a:gd name="connsiteY65" fmla="*/ 2510818 h 2729951"/>
              <a:gd name="connsiteX66" fmla="*/ 1026339 w 1726426"/>
              <a:gd name="connsiteY66" fmla="*/ 2477483 h 2729951"/>
              <a:gd name="connsiteX67" fmla="*/ 1047769 w 1726426"/>
              <a:gd name="connsiteY67" fmla="*/ 2475099 h 2729951"/>
              <a:gd name="connsiteX68" fmla="*/ 1066820 w 1726426"/>
              <a:gd name="connsiteY68" fmla="*/ 2456050 h 2729951"/>
              <a:gd name="connsiteX69" fmla="*/ 1112064 w 1726426"/>
              <a:gd name="connsiteY69" fmla="*/ 2429856 h 2729951"/>
              <a:gd name="connsiteX70" fmla="*/ 1107301 w 1726426"/>
              <a:gd name="connsiteY70" fmla="*/ 2415568 h 2729951"/>
              <a:gd name="connsiteX71" fmla="*/ 1078726 w 1726426"/>
              <a:gd name="connsiteY71" fmla="*/ 2377468 h 2729951"/>
              <a:gd name="connsiteX72" fmla="*/ 1069201 w 1726426"/>
              <a:gd name="connsiteY72" fmla="*/ 2363181 h 2729951"/>
              <a:gd name="connsiteX73" fmla="*/ 1035864 w 1726426"/>
              <a:gd name="connsiteY73" fmla="*/ 2320318 h 2729951"/>
              <a:gd name="connsiteX74" fmla="*/ 1064439 w 1726426"/>
              <a:gd name="connsiteY74" fmla="*/ 2253643 h 2729951"/>
              <a:gd name="connsiteX75" fmla="*/ 1078726 w 1726426"/>
              <a:gd name="connsiteY75" fmla="*/ 2248881 h 2729951"/>
              <a:gd name="connsiteX76" fmla="*/ 1097776 w 1726426"/>
              <a:gd name="connsiteY76" fmla="*/ 2234593 h 2729951"/>
              <a:gd name="connsiteX77" fmla="*/ 1112064 w 1726426"/>
              <a:gd name="connsiteY77" fmla="*/ 2225068 h 2729951"/>
              <a:gd name="connsiteX78" fmla="*/ 1126351 w 1726426"/>
              <a:gd name="connsiteY78" fmla="*/ 2210781 h 2729951"/>
              <a:gd name="connsiteX79" fmla="*/ 1135876 w 1726426"/>
              <a:gd name="connsiteY79" fmla="*/ 2186968 h 2729951"/>
              <a:gd name="connsiteX80" fmla="*/ 1154926 w 1726426"/>
              <a:gd name="connsiteY80" fmla="*/ 2158393 h 2729951"/>
              <a:gd name="connsiteX81" fmla="*/ 1173976 w 1726426"/>
              <a:gd name="connsiteY81" fmla="*/ 2129818 h 2729951"/>
              <a:gd name="connsiteX82" fmla="*/ 1188264 w 1726426"/>
              <a:gd name="connsiteY82" fmla="*/ 2120293 h 2729951"/>
              <a:gd name="connsiteX83" fmla="*/ 1307326 w 1726426"/>
              <a:gd name="connsiteY83" fmla="*/ 2110768 h 2729951"/>
              <a:gd name="connsiteX84" fmla="*/ 1321614 w 1726426"/>
              <a:gd name="connsiteY84" fmla="*/ 2091718 h 2729951"/>
              <a:gd name="connsiteX85" fmla="*/ 1331139 w 1726426"/>
              <a:gd name="connsiteY85" fmla="*/ 2063143 h 2729951"/>
              <a:gd name="connsiteX86" fmla="*/ 1354951 w 1726426"/>
              <a:gd name="connsiteY86" fmla="*/ 2053618 h 2729951"/>
              <a:gd name="connsiteX87" fmla="*/ 1402576 w 1726426"/>
              <a:gd name="connsiteY87" fmla="*/ 2044093 h 2729951"/>
              <a:gd name="connsiteX88" fmla="*/ 1393051 w 1726426"/>
              <a:gd name="connsiteY88" fmla="*/ 2020281 h 2729951"/>
              <a:gd name="connsiteX89" fmla="*/ 1416864 w 1726426"/>
              <a:gd name="connsiteY89" fmla="*/ 2015518 h 2729951"/>
              <a:gd name="connsiteX90" fmla="*/ 1474014 w 1726426"/>
              <a:gd name="connsiteY90" fmla="*/ 2001231 h 2729951"/>
              <a:gd name="connsiteX91" fmla="*/ 1488301 w 1726426"/>
              <a:gd name="connsiteY91" fmla="*/ 1996468 h 2729951"/>
              <a:gd name="connsiteX92" fmla="*/ 1526401 w 1726426"/>
              <a:gd name="connsiteY92" fmla="*/ 1991706 h 2729951"/>
              <a:gd name="connsiteX93" fmla="*/ 1540689 w 1726426"/>
              <a:gd name="connsiteY93" fmla="*/ 1967893 h 2729951"/>
              <a:gd name="connsiteX94" fmla="*/ 1550214 w 1726426"/>
              <a:gd name="connsiteY94" fmla="*/ 1915506 h 2729951"/>
              <a:gd name="connsiteX95" fmla="*/ 1593076 w 1726426"/>
              <a:gd name="connsiteY95" fmla="*/ 1905981 h 2729951"/>
              <a:gd name="connsiteX96" fmla="*/ 1602601 w 1726426"/>
              <a:gd name="connsiteY96" fmla="*/ 1891693 h 2729951"/>
              <a:gd name="connsiteX97" fmla="*/ 1607364 w 1726426"/>
              <a:gd name="connsiteY97" fmla="*/ 1877406 h 2729951"/>
              <a:gd name="connsiteX98" fmla="*/ 1626414 w 1726426"/>
              <a:gd name="connsiteY98" fmla="*/ 1863118 h 2729951"/>
              <a:gd name="connsiteX99" fmla="*/ 1654989 w 1726426"/>
              <a:gd name="connsiteY99" fmla="*/ 1834543 h 2729951"/>
              <a:gd name="connsiteX100" fmla="*/ 1645464 w 1726426"/>
              <a:gd name="connsiteY100" fmla="*/ 1791681 h 2729951"/>
              <a:gd name="connsiteX101" fmla="*/ 1621651 w 1726426"/>
              <a:gd name="connsiteY101" fmla="*/ 1763106 h 2729951"/>
              <a:gd name="connsiteX102" fmla="*/ 1578789 w 1726426"/>
              <a:gd name="connsiteY102" fmla="*/ 1715481 h 2729951"/>
              <a:gd name="connsiteX103" fmla="*/ 1559739 w 1726426"/>
              <a:gd name="connsiteY103" fmla="*/ 1710718 h 2729951"/>
              <a:gd name="connsiteX104" fmla="*/ 1545451 w 1726426"/>
              <a:gd name="connsiteY104" fmla="*/ 1677381 h 2729951"/>
              <a:gd name="connsiteX105" fmla="*/ 1583551 w 1726426"/>
              <a:gd name="connsiteY105" fmla="*/ 1653568 h 2729951"/>
              <a:gd name="connsiteX106" fmla="*/ 1616889 w 1726426"/>
              <a:gd name="connsiteY106" fmla="*/ 1639281 h 2729951"/>
              <a:gd name="connsiteX107" fmla="*/ 1650226 w 1726426"/>
              <a:gd name="connsiteY107" fmla="*/ 1629756 h 2729951"/>
              <a:gd name="connsiteX108" fmla="*/ 1678801 w 1726426"/>
              <a:gd name="connsiteY108" fmla="*/ 1620231 h 2729951"/>
              <a:gd name="connsiteX109" fmla="*/ 1693089 w 1726426"/>
              <a:gd name="connsiteY109" fmla="*/ 1601181 h 2729951"/>
              <a:gd name="connsiteX110" fmla="*/ 1702614 w 1726426"/>
              <a:gd name="connsiteY110" fmla="*/ 1586893 h 2729951"/>
              <a:gd name="connsiteX111" fmla="*/ 1697851 w 1726426"/>
              <a:gd name="connsiteY111" fmla="*/ 1544031 h 2729951"/>
              <a:gd name="connsiteX112" fmla="*/ 1683564 w 1726426"/>
              <a:gd name="connsiteY112" fmla="*/ 1524981 h 2729951"/>
              <a:gd name="connsiteX113" fmla="*/ 1678801 w 1726426"/>
              <a:gd name="connsiteY113" fmla="*/ 1505931 h 2729951"/>
              <a:gd name="connsiteX114" fmla="*/ 1669276 w 1726426"/>
              <a:gd name="connsiteY114" fmla="*/ 1477356 h 2729951"/>
              <a:gd name="connsiteX115" fmla="*/ 1674039 w 1726426"/>
              <a:gd name="connsiteY115" fmla="*/ 1410681 h 2729951"/>
              <a:gd name="connsiteX116" fmla="*/ 1678801 w 1726426"/>
              <a:gd name="connsiteY116" fmla="*/ 1372581 h 2729951"/>
              <a:gd name="connsiteX117" fmla="*/ 1697851 w 1726426"/>
              <a:gd name="connsiteY117" fmla="*/ 1353531 h 2729951"/>
              <a:gd name="connsiteX118" fmla="*/ 1707376 w 1726426"/>
              <a:gd name="connsiteY118" fmla="*/ 1329718 h 2729951"/>
              <a:gd name="connsiteX119" fmla="*/ 1712139 w 1726426"/>
              <a:gd name="connsiteY119" fmla="*/ 1315431 h 2729951"/>
              <a:gd name="connsiteX120" fmla="*/ 1726426 w 1726426"/>
              <a:gd name="connsiteY120" fmla="*/ 1286856 h 2729951"/>
              <a:gd name="connsiteX121" fmla="*/ 1716901 w 1726426"/>
              <a:gd name="connsiteY121" fmla="*/ 1196368 h 2729951"/>
              <a:gd name="connsiteX122" fmla="*/ 1678801 w 1726426"/>
              <a:gd name="connsiteY122" fmla="*/ 1158268 h 2729951"/>
              <a:gd name="connsiteX123" fmla="*/ 1664514 w 1726426"/>
              <a:gd name="connsiteY123" fmla="*/ 1143981 h 2729951"/>
              <a:gd name="connsiteX124" fmla="*/ 1650226 w 1726426"/>
              <a:gd name="connsiteY124" fmla="*/ 1129693 h 2729951"/>
              <a:gd name="connsiteX125" fmla="*/ 1631176 w 1726426"/>
              <a:gd name="connsiteY125" fmla="*/ 1120168 h 2729951"/>
              <a:gd name="connsiteX126" fmla="*/ 1612126 w 1726426"/>
              <a:gd name="connsiteY126" fmla="*/ 1101118 h 2729951"/>
              <a:gd name="connsiteX127" fmla="*/ 1597839 w 1726426"/>
              <a:gd name="connsiteY127" fmla="*/ 1096356 h 2729951"/>
              <a:gd name="connsiteX128" fmla="*/ 1578789 w 1726426"/>
              <a:gd name="connsiteY128" fmla="*/ 1086831 h 2729951"/>
              <a:gd name="connsiteX129" fmla="*/ 1545451 w 1726426"/>
              <a:gd name="connsiteY129" fmla="*/ 1077306 h 2729951"/>
              <a:gd name="connsiteX130" fmla="*/ 1526401 w 1726426"/>
              <a:gd name="connsiteY130" fmla="*/ 1067781 h 2729951"/>
              <a:gd name="connsiteX131" fmla="*/ 1497826 w 1726426"/>
              <a:gd name="connsiteY131" fmla="*/ 1063018 h 2729951"/>
              <a:gd name="connsiteX132" fmla="*/ 1478776 w 1726426"/>
              <a:gd name="connsiteY132" fmla="*/ 1029681 h 2729951"/>
              <a:gd name="connsiteX133" fmla="*/ 1464489 w 1726426"/>
              <a:gd name="connsiteY133" fmla="*/ 986818 h 2729951"/>
              <a:gd name="connsiteX134" fmla="*/ 1454964 w 1726426"/>
              <a:gd name="connsiteY134" fmla="*/ 967768 h 2729951"/>
              <a:gd name="connsiteX135" fmla="*/ 1450201 w 1726426"/>
              <a:gd name="connsiteY135" fmla="*/ 953481 h 2729951"/>
              <a:gd name="connsiteX136" fmla="*/ 1440676 w 1726426"/>
              <a:gd name="connsiteY136" fmla="*/ 929668 h 2729951"/>
              <a:gd name="connsiteX137" fmla="*/ 1450201 w 1726426"/>
              <a:gd name="connsiteY137" fmla="*/ 867756 h 2729951"/>
              <a:gd name="connsiteX138" fmla="*/ 1459726 w 1726426"/>
              <a:gd name="connsiteY138" fmla="*/ 853468 h 2729951"/>
              <a:gd name="connsiteX139" fmla="*/ 1464489 w 1726426"/>
              <a:gd name="connsiteY139" fmla="*/ 839181 h 2729951"/>
              <a:gd name="connsiteX140" fmla="*/ 1497826 w 1726426"/>
              <a:gd name="connsiteY140" fmla="*/ 786793 h 2729951"/>
              <a:gd name="connsiteX141" fmla="*/ 1516876 w 1726426"/>
              <a:gd name="connsiteY141" fmla="*/ 739168 h 2729951"/>
              <a:gd name="connsiteX142" fmla="*/ 1526401 w 1726426"/>
              <a:gd name="connsiteY142" fmla="*/ 715356 h 2729951"/>
              <a:gd name="connsiteX143" fmla="*/ 1540689 w 1726426"/>
              <a:gd name="connsiteY143" fmla="*/ 701068 h 2729951"/>
              <a:gd name="connsiteX144" fmla="*/ 1559739 w 1726426"/>
              <a:gd name="connsiteY144" fmla="*/ 686781 h 2729951"/>
              <a:gd name="connsiteX145" fmla="*/ 1588314 w 1726426"/>
              <a:gd name="connsiteY145" fmla="*/ 643918 h 2729951"/>
              <a:gd name="connsiteX146" fmla="*/ 1597839 w 1726426"/>
              <a:gd name="connsiteY146" fmla="*/ 615343 h 2729951"/>
              <a:gd name="connsiteX147" fmla="*/ 1616889 w 1726426"/>
              <a:gd name="connsiteY147" fmla="*/ 586768 h 2729951"/>
              <a:gd name="connsiteX148" fmla="*/ 1612126 w 1726426"/>
              <a:gd name="connsiteY148" fmla="*/ 491518 h 2729951"/>
              <a:gd name="connsiteX149" fmla="*/ 1583551 w 1726426"/>
              <a:gd name="connsiteY149" fmla="*/ 467706 h 2729951"/>
              <a:gd name="connsiteX150" fmla="*/ 1569264 w 1726426"/>
              <a:gd name="connsiteY150" fmla="*/ 462943 h 2729951"/>
              <a:gd name="connsiteX151" fmla="*/ 1535926 w 1726426"/>
              <a:gd name="connsiteY151" fmla="*/ 448656 h 2729951"/>
              <a:gd name="connsiteX152" fmla="*/ 1531164 w 1726426"/>
              <a:gd name="connsiteY152" fmla="*/ 429606 h 2729951"/>
              <a:gd name="connsiteX153" fmla="*/ 1526401 w 1726426"/>
              <a:gd name="connsiteY153" fmla="*/ 343881 h 2729951"/>
              <a:gd name="connsiteX154" fmla="*/ 1512114 w 1726426"/>
              <a:gd name="connsiteY154" fmla="*/ 324831 h 2729951"/>
              <a:gd name="connsiteX155" fmla="*/ 1502589 w 1726426"/>
              <a:gd name="connsiteY155" fmla="*/ 310543 h 2729951"/>
              <a:gd name="connsiteX156" fmla="*/ 1483539 w 1726426"/>
              <a:gd name="connsiteY156" fmla="*/ 305781 h 2729951"/>
              <a:gd name="connsiteX157" fmla="*/ 1454964 w 1726426"/>
              <a:gd name="connsiteY157" fmla="*/ 296256 h 2729951"/>
              <a:gd name="connsiteX158" fmla="*/ 1478776 w 1726426"/>
              <a:gd name="connsiteY158" fmla="*/ 272443 h 2729951"/>
              <a:gd name="connsiteX159" fmla="*/ 1497826 w 1726426"/>
              <a:gd name="connsiteY159" fmla="*/ 234343 h 2729951"/>
              <a:gd name="connsiteX160" fmla="*/ 1512114 w 1726426"/>
              <a:gd name="connsiteY160" fmla="*/ 162906 h 2729951"/>
              <a:gd name="connsiteX161" fmla="*/ 1516876 w 1726426"/>
              <a:gd name="connsiteY161" fmla="*/ 139093 h 2729951"/>
              <a:gd name="connsiteX162" fmla="*/ 1521639 w 1726426"/>
              <a:gd name="connsiteY162" fmla="*/ 124806 h 2729951"/>
              <a:gd name="connsiteX163" fmla="*/ 1526401 w 1726426"/>
              <a:gd name="connsiteY163" fmla="*/ 105756 h 2729951"/>
              <a:gd name="connsiteX164" fmla="*/ 1545451 w 1726426"/>
              <a:gd name="connsiteY164" fmla="*/ 77181 h 2729951"/>
              <a:gd name="connsiteX165" fmla="*/ 1554976 w 1726426"/>
              <a:gd name="connsiteY165" fmla="*/ 62893 h 2729951"/>
              <a:gd name="connsiteX166" fmla="*/ 1535926 w 1726426"/>
              <a:gd name="connsiteY166" fmla="*/ 20031 h 2729951"/>
              <a:gd name="connsiteX0" fmla="*/ 1535926 w 1726426"/>
              <a:gd name="connsiteY0" fmla="*/ 20031 h 2729951"/>
              <a:gd name="connsiteX1" fmla="*/ 1483539 w 1726426"/>
              <a:gd name="connsiteY1" fmla="*/ 8125 h 2729951"/>
              <a:gd name="connsiteX2" fmla="*/ 1443057 w 1726426"/>
              <a:gd name="connsiteY2" fmla="*/ 3361 h 2729951"/>
              <a:gd name="connsiteX3" fmla="*/ 1335901 w 1726426"/>
              <a:gd name="connsiteY3" fmla="*/ 67656 h 2729951"/>
              <a:gd name="connsiteX4" fmla="*/ 1285895 w 1726426"/>
              <a:gd name="connsiteY4" fmla="*/ 122425 h 2729951"/>
              <a:gd name="connsiteX5" fmla="*/ 1219220 w 1726426"/>
              <a:gd name="connsiteY5" fmla="*/ 124805 h 2729951"/>
              <a:gd name="connsiteX6" fmla="*/ 1200170 w 1726426"/>
              <a:gd name="connsiteY6" fmla="*/ 146238 h 2729951"/>
              <a:gd name="connsiteX7" fmla="*/ 1135876 w 1726426"/>
              <a:gd name="connsiteY7" fmla="*/ 165288 h 2729951"/>
              <a:gd name="connsiteX8" fmla="*/ 1083489 w 1726426"/>
              <a:gd name="connsiteY8" fmla="*/ 243868 h 2729951"/>
              <a:gd name="connsiteX9" fmla="*/ 1057295 w 1726426"/>
              <a:gd name="connsiteY9" fmla="*/ 296256 h 2729951"/>
              <a:gd name="connsiteX10" fmla="*/ 964426 w 1726426"/>
              <a:gd name="connsiteY10" fmla="*/ 267681 h 2729951"/>
              <a:gd name="connsiteX11" fmla="*/ 907276 w 1726426"/>
              <a:gd name="connsiteY11" fmla="*/ 310543 h 2729951"/>
              <a:gd name="connsiteX12" fmla="*/ 883464 w 1726426"/>
              <a:gd name="connsiteY12" fmla="*/ 405793 h 2729951"/>
              <a:gd name="connsiteX13" fmla="*/ 852507 w 1726426"/>
              <a:gd name="connsiteY13" fmla="*/ 489137 h 2729951"/>
              <a:gd name="connsiteX14" fmla="*/ 766783 w 1726426"/>
              <a:gd name="connsiteY14" fmla="*/ 470086 h 2729951"/>
              <a:gd name="connsiteX15" fmla="*/ 714395 w 1726426"/>
              <a:gd name="connsiteY15" fmla="*/ 484375 h 2729951"/>
              <a:gd name="connsiteX16" fmla="*/ 678676 w 1726426"/>
              <a:gd name="connsiteY16" fmla="*/ 524857 h 2729951"/>
              <a:gd name="connsiteX17" fmla="*/ 631051 w 1726426"/>
              <a:gd name="connsiteY17" fmla="*/ 529619 h 2729951"/>
              <a:gd name="connsiteX18" fmla="*/ 628669 w 1726426"/>
              <a:gd name="connsiteY18" fmla="*/ 562956 h 2729951"/>
              <a:gd name="connsiteX19" fmla="*/ 592951 w 1726426"/>
              <a:gd name="connsiteY19" fmla="*/ 577244 h 2729951"/>
              <a:gd name="connsiteX20" fmla="*/ 578664 w 1726426"/>
              <a:gd name="connsiteY20" fmla="*/ 624868 h 2729951"/>
              <a:gd name="connsiteX21" fmla="*/ 561995 w 1726426"/>
              <a:gd name="connsiteY21" fmla="*/ 667731 h 2729951"/>
              <a:gd name="connsiteX22" fmla="*/ 511989 w 1726426"/>
              <a:gd name="connsiteY22" fmla="*/ 686781 h 2729951"/>
              <a:gd name="connsiteX23" fmla="*/ 533420 w 1726426"/>
              <a:gd name="connsiteY23" fmla="*/ 729643 h 2729951"/>
              <a:gd name="connsiteX24" fmla="*/ 569139 w 1726426"/>
              <a:gd name="connsiteY24" fmla="*/ 751075 h 2729951"/>
              <a:gd name="connsiteX25" fmla="*/ 592951 w 1726426"/>
              <a:gd name="connsiteY25" fmla="*/ 746313 h 2729951"/>
              <a:gd name="connsiteX26" fmla="*/ 614382 w 1726426"/>
              <a:gd name="connsiteY26" fmla="*/ 782031 h 2729951"/>
              <a:gd name="connsiteX27" fmla="*/ 602476 w 1726426"/>
              <a:gd name="connsiteY27" fmla="*/ 839181 h 2729951"/>
              <a:gd name="connsiteX28" fmla="*/ 633433 w 1726426"/>
              <a:gd name="connsiteY28" fmla="*/ 874900 h 2729951"/>
              <a:gd name="connsiteX29" fmla="*/ 585807 w 1726426"/>
              <a:gd name="connsiteY29" fmla="*/ 901094 h 2729951"/>
              <a:gd name="connsiteX30" fmla="*/ 564376 w 1726426"/>
              <a:gd name="connsiteY30" fmla="*/ 889186 h 2729951"/>
              <a:gd name="connsiteX31" fmla="*/ 564376 w 1726426"/>
              <a:gd name="connsiteY31" fmla="*/ 958243 h 2729951"/>
              <a:gd name="connsiteX32" fmla="*/ 507226 w 1726426"/>
              <a:gd name="connsiteY32" fmla="*/ 1005868 h 2729951"/>
              <a:gd name="connsiteX33" fmla="*/ 473889 w 1726426"/>
              <a:gd name="connsiteY33" fmla="*/ 986818 h 2729951"/>
              <a:gd name="connsiteX34" fmla="*/ 459601 w 1726426"/>
              <a:gd name="connsiteY34" fmla="*/ 1015393 h 2729951"/>
              <a:gd name="connsiteX35" fmla="*/ 485795 w 1726426"/>
              <a:gd name="connsiteY35" fmla="*/ 1053492 h 2729951"/>
              <a:gd name="connsiteX36" fmla="*/ 488176 w 1726426"/>
              <a:gd name="connsiteY36" fmla="*/ 1155887 h 2729951"/>
              <a:gd name="connsiteX37" fmla="*/ 450076 w 1726426"/>
              <a:gd name="connsiteY37" fmla="*/ 1215418 h 2729951"/>
              <a:gd name="connsiteX38" fmla="*/ 397688 w 1726426"/>
              <a:gd name="connsiteY38" fmla="*/ 1205893 h 2729951"/>
              <a:gd name="connsiteX39" fmla="*/ 383401 w 1726426"/>
              <a:gd name="connsiteY39" fmla="*/ 1258281 h 2729951"/>
              <a:gd name="connsiteX40" fmla="*/ 364352 w 1726426"/>
              <a:gd name="connsiteY40" fmla="*/ 1341624 h 2729951"/>
              <a:gd name="connsiteX41" fmla="*/ 288151 w 1726426"/>
              <a:gd name="connsiteY41" fmla="*/ 1401156 h 2729951"/>
              <a:gd name="connsiteX42" fmla="*/ 240526 w 1726426"/>
              <a:gd name="connsiteY42" fmla="*/ 1453543 h 2729951"/>
              <a:gd name="connsiteX43" fmla="*/ 207189 w 1726426"/>
              <a:gd name="connsiteY43" fmla="*/ 1496406 h 2729951"/>
              <a:gd name="connsiteX44" fmla="*/ 173851 w 1726426"/>
              <a:gd name="connsiteY44" fmla="*/ 1536886 h 2729951"/>
              <a:gd name="connsiteX45" fmla="*/ 109558 w 1726426"/>
              <a:gd name="connsiteY45" fmla="*/ 1591655 h 2729951"/>
              <a:gd name="connsiteX46" fmla="*/ 107176 w 1726426"/>
              <a:gd name="connsiteY46" fmla="*/ 1636899 h 2729951"/>
              <a:gd name="connsiteX47" fmla="*/ 69076 w 1726426"/>
              <a:gd name="connsiteY47" fmla="*/ 1677381 h 2729951"/>
              <a:gd name="connsiteX48" fmla="*/ 42883 w 1726426"/>
              <a:gd name="connsiteY48" fmla="*/ 1720243 h 2729951"/>
              <a:gd name="connsiteX49" fmla="*/ 33357 w 1726426"/>
              <a:gd name="connsiteY49" fmla="*/ 1763107 h 2729951"/>
              <a:gd name="connsiteX50" fmla="*/ 57170 w 1726426"/>
              <a:gd name="connsiteY50" fmla="*/ 1836925 h 2729951"/>
              <a:gd name="connsiteX51" fmla="*/ 35739 w 1726426"/>
              <a:gd name="connsiteY51" fmla="*/ 1894075 h 2729951"/>
              <a:gd name="connsiteX52" fmla="*/ 59551 w 1726426"/>
              <a:gd name="connsiteY52" fmla="*/ 1967893 h 2729951"/>
              <a:gd name="connsiteX53" fmla="*/ 20 w 1726426"/>
              <a:gd name="connsiteY53" fmla="*/ 1979799 h 2729951"/>
              <a:gd name="connsiteX54" fmla="*/ 52407 w 1726426"/>
              <a:gd name="connsiteY54" fmla="*/ 2248881 h 2729951"/>
              <a:gd name="connsiteX55" fmla="*/ 128607 w 1726426"/>
              <a:gd name="connsiteY55" fmla="*/ 2394137 h 2729951"/>
              <a:gd name="connsiteX56" fmla="*/ 202426 w 1726426"/>
              <a:gd name="connsiteY56" fmla="*/ 2501293 h 2729951"/>
              <a:gd name="connsiteX57" fmla="*/ 261958 w 1726426"/>
              <a:gd name="connsiteY57" fmla="*/ 2563206 h 2729951"/>
              <a:gd name="connsiteX58" fmla="*/ 450076 w 1726426"/>
              <a:gd name="connsiteY58" fmla="*/ 2672743 h 2729951"/>
              <a:gd name="connsiteX59" fmla="*/ 640576 w 1726426"/>
              <a:gd name="connsiteY59" fmla="*/ 2729893 h 2729951"/>
              <a:gd name="connsiteX60" fmla="*/ 654864 w 1726426"/>
              <a:gd name="connsiteY60" fmla="*/ 2663217 h 2729951"/>
              <a:gd name="connsiteX61" fmla="*/ 726301 w 1726426"/>
              <a:gd name="connsiteY61" fmla="*/ 2603686 h 2729951"/>
              <a:gd name="connsiteX62" fmla="*/ 792977 w 1726426"/>
              <a:gd name="connsiteY62" fmla="*/ 2587017 h 2729951"/>
              <a:gd name="connsiteX63" fmla="*/ 821551 w 1726426"/>
              <a:gd name="connsiteY63" fmla="*/ 2553681 h 2729951"/>
              <a:gd name="connsiteX64" fmla="*/ 890608 w 1726426"/>
              <a:gd name="connsiteY64" fmla="*/ 2532250 h 2729951"/>
              <a:gd name="connsiteX65" fmla="*/ 959664 w 1726426"/>
              <a:gd name="connsiteY65" fmla="*/ 2510818 h 2729951"/>
              <a:gd name="connsiteX66" fmla="*/ 1026339 w 1726426"/>
              <a:gd name="connsiteY66" fmla="*/ 2477483 h 2729951"/>
              <a:gd name="connsiteX67" fmla="*/ 1047769 w 1726426"/>
              <a:gd name="connsiteY67" fmla="*/ 2475099 h 2729951"/>
              <a:gd name="connsiteX68" fmla="*/ 1066820 w 1726426"/>
              <a:gd name="connsiteY68" fmla="*/ 2456050 h 2729951"/>
              <a:gd name="connsiteX69" fmla="*/ 1112064 w 1726426"/>
              <a:gd name="connsiteY69" fmla="*/ 2429856 h 2729951"/>
              <a:gd name="connsiteX70" fmla="*/ 1107301 w 1726426"/>
              <a:gd name="connsiteY70" fmla="*/ 2415568 h 2729951"/>
              <a:gd name="connsiteX71" fmla="*/ 1078726 w 1726426"/>
              <a:gd name="connsiteY71" fmla="*/ 2377468 h 2729951"/>
              <a:gd name="connsiteX72" fmla="*/ 1069201 w 1726426"/>
              <a:gd name="connsiteY72" fmla="*/ 2363181 h 2729951"/>
              <a:gd name="connsiteX73" fmla="*/ 1035864 w 1726426"/>
              <a:gd name="connsiteY73" fmla="*/ 2320318 h 2729951"/>
              <a:gd name="connsiteX74" fmla="*/ 1064439 w 1726426"/>
              <a:gd name="connsiteY74" fmla="*/ 2253643 h 2729951"/>
              <a:gd name="connsiteX75" fmla="*/ 1078726 w 1726426"/>
              <a:gd name="connsiteY75" fmla="*/ 2248881 h 2729951"/>
              <a:gd name="connsiteX76" fmla="*/ 1097776 w 1726426"/>
              <a:gd name="connsiteY76" fmla="*/ 2234593 h 2729951"/>
              <a:gd name="connsiteX77" fmla="*/ 1112064 w 1726426"/>
              <a:gd name="connsiteY77" fmla="*/ 2225068 h 2729951"/>
              <a:gd name="connsiteX78" fmla="*/ 1126351 w 1726426"/>
              <a:gd name="connsiteY78" fmla="*/ 2210781 h 2729951"/>
              <a:gd name="connsiteX79" fmla="*/ 1135876 w 1726426"/>
              <a:gd name="connsiteY79" fmla="*/ 2186968 h 2729951"/>
              <a:gd name="connsiteX80" fmla="*/ 1154926 w 1726426"/>
              <a:gd name="connsiteY80" fmla="*/ 2158393 h 2729951"/>
              <a:gd name="connsiteX81" fmla="*/ 1173976 w 1726426"/>
              <a:gd name="connsiteY81" fmla="*/ 2129818 h 2729951"/>
              <a:gd name="connsiteX82" fmla="*/ 1188264 w 1726426"/>
              <a:gd name="connsiteY82" fmla="*/ 2120293 h 2729951"/>
              <a:gd name="connsiteX83" fmla="*/ 1307326 w 1726426"/>
              <a:gd name="connsiteY83" fmla="*/ 2110768 h 2729951"/>
              <a:gd name="connsiteX84" fmla="*/ 1321614 w 1726426"/>
              <a:gd name="connsiteY84" fmla="*/ 2091718 h 2729951"/>
              <a:gd name="connsiteX85" fmla="*/ 1331139 w 1726426"/>
              <a:gd name="connsiteY85" fmla="*/ 2063143 h 2729951"/>
              <a:gd name="connsiteX86" fmla="*/ 1354951 w 1726426"/>
              <a:gd name="connsiteY86" fmla="*/ 2053618 h 2729951"/>
              <a:gd name="connsiteX87" fmla="*/ 1402576 w 1726426"/>
              <a:gd name="connsiteY87" fmla="*/ 2044093 h 2729951"/>
              <a:gd name="connsiteX88" fmla="*/ 1393051 w 1726426"/>
              <a:gd name="connsiteY88" fmla="*/ 2020281 h 2729951"/>
              <a:gd name="connsiteX89" fmla="*/ 1416864 w 1726426"/>
              <a:gd name="connsiteY89" fmla="*/ 2015518 h 2729951"/>
              <a:gd name="connsiteX90" fmla="*/ 1474014 w 1726426"/>
              <a:gd name="connsiteY90" fmla="*/ 2001231 h 2729951"/>
              <a:gd name="connsiteX91" fmla="*/ 1488301 w 1726426"/>
              <a:gd name="connsiteY91" fmla="*/ 1996468 h 2729951"/>
              <a:gd name="connsiteX92" fmla="*/ 1526401 w 1726426"/>
              <a:gd name="connsiteY92" fmla="*/ 1991706 h 2729951"/>
              <a:gd name="connsiteX93" fmla="*/ 1540689 w 1726426"/>
              <a:gd name="connsiteY93" fmla="*/ 1967893 h 2729951"/>
              <a:gd name="connsiteX94" fmla="*/ 1550214 w 1726426"/>
              <a:gd name="connsiteY94" fmla="*/ 1915506 h 2729951"/>
              <a:gd name="connsiteX95" fmla="*/ 1593076 w 1726426"/>
              <a:gd name="connsiteY95" fmla="*/ 1905981 h 2729951"/>
              <a:gd name="connsiteX96" fmla="*/ 1602601 w 1726426"/>
              <a:gd name="connsiteY96" fmla="*/ 1891693 h 2729951"/>
              <a:gd name="connsiteX97" fmla="*/ 1607364 w 1726426"/>
              <a:gd name="connsiteY97" fmla="*/ 1877406 h 2729951"/>
              <a:gd name="connsiteX98" fmla="*/ 1626414 w 1726426"/>
              <a:gd name="connsiteY98" fmla="*/ 1863118 h 2729951"/>
              <a:gd name="connsiteX99" fmla="*/ 1654989 w 1726426"/>
              <a:gd name="connsiteY99" fmla="*/ 1834543 h 2729951"/>
              <a:gd name="connsiteX100" fmla="*/ 1645464 w 1726426"/>
              <a:gd name="connsiteY100" fmla="*/ 1791681 h 2729951"/>
              <a:gd name="connsiteX101" fmla="*/ 1621651 w 1726426"/>
              <a:gd name="connsiteY101" fmla="*/ 1763106 h 2729951"/>
              <a:gd name="connsiteX102" fmla="*/ 1578789 w 1726426"/>
              <a:gd name="connsiteY102" fmla="*/ 1715481 h 2729951"/>
              <a:gd name="connsiteX103" fmla="*/ 1559739 w 1726426"/>
              <a:gd name="connsiteY103" fmla="*/ 1710718 h 2729951"/>
              <a:gd name="connsiteX104" fmla="*/ 1545451 w 1726426"/>
              <a:gd name="connsiteY104" fmla="*/ 1677381 h 2729951"/>
              <a:gd name="connsiteX105" fmla="*/ 1583551 w 1726426"/>
              <a:gd name="connsiteY105" fmla="*/ 1653568 h 2729951"/>
              <a:gd name="connsiteX106" fmla="*/ 1616889 w 1726426"/>
              <a:gd name="connsiteY106" fmla="*/ 1639281 h 2729951"/>
              <a:gd name="connsiteX107" fmla="*/ 1650226 w 1726426"/>
              <a:gd name="connsiteY107" fmla="*/ 1629756 h 2729951"/>
              <a:gd name="connsiteX108" fmla="*/ 1678801 w 1726426"/>
              <a:gd name="connsiteY108" fmla="*/ 1620231 h 2729951"/>
              <a:gd name="connsiteX109" fmla="*/ 1693089 w 1726426"/>
              <a:gd name="connsiteY109" fmla="*/ 1601181 h 2729951"/>
              <a:gd name="connsiteX110" fmla="*/ 1702614 w 1726426"/>
              <a:gd name="connsiteY110" fmla="*/ 1586893 h 2729951"/>
              <a:gd name="connsiteX111" fmla="*/ 1697851 w 1726426"/>
              <a:gd name="connsiteY111" fmla="*/ 1544031 h 2729951"/>
              <a:gd name="connsiteX112" fmla="*/ 1683564 w 1726426"/>
              <a:gd name="connsiteY112" fmla="*/ 1524981 h 2729951"/>
              <a:gd name="connsiteX113" fmla="*/ 1678801 w 1726426"/>
              <a:gd name="connsiteY113" fmla="*/ 1505931 h 2729951"/>
              <a:gd name="connsiteX114" fmla="*/ 1669276 w 1726426"/>
              <a:gd name="connsiteY114" fmla="*/ 1477356 h 2729951"/>
              <a:gd name="connsiteX115" fmla="*/ 1674039 w 1726426"/>
              <a:gd name="connsiteY115" fmla="*/ 1410681 h 2729951"/>
              <a:gd name="connsiteX116" fmla="*/ 1678801 w 1726426"/>
              <a:gd name="connsiteY116" fmla="*/ 1372581 h 2729951"/>
              <a:gd name="connsiteX117" fmla="*/ 1697851 w 1726426"/>
              <a:gd name="connsiteY117" fmla="*/ 1353531 h 2729951"/>
              <a:gd name="connsiteX118" fmla="*/ 1707376 w 1726426"/>
              <a:gd name="connsiteY118" fmla="*/ 1329718 h 2729951"/>
              <a:gd name="connsiteX119" fmla="*/ 1712139 w 1726426"/>
              <a:gd name="connsiteY119" fmla="*/ 1315431 h 2729951"/>
              <a:gd name="connsiteX120" fmla="*/ 1726426 w 1726426"/>
              <a:gd name="connsiteY120" fmla="*/ 1286856 h 2729951"/>
              <a:gd name="connsiteX121" fmla="*/ 1716901 w 1726426"/>
              <a:gd name="connsiteY121" fmla="*/ 1196368 h 2729951"/>
              <a:gd name="connsiteX122" fmla="*/ 1678801 w 1726426"/>
              <a:gd name="connsiteY122" fmla="*/ 1158268 h 2729951"/>
              <a:gd name="connsiteX123" fmla="*/ 1664514 w 1726426"/>
              <a:gd name="connsiteY123" fmla="*/ 1143981 h 2729951"/>
              <a:gd name="connsiteX124" fmla="*/ 1650226 w 1726426"/>
              <a:gd name="connsiteY124" fmla="*/ 1129693 h 2729951"/>
              <a:gd name="connsiteX125" fmla="*/ 1631176 w 1726426"/>
              <a:gd name="connsiteY125" fmla="*/ 1120168 h 2729951"/>
              <a:gd name="connsiteX126" fmla="*/ 1612126 w 1726426"/>
              <a:gd name="connsiteY126" fmla="*/ 1101118 h 2729951"/>
              <a:gd name="connsiteX127" fmla="*/ 1597839 w 1726426"/>
              <a:gd name="connsiteY127" fmla="*/ 1096356 h 2729951"/>
              <a:gd name="connsiteX128" fmla="*/ 1578789 w 1726426"/>
              <a:gd name="connsiteY128" fmla="*/ 1086831 h 2729951"/>
              <a:gd name="connsiteX129" fmla="*/ 1545451 w 1726426"/>
              <a:gd name="connsiteY129" fmla="*/ 1077306 h 2729951"/>
              <a:gd name="connsiteX130" fmla="*/ 1526401 w 1726426"/>
              <a:gd name="connsiteY130" fmla="*/ 1067781 h 2729951"/>
              <a:gd name="connsiteX131" fmla="*/ 1497826 w 1726426"/>
              <a:gd name="connsiteY131" fmla="*/ 1063018 h 2729951"/>
              <a:gd name="connsiteX132" fmla="*/ 1478776 w 1726426"/>
              <a:gd name="connsiteY132" fmla="*/ 1029681 h 2729951"/>
              <a:gd name="connsiteX133" fmla="*/ 1464489 w 1726426"/>
              <a:gd name="connsiteY133" fmla="*/ 986818 h 2729951"/>
              <a:gd name="connsiteX134" fmla="*/ 1454964 w 1726426"/>
              <a:gd name="connsiteY134" fmla="*/ 967768 h 2729951"/>
              <a:gd name="connsiteX135" fmla="*/ 1450201 w 1726426"/>
              <a:gd name="connsiteY135" fmla="*/ 953481 h 2729951"/>
              <a:gd name="connsiteX136" fmla="*/ 1440676 w 1726426"/>
              <a:gd name="connsiteY136" fmla="*/ 929668 h 2729951"/>
              <a:gd name="connsiteX137" fmla="*/ 1450201 w 1726426"/>
              <a:gd name="connsiteY137" fmla="*/ 867756 h 2729951"/>
              <a:gd name="connsiteX138" fmla="*/ 1459726 w 1726426"/>
              <a:gd name="connsiteY138" fmla="*/ 853468 h 2729951"/>
              <a:gd name="connsiteX139" fmla="*/ 1464489 w 1726426"/>
              <a:gd name="connsiteY139" fmla="*/ 839181 h 2729951"/>
              <a:gd name="connsiteX140" fmla="*/ 1497826 w 1726426"/>
              <a:gd name="connsiteY140" fmla="*/ 786793 h 2729951"/>
              <a:gd name="connsiteX141" fmla="*/ 1516876 w 1726426"/>
              <a:gd name="connsiteY141" fmla="*/ 739168 h 2729951"/>
              <a:gd name="connsiteX142" fmla="*/ 1526401 w 1726426"/>
              <a:gd name="connsiteY142" fmla="*/ 715356 h 2729951"/>
              <a:gd name="connsiteX143" fmla="*/ 1540689 w 1726426"/>
              <a:gd name="connsiteY143" fmla="*/ 701068 h 2729951"/>
              <a:gd name="connsiteX144" fmla="*/ 1559739 w 1726426"/>
              <a:gd name="connsiteY144" fmla="*/ 686781 h 2729951"/>
              <a:gd name="connsiteX145" fmla="*/ 1588314 w 1726426"/>
              <a:gd name="connsiteY145" fmla="*/ 643918 h 2729951"/>
              <a:gd name="connsiteX146" fmla="*/ 1597839 w 1726426"/>
              <a:gd name="connsiteY146" fmla="*/ 615343 h 2729951"/>
              <a:gd name="connsiteX147" fmla="*/ 1616889 w 1726426"/>
              <a:gd name="connsiteY147" fmla="*/ 586768 h 2729951"/>
              <a:gd name="connsiteX148" fmla="*/ 1612126 w 1726426"/>
              <a:gd name="connsiteY148" fmla="*/ 491518 h 2729951"/>
              <a:gd name="connsiteX149" fmla="*/ 1583551 w 1726426"/>
              <a:gd name="connsiteY149" fmla="*/ 467706 h 2729951"/>
              <a:gd name="connsiteX150" fmla="*/ 1569264 w 1726426"/>
              <a:gd name="connsiteY150" fmla="*/ 462943 h 2729951"/>
              <a:gd name="connsiteX151" fmla="*/ 1535926 w 1726426"/>
              <a:gd name="connsiteY151" fmla="*/ 448656 h 2729951"/>
              <a:gd name="connsiteX152" fmla="*/ 1531164 w 1726426"/>
              <a:gd name="connsiteY152" fmla="*/ 429606 h 2729951"/>
              <a:gd name="connsiteX153" fmla="*/ 1526401 w 1726426"/>
              <a:gd name="connsiteY153" fmla="*/ 343881 h 2729951"/>
              <a:gd name="connsiteX154" fmla="*/ 1512114 w 1726426"/>
              <a:gd name="connsiteY154" fmla="*/ 324831 h 2729951"/>
              <a:gd name="connsiteX155" fmla="*/ 1502589 w 1726426"/>
              <a:gd name="connsiteY155" fmla="*/ 310543 h 2729951"/>
              <a:gd name="connsiteX156" fmla="*/ 1483539 w 1726426"/>
              <a:gd name="connsiteY156" fmla="*/ 305781 h 2729951"/>
              <a:gd name="connsiteX157" fmla="*/ 1454964 w 1726426"/>
              <a:gd name="connsiteY157" fmla="*/ 296256 h 2729951"/>
              <a:gd name="connsiteX158" fmla="*/ 1478776 w 1726426"/>
              <a:gd name="connsiteY158" fmla="*/ 272443 h 2729951"/>
              <a:gd name="connsiteX159" fmla="*/ 1497826 w 1726426"/>
              <a:gd name="connsiteY159" fmla="*/ 234343 h 2729951"/>
              <a:gd name="connsiteX160" fmla="*/ 1512114 w 1726426"/>
              <a:gd name="connsiteY160" fmla="*/ 162906 h 2729951"/>
              <a:gd name="connsiteX161" fmla="*/ 1516876 w 1726426"/>
              <a:gd name="connsiteY161" fmla="*/ 139093 h 2729951"/>
              <a:gd name="connsiteX162" fmla="*/ 1521639 w 1726426"/>
              <a:gd name="connsiteY162" fmla="*/ 124806 h 2729951"/>
              <a:gd name="connsiteX163" fmla="*/ 1526401 w 1726426"/>
              <a:gd name="connsiteY163" fmla="*/ 105756 h 2729951"/>
              <a:gd name="connsiteX164" fmla="*/ 1545451 w 1726426"/>
              <a:gd name="connsiteY164" fmla="*/ 77181 h 2729951"/>
              <a:gd name="connsiteX165" fmla="*/ 1554976 w 1726426"/>
              <a:gd name="connsiteY165" fmla="*/ 62893 h 2729951"/>
              <a:gd name="connsiteX166" fmla="*/ 1535926 w 1726426"/>
              <a:gd name="connsiteY166" fmla="*/ 20031 h 2729951"/>
              <a:gd name="connsiteX0" fmla="*/ 1535926 w 1726426"/>
              <a:gd name="connsiteY0" fmla="*/ 20031 h 2729951"/>
              <a:gd name="connsiteX1" fmla="*/ 1483539 w 1726426"/>
              <a:gd name="connsiteY1" fmla="*/ 8125 h 2729951"/>
              <a:gd name="connsiteX2" fmla="*/ 1443057 w 1726426"/>
              <a:gd name="connsiteY2" fmla="*/ 3361 h 2729951"/>
              <a:gd name="connsiteX3" fmla="*/ 1335901 w 1726426"/>
              <a:gd name="connsiteY3" fmla="*/ 67656 h 2729951"/>
              <a:gd name="connsiteX4" fmla="*/ 1285895 w 1726426"/>
              <a:gd name="connsiteY4" fmla="*/ 122425 h 2729951"/>
              <a:gd name="connsiteX5" fmla="*/ 1219220 w 1726426"/>
              <a:gd name="connsiteY5" fmla="*/ 124805 h 2729951"/>
              <a:gd name="connsiteX6" fmla="*/ 1200170 w 1726426"/>
              <a:gd name="connsiteY6" fmla="*/ 146238 h 2729951"/>
              <a:gd name="connsiteX7" fmla="*/ 1135876 w 1726426"/>
              <a:gd name="connsiteY7" fmla="*/ 165288 h 2729951"/>
              <a:gd name="connsiteX8" fmla="*/ 1083489 w 1726426"/>
              <a:gd name="connsiteY8" fmla="*/ 243868 h 2729951"/>
              <a:gd name="connsiteX9" fmla="*/ 1057295 w 1726426"/>
              <a:gd name="connsiteY9" fmla="*/ 296256 h 2729951"/>
              <a:gd name="connsiteX10" fmla="*/ 964426 w 1726426"/>
              <a:gd name="connsiteY10" fmla="*/ 267681 h 2729951"/>
              <a:gd name="connsiteX11" fmla="*/ 907276 w 1726426"/>
              <a:gd name="connsiteY11" fmla="*/ 310543 h 2729951"/>
              <a:gd name="connsiteX12" fmla="*/ 883464 w 1726426"/>
              <a:gd name="connsiteY12" fmla="*/ 405793 h 2729951"/>
              <a:gd name="connsiteX13" fmla="*/ 852507 w 1726426"/>
              <a:gd name="connsiteY13" fmla="*/ 489137 h 2729951"/>
              <a:gd name="connsiteX14" fmla="*/ 766783 w 1726426"/>
              <a:gd name="connsiteY14" fmla="*/ 470086 h 2729951"/>
              <a:gd name="connsiteX15" fmla="*/ 714395 w 1726426"/>
              <a:gd name="connsiteY15" fmla="*/ 484375 h 2729951"/>
              <a:gd name="connsiteX16" fmla="*/ 678676 w 1726426"/>
              <a:gd name="connsiteY16" fmla="*/ 524857 h 2729951"/>
              <a:gd name="connsiteX17" fmla="*/ 631051 w 1726426"/>
              <a:gd name="connsiteY17" fmla="*/ 529619 h 2729951"/>
              <a:gd name="connsiteX18" fmla="*/ 628669 w 1726426"/>
              <a:gd name="connsiteY18" fmla="*/ 562956 h 2729951"/>
              <a:gd name="connsiteX19" fmla="*/ 592951 w 1726426"/>
              <a:gd name="connsiteY19" fmla="*/ 577244 h 2729951"/>
              <a:gd name="connsiteX20" fmla="*/ 578664 w 1726426"/>
              <a:gd name="connsiteY20" fmla="*/ 624868 h 2729951"/>
              <a:gd name="connsiteX21" fmla="*/ 561995 w 1726426"/>
              <a:gd name="connsiteY21" fmla="*/ 667731 h 2729951"/>
              <a:gd name="connsiteX22" fmla="*/ 511989 w 1726426"/>
              <a:gd name="connsiteY22" fmla="*/ 686781 h 2729951"/>
              <a:gd name="connsiteX23" fmla="*/ 533420 w 1726426"/>
              <a:gd name="connsiteY23" fmla="*/ 729643 h 2729951"/>
              <a:gd name="connsiteX24" fmla="*/ 569139 w 1726426"/>
              <a:gd name="connsiteY24" fmla="*/ 751075 h 2729951"/>
              <a:gd name="connsiteX25" fmla="*/ 592951 w 1726426"/>
              <a:gd name="connsiteY25" fmla="*/ 746313 h 2729951"/>
              <a:gd name="connsiteX26" fmla="*/ 614382 w 1726426"/>
              <a:gd name="connsiteY26" fmla="*/ 782031 h 2729951"/>
              <a:gd name="connsiteX27" fmla="*/ 602476 w 1726426"/>
              <a:gd name="connsiteY27" fmla="*/ 839181 h 2729951"/>
              <a:gd name="connsiteX28" fmla="*/ 633433 w 1726426"/>
              <a:gd name="connsiteY28" fmla="*/ 874900 h 2729951"/>
              <a:gd name="connsiteX29" fmla="*/ 585807 w 1726426"/>
              <a:gd name="connsiteY29" fmla="*/ 901094 h 2729951"/>
              <a:gd name="connsiteX30" fmla="*/ 564376 w 1726426"/>
              <a:gd name="connsiteY30" fmla="*/ 889186 h 2729951"/>
              <a:gd name="connsiteX31" fmla="*/ 564376 w 1726426"/>
              <a:gd name="connsiteY31" fmla="*/ 958243 h 2729951"/>
              <a:gd name="connsiteX32" fmla="*/ 507226 w 1726426"/>
              <a:gd name="connsiteY32" fmla="*/ 1005868 h 2729951"/>
              <a:gd name="connsiteX33" fmla="*/ 473889 w 1726426"/>
              <a:gd name="connsiteY33" fmla="*/ 986818 h 2729951"/>
              <a:gd name="connsiteX34" fmla="*/ 459601 w 1726426"/>
              <a:gd name="connsiteY34" fmla="*/ 1015393 h 2729951"/>
              <a:gd name="connsiteX35" fmla="*/ 485795 w 1726426"/>
              <a:gd name="connsiteY35" fmla="*/ 1053492 h 2729951"/>
              <a:gd name="connsiteX36" fmla="*/ 488176 w 1726426"/>
              <a:gd name="connsiteY36" fmla="*/ 1155887 h 2729951"/>
              <a:gd name="connsiteX37" fmla="*/ 450076 w 1726426"/>
              <a:gd name="connsiteY37" fmla="*/ 1215418 h 2729951"/>
              <a:gd name="connsiteX38" fmla="*/ 397688 w 1726426"/>
              <a:gd name="connsiteY38" fmla="*/ 1205893 h 2729951"/>
              <a:gd name="connsiteX39" fmla="*/ 383401 w 1726426"/>
              <a:gd name="connsiteY39" fmla="*/ 1258281 h 2729951"/>
              <a:gd name="connsiteX40" fmla="*/ 364352 w 1726426"/>
              <a:gd name="connsiteY40" fmla="*/ 1341624 h 2729951"/>
              <a:gd name="connsiteX41" fmla="*/ 288151 w 1726426"/>
              <a:gd name="connsiteY41" fmla="*/ 1401156 h 2729951"/>
              <a:gd name="connsiteX42" fmla="*/ 240526 w 1726426"/>
              <a:gd name="connsiteY42" fmla="*/ 1453543 h 2729951"/>
              <a:gd name="connsiteX43" fmla="*/ 207189 w 1726426"/>
              <a:gd name="connsiteY43" fmla="*/ 1496406 h 2729951"/>
              <a:gd name="connsiteX44" fmla="*/ 173851 w 1726426"/>
              <a:gd name="connsiteY44" fmla="*/ 1536886 h 2729951"/>
              <a:gd name="connsiteX45" fmla="*/ 109558 w 1726426"/>
              <a:gd name="connsiteY45" fmla="*/ 1591655 h 2729951"/>
              <a:gd name="connsiteX46" fmla="*/ 107176 w 1726426"/>
              <a:gd name="connsiteY46" fmla="*/ 1636899 h 2729951"/>
              <a:gd name="connsiteX47" fmla="*/ 69076 w 1726426"/>
              <a:gd name="connsiteY47" fmla="*/ 1677381 h 2729951"/>
              <a:gd name="connsiteX48" fmla="*/ 42883 w 1726426"/>
              <a:gd name="connsiteY48" fmla="*/ 1720243 h 2729951"/>
              <a:gd name="connsiteX49" fmla="*/ 33357 w 1726426"/>
              <a:gd name="connsiteY49" fmla="*/ 1763107 h 2729951"/>
              <a:gd name="connsiteX50" fmla="*/ 57170 w 1726426"/>
              <a:gd name="connsiteY50" fmla="*/ 1836925 h 2729951"/>
              <a:gd name="connsiteX51" fmla="*/ 35739 w 1726426"/>
              <a:gd name="connsiteY51" fmla="*/ 1894075 h 2729951"/>
              <a:gd name="connsiteX52" fmla="*/ 59551 w 1726426"/>
              <a:gd name="connsiteY52" fmla="*/ 1967893 h 2729951"/>
              <a:gd name="connsiteX53" fmla="*/ 20 w 1726426"/>
              <a:gd name="connsiteY53" fmla="*/ 1979799 h 2729951"/>
              <a:gd name="connsiteX54" fmla="*/ 52407 w 1726426"/>
              <a:gd name="connsiteY54" fmla="*/ 2248881 h 2729951"/>
              <a:gd name="connsiteX55" fmla="*/ 128607 w 1726426"/>
              <a:gd name="connsiteY55" fmla="*/ 2394137 h 2729951"/>
              <a:gd name="connsiteX56" fmla="*/ 202426 w 1726426"/>
              <a:gd name="connsiteY56" fmla="*/ 2501293 h 2729951"/>
              <a:gd name="connsiteX57" fmla="*/ 261958 w 1726426"/>
              <a:gd name="connsiteY57" fmla="*/ 2563206 h 2729951"/>
              <a:gd name="connsiteX58" fmla="*/ 450076 w 1726426"/>
              <a:gd name="connsiteY58" fmla="*/ 2672743 h 2729951"/>
              <a:gd name="connsiteX59" fmla="*/ 640576 w 1726426"/>
              <a:gd name="connsiteY59" fmla="*/ 2729893 h 2729951"/>
              <a:gd name="connsiteX60" fmla="*/ 654864 w 1726426"/>
              <a:gd name="connsiteY60" fmla="*/ 2663217 h 2729951"/>
              <a:gd name="connsiteX61" fmla="*/ 726301 w 1726426"/>
              <a:gd name="connsiteY61" fmla="*/ 2603686 h 2729951"/>
              <a:gd name="connsiteX62" fmla="*/ 792977 w 1726426"/>
              <a:gd name="connsiteY62" fmla="*/ 2587017 h 2729951"/>
              <a:gd name="connsiteX63" fmla="*/ 821551 w 1726426"/>
              <a:gd name="connsiteY63" fmla="*/ 2553681 h 2729951"/>
              <a:gd name="connsiteX64" fmla="*/ 890608 w 1726426"/>
              <a:gd name="connsiteY64" fmla="*/ 2532250 h 2729951"/>
              <a:gd name="connsiteX65" fmla="*/ 959664 w 1726426"/>
              <a:gd name="connsiteY65" fmla="*/ 2510818 h 2729951"/>
              <a:gd name="connsiteX66" fmla="*/ 1026339 w 1726426"/>
              <a:gd name="connsiteY66" fmla="*/ 2477483 h 2729951"/>
              <a:gd name="connsiteX67" fmla="*/ 1047769 w 1726426"/>
              <a:gd name="connsiteY67" fmla="*/ 2475099 h 2729951"/>
              <a:gd name="connsiteX68" fmla="*/ 1066820 w 1726426"/>
              <a:gd name="connsiteY68" fmla="*/ 2456050 h 2729951"/>
              <a:gd name="connsiteX69" fmla="*/ 1112064 w 1726426"/>
              <a:gd name="connsiteY69" fmla="*/ 2429856 h 2729951"/>
              <a:gd name="connsiteX70" fmla="*/ 1107301 w 1726426"/>
              <a:gd name="connsiteY70" fmla="*/ 2415568 h 2729951"/>
              <a:gd name="connsiteX71" fmla="*/ 1078726 w 1726426"/>
              <a:gd name="connsiteY71" fmla="*/ 2377468 h 2729951"/>
              <a:gd name="connsiteX72" fmla="*/ 1069201 w 1726426"/>
              <a:gd name="connsiteY72" fmla="*/ 2363181 h 2729951"/>
              <a:gd name="connsiteX73" fmla="*/ 1035864 w 1726426"/>
              <a:gd name="connsiteY73" fmla="*/ 2320318 h 2729951"/>
              <a:gd name="connsiteX74" fmla="*/ 1064439 w 1726426"/>
              <a:gd name="connsiteY74" fmla="*/ 2253643 h 2729951"/>
              <a:gd name="connsiteX75" fmla="*/ 1078726 w 1726426"/>
              <a:gd name="connsiteY75" fmla="*/ 2248881 h 2729951"/>
              <a:gd name="connsiteX76" fmla="*/ 1097776 w 1726426"/>
              <a:gd name="connsiteY76" fmla="*/ 2234593 h 2729951"/>
              <a:gd name="connsiteX77" fmla="*/ 1112064 w 1726426"/>
              <a:gd name="connsiteY77" fmla="*/ 2225068 h 2729951"/>
              <a:gd name="connsiteX78" fmla="*/ 1126351 w 1726426"/>
              <a:gd name="connsiteY78" fmla="*/ 2210781 h 2729951"/>
              <a:gd name="connsiteX79" fmla="*/ 1135876 w 1726426"/>
              <a:gd name="connsiteY79" fmla="*/ 2186968 h 2729951"/>
              <a:gd name="connsiteX80" fmla="*/ 1154926 w 1726426"/>
              <a:gd name="connsiteY80" fmla="*/ 2158393 h 2729951"/>
              <a:gd name="connsiteX81" fmla="*/ 1173976 w 1726426"/>
              <a:gd name="connsiteY81" fmla="*/ 2129818 h 2729951"/>
              <a:gd name="connsiteX82" fmla="*/ 1188264 w 1726426"/>
              <a:gd name="connsiteY82" fmla="*/ 2120293 h 2729951"/>
              <a:gd name="connsiteX83" fmla="*/ 1307326 w 1726426"/>
              <a:gd name="connsiteY83" fmla="*/ 2110768 h 2729951"/>
              <a:gd name="connsiteX84" fmla="*/ 1321614 w 1726426"/>
              <a:gd name="connsiteY84" fmla="*/ 2091718 h 2729951"/>
              <a:gd name="connsiteX85" fmla="*/ 1331139 w 1726426"/>
              <a:gd name="connsiteY85" fmla="*/ 2063143 h 2729951"/>
              <a:gd name="connsiteX86" fmla="*/ 1354951 w 1726426"/>
              <a:gd name="connsiteY86" fmla="*/ 2053618 h 2729951"/>
              <a:gd name="connsiteX87" fmla="*/ 1402576 w 1726426"/>
              <a:gd name="connsiteY87" fmla="*/ 2044093 h 2729951"/>
              <a:gd name="connsiteX88" fmla="*/ 1393051 w 1726426"/>
              <a:gd name="connsiteY88" fmla="*/ 2020281 h 2729951"/>
              <a:gd name="connsiteX89" fmla="*/ 1416864 w 1726426"/>
              <a:gd name="connsiteY89" fmla="*/ 2015518 h 2729951"/>
              <a:gd name="connsiteX90" fmla="*/ 1474014 w 1726426"/>
              <a:gd name="connsiteY90" fmla="*/ 2001231 h 2729951"/>
              <a:gd name="connsiteX91" fmla="*/ 1488301 w 1726426"/>
              <a:gd name="connsiteY91" fmla="*/ 1996468 h 2729951"/>
              <a:gd name="connsiteX92" fmla="*/ 1526401 w 1726426"/>
              <a:gd name="connsiteY92" fmla="*/ 1991706 h 2729951"/>
              <a:gd name="connsiteX93" fmla="*/ 1540689 w 1726426"/>
              <a:gd name="connsiteY93" fmla="*/ 1967893 h 2729951"/>
              <a:gd name="connsiteX94" fmla="*/ 1550214 w 1726426"/>
              <a:gd name="connsiteY94" fmla="*/ 1915506 h 2729951"/>
              <a:gd name="connsiteX95" fmla="*/ 1593076 w 1726426"/>
              <a:gd name="connsiteY95" fmla="*/ 1905981 h 2729951"/>
              <a:gd name="connsiteX96" fmla="*/ 1602601 w 1726426"/>
              <a:gd name="connsiteY96" fmla="*/ 1891693 h 2729951"/>
              <a:gd name="connsiteX97" fmla="*/ 1607364 w 1726426"/>
              <a:gd name="connsiteY97" fmla="*/ 1877406 h 2729951"/>
              <a:gd name="connsiteX98" fmla="*/ 1626414 w 1726426"/>
              <a:gd name="connsiteY98" fmla="*/ 1863118 h 2729951"/>
              <a:gd name="connsiteX99" fmla="*/ 1654989 w 1726426"/>
              <a:gd name="connsiteY99" fmla="*/ 1834543 h 2729951"/>
              <a:gd name="connsiteX100" fmla="*/ 1645464 w 1726426"/>
              <a:gd name="connsiteY100" fmla="*/ 1791681 h 2729951"/>
              <a:gd name="connsiteX101" fmla="*/ 1621651 w 1726426"/>
              <a:gd name="connsiteY101" fmla="*/ 1763106 h 2729951"/>
              <a:gd name="connsiteX102" fmla="*/ 1578789 w 1726426"/>
              <a:gd name="connsiteY102" fmla="*/ 1715481 h 2729951"/>
              <a:gd name="connsiteX103" fmla="*/ 1559739 w 1726426"/>
              <a:gd name="connsiteY103" fmla="*/ 1710718 h 2729951"/>
              <a:gd name="connsiteX104" fmla="*/ 1545451 w 1726426"/>
              <a:gd name="connsiteY104" fmla="*/ 1677381 h 2729951"/>
              <a:gd name="connsiteX105" fmla="*/ 1583551 w 1726426"/>
              <a:gd name="connsiteY105" fmla="*/ 1653568 h 2729951"/>
              <a:gd name="connsiteX106" fmla="*/ 1616889 w 1726426"/>
              <a:gd name="connsiteY106" fmla="*/ 1639281 h 2729951"/>
              <a:gd name="connsiteX107" fmla="*/ 1650226 w 1726426"/>
              <a:gd name="connsiteY107" fmla="*/ 1629756 h 2729951"/>
              <a:gd name="connsiteX108" fmla="*/ 1678801 w 1726426"/>
              <a:gd name="connsiteY108" fmla="*/ 1620231 h 2729951"/>
              <a:gd name="connsiteX109" fmla="*/ 1693089 w 1726426"/>
              <a:gd name="connsiteY109" fmla="*/ 1601181 h 2729951"/>
              <a:gd name="connsiteX110" fmla="*/ 1702614 w 1726426"/>
              <a:gd name="connsiteY110" fmla="*/ 1586893 h 2729951"/>
              <a:gd name="connsiteX111" fmla="*/ 1697851 w 1726426"/>
              <a:gd name="connsiteY111" fmla="*/ 1544031 h 2729951"/>
              <a:gd name="connsiteX112" fmla="*/ 1683564 w 1726426"/>
              <a:gd name="connsiteY112" fmla="*/ 1524981 h 2729951"/>
              <a:gd name="connsiteX113" fmla="*/ 1678801 w 1726426"/>
              <a:gd name="connsiteY113" fmla="*/ 1505931 h 2729951"/>
              <a:gd name="connsiteX114" fmla="*/ 1669276 w 1726426"/>
              <a:gd name="connsiteY114" fmla="*/ 1477356 h 2729951"/>
              <a:gd name="connsiteX115" fmla="*/ 1674039 w 1726426"/>
              <a:gd name="connsiteY115" fmla="*/ 1410681 h 2729951"/>
              <a:gd name="connsiteX116" fmla="*/ 1678801 w 1726426"/>
              <a:gd name="connsiteY116" fmla="*/ 1372581 h 2729951"/>
              <a:gd name="connsiteX117" fmla="*/ 1697851 w 1726426"/>
              <a:gd name="connsiteY117" fmla="*/ 1353531 h 2729951"/>
              <a:gd name="connsiteX118" fmla="*/ 1707376 w 1726426"/>
              <a:gd name="connsiteY118" fmla="*/ 1329718 h 2729951"/>
              <a:gd name="connsiteX119" fmla="*/ 1712139 w 1726426"/>
              <a:gd name="connsiteY119" fmla="*/ 1315431 h 2729951"/>
              <a:gd name="connsiteX120" fmla="*/ 1726426 w 1726426"/>
              <a:gd name="connsiteY120" fmla="*/ 1286856 h 2729951"/>
              <a:gd name="connsiteX121" fmla="*/ 1716901 w 1726426"/>
              <a:gd name="connsiteY121" fmla="*/ 1196368 h 2729951"/>
              <a:gd name="connsiteX122" fmla="*/ 1678801 w 1726426"/>
              <a:gd name="connsiteY122" fmla="*/ 1158268 h 2729951"/>
              <a:gd name="connsiteX123" fmla="*/ 1664514 w 1726426"/>
              <a:gd name="connsiteY123" fmla="*/ 1143981 h 2729951"/>
              <a:gd name="connsiteX124" fmla="*/ 1650226 w 1726426"/>
              <a:gd name="connsiteY124" fmla="*/ 1129693 h 2729951"/>
              <a:gd name="connsiteX125" fmla="*/ 1631176 w 1726426"/>
              <a:gd name="connsiteY125" fmla="*/ 1120168 h 2729951"/>
              <a:gd name="connsiteX126" fmla="*/ 1612126 w 1726426"/>
              <a:gd name="connsiteY126" fmla="*/ 1101118 h 2729951"/>
              <a:gd name="connsiteX127" fmla="*/ 1597839 w 1726426"/>
              <a:gd name="connsiteY127" fmla="*/ 1096356 h 2729951"/>
              <a:gd name="connsiteX128" fmla="*/ 1578789 w 1726426"/>
              <a:gd name="connsiteY128" fmla="*/ 1086831 h 2729951"/>
              <a:gd name="connsiteX129" fmla="*/ 1545451 w 1726426"/>
              <a:gd name="connsiteY129" fmla="*/ 1077306 h 2729951"/>
              <a:gd name="connsiteX130" fmla="*/ 1526401 w 1726426"/>
              <a:gd name="connsiteY130" fmla="*/ 1067781 h 2729951"/>
              <a:gd name="connsiteX131" fmla="*/ 1497826 w 1726426"/>
              <a:gd name="connsiteY131" fmla="*/ 1063018 h 2729951"/>
              <a:gd name="connsiteX132" fmla="*/ 1478776 w 1726426"/>
              <a:gd name="connsiteY132" fmla="*/ 1029681 h 2729951"/>
              <a:gd name="connsiteX133" fmla="*/ 1464489 w 1726426"/>
              <a:gd name="connsiteY133" fmla="*/ 986818 h 2729951"/>
              <a:gd name="connsiteX134" fmla="*/ 1454964 w 1726426"/>
              <a:gd name="connsiteY134" fmla="*/ 967768 h 2729951"/>
              <a:gd name="connsiteX135" fmla="*/ 1450201 w 1726426"/>
              <a:gd name="connsiteY135" fmla="*/ 953481 h 2729951"/>
              <a:gd name="connsiteX136" fmla="*/ 1440676 w 1726426"/>
              <a:gd name="connsiteY136" fmla="*/ 929668 h 2729951"/>
              <a:gd name="connsiteX137" fmla="*/ 1450201 w 1726426"/>
              <a:gd name="connsiteY137" fmla="*/ 867756 h 2729951"/>
              <a:gd name="connsiteX138" fmla="*/ 1459726 w 1726426"/>
              <a:gd name="connsiteY138" fmla="*/ 853468 h 2729951"/>
              <a:gd name="connsiteX139" fmla="*/ 1464489 w 1726426"/>
              <a:gd name="connsiteY139" fmla="*/ 839181 h 2729951"/>
              <a:gd name="connsiteX140" fmla="*/ 1497826 w 1726426"/>
              <a:gd name="connsiteY140" fmla="*/ 786793 h 2729951"/>
              <a:gd name="connsiteX141" fmla="*/ 1516876 w 1726426"/>
              <a:gd name="connsiteY141" fmla="*/ 739168 h 2729951"/>
              <a:gd name="connsiteX142" fmla="*/ 1526401 w 1726426"/>
              <a:gd name="connsiteY142" fmla="*/ 715356 h 2729951"/>
              <a:gd name="connsiteX143" fmla="*/ 1540689 w 1726426"/>
              <a:gd name="connsiteY143" fmla="*/ 701068 h 2729951"/>
              <a:gd name="connsiteX144" fmla="*/ 1559739 w 1726426"/>
              <a:gd name="connsiteY144" fmla="*/ 686781 h 2729951"/>
              <a:gd name="connsiteX145" fmla="*/ 1588314 w 1726426"/>
              <a:gd name="connsiteY145" fmla="*/ 643918 h 2729951"/>
              <a:gd name="connsiteX146" fmla="*/ 1597839 w 1726426"/>
              <a:gd name="connsiteY146" fmla="*/ 615343 h 2729951"/>
              <a:gd name="connsiteX147" fmla="*/ 1616889 w 1726426"/>
              <a:gd name="connsiteY147" fmla="*/ 586768 h 2729951"/>
              <a:gd name="connsiteX148" fmla="*/ 1612126 w 1726426"/>
              <a:gd name="connsiteY148" fmla="*/ 491518 h 2729951"/>
              <a:gd name="connsiteX149" fmla="*/ 1583551 w 1726426"/>
              <a:gd name="connsiteY149" fmla="*/ 467706 h 2729951"/>
              <a:gd name="connsiteX150" fmla="*/ 1569264 w 1726426"/>
              <a:gd name="connsiteY150" fmla="*/ 462943 h 2729951"/>
              <a:gd name="connsiteX151" fmla="*/ 1535926 w 1726426"/>
              <a:gd name="connsiteY151" fmla="*/ 448656 h 2729951"/>
              <a:gd name="connsiteX152" fmla="*/ 1531164 w 1726426"/>
              <a:gd name="connsiteY152" fmla="*/ 429606 h 2729951"/>
              <a:gd name="connsiteX153" fmla="*/ 1526401 w 1726426"/>
              <a:gd name="connsiteY153" fmla="*/ 343881 h 2729951"/>
              <a:gd name="connsiteX154" fmla="*/ 1512114 w 1726426"/>
              <a:gd name="connsiteY154" fmla="*/ 324831 h 2729951"/>
              <a:gd name="connsiteX155" fmla="*/ 1502589 w 1726426"/>
              <a:gd name="connsiteY155" fmla="*/ 310543 h 2729951"/>
              <a:gd name="connsiteX156" fmla="*/ 1483539 w 1726426"/>
              <a:gd name="connsiteY156" fmla="*/ 305781 h 2729951"/>
              <a:gd name="connsiteX157" fmla="*/ 1454964 w 1726426"/>
              <a:gd name="connsiteY157" fmla="*/ 296256 h 2729951"/>
              <a:gd name="connsiteX158" fmla="*/ 1478776 w 1726426"/>
              <a:gd name="connsiteY158" fmla="*/ 272443 h 2729951"/>
              <a:gd name="connsiteX159" fmla="*/ 1497826 w 1726426"/>
              <a:gd name="connsiteY159" fmla="*/ 234343 h 2729951"/>
              <a:gd name="connsiteX160" fmla="*/ 1512114 w 1726426"/>
              <a:gd name="connsiteY160" fmla="*/ 162906 h 2729951"/>
              <a:gd name="connsiteX161" fmla="*/ 1516876 w 1726426"/>
              <a:gd name="connsiteY161" fmla="*/ 139093 h 2729951"/>
              <a:gd name="connsiteX162" fmla="*/ 1521639 w 1726426"/>
              <a:gd name="connsiteY162" fmla="*/ 124806 h 2729951"/>
              <a:gd name="connsiteX163" fmla="*/ 1526401 w 1726426"/>
              <a:gd name="connsiteY163" fmla="*/ 105756 h 2729951"/>
              <a:gd name="connsiteX164" fmla="*/ 1545451 w 1726426"/>
              <a:gd name="connsiteY164" fmla="*/ 77181 h 2729951"/>
              <a:gd name="connsiteX165" fmla="*/ 1554976 w 1726426"/>
              <a:gd name="connsiteY165" fmla="*/ 62893 h 2729951"/>
              <a:gd name="connsiteX166" fmla="*/ 1535926 w 1726426"/>
              <a:gd name="connsiteY166" fmla="*/ 20031 h 2729951"/>
              <a:gd name="connsiteX0" fmla="*/ 1535926 w 1726426"/>
              <a:gd name="connsiteY0" fmla="*/ 20031 h 2729951"/>
              <a:gd name="connsiteX1" fmla="*/ 1483539 w 1726426"/>
              <a:gd name="connsiteY1" fmla="*/ 8125 h 2729951"/>
              <a:gd name="connsiteX2" fmla="*/ 1443057 w 1726426"/>
              <a:gd name="connsiteY2" fmla="*/ 3361 h 2729951"/>
              <a:gd name="connsiteX3" fmla="*/ 1335901 w 1726426"/>
              <a:gd name="connsiteY3" fmla="*/ 67656 h 2729951"/>
              <a:gd name="connsiteX4" fmla="*/ 1285895 w 1726426"/>
              <a:gd name="connsiteY4" fmla="*/ 122425 h 2729951"/>
              <a:gd name="connsiteX5" fmla="*/ 1219220 w 1726426"/>
              <a:gd name="connsiteY5" fmla="*/ 124805 h 2729951"/>
              <a:gd name="connsiteX6" fmla="*/ 1200170 w 1726426"/>
              <a:gd name="connsiteY6" fmla="*/ 146238 h 2729951"/>
              <a:gd name="connsiteX7" fmla="*/ 1135876 w 1726426"/>
              <a:gd name="connsiteY7" fmla="*/ 165288 h 2729951"/>
              <a:gd name="connsiteX8" fmla="*/ 1083489 w 1726426"/>
              <a:gd name="connsiteY8" fmla="*/ 243868 h 2729951"/>
              <a:gd name="connsiteX9" fmla="*/ 1057295 w 1726426"/>
              <a:gd name="connsiteY9" fmla="*/ 296256 h 2729951"/>
              <a:gd name="connsiteX10" fmla="*/ 964426 w 1726426"/>
              <a:gd name="connsiteY10" fmla="*/ 267681 h 2729951"/>
              <a:gd name="connsiteX11" fmla="*/ 907276 w 1726426"/>
              <a:gd name="connsiteY11" fmla="*/ 310543 h 2729951"/>
              <a:gd name="connsiteX12" fmla="*/ 883464 w 1726426"/>
              <a:gd name="connsiteY12" fmla="*/ 405793 h 2729951"/>
              <a:gd name="connsiteX13" fmla="*/ 852507 w 1726426"/>
              <a:gd name="connsiteY13" fmla="*/ 489137 h 2729951"/>
              <a:gd name="connsiteX14" fmla="*/ 766783 w 1726426"/>
              <a:gd name="connsiteY14" fmla="*/ 470086 h 2729951"/>
              <a:gd name="connsiteX15" fmla="*/ 714395 w 1726426"/>
              <a:gd name="connsiteY15" fmla="*/ 484375 h 2729951"/>
              <a:gd name="connsiteX16" fmla="*/ 678676 w 1726426"/>
              <a:gd name="connsiteY16" fmla="*/ 524857 h 2729951"/>
              <a:gd name="connsiteX17" fmla="*/ 631051 w 1726426"/>
              <a:gd name="connsiteY17" fmla="*/ 529619 h 2729951"/>
              <a:gd name="connsiteX18" fmla="*/ 628669 w 1726426"/>
              <a:gd name="connsiteY18" fmla="*/ 562956 h 2729951"/>
              <a:gd name="connsiteX19" fmla="*/ 592951 w 1726426"/>
              <a:gd name="connsiteY19" fmla="*/ 577244 h 2729951"/>
              <a:gd name="connsiteX20" fmla="*/ 578664 w 1726426"/>
              <a:gd name="connsiteY20" fmla="*/ 624868 h 2729951"/>
              <a:gd name="connsiteX21" fmla="*/ 561995 w 1726426"/>
              <a:gd name="connsiteY21" fmla="*/ 667731 h 2729951"/>
              <a:gd name="connsiteX22" fmla="*/ 511989 w 1726426"/>
              <a:gd name="connsiteY22" fmla="*/ 686781 h 2729951"/>
              <a:gd name="connsiteX23" fmla="*/ 533420 w 1726426"/>
              <a:gd name="connsiteY23" fmla="*/ 729643 h 2729951"/>
              <a:gd name="connsiteX24" fmla="*/ 569139 w 1726426"/>
              <a:gd name="connsiteY24" fmla="*/ 751075 h 2729951"/>
              <a:gd name="connsiteX25" fmla="*/ 592951 w 1726426"/>
              <a:gd name="connsiteY25" fmla="*/ 746313 h 2729951"/>
              <a:gd name="connsiteX26" fmla="*/ 614382 w 1726426"/>
              <a:gd name="connsiteY26" fmla="*/ 782031 h 2729951"/>
              <a:gd name="connsiteX27" fmla="*/ 602476 w 1726426"/>
              <a:gd name="connsiteY27" fmla="*/ 839181 h 2729951"/>
              <a:gd name="connsiteX28" fmla="*/ 633433 w 1726426"/>
              <a:gd name="connsiteY28" fmla="*/ 874900 h 2729951"/>
              <a:gd name="connsiteX29" fmla="*/ 585807 w 1726426"/>
              <a:gd name="connsiteY29" fmla="*/ 901094 h 2729951"/>
              <a:gd name="connsiteX30" fmla="*/ 564376 w 1726426"/>
              <a:gd name="connsiteY30" fmla="*/ 889186 h 2729951"/>
              <a:gd name="connsiteX31" fmla="*/ 564376 w 1726426"/>
              <a:gd name="connsiteY31" fmla="*/ 958243 h 2729951"/>
              <a:gd name="connsiteX32" fmla="*/ 507226 w 1726426"/>
              <a:gd name="connsiteY32" fmla="*/ 1005868 h 2729951"/>
              <a:gd name="connsiteX33" fmla="*/ 473889 w 1726426"/>
              <a:gd name="connsiteY33" fmla="*/ 986818 h 2729951"/>
              <a:gd name="connsiteX34" fmla="*/ 459601 w 1726426"/>
              <a:gd name="connsiteY34" fmla="*/ 1015393 h 2729951"/>
              <a:gd name="connsiteX35" fmla="*/ 485795 w 1726426"/>
              <a:gd name="connsiteY35" fmla="*/ 1053492 h 2729951"/>
              <a:gd name="connsiteX36" fmla="*/ 488176 w 1726426"/>
              <a:gd name="connsiteY36" fmla="*/ 1155887 h 2729951"/>
              <a:gd name="connsiteX37" fmla="*/ 450076 w 1726426"/>
              <a:gd name="connsiteY37" fmla="*/ 1215418 h 2729951"/>
              <a:gd name="connsiteX38" fmla="*/ 397688 w 1726426"/>
              <a:gd name="connsiteY38" fmla="*/ 1205893 h 2729951"/>
              <a:gd name="connsiteX39" fmla="*/ 383401 w 1726426"/>
              <a:gd name="connsiteY39" fmla="*/ 1258281 h 2729951"/>
              <a:gd name="connsiteX40" fmla="*/ 364352 w 1726426"/>
              <a:gd name="connsiteY40" fmla="*/ 1341624 h 2729951"/>
              <a:gd name="connsiteX41" fmla="*/ 288151 w 1726426"/>
              <a:gd name="connsiteY41" fmla="*/ 1401156 h 2729951"/>
              <a:gd name="connsiteX42" fmla="*/ 240526 w 1726426"/>
              <a:gd name="connsiteY42" fmla="*/ 1453543 h 2729951"/>
              <a:gd name="connsiteX43" fmla="*/ 207189 w 1726426"/>
              <a:gd name="connsiteY43" fmla="*/ 1496406 h 2729951"/>
              <a:gd name="connsiteX44" fmla="*/ 173851 w 1726426"/>
              <a:gd name="connsiteY44" fmla="*/ 1536886 h 2729951"/>
              <a:gd name="connsiteX45" fmla="*/ 109558 w 1726426"/>
              <a:gd name="connsiteY45" fmla="*/ 1591655 h 2729951"/>
              <a:gd name="connsiteX46" fmla="*/ 107176 w 1726426"/>
              <a:gd name="connsiteY46" fmla="*/ 1636899 h 2729951"/>
              <a:gd name="connsiteX47" fmla="*/ 69076 w 1726426"/>
              <a:gd name="connsiteY47" fmla="*/ 1677381 h 2729951"/>
              <a:gd name="connsiteX48" fmla="*/ 42883 w 1726426"/>
              <a:gd name="connsiteY48" fmla="*/ 1720243 h 2729951"/>
              <a:gd name="connsiteX49" fmla="*/ 33357 w 1726426"/>
              <a:gd name="connsiteY49" fmla="*/ 1763107 h 2729951"/>
              <a:gd name="connsiteX50" fmla="*/ 57170 w 1726426"/>
              <a:gd name="connsiteY50" fmla="*/ 1836925 h 2729951"/>
              <a:gd name="connsiteX51" fmla="*/ 35739 w 1726426"/>
              <a:gd name="connsiteY51" fmla="*/ 1894075 h 2729951"/>
              <a:gd name="connsiteX52" fmla="*/ 59551 w 1726426"/>
              <a:gd name="connsiteY52" fmla="*/ 1967893 h 2729951"/>
              <a:gd name="connsiteX53" fmla="*/ 20 w 1726426"/>
              <a:gd name="connsiteY53" fmla="*/ 1979799 h 2729951"/>
              <a:gd name="connsiteX54" fmla="*/ 52407 w 1726426"/>
              <a:gd name="connsiteY54" fmla="*/ 2248881 h 2729951"/>
              <a:gd name="connsiteX55" fmla="*/ 128607 w 1726426"/>
              <a:gd name="connsiteY55" fmla="*/ 2394137 h 2729951"/>
              <a:gd name="connsiteX56" fmla="*/ 202426 w 1726426"/>
              <a:gd name="connsiteY56" fmla="*/ 2501293 h 2729951"/>
              <a:gd name="connsiteX57" fmla="*/ 261958 w 1726426"/>
              <a:gd name="connsiteY57" fmla="*/ 2563206 h 2729951"/>
              <a:gd name="connsiteX58" fmla="*/ 450076 w 1726426"/>
              <a:gd name="connsiteY58" fmla="*/ 2672743 h 2729951"/>
              <a:gd name="connsiteX59" fmla="*/ 640576 w 1726426"/>
              <a:gd name="connsiteY59" fmla="*/ 2729893 h 2729951"/>
              <a:gd name="connsiteX60" fmla="*/ 654864 w 1726426"/>
              <a:gd name="connsiteY60" fmla="*/ 2663217 h 2729951"/>
              <a:gd name="connsiteX61" fmla="*/ 726301 w 1726426"/>
              <a:gd name="connsiteY61" fmla="*/ 2603686 h 2729951"/>
              <a:gd name="connsiteX62" fmla="*/ 792977 w 1726426"/>
              <a:gd name="connsiteY62" fmla="*/ 2587017 h 2729951"/>
              <a:gd name="connsiteX63" fmla="*/ 821551 w 1726426"/>
              <a:gd name="connsiteY63" fmla="*/ 2551300 h 2729951"/>
              <a:gd name="connsiteX64" fmla="*/ 890608 w 1726426"/>
              <a:gd name="connsiteY64" fmla="*/ 2532250 h 2729951"/>
              <a:gd name="connsiteX65" fmla="*/ 959664 w 1726426"/>
              <a:gd name="connsiteY65" fmla="*/ 2510818 h 2729951"/>
              <a:gd name="connsiteX66" fmla="*/ 1026339 w 1726426"/>
              <a:gd name="connsiteY66" fmla="*/ 2477483 h 2729951"/>
              <a:gd name="connsiteX67" fmla="*/ 1047769 w 1726426"/>
              <a:gd name="connsiteY67" fmla="*/ 2475099 h 2729951"/>
              <a:gd name="connsiteX68" fmla="*/ 1066820 w 1726426"/>
              <a:gd name="connsiteY68" fmla="*/ 2456050 h 2729951"/>
              <a:gd name="connsiteX69" fmla="*/ 1112064 w 1726426"/>
              <a:gd name="connsiteY69" fmla="*/ 2429856 h 2729951"/>
              <a:gd name="connsiteX70" fmla="*/ 1107301 w 1726426"/>
              <a:gd name="connsiteY70" fmla="*/ 2415568 h 2729951"/>
              <a:gd name="connsiteX71" fmla="*/ 1078726 w 1726426"/>
              <a:gd name="connsiteY71" fmla="*/ 2377468 h 2729951"/>
              <a:gd name="connsiteX72" fmla="*/ 1069201 w 1726426"/>
              <a:gd name="connsiteY72" fmla="*/ 2363181 h 2729951"/>
              <a:gd name="connsiteX73" fmla="*/ 1035864 w 1726426"/>
              <a:gd name="connsiteY73" fmla="*/ 2320318 h 2729951"/>
              <a:gd name="connsiteX74" fmla="*/ 1064439 w 1726426"/>
              <a:gd name="connsiteY74" fmla="*/ 2253643 h 2729951"/>
              <a:gd name="connsiteX75" fmla="*/ 1078726 w 1726426"/>
              <a:gd name="connsiteY75" fmla="*/ 2248881 h 2729951"/>
              <a:gd name="connsiteX76" fmla="*/ 1097776 w 1726426"/>
              <a:gd name="connsiteY76" fmla="*/ 2234593 h 2729951"/>
              <a:gd name="connsiteX77" fmla="*/ 1112064 w 1726426"/>
              <a:gd name="connsiteY77" fmla="*/ 2225068 h 2729951"/>
              <a:gd name="connsiteX78" fmla="*/ 1126351 w 1726426"/>
              <a:gd name="connsiteY78" fmla="*/ 2210781 h 2729951"/>
              <a:gd name="connsiteX79" fmla="*/ 1135876 w 1726426"/>
              <a:gd name="connsiteY79" fmla="*/ 2186968 h 2729951"/>
              <a:gd name="connsiteX80" fmla="*/ 1154926 w 1726426"/>
              <a:gd name="connsiteY80" fmla="*/ 2158393 h 2729951"/>
              <a:gd name="connsiteX81" fmla="*/ 1173976 w 1726426"/>
              <a:gd name="connsiteY81" fmla="*/ 2129818 h 2729951"/>
              <a:gd name="connsiteX82" fmla="*/ 1188264 w 1726426"/>
              <a:gd name="connsiteY82" fmla="*/ 2120293 h 2729951"/>
              <a:gd name="connsiteX83" fmla="*/ 1307326 w 1726426"/>
              <a:gd name="connsiteY83" fmla="*/ 2110768 h 2729951"/>
              <a:gd name="connsiteX84" fmla="*/ 1321614 w 1726426"/>
              <a:gd name="connsiteY84" fmla="*/ 2091718 h 2729951"/>
              <a:gd name="connsiteX85" fmla="*/ 1331139 w 1726426"/>
              <a:gd name="connsiteY85" fmla="*/ 2063143 h 2729951"/>
              <a:gd name="connsiteX86" fmla="*/ 1354951 w 1726426"/>
              <a:gd name="connsiteY86" fmla="*/ 2053618 h 2729951"/>
              <a:gd name="connsiteX87" fmla="*/ 1402576 w 1726426"/>
              <a:gd name="connsiteY87" fmla="*/ 2044093 h 2729951"/>
              <a:gd name="connsiteX88" fmla="*/ 1393051 w 1726426"/>
              <a:gd name="connsiteY88" fmla="*/ 2020281 h 2729951"/>
              <a:gd name="connsiteX89" fmla="*/ 1416864 w 1726426"/>
              <a:gd name="connsiteY89" fmla="*/ 2015518 h 2729951"/>
              <a:gd name="connsiteX90" fmla="*/ 1474014 w 1726426"/>
              <a:gd name="connsiteY90" fmla="*/ 2001231 h 2729951"/>
              <a:gd name="connsiteX91" fmla="*/ 1488301 w 1726426"/>
              <a:gd name="connsiteY91" fmla="*/ 1996468 h 2729951"/>
              <a:gd name="connsiteX92" fmla="*/ 1526401 w 1726426"/>
              <a:gd name="connsiteY92" fmla="*/ 1991706 h 2729951"/>
              <a:gd name="connsiteX93" fmla="*/ 1540689 w 1726426"/>
              <a:gd name="connsiteY93" fmla="*/ 1967893 h 2729951"/>
              <a:gd name="connsiteX94" fmla="*/ 1550214 w 1726426"/>
              <a:gd name="connsiteY94" fmla="*/ 1915506 h 2729951"/>
              <a:gd name="connsiteX95" fmla="*/ 1593076 w 1726426"/>
              <a:gd name="connsiteY95" fmla="*/ 1905981 h 2729951"/>
              <a:gd name="connsiteX96" fmla="*/ 1602601 w 1726426"/>
              <a:gd name="connsiteY96" fmla="*/ 1891693 h 2729951"/>
              <a:gd name="connsiteX97" fmla="*/ 1607364 w 1726426"/>
              <a:gd name="connsiteY97" fmla="*/ 1877406 h 2729951"/>
              <a:gd name="connsiteX98" fmla="*/ 1626414 w 1726426"/>
              <a:gd name="connsiteY98" fmla="*/ 1863118 h 2729951"/>
              <a:gd name="connsiteX99" fmla="*/ 1654989 w 1726426"/>
              <a:gd name="connsiteY99" fmla="*/ 1834543 h 2729951"/>
              <a:gd name="connsiteX100" fmla="*/ 1645464 w 1726426"/>
              <a:gd name="connsiteY100" fmla="*/ 1791681 h 2729951"/>
              <a:gd name="connsiteX101" fmla="*/ 1621651 w 1726426"/>
              <a:gd name="connsiteY101" fmla="*/ 1763106 h 2729951"/>
              <a:gd name="connsiteX102" fmla="*/ 1578789 w 1726426"/>
              <a:gd name="connsiteY102" fmla="*/ 1715481 h 2729951"/>
              <a:gd name="connsiteX103" fmla="*/ 1559739 w 1726426"/>
              <a:gd name="connsiteY103" fmla="*/ 1710718 h 2729951"/>
              <a:gd name="connsiteX104" fmla="*/ 1545451 w 1726426"/>
              <a:gd name="connsiteY104" fmla="*/ 1677381 h 2729951"/>
              <a:gd name="connsiteX105" fmla="*/ 1583551 w 1726426"/>
              <a:gd name="connsiteY105" fmla="*/ 1653568 h 2729951"/>
              <a:gd name="connsiteX106" fmla="*/ 1616889 w 1726426"/>
              <a:gd name="connsiteY106" fmla="*/ 1639281 h 2729951"/>
              <a:gd name="connsiteX107" fmla="*/ 1650226 w 1726426"/>
              <a:gd name="connsiteY107" fmla="*/ 1629756 h 2729951"/>
              <a:gd name="connsiteX108" fmla="*/ 1678801 w 1726426"/>
              <a:gd name="connsiteY108" fmla="*/ 1620231 h 2729951"/>
              <a:gd name="connsiteX109" fmla="*/ 1693089 w 1726426"/>
              <a:gd name="connsiteY109" fmla="*/ 1601181 h 2729951"/>
              <a:gd name="connsiteX110" fmla="*/ 1702614 w 1726426"/>
              <a:gd name="connsiteY110" fmla="*/ 1586893 h 2729951"/>
              <a:gd name="connsiteX111" fmla="*/ 1697851 w 1726426"/>
              <a:gd name="connsiteY111" fmla="*/ 1544031 h 2729951"/>
              <a:gd name="connsiteX112" fmla="*/ 1683564 w 1726426"/>
              <a:gd name="connsiteY112" fmla="*/ 1524981 h 2729951"/>
              <a:gd name="connsiteX113" fmla="*/ 1678801 w 1726426"/>
              <a:gd name="connsiteY113" fmla="*/ 1505931 h 2729951"/>
              <a:gd name="connsiteX114" fmla="*/ 1669276 w 1726426"/>
              <a:gd name="connsiteY114" fmla="*/ 1477356 h 2729951"/>
              <a:gd name="connsiteX115" fmla="*/ 1674039 w 1726426"/>
              <a:gd name="connsiteY115" fmla="*/ 1410681 h 2729951"/>
              <a:gd name="connsiteX116" fmla="*/ 1678801 w 1726426"/>
              <a:gd name="connsiteY116" fmla="*/ 1372581 h 2729951"/>
              <a:gd name="connsiteX117" fmla="*/ 1697851 w 1726426"/>
              <a:gd name="connsiteY117" fmla="*/ 1353531 h 2729951"/>
              <a:gd name="connsiteX118" fmla="*/ 1707376 w 1726426"/>
              <a:gd name="connsiteY118" fmla="*/ 1329718 h 2729951"/>
              <a:gd name="connsiteX119" fmla="*/ 1712139 w 1726426"/>
              <a:gd name="connsiteY119" fmla="*/ 1315431 h 2729951"/>
              <a:gd name="connsiteX120" fmla="*/ 1726426 w 1726426"/>
              <a:gd name="connsiteY120" fmla="*/ 1286856 h 2729951"/>
              <a:gd name="connsiteX121" fmla="*/ 1716901 w 1726426"/>
              <a:gd name="connsiteY121" fmla="*/ 1196368 h 2729951"/>
              <a:gd name="connsiteX122" fmla="*/ 1678801 w 1726426"/>
              <a:gd name="connsiteY122" fmla="*/ 1158268 h 2729951"/>
              <a:gd name="connsiteX123" fmla="*/ 1664514 w 1726426"/>
              <a:gd name="connsiteY123" fmla="*/ 1143981 h 2729951"/>
              <a:gd name="connsiteX124" fmla="*/ 1650226 w 1726426"/>
              <a:gd name="connsiteY124" fmla="*/ 1129693 h 2729951"/>
              <a:gd name="connsiteX125" fmla="*/ 1631176 w 1726426"/>
              <a:gd name="connsiteY125" fmla="*/ 1120168 h 2729951"/>
              <a:gd name="connsiteX126" fmla="*/ 1612126 w 1726426"/>
              <a:gd name="connsiteY126" fmla="*/ 1101118 h 2729951"/>
              <a:gd name="connsiteX127" fmla="*/ 1597839 w 1726426"/>
              <a:gd name="connsiteY127" fmla="*/ 1096356 h 2729951"/>
              <a:gd name="connsiteX128" fmla="*/ 1578789 w 1726426"/>
              <a:gd name="connsiteY128" fmla="*/ 1086831 h 2729951"/>
              <a:gd name="connsiteX129" fmla="*/ 1545451 w 1726426"/>
              <a:gd name="connsiteY129" fmla="*/ 1077306 h 2729951"/>
              <a:gd name="connsiteX130" fmla="*/ 1526401 w 1726426"/>
              <a:gd name="connsiteY130" fmla="*/ 1067781 h 2729951"/>
              <a:gd name="connsiteX131" fmla="*/ 1497826 w 1726426"/>
              <a:gd name="connsiteY131" fmla="*/ 1063018 h 2729951"/>
              <a:gd name="connsiteX132" fmla="*/ 1478776 w 1726426"/>
              <a:gd name="connsiteY132" fmla="*/ 1029681 h 2729951"/>
              <a:gd name="connsiteX133" fmla="*/ 1464489 w 1726426"/>
              <a:gd name="connsiteY133" fmla="*/ 986818 h 2729951"/>
              <a:gd name="connsiteX134" fmla="*/ 1454964 w 1726426"/>
              <a:gd name="connsiteY134" fmla="*/ 967768 h 2729951"/>
              <a:gd name="connsiteX135" fmla="*/ 1450201 w 1726426"/>
              <a:gd name="connsiteY135" fmla="*/ 953481 h 2729951"/>
              <a:gd name="connsiteX136" fmla="*/ 1440676 w 1726426"/>
              <a:gd name="connsiteY136" fmla="*/ 929668 h 2729951"/>
              <a:gd name="connsiteX137" fmla="*/ 1450201 w 1726426"/>
              <a:gd name="connsiteY137" fmla="*/ 867756 h 2729951"/>
              <a:gd name="connsiteX138" fmla="*/ 1459726 w 1726426"/>
              <a:gd name="connsiteY138" fmla="*/ 853468 h 2729951"/>
              <a:gd name="connsiteX139" fmla="*/ 1464489 w 1726426"/>
              <a:gd name="connsiteY139" fmla="*/ 839181 h 2729951"/>
              <a:gd name="connsiteX140" fmla="*/ 1497826 w 1726426"/>
              <a:gd name="connsiteY140" fmla="*/ 786793 h 2729951"/>
              <a:gd name="connsiteX141" fmla="*/ 1516876 w 1726426"/>
              <a:gd name="connsiteY141" fmla="*/ 739168 h 2729951"/>
              <a:gd name="connsiteX142" fmla="*/ 1526401 w 1726426"/>
              <a:gd name="connsiteY142" fmla="*/ 715356 h 2729951"/>
              <a:gd name="connsiteX143" fmla="*/ 1540689 w 1726426"/>
              <a:gd name="connsiteY143" fmla="*/ 701068 h 2729951"/>
              <a:gd name="connsiteX144" fmla="*/ 1559739 w 1726426"/>
              <a:gd name="connsiteY144" fmla="*/ 686781 h 2729951"/>
              <a:gd name="connsiteX145" fmla="*/ 1588314 w 1726426"/>
              <a:gd name="connsiteY145" fmla="*/ 643918 h 2729951"/>
              <a:gd name="connsiteX146" fmla="*/ 1597839 w 1726426"/>
              <a:gd name="connsiteY146" fmla="*/ 615343 h 2729951"/>
              <a:gd name="connsiteX147" fmla="*/ 1616889 w 1726426"/>
              <a:gd name="connsiteY147" fmla="*/ 586768 h 2729951"/>
              <a:gd name="connsiteX148" fmla="*/ 1612126 w 1726426"/>
              <a:gd name="connsiteY148" fmla="*/ 491518 h 2729951"/>
              <a:gd name="connsiteX149" fmla="*/ 1583551 w 1726426"/>
              <a:gd name="connsiteY149" fmla="*/ 467706 h 2729951"/>
              <a:gd name="connsiteX150" fmla="*/ 1569264 w 1726426"/>
              <a:gd name="connsiteY150" fmla="*/ 462943 h 2729951"/>
              <a:gd name="connsiteX151" fmla="*/ 1535926 w 1726426"/>
              <a:gd name="connsiteY151" fmla="*/ 448656 h 2729951"/>
              <a:gd name="connsiteX152" fmla="*/ 1531164 w 1726426"/>
              <a:gd name="connsiteY152" fmla="*/ 429606 h 2729951"/>
              <a:gd name="connsiteX153" fmla="*/ 1526401 w 1726426"/>
              <a:gd name="connsiteY153" fmla="*/ 343881 h 2729951"/>
              <a:gd name="connsiteX154" fmla="*/ 1512114 w 1726426"/>
              <a:gd name="connsiteY154" fmla="*/ 324831 h 2729951"/>
              <a:gd name="connsiteX155" fmla="*/ 1502589 w 1726426"/>
              <a:gd name="connsiteY155" fmla="*/ 310543 h 2729951"/>
              <a:gd name="connsiteX156" fmla="*/ 1483539 w 1726426"/>
              <a:gd name="connsiteY156" fmla="*/ 305781 h 2729951"/>
              <a:gd name="connsiteX157" fmla="*/ 1454964 w 1726426"/>
              <a:gd name="connsiteY157" fmla="*/ 296256 h 2729951"/>
              <a:gd name="connsiteX158" fmla="*/ 1478776 w 1726426"/>
              <a:gd name="connsiteY158" fmla="*/ 272443 h 2729951"/>
              <a:gd name="connsiteX159" fmla="*/ 1497826 w 1726426"/>
              <a:gd name="connsiteY159" fmla="*/ 234343 h 2729951"/>
              <a:gd name="connsiteX160" fmla="*/ 1512114 w 1726426"/>
              <a:gd name="connsiteY160" fmla="*/ 162906 h 2729951"/>
              <a:gd name="connsiteX161" fmla="*/ 1516876 w 1726426"/>
              <a:gd name="connsiteY161" fmla="*/ 139093 h 2729951"/>
              <a:gd name="connsiteX162" fmla="*/ 1521639 w 1726426"/>
              <a:gd name="connsiteY162" fmla="*/ 124806 h 2729951"/>
              <a:gd name="connsiteX163" fmla="*/ 1526401 w 1726426"/>
              <a:gd name="connsiteY163" fmla="*/ 105756 h 2729951"/>
              <a:gd name="connsiteX164" fmla="*/ 1545451 w 1726426"/>
              <a:gd name="connsiteY164" fmla="*/ 77181 h 2729951"/>
              <a:gd name="connsiteX165" fmla="*/ 1554976 w 1726426"/>
              <a:gd name="connsiteY165" fmla="*/ 62893 h 2729951"/>
              <a:gd name="connsiteX166" fmla="*/ 1535926 w 1726426"/>
              <a:gd name="connsiteY166" fmla="*/ 20031 h 2729951"/>
              <a:gd name="connsiteX0" fmla="*/ 1535926 w 1726426"/>
              <a:gd name="connsiteY0" fmla="*/ 20031 h 2729951"/>
              <a:gd name="connsiteX1" fmla="*/ 1483539 w 1726426"/>
              <a:gd name="connsiteY1" fmla="*/ 8125 h 2729951"/>
              <a:gd name="connsiteX2" fmla="*/ 1443057 w 1726426"/>
              <a:gd name="connsiteY2" fmla="*/ 3361 h 2729951"/>
              <a:gd name="connsiteX3" fmla="*/ 1335901 w 1726426"/>
              <a:gd name="connsiteY3" fmla="*/ 67656 h 2729951"/>
              <a:gd name="connsiteX4" fmla="*/ 1285895 w 1726426"/>
              <a:gd name="connsiteY4" fmla="*/ 122425 h 2729951"/>
              <a:gd name="connsiteX5" fmla="*/ 1219220 w 1726426"/>
              <a:gd name="connsiteY5" fmla="*/ 124805 h 2729951"/>
              <a:gd name="connsiteX6" fmla="*/ 1200170 w 1726426"/>
              <a:gd name="connsiteY6" fmla="*/ 146238 h 2729951"/>
              <a:gd name="connsiteX7" fmla="*/ 1135876 w 1726426"/>
              <a:gd name="connsiteY7" fmla="*/ 165288 h 2729951"/>
              <a:gd name="connsiteX8" fmla="*/ 1083489 w 1726426"/>
              <a:gd name="connsiteY8" fmla="*/ 243868 h 2729951"/>
              <a:gd name="connsiteX9" fmla="*/ 1057295 w 1726426"/>
              <a:gd name="connsiteY9" fmla="*/ 296256 h 2729951"/>
              <a:gd name="connsiteX10" fmla="*/ 964426 w 1726426"/>
              <a:gd name="connsiteY10" fmla="*/ 267681 h 2729951"/>
              <a:gd name="connsiteX11" fmla="*/ 907276 w 1726426"/>
              <a:gd name="connsiteY11" fmla="*/ 310543 h 2729951"/>
              <a:gd name="connsiteX12" fmla="*/ 883464 w 1726426"/>
              <a:gd name="connsiteY12" fmla="*/ 405793 h 2729951"/>
              <a:gd name="connsiteX13" fmla="*/ 852507 w 1726426"/>
              <a:gd name="connsiteY13" fmla="*/ 489137 h 2729951"/>
              <a:gd name="connsiteX14" fmla="*/ 766783 w 1726426"/>
              <a:gd name="connsiteY14" fmla="*/ 470086 h 2729951"/>
              <a:gd name="connsiteX15" fmla="*/ 714395 w 1726426"/>
              <a:gd name="connsiteY15" fmla="*/ 484375 h 2729951"/>
              <a:gd name="connsiteX16" fmla="*/ 678676 w 1726426"/>
              <a:gd name="connsiteY16" fmla="*/ 524857 h 2729951"/>
              <a:gd name="connsiteX17" fmla="*/ 631051 w 1726426"/>
              <a:gd name="connsiteY17" fmla="*/ 529619 h 2729951"/>
              <a:gd name="connsiteX18" fmla="*/ 628669 w 1726426"/>
              <a:gd name="connsiteY18" fmla="*/ 562956 h 2729951"/>
              <a:gd name="connsiteX19" fmla="*/ 592951 w 1726426"/>
              <a:gd name="connsiteY19" fmla="*/ 577244 h 2729951"/>
              <a:gd name="connsiteX20" fmla="*/ 578664 w 1726426"/>
              <a:gd name="connsiteY20" fmla="*/ 624868 h 2729951"/>
              <a:gd name="connsiteX21" fmla="*/ 561995 w 1726426"/>
              <a:gd name="connsiteY21" fmla="*/ 667731 h 2729951"/>
              <a:gd name="connsiteX22" fmla="*/ 511989 w 1726426"/>
              <a:gd name="connsiteY22" fmla="*/ 686781 h 2729951"/>
              <a:gd name="connsiteX23" fmla="*/ 533420 w 1726426"/>
              <a:gd name="connsiteY23" fmla="*/ 729643 h 2729951"/>
              <a:gd name="connsiteX24" fmla="*/ 569139 w 1726426"/>
              <a:gd name="connsiteY24" fmla="*/ 751075 h 2729951"/>
              <a:gd name="connsiteX25" fmla="*/ 592951 w 1726426"/>
              <a:gd name="connsiteY25" fmla="*/ 746313 h 2729951"/>
              <a:gd name="connsiteX26" fmla="*/ 614382 w 1726426"/>
              <a:gd name="connsiteY26" fmla="*/ 782031 h 2729951"/>
              <a:gd name="connsiteX27" fmla="*/ 602476 w 1726426"/>
              <a:gd name="connsiteY27" fmla="*/ 839181 h 2729951"/>
              <a:gd name="connsiteX28" fmla="*/ 633433 w 1726426"/>
              <a:gd name="connsiteY28" fmla="*/ 874900 h 2729951"/>
              <a:gd name="connsiteX29" fmla="*/ 585807 w 1726426"/>
              <a:gd name="connsiteY29" fmla="*/ 901094 h 2729951"/>
              <a:gd name="connsiteX30" fmla="*/ 564376 w 1726426"/>
              <a:gd name="connsiteY30" fmla="*/ 889186 h 2729951"/>
              <a:gd name="connsiteX31" fmla="*/ 564376 w 1726426"/>
              <a:gd name="connsiteY31" fmla="*/ 958243 h 2729951"/>
              <a:gd name="connsiteX32" fmla="*/ 507226 w 1726426"/>
              <a:gd name="connsiteY32" fmla="*/ 1005868 h 2729951"/>
              <a:gd name="connsiteX33" fmla="*/ 473889 w 1726426"/>
              <a:gd name="connsiteY33" fmla="*/ 986818 h 2729951"/>
              <a:gd name="connsiteX34" fmla="*/ 459601 w 1726426"/>
              <a:gd name="connsiteY34" fmla="*/ 1015393 h 2729951"/>
              <a:gd name="connsiteX35" fmla="*/ 485795 w 1726426"/>
              <a:gd name="connsiteY35" fmla="*/ 1053492 h 2729951"/>
              <a:gd name="connsiteX36" fmla="*/ 488176 w 1726426"/>
              <a:gd name="connsiteY36" fmla="*/ 1155887 h 2729951"/>
              <a:gd name="connsiteX37" fmla="*/ 450076 w 1726426"/>
              <a:gd name="connsiteY37" fmla="*/ 1215418 h 2729951"/>
              <a:gd name="connsiteX38" fmla="*/ 397688 w 1726426"/>
              <a:gd name="connsiteY38" fmla="*/ 1205893 h 2729951"/>
              <a:gd name="connsiteX39" fmla="*/ 383401 w 1726426"/>
              <a:gd name="connsiteY39" fmla="*/ 1258281 h 2729951"/>
              <a:gd name="connsiteX40" fmla="*/ 364352 w 1726426"/>
              <a:gd name="connsiteY40" fmla="*/ 1341624 h 2729951"/>
              <a:gd name="connsiteX41" fmla="*/ 288151 w 1726426"/>
              <a:gd name="connsiteY41" fmla="*/ 1401156 h 2729951"/>
              <a:gd name="connsiteX42" fmla="*/ 240526 w 1726426"/>
              <a:gd name="connsiteY42" fmla="*/ 1453543 h 2729951"/>
              <a:gd name="connsiteX43" fmla="*/ 207189 w 1726426"/>
              <a:gd name="connsiteY43" fmla="*/ 1496406 h 2729951"/>
              <a:gd name="connsiteX44" fmla="*/ 173851 w 1726426"/>
              <a:gd name="connsiteY44" fmla="*/ 1536886 h 2729951"/>
              <a:gd name="connsiteX45" fmla="*/ 109558 w 1726426"/>
              <a:gd name="connsiteY45" fmla="*/ 1591655 h 2729951"/>
              <a:gd name="connsiteX46" fmla="*/ 107176 w 1726426"/>
              <a:gd name="connsiteY46" fmla="*/ 1636899 h 2729951"/>
              <a:gd name="connsiteX47" fmla="*/ 69076 w 1726426"/>
              <a:gd name="connsiteY47" fmla="*/ 1677381 h 2729951"/>
              <a:gd name="connsiteX48" fmla="*/ 42883 w 1726426"/>
              <a:gd name="connsiteY48" fmla="*/ 1720243 h 2729951"/>
              <a:gd name="connsiteX49" fmla="*/ 33357 w 1726426"/>
              <a:gd name="connsiteY49" fmla="*/ 1763107 h 2729951"/>
              <a:gd name="connsiteX50" fmla="*/ 57170 w 1726426"/>
              <a:gd name="connsiteY50" fmla="*/ 1836925 h 2729951"/>
              <a:gd name="connsiteX51" fmla="*/ 35739 w 1726426"/>
              <a:gd name="connsiteY51" fmla="*/ 1894075 h 2729951"/>
              <a:gd name="connsiteX52" fmla="*/ 59551 w 1726426"/>
              <a:gd name="connsiteY52" fmla="*/ 1967893 h 2729951"/>
              <a:gd name="connsiteX53" fmla="*/ 20 w 1726426"/>
              <a:gd name="connsiteY53" fmla="*/ 1979799 h 2729951"/>
              <a:gd name="connsiteX54" fmla="*/ 52407 w 1726426"/>
              <a:gd name="connsiteY54" fmla="*/ 2248881 h 2729951"/>
              <a:gd name="connsiteX55" fmla="*/ 128607 w 1726426"/>
              <a:gd name="connsiteY55" fmla="*/ 2394137 h 2729951"/>
              <a:gd name="connsiteX56" fmla="*/ 202426 w 1726426"/>
              <a:gd name="connsiteY56" fmla="*/ 2501293 h 2729951"/>
              <a:gd name="connsiteX57" fmla="*/ 261958 w 1726426"/>
              <a:gd name="connsiteY57" fmla="*/ 2563206 h 2729951"/>
              <a:gd name="connsiteX58" fmla="*/ 450076 w 1726426"/>
              <a:gd name="connsiteY58" fmla="*/ 2672743 h 2729951"/>
              <a:gd name="connsiteX59" fmla="*/ 640576 w 1726426"/>
              <a:gd name="connsiteY59" fmla="*/ 2729893 h 2729951"/>
              <a:gd name="connsiteX60" fmla="*/ 654864 w 1726426"/>
              <a:gd name="connsiteY60" fmla="*/ 2663217 h 2729951"/>
              <a:gd name="connsiteX61" fmla="*/ 726301 w 1726426"/>
              <a:gd name="connsiteY61" fmla="*/ 2603686 h 2729951"/>
              <a:gd name="connsiteX62" fmla="*/ 792977 w 1726426"/>
              <a:gd name="connsiteY62" fmla="*/ 2587017 h 2729951"/>
              <a:gd name="connsiteX63" fmla="*/ 821551 w 1726426"/>
              <a:gd name="connsiteY63" fmla="*/ 2551300 h 2729951"/>
              <a:gd name="connsiteX64" fmla="*/ 890608 w 1726426"/>
              <a:gd name="connsiteY64" fmla="*/ 2532250 h 2729951"/>
              <a:gd name="connsiteX65" fmla="*/ 959664 w 1726426"/>
              <a:gd name="connsiteY65" fmla="*/ 2510818 h 2729951"/>
              <a:gd name="connsiteX66" fmla="*/ 1026339 w 1726426"/>
              <a:gd name="connsiteY66" fmla="*/ 2477483 h 2729951"/>
              <a:gd name="connsiteX67" fmla="*/ 1047769 w 1726426"/>
              <a:gd name="connsiteY67" fmla="*/ 2475099 h 2729951"/>
              <a:gd name="connsiteX68" fmla="*/ 1066820 w 1726426"/>
              <a:gd name="connsiteY68" fmla="*/ 2456050 h 2729951"/>
              <a:gd name="connsiteX69" fmla="*/ 1100158 w 1726426"/>
              <a:gd name="connsiteY69" fmla="*/ 2444144 h 2729951"/>
              <a:gd name="connsiteX70" fmla="*/ 1107301 w 1726426"/>
              <a:gd name="connsiteY70" fmla="*/ 2415568 h 2729951"/>
              <a:gd name="connsiteX71" fmla="*/ 1078726 w 1726426"/>
              <a:gd name="connsiteY71" fmla="*/ 2377468 h 2729951"/>
              <a:gd name="connsiteX72" fmla="*/ 1069201 w 1726426"/>
              <a:gd name="connsiteY72" fmla="*/ 2363181 h 2729951"/>
              <a:gd name="connsiteX73" fmla="*/ 1035864 w 1726426"/>
              <a:gd name="connsiteY73" fmla="*/ 2320318 h 2729951"/>
              <a:gd name="connsiteX74" fmla="*/ 1064439 w 1726426"/>
              <a:gd name="connsiteY74" fmla="*/ 2253643 h 2729951"/>
              <a:gd name="connsiteX75" fmla="*/ 1078726 w 1726426"/>
              <a:gd name="connsiteY75" fmla="*/ 2248881 h 2729951"/>
              <a:gd name="connsiteX76" fmla="*/ 1097776 w 1726426"/>
              <a:gd name="connsiteY76" fmla="*/ 2234593 h 2729951"/>
              <a:gd name="connsiteX77" fmla="*/ 1112064 w 1726426"/>
              <a:gd name="connsiteY77" fmla="*/ 2225068 h 2729951"/>
              <a:gd name="connsiteX78" fmla="*/ 1126351 w 1726426"/>
              <a:gd name="connsiteY78" fmla="*/ 2210781 h 2729951"/>
              <a:gd name="connsiteX79" fmla="*/ 1135876 w 1726426"/>
              <a:gd name="connsiteY79" fmla="*/ 2186968 h 2729951"/>
              <a:gd name="connsiteX80" fmla="*/ 1154926 w 1726426"/>
              <a:gd name="connsiteY80" fmla="*/ 2158393 h 2729951"/>
              <a:gd name="connsiteX81" fmla="*/ 1173976 w 1726426"/>
              <a:gd name="connsiteY81" fmla="*/ 2129818 h 2729951"/>
              <a:gd name="connsiteX82" fmla="*/ 1188264 w 1726426"/>
              <a:gd name="connsiteY82" fmla="*/ 2120293 h 2729951"/>
              <a:gd name="connsiteX83" fmla="*/ 1307326 w 1726426"/>
              <a:gd name="connsiteY83" fmla="*/ 2110768 h 2729951"/>
              <a:gd name="connsiteX84" fmla="*/ 1321614 w 1726426"/>
              <a:gd name="connsiteY84" fmla="*/ 2091718 h 2729951"/>
              <a:gd name="connsiteX85" fmla="*/ 1331139 w 1726426"/>
              <a:gd name="connsiteY85" fmla="*/ 2063143 h 2729951"/>
              <a:gd name="connsiteX86" fmla="*/ 1354951 w 1726426"/>
              <a:gd name="connsiteY86" fmla="*/ 2053618 h 2729951"/>
              <a:gd name="connsiteX87" fmla="*/ 1402576 w 1726426"/>
              <a:gd name="connsiteY87" fmla="*/ 2044093 h 2729951"/>
              <a:gd name="connsiteX88" fmla="*/ 1393051 w 1726426"/>
              <a:gd name="connsiteY88" fmla="*/ 2020281 h 2729951"/>
              <a:gd name="connsiteX89" fmla="*/ 1416864 w 1726426"/>
              <a:gd name="connsiteY89" fmla="*/ 2015518 h 2729951"/>
              <a:gd name="connsiteX90" fmla="*/ 1474014 w 1726426"/>
              <a:gd name="connsiteY90" fmla="*/ 2001231 h 2729951"/>
              <a:gd name="connsiteX91" fmla="*/ 1488301 w 1726426"/>
              <a:gd name="connsiteY91" fmla="*/ 1996468 h 2729951"/>
              <a:gd name="connsiteX92" fmla="*/ 1526401 w 1726426"/>
              <a:gd name="connsiteY92" fmla="*/ 1991706 h 2729951"/>
              <a:gd name="connsiteX93" fmla="*/ 1540689 w 1726426"/>
              <a:gd name="connsiteY93" fmla="*/ 1967893 h 2729951"/>
              <a:gd name="connsiteX94" fmla="*/ 1550214 w 1726426"/>
              <a:gd name="connsiteY94" fmla="*/ 1915506 h 2729951"/>
              <a:gd name="connsiteX95" fmla="*/ 1593076 w 1726426"/>
              <a:gd name="connsiteY95" fmla="*/ 1905981 h 2729951"/>
              <a:gd name="connsiteX96" fmla="*/ 1602601 w 1726426"/>
              <a:gd name="connsiteY96" fmla="*/ 1891693 h 2729951"/>
              <a:gd name="connsiteX97" fmla="*/ 1607364 w 1726426"/>
              <a:gd name="connsiteY97" fmla="*/ 1877406 h 2729951"/>
              <a:gd name="connsiteX98" fmla="*/ 1626414 w 1726426"/>
              <a:gd name="connsiteY98" fmla="*/ 1863118 h 2729951"/>
              <a:gd name="connsiteX99" fmla="*/ 1654989 w 1726426"/>
              <a:gd name="connsiteY99" fmla="*/ 1834543 h 2729951"/>
              <a:gd name="connsiteX100" fmla="*/ 1645464 w 1726426"/>
              <a:gd name="connsiteY100" fmla="*/ 1791681 h 2729951"/>
              <a:gd name="connsiteX101" fmla="*/ 1621651 w 1726426"/>
              <a:gd name="connsiteY101" fmla="*/ 1763106 h 2729951"/>
              <a:gd name="connsiteX102" fmla="*/ 1578789 w 1726426"/>
              <a:gd name="connsiteY102" fmla="*/ 1715481 h 2729951"/>
              <a:gd name="connsiteX103" fmla="*/ 1559739 w 1726426"/>
              <a:gd name="connsiteY103" fmla="*/ 1710718 h 2729951"/>
              <a:gd name="connsiteX104" fmla="*/ 1545451 w 1726426"/>
              <a:gd name="connsiteY104" fmla="*/ 1677381 h 2729951"/>
              <a:gd name="connsiteX105" fmla="*/ 1583551 w 1726426"/>
              <a:gd name="connsiteY105" fmla="*/ 1653568 h 2729951"/>
              <a:gd name="connsiteX106" fmla="*/ 1616889 w 1726426"/>
              <a:gd name="connsiteY106" fmla="*/ 1639281 h 2729951"/>
              <a:gd name="connsiteX107" fmla="*/ 1650226 w 1726426"/>
              <a:gd name="connsiteY107" fmla="*/ 1629756 h 2729951"/>
              <a:gd name="connsiteX108" fmla="*/ 1678801 w 1726426"/>
              <a:gd name="connsiteY108" fmla="*/ 1620231 h 2729951"/>
              <a:gd name="connsiteX109" fmla="*/ 1693089 w 1726426"/>
              <a:gd name="connsiteY109" fmla="*/ 1601181 h 2729951"/>
              <a:gd name="connsiteX110" fmla="*/ 1702614 w 1726426"/>
              <a:gd name="connsiteY110" fmla="*/ 1586893 h 2729951"/>
              <a:gd name="connsiteX111" fmla="*/ 1697851 w 1726426"/>
              <a:gd name="connsiteY111" fmla="*/ 1544031 h 2729951"/>
              <a:gd name="connsiteX112" fmla="*/ 1683564 w 1726426"/>
              <a:gd name="connsiteY112" fmla="*/ 1524981 h 2729951"/>
              <a:gd name="connsiteX113" fmla="*/ 1678801 w 1726426"/>
              <a:gd name="connsiteY113" fmla="*/ 1505931 h 2729951"/>
              <a:gd name="connsiteX114" fmla="*/ 1669276 w 1726426"/>
              <a:gd name="connsiteY114" fmla="*/ 1477356 h 2729951"/>
              <a:gd name="connsiteX115" fmla="*/ 1674039 w 1726426"/>
              <a:gd name="connsiteY115" fmla="*/ 1410681 h 2729951"/>
              <a:gd name="connsiteX116" fmla="*/ 1678801 w 1726426"/>
              <a:gd name="connsiteY116" fmla="*/ 1372581 h 2729951"/>
              <a:gd name="connsiteX117" fmla="*/ 1697851 w 1726426"/>
              <a:gd name="connsiteY117" fmla="*/ 1353531 h 2729951"/>
              <a:gd name="connsiteX118" fmla="*/ 1707376 w 1726426"/>
              <a:gd name="connsiteY118" fmla="*/ 1329718 h 2729951"/>
              <a:gd name="connsiteX119" fmla="*/ 1712139 w 1726426"/>
              <a:gd name="connsiteY119" fmla="*/ 1315431 h 2729951"/>
              <a:gd name="connsiteX120" fmla="*/ 1726426 w 1726426"/>
              <a:gd name="connsiteY120" fmla="*/ 1286856 h 2729951"/>
              <a:gd name="connsiteX121" fmla="*/ 1716901 w 1726426"/>
              <a:gd name="connsiteY121" fmla="*/ 1196368 h 2729951"/>
              <a:gd name="connsiteX122" fmla="*/ 1678801 w 1726426"/>
              <a:gd name="connsiteY122" fmla="*/ 1158268 h 2729951"/>
              <a:gd name="connsiteX123" fmla="*/ 1664514 w 1726426"/>
              <a:gd name="connsiteY123" fmla="*/ 1143981 h 2729951"/>
              <a:gd name="connsiteX124" fmla="*/ 1650226 w 1726426"/>
              <a:gd name="connsiteY124" fmla="*/ 1129693 h 2729951"/>
              <a:gd name="connsiteX125" fmla="*/ 1631176 w 1726426"/>
              <a:gd name="connsiteY125" fmla="*/ 1120168 h 2729951"/>
              <a:gd name="connsiteX126" fmla="*/ 1612126 w 1726426"/>
              <a:gd name="connsiteY126" fmla="*/ 1101118 h 2729951"/>
              <a:gd name="connsiteX127" fmla="*/ 1597839 w 1726426"/>
              <a:gd name="connsiteY127" fmla="*/ 1096356 h 2729951"/>
              <a:gd name="connsiteX128" fmla="*/ 1578789 w 1726426"/>
              <a:gd name="connsiteY128" fmla="*/ 1086831 h 2729951"/>
              <a:gd name="connsiteX129" fmla="*/ 1545451 w 1726426"/>
              <a:gd name="connsiteY129" fmla="*/ 1077306 h 2729951"/>
              <a:gd name="connsiteX130" fmla="*/ 1526401 w 1726426"/>
              <a:gd name="connsiteY130" fmla="*/ 1067781 h 2729951"/>
              <a:gd name="connsiteX131" fmla="*/ 1497826 w 1726426"/>
              <a:gd name="connsiteY131" fmla="*/ 1063018 h 2729951"/>
              <a:gd name="connsiteX132" fmla="*/ 1478776 w 1726426"/>
              <a:gd name="connsiteY132" fmla="*/ 1029681 h 2729951"/>
              <a:gd name="connsiteX133" fmla="*/ 1464489 w 1726426"/>
              <a:gd name="connsiteY133" fmla="*/ 986818 h 2729951"/>
              <a:gd name="connsiteX134" fmla="*/ 1454964 w 1726426"/>
              <a:gd name="connsiteY134" fmla="*/ 967768 h 2729951"/>
              <a:gd name="connsiteX135" fmla="*/ 1450201 w 1726426"/>
              <a:gd name="connsiteY135" fmla="*/ 953481 h 2729951"/>
              <a:gd name="connsiteX136" fmla="*/ 1440676 w 1726426"/>
              <a:gd name="connsiteY136" fmla="*/ 929668 h 2729951"/>
              <a:gd name="connsiteX137" fmla="*/ 1450201 w 1726426"/>
              <a:gd name="connsiteY137" fmla="*/ 867756 h 2729951"/>
              <a:gd name="connsiteX138" fmla="*/ 1459726 w 1726426"/>
              <a:gd name="connsiteY138" fmla="*/ 853468 h 2729951"/>
              <a:gd name="connsiteX139" fmla="*/ 1464489 w 1726426"/>
              <a:gd name="connsiteY139" fmla="*/ 839181 h 2729951"/>
              <a:gd name="connsiteX140" fmla="*/ 1497826 w 1726426"/>
              <a:gd name="connsiteY140" fmla="*/ 786793 h 2729951"/>
              <a:gd name="connsiteX141" fmla="*/ 1516876 w 1726426"/>
              <a:gd name="connsiteY141" fmla="*/ 739168 h 2729951"/>
              <a:gd name="connsiteX142" fmla="*/ 1526401 w 1726426"/>
              <a:gd name="connsiteY142" fmla="*/ 715356 h 2729951"/>
              <a:gd name="connsiteX143" fmla="*/ 1540689 w 1726426"/>
              <a:gd name="connsiteY143" fmla="*/ 701068 h 2729951"/>
              <a:gd name="connsiteX144" fmla="*/ 1559739 w 1726426"/>
              <a:gd name="connsiteY144" fmla="*/ 686781 h 2729951"/>
              <a:gd name="connsiteX145" fmla="*/ 1588314 w 1726426"/>
              <a:gd name="connsiteY145" fmla="*/ 643918 h 2729951"/>
              <a:gd name="connsiteX146" fmla="*/ 1597839 w 1726426"/>
              <a:gd name="connsiteY146" fmla="*/ 615343 h 2729951"/>
              <a:gd name="connsiteX147" fmla="*/ 1616889 w 1726426"/>
              <a:gd name="connsiteY147" fmla="*/ 586768 h 2729951"/>
              <a:gd name="connsiteX148" fmla="*/ 1612126 w 1726426"/>
              <a:gd name="connsiteY148" fmla="*/ 491518 h 2729951"/>
              <a:gd name="connsiteX149" fmla="*/ 1583551 w 1726426"/>
              <a:gd name="connsiteY149" fmla="*/ 467706 h 2729951"/>
              <a:gd name="connsiteX150" fmla="*/ 1569264 w 1726426"/>
              <a:gd name="connsiteY150" fmla="*/ 462943 h 2729951"/>
              <a:gd name="connsiteX151" fmla="*/ 1535926 w 1726426"/>
              <a:gd name="connsiteY151" fmla="*/ 448656 h 2729951"/>
              <a:gd name="connsiteX152" fmla="*/ 1531164 w 1726426"/>
              <a:gd name="connsiteY152" fmla="*/ 429606 h 2729951"/>
              <a:gd name="connsiteX153" fmla="*/ 1526401 w 1726426"/>
              <a:gd name="connsiteY153" fmla="*/ 343881 h 2729951"/>
              <a:gd name="connsiteX154" fmla="*/ 1512114 w 1726426"/>
              <a:gd name="connsiteY154" fmla="*/ 324831 h 2729951"/>
              <a:gd name="connsiteX155" fmla="*/ 1502589 w 1726426"/>
              <a:gd name="connsiteY155" fmla="*/ 310543 h 2729951"/>
              <a:gd name="connsiteX156" fmla="*/ 1483539 w 1726426"/>
              <a:gd name="connsiteY156" fmla="*/ 305781 h 2729951"/>
              <a:gd name="connsiteX157" fmla="*/ 1454964 w 1726426"/>
              <a:gd name="connsiteY157" fmla="*/ 296256 h 2729951"/>
              <a:gd name="connsiteX158" fmla="*/ 1478776 w 1726426"/>
              <a:gd name="connsiteY158" fmla="*/ 272443 h 2729951"/>
              <a:gd name="connsiteX159" fmla="*/ 1497826 w 1726426"/>
              <a:gd name="connsiteY159" fmla="*/ 234343 h 2729951"/>
              <a:gd name="connsiteX160" fmla="*/ 1512114 w 1726426"/>
              <a:gd name="connsiteY160" fmla="*/ 162906 h 2729951"/>
              <a:gd name="connsiteX161" fmla="*/ 1516876 w 1726426"/>
              <a:gd name="connsiteY161" fmla="*/ 139093 h 2729951"/>
              <a:gd name="connsiteX162" fmla="*/ 1521639 w 1726426"/>
              <a:gd name="connsiteY162" fmla="*/ 124806 h 2729951"/>
              <a:gd name="connsiteX163" fmla="*/ 1526401 w 1726426"/>
              <a:gd name="connsiteY163" fmla="*/ 105756 h 2729951"/>
              <a:gd name="connsiteX164" fmla="*/ 1545451 w 1726426"/>
              <a:gd name="connsiteY164" fmla="*/ 77181 h 2729951"/>
              <a:gd name="connsiteX165" fmla="*/ 1554976 w 1726426"/>
              <a:gd name="connsiteY165" fmla="*/ 62893 h 2729951"/>
              <a:gd name="connsiteX166" fmla="*/ 1535926 w 1726426"/>
              <a:gd name="connsiteY166" fmla="*/ 20031 h 2729951"/>
              <a:gd name="connsiteX0" fmla="*/ 1535926 w 1726426"/>
              <a:gd name="connsiteY0" fmla="*/ 20031 h 2729951"/>
              <a:gd name="connsiteX1" fmla="*/ 1483539 w 1726426"/>
              <a:gd name="connsiteY1" fmla="*/ 8125 h 2729951"/>
              <a:gd name="connsiteX2" fmla="*/ 1443057 w 1726426"/>
              <a:gd name="connsiteY2" fmla="*/ 3361 h 2729951"/>
              <a:gd name="connsiteX3" fmla="*/ 1335901 w 1726426"/>
              <a:gd name="connsiteY3" fmla="*/ 67656 h 2729951"/>
              <a:gd name="connsiteX4" fmla="*/ 1285895 w 1726426"/>
              <a:gd name="connsiteY4" fmla="*/ 122425 h 2729951"/>
              <a:gd name="connsiteX5" fmla="*/ 1219220 w 1726426"/>
              <a:gd name="connsiteY5" fmla="*/ 124805 h 2729951"/>
              <a:gd name="connsiteX6" fmla="*/ 1200170 w 1726426"/>
              <a:gd name="connsiteY6" fmla="*/ 146238 h 2729951"/>
              <a:gd name="connsiteX7" fmla="*/ 1135876 w 1726426"/>
              <a:gd name="connsiteY7" fmla="*/ 165288 h 2729951"/>
              <a:gd name="connsiteX8" fmla="*/ 1083489 w 1726426"/>
              <a:gd name="connsiteY8" fmla="*/ 243868 h 2729951"/>
              <a:gd name="connsiteX9" fmla="*/ 1057295 w 1726426"/>
              <a:gd name="connsiteY9" fmla="*/ 296256 h 2729951"/>
              <a:gd name="connsiteX10" fmla="*/ 964426 w 1726426"/>
              <a:gd name="connsiteY10" fmla="*/ 267681 h 2729951"/>
              <a:gd name="connsiteX11" fmla="*/ 907276 w 1726426"/>
              <a:gd name="connsiteY11" fmla="*/ 310543 h 2729951"/>
              <a:gd name="connsiteX12" fmla="*/ 883464 w 1726426"/>
              <a:gd name="connsiteY12" fmla="*/ 405793 h 2729951"/>
              <a:gd name="connsiteX13" fmla="*/ 852507 w 1726426"/>
              <a:gd name="connsiteY13" fmla="*/ 489137 h 2729951"/>
              <a:gd name="connsiteX14" fmla="*/ 766783 w 1726426"/>
              <a:gd name="connsiteY14" fmla="*/ 470086 h 2729951"/>
              <a:gd name="connsiteX15" fmla="*/ 714395 w 1726426"/>
              <a:gd name="connsiteY15" fmla="*/ 484375 h 2729951"/>
              <a:gd name="connsiteX16" fmla="*/ 678676 w 1726426"/>
              <a:gd name="connsiteY16" fmla="*/ 524857 h 2729951"/>
              <a:gd name="connsiteX17" fmla="*/ 631051 w 1726426"/>
              <a:gd name="connsiteY17" fmla="*/ 529619 h 2729951"/>
              <a:gd name="connsiteX18" fmla="*/ 628669 w 1726426"/>
              <a:gd name="connsiteY18" fmla="*/ 562956 h 2729951"/>
              <a:gd name="connsiteX19" fmla="*/ 592951 w 1726426"/>
              <a:gd name="connsiteY19" fmla="*/ 577244 h 2729951"/>
              <a:gd name="connsiteX20" fmla="*/ 578664 w 1726426"/>
              <a:gd name="connsiteY20" fmla="*/ 624868 h 2729951"/>
              <a:gd name="connsiteX21" fmla="*/ 561995 w 1726426"/>
              <a:gd name="connsiteY21" fmla="*/ 667731 h 2729951"/>
              <a:gd name="connsiteX22" fmla="*/ 511989 w 1726426"/>
              <a:gd name="connsiteY22" fmla="*/ 686781 h 2729951"/>
              <a:gd name="connsiteX23" fmla="*/ 533420 w 1726426"/>
              <a:gd name="connsiteY23" fmla="*/ 729643 h 2729951"/>
              <a:gd name="connsiteX24" fmla="*/ 569139 w 1726426"/>
              <a:gd name="connsiteY24" fmla="*/ 751075 h 2729951"/>
              <a:gd name="connsiteX25" fmla="*/ 592951 w 1726426"/>
              <a:gd name="connsiteY25" fmla="*/ 746313 h 2729951"/>
              <a:gd name="connsiteX26" fmla="*/ 614382 w 1726426"/>
              <a:gd name="connsiteY26" fmla="*/ 782031 h 2729951"/>
              <a:gd name="connsiteX27" fmla="*/ 602476 w 1726426"/>
              <a:gd name="connsiteY27" fmla="*/ 839181 h 2729951"/>
              <a:gd name="connsiteX28" fmla="*/ 633433 w 1726426"/>
              <a:gd name="connsiteY28" fmla="*/ 874900 h 2729951"/>
              <a:gd name="connsiteX29" fmla="*/ 585807 w 1726426"/>
              <a:gd name="connsiteY29" fmla="*/ 901094 h 2729951"/>
              <a:gd name="connsiteX30" fmla="*/ 564376 w 1726426"/>
              <a:gd name="connsiteY30" fmla="*/ 889186 h 2729951"/>
              <a:gd name="connsiteX31" fmla="*/ 564376 w 1726426"/>
              <a:gd name="connsiteY31" fmla="*/ 958243 h 2729951"/>
              <a:gd name="connsiteX32" fmla="*/ 507226 w 1726426"/>
              <a:gd name="connsiteY32" fmla="*/ 1005868 h 2729951"/>
              <a:gd name="connsiteX33" fmla="*/ 473889 w 1726426"/>
              <a:gd name="connsiteY33" fmla="*/ 986818 h 2729951"/>
              <a:gd name="connsiteX34" fmla="*/ 459601 w 1726426"/>
              <a:gd name="connsiteY34" fmla="*/ 1015393 h 2729951"/>
              <a:gd name="connsiteX35" fmla="*/ 485795 w 1726426"/>
              <a:gd name="connsiteY35" fmla="*/ 1053492 h 2729951"/>
              <a:gd name="connsiteX36" fmla="*/ 488176 w 1726426"/>
              <a:gd name="connsiteY36" fmla="*/ 1155887 h 2729951"/>
              <a:gd name="connsiteX37" fmla="*/ 450076 w 1726426"/>
              <a:gd name="connsiteY37" fmla="*/ 1215418 h 2729951"/>
              <a:gd name="connsiteX38" fmla="*/ 397688 w 1726426"/>
              <a:gd name="connsiteY38" fmla="*/ 1205893 h 2729951"/>
              <a:gd name="connsiteX39" fmla="*/ 383401 w 1726426"/>
              <a:gd name="connsiteY39" fmla="*/ 1258281 h 2729951"/>
              <a:gd name="connsiteX40" fmla="*/ 364352 w 1726426"/>
              <a:gd name="connsiteY40" fmla="*/ 1341624 h 2729951"/>
              <a:gd name="connsiteX41" fmla="*/ 288151 w 1726426"/>
              <a:gd name="connsiteY41" fmla="*/ 1401156 h 2729951"/>
              <a:gd name="connsiteX42" fmla="*/ 240526 w 1726426"/>
              <a:gd name="connsiteY42" fmla="*/ 1453543 h 2729951"/>
              <a:gd name="connsiteX43" fmla="*/ 207189 w 1726426"/>
              <a:gd name="connsiteY43" fmla="*/ 1496406 h 2729951"/>
              <a:gd name="connsiteX44" fmla="*/ 173851 w 1726426"/>
              <a:gd name="connsiteY44" fmla="*/ 1536886 h 2729951"/>
              <a:gd name="connsiteX45" fmla="*/ 109558 w 1726426"/>
              <a:gd name="connsiteY45" fmla="*/ 1591655 h 2729951"/>
              <a:gd name="connsiteX46" fmla="*/ 107176 w 1726426"/>
              <a:gd name="connsiteY46" fmla="*/ 1636899 h 2729951"/>
              <a:gd name="connsiteX47" fmla="*/ 69076 w 1726426"/>
              <a:gd name="connsiteY47" fmla="*/ 1677381 h 2729951"/>
              <a:gd name="connsiteX48" fmla="*/ 42883 w 1726426"/>
              <a:gd name="connsiteY48" fmla="*/ 1720243 h 2729951"/>
              <a:gd name="connsiteX49" fmla="*/ 33357 w 1726426"/>
              <a:gd name="connsiteY49" fmla="*/ 1763107 h 2729951"/>
              <a:gd name="connsiteX50" fmla="*/ 57170 w 1726426"/>
              <a:gd name="connsiteY50" fmla="*/ 1836925 h 2729951"/>
              <a:gd name="connsiteX51" fmla="*/ 35739 w 1726426"/>
              <a:gd name="connsiteY51" fmla="*/ 1894075 h 2729951"/>
              <a:gd name="connsiteX52" fmla="*/ 59551 w 1726426"/>
              <a:gd name="connsiteY52" fmla="*/ 1967893 h 2729951"/>
              <a:gd name="connsiteX53" fmla="*/ 20 w 1726426"/>
              <a:gd name="connsiteY53" fmla="*/ 1979799 h 2729951"/>
              <a:gd name="connsiteX54" fmla="*/ 52407 w 1726426"/>
              <a:gd name="connsiteY54" fmla="*/ 2248881 h 2729951"/>
              <a:gd name="connsiteX55" fmla="*/ 128607 w 1726426"/>
              <a:gd name="connsiteY55" fmla="*/ 2394137 h 2729951"/>
              <a:gd name="connsiteX56" fmla="*/ 202426 w 1726426"/>
              <a:gd name="connsiteY56" fmla="*/ 2501293 h 2729951"/>
              <a:gd name="connsiteX57" fmla="*/ 261958 w 1726426"/>
              <a:gd name="connsiteY57" fmla="*/ 2563206 h 2729951"/>
              <a:gd name="connsiteX58" fmla="*/ 450076 w 1726426"/>
              <a:gd name="connsiteY58" fmla="*/ 2672743 h 2729951"/>
              <a:gd name="connsiteX59" fmla="*/ 640576 w 1726426"/>
              <a:gd name="connsiteY59" fmla="*/ 2729893 h 2729951"/>
              <a:gd name="connsiteX60" fmla="*/ 654864 w 1726426"/>
              <a:gd name="connsiteY60" fmla="*/ 2663217 h 2729951"/>
              <a:gd name="connsiteX61" fmla="*/ 726301 w 1726426"/>
              <a:gd name="connsiteY61" fmla="*/ 2603686 h 2729951"/>
              <a:gd name="connsiteX62" fmla="*/ 792977 w 1726426"/>
              <a:gd name="connsiteY62" fmla="*/ 2587017 h 2729951"/>
              <a:gd name="connsiteX63" fmla="*/ 821551 w 1726426"/>
              <a:gd name="connsiteY63" fmla="*/ 2551300 h 2729951"/>
              <a:gd name="connsiteX64" fmla="*/ 890608 w 1726426"/>
              <a:gd name="connsiteY64" fmla="*/ 2532250 h 2729951"/>
              <a:gd name="connsiteX65" fmla="*/ 959664 w 1726426"/>
              <a:gd name="connsiteY65" fmla="*/ 2510818 h 2729951"/>
              <a:gd name="connsiteX66" fmla="*/ 1026339 w 1726426"/>
              <a:gd name="connsiteY66" fmla="*/ 2477483 h 2729951"/>
              <a:gd name="connsiteX67" fmla="*/ 1047769 w 1726426"/>
              <a:gd name="connsiteY67" fmla="*/ 2475099 h 2729951"/>
              <a:gd name="connsiteX68" fmla="*/ 1066820 w 1726426"/>
              <a:gd name="connsiteY68" fmla="*/ 2456050 h 2729951"/>
              <a:gd name="connsiteX69" fmla="*/ 1100158 w 1726426"/>
              <a:gd name="connsiteY69" fmla="*/ 2444144 h 2729951"/>
              <a:gd name="connsiteX70" fmla="*/ 1078726 w 1726426"/>
              <a:gd name="connsiteY70" fmla="*/ 2377468 h 2729951"/>
              <a:gd name="connsiteX71" fmla="*/ 1069201 w 1726426"/>
              <a:gd name="connsiteY71" fmla="*/ 2363181 h 2729951"/>
              <a:gd name="connsiteX72" fmla="*/ 1035864 w 1726426"/>
              <a:gd name="connsiteY72" fmla="*/ 2320318 h 2729951"/>
              <a:gd name="connsiteX73" fmla="*/ 1064439 w 1726426"/>
              <a:gd name="connsiteY73" fmla="*/ 2253643 h 2729951"/>
              <a:gd name="connsiteX74" fmla="*/ 1078726 w 1726426"/>
              <a:gd name="connsiteY74" fmla="*/ 2248881 h 2729951"/>
              <a:gd name="connsiteX75" fmla="*/ 1097776 w 1726426"/>
              <a:gd name="connsiteY75" fmla="*/ 2234593 h 2729951"/>
              <a:gd name="connsiteX76" fmla="*/ 1112064 w 1726426"/>
              <a:gd name="connsiteY76" fmla="*/ 2225068 h 2729951"/>
              <a:gd name="connsiteX77" fmla="*/ 1126351 w 1726426"/>
              <a:gd name="connsiteY77" fmla="*/ 2210781 h 2729951"/>
              <a:gd name="connsiteX78" fmla="*/ 1135876 w 1726426"/>
              <a:gd name="connsiteY78" fmla="*/ 2186968 h 2729951"/>
              <a:gd name="connsiteX79" fmla="*/ 1154926 w 1726426"/>
              <a:gd name="connsiteY79" fmla="*/ 2158393 h 2729951"/>
              <a:gd name="connsiteX80" fmla="*/ 1173976 w 1726426"/>
              <a:gd name="connsiteY80" fmla="*/ 2129818 h 2729951"/>
              <a:gd name="connsiteX81" fmla="*/ 1188264 w 1726426"/>
              <a:gd name="connsiteY81" fmla="*/ 2120293 h 2729951"/>
              <a:gd name="connsiteX82" fmla="*/ 1307326 w 1726426"/>
              <a:gd name="connsiteY82" fmla="*/ 2110768 h 2729951"/>
              <a:gd name="connsiteX83" fmla="*/ 1321614 w 1726426"/>
              <a:gd name="connsiteY83" fmla="*/ 2091718 h 2729951"/>
              <a:gd name="connsiteX84" fmla="*/ 1331139 w 1726426"/>
              <a:gd name="connsiteY84" fmla="*/ 2063143 h 2729951"/>
              <a:gd name="connsiteX85" fmla="*/ 1354951 w 1726426"/>
              <a:gd name="connsiteY85" fmla="*/ 2053618 h 2729951"/>
              <a:gd name="connsiteX86" fmla="*/ 1402576 w 1726426"/>
              <a:gd name="connsiteY86" fmla="*/ 2044093 h 2729951"/>
              <a:gd name="connsiteX87" fmla="*/ 1393051 w 1726426"/>
              <a:gd name="connsiteY87" fmla="*/ 2020281 h 2729951"/>
              <a:gd name="connsiteX88" fmla="*/ 1416864 w 1726426"/>
              <a:gd name="connsiteY88" fmla="*/ 2015518 h 2729951"/>
              <a:gd name="connsiteX89" fmla="*/ 1474014 w 1726426"/>
              <a:gd name="connsiteY89" fmla="*/ 2001231 h 2729951"/>
              <a:gd name="connsiteX90" fmla="*/ 1488301 w 1726426"/>
              <a:gd name="connsiteY90" fmla="*/ 1996468 h 2729951"/>
              <a:gd name="connsiteX91" fmla="*/ 1526401 w 1726426"/>
              <a:gd name="connsiteY91" fmla="*/ 1991706 h 2729951"/>
              <a:gd name="connsiteX92" fmla="*/ 1540689 w 1726426"/>
              <a:gd name="connsiteY92" fmla="*/ 1967893 h 2729951"/>
              <a:gd name="connsiteX93" fmla="*/ 1550214 w 1726426"/>
              <a:gd name="connsiteY93" fmla="*/ 1915506 h 2729951"/>
              <a:gd name="connsiteX94" fmla="*/ 1593076 w 1726426"/>
              <a:gd name="connsiteY94" fmla="*/ 1905981 h 2729951"/>
              <a:gd name="connsiteX95" fmla="*/ 1602601 w 1726426"/>
              <a:gd name="connsiteY95" fmla="*/ 1891693 h 2729951"/>
              <a:gd name="connsiteX96" fmla="*/ 1607364 w 1726426"/>
              <a:gd name="connsiteY96" fmla="*/ 1877406 h 2729951"/>
              <a:gd name="connsiteX97" fmla="*/ 1626414 w 1726426"/>
              <a:gd name="connsiteY97" fmla="*/ 1863118 h 2729951"/>
              <a:gd name="connsiteX98" fmla="*/ 1654989 w 1726426"/>
              <a:gd name="connsiteY98" fmla="*/ 1834543 h 2729951"/>
              <a:gd name="connsiteX99" fmla="*/ 1645464 w 1726426"/>
              <a:gd name="connsiteY99" fmla="*/ 1791681 h 2729951"/>
              <a:gd name="connsiteX100" fmla="*/ 1621651 w 1726426"/>
              <a:gd name="connsiteY100" fmla="*/ 1763106 h 2729951"/>
              <a:gd name="connsiteX101" fmla="*/ 1578789 w 1726426"/>
              <a:gd name="connsiteY101" fmla="*/ 1715481 h 2729951"/>
              <a:gd name="connsiteX102" fmla="*/ 1559739 w 1726426"/>
              <a:gd name="connsiteY102" fmla="*/ 1710718 h 2729951"/>
              <a:gd name="connsiteX103" fmla="*/ 1545451 w 1726426"/>
              <a:gd name="connsiteY103" fmla="*/ 1677381 h 2729951"/>
              <a:gd name="connsiteX104" fmla="*/ 1583551 w 1726426"/>
              <a:gd name="connsiteY104" fmla="*/ 1653568 h 2729951"/>
              <a:gd name="connsiteX105" fmla="*/ 1616889 w 1726426"/>
              <a:gd name="connsiteY105" fmla="*/ 1639281 h 2729951"/>
              <a:gd name="connsiteX106" fmla="*/ 1650226 w 1726426"/>
              <a:gd name="connsiteY106" fmla="*/ 1629756 h 2729951"/>
              <a:gd name="connsiteX107" fmla="*/ 1678801 w 1726426"/>
              <a:gd name="connsiteY107" fmla="*/ 1620231 h 2729951"/>
              <a:gd name="connsiteX108" fmla="*/ 1693089 w 1726426"/>
              <a:gd name="connsiteY108" fmla="*/ 1601181 h 2729951"/>
              <a:gd name="connsiteX109" fmla="*/ 1702614 w 1726426"/>
              <a:gd name="connsiteY109" fmla="*/ 1586893 h 2729951"/>
              <a:gd name="connsiteX110" fmla="*/ 1697851 w 1726426"/>
              <a:gd name="connsiteY110" fmla="*/ 1544031 h 2729951"/>
              <a:gd name="connsiteX111" fmla="*/ 1683564 w 1726426"/>
              <a:gd name="connsiteY111" fmla="*/ 1524981 h 2729951"/>
              <a:gd name="connsiteX112" fmla="*/ 1678801 w 1726426"/>
              <a:gd name="connsiteY112" fmla="*/ 1505931 h 2729951"/>
              <a:gd name="connsiteX113" fmla="*/ 1669276 w 1726426"/>
              <a:gd name="connsiteY113" fmla="*/ 1477356 h 2729951"/>
              <a:gd name="connsiteX114" fmla="*/ 1674039 w 1726426"/>
              <a:gd name="connsiteY114" fmla="*/ 1410681 h 2729951"/>
              <a:gd name="connsiteX115" fmla="*/ 1678801 w 1726426"/>
              <a:gd name="connsiteY115" fmla="*/ 1372581 h 2729951"/>
              <a:gd name="connsiteX116" fmla="*/ 1697851 w 1726426"/>
              <a:gd name="connsiteY116" fmla="*/ 1353531 h 2729951"/>
              <a:gd name="connsiteX117" fmla="*/ 1707376 w 1726426"/>
              <a:gd name="connsiteY117" fmla="*/ 1329718 h 2729951"/>
              <a:gd name="connsiteX118" fmla="*/ 1712139 w 1726426"/>
              <a:gd name="connsiteY118" fmla="*/ 1315431 h 2729951"/>
              <a:gd name="connsiteX119" fmla="*/ 1726426 w 1726426"/>
              <a:gd name="connsiteY119" fmla="*/ 1286856 h 2729951"/>
              <a:gd name="connsiteX120" fmla="*/ 1716901 w 1726426"/>
              <a:gd name="connsiteY120" fmla="*/ 1196368 h 2729951"/>
              <a:gd name="connsiteX121" fmla="*/ 1678801 w 1726426"/>
              <a:gd name="connsiteY121" fmla="*/ 1158268 h 2729951"/>
              <a:gd name="connsiteX122" fmla="*/ 1664514 w 1726426"/>
              <a:gd name="connsiteY122" fmla="*/ 1143981 h 2729951"/>
              <a:gd name="connsiteX123" fmla="*/ 1650226 w 1726426"/>
              <a:gd name="connsiteY123" fmla="*/ 1129693 h 2729951"/>
              <a:gd name="connsiteX124" fmla="*/ 1631176 w 1726426"/>
              <a:gd name="connsiteY124" fmla="*/ 1120168 h 2729951"/>
              <a:gd name="connsiteX125" fmla="*/ 1612126 w 1726426"/>
              <a:gd name="connsiteY125" fmla="*/ 1101118 h 2729951"/>
              <a:gd name="connsiteX126" fmla="*/ 1597839 w 1726426"/>
              <a:gd name="connsiteY126" fmla="*/ 1096356 h 2729951"/>
              <a:gd name="connsiteX127" fmla="*/ 1578789 w 1726426"/>
              <a:gd name="connsiteY127" fmla="*/ 1086831 h 2729951"/>
              <a:gd name="connsiteX128" fmla="*/ 1545451 w 1726426"/>
              <a:gd name="connsiteY128" fmla="*/ 1077306 h 2729951"/>
              <a:gd name="connsiteX129" fmla="*/ 1526401 w 1726426"/>
              <a:gd name="connsiteY129" fmla="*/ 1067781 h 2729951"/>
              <a:gd name="connsiteX130" fmla="*/ 1497826 w 1726426"/>
              <a:gd name="connsiteY130" fmla="*/ 1063018 h 2729951"/>
              <a:gd name="connsiteX131" fmla="*/ 1478776 w 1726426"/>
              <a:gd name="connsiteY131" fmla="*/ 1029681 h 2729951"/>
              <a:gd name="connsiteX132" fmla="*/ 1464489 w 1726426"/>
              <a:gd name="connsiteY132" fmla="*/ 986818 h 2729951"/>
              <a:gd name="connsiteX133" fmla="*/ 1454964 w 1726426"/>
              <a:gd name="connsiteY133" fmla="*/ 967768 h 2729951"/>
              <a:gd name="connsiteX134" fmla="*/ 1450201 w 1726426"/>
              <a:gd name="connsiteY134" fmla="*/ 953481 h 2729951"/>
              <a:gd name="connsiteX135" fmla="*/ 1440676 w 1726426"/>
              <a:gd name="connsiteY135" fmla="*/ 929668 h 2729951"/>
              <a:gd name="connsiteX136" fmla="*/ 1450201 w 1726426"/>
              <a:gd name="connsiteY136" fmla="*/ 867756 h 2729951"/>
              <a:gd name="connsiteX137" fmla="*/ 1459726 w 1726426"/>
              <a:gd name="connsiteY137" fmla="*/ 853468 h 2729951"/>
              <a:gd name="connsiteX138" fmla="*/ 1464489 w 1726426"/>
              <a:gd name="connsiteY138" fmla="*/ 839181 h 2729951"/>
              <a:gd name="connsiteX139" fmla="*/ 1497826 w 1726426"/>
              <a:gd name="connsiteY139" fmla="*/ 786793 h 2729951"/>
              <a:gd name="connsiteX140" fmla="*/ 1516876 w 1726426"/>
              <a:gd name="connsiteY140" fmla="*/ 739168 h 2729951"/>
              <a:gd name="connsiteX141" fmla="*/ 1526401 w 1726426"/>
              <a:gd name="connsiteY141" fmla="*/ 715356 h 2729951"/>
              <a:gd name="connsiteX142" fmla="*/ 1540689 w 1726426"/>
              <a:gd name="connsiteY142" fmla="*/ 701068 h 2729951"/>
              <a:gd name="connsiteX143" fmla="*/ 1559739 w 1726426"/>
              <a:gd name="connsiteY143" fmla="*/ 686781 h 2729951"/>
              <a:gd name="connsiteX144" fmla="*/ 1588314 w 1726426"/>
              <a:gd name="connsiteY144" fmla="*/ 643918 h 2729951"/>
              <a:gd name="connsiteX145" fmla="*/ 1597839 w 1726426"/>
              <a:gd name="connsiteY145" fmla="*/ 615343 h 2729951"/>
              <a:gd name="connsiteX146" fmla="*/ 1616889 w 1726426"/>
              <a:gd name="connsiteY146" fmla="*/ 586768 h 2729951"/>
              <a:gd name="connsiteX147" fmla="*/ 1612126 w 1726426"/>
              <a:gd name="connsiteY147" fmla="*/ 491518 h 2729951"/>
              <a:gd name="connsiteX148" fmla="*/ 1583551 w 1726426"/>
              <a:gd name="connsiteY148" fmla="*/ 467706 h 2729951"/>
              <a:gd name="connsiteX149" fmla="*/ 1569264 w 1726426"/>
              <a:gd name="connsiteY149" fmla="*/ 462943 h 2729951"/>
              <a:gd name="connsiteX150" fmla="*/ 1535926 w 1726426"/>
              <a:gd name="connsiteY150" fmla="*/ 448656 h 2729951"/>
              <a:gd name="connsiteX151" fmla="*/ 1531164 w 1726426"/>
              <a:gd name="connsiteY151" fmla="*/ 429606 h 2729951"/>
              <a:gd name="connsiteX152" fmla="*/ 1526401 w 1726426"/>
              <a:gd name="connsiteY152" fmla="*/ 343881 h 2729951"/>
              <a:gd name="connsiteX153" fmla="*/ 1512114 w 1726426"/>
              <a:gd name="connsiteY153" fmla="*/ 324831 h 2729951"/>
              <a:gd name="connsiteX154" fmla="*/ 1502589 w 1726426"/>
              <a:gd name="connsiteY154" fmla="*/ 310543 h 2729951"/>
              <a:gd name="connsiteX155" fmla="*/ 1483539 w 1726426"/>
              <a:gd name="connsiteY155" fmla="*/ 305781 h 2729951"/>
              <a:gd name="connsiteX156" fmla="*/ 1454964 w 1726426"/>
              <a:gd name="connsiteY156" fmla="*/ 296256 h 2729951"/>
              <a:gd name="connsiteX157" fmla="*/ 1478776 w 1726426"/>
              <a:gd name="connsiteY157" fmla="*/ 272443 h 2729951"/>
              <a:gd name="connsiteX158" fmla="*/ 1497826 w 1726426"/>
              <a:gd name="connsiteY158" fmla="*/ 234343 h 2729951"/>
              <a:gd name="connsiteX159" fmla="*/ 1512114 w 1726426"/>
              <a:gd name="connsiteY159" fmla="*/ 162906 h 2729951"/>
              <a:gd name="connsiteX160" fmla="*/ 1516876 w 1726426"/>
              <a:gd name="connsiteY160" fmla="*/ 139093 h 2729951"/>
              <a:gd name="connsiteX161" fmla="*/ 1521639 w 1726426"/>
              <a:gd name="connsiteY161" fmla="*/ 124806 h 2729951"/>
              <a:gd name="connsiteX162" fmla="*/ 1526401 w 1726426"/>
              <a:gd name="connsiteY162" fmla="*/ 105756 h 2729951"/>
              <a:gd name="connsiteX163" fmla="*/ 1545451 w 1726426"/>
              <a:gd name="connsiteY163" fmla="*/ 77181 h 2729951"/>
              <a:gd name="connsiteX164" fmla="*/ 1554976 w 1726426"/>
              <a:gd name="connsiteY164" fmla="*/ 62893 h 2729951"/>
              <a:gd name="connsiteX165" fmla="*/ 1535926 w 1726426"/>
              <a:gd name="connsiteY165" fmla="*/ 20031 h 2729951"/>
              <a:gd name="connsiteX0" fmla="*/ 1535926 w 1726426"/>
              <a:gd name="connsiteY0" fmla="*/ 20031 h 2729951"/>
              <a:gd name="connsiteX1" fmla="*/ 1483539 w 1726426"/>
              <a:gd name="connsiteY1" fmla="*/ 8125 h 2729951"/>
              <a:gd name="connsiteX2" fmla="*/ 1443057 w 1726426"/>
              <a:gd name="connsiteY2" fmla="*/ 3361 h 2729951"/>
              <a:gd name="connsiteX3" fmla="*/ 1335901 w 1726426"/>
              <a:gd name="connsiteY3" fmla="*/ 67656 h 2729951"/>
              <a:gd name="connsiteX4" fmla="*/ 1285895 w 1726426"/>
              <a:gd name="connsiteY4" fmla="*/ 122425 h 2729951"/>
              <a:gd name="connsiteX5" fmla="*/ 1219220 w 1726426"/>
              <a:gd name="connsiteY5" fmla="*/ 124805 h 2729951"/>
              <a:gd name="connsiteX6" fmla="*/ 1200170 w 1726426"/>
              <a:gd name="connsiteY6" fmla="*/ 146238 h 2729951"/>
              <a:gd name="connsiteX7" fmla="*/ 1135876 w 1726426"/>
              <a:gd name="connsiteY7" fmla="*/ 165288 h 2729951"/>
              <a:gd name="connsiteX8" fmla="*/ 1083489 w 1726426"/>
              <a:gd name="connsiteY8" fmla="*/ 243868 h 2729951"/>
              <a:gd name="connsiteX9" fmla="*/ 1057295 w 1726426"/>
              <a:gd name="connsiteY9" fmla="*/ 296256 h 2729951"/>
              <a:gd name="connsiteX10" fmla="*/ 964426 w 1726426"/>
              <a:gd name="connsiteY10" fmla="*/ 267681 h 2729951"/>
              <a:gd name="connsiteX11" fmla="*/ 907276 w 1726426"/>
              <a:gd name="connsiteY11" fmla="*/ 310543 h 2729951"/>
              <a:gd name="connsiteX12" fmla="*/ 883464 w 1726426"/>
              <a:gd name="connsiteY12" fmla="*/ 405793 h 2729951"/>
              <a:gd name="connsiteX13" fmla="*/ 852507 w 1726426"/>
              <a:gd name="connsiteY13" fmla="*/ 489137 h 2729951"/>
              <a:gd name="connsiteX14" fmla="*/ 766783 w 1726426"/>
              <a:gd name="connsiteY14" fmla="*/ 470086 h 2729951"/>
              <a:gd name="connsiteX15" fmla="*/ 714395 w 1726426"/>
              <a:gd name="connsiteY15" fmla="*/ 484375 h 2729951"/>
              <a:gd name="connsiteX16" fmla="*/ 678676 w 1726426"/>
              <a:gd name="connsiteY16" fmla="*/ 524857 h 2729951"/>
              <a:gd name="connsiteX17" fmla="*/ 631051 w 1726426"/>
              <a:gd name="connsiteY17" fmla="*/ 529619 h 2729951"/>
              <a:gd name="connsiteX18" fmla="*/ 628669 w 1726426"/>
              <a:gd name="connsiteY18" fmla="*/ 562956 h 2729951"/>
              <a:gd name="connsiteX19" fmla="*/ 592951 w 1726426"/>
              <a:gd name="connsiteY19" fmla="*/ 577244 h 2729951"/>
              <a:gd name="connsiteX20" fmla="*/ 578664 w 1726426"/>
              <a:gd name="connsiteY20" fmla="*/ 624868 h 2729951"/>
              <a:gd name="connsiteX21" fmla="*/ 561995 w 1726426"/>
              <a:gd name="connsiteY21" fmla="*/ 667731 h 2729951"/>
              <a:gd name="connsiteX22" fmla="*/ 511989 w 1726426"/>
              <a:gd name="connsiteY22" fmla="*/ 686781 h 2729951"/>
              <a:gd name="connsiteX23" fmla="*/ 533420 w 1726426"/>
              <a:gd name="connsiteY23" fmla="*/ 729643 h 2729951"/>
              <a:gd name="connsiteX24" fmla="*/ 569139 w 1726426"/>
              <a:gd name="connsiteY24" fmla="*/ 751075 h 2729951"/>
              <a:gd name="connsiteX25" fmla="*/ 592951 w 1726426"/>
              <a:gd name="connsiteY25" fmla="*/ 746313 h 2729951"/>
              <a:gd name="connsiteX26" fmla="*/ 614382 w 1726426"/>
              <a:gd name="connsiteY26" fmla="*/ 782031 h 2729951"/>
              <a:gd name="connsiteX27" fmla="*/ 602476 w 1726426"/>
              <a:gd name="connsiteY27" fmla="*/ 839181 h 2729951"/>
              <a:gd name="connsiteX28" fmla="*/ 633433 w 1726426"/>
              <a:gd name="connsiteY28" fmla="*/ 874900 h 2729951"/>
              <a:gd name="connsiteX29" fmla="*/ 585807 w 1726426"/>
              <a:gd name="connsiteY29" fmla="*/ 901094 h 2729951"/>
              <a:gd name="connsiteX30" fmla="*/ 564376 w 1726426"/>
              <a:gd name="connsiteY30" fmla="*/ 889186 h 2729951"/>
              <a:gd name="connsiteX31" fmla="*/ 564376 w 1726426"/>
              <a:gd name="connsiteY31" fmla="*/ 958243 h 2729951"/>
              <a:gd name="connsiteX32" fmla="*/ 507226 w 1726426"/>
              <a:gd name="connsiteY32" fmla="*/ 1005868 h 2729951"/>
              <a:gd name="connsiteX33" fmla="*/ 473889 w 1726426"/>
              <a:gd name="connsiteY33" fmla="*/ 986818 h 2729951"/>
              <a:gd name="connsiteX34" fmla="*/ 459601 w 1726426"/>
              <a:gd name="connsiteY34" fmla="*/ 1015393 h 2729951"/>
              <a:gd name="connsiteX35" fmla="*/ 485795 w 1726426"/>
              <a:gd name="connsiteY35" fmla="*/ 1053492 h 2729951"/>
              <a:gd name="connsiteX36" fmla="*/ 488176 w 1726426"/>
              <a:gd name="connsiteY36" fmla="*/ 1155887 h 2729951"/>
              <a:gd name="connsiteX37" fmla="*/ 450076 w 1726426"/>
              <a:gd name="connsiteY37" fmla="*/ 1215418 h 2729951"/>
              <a:gd name="connsiteX38" fmla="*/ 397688 w 1726426"/>
              <a:gd name="connsiteY38" fmla="*/ 1205893 h 2729951"/>
              <a:gd name="connsiteX39" fmla="*/ 383401 w 1726426"/>
              <a:gd name="connsiteY39" fmla="*/ 1258281 h 2729951"/>
              <a:gd name="connsiteX40" fmla="*/ 364352 w 1726426"/>
              <a:gd name="connsiteY40" fmla="*/ 1341624 h 2729951"/>
              <a:gd name="connsiteX41" fmla="*/ 288151 w 1726426"/>
              <a:gd name="connsiteY41" fmla="*/ 1401156 h 2729951"/>
              <a:gd name="connsiteX42" fmla="*/ 240526 w 1726426"/>
              <a:gd name="connsiteY42" fmla="*/ 1453543 h 2729951"/>
              <a:gd name="connsiteX43" fmla="*/ 207189 w 1726426"/>
              <a:gd name="connsiteY43" fmla="*/ 1496406 h 2729951"/>
              <a:gd name="connsiteX44" fmla="*/ 173851 w 1726426"/>
              <a:gd name="connsiteY44" fmla="*/ 1536886 h 2729951"/>
              <a:gd name="connsiteX45" fmla="*/ 109558 w 1726426"/>
              <a:gd name="connsiteY45" fmla="*/ 1591655 h 2729951"/>
              <a:gd name="connsiteX46" fmla="*/ 107176 w 1726426"/>
              <a:gd name="connsiteY46" fmla="*/ 1636899 h 2729951"/>
              <a:gd name="connsiteX47" fmla="*/ 69076 w 1726426"/>
              <a:gd name="connsiteY47" fmla="*/ 1677381 h 2729951"/>
              <a:gd name="connsiteX48" fmla="*/ 42883 w 1726426"/>
              <a:gd name="connsiteY48" fmla="*/ 1720243 h 2729951"/>
              <a:gd name="connsiteX49" fmla="*/ 33357 w 1726426"/>
              <a:gd name="connsiteY49" fmla="*/ 1763107 h 2729951"/>
              <a:gd name="connsiteX50" fmla="*/ 57170 w 1726426"/>
              <a:gd name="connsiteY50" fmla="*/ 1836925 h 2729951"/>
              <a:gd name="connsiteX51" fmla="*/ 35739 w 1726426"/>
              <a:gd name="connsiteY51" fmla="*/ 1894075 h 2729951"/>
              <a:gd name="connsiteX52" fmla="*/ 59551 w 1726426"/>
              <a:gd name="connsiteY52" fmla="*/ 1967893 h 2729951"/>
              <a:gd name="connsiteX53" fmla="*/ 20 w 1726426"/>
              <a:gd name="connsiteY53" fmla="*/ 1979799 h 2729951"/>
              <a:gd name="connsiteX54" fmla="*/ 52407 w 1726426"/>
              <a:gd name="connsiteY54" fmla="*/ 2248881 h 2729951"/>
              <a:gd name="connsiteX55" fmla="*/ 128607 w 1726426"/>
              <a:gd name="connsiteY55" fmla="*/ 2394137 h 2729951"/>
              <a:gd name="connsiteX56" fmla="*/ 202426 w 1726426"/>
              <a:gd name="connsiteY56" fmla="*/ 2501293 h 2729951"/>
              <a:gd name="connsiteX57" fmla="*/ 261958 w 1726426"/>
              <a:gd name="connsiteY57" fmla="*/ 2563206 h 2729951"/>
              <a:gd name="connsiteX58" fmla="*/ 450076 w 1726426"/>
              <a:gd name="connsiteY58" fmla="*/ 2672743 h 2729951"/>
              <a:gd name="connsiteX59" fmla="*/ 640576 w 1726426"/>
              <a:gd name="connsiteY59" fmla="*/ 2729893 h 2729951"/>
              <a:gd name="connsiteX60" fmla="*/ 654864 w 1726426"/>
              <a:gd name="connsiteY60" fmla="*/ 2663217 h 2729951"/>
              <a:gd name="connsiteX61" fmla="*/ 726301 w 1726426"/>
              <a:gd name="connsiteY61" fmla="*/ 2603686 h 2729951"/>
              <a:gd name="connsiteX62" fmla="*/ 792977 w 1726426"/>
              <a:gd name="connsiteY62" fmla="*/ 2587017 h 2729951"/>
              <a:gd name="connsiteX63" fmla="*/ 821551 w 1726426"/>
              <a:gd name="connsiteY63" fmla="*/ 2551300 h 2729951"/>
              <a:gd name="connsiteX64" fmla="*/ 890608 w 1726426"/>
              <a:gd name="connsiteY64" fmla="*/ 2532250 h 2729951"/>
              <a:gd name="connsiteX65" fmla="*/ 959664 w 1726426"/>
              <a:gd name="connsiteY65" fmla="*/ 2510818 h 2729951"/>
              <a:gd name="connsiteX66" fmla="*/ 1026339 w 1726426"/>
              <a:gd name="connsiteY66" fmla="*/ 2477483 h 2729951"/>
              <a:gd name="connsiteX67" fmla="*/ 1047769 w 1726426"/>
              <a:gd name="connsiteY67" fmla="*/ 2475099 h 2729951"/>
              <a:gd name="connsiteX68" fmla="*/ 1066820 w 1726426"/>
              <a:gd name="connsiteY68" fmla="*/ 2456050 h 2729951"/>
              <a:gd name="connsiteX69" fmla="*/ 1104920 w 1726426"/>
              <a:gd name="connsiteY69" fmla="*/ 2429856 h 2729951"/>
              <a:gd name="connsiteX70" fmla="*/ 1078726 w 1726426"/>
              <a:gd name="connsiteY70" fmla="*/ 2377468 h 2729951"/>
              <a:gd name="connsiteX71" fmla="*/ 1069201 w 1726426"/>
              <a:gd name="connsiteY71" fmla="*/ 2363181 h 2729951"/>
              <a:gd name="connsiteX72" fmla="*/ 1035864 w 1726426"/>
              <a:gd name="connsiteY72" fmla="*/ 2320318 h 2729951"/>
              <a:gd name="connsiteX73" fmla="*/ 1064439 w 1726426"/>
              <a:gd name="connsiteY73" fmla="*/ 2253643 h 2729951"/>
              <a:gd name="connsiteX74" fmla="*/ 1078726 w 1726426"/>
              <a:gd name="connsiteY74" fmla="*/ 2248881 h 2729951"/>
              <a:gd name="connsiteX75" fmla="*/ 1097776 w 1726426"/>
              <a:gd name="connsiteY75" fmla="*/ 2234593 h 2729951"/>
              <a:gd name="connsiteX76" fmla="*/ 1112064 w 1726426"/>
              <a:gd name="connsiteY76" fmla="*/ 2225068 h 2729951"/>
              <a:gd name="connsiteX77" fmla="*/ 1126351 w 1726426"/>
              <a:gd name="connsiteY77" fmla="*/ 2210781 h 2729951"/>
              <a:gd name="connsiteX78" fmla="*/ 1135876 w 1726426"/>
              <a:gd name="connsiteY78" fmla="*/ 2186968 h 2729951"/>
              <a:gd name="connsiteX79" fmla="*/ 1154926 w 1726426"/>
              <a:gd name="connsiteY79" fmla="*/ 2158393 h 2729951"/>
              <a:gd name="connsiteX80" fmla="*/ 1173976 w 1726426"/>
              <a:gd name="connsiteY80" fmla="*/ 2129818 h 2729951"/>
              <a:gd name="connsiteX81" fmla="*/ 1188264 w 1726426"/>
              <a:gd name="connsiteY81" fmla="*/ 2120293 h 2729951"/>
              <a:gd name="connsiteX82" fmla="*/ 1307326 w 1726426"/>
              <a:gd name="connsiteY82" fmla="*/ 2110768 h 2729951"/>
              <a:gd name="connsiteX83" fmla="*/ 1321614 w 1726426"/>
              <a:gd name="connsiteY83" fmla="*/ 2091718 h 2729951"/>
              <a:gd name="connsiteX84" fmla="*/ 1331139 w 1726426"/>
              <a:gd name="connsiteY84" fmla="*/ 2063143 h 2729951"/>
              <a:gd name="connsiteX85" fmla="*/ 1354951 w 1726426"/>
              <a:gd name="connsiteY85" fmla="*/ 2053618 h 2729951"/>
              <a:gd name="connsiteX86" fmla="*/ 1402576 w 1726426"/>
              <a:gd name="connsiteY86" fmla="*/ 2044093 h 2729951"/>
              <a:gd name="connsiteX87" fmla="*/ 1393051 w 1726426"/>
              <a:gd name="connsiteY87" fmla="*/ 2020281 h 2729951"/>
              <a:gd name="connsiteX88" fmla="*/ 1416864 w 1726426"/>
              <a:gd name="connsiteY88" fmla="*/ 2015518 h 2729951"/>
              <a:gd name="connsiteX89" fmla="*/ 1474014 w 1726426"/>
              <a:gd name="connsiteY89" fmla="*/ 2001231 h 2729951"/>
              <a:gd name="connsiteX90" fmla="*/ 1488301 w 1726426"/>
              <a:gd name="connsiteY90" fmla="*/ 1996468 h 2729951"/>
              <a:gd name="connsiteX91" fmla="*/ 1526401 w 1726426"/>
              <a:gd name="connsiteY91" fmla="*/ 1991706 h 2729951"/>
              <a:gd name="connsiteX92" fmla="*/ 1540689 w 1726426"/>
              <a:gd name="connsiteY92" fmla="*/ 1967893 h 2729951"/>
              <a:gd name="connsiteX93" fmla="*/ 1550214 w 1726426"/>
              <a:gd name="connsiteY93" fmla="*/ 1915506 h 2729951"/>
              <a:gd name="connsiteX94" fmla="*/ 1593076 w 1726426"/>
              <a:gd name="connsiteY94" fmla="*/ 1905981 h 2729951"/>
              <a:gd name="connsiteX95" fmla="*/ 1602601 w 1726426"/>
              <a:gd name="connsiteY95" fmla="*/ 1891693 h 2729951"/>
              <a:gd name="connsiteX96" fmla="*/ 1607364 w 1726426"/>
              <a:gd name="connsiteY96" fmla="*/ 1877406 h 2729951"/>
              <a:gd name="connsiteX97" fmla="*/ 1626414 w 1726426"/>
              <a:gd name="connsiteY97" fmla="*/ 1863118 h 2729951"/>
              <a:gd name="connsiteX98" fmla="*/ 1654989 w 1726426"/>
              <a:gd name="connsiteY98" fmla="*/ 1834543 h 2729951"/>
              <a:gd name="connsiteX99" fmla="*/ 1645464 w 1726426"/>
              <a:gd name="connsiteY99" fmla="*/ 1791681 h 2729951"/>
              <a:gd name="connsiteX100" fmla="*/ 1621651 w 1726426"/>
              <a:gd name="connsiteY100" fmla="*/ 1763106 h 2729951"/>
              <a:gd name="connsiteX101" fmla="*/ 1578789 w 1726426"/>
              <a:gd name="connsiteY101" fmla="*/ 1715481 h 2729951"/>
              <a:gd name="connsiteX102" fmla="*/ 1559739 w 1726426"/>
              <a:gd name="connsiteY102" fmla="*/ 1710718 h 2729951"/>
              <a:gd name="connsiteX103" fmla="*/ 1545451 w 1726426"/>
              <a:gd name="connsiteY103" fmla="*/ 1677381 h 2729951"/>
              <a:gd name="connsiteX104" fmla="*/ 1583551 w 1726426"/>
              <a:gd name="connsiteY104" fmla="*/ 1653568 h 2729951"/>
              <a:gd name="connsiteX105" fmla="*/ 1616889 w 1726426"/>
              <a:gd name="connsiteY105" fmla="*/ 1639281 h 2729951"/>
              <a:gd name="connsiteX106" fmla="*/ 1650226 w 1726426"/>
              <a:gd name="connsiteY106" fmla="*/ 1629756 h 2729951"/>
              <a:gd name="connsiteX107" fmla="*/ 1678801 w 1726426"/>
              <a:gd name="connsiteY107" fmla="*/ 1620231 h 2729951"/>
              <a:gd name="connsiteX108" fmla="*/ 1693089 w 1726426"/>
              <a:gd name="connsiteY108" fmla="*/ 1601181 h 2729951"/>
              <a:gd name="connsiteX109" fmla="*/ 1702614 w 1726426"/>
              <a:gd name="connsiteY109" fmla="*/ 1586893 h 2729951"/>
              <a:gd name="connsiteX110" fmla="*/ 1697851 w 1726426"/>
              <a:gd name="connsiteY110" fmla="*/ 1544031 h 2729951"/>
              <a:gd name="connsiteX111" fmla="*/ 1683564 w 1726426"/>
              <a:gd name="connsiteY111" fmla="*/ 1524981 h 2729951"/>
              <a:gd name="connsiteX112" fmla="*/ 1678801 w 1726426"/>
              <a:gd name="connsiteY112" fmla="*/ 1505931 h 2729951"/>
              <a:gd name="connsiteX113" fmla="*/ 1669276 w 1726426"/>
              <a:gd name="connsiteY113" fmla="*/ 1477356 h 2729951"/>
              <a:gd name="connsiteX114" fmla="*/ 1674039 w 1726426"/>
              <a:gd name="connsiteY114" fmla="*/ 1410681 h 2729951"/>
              <a:gd name="connsiteX115" fmla="*/ 1678801 w 1726426"/>
              <a:gd name="connsiteY115" fmla="*/ 1372581 h 2729951"/>
              <a:gd name="connsiteX116" fmla="*/ 1697851 w 1726426"/>
              <a:gd name="connsiteY116" fmla="*/ 1353531 h 2729951"/>
              <a:gd name="connsiteX117" fmla="*/ 1707376 w 1726426"/>
              <a:gd name="connsiteY117" fmla="*/ 1329718 h 2729951"/>
              <a:gd name="connsiteX118" fmla="*/ 1712139 w 1726426"/>
              <a:gd name="connsiteY118" fmla="*/ 1315431 h 2729951"/>
              <a:gd name="connsiteX119" fmla="*/ 1726426 w 1726426"/>
              <a:gd name="connsiteY119" fmla="*/ 1286856 h 2729951"/>
              <a:gd name="connsiteX120" fmla="*/ 1716901 w 1726426"/>
              <a:gd name="connsiteY120" fmla="*/ 1196368 h 2729951"/>
              <a:gd name="connsiteX121" fmla="*/ 1678801 w 1726426"/>
              <a:gd name="connsiteY121" fmla="*/ 1158268 h 2729951"/>
              <a:gd name="connsiteX122" fmla="*/ 1664514 w 1726426"/>
              <a:gd name="connsiteY122" fmla="*/ 1143981 h 2729951"/>
              <a:gd name="connsiteX123" fmla="*/ 1650226 w 1726426"/>
              <a:gd name="connsiteY123" fmla="*/ 1129693 h 2729951"/>
              <a:gd name="connsiteX124" fmla="*/ 1631176 w 1726426"/>
              <a:gd name="connsiteY124" fmla="*/ 1120168 h 2729951"/>
              <a:gd name="connsiteX125" fmla="*/ 1612126 w 1726426"/>
              <a:gd name="connsiteY125" fmla="*/ 1101118 h 2729951"/>
              <a:gd name="connsiteX126" fmla="*/ 1597839 w 1726426"/>
              <a:gd name="connsiteY126" fmla="*/ 1096356 h 2729951"/>
              <a:gd name="connsiteX127" fmla="*/ 1578789 w 1726426"/>
              <a:gd name="connsiteY127" fmla="*/ 1086831 h 2729951"/>
              <a:gd name="connsiteX128" fmla="*/ 1545451 w 1726426"/>
              <a:gd name="connsiteY128" fmla="*/ 1077306 h 2729951"/>
              <a:gd name="connsiteX129" fmla="*/ 1526401 w 1726426"/>
              <a:gd name="connsiteY129" fmla="*/ 1067781 h 2729951"/>
              <a:gd name="connsiteX130" fmla="*/ 1497826 w 1726426"/>
              <a:gd name="connsiteY130" fmla="*/ 1063018 h 2729951"/>
              <a:gd name="connsiteX131" fmla="*/ 1478776 w 1726426"/>
              <a:gd name="connsiteY131" fmla="*/ 1029681 h 2729951"/>
              <a:gd name="connsiteX132" fmla="*/ 1464489 w 1726426"/>
              <a:gd name="connsiteY132" fmla="*/ 986818 h 2729951"/>
              <a:gd name="connsiteX133" fmla="*/ 1454964 w 1726426"/>
              <a:gd name="connsiteY133" fmla="*/ 967768 h 2729951"/>
              <a:gd name="connsiteX134" fmla="*/ 1450201 w 1726426"/>
              <a:gd name="connsiteY134" fmla="*/ 953481 h 2729951"/>
              <a:gd name="connsiteX135" fmla="*/ 1440676 w 1726426"/>
              <a:gd name="connsiteY135" fmla="*/ 929668 h 2729951"/>
              <a:gd name="connsiteX136" fmla="*/ 1450201 w 1726426"/>
              <a:gd name="connsiteY136" fmla="*/ 867756 h 2729951"/>
              <a:gd name="connsiteX137" fmla="*/ 1459726 w 1726426"/>
              <a:gd name="connsiteY137" fmla="*/ 853468 h 2729951"/>
              <a:gd name="connsiteX138" fmla="*/ 1464489 w 1726426"/>
              <a:gd name="connsiteY138" fmla="*/ 839181 h 2729951"/>
              <a:gd name="connsiteX139" fmla="*/ 1497826 w 1726426"/>
              <a:gd name="connsiteY139" fmla="*/ 786793 h 2729951"/>
              <a:gd name="connsiteX140" fmla="*/ 1516876 w 1726426"/>
              <a:gd name="connsiteY140" fmla="*/ 739168 h 2729951"/>
              <a:gd name="connsiteX141" fmla="*/ 1526401 w 1726426"/>
              <a:gd name="connsiteY141" fmla="*/ 715356 h 2729951"/>
              <a:gd name="connsiteX142" fmla="*/ 1540689 w 1726426"/>
              <a:gd name="connsiteY142" fmla="*/ 701068 h 2729951"/>
              <a:gd name="connsiteX143" fmla="*/ 1559739 w 1726426"/>
              <a:gd name="connsiteY143" fmla="*/ 686781 h 2729951"/>
              <a:gd name="connsiteX144" fmla="*/ 1588314 w 1726426"/>
              <a:gd name="connsiteY144" fmla="*/ 643918 h 2729951"/>
              <a:gd name="connsiteX145" fmla="*/ 1597839 w 1726426"/>
              <a:gd name="connsiteY145" fmla="*/ 615343 h 2729951"/>
              <a:gd name="connsiteX146" fmla="*/ 1616889 w 1726426"/>
              <a:gd name="connsiteY146" fmla="*/ 586768 h 2729951"/>
              <a:gd name="connsiteX147" fmla="*/ 1612126 w 1726426"/>
              <a:gd name="connsiteY147" fmla="*/ 491518 h 2729951"/>
              <a:gd name="connsiteX148" fmla="*/ 1583551 w 1726426"/>
              <a:gd name="connsiteY148" fmla="*/ 467706 h 2729951"/>
              <a:gd name="connsiteX149" fmla="*/ 1569264 w 1726426"/>
              <a:gd name="connsiteY149" fmla="*/ 462943 h 2729951"/>
              <a:gd name="connsiteX150" fmla="*/ 1535926 w 1726426"/>
              <a:gd name="connsiteY150" fmla="*/ 448656 h 2729951"/>
              <a:gd name="connsiteX151" fmla="*/ 1531164 w 1726426"/>
              <a:gd name="connsiteY151" fmla="*/ 429606 h 2729951"/>
              <a:gd name="connsiteX152" fmla="*/ 1526401 w 1726426"/>
              <a:gd name="connsiteY152" fmla="*/ 343881 h 2729951"/>
              <a:gd name="connsiteX153" fmla="*/ 1512114 w 1726426"/>
              <a:gd name="connsiteY153" fmla="*/ 324831 h 2729951"/>
              <a:gd name="connsiteX154" fmla="*/ 1502589 w 1726426"/>
              <a:gd name="connsiteY154" fmla="*/ 310543 h 2729951"/>
              <a:gd name="connsiteX155" fmla="*/ 1483539 w 1726426"/>
              <a:gd name="connsiteY155" fmla="*/ 305781 h 2729951"/>
              <a:gd name="connsiteX156" fmla="*/ 1454964 w 1726426"/>
              <a:gd name="connsiteY156" fmla="*/ 296256 h 2729951"/>
              <a:gd name="connsiteX157" fmla="*/ 1478776 w 1726426"/>
              <a:gd name="connsiteY157" fmla="*/ 272443 h 2729951"/>
              <a:gd name="connsiteX158" fmla="*/ 1497826 w 1726426"/>
              <a:gd name="connsiteY158" fmla="*/ 234343 h 2729951"/>
              <a:gd name="connsiteX159" fmla="*/ 1512114 w 1726426"/>
              <a:gd name="connsiteY159" fmla="*/ 162906 h 2729951"/>
              <a:gd name="connsiteX160" fmla="*/ 1516876 w 1726426"/>
              <a:gd name="connsiteY160" fmla="*/ 139093 h 2729951"/>
              <a:gd name="connsiteX161" fmla="*/ 1521639 w 1726426"/>
              <a:gd name="connsiteY161" fmla="*/ 124806 h 2729951"/>
              <a:gd name="connsiteX162" fmla="*/ 1526401 w 1726426"/>
              <a:gd name="connsiteY162" fmla="*/ 105756 h 2729951"/>
              <a:gd name="connsiteX163" fmla="*/ 1545451 w 1726426"/>
              <a:gd name="connsiteY163" fmla="*/ 77181 h 2729951"/>
              <a:gd name="connsiteX164" fmla="*/ 1554976 w 1726426"/>
              <a:gd name="connsiteY164" fmla="*/ 62893 h 2729951"/>
              <a:gd name="connsiteX165" fmla="*/ 1535926 w 1726426"/>
              <a:gd name="connsiteY165" fmla="*/ 20031 h 2729951"/>
              <a:gd name="connsiteX0" fmla="*/ 1535926 w 1726426"/>
              <a:gd name="connsiteY0" fmla="*/ 20031 h 2729951"/>
              <a:gd name="connsiteX1" fmla="*/ 1483539 w 1726426"/>
              <a:gd name="connsiteY1" fmla="*/ 8125 h 2729951"/>
              <a:gd name="connsiteX2" fmla="*/ 1443057 w 1726426"/>
              <a:gd name="connsiteY2" fmla="*/ 3361 h 2729951"/>
              <a:gd name="connsiteX3" fmla="*/ 1335901 w 1726426"/>
              <a:gd name="connsiteY3" fmla="*/ 67656 h 2729951"/>
              <a:gd name="connsiteX4" fmla="*/ 1285895 w 1726426"/>
              <a:gd name="connsiteY4" fmla="*/ 122425 h 2729951"/>
              <a:gd name="connsiteX5" fmla="*/ 1219220 w 1726426"/>
              <a:gd name="connsiteY5" fmla="*/ 124805 h 2729951"/>
              <a:gd name="connsiteX6" fmla="*/ 1200170 w 1726426"/>
              <a:gd name="connsiteY6" fmla="*/ 146238 h 2729951"/>
              <a:gd name="connsiteX7" fmla="*/ 1135876 w 1726426"/>
              <a:gd name="connsiteY7" fmla="*/ 165288 h 2729951"/>
              <a:gd name="connsiteX8" fmla="*/ 1083489 w 1726426"/>
              <a:gd name="connsiteY8" fmla="*/ 243868 h 2729951"/>
              <a:gd name="connsiteX9" fmla="*/ 1057295 w 1726426"/>
              <a:gd name="connsiteY9" fmla="*/ 296256 h 2729951"/>
              <a:gd name="connsiteX10" fmla="*/ 964426 w 1726426"/>
              <a:gd name="connsiteY10" fmla="*/ 267681 h 2729951"/>
              <a:gd name="connsiteX11" fmla="*/ 907276 w 1726426"/>
              <a:gd name="connsiteY11" fmla="*/ 310543 h 2729951"/>
              <a:gd name="connsiteX12" fmla="*/ 883464 w 1726426"/>
              <a:gd name="connsiteY12" fmla="*/ 405793 h 2729951"/>
              <a:gd name="connsiteX13" fmla="*/ 852507 w 1726426"/>
              <a:gd name="connsiteY13" fmla="*/ 489137 h 2729951"/>
              <a:gd name="connsiteX14" fmla="*/ 766783 w 1726426"/>
              <a:gd name="connsiteY14" fmla="*/ 470086 h 2729951"/>
              <a:gd name="connsiteX15" fmla="*/ 714395 w 1726426"/>
              <a:gd name="connsiteY15" fmla="*/ 484375 h 2729951"/>
              <a:gd name="connsiteX16" fmla="*/ 678676 w 1726426"/>
              <a:gd name="connsiteY16" fmla="*/ 524857 h 2729951"/>
              <a:gd name="connsiteX17" fmla="*/ 631051 w 1726426"/>
              <a:gd name="connsiteY17" fmla="*/ 529619 h 2729951"/>
              <a:gd name="connsiteX18" fmla="*/ 628669 w 1726426"/>
              <a:gd name="connsiteY18" fmla="*/ 562956 h 2729951"/>
              <a:gd name="connsiteX19" fmla="*/ 592951 w 1726426"/>
              <a:gd name="connsiteY19" fmla="*/ 577244 h 2729951"/>
              <a:gd name="connsiteX20" fmla="*/ 578664 w 1726426"/>
              <a:gd name="connsiteY20" fmla="*/ 624868 h 2729951"/>
              <a:gd name="connsiteX21" fmla="*/ 561995 w 1726426"/>
              <a:gd name="connsiteY21" fmla="*/ 667731 h 2729951"/>
              <a:gd name="connsiteX22" fmla="*/ 511989 w 1726426"/>
              <a:gd name="connsiteY22" fmla="*/ 686781 h 2729951"/>
              <a:gd name="connsiteX23" fmla="*/ 533420 w 1726426"/>
              <a:gd name="connsiteY23" fmla="*/ 729643 h 2729951"/>
              <a:gd name="connsiteX24" fmla="*/ 569139 w 1726426"/>
              <a:gd name="connsiteY24" fmla="*/ 751075 h 2729951"/>
              <a:gd name="connsiteX25" fmla="*/ 592951 w 1726426"/>
              <a:gd name="connsiteY25" fmla="*/ 746313 h 2729951"/>
              <a:gd name="connsiteX26" fmla="*/ 614382 w 1726426"/>
              <a:gd name="connsiteY26" fmla="*/ 782031 h 2729951"/>
              <a:gd name="connsiteX27" fmla="*/ 602476 w 1726426"/>
              <a:gd name="connsiteY27" fmla="*/ 839181 h 2729951"/>
              <a:gd name="connsiteX28" fmla="*/ 633433 w 1726426"/>
              <a:gd name="connsiteY28" fmla="*/ 874900 h 2729951"/>
              <a:gd name="connsiteX29" fmla="*/ 585807 w 1726426"/>
              <a:gd name="connsiteY29" fmla="*/ 901094 h 2729951"/>
              <a:gd name="connsiteX30" fmla="*/ 564376 w 1726426"/>
              <a:gd name="connsiteY30" fmla="*/ 889186 h 2729951"/>
              <a:gd name="connsiteX31" fmla="*/ 564376 w 1726426"/>
              <a:gd name="connsiteY31" fmla="*/ 958243 h 2729951"/>
              <a:gd name="connsiteX32" fmla="*/ 507226 w 1726426"/>
              <a:gd name="connsiteY32" fmla="*/ 1005868 h 2729951"/>
              <a:gd name="connsiteX33" fmla="*/ 473889 w 1726426"/>
              <a:gd name="connsiteY33" fmla="*/ 986818 h 2729951"/>
              <a:gd name="connsiteX34" fmla="*/ 459601 w 1726426"/>
              <a:gd name="connsiteY34" fmla="*/ 1015393 h 2729951"/>
              <a:gd name="connsiteX35" fmla="*/ 485795 w 1726426"/>
              <a:gd name="connsiteY35" fmla="*/ 1053492 h 2729951"/>
              <a:gd name="connsiteX36" fmla="*/ 488176 w 1726426"/>
              <a:gd name="connsiteY36" fmla="*/ 1155887 h 2729951"/>
              <a:gd name="connsiteX37" fmla="*/ 450076 w 1726426"/>
              <a:gd name="connsiteY37" fmla="*/ 1215418 h 2729951"/>
              <a:gd name="connsiteX38" fmla="*/ 397688 w 1726426"/>
              <a:gd name="connsiteY38" fmla="*/ 1205893 h 2729951"/>
              <a:gd name="connsiteX39" fmla="*/ 383401 w 1726426"/>
              <a:gd name="connsiteY39" fmla="*/ 1258281 h 2729951"/>
              <a:gd name="connsiteX40" fmla="*/ 364352 w 1726426"/>
              <a:gd name="connsiteY40" fmla="*/ 1341624 h 2729951"/>
              <a:gd name="connsiteX41" fmla="*/ 288151 w 1726426"/>
              <a:gd name="connsiteY41" fmla="*/ 1401156 h 2729951"/>
              <a:gd name="connsiteX42" fmla="*/ 240526 w 1726426"/>
              <a:gd name="connsiteY42" fmla="*/ 1453543 h 2729951"/>
              <a:gd name="connsiteX43" fmla="*/ 207189 w 1726426"/>
              <a:gd name="connsiteY43" fmla="*/ 1496406 h 2729951"/>
              <a:gd name="connsiteX44" fmla="*/ 173851 w 1726426"/>
              <a:gd name="connsiteY44" fmla="*/ 1536886 h 2729951"/>
              <a:gd name="connsiteX45" fmla="*/ 109558 w 1726426"/>
              <a:gd name="connsiteY45" fmla="*/ 1591655 h 2729951"/>
              <a:gd name="connsiteX46" fmla="*/ 107176 w 1726426"/>
              <a:gd name="connsiteY46" fmla="*/ 1636899 h 2729951"/>
              <a:gd name="connsiteX47" fmla="*/ 69076 w 1726426"/>
              <a:gd name="connsiteY47" fmla="*/ 1677381 h 2729951"/>
              <a:gd name="connsiteX48" fmla="*/ 42883 w 1726426"/>
              <a:gd name="connsiteY48" fmla="*/ 1720243 h 2729951"/>
              <a:gd name="connsiteX49" fmla="*/ 33357 w 1726426"/>
              <a:gd name="connsiteY49" fmla="*/ 1763107 h 2729951"/>
              <a:gd name="connsiteX50" fmla="*/ 57170 w 1726426"/>
              <a:gd name="connsiteY50" fmla="*/ 1836925 h 2729951"/>
              <a:gd name="connsiteX51" fmla="*/ 35739 w 1726426"/>
              <a:gd name="connsiteY51" fmla="*/ 1894075 h 2729951"/>
              <a:gd name="connsiteX52" fmla="*/ 59551 w 1726426"/>
              <a:gd name="connsiteY52" fmla="*/ 1967893 h 2729951"/>
              <a:gd name="connsiteX53" fmla="*/ 20 w 1726426"/>
              <a:gd name="connsiteY53" fmla="*/ 1979799 h 2729951"/>
              <a:gd name="connsiteX54" fmla="*/ 52407 w 1726426"/>
              <a:gd name="connsiteY54" fmla="*/ 2248881 h 2729951"/>
              <a:gd name="connsiteX55" fmla="*/ 128607 w 1726426"/>
              <a:gd name="connsiteY55" fmla="*/ 2394137 h 2729951"/>
              <a:gd name="connsiteX56" fmla="*/ 202426 w 1726426"/>
              <a:gd name="connsiteY56" fmla="*/ 2501293 h 2729951"/>
              <a:gd name="connsiteX57" fmla="*/ 261958 w 1726426"/>
              <a:gd name="connsiteY57" fmla="*/ 2563206 h 2729951"/>
              <a:gd name="connsiteX58" fmla="*/ 450076 w 1726426"/>
              <a:gd name="connsiteY58" fmla="*/ 2672743 h 2729951"/>
              <a:gd name="connsiteX59" fmla="*/ 640576 w 1726426"/>
              <a:gd name="connsiteY59" fmla="*/ 2729893 h 2729951"/>
              <a:gd name="connsiteX60" fmla="*/ 654864 w 1726426"/>
              <a:gd name="connsiteY60" fmla="*/ 2663217 h 2729951"/>
              <a:gd name="connsiteX61" fmla="*/ 726301 w 1726426"/>
              <a:gd name="connsiteY61" fmla="*/ 2603686 h 2729951"/>
              <a:gd name="connsiteX62" fmla="*/ 792977 w 1726426"/>
              <a:gd name="connsiteY62" fmla="*/ 2587017 h 2729951"/>
              <a:gd name="connsiteX63" fmla="*/ 821551 w 1726426"/>
              <a:gd name="connsiteY63" fmla="*/ 2551300 h 2729951"/>
              <a:gd name="connsiteX64" fmla="*/ 890608 w 1726426"/>
              <a:gd name="connsiteY64" fmla="*/ 2532250 h 2729951"/>
              <a:gd name="connsiteX65" fmla="*/ 959664 w 1726426"/>
              <a:gd name="connsiteY65" fmla="*/ 2510818 h 2729951"/>
              <a:gd name="connsiteX66" fmla="*/ 1026339 w 1726426"/>
              <a:gd name="connsiteY66" fmla="*/ 2477483 h 2729951"/>
              <a:gd name="connsiteX67" fmla="*/ 1047769 w 1726426"/>
              <a:gd name="connsiteY67" fmla="*/ 2475099 h 2729951"/>
              <a:gd name="connsiteX68" fmla="*/ 1066820 w 1726426"/>
              <a:gd name="connsiteY68" fmla="*/ 2456050 h 2729951"/>
              <a:gd name="connsiteX69" fmla="*/ 1104920 w 1726426"/>
              <a:gd name="connsiteY69" fmla="*/ 2429856 h 2729951"/>
              <a:gd name="connsiteX70" fmla="*/ 1078726 w 1726426"/>
              <a:gd name="connsiteY70" fmla="*/ 2377468 h 2729951"/>
              <a:gd name="connsiteX71" fmla="*/ 1035864 w 1726426"/>
              <a:gd name="connsiteY71" fmla="*/ 2320318 h 2729951"/>
              <a:gd name="connsiteX72" fmla="*/ 1064439 w 1726426"/>
              <a:gd name="connsiteY72" fmla="*/ 2253643 h 2729951"/>
              <a:gd name="connsiteX73" fmla="*/ 1078726 w 1726426"/>
              <a:gd name="connsiteY73" fmla="*/ 2248881 h 2729951"/>
              <a:gd name="connsiteX74" fmla="*/ 1097776 w 1726426"/>
              <a:gd name="connsiteY74" fmla="*/ 2234593 h 2729951"/>
              <a:gd name="connsiteX75" fmla="*/ 1112064 w 1726426"/>
              <a:gd name="connsiteY75" fmla="*/ 2225068 h 2729951"/>
              <a:gd name="connsiteX76" fmla="*/ 1126351 w 1726426"/>
              <a:gd name="connsiteY76" fmla="*/ 2210781 h 2729951"/>
              <a:gd name="connsiteX77" fmla="*/ 1135876 w 1726426"/>
              <a:gd name="connsiteY77" fmla="*/ 2186968 h 2729951"/>
              <a:gd name="connsiteX78" fmla="*/ 1154926 w 1726426"/>
              <a:gd name="connsiteY78" fmla="*/ 2158393 h 2729951"/>
              <a:gd name="connsiteX79" fmla="*/ 1173976 w 1726426"/>
              <a:gd name="connsiteY79" fmla="*/ 2129818 h 2729951"/>
              <a:gd name="connsiteX80" fmla="*/ 1188264 w 1726426"/>
              <a:gd name="connsiteY80" fmla="*/ 2120293 h 2729951"/>
              <a:gd name="connsiteX81" fmla="*/ 1307326 w 1726426"/>
              <a:gd name="connsiteY81" fmla="*/ 2110768 h 2729951"/>
              <a:gd name="connsiteX82" fmla="*/ 1321614 w 1726426"/>
              <a:gd name="connsiteY82" fmla="*/ 2091718 h 2729951"/>
              <a:gd name="connsiteX83" fmla="*/ 1331139 w 1726426"/>
              <a:gd name="connsiteY83" fmla="*/ 2063143 h 2729951"/>
              <a:gd name="connsiteX84" fmla="*/ 1354951 w 1726426"/>
              <a:gd name="connsiteY84" fmla="*/ 2053618 h 2729951"/>
              <a:gd name="connsiteX85" fmla="*/ 1402576 w 1726426"/>
              <a:gd name="connsiteY85" fmla="*/ 2044093 h 2729951"/>
              <a:gd name="connsiteX86" fmla="*/ 1393051 w 1726426"/>
              <a:gd name="connsiteY86" fmla="*/ 2020281 h 2729951"/>
              <a:gd name="connsiteX87" fmla="*/ 1416864 w 1726426"/>
              <a:gd name="connsiteY87" fmla="*/ 2015518 h 2729951"/>
              <a:gd name="connsiteX88" fmla="*/ 1474014 w 1726426"/>
              <a:gd name="connsiteY88" fmla="*/ 2001231 h 2729951"/>
              <a:gd name="connsiteX89" fmla="*/ 1488301 w 1726426"/>
              <a:gd name="connsiteY89" fmla="*/ 1996468 h 2729951"/>
              <a:gd name="connsiteX90" fmla="*/ 1526401 w 1726426"/>
              <a:gd name="connsiteY90" fmla="*/ 1991706 h 2729951"/>
              <a:gd name="connsiteX91" fmla="*/ 1540689 w 1726426"/>
              <a:gd name="connsiteY91" fmla="*/ 1967893 h 2729951"/>
              <a:gd name="connsiteX92" fmla="*/ 1550214 w 1726426"/>
              <a:gd name="connsiteY92" fmla="*/ 1915506 h 2729951"/>
              <a:gd name="connsiteX93" fmla="*/ 1593076 w 1726426"/>
              <a:gd name="connsiteY93" fmla="*/ 1905981 h 2729951"/>
              <a:gd name="connsiteX94" fmla="*/ 1602601 w 1726426"/>
              <a:gd name="connsiteY94" fmla="*/ 1891693 h 2729951"/>
              <a:gd name="connsiteX95" fmla="*/ 1607364 w 1726426"/>
              <a:gd name="connsiteY95" fmla="*/ 1877406 h 2729951"/>
              <a:gd name="connsiteX96" fmla="*/ 1626414 w 1726426"/>
              <a:gd name="connsiteY96" fmla="*/ 1863118 h 2729951"/>
              <a:gd name="connsiteX97" fmla="*/ 1654989 w 1726426"/>
              <a:gd name="connsiteY97" fmla="*/ 1834543 h 2729951"/>
              <a:gd name="connsiteX98" fmla="*/ 1645464 w 1726426"/>
              <a:gd name="connsiteY98" fmla="*/ 1791681 h 2729951"/>
              <a:gd name="connsiteX99" fmla="*/ 1621651 w 1726426"/>
              <a:gd name="connsiteY99" fmla="*/ 1763106 h 2729951"/>
              <a:gd name="connsiteX100" fmla="*/ 1578789 w 1726426"/>
              <a:gd name="connsiteY100" fmla="*/ 1715481 h 2729951"/>
              <a:gd name="connsiteX101" fmla="*/ 1559739 w 1726426"/>
              <a:gd name="connsiteY101" fmla="*/ 1710718 h 2729951"/>
              <a:gd name="connsiteX102" fmla="*/ 1545451 w 1726426"/>
              <a:gd name="connsiteY102" fmla="*/ 1677381 h 2729951"/>
              <a:gd name="connsiteX103" fmla="*/ 1583551 w 1726426"/>
              <a:gd name="connsiteY103" fmla="*/ 1653568 h 2729951"/>
              <a:gd name="connsiteX104" fmla="*/ 1616889 w 1726426"/>
              <a:gd name="connsiteY104" fmla="*/ 1639281 h 2729951"/>
              <a:gd name="connsiteX105" fmla="*/ 1650226 w 1726426"/>
              <a:gd name="connsiteY105" fmla="*/ 1629756 h 2729951"/>
              <a:gd name="connsiteX106" fmla="*/ 1678801 w 1726426"/>
              <a:gd name="connsiteY106" fmla="*/ 1620231 h 2729951"/>
              <a:gd name="connsiteX107" fmla="*/ 1693089 w 1726426"/>
              <a:gd name="connsiteY107" fmla="*/ 1601181 h 2729951"/>
              <a:gd name="connsiteX108" fmla="*/ 1702614 w 1726426"/>
              <a:gd name="connsiteY108" fmla="*/ 1586893 h 2729951"/>
              <a:gd name="connsiteX109" fmla="*/ 1697851 w 1726426"/>
              <a:gd name="connsiteY109" fmla="*/ 1544031 h 2729951"/>
              <a:gd name="connsiteX110" fmla="*/ 1683564 w 1726426"/>
              <a:gd name="connsiteY110" fmla="*/ 1524981 h 2729951"/>
              <a:gd name="connsiteX111" fmla="*/ 1678801 w 1726426"/>
              <a:gd name="connsiteY111" fmla="*/ 1505931 h 2729951"/>
              <a:gd name="connsiteX112" fmla="*/ 1669276 w 1726426"/>
              <a:gd name="connsiteY112" fmla="*/ 1477356 h 2729951"/>
              <a:gd name="connsiteX113" fmla="*/ 1674039 w 1726426"/>
              <a:gd name="connsiteY113" fmla="*/ 1410681 h 2729951"/>
              <a:gd name="connsiteX114" fmla="*/ 1678801 w 1726426"/>
              <a:gd name="connsiteY114" fmla="*/ 1372581 h 2729951"/>
              <a:gd name="connsiteX115" fmla="*/ 1697851 w 1726426"/>
              <a:gd name="connsiteY115" fmla="*/ 1353531 h 2729951"/>
              <a:gd name="connsiteX116" fmla="*/ 1707376 w 1726426"/>
              <a:gd name="connsiteY116" fmla="*/ 1329718 h 2729951"/>
              <a:gd name="connsiteX117" fmla="*/ 1712139 w 1726426"/>
              <a:gd name="connsiteY117" fmla="*/ 1315431 h 2729951"/>
              <a:gd name="connsiteX118" fmla="*/ 1726426 w 1726426"/>
              <a:gd name="connsiteY118" fmla="*/ 1286856 h 2729951"/>
              <a:gd name="connsiteX119" fmla="*/ 1716901 w 1726426"/>
              <a:gd name="connsiteY119" fmla="*/ 1196368 h 2729951"/>
              <a:gd name="connsiteX120" fmla="*/ 1678801 w 1726426"/>
              <a:gd name="connsiteY120" fmla="*/ 1158268 h 2729951"/>
              <a:gd name="connsiteX121" fmla="*/ 1664514 w 1726426"/>
              <a:gd name="connsiteY121" fmla="*/ 1143981 h 2729951"/>
              <a:gd name="connsiteX122" fmla="*/ 1650226 w 1726426"/>
              <a:gd name="connsiteY122" fmla="*/ 1129693 h 2729951"/>
              <a:gd name="connsiteX123" fmla="*/ 1631176 w 1726426"/>
              <a:gd name="connsiteY123" fmla="*/ 1120168 h 2729951"/>
              <a:gd name="connsiteX124" fmla="*/ 1612126 w 1726426"/>
              <a:gd name="connsiteY124" fmla="*/ 1101118 h 2729951"/>
              <a:gd name="connsiteX125" fmla="*/ 1597839 w 1726426"/>
              <a:gd name="connsiteY125" fmla="*/ 1096356 h 2729951"/>
              <a:gd name="connsiteX126" fmla="*/ 1578789 w 1726426"/>
              <a:gd name="connsiteY126" fmla="*/ 1086831 h 2729951"/>
              <a:gd name="connsiteX127" fmla="*/ 1545451 w 1726426"/>
              <a:gd name="connsiteY127" fmla="*/ 1077306 h 2729951"/>
              <a:gd name="connsiteX128" fmla="*/ 1526401 w 1726426"/>
              <a:gd name="connsiteY128" fmla="*/ 1067781 h 2729951"/>
              <a:gd name="connsiteX129" fmla="*/ 1497826 w 1726426"/>
              <a:gd name="connsiteY129" fmla="*/ 1063018 h 2729951"/>
              <a:gd name="connsiteX130" fmla="*/ 1478776 w 1726426"/>
              <a:gd name="connsiteY130" fmla="*/ 1029681 h 2729951"/>
              <a:gd name="connsiteX131" fmla="*/ 1464489 w 1726426"/>
              <a:gd name="connsiteY131" fmla="*/ 986818 h 2729951"/>
              <a:gd name="connsiteX132" fmla="*/ 1454964 w 1726426"/>
              <a:gd name="connsiteY132" fmla="*/ 967768 h 2729951"/>
              <a:gd name="connsiteX133" fmla="*/ 1450201 w 1726426"/>
              <a:gd name="connsiteY133" fmla="*/ 953481 h 2729951"/>
              <a:gd name="connsiteX134" fmla="*/ 1440676 w 1726426"/>
              <a:gd name="connsiteY134" fmla="*/ 929668 h 2729951"/>
              <a:gd name="connsiteX135" fmla="*/ 1450201 w 1726426"/>
              <a:gd name="connsiteY135" fmla="*/ 867756 h 2729951"/>
              <a:gd name="connsiteX136" fmla="*/ 1459726 w 1726426"/>
              <a:gd name="connsiteY136" fmla="*/ 853468 h 2729951"/>
              <a:gd name="connsiteX137" fmla="*/ 1464489 w 1726426"/>
              <a:gd name="connsiteY137" fmla="*/ 839181 h 2729951"/>
              <a:gd name="connsiteX138" fmla="*/ 1497826 w 1726426"/>
              <a:gd name="connsiteY138" fmla="*/ 786793 h 2729951"/>
              <a:gd name="connsiteX139" fmla="*/ 1516876 w 1726426"/>
              <a:gd name="connsiteY139" fmla="*/ 739168 h 2729951"/>
              <a:gd name="connsiteX140" fmla="*/ 1526401 w 1726426"/>
              <a:gd name="connsiteY140" fmla="*/ 715356 h 2729951"/>
              <a:gd name="connsiteX141" fmla="*/ 1540689 w 1726426"/>
              <a:gd name="connsiteY141" fmla="*/ 701068 h 2729951"/>
              <a:gd name="connsiteX142" fmla="*/ 1559739 w 1726426"/>
              <a:gd name="connsiteY142" fmla="*/ 686781 h 2729951"/>
              <a:gd name="connsiteX143" fmla="*/ 1588314 w 1726426"/>
              <a:gd name="connsiteY143" fmla="*/ 643918 h 2729951"/>
              <a:gd name="connsiteX144" fmla="*/ 1597839 w 1726426"/>
              <a:gd name="connsiteY144" fmla="*/ 615343 h 2729951"/>
              <a:gd name="connsiteX145" fmla="*/ 1616889 w 1726426"/>
              <a:gd name="connsiteY145" fmla="*/ 586768 h 2729951"/>
              <a:gd name="connsiteX146" fmla="*/ 1612126 w 1726426"/>
              <a:gd name="connsiteY146" fmla="*/ 491518 h 2729951"/>
              <a:gd name="connsiteX147" fmla="*/ 1583551 w 1726426"/>
              <a:gd name="connsiteY147" fmla="*/ 467706 h 2729951"/>
              <a:gd name="connsiteX148" fmla="*/ 1569264 w 1726426"/>
              <a:gd name="connsiteY148" fmla="*/ 462943 h 2729951"/>
              <a:gd name="connsiteX149" fmla="*/ 1535926 w 1726426"/>
              <a:gd name="connsiteY149" fmla="*/ 448656 h 2729951"/>
              <a:gd name="connsiteX150" fmla="*/ 1531164 w 1726426"/>
              <a:gd name="connsiteY150" fmla="*/ 429606 h 2729951"/>
              <a:gd name="connsiteX151" fmla="*/ 1526401 w 1726426"/>
              <a:gd name="connsiteY151" fmla="*/ 343881 h 2729951"/>
              <a:gd name="connsiteX152" fmla="*/ 1512114 w 1726426"/>
              <a:gd name="connsiteY152" fmla="*/ 324831 h 2729951"/>
              <a:gd name="connsiteX153" fmla="*/ 1502589 w 1726426"/>
              <a:gd name="connsiteY153" fmla="*/ 310543 h 2729951"/>
              <a:gd name="connsiteX154" fmla="*/ 1483539 w 1726426"/>
              <a:gd name="connsiteY154" fmla="*/ 305781 h 2729951"/>
              <a:gd name="connsiteX155" fmla="*/ 1454964 w 1726426"/>
              <a:gd name="connsiteY155" fmla="*/ 296256 h 2729951"/>
              <a:gd name="connsiteX156" fmla="*/ 1478776 w 1726426"/>
              <a:gd name="connsiteY156" fmla="*/ 272443 h 2729951"/>
              <a:gd name="connsiteX157" fmla="*/ 1497826 w 1726426"/>
              <a:gd name="connsiteY157" fmla="*/ 234343 h 2729951"/>
              <a:gd name="connsiteX158" fmla="*/ 1512114 w 1726426"/>
              <a:gd name="connsiteY158" fmla="*/ 162906 h 2729951"/>
              <a:gd name="connsiteX159" fmla="*/ 1516876 w 1726426"/>
              <a:gd name="connsiteY159" fmla="*/ 139093 h 2729951"/>
              <a:gd name="connsiteX160" fmla="*/ 1521639 w 1726426"/>
              <a:gd name="connsiteY160" fmla="*/ 124806 h 2729951"/>
              <a:gd name="connsiteX161" fmla="*/ 1526401 w 1726426"/>
              <a:gd name="connsiteY161" fmla="*/ 105756 h 2729951"/>
              <a:gd name="connsiteX162" fmla="*/ 1545451 w 1726426"/>
              <a:gd name="connsiteY162" fmla="*/ 77181 h 2729951"/>
              <a:gd name="connsiteX163" fmla="*/ 1554976 w 1726426"/>
              <a:gd name="connsiteY163" fmla="*/ 62893 h 2729951"/>
              <a:gd name="connsiteX164" fmla="*/ 1535926 w 1726426"/>
              <a:gd name="connsiteY164" fmla="*/ 20031 h 2729951"/>
              <a:gd name="connsiteX0" fmla="*/ 1535926 w 1726426"/>
              <a:gd name="connsiteY0" fmla="*/ 20031 h 2729951"/>
              <a:gd name="connsiteX1" fmla="*/ 1483539 w 1726426"/>
              <a:gd name="connsiteY1" fmla="*/ 8125 h 2729951"/>
              <a:gd name="connsiteX2" fmla="*/ 1443057 w 1726426"/>
              <a:gd name="connsiteY2" fmla="*/ 3361 h 2729951"/>
              <a:gd name="connsiteX3" fmla="*/ 1335901 w 1726426"/>
              <a:gd name="connsiteY3" fmla="*/ 67656 h 2729951"/>
              <a:gd name="connsiteX4" fmla="*/ 1285895 w 1726426"/>
              <a:gd name="connsiteY4" fmla="*/ 122425 h 2729951"/>
              <a:gd name="connsiteX5" fmla="*/ 1219220 w 1726426"/>
              <a:gd name="connsiteY5" fmla="*/ 124805 h 2729951"/>
              <a:gd name="connsiteX6" fmla="*/ 1200170 w 1726426"/>
              <a:gd name="connsiteY6" fmla="*/ 146238 h 2729951"/>
              <a:gd name="connsiteX7" fmla="*/ 1135876 w 1726426"/>
              <a:gd name="connsiteY7" fmla="*/ 165288 h 2729951"/>
              <a:gd name="connsiteX8" fmla="*/ 1083489 w 1726426"/>
              <a:gd name="connsiteY8" fmla="*/ 243868 h 2729951"/>
              <a:gd name="connsiteX9" fmla="*/ 1057295 w 1726426"/>
              <a:gd name="connsiteY9" fmla="*/ 296256 h 2729951"/>
              <a:gd name="connsiteX10" fmla="*/ 964426 w 1726426"/>
              <a:gd name="connsiteY10" fmla="*/ 267681 h 2729951"/>
              <a:gd name="connsiteX11" fmla="*/ 907276 w 1726426"/>
              <a:gd name="connsiteY11" fmla="*/ 310543 h 2729951"/>
              <a:gd name="connsiteX12" fmla="*/ 883464 w 1726426"/>
              <a:gd name="connsiteY12" fmla="*/ 405793 h 2729951"/>
              <a:gd name="connsiteX13" fmla="*/ 852507 w 1726426"/>
              <a:gd name="connsiteY13" fmla="*/ 489137 h 2729951"/>
              <a:gd name="connsiteX14" fmla="*/ 766783 w 1726426"/>
              <a:gd name="connsiteY14" fmla="*/ 470086 h 2729951"/>
              <a:gd name="connsiteX15" fmla="*/ 714395 w 1726426"/>
              <a:gd name="connsiteY15" fmla="*/ 484375 h 2729951"/>
              <a:gd name="connsiteX16" fmla="*/ 678676 w 1726426"/>
              <a:gd name="connsiteY16" fmla="*/ 524857 h 2729951"/>
              <a:gd name="connsiteX17" fmla="*/ 631051 w 1726426"/>
              <a:gd name="connsiteY17" fmla="*/ 529619 h 2729951"/>
              <a:gd name="connsiteX18" fmla="*/ 628669 w 1726426"/>
              <a:gd name="connsiteY18" fmla="*/ 562956 h 2729951"/>
              <a:gd name="connsiteX19" fmla="*/ 592951 w 1726426"/>
              <a:gd name="connsiteY19" fmla="*/ 577244 h 2729951"/>
              <a:gd name="connsiteX20" fmla="*/ 578664 w 1726426"/>
              <a:gd name="connsiteY20" fmla="*/ 624868 h 2729951"/>
              <a:gd name="connsiteX21" fmla="*/ 561995 w 1726426"/>
              <a:gd name="connsiteY21" fmla="*/ 667731 h 2729951"/>
              <a:gd name="connsiteX22" fmla="*/ 511989 w 1726426"/>
              <a:gd name="connsiteY22" fmla="*/ 686781 h 2729951"/>
              <a:gd name="connsiteX23" fmla="*/ 533420 w 1726426"/>
              <a:gd name="connsiteY23" fmla="*/ 729643 h 2729951"/>
              <a:gd name="connsiteX24" fmla="*/ 569139 w 1726426"/>
              <a:gd name="connsiteY24" fmla="*/ 751075 h 2729951"/>
              <a:gd name="connsiteX25" fmla="*/ 592951 w 1726426"/>
              <a:gd name="connsiteY25" fmla="*/ 746313 h 2729951"/>
              <a:gd name="connsiteX26" fmla="*/ 614382 w 1726426"/>
              <a:gd name="connsiteY26" fmla="*/ 782031 h 2729951"/>
              <a:gd name="connsiteX27" fmla="*/ 602476 w 1726426"/>
              <a:gd name="connsiteY27" fmla="*/ 839181 h 2729951"/>
              <a:gd name="connsiteX28" fmla="*/ 633433 w 1726426"/>
              <a:gd name="connsiteY28" fmla="*/ 874900 h 2729951"/>
              <a:gd name="connsiteX29" fmla="*/ 585807 w 1726426"/>
              <a:gd name="connsiteY29" fmla="*/ 901094 h 2729951"/>
              <a:gd name="connsiteX30" fmla="*/ 564376 w 1726426"/>
              <a:gd name="connsiteY30" fmla="*/ 889186 h 2729951"/>
              <a:gd name="connsiteX31" fmla="*/ 564376 w 1726426"/>
              <a:gd name="connsiteY31" fmla="*/ 958243 h 2729951"/>
              <a:gd name="connsiteX32" fmla="*/ 507226 w 1726426"/>
              <a:gd name="connsiteY32" fmla="*/ 1005868 h 2729951"/>
              <a:gd name="connsiteX33" fmla="*/ 473889 w 1726426"/>
              <a:gd name="connsiteY33" fmla="*/ 986818 h 2729951"/>
              <a:gd name="connsiteX34" fmla="*/ 459601 w 1726426"/>
              <a:gd name="connsiteY34" fmla="*/ 1015393 h 2729951"/>
              <a:gd name="connsiteX35" fmla="*/ 485795 w 1726426"/>
              <a:gd name="connsiteY35" fmla="*/ 1053492 h 2729951"/>
              <a:gd name="connsiteX36" fmla="*/ 488176 w 1726426"/>
              <a:gd name="connsiteY36" fmla="*/ 1155887 h 2729951"/>
              <a:gd name="connsiteX37" fmla="*/ 450076 w 1726426"/>
              <a:gd name="connsiteY37" fmla="*/ 1215418 h 2729951"/>
              <a:gd name="connsiteX38" fmla="*/ 397688 w 1726426"/>
              <a:gd name="connsiteY38" fmla="*/ 1205893 h 2729951"/>
              <a:gd name="connsiteX39" fmla="*/ 383401 w 1726426"/>
              <a:gd name="connsiteY39" fmla="*/ 1258281 h 2729951"/>
              <a:gd name="connsiteX40" fmla="*/ 364352 w 1726426"/>
              <a:gd name="connsiteY40" fmla="*/ 1341624 h 2729951"/>
              <a:gd name="connsiteX41" fmla="*/ 288151 w 1726426"/>
              <a:gd name="connsiteY41" fmla="*/ 1401156 h 2729951"/>
              <a:gd name="connsiteX42" fmla="*/ 240526 w 1726426"/>
              <a:gd name="connsiteY42" fmla="*/ 1453543 h 2729951"/>
              <a:gd name="connsiteX43" fmla="*/ 207189 w 1726426"/>
              <a:gd name="connsiteY43" fmla="*/ 1496406 h 2729951"/>
              <a:gd name="connsiteX44" fmla="*/ 173851 w 1726426"/>
              <a:gd name="connsiteY44" fmla="*/ 1536886 h 2729951"/>
              <a:gd name="connsiteX45" fmla="*/ 109558 w 1726426"/>
              <a:gd name="connsiteY45" fmla="*/ 1591655 h 2729951"/>
              <a:gd name="connsiteX46" fmla="*/ 107176 w 1726426"/>
              <a:gd name="connsiteY46" fmla="*/ 1636899 h 2729951"/>
              <a:gd name="connsiteX47" fmla="*/ 69076 w 1726426"/>
              <a:gd name="connsiteY47" fmla="*/ 1677381 h 2729951"/>
              <a:gd name="connsiteX48" fmla="*/ 42883 w 1726426"/>
              <a:gd name="connsiteY48" fmla="*/ 1720243 h 2729951"/>
              <a:gd name="connsiteX49" fmla="*/ 33357 w 1726426"/>
              <a:gd name="connsiteY49" fmla="*/ 1763107 h 2729951"/>
              <a:gd name="connsiteX50" fmla="*/ 57170 w 1726426"/>
              <a:gd name="connsiteY50" fmla="*/ 1836925 h 2729951"/>
              <a:gd name="connsiteX51" fmla="*/ 35739 w 1726426"/>
              <a:gd name="connsiteY51" fmla="*/ 1894075 h 2729951"/>
              <a:gd name="connsiteX52" fmla="*/ 59551 w 1726426"/>
              <a:gd name="connsiteY52" fmla="*/ 1967893 h 2729951"/>
              <a:gd name="connsiteX53" fmla="*/ 20 w 1726426"/>
              <a:gd name="connsiteY53" fmla="*/ 1979799 h 2729951"/>
              <a:gd name="connsiteX54" fmla="*/ 52407 w 1726426"/>
              <a:gd name="connsiteY54" fmla="*/ 2248881 h 2729951"/>
              <a:gd name="connsiteX55" fmla="*/ 128607 w 1726426"/>
              <a:gd name="connsiteY55" fmla="*/ 2394137 h 2729951"/>
              <a:gd name="connsiteX56" fmla="*/ 202426 w 1726426"/>
              <a:gd name="connsiteY56" fmla="*/ 2501293 h 2729951"/>
              <a:gd name="connsiteX57" fmla="*/ 261958 w 1726426"/>
              <a:gd name="connsiteY57" fmla="*/ 2563206 h 2729951"/>
              <a:gd name="connsiteX58" fmla="*/ 450076 w 1726426"/>
              <a:gd name="connsiteY58" fmla="*/ 2672743 h 2729951"/>
              <a:gd name="connsiteX59" fmla="*/ 640576 w 1726426"/>
              <a:gd name="connsiteY59" fmla="*/ 2729893 h 2729951"/>
              <a:gd name="connsiteX60" fmla="*/ 654864 w 1726426"/>
              <a:gd name="connsiteY60" fmla="*/ 2663217 h 2729951"/>
              <a:gd name="connsiteX61" fmla="*/ 726301 w 1726426"/>
              <a:gd name="connsiteY61" fmla="*/ 2603686 h 2729951"/>
              <a:gd name="connsiteX62" fmla="*/ 792977 w 1726426"/>
              <a:gd name="connsiteY62" fmla="*/ 2587017 h 2729951"/>
              <a:gd name="connsiteX63" fmla="*/ 821551 w 1726426"/>
              <a:gd name="connsiteY63" fmla="*/ 2551300 h 2729951"/>
              <a:gd name="connsiteX64" fmla="*/ 890608 w 1726426"/>
              <a:gd name="connsiteY64" fmla="*/ 2532250 h 2729951"/>
              <a:gd name="connsiteX65" fmla="*/ 959664 w 1726426"/>
              <a:gd name="connsiteY65" fmla="*/ 2510818 h 2729951"/>
              <a:gd name="connsiteX66" fmla="*/ 1026339 w 1726426"/>
              <a:gd name="connsiteY66" fmla="*/ 2477483 h 2729951"/>
              <a:gd name="connsiteX67" fmla="*/ 1047769 w 1726426"/>
              <a:gd name="connsiteY67" fmla="*/ 2475099 h 2729951"/>
              <a:gd name="connsiteX68" fmla="*/ 1066820 w 1726426"/>
              <a:gd name="connsiteY68" fmla="*/ 2456050 h 2729951"/>
              <a:gd name="connsiteX69" fmla="*/ 1104920 w 1726426"/>
              <a:gd name="connsiteY69" fmla="*/ 2429856 h 2729951"/>
              <a:gd name="connsiteX70" fmla="*/ 1078726 w 1726426"/>
              <a:gd name="connsiteY70" fmla="*/ 2377468 h 2729951"/>
              <a:gd name="connsiteX71" fmla="*/ 1019195 w 1726426"/>
              <a:gd name="connsiteY71" fmla="*/ 2284599 h 2729951"/>
              <a:gd name="connsiteX72" fmla="*/ 1064439 w 1726426"/>
              <a:gd name="connsiteY72" fmla="*/ 2253643 h 2729951"/>
              <a:gd name="connsiteX73" fmla="*/ 1078726 w 1726426"/>
              <a:gd name="connsiteY73" fmla="*/ 2248881 h 2729951"/>
              <a:gd name="connsiteX74" fmla="*/ 1097776 w 1726426"/>
              <a:gd name="connsiteY74" fmla="*/ 2234593 h 2729951"/>
              <a:gd name="connsiteX75" fmla="*/ 1112064 w 1726426"/>
              <a:gd name="connsiteY75" fmla="*/ 2225068 h 2729951"/>
              <a:gd name="connsiteX76" fmla="*/ 1126351 w 1726426"/>
              <a:gd name="connsiteY76" fmla="*/ 2210781 h 2729951"/>
              <a:gd name="connsiteX77" fmla="*/ 1135876 w 1726426"/>
              <a:gd name="connsiteY77" fmla="*/ 2186968 h 2729951"/>
              <a:gd name="connsiteX78" fmla="*/ 1154926 w 1726426"/>
              <a:gd name="connsiteY78" fmla="*/ 2158393 h 2729951"/>
              <a:gd name="connsiteX79" fmla="*/ 1173976 w 1726426"/>
              <a:gd name="connsiteY79" fmla="*/ 2129818 h 2729951"/>
              <a:gd name="connsiteX80" fmla="*/ 1188264 w 1726426"/>
              <a:gd name="connsiteY80" fmla="*/ 2120293 h 2729951"/>
              <a:gd name="connsiteX81" fmla="*/ 1307326 w 1726426"/>
              <a:gd name="connsiteY81" fmla="*/ 2110768 h 2729951"/>
              <a:gd name="connsiteX82" fmla="*/ 1321614 w 1726426"/>
              <a:gd name="connsiteY82" fmla="*/ 2091718 h 2729951"/>
              <a:gd name="connsiteX83" fmla="*/ 1331139 w 1726426"/>
              <a:gd name="connsiteY83" fmla="*/ 2063143 h 2729951"/>
              <a:gd name="connsiteX84" fmla="*/ 1354951 w 1726426"/>
              <a:gd name="connsiteY84" fmla="*/ 2053618 h 2729951"/>
              <a:gd name="connsiteX85" fmla="*/ 1402576 w 1726426"/>
              <a:gd name="connsiteY85" fmla="*/ 2044093 h 2729951"/>
              <a:gd name="connsiteX86" fmla="*/ 1393051 w 1726426"/>
              <a:gd name="connsiteY86" fmla="*/ 2020281 h 2729951"/>
              <a:gd name="connsiteX87" fmla="*/ 1416864 w 1726426"/>
              <a:gd name="connsiteY87" fmla="*/ 2015518 h 2729951"/>
              <a:gd name="connsiteX88" fmla="*/ 1474014 w 1726426"/>
              <a:gd name="connsiteY88" fmla="*/ 2001231 h 2729951"/>
              <a:gd name="connsiteX89" fmla="*/ 1488301 w 1726426"/>
              <a:gd name="connsiteY89" fmla="*/ 1996468 h 2729951"/>
              <a:gd name="connsiteX90" fmla="*/ 1526401 w 1726426"/>
              <a:gd name="connsiteY90" fmla="*/ 1991706 h 2729951"/>
              <a:gd name="connsiteX91" fmla="*/ 1540689 w 1726426"/>
              <a:gd name="connsiteY91" fmla="*/ 1967893 h 2729951"/>
              <a:gd name="connsiteX92" fmla="*/ 1550214 w 1726426"/>
              <a:gd name="connsiteY92" fmla="*/ 1915506 h 2729951"/>
              <a:gd name="connsiteX93" fmla="*/ 1593076 w 1726426"/>
              <a:gd name="connsiteY93" fmla="*/ 1905981 h 2729951"/>
              <a:gd name="connsiteX94" fmla="*/ 1602601 w 1726426"/>
              <a:gd name="connsiteY94" fmla="*/ 1891693 h 2729951"/>
              <a:gd name="connsiteX95" fmla="*/ 1607364 w 1726426"/>
              <a:gd name="connsiteY95" fmla="*/ 1877406 h 2729951"/>
              <a:gd name="connsiteX96" fmla="*/ 1626414 w 1726426"/>
              <a:gd name="connsiteY96" fmla="*/ 1863118 h 2729951"/>
              <a:gd name="connsiteX97" fmla="*/ 1654989 w 1726426"/>
              <a:gd name="connsiteY97" fmla="*/ 1834543 h 2729951"/>
              <a:gd name="connsiteX98" fmla="*/ 1645464 w 1726426"/>
              <a:gd name="connsiteY98" fmla="*/ 1791681 h 2729951"/>
              <a:gd name="connsiteX99" fmla="*/ 1621651 w 1726426"/>
              <a:gd name="connsiteY99" fmla="*/ 1763106 h 2729951"/>
              <a:gd name="connsiteX100" fmla="*/ 1578789 w 1726426"/>
              <a:gd name="connsiteY100" fmla="*/ 1715481 h 2729951"/>
              <a:gd name="connsiteX101" fmla="*/ 1559739 w 1726426"/>
              <a:gd name="connsiteY101" fmla="*/ 1710718 h 2729951"/>
              <a:gd name="connsiteX102" fmla="*/ 1545451 w 1726426"/>
              <a:gd name="connsiteY102" fmla="*/ 1677381 h 2729951"/>
              <a:gd name="connsiteX103" fmla="*/ 1583551 w 1726426"/>
              <a:gd name="connsiteY103" fmla="*/ 1653568 h 2729951"/>
              <a:gd name="connsiteX104" fmla="*/ 1616889 w 1726426"/>
              <a:gd name="connsiteY104" fmla="*/ 1639281 h 2729951"/>
              <a:gd name="connsiteX105" fmla="*/ 1650226 w 1726426"/>
              <a:gd name="connsiteY105" fmla="*/ 1629756 h 2729951"/>
              <a:gd name="connsiteX106" fmla="*/ 1678801 w 1726426"/>
              <a:gd name="connsiteY106" fmla="*/ 1620231 h 2729951"/>
              <a:gd name="connsiteX107" fmla="*/ 1693089 w 1726426"/>
              <a:gd name="connsiteY107" fmla="*/ 1601181 h 2729951"/>
              <a:gd name="connsiteX108" fmla="*/ 1702614 w 1726426"/>
              <a:gd name="connsiteY108" fmla="*/ 1586893 h 2729951"/>
              <a:gd name="connsiteX109" fmla="*/ 1697851 w 1726426"/>
              <a:gd name="connsiteY109" fmla="*/ 1544031 h 2729951"/>
              <a:gd name="connsiteX110" fmla="*/ 1683564 w 1726426"/>
              <a:gd name="connsiteY110" fmla="*/ 1524981 h 2729951"/>
              <a:gd name="connsiteX111" fmla="*/ 1678801 w 1726426"/>
              <a:gd name="connsiteY111" fmla="*/ 1505931 h 2729951"/>
              <a:gd name="connsiteX112" fmla="*/ 1669276 w 1726426"/>
              <a:gd name="connsiteY112" fmla="*/ 1477356 h 2729951"/>
              <a:gd name="connsiteX113" fmla="*/ 1674039 w 1726426"/>
              <a:gd name="connsiteY113" fmla="*/ 1410681 h 2729951"/>
              <a:gd name="connsiteX114" fmla="*/ 1678801 w 1726426"/>
              <a:gd name="connsiteY114" fmla="*/ 1372581 h 2729951"/>
              <a:gd name="connsiteX115" fmla="*/ 1697851 w 1726426"/>
              <a:gd name="connsiteY115" fmla="*/ 1353531 h 2729951"/>
              <a:gd name="connsiteX116" fmla="*/ 1707376 w 1726426"/>
              <a:gd name="connsiteY116" fmla="*/ 1329718 h 2729951"/>
              <a:gd name="connsiteX117" fmla="*/ 1712139 w 1726426"/>
              <a:gd name="connsiteY117" fmla="*/ 1315431 h 2729951"/>
              <a:gd name="connsiteX118" fmla="*/ 1726426 w 1726426"/>
              <a:gd name="connsiteY118" fmla="*/ 1286856 h 2729951"/>
              <a:gd name="connsiteX119" fmla="*/ 1716901 w 1726426"/>
              <a:gd name="connsiteY119" fmla="*/ 1196368 h 2729951"/>
              <a:gd name="connsiteX120" fmla="*/ 1678801 w 1726426"/>
              <a:gd name="connsiteY120" fmla="*/ 1158268 h 2729951"/>
              <a:gd name="connsiteX121" fmla="*/ 1664514 w 1726426"/>
              <a:gd name="connsiteY121" fmla="*/ 1143981 h 2729951"/>
              <a:gd name="connsiteX122" fmla="*/ 1650226 w 1726426"/>
              <a:gd name="connsiteY122" fmla="*/ 1129693 h 2729951"/>
              <a:gd name="connsiteX123" fmla="*/ 1631176 w 1726426"/>
              <a:gd name="connsiteY123" fmla="*/ 1120168 h 2729951"/>
              <a:gd name="connsiteX124" fmla="*/ 1612126 w 1726426"/>
              <a:gd name="connsiteY124" fmla="*/ 1101118 h 2729951"/>
              <a:gd name="connsiteX125" fmla="*/ 1597839 w 1726426"/>
              <a:gd name="connsiteY125" fmla="*/ 1096356 h 2729951"/>
              <a:gd name="connsiteX126" fmla="*/ 1578789 w 1726426"/>
              <a:gd name="connsiteY126" fmla="*/ 1086831 h 2729951"/>
              <a:gd name="connsiteX127" fmla="*/ 1545451 w 1726426"/>
              <a:gd name="connsiteY127" fmla="*/ 1077306 h 2729951"/>
              <a:gd name="connsiteX128" fmla="*/ 1526401 w 1726426"/>
              <a:gd name="connsiteY128" fmla="*/ 1067781 h 2729951"/>
              <a:gd name="connsiteX129" fmla="*/ 1497826 w 1726426"/>
              <a:gd name="connsiteY129" fmla="*/ 1063018 h 2729951"/>
              <a:gd name="connsiteX130" fmla="*/ 1478776 w 1726426"/>
              <a:gd name="connsiteY130" fmla="*/ 1029681 h 2729951"/>
              <a:gd name="connsiteX131" fmla="*/ 1464489 w 1726426"/>
              <a:gd name="connsiteY131" fmla="*/ 986818 h 2729951"/>
              <a:gd name="connsiteX132" fmla="*/ 1454964 w 1726426"/>
              <a:gd name="connsiteY132" fmla="*/ 967768 h 2729951"/>
              <a:gd name="connsiteX133" fmla="*/ 1450201 w 1726426"/>
              <a:gd name="connsiteY133" fmla="*/ 953481 h 2729951"/>
              <a:gd name="connsiteX134" fmla="*/ 1440676 w 1726426"/>
              <a:gd name="connsiteY134" fmla="*/ 929668 h 2729951"/>
              <a:gd name="connsiteX135" fmla="*/ 1450201 w 1726426"/>
              <a:gd name="connsiteY135" fmla="*/ 867756 h 2729951"/>
              <a:gd name="connsiteX136" fmla="*/ 1459726 w 1726426"/>
              <a:gd name="connsiteY136" fmla="*/ 853468 h 2729951"/>
              <a:gd name="connsiteX137" fmla="*/ 1464489 w 1726426"/>
              <a:gd name="connsiteY137" fmla="*/ 839181 h 2729951"/>
              <a:gd name="connsiteX138" fmla="*/ 1497826 w 1726426"/>
              <a:gd name="connsiteY138" fmla="*/ 786793 h 2729951"/>
              <a:gd name="connsiteX139" fmla="*/ 1516876 w 1726426"/>
              <a:gd name="connsiteY139" fmla="*/ 739168 h 2729951"/>
              <a:gd name="connsiteX140" fmla="*/ 1526401 w 1726426"/>
              <a:gd name="connsiteY140" fmla="*/ 715356 h 2729951"/>
              <a:gd name="connsiteX141" fmla="*/ 1540689 w 1726426"/>
              <a:gd name="connsiteY141" fmla="*/ 701068 h 2729951"/>
              <a:gd name="connsiteX142" fmla="*/ 1559739 w 1726426"/>
              <a:gd name="connsiteY142" fmla="*/ 686781 h 2729951"/>
              <a:gd name="connsiteX143" fmla="*/ 1588314 w 1726426"/>
              <a:gd name="connsiteY143" fmla="*/ 643918 h 2729951"/>
              <a:gd name="connsiteX144" fmla="*/ 1597839 w 1726426"/>
              <a:gd name="connsiteY144" fmla="*/ 615343 h 2729951"/>
              <a:gd name="connsiteX145" fmla="*/ 1616889 w 1726426"/>
              <a:gd name="connsiteY145" fmla="*/ 586768 h 2729951"/>
              <a:gd name="connsiteX146" fmla="*/ 1612126 w 1726426"/>
              <a:gd name="connsiteY146" fmla="*/ 491518 h 2729951"/>
              <a:gd name="connsiteX147" fmla="*/ 1583551 w 1726426"/>
              <a:gd name="connsiteY147" fmla="*/ 467706 h 2729951"/>
              <a:gd name="connsiteX148" fmla="*/ 1569264 w 1726426"/>
              <a:gd name="connsiteY148" fmla="*/ 462943 h 2729951"/>
              <a:gd name="connsiteX149" fmla="*/ 1535926 w 1726426"/>
              <a:gd name="connsiteY149" fmla="*/ 448656 h 2729951"/>
              <a:gd name="connsiteX150" fmla="*/ 1531164 w 1726426"/>
              <a:gd name="connsiteY150" fmla="*/ 429606 h 2729951"/>
              <a:gd name="connsiteX151" fmla="*/ 1526401 w 1726426"/>
              <a:gd name="connsiteY151" fmla="*/ 343881 h 2729951"/>
              <a:gd name="connsiteX152" fmla="*/ 1512114 w 1726426"/>
              <a:gd name="connsiteY152" fmla="*/ 324831 h 2729951"/>
              <a:gd name="connsiteX153" fmla="*/ 1502589 w 1726426"/>
              <a:gd name="connsiteY153" fmla="*/ 310543 h 2729951"/>
              <a:gd name="connsiteX154" fmla="*/ 1483539 w 1726426"/>
              <a:gd name="connsiteY154" fmla="*/ 305781 h 2729951"/>
              <a:gd name="connsiteX155" fmla="*/ 1454964 w 1726426"/>
              <a:gd name="connsiteY155" fmla="*/ 296256 h 2729951"/>
              <a:gd name="connsiteX156" fmla="*/ 1478776 w 1726426"/>
              <a:gd name="connsiteY156" fmla="*/ 272443 h 2729951"/>
              <a:gd name="connsiteX157" fmla="*/ 1497826 w 1726426"/>
              <a:gd name="connsiteY157" fmla="*/ 234343 h 2729951"/>
              <a:gd name="connsiteX158" fmla="*/ 1512114 w 1726426"/>
              <a:gd name="connsiteY158" fmla="*/ 162906 h 2729951"/>
              <a:gd name="connsiteX159" fmla="*/ 1516876 w 1726426"/>
              <a:gd name="connsiteY159" fmla="*/ 139093 h 2729951"/>
              <a:gd name="connsiteX160" fmla="*/ 1521639 w 1726426"/>
              <a:gd name="connsiteY160" fmla="*/ 124806 h 2729951"/>
              <a:gd name="connsiteX161" fmla="*/ 1526401 w 1726426"/>
              <a:gd name="connsiteY161" fmla="*/ 105756 h 2729951"/>
              <a:gd name="connsiteX162" fmla="*/ 1545451 w 1726426"/>
              <a:gd name="connsiteY162" fmla="*/ 77181 h 2729951"/>
              <a:gd name="connsiteX163" fmla="*/ 1554976 w 1726426"/>
              <a:gd name="connsiteY163" fmla="*/ 62893 h 2729951"/>
              <a:gd name="connsiteX164" fmla="*/ 1535926 w 1726426"/>
              <a:gd name="connsiteY164" fmla="*/ 20031 h 2729951"/>
              <a:gd name="connsiteX0" fmla="*/ 1535926 w 1726426"/>
              <a:gd name="connsiteY0" fmla="*/ 20031 h 2729951"/>
              <a:gd name="connsiteX1" fmla="*/ 1483539 w 1726426"/>
              <a:gd name="connsiteY1" fmla="*/ 8125 h 2729951"/>
              <a:gd name="connsiteX2" fmla="*/ 1443057 w 1726426"/>
              <a:gd name="connsiteY2" fmla="*/ 3361 h 2729951"/>
              <a:gd name="connsiteX3" fmla="*/ 1335901 w 1726426"/>
              <a:gd name="connsiteY3" fmla="*/ 67656 h 2729951"/>
              <a:gd name="connsiteX4" fmla="*/ 1285895 w 1726426"/>
              <a:gd name="connsiteY4" fmla="*/ 122425 h 2729951"/>
              <a:gd name="connsiteX5" fmla="*/ 1219220 w 1726426"/>
              <a:gd name="connsiteY5" fmla="*/ 124805 h 2729951"/>
              <a:gd name="connsiteX6" fmla="*/ 1200170 w 1726426"/>
              <a:gd name="connsiteY6" fmla="*/ 146238 h 2729951"/>
              <a:gd name="connsiteX7" fmla="*/ 1135876 w 1726426"/>
              <a:gd name="connsiteY7" fmla="*/ 165288 h 2729951"/>
              <a:gd name="connsiteX8" fmla="*/ 1083489 w 1726426"/>
              <a:gd name="connsiteY8" fmla="*/ 243868 h 2729951"/>
              <a:gd name="connsiteX9" fmla="*/ 1057295 w 1726426"/>
              <a:gd name="connsiteY9" fmla="*/ 296256 h 2729951"/>
              <a:gd name="connsiteX10" fmla="*/ 964426 w 1726426"/>
              <a:gd name="connsiteY10" fmla="*/ 267681 h 2729951"/>
              <a:gd name="connsiteX11" fmla="*/ 907276 w 1726426"/>
              <a:gd name="connsiteY11" fmla="*/ 310543 h 2729951"/>
              <a:gd name="connsiteX12" fmla="*/ 883464 w 1726426"/>
              <a:gd name="connsiteY12" fmla="*/ 405793 h 2729951"/>
              <a:gd name="connsiteX13" fmla="*/ 852507 w 1726426"/>
              <a:gd name="connsiteY13" fmla="*/ 489137 h 2729951"/>
              <a:gd name="connsiteX14" fmla="*/ 766783 w 1726426"/>
              <a:gd name="connsiteY14" fmla="*/ 470086 h 2729951"/>
              <a:gd name="connsiteX15" fmla="*/ 714395 w 1726426"/>
              <a:gd name="connsiteY15" fmla="*/ 484375 h 2729951"/>
              <a:gd name="connsiteX16" fmla="*/ 678676 w 1726426"/>
              <a:gd name="connsiteY16" fmla="*/ 524857 h 2729951"/>
              <a:gd name="connsiteX17" fmla="*/ 631051 w 1726426"/>
              <a:gd name="connsiteY17" fmla="*/ 529619 h 2729951"/>
              <a:gd name="connsiteX18" fmla="*/ 628669 w 1726426"/>
              <a:gd name="connsiteY18" fmla="*/ 562956 h 2729951"/>
              <a:gd name="connsiteX19" fmla="*/ 592951 w 1726426"/>
              <a:gd name="connsiteY19" fmla="*/ 577244 h 2729951"/>
              <a:gd name="connsiteX20" fmla="*/ 578664 w 1726426"/>
              <a:gd name="connsiteY20" fmla="*/ 624868 h 2729951"/>
              <a:gd name="connsiteX21" fmla="*/ 561995 w 1726426"/>
              <a:gd name="connsiteY21" fmla="*/ 667731 h 2729951"/>
              <a:gd name="connsiteX22" fmla="*/ 511989 w 1726426"/>
              <a:gd name="connsiteY22" fmla="*/ 686781 h 2729951"/>
              <a:gd name="connsiteX23" fmla="*/ 533420 w 1726426"/>
              <a:gd name="connsiteY23" fmla="*/ 729643 h 2729951"/>
              <a:gd name="connsiteX24" fmla="*/ 569139 w 1726426"/>
              <a:gd name="connsiteY24" fmla="*/ 751075 h 2729951"/>
              <a:gd name="connsiteX25" fmla="*/ 592951 w 1726426"/>
              <a:gd name="connsiteY25" fmla="*/ 746313 h 2729951"/>
              <a:gd name="connsiteX26" fmla="*/ 614382 w 1726426"/>
              <a:gd name="connsiteY26" fmla="*/ 782031 h 2729951"/>
              <a:gd name="connsiteX27" fmla="*/ 602476 w 1726426"/>
              <a:gd name="connsiteY27" fmla="*/ 839181 h 2729951"/>
              <a:gd name="connsiteX28" fmla="*/ 633433 w 1726426"/>
              <a:gd name="connsiteY28" fmla="*/ 874900 h 2729951"/>
              <a:gd name="connsiteX29" fmla="*/ 585807 w 1726426"/>
              <a:gd name="connsiteY29" fmla="*/ 901094 h 2729951"/>
              <a:gd name="connsiteX30" fmla="*/ 564376 w 1726426"/>
              <a:gd name="connsiteY30" fmla="*/ 889186 h 2729951"/>
              <a:gd name="connsiteX31" fmla="*/ 564376 w 1726426"/>
              <a:gd name="connsiteY31" fmla="*/ 958243 h 2729951"/>
              <a:gd name="connsiteX32" fmla="*/ 507226 w 1726426"/>
              <a:gd name="connsiteY32" fmla="*/ 1005868 h 2729951"/>
              <a:gd name="connsiteX33" fmla="*/ 473889 w 1726426"/>
              <a:gd name="connsiteY33" fmla="*/ 986818 h 2729951"/>
              <a:gd name="connsiteX34" fmla="*/ 459601 w 1726426"/>
              <a:gd name="connsiteY34" fmla="*/ 1015393 h 2729951"/>
              <a:gd name="connsiteX35" fmla="*/ 485795 w 1726426"/>
              <a:gd name="connsiteY35" fmla="*/ 1053492 h 2729951"/>
              <a:gd name="connsiteX36" fmla="*/ 488176 w 1726426"/>
              <a:gd name="connsiteY36" fmla="*/ 1155887 h 2729951"/>
              <a:gd name="connsiteX37" fmla="*/ 450076 w 1726426"/>
              <a:gd name="connsiteY37" fmla="*/ 1215418 h 2729951"/>
              <a:gd name="connsiteX38" fmla="*/ 397688 w 1726426"/>
              <a:gd name="connsiteY38" fmla="*/ 1205893 h 2729951"/>
              <a:gd name="connsiteX39" fmla="*/ 383401 w 1726426"/>
              <a:gd name="connsiteY39" fmla="*/ 1258281 h 2729951"/>
              <a:gd name="connsiteX40" fmla="*/ 364352 w 1726426"/>
              <a:gd name="connsiteY40" fmla="*/ 1341624 h 2729951"/>
              <a:gd name="connsiteX41" fmla="*/ 288151 w 1726426"/>
              <a:gd name="connsiteY41" fmla="*/ 1401156 h 2729951"/>
              <a:gd name="connsiteX42" fmla="*/ 240526 w 1726426"/>
              <a:gd name="connsiteY42" fmla="*/ 1453543 h 2729951"/>
              <a:gd name="connsiteX43" fmla="*/ 207189 w 1726426"/>
              <a:gd name="connsiteY43" fmla="*/ 1496406 h 2729951"/>
              <a:gd name="connsiteX44" fmla="*/ 173851 w 1726426"/>
              <a:gd name="connsiteY44" fmla="*/ 1536886 h 2729951"/>
              <a:gd name="connsiteX45" fmla="*/ 109558 w 1726426"/>
              <a:gd name="connsiteY45" fmla="*/ 1591655 h 2729951"/>
              <a:gd name="connsiteX46" fmla="*/ 107176 w 1726426"/>
              <a:gd name="connsiteY46" fmla="*/ 1636899 h 2729951"/>
              <a:gd name="connsiteX47" fmla="*/ 69076 w 1726426"/>
              <a:gd name="connsiteY47" fmla="*/ 1677381 h 2729951"/>
              <a:gd name="connsiteX48" fmla="*/ 42883 w 1726426"/>
              <a:gd name="connsiteY48" fmla="*/ 1720243 h 2729951"/>
              <a:gd name="connsiteX49" fmla="*/ 33357 w 1726426"/>
              <a:gd name="connsiteY49" fmla="*/ 1763107 h 2729951"/>
              <a:gd name="connsiteX50" fmla="*/ 57170 w 1726426"/>
              <a:gd name="connsiteY50" fmla="*/ 1836925 h 2729951"/>
              <a:gd name="connsiteX51" fmla="*/ 35739 w 1726426"/>
              <a:gd name="connsiteY51" fmla="*/ 1894075 h 2729951"/>
              <a:gd name="connsiteX52" fmla="*/ 59551 w 1726426"/>
              <a:gd name="connsiteY52" fmla="*/ 1967893 h 2729951"/>
              <a:gd name="connsiteX53" fmla="*/ 20 w 1726426"/>
              <a:gd name="connsiteY53" fmla="*/ 1979799 h 2729951"/>
              <a:gd name="connsiteX54" fmla="*/ 52407 w 1726426"/>
              <a:gd name="connsiteY54" fmla="*/ 2248881 h 2729951"/>
              <a:gd name="connsiteX55" fmla="*/ 128607 w 1726426"/>
              <a:gd name="connsiteY55" fmla="*/ 2394137 h 2729951"/>
              <a:gd name="connsiteX56" fmla="*/ 202426 w 1726426"/>
              <a:gd name="connsiteY56" fmla="*/ 2501293 h 2729951"/>
              <a:gd name="connsiteX57" fmla="*/ 261958 w 1726426"/>
              <a:gd name="connsiteY57" fmla="*/ 2563206 h 2729951"/>
              <a:gd name="connsiteX58" fmla="*/ 450076 w 1726426"/>
              <a:gd name="connsiteY58" fmla="*/ 2672743 h 2729951"/>
              <a:gd name="connsiteX59" fmla="*/ 640576 w 1726426"/>
              <a:gd name="connsiteY59" fmla="*/ 2729893 h 2729951"/>
              <a:gd name="connsiteX60" fmla="*/ 654864 w 1726426"/>
              <a:gd name="connsiteY60" fmla="*/ 2663217 h 2729951"/>
              <a:gd name="connsiteX61" fmla="*/ 726301 w 1726426"/>
              <a:gd name="connsiteY61" fmla="*/ 2603686 h 2729951"/>
              <a:gd name="connsiteX62" fmla="*/ 792977 w 1726426"/>
              <a:gd name="connsiteY62" fmla="*/ 2587017 h 2729951"/>
              <a:gd name="connsiteX63" fmla="*/ 821551 w 1726426"/>
              <a:gd name="connsiteY63" fmla="*/ 2551300 h 2729951"/>
              <a:gd name="connsiteX64" fmla="*/ 890608 w 1726426"/>
              <a:gd name="connsiteY64" fmla="*/ 2532250 h 2729951"/>
              <a:gd name="connsiteX65" fmla="*/ 959664 w 1726426"/>
              <a:gd name="connsiteY65" fmla="*/ 2510818 h 2729951"/>
              <a:gd name="connsiteX66" fmla="*/ 1026339 w 1726426"/>
              <a:gd name="connsiteY66" fmla="*/ 2477483 h 2729951"/>
              <a:gd name="connsiteX67" fmla="*/ 1047769 w 1726426"/>
              <a:gd name="connsiteY67" fmla="*/ 2475099 h 2729951"/>
              <a:gd name="connsiteX68" fmla="*/ 1066820 w 1726426"/>
              <a:gd name="connsiteY68" fmla="*/ 2456050 h 2729951"/>
              <a:gd name="connsiteX69" fmla="*/ 1104920 w 1726426"/>
              <a:gd name="connsiteY69" fmla="*/ 2429856 h 2729951"/>
              <a:gd name="connsiteX70" fmla="*/ 1078726 w 1726426"/>
              <a:gd name="connsiteY70" fmla="*/ 2377468 h 2729951"/>
              <a:gd name="connsiteX71" fmla="*/ 1026339 w 1726426"/>
              <a:gd name="connsiteY71" fmla="*/ 2303649 h 2729951"/>
              <a:gd name="connsiteX72" fmla="*/ 1064439 w 1726426"/>
              <a:gd name="connsiteY72" fmla="*/ 2253643 h 2729951"/>
              <a:gd name="connsiteX73" fmla="*/ 1078726 w 1726426"/>
              <a:gd name="connsiteY73" fmla="*/ 2248881 h 2729951"/>
              <a:gd name="connsiteX74" fmla="*/ 1097776 w 1726426"/>
              <a:gd name="connsiteY74" fmla="*/ 2234593 h 2729951"/>
              <a:gd name="connsiteX75" fmla="*/ 1112064 w 1726426"/>
              <a:gd name="connsiteY75" fmla="*/ 2225068 h 2729951"/>
              <a:gd name="connsiteX76" fmla="*/ 1126351 w 1726426"/>
              <a:gd name="connsiteY76" fmla="*/ 2210781 h 2729951"/>
              <a:gd name="connsiteX77" fmla="*/ 1135876 w 1726426"/>
              <a:gd name="connsiteY77" fmla="*/ 2186968 h 2729951"/>
              <a:gd name="connsiteX78" fmla="*/ 1154926 w 1726426"/>
              <a:gd name="connsiteY78" fmla="*/ 2158393 h 2729951"/>
              <a:gd name="connsiteX79" fmla="*/ 1173976 w 1726426"/>
              <a:gd name="connsiteY79" fmla="*/ 2129818 h 2729951"/>
              <a:gd name="connsiteX80" fmla="*/ 1188264 w 1726426"/>
              <a:gd name="connsiteY80" fmla="*/ 2120293 h 2729951"/>
              <a:gd name="connsiteX81" fmla="*/ 1307326 w 1726426"/>
              <a:gd name="connsiteY81" fmla="*/ 2110768 h 2729951"/>
              <a:gd name="connsiteX82" fmla="*/ 1321614 w 1726426"/>
              <a:gd name="connsiteY82" fmla="*/ 2091718 h 2729951"/>
              <a:gd name="connsiteX83" fmla="*/ 1331139 w 1726426"/>
              <a:gd name="connsiteY83" fmla="*/ 2063143 h 2729951"/>
              <a:gd name="connsiteX84" fmla="*/ 1354951 w 1726426"/>
              <a:gd name="connsiteY84" fmla="*/ 2053618 h 2729951"/>
              <a:gd name="connsiteX85" fmla="*/ 1402576 w 1726426"/>
              <a:gd name="connsiteY85" fmla="*/ 2044093 h 2729951"/>
              <a:gd name="connsiteX86" fmla="*/ 1393051 w 1726426"/>
              <a:gd name="connsiteY86" fmla="*/ 2020281 h 2729951"/>
              <a:gd name="connsiteX87" fmla="*/ 1416864 w 1726426"/>
              <a:gd name="connsiteY87" fmla="*/ 2015518 h 2729951"/>
              <a:gd name="connsiteX88" fmla="*/ 1474014 w 1726426"/>
              <a:gd name="connsiteY88" fmla="*/ 2001231 h 2729951"/>
              <a:gd name="connsiteX89" fmla="*/ 1488301 w 1726426"/>
              <a:gd name="connsiteY89" fmla="*/ 1996468 h 2729951"/>
              <a:gd name="connsiteX90" fmla="*/ 1526401 w 1726426"/>
              <a:gd name="connsiteY90" fmla="*/ 1991706 h 2729951"/>
              <a:gd name="connsiteX91" fmla="*/ 1540689 w 1726426"/>
              <a:gd name="connsiteY91" fmla="*/ 1967893 h 2729951"/>
              <a:gd name="connsiteX92" fmla="*/ 1550214 w 1726426"/>
              <a:gd name="connsiteY92" fmla="*/ 1915506 h 2729951"/>
              <a:gd name="connsiteX93" fmla="*/ 1593076 w 1726426"/>
              <a:gd name="connsiteY93" fmla="*/ 1905981 h 2729951"/>
              <a:gd name="connsiteX94" fmla="*/ 1602601 w 1726426"/>
              <a:gd name="connsiteY94" fmla="*/ 1891693 h 2729951"/>
              <a:gd name="connsiteX95" fmla="*/ 1607364 w 1726426"/>
              <a:gd name="connsiteY95" fmla="*/ 1877406 h 2729951"/>
              <a:gd name="connsiteX96" fmla="*/ 1626414 w 1726426"/>
              <a:gd name="connsiteY96" fmla="*/ 1863118 h 2729951"/>
              <a:gd name="connsiteX97" fmla="*/ 1654989 w 1726426"/>
              <a:gd name="connsiteY97" fmla="*/ 1834543 h 2729951"/>
              <a:gd name="connsiteX98" fmla="*/ 1645464 w 1726426"/>
              <a:gd name="connsiteY98" fmla="*/ 1791681 h 2729951"/>
              <a:gd name="connsiteX99" fmla="*/ 1621651 w 1726426"/>
              <a:gd name="connsiteY99" fmla="*/ 1763106 h 2729951"/>
              <a:gd name="connsiteX100" fmla="*/ 1578789 w 1726426"/>
              <a:gd name="connsiteY100" fmla="*/ 1715481 h 2729951"/>
              <a:gd name="connsiteX101" fmla="*/ 1559739 w 1726426"/>
              <a:gd name="connsiteY101" fmla="*/ 1710718 h 2729951"/>
              <a:gd name="connsiteX102" fmla="*/ 1545451 w 1726426"/>
              <a:gd name="connsiteY102" fmla="*/ 1677381 h 2729951"/>
              <a:gd name="connsiteX103" fmla="*/ 1583551 w 1726426"/>
              <a:gd name="connsiteY103" fmla="*/ 1653568 h 2729951"/>
              <a:gd name="connsiteX104" fmla="*/ 1616889 w 1726426"/>
              <a:gd name="connsiteY104" fmla="*/ 1639281 h 2729951"/>
              <a:gd name="connsiteX105" fmla="*/ 1650226 w 1726426"/>
              <a:gd name="connsiteY105" fmla="*/ 1629756 h 2729951"/>
              <a:gd name="connsiteX106" fmla="*/ 1678801 w 1726426"/>
              <a:gd name="connsiteY106" fmla="*/ 1620231 h 2729951"/>
              <a:gd name="connsiteX107" fmla="*/ 1693089 w 1726426"/>
              <a:gd name="connsiteY107" fmla="*/ 1601181 h 2729951"/>
              <a:gd name="connsiteX108" fmla="*/ 1702614 w 1726426"/>
              <a:gd name="connsiteY108" fmla="*/ 1586893 h 2729951"/>
              <a:gd name="connsiteX109" fmla="*/ 1697851 w 1726426"/>
              <a:gd name="connsiteY109" fmla="*/ 1544031 h 2729951"/>
              <a:gd name="connsiteX110" fmla="*/ 1683564 w 1726426"/>
              <a:gd name="connsiteY110" fmla="*/ 1524981 h 2729951"/>
              <a:gd name="connsiteX111" fmla="*/ 1678801 w 1726426"/>
              <a:gd name="connsiteY111" fmla="*/ 1505931 h 2729951"/>
              <a:gd name="connsiteX112" fmla="*/ 1669276 w 1726426"/>
              <a:gd name="connsiteY112" fmla="*/ 1477356 h 2729951"/>
              <a:gd name="connsiteX113" fmla="*/ 1674039 w 1726426"/>
              <a:gd name="connsiteY113" fmla="*/ 1410681 h 2729951"/>
              <a:gd name="connsiteX114" fmla="*/ 1678801 w 1726426"/>
              <a:gd name="connsiteY114" fmla="*/ 1372581 h 2729951"/>
              <a:gd name="connsiteX115" fmla="*/ 1697851 w 1726426"/>
              <a:gd name="connsiteY115" fmla="*/ 1353531 h 2729951"/>
              <a:gd name="connsiteX116" fmla="*/ 1707376 w 1726426"/>
              <a:gd name="connsiteY116" fmla="*/ 1329718 h 2729951"/>
              <a:gd name="connsiteX117" fmla="*/ 1712139 w 1726426"/>
              <a:gd name="connsiteY117" fmla="*/ 1315431 h 2729951"/>
              <a:gd name="connsiteX118" fmla="*/ 1726426 w 1726426"/>
              <a:gd name="connsiteY118" fmla="*/ 1286856 h 2729951"/>
              <a:gd name="connsiteX119" fmla="*/ 1716901 w 1726426"/>
              <a:gd name="connsiteY119" fmla="*/ 1196368 h 2729951"/>
              <a:gd name="connsiteX120" fmla="*/ 1678801 w 1726426"/>
              <a:gd name="connsiteY120" fmla="*/ 1158268 h 2729951"/>
              <a:gd name="connsiteX121" fmla="*/ 1664514 w 1726426"/>
              <a:gd name="connsiteY121" fmla="*/ 1143981 h 2729951"/>
              <a:gd name="connsiteX122" fmla="*/ 1650226 w 1726426"/>
              <a:gd name="connsiteY122" fmla="*/ 1129693 h 2729951"/>
              <a:gd name="connsiteX123" fmla="*/ 1631176 w 1726426"/>
              <a:gd name="connsiteY123" fmla="*/ 1120168 h 2729951"/>
              <a:gd name="connsiteX124" fmla="*/ 1612126 w 1726426"/>
              <a:gd name="connsiteY124" fmla="*/ 1101118 h 2729951"/>
              <a:gd name="connsiteX125" fmla="*/ 1597839 w 1726426"/>
              <a:gd name="connsiteY125" fmla="*/ 1096356 h 2729951"/>
              <a:gd name="connsiteX126" fmla="*/ 1578789 w 1726426"/>
              <a:gd name="connsiteY126" fmla="*/ 1086831 h 2729951"/>
              <a:gd name="connsiteX127" fmla="*/ 1545451 w 1726426"/>
              <a:gd name="connsiteY127" fmla="*/ 1077306 h 2729951"/>
              <a:gd name="connsiteX128" fmla="*/ 1526401 w 1726426"/>
              <a:gd name="connsiteY128" fmla="*/ 1067781 h 2729951"/>
              <a:gd name="connsiteX129" fmla="*/ 1497826 w 1726426"/>
              <a:gd name="connsiteY129" fmla="*/ 1063018 h 2729951"/>
              <a:gd name="connsiteX130" fmla="*/ 1478776 w 1726426"/>
              <a:gd name="connsiteY130" fmla="*/ 1029681 h 2729951"/>
              <a:gd name="connsiteX131" fmla="*/ 1464489 w 1726426"/>
              <a:gd name="connsiteY131" fmla="*/ 986818 h 2729951"/>
              <a:gd name="connsiteX132" fmla="*/ 1454964 w 1726426"/>
              <a:gd name="connsiteY132" fmla="*/ 967768 h 2729951"/>
              <a:gd name="connsiteX133" fmla="*/ 1450201 w 1726426"/>
              <a:gd name="connsiteY133" fmla="*/ 953481 h 2729951"/>
              <a:gd name="connsiteX134" fmla="*/ 1440676 w 1726426"/>
              <a:gd name="connsiteY134" fmla="*/ 929668 h 2729951"/>
              <a:gd name="connsiteX135" fmla="*/ 1450201 w 1726426"/>
              <a:gd name="connsiteY135" fmla="*/ 867756 h 2729951"/>
              <a:gd name="connsiteX136" fmla="*/ 1459726 w 1726426"/>
              <a:gd name="connsiteY136" fmla="*/ 853468 h 2729951"/>
              <a:gd name="connsiteX137" fmla="*/ 1464489 w 1726426"/>
              <a:gd name="connsiteY137" fmla="*/ 839181 h 2729951"/>
              <a:gd name="connsiteX138" fmla="*/ 1497826 w 1726426"/>
              <a:gd name="connsiteY138" fmla="*/ 786793 h 2729951"/>
              <a:gd name="connsiteX139" fmla="*/ 1516876 w 1726426"/>
              <a:gd name="connsiteY139" fmla="*/ 739168 h 2729951"/>
              <a:gd name="connsiteX140" fmla="*/ 1526401 w 1726426"/>
              <a:gd name="connsiteY140" fmla="*/ 715356 h 2729951"/>
              <a:gd name="connsiteX141" fmla="*/ 1540689 w 1726426"/>
              <a:gd name="connsiteY141" fmla="*/ 701068 h 2729951"/>
              <a:gd name="connsiteX142" fmla="*/ 1559739 w 1726426"/>
              <a:gd name="connsiteY142" fmla="*/ 686781 h 2729951"/>
              <a:gd name="connsiteX143" fmla="*/ 1588314 w 1726426"/>
              <a:gd name="connsiteY143" fmla="*/ 643918 h 2729951"/>
              <a:gd name="connsiteX144" fmla="*/ 1597839 w 1726426"/>
              <a:gd name="connsiteY144" fmla="*/ 615343 h 2729951"/>
              <a:gd name="connsiteX145" fmla="*/ 1616889 w 1726426"/>
              <a:gd name="connsiteY145" fmla="*/ 586768 h 2729951"/>
              <a:gd name="connsiteX146" fmla="*/ 1612126 w 1726426"/>
              <a:gd name="connsiteY146" fmla="*/ 491518 h 2729951"/>
              <a:gd name="connsiteX147" fmla="*/ 1583551 w 1726426"/>
              <a:gd name="connsiteY147" fmla="*/ 467706 h 2729951"/>
              <a:gd name="connsiteX148" fmla="*/ 1569264 w 1726426"/>
              <a:gd name="connsiteY148" fmla="*/ 462943 h 2729951"/>
              <a:gd name="connsiteX149" fmla="*/ 1535926 w 1726426"/>
              <a:gd name="connsiteY149" fmla="*/ 448656 h 2729951"/>
              <a:gd name="connsiteX150" fmla="*/ 1531164 w 1726426"/>
              <a:gd name="connsiteY150" fmla="*/ 429606 h 2729951"/>
              <a:gd name="connsiteX151" fmla="*/ 1526401 w 1726426"/>
              <a:gd name="connsiteY151" fmla="*/ 343881 h 2729951"/>
              <a:gd name="connsiteX152" fmla="*/ 1512114 w 1726426"/>
              <a:gd name="connsiteY152" fmla="*/ 324831 h 2729951"/>
              <a:gd name="connsiteX153" fmla="*/ 1502589 w 1726426"/>
              <a:gd name="connsiteY153" fmla="*/ 310543 h 2729951"/>
              <a:gd name="connsiteX154" fmla="*/ 1483539 w 1726426"/>
              <a:gd name="connsiteY154" fmla="*/ 305781 h 2729951"/>
              <a:gd name="connsiteX155" fmla="*/ 1454964 w 1726426"/>
              <a:gd name="connsiteY155" fmla="*/ 296256 h 2729951"/>
              <a:gd name="connsiteX156" fmla="*/ 1478776 w 1726426"/>
              <a:gd name="connsiteY156" fmla="*/ 272443 h 2729951"/>
              <a:gd name="connsiteX157" fmla="*/ 1497826 w 1726426"/>
              <a:gd name="connsiteY157" fmla="*/ 234343 h 2729951"/>
              <a:gd name="connsiteX158" fmla="*/ 1512114 w 1726426"/>
              <a:gd name="connsiteY158" fmla="*/ 162906 h 2729951"/>
              <a:gd name="connsiteX159" fmla="*/ 1516876 w 1726426"/>
              <a:gd name="connsiteY159" fmla="*/ 139093 h 2729951"/>
              <a:gd name="connsiteX160" fmla="*/ 1521639 w 1726426"/>
              <a:gd name="connsiteY160" fmla="*/ 124806 h 2729951"/>
              <a:gd name="connsiteX161" fmla="*/ 1526401 w 1726426"/>
              <a:gd name="connsiteY161" fmla="*/ 105756 h 2729951"/>
              <a:gd name="connsiteX162" fmla="*/ 1545451 w 1726426"/>
              <a:gd name="connsiteY162" fmla="*/ 77181 h 2729951"/>
              <a:gd name="connsiteX163" fmla="*/ 1554976 w 1726426"/>
              <a:gd name="connsiteY163" fmla="*/ 62893 h 2729951"/>
              <a:gd name="connsiteX164" fmla="*/ 1535926 w 1726426"/>
              <a:gd name="connsiteY164" fmla="*/ 20031 h 2729951"/>
              <a:gd name="connsiteX0" fmla="*/ 1535926 w 1726426"/>
              <a:gd name="connsiteY0" fmla="*/ 20031 h 2729951"/>
              <a:gd name="connsiteX1" fmla="*/ 1483539 w 1726426"/>
              <a:gd name="connsiteY1" fmla="*/ 8125 h 2729951"/>
              <a:gd name="connsiteX2" fmla="*/ 1443057 w 1726426"/>
              <a:gd name="connsiteY2" fmla="*/ 3361 h 2729951"/>
              <a:gd name="connsiteX3" fmla="*/ 1335901 w 1726426"/>
              <a:gd name="connsiteY3" fmla="*/ 67656 h 2729951"/>
              <a:gd name="connsiteX4" fmla="*/ 1285895 w 1726426"/>
              <a:gd name="connsiteY4" fmla="*/ 122425 h 2729951"/>
              <a:gd name="connsiteX5" fmla="*/ 1219220 w 1726426"/>
              <a:gd name="connsiteY5" fmla="*/ 124805 h 2729951"/>
              <a:gd name="connsiteX6" fmla="*/ 1200170 w 1726426"/>
              <a:gd name="connsiteY6" fmla="*/ 146238 h 2729951"/>
              <a:gd name="connsiteX7" fmla="*/ 1135876 w 1726426"/>
              <a:gd name="connsiteY7" fmla="*/ 165288 h 2729951"/>
              <a:gd name="connsiteX8" fmla="*/ 1083489 w 1726426"/>
              <a:gd name="connsiteY8" fmla="*/ 243868 h 2729951"/>
              <a:gd name="connsiteX9" fmla="*/ 1057295 w 1726426"/>
              <a:gd name="connsiteY9" fmla="*/ 296256 h 2729951"/>
              <a:gd name="connsiteX10" fmla="*/ 964426 w 1726426"/>
              <a:gd name="connsiteY10" fmla="*/ 267681 h 2729951"/>
              <a:gd name="connsiteX11" fmla="*/ 907276 w 1726426"/>
              <a:gd name="connsiteY11" fmla="*/ 310543 h 2729951"/>
              <a:gd name="connsiteX12" fmla="*/ 883464 w 1726426"/>
              <a:gd name="connsiteY12" fmla="*/ 405793 h 2729951"/>
              <a:gd name="connsiteX13" fmla="*/ 852507 w 1726426"/>
              <a:gd name="connsiteY13" fmla="*/ 489137 h 2729951"/>
              <a:gd name="connsiteX14" fmla="*/ 766783 w 1726426"/>
              <a:gd name="connsiteY14" fmla="*/ 470086 h 2729951"/>
              <a:gd name="connsiteX15" fmla="*/ 714395 w 1726426"/>
              <a:gd name="connsiteY15" fmla="*/ 484375 h 2729951"/>
              <a:gd name="connsiteX16" fmla="*/ 678676 w 1726426"/>
              <a:gd name="connsiteY16" fmla="*/ 524857 h 2729951"/>
              <a:gd name="connsiteX17" fmla="*/ 631051 w 1726426"/>
              <a:gd name="connsiteY17" fmla="*/ 529619 h 2729951"/>
              <a:gd name="connsiteX18" fmla="*/ 628669 w 1726426"/>
              <a:gd name="connsiteY18" fmla="*/ 562956 h 2729951"/>
              <a:gd name="connsiteX19" fmla="*/ 592951 w 1726426"/>
              <a:gd name="connsiteY19" fmla="*/ 577244 h 2729951"/>
              <a:gd name="connsiteX20" fmla="*/ 578664 w 1726426"/>
              <a:gd name="connsiteY20" fmla="*/ 624868 h 2729951"/>
              <a:gd name="connsiteX21" fmla="*/ 561995 w 1726426"/>
              <a:gd name="connsiteY21" fmla="*/ 667731 h 2729951"/>
              <a:gd name="connsiteX22" fmla="*/ 511989 w 1726426"/>
              <a:gd name="connsiteY22" fmla="*/ 686781 h 2729951"/>
              <a:gd name="connsiteX23" fmla="*/ 533420 w 1726426"/>
              <a:gd name="connsiteY23" fmla="*/ 729643 h 2729951"/>
              <a:gd name="connsiteX24" fmla="*/ 569139 w 1726426"/>
              <a:gd name="connsiteY24" fmla="*/ 751075 h 2729951"/>
              <a:gd name="connsiteX25" fmla="*/ 592951 w 1726426"/>
              <a:gd name="connsiteY25" fmla="*/ 746313 h 2729951"/>
              <a:gd name="connsiteX26" fmla="*/ 614382 w 1726426"/>
              <a:gd name="connsiteY26" fmla="*/ 782031 h 2729951"/>
              <a:gd name="connsiteX27" fmla="*/ 602476 w 1726426"/>
              <a:gd name="connsiteY27" fmla="*/ 839181 h 2729951"/>
              <a:gd name="connsiteX28" fmla="*/ 633433 w 1726426"/>
              <a:gd name="connsiteY28" fmla="*/ 874900 h 2729951"/>
              <a:gd name="connsiteX29" fmla="*/ 585807 w 1726426"/>
              <a:gd name="connsiteY29" fmla="*/ 901094 h 2729951"/>
              <a:gd name="connsiteX30" fmla="*/ 564376 w 1726426"/>
              <a:gd name="connsiteY30" fmla="*/ 889186 h 2729951"/>
              <a:gd name="connsiteX31" fmla="*/ 564376 w 1726426"/>
              <a:gd name="connsiteY31" fmla="*/ 958243 h 2729951"/>
              <a:gd name="connsiteX32" fmla="*/ 507226 w 1726426"/>
              <a:gd name="connsiteY32" fmla="*/ 1005868 h 2729951"/>
              <a:gd name="connsiteX33" fmla="*/ 473889 w 1726426"/>
              <a:gd name="connsiteY33" fmla="*/ 986818 h 2729951"/>
              <a:gd name="connsiteX34" fmla="*/ 459601 w 1726426"/>
              <a:gd name="connsiteY34" fmla="*/ 1015393 h 2729951"/>
              <a:gd name="connsiteX35" fmla="*/ 485795 w 1726426"/>
              <a:gd name="connsiteY35" fmla="*/ 1053492 h 2729951"/>
              <a:gd name="connsiteX36" fmla="*/ 488176 w 1726426"/>
              <a:gd name="connsiteY36" fmla="*/ 1155887 h 2729951"/>
              <a:gd name="connsiteX37" fmla="*/ 450076 w 1726426"/>
              <a:gd name="connsiteY37" fmla="*/ 1215418 h 2729951"/>
              <a:gd name="connsiteX38" fmla="*/ 397688 w 1726426"/>
              <a:gd name="connsiteY38" fmla="*/ 1205893 h 2729951"/>
              <a:gd name="connsiteX39" fmla="*/ 383401 w 1726426"/>
              <a:gd name="connsiteY39" fmla="*/ 1258281 h 2729951"/>
              <a:gd name="connsiteX40" fmla="*/ 364352 w 1726426"/>
              <a:gd name="connsiteY40" fmla="*/ 1341624 h 2729951"/>
              <a:gd name="connsiteX41" fmla="*/ 288151 w 1726426"/>
              <a:gd name="connsiteY41" fmla="*/ 1401156 h 2729951"/>
              <a:gd name="connsiteX42" fmla="*/ 240526 w 1726426"/>
              <a:gd name="connsiteY42" fmla="*/ 1453543 h 2729951"/>
              <a:gd name="connsiteX43" fmla="*/ 207189 w 1726426"/>
              <a:gd name="connsiteY43" fmla="*/ 1496406 h 2729951"/>
              <a:gd name="connsiteX44" fmla="*/ 173851 w 1726426"/>
              <a:gd name="connsiteY44" fmla="*/ 1536886 h 2729951"/>
              <a:gd name="connsiteX45" fmla="*/ 109558 w 1726426"/>
              <a:gd name="connsiteY45" fmla="*/ 1591655 h 2729951"/>
              <a:gd name="connsiteX46" fmla="*/ 107176 w 1726426"/>
              <a:gd name="connsiteY46" fmla="*/ 1636899 h 2729951"/>
              <a:gd name="connsiteX47" fmla="*/ 69076 w 1726426"/>
              <a:gd name="connsiteY47" fmla="*/ 1677381 h 2729951"/>
              <a:gd name="connsiteX48" fmla="*/ 42883 w 1726426"/>
              <a:gd name="connsiteY48" fmla="*/ 1720243 h 2729951"/>
              <a:gd name="connsiteX49" fmla="*/ 33357 w 1726426"/>
              <a:gd name="connsiteY49" fmla="*/ 1763107 h 2729951"/>
              <a:gd name="connsiteX50" fmla="*/ 57170 w 1726426"/>
              <a:gd name="connsiteY50" fmla="*/ 1836925 h 2729951"/>
              <a:gd name="connsiteX51" fmla="*/ 35739 w 1726426"/>
              <a:gd name="connsiteY51" fmla="*/ 1894075 h 2729951"/>
              <a:gd name="connsiteX52" fmla="*/ 59551 w 1726426"/>
              <a:gd name="connsiteY52" fmla="*/ 1967893 h 2729951"/>
              <a:gd name="connsiteX53" fmla="*/ 20 w 1726426"/>
              <a:gd name="connsiteY53" fmla="*/ 1979799 h 2729951"/>
              <a:gd name="connsiteX54" fmla="*/ 52407 w 1726426"/>
              <a:gd name="connsiteY54" fmla="*/ 2248881 h 2729951"/>
              <a:gd name="connsiteX55" fmla="*/ 128607 w 1726426"/>
              <a:gd name="connsiteY55" fmla="*/ 2394137 h 2729951"/>
              <a:gd name="connsiteX56" fmla="*/ 202426 w 1726426"/>
              <a:gd name="connsiteY56" fmla="*/ 2501293 h 2729951"/>
              <a:gd name="connsiteX57" fmla="*/ 261958 w 1726426"/>
              <a:gd name="connsiteY57" fmla="*/ 2563206 h 2729951"/>
              <a:gd name="connsiteX58" fmla="*/ 450076 w 1726426"/>
              <a:gd name="connsiteY58" fmla="*/ 2672743 h 2729951"/>
              <a:gd name="connsiteX59" fmla="*/ 640576 w 1726426"/>
              <a:gd name="connsiteY59" fmla="*/ 2729893 h 2729951"/>
              <a:gd name="connsiteX60" fmla="*/ 654864 w 1726426"/>
              <a:gd name="connsiteY60" fmla="*/ 2663217 h 2729951"/>
              <a:gd name="connsiteX61" fmla="*/ 726301 w 1726426"/>
              <a:gd name="connsiteY61" fmla="*/ 2603686 h 2729951"/>
              <a:gd name="connsiteX62" fmla="*/ 792977 w 1726426"/>
              <a:gd name="connsiteY62" fmla="*/ 2587017 h 2729951"/>
              <a:gd name="connsiteX63" fmla="*/ 821551 w 1726426"/>
              <a:gd name="connsiteY63" fmla="*/ 2551300 h 2729951"/>
              <a:gd name="connsiteX64" fmla="*/ 890608 w 1726426"/>
              <a:gd name="connsiteY64" fmla="*/ 2532250 h 2729951"/>
              <a:gd name="connsiteX65" fmla="*/ 959664 w 1726426"/>
              <a:gd name="connsiteY65" fmla="*/ 2510818 h 2729951"/>
              <a:gd name="connsiteX66" fmla="*/ 1026339 w 1726426"/>
              <a:gd name="connsiteY66" fmla="*/ 2477483 h 2729951"/>
              <a:gd name="connsiteX67" fmla="*/ 1047769 w 1726426"/>
              <a:gd name="connsiteY67" fmla="*/ 2475099 h 2729951"/>
              <a:gd name="connsiteX68" fmla="*/ 1066820 w 1726426"/>
              <a:gd name="connsiteY68" fmla="*/ 2456050 h 2729951"/>
              <a:gd name="connsiteX69" fmla="*/ 1104920 w 1726426"/>
              <a:gd name="connsiteY69" fmla="*/ 2429856 h 2729951"/>
              <a:gd name="connsiteX70" fmla="*/ 1078726 w 1726426"/>
              <a:gd name="connsiteY70" fmla="*/ 2377468 h 2729951"/>
              <a:gd name="connsiteX71" fmla="*/ 1026339 w 1726426"/>
              <a:gd name="connsiteY71" fmla="*/ 2303649 h 2729951"/>
              <a:gd name="connsiteX72" fmla="*/ 1064439 w 1726426"/>
              <a:gd name="connsiteY72" fmla="*/ 2253643 h 2729951"/>
              <a:gd name="connsiteX73" fmla="*/ 1097776 w 1726426"/>
              <a:gd name="connsiteY73" fmla="*/ 2234593 h 2729951"/>
              <a:gd name="connsiteX74" fmla="*/ 1112064 w 1726426"/>
              <a:gd name="connsiteY74" fmla="*/ 2225068 h 2729951"/>
              <a:gd name="connsiteX75" fmla="*/ 1126351 w 1726426"/>
              <a:gd name="connsiteY75" fmla="*/ 2210781 h 2729951"/>
              <a:gd name="connsiteX76" fmla="*/ 1135876 w 1726426"/>
              <a:gd name="connsiteY76" fmla="*/ 2186968 h 2729951"/>
              <a:gd name="connsiteX77" fmla="*/ 1154926 w 1726426"/>
              <a:gd name="connsiteY77" fmla="*/ 2158393 h 2729951"/>
              <a:gd name="connsiteX78" fmla="*/ 1173976 w 1726426"/>
              <a:gd name="connsiteY78" fmla="*/ 2129818 h 2729951"/>
              <a:gd name="connsiteX79" fmla="*/ 1188264 w 1726426"/>
              <a:gd name="connsiteY79" fmla="*/ 2120293 h 2729951"/>
              <a:gd name="connsiteX80" fmla="*/ 1307326 w 1726426"/>
              <a:gd name="connsiteY80" fmla="*/ 2110768 h 2729951"/>
              <a:gd name="connsiteX81" fmla="*/ 1321614 w 1726426"/>
              <a:gd name="connsiteY81" fmla="*/ 2091718 h 2729951"/>
              <a:gd name="connsiteX82" fmla="*/ 1331139 w 1726426"/>
              <a:gd name="connsiteY82" fmla="*/ 2063143 h 2729951"/>
              <a:gd name="connsiteX83" fmla="*/ 1354951 w 1726426"/>
              <a:gd name="connsiteY83" fmla="*/ 2053618 h 2729951"/>
              <a:gd name="connsiteX84" fmla="*/ 1402576 w 1726426"/>
              <a:gd name="connsiteY84" fmla="*/ 2044093 h 2729951"/>
              <a:gd name="connsiteX85" fmla="*/ 1393051 w 1726426"/>
              <a:gd name="connsiteY85" fmla="*/ 2020281 h 2729951"/>
              <a:gd name="connsiteX86" fmla="*/ 1416864 w 1726426"/>
              <a:gd name="connsiteY86" fmla="*/ 2015518 h 2729951"/>
              <a:gd name="connsiteX87" fmla="*/ 1474014 w 1726426"/>
              <a:gd name="connsiteY87" fmla="*/ 2001231 h 2729951"/>
              <a:gd name="connsiteX88" fmla="*/ 1488301 w 1726426"/>
              <a:gd name="connsiteY88" fmla="*/ 1996468 h 2729951"/>
              <a:gd name="connsiteX89" fmla="*/ 1526401 w 1726426"/>
              <a:gd name="connsiteY89" fmla="*/ 1991706 h 2729951"/>
              <a:gd name="connsiteX90" fmla="*/ 1540689 w 1726426"/>
              <a:gd name="connsiteY90" fmla="*/ 1967893 h 2729951"/>
              <a:gd name="connsiteX91" fmla="*/ 1550214 w 1726426"/>
              <a:gd name="connsiteY91" fmla="*/ 1915506 h 2729951"/>
              <a:gd name="connsiteX92" fmla="*/ 1593076 w 1726426"/>
              <a:gd name="connsiteY92" fmla="*/ 1905981 h 2729951"/>
              <a:gd name="connsiteX93" fmla="*/ 1602601 w 1726426"/>
              <a:gd name="connsiteY93" fmla="*/ 1891693 h 2729951"/>
              <a:gd name="connsiteX94" fmla="*/ 1607364 w 1726426"/>
              <a:gd name="connsiteY94" fmla="*/ 1877406 h 2729951"/>
              <a:gd name="connsiteX95" fmla="*/ 1626414 w 1726426"/>
              <a:gd name="connsiteY95" fmla="*/ 1863118 h 2729951"/>
              <a:gd name="connsiteX96" fmla="*/ 1654989 w 1726426"/>
              <a:gd name="connsiteY96" fmla="*/ 1834543 h 2729951"/>
              <a:gd name="connsiteX97" fmla="*/ 1645464 w 1726426"/>
              <a:gd name="connsiteY97" fmla="*/ 1791681 h 2729951"/>
              <a:gd name="connsiteX98" fmla="*/ 1621651 w 1726426"/>
              <a:gd name="connsiteY98" fmla="*/ 1763106 h 2729951"/>
              <a:gd name="connsiteX99" fmla="*/ 1578789 w 1726426"/>
              <a:gd name="connsiteY99" fmla="*/ 1715481 h 2729951"/>
              <a:gd name="connsiteX100" fmla="*/ 1559739 w 1726426"/>
              <a:gd name="connsiteY100" fmla="*/ 1710718 h 2729951"/>
              <a:gd name="connsiteX101" fmla="*/ 1545451 w 1726426"/>
              <a:gd name="connsiteY101" fmla="*/ 1677381 h 2729951"/>
              <a:gd name="connsiteX102" fmla="*/ 1583551 w 1726426"/>
              <a:gd name="connsiteY102" fmla="*/ 1653568 h 2729951"/>
              <a:gd name="connsiteX103" fmla="*/ 1616889 w 1726426"/>
              <a:gd name="connsiteY103" fmla="*/ 1639281 h 2729951"/>
              <a:gd name="connsiteX104" fmla="*/ 1650226 w 1726426"/>
              <a:gd name="connsiteY104" fmla="*/ 1629756 h 2729951"/>
              <a:gd name="connsiteX105" fmla="*/ 1678801 w 1726426"/>
              <a:gd name="connsiteY105" fmla="*/ 1620231 h 2729951"/>
              <a:gd name="connsiteX106" fmla="*/ 1693089 w 1726426"/>
              <a:gd name="connsiteY106" fmla="*/ 1601181 h 2729951"/>
              <a:gd name="connsiteX107" fmla="*/ 1702614 w 1726426"/>
              <a:gd name="connsiteY107" fmla="*/ 1586893 h 2729951"/>
              <a:gd name="connsiteX108" fmla="*/ 1697851 w 1726426"/>
              <a:gd name="connsiteY108" fmla="*/ 1544031 h 2729951"/>
              <a:gd name="connsiteX109" fmla="*/ 1683564 w 1726426"/>
              <a:gd name="connsiteY109" fmla="*/ 1524981 h 2729951"/>
              <a:gd name="connsiteX110" fmla="*/ 1678801 w 1726426"/>
              <a:gd name="connsiteY110" fmla="*/ 1505931 h 2729951"/>
              <a:gd name="connsiteX111" fmla="*/ 1669276 w 1726426"/>
              <a:gd name="connsiteY111" fmla="*/ 1477356 h 2729951"/>
              <a:gd name="connsiteX112" fmla="*/ 1674039 w 1726426"/>
              <a:gd name="connsiteY112" fmla="*/ 1410681 h 2729951"/>
              <a:gd name="connsiteX113" fmla="*/ 1678801 w 1726426"/>
              <a:gd name="connsiteY113" fmla="*/ 1372581 h 2729951"/>
              <a:gd name="connsiteX114" fmla="*/ 1697851 w 1726426"/>
              <a:gd name="connsiteY114" fmla="*/ 1353531 h 2729951"/>
              <a:gd name="connsiteX115" fmla="*/ 1707376 w 1726426"/>
              <a:gd name="connsiteY115" fmla="*/ 1329718 h 2729951"/>
              <a:gd name="connsiteX116" fmla="*/ 1712139 w 1726426"/>
              <a:gd name="connsiteY116" fmla="*/ 1315431 h 2729951"/>
              <a:gd name="connsiteX117" fmla="*/ 1726426 w 1726426"/>
              <a:gd name="connsiteY117" fmla="*/ 1286856 h 2729951"/>
              <a:gd name="connsiteX118" fmla="*/ 1716901 w 1726426"/>
              <a:gd name="connsiteY118" fmla="*/ 1196368 h 2729951"/>
              <a:gd name="connsiteX119" fmla="*/ 1678801 w 1726426"/>
              <a:gd name="connsiteY119" fmla="*/ 1158268 h 2729951"/>
              <a:gd name="connsiteX120" fmla="*/ 1664514 w 1726426"/>
              <a:gd name="connsiteY120" fmla="*/ 1143981 h 2729951"/>
              <a:gd name="connsiteX121" fmla="*/ 1650226 w 1726426"/>
              <a:gd name="connsiteY121" fmla="*/ 1129693 h 2729951"/>
              <a:gd name="connsiteX122" fmla="*/ 1631176 w 1726426"/>
              <a:gd name="connsiteY122" fmla="*/ 1120168 h 2729951"/>
              <a:gd name="connsiteX123" fmla="*/ 1612126 w 1726426"/>
              <a:gd name="connsiteY123" fmla="*/ 1101118 h 2729951"/>
              <a:gd name="connsiteX124" fmla="*/ 1597839 w 1726426"/>
              <a:gd name="connsiteY124" fmla="*/ 1096356 h 2729951"/>
              <a:gd name="connsiteX125" fmla="*/ 1578789 w 1726426"/>
              <a:gd name="connsiteY125" fmla="*/ 1086831 h 2729951"/>
              <a:gd name="connsiteX126" fmla="*/ 1545451 w 1726426"/>
              <a:gd name="connsiteY126" fmla="*/ 1077306 h 2729951"/>
              <a:gd name="connsiteX127" fmla="*/ 1526401 w 1726426"/>
              <a:gd name="connsiteY127" fmla="*/ 1067781 h 2729951"/>
              <a:gd name="connsiteX128" fmla="*/ 1497826 w 1726426"/>
              <a:gd name="connsiteY128" fmla="*/ 1063018 h 2729951"/>
              <a:gd name="connsiteX129" fmla="*/ 1478776 w 1726426"/>
              <a:gd name="connsiteY129" fmla="*/ 1029681 h 2729951"/>
              <a:gd name="connsiteX130" fmla="*/ 1464489 w 1726426"/>
              <a:gd name="connsiteY130" fmla="*/ 986818 h 2729951"/>
              <a:gd name="connsiteX131" fmla="*/ 1454964 w 1726426"/>
              <a:gd name="connsiteY131" fmla="*/ 967768 h 2729951"/>
              <a:gd name="connsiteX132" fmla="*/ 1450201 w 1726426"/>
              <a:gd name="connsiteY132" fmla="*/ 953481 h 2729951"/>
              <a:gd name="connsiteX133" fmla="*/ 1440676 w 1726426"/>
              <a:gd name="connsiteY133" fmla="*/ 929668 h 2729951"/>
              <a:gd name="connsiteX134" fmla="*/ 1450201 w 1726426"/>
              <a:gd name="connsiteY134" fmla="*/ 867756 h 2729951"/>
              <a:gd name="connsiteX135" fmla="*/ 1459726 w 1726426"/>
              <a:gd name="connsiteY135" fmla="*/ 853468 h 2729951"/>
              <a:gd name="connsiteX136" fmla="*/ 1464489 w 1726426"/>
              <a:gd name="connsiteY136" fmla="*/ 839181 h 2729951"/>
              <a:gd name="connsiteX137" fmla="*/ 1497826 w 1726426"/>
              <a:gd name="connsiteY137" fmla="*/ 786793 h 2729951"/>
              <a:gd name="connsiteX138" fmla="*/ 1516876 w 1726426"/>
              <a:gd name="connsiteY138" fmla="*/ 739168 h 2729951"/>
              <a:gd name="connsiteX139" fmla="*/ 1526401 w 1726426"/>
              <a:gd name="connsiteY139" fmla="*/ 715356 h 2729951"/>
              <a:gd name="connsiteX140" fmla="*/ 1540689 w 1726426"/>
              <a:gd name="connsiteY140" fmla="*/ 701068 h 2729951"/>
              <a:gd name="connsiteX141" fmla="*/ 1559739 w 1726426"/>
              <a:gd name="connsiteY141" fmla="*/ 686781 h 2729951"/>
              <a:gd name="connsiteX142" fmla="*/ 1588314 w 1726426"/>
              <a:gd name="connsiteY142" fmla="*/ 643918 h 2729951"/>
              <a:gd name="connsiteX143" fmla="*/ 1597839 w 1726426"/>
              <a:gd name="connsiteY143" fmla="*/ 615343 h 2729951"/>
              <a:gd name="connsiteX144" fmla="*/ 1616889 w 1726426"/>
              <a:gd name="connsiteY144" fmla="*/ 586768 h 2729951"/>
              <a:gd name="connsiteX145" fmla="*/ 1612126 w 1726426"/>
              <a:gd name="connsiteY145" fmla="*/ 491518 h 2729951"/>
              <a:gd name="connsiteX146" fmla="*/ 1583551 w 1726426"/>
              <a:gd name="connsiteY146" fmla="*/ 467706 h 2729951"/>
              <a:gd name="connsiteX147" fmla="*/ 1569264 w 1726426"/>
              <a:gd name="connsiteY147" fmla="*/ 462943 h 2729951"/>
              <a:gd name="connsiteX148" fmla="*/ 1535926 w 1726426"/>
              <a:gd name="connsiteY148" fmla="*/ 448656 h 2729951"/>
              <a:gd name="connsiteX149" fmla="*/ 1531164 w 1726426"/>
              <a:gd name="connsiteY149" fmla="*/ 429606 h 2729951"/>
              <a:gd name="connsiteX150" fmla="*/ 1526401 w 1726426"/>
              <a:gd name="connsiteY150" fmla="*/ 343881 h 2729951"/>
              <a:gd name="connsiteX151" fmla="*/ 1512114 w 1726426"/>
              <a:gd name="connsiteY151" fmla="*/ 324831 h 2729951"/>
              <a:gd name="connsiteX152" fmla="*/ 1502589 w 1726426"/>
              <a:gd name="connsiteY152" fmla="*/ 310543 h 2729951"/>
              <a:gd name="connsiteX153" fmla="*/ 1483539 w 1726426"/>
              <a:gd name="connsiteY153" fmla="*/ 305781 h 2729951"/>
              <a:gd name="connsiteX154" fmla="*/ 1454964 w 1726426"/>
              <a:gd name="connsiteY154" fmla="*/ 296256 h 2729951"/>
              <a:gd name="connsiteX155" fmla="*/ 1478776 w 1726426"/>
              <a:gd name="connsiteY155" fmla="*/ 272443 h 2729951"/>
              <a:gd name="connsiteX156" fmla="*/ 1497826 w 1726426"/>
              <a:gd name="connsiteY156" fmla="*/ 234343 h 2729951"/>
              <a:gd name="connsiteX157" fmla="*/ 1512114 w 1726426"/>
              <a:gd name="connsiteY157" fmla="*/ 162906 h 2729951"/>
              <a:gd name="connsiteX158" fmla="*/ 1516876 w 1726426"/>
              <a:gd name="connsiteY158" fmla="*/ 139093 h 2729951"/>
              <a:gd name="connsiteX159" fmla="*/ 1521639 w 1726426"/>
              <a:gd name="connsiteY159" fmla="*/ 124806 h 2729951"/>
              <a:gd name="connsiteX160" fmla="*/ 1526401 w 1726426"/>
              <a:gd name="connsiteY160" fmla="*/ 105756 h 2729951"/>
              <a:gd name="connsiteX161" fmla="*/ 1545451 w 1726426"/>
              <a:gd name="connsiteY161" fmla="*/ 77181 h 2729951"/>
              <a:gd name="connsiteX162" fmla="*/ 1554976 w 1726426"/>
              <a:gd name="connsiteY162" fmla="*/ 62893 h 2729951"/>
              <a:gd name="connsiteX163" fmla="*/ 1535926 w 1726426"/>
              <a:gd name="connsiteY163" fmla="*/ 20031 h 2729951"/>
              <a:gd name="connsiteX0" fmla="*/ 1535926 w 1726426"/>
              <a:gd name="connsiteY0" fmla="*/ 20031 h 2729951"/>
              <a:gd name="connsiteX1" fmla="*/ 1483539 w 1726426"/>
              <a:gd name="connsiteY1" fmla="*/ 8125 h 2729951"/>
              <a:gd name="connsiteX2" fmla="*/ 1443057 w 1726426"/>
              <a:gd name="connsiteY2" fmla="*/ 3361 h 2729951"/>
              <a:gd name="connsiteX3" fmla="*/ 1335901 w 1726426"/>
              <a:gd name="connsiteY3" fmla="*/ 67656 h 2729951"/>
              <a:gd name="connsiteX4" fmla="*/ 1285895 w 1726426"/>
              <a:gd name="connsiteY4" fmla="*/ 122425 h 2729951"/>
              <a:gd name="connsiteX5" fmla="*/ 1219220 w 1726426"/>
              <a:gd name="connsiteY5" fmla="*/ 124805 h 2729951"/>
              <a:gd name="connsiteX6" fmla="*/ 1200170 w 1726426"/>
              <a:gd name="connsiteY6" fmla="*/ 146238 h 2729951"/>
              <a:gd name="connsiteX7" fmla="*/ 1135876 w 1726426"/>
              <a:gd name="connsiteY7" fmla="*/ 165288 h 2729951"/>
              <a:gd name="connsiteX8" fmla="*/ 1083489 w 1726426"/>
              <a:gd name="connsiteY8" fmla="*/ 243868 h 2729951"/>
              <a:gd name="connsiteX9" fmla="*/ 1057295 w 1726426"/>
              <a:gd name="connsiteY9" fmla="*/ 296256 h 2729951"/>
              <a:gd name="connsiteX10" fmla="*/ 964426 w 1726426"/>
              <a:gd name="connsiteY10" fmla="*/ 267681 h 2729951"/>
              <a:gd name="connsiteX11" fmla="*/ 907276 w 1726426"/>
              <a:gd name="connsiteY11" fmla="*/ 310543 h 2729951"/>
              <a:gd name="connsiteX12" fmla="*/ 883464 w 1726426"/>
              <a:gd name="connsiteY12" fmla="*/ 405793 h 2729951"/>
              <a:gd name="connsiteX13" fmla="*/ 852507 w 1726426"/>
              <a:gd name="connsiteY13" fmla="*/ 489137 h 2729951"/>
              <a:gd name="connsiteX14" fmla="*/ 766783 w 1726426"/>
              <a:gd name="connsiteY14" fmla="*/ 470086 h 2729951"/>
              <a:gd name="connsiteX15" fmla="*/ 714395 w 1726426"/>
              <a:gd name="connsiteY15" fmla="*/ 484375 h 2729951"/>
              <a:gd name="connsiteX16" fmla="*/ 678676 w 1726426"/>
              <a:gd name="connsiteY16" fmla="*/ 524857 h 2729951"/>
              <a:gd name="connsiteX17" fmla="*/ 631051 w 1726426"/>
              <a:gd name="connsiteY17" fmla="*/ 529619 h 2729951"/>
              <a:gd name="connsiteX18" fmla="*/ 628669 w 1726426"/>
              <a:gd name="connsiteY18" fmla="*/ 562956 h 2729951"/>
              <a:gd name="connsiteX19" fmla="*/ 592951 w 1726426"/>
              <a:gd name="connsiteY19" fmla="*/ 577244 h 2729951"/>
              <a:gd name="connsiteX20" fmla="*/ 578664 w 1726426"/>
              <a:gd name="connsiteY20" fmla="*/ 624868 h 2729951"/>
              <a:gd name="connsiteX21" fmla="*/ 561995 w 1726426"/>
              <a:gd name="connsiteY21" fmla="*/ 667731 h 2729951"/>
              <a:gd name="connsiteX22" fmla="*/ 511989 w 1726426"/>
              <a:gd name="connsiteY22" fmla="*/ 686781 h 2729951"/>
              <a:gd name="connsiteX23" fmla="*/ 533420 w 1726426"/>
              <a:gd name="connsiteY23" fmla="*/ 729643 h 2729951"/>
              <a:gd name="connsiteX24" fmla="*/ 569139 w 1726426"/>
              <a:gd name="connsiteY24" fmla="*/ 751075 h 2729951"/>
              <a:gd name="connsiteX25" fmla="*/ 592951 w 1726426"/>
              <a:gd name="connsiteY25" fmla="*/ 746313 h 2729951"/>
              <a:gd name="connsiteX26" fmla="*/ 614382 w 1726426"/>
              <a:gd name="connsiteY26" fmla="*/ 782031 h 2729951"/>
              <a:gd name="connsiteX27" fmla="*/ 602476 w 1726426"/>
              <a:gd name="connsiteY27" fmla="*/ 839181 h 2729951"/>
              <a:gd name="connsiteX28" fmla="*/ 633433 w 1726426"/>
              <a:gd name="connsiteY28" fmla="*/ 874900 h 2729951"/>
              <a:gd name="connsiteX29" fmla="*/ 585807 w 1726426"/>
              <a:gd name="connsiteY29" fmla="*/ 901094 h 2729951"/>
              <a:gd name="connsiteX30" fmla="*/ 564376 w 1726426"/>
              <a:gd name="connsiteY30" fmla="*/ 889186 h 2729951"/>
              <a:gd name="connsiteX31" fmla="*/ 564376 w 1726426"/>
              <a:gd name="connsiteY31" fmla="*/ 958243 h 2729951"/>
              <a:gd name="connsiteX32" fmla="*/ 507226 w 1726426"/>
              <a:gd name="connsiteY32" fmla="*/ 1005868 h 2729951"/>
              <a:gd name="connsiteX33" fmla="*/ 473889 w 1726426"/>
              <a:gd name="connsiteY33" fmla="*/ 986818 h 2729951"/>
              <a:gd name="connsiteX34" fmla="*/ 459601 w 1726426"/>
              <a:gd name="connsiteY34" fmla="*/ 1015393 h 2729951"/>
              <a:gd name="connsiteX35" fmla="*/ 485795 w 1726426"/>
              <a:gd name="connsiteY35" fmla="*/ 1053492 h 2729951"/>
              <a:gd name="connsiteX36" fmla="*/ 488176 w 1726426"/>
              <a:gd name="connsiteY36" fmla="*/ 1155887 h 2729951"/>
              <a:gd name="connsiteX37" fmla="*/ 450076 w 1726426"/>
              <a:gd name="connsiteY37" fmla="*/ 1215418 h 2729951"/>
              <a:gd name="connsiteX38" fmla="*/ 397688 w 1726426"/>
              <a:gd name="connsiteY38" fmla="*/ 1205893 h 2729951"/>
              <a:gd name="connsiteX39" fmla="*/ 383401 w 1726426"/>
              <a:gd name="connsiteY39" fmla="*/ 1258281 h 2729951"/>
              <a:gd name="connsiteX40" fmla="*/ 364352 w 1726426"/>
              <a:gd name="connsiteY40" fmla="*/ 1341624 h 2729951"/>
              <a:gd name="connsiteX41" fmla="*/ 288151 w 1726426"/>
              <a:gd name="connsiteY41" fmla="*/ 1401156 h 2729951"/>
              <a:gd name="connsiteX42" fmla="*/ 240526 w 1726426"/>
              <a:gd name="connsiteY42" fmla="*/ 1453543 h 2729951"/>
              <a:gd name="connsiteX43" fmla="*/ 207189 w 1726426"/>
              <a:gd name="connsiteY43" fmla="*/ 1496406 h 2729951"/>
              <a:gd name="connsiteX44" fmla="*/ 173851 w 1726426"/>
              <a:gd name="connsiteY44" fmla="*/ 1536886 h 2729951"/>
              <a:gd name="connsiteX45" fmla="*/ 109558 w 1726426"/>
              <a:gd name="connsiteY45" fmla="*/ 1591655 h 2729951"/>
              <a:gd name="connsiteX46" fmla="*/ 107176 w 1726426"/>
              <a:gd name="connsiteY46" fmla="*/ 1636899 h 2729951"/>
              <a:gd name="connsiteX47" fmla="*/ 69076 w 1726426"/>
              <a:gd name="connsiteY47" fmla="*/ 1677381 h 2729951"/>
              <a:gd name="connsiteX48" fmla="*/ 42883 w 1726426"/>
              <a:gd name="connsiteY48" fmla="*/ 1720243 h 2729951"/>
              <a:gd name="connsiteX49" fmla="*/ 33357 w 1726426"/>
              <a:gd name="connsiteY49" fmla="*/ 1763107 h 2729951"/>
              <a:gd name="connsiteX50" fmla="*/ 57170 w 1726426"/>
              <a:gd name="connsiteY50" fmla="*/ 1836925 h 2729951"/>
              <a:gd name="connsiteX51" fmla="*/ 35739 w 1726426"/>
              <a:gd name="connsiteY51" fmla="*/ 1894075 h 2729951"/>
              <a:gd name="connsiteX52" fmla="*/ 59551 w 1726426"/>
              <a:gd name="connsiteY52" fmla="*/ 1967893 h 2729951"/>
              <a:gd name="connsiteX53" fmla="*/ 20 w 1726426"/>
              <a:gd name="connsiteY53" fmla="*/ 1979799 h 2729951"/>
              <a:gd name="connsiteX54" fmla="*/ 52407 w 1726426"/>
              <a:gd name="connsiteY54" fmla="*/ 2248881 h 2729951"/>
              <a:gd name="connsiteX55" fmla="*/ 128607 w 1726426"/>
              <a:gd name="connsiteY55" fmla="*/ 2394137 h 2729951"/>
              <a:gd name="connsiteX56" fmla="*/ 202426 w 1726426"/>
              <a:gd name="connsiteY56" fmla="*/ 2501293 h 2729951"/>
              <a:gd name="connsiteX57" fmla="*/ 261958 w 1726426"/>
              <a:gd name="connsiteY57" fmla="*/ 2563206 h 2729951"/>
              <a:gd name="connsiteX58" fmla="*/ 450076 w 1726426"/>
              <a:gd name="connsiteY58" fmla="*/ 2672743 h 2729951"/>
              <a:gd name="connsiteX59" fmla="*/ 640576 w 1726426"/>
              <a:gd name="connsiteY59" fmla="*/ 2729893 h 2729951"/>
              <a:gd name="connsiteX60" fmla="*/ 654864 w 1726426"/>
              <a:gd name="connsiteY60" fmla="*/ 2663217 h 2729951"/>
              <a:gd name="connsiteX61" fmla="*/ 726301 w 1726426"/>
              <a:gd name="connsiteY61" fmla="*/ 2603686 h 2729951"/>
              <a:gd name="connsiteX62" fmla="*/ 792977 w 1726426"/>
              <a:gd name="connsiteY62" fmla="*/ 2587017 h 2729951"/>
              <a:gd name="connsiteX63" fmla="*/ 821551 w 1726426"/>
              <a:gd name="connsiteY63" fmla="*/ 2551300 h 2729951"/>
              <a:gd name="connsiteX64" fmla="*/ 890608 w 1726426"/>
              <a:gd name="connsiteY64" fmla="*/ 2532250 h 2729951"/>
              <a:gd name="connsiteX65" fmla="*/ 959664 w 1726426"/>
              <a:gd name="connsiteY65" fmla="*/ 2510818 h 2729951"/>
              <a:gd name="connsiteX66" fmla="*/ 1026339 w 1726426"/>
              <a:gd name="connsiteY66" fmla="*/ 2477483 h 2729951"/>
              <a:gd name="connsiteX67" fmla="*/ 1047769 w 1726426"/>
              <a:gd name="connsiteY67" fmla="*/ 2475099 h 2729951"/>
              <a:gd name="connsiteX68" fmla="*/ 1066820 w 1726426"/>
              <a:gd name="connsiteY68" fmla="*/ 2456050 h 2729951"/>
              <a:gd name="connsiteX69" fmla="*/ 1104920 w 1726426"/>
              <a:gd name="connsiteY69" fmla="*/ 2429856 h 2729951"/>
              <a:gd name="connsiteX70" fmla="*/ 1078726 w 1726426"/>
              <a:gd name="connsiteY70" fmla="*/ 2377468 h 2729951"/>
              <a:gd name="connsiteX71" fmla="*/ 1026339 w 1726426"/>
              <a:gd name="connsiteY71" fmla="*/ 2303649 h 2729951"/>
              <a:gd name="connsiteX72" fmla="*/ 1097776 w 1726426"/>
              <a:gd name="connsiteY72" fmla="*/ 2234593 h 2729951"/>
              <a:gd name="connsiteX73" fmla="*/ 1112064 w 1726426"/>
              <a:gd name="connsiteY73" fmla="*/ 2225068 h 2729951"/>
              <a:gd name="connsiteX74" fmla="*/ 1126351 w 1726426"/>
              <a:gd name="connsiteY74" fmla="*/ 2210781 h 2729951"/>
              <a:gd name="connsiteX75" fmla="*/ 1135876 w 1726426"/>
              <a:gd name="connsiteY75" fmla="*/ 2186968 h 2729951"/>
              <a:gd name="connsiteX76" fmla="*/ 1154926 w 1726426"/>
              <a:gd name="connsiteY76" fmla="*/ 2158393 h 2729951"/>
              <a:gd name="connsiteX77" fmla="*/ 1173976 w 1726426"/>
              <a:gd name="connsiteY77" fmla="*/ 2129818 h 2729951"/>
              <a:gd name="connsiteX78" fmla="*/ 1188264 w 1726426"/>
              <a:gd name="connsiteY78" fmla="*/ 2120293 h 2729951"/>
              <a:gd name="connsiteX79" fmla="*/ 1307326 w 1726426"/>
              <a:gd name="connsiteY79" fmla="*/ 2110768 h 2729951"/>
              <a:gd name="connsiteX80" fmla="*/ 1321614 w 1726426"/>
              <a:gd name="connsiteY80" fmla="*/ 2091718 h 2729951"/>
              <a:gd name="connsiteX81" fmla="*/ 1331139 w 1726426"/>
              <a:gd name="connsiteY81" fmla="*/ 2063143 h 2729951"/>
              <a:gd name="connsiteX82" fmla="*/ 1354951 w 1726426"/>
              <a:gd name="connsiteY82" fmla="*/ 2053618 h 2729951"/>
              <a:gd name="connsiteX83" fmla="*/ 1402576 w 1726426"/>
              <a:gd name="connsiteY83" fmla="*/ 2044093 h 2729951"/>
              <a:gd name="connsiteX84" fmla="*/ 1393051 w 1726426"/>
              <a:gd name="connsiteY84" fmla="*/ 2020281 h 2729951"/>
              <a:gd name="connsiteX85" fmla="*/ 1416864 w 1726426"/>
              <a:gd name="connsiteY85" fmla="*/ 2015518 h 2729951"/>
              <a:gd name="connsiteX86" fmla="*/ 1474014 w 1726426"/>
              <a:gd name="connsiteY86" fmla="*/ 2001231 h 2729951"/>
              <a:gd name="connsiteX87" fmla="*/ 1488301 w 1726426"/>
              <a:gd name="connsiteY87" fmla="*/ 1996468 h 2729951"/>
              <a:gd name="connsiteX88" fmla="*/ 1526401 w 1726426"/>
              <a:gd name="connsiteY88" fmla="*/ 1991706 h 2729951"/>
              <a:gd name="connsiteX89" fmla="*/ 1540689 w 1726426"/>
              <a:gd name="connsiteY89" fmla="*/ 1967893 h 2729951"/>
              <a:gd name="connsiteX90" fmla="*/ 1550214 w 1726426"/>
              <a:gd name="connsiteY90" fmla="*/ 1915506 h 2729951"/>
              <a:gd name="connsiteX91" fmla="*/ 1593076 w 1726426"/>
              <a:gd name="connsiteY91" fmla="*/ 1905981 h 2729951"/>
              <a:gd name="connsiteX92" fmla="*/ 1602601 w 1726426"/>
              <a:gd name="connsiteY92" fmla="*/ 1891693 h 2729951"/>
              <a:gd name="connsiteX93" fmla="*/ 1607364 w 1726426"/>
              <a:gd name="connsiteY93" fmla="*/ 1877406 h 2729951"/>
              <a:gd name="connsiteX94" fmla="*/ 1626414 w 1726426"/>
              <a:gd name="connsiteY94" fmla="*/ 1863118 h 2729951"/>
              <a:gd name="connsiteX95" fmla="*/ 1654989 w 1726426"/>
              <a:gd name="connsiteY95" fmla="*/ 1834543 h 2729951"/>
              <a:gd name="connsiteX96" fmla="*/ 1645464 w 1726426"/>
              <a:gd name="connsiteY96" fmla="*/ 1791681 h 2729951"/>
              <a:gd name="connsiteX97" fmla="*/ 1621651 w 1726426"/>
              <a:gd name="connsiteY97" fmla="*/ 1763106 h 2729951"/>
              <a:gd name="connsiteX98" fmla="*/ 1578789 w 1726426"/>
              <a:gd name="connsiteY98" fmla="*/ 1715481 h 2729951"/>
              <a:gd name="connsiteX99" fmla="*/ 1559739 w 1726426"/>
              <a:gd name="connsiteY99" fmla="*/ 1710718 h 2729951"/>
              <a:gd name="connsiteX100" fmla="*/ 1545451 w 1726426"/>
              <a:gd name="connsiteY100" fmla="*/ 1677381 h 2729951"/>
              <a:gd name="connsiteX101" fmla="*/ 1583551 w 1726426"/>
              <a:gd name="connsiteY101" fmla="*/ 1653568 h 2729951"/>
              <a:gd name="connsiteX102" fmla="*/ 1616889 w 1726426"/>
              <a:gd name="connsiteY102" fmla="*/ 1639281 h 2729951"/>
              <a:gd name="connsiteX103" fmla="*/ 1650226 w 1726426"/>
              <a:gd name="connsiteY103" fmla="*/ 1629756 h 2729951"/>
              <a:gd name="connsiteX104" fmla="*/ 1678801 w 1726426"/>
              <a:gd name="connsiteY104" fmla="*/ 1620231 h 2729951"/>
              <a:gd name="connsiteX105" fmla="*/ 1693089 w 1726426"/>
              <a:gd name="connsiteY105" fmla="*/ 1601181 h 2729951"/>
              <a:gd name="connsiteX106" fmla="*/ 1702614 w 1726426"/>
              <a:gd name="connsiteY106" fmla="*/ 1586893 h 2729951"/>
              <a:gd name="connsiteX107" fmla="*/ 1697851 w 1726426"/>
              <a:gd name="connsiteY107" fmla="*/ 1544031 h 2729951"/>
              <a:gd name="connsiteX108" fmla="*/ 1683564 w 1726426"/>
              <a:gd name="connsiteY108" fmla="*/ 1524981 h 2729951"/>
              <a:gd name="connsiteX109" fmla="*/ 1678801 w 1726426"/>
              <a:gd name="connsiteY109" fmla="*/ 1505931 h 2729951"/>
              <a:gd name="connsiteX110" fmla="*/ 1669276 w 1726426"/>
              <a:gd name="connsiteY110" fmla="*/ 1477356 h 2729951"/>
              <a:gd name="connsiteX111" fmla="*/ 1674039 w 1726426"/>
              <a:gd name="connsiteY111" fmla="*/ 1410681 h 2729951"/>
              <a:gd name="connsiteX112" fmla="*/ 1678801 w 1726426"/>
              <a:gd name="connsiteY112" fmla="*/ 1372581 h 2729951"/>
              <a:gd name="connsiteX113" fmla="*/ 1697851 w 1726426"/>
              <a:gd name="connsiteY113" fmla="*/ 1353531 h 2729951"/>
              <a:gd name="connsiteX114" fmla="*/ 1707376 w 1726426"/>
              <a:gd name="connsiteY114" fmla="*/ 1329718 h 2729951"/>
              <a:gd name="connsiteX115" fmla="*/ 1712139 w 1726426"/>
              <a:gd name="connsiteY115" fmla="*/ 1315431 h 2729951"/>
              <a:gd name="connsiteX116" fmla="*/ 1726426 w 1726426"/>
              <a:gd name="connsiteY116" fmla="*/ 1286856 h 2729951"/>
              <a:gd name="connsiteX117" fmla="*/ 1716901 w 1726426"/>
              <a:gd name="connsiteY117" fmla="*/ 1196368 h 2729951"/>
              <a:gd name="connsiteX118" fmla="*/ 1678801 w 1726426"/>
              <a:gd name="connsiteY118" fmla="*/ 1158268 h 2729951"/>
              <a:gd name="connsiteX119" fmla="*/ 1664514 w 1726426"/>
              <a:gd name="connsiteY119" fmla="*/ 1143981 h 2729951"/>
              <a:gd name="connsiteX120" fmla="*/ 1650226 w 1726426"/>
              <a:gd name="connsiteY120" fmla="*/ 1129693 h 2729951"/>
              <a:gd name="connsiteX121" fmla="*/ 1631176 w 1726426"/>
              <a:gd name="connsiteY121" fmla="*/ 1120168 h 2729951"/>
              <a:gd name="connsiteX122" fmla="*/ 1612126 w 1726426"/>
              <a:gd name="connsiteY122" fmla="*/ 1101118 h 2729951"/>
              <a:gd name="connsiteX123" fmla="*/ 1597839 w 1726426"/>
              <a:gd name="connsiteY123" fmla="*/ 1096356 h 2729951"/>
              <a:gd name="connsiteX124" fmla="*/ 1578789 w 1726426"/>
              <a:gd name="connsiteY124" fmla="*/ 1086831 h 2729951"/>
              <a:gd name="connsiteX125" fmla="*/ 1545451 w 1726426"/>
              <a:gd name="connsiteY125" fmla="*/ 1077306 h 2729951"/>
              <a:gd name="connsiteX126" fmla="*/ 1526401 w 1726426"/>
              <a:gd name="connsiteY126" fmla="*/ 1067781 h 2729951"/>
              <a:gd name="connsiteX127" fmla="*/ 1497826 w 1726426"/>
              <a:gd name="connsiteY127" fmla="*/ 1063018 h 2729951"/>
              <a:gd name="connsiteX128" fmla="*/ 1478776 w 1726426"/>
              <a:gd name="connsiteY128" fmla="*/ 1029681 h 2729951"/>
              <a:gd name="connsiteX129" fmla="*/ 1464489 w 1726426"/>
              <a:gd name="connsiteY129" fmla="*/ 986818 h 2729951"/>
              <a:gd name="connsiteX130" fmla="*/ 1454964 w 1726426"/>
              <a:gd name="connsiteY130" fmla="*/ 967768 h 2729951"/>
              <a:gd name="connsiteX131" fmla="*/ 1450201 w 1726426"/>
              <a:gd name="connsiteY131" fmla="*/ 953481 h 2729951"/>
              <a:gd name="connsiteX132" fmla="*/ 1440676 w 1726426"/>
              <a:gd name="connsiteY132" fmla="*/ 929668 h 2729951"/>
              <a:gd name="connsiteX133" fmla="*/ 1450201 w 1726426"/>
              <a:gd name="connsiteY133" fmla="*/ 867756 h 2729951"/>
              <a:gd name="connsiteX134" fmla="*/ 1459726 w 1726426"/>
              <a:gd name="connsiteY134" fmla="*/ 853468 h 2729951"/>
              <a:gd name="connsiteX135" fmla="*/ 1464489 w 1726426"/>
              <a:gd name="connsiteY135" fmla="*/ 839181 h 2729951"/>
              <a:gd name="connsiteX136" fmla="*/ 1497826 w 1726426"/>
              <a:gd name="connsiteY136" fmla="*/ 786793 h 2729951"/>
              <a:gd name="connsiteX137" fmla="*/ 1516876 w 1726426"/>
              <a:gd name="connsiteY137" fmla="*/ 739168 h 2729951"/>
              <a:gd name="connsiteX138" fmla="*/ 1526401 w 1726426"/>
              <a:gd name="connsiteY138" fmla="*/ 715356 h 2729951"/>
              <a:gd name="connsiteX139" fmla="*/ 1540689 w 1726426"/>
              <a:gd name="connsiteY139" fmla="*/ 701068 h 2729951"/>
              <a:gd name="connsiteX140" fmla="*/ 1559739 w 1726426"/>
              <a:gd name="connsiteY140" fmla="*/ 686781 h 2729951"/>
              <a:gd name="connsiteX141" fmla="*/ 1588314 w 1726426"/>
              <a:gd name="connsiteY141" fmla="*/ 643918 h 2729951"/>
              <a:gd name="connsiteX142" fmla="*/ 1597839 w 1726426"/>
              <a:gd name="connsiteY142" fmla="*/ 615343 h 2729951"/>
              <a:gd name="connsiteX143" fmla="*/ 1616889 w 1726426"/>
              <a:gd name="connsiteY143" fmla="*/ 586768 h 2729951"/>
              <a:gd name="connsiteX144" fmla="*/ 1612126 w 1726426"/>
              <a:gd name="connsiteY144" fmla="*/ 491518 h 2729951"/>
              <a:gd name="connsiteX145" fmla="*/ 1583551 w 1726426"/>
              <a:gd name="connsiteY145" fmla="*/ 467706 h 2729951"/>
              <a:gd name="connsiteX146" fmla="*/ 1569264 w 1726426"/>
              <a:gd name="connsiteY146" fmla="*/ 462943 h 2729951"/>
              <a:gd name="connsiteX147" fmla="*/ 1535926 w 1726426"/>
              <a:gd name="connsiteY147" fmla="*/ 448656 h 2729951"/>
              <a:gd name="connsiteX148" fmla="*/ 1531164 w 1726426"/>
              <a:gd name="connsiteY148" fmla="*/ 429606 h 2729951"/>
              <a:gd name="connsiteX149" fmla="*/ 1526401 w 1726426"/>
              <a:gd name="connsiteY149" fmla="*/ 343881 h 2729951"/>
              <a:gd name="connsiteX150" fmla="*/ 1512114 w 1726426"/>
              <a:gd name="connsiteY150" fmla="*/ 324831 h 2729951"/>
              <a:gd name="connsiteX151" fmla="*/ 1502589 w 1726426"/>
              <a:gd name="connsiteY151" fmla="*/ 310543 h 2729951"/>
              <a:gd name="connsiteX152" fmla="*/ 1483539 w 1726426"/>
              <a:gd name="connsiteY152" fmla="*/ 305781 h 2729951"/>
              <a:gd name="connsiteX153" fmla="*/ 1454964 w 1726426"/>
              <a:gd name="connsiteY153" fmla="*/ 296256 h 2729951"/>
              <a:gd name="connsiteX154" fmla="*/ 1478776 w 1726426"/>
              <a:gd name="connsiteY154" fmla="*/ 272443 h 2729951"/>
              <a:gd name="connsiteX155" fmla="*/ 1497826 w 1726426"/>
              <a:gd name="connsiteY155" fmla="*/ 234343 h 2729951"/>
              <a:gd name="connsiteX156" fmla="*/ 1512114 w 1726426"/>
              <a:gd name="connsiteY156" fmla="*/ 162906 h 2729951"/>
              <a:gd name="connsiteX157" fmla="*/ 1516876 w 1726426"/>
              <a:gd name="connsiteY157" fmla="*/ 139093 h 2729951"/>
              <a:gd name="connsiteX158" fmla="*/ 1521639 w 1726426"/>
              <a:gd name="connsiteY158" fmla="*/ 124806 h 2729951"/>
              <a:gd name="connsiteX159" fmla="*/ 1526401 w 1726426"/>
              <a:gd name="connsiteY159" fmla="*/ 105756 h 2729951"/>
              <a:gd name="connsiteX160" fmla="*/ 1545451 w 1726426"/>
              <a:gd name="connsiteY160" fmla="*/ 77181 h 2729951"/>
              <a:gd name="connsiteX161" fmla="*/ 1554976 w 1726426"/>
              <a:gd name="connsiteY161" fmla="*/ 62893 h 2729951"/>
              <a:gd name="connsiteX162" fmla="*/ 1535926 w 1726426"/>
              <a:gd name="connsiteY162" fmla="*/ 20031 h 2729951"/>
              <a:gd name="connsiteX0" fmla="*/ 1535926 w 1726426"/>
              <a:gd name="connsiteY0" fmla="*/ 20031 h 2729951"/>
              <a:gd name="connsiteX1" fmla="*/ 1483539 w 1726426"/>
              <a:gd name="connsiteY1" fmla="*/ 8125 h 2729951"/>
              <a:gd name="connsiteX2" fmla="*/ 1443057 w 1726426"/>
              <a:gd name="connsiteY2" fmla="*/ 3361 h 2729951"/>
              <a:gd name="connsiteX3" fmla="*/ 1335901 w 1726426"/>
              <a:gd name="connsiteY3" fmla="*/ 67656 h 2729951"/>
              <a:gd name="connsiteX4" fmla="*/ 1285895 w 1726426"/>
              <a:gd name="connsiteY4" fmla="*/ 122425 h 2729951"/>
              <a:gd name="connsiteX5" fmla="*/ 1219220 w 1726426"/>
              <a:gd name="connsiteY5" fmla="*/ 124805 h 2729951"/>
              <a:gd name="connsiteX6" fmla="*/ 1200170 w 1726426"/>
              <a:gd name="connsiteY6" fmla="*/ 146238 h 2729951"/>
              <a:gd name="connsiteX7" fmla="*/ 1135876 w 1726426"/>
              <a:gd name="connsiteY7" fmla="*/ 165288 h 2729951"/>
              <a:gd name="connsiteX8" fmla="*/ 1083489 w 1726426"/>
              <a:gd name="connsiteY8" fmla="*/ 243868 h 2729951"/>
              <a:gd name="connsiteX9" fmla="*/ 1057295 w 1726426"/>
              <a:gd name="connsiteY9" fmla="*/ 296256 h 2729951"/>
              <a:gd name="connsiteX10" fmla="*/ 964426 w 1726426"/>
              <a:gd name="connsiteY10" fmla="*/ 267681 h 2729951"/>
              <a:gd name="connsiteX11" fmla="*/ 907276 w 1726426"/>
              <a:gd name="connsiteY11" fmla="*/ 310543 h 2729951"/>
              <a:gd name="connsiteX12" fmla="*/ 883464 w 1726426"/>
              <a:gd name="connsiteY12" fmla="*/ 405793 h 2729951"/>
              <a:gd name="connsiteX13" fmla="*/ 852507 w 1726426"/>
              <a:gd name="connsiteY13" fmla="*/ 489137 h 2729951"/>
              <a:gd name="connsiteX14" fmla="*/ 766783 w 1726426"/>
              <a:gd name="connsiteY14" fmla="*/ 470086 h 2729951"/>
              <a:gd name="connsiteX15" fmla="*/ 714395 w 1726426"/>
              <a:gd name="connsiteY15" fmla="*/ 484375 h 2729951"/>
              <a:gd name="connsiteX16" fmla="*/ 678676 w 1726426"/>
              <a:gd name="connsiteY16" fmla="*/ 524857 h 2729951"/>
              <a:gd name="connsiteX17" fmla="*/ 631051 w 1726426"/>
              <a:gd name="connsiteY17" fmla="*/ 529619 h 2729951"/>
              <a:gd name="connsiteX18" fmla="*/ 628669 w 1726426"/>
              <a:gd name="connsiteY18" fmla="*/ 562956 h 2729951"/>
              <a:gd name="connsiteX19" fmla="*/ 592951 w 1726426"/>
              <a:gd name="connsiteY19" fmla="*/ 577244 h 2729951"/>
              <a:gd name="connsiteX20" fmla="*/ 578664 w 1726426"/>
              <a:gd name="connsiteY20" fmla="*/ 624868 h 2729951"/>
              <a:gd name="connsiteX21" fmla="*/ 561995 w 1726426"/>
              <a:gd name="connsiteY21" fmla="*/ 667731 h 2729951"/>
              <a:gd name="connsiteX22" fmla="*/ 511989 w 1726426"/>
              <a:gd name="connsiteY22" fmla="*/ 686781 h 2729951"/>
              <a:gd name="connsiteX23" fmla="*/ 533420 w 1726426"/>
              <a:gd name="connsiteY23" fmla="*/ 729643 h 2729951"/>
              <a:gd name="connsiteX24" fmla="*/ 569139 w 1726426"/>
              <a:gd name="connsiteY24" fmla="*/ 751075 h 2729951"/>
              <a:gd name="connsiteX25" fmla="*/ 592951 w 1726426"/>
              <a:gd name="connsiteY25" fmla="*/ 746313 h 2729951"/>
              <a:gd name="connsiteX26" fmla="*/ 614382 w 1726426"/>
              <a:gd name="connsiteY26" fmla="*/ 782031 h 2729951"/>
              <a:gd name="connsiteX27" fmla="*/ 602476 w 1726426"/>
              <a:gd name="connsiteY27" fmla="*/ 839181 h 2729951"/>
              <a:gd name="connsiteX28" fmla="*/ 633433 w 1726426"/>
              <a:gd name="connsiteY28" fmla="*/ 874900 h 2729951"/>
              <a:gd name="connsiteX29" fmla="*/ 585807 w 1726426"/>
              <a:gd name="connsiteY29" fmla="*/ 901094 h 2729951"/>
              <a:gd name="connsiteX30" fmla="*/ 564376 w 1726426"/>
              <a:gd name="connsiteY30" fmla="*/ 889186 h 2729951"/>
              <a:gd name="connsiteX31" fmla="*/ 564376 w 1726426"/>
              <a:gd name="connsiteY31" fmla="*/ 958243 h 2729951"/>
              <a:gd name="connsiteX32" fmla="*/ 507226 w 1726426"/>
              <a:gd name="connsiteY32" fmla="*/ 1005868 h 2729951"/>
              <a:gd name="connsiteX33" fmla="*/ 473889 w 1726426"/>
              <a:gd name="connsiteY33" fmla="*/ 986818 h 2729951"/>
              <a:gd name="connsiteX34" fmla="*/ 459601 w 1726426"/>
              <a:gd name="connsiteY34" fmla="*/ 1015393 h 2729951"/>
              <a:gd name="connsiteX35" fmla="*/ 485795 w 1726426"/>
              <a:gd name="connsiteY35" fmla="*/ 1053492 h 2729951"/>
              <a:gd name="connsiteX36" fmla="*/ 488176 w 1726426"/>
              <a:gd name="connsiteY36" fmla="*/ 1155887 h 2729951"/>
              <a:gd name="connsiteX37" fmla="*/ 450076 w 1726426"/>
              <a:gd name="connsiteY37" fmla="*/ 1215418 h 2729951"/>
              <a:gd name="connsiteX38" fmla="*/ 397688 w 1726426"/>
              <a:gd name="connsiteY38" fmla="*/ 1205893 h 2729951"/>
              <a:gd name="connsiteX39" fmla="*/ 383401 w 1726426"/>
              <a:gd name="connsiteY39" fmla="*/ 1258281 h 2729951"/>
              <a:gd name="connsiteX40" fmla="*/ 364352 w 1726426"/>
              <a:gd name="connsiteY40" fmla="*/ 1341624 h 2729951"/>
              <a:gd name="connsiteX41" fmla="*/ 288151 w 1726426"/>
              <a:gd name="connsiteY41" fmla="*/ 1401156 h 2729951"/>
              <a:gd name="connsiteX42" fmla="*/ 240526 w 1726426"/>
              <a:gd name="connsiteY42" fmla="*/ 1453543 h 2729951"/>
              <a:gd name="connsiteX43" fmla="*/ 207189 w 1726426"/>
              <a:gd name="connsiteY43" fmla="*/ 1496406 h 2729951"/>
              <a:gd name="connsiteX44" fmla="*/ 173851 w 1726426"/>
              <a:gd name="connsiteY44" fmla="*/ 1536886 h 2729951"/>
              <a:gd name="connsiteX45" fmla="*/ 109558 w 1726426"/>
              <a:gd name="connsiteY45" fmla="*/ 1591655 h 2729951"/>
              <a:gd name="connsiteX46" fmla="*/ 107176 w 1726426"/>
              <a:gd name="connsiteY46" fmla="*/ 1636899 h 2729951"/>
              <a:gd name="connsiteX47" fmla="*/ 69076 w 1726426"/>
              <a:gd name="connsiteY47" fmla="*/ 1677381 h 2729951"/>
              <a:gd name="connsiteX48" fmla="*/ 42883 w 1726426"/>
              <a:gd name="connsiteY48" fmla="*/ 1720243 h 2729951"/>
              <a:gd name="connsiteX49" fmla="*/ 33357 w 1726426"/>
              <a:gd name="connsiteY49" fmla="*/ 1763107 h 2729951"/>
              <a:gd name="connsiteX50" fmla="*/ 57170 w 1726426"/>
              <a:gd name="connsiteY50" fmla="*/ 1836925 h 2729951"/>
              <a:gd name="connsiteX51" fmla="*/ 35739 w 1726426"/>
              <a:gd name="connsiteY51" fmla="*/ 1894075 h 2729951"/>
              <a:gd name="connsiteX52" fmla="*/ 59551 w 1726426"/>
              <a:gd name="connsiteY52" fmla="*/ 1967893 h 2729951"/>
              <a:gd name="connsiteX53" fmla="*/ 20 w 1726426"/>
              <a:gd name="connsiteY53" fmla="*/ 1979799 h 2729951"/>
              <a:gd name="connsiteX54" fmla="*/ 52407 w 1726426"/>
              <a:gd name="connsiteY54" fmla="*/ 2248881 h 2729951"/>
              <a:gd name="connsiteX55" fmla="*/ 128607 w 1726426"/>
              <a:gd name="connsiteY55" fmla="*/ 2394137 h 2729951"/>
              <a:gd name="connsiteX56" fmla="*/ 202426 w 1726426"/>
              <a:gd name="connsiteY56" fmla="*/ 2501293 h 2729951"/>
              <a:gd name="connsiteX57" fmla="*/ 261958 w 1726426"/>
              <a:gd name="connsiteY57" fmla="*/ 2563206 h 2729951"/>
              <a:gd name="connsiteX58" fmla="*/ 450076 w 1726426"/>
              <a:gd name="connsiteY58" fmla="*/ 2672743 h 2729951"/>
              <a:gd name="connsiteX59" fmla="*/ 640576 w 1726426"/>
              <a:gd name="connsiteY59" fmla="*/ 2729893 h 2729951"/>
              <a:gd name="connsiteX60" fmla="*/ 654864 w 1726426"/>
              <a:gd name="connsiteY60" fmla="*/ 2663217 h 2729951"/>
              <a:gd name="connsiteX61" fmla="*/ 726301 w 1726426"/>
              <a:gd name="connsiteY61" fmla="*/ 2603686 h 2729951"/>
              <a:gd name="connsiteX62" fmla="*/ 792977 w 1726426"/>
              <a:gd name="connsiteY62" fmla="*/ 2587017 h 2729951"/>
              <a:gd name="connsiteX63" fmla="*/ 821551 w 1726426"/>
              <a:gd name="connsiteY63" fmla="*/ 2551300 h 2729951"/>
              <a:gd name="connsiteX64" fmla="*/ 890608 w 1726426"/>
              <a:gd name="connsiteY64" fmla="*/ 2532250 h 2729951"/>
              <a:gd name="connsiteX65" fmla="*/ 959664 w 1726426"/>
              <a:gd name="connsiteY65" fmla="*/ 2510818 h 2729951"/>
              <a:gd name="connsiteX66" fmla="*/ 1026339 w 1726426"/>
              <a:gd name="connsiteY66" fmla="*/ 2477483 h 2729951"/>
              <a:gd name="connsiteX67" fmla="*/ 1047769 w 1726426"/>
              <a:gd name="connsiteY67" fmla="*/ 2475099 h 2729951"/>
              <a:gd name="connsiteX68" fmla="*/ 1066820 w 1726426"/>
              <a:gd name="connsiteY68" fmla="*/ 2456050 h 2729951"/>
              <a:gd name="connsiteX69" fmla="*/ 1104920 w 1726426"/>
              <a:gd name="connsiteY69" fmla="*/ 2429856 h 2729951"/>
              <a:gd name="connsiteX70" fmla="*/ 1078726 w 1726426"/>
              <a:gd name="connsiteY70" fmla="*/ 2377468 h 2729951"/>
              <a:gd name="connsiteX71" fmla="*/ 1026339 w 1726426"/>
              <a:gd name="connsiteY71" fmla="*/ 2303649 h 2729951"/>
              <a:gd name="connsiteX72" fmla="*/ 1059676 w 1726426"/>
              <a:gd name="connsiteY72" fmla="*/ 2265550 h 2729951"/>
              <a:gd name="connsiteX73" fmla="*/ 1097776 w 1726426"/>
              <a:gd name="connsiteY73" fmla="*/ 2234593 h 2729951"/>
              <a:gd name="connsiteX74" fmla="*/ 1112064 w 1726426"/>
              <a:gd name="connsiteY74" fmla="*/ 2225068 h 2729951"/>
              <a:gd name="connsiteX75" fmla="*/ 1126351 w 1726426"/>
              <a:gd name="connsiteY75" fmla="*/ 2210781 h 2729951"/>
              <a:gd name="connsiteX76" fmla="*/ 1135876 w 1726426"/>
              <a:gd name="connsiteY76" fmla="*/ 2186968 h 2729951"/>
              <a:gd name="connsiteX77" fmla="*/ 1154926 w 1726426"/>
              <a:gd name="connsiteY77" fmla="*/ 2158393 h 2729951"/>
              <a:gd name="connsiteX78" fmla="*/ 1173976 w 1726426"/>
              <a:gd name="connsiteY78" fmla="*/ 2129818 h 2729951"/>
              <a:gd name="connsiteX79" fmla="*/ 1188264 w 1726426"/>
              <a:gd name="connsiteY79" fmla="*/ 2120293 h 2729951"/>
              <a:gd name="connsiteX80" fmla="*/ 1307326 w 1726426"/>
              <a:gd name="connsiteY80" fmla="*/ 2110768 h 2729951"/>
              <a:gd name="connsiteX81" fmla="*/ 1321614 w 1726426"/>
              <a:gd name="connsiteY81" fmla="*/ 2091718 h 2729951"/>
              <a:gd name="connsiteX82" fmla="*/ 1331139 w 1726426"/>
              <a:gd name="connsiteY82" fmla="*/ 2063143 h 2729951"/>
              <a:gd name="connsiteX83" fmla="*/ 1354951 w 1726426"/>
              <a:gd name="connsiteY83" fmla="*/ 2053618 h 2729951"/>
              <a:gd name="connsiteX84" fmla="*/ 1402576 w 1726426"/>
              <a:gd name="connsiteY84" fmla="*/ 2044093 h 2729951"/>
              <a:gd name="connsiteX85" fmla="*/ 1393051 w 1726426"/>
              <a:gd name="connsiteY85" fmla="*/ 2020281 h 2729951"/>
              <a:gd name="connsiteX86" fmla="*/ 1416864 w 1726426"/>
              <a:gd name="connsiteY86" fmla="*/ 2015518 h 2729951"/>
              <a:gd name="connsiteX87" fmla="*/ 1474014 w 1726426"/>
              <a:gd name="connsiteY87" fmla="*/ 2001231 h 2729951"/>
              <a:gd name="connsiteX88" fmla="*/ 1488301 w 1726426"/>
              <a:gd name="connsiteY88" fmla="*/ 1996468 h 2729951"/>
              <a:gd name="connsiteX89" fmla="*/ 1526401 w 1726426"/>
              <a:gd name="connsiteY89" fmla="*/ 1991706 h 2729951"/>
              <a:gd name="connsiteX90" fmla="*/ 1540689 w 1726426"/>
              <a:gd name="connsiteY90" fmla="*/ 1967893 h 2729951"/>
              <a:gd name="connsiteX91" fmla="*/ 1550214 w 1726426"/>
              <a:gd name="connsiteY91" fmla="*/ 1915506 h 2729951"/>
              <a:gd name="connsiteX92" fmla="*/ 1593076 w 1726426"/>
              <a:gd name="connsiteY92" fmla="*/ 1905981 h 2729951"/>
              <a:gd name="connsiteX93" fmla="*/ 1602601 w 1726426"/>
              <a:gd name="connsiteY93" fmla="*/ 1891693 h 2729951"/>
              <a:gd name="connsiteX94" fmla="*/ 1607364 w 1726426"/>
              <a:gd name="connsiteY94" fmla="*/ 1877406 h 2729951"/>
              <a:gd name="connsiteX95" fmla="*/ 1626414 w 1726426"/>
              <a:gd name="connsiteY95" fmla="*/ 1863118 h 2729951"/>
              <a:gd name="connsiteX96" fmla="*/ 1654989 w 1726426"/>
              <a:gd name="connsiteY96" fmla="*/ 1834543 h 2729951"/>
              <a:gd name="connsiteX97" fmla="*/ 1645464 w 1726426"/>
              <a:gd name="connsiteY97" fmla="*/ 1791681 h 2729951"/>
              <a:gd name="connsiteX98" fmla="*/ 1621651 w 1726426"/>
              <a:gd name="connsiteY98" fmla="*/ 1763106 h 2729951"/>
              <a:gd name="connsiteX99" fmla="*/ 1578789 w 1726426"/>
              <a:gd name="connsiteY99" fmla="*/ 1715481 h 2729951"/>
              <a:gd name="connsiteX100" fmla="*/ 1559739 w 1726426"/>
              <a:gd name="connsiteY100" fmla="*/ 1710718 h 2729951"/>
              <a:gd name="connsiteX101" fmla="*/ 1545451 w 1726426"/>
              <a:gd name="connsiteY101" fmla="*/ 1677381 h 2729951"/>
              <a:gd name="connsiteX102" fmla="*/ 1583551 w 1726426"/>
              <a:gd name="connsiteY102" fmla="*/ 1653568 h 2729951"/>
              <a:gd name="connsiteX103" fmla="*/ 1616889 w 1726426"/>
              <a:gd name="connsiteY103" fmla="*/ 1639281 h 2729951"/>
              <a:gd name="connsiteX104" fmla="*/ 1650226 w 1726426"/>
              <a:gd name="connsiteY104" fmla="*/ 1629756 h 2729951"/>
              <a:gd name="connsiteX105" fmla="*/ 1678801 w 1726426"/>
              <a:gd name="connsiteY105" fmla="*/ 1620231 h 2729951"/>
              <a:gd name="connsiteX106" fmla="*/ 1693089 w 1726426"/>
              <a:gd name="connsiteY106" fmla="*/ 1601181 h 2729951"/>
              <a:gd name="connsiteX107" fmla="*/ 1702614 w 1726426"/>
              <a:gd name="connsiteY107" fmla="*/ 1586893 h 2729951"/>
              <a:gd name="connsiteX108" fmla="*/ 1697851 w 1726426"/>
              <a:gd name="connsiteY108" fmla="*/ 1544031 h 2729951"/>
              <a:gd name="connsiteX109" fmla="*/ 1683564 w 1726426"/>
              <a:gd name="connsiteY109" fmla="*/ 1524981 h 2729951"/>
              <a:gd name="connsiteX110" fmla="*/ 1678801 w 1726426"/>
              <a:gd name="connsiteY110" fmla="*/ 1505931 h 2729951"/>
              <a:gd name="connsiteX111" fmla="*/ 1669276 w 1726426"/>
              <a:gd name="connsiteY111" fmla="*/ 1477356 h 2729951"/>
              <a:gd name="connsiteX112" fmla="*/ 1674039 w 1726426"/>
              <a:gd name="connsiteY112" fmla="*/ 1410681 h 2729951"/>
              <a:gd name="connsiteX113" fmla="*/ 1678801 w 1726426"/>
              <a:gd name="connsiteY113" fmla="*/ 1372581 h 2729951"/>
              <a:gd name="connsiteX114" fmla="*/ 1697851 w 1726426"/>
              <a:gd name="connsiteY114" fmla="*/ 1353531 h 2729951"/>
              <a:gd name="connsiteX115" fmla="*/ 1707376 w 1726426"/>
              <a:gd name="connsiteY115" fmla="*/ 1329718 h 2729951"/>
              <a:gd name="connsiteX116" fmla="*/ 1712139 w 1726426"/>
              <a:gd name="connsiteY116" fmla="*/ 1315431 h 2729951"/>
              <a:gd name="connsiteX117" fmla="*/ 1726426 w 1726426"/>
              <a:gd name="connsiteY117" fmla="*/ 1286856 h 2729951"/>
              <a:gd name="connsiteX118" fmla="*/ 1716901 w 1726426"/>
              <a:gd name="connsiteY118" fmla="*/ 1196368 h 2729951"/>
              <a:gd name="connsiteX119" fmla="*/ 1678801 w 1726426"/>
              <a:gd name="connsiteY119" fmla="*/ 1158268 h 2729951"/>
              <a:gd name="connsiteX120" fmla="*/ 1664514 w 1726426"/>
              <a:gd name="connsiteY120" fmla="*/ 1143981 h 2729951"/>
              <a:gd name="connsiteX121" fmla="*/ 1650226 w 1726426"/>
              <a:gd name="connsiteY121" fmla="*/ 1129693 h 2729951"/>
              <a:gd name="connsiteX122" fmla="*/ 1631176 w 1726426"/>
              <a:gd name="connsiteY122" fmla="*/ 1120168 h 2729951"/>
              <a:gd name="connsiteX123" fmla="*/ 1612126 w 1726426"/>
              <a:gd name="connsiteY123" fmla="*/ 1101118 h 2729951"/>
              <a:gd name="connsiteX124" fmla="*/ 1597839 w 1726426"/>
              <a:gd name="connsiteY124" fmla="*/ 1096356 h 2729951"/>
              <a:gd name="connsiteX125" fmla="*/ 1578789 w 1726426"/>
              <a:gd name="connsiteY125" fmla="*/ 1086831 h 2729951"/>
              <a:gd name="connsiteX126" fmla="*/ 1545451 w 1726426"/>
              <a:gd name="connsiteY126" fmla="*/ 1077306 h 2729951"/>
              <a:gd name="connsiteX127" fmla="*/ 1526401 w 1726426"/>
              <a:gd name="connsiteY127" fmla="*/ 1067781 h 2729951"/>
              <a:gd name="connsiteX128" fmla="*/ 1497826 w 1726426"/>
              <a:gd name="connsiteY128" fmla="*/ 1063018 h 2729951"/>
              <a:gd name="connsiteX129" fmla="*/ 1478776 w 1726426"/>
              <a:gd name="connsiteY129" fmla="*/ 1029681 h 2729951"/>
              <a:gd name="connsiteX130" fmla="*/ 1464489 w 1726426"/>
              <a:gd name="connsiteY130" fmla="*/ 986818 h 2729951"/>
              <a:gd name="connsiteX131" fmla="*/ 1454964 w 1726426"/>
              <a:gd name="connsiteY131" fmla="*/ 967768 h 2729951"/>
              <a:gd name="connsiteX132" fmla="*/ 1450201 w 1726426"/>
              <a:gd name="connsiteY132" fmla="*/ 953481 h 2729951"/>
              <a:gd name="connsiteX133" fmla="*/ 1440676 w 1726426"/>
              <a:gd name="connsiteY133" fmla="*/ 929668 h 2729951"/>
              <a:gd name="connsiteX134" fmla="*/ 1450201 w 1726426"/>
              <a:gd name="connsiteY134" fmla="*/ 867756 h 2729951"/>
              <a:gd name="connsiteX135" fmla="*/ 1459726 w 1726426"/>
              <a:gd name="connsiteY135" fmla="*/ 853468 h 2729951"/>
              <a:gd name="connsiteX136" fmla="*/ 1464489 w 1726426"/>
              <a:gd name="connsiteY136" fmla="*/ 839181 h 2729951"/>
              <a:gd name="connsiteX137" fmla="*/ 1497826 w 1726426"/>
              <a:gd name="connsiteY137" fmla="*/ 786793 h 2729951"/>
              <a:gd name="connsiteX138" fmla="*/ 1516876 w 1726426"/>
              <a:gd name="connsiteY138" fmla="*/ 739168 h 2729951"/>
              <a:gd name="connsiteX139" fmla="*/ 1526401 w 1726426"/>
              <a:gd name="connsiteY139" fmla="*/ 715356 h 2729951"/>
              <a:gd name="connsiteX140" fmla="*/ 1540689 w 1726426"/>
              <a:gd name="connsiteY140" fmla="*/ 701068 h 2729951"/>
              <a:gd name="connsiteX141" fmla="*/ 1559739 w 1726426"/>
              <a:gd name="connsiteY141" fmla="*/ 686781 h 2729951"/>
              <a:gd name="connsiteX142" fmla="*/ 1588314 w 1726426"/>
              <a:gd name="connsiteY142" fmla="*/ 643918 h 2729951"/>
              <a:gd name="connsiteX143" fmla="*/ 1597839 w 1726426"/>
              <a:gd name="connsiteY143" fmla="*/ 615343 h 2729951"/>
              <a:gd name="connsiteX144" fmla="*/ 1616889 w 1726426"/>
              <a:gd name="connsiteY144" fmla="*/ 586768 h 2729951"/>
              <a:gd name="connsiteX145" fmla="*/ 1612126 w 1726426"/>
              <a:gd name="connsiteY145" fmla="*/ 491518 h 2729951"/>
              <a:gd name="connsiteX146" fmla="*/ 1583551 w 1726426"/>
              <a:gd name="connsiteY146" fmla="*/ 467706 h 2729951"/>
              <a:gd name="connsiteX147" fmla="*/ 1569264 w 1726426"/>
              <a:gd name="connsiteY147" fmla="*/ 462943 h 2729951"/>
              <a:gd name="connsiteX148" fmla="*/ 1535926 w 1726426"/>
              <a:gd name="connsiteY148" fmla="*/ 448656 h 2729951"/>
              <a:gd name="connsiteX149" fmla="*/ 1531164 w 1726426"/>
              <a:gd name="connsiteY149" fmla="*/ 429606 h 2729951"/>
              <a:gd name="connsiteX150" fmla="*/ 1526401 w 1726426"/>
              <a:gd name="connsiteY150" fmla="*/ 343881 h 2729951"/>
              <a:gd name="connsiteX151" fmla="*/ 1512114 w 1726426"/>
              <a:gd name="connsiteY151" fmla="*/ 324831 h 2729951"/>
              <a:gd name="connsiteX152" fmla="*/ 1502589 w 1726426"/>
              <a:gd name="connsiteY152" fmla="*/ 310543 h 2729951"/>
              <a:gd name="connsiteX153" fmla="*/ 1483539 w 1726426"/>
              <a:gd name="connsiteY153" fmla="*/ 305781 h 2729951"/>
              <a:gd name="connsiteX154" fmla="*/ 1454964 w 1726426"/>
              <a:gd name="connsiteY154" fmla="*/ 296256 h 2729951"/>
              <a:gd name="connsiteX155" fmla="*/ 1478776 w 1726426"/>
              <a:gd name="connsiteY155" fmla="*/ 272443 h 2729951"/>
              <a:gd name="connsiteX156" fmla="*/ 1497826 w 1726426"/>
              <a:gd name="connsiteY156" fmla="*/ 234343 h 2729951"/>
              <a:gd name="connsiteX157" fmla="*/ 1512114 w 1726426"/>
              <a:gd name="connsiteY157" fmla="*/ 162906 h 2729951"/>
              <a:gd name="connsiteX158" fmla="*/ 1516876 w 1726426"/>
              <a:gd name="connsiteY158" fmla="*/ 139093 h 2729951"/>
              <a:gd name="connsiteX159" fmla="*/ 1521639 w 1726426"/>
              <a:gd name="connsiteY159" fmla="*/ 124806 h 2729951"/>
              <a:gd name="connsiteX160" fmla="*/ 1526401 w 1726426"/>
              <a:gd name="connsiteY160" fmla="*/ 105756 h 2729951"/>
              <a:gd name="connsiteX161" fmla="*/ 1545451 w 1726426"/>
              <a:gd name="connsiteY161" fmla="*/ 77181 h 2729951"/>
              <a:gd name="connsiteX162" fmla="*/ 1554976 w 1726426"/>
              <a:gd name="connsiteY162" fmla="*/ 62893 h 2729951"/>
              <a:gd name="connsiteX163" fmla="*/ 1535926 w 1726426"/>
              <a:gd name="connsiteY163" fmla="*/ 20031 h 2729951"/>
              <a:gd name="connsiteX0" fmla="*/ 1535926 w 1726426"/>
              <a:gd name="connsiteY0" fmla="*/ 20031 h 2729951"/>
              <a:gd name="connsiteX1" fmla="*/ 1483539 w 1726426"/>
              <a:gd name="connsiteY1" fmla="*/ 8125 h 2729951"/>
              <a:gd name="connsiteX2" fmla="*/ 1443057 w 1726426"/>
              <a:gd name="connsiteY2" fmla="*/ 3361 h 2729951"/>
              <a:gd name="connsiteX3" fmla="*/ 1335901 w 1726426"/>
              <a:gd name="connsiteY3" fmla="*/ 67656 h 2729951"/>
              <a:gd name="connsiteX4" fmla="*/ 1285895 w 1726426"/>
              <a:gd name="connsiteY4" fmla="*/ 122425 h 2729951"/>
              <a:gd name="connsiteX5" fmla="*/ 1219220 w 1726426"/>
              <a:gd name="connsiteY5" fmla="*/ 124805 h 2729951"/>
              <a:gd name="connsiteX6" fmla="*/ 1200170 w 1726426"/>
              <a:gd name="connsiteY6" fmla="*/ 146238 h 2729951"/>
              <a:gd name="connsiteX7" fmla="*/ 1135876 w 1726426"/>
              <a:gd name="connsiteY7" fmla="*/ 165288 h 2729951"/>
              <a:gd name="connsiteX8" fmla="*/ 1083489 w 1726426"/>
              <a:gd name="connsiteY8" fmla="*/ 243868 h 2729951"/>
              <a:gd name="connsiteX9" fmla="*/ 1057295 w 1726426"/>
              <a:gd name="connsiteY9" fmla="*/ 296256 h 2729951"/>
              <a:gd name="connsiteX10" fmla="*/ 964426 w 1726426"/>
              <a:gd name="connsiteY10" fmla="*/ 267681 h 2729951"/>
              <a:gd name="connsiteX11" fmla="*/ 907276 w 1726426"/>
              <a:gd name="connsiteY11" fmla="*/ 310543 h 2729951"/>
              <a:gd name="connsiteX12" fmla="*/ 883464 w 1726426"/>
              <a:gd name="connsiteY12" fmla="*/ 405793 h 2729951"/>
              <a:gd name="connsiteX13" fmla="*/ 852507 w 1726426"/>
              <a:gd name="connsiteY13" fmla="*/ 489137 h 2729951"/>
              <a:gd name="connsiteX14" fmla="*/ 766783 w 1726426"/>
              <a:gd name="connsiteY14" fmla="*/ 470086 h 2729951"/>
              <a:gd name="connsiteX15" fmla="*/ 714395 w 1726426"/>
              <a:gd name="connsiteY15" fmla="*/ 484375 h 2729951"/>
              <a:gd name="connsiteX16" fmla="*/ 678676 w 1726426"/>
              <a:gd name="connsiteY16" fmla="*/ 524857 h 2729951"/>
              <a:gd name="connsiteX17" fmla="*/ 631051 w 1726426"/>
              <a:gd name="connsiteY17" fmla="*/ 529619 h 2729951"/>
              <a:gd name="connsiteX18" fmla="*/ 628669 w 1726426"/>
              <a:gd name="connsiteY18" fmla="*/ 562956 h 2729951"/>
              <a:gd name="connsiteX19" fmla="*/ 592951 w 1726426"/>
              <a:gd name="connsiteY19" fmla="*/ 577244 h 2729951"/>
              <a:gd name="connsiteX20" fmla="*/ 578664 w 1726426"/>
              <a:gd name="connsiteY20" fmla="*/ 624868 h 2729951"/>
              <a:gd name="connsiteX21" fmla="*/ 561995 w 1726426"/>
              <a:gd name="connsiteY21" fmla="*/ 667731 h 2729951"/>
              <a:gd name="connsiteX22" fmla="*/ 511989 w 1726426"/>
              <a:gd name="connsiteY22" fmla="*/ 686781 h 2729951"/>
              <a:gd name="connsiteX23" fmla="*/ 533420 w 1726426"/>
              <a:gd name="connsiteY23" fmla="*/ 729643 h 2729951"/>
              <a:gd name="connsiteX24" fmla="*/ 569139 w 1726426"/>
              <a:gd name="connsiteY24" fmla="*/ 751075 h 2729951"/>
              <a:gd name="connsiteX25" fmla="*/ 592951 w 1726426"/>
              <a:gd name="connsiteY25" fmla="*/ 746313 h 2729951"/>
              <a:gd name="connsiteX26" fmla="*/ 614382 w 1726426"/>
              <a:gd name="connsiteY26" fmla="*/ 782031 h 2729951"/>
              <a:gd name="connsiteX27" fmla="*/ 602476 w 1726426"/>
              <a:gd name="connsiteY27" fmla="*/ 839181 h 2729951"/>
              <a:gd name="connsiteX28" fmla="*/ 633433 w 1726426"/>
              <a:gd name="connsiteY28" fmla="*/ 874900 h 2729951"/>
              <a:gd name="connsiteX29" fmla="*/ 585807 w 1726426"/>
              <a:gd name="connsiteY29" fmla="*/ 901094 h 2729951"/>
              <a:gd name="connsiteX30" fmla="*/ 564376 w 1726426"/>
              <a:gd name="connsiteY30" fmla="*/ 889186 h 2729951"/>
              <a:gd name="connsiteX31" fmla="*/ 564376 w 1726426"/>
              <a:gd name="connsiteY31" fmla="*/ 958243 h 2729951"/>
              <a:gd name="connsiteX32" fmla="*/ 507226 w 1726426"/>
              <a:gd name="connsiteY32" fmla="*/ 1005868 h 2729951"/>
              <a:gd name="connsiteX33" fmla="*/ 473889 w 1726426"/>
              <a:gd name="connsiteY33" fmla="*/ 986818 h 2729951"/>
              <a:gd name="connsiteX34" fmla="*/ 459601 w 1726426"/>
              <a:gd name="connsiteY34" fmla="*/ 1015393 h 2729951"/>
              <a:gd name="connsiteX35" fmla="*/ 485795 w 1726426"/>
              <a:gd name="connsiteY35" fmla="*/ 1053492 h 2729951"/>
              <a:gd name="connsiteX36" fmla="*/ 488176 w 1726426"/>
              <a:gd name="connsiteY36" fmla="*/ 1155887 h 2729951"/>
              <a:gd name="connsiteX37" fmla="*/ 450076 w 1726426"/>
              <a:gd name="connsiteY37" fmla="*/ 1215418 h 2729951"/>
              <a:gd name="connsiteX38" fmla="*/ 397688 w 1726426"/>
              <a:gd name="connsiteY38" fmla="*/ 1205893 h 2729951"/>
              <a:gd name="connsiteX39" fmla="*/ 383401 w 1726426"/>
              <a:gd name="connsiteY39" fmla="*/ 1258281 h 2729951"/>
              <a:gd name="connsiteX40" fmla="*/ 364352 w 1726426"/>
              <a:gd name="connsiteY40" fmla="*/ 1341624 h 2729951"/>
              <a:gd name="connsiteX41" fmla="*/ 288151 w 1726426"/>
              <a:gd name="connsiteY41" fmla="*/ 1401156 h 2729951"/>
              <a:gd name="connsiteX42" fmla="*/ 240526 w 1726426"/>
              <a:gd name="connsiteY42" fmla="*/ 1453543 h 2729951"/>
              <a:gd name="connsiteX43" fmla="*/ 207189 w 1726426"/>
              <a:gd name="connsiteY43" fmla="*/ 1496406 h 2729951"/>
              <a:gd name="connsiteX44" fmla="*/ 173851 w 1726426"/>
              <a:gd name="connsiteY44" fmla="*/ 1536886 h 2729951"/>
              <a:gd name="connsiteX45" fmla="*/ 109558 w 1726426"/>
              <a:gd name="connsiteY45" fmla="*/ 1591655 h 2729951"/>
              <a:gd name="connsiteX46" fmla="*/ 107176 w 1726426"/>
              <a:gd name="connsiteY46" fmla="*/ 1636899 h 2729951"/>
              <a:gd name="connsiteX47" fmla="*/ 69076 w 1726426"/>
              <a:gd name="connsiteY47" fmla="*/ 1677381 h 2729951"/>
              <a:gd name="connsiteX48" fmla="*/ 42883 w 1726426"/>
              <a:gd name="connsiteY48" fmla="*/ 1720243 h 2729951"/>
              <a:gd name="connsiteX49" fmla="*/ 33357 w 1726426"/>
              <a:gd name="connsiteY49" fmla="*/ 1763107 h 2729951"/>
              <a:gd name="connsiteX50" fmla="*/ 57170 w 1726426"/>
              <a:gd name="connsiteY50" fmla="*/ 1836925 h 2729951"/>
              <a:gd name="connsiteX51" fmla="*/ 35739 w 1726426"/>
              <a:gd name="connsiteY51" fmla="*/ 1894075 h 2729951"/>
              <a:gd name="connsiteX52" fmla="*/ 59551 w 1726426"/>
              <a:gd name="connsiteY52" fmla="*/ 1967893 h 2729951"/>
              <a:gd name="connsiteX53" fmla="*/ 20 w 1726426"/>
              <a:gd name="connsiteY53" fmla="*/ 1979799 h 2729951"/>
              <a:gd name="connsiteX54" fmla="*/ 52407 w 1726426"/>
              <a:gd name="connsiteY54" fmla="*/ 2248881 h 2729951"/>
              <a:gd name="connsiteX55" fmla="*/ 128607 w 1726426"/>
              <a:gd name="connsiteY55" fmla="*/ 2394137 h 2729951"/>
              <a:gd name="connsiteX56" fmla="*/ 202426 w 1726426"/>
              <a:gd name="connsiteY56" fmla="*/ 2501293 h 2729951"/>
              <a:gd name="connsiteX57" fmla="*/ 261958 w 1726426"/>
              <a:gd name="connsiteY57" fmla="*/ 2563206 h 2729951"/>
              <a:gd name="connsiteX58" fmla="*/ 450076 w 1726426"/>
              <a:gd name="connsiteY58" fmla="*/ 2672743 h 2729951"/>
              <a:gd name="connsiteX59" fmla="*/ 640576 w 1726426"/>
              <a:gd name="connsiteY59" fmla="*/ 2729893 h 2729951"/>
              <a:gd name="connsiteX60" fmla="*/ 654864 w 1726426"/>
              <a:gd name="connsiteY60" fmla="*/ 2663217 h 2729951"/>
              <a:gd name="connsiteX61" fmla="*/ 726301 w 1726426"/>
              <a:gd name="connsiteY61" fmla="*/ 2603686 h 2729951"/>
              <a:gd name="connsiteX62" fmla="*/ 792977 w 1726426"/>
              <a:gd name="connsiteY62" fmla="*/ 2587017 h 2729951"/>
              <a:gd name="connsiteX63" fmla="*/ 821551 w 1726426"/>
              <a:gd name="connsiteY63" fmla="*/ 2551300 h 2729951"/>
              <a:gd name="connsiteX64" fmla="*/ 890608 w 1726426"/>
              <a:gd name="connsiteY64" fmla="*/ 2532250 h 2729951"/>
              <a:gd name="connsiteX65" fmla="*/ 959664 w 1726426"/>
              <a:gd name="connsiteY65" fmla="*/ 2510818 h 2729951"/>
              <a:gd name="connsiteX66" fmla="*/ 1026339 w 1726426"/>
              <a:gd name="connsiteY66" fmla="*/ 2477483 h 2729951"/>
              <a:gd name="connsiteX67" fmla="*/ 1047769 w 1726426"/>
              <a:gd name="connsiteY67" fmla="*/ 2475099 h 2729951"/>
              <a:gd name="connsiteX68" fmla="*/ 1066820 w 1726426"/>
              <a:gd name="connsiteY68" fmla="*/ 2456050 h 2729951"/>
              <a:gd name="connsiteX69" fmla="*/ 1104920 w 1726426"/>
              <a:gd name="connsiteY69" fmla="*/ 2429856 h 2729951"/>
              <a:gd name="connsiteX70" fmla="*/ 1078726 w 1726426"/>
              <a:gd name="connsiteY70" fmla="*/ 2377468 h 2729951"/>
              <a:gd name="connsiteX71" fmla="*/ 1026339 w 1726426"/>
              <a:gd name="connsiteY71" fmla="*/ 2303649 h 2729951"/>
              <a:gd name="connsiteX72" fmla="*/ 1059676 w 1726426"/>
              <a:gd name="connsiteY72" fmla="*/ 2265550 h 2729951"/>
              <a:gd name="connsiteX73" fmla="*/ 1097776 w 1726426"/>
              <a:gd name="connsiteY73" fmla="*/ 2234593 h 2729951"/>
              <a:gd name="connsiteX74" fmla="*/ 1112064 w 1726426"/>
              <a:gd name="connsiteY74" fmla="*/ 2225068 h 2729951"/>
              <a:gd name="connsiteX75" fmla="*/ 1126351 w 1726426"/>
              <a:gd name="connsiteY75" fmla="*/ 2210781 h 2729951"/>
              <a:gd name="connsiteX76" fmla="*/ 1135876 w 1726426"/>
              <a:gd name="connsiteY76" fmla="*/ 2186968 h 2729951"/>
              <a:gd name="connsiteX77" fmla="*/ 1154926 w 1726426"/>
              <a:gd name="connsiteY77" fmla="*/ 2158393 h 2729951"/>
              <a:gd name="connsiteX78" fmla="*/ 1173976 w 1726426"/>
              <a:gd name="connsiteY78" fmla="*/ 2129818 h 2729951"/>
              <a:gd name="connsiteX79" fmla="*/ 1188264 w 1726426"/>
              <a:gd name="connsiteY79" fmla="*/ 2120293 h 2729951"/>
              <a:gd name="connsiteX80" fmla="*/ 1307326 w 1726426"/>
              <a:gd name="connsiteY80" fmla="*/ 2110768 h 2729951"/>
              <a:gd name="connsiteX81" fmla="*/ 1321614 w 1726426"/>
              <a:gd name="connsiteY81" fmla="*/ 2091718 h 2729951"/>
              <a:gd name="connsiteX82" fmla="*/ 1331139 w 1726426"/>
              <a:gd name="connsiteY82" fmla="*/ 2063143 h 2729951"/>
              <a:gd name="connsiteX83" fmla="*/ 1354951 w 1726426"/>
              <a:gd name="connsiteY83" fmla="*/ 2053618 h 2729951"/>
              <a:gd name="connsiteX84" fmla="*/ 1402576 w 1726426"/>
              <a:gd name="connsiteY84" fmla="*/ 2044093 h 2729951"/>
              <a:gd name="connsiteX85" fmla="*/ 1393051 w 1726426"/>
              <a:gd name="connsiteY85" fmla="*/ 2020281 h 2729951"/>
              <a:gd name="connsiteX86" fmla="*/ 1416864 w 1726426"/>
              <a:gd name="connsiteY86" fmla="*/ 2015518 h 2729951"/>
              <a:gd name="connsiteX87" fmla="*/ 1474014 w 1726426"/>
              <a:gd name="connsiteY87" fmla="*/ 2001231 h 2729951"/>
              <a:gd name="connsiteX88" fmla="*/ 1488301 w 1726426"/>
              <a:gd name="connsiteY88" fmla="*/ 1996468 h 2729951"/>
              <a:gd name="connsiteX89" fmla="*/ 1526401 w 1726426"/>
              <a:gd name="connsiteY89" fmla="*/ 1991706 h 2729951"/>
              <a:gd name="connsiteX90" fmla="*/ 1540689 w 1726426"/>
              <a:gd name="connsiteY90" fmla="*/ 1967893 h 2729951"/>
              <a:gd name="connsiteX91" fmla="*/ 1550214 w 1726426"/>
              <a:gd name="connsiteY91" fmla="*/ 1915506 h 2729951"/>
              <a:gd name="connsiteX92" fmla="*/ 1593076 w 1726426"/>
              <a:gd name="connsiteY92" fmla="*/ 1905981 h 2729951"/>
              <a:gd name="connsiteX93" fmla="*/ 1602601 w 1726426"/>
              <a:gd name="connsiteY93" fmla="*/ 1891693 h 2729951"/>
              <a:gd name="connsiteX94" fmla="*/ 1607364 w 1726426"/>
              <a:gd name="connsiteY94" fmla="*/ 1877406 h 2729951"/>
              <a:gd name="connsiteX95" fmla="*/ 1626414 w 1726426"/>
              <a:gd name="connsiteY95" fmla="*/ 1863118 h 2729951"/>
              <a:gd name="connsiteX96" fmla="*/ 1654989 w 1726426"/>
              <a:gd name="connsiteY96" fmla="*/ 1834543 h 2729951"/>
              <a:gd name="connsiteX97" fmla="*/ 1645464 w 1726426"/>
              <a:gd name="connsiteY97" fmla="*/ 1791681 h 2729951"/>
              <a:gd name="connsiteX98" fmla="*/ 1621651 w 1726426"/>
              <a:gd name="connsiteY98" fmla="*/ 1763106 h 2729951"/>
              <a:gd name="connsiteX99" fmla="*/ 1578789 w 1726426"/>
              <a:gd name="connsiteY99" fmla="*/ 1715481 h 2729951"/>
              <a:gd name="connsiteX100" fmla="*/ 1559739 w 1726426"/>
              <a:gd name="connsiteY100" fmla="*/ 1710718 h 2729951"/>
              <a:gd name="connsiteX101" fmla="*/ 1545451 w 1726426"/>
              <a:gd name="connsiteY101" fmla="*/ 1677381 h 2729951"/>
              <a:gd name="connsiteX102" fmla="*/ 1583551 w 1726426"/>
              <a:gd name="connsiteY102" fmla="*/ 1653568 h 2729951"/>
              <a:gd name="connsiteX103" fmla="*/ 1616889 w 1726426"/>
              <a:gd name="connsiteY103" fmla="*/ 1639281 h 2729951"/>
              <a:gd name="connsiteX104" fmla="*/ 1650226 w 1726426"/>
              <a:gd name="connsiteY104" fmla="*/ 1629756 h 2729951"/>
              <a:gd name="connsiteX105" fmla="*/ 1678801 w 1726426"/>
              <a:gd name="connsiteY105" fmla="*/ 1620231 h 2729951"/>
              <a:gd name="connsiteX106" fmla="*/ 1693089 w 1726426"/>
              <a:gd name="connsiteY106" fmla="*/ 1601181 h 2729951"/>
              <a:gd name="connsiteX107" fmla="*/ 1702614 w 1726426"/>
              <a:gd name="connsiteY107" fmla="*/ 1586893 h 2729951"/>
              <a:gd name="connsiteX108" fmla="*/ 1697851 w 1726426"/>
              <a:gd name="connsiteY108" fmla="*/ 1544031 h 2729951"/>
              <a:gd name="connsiteX109" fmla="*/ 1683564 w 1726426"/>
              <a:gd name="connsiteY109" fmla="*/ 1524981 h 2729951"/>
              <a:gd name="connsiteX110" fmla="*/ 1678801 w 1726426"/>
              <a:gd name="connsiteY110" fmla="*/ 1505931 h 2729951"/>
              <a:gd name="connsiteX111" fmla="*/ 1669276 w 1726426"/>
              <a:gd name="connsiteY111" fmla="*/ 1477356 h 2729951"/>
              <a:gd name="connsiteX112" fmla="*/ 1674039 w 1726426"/>
              <a:gd name="connsiteY112" fmla="*/ 1410681 h 2729951"/>
              <a:gd name="connsiteX113" fmla="*/ 1678801 w 1726426"/>
              <a:gd name="connsiteY113" fmla="*/ 1372581 h 2729951"/>
              <a:gd name="connsiteX114" fmla="*/ 1697851 w 1726426"/>
              <a:gd name="connsiteY114" fmla="*/ 1353531 h 2729951"/>
              <a:gd name="connsiteX115" fmla="*/ 1707376 w 1726426"/>
              <a:gd name="connsiteY115" fmla="*/ 1329718 h 2729951"/>
              <a:gd name="connsiteX116" fmla="*/ 1712139 w 1726426"/>
              <a:gd name="connsiteY116" fmla="*/ 1315431 h 2729951"/>
              <a:gd name="connsiteX117" fmla="*/ 1726426 w 1726426"/>
              <a:gd name="connsiteY117" fmla="*/ 1286856 h 2729951"/>
              <a:gd name="connsiteX118" fmla="*/ 1716901 w 1726426"/>
              <a:gd name="connsiteY118" fmla="*/ 1196368 h 2729951"/>
              <a:gd name="connsiteX119" fmla="*/ 1678801 w 1726426"/>
              <a:gd name="connsiteY119" fmla="*/ 1158268 h 2729951"/>
              <a:gd name="connsiteX120" fmla="*/ 1664514 w 1726426"/>
              <a:gd name="connsiteY120" fmla="*/ 1143981 h 2729951"/>
              <a:gd name="connsiteX121" fmla="*/ 1650226 w 1726426"/>
              <a:gd name="connsiteY121" fmla="*/ 1129693 h 2729951"/>
              <a:gd name="connsiteX122" fmla="*/ 1631176 w 1726426"/>
              <a:gd name="connsiteY122" fmla="*/ 1120168 h 2729951"/>
              <a:gd name="connsiteX123" fmla="*/ 1612126 w 1726426"/>
              <a:gd name="connsiteY123" fmla="*/ 1101118 h 2729951"/>
              <a:gd name="connsiteX124" fmla="*/ 1597839 w 1726426"/>
              <a:gd name="connsiteY124" fmla="*/ 1096356 h 2729951"/>
              <a:gd name="connsiteX125" fmla="*/ 1578789 w 1726426"/>
              <a:gd name="connsiteY125" fmla="*/ 1086831 h 2729951"/>
              <a:gd name="connsiteX126" fmla="*/ 1545451 w 1726426"/>
              <a:gd name="connsiteY126" fmla="*/ 1077306 h 2729951"/>
              <a:gd name="connsiteX127" fmla="*/ 1526401 w 1726426"/>
              <a:gd name="connsiteY127" fmla="*/ 1067781 h 2729951"/>
              <a:gd name="connsiteX128" fmla="*/ 1497826 w 1726426"/>
              <a:gd name="connsiteY128" fmla="*/ 1063018 h 2729951"/>
              <a:gd name="connsiteX129" fmla="*/ 1478776 w 1726426"/>
              <a:gd name="connsiteY129" fmla="*/ 1029681 h 2729951"/>
              <a:gd name="connsiteX130" fmla="*/ 1464489 w 1726426"/>
              <a:gd name="connsiteY130" fmla="*/ 986818 h 2729951"/>
              <a:gd name="connsiteX131" fmla="*/ 1454964 w 1726426"/>
              <a:gd name="connsiteY131" fmla="*/ 967768 h 2729951"/>
              <a:gd name="connsiteX132" fmla="*/ 1450201 w 1726426"/>
              <a:gd name="connsiteY132" fmla="*/ 953481 h 2729951"/>
              <a:gd name="connsiteX133" fmla="*/ 1440676 w 1726426"/>
              <a:gd name="connsiteY133" fmla="*/ 929668 h 2729951"/>
              <a:gd name="connsiteX134" fmla="*/ 1450201 w 1726426"/>
              <a:gd name="connsiteY134" fmla="*/ 867756 h 2729951"/>
              <a:gd name="connsiteX135" fmla="*/ 1459726 w 1726426"/>
              <a:gd name="connsiteY135" fmla="*/ 853468 h 2729951"/>
              <a:gd name="connsiteX136" fmla="*/ 1464489 w 1726426"/>
              <a:gd name="connsiteY136" fmla="*/ 839181 h 2729951"/>
              <a:gd name="connsiteX137" fmla="*/ 1497826 w 1726426"/>
              <a:gd name="connsiteY137" fmla="*/ 786793 h 2729951"/>
              <a:gd name="connsiteX138" fmla="*/ 1516876 w 1726426"/>
              <a:gd name="connsiteY138" fmla="*/ 739168 h 2729951"/>
              <a:gd name="connsiteX139" fmla="*/ 1526401 w 1726426"/>
              <a:gd name="connsiteY139" fmla="*/ 715356 h 2729951"/>
              <a:gd name="connsiteX140" fmla="*/ 1540689 w 1726426"/>
              <a:gd name="connsiteY140" fmla="*/ 701068 h 2729951"/>
              <a:gd name="connsiteX141" fmla="*/ 1559739 w 1726426"/>
              <a:gd name="connsiteY141" fmla="*/ 686781 h 2729951"/>
              <a:gd name="connsiteX142" fmla="*/ 1588314 w 1726426"/>
              <a:gd name="connsiteY142" fmla="*/ 643918 h 2729951"/>
              <a:gd name="connsiteX143" fmla="*/ 1597839 w 1726426"/>
              <a:gd name="connsiteY143" fmla="*/ 615343 h 2729951"/>
              <a:gd name="connsiteX144" fmla="*/ 1616889 w 1726426"/>
              <a:gd name="connsiteY144" fmla="*/ 586768 h 2729951"/>
              <a:gd name="connsiteX145" fmla="*/ 1612126 w 1726426"/>
              <a:gd name="connsiteY145" fmla="*/ 491518 h 2729951"/>
              <a:gd name="connsiteX146" fmla="*/ 1583551 w 1726426"/>
              <a:gd name="connsiteY146" fmla="*/ 467706 h 2729951"/>
              <a:gd name="connsiteX147" fmla="*/ 1569264 w 1726426"/>
              <a:gd name="connsiteY147" fmla="*/ 462943 h 2729951"/>
              <a:gd name="connsiteX148" fmla="*/ 1535926 w 1726426"/>
              <a:gd name="connsiteY148" fmla="*/ 448656 h 2729951"/>
              <a:gd name="connsiteX149" fmla="*/ 1531164 w 1726426"/>
              <a:gd name="connsiteY149" fmla="*/ 429606 h 2729951"/>
              <a:gd name="connsiteX150" fmla="*/ 1526401 w 1726426"/>
              <a:gd name="connsiteY150" fmla="*/ 343881 h 2729951"/>
              <a:gd name="connsiteX151" fmla="*/ 1512114 w 1726426"/>
              <a:gd name="connsiteY151" fmla="*/ 324831 h 2729951"/>
              <a:gd name="connsiteX152" fmla="*/ 1502589 w 1726426"/>
              <a:gd name="connsiteY152" fmla="*/ 310543 h 2729951"/>
              <a:gd name="connsiteX153" fmla="*/ 1483539 w 1726426"/>
              <a:gd name="connsiteY153" fmla="*/ 305781 h 2729951"/>
              <a:gd name="connsiteX154" fmla="*/ 1454964 w 1726426"/>
              <a:gd name="connsiteY154" fmla="*/ 296256 h 2729951"/>
              <a:gd name="connsiteX155" fmla="*/ 1478776 w 1726426"/>
              <a:gd name="connsiteY155" fmla="*/ 272443 h 2729951"/>
              <a:gd name="connsiteX156" fmla="*/ 1497826 w 1726426"/>
              <a:gd name="connsiteY156" fmla="*/ 234343 h 2729951"/>
              <a:gd name="connsiteX157" fmla="*/ 1512114 w 1726426"/>
              <a:gd name="connsiteY157" fmla="*/ 162906 h 2729951"/>
              <a:gd name="connsiteX158" fmla="*/ 1516876 w 1726426"/>
              <a:gd name="connsiteY158" fmla="*/ 139093 h 2729951"/>
              <a:gd name="connsiteX159" fmla="*/ 1521639 w 1726426"/>
              <a:gd name="connsiteY159" fmla="*/ 124806 h 2729951"/>
              <a:gd name="connsiteX160" fmla="*/ 1526401 w 1726426"/>
              <a:gd name="connsiteY160" fmla="*/ 105756 h 2729951"/>
              <a:gd name="connsiteX161" fmla="*/ 1545451 w 1726426"/>
              <a:gd name="connsiteY161" fmla="*/ 77181 h 2729951"/>
              <a:gd name="connsiteX162" fmla="*/ 1554976 w 1726426"/>
              <a:gd name="connsiteY162" fmla="*/ 62893 h 2729951"/>
              <a:gd name="connsiteX163" fmla="*/ 1535926 w 1726426"/>
              <a:gd name="connsiteY163" fmla="*/ 20031 h 2729951"/>
              <a:gd name="connsiteX0" fmla="*/ 1535926 w 1726426"/>
              <a:gd name="connsiteY0" fmla="*/ 20031 h 2729951"/>
              <a:gd name="connsiteX1" fmla="*/ 1483539 w 1726426"/>
              <a:gd name="connsiteY1" fmla="*/ 8125 h 2729951"/>
              <a:gd name="connsiteX2" fmla="*/ 1443057 w 1726426"/>
              <a:gd name="connsiteY2" fmla="*/ 3361 h 2729951"/>
              <a:gd name="connsiteX3" fmla="*/ 1335901 w 1726426"/>
              <a:gd name="connsiteY3" fmla="*/ 67656 h 2729951"/>
              <a:gd name="connsiteX4" fmla="*/ 1285895 w 1726426"/>
              <a:gd name="connsiteY4" fmla="*/ 122425 h 2729951"/>
              <a:gd name="connsiteX5" fmla="*/ 1219220 w 1726426"/>
              <a:gd name="connsiteY5" fmla="*/ 124805 h 2729951"/>
              <a:gd name="connsiteX6" fmla="*/ 1200170 w 1726426"/>
              <a:gd name="connsiteY6" fmla="*/ 146238 h 2729951"/>
              <a:gd name="connsiteX7" fmla="*/ 1135876 w 1726426"/>
              <a:gd name="connsiteY7" fmla="*/ 165288 h 2729951"/>
              <a:gd name="connsiteX8" fmla="*/ 1083489 w 1726426"/>
              <a:gd name="connsiteY8" fmla="*/ 243868 h 2729951"/>
              <a:gd name="connsiteX9" fmla="*/ 1057295 w 1726426"/>
              <a:gd name="connsiteY9" fmla="*/ 296256 h 2729951"/>
              <a:gd name="connsiteX10" fmla="*/ 964426 w 1726426"/>
              <a:gd name="connsiteY10" fmla="*/ 267681 h 2729951"/>
              <a:gd name="connsiteX11" fmla="*/ 907276 w 1726426"/>
              <a:gd name="connsiteY11" fmla="*/ 310543 h 2729951"/>
              <a:gd name="connsiteX12" fmla="*/ 883464 w 1726426"/>
              <a:gd name="connsiteY12" fmla="*/ 405793 h 2729951"/>
              <a:gd name="connsiteX13" fmla="*/ 852507 w 1726426"/>
              <a:gd name="connsiteY13" fmla="*/ 489137 h 2729951"/>
              <a:gd name="connsiteX14" fmla="*/ 766783 w 1726426"/>
              <a:gd name="connsiteY14" fmla="*/ 470086 h 2729951"/>
              <a:gd name="connsiteX15" fmla="*/ 714395 w 1726426"/>
              <a:gd name="connsiteY15" fmla="*/ 484375 h 2729951"/>
              <a:gd name="connsiteX16" fmla="*/ 678676 w 1726426"/>
              <a:gd name="connsiteY16" fmla="*/ 524857 h 2729951"/>
              <a:gd name="connsiteX17" fmla="*/ 631051 w 1726426"/>
              <a:gd name="connsiteY17" fmla="*/ 529619 h 2729951"/>
              <a:gd name="connsiteX18" fmla="*/ 628669 w 1726426"/>
              <a:gd name="connsiteY18" fmla="*/ 562956 h 2729951"/>
              <a:gd name="connsiteX19" fmla="*/ 592951 w 1726426"/>
              <a:gd name="connsiteY19" fmla="*/ 577244 h 2729951"/>
              <a:gd name="connsiteX20" fmla="*/ 578664 w 1726426"/>
              <a:gd name="connsiteY20" fmla="*/ 624868 h 2729951"/>
              <a:gd name="connsiteX21" fmla="*/ 561995 w 1726426"/>
              <a:gd name="connsiteY21" fmla="*/ 667731 h 2729951"/>
              <a:gd name="connsiteX22" fmla="*/ 511989 w 1726426"/>
              <a:gd name="connsiteY22" fmla="*/ 686781 h 2729951"/>
              <a:gd name="connsiteX23" fmla="*/ 533420 w 1726426"/>
              <a:gd name="connsiteY23" fmla="*/ 729643 h 2729951"/>
              <a:gd name="connsiteX24" fmla="*/ 569139 w 1726426"/>
              <a:gd name="connsiteY24" fmla="*/ 751075 h 2729951"/>
              <a:gd name="connsiteX25" fmla="*/ 592951 w 1726426"/>
              <a:gd name="connsiteY25" fmla="*/ 746313 h 2729951"/>
              <a:gd name="connsiteX26" fmla="*/ 614382 w 1726426"/>
              <a:gd name="connsiteY26" fmla="*/ 782031 h 2729951"/>
              <a:gd name="connsiteX27" fmla="*/ 602476 w 1726426"/>
              <a:gd name="connsiteY27" fmla="*/ 839181 h 2729951"/>
              <a:gd name="connsiteX28" fmla="*/ 633433 w 1726426"/>
              <a:gd name="connsiteY28" fmla="*/ 874900 h 2729951"/>
              <a:gd name="connsiteX29" fmla="*/ 585807 w 1726426"/>
              <a:gd name="connsiteY29" fmla="*/ 901094 h 2729951"/>
              <a:gd name="connsiteX30" fmla="*/ 564376 w 1726426"/>
              <a:gd name="connsiteY30" fmla="*/ 889186 h 2729951"/>
              <a:gd name="connsiteX31" fmla="*/ 564376 w 1726426"/>
              <a:gd name="connsiteY31" fmla="*/ 958243 h 2729951"/>
              <a:gd name="connsiteX32" fmla="*/ 507226 w 1726426"/>
              <a:gd name="connsiteY32" fmla="*/ 1005868 h 2729951"/>
              <a:gd name="connsiteX33" fmla="*/ 473889 w 1726426"/>
              <a:gd name="connsiteY33" fmla="*/ 986818 h 2729951"/>
              <a:gd name="connsiteX34" fmla="*/ 459601 w 1726426"/>
              <a:gd name="connsiteY34" fmla="*/ 1015393 h 2729951"/>
              <a:gd name="connsiteX35" fmla="*/ 485795 w 1726426"/>
              <a:gd name="connsiteY35" fmla="*/ 1053492 h 2729951"/>
              <a:gd name="connsiteX36" fmla="*/ 488176 w 1726426"/>
              <a:gd name="connsiteY36" fmla="*/ 1155887 h 2729951"/>
              <a:gd name="connsiteX37" fmla="*/ 450076 w 1726426"/>
              <a:gd name="connsiteY37" fmla="*/ 1215418 h 2729951"/>
              <a:gd name="connsiteX38" fmla="*/ 397688 w 1726426"/>
              <a:gd name="connsiteY38" fmla="*/ 1205893 h 2729951"/>
              <a:gd name="connsiteX39" fmla="*/ 383401 w 1726426"/>
              <a:gd name="connsiteY39" fmla="*/ 1258281 h 2729951"/>
              <a:gd name="connsiteX40" fmla="*/ 364352 w 1726426"/>
              <a:gd name="connsiteY40" fmla="*/ 1341624 h 2729951"/>
              <a:gd name="connsiteX41" fmla="*/ 288151 w 1726426"/>
              <a:gd name="connsiteY41" fmla="*/ 1401156 h 2729951"/>
              <a:gd name="connsiteX42" fmla="*/ 240526 w 1726426"/>
              <a:gd name="connsiteY42" fmla="*/ 1453543 h 2729951"/>
              <a:gd name="connsiteX43" fmla="*/ 207189 w 1726426"/>
              <a:gd name="connsiteY43" fmla="*/ 1496406 h 2729951"/>
              <a:gd name="connsiteX44" fmla="*/ 173851 w 1726426"/>
              <a:gd name="connsiteY44" fmla="*/ 1536886 h 2729951"/>
              <a:gd name="connsiteX45" fmla="*/ 109558 w 1726426"/>
              <a:gd name="connsiteY45" fmla="*/ 1591655 h 2729951"/>
              <a:gd name="connsiteX46" fmla="*/ 107176 w 1726426"/>
              <a:gd name="connsiteY46" fmla="*/ 1636899 h 2729951"/>
              <a:gd name="connsiteX47" fmla="*/ 69076 w 1726426"/>
              <a:gd name="connsiteY47" fmla="*/ 1677381 h 2729951"/>
              <a:gd name="connsiteX48" fmla="*/ 42883 w 1726426"/>
              <a:gd name="connsiteY48" fmla="*/ 1720243 h 2729951"/>
              <a:gd name="connsiteX49" fmla="*/ 33357 w 1726426"/>
              <a:gd name="connsiteY49" fmla="*/ 1763107 h 2729951"/>
              <a:gd name="connsiteX50" fmla="*/ 57170 w 1726426"/>
              <a:gd name="connsiteY50" fmla="*/ 1836925 h 2729951"/>
              <a:gd name="connsiteX51" fmla="*/ 35739 w 1726426"/>
              <a:gd name="connsiteY51" fmla="*/ 1894075 h 2729951"/>
              <a:gd name="connsiteX52" fmla="*/ 59551 w 1726426"/>
              <a:gd name="connsiteY52" fmla="*/ 1967893 h 2729951"/>
              <a:gd name="connsiteX53" fmla="*/ 20 w 1726426"/>
              <a:gd name="connsiteY53" fmla="*/ 1979799 h 2729951"/>
              <a:gd name="connsiteX54" fmla="*/ 52407 w 1726426"/>
              <a:gd name="connsiteY54" fmla="*/ 2248881 h 2729951"/>
              <a:gd name="connsiteX55" fmla="*/ 128607 w 1726426"/>
              <a:gd name="connsiteY55" fmla="*/ 2394137 h 2729951"/>
              <a:gd name="connsiteX56" fmla="*/ 202426 w 1726426"/>
              <a:gd name="connsiteY56" fmla="*/ 2501293 h 2729951"/>
              <a:gd name="connsiteX57" fmla="*/ 261958 w 1726426"/>
              <a:gd name="connsiteY57" fmla="*/ 2563206 h 2729951"/>
              <a:gd name="connsiteX58" fmla="*/ 450076 w 1726426"/>
              <a:gd name="connsiteY58" fmla="*/ 2672743 h 2729951"/>
              <a:gd name="connsiteX59" fmla="*/ 640576 w 1726426"/>
              <a:gd name="connsiteY59" fmla="*/ 2729893 h 2729951"/>
              <a:gd name="connsiteX60" fmla="*/ 654864 w 1726426"/>
              <a:gd name="connsiteY60" fmla="*/ 2663217 h 2729951"/>
              <a:gd name="connsiteX61" fmla="*/ 726301 w 1726426"/>
              <a:gd name="connsiteY61" fmla="*/ 2603686 h 2729951"/>
              <a:gd name="connsiteX62" fmla="*/ 792977 w 1726426"/>
              <a:gd name="connsiteY62" fmla="*/ 2587017 h 2729951"/>
              <a:gd name="connsiteX63" fmla="*/ 821551 w 1726426"/>
              <a:gd name="connsiteY63" fmla="*/ 2551300 h 2729951"/>
              <a:gd name="connsiteX64" fmla="*/ 890608 w 1726426"/>
              <a:gd name="connsiteY64" fmla="*/ 2532250 h 2729951"/>
              <a:gd name="connsiteX65" fmla="*/ 959664 w 1726426"/>
              <a:gd name="connsiteY65" fmla="*/ 2510818 h 2729951"/>
              <a:gd name="connsiteX66" fmla="*/ 1026339 w 1726426"/>
              <a:gd name="connsiteY66" fmla="*/ 2477483 h 2729951"/>
              <a:gd name="connsiteX67" fmla="*/ 1047769 w 1726426"/>
              <a:gd name="connsiteY67" fmla="*/ 2475099 h 2729951"/>
              <a:gd name="connsiteX68" fmla="*/ 1066820 w 1726426"/>
              <a:gd name="connsiteY68" fmla="*/ 2456050 h 2729951"/>
              <a:gd name="connsiteX69" fmla="*/ 1104920 w 1726426"/>
              <a:gd name="connsiteY69" fmla="*/ 2429856 h 2729951"/>
              <a:gd name="connsiteX70" fmla="*/ 1078726 w 1726426"/>
              <a:gd name="connsiteY70" fmla="*/ 2377468 h 2729951"/>
              <a:gd name="connsiteX71" fmla="*/ 1026339 w 1726426"/>
              <a:gd name="connsiteY71" fmla="*/ 2303649 h 2729951"/>
              <a:gd name="connsiteX72" fmla="*/ 1045389 w 1726426"/>
              <a:gd name="connsiteY72" fmla="*/ 2256025 h 2729951"/>
              <a:gd name="connsiteX73" fmla="*/ 1097776 w 1726426"/>
              <a:gd name="connsiteY73" fmla="*/ 2234593 h 2729951"/>
              <a:gd name="connsiteX74" fmla="*/ 1112064 w 1726426"/>
              <a:gd name="connsiteY74" fmla="*/ 2225068 h 2729951"/>
              <a:gd name="connsiteX75" fmla="*/ 1126351 w 1726426"/>
              <a:gd name="connsiteY75" fmla="*/ 2210781 h 2729951"/>
              <a:gd name="connsiteX76" fmla="*/ 1135876 w 1726426"/>
              <a:gd name="connsiteY76" fmla="*/ 2186968 h 2729951"/>
              <a:gd name="connsiteX77" fmla="*/ 1154926 w 1726426"/>
              <a:gd name="connsiteY77" fmla="*/ 2158393 h 2729951"/>
              <a:gd name="connsiteX78" fmla="*/ 1173976 w 1726426"/>
              <a:gd name="connsiteY78" fmla="*/ 2129818 h 2729951"/>
              <a:gd name="connsiteX79" fmla="*/ 1188264 w 1726426"/>
              <a:gd name="connsiteY79" fmla="*/ 2120293 h 2729951"/>
              <a:gd name="connsiteX80" fmla="*/ 1307326 w 1726426"/>
              <a:gd name="connsiteY80" fmla="*/ 2110768 h 2729951"/>
              <a:gd name="connsiteX81" fmla="*/ 1321614 w 1726426"/>
              <a:gd name="connsiteY81" fmla="*/ 2091718 h 2729951"/>
              <a:gd name="connsiteX82" fmla="*/ 1331139 w 1726426"/>
              <a:gd name="connsiteY82" fmla="*/ 2063143 h 2729951"/>
              <a:gd name="connsiteX83" fmla="*/ 1354951 w 1726426"/>
              <a:gd name="connsiteY83" fmla="*/ 2053618 h 2729951"/>
              <a:gd name="connsiteX84" fmla="*/ 1402576 w 1726426"/>
              <a:gd name="connsiteY84" fmla="*/ 2044093 h 2729951"/>
              <a:gd name="connsiteX85" fmla="*/ 1393051 w 1726426"/>
              <a:gd name="connsiteY85" fmla="*/ 2020281 h 2729951"/>
              <a:gd name="connsiteX86" fmla="*/ 1416864 w 1726426"/>
              <a:gd name="connsiteY86" fmla="*/ 2015518 h 2729951"/>
              <a:gd name="connsiteX87" fmla="*/ 1474014 w 1726426"/>
              <a:gd name="connsiteY87" fmla="*/ 2001231 h 2729951"/>
              <a:gd name="connsiteX88" fmla="*/ 1488301 w 1726426"/>
              <a:gd name="connsiteY88" fmla="*/ 1996468 h 2729951"/>
              <a:gd name="connsiteX89" fmla="*/ 1526401 w 1726426"/>
              <a:gd name="connsiteY89" fmla="*/ 1991706 h 2729951"/>
              <a:gd name="connsiteX90" fmla="*/ 1540689 w 1726426"/>
              <a:gd name="connsiteY90" fmla="*/ 1967893 h 2729951"/>
              <a:gd name="connsiteX91" fmla="*/ 1550214 w 1726426"/>
              <a:gd name="connsiteY91" fmla="*/ 1915506 h 2729951"/>
              <a:gd name="connsiteX92" fmla="*/ 1593076 w 1726426"/>
              <a:gd name="connsiteY92" fmla="*/ 1905981 h 2729951"/>
              <a:gd name="connsiteX93" fmla="*/ 1602601 w 1726426"/>
              <a:gd name="connsiteY93" fmla="*/ 1891693 h 2729951"/>
              <a:gd name="connsiteX94" fmla="*/ 1607364 w 1726426"/>
              <a:gd name="connsiteY94" fmla="*/ 1877406 h 2729951"/>
              <a:gd name="connsiteX95" fmla="*/ 1626414 w 1726426"/>
              <a:gd name="connsiteY95" fmla="*/ 1863118 h 2729951"/>
              <a:gd name="connsiteX96" fmla="*/ 1654989 w 1726426"/>
              <a:gd name="connsiteY96" fmla="*/ 1834543 h 2729951"/>
              <a:gd name="connsiteX97" fmla="*/ 1645464 w 1726426"/>
              <a:gd name="connsiteY97" fmla="*/ 1791681 h 2729951"/>
              <a:gd name="connsiteX98" fmla="*/ 1621651 w 1726426"/>
              <a:gd name="connsiteY98" fmla="*/ 1763106 h 2729951"/>
              <a:gd name="connsiteX99" fmla="*/ 1578789 w 1726426"/>
              <a:gd name="connsiteY99" fmla="*/ 1715481 h 2729951"/>
              <a:gd name="connsiteX100" fmla="*/ 1559739 w 1726426"/>
              <a:gd name="connsiteY100" fmla="*/ 1710718 h 2729951"/>
              <a:gd name="connsiteX101" fmla="*/ 1545451 w 1726426"/>
              <a:gd name="connsiteY101" fmla="*/ 1677381 h 2729951"/>
              <a:gd name="connsiteX102" fmla="*/ 1583551 w 1726426"/>
              <a:gd name="connsiteY102" fmla="*/ 1653568 h 2729951"/>
              <a:gd name="connsiteX103" fmla="*/ 1616889 w 1726426"/>
              <a:gd name="connsiteY103" fmla="*/ 1639281 h 2729951"/>
              <a:gd name="connsiteX104" fmla="*/ 1650226 w 1726426"/>
              <a:gd name="connsiteY104" fmla="*/ 1629756 h 2729951"/>
              <a:gd name="connsiteX105" fmla="*/ 1678801 w 1726426"/>
              <a:gd name="connsiteY105" fmla="*/ 1620231 h 2729951"/>
              <a:gd name="connsiteX106" fmla="*/ 1693089 w 1726426"/>
              <a:gd name="connsiteY106" fmla="*/ 1601181 h 2729951"/>
              <a:gd name="connsiteX107" fmla="*/ 1702614 w 1726426"/>
              <a:gd name="connsiteY107" fmla="*/ 1586893 h 2729951"/>
              <a:gd name="connsiteX108" fmla="*/ 1697851 w 1726426"/>
              <a:gd name="connsiteY108" fmla="*/ 1544031 h 2729951"/>
              <a:gd name="connsiteX109" fmla="*/ 1683564 w 1726426"/>
              <a:gd name="connsiteY109" fmla="*/ 1524981 h 2729951"/>
              <a:gd name="connsiteX110" fmla="*/ 1678801 w 1726426"/>
              <a:gd name="connsiteY110" fmla="*/ 1505931 h 2729951"/>
              <a:gd name="connsiteX111" fmla="*/ 1669276 w 1726426"/>
              <a:gd name="connsiteY111" fmla="*/ 1477356 h 2729951"/>
              <a:gd name="connsiteX112" fmla="*/ 1674039 w 1726426"/>
              <a:gd name="connsiteY112" fmla="*/ 1410681 h 2729951"/>
              <a:gd name="connsiteX113" fmla="*/ 1678801 w 1726426"/>
              <a:gd name="connsiteY113" fmla="*/ 1372581 h 2729951"/>
              <a:gd name="connsiteX114" fmla="*/ 1697851 w 1726426"/>
              <a:gd name="connsiteY114" fmla="*/ 1353531 h 2729951"/>
              <a:gd name="connsiteX115" fmla="*/ 1707376 w 1726426"/>
              <a:gd name="connsiteY115" fmla="*/ 1329718 h 2729951"/>
              <a:gd name="connsiteX116" fmla="*/ 1712139 w 1726426"/>
              <a:gd name="connsiteY116" fmla="*/ 1315431 h 2729951"/>
              <a:gd name="connsiteX117" fmla="*/ 1726426 w 1726426"/>
              <a:gd name="connsiteY117" fmla="*/ 1286856 h 2729951"/>
              <a:gd name="connsiteX118" fmla="*/ 1716901 w 1726426"/>
              <a:gd name="connsiteY118" fmla="*/ 1196368 h 2729951"/>
              <a:gd name="connsiteX119" fmla="*/ 1678801 w 1726426"/>
              <a:gd name="connsiteY119" fmla="*/ 1158268 h 2729951"/>
              <a:gd name="connsiteX120" fmla="*/ 1664514 w 1726426"/>
              <a:gd name="connsiteY120" fmla="*/ 1143981 h 2729951"/>
              <a:gd name="connsiteX121" fmla="*/ 1650226 w 1726426"/>
              <a:gd name="connsiteY121" fmla="*/ 1129693 h 2729951"/>
              <a:gd name="connsiteX122" fmla="*/ 1631176 w 1726426"/>
              <a:gd name="connsiteY122" fmla="*/ 1120168 h 2729951"/>
              <a:gd name="connsiteX123" fmla="*/ 1612126 w 1726426"/>
              <a:gd name="connsiteY123" fmla="*/ 1101118 h 2729951"/>
              <a:gd name="connsiteX124" fmla="*/ 1597839 w 1726426"/>
              <a:gd name="connsiteY124" fmla="*/ 1096356 h 2729951"/>
              <a:gd name="connsiteX125" fmla="*/ 1578789 w 1726426"/>
              <a:gd name="connsiteY125" fmla="*/ 1086831 h 2729951"/>
              <a:gd name="connsiteX126" fmla="*/ 1545451 w 1726426"/>
              <a:gd name="connsiteY126" fmla="*/ 1077306 h 2729951"/>
              <a:gd name="connsiteX127" fmla="*/ 1526401 w 1726426"/>
              <a:gd name="connsiteY127" fmla="*/ 1067781 h 2729951"/>
              <a:gd name="connsiteX128" fmla="*/ 1497826 w 1726426"/>
              <a:gd name="connsiteY128" fmla="*/ 1063018 h 2729951"/>
              <a:gd name="connsiteX129" fmla="*/ 1478776 w 1726426"/>
              <a:gd name="connsiteY129" fmla="*/ 1029681 h 2729951"/>
              <a:gd name="connsiteX130" fmla="*/ 1464489 w 1726426"/>
              <a:gd name="connsiteY130" fmla="*/ 986818 h 2729951"/>
              <a:gd name="connsiteX131" fmla="*/ 1454964 w 1726426"/>
              <a:gd name="connsiteY131" fmla="*/ 967768 h 2729951"/>
              <a:gd name="connsiteX132" fmla="*/ 1450201 w 1726426"/>
              <a:gd name="connsiteY132" fmla="*/ 953481 h 2729951"/>
              <a:gd name="connsiteX133" fmla="*/ 1440676 w 1726426"/>
              <a:gd name="connsiteY133" fmla="*/ 929668 h 2729951"/>
              <a:gd name="connsiteX134" fmla="*/ 1450201 w 1726426"/>
              <a:gd name="connsiteY134" fmla="*/ 867756 h 2729951"/>
              <a:gd name="connsiteX135" fmla="*/ 1459726 w 1726426"/>
              <a:gd name="connsiteY135" fmla="*/ 853468 h 2729951"/>
              <a:gd name="connsiteX136" fmla="*/ 1464489 w 1726426"/>
              <a:gd name="connsiteY136" fmla="*/ 839181 h 2729951"/>
              <a:gd name="connsiteX137" fmla="*/ 1497826 w 1726426"/>
              <a:gd name="connsiteY137" fmla="*/ 786793 h 2729951"/>
              <a:gd name="connsiteX138" fmla="*/ 1516876 w 1726426"/>
              <a:gd name="connsiteY138" fmla="*/ 739168 h 2729951"/>
              <a:gd name="connsiteX139" fmla="*/ 1526401 w 1726426"/>
              <a:gd name="connsiteY139" fmla="*/ 715356 h 2729951"/>
              <a:gd name="connsiteX140" fmla="*/ 1540689 w 1726426"/>
              <a:gd name="connsiteY140" fmla="*/ 701068 h 2729951"/>
              <a:gd name="connsiteX141" fmla="*/ 1559739 w 1726426"/>
              <a:gd name="connsiteY141" fmla="*/ 686781 h 2729951"/>
              <a:gd name="connsiteX142" fmla="*/ 1588314 w 1726426"/>
              <a:gd name="connsiteY142" fmla="*/ 643918 h 2729951"/>
              <a:gd name="connsiteX143" fmla="*/ 1597839 w 1726426"/>
              <a:gd name="connsiteY143" fmla="*/ 615343 h 2729951"/>
              <a:gd name="connsiteX144" fmla="*/ 1616889 w 1726426"/>
              <a:gd name="connsiteY144" fmla="*/ 586768 h 2729951"/>
              <a:gd name="connsiteX145" fmla="*/ 1612126 w 1726426"/>
              <a:gd name="connsiteY145" fmla="*/ 491518 h 2729951"/>
              <a:gd name="connsiteX146" fmla="*/ 1583551 w 1726426"/>
              <a:gd name="connsiteY146" fmla="*/ 467706 h 2729951"/>
              <a:gd name="connsiteX147" fmla="*/ 1569264 w 1726426"/>
              <a:gd name="connsiteY147" fmla="*/ 462943 h 2729951"/>
              <a:gd name="connsiteX148" fmla="*/ 1535926 w 1726426"/>
              <a:gd name="connsiteY148" fmla="*/ 448656 h 2729951"/>
              <a:gd name="connsiteX149" fmla="*/ 1531164 w 1726426"/>
              <a:gd name="connsiteY149" fmla="*/ 429606 h 2729951"/>
              <a:gd name="connsiteX150" fmla="*/ 1526401 w 1726426"/>
              <a:gd name="connsiteY150" fmla="*/ 343881 h 2729951"/>
              <a:gd name="connsiteX151" fmla="*/ 1512114 w 1726426"/>
              <a:gd name="connsiteY151" fmla="*/ 324831 h 2729951"/>
              <a:gd name="connsiteX152" fmla="*/ 1502589 w 1726426"/>
              <a:gd name="connsiteY152" fmla="*/ 310543 h 2729951"/>
              <a:gd name="connsiteX153" fmla="*/ 1483539 w 1726426"/>
              <a:gd name="connsiteY153" fmla="*/ 305781 h 2729951"/>
              <a:gd name="connsiteX154" fmla="*/ 1454964 w 1726426"/>
              <a:gd name="connsiteY154" fmla="*/ 296256 h 2729951"/>
              <a:gd name="connsiteX155" fmla="*/ 1478776 w 1726426"/>
              <a:gd name="connsiteY155" fmla="*/ 272443 h 2729951"/>
              <a:gd name="connsiteX156" fmla="*/ 1497826 w 1726426"/>
              <a:gd name="connsiteY156" fmla="*/ 234343 h 2729951"/>
              <a:gd name="connsiteX157" fmla="*/ 1512114 w 1726426"/>
              <a:gd name="connsiteY157" fmla="*/ 162906 h 2729951"/>
              <a:gd name="connsiteX158" fmla="*/ 1516876 w 1726426"/>
              <a:gd name="connsiteY158" fmla="*/ 139093 h 2729951"/>
              <a:gd name="connsiteX159" fmla="*/ 1521639 w 1726426"/>
              <a:gd name="connsiteY159" fmla="*/ 124806 h 2729951"/>
              <a:gd name="connsiteX160" fmla="*/ 1526401 w 1726426"/>
              <a:gd name="connsiteY160" fmla="*/ 105756 h 2729951"/>
              <a:gd name="connsiteX161" fmla="*/ 1545451 w 1726426"/>
              <a:gd name="connsiteY161" fmla="*/ 77181 h 2729951"/>
              <a:gd name="connsiteX162" fmla="*/ 1554976 w 1726426"/>
              <a:gd name="connsiteY162" fmla="*/ 62893 h 2729951"/>
              <a:gd name="connsiteX163" fmla="*/ 1535926 w 1726426"/>
              <a:gd name="connsiteY163" fmla="*/ 20031 h 2729951"/>
              <a:gd name="connsiteX0" fmla="*/ 1535926 w 1726426"/>
              <a:gd name="connsiteY0" fmla="*/ 20031 h 2729951"/>
              <a:gd name="connsiteX1" fmla="*/ 1483539 w 1726426"/>
              <a:gd name="connsiteY1" fmla="*/ 8125 h 2729951"/>
              <a:gd name="connsiteX2" fmla="*/ 1443057 w 1726426"/>
              <a:gd name="connsiteY2" fmla="*/ 3361 h 2729951"/>
              <a:gd name="connsiteX3" fmla="*/ 1335901 w 1726426"/>
              <a:gd name="connsiteY3" fmla="*/ 67656 h 2729951"/>
              <a:gd name="connsiteX4" fmla="*/ 1285895 w 1726426"/>
              <a:gd name="connsiteY4" fmla="*/ 122425 h 2729951"/>
              <a:gd name="connsiteX5" fmla="*/ 1219220 w 1726426"/>
              <a:gd name="connsiteY5" fmla="*/ 124805 h 2729951"/>
              <a:gd name="connsiteX6" fmla="*/ 1200170 w 1726426"/>
              <a:gd name="connsiteY6" fmla="*/ 146238 h 2729951"/>
              <a:gd name="connsiteX7" fmla="*/ 1135876 w 1726426"/>
              <a:gd name="connsiteY7" fmla="*/ 165288 h 2729951"/>
              <a:gd name="connsiteX8" fmla="*/ 1083489 w 1726426"/>
              <a:gd name="connsiteY8" fmla="*/ 243868 h 2729951"/>
              <a:gd name="connsiteX9" fmla="*/ 1057295 w 1726426"/>
              <a:gd name="connsiteY9" fmla="*/ 296256 h 2729951"/>
              <a:gd name="connsiteX10" fmla="*/ 964426 w 1726426"/>
              <a:gd name="connsiteY10" fmla="*/ 267681 h 2729951"/>
              <a:gd name="connsiteX11" fmla="*/ 907276 w 1726426"/>
              <a:gd name="connsiteY11" fmla="*/ 310543 h 2729951"/>
              <a:gd name="connsiteX12" fmla="*/ 883464 w 1726426"/>
              <a:gd name="connsiteY12" fmla="*/ 405793 h 2729951"/>
              <a:gd name="connsiteX13" fmla="*/ 852507 w 1726426"/>
              <a:gd name="connsiteY13" fmla="*/ 489137 h 2729951"/>
              <a:gd name="connsiteX14" fmla="*/ 766783 w 1726426"/>
              <a:gd name="connsiteY14" fmla="*/ 470086 h 2729951"/>
              <a:gd name="connsiteX15" fmla="*/ 714395 w 1726426"/>
              <a:gd name="connsiteY15" fmla="*/ 484375 h 2729951"/>
              <a:gd name="connsiteX16" fmla="*/ 678676 w 1726426"/>
              <a:gd name="connsiteY16" fmla="*/ 524857 h 2729951"/>
              <a:gd name="connsiteX17" fmla="*/ 631051 w 1726426"/>
              <a:gd name="connsiteY17" fmla="*/ 529619 h 2729951"/>
              <a:gd name="connsiteX18" fmla="*/ 628669 w 1726426"/>
              <a:gd name="connsiteY18" fmla="*/ 562956 h 2729951"/>
              <a:gd name="connsiteX19" fmla="*/ 592951 w 1726426"/>
              <a:gd name="connsiteY19" fmla="*/ 577244 h 2729951"/>
              <a:gd name="connsiteX20" fmla="*/ 578664 w 1726426"/>
              <a:gd name="connsiteY20" fmla="*/ 624868 h 2729951"/>
              <a:gd name="connsiteX21" fmla="*/ 561995 w 1726426"/>
              <a:gd name="connsiteY21" fmla="*/ 667731 h 2729951"/>
              <a:gd name="connsiteX22" fmla="*/ 511989 w 1726426"/>
              <a:gd name="connsiteY22" fmla="*/ 686781 h 2729951"/>
              <a:gd name="connsiteX23" fmla="*/ 533420 w 1726426"/>
              <a:gd name="connsiteY23" fmla="*/ 729643 h 2729951"/>
              <a:gd name="connsiteX24" fmla="*/ 569139 w 1726426"/>
              <a:gd name="connsiteY24" fmla="*/ 751075 h 2729951"/>
              <a:gd name="connsiteX25" fmla="*/ 592951 w 1726426"/>
              <a:gd name="connsiteY25" fmla="*/ 746313 h 2729951"/>
              <a:gd name="connsiteX26" fmla="*/ 614382 w 1726426"/>
              <a:gd name="connsiteY26" fmla="*/ 782031 h 2729951"/>
              <a:gd name="connsiteX27" fmla="*/ 602476 w 1726426"/>
              <a:gd name="connsiteY27" fmla="*/ 839181 h 2729951"/>
              <a:gd name="connsiteX28" fmla="*/ 633433 w 1726426"/>
              <a:gd name="connsiteY28" fmla="*/ 874900 h 2729951"/>
              <a:gd name="connsiteX29" fmla="*/ 585807 w 1726426"/>
              <a:gd name="connsiteY29" fmla="*/ 901094 h 2729951"/>
              <a:gd name="connsiteX30" fmla="*/ 564376 w 1726426"/>
              <a:gd name="connsiteY30" fmla="*/ 889186 h 2729951"/>
              <a:gd name="connsiteX31" fmla="*/ 564376 w 1726426"/>
              <a:gd name="connsiteY31" fmla="*/ 958243 h 2729951"/>
              <a:gd name="connsiteX32" fmla="*/ 507226 w 1726426"/>
              <a:gd name="connsiteY32" fmla="*/ 1005868 h 2729951"/>
              <a:gd name="connsiteX33" fmla="*/ 473889 w 1726426"/>
              <a:gd name="connsiteY33" fmla="*/ 986818 h 2729951"/>
              <a:gd name="connsiteX34" fmla="*/ 459601 w 1726426"/>
              <a:gd name="connsiteY34" fmla="*/ 1015393 h 2729951"/>
              <a:gd name="connsiteX35" fmla="*/ 485795 w 1726426"/>
              <a:gd name="connsiteY35" fmla="*/ 1053492 h 2729951"/>
              <a:gd name="connsiteX36" fmla="*/ 488176 w 1726426"/>
              <a:gd name="connsiteY36" fmla="*/ 1155887 h 2729951"/>
              <a:gd name="connsiteX37" fmla="*/ 450076 w 1726426"/>
              <a:gd name="connsiteY37" fmla="*/ 1215418 h 2729951"/>
              <a:gd name="connsiteX38" fmla="*/ 397688 w 1726426"/>
              <a:gd name="connsiteY38" fmla="*/ 1205893 h 2729951"/>
              <a:gd name="connsiteX39" fmla="*/ 383401 w 1726426"/>
              <a:gd name="connsiteY39" fmla="*/ 1258281 h 2729951"/>
              <a:gd name="connsiteX40" fmla="*/ 364352 w 1726426"/>
              <a:gd name="connsiteY40" fmla="*/ 1341624 h 2729951"/>
              <a:gd name="connsiteX41" fmla="*/ 288151 w 1726426"/>
              <a:gd name="connsiteY41" fmla="*/ 1401156 h 2729951"/>
              <a:gd name="connsiteX42" fmla="*/ 240526 w 1726426"/>
              <a:gd name="connsiteY42" fmla="*/ 1453543 h 2729951"/>
              <a:gd name="connsiteX43" fmla="*/ 207189 w 1726426"/>
              <a:gd name="connsiteY43" fmla="*/ 1496406 h 2729951"/>
              <a:gd name="connsiteX44" fmla="*/ 173851 w 1726426"/>
              <a:gd name="connsiteY44" fmla="*/ 1536886 h 2729951"/>
              <a:gd name="connsiteX45" fmla="*/ 109558 w 1726426"/>
              <a:gd name="connsiteY45" fmla="*/ 1591655 h 2729951"/>
              <a:gd name="connsiteX46" fmla="*/ 107176 w 1726426"/>
              <a:gd name="connsiteY46" fmla="*/ 1636899 h 2729951"/>
              <a:gd name="connsiteX47" fmla="*/ 69076 w 1726426"/>
              <a:gd name="connsiteY47" fmla="*/ 1677381 h 2729951"/>
              <a:gd name="connsiteX48" fmla="*/ 42883 w 1726426"/>
              <a:gd name="connsiteY48" fmla="*/ 1720243 h 2729951"/>
              <a:gd name="connsiteX49" fmla="*/ 33357 w 1726426"/>
              <a:gd name="connsiteY49" fmla="*/ 1763107 h 2729951"/>
              <a:gd name="connsiteX50" fmla="*/ 57170 w 1726426"/>
              <a:gd name="connsiteY50" fmla="*/ 1836925 h 2729951"/>
              <a:gd name="connsiteX51" fmla="*/ 35739 w 1726426"/>
              <a:gd name="connsiteY51" fmla="*/ 1894075 h 2729951"/>
              <a:gd name="connsiteX52" fmla="*/ 59551 w 1726426"/>
              <a:gd name="connsiteY52" fmla="*/ 1967893 h 2729951"/>
              <a:gd name="connsiteX53" fmla="*/ 20 w 1726426"/>
              <a:gd name="connsiteY53" fmla="*/ 1979799 h 2729951"/>
              <a:gd name="connsiteX54" fmla="*/ 52407 w 1726426"/>
              <a:gd name="connsiteY54" fmla="*/ 2248881 h 2729951"/>
              <a:gd name="connsiteX55" fmla="*/ 128607 w 1726426"/>
              <a:gd name="connsiteY55" fmla="*/ 2394137 h 2729951"/>
              <a:gd name="connsiteX56" fmla="*/ 202426 w 1726426"/>
              <a:gd name="connsiteY56" fmla="*/ 2501293 h 2729951"/>
              <a:gd name="connsiteX57" fmla="*/ 261958 w 1726426"/>
              <a:gd name="connsiteY57" fmla="*/ 2563206 h 2729951"/>
              <a:gd name="connsiteX58" fmla="*/ 450076 w 1726426"/>
              <a:gd name="connsiteY58" fmla="*/ 2672743 h 2729951"/>
              <a:gd name="connsiteX59" fmla="*/ 640576 w 1726426"/>
              <a:gd name="connsiteY59" fmla="*/ 2729893 h 2729951"/>
              <a:gd name="connsiteX60" fmla="*/ 654864 w 1726426"/>
              <a:gd name="connsiteY60" fmla="*/ 2663217 h 2729951"/>
              <a:gd name="connsiteX61" fmla="*/ 726301 w 1726426"/>
              <a:gd name="connsiteY61" fmla="*/ 2603686 h 2729951"/>
              <a:gd name="connsiteX62" fmla="*/ 792977 w 1726426"/>
              <a:gd name="connsiteY62" fmla="*/ 2587017 h 2729951"/>
              <a:gd name="connsiteX63" fmla="*/ 821551 w 1726426"/>
              <a:gd name="connsiteY63" fmla="*/ 2551300 h 2729951"/>
              <a:gd name="connsiteX64" fmla="*/ 890608 w 1726426"/>
              <a:gd name="connsiteY64" fmla="*/ 2532250 h 2729951"/>
              <a:gd name="connsiteX65" fmla="*/ 959664 w 1726426"/>
              <a:gd name="connsiteY65" fmla="*/ 2510818 h 2729951"/>
              <a:gd name="connsiteX66" fmla="*/ 1026339 w 1726426"/>
              <a:gd name="connsiteY66" fmla="*/ 2477483 h 2729951"/>
              <a:gd name="connsiteX67" fmla="*/ 1047769 w 1726426"/>
              <a:gd name="connsiteY67" fmla="*/ 2475099 h 2729951"/>
              <a:gd name="connsiteX68" fmla="*/ 1066820 w 1726426"/>
              <a:gd name="connsiteY68" fmla="*/ 2456050 h 2729951"/>
              <a:gd name="connsiteX69" fmla="*/ 1104920 w 1726426"/>
              <a:gd name="connsiteY69" fmla="*/ 2429856 h 2729951"/>
              <a:gd name="connsiteX70" fmla="*/ 1078726 w 1726426"/>
              <a:gd name="connsiteY70" fmla="*/ 2377468 h 2729951"/>
              <a:gd name="connsiteX71" fmla="*/ 1026339 w 1726426"/>
              <a:gd name="connsiteY71" fmla="*/ 2303649 h 2729951"/>
              <a:gd name="connsiteX72" fmla="*/ 1045389 w 1726426"/>
              <a:gd name="connsiteY72" fmla="*/ 2256025 h 2729951"/>
              <a:gd name="connsiteX73" fmla="*/ 1097776 w 1726426"/>
              <a:gd name="connsiteY73" fmla="*/ 2234593 h 2729951"/>
              <a:gd name="connsiteX74" fmla="*/ 1126351 w 1726426"/>
              <a:gd name="connsiteY74" fmla="*/ 2210781 h 2729951"/>
              <a:gd name="connsiteX75" fmla="*/ 1135876 w 1726426"/>
              <a:gd name="connsiteY75" fmla="*/ 2186968 h 2729951"/>
              <a:gd name="connsiteX76" fmla="*/ 1154926 w 1726426"/>
              <a:gd name="connsiteY76" fmla="*/ 2158393 h 2729951"/>
              <a:gd name="connsiteX77" fmla="*/ 1173976 w 1726426"/>
              <a:gd name="connsiteY77" fmla="*/ 2129818 h 2729951"/>
              <a:gd name="connsiteX78" fmla="*/ 1188264 w 1726426"/>
              <a:gd name="connsiteY78" fmla="*/ 2120293 h 2729951"/>
              <a:gd name="connsiteX79" fmla="*/ 1307326 w 1726426"/>
              <a:gd name="connsiteY79" fmla="*/ 2110768 h 2729951"/>
              <a:gd name="connsiteX80" fmla="*/ 1321614 w 1726426"/>
              <a:gd name="connsiteY80" fmla="*/ 2091718 h 2729951"/>
              <a:gd name="connsiteX81" fmla="*/ 1331139 w 1726426"/>
              <a:gd name="connsiteY81" fmla="*/ 2063143 h 2729951"/>
              <a:gd name="connsiteX82" fmla="*/ 1354951 w 1726426"/>
              <a:gd name="connsiteY82" fmla="*/ 2053618 h 2729951"/>
              <a:gd name="connsiteX83" fmla="*/ 1402576 w 1726426"/>
              <a:gd name="connsiteY83" fmla="*/ 2044093 h 2729951"/>
              <a:gd name="connsiteX84" fmla="*/ 1393051 w 1726426"/>
              <a:gd name="connsiteY84" fmla="*/ 2020281 h 2729951"/>
              <a:gd name="connsiteX85" fmla="*/ 1416864 w 1726426"/>
              <a:gd name="connsiteY85" fmla="*/ 2015518 h 2729951"/>
              <a:gd name="connsiteX86" fmla="*/ 1474014 w 1726426"/>
              <a:gd name="connsiteY86" fmla="*/ 2001231 h 2729951"/>
              <a:gd name="connsiteX87" fmla="*/ 1488301 w 1726426"/>
              <a:gd name="connsiteY87" fmla="*/ 1996468 h 2729951"/>
              <a:gd name="connsiteX88" fmla="*/ 1526401 w 1726426"/>
              <a:gd name="connsiteY88" fmla="*/ 1991706 h 2729951"/>
              <a:gd name="connsiteX89" fmla="*/ 1540689 w 1726426"/>
              <a:gd name="connsiteY89" fmla="*/ 1967893 h 2729951"/>
              <a:gd name="connsiteX90" fmla="*/ 1550214 w 1726426"/>
              <a:gd name="connsiteY90" fmla="*/ 1915506 h 2729951"/>
              <a:gd name="connsiteX91" fmla="*/ 1593076 w 1726426"/>
              <a:gd name="connsiteY91" fmla="*/ 1905981 h 2729951"/>
              <a:gd name="connsiteX92" fmla="*/ 1602601 w 1726426"/>
              <a:gd name="connsiteY92" fmla="*/ 1891693 h 2729951"/>
              <a:gd name="connsiteX93" fmla="*/ 1607364 w 1726426"/>
              <a:gd name="connsiteY93" fmla="*/ 1877406 h 2729951"/>
              <a:gd name="connsiteX94" fmla="*/ 1626414 w 1726426"/>
              <a:gd name="connsiteY94" fmla="*/ 1863118 h 2729951"/>
              <a:gd name="connsiteX95" fmla="*/ 1654989 w 1726426"/>
              <a:gd name="connsiteY95" fmla="*/ 1834543 h 2729951"/>
              <a:gd name="connsiteX96" fmla="*/ 1645464 w 1726426"/>
              <a:gd name="connsiteY96" fmla="*/ 1791681 h 2729951"/>
              <a:gd name="connsiteX97" fmla="*/ 1621651 w 1726426"/>
              <a:gd name="connsiteY97" fmla="*/ 1763106 h 2729951"/>
              <a:gd name="connsiteX98" fmla="*/ 1578789 w 1726426"/>
              <a:gd name="connsiteY98" fmla="*/ 1715481 h 2729951"/>
              <a:gd name="connsiteX99" fmla="*/ 1559739 w 1726426"/>
              <a:gd name="connsiteY99" fmla="*/ 1710718 h 2729951"/>
              <a:gd name="connsiteX100" fmla="*/ 1545451 w 1726426"/>
              <a:gd name="connsiteY100" fmla="*/ 1677381 h 2729951"/>
              <a:gd name="connsiteX101" fmla="*/ 1583551 w 1726426"/>
              <a:gd name="connsiteY101" fmla="*/ 1653568 h 2729951"/>
              <a:gd name="connsiteX102" fmla="*/ 1616889 w 1726426"/>
              <a:gd name="connsiteY102" fmla="*/ 1639281 h 2729951"/>
              <a:gd name="connsiteX103" fmla="*/ 1650226 w 1726426"/>
              <a:gd name="connsiteY103" fmla="*/ 1629756 h 2729951"/>
              <a:gd name="connsiteX104" fmla="*/ 1678801 w 1726426"/>
              <a:gd name="connsiteY104" fmla="*/ 1620231 h 2729951"/>
              <a:gd name="connsiteX105" fmla="*/ 1693089 w 1726426"/>
              <a:gd name="connsiteY105" fmla="*/ 1601181 h 2729951"/>
              <a:gd name="connsiteX106" fmla="*/ 1702614 w 1726426"/>
              <a:gd name="connsiteY106" fmla="*/ 1586893 h 2729951"/>
              <a:gd name="connsiteX107" fmla="*/ 1697851 w 1726426"/>
              <a:gd name="connsiteY107" fmla="*/ 1544031 h 2729951"/>
              <a:gd name="connsiteX108" fmla="*/ 1683564 w 1726426"/>
              <a:gd name="connsiteY108" fmla="*/ 1524981 h 2729951"/>
              <a:gd name="connsiteX109" fmla="*/ 1678801 w 1726426"/>
              <a:gd name="connsiteY109" fmla="*/ 1505931 h 2729951"/>
              <a:gd name="connsiteX110" fmla="*/ 1669276 w 1726426"/>
              <a:gd name="connsiteY110" fmla="*/ 1477356 h 2729951"/>
              <a:gd name="connsiteX111" fmla="*/ 1674039 w 1726426"/>
              <a:gd name="connsiteY111" fmla="*/ 1410681 h 2729951"/>
              <a:gd name="connsiteX112" fmla="*/ 1678801 w 1726426"/>
              <a:gd name="connsiteY112" fmla="*/ 1372581 h 2729951"/>
              <a:gd name="connsiteX113" fmla="*/ 1697851 w 1726426"/>
              <a:gd name="connsiteY113" fmla="*/ 1353531 h 2729951"/>
              <a:gd name="connsiteX114" fmla="*/ 1707376 w 1726426"/>
              <a:gd name="connsiteY114" fmla="*/ 1329718 h 2729951"/>
              <a:gd name="connsiteX115" fmla="*/ 1712139 w 1726426"/>
              <a:gd name="connsiteY115" fmla="*/ 1315431 h 2729951"/>
              <a:gd name="connsiteX116" fmla="*/ 1726426 w 1726426"/>
              <a:gd name="connsiteY116" fmla="*/ 1286856 h 2729951"/>
              <a:gd name="connsiteX117" fmla="*/ 1716901 w 1726426"/>
              <a:gd name="connsiteY117" fmla="*/ 1196368 h 2729951"/>
              <a:gd name="connsiteX118" fmla="*/ 1678801 w 1726426"/>
              <a:gd name="connsiteY118" fmla="*/ 1158268 h 2729951"/>
              <a:gd name="connsiteX119" fmla="*/ 1664514 w 1726426"/>
              <a:gd name="connsiteY119" fmla="*/ 1143981 h 2729951"/>
              <a:gd name="connsiteX120" fmla="*/ 1650226 w 1726426"/>
              <a:gd name="connsiteY120" fmla="*/ 1129693 h 2729951"/>
              <a:gd name="connsiteX121" fmla="*/ 1631176 w 1726426"/>
              <a:gd name="connsiteY121" fmla="*/ 1120168 h 2729951"/>
              <a:gd name="connsiteX122" fmla="*/ 1612126 w 1726426"/>
              <a:gd name="connsiteY122" fmla="*/ 1101118 h 2729951"/>
              <a:gd name="connsiteX123" fmla="*/ 1597839 w 1726426"/>
              <a:gd name="connsiteY123" fmla="*/ 1096356 h 2729951"/>
              <a:gd name="connsiteX124" fmla="*/ 1578789 w 1726426"/>
              <a:gd name="connsiteY124" fmla="*/ 1086831 h 2729951"/>
              <a:gd name="connsiteX125" fmla="*/ 1545451 w 1726426"/>
              <a:gd name="connsiteY125" fmla="*/ 1077306 h 2729951"/>
              <a:gd name="connsiteX126" fmla="*/ 1526401 w 1726426"/>
              <a:gd name="connsiteY126" fmla="*/ 1067781 h 2729951"/>
              <a:gd name="connsiteX127" fmla="*/ 1497826 w 1726426"/>
              <a:gd name="connsiteY127" fmla="*/ 1063018 h 2729951"/>
              <a:gd name="connsiteX128" fmla="*/ 1478776 w 1726426"/>
              <a:gd name="connsiteY128" fmla="*/ 1029681 h 2729951"/>
              <a:gd name="connsiteX129" fmla="*/ 1464489 w 1726426"/>
              <a:gd name="connsiteY129" fmla="*/ 986818 h 2729951"/>
              <a:gd name="connsiteX130" fmla="*/ 1454964 w 1726426"/>
              <a:gd name="connsiteY130" fmla="*/ 967768 h 2729951"/>
              <a:gd name="connsiteX131" fmla="*/ 1450201 w 1726426"/>
              <a:gd name="connsiteY131" fmla="*/ 953481 h 2729951"/>
              <a:gd name="connsiteX132" fmla="*/ 1440676 w 1726426"/>
              <a:gd name="connsiteY132" fmla="*/ 929668 h 2729951"/>
              <a:gd name="connsiteX133" fmla="*/ 1450201 w 1726426"/>
              <a:gd name="connsiteY133" fmla="*/ 867756 h 2729951"/>
              <a:gd name="connsiteX134" fmla="*/ 1459726 w 1726426"/>
              <a:gd name="connsiteY134" fmla="*/ 853468 h 2729951"/>
              <a:gd name="connsiteX135" fmla="*/ 1464489 w 1726426"/>
              <a:gd name="connsiteY135" fmla="*/ 839181 h 2729951"/>
              <a:gd name="connsiteX136" fmla="*/ 1497826 w 1726426"/>
              <a:gd name="connsiteY136" fmla="*/ 786793 h 2729951"/>
              <a:gd name="connsiteX137" fmla="*/ 1516876 w 1726426"/>
              <a:gd name="connsiteY137" fmla="*/ 739168 h 2729951"/>
              <a:gd name="connsiteX138" fmla="*/ 1526401 w 1726426"/>
              <a:gd name="connsiteY138" fmla="*/ 715356 h 2729951"/>
              <a:gd name="connsiteX139" fmla="*/ 1540689 w 1726426"/>
              <a:gd name="connsiteY139" fmla="*/ 701068 h 2729951"/>
              <a:gd name="connsiteX140" fmla="*/ 1559739 w 1726426"/>
              <a:gd name="connsiteY140" fmla="*/ 686781 h 2729951"/>
              <a:gd name="connsiteX141" fmla="*/ 1588314 w 1726426"/>
              <a:gd name="connsiteY141" fmla="*/ 643918 h 2729951"/>
              <a:gd name="connsiteX142" fmla="*/ 1597839 w 1726426"/>
              <a:gd name="connsiteY142" fmla="*/ 615343 h 2729951"/>
              <a:gd name="connsiteX143" fmla="*/ 1616889 w 1726426"/>
              <a:gd name="connsiteY143" fmla="*/ 586768 h 2729951"/>
              <a:gd name="connsiteX144" fmla="*/ 1612126 w 1726426"/>
              <a:gd name="connsiteY144" fmla="*/ 491518 h 2729951"/>
              <a:gd name="connsiteX145" fmla="*/ 1583551 w 1726426"/>
              <a:gd name="connsiteY145" fmla="*/ 467706 h 2729951"/>
              <a:gd name="connsiteX146" fmla="*/ 1569264 w 1726426"/>
              <a:gd name="connsiteY146" fmla="*/ 462943 h 2729951"/>
              <a:gd name="connsiteX147" fmla="*/ 1535926 w 1726426"/>
              <a:gd name="connsiteY147" fmla="*/ 448656 h 2729951"/>
              <a:gd name="connsiteX148" fmla="*/ 1531164 w 1726426"/>
              <a:gd name="connsiteY148" fmla="*/ 429606 h 2729951"/>
              <a:gd name="connsiteX149" fmla="*/ 1526401 w 1726426"/>
              <a:gd name="connsiteY149" fmla="*/ 343881 h 2729951"/>
              <a:gd name="connsiteX150" fmla="*/ 1512114 w 1726426"/>
              <a:gd name="connsiteY150" fmla="*/ 324831 h 2729951"/>
              <a:gd name="connsiteX151" fmla="*/ 1502589 w 1726426"/>
              <a:gd name="connsiteY151" fmla="*/ 310543 h 2729951"/>
              <a:gd name="connsiteX152" fmla="*/ 1483539 w 1726426"/>
              <a:gd name="connsiteY152" fmla="*/ 305781 h 2729951"/>
              <a:gd name="connsiteX153" fmla="*/ 1454964 w 1726426"/>
              <a:gd name="connsiteY153" fmla="*/ 296256 h 2729951"/>
              <a:gd name="connsiteX154" fmla="*/ 1478776 w 1726426"/>
              <a:gd name="connsiteY154" fmla="*/ 272443 h 2729951"/>
              <a:gd name="connsiteX155" fmla="*/ 1497826 w 1726426"/>
              <a:gd name="connsiteY155" fmla="*/ 234343 h 2729951"/>
              <a:gd name="connsiteX156" fmla="*/ 1512114 w 1726426"/>
              <a:gd name="connsiteY156" fmla="*/ 162906 h 2729951"/>
              <a:gd name="connsiteX157" fmla="*/ 1516876 w 1726426"/>
              <a:gd name="connsiteY157" fmla="*/ 139093 h 2729951"/>
              <a:gd name="connsiteX158" fmla="*/ 1521639 w 1726426"/>
              <a:gd name="connsiteY158" fmla="*/ 124806 h 2729951"/>
              <a:gd name="connsiteX159" fmla="*/ 1526401 w 1726426"/>
              <a:gd name="connsiteY159" fmla="*/ 105756 h 2729951"/>
              <a:gd name="connsiteX160" fmla="*/ 1545451 w 1726426"/>
              <a:gd name="connsiteY160" fmla="*/ 77181 h 2729951"/>
              <a:gd name="connsiteX161" fmla="*/ 1554976 w 1726426"/>
              <a:gd name="connsiteY161" fmla="*/ 62893 h 2729951"/>
              <a:gd name="connsiteX162" fmla="*/ 1535926 w 1726426"/>
              <a:gd name="connsiteY162" fmla="*/ 20031 h 2729951"/>
              <a:gd name="connsiteX0" fmla="*/ 1535926 w 1726426"/>
              <a:gd name="connsiteY0" fmla="*/ 20031 h 2729951"/>
              <a:gd name="connsiteX1" fmla="*/ 1483539 w 1726426"/>
              <a:gd name="connsiteY1" fmla="*/ 8125 h 2729951"/>
              <a:gd name="connsiteX2" fmla="*/ 1443057 w 1726426"/>
              <a:gd name="connsiteY2" fmla="*/ 3361 h 2729951"/>
              <a:gd name="connsiteX3" fmla="*/ 1335901 w 1726426"/>
              <a:gd name="connsiteY3" fmla="*/ 67656 h 2729951"/>
              <a:gd name="connsiteX4" fmla="*/ 1285895 w 1726426"/>
              <a:gd name="connsiteY4" fmla="*/ 122425 h 2729951"/>
              <a:gd name="connsiteX5" fmla="*/ 1219220 w 1726426"/>
              <a:gd name="connsiteY5" fmla="*/ 124805 h 2729951"/>
              <a:gd name="connsiteX6" fmla="*/ 1200170 w 1726426"/>
              <a:gd name="connsiteY6" fmla="*/ 146238 h 2729951"/>
              <a:gd name="connsiteX7" fmla="*/ 1135876 w 1726426"/>
              <a:gd name="connsiteY7" fmla="*/ 165288 h 2729951"/>
              <a:gd name="connsiteX8" fmla="*/ 1083489 w 1726426"/>
              <a:gd name="connsiteY8" fmla="*/ 243868 h 2729951"/>
              <a:gd name="connsiteX9" fmla="*/ 1057295 w 1726426"/>
              <a:gd name="connsiteY9" fmla="*/ 296256 h 2729951"/>
              <a:gd name="connsiteX10" fmla="*/ 964426 w 1726426"/>
              <a:gd name="connsiteY10" fmla="*/ 267681 h 2729951"/>
              <a:gd name="connsiteX11" fmla="*/ 907276 w 1726426"/>
              <a:gd name="connsiteY11" fmla="*/ 310543 h 2729951"/>
              <a:gd name="connsiteX12" fmla="*/ 883464 w 1726426"/>
              <a:gd name="connsiteY12" fmla="*/ 405793 h 2729951"/>
              <a:gd name="connsiteX13" fmla="*/ 852507 w 1726426"/>
              <a:gd name="connsiteY13" fmla="*/ 489137 h 2729951"/>
              <a:gd name="connsiteX14" fmla="*/ 766783 w 1726426"/>
              <a:gd name="connsiteY14" fmla="*/ 470086 h 2729951"/>
              <a:gd name="connsiteX15" fmla="*/ 714395 w 1726426"/>
              <a:gd name="connsiteY15" fmla="*/ 484375 h 2729951"/>
              <a:gd name="connsiteX16" fmla="*/ 678676 w 1726426"/>
              <a:gd name="connsiteY16" fmla="*/ 524857 h 2729951"/>
              <a:gd name="connsiteX17" fmla="*/ 631051 w 1726426"/>
              <a:gd name="connsiteY17" fmla="*/ 529619 h 2729951"/>
              <a:gd name="connsiteX18" fmla="*/ 628669 w 1726426"/>
              <a:gd name="connsiteY18" fmla="*/ 562956 h 2729951"/>
              <a:gd name="connsiteX19" fmla="*/ 592951 w 1726426"/>
              <a:gd name="connsiteY19" fmla="*/ 577244 h 2729951"/>
              <a:gd name="connsiteX20" fmla="*/ 578664 w 1726426"/>
              <a:gd name="connsiteY20" fmla="*/ 624868 h 2729951"/>
              <a:gd name="connsiteX21" fmla="*/ 561995 w 1726426"/>
              <a:gd name="connsiteY21" fmla="*/ 667731 h 2729951"/>
              <a:gd name="connsiteX22" fmla="*/ 511989 w 1726426"/>
              <a:gd name="connsiteY22" fmla="*/ 686781 h 2729951"/>
              <a:gd name="connsiteX23" fmla="*/ 533420 w 1726426"/>
              <a:gd name="connsiteY23" fmla="*/ 729643 h 2729951"/>
              <a:gd name="connsiteX24" fmla="*/ 569139 w 1726426"/>
              <a:gd name="connsiteY24" fmla="*/ 751075 h 2729951"/>
              <a:gd name="connsiteX25" fmla="*/ 592951 w 1726426"/>
              <a:gd name="connsiteY25" fmla="*/ 746313 h 2729951"/>
              <a:gd name="connsiteX26" fmla="*/ 614382 w 1726426"/>
              <a:gd name="connsiteY26" fmla="*/ 782031 h 2729951"/>
              <a:gd name="connsiteX27" fmla="*/ 602476 w 1726426"/>
              <a:gd name="connsiteY27" fmla="*/ 839181 h 2729951"/>
              <a:gd name="connsiteX28" fmla="*/ 633433 w 1726426"/>
              <a:gd name="connsiteY28" fmla="*/ 874900 h 2729951"/>
              <a:gd name="connsiteX29" fmla="*/ 585807 w 1726426"/>
              <a:gd name="connsiteY29" fmla="*/ 901094 h 2729951"/>
              <a:gd name="connsiteX30" fmla="*/ 564376 w 1726426"/>
              <a:gd name="connsiteY30" fmla="*/ 889186 h 2729951"/>
              <a:gd name="connsiteX31" fmla="*/ 564376 w 1726426"/>
              <a:gd name="connsiteY31" fmla="*/ 958243 h 2729951"/>
              <a:gd name="connsiteX32" fmla="*/ 507226 w 1726426"/>
              <a:gd name="connsiteY32" fmla="*/ 1005868 h 2729951"/>
              <a:gd name="connsiteX33" fmla="*/ 473889 w 1726426"/>
              <a:gd name="connsiteY33" fmla="*/ 986818 h 2729951"/>
              <a:gd name="connsiteX34" fmla="*/ 459601 w 1726426"/>
              <a:gd name="connsiteY34" fmla="*/ 1015393 h 2729951"/>
              <a:gd name="connsiteX35" fmla="*/ 485795 w 1726426"/>
              <a:gd name="connsiteY35" fmla="*/ 1053492 h 2729951"/>
              <a:gd name="connsiteX36" fmla="*/ 488176 w 1726426"/>
              <a:gd name="connsiteY36" fmla="*/ 1155887 h 2729951"/>
              <a:gd name="connsiteX37" fmla="*/ 450076 w 1726426"/>
              <a:gd name="connsiteY37" fmla="*/ 1215418 h 2729951"/>
              <a:gd name="connsiteX38" fmla="*/ 397688 w 1726426"/>
              <a:gd name="connsiteY38" fmla="*/ 1205893 h 2729951"/>
              <a:gd name="connsiteX39" fmla="*/ 383401 w 1726426"/>
              <a:gd name="connsiteY39" fmla="*/ 1258281 h 2729951"/>
              <a:gd name="connsiteX40" fmla="*/ 364352 w 1726426"/>
              <a:gd name="connsiteY40" fmla="*/ 1341624 h 2729951"/>
              <a:gd name="connsiteX41" fmla="*/ 288151 w 1726426"/>
              <a:gd name="connsiteY41" fmla="*/ 1401156 h 2729951"/>
              <a:gd name="connsiteX42" fmla="*/ 240526 w 1726426"/>
              <a:gd name="connsiteY42" fmla="*/ 1453543 h 2729951"/>
              <a:gd name="connsiteX43" fmla="*/ 207189 w 1726426"/>
              <a:gd name="connsiteY43" fmla="*/ 1496406 h 2729951"/>
              <a:gd name="connsiteX44" fmla="*/ 173851 w 1726426"/>
              <a:gd name="connsiteY44" fmla="*/ 1536886 h 2729951"/>
              <a:gd name="connsiteX45" fmla="*/ 109558 w 1726426"/>
              <a:gd name="connsiteY45" fmla="*/ 1591655 h 2729951"/>
              <a:gd name="connsiteX46" fmla="*/ 107176 w 1726426"/>
              <a:gd name="connsiteY46" fmla="*/ 1636899 h 2729951"/>
              <a:gd name="connsiteX47" fmla="*/ 69076 w 1726426"/>
              <a:gd name="connsiteY47" fmla="*/ 1677381 h 2729951"/>
              <a:gd name="connsiteX48" fmla="*/ 42883 w 1726426"/>
              <a:gd name="connsiteY48" fmla="*/ 1720243 h 2729951"/>
              <a:gd name="connsiteX49" fmla="*/ 33357 w 1726426"/>
              <a:gd name="connsiteY49" fmla="*/ 1763107 h 2729951"/>
              <a:gd name="connsiteX50" fmla="*/ 57170 w 1726426"/>
              <a:gd name="connsiteY50" fmla="*/ 1836925 h 2729951"/>
              <a:gd name="connsiteX51" fmla="*/ 35739 w 1726426"/>
              <a:gd name="connsiteY51" fmla="*/ 1894075 h 2729951"/>
              <a:gd name="connsiteX52" fmla="*/ 59551 w 1726426"/>
              <a:gd name="connsiteY52" fmla="*/ 1967893 h 2729951"/>
              <a:gd name="connsiteX53" fmla="*/ 20 w 1726426"/>
              <a:gd name="connsiteY53" fmla="*/ 1979799 h 2729951"/>
              <a:gd name="connsiteX54" fmla="*/ 52407 w 1726426"/>
              <a:gd name="connsiteY54" fmla="*/ 2248881 h 2729951"/>
              <a:gd name="connsiteX55" fmla="*/ 128607 w 1726426"/>
              <a:gd name="connsiteY55" fmla="*/ 2394137 h 2729951"/>
              <a:gd name="connsiteX56" fmla="*/ 202426 w 1726426"/>
              <a:gd name="connsiteY56" fmla="*/ 2501293 h 2729951"/>
              <a:gd name="connsiteX57" fmla="*/ 261958 w 1726426"/>
              <a:gd name="connsiteY57" fmla="*/ 2563206 h 2729951"/>
              <a:gd name="connsiteX58" fmla="*/ 450076 w 1726426"/>
              <a:gd name="connsiteY58" fmla="*/ 2672743 h 2729951"/>
              <a:gd name="connsiteX59" fmla="*/ 640576 w 1726426"/>
              <a:gd name="connsiteY59" fmla="*/ 2729893 h 2729951"/>
              <a:gd name="connsiteX60" fmla="*/ 654864 w 1726426"/>
              <a:gd name="connsiteY60" fmla="*/ 2663217 h 2729951"/>
              <a:gd name="connsiteX61" fmla="*/ 726301 w 1726426"/>
              <a:gd name="connsiteY61" fmla="*/ 2603686 h 2729951"/>
              <a:gd name="connsiteX62" fmla="*/ 792977 w 1726426"/>
              <a:gd name="connsiteY62" fmla="*/ 2587017 h 2729951"/>
              <a:gd name="connsiteX63" fmla="*/ 821551 w 1726426"/>
              <a:gd name="connsiteY63" fmla="*/ 2551300 h 2729951"/>
              <a:gd name="connsiteX64" fmla="*/ 890608 w 1726426"/>
              <a:gd name="connsiteY64" fmla="*/ 2532250 h 2729951"/>
              <a:gd name="connsiteX65" fmla="*/ 959664 w 1726426"/>
              <a:gd name="connsiteY65" fmla="*/ 2510818 h 2729951"/>
              <a:gd name="connsiteX66" fmla="*/ 1026339 w 1726426"/>
              <a:gd name="connsiteY66" fmla="*/ 2477483 h 2729951"/>
              <a:gd name="connsiteX67" fmla="*/ 1047769 w 1726426"/>
              <a:gd name="connsiteY67" fmla="*/ 2475099 h 2729951"/>
              <a:gd name="connsiteX68" fmla="*/ 1066820 w 1726426"/>
              <a:gd name="connsiteY68" fmla="*/ 2456050 h 2729951"/>
              <a:gd name="connsiteX69" fmla="*/ 1107302 w 1726426"/>
              <a:gd name="connsiteY69" fmla="*/ 2439381 h 2729951"/>
              <a:gd name="connsiteX70" fmla="*/ 1078726 w 1726426"/>
              <a:gd name="connsiteY70" fmla="*/ 2377468 h 2729951"/>
              <a:gd name="connsiteX71" fmla="*/ 1026339 w 1726426"/>
              <a:gd name="connsiteY71" fmla="*/ 2303649 h 2729951"/>
              <a:gd name="connsiteX72" fmla="*/ 1045389 w 1726426"/>
              <a:gd name="connsiteY72" fmla="*/ 2256025 h 2729951"/>
              <a:gd name="connsiteX73" fmla="*/ 1097776 w 1726426"/>
              <a:gd name="connsiteY73" fmla="*/ 2234593 h 2729951"/>
              <a:gd name="connsiteX74" fmla="*/ 1126351 w 1726426"/>
              <a:gd name="connsiteY74" fmla="*/ 2210781 h 2729951"/>
              <a:gd name="connsiteX75" fmla="*/ 1135876 w 1726426"/>
              <a:gd name="connsiteY75" fmla="*/ 2186968 h 2729951"/>
              <a:gd name="connsiteX76" fmla="*/ 1154926 w 1726426"/>
              <a:gd name="connsiteY76" fmla="*/ 2158393 h 2729951"/>
              <a:gd name="connsiteX77" fmla="*/ 1173976 w 1726426"/>
              <a:gd name="connsiteY77" fmla="*/ 2129818 h 2729951"/>
              <a:gd name="connsiteX78" fmla="*/ 1188264 w 1726426"/>
              <a:gd name="connsiteY78" fmla="*/ 2120293 h 2729951"/>
              <a:gd name="connsiteX79" fmla="*/ 1307326 w 1726426"/>
              <a:gd name="connsiteY79" fmla="*/ 2110768 h 2729951"/>
              <a:gd name="connsiteX80" fmla="*/ 1321614 w 1726426"/>
              <a:gd name="connsiteY80" fmla="*/ 2091718 h 2729951"/>
              <a:gd name="connsiteX81" fmla="*/ 1331139 w 1726426"/>
              <a:gd name="connsiteY81" fmla="*/ 2063143 h 2729951"/>
              <a:gd name="connsiteX82" fmla="*/ 1354951 w 1726426"/>
              <a:gd name="connsiteY82" fmla="*/ 2053618 h 2729951"/>
              <a:gd name="connsiteX83" fmla="*/ 1402576 w 1726426"/>
              <a:gd name="connsiteY83" fmla="*/ 2044093 h 2729951"/>
              <a:gd name="connsiteX84" fmla="*/ 1393051 w 1726426"/>
              <a:gd name="connsiteY84" fmla="*/ 2020281 h 2729951"/>
              <a:gd name="connsiteX85" fmla="*/ 1416864 w 1726426"/>
              <a:gd name="connsiteY85" fmla="*/ 2015518 h 2729951"/>
              <a:gd name="connsiteX86" fmla="*/ 1474014 w 1726426"/>
              <a:gd name="connsiteY86" fmla="*/ 2001231 h 2729951"/>
              <a:gd name="connsiteX87" fmla="*/ 1488301 w 1726426"/>
              <a:gd name="connsiteY87" fmla="*/ 1996468 h 2729951"/>
              <a:gd name="connsiteX88" fmla="*/ 1526401 w 1726426"/>
              <a:gd name="connsiteY88" fmla="*/ 1991706 h 2729951"/>
              <a:gd name="connsiteX89" fmla="*/ 1540689 w 1726426"/>
              <a:gd name="connsiteY89" fmla="*/ 1967893 h 2729951"/>
              <a:gd name="connsiteX90" fmla="*/ 1550214 w 1726426"/>
              <a:gd name="connsiteY90" fmla="*/ 1915506 h 2729951"/>
              <a:gd name="connsiteX91" fmla="*/ 1593076 w 1726426"/>
              <a:gd name="connsiteY91" fmla="*/ 1905981 h 2729951"/>
              <a:gd name="connsiteX92" fmla="*/ 1602601 w 1726426"/>
              <a:gd name="connsiteY92" fmla="*/ 1891693 h 2729951"/>
              <a:gd name="connsiteX93" fmla="*/ 1607364 w 1726426"/>
              <a:gd name="connsiteY93" fmla="*/ 1877406 h 2729951"/>
              <a:gd name="connsiteX94" fmla="*/ 1626414 w 1726426"/>
              <a:gd name="connsiteY94" fmla="*/ 1863118 h 2729951"/>
              <a:gd name="connsiteX95" fmla="*/ 1654989 w 1726426"/>
              <a:gd name="connsiteY95" fmla="*/ 1834543 h 2729951"/>
              <a:gd name="connsiteX96" fmla="*/ 1645464 w 1726426"/>
              <a:gd name="connsiteY96" fmla="*/ 1791681 h 2729951"/>
              <a:gd name="connsiteX97" fmla="*/ 1621651 w 1726426"/>
              <a:gd name="connsiteY97" fmla="*/ 1763106 h 2729951"/>
              <a:gd name="connsiteX98" fmla="*/ 1578789 w 1726426"/>
              <a:gd name="connsiteY98" fmla="*/ 1715481 h 2729951"/>
              <a:gd name="connsiteX99" fmla="*/ 1559739 w 1726426"/>
              <a:gd name="connsiteY99" fmla="*/ 1710718 h 2729951"/>
              <a:gd name="connsiteX100" fmla="*/ 1545451 w 1726426"/>
              <a:gd name="connsiteY100" fmla="*/ 1677381 h 2729951"/>
              <a:gd name="connsiteX101" fmla="*/ 1583551 w 1726426"/>
              <a:gd name="connsiteY101" fmla="*/ 1653568 h 2729951"/>
              <a:gd name="connsiteX102" fmla="*/ 1616889 w 1726426"/>
              <a:gd name="connsiteY102" fmla="*/ 1639281 h 2729951"/>
              <a:gd name="connsiteX103" fmla="*/ 1650226 w 1726426"/>
              <a:gd name="connsiteY103" fmla="*/ 1629756 h 2729951"/>
              <a:gd name="connsiteX104" fmla="*/ 1678801 w 1726426"/>
              <a:gd name="connsiteY104" fmla="*/ 1620231 h 2729951"/>
              <a:gd name="connsiteX105" fmla="*/ 1693089 w 1726426"/>
              <a:gd name="connsiteY105" fmla="*/ 1601181 h 2729951"/>
              <a:gd name="connsiteX106" fmla="*/ 1702614 w 1726426"/>
              <a:gd name="connsiteY106" fmla="*/ 1586893 h 2729951"/>
              <a:gd name="connsiteX107" fmla="*/ 1697851 w 1726426"/>
              <a:gd name="connsiteY107" fmla="*/ 1544031 h 2729951"/>
              <a:gd name="connsiteX108" fmla="*/ 1683564 w 1726426"/>
              <a:gd name="connsiteY108" fmla="*/ 1524981 h 2729951"/>
              <a:gd name="connsiteX109" fmla="*/ 1678801 w 1726426"/>
              <a:gd name="connsiteY109" fmla="*/ 1505931 h 2729951"/>
              <a:gd name="connsiteX110" fmla="*/ 1669276 w 1726426"/>
              <a:gd name="connsiteY110" fmla="*/ 1477356 h 2729951"/>
              <a:gd name="connsiteX111" fmla="*/ 1674039 w 1726426"/>
              <a:gd name="connsiteY111" fmla="*/ 1410681 h 2729951"/>
              <a:gd name="connsiteX112" fmla="*/ 1678801 w 1726426"/>
              <a:gd name="connsiteY112" fmla="*/ 1372581 h 2729951"/>
              <a:gd name="connsiteX113" fmla="*/ 1697851 w 1726426"/>
              <a:gd name="connsiteY113" fmla="*/ 1353531 h 2729951"/>
              <a:gd name="connsiteX114" fmla="*/ 1707376 w 1726426"/>
              <a:gd name="connsiteY114" fmla="*/ 1329718 h 2729951"/>
              <a:gd name="connsiteX115" fmla="*/ 1712139 w 1726426"/>
              <a:gd name="connsiteY115" fmla="*/ 1315431 h 2729951"/>
              <a:gd name="connsiteX116" fmla="*/ 1726426 w 1726426"/>
              <a:gd name="connsiteY116" fmla="*/ 1286856 h 2729951"/>
              <a:gd name="connsiteX117" fmla="*/ 1716901 w 1726426"/>
              <a:gd name="connsiteY117" fmla="*/ 1196368 h 2729951"/>
              <a:gd name="connsiteX118" fmla="*/ 1678801 w 1726426"/>
              <a:gd name="connsiteY118" fmla="*/ 1158268 h 2729951"/>
              <a:gd name="connsiteX119" fmla="*/ 1664514 w 1726426"/>
              <a:gd name="connsiteY119" fmla="*/ 1143981 h 2729951"/>
              <a:gd name="connsiteX120" fmla="*/ 1650226 w 1726426"/>
              <a:gd name="connsiteY120" fmla="*/ 1129693 h 2729951"/>
              <a:gd name="connsiteX121" fmla="*/ 1631176 w 1726426"/>
              <a:gd name="connsiteY121" fmla="*/ 1120168 h 2729951"/>
              <a:gd name="connsiteX122" fmla="*/ 1612126 w 1726426"/>
              <a:gd name="connsiteY122" fmla="*/ 1101118 h 2729951"/>
              <a:gd name="connsiteX123" fmla="*/ 1597839 w 1726426"/>
              <a:gd name="connsiteY123" fmla="*/ 1096356 h 2729951"/>
              <a:gd name="connsiteX124" fmla="*/ 1578789 w 1726426"/>
              <a:gd name="connsiteY124" fmla="*/ 1086831 h 2729951"/>
              <a:gd name="connsiteX125" fmla="*/ 1545451 w 1726426"/>
              <a:gd name="connsiteY125" fmla="*/ 1077306 h 2729951"/>
              <a:gd name="connsiteX126" fmla="*/ 1526401 w 1726426"/>
              <a:gd name="connsiteY126" fmla="*/ 1067781 h 2729951"/>
              <a:gd name="connsiteX127" fmla="*/ 1497826 w 1726426"/>
              <a:gd name="connsiteY127" fmla="*/ 1063018 h 2729951"/>
              <a:gd name="connsiteX128" fmla="*/ 1478776 w 1726426"/>
              <a:gd name="connsiteY128" fmla="*/ 1029681 h 2729951"/>
              <a:gd name="connsiteX129" fmla="*/ 1464489 w 1726426"/>
              <a:gd name="connsiteY129" fmla="*/ 986818 h 2729951"/>
              <a:gd name="connsiteX130" fmla="*/ 1454964 w 1726426"/>
              <a:gd name="connsiteY130" fmla="*/ 967768 h 2729951"/>
              <a:gd name="connsiteX131" fmla="*/ 1450201 w 1726426"/>
              <a:gd name="connsiteY131" fmla="*/ 953481 h 2729951"/>
              <a:gd name="connsiteX132" fmla="*/ 1440676 w 1726426"/>
              <a:gd name="connsiteY132" fmla="*/ 929668 h 2729951"/>
              <a:gd name="connsiteX133" fmla="*/ 1450201 w 1726426"/>
              <a:gd name="connsiteY133" fmla="*/ 867756 h 2729951"/>
              <a:gd name="connsiteX134" fmla="*/ 1459726 w 1726426"/>
              <a:gd name="connsiteY134" fmla="*/ 853468 h 2729951"/>
              <a:gd name="connsiteX135" fmla="*/ 1464489 w 1726426"/>
              <a:gd name="connsiteY135" fmla="*/ 839181 h 2729951"/>
              <a:gd name="connsiteX136" fmla="*/ 1497826 w 1726426"/>
              <a:gd name="connsiteY136" fmla="*/ 786793 h 2729951"/>
              <a:gd name="connsiteX137" fmla="*/ 1516876 w 1726426"/>
              <a:gd name="connsiteY137" fmla="*/ 739168 h 2729951"/>
              <a:gd name="connsiteX138" fmla="*/ 1526401 w 1726426"/>
              <a:gd name="connsiteY138" fmla="*/ 715356 h 2729951"/>
              <a:gd name="connsiteX139" fmla="*/ 1540689 w 1726426"/>
              <a:gd name="connsiteY139" fmla="*/ 701068 h 2729951"/>
              <a:gd name="connsiteX140" fmla="*/ 1559739 w 1726426"/>
              <a:gd name="connsiteY140" fmla="*/ 686781 h 2729951"/>
              <a:gd name="connsiteX141" fmla="*/ 1588314 w 1726426"/>
              <a:gd name="connsiteY141" fmla="*/ 643918 h 2729951"/>
              <a:gd name="connsiteX142" fmla="*/ 1597839 w 1726426"/>
              <a:gd name="connsiteY142" fmla="*/ 615343 h 2729951"/>
              <a:gd name="connsiteX143" fmla="*/ 1616889 w 1726426"/>
              <a:gd name="connsiteY143" fmla="*/ 586768 h 2729951"/>
              <a:gd name="connsiteX144" fmla="*/ 1612126 w 1726426"/>
              <a:gd name="connsiteY144" fmla="*/ 491518 h 2729951"/>
              <a:gd name="connsiteX145" fmla="*/ 1583551 w 1726426"/>
              <a:gd name="connsiteY145" fmla="*/ 467706 h 2729951"/>
              <a:gd name="connsiteX146" fmla="*/ 1569264 w 1726426"/>
              <a:gd name="connsiteY146" fmla="*/ 462943 h 2729951"/>
              <a:gd name="connsiteX147" fmla="*/ 1535926 w 1726426"/>
              <a:gd name="connsiteY147" fmla="*/ 448656 h 2729951"/>
              <a:gd name="connsiteX148" fmla="*/ 1531164 w 1726426"/>
              <a:gd name="connsiteY148" fmla="*/ 429606 h 2729951"/>
              <a:gd name="connsiteX149" fmla="*/ 1526401 w 1726426"/>
              <a:gd name="connsiteY149" fmla="*/ 343881 h 2729951"/>
              <a:gd name="connsiteX150" fmla="*/ 1512114 w 1726426"/>
              <a:gd name="connsiteY150" fmla="*/ 324831 h 2729951"/>
              <a:gd name="connsiteX151" fmla="*/ 1502589 w 1726426"/>
              <a:gd name="connsiteY151" fmla="*/ 310543 h 2729951"/>
              <a:gd name="connsiteX152" fmla="*/ 1483539 w 1726426"/>
              <a:gd name="connsiteY152" fmla="*/ 305781 h 2729951"/>
              <a:gd name="connsiteX153" fmla="*/ 1454964 w 1726426"/>
              <a:gd name="connsiteY153" fmla="*/ 296256 h 2729951"/>
              <a:gd name="connsiteX154" fmla="*/ 1478776 w 1726426"/>
              <a:gd name="connsiteY154" fmla="*/ 272443 h 2729951"/>
              <a:gd name="connsiteX155" fmla="*/ 1497826 w 1726426"/>
              <a:gd name="connsiteY155" fmla="*/ 234343 h 2729951"/>
              <a:gd name="connsiteX156" fmla="*/ 1512114 w 1726426"/>
              <a:gd name="connsiteY156" fmla="*/ 162906 h 2729951"/>
              <a:gd name="connsiteX157" fmla="*/ 1516876 w 1726426"/>
              <a:gd name="connsiteY157" fmla="*/ 139093 h 2729951"/>
              <a:gd name="connsiteX158" fmla="*/ 1521639 w 1726426"/>
              <a:gd name="connsiteY158" fmla="*/ 124806 h 2729951"/>
              <a:gd name="connsiteX159" fmla="*/ 1526401 w 1726426"/>
              <a:gd name="connsiteY159" fmla="*/ 105756 h 2729951"/>
              <a:gd name="connsiteX160" fmla="*/ 1545451 w 1726426"/>
              <a:gd name="connsiteY160" fmla="*/ 77181 h 2729951"/>
              <a:gd name="connsiteX161" fmla="*/ 1554976 w 1726426"/>
              <a:gd name="connsiteY161" fmla="*/ 62893 h 2729951"/>
              <a:gd name="connsiteX162" fmla="*/ 1535926 w 1726426"/>
              <a:gd name="connsiteY162" fmla="*/ 20031 h 2729951"/>
              <a:gd name="connsiteX0" fmla="*/ 1535926 w 1726426"/>
              <a:gd name="connsiteY0" fmla="*/ 20031 h 2729951"/>
              <a:gd name="connsiteX1" fmla="*/ 1483539 w 1726426"/>
              <a:gd name="connsiteY1" fmla="*/ 8125 h 2729951"/>
              <a:gd name="connsiteX2" fmla="*/ 1443057 w 1726426"/>
              <a:gd name="connsiteY2" fmla="*/ 3361 h 2729951"/>
              <a:gd name="connsiteX3" fmla="*/ 1335901 w 1726426"/>
              <a:gd name="connsiteY3" fmla="*/ 67656 h 2729951"/>
              <a:gd name="connsiteX4" fmla="*/ 1285895 w 1726426"/>
              <a:gd name="connsiteY4" fmla="*/ 122425 h 2729951"/>
              <a:gd name="connsiteX5" fmla="*/ 1219220 w 1726426"/>
              <a:gd name="connsiteY5" fmla="*/ 124805 h 2729951"/>
              <a:gd name="connsiteX6" fmla="*/ 1200170 w 1726426"/>
              <a:gd name="connsiteY6" fmla="*/ 146238 h 2729951"/>
              <a:gd name="connsiteX7" fmla="*/ 1135876 w 1726426"/>
              <a:gd name="connsiteY7" fmla="*/ 165288 h 2729951"/>
              <a:gd name="connsiteX8" fmla="*/ 1083489 w 1726426"/>
              <a:gd name="connsiteY8" fmla="*/ 243868 h 2729951"/>
              <a:gd name="connsiteX9" fmla="*/ 1057295 w 1726426"/>
              <a:gd name="connsiteY9" fmla="*/ 296256 h 2729951"/>
              <a:gd name="connsiteX10" fmla="*/ 964426 w 1726426"/>
              <a:gd name="connsiteY10" fmla="*/ 267681 h 2729951"/>
              <a:gd name="connsiteX11" fmla="*/ 907276 w 1726426"/>
              <a:gd name="connsiteY11" fmla="*/ 310543 h 2729951"/>
              <a:gd name="connsiteX12" fmla="*/ 883464 w 1726426"/>
              <a:gd name="connsiteY12" fmla="*/ 405793 h 2729951"/>
              <a:gd name="connsiteX13" fmla="*/ 852507 w 1726426"/>
              <a:gd name="connsiteY13" fmla="*/ 489137 h 2729951"/>
              <a:gd name="connsiteX14" fmla="*/ 766783 w 1726426"/>
              <a:gd name="connsiteY14" fmla="*/ 470086 h 2729951"/>
              <a:gd name="connsiteX15" fmla="*/ 714395 w 1726426"/>
              <a:gd name="connsiteY15" fmla="*/ 484375 h 2729951"/>
              <a:gd name="connsiteX16" fmla="*/ 678676 w 1726426"/>
              <a:gd name="connsiteY16" fmla="*/ 524857 h 2729951"/>
              <a:gd name="connsiteX17" fmla="*/ 631051 w 1726426"/>
              <a:gd name="connsiteY17" fmla="*/ 529619 h 2729951"/>
              <a:gd name="connsiteX18" fmla="*/ 628669 w 1726426"/>
              <a:gd name="connsiteY18" fmla="*/ 562956 h 2729951"/>
              <a:gd name="connsiteX19" fmla="*/ 592951 w 1726426"/>
              <a:gd name="connsiteY19" fmla="*/ 577244 h 2729951"/>
              <a:gd name="connsiteX20" fmla="*/ 578664 w 1726426"/>
              <a:gd name="connsiteY20" fmla="*/ 624868 h 2729951"/>
              <a:gd name="connsiteX21" fmla="*/ 561995 w 1726426"/>
              <a:gd name="connsiteY21" fmla="*/ 667731 h 2729951"/>
              <a:gd name="connsiteX22" fmla="*/ 511989 w 1726426"/>
              <a:gd name="connsiteY22" fmla="*/ 686781 h 2729951"/>
              <a:gd name="connsiteX23" fmla="*/ 533420 w 1726426"/>
              <a:gd name="connsiteY23" fmla="*/ 729643 h 2729951"/>
              <a:gd name="connsiteX24" fmla="*/ 569139 w 1726426"/>
              <a:gd name="connsiteY24" fmla="*/ 751075 h 2729951"/>
              <a:gd name="connsiteX25" fmla="*/ 592951 w 1726426"/>
              <a:gd name="connsiteY25" fmla="*/ 746313 h 2729951"/>
              <a:gd name="connsiteX26" fmla="*/ 614382 w 1726426"/>
              <a:gd name="connsiteY26" fmla="*/ 782031 h 2729951"/>
              <a:gd name="connsiteX27" fmla="*/ 602476 w 1726426"/>
              <a:gd name="connsiteY27" fmla="*/ 839181 h 2729951"/>
              <a:gd name="connsiteX28" fmla="*/ 633433 w 1726426"/>
              <a:gd name="connsiteY28" fmla="*/ 874900 h 2729951"/>
              <a:gd name="connsiteX29" fmla="*/ 585807 w 1726426"/>
              <a:gd name="connsiteY29" fmla="*/ 901094 h 2729951"/>
              <a:gd name="connsiteX30" fmla="*/ 564376 w 1726426"/>
              <a:gd name="connsiteY30" fmla="*/ 889186 h 2729951"/>
              <a:gd name="connsiteX31" fmla="*/ 564376 w 1726426"/>
              <a:gd name="connsiteY31" fmla="*/ 958243 h 2729951"/>
              <a:gd name="connsiteX32" fmla="*/ 507226 w 1726426"/>
              <a:gd name="connsiteY32" fmla="*/ 1005868 h 2729951"/>
              <a:gd name="connsiteX33" fmla="*/ 473889 w 1726426"/>
              <a:gd name="connsiteY33" fmla="*/ 986818 h 2729951"/>
              <a:gd name="connsiteX34" fmla="*/ 459601 w 1726426"/>
              <a:gd name="connsiteY34" fmla="*/ 1015393 h 2729951"/>
              <a:gd name="connsiteX35" fmla="*/ 485795 w 1726426"/>
              <a:gd name="connsiteY35" fmla="*/ 1053492 h 2729951"/>
              <a:gd name="connsiteX36" fmla="*/ 488176 w 1726426"/>
              <a:gd name="connsiteY36" fmla="*/ 1155887 h 2729951"/>
              <a:gd name="connsiteX37" fmla="*/ 450076 w 1726426"/>
              <a:gd name="connsiteY37" fmla="*/ 1215418 h 2729951"/>
              <a:gd name="connsiteX38" fmla="*/ 397688 w 1726426"/>
              <a:gd name="connsiteY38" fmla="*/ 1205893 h 2729951"/>
              <a:gd name="connsiteX39" fmla="*/ 383401 w 1726426"/>
              <a:gd name="connsiteY39" fmla="*/ 1258281 h 2729951"/>
              <a:gd name="connsiteX40" fmla="*/ 364352 w 1726426"/>
              <a:gd name="connsiteY40" fmla="*/ 1341624 h 2729951"/>
              <a:gd name="connsiteX41" fmla="*/ 288151 w 1726426"/>
              <a:gd name="connsiteY41" fmla="*/ 1401156 h 2729951"/>
              <a:gd name="connsiteX42" fmla="*/ 240526 w 1726426"/>
              <a:gd name="connsiteY42" fmla="*/ 1453543 h 2729951"/>
              <a:gd name="connsiteX43" fmla="*/ 207189 w 1726426"/>
              <a:gd name="connsiteY43" fmla="*/ 1496406 h 2729951"/>
              <a:gd name="connsiteX44" fmla="*/ 173851 w 1726426"/>
              <a:gd name="connsiteY44" fmla="*/ 1536886 h 2729951"/>
              <a:gd name="connsiteX45" fmla="*/ 109558 w 1726426"/>
              <a:gd name="connsiteY45" fmla="*/ 1591655 h 2729951"/>
              <a:gd name="connsiteX46" fmla="*/ 107176 w 1726426"/>
              <a:gd name="connsiteY46" fmla="*/ 1636899 h 2729951"/>
              <a:gd name="connsiteX47" fmla="*/ 69076 w 1726426"/>
              <a:gd name="connsiteY47" fmla="*/ 1677381 h 2729951"/>
              <a:gd name="connsiteX48" fmla="*/ 42883 w 1726426"/>
              <a:gd name="connsiteY48" fmla="*/ 1720243 h 2729951"/>
              <a:gd name="connsiteX49" fmla="*/ 33357 w 1726426"/>
              <a:gd name="connsiteY49" fmla="*/ 1763107 h 2729951"/>
              <a:gd name="connsiteX50" fmla="*/ 57170 w 1726426"/>
              <a:gd name="connsiteY50" fmla="*/ 1836925 h 2729951"/>
              <a:gd name="connsiteX51" fmla="*/ 35739 w 1726426"/>
              <a:gd name="connsiteY51" fmla="*/ 1894075 h 2729951"/>
              <a:gd name="connsiteX52" fmla="*/ 59551 w 1726426"/>
              <a:gd name="connsiteY52" fmla="*/ 1967893 h 2729951"/>
              <a:gd name="connsiteX53" fmla="*/ 20 w 1726426"/>
              <a:gd name="connsiteY53" fmla="*/ 1979799 h 2729951"/>
              <a:gd name="connsiteX54" fmla="*/ 52407 w 1726426"/>
              <a:gd name="connsiteY54" fmla="*/ 2248881 h 2729951"/>
              <a:gd name="connsiteX55" fmla="*/ 128607 w 1726426"/>
              <a:gd name="connsiteY55" fmla="*/ 2394137 h 2729951"/>
              <a:gd name="connsiteX56" fmla="*/ 202426 w 1726426"/>
              <a:gd name="connsiteY56" fmla="*/ 2501293 h 2729951"/>
              <a:gd name="connsiteX57" fmla="*/ 261958 w 1726426"/>
              <a:gd name="connsiteY57" fmla="*/ 2563206 h 2729951"/>
              <a:gd name="connsiteX58" fmla="*/ 450076 w 1726426"/>
              <a:gd name="connsiteY58" fmla="*/ 2672743 h 2729951"/>
              <a:gd name="connsiteX59" fmla="*/ 640576 w 1726426"/>
              <a:gd name="connsiteY59" fmla="*/ 2729893 h 2729951"/>
              <a:gd name="connsiteX60" fmla="*/ 654864 w 1726426"/>
              <a:gd name="connsiteY60" fmla="*/ 2663217 h 2729951"/>
              <a:gd name="connsiteX61" fmla="*/ 726301 w 1726426"/>
              <a:gd name="connsiteY61" fmla="*/ 2603686 h 2729951"/>
              <a:gd name="connsiteX62" fmla="*/ 792977 w 1726426"/>
              <a:gd name="connsiteY62" fmla="*/ 2587017 h 2729951"/>
              <a:gd name="connsiteX63" fmla="*/ 821551 w 1726426"/>
              <a:gd name="connsiteY63" fmla="*/ 2551300 h 2729951"/>
              <a:gd name="connsiteX64" fmla="*/ 890608 w 1726426"/>
              <a:gd name="connsiteY64" fmla="*/ 2532250 h 2729951"/>
              <a:gd name="connsiteX65" fmla="*/ 959664 w 1726426"/>
              <a:gd name="connsiteY65" fmla="*/ 2510818 h 2729951"/>
              <a:gd name="connsiteX66" fmla="*/ 1026339 w 1726426"/>
              <a:gd name="connsiteY66" fmla="*/ 2477483 h 2729951"/>
              <a:gd name="connsiteX67" fmla="*/ 1047769 w 1726426"/>
              <a:gd name="connsiteY67" fmla="*/ 2475099 h 2729951"/>
              <a:gd name="connsiteX68" fmla="*/ 1066820 w 1726426"/>
              <a:gd name="connsiteY68" fmla="*/ 2456050 h 2729951"/>
              <a:gd name="connsiteX69" fmla="*/ 1107302 w 1726426"/>
              <a:gd name="connsiteY69" fmla="*/ 2439381 h 2729951"/>
              <a:gd name="connsiteX70" fmla="*/ 1083489 w 1726426"/>
              <a:gd name="connsiteY70" fmla="*/ 2377468 h 2729951"/>
              <a:gd name="connsiteX71" fmla="*/ 1026339 w 1726426"/>
              <a:gd name="connsiteY71" fmla="*/ 2303649 h 2729951"/>
              <a:gd name="connsiteX72" fmla="*/ 1045389 w 1726426"/>
              <a:gd name="connsiteY72" fmla="*/ 2256025 h 2729951"/>
              <a:gd name="connsiteX73" fmla="*/ 1097776 w 1726426"/>
              <a:gd name="connsiteY73" fmla="*/ 2234593 h 2729951"/>
              <a:gd name="connsiteX74" fmla="*/ 1126351 w 1726426"/>
              <a:gd name="connsiteY74" fmla="*/ 2210781 h 2729951"/>
              <a:gd name="connsiteX75" fmla="*/ 1135876 w 1726426"/>
              <a:gd name="connsiteY75" fmla="*/ 2186968 h 2729951"/>
              <a:gd name="connsiteX76" fmla="*/ 1154926 w 1726426"/>
              <a:gd name="connsiteY76" fmla="*/ 2158393 h 2729951"/>
              <a:gd name="connsiteX77" fmla="*/ 1173976 w 1726426"/>
              <a:gd name="connsiteY77" fmla="*/ 2129818 h 2729951"/>
              <a:gd name="connsiteX78" fmla="*/ 1188264 w 1726426"/>
              <a:gd name="connsiteY78" fmla="*/ 2120293 h 2729951"/>
              <a:gd name="connsiteX79" fmla="*/ 1307326 w 1726426"/>
              <a:gd name="connsiteY79" fmla="*/ 2110768 h 2729951"/>
              <a:gd name="connsiteX80" fmla="*/ 1321614 w 1726426"/>
              <a:gd name="connsiteY80" fmla="*/ 2091718 h 2729951"/>
              <a:gd name="connsiteX81" fmla="*/ 1331139 w 1726426"/>
              <a:gd name="connsiteY81" fmla="*/ 2063143 h 2729951"/>
              <a:gd name="connsiteX82" fmla="*/ 1354951 w 1726426"/>
              <a:gd name="connsiteY82" fmla="*/ 2053618 h 2729951"/>
              <a:gd name="connsiteX83" fmla="*/ 1402576 w 1726426"/>
              <a:gd name="connsiteY83" fmla="*/ 2044093 h 2729951"/>
              <a:gd name="connsiteX84" fmla="*/ 1393051 w 1726426"/>
              <a:gd name="connsiteY84" fmla="*/ 2020281 h 2729951"/>
              <a:gd name="connsiteX85" fmla="*/ 1416864 w 1726426"/>
              <a:gd name="connsiteY85" fmla="*/ 2015518 h 2729951"/>
              <a:gd name="connsiteX86" fmla="*/ 1474014 w 1726426"/>
              <a:gd name="connsiteY86" fmla="*/ 2001231 h 2729951"/>
              <a:gd name="connsiteX87" fmla="*/ 1488301 w 1726426"/>
              <a:gd name="connsiteY87" fmla="*/ 1996468 h 2729951"/>
              <a:gd name="connsiteX88" fmla="*/ 1526401 w 1726426"/>
              <a:gd name="connsiteY88" fmla="*/ 1991706 h 2729951"/>
              <a:gd name="connsiteX89" fmla="*/ 1540689 w 1726426"/>
              <a:gd name="connsiteY89" fmla="*/ 1967893 h 2729951"/>
              <a:gd name="connsiteX90" fmla="*/ 1550214 w 1726426"/>
              <a:gd name="connsiteY90" fmla="*/ 1915506 h 2729951"/>
              <a:gd name="connsiteX91" fmla="*/ 1593076 w 1726426"/>
              <a:gd name="connsiteY91" fmla="*/ 1905981 h 2729951"/>
              <a:gd name="connsiteX92" fmla="*/ 1602601 w 1726426"/>
              <a:gd name="connsiteY92" fmla="*/ 1891693 h 2729951"/>
              <a:gd name="connsiteX93" fmla="*/ 1607364 w 1726426"/>
              <a:gd name="connsiteY93" fmla="*/ 1877406 h 2729951"/>
              <a:gd name="connsiteX94" fmla="*/ 1626414 w 1726426"/>
              <a:gd name="connsiteY94" fmla="*/ 1863118 h 2729951"/>
              <a:gd name="connsiteX95" fmla="*/ 1654989 w 1726426"/>
              <a:gd name="connsiteY95" fmla="*/ 1834543 h 2729951"/>
              <a:gd name="connsiteX96" fmla="*/ 1645464 w 1726426"/>
              <a:gd name="connsiteY96" fmla="*/ 1791681 h 2729951"/>
              <a:gd name="connsiteX97" fmla="*/ 1621651 w 1726426"/>
              <a:gd name="connsiteY97" fmla="*/ 1763106 h 2729951"/>
              <a:gd name="connsiteX98" fmla="*/ 1578789 w 1726426"/>
              <a:gd name="connsiteY98" fmla="*/ 1715481 h 2729951"/>
              <a:gd name="connsiteX99" fmla="*/ 1559739 w 1726426"/>
              <a:gd name="connsiteY99" fmla="*/ 1710718 h 2729951"/>
              <a:gd name="connsiteX100" fmla="*/ 1545451 w 1726426"/>
              <a:gd name="connsiteY100" fmla="*/ 1677381 h 2729951"/>
              <a:gd name="connsiteX101" fmla="*/ 1583551 w 1726426"/>
              <a:gd name="connsiteY101" fmla="*/ 1653568 h 2729951"/>
              <a:gd name="connsiteX102" fmla="*/ 1616889 w 1726426"/>
              <a:gd name="connsiteY102" fmla="*/ 1639281 h 2729951"/>
              <a:gd name="connsiteX103" fmla="*/ 1650226 w 1726426"/>
              <a:gd name="connsiteY103" fmla="*/ 1629756 h 2729951"/>
              <a:gd name="connsiteX104" fmla="*/ 1678801 w 1726426"/>
              <a:gd name="connsiteY104" fmla="*/ 1620231 h 2729951"/>
              <a:gd name="connsiteX105" fmla="*/ 1693089 w 1726426"/>
              <a:gd name="connsiteY105" fmla="*/ 1601181 h 2729951"/>
              <a:gd name="connsiteX106" fmla="*/ 1702614 w 1726426"/>
              <a:gd name="connsiteY106" fmla="*/ 1586893 h 2729951"/>
              <a:gd name="connsiteX107" fmla="*/ 1697851 w 1726426"/>
              <a:gd name="connsiteY107" fmla="*/ 1544031 h 2729951"/>
              <a:gd name="connsiteX108" fmla="*/ 1683564 w 1726426"/>
              <a:gd name="connsiteY108" fmla="*/ 1524981 h 2729951"/>
              <a:gd name="connsiteX109" fmla="*/ 1678801 w 1726426"/>
              <a:gd name="connsiteY109" fmla="*/ 1505931 h 2729951"/>
              <a:gd name="connsiteX110" fmla="*/ 1669276 w 1726426"/>
              <a:gd name="connsiteY110" fmla="*/ 1477356 h 2729951"/>
              <a:gd name="connsiteX111" fmla="*/ 1674039 w 1726426"/>
              <a:gd name="connsiteY111" fmla="*/ 1410681 h 2729951"/>
              <a:gd name="connsiteX112" fmla="*/ 1678801 w 1726426"/>
              <a:gd name="connsiteY112" fmla="*/ 1372581 h 2729951"/>
              <a:gd name="connsiteX113" fmla="*/ 1697851 w 1726426"/>
              <a:gd name="connsiteY113" fmla="*/ 1353531 h 2729951"/>
              <a:gd name="connsiteX114" fmla="*/ 1707376 w 1726426"/>
              <a:gd name="connsiteY114" fmla="*/ 1329718 h 2729951"/>
              <a:gd name="connsiteX115" fmla="*/ 1712139 w 1726426"/>
              <a:gd name="connsiteY115" fmla="*/ 1315431 h 2729951"/>
              <a:gd name="connsiteX116" fmla="*/ 1726426 w 1726426"/>
              <a:gd name="connsiteY116" fmla="*/ 1286856 h 2729951"/>
              <a:gd name="connsiteX117" fmla="*/ 1716901 w 1726426"/>
              <a:gd name="connsiteY117" fmla="*/ 1196368 h 2729951"/>
              <a:gd name="connsiteX118" fmla="*/ 1678801 w 1726426"/>
              <a:gd name="connsiteY118" fmla="*/ 1158268 h 2729951"/>
              <a:gd name="connsiteX119" fmla="*/ 1664514 w 1726426"/>
              <a:gd name="connsiteY119" fmla="*/ 1143981 h 2729951"/>
              <a:gd name="connsiteX120" fmla="*/ 1650226 w 1726426"/>
              <a:gd name="connsiteY120" fmla="*/ 1129693 h 2729951"/>
              <a:gd name="connsiteX121" fmla="*/ 1631176 w 1726426"/>
              <a:gd name="connsiteY121" fmla="*/ 1120168 h 2729951"/>
              <a:gd name="connsiteX122" fmla="*/ 1612126 w 1726426"/>
              <a:gd name="connsiteY122" fmla="*/ 1101118 h 2729951"/>
              <a:gd name="connsiteX123" fmla="*/ 1597839 w 1726426"/>
              <a:gd name="connsiteY123" fmla="*/ 1096356 h 2729951"/>
              <a:gd name="connsiteX124" fmla="*/ 1578789 w 1726426"/>
              <a:gd name="connsiteY124" fmla="*/ 1086831 h 2729951"/>
              <a:gd name="connsiteX125" fmla="*/ 1545451 w 1726426"/>
              <a:gd name="connsiteY125" fmla="*/ 1077306 h 2729951"/>
              <a:gd name="connsiteX126" fmla="*/ 1526401 w 1726426"/>
              <a:gd name="connsiteY126" fmla="*/ 1067781 h 2729951"/>
              <a:gd name="connsiteX127" fmla="*/ 1497826 w 1726426"/>
              <a:gd name="connsiteY127" fmla="*/ 1063018 h 2729951"/>
              <a:gd name="connsiteX128" fmla="*/ 1478776 w 1726426"/>
              <a:gd name="connsiteY128" fmla="*/ 1029681 h 2729951"/>
              <a:gd name="connsiteX129" fmla="*/ 1464489 w 1726426"/>
              <a:gd name="connsiteY129" fmla="*/ 986818 h 2729951"/>
              <a:gd name="connsiteX130" fmla="*/ 1454964 w 1726426"/>
              <a:gd name="connsiteY130" fmla="*/ 967768 h 2729951"/>
              <a:gd name="connsiteX131" fmla="*/ 1450201 w 1726426"/>
              <a:gd name="connsiteY131" fmla="*/ 953481 h 2729951"/>
              <a:gd name="connsiteX132" fmla="*/ 1440676 w 1726426"/>
              <a:gd name="connsiteY132" fmla="*/ 929668 h 2729951"/>
              <a:gd name="connsiteX133" fmla="*/ 1450201 w 1726426"/>
              <a:gd name="connsiteY133" fmla="*/ 867756 h 2729951"/>
              <a:gd name="connsiteX134" fmla="*/ 1459726 w 1726426"/>
              <a:gd name="connsiteY134" fmla="*/ 853468 h 2729951"/>
              <a:gd name="connsiteX135" fmla="*/ 1464489 w 1726426"/>
              <a:gd name="connsiteY135" fmla="*/ 839181 h 2729951"/>
              <a:gd name="connsiteX136" fmla="*/ 1497826 w 1726426"/>
              <a:gd name="connsiteY136" fmla="*/ 786793 h 2729951"/>
              <a:gd name="connsiteX137" fmla="*/ 1516876 w 1726426"/>
              <a:gd name="connsiteY137" fmla="*/ 739168 h 2729951"/>
              <a:gd name="connsiteX138" fmla="*/ 1526401 w 1726426"/>
              <a:gd name="connsiteY138" fmla="*/ 715356 h 2729951"/>
              <a:gd name="connsiteX139" fmla="*/ 1540689 w 1726426"/>
              <a:gd name="connsiteY139" fmla="*/ 701068 h 2729951"/>
              <a:gd name="connsiteX140" fmla="*/ 1559739 w 1726426"/>
              <a:gd name="connsiteY140" fmla="*/ 686781 h 2729951"/>
              <a:gd name="connsiteX141" fmla="*/ 1588314 w 1726426"/>
              <a:gd name="connsiteY141" fmla="*/ 643918 h 2729951"/>
              <a:gd name="connsiteX142" fmla="*/ 1597839 w 1726426"/>
              <a:gd name="connsiteY142" fmla="*/ 615343 h 2729951"/>
              <a:gd name="connsiteX143" fmla="*/ 1616889 w 1726426"/>
              <a:gd name="connsiteY143" fmla="*/ 586768 h 2729951"/>
              <a:gd name="connsiteX144" fmla="*/ 1612126 w 1726426"/>
              <a:gd name="connsiteY144" fmla="*/ 491518 h 2729951"/>
              <a:gd name="connsiteX145" fmla="*/ 1583551 w 1726426"/>
              <a:gd name="connsiteY145" fmla="*/ 467706 h 2729951"/>
              <a:gd name="connsiteX146" fmla="*/ 1569264 w 1726426"/>
              <a:gd name="connsiteY146" fmla="*/ 462943 h 2729951"/>
              <a:gd name="connsiteX147" fmla="*/ 1535926 w 1726426"/>
              <a:gd name="connsiteY147" fmla="*/ 448656 h 2729951"/>
              <a:gd name="connsiteX148" fmla="*/ 1531164 w 1726426"/>
              <a:gd name="connsiteY148" fmla="*/ 429606 h 2729951"/>
              <a:gd name="connsiteX149" fmla="*/ 1526401 w 1726426"/>
              <a:gd name="connsiteY149" fmla="*/ 343881 h 2729951"/>
              <a:gd name="connsiteX150" fmla="*/ 1512114 w 1726426"/>
              <a:gd name="connsiteY150" fmla="*/ 324831 h 2729951"/>
              <a:gd name="connsiteX151" fmla="*/ 1502589 w 1726426"/>
              <a:gd name="connsiteY151" fmla="*/ 310543 h 2729951"/>
              <a:gd name="connsiteX152" fmla="*/ 1483539 w 1726426"/>
              <a:gd name="connsiteY152" fmla="*/ 305781 h 2729951"/>
              <a:gd name="connsiteX153" fmla="*/ 1454964 w 1726426"/>
              <a:gd name="connsiteY153" fmla="*/ 296256 h 2729951"/>
              <a:gd name="connsiteX154" fmla="*/ 1478776 w 1726426"/>
              <a:gd name="connsiteY154" fmla="*/ 272443 h 2729951"/>
              <a:gd name="connsiteX155" fmla="*/ 1497826 w 1726426"/>
              <a:gd name="connsiteY155" fmla="*/ 234343 h 2729951"/>
              <a:gd name="connsiteX156" fmla="*/ 1512114 w 1726426"/>
              <a:gd name="connsiteY156" fmla="*/ 162906 h 2729951"/>
              <a:gd name="connsiteX157" fmla="*/ 1516876 w 1726426"/>
              <a:gd name="connsiteY157" fmla="*/ 139093 h 2729951"/>
              <a:gd name="connsiteX158" fmla="*/ 1521639 w 1726426"/>
              <a:gd name="connsiteY158" fmla="*/ 124806 h 2729951"/>
              <a:gd name="connsiteX159" fmla="*/ 1526401 w 1726426"/>
              <a:gd name="connsiteY159" fmla="*/ 105756 h 2729951"/>
              <a:gd name="connsiteX160" fmla="*/ 1545451 w 1726426"/>
              <a:gd name="connsiteY160" fmla="*/ 77181 h 2729951"/>
              <a:gd name="connsiteX161" fmla="*/ 1554976 w 1726426"/>
              <a:gd name="connsiteY161" fmla="*/ 62893 h 2729951"/>
              <a:gd name="connsiteX162" fmla="*/ 1535926 w 1726426"/>
              <a:gd name="connsiteY162" fmla="*/ 20031 h 2729951"/>
              <a:gd name="connsiteX0" fmla="*/ 1535926 w 1726426"/>
              <a:gd name="connsiteY0" fmla="*/ 20031 h 2729951"/>
              <a:gd name="connsiteX1" fmla="*/ 1483539 w 1726426"/>
              <a:gd name="connsiteY1" fmla="*/ 8125 h 2729951"/>
              <a:gd name="connsiteX2" fmla="*/ 1443057 w 1726426"/>
              <a:gd name="connsiteY2" fmla="*/ 3361 h 2729951"/>
              <a:gd name="connsiteX3" fmla="*/ 1335901 w 1726426"/>
              <a:gd name="connsiteY3" fmla="*/ 67656 h 2729951"/>
              <a:gd name="connsiteX4" fmla="*/ 1285895 w 1726426"/>
              <a:gd name="connsiteY4" fmla="*/ 122425 h 2729951"/>
              <a:gd name="connsiteX5" fmla="*/ 1219220 w 1726426"/>
              <a:gd name="connsiteY5" fmla="*/ 124805 h 2729951"/>
              <a:gd name="connsiteX6" fmla="*/ 1200170 w 1726426"/>
              <a:gd name="connsiteY6" fmla="*/ 146238 h 2729951"/>
              <a:gd name="connsiteX7" fmla="*/ 1135876 w 1726426"/>
              <a:gd name="connsiteY7" fmla="*/ 165288 h 2729951"/>
              <a:gd name="connsiteX8" fmla="*/ 1083489 w 1726426"/>
              <a:gd name="connsiteY8" fmla="*/ 243868 h 2729951"/>
              <a:gd name="connsiteX9" fmla="*/ 1057295 w 1726426"/>
              <a:gd name="connsiteY9" fmla="*/ 296256 h 2729951"/>
              <a:gd name="connsiteX10" fmla="*/ 964426 w 1726426"/>
              <a:gd name="connsiteY10" fmla="*/ 267681 h 2729951"/>
              <a:gd name="connsiteX11" fmla="*/ 907276 w 1726426"/>
              <a:gd name="connsiteY11" fmla="*/ 310543 h 2729951"/>
              <a:gd name="connsiteX12" fmla="*/ 883464 w 1726426"/>
              <a:gd name="connsiteY12" fmla="*/ 405793 h 2729951"/>
              <a:gd name="connsiteX13" fmla="*/ 852507 w 1726426"/>
              <a:gd name="connsiteY13" fmla="*/ 489137 h 2729951"/>
              <a:gd name="connsiteX14" fmla="*/ 766783 w 1726426"/>
              <a:gd name="connsiteY14" fmla="*/ 470086 h 2729951"/>
              <a:gd name="connsiteX15" fmla="*/ 714395 w 1726426"/>
              <a:gd name="connsiteY15" fmla="*/ 484375 h 2729951"/>
              <a:gd name="connsiteX16" fmla="*/ 678676 w 1726426"/>
              <a:gd name="connsiteY16" fmla="*/ 524857 h 2729951"/>
              <a:gd name="connsiteX17" fmla="*/ 631051 w 1726426"/>
              <a:gd name="connsiteY17" fmla="*/ 529619 h 2729951"/>
              <a:gd name="connsiteX18" fmla="*/ 628669 w 1726426"/>
              <a:gd name="connsiteY18" fmla="*/ 562956 h 2729951"/>
              <a:gd name="connsiteX19" fmla="*/ 592951 w 1726426"/>
              <a:gd name="connsiteY19" fmla="*/ 577244 h 2729951"/>
              <a:gd name="connsiteX20" fmla="*/ 578664 w 1726426"/>
              <a:gd name="connsiteY20" fmla="*/ 624868 h 2729951"/>
              <a:gd name="connsiteX21" fmla="*/ 561995 w 1726426"/>
              <a:gd name="connsiteY21" fmla="*/ 667731 h 2729951"/>
              <a:gd name="connsiteX22" fmla="*/ 511989 w 1726426"/>
              <a:gd name="connsiteY22" fmla="*/ 686781 h 2729951"/>
              <a:gd name="connsiteX23" fmla="*/ 533420 w 1726426"/>
              <a:gd name="connsiteY23" fmla="*/ 729643 h 2729951"/>
              <a:gd name="connsiteX24" fmla="*/ 569139 w 1726426"/>
              <a:gd name="connsiteY24" fmla="*/ 751075 h 2729951"/>
              <a:gd name="connsiteX25" fmla="*/ 592951 w 1726426"/>
              <a:gd name="connsiteY25" fmla="*/ 746313 h 2729951"/>
              <a:gd name="connsiteX26" fmla="*/ 614382 w 1726426"/>
              <a:gd name="connsiteY26" fmla="*/ 782031 h 2729951"/>
              <a:gd name="connsiteX27" fmla="*/ 602476 w 1726426"/>
              <a:gd name="connsiteY27" fmla="*/ 839181 h 2729951"/>
              <a:gd name="connsiteX28" fmla="*/ 633433 w 1726426"/>
              <a:gd name="connsiteY28" fmla="*/ 874900 h 2729951"/>
              <a:gd name="connsiteX29" fmla="*/ 585807 w 1726426"/>
              <a:gd name="connsiteY29" fmla="*/ 901094 h 2729951"/>
              <a:gd name="connsiteX30" fmla="*/ 564376 w 1726426"/>
              <a:gd name="connsiteY30" fmla="*/ 889186 h 2729951"/>
              <a:gd name="connsiteX31" fmla="*/ 564376 w 1726426"/>
              <a:gd name="connsiteY31" fmla="*/ 958243 h 2729951"/>
              <a:gd name="connsiteX32" fmla="*/ 507226 w 1726426"/>
              <a:gd name="connsiteY32" fmla="*/ 1005868 h 2729951"/>
              <a:gd name="connsiteX33" fmla="*/ 473889 w 1726426"/>
              <a:gd name="connsiteY33" fmla="*/ 986818 h 2729951"/>
              <a:gd name="connsiteX34" fmla="*/ 459601 w 1726426"/>
              <a:gd name="connsiteY34" fmla="*/ 1015393 h 2729951"/>
              <a:gd name="connsiteX35" fmla="*/ 485795 w 1726426"/>
              <a:gd name="connsiteY35" fmla="*/ 1053492 h 2729951"/>
              <a:gd name="connsiteX36" fmla="*/ 488176 w 1726426"/>
              <a:gd name="connsiteY36" fmla="*/ 1155887 h 2729951"/>
              <a:gd name="connsiteX37" fmla="*/ 450076 w 1726426"/>
              <a:gd name="connsiteY37" fmla="*/ 1215418 h 2729951"/>
              <a:gd name="connsiteX38" fmla="*/ 397688 w 1726426"/>
              <a:gd name="connsiteY38" fmla="*/ 1205893 h 2729951"/>
              <a:gd name="connsiteX39" fmla="*/ 383401 w 1726426"/>
              <a:gd name="connsiteY39" fmla="*/ 1258281 h 2729951"/>
              <a:gd name="connsiteX40" fmla="*/ 364352 w 1726426"/>
              <a:gd name="connsiteY40" fmla="*/ 1341624 h 2729951"/>
              <a:gd name="connsiteX41" fmla="*/ 288151 w 1726426"/>
              <a:gd name="connsiteY41" fmla="*/ 1401156 h 2729951"/>
              <a:gd name="connsiteX42" fmla="*/ 240526 w 1726426"/>
              <a:gd name="connsiteY42" fmla="*/ 1453543 h 2729951"/>
              <a:gd name="connsiteX43" fmla="*/ 207189 w 1726426"/>
              <a:gd name="connsiteY43" fmla="*/ 1496406 h 2729951"/>
              <a:gd name="connsiteX44" fmla="*/ 173851 w 1726426"/>
              <a:gd name="connsiteY44" fmla="*/ 1536886 h 2729951"/>
              <a:gd name="connsiteX45" fmla="*/ 109558 w 1726426"/>
              <a:gd name="connsiteY45" fmla="*/ 1591655 h 2729951"/>
              <a:gd name="connsiteX46" fmla="*/ 107176 w 1726426"/>
              <a:gd name="connsiteY46" fmla="*/ 1636899 h 2729951"/>
              <a:gd name="connsiteX47" fmla="*/ 69076 w 1726426"/>
              <a:gd name="connsiteY47" fmla="*/ 1677381 h 2729951"/>
              <a:gd name="connsiteX48" fmla="*/ 42883 w 1726426"/>
              <a:gd name="connsiteY48" fmla="*/ 1720243 h 2729951"/>
              <a:gd name="connsiteX49" fmla="*/ 33357 w 1726426"/>
              <a:gd name="connsiteY49" fmla="*/ 1763107 h 2729951"/>
              <a:gd name="connsiteX50" fmla="*/ 57170 w 1726426"/>
              <a:gd name="connsiteY50" fmla="*/ 1836925 h 2729951"/>
              <a:gd name="connsiteX51" fmla="*/ 35739 w 1726426"/>
              <a:gd name="connsiteY51" fmla="*/ 1894075 h 2729951"/>
              <a:gd name="connsiteX52" fmla="*/ 59551 w 1726426"/>
              <a:gd name="connsiteY52" fmla="*/ 1967893 h 2729951"/>
              <a:gd name="connsiteX53" fmla="*/ 20 w 1726426"/>
              <a:gd name="connsiteY53" fmla="*/ 1979799 h 2729951"/>
              <a:gd name="connsiteX54" fmla="*/ 52407 w 1726426"/>
              <a:gd name="connsiteY54" fmla="*/ 2248881 h 2729951"/>
              <a:gd name="connsiteX55" fmla="*/ 128607 w 1726426"/>
              <a:gd name="connsiteY55" fmla="*/ 2394137 h 2729951"/>
              <a:gd name="connsiteX56" fmla="*/ 202426 w 1726426"/>
              <a:gd name="connsiteY56" fmla="*/ 2501293 h 2729951"/>
              <a:gd name="connsiteX57" fmla="*/ 261958 w 1726426"/>
              <a:gd name="connsiteY57" fmla="*/ 2563206 h 2729951"/>
              <a:gd name="connsiteX58" fmla="*/ 450076 w 1726426"/>
              <a:gd name="connsiteY58" fmla="*/ 2672743 h 2729951"/>
              <a:gd name="connsiteX59" fmla="*/ 640576 w 1726426"/>
              <a:gd name="connsiteY59" fmla="*/ 2729893 h 2729951"/>
              <a:gd name="connsiteX60" fmla="*/ 654864 w 1726426"/>
              <a:gd name="connsiteY60" fmla="*/ 2663217 h 2729951"/>
              <a:gd name="connsiteX61" fmla="*/ 726301 w 1726426"/>
              <a:gd name="connsiteY61" fmla="*/ 2603686 h 2729951"/>
              <a:gd name="connsiteX62" fmla="*/ 792977 w 1726426"/>
              <a:gd name="connsiteY62" fmla="*/ 2587017 h 2729951"/>
              <a:gd name="connsiteX63" fmla="*/ 821551 w 1726426"/>
              <a:gd name="connsiteY63" fmla="*/ 2551300 h 2729951"/>
              <a:gd name="connsiteX64" fmla="*/ 890608 w 1726426"/>
              <a:gd name="connsiteY64" fmla="*/ 2532250 h 2729951"/>
              <a:gd name="connsiteX65" fmla="*/ 959664 w 1726426"/>
              <a:gd name="connsiteY65" fmla="*/ 2510818 h 2729951"/>
              <a:gd name="connsiteX66" fmla="*/ 1026339 w 1726426"/>
              <a:gd name="connsiteY66" fmla="*/ 2477483 h 2729951"/>
              <a:gd name="connsiteX67" fmla="*/ 1047769 w 1726426"/>
              <a:gd name="connsiteY67" fmla="*/ 2475099 h 2729951"/>
              <a:gd name="connsiteX68" fmla="*/ 1066820 w 1726426"/>
              <a:gd name="connsiteY68" fmla="*/ 2456050 h 2729951"/>
              <a:gd name="connsiteX69" fmla="*/ 1107302 w 1726426"/>
              <a:gd name="connsiteY69" fmla="*/ 2439381 h 2729951"/>
              <a:gd name="connsiteX70" fmla="*/ 1083489 w 1726426"/>
              <a:gd name="connsiteY70" fmla="*/ 2377468 h 2729951"/>
              <a:gd name="connsiteX71" fmla="*/ 1033483 w 1726426"/>
              <a:gd name="connsiteY71" fmla="*/ 2329843 h 2729951"/>
              <a:gd name="connsiteX72" fmla="*/ 1045389 w 1726426"/>
              <a:gd name="connsiteY72" fmla="*/ 2256025 h 2729951"/>
              <a:gd name="connsiteX73" fmla="*/ 1097776 w 1726426"/>
              <a:gd name="connsiteY73" fmla="*/ 2234593 h 2729951"/>
              <a:gd name="connsiteX74" fmla="*/ 1126351 w 1726426"/>
              <a:gd name="connsiteY74" fmla="*/ 2210781 h 2729951"/>
              <a:gd name="connsiteX75" fmla="*/ 1135876 w 1726426"/>
              <a:gd name="connsiteY75" fmla="*/ 2186968 h 2729951"/>
              <a:gd name="connsiteX76" fmla="*/ 1154926 w 1726426"/>
              <a:gd name="connsiteY76" fmla="*/ 2158393 h 2729951"/>
              <a:gd name="connsiteX77" fmla="*/ 1173976 w 1726426"/>
              <a:gd name="connsiteY77" fmla="*/ 2129818 h 2729951"/>
              <a:gd name="connsiteX78" fmla="*/ 1188264 w 1726426"/>
              <a:gd name="connsiteY78" fmla="*/ 2120293 h 2729951"/>
              <a:gd name="connsiteX79" fmla="*/ 1307326 w 1726426"/>
              <a:gd name="connsiteY79" fmla="*/ 2110768 h 2729951"/>
              <a:gd name="connsiteX80" fmla="*/ 1321614 w 1726426"/>
              <a:gd name="connsiteY80" fmla="*/ 2091718 h 2729951"/>
              <a:gd name="connsiteX81" fmla="*/ 1331139 w 1726426"/>
              <a:gd name="connsiteY81" fmla="*/ 2063143 h 2729951"/>
              <a:gd name="connsiteX82" fmla="*/ 1354951 w 1726426"/>
              <a:gd name="connsiteY82" fmla="*/ 2053618 h 2729951"/>
              <a:gd name="connsiteX83" fmla="*/ 1402576 w 1726426"/>
              <a:gd name="connsiteY83" fmla="*/ 2044093 h 2729951"/>
              <a:gd name="connsiteX84" fmla="*/ 1393051 w 1726426"/>
              <a:gd name="connsiteY84" fmla="*/ 2020281 h 2729951"/>
              <a:gd name="connsiteX85" fmla="*/ 1416864 w 1726426"/>
              <a:gd name="connsiteY85" fmla="*/ 2015518 h 2729951"/>
              <a:gd name="connsiteX86" fmla="*/ 1474014 w 1726426"/>
              <a:gd name="connsiteY86" fmla="*/ 2001231 h 2729951"/>
              <a:gd name="connsiteX87" fmla="*/ 1488301 w 1726426"/>
              <a:gd name="connsiteY87" fmla="*/ 1996468 h 2729951"/>
              <a:gd name="connsiteX88" fmla="*/ 1526401 w 1726426"/>
              <a:gd name="connsiteY88" fmla="*/ 1991706 h 2729951"/>
              <a:gd name="connsiteX89" fmla="*/ 1540689 w 1726426"/>
              <a:gd name="connsiteY89" fmla="*/ 1967893 h 2729951"/>
              <a:gd name="connsiteX90" fmla="*/ 1550214 w 1726426"/>
              <a:gd name="connsiteY90" fmla="*/ 1915506 h 2729951"/>
              <a:gd name="connsiteX91" fmla="*/ 1593076 w 1726426"/>
              <a:gd name="connsiteY91" fmla="*/ 1905981 h 2729951"/>
              <a:gd name="connsiteX92" fmla="*/ 1602601 w 1726426"/>
              <a:gd name="connsiteY92" fmla="*/ 1891693 h 2729951"/>
              <a:gd name="connsiteX93" fmla="*/ 1607364 w 1726426"/>
              <a:gd name="connsiteY93" fmla="*/ 1877406 h 2729951"/>
              <a:gd name="connsiteX94" fmla="*/ 1626414 w 1726426"/>
              <a:gd name="connsiteY94" fmla="*/ 1863118 h 2729951"/>
              <a:gd name="connsiteX95" fmla="*/ 1654989 w 1726426"/>
              <a:gd name="connsiteY95" fmla="*/ 1834543 h 2729951"/>
              <a:gd name="connsiteX96" fmla="*/ 1645464 w 1726426"/>
              <a:gd name="connsiteY96" fmla="*/ 1791681 h 2729951"/>
              <a:gd name="connsiteX97" fmla="*/ 1621651 w 1726426"/>
              <a:gd name="connsiteY97" fmla="*/ 1763106 h 2729951"/>
              <a:gd name="connsiteX98" fmla="*/ 1578789 w 1726426"/>
              <a:gd name="connsiteY98" fmla="*/ 1715481 h 2729951"/>
              <a:gd name="connsiteX99" fmla="*/ 1559739 w 1726426"/>
              <a:gd name="connsiteY99" fmla="*/ 1710718 h 2729951"/>
              <a:gd name="connsiteX100" fmla="*/ 1545451 w 1726426"/>
              <a:gd name="connsiteY100" fmla="*/ 1677381 h 2729951"/>
              <a:gd name="connsiteX101" fmla="*/ 1583551 w 1726426"/>
              <a:gd name="connsiteY101" fmla="*/ 1653568 h 2729951"/>
              <a:gd name="connsiteX102" fmla="*/ 1616889 w 1726426"/>
              <a:gd name="connsiteY102" fmla="*/ 1639281 h 2729951"/>
              <a:gd name="connsiteX103" fmla="*/ 1650226 w 1726426"/>
              <a:gd name="connsiteY103" fmla="*/ 1629756 h 2729951"/>
              <a:gd name="connsiteX104" fmla="*/ 1678801 w 1726426"/>
              <a:gd name="connsiteY104" fmla="*/ 1620231 h 2729951"/>
              <a:gd name="connsiteX105" fmla="*/ 1693089 w 1726426"/>
              <a:gd name="connsiteY105" fmla="*/ 1601181 h 2729951"/>
              <a:gd name="connsiteX106" fmla="*/ 1702614 w 1726426"/>
              <a:gd name="connsiteY106" fmla="*/ 1586893 h 2729951"/>
              <a:gd name="connsiteX107" fmla="*/ 1697851 w 1726426"/>
              <a:gd name="connsiteY107" fmla="*/ 1544031 h 2729951"/>
              <a:gd name="connsiteX108" fmla="*/ 1683564 w 1726426"/>
              <a:gd name="connsiteY108" fmla="*/ 1524981 h 2729951"/>
              <a:gd name="connsiteX109" fmla="*/ 1678801 w 1726426"/>
              <a:gd name="connsiteY109" fmla="*/ 1505931 h 2729951"/>
              <a:gd name="connsiteX110" fmla="*/ 1669276 w 1726426"/>
              <a:gd name="connsiteY110" fmla="*/ 1477356 h 2729951"/>
              <a:gd name="connsiteX111" fmla="*/ 1674039 w 1726426"/>
              <a:gd name="connsiteY111" fmla="*/ 1410681 h 2729951"/>
              <a:gd name="connsiteX112" fmla="*/ 1678801 w 1726426"/>
              <a:gd name="connsiteY112" fmla="*/ 1372581 h 2729951"/>
              <a:gd name="connsiteX113" fmla="*/ 1697851 w 1726426"/>
              <a:gd name="connsiteY113" fmla="*/ 1353531 h 2729951"/>
              <a:gd name="connsiteX114" fmla="*/ 1707376 w 1726426"/>
              <a:gd name="connsiteY114" fmla="*/ 1329718 h 2729951"/>
              <a:gd name="connsiteX115" fmla="*/ 1712139 w 1726426"/>
              <a:gd name="connsiteY115" fmla="*/ 1315431 h 2729951"/>
              <a:gd name="connsiteX116" fmla="*/ 1726426 w 1726426"/>
              <a:gd name="connsiteY116" fmla="*/ 1286856 h 2729951"/>
              <a:gd name="connsiteX117" fmla="*/ 1716901 w 1726426"/>
              <a:gd name="connsiteY117" fmla="*/ 1196368 h 2729951"/>
              <a:gd name="connsiteX118" fmla="*/ 1678801 w 1726426"/>
              <a:gd name="connsiteY118" fmla="*/ 1158268 h 2729951"/>
              <a:gd name="connsiteX119" fmla="*/ 1664514 w 1726426"/>
              <a:gd name="connsiteY119" fmla="*/ 1143981 h 2729951"/>
              <a:gd name="connsiteX120" fmla="*/ 1650226 w 1726426"/>
              <a:gd name="connsiteY120" fmla="*/ 1129693 h 2729951"/>
              <a:gd name="connsiteX121" fmla="*/ 1631176 w 1726426"/>
              <a:gd name="connsiteY121" fmla="*/ 1120168 h 2729951"/>
              <a:gd name="connsiteX122" fmla="*/ 1612126 w 1726426"/>
              <a:gd name="connsiteY122" fmla="*/ 1101118 h 2729951"/>
              <a:gd name="connsiteX123" fmla="*/ 1597839 w 1726426"/>
              <a:gd name="connsiteY123" fmla="*/ 1096356 h 2729951"/>
              <a:gd name="connsiteX124" fmla="*/ 1578789 w 1726426"/>
              <a:gd name="connsiteY124" fmla="*/ 1086831 h 2729951"/>
              <a:gd name="connsiteX125" fmla="*/ 1545451 w 1726426"/>
              <a:gd name="connsiteY125" fmla="*/ 1077306 h 2729951"/>
              <a:gd name="connsiteX126" fmla="*/ 1526401 w 1726426"/>
              <a:gd name="connsiteY126" fmla="*/ 1067781 h 2729951"/>
              <a:gd name="connsiteX127" fmla="*/ 1497826 w 1726426"/>
              <a:gd name="connsiteY127" fmla="*/ 1063018 h 2729951"/>
              <a:gd name="connsiteX128" fmla="*/ 1478776 w 1726426"/>
              <a:gd name="connsiteY128" fmla="*/ 1029681 h 2729951"/>
              <a:gd name="connsiteX129" fmla="*/ 1464489 w 1726426"/>
              <a:gd name="connsiteY129" fmla="*/ 986818 h 2729951"/>
              <a:gd name="connsiteX130" fmla="*/ 1454964 w 1726426"/>
              <a:gd name="connsiteY130" fmla="*/ 967768 h 2729951"/>
              <a:gd name="connsiteX131" fmla="*/ 1450201 w 1726426"/>
              <a:gd name="connsiteY131" fmla="*/ 953481 h 2729951"/>
              <a:gd name="connsiteX132" fmla="*/ 1440676 w 1726426"/>
              <a:gd name="connsiteY132" fmla="*/ 929668 h 2729951"/>
              <a:gd name="connsiteX133" fmla="*/ 1450201 w 1726426"/>
              <a:gd name="connsiteY133" fmla="*/ 867756 h 2729951"/>
              <a:gd name="connsiteX134" fmla="*/ 1459726 w 1726426"/>
              <a:gd name="connsiteY134" fmla="*/ 853468 h 2729951"/>
              <a:gd name="connsiteX135" fmla="*/ 1464489 w 1726426"/>
              <a:gd name="connsiteY135" fmla="*/ 839181 h 2729951"/>
              <a:gd name="connsiteX136" fmla="*/ 1497826 w 1726426"/>
              <a:gd name="connsiteY136" fmla="*/ 786793 h 2729951"/>
              <a:gd name="connsiteX137" fmla="*/ 1516876 w 1726426"/>
              <a:gd name="connsiteY137" fmla="*/ 739168 h 2729951"/>
              <a:gd name="connsiteX138" fmla="*/ 1526401 w 1726426"/>
              <a:gd name="connsiteY138" fmla="*/ 715356 h 2729951"/>
              <a:gd name="connsiteX139" fmla="*/ 1540689 w 1726426"/>
              <a:gd name="connsiteY139" fmla="*/ 701068 h 2729951"/>
              <a:gd name="connsiteX140" fmla="*/ 1559739 w 1726426"/>
              <a:gd name="connsiteY140" fmla="*/ 686781 h 2729951"/>
              <a:gd name="connsiteX141" fmla="*/ 1588314 w 1726426"/>
              <a:gd name="connsiteY141" fmla="*/ 643918 h 2729951"/>
              <a:gd name="connsiteX142" fmla="*/ 1597839 w 1726426"/>
              <a:gd name="connsiteY142" fmla="*/ 615343 h 2729951"/>
              <a:gd name="connsiteX143" fmla="*/ 1616889 w 1726426"/>
              <a:gd name="connsiteY143" fmla="*/ 586768 h 2729951"/>
              <a:gd name="connsiteX144" fmla="*/ 1612126 w 1726426"/>
              <a:gd name="connsiteY144" fmla="*/ 491518 h 2729951"/>
              <a:gd name="connsiteX145" fmla="*/ 1583551 w 1726426"/>
              <a:gd name="connsiteY145" fmla="*/ 467706 h 2729951"/>
              <a:gd name="connsiteX146" fmla="*/ 1569264 w 1726426"/>
              <a:gd name="connsiteY146" fmla="*/ 462943 h 2729951"/>
              <a:gd name="connsiteX147" fmla="*/ 1535926 w 1726426"/>
              <a:gd name="connsiteY147" fmla="*/ 448656 h 2729951"/>
              <a:gd name="connsiteX148" fmla="*/ 1531164 w 1726426"/>
              <a:gd name="connsiteY148" fmla="*/ 429606 h 2729951"/>
              <a:gd name="connsiteX149" fmla="*/ 1526401 w 1726426"/>
              <a:gd name="connsiteY149" fmla="*/ 343881 h 2729951"/>
              <a:gd name="connsiteX150" fmla="*/ 1512114 w 1726426"/>
              <a:gd name="connsiteY150" fmla="*/ 324831 h 2729951"/>
              <a:gd name="connsiteX151" fmla="*/ 1502589 w 1726426"/>
              <a:gd name="connsiteY151" fmla="*/ 310543 h 2729951"/>
              <a:gd name="connsiteX152" fmla="*/ 1483539 w 1726426"/>
              <a:gd name="connsiteY152" fmla="*/ 305781 h 2729951"/>
              <a:gd name="connsiteX153" fmla="*/ 1454964 w 1726426"/>
              <a:gd name="connsiteY153" fmla="*/ 296256 h 2729951"/>
              <a:gd name="connsiteX154" fmla="*/ 1478776 w 1726426"/>
              <a:gd name="connsiteY154" fmla="*/ 272443 h 2729951"/>
              <a:gd name="connsiteX155" fmla="*/ 1497826 w 1726426"/>
              <a:gd name="connsiteY155" fmla="*/ 234343 h 2729951"/>
              <a:gd name="connsiteX156" fmla="*/ 1512114 w 1726426"/>
              <a:gd name="connsiteY156" fmla="*/ 162906 h 2729951"/>
              <a:gd name="connsiteX157" fmla="*/ 1516876 w 1726426"/>
              <a:gd name="connsiteY157" fmla="*/ 139093 h 2729951"/>
              <a:gd name="connsiteX158" fmla="*/ 1521639 w 1726426"/>
              <a:gd name="connsiteY158" fmla="*/ 124806 h 2729951"/>
              <a:gd name="connsiteX159" fmla="*/ 1526401 w 1726426"/>
              <a:gd name="connsiteY159" fmla="*/ 105756 h 2729951"/>
              <a:gd name="connsiteX160" fmla="*/ 1545451 w 1726426"/>
              <a:gd name="connsiteY160" fmla="*/ 77181 h 2729951"/>
              <a:gd name="connsiteX161" fmla="*/ 1554976 w 1726426"/>
              <a:gd name="connsiteY161" fmla="*/ 62893 h 2729951"/>
              <a:gd name="connsiteX162" fmla="*/ 1535926 w 1726426"/>
              <a:gd name="connsiteY162" fmla="*/ 20031 h 2729951"/>
              <a:gd name="connsiteX0" fmla="*/ 1535926 w 1726426"/>
              <a:gd name="connsiteY0" fmla="*/ 20031 h 2729951"/>
              <a:gd name="connsiteX1" fmla="*/ 1483539 w 1726426"/>
              <a:gd name="connsiteY1" fmla="*/ 8125 h 2729951"/>
              <a:gd name="connsiteX2" fmla="*/ 1443057 w 1726426"/>
              <a:gd name="connsiteY2" fmla="*/ 3361 h 2729951"/>
              <a:gd name="connsiteX3" fmla="*/ 1335901 w 1726426"/>
              <a:gd name="connsiteY3" fmla="*/ 67656 h 2729951"/>
              <a:gd name="connsiteX4" fmla="*/ 1285895 w 1726426"/>
              <a:gd name="connsiteY4" fmla="*/ 122425 h 2729951"/>
              <a:gd name="connsiteX5" fmla="*/ 1219220 w 1726426"/>
              <a:gd name="connsiteY5" fmla="*/ 124805 h 2729951"/>
              <a:gd name="connsiteX6" fmla="*/ 1200170 w 1726426"/>
              <a:gd name="connsiteY6" fmla="*/ 146238 h 2729951"/>
              <a:gd name="connsiteX7" fmla="*/ 1135876 w 1726426"/>
              <a:gd name="connsiteY7" fmla="*/ 165288 h 2729951"/>
              <a:gd name="connsiteX8" fmla="*/ 1083489 w 1726426"/>
              <a:gd name="connsiteY8" fmla="*/ 243868 h 2729951"/>
              <a:gd name="connsiteX9" fmla="*/ 1057295 w 1726426"/>
              <a:gd name="connsiteY9" fmla="*/ 296256 h 2729951"/>
              <a:gd name="connsiteX10" fmla="*/ 964426 w 1726426"/>
              <a:gd name="connsiteY10" fmla="*/ 267681 h 2729951"/>
              <a:gd name="connsiteX11" fmla="*/ 907276 w 1726426"/>
              <a:gd name="connsiteY11" fmla="*/ 310543 h 2729951"/>
              <a:gd name="connsiteX12" fmla="*/ 883464 w 1726426"/>
              <a:gd name="connsiteY12" fmla="*/ 405793 h 2729951"/>
              <a:gd name="connsiteX13" fmla="*/ 852507 w 1726426"/>
              <a:gd name="connsiteY13" fmla="*/ 489137 h 2729951"/>
              <a:gd name="connsiteX14" fmla="*/ 766783 w 1726426"/>
              <a:gd name="connsiteY14" fmla="*/ 470086 h 2729951"/>
              <a:gd name="connsiteX15" fmla="*/ 714395 w 1726426"/>
              <a:gd name="connsiteY15" fmla="*/ 484375 h 2729951"/>
              <a:gd name="connsiteX16" fmla="*/ 678676 w 1726426"/>
              <a:gd name="connsiteY16" fmla="*/ 524857 h 2729951"/>
              <a:gd name="connsiteX17" fmla="*/ 631051 w 1726426"/>
              <a:gd name="connsiteY17" fmla="*/ 529619 h 2729951"/>
              <a:gd name="connsiteX18" fmla="*/ 628669 w 1726426"/>
              <a:gd name="connsiteY18" fmla="*/ 562956 h 2729951"/>
              <a:gd name="connsiteX19" fmla="*/ 592951 w 1726426"/>
              <a:gd name="connsiteY19" fmla="*/ 577244 h 2729951"/>
              <a:gd name="connsiteX20" fmla="*/ 578664 w 1726426"/>
              <a:gd name="connsiteY20" fmla="*/ 624868 h 2729951"/>
              <a:gd name="connsiteX21" fmla="*/ 561995 w 1726426"/>
              <a:gd name="connsiteY21" fmla="*/ 667731 h 2729951"/>
              <a:gd name="connsiteX22" fmla="*/ 511989 w 1726426"/>
              <a:gd name="connsiteY22" fmla="*/ 686781 h 2729951"/>
              <a:gd name="connsiteX23" fmla="*/ 533420 w 1726426"/>
              <a:gd name="connsiteY23" fmla="*/ 729643 h 2729951"/>
              <a:gd name="connsiteX24" fmla="*/ 569139 w 1726426"/>
              <a:gd name="connsiteY24" fmla="*/ 751075 h 2729951"/>
              <a:gd name="connsiteX25" fmla="*/ 592951 w 1726426"/>
              <a:gd name="connsiteY25" fmla="*/ 746313 h 2729951"/>
              <a:gd name="connsiteX26" fmla="*/ 614382 w 1726426"/>
              <a:gd name="connsiteY26" fmla="*/ 782031 h 2729951"/>
              <a:gd name="connsiteX27" fmla="*/ 602476 w 1726426"/>
              <a:gd name="connsiteY27" fmla="*/ 839181 h 2729951"/>
              <a:gd name="connsiteX28" fmla="*/ 633433 w 1726426"/>
              <a:gd name="connsiteY28" fmla="*/ 874900 h 2729951"/>
              <a:gd name="connsiteX29" fmla="*/ 585807 w 1726426"/>
              <a:gd name="connsiteY29" fmla="*/ 901094 h 2729951"/>
              <a:gd name="connsiteX30" fmla="*/ 564376 w 1726426"/>
              <a:gd name="connsiteY30" fmla="*/ 889186 h 2729951"/>
              <a:gd name="connsiteX31" fmla="*/ 564376 w 1726426"/>
              <a:gd name="connsiteY31" fmla="*/ 958243 h 2729951"/>
              <a:gd name="connsiteX32" fmla="*/ 507226 w 1726426"/>
              <a:gd name="connsiteY32" fmla="*/ 1005868 h 2729951"/>
              <a:gd name="connsiteX33" fmla="*/ 473889 w 1726426"/>
              <a:gd name="connsiteY33" fmla="*/ 986818 h 2729951"/>
              <a:gd name="connsiteX34" fmla="*/ 459601 w 1726426"/>
              <a:gd name="connsiteY34" fmla="*/ 1015393 h 2729951"/>
              <a:gd name="connsiteX35" fmla="*/ 485795 w 1726426"/>
              <a:gd name="connsiteY35" fmla="*/ 1053492 h 2729951"/>
              <a:gd name="connsiteX36" fmla="*/ 488176 w 1726426"/>
              <a:gd name="connsiteY36" fmla="*/ 1155887 h 2729951"/>
              <a:gd name="connsiteX37" fmla="*/ 450076 w 1726426"/>
              <a:gd name="connsiteY37" fmla="*/ 1215418 h 2729951"/>
              <a:gd name="connsiteX38" fmla="*/ 397688 w 1726426"/>
              <a:gd name="connsiteY38" fmla="*/ 1205893 h 2729951"/>
              <a:gd name="connsiteX39" fmla="*/ 383401 w 1726426"/>
              <a:gd name="connsiteY39" fmla="*/ 1258281 h 2729951"/>
              <a:gd name="connsiteX40" fmla="*/ 364352 w 1726426"/>
              <a:gd name="connsiteY40" fmla="*/ 1341624 h 2729951"/>
              <a:gd name="connsiteX41" fmla="*/ 288151 w 1726426"/>
              <a:gd name="connsiteY41" fmla="*/ 1401156 h 2729951"/>
              <a:gd name="connsiteX42" fmla="*/ 240526 w 1726426"/>
              <a:gd name="connsiteY42" fmla="*/ 1453543 h 2729951"/>
              <a:gd name="connsiteX43" fmla="*/ 207189 w 1726426"/>
              <a:gd name="connsiteY43" fmla="*/ 1496406 h 2729951"/>
              <a:gd name="connsiteX44" fmla="*/ 173851 w 1726426"/>
              <a:gd name="connsiteY44" fmla="*/ 1536886 h 2729951"/>
              <a:gd name="connsiteX45" fmla="*/ 109558 w 1726426"/>
              <a:gd name="connsiteY45" fmla="*/ 1591655 h 2729951"/>
              <a:gd name="connsiteX46" fmla="*/ 107176 w 1726426"/>
              <a:gd name="connsiteY46" fmla="*/ 1636899 h 2729951"/>
              <a:gd name="connsiteX47" fmla="*/ 69076 w 1726426"/>
              <a:gd name="connsiteY47" fmla="*/ 1677381 h 2729951"/>
              <a:gd name="connsiteX48" fmla="*/ 42883 w 1726426"/>
              <a:gd name="connsiteY48" fmla="*/ 1720243 h 2729951"/>
              <a:gd name="connsiteX49" fmla="*/ 33357 w 1726426"/>
              <a:gd name="connsiteY49" fmla="*/ 1763107 h 2729951"/>
              <a:gd name="connsiteX50" fmla="*/ 57170 w 1726426"/>
              <a:gd name="connsiteY50" fmla="*/ 1836925 h 2729951"/>
              <a:gd name="connsiteX51" fmla="*/ 35739 w 1726426"/>
              <a:gd name="connsiteY51" fmla="*/ 1894075 h 2729951"/>
              <a:gd name="connsiteX52" fmla="*/ 59551 w 1726426"/>
              <a:gd name="connsiteY52" fmla="*/ 1967893 h 2729951"/>
              <a:gd name="connsiteX53" fmla="*/ 20 w 1726426"/>
              <a:gd name="connsiteY53" fmla="*/ 1979799 h 2729951"/>
              <a:gd name="connsiteX54" fmla="*/ 52407 w 1726426"/>
              <a:gd name="connsiteY54" fmla="*/ 2248881 h 2729951"/>
              <a:gd name="connsiteX55" fmla="*/ 128607 w 1726426"/>
              <a:gd name="connsiteY55" fmla="*/ 2394137 h 2729951"/>
              <a:gd name="connsiteX56" fmla="*/ 202426 w 1726426"/>
              <a:gd name="connsiteY56" fmla="*/ 2501293 h 2729951"/>
              <a:gd name="connsiteX57" fmla="*/ 261958 w 1726426"/>
              <a:gd name="connsiteY57" fmla="*/ 2563206 h 2729951"/>
              <a:gd name="connsiteX58" fmla="*/ 450076 w 1726426"/>
              <a:gd name="connsiteY58" fmla="*/ 2672743 h 2729951"/>
              <a:gd name="connsiteX59" fmla="*/ 640576 w 1726426"/>
              <a:gd name="connsiteY59" fmla="*/ 2729893 h 2729951"/>
              <a:gd name="connsiteX60" fmla="*/ 654864 w 1726426"/>
              <a:gd name="connsiteY60" fmla="*/ 2663217 h 2729951"/>
              <a:gd name="connsiteX61" fmla="*/ 726301 w 1726426"/>
              <a:gd name="connsiteY61" fmla="*/ 2603686 h 2729951"/>
              <a:gd name="connsiteX62" fmla="*/ 792977 w 1726426"/>
              <a:gd name="connsiteY62" fmla="*/ 2587017 h 2729951"/>
              <a:gd name="connsiteX63" fmla="*/ 821551 w 1726426"/>
              <a:gd name="connsiteY63" fmla="*/ 2551300 h 2729951"/>
              <a:gd name="connsiteX64" fmla="*/ 890608 w 1726426"/>
              <a:gd name="connsiteY64" fmla="*/ 2532250 h 2729951"/>
              <a:gd name="connsiteX65" fmla="*/ 959664 w 1726426"/>
              <a:gd name="connsiteY65" fmla="*/ 2510818 h 2729951"/>
              <a:gd name="connsiteX66" fmla="*/ 1026339 w 1726426"/>
              <a:gd name="connsiteY66" fmla="*/ 2477483 h 2729951"/>
              <a:gd name="connsiteX67" fmla="*/ 1047769 w 1726426"/>
              <a:gd name="connsiteY67" fmla="*/ 2475099 h 2729951"/>
              <a:gd name="connsiteX68" fmla="*/ 1066820 w 1726426"/>
              <a:gd name="connsiteY68" fmla="*/ 2456050 h 2729951"/>
              <a:gd name="connsiteX69" fmla="*/ 1107302 w 1726426"/>
              <a:gd name="connsiteY69" fmla="*/ 2439381 h 2729951"/>
              <a:gd name="connsiteX70" fmla="*/ 1083489 w 1726426"/>
              <a:gd name="connsiteY70" fmla="*/ 2377468 h 2729951"/>
              <a:gd name="connsiteX71" fmla="*/ 1033483 w 1726426"/>
              <a:gd name="connsiteY71" fmla="*/ 2329843 h 2729951"/>
              <a:gd name="connsiteX72" fmla="*/ 1038245 w 1726426"/>
              <a:gd name="connsiteY72" fmla="*/ 2282219 h 2729951"/>
              <a:gd name="connsiteX73" fmla="*/ 1045389 w 1726426"/>
              <a:gd name="connsiteY73" fmla="*/ 2256025 h 2729951"/>
              <a:gd name="connsiteX74" fmla="*/ 1097776 w 1726426"/>
              <a:gd name="connsiteY74" fmla="*/ 2234593 h 2729951"/>
              <a:gd name="connsiteX75" fmla="*/ 1126351 w 1726426"/>
              <a:gd name="connsiteY75" fmla="*/ 2210781 h 2729951"/>
              <a:gd name="connsiteX76" fmla="*/ 1135876 w 1726426"/>
              <a:gd name="connsiteY76" fmla="*/ 2186968 h 2729951"/>
              <a:gd name="connsiteX77" fmla="*/ 1154926 w 1726426"/>
              <a:gd name="connsiteY77" fmla="*/ 2158393 h 2729951"/>
              <a:gd name="connsiteX78" fmla="*/ 1173976 w 1726426"/>
              <a:gd name="connsiteY78" fmla="*/ 2129818 h 2729951"/>
              <a:gd name="connsiteX79" fmla="*/ 1188264 w 1726426"/>
              <a:gd name="connsiteY79" fmla="*/ 2120293 h 2729951"/>
              <a:gd name="connsiteX80" fmla="*/ 1307326 w 1726426"/>
              <a:gd name="connsiteY80" fmla="*/ 2110768 h 2729951"/>
              <a:gd name="connsiteX81" fmla="*/ 1321614 w 1726426"/>
              <a:gd name="connsiteY81" fmla="*/ 2091718 h 2729951"/>
              <a:gd name="connsiteX82" fmla="*/ 1331139 w 1726426"/>
              <a:gd name="connsiteY82" fmla="*/ 2063143 h 2729951"/>
              <a:gd name="connsiteX83" fmla="*/ 1354951 w 1726426"/>
              <a:gd name="connsiteY83" fmla="*/ 2053618 h 2729951"/>
              <a:gd name="connsiteX84" fmla="*/ 1402576 w 1726426"/>
              <a:gd name="connsiteY84" fmla="*/ 2044093 h 2729951"/>
              <a:gd name="connsiteX85" fmla="*/ 1393051 w 1726426"/>
              <a:gd name="connsiteY85" fmla="*/ 2020281 h 2729951"/>
              <a:gd name="connsiteX86" fmla="*/ 1416864 w 1726426"/>
              <a:gd name="connsiteY86" fmla="*/ 2015518 h 2729951"/>
              <a:gd name="connsiteX87" fmla="*/ 1474014 w 1726426"/>
              <a:gd name="connsiteY87" fmla="*/ 2001231 h 2729951"/>
              <a:gd name="connsiteX88" fmla="*/ 1488301 w 1726426"/>
              <a:gd name="connsiteY88" fmla="*/ 1996468 h 2729951"/>
              <a:gd name="connsiteX89" fmla="*/ 1526401 w 1726426"/>
              <a:gd name="connsiteY89" fmla="*/ 1991706 h 2729951"/>
              <a:gd name="connsiteX90" fmla="*/ 1540689 w 1726426"/>
              <a:gd name="connsiteY90" fmla="*/ 1967893 h 2729951"/>
              <a:gd name="connsiteX91" fmla="*/ 1550214 w 1726426"/>
              <a:gd name="connsiteY91" fmla="*/ 1915506 h 2729951"/>
              <a:gd name="connsiteX92" fmla="*/ 1593076 w 1726426"/>
              <a:gd name="connsiteY92" fmla="*/ 1905981 h 2729951"/>
              <a:gd name="connsiteX93" fmla="*/ 1602601 w 1726426"/>
              <a:gd name="connsiteY93" fmla="*/ 1891693 h 2729951"/>
              <a:gd name="connsiteX94" fmla="*/ 1607364 w 1726426"/>
              <a:gd name="connsiteY94" fmla="*/ 1877406 h 2729951"/>
              <a:gd name="connsiteX95" fmla="*/ 1626414 w 1726426"/>
              <a:gd name="connsiteY95" fmla="*/ 1863118 h 2729951"/>
              <a:gd name="connsiteX96" fmla="*/ 1654989 w 1726426"/>
              <a:gd name="connsiteY96" fmla="*/ 1834543 h 2729951"/>
              <a:gd name="connsiteX97" fmla="*/ 1645464 w 1726426"/>
              <a:gd name="connsiteY97" fmla="*/ 1791681 h 2729951"/>
              <a:gd name="connsiteX98" fmla="*/ 1621651 w 1726426"/>
              <a:gd name="connsiteY98" fmla="*/ 1763106 h 2729951"/>
              <a:gd name="connsiteX99" fmla="*/ 1578789 w 1726426"/>
              <a:gd name="connsiteY99" fmla="*/ 1715481 h 2729951"/>
              <a:gd name="connsiteX100" fmla="*/ 1559739 w 1726426"/>
              <a:gd name="connsiteY100" fmla="*/ 1710718 h 2729951"/>
              <a:gd name="connsiteX101" fmla="*/ 1545451 w 1726426"/>
              <a:gd name="connsiteY101" fmla="*/ 1677381 h 2729951"/>
              <a:gd name="connsiteX102" fmla="*/ 1583551 w 1726426"/>
              <a:gd name="connsiteY102" fmla="*/ 1653568 h 2729951"/>
              <a:gd name="connsiteX103" fmla="*/ 1616889 w 1726426"/>
              <a:gd name="connsiteY103" fmla="*/ 1639281 h 2729951"/>
              <a:gd name="connsiteX104" fmla="*/ 1650226 w 1726426"/>
              <a:gd name="connsiteY104" fmla="*/ 1629756 h 2729951"/>
              <a:gd name="connsiteX105" fmla="*/ 1678801 w 1726426"/>
              <a:gd name="connsiteY105" fmla="*/ 1620231 h 2729951"/>
              <a:gd name="connsiteX106" fmla="*/ 1693089 w 1726426"/>
              <a:gd name="connsiteY106" fmla="*/ 1601181 h 2729951"/>
              <a:gd name="connsiteX107" fmla="*/ 1702614 w 1726426"/>
              <a:gd name="connsiteY107" fmla="*/ 1586893 h 2729951"/>
              <a:gd name="connsiteX108" fmla="*/ 1697851 w 1726426"/>
              <a:gd name="connsiteY108" fmla="*/ 1544031 h 2729951"/>
              <a:gd name="connsiteX109" fmla="*/ 1683564 w 1726426"/>
              <a:gd name="connsiteY109" fmla="*/ 1524981 h 2729951"/>
              <a:gd name="connsiteX110" fmla="*/ 1678801 w 1726426"/>
              <a:gd name="connsiteY110" fmla="*/ 1505931 h 2729951"/>
              <a:gd name="connsiteX111" fmla="*/ 1669276 w 1726426"/>
              <a:gd name="connsiteY111" fmla="*/ 1477356 h 2729951"/>
              <a:gd name="connsiteX112" fmla="*/ 1674039 w 1726426"/>
              <a:gd name="connsiteY112" fmla="*/ 1410681 h 2729951"/>
              <a:gd name="connsiteX113" fmla="*/ 1678801 w 1726426"/>
              <a:gd name="connsiteY113" fmla="*/ 1372581 h 2729951"/>
              <a:gd name="connsiteX114" fmla="*/ 1697851 w 1726426"/>
              <a:gd name="connsiteY114" fmla="*/ 1353531 h 2729951"/>
              <a:gd name="connsiteX115" fmla="*/ 1707376 w 1726426"/>
              <a:gd name="connsiteY115" fmla="*/ 1329718 h 2729951"/>
              <a:gd name="connsiteX116" fmla="*/ 1712139 w 1726426"/>
              <a:gd name="connsiteY116" fmla="*/ 1315431 h 2729951"/>
              <a:gd name="connsiteX117" fmla="*/ 1726426 w 1726426"/>
              <a:gd name="connsiteY117" fmla="*/ 1286856 h 2729951"/>
              <a:gd name="connsiteX118" fmla="*/ 1716901 w 1726426"/>
              <a:gd name="connsiteY118" fmla="*/ 1196368 h 2729951"/>
              <a:gd name="connsiteX119" fmla="*/ 1678801 w 1726426"/>
              <a:gd name="connsiteY119" fmla="*/ 1158268 h 2729951"/>
              <a:gd name="connsiteX120" fmla="*/ 1664514 w 1726426"/>
              <a:gd name="connsiteY120" fmla="*/ 1143981 h 2729951"/>
              <a:gd name="connsiteX121" fmla="*/ 1650226 w 1726426"/>
              <a:gd name="connsiteY121" fmla="*/ 1129693 h 2729951"/>
              <a:gd name="connsiteX122" fmla="*/ 1631176 w 1726426"/>
              <a:gd name="connsiteY122" fmla="*/ 1120168 h 2729951"/>
              <a:gd name="connsiteX123" fmla="*/ 1612126 w 1726426"/>
              <a:gd name="connsiteY123" fmla="*/ 1101118 h 2729951"/>
              <a:gd name="connsiteX124" fmla="*/ 1597839 w 1726426"/>
              <a:gd name="connsiteY124" fmla="*/ 1096356 h 2729951"/>
              <a:gd name="connsiteX125" fmla="*/ 1578789 w 1726426"/>
              <a:gd name="connsiteY125" fmla="*/ 1086831 h 2729951"/>
              <a:gd name="connsiteX126" fmla="*/ 1545451 w 1726426"/>
              <a:gd name="connsiteY126" fmla="*/ 1077306 h 2729951"/>
              <a:gd name="connsiteX127" fmla="*/ 1526401 w 1726426"/>
              <a:gd name="connsiteY127" fmla="*/ 1067781 h 2729951"/>
              <a:gd name="connsiteX128" fmla="*/ 1497826 w 1726426"/>
              <a:gd name="connsiteY128" fmla="*/ 1063018 h 2729951"/>
              <a:gd name="connsiteX129" fmla="*/ 1478776 w 1726426"/>
              <a:gd name="connsiteY129" fmla="*/ 1029681 h 2729951"/>
              <a:gd name="connsiteX130" fmla="*/ 1464489 w 1726426"/>
              <a:gd name="connsiteY130" fmla="*/ 986818 h 2729951"/>
              <a:gd name="connsiteX131" fmla="*/ 1454964 w 1726426"/>
              <a:gd name="connsiteY131" fmla="*/ 967768 h 2729951"/>
              <a:gd name="connsiteX132" fmla="*/ 1450201 w 1726426"/>
              <a:gd name="connsiteY132" fmla="*/ 953481 h 2729951"/>
              <a:gd name="connsiteX133" fmla="*/ 1440676 w 1726426"/>
              <a:gd name="connsiteY133" fmla="*/ 929668 h 2729951"/>
              <a:gd name="connsiteX134" fmla="*/ 1450201 w 1726426"/>
              <a:gd name="connsiteY134" fmla="*/ 867756 h 2729951"/>
              <a:gd name="connsiteX135" fmla="*/ 1459726 w 1726426"/>
              <a:gd name="connsiteY135" fmla="*/ 853468 h 2729951"/>
              <a:gd name="connsiteX136" fmla="*/ 1464489 w 1726426"/>
              <a:gd name="connsiteY136" fmla="*/ 839181 h 2729951"/>
              <a:gd name="connsiteX137" fmla="*/ 1497826 w 1726426"/>
              <a:gd name="connsiteY137" fmla="*/ 786793 h 2729951"/>
              <a:gd name="connsiteX138" fmla="*/ 1516876 w 1726426"/>
              <a:gd name="connsiteY138" fmla="*/ 739168 h 2729951"/>
              <a:gd name="connsiteX139" fmla="*/ 1526401 w 1726426"/>
              <a:gd name="connsiteY139" fmla="*/ 715356 h 2729951"/>
              <a:gd name="connsiteX140" fmla="*/ 1540689 w 1726426"/>
              <a:gd name="connsiteY140" fmla="*/ 701068 h 2729951"/>
              <a:gd name="connsiteX141" fmla="*/ 1559739 w 1726426"/>
              <a:gd name="connsiteY141" fmla="*/ 686781 h 2729951"/>
              <a:gd name="connsiteX142" fmla="*/ 1588314 w 1726426"/>
              <a:gd name="connsiteY142" fmla="*/ 643918 h 2729951"/>
              <a:gd name="connsiteX143" fmla="*/ 1597839 w 1726426"/>
              <a:gd name="connsiteY143" fmla="*/ 615343 h 2729951"/>
              <a:gd name="connsiteX144" fmla="*/ 1616889 w 1726426"/>
              <a:gd name="connsiteY144" fmla="*/ 586768 h 2729951"/>
              <a:gd name="connsiteX145" fmla="*/ 1612126 w 1726426"/>
              <a:gd name="connsiteY145" fmla="*/ 491518 h 2729951"/>
              <a:gd name="connsiteX146" fmla="*/ 1583551 w 1726426"/>
              <a:gd name="connsiteY146" fmla="*/ 467706 h 2729951"/>
              <a:gd name="connsiteX147" fmla="*/ 1569264 w 1726426"/>
              <a:gd name="connsiteY147" fmla="*/ 462943 h 2729951"/>
              <a:gd name="connsiteX148" fmla="*/ 1535926 w 1726426"/>
              <a:gd name="connsiteY148" fmla="*/ 448656 h 2729951"/>
              <a:gd name="connsiteX149" fmla="*/ 1531164 w 1726426"/>
              <a:gd name="connsiteY149" fmla="*/ 429606 h 2729951"/>
              <a:gd name="connsiteX150" fmla="*/ 1526401 w 1726426"/>
              <a:gd name="connsiteY150" fmla="*/ 343881 h 2729951"/>
              <a:gd name="connsiteX151" fmla="*/ 1512114 w 1726426"/>
              <a:gd name="connsiteY151" fmla="*/ 324831 h 2729951"/>
              <a:gd name="connsiteX152" fmla="*/ 1502589 w 1726426"/>
              <a:gd name="connsiteY152" fmla="*/ 310543 h 2729951"/>
              <a:gd name="connsiteX153" fmla="*/ 1483539 w 1726426"/>
              <a:gd name="connsiteY153" fmla="*/ 305781 h 2729951"/>
              <a:gd name="connsiteX154" fmla="*/ 1454964 w 1726426"/>
              <a:gd name="connsiteY154" fmla="*/ 296256 h 2729951"/>
              <a:gd name="connsiteX155" fmla="*/ 1478776 w 1726426"/>
              <a:gd name="connsiteY155" fmla="*/ 272443 h 2729951"/>
              <a:gd name="connsiteX156" fmla="*/ 1497826 w 1726426"/>
              <a:gd name="connsiteY156" fmla="*/ 234343 h 2729951"/>
              <a:gd name="connsiteX157" fmla="*/ 1512114 w 1726426"/>
              <a:gd name="connsiteY157" fmla="*/ 162906 h 2729951"/>
              <a:gd name="connsiteX158" fmla="*/ 1516876 w 1726426"/>
              <a:gd name="connsiteY158" fmla="*/ 139093 h 2729951"/>
              <a:gd name="connsiteX159" fmla="*/ 1521639 w 1726426"/>
              <a:gd name="connsiteY159" fmla="*/ 124806 h 2729951"/>
              <a:gd name="connsiteX160" fmla="*/ 1526401 w 1726426"/>
              <a:gd name="connsiteY160" fmla="*/ 105756 h 2729951"/>
              <a:gd name="connsiteX161" fmla="*/ 1545451 w 1726426"/>
              <a:gd name="connsiteY161" fmla="*/ 77181 h 2729951"/>
              <a:gd name="connsiteX162" fmla="*/ 1554976 w 1726426"/>
              <a:gd name="connsiteY162" fmla="*/ 62893 h 2729951"/>
              <a:gd name="connsiteX163" fmla="*/ 1535926 w 1726426"/>
              <a:gd name="connsiteY163" fmla="*/ 20031 h 2729951"/>
              <a:gd name="connsiteX0" fmla="*/ 1535926 w 1726426"/>
              <a:gd name="connsiteY0" fmla="*/ 20031 h 2729951"/>
              <a:gd name="connsiteX1" fmla="*/ 1483539 w 1726426"/>
              <a:gd name="connsiteY1" fmla="*/ 8125 h 2729951"/>
              <a:gd name="connsiteX2" fmla="*/ 1443057 w 1726426"/>
              <a:gd name="connsiteY2" fmla="*/ 3361 h 2729951"/>
              <a:gd name="connsiteX3" fmla="*/ 1335901 w 1726426"/>
              <a:gd name="connsiteY3" fmla="*/ 67656 h 2729951"/>
              <a:gd name="connsiteX4" fmla="*/ 1285895 w 1726426"/>
              <a:gd name="connsiteY4" fmla="*/ 122425 h 2729951"/>
              <a:gd name="connsiteX5" fmla="*/ 1219220 w 1726426"/>
              <a:gd name="connsiteY5" fmla="*/ 124805 h 2729951"/>
              <a:gd name="connsiteX6" fmla="*/ 1200170 w 1726426"/>
              <a:gd name="connsiteY6" fmla="*/ 146238 h 2729951"/>
              <a:gd name="connsiteX7" fmla="*/ 1135876 w 1726426"/>
              <a:gd name="connsiteY7" fmla="*/ 165288 h 2729951"/>
              <a:gd name="connsiteX8" fmla="*/ 1083489 w 1726426"/>
              <a:gd name="connsiteY8" fmla="*/ 243868 h 2729951"/>
              <a:gd name="connsiteX9" fmla="*/ 1057295 w 1726426"/>
              <a:gd name="connsiteY9" fmla="*/ 296256 h 2729951"/>
              <a:gd name="connsiteX10" fmla="*/ 964426 w 1726426"/>
              <a:gd name="connsiteY10" fmla="*/ 267681 h 2729951"/>
              <a:gd name="connsiteX11" fmla="*/ 907276 w 1726426"/>
              <a:gd name="connsiteY11" fmla="*/ 310543 h 2729951"/>
              <a:gd name="connsiteX12" fmla="*/ 883464 w 1726426"/>
              <a:gd name="connsiteY12" fmla="*/ 405793 h 2729951"/>
              <a:gd name="connsiteX13" fmla="*/ 852507 w 1726426"/>
              <a:gd name="connsiteY13" fmla="*/ 489137 h 2729951"/>
              <a:gd name="connsiteX14" fmla="*/ 766783 w 1726426"/>
              <a:gd name="connsiteY14" fmla="*/ 470086 h 2729951"/>
              <a:gd name="connsiteX15" fmla="*/ 714395 w 1726426"/>
              <a:gd name="connsiteY15" fmla="*/ 484375 h 2729951"/>
              <a:gd name="connsiteX16" fmla="*/ 678676 w 1726426"/>
              <a:gd name="connsiteY16" fmla="*/ 524857 h 2729951"/>
              <a:gd name="connsiteX17" fmla="*/ 631051 w 1726426"/>
              <a:gd name="connsiteY17" fmla="*/ 529619 h 2729951"/>
              <a:gd name="connsiteX18" fmla="*/ 628669 w 1726426"/>
              <a:gd name="connsiteY18" fmla="*/ 562956 h 2729951"/>
              <a:gd name="connsiteX19" fmla="*/ 592951 w 1726426"/>
              <a:gd name="connsiteY19" fmla="*/ 577244 h 2729951"/>
              <a:gd name="connsiteX20" fmla="*/ 578664 w 1726426"/>
              <a:gd name="connsiteY20" fmla="*/ 624868 h 2729951"/>
              <a:gd name="connsiteX21" fmla="*/ 561995 w 1726426"/>
              <a:gd name="connsiteY21" fmla="*/ 667731 h 2729951"/>
              <a:gd name="connsiteX22" fmla="*/ 511989 w 1726426"/>
              <a:gd name="connsiteY22" fmla="*/ 686781 h 2729951"/>
              <a:gd name="connsiteX23" fmla="*/ 533420 w 1726426"/>
              <a:gd name="connsiteY23" fmla="*/ 729643 h 2729951"/>
              <a:gd name="connsiteX24" fmla="*/ 569139 w 1726426"/>
              <a:gd name="connsiteY24" fmla="*/ 751075 h 2729951"/>
              <a:gd name="connsiteX25" fmla="*/ 592951 w 1726426"/>
              <a:gd name="connsiteY25" fmla="*/ 746313 h 2729951"/>
              <a:gd name="connsiteX26" fmla="*/ 614382 w 1726426"/>
              <a:gd name="connsiteY26" fmla="*/ 782031 h 2729951"/>
              <a:gd name="connsiteX27" fmla="*/ 602476 w 1726426"/>
              <a:gd name="connsiteY27" fmla="*/ 839181 h 2729951"/>
              <a:gd name="connsiteX28" fmla="*/ 633433 w 1726426"/>
              <a:gd name="connsiteY28" fmla="*/ 874900 h 2729951"/>
              <a:gd name="connsiteX29" fmla="*/ 585807 w 1726426"/>
              <a:gd name="connsiteY29" fmla="*/ 901094 h 2729951"/>
              <a:gd name="connsiteX30" fmla="*/ 564376 w 1726426"/>
              <a:gd name="connsiteY30" fmla="*/ 889186 h 2729951"/>
              <a:gd name="connsiteX31" fmla="*/ 564376 w 1726426"/>
              <a:gd name="connsiteY31" fmla="*/ 958243 h 2729951"/>
              <a:gd name="connsiteX32" fmla="*/ 507226 w 1726426"/>
              <a:gd name="connsiteY32" fmla="*/ 1005868 h 2729951"/>
              <a:gd name="connsiteX33" fmla="*/ 473889 w 1726426"/>
              <a:gd name="connsiteY33" fmla="*/ 986818 h 2729951"/>
              <a:gd name="connsiteX34" fmla="*/ 459601 w 1726426"/>
              <a:gd name="connsiteY34" fmla="*/ 1015393 h 2729951"/>
              <a:gd name="connsiteX35" fmla="*/ 485795 w 1726426"/>
              <a:gd name="connsiteY35" fmla="*/ 1053492 h 2729951"/>
              <a:gd name="connsiteX36" fmla="*/ 488176 w 1726426"/>
              <a:gd name="connsiteY36" fmla="*/ 1155887 h 2729951"/>
              <a:gd name="connsiteX37" fmla="*/ 450076 w 1726426"/>
              <a:gd name="connsiteY37" fmla="*/ 1215418 h 2729951"/>
              <a:gd name="connsiteX38" fmla="*/ 397688 w 1726426"/>
              <a:gd name="connsiteY38" fmla="*/ 1205893 h 2729951"/>
              <a:gd name="connsiteX39" fmla="*/ 383401 w 1726426"/>
              <a:gd name="connsiteY39" fmla="*/ 1258281 h 2729951"/>
              <a:gd name="connsiteX40" fmla="*/ 364352 w 1726426"/>
              <a:gd name="connsiteY40" fmla="*/ 1341624 h 2729951"/>
              <a:gd name="connsiteX41" fmla="*/ 288151 w 1726426"/>
              <a:gd name="connsiteY41" fmla="*/ 1401156 h 2729951"/>
              <a:gd name="connsiteX42" fmla="*/ 240526 w 1726426"/>
              <a:gd name="connsiteY42" fmla="*/ 1453543 h 2729951"/>
              <a:gd name="connsiteX43" fmla="*/ 207189 w 1726426"/>
              <a:gd name="connsiteY43" fmla="*/ 1496406 h 2729951"/>
              <a:gd name="connsiteX44" fmla="*/ 173851 w 1726426"/>
              <a:gd name="connsiteY44" fmla="*/ 1536886 h 2729951"/>
              <a:gd name="connsiteX45" fmla="*/ 109558 w 1726426"/>
              <a:gd name="connsiteY45" fmla="*/ 1591655 h 2729951"/>
              <a:gd name="connsiteX46" fmla="*/ 107176 w 1726426"/>
              <a:gd name="connsiteY46" fmla="*/ 1636899 h 2729951"/>
              <a:gd name="connsiteX47" fmla="*/ 69076 w 1726426"/>
              <a:gd name="connsiteY47" fmla="*/ 1677381 h 2729951"/>
              <a:gd name="connsiteX48" fmla="*/ 42883 w 1726426"/>
              <a:gd name="connsiteY48" fmla="*/ 1720243 h 2729951"/>
              <a:gd name="connsiteX49" fmla="*/ 33357 w 1726426"/>
              <a:gd name="connsiteY49" fmla="*/ 1763107 h 2729951"/>
              <a:gd name="connsiteX50" fmla="*/ 57170 w 1726426"/>
              <a:gd name="connsiteY50" fmla="*/ 1836925 h 2729951"/>
              <a:gd name="connsiteX51" fmla="*/ 35739 w 1726426"/>
              <a:gd name="connsiteY51" fmla="*/ 1894075 h 2729951"/>
              <a:gd name="connsiteX52" fmla="*/ 59551 w 1726426"/>
              <a:gd name="connsiteY52" fmla="*/ 1967893 h 2729951"/>
              <a:gd name="connsiteX53" fmla="*/ 20 w 1726426"/>
              <a:gd name="connsiteY53" fmla="*/ 1979799 h 2729951"/>
              <a:gd name="connsiteX54" fmla="*/ 52407 w 1726426"/>
              <a:gd name="connsiteY54" fmla="*/ 2248881 h 2729951"/>
              <a:gd name="connsiteX55" fmla="*/ 128607 w 1726426"/>
              <a:gd name="connsiteY55" fmla="*/ 2394137 h 2729951"/>
              <a:gd name="connsiteX56" fmla="*/ 202426 w 1726426"/>
              <a:gd name="connsiteY56" fmla="*/ 2501293 h 2729951"/>
              <a:gd name="connsiteX57" fmla="*/ 261958 w 1726426"/>
              <a:gd name="connsiteY57" fmla="*/ 2563206 h 2729951"/>
              <a:gd name="connsiteX58" fmla="*/ 450076 w 1726426"/>
              <a:gd name="connsiteY58" fmla="*/ 2672743 h 2729951"/>
              <a:gd name="connsiteX59" fmla="*/ 640576 w 1726426"/>
              <a:gd name="connsiteY59" fmla="*/ 2729893 h 2729951"/>
              <a:gd name="connsiteX60" fmla="*/ 654864 w 1726426"/>
              <a:gd name="connsiteY60" fmla="*/ 2663217 h 2729951"/>
              <a:gd name="connsiteX61" fmla="*/ 726301 w 1726426"/>
              <a:gd name="connsiteY61" fmla="*/ 2603686 h 2729951"/>
              <a:gd name="connsiteX62" fmla="*/ 792977 w 1726426"/>
              <a:gd name="connsiteY62" fmla="*/ 2587017 h 2729951"/>
              <a:gd name="connsiteX63" fmla="*/ 821551 w 1726426"/>
              <a:gd name="connsiteY63" fmla="*/ 2551300 h 2729951"/>
              <a:gd name="connsiteX64" fmla="*/ 890608 w 1726426"/>
              <a:gd name="connsiteY64" fmla="*/ 2532250 h 2729951"/>
              <a:gd name="connsiteX65" fmla="*/ 959664 w 1726426"/>
              <a:gd name="connsiteY65" fmla="*/ 2510818 h 2729951"/>
              <a:gd name="connsiteX66" fmla="*/ 1026339 w 1726426"/>
              <a:gd name="connsiteY66" fmla="*/ 2477483 h 2729951"/>
              <a:gd name="connsiteX67" fmla="*/ 1047769 w 1726426"/>
              <a:gd name="connsiteY67" fmla="*/ 2475099 h 2729951"/>
              <a:gd name="connsiteX68" fmla="*/ 1066820 w 1726426"/>
              <a:gd name="connsiteY68" fmla="*/ 2456050 h 2729951"/>
              <a:gd name="connsiteX69" fmla="*/ 1107302 w 1726426"/>
              <a:gd name="connsiteY69" fmla="*/ 2439381 h 2729951"/>
              <a:gd name="connsiteX70" fmla="*/ 1083489 w 1726426"/>
              <a:gd name="connsiteY70" fmla="*/ 2377468 h 2729951"/>
              <a:gd name="connsiteX71" fmla="*/ 1033483 w 1726426"/>
              <a:gd name="connsiteY71" fmla="*/ 2329843 h 2729951"/>
              <a:gd name="connsiteX72" fmla="*/ 1026339 w 1726426"/>
              <a:gd name="connsiteY72" fmla="*/ 2286982 h 2729951"/>
              <a:gd name="connsiteX73" fmla="*/ 1045389 w 1726426"/>
              <a:gd name="connsiteY73" fmla="*/ 2256025 h 2729951"/>
              <a:gd name="connsiteX74" fmla="*/ 1097776 w 1726426"/>
              <a:gd name="connsiteY74" fmla="*/ 2234593 h 2729951"/>
              <a:gd name="connsiteX75" fmla="*/ 1126351 w 1726426"/>
              <a:gd name="connsiteY75" fmla="*/ 2210781 h 2729951"/>
              <a:gd name="connsiteX76" fmla="*/ 1135876 w 1726426"/>
              <a:gd name="connsiteY76" fmla="*/ 2186968 h 2729951"/>
              <a:gd name="connsiteX77" fmla="*/ 1154926 w 1726426"/>
              <a:gd name="connsiteY77" fmla="*/ 2158393 h 2729951"/>
              <a:gd name="connsiteX78" fmla="*/ 1173976 w 1726426"/>
              <a:gd name="connsiteY78" fmla="*/ 2129818 h 2729951"/>
              <a:gd name="connsiteX79" fmla="*/ 1188264 w 1726426"/>
              <a:gd name="connsiteY79" fmla="*/ 2120293 h 2729951"/>
              <a:gd name="connsiteX80" fmla="*/ 1307326 w 1726426"/>
              <a:gd name="connsiteY80" fmla="*/ 2110768 h 2729951"/>
              <a:gd name="connsiteX81" fmla="*/ 1321614 w 1726426"/>
              <a:gd name="connsiteY81" fmla="*/ 2091718 h 2729951"/>
              <a:gd name="connsiteX82" fmla="*/ 1331139 w 1726426"/>
              <a:gd name="connsiteY82" fmla="*/ 2063143 h 2729951"/>
              <a:gd name="connsiteX83" fmla="*/ 1354951 w 1726426"/>
              <a:gd name="connsiteY83" fmla="*/ 2053618 h 2729951"/>
              <a:gd name="connsiteX84" fmla="*/ 1402576 w 1726426"/>
              <a:gd name="connsiteY84" fmla="*/ 2044093 h 2729951"/>
              <a:gd name="connsiteX85" fmla="*/ 1393051 w 1726426"/>
              <a:gd name="connsiteY85" fmla="*/ 2020281 h 2729951"/>
              <a:gd name="connsiteX86" fmla="*/ 1416864 w 1726426"/>
              <a:gd name="connsiteY86" fmla="*/ 2015518 h 2729951"/>
              <a:gd name="connsiteX87" fmla="*/ 1474014 w 1726426"/>
              <a:gd name="connsiteY87" fmla="*/ 2001231 h 2729951"/>
              <a:gd name="connsiteX88" fmla="*/ 1488301 w 1726426"/>
              <a:gd name="connsiteY88" fmla="*/ 1996468 h 2729951"/>
              <a:gd name="connsiteX89" fmla="*/ 1526401 w 1726426"/>
              <a:gd name="connsiteY89" fmla="*/ 1991706 h 2729951"/>
              <a:gd name="connsiteX90" fmla="*/ 1540689 w 1726426"/>
              <a:gd name="connsiteY90" fmla="*/ 1967893 h 2729951"/>
              <a:gd name="connsiteX91" fmla="*/ 1550214 w 1726426"/>
              <a:gd name="connsiteY91" fmla="*/ 1915506 h 2729951"/>
              <a:gd name="connsiteX92" fmla="*/ 1593076 w 1726426"/>
              <a:gd name="connsiteY92" fmla="*/ 1905981 h 2729951"/>
              <a:gd name="connsiteX93" fmla="*/ 1602601 w 1726426"/>
              <a:gd name="connsiteY93" fmla="*/ 1891693 h 2729951"/>
              <a:gd name="connsiteX94" fmla="*/ 1607364 w 1726426"/>
              <a:gd name="connsiteY94" fmla="*/ 1877406 h 2729951"/>
              <a:gd name="connsiteX95" fmla="*/ 1626414 w 1726426"/>
              <a:gd name="connsiteY95" fmla="*/ 1863118 h 2729951"/>
              <a:gd name="connsiteX96" fmla="*/ 1654989 w 1726426"/>
              <a:gd name="connsiteY96" fmla="*/ 1834543 h 2729951"/>
              <a:gd name="connsiteX97" fmla="*/ 1645464 w 1726426"/>
              <a:gd name="connsiteY97" fmla="*/ 1791681 h 2729951"/>
              <a:gd name="connsiteX98" fmla="*/ 1621651 w 1726426"/>
              <a:gd name="connsiteY98" fmla="*/ 1763106 h 2729951"/>
              <a:gd name="connsiteX99" fmla="*/ 1578789 w 1726426"/>
              <a:gd name="connsiteY99" fmla="*/ 1715481 h 2729951"/>
              <a:gd name="connsiteX100" fmla="*/ 1559739 w 1726426"/>
              <a:gd name="connsiteY100" fmla="*/ 1710718 h 2729951"/>
              <a:gd name="connsiteX101" fmla="*/ 1545451 w 1726426"/>
              <a:gd name="connsiteY101" fmla="*/ 1677381 h 2729951"/>
              <a:gd name="connsiteX102" fmla="*/ 1583551 w 1726426"/>
              <a:gd name="connsiteY102" fmla="*/ 1653568 h 2729951"/>
              <a:gd name="connsiteX103" fmla="*/ 1616889 w 1726426"/>
              <a:gd name="connsiteY103" fmla="*/ 1639281 h 2729951"/>
              <a:gd name="connsiteX104" fmla="*/ 1650226 w 1726426"/>
              <a:gd name="connsiteY104" fmla="*/ 1629756 h 2729951"/>
              <a:gd name="connsiteX105" fmla="*/ 1678801 w 1726426"/>
              <a:gd name="connsiteY105" fmla="*/ 1620231 h 2729951"/>
              <a:gd name="connsiteX106" fmla="*/ 1693089 w 1726426"/>
              <a:gd name="connsiteY106" fmla="*/ 1601181 h 2729951"/>
              <a:gd name="connsiteX107" fmla="*/ 1702614 w 1726426"/>
              <a:gd name="connsiteY107" fmla="*/ 1586893 h 2729951"/>
              <a:gd name="connsiteX108" fmla="*/ 1697851 w 1726426"/>
              <a:gd name="connsiteY108" fmla="*/ 1544031 h 2729951"/>
              <a:gd name="connsiteX109" fmla="*/ 1683564 w 1726426"/>
              <a:gd name="connsiteY109" fmla="*/ 1524981 h 2729951"/>
              <a:gd name="connsiteX110" fmla="*/ 1678801 w 1726426"/>
              <a:gd name="connsiteY110" fmla="*/ 1505931 h 2729951"/>
              <a:gd name="connsiteX111" fmla="*/ 1669276 w 1726426"/>
              <a:gd name="connsiteY111" fmla="*/ 1477356 h 2729951"/>
              <a:gd name="connsiteX112" fmla="*/ 1674039 w 1726426"/>
              <a:gd name="connsiteY112" fmla="*/ 1410681 h 2729951"/>
              <a:gd name="connsiteX113" fmla="*/ 1678801 w 1726426"/>
              <a:gd name="connsiteY113" fmla="*/ 1372581 h 2729951"/>
              <a:gd name="connsiteX114" fmla="*/ 1697851 w 1726426"/>
              <a:gd name="connsiteY114" fmla="*/ 1353531 h 2729951"/>
              <a:gd name="connsiteX115" fmla="*/ 1707376 w 1726426"/>
              <a:gd name="connsiteY115" fmla="*/ 1329718 h 2729951"/>
              <a:gd name="connsiteX116" fmla="*/ 1712139 w 1726426"/>
              <a:gd name="connsiteY116" fmla="*/ 1315431 h 2729951"/>
              <a:gd name="connsiteX117" fmla="*/ 1726426 w 1726426"/>
              <a:gd name="connsiteY117" fmla="*/ 1286856 h 2729951"/>
              <a:gd name="connsiteX118" fmla="*/ 1716901 w 1726426"/>
              <a:gd name="connsiteY118" fmla="*/ 1196368 h 2729951"/>
              <a:gd name="connsiteX119" fmla="*/ 1678801 w 1726426"/>
              <a:gd name="connsiteY119" fmla="*/ 1158268 h 2729951"/>
              <a:gd name="connsiteX120" fmla="*/ 1664514 w 1726426"/>
              <a:gd name="connsiteY120" fmla="*/ 1143981 h 2729951"/>
              <a:gd name="connsiteX121" fmla="*/ 1650226 w 1726426"/>
              <a:gd name="connsiteY121" fmla="*/ 1129693 h 2729951"/>
              <a:gd name="connsiteX122" fmla="*/ 1631176 w 1726426"/>
              <a:gd name="connsiteY122" fmla="*/ 1120168 h 2729951"/>
              <a:gd name="connsiteX123" fmla="*/ 1612126 w 1726426"/>
              <a:gd name="connsiteY123" fmla="*/ 1101118 h 2729951"/>
              <a:gd name="connsiteX124" fmla="*/ 1597839 w 1726426"/>
              <a:gd name="connsiteY124" fmla="*/ 1096356 h 2729951"/>
              <a:gd name="connsiteX125" fmla="*/ 1578789 w 1726426"/>
              <a:gd name="connsiteY125" fmla="*/ 1086831 h 2729951"/>
              <a:gd name="connsiteX126" fmla="*/ 1545451 w 1726426"/>
              <a:gd name="connsiteY126" fmla="*/ 1077306 h 2729951"/>
              <a:gd name="connsiteX127" fmla="*/ 1526401 w 1726426"/>
              <a:gd name="connsiteY127" fmla="*/ 1067781 h 2729951"/>
              <a:gd name="connsiteX128" fmla="*/ 1497826 w 1726426"/>
              <a:gd name="connsiteY128" fmla="*/ 1063018 h 2729951"/>
              <a:gd name="connsiteX129" fmla="*/ 1478776 w 1726426"/>
              <a:gd name="connsiteY129" fmla="*/ 1029681 h 2729951"/>
              <a:gd name="connsiteX130" fmla="*/ 1464489 w 1726426"/>
              <a:gd name="connsiteY130" fmla="*/ 986818 h 2729951"/>
              <a:gd name="connsiteX131" fmla="*/ 1454964 w 1726426"/>
              <a:gd name="connsiteY131" fmla="*/ 967768 h 2729951"/>
              <a:gd name="connsiteX132" fmla="*/ 1450201 w 1726426"/>
              <a:gd name="connsiteY132" fmla="*/ 953481 h 2729951"/>
              <a:gd name="connsiteX133" fmla="*/ 1440676 w 1726426"/>
              <a:gd name="connsiteY133" fmla="*/ 929668 h 2729951"/>
              <a:gd name="connsiteX134" fmla="*/ 1450201 w 1726426"/>
              <a:gd name="connsiteY134" fmla="*/ 867756 h 2729951"/>
              <a:gd name="connsiteX135" fmla="*/ 1459726 w 1726426"/>
              <a:gd name="connsiteY135" fmla="*/ 853468 h 2729951"/>
              <a:gd name="connsiteX136" fmla="*/ 1464489 w 1726426"/>
              <a:gd name="connsiteY136" fmla="*/ 839181 h 2729951"/>
              <a:gd name="connsiteX137" fmla="*/ 1497826 w 1726426"/>
              <a:gd name="connsiteY137" fmla="*/ 786793 h 2729951"/>
              <a:gd name="connsiteX138" fmla="*/ 1516876 w 1726426"/>
              <a:gd name="connsiteY138" fmla="*/ 739168 h 2729951"/>
              <a:gd name="connsiteX139" fmla="*/ 1526401 w 1726426"/>
              <a:gd name="connsiteY139" fmla="*/ 715356 h 2729951"/>
              <a:gd name="connsiteX140" fmla="*/ 1540689 w 1726426"/>
              <a:gd name="connsiteY140" fmla="*/ 701068 h 2729951"/>
              <a:gd name="connsiteX141" fmla="*/ 1559739 w 1726426"/>
              <a:gd name="connsiteY141" fmla="*/ 686781 h 2729951"/>
              <a:gd name="connsiteX142" fmla="*/ 1588314 w 1726426"/>
              <a:gd name="connsiteY142" fmla="*/ 643918 h 2729951"/>
              <a:gd name="connsiteX143" fmla="*/ 1597839 w 1726426"/>
              <a:gd name="connsiteY143" fmla="*/ 615343 h 2729951"/>
              <a:gd name="connsiteX144" fmla="*/ 1616889 w 1726426"/>
              <a:gd name="connsiteY144" fmla="*/ 586768 h 2729951"/>
              <a:gd name="connsiteX145" fmla="*/ 1612126 w 1726426"/>
              <a:gd name="connsiteY145" fmla="*/ 491518 h 2729951"/>
              <a:gd name="connsiteX146" fmla="*/ 1583551 w 1726426"/>
              <a:gd name="connsiteY146" fmla="*/ 467706 h 2729951"/>
              <a:gd name="connsiteX147" fmla="*/ 1569264 w 1726426"/>
              <a:gd name="connsiteY147" fmla="*/ 462943 h 2729951"/>
              <a:gd name="connsiteX148" fmla="*/ 1535926 w 1726426"/>
              <a:gd name="connsiteY148" fmla="*/ 448656 h 2729951"/>
              <a:gd name="connsiteX149" fmla="*/ 1531164 w 1726426"/>
              <a:gd name="connsiteY149" fmla="*/ 429606 h 2729951"/>
              <a:gd name="connsiteX150" fmla="*/ 1526401 w 1726426"/>
              <a:gd name="connsiteY150" fmla="*/ 343881 h 2729951"/>
              <a:gd name="connsiteX151" fmla="*/ 1512114 w 1726426"/>
              <a:gd name="connsiteY151" fmla="*/ 324831 h 2729951"/>
              <a:gd name="connsiteX152" fmla="*/ 1502589 w 1726426"/>
              <a:gd name="connsiteY152" fmla="*/ 310543 h 2729951"/>
              <a:gd name="connsiteX153" fmla="*/ 1483539 w 1726426"/>
              <a:gd name="connsiteY153" fmla="*/ 305781 h 2729951"/>
              <a:gd name="connsiteX154" fmla="*/ 1454964 w 1726426"/>
              <a:gd name="connsiteY154" fmla="*/ 296256 h 2729951"/>
              <a:gd name="connsiteX155" fmla="*/ 1478776 w 1726426"/>
              <a:gd name="connsiteY155" fmla="*/ 272443 h 2729951"/>
              <a:gd name="connsiteX156" fmla="*/ 1497826 w 1726426"/>
              <a:gd name="connsiteY156" fmla="*/ 234343 h 2729951"/>
              <a:gd name="connsiteX157" fmla="*/ 1512114 w 1726426"/>
              <a:gd name="connsiteY157" fmla="*/ 162906 h 2729951"/>
              <a:gd name="connsiteX158" fmla="*/ 1516876 w 1726426"/>
              <a:gd name="connsiteY158" fmla="*/ 139093 h 2729951"/>
              <a:gd name="connsiteX159" fmla="*/ 1521639 w 1726426"/>
              <a:gd name="connsiteY159" fmla="*/ 124806 h 2729951"/>
              <a:gd name="connsiteX160" fmla="*/ 1526401 w 1726426"/>
              <a:gd name="connsiteY160" fmla="*/ 105756 h 2729951"/>
              <a:gd name="connsiteX161" fmla="*/ 1545451 w 1726426"/>
              <a:gd name="connsiteY161" fmla="*/ 77181 h 2729951"/>
              <a:gd name="connsiteX162" fmla="*/ 1554976 w 1726426"/>
              <a:gd name="connsiteY162" fmla="*/ 62893 h 2729951"/>
              <a:gd name="connsiteX163" fmla="*/ 1535926 w 1726426"/>
              <a:gd name="connsiteY163" fmla="*/ 20031 h 2729951"/>
              <a:gd name="connsiteX0" fmla="*/ 1535926 w 1726426"/>
              <a:gd name="connsiteY0" fmla="*/ 20031 h 2729951"/>
              <a:gd name="connsiteX1" fmla="*/ 1483539 w 1726426"/>
              <a:gd name="connsiteY1" fmla="*/ 8125 h 2729951"/>
              <a:gd name="connsiteX2" fmla="*/ 1443057 w 1726426"/>
              <a:gd name="connsiteY2" fmla="*/ 3361 h 2729951"/>
              <a:gd name="connsiteX3" fmla="*/ 1335901 w 1726426"/>
              <a:gd name="connsiteY3" fmla="*/ 67656 h 2729951"/>
              <a:gd name="connsiteX4" fmla="*/ 1285895 w 1726426"/>
              <a:gd name="connsiteY4" fmla="*/ 122425 h 2729951"/>
              <a:gd name="connsiteX5" fmla="*/ 1219220 w 1726426"/>
              <a:gd name="connsiteY5" fmla="*/ 124805 h 2729951"/>
              <a:gd name="connsiteX6" fmla="*/ 1200170 w 1726426"/>
              <a:gd name="connsiteY6" fmla="*/ 146238 h 2729951"/>
              <a:gd name="connsiteX7" fmla="*/ 1135876 w 1726426"/>
              <a:gd name="connsiteY7" fmla="*/ 165288 h 2729951"/>
              <a:gd name="connsiteX8" fmla="*/ 1083489 w 1726426"/>
              <a:gd name="connsiteY8" fmla="*/ 243868 h 2729951"/>
              <a:gd name="connsiteX9" fmla="*/ 1057295 w 1726426"/>
              <a:gd name="connsiteY9" fmla="*/ 296256 h 2729951"/>
              <a:gd name="connsiteX10" fmla="*/ 964426 w 1726426"/>
              <a:gd name="connsiteY10" fmla="*/ 267681 h 2729951"/>
              <a:gd name="connsiteX11" fmla="*/ 907276 w 1726426"/>
              <a:gd name="connsiteY11" fmla="*/ 310543 h 2729951"/>
              <a:gd name="connsiteX12" fmla="*/ 883464 w 1726426"/>
              <a:gd name="connsiteY12" fmla="*/ 405793 h 2729951"/>
              <a:gd name="connsiteX13" fmla="*/ 852507 w 1726426"/>
              <a:gd name="connsiteY13" fmla="*/ 489137 h 2729951"/>
              <a:gd name="connsiteX14" fmla="*/ 766783 w 1726426"/>
              <a:gd name="connsiteY14" fmla="*/ 470086 h 2729951"/>
              <a:gd name="connsiteX15" fmla="*/ 714395 w 1726426"/>
              <a:gd name="connsiteY15" fmla="*/ 484375 h 2729951"/>
              <a:gd name="connsiteX16" fmla="*/ 678676 w 1726426"/>
              <a:gd name="connsiteY16" fmla="*/ 524857 h 2729951"/>
              <a:gd name="connsiteX17" fmla="*/ 631051 w 1726426"/>
              <a:gd name="connsiteY17" fmla="*/ 529619 h 2729951"/>
              <a:gd name="connsiteX18" fmla="*/ 628669 w 1726426"/>
              <a:gd name="connsiteY18" fmla="*/ 562956 h 2729951"/>
              <a:gd name="connsiteX19" fmla="*/ 592951 w 1726426"/>
              <a:gd name="connsiteY19" fmla="*/ 577244 h 2729951"/>
              <a:gd name="connsiteX20" fmla="*/ 578664 w 1726426"/>
              <a:gd name="connsiteY20" fmla="*/ 624868 h 2729951"/>
              <a:gd name="connsiteX21" fmla="*/ 561995 w 1726426"/>
              <a:gd name="connsiteY21" fmla="*/ 667731 h 2729951"/>
              <a:gd name="connsiteX22" fmla="*/ 511989 w 1726426"/>
              <a:gd name="connsiteY22" fmla="*/ 686781 h 2729951"/>
              <a:gd name="connsiteX23" fmla="*/ 533420 w 1726426"/>
              <a:gd name="connsiteY23" fmla="*/ 729643 h 2729951"/>
              <a:gd name="connsiteX24" fmla="*/ 569139 w 1726426"/>
              <a:gd name="connsiteY24" fmla="*/ 751075 h 2729951"/>
              <a:gd name="connsiteX25" fmla="*/ 592951 w 1726426"/>
              <a:gd name="connsiteY25" fmla="*/ 746313 h 2729951"/>
              <a:gd name="connsiteX26" fmla="*/ 614382 w 1726426"/>
              <a:gd name="connsiteY26" fmla="*/ 782031 h 2729951"/>
              <a:gd name="connsiteX27" fmla="*/ 602476 w 1726426"/>
              <a:gd name="connsiteY27" fmla="*/ 839181 h 2729951"/>
              <a:gd name="connsiteX28" fmla="*/ 633433 w 1726426"/>
              <a:gd name="connsiteY28" fmla="*/ 874900 h 2729951"/>
              <a:gd name="connsiteX29" fmla="*/ 585807 w 1726426"/>
              <a:gd name="connsiteY29" fmla="*/ 901094 h 2729951"/>
              <a:gd name="connsiteX30" fmla="*/ 564376 w 1726426"/>
              <a:gd name="connsiteY30" fmla="*/ 889186 h 2729951"/>
              <a:gd name="connsiteX31" fmla="*/ 564376 w 1726426"/>
              <a:gd name="connsiteY31" fmla="*/ 958243 h 2729951"/>
              <a:gd name="connsiteX32" fmla="*/ 507226 w 1726426"/>
              <a:gd name="connsiteY32" fmla="*/ 1005868 h 2729951"/>
              <a:gd name="connsiteX33" fmla="*/ 473889 w 1726426"/>
              <a:gd name="connsiteY33" fmla="*/ 986818 h 2729951"/>
              <a:gd name="connsiteX34" fmla="*/ 459601 w 1726426"/>
              <a:gd name="connsiteY34" fmla="*/ 1015393 h 2729951"/>
              <a:gd name="connsiteX35" fmla="*/ 485795 w 1726426"/>
              <a:gd name="connsiteY35" fmla="*/ 1053492 h 2729951"/>
              <a:gd name="connsiteX36" fmla="*/ 488176 w 1726426"/>
              <a:gd name="connsiteY36" fmla="*/ 1155887 h 2729951"/>
              <a:gd name="connsiteX37" fmla="*/ 450076 w 1726426"/>
              <a:gd name="connsiteY37" fmla="*/ 1215418 h 2729951"/>
              <a:gd name="connsiteX38" fmla="*/ 397688 w 1726426"/>
              <a:gd name="connsiteY38" fmla="*/ 1205893 h 2729951"/>
              <a:gd name="connsiteX39" fmla="*/ 383401 w 1726426"/>
              <a:gd name="connsiteY39" fmla="*/ 1258281 h 2729951"/>
              <a:gd name="connsiteX40" fmla="*/ 364352 w 1726426"/>
              <a:gd name="connsiteY40" fmla="*/ 1341624 h 2729951"/>
              <a:gd name="connsiteX41" fmla="*/ 288151 w 1726426"/>
              <a:gd name="connsiteY41" fmla="*/ 1401156 h 2729951"/>
              <a:gd name="connsiteX42" fmla="*/ 240526 w 1726426"/>
              <a:gd name="connsiteY42" fmla="*/ 1453543 h 2729951"/>
              <a:gd name="connsiteX43" fmla="*/ 207189 w 1726426"/>
              <a:gd name="connsiteY43" fmla="*/ 1496406 h 2729951"/>
              <a:gd name="connsiteX44" fmla="*/ 173851 w 1726426"/>
              <a:gd name="connsiteY44" fmla="*/ 1536886 h 2729951"/>
              <a:gd name="connsiteX45" fmla="*/ 109558 w 1726426"/>
              <a:gd name="connsiteY45" fmla="*/ 1591655 h 2729951"/>
              <a:gd name="connsiteX46" fmla="*/ 107176 w 1726426"/>
              <a:gd name="connsiteY46" fmla="*/ 1636899 h 2729951"/>
              <a:gd name="connsiteX47" fmla="*/ 69076 w 1726426"/>
              <a:gd name="connsiteY47" fmla="*/ 1677381 h 2729951"/>
              <a:gd name="connsiteX48" fmla="*/ 42883 w 1726426"/>
              <a:gd name="connsiteY48" fmla="*/ 1720243 h 2729951"/>
              <a:gd name="connsiteX49" fmla="*/ 33357 w 1726426"/>
              <a:gd name="connsiteY49" fmla="*/ 1763107 h 2729951"/>
              <a:gd name="connsiteX50" fmla="*/ 57170 w 1726426"/>
              <a:gd name="connsiteY50" fmla="*/ 1836925 h 2729951"/>
              <a:gd name="connsiteX51" fmla="*/ 35739 w 1726426"/>
              <a:gd name="connsiteY51" fmla="*/ 1894075 h 2729951"/>
              <a:gd name="connsiteX52" fmla="*/ 59551 w 1726426"/>
              <a:gd name="connsiteY52" fmla="*/ 1967893 h 2729951"/>
              <a:gd name="connsiteX53" fmla="*/ 20 w 1726426"/>
              <a:gd name="connsiteY53" fmla="*/ 1979799 h 2729951"/>
              <a:gd name="connsiteX54" fmla="*/ 52407 w 1726426"/>
              <a:gd name="connsiteY54" fmla="*/ 2248881 h 2729951"/>
              <a:gd name="connsiteX55" fmla="*/ 128607 w 1726426"/>
              <a:gd name="connsiteY55" fmla="*/ 2394137 h 2729951"/>
              <a:gd name="connsiteX56" fmla="*/ 202426 w 1726426"/>
              <a:gd name="connsiteY56" fmla="*/ 2501293 h 2729951"/>
              <a:gd name="connsiteX57" fmla="*/ 261958 w 1726426"/>
              <a:gd name="connsiteY57" fmla="*/ 2563206 h 2729951"/>
              <a:gd name="connsiteX58" fmla="*/ 450076 w 1726426"/>
              <a:gd name="connsiteY58" fmla="*/ 2672743 h 2729951"/>
              <a:gd name="connsiteX59" fmla="*/ 640576 w 1726426"/>
              <a:gd name="connsiteY59" fmla="*/ 2729893 h 2729951"/>
              <a:gd name="connsiteX60" fmla="*/ 654864 w 1726426"/>
              <a:gd name="connsiteY60" fmla="*/ 2663217 h 2729951"/>
              <a:gd name="connsiteX61" fmla="*/ 726301 w 1726426"/>
              <a:gd name="connsiteY61" fmla="*/ 2603686 h 2729951"/>
              <a:gd name="connsiteX62" fmla="*/ 792977 w 1726426"/>
              <a:gd name="connsiteY62" fmla="*/ 2587017 h 2729951"/>
              <a:gd name="connsiteX63" fmla="*/ 821551 w 1726426"/>
              <a:gd name="connsiteY63" fmla="*/ 2551300 h 2729951"/>
              <a:gd name="connsiteX64" fmla="*/ 890608 w 1726426"/>
              <a:gd name="connsiteY64" fmla="*/ 2532250 h 2729951"/>
              <a:gd name="connsiteX65" fmla="*/ 959664 w 1726426"/>
              <a:gd name="connsiteY65" fmla="*/ 2510818 h 2729951"/>
              <a:gd name="connsiteX66" fmla="*/ 1026339 w 1726426"/>
              <a:gd name="connsiteY66" fmla="*/ 2477483 h 2729951"/>
              <a:gd name="connsiteX67" fmla="*/ 1047769 w 1726426"/>
              <a:gd name="connsiteY67" fmla="*/ 2475099 h 2729951"/>
              <a:gd name="connsiteX68" fmla="*/ 1066820 w 1726426"/>
              <a:gd name="connsiteY68" fmla="*/ 2456050 h 2729951"/>
              <a:gd name="connsiteX69" fmla="*/ 1107302 w 1726426"/>
              <a:gd name="connsiteY69" fmla="*/ 2439381 h 2729951"/>
              <a:gd name="connsiteX70" fmla="*/ 1083489 w 1726426"/>
              <a:gd name="connsiteY70" fmla="*/ 2377468 h 2729951"/>
              <a:gd name="connsiteX71" fmla="*/ 1033483 w 1726426"/>
              <a:gd name="connsiteY71" fmla="*/ 2329843 h 2729951"/>
              <a:gd name="connsiteX72" fmla="*/ 1026339 w 1726426"/>
              <a:gd name="connsiteY72" fmla="*/ 2286982 h 2729951"/>
              <a:gd name="connsiteX73" fmla="*/ 1045389 w 1726426"/>
              <a:gd name="connsiteY73" fmla="*/ 2256025 h 2729951"/>
              <a:gd name="connsiteX74" fmla="*/ 1097776 w 1726426"/>
              <a:gd name="connsiteY74" fmla="*/ 2229831 h 2729951"/>
              <a:gd name="connsiteX75" fmla="*/ 1126351 w 1726426"/>
              <a:gd name="connsiteY75" fmla="*/ 2210781 h 2729951"/>
              <a:gd name="connsiteX76" fmla="*/ 1135876 w 1726426"/>
              <a:gd name="connsiteY76" fmla="*/ 2186968 h 2729951"/>
              <a:gd name="connsiteX77" fmla="*/ 1154926 w 1726426"/>
              <a:gd name="connsiteY77" fmla="*/ 2158393 h 2729951"/>
              <a:gd name="connsiteX78" fmla="*/ 1173976 w 1726426"/>
              <a:gd name="connsiteY78" fmla="*/ 2129818 h 2729951"/>
              <a:gd name="connsiteX79" fmla="*/ 1188264 w 1726426"/>
              <a:gd name="connsiteY79" fmla="*/ 2120293 h 2729951"/>
              <a:gd name="connsiteX80" fmla="*/ 1307326 w 1726426"/>
              <a:gd name="connsiteY80" fmla="*/ 2110768 h 2729951"/>
              <a:gd name="connsiteX81" fmla="*/ 1321614 w 1726426"/>
              <a:gd name="connsiteY81" fmla="*/ 2091718 h 2729951"/>
              <a:gd name="connsiteX82" fmla="*/ 1331139 w 1726426"/>
              <a:gd name="connsiteY82" fmla="*/ 2063143 h 2729951"/>
              <a:gd name="connsiteX83" fmla="*/ 1354951 w 1726426"/>
              <a:gd name="connsiteY83" fmla="*/ 2053618 h 2729951"/>
              <a:gd name="connsiteX84" fmla="*/ 1402576 w 1726426"/>
              <a:gd name="connsiteY84" fmla="*/ 2044093 h 2729951"/>
              <a:gd name="connsiteX85" fmla="*/ 1393051 w 1726426"/>
              <a:gd name="connsiteY85" fmla="*/ 2020281 h 2729951"/>
              <a:gd name="connsiteX86" fmla="*/ 1416864 w 1726426"/>
              <a:gd name="connsiteY86" fmla="*/ 2015518 h 2729951"/>
              <a:gd name="connsiteX87" fmla="*/ 1474014 w 1726426"/>
              <a:gd name="connsiteY87" fmla="*/ 2001231 h 2729951"/>
              <a:gd name="connsiteX88" fmla="*/ 1488301 w 1726426"/>
              <a:gd name="connsiteY88" fmla="*/ 1996468 h 2729951"/>
              <a:gd name="connsiteX89" fmla="*/ 1526401 w 1726426"/>
              <a:gd name="connsiteY89" fmla="*/ 1991706 h 2729951"/>
              <a:gd name="connsiteX90" fmla="*/ 1540689 w 1726426"/>
              <a:gd name="connsiteY90" fmla="*/ 1967893 h 2729951"/>
              <a:gd name="connsiteX91" fmla="*/ 1550214 w 1726426"/>
              <a:gd name="connsiteY91" fmla="*/ 1915506 h 2729951"/>
              <a:gd name="connsiteX92" fmla="*/ 1593076 w 1726426"/>
              <a:gd name="connsiteY92" fmla="*/ 1905981 h 2729951"/>
              <a:gd name="connsiteX93" fmla="*/ 1602601 w 1726426"/>
              <a:gd name="connsiteY93" fmla="*/ 1891693 h 2729951"/>
              <a:gd name="connsiteX94" fmla="*/ 1607364 w 1726426"/>
              <a:gd name="connsiteY94" fmla="*/ 1877406 h 2729951"/>
              <a:gd name="connsiteX95" fmla="*/ 1626414 w 1726426"/>
              <a:gd name="connsiteY95" fmla="*/ 1863118 h 2729951"/>
              <a:gd name="connsiteX96" fmla="*/ 1654989 w 1726426"/>
              <a:gd name="connsiteY96" fmla="*/ 1834543 h 2729951"/>
              <a:gd name="connsiteX97" fmla="*/ 1645464 w 1726426"/>
              <a:gd name="connsiteY97" fmla="*/ 1791681 h 2729951"/>
              <a:gd name="connsiteX98" fmla="*/ 1621651 w 1726426"/>
              <a:gd name="connsiteY98" fmla="*/ 1763106 h 2729951"/>
              <a:gd name="connsiteX99" fmla="*/ 1578789 w 1726426"/>
              <a:gd name="connsiteY99" fmla="*/ 1715481 h 2729951"/>
              <a:gd name="connsiteX100" fmla="*/ 1559739 w 1726426"/>
              <a:gd name="connsiteY100" fmla="*/ 1710718 h 2729951"/>
              <a:gd name="connsiteX101" fmla="*/ 1545451 w 1726426"/>
              <a:gd name="connsiteY101" fmla="*/ 1677381 h 2729951"/>
              <a:gd name="connsiteX102" fmla="*/ 1583551 w 1726426"/>
              <a:gd name="connsiteY102" fmla="*/ 1653568 h 2729951"/>
              <a:gd name="connsiteX103" fmla="*/ 1616889 w 1726426"/>
              <a:gd name="connsiteY103" fmla="*/ 1639281 h 2729951"/>
              <a:gd name="connsiteX104" fmla="*/ 1650226 w 1726426"/>
              <a:gd name="connsiteY104" fmla="*/ 1629756 h 2729951"/>
              <a:gd name="connsiteX105" fmla="*/ 1678801 w 1726426"/>
              <a:gd name="connsiteY105" fmla="*/ 1620231 h 2729951"/>
              <a:gd name="connsiteX106" fmla="*/ 1693089 w 1726426"/>
              <a:gd name="connsiteY106" fmla="*/ 1601181 h 2729951"/>
              <a:gd name="connsiteX107" fmla="*/ 1702614 w 1726426"/>
              <a:gd name="connsiteY107" fmla="*/ 1586893 h 2729951"/>
              <a:gd name="connsiteX108" fmla="*/ 1697851 w 1726426"/>
              <a:gd name="connsiteY108" fmla="*/ 1544031 h 2729951"/>
              <a:gd name="connsiteX109" fmla="*/ 1683564 w 1726426"/>
              <a:gd name="connsiteY109" fmla="*/ 1524981 h 2729951"/>
              <a:gd name="connsiteX110" fmla="*/ 1678801 w 1726426"/>
              <a:gd name="connsiteY110" fmla="*/ 1505931 h 2729951"/>
              <a:gd name="connsiteX111" fmla="*/ 1669276 w 1726426"/>
              <a:gd name="connsiteY111" fmla="*/ 1477356 h 2729951"/>
              <a:gd name="connsiteX112" fmla="*/ 1674039 w 1726426"/>
              <a:gd name="connsiteY112" fmla="*/ 1410681 h 2729951"/>
              <a:gd name="connsiteX113" fmla="*/ 1678801 w 1726426"/>
              <a:gd name="connsiteY113" fmla="*/ 1372581 h 2729951"/>
              <a:gd name="connsiteX114" fmla="*/ 1697851 w 1726426"/>
              <a:gd name="connsiteY114" fmla="*/ 1353531 h 2729951"/>
              <a:gd name="connsiteX115" fmla="*/ 1707376 w 1726426"/>
              <a:gd name="connsiteY115" fmla="*/ 1329718 h 2729951"/>
              <a:gd name="connsiteX116" fmla="*/ 1712139 w 1726426"/>
              <a:gd name="connsiteY116" fmla="*/ 1315431 h 2729951"/>
              <a:gd name="connsiteX117" fmla="*/ 1726426 w 1726426"/>
              <a:gd name="connsiteY117" fmla="*/ 1286856 h 2729951"/>
              <a:gd name="connsiteX118" fmla="*/ 1716901 w 1726426"/>
              <a:gd name="connsiteY118" fmla="*/ 1196368 h 2729951"/>
              <a:gd name="connsiteX119" fmla="*/ 1678801 w 1726426"/>
              <a:gd name="connsiteY119" fmla="*/ 1158268 h 2729951"/>
              <a:gd name="connsiteX120" fmla="*/ 1664514 w 1726426"/>
              <a:gd name="connsiteY120" fmla="*/ 1143981 h 2729951"/>
              <a:gd name="connsiteX121" fmla="*/ 1650226 w 1726426"/>
              <a:gd name="connsiteY121" fmla="*/ 1129693 h 2729951"/>
              <a:gd name="connsiteX122" fmla="*/ 1631176 w 1726426"/>
              <a:gd name="connsiteY122" fmla="*/ 1120168 h 2729951"/>
              <a:gd name="connsiteX123" fmla="*/ 1612126 w 1726426"/>
              <a:gd name="connsiteY123" fmla="*/ 1101118 h 2729951"/>
              <a:gd name="connsiteX124" fmla="*/ 1597839 w 1726426"/>
              <a:gd name="connsiteY124" fmla="*/ 1096356 h 2729951"/>
              <a:gd name="connsiteX125" fmla="*/ 1578789 w 1726426"/>
              <a:gd name="connsiteY125" fmla="*/ 1086831 h 2729951"/>
              <a:gd name="connsiteX126" fmla="*/ 1545451 w 1726426"/>
              <a:gd name="connsiteY126" fmla="*/ 1077306 h 2729951"/>
              <a:gd name="connsiteX127" fmla="*/ 1526401 w 1726426"/>
              <a:gd name="connsiteY127" fmla="*/ 1067781 h 2729951"/>
              <a:gd name="connsiteX128" fmla="*/ 1497826 w 1726426"/>
              <a:gd name="connsiteY128" fmla="*/ 1063018 h 2729951"/>
              <a:gd name="connsiteX129" fmla="*/ 1478776 w 1726426"/>
              <a:gd name="connsiteY129" fmla="*/ 1029681 h 2729951"/>
              <a:gd name="connsiteX130" fmla="*/ 1464489 w 1726426"/>
              <a:gd name="connsiteY130" fmla="*/ 986818 h 2729951"/>
              <a:gd name="connsiteX131" fmla="*/ 1454964 w 1726426"/>
              <a:gd name="connsiteY131" fmla="*/ 967768 h 2729951"/>
              <a:gd name="connsiteX132" fmla="*/ 1450201 w 1726426"/>
              <a:gd name="connsiteY132" fmla="*/ 953481 h 2729951"/>
              <a:gd name="connsiteX133" fmla="*/ 1440676 w 1726426"/>
              <a:gd name="connsiteY133" fmla="*/ 929668 h 2729951"/>
              <a:gd name="connsiteX134" fmla="*/ 1450201 w 1726426"/>
              <a:gd name="connsiteY134" fmla="*/ 867756 h 2729951"/>
              <a:gd name="connsiteX135" fmla="*/ 1459726 w 1726426"/>
              <a:gd name="connsiteY135" fmla="*/ 853468 h 2729951"/>
              <a:gd name="connsiteX136" fmla="*/ 1464489 w 1726426"/>
              <a:gd name="connsiteY136" fmla="*/ 839181 h 2729951"/>
              <a:gd name="connsiteX137" fmla="*/ 1497826 w 1726426"/>
              <a:gd name="connsiteY137" fmla="*/ 786793 h 2729951"/>
              <a:gd name="connsiteX138" fmla="*/ 1516876 w 1726426"/>
              <a:gd name="connsiteY138" fmla="*/ 739168 h 2729951"/>
              <a:gd name="connsiteX139" fmla="*/ 1526401 w 1726426"/>
              <a:gd name="connsiteY139" fmla="*/ 715356 h 2729951"/>
              <a:gd name="connsiteX140" fmla="*/ 1540689 w 1726426"/>
              <a:gd name="connsiteY140" fmla="*/ 701068 h 2729951"/>
              <a:gd name="connsiteX141" fmla="*/ 1559739 w 1726426"/>
              <a:gd name="connsiteY141" fmla="*/ 686781 h 2729951"/>
              <a:gd name="connsiteX142" fmla="*/ 1588314 w 1726426"/>
              <a:gd name="connsiteY142" fmla="*/ 643918 h 2729951"/>
              <a:gd name="connsiteX143" fmla="*/ 1597839 w 1726426"/>
              <a:gd name="connsiteY143" fmla="*/ 615343 h 2729951"/>
              <a:gd name="connsiteX144" fmla="*/ 1616889 w 1726426"/>
              <a:gd name="connsiteY144" fmla="*/ 586768 h 2729951"/>
              <a:gd name="connsiteX145" fmla="*/ 1612126 w 1726426"/>
              <a:gd name="connsiteY145" fmla="*/ 491518 h 2729951"/>
              <a:gd name="connsiteX146" fmla="*/ 1583551 w 1726426"/>
              <a:gd name="connsiteY146" fmla="*/ 467706 h 2729951"/>
              <a:gd name="connsiteX147" fmla="*/ 1569264 w 1726426"/>
              <a:gd name="connsiteY147" fmla="*/ 462943 h 2729951"/>
              <a:gd name="connsiteX148" fmla="*/ 1535926 w 1726426"/>
              <a:gd name="connsiteY148" fmla="*/ 448656 h 2729951"/>
              <a:gd name="connsiteX149" fmla="*/ 1531164 w 1726426"/>
              <a:gd name="connsiteY149" fmla="*/ 429606 h 2729951"/>
              <a:gd name="connsiteX150" fmla="*/ 1526401 w 1726426"/>
              <a:gd name="connsiteY150" fmla="*/ 343881 h 2729951"/>
              <a:gd name="connsiteX151" fmla="*/ 1512114 w 1726426"/>
              <a:gd name="connsiteY151" fmla="*/ 324831 h 2729951"/>
              <a:gd name="connsiteX152" fmla="*/ 1502589 w 1726426"/>
              <a:gd name="connsiteY152" fmla="*/ 310543 h 2729951"/>
              <a:gd name="connsiteX153" fmla="*/ 1483539 w 1726426"/>
              <a:gd name="connsiteY153" fmla="*/ 305781 h 2729951"/>
              <a:gd name="connsiteX154" fmla="*/ 1454964 w 1726426"/>
              <a:gd name="connsiteY154" fmla="*/ 296256 h 2729951"/>
              <a:gd name="connsiteX155" fmla="*/ 1478776 w 1726426"/>
              <a:gd name="connsiteY155" fmla="*/ 272443 h 2729951"/>
              <a:gd name="connsiteX156" fmla="*/ 1497826 w 1726426"/>
              <a:gd name="connsiteY156" fmla="*/ 234343 h 2729951"/>
              <a:gd name="connsiteX157" fmla="*/ 1512114 w 1726426"/>
              <a:gd name="connsiteY157" fmla="*/ 162906 h 2729951"/>
              <a:gd name="connsiteX158" fmla="*/ 1516876 w 1726426"/>
              <a:gd name="connsiteY158" fmla="*/ 139093 h 2729951"/>
              <a:gd name="connsiteX159" fmla="*/ 1521639 w 1726426"/>
              <a:gd name="connsiteY159" fmla="*/ 124806 h 2729951"/>
              <a:gd name="connsiteX160" fmla="*/ 1526401 w 1726426"/>
              <a:gd name="connsiteY160" fmla="*/ 105756 h 2729951"/>
              <a:gd name="connsiteX161" fmla="*/ 1545451 w 1726426"/>
              <a:gd name="connsiteY161" fmla="*/ 77181 h 2729951"/>
              <a:gd name="connsiteX162" fmla="*/ 1554976 w 1726426"/>
              <a:gd name="connsiteY162" fmla="*/ 62893 h 2729951"/>
              <a:gd name="connsiteX163" fmla="*/ 1535926 w 1726426"/>
              <a:gd name="connsiteY163" fmla="*/ 20031 h 2729951"/>
              <a:gd name="connsiteX0" fmla="*/ 1535926 w 1726426"/>
              <a:gd name="connsiteY0" fmla="*/ 20031 h 2729951"/>
              <a:gd name="connsiteX1" fmla="*/ 1483539 w 1726426"/>
              <a:gd name="connsiteY1" fmla="*/ 8125 h 2729951"/>
              <a:gd name="connsiteX2" fmla="*/ 1443057 w 1726426"/>
              <a:gd name="connsiteY2" fmla="*/ 3361 h 2729951"/>
              <a:gd name="connsiteX3" fmla="*/ 1335901 w 1726426"/>
              <a:gd name="connsiteY3" fmla="*/ 67656 h 2729951"/>
              <a:gd name="connsiteX4" fmla="*/ 1285895 w 1726426"/>
              <a:gd name="connsiteY4" fmla="*/ 122425 h 2729951"/>
              <a:gd name="connsiteX5" fmla="*/ 1219220 w 1726426"/>
              <a:gd name="connsiteY5" fmla="*/ 124805 h 2729951"/>
              <a:gd name="connsiteX6" fmla="*/ 1200170 w 1726426"/>
              <a:gd name="connsiteY6" fmla="*/ 146238 h 2729951"/>
              <a:gd name="connsiteX7" fmla="*/ 1135876 w 1726426"/>
              <a:gd name="connsiteY7" fmla="*/ 165288 h 2729951"/>
              <a:gd name="connsiteX8" fmla="*/ 1083489 w 1726426"/>
              <a:gd name="connsiteY8" fmla="*/ 243868 h 2729951"/>
              <a:gd name="connsiteX9" fmla="*/ 1057295 w 1726426"/>
              <a:gd name="connsiteY9" fmla="*/ 296256 h 2729951"/>
              <a:gd name="connsiteX10" fmla="*/ 964426 w 1726426"/>
              <a:gd name="connsiteY10" fmla="*/ 267681 h 2729951"/>
              <a:gd name="connsiteX11" fmla="*/ 907276 w 1726426"/>
              <a:gd name="connsiteY11" fmla="*/ 310543 h 2729951"/>
              <a:gd name="connsiteX12" fmla="*/ 883464 w 1726426"/>
              <a:gd name="connsiteY12" fmla="*/ 405793 h 2729951"/>
              <a:gd name="connsiteX13" fmla="*/ 852507 w 1726426"/>
              <a:gd name="connsiteY13" fmla="*/ 489137 h 2729951"/>
              <a:gd name="connsiteX14" fmla="*/ 766783 w 1726426"/>
              <a:gd name="connsiteY14" fmla="*/ 470086 h 2729951"/>
              <a:gd name="connsiteX15" fmla="*/ 714395 w 1726426"/>
              <a:gd name="connsiteY15" fmla="*/ 484375 h 2729951"/>
              <a:gd name="connsiteX16" fmla="*/ 678676 w 1726426"/>
              <a:gd name="connsiteY16" fmla="*/ 524857 h 2729951"/>
              <a:gd name="connsiteX17" fmla="*/ 631051 w 1726426"/>
              <a:gd name="connsiteY17" fmla="*/ 529619 h 2729951"/>
              <a:gd name="connsiteX18" fmla="*/ 628669 w 1726426"/>
              <a:gd name="connsiteY18" fmla="*/ 562956 h 2729951"/>
              <a:gd name="connsiteX19" fmla="*/ 592951 w 1726426"/>
              <a:gd name="connsiteY19" fmla="*/ 577244 h 2729951"/>
              <a:gd name="connsiteX20" fmla="*/ 578664 w 1726426"/>
              <a:gd name="connsiteY20" fmla="*/ 624868 h 2729951"/>
              <a:gd name="connsiteX21" fmla="*/ 561995 w 1726426"/>
              <a:gd name="connsiteY21" fmla="*/ 667731 h 2729951"/>
              <a:gd name="connsiteX22" fmla="*/ 511989 w 1726426"/>
              <a:gd name="connsiteY22" fmla="*/ 686781 h 2729951"/>
              <a:gd name="connsiteX23" fmla="*/ 533420 w 1726426"/>
              <a:gd name="connsiteY23" fmla="*/ 729643 h 2729951"/>
              <a:gd name="connsiteX24" fmla="*/ 569139 w 1726426"/>
              <a:gd name="connsiteY24" fmla="*/ 751075 h 2729951"/>
              <a:gd name="connsiteX25" fmla="*/ 592951 w 1726426"/>
              <a:gd name="connsiteY25" fmla="*/ 746313 h 2729951"/>
              <a:gd name="connsiteX26" fmla="*/ 614382 w 1726426"/>
              <a:gd name="connsiteY26" fmla="*/ 782031 h 2729951"/>
              <a:gd name="connsiteX27" fmla="*/ 602476 w 1726426"/>
              <a:gd name="connsiteY27" fmla="*/ 839181 h 2729951"/>
              <a:gd name="connsiteX28" fmla="*/ 633433 w 1726426"/>
              <a:gd name="connsiteY28" fmla="*/ 874900 h 2729951"/>
              <a:gd name="connsiteX29" fmla="*/ 585807 w 1726426"/>
              <a:gd name="connsiteY29" fmla="*/ 901094 h 2729951"/>
              <a:gd name="connsiteX30" fmla="*/ 564376 w 1726426"/>
              <a:gd name="connsiteY30" fmla="*/ 889186 h 2729951"/>
              <a:gd name="connsiteX31" fmla="*/ 564376 w 1726426"/>
              <a:gd name="connsiteY31" fmla="*/ 958243 h 2729951"/>
              <a:gd name="connsiteX32" fmla="*/ 507226 w 1726426"/>
              <a:gd name="connsiteY32" fmla="*/ 1005868 h 2729951"/>
              <a:gd name="connsiteX33" fmla="*/ 473889 w 1726426"/>
              <a:gd name="connsiteY33" fmla="*/ 986818 h 2729951"/>
              <a:gd name="connsiteX34" fmla="*/ 459601 w 1726426"/>
              <a:gd name="connsiteY34" fmla="*/ 1015393 h 2729951"/>
              <a:gd name="connsiteX35" fmla="*/ 485795 w 1726426"/>
              <a:gd name="connsiteY35" fmla="*/ 1053492 h 2729951"/>
              <a:gd name="connsiteX36" fmla="*/ 488176 w 1726426"/>
              <a:gd name="connsiteY36" fmla="*/ 1155887 h 2729951"/>
              <a:gd name="connsiteX37" fmla="*/ 450076 w 1726426"/>
              <a:gd name="connsiteY37" fmla="*/ 1215418 h 2729951"/>
              <a:gd name="connsiteX38" fmla="*/ 397688 w 1726426"/>
              <a:gd name="connsiteY38" fmla="*/ 1205893 h 2729951"/>
              <a:gd name="connsiteX39" fmla="*/ 383401 w 1726426"/>
              <a:gd name="connsiteY39" fmla="*/ 1258281 h 2729951"/>
              <a:gd name="connsiteX40" fmla="*/ 364352 w 1726426"/>
              <a:gd name="connsiteY40" fmla="*/ 1341624 h 2729951"/>
              <a:gd name="connsiteX41" fmla="*/ 288151 w 1726426"/>
              <a:gd name="connsiteY41" fmla="*/ 1401156 h 2729951"/>
              <a:gd name="connsiteX42" fmla="*/ 240526 w 1726426"/>
              <a:gd name="connsiteY42" fmla="*/ 1453543 h 2729951"/>
              <a:gd name="connsiteX43" fmla="*/ 207189 w 1726426"/>
              <a:gd name="connsiteY43" fmla="*/ 1496406 h 2729951"/>
              <a:gd name="connsiteX44" fmla="*/ 173851 w 1726426"/>
              <a:gd name="connsiteY44" fmla="*/ 1536886 h 2729951"/>
              <a:gd name="connsiteX45" fmla="*/ 109558 w 1726426"/>
              <a:gd name="connsiteY45" fmla="*/ 1591655 h 2729951"/>
              <a:gd name="connsiteX46" fmla="*/ 107176 w 1726426"/>
              <a:gd name="connsiteY46" fmla="*/ 1636899 h 2729951"/>
              <a:gd name="connsiteX47" fmla="*/ 69076 w 1726426"/>
              <a:gd name="connsiteY47" fmla="*/ 1677381 h 2729951"/>
              <a:gd name="connsiteX48" fmla="*/ 42883 w 1726426"/>
              <a:gd name="connsiteY48" fmla="*/ 1720243 h 2729951"/>
              <a:gd name="connsiteX49" fmla="*/ 33357 w 1726426"/>
              <a:gd name="connsiteY49" fmla="*/ 1763107 h 2729951"/>
              <a:gd name="connsiteX50" fmla="*/ 57170 w 1726426"/>
              <a:gd name="connsiteY50" fmla="*/ 1836925 h 2729951"/>
              <a:gd name="connsiteX51" fmla="*/ 35739 w 1726426"/>
              <a:gd name="connsiteY51" fmla="*/ 1894075 h 2729951"/>
              <a:gd name="connsiteX52" fmla="*/ 59551 w 1726426"/>
              <a:gd name="connsiteY52" fmla="*/ 1967893 h 2729951"/>
              <a:gd name="connsiteX53" fmla="*/ 20 w 1726426"/>
              <a:gd name="connsiteY53" fmla="*/ 1979799 h 2729951"/>
              <a:gd name="connsiteX54" fmla="*/ 52407 w 1726426"/>
              <a:gd name="connsiteY54" fmla="*/ 2248881 h 2729951"/>
              <a:gd name="connsiteX55" fmla="*/ 128607 w 1726426"/>
              <a:gd name="connsiteY55" fmla="*/ 2394137 h 2729951"/>
              <a:gd name="connsiteX56" fmla="*/ 202426 w 1726426"/>
              <a:gd name="connsiteY56" fmla="*/ 2501293 h 2729951"/>
              <a:gd name="connsiteX57" fmla="*/ 261958 w 1726426"/>
              <a:gd name="connsiteY57" fmla="*/ 2563206 h 2729951"/>
              <a:gd name="connsiteX58" fmla="*/ 450076 w 1726426"/>
              <a:gd name="connsiteY58" fmla="*/ 2672743 h 2729951"/>
              <a:gd name="connsiteX59" fmla="*/ 640576 w 1726426"/>
              <a:gd name="connsiteY59" fmla="*/ 2729893 h 2729951"/>
              <a:gd name="connsiteX60" fmla="*/ 654864 w 1726426"/>
              <a:gd name="connsiteY60" fmla="*/ 2663217 h 2729951"/>
              <a:gd name="connsiteX61" fmla="*/ 726301 w 1726426"/>
              <a:gd name="connsiteY61" fmla="*/ 2603686 h 2729951"/>
              <a:gd name="connsiteX62" fmla="*/ 792977 w 1726426"/>
              <a:gd name="connsiteY62" fmla="*/ 2587017 h 2729951"/>
              <a:gd name="connsiteX63" fmla="*/ 821551 w 1726426"/>
              <a:gd name="connsiteY63" fmla="*/ 2551300 h 2729951"/>
              <a:gd name="connsiteX64" fmla="*/ 890608 w 1726426"/>
              <a:gd name="connsiteY64" fmla="*/ 2532250 h 2729951"/>
              <a:gd name="connsiteX65" fmla="*/ 959664 w 1726426"/>
              <a:gd name="connsiteY65" fmla="*/ 2510818 h 2729951"/>
              <a:gd name="connsiteX66" fmla="*/ 1026339 w 1726426"/>
              <a:gd name="connsiteY66" fmla="*/ 2477483 h 2729951"/>
              <a:gd name="connsiteX67" fmla="*/ 1047769 w 1726426"/>
              <a:gd name="connsiteY67" fmla="*/ 2475099 h 2729951"/>
              <a:gd name="connsiteX68" fmla="*/ 1066820 w 1726426"/>
              <a:gd name="connsiteY68" fmla="*/ 2456050 h 2729951"/>
              <a:gd name="connsiteX69" fmla="*/ 1107302 w 1726426"/>
              <a:gd name="connsiteY69" fmla="*/ 2439381 h 2729951"/>
              <a:gd name="connsiteX70" fmla="*/ 1083489 w 1726426"/>
              <a:gd name="connsiteY70" fmla="*/ 2377468 h 2729951"/>
              <a:gd name="connsiteX71" fmla="*/ 1033483 w 1726426"/>
              <a:gd name="connsiteY71" fmla="*/ 2329843 h 2729951"/>
              <a:gd name="connsiteX72" fmla="*/ 1026339 w 1726426"/>
              <a:gd name="connsiteY72" fmla="*/ 2286982 h 2729951"/>
              <a:gd name="connsiteX73" fmla="*/ 1045389 w 1726426"/>
              <a:gd name="connsiteY73" fmla="*/ 2256025 h 2729951"/>
              <a:gd name="connsiteX74" fmla="*/ 1097776 w 1726426"/>
              <a:gd name="connsiteY74" fmla="*/ 2229831 h 2729951"/>
              <a:gd name="connsiteX75" fmla="*/ 1135876 w 1726426"/>
              <a:gd name="connsiteY75" fmla="*/ 2186968 h 2729951"/>
              <a:gd name="connsiteX76" fmla="*/ 1154926 w 1726426"/>
              <a:gd name="connsiteY76" fmla="*/ 2158393 h 2729951"/>
              <a:gd name="connsiteX77" fmla="*/ 1173976 w 1726426"/>
              <a:gd name="connsiteY77" fmla="*/ 2129818 h 2729951"/>
              <a:gd name="connsiteX78" fmla="*/ 1188264 w 1726426"/>
              <a:gd name="connsiteY78" fmla="*/ 2120293 h 2729951"/>
              <a:gd name="connsiteX79" fmla="*/ 1307326 w 1726426"/>
              <a:gd name="connsiteY79" fmla="*/ 2110768 h 2729951"/>
              <a:gd name="connsiteX80" fmla="*/ 1321614 w 1726426"/>
              <a:gd name="connsiteY80" fmla="*/ 2091718 h 2729951"/>
              <a:gd name="connsiteX81" fmla="*/ 1331139 w 1726426"/>
              <a:gd name="connsiteY81" fmla="*/ 2063143 h 2729951"/>
              <a:gd name="connsiteX82" fmla="*/ 1354951 w 1726426"/>
              <a:gd name="connsiteY82" fmla="*/ 2053618 h 2729951"/>
              <a:gd name="connsiteX83" fmla="*/ 1402576 w 1726426"/>
              <a:gd name="connsiteY83" fmla="*/ 2044093 h 2729951"/>
              <a:gd name="connsiteX84" fmla="*/ 1393051 w 1726426"/>
              <a:gd name="connsiteY84" fmla="*/ 2020281 h 2729951"/>
              <a:gd name="connsiteX85" fmla="*/ 1416864 w 1726426"/>
              <a:gd name="connsiteY85" fmla="*/ 2015518 h 2729951"/>
              <a:gd name="connsiteX86" fmla="*/ 1474014 w 1726426"/>
              <a:gd name="connsiteY86" fmla="*/ 2001231 h 2729951"/>
              <a:gd name="connsiteX87" fmla="*/ 1488301 w 1726426"/>
              <a:gd name="connsiteY87" fmla="*/ 1996468 h 2729951"/>
              <a:gd name="connsiteX88" fmla="*/ 1526401 w 1726426"/>
              <a:gd name="connsiteY88" fmla="*/ 1991706 h 2729951"/>
              <a:gd name="connsiteX89" fmla="*/ 1540689 w 1726426"/>
              <a:gd name="connsiteY89" fmla="*/ 1967893 h 2729951"/>
              <a:gd name="connsiteX90" fmla="*/ 1550214 w 1726426"/>
              <a:gd name="connsiteY90" fmla="*/ 1915506 h 2729951"/>
              <a:gd name="connsiteX91" fmla="*/ 1593076 w 1726426"/>
              <a:gd name="connsiteY91" fmla="*/ 1905981 h 2729951"/>
              <a:gd name="connsiteX92" fmla="*/ 1602601 w 1726426"/>
              <a:gd name="connsiteY92" fmla="*/ 1891693 h 2729951"/>
              <a:gd name="connsiteX93" fmla="*/ 1607364 w 1726426"/>
              <a:gd name="connsiteY93" fmla="*/ 1877406 h 2729951"/>
              <a:gd name="connsiteX94" fmla="*/ 1626414 w 1726426"/>
              <a:gd name="connsiteY94" fmla="*/ 1863118 h 2729951"/>
              <a:gd name="connsiteX95" fmla="*/ 1654989 w 1726426"/>
              <a:gd name="connsiteY95" fmla="*/ 1834543 h 2729951"/>
              <a:gd name="connsiteX96" fmla="*/ 1645464 w 1726426"/>
              <a:gd name="connsiteY96" fmla="*/ 1791681 h 2729951"/>
              <a:gd name="connsiteX97" fmla="*/ 1621651 w 1726426"/>
              <a:gd name="connsiteY97" fmla="*/ 1763106 h 2729951"/>
              <a:gd name="connsiteX98" fmla="*/ 1578789 w 1726426"/>
              <a:gd name="connsiteY98" fmla="*/ 1715481 h 2729951"/>
              <a:gd name="connsiteX99" fmla="*/ 1559739 w 1726426"/>
              <a:gd name="connsiteY99" fmla="*/ 1710718 h 2729951"/>
              <a:gd name="connsiteX100" fmla="*/ 1545451 w 1726426"/>
              <a:gd name="connsiteY100" fmla="*/ 1677381 h 2729951"/>
              <a:gd name="connsiteX101" fmla="*/ 1583551 w 1726426"/>
              <a:gd name="connsiteY101" fmla="*/ 1653568 h 2729951"/>
              <a:gd name="connsiteX102" fmla="*/ 1616889 w 1726426"/>
              <a:gd name="connsiteY102" fmla="*/ 1639281 h 2729951"/>
              <a:gd name="connsiteX103" fmla="*/ 1650226 w 1726426"/>
              <a:gd name="connsiteY103" fmla="*/ 1629756 h 2729951"/>
              <a:gd name="connsiteX104" fmla="*/ 1678801 w 1726426"/>
              <a:gd name="connsiteY104" fmla="*/ 1620231 h 2729951"/>
              <a:gd name="connsiteX105" fmla="*/ 1693089 w 1726426"/>
              <a:gd name="connsiteY105" fmla="*/ 1601181 h 2729951"/>
              <a:gd name="connsiteX106" fmla="*/ 1702614 w 1726426"/>
              <a:gd name="connsiteY106" fmla="*/ 1586893 h 2729951"/>
              <a:gd name="connsiteX107" fmla="*/ 1697851 w 1726426"/>
              <a:gd name="connsiteY107" fmla="*/ 1544031 h 2729951"/>
              <a:gd name="connsiteX108" fmla="*/ 1683564 w 1726426"/>
              <a:gd name="connsiteY108" fmla="*/ 1524981 h 2729951"/>
              <a:gd name="connsiteX109" fmla="*/ 1678801 w 1726426"/>
              <a:gd name="connsiteY109" fmla="*/ 1505931 h 2729951"/>
              <a:gd name="connsiteX110" fmla="*/ 1669276 w 1726426"/>
              <a:gd name="connsiteY110" fmla="*/ 1477356 h 2729951"/>
              <a:gd name="connsiteX111" fmla="*/ 1674039 w 1726426"/>
              <a:gd name="connsiteY111" fmla="*/ 1410681 h 2729951"/>
              <a:gd name="connsiteX112" fmla="*/ 1678801 w 1726426"/>
              <a:gd name="connsiteY112" fmla="*/ 1372581 h 2729951"/>
              <a:gd name="connsiteX113" fmla="*/ 1697851 w 1726426"/>
              <a:gd name="connsiteY113" fmla="*/ 1353531 h 2729951"/>
              <a:gd name="connsiteX114" fmla="*/ 1707376 w 1726426"/>
              <a:gd name="connsiteY114" fmla="*/ 1329718 h 2729951"/>
              <a:gd name="connsiteX115" fmla="*/ 1712139 w 1726426"/>
              <a:gd name="connsiteY115" fmla="*/ 1315431 h 2729951"/>
              <a:gd name="connsiteX116" fmla="*/ 1726426 w 1726426"/>
              <a:gd name="connsiteY116" fmla="*/ 1286856 h 2729951"/>
              <a:gd name="connsiteX117" fmla="*/ 1716901 w 1726426"/>
              <a:gd name="connsiteY117" fmla="*/ 1196368 h 2729951"/>
              <a:gd name="connsiteX118" fmla="*/ 1678801 w 1726426"/>
              <a:gd name="connsiteY118" fmla="*/ 1158268 h 2729951"/>
              <a:gd name="connsiteX119" fmla="*/ 1664514 w 1726426"/>
              <a:gd name="connsiteY119" fmla="*/ 1143981 h 2729951"/>
              <a:gd name="connsiteX120" fmla="*/ 1650226 w 1726426"/>
              <a:gd name="connsiteY120" fmla="*/ 1129693 h 2729951"/>
              <a:gd name="connsiteX121" fmla="*/ 1631176 w 1726426"/>
              <a:gd name="connsiteY121" fmla="*/ 1120168 h 2729951"/>
              <a:gd name="connsiteX122" fmla="*/ 1612126 w 1726426"/>
              <a:gd name="connsiteY122" fmla="*/ 1101118 h 2729951"/>
              <a:gd name="connsiteX123" fmla="*/ 1597839 w 1726426"/>
              <a:gd name="connsiteY123" fmla="*/ 1096356 h 2729951"/>
              <a:gd name="connsiteX124" fmla="*/ 1578789 w 1726426"/>
              <a:gd name="connsiteY124" fmla="*/ 1086831 h 2729951"/>
              <a:gd name="connsiteX125" fmla="*/ 1545451 w 1726426"/>
              <a:gd name="connsiteY125" fmla="*/ 1077306 h 2729951"/>
              <a:gd name="connsiteX126" fmla="*/ 1526401 w 1726426"/>
              <a:gd name="connsiteY126" fmla="*/ 1067781 h 2729951"/>
              <a:gd name="connsiteX127" fmla="*/ 1497826 w 1726426"/>
              <a:gd name="connsiteY127" fmla="*/ 1063018 h 2729951"/>
              <a:gd name="connsiteX128" fmla="*/ 1478776 w 1726426"/>
              <a:gd name="connsiteY128" fmla="*/ 1029681 h 2729951"/>
              <a:gd name="connsiteX129" fmla="*/ 1464489 w 1726426"/>
              <a:gd name="connsiteY129" fmla="*/ 986818 h 2729951"/>
              <a:gd name="connsiteX130" fmla="*/ 1454964 w 1726426"/>
              <a:gd name="connsiteY130" fmla="*/ 967768 h 2729951"/>
              <a:gd name="connsiteX131" fmla="*/ 1450201 w 1726426"/>
              <a:gd name="connsiteY131" fmla="*/ 953481 h 2729951"/>
              <a:gd name="connsiteX132" fmla="*/ 1440676 w 1726426"/>
              <a:gd name="connsiteY132" fmla="*/ 929668 h 2729951"/>
              <a:gd name="connsiteX133" fmla="*/ 1450201 w 1726426"/>
              <a:gd name="connsiteY133" fmla="*/ 867756 h 2729951"/>
              <a:gd name="connsiteX134" fmla="*/ 1459726 w 1726426"/>
              <a:gd name="connsiteY134" fmla="*/ 853468 h 2729951"/>
              <a:gd name="connsiteX135" fmla="*/ 1464489 w 1726426"/>
              <a:gd name="connsiteY135" fmla="*/ 839181 h 2729951"/>
              <a:gd name="connsiteX136" fmla="*/ 1497826 w 1726426"/>
              <a:gd name="connsiteY136" fmla="*/ 786793 h 2729951"/>
              <a:gd name="connsiteX137" fmla="*/ 1516876 w 1726426"/>
              <a:gd name="connsiteY137" fmla="*/ 739168 h 2729951"/>
              <a:gd name="connsiteX138" fmla="*/ 1526401 w 1726426"/>
              <a:gd name="connsiteY138" fmla="*/ 715356 h 2729951"/>
              <a:gd name="connsiteX139" fmla="*/ 1540689 w 1726426"/>
              <a:gd name="connsiteY139" fmla="*/ 701068 h 2729951"/>
              <a:gd name="connsiteX140" fmla="*/ 1559739 w 1726426"/>
              <a:gd name="connsiteY140" fmla="*/ 686781 h 2729951"/>
              <a:gd name="connsiteX141" fmla="*/ 1588314 w 1726426"/>
              <a:gd name="connsiteY141" fmla="*/ 643918 h 2729951"/>
              <a:gd name="connsiteX142" fmla="*/ 1597839 w 1726426"/>
              <a:gd name="connsiteY142" fmla="*/ 615343 h 2729951"/>
              <a:gd name="connsiteX143" fmla="*/ 1616889 w 1726426"/>
              <a:gd name="connsiteY143" fmla="*/ 586768 h 2729951"/>
              <a:gd name="connsiteX144" fmla="*/ 1612126 w 1726426"/>
              <a:gd name="connsiteY144" fmla="*/ 491518 h 2729951"/>
              <a:gd name="connsiteX145" fmla="*/ 1583551 w 1726426"/>
              <a:gd name="connsiteY145" fmla="*/ 467706 h 2729951"/>
              <a:gd name="connsiteX146" fmla="*/ 1569264 w 1726426"/>
              <a:gd name="connsiteY146" fmla="*/ 462943 h 2729951"/>
              <a:gd name="connsiteX147" fmla="*/ 1535926 w 1726426"/>
              <a:gd name="connsiteY147" fmla="*/ 448656 h 2729951"/>
              <a:gd name="connsiteX148" fmla="*/ 1531164 w 1726426"/>
              <a:gd name="connsiteY148" fmla="*/ 429606 h 2729951"/>
              <a:gd name="connsiteX149" fmla="*/ 1526401 w 1726426"/>
              <a:gd name="connsiteY149" fmla="*/ 343881 h 2729951"/>
              <a:gd name="connsiteX150" fmla="*/ 1512114 w 1726426"/>
              <a:gd name="connsiteY150" fmla="*/ 324831 h 2729951"/>
              <a:gd name="connsiteX151" fmla="*/ 1502589 w 1726426"/>
              <a:gd name="connsiteY151" fmla="*/ 310543 h 2729951"/>
              <a:gd name="connsiteX152" fmla="*/ 1483539 w 1726426"/>
              <a:gd name="connsiteY152" fmla="*/ 305781 h 2729951"/>
              <a:gd name="connsiteX153" fmla="*/ 1454964 w 1726426"/>
              <a:gd name="connsiteY153" fmla="*/ 296256 h 2729951"/>
              <a:gd name="connsiteX154" fmla="*/ 1478776 w 1726426"/>
              <a:gd name="connsiteY154" fmla="*/ 272443 h 2729951"/>
              <a:gd name="connsiteX155" fmla="*/ 1497826 w 1726426"/>
              <a:gd name="connsiteY155" fmla="*/ 234343 h 2729951"/>
              <a:gd name="connsiteX156" fmla="*/ 1512114 w 1726426"/>
              <a:gd name="connsiteY156" fmla="*/ 162906 h 2729951"/>
              <a:gd name="connsiteX157" fmla="*/ 1516876 w 1726426"/>
              <a:gd name="connsiteY157" fmla="*/ 139093 h 2729951"/>
              <a:gd name="connsiteX158" fmla="*/ 1521639 w 1726426"/>
              <a:gd name="connsiteY158" fmla="*/ 124806 h 2729951"/>
              <a:gd name="connsiteX159" fmla="*/ 1526401 w 1726426"/>
              <a:gd name="connsiteY159" fmla="*/ 105756 h 2729951"/>
              <a:gd name="connsiteX160" fmla="*/ 1545451 w 1726426"/>
              <a:gd name="connsiteY160" fmla="*/ 77181 h 2729951"/>
              <a:gd name="connsiteX161" fmla="*/ 1554976 w 1726426"/>
              <a:gd name="connsiteY161" fmla="*/ 62893 h 2729951"/>
              <a:gd name="connsiteX162" fmla="*/ 1535926 w 1726426"/>
              <a:gd name="connsiteY162" fmla="*/ 20031 h 2729951"/>
              <a:gd name="connsiteX0" fmla="*/ 1535926 w 1726426"/>
              <a:gd name="connsiteY0" fmla="*/ 20031 h 2729951"/>
              <a:gd name="connsiteX1" fmla="*/ 1483539 w 1726426"/>
              <a:gd name="connsiteY1" fmla="*/ 8125 h 2729951"/>
              <a:gd name="connsiteX2" fmla="*/ 1443057 w 1726426"/>
              <a:gd name="connsiteY2" fmla="*/ 3361 h 2729951"/>
              <a:gd name="connsiteX3" fmla="*/ 1335901 w 1726426"/>
              <a:gd name="connsiteY3" fmla="*/ 67656 h 2729951"/>
              <a:gd name="connsiteX4" fmla="*/ 1285895 w 1726426"/>
              <a:gd name="connsiteY4" fmla="*/ 122425 h 2729951"/>
              <a:gd name="connsiteX5" fmla="*/ 1219220 w 1726426"/>
              <a:gd name="connsiteY5" fmla="*/ 124805 h 2729951"/>
              <a:gd name="connsiteX6" fmla="*/ 1200170 w 1726426"/>
              <a:gd name="connsiteY6" fmla="*/ 146238 h 2729951"/>
              <a:gd name="connsiteX7" fmla="*/ 1135876 w 1726426"/>
              <a:gd name="connsiteY7" fmla="*/ 165288 h 2729951"/>
              <a:gd name="connsiteX8" fmla="*/ 1083489 w 1726426"/>
              <a:gd name="connsiteY8" fmla="*/ 243868 h 2729951"/>
              <a:gd name="connsiteX9" fmla="*/ 1057295 w 1726426"/>
              <a:gd name="connsiteY9" fmla="*/ 296256 h 2729951"/>
              <a:gd name="connsiteX10" fmla="*/ 964426 w 1726426"/>
              <a:gd name="connsiteY10" fmla="*/ 267681 h 2729951"/>
              <a:gd name="connsiteX11" fmla="*/ 907276 w 1726426"/>
              <a:gd name="connsiteY11" fmla="*/ 310543 h 2729951"/>
              <a:gd name="connsiteX12" fmla="*/ 883464 w 1726426"/>
              <a:gd name="connsiteY12" fmla="*/ 405793 h 2729951"/>
              <a:gd name="connsiteX13" fmla="*/ 852507 w 1726426"/>
              <a:gd name="connsiteY13" fmla="*/ 489137 h 2729951"/>
              <a:gd name="connsiteX14" fmla="*/ 766783 w 1726426"/>
              <a:gd name="connsiteY14" fmla="*/ 470086 h 2729951"/>
              <a:gd name="connsiteX15" fmla="*/ 714395 w 1726426"/>
              <a:gd name="connsiteY15" fmla="*/ 484375 h 2729951"/>
              <a:gd name="connsiteX16" fmla="*/ 678676 w 1726426"/>
              <a:gd name="connsiteY16" fmla="*/ 524857 h 2729951"/>
              <a:gd name="connsiteX17" fmla="*/ 631051 w 1726426"/>
              <a:gd name="connsiteY17" fmla="*/ 529619 h 2729951"/>
              <a:gd name="connsiteX18" fmla="*/ 628669 w 1726426"/>
              <a:gd name="connsiteY18" fmla="*/ 562956 h 2729951"/>
              <a:gd name="connsiteX19" fmla="*/ 592951 w 1726426"/>
              <a:gd name="connsiteY19" fmla="*/ 577244 h 2729951"/>
              <a:gd name="connsiteX20" fmla="*/ 578664 w 1726426"/>
              <a:gd name="connsiteY20" fmla="*/ 624868 h 2729951"/>
              <a:gd name="connsiteX21" fmla="*/ 561995 w 1726426"/>
              <a:gd name="connsiteY21" fmla="*/ 667731 h 2729951"/>
              <a:gd name="connsiteX22" fmla="*/ 511989 w 1726426"/>
              <a:gd name="connsiteY22" fmla="*/ 686781 h 2729951"/>
              <a:gd name="connsiteX23" fmla="*/ 533420 w 1726426"/>
              <a:gd name="connsiteY23" fmla="*/ 729643 h 2729951"/>
              <a:gd name="connsiteX24" fmla="*/ 569139 w 1726426"/>
              <a:gd name="connsiteY24" fmla="*/ 751075 h 2729951"/>
              <a:gd name="connsiteX25" fmla="*/ 592951 w 1726426"/>
              <a:gd name="connsiteY25" fmla="*/ 746313 h 2729951"/>
              <a:gd name="connsiteX26" fmla="*/ 614382 w 1726426"/>
              <a:gd name="connsiteY26" fmla="*/ 782031 h 2729951"/>
              <a:gd name="connsiteX27" fmla="*/ 602476 w 1726426"/>
              <a:gd name="connsiteY27" fmla="*/ 839181 h 2729951"/>
              <a:gd name="connsiteX28" fmla="*/ 633433 w 1726426"/>
              <a:gd name="connsiteY28" fmla="*/ 874900 h 2729951"/>
              <a:gd name="connsiteX29" fmla="*/ 585807 w 1726426"/>
              <a:gd name="connsiteY29" fmla="*/ 901094 h 2729951"/>
              <a:gd name="connsiteX30" fmla="*/ 564376 w 1726426"/>
              <a:gd name="connsiteY30" fmla="*/ 889186 h 2729951"/>
              <a:gd name="connsiteX31" fmla="*/ 564376 w 1726426"/>
              <a:gd name="connsiteY31" fmla="*/ 958243 h 2729951"/>
              <a:gd name="connsiteX32" fmla="*/ 507226 w 1726426"/>
              <a:gd name="connsiteY32" fmla="*/ 1005868 h 2729951"/>
              <a:gd name="connsiteX33" fmla="*/ 473889 w 1726426"/>
              <a:gd name="connsiteY33" fmla="*/ 986818 h 2729951"/>
              <a:gd name="connsiteX34" fmla="*/ 459601 w 1726426"/>
              <a:gd name="connsiteY34" fmla="*/ 1015393 h 2729951"/>
              <a:gd name="connsiteX35" fmla="*/ 485795 w 1726426"/>
              <a:gd name="connsiteY35" fmla="*/ 1053492 h 2729951"/>
              <a:gd name="connsiteX36" fmla="*/ 488176 w 1726426"/>
              <a:gd name="connsiteY36" fmla="*/ 1155887 h 2729951"/>
              <a:gd name="connsiteX37" fmla="*/ 450076 w 1726426"/>
              <a:gd name="connsiteY37" fmla="*/ 1215418 h 2729951"/>
              <a:gd name="connsiteX38" fmla="*/ 397688 w 1726426"/>
              <a:gd name="connsiteY38" fmla="*/ 1205893 h 2729951"/>
              <a:gd name="connsiteX39" fmla="*/ 383401 w 1726426"/>
              <a:gd name="connsiteY39" fmla="*/ 1258281 h 2729951"/>
              <a:gd name="connsiteX40" fmla="*/ 364352 w 1726426"/>
              <a:gd name="connsiteY40" fmla="*/ 1341624 h 2729951"/>
              <a:gd name="connsiteX41" fmla="*/ 288151 w 1726426"/>
              <a:gd name="connsiteY41" fmla="*/ 1401156 h 2729951"/>
              <a:gd name="connsiteX42" fmla="*/ 240526 w 1726426"/>
              <a:gd name="connsiteY42" fmla="*/ 1453543 h 2729951"/>
              <a:gd name="connsiteX43" fmla="*/ 207189 w 1726426"/>
              <a:gd name="connsiteY43" fmla="*/ 1496406 h 2729951"/>
              <a:gd name="connsiteX44" fmla="*/ 173851 w 1726426"/>
              <a:gd name="connsiteY44" fmla="*/ 1536886 h 2729951"/>
              <a:gd name="connsiteX45" fmla="*/ 109558 w 1726426"/>
              <a:gd name="connsiteY45" fmla="*/ 1591655 h 2729951"/>
              <a:gd name="connsiteX46" fmla="*/ 107176 w 1726426"/>
              <a:gd name="connsiteY46" fmla="*/ 1636899 h 2729951"/>
              <a:gd name="connsiteX47" fmla="*/ 69076 w 1726426"/>
              <a:gd name="connsiteY47" fmla="*/ 1677381 h 2729951"/>
              <a:gd name="connsiteX48" fmla="*/ 42883 w 1726426"/>
              <a:gd name="connsiteY48" fmla="*/ 1720243 h 2729951"/>
              <a:gd name="connsiteX49" fmla="*/ 33357 w 1726426"/>
              <a:gd name="connsiteY49" fmla="*/ 1763107 h 2729951"/>
              <a:gd name="connsiteX50" fmla="*/ 57170 w 1726426"/>
              <a:gd name="connsiteY50" fmla="*/ 1836925 h 2729951"/>
              <a:gd name="connsiteX51" fmla="*/ 35739 w 1726426"/>
              <a:gd name="connsiteY51" fmla="*/ 1894075 h 2729951"/>
              <a:gd name="connsiteX52" fmla="*/ 59551 w 1726426"/>
              <a:gd name="connsiteY52" fmla="*/ 1967893 h 2729951"/>
              <a:gd name="connsiteX53" fmla="*/ 20 w 1726426"/>
              <a:gd name="connsiteY53" fmla="*/ 1979799 h 2729951"/>
              <a:gd name="connsiteX54" fmla="*/ 52407 w 1726426"/>
              <a:gd name="connsiteY54" fmla="*/ 2248881 h 2729951"/>
              <a:gd name="connsiteX55" fmla="*/ 128607 w 1726426"/>
              <a:gd name="connsiteY55" fmla="*/ 2394137 h 2729951"/>
              <a:gd name="connsiteX56" fmla="*/ 202426 w 1726426"/>
              <a:gd name="connsiteY56" fmla="*/ 2501293 h 2729951"/>
              <a:gd name="connsiteX57" fmla="*/ 261958 w 1726426"/>
              <a:gd name="connsiteY57" fmla="*/ 2563206 h 2729951"/>
              <a:gd name="connsiteX58" fmla="*/ 450076 w 1726426"/>
              <a:gd name="connsiteY58" fmla="*/ 2672743 h 2729951"/>
              <a:gd name="connsiteX59" fmla="*/ 640576 w 1726426"/>
              <a:gd name="connsiteY59" fmla="*/ 2729893 h 2729951"/>
              <a:gd name="connsiteX60" fmla="*/ 654864 w 1726426"/>
              <a:gd name="connsiteY60" fmla="*/ 2663217 h 2729951"/>
              <a:gd name="connsiteX61" fmla="*/ 726301 w 1726426"/>
              <a:gd name="connsiteY61" fmla="*/ 2603686 h 2729951"/>
              <a:gd name="connsiteX62" fmla="*/ 792977 w 1726426"/>
              <a:gd name="connsiteY62" fmla="*/ 2587017 h 2729951"/>
              <a:gd name="connsiteX63" fmla="*/ 821551 w 1726426"/>
              <a:gd name="connsiteY63" fmla="*/ 2551300 h 2729951"/>
              <a:gd name="connsiteX64" fmla="*/ 890608 w 1726426"/>
              <a:gd name="connsiteY64" fmla="*/ 2532250 h 2729951"/>
              <a:gd name="connsiteX65" fmla="*/ 959664 w 1726426"/>
              <a:gd name="connsiteY65" fmla="*/ 2510818 h 2729951"/>
              <a:gd name="connsiteX66" fmla="*/ 1026339 w 1726426"/>
              <a:gd name="connsiteY66" fmla="*/ 2477483 h 2729951"/>
              <a:gd name="connsiteX67" fmla="*/ 1047769 w 1726426"/>
              <a:gd name="connsiteY67" fmla="*/ 2475099 h 2729951"/>
              <a:gd name="connsiteX68" fmla="*/ 1066820 w 1726426"/>
              <a:gd name="connsiteY68" fmla="*/ 2456050 h 2729951"/>
              <a:gd name="connsiteX69" fmla="*/ 1107302 w 1726426"/>
              <a:gd name="connsiteY69" fmla="*/ 2439381 h 2729951"/>
              <a:gd name="connsiteX70" fmla="*/ 1083489 w 1726426"/>
              <a:gd name="connsiteY70" fmla="*/ 2377468 h 2729951"/>
              <a:gd name="connsiteX71" fmla="*/ 1033483 w 1726426"/>
              <a:gd name="connsiteY71" fmla="*/ 2329843 h 2729951"/>
              <a:gd name="connsiteX72" fmla="*/ 1026339 w 1726426"/>
              <a:gd name="connsiteY72" fmla="*/ 2286982 h 2729951"/>
              <a:gd name="connsiteX73" fmla="*/ 1045389 w 1726426"/>
              <a:gd name="connsiteY73" fmla="*/ 2256025 h 2729951"/>
              <a:gd name="connsiteX74" fmla="*/ 1097776 w 1726426"/>
              <a:gd name="connsiteY74" fmla="*/ 2222687 h 2729951"/>
              <a:gd name="connsiteX75" fmla="*/ 1135876 w 1726426"/>
              <a:gd name="connsiteY75" fmla="*/ 2186968 h 2729951"/>
              <a:gd name="connsiteX76" fmla="*/ 1154926 w 1726426"/>
              <a:gd name="connsiteY76" fmla="*/ 2158393 h 2729951"/>
              <a:gd name="connsiteX77" fmla="*/ 1173976 w 1726426"/>
              <a:gd name="connsiteY77" fmla="*/ 2129818 h 2729951"/>
              <a:gd name="connsiteX78" fmla="*/ 1188264 w 1726426"/>
              <a:gd name="connsiteY78" fmla="*/ 2120293 h 2729951"/>
              <a:gd name="connsiteX79" fmla="*/ 1307326 w 1726426"/>
              <a:gd name="connsiteY79" fmla="*/ 2110768 h 2729951"/>
              <a:gd name="connsiteX80" fmla="*/ 1321614 w 1726426"/>
              <a:gd name="connsiteY80" fmla="*/ 2091718 h 2729951"/>
              <a:gd name="connsiteX81" fmla="*/ 1331139 w 1726426"/>
              <a:gd name="connsiteY81" fmla="*/ 2063143 h 2729951"/>
              <a:gd name="connsiteX82" fmla="*/ 1354951 w 1726426"/>
              <a:gd name="connsiteY82" fmla="*/ 2053618 h 2729951"/>
              <a:gd name="connsiteX83" fmla="*/ 1402576 w 1726426"/>
              <a:gd name="connsiteY83" fmla="*/ 2044093 h 2729951"/>
              <a:gd name="connsiteX84" fmla="*/ 1393051 w 1726426"/>
              <a:gd name="connsiteY84" fmla="*/ 2020281 h 2729951"/>
              <a:gd name="connsiteX85" fmla="*/ 1416864 w 1726426"/>
              <a:gd name="connsiteY85" fmla="*/ 2015518 h 2729951"/>
              <a:gd name="connsiteX86" fmla="*/ 1474014 w 1726426"/>
              <a:gd name="connsiteY86" fmla="*/ 2001231 h 2729951"/>
              <a:gd name="connsiteX87" fmla="*/ 1488301 w 1726426"/>
              <a:gd name="connsiteY87" fmla="*/ 1996468 h 2729951"/>
              <a:gd name="connsiteX88" fmla="*/ 1526401 w 1726426"/>
              <a:gd name="connsiteY88" fmla="*/ 1991706 h 2729951"/>
              <a:gd name="connsiteX89" fmla="*/ 1540689 w 1726426"/>
              <a:gd name="connsiteY89" fmla="*/ 1967893 h 2729951"/>
              <a:gd name="connsiteX90" fmla="*/ 1550214 w 1726426"/>
              <a:gd name="connsiteY90" fmla="*/ 1915506 h 2729951"/>
              <a:gd name="connsiteX91" fmla="*/ 1593076 w 1726426"/>
              <a:gd name="connsiteY91" fmla="*/ 1905981 h 2729951"/>
              <a:gd name="connsiteX92" fmla="*/ 1602601 w 1726426"/>
              <a:gd name="connsiteY92" fmla="*/ 1891693 h 2729951"/>
              <a:gd name="connsiteX93" fmla="*/ 1607364 w 1726426"/>
              <a:gd name="connsiteY93" fmla="*/ 1877406 h 2729951"/>
              <a:gd name="connsiteX94" fmla="*/ 1626414 w 1726426"/>
              <a:gd name="connsiteY94" fmla="*/ 1863118 h 2729951"/>
              <a:gd name="connsiteX95" fmla="*/ 1654989 w 1726426"/>
              <a:gd name="connsiteY95" fmla="*/ 1834543 h 2729951"/>
              <a:gd name="connsiteX96" fmla="*/ 1645464 w 1726426"/>
              <a:gd name="connsiteY96" fmla="*/ 1791681 h 2729951"/>
              <a:gd name="connsiteX97" fmla="*/ 1621651 w 1726426"/>
              <a:gd name="connsiteY97" fmla="*/ 1763106 h 2729951"/>
              <a:gd name="connsiteX98" fmla="*/ 1578789 w 1726426"/>
              <a:gd name="connsiteY98" fmla="*/ 1715481 h 2729951"/>
              <a:gd name="connsiteX99" fmla="*/ 1559739 w 1726426"/>
              <a:gd name="connsiteY99" fmla="*/ 1710718 h 2729951"/>
              <a:gd name="connsiteX100" fmla="*/ 1545451 w 1726426"/>
              <a:gd name="connsiteY100" fmla="*/ 1677381 h 2729951"/>
              <a:gd name="connsiteX101" fmla="*/ 1583551 w 1726426"/>
              <a:gd name="connsiteY101" fmla="*/ 1653568 h 2729951"/>
              <a:gd name="connsiteX102" fmla="*/ 1616889 w 1726426"/>
              <a:gd name="connsiteY102" fmla="*/ 1639281 h 2729951"/>
              <a:gd name="connsiteX103" fmla="*/ 1650226 w 1726426"/>
              <a:gd name="connsiteY103" fmla="*/ 1629756 h 2729951"/>
              <a:gd name="connsiteX104" fmla="*/ 1678801 w 1726426"/>
              <a:gd name="connsiteY104" fmla="*/ 1620231 h 2729951"/>
              <a:gd name="connsiteX105" fmla="*/ 1693089 w 1726426"/>
              <a:gd name="connsiteY105" fmla="*/ 1601181 h 2729951"/>
              <a:gd name="connsiteX106" fmla="*/ 1702614 w 1726426"/>
              <a:gd name="connsiteY106" fmla="*/ 1586893 h 2729951"/>
              <a:gd name="connsiteX107" fmla="*/ 1697851 w 1726426"/>
              <a:gd name="connsiteY107" fmla="*/ 1544031 h 2729951"/>
              <a:gd name="connsiteX108" fmla="*/ 1683564 w 1726426"/>
              <a:gd name="connsiteY108" fmla="*/ 1524981 h 2729951"/>
              <a:gd name="connsiteX109" fmla="*/ 1678801 w 1726426"/>
              <a:gd name="connsiteY109" fmla="*/ 1505931 h 2729951"/>
              <a:gd name="connsiteX110" fmla="*/ 1669276 w 1726426"/>
              <a:gd name="connsiteY110" fmla="*/ 1477356 h 2729951"/>
              <a:gd name="connsiteX111" fmla="*/ 1674039 w 1726426"/>
              <a:gd name="connsiteY111" fmla="*/ 1410681 h 2729951"/>
              <a:gd name="connsiteX112" fmla="*/ 1678801 w 1726426"/>
              <a:gd name="connsiteY112" fmla="*/ 1372581 h 2729951"/>
              <a:gd name="connsiteX113" fmla="*/ 1697851 w 1726426"/>
              <a:gd name="connsiteY113" fmla="*/ 1353531 h 2729951"/>
              <a:gd name="connsiteX114" fmla="*/ 1707376 w 1726426"/>
              <a:gd name="connsiteY114" fmla="*/ 1329718 h 2729951"/>
              <a:gd name="connsiteX115" fmla="*/ 1712139 w 1726426"/>
              <a:gd name="connsiteY115" fmla="*/ 1315431 h 2729951"/>
              <a:gd name="connsiteX116" fmla="*/ 1726426 w 1726426"/>
              <a:gd name="connsiteY116" fmla="*/ 1286856 h 2729951"/>
              <a:gd name="connsiteX117" fmla="*/ 1716901 w 1726426"/>
              <a:gd name="connsiteY117" fmla="*/ 1196368 h 2729951"/>
              <a:gd name="connsiteX118" fmla="*/ 1678801 w 1726426"/>
              <a:gd name="connsiteY118" fmla="*/ 1158268 h 2729951"/>
              <a:gd name="connsiteX119" fmla="*/ 1664514 w 1726426"/>
              <a:gd name="connsiteY119" fmla="*/ 1143981 h 2729951"/>
              <a:gd name="connsiteX120" fmla="*/ 1650226 w 1726426"/>
              <a:gd name="connsiteY120" fmla="*/ 1129693 h 2729951"/>
              <a:gd name="connsiteX121" fmla="*/ 1631176 w 1726426"/>
              <a:gd name="connsiteY121" fmla="*/ 1120168 h 2729951"/>
              <a:gd name="connsiteX122" fmla="*/ 1612126 w 1726426"/>
              <a:gd name="connsiteY122" fmla="*/ 1101118 h 2729951"/>
              <a:gd name="connsiteX123" fmla="*/ 1597839 w 1726426"/>
              <a:gd name="connsiteY123" fmla="*/ 1096356 h 2729951"/>
              <a:gd name="connsiteX124" fmla="*/ 1578789 w 1726426"/>
              <a:gd name="connsiteY124" fmla="*/ 1086831 h 2729951"/>
              <a:gd name="connsiteX125" fmla="*/ 1545451 w 1726426"/>
              <a:gd name="connsiteY125" fmla="*/ 1077306 h 2729951"/>
              <a:gd name="connsiteX126" fmla="*/ 1526401 w 1726426"/>
              <a:gd name="connsiteY126" fmla="*/ 1067781 h 2729951"/>
              <a:gd name="connsiteX127" fmla="*/ 1497826 w 1726426"/>
              <a:gd name="connsiteY127" fmla="*/ 1063018 h 2729951"/>
              <a:gd name="connsiteX128" fmla="*/ 1478776 w 1726426"/>
              <a:gd name="connsiteY128" fmla="*/ 1029681 h 2729951"/>
              <a:gd name="connsiteX129" fmla="*/ 1464489 w 1726426"/>
              <a:gd name="connsiteY129" fmla="*/ 986818 h 2729951"/>
              <a:gd name="connsiteX130" fmla="*/ 1454964 w 1726426"/>
              <a:gd name="connsiteY130" fmla="*/ 967768 h 2729951"/>
              <a:gd name="connsiteX131" fmla="*/ 1450201 w 1726426"/>
              <a:gd name="connsiteY131" fmla="*/ 953481 h 2729951"/>
              <a:gd name="connsiteX132" fmla="*/ 1440676 w 1726426"/>
              <a:gd name="connsiteY132" fmla="*/ 929668 h 2729951"/>
              <a:gd name="connsiteX133" fmla="*/ 1450201 w 1726426"/>
              <a:gd name="connsiteY133" fmla="*/ 867756 h 2729951"/>
              <a:gd name="connsiteX134" fmla="*/ 1459726 w 1726426"/>
              <a:gd name="connsiteY134" fmla="*/ 853468 h 2729951"/>
              <a:gd name="connsiteX135" fmla="*/ 1464489 w 1726426"/>
              <a:gd name="connsiteY135" fmla="*/ 839181 h 2729951"/>
              <a:gd name="connsiteX136" fmla="*/ 1497826 w 1726426"/>
              <a:gd name="connsiteY136" fmla="*/ 786793 h 2729951"/>
              <a:gd name="connsiteX137" fmla="*/ 1516876 w 1726426"/>
              <a:gd name="connsiteY137" fmla="*/ 739168 h 2729951"/>
              <a:gd name="connsiteX138" fmla="*/ 1526401 w 1726426"/>
              <a:gd name="connsiteY138" fmla="*/ 715356 h 2729951"/>
              <a:gd name="connsiteX139" fmla="*/ 1540689 w 1726426"/>
              <a:gd name="connsiteY139" fmla="*/ 701068 h 2729951"/>
              <a:gd name="connsiteX140" fmla="*/ 1559739 w 1726426"/>
              <a:gd name="connsiteY140" fmla="*/ 686781 h 2729951"/>
              <a:gd name="connsiteX141" fmla="*/ 1588314 w 1726426"/>
              <a:gd name="connsiteY141" fmla="*/ 643918 h 2729951"/>
              <a:gd name="connsiteX142" fmla="*/ 1597839 w 1726426"/>
              <a:gd name="connsiteY142" fmla="*/ 615343 h 2729951"/>
              <a:gd name="connsiteX143" fmla="*/ 1616889 w 1726426"/>
              <a:gd name="connsiteY143" fmla="*/ 586768 h 2729951"/>
              <a:gd name="connsiteX144" fmla="*/ 1612126 w 1726426"/>
              <a:gd name="connsiteY144" fmla="*/ 491518 h 2729951"/>
              <a:gd name="connsiteX145" fmla="*/ 1583551 w 1726426"/>
              <a:gd name="connsiteY145" fmla="*/ 467706 h 2729951"/>
              <a:gd name="connsiteX146" fmla="*/ 1569264 w 1726426"/>
              <a:gd name="connsiteY146" fmla="*/ 462943 h 2729951"/>
              <a:gd name="connsiteX147" fmla="*/ 1535926 w 1726426"/>
              <a:gd name="connsiteY147" fmla="*/ 448656 h 2729951"/>
              <a:gd name="connsiteX148" fmla="*/ 1531164 w 1726426"/>
              <a:gd name="connsiteY148" fmla="*/ 429606 h 2729951"/>
              <a:gd name="connsiteX149" fmla="*/ 1526401 w 1726426"/>
              <a:gd name="connsiteY149" fmla="*/ 343881 h 2729951"/>
              <a:gd name="connsiteX150" fmla="*/ 1512114 w 1726426"/>
              <a:gd name="connsiteY150" fmla="*/ 324831 h 2729951"/>
              <a:gd name="connsiteX151" fmla="*/ 1502589 w 1726426"/>
              <a:gd name="connsiteY151" fmla="*/ 310543 h 2729951"/>
              <a:gd name="connsiteX152" fmla="*/ 1483539 w 1726426"/>
              <a:gd name="connsiteY152" fmla="*/ 305781 h 2729951"/>
              <a:gd name="connsiteX153" fmla="*/ 1454964 w 1726426"/>
              <a:gd name="connsiteY153" fmla="*/ 296256 h 2729951"/>
              <a:gd name="connsiteX154" fmla="*/ 1478776 w 1726426"/>
              <a:gd name="connsiteY154" fmla="*/ 272443 h 2729951"/>
              <a:gd name="connsiteX155" fmla="*/ 1497826 w 1726426"/>
              <a:gd name="connsiteY155" fmla="*/ 234343 h 2729951"/>
              <a:gd name="connsiteX156" fmla="*/ 1512114 w 1726426"/>
              <a:gd name="connsiteY156" fmla="*/ 162906 h 2729951"/>
              <a:gd name="connsiteX157" fmla="*/ 1516876 w 1726426"/>
              <a:gd name="connsiteY157" fmla="*/ 139093 h 2729951"/>
              <a:gd name="connsiteX158" fmla="*/ 1521639 w 1726426"/>
              <a:gd name="connsiteY158" fmla="*/ 124806 h 2729951"/>
              <a:gd name="connsiteX159" fmla="*/ 1526401 w 1726426"/>
              <a:gd name="connsiteY159" fmla="*/ 105756 h 2729951"/>
              <a:gd name="connsiteX160" fmla="*/ 1545451 w 1726426"/>
              <a:gd name="connsiteY160" fmla="*/ 77181 h 2729951"/>
              <a:gd name="connsiteX161" fmla="*/ 1554976 w 1726426"/>
              <a:gd name="connsiteY161" fmla="*/ 62893 h 2729951"/>
              <a:gd name="connsiteX162" fmla="*/ 1535926 w 1726426"/>
              <a:gd name="connsiteY162" fmla="*/ 20031 h 2729951"/>
              <a:gd name="connsiteX0" fmla="*/ 1535926 w 1726426"/>
              <a:gd name="connsiteY0" fmla="*/ 20031 h 2729951"/>
              <a:gd name="connsiteX1" fmla="*/ 1483539 w 1726426"/>
              <a:gd name="connsiteY1" fmla="*/ 8125 h 2729951"/>
              <a:gd name="connsiteX2" fmla="*/ 1443057 w 1726426"/>
              <a:gd name="connsiteY2" fmla="*/ 3361 h 2729951"/>
              <a:gd name="connsiteX3" fmla="*/ 1335901 w 1726426"/>
              <a:gd name="connsiteY3" fmla="*/ 67656 h 2729951"/>
              <a:gd name="connsiteX4" fmla="*/ 1285895 w 1726426"/>
              <a:gd name="connsiteY4" fmla="*/ 122425 h 2729951"/>
              <a:gd name="connsiteX5" fmla="*/ 1219220 w 1726426"/>
              <a:gd name="connsiteY5" fmla="*/ 124805 h 2729951"/>
              <a:gd name="connsiteX6" fmla="*/ 1200170 w 1726426"/>
              <a:gd name="connsiteY6" fmla="*/ 146238 h 2729951"/>
              <a:gd name="connsiteX7" fmla="*/ 1135876 w 1726426"/>
              <a:gd name="connsiteY7" fmla="*/ 165288 h 2729951"/>
              <a:gd name="connsiteX8" fmla="*/ 1083489 w 1726426"/>
              <a:gd name="connsiteY8" fmla="*/ 243868 h 2729951"/>
              <a:gd name="connsiteX9" fmla="*/ 1057295 w 1726426"/>
              <a:gd name="connsiteY9" fmla="*/ 296256 h 2729951"/>
              <a:gd name="connsiteX10" fmla="*/ 964426 w 1726426"/>
              <a:gd name="connsiteY10" fmla="*/ 267681 h 2729951"/>
              <a:gd name="connsiteX11" fmla="*/ 907276 w 1726426"/>
              <a:gd name="connsiteY11" fmla="*/ 310543 h 2729951"/>
              <a:gd name="connsiteX12" fmla="*/ 883464 w 1726426"/>
              <a:gd name="connsiteY12" fmla="*/ 405793 h 2729951"/>
              <a:gd name="connsiteX13" fmla="*/ 852507 w 1726426"/>
              <a:gd name="connsiteY13" fmla="*/ 489137 h 2729951"/>
              <a:gd name="connsiteX14" fmla="*/ 766783 w 1726426"/>
              <a:gd name="connsiteY14" fmla="*/ 470086 h 2729951"/>
              <a:gd name="connsiteX15" fmla="*/ 714395 w 1726426"/>
              <a:gd name="connsiteY15" fmla="*/ 484375 h 2729951"/>
              <a:gd name="connsiteX16" fmla="*/ 678676 w 1726426"/>
              <a:gd name="connsiteY16" fmla="*/ 524857 h 2729951"/>
              <a:gd name="connsiteX17" fmla="*/ 631051 w 1726426"/>
              <a:gd name="connsiteY17" fmla="*/ 529619 h 2729951"/>
              <a:gd name="connsiteX18" fmla="*/ 628669 w 1726426"/>
              <a:gd name="connsiteY18" fmla="*/ 562956 h 2729951"/>
              <a:gd name="connsiteX19" fmla="*/ 592951 w 1726426"/>
              <a:gd name="connsiteY19" fmla="*/ 577244 h 2729951"/>
              <a:gd name="connsiteX20" fmla="*/ 578664 w 1726426"/>
              <a:gd name="connsiteY20" fmla="*/ 624868 h 2729951"/>
              <a:gd name="connsiteX21" fmla="*/ 561995 w 1726426"/>
              <a:gd name="connsiteY21" fmla="*/ 667731 h 2729951"/>
              <a:gd name="connsiteX22" fmla="*/ 511989 w 1726426"/>
              <a:gd name="connsiteY22" fmla="*/ 686781 h 2729951"/>
              <a:gd name="connsiteX23" fmla="*/ 533420 w 1726426"/>
              <a:gd name="connsiteY23" fmla="*/ 729643 h 2729951"/>
              <a:gd name="connsiteX24" fmla="*/ 569139 w 1726426"/>
              <a:gd name="connsiteY24" fmla="*/ 751075 h 2729951"/>
              <a:gd name="connsiteX25" fmla="*/ 592951 w 1726426"/>
              <a:gd name="connsiteY25" fmla="*/ 746313 h 2729951"/>
              <a:gd name="connsiteX26" fmla="*/ 614382 w 1726426"/>
              <a:gd name="connsiteY26" fmla="*/ 782031 h 2729951"/>
              <a:gd name="connsiteX27" fmla="*/ 602476 w 1726426"/>
              <a:gd name="connsiteY27" fmla="*/ 839181 h 2729951"/>
              <a:gd name="connsiteX28" fmla="*/ 633433 w 1726426"/>
              <a:gd name="connsiteY28" fmla="*/ 874900 h 2729951"/>
              <a:gd name="connsiteX29" fmla="*/ 585807 w 1726426"/>
              <a:gd name="connsiteY29" fmla="*/ 901094 h 2729951"/>
              <a:gd name="connsiteX30" fmla="*/ 564376 w 1726426"/>
              <a:gd name="connsiteY30" fmla="*/ 889186 h 2729951"/>
              <a:gd name="connsiteX31" fmla="*/ 564376 w 1726426"/>
              <a:gd name="connsiteY31" fmla="*/ 958243 h 2729951"/>
              <a:gd name="connsiteX32" fmla="*/ 507226 w 1726426"/>
              <a:gd name="connsiteY32" fmla="*/ 1005868 h 2729951"/>
              <a:gd name="connsiteX33" fmla="*/ 473889 w 1726426"/>
              <a:gd name="connsiteY33" fmla="*/ 986818 h 2729951"/>
              <a:gd name="connsiteX34" fmla="*/ 459601 w 1726426"/>
              <a:gd name="connsiteY34" fmla="*/ 1015393 h 2729951"/>
              <a:gd name="connsiteX35" fmla="*/ 485795 w 1726426"/>
              <a:gd name="connsiteY35" fmla="*/ 1053492 h 2729951"/>
              <a:gd name="connsiteX36" fmla="*/ 488176 w 1726426"/>
              <a:gd name="connsiteY36" fmla="*/ 1155887 h 2729951"/>
              <a:gd name="connsiteX37" fmla="*/ 450076 w 1726426"/>
              <a:gd name="connsiteY37" fmla="*/ 1215418 h 2729951"/>
              <a:gd name="connsiteX38" fmla="*/ 397688 w 1726426"/>
              <a:gd name="connsiteY38" fmla="*/ 1205893 h 2729951"/>
              <a:gd name="connsiteX39" fmla="*/ 383401 w 1726426"/>
              <a:gd name="connsiteY39" fmla="*/ 1258281 h 2729951"/>
              <a:gd name="connsiteX40" fmla="*/ 364352 w 1726426"/>
              <a:gd name="connsiteY40" fmla="*/ 1341624 h 2729951"/>
              <a:gd name="connsiteX41" fmla="*/ 288151 w 1726426"/>
              <a:gd name="connsiteY41" fmla="*/ 1401156 h 2729951"/>
              <a:gd name="connsiteX42" fmla="*/ 240526 w 1726426"/>
              <a:gd name="connsiteY42" fmla="*/ 1453543 h 2729951"/>
              <a:gd name="connsiteX43" fmla="*/ 207189 w 1726426"/>
              <a:gd name="connsiteY43" fmla="*/ 1496406 h 2729951"/>
              <a:gd name="connsiteX44" fmla="*/ 173851 w 1726426"/>
              <a:gd name="connsiteY44" fmla="*/ 1536886 h 2729951"/>
              <a:gd name="connsiteX45" fmla="*/ 109558 w 1726426"/>
              <a:gd name="connsiteY45" fmla="*/ 1591655 h 2729951"/>
              <a:gd name="connsiteX46" fmla="*/ 107176 w 1726426"/>
              <a:gd name="connsiteY46" fmla="*/ 1636899 h 2729951"/>
              <a:gd name="connsiteX47" fmla="*/ 69076 w 1726426"/>
              <a:gd name="connsiteY47" fmla="*/ 1677381 h 2729951"/>
              <a:gd name="connsiteX48" fmla="*/ 42883 w 1726426"/>
              <a:gd name="connsiteY48" fmla="*/ 1720243 h 2729951"/>
              <a:gd name="connsiteX49" fmla="*/ 33357 w 1726426"/>
              <a:gd name="connsiteY49" fmla="*/ 1763107 h 2729951"/>
              <a:gd name="connsiteX50" fmla="*/ 57170 w 1726426"/>
              <a:gd name="connsiteY50" fmla="*/ 1836925 h 2729951"/>
              <a:gd name="connsiteX51" fmla="*/ 35739 w 1726426"/>
              <a:gd name="connsiteY51" fmla="*/ 1894075 h 2729951"/>
              <a:gd name="connsiteX52" fmla="*/ 59551 w 1726426"/>
              <a:gd name="connsiteY52" fmla="*/ 1967893 h 2729951"/>
              <a:gd name="connsiteX53" fmla="*/ 20 w 1726426"/>
              <a:gd name="connsiteY53" fmla="*/ 1979799 h 2729951"/>
              <a:gd name="connsiteX54" fmla="*/ 52407 w 1726426"/>
              <a:gd name="connsiteY54" fmla="*/ 2248881 h 2729951"/>
              <a:gd name="connsiteX55" fmla="*/ 128607 w 1726426"/>
              <a:gd name="connsiteY55" fmla="*/ 2394137 h 2729951"/>
              <a:gd name="connsiteX56" fmla="*/ 202426 w 1726426"/>
              <a:gd name="connsiteY56" fmla="*/ 2501293 h 2729951"/>
              <a:gd name="connsiteX57" fmla="*/ 261958 w 1726426"/>
              <a:gd name="connsiteY57" fmla="*/ 2563206 h 2729951"/>
              <a:gd name="connsiteX58" fmla="*/ 450076 w 1726426"/>
              <a:gd name="connsiteY58" fmla="*/ 2672743 h 2729951"/>
              <a:gd name="connsiteX59" fmla="*/ 640576 w 1726426"/>
              <a:gd name="connsiteY59" fmla="*/ 2729893 h 2729951"/>
              <a:gd name="connsiteX60" fmla="*/ 654864 w 1726426"/>
              <a:gd name="connsiteY60" fmla="*/ 2663217 h 2729951"/>
              <a:gd name="connsiteX61" fmla="*/ 726301 w 1726426"/>
              <a:gd name="connsiteY61" fmla="*/ 2603686 h 2729951"/>
              <a:gd name="connsiteX62" fmla="*/ 792977 w 1726426"/>
              <a:gd name="connsiteY62" fmla="*/ 2587017 h 2729951"/>
              <a:gd name="connsiteX63" fmla="*/ 821551 w 1726426"/>
              <a:gd name="connsiteY63" fmla="*/ 2551300 h 2729951"/>
              <a:gd name="connsiteX64" fmla="*/ 890608 w 1726426"/>
              <a:gd name="connsiteY64" fmla="*/ 2532250 h 2729951"/>
              <a:gd name="connsiteX65" fmla="*/ 959664 w 1726426"/>
              <a:gd name="connsiteY65" fmla="*/ 2510818 h 2729951"/>
              <a:gd name="connsiteX66" fmla="*/ 1026339 w 1726426"/>
              <a:gd name="connsiteY66" fmla="*/ 2477483 h 2729951"/>
              <a:gd name="connsiteX67" fmla="*/ 1047769 w 1726426"/>
              <a:gd name="connsiteY67" fmla="*/ 2475099 h 2729951"/>
              <a:gd name="connsiteX68" fmla="*/ 1066820 w 1726426"/>
              <a:gd name="connsiteY68" fmla="*/ 2456050 h 2729951"/>
              <a:gd name="connsiteX69" fmla="*/ 1107302 w 1726426"/>
              <a:gd name="connsiteY69" fmla="*/ 2439381 h 2729951"/>
              <a:gd name="connsiteX70" fmla="*/ 1083489 w 1726426"/>
              <a:gd name="connsiteY70" fmla="*/ 2377468 h 2729951"/>
              <a:gd name="connsiteX71" fmla="*/ 1033483 w 1726426"/>
              <a:gd name="connsiteY71" fmla="*/ 2329843 h 2729951"/>
              <a:gd name="connsiteX72" fmla="*/ 1026339 w 1726426"/>
              <a:gd name="connsiteY72" fmla="*/ 2286982 h 2729951"/>
              <a:gd name="connsiteX73" fmla="*/ 1045389 w 1726426"/>
              <a:gd name="connsiteY73" fmla="*/ 2256025 h 2729951"/>
              <a:gd name="connsiteX74" fmla="*/ 1097776 w 1726426"/>
              <a:gd name="connsiteY74" fmla="*/ 2222687 h 2729951"/>
              <a:gd name="connsiteX75" fmla="*/ 1135876 w 1726426"/>
              <a:gd name="connsiteY75" fmla="*/ 2186968 h 2729951"/>
              <a:gd name="connsiteX76" fmla="*/ 1173976 w 1726426"/>
              <a:gd name="connsiteY76" fmla="*/ 2129818 h 2729951"/>
              <a:gd name="connsiteX77" fmla="*/ 1188264 w 1726426"/>
              <a:gd name="connsiteY77" fmla="*/ 2120293 h 2729951"/>
              <a:gd name="connsiteX78" fmla="*/ 1307326 w 1726426"/>
              <a:gd name="connsiteY78" fmla="*/ 2110768 h 2729951"/>
              <a:gd name="connsiteX79" fmla="*/ 1321614 w 1726426"/>
              <a:gd name="connsiteY79" fmla="*/ 2091718 h 2729951"/>
              <a:gd name="connsiteX80" fmla="*/ 1331139 w 1726426"/>
              <a:gd name="connsiteY80" fmla="*/ 2063143 h 2729951"/>
              <a:gd name="connsiteX81" fmla="*/ 1354951 w 1726426"/>
              <a:gd name="connsiteY81" fmla="*/ 2053618 h 2729951"/>
              <a:gd name="connsiteX82" fmla="*/ 1402576 w 1726426"/>
              <a:gd name="connsiteY82" fmla="*/ 2044093 h 2729951"/>
              <a:gd name="connsiteX83" fmla="*/ 1393051 w 1726426"/>
              <a:gd name="connsiteY83" fmla="*/ 2020281 h 2729951"/>
              <a:gd name="connsiteX84" fmla="*/ 1416864 w 1726426"/>
              <a:gd name="connsiteY84" fmla="*/ 2015518 h 2729951"/>
              <a:gd name="connsiteX85" fmla="*/ 1474014 w 1726426"/>
              <a:gd name="connsiteY85" fmla="*/ 2001231 h 2729951"/>
              <a:gd name="connsiteX86" fmla="*/ 1488301 w 1726426"/>
              <a:gd name="connsiteY86" fmla="*/ 1996468 h 2729951"/>
              <a:gd name="connsiteX87" fmla="*/ 1526401 w 1726426"/>
              <a:gd name="connsiteY87" fmla="*/ 1991706 h 2729951"/>
              <a:gd name="connsiteX88" fmla="*/ 1540689 w 1726426"/>
              <a:gd name="connsiteY88" fmla="*/ 1967893 h 2729951"/>
              <a:gd name="connsiteX89" fmla="*/ 1550214 w 1726426"/>
              <a:gd name="connsiteY89" fmla="*/ 1915506 h 2729951"/>
              <a:gd name="connsiteX90" fmla="*/ 1593076 w 1726426"/>
              <a:gd name="connsiteY90" fmla="*/ 1905981 h 2729951"/>
              <a:gd name="connsiteX91" fmla="*/ 1602601 w 1726426"/>
              <a:gd name="connsiteY91" fmla="*/ 1891693 h 2729951"/>
              <a:gd name="connsiteX92" fmla="*/ 1607364 w 1726426"/>
              <a:gd name="connsiteY92" fmla="*/ 1877406 h 2729951"/>
              <a:gd name="connsiteX93" fmla="*/ 1626414 w 1726426"/>
              <a:gd name="connsiteY93" fmla="*/ 1863118 h 2729951"/>
              <a:gd name="connsiteX94" fmla="*/ 1654989 w 1726426"/>
              <a:gd name="connsiteY94" fmla="*/ 1834543 h 2729951"/>
              <a:gd name="connsiteX95" fmla="*/ 1645464 w 1726426"/>
              <a:gd name="connsiteY95" fmla="*/ 1791681 h 2729951"/>
              <a:gd name="connsiteX96" fmla="*/ 1621651 w 1726426"/>
              <a:gd name="connsiteY96" fmla="*/ 1763106 h 2729951"/>
              <a:gd name="connsiteX97" fmla="*/ 1578789 w 1726426"/>
              <a:gd name="connsiteY97" fmla="*/ 1715481 h 2729951"/>
              <a:gd name="connsiteX98" fmla="*/ 1559739 w 1726426"/>
              <a:gd name="connsiteY98" fmla="*/ 1710718 h 2729951"/>
              <a:gd name="connsiteX99" fmla="*/ 1545451 w 1726426"/>
              <a:gd name="connsiteY99" fmla="*/ 1677381 h 2729951"/>
              <a:gd name="connsiteX100" fmla="*/ 1583551 w 1726426"/>
              <a:gd name="connsiteY100" fmla="*/ 1653568 h 2729951"/>
              <a:gd name="connsiteX101" fmla="*/ 1616889 w 1726426"/>
              <a:gd name="connsiteY101" fmla="*/ 1639281 h 2729951"/>
              <a:gd name="connsiteX102" fmla="*/ 1650226 w 1726426"/>
              <a:gd name="connsiteY102" fmla="*/ 1629756 h 2729951"/>
              <a:gd name="connsiteX103" fmla="*/ 1678801 w 1726426"/>
              <a:gd name="connsiteY103" fmla="*/ 1620231 h 2729951"/>
              <a:gd name="connsiteX104" fmla="*/ 1693089 w 1726426"/>
              <a:gd name="connsiteY104" fmla="*/ 1601181 h 2729951"/>
              <a:gd name="connsiteX105" fmla="*/ 1702614 w 1726426"/>
              <a:gd name="connsiteY105" fmla="*/ 1586893 h 2729951"/>
              <a:gd name="connsiteX106" fmla="*/ 1697851 w 1726426"/>
              <a:gd name="connsiteY106" fmla="*/ 1544031 h 2729951"/>
              <a:gd name="connsiteX107" fmla="*/ 1683564 w 1726426"/>
              <a:gd name="connsiteY107" fmla="*/ 1524981 h 2729951"/>
              <a:gd name="connsiteX108" fmla="*/ 1678801 w 1726426"/>
              <a:gd name="connsiteY108" fmla="*/ 1505931 h 2729951"/>
              <a:gd name="connsiteX109" fmla="*/ 1669276 w 1726426"/>
              <a:gd name="connsiteY109" fmla="*/ 1477356 h 2729951"/>
              <a:gd name="connsiteX110" fmla="*/ 1674039 w 1726426"/>
              <a:gd name="connsiteY110" fmla="*/ 1410681 h 2729951"/>
              <a:gd name="connsiteX111" fmla="*/ 1678801 w 1726426"/>
              <a:gd name="connsiteY111" fmla="*/ 1372581 h 2729951"/>
              <a:gd name="connsiteX112" fmla="*/ 1697851 w 1726426"/>
              <a:gd name="connsiteY112" fmla="*/ 1353531 h 2729951"/>
              <a:gd name="connsiteX113" fmla="*/ 1707376 w 1726426"/>
              <a:gd name="connsiteY113" fmla="*/ 1329718 h 2729951"/>
              <a:gd name="connsiteX114" fmla="*/ 1712139 w 1726426"/>
              <a:gd name="connsiteY114" fmla="*/ 1315431 h 2729951"/>
              <a:gd name="connsiteX115" fmla="*/ 1726426 w 1726426"/>
              <a:gd name="connsiteY115" fmla="*/ 1286856 h 2729951"/>
              <a:gd name="connsiteX116" fmla="*/ 1716901 w 1726426"/>
              <a:gd name="connsiteY116" fmla="*/ 1196368 h 2729951"/>
              <a:gd name="connsiteX117" fmla="*/ 1678801 w 1726426"/>
              <a:gd name="connsiteY117" fmla="*/ 1158268 h 2729951"/>
              <a:gd name="connsiteX118" fmla="*/ 1664514 w 1726426"/>
              <a:gd name="connsiteY118" fmla="*/ 1143981 h 2729951"/>
              <a:gd name="connsiteX119" fmla="*/ 1650226 w 1726426"/>
              <a:gd name="connsiteY119" fmla="*/ 1129693 h 2729951"/>
              <a:gd name="connsiteX120" fmla="*/ 1631176 w 1726426"/>
              <a:gd name="connsiteY120" fmla="*/ 1120168 h 2729951"/>
              <a:gd name="connsiteX121" fmla="*/ 1612126 w 1726426"/>
              <a:gd name="connsiteY121" fmla="*/ 1101118 h 2729951"/>
              <a:gd name="connsiteX122" fmla="*/ 1597839 w 1726426"/>
              <a:gd name="connsiteY122" fmla="*/ 1096356 h 2729951"/>
              <a:gd name="connsiteX123" fmla="*/ 1578789 w 1726426"/>
              <a:gd name="connsiteY123" fmla="*/ 1086831 h 2729951"/>
              <a:gd name="connsiteX124" fmla="*/ 1545451 w 1726426"/>
              <a:gd name="connsiteY124" fmla="*/ 1077306 h 2729951"/>
              <a:gd name="connsiteX125" fmla="*/ 1526401 w 1726426"/>
              <a:gd name="connsiteY125" fmla="*/ 1067781 h 2729951"/>
              <a:gd name="connsiteX126" fmla="*/ 1497826 w 1726426"/>
              <a:gd name="connsiteY126" fmla="*/ 1063018 h 2729951"/>
              <a:gd name="connsiteX127" fmla="*/ 1478776 w 1726426"/>
              <a:gd name="connsiteY127" fmla="*/ 1029681 h 2729951"/>
              <a:gd name="connsiteX128" fmla="*/ 1464489 w 1726426"/>
              <a:gd name="connsiteY128" fmla="*/ 986818 h 2729951"/>
              <a:gd name="connsiteX129" fmla="*/ 1454964 w 1726426"/>
              <a:gd name="connsiteY129" fmla="*/ 967768 h 2729951"/>
              <a:gd name="connsiteX130" fmla="*/ 1450201 w 1726426"/>
              <a:gd name="connsiteY130" fmla="*/ 953481 h 2729951"/>
              <a:gd name="connsiteX131" fmla="*/ 1440676 w 1726426"/>
              <a:gd name="connsiteY131" fmla="*/ 929668 h 2729951"/>
              <a:gd name="connsiteX132" fmla="*/ 1450201 w 1726426"/>
              <a:gd name="connsiteY132" fmla="*/ 867756 h 2729951"/>
              <a:gd name="connsiteX133" fmla="*/ 1459726 w 1726426"/>
              <a:gd name="connsiteY133" fmla="*/ 853468 h 2729951"/>
              <a:gd name="connsiteX134" fmla="*/ 1464489 w 1726426"/>
              <a:gd name="connsiteY134" fmla="*/ 839181 h 2729951"/>
              <a:gd name="connsiteX135" fmla="*/ 1497826 w 1726426"/>
              <a:gd name="connsiteY135" fmla="*/ 786793 h 2729951"/>
              <a:gd name="connsiteX136" fmla="*/ 1516876 w 1726426"/>
              <a:gd name="connsiteY136" fmla="*/ 739168 h 2729951"/>
              <a:gd name="connsiteX137" fmla="*/ 1526401 w 1726426"/>
              <a:gd name="connsiteY137" fmla="*/ 715356 h 2729951"/>
              <a:gd name="connsiteX138" fmla="*/ 1540689 w 1726426"/>
              <a:gd name="connsiteY138" fmla="*/ 701068 h 2729951"/>
              <a:gd name="connsiteX139" fmla="*/ 1559739 w 1726426"/>
              <a:gd name="connsiteY139" fmla="*/ 686781 h 2729951"/>
              <a:gd name="connsiteX140" fmla="*/ 1588314 w 1726426"/>
              <a:gd name="connsiteY140" fmla="*/ 643918 h 2729951"/>
              <a:gd name="connsiteX141" fmla="*/ 1597839 w 1726426"/>
              <a:gd name="connsiteY141" fmla="*/ 615343 h 2729951"/>
              <a:gd name="connsiteX142" fmla="*/ 1616889 w 1726426"/>
              <a:gd name="connsiteY142" fmla="*/ 586768 h 2729951"/>
              <a:gd name="connsiteX143" fmla="*/ 1612126 w 1726426"/>
              <a:gd name="connsiteY143" fmla="*/ 491518 h 2729951"/>
              <a:gd name="connsiteX144" fmla="*/ 1583551 w 1726426"/>
              <a:gd name="connsiteY144" fmla="*/ 467706 h 2729951"/>
              <a:gd name="connsiteX145" fmla="*/ 1569264 w 1726426"/>
              <a:gd name="connsiteY145" fmla="*/ 462943 h 2729951"/>
              <a:gd name="connsiteX146" fmla="*/ 1535926 w 1726426"/>
              <a:gd name="connsiteY146" fmla="*/ 448656 h 2729951"/>
              <a:gd name="connsiteX147" fmla="*/ 1531164 w 1726426"/>
              <a:gd name="connsiteY147" fmla="*/ 429606 h 2729951"/>
              <a:gd name="connsiteX148" fmla="*/ 1526401 w 1726426"/>
              <a:gd name="connsiteY148" fmla="*/ 343881 h 2729951"/>
              <a:gd name="connsiteX149" fmla="*/ 1512114 w 1726426"/>
              <a:gd name="connsiteY149" fmla="*/ 324831 h 2729951"/>
              <a:gd name="connsiteX150" fmla="*/ 1502589 w 1726426"/>
              <a:gd name="connsiteY150" fmla="*/ 310543 h 2729951"/>
              <a:gd name="connsiteX151" fmla="*/ 1483539 w 1726426"/>
              <a:gd name="connsiteY151" fmla="*/ 305781 h 2729951"/>
              <a:gd name="connsiteX152" fmla="*/ 1454964 w 1726426"/>
              <a:gd name="connsiteY152" fmla="*/ 296256 h 2729951"/>
              <a:gd name="connsiteX153" fmla="*/ 1478776 w 1726426"/>
              <a:gd name="connsiteY153" fmla="*/ 272443 h 2729951"/>
              <a:gd name="connsiteX154" fmla="*/ 1497826 w 1726426"/>
              <a:gd name="connsiteY154" fmla="*/ 234343 h 2729951"/>
              <a:gd name="connsiteX155" fmla="*/ 1512114 w 1726426"/>
              <a:gd name="connsiteY155" fmla="*/ 162906 h 2729951"/>
              <a:gd name="connsiteX156" fmla="*/ 1516876 w 1726426"/>
              <a:gd name="connsiteY156" fmla="*/ 139093 h 2729951"/>
              <a:gd name="connsiteX157" fmla="*/ 1521639 w 1726426"/>
              <a:gd name="connsiteY157" fmla="*/ 124806 h 2729951"/>
              <a:gd name="connsiteX158" fmla="*/ 1526401 w 1726426"/>
              <a:gd name="connsiteY158" fmla="*/ 105756 h 2729951"/>
              <a:gd name="connsiteX159" fmla="*/ 1545451 w 1726426"/>
              <a:gd name="connsiteY159" fmla="*/ 77181 h 2729951"/>
              <a:gd name="connsiteX160" fmla="*/ 1554976 w 1726426"/>
              <a:gd name="connsiteY160" fmla="*/ 62893 h 2729951"/>
              <a:gd name="connsiteX161" fmla="*/ 1535926 w 1726426"/>
              <a:gd name="connsiteY161" fmla="*/ 20031 h 2729951"/>
              <a:gd name="connsiteX0" fmla="*/ 1535926 w 1726426"/>
              <a:gd name="connsiteY0" fmla="*/ 20031 h 2729951"/>
              <a:gd name="connsiteX1" fmla="*/ 1483539 w 1726426"/>
              <a:gd name="connsiteY1" fmla="*/ 8125 h 2729951"/>
              <a:gd name="connsiteX2" fmla="*/ 1443057 w 1726426"/>
              <a:gd name="connsiteY2" fmla="*/ 3361 h 2729951"/>
              <a:gd name="connsiteX3" fmla="*/ 1335901 w 1726426"/>
              <a:gd name="connsiteY3" fmla="*/ 67656 h 2729951"/>
              <a:gd name="connsiteX4" fmla="*/ 1285895 w 1726426"/>
              <a:gd name="connsiteY4" fmla="*/ 122425 h 2729951"/>
              <a:gd name="connsiteX5" fmla="*/ 1219220 w 1726426"/>
              <a:gd name="connsiteY5" fmla="*/ 124805 h 2729951"/>
              <a:gd name="connsiteX6" fmla="*/ 1200170 w 1726426"/>
              <a:gd name="connsiteY6" fmla="*/ 146238 h 2729951"/>
              <a:gd name="connsiteX7" fmla="*/ 1135876 w 1726426"/>
              <a:gd name="connsiteY7" fmla="*/ 165288 h 2729951"/>
              <a:gd name="connsiteX8" fmla="*/ 1083489 w 1726426"/>
              <a:gd name="connsiteY8" fmla="*/ 243868 h 2729951"/>
              <a:gd name="connsiteX9" fmla="*/ 1057295 w 1726426"/>
              <a:gd name="connsiteY9" fmla="*/ 296256 h 2729951"/>
              <a:gd name="connsiteX10" fmla="*/ 964426 w 1726426"/>
              <a:gd name="connsiteY10" fmla="*/ 267681 h 2729951"/>
              <a:gd name="connsiteX11" fmla="*/ 907276 w 1726426"/>
              <a:gd name="connsiteY11" fmla="*/ 310543 h 2729951"/>
              <a:gd name="connsiteX12" fmla="*/ 883464 w 1726426"/>
              <a:gd name="connsiteY12" fmla="*/ 405793 h 2729951"/>
              <a:gd name="connsiteX13" fmla="*/ 852507 w 1726426"/>
              <a:gd name="connsiteY13" fmla="*/ 489137 h 2729951"/>
              <a:gd name="connsiteX14" fmla="*/ 766783 w 1726426"/>
              <a:gd name="connsiteY14" fmla="*/ 470086 h 2729951"/>
              <a:gd name="connsiteX15" fmla="*/ 714395 w 1726426"/>
              <a:gd name="connsiteY15" fmla="*/ 484375 h 2729951"/>
              <a:gd name="connsiteX16" fmla="*/ 678676 w 1726426"/>
              <a:gd name="connsiteY16" fmla="*/ 524857 h 2729951"/>
              <a:gd name="connsiteX17" fmla="*/ 631051 w 1726426"/>
              <a:gd name="connsiteY17" fmla="*/ 529619 h 2729951"/>
              <a:gd name="connsiteX18" fmla="*/ 628669 w 1726426"/>
              <a:gd name="connsiteY18" fmla="*/ 562956 h 2729951"/>
              <a:gd name="connsiteX19" fmla="*/ 592951 w 1726426"/>
              <a:gd name="connsiteY19" fmla="*/ 577244 h 2729951"/>
              <a:gd name="connsiteX20" fmla="*/ 578664 w 1726426"/>
              <a:gd name="connsiteY20" fmla="*/ 624868 h 2729951"/>
              <a:gd name="connsiteX21" fmla="*/ 561995 w 1726426"/>
              <a:gd name="connsiteY21" fmla="*/ 667731 h 2729951"/>
              <a:gd name="connsiteX22" fmla="*/ 511989 w 1726426"/>
              <a:gd name="connsiteY22" fmla="*/ 686781 h 2729951"/>
              <a:gd name="connsiteX23" fmla="*/ 533420 w 1726426"/>
              <a:gd name="connsiteY23" fmla="*/ 729643 h 2729951"/>
              <a:gd name="connsiteX24" fmla="*/ 569139 w 1726426"/>
              <a:gd name="connsiteY24" fmla="*/ 751075 h 2729951"/>
              <a:gd name="connsiteX25" fmla="*/ 592951 w 1726426"/>
              <a:gd name="connsiteY25" fmla="*/ 746313 h 2729951"/>
              <a:gd name="connsiteX26" fmla="*/ 614382 w 1726426"/>
              <a:gd name="connsiteY26" fmla="*/ 782031 h 2729951"/>
              <a:gd name="connsiteX27" fmla="*/ 602476 w 1726426"/>
              <a:gd name="connsiteY27" fmla="*/ 839181 h 2729951"/>
              <a:gd name="connsiteX28" fmla="*/ 633433 w 1726426"/>
              <a:gd name="connsiteY28" fmla="*/ 874900 h 2729951"/>
              <a:gd name="connsiteX29" fmla="*/ 585807 w 1726426"/>
              <a:gd name="connsiteY29" fmla="*/ 901094 h 2729951"/>
              <a:gd name="connsiteX30" fmla="*/ 564376 w 1726426"/>
              <a:gd name="connsiteY30" fmla="*/ 889186 h 2729951"/>
              <a:gd name="connsiteX31" fmla="*/ 564376 w 1726426"/>
              <a:gd name="connsiteY31" fmla="*/ 958243 h 2729951"/>
              <a:gd name="connsiteX32" fmla="*/ 507226 w 1726426"/>
              <a:gd name="connsiteY32" fmla="*/ 1005868 h 2729951"/>
              <a:gd name="connsiteX33" fmla="*/ 473889 w 1726426"/>
              <a:gd name="connsiteY33" fmla="*/ 986818 h 2729951"/>
              <a:gd name="connsiteX34" fmla="*/ 459601 w 1726426"/>
              <a:gd name="connsiteY34" fmla="*/ 1015393 h 2729951"/>
              <a:gd name="connsiteX35" fmla="*/ 485795 w 1726426"/>
              <a:gd name="connsiteY35" fmla="*/ 1053492 h 2729951"/>
              <a:gd name="connsiteX36" fmla="*/ 488176 w 1726426"/>
              <a:gd name="connsiteY36" fmla="*/ 1155887 h 2729951"/>
              <a:gd name="connsiteX37" fmla="*/ 450076 w 1726426"/>
              <a:gd name="connsiteY37" fmla="*/ 1215418 h 2729951"/>
              <a:gd name="connsiteX38" fmla="*/ 397688 w 1726426"/>
              <a:gd name="connsiteY38" fmla="*/ 1205893 h 2729951"/>
              <a:gd name="connsiteX39" fmla="*/ 383401 w 1726426"/>
              <a:gd name="connsiteY39" fmla="*/ 1258281 h 2729951"/>
              <a:gd name="connsiteX40" fmla="*/ 364352 w 1726426"/>
              <a:gd name="connsiteY40" fmla="*/ 1341624 h 2729951"/>
              <a:gd name="connsiteX41" fmla="*/ 288151 w 1726426"/>
              <a:gd name="connsiteY41" fmla="*/ 1401156 h 2729951"/>
              <a:gd name="connsiteX42" fmla="*/ 240526 w 1726426"/>
              <a:gd name="connsiteY42" fmla="*/ 1453543 h 2729951"/>
              <a:gd name="connsiteX43" fmla="*/ 207189 w 1726426"/>
              <a:gd name="connsiteY43" fmla="*/ 1496406 h 2729951"/>
              <a:gd name="connsiteX44" fmla="*/ 173851 w 1726426"/>
              <a:gd name="connsiteY44" fmla="*/ 1536886 h 2729951"/>
              <a:gd name="connsiteX45" fmla="*/ 109558 w 1726426"/>
              <a:gd name="connsiteY45" fmla="*/ 1591655 h 2729951"/>
              <a:gd name="connsiteX46" fmla="*/ 107176 w 1726426"/>
              <a:gd name="connsiteY46" fmla="*/ 1636899 h 2729951"/>
              <a:gd name="connsiteX47" fmla="*/ 69076 w 1726426"/>
              <a:gd name="connsiteY47" fmla="*/ 1677381 h 2729951"/>
              <a:gd name="connsiteX48" fmla="*/ 42883 w 1726426"/>
              <a:gd name="connsiteY48" fmla="*/ 1720243 h 2729951"/>
              <a:gd name="connsiteX49" fmla="*/ 33357 w 1726426"/>
              <a:gd name="connsiteY49" fmla="*/ 1763107 h 2729951"/>
              <a:gd name="connsiteX50" fmla="*/ 57170 w 1726426"/>
              <a:gd name="connsiteY50" fmla="*/ 1836925 h 2729951"/>
              <a:gd name="connsiteX51" fmla="*/ 35739 w 1726426"/>
              <a:gd name="connsiteY51" fmla="*/ 1894075 h 2729951"/>
              <a:gd name="connsiteX52" fmla="*/ 59551 w 1726426"/>
              <a:gd name="connsiteY52" fmla="*/ 1967893 h 2729951"/>
              <a:gd name="connsiteX53" fmla="*/ 20 w 1726426"/>
              <a:gd name="connsiteY53" fmla="*/ 1979799 h 2729951"/>
              <a:gd name="connsiteX54" fmla="*/ 52407 w 1726426"/>
              <a:gd name="connsiteY54" fmla="*/ 2248881 h 2729951"/>
              <a:gd name="connsiteX55" fmla="*/ 128607 w 1726426"/>
              <a:gd name="connsiteY55" fmla="*/ 2394137 h 2729951"/>
              <a:gd name="connsiteX56" fmla="*/ 202426 w 1726426"/>
              <a:gd name="connsiteY56" fmla="*/ 2501293 h 2729951"/>
              <a:gd name="connsiteX57" fmla="*/ 261958 w 1726426"/>
              <a:gd name="connsiteY57" fmla="*/ 2563206 h 2729951"/>
              <a:gd name="connsiteX58" fmla="*/ 450076 w 1726426"/>
              <a:gd name="connsiteY58" fmla="*/ 2672743 h 2729951"/>
              <a:gd name="connsiteX59" fmla="*/ 640576 w 1726426"/>
              <a:gd name="connsiteY59" fmla="*/ 2729893 h 2729951"/>
              <a:gd name="connsiteX60" fmla="*/ 654864 w 1726426"/>
              <a:gd name="connsiteY60" fmla="*/ 2663217 h 2729951"/>
              <a:gd name="connsiteX61" fmla="*/ 726301 w 1726426"/>
              <a:gd name="connsiteY61" fmla="*/ 2603686 h 2729951"/>
              <a:gd name="connsiteX62" fmla="*/ 792977 w 1726426"/>
              <a:gd name="connsiteY62" fmla="*/ 2587017 h 2729951"/>
              <a:gd name="connsiteX63" fmla="*/ 821551 w 1726426"/>
              <a:gd name="connsiteY63" fmla="*/ 2551300 h 2729951"/>
              <a:gd name="connsiteX64" fmla="*/ 890608 w 1726426"/>
              <a:gd name="connsiteY64" fmla="*/ 2532250 h 2729951"/>
              <a:gd name="connsiteX65" fmla="*/ 959664 w 1726426"/>
              <a:gd name="connsiteY65" fmla="*/ 2510818 h 2729951"/>
              <a:gd name="connsiteX66" fmla="*/ 1026339 w 1726426"/>
              <a:gd name="connsiteY66" fmla="*/ 2477483 h 2729951"/>
              <a:gd name="connsiteX67" fmla="*/ 1047769 w 1726426"/>
              <a:gd name="connsiteY67" fmla="*/ 2475099 h 2729951"/>
              <a:gd name="connsiteX68" fmla="*/ 1066820 w 1726426"/>
              <a:gd name="connsiteY68" fmla="*/ 2456050 h 2729951"/>
              <a:gd name="connsiteX69" fmla="*/ 1107302 w 1726426"/>
              <a:gd name="connsiteY69" fmla="*/ 2439381 h 2729951"/>
              <a:gd name="connsiteX70" fmla="*/ 1083489 w 1726426"/>
              <a:gd name="connsiteY70" fmla="*/ 2377468 h 2729951"/>
              <a:gd name="connsiteX71" fmla="*/ 1033483 w 1726426"/>
              <a:gd name="connsiteY71" fmla="*/ 2329843 h 2729951"/>
              <a:gd name="connsiteX72" fmla="*/ 1026339 w 1726426"/>
              <a:gd name="connsiteY72" fmla="*/ 2286982 h 2729951"/>
              <a:gd name="connsiteX73" fmla="*/ 1045389 w 1726426"/>
              <a:gd name="connsiteY73" fmla="*/ 2256025 h 2729951"/>
              <a:gd name="connsiteX74" fmla="*/ 1097776 w 1726426"/>
              <a:gd name="connsiteY74" fmla="*/ 2222687 h 2729951"/>
              <a:gd name="connsiteX75" fmla="*/ 1135876 w 1726426"/>
              <a:gd name="connsiteY75" fmla="*/ 2186968 h 2729951"/>
              <a:gd name="connsiteX76" fmla="*/ 1188264 w 1726426"/>
              <a:gd name="connsiteY76" fmla="*/ 2120293 h 2729951"/>
              <a:gd name="connsiteX77" fmla="*/ 1307326 w 1726426"/>
              <a:gd name="connsiteY77" fmla="*/ 2110768 h 2729951"/>
              <a:gd name="connsiteX78" fmla="*/ 1321614 w 1726426"/>
              <a:gd name="connsiteY78" fmla="*/ 2091718 h 2729951"/>
              <a:gd name="connsiteX79" fmla="*/ 1331139 w 1726426"/>
              <a:gd name="connsiteY79" fmla="*/ 2063143 h 2729951"/>
              <a:gd name="connsiteX80" fmla="*/ 1354951 w 1726426"/>
              <a:gd name="connsiteY80" fmla="*/ 2053618 h 2729951"/>
              <a:gd name="connsiteX81" fmla="*/ 1402576 w 1726426"/>
              <a:gd name="connsiteY81" fmla="*/ 2044093 h 2729951"/>
              <a:gd name="connsiteX82" fmla="*/ 1393051 w 1726426"/>
              <a:gd name="connsiteY82" fmla="*/ 2020281 h 2729951"/>
              <a:gd name="connsiteX83" fmla="*/ 1416864 w 1726426"/>
              <a:gd name="connsiteY83" fmla="*/ 2015518 h 2729951"/>
              <a:gd name="connsiteX84" fmla="*/ 1474014 w 1726426"/>
              <a:gd name="connsiteY84" fmla="*/ 2001231 h 2729951"/>
              <a:gd name="connsiteX85" fmla="*/ 1488301 w 1726426"/>
              <a:gd name="connsiteY85" fmla="*/ 1996468 h 2729951"/>
              <a:gd name="connsiteX86" fmla="*/ 1526401 w 1726426"/>
              <a:gd name="connsiteY86" fmla="*/ 1991706 h 2729951"/>
              <a:gd name="connsiteX87" fmla="*/ 1540689 w 1726426"/>
              <a:gd name="connsiteY87" fmla="*/ 1967893 h 2729951"/>
              <a:gd name="connsiteX88" fmla="*/ 1550214 w 1726426"/>
              <a:gd name="connsiteY88" fmla="*/ 1915506 h 2729951"/>
              <a:gd name="connsiteX89" fmla="*/ 1593076 w 1726426"/>
              <a:gd name="connsiteY89" fmla="*/ 1905981 h 2729951"/>
              <a:gd name="connsiteX90" fmla="*/ 1602601 w 1726426"/>
              <a:gd name="connsiteY90" fmla="*/ 1891693 h 2729951"/>
              <a:gd name="connsiteX91" fmla="*/ 1607364 w 1726426"/>
              <a:gd name="connsiteY91" fmla="*/ 1877406 h 2729951"/>
              <a:gd name="connsiteX92" fmla="*/ 1626414 w 1726426"/>
              <a:gd name="connsiteY92" fmla="*/ 1863118 h 2729951"/>
              <a:gd name="connsiteX93" fmla="*/ 1654989 w 1726426"/>
              <a:gd name="connsiteY93" fmla="*/ 1834543 h 2729951"/>
              <a:gd name="connsiteX94" fmla="*/ 1645464 w 1726426"/>
              <a:gd name="connsiteY94" fmla="*/ 1791681 h 2729951"/>
              <a:gd name="connsiteX95" fmla="*/ 1621651 w 1726426"/>
              <a:gd name="connsiteY95" fmla="*/ 1763106 h 2729951"/>
              <a:gd name="connsiteX96" fmla="*/ 1578789 w 1726426"/>
              <a:gd name="connsiteY96" fmla="*/ 1715481 h 2729951"/>
              <a:gd name="connsiteX97" fmla="*/ 1559739 w 1726426"/>
              <a:gd name="connsiteY97" fmla="*/ 1710718 h 2729951"/>
              <a:gd name="connsiteX98" fmla="*/ 1545451 w 1726426"/>
              <a:gd name="connsiteY98" fmla="*/ 1677381 h 2729951"/>
              <a:gd name="connsiteX99" fmla="*/ 1583551 w 1726426"/>
              <a:gd name="connsiteY99" fmla="*/ 1653568 h 2729951"/>
              <a:gd name="connsiteX100" fmla="*/ 1616889 w 1726426"/>
              <a:gd name="connsiteY100" fmla="*/ 1639281 h 2729951"/>
              <a:gd name="connsiteX101" fmla="*/ 1650226 w 1726426"/>
              <a:gd name="connsiteY101" fmla="*/ 1629756 h 2729951"/>
              <a:gd name="connsiteX102" fmla="*/ 1678801 w 1726426"/>
              <a:gd name="connsiteY102" fmla="*/ 1620231 h 2729951"/>
              <a:gd name="connsiteX103" fmla="*/ 1693089 w 1726426"/>
              <a:gd name="connsiteY103" fmla="*/ 1601181 h 2729951"/>
              <a:gd name="connsiteX104" fmla="*/ 1702614 w 1726426"/>
              <a:gd name="connsiteY104" fmla="*/ 1586893 h 2729951"/>
              <a:gd name="connsiteX105" fmla="*/ 1697851 w 1726426"/>
              <a:gd name="connsiteY105" fmla="*/ 1544031 h 2729951"/>
              <a:gd name="connsiteX106" fmla="*/ 1683564 w 1726426"/>
              <a:gd name="connsiteY106" fmla="*/ 1524981 h 2729951"/>
              <a:gd name="connsiteX107" fmla="*/ 1678801 w 1726426"/>
              <a:gd name="connsiteY107" fmla="*/ 1505931 h 2729951"/>
              <a:gd name="connsiteX108" fmla="*/ 1669276 w 1726426"/>
              <a:gd name="connsiteY108" fmla="*/ 1477356 h 2729951"/>
              <a:gd name="connsiteX109" fmla="*/ 1674039 w 1726426"/>
              <a:gd name="connsiteY109" fmla="*/ 1410681 h 2729951"/>
              <a:gd name="connsiteX110" fmla="*/ 1678801 w 1726426"/>
              <a:gd name="connsiteY110" fmla="*/ 1372581 h 2729951"/>
              <a:gd name="connsiteX111" fmla="*/ 1697851 w 1726426"/>
              <a:gd name="connsiteY111" fmla="*/ 1353531 h 2729951"/>
              <a:gd name="connsiteX112" fmla="*/ 1707376 w 1726426"/>
              <a:gd name="connsiteY112" fmla="*/ 1329718 h 2729951"/>
              <a:gd name="connsiteX113" fmla="*/ 1712139 w 1726426"/>
              <a:gd name="connsiteY113" fmla="*/ 1315431 h 2729951"/>
              <a:gd name="connsiteX114" fmla="*/ 1726426 w 1726426"/>
              <a:gd name="connsiteY114" fmla="*/ 1286856 h 2729951"/>
              <a:gd name="connsiteX115" fmla="*/ 1716901 w 1726426"/>
              <a:gd name="connsiteY115" fmla="*/ 1196368 h 2729951"/>
              <a:gd name="connsiteX116" fmla="*/ 1678801 w 1726426"/>
              <a:gd name="connsiteY116" fmla="*/ 1158268 h 2729951"/>
              <a:gd name="connsiteX117" fmla="*/ 1664514 w 1726426"/>
              <a:gd name="connsiteY117" fmla="*/ 1143981 h 2729951"/>
              <a:gd name="connsiteX118" fmla="*/ 1650226 w 1726426"/>
              <a:gd name="connsiteY118" fmla="*/ 1129693 h 2729951"/>
              <a:gd name="connsiteX119" fmla="*/ 1631176 w 1726426"/>
              <a:gd name="connsiteY119" fmla="*/ 1120168 h 2729951"/>
              <a:gd name="connsiteX120" fmla="*/ 1612126 w 1726426"/>
              <a:gd name="connsiteY120" fmla="*/ 1101118 h 2729951"/>
              <a:gd name="connsiteX121" fmla="*/ 1597839 w 1726426"/>
              <a:gd name="connsiteY121" fmla="*/ 1096356 h 2729951"/>
              <a:gd name="connsiteX122" fmla="*/ 1578789 w 1726426"/>
              <a:gd name="connsiteY122" fmla="*/ 1086831 h 2729951"/>
              <a:gd name="connsiteX123" fmla="*/ 1545451 w 1726426"/>
              <a:gd name="connsiteY123" fmla="*/ 1077306 h 2729951"/>
              <a:gd name="connsiteX124" fmla="*/ 1526401 w 1726426"/>
              <a:gd name="connsiteY124" fmla="*/ 1067781 h 2729951"/>
              <a:gd name="connsiteX125" fmla="*/ 1497826 w 1726426"/>
              <a:gd name="connsiteY125" fmla="*/ 1063018 h 2729951"/>
              <a:gd name="connsiteX126" fmla="*/ 1478776 w 1726426"/>
              <a:gd name="connsiteY126" fmla="*/ 1029681 h 2729951"/>
              <a:gd name="connsiteX127" fmla="*/ 1464489 w 1726426"/>
              <a:gd name="connsiteY127" fmla="*/ 986818 h 2729951"/>
              <a:gd name="connsiteX128" fmla="*/ 1454964 w 1726426"/>
              <a:gd name="connsiteY128" fmla="*/ 967768 h 2729951"/>
              <a:gd name="connsiteX129" fmla="*/ 1450201 w 1726426"/>
              <a:gd name="connsiteY129" fmla="*/ 953481 h 2729951"/>
              <a:gd name="connsiteX130" fmla="*/ 1440676 w 1726426"/>
              <a:gd name="connsiteY130" fmla="*/ 929668 h 2729951"/>
              <a:gd name="connsiteX131" fmla="*/ 1450201 w 1726426"/>
              <a:gd name="connsiteY131" fmla="*/ 867756 h 2729951"/>
              <a:gd name="connsiteX132" fmla="*/ 1459726 w 1726426"/>
              <a:gd name="connsiteY132" fmla="*/ 853468 h 2729951"/>
              <a:gd name="connsiteX133" fmla="*/ 1464489 w 1726426"/>
              <a:gd name="connsiteY133" fmla="*/ 839181 h 2729951"/>
              <a:gd name="connsiteX134" fmla="*/ 1497826 w 1726426"/>
              <a:gd name="connsiteY134" fmla="*/ 786793 h 2729951"/>
              <a:gd name="connsiteX135" fmla="*/ 1516876 w 1726426"/>
              <a:gd name="connsiteY135" fmla="*/ 739168 h 2729951"/>
              <a:gd name="connsiteX136" fmla="*/ 1526401 w 1726426"/>
              <a:gd name="connsiteY136" fmla="*/ 715356 h 2729951"/>
              <a:gd name="connsiteX137" fmla="*/ 1540689 w 1726426"/>
              <a:gd name="connsiteY137" fmla="*/ 701068 h 2729951"/>
              <a:gd name="connsiteX138" fmla="*/ 1559739 w 1726426"/>
              <a:gd name="connsiteY138" fmla="*/ 686781 h 2729951"/>
              <a:gd name="connsiteX139" fmla="*/ 1588314 w 1726426"/>
              <a:gd name="connsiteY139" fmla="*/ 643918 h 2729951"/>
              <a:gd name="connsiteX140" fmla="*/ 1597839 w 1726426"/>
              <a:gd name="connsiteY140" fmla="*/ 615343 h 2729951"/>
              <a:gd name="connsiteX141" fmla="*/ 1616889 w 1726426"/>
              <a:gd name="connsiteY141" fmla="*/ 586768 h 2729951"/>
              <a:gd name="connsiteX142" fmla="*/ 1612126 w 1726426"/>
              <a:gd name="connsiteY142" fmla="*/ 491518 h 2729951"/>
              <a:gd name="connsiteX143" fmla="*/ 1583551 w 1726426"/>
              <a:gd name="connsiteY143" fmla="*/ 467706 h 2729951"/>
              <a:gd name="connsiteX144" fmla="*/ 1569264 w 1726426"/>
              <a:gd name="connsiteY144" fmla="*/ 462943 h 2729951"/>
              <a:gd name="connsiteX145" fmla="*/ 1535926 w 1726426"/>
              <a:gd name="connsiteY145" fmla="*/ 448656 h 2729951"/>
              <a:gd name="connsiteX146" fmla="*/ 1531164 w 1726426"/>
              <a:gd name="connsiteY146" fmla="*/ 429606 h 2729951"/>
              <a:gd name="connsiteX147" fmla="*/ 1526401 w 1726426"/>
              <a:gd name="connsiteY147" fmla="*/ 343881 h 2729951"/>
              <a:gd name="connsiteX148" fmla="*/ 1512114 w 1726426"/>
              <a:gd name="connsiteY148" fmla="*/ 324831 h 2729951"/>
              <a:gd name="connsiteX149" fmla="*/ 1502589 w 1726426"/>
              <a:gd name="connsiteY149" fmla="*/ 310543 h 2729951"/>
              <a:gd name="connsiteX150" fmla="*/ 1483539 w 1726426"/>
              <a:gd name="connsiteY150" fmla="*/ 305781 h 2729951"/>
              <a:gd name="connsiteX151" fmla="*/ 1454964 w 1726426"/>
              <a:gd name="connsiteY151" fmla="*/ 296256 h 2729951"/>
              <a:gd name="connsiteX152" fmla="*/ 1478776 w 1726426"/>
              <a:gd name="connsiteY152" fmla="*/ 272443 h 2729951"/>
              <a:gd name="connsiteX153" fmla="*/ 1497826 w 1726426"/>
              <a:gd name="connsiteY153" fmla="*/ 234343 h 2729951"/>
              <a:gd name="connsiteX154" fmla="*/ 1512114 w 1726426"/>
              <a:gd name="connsiteY154" fmla="*/ 162906 h 2729951"/>
              <a:gd name="connsiteX155" fmla="*/ 1516876 w 1726426"/>
              <a:gd name="connsiteY155" fmla="*/ 139093 h 2729951"/>
              <a:gd name="connsiteX156" fmla="*/ 1521639 w 1726426"/>
              <a:gd name="connsiteY156" fmla="*/ 124806 h 2729951"/>
              <a:gd name="connsiteX157" fmla="*/ 1526401 w 1726426"/>
              <a:gd name="connsiteY157" fmla="*/ 105756 h 2729951"/>
              <a:gd name="connsiteX158" fmla="*/ 1545451 w 1726426"/>
              <a:gd name="connsiteY158" fmla="*/ 77181 h 2729951"/>
              <a:gd name="connsiteX159" fmla="*/ 1554976 w 1726426"/>
              <a:gd name="connsiteY159" fmla="*/ 62893 h 2729951"/>
              <a:gd name="connsiteX160" fmla="*/ 1535926 w 1726426"/>
              <a:gd name="connsiteY160" fmla="*/ 20031 h 2729951"/>
              <a:gd name="connsiteX0" fmla="*/ 1535926 w 1726426"/>
              <a:gd name="connsiteY0" fmla="*/ 20031 h 2729951"/>
              <a:gd name="connsiteX1" fmla="*/ 1483539 w 1726426"/>
              <a:gd name="connsiteY1" fmla="*/ 8125 h 2729951"/>
              <a:gd name="connsiteX2" fmla="*/ 1443057 w 1726426"/>
              <a:gd name="connsiteY2" fmla="*/ 3361 h 2729951"/>
              <a:gd name="connsiteX3" fmla="*/ 1335901 w 1726426"/>
              <a:gd name="connsiteY3" fmla="*/ 67656 h 2729951"/>
              <a:gd name="connsiteX4" fmla="*/ 1285895 w 1726426"/>
              <a:gd name="connsiteY4" fmla="*/ 122425 h 2729951"/>
              <a:gd name="connsiteX5" fmla="*/ 1219220 w 1726426"/>
              <a:gd name="connsiteY5" fmla="*/ 124805 h 2729951"/>
              <a:gd name="connsiteX6" fmla="*/ 1200170 w 1726426"/>
              <a:gd name="connsiteY6" fmla="*/ 146238 h 2729951"/>
              <a:gd name="connsiteX7" fmla="*/ 1135876 w 1726426"/>
              <a:gd name="connsiteY7" fmla="*/ 165288 h 2729951"/>
              <a:gd name="connsiteX8" fmla="*/ 1083489 w 1726426"/>
              <a:gd name="connsiteY8" fmla="*/ 243868 h 2729951"/>
              <a:gd name="connsiteX9" fmla="*/ 1057295 w 1726426"/>
              <a:gd name="connsiteY9" fmla="*/ 296256 h 2729951"/>
              <a:gd name="connsiteX10" fmla="*/ 964426 w 1726426"/>
              <a:gd name="connsiteY10" fmla="*/ 267681 h 2729951"/>
              <a:gd name="connsiteX11" fmla="*/ 907276 w 1726426"/>
              <a:gd name="connsiteY11" fmla="*/ 310543 h 2729951"/>
              <a:gd name="connsiteX12" fmla="*/ 883464 w 1726426"/>
              <a:gd name="connsiteY12" fmla="*/ 405793 h 2729951"/>
              <a:gd name="connsiteX13" fmla="*/ 852507 w 1726426"/>
              <a:gd name="connsiteY13" fmla="*/ 489137 h 2729951"/>
              <a:gd name="connsiteX14" fmla="*/ 766783 w 1726426"/>
              <a:gd name="connsiteY14" fmla="*/ 470086 h 2729951"/>
              <a:gd name="connsiteX15" fmla="*/ 714395 w 1726426"/>
              <a:gd name="connsiteY15" fmla="*/ 484375 h 2729951"/>
              <a:gd name="connsiteX16" fmla="*/ 678676 w 1726426"/>
              <a:gd name="connsiteY16" fmla="*/ 524857 h 2729951"/>
              <a:gd name="connsiteX17" fmla="*/ 631051 w 1726426"/>
              <a:gd name="connsiteY17" fmla="*/ 529619 h 2729951"/>
              <a:gd name="connsiteX18" fmla="*/ 628669 w 1726426"/>
              <a:gd name="connsiteY18" fmla="*/ 562956 h 2729951"/>
              <a:gd name="connsiteX19" fmla="*/ 592951 w 1726426"/>
              <a:gd name="connsiteY19" fmla="*/ 577244 h 2729951"/>
              <a:gd name="connsiteX20" fmla="*/ 578664 w 1726426"/>
              <a:gd name="connsiteY20" fmla="*/ 624868 h 2729951"/>
              <a:gd name="connsiteX21" fmla="*/ 561995 w 1726426"/>
              <a:gd name="connsiteY21" fmla="*/ 667731 h 2729951"/>
              <a:gd name="connsiteX22" fmla="*/ 511989 w 1726426"/>
              <a:gd name="connsiteY22" fmla="*/ 686781 h 2729951"/>
              <a:gd name="connsiteX23" fmla="*/ 533420 w 1726426"/>
              <a:gd name="connsiteY23" fmla="*/ 729643 h 2729951"/>
              <a:gd name="connsiteX24" fmla="*/ 569139 w 1726426"/>
              <a:gd name="connsiteY24" fmla="*/ 751075 h 2729951"/>
              <a:gd name="connsiteX25" fmla="*/ 592951 w 1726426"/>
              <a:gd name="connsiteY25" fmla="*/ 746313 h 2729951"/>
              <a:gd name="connsiteX26" fmla="*/ 614382 w 1726426"/>
              <a:gd name="connsiteY26" fmla="*/ 782031 h 2729951"/>
              <a:gd name="connsiteX27" fmla="*/ 602476 w 1726426"/>
              <a:gd name="connsiteY27" fmla="*/ 839181 h 2729951"/>
              <a:gd name="connsiteX28" fmla="*/ 633433 w 1726426"/>
              <a:gd name="connsiteY28" fmla="*/ 874900 h 2729951"/>
              <a:gd name="connsiteX29" fmla="*/ 585807 w 1726426"/>
              <a:gd name="connsiteY29" fmla="*/ 901094 h 2729951"/>
              <a:gd name="connsiteX30" fmla="*/ 564376 w 1726426"/>
              <a:gd name="connsiteY30" fmla="*/ 889186 h 2729951"/>
              <a:gd name="connsiteX31" fmla="*/ 564376 w 1726426"/>
              <a:gd name="connsiteY31" fmla="*/ 958243 h 2729951"/>
              <a:gd name="connsiteX32" fmla="*/ 507226 w 1726426"/>
              <a:gd name="connsiteY32" fmla="*/ 1005868 h 2729951"/>
              <a:gd name="connsiteX33" fmla="*/ 473889 w 1726426"/>
              <a:gd name="connsiteY33" fmla="*/ 986818 h 2729951"/>
              <a:gd name="connsiteX34" fmla="*/ 459601 w 1726426"/>
              <a:gd name="connsiteY34" fmla="*/ 1015393 h 2729951"/>
              <a:gd name="connsiteX35" fmla="*/ 485795 w 1726426"/>
              <a:gd name="connsiteY35" fmla="*/ 1053492 h 2729951"/>
              <a:gd name="connsiteX36" fmla="*/ 488176 w 1726426"/>
              <a:gd name="connsiteY36" fmla="*/ 1155887 h 2729951"/>
              <a:gd name="connsiteX37" fmla="*/ 450076 w 1726426"/>
              <a:gd name="connsiteY37" fmla="*/ 1215418 h 2729951"/>
              <a:gd name="connsiteX38" fmla="*/ 397688 w 1726426"/>
              <a:gd name="connsiteY38" fmla="*/ 1205893 h 2729951"/>
              <a:gd name="connsiteX39" fmla="*/ 383401 w 1726426"/>
              <a:gd name="connsiteY39" fmla="*/ 1258281 h 2729951"/>
              <a:gd name="connsiteX40" fmla="*/ 364352 w 1726426"/>
              <a:gd name="connsiteY40" fmla="*/ 1341624 h 2729951"/>
              <a:gd name="connsiteX41" fmla="*/ 288151 w 1726426"/>
              <a:gd name="connsiteY41" fmla="*/ 1401156 h 2729951"/>
              <a:gd name="connsiteX42" fmla="*/ 240526 w 1726426"/>
              <a:gd name="connsiteY42" fmla="*/ 1453543 h 2729951"/>
              <a:gd name="connsiteX43" fmla="*/ 207189 w 1726426"/>
              <a:gd name="connsiteY43" fmla="*/ 1496406 h 2729951"/>
              <a:gd name="connsiteX44" fmla="*/ 173851 w 1726426"/>
              <a:gd name="connsiteY44" fmla="*/ 1536886 h 2729951"/>
              <a:gd name="connsiteX45" fmla="*/ 109558 w 1726426"/>
              <a:gd name="connsiteY45" fmla="*/ 1591655 h 2729951"/>
              <a:gd name="connsiteX46" fmla="*/ 107176 w 1726426"/>
              <a:gd name="connsiteY46" fmla="*/ 1636899 h 2729951"/>
              <a:gd name="connsiteX47" fmla="*/ 69076 w 1726426"/>
              <a:gd name="connsiteY47" fmla="*/ 1677381 h 2729951"/>
              <a:gd name="connsiteX48" fmla="*/ 42883 w 1726426"/>
              <a:gd name="connsiteY48" fmla="*/ 1720243 h 2729951"/>
              <a:gd name="connsiteX49" fmla="*/ 33357 w 1726426"/>
              <a:gd name="connsiteY49" fmla="*/ 1763107 h 2729951"/>
              <a:gd name="connsiteX50" fmla="*/ 57170 w 1726426"/>
              <a:gd name="connsiteY50" fmla="*/ 1836925 h 2729951"/>
              <a:gd name="connsiteX51" fmla="*/ 35739 w 1726426"/>
              <a:gd name="connsiteY51" fmla="*/ 1894075 h 2729951"/>
              <a:gd name="connsiteX52" fmla="*/ 59551 w 1726426"/>
              <a:gd name="connsiteY52" fmla="*/ 1967893 h 2729951"/>
              <a:gd name="connsiteX53" fmla="*/ 20 w 1726426"/>
              <a:gd name="connsiteY53" fmla="*/ 1979799 h 2729951"/>
              <a:gd name="connsiteX54" fmla="*/ 52407 w 1726426"/>
              <a:gd name="connsiteY54" fmla="*/ 2248881 h 2729951"/>
              <a:gd name="connsiteX55" fmla="*/ 128607 w 1726426"/>
              <a:gd name="connsiteY55" fmla="*/ 2394137 h 2729951"/>
              <a:gd name="connsiteX56" fmla="*/ 202426 w 1726426"/>
              <a:gd name="connsiteY56" fmla="*/ 2501293 h 2729951"/>
              <a:gd name="connsiteX57" fmla="*/ 261958 w 1726426"/>
              <a:gd name="connsiteY57" fmla="*/ 2563206 h 2729951"/>
              <a:gd name="connsiteX58" fmla="*/ 450076 w 1726426"/>
              <a:gd name="connsiteY58" fmla="*/ 2672743 h 2729951"/>
              <a:gd name="connsiteX59" fmla="*/ 640576 w 1726426"/>
              <a:gd name="connsiteY59" fmla="*/ 2729893 h 2729951"/>
              <a:gd name="connsiteX60" fmla="*/ 654864 w 1726426"/>
              <a:gd name="connsiteY60" fmla="*/ 2663217 h 2729951"/>
              <a:gd name="connsiteX61" fmla="*/ 726301 w 1726426"/>
              <a:gd name="connsiteY61" fmla="*/ 2603686 h 2729951"/>
              <a:gd name="connsiteX62" fmla="*/ 792977 w 1726426"/>
              <a:gd name="connsiteY62" fmla="*/ 2587017 h 2729951"/>
              <a:gd name="connsiteX63" fmla="*/ 821551 w 1726426"/>
              <a:gd name="connsiteY63" fmla="*/ 2551300 h 2729951"/>
              <a:gd name="connsiteX64" fmla="*/ 890608 w 1726426"/>
              <a:gd name="connsiteY64" fmla="*/ 2532250 h 2729951"/>
              <a:gd name="connsiteX65" fmla="*/ 959664 w 1726426"/>
              <a:gd name="connsiteY65" fmla="*/ 2510818 h 2729951"/>
              <a:gd name="connsiteX66" fmla="*/ 1026339 w 1726426"/>
              <a:gd name="connsiteY66" fmla="*/ 2477483 h 2729951"/>
              <a:gd name="connsiteX67" fmla="*/ 1047769 w 1726426"/>
              <a:gd name="connsiteY67" fmla="*/ 2475099 h 2729951"/>
              <a:gd name="connsiteX68" fmla="*/ 1066820 w 1726426"/>
              <a:gd name="connsiteY68" fmla="*/ 2456050 h 2729951"/>
              <a:gd name="connsiteX69" fmla="*/ 1107302 w 1726426"/>
              <a:gd name="connsiteY69" fmla="*/ 2439381 h 2729951"/>
              <a:gd name="connsiteX70" fmla="*/ 1083489 w 1726426"/>
              <a:gd name="connsiteY70" fmla="*/ 2377468 h 2729951"/>
              <a:gd name="connsiteX71" fmla="*/ 1033483 w 1726426"/>
              <a:gd name="connsiteY71" fmla="*/ 2329843 h 2729951"/>
              <a:gd name="connsiteX72" fmla="*/ 1026339 w 1726426"/>
              <a:gd name="connsiteY72" fmla="*/ 2286982 h 2729951"/>
              <a:gd name="connsiteX73" fmla="*/ 1045389 w 1726426"/>
              <a:gd name="connsiteY73" fmla="*/ 2256025 h 2729951"/>
              <a:gd name="connsiteX74" fmla="*/ 1097776 w 1726426"/>
              <a:gd name="connsiteY74" fmla="*/ 2222687 h 2729951"/>
              <a:gd name="connsiteX75" fmla="*/ 1135876 w 1726426"/>
              <a:gd name="connsiteY75" fmla="*/ 2186968 h 2729951"/>
              <a:gd name="connsiteX76" fmla="*/ 1183502 w 1726426"/>
              <a:gd name="connsiteY76" fmla="*/ 2146487 h 2729951"/>
              <a:gd name="connsiteX77" fmla="*/ 1307326 w 1726426"/>
              <a:gd name="connsiteY77" fmla="*/ 2110768 h 2729951"/>
              <a:gd name="connsiteX78" fmla="*/ 1321614 w 1726426"/>
              <a:gd name="connsiteY78" fmla="*/ 2091718 h 2729951"/>
              <a:gd name="connsiteX79" fmla="*/ 1331139 w 1726426"/>
              <a:gd name="connsiteY79" fmla="*/ 2063143 h 2729951"/>
              <a:gd name="connsiteX80" fmla="*/ 1354951 w 1726426"/>
              <a:gd name="connsiteY80" fmla="*/ 2053618 h 2729951"/>
              <a:gd name="connsiteX81" fmla="*/ 1402576 w 1726426"/>
              <a:gd name="connsiteY81" fmla="*/ 2044093 h 2729951"/>
              <a:gd name="connsiteX82" fmla="*/ 1393051 w 1726426"/>
              <a:gd name="connsiteY82" fmla="*/ 2020281 h 2729951"/>
              <a:gd name="connsiteX83" fmla="*/ 1416864 w 1726426"/>
              <a:gd name="connsiteY83" fmla="*/ 2015518 h 2729951"/>
              <a:gd name="connsiteX84" fmla="*/ 1474014 w 1726426"/>
              <a:gd name="connsiteY84" fmla="*/ 2001231 h 2729951"/>
              <a:gd name="connsiteX85" fmla="*/ 1488301 w 1726426"/>
              <a:gd name="connsiteY85" fmla="*/ 1996468 h 2729951"/>
              <a:gd name="connsiteX86" fmla="*/ 1526401 w 1726426"/>
              <a:gd name="connsiteY86" fmla="*/ 1991706 h 2729951"/>
              <a:gd name="connsiteX87" fmla="*/ 1540689 w 1726426"/>
              <a:gd name="connsiteY87" fmla="*/ 1967893 h 2729951"/>
              <a:gd name="connsiteX88" fmla="*/ 1550214 w 1726426"/>
              <a:gd name="connsiteY88" fmla="*/ 1915506 h 2729951"/>
              <a:gd name="connsiteX89" fmla="*/ 1593076 w 1726426"/>
              <a:gd name="connsiteY89" fmla="*/ 1905981 h 2729951"/>
              <a:gd name="connsiteX90" fmla="*/ 1602601 w 1726426"/>
              <a:gd name="connsiteY90" fmla="*/ 1891693 h 2729951"/>
              <a:gd name="connsiteX91" fmla="*/ 1607364 w 1726426"/>
              <a:gd name="connsiteY91" fmla="*/ 1877406 h 2729951"/>
              <a:gd name="connsiteX92" fmla="*/ 1626414 w 1726426"/>
              <a:gd name="connsiteY92" fmla="*/ 1863118 h 2729951"/>
              <a:gd name="connsiteX93" fmla="*/ 1654989 w 1726426"/>
              <a:gd name="connsiteY93" fmla="*/ 1834543 h 2729951"/>
              <a:gd name="connsiteX94" fmla="*/ 1645464 w 1726426"/>
              <a:gd name="connsiteY94" fmla="*/ 1791681 h 2729951"/>
              <a:gd name="connsiteX95" fmla="*/ 1621651 w 1726426"/>
              <a:gd name="connsiteY95" fmla="*/ 1763106 h 2729951"/>
              <a:gd name="connsiteX96" fmla="*/ 1578789 w 1726426"/>
              <a:gd name="connsiteY96" fmla="*/ 1715481 h 2729951"/>
              <a:gd name="connsiteX97" fmla="*/ 1559739 w 1726426"/>
              <a:gd name="connsiteY97" fmla="*/ 1710718 h 2729951"/>
              <a:gd name="connsiteX98" fmla="*/ 1545451 w 1726426"/>
              <a:gd name="connsiteY98" fmla="*/ 1677381 h 2729951"/>
              <a:gd name="connsiteX99" fmla="*/ 1583551 w 1726426"/>
              <a:gd name="connsiteY99" fmla="*/ 1653568 h 2729951"/>
              <a:gd name="connsiteX100" fmla="*/ 1616889 w 1726426"/>
              <a:gd name="connsiteY100" fmla="*/ 1639281 h 2729951"/>
              <a:gd name="connsiteX101" fmla="*/ 1650226 w 1726426"/>
              <a:gd name="connsiteY101" fmla="*/ 1629756 h 2729951"/>
              <a:gd name="connsiteX102" fmla="*/ 1678801 w 1726426"/>
              <a:gd name="connsiteY102" fmla="*/ 1620231 h 2729951"/>
              <a:gd name="connsiteX103" fmla="*/ 1693089 w 1726426"/>
              <a:gd name="connsiteY103" fmla="*/ 1601181 h 2729951"/>
              <a:gd name="connsiteX104" fmla="*/ 1702614 w 1726426"/>
              <a:gd name="connsiteY104" fmla="*/ 1586893 h 2729951"/>
              <a:gd name="connsiteX105" fmla="*/ 1697851 w 1726426"/>
              <a:gd name="connsiteY105" fmla="*/ 1544031 h 2729951"/>
              <a:gd name="connsiteX106" fmla="*/ 1683564 w 1726426"/>
              <a:gd name="connsiteY106" fmla="*/ 1524981 h 2729951"/>
              <a:gd name="connsiteX107" fmla="*/ 1678801 w 1726426"/>
              <a:gd name="connsiteY107" fmla="*/ 1505931 h 2729951"/>
              <a:gd name="connsiteX108" fmla="*/ 1669276 w 1726426"/>
              <a:gd name="connsiteY108" fmla="*/ 1477356 h 2729951"/>
              <a:gd name="connsiteX109" fmla="*/ 1674039 w 1726426"/>
              <a:gd name="connsiteY109" fmla="*/ 1410681 h 2729951"/>
              <a:gd name="connsiteX110" fmla="*/ 1678801 w 1726426"/>
              <a:gd name="connsiteY110" fmla="*/ 1372581 h 2729951"/>
              <a:gd name="connsiteX111" fmla="*/ 1697851 w 1726426"/>
              <a:gd name="connsiteY111" fmla="*/ 1353531 h 2729951"/>
              <a:gd name="connsiteX112" fmla="*/ 1707376 w 1726426"/>
              <a:gd name="connsiteY112" fmla="*/ 1329718 h 2729951"/>
              <a:gd name="connsiteX113" fmla="*/ 1712139 w 1726426"/>
              <a:gd name="connsiteY113" fmla="*/ 1315431 h 2729951"/>
              <a:gd name="connsiteX114" fmla="*/ 1726426 w 1726426"/>
              <a:gd name="connsiteY114" fmla="*/ 1286856 h 2729951"/>
              <a:gd name="connsiteX115" fmla="*/ 1716901 w 1726426"/>
              <a:gd name="connsiteY115" fmla="*/ 1196368 h 2729951"/>
              <a:gd name="connsiteX116" fmla="*/ 1678801 w 1726426"/>
              <a:gd name="connsiteY116" fmla="*/ 1158268 h 2729951"/>
              <a:gd name="connsiteX117" fmla="*/ 1664514 w 1726426"/>
              <a:gd name="connsiteY117" fmla="*/ 1143981 h 2729951"/>
              <a:gd name="connsiteX118" fmla="*/ 1650226 w 1726426"/>
              <a:gd name="connsiteY118" fmla="*/ 1129693 h 2729951"/>
              <a:gd name="connsiteX119" fmla="*/ 1631176 w 1726426"/>
              <a:gd name="connsiteY119" fmla="*/ 1120168 h 2729951"/>
              <a:gd name="connsiteX120" fmla="*/ 1612126 w 1726426"/>
              <a:gd name="connsiteY120" fmla="*/ 1101118 h 2729951"/>
              <a:gd name="connsiteX121" fmla="*/ 1597839 w 1726426"/>
              <a:gd name="connsiteY121" fmla="*/ 1096356 h 2729951"/>
              <a:gd name="connsiteX122" fmla="*/ 1578789 w 1726426"/>
              <a:gd name="connsiteY122" fmla="*/ 1086831 h 2729951"/>
              <a:gd name="connsiteX123" fmla="*/ 1545451 w 1726426"/>
              <a:gd name="connsiteY123" fmla="*/ 1077306 h 2729951"/>
              <a:gd name="connsiteX124" fmla="*/ 1526401 w 1726426"/>
              <a:gd name="connsiteY124" fmla="*/ 1067781 h 2729951"/>
              <a:gd name="connsiteX125" fmla="*/ 1497826 w 1726426"/>
              <a:gd name="connsiteY125" fmla="*/ 1063018 h 2729951"/>
              <a:gd name="connsiteX126" fmla="*/ 1478776 w 1726426"/>
              <a:gd name="connsiteY126" fmla="*/ 1029681 h 2729951"/>
              <a:gd name="connsiteX127" fmla="*/ 1464489 w 1726426"/>
              <a:gd name="connsiteY127" fmla="*/ 986818 h 2729951"/>
              <a:gd name="connsiteX128" fmla="*/ 1454964 w 1726426"/>
              <a:gd name="connsiteY128" fmla="*/ 967768 h 2729951"/>
              <a:gd name="connsiteX129" fmla="*/ 1450201 w 1726426"/>
              <a:gd name="connsiteY129" fmla="*/ 953481 h 2729951"/>
              <a:gd name="connsiteX130" fmla="*/ 1440676 w 1726426"/>
              <a:gd name="connsiteY130" fmla="*/ 929668 h 2729951"/>
              <a:gd name="connsiteX131" fmla="*/ 1450201 w 1726426"/>
              <a:gd name="connsiteY131" fmla="*/ 867756 h 2729951"/>
              <a:gd name="connsiteX132" fmla="*/ 1459726 w 1726426"/>
              <a:gd name="connsiteY132" fmla="*/ 853468 h 2729951"/>
              <a:gd name="connsiteX133" fmla="*/ 1464489 w 1726426"/>
              <a:gd name="connsiteY133" fmla="*/ 839181 h 2729951"/>
              <a:gd name="connsiteX134" fmla="*/ 1497826 w 1726426"/>
              <a:gd name="connsiteY134" fmla="*/ 786793 h 2729951"/>
              <a:gd name="connsiteX135" fmla="*/ 1516876 w 1726426"/>
              <a:gd name="connsiteY135" fmla="*/ 739168 h 2729951"/>
              <a:gd name="connsiteX136" fmla="*/ 1526401 w 1726426"/>
              <a:gd name="connsiteY136" fmla="*/ 715356 h 2729951"/>
              <a:gd name="connsiteX137" fmla="*/ 1540689 w 1726426"/>
              <a:gd name="connsiteY137" fmla="*/ 701068 h 2729951"/>
              <a:gd name="connsiteX138" fmla="*/ 1559739 w 1726426"/>
              <a:gd name="connsiteY138" fmla="*/ 686781 h 2729951"/>
              <a:gd name="connsiteX139" fmla="*/ 1588314 w 1726426"/>
              <a:gd name="connsiteY139" fmla="*/ 643918 h 2729951"/>
              <a:gd name="connsiteX140" fmla="*/ 1597839 w 1726426"/>
              <a:gd name="connsiteY140" fmla="*/ 615343 h 2729951"/>
              <a:gd name="connsiteX141" fmla="*/ 1616889 w 1726426"/>
              <a:gd name="connsiteY141" fmla="*/ 586768 h 2729951"/>
              <a:gd name="connsiteX142" fmla="*/ 1612126 w 1726426"/>
              <a:gd name="connsiteY142" fmla="*/ 491518 h 2729951"/>
              <a:gd name="connsiteX143" fmla="*/ 1583551 w 1726426"/>
              <a:gd name="connsiteY143" fmla="*/ 467706 h 2729951"/>
              <a:gd name="connsiteX144" fmla="*/ 1569264 w 1726426"/>
              <a:gd name="connsiteY144" fmla="*/ 462943 h 2729951"/>
              <a:gd name="connsiteX145" fmla="*/ 1535926 w 1726426"/>
              <a:gd name="connsiteY145" fmla="*/ 448656 h 2729951"/>
              <a:gd name="connsiteX146" fmla="*/ 1531164 w 1726426"/>
              <a:gd name="connsiteY146" fmla="*/ 429606 h 2729951"/>
              <a:gd name="connsiteX147" fmla="*/ 1526401 w 1726426"/>
              <a:gd name="connsiteY147" fmla="*/ 343881 h 2729951"/>
              <a:gd name="connsiteX148" fmla="*/ 1512114 w 1726426"/>
              <a:gd name="connsiteY148" fmla="*/ 324831 h 2729951"/>
              <a:gd name="connsiteX149" fmla="*/ 1502589 w 1726426"/>
              <a:gd name="connsiteY149" fmla="*/ 310543 h 2729951"/>
              <a:gd name="connsiteX150" fmla="*/ 1483539 w 1726426"/>
              <a:gd name="connsiteY150" fmla="*/ 305781 h 2729951"/>
              <a:gd name="connsiteX151" fmla="*/ 1454964 w 1726426"/>
              <a:gd name="connsiteY151" fmla="*/ 296256 h 2729951"/>
              <a:gd name="connsiteX152" fmla="*/ 1478776 w 1726426"/>
              <a:gd name="connsiteY152" fmla="*/ 272443 h 2729951"/>
              <a:gd name="connsiteX153" fmla="*/ 1497826 w 1726426"/>
              <a:gd name="connsiteY153" fmla="*/ 234343 h 2729951"/>
              <a:gd name="connsiteX154" fmla="*/ 1512114 w 1726426"/>
              <a:gd name="connsiteY154" fmla="*/ 162906 h 2729951"/>
              <a:gd name="connsiteX155" fmla="*/ 1516876 w 1726426"/>
              <a:gd name="connsiteY155" fmla="*/ 139093 h 2729951"/>
              <a:gd name="connsiteX156" fmla="*/ 1521639 w 1726426"/>
              <a:gd name="connsiteY156" fmla="*/ 124806 h 2729951"/>
              <a:gd name="connsiteX157" fmla="*/ 1526401 w 1726426"/>
              <a:gd name="connsiteY157" fmla="*/ 105756 h 2729951"/>
              <a:gd name="connsiteX158" fmla="*/ 1545451 w 1726426"/>
              <a:gd name="connsiteY158" fmla="*/ 77181 h 2729951"/>
              <a:gd name="connsiteX159" fmla="*/ 1554976 w 1726426"/>
              <a:gd name="connsiteY159" fmla="*/ 62893 h 2729951"/>
              <a:gd name="connsiteX160" fmla="*/ 1535926 w 1726426"/>
              <a:gd name="connsiteY160" fmla="*/ 20031 h 2729951"/>
              <a:gd name="connsiteX0" fmla="*/ 1535926 w 1726426"/>
              <a:gd name="connsiteY0" fmla="*/ 20031 h 2729951"/>
              <a:gd name="connsiteX1" fmla="*/ 1483539 w 1726426"/>
              <a:gd name="connsiteY1" fmla="*/ 8125 h 2729951"/>
              <a:gd name="connsiteX2" fmla="*/ 1443057 w 1726426"/>
              <a:gd name="connsiteY2" fmla="*/ 3361 h 2729951"/>
              <a:gd name="connsiteX3" fmla="*/ 1335901 w 1726426"/>
              <a:gd name="connsiteY3" fmla="*/ 67656 h 2729951"/>
              <a:gd name="connsiteX4" fmla="*/ 1285895 w 1726426"/>
              <a:gd name="connsiteY4" fmla="*/ 122425 h 2729951"/>
              <a:gd name="connsiteX5" fmla="*/ 1219220 w 1726426"/>
              <a:gd name="connsiteY5" fmla="*/ 124805 h 2729951"/>
              <a:gd name="connsiteX6" fmla="*/ 1200170 w 1726426"/>
              <a:gd name="connsiteY6" fmla="*/ 146238 h 2729951"/>
              <a:gd name="connsiteX7" fmla="*/ 1135876 w 1726426"/>
              <a:gd name="connsiteY7" fmla="*/ 165288 h 2729951"/>
              <a:gd name="connsiteX8" fmla="*/ 1083489 w 1726426"/>
              <a:gd name="connsiteY8" fmla="*/ 243868 h 2729951"/>
              <a:gd name="connsiteX9" fmla="*/ 1057295 w 1726426"/>
              <a:gd name="connsiteY9" fmla="*/ 296256 h 2729951"/>
              <a:gd name="connsiteX10" fmla="*/ 964426 w 1726426"/>
              <a:gd name="connsiteY10" fmla="*/ 267681 h 2729951"/>
              <a:gd name="connsiteX11" fmla="*/ 907276 w 1726426"/>
              <a:gd name="connsiteY11" fmla="*/ 310543 h 2729951"/>
              <a:gd name="connsiteX12" fmla="*/ 883464 w 1726426"/>
              <a:gd name="connsiteY12" fmla="*/ 405793 h 2729951"/>
              <a:gd name="connsiteX13" fmla="*/ 852507 w 1726426"/>
              <a:gd name="connsiteY13" fmla="*/ 489137 h 2729951"/>
              <a:gd name="connsiteX14" fmla="*/ 766783 w 1726426"/>
              <a:gd name="connsiteY14" fmla="*/ 470086 h 2729951"/>
              <a:gd name="connsiteX15" fmla="*/ 714395 w 1726426"/>
              <a:gd name="connsiteY15" fmla="*/ 484375 h 2729951"/>
              <a:gd name="connsiteX16" fmla="*/ 678676 w 1726426"/>
              <a:gd name="connsiteY16" fmla="*/ 524857 h 2729951"/>
              <a:gd name="connsiteX17" fmla="*/ 631051 w 1726426"/>
              <a:gd name="connsiteY17" fmla="*/ 529619 h 2729951"/>
              <a:gd name="connsiteX18" fmla="*/ 628669 w 1726426"/>
              <a:gd name="connsiteY18" fmla="*/ 562956 h 2729951"/>
              <a:gd name="connsiteX19" fmla="*/ 592951 w 1726426"/>
              <a:gd name="connsiteY19" fmla="*/ 577244 h 2729951"/>
              <a:gd name="connsiteX20" fmla="*/ 578664 w 1726426"/>
              <a:gd name="connsiteY20" fmla="*/ 624868 h 2729951"/>
              <a:gd name="connsiteX21" fmla="*/ 561995 w 1726426"/>
              <a:gd name="connsiteY21" fmla="*/ 667731 h 2729951"/>
              <a:gd name="connsiteX22" fmla="*/ 511989 w 1726426"/>
              <a:gd name="connsiteY22" fmla="*/ 686781 h 2729951"/>
              <a:gd name="connsiteX23" fmla="*/ 533420 w 1726426"/>
              <a:gd name="connsiteY23" fmla="*/ 729643 h 2729951"/>
              <a:gd name="connsiteX24" fmla="*/ 569139 w 1726426"/>
              <a:gd name="connsiteY24" fmla="*/ 751075 h 2729951"/>
              <a:gd name="connsiteX25" fmla="*/ 592951 w 1726426"/>
              <a:gd name="connsiteY25" fmla="*/ 746313 h 2729951"/>
              <a:gd name="connsiteX26" fmla="*/ 614382 w 1726426"/>
              <a:gd name="connsiteY26" fmla="*/ 782031 h 2729951"/>
              <a:gd name="connsiteX27" fmla="*/ 602476 w 1726426"/>
              <a:gd name="connsiteY27" fmla="*/ 839181 h 2729951"/>
              <a:gd name="connsiteX28" fmla="*/ 633433 w 1726426"/>
              <a:gd name="connsiteY28" fmla="*/ 874900 h 2729951"/>
              <a:gd name="connsiteX29" fmla="*/ 585807 w 1726426"/>
              <a:gd name="connsiteY29" fmla="*/ 901094 h 2729951"/>
              <a:gd name="connsiteX30" fmla="*/ 564376 w 1726426"/>
              <a:gd name="connsiteY30" fmla="*/ 889186 h 2729951"/>
              <a:gd name="connsiteX31" fmla="*/ 564376 w 1726426"/>
              <a:gd name="connsiteY31" fmla="*/ 958243 h 2729951"/>
              <a:gd name="connsiteX32" fmla="*/ 507226 w 1726426"/>
              <a:gd name="connsiteY32" fmla="*/ 1005868 h 2729951"/>
              <a:gd name="connsiteX33" fmla="*/ 473889 w 1726426"/>
              <a:gd name="connsiteY33" fmla="*/ 986818 h 2729951"/>
              <a:gd name="connsiteX34" fmla="*/ 459601 w 1726426"/>
              <a:gd name="connsiteY34" fmla="*/ 1015393 h 2729951"/>
              <a:gd name="connsiteX35" fmla="*/ 485795 w 1726426"/>
              <a:gd name="connsiteY35" fmla="*/ 1053492 h 2729951"/>
              <a:gd name="connsiteX36" fmla="*/ 488176 w 1726426"/>
              <a:gd name="connsiteY36" fmla="*/ 1155887 h 2729951"/>
              <a:gd name="connsiteX37" fmla="*/ 450076 w 1726426"/>
              <a:gd name="connsiteY37" fmla="*/ 1215418 h 2729951"/>
              <a:gd name="connsiteX38" fmla="*/ 397688 w 1726426"/>
              <a:gd name="connsiteY38" fmla="*/ 1205893 h 2729951"/>
              <a:gd name="connsiteX39" fmla="*/ 383401 w 1726426"/>
              <a:gd name="connsiteY39" fmla="*/ 1258281 h 2729951"/>
              <a:gd name="connsiteX40" fmla="*/ 364352 w 1726426"/>
              <a:gd name="connsiteY40" fmla="*/ 1341624 h 2729951"/>
              <a:gd name="connsiteX41" fmla="*/ 288151 w 1726426"/>
              <a:gd name="connsiteY41" fmla="*/ 1401156 h 2729951"/>
              <a:gd name="connsiteX42" fmla="*/ 240526 w 1726426"/>
              <a:gd name="connsiteY42" fmla="*/ 1453543 h 2729951"/>
              <a:gd name="connsiteX43" fmla="*/ 207189 w 1726426"/>
              <a:gd name="connsiteY43" fmla="*/ 1496406 h 2729951"/>
              <a:gd name="connsiteX44" fmla="*/ 173851 w 1726426"/>
              <a:gd name="connsiteY44" fmla="*/ 1536886 h 2729951"/>
              <a:gd name="connsiteX45" fmla="*/ 109558 w 1726426"/>
              <a:gd name="connsiteY45" fmla="*/ 1591655 h 2729951"/>
              <a:gd name="connsiteX46" fmla="*/ 107176 w 1726426"/>
              <a:gd name="connsiteY46" fmla="*/ 1636899 h 2729951"/>
              <a:gd name="connsiteX47" fmla="*/ 69076 w 1726426"/>
              <a:gd name="connsiteY47" fmla="*/ 1677381 h 2729951"/>
              <a:gd name="connsiteX48" fmla="*/ 42883 w 1726426"/>
              <a:gd name="connsiteY48" fmla="*/ 1720243 h 2729951"/>
              <a:gd name="connsiteX49" fmla="*/ 33357 w 1726426"/>
              <a:gd name="connsiteY49" fmla="*/ 1763107 h 2729951"/>
              <a:gd name="connsiteX50" fmla="*/ 57170 w 1726426"/>
              <a:gd name="connsiteY50" fmla="*/ 1836925 h 2729951"/>
              <a:gd name="connsiteX51" fmla="*/ 35739 w 1726426"/>
              <a:gd name="connsiteY51" fmla="*/ 1894075 h 2729951"/>
              <a:gd name="connsiteX52" fmla="*/ 59551 w 1726426"/>
              <a:gd name="connsiteY52" fmla="*/ 1967893 h 2729951"/>
              <a:gd name="connsiteX53" fmla="*/ 20 w 1726426"/>
              <a:gd name="connsiteY53" fmla="*/ 1979799 h 2729951"/>
              <a:gd name="connsiteX54" fmla="*/ 52407 w 1726426"/>
              <a:gd name="connsiteY54" fmla="*/ 2248881 h 2729951"/>
              <a:gd name="connsiteX55" fmla="*/ 128607 w 1726426"/>
              <a:gd name="connsiteY55" fmla="*/ 2394137 h 2729951"/>
              <a:gd name="connsiteX56" fmla="*/ 202426 w 1726426"/>
              <a:gd name="connsiteY56" fmla="*/ 2501293 h 2729951"/>
              <a:gd name="connsiteX57" fmla="*/ 261958 w 1726426"/>
              <a:gd name="connsiteY57" fmla="*/ 2563206 h 2729951"/>
              <a:gd name="connsiteX58" fmla="*/ 450076 w 1726426"/>
              <a:gd name="connsiteY58" fmla="*/ 2672743 h 2729951"/>
              <a:gd name="connsiteX59" fmla="*/ 640576 w 1726426"/>
              <a:gd name="connsiteY59" fmla="*/ 2729893 h 2729951"/>
              <a:gd name="connsiteX60" fmla="*/ 654864 w 1726426"/>
              <a:gd name="connsiteY60" fmla="*/ 2663217 h 2729951"/>
              <a:gd name="connsiteX61" fmla="*/ 726301 w 1726426"/>
              <a:gd name="connsiteY61" fmla="*/ 2603686 h 2729951"/>
              <a:gd name="connsiteX62" fmla="*/ 792977 w 1726426"/>
              <a:gd name="connsiteY62" fmla="*/ 2587017 h 2729951"/>
              <a:gd name="connsiteX63" fmla="*/ 821551 w 1726426"/>
              <a:gd name="connsiteY63" fmla="*/ 2551300 h 2729951"/>
              <a:gd name="connsiteX64" fmla="*/ 890608 w 1726426"/>
              <a:gd name="connsiteY64" fmla="*/ 2532250 h 2729951"/>
              <a:gd name="connsiteX65" fmla="*/ 959664 w 1726426"/>
              <a:gd name="connsiteY65" fmla="*/ 2510818 h 2729951"/>
              <a:gd name="connsiteX66" fmla="*/ 1026339 w 1726426"/>
              <a:gd name="connsiteY66" fmla="*/ 2477483 h 2729951"/>
              <a:gd name="connsiteX67" fmla="*/ 1047769 w 1726426"/>
              <a:gd name="connsiteY67" fmla="*/ 2475099 h 2729951"/>
              <a:gd name="connsiteX68" fmla="*/ 1066820 w 1726426"/>
              <a:gd name="connsiteY68" fmla="*/ 2456050 h 2729951"/>
              <a:gd name="connsiteX69" fmla="*/ 1107302 w 1726426"/>
              <a:gd name="connsiteY69" fmla="*/ 2439381 h 2729951"/>
              <a:gd name="connsiteX70" fmla="*/ 1083489 w 1726426"/>
              <a:gd name="connsiteY70" fmla="*/ 2377468 h 2729951"/>
              <a:gd name="connsiteX71" fmla="*/ 1033483 w 1726426"/>
              <a:gd name="connsiteY71" fmla="*/ 2329843 h 2729951"/>
              <a:gd name="connsiteX72" fmla="*/ 1026339 w 1726426"/>
              <a:gd name="connsiteY72" fmla="*/ 2286982 h 2729951"/>
              <a:gd name="connsiteX73" fmla="*/ 1045389 w 1726426"/>
              <a:gd name="connsiteY73" fmla="*/ 2256025 h 2729951"/>
              <a:gd name="connsiteX74" fmla="*/ 1097776 w 1726426"/>
              <a:gd name="connsiteY74" fmla="*/ 2222687 h 2729951"/>
              <a:gd name="connsiteX75" fmla="*/ 1135876 w 1726426"/>
              <a:gd name="connsiteY75" fmla="*/ 2186968 h 2729951"/>
              <a:gd name="connsiteX76" fmla="*/ 1183502 w 1726426"/>
              <a:gd name="connsiteY76" fmla="*/ 2146487 h 2729951"/>
              <a:gd name="connsiteX77" fmla="*/ 1307326 w 1726426"/>
              <a:gd name="connsiteY77" fmla="*/ 2110768 h 2729951"/>
              <a:gd name="connsiteX78" fmla="*/ 1331139 w 1726426"/>
              <a:gd name="connsiteY78" fmla="*/ 2063143 h 2729951"/>
              <a:gd name="connsiteX79" fmla="*/ 1354951 w 1726426"/>
              <a:gd name="connsiteY79" fmla="*/ 2053618 h 2729951"/>
              <a:gd name="connsiteX80" fmla="*/ 1402576 w 1726426"/>
              <a:gd name="connsiteY80" fmla="*/ 2044093 h 2729951"/>
              <a:gd name="connsiteX81" fmla="*/ 1393051 w 1726426"/>
              <a:gd name="connsiteY81" fmla="*/ 2020281 h 2729951"/>
              <a:gd name="connsiteX82" fmla="*/ 1416864 w 1726426"/>
              <a:gd name="connsiteY82" fmla="*/ 2015518 h 2729951"/>
              <a:gd name="connsiteX83" fmla="*/ 1474014 w 1726426"/>
              <a:gd name="connsiteY83" fmla="*/ 2001231 h 2729951"/>
              <a:gd name="connsiteX84" fmla="*/ 1488301 w 1726426"/>
              <a:gd name="connsiteY84" fmla="*/ 1996468 h 2729951"/>
              <a:gd name="connsiteX85" fmla="*/ 1526401 w 1726426"/>
              <a:gd name="connsiteY85" fmla="*/ 1991706 h 2729951"/>
              <a:gd name="connsiteX86" fmla="*/ 1540689 w 1726426"/>
              <a:gd name="connsiteY86" fmla="*/ 1967893 h 2729951"/>
              <a:gd name="connsiteX87" fmla="*/ 1550214 w 1726426"/>
              <a:gd name="connsiteY87" fmla="*/ 1915506 h 2729951"/>
              <a:gd name="connsiteX88" fmla="*/ 1593076 w 1726426"/>
              <a:gd name="connsiteY88" fmla="*/ 1905981 h 2729951"/>
              <a:gd name="connsiteX89" fmla="*/ 1602601 w 1726426"/>
              <a:gd name="connsiteY89" fmla="*/ 1891693 h 2729951"/>
              <a:gd name="connsiteX90" fmla="*/ 1607364 w 1726426"/>
              <a:gd name="connsiteY90" fmla="*/ 1877406 h 2729951"/>
              <a:gd name="connsiteX91" fmla="*/ 1626414 w 1726426"/>
              <a:gd name="connsiteY91" fmla="*/ 1863118 h 2729951"/>
              <a:gd name="connsiteX92" fmla="*/ 1654989 w 1726426"/>
              <a:gd name="connsiteY92" fmla="*/ 1834543 h 2729951"/>
              <a:gd name="connsiteX93" fmla="*/ 1645464 w 1726426"/>
              <a:gd name="connsiteY93" fmla="*/ 1791681 h 2729951"/>
              <a:gd name="connsiteX94" fmla="*/ 1621651 w 1726426"/>
              <a:gd name="connsiteY94" fmla="*/ 1763106 h 2729951"/>
              <a:gd name="connsiteX95" fmla="*/ 1578789 w 1726426"/>
              <a:gd name="connsiteY95" fmla="*/ 1715481 h 2729951"/>
              <a:gd name="connsiteX96" fmla="*/ 1559739 w 1726426"/>
              <a:gd name="connsiteY96" fmla="*/ 1710718 h 2729951"/>
              <a:gd name="connsiteX97" fmla="*/ 1545451 w 1726426"/>
              <a:gd name="connsiteY97" fmla="*/ 1677381 h 2729951"/>
              <a:gd name="connsiteX98" fmla="*/ 1583551 w 1726426"/>
              <a:gd name="connsiteY98" fmla="*/ 1653568 h 2729951"/>
              <a:gd name="connsiteX99" fmla="*/ 1616889 w 1726426"/>
              <a:gd name="connsiteY99" fmla="*/ 1639281 h 2729951"/>
              <a:gd name="connsiteX100" fmla="*/ 1650226 w 1726426"/>
              <a:gd name="connsiteY100" fmla="*/ 1629756 h 2729951"/>
              <a:gd name="connsiteX101" fmla="*/ 1678801 w 1726426"/>
              <a:gd name="connsiteY101" fmla="*/ 1620231 h 2729951"/>
              <a:gd name="connsiteX102" fmla="*/ 1693089 w 1726426"/>
              <a:gd name="connsiteY102" fmla="*/ 1601181 h 2729951"/>
              <a:gd name="connsiteX103" fmla="*/ 1702614 w 1726426"/>
              <a:gd name="connsiteY103" fmla="*/ 1586893 h 2729951"/>
              <a:gd name="connsiteX104" fmla="*/ 1697851 w 1726426"/>
              <a:gd name="connsiteY104" fmla="*/ 1544031 h 2729951"/>
              <a:gd name="connsiteX105" fmla="*/ 1683564 w 1726426"/>
              <a:gd name="connsiteY105" fmla="*/ 1524981 h 2729951"/>
              <a:gd name="connsiteX106" fmla="*/ 1678801 w 1726426"/>
              <a:gd name="connsiteY106" fmla="*/ 1505931 h 2729951"/>
              <a:gd name="connsiteX107" fmla="*/ 1669276 w 1726426"/>
              <a:gd name="connsiteY107" fmla="*/ 1477356 h 2729951"/>
              <a:gd name="connsiteX108" fmla="*/ 1674039 w 1726426"/>
              <a:gd name="connsiteY108" fmla="*/ 1410681 h 2729951"/>
              <a:gd name="connsiteX109" fmla="*/ 1678801 w 1726426"/>
              <a:gd name="connsiteY109" fmla="*/ 1372581 h 2729951"/>
              <a:gd name="connsiteX110" fmla="*/ 1697851 w 1726426"/>
              <a:gd name="connsiteY110" fmla="*/ 1353531 h 2729951"/>
              <a:gd name="connsiteX111" fmla="*/ 1707376 w 1726426"/>
              <a:gd name="connsiteY111" fmla="*/ 1329718 h 2729951"/>
              <a:gd name="connsiteX112" fmla="*/ 1712139 w 1726426"/>
              <a:gd name="connsiteY112" fmla="*/ 1315431 h 2729951"/>
              <a:gd name="connsiteX113" fmla="*/ 1726426 w 1726426"/>
              <a:gd name="connsiteY113" fmla="*/ 1286856 h 2729951"/>
              <a:gd name="connsiteX114" fmla="*/ 1716901 w 1726426"/>
              <a:gd name="connsiteY114" fmla="*/ 1196368 h 2729951"/>
              <a:gd name="connsiteX115" fmla="*/ 1678801 w 1726426"/>
              <a:gd name="connsiteY115" fmla="*/ 1158268 h 2729951"/>
              <a:gd name="connsiteX116" fmla="*/ 1664514 w 1726426"/>
              <a:gd name="connsiteY116" fmla="*/ 1143981 h 2729951"/>
              <a:gd name="connsiteX117" fmla="*/ 1650226 w 1726426"/>
              <a:gd name="connsiteY117" fmla="*/ 1129693 h 2729951"/>
              <a:gd name="connsiteX118" fmla="*/ 1631176 w 1726426"/>
              <a:gd name="connsiteY118" fmla="*/ 1120168 h 2729951"/>
              <a:gd name="connsiteX119" fmla="*/ 1612126 w 1726426"/>
              <a:gd name="connsiteY119" fmla="*/ 1101118 h 2729951"/>
              <a:gd name="connsiteX120" fmla="*/ 1597839 w 1726426"/>
              <a:gd name="connsiteY120" fmla="*/ 1096356 h 2729951"/>
              <a:gd name="connsiteX121" fmla="*/ 1578789 w 1726426"/>
              <a:gd name="connsiteY121" fmla="*/ 1086831 h 2729951"/>
              <a:gd name="connsiteX122" fmla="*/ 1545451 w 1726426"/>
              <a:gd name="connsiteY122" fmla="*/ 1077306 h 2729951"/>
              <a:gd name="connsiteX123" fmla="*/ 1526401 w 1726426"/>
              <a:gd name="connsiteY123" fmla="*/ 1067781 h 2729951"/>
              <a:gd name="connsiteX124" fmla="*/ 1497826 w 1726426"/>
              <a:gd name="connsiteY124" fmla="*/ 1063018 h 2729951"/>
              <a:gd name="connsiteX125" fmla="*/ 1478776 w 1726426"/>
              <a:gd name="connsiteY125" fmla="*/ 1029681 h 2729951"/>
              <a:gd name="connsiteX126" fmla="*/ 1464489 w 1726426"/>
              <a:gd name="connsiteY126" fmla="*/ 986818 h 2729951"/>
              <a:gd name="connsiteX127" fmla="*/ 1454964 w 1726426"/>
              <a:gd name="connsiteY127" fmla="*/ 967768 h 2729951"/>
              <a:gd name="connsiteX128" fmla="*/ 1450201 w 1726426"/>
              <a:gd name="connsiteY128" fmla="*/ 953481 h 2729951"/>
              <a:gd name="connsiteX129" fmla="*/ 1440676 w 1726426"/>
              <a:gd name="connsiteY129" fmla="*/ 929668 h 2729951"/>
              <a:gd name="connsiteX130" fmla="*/ 1450201 w 1726426"/>
              <a:gd name="connsiteY130" fmla="*/ 867756 h 2729951"/>
              <a:gd name="connsiteX131" fmla="*/ 1459726 w 1726426"/>
              <a:gd name="connsiteY131" fmla="*/ 853468 h 2729951"/>
              <a:gd name="connsiteX132" fmla="*/ 1464489 w 1726426"/>
              <a:gd name="connsiteY132" fmla="*/ 839181 h 2729951"/>
              <a:gd name="connsiteX133" fmla="*/ 1497826 w 1726426"/>
              <a:gd name="connsiteY133" fmla="*/ 786793 h 2729951"/>
              <a:gd name="connsiteX134" fmla="*/ 1516876 w 1726426"/>
              <a:gd name="connsiteY134" fmla="*/ 739168 h 2729951"/>
              <a:gd name="connsiteX135" fmla="*/ 1526401 w 1726426"/>
              <a:gd name="connsiteY135" fmla="*/ 715356 h 2729951"/>
              <a:gd name="connsiteX136" fmla="*/ 1540689 w 1726426"/>
              <a:gd name="connsiteY136" fmla="*/ 701068 h 2729951"/>
              <a:gd name="connsiteX137" fmla="*/ 1559739 w 1726426"/>
              <a:gd name="connsiteY137" fmla="*/ 686781 h 2729951"/>
              <a:gd name="connsiteX138" fmla="*/ 1588314 w 1726426"/>
              <a:gd name="connsiteY138" fmla="*/ 643918 h 2729951"/>
              <a:gd name="connsiteX139" fmla="*/ 1597839 w 1726426"/>
              <a:gd name="connsiteY139" fmla="*/ 615343 h 2729951"/>
              <a:gd name="connsiteX140" fmla="*/ 1616889 w 1726426"/>
              <a:gd name="connsiteY140" fmla="*/ 586768 h 2729951"/>
              <a:gd name="connsiteX141" fmla="*/ 1612126 w 1726426"/>
              <a:gd name="connsiteY141" fmla="*/ 491518 h 2729951"/>
              <a:gd name="connsiteX142" fmla="*/ 1583551 w 1726426"/>
              <a:gd name="connsiteY142" fmla="*/ 467706 h 2729951"/>
              <a:gd name="connsiteX143" fmla="*/ 1569264 w 1726426"/>
              <a:gd name="connsiteY143" fmla="*/ 462943 h 2729951"/>
              <a:gd name="connsiteX144" fmla="*/ 1535926 w 1726426"/>
              <a:gd name="connsiteY144" fmla="*/ 448656 h 2729951"/>
              <a:gd name="connsiteX145" fmla="*/ 1531164 w 1726426"/>
              <a:gd name="connsiteY145" fmla="*/ 429606 h 2729951"/>
              <a:gd name="connsiteX146" fmla="*/ 1526401 w 1726426"/>
              <a:gd name="connsiteY146" fmla="*/ 343881 h 2729951"/>
              <a:gd name="connsiteX147" fmla="*/ 1512114 w 1726426"/>
              <a:gd name="connsiteY147" fmla="*/ 324831 h 2729951"/>
              <a:gd name="connsiteX148" fmla="*/ 1502589 w 1726426"/>
              <a:gd name="connsiteY148" fmla="*/ 310543 h 2729951"/>
              <a:gd name="connsiteX149" fmla="*/ 1483539 w 1726426"/>
              <a:gd name="connsiteY149" fmla="*/ 305781 h 2729951"/>
              <a:gd name="connsiteX150" fmla="*/ 1454964 w 1726426"/>
              <a:gd name="connsiteY150" fmla="*/ 296256 h 2729951"/>
              <a:gd name="connsiteX151" fmla="*/ 1478776 w 1726426"/>
              <a:gd name="connsiteY151" fmla="*/ 272443 h 2729951"/>
              <a:gd name="connsiteX152" fmla="*/ 1497826 w 1726426"/>
              <a:gd name="connsiteY152" fmla="*/ 234343 h 2729951"/>
              <a:gd name="connsiteX153" fmla="*/ 1512114 w 1726426"/>
              <a:gd name="connsiteY153" fmla="*/ 162906 h 2729951"/>
              <a:gd name="connsiteX154" fmla="*/ 1516876 w 1726426"/>
              <a:gd name="connsiteY154" fmla="*/ 139093 h 2729951"/>
              <a:gd name="connsiteX155" fmla="*/ 1521639 w 1726426"/>
              <a:gd name="connsiteY155" fmla="*/ 124806 h 2729951"/>
              <a:gd name="connsiteX156" fmla="*/ 1526401 w 1726426"/>
              <a:gd name="connsiteY156" fmla="*/ 105756 h 2729951"/>
              <a:gd name="connsiteX157" fmla="*/ 1545451 w 1726426"/>
              <a:gd name="connsiteY157" fmla="*/ 77181 h 2729951"/>
              <a:gd name="connsiteX158" fmla="*/ 1554976 w 1726426"/>
              <a:gd name="connsiteY158" fmla="*/ 62893 h 2729951"/>
              <a:gd name="connsiteX159" fmla="*/ 1535926 w 1726426"/>
              <a:gd name="connsiteY159" fmla="*/ 20031 h 2729951"/>
              <a:gd name="connsiteX0" fmla="*/ 1535926 w 1726426"/>
              <a:gd name="connsiteY0" fmla="*/ 20031 h 2729951"/>
              <a:gd name="connsiteX1" fmla="*/ 1483539 w 1726426"/>
              <a:gd name="connsiteY1" fmla="*/ 8125 h 2729951"/>
              <a:gd name="connsiteX2" fmla="*/ 1443057 w 1726426"/>
              <a:gd name="connsiteY2" fmla="*/ 3361 h 2729951"/>
              <a:gd name="connsiteX3" fmla="*/ 1335901 w 1726426"/>
              <a:gd name="connsiteY3" fmla="*/ 67656 h 2729951"/>
              <a:gd name="connsiteX4" fmla="*/ 1285895 w 1726426"/>
              <a:gd name="connsiteY4" fmla="*/ 122425 h 2729951"/>
              <a:gd name="connsiteX5" fmla="*/ 1219220 w 1726426"/>
              <a:gd name="connsiteY5" fmla="*/ 124805 h 2729951"/>
              <a:gd name="connsiteX6" fmla="*/ 1200170 w 1726426"/>
              <a:gd name="connsiteY6" fmla="*/ 146238 h 2729951"/>
              <a:gd name="connsiteX7" fmla="*/ 1135876 w 1726426"/>
              <a:gd name="connsiteY7" fmla="*/ 165288 h 2729951"/>
              <a:gd name="connsiteX8" fmla="*/ 1083489 w 1726426"/>
              <a:gd name="connsiteY8" fmla="*/ 243868 h 2729951"/>
              <a:gd name="connsiteX9" fmla="*/ 1057295 w 1726426"/>
              <a:gd name="connsiteY9" fmla="*/ 296256 h 2729951"/>
              <a:gd name="connsiteX10" fmla="*/ 964426 w 1726426"/>
              <a:gd name="connsiteY10" fmla="*/ 267681 h 2729951"/>
              <a:gd name="connsiteX11" fmla="*/ 907276 w 1726426"/>
              <a:gd name="connsiteY11" fmla="*/ 310543 h 2729951"/>
              <a:gd name="connsiteX12" fmla="*/ 883464 w 1726426"/>
              <a:gd name="connsiteY12" fmla="*/ 405793 h 2729951"/>
              <a:gd name="connsiteX13" fmla="*/ 852507 w 1726426"/>
              <a:gd name="connsiteY13" fmla="*/ 489137 h 2729951"/>
              <a:gd name="connsiteX14" fmla="*/ 766783 w 1726426"/>
              <a:gd name="connsiteY14" fmla="*/ 470086 h 2729951"/>
              <a:gd name="connsiteX15" fmla="*/ 714395 w 1726426"/>
              <a:gd name="connsiteY15" fmla="*/ 484375 h 2729951"/>
              <a:gd name="connsiteX16" fmla="*/ 678676 w 1726426"/>
              <a:gd name="connsiteY16" fmla="*/ 524857 h 2729951"/>
              <a:gd name="connsiteX17" fmla="*/ 631051 w 1726426"/>
              <a:gd name="connsiteY17" fmla="*/ 529619 h 2729951"/>
              <a:gd name="connsiteX18" fmla="*/ 628669 w 1726426"/>
              <a:gd name="connsiteY18" fmla="*/ 562956 h 2729951"/>
              <a:gd name="connsiteX19" fmla="*/ 592951 w 1726426"/>
              <a:gd name="connsiteY19" fmla="*/ 577244 h 2729951"/>
              <a:gd name="connsiteX20" fmla="*/ 578664 w 1726426"/>
              <a:gd name="connsiteY20" fmla="*/ 624868 h 2729951"/>
              <a:gd name="connsiteX21" fmla="*/ 561995 w 1726426"/>
              <a:gd name="connsiteY21" fmla="*/ 667731 h 2729951"/>
              <a:gd name="connsiteX22" fmla="*/ 511989 w 1726426"/>
              <a:gd name="connsiteY22" fmla="*/ 686781 h 2729951"/>
              <a:gd name="connsiteX23" fmla="*/ 533420 w 1726426"/>
              <a:gd name="connsiteY23" fmla="*/ 729643 h 2729951"/>
              <a:gd name="connsiteX24" fmla="*/ 569139 w 1726426"/>
              <a:gd name="connsiteY24" fmla="*/ 751075 h 2729951"/>
              <a:gd name="connsiteX25" fmla="*/ 592951 w 1726426"/>
              <a:gd name="connsiteY25" fmla="*/ 746313 h 2729951"/>
              <a:gd name="connsiteX26" fmla="*/ 614382 w 1726426"/>
              <a:gd name="connsiteY26" fmla="*/ 782031 h 2729951"/>
              <a:gd name="connsiteX27" fmla="*/ 602476 w 1726426"/>
              <a:gd name="connsiteY27" fmla="*/ 839181 h 2729951"/>
              <a:gd name="connsiteX28" fmla="*/ 633433 w 1726426"/>
              <a:gd name="connsiteY28" fmla="*/ 874900 h 2729951"/>
              <a:gd name="connsiteX29" fmla="*/ 585807 w 1726426"/>
              <a:gd name="connsiteY29" fmla="*/ 901094 h 2729951"/>
              <a:gd name="connsiteX30" fmla="*/ 564376 w 1726426"/>
              <a:gd name="connsiteY30" fmla="*/ 889186 h 2729951"/>
              <a:gd name="connsiteX31" fmla="*/ 564376 w 1726426"/>
              <a:gd name="connsiteY31" fmla="*/ 958243 h 2729951"/>
              <a:gd name="connsiteX32" fmla="*/ 507226 w 1726426"/>
              <a:gd name="connsiteY32" fmla="*/ 1005868 h 2729951"/>
              <a:gd name="connsiteX33" fmla="*/ 473889 w 1726426"/>
              <a:gd name="connsiteY33" fmla="*/ 986818 h 2729951"/>
              <a:gd name="connsiteX34" fmla="*/ 459601 w 1726426"/>
              <a:gd name="connsiteY34" fmla="*/ 1015393 h 2729951"/>
              <a:gd name="connsiteX35" fmla="*/ 485795 w 1726426"/>
              <a:gd name="connsiteY35" fmla="*/ 1053492 h 2729951"/>
              <a:gd name="connsiteX36" fmla="*/ 488176 w 1726426"/>
              <a:gd name="connsiteY36" fmla="*/ 1155887 h 2729951"/>
              <a:gd name="connsiteX37" fmla="*/ 450076 w 1726426"/>
              <a:gd name="connsiteY37" fmla="*/ 1215418 h 2729951"/>
              <a:gd name="connsiteX38" fmla="*/ 397688 w 1726426"/>
              <a:gd name="connsiteY38" fmla="*/ 1205893 h 2729951"/>
              <a:gd name="connsiteX39" fmla="*/ 383401 w 1726426"/>
              <a:gd name="connsiteY39" fmla="*/ 1258281 h 2729951"/>
              <a:gd name="connsiteX40" fmla="*/ 364352 w 1726426"/>
              <a:gd name="connsiteY40" fmla="*/ 1341624 h 2729951"/>
              <a:gd name="connsiteX41" fmla="*/ 288151 w 1726426"/>
              <a:gd name="connsiteY41" fmla="*/ 1401156 h 2729951"/>
              <a:gd name="connsiteX42" fmla="*/ 240526 w 1726426"/>
              <a:gd name="connsiteY42" fmla="*/ 1453543 h 2729951"/>
              <a:gd name="connsiteX43" fmla="*/ 207189 w 1726426"/>
              <a:gd name="connsiteY43" fmla="*/ 1496406 h 2729951"/>
              <a:gd name="connsiteX44" fmla="*/ 173851 w 1726426"/>
              <a:gd name="connsiteY44" fmla="*/ 1536886 h 2729951"/>
              <a:gd name="connsiteX45" fmla="*/ 109558 w 1726426"/>
              <a:gd name="connsiteY45" fmla="*/ 1591655 h 2729951"/>
              <a:gd name="connsiteX46" fmla="*/ 107176 w 1726426"/>
              <a:gd name="connsiteY46" fmla="*/ 1636899 h 2729951"/>
              <a:gd name="connsiteX47" fmla="*/ 69076 w 1726426"/>
              <a:gd name="connsiteY47" fmla="*/ 1677381 h 2729951"/>
              <a:gd name="connsiteX48" fmla="*/ 42883 w 1726426"/>
              <a:gd name="connsiteY48" fmla="*/ 1720243 h 2729951"/>
              <a:gd name="connsiteX49" fmla="*/ 33357 w 1726426"/>
              <a:gd name="connsiteY49" fmla="*/ 1763107 h 2729951"/>
              <a:gd name="connsiteX50" fmla="*/ 57170 w 1726426"/>
              <a:gd name="connsiteY50" fmla="*/ 1836925 h 2729951"/>
              <a:gd name="connsiteX51" fmla="*/ 35739 w 1726426"/>
              <a:gd name="connsiteY51" fmla="*/ 1894075 h 2729951"/>
              <a:gd name="connsiteX52" fmla="*/ 59551 w 1726426"/>
              <a:gd name="connsiteY52" fmla="*/ 1967893 h 2729951"/>
              <a:gd name="connsiteX53" fmla="*/ 20 w 1726426"/>
              <a:gd name="connsiteY53" fmla="*/ 1979799 h 2729951"/>
              <a:gd name="connsiteX54" fmla="*/ 52407 w 1726426"/>
              <a:gd name="connsiteY54" fmla="*/ 2248881 h 2729951"/>
              <a:gd name="connsiteX55" fmla="*/ 128607 w 1726426"/>
              <a:gd name="connsiteY55" fmla="*/ 2394137 h 2729951"/>
              <a:gd name="connsiteX56" fmla="*/ 202426 w 1726426"/>
              <a:gd name="connsiteY56" fmla="*/ 2501293 h 2729951"/>
              <a:gd name="connsiteX57" fmla="*/ 261958 w 1726426"/>
              <a:gd name="connsiteY57" fmla="*/ 2563206 h 2729951"/>
              <a:gd name="connsiteX58" fmla="*/ 450076 w 1726426"/>
              <a:gd name="connsiteY58" fmla="*/ 2672743 h 2729951"/>
              <a:gd name="connsiteX59" fmla="*/ 640576 w 1726426"/>
              <a:gd name="connsiteY59" fmla="*/ 2729893 h 2729951"/>
              <a:gd name="connsiteX60" fmla="*/ 654864 w 1726426"/>
              <a:gd name="connsiteY60" fmla="*/ 2663217 h 2729951"/>
              <a:gd name="connsiteX61" fmla="*/ 726301 w 1726426"/>
              <a:gd name="connsiteY61" fmla="*/ 2603686 h 2729951"/>
              <a:gd name="connsiteX62" fmla="*/ 792977 w 1726426"/>
              <a:gd name="connsiteY62" fmla="*/ 2587017 h 2729951"/>
              <a:gd name="connsiteX63" fmla="*/ 821551 w 1726426"/>
              <a:gd name="connsiteY63" fmla="*/ 2551300 h 2729951"/>
              <a:gd name="connsiteX64" fmla="*/ 890608 w 1726426"/>
              <a:gd name="connsiteY64" fmla="*/ 2532250 h 2729951"/>
              <a:gd name="connsiteX65" fmla="*/ 959664 w 1726426"/>
              <a:gd name="connsiteY65" fmla="*/ 2510818 h 2729951"/>
              <a:gd name="connsiteX66" fmla="*/ 1026339 w 1726426"/>
              <a:gd name="connsiteY66" fmla="*/ 2477483 h 2729951"/>
              <a:gd name="connsiteX67" fmla="*/ 1047769 w 1726426"/>
              <a:gd name="connsiteY67" fmla="*/ 2475099 h 2729951"/>
              <a:gd name="connsiteX68" fmla="*/ 1066820 w 1726426"/>
              <a:gd name="connsiteY68" fmla="*/ 2456050 h 2729951"/>
              <a:gd name="connsiteX69" fmla="*/ 1107302 w 1726426"/>
              <a:gd name="connsiteY69" fmla="*/ 2439381 h 2729951"/>
              <a:gd name="connsiteX70" fmla="*/ 1083489 w 1726426"/>
              <a:gd name="connsiteY70" fmla="*/ 2377468 h 2729951"/>
              <a:gd name="connsiteX71" fmla="*/ 1033483 w 1726426"/>
              <a:gd name="connsiteY71" fmla="*/ 2329843 h 2729951"/>
              <a:gd name="connsiteX72" fmla="*/ 1026339 w 1726426"/>
              <a:gd name="connsiteY72" fmla="*/ 2286982 h 2729951"/>
              <a:gd name="connsiteX73" fmla="*/ 1045389 w 1726426"/>
              <a:gd name="connsiteY73" fmla="*/ 2256025 h 2729951"/>
              <a:gd name="connsiteX74" fmla="*/ 1097776 w 1726426"/>
              <a:gd name="connsiteY74" fmla="*/ 2222687 h 2729951"/>
              <a:gd name="connsiteX75" fmla="*/ 1135876 w 1726426"/>
              <a:gd name="connsiteY75" fmla="*/ 2186968 h 2729951"/>
              <a:gd name="connsiteX76" fmla="*/ 1183502 w 1726426"/>
              <a:gd name="connsiteY76" fmla="*/ 2146487 h 2729951"/>
              <a:gd name="connsiteX77" fmla="*/ 1259701 w 1726426"/>
              <a:gd name="connsiteY77" fmla="*/ 2122675 h 2729951"/>
              <a:gd name="connsiteX78" fmla="*/ 1307326 w 1726426"/>
              <a:gd name="connsiteY78" fmla="*/ 2110768 h 2729951"/>
              <a:gd name="connsiteX79" fmla="*/ 1331139 w 1726426"/>
              <a:gd name="connsiteY79" fmla="*/ 2063143 h 2729951"/>
              <a:gd name="connsiteX80" fmla="*/ 1354951 w 1726426"/>
              <a:gd name="connsiteY80" fmla="*/ 2053618 h 2729951"/>
              <a:gd name="connsiteX81" fmla="*/ 1402576 w 1726426"/>
              <a:gd name="connsiteY81" fmla="*/ 2044093 h 2729951"/>
              <a:gd name="connsiteX82" fmla="*/ 1393051 w 1726426"/>
              <a:gd name="connsiteY82" fmla="*/ 2020281 h 2729951"/>
              <a:gd name="connsiteX83" fmla="*/ 1416864 w 1726426"/>
              <a:gd name="connsiteY83" fmla="*/ 2015518 h 2729951"/>
              <a:gd name="connsiteX84" fmla="*/ 1474014 w 1726426"/>
              <a:gd name="connsiteY84" fmla="*/ 2001231 h 2729951"/>
              <a:gd name="connsiteX85" fmla="*/ 1488301 w 1726426"/>
              <a:gd name="connsiteY85" fmla="*/ 1996468 h 2729951"/>
              <a:gd name="connsiteX86" fmla="*/ 1526401 w 1726426"/>
              <a:gd name="connsiteY86" fmla="*/ 1991706 h 2729951"/>
              <a:gd name="connsiteX87" fmla="*/ 1540689 w 1726426"/>
              <a:gd name="connsiteY87" fmla="*/ 1967893 h 2729951"/>
              <a:gd name="connsiteX88" fmla="*/ 1550214 w 1726426"/>
              <a:gd name="connsiteY88" fmla="*/ 1915506 h 2729951"/>
              <a:gd name="connsiteX89" fmla="*/ 1593076 w 1726426"/>
              <a:gd name="connsiteY89" fmla="*/ 1905981 h 2729951"/>
              <a:gd name="connsiteX90" fmla="*/ 1602601 w 1726426"/>
              <a:gd name="connsiteY90" fmla="*/ 1891693 h 2729951"/>
              <a:gd name="connsiteX91" fmla="*/ 1607364 w 1726426"/>
              <a:gd name="connsiteY91" fmla="*/ 1877406 h 2729951"/>
              <a:gd name="connsiteX92" fmla="*/ 1626414 w 1726426"/>
              <a:gd name="connsiteY92" fmla="*/ 1863118 h 2729951"/>
              <a:gd name="connsiteX93" fmla="*/ 1654989 w 1726426"/>
              <a:gd name="connsiteY93" fmla="*/ 1834543 h 2729951"/>
              <a:gd name="connsiteX94" fmla="*/ 1645464 w 1726426"/>
              <a:gd name="connsiteY94" fmla="*/ 1791681 h 2729951"/>
              <a:gd name="connsiteX95" fmla="*/ 1621651 w 1726426"/>
              <a:gd name="connsiteY95" fmla="*/ 1763106 h 2729951"/>
              <a:gd name="connsiteX96" fmla="*/ 1578789 w 1726426"/>
              <a:gd name="connsiteY96" fmla="*/ 1715481 h 2729951"/>
              <a:gd name="connsiteX97" fmla="*/ 1559739 w 1726426"/>
              <a:gd name="connsiteY97" fmla="*/ 1710718 h 2729951"/>
              <a:gd name="connsiteX98" fmla="*/ 1545451 w 1726426"/>
              <a:gd name="connsiteY98" fmla="*/ 1677381 h 2729951"/>
              <a:gd name="connsiteX99" fmla="*/ 1583551 w 1726426"/>
              <a:gd name="connsiteY99" fmla="*/ 1653568 h 2729951"/>
              <a:gd name="connsiteX100" fmla="*/ 1616889 w 1726426"/>
              <a:gd name="connsiteY100" fmla="*/ 1639281 h 2729951"/>
              <a:gd name="connsiteX101" fmla="*/ 1650226 w 1726426"/>
              <a:gd name="connsiteY101" fmla="*/ 1629756 h 2729951"/>
              <a:gd name="connsiteX102" fmla="*/ 1678801 w 1726426"/>
              <a:gd name="connsiteY102" fmla="*/ 1620231 h 2729951"/>
              <a:gd name="connsiteX103" fmla="*/ 1693089 w 1726426"/>
              <a:gd name="connsiteY103" fmla="*/ 1601181 h 2729951"/>
              <a:gd name="connsiteX104" fmla="*/ 1702614 w 1726426"/>
              <a:gd name="connsiteY104" fmla="*/ 1586893 h 2729951"/>
              <a:gd name="connsiteX105" fmla="*/ 1697851 w 1726426"/>
              <a:gd name="connsiteY105" fmla="*/ 1544031 h 2729951"/>
              <a:gd name="connsiteX106" fmla="*/ 1683564 w 1726426"/>
              <a:gd name="connsiteY106" fmla="*/ 1524981 h 2729951"/>
              <a:gd name="connsiteX107" fmla="*/ 1678801 w 1726426"/>
              <a:gd name="connsiteY107" fmla="*/ 1505931 h 2729951"/>
              <a:gd name="connsiteX108" fmla="*/ 1669276 w 1726426"/>
              <a:gd name="connsiteY108" fmla="*/ 1477356 h 2729951"/>
              <a:gd name="connsiteX109" fmla="*/ 1674039 w 1726426"/>
              <a:gd name="connsiteY109" fmla="*/ 1410681 h 2729951"/>
              <a:gd name="connsiteX110" fmla="*/ 1678801 w 1726426"/>
              <a:gd name="connsiteY110" fmla="*/ 1372581 h 2729951"/>
              <a:gd name="connsiteX111" fmla="*/ 1697851 w 1726426"/>
              <a:gd name="connsiteY111" fmla="*/ 1353531 h 2729951"/>
              <a:gd name="connsiteX112" fmla="*/ 1707376 w 1726426"/>
              <a:gd name="connsiteY112" fmla="*/ 1329718 h 2729951"/>
              <a:gd name="connsiteX113" fmla="*/ 1712139 w 1726426"/>
              <a:gd name="connsiteY113" fmla="*/ 1315431 h 2729951"/>
              <a:gd name="connsiteX114" fmla="*/ 1726426 w 1726426"/>
              <a:gd name="connsiteY114" fmla="*/ 1286856 h 2729951"/>
              <a:gd name="connsiteX115" fmla="*/ 1716901 w 1726426"/>
              <a:gd name="connsiteY115" fmla="*/ 1196368 h 2729951"/>
              <a:gd name="connsiteX116" fmla="*/ 1678801 w 1726426"/>
              <a:gd name="connsiteY116" fmla="*/ 1158268 h 2729951"/>
              <a:gd name="connsiteX117" fmla="*/ 1664514 w 1726426"/>
              <a:gd name="connsiteY117" fmla="*/ 1143981 h 2729951"/>
              <a:gd name="connsiteX118" fmla="*/ 1650226 w 1726426"/>
              <a:gd name="connsiteY118" fmla="*/ 1129693 h 2729951"/>
              <a:gd name="connsiteX119" fmla="*/ 1631176 w 1726426"/>
              <a:gd name="connsiteY119" fmla="*/ 1120168 h 2729951"/>
              <a:gd name="connsiteX120" fmla="*/ 1612126 w 1726426"/>
              <a:gd name="connsiteY120" fmla="*/ 1101118 h 2729951"/>
              <a:gd name="connsiteX121" fmla="*/ 1597839 w 1726426"/>
              <a:gd name="connsiteY121" fmla="*/ 1096356 h 2729951"/>
              <a:gd name="connsiteX122" fmla="*/ 1578789 w 1726426"/>
              <a:gd name="connsiteY122" fmla="*/ 1086831 h 2729951"/>
              <a:gd name="connsiteX123" fmla="*/ 1545451 w 1726426"/>
              <a:gd name="connsiteY123" fmla="*/ 1077306 h 2729951"/>
              <a:gd name="connsiteX124" fmla="*/ 1526401 w 1726426"/>
              <a:gd name="connsiteY124" fmla="*/ 1067781 h 2729951"/>
              <a:gd name="connsiteX125" fmla="*/ 1497826 w 1726426"/>
              <a:gd name="connsiteY125" fmla="*/ 1063018 h 2729951"/>
              <a:gd name="connsiteX126" fmla="*/ 1478776 w 1726426"/>
              <a:gd name="connsiteY126" fmla="*/ 1029681 h 2729951"/>
              <a:gd name="connsiteX127" fmla="*/ 1464489 w 1726426"/>
              <a:gd name="connsiteY127" fmla="*/ 986818 h 2729951"/>
              <a:gd name="connsiteX128" fmla="*/ 1454964 w 1726426"/>
              <a:gd name="connsiteY128" fmla="*/ 967768 h 2729951"/>
              <a:gd name="connsiteX129" fmla="*/ 1450201 w 1726426"/>
              <a:gd name="connsiteY129" fmla="*/ 953481 h 2729951"/>
              <a:gd name="connsiteX130" fmla="*/ 1440676 w 1726426"/>
              <a:gd name="connsiteY130" fmla="*/ 929668 h 2729951"/>
              <a:gd name="connsiteX131" fmla="*/ 1450201 w 1726426"/>
              <a:gd name="connsiteY131" fmla="*/ 867756 h 2729951"/>
              <a:gd name="connsiteX132" fmla="*/ 1459726 w 1726426"/>
              <a:gd name="connsiteY132" fmla="*/ 853468 h 2729951"/>
              <a:gd name="connsiteX133" fmla="*/ 1464489 w 1726426"/>
              <a:gd name="connsiteY133" fmla="*/ 839181 h 2729951"/>
              <a:gd name="connsiteX134" fmla="*/ 1497826 w 1726426"/>
              <a:gd name="connsiteY134" fmla="*/ 786793 h 2729951"/>
              <a:gd name="connsiteX135" fmla="*/ 1516876 w 1726426"/>
              <a:gd name="connsiteY135" fmla="*/ 739168 h 2729951"/>
              <a:gd name="connsiteX136" fmla="*/ 1526401 w 1726426"/>
              <a:gd name="connsiteY136" fmla="*/ 715356 h 2729951"/>
              <a:gd name="connsiteX137" fmla="*/ 1540689 w 1726426"/>
              <a:gd name="connsiteY137" fmla="*/ 701068 h 2729951"/>
              <a:gd name="connsiteX138" fmla="*/ 1559739 w 1726426"/>
              <a:gd name="connsiteY138" fmla="*/ 686781 h 2729951"/>
              <a:gd name="connsiteX139" fmla="*/ 1588314 w 1726426"/>
              <a:gd name="connsiteY139" fmla="*/ 643918 h 2729951"/>
              <a:gd name="connsiteX140" fmla="*/ 1597839 w 1726426"/>
              <a:gd name="connsiteY140" fmla="*/ 615343 h 2729951"/>
              <a:gd name="connsiteX141" fmla="*/ 1616889 w 1726426"/>
              <a:gd name="connsiteY141" fmla="*/ 586768 h 2729951"/>
              <a:gd name="connsiteX142" fmla="*/ 1612126 w 1726426"/>
              <a:gd name="connsiteY142" fmla="*/ 491518 h 2729951"/>
              <a:gd name="connsiteX143" fmla="*/ 1583551 w 1726426"/>
              <a:gd name="connsiteY143" fmla="*/ 467706 h 2729951"/>
              <a:gd name="connsiteX144" fmla="*/ 1569264 w 1726426"/>
              <a:gd name="connsiteY144" fmla="*/ 462943 h 2729951"/>
              <a:gd name="connsiteX145" fmla="*/ 1535926 w 1726426"/>
              <a:gd name="connsiteY145" fmla="*/ 448656 h 2729951"/>
              <a:gd name="connsiteX146" fmla="*/ 1531164 w 1726426"/>
              <a:gd name="connsiteY146" fmla="*/ 429606 h 2729951"/>
              <a:gd name="connsiteX147" fmla="*/ 1526401 w 1726426"/>
              <a:gd name="connsiteY147" fmla="*/ 343881 h 2729951"/>
              <a:gd name="connsiteX148" fmla="*/ 1512114 w 1726426"/>
              <a:gd name="connsiteY148" fmla="*/ 324831 h 2729951"/>
              <a:gd name="connsiteX149" fmla="*/ 1502589 w 1726426"/>
              <a:gd name="connsiteY149" fmla="*/ 310543 h 2729951"/>
              <a:gd name="connsiteX150" fmla="*/ 1483539 w 1726426"/>
              <a:gd name="connsiteY150" fmla="*/ 305781 h 2729951"/>
              <a:gd name="connsiteX151" fmla="*/ 1454964 w 1726426"/>
              <a:gd name="connsiteY151" fmla="*/ 296256 h 2729951"/>
              <a:gd name="connsiteX152" fmla="*/ 1478776 w 1726426"/>
              <a:gd name="connsiteY152" fmla="*/ 272443 h 2729951"/>
              <a:gd name="connsiteX153" fmla="*/ 1497826 w 1726426"/>
              <a:gd name="connsiteY153" fmla="*/ 234343 h 2729951"/>
              <a:gd name="connsiteX154" fmla="*/ 1512114 w 1726426"/>
              <a:gd name="connsiteY154" fmla="*/ 162906 h 2729951"/>
              <a:gd name="connsiteX155" fmla="*/ 1516876 w 1726426"/>
              <a:gd name="connsiteY155" fmla="*/ 139093 h 2729951"/>
              <a:gd name="connsiteX156" fmla="*/ 1521639 w 1726426"/>
              <a:gd name="connsiteY156" fmla="*/ 124806 h 2729951"/>
              <a:gd name="connsiteX157" fmla="*/ 1526401 w 1726426"/>
              <a:gd name="connsiteY157" fmla="*/ 105756 h 2729951"/>
              <a:gd name="connsiteX158" fmla="*/ 1545451 w 1726426"/>
              <a:gd name="connsiteY158" fmla="*/ 77181 h 2729951"/>
              <a:gd name="connsiteX159" fmla="*/ 1554976 w 1726426"/>
              <a:gd name="connsiteY159" fmla="*/ 62893 h 2729951"/>
              <a:gd name="connsiteX160" fmla="*/ 1535926 w 1726426"/>
              <a:gd name="connsiteY160" fmla="*/ 20031 h 2729951"/>
              <a:gd name="connsiteX0" fmla="*/ 1535926 w 1726426"/>
              <a:gd name="connsiteY0" fmla="*/ 20031 h 2729951"/>
              <a:gd name="connsiteX1" fmla="*/ 1483539 w 1726426"/>
              <a:gd name="connsiteY1" fmla="*/ 8125 h 2729951"/>
              <a:gd name="connsiteX2" fmla="*/ 1443057 w 1726426"/>
              <a:gd name="connsiteY2" fmla="*/ 3361 h 2729951"/>
              <a:gd name="connsiteX3" fmla="*/ 1335901 w 1726426"/>
              <a:gd name="connsiteY3" fmla="*/ 67656 h 2729951"/>
              <a:gd name="connsiteX4" fmla="*/ 1285895 w 1726426"/>
              <a:gd name="connsiteY4" fmla="*/ 122425 h 2729951"/>
              <a:gd name="connsiteX5" fmla="*/ 1219220 w 1726426"/>
              <a:gd name="connsiteY5" fmla="*/ 124805 h 2729951"/>
              <a:gd name="connsiteX6" fmla="*/ 1200170 w 1726426"/>
              <a:gd name="connsiteY6" fmla="*/ 146238 h 2729951"/>
              <a:gd name="connsiteX7" fmla="*/ 1135876 w 1726426"/>
              <a:gd name="connsiteY7" fmla="*/ 165288 h 2729951"/>
              <a:gd name="connsiteX8" fmla="*/ 1083489 w 1726426"/>
              <a:gd name="connsiteY8" fmla="*/ 243868 h 2729951"/>
              <a:gd name="connsiteX9" fmla="*/ 1057295 w 1726426"/>
              <a:gd name="connsiteY9" fmla="*/ 296256 h 2729951"/>
              <a:gd name="connsiteX10" fmla="*/ 964426 w 1726426"/>
              <a:gd name="connsiteY10" fmla="*/ 267681 h 2729951"/>
              <a:gd name="connsiteX11" fmla="*/ 907276 w 1726426"/>
              <a:gd name="connsiteY11" fmla="*/ 310543 h 2729951"/>
              <a:gd name="connsiteX12" fmla="*/ 883464 w 1726426"/>
              <a:gd name="connsiteY12" fmla="*/ 405793 h 2729951"/>
              <a:gd name="connsiteX13" fmla="*/ 852507 w 1726426"/>
              <a:gd name="connsiteY13" fmla="*/ 489137 h 2729951"/>
              <a:gd name="connsiteX14" fmla="*/ 766783 w 1726426"/>
              <a:gd name="connsiteY14" fmla="*/ 470086 h 2729951"/>
              <a:gd name="connsiteX15" fmla="*/ 714395 w 1726426"/>
              <a:gd name="connsiteY15" fmla="*/ 484375 h 2729951"/>
              <a:gd name="connsiteX16" fmla="*/ 678676 w 1726426"/>
              <a:gd name="connsiteY16" fmla="*/ 524857 h 2729951"/>
              <a:gd name="connsiteX17" fmla="*/ 631051 w 1726426"/>
              <a:gd name="connsiteY17" fmla="*/ 529619 h 2729951"/>
              <a:gd name="connsiteX18" fmla="*/ 628669 w 1726426"/>
              <a:gd name="connsiteY18" fmla="*/ 562956 h 2729951"/>
              <a:gd name="connsiteX19" fmla="*/ 592951 w 1726426"/>
              <a:gd name="connsiteY19" fmla="*/ 577244 h 2729951"/>
              <a:gd name="connsiteX20" fmla="*/ 578664 w 1726426"/>
              <a:gd name="connsiteY20" fmla="*/ 624868 h 2729951"/>
              <a:gd name="connsiteX21" fmla="*/ 561995 w 1726426"/>
              <a:gd name="connsiteY21" fmla="*/ 667731 h 2729951"/>
              <a:gd name="connsiteX22" fmla="*/ 511989 w 1726426"/>
              <a:gd name="connsiteY22" fmla="*/ 686781 h 2729951"/>
              <a:gd name="connsiteX23" fmla="*/ 533420 w 1726426"/>
              <a:gd name="connsiteY23" fmla="*/ 729643 h 2729951"/>
              <a:gd name="connsiteX24" fmla="*/ 569139 w 1726426"/>
              <a:gd name="connsiteY24" fmla="*/ 751075 h 2729951"/>
              <a:gd name="connsiteX25" fmla="*/ 592951 w 1726426"/>
              <a:gd name="connsiteY25" fmla="*/ 746313 h 2729951"/>
              <a:gd name="connsiteX26" fmla="*/ 614382 w 1726426"/>
              <a:gd name="connsiteY26" fmla="*/ 782031 h 2729951"/>
              <a:gd name="connsiteX27" fmla="*/ 602476 w 1726426"/>
              <a:gd name="connsiteY27" fmla="*/ 839181 h 2729951"/>
              <a:gd name="connsiteX28" fmla="*/ 633433 w 1726426"/>
              <a:gd name="connsiteY28" fmla="*/ 874900 h 2729951"/>
              <a:gd name="connsiteX29" fmla="*/ 585807 w 1726426"/>
              <a:gd name="connsiteY29" fmla="*/ 901094 h 2729951"/>
              <a:gd name="connsiteX30" fmla="*/ 564376 w 1726426"/>
              <a:gd name="connsiteY30" fmla="*/ 889186 h 2729951"/>
              <a:gd name="connsiteX31" fmla="*/ 564376 w 1726426"/>
              <a:gd name="connsiteY31" fmla="*/ 958243 h 2729951"/>
              <a:gd name="connsiteX32" fmla="*/ 507226 w 1726426"/>
              <a:gd name="connsiteY32" fmla="*/ 1005868 h 2729951"/>
              <a:gd name="connsiteX33" fmla="*/ 473889 w 1726426"/>
              <a:gd name="connsiteY33" fmla="*/ 986818 h 2729951"/>
              <a:gd name="connsiteX34" fmla="*/ 459601 w 1726426"/>
              <a:gd name="connsiteY34" fmla="*/ 1015393 h 2729951"/>
              <a:gd name="connsiteX35" fmla="*/ 485795 w 1726426"/>
              <a:gd name="connsiteY35" fmla="*/ 1053492 h 2729951"/>
              <a:gd name="connsiteX36" fmla="*/ 488176 w 1726426"/>
              <a:gd name="connsiteY36" fmla="*/ 1155887 h 2729951"/>
              <a:gd name="connsiteX37" fmla="*/ 450076 w 1726426"/>
              <a:gd name="connsiteY37" fmla="*/ 1215418 h 2729951"/>
              <a:gd name="connsiteX38" fmla="*/ 397688 w 1726426"/>
              <a:gd name="connsiteY38" fmla="*/ 1205893 h 2729951"/>
              <a:gd name="connsiteX39" fmla="*/ 383401 w 1726426"/>
              <a:gd name="connsiteY39" fmla="*/ 1258281 h 2729951"/>
              <a:gd name="connsiteX40" fmla="*/ 364352 w 1726426"/>
              <a:gd name="connsiteY40" fmla="*/ 1341624 h 2729951"/>
              <a:gd name="connsiteX41" fmla="*/ 288151 w 1726426"/>
              <a:gd name="connsiteY41" fmla="*/ 1401156 h 2729951"/>
              <a:gd name="connsiteX42" fmla="*/ 240526 w 1726426"/>
              <a:gd name="connsiteY42" fmla="*/ 1453543 h 2729951"/>
              <a:gd name="connsiteX43" fmla="*/ 207189 w 1726426"/>
              <a:gd name="connsiteY43" fmla="*/ 1496406 h 2729951"/>
              <a:gd name="connsiteX44" fmla="*/ 173851 w 1726426"/>
              <a:gd name="connsiteY44" fmla="*/ 1536886 h 2729951"/>
              <a:gd name="connsiteX45" fmla="*/ 109558 w 1726426"/>
              <a:gd name="connsiteY45" fmla="*/ 1591655 h 2729951"/>
              <a:gd name="connsiteX46" fmla="*/ 107176 w 1726426"/>
              <a:gd name="connsiteY46" fmla="*/ 1636899 h 2729951"/>
              <a:gd name="connsiteX47" fmla="*/ 69076 w 1726426"/>
              <a:gd name="connsiteY47" fmla="*/ 1677381 h 2729951"/>
              <a:gd name="connsiteX48" fmla="*/ 42883 w 1726426"/>
              <a:gd name="connsiteY48" fmla="*/ 1720243 h 2729951"/>
              <a:gd name="connsiteX49" fmla="*/ 33357 w 1726426"/>
              <a:gd name="connsiteY49" fmla="*/ 1763107 h 2729951"/>
              <a:gd name="connsiteX50" fmla="*/ 57170 w 1726426"/>
              <a:gd name="connsiteY50" fmla="*/ 1836925 h 2729951"/>
              <a:gd name="connsiteX51" fmla="*/ 35739 w 1726426"/>
              <a:gd name="connsiteY51" fmla="*/ 1894075 h 2729951"/>
              <a:gd name="connsiteX52" fmla="*/ 59551 w 1726426"/>
              <a:gd name="connsiteY52" fmla="*/ 1967893 h 2729951"/>
              <a:gd name="connsiteX53" fmla="*/ 20 w 1726426"/>
              <a:gd name="connsiteY53" fmla="*/ 1979799 h 2729951"/>
              <a:gd name="connsiteX54" fmla="*/ 52407 w 1726426"/>
              <a:gd name="connsiteY54" fmla="*/ 2248881 h 2729951"/>
              <a:gd name="connsiteX55" fmla="*/ 128607 w 1726426"/>
              <a:gd name="connsiteY55" fmla="*/ 2394137 h 2729951"/>
              <a:gd name="connsiteX56" fmla="*/ 202426 w 1726426"/>
              <a:gd name="connsiteY56" fmla="*/ 2501293 h 2729951"/>
              <a:gd name="connsiteX57" fmla="*/ 261958 w 1726426"/>
              <a:gd name="connsiteY57" fmla="*/ 2563206 h 2729951"/>
              <a:gd name="connsiteX58" fmla="*/ 450076 w 1726426"/>
              <a:gd name="connsiteY58" fmla="*/ 2672743 h 2729951"/>
              <a:gd name="connsiteX59" fmla="*/ 640576 w 1726426"/>
              <a:gd name="connsiteY59" fmla="*/ 2729893 h 2729951"/>
              <a:gd name="connsiteX60" fmla="*/ 654864 w 1726426"/>
              <a:gd name="connsiteY60" fmla="*/ 2663217 h 2729951"/>
              <a:gd name="connsiteX61" fmla="*/ 726301 w 1726426"/>
              <a:gd name="connsiteY61" fmla="*/ 2603686 h 2729951"/>
              <a:gd name="connsiteX62" fmla="*/ 792977 w 1726426"/>
              <a:gd name="connsiteY62" fmla="*/ 2587017 h 2729951"/>
              <a:gd name="connsiteX63" fmla="*/ 821551 w 1726426"/>
              <a:gd name="connsiteY63" fmla="*/ 2551300 h 2729951"/>
              <a:gd name="connsiteX64" fmla="*/ 890608 w 1726426"/>
              <a:gd name="connsiteY64" fmla="*/ 2532250 h 2729951"/>
              <a:gd name="connsiteX65" fmla="*/ 959664 w 1726426"/>
              <a:gd name="connsiteY65" fmla="*/ 2510818 h 2729951"/>
              <a:gd name="connsiteX66" fmla="*/ 1026339 w 1726426"/>
              <a:gd name="connsiteY66" fmla="*/ 2477483 h 2729951"/>
              <a:gd name="connsiteX67" fmla="*/ 1047769 w 1726426"/>
              <a:gd name="connsiteY67" fmla="*/ 2475099 h 2729951"/>
              <a:gd name="connsiteX68" fmla="*/ 1066820 w 1726426"/>
              <a:gd name="connsiteY68" fmla="*/ 2456050 h 2729951"/>
              <a:gd name="connsiteX69" fmla="*/ 1107302 w 1726426"/>
              <a:gd name="connsiteY69" fmla="*/ 2439381 h 2729951"/>
              <a:gd name="connsiteX70" fmla="*/ 1083489 w 1726426"/>
              <a:gd name="connsiteY70" fmla="*/ 2377468 h 2729951"/>
              <a:gd name="connsiteX71" fmla="*/ 1033483 w 1726426"/>
              <a:gd name="connsiteY71" fmla="*/ 2329843 h 2729951"/>
              <a:gd name="connsiteX72" fmla="*/ 1026339 w 1726426"/>
              <a:gd name="connsiteY72" fmla="*/ 2286982 h 2729951"/>
              <a:gd name="connsiteX73" fmla="*/ 1045389 w 1726426"/>
              <a:gd name="connsiteY73" fmla="*/ 2256025 h 2729951"/>
              <a:gd name="connsiteX74" fmla="*/ 1097776 w 1726426"/>
              <a:gd name="connsiteY74" fmla="*/ 2222687 h 2729951"/>
              <a:gd name="connsiteX75" fmla="*/ 1135876 w 1726426"/>
              <a:gd name="connsiteY75" fmla="*/ 2186968 h 2729951"/>
              <a:gd name="connsiteX76" fmla="*/ 1183502 w 1726426"/>
              <a:gd name="connsiteY76" fmla="*/ 2146487 h 2729951"/>
              <a:gd name="connsiteX77" fmla="*/ 1264464 w 1726426"/>
              <a:gd name="connsiteY77" fmla="*/ 2127438 h 2729951"/>
              <a:gd name="connsiteX78" fmla="*/ 1307326 w 1726426"/>
              <a:gd name="connsiteY78" fmla="*/ 2110768 h 2729951"/>
              <a:gd name="connsiteX79" fmla="*/ 1331139 w 1726426"/>
              <a:gd name="connsiteY79" fmla="*/ 2063143 h 2729951"/>
              <a:gd name="connsiteX80" fmla="*/ 1354951 w 1726426"/>
              <a:gd name="connsiteY80" fmla="*/ 2053618 h 2729951"/>
              <a:gd name="connsiteX81" fmla="*/ 1402576 w 1726426"/>
              <a:gd name="connsiteY81" fmla="*/ 2044093 h 2729951"/>
              <a:gd name="connsiteX82" fmla="*/ 1393051 w 1726426"/>
              <a:gd name="connsiteY82" fmla="*/ 2020281 h 2729951"/>
              <a:gd name="connsiteX83" fmla="*/ 1416864 w 1726426"/>
              <a:gd name="connsiteY83" fmla="*/ 2015518 h 2729951"/>
              <a:gd name="connsiteX84" fmla="*/ 1474014 w 1726426"/>
              <a:gd name="connsiteY84" fmla="*/ 2001231 h 2729951"/>
              <a:gd name="connsiteX85" fmla="*/ 1488301 w 1726426"/>
              <a:gd name="connsiteY85" fmla="*/ 1996468 h 2729951"/>
              <a:gd name="connsiteX86" fmla="*/ 1526401 w 1726426"/>
              <a:gd name="connsiteY86" fmla="*/ 1991706 h 2729951"/>
              <a:gd name="connsiteX87" fmla="*/ 1540689 w 1726426"/>
              <a:gd name="connsiteY87" fmla="*/ 1967893 h 2729951"/>
              <a:gd name="connsiteX88" fmla="*/ 1550214 w 1726426"/>
              <a:gd name="connsiteY88" fmla="*/ 1915506 h 2729951"/>
              <a:gd name="connsiteX89" fmla="*/ 1593076 w 1726426"/>
              <a:gd name="connsiteY89" fmla="*/ 1905981 h 2729951"/>
              <a:gd name="connsiteX90" fmla="*/ 1602601 w 1726426"/>
              <a:gd name="connsiteY90" fmla="*/ 1891693 h 2729951"/>
              <a:gd name="connsiteX91" fmla="*/ 1607364 w 1726426"/>
              <a:gd name="connsiteY91" fmla="*/ 1877406 h 2729951"/>
              <a:gd name="connsiteX92" fmla="*/ 1626414 w 1726426"/>
              <a:gd name="connsiteY92" fmla="*/ 1863118 h 2729951"/>
              <a:gd name="connsiteX93" fmla="*/ 1654989 w 1726426"/>
              <a:gd name="connsiteY93" fmla="*/ 1834543 h 2729951"/>
              <a:gd name="connsiteX94" fmla="*/ 1645464 w 1726426"/>
              <a:gd name="connsiteY94" fmla="*/ 1791681 h 2729951"/>
              <a:gd name="connsiteX95" fmla="*/ 1621651 w 1726426"/>
              <a:gd name="connsiteY95" fmla="*/ 1763106 h 2729951"/>
              <a:gd name="connsiteX96" fmla="*/ 1578789 w 1726426"/>
              <a:gd name="connsiteY96" fmla="*/ 1715481 h 2729951"/>
              <a:gd name="connsiteX97" fmla="*/ 1559739 w 1726426"/>
              <a:gd name="connsiteY97" fmla="*/ 1710718 h 2729951"/>
              <a:gd name="connsiteX98" fmla="*/ 1545451 w 1726426"/>
              <a:gd name="connsiteY98" fmla="*/ 1677381 h 2729951"/>
              <a:gd name="connsiteX99" fmla="*/ 1583551 w 1726426"/>
              <a:gd name="connsiteY99" fmla="*/ 1653568 h 2729951"/>
              <a:gd name="connsiteX100" fmla="*/ 1616889 w 1726426"/>
              <a:gd name="connsiteY100" fmla="*/ 1639281 h 2729951"/>
              <a:gd name="connsiteX101" fmla="*/ 1650226 w 1726426"/>
              <a:gd name="connsiteY101" fmla="*/ 1629756 h 2729951"/>
              <a:gd name="connsiteX102" fmla="*/ 1678801 w 1726426"/>
              <a:gd name="connsiteY102" fmla="*/ 1620231 h 2729951"/>
              <a:gd name="connsiteX103" fmla="*/ 1693089 w 1726426"/>
              <a:gd name="connsiteY103" fmla="*/ 1601181 h 2729951"/>
              <a:gd name="connsiteX104" fmla="*/ 1702614 w 1726426"/>
              <a:gd name="connsiteY104" fmla="*/ 1586893 h 2729951"/>
              <a:gd name="connsiteX105" fmla="*/ 1697851 w 1726426"/>
              <a:gd name="connsiteY105" fmla="*/ 1544031 h 2729951"/>
              <a:gd name="connsiteX106" fmla="*/ 1683564 w 1726426"/>
              <a:gd name="connsiteY106" fmla="*/ 1524981 h 2729951"/>
              <a:gd name="connsiteX107" fmla="*/ 1678801 w 1726426"/>
              <a:gd name="connsiteY107" fmla="*/ 1505931 h 2729951"/>
              <a:gd name="connsiteX108" fmla="*/ 1669276 w 1726426"/>
              <a:gd name="connsiteY108" fmla="*/ 1477356 h 2729951"/>
              <a:gd name="connsiteX109" fmla="*/ 1674039 w 1726426"/>
              <a:gd name="connsiteY109" fmla="*/ 1410681 h 2729951"/>
              <a:gd name="connsiteX110" fmla="*/ 1678801 w 1726426"/>
              <a:gd name="connsiteY110" fmla="*/ 1372581 h 2729951"/>
              <a:gd name="connsiteX111" fmla="*/ 1697851 w 1726426"/>
              <a:gd name="connsiteY111" fmla="*/ 1353531 h 2729951"/>
              <a:gd name="connsiteX112" fmla="*/ 1707376 w 1726426"/>
              <a:gd name="connsiteY112" fmla="*/ 1329718 h 2729951"/>
              <a:gd name="connsiteX113" fmla="*/ 1712139 w 1726426"/>
              <a:gd name="connsiteY113" fmla="*/ 1315431 h 2729951"/>
              <a:gd name="connsiteX114" fmla="*/ 1726426 w 1726426"/>
              <a:gd name="connsiteY114" fmla="*/ 1286856 h 2729951"/>
              <a:gd name="connsiteX115" fmla="*/ 1716901 w 1726426"/>
              <a:gd name="connsiteY115" fmla="*/ 1196368 h 2729951"/>
              <a:gd name="connsiteX116" fmla="*/ 1678801 w 1726426"/>
              <a:gd name="connsiteY116" fmla="*/ 1158268 h 2729951"/>
              <a:gd name="connsiteX117" fmla="*/ 1664514 w 1726426"/>
              <a:gd name="connsiteY117" fmla="*/ 1143981 h 2729951"/>
              <a:gd name="connsiteX118" fmla="*/ 1650226 w 1726426"/>
              <a:gd name="connsiteY118" fmla="*/ 1129693 h 2729951"/>
              <a:gd name="connsiteX119" fmla="*/ 1631176 w 1726426"/>
              <a:gd name="connsiteY119" fmla="*/ 1120168 h 2729951"/>
              <a:gd name="connsiteX120" fmla="*/ 1612126 w 1726426"/>
              <a:gd name="connsiteY120" fmla="*/ 1101118 h 2729951"/>
              <a:gd name="connsiteX121" fmla="*/ 1597839 w 1726426"/>
              <a:gd name="connsiteY121" fmla="*/ 1096356 h 2729951"/>
              <a:gd name="connsiteX122" fmla="*/ 1578789 w 1726426"/>
              <a:gd name="connsiteY122" fmla="*/ 1086831 h 2729951"/>
              <a:gd name="connsiteX123" fmla="*/ 1545451 w 1726426"/>
              <a:gd name="connsiteY123" fmla="*/ 1077306 h 2729951"/>
              <a:gd name="connsiteX124" fmla="*/ 1526401 w 1726426"/>
              <a:gd name="connsiteY124" fmla="*/ 1067781 h 2729951"/>
              <a:gd name="connsiteX125" fmla="*/ 1497826 w 1726426"/>
              <a:gd name="connsiteY125" fmla="*/ 1063018 h 2729951"/>
              <a:gd name="connsiteX126" fmla="*/ 1478776 w 1726426"/>
              <a:gd name="connsiteY126" fmla="*/ 1029681 h 2729951"/>
              <a:gd name="connsiteX127" fmla="*/ 1464489 w 1726426"/>
              <a:gd name="connsiteY127" fmla="*/ 986818 h 2729951"/>
              <a:gd name="connsiteX128" fmla="*/ 1454964 w 1726426"/>
              <a:gd name="connsiteY128" fmla="*/ 967768 h 2729951"/>
              <a:gd name="connsiteX129" fmla="*/ 1450201 w 1726426"/>
              <a:gd name="connsiteY129" fmla="*/ 953481 h 2729951"/>
              <a:gd name="connsiteX130" fmla="*/ 1440676 w 1726426"/>
              <a:gd name="connsiteY130" fmla="*/ 929668 h 2729951"/>
              <a:gd name="connsiteX131" fmla="*/ 1450201 w 1726426"/>
              <a:gd name="connsiteY131" fmla="*/ 867756 h 2729951"/>
              <a:gd name="connsiteX132" fmla="*/ 1459726 w 1726426"/>
              <a:gd name="connsiteY132" fmla="*/ 853468 h 2729951"/>
              <a:gd name="connsiteX133" fmla="*/ 1464489 w 1726426"/>
              <a:gd name="connsiteY133" fmla="*/ 839181 h 2729951"/>
              <a:gd name="connsiteX134" fmla="*/ 1497826 w 1726426"/>
              <a:gd name="connsiteY134" fmla="*/ 786793 h 2729951"/>
              <a:gd name="connsiteX135" fmla="*/ 1516876 w 1726426"/>
              <a:gd name="connsiteY135" fmla="*/ 739168 h 2729951"/>
              <a:gd name="connsiteX136" fmla="*/ 1526401 w 1726426"/>
              <a:gd name="connsiteY136" fmla="*/ 715356 h 2729951"/>
              <a:gd name="connsiteX137" fmla="*/ 1540689 w 1726426"/>
              <a:gd name="connsiteY137" fmla="*/ 701068 h 2729951"/>
              <a:gd name="connsiteX138" fmla="*/ 1559739 w 1726426"/>
              <a:gd name="connsiteY138" fmla="*/ 686781 h 2729951"/>
              <a:gd name="connsiteX139" fmla="*/ 1588314 w 1726426"/>
              <a:gd name="connsiteY139" fmla="*/ 643918 h 2729951"/>
              <a:gd name="connsiteX140" fmla="*/ 1597839 w 1726426"/>
              <a:gd name="connsiteY140" fmla="*/ 615343 h 2729951"/>
              <a:gd name="connsiteX141" fmla="*/ 1616889 w 1726426"/>
              <a:gd name="connsiteY141" fmla="*/ 586768 h 2729951"/>
              <a:gd name="connsiteX142" fmla="*/ 1612126 w 1726426"/>
              <a:gd name="connsiteY142" fmla="*/ 491518 h 2729951"/>
              <a:gd name="connsiteX143" fmla="*/ 1583551 w 1726426"/>
              <a:gd name="connsiteY143" fmla="*/ 467706 h 2729951"/>
              <a:gd name="connsiteX144" fmla="*/ 1569264 w 1726426"/>
              <a:gd name="connsiteY144" fmla="*/ 462943 h 2729951"/>
              <a:gd name="connsiteX145" fmla="*/ 1535926 w 1726426"/>
              <a:gd name="connsiteY145" fmla="*/ 448656 h 2729951"/>
              <a:gd name="connsiteX146" fmla="*/ 1531164 w 1726426"/>
              <a:gd name="connsiteY146" fmla="*/ 429606 h 2729951"/>
              <a:gd name="connsiteX147" fmla="*/ 1526401 w 1726426"/>
              <a:gd name="connsiteY147" fmla="*/ 343881 h 2729951"/>
              <a:gd name="connsiteX148" fmla="*/ 1512114 w 1726426"/>
              <a:gd name="connsiteY148" fmla="*/ 324831 h 2729951"/>
              <a:gd name="connsiteX149" fmla="*/ 1502589 w 1726426"/>
              <a:gd name="connsiteY149" fmla="*/ 310543 h 2729951"/>
              <a:gd name="connsiteX150" fmla="*/ 1483539 w 1726426"/>
              <a:gd name="connsiteY150" fmla="*/ 305781 h 2729951"/>
              <a:gd name="connsiteX151" fmla="*/ 1454964 w 1726426"/>
              <a:gd name="connsiteY151" fmla="*/ 296256 h 2729951"/>
              <a:gd name="connsiteX152" fmla="*/ 1478776 w 1726426"/>
              <a:gd name="connsiteY152" fmla="*/ 272443 h 2729951"/>
              <a:gd name="connsiteX153" fmla="*/ 1497826 w 1726426"/>
              <a:gd name="connsiteY153" fmla="*/ 234343 h 2729951"/>
              <a:gd name="connsiteX154" fmla="*/ 1512114 w 1726426"/>
              <a:gd name="connsiteY154" fmla="*/ 162906 h 2729951"/>
              <a:gd name="connsiteX155" fmla="*/ 1516876 w 1726426"/>
              <a:gd name="connsiteY155" fmla="*/ 139093 h 2729951"/>
              <a:gd name="connsiteX156" fmla="*/ 1521639 w 1726426"/>
              <a:gd name="connsiteY156" fmla="*/ 124806 h 2729951"/>
              <a:gd name="connsiteX157" fmla="*/ 1526401 w 1726426"/>
              <a:gd name="connsiteY157" fmla="*/ 105756 h 2729951"/>
              <a:gd name="connsiteX158" fmla="*/ 1545451 w 1726426"/>
              <a:gd name="connsiteY158" fmla="*/ 77181 h 2729951"/>
              <a:gd name="connsiteX159" fmla="*/ 1554976 w 1726426"/>
              <a:gd name="connsiteY159" fmla="*/ 62893 h 2729951"/>
              <a:gd name="connsiteX160" fmla="*/ 1535926 w 1726426"/>
              <a:gd name="connsiteY160" fmla="*/ 20031 h 2729951"/>
              <a:gd name="connsiteX0" fmla="*/ 1535926 w 1726426"/>
              <a:gd name="connsiteY0" fmla="*/ 20031 h 2729951"/>
              <a:gd name="connsiteX1" fmla="*/ 1483539 w 1726426"/>
              <a:gd name="connsiteY1" fmla="*/ 8125 h 2729951"/>
              <a:gd name="connsiteX2" fmla="*/ 1443057 w 1726426"/>
              <a:gd name="connsiteY2" fmla="*/ 3361 h 2729951"/>
              <a:gd name="connsiteX3" fmla="*/ 1335901 w 1726426"/>
              <a:gd name="connsiteY3" fmla="*/ 67656 h 2729951"/>
              <a:gd name="connsiteX4" fmla="*/ 1285895 w 1726426"/>
              <a:gd name="connsiteY4" fmla="*/ 122425 h 2729951"/>
              <a:gd name="connsiteX5" fmla="*/ 1219220 w 1726426"/>
              <a:gd name="connsiteY5" fmla="*/ 124805 h 2729951"/>
              <a:gd name="connsiteX6" fmla="*/ 1200170 w 1726426"/>
              <a:gd name="connsiteY6" fmla="*/ 146238 h 2729951"/>
              <a:gd name="connsiteX7" fmla="*/ 1135876 w 1726426"/>
              <a:gd name="connsiteY7" fmla="*/ 165288 h 2729951"/>
              <a:gd name="connsiteX8" fmla="*/ 1083489 w 1726426"/>
              <a:gd name="connsiteY8" fmla="*/ 243868 h 2729951"/>
              <a:gd name="connsiteX9" fmla="*/ 1057295 w 1726426"/>
              <a:gd name="connsiteY9" fmla="*/ 296256 h 2729951"/>
              <a:gd name="connsiteX10" fmla="*/ 964426 w 1726426"/>
              <a:gd name="connsiteY10" fmla="*/ 267681 h 2729951"/>
              <a:gd name="connsiteX11" fmla="*/ 907276 w 1726426"/>
              <a:gd name="connsiteY11" fmla="*/ 310543 h 2729951"/>
              <a:gd name="connsiteX12" fmla="*/ 883464 w 1726426"/>
              <a:gd name="connsiteY12" fmla="*/ 405793 h 2729951"/>
              <a:gd name="connsiteX13" fmla="*/ 852507 w 1726426"/>
              <a:gd name="connsiteY13" fmla="*/ 489137 h 2729951"/>
              <a:gd name="connsiteX14" fmla="*/ 766783 w 1726426"/>
              <a:gd name="connsiteY14" fmla="*/ 470086 h 2729951"/>
              <a:gd name="connsiteX15" fmla="*/ 714395 w 1726426"/>
              <a:gd name="connsiteY15" fmla="*/ 484375 h 2729951"/>
              <a:gd name="connsiteX16" fmla="*/ 678676 w 1726426"/>
              <a:gd name="connsiteY16" fmla="*/ 524857 h 2729951"/>
              <a:gd name="connsiteX17" fmla="*/ 631051 w 1726426"/>
              <a:gd name="connsiteY17" fmla="*/ 529619 h 2729951"/>
              <a:gd name="connsiteX18" fmla="*/ 628669 w 1726426"/>
              <a:gd name="connsiteY18" fmla="*/ 562956 h 2729951"/>
              <a:gd name="connsiteX19" fmla="*/ 592951 w 1726426"/>
              <a:gd name="connsiteY19" fmla="*/ 577244 h 2729951"/>
              <a:gd name="connsiteX20" fmla="*/ 578664 w 1726426"/>
              <a:gd name="connsiteY20" fmla="*/ 624868 h 2729951"/>
              <a:gd name="connsiteX21" fmla="*/ 561995 w 1726426"/>
              <a:gd name="connsiteY21" fmla="*/ 667731 h 2729951"/>
              <a:gd name="connsiteX22" fmla="*/ 511989 w 1726426"/>
              <a:gd name="connsiteY22" fmla="*/ 686781 h 2729951"/>
              <a:gd name="connsiteX23" fmla="*/ 533420 w 1726426"/>
              <a:gd name="connsiteY23" fmla="*/ 729643 h 2729951"/>
              <a:gd name="connsiteX24" fmla="*/ 569139 w 1726426"/>
              <a:gd name="connsiteY24" fmla="*/ 751075 h 2729951"/>
              <a:gd name="connsiteX25" fmla="*/ 592951 w 1726426"/>
              <a:gd name="connsiteY25" fmla="*/ 746313 h 2729951"/>
              <a:gd name="connsiteX26" fmla="*/ 614382 w 1726426"/>
              <a:gd name="connsiteY26" fmla="*/ 782031 h 2729951"/>
              <a:gd name="connsiteX27" fmla="*/ 602476 w 1726426"/>
              <a:gd name="connsiteY27" fmla="*/ 839181 h 2729951"/>
              <a:gd name="connsiteX28" fmla="*/ 633433 w 1726426"/>
              <a:gd name="connsiteY28" fmla="*/ 874900 h 2729951"/>
              <a:gd name="connsiteX29" fmla="*/ 585807 w 1726426"/>
              <a:gd name="connsiteY29" fmla="*/ 901094 h 2729951"/>
              <a:gd name="connsiteX30" fmla="*/ 564376 w 1726426"/>
              <a:gd name="connsiteY30" fmla="*/ 889186 h 2729951"/>
              <a:gd name="connsiteX31" fmla="*/ 564376 w 1726426"/>
              <a:gd name="connsiteY31" fmla="*/ 958243 h 2729951"/>
              <a:gd name="connsiteX32" fmla="*/ 507226 w 1726426"/>
              <a:gd name="connsiteY32" fmla="*/ 1005868 h 2729951"/>
              <a:gd name="connsiteX33" fmla="*/ 473889 w 1726426"/>
              <a:gd name="connsiteY33" fmla="*/ 986818 h 2729951"/>
              <a:gd name="connsiteX34" fmla="*/ 459601 w 1726426"/>
              <a:gd name="connsiteY34" fmla="*/ 1015393 h 2729951"/>
              <a:gd name="connsiteX35" fmla="*/ 485795 w 1726426"/>
              <a:gd name="connsiteY35" fmla="*/ 1053492 h 2729951"/>
              <a:gd name="connsiteX36" fmla="*/ 488176 w 1726426"/>
              <a:gd name="connsiteY36" fmla="*/ 1155887 h 2729951"/>
              <a:gd name="connsiteX37" fmla="*/ 450076 w 1726426"/>
              <a:gd name="connsiteY37" fmla="*/ 1215418 h 2729951"/>
              <a:gd name="connsiteX38" fmla="*/ 397688 w 1726426"/>
              <a:gd name="connsiteY38" fmla="*/ 1205893 h 2729951"/>
              <a:gd name="connsiteX39" fmla="*/ 383401 w 1726426"/>
              <a:gd name="connsiteY39" fmla="*/ 1258281 h 2729951"/>
              <a:gd name="connsiteX40" fmla="*/ 364352 w 1726426"/>
              <a:gd name="connsiteY40" fmla="*/ 1341624 h 2729951"/>
              <a:gd name="connsiteX41" fmla="*/ 288151 w 1726426"/>
              <a:gd name="connsiteY41" fmla="*/ 1401156 h 2729951"/>
              <a:gd name="connsiteX42" fmla="*/ 240526 w 1726426"/>
              <a:gd name="connsiteY42" fmla="*/ 1453543 h 2729951"/>
              <a:gd name="connsiteX43" fmla="*/ 207189 w 1726426"/>
              <a:gd name="connsiteY43" fmla="*/ 1496406 h 2729951"/>
              <a:gd name="connsiteX44" fmla="*/ 173851 w 1726426"/>
              <a:gd name="connsiteY44" fmla="*/ 1536886 h 2729951"/>
              <a:gd name="connsiteX45" fmla="*/ 109558 w 1726426"/>
              <a:gd name="connsiteY45" fmla="*/ 1591655 h 2729951"/>
              <a:gd name="connsiteX46" fmla="*/ 107176 w 1726426"/>
              <a:gd name="connsiteY46" fmla="*/ 1636899 h 2729951"/>
              <a:gd name="connsiteX47" fmla="*/ 69076 w 1726426"/>
              <a:gd name="connsiteY47" fmla="*/ 1677381 h 2729951"/>
              <a:gd name="connsiteX48" fmla="*/ 42883 w 1726426"/>
              <a:gd name="connsiteY48" fmla="*/ 1720243 h 2729951"/>
              <a:gd name="connsiteX49" fmla="*/ 33357 w 1726426"/>
              <a:gd name="connsiteY49" fmla="*/ 1763107 h 2729951"/>
              <a:gd name="connsiteX50" fmla="*/ 57170 w 1726426"/>
              <a:gd name="connsiteY50" fmla="*/ 1836925 h 2729951"/>
              <a:gd name="connsiteX51" fmla="*/ 35739 w 1726426"/>
              <a:gd name="connsiteY51" fmla="*/ 1894075 h 2729951"/>
              <a:gd name="connsiteX52" fmla="*/ 59551 w 1726426"/>
              <a:gd name="connsiteY52" fmla="*/ 1967893 h 2729951"/>
              <a:gd name="connsiteX53" fmla="*/ 20 w 1726426"/>
              <a:gd name="connsiteY53" fmla="*/ 1979799 h 2729951"/>
              <a:gd name="connsiteX54" fmla="*/ 52407 w 1726426"/>
              <a:gd name="connsiteY54" fmla="*/ 2248881 h 2729951"/>
              <a:gd name="connsiteX55" fmla="*/ 128607 w 1726426"/>
              <a:gd name="connsiteY55" fmla="*/ 2394137 h 2729951"/>
              <a:gd name="connsiteX56" fmla="*/ 202426 w 1726426"/>
              <a:gd name="connsiteY56" fmla="*/ 2501293 h 2729951"/>
              <a:gd name="connsiteX57" fmla="*/ 261958 w 1726426"/>
              <a:gd name="connsiteY57" fmla="*/ 2563206 h 2729951"/>
              <a:gd name="connsiteX58" fmla="*/ 450076 w 1726426"/>
              <a:gd name="connsiteY58" fmla="*/ 2672743 h 2729951"/>
              <a:gd name="connsiteX59" fmla="*/ 640576 w 1726426"/>
              <a:gd name="connsiteY59" fmla="*/ 2729893 h 2729951"/>
              <a:gd name="connsiteX60" fmla="*/ 654864 w 1726426"/>
              <a:gd name="connsiteY60" fmla="*/ 2663217 h 2729951"/>
              <a:gd name="connsiteX61" fmla="*/ 726301 w 1726426"/>
              <a:gd name="connsiteY61" fmla="*/ 2603686 h 2729951"/>
              <a:gd name="connsiteX62" fmla="*/ 792977 w 1726426"/>
              <a:gd name="connsiteY62" fmla="*/ 2587017 h 2729951"/>
              <a:gd name="connsiteX63" fmla="*/ 821551 w 1726426"/>
              <a:gd name="connsiteY63" fmla="*/ 2551300 h 2729951"/>
              <a:gd name="connsiteX64" fmla="*/ 890608 w 1726426"/>
              <a:gd name="connsiteY64" fmla="*/ 2532250 h 2729951"/>
              <a:gd name="connsiteX65" fmla="*/ 959664 w 1726426"/>
              <a:gd name="connsiteY65" fmla="*/ 2510818 h 2729951"/>
              <a:gd name="connsiteX66" fmla="*/ 1026339 w 1726426"/>
              <a:gd name="connsiteY66" fmla="*/ 2477483 h 2729951"/>
              <a:gd name="connsiteX67" fmla="*/ 1047769 w 1726426"/>
              <a:gd name="connsiteY67" fmla="*/ 2475099 h 2729951"/>
              <a:gd name="connsiteX68" fmla="*/ 1066820 w 1726426"/>
              <a:gd name="connsiteY68" fmla="*/ 2456050 h 2729951"/>
              <a:gd name="connsiteX69" fmla="*/ 1107302 w 1726426"/>
              <a:gd name="connsiteY69" fmla="*/ 2439381 h 2729951"/>
              <a:gd name="connsiteX70" fmla="*/ 1083489 w 1726426"/>
              <a:gd name="connsiteY70" fmla="*/ 2377468 h 2729951"/>
              <a:gd name="connsiteX71" fmla="*/ 1033483 w 1726426"/>
              <a:gd name="connsiteY71" fmla="*/ 2329843 h 2729951"/>
              <a:gd name="connsiteX72" fmla="*/ 1026339 w 1726426"/>
              <a:gd name="connsiteY72" fmla="*/ 2286982 h 2729951"/>
              <a:gd name="connsiteX73" fmla="*/ 1045389 w 1726426"/>
              <a:gd name="connsiteY73" fmla="*/ 2256025 h 2729951"/>
              <a:gd name="connsiteX74" fmla="*/ 1097776 w 1726426"/>
              <a:gd name="connsiteY74" fmla="*/ 2222687 h 2729951"/>
              <a:gd name="connsiteX75" fmla="*/ 1135876 w 1726426"/>
              <a:gd name="connsiteY75" fmla="*/ 2186968 h 2729951"/>
              <a:gd name="connsiteX76" fmla="*/ 1176358 w 1726426"/>
              <a:gd name="connsiteY76" fmla="*/ 2141725 h 2729951"/>
              <a:gd name="connsiteX77" fmla="*/ 1264464 w 1726426"/>
              <a:gd name="connsiteY77" fmla="*/ 2127438 h 2729951"/>
              <a:gd name="connsiteX78" fmla="*/ 1307326 w 1726426"/>
              <a:gd name="connsiteY78" fmla="*/ 2110768 h 2729951"/>
              <a:gd name="connsiteX79" fmla="*/ 1331139 w 1726426"/>
              <a:gd name="connsiteY79" fmla="*/ 2063143 h 2729951"/>
              <a:gd name="connsiteX80" fmla="*/ 1354951 w 1726426"/>
              <a:gd name="connsiteY80" fmla="*/ 2053618 h 2729951"/>
              <a:gd name="connsiteX81" fmla="*/ 1402576 w 1726426"/>
              <a:gd name="connsiteY81" fmla="*/ 2044093 h 2729951"/>
              <a:gd name="connsiteX82" fmla="*/ 1393051 w 1726426"/>
              <a:gd name="connsiteY82" fmla="*/ 2020281 h 2729951"/>
              <a:gd name="connsiteX83" fmla="*/ 1416864 w 1726426"/>
              <a:gd name="connsiteY83" fmla="*/ 2015518 h 2729951"/>
              <a:gd name="connsiteX84" fmla="*/ 1474014 w 1726426"/>
              <a:gd name="connsiteY84" fmla="*/ 2001231 h 2729951"/>
              <a:gd name="connsiteX85" fmla="*/ 1488301 w 1726426"/>
              <a:gd name="connsiteY85" fmla="*/ 1996468 h 2729951"/>
              <a:gd name="connsiteX86" fmla="*/ 1526401 w 1726426"/>
              <a:gd name="connsiteY86" fmla="*/ 1991706 h 2729951"/>
              <a:gd name="connsiteX87" fmla="*/ 1540689 w 1726426"/>
              <a:gd name="connsiteY87" fmla="*/ 1967893 h 2729951"/>
              <a:gd name="connsiteX88" fmla="*/ 1550214 w 1726426"/>
              <a:gd name="connsiteY88" fmla="*/ 1915506 h 2729951"/>
              <a:gd name="connsiteX89" fmla="*/ 1593076 w 1726426"/>
              <a:gd name="connsiteY89" fmla="*/ 1905981 h 2729951"/>
              <a:gd name="connsiteX90" fmla="*/ 1602601 w 1726426"/>
              <a:gd name="connsiteY90" fmla="*/ 1891693 h 2729951"/>
              <a:gd name="connsiteX91" fmla="*/ 1607364 w 1726426"/>
              <a:gd name="connsiteY91" fmla="*/ 1877406 h 2729951"/>
              <a:gd name="connsiteX92" fmla="*/ 1626414 w 1726426"/>
              <a:gd name="connsiteY92" fmla="*/ 1863118 h 2729951"/>
              <a:gd name="connsiteX93" fmla="*/ 1654989 w 1726426"/>
              <a:gd name="connsiteY93" fmla="*/ 1834543 h 2729951"/>
              <a:gd name="connsiteX94" fmla="*/ 1645464 w 1726426"/>
              <a:gd name="connsiteY94" fmla="*/ 1791681 h 2729951"/>
              <a:gd name="connsiteX95" fmla="*/ 1621651 w 1726426"/>
              <a:gd name="connsiteY95" fmla="*/ 1763106 h 2729951"/>
              <a:gd name="connsiteX96" fmla="*/ 1578789 w 1726426"/>
              <a:gd name="connsiteY96" fmla="*/ 1715481 h 2729951"/>
              <a:gd name="connsiteX97" fmla="*/ 1559739 w 1726426"/>
              <a:gd name="connsiteY97" fmla="*/ 1710718 h 2729951"/>
              <a:gd name="connsiteX98" fmla="*/ 1545451 w 1726426"/>
              <a:gd name="connsiteY98" fmla="*/ 1677381 h 2729951"/>
              <a:gd name="connsiteX99" fmla="*/ 1583551 w 1726426"/>
              <a:gd name="connsiteY99" fmla="*/ 1653568 h 2729951"/>
              <a:gd name="connsiteX100" fmla="*/ 1616889 w 1726426"/>
              <a:gd name="connsiteY100" fmla="*/ 1639281 h 2729951"/>
              <a:gd name="connsiteX101" fmla="*/ 1650226 w 1726426"/>
              <a:gd name="connsiteY101" fmla="*/ 1629756 h 2729951"/>
              <a:gd name="connsiteX102" fmla="*/ 1678801 w 1726426"/>
              <a:gd name="connsiteY102" fmla="*/ 1620231 h 2729951"/>
              <a:gd name="connsiteX103" fmla="*/ 1693089 w 1726426"/>
              <a:gd name="connsiteY103" fmla="*/ 1601181 h 2729951"/>
              <a:gd name="connsiteX104" fmla="*/ 1702614 w 1726426"/>
              <a:gd name="connsiteY104" fmla="*/ 1586893 h 2729951"/>
              <a:gd name="connsiteX105" fmla="*/ 1697851 w 1726426"/>
              <a:gd name="connsiteY105" fmla="*/ 1544031 h 2729951"/>
              <a:gd name="connsiteX106" fmla="*/ 1683564 w 1726426"/>
              <a:gd name="connsiteY106" fmla="*/ 1524981 h 2729951"/>
              <a:gd name="connsiteX107" fmla="*/ 1678801 w 1726426"/>
              <a:gd name="connsiteY107" fmla="*/ 1505931 h 2729951"/>
              <a:gd name="connsiteX108" fmla="*/ 1669276 w 1726426"/>
              <a:gd name="connsiteY108" fmla="*/ 1477356 h 2729951"/>
              <a:gd name="connsiteX109" fmla="*/ 1674039 w 1726426"/>
              <a:gd name="connsiteY109" fmla="*/ 1410681 h 2729951"/>
              <a:gd name="connsiteX110" fmla="*/ 1678801 w 1726426"/>
              <a:gd name="connsiteY110" fmla="*/ 1372581 h 2729951"/>
              <a:gd name="connsiteX111" fmla="*/ 1697851 w 1726426"/>
              <a:gd name="connsiteY111" fmla="*/ 1353531 h 2729951"/>
              <a:gd name="connsiteX112" fmla="*/ 1707376 w 1726426"/>
              <a:gd name="connsiteY112" fmla="*/ 1329718 h 2729951"/>
              <a:gd name="connsiteX113" fmla="*/ 1712139 w 1726426"/>
              <a:gd name="connsiteY113" fmla="*/ 1315431 h 2729951"/>
              <a:gd name="connsiteX114" fmla="*/ 1726426 w 1726426"/>
              <a:gd name="connsiteY114" fmla="*/ 1286856 h 2729951"/>
              <a:gd name="connsiteX115" fmla="*/ 1716901 w 1726426"/>
              <a:gd name="connsiteY115" fmla="*/ 1196368 h 2729951"/>
              <a:gd name="connsiteX116" fmla="*/ 1678801 w 1726426"/>
              <a:gd name="connsiteY116" fmla="*/ 1158268 h 2729951"/>
              <a:gd name="connsiteX117" fmla="*/ 1664514 w 1726426"/>
              <a:gd name="connsiteY117" fmla="*/ 1143981 h 2729951"/>
              <a:gd name="connsiteX118" fmla="*/ 1650226 w 1726426"/>
              <a:gd name="connsiteY118" fmla="*/ 1129693 h 2729951"/>
              <a:gd name="connsiteX119" fmla="*/ 1631176 w 1726426"/>
              <a:gd name="connsiteY119" fmla="*/ 1120168 h 2729951"/>
              <a:gd name="connsiteX120" fmla="*/ 1612126 w 1726426"/>
              <a:gd name="connsiteY120" fmla="*/ 1101118 h 2729951"/>
              <a:gd name="connsiteX121" fmla="*/ 1597839 w 1726426"/>
              <a:gd name="connsiteY121" fmla="*/ 1096356 h 2729951"/>
              <a:gd name="connsiteX122" fmla="*/ 1578789 w 1726426"/>
              <a:gd name="connsiteY122" fmla="*/ 1086831 h 2729951"/>
              <a:gd name="connsiteX123" fmla="*/ 1545451 w 1726426"/>
              <a:gd name="connsiteY123" fmla="*/ 1077306 h 2729951"/>
              <a:gd name="connsiteX124" fmla="*/ 1526401 w 1726426"/>
              <a:gd name="connsiteY124" fmla="*/ 1067781 h 2729951"/>
              <a:gd name="connsiteX125" fmla="*/ 1497826 w 1726426"/>
              <a:gd name="connsiteY125" fmla="*/ 1063018 h 2729951"/>
              <a:gd name="connsiteX126" fmla="*/ 1478776 w 1726426"/>
              <a:gd name="connsiteY126" fmla="*/ 1029681 h 2729951"/>
              <a:gd name="connsiteX127" fmla="*/ 1464489 w 1726426"/>
              <a:gd name="connsiteY127" fmla="*/ 986818 h 2729951"/>
              <a:gd name="connsiteX128" fmla="*/ 1454964 w 1726426"/>
              <a:gd name="connsiteY128" fmla="*/ 967768 h 2729951"/>
              <a:gd name="connsiteX129" fmla="*/ 1450201 w 1726426"/>
              <a:gd name="connsiteY129" fmla="*/ 953481 h 2729951"/>
              <a:gd name="connsiteX130" fmla="*/ 1440676 w 1726426"/>
              <a:gd name="connsiteY130" fmla="*/ 929668 h 2729951"/>
              <a:gd name="connsiteX131" fmla="*/ 1450201 w 1726426"/>
              <a:gd name="connsiteY131" fmla="*/ 867756 h 2729951"/>
              <a:gd name="connsiteX132" fmla="*/ 1459726 w 1726426"/>
              <a:gd name="connsiteY132" fmla="*/ 853468 h 2729951"/>
              <a:gd name="connsiteX133" fmla="*/ 1464489 w 1726426"/>
              <a:gd name="connsiteY133" fmla="*/ 839181 h 2729951"/>
              <a:gd name="connsiteX134" fmla="*/ 1497826 w 1726426"/>
              <a:gd name="connsiteY134" fmla="*/ 786793 h 2729951"/>
              <a:gd name="connsiteX135" fmla="*/ 1516876 w 1726426"/>
              <a:gd name="connsiteY135" fmla="*/ 739168 h 2729951"/>
              <a:gd name="connsiteX136" fmla="*/ 1526401 w 1726426"/>
              <a:gd name="connsiteY136" fmla="*/ 715356 h 2729951"/>
              <a:gd name="connsiteX137" fmla="*/ 1540689 w 1726426"/>
              <a:gd name="connsiteY137" fmla="*/ 701068 h 2729951"/>
              <a:gd name="connsiteX138" fmla="*/ 1559739 w 1726426"/>
              <a:gd name="connsiteY138" fmla="*/ 686781 h 2729951"/>
              <a:gd name="connsiteX139" fmla="*/ 1588314 w 1726426"/>
              <a:gd name="connsiteY139" fmla="*/ 643918 h 2729951"/>
              <a:gd name="connsiteX140" fmla="*/ 1597839 w 1726426"/>
              <a:gd name="connsiteY140" fmla="*/ 615343 h 2729951"/>
              <a:gd name="connsiteX141" fmla="*/ 1616889 w 1726426"/>
              <a:gd name="connsiteY141" fmla="*/ 586768 h 2729951"/>
              <a:gd name="connsiteX142" fmla="*/ 1612126 w 1726426"/>
              <a:gd name="connsiteY142" fmla="*/ 491518 h 2729951"/>
              <a:gd name="connsiteX143" fmla="*/ 1583551 w 1726426"/>
              <a:gd name="connsiteY143" fmla="*/ 467706 h 2729951"/>
              <a:gd name="connsiteX144" fmla="*/ 1569264 w 1726426"/>
              <a:gd name="connsiteY144" fmla="*/ 462943 h 2729951"/>
              <a:gd name="connsiteX145" fmla="*/ 1535926 w 1726426"/>
              <a:gd name="connsiteY145" fmla="*/ 448656 h 2729951"/>
              <a:gd name="connsiteX146" fmla="*/ 1531164 w 1726426"/>
              <a:gd name="connsiteY146" fmla="*/ 429606 h 2729951"/>
              <a:gd name="connsiteX147" fmla="*/ 1526401 w 1726426"/>
              <a:gd name="connsiteY147" fmla="*/ 343881 h 2729951"/>
              <a:gd name="connsiteX148" fmla="*/ 1512114 w 1726426"/>
              <a:gd name="connsiteY148" fmla="*/ 324831 h 2729951"/>
              <a:gd name="connsiteX149" fmla="*/ 1502589 w 1726426"/>
              <a:gd name="connsiteY149" fmla="*/ 310543 h 2729951"/>
              <a:gd name="connsiteX150" fmla="*/ 1483539 w 1726426"/>
              <a:gd name="connsiteY150" fmla="*/ 305781 h 2729951"/>
              <a:gd name="connsiteX151" fmla="*/ 1454964 w 1726426"/>
              <a:gd name="connsiteY151" fmla="*/ 296256 h 2729951"/>
              <a:gd name="connsiteX152" fmla="*/ 1478776 w 1726426"/>
              <a:gd name="connsiteY152" fmla="*/ 272443 h 2729951"/>
              <a:gd name="connsiteX153" fmla="*/ 1497826 w 1726426"/>
              <a:gd name="connsiteY153" fmla="*/ 234343 h 2729951"/>
              <a:gd name="connsiteX154" fmla="*/ 1512114 w 1726426"/>
              <a:gd name="connsiteY154" fmla="*/ 162906 h 2729951"/>
              <a:gd name="connsiteX155" fmla="*/ 1516876 w 1726426"/>
              <a:gd name="connsiteY155" fmla="*/ 139093 h 2729951"/>
              <a:gd name="connsiteX156" fmla="*/ 1521639 w 1726426"/>
              <a:gd name="connsiteY156" fmla="*/ 124806 h 2729951"/>
              <a:gd name="connsiteX157" fmla="*/ 1526401 w 1726426"/>
              <a:gd name="connsiteY157" fmla="*/ 105756 h 2729951"/>
              <a:gd name="connsiteX158" fmla="*/ 1545451 w 1726426"/>
              <a:gd name="connsiteY158" fmla="*/ 77181 h 2729951"/>
              <a:gd name="connsiteX159" fmla="*/ 1554976 w 1726426"/>
              <a:gd name="connsiteY159" fmla="*/ 62893 h 2729951"/>
              <a:gd name="connsiteX160" fmla="*/ 1535926 w 1726426"/>
              <a:gd name="connsiteY160" fmla="*/ 20031 h 2729951"/>
              <a:gd name="connsiteX0" fmla="*/ 1535926 w 1726426"/>
              <a:gd name="connsiteY0" fmla="*/ 20031 h 2729951"/>
              <a:gd name="connsiteX1" fmla="*/ 1483539 w 1726426"/>
              <a:gd name="connsiteY1" fmla="*/ 8125 h 2729951"/>
              <a:gd name="connsiteX2" fmla="*/ 1443057 w 1726426"/>
              <a:gd name="connsiteY2" fmla="*/ 3361 h 2729951"/>
              <a:gd name="connsiteX3" fmla="*/ 1335901 w 1726426"/>
              <a:gd name="connsiteY3" fmla="*/ 67656 h 2729951"/>
              <a:gd name="connsiteX4" fmla="*/ 1285895 w 1726426"/>
              <a:gd name="connsiteY4" fmla="*/ 122425 h 2729951"/>
              <a:gd name="connsiteX5" fmla="*/ 1219220 w 1726426"/>
              <a:gd name="connsiteY5" fmla="*/ 124805 h 2729951"/>
              <a:gd name="connsiteX6" fmla="*/ 1200170 w 1726426"/>
              <a:gd name="connsiteY6" fmla="*/ 146238 h 2729951"/>
              <a:gd name="connsiteX7" fmla="*/ 1135876 w 1726426"/>
              <a:gd name="connsiteY7" fmla="*/ 165288 h 2729951"/>
              <a:gd name="connsiteX8" fmla="*/ 1083489 w 1726426"/>
              <a:gd name="connsiteY8" fmla="*/ 243868 h 2729951"/>
              <a:gd name="connsiteX9" fmla="*/ 1057295 w 1726426"/>
              <a:gd name="connsiteY9" fmla="*/ 296256 h 2729951"/>
              <a:gd name="connsiteX10" fmla="*/ 964426 w 1726426"/>
              <a:gd name="connsiteY10" fmla="*/ 267681 h 2729951"/>
              <a:gd name="connsiteX11" fmla="*/ 907276 w 1726426"/>
              <a:gd name="connsiteY11" fmla="*/ 310543 h 2729951"/>
              <a:gd name="connsiteX12" fmla="*/ 883464 w 1726426"/>
              <a:gd name="connsiteY12" fmla="*/ 405793 h 2729951"/>
              <a:gd name="connsiteX13" fmla="*/ 852507 w 1726426"/>
              <a:gd name="connsiteY13" fmla="*/ 489137 h 2729951"/>
              <a:gd name="connsiteX14" fmla="*/ 766783 w 1726426"/>
              <a:gd name="connsiteY14" fmla="*/ 470086 h 2729951"/>
              <a:gd name="connsiteX15" fmla="*/ 714395 w 1726426"/>
              <a:gd name="connsiteY15" fmla="*/ 484375 h 2729951"/>
              <a:gd name="connsiteX16" fmla="*/ 678676 w 1726426"/>
              <a:gd name="connsiteY16" fmla="*/ 524857 h 2729951"/>
              <a:gd name="connsiteX17" fmla="*/ 631051 w 1726426"/>
              <a:gd name="connsiteY17" fmla="*/ 529619 h 2729951"/>
              <a:gd name="connsiteX18" fmla="*/ 628669 w 1726426"/>
              <a:gd name="connsiteY18" fmla="*/ 562956 h 2729951"/>
              <a:gd name="connsiteX19" fmla="*/ 592951 w 1726426"/>
              <a:gd name="connsiteY19" fmla="*/ 577244 h 2729951"/>
              <a:gd name="connsiteX20" fmla="*/ 578664 w 1726426"/>
              <a:gd name="connsiteY20" fmla="*/ 624868 h 2729951"/>
              <a:gd name="connsiteX21" fmla="*/ 561995 w 1726426"/>
              <a:gd name="connsiteY21" fmla="*/ 667731 h 2729951"/>
              <a:gd name="connsiteX22" fmla="*/ 511989 w 1726426"/>
              <a:gd name="connsiteY22" fmla="*/ 686781 h 2729951"/>
              <a:gd name="connsiteX23" fmla="*/ 533420 w 1726426"/>
              <a:gd name="connsiteY23" fmla="*/ 729643 h 2729951"/>
              <a:gd name="connsiteX24" fmla="*/ 569139 w 1726426"/>
              <a:gd name="connsiteY24" fmla="*/ 751075 h 2729951"/>
              <a:gd name="connsiteX25" fmla="*/ 592951 w 1726426"/>
              <a:gd name="connsiteY25" fmla="*/ 746313 h 2729951"/>
              <a:gd name="connsiteX26" fmla="*/ 614382 w 1726426"/>
              <a:gd name="connsiteY26" fmla="*/ 782031 h 2729951"/>
              <a:gd name="connsiteX27" fmla="*/ 602476 w 1726426"/>
              <a:gd name="connsiteY27" fmla="*/ 839181 h 2729951"/>
              <a:gd name="connsiteX28" fmla="*/ 633433 w 1726426"/>
              <a:gd name="connsiteY28" fmla="*/ 874900 h 2729951"/>
              <a:gd name="connsiteX29" fmla="*/ 585807 w 1726426"/>
              <a:gd name="connsiteY29" fmla="*/ 901094 h 2729951"/>
              <a:gd name="connsiteX30" fmla="*/ 564376 w 1726426"/>
              <a:gd name="connsiteY30" fmla="*/ 889186 h 2729951"/>
              <a:gd name="connsiteX31" fmla="*/ 564376 w 1726426"/>
              <a:gd name="connsiteY31" fmla="*/ 958243 h 2729951"/>
              <a:gd name="connsiteX32" fmla="*/ 507226 w 1726426"/>
              <a:gd name="connsiteY32" fmla="*/ 1005868 h 2729951"/>
              <a:gd name="connsiteX33" fmla="*/ 473889 w 1726426"/>
              <a:gd name="connsiteY33" fmla="*/ 986818 h 2729951"/>
              <a:gd name="connsiteX34" fmla="*/ 459601 w 1726426"/>
              <a:gd name="connsiteY34" fmla="*/ 1015393 h 2729951"/>
              <a:gd name="connsiteX35" fmla="*/ 485795 w 1726426"/>
              <a:gd name="connsiteY35" fmla="*/ 1053492 h 2729951"/>
              <a:gd name="connsiteX36" fmla="*/ 488176 w 1726426"/>
              <a:gd name="connsiteY36" fmla="*/ 1155887 h 2729951"/>
              <a:gd name="connsiteX37" fmla="*/ 450076 w 1726426"/>
              <a:gd name="connsiteY37" fmla="*/ 1215418 h 2729951"/>
              <a:gd name="connsiteX38" fmla="*/ 397688 w 1726426"/>
              <a:gd name="connsiteY38" fmla="*/ 1205893 h 2729951"/>
              <a:gd name="connsiteX39" fmla="*/ 383401 w 1726426"/>
              <a:gd name="connsiteY39" fmla="*/ 1258281 h 2729951"/>
              <a:gd name="connsiteX40" fmla="*/ 364352 w 1726426"/>
              <a:gd name="connsiteY40" fmla="*/ 1341624 h 2729951"/>
              <a:gd name="connsiteX41" fmla="*/ 288151 w 1726426"/>
              <a:gd name="connsiteY41" fmla="*/ 1401156 h 2729951"/>
              <a:gd name="connsiteX42" fmla="*/ 240526 w 1726426"/>
              <a:gd name="connsiteY42" fmla="*/ 1453543 h 2729951"/>
              <a:gd name="connsiteX43" fmla="*/ 207189 w 1726426"/>
              <a:gd name="connsiteY43" fmla="*/ 1496406 h 2729951"/>
              <a:gd name="connsiteX44" fmla="*/ 173851 w 1726426"/>
              <a:gd name="connsiteY44" fmla="*/ 1536886 h 2729951"/>
              <a:gd name="connsiteX45" fmla="*/ 109558 w 1726426"/>
              <a:gd name="connsiteY45" fmla="*/ 1591655 h 2729951"/>
              <a:gd name="connsiteX46" fmla="*/ 107176 w 1726426"/>
              <a:gd name="connsiteY46" fmla="*/ 1636899 h 2729951"/>
              <a:gd name="connsiteX47" fmla="*/ 69076 w 1726426"/>
              <a:gd name="connsiteY47" fmla="*/ 1677381 h 2729951"/>
              <a:gd name="connsiteX48" fmla="*/ 42883 w 1726426"/>
              <a:gd name="connsiteY48" fmla="*/ 1720243 h 2729951"/>
              <a:gd name="connsiteX49" fmla="*/ 33357 w 1726426"/>
              <a:gd name="connsiteY49" fmla="*/ 1763107 h 2729951"/>
              <a:gd name="connsiteX50" fmla="*/ 57170 w 1726426"/>
              <a:gd name="connsiteY50" fmla="*/ 1836925 h 2729951"/>
              <a:gd name="connsiteX51" fmla="*/ 35739 w 1726426"/>
              <a:gd name="connsiteY51" fmla="*/ 1894075 h 2729951"/>
              <a:gd name="connsiteX52" fmla="*/ 59551 w 1726426"/>
              <a:gd name="connsiteY52" fmla="*/ 1967893 h 2729951"/>
              <a:gd name="connsiteX53" fmla="*/ 20 w 1726426"/>
              <a:gd name="connsiteY53" fmla="*/ 1979799 h 2729951"/>
              <a:gd name="connsiteX54" fmla="*/ 52407 w 1726426"/>
              <a:gd name="connsiteY54" fmla="*/ 2248881 h 2729951"/>
              <a:gd name="connsiteX55" fmla="*/ 128607 w 1726426"/>
              <a:gd name="connsiteY55" fmla="*/ 2394137 h 2729951"/>
              <a:gd name="connsiteX56" fmla="*/ 202426 w 1726426"/>
              <a:gd name="connsiteY56" fmla="*/ 2501293 h 2729951"/>
              <a:gd name="connsiteX57" fmla="*/ 261958 w 1726426"/>
              <a:gd name="connsiteY57" fmla="*/ 2563206 h 2729951"/>
              <a:gd name="connsiteX58" fmla="*/ 450076 w 1726426"/>
              <a:gd name="connsiteY58" fmla="*/ 2672743 h 2729951"/>
              <a:gd name="connsiteX59" fmla="*/ 640576 w 1726426"/>
              <a:gd name="connsiteY59" fmla="*/ 2729893 h 2729951"/>
              <a:gd name="connsiteX60" fmla="*/ 654864 w 1726426"/>
              <a:gd name="connsiteY60" fmla="*/ 2663217 h 2729951"/>
              <a:gd name="connsiteX61" fmla="*/ 726301 w 1726426"/>
              <a:gd name="connsiteY61" fmla="*/ 2603686 h 2729951"/>
              <a:gd name="connsiteX62" fmla="*/ 792977 w 1726426"/>
              <a:gd name="connsiteY62" fmla="*/ 2587017 h 2729951"/>
              <a:gd name="connsiteX63" fmla="*/ 821551 w 1726426"/>
              <a:gd name="connsiteY63" fmla="*/ 2551300 h 2729951"/>
              <a:gd name="connsiteX64" fmla="*/ 890608 w 1726426"/>
              <a:gd name="connsiteY64" fmla="*/ 2532250 h 2729951"/>
              <a:gd name="connsiteX65" fmla="*/ 959664 w 1726426"/>
              <a:gd name="connsiteY65" fmla="*/ 2510818 h 2729951"/>
              <a:gd name="connsiteX66" fmla="*/ 1026339 w 1726426"/>
              <a:gd name="connsiteY66" fmla="*/ 2477483 h 2729951"/>
              <a:gd name="connsiteX67" fmla="*/ 1047769 w 1726426"/>
              <a:gd name="connsiteY67" fmla="*/ 2475099 h 2729951"/>
              <a:gd name="connsiteX68" fmla="*/ 1066820 w 1726426"/>
              <a:gd name="connsiteY68" fmla="*/ 2456050 h 2729951"/>
              <a:gd name="connsiteX69" fmla="*/ 1107302 w 1726426"/>
              <a:gd name="connsiteY69" fmla="*/ 2439381 h 2729951"/>
              <a:gd name="connsiteX70" fmla="*/ 1083489 w 1726426"/>
              <a:gd name="connsiteY70" fmla="*/ 2377468 h 2729951"/>
              <a:gd name="connsiteX71" fmla="*/ 1033483 w 1726426"/>
              <a:gd name="connsiteY71" fmla="*/ 2329843 h 2729951"/>
              <a:gd name="connsiteX72" fmla="*/ 1026339 w 1726426"/>
              <a:gd name="connsiteY72" fmla="*/ 2286982 h 2729951"/>
              <a:gd name="connsiteX73" fmla="*/ 1045389 w 1726426"/>
              <a:gd name="connsiteY73" fmla="*/ 2256025 h 2729951"/>
              <a:gd name="connsiteX74" fmla="*/ 1097776 w 1726426"/>
              <a:gd name="connsiteY74" fmla="*/ 2222687 h 2729951"/>
              <a:gd name="connsiteX75" fmla="*/ 1135876 w 1726426"/>
              <a:gd name="connsiteY75" fmla="*/ 2186968 h 2729951"/>
              <a:gd name="connsiteX76" fmla="*/ 1176358 w 1726426"/>
              <a:gd name="connsiteY76" fmla="*/ 2141725 h 2729951"/>
              <a:gd name="connsiteX77" fmla="*/ 1264464 w 1726426"/>
              <a:gd name="connsiteY77" fmla="*/ 2127438 h 2729951"/>
              <a:gd name="connsiteX78" fmla="*/ 1307326 w 1726426"/>
              <a:gd name="connsiteY78" fmla="*/ 2110768 h 2729951"/>
              <a:gd name="connsiteX79" fmla="*/ 1326377 w 1726426"/>
              <a:gd name="connsiteY79" fmla="*/ 2072668 h 2729951"/>
              <a:gd name="connsiteX80" fmla="*/ 1354951 w 1726426"/>
              <a:gd name="connsiteY80" fmla="*/ 2053618 h 2729951"/>
              <a:gd name="connsiteX81" fmla="*/ 1402576 w 1726426"/>
              <a:gd name="connsiteY81" fmla="*/ 2044093 h 2729951"/>
              <a:gd name="connsiteX82" fmla="*/ 1393051 w 1726426"/>
              <a:gd name="connsiteY82" fmla="*/ 2020281 h 2729951"/>
              <a:gd name="connsiteX83" fmla="*/ 1416864 w 1726426"/>
              <a:gd name="connsiteY83" fmla="*/ 2015518 h 2729951"/>
              <a:gd name="connsiteX84" fmla="*/ 1474014 w 1726426"/>
              <a:gd name="connsiteY84" fmla="*/ 2001231 h 2729951"/>
              <a:gd name="connsiteX85" fmla="*/ 1488301 w 1726426"/>
              <a:gd name="connsiteY85" fmla="*/ 1996468 h 2729951"/>
              <a:gd name="connsiteX86" fmla="*/ 1526401 w 1726426"/>
              <a:gd name="connsiteY86" fmla="*/ 1991706 h 2729951"/>
              <a:gd name="connsiteX87" fmla="*/ 1540689 w 1726426"/>
              <a:gd name="connsiteY87" fmla="*/ 1967893 h 2729951"/>
              <a:gd name="connsiteX88" fmla="*/ 1550214 w 1726426"/>
              <a:gd name="connsiteY88" fmla="*/ 1915506 h 2729951"/>
              <a:gd name="connsiteX89" fmla="*/ 1593076 w 1726426"/>
              <a:gd name="connsiteY89" fmla="*/ 1905981 h 2729951"/>
              <a:gd name="connsiteX90" fmla="*/ 1602601 w 1726426"/>
              <a:gd name="connsiteY90" fmla="*/ 1891693 h 2729951"/>
              <a:gd name="connsiteX91" fmla="*/ 1607364 w 1726426"/>
              <a:gd name="connsiteY91" fmla="*/ 1877406 h 2729951"/>
              <a:gd name="connsiteX92" fmla="*/ 1626414 w 1726426"/>
              <a:gd name="connsiteY92" fmla="*/ 1863118 h 2729951"/>
              <a:gd name="connsiteX93" fmla="*/ 1654989 w 1726426"/>
              <a:gd name="connsiteY93" fmla="*/ 1834543 h 2729951"/>
              <a:gd name="connsiteX94" fmla="*/ 1645464 w 1726426"/>
              <a:gd name="connsiteY94" fmla="*/ 1791681 h 2729951"/>
              <a:gd name="connsiteX95" fmla="*/ 1621651 w 1726426"/>
              <a:gd name="connsiteY95" fmla="*/ 1763106 h 2729951"/>
              <a:gd name="connsiteX96" fmla="*/ 1578789 w 1726426"/>
              <a:gd name="connsiteY96" fmla="*/ 1715481 h 2729951"/>
              <a:gd name="connsiteX97" fmla="*/ 1559739 w 1726426"/>
              <a:gd name="connsiteY97" fmla="*/ 1710718 h 2729951"/>
              <a:gd name="connsiteX98" fmla="*/ 1545451 w 1726426"/>
              <a:gd name="connsiteY98" fmla="*/ 1677381 h 2729951"/>
              <a:gd name="connsiteX99" fmla="*/ 1583551 w 1726426"/>
              <a:gd name="connsiteY99" fmla="*/ 1653568 h 2729951"/>
              <a:gd name="connsiteX100" fmla="*/ 1616889 w 1726426"/>
              <a:gd name="connsiteY100" fmla="*/ 1639281 h 2729951"/>
              <a:gd name="connsiteX101" fmla="*/ 1650226 w 1726426"/>
              <a:gd name="connsiteY101" fmla="*/ 1629756 h 2729951"/>
              <a:gd name="connsiteX102" fmla="*/ 1678801 w 1726426"/>
              <a:gd name="connsiteY102" fmla="*/ 1620231 h 2729951"/>
              <a:gd name="connsiteX103" fmla="*/ 1693089 w 1726426"/>
              <a:gd name="connsiteY103" fmla="*/ 1601181 h 2729951"/>
              <a:gd name="connsiteX104" fmla="*/ 1702614 w 1726426"/>
              <a:gd name="connsiteY104" fmla="*/ 1586893 h 2729951"/>
              <a:gd name="connsiteX105" fmla="*/ 1697851 w 1726426"/>
              <a:gd name="connsiteY105" fmla="*/ 1544031 h 2729951"/>
              <a:gd name="connsiteX106" fmla="*/ 1683564 w 1726426"/>
              <a:gd name="connsiteY106" fmla="*/ 1524981 h 2729951"/>
              <a:gd name="connsiteX107" fmla="*/ 1678801 w 1726426"/>
              <a:gd name="connsiteY107" fmla="*/ 1505931 h 2729951"/>
              <a:gd name="connsiteX108" fmla="*/ 1669276 w 1726426"/>
              <a:gd name="connsiteY108" fmla="*/ 1477356 h 2729951"/>
              <a:gd name="connsiteX109" fmla="*/ 1674039 w 1726426"/>
              <a:gd name="connsiteY109" fmla="*/ 1410681 h 2729951"/>
              <a:gd name="connsiteX110" fmla="*/ 1678801 w 1726426"/>
              <a:gd name="connsiteY110" fmla="*/ 1372581 h 2729951"/>
              <a:gd name="connsiteX111" fmla="*/ 1697851 w 1726426"/>
              <a:gd name="connsiteY111" fmla="*/ 1353531 h 2729951"/>
              <a:gd name="connsiteX112" fmla="*/ 1707376 w 1726426"/>
              <a:gd name="connsiteY112" fmla="*/ 1329718 h 2729951"/>
              <a:gd name="connsiteX113" fmla="*/ 1712139 w 1726426"/>
              <a:gd name="connsiteY113" fmla="*/ 1315431 h 2729951"/>
              <a:gd name="connsiteX114" fmla="*/ 1726426 w 1726426"/>
              <a:gd name="connsiteY114" fmla="*/ 1286856 h 2729951"/>
              <a:gd name="connsiteX115" fmla="*/ 1716901 w 1726426"/>
              <a:gd name="connsiteY115" fmla="*/ 1196368 h 2729951"/>
              <a:gd name="connsiteX116" fmla="*/ 1678801 w 1726426"/>
              <a:gd name="connsiteY116" fmla="*/ 1158268 h 2729951"/>
              <a:gd name="connsiteX117" fmla="*/ 1664514 w 1726426"/>
              <a:gd name="connsiteY117" fmla="*/ 1143981 h 2729951"/>
              <a:gd name="connsiteX118" fmla="*/ 1650226 w 1726426"/>
              <a:gd name="connsiteY118" fmla="*/ 1129693 h 2729951"/>
              <a:gd name="connsiteX119" fmla="*/ 1631176 w 1726426"/>
              <a:gd name="connsiteY119" fmla="*/ 1120168 h 2729951"/>
              <a:gd name="connsiteX120" fmla="*/ 1612126 w 1726426"/>
              <a:gd name="connsiteY120" fmla="*/ 1101118 h 2729951"/>
              <a:gd name="connsiteX121" fmla="*/ 1597839 w 1726426"/>
              <a:gd name="connsiteY121" fmla="*/ 1096356 h 2729951"/>
              <a:gd name="connsiteX122" fmla="*/ 1578789 w 1726426"/>
              <a:gd name="connsiteY122" fmla="*/ 1086831 h 2729951"/>
              <a:gd name="connsiteX123" fmla="*/ 1545451 w 1726426"/>
              <a:gd name="connsiteY123" fmla="*/ 1077306 h 2729951"/>
              <a:gd name="connsiteX124" fmla="*/ 1526401 w 1726426"/>
              <a:gd name="connsiteY124" fmla="*/ 1067781 h 2729951"/>
              <a:gd name="connsiteX125" fmla="*/ 1497826 w 1726426"/>
              <a:gd name="connsiteY125" fmla="*/ 1063018 h 2729951"/>
              <a:gd name="connsiteX126" fmla="*/ 1478776 w 1726426"/>
              <a:gd name="connsiteY126" fmla="*/ 1029681 h 2729951"/>
              <a:gd name="connsiteX127" fmla="*/ 1464489 w 1726426"/>
              <a:gd name="connsiteY127" fmla="*/ 986818 h 2729951"/>
              <a:gd name="connsiteX128" fmla="*/ 1454964 w 1726426"/>
              <a:gd name="connsiteY128" fmla="*/ 967768 h 2729951"/>
              <a:gd name="connsiteX129" fmla="*/ 1450201 w 1726426"/>
              <a:gd name="connsiteY129" fmla="*/ 953481 h 2729951"/>
              <a:gd name="connsiteX130" fmla="*/ 1440676 w 1726426"/>
              <a:gd name="connsiteY130" fmla="*/ 929668 h 2729951"/>
              <a:gd name="connsiteX131" fmla="*/ 1450201 w 1726426"/>
              <a:gd name="connsiteY131" fmla="*/ 867756 h 2729951"/>
              <a:gd name="connsiteX132" fmla="*/ 1459726 w 1726426"/>
              <a:gd name="connsiteY132" fmla="*/ 853468 h 2729951"/>
              <a:gd name="connsiteX133" fmla="*/ 1464489 w 1726426"/>
              <a:gd name="connsiteY133" fmla="*/ 839181 h 2729951"/>
              <a:gd name="connsiteX134" fmla="*/ 1497826 w 1726426"/>
              <a:gd name="connsiteY134" fmla="*/ 786793 h 2729951"/>
              <a:gd name="connsiteX135" fmla="*/ 1516876 w 1726426"/>
              <a:gd name="connsiteY135" fmla="*/ 739168 h 2729951"/>
              <a:gd name="connsiteX136" fmla="*/ 1526401 w 1726426"/>
              <a:gd name="connsiteY136" fmla="*/ 715356 h 2729951"/>
              <a:gd name="connsiteX137" fmla="*/ 1540689 w 1726426"/>
              <a:gd name="connsiteY137" fmla="*/ 701068 h 2729951"/>
              <a:gd name="connsiteX138" fmla="*/ 1559739 w 1726426"/>
              <a:gd name="connsiteY138" fmla="*/ 686781 h 2729951"/>
              <a:gd name="connsiteX139" fmla="*/ 1588314 w 1726426"/>
              <a:gd name="connsiteY139" fmla="*/ 643918 h 2729951"/>
              <a:gd name="connsiteX140" fmla="*/ 1597839 w 1726426"/>
              <a:gd name="connsiteY140" fmla="*/ 615343 h 2729951"/>
              <a:gd name="connsiteX141" fmla="*/ 1616889 w 1726426"/>
              <a:gd name="connsiteY141" fmla="*/ 586768 h 2729951"/>
              <a:gd name="connsiteX142" fmla="*/ 1612126 w 1726426"/>
              <a:gd name="connsiteY142" fmla="*/ 491518 h 2729951"/>
              <a:gd name="connsiteX143" fmla="*/ 1583551 w 1726426"/>
              <a:gd name="connsiteY143" fmla="*/ 467706 h 2729951"/>
              <a:gd name="connsiteX144" fmla="*/ 1569264 w 1726426"/>
              <a:gd name="connsiteY144" fmla="*/ 462943 h 2729951"/>
              <a:gd name="connsiteX145" fmla="*/ 1535926 w 1726426"/>
              <a:gd name="connsiteY145" fmla="*/ 448656 h 2729951"/>
              <a:gd name="connsiteX146" fmla="*/ 1531164 w 1726426"/>
              <a:gd name="connsiteY146" fmla="*/ 429606 h 2729951"/>
              <a:gd name="connsiteX147" fmla="*/ 1526401 w 1726426"/>
              <a:gd name="connsiteY147" fmla="*/ 343881 h 2729951"/>
              <a:gd name="connsiteX148" fmla="*/ 1512114 w 1726426"/>
              <a:gd name="connsiteY148" fmla="*/ 324831 h 2729951"/>
              <a:gd name="connsiteX149" fmla="*/ 1502589 w 1726426"/>
              <a:gd name="connsiteY149" fmla="*/ 310543 h 2729951"/>
              <a:gd name="connsiteX150" fmla="*/ 1483539 w 1726426"/>
              <a:gd name="connsiteY150" fmla="*/ 305781 h 2729951"/>
              <a:gd name="connsiteX151" fmla="*/ 1454964 w 1726426"/>
              <a:gd name="connsiteY151" fmla="*/ 296256 h 2729951"/>
              <a:gd name="connsiteX152" fmla="*/ 1478776 w 1726426"/>
              <a:gd name="connsiteY152" fmla="*/ 272443 h 2729951"/>
              <a:gd name="connsiteX153" fmla="*/ 1497826 w 1726426"/>
              <a:gd name="connsiteY153" fmla="*/ 234343 h 2729951"/>
              <a:gd name="connsiteX154" fmla="*/ 1512114 w 1726426"/>
              <a:gd name="connsiteY154" fmla="*/ 162906 h 2729951"/>
              <a:gd name="connsiteX155" fmla="*/ 1516876 w 1726426"/>
              <a:gd name="connsiteY155" fmla="*/ 139093 h 2729951"/>
              <a:gd name="connsiteX156" fmla="*/ 1521639 w 1726426"/>
              <a:gd name="connsiteY156" fmla="*/ 124806 h 2729951"/>
              <a:gd name="connsiteX157" fmla="*/ 1526401 w 1726426"/>
              <a:gd name="connsiteY157" fmla="*/ 105756 h 2729951"/>
              <a:gd name="connsiteX158" fmla="*/ 1545451 w 1726426"/>
              <a:gd name="connsiteY158" fmla="*/ 77181 h 2729951"/>
              <a:gd name="connsiteX159" fmla="*/ 1554976 w 1726426"/>
              <a:gd name="connsiteY159" fmla="*/ 62893 h 2729951"/>
              <a:gd name="connsiteX160" fmla="*/ 1535926 w 1726426"/>
              <a:gd name="connsiteY160" fmla="*/ 20031 h 2729951"/>
              <a:gd name="connsiteX0" fmla="*/ 1535926 w 1726426"/>
              <a:gd name="connsiteY0" fmla="*/ 20031 h 2729951"/>
              <a:gd name="connsiteX1" fmla="*/ 1483539 w 1726426"/>
              <a:gd name="connsiteY1" fmla="*/ 8125 h 2729951"/>
              <a:gd name="connsiteX2" fmla="*/ 1443057 w 1726426"/>
              <a:gd name="connsiteY2" fmla="*/ 3361 h 2729951"/>
              <a:gd name="connsiteX3" fmla="*/ 1335901 w 1726426"/>
              <a:gd name="connsiteY3" fmla="*/ 67656 h 2729951"/>
              <a:gd name="connsiteX4" fmla="*/ 1285895 w 1726426"/>
              <a:gd name="connsiteY4" fmla="*/ 122425 h 2729951"/>
              <a:gd name="connsiteX5" fmla="*/ 1219220 w 1726426"/>
              <a:gd name="connsiteY5" fmla="*/ 124805 h 2729951"/>
              <a:gd name="connsiteX6" fmla="*/ 1200170 w 1726426"/>
              <a:gd name="connsiteY6" fmla="*/ 146238 h 2729951"/>
              <a:gd name="connsiteX7" fmla="*/ 1135876 w 1726426"/>
              <a:gd name="connsiteY7" fmla="*/ 165288 h 2729951"/>
              <a:gd name="connsiteX8" fmla="*/ 1083489 w 1726426"/>
              <a:gd name="connsiteY8" fmla="*/ 243868 h 2729951"/>
              <a:gd name="connsiteX9" fmla="*/ 1057295 w 1726426"/>
              <a:gd name="connsiteY9" fmla="*/ 296256 h 2729951"/>
              <a:gd name="connsiteX10" fmla="*/ 964426 w 1726426"/>
              <a:gd name="connsiteY10" fmla="*/ 267681 h 2729951"/>
              <a:gd name="connsiteX11" fmla="*/ 907276 w 1726426"/>
              <a:gd name="connsiteY11" fmla="*/ 310543 h 2729951"/>
              <a:gd name="connsiteX12" fmla="*/ 883464 w 1726426"/>
              <a:gd name="connsiteY12" fmla="*/ 405793 h 2729951"/>
              <a:gd name="connsiteX13" fmla="*/ 852507 w 1726426"/>
              <a:gd name="connsiteY13" fmla="*/ 489137 h 2729951"/>
              <a:gd name="connsiteX14" fmla="*/ 766783 w 1726426"/>
              <a:gd name="connsiteY14" fmla="*/ 470086 h 2729951"/>
              <a:gd name="connsiteX15" fmla="*/ 714395 w 1726426"/>
              <a:gd name="connsiteY15" fmla="*/ 484375 h 2729951"/>
              <a:gd name="connsiteX16" fmla="*/ 678676 w 1726426"/>
              <a:gd name="connsiteY16" fmla="*/ 524857 h 2729951"/>
              <a:gd name="connsiteX17" fmla="*/ 631051 w 1726426"/>
              <a:gd name="connsiteY17" fmla="*/ 529619 h 2729951"/>
              <a:gd name="connsiteX18" fmla="*/ 628669 w 1726426"/>
              <a:gd name="connsiteY18" fmla="*/ 562956 h 2729951"/>
              <a:gd name="connsiteX19" fmla="*/ 592951 w 1726426"/>
              <a:gd name="connsiteY19" fmla="*/ 577244 h 2729951"/>
              <a:gd name="connsiteX20" fmla="*/ 578664 w 1726426"/>
              <a:gd name="connsiteY20" fmla="*/ 624868 h 2729951"/>
              <a:gd name="connsiteX21" fmla="*/ 561995 w 1726426"/>
              <a:gd name="connsiteY21" fmla="*/ 667731 h 2729951"/>
              <a:gd name="connsiteX22" fmla="*/ 511989 w 1726426"/>
              <a:gd name="connsiteY22" fmla="*/ 686781 h 2729951"/>
              <a:gd name="connsiteX23" fmla="*/ 533420 w 1726426"/>
              <a:gd name="connsiteY23" fmla="*/ 729643 h 2729951"/>
              <a:gd name="connsiteX24" fmla="*/ 569139 w 1726426"/>
              <a:gd name="connsiteY24" fmla="*/ 751075 h 2729951"/>
              <a:gd name="connsiteX25" fmla="*/ 592951 w 1726426"/>
              <a:gd name="connsiteY25" fmla="*/ 746313 h 2729951"/>
              <a:gd name="connsiteX26" fmla="*/ 614382 w 1726426"/>
              <a:gd name="connsiteY26" fmla="*/ 782031 h 2729951"/>
              <a:gd name="connsiteX27" fmla="*/ 602476 w 1726426"/>
              <a:gd name="connsiteY27" fmla="*/ 839181 h 2729951"/>
              <a:gd name="connsiteX28" fmla="*/ 633433 w 1726426"/>
              <a:gd name="connsiteY28" fmla="*/ 874900 h 2729951"/>
              <a:gd name="connsiteX29" fmla="*/ 585807 w 1726426"/>
              <a:gd name="connsiteY29" fmla="*/ 901094 h 2729951"/>
              <a:gd name="connsiteX30" fmla="*/ 564376 w 1726426"/>
              <a:gd name="connsiteY30" fmla="*/ 889186 h 2729951"/>
              <a:gd name="connsiteX31" fmla="*/ 564376 w 1726426"/>
              <a:gd name="connsiteY31" fmla="*/ 958243 h 2729951"/>
              <a:gd name="connsiteX32" fmla="*/ 507226 w 1726426"/>
              <a:gd name="connsiteY32" fmla="*/ 1005868 h 2729951"/>
              <a:gd name="connsiteX33" fmla="*/ 473889 w 1726426"/>
              <a:gd name="connsiteY33" fmla="*/ 986818 h 2729951"/>
              <a:gd name="connsiteX34" fmla="*/ 459601 w 1726426"/>
              <a:gd name="connsiteY34" fmla="*/ 1015393 h 2729951"/>
              <a:gd name="connsiteX35" fmla="*/ 485795 w 1726426"/>
              <a:gd name="connsiteY35" fmla="*/ 1053492 h 2729951"/>
              <a:gd name="connsiteX36" fmla="*/ 488176 w 1726426"/>
              <a:gd name="connsiteY36" fmla="*/ 1155887 h 2729951"/>
              <a:gd name="connsiteX37" fmla="*/ 450076 w 1726426"/>
              <a:gd name="connsiteY37" fmla="*/ 1215418 h 2729951"/>
              <a:gd name="connsiteX38" fmla="*/ 397688 w 1726426"/>
              <a:gd name="connsiteY38" fmla="*/ 1205893 h 2729951"/>
              <a:gd name="connsiteX39" fmla="*/ 383401 w 1726426"/>
              <a:gd name="connsiteY39" fmla="*/ 1258281 h 2729951"/>
              <a:gd name="connsiteX40" fmla="*/ 364352 w 1726426"/>
              <a:gd name="connsiteY40" fmla="*/ 1341624 h 2729951"/>
              <a:gd name="connsiteX41" fmla="*/ 288151 w 1726426"/>
              <a:gd name="connsiteY41" fmla="*/ 1401156 h 2729951"/>
              <a:gd name="connsiteX42" fmla="*/ 240526 w 1726426"/>
              <a:gd name="connsiteY42" fmla="*/ 1453543 h 2729951"/>
              <a:gd name="connsiteX43" fmla="*/ 207189 w 1726426"/>
              <a:gd name="connsiteY43" fmla="*/ 1496406 h 2729951"/>
              <a:gd name="connsiteX44" fmla="*/ 173851 w 1726426"/>
              <a:gd name="connsiteY44" fmla="*/ 1536886 h 2729951"/>
              <a:gd name="connsiteX45" fmla="*/ 109558 w 1726426"/>
              <a:gd name="connsiteY45" fmla="*/ 1591655 h 2729951"/>
              <a:gd name="connsiteX46" fmla="*/ 107176 w 1726426"/>
              <a:gd name="connsiteY46" fmla="*/ 1636899 h 2729951"/>
              <a:gd name="connsiteX47" fmla="*/ 69076 w 1726426"/>
              <a:gd name="connsiteY47" fmla="*/ 1677381 h 2729951"/>
              <a:gd name="connsiteX48" fmla="*/ 42883 w 1726426"/>
              <a:gd name="connsiteY48" fmla="*/ 1720243 h 2729951"/>
              <a:gd name="connsiteX49" fmla="*/ 33357 w 1726426"/>
              <a:gd name="connsiteY49" fmla="*/ 1763107 h 2729951"/>
              <a:gd name="connsiteX50" fmla="*/ 57170 w 1726426"/>
              <a:gd name="connsiteY50" fmla="*/ 1836925 h 2729951"/>
              <a:gd name="connsiteX51" fmla="*/ 35739 w 1726426"/>
              <a:gd name="connsiteY51" fmla="*/ 1894075 h 2729951"/>
              <a:gd name="connsiteX52" fmla="*/ 59551 w 1726426"/>
              <a:gd name="connsiteY52" fmla="*/ 1967893 h 2729951"/>
              <a:gd name="connsiteX53" fmla="*/ 20 w 1726426"/>
              <a:gd name="connsiteY53" fmla="*/ 1979799 h 2729951"/>
              <a:gd name="connsiteX54" fmla="*/ 52407 w 1726426"/>
              <a:gd name="connsiteY54" fmla="*/ 2248881 h 2729951"/>
              <a:gd name="connsiteX55" fmla="*/ 128607 w 1726426"/>
              <a:gd name="connsiteY55" fmla="*/ 2394137 h 2729951"/>
              <a:gd name="connsiteX56" fmla="*/ 202426 w 1726426"/>
              <a:gd name="connsiteY56" fmla="*/ 2501293 h 2729951"/>
              <a:gd name="connsiteX57" fmla="*/ 261958 w 1726426"/>
              <a:gd name="connsiteY57" fmla="*/ 2563206 h 2729951"/>
              <a:gd name="connsiteX58" fmla="*/ 450076 w 1726426"/>
              <a:gd name="connsiteY58" fmla="*/ 2672743 h 2729951"/>
              <a:gd name="connsiteX59" fmla="*/ 640576 w 1726426"/>
              <a:gd name="connsiteY59" fmla="*/ 2729893 h 2729951"/>
              <a:gd name="connsiteX60" fmla="*/ 654864 w 1726426"/>
              <a:gd name="connsiteY60" fmla="*/ 2663217 h 2729951"/>
              <a:gd name="connsiteX61" fmla="*/ 726301 w 1726426"/>
              <a:gd name="connsiteY61" fmla="*/ 2603686 h 2729951"/>
              <a:gd name="connsiteX62" fmla="*/ 792977 w 1726426"/>
              <a:gd name="connsiteY62" fmla="*/ 2587017 h 2729951"/>
              <a:gd name="connsiteX63" fmla="*/ 821551 w 1726426"/>
              <a:gd name="connsiteY63" fmla="*/ 2551300 h 2729951"/>
              <a:gd name="connsiteX64" fmla="*/ 890608 w 1726426"/>
              <a:gd name="connsiteY64" fmla="*/ 2532250 h 2729951"/>
              <a:gd name="connsiteX65" fmla="*/ 959664 w 1726426"/>
              <a:gd name="connsiteY65" fmla="*/ 2510818 h 2729951"/>
              <a:gd name="connsiteX66" fmla="*/ 1026339 w 1726426"/>
              <a:gd name="connsiteY66" fmla="*/ 2477483 h 2729951"/>
              <a:gd name="connsiteX67" fmla="*/ 1047769 w 1726426"/>
              <a:gd name="connsiteY67" fmla="*/ 2475099 h 2729951"/>
              <a:gd name="connsiteX68" fmla="*/ 1066820 w 1726426"/>
              <a:gd name="connsiteY68" fmla="*/ 2456050 h 2729951"/>
              <a:gd name="connsiteX69" fmla="*/ 1107302 w 1726426"/>
              <a:gd name="connsiteY69" fmla="*/ 2439381 h 2729951"/>
              <a:gd name="connsiteX70" fmla="*/ 1083489 w 1726426"/>
              <a:gd name="connsiteY70" fmla="*/ 2377468 h 2729951"/>
              <a:gd name="connsiteX71" fmla="*/ 1033483 w 1726426"/>
              <a:gd name="connsiteY71" fmla="*/ 2329843 h 2729951"/>
              <a:gd name="connsiteX72" fmla="*/ 1026339 w 1726426"/>
              <a:gd name="connsiteY72" fmla="*/ 2286982 h 2729951"/>
              <a:gd name="connsiteX73" fmla="*/ 1045389 w 1726426"/>
              <a:gd name="connsiteY73" fmla="*/ 2256025 h 2729951"/>
              <a:gd name="connsiteX74" fmla="*/ 1097776 w 1726426"/>
              <a:gd name="connsiteY74" fmla="*/ 2222687 h 2729951"/>
              <a:gd name="connsiteX75" fmla="*/ 1135876 w 1726426"/>
              <a:gd name="connsiteY75" fmla="*/ 2186968 h 2729951"/>
              <a:gd name="connsiteX76" fmla="*/ 1176358 w 1726426"/>
              <a:gd name="connsiteY76" fmla="*/ 2141725 h 2729951"/>
              <a:gd name="connsiteX77" fmla="*/ 1264464 w 1726426"/>
              <a:gd name="connsiteY77" fmla="*/ 2127438 h 2729951"/>
              <a:gd name="connsiteX78" fmla="*/ 1307326 w 1726426"/>
              <a:gd name="connsiteY78" fmla="*/ 2110768 h 2729951"/>
              <a:gd name="connsiteX79" fmla="*/ 1326377 w 1726426"/>
              <a:gd name="connsiteY79" fmla="*/ 2072668 h 2729951"/>
              <a:gd name="connsiteX80" fmla="*/ 1402576 w 1726426"/>
              <a:gd name="connsiteY80" fmla="*/ 2044093 h 2729951"/>
              <a:gd name="connsiteX81" fmla="*/ 1393051 w 1726426"/>
              <a:gd name="connsiteY81" fmla="*/ 2020281 h 2729951"/>
              <a:gd name="connsiteX82" fmla="*/ 1416864 w 1726426"/>
              <a:gd name="connsiteY82" fmla="*/ 2015518 h 2729951"/>
              <a:gd name="connsiteX83" fmla="*/ 1474014 w 1726426"/>
              <a:gd name="connsiteY83" fmla="*/ 2001231 h 2729951"/>
              <a:gd name="connsiteX84" fmla="*/ 1488301 w 1726426"/>
              <a:gd name="connsiteY84" fmla="*/ 1996468 h 2729951"/>
              <a:gd name="connsiteX85" fmla="*/ 1526401 w 1726426"/>
              <a:gd name="connsiteY85" fmla="*/ 1991706 h 2729951"/>
              <a:gd name="connsiteX86" fmla="*/ 1540689 w 1726426"/>
              <a:gd name="connsiteY86" fmla="*/ 1967893 h 2729951"/>
              <a:gd name="connsiteX87" fmla="*/ 1550214 w 1726426"/>
              <a:gd name="connsiteY87" fmla="*/ 1915506 h 2729951"/>
              <a:gd name="connsiteX88" fmla="*/ 1593076 w 1726426"/>
              <a:gd name="connsiteY88" fmla="*/ 1905981 h 2729951"/>
              <a:gd name="connsiteX89" fmla="*/ 1602601 w 1726426"/>
              <a:gd name="connsiteY89" fmla="*/ 1891693 h 2729951"/>
              <a:gd name="connsiteX90" fmla="*/ 1607364 w 1726426"/>
              <a:gd name="connsiteY90" fmla="*/ 1877406 h 2729951"/>
              <a:gd name="connsiteX91" fmla="*/ 1626414 w 1726426"/>
              <a:gd name="connsiteY91" fmla="*/ 1863118 h 2729951"/>
              <a:gd name="connsiteX92" fmla="*/ 1654989 w 1726426"/>
              <a:gd name="connsiteY92" fmla="*/ 1834543 h 2729951"/>
              <a:gd name="connsiteX93" fmla="*/ 1645464 w 1726426"/>
              <a:gd name="connsiteY93" fmla="*/ 1791681 h 2729951"/>
              <a:gd name="connsiteX94" fmla="*/ 1621651 w 1726426"/>
              <a:gd name="connsiteY94" fmla="*/ 1763106 h 2729951"/>
              <a:gd name="connsiteX95" fmla="*/ 1578789 w 1726426"/>
              <a:gd name="connsiteY95" fmla="*/ 1715481 h 2729951"/>
              <a:gd name="connsiteX96" fmla="*/ 1559739 w 1726426"/>
              <a:gd name="connsiteY96" fmla="*/ 1710718 h 2729951"/>
              <a:gd name="connsiteX97" fmla="*/ 1545451 w 1726426"/>
              <a:gd name="connsiteY97" fmla="*/ 1677381 h 2729951"/>
              <a:gd name="connsiteX98" fmla="*/ 1583551 w 1726426"/>
              <a:gd name="connsiteY98" fmla="*/ 1653568 h 2729951"/>
              <a:gd name="connsiteX99" fmla="*/ 1616889 w 1726426"/>
              <a:gd name="connsiteY99" fmla="*/ 1639281 h 2729951"/>
              <a:gd name="connsiteX100" fmla="*/ 1650226 w 1726426"/>
              <a:gd name="connsiteY100" fmla="*/ 1629756 h 2729951"/>
              <a:gd name="connsiteX101" fmla="*/ 1678801 w 1726426"/>
              <a:gd name="connsiteY101" fmla="*/ 1620231 h 2729951"/>
              <a:gd name="connsiteX102" fmla="*/ 1693089 w 1726426"/>
              <a:gd name="connsiteY102" fmla="*/ 1601181 h 2729951"/>
              <a:gd name="connsiteX103" fmla="*/ 1702614 w 1726426"/>
              <a:gd name="connsiteY103" fmla="*/ 1586893 h 2729951"/>
              <a:gd name="connsiteX104" fmla="*/ 1697851 w 1726426"/>
              <a:gd name="connsiteY104" fmla="*/ 1544031 h 2729951"/>
              <a:gd name="connsiteX105" fmla="*/ 1683564 w 1726426"/>
              <a:gd name="connsiteY105" fmla="*/ 1524981 h 2729951"/>
              <a:gd name="connsiteX106" fmla="*/ 1678801 w 1726426"/>
              <a:gd name="connsiteY106" fmla="*/ 1505931 h 2729951"/>
              <a:gd name="connsiteX107" fmla="*/ 1669276 w 1726426"/>
              <a:gd name="connsiteY107" fmla="*/ 1477356 h 2729951"/>
              <a:gd name="connsiteX108" fmla="*/ 1674039 w 1726426"/>
              <a:gd name="connsiteY108" fmla="*/ 1410681 h 2729951"/>
              <a:gd name="connsiteX109" fmla="*/ 1678801 w 1726426"/>
              <a:gd name="connsiteY109" fmla="*/ 1372581 h 2729951"/>
              <a:gd name="connsiteX110" fmla="*/ 1697851 w 1726426"/>
              <a:gd name="connsiteY110" fmla="*/ 1353531 h 2729951"/>
              <a:gd name="connsiteX111" fmla="*/ 1707376 w 1726426"/>
              <a:gd name="connsiteY111" fmla="*/ 1329718 h 2729951"/>
              <a:gd name="connsiteX112" fmla="*/ 1712139 w 1726426"/>
              <a:gd name="connsiteY112" fmla="*/ 1315431 h 2729951"/>
              <a:gd name="connsiteX113" fmla="*/ 1726426 w 1726426"/>
              <a:gd name="connsiteY113" fmla="*/ 1286856 h 2729951"/>
              <a:gd name="connsiteX114" fmla="*/ 1716901 w 1726426"/>
              <a:gd name="connsiteY114" fmla="*/ 1196368 h 2729951"/>
              <a:gd name="connsiteX115" fmla="*/ 1678801 w 1726426"/>
              <a:gd name="connsiteY115" fmla="*/ 1158268 h 2729951"/>
              <a:gd name="connsiteX116" fmla="*/ 1664514 w 1726426"/>
              <a:gd name="connsiteY116" fmla="*/ 1143981 h 2729951"/>
              <a:gd name="connsiteX117" fmla="*/ 1650226 w 1726426"/>
              <a:gd name="connsiteY117" fmla="*/ 1129693 h 2729951"/>
              <a:gd name="connsiteX118" fmla="*/ 1631176 w 1726426"/>
              <a:gd name="connsiteY118" fmla="*/ 1120168 h 2729951"/>
              <a:gd name="connsiteX119" fmla="*/ 1612126 w 1726426"/>
              <a:gd name="connsiteY119" fmla="*/ 1101118 h 2729951"/>
              <a:gd name="connsiteX120" fmla="*/ 1597839 w 1726426"/>
              <a:gd name="connsiteY120" fmla="*/ 1096356 h 2729951"/>
              <a:gd name="connsiteX121" fmla="*/ 1578789 w 1726426"/>
              <a:gd name="connsiteY121" fmla="*/ 1086831 h 2729951"/>
              <a:gd name="connsiteX122" fmla="*/ 1545451 w 1726426"/>
              <a:gd name="connsiteY122" fmla="*/ 1077306 h 2729951"/>
              <a:gd name="connsiteX123" fmla="*/ 1526401 w 1726426"/>
              <a:gd name="connsiteY123" fmla="*/ 1067781 h 2729951"/>
              <a:gd name="connsiteX124" fmla="*/ 1497826 w 1726426"/>
              <a:gd name="connsiteY124" fmla="*/ 1063018 h 2729951"/>
              <a:gd name="connsiteX125" fmla="*/ 1478776 w 1726426"/>
              <a:gd name="connsiteY125" fmla="*/ 1029681 h 2729951"/>
              <a:gd name="connsiteX126" fmla="*/ 1464489 w 1726426"/>
              <a:gd name="connsiteY126" fmla="*/ 986818 h 2729951"/>
              <a:gd name="connsiteX127" fmla="*/ 1454964 w 1726426"/>
              <a:gd name="connsiteY127" fmla="*/ 967768 h 2729951"/>
              <a:gd name="connsiteX128" fmla="*/ 1450201 w 1726426"/>
              <a:gd name="connsiteY128" fmla="*/ 953481 h 2729951"/>
              <a:gd name="connsiteX129" fmla="*/ 1440676 w 1726426"/>
              <a:gd name="connsiteY129" fmla="*/ 929668 h 2729951"/>
              <a:gd name="connsiteX130" fmla="*/ 1450201 w 1726426"/>
              <a:gd name="connsiteY130" fmla="*/ 867756 h 2729951"/>
              <a:gd name="connsiteX131" fmla="*/ 1459726 w 1726426"/>
              <a:gd name="connsiteY131" fmla="*/ 853468 h 2729951"/>
              <a:gd name="connsiteX132" fmla="*/ 1464489 w 1726426"/>
              <a:gd name="connsiteY132" fmla="*/ 839181 h 2729951"/>
              <a:gd name="connsiteX133" fmla="*/ 1497826 w 1726426"/>
              <a:gd name="connsiteY133" fmla="*/ 786793 h 2729951"/>
              <a:gd name="connsiteX134" fmla="*/ 1516876 w 1726426"/>
              <a:gd name="connsiteY134" fmla="*/ 739168 h 2729951"/>
              <a:gd name="connsiteX135" fmla="*/ 1526401 w 1726426"/>
              <a:gd name="connsiteY135" fmla="*/ 715356 h 2729951"/>
              <a:gd name="connsiteX136" fmla="*/ 1540689 w 1726426"/>
              <a:gd name="connsiteY136" fmla="*/ 701068 h 2729951"/>
              <a:gd name="connsiteX137" fmla="*/ 1559739 w 1726426"/>
              <a:gd name="connsiteY137" fmla="*/ 686781 h 2729951"/>
              <a:gd name="connsiteX138" fmla="*/ 1588314 w 1726426"/>
              <a:gd name="connsiteY138" fmla="*/ 643918 h 2729951"/>
              <a:gd name="connsiteX139" fmla="*/ 1597839 w 1726426"/>
              <a:gd name="connsiteY139" fmla="*/ 615343 h 2729951"/>
              <a:gd name="connsiteX140" fmla="*/ 1616889 w 1726426"/>
              <a:gd name="connsiteY140" fmla="*/ 586768 h 2729951"/>
              <a:gd name="connsiteX141" fmla="*/ 1612126 w 1726426"/>
              <a:gd name="connsiteY141" fmla="*/ 491518 h 2729951"/>
              <a:gd name="connsiteX142" fmla="*/ 1583551 w 1726426"/>
              <a:gd name="connsiteY142" fmla="*/ 467706 h 2729951"/>
              <a:gd name="connsiteX143" fmla="*/ 1569264 w 1726426"/>
              <a:gd name="connsiteY143" fmla="*/ 462943 h 2729951"/>
              <a:gd name="connsiteX144" fmla="*/ 1535926 w 1726426"/>
              <a:gd name="connsiteY144" fmla="*/ 448656 h 2729951"/>
              <a:gd name="connsiteX145" fmla="*/ 1531164 w 1726426"/>
              <a:gd name="connsiteY145" fmla="*/ 429606 h 2729951"/>
              <a:gd name="connsiteX146" fmla="*/ 1526401 w 1726426"/>
              <a:gd name="connsiteY146" fmla="*/ 343881 h 2729951"/>
              <a:gd name="connsiteX147" fmla="*/ 1512114 w 1726426"/>
              <a:gd name="connsiteY147" fmla="*/ 324831 h 2729951"/>
              <a:gd name="connsiteX148" fmla="*/ 1502589 w 1726426"/>
              <a:gd name="connsiteY148" fmla="*/ 310543 h 2729951"/>
              <a:gd name="connsiteX149" fmla="*/ 1483539 w 1726426"/>
              <a:gd name="connsiteY149" fmla="*/ 305781 h 2729951"/>
              <a:gd name="connsiteX150" fmla="*/ 1454964 w 1726426"/>
              <a:gd name="connsiteY150" fmla="*/ 296256 h 2729951"/>
              <a:gd name="connsiteX151" fmla="*/ 1478776 w 1726426"/>
              <a:gd name="connsiteY151" fmla="*/ 272443 h 2729951"/>
              <a:gd name="connsiteX152" fmla="*/ 1497826 w 1726426"/>
              <a:gd name="connsiteY152" fmla="*/ 234343 h 2729951"/>
              <a:gd name="connsiteX153" fmla="*/ 1512114 w 1726426"/>
              <a:gd name="connsiteY153" fmla="*/ 162906 h 2729951"/>
              <a:gd name="connsiteX154" fmla="*/ 1516876 w 1726426"/>
              <a:gd name="connsiteY154" fmla="*/ 139093 h 2729951"/>
              <a:gd name="connsiteX155" fmla="*/ 1521639 w 1726426"/>
              <a:gd name="connsiteY155" fmla="*/ 124806 h 2729951"/>
              <a:gd name="connsiteX156" fmla="*/ 1526401 w 1726426"/>
              <a:gd name="connsiteY156" fmla="*/ 105756 h 2729951"/>
              <a:gd name="connsiteX157" fmla="*/ 1545451 w 1726426"/>
              <a:gd name="connsiteY157" fmla="*/ 77181 h 2729951"/>
              <a:gd name="connsiteX158" fmla="*/ 1554976 w 1726426"/>
              <a:gd name="connsiteY158" fmla="*/ 62893 h 2729951"/>
              <a:gd name="connsiteX159" fmla="*/ 1535926 w 1726426"/>
              <a:gd name="connsiteY159" fmla="*/ 20031 h 2729951"/>
              <a:gd name="connsiteX0" fmla="*/ 1535926 w 1726426"/>
              <a:gd name="connsiteY0" fmla="*/ 20031 h 2729951"/>
              <a:gd name="connsiteX1" fmla="*/ 1483539 w 1726426"/>
              <a:gd name="connsiteY1" fmla="*/ 8125 h 2729951"/>
              <a:gd name="connsiteX2" fmla="*/ 1443057 w 1726426"/>
              <a:gd name="connsiteY2" fmla="*/ 3361 h 2729951"/>
              <a:gd name="connsiteX3" fmla="*/ 1335901 w 1726426"/>
              <a:gd name="connsiteY3" fmla="*/ 67656 h 2729951"/>
              <a:gd name="connsiteX4" fmla="*/ 1285895 w 1726426"/>
              <a:gd name="connsiteY4" fmla="*/ 122425 h 2729951"/>
              <a:gd name="connsiteX5" fmla="*/ 1219220 w 1726426"/>
              <a:gd name="connsiteY5" fmla="*/ 124805 h 2729951"/>
              <a:gd name="connsiteX6" fmla="*/ 1200170 w 1726426"/>
              <a:gd name="connsiteY6" fmla="*/ 146238 h 2729951"/>
              <a:gd name="connsiteX7" fmla="*/ 1135876 w 1726426"/>
              <a:gd name="connsiteY7" fmla="*/ 165288 h 2729951"/>
              <a:gd name="connsiteX8" fmla="*/ 1083489 w 1726426"/>
              <a:gd name="connsiteY8" fmla="*/ 243868 h 2729951"/>
              <a:gd name="connsiteX9" fmla="*/ 1057295 w 1726426"/>
              <a:gd name="connsiteY9" fmla="*/ 296256 h 2729951"/>
              <a:gd name="connsiteX10" fmla="*/ 964426 w 1726426"/>
              <a:gd name="connsiteY10" fmla="*/ 267681 h 2729951"/>
              <a:gd name="connsiteX11" fmla="*/ 907276 w 1726426"/>
              <a:gd name="connsiteY11" fmla="*/ 310543 h 2729951"/>
              <a:gd name="connsiteX12" fmla="*/ 883464 w 1726426"/>
              <a:gd name="connsiteY12" fmla="*/ 405793 h 2729951"/>
              <a:gd name="connsiteX13" fmla="*/ 852507 w 1726426"/>
              <a:gd name="connsiteY13" fmla="*/ 489137 h 2729951"/>
              <a:gd name="connsiteX14" fmla="*/ 766783 w 1726426"/>
              <a:gd name="connsiteY14" fmla="*/ 470086 h 2729951"/>
              <a:gd name="connsiteX15" fmla="*/ 714395 w 1726426"/>
              <a:gd name="connsiteY15" fmla="*/ 484375 h 2729951"/>
              <a:gd name="connsiteX16" fmla="*/ 678676 w 1726426"/>
              <a:gd name="connsiteY16" fmla="*/ 524857 h 2729951"/>
              <a:gd name="connsiteX17" fmla="*/ 631051 w 1726426"/>
              <a:gd name="connsiteY17" fmla="*/ 529619 h 2729951"/>
              <a:gd name="connsiteX18" fmla="*/ 628669 w 1726426"/>
              <a:gd name="connsiteY18" fmla="*/ 562956 h 2729951"/>
              <a:gd name="connsiteX19" fmla="*/ 592951 w 1726426"/>
              <a:gd name="connsiteY19" fmla="*/ 577244 h 2729951"/>
              <a:gd name="connsiteX20" fmla="*/ 578664 w 1726426"/>
              <a:gd name="connsiteY20" fmla="*/ 624868 h 2729951"/>
              <a:gd name="connsiteX21" fmla="*/ 561995 w 1726426"/>
              <a:gd name="connsiteY21" fmla="*/ 667731 h 2729951"/>
              <a:gd name="connsiteX22" fmla="*/ 511989 w 1726426"/>
              <a:gd name="connsiteY22" fmla="*/ 686781 h 2729951"/>
              <a:gd name="connsiteX23" fmla="*/ 533420 w 1726426"/>
              <a:gd name="connsiteY23" fmla="*/ 729643 h 2729951"/>
              <a:gd name="connsiteX24" fmla="*/ 569139 w 1726426"/>
              <a:gd name="connsiteY24" fmla="*/ 751075 h 2729951"/>
              <a:gd name="connsiteX25" fmla="*/ 592951 w 1726426"/>
              <a:gd name="connsiteY25" fmla="*/ 746313 h 2729951"/>
              <a:gd name="connsiteX26" fmla="*/ 614382 w 1726426"/>
              <a:gd name="connsiteY26" fmla="*/ 782031 h 2729951"/>
              <a:gd name="connsiteX27" fmla="*/ 602476 w 1726426"/>
              <a:gd name="connsiteY27" fmla="*/ 839181 h 2729951"/>
              <a:gd name="connsiteX28" fmla="*/ 633433 w 1726426"/>
              <a:gd name="connsiteY28" fmla="*/ 874900 h 2729951"/>
              <a:gd name="connsiteX29" fmla="*/ 585807 w 1726426"/>
              <a:gd name="connsiteY29" fmla="*/ 901094 h 2729951"/>
              <a:gd name="connsiteX30" fmla="*/ 564376 w 1726426"/>
              <a:gd name="connsiteY30" fmla="*/ 889186 h 2729951"/>
              <a:gd name="connsiteX31" fmla="*/ 564376 w 1726426"/>
              <a:gd name="connsiteY31" fmla="*/ 958243 h 2729951"/>
              <a:gd name="connsiteX32" fmla="*/ 507226 w 1726426"/>
              <a:gd name="connsiteY32" fmla="*/ 1005868 h 2729951"/>
              <a:gd name="connsiteX33" fmla="*/ 473889 w 1726426"/>
              <a:gd name="connsiteY33" fmla="*/ 986818 h 2729951"/>
              <a:gd name="connsiteX34" fmla="*/ 459601 w 1726426"/>
              <a:gd name="connsiteY34" fmla="*/ 1015393 h 2729951"/>
              <a:gd name="connsiteX35" fmla="*/ 485795 w 1726426"/>
              <a:gd name="connsiteY35" fmla="*/ 1053492 h 2729951"/>
              <a:gd name="connsiteX36" fmla="*/ 488176 w 1726426"/>
              <a:gd name="connsiteY36" fmla="*/ 1155887 h 2729951"/>
              <a:gd name="connsiteX37" fmla="*/ 450076 w 1726426"/>
              <a:gd name="connsiteY37" fmla="*/ 1215418 h 2729951"/>
              <a:gd name="connsiteX38" fmla="*/ 397688 w 1726426"/>
              <a:gd name="connsiteY38" fmla="*/ 1205893 h 2729951"/>
              <a:gd name="connsiteX39" fmla="*/ 383401 w 1726426"/>
              <a:gd name="connsiteY39" fmla="*/ 1258281 h 2729951"/>
              <a:gd name="connsiteX40" fmla="*/ 364352 w 1726426"/>
              <a:gd name="connsiteY40" fmla="*/ 1341624 h 2729951"/>
              <a:gd name="connsiteX41" fmla="*/ 288151 w 1726426"/>
              <a:gd name="connsiteY41" fmla="*/ 1401156 h 2729951"/>
              <a:gd name="connsiteX42" fmla="*/ 240526 w 1726426"/>
              <a:gd name="connsiteY42" fmla="*/ 1453543 h 2729951"/>
              <a:gd name="connsiteX43" fmla="*/ 207189 w 1726426"/>
              <a:gd name="connsiteY43" fmla="*/ 1496406 h 2729951"/>
              <a:gd name="connsiteX44" fmla="*/ 173851 w 1726426"/>
              <a:gd name="connsiteY44" fmla="*/ 1536886 h 2729951"/>
              <a:gd name="connsiteX45" fmla="*/ 109558 w 1726426"/>
              <a:gd name="connsiteY45" fmla="*/ 1591655 h 2729951"/>
              <a:gd name="connsiteX46" fmla="*/ 107176 w 1726426"/>
              <a:gd name="connsiteY46" fmla="*/ 1636899 h 2729951"/>
              <a:gd name="connsiteX47" fmla="*/ 69076 w 1726426"/>
              <a:gd name="connsiteY47" fmla="*/ 1677381 h 2729951"/>
              <a:gd name="connsiteX48" fmla="*/ 42883 w 1726426"/>
              <a:gd name="connsiteY48" fmla="*/ 1720243 h 2729951"/>
              <a:gd name="connsiteX49" fmla="*/ 33357 w 1726426"/>
              <a:gd name="connsiteY49" fmla="*/ 1763107 h 2729951"/>
              <a:gd name="connsiteX50" fmla="*/ 57170 w 1726426"/>
              <a:gd name="connsiteY50" fmla="*/ 1836925 h 2729951"/>
              <a:gd name="connsiteX51" fmla="*/ 35739 w 1726426"/>
              <a:gd name="connsiteY51" fmla="*/ 1894075 h 2729951"/>
              <a:gd name="connsiteX52" fmla="*/ 59551 w 1726426"/>
              <a:gd name="connsiteY52" fmla="*/ 1967893 h 2729951"/>
              <a:gd name="connsiteX53" fmla="*/ 20 w 1726426"/>
              <a:gd name="connsiteY53" fmla="*/ 1979799 h 2729951"/>
              <a:gd name="connsiteX54" fmla="*/ 52407 w 1726426"/>
              <a:gd name="connsiteY54" fmla="*/ 2248881 h 2729951"/>
              <a:gd name="connsiteX55" fmla="*/ 128607 w 1726426"/>
              <a:gd name="connsiteY55" fmla="*/ 2394137 h 2729951"/>
              <a:gd name="connsiteX56" fmla="*/ 202426 w 1726426"/>
              <a:gd name="connsiteY56" fmla="*/ 2501293 h 2729951"/>
              <a:gd name="connsiteX57" fmla="*/ 261958 w 1726426"/>
              <a:gd name="connsiteY57" fmla="*/ 2563206 h 2729951"/>
              <a:gd name="connsiteX58" fmla="*/ 450076 w 1726426"/>
              <a:gd name="connsiteY58" fmla="*/ 2672743 h 2729951"/>
              <a:gd name="connsiteX59" fmla="*/ 640576 w 1726426"/>
              <a:gd name="connsiteY59" fmla="*/ 2729893 h 2729951"/>
              <a:gd name="connsiteX60" fmla="*/ 654864 w 1726426"/>
              <a:gd name="connsiteY60" fmla="*/ 2663217 h 2729951"/>
              <a:gd name="connsiteX61" fmla="*/ 726301 w 1726426"/>
              <a:gd name="connsiteY61" fmla="*/ 2603686 h 2729951"/>
              <a:gd name="connsiteX62" fmla="*/ 792977 w 1726426"/>
              <a:gd name="connsiteY62" fmla="*/ 2587017 h 2729951"/>
              <a:gd name="connsiteX63" fmla="*/ 821551 w 1726426"/>
              <a:gd name="connsiteY63" fmla="*/ 2551300 h 2729951"/>
              <a:gd name="connsiteX64" fmla="*/ 890608 w 1726426"/>
              <a:gd name="connsiteY64" fmla="*/ 2532250 h 2729951"/>
              <a:gd name="connsiteX65" fmla="*/ 959664 w 1726426"/>
              <a:gd name="connsiteY65" fmla="*/ 2510818 h 2729951"/>
              <a:gd name="connsiteX66" fmla="*/ 1026339 w 1726426"/>
              <a:gd name="connsiteY66" fmla="*/ 2477483 h 2729951"/>
              <a:gd name="connsiteX67" fmla="*/ 1047769 w 1726426"/>
              <a:gd name="connsiteY67" fmla="*/ 2475099 h 2729951"/>
              <a:gd name="connsiteX68" fmla="*/ 1066820 w 1726426"/>
              <a:gd name="connsiteY68" fmla="*/ 2456050 h 2729951"/>
              <a:gd name="connsiteX69" fmla="*/ 1107302 w 1726426"/>
              <a:gd name="connsiteY69" fmla="*/ 2439381 h 2729951"/>
              <a:gd name="connsiteX70" fmla="*/ 1083489 w 1726426"/>
              <a:gd name="connsiteY70" fmla="*/ 2377468 h 2729951"/>
              <a:gd name="connsiteX71" fmla="*/ 1033483 w 1726426"/>
              <a:gd name="connsiteY71" fmla="*/ 2329843 h 2729951"/>
              <a:gd name="connsiteX72" fmla="*/ 1026339 w 1726426"/>
              <a:gd name="connsiteY72" fmla="*/ 2286982 h 2729951"/>
              <a:gd name="connsiteX73" fmla="*/ 1045389 w 1726426"/>
              <a:gd name="connsiteY73" fmla="*/ 2256025 h 2729951"/>
              <a:gd name="connsiteX74" fmla="*/ 1097776 w 1726426"/>
              <a:gd name="connsiteY74" fmla="*/ 2222687 h 2729951"/>
              <a:gd name="connsiteX75" fmla="*/ 1135876 w 1726426"/>
              <a:gd name="connsiteY75" fmla="*/ 2186968 h 2729951"/>
              <a:gd name="connsiteX76" fmla="*/ 1176358 w 1726426"/>
              <a:gd name="connsiteY76" fmla="*/ 2141725 h 2729951"/>
              <a:gd name="connsiteX77" fmla="*/ 1264464 w 1726426"/>
              <a:gd name="connsiteY77" fmla="*/ 2127438 h 2729951"/>
              <a:gd name="connsiteX78" fmla="*/ 1326377 w 1726426"/>
              <a:gd name="connsiteY78" fmla="*/ 2072668 h 2729951"/>
              <a:gd name="connsiteX79" fmla="*/ 1402576 w 1726426"/>
              <a:gd name="connsiteY79" fmla="*/ 2044093 h 2729951"/>
              <a:gd name="connsiteX80" fmla="*/ 1393051 w 1726426"/>
              <a:gd name="connsiteY80" fmla="*/ 2020281 h 2729951"/>
              <a:gd name="connsiteX81" fmla="*/ 1416864 w 1726426"/>
              <a:gd name="connsiteY81" fmla="*/ 2015518 h 2729951"/>
              <a:gd name="connsiteX82" fmla="*/ 1474014 w 1726426"/>
              <a:gd name="connsiteY82" fmla="*/ 2001231 h 2729951"/>
              <a:gd name="connsiteX83" fmla="*/ 1488301 w 1726426"/>
              <a:gd name="connsiteY83" fmla="*/ 1996468 h 2729951"/>
              <a:gd name="connsiteX84" fmla="*/ 1526401 w 1726426"/>
              <a:gd name="connsiteY84" fmla="*/ 1991706 h 2729951"/>
              <a:gd name="connsiteX85" fmla="*/ 1540689 w 1726426"/>
              <a:gd name="connsiteY85" fmla="*/ 1967893 h 2729951"/>
              <a:gd name="connsiteX86" fmla="*/ 1550214 w 1726426"/>
              <a:gd name="connsiteY86" fmla="*/ 1915506 h 2729951"/>
              <a:gd name="connsiteX87" fmla="*/ 1593076 w 1726426"/>
              <a:gd name="connsiteY87" fmla="*/ 1905981 h 2729951"/>
              <a:gd name="connsiteX88" fmla="*/ 1602601 w 1726426"/>
              <a:gd name="connsiteY88" fmla="*/ 1891693 h 2729951"/>
              <a:gd name="connsiteX89" fmla="*/ 1607364 w 1726426"/>
              <a:gd name="connsiteY89" fmla="*/ 1877406 h 2729951"/>
              <a:gd name="connsiteX90" fmla="*/ 1626414 w 1726426"/>
              <a:gd name="connsiteY90" fmla="*/ 1863118 h 2729951"/>
              <a:gd name="connsiteX91" fmla="*/ 1654989 w 1726426"/>
              <a:gd name="connsiteY91" fmla="*/ 1834543 h 2729951"/>
              <a:gd name="connsiteX92" fmla="*/ 1645464 w 1726426"/>
              <a:gd name="connsiteY92" fmla="*/ 1791681 h 2729951"/>
              <a:gd name="connsiteX93" fmla="*/ 1621651 w 1726426"/>
              <a:gd name="connsiteY93" fmla="*/ 1763106 h 2729951"/>
              <a:gd name="connsiteX94" fmla="*/ 1578789 w 1726426"/>
              <a:gd name="connsiteY94" fmla="*/ 1715481 h 2729951"/>
              <a:gd name="connsiteX95" fmla="*/ 1559739 w 1726426"/>
              <a:gd name="connsiteY95" fmla="*/ 1710718 h 2729951"/>
              <a:gd name="connsiteX96" fmla="*/ 1545451 w 1726426"/>
              <a:gd name="connsiteY96" fmla="*/ 1677381 h 2729951"/>
              <a:gd name="connsiteX97" fmla="*/ 1583551 w 1726426"/>
              <a:gd name="connsiteY97" fmla="*/ 1653568 h 2729951"/>
              <a:gd name="connsiteX98" fmla="*/ 1616889 w 1726426"/>
              <a:gd name="connsiteY98" fmla="*/ 1639281 h 2729951"/>
              <a:gd name="connsiteX99" fmla="*/ 1650226 w 1726426"/>
              <a:gd name="connsiteY99" fmla="*/ 1629756 h 2729951"/>
              <a:gd name="connsiteX100" fmla="*/ 1678801 w 1726426"/>
              <a:gd name="connsiteY100" fmla="*/ 1620231 h 2729951"/>
              <a:gd name="connsiteX101" fmla="*/ 1693089 w 1726426"/>
              <a:gd name="connsiteY101" fmla="*/ 1601181 h 2729951"/>
              <a:gd name="connsiteX102" fmla="*/ 1702614 w 1726426"/>
              <a:gd name="connsiteY102" fmla="*/ 1586893 h 2729951"/>
              <a:gd name="connsiteX103" fmla="*/ 1697851 w 1726426"/>
              <a:gd name="connsiteY103" fmla="*/ 1544031 h 2729951"/>
              <a:gd name="connsiteX104" fmla="*/ 1683564 w 1726426"/>
              <a:gd name="connsiteY104" fmla="*/ 1524981 h 2729951"/>
              <a:gd name="connsiteX105" fmla="*/ 1678801 w 1726426"/>
              <a:gd name="connsiteY105" fmla="*/ 1505931 h 2729951"/>
              <a:gd name="connsiteX106" fmla="*/ 1669276 w 1726426"/>
              <a:gd name="connsiteY106" fmla="*/ 1477356 h 2729951"/>
              <a:gd name="connsiteX107" fmla="*/ 1674039 w 1726426"/>
              <a:gd name="connsiteY107" fmla="*/ 1410681 h 2729951"/>
              <a:gd name="connsiteX108" fmla="*/ 1678801 w 1726426"/>
              <a:gd name="connsiteY108" fmla="*/ 1372581 h 2729951"/>
              <a:gd name="connsiteX109" fmla="*/ 1697851 w 1726426"/>
              <a:gd name="connsiteY109" fmla="*/ 1353531 h 2729951"/>
              <a:gd name="connsiteX110" fmla="*/ 1707376 w 1726426"/>
              <a:gd name="connsiteY110" fmla="*/ 1329718 h 2729951"/>
              <a:gd name="connsiteX111" fmla="*/ 1712139 w 1726426"/>
              <a:gd name="connsiteY111" fmla="*/ 1315431 h 2729951"/>
              <a:gd name="connsiteX112" fmla="*/ 1726426 w 1726426"/>
              <a:gd name="connsiteY112" fmla="*/ 1286856 h 2729951"/>
              <a:gd name="connsiteX113" fmla="*/ 1716901 w 1726426"/>
              <a:gd name="connsiteY113" fmla="*/ 1196368 h 2729951"/>
              <a:gd name="connsiteX114" fmla="*/ 1678801 w 1726426"/>
              <a:gd name="connsiteY114" fmla="*/ 1158268 h 2729951"/>
              <a:gd name="connsiteX115" fmla="*/ 1664514 w 1726426"/>
              <a:gd name="connsiteY115" fmla="*/ 1143981 h 2729951"/>
              <a:gd name="connsiteX116" fmla="*/ 1650226 w 1726426"/>
              <a:gd name="connsiteY116" fmla="*/ 1129693 h 2729951"/>
              <a:gd name="connsiteX117" fmla="*/ 1631176 w 1726426"/>
              <a:gd name="connsiteY117" fmla="*/ 1120168 h 2729951"/>
              <a:gd name="connsiteX118" fmla="*/ 1612126 w 1726426"/>
              <a:gd name="connsiteY118" fmla="*/ 1101118 h 2729951"/>
              <a:gd name="connsiteX119" fmla="*/ 1597839 w 1726426"/>
              <a:gd name="connsiteY119" fmla="*/ 1096356 h 2729951"/>
              <a:gd name="connsiteX120" fmla="*/ 1578789 w 1726426"/>
              <a:gd name="connsiteY120" fmla="*/ 1086831 h 2729951"/>
              <a:gd name="connsiteX121" fmla="*/ 1545451 w 1726426"/>
              <a:gd name="connsiteY121" fmla="*/ 1077306 h 2729951"/>
              <a:gd name="connsiteX122" fmla="*/ 1526401 w 1726426"/>
              <a:gd name="connsiteY122" fmla="*/ 1067781 h 2729951"/>
              <a:gd name="connsiteX123" fmla="*/ 1497826 w 1726426"/>
              <a:gd name="connsiteY123" fmla="*/ 1063018 h 2729951"/>
              <a:gd name="connsiteX124" fmla="*/ 1478776 w 1726426"/>
              <a:gd name="connsiteY124" fmla="*/ 1029681 h 2729951"/>
              <a:gd name="connsiteX125" fmla="*/ 1464489 w 1726426"/>
              <a:gd name="connsiteY125" fmla="*/ 986818 h 2729951"/>
              <a:gd name="connsiteX126" fmla="*/ 1454964 w 1726426"/>
              <a:gd name="connsiteY126" fmla="*/ 967768 h 2729951"/>
              <a:gd name="connsiteX127" fmla="*/ 1450201 w 1726426"/>
              <a:gd name="connsiteY127" fmla="*/ 953481 h 2729951"/>
              <a:gd name="connsiteX128" fmla="*/ 1440676 w 1726426"/>
              <a:gd name="connsiteY128" fmla="*/ 929668 h 2729951"/>
              <a:gd name="connsiteX129" fmla="*/ 1450201 w 1726426"/>
              <a:gd name="connsiteY129" fmla="*/ 867756 h 2729951"/>
              <a:gd name="connsiteX130" fmla="*/ 1459726 w 1726426"/>
              <a:gd name="connsiteY130" fmla="*/ 853468 h 2729951"/>
              <a:gd name="connsiteX131" fmla="*/ 1464489 w 1726426"/>
              <a:gd name="connsiteY131" fmla="*/ 839181 h 2729951"/>
              <a:gd name="connsiteX132" fmla="*/ 1497826 w 1726426"/>
              <a:gd name="connsiteY132" fmla="*/ 786793 h 2729951"/>
              <a:gd name="connsiteX133" fmla="*/ 1516876 w 1726426"/>
              <a:gd name="connsiteY133" fmla="*/ 739168 h 2729951"/>
              <a:gd name="connsiteX134" fmla="*/ 1526401 w 1726426"/>
              <a:gd name="connsiteY134" fmla="*/ 715356 h 2729951"/>
              <a:gd name="connsiteX135" fmla="*/ 1540689 w 1726426"/>
              <a:gd name="connsiteY135" fmla="*/ 701068 h 2729951"/>
              <a:gd name="connsiteX136" fmla="*/ 1559739 w 1726426"/>
              <a:gd name="connsiteY136" fmla="*/ 686781 h 2729951"/>
              <a:gd name="connsiteX137" fmla="*/ 1588314 w 1726426"/>
              <a:gd name="connsiteY137" fmla="*/ 643918 h 2729951"/>
              <a:gd name="connsiteX138" fmla="*/ 1597839 w 1726426"/>
              <a:gd name="connsiteY138" fmla="*/ 615343 h 2729951"/>
              <a:gd name="connsiteX139" fmla="*/ 1616889 w 1726426"/>
              <a:gd name="connsiteY139" fmla="*/ 586768 h 2729951"/>
              <a:gd name="connsiteX140" fmla="*/ 1612126 w 1726426"/>
              <a:gd name="connsiteY140" fmla="*/ 491518 h 2729951"/>
              <a:gd name="connsiteX141" fmla="*/ 1583551 w 1726426"/>
              <a:gd name="connsiteY141" fmla="*/ 467706 h 2729951"/>
              <a:gd name="connsiteX142" fmla="*/ 1569264 w 1726426"/>
              <a:gd name="connsiteY142" fmla="*/ 462943 h 2729951"/>
              <a:gd name="connsiteX143" fmla="*/ 1535926 w 1726426"/>
              <a:gd name="connsiteY143" fmla="*/ 448656 h 2729951"/>
              <a:gd name="connsiteX144" fmla="*/ 1531164 w 1726426"/>
              <a:gd name="connsiteY144" fmla="*/ 429606 h 2729951"/>
              <a:gd name="connsiteX145" fmla="*/ 1526401 w 1726426"/>
              <a:gd name="connsiteY145" fmla="*/ 343881 h 2729951"/>
              <a:gd name="connsiteX146" fmla="*/ 1512114 w 1726426"/>
              <a:gd name="connsiteY146" fmla="*/ 324831 h 2729951"/>
              <a:gd name="connsiteX147" fmla="*/ 1502589 w 1726426"/>
              <a:gd name="connsiteY147" fmla="*/ 310543 h 2729951"/>
              <a:gd name="connsiteX148" fmla="*/ 1483539 w 1726426"/>
              <a:gd name="connsiteY148" fmla="*/ 305781 h 2729951"/>
              <a:gd name="connsiteX149" fmla="*/ 1454964 w 1726426"/>
              <a:gd name="connsiteY149" fmla="*/ 296256 h 2729951"/>
              <a:gd name="connsiteX150" fmla="*/ 1478776 w 1726426"/>
              <a:gd name="connsiteY150" fmla="*/ 272443 h 2729951"/>
              <a:gd name="connsiteX151" fmla="*/ 1497826 w 1726426"/>
              <a:gd name="connsiteY151" fmla="*/ 234343 h 2729951"/>
              <a:gd name="connsiteX152" fmla="*/ 1512114 w 1726426"/>
              <a:gd name="connsiteY152" fmla="*/ 162906 h 2729951"/>
              <a:gd name="connsiteX153" fmla="*/ 1516876 w 1726426"/>
              <a:gd name="connsiteY153" fmla="*/ 139093 h 2729951"/>
              <a:gd name="connsiteX154" fmla="*/ 1521639 w 1726426"/>
              <a:gd name="connsiteY154" fmla="*/ 124806 h 2729951"/>
              <a:gd name="connsiteX155" fmla="*/ 1526401 w 1726426"/>
              <a:gd name="connsiteY155" fmla="*/ 105756 h 2729951"/>
              <a:gd name="connsiteX156" fmla="*/ 1545451 w 1726426"/>
              <a:gd name="connsiteY156" fmla="*/ 77181 h 2729951"/>
              <a:gd name="connsiteX157" fmla="*/ 1554976 w 1726426"/>
              <a:gd name="connsiteY157" fmla="*/ 62893 h 2729951"/>
              <a:gd name="connsiteX158" fmla="*/ 1535926 w 1726426"/>
              <a:gd name="connsiteY158" fmla="*/ 20031 h 2729951"/>
              <a:gd name="connsiteX0" fmla="*/ 1535926 w 1726426"/>
              <a:gd name="connsiteY0" fmla="*/ 20031 h 2729951"/>
              <a:gd name="connsiteX1" fmla="*/ 1483539 w 1726426"/>
              <a:gd name="connsiteY1" fmla="*/ 8125 h 2729951"/>
              <a:gd name="connsiteX2" fmla="*/ 1443057 w 1726426"/>
              <a:gd name="connsiteY2" fmla="*/ 3361 h 2729951"/>
              <a:gd name="connsiteX3" fmla="*/ 1335901 w 1726426"/>
              <a:gd name="connsiteY3" fmla="*/ 67656 h 2729951"/>
              <a:gd name="connsiteX4" fmla="*/ 1285895 w 1726426"/>
              <a:gd name="connsiteY4" fmla="*/ 122425 h 2729951"/>
              <a:gd name="connsiteX5" fmla="*/ 1219220 w 1726426"/>
              <a:gd name="connsiteY5" fmla="*/ 124805 h 2729951"/>
              <a:gd name="connsiteX6" fmla="*/ 1200170 w 1726426"/>
              <a:gd name="connsiteY6" fmla="*/ 146238 h 2729951"/>
              <a:gd name="connsiteX7" fmla="*/ 1135876 w 1726426"/>
              <a:gd name="connsiteY7" fmla="*/ 165288 h 2729951"/>
              <a:gd name="connsiteX8" fmla="*/ 1083489 w 1726426"/>
              <a:gd name="connsiteY8" fmla="*/ 243868 h 2729951"/>
              <a:gd name="connsiteX9" fmla="*/ 1057295 w 1726426"/>
              <a:gd name="connsiteY9" fmla="*/ 296256 h 2729951"/>
              <a:gd name="connsiteX10" fmla="*/ 964426 w 1726426"/>
              <a:gd name="connsiteY10" fmla="*/ 267681 h 2729951"/>
              <a:gd name="connsiteX11" fmla="*/ 907276 w 1726426"/>
              <a:gd name="connsiteY11" fmla="*/ 310543 h 2729951"/>
              <a:gd name="connsiteX12" fmla="*/ 883464 w 1726426"/>
              <a:gd name="connsiteY12" fmla="*/ 405793 h 2729951"/>
              <a:gd name="connsiteX13" fmla="*/ 852507 w 1726426"/>
              <a:gd name="connsiteY13" fmla="*/ 489137 h 2729951"/>
              <a:gd name="connsiteX14" fmla="*/ 766783 w 1726426"/>
              <a:gd name="connsiteY14" fmla="*/ 470086 h 2729951"/>
              <a:gd name="connsiteX15" fmla="*/ 714395 w 1726426"/>
              <a:gd name="connsiteY15" fmla="*/ 484375 h 2729951"/>
              <a:gd name="connsiteX16" fmla="*/ 678676 w 1726426"/>
              <a:gd name="connsiteY16" fmla="*/ 524857 h 2729951"/>
              <a:gd name="connsiteX17" fmla="*/ 631051 w 1726426"/>
              <a:gd name="connsiteY17" fmla="*/ 529619 h 2729951"/>
              <a:gd name="connsiteX18" fmla="*/ 628669 w 1726426"/>
              <a:gd name="connsiteY18" fmla="*/ 562956 h 2729951"/>
              <a:gd name="connsiteX19" fmla="*/ 592951 w 1726426"/>
              <a:gd name="connsiteY19" fmla="*/ 577244 h 2729951"/>
              <a:gd name="connsiteX20" fmla="*/ 578664 w 1726426"/>
              <a:gd name="connsiteY20" fmla="*/ 624868 h 2729951"/>
              <a:gd name="connsiteX21" fmla="*/ 561995 w 1726426"/>
              <a:gd name="connsiteY21" fmla="*/ 667731 h 2729951"/>
              <a:gd name="connsiteX22" fmla="*/ 511989 w 1726426"/>
              <a:gd name="connsiteY22" fmla="*/ 686781 h 2729951"/>
              <a:gd name="connsiteX23" fmla="*/ 533420 w 1726426"/>
              <a:gd name="connsiteY23" fmla="*/ 729643 h 2729951"/>
              <a:gd name="connsiteX24" fmla="*/ 569139 w 1726426"/>
              <a:gd name="connsiteY24" fmla="*/ 751075 h 2729951"/>
              <a:gd name="connsiteX25" fmla="*/ 592951 w 1726426"/>
              <a:gd name="connsiteY25" fmla="*/ 746313 h 2729951"/>
              <a:gd name="connsiteX26" fmla="*/ 614382 w 1726426"/>
              <a:gd name="connsiteY26" fmla="*/ 782031 h 2729951"/>
              <a:gd name="connsiteX27" fmla="*/ 602476 w 1726426"/>
              <a:gd name="connsiteY27" fmla="*/ 839181 h 2729951"/>
              <a:gd name="connsiteX28" fmla="*/ 633433 w 1726426"/>
              <a:gd name="connsiteY28" fmla="*/ 874900 h 2729951"/>
              <a:gd name="connsiteX29" fmla="*/ 585807 w 1726426"/>
              <a:gd name="connsiteY29" fmla="*/ 901094 h 2729951"/>
              <a:gd name="connsiteX30" fmla="*/ 564376 w 1726426"/>
              <a:gd name="connsiteY30" fmla="*/ 889186 h 2729951"/>
              <a:gd name="connsiteX31" fmla="*/ 564376 w 1726426"/>
              <a:gd name="connsiteY31" fmla="*/ 958243 h 2729951"/>
              <a:gd name="connsiteX32" fmla="*/ 507226 w 1726426"/>
              <a:gd name="connsiteY32" fmla="*/ 1005868 h 2729951"/>
              <a:gd name="connsiteX33" fmla="*/ 473889 w 1726426"/>
              <a:gd name="connsiteY33" fmla="*/ 986818 h 2729951"/>
              <a:gd name="connsiteX34" fmla="*/ 459601 w 1726426"/>
              <a:gd name="connsiteY34" fmla="*/ 1015393 h 2729951"/>
              <a:gd name="connsiteX35" fmla="*/ 485795 w 1726426"/>
              <a:gd name="connsiteY35" fmla="*/ 1053492 h 2729951"/>
              <a:gd name="connsiteX36" fmla="*/ 488176 w 1726426"/>
              <a:gd name="connsiteY36" fmla="*/ 1155887 h 2729951"/>
              <a:gd name="connsiteX37" fmla="*/ 450076 w 1726426"/>
              <a:gd name="connsiteY37" fmla="*/ 1215418 h 2729951"/>
              <a:gd name="connsiteX38" fmla="*/ 397688 w 1726426"/>
              <a:gd name="connsiteY38" fmla="*/ 1205893 h 2729951"/>
              <a:gd name="connsiteX39" fmla="*/ 383401 w 1726426"/>
              <a:gd name="connsiteY39" fmla="*/ 1258281 h 2729951"/>
              <a:gd name="connsiteX40" fmla="*/ 364352 w 1726426"/>
              <a:gd name="connsiteY40" fmla="*/ 1341624 h 2729951"/>
              <a:gd name="connsiteX41" fmla="*/ 288151 w 1726426"/>
              <a:gd name="connsiteY41" fmla="*/ 1401156 h 2729951"/>
              <a:gd name="connsiteX42" fmla="*/ 240526 w 1726426"/>
              <a:gd name="connsiteY42" fmla="*/ 1453543 h 2729951"/>
              <a:gd name="connsiteX43" fmla="*/ 207189 w 1726426"/>
              <a:gd name="connsiteY43" fmla="*/ 1496406 h 2729951"/>
              <a:gd name="connsiteX44" fmla="*/ 173851 w 1726426"/>
              <a:gd name="connsiteY44" fmla="*/ 1536886 h 2729951"/>
              <a:gd name="connsiteX45" fmla="*/ 109558 w 1726426"/>
              <a:gd name="connsiteY45" fmla="*/ 1591655 h 2729951"/>
              <a:gd name="connsiteX46" fmla="*/ 107176 w 1726426"/>
              <a:gd name="connsiteY46" fmla="*/ 1636899 h 2729951"/>
              <a:gd name="connsiteX47" fmla="*/ 69076 w 1726426"/>
              <a:gd name="connsiteY47" fmla="*/ 1677381 h 2729951"/>
              <a:gd name="connsiteX48" fmla="*/ 42883 w 1726426"/>
              <a:gd name="connsiteY48" fmla="*/ 1720243 h 2729951"/>
              <a:gd name="connsiteX49" fmla="*/ 33357 w 1726426"/>
              <a:gd name="connsiteY49" fmla="*/ 1763107 h 2729951"/>
              <a:gd name="connsiteX50" fmla="*/ 57170 w 1726426"/>
              <a:gd name="connsiteY50" fmla="*/ 1836925 h 2729951"/>
              <a:gd name="connsiteX51" fmla="*/ 35739 w 1726426"/>
              <a:gd name="connsiteY51" fmla="*/ 1894075 h 2729951"/>
              <a:gd name="connsiteX52" fmla="*/ 59551 w 1726426"/>
              <a:gd name="connsiteY52" fmla="*/ 1967893 h 2729951"/>
              <a:gd name="connsiteX53" fmla="*/ 20 w 1726426"/>
              <a:gd name="connsiteY53" fmla="*/ 1979799 h 2729951"/>
              <a:gd name="connsiteX54" fmla="*/ 52407 w 1726426"/>
              <a:gd name="connsiteY54" fmla="*/ 2248881 h 2729951"/>
              <a:gd name="connsiteX55" fmla="*/ 128607 w 1726426"/>
              <a:gd name="connsiteY55" fmla="*/ 2394137 h 2729951"/>
              <a:gd name="connsiteX56" fmla="*/ 202426 w 1726426"/>
              <a:gd name="connsiteY56" fmla="*/ 2501293 h 2729951"/>
              <a:gd name="connsiteX57" fmla="*/ 261958 w 1726426"/>
              <a:gd name="connsiteY57" fmla="*/ 2563206 h 2729951"/>
              <a:gd name="connsiteX58" fmla="*/ 450076 w 1726426"/>
              <a:gd name="connsiteY58" fmla="*/ 2672743 h 2729951"/>
              <a:gd name="connsiteX59" fmla="*/ 640576 w 1726426"/>
              <a:gd name="connsiteY59" fmla="*/ 2729893 h 2729951"/>
              <a:gd name="connsiteX60" fmla="*/ 654864 w 1726426"/>
              <a:gd name="connsiteY60" fmla="*/ 2663217 h 2729951"/>
              <a:gd name="connsiteX61" fmla="*/ 726301 w 1726426"/>
              <a:gd name="connsiteY61" fmla="*/ 2603686 h 2729951"/>
              <a:gd name="connsiteX62" fmla="*/ 792977 w 1726426"/>
              <a:gd name="connsiteY62" fmla="*/ 2587017 h 2729951"/>
              <a:gd name="connsiteX63" fmla="*/ 821551 w 1726426"/>
              <a:gd name="connsiteY63" fmla="*/ 2551300 h 2729951"/>
              <a:gd name="connsiteX64" fmla="*/ 890608 w 1726426"/>
              <a:gd name="connsiteY64" fmla="*/ 2532250 h 2729951"/>
              <a:gd name="connsiteX65" fmla="*/ 959664 w 1726426"/>
              <a:gd name="connsiteY65" fmla="*/ 2510818 h 2729951"/>
              <a:gd name="connsiteX66" fmla="*/ 1026339 w 1726426"/>
              <a:gd name="connsiteY66" fmla="*/ 2477483 h 2729951"/>
              <a:gd name="connsiteX67" fmla="*/ 1047769 w 1726426"/>
              <a:gd name="connsiteY67" fmla="*/ 2475099 h 2729951"/>
              <a:gd name="connsiteX68" fmla="*/ 1066820 w 1726426"/>
              <a:gd name="connsiteY68" fmla="*/ 2456050 h 2729951"/>
              <a:gd name="connsiteX69" fmla="*/ 1107302 w 1726426"/>
              <a:gd name="connsiteY69" fmla="*/ 2439381 h 2729951"/>
              <a:gd name="connsiteX70" fmla="*/ 1083489 w 1726426"/>
              <a:gd name="connsiteY70" fmla="*/ 2377468 h 2729951"/>
              <a:gd name="connsiteX71" fmla="*/ 1033483 w 1726426"/>
              <a:gd name="connsiteY71" fmla="*/ 2329843 h 2729951"/>
              <a:gd name="connsiteX72" fmla="*/ 1026339 w 1726426"/>
              <a:gd name="connsiteY72" fmla="*/ 2286982 h 2729951"/>
              <a:gd name="connsiteX73" fmla="*/ 1045389 w 1726426"/>
              <a:gd name="connsiteY73" fmla="*/ 2256025 h 2729951"/>
              <a:gd name="connsiteX74" fmla="*/ 1097776 w 1726426"/>
              <a:gd name="connsiteY74" fmla="*/ 2222687 h 2729951"/>
              <a:gd name="connsiteX75" fmla="*/ 1135876 w 1726426"/>
              <a:gd name="connsiteY75" fmla="*/ 2186968 h 2729951"/>
              <a:gd name="connsiteX76" fmla="*/ 1176358 w 1726426"/>
              <a:gd name="connsiteY76" fmla="*/ 2141725 h 2729951"/>
              <a:gd name="connsiteX77" fmla="*/ 1264464 w 1726426"/>
              <a:gd name="connsiteY77" fmla="*/ 2127438 h 2729951"/>
              <a:gd name="connsiteX78" fmla="*/ 1290657 w 1726426"/>
              <a:gd name="connsiteY78" fmla="*/ 2101244 h 2729951"/>
              <a:gd name="connsiteX79" fmla="*/ 1326377 w 1726426"/>
              <a:gd name="connsiteY79" fmla="*/ 2072668 h 2729951"/>
              <a:gd name="connsiteX80" fmla="*/ 1402576 w 1726426"/>
              <a:gd name="connsiteY80" fmla="*/ 2044093 h 2729951"/>
              <a:gd name="connsiteX81" fmla="*/ 1393051 w 1726426"/>
              <a:gd name="connsiteY81" fmla="*/ 2020281 h 2729951"/>
              <a:gd name="connsiteX82" fmla="*/ 1416864 w 1726426"/>
              <a:gd name="connsiteY82" fmla="*/ 2015518 h 2729951"/>
              <a:gd name="connsiteX83" fmla="*/ 1474014 w 1726426"/>
              <a:gd name="connsiteY83" fmla="*/ 2001231 h 2729951"/>
              <a:gd name="connsiteX84" fmla="*/ 1488301 w 1726426"/>
              <a:gd name="connsiteY84" fmla="*/ 1996468 h 2729951"/>
              <a:gd name="connsiteX85" fmla="*/ 1526401 w 1726426"/>
              <a:gd name="connsiteY85" fmla="*/ 1991706 h 2729951"/>
              <a:gd name="connsiteX86" fmla="*/ 1540689 w 1726426"/>
              <a:gd name="connsiteY86" fmla="*/ 1967893 h 2729951"/>
              <a:gd name="connsiteX87" fmla="*/ 1550214 w 1726426"/>
              <a:gd name="connsiteY87" fmla="*/ 1915506 h 2729951"/>
              <a:gd name="connsiteX88" fmla="*/ 1593076 w 1726426"/>
              <a:gd name="connsiteY88" fmla="*/ 1905981 h 2729951"/>
              <a:gd name="connsiteX89" fmla="*/ 1602601 w 1726426"/>
              <a:gd name="connsiteY89" fmla="*/ 1891693 h 2729951"/>
              <a:gd name="connsiteX90" fmla="*/ 1607364 w 1726426"/>
              <a:gd name="connsiteY90" fmla="*/ 1877406 h 2729951"/>
              <a:gd name="connsiteX91" fmla="*/ 1626414 w 1726426"/>
              <a:gd name="connsiteY91" fmla="*/ 1863118 h 2729951"/>
              <a:gd name="connsiteX92" fmla="*/ 1654989 w 1726426"/>
              <a:gd name="connsiteY92" fmla="*/ 1834543 h 2729951"/>
              <a:gd name="connsiteX93" fmla="*/ 1645464 w 1726426"/>
              <a:gd name="connsiteY93" fmla="*/ 1791681 h 2729951"/>
              <a:gd name="connsiteX94" fmla="*/ 1621651 w 1726426"/>
              <a:gd name="connsiteY94" fmla="*/ 1763106 h 2729951"/>
              <a:gd name="connsiteX95" fmla="*/ 1578789 w 1726426"/>
              <a:gd name="connsiteY95" fmla="*/ 1715481 h 2729951"/>
              <a:gd name="connsiteX96" fmla="*/ 1559739 w 1726426"/>
              <a:gd name="connsiteY96" fmla="*/ 1710718 h 2729951"/>
              <a:gd name="connsiteX97" fmla="*/ 1545451 w 1726426"/>
              <a:gd name="connsiteY97" fmla="*/ 1677381 h 2729951"/>
              <a:gd name="connsiteX98" fmla="*/ 1583551 w 1726426"/>
              <a:gd name="connsiteY98" fmla="*/ 1653568 h 2729951"/>
              <a:gd name="connsiteX99" fmla="*/ 1616889 w 1726426"/>
              <a:gd name="connsiteY99" fmla="*/ 1639281 h 2729951"/>
              <a:gd name="connsiteX100" fmla="*/ 1650226 w 1726426"/>
              <a:gd name="connsiteY100" fmla="*/ 1629756 h 2729951"/>
              <a:gd name="connsiteX101" fmla="*/ 1678801 w 1726426"/>
              <a:gd name="connsiteY101" fmla="*/ 1620231 h 2729951"/>
              <a:gd name="connsiteX102" fmla="*/ 1693089 w 1726426"/>
              <a:gd name="connsiteY102" fmla="*/ 1601181 h 2729951"/>
              <a:gd name="connsiteX103" fmla="*/ 1702614 w 1726426"/>
              <a:gd name="connsiteY103" fmla="*/ 1586893 h 2729951"/>
              <a:gd name="connsiteX104" fmla="*/ 1697851 w 1726426"/>
              <a:gd name="connsiteY104" fmla="*/ 1544031 h 2729951"/>
              <a:gd name="connsiteX105" fmla="*/ 1683564 w 1726426"/>
              <a:gd name="connsiteY105" fmla="*/ 1524981 h 2729951"/>
              <a:gd name="connsiteX106" fmla="*/ 1678801 w 1726426"/>
              <a:gd name="connsiteY106" fmla="*/ 1505931 h 2729951"/>
              <a:gd name="connsiteX107" fmla="*/ 1669276 w 1726426"/>
              <a:gd name="connsiteY107" fmla="*/ 1477356 h 2729951"/>
              <a:gd name="connsiteX108" fmla="*/ 1674039 w 1726426"/>
              <a:gd name="connsiteY108" fmla="*/ 1410681 h 2729951"/>
              <a:gd name="connsiteX109" fmla="*/ 1678801 w 1726426"/>
              <a:gd name="connsiteY109" fmla="*/ 1372581 h 2729951"/>
              <a:gd name="connsiteX110" fmla="*/ 1697851 w 1726426"/>
              <a:gd name="connsiteY110" fmla="*/ 1353531 h 2729951"/>
              <a:gd name="connsiteX111" fmla="*/ 1707376 w 1726426"/>
              <a:gd name="connsiteY111" fmla="*/ 1329718 h 2729951"/>
              <a:gd name="connsiteX112" fmla="*/ 1712139 w 1726426"/>
              <a:gd name="connsiteY112" fmla="*/ 1315431 h 2729951"/>
              <a:gd name="connsiteX113" fmla="*/ 1726426 w 1726426"/>
              <a:gd name="connsiteY113" fmla="*/ 1286856 h 2729951"/>
              <a:gd name="connsiteX114" fmla="*/ 1716901 w 1726426"/>
              <a:gd name="connsiteY114" fmla="*/ 1196368 h 2729951"/>
              <a:gd name="connsiteX115" fmla="*/ 1678801 w 1726426"/>
              <a:gd name="connsiteY115" fmla="*/ 1158268 h 2729951"/>
              <a:gd name="connsiteX116" fmla="*/ 1664514 w 1726426"/>
              <a:gd name="connsiteY116" fmla="*/ 1143981 h 2729951"/>
              <a:gd name="connsiteX117" fmla="*/ 1650226 w 1726426"/>
              <a:gd name="connsiteY117" fmla="*/ 1129693 h 2729951"/>
              <a:gd name="connsiteX118" fmla="*/ 1631176 w 1726426"/>
              <a:gd name="connsiteY118" fmla="*/ 1120168 h 2729951"/>
              <a:gd name="connsiteX119" fmla="*/ 1612126 w 1726426"/>
              <a:gd name="connsiteY119" fmla="*/ 1101118 h 2729951"/>
              <a:gd name="connsiteX120" fmla="*/ 1597839 w 1726426"/>
              <a:gd name="connsiteY120" fmla="*/ 1096356 h 2729951"/>
              <a:gd name="connsiteX121" fmla="*/ 1578789 w 1726426"/>
              <a:gd name="connsiteY121" fmla="*/ 1086831 h 2729951"/>
              <a:gd name="connsiteX122" fmla="*/ 1545451 w 1726426"/>
              <a:gd name="connsiteY122" fmla="*/ 1077306 h 2729951"/>
              <a:gd name="connsiteX123" fmla="*/ 1526401 w 1726426"/>
              <a:gd name="connsiteY123" fmla="*/ 1067781 h 2729951"/>
              <a:gd name="connsiteX124" fmla="*/ 1497826 w 1726426"/>
              <a:gd name="connsiteY124" fmla="*/ 1063018 h 2729951"/>
              <a:gd name="connsiteX125" fmla="*/ 1478776 w 1726426"/>
              <a:gd name="connsiteY125" fmla="*/ 1029681 h 2729951"/>
              <a:gd name="connsiteX126" fmla="*/ 1464489 w 1726426"/>
              <a:gd name="connsiteY126" fmla="*/ 986818 h 2729951"/>
              <a:gd name="connsiteX127" fmla="*/ 1454964 w 1726426"/>
              <a:gd name="connsiteY127" fmla="*/ 967768 h 2729951"/>
              <a:gd name="connsiteX128" fmla="*/ 1450201 w 1726426"/>
              <a:gd name="connsiteY128" fmla="*/ 953481 h 2729951"/>
              <a:gd name="connsiteX129" fmla="*/ 1440676 w 1726426"/>
              <a:gd name="connsiteY129" fmla="*/ 929668 h 2729951"/>
              <a:gd name="connsiteX130" fmla="*/ 1450201 w 1726426"/>
              <a:gd name="connsiteY130" fmla="*/ 867756 h 2729951"/>
              <a:gd name="connsiteX131" fmla="*/ 1459726 w 1726426"/>
              <a:gd name="connsiteY131" fmla="*/ 853468 h 2729951"/>
              <a:gd name="connsiteX132" fmla="*/ 1464489 w 1726426"/>
              <a:gd name="connsiteY132" fmla="*/ 839181 h 2729951"/>
              <a:gd name="connsiteX133" fmla="*/ 1497826 w 1726426"/>
              <a:gd name="connsiteY133" fmla="*/ 786793 h 2729951"/>
              <a:gd name="connsiteX134" fmla="*/ 1516876 w 1726426"/>
              <a:gd name="connsiteY134" fmla="*/ 739168 h 2729951"/>
              <a:gd name="connsiteX135" fmla="*/ 1526401 w 1726426"/>
              <a:gd name="connsiteY135" fmla="*/ 715356 h 2729951"/>
              <a:gd name="connsiteX136" fmla="*/ 1540689 w 1726426"/>
              <a:gd name="connsiteY136" fmla="*/ 701068 h 2729951"/>
              <a:gd name="connsiteX137" fmla="*/ 1559739 w 1726426"/>
              <a:gd name="connsiteY137" fmla="*/ 686781 h 2729951"/>
              <a:gd name="connsiteX138" fmla="*/ 1588314 w 1726426"/>
              <a:gd name="connsiteY138" fmla="*/ 643918 h 2729951"/>
              <a:gd name="connsiteX139" fmla="*/ 1597839 w 1726426"/>
              <a:gd name="connsiteY139" fmla="*/ 615343 h 2729951"/>
              <a:gd name="connsiteX140" fmla="*/ 1616889 w 1726426"/>
              <a:gd name="connsiteY140" fmla="*/ 586768 h 2729951"/>
              <a:gd name="connsiteX141" fmla="*/ 1612126 w 1726426"/>
              <a:gd name="connsiteY141" fmla="*/ 491518 h 2729951"/>
              <a:gd name="connsiteX142" fmla="*/ 1583551 w 1726426"/>
              <a:gd name="connsiteY142" fmla="*/ 467706 h 2729951"/>
              <a:gd name="connsiteX143" fmla="*/ 1569264 w 1726426"/>
              <a:gd name="connsiteY143" fmla="*/ 462943 h 2729951"/>
              <a:gd name="connsiteX144" fmla="*/ 1535926 w 1726426"/>
              <a:gd name="connsiteY144" fmla="*/ 448656 h 2729951"/>
              <a:gd name="connsiteX145" fmla="*/ 1531164 w 1726426"/>
              <a:gd name="connsiteY145" fmla="*/ 429606 h 2729951"/>
              <a:gd name="connsiteX146" fmla="*/ 1526401 w 1726426"/>
              <a:gd name="connsiteY146" fmla="*/ 343881 h 2729951"/>
              <a:gd name="connsiteX147" fmla="*/ 1512114 w 1726426"/>
              <a:gd name="connsiteY147" fmla="*/ 324831 h 2729951"/>
              <a:gd name="connsiteX148" fmla="*/ 1502589 w 1726426"/>
              <a:gd name="connsiteY148" fmla="*/ 310543 h 2729951"/>
              <a:gd name="connsiteX149" fmla="*/ 1483539 w 1726426"/>
              <a:gd name="connsiteY149" fmla="*/ 305781 h 2729951"/>
              <a:gd name="connsiteX150" fmla="*/ 1454964 w 1726426"/>
              <a:gd name="connsiteY150" fmla="*/ 296256 h 2729951"/>
              <a:gd name="connsiteX151" fmla="*/ 1478776 w 1726426"/>
              <a:gd name="connsiteY151" fmla="*/ 272443 h 2729951"/>
              <a:gd name="connsiteX152" fmla="*/ 1497826 w 1726426"/>
              <a:gd name="connsiteY152" fmla="*/ 234343 h 2729951"/>
              <a:gd name="connsiteX153" fmla="*/ 1512114 w 1726426"/>
              <a:gd name="connsiteY153" fmla="*/ 162906 h 2729951"/>
              <a:gd name="connsiteX154" fmla="*/ 1516876 w 1726426"/>
              <a:gd name="connsiteY154" fmla="*/ 139093 h 2729951"/>
              <a:gd name="connsiteX155" fmla="*/ 1521639 w 1726426"/>
              <a:gd name="connsiteY155" fmla="*/ 124806 h 2729951"/>
              <a:gd name="connsiteX156" fmla="*/ 1526401 w 1726426"/>
              <a:gd name="connsiteY156" fmla="*/ 105756 h 2729951"/>
              <a:gd name="connsiteX157" fmla="*/ 1545451 w 1726426"/>
              <a:gd name="connsiteY157" fmla="*/ 77181 h 2729951"/>
              <a:gd name="connsiteX158" fmla="*/ 1554976 w 1726426"/>
              <a:gd name="connsiteY158" fmla="*/ 62893 h 2729951"/>
              <a:gd name="connsiteX159" fmla="*/ 1535926 w 1726426"/>
              <a:gd name="connsiteY159" fmla="*/ 20031 h 2729951"/>
              <a:gd name="connsiteX0" fmla="*/ 1535926 w 1726426"/>
              <a:gd name="connsiteY0" fmla="*/ 20031 h 2729951"/>
              <a:gd name="connsiteX1" fmla="*/ 1483539 w 1726426"/>
              <a:gd name="connsiteY1" fmla="*/ 8125 h 2729951"/>
              <a:gd name="connsiteX2" fmla="*/ 1443057 w 1726426"/>
              <a:gd name="connsiteY2" fmla="*/ 3361 h 2729951"/>
              <a:gd name="connsiteX3" fmla="*/ 1335901 w 1726426"/>
              <a:gd name="connsiteY3" fmla="*/ 67656 h 2729951"/>
              <a:gd name="connsiteX4" fmla="*/ 1285895 w 1726426"/>
              <a:gd name="connsiteY4" fmla="*/ 122425 h 2729951"/>
              <a:gd name="connsiteX5" fmla="*/ 1219220 w 1726426"/>
              <a:gd name="connsiteY5" fmla="*/ 124805 h 2729951"/>
              <a:gd name="connsiteX6" fmla="*/ 1200170 w 1726426"/>
              <a:gd name="connsiteY6" fmla="*/ 146238 h 2729951"/>
              <a:gd name="connsiteX7" fmla="*/ 1135876 w 1726426"/>
              <a:gd name="connsiteY7" fmla="*/ 165288 h 2729951"/>
              <a:gd name="connsiteX8" fmla="*/ 1083489 w 1726426"/>
              <a:gd name="connsiteY8" fmla="*/ 243868 h 2729951"/>
              <a:gd name="connsiteX9" fmla="*/ 1057295 w 1726426"/>
              <a:gd name="connsiteY9" fmla="*/ 296256 h 2729951"/>
              <a:gd name="connsiteX10" fmla="*/ 964426 w 1726426"/>
              <a:gd name="connsiteY10" fmla="*/ 267681 h 2729951"/>
              <a:gd name="connsiteX11" fmla="*/ 907276 w 1726426"/>
              <a:gd name="connsiteY11" fmla="*/ 310543 h 2729951"/>
              <a:gd name="connsiteX12" fmla="*/ 883464 w 1726426"/>
              <a:gd name="connsiteY12" fmla="*/ 405793 h 2729951"/>
              <a:gd name="connsiteX13" fmla="*/ 852507 w 1726426"/>
              <a:gd name="connsiteY13" fmla="*/ 489137 h 2729951"/>
              <a:gd name="connsiteX14" fmla="*/ 766783 w 1726426"/>
              <a:gd name="connsiteY14" fmla="*/ 470086 h 2729951"/>
              <a:gd name="connsiteX15" fmla="*/ 714395 w 1726426"/>
              <a:gd name="connsiteY15" fmla="*/ 484375 h 2729951"/>
              <a:gd name="connsiteX16" fmla="*/ 678676 w 1726426"/>
              <a:gd name="connsiteY16" fmla="*/ 524857 h 2729951"/>
              <a:gd name="connsiteX17" fmla="*/ 631051 w 1726426"/>
              <a:gd name="connsiteY17" fmla="*/ 529619 h 2729951"/>
              <a:gd name="connsiteX18" fmla="*/ 628669 w 1726426"/>
              <a:gd name="connsiteY18" fmla="*/ 562956 h 2729951"/>
              <a:gd name="connsiteX19" fmla="*/ 592951 w 1726426"/>
              <a:gd name="connsiteY19" fmla="*/ 577244 h 2729951"/>
              <a:gd name="connsiteX20" fmla="*/ 578664 w 1726426"/>
              <a:gd name="connsiteY20" fmla="*/ 624868 h 2729951"/>
              <a:gd name="connsiteX21" fmla="*/ 561995 w 1726426"/>
              <a:gd name="connsiteY21" fmla="*/ 667731 h 2729951"/>
              <a:gd name="connsiteX22" fmla="*/ 511989 w 1726426"/>
              <a:gd name="connsiteY22" fmla="*/ 686781 h 2729951"/>
              <a:gd name="connsiteX23" fmla="*/ 533420 w 1726426"/>
              <a:gd name="connsiteY23" fmla="*/ 729643 h 2729951"/>
              <a:gd name="connsiteX24" fmla="*/ 569139 w 1726426"/>
              <a:gd name="connsiteY24" fmla="*/ 751075 h 2729951"/>
              <a:gd name="connsiteX25" fmla="*/ 592951 w 1726426"/>
              <a:gd name="connsiteY25" fmla="*/ 746313 h 2729951"/>
              <a:gd name="connsiteX26" fmla="*/ 614382 w 1726426"/>
              <a:gd name="connsiteY26" fmla="*/ 782031 h 2729951"/>
              <a:gd name="connsiteX27" fmla="*/ 602476 w 1726426"/>
              <a:gd name="connsiteY27" fmla="*/ 839181 h 2729951"/>
              <a:gd name="connsiteX28" fmla="*/ 633433 w 1726426"/>
              <a:gd name="connsiteY28" fmla="*/ 874900 h 2729951"/>
              <a:gd name="connsiteX29" fmla="*/ 585807 w 1726426"/>
              <a:gd name="connsiteY29" fmla="*/ 901094 h 2729951"/>
              <a:gd name="connsiteX30" fmla="*/ 564376 w 1726426"/>
              <a:gd name="connsiteY30" fmla="*/ 889186 h 2729951"/>
              <a:gd name="connsiteX31" fmla="*/ 564376 w 1726426"/>
              <a:gd name="connsiteY31" fmla="*/ 958243 h 2729951"/>
              <a:gd name="connsiteX32" fmla="*/ 507226 w 1726426"/>
              <a:gd name="connsiteY32" fmla="*/ 1005868 h 2729951"/>
              <a:gd name="connsiteX33" fmla="*/ 473889 w 1726426"/>
              <a:gd name="connsiteY33" fmla="*/ 986818 h 2729951"/>
              <a:gd name="connsiteX34" fmla="*/ 459601 w 1726426"/>
              <a:gd name="connsiteY34" fmla="*/ 1015393 h 2729951"/>
              <a:gd name="connsiteX35" fmla="*/ 485795 w 1726426"/>
              <a:gd name="connsiteY35" fmla="*/ 1053492 h 2729951"/>
              <a:gd name="connsiteX36" fmla="*/ 488176 w 1726426"/>
              <a:gd name="connsiteY36" fmla="*/ 1155887 h 2729951"/>
              <a:gd name="connsiteX37" fmla="*/ 450076 w 1726426"/>
              <a:gd name="connsiteY37" fmla="*/ 1215418 h 2729951"/>
              <a:gd name="connsiteX38" fmla="*/ 397688 w 1726426"/>
              <a:gd name="connsiteY38" fmla="*/ 1205893 h 2729951"/>
              <a:gd name="connsiteX39" fmla="*/ 383401 w 1726426"/>
              <a:gd name="connsiteY39" fmla="*/ 1258281 h 2729951"/>
              <a:gd name="connsiteX40" fmla="*/ 364352 w 1726426"/>
              <a:gd name="connsiteY40" fmla="*/ 1341624 h 2729951"/>
              <a:gd name="connsiteX41" fmla="*/ 288151 w 1726426"/>
              <a:gd name="connsiteY41" fmla="*/ 1401156 h 2729951"/>
              <a:gd name="connsiteX42" fmla="*/ 240526 w 1726426"/>
              <a:gd name="connsiteY42" fmla="*/ 1453543 h 2729951"/>
              <a:gd name="connsiteX43" fmla="*/ 207189 w 1726426"/>
              <a:gd name="connsiteY43" fmla="*/ 1496406 h 2729951"/>
              <a:gd name="connsiteX44" fmla="*/ 173851 w 1726426"/>
              <a:gd name="connsiteY44" fmla="*/ 1536886 h 2729951"/>
              <a:gd name="connsiteX45" fmla="*/ 109558 w 1726426"/>
              <a:gd name="connsiteY45" fmla="*/ 1591655 h 2729951"/>
              <a:gd name="connsiteX46" fmla="*/ 107176 w 1726426"/>
              <a:gd name="connsiteY46" fmla="*/ 1636899 h 2729951"/>
              <a:gd name="connsiteX47" fmla="*/ 69076 w 1726426"/>
              <a:gd name="connsiteY47" fmla="*/ 1677381 h 2729951"/>
              <a:gd name="connsiteX48" fmla="*/ 42883 w 1726426"/>
              <a:gd name="connsiteY48" fmla="*/ 1720243 h 2729951"/>
              <a:gd name="connsiteX49" fmla="*/ 33357 w 1726426"/>
              <a:gd name="connsiteY49" fmla="*/ 1763107 h 2729951"/>
              <a:gd name="connsiteX50" fmla="*/ 57170 w 1726426"/>
              <a:gd name="connsiteY50" fmla="*/ 1836925 h 2729951"/>
              <a:gd name="connsiteX51" fmla="*/ 35739 w 1726426"/>
              <a:gd name="connsiteY51" fmla="*/ 1894075 h 2729951"/>
              <a:gd name="connsiteX52" fmla="*/ 59551 w 1726426"/>
              <a:gd name="connsiteY52" fmla="*/ 1967893 h 2729951"/>
              <a:gd name="connsiteX53" fmla="*/ 20 w 1726426"/>
              <a:gd name="connsiteY53" fmla="*/ 1979799 h 2729951"/>
              <a:gd name="connsiteX54" fmla="*/ 52407 w 1726426"/>
              <a:gd name="connsiteY54" fmla="*/ 2248881 h 2729951"/>
              <a:gd name="connsiteX55" fmla="*/ 128607 w 1726426"/>
              <a:gd name="connsiteY55" fmla="*/ 2394137 h 2729951"/>
              <a:gd name="connsiteX56" fmla="*/ 202426 w 1726426"/>
              <a:gd name="connsiteY56" fmla="*/ 2501293 h 2729951"/>
              <a:gd name="connsiteX57" fmla="*/ 261958 w 1726426"/>
              <a:gd name="connsiteY57" fmla="*/ 2563206 h 2729951"/>
              <a:gd name="connsiteX58" fmla="*/ 450076 w 1726426"/>
              <a:gd name="connsiteY58" fmla="*/ 2672743 h 2729951"/>
              <a:gd name="connsiteX59" fmla="*/ 640576 w 1726426"/>
              <a:gd name="connsiteY59" fmla="*/ 2729893 h 2729951"/>
              <a:gd name="connsiteX60" fmla="*/ 654864 w 1726426"/>
              <a:gd name="connsiteY60" fmla="*/ 2663217 h 2729951"/>
              <a:gd name="connsiteX61" fmla="*/ 726301 w 1726426"/>
              <a:gd name="connsiteY61" fmla="*/ 2603686 h 2729951"/>
              <a:gd name="connsiteX62" fmla="*/ 792977 w 1726426"/>
              <a:gd name="connsiteY62" fmla="*/ 2587017 h 2729951"/>
              <a:gd name="connsiteX63" fmla="*/ 821551 w 1726426"/>
              <a:gd name="connsiteY63" fmla="*/ 2551300 h 2729951"/>
              <a:gd name="connsiteX64" fmla="*/ 890608 w 1726426"/>
              <a:gd name="connsiteY64" fmla="*/ 2532250 h 2729951"/>
              <a:gd name="connsiteX65" fmla="*/ 959664 w 1726426"/>
              <a:gd name="connsiteY65" fmla="*/ 2510818 h 2729951"/>
              <a:gd name="connsiteX66" fmla="*/ 1026339 w 1726426"/>
              <a:gd name="connsiteY66" fmla="*/ 2477483 h 2729951"/>
              <a:gd name="connsiteX67" fmla="*/ 1047769 w 1726426"/>
              <a:gd name="connsiteY67" fmla="*/ 2475099 h 2729951"/>
              <a:gd name="connsiteX68" fmla="*/ 1066820 w 1726426"/>
              <a:gd name="connsiteY68" fmla="*/ 2456050 h 2729951"/>
              <a:gd name="connsiteX69" fmla="*/ 1107302 w 1726426"/>
              <a:gd name="connsiteY69" fmla="*/ 2439381 h 2729951"/>
              <a:gd name="connsiteX70" fmla="*/ 1083489 w 1726426"/>
              <a:gd name="connsiteY70" fmla="*/ 2377468 h 2729951"/>
              <a:gd name="connsiteX71" fmla="*/ 1033483 w 1726426"/>
              <a:gd name="connsiteY71" fmla="*/ 2329843 h 2729951"/>
              <a:gd name="connsiteX72" fmla="*/ 1026339 w 1726426"/>
              <a:gd name="connsiteY72" fmla="*/ 2286982 h 2729951"/>
              <a:gd name="connsiteX73" fmla="*/ 1045389 w 1726426"/>
              <a:gd name="connsiteY73" fmla="*/ 2256025 h 2729951"/>
              <a:gd name="connsiteX74" fmla="*/ 1097776 w 1726426"/>
              <a:gd name="connsiteY74" fmla="*/ 2222687 h 2729951"/>
              <a:gd name="connsiteX75" fmla="*/ 1135876 w 1726426"/>
              <a:gd name="connsiteY75" fmla="*/ 2186968 h 2729951"/>
              <a:gd name="connsiteX76" fmla="*/ 1176358 w 1726426"/>
              <a:gd name="connsiteY76" fmla="*/ 2141725 h 2729951"/>
              <a:gd name="connsiteX77" fmla="*/ 1264464 w 1726426"/>
              <a:gd name="connsiteY77" fmla="*/ 2127438 h 2729951"/>
              <a:gd name="connsiteX78" fmla="*/ 1307326 w 1726426"/>
              <a:gd name="connsiteY78" fmla="*/ 2110769 h 2729951"/>
              <a:gd name="connsiteX79" fmla="*/ 1326377 w 1726426"/>
              <a:gd name="connsiteY79" fmla="*/ 2072668 h 2729951"/>
              <a:gd name="connsiteX80" fmla="*/ 1402576 w 1726426"/>
              <a:gd name="connsiteY80" fmla="*/ 2044093 h 2729951"/>
              <a:gd name="connsiteX81" fmla="*/ 1393051 w 1726426"/>
              <a:gd name="connsiteY81" fmla="*/ 2020281 h 2729951"/>
              <a:gd name="connsiteX82" fmla="*/ 1416864 w 1726426"/>
              <a:gd name="connsiteY82" fmla="*/ 2015518 h 2729951"/>
              <a:gd name="connsiteX83" fmla="*/ 1474014 w 1726426"/>
              <a:gd name="connsiteY83" fmla="*/ 2001231 h 2729951"/>
              <a:gd name="connsiteX84" fmla="*/ 1488301 w 1726426"/>
              <a:gd name="connsiteY84" fmla="*/ 1996468 h 2729951"/>
              <a:gd name="connsiteX85" fmla="*/ 1526401 w 1726426"/>
              <a:gd name="connsiteY85" fmla="*/ 1991706 h 2729951"/>
              <a:gd name="connsiteX86" fmla="*/ 1540689 w 1726426"/>
              <a:gd name="connsiteY86" fmla="*/ 1967893 h 2729951"/>
              <a:gd name="connsiteX87" fmla="*/ 1550214 w 1726426"/>
              <a:gd name="connsiteY87" fmla="*/ 1915506 h 2729951"/>
              <a:gd name="connsiteX88" fmla="*/ 1593076 w 1726426"/>
              <a:gd name="connsiteY88" fmla="*/ 1905981 h 2729951"/>
              <a:gd name="connsiteX89" fmla="*/ 1602601 w 1726426"/>
              <a:gd name="connsiteY89" fmla="*/ 1891693 h 2729951"/>
              <a:gd name="connsiteX90" fmla="*/ 1607364 w 1726426"/>
              <a:gd name="connsiteY90" fmla="*/ 1877406 h 2729951"/>
              <a:gd name="connsiteX91" fmla="*/ 1626414 w 1726426"/>
              <a:gd name="connsiteY91" fmla="*/ 1863118 h 2729951"/>
              <a:gd name="connsiteX92" fmla="*/ 1654989 w 1726426"/>
              <a:gd name="connsiteY92" fmla="*/ 1834543 h 2729951"/>
              <a:gd name="connsiteX93" fmla="*/ 1645464 w 1726426"/>
              <a:gd name="connsiteY93" fmla="*/ 1791681 h 2729951"/>
              <a:gd name="connsiteX94" fmla="*/ 1621651 w 1726426"/>
              <a:gd name="connsiteY94" fmla="*/ 1763106 h 2729951"/>
              <a:gd name="connsiteX95" fmla="*/ 1578789 w 1726426"/>
              <a:gd name="connsiteY95" fmla="*/ 1715481 h 2729951"/>
              <a:gd name="connsiteX96" fmla="*/ 1559739 w 1726426"/>
              <a:gd name="connsiteY96" fmla="*/ 1710718 h 2729951"/>
              <a:gd name="connsiteX97" fmla="*/ 1545451 w 1726426"/>
              <a:gd name="connsiteY97" fmla="*/ 1677381 h 2729951"/>
              <a:gd name="connsiteX98" fmla="*/ 1583551 w 1726426"/>
              <a:gd name="connsiteY98" fmla="*/ 1653568 h 2729951"/>
              <a:gd name="connsiteX99" fmla="*/ 1616889 w 1726426"/>
              <a:gd name="connsiteY99" fmla="*/ 1639281 h 2729951"/>
              <a:gd name="connsiteX100" fmla="*/ 1650226 w 1726426"/>
              <a:gd name="connsiteY100" fmla="*/ 1629756 h 2729951"/>
              <a:gd name="connsiteX101" fmla="*/ 1678801 w 1726426"/>
              <a:gd name="connsiteY101" fmla="*/ 1620231 h 2729951"/>
              <a:gd name="connsiteX102" fmla="*/ 1693089 w 1726426"/>
              <a:gd name="connsiteY102" fmla="*/ 1601181 h 2729951"/>
              <a:gd name="connsiteX103" fmla="*/ 1702614 w 1726426"/>
              <a:gd name="connsiteY103" fmla="*/ 1586893 h 2729951"/>
              <a:gd name="connsiteX104" fmla="*/ 1697851 w 1726426"/>
              <a:gd name="connsiteY104" fmla="*/ 1544031 h 2729951"/>
              <a:gd name="connsiteX105" fmla="*/ 1683564 w 1726426"/>
              <a:gd name="connsiteY105" fmla="*/ 1524981 h 2729951"/>
              <a:gd name="connsiteX106" fmla="*/ 1678801 w 1726426"/>
              <a:gd name="connsiteY106" fmla="*/ 1505931 h 2729951"/>
              <a:gd name="connsiteX107" fmla="*/ 1669276 w 1726426"/>
              <a:gd name="connsiteY107" fmla="*/ 1477356 h 2729951"/>
              <a:gd name="connsiteX108" fmla="*/ 1674039 w 1726426"/>
              <a:gd name="connsiteY108" fmla="*/ 1410681 h 2729951"/>
              <a:gd name="connsiteX109" fmla="*/ 1678801 w 1726426"/>
              <a:gd name="connsiteY109" fmla="*/ 1372581 h 2729951"/>
              <a:gd name="connsiteX110" fmla="*/ 1697851 w 1726426"/>
              <a:gd name="connsiteY110" fmla="*/ 1353531 h 2729951"/>
              <a:gd name="connsiteX111" fmla="*/ 1707376 w 1726426"/>
              <a:gd name="connsiteY111" fmla="*/ 1329718 h 2729951"/>
              <a:gd name="connsiteX112" fmla="*/ 1712139 w 1726426"/>
              <a:gd name="connsiteY112" fmla="*/ 1315431 h 2729951"/>
              <a:gd name="connsiteX113" fmla="*/ 1726426 w 1726426"/>
              <a:gd name="connsiteY113" fmla="*/ 1286856 h 2729951"/>
              <a:gd name="connsiteX114" fmla="*/ 1716901 w 1726426"/>
              <a:gd name="connsiteY114" fmla="*/ 1196368 h 2729951"/>
              <a:gd name="connsiteX115" fmla="*/ 1678801 w 1726426"/>
              <a:gd name="connsiteY115" fmla="*/ 1158268 h 2729951"/>
              <a:gd name="connsiteX116" fmla="*/ 1664514 w 1726426"/>
              <a:gd name="connsiteY116" fmla="*/ 1143981 h 2729951"/>
              <a:gd name="connsiteX117" fmla="*/ 1650226 w 1726426"/>
              <a:gd name="connsiteY117" fmla="*/ 1129693 h 2729951"/>
              <a:gd name="connsiteX118" fmla="*/ 1631176 w 1726426"/>
              <a:gd name="connsiteY118" fmla="*/ 1120168 h 2729951"/>
              <a:gd name="connsiteX119" fmla="*/ 1612126 w 1726426"/>
              <a:gd name="connsiteY119" fmla="*/ 1101118 h 2729951"/>
              <a:gd name="connsiteX120" fmla="*/ 1597839 w 1726426"/>
              <a:gd name="connsiteY120" fmla="*/ 1096356 h 2729951"/>
              <a:gd name="connsiteX121" fmla="*/ 1578789 w 1726426"/>
              <a:gd name="connsiteY121" fmla="*/ 1086831 h 2729951"/>
              <a:gd name="connsiteX122" fmla="*/ 1545451 w 1726426"/>
              <a:gd name="connsiteY122" fmla="*/ 1077306 h 2729951"/>
              <a:gd name="connsiteX123" fmla="*/ 1526401 w 1726426"/>
              <a:gd name="connsiteY123" fmla="*/ 1067781 h 2729951"/>
              <a:gd name="connsiteX124" fmla="*/ 1497826 w 1726426"/>
              <a:gd name="connsiteY124" fmla="*/ 1063018 h 2729951"/>
              <a:gd name="connsiteX125" fmla="*/ 1478776 w 1726426"/>
              <a:gd name="connsiteY125" fmla="*/ 1029681 h 2729951"/>
              <a:gd name="connsiteX126" fmla="*/ 1464489 w 1726426"/>
              <a:gd name="connsiteY126" fmla="*/ 986818 h 2729951"/>
              <a:gd name="connsiteX127" fmla="*/ 1454964 w 1726426"/>
              <a:gd name="connsiteY127" fmla="*/ 967768 h 2729951"/>
              <a:gd name="connsiteX128" fmla="*/ 1450201 w 1726426"/>
              <a:gd name="connsiteY128" fmla="*/ 953481 h 2729951"/>
              <a:gd name="connsiteX129" fmla="*/ 1440676 w 1726426"/>
              <a:gd name="connsiteY129" fmla="*/ 929668 h 2729951"/>
              <a:gd name="connsiteX130" fmla="*/ 1450201 w 1726426"/>
              <a:gd name="connsiteY130" fmla="*/ 867756 h 2729951"/>
              <a:gd name="connsiteX131" fmla="*/ 1459726 w 1726426"/>
              <a:gd name="connsiteY131" fmla="*/ 853468 h 2729951"/>
              <a:gd name="connsiteX132" fmla="*/ 1464489 w 1726426"/>
              <a:gd name="connsiteY132" fmla="*/ 839181 h 2729951"/>
              <a:gd name="connsiteX133" fmla="*/ 1497826 w 1726426"/>
              <a:gd name="connsiteY133" fmla="*/ 786793 h 2729951"/>
              <a:gd name="connsiteX134" fmla="*/ 1516876 w 1726426"/>
              <a:gd name="connsiteY134" fmla="*/ 739168 h 2729951"/>
              <a:gd name="connsiteX135" fmla="*/ 1526401 w 1726426"/>
              <a:gd name="connsiteY135" fmla="*/ 715356 h 2729951"/>
              <a:gd name="connsiteX136" fmla="*/ 1540689 w 1726426"/>
              <a:gd name="connsiteY136" fmla="*/ 701068 h 2729951"/>
              <a:gd name="connsiteX137" fmla="*/ 1559739 w 1726426"/>
              <a:gd name="connsiteY137" fmla="*/ 686781 h 2729951"/>
              <a:gd name="connsiteX138" fmla="*/ 1588314 w 1726426"/>
              <a:gd name="connsiteY138" fmla="*/ 643918 h 2729951"/>
              <a:gd name="connsiteX139" fmla="*/ 1597839 w 1726426"/>
              <a:gd name="connsiteY139" fmla="*/ 615343 h 2729951"/>
              <a:gd name="connsiteX140" fmla="*/ 1616889 w 1726426"/>
              <a:gd name="connsiteY140" fmla="*/ 586768 h 2729951"/>
              <a:gd name="connsiteX141" fmla="*/ 1612126 w 1726426"/>
              <a:gd name="connsiteY141" fmla="*/ 491518 h 2729951"/>
              <a:gd name="connsiteX142" fmla="*/ 1583551 w 1726426"/>
              <a:gd name="connsiteY142" fmla="*/ 467706 h 2729951"/>
              <a:gd name="connsiteX143" fmla="*/ 1569264 w 1726426"/>
              <a:gd name="connsiteY143" fmla="*/ 462943 h 2729951"/>
              <a:gd name="connsiteX144" fmla="*/ 1535926 w 1726426"/>
              <a:gd name="connsiteY144" fmla="*/ 448656 h 2729951"/>
              <a:gd name="connsiteX145" fmla="*/ 1531164 w 1726426"/>
              <a:gd name="connsiteY145" fmla="*/ 429606 h 2729951"/>
              <a:gd name="connsiteX146" fmla="*/ 1526401 w 1726426"/>
              <a:gd name="connsiteY146" fmla="*/ 343881 h 2729951"/>
              <a:gd name="connsiteX147" fmla="*/ 1512114 w 1726426"/>
              <a:gd name="connsiteY147" fmla="*/ 324831 h 2729951"/>
              <a:gd name="connsiteX148" fmla="*/ 1502589 w 1726426"/>
              <a:gd name="connsiteY148" fmla="*/ 310543 h 2729951"/>
              <a:gd name="connsiteX149" fmla="*/ 1483539 w 1726426"/>
              <a:gd name="connsiteY149" fmla="*/ 305781 h 2729951"/>
              <a:gd name="connsiteX150" fmla="*/ 1454964 w 1726426"/>
              <a:gd name="connsiteY150" fmla="*/ 296256 h 2729951"/>
              <a:gd name="connsiteX151" fmla="*/ 1478776 w 1726426"/>
              <a:gd name="connsiteY151" fmla="*/ 272443 h 2729951"/>
              <a:gd name="connsiteX152" fmla="*/ 1497826 w 1726426"/>
              <a:gd name="connsiteY152" fmla="*/ 234343 h 2729951"/>
              <a:gd name="connsiteX153" fmla="*/ 1512114 w 1726426"/>
              <a:gd name="connsiteY153" fmla="*/ 162906 h 2729951"/>
              <a:gd name="connsiteX154" fmla="*/ 1516876 w 1726426"/>
              <a:gd name="connsiteY154" fmla="*/ 139093 h 2729951"/>
              <a:gd name="connsiteX155" fmla="*/ 1521639 w 1726426"/>
              <a:gd name="connsiteY155" fmla="*/ 124806 h 2729951"/>
              <a:gd name="connsiteX156" fmla="*/ 1526401 w 1726426"/>
              <a:gd name="connsiteY156" fmla="*/ 105756 h 2729951"/>
              <a:gd name="connsiteX157" fmla="*/ 1545451 w 1726426"/>
              <a:gd name="connsiteY157" fmla="*/ 77181 h 2729951"/>
              <a:gd name="connsiteX158" fmla="*/ 1554976 w 1726426"/>
              <a:gd name="connsiteY158" fmla="*/ 62893 h 2729951"/>
              <a:gd name="connsiteX159" fmla="*/ 1535926 w 1726426"/>
              <a:gd name="connsiteY159" fmla="*/ 20031 h 2729951"/>
              <a:gd name="connsiteX0" fmla="*/ 1535926 w 1726426"/>
              <a:gd name="connsiteY0" fmla="*/ 20031 h 2729951"/>
              <a:gd name="connsiteX1" fmla="*/ 1483539 w 1726426"/>
              <a:gd name="connsiteY1" fmla="*/ 8125 h 2729951"/>
              <a:gd name="connsiteX2" fmla="*/ 1443057 w 1726426"/>
              <a:gd name="connsiteY2" fmla="*/ 3361 h 2729951"/>
              <a:gd name="connsiteX3" fmla="*/ 1335901 w 1726426"/>
              <a:gd name="connsiteY3" fmla="*/ 67656 h 2729951"/>
              <a:gd name="connsiteX4" fmla="*/ 1285895 w 1726426"/>
              <a:gd name="connsiteY4" fmla="*/ 122425 h 2729951"/>
              <a:gd name="connsiteX5" fmla="*/ 1219220 w 1726426"/>
              <a:gd name="connsiteY5" fmla="*/ 124805 h 2729951"/>
              <a:gd name="connsiteX6" fmla="*/ 1200170 w 1726426"/>
              <a:gd name="connsiteY6" fmla="*/ 146238 h 2729951"/>
              <a:gd name="connsiteX7" fmla="*/ 1135876 w 1726426"/>
              <a:gd name="connsiteY7" fmla="*/ 165288 h 2729951"/>
              <a:gd name="connsiteX8" fmla="*/ 1083489 w 1726426"/>
              <a:gd name="connsiteY8" fmla="*/ 243868 h 2729951"/>
              <a:gd name="connsiteX9" fmla="*/ 1057295 w 1726426"/>
              <a:gd name="connsiteY9" fmla="*/ 296256 h 2729951"/>
              <a:gd name="connsiteX10" fmla="*/ 964426 w 1726426"/>
              <a:gd name="connsiteY10" fmla="*/ 267681 h 2729951"/>
              <a:gd name="connsiteX11" fmla="*/ 907276 w 1726426"/>
              <a:gd name="connsiteY11" fmla="*/ 310543 h 2729951"/>
              <a:gd name="connsiteX12" fmla="*/ 883464 w 1726426"/>
              <a:gd name="connsiteY12" fmla="*/ 405793 h 2729951"/>
              <a:gd name="connsiteX13" fmla="*/ 852507 w 1726426"/>
              <a:gd name="connsiteY13" fmla="*/ 489137 h 2729951"/>
              <a:gd name="connsiteX14" fmla="*/ 766783 w 1726426"/>
              <a:gd name="connsiteY14" fmla="*/ 470086 h 2729951"/>
              <a:gd name="connsiteX15" fmla="*/ 714395 w 1726426"/>
              <a:gd name="connsiteY15" fmla="*/ 484375 h 2729951"/>
              <a:gd name="connsiteX16" fmla="*/ 678676 w 1726426"/>
              <a:gd name="connsiteY16" fmla="*/ 524857 h 2729951"/>
              <a:gd name="connsiteX17" fmla="*/ 631051 w 1726426"/>
              <a:gd name="connsiteY17" fmla="*/ 529619 h 2729951"/>
              <a:gd name="connsiteX18" fmla="*/ 628669 w 1726426"/>
              <a:gd name="connsiteY18" fmla="*/ 562956 h 2729951"/>
              <a:gd name="connsiteX19" fmla="*/ 592951 w 1726426"/>
              <a:gd name="connsiteY19" fmla="*/ 577244 h 2729951"/>
              <a:gd name="connsiteX20" fmla="*/ 578664 w 1726426"/>
              <a:gd name="connsiteY20" fmla="*/ 624868 h 2729951"/>
              <a:gd name="connsiteX21" fmla="*/ 561995 w 1726426"/>
              <a:gd name="connsiteY21" fmla="*/ 667731 h 2729951"/>
              <a:gd name="connsiteX22" fmla="*/ 511989 w 1726426"/>
              <a:gd name="connsiteY22" fmla="*/ 686781 h 2729951"/>
              <a:gd name="connsiteX23" fmla="*/ 533420 w 1726426"/>
              <a:gd name="connsiteY23" fmla="*/ 729643 h 2729951"/>
              <a:gd name="connsiteX24" fmla="*/ 569139 w 1726426"/>
              <a:gd name="connsiteY24" fmla="*/ 751075 h 2729951"/>
              <a:gd name="connsiteX25" fmla="*/ 592951 w 1726426"/>
              <a:gd name="connsiteY25" fmla="*/ 746313 h 2729951"/>
              <a:gd name="connsiteX26" fmla="*/ 614382 w 1726426"/>
              <a:gd name="connsiteY26" fmla="*/ 782031 h 2729951"/>
              <a:gd name="connsiteX27" fmla="*/ 602476 w 1726426"/>
              <a:gd name="connsiteY27" fmla="*/ 839181 h 2729951"/>
              <a:gd name="connsiteX28" fmla="*/ 633433 w 1726426"/>
              <a:gd name="connsiteY28" fmla="*/ 874900 h 2729951"/>
              <a:gd name="connsiteX29" fmla="*/ 585807 w 1726426"/>
              <a:gd name="connsiteY29" fmla="*/ 901094 h 2729951"/>
              <a:gd name="connsiteX30" fmla="*/ 564376 w 1726426"/>
              <a:gd name="connsiteY30" fmla="*/ 889186 h 2729951"/>
              <a:gd name="connsiteX31" fmla="*/ 564376 w 1726426"/>
              <a:gd name="connsiteY31" fmla="*/ 958243 h 2729951"/>
              <a:gd name="connsiteX32" fmla="*/ 507226 w 1726426"/>
              <a:gd name="connsiteY32" fmla="*/ 1005868 h 2729951"/>
              <a:gd name="connsiteX33" fmla="*/ 473889 w 1726426"/>
              <a:gd name="connsiteY33" fmla="*/ 986818 h 2729951"/>
              <a:gd name="connsiteX34" fmla="*/ 459601 w 1726426"/>
              <a:gd name="connsiteY34" fmla="*/ 1015393 h 2729951"/>
              <a:gd name="connsiteX35" fmla="*/ 485795 w 1726426"/>
              <a:gd name="connsiteY35" fmla="*/ 1053492 h 2729951"/>
              <a:gd name="connsiteX36" fmla="*/ 488176 w 1726426"/>
              <a:gd name="connsiteY36" fmla="*/ 1155887 h 2729951"/>
              <a:gd name="connsiteX37" fmla="*/ 450076 w 1726426"/>
              <a:gd name="connsiteY37" fmla="*/ 1215418 h 2729951"/>
              <a:gd name="connsiteX38" fmla="*/ 397688 w 1726426"/>
              <a:gd name="connsiteY38" fmla="*/ 1205893 h 2729951"/>
              <a:gd name="connsiteX39" fmla="*/ 383401 w 1726426"/>
              <a:gd name="connsiteY39" fmla="*/ 1258281 h 2729951"/>
              <a:gd name="connsiteX40" fmla="*/ 364352 w 1726426"/>
              <a:gd name="connsiteY40" fmla="*/ 1341624 h 2729951"/>
              <a:gd name="connsiteX41" fmla="*/ 288151 w 1726426"/>
              <a:gd name="connsiteY41" fmla="*/ 1401156 h 2729951"/>
              <a:gd name="connsiteX42" fmla="*/ 240526 w 1726426"/>
              <a:gd name="connsiteY42" fmla="*/ 1453543 h 2729951"/>
              <a:gd name="connsiteX43" fmla="*/ 207189 w 1726426"/>
              <a:gd name="connsiteY43" fmla="*/ 1496406 h 2729951"/>
              <a:gd name="connsiteX44" fmla="*/ 173851 w 1726426"/>
              <a:gd name="connsiteY44" fmla="*/ 1536886 h 2729951"/>
              <a:gd name="connsiteX45" fmla="*/ 109558 w 1726426"/>
              <a:gd name="connsiteY45" fmla="*/ 1591655 h 2729951"/>
              <a:gd name="connsiteX46" fmla="*/ 107176 w 1726426"/>
              <a:gd name="connsiteY46" fmla="*/ 1636899 h 2729951"/>
              <a:gd name="connsiteX47" fmla="*/ 69076 w 1726426"/>
              <a:gd name="connsiteY47" fmla="*/ 1677381 h 2729951"/>
              <a:gd name="connsiteX48" fmla="*/ 42883 w 1726426"/>
              <a:gd name="connsiteY48" fmla="*/ 1720243 h 2729951"/>
              <a:gd name="connsiteX49" fmla="*/ 33357 w 1726426"/>
              <a:gd name="connsiteY49" fmla="*/ 1763107 h 2729951"/>
              <a:gd name="connsiteX50" fmla="*/ 57170 w 1726426"/>
              <a:gd name="connsiteY50" fmla="*/ 1836925 h 2729951"/>
              <a:gd name="connsiteX51" fmla="*/ 35739 w 1726426"/>
              <a:gd name="connsiteY51" fmla="*/ 1894075 h 2729951"/>
              <a:gd name="connsiteX52" fmla="*/ 59551 w 1726426"/>
              <a:gd name="connsiteY52" fmla="*/ 1967893 h 2729951"/>
              <a:gd name="connsiteX53" fmla="*/ 20 w 1726426"/>
              <a:gd name="connsiteY53" fmla="*/ 1979799 h 2729951"/>
              <a:gd name="connsiteX54" fmla="*/ 52407 w 1726426"/>
              <a:gd name="connsiteY54" fmla="*/ 2248881 h 2729951"/>
              <a:gd name="connsiteX55" fmla="*/ 128607 w 1726426"/>
              <a:gd name="connsiteY55" fmla="*/ 2394137 h 2729951"/>
              <a:gd name="connsiteX56" fmla="*/ 202426 w 1726426"/>
              <a:gd name="connsiteY56" fmla="*/ 2501293 h 2729951"/>
              <a:gd name="connsiteX57" fmla="*/ 261958 w 1726426"/>
              <a:gd name="connsiteY57" fmla="*/ 2563206 h 2729951"/>
              <a:gd name="connsiteX58" fmla="*/ 450076 w 1726426"/>
              <a:gd name="connsiteY58" fmla="*/ 2672743 h 2729951"/>
              <a:gd name="connsiteX59" fmla="*/ 640576 w 1726426"/>
              <a:gd name="connsiteY59" fmla="*/ 2729893 h 2729951"/>
              <a:gd name="connsiteX60" fmla="*/ 654864 w 1726426"/>
              <a:gd name="connsiteY60" fmla="*/ 2663217 h 2729951"/>
              <a:gd name="connsiteX61" fmla="*/ 726301 w 1726426"/>
              <a:gd name="connsiteY61" fmla="*/ 2603686 h 2729951"/>
              <a:gd name="connsiteX62" fmla="*/ 792977 w 1726426"/>
              <a:gd name="connsiteY62" fmla="*/ 2587017 h 2729951"/>
              <a:gd name="connsiteX63" fmla="*/ 821551 w 1726426"/>
              <a:gd name="connsiteY63" fmla="*/ 2551300 h 2729951"/>
              <a:gd name="connsiteX64" fmla="*/ 890608 w 1726426"/>
              <a:gd name="connsiteY64" fmla="*/ 2532250 h 2729951"/>
              <a:gd name="connsiteX65" fmla="*/ 959664 w 1726426"/>
              <a:gd name="connsiteY65" fmla="*/ 2510818 h 2729951"/>
              <a:gd name="connsiteX66" fmla="*/ 1026339 w 1726426"/>
              <a:gd name="connsiteY66" fmla="*/ 2477483 h 2729951"/>
              <a:gd name="connsiteX67" fmla="*/ 1047769 w 1726426"/>
              <a:gd name="connsiteY67" fmla="*/ 2475099 h 2729951"/>
              <a:gd name="connsiteX68" fmla="*/ 1066820 w 1726426"/>
              <a:gd name="connsiteY68" fmla="*/ 2456050 h 2729951"/>
              <a:gd name="connsiteX69" fmla="*/ 1107302 w 1726426"/>
              <a:gd name="connsiteY69" fmla="*/ 2439381 h 2729951"/>
              <a:gd name="connsiteX70" fmla="*/ 1083489 w 1726426"/>
              <a:gd name="connsiteY70" fmla="*/ 2377468 h 2729951"/>
              <a:gd name="connsiteX71" fmla="*/ 1033483 w 1726426"/>
              <a:gd name="connsiteY71" fmla="*/ 2329843 h 2729951"/>
              <a:gd name="connsiteX72" fmla="*/ 1026339 w 1726426"/>
              <a:gd name="connsiteY72" fmla="*/ 2286982 h 2729951"/>
              <a:gd name="connsiteX73" fmla="*/ 1045389 w 1726426"/>
              <a:gd name="connsiteY73" fmla="*/ 2256025 h 2729951"/>
              <a:gd name="connsiteX74" fmla="*/ 1097776 w 1726426"/>
              <a:gd name="connsiteY74" fmla="*/ 2222687 h 2729951"/>
              <a:gd name="connsiteX75" fmla="*/ 1135876 w 1726426"/>
              <a:gd name="connsiteY75" fmla="*/ 2186968 h 2729951"/>
              <a:gd name="connsiteX76" fmla="*/ 1176358 w 1726426"/>
              <a:gd name="connsiteY76" fmla="*/ 2141725 h 2729951"/>
              <a:gd name="connsiteX77" fmla="*/ 1264464 w 1726426"/>
              <a:gd name="connsiteY77" fmla="*/ 2127438 h 2729951"/>
              <a:gd name="connsiteX78" fmla="*/ 1307326 w 1726426"/>
              <a:gd name="connsiteY78" fmla="*/ 2110769 h 2729951"/>
              <a:gd name="connsiteX79" fmla="*/ 1326377 w 1726426"/>
              <a:gd name="connsiteY79" fmla="*/ 2072668 h 2729951"/>
              <a:gd name="connsiteX80" fmla="*/ 1402576 w 1726426"/>
              <a:gd name="connsiteY80" fmla="*/ 2044093 h 2729951"/>
              <a:gd name="connsiteX81" fmla="*/ 1416864 w 1726426"/>
              <a:gd name="connsiteY81" fmla="*/ 2015518 h 2729951"/>
              <a:gd name="connsiteX82" fmla="*/ 1474014 w 1726426"/>
              <a:gd name="connsiteY82" fmla="*/ 2001231 h 2729951"/>
              <a:gd name="connsiteX83" fmla="*/ 1488301 w 1726426"/>
              <a:gd name="connsiteY83" fmla="*/ 1996468 h 2729951"/>
              <a:gd name="connsiteX84" fmla="*/ 1526401 w 1726426"/>
              <a:gd name="connsiteY84" fmla="*/ 1991706 h 2729951"/>
              <a:gd name="connsiteX85" fmla="*/ 1540689 w 1726426"/>
              <a:gd name="connsiteY85" fmla="*/ 1967893 h 2729951"/>
              <a:gd name="connsiteX86" fmla="*/ 1550214 w 1726426"/>
              <a:gd name="connsiteY86" fmla="*/ 1915506 h 2729951"/>
              <a:gd name="connsiteX87" fmla="*/ 1593076 w 1726426"/>
              <a:gd name="connsiteY87" fmla="*/ 1905981 h 2729951"/>
              <a:gd name="connsiteX88" fmla="*/ 1602601 w 1726426"/>
              <a:gd name="connsiteY88" fmla="*/ 1891693 h 2729951"/>
              <a:gd name="connsiteX89" fmla="*/ 1607364 w 1726426"/>
              <a:gd name="connsiteY89" fmla="*/ 1877406 h 2729951"/>
              <a:gd name="connsiteX90" fmla="*/ 1626414 w 1726426"/>
              <a:gd name="connsiteY90" fmla="*/ 1863118 h 2729951"/>
              <a:gd name="connsiteX91" fmla="*/ 1654989 w 1726426"/>
              <a:gd name="connsiteY91" fmla="*/ 1834543 h 2729951"/>
              <a:gd name="connsiteX92" fmla="*/ 1645464 w 1726426"/>
              <a:gd name="connsiteY92" fmla="*/ 1791681 h 2729951"/>
              <a:gd name="connsiteX93" fmla="*/ 1621651 w 1726426"/>
              <a:gd name="connsiteY93" fmla="*/ 1763106 h 2729951"/>
              <a:gd name="connsiteX94" fmla="*/ 1578789 w 1726426"/>
              <a:gd name="connsiteY94" fmla="*/ 1715481 h 2729951"/>
              <a:gd name="connsiteX95" fmla="*/ 1559739 w 1726426"/>
              <a:gd name="connsiteY95" fmla="*/ 1710718 h 2729951"/>
              <a:gd name="connsiteX96" fmla="*/ 1545451 w 1726426"/>
              <a:gd name="connsiteY96" fmla="*/ 1677381 h 2729951"/>
              <a:gd name="connsiteX97" fmla="*/ 1583551 w 1726426"/>
              <a:gd name="connsiteY97" fmla="*/ 1653568 h 2729951"/>
              <a:gd name="connsiteX98" fmla="*/ 1616889 w 1726426"/>
              <a:gd name="connsiteY98" fmla="*/ 1639281 h 2729951"/>
              <a:gd name="connsiteX99" fmla="*/ 1650226 w 1726426"/>
              <a:gd name="connsiteY99" fmla="*/ 1629756 h 2729951"/>
              <a:gd name="connsiteX100" fmla="*/ 1678801 w 1726426"/>
              <a:gd name="connsiteY100" fmla="*/ 1620231 h 2729951"/>
              <a:gd name="connsiteX101" fmla="*/ 1693089 w 1726426"/>
              <a:gd name="connsiteY101" fmla="*/ 1601181 h 2729951"/>
              <a:gd name="connsiteX102" fmla="*/ 1702614 w 1726426"/>
              <a:gd name="connsiteY102" fmla="*/ 1586893 h 2729951"/>
              <a:gd name="connsiteX103" fmla="*/ 1697851 w 1726426"/>
              <a:gd name="connsiteY103" fmla="*/ 1544031 h 2729951"/>
              <a:gd name="connsiteX104" fmla="*/ 1683564 w 1726426"/>
              <a:gd name="connsiteY104" fmla="*/ 1524981 h 2729951"/>
              <a:gd name="connsiteX105" fmla="*/ 1678801 w 1726426"/>
              <a:gd name="connsiteY105" fmla="*/ 1505931 h 2729951"/>
              <a:gd name="connsiteX106" fmla="*/ 1669276 w 1726426"/>
              <a:gd name="connsiteY106" fmla="*/ 1477356 h 2729951"/>
              <a:gd name="connsiteX107" fmla="*/ 1674039 w 1726426"/>
              <a:gd name="connsiteY107" fmla="*/ 1410681 h 2729951"/>
              <a:gd name="connsiteX108" fmla="*/ 1678801 w 1726426"/>
              <a:gd name="connsiteY108" fmla="*/ 1372581 h 2729951"/>
              <a:gd name="connsiteX109" fmla="*/ 1697851 w 1726426"/>
              <a:gd name="connsiteY109" fmla="*/ 1353531 h 2729951"/>
              <a:gd name="connsiteX110" fmla="*/ 1707376 w 1726426"/>
              <a:gd name="connsiteY110" fmla="*/ 1329718 h 2729951"/>
              <a:gd name="connsiteX111" fmla="*/ 1712139 w 1726426"/>
              <a:gd name="connsiteY111" fmla="*/ 1315431 h 2729951"/>
              <a:gd name="connsiteX112" fmla="*/ 1726426 w 1726426"/>
              <a:gd name="connsiteY112" fmla="*/ 1286856 h 2729951"/>
              <a:gd name="connsiteX113" fmla="*/ 1716901 w 1726426"/>
              <a:gd name="connsiteY113" fmla="*/ 1196368 h 2729951"/>
              <a:gd name="connsiteX114" fmla="*/ 1678801 w 1726426"/>
              <a:gd name="connsiteY114" fmla="*/ 1158268 h 2729951"/>
              <a:gd name="connsiteX115" fmla="*/ 1664514 w 1726426"/>
              <a:gd name="connsiteY115" fmla="*/ 1143981 h 2729951"/>
              <a:gd name="connsiteX116" fmla="*/ 1650226 w 1726426"/>
              <a:gd name="connsiteY116" fmla="*/ 1129693 h 2729951"/>
              <a:gd name="connsiteX117" fmla="*/ 1631176 w 1726426"/>
              <a:gd name="connsiteY117" fmla="*/ 1120168 h 2729951"/>
              <a:gd name="connsiteX118" fmla="*/ 1612126 w 1726426"/>
              <a:gd name="connsiteY118" fmla="*/ 1101118 h 2729951"/>
              <a:gd name="connsiteX119" fmla="*/ 1597839 w 1726426"/>
              <a:gd name="connsiteY119" fmla="*/ 1096356 h 2729951"/>
              <a:gd name="connsiteX120" fmla="*/ 1578789 w 1726426"/>
              <a:gd name="connsiteY120" fmla="*/ 1086831 h 2729951"/>
              <a:gd name="connsiteX121" fmla="*/ 1545451 w 1726426"/>
              <a:gd name="connsiteY121" fmla="*/ 1077306 h 2729951"/>
              <a:gd name="connsiteX122" fmla="*/ 1526401 w 1726426"/>
              <a:gd name="connsiteY122" fmla="*/ 1067781 h 2729951"/>
              <a:gd name="connsiteX123" fmla="*/ 1497826 w 1726426"/>
              <a:gd name="connsiteY123" fmla="*/ 1063018 h 2729951"/>
              <a:gd name="connsiteX124" fmla="*/ 1478776 w 1726426"/>
              <a:gd name="connsiteY124" fmla="*/ 1029681 h 2729951"/>
              <a:gd name="connsiteX125" fmla="*/ 1464489 w 1726426"/>
              <a:gd name="connsiteY125" fmla="*/ 986818 h 2729951"/>
              <a:gd name="connsiteX126" fmla="*/ 1454964 w 1726426"/>
              <a:gd name="connsiteY126" fmla="*/ 967768 h 2729951"/>
              <a:gd name="connsiteX127" fmla="*/ 1450201 w 1726426"/>
              <a:gd name="connsiteY127" fmla="*/ 953481 h 2729951"/>
              <a:gd name="connsiteX128" fmla="*/ 1440676 w 1726426"/>
              <a:gd name="connsiteY128" fmla="*/ 929668 h 2729951"/>
              <a:gd name="connsiteX129" fmla="*/ 1450201 w 1726426"/>
              <a:gd name="connsiteY129" fmla="*/ 867756 h 2729951"/>
              <a:gd name="connsiteX130" fmla="*/ 1459726 w 1726426"/>
              <a:gd name="connsiteY130" fmla="*/ 853468 h 2729951"/>
              <a:gd name="connsiteX131" fmla="*/ 1464489 w 1726426"/>
              <a:gd name="connsiteY131" fmla="*/ 839181 h 2729951"/>
              <a:gd name="connsiteX132" fmla="*/ 1497826 w 1726426"/>
              <a:gd name="connsiteY132" fmla="*/ 786793 h 2729951"/>
              <a:gd name="connsiteX133" fmla="*/ 1516876 w 1726426"/>
              <a:gd name="connsiteY133" fmla="*/ 739168 h 2729951"/>
              <a:gd name="connsiteX134" fmla="*/ 1526401 w 1726426"/>
              <a:gd name="connsiteY134" fmla="*/ 715356 h 2729951"/>
              <a:gd name="connsiteX135" fmla="*/ 1540689 w 1726426"/>
              <a:gd name="connsiteY135" fmla="*/ 701068 h 2729951"/>
              <a:gd name="connsiteX136" fmla="*/ 1559739 w 1726426"/>
              <a:gd name="connsiteY136" fmla="*/ 686781 h 2729951"/>
              <a:gd name="connsiteX137" fmla="*/ 1588314 w 1726426"/>
              <a:gd name="connsiteY137" fmla="*/ 643918 h 2729951"/>
              <a:gd name="connsiteX138" fmla="*/ 1597839 w 1726426"/>
              <a:gd name="connsiteY138" fmla="*/ 615343 h 2729951"/>
              <a:gd name="connsiteX139" fmla="*/ 1616889 w 1726426"/>
              <a:gd name="connsiteY139" fmla="*/ 586768 h 2729951"/>
              <a:gd name="connsiteX140" fmla="*/ 1612126 w 1726426"/>
              <a:gd name="connsiteY140" fmla="*/ 491518 h 2729951"/>
              <a:gd name="connsiteX141" fmla="*/ 1583551 w 1726426"/>
              <a:gd name="connsiteY141" fmla="*/ 467706 h 2729951"/>
              <a:gd name="connsiteX142" fmla="*/ 1569264 w 1726426"/>
              <a:gd name="connsiteY142" fmla="*/ 462943 h 2729951"/>
              <a:gd name="connsiteX143" fmla="*/ 1535926 w 1726426"/>
              <a:gd name="connsiteY143" fmla="*/ 448656 h 2729951"/>
              <a:gd name="connsiteX144" fmla="*/ 1531164 w 1726426"/>
              <a:gd name="connsiteY144" fmla="*/ 429606 h 2729951"/>
              <a:gd name="connsiteX145" fmla="*/ 1526401 w 1726426"/>
              <a:gd name="connsiteY145" fmla="*/ 343881 h 2729951"/>
              <a:gd name="connsiteX146" fmla="*/ 1512114 w 1726426"/>
              <a:gd name="connsiteY146" fmla="*/ 324831 h 2729951"/>
              <a:gd name="connsiteX147" fmla="*/ 1502589 w 1726426"/>
              <a:gd name="connsiteY147" fmla="*/ 310543 h 2729951"/>
              <a:gd name="connsiteX148" fmla="*/ 1483539 w 1726426"/>
              <a:gd name="connsiteY148" fmla="*/ 305781 h 2729951"/>
              <a:gd name="connsiteX149" fmla="*/ 1454964 w 1726426"/>
              <a:gd name="connsiteY149" fmla="*/ 296256 h 2729951"/>
              <a:gd name="connsiteX150" fmla="*/ 1478776 w 1726426"/>
              <a:gd name="connsiteY150" fmla="*/ 272443 h 2729951"/>
              <a:gd name="connsiteX151" fmla="*/ 1497826 w 1726426"/>
              <a:gd name="connsiteY151" fmla="*/ 234343 h 2729951"/>
              <a:gd name="connsiteX152" fmla="*/ 1512114 w 1726426"/>
              <a:gd name="connsiteY152" fmla="*/ 162906 h 2729951"/>
              <a:gd name="connsiteX153" fmla="*/ 1516876 w 1726426"/>
              <a:gd name="connsiteY153" fmla="*/ 139093 h 2729951"/>
              <a:gd name="connsiteX154" fmla="*/ 1521639 w 1726426"/>
              <a:gd name="connsiteY154" fmla="*/ 124806 h 2729951"/>
              <a:gd name="connsiteX155" fmla="*/ 1526401 w 1726426"/>
              <a:gd name="connsiteY155" fmla="*/ 105756 h 2729951"/>
              <a:gd name="connsiteX156" fmla="*/ 1545451 w 1726426"/>
              <a:gd name="connsiteY156" fmla="*/ 77181 h 2729951"/>
              <a:gd name="connsiteX157" fmla="*/ 1554976 w 1726426"/>
              <a:gd name="connsiteY157" fmla="*/ 62893 h 2729951"/>
              <a:gd name="connsiteX158" fmla="*/ 1535926 w 1726426"/>
              <a:gd name="connsiteY158" fmla="*/ 20031 h 2729951"/>
              <a:gd name="connsiteX0" fmla="*/ 1535926 w 1726426"/>
              <a:gd name="connsiteY0" fmla="*/ 20031 h 2729951"/>
              <a:gd name="connsiteX1" fmla="*/ 1483539 w 1726426"/>
              <a:gd name="connsiteY1" fmla="*/ 8125 h 2729951"/>
              <a:gd name="connsiteX2" fmla="*/ 1443057 w 1726426"/>
              <a:gd name="connsiteY2" fmla="*/ 3361 h 2729951"/>
              <a:gd name="connsiteX3" fmla="*/ 1335901 w 1726426"/>
              <a:gd name="connsiteY3" fmla="*/ 67656 h 2729951"/>
              <a:gd name="connsiteX4" fmla="*/ 1285895 w 1726426"/>
              <a:gd name="connsiteY4" fmla="*/ 122425 h 2729951"/>
              <a:gd name="connsiteX5" fmla="*/ 1219220 w 1726426"/>
              <a:gd name="connsiteY5" fmla="*/ 124805 h 2729951"/>
              <a:gd name="connsiteX6" fmla="*/ 1200170 w 1726426"/>
              <a:gd name="connsiteY6" fmla="*/ 146238 h 2729951"/>
              <a:gd name="connsiteX7" fmla="*/ 1135876 w 1726426"/>
              <a:gd name="connsiteY7" fmla="*/ 165288 h 2729951"/>
              <a:gd name="connsiteX8" fmla="*/ 1083489 w 1726426"/>
              <a:gd name="connsiteY8" fmla="*/ 243868 h 2729951"/>
              <a:gd name="connsiteX9" fmla="*/ 1057295 w 1726426"/>
              <a:gd name="connsiteY9" fmla="*/ 296256 h 2729951"/>
              <a:gd name="connsiteX10" fmla="*/ 964426 w 1726426"/>
              <a:gd name="connsiteY10" fmla="*/ 267681 h 2729951"/>
              <a:gd name="connsiteX11" fmla="*/ 907276 w 1726426"/>
              <a:gd name="connsiteY11" fmla="*/ 310543 h 2729951"/>
              <a:gd name="connsiteX12" fmla="*/ 883464 w 1726426"/>
              <a:gd name="connsiteY12" fmla="*/ 405793 h 2729951"/>
              <a:gd name="connsiteX13" fmla="*/ 852507 w 1726426"/>
              <a:gd name="connsiteY13" fmla="*/ 489137 h 2729951"/>
              <a:gd name="connsiteX14" fmla="*/ 766783 w 1726426"/>
              <a:gd name="connsiteY14" fmla="*/ 470086 h 2729951"/>
              <a:gd name="connsiteX15" fmla="*/ 714395 w 1726426"/>
              <a:gd name="connsiteY15" fmla="*/ 484375 h 2729951"/>
              <a:gd name="connsiteX16" fmla="*/ 678676 w 1726426"/>
              <a:gd name="connsiteY16" fmla="*/ 524857 h 2729951"/>
              <a:gd name="connsiteX17" fmla="*/ 631051 w 1726426"/>
              <a:gd name="connsiteY17" fmla="*/ 529619 h 2729951"/>
              <a:gd name="connsiteX18" fmla="*/ 628669 w 1726426"/>
              <a:gd name="connsiteY18" fmla="*/ 562956 h 2729951"/>
              <a:gd name="connsiteX19" fmla="*/ 592951 w 1726426"/>
              <a:gd name="connsiteY19" fmla="*/ 577244 h 2729951"/>
              <a:gd name="connsiteX20" fmla="*/ 578664 w 1726426"/>
              <a:gd name="connsiteY20" fmla="*/ 624868 h 2729951"/>
              <a:gd name="connsiteX21" fmla="*/ 561995 w 1726426"/>
              <a:gd name="connsiteY21" fmla="*/ 667731 h 2729951"/>
              <a:gd name="connsiteX22" fmla="*/ 511989 w 1726426"/>
              <a:gd name="connsiteY22" fmla="*/ 686781 h 2729951"/>
              <a:gd name="connsiteX23" fmla="*/ 533420 w 1726426"/>
              <a:gd name="connsiteY23" fmla="*/ 729643 h 2729951"/>
              <a:gd name="connsiteX24" fmla="*/ 569139 w 1726426"/>
              <a:gd name="connsiteY24" fmla="*/ 751075 h 2729951"/>
              <a:gd name="connsiteX25" fmla="*/ 592951 w 1726426"/>
              <a:gd name="connsiteY25" fmla="*/ 746313 h 2729951"/>
              <a:gd name="connsiteX26" fmla="*/ 614382 w 1726426"/>
              <a:gd name="connsiteY26" fmla="*/ 782031 h 2729951"/>
              <a:gd name="connsiteX27" fmla="*/ 602476 w 1726426"/>
              <a:gd name="connsiteY27" fmla="*/ 839181 h 2729951"/>
              <a:gd name="connsiteX28" fmla="*/ 633433 w 1726426"/>
              <a:gd name="connsiteY28" fmla="*/ 874900 h 2729951"/>
              <a:gd name="connsiteX29" fmla="*/ 585807 w 1726426"/>
              <a:gd name="connsiteY29" fmla="*/ 901094 h 2729951"/>
              <a:gd name="connsiteX30" fmla="*/ 564376 w 1726426"/>
              <a:gd name="connsiteY30" fmla="*/ 889186 h 2729951"/>
              <a:gd name="connsiteX31" fmla="*/ 564376 w 1726426"/>
              <a:gd name="connsiteY31" fmla="*/ 958243 h 2729951"/>
              <a:gd name="connsiteX32" fmla="*/ 507226 w 1726426"/>
              <a:gd name="connsiteY32" fmla="*/ 1005868 h 2729951"/>
              <a:gd name="connsiteX33" fmla="*/ 473889 w 1726426"/>
              <a:gd name="connsiteY33" fmla="*/ 986818 h 2729951"/>
              <a:gd name="connsiteX34" fmla="*/ 459601 w 1726426"/>
              <a:gd name="connsiteY34" fmla="*/ 1015393 h 2729951"/>
              <a:gd name="connsiteX35" fmla="*/ 485795 w 1726426"/>
              <a:gd name="connsiteY35" fmla="*/ 1053492 h 2729951"/>
              <a:gd name="connsiteX36" fmla="*/ 488176 w 1726426"/>
              <a:gd name="connsiteY36" fmla="*/ 1155887 h 2729951"/>
              <a:gd name="connsiteX37" fmla="*/ 450076 w 1726426"/>
              <a:gd name="connsiteY37" fmla="*/ 1215418 h 2729951"/>
              <a:gd name="connsiteX38" fmla="*/ 397688 w 1726426"/>
              <a:gd name="connsiteY38" fmla="*/ 1205893 h 2729951"/>
              <a:gd name="connsiteX39" fmla="*/ 383401 w 1726426"/>
              <a:gd name="connsiteY39" fmla="*/ 1258281 h 2729951"/>
              <a:gd name="connsiteX40" fmla="*/ 364352 w 1726426"/>
              <a:gd name="connsiteY40" fmla="*/ 1341624 h 2729951"/>
              <a:gd name="connsiteX41" fmla="*/ 288151 w 1726426"/>
              <a:gd name="connsiteY41" fmla="*/ 1401156 h 2729951"/>
              <a:gd name="connsiteX42" fmla="*/ 240526 w 1726426"/>
              <a:gd name="connsiteY42" fmla="*/ 1453543 h 2729951"/>
              <a:gd name="connsiteX43" fmla="*/ 207189 w 1726426"/>
              <a:gd name="connsiteY43" fmla="*/ 1496406 h 2729951"/>
              <a:gd name="connsiteX44" fmla="*/ 173851 w 1726426"/>
              <a:gd name="connsiteY44" fmla="*/ 1536886 h 2729951"/>
              <a:gd name="connsiteX45" fmla="*/ 109558 w 1726426"/>
              <a:gd name="connsiteY45" fmla="*/ 1591655 h 2729951"/>
              <a:gd name="connsiteX46" fmla="*/ 107176 w 1726426"/>
              <a:gd name="connsiteY46" fmla="*/ 1636899 h 2729951"/>
              <a:gd name="connsiteX47" fmla="*/ 69076 w 1726426"/>
              <a:gd name="connsiteY47" fmla="*/ 1677381 h 2729951"/>
              <a:gd name="connsiteX48" fmla="*/ 42883 w 1726426"/>
              <a:gd name="connsiteY48" fmla="*/ 1720243 h 2729951"/>
              <a:gd name="connsiteX49" fmla="*/ 33357 w 1726426"/>
              <a:gd name="connsiteY49" fmla="*/ 1763107 h 2729951"/>
              <a:gd name="connsiteX50" fmla="*/ 57170 w 1726426"/>
              <a:gd name="connsiteY50" fmla="*/ 1836925 h 2729951"/>
              <a:gd name="connsiteX51" fmla="*/ 35739 w 1726426"/>
              <a:gd name="connsiteY51" fmla="*/ 1894075 h 2729951"/>
              <a:gd name="connsiteX52" fmla="*/ 59551 w 1726426"/>
              <a:gd name="connsiteY52" fmla="*/ 1967893 h 2729951"/>
              <a:gd name="connsiteX53" fmla="*/ 20 w 1726426"/>
              <a:gd name="connsiteY53" fmla="*/ 1979799 h 2729951"/>
              <a:gd name="connsiteX54" fmla="*/ 52407 w 1726426"/>
              <a:gd name="connsiteY54" fmla="*/ 2248881 h 2729951"/>
              <a:gd name="connsiteX55" fmla="*/ 128607 w 1726426"/>
              <a:gd name="connsiteY55" fmla="*/ 2394137 h 2729951"/>
              <a:gd name="connsiteX56" fmla="*/ 202426 w 1726426"/>
              <a:gd name="connsiteY56" fmla="*/ 2501293 h 2729951"/>
              <a:gd name="connsiteX57" fmla="*/ 261958 w 1726426"/>
              <a:gd name="connsiteY57" fmla="*/ 2563206 h 2729951"/>
              <a:gd name="connsiteX58" fmla="*/ 450076 w 1726426"/>
              <a:gd name="connsiteY58" fmla="*/ 2672743 h 2729951"/>
              <a:gd name="connsiteX59" fmla="*/ 640576 w 1726426"/>
              <a:gd name="connsiteY59" fmla="*/ 2729893 h 2729951"/>
              <a:gd name="connsiteX60" fmla="*/ 654864 w 1726426"/>
              <a:gd name="connsiteY60" fmla="*/ 2663217 h 2729951"/>
              <a:gd name="connsiteX61" fmla="*/ 726301 w 1726426"/>
              <a:gd name="connsiteY61" fmla="*/ 2603686 h 2729951"/>
              <a:gd name="connsiteX62" fmla="*/ 792977 w 1726426"/>
              <a:gd name="connsiteY62" fmla="*/ 2587017 h 2729951"/>
              <a:gd name="connsiteX63" fmla="*/ 821551 w 1726426"/>
              <a:gd name="connsiteY63" fmla="*/ 2551300 h 2729951"/>
              <a:gd name="connsiteX64" fmla="*/ 890608 w 1726426"/>
              <a:gd name="connsiteY64" fmla="*/ 2532250 h 2729951"/>
              <a:gd name="connsiteX65" fmla="*/ 959664 w 1726426"/>
              <a:gd name="connsiteY65" fmla="*/ 2510818 h 2729951"/>
              <a:gd name="connsiteX66" fmla="*/ 1026339 w 1726426"/>
              <a:gd name="connsiteY66" fmla="*/ 2477483 h 2729951"/>
              <a:gd name="connsiteX67" fmla="*/ 1047769 w 1726426"/>
              <a:gd name="connsiteY67" fmla="*/ 2475099 h 2729951"/>
              <a:gd name="connsiteX68" fmla="*/ 1066820 w 1726426"/>
              <a:gd name="connsiteY68" fmla="*/ 2456050 h 2729951"/>
              <a:gd name="connsiteX69" fmla="*/ 1107302 w 1726426"/>
              <a:gd name="connsiteY69" fmla="*/ 2439381 h 2729951"/>
              <a:gd name="connsiteX70" fmla="*/ 1083489 w 1726426"/>
              <a:gd name="connsiteY70" fmla="*/ 2377468 h 2729951"/>
              <a:gd name="connsiteX71" fmla="*/ 1033483 w 1726426"/>
              <a:gd name="connsiteY71" fmla="*/ 2329843 h 2729951"/>
              <a:gd name="connsiteX72" fmla="*/ 1026339 w 1726426"/>
              <a:gd name="connsiteY72" fmla="*/ 2286982 h 2729951"/>
              <a:gd name="connsiteX73" fmla="*/ 1045389 w 1726426"/>
              <a:gd name="connsiteY73" fmla="*/ 2256025 h 2729951"/>
              <a:gd name="connsiteX74" fmla="*/ 1097776 w 1726426"/>
              <a:gd name="connsiteY74" fmla="*/ 2222687 h 2729951"/>
              <a:gd name="connsiteX75" fmla="*/ 1135876 w 1726426"/>
              <a:gd name="connsiteY75" fmla="*/ 2186968 h 2729951"/>
              <a:gd name="connsiteX76" fmla="*/ 1176358 w 1726426"/>
              <a:gd name="connsiteY76" fmla="*/ 2141725 h 2729951"/>
              <a:gd name="connsiteX77" fmla="*/ 1264464 w 1726426"/>
              <a:gd name="connsiteY77" fmla="*/ 2127438 h 2729951"/>
              <a:gd name="connsiteX78" fmla="*/ 1307326 w 1726426"/>
              <a:gd name="connsiteY78" fmla="*/ 2110769 h 2729951"/>
              <a:gd name="connsiteX79" fmla="*/ 1326377 w 1726426"/>
              <a:gd name="connsiteY79" fmla="*/ 2072668 h 2729951"/>
              <a:gd name="connsiteX80" fmla="*/ 1397814 w 1726426"/>
              <a:gd name="connsiteY80" fmla="*/ 2048856 h 2729951"/>
              <a:gd name="connsiteX81" fmla="*/ 1416864 w 1726426"/>
              <a:gd name="connsiteY81" fmla="*/ 2015518 h 2729951"/>
              <a:gd name="connsiteX82" fmla="*/ 1474014 w 1726426"/>
              <a:gd name="connsiteY82" fmla="*/ 2001231 h 2729951"/>
              <a:gd name="connsiteX83" fmla="*/ 1488301 w 1726426"/>
              <a:gd name="connsiteY83" fmla="*/ 1996468 h 2729951"/>
              <a:gd name="connsiteX84" fmla="*/ 1526401 w 1726426"/>
              <a:gd name="connsiteY84" fmla="*/ 1991706 h 2729951"/>
              <a:gd name="connsiteX85" fmla="*/ 1540689 w 1726426"/>
              <a:gd name="connsiteY85" fmla="*/ 1967893 h 2729951"/>
              <a:gd name="connsiteX86" fmla="*/ 1550214 w 1726426"/>
              <a:gd name="connsiteY86" fmla="*/ 1915506 h 2729951"/>
              <a:gd name="connsiteX87" fmla="*/ 1593076 w 1726426"/>
              <a:gd name="connsiteY87" fmla="*/ 1905981 h 2729951"/>
              <a:gd name="connsiteX88" fmla="*/ 1602601 w 1726426"/>
              <a:gd name="connsiteY88" fmla="*/ 1891693 h 2729951"/>
              <a:gd name="connsiteX89" fmla="*/ 1607364 w 1726426"/>
              <a:gd name="connsiteY89" fmla="*/ 1877406 h 2729951"/>
              <a:gd name="connsiteX90" fmla="*/ 1626414 w 1726426"/>
              <a:gd name="connsiteY90" fmla="*/ 1863118 h 2729951"/>
              <a:gd name="connsiteX91" fmla="*/ 1654989 w 1726426"/>
              <a:gd name="connsiteY91" fmla="*/ 1834543 h 2729951"/>
              <a:gd name="connsiteX92" fmla="*/ 1645464 w 1726426"/>
              <a:gd name="connsiteY92" fmla="*/ 1791681 h 2729951"/>
              <a:gd name="connsiteX93" fmla="*/ 1621651 w 1726426"/>
              <a:gd name="connsiteY93" fmla="*/ 1763106 h 2729951"/>
              <a:gd name="connsiteX94" fmla="*/ 1578789 w 1726426"/>
              <a:gd name="connsiteY94" fmla="*/ 1715481 h 2729951"/>
              <a:gd name="connsiteX95" fmla="*/ 1559739 w 1726426"/>
              <a:gd name="connsiteY95" fmla="*/ 1710718 h 2729951"/>
              <a:gd name="connsiteX96" fmla="*/ 1545451 w 1726426"/>
              <a:gd name="connsiteY96" fmla="*/ 1677381 h 2729951"/>
              <a:gd name="connsiteX97" fmla="*/ 1583551 w 1726426"/>
              <a:gd name="connsiteY97" fmla="*/ 1653568 h 2729951"/>
              <a:gd name="connsiteX98" fmla="*/ 1616889 w 1726426"/>
              <a:gd name="connsiteY98" fmla="*/ 1639281 h 2729951"/>
              <a:gd name="connsiteX99" fmla="*/ 1650226 w 1726426"/>
              <a:gd name="connsiteY99" fmla="*/ 1629756 h 2729951"/>
              <a:gd name="connsiteX100" fmla="*/ 1678801 w 1726426"/>
              <a:gd name="connsiteY100" fmla="*/ 1620231 h 2729951"/>
              <a:gd name="connsiteX101" fmla="*/ 1693089 w 1726426"/>
              <a:gd name="connsiteY101" fmla="*/ 1601181 h 2729951"/>
              <a:gd name="connsiteX102" fmla="*/ 1702614 w 1726426"/>
              <a:gd name="connsiteY102" fmla="*/ 1586893 h 2729951"/>
              <a:gd name="connsiteX103" fmla="*/ 1697851 w 1726426"/>
              <a:gd name="connsiteY103" fmla="*/ 1544031 h 2729951"/>
              <a:gd name="connsiteX104" fmla="*/ 1683564 w 1726426"/>
              <a:gd name="connsiteY104" fmla="*/ 1524981 h 2729951"/>
              <a:gd name="connsiteX105" fmla="*/ 1678801 w 1726426"/>
              <a:gd name="connsiteY105" fmla="*/ 1505931 h 2729951"/>
              <a:gd name="connsiteX106" fmla="*/ 1669276 w 1726426"/>
              <a:gd name="connsiteY106" fmla="*/ 1477356 h 2729951"/>
              <a:gd name="connsiteX107" fmla="*/ 1674039 w 1726426"/>
              <a:gd name="connsiteY107" fmla="*/ 1410681 h 2729951"/>
              <a:gd name="connsiteX108" fmla="*/ 1678801 w 1726426"/>
              <a:gd name="connsiteY108" fmla="*/ 1372581 h 2729951"/>
              <a:gd name="connsiteX109" fmla="*/ 1697851 w 1726426"/>
              <a:gd name="connsiteY109" fmla="*/ 1353531 h 2729951"/>
              <a:gd name="connsiteX110" fmla="*/ 1707376 w 1726426"/>
              <a:gd name="connsiteY110" fmla="*/ 1329718 h 2729951"/>
              <a:gd name="connsiteX111" fmla="*/ 1712139 w 1726426"/>
              <a:gd name="connsiteY111" fmla="*/ 1315431 h 2729951"/>
              <a:gd name="connsiteX112" fmla="*/ 1726426 w 1726426"/>
              <a:gd name="connsiteY112" fmla="*/ 1286856 h 2729951"/>
              <a:gd name="connsiteX113" fmla="*/ 1716901 w 1726426"/>
              <a:gd name="connsiteY113" fmla="*/ 1196368 h 2729951"/>
              <a:gd name="connsiteX114" fmla="*/ 1678801 w 1726426"/>
              <a:gd name="connsiteY114" fmla="*/ 1158268 h 2729951"/>
              <a:gd name="connsiteX115" fmla="*/ 1664514 w 1726426"/>
              <a:gd name="connsiteY115" fmla="*/ 1143981 h 2729951"/>
              <a:gd name="connsiteX116" fmla="*/ 1650226 w 1726426"/>
              <a:gd name="connsiteY116" fmla="*/ 1129693 h 2729951"/>
              <a:gd name="connsiteX117" fmla="*/ 1631176 w 1726426"/>
              <a:gd name="connsiteY117" fmla="*/ 1120168 h 2729951"/>
              <a:gd name="connsiteX118" fmla="*/ 1612126 w 1726426"/>
              <a:gd name="connsiteY118" fmla="*/ 1101118 h 2729951"/>
              <a:gd name="connsiteX119" fmla="*/ 1597839 w 1726426"/>
              <a:gd name="connsiteY119" fmla="*/ 1096356 h 2729951"/>
              <a:gd name="connsiteX120" fmla="*/ 1578789 w 1726426"/>
              <a:gd name="connsiteY120" fmla="*/ 1086831 h 2729951"/>
              <a:gd name="connsiteX121" fmla="*/ 1545451 w 1726426"/>
              <a:gd name="connsiteY121" fmla="*/ 1077306 h 2729951"/>
              <a:gd name="connsiteX122" fmla="*/ 1526401 w 1726426"/>
              <a:gd name="connsiteY122" fmla="*/ 1067781 h 2729951"/>
              <a:gd name="connsiteX123" fmla="*/ 1497826 w 1726426"/>
              <a:gd name="connsiteY123" fmla="*/ 1063018 h 2729951"/>
              <a:gd name="connsiteX124" fmla="*/ 1478776 w 1726426"/>
              <a:gd name="connsiteY124" fmla="*/ 1029681 h 2729951"/>
              <a:gd name="connsiteX125" fmla="*/ 1464489 w 1726426"/>
              <a:gd name="connsiteY125" fmla="*/ 986818 h 2729951"/>
              <a:gd name="connsiteX126" fmla="*/ 1454964 w 1726426"/>
              <a:gd name="connsiteY126" fmla="*/ 967768 h 2729951"/>
              <a:gd name="connsiteX127" fmla="*/ 1450201 w 1726426"/>
              <a:gd name="connsiteY127" fmla="*/ 953481 h 2729951"/>
              <a:gd name="connsiteX128" fmla="*/ 1440676 w 1726426"/>
              <a:gd name="connsiteY128" fmla="*/ 929668 h 2729951"/>
              <a:gd name="connsiteX129" fmla="*/ 1450201 w 1726426"/>
              <a:gd name="connsiteY129" fmla="*/ 867756 h 2729951"/>
              <a:gd name="connsiteX130" fmla="*/ 1459726 w 1726426"/>
              <a:gd name="connsiteY130" fmla="*/ 853468 h 2729951"/>
              <a:gd name="connsiteX131" fmla="*/ 1464489 w 1726426"/>
              <a:gd name="connsiteY131" fmla="*/ 839181 h 2729951"/>
              <a:gd name="connsiteX132" fmla="*/ 1497826 w 1726426"/>
              <a:gd name="connsiteY132" fmla="*/ 786793 h 2729951"/>
              <a:gd name="connsiteX133" fmla="*/ 1516876 w 1726426"/>
              <a:gd name="connsiteY133" fmla="*/ 739168 h 2729951"/>
              <a:gd name="connsiteX134" fmla="*/ 1526401 w 1726426"/>
              <a:gd name="connsiteY134" fmla="*/ 715356 h 2729951"/>
              <a:gd name="connsiteX135" fmla="*/ 1540689 w 1726426"/>
              <a:gd name="connsiteY135" fmla="*/ 701068 h 2729951"/>
              <a:gd name="connsiteX136" fmla="*/ 1559739 w 1726426"/>
              <a:gd name="connsiteY136" fmla="*/ 686781 h 2729951"/>
              <a:gd name="connsiteX137" fmla="*/ 1588314 w 1726426"/>
              <a:gd name="connsiteY137" fmla="*/ 643918 h 2729951"/>
              <a:gd name="connsiteX138" fmla="*/ 1597839 w 1726426"/>
              <a:gd name="connsiteY138" fmla="*/ 615343 h 2729951"/>
              <a:gd name="connsiteX139" fmla="*/ 1616889 w 1726426"/>
              <a:gd name="connsiteY139" fmla="*/ 586768 h 2729951"/>
              <a:gd name="connsiteX140" fmla="*/ 1612126 w 1726426"/>
              <a:gd name="connsiteY140" fmla="*/ 491518 h 2729951"/>
              <a:gd name="connsiteX141" fmla="*/ 1583551 w 1726426"/>
              <a:gd name="connsiteY141" fmla="*/ 467706 h 2729951"/>
              <a:gd name="connsiteX142" fmla="*/ 1569264 w 1726426"/>
              <a:gd name="connsiteY142" fmla="*/ 462943 h 2729951"/>
              <a:gd name="connsiteX143" fmla="*/ 1535926 w 1726426"/>
              <a:gd name="connsiteY143" fmla="*/ 448656 h 2729951"/>
              <a:gd name="connsiteX144" fmla="*/ 1531164 w 1726426"/>
              <a:gd name="connsiteY144" fmla="*/ 429606 h 2729951"/>
              <a:gd name="connsiteX145" fmla="*/ 1526401 w 1726426"/>
              <a:gd name="connsiteY145" fmla="*/ 343881 h 2729951"/>
              <a:gd name="connsiteX146" fmla="*/ 1512114 w 1726426"/>
              <a:gd name="connsiteY146" fmla="*/ 324831 h 2729951"/>
              <a:gd name="connsiteX147" fmla="*/ 1502589 w 1726426"/>
              <a:gd name="connsiteY147" fmla="*/ 310543 h 2729951"/>
              <a:gd name="connsiteX148" fmla="*/ 1483539 w 1726426"/>
              <a:gd name="connsiteY148" fmla="*/ 305781 h 2729951"/>
              <a:gd name="connsiteX149" fmla="*/ 1454964 w 1726426"/>
              <a:gd name="connsiteY149" fmla="*/ 296256 h 2729951"/>
              <a:gd name="connsiteX150" fmla="*/ 1478776 w 1726426"/>
              <a:gd name="connsiteY150" fmla="*/ 272443 h 2729951"/>
              <a:gd name="connsiteX151" fmla="*/ 1497826 w 1726426"/>
              <a:gd name="connsiteY151" fmla="*/ 234343 h 2729951"/>
              <a:gd name="connsiteX152" fmla="*/ 1512114 w 1726426"/>
              <a:gd name="connsiteY152" fmla="*/ 162906 h 2729951"/>
              <a:gd name="connsiteX153" fmla="*/ 1516876 w 1726426"/>
              <a:gd name="connsiteY153" fmla="*/ 139093 h 2729951"/>
              <a:gd name="connsiteX154" fmla="*/ 1521639 w 1726426"/>
              <a:gd name="connsiteY154" fmla="*/ 124806 h 2729951"/>
              <a:gd name="connsiteX155" fmla="*/ 1526401 w 1726426"/>
              <a:gd name="connsiteY155" fmla="*/ 105756 h 2729951"/>
              <a:gd name="connsiteX156" fmla="*/ 1545451 w 1726426"/>
              <a:gd name="connsiteY156" fmla="*/ 77181 h 2729951"/>
              <a:gd name="connsiteX157" fmla="*/ 1554976 w 1726426"/>
              <a:gd name="connsiteY157" fmla="*/ 62893 h 2729951"/>
              <a:gd name="connsiteX158" fmla="*/ 1535926 w 1726426"/>
              <a:gd name="connsiteY158" fmla="*/ 20031 h 2729951"/>
              <a:gd name="connsiteX0" fmla="*/ 1535926 w 1726426"/>
              <a:gd name="connsiteY0" fmla="*/ 20031 h 2729951"/>
              <a:gd name="connsiteX1" fmla="*/ 1483539 w 1726426"/>
              <a:gd name="connsiteY1" fmla="*/ 8125 h 2729951"/>
              <a:gd name="connsiteX2" fmla="*/ 1443057 w 1726426"/>
              <a:gd name="connsiteY2" fmla="*/ 3361 h 2729951"/>
              <a:gd name="connsiteX3" fmla="*/ 1335901 w 1726426"/>
              <a:gd name="connsiteY3" fmla="*/ 67656 h 2729951"/>
              <a:gd name="connsiteX4" fmla="*/ 1285895 w 1726426"/>
              <a:gd name="connsiteY4" fmla="*/ 122425 h 2729951"/>
              <a:gd name="connsiteX5" fmla="*/ 1219220 w 1726426"/>
              <a:gd name="connsiteY5" fmla="*/ 124805 h 2729951"/>
              <a:gd name="connsiteX6" fmla="*/ 1200170 w 1726426"/>
              <a:gd name="connsiteY6" fmla="*/ 146238 h 2729951"/>
              <a:gd name="connsiteX7" fmla="*/ 1135876 w 1726426"/>
              <a:gd name="connsiteY7" fmla="*/ 165288 h 2729951"/>
              <a:gd name="connsiteX8" fmla="*/ 1083489 w 1726426"/>
              <a:gd name="connsiteY8" fmla="*/ 243868 h 2729951"/>
              <a:gd name="connsiteX9" fmla="*/ 1057295 w 1726426"/>
              <a:gd name="connsiteY9" fmla="*/ 296256 h 2729951"/>
              <a:gd name="connsiteX10" fmla="*/ 964426 w 1726426"/>
              <a:gd name="connsiteY10" fmla="*/ 267681 h 2729951"/>
              <a:gd name="connsiteX11" fmla="*/ 907276 w 1726426"/>
              <a:gd name="connsiteY11" fmla="*/ 310543 h 2729951"/>
              <a:gd name="connsiteX12" fmla="*/ 883464 w 1726426"/>
              <a:gd name="connsiteY12" fmla="*/ 405793 h 2729951"/>
              <a:gd name="connsiteX13" fmla="*/ 852507 w 1726426"/>
              <a:gd name="connsiteY13" fmla="*/ 489137 h 2729951"/>
              <a:gd name="connsiteX14" fmla="*/ 766783 w 1726426"/>
              <a:gd name="connsiteY14" fmla="*/ 470086 h 2729951"/>
              <a:gd name="connsiteX15" fmla="*/ 714395 w 1726426"/>
              <a:gd name="connsiteY15" fmla="*/ 484375 h 2729951"/>
              <a:gd name="connsiteX16" fmla="*/ 678676 w 1726426"/>
              <a:gd name="connsiteY16" fmla="*/ 524857 h 2729951"/>
              <a:gd name="connsiteX17" fmla="*/ 631051 w 1726426"/>
              <a:gd name="connsiteY17" fmla="*/ 529619 h 2729951"/>
              <a:gd name="connsiteX18" fmla="*/ 628669 w 1726426"/>
              <a:gd name="connsiteY18" fmla="*/ 562956 h 2729951"/>
              <a:gd name="connsiteX19" fmla="*/ 592951 w 1726426"/>
              <a:gd name="connsiteY19" fmla="*/ 577244 h 2729951"/>
              <a:gd name="connsiteX20" fmla="*/ 578664 w 1726426"/>
              <a:gd name="connsiteY20" fmla="*/ 624868 h 2729951"/>
              <a:gd name="connsiteX21" fmla="*/ 561995 w 1726426"/>
              <a:gd name="connsiteY21" fmla="*/ 667731 h 2729951"/>
              <a:gd name="connsiteX22" fmla="*/ 511989 w 1726426"/>
              <a:gd name="connsiteY22" fmla="*/ 686781 h 2729951"/>
              <a:gd name="connsiteX23" fmla="*/ 533420 w 1726426"/>
              <a:gd name="connsiteY23" fmla="*/ 729643 h 2729951"/>
              <a:gd name="connsiteX24" fmla="*/ 569139 w 1726426"/>
              <a:gd name="connsiteY24" fmla="*/ 751075 h 2729951"/>
              <a:gd name="connsiteX25" fmla="*/ 592951 w 1726426"/>
              <a:gd name="connsiteY25" fmla="*/ 746313 h 2729951"/>
              <a:gd name="connsiteX26" fmla="*/ 614382 w 1726426"/>
              <a:gd name="connsiteY26" fmla="*/ 782031 h 2729951"/>
              <a:gd name="connsiteX27" fmla="*/ 602476 w 1726426"/>
              <a:gd name="connsiteY27" fmla="*/ 839181 h 2729951"/>
              <a:gd name="connsiteX28" fmla="*/ 633433 w 1726426"/>
              <a:gd name="connsiteY28" fmla="*/ 874900 h 2729951"/>
              <a:gd name="connsiteX29" fmla="*/ 585807 w 1726426"/>
              <a:gd name="connsiteY29" fmla="*/ 901094 h 2729951"/>
              <a:gd name="connsiteX30" fmla="*/ 564376 w 1726426"/>
              <a:gd name="connsiteY30" fmla="*/ 889186 h 2729951"/>
              <a:gd name="connsiteX31" fmla="*/ 564376 w 1726426"/>
              <a:gd name="connsiteY31" fmla="*/ 958243 h 2729951"/>
              <a:gd name="connsiteX32" fmla="*/ 507226 w 1726426"/>
              <a:gd name="connsiteY32" fmla="*/ 1005868 h 2729951"/>
              <a:gd name="connsiteX33" fmla="*/ 473889 w 1726426"/>
              <a:gd name="connsiteY33" fmla="*/ 986818 h 2729951"/>
              <a:gd name="connsiteX34" fmla="*/ 459601 w 1726426"/>
              <a:gd name="connsiteY34" fmla="*/ 1015393 h 2729951"/>
              <a:gd name="connsiteX35" fmla="*/ 485795 w 1726426"/>
              <a:gd name="connsiteY35" fmla="*/ 1053492 h 2729951"/>
              <a:gd name="connsiteX36" fmla="*/ 488176 w 1726426"/>
              <a:gd name="connsiteY36" fmla="*/ 1155887 h 2729951"/>
              <a:gd name="connsiteX37" fmla="*/ 450076 w 1726426"/>
              <a:gd name="connsiteY37" fmla="*/ 1215418 h 2729951"/>
              <a:gd name="connsiteX38" fmla="*/ 397688 w 1726426"/>
              <a:gd name="connsiteY38" fmla="*/ 1205893 h 2729951"/>
              <a:gd name="connsiteX39" fmla="*/ 383401 w 1726426"/>
              <a:gd name="connsiteY39" fmla="*/ 1258281 h 2729951"/>
              <a:gd name="connsiteX40" fmla="*/ 364352 w 1726426"/>
              <a:gd name="connsiteY40" fmla="*/ 1341624 h 2729951"/>
              <a:gd name="connsiteX41" fmla="*/ 288151 w 1726426"/>
              <a:gd name="connsiteY41" fmla="*/ 1401156 h 2729951"/>
              <a:gd name="connsiteX42" fmla="*/ 240526 w 1726426"/>
              <a:gd name="connsiteY42" fmla="*/ 1453543 h 2729951"/>
              <a:gd name="connsiteX43" fmla="*/ 207189 w 1726426"/>
              <a:gd name="connsiteY43" fmla="*/ 1496406 h 2729951"/>
              <a:gd name="connsiteX44" fmla="*/ 173851 w 1726426"/>
              <a:gd name="connsiteY44" fmla="*/ 1536886 h 2729951"/>
              <a:gd name="connsiteX45" fmla="*/ 109558 w 1726426"/>
              <a:gd name="connsiteY45" fmla="*/ 1591655 h 2729951"/>
              <a:gd name="connsiteX46" fmla="*/ 107176 w 1726426"/>
              <a:gd name="connsiteY46" fmla="*/ 1636899 h 2729951"/>
              <a:gd name="connsiteX47" fmla="*/ 69076 w 1726426"/>
              <a:gd name="connsiteY47" fmla="*/ 1677381 h 2729951"/>
              <a:gd name="connsiteX48" fmla="*/ 42883 w 1726426"/>
              <a:gd name="connsiteY48" fmla="*/ 1720243 h 2729951"/>
              <a:gd name="connsiteX49" fmla="*/ 33357 w 1726426"/>
              <a:gd name="connsiteY49" fmla="*/ 1763107 h 2729951"/>
              <a:gd name="connsiteX50" fmla="*/ 57170 w 1726426"/>
              <a:gd name="connsiteY50" fmla="*/ 1836925 h 2729951"/>
              <a:gd name="connsiteX51" fmla="*/ 35739 w 1726426"/>
              <a:gd name="connsiteY51" fmla="*/ 1894075 h 2729951"/>
              <a:gd name="connsiteX52" fmla="*/ 59551 w 1726426"/>
              <a:gd name="connsiteY52" fmla="*/ 1967893 h 2729951"/>
              <a:gd name="connsiteX53" fmla="*/ 20 w 1726426"/>
              <a:gd name="connsiteY53" fmla="*/ 1979799 h 2729951"/>
              <a:gd name="connsiteX54" fmla="*/ 52407 w 1726426"/>
              <a:gd name="connsiteY54" fmla="*/ 2248881 h 2729951"/>
              <a:gd name="connsiteX55" fmla="*/ 128607 w 1726426"/>
              <a:gd name="connsiteY55" fmla="*/ 2394137 h 2729951"/>
              <a:gd name="connsiteX56" fmla="*/ 202426 w 1726426"/>
              <a:gd name="connsiteY56" fmla="*/ 2501293 h 2729951"/>
              <a:gd name="connsiteX57" fmla="*/ 261958 w 1726426"/>
              <a:gd name="connsiteY57" fmla="*/ 2563206 h 2729951"/>
              <a:gd name="connsiteX58" fmla="*/ 450076 w 1726426"/>
              <a:gd name="connsiteY58" fmla="*/ 2672743 h 2729951"/>
              <a:gd name="connsiteX59" fmla="*/ 640576 w 1726426"/>
              <a:gd name="connsiteY59" fmla="*/ 2729893 h 2729951"/>
              <a:gd name="connsiteX60" fmla="*/ 654864 w 1726426"/>
              <a:gd name="connsiteY60" fmla="*/ 2663217 h 2729951"/>
              <a:gd name="connsiteX61" fmla="*/ 726301 w 1726426"/>
              <a:gd name="connsiteY61" fmla="*/ 2603686 h 2729951"/>
              <a:gd name="connsiteX62" fmla="*/ 792977 w 1726426"/>
              <a:gd name="connsiteY62" fmla="*/ 2587017 h 2729951"/>
              <a:gd name="connsiteX63" fmla="*/ 821551 w 1726426"/>
              <a:gd name="connsiteY63" fmla="*/ 2551300 h 2729951"/>
              <a:gd name="connsiteX64" fmla="*/ 890608 w 1726426"/>
              <a:gd name="connsiteY64" fmla="*/ 2532250 h 2729951"/>
              <a:gd name="connsiteX65" fmla="*/ 959664 w 1726426"/>
              <a:gd name="connsiteY65" fmla="*/ 2510818 h 2729951"/>
              <a:gd name="connsiteX66" fmla="*/ 1026339 w 1726426"/>
              <a:gd name="connsiteY66" fmla="*/ 2477483 h 2729951"/>
              <a:gd name="connsiteX67" fmla="*/ 1047769 w 1726426"/>
              <a:gd name="connsiteY67" fmla="*/ 2475099 h 2729951"/>
              <a:gd name="connsiteX68" fmla="*/ 1066820 w 1726426"/>
              <a:gd name="connsiteY68" fmla="*/ 2456050 h 2729951"/>
              <a:gd name="connsiteX69" fmla="*/ 1107302 w 1726426"/>
              <a:gd name="connsiteY69" fmla="*/ 2439381 h 2729951"/>
              <a:gd name="connsiteX70" fmla="*/ 1083489 w 1726426"/>
              <a:gd name="connsiteY70" fmla="*/ 2377468 h 2729951"/>
              <a:gd name="connsiteX71" fmla="*/ 1033483 w 1726426"/>
              <a:gd name="connsiteY71" fmla="*/ 2329843 h 2729951"/>
              <a:gd name="connsiteX72" fmla="*/ 1026339 w 1726426"/>
              <a:gd name="connsiteY72" fmla="*/ 2286982 h 2729951"/>
              <a:gd name="connsiteX73" fmla="*/ 1045389 w 1726426"/>
              <a:gd name="connsiteY73" fmla="*/ 2256025 h 2729951"/>
              <a:gd name="connsiteX74" fmla="*/ 1097776 w 1726426"/>
              <a:gd name="connsiteY74" fmla="*/ 2222687 h 2729951"/>
              <a:gd name="connsiteX75" fmla="*/ 1135876 w 1726426"/>
              <a:gd name="connsiteY75" fmla="*/ 2186968 h 2729951"/>
              <a:gd name="connsiteX76" fmla="*/ 1176358 w 1726426"/>
              <a:gd name="connsiteY76" fmla="*/ 2141725 h 2729951"/>
              <a:gd name="connsiteX77" fmla="*/ 1264464 w 1726426"/>
              <a:gd name="connsiteY77" fmla="*/ 2127438 h 2729951"/>
              <a:gd name="connsiteX78" fmla="*/ 1307326 w 1726426"/>
              <a:gd name="connsiteY78" fmla="*/ 2110769 h 2729951"/>
              <a:gd name="connsiteX79" fmla="*/ 1326377 w 1726426"/>
              <a:gd name="connsiteY79" fmla="*/ 2072668 h 2729951"/>
              <a:gd name="connsiteX80" fmla="*/ 1397814 w 1726426"/>
              <a:gd name="connsiteY80" fmla="*/ 2048856 h 2729951"/>
              <a:gd name="connsiteX81" fmla="*/ 1474014 w 1726426"/>
              <a:gd name="connsiteY81" fmla="*/ 2001231 h 2729951"/>
              <a:gd name="connsiteX82" fmla="*/ 1488301 w 1726426"/>
              <a:gd name="connsiteY82" fmla="*/ 1996468 h 2729951"/>
              <a:gd name="connsiteX83" fmla="*/ 1526401 w 1726426"/>
              <a:gd name="connsiteY83" fmla="*/ 1991706 h 2729951"/>
              <a:gd name="connsiteX84" fmla="*/ 1540689 w 1726426"/>
              <a:gd name="connsiteY84" fmla="*/ 1967893 h 2729951"/>
              <a:gd name="connsiteX85" fmla="*/ 1550214 w 1726426"/>
              <a:gd name="connsiteY85" fmla="*/ 1915506 h 2729951"/>
              <a:gd name="connsiteX86" fmla="*/ 1593076 w 1726426"/>
              <a:gd name="connsiteY86" fmla="*/ 1905981 h 2729951"/>
              <a:gd name="connsiteX87" fmla="*/ 1602601 w 1726426"/>
              <a:gd name="connsiteY87" fmla="*/ 1891693 h 2729951"/>
              <a:gd name="connsiteX88" fmla="*/ 1607364 w 1726426"/>
              <a:gd name="connsiteY88" fmla="*/ 1877406 h 2729951"/>
              <a:gd name="connsiteX89" fmla="*/ 1626414 w 1726426"/>
              <a:gd name="connsiteY89" fmla="*/ 1863118 h 2729951"/>
              <a:gd name="connsiteX90" fmla="*/ 1654989 w 1726426"/>
              <a:gd name="connsiteY90" fmla="*/ 1834543 h 2729951"/>
              <a:gd name="connsiteX91" fmla="*/ 1645464 w 1726426"/>
              <a:gd name="connsiteY91" fmla="*/ 1791681 h 2729951"/>
              <a:gd name="connsiteX92" fmla="*/ 1621651 w 1726426"/>
              <a:gd name="connsiteY92" fmla="*/ 1763106 h 2729951"/>
              <a:gd name="connsiteX93" fmla="*/ 1578789 w 1726426"/>
              <a:gd name="connsiteY93" fmla="*/ 1715481 h 2729951"/>
              <a:gd name="connsiteX94" fmla="*/ 1559739 w 1726426"/>
              <a:gd name="connsiteY94" fmla="*/ 1710718 h 2729951"/>
              <a:gd name="connsiteX95" fmla="*/ 1545451 w 1726426"/>
              <a:gd name="connsiteY95" fmla="*/ 1677381 h 2729951"/>
              <a:gd name="connsiteX96" fmla="*/ 1583551 w 1726426"/>
              <a:gd name="connsiteY96" fmla="*/ 1653568 h 2729951"/>
              <a:gd name="connsiteX97" fmla="*/ 1616889 w 1726426"/>
              <a:gd name="connsiteY97" fmla="*/ 1639281 h 2729951"/>
              <a:gd name="connsiteX98" fmla="*/ 1650226 w 1726426"/>
              <a:gd name="connsiteY98" fmla="*/ 1629756 h 2729951"/>
              <a:gd name="connsiteX99" fmla="*/ 1678801 w 1726426"/>
              <a:gd name="connsiteY99" fmla="*/ 1620231 h 2729951"/>
              <a:gd name="connsiteX100" fmla="*/ 1693089 w 1726426"/>
              <a:gd name="connsiteY100" fmla="*/ 1601181 h 2729951"/>
              <a:gd name="connsiteX101" fmla="*/ 1702614 w 1726426"/>
              <a:gd name="connsiteY101" fmla="*/ 1586893 h 2729951"/>
              <a:gd name="connsiteX102" fmla="*/ 1697851 w 1726426"/>
              <a:gd name="connsiteY102" fmla="*/ 1544031 h 2729951"/>
              <a:gd name="connsiteX103" fmla="*/ 1683564 w 1726426"/>
              <a:gd name="connsiteY103" fmla="*/ 1524981 h 2729951"/>
              <a:gd name="connsiteX104" fmla="*/ 1678801 w 1726426"/>
              <a:gd name="connsiteY104" fmla="*/ 1505931 h 2729951"/>
              <a:gd name="connsiteX105" fmla="*/ 1669276 w 1726426"/>
              <a:gd name="connsiteY105" fmla="*/ 1477356 h 2729951"/>
              <a:gd name="connsiteX106" fmla="*/ 1674039 w 1726426"/>
              <a:gd name="connsiteY106" fmla="*/ 1410681 h 2729951"/>
              <a:gd name="connsiteX107" fmla="*/ 1678801 w 1726426"/>
              <a:gd name="connsiteY107" fmla="*/ 1372581 h 2729951"/>
              <a:gd name="connsiteX108" fmla="*/ 1697851 w 1726426"/>
              <a:gd name="connsiteY108" fmla="*/ 1353531 h 2729951"/>
              <a:gd name="connsiteX109" fmla="*/ 1707376 w 1726426"/>
              <a:gd name="connsiteY109" fmla="*/ 1329718 h 2729951"/>
              <a:gd name="connsiteX110" fmla="*/ 1712139 w 1726426"/>
              <a:gd name="connsiteY110" fmla="*/ 1315431 h 2729951"/>
              <a:gd name="connsiteX111" fmla="*/ 1726426 w 1726426"/>
              <a:gd name="connsiteY111" fmla="*/ 1286856 h 2729951"/>
              <a:gd name="connsiteX112" fmla="*/ 1716901 w 1726426"/>
              <a:gd name="connsiteY112" fmla="*/ 1196368 h 2729951"/>
              <a:gd name="connsiteX113" fmla="*/ 1678801 w 1726426"/>
              <a:gd name="connsiteY113" fmla="*/ 1158268 h 2729951"/>
              <a:gd name="connsiteX114" fmla="*/ 1664514 w 1726426"/>
              <a:gd name="connsiteY114" fmla="*/ 1143981 h 2729951"/>
              <a:gd name="connsiteX115" fmla="*/ 1650226 w 1726426"/>
              <a:gd name="connsiteY115" fmla="*/ 1129693 h 2729951"/>
              <a:gd name="connsiteX116" fmla="*/ 1631176 w 1726426"/>
              <a:gd name="connsiteY116" fmla="*/ 1120168 h 2729951"/>
              <a:gd name="connsiteX117" fmla="*/ 1612126 w 1726426"/>
              <a:gd name="connsiteY117" fmla="*/ 1101118 h 2729951"/>
              <a:gd name="connsiteX118" fmla="*/ 1597839 w 1726426"/>
              <a:gd name="connsiteY118" fmla="*/ 1096356 h 2729951"/>
              <a:gd name="connsiteX119" fmla="*/ 1578789 w 1726426"/>
              <a:gd name="connsiteY119" fmla="*/ 1086831 h 2729951"/>
              <a:gd name="connsiteX120" fmla="*/ 1545451 w 1726426"/>
              <a:gd name="connsiteY120" fmla="*/ 1077306 h 2729951"/>
              <a:gd name="connsiteX121" fmla="*/ 1526401 w 1726426"/>
              <a:gd name="connsiteY121" fmla="*/ 1067781 h 2729951"/>
              <a:gd name="connsiteX122" fmla="*/ 1497826 w 1726426"/>
              <a:gd name="connsiteY122" fmla="*/ 1063018 h 2729951"/>
              <a:gd name="connsiteX123" fmla="*/ 1478776 w 1726426"/>
              <a:gd name="connsiteY123" fmla="*/ 1029681 h 2729951"/>
              <a:gd name="connsiteX124" fmla="*/ 1464489 w 1726426"/>
              <a:gd name="connsiteY124" fmla="*/ 986818 h 2729951"/>
              <a:gd name="connsiteX125" fmla="*/ 1454964 w 1726426"/>
              <a:gd name="connsiteY125" fmla="*/ 967768 h 2729951"/>
              <a:gd name="connsiteX126" fmla="*/ 1450201 w 1726426"/>
              <a:gd name="connsiteY126" fmla="*/ 953481 h 2729951"/>
              <a:gd name="connsiteX127" fmla="*/ 1440676 w 1726426"/>
              <a:gd name="connsiteY127" fmla="*/ 929668 h 2729951"/>
              <a:gd name="connsiteX128" fmla="*/ 1450201 w 1726426"/>
              <a:gd name="connsiteY128" fmla="*/ 867756 h 2729951"/>
              <a:gd name="connsiteX129" fmla="*/ 1459726 w 1726426"/>
              <a:gd name="connsiteY129" fmla="*/ 853468 h 2729951"/>
              <a:gd name="connsiteX130" fmla="*/ 1464489 w 1726426"/>
              <a:gd name="connsiteY130" fmla="*/ 839181 h 2729951"/>
              <a:gd name="connsiteX131" fmla="*/ 1497826 w 1726426"/>
              <a:gd name="connsiteY131" fmla="*/ 786793 h 2729951"/>
              <a:gd name="connsiteX132" fmla="*/ 1516876 w 1726426"/>
              <a:gd name="connsiteY132" fmla="*/ 739168 h 2729951"/>
              <a:gd name="connsiteX133" fmla="*/ 1526401 w 1726426"/>
              <a:gd name="connsiteY133" fmla="*/ 715356 h 2729951"/>
              <a:gd name="connsiteX134" fmla="*/ 1540689 w 1726426"/>
              <a:gd name="connsiteY134" fmla="*/ 701068 h 2729951"/>
              <a:gd name="connsiteX135" fmla="*/ 1559739 w 1726426"/>
              <a:gd name="connsiteY135" fmla="*/ 686781 h 2729951"/>
              <a:gd name="connsiteX136" fmla="*/ 1588314 w 1726426"/>
              <a:gd name="connsiteY136" fmla="*/ 643918 h 2729951"/>
              <a:gd name="connsiteX137" fmla="*/ 1597839 w 1726426"/>
              <a:gd name="connsiteY137" fmla="*/ 615343 h 2729951"/>
              <a:gd name="connsiteX138" fmla="*/ 1616889 w 1726426"/>
              <a:gd name="connsiteY138" fmla="*/ 586768 h 2729951"/>
              <a:gd name="connsiteX139" fmla="*/ 1612126 w 1726426"/>
              <a:gd name="connsiteY139" fmla="*/ 491518 h 2729951"/>
              <a:gd name="connsiteX140" fmla="*/ 1583551 w 1726426"/>
              <a:gd name="connsiteY140" fmla="*/ 467706 h 2729951"/>
              <a:gd name="connsiteX141" fmla="*/ 1569264 w 1726426"/>
              <a:gd name="connsiteY141" fmla="*/ 462943 h 2729951"/>
              <a:gd name="connsiteX142" fmla="*/ 1535926 w 1726426"/>
              <a:gd name="connsiteY142" fmla="*/ 448656 h 2729951"/>
              <a:gd name="connsiteX143" fmla="*/ 1531164 w 1726426"/>
              <a:gd name="connsiteY143" fmla="*/ 429606 h 2729951"/>
              <a:gd name="connsiteX144" fmla="*/ 1526401 w 1726426"/>
              <a:gd name="connsiteY144" fmla="*/ 343881 h 2729951"/>
              <a:gd name="connsiteX145" fmla="*/ 1512114 w 1726426"/>
              <a:gd name="connsiteY145" fmla="*/ 324831 h 2729951"/>
              <a:gd name="connsiteX146" fmla="*/ 1502589 w 1726426"/>
              <a:gd name="connsiteY146" fmla="*/ 310543 h 2729951"/>
              <a:gd name="connsiteX147" fmla="*/ 1483539 w 1726426"/>
              <a:gd name="connsiteY147" fmla="*/ 305781 h 2729951"/>
              <a:gd name="connsiteX148" fmla="*/ 1454964 w 1726426"/>
              <a:gd name="connsiteY148" fmla="*/ 296256 h 2729951"/>
              <a:gd name="connsiteX149" fmla="*/ 1478776 w 1726426"/>
              <a:gd name="connsiteY149" fmla="*/ 272443 h 2729951"/>
              <a:gd name="connsiteX150" fmla="*/ 1497826 w 1726426"/>
              <a:gd name="connsiteY150" fmla="*/ 234343 h 2729951"/>
              <a:gd name="connsiteX151" fmla="*/ 1512114 w 1726426"/>
              <a:gd name="connsiteY151" fmla="*/ 162906 h 2729951"/>
              <a:gd name="connsiteX152" fmla="*/ 1516876 w 1726426"/>
              <a:gd name="connsiteY152" fmla="*/ 139093 h 2729951"/>
              <a:gd name="connsiteX153" fmla="*/ 1521639 w 1726426"/>
              <a:gd name="connsiteY153" fmla="*/ 124806 h 2729951"/>
              <a:gd name="connsiteX154" fmla="*/ 1526401 w 1726426"/>
              <a:gd name="connsiteY154" fmla="*/ 105756 h 2729951"/>
              <a:gd name="connsiteX155" fmla="*/ 1545451 w 1726426"/>
              <a:gd name="connsiteY155" fmla="*/ 77181 h 2729951"/>
              <a:gd name="connsiteX156" fmla="*/ 1554976 w 1726426"/>
              <a:gd name="connsiteY156" fmla="*/ 62893 h 2729951"/>
              <a:gd name="connsiteX157" fmla="*/ 1535926 w 1726426"/>
              <a:gd name="connsiteY157" fmla="*/ 20031 h 2729951"/>
              <a:gd name="connsiteX0" fmla="*/ 1535926 w 1726426"/>
              <a:gd name="connsiteY0" fmla="*/ 20031 h 2729951"/>
              <a:gd name="connsiteX1" fmla="*/ 1483539 w 1726426"/>
              <a:gd name="connsiteY1" fmla="*/ 8125 h 2729951"/>
              <a:gd name="connsiteX2" fmla="*/ 1443057 w 1726426"/>
              <a:gd name="connsiteY2" fmla="*/ 3361 h 2729951"/>
              <a:gd name="connsiteX3" fmla="*/ 1335901 w 1726426"/>
              <a:gd name="connsiteY3" fmla="*/ 67656 h 2729951"/>
              <a:gd name="connsiteX4" fmla="*/ 1285895 w 1726426"/>
              <a:gd name="connsiteY4" fmla="*/ 122425 h 2729951"/>
              <a:gd name="connsiteX5" fmla="*/ 1219220 w 1726426"/>
              <a:gd name="connsiteY5" fmla="*/ 124805 h 2729951"/>
              <a:gd name="connsiteX6" fmla="*/ 1200170 w 1726426"/>
              <a:gd name="connsiteY6" fmla="*/ 146238 h 2729951"/>
              <a:gd name="connsiteX7" fmla="*/ 1135876 w 1726426"/>
              <a:gd name="connsiteY7" fmla="*/ 165288 h 2729951"/>
              <a:gd name="connsiteX8" fmla="*/ 1083489 w 1726426"/>
              <a:gd name="connsiteY8" fmla="*/ 243868 h 2729951"/>
              <a:gd name="connsiteX9" fmla="*/ 1057295 w 1726426"/>
              <a:gd name="connsiteY9" fmla="*/ 296256 h 2729951"/>
              <a:gd name="connsiteX10" fmla="*/ 964426 w 1726426"/>
              <a:gd name="connsiteY10" fmla="*/ 267681 h 2729951"/>
              <a:gd name="connsiteX11" fmla="*/ 907276 w 1726426"/>
              <a:gd name="connsiteY11" fmla="*/ 310543 h 2729951"/>
              <a:gd name="connsiteX12" fmla="*/ 883464 w 1726426"/>
              <a:gd name="connsiteY12" fmla="*/ 405793 h 2729951"/>
              <a:gd name="connsiteX13" fmla="*/ 852507 w 1726426"/>
              <a:gd name="connsiteY13" fmla="*/ 489137 h 2729951"/>
              <a:gd name="connsiteX14" fmla="*/ 766783 w 1726426"/>
              <a:gd name="connsiteY14" fmla="*/ 470086 h 2729951"/>
              <a:gd name="connsiteX15" fmla="*/ 714395 w 1726426"/>
              <a:gd name="connsiteY15" fmla="*/ 484375 h 2729951"/>
              <a:gd name="connsiteX16" fmla="*/ 678676 w 1726426"/>
              <a:gd name="connsiteY16" fmla="*/ 524857 h 2729951"/>
              <a:gd name="connsiteX17" fmla="*/ 631051 w 1726426"/>
              <a:gd name="connsiteY17" fmla="*/ 529619 h 2729951"/>
              <a:gd name="connsiteX18" fmla="*/ 628669 w 1726426"/>
              <a:gd name="connsiteY18" fmla="*/ 562956 h 2729951"/>
              <a:gd name="connsiteX19" fmla="*/ 592951 w 1726426"/>
              <a:gd name="connsiteY19" fmla="*/ 577244 h 2729951"/>
              <a:gd name="connsiteX20" fmla="*/ 578664 w 1726426"/>
              <a:gd name="connsiteY20" fmla="*/ 624868 h 2729951"/>
              <a:gd name="connsiteX21" fmla="*/ 561995 w 1726426"/>
              <a:gd name="connsiteY21" fmla="*/ 667731 h 2729951"/>
              <a:gd name="connsiteX22" fmla="*/ 511989 w 1726426"/>
              <a:gd name="connsiteY22" fmla="*/ 686781 h 2729951"/>
              <a:gd name="connsiteX23" fmla="*/ 533420 w 1726426"/>
              <a:gd name="connsiteY23" fmla="*/ 729643 h 2729951"/>
              <a:gd name="connsiteX24" fmla="*/ 569139 w 1726426"/>
              <a:gd name="connsiteY24" fmla="*/ 751075 h 2729951"/>
              <a:gd name="connsiteX25" fmla="*/ 592951 w 1726426"/>
              <a:gd name="connsiteY25" fmla="*/ 746313 h 2729951"/>
              <a:gd name="connsiteX26" fmla="*/ 614382 w 1726426"/>
              <a:gd name="connsiteY26" fmla="*/ 782031 h 2729951"/>
              <a:gd name="connsiteX27" fmla="*/ 602476 w 1726426"/>
              <a:gd name="connsiteY27" fmla="*/ 839181 h 2729951"/>
              <a:gd name="connsiteX28" fmla="*/ 633433 w 1726426"/>
              <a:gd name="connsiteY28" fmla="*/ 874900 h 2729951"/>
              <a:gd name="connsiteX29" fmla="*/ 585807 w 1726426"/>
              <a:gd name="connsiteY29" fmla="*/ 901094 h 2729951"/>
              <a:gd name="connsiteX30" fmla="*/ 564376 w 1726426"/>
              <a:gd name="connsiteY30" fmla="*/ 889186 h 2729951"/>
              <a:gd name="connsiteX31" fmla="*/ 564376 w 1726426"/>
              <a:gd name="connsiteY31" fmla="*/ 958243 h 2729951"/>
              <a:gd name="connsiteX32" fmla="*/ 507226 w 1726426"/>
              <a:gd name="connsiteY32" fmla="*/ 1005868 h 2729951"/>
              <a:gd name="connsiteX33" fmla="*/ 473889 w 1726426"/>
              <a:gd name="connsiteY33" fmla="*/ 986818 h 2729951"/>
              <a:gd name="connsiteX34" fmla="*/ 459601 w 1726426"/>
              <a:gd name="connsiteY34" fmla="*/ 1015393 h 2729951"/>
              <a:gd name="connsiteX35" fmla="*/ 485795 w 1726426"/>
              <a:gd name="connsiteY35" fmla="*/ 1053492 h 2729951"/>
              <a:gd name="connsiteX36" fmla="*/ 488176 w 1726426"/>
              <a:gd name="connsiteY36" fmla="*/ 1155887 h 2729951"/>
              <a:gd name="connsiteX37" fmla="*/ 450076 w 1726426"/>
              <a:gd name="connsiteY37" fmla="*/ 1215418 h 2729951"/>
              <a:gd name="connsiteX38" fmla="*/ 397688 w 1726426"/>
              <a:gd name="connsiteY38" fmla="*/ 1205893 h 2729951"/>
              <a:gd name="connsiteX39" fmla="*/ 383401 w 1726426"/>
              <a:gd name="connsiteY39" fmla="*/ 1258281 h 2729951"/>
              <a:gd name="connsiteX40" fmla="*/ 364352 w 1726426"/>
              <a:gd name="connsiteY40" fmla="*/ 1341624 h 2729951"/>
              <a:gd name="connsiteX41" fmla="*/ 288151 w 1726426"/>
              <a:gd name="connsiteY41" fmla="*/ 1401156 h 2729951"/>
              <a:gd name="connsiteX42" fmla="*/ 240526 w 1726426"/>
              <a:gd name="connsiteY42" fmla="*/ 1453543 h 2729951"/>
              <a:gd name="connsiteX43" fmla="*/ 207189 w 1726426"/>
              <a:gd name="connsiteY43" fmla="*/ 1496406 h 2729951"/>
              <a:gd name="connsiteX44" fmla="*/ 173851 w 1726426"/>
              <a:gd name="connsiteY44" fmla="*/ 1536886 h 2729951"/>
              <a:gd name="connsiteX45" fmla="*/ 109558 w 1726426"/>
              <a:gd name="connsiteY45" fmla="*/ 1591655 h 2729951"/>
              <a:gd name="connsiteX46" fmla="*/ 107176 w 1726426"/>
              <a:gd name="connsiteY46" fmla="*/ 1636899 h 2729951"/>
              <a:gd name="connsiteX47" fmla="*/ 69076 w 1726426"/>
              <a:gd name="connsiteY47" fmla="*/ 1677381 h 2729951"/>
              <a:gd name="connsiteX48" fmla="*/ 42883 w 1726426"/>
              <a:gd name="connsiteY48" fmla="*/ 1720243 h 2729951"/>
              <a:gd name="connsiteX49" fmla="*/ 33357 w 1726426"/>
              <a:gd name="connsiteY49" fmla="*/ 1763107 h 2729951"/>
              <a:gd name="connsiteX50" fmla="*/ 57170 w 1726426"/>
              <a:gd name="connsiteY50" fmla="*/ 1836925 h 2729951"/>
              <a:gd name="connsiteX51" fmla="*/ 35739 w 1726426"/>
              <a:gd name="connsiteY51" fmla="*/ 1894075 h 2729951"/>
              <a:gd name="connsiteX52" fmla="*/ 59551 w 1726426"/>
              <a:gd name="connsiteY52" fmla="*/ 1967893 h 2729951"/>
              <a:gd name="connsiteX53" fmla="*/ 20 w 1726426"/>
              <a:gd name="connsiteY53" fmla="*/ 1979799 h 2729951"/>
              <a:gd name="connsiteX54" fmla="*/ 52407 w 1726426"/>
              <a:gd name="connsiteY54" fmla="*/ 2248881 h 2729951"/>
              <a:gd name="connsiteX55" fmla="*/ 128607 w 1726426"/>
              <a:gd name="connsiteY55" fmla="*/ 2394137 h 2729951"/>
              <a:gd name="connsiteX56" fmla="*/ 202426 w 1726426"/>
              <a:gd name="connsiteY56" fmla="*/ 2501293 h 2729951"/>
              <a:gd name="connsiteX57" fmla="*/ 261958 w 1726426"/>
              <a:gd name="connsiteY57" fmla="*/ 2563206 h 2729951"/>
              <a:gd name="connsiteX58" fmla="*/ 450076 w 1726426"/>
              <a:gd name="connsiteY58" fmla="*/ 2672743 h 2729951"/>
              <a:gd name="connsiteX59" fmla="*/ 640576 w 1726426"/>
              <a:gd name="connsiteY59" fmla="*/ 2729893 h 2729951"/>
              <a:gd name="connsiteX60" fmla="*/ 654864 w 1726426"/>
              <a:gd name="connsiteY60" fmla="*/ 2663217 h 2729951"/>
              <a:gd name="connsiteX61" fmla="*/ 726301 w 1726426"/>
              <a:gd name="connsiteY61" fmla="*/ 2603686 h 2729951"/>
              <a:gd name="connsiteX62" fmla="*/ 792977 w 1726426"/>
              <a:gd name="connsiteY62" fmla="*/ 2587017 h 2729951"/>
              <a:gd name="connsiteX63" fmla="*/ 821551 w 1726426"/>
              <a:gd name="connsiteY63" fmla="*/ 2551300 h 2729951"/>
              <a:gd name="connsiteX64" fmla="*/ 890608 w 1726426"/>
              <a:gd name="connsiteY64" fmla="*/ 2532250 h 2729951"/>
              <a:gd name="connsiteX65" fmla="*/ 959664 w 1726426"/>
              <a:gd name="connsiteY65" fmla="*/ 2510818 h 2729951"/>
              <a:gd name="connsiteX66" fmla="*/ 1026339 w 1726426"/>
              <a:gd name="connsiteY66" fmla="*/ 2477483 h 2729951"/>
              <a:gd name="connsiteX67" fmla="*/ 1047769 w 1726426"/>
              <a:gd name="connsiteY67" fmla="*/ 2475099 h 2729951"/>
              <a:gd name="connsiteX68" fmla="*/ 1066820 w 1726426"/>
              <a:gd name="connsiteY68" fmla="*/ 2456050 h 2729951"/>
              <a:gd name="connsiteX69" fmla="*/ 1107302 w 1726426"/>
              <a:gd name="connsiteY69" fmla="*/ 2439381 h 2729951"/>
              <a:gd name="connsiteX70" fmla="*/ 1083489 w 1726426"/>
              <a:gd name="connsiteY70" fmla="*/ 2377468 h 2729951"/>
              <a:gd name="connsiteX71" fmla="*/ 1033483 w 1726426"/>
              <a:gd name="connsiteY71" fmla="*/ 2329843 h 2729951"/>
              <a:gd name="connsiteX72" fmla="*/ 1026339 w 1726426"/>
              <a:gd name="connsiteY72" fmla="*/ 2286982 h 2729951"/>
              <a:gd name="connsiteX73" fmla="*/ 1045389 w 1726426"/>
              <a:gd name="connsiteY73" fmla="*/ 2256025 h 2729951"/>
              <a:gd name="connsiteX74" fmla="*/ 1097776 w 1726426"/>
              <a:gd name="connsiteY74" fmla="*/ 2222687 h 2729951"/>
              <a:gd name="connsiteX75" fmla="*/ 1135876 w 1726426"/>
              <a:gd name="connsiteY75" fmla="*/ 2186968 h 2729951"/>
              <a:gd name="connsiteX76" fmla="*/ 1176358 w 1726426"/>
              <a:gd name="connsiteY76" fmla="*/ 2141725 h 2729951"/>
              <a:gd name="connsiteX77" fmla="*/ 1264464 w 1726426"/>
              <a:gd name="connsiteY77" fmla="*/ 2127438 h 2729951"/>
              <a:gd name="connsiteX78" fmla="*/ 1307326 w 1726426"/>
              <a:gd name="connsiteY78" fmla="*/ 2110769 h 2729951"/>
              <a:gd name="connsiteX79" fmla="*/ 1326377 w 1726426"/>
              <a:gd name="connsiteY79" fmla="*/ 2072668 h 2729951"/>
              <a:gd name="connsiteX80" fmla="*/ 1397814 w 1726426"/>
              <a:gd name="connsiteY80" fmla="*/ 2048856 h 2729951"/>
              <a:gd name="connsiteX81" fmla="*/ 1474014 w 1726426"/>
              <a:gd name="connsiteY81" fmla="*/ 2001231 h 2729951"/>
              <a:gd name="connsiteX82" fmla="*/ 1526401 w 1726426"/>
              <a:gd name="connsiteY82" fmla="*/ 1991706 h 2729951"/>
              <a:gd name="connsiteX83" fmla="*/ 1540689 w 1726426"/>
              <a:gd name="connsiteY83" fmla="*/ 1967893 h 2729951"/>
              <a:gd name="connsiteX84" fmla="*/ 1550214 w 1726426"/>
              <a:gd name="connsiteY84" fmla="*/ 1915506 h 2729951"/>
              <a:gd name="connsiteX85" fmla="*/ 1593076 w 1726426"/>
              <a:gd name="connsiteY85" fmla="*/ 1905981 h 2729951"/>
              <a:gd name="connsiteX86" fmla="*/ 1602601 w 1726426"/>
              <a:gd name="connsiteY86" fmla="*/ 1891693 h 2729951"/>
              <a:gd name="connsiteX87" fmla="*/ 1607364 w 1726426"/>
              <a:gd name="connsiteY87" fmla="*/ 1877406 h 2729951"/>
              <a:gd name="connsiteX88" fmla="*/ 1626414 w 1726426"/>
              <a:gd name="connsiteY88" fmla="*/ 1863118 h 2729951"/>
              <a:gd name="connsiteX89" fmla="*/ 1654989 w 1726426"/>
              <a:gd name="connsiteY89" fmla="*/ 1834543 h 2729951"/>
              <a:gd name="connsiteX90" fmla="*/ 1645464 w 1726426"/>
              <a:gd name="connsiteY90" fmla="*/ 1791681 h 2729951"/>
              <a:gd name="connsiteX91" fmla="*/ 1621651 w 1726426"/>
              <a:gd name="connsiteY91" fmla="*/ 1763106 h 2729951"/>
              <a:gd name="connsiteX92" fmla="*/ 1578789 w 1726426"/>
              <a:gd name="connsiteY92" fmla="*/ 1715481 h 2729951"/>
              <a:gd name="connsiteX93" fmla="*/ 1559739 w 1726426"/>
              <a:gd name="connsiteY93" fmla="*/ 1710718 h 2729951"/>
              <a:gd name="connsiteX94" fmla="*/ 1545451 w 1726426"/>
              <a:gd name="connsiteY94" fmla="*/ 1677381 h 2729951"/>
              <a:gd name="connsiteX95" fmla="*/ 1583551 w 1726426"/>
              <a:gd name="connsiteY95" fmla="*/ 1653568 h 2729951"/>
              <a:gd name="connsiteX96" fmla="*/ 1616889 w 1726426"/>
              <a:gd name="connsiteY96" fmla="*/ 1639281 h 2729951"/>
              <a:gd name="connsiteX97" fmla="*/ 1650226 w 1726426"/>
              <a:gd name="connsiteY97" fmla="*/ 1629756 h 2729951"/>
              <a:gd name="connsiteX98" fmla="*/ 1678801 w 1726426"/>
              <a:gd name="connsiteY98" fmla="*/ 1620231 h 2729951"/>
              <a:gd name="connsiteX99" fmla="*/ 1693089 w 1726426"/>
              <a:gd name="connsiteY99" fmla="*/ 1601181 h 2729951"/>
              <a:gd name="connsiteX100" fmla="*/ 1702614 w 1726426"/>
              <a:gd name="connsiteY100" fmla="*/ 1586893 h 2729951"/>
              <a:gd name="connsiteX101" fmla="*/ 1697851 w 1726426"/>
              <a:gd name="connsiteY101" fmla="*/ 1544031 h 2729951"/>
              <a:gd name="connsiteX102" fmla="*/ 1683564 w 1726426"/>
              <a:gd name="connsiteY102" fmla="*/ 1524981 h 2729951"/>
              <a:gd name="connsiteX103" fmla="*/ 1678801 w 1726426"/>
              <a:gd name="connsiteY103" fmla="*/ 1505931 h 2729951"/>
              <a:gd name="connsiteX104" fmla="*/ 1669276 w 1726426"/>
              <a:gd name="connsiteY104" fmla="*/ 1477356 h 2729951"/>
              <a:gd name="connsiteX105" fmla="*/ 1674039 w 1726426"/>
              <a:gd name="connsiteY105" fmla="*/ 1410681 h 2729951"/>
              <a:gd name="connsiteX106" fmla="*/ 1678801 w 1726426"/>
              <a:gd name="connsiteY106" fmla="*/ 1372581 h 2729951"/>
              <a:gd name="connsiteX107" fmla="*/ 1697851 w 1726426"/>
              <a:gd name="connsiteY107" fmla="*/ 1353531 h 2729951"/>
              <a:gd name="connsiteX108" fmla="*/ 1707376 w 1726426"/>
              <a:gd name="connsiteY108" fmla="*/ 1329718 h 2729951"/>
              <a:gd name="connsiteX109" fmla="*/ 1712139 w 1726426"/>
              <a:gd name="connsiteY109" fmla="*/ 1315431 h 2729951"/>
              <a:gd name="connsiteX110" fmla="*/ 1726426 w 1726426"/>
              <a:gd name="connsiteY110" fmla="*/ 1286856 h 2729951"/>
              <a:gd name="connsiteX111" fmla="*/ 1716901 w 1726426"/>
              <a:gd name="connsiteY111" fmla="*/ 1196368 h 2729951"/>
              <a:gd name="connsiteX112" fmla="*/ 1678801 w 1726426"/>
              <a:gd name="connsiteY112" fmla="*/ 1158268 h 2729951"/>
              <a:gd name="connsiteX113" fmla="*/ 1664514 w 1726426"/>
              <a:gd name="connsiteY113" fmla="*/ 1143981 h 2729951"/>
              <a:gd name="connsiteX114" fmla="*/ 1650226 w 1726426"/>
              <a:gd name="connsiteY114" fmla="*/ 1129693 h 2729951"/>
              <a:gd name="connsiteX115" fmla="*/ 1631176 w 1726426"/>
              <a:gd name="connsiteY115" fmla="*/ 1120168 h 2729951"/>
              <a:gd name="connsiteX116" fmla="*/ 1612126 w 1726426"/>
              <a:gd name="connsiteY116" fmla="*/ 1101118 h 2729951"/>
              <a:gd name="connsiteX117" fmla="*/ 1597839 w 1726426"/>
              <a:gd name="connsiteY117" fmla="*/ 1096356 h 2729951"/>
              <a:gd name="connsiteX118" fmla="*/ 1578789 w 1726426"/>
              <a:gd name="connsiteY118" fmla="*/ 1086831 h 2729951"/>
              <a:gd name="connsiteX119" fmla="*/ 1545451 w 1726426"/>
              <a:gd name="connsiteY119" fmla="*/ 1077306 h 2729951"/>
              <a:gd name="connsiteX120" fmla="*/ 1526401 w 1726426"/>
              <a:gd name="connsiteY120" fmla="*/ 1067781 h 2729951"/>
              <a:gd name="connsiteX121" fmla="*/ 1497826 w 1726426"/>
              <a:gd name="connsiteY121" fmla="*/ 1063018 h 2729951"/>
              <a:gd name="connsiteX122" fmla="*/ 1478776 w 1726426"/>
              <a:gd name="connsiteY122" fmla="*/ 1029681 h 2729951"/>
              <a:gd name="connsiteX123" fmla="*/ 1464489 w 1726426"/>
              <a:gd name="connsiteY123" fmla="*/ 986818 h 2729951"/>
              <a:gd name="connsiteX124" fmla="*/ 1454964 w 1726426"/>
              <a:gd name="connsiteY124" fmla="*/ 967768 h 2729951"/>
              <a:gd name="connsiteX125" fmla="*/ 1450201 w 1726426"/>
              <a:gd name="connsiteY125" fmla="*/ 953481 h 2729951"/>
              <a:gd name="connsiteX126" fmla="*/ 1440676 w 1726426"/>
              <a:gd name="connsiteY126" fmla="*/ 929668 h 2729951"/>
              <a:gd name="connsiteX127" fmla="*/ 1450201 w 1726426"/>
              <a:gd name="connsiteY127" fmla="*/ 867756 h 2729951"/>
              <a:gd name="connsiteX128" fmla="*/ 1459726 w 1726426"/>
              <a:gd name="connsiteY128" fmla="*/ 853468 h 2729951"/>
              <a:gd name="connsiteX129" fmla="*/ 1464489 w 1726426"/>
              <a:gd name="connsiteY129" fmla="*/ 839181 h 2729951"/>
              <a:gd name="connsiteX130" fmla="*/ 1497826 w 1726426"/>
              <a:gd name="connsiteY130" fmla="*/ 786793 h 2729951"/>
              <a:gd name="connsiteX131" fmla="*/ 1516876 w 1726426"/>
              <a:gd name="connsiteY131" fmla="*/ 739168 h 2729951"/>
              <a:gd name="connsiteX132" fmla="*/ 1526401 w 1726426"/>
              <a:gd name="connsiteY132" fmla="*/ 715356 h 2729951"/>
              <a:gd name="connsiteX133" fmla="*/ 1540689 w 1726426"/>
              <a:gd name="connsiteY133" fmla="*/ 701068 h 2729951"/>
              <a:gd name="connsiteX134" fmla="*/ 1559739 w 1726426"/>
              <a:gd name="connsiteY134" fmla="*/ 686781 h 2729951"/>
              <a:gd name="connsiteX135" fmla="*/ 1588314 w 1726426"/>
              <a:gd name="connsiteY135" fmla="*/ 643918 h 2729951"/>
              <a:gd name="connsiteX136" fmla="*/ 1597839 w 1726426"/>
              <a:gd name="connsiteY136" fmla="*/ 615343 h 2729951"/>
              <a:gd name="connsiteX137" fmla="*/ 1616889 w 1726426"/>
              <a:gd name="connsiteY137" fmla="*/ 586768 h 2729951"/>
              <a:gd name="connsiteX138" fmla="*/ 1612126 w 1726426"/>
              <a:gd name="connsiteY138" fmla="*/ 491518 h 2729951"/>
              <a:gd name="connsiteX139" fmla="*/ 1583551 w 1726426"/>
              <a:gd name="connsiteY139" fmla="*/ 467706 h 2729951"/>
              <a:gd name="connsiteX140" fmla="*/ 1569264 w 1726426"/>
              <a:gd name="connsiteY140" fmla="*/ 462943 h 2729951"/>
              <a:gd name="connsiteX141" fmla="*/ 1535926 w 1726426"/>
              <a:gd name="connsiteY141" fmla="*/ 448656 h 2729951"/>
              <a:gd name="connsiteX142" fmla="*/ 1531164 w 1726426"/>
              <a:gd name="connsiteY142" fmla="*/ 429606 h 2729951"/>
              <a:gd name="connsiteX143" fmla="*/ 1526401 w 1726426"/>
              <a:gd name="connsiteY143" fmla="*/ 343881 h 2729951"/>
              <a:gd name="connsiteX144" fmla="*/ 1512114 w 1726426"/>
              <a:gd name="connsiteY144" fmla="*/ 324831 h 2729951"/>
              <a:gd name="connsiteX145" fmla="*/ 1502589 w 1726426"/>
              <a:gd name="connsiteY145" fmla="*/ 310543 h 2729951"/>
              <a:gd name="connsiteX146" fmla="*/ 1483539 w 1726426"/>
              <a:gd name="connsiteY146" fmla="*/ 305781 h 2729951"/>
              <a:gd name="connsiteX147" fmla="*/ 1454964 w 1726426"/>
              <a:gd name="connsiteY147" fmla="*/ 296256 h 2729951"/>
              <a:gd name="connsiteX148" fmla="*/ 1478776 w 1726426"/>
              <a:gd name="connsiteY148" fmla="*/ 272443 h 2729951"/>
              <a:gd name="connsiteX149" fmla="*/ 1497826 w 1726426"/>
              <a:gd name="connsiteY149" fmla="*/ 234343 h 2729951"/>
              <a:gd name="connsiteX150" fmla="*/ 1512114 w 1726426"/>
              <a:gd name="connsiteY150" fmla="*/ 162906 h 2729951"/>
              <a:gd name="connsiteX151" fmla="*/ 1516876 w 1726426"/>
              <a:gd name="connsiteY151" fmla="*/ 139093 h 2729951"/>
              <a:gd name="connsiteX152" fmla="*/ 1521639 w 1726426"/>
              <a:gd name="connsiteY152" fmla="*/ 124806 h 2729951"/>
              <a:gd name="connsiteX153" fmla="*/ 1526401 w 1726426"/>
              <a:gd name="connsiteY153" fmla="*/ 105756 h 2729951"/>
              <a:gd name="connsiteX154" fmla="*/ 1545451 w 1726426"/>
              <a:gd name="connsiteY154" fmla="*/ 77181 h 2729951"/>
              <a:gd name="connsiteX155" fmla="*/ 1554976 w 1726426"/>
              <a:gd name="connsiteY155" fmla="*/ 62893 h 2729951"/>
              <a:gd name="connsiteX156" fmla="*/ 1535926 w 1726426"/>
              <a:gd name="connsiteY156" fmla="*/ 20031 h 2729951"/>
              <a:gd name="connsiteX0" fmla="*/ 1535926 w 1726426"/>
              <a:gd name="connsiteY0" fmla="*/ 20031 h 2729951"/>
              <a:gd name="connsiteX1" fmla="*/ 1483539 w 1726426"/>
              <a:gd name="connsiteY1" fmla="*/ 8125 h 2729951"/>
              <a:gd name="connsiteX2" fmla="*/ 1443057 w 1726426"/>
              <a:gd name="connsiteY2" fmla="*/ 3361 h 2729951"/>
              <a:gd name="connsiteX3" fmla="*/ 1335901 w 1726426"/>
              <a:gd name="connsiteY3" fmla="*/ 67656 h 2729951"/>
              <a:gd name="connsiteX4" fmla="*/ 1285895 w 1726426"/>
              <a:gd name="connsiteY4" fmla="*/ 122425 h 2729951"/>
              <a:gd name="connsiteX5" fmla="*/ 1219220 w 1726426"/>
              <a:gd name="connsiteY5" fmla="*/ 124805 h 2729951"/>
              <a:gd name="connsiteX6" fmla="*/ 1200170 w 1726426"/>
              <a:gd name="connsiteY6" fmla="*/ 146238 h 2729951"/>
              <a:gd name="connsiteX7" fmla="*/ 1135876 w 1726426"/>
              <a:gd name="connsiteY7" fmla="*/ 165288 h 2729951"/>
              <a:gd name="connsiteX8" fmla="*/ 1083489 w 1726426"/>
              <a:gd name="connsiteY8" fmla="*/ 243868 h 2729951"/>
              <a:gd name="connsiteX9" fmla="*/ 1057295 w 1726426"/>
              <a:gd name="connsiteY9" fmla="*/ 296256 h 2729951"/>
              <a:gd name="connsiteX10" fmla="*/ 964426 w 1726426"/>
              <a:gd name="connsiteY10" fmla="*/ 267681 h 2729951"/>
              <a:gd name="connsiteX11" fmla="*/ 907276 w 1726426"/>
              <a:gd name="connsiteY11" fmla="*/ 310543 h 2729951"/>
              <a:gd name="connsiteX12" fmla="*/ 883464 w 1726426"/>
              <a:gd name="connsiteY12" fmla="*/ 405793 h 2729951"/>
              <a:gd name="connsiteX13" fmla="*/ 852507 w 1726426"/>
              <a:gd name="connsiteY13" fmla="*/ 489137 h 2729951"/>
              <a:gd name="connsiteX14" fmla="*/ 766783 w 1726426"/>
              <a:gd name="connsiteY14" fmla="*/ 470086 h 2729951"/>
              <a:gd name="connsiteX15" fmla="*/ 714395 w 1726426"/>
              <a:gd name="connsiteY15" fmla="*/ 484375 h 2729951"/>
              <a:gd name="connsiteX16" fmla="*/ 678676 w 1726426"/>
              <a:gd name="connsiteY16" fmla="*/ 524857 h 2729951"/>
              <a:gd name="connsiteX17" fmla="*/ 631051 w 1726426"/>
              <a:gd name="connsiteY17" fmla="*/ 529619 h 2729951"/>
              <a:gd name="connsiteX18" fmla="*/ 628669 w 1726426"/>
              <a:gd name="connsiteY18" fmla="*/ 562956 h 2729951"/>
              <a:gd name="connsiteX19" fmla="*/ 592951 w 1726426"/>
              <a:gd name="connsiteY19" fmla="*/ 577244 h 2729951"/>
              <a:gd name="connsiteX20" fmla="*/ 578664 w 1726426"/>
              <a:gd name="connsiteY20" fmla="*/ 624868 h 2729951"/>
              <a:gd name="connsiteX21" fmla="*/ 561995 w 1726426"/>
              <a:gd name="connsiteY21" fmla="*/ 667731 h 2729951"/>
              <a:gd name="connsiteX22" fmla="*/ 511989 w 1726426"/>
              <a:gd name="connsiteY22" fmla="*/ 686781 h 2729951"/>
              <a:gd name="connsiteX23" fmla="*/ 533420 w 1726426"/>
              <a:gd name="connsiteY23" fmla="*/ 729643 h 2729951"/>
              <a:gd name="connsiteX24" fmla="*/ 569139 w 1726426"/>
              <a:gd name="connsiteY24" fmla="*/ 751075 h 2729951"/>
              <a:gd name="connsiteX25" fmla="*/ 592951 w 1726426"/>
              <a:gd name="connsiteY25" fmla="*/ 746313 h 2729951"/>
              <a:gd name="connsiteX26" fmla="*/ 614382 w 1726426"/>
              <a:gd name="connsiteY26" fmla="*/ 782031 h 2729951"/>
              <a:gd name="connsiteX27" fmla="*/ 602476 w 1726426"/>
              <a:gd name="connsiteY27" fmla="*/ 839181 h 2729951"/>
              <a:gd name="connsiteX28" fmla="*/ 633433 w 1726426"/>
              <a:gd name="connsiteY28" fmla="*/ 874900 h 2729951"/>
              <a:gd name="connsiteX29" fmla="*/ 585807 w 1726426"/>
              <a:gd name="connsiteY29" fmla="*/ 901094 h 2729951"/>
              <a:gd name="connsiteX30" fmla="*/ 564376 w 1726426"/>
              <a:gd name="connsiteY30" fmla="*/ 889186 h 2729951"/>
              <a:gd name="connsiteX31" fmla="*/ 564376 w 1726426"/>
              <a:gd name="connsiteY31" fmla="*/ 958243 h 2729951"/>
              <a:gd name="connsiteX32" fmla="*/ 507226 w 1726426"/>
              <a:gd name="connsiteY32" fmla="*/ 1005868 h 2729951"/>
              <a:gd name="connsiteX33" fmla="*/ 473889 w 1726426"/>
              <a:gd name="connsiteY33" fmla="*/ 986818 h 2729951"/>
              <a:gd name="connsiteX34" fmla="*/ 459601 w 1726426"/>
              <a:gd name="connsiteY34" fmla="*/ 1015393 h 2729951"/>
              <a:gd name="connsiteX35" fmla="*/ 485795 w 1726426"/>
              <a:gd name="connsiteY35" fmla="*/ 1053492 h 2729951"/>
              <a:gd name="connsiteX36" fmla="*/ 488176 w 1726426"/>
              <a:gd name="connsiteY36" fmla="*/ 1155887 h 2729951"/>
              <a:gd name="connsiteX37" fmla="*/ 450076 w 1726426"/>
              <a:gd name="connsiteY37" fmla="*/ 1215418 h 2729951"/>
              <a:gd name="connsiteX38" fmla="*/ 397688 w 1726426"/>
              <a:gd name="connsiteY38" fmla="*/ 1205893 h 2729951"/>
              <a:gd name="connsiteX39" fmla="*/ 383401 w 1726426"/>
              <a:gd name="connsiteY39" fmla="*/ 1258281 h 2729951"/>
              <a:gd name="connsiteX40" fmla="*/ 364352 w 1726426"/>
              <a:gd name="connsiteY40" fmla="*/ 1341624 h 2729951"/>
              <a:gd name="connsiteX41" fmla="*/ 288151 w 1726426"/>
              <a:gd name="connsiteY41" fmla="*/ 1401156 h 2729951"/>
              <a:gd name="connsiteX42" fmla="*/ 240526 w 1726426"/>
              <a:gd name="connsiteY42" fmla="*/ 1453543 h 2729951"/>
              <a:gd name="connsiteX43" fmla="*/ 207189 w 1726426"/>
              <a:gd name="connsiteY43" fmla="*/ 1496406 h 2729951"/>
              <a:gd name="connsiteX44" fmla="*/ 173851 w 1726426"/>
              <a:gd name="connsiteY44" fmla="*/ 1536886 h 2729951"/>
              <a:gd name="connsiteX45" fmla="*/ 109558 w 1726426"/>
              <a:gd name="connsiteY45" fmla="*/ 1591655 h 2729951"/>
              <a:gd name="connsiteX46" fmla="*/ 107176 w 1726426"/>
              <a:gd name="connsiteY46" fmla="*/ 1636899 h 2729951"/>
              <a:gd name="connsiteX47" fmla="*/ 69076 w 1726426"/>
              <a:gd name="connsiteY47" fmla="*/ 1677381 h 2729951"/>
              <a:gd name="connsiteX48" fmla="*/ 42883 w 1726426"/>
              <a:gd name="connsiteY48" fmla="*/ 1720243 h 2729951"/>
              <a:gd name="connsiteX49" fmla="*/ 33357 w 1726426"/>
              <a:gd name="connsiteY49" fmla="*/ 1763107 h 2729951"/>
              <a:gd name="connsiteX50" fmla="*/ 57170 w 1726426"/>
              <a:gd name="connsiteY50" fmla="*/ 1836925 h 2729951"/>
              <a:gd name="connsiteX51" fmla="*/ 35739 w 1726426"/>
              <a:gd name="connsiteY51" fmla="*/ 1894075 h 2729951"/>
              <a:gd name="connsiteX52" fmla="*/ 59551 w 1726426"/>
              <a:gd name="connsiteY52" fmla="*/ 1967893 h 2729951"/>
              <a:gd name="connsiteX53" fmla="*/ 20 w 1726426"/>
              <a:gd name="connsiteY53" fmla="*/ 1979799 h 2729951"/>
              <a:gd name="connsiteX54" fmla="*/ 52407 w 1726426"/>
              <a:gd name="connsiteY54" fmla="*/ 2248881 h 2729951"/>
              <a:gd name="connsiteX55" fmla="*/ 128607 w 1726426"/>
              <a:gd name="connsiteY55" fmla="*/ 2394137 h 2729951"/>
              <a:gd name="connsiteX56" fmla="*/ 202426 w 1726426"/>
              <a:gd name="connsiteY56" fmla="*/ 2501293 h 2729951"/>
              <a:gd name="connsiteX57" fmla="*/ 261958 w 1726426"/>
              <a:gd name="connsiteY57" fmla="*/ 2563206 h 2729951"/>
              <a:gd name="connsiteX58" fmla="*/ 450076 w 1726426"/>
              <a:gd name="connsiteY58" fmla="*/ 2672743 h 2729951"/>
              <a:gd name="connsiteX59" fmla="*/ 640576 w 1726426"/>
              <a:gd name="connsiteY59" fmla="*/ 2729893 h 2729951"/>
              <a:gd name="connsiteX60" fmla="*/ 654864 w 1726426"/>
              <a:gd name="connsiteY60" fmla="*/ 2663217 h 2729951"/>
              <a:gd name="connsiteX61" fmla="*/ 726301 w 1726426"/>
              <a:gd name="connsiteY61" fmla="*/ 2603686 h 2729951"/>
              <a:gd name="connsiteX62" fmla="*/ 792977 w 1726426"/>
              <a:gd name="connsiteY62" fmla="*/ 2587017 h 2729951"/>
              <a:gd name="connsiteX63" fmla="*/ 821551 w 1726426"/>
              <a:gd name="connsiteY63" fmla="*/ 2551300 h 2729951"/>
              <a:gd name="connsiteX64" fmla="*/ 890608 w 1726426"/>
              <a:gd name="connsiteY64" fmla="*/ 2532250 h 2729951"/>
              <a:gd name="connsiteX65" fmla="*/ 959664 w 1726426"/>
              <a:gd name="connsiteY65" fmla="*/ 2510818 h 2729951"/>
              <a:gd name="connsiteX66" fmla="*/ 1026339 w 1726426"/>
              <a:gd name="connsiteY66" fmla="*/ 2477483 h 2729951"/>
              <a:gd name="connsiteX67" fmla="*/ 1047769 w 1726426"/>
              <a:gd name="connsiteY67" fmla="*/ 2475099 h 2729951"/>
              <a:gd name="connsiteX68" fmla="*/ 1066820 w 1726426"/>
              <a:gd name="connsiteY68" fmla="*/ 2456050 h 2729951"/>
              <a:gd name="connsiteX69" fmla="*/ 1107302 w 1726426"/>
              <a:gd name="connsiteY69" fmla="*/ 2439381 h 2729951"/>
              <a:gd name="connsiteX70" fmla="*/ 1083489 w 1726426"/>
              <a:gd name="connsiteY70" fmla="*/ 2377468 h 2729951"/>
              <a:gd name="connsiteX71" fmla="*/ 1033483 w 1726426"/>
              <a:gd name="connsiteY71" fmla="*/ 2329843 h 2729951"/>
              <a:gd name="connsiteX72" fmla="*/ 1026339 w 1726426"/>
              <a:gd name="connsiteY72" fmla="*/ 2286982 h 2729951"/>
              <a:gd name="connsiteX73" fmla="*/ 1045389 w 1726426"/>
              <a:gd name="connsiteY73" fmla="*/ 2256025 h 2729951"/>
              <a:gd name="connsiteX74" fmla="*/ 1097776 w 1726426"/>
              <a:gd name="connsiteY74" fmla="*/ 2222687 h 2729951"/>
              <a:gd name="connsiteX75" fmla="*/ 1135876 w 1726426"/>
              <a:gd name="connsiteY75" fmla="*/ 2186968 h 2729951"/>
              <a:gd name="connsiteX76" fmla="*/ 1176358 w 1726426"/>
              <a:gd name="connsiteY76" fmla="*/ 2141725 h 2729951"/>
              <a:gd name="connsiteX77" fmla="*/ 1264464 w 1726426"/>
              <a:gd name="connsiteY77" fmla="*/ 2127438 h 2729951"/>
              <a:gd name="connsiteX78" fmla="*/ 1307326 w 1726426"/>
              <a:gd name="connsiteY78" fmla="*/ 2110769 h 2729951"/>
              <a:gd name="connsiteX79" fmla="*/ 1326377 w 1726426"/>
              <a:gd name="connsiteY79" fmla="*/ 2072668 h 2729951"/>
              <a:gd name="connsiteX80" fmla="*/ 1397814 w 1726426"/>
              <a:gd name="connsiteY80" fmla="*/ 2048856 h 2729951"/>
              <a:gd name="connsiteX81" fmla="*/ 1474014 w 1726426"/>
              <a:gd name="connsiteY81" fmla="*/ 2001231 h 2729951"/>
              <a:gd name="connsiteX82" fmla="*/ 1526401 w 1726426"/>
              <a:gd name="connsiteY82" fmla="*/ 1991706 h 2729951"/>
              <a:gd name="connsiteX83" fmla="*/ 1540689 w 1726426"/>
              <a:gd name="connsiteY83" fmla="*/ 1967893 h 2729951"/>
              <a:gd name="connsiteX84" fmla="*/ 1550214 w 1726426"/>
              <a:gd name="connsiteY84" fmla="*/ 1915506 h 2729951"/>
              <a:gd name="connsiteX85" fmla="*/ 1593076 w 1726426"/>
              <a:gd name="connsiteY85" fmla="*/ 1905981 h 2729951"/>
              <a:gd name="connsiteX86" fmla="*/ 1602601 w 1726426"/>
              <a:gd name="connsiteY86" fmla="*/ 1891693 h 2729951"/>
              <a:gd name="connsiteX87" fmla="*/ 1607364 w 1726426"/>
              <a:gd name="connsiteY87" fmla="*/ 1877406 h 2729951"/>
              <a:gd name="connsiteX88" fmla="*/ 1626414 w 1726426"/>
              <a:gd name="connsiteY88" fmla="*/ 1863118 h 2729951"/>
              <a:gd name="connsiteX89" fmla="*/ 1654989 w 1726426"/>
              <a:gd name="connsiteY89" fmla="*/ 1834543 h 2729951"/>
              <a:gd name="connsiteX90" fmla="*/ 1645464 w 1726426"/>
              <a:gd name="connsiteY90" fmla="*/ 1791681 h 2729951"/>
              <a:gd name="connsiteX91" fmla="*/ 1621651 w 1726426"/>
              <a:gd name="connsiteY91" fmla="*/ 1763106 h 2729951"/>
              <a:gd name="connsiteX92" fmla="*/ 1578789 w 1726426"/>
              <a:gd name="connsiteY92" fmla="*/ 1715481 h 2729951"/>
              <a:gd name="connsiteX93" fmla="*/ 1559739 w 1726426"/>
              <a:gd name="connsiteY93" fmla="*/ 1710718 h 2729951"/>
              <a:gd name="connsiteX94" fmla="*/ 1545451 w 1726426"/>
              <a:gd name="connsiteY94" fmla="*/ 1677381 h 2729951"/>
              <a:gd name="connsiteX95" fmla="*/ 1583551 w 1726426"/>
              <a:gd name="connsiteY95" fmla="*/ 1653568 h 2729951"/>
              <a:gd name="connsiteX96" fmla="*/ 1616889 w 1726426"/>
              <a:gd name="connsiteY96" fmla="*/ 1639281 h 2729951"/>
              <a:gd name="connsiteX97" fmla="*/ 1650226 w 1726426"/>
              <a:gd name="connsiteY97" fmla="*/ 1629756 h 2729951"/>
              <a:gd name="connsiteX98" fmla="*/ 1678801 w 1726426"/>
              <a:gd name="connsiteY98" fmla="*/ 1620231 h 2729951"/>
              <a:gd name="connsiteX99" fmla="*/ 1693089 w 1726426"/>
              <a:gd name="connsiteY99" fmla="*/ 1601181 h 2729951"/>
              <a:gd name="connsiteX100" fmla="*/ 1702614 w 1726426"/>
              <a:gd name="connsiteY100" fmla="*/ 1586893 h 2729951"/>
              <a:gd name="connsiteX101" fmla="*/ 1697851 w 1726426"/>
              <a:gd name="connsiteY101" fmla="*/ 1544031 h 2729951"/>
              <a:gd name="connsiteX102" fmla="*/ 1683564 w 1726426"/>
              <a:gd name="connsiteY102" fmla="*/ 1524981 h 2729951"/>
              <a:gd name="connsiteX103" fmla="*/ 1678801 w 1726426"/>
              <a:gd name="connsiteY103" fmla="*/ 1505931 h 2729951"/>
              <a:gd name="connsiteX104" fmla="*/ 1669276 w 1726426"/>
              <a:gd name="connsiteY104" fmla="*/ 1477356 h 2729951"/>
              <a:gd name="connsiteX105" fmla="*/ 1674039 w 1726426"/>
              <a:gd name="connsiteY105" fmla="*/ 1410681 h 2729951"/>
              <a:gd name="connsiteX106" fmla="*/ 1678801 w 1726426"/>
              <a:gd name="connsiteY106" fmla="*/ 1372581 h 2729951"/>
              <a:gd name="connsiteX107" fmla="*/ 1697851 w 1726426"/>
              <a:gd name="connsiteY107" fmla="*/ 1353531 h 2729951"/>
              <a:gd name="connsiteX108" fmla="*/ 1707376 w 1726426"/>
              <a:gd name="connsiteY108" fmla="*/ 1329718 h 2729951"/>
              <a:gd name="connsiteX109" fmla="*/ 1712139 w 1726426"/>
              <a:gd name="connsiteY109" fmla="*/ 1315431 h 2729951"/>
              <a:gd name="connsiteX110" fmla="*/ 1726426 w 1726426"/>
              <a:gd name="connsiteY110" fmla="*/ 1286856 h 2729951"/>
              <a:gd name="connsiteX111" fmla="*/ 1716901 w 1726426"/>
              <a:gd name="connsiteY111" fmla="*/ 1196368 h 2729951"/>
              <a:gd name="connsiteX112" fmla="*/ 1678801 w 1726426"/>
              <a:gd name="connsiteY112" fmla="*/ 1158268 h 2729951"/>
              <a:gd name="connsiteX113" fmla="*/ 1664514 w 1726426"/>
              <a:gd name="connsiteY113" fmla="*/ 1143981 h 2729951"/>
              <a:gd name="connsiteX114" fmla="*/ 1650226 w 1726426"/>
              <a:gd name="connsiteY114" fmla="*/ 1129693 h 2729951"/>
              <a:gd name="connsiteX115" fmla="*/ 1631176 w 1726426"/>
              <a:gd name="connsiteY115" fmla="*/ 1120168 h 2729951"/>
              <a:gd name="connsiteX116" fmla="*/ 1612126 w 1726426"/>
              <a:gd name="connsiteY116" fmla="*/ 1101118 h 2729951"/>
              <a:gd name="connsiteX117" fmla="*/ 1597839 w 1726426"/>
              <a:gd name="connsiteY117" fmla="*/ 1096356 h 2729951"/>
              <a:gd name="connsiteX118" fmla="*/ 1578789 w 1726426"/>
              <a:gd name="connsiteY118" fmla="*/ 1086831 h 2729951"/>
              <a:gd name="connsiteX119" fmla="*/ 1545451 w 1726426"/>
              <a:gd name="connsiteY119" fmla="*/ 1077306 h 2729951"/>
              <a:gd name="connsiteX120" fmla="*/ 1526401 w 1726426"/>
              <a:gd name="connsiteY120" fmla="*/ 1067781 h 2729951"/>
              <a:gd name="connsiteX121" fmla="*/ 1497826 w 1726426"/>
              <a:gd name="connsiteY121" fmla="*/ 1063018 h 2729951"/>
              <a:gd name="connsiteX122" fmla="*/ 1478776 w 1726426"/>
              <a:gd name="connsiteY122" fmla="*/ 1029681 h 2729951"/>
              <a:gd name="connsiteX123" fmla="*/ 1464489 w 1726426"/>
              <a:gd name="connsiteY123" fmla="*/ 986818 h 2729951"/>
              <a:gd name="connsiteX124" fmla="*/ 1454964 w 1726426"/>
              <a:gd name="connsiteY124" fmla="*/ 967768 h 2729951"/>
              <a:gd name="connsiteX125" fmla="*/ 1450201 w 1726426"/>
              <a:gd name="connsiteY125" fmla="*/ 953481 h 2729951"/>
              <a:gd name="connsiteX126" fmla="*/ 1440676 w 1726426"/>
              <a:gd name="connsiteY126" fmla="*/ 929668 h 2729951"/>
              <a:gd name="connsiteX127" fmla="*/ 1450201 w 1726426"/>
              <a:gd name="connsiteY127" fmla="*/ 867756 h 2729951"/>
              <a:gd name="connsiteX128" fmla="*/ 1459726 w 1726426"/>
              <a:gd name="connsiteY128" fmla="*/ 853468 h 2729951"/>
              <a:gd name="connsiteX129" fmla="*/ 1464489 w 1726426"/>
              <a:gd name="connsiteY129" fmla="*/ 839181 h 2729951"/>
              <a:gd name="connsiteX130" fmla="*/ 1497826 w 1726426"/>
              <a:gd name="connsiteY130" fmla="*/ 786793 h 2729951"/>
              <a:gd name="connsiteX131" fmla="*/ 1516876 w 1726426"/>
              <a:gd name="connsiteY131" fmla="*/ 739168 h 2729951"/>
              <a:gd name="connsiteX132" fmla="*/ 1526401 w 1726426"/>
              <a:gd name="connsiteY132" fmla="*/ 715356 h 2729951"/>
              <a:gd name="connsiteX133" fmla="*/ 1540689 w 1726426"/>
              <a:gd name="connsiteY133" fmla="*/ 701068 h 2729951"/>
              <a:gd name="connsiteX134" fmla="*/ 1559739 w 1726426"/>
              <a:gd name="connsiteY134" fmla="*/ 686781 h 2729951"/>
              <a:gd name="connsiteX135" fmla="*/ 1588314 w 1726426"/>
              <a:gd name="connsiteY135" fmla="*/ 643918 h 2729951"/>
              <a:gd name="connsiteX136" fmla="*/ 1597839 w 1726426"/>
              <a:gd name="connsiteY136" fmla="*/ 615343 h 2729951"/>
              <a:gd name="connsiteX137" fmla="*/ 1616889 w 1726426"/>
              <a:gd name="connsiteY137" fmla="*/ 586768 h 2729951"/>
              <a:gd name="connsiteX138" fmla="*/ 1612126 w 1726426"/>
              <a:gd name="connsiteY138" fmla="*/ 491518 h 2729951"/>
              <a:gd name="connsiteX139" fmla="*/ 1583551 w 1726426"/>
              <a:gd name="connsiteY139" fmla="*/ 467706 h 2729951"/>
              <a:gd name="connsiteX140" fmla="*/ 1569264 w 1726426"/>
              <a:gd name="connsiteY140" fmla="*/ 462943 h 2729951"/>
              <a:gd name="connsiteX141" fmla="*/ 1535926 w 1726426"/>
              <a:gd name="connsiteY141" fmla="*/ 448656 h 2729951"/>
              <a:gd name="connsiteX142" fmla="*/ 1531164 w 1726426"/>
              <a:gd name="connsiteY142" fmla="*/ 429606 h 2729951"/>
              <a:gd name="connsiteX143" fmla="*/ 1526401 w 1726426"/>
              <a:gd name="connsiteY143" fmla="*/ 343881 h 2729951"/>
              <a:gd name="connsiteX144" fmla="*/ 1512114 w 1726426"/>
              <a:gd name="connsiteY144" fmla="*/ 324831 h 2729951"/>
              <a:gd name="connsiteX145" fmla="*/ 1502589 w 1726426"/>
              <a:gd name="connsiteY145" fmla="*/ 310543 h 2729951"/>
              <a:gd name="connsiteX146" fmla="*/ 1483539 w 1726426"/>
              <a:gd name="connsiteY146" fmla="*/ 305781 h 2729951"/>
              <a:gd name="connsiteX147" fmla="*/ 1454964 w 1726426"/>
              <a:gd name="connsiteY147" fmla="*/ 296256 h 2729951"/>
              <a:gd name="connsiteX148" fmla="*/ 1478776 w 1726426"/>
              <a:gd name="connsiteY148" fmla="*/ 272443 h 2729951"/>
              <a:gd name="connsiteX149" fmla="*/ 1497826 w 1726426"/>
              <a:gd name="connsiteY149" fmla="*/ 234343 h 2729951"/>
              <a:gd name="connsiteX150" fmla="*/ 1512114 w 1726426"/>
              <a:gd name="connsiteY150" fmla="*/ 162906 h 2729951"/>
              <a:gd name="connsiteX151" fmla="*/ 1516876 w 1726426"/>
              <a:gd name="connsiteY151" fmla="*/ 139093 h 2729951"/>
              <a:gd name="connsiteX152" fmla="*/ 1521639 w 1726426"/>
              <a:gd name="connsiteY152" fmla="*/ 124806 h 2729951"/>
              <a:gd name="connsiteX153" fmla="*/ 1526401 w 1726426"/>
              <a:gd name="connsiteY153" fmla="*/ 105756 h 2729951"/>
              <a:gd name="connsiteX154" fmla="*/ 1545451 w 1726426"/>
              <a:gd name="connsiteY154" fmla="*/ 77181 h 2729951"/>
              <a:gd name="connsiteX155" fmla="*/ 1554976 w 1726426"/>
              <a:gd name="connsiteY155" fmla="*/ 62893 h 2729951"/>
              <a:gd name="connsiteX156" fmla="*/ 1535926 w 1726426"/>
              <a:gd name="connsiteY156" fmla="*/ 20031 h 2729951"/>
              <a:gd name="connsiteX0" fmla="*/ 1535926 w 1726426"/>
              <a:gd name="connsiteY0" fmla="*/ 20031 h 2729951"/>
              <a:gd name="connsiteX1" fmla="*/ 1483539 w 1726426"/>
              <a:gd name="connsiteY1" fmla="*/ 8125 h 2729951"/>
              <a:gd name="connsiteX2" fmla="*/ 1443057 w 1726426"/>
              <a:gd name="connsiteY2" fmla="*/ 3361 h 2729951"/>
              <a:gd name="connsiteX3" fmla="*/ 1335901 w 1726426"/>
              <a:gd name="connsiteY3" fmla="*/ 67656 h 2729951"/>
              <a:gd name="connsiteX4" fmla="*/ 1285895 w 1726426"/>
              <a:gd name="connsiteY4" fmla="*/ 122425 h 2729951"/>
              <a:gd name="connsiteX5" fmla="*/ 1219220 w 1726426"/>
              <a:gd name="connsiteY5" fmla="*/ 124805 h 2729951"/>
              <a:gd name="connsiteX6" fmla="*/ 1200170 w 1726426"/>
              <a:gd name="connsiteY6" fmla="*/ 146238 h 2729951"/>
              <a:gd name="connsiteX7" fmla="*/ 1135876 w 1726426"/>
              <a:gd name="connsiteY7" fmla="*/ 165288 h 2729951"/>
              <a:gd name="connsiteX8" fmla="*/ 1083489 w 1726426"/>
              <a:gd name="connsiteY8" fmla="*/ 243868 h 2729951"/>
              <a:gd name="connsiteX9" fmla="*/ 1057295 w 1726426"/>
              <a:gd name="connsiteY9" fmla="*/ 296256 h 2729951"/>
              <a:gd name="connsiteX10" fmla="*/ 964426 w 1726426"/>
              <a:gd name="connsiteY10" fmla="*/ 267681 h 2729951"/>
              <a:gd name="connsiteX11" fmla="*/ 907276 w 1726426"/>
              <a:gd name="connsiteY11" fmla="*/ 310543 h 2729951"/>
              <a:gd name="connsiteX12" fmla="*/ 883464 w 1726426"/>
              <a:gd name="connsiteY12" fmla="*/ 405793 h 2729951"/>
              <a:gd name="connsiteX13" fmla="*/ 852507 w 1726426"/>
              <a:gd name="connsiteY13" fmla="*/ 489137 h 2729951"/>
              <a:gd name="connsiteX14" fmla="*/ 766783 w 1726426"/>
              <a:gd name="connsiteY14" fmla="*/ 470086 h 2729951"/>
              <a:gd name="connsiteX15" fmla="*/ 714395 w 1726426"/>
              <a:gd name="connsiteY15" fmla="*/ 484375 h 2729951"/>
              <a:gd name="connsiteX16" fmla="*/ 678676 w 1726426"/>
              <a:gd name="connsiteY16" fmla="*/ 524857 h 2729951"/>
              <a:gd name="connsiteX17" fmla="*/ 631051 w 1726426"/>
              <a:gd name="connsiteY17" fmla="*/ 529619 h 2729951"/>
              <a:gd name="connsiteX18" fmla="*/ 628669 w 1726426"/>
              <a:gd name="connsiteY18" fmla="*/ 562956 h 2729951"/>
              <a:gd name="connsiteX19" fmla="*/ 592951 w 1726426"/>
              <a:gd name="connsiteY19" fmla="*/ 577244 h 2729951"/>
              <a:gd name="connsiteX20" fmla="*/ 578664 w 1726426"/>
              <a:gd name="connsiteY20" fmla="*/ 624868 h 2729951"/>
              <a:gd name="connsiteX21" fmla="*/ 561995 w 1726426"/>
              <a:gd name="connsiteY21" fmla="*/ 667731 h 2729951"/>
              <a:gd name="connsiteX22" fmla="*/ 511989 w 1726426"/>
              <a:gd name="connsiteY22" fmla="*/ 686781 h 2729951"/>
              <a:gd name="connsiteX23" fmla="*/ 533420 w 1726426"/>
              <a:gd name="connsiteY23" fmla="*/ 729643 h 2729951"/>
              <a:gd name="connsiteX24" fmla="*/ 569139 w 1726426"/>
              <a:gd name="connsiteY24" fmla="*/ 751075 h 2729951"/>
              <a:gd name="connsiteX25" fmla="*/ 592951 w 1726426"/>
              <a:gd name="connsiteY25" fmla="*/ 746313 h 2729951"/>
              <a:gd name="connsiteX26" fmla="*/ 614382 w 1726426"/>
              <a:gd name="connsiteY26" fmla="*/ 782031 h 2729951"/>
              <a:gd name="connsiteX27" fmla="*/ 602476 w 1726426"/>
              <a:gd name="connsiteY27" fmla="*/ 839181 h 2729951"/>
              <a:gd name="connsiteX28" fmla="*/ 633433 w 1726426"/>
              <a:gd name="connsiteY28" fmla="*/ 874900 h 2729951"/>
              <a:gd name="connsiteX29" fmla="*/ 585807 w 1726426"/>
              <a:gd name="connsiteY29" fmla="*/ 901094 h 2729951"/>
              <a:gd name="connsiteX30" fmla="*/ 564376 w 1726426"/>
              <a:gd name="connsiteY30" fmla="*/ 889186 h 2729951"/>
              <a:gd name="connsiteX31" fmla="*/ 564376 w 1726426"/>
              <a:gd name="connsiteY31" fmla="*/ 958243 h 2729951"/>
              <a:gd name="connsiteX32" fmla="*/ 507226 w 1726426"/>
              <a:gd name="connsiteY32" fmla="*/ 1005868 h 2729951"/>
              <a:gd name="connsiteX33" fmla="*/ 473889 w 1726426"/>
              <a:gd name="connsiteY33" fmla="*/ 986818 h 2729951"/>
              <a:gd name="connsiteX34" fmla="*/ 459601 w 1726426"/>
              <a:gd name="connsiteY34" fmla="*/ 1015393 h 2729951"/>
              <a:gd name="connsiteX35" fmla="*/ 485795 w 1726426"/>
              <a:gd name="connsiteY35" fmla="*/ 1053492 h 2729951"/>
              <a:gd name="connsiteX36" fmla="*/ 488176 w 1726426"/>
              <a:gd name="connsiteY36" fmla="*/ 1155887 h 2729951"/>
              <a:gd name="connsiteX37" fmla="*/ 450076 w 1726426"/>
              <a:gd name="connsiteY37" fmla="*/ 1215418 h 2729951"/>
              <a:gd name="connsiteX38" fmla="*/ 397688 w 1726426"/>
              <a:gd name="connsiteY38" fmla="*/ 1205893 h 2729951"/>
              <a:gd name="connsiteX39" fmla="*/ 383401 w 1726426"/>
              <a:gd name="connsiteY39" fmla="*/ 1258281 h 2729951"/>
              <a:gd name="connsiteX40" fmla="*/ 364352 w 1726426"/>
              <a:gd name="connsiteY40" fmla="*/ 1341624 h 2729951"/>
              <a:gd name="connsiteX41" fmla="*/ 288151 w 1726426"/>
              <a:gd name="connsiteY41" fmla="*/ 1401156 h 2729951"/>
              <a:gd name="connsiteX42" fmla="*/ 240526 w 1726426"/>
              <a:gd name="connsiteY42" fmla="*/ 1453543 h 2729951"/>
              <a:gd name="connsiteX43" fmla="*/ 207189 w 1726426"/>
              <a:gd name="connsiteY43" fmla="*/ 1496406 h 2729951"/>
              <a:gd name="connsiteX44" fmla="*/ 173851 w 1726426"/>
              <a:gd name="connsiteY44" fmla="*/ 1536886 h 2729951"/>
              <a:gd name="connsiteX45" fmla="*/ 109558 w 1726426"/>
              <a:gd name="connsiteY45" fmla="*/ 1591655 h 2729951"/>
              <a:gd name="connsiteX46" fmla="*/ 107176 w 1726426"/>
              <a:gd name="connsiteY46" fmla="*/ 1636899 h 2729951"/>
              <a:gd name="connsiteX47" fmla="*/ 69076 w 1726426"/>
              <a:gd name="connsiteY47" fmla="*/ 1677381 h 2729951"/>
              <a:gd name="connsiteX48" fmla="*/ 42883 w 1726426"/>
              <a:gd name="connsiteY48" fmla="*/ 1720243 h 2729951"/>
              <a:gd name="connsiteX49" fmla="*/ 33357 w 1726426"/>
              <a:gd name="connsiteY49" fmla="*/ 1763107 h 2729951"/>
              <a:gd name="connsiteX50" fmla="*/ 57170 w 1726426"/>
              <a:gd name="connsiteY50" fmla="*/ 1836925 h 2729951"/>
              <a:gd name="connsiteX51" fmla="*/ 35739 w 1726426"/>
              <a:gd name="connsiteY51" fmla="*/ 1894075 h 2729951"/>
              <a:gd name="connsiteX52" fmla="*/ 59551 w 1726426"/>
              <a:gd name="connsiteY52" fmla="*/ 1967893 h 2729951"/>
              <a:gd name="connsiteX53" fmla="*/ 20 w 1726426"/>
              <a:gd name="connsiteY53" fmla="*/ 1979799 h 2729951"/>
              <a:gd name="connsiteX54" fmla="*/ 52407 w 1726426"/>
              <a:gd name="connsiteY54" fmla="*/ 2248881 h 2729951"/>
              <a:gd name="connsiteX55" fmla="*/ 128607 w 1726426"/>
              <a:gd name="connsiteY55" fmla="*/ 2394137 h 2729951"/>
              <a:gd name="connsiteX56" fmla="*/ 202426 w 1726426"/>
              <a:gd name="connsiteY56" fmla="*/ 2501293 h 2729951"/>
              <a:gd name="connsiteX57" fmla="*/ 261958 w 1726426"/>
              <a:gd name="connsiteY57" fmla="*/ 2563206 h 2729951"/>
              <a:gd name="connsiteX58" fmla="*/ 450076 w 1726426"/>
              <a:gd name="connsiteY58" fmla="*/ 2672743 h 2729951"/>
              <a:gd name="connsiteX59" fmla="*/ 640576 w 1726426"/>
              <a:gd name="connsiteY59" fmla="*/ 2729893 h 2729951"/>
              <a:gd name="connsiteX60" fmla="*/ 654864 w 1726426"/>
              <a:gd name="connsiteY60" fmla="*/ 2663217 h 2729951"/>
              <a:gd name="connsiteX61" fmla="*/ 726301 w 1726426"/>
              <a:gd name="connsiteY61" fmla="*/ 2603686 h 2729951"/>
              <a:gd name="connsiteX62" fmla="*/ 792977 w 1726426"/>
              <a:gd name="connsiteY62" fmla="*/ 2587017 h 2729951"/>
              <a:gd name="connsiteX63" fmla="*/ 821551 w 1726426"/>
              <a:gd name="connsiteY63" fmla="*/ 2551300 h 2729951"/>
              <a:gd name="connsiteX64" fmla="*/ 890608 w 1726426"/>
              <a:gd name="connsiteY64" fmla="*/ 2532250 h 2729951"/>
              <a:gd name="connsiteX65" fmla="*/ 959664 w 1726426"/>
              <a:gd name="connsiteY65" fmla="*/ 2510818 h 2729951"/>
              <a:gd name="connsiteX66" fmla="*/ 1026339 w 1726426"/>
              <a:gd name="connsiteY66" fmla="*/ 2477483 h 2729951"/>
              <a:gd name="connsiteX67" fmla="*/ 1047769 w 1726426"/>
              <a:gd name="connsiteY67" fmla="*/ 2475099 h 2729951"/>
              <a:gd name="connsiteX68" fmla="*/ 1066820 w 1726426"/>
              <a:gd name="connsiteY68" fmla="*/ 2456050 h 2729951"/>
              <a:gd name="connsiteX69" fmla="*/ 1107302 w 1726426"/>
              <a:gd name="connsiteY69" fmla="*/ 2439381 h 2729951"/>
              <a:gd name="connsiteX70" fmla="*/ 1083489 w 1726426"/>
              <a:gd name="connsiteY70" fmla="*/ 2377468 h 2729951"/>
              <a:gd name="connsiteX71" fmla="*/ 1033483 w 1726426"/>
              <a:gd name="connsiteY71" fmla="*/ 2329843 h 2729951"/>
              <a:gd name="connsiteX72" fmla="*/ 1026339 w 1726426"/>
              <a:gd name="connsiteY72" fmla="*/ 2286982 h 2729951"/>
              <a:gd name="connsiteX73" fmla="*/ 1045389 w 1726426"/>
              <a:gd name="connsiteY73" fmla="*/ 2256025 h 2729951"/>
              <a:gd name="connsiteX74" fmla="*/ 1097776 w 1726426"/>
              <a:gd name="connsiteY74" fmla="*/ 2222687 h 2729951"/>
              <a:gd name="connsiteX75" fmla="*/ 1135876 w 1726426"/>
              <a:gd name="connsiteY75" fmla="*/ 2186968 h 2729951"/>
              <a:gd name="connsiteX76" fmla="*/ 1176358 w 1726426"/>
              <a:gd name="connsiteY76" fmla="*/ 2141725 h 2729951"/>
              <a:gd name="connsiteX77" fmla="*/ 1264464 w 1726426"/>
              <a:gd name="connsiteY77" fmla="*/ 2127438 h 2729951"/>
              <a:gd name="connsiteX78" fmla="*/ 1307326 w 1726426"/>
              <a:gd name="connsiteY78" fmla="*/ 2110769 h 2729951"/>
              <a:gd name="connsiteX79" fmla="*/ 1326377 w 1726426"/>
              <a:gd name="connsiteY79" fmla="*/ 2072668 h 2729951"/>
              <a:gd name="connsiteX80" fmla="*/ 1397814 w 1726426"/>
              <a:gd name="connsiteY80" fmla="*/ 2048856 h 2729951"/>
              <a:gd name="connsiteX81" fmla="*/ 1421626 w 1726426"/>
              <a:gd name="connsiteY81" fmla="*/ 2034569 h 2729951"/>
              <a:gd name="connsiteX82" fmla="*/ 1474014 w 1726426"/>
              <a:gd name="connsiteY82" fmla="*/ 2001231 h 2729951"/>
              <a:gd name="connsiteX83" fmla="*/ 1526401 w 1726426"/>
              <a:gd name="connsiteY83" fmla="*/ 1991706 h 2729951"/>
              <a:gd name="connsiteX84" fmla="*/ 1540689 w 1726426"/>
              <a:gd name="connsiteY84" fmla="*/ 1967893 h 2729951"/>
              <a:gd name="connsiteX85" fmla="*/ 1550214 w 1726426"/>
              <a:gd name="connsiteY85" fmla="*/ 1915506 h 2729951"/>
              <a:gd name="connsiteX86" fmla="*/ 1593076 w 1726426"/>
              <a:gd name="connsiteY86" fmla="*/ 1905981 h 2729951"/>
              <a:gd name="connsiteX87" fmla="*/ 1602601 w 1726426"/>
              <a:gd name="connsiteY87" fmla="*/ 1891693 h 2729951"/>
              <a:gd name="connsiteX88" fmla="*/ 1607364 w 1726426"/>
              <a:gd name="connsiteY88" fmla="*/ 1877406 h 2729951"/>
              <a:gd name="connsiteX89" fmla="*/ 1626414 w 1726426"/>
              <a:gd name="connsiteY89" fmla="*/ 1863118 h 2729951"/>
              <a:gd name="connsiteX90" fmla="*/ 1654989 w 1726426"/>
              <a:gd name="connsiteY90" fmla="*/ 1834543 h 2729951"/>
              <a:gd name="connsiteX91" fmla="*/ 1645464 w 1726426"/>
              <a:gd name="connsiteY91" fmla="*/ 1791681 h 2729951"/>
              <a:gd name="connsiteX92" fmla="*/ 1621651 w 1726426"/>
              <a:gd name="connsiteY92" fmla="*/ 1763106 h 2729951"/>
              <a:gd name="connsiteX93" fmla="*/ 1578789 w 1726426"/>
              <a:gd name="connsiteY93" fmla="*/ 1715481 h 2729951"/>
              <a:gd name="connsiteX94" fmla="*/ 1559739 w 1726426"/>
              <a:gd name="connsiteY94" fmla="*/ 1710718 h 2729951"/>
              <a:gd name="connsiteX95" fmla="*/ 1545451 w 1726426"/>
              <a:gd name="connsiteY95" fmla="*/ 1677381 h 2729951"/>
              <a:gd name="connsiteX96" fmla="*/ 1583551 w 1726426"/>
              <a:gd name="connsiteY96" fmla="*/ 1653568 h 2729951"/>
              <a:gd name="connsiteX97" fmla="*/ 1616889 w 1726426"/>
              <a:gd name="connsiteY97" fmla="*/ 1639281 h 2729951"/>
              <a:gd name="connsiteX98" fmla="*/ 1650226 w 1726426"/>
              <a:gd name="connsiteY98" fmla="*/ 1629756 h 2729951"/>
              <a:gd name="connsiteX99" fmla="*/ 1678801 w 1726426"/>
              <a:gd name="connsiteY99" fmla="*/ 1620231 h 2729951"/>
              <a:gd name="connsiteX100" fmla="*/ 1693089 w 1726426"/>
              <a:gd name="connsiteY100" fmla="*/ 1601181 h 2729951"/>
              <a:gd name="connsiteX101" fmla="*/ 1702614 w 1726426"/>
              <a:gd name="connsiteY101" fmla="*/ 1586893 h 2729951"/>
              <a:gd name="connsiteX102" fmla="*/ 1697851 w 1726426"/>
              <a:gd name="connsiteY102" fmla="*/ 1544031 h 2729951"/>
              <a:gd name="connsiteX103" fmla="*/ 1683564 w 1726426"/>
              <a:gd name="connsiteY103" fmla="*/ 1524981 h 2729951"/>
              <a:gd name="connsiteX104" fmla="*/ 1678801 w 1726426"/>
              <a:gd name="connsiteY104" fmla="*/ 1505931 h 2729951"/>
              <a:gd name="connsiteX105" fmla="*/ 1669276 w 1726426"/>
              <a:gd name="connsiteY105" fmla="*/ 1477356 h 2729951"/>
              <a:gd name="connsiteX106" fmla="*/ 1674039 w 1726426"/>
              <a:gd name="connsiteY106" fmla="*/ 1410681 h 2729951"/>
              <a:gd name="connsiteX107" fmla="*/ 1678801 w 1726426"/>
              <a:gd name="connsiteY107" fmla="*/ 1372581 h 2729951"/>
              <a:gd name="connsiteX108" fmla="*/ 1697851 w 1726426"/>
              <a:gd name="connsiteY108" fmla="*/ 1353531 h 2729951"/>
              <a:gd name="connsiteX109" fmla="*/ 1707376 w 1726426"/>
              <a:gd name="connsiteY109" fmla="*/ 1329718 h 2729951"/>
              <a:gd name="connsiteX110" fmla="*/ 1712139 w 1726426"/>
              <a:gd name="connsiteY110" fmla="*/ 1315431 h 2729951"/>
              <a:gd name="connsiteX111" fmla="*/ 1726426 w 1726426"/>
              <a:gd name="connsiteY111" fmla="*/ 1286856 h 2729951"/>
              <a:gd name="connsiteX112" fmla="*/ 1716901 w 1726426"/>
              <a:gd name="connsiteY112" fmla="*/ 1196368 h 2729951"/>
              <a:gd name="connsiteX113" fmla="*/ 1678801 w 1726426"/>
              <a:gd name="connsiteY113" fmla="*/ 1158268 h 2729951"/>
              <a:gd name="connsiteX114" fmla="*/ 1664514 w 1726426"/>
              <a:gd name="connsiteY114" fmla="*/ 1143981 h 2729951"/>
              <a:gd name="connsiteX115" fmla="*/ 1650226 w 1726426"/>
              <a:gd name="connsiteY115" fmla="*/ 1129693 h 2729951"/>
              <a:gd name="connsiteX116" fmla="*/ 1631176 w 1726426"/>
              <a:gd name="connsiteY116" fmla="*/ 1120168 h 2729951"/>
              <a:gd name="connsiteX117" fmla="*/ 1612126 w 1726426"/>
              <a:gd name="connsiteY117" fmla="*/ 1101118 h 2729951"/>
              <a:gd name="connsiteX118" fmla="*/ 1597839 w 1726426"/>
              <a:gd name="connsiteY118" fmla="*/ 1096356 h 2729951"/>
              <a:gd name="connsiteX119" fmla="*/ 1578789 w 1726426"/>
              <a:gd name="connsiteY119" fmla="*/ 1086831 h 2729951"/>
              <a:gd name="connsiteX120" fmla="*/ 1545451 w 1726426"/>
              <a:gd name="connsiteY120" fmla="*/ 1077306 h 2729951"/>
              <a:gd name="connsiteX121" fmla="*/ 1526401 w 1726426"/>
              <a:gd name="connsiteY121" fmla="*/ 1067781 h 2729951"/>
              <a:gd name="connsiteX122" fmla="*/ 1497826 w 1726426"/>
              <a:gd name="connsiteY122" fmla="*/ 1063018 h 2729951"/>
              <a:gd name="connsiteX123" fmla="*/ 1478776 w 1726426"/>
              <a:gd name="connsiteY123" fmla="*/ 1029681 h 2729951"/>
              <a:gd name="connsiteX124" fmla="*/ 1464489 w 1726426"/>
              <a:gd name="connsiteY124" fmla="*/ 986818 h 2729951"/>
              <a:gd name="connsiteX125" fmla="*/ 1454964 w 1726426"/>
              <a:gd name="connsiteY125" fmla="*/ 967768 h 2729951"/>
              <a:gd name="connsiteX126" fmla="*/ 1450201 w 1726426"/>
              <a:gd name="connsiteY126" fmla="*/ 953481 h 2729951"/>
              <a:gd name="connsiteX127" fmla="*/ 1440676 w 1726426"/>
              <a:gd name="connsiteY127" fmla="*/ 929668 h 2729951"/>
              <a:gd name="connsiteX128" fmla="*/ 1450201 w 1726426"/>
              <a:gd name="connsiteY128" fmla="*/ 867756 h 2729951"/>
              <a:gd name="connsiteX129" fmla="*/ 1459726 w 1726426"/>
              <a:gd name="connsiteY129" fmla="*/ 853468 h 2729951"/>
              <a:gd name="connsiteX130" fmla="*/ 1464489 w 1726426"/>
              <a:gd name="connsiteY130" fmla="*/ 839181 h 2729951"/>
              <a:gd name="connsiteX131" fmla="*/ 1497826 w 1726426"/>
              <a:gd name="connsiteY131" fmla="*/ 786793 h 2729951"/>
              <a:gd name="connsiteX132" fmla="*/ 1516876 w 1726426"/>
              <a:gd name="connsiteY132" fmla="*/ 739168 h 2729951"/>
              <a:gd name="connsiteX133" fmla="*/ 1526401 w 1726426"/>
              <a:gd name="connsiteY133" fmla="*/ 715356 h 2729951"/>
              <a:gd name="connsiteX134" fmla="*/ 1540689 w 1726426"/>
              <a:gd name="connsiteY134" fmla="*/ 701068 h 2729951"/>
              <a:gd name="connsiteX135" fmla="*/ 1559739 w 1726426"/>
              <a:gd name="connsiteY135" fmla="*/ 686781 h 2729951"/>
              <a:gd name="connsiteX136" fmla="*/ 1588314 w 1726426"/>
              <a:gd name="connsiteY136" fmla="*/ 643918 h 2729951"/>
              <a:gd name="connsiteX137" fmla="*/ 1597839 w 1726426"/>
              <a:gd name="connsiteY137" fmla="*/ 615343 h 2729951"/>
              <a:gd name="connsiteX138" fmla="*/ 1616889 w 1726426"/>
              <a:gd name="connsiteY138" fmla="*/ 586768 h 2729951"/>
              <a:gd name="connsiteX139" fmla="*/ 1612126 w 1726426"/>
              <a:gd name="connsiteY139" fmla="*/ 491518 h 2729951"/>
              <a:gd name="connsiteX140" fmla="*/ 1583551 w 1726426"/>
              <a:gd name="connsiteY140" fmla="*/ 467706 h 2729951"/>
              <a:gd name="connsiteX141" fmla="*/ 1569264 w 1726426"/>
              <a:gd name="connsiteY141" fmla="*/ 462943 h 2729951"/>
              <a:gd name="connsiteX142" fmla="*/ 1535926 w 1726426"/>
              <a:gd name="connsiteY142" fmla="*/ 448656 h 2729951"/>
              <a:gd name="connsiteX143" fmla="*/ 1531164 w 1726426"/>
              <a:gd name="connsiteY143" fmla="*/ 429606 h 2729951"/>
              <a:gd name="connsiteX144" fmla="*/ 1526401 w 1726426"/>
              <a:gd name="connsiteY144" fmla="*/ 343881 h 2729951"/>
              <a:gd name="connsiteX145" fmla="*/ 1512114 w 1726426"/>
              <a:gd name="connsiteY145" fmla="*/ 324831 h 2729951"/>
              <a:gd name="connsiteX146" fmla="*/ 1502589 w 1726426"/>
              <a:gd name="connsiteY146" fmla="*/ 310543 h 2729951"/>
              <a:gd name="connsiteX147" fmla="*/ 1483539 w 1726426"/>
              <a:gd name="connsiteY147" fmla="*/ 305781 h 2729951"/>
              <a:gd name="connsiteX148" fmla="*/ 1454964 w 1726426"/>
              <a:gd name="connsiteY148" fmla="*/ 296256 h 2729951"/>
              <a:gd name="connsiteX149" fmla="*/ 1478776 w 1726426"/>
              <a:gd name="connsiteY149" fmla="*/ 272443 h 2729951"/>
              <a:gd name="connsiteX150" fmla="*/ 1497826 w 1726426"/>
              <a:gd name="connsiteY150" fmla="*/ 234343 h 2729951"/>
              <a:gd name="connsiteX151" fmla="*/ 1512114 w 1726426"/>
              <a:gd name="connsiteY151" fmla="*/ 162906 h 2729951"/>
              <a:gd name="connsiteX152" fmla="*/ 1516876 w 1726426"/>
              <a:gd name="connsiteY152" fmla="*/ 139093 h 2729951"/>
              <a:gd name="connsiteX153" fmla="*/ 1521639 w 1726426"/>
              <a:gd name="connsiteY153" fmla="*/ 124806 h 2729951"/>
              <a:gd name="connsiteX154" fmla="*/ 1526401 w 1726426"/>
              <a:gd name="connsiteY154" fmla="*/ 105756 h 2729951"/>
              <a:gd name="connsiteX155" fmla="*/ 1545451 w 1726426"/>
              <a:gd name="connsiteY155" fmla="*/ 77181 h 2729951"/>
              <a:gd name="connsiteX156" fmla="*/ 1554976 w 1726426"/>
              <a:gd name="connsiteY156" fmla="*/ 62893 h 2729951"/>
              <a:gd name="connsiteX157" fmla="*/ 1535926 w 1726426"/>
              <a:gd name="connsiteY157" fmla="*/ 20031 h 2729951"/>
              <a:gd name="connsiteX0" fmla="*/ 1535926 w 1726426"/>
              <a:gd name="connsiteY0" fmla="*/ 20031 h 2729951"/>
              <a:gd name="connsiteX1" fmla="*/ 1483539 w 1726426"/>
              <a:gd name="connsiteY1" fmla="*/ 8125 h 2729951"/>
              <a:gd name="connsiteX2" fmla="*/ 1443057 w 1726426"/>
              <a:gd name="connsiteY2" fmla="*/ 3361 h 2729951"/>
              <a:gd name="connsiteX3" fmla="*/ 1335901 w 1726426"/>
              <a:gd name="connsiteY3" fmla="*/ 67656 h 2729951"/>
              <a:gd name="connsiteX4" fmla="*/ 1285895 w 1726426"/>
              <a:gd name="connsiteY4" fmla="*/ 122425 h 2729951"/>
              <a:gd name="connsiteX5" fmla="*/ 1219220 w 1726426"/>
              <a:gd name="connsiteY5" fmla="*/ 124805 h 2729951"/>
              <a:gd name="connsiteX6" fmla="*/ 1200170 w 1726426"/>
              <a:gd name="connsiteY6" fmla="*/ 146238 h 2729951"/>
              <a:gd name="connsiteX7" fmla="*/ 1135876 w 1726426"/>
              <a:gd name="connsiteY7" fmla="*/ 165288 h 2729951"/>
              <a:gd name="connsiteX8" fmla="*/ 1083489 w 1726426"/>
              <a:gd name="connsiteY8" fmla="*/ 243868 h 2729951"/>
              <a:gd name="connsiteX9" fmla="*/ 1057295 w 1726426"/>
              <a:gd name="connsiteY9" fmla="*/ 296256 h 2729951"/>
              <a:gd name="connsiteX10" fmla="*/ 964426 w 1726426"/>
              <a:gd name="connsiteY10" fmla="*/ 267681 h 2729951"/>
              <a:gd name="connsiteX11" fmla="*/ 907276 w 1726426"/>
              <a:gd name="connsiteY11" fmla="*/ 310543 h 2729951"/>
              <a:gd name="connsiteX12" fmla="*/ 883464 w 1726426"/>
              <a:gd name="connsiteY12" fmla="*/ 405793 h 2729951"/>
              <a:gd name="connsiteX13" fmla="*/ 852507 w 1726426"/>
              <a:gd name="connsiteY13" fmla="*/ 489137 h 2729951"/>
              <a:gd name="connsiteX14" fmla="*/ 766783 w 1726426"/>
              <a:gd name="connsiteY14" fmla="*/ 470086 h 2729951"/>
              <a:gd name="connsiteX15" fmla="*/ 714395 w 1726426"/>
              <a:gd name="connsiteY15" fmla="*/ 484375 h 2729951"/>
              <a:gd name="connsiteX16" fmla="*/ 678676 w 1726426"/>
              <a:gd name="connsiteY16" fmla="*/ 524857 h 2729951"/>
              <a:gd name="connsiteX17" fmla="*/ 631051 w 1726426"/>
              <a:gd name="connsiteY17" fmla="*/ 529619 h 2729951"/>
              <a:gd name="connsiteX18" fmla="*/ 628669 w 1726426"/>
              <a:gd name="connsiteY18" fmla="*/ 562956 h 2729951"/>
              <a:gd name="connsiteX19" fmla="*/ 592951 w 1726426"/>
              <a:gd name="connsiteY19" fmla="*/ 577244 h 2729951"/>
              <a:gd name="connsiteX20" fmla="*/ 578664 w 1726426"/>
              <a:gd name="connsiteY20" fmla="*/ 624868 h 2729951"/>
              <a:gd name="connsiteX21" fmla="*/ 561995 w 1726426"/>
              <a:gd name="connsiteY21" fmla="*/ 667731 h 2729951"/>
              <a:gd name="connsiteX22" fmla="*/ 511989 w 1726426"/>
              <a:gd name="connsiteY22" fmla="*/ 686781 h 2729951"/>
              <a:gd name="connsiteX23" fmla="*/ 533420 w 1726426"/>
              <a:gd name="connsiteY23" fmla="*/ 729643 h 2729951"/>
              <a:gd name="connsiteX24" fmla="*/ 569139 w 1726426"/>
              <a:gd name="connsiteY24" fmla="*/ 751075 h 2729951"/>
              <a:gd name="connsiteX25" fmla="*/ 592951 w 1726426"/>
              <a:gd name="connsiteY25" fmla="*/ 746313 h 2729951"/>
              <a:gd name="connsiteX26" fmla="*/ 614382 w 1726426"/>
              <a:gd name="connsiteY26" fmla="*/ 782031 h 2729951"/>
              <a:gd name="connsiteX27" fmla="*/ 602476 w 1726426"/>
              <a:gd name="connsiteY27" fmla="*/ 839181 h 2729951"/>
              <a:gd name="connsiteX28" fmla="*/ 633433 w 1726426"/>
              <a:gd name="connsiteY28" fmla="*/ 874900 h 2729951"/>
              <a:gd name="connsiteX29" fmla="*/ 585807 w 1726426"/>
              <a:gd name="connsiteY29" fmla="*/ 901094 h 2729951"/>
              <a:gd name="connsiteX30" fmla="*/ 564376 w 1726426"/>
              <a:gd name="connsiteY30" fmla="*/ 889186 h 2729951"/>
              <a:gd name="connsiteX31" fmla="*/ 564376 w 1726426"/>
              <a:gd name="connsiteY31" fmla="*/ 958243 h 2729951"/>
              <a:gd name="connsiteX32" fmla="*/ 507226 w 1726426"/>
              <a:gd name="connsiteY32" fmla="*/ 1005868 h 2729951"/>
              <a:gd name="connsiteX33" fmla="*/ 473889 w 1726426"/>
              <a:gd name="connsiteY33" fmla="*/ 986818 h 2729951"/>
              <a:gd name="connsiteX34" fmla="*/ 459601 w 1726426"/>
              <a:gd name="connsiteY34" fmla="*/ 1015393 h 2729951"/>
              <a:gd name="connsiteX35" fmla="*/ 485795 w 1726426"/>
              <a:gd name="connsiteY35" fmla="*/ 1053492 h 2729951"/>
              <a:gd name="connsiteX36" fmla="*/ 488176 w 1726426"/>
              <a:gd name="connsiteY36" fmla="*/ 1155887 h 2729951"/>
              <a:gd name="connsiteX37" fmla="*/ 450076 w 1726426"/>
              <a:gd name="connsiteY37" fmla="*/ 1215418 h 2729951"/>
              <a:gd name="connsiteX38" fmla="*/ 397688 w 1726426"/>
              <a:gd name="connsiteY38" fmla="*/ 1205893 h 2729951"/>
              <a:gd name="connsiteX39" fmla="*/ 383401 w 1726426"/>
              <a:gd name="connsiteY39" fmla="*/ 1258281 h 2729951"/>
              <a:gd name="connsiteX40" fmla="*/ 364352 w 1726426"/>
              <a:gd name="connsiteY40" fmla="*/ 1341624 h 2729951"/>
              <a:gd name="connsiteX41" fmla="*/ 288151 w 1726426"/>
              <a:gd name="connsiteY41" fmla="*/ 1401156 h 2729951"/>
              <a:gd name="connsiteX42" fmla="*/ 240526 w 1726426"/>
              <a:gd name="connsiteY42" fmla="*/ 1453543 h 2729951"/>
              <a:gd name="connsiteX43" fmla="*/ 207189 w 1726426"/>
              <a:gd name="connsiteY43" fmla="*/ 1496406 h 2729951"/>
              <a:gd name="connsiteX44" fmla="*/ 173851 w 1726426"/>
              <a:gd name="connsiteY44" fmla="*/ 1536886 h 2729951"/>
              <a:gd name="connsiteX45" fmla="*/ 109558 w 1726426"/>
              <a:gd name="connsiteY45" fmla="*/ 1591655 h 2729951"/>
              <a:gd name="connsiteX46" fmla="*/ 107176 w 1726426"/>
              <a:gd name="connsiteY46" fmla="*/ 1636899 h 2729951"/>
              <a:gd name="connsiteX47" fmla="*/ 69076 w 1726426"/>
              <a:gd name="connsiteY47" fmla="*/ 1677381 h 2729951"/>
              <a:gd name="connsiteX48" fmla="*/ 42883 w 1726426"/>
              <a:gd name="connsiteY48" fmla="*/ 1720243 h 2729951"/>
              <a:gd name="connsiteX49" fmla="*/ 33357 w 1726426"/>
              <a:gd name="connsiteY49" fmla="*/ 1763107 h 2729951"/>
              <a:gd name="connsiteX50" fmla="*/ 57170 w 1726426"/>
              <a:gd name="connsiteY50" fmla="*/ 1836925 h 2729951"/>
              <a:gd name="connsiteX51" fmla="*/ 35739 w 1726426"/>
              <a:gd name="connsiteY51" fmla="*/ 1894075 h 2729951"/>
              <a:gd name="connsiteX52" fmla="*/ 59551 w 1726426"/>
              <a:gd name="connsiteY52" fmla="*/ 1967893 h 2729951"/>
              <a:gd name="connsiteX53" fmla="*/ 20 w 1726426"/>
              <a:gd name="connsiteY53" fmla="*/ 1979799 h 2729951"/>
              <a:gd name="connsiteX54" fmla="*/ 52407 w 1726426"/>
              <a:gd name="connsiteY54" fmla="*/ 2248881 h 2729951"/>
              <a:gd name="connsiteX55" fmla="*/ 128607 w 1726426"/>
              <a:gd name="connsiteY55" fmla="*/ 2394137 h 2729951"/>
              <a:gd name="connsiteX56" fmla="*/ 202426 w 1726426"/>
              <a:gd name="connsiteY56" fmla="*/ 2501293 h 2729951"/>
              <a:gd name="connsiteX57" fmla="*/ 261958 w 1726426"/>
              <a:gd name="connsiteY57" fmla="*/ 2563206 h 2729951"/>
              <a:gd name="connsiteX58" fmla="*/ 450076 w 1726426"/>
              <a:gd name="connsiteY58" fmla="*/ 2672743 h 2729951"/>
              <a:gd name="connsiteX59" fmla="*/ 640576 w 1726426"/>
              <a:gd name="connsiteY59" fmla="*/ 2729893 h 2729951"/>
              <a:gd name="connsiteX60" fmla="*/ 654864 w 1726426"/>
              <a:gd name="connsiteY60" fmla="*/ 2663217 h 2729951"/>
              <a:gd name="connsiteX61" fmla="*/ 726301 w 1726426"/>
              <a:gd name="connsiteY61" fmla="*/ 2603686 h 2729951"/>
              <a:gd name="connsiteX62" fmla="*/ 792977 w 1726426"/>
              <a:gd name="connsiteY62" fmla="*/ 2587017 h 2729951"/>
              <a:gd name="connsiteX63" fmla="*/ 821551 w 1726426"/>
              <a:gd name="connsiteY63" fmla="*/ 2551300 h 2729951"/>
              <a:gd name="connsiteX64" fmla="*/ 890608 w 1726426"/>
              <a:gd name="connsiteY64" fmla="*/ 2532250 h 2729951"/>
              <a:gd name="connsiteX65" fmla="*/ 959664 w 1726426"/>
              <a:gd name="connsiteY65" fmla="*/ 2510818 h 2729951"/>
              <a:gd name="connsiteX66" fmla="*/ 1026339 w 1726426"/>
              <a:gd name="connsiteY66" fmla="*/ 2477483 h 2729951"/>
              <a:gd name="connsiteX67" fmla="*/ 1047769 w 1726426"/>
              <a:gd name="connsiteY67" fmla="*/ 2475099 h 2729951"/>
              <a:gd name="connsiteX68" fmla="*/ 1066820 w 1726426"/>
              <a:gd name="connsiteY68" fmla="*/ 2456050 h 2729951"/>
              <a:gd name="connsiteX69" fmla="*/ 1107302 w 1726426"/>
              <a:gd name="connsiteY69" fmla="*/ 2439381 h 2729951"/>
              <a:gd name="connsiteX70" fmla="*/ 1083489 w 1726426"/>
              <a:gd name="connsiteY70" fmla="*/ 2377468 h 2729951"/>
              <a:gd name="connsiteX71" fmla="*/ 1033483 w 1726426"/>
              <a:gd name="connsiteY71" fmla="*/ 2329843 h 2729951"/>
              <a:gd name="connsiteX72" fmla="*/ 1026339 w 1726426"/>
              <a:gd name="connsiteY72" fmla="*/ 2286982 h 2729951"/>
              <a:gd name="connsiteX73" fmla="*/ 1045389 w 1726426"/>
              <a:gd name="connsiteY73" fmla="*/ 2256025 h 2729951"/>
              <a:gd name="connsiteX74" fmla="*/ 1097776 w 1726426"/>
              <a:gd name="connsiteY74" fmla="*/ 2222687 h 2729951"/>
              <a:gd name="connsiteX75" fmla="*/ 1135876 w 1726426"/>
              <a:gd name="connsiteY75" fmla="*/ 2186968 h 2729951"/>
              <a:gd name="connsiteX76" fmla="*/ 1176358 w 1726426"/>
              <a:gd name="connsiteY76" fmla="*/ 2141725 h 2729951"/>
              <a:gd name="connsiteX77" fmla="*/ 1264464 w 1726426"/>
              <a:gd name="connsiteY77" fmla="*/ 2127438 h 2729951"/>
              <a:gd name="connsiteX78" fmla="*/ 1307326 w 1726426"/>
              <a:gd name="connsiteY78" fmla="*/ 2110769 h 2729951"/>
              <a:gd name="connsiteX79" fmla="*/ 1326377 w 1726426"/>
              <a:gd name="connsiteY79" fmla="*/ 2072668 h 2729951"/>
              <a:gd name="connsiteX80" fmla="*/ 1397814 w 1726426"/>
              <a:gd name="connsiteY80" fmla="*/ 2048856 h 2729951"/>
              <a:gd name="connsiteX81" fmla="*/ 1335901 w 1726426"/>
              <a:gd name="connsiteY81" fmla="*/ 1986944 h 2729951"/>
              <a:gd name="connsiteX82" fmla="*/ 1474014 w 1726426"/>
              <a:gd name="connsiteY82" fmla="*/ 2001231 h 2729951"/>
              <a:gd name="connsiteX83" fmla="*/ 1526401 w 1726426"/>
              <a:gd name="connsiteY83" fmla="*/ 1991706 h 2729951"/>
              <a:gd name="connsiteX84" fmla="*/ 1540689 w 1726426"/>
              <a:gd name="connsiteY84" fmla="*/ 1967893 h 2729951"/>
              <a:gd name="connsiteX85" fmla="*/ 1550214 w 1726426"/>
              <a:gd name="connsiteY85" fmla="*/ 1915506 h 2729951"/>
              <a:gd name="connsiteX86" fmla="*/ 1593076 w 1726426"/>
              <a:gd name="connsiteY86" fmla="*/ 1905981 h 2729951"/>
              <a:gd name="connsiteX87" fmla="*/ 1602601 w 1726426"/>
              <a:gd name="connsiteY87" fmla="*/ 1891693 h 2729951"/>
              <a:gd name="connsiteX88" fmla="*/ 1607364 w 1726426"/>
              <a:gd name="connsiteY88" fmla="*/ 1877406 h 2729951"/>
              <a:gd name="connsiteX89" fmla="*/ 1626414 w 1726426"/>
              <a:gd name="connsiteY89" fmla="*/ 1863118 h 2729951"/>
              <a:gd name="connsiteX90" fmla="*/ 1654989 w 1726426"/>
              <a:gd name="connsiteY90" fmla="*/ 1834543 h 2729951"/>
              <a:gd name="connsiteX91" fmla="*/ 1645464 w 1726426"/>
              <a:gd name="connsiteY91" fmla="*/ 1791681 h 2729951"/>
              <a:gd name="connsiteX92" fmla="*/ 1621651 w 1726426"/>
              <a:gd name="connsiteY92" fmla="*/ 1763106 h 2729951"/>
              <a:gd name="connsiteX93" fmla="*/ 1578789 w 1726426"/>
              <a:gd name="connsiteY93" fmla="*/ 1715481 h 2729951"/>
              <a:gd name="connsiteX94" fmla="*/ 1559739 w 1726426"/>
              <a:gd name="connsiteY94" fmla="*/ 1710718 h 2729951"/>
              <a:gd name="connsiteX95" fmla="*/ 1545451 w 1726426"/>
              <a:gd name="connsiteY95" fmla="*/ 1677381 h 2729951"/>
              <a:gd name="connsiteX96" fmla="*/ 1583551 w 1726426"/>
              <a:gd name="connsiteY96" fmla="*/ 1653568 h 2729951"/>
              <a:gd name="connsiteX97" fmla="*/ 1616889 w 1726426"/>
              <a:gd name="connsiteY97" fmla="*/ 1639281 h 2729951"/>
              <a:gd name="connsiteX98" fmla="*/ 1650226 w 1726426"/>
              <a:gd name="connsiteY98" fmla="*/ 1629756 h 2729951"/>
              <a:gd name="connsiteX99" fmla="*/ 1678801 w 1726426"/>
              <a:gd name="connsiteY99" fmla="*/ 1620231 h 2729951"/>
              <a:gd name="connsiteX100" fmla="*/ 1693089 w 1726426"/>
              <a:gd name="connsiteY100" fmla="*/ 1601181 h 2729951"/>
              <a:gd name="connsiteX101" fmla="*/ 1702614 w 1726426"/>
              <a:gd name="connsiteY101" fmla="*/ 1586893 h 2729951"/>
              <a:gd name="connsiteX102" fmla="*/ 1697851 w 1726426"/>
              <a:gd name="connsiteY102" fmla="*/ 1544031 h 2729951"/>
              <a:gd name="connsiteX103" fmla="*/ 1683564 w 1726426"/>
              <a:gd name="connsiteY103" fmla="*/ 1524981 h 2729951"/>
              <a:gd name="connsiteX104" fmla="*/ 1678801 w 1726426"/>
              <a:gd name="connsiteY104" fmla="*/ 1505931 h 2729951"/>
              <a:gd name="connsiteX105" fmla="*/ 1669276 w 1726426"/>
              <a:gd name="connsiteY105" fmla="*/ 1477356 h 2729951"/>
              <a:gd name="connsiteX106" fmla="*/ 1674039 w 1726426"/>
              <a:gd name="connsiteY106" fmla="*/ 1410681 h 2729951"/>
              <a:gd name="connsiteX107" fmla="*/ 1678801 w 1726426"/>
              <a:gd name="connsiteY107" fmla="*/ 1372581 h 2729951"/>
              <a:gd name="connsiteX108" fmla="*/ 1697851 w 1726426"/>
              <a:gd name="connsiteY108" fmla="*/ 1353531 h 2729951"/>
              <a:gd name="connsiteX109" fmla="*/ 1707376 w 1726426"/>
              <a:gd name="connsiteY109" fmla="*/ 1329718 h 2729951"/>
              <a:gd name="connsiteX110" fmla="*/ 1712139 w 1726426"/>
              <a:gd name="connsiteY110" fmla="*/ 1315431 h 2729951"/>
              <a:gd name="connsiteX111" fmla="*/ 1726426 w 1726426"/>
              <a:gd name="connsiteY111" fmla="*/ 1286856 h 2729951"/>
              <a:gd name="connsiteX112" fmla="*/ 1716901 w 1726426"/>
              <a:gd name="connsiteY112" fmla="*/ 1196368 h 2729951"/>
              <a:gd name="connsiteX113" fmla="*/ 1678801 w 1726426"/>
              <a:gd name="connsiteY113" fmla="*/ 1158268 h 2729951"/>
              <a:gd name="connsiteX114" fmla="*/ 1664514 w 1726426"/>
              <a:gd name="connsiteY114" fmla="*/ 1143981 h 2729951"/>
              <a:gd name="connsiteX115" fmla="*/ 1650226 w 1726426"/>
              <a:gd name="connsiteY115" fmla="*/ 1129693 h 2729951"/>
              <a:gd name="connsiteX116" fmla="*/ 1631176 w 1726426"/>
              <a:gd name="connsiteY116" fmla="*/ 1120168 h 2729951"/>
              <a:gd name="connsiteX117" fmla="*/ 1612126 w 1726426"/>
              <a:gd name="connsiteY117" fmla="*/ 1101118 h 2729951"/>
              <a:gd name="connsiteX118" fmla="*/ 1597839 w 1726426"/>
              <a:gd name="connsiteY118" fmla="*/ 1096356 h 2729951"/>
              <a:gd name="connsiteX119" fmla="*/ 1578789 w 1726426"/>
              <a:gd name="connsiteY119" fmla="*/ 1086831 h 2729951"/>
              <a:gd name="connsiteX120" fmla="*/ 1545451 w 1726426"/>
              <a:gd name="connsiteY120" fmla="*/ 1077306 h 2729951"/>
              <a:gd name="connsiteX121" fmla="*/ 1526401 w 1726426"/>
              <a:gd name="connsiteY121" fmla="*/ 1067781 h 2729951"/>
              <a:gd name="connsiteX122" fmla="*/ 1497826 w 1726426"/>
              <a:gd name="connsiteY122" fmla="*/ 1063018 h 2729951"/>
              <a:gd name="connsiteX123" fmla="*/ 1478776 w 1726426"/>
              <a:gd name="connsiteY123" fmla="*/ 1029681 h 2729951"/>
              <a:gd name="connsiteX124" fmla="*/ 1464489 w 1726426"/>
              <a:gd name="connsiteY124" fmla="*/ 986818 h 2729951"/>
              <a:gd name="connsiteX125" fmla="*/ 1454964 w 1726426"/>
              <a:gd name="connsiteY125" fmla="*/ 967768 h 2729951"/>
              <a:gd name="connsiteX126" fmla="*/ 1450201 w 1726426"/>
              <a:gd name="connsiteY126" fmla="*/ 953481 h 2729951"/>
              <a:gd name="connsiteX127" fmla="*/ 1440676 w 1726426"/>
              <a:gd name="connsiteY127" fmla="*/ 929668 h 2729951"/>
              <a:gd name="connsiteX128" fmla="*/ 1450201 w 1726426"/>
              <a:gd name="connsiteY128" fmla="*/ 867756 h 2729951"/>
              <a:gd name="connsiteX129" fmla="*/ 1459726 w 1726426"/>
              <a:gd name="connsiteY129" fmla="*/ 853468 h 2729951"/>
              <a:gd name="connsiteX130" fmla="*/ 1464489 w 1726426"/>
              <a:gd name="connsiteY130" fmla="*/ 839181 h 2729951"/>
              <a:gd name="connsiteX131" fmla="*/ 1497826 w 1726426"/>
              <a:gd name="connsiteY131" fmla="*/ 786793 h 2729951"/>
              <a:gd name="connsiteX132" fmla="*/ 1516876 w 1726426"/>
              <a:gd name="connsiteY132" fmla="*/ 739168 h 2729951"/>
              <a:gd name="connsiteX133" fmla="*/ 1526401 w 1726426"/>
              <a:gd name="connsiteY133" fmla="*/ 715356 h 2729951"/>
              <a:gd name="connsiteX134" fmla="*/ 1540689 w 1726426"/>
              <a:gd name="connsiteY134" fmla="*/ 701068 h 2729951"/>
              <a:gd name="connsiteX135" fmla="*/ 1559739 w 1726426"/>
              <a:gd name="connsiteY135" fmla="*/ 686781 h 2729951"/>
              <a:gd name="connsiteX136" fmla="*/ 1588314 w 1726426"/>
              <a:gd name="connsiteY136" fmla="*/ 643918 h 2729951"/>
              <a:gd name="connsiteX137" fmla="*/ 1597839 w 1726426"/>
              <a:gd name="connsiteY137" fmla="*/ 615343 h 2729951"/>
              <a:gd name="connsiteX138" fmla="*/ 1616889 w 1726426"/>
              <a:gd name="connsiteY138" fmla="*/ 586768 h 2729951"/>
              <a:gd name="connsiteX139" fmla="*/ 1612126 w 1726426"/>
              <a:gd name="connsiteY139" fmla="*/ 491518 h 2729951"/>
              <a:gd name="connsiteX140" fmla="*/ 1583551 w 1726426"/>
              <a:gd name="connsiteY140" fmla="*/ 467706 h 2729951"/>
              <a:gd name="connsiteX141" fmla="*/ 1569264 w 1726426"/>
              <a:gd name="connsiteY141" fmla="*/ 462943 h 2729951"/>
              <a:gd name="connsiteX142" fmla="*/ 1535926 w 1726426"/>
              <a:gd name="connsiteY142" fmla="*/ 448656 h 2729951"/>
              <a:gd name="connsiteX143" fmla="*/ 1531164 w 1726426"/>
              <a:gd name="connsiteY143" fmla="*/ 429606 h 2729951"/>
              <a:gd name="connsiteX144" fmla="*/ 1526401 w 1726426"/>
              <a:gd name="connsiteY144" fmla="*/ 343881 h 2729951"/>
              <a:gd name="connsiteX145" fmla="*/ 1512114 w 1726426"/>
              <a:gd name="connsiteY145" fmla="*/ 324831 h 2729951"/>
              <a:gd name="connsiteX146" fmla="*/ 1502589 w 1726426"/>
              <a:gd name="connsiteY146" fmla="*/ 310543 h 2729951"/>
              <a:gd name="connsiteX147" fmla="*/ 1483539 w 1726426"/>
              <a:gd name="connsiteY147" fmla="*/ 305781 h 2729951"/>
              <a:gd name="connsiteX148" fmla="*/ 1454964 w 1726426"/>
              <a:gd name="connsiteY148" fmla="*/ 296256 h 2729951"/>
              <a:gd name="connsiteX149" fmla="*/ 1478776 w 1726426"/>
              <a:gd name="connsiteY149" fmla="*/ 272443 h 2729951"/>
              <a:gd name="connsiteX150" fmla="*/ 1497826 w 1726426"/>
              <a:gd name="connsiteY150" fmla="*/ 234343 h 2729951"/>
              <a:gd name="connsiteX151" fmla="*/ 1512114 w 1726426"/>
              <a:gd name="connsiteY151" fmla="*/ 162906 h 2729951"/>
              <a:gd name="connsiteX152" fmla="*/ 1516876 w 1726426"/>
              <a:gd name="connsiteY152" fmla="*/ 139093 h 2729951"/>
              <a:gd name="connsiteX153" fmla="*/ 1521639 w 1726426"/>
              <a:gd name="connsiteY153" fmla="*/ 124806 h 2729951"/>
              <a:gd name="connsiteX154" fmla="*/ 1526401 w 1726426"/>
              <a:gd name="connsiteY154" fmla="*/ 105756 h 2729951"/>
              <a:gd name="connsiteX155" fmla="*/ 1545451 w 1726426"/>
              <a:gd name="connsiteY155" fmla="*/ 77181 h 2729951"/>
              <a:gd name="connsiteX156" fmla="*/ 1554976 w 1726426"/>
              <a:gd name="connsiteY156" fmla="*/ 62893 h 2729951"/>
              <a:gd name="connsiteX157" fmla="*/ 1535926 w 1726426"/>
              <a:gd name="connsiteY157" fmla="*/ 20031 h 2729951"/>
              <a:gd name="connsiteX0" fmla="*/ 1535926 w 1726426"/>
              <a:gd name="connsiteY0" fmla="*/ 20031 h 2729951"/>
              <a:gd name="connsiteX1" fmla="*/ 1483539 w 1726426"/>
              <a:gd name="connsiteY1" fmla="*/ 8125 h 2729951"/>
              <a:gd name="connsiteX2" fmla="*/ 1443057 w 1726426"/>
              <a:gd name="connsiteY2" fmla="*/ 3361 h 2729951"/>
              <a:gd name="connsiteX3" fmla="*/ 1335901 w 1726426"/>
              <a:gd name="connsiteY3" fmla="*/ 67656 h 2729951"/>
              <a:gd name="connsiteX4" fmla="*/ 1285895 w 1726426"/>
              <a:gd name="connsiteY4" fmla="*/ 122425 h 2729951"/>
              <a:gd name="connsiteX5" fmla="*/ 1219220 w 1726426"/>
              <a:gd name="connsiteY5" fmla="*/ 124805 h 2729951"/>
              <a:gd name="connsiteX6" fmla="*/ 1200170 w 1726426"/>
              <a:gd name="connsiteY6" fmla="*/ 146238 h 2729951"/>
              <a:gd name="connsiteX7" fmla="*/ 1135876 w 1726426"/>
              <a:gd name="connsiteY7" fmla="*/ 165288 h 2729951"/>
              <a:gd name="connsiteX8" fmla="*/ 1083489 w 1726426"/>
              <a:gd name="connsiteY8" fmla="*/ 243868 h 2729951"/>
              <a:gd name="connsiteX9" fmla="*/ 1057295 w 1726426"/>
              <a:gd name="connsiteY9" fmla="*/ 296256 h 2729951"/>
              <a:gd name="connsiteX10" fmla="*/ 964426 w 1726426"/>
              <a:gd name="connsiteY10" fmla="*/ 267681 h 2729951"/>
              <a:gd name="connsiteX11" fmla="*/ 907276 w 1726426"/>
              <a:gd name="connsiteY11" fmla="*/ 310543 h 2729951"/>
              <a:gd name="connsiteX12" fmla="*/ 883464 w 1726426"/>
              <a:gd name="connsiteY12" fmla="*/ 405793 h 2729951"/>
              <a:gd name="connsiteX13" fmla="*/ 852507 w 1726426"/>
              <a:gd name="connsiteY13" fmla="*/ 489137 h 2729951"/>
              <a:gd name="connsiteX14" fmla="*/ 766783 w 1726426"/>
              <a:gd name="connsiteY14" fmla="*/ 470086 h 2729951"/>
              <a:gd name="connsiteX15" fmla="*/ 714395 w 1726426"/>
              <a:gd name="connsiteY15" fmla="*/ 484375 h 2729951"/>
              <a:gd name="connsiteX16" fmla="*/ 678676 w 1726426"/>
              <a:gd name="connsiteY16" fmla="*/ 524857 h 2729951"/>
              <a:gd name="connsiteX17" fmla="*/ 631051 w 1726426"/>
              <a:gd name="connsiteY17" fmla="*/ 529619 h 2729951"/>
              <a:gd name="connsiteX18" fmla="*/ 628669 w 1726426"/>
              <a:gd name="connsiteY18" fmla="*/ 562956 h 2729951"/>
              <a:gd name="connsiteX19" fmla="*/ 592951 w 1726426"/>
              <a:gd name="connsiteY19" fmla="*/ 577244 h 2729951"/>
              <a:gd name="connsiteX20" fmla="*/ 578664 w 1726426"/>
              <a:gd name="connsiteY20" fmla="*/ 624868 h 2729951"/>
              <a:gd name="connsiteX21" fmla="*/ 561995 w 1726426"/>
              <a:gd name="connsiteY21" fmla="*/ 667731 h 2729951"/>
              <a:gd name="connsiteX22" fmla="*/ 511989 w 1726426"/>
              <a:gd name="connsiteY22" fmla="*/ 686781 h 2729951"/>
              <a:gd name="connsiteX23" fmla="*/ 533420 w 1726426"/>
              <a:gd name="connsiteY23" fmla="*/ 729643 h 2729951"/>
              <a:gd name="connsiteX24" fmla="*/ 569139 w 1726426"/>
              <a:gd name="connsiteY24" fmla="*/ 751075 h 2729951"/>
              <a:gd name="connsiteX25" fmla="*/ 592951 w 1726426"/>
              <a:gd name="connsiteY25" fmla="*/ 746313 h 2729951"/>
              <a:gd name="connsiteX26" fmla="*/ 614382 w 1726426"/>
              <a:gd name="connsiteY26" fmla="*/ 782031 h 2729951"/>
              <a:gd name="connsiteX27" fmla="*/ 602476 w 1726426"/>
              <a:gd name="connsiteY27" fmla="*/ 839181 h 2729951"/>
              <a:gd name="connsiteX28" fmla="*/ 633433 w 1726426"/>
              <a:gd name="connsiteY28" fmla="*/ 874900 h 2729951"/>
              <a:gd name="connsiteX29" fmla="*/ 585807 w 1726426"/>
              <a:gd name="connsiteY29" fmla="*/ 901094 h 2729951"/>
              <a:gd name="connsiteX30" fmla="*/ 564376 w 1726426"/>
              <a:gd name="connsiteY30" fmla="*/ 889186 h 2729951"/>
              <a:gd name="connsiteX31" fmla="*/ 564376 w 1726426"/>
              <a:gd name="connsiteY31" fmla="*/ 958243 h 2729951"/>
              <a:gd name="connsiteX32" fmla="*/ 507226 w 1726426"/>
              <a:gd name="connsiteY32" fmla="*/ 1005868 h 2729951"/>
              <a:gd name="connsiteX33" fmla="*/ 473889 w 1726426"/>
              <a:gd name="connsiteY33" fmla="*/ 986818 h 2729951"/>
              <a:gd name="connsiteX34" fmla="*/ 459601 w 1726426"/>
              <a:gd name="connsiteY34" fmla="*/ 1015393 h 2729951"/>
              <a:gd name="connsiteX35" fmla="*/ 485795 w 1726426"/>
              <a:gd name="connsiteY35" fmla="*/ 1053492 h 2729951"/>
              <a:gd name="connsiteX36" fmla="*/ 488176 w 1726426"/>
              <a:gd name="connsiteY36" fmla="*/ 1155887 h 2729951"/>
              <a:gd name="connsiteX37" fmla="*/ 450076 w 1726426"/>
              <a:gd name="connsiteY37" fmla="*/ 1215418 h 2729951"/>
              <a:gd name="connsiteX38" fmla="*/ 397688 w 1726426"/>
              <a:gd name="connsiteY38" fmla="*/ 1205893 h 2729951"/>
              <a:gd name="connsiteX39" fmla="*/ 383401 w 1726426"/>
              <a:gd name="connsiteY39" fmla="*/ 1258281 h 2729951"/>
              <a:gd name="connsiteX40" fmla="*/ 364352 w 1726426"/>
              <a:gd name="connsiteY40" fmla="*/ 1341624 h 2729951"/>
              <a:gd name="connsiteX41" fmla="*/ 288151 w 1726426"/>
              <a:gd name="connsiteY41" fmla="*/ 1401156 h 2729951"/>
              <a:gd name="connsiteX42" fmla="*/ 240526 w 1726426"/>
              <a:gd name="connsiteY42" fmla="*/ 1453543 h 2729951"/>
              <a:gd name="connsiteX43" fmla="*/ 207189 w 1726426"/>
              <a:gd name="connsiteY43" fmla="*/ 1496406 h 2729951"/>
              <a:gd name="connsiteX44" fmla="*/ 173851 w 1726426"/>
              <a:gd name="connsiteY44" fmla="*/ 1536886 h 2729951"/>
              <a:gd name="connsiteX45" fmla="*/ 109558 w 1726426"/>
              <a:gd name="connsiteY45" fmla="*/ 1591655 h 2729951"/>
              <a:gd name="connsiteX46" fmla="*/ 107176 w 1726426"/>
              <a:gd name="connsiteY46" fmla="*/ 1636899 h 2729951"/>
              <a:gd name="connsiteX47" fmla="*/ 69076 w 1726426"/>
              <a:gd name="connsiteY47" fmla="*/ 1677381 h 2729951"/>
              <a:gd name="connsiteX48" fmla="*/ 42883 w 1726426"/>
              <a:gd name="connsiteY48" fmla="*/ 1720243 h 2729951"/>
              <a:gd name="connsiteX49" fmla="*/ 33357 w 1726426"/>
              <a:gd name="connsiteY49" fmla="*/ 1763107 h 2729951"/>
              <a:gd name="connsiteX50" fmla="*/ 57170 w 1726426"/>
              <a:gd name="connsiteY50" fmla="*/ 1836925 h 2729951"/>
              <a:gd name="connsiteX51" fmla="*/ 35739 w 1726426"/>
              <a:gd name="connsiteY51" fmla="*/ 1894075 h 2729951"/>
              <a:gd name="connsiteX52" fmla="*/ 59551 w 1726426"/>
              <a:gd name="connsiteY52" fmla="*/ 1967893 h 2729951"/>
              <a:gd name="connsiteX53" fmla="*/ 20 w 1726426"/>
              <a:gd name="connsiteY53" fmla="*/ 1979799 h 2729951"/>
              <a:gd name="connsiteX54" fmla="*/ 52407 w 1726426"/>
              <a:gd name="connsiteY54" fmla="*/ 2248881 h 2729951"/>
              <a:gd name="connsiteX55" fmla="*/ 128607 w 1726426"/>
              <a:gd name="connsiteY55" fmla="*/ 2394137 h 2729951"/>
              <a:gd name="connsiteX56" fmla="*/ 202426 w 1726426"/>
              <a:gd name="connsiteY56" fmla="*/ 2501293 h 2729951"/>
              <a:gd name="connsiteX57" fmla="*/ 261958 w 1726426"/>
              <a:gd name="connsiteY57" fmla="*/ 2563206 h 2729951"/>
              <a:gd name="connsiteX58" fmla="*/ 450076 w 1726426"/>
              <a:gd name="connsiteY58" fmla="*/ 2672743 h 2729951"/>
              <a:gd name="connsiteX59" fmla="*/ 640576 w 1726426"/>
              <a:gd name="connsiteY59" fmla="*/ 2729893 h 2729951"/>
              <a:gd name="connsiteX60" fmla="*/ 654864 w 1726426"/>
              <a:gd name="connsiteY60" fmla="*/ 2663217 h 2729951"/>
              <a:gd name="connsiteX61" fmla="*/ 726301 w 1726426"/>
              <a:gd name="connsiteY61" fmla="*/ 2603686 h 2729951"/>
              <a:gd name="connsiteX62" fmla="*/ 792977 w 1726426"/>
              <a:gd name="connsiteY62" fmla="*/ 2587017 h 2729951"/>
              <a:gd name="connsiteX63" fmla="*/ 821551 w 1726426"/>
              <a:gd name="connsiteY63" fmla="*/ 2551300 h 2729951"/>
              <a:gd name="connsiteX64" fmla="*/ 890608 w 1726426"/>
              <a:gd name="connsiteY64" fmla="*/ 2532250 h 2729951"/>
              <a:gd name="connsiteX65" fmla="*/ 959664 w 1726426"/>
              <a:gd name="connsiteY65" fmla="*/ 2510818 h 2729951"/>
              <a:gd name="connsiteX66" fmla="*/ 1026339 w 1726426"/>
              <a:gd name="connsiteY66" fmla="*/ 2477483 h 2729951"/>
              <a:gd name="connsiteX67" fmla="*/ 1047769 w 1726426"/>
              <a:gd name="connsiteY67" fmla="*/ 2475099 h 2729951"/>
              <a:gd name="connsiteX68" fmla="*/ 1066820 w 1726426"/>
              <a:gd name="connsiteY68" fmla="*/ 2456050 h 2729951"/>
              <a:gd name="connsiteX69" fmla="*/ 1107302 w 1726426"/>
              <a:gd name="connsiteY69" fmla="*/ 2439381 h 2729951"/>
              <a:gd name="connsiteX70" fmla="*/ 1083489 w 1726426"/>
              <a:gd name="connsiteY70" fmla="*/ 2377468 h 2729951"/>
              <a:gd name="connsiteX71" fmla="*/ 1033483 w 1726426"/>
              <a:gd name="connsiteY71" fmla="*/ 2329843 h 2729951"/>
              <a:gd name="connsiteX72" fmla="*/ 1026339 w 1726426"/>
              <a:gd name="connsiteY72" fmla="*/ 2286982 h 2729951"/>
              <a:gd name="connsiteX73" fmla="*/ 1045389 w 1726426"/>
              <a:gd name="connsiteY73" fmla="*/ 2256025 h 2729951"/>
              <a:gd name="connsiteX74" fmla="*/ 1097776 w 1726426"/>
              <a:gd name="connsiteY74" fmla="*/ 2222687 h 2729951"/>
              <a:gd name="connsiteX75" fmla="*/ 1135876 w 1726426"/>
              <a:gd name="connsiteY75" fmla="*/ 2186968 h 2729951"/>
              <a:gd name="connsiteX76" fmla="*/ 1176358 w 1726426"/>
              <a:gd name="connsiteY76" fmla="*/ 2141725 h 2729951"/>
              <a:gd name="connsiteX77" fmla="*/ 1264464 w 1726426"/>
              <a:gd name="connsiteY77" fmla="*/ 2127438 h 2729951"/>
              <a:gd name="connsiteX78" fmla="*/ 1307326 w 1726426"/>
              <a:gd name="connsiteY78" fmla="*/ 2110769 h 2729951"/>
              <a:gd name="connsiteX79" fmla="*/ 1326377 w 1726426"/>
              <a:gd name="connsiteY79" fmla="*/ 2072668 h 2729951"/>
              <a:gd name="connsiteX80" fmla="*/ 1397814 w 1726426"/>
              <a:gd name="connsiteY80" fmla="*/ 2048856 h 2729951"/>
              <a:gd name="connsiteX81" fmla="*/ 1335901 w 1726426"/>
              <a:gd name="connsiteY81" fmla="*/ 1986944 h 2729951"/>
              <a:gd name="connsiteX82" fmla="*/ 1412101 w 1726426"/>
              <a:gd name="connsiteY82" fmla="*/ 1996469 h 2729951"/>
              <a:gd name="connsiteX83" fmla="*/ 1474014 w 1726426"/>
              <a:gd name="connsiteY83" fmla="*/ 2001231 h 2729951"/>
              <a:gd name="connsiteX84" fmla="*/ 1526401 w 1726426"/>
              <a:gd name="connsiteY84" fmla="*/ 1991706 h 2729951"/>
              <a:gd name="connsiteX85" fmla="*/ 1540689 w 1726426"/>
              <a:gd name="connsiteY85" fmla="*/ 1967893 h 2729951"/>
              <a:gd name="connsiteX86" fmla="*/ 1550214 w 1726426"/>
              <a:gd name="connsiteY86" fmla="*/ 1915506 h 2729951"/>
              <a:gd name="connsiteX87" fmla="*/ 1593076 w 1726426"/>
              <a:gd name="connsiteY87" fmla="*/ 1905981 h 2729951"/>
              <a:gd name="connsiteX88" fmla="*/ 1602601 w 1726426"/>
              <a:gd name="connsiteY88" fmla="*/ 1891693 h 2729951"/>
              <a:gd name="connsiteX89" fmla="*/ 1607364 w 1726426"/>
              <a:gd name="connsiteY89" fmla="*/ 1877406 h 2729951"/>
              <a:gd name="connsiteX90" fmla="*/ 1626414 w 1726426"/>
              <a:gd name="connsiteY90" fmla="*/ 1863118 h 2729951"/>
              <a:gd name="connsiteX91" fmla="*/ 1654989 w 1726426"/>
              <a:gd name="connsiteY91" fmla="*/ 1834543 h 2729951"/>
              <a:gd name="connsiteX92" fmla="*/ 1645464 w 1726426"/>
              <a:gd name="connsiteY92" fmla="*/ 1791681 h 2729951"/>
              <a:gd name="connsiteX93" fmla="*/ 1621651 w 1726426"/>
              <a:gd name="connsiteY93" fmla="*/ 1763106 h 2729951"/>
              <a:gd name="connsiteX94" fmla="*/ 1578789 w 1726426"/>
              <a:gd name="connsiteY94" fmla="*/ 1715481 h 2729951"/>
              <a:gd name="connsiteX95" fmla="*/ 1559739 w 1726426"/>
              <a:gd name="connsiteY95" fmla="*/ 1710718 h 2729951"/>
              <a:gd name="connsiteX96" fmla="*/ 1545451 w 1726426"/>
              <a:gd name="connsiteY96" fmla="*/ 1677381 h 2729951"/>
              <a:gd name="connsiteX97" fmla="*/ 1583551 w 1726426"/>
              <a:gd name="connsiteY97" fmla="*/ 1653568 h 2729951"/>
              <a:gd name="connsiteX98" fmla="*/ 1616889 w 1726426"/>
              <a:gd name="connsiteY98" fmla="*/ 1639281 h 2729951"/>
              <a:gd name="connsiteX99" fmla="*/ 1650226 w 1726426"/>
              <a:gd name="connsiteY99" fmla="*/ 1629756 h 2729951"/>
              <a:gd name="connsiteX100" fmla="*/ 1678801 w 1726426"/>
              <a:gd name="connsiteY100" fmla="*/ 1620231 h 2729951"/>
              <a:gd name="connsiteX101" fmla="*/ 1693089 w 1726426"/>
              <a:gd name="connsiteY101" fmla="*/ 1601181 h 2729951"/>
              <a:gd name="connsiteX102" fmla="*/ 1702614 w 1726426"/>
              <a:gd name="connsiteY102" fmla="*/ 1586893 h 2729951"/>
              <a:gd name="connsiteX103" fmla="*/ 1697851 w 1726426"/>
              <a:gd name="connsiteY103" fmla="*/ 1544031 h 2729951"/>
              <a:gd name="connsiteX104" fmla="*/ 1683564 w 1726426"/>
              <a:gd name="connsiteY104" fmla="*/ 1524981 h 2729951"/>
              <a:gd name="connsiteX105" fmla="*/ 1678801 w 1726426"/>
              <a:gd name="connsiteY105" fmla="*/ 1505931 h 2729951"/>
              <a:gd name="connsiteX106" fmla="*/ 1669276 w 1726426"/>
              <a:gd name="connsiteY106" fmla="*/ 1477356 h 2729951"/>
              <a:gd name="connsiteX107" fmla="*/ 1674039 w 1726426"/>
              <a:gd name="connsiteY107" fmla="*/ 1410681 h 2729951"/>
              <a:gd name="connsiteX108" fmla="*/ 1678801 w 1726426"/>
              <a:gd name="connsiteY108" fmla="*/ 1372581 h 2729951"/>
              <a:gd name="connsiteX109" fmla="*/ 1697851 w 1726426"/>
              <a:gd name="connsiteY109" fmla="*/ 1353531 h 2729951"/>
              <a:gd name="connsiteX110" fmla="*/ 1707376 w 1726426"/>
              <a:gd name="connsiteY110" fmla="*/ 1329718 h 2729951"/>
              <a:gd name="connsiteX111" fmla="*/ 1712139 w 1726426"/>
              <a:gd name="connsiteY111" fmla="*/ 1315431 h 2729951"/>
              <a:gd name="connsiteX112" fmla="*/ 1726426 w 1726426"/>
              <a:gd name="connsiteY112" fmla="*/ 1286856 h 2729951"/>
              <a:gd name="connsiteX113" fmla="*/ 1716901 w 1726426"/>
              <a:gd name="connsiteY113" fmla="*/ 1196368 h 2729951"/>
              <a:gd name="connsiteX114" fmla="*/ 1678801 w 1726426"/>
              <a:gd name="connsiteY114" fmla="*/ 1158268 h 2729951"/>
              <a:gd name="connsiteX115" fmla="*/ 1664514 w 1726426"/>
              <a:gd name="connsiteY115" fmla="*/ 1143981 h 2729951"/>
              <a:gd name="connsiteX116" fmla="*/ 1650226 w 1726426"/>
              <a:gd name="connsiteY116" fmla="*/ 1129693 h 2729951"/>
              <a:gd name="connsiteX117" fmla="*/ 1631176 w 1726426"/>
              <a:gd name="connsiteY117" fmla="*/ 1120168 h 2729951"/>
              <a:gd name="connsiteX118" fmla="*/ 1612126 w 1726426"/>
              <a:gd name="connsiteY118" fmla="*/ 1101118 h 2729951"/>
              <a:gd name="connsiteX119" fmla="*/ 1597839 w 1726426"/>
              <a:gd name="connsiteY119" fmla="*/ 1096356 h 2729951"/>
              <a:gd name="connsiteX120" fmla="*/ 1578789 w 1726426"/>
              <a:gd name="connsiteY120" fmla="*/ 1086831 h 2729951"/>
              <a:gd name="connsiteX121" fmla="*/ 1545451 w 1726426"/>
              <a:gd name="connsiteY121" fmla="*/ 1077306 h 2729951"/>
              <a:gd name="connsiteX122" fmla="*/ 1526401 w 1726426"/>
              <a:gd name="connsiteY122" fmla="*/ 1067781 h 2729951"/>
              <a:gd name="connsiteX123" fmla="*/ 1497826 w 1726426"/>
              <a:gd name="connsiteY123" fmla="*/ 1063018 h 2729951"/>
              <a:gd name="connsiteX124" fmla="*/ 1478776 w 1726426"/>
              <a:gd name="connsiteY124" fmla="*/ 1029681 h 2729951"/>
              <a:gd name="connsiteX125" fmla="*/ 1464489 w 1726426"/>
              <a:gd name="connsiteY125" fmla="*/ 986818 h 2729951"/>
              <a:gd name="connsiteX126" fmla="*/ 1454964 w 1726426"/>
              <a:gd name="connsiteY126" fmla="*/ 967768 h 2729951"/>
              <a:gd name="connsiteX127" fmla="*/ 1450201 w 1726426"/>
              <a:gd name="connsiteY127" fmla="*/ 953481 h 2729951"/>
              <a:gd name="connsiteX128" fmla="*/ 1440676 w 1726426"/>
              <a:gd name="connsiteY128" fmla="*/ 929668 h 2729951"/>
              <a:gd name="connsiteX129" fmla="*/ 1450201 w 1726426"/>
              <a:gd name="connsiteY129" fmla="*/ 867756 h 2729951"/>
              <a:gd name="connsiteX130" fmla="*/ 1459726 w 1726426"/>
              <a:gd name="connsiteY130" fmla="*/ 853468 h 2729951"/>
              <a:gd name="connsiteX131" fmla="*/ 1464489 w 1726426"/>
              <a:gd name="connsiteY131" fmla="*/ 839181 h 2729951"/>
              <a:gd name="connsiteX132" fmla="*/ 1497826 w 1726426"/>
              <a:gd name="connsiteY132" fmla="*/ 786793 h 2729951"/>
              <a:gd name="connsiteX133" fmla="*/ 1516876 w 1726426"/>
              <a:gd name="connsiteY133" fmla="*/ 739168 h 2729951"/>
              <a:gd name="connsiteX134" fmla="*/ 1526401 w 1726426"/>
              <a:gd name="connsiteY134" fmla="*/ 715356 h 2729951"/>
              <a:gd name="connsiteX135" fmla="*/ 1540689 w 1726426"/>
              <a:gd name="connsiteY135" fmla="*/ 701068 h 2729951"/>
              <a:gd name="connsiteX136" fmla="*/ 1559739 w 1726426"/>
              <a:gd name="connsiteY136" fmla="*/ 686781 h 2729951"/>
              <a:gd name="connsiteX137" fmla="*/ 1588314 w 1726426"/>
              <a:gd name="connsiteY137" fmla="*/ 643918 h 2729951"/>
              <a:gd name="connsiteX138" fmla="*/ 1597839 w 1726426"/>
              <a:gd name="connsiteY138" fmla="*/ 615343 h 2729951"/>
              <a:gd name="connsiteX139" fmla="*/ 1616889 w 1726426"/>
              <a:gd name="connsiteY139" fmla="*/ 586768 h 2729951"/>
              <a:gd name="connsiteX140" fmla="*/ 1612126 w 1726426"/>
              <a:gd name="connsiteY140" fmla="*/ 491518 h 2729951"/>
              <a:gd name="connsiteX141" fmla="*/ 1583551 w 1726426"/>
              <a:gd name="connsiteY141" fmla="*/ 467706 h 2729951"/>
              <a:gd name="connsiteX142" fmla="*/ 1569264 w 1726426"/>
              <a:gd name="connsiteY142" fmla="*/ 462943 h 2729951"/>
              <a:gd name="connsiteX143" fmla="*/ 1535926 w 1726426"/>
              <a:gd name="connsiteY143" fmla="*/ 448656 h 2729951"/>
              <a:gd name="connsiteX144" fmla="*/ 1531164 w 1726426"/>
              <a:gd name="connsiteY144" fmla="*/ 429606 h 2729951"/>
              <a:gd name="connsiteX145" fmla="*/ 1526401 w 1726426"/>
              <a:gd name="connsiteY145" fmla="*/ 343881 h 2729951"/>
              <a:gd name="connsiteX146" fmla="*/ 1512114 w 1726426"/>
              <a:gd name="connsiteY146" fmla="*/ 324831 h 2729951"/>
              <a:gd name="connsiteX147" fmla="*/ 1502589 w 1726426"/>
              <a:gd name="connsiteY147" fmla="*/ 310543 h 2729951"/>
              <a:gd name="connsiteX148" fmla="*/ 1483539 w 1726426"/>
              <a:gd name="connsiteY148" fmla="*/ 305781 h 2729951"/>
              <a:gd name="connsiteX149" fmla="*/ 1454964 w 1726426"/>
              <a:gd name="connsiteY149" fmla="*/ 296256 h 2729951"/>
              <a:gd name="connsiteX150" fmla="*/ 1478776 w 1726426"/>
              <a:gd name="connsiteY150" fmla="*/ 272443 h 2729951"/>
              <a:gd name="connsiteX151" fmla="*/ 1497826 w 1726426"/>
              <a:gd name="connsiteY151" fmla="*/ 234343 h 2729951"/>
              <a:gd name="connsiteX152" fmla="*/ 1512114 w 1726426"/>
              <a:gd name="connsiteY152" fmla="*/ 162906 h 2729951"/>
              <a:gd name="connsiteX153" fmla="*/ 1516876 w 1726426"/>
              <a:gd name="connsiteY153" fmla="*/ 139093 h 2729951"/>
              <a:gd name="connsiteX154" fmla="*/ 1521639 w 1726426"/>
              <a:gd name="connsiteY154" fmla="*/ 124806 h 2729951"/>
              <a:gd name="connsiteX155" fmla="*/ 1526401 w 1726426"/>
              <a:gd name="connsiteY155" fmla="*/ 105756 h 2729951"/>
              <a:gd name="connsiteX156" fmla="*/ 1545451 w 1726426"/>
              <a:gd name="connsiteY156" fmla="*/ 77181 h 2729951"/>
              <a:gd name="connsiteX157" fmla="*/ 1554976 w 1726426"/>
              <a:gd name="connsiteY157" fmla="*/ 62893 h 2729951"/>
              <a:gd name="connsiteX158" fmla="*/ 1535926 w 1726426"/>
              <a:gd name="connsiteY158" fmla="*/ 20031 h 2729951"/>
              <a:gd name="connsiteX0" fmla="*/ 1535926 w 1726426"/>
              <a:gd name="connsiteY0" fmla="*/ 20031 h 2729951"/>
              <a:gd name="connsiteX1" fmla="*/ 1483539 w 1726426"/>
              <a:gd name="connsiteY1" fmla="*/ 8125 h 2729951"/>
              <a:gd name="connsiteX2" fmla="*/ 1443057 w 1726426"/>
              <a:gd name="connsiteY2" fmla="*/ 3361 h 2729951"/>
              <a:gd name="connsiteX3" fmla="*/ 1335901 w 1726426"/>
              <a:gd name="connsiteY3" fmla="*/ 67656 h 2729951"/>
              <a:gd name="connsiteX4" fmla="*/ 1285895 w 1726426"/>
              <a:gd name="connsiteY4" fmla="*/ 122425 h 2729951"/>
              <a:gd name="connsiteX5" fmla="*/ 1219220 w 1726426"/>
              <a:gd name="connsiteY5" fmla="*/ 124805 h 2729951"/>
              <a:gd name="connsiteX6" fmla="*/ 1200170 w 1726426"/>
              <a:gd name="connsiteY6" fmla="*/ 146238 h 2729951"/>
              <a:gd name="connsiteX7" fmla="*/ 1135876 w 1726426"/>
              <a:gd name="connsiteY7" fmla="*/ 165288 h 2729951"/>
              <a:gd name="connsiteX8" fmla="*/ 1083489 w 1726426"/>
              <a:gd name="connsiteY8" fmla="*/ 243868 h 2729951"/>
              <a:gd name="connsiteX9" fmla="*/ 1057295 w 1726426"/>
              <a:gd name="connsiteY9" fmla="*/ 296256 h 2729951"/>
              <a:gd name="connsiteX10" fmla="*/ 964426 w 1726426"/>
              <a:gd name="connsiteY10" fmla="*/ 267681 h 2729951"/>
              <a:gd name="connsiteX11" fmla="*/ 907276 w 1726426"/>
              <a:gd name="connsiteY11" fmla="*/ 310543 h 2729951"/>
              <a:gd name="connsiteX12" fmla="*/ 883464 w 1726426"/>
              <a:gd name="connsiteY12" fmla="*/ 405793 h 2729951"/>
              <a:gd name="connsiteX13" fmla="*/ 852507 w 1726426"/>
              <a:gd name="connsiteY13" fmla="*/ 489137 h 2729951"/>
              <a:gd name="connsiteX14" fmla="*/ 766783 w 1726426"/>
              <a:gd name="connsiteY14" fmla="*/ 470086 h 2729951"/>
              <a:gd name="connsiteX15" fmla="*/ 714395 w 1726426"/>
              <a:gd name="connsiteY15" fmla="*/ 484375 h 2729951"/>
              <a:gd name="connsiteX16" fmla="*/ 678676 w 1726426"/>
              <a:gd name="connsiteY16" fmla="*/ 524857 h 2729951"/>
              <a:gd name="connsiteX17" fmla="*/ 631051 w 1726426"/>
              <a:gd name="connsiteY17" fmla="*/ 529619 h 2729951"/>
              <a:gd name="connsiteX18" fmla="*/ 628669 w 1726426"/>
              <a:gd name="connsiteY18" fmla="*/ 562956 h 2729951"/>
              <a:gd name="connsiteX19" fmla="*/ 592951 w 1726426"/>
              <a:gd name="connsiteY19" fmla="*/ 577244 h 2729951"/>
              <a:gd name="connsiteX20" fmla="*/ 578664 w 1726426"/>
              <a:gd name="connsiteY20" fmla="*/ 624868 h 2729951"/>
              <a:gd name="connsiteX21" fmla="*/ 561995 w 1726426"/>
              <a:gd name="connsiteY21" fmla="*/ 667731 h 2729951"/>
              <a:gd name="connsiteX22" fmla="*/ 511989 w 1726426"/>
              <a:gd name="connsiteY22" fmla="*/ 686781 h 2729951"/>
              <a:gd name="connsiteX23" fmla="*/ 533420 w 1726426"/>
              <a:gd name="connsiteY23" fmla="*/ 729643 h 2729951"/>
              <a:gd name="connsiteX24" fmla="*/ 569139 w 1726426"/>
              <a:gd name="connsiteY24" fmla="*/ 751075 h 2729951"/>
              <a:gd name="connsiteX25" fmla="*/ 592951 w 1726426"/>
              <a:gd name="connsiteY25" fmla="*/ 746313 h 2729951"/>
              <a:gd name="connsiteX26" fmla="*/ 614382 w 1726426"/>
              <a:gd name="connsiteY26" fmla="*/ 782031 h 2729951"/>
              <a:gd name="connsiteX27" fmla="*/ 602476 w 1726426"/>
              <a:gd name="connsiteY27" fmla="*/ 839181 h 2729951"/>
              <a:gd name="connsiteX28" fmla="*/ 633433 w 1726426"/>
              <a:gd name="connsiteY28" fmla="*/ 874900 h 2729951"/>
              <a:gd name="connsiteX29" fmla="*/ 585807 w 1726426"/>
              <a:gd name="connsiteY29" fmla="*/ 901094 h 2729951"/>
              <a:gd name="connsiteX30" fmla="*/ 564376 w 1726426"/>
              <a:gd name="connsiteY30" fmla="*/ 889186 h 2729951"/>
              <a:gd name="connsiteX31" fmla="*/ 564376 w 1726426"/>
              <a:gd name="connsiteY31" fmla="*/ 958243 h 2729951"/>
              <a:gd name="connsiteX32" fmla="*/ 507226 w 1726426"/>
              <a:gd name="connsiteY32" fmla="*/ 1005868 h 2729951"/>
              <a:gd name="connsiteX33" fmla="*/ 473889 w 1726426"/>
              <a:gd name="connsiteY33" fmla="*/ 986818 h 2729951"/>
              <a:gd name="connsiteX34" fmla="*/ 459601 w 1726426"/>
              <a:gd name="connsiteY34" fmla="*/ 1015393 h 2729951"/>
              <a:gd name="connsiteX35" fmla="*/ 485795 w 1726426"/>
              <a:gd name="connsiteY35" fmla="*/ 1053492 h 2729951"/>
              <a:gd name="connsiteX36" fmla="*/ 488176 w 1726426"/>
              <a:gd name="connsiteY36" fmla="*/ 1155887 h 2729951"/>
              <a:gd name="connsiteX37" fmla="*/ 450076 w 1726426"/>
              <a:gd name="connsiteY37" fmla="*/ 1215418 h 2729951"/>
              <a:gd name="connsiteX38" fmla="*/ 397688 w 1726426"/>
              <a:gd name="connsiteY38" fmla="*/ 1205893 h 2729951"/>
              <a:gd name="connsiteX39" fmla="*/ 383401 w 1726426"/>
              <a:gd name="connsiteY39" fmla="*/ 1258281 h 2729951"/>
              <a:gd name="connsiteX40" fmla="*/ 364352 w 1726426"/>
              <a:gd name="connsiteY40" fmla="*/ 1341624 h 2729951"/>
              <a:gd name="connsiteX41" fmla="*/ 288151 w 1726426"/>
              <a:gd name="connsiteY41" fmla="*/ 1401156 h 2729951"/>
              <a:gd name="connsiteX42" fmla="*/ 240526 w 1726426"/>
              <a:gd name="connsiteY42" fmla="*/ 1453543 h 2729951"/>
              <a:gd name="connsiteX43" fmla="*/ 207189 w 1726426"/>
              <a:gd name="connsiteY43" fmla="*/ 1496406 h 2729951"/>
              <a:gd name="connsiteX44" fmla="*/ 173851 w 1726426"/>
              <a:gd name="connsiteY44" fmla="*/ 1536886 h 2729951"/>
              <a:gd name="connsiteX45" fmla="*/ 109558 w 1726426"/>
              <a:gd name="connsiteY45" fmla="*/ 1591655 h 2729951"/>
              <a:gd name="connsiteX46" fmla="*/ 107176 w 1726426"/>
              <a:gd name="connsiteY46" fmla="*/ 1636899 h 2729951"/>
              <a:gd name="connsiteX47" fmla="*/ 69076 w 1726426"/>
              <a:gd name="connsiteY47" fmla="*/ 1677381 h 2729951"/>
              <a:gd name="connsiteX48" fmla="*/ 42883 w 1726426"/>
              <a:gd name="connsiteY48" fmla="*/ 1720243 h 2729951"/>
              <a:gd name="connsiteX49" fmla="*/ 33357 w 1726426"/>
              <a:gd name="connsiteY49" fmla="*/ 1763107 h 2729951"/>
              <a:gd name="connsiteX50" fmla="*/ 57170 w 1726426"/>
              <a:gd name="connsiteY50" fmla="*/ 1836925 h 2729951"/>
              <a:gd name="connsiteX51" fmla="*/ 35739 w 1726426"/>
              <a:gd name="connsiteY51" fmla="*/ 1894075 h 2729951"/>
              <a:gd name="connsiteX52" fmla="*/ 59551 w 1726426"/>
              <a:gd name="connsiteY52" fmla="*/ 1967893 h 2729951"/>
              <a:gd name="connsiteX53" fmla="*/ 20 w 1726426"/>
              <a:gd name="connsiteY53" fmla="*/ 1979799 h 2729951"/>
              <a:gd name="connsiteX54" fmla="*/ 52407 w 1726426"/>
              <a:gd name="connsiteY54" fmla="*/ 2248881 h 2729951"/>
              <a:gd name="connsiteX55" fmla="*/ 128607 w 1726426"/>
              <a:gd name="connsiteY55" fmla="*/ 2394137 h 2729951"/>
              <a:gd name="connsiteX56" fmla="*/ 202426 w 1726426"/>
              <a:gd name="connsiteY56" fmla="*/ 2501293 h 2729951"/>
              <a:gd name="connsiteX57" fmla="*/ 261958 w 1726426"/>
              <a:gd name="connsiteY57" fmla="*/ 2563206 h 2729951"/>
              <a:gd name="connsiteX58" fmla="*/ 450076 w 1726426"/>
              <a:gd name="connsiteY58" fmla="*/ 2672743 h 2729951"/>
              <a:gd name="connsiteX59" fmla="*/ 640576 w 1726426"/>
              <a:gd name="connsiteY59" fmla="*/ 2729893 h 2729951"/>
              <a:gd name="connsiteX60" fmla="*/ 654864 w 1726426"/>
              <a:gd name="connsiteY60" fmla="*/ 2663217 h 2729951"/>
              <a:gd name="connsiteX61" fmla="*/ 726301 w 1726426"/>
              <a:gd name="connsiteY61" fmla="*/ 2603686 h 2729951"/>
              <a:gd name="connsiteX62" fmla="*/ 792977 w 1726426"/>
              <a:gd name="connsiteY62" fmla="*/ 2587017 h 2729951"/>
              <a:gd name="connsiteX63" fmla="*/ 821551 w 1726426"/>
              <a:gd name="connsiteY63" fmla="*/ 2551300 h 2729951"/>
              <a:gd name="connsiteX64" fmla="*/ 890608 w 1726426"/>
              <a:gd name="connsiteY64" fmla="*/ 2532250 h 2729951"/>
              <a:gd name="connsiteX65" fmla="*/ 959664 w 1726426"/>
              <a:gd name="connsiteY65" fmla="*/ 2510818 h 2729951"/>
              <a:gd name="connsiteX66" fmla="*/ 1026339 w 1726426"/>
              <a:gd name="connsiteY66" fmla="*/ 2477483 h 2729951"/>
              <a:gd name="connsiteX67" fmla="*/ 1047769 w 1726426"/>
              <a:gd name="connsiteY67" fmla="*/ 2475099 h 2729951"/>
              <a:gd name="connsiteX68" fmla="*/ 1066820 w 1726426"/>
              <a:gd name="connsiteY68" fmla="*/ 2456050 h 2729951"/>
              <a:gd name="connsiteX69" fmla="*/ 1107302 w 1726426"/>
              <a:gd name="connsiteY69" fmla="*/ 2439381 h 2729951"/>
              <a:gd name="connsiteX70" fmla="*/ 1083489 w 1726426"/>
              <a:gd name="connsiteY70" fmla="*/ 2377468 h 2729951"/>
              <a:gd name="connsiteX71" fmla="*/ 1033483 w 1726426"/>
              <a:gd name="connsiteY71" fmla="*/ 2329843 h 2729951"/>
              <a:gd name="connsiteX72" fmla="*/ 1026339 w 1726426"/>
              <a:gd name="connsiteY72" fmla="*/ 2286982 h 2729951"/>
              <a:gd name="connsiteX73" fmla="*/ 1045389 w 1726426"/>
              <a:gd name="connsiteY73" fmla="*/ 2256025 h 2729951"/>
              <a:gd name="connsiteX74" fmla="*/ 1097776 w 1726426"/>
              <a:gd name="connsiteY74" fmla="*/ 2222687 h 2729951"/>
              <a:gd name="connsiteX75" fmla="*/ 1135876 w 1726426"/>
              <a:gd name="connsiteY75" fmla="*/ 2186968 h 2729951"/>
              <a:gd name="connsiteX76" fmla="*/ 1176358 w 1726426"/>
              <a:gd name="connsiteY76" fmla="*/ 2141725 h 2729951"/>
              <a:gd name="connsiteX77" fmla="*/ 1264464 w 1726426"/>
              <a:gd name="connsiteY77" fmla="*/ 2127438 h 2729951"/>
              <a:gd name="connsiteX78" fmla="*/ 1307326 w 1726426"/>
              <a:gd name="connsiteY78" fmla="*/ 2110769 h 2729951"/>
              <a:gd name="connsiteX79" fmla="*/ 1326377 w 1726426"/>
              <a:gd name="connsiteY79" fmla="*/ 2072668 h 2729951"/>
              <a:gd name="connsiteX80" fmla="*/ 1397814 w 1726426"/>
              <a:gd name="connsiteY80" fmla="*/ 2048856 h 2729951"/>
              <a:gd name="connsiteX81" fmla="*/ 1335901 w 1726426"/>
              <a:gd name="connsiteY81" fmla="*/ 1986944 h 2729951"/>
              <a:gd name="connsiteX82" fmla="*/ 1438295 w 1726426"/>
              <a:gd name="connsiteY82" fmla="*/ 2017900 h 2729951"/>
              <a:gd name="connsiteX83" fmla="*/ 1474014 w 1726426"/>
              <a:gd name="connsiteY83" fmla="*/ 2001231 h 2729951"/>
              <a:gd name="connsiteX84" fmla="*/ 1526401 w 1726426"/>
              <a:gd name="connsiteY84" fmla="*/ 1991706 h 2729951"/>
              <a:gd name="connsiteX85" fmla="*/ 1540689 w 1726426"/>
              <a:gd name="connsiteY85" fmla="*/ 1967893 h 2729951"/>
              <a:gd name="connsiteX86" fmla="*/ 1550214 w 1726426"/>
              <a:gd name="connsiteY86" fmla="*/ 1915506 h 2729951"/>
              <a:gd name="connsiteX87" fmla="*/ 1593076 w 1726426"/>
              <a:gd name="connsiteY87" fmla="*/ 1905981 h 2729951"/>
              <a:gd name="connsiteX88" fmla="*/ 1602601 w 1726426"/>
              <a:gd name="connsiteY88" fmla="*/ 1891693 h 2729951"/>
              <a:gd name="connsiteX89" fmla="*/ 1607364 w 1726426"/>
              <a:gd name="connsiteY89" fmla="*/ 1877406 h 2729951"/>
              <a:gd name="connsiteX90" fmla="*/ 1626414 w 1726426"/>
              <a:gd name="connsiteY90" fmla="*/ 1863118 h 2729951"/>
              <a:gd name="connsiteX91" fmla="*/ 1654989 w 1726426"/>
              <a:gd name="connsiteY91" fmla="*/ 1834543 h 2729951"/>
              <a:gd name="connsiteX92" fmla="*/ 1645464 w 1726426"/>
              <a:gd name="connsiteY92" fmla="*/ 1791681 h 2729951"/>
              <a:gd name="connsiteX93" fmla="*/ 1621651 w 1726426"/>
              <a:gd name="connsiteY93" fmla="*/ 1763106 h 2729951"/>
              <a:gd name="connsiteX94" fmla="*/ 1578789 w 1726426"/>
              <a:gd name="connsiteY94" fmla="*/ 1715481 h 2729951"/>
              <a:gd name="connsiteX95" fmla="*/ 1559739 w 1726426"/>
              <a:gd name="connsiteY95" fmla="*/ 1710718 h 2729951"/>
              <a:gd name="connsiteX96" fmla="*/ 1545451 w 1726426"/>
              <a:gd name="connsiteY96" fmla="*/ 1677381 h 2729951"/>
              <a:gd name="connsiteX97" fmla="*/ 1583551 w 1726426"/>
              <a:gd name="connsiteY97" fmla="*/ 1653568 h 2729951"/>
              <a:gd name="connsiteX98" fmla="*/ 1616889 w 1726426"/>
              <a:gd name="connsiteY98" fmla="*/ 1639281 h 2729951"/>
              <a:gd name="connsiteX99" fmla="*/ 1650226 w 1726426"/>
              <a:gd name="connsiteY99" fmla="*/ 1629756 h 2729951"/>
              <a:gd name="connsiteX100" fmla="*/ 1678801 w 1726426"/>
              <a:gd name="connsiteY100" fmla="*/ 1620231 h 2729951"/>
              <a:gd name="connsiteX101" fmla="*/ 1693089 w 1726426"/>
              <a:gd name="connsiteY101" fmla="*/ 1601181 h 2729951"/>
              <a:gd name="connsiteX102" fmla="*/ 1702614 w 1726426"/>
              <a:gd name="connsiteY102" fmla="*/ 1586893 h 2729951"/>
              <a:gd name="connsiteX103" fmla="*/ 1697851 w 1726426"/>
              <a:gd name="connsiteY103" fmla="*/ 1544031 h 2729951"/>
              <a:gd name="connsiteX104" fmla="*/ 1683564 w 1726426"/>
              <a:gd name="connsiteY104" fmla="*/ 1524981 h 2729951"/>
              <a:gd name="connsiteX105" fmla="*/ 1678801 w 1726426"/>
              <a:gd name="connsiteY105" fmla="*/ 1505931 h 2729951"/>
              <a:gd name="connsiteX106" fmla="*/ 1669276 w 1726426"/>
              <a:gd name="connsiteY106" fmla="*/ 1477356 h 2729951"/>
              <a:gd name="connsiteX107" fmla="*/ 1674039 w 1726426"/>
              <a:gd name="connsiteY107" fmla="*/ 1410681 h 2729951"/>
              <a:gd name="connsiteX108" fmla="*/ 1678801 w 1726426"/>
              <a:gd name="connsiteY108" fmla="*/ 1372581 h 2729951"/>
              <a:gd name="connsiteX109" fmla="*/ 1697851 w 1726426"/>
              <a:gd name="connsiteY109" fmla="*/ 1353531 h 2729951"/>
              <a:gd name="connsiteX110" fmla="*/ 1707376 w 1726426"/>
              <a:gd name="connsiteY110" fmla="*/ 1329718 h 2729951"/>
              <a:gd name="connsiteX111" fmla="*/ 1712139 w 1726426"/>
              <a:gd name="connsiteY111" fmla="*/ 1315431 h 2729951"/>
              <a:gd name="connsiteX112" fmla="*/ 1726426 w 1726426"/>
              <a:gd name="connsiteY112" fmla="*/ 1286856 h 2729951"/>
              <a:gd name="connsiteX113" fmla="*/ 1716901 w 1726426"/>
              <a:gd name="connsiteY113" fmla="*/ 1196368 h 2729951"/>
              <a:gd name="connsiteX114" fmla="*/ 1678801 w 1726426"/>
              <a:gd name="connsiteY114" fmla="*/ 1158268 h 2729951"/>
              <a:gd name="connsiteX115" fmla="*/ 1664514 w 1726426"/>
              <a:gd name="connsiteY115" fmla="*/ 1143981 h 2729951"/>
              <a:gd name="connsiteX116" fmla="*/ 1650226 w 1726426"/>
              <a:gd name="connsiteY116" fmla="*/ 1129693 h 2729951"/>
              <a:gd name="connsiteX117" fmla="*/ 1631176 w 1726426"/>
              <a:gd name="connsiteY117" fmla="*/ 1120168 h 2729951"/>
              <a:gd name="connsiteX118" fmla="*/ 1612126 w 1726426"/>
              <a:gd name="connsiteY118" fmla="*/ 1101118 h 2729951"/>
              <a:gd name="connsiteX119" fmla="*/ 1597839 w 1726426"/>
              <a:gd name="connsiteY119" fmla="*/ 1096356 h 2729951"/>
              <a:gd name="connsiteX120" fmla="*/ 1578789 w 1726426"/>
              <a:gd name="connsiteY120" fmla="*/ 1086831 h 2729951"/>
              <a:gd name="connsiteX121" fmla="*/ 1545451 w 1726426"/>
              <a:gd name="connsiteY121" fmla="*/ 1077306 h 2729951"/>
              <a:gd name="connsiteX122" fmla="*/ 1526401 w 1726426"/>
              <a:gd name="connsiteY122" fmla="*/ 1067781 h 2729951"/>
              <a:gd name="connsiteX123" fmla="*/ 1497826 w 1726426"/>
              <a:gd name="connsiteY123" fmla="*/ 1063018 h 2729951"/>
              <a:gd name="connsiteX124" fmla="*/ 1478776 w 1726426"/>
              <a:gd name="connsiteY124" fmla="*/ 1029681 h 2729951"/>
              <a:gd name="connsiteX125" fmla="*/ 1464489 w 1726426"/>
              <a:gd name="connsiteY125" fmla="*/ 986818 h 2729951"/>
              <a:gd name="connsiteX126" fmla="*/ 1454964 w 1726426"/>
              <a:gd name="connsiteY126" fmla="*/ 967768 h 2729951"/>
              <a:gd name="connsiteX127" fmla="*/ 1450201 w 1726426"/>
              <a:gd name="connsiteY127" fmla="*/ 953481 h 2729951"/>
              <a:gd name="connsiteX128" fmla="*/ 1440676 w 1726426"/>
              <a:gd name="connsiteY128" fmla="*/ 929668 h 2729951"/>
              <a:gd name="connsiteX129" fmla="*/ 1450201 w 1726426"/>
              <a:gd name="connsiteY129" fmla="*/ 867756 h 2729951"/>
              <a:gd name="connsiteX130" fmla="*/ 1459726 w 1726426"/>
              <a:gd name="connsiteY130" fmla="*/ 853468 h 2729951"/>
              <a:gd name="connsiteX131" fmla="*/ 1464489 w 1726426"/>
              <a:gd name="connsiteY131" fmla="*/ 839181 h 2729951"/>
              <a:gd name="connsiteX132" fmla="*/ 1497826 w 1726426"/>
              <a:gd name="connsiteY132" fmla="*/ 786793 h 2729951"/>
              <a:gd name="connsiteX133" fmla="*/ 1516876 w 1726426"/>
              <a:gd name="connsiteY133" fmla="*/ 739168 h 2729951"/>
              <a:gd name="connsiteX134" fmla="*/ 1526401 w 1726426"/>
              <a:gd name="connsiteY134" fmla="*/ 715356 h 2729951"/>
              <a:gd name="connsiteX135" fmla="*/ 1540689 w 1726426"/>
              <a:gd name="connsiteY135" fmla="*/ 701068 h 2729951"/>
              <a:gd name="connsiteX136" fmla="*/ 1559739 w 1726426"/>
              <a:gd name="connsiteY136" fmla="*/ 686781 h 2729951"/>
              <a:gd name="connsiteX137" fmla="*/ 1588314 w 1726426"/>
              <a:gd name="connsiteY137" fmla="*/ 643918 h 2729951"/>
              <a:gd name="connsiteX138" fmla="*/ 1597839 w 1726426"/>
              <a:gd name="connsiteY138" fmla="*/ 615343 h 2729951"/>
              <a:gd name="connsiteX139" fmla="*/ 1616889 w 1726426"/>
              <a:gd name="connsiteY139" fmla="*/ 586768 h 2729951"/>
              <a:gd name="connsiteX140" fmla="*/ 1612126 w 1726426"/>
              <a:gd name="connsiteY140" fmla="*/ 491518 h 2729951"/>
              <a:gd name="connsiteX141" fmla="*/ 1583551 w 1726426"/>
              <a:gd name="connsiteY141" fmla="*/ 467706 h 2729951"/>
              <a:gd name="connsiteX142" fmla="*/ 1569264 w 1726426"/>
              <a:gd name="connsiteY142" fmla="*/ 462943 h 2729951"/>
              <a:gd name="connsiteX143" fmla="*/ 1535926 w 1726426"/>
              <a:gd name="connsiteY143" fmla="*/ 448656 h 2729951"/>
              <a:gd name="connsiteX144" fmla="*/ 1531164 w 1726426"/>
              <a:gd name="connsiteY144" fmla="*/ 429606 h 2729951"/>
              <a:gd name="connsiteX145" fmla="*/ 1526401 w 1726426"/>
              <a:gd name="connsiteY145" fmla="*/ 343881 h 2729951"/>
              <a:gd name="connsiteX146" fmla="*/ 1512114 w 1726426"/>
              <a:gd name="connsiteY146" fmla="*/ 324831 h 2729951"/>
              <a:gd name="connsiteX147" fmla="*/ 1502589 w 1726426"/>
              <a:gd name="connsiteY147" fmla="*/ 310543 h 2729951"/>
              <a:gd name="connsiteX148" fmla="*/ 1483539 w 1726426"/>
              <a:gd name="connsiteY148" fmla="*/ 305781 h 2729951"/>
              <a:gd name="connsiteX149" fmla="*/ 1454964 w 1726426"/>
              <a:gd name="connsiteY149" fmla="*/ 296256 h 2729951"/>
              <a:gd name="connsiteX150" fmla="*/ 1478776 w 1726426"/>
              <a:gd name="connsiteY150" fmla="*/ 272443 h 2729951"/>
              <a:gd name="connsiteX151" fmla="*/ 1497826 w 1726426"/>
              <a:gd name="connsiteY151" fmla="*/ 234343 h 2729951"/>
              <a:gd name="connsiteX152" fmla="*/ 1512114 w 1726426"/>
              <a:gd name="connsiteY152" fmla="*/ 162906 h 2729951"/>
              <a:gd name="connsiteX153" fmla="*/ 1516876 w 1726426"/>
              <a:gd name="connsiteY153" fmla="*/ 139093 h 2729951"/>
              <a:gd name="connsiteX154" fmla="*/ 1521639 w 1726426"/>
              <a:gd name="connsiteY154" fmla="*/ 124806 h 2729951"/>
              <a:gd name="connsiteX155" fmla="*/ 1526401 w 1726426"/>
              <a:gd name="connsiteY155" fmla="*/ 105756 h 2729951"/>
              <a:gd name="connsiteX156" fmla="*/ 1545451 w 1726426"/>
              <a:gd name="connsiteY156" fmla="*/ 77181 h 2729951"/>
              <a:gd name="connsiteX157" fmla="*/ 1554976 w 1726426"/>
              <a:gd name="connsiteY157" fmla="*/ 62893 h 2729951"/>
              <a:gd name="connsiteX158" fmla="*/ 1535926 w 1726426"/>
              <a:gd name="connsiteY158" fmla="*/ 20031 h 2729951"/>
              <a:gd name="connsiteX0" fmla="*/ 1535926 w 1726426"/>
              <a:gd name="connsiteY0" fmla="*/ 20031 h 2729951"/>
              <a:gd name="connsiteX1" fmla="*/ 1483539 w 1726426"/>
              <a:gd name="connsiteY1" fmla="*/ 8125 h 2729951"/>
              <a:gd name="connsiteX2" fmla="*/ 1443057 w 1726426"/>
              <a:gd name="connsiteY2" fmla="*/ 3361 h 2729951"/>
              <a:gd name="connsiteX3" fmla="*/ 1335901 w 1726426"/>
              <a:gd name="connsiteY3" fmla="*/ 67656 h 2729951"/>
              <a:gd name="connsiteX4" fmla="*/ 1285895 w 1726426"/>
              <a:gd name="connsiteY4" fmla="*/ 122425 h 2729951"/>
              <a:gd name="connsiteX5" fmla="*/ 1219220 w 1726426"/>
              <a:gd name="connsiteY5" fmla="*/ 124805 h 2729951"/>
              <a:gd name="connsiteX6" fmla="*/ 1200170 w 1726426"/>
              <a:gd name="connsiteY6" fmla="*/ 146238 h 2729951"/>
              <a:gd name="connsiteX7" fmla="*/ 1135876 w 1726426"/>
              <a:gd name="connsiteY7" fmla="*/ 165288 h 2729951"/>
              <a:gd name="connsiteX8" fmla="*/ 1083489 w 1726426"/>
              <a:gd name="connsiteY8" fmla="*/ 243868 h 2729951"/>
              <a:gd name="connsiteX9" fmla="*/ 1057295 w 1726426"/>
              <a:gd name="connsiteY9" fmla="*/ 296256 h 2729951"/>
              <a:gd name="connsiteX10" fmla="*/ 964426 w 1726426"/>
              <a:gd name="connsiteY10" fmla="*/ 267681 h 2729951"/>
              <a:gd name="connsiteX11" fmla="*/ 907276 w 1726426"/>
              <a:gd name="connsiteY11" fmla="*/ 310543 h 2729951"/>
              <a:gd name="connsiteX12" fmla="*/ 883464 w 1726426"/>
              <a:gd name="connsiteY12" fmla="*/ 405793 h 2729951"/>
              <a:gd name="connsiteX13" fmla="*/ 852507 w 1726426"/>
              <a:gd name="connsiteY13" fmla="*/ 489137 h 2729951"/>
              <a:gd name="connsiteX14" fmla="*/ 766783 w 1726426"/>
              <a:gd name="connsiteY14" fmla="*/ 470086 h 2729951"/>
              <a:gd name="connsiteX15" fmla="*/ 714395 w 1726426"/>
              <a:gd name="connsiteY15" fmla="*/ 484375 h 2729951"/>
              <a:gd name="connsiteX16" fmla="*/ 678676 w 1726426"/>
              <a:gd name="connsiteY16" fmla="*/ 524857 h 2729951"/>
              <a:gd name="connsiteX17" fmla="*/ 631051 w 1726426"/>
              <a:gd name="connsiteY17" fmla="*/ 529619 h 2729951"/>
              <a:gd name="connsiteX18" fmla="*/ 628669 w 1726426"/>
              <a:gd name="connsiteY18" fmla="*/ 562956 h 2729951"/>
              <a:gd name="connsiteX19" fmla="*/ 592951 w 1726426"/>
              <a:gd name="connsiteY19" fmla="*/ 577244 h 2729951"/>
              <a:gd name="connsiteX20" fmla="*/ 578664 w 1726426"/>
              <a:gd name="connsiteY20" fmla="*/ 624868 h 2729951"/>
              <a:gd name="connsiteX21" fmla="*/ 561995 w 1726426"/>
              <a:gd name="connsiteY21" fmla="*/ 667731 h 2729951"/>
              <a:gd name="connsiteX22" fmla="*/ 511989 w 1726426"/>
              <a:gd name="connsiteY22" fmla="*/ 686781 h 2729951"/>
              <a:gd name="connsiteX23" fmla="*/ 533420 w 1726426"/>
              <a:gd name="connsiteY23" fmla="*/ 729643 h 2729951"/>
              <a:gd name="connsiteX24" fmla="*/ 569139 w 1726426"/>
              <a:gd name="connsiteY24" fmla="*/ 751075 h 2729951"/>
              <a:gd name="connsiteX25" fmla="*/ 592951 w 1726426"/>
              <a:gd name="connsiteY25" fmla="*/ 746313 h 2729951"/>
              <a:gd name="connsiteX26" fmla="*/ 614382 w 1726426"/>
              <a:gd name="connsiteY26" fmla="*/ 782031 h 2729951"/>
              <a:gd name="connsiteX27" fmla="*/ 602476 w 1726426"/>
              <a:gd name="connsiteY27" fmla="*/ 839181 h 2729951"/>
              <a:gd name="connsiteX28" fmla="*/ 633433 w 1726426"/>
              <a:gd name="connsiteY28" fmla="*/ 874900 h 2729951"/>
              <a:gd name="connsiteX29" fmla="*/ 585807 w 1726426"/>
              <a:gd name="connsiteY29" fmla="*/ 901094 h 2729951"/>
              <a:gd name="connsiteX30" fmla="*/ 564376 w 1726426"/>
              <a:gd name="connsiteY30" fmla="*/ 889186 h 2729951"/>
              <a:gd name="connsiteX31" fmla="*/ 564376 w 1726426"/>
              <a:gd name="connsiteY31" fmla="*/ 958243 h 2729951"/>
              <a:gd name="connsiteX32" fmla="*/ 507226 w 1726426"/>
              <a:gd name="connsiteY32" fmla="*/ 1005868 h 2729951"/>
              <a:gd name="connsiteX33" fmla="*/ 473889 w 1726426"/>
              <a:gd name="connsiteY33" fmla="*/ 986818 h 2729951"/>
              <a:gd name="connsiteX34" fmla="*/ 459601 w 1726426"/>
              <a:gd name="connsiteY34" fmla="*/ 1015393 h 2729951"/>
              <a:gd name="connsiteX35" fmla="*/ 485795 w 1726426"/>
              <a:gd name="connsiteY35" fmla="*/ 1053492 h 2729951"/>
              <a:gd name="connsiteX36" fmla="*/ 488176 w 1726426"/>
              <a:gd name="connsiteY36" fmla="*/ 1155887 h 2729951"/>
              <a:gd name="connsiteX37" fmla="*/ 450076 w 1726426"/>
              <a:gd name="connsiteY37" fmla="*/ 1215418 h 2729951"/>
              <a:gd name="connsiteX38" fmla="*/ 397688 w 1726426"/>
              <a:gd name="connsiteY38" fmla="*/ 1205893 h 2729951"/>
              <a:gd name="connsiteX39" fmla="*/ 383401 w 1726426"/>
              <a:gd name="connsiteY39" fmla="*/ 1258281 h 2729951"/>
              <a:gd name="connsiteX40" fmla="*/ 364352 w 1726426"/>
              <a:gd name="connsiteY40" fmla="*/ 1341624 h 2729951"/>
              <a:gd name="connsiteX41" fmla="*/ 288151 w 1726426"/>
              <a:gd name="connsiteY41" fmla="*/ 1401156 h 2729951"/>
              <a:gd name="connsiteX42" fmla="*/ 240526 w 1726426"/>
              <a:gd name="connsiteY42" fmla="*/ 1453543 h 2729951"/>
              <a:gd name="connsiteX43" fmla="*/ 207189 w 1726426"/>
              <a:gd name="connsiteY43" fmla="*/ 1496406 h 2729951"/>
              <a:gd name="connsiteX44" fmla="*/ 173851 w 1726426"/>
              <a:gd name="connsiteY44" fmla="*/ 1536886 h 2729951"/>
              <a:gd name="connsiteX45" fmla="*/ 109558 w 1726426"/>
              <a:gd name="connsiteY45" fmla="*/ 1591655 h 2729951"/>
              <a:gd name="connsiteX46" fmla="*/ 107176 w 1726426"/>
              <a:gd name="connsiteY46" fmla="*/ 1636899 h 2729951"/>
              <a:gd name="connsiteX47" fmla="*/ 69076 w 1726426"/>
              <a:gd name="connsiteY47" fmla="*/ 1677381 h 2729951"/>
              <a:gd name="connsiteX48" fmla="*/ 42883 w 1726426"/>
              <a:gd name="connsiteY48" fmla="*/ 1720243 h 2729951"/>
              <a:gd name="connsiteX49" fmla="*/ 33357 w 1726426"/>
              <a:gd name="connsiteY49" fmla="*/ 1763107 h 2729951"/>
              <a:gd name="connsiteX50" fmla="*/ 57170 w 1726426"/>
              <a:gd name="connsiteY50" fmla="*/ 1836925 h 2729951"/>
              <a:gd name="connsiteX51" fmla="*/ 35739 w 1726426"/>
              <a:gd name="connsiteY51" fmla="*/ 1894075 h 2729951"/>
              <a:gd name="connsiteX52" fmla="*/ 59551 w 1726426"/>
              <a:gd name="connsiteY52" fmla="*/ 1967893 h 2729951"/>
              <a:gd name="connsiteX53" fmla="*/ 20 w 1726426"/>
              <a:gd name="connsiteY53" fmla="*/ 1979799 h 2729951"/>
              <a:gd name="connsiteX54" fmla="*/ 52407 w 1726426"/>
              <a:gd name="connsiteY54" fmla="*/ 2248881 h 2729951"/>
              <a:gd name="connsiteX55" fmla="*/ 128607 w 1726426"/>
              <a:gd name="connsiteY55" fmla="*/ 2394137 h 2729951"/>
              <a:gd name="connsiteX56" fmla="*/ 202426 w 1726426"/>
              <a:gd name="connsiteY56" fmla="*/ 2501293 h 2729951"/>
              <a:gd name="connsiteX57" fmla="*/ 261958 w 1726426"/>
              <a:gd name="connsiteY57" fmla="*/ 2563206 h 2729951"/>
              <a:gd name="connsiteX58" fmla="*/ 450076 w 1726426"/>
              <a:gd name="connsiteY58" fmla="*/ 2672743 h 2729951"/>
              <a:gd name="connsiteX59" fmla="*/ 640576 w 1726426"/>
              <a:gd name="connsiteY59" fmla="*/ 2729893 h 2729951"/>
              <a:gd name="connsiteX60" fmla="*/ 654864 w 1726426"/>
              <a:gd name="connsiteY60" fmla="*/ 2663217 h 2729951"/>
              <a:gd name="connsiteX61" fmla="*/ 726301 w 1726426"/>
              <a:gd name="connsiteY61" fmla="*/ 2603686 h 2729951"/>
              <a:gd name="connsiteX62" fmla="*/ 792977 w 1726426"/>
              <a:gd name="connsiteY62" fmla="*/ 2587017 h 2729951"/>
              <a:gd name="connsiteX63" fmla="*/ 821551 w 1726426"/>
              <a:gd name="connsiteY63" fmla="*/ 2551300 h 2729951"/>
              <a:gd name="connsiteX64" fmla="*/ 890608 w 1726426"/>
              <a:gd name="connsiteY64" fmla="*/ 2532250 h 2729951"/>
              <a:gd name="connsiteX65" fmla="*/ 959664 w 1726426"/>
              <a:gd name="connsiteY65" fmla="*/ 2510818 h 2729951"/>
              <a:gd name="connsiteX66" fmla="*/ 1026339 w 1726426"/>
              <a:gd name="connsiteY66" fmla="*/ 2477483 h 2729951"/>
              <a:gd name="connsiteX67" fmla="*/ 1047769 w 1726426"/>
              <a:gd name="connsiteY67" fmla="*/ 2475099 h 2729951"/>
              <a:gd name="connsiteX68" fmla="*/ 1066820 w 1726426"/>
              <a:gd name="connsiteY68" fmla="*/ 2456050 h 2729951"/>
              <a:gd name="connsiteX69" fmla="*/ 1107302 w 1726426"/>
              <a:gd name="connsiteY69" fmla="*/ 2439381 h 2729951"/>
              <a:gd name="connsiteX70" fmla="*/ 1083489 w 1726426"/>
              <a:gd name="connsiteY70" fmla="*/ 2377468 h 2729951"/>
              <a:gd name="connsiteX71" fmla="*/ 1033483 w 1726426"/>
              <a:gd name="connsiteY71" fmla="*/ 2329843 h 2729951"/>
              <a:gd name="connsiteX72" fmla="*/ 1026339 w 1726426"/>
              <a:gd name="connsiteY72" fmla="*/ 2286982 h 2729951"/>
              <a:gd name="connsiteX73" fmla="*/ 1045389 w 1726426"/>
              <a:gd name="connsiteY73" fmla="*/ 2256025 h 2729951"/>
              <a:gd name="connsiteX74" fmla="*/ 1097776 w 1726426"/>
              <a:gd name="connsiteY74" fmla="*/ 2222687 h 2729951"/>
              <a:gd name="connsiteX75" fmla="*/ 1135876 w 1726426"/>
              <a:gd name="connsiteY75" fmla="*/ 2186968 h 2729951"/>
              <a:gd name="connsiteX76" fmla="*/ 1176358 w 1726426"/>
              <a:gd name="connsiteY76" fmla="*/ 2141725 h 2729951"/>
              <a:gd name="connsiteX77" fmla="*/ 1264464 w 1726426"/>
              <a:gd name="connsiteY77" fmla="*/ 2127438 h 2729951"/>
              <a:gd name="connsiteX78" fmla="*/ 1307326 w 1726426"/>
              <a:gd name="connsiteY78" fmla="*/ 2110769 h 2729951"/>
              <a:gd name="connsiteX79" fmla="*/ 1326377 w 1726426"/>
              <a:gd name="connsiteY79" fmla="*/ 2072668 h 2729951"/>
              <a:gd name="connsiteX80" fmla="*/ 1397814 w 1726426"/>
              <a:gd name="connsiteY80" fmla="*/ 2048856 h 2729951"/>
              <a:gd name="connsiteX81" fmla="*/ 1397813 w 1726426"/>
              <a:gd name="connsiteY81" fmla="*/ 2020281 h 2729951"/>
              <a:gd name="connsiteX82" fmla="*/ 1438295 w 1726426"/>
              <a:gd name="connsiteY82" fmla="*/ 2017900 h 2729951"/>
              <a:gd name="connsiteX83" fmla="*/ 1474014 w 1726426"/>
              <a:gd name="connsiteY83" fmla="*/ 2001231 h 2729951"/>
              <a:gd name="connsiteX84" fmla="*/ 1526401 w 1726426"/>
              <a:gd name="connsiteY84" fmla="*/ 1991706 h 2729951"/>
              <a:gd name="connsiteX85" fmla="*/ 1540689 w 1726426"/>
              <a:gd name="connsiteY85" fmla="*/ 1967893 h 2729951"/>
              <a:gd name="connsiteX86" fmla="*/ 1550214 w 1726426"/>
              <a:gd name="connsiteY86" fmla="*/ 1915506 h 2729951"/>
              <a:gd name="connsiteX87" fmla="*/ 1593076 w 1726426"/>
              <a:gd name="connsiteY87" fmla="*/ 1905981 h 2729951"/>
              <a:gd name="connsiteX88" fmla="*/ 1602601 w 1726426"/>
              <a:gd name="connsiteY88" fmla="*/ 1891693 h 2729951"/>
              <a:gd name="connsiteX89" fmla="*/ 1607364 w 1726426"/>
              <a:gd name="connsiteY89" fmla="*/ 1877406 h 2729951"/>
              <a:gd name="connsiteX90" fmla="*/ 1626414 w 1726426"/>
              <a:gd name="connsiteY90" fmla="*/ 1863118 h 2729951"/>
              <a:gd name="connsiteX91" fmla="*/ 1654989 w 1726426"/>
              <a:gd name="connsiteY91" fmla="*/ 1834543 h 2729951"/>
              <a:gd name="connsiteX92" fmla="*/ 1645464 w 1726426"/>
              <a:gd name="connsiteY92" fmla="*/ 1791681 h 2729951"/>
              <a:gd name="connsiteX93" fmla="*/ 1621651 w 1726426"/>
              <a:gd name="connsiteY93" fmla="*/ 1763106 h 2729951"/>
              <a:gd name="connsiteX94" fmla="*/ 1578789 w 1726426"/>
              <a:gd name="connsiteY94" fmla="*/ 1715481 h 2729951"/>
              <a:gd name="connsiteX95" fmla="*/ 1559739 w 1726426"/>
              <a:gd name="connsiteY95" fmla="*/ 1710718 h 2729951"/>
              <a:gd name="connsiteX96" fmla="*/ 1545451 w 1726426"/>
              <a:gd name="connsiteY96" fmla="*/ 1677381 h 2729951"/>
              <a:gd name="connsiteX97" fmla="*/ 1583551 w 1726426"/>
              <a:gd name="connsiteY97" fmla="*/ 1653568 h 2729951"/>
              <a:gd name="connsiteX98" fmla="*/ 1616889 w 1726426"/>
              <a:gd name="connsiteY98" fmla="*/ 1639281 h 2729951"/>
              <a:gd name="connsiteX99" fmla="*/ 1650226 w 1726426"/>
              <a:gd name="connsiteY99" fmla="*/ 1629756 h 2729951"/>
              <a:gd name="connsiteX100" fmla="*/ 1678801 w 1726426"/>
              <a:gd name="connsiteY100" fmla="*/ 1620231 h 2729951"/>
              <a:gd name="connsiteX101" fmla="*/ 1693089 w 1726426"/>
              <a:gd name="connsiteY101" fmla="*/ 1601181 h 2729951"/>
              <a:gd name="connsiteX102" fmla="*/ 1702614 w 1726426"/>
              <a:gd name="connsiteY102" fmla="*/ 1586893 h 2729951"/>
              <a:gd name="connsiteX103" fmla="*/ 1697851 w 1726426"/>
              <a:gd name="connsiteY103" fmla="*/ 1544031 h 2729951"/>
              <a:gd name="connsiteX104" fmla="*/ 1683564 w 1726426"/>
              <a:gd name="connsiteY104" fmla="*/ 1524981 h 2729951"/>
              <a:gd name="connsiteX105" fmla="*/ 1678801 w 1726426"/>
              <a:gd name="connsiteY105" fmla="*/ 1505931 h 2729951"/>
              <a:gd name="connsiteX106" fmla="*/ 1669276 w 1726426"/>
              <a:gd name="connsiteY106" fmla="*/ 1477356 h 2729951"/>
              <a:gd name="connsiteX107" fmla="*/ 1674039 w 1726426"/>
              <a:gd name="connsiteY107" fmla="*/ 1410681 h 2729951"/>
              <a:gd name="connsiteX108" fmla="*/ 1678801 w 1726426"/>
              <a:gd name="connsiteY108" fmla="*/ 1372581 h 2729951"/>
              <a:gd name="connsiteX109" fmla="*/ 1697851 w 1726426"/>
              <a:gd name="connsiteY109" fmla="*/ 1353531 h 2729951"/>
              <a:gd name="connsiteX110" fmla="*/ 1707376 w 1726426"/>
              <a:gd name="connsiteY110" fmla="*/ 1329718 h 2729951"/>
              <a:gd name="connsiteX111" fmla="*/ 1712139 w 1726426"/>
              <a:gd name="connsiteY111" fmla="*/ 1315431 h 2729951"/>
              <a:gd name="connsiteX112" fmla="*/ 1726426 w 1726426"/>
              <a:gd name="connsiteY112" fmla="*/ 1286856 h 2729951"/>
              <a:gd name="connsiteX113" fmla="*/ 1716901 w 1726426"/>
              <a:gd name="connsiteY113" fmla="*/ 1196368 h 2729951"/>
              <a:gd name="connsiteX114" fmla="*/ 1678801 w 1726426"/>
              <a:gd name="connsiteY114" fmla="*/ 1158268 h 2729951"/>
              <a:gd name="connsiteX115" fmla="*/ 1664514 w 1726426"/>
              <a:gd name="connsiteY115" fmla="*/ 1143981 h 2729951"/>
              <a:gd name="connsiteX116" fmla="*/ 1650226 w 1726426"/>
              <a:gd name="connsiteY116" fmla="*/ 1129693 h 2729951"/>
              <a:gd name="connsiteX117" fmla="*/ 1631176 w 1726426"/>
              <a:gd name="connsiteY117" fmla="*/ 1120168 h 2729951"/>
              <a:gd name="connsiteX118" fmla="*/ 1612126 w 1726426"/>
              <a:gd name="connsiteY118" fmla="*/ 1101118 h 2729951"/>
              <a:gd name="connsiteX119" fmla="*/ 1597839 w 1726426"/>
              <a:gd name="connsiteY119" fmla="*/ 1096356 h 2729951"/>
              <a:gd name="connsiteX120" fmla="*/ 1578789 w 1726426"/>
              <a:gd name="connsiteY120" fmla="*/ 1086831 h 2729951"/>
              <a:gd name="connsiteX121" fmla="*/ 1545451 w 1726426"/>
              <a:gd name="connsiteY121" fmla="*/ 1077306 h 2729951"/>
              <a:gd name="connsiteX122" fmla="*/ 1526401 w 1726426"/>
              <a:gd name="connsiteY122" fmla="*/ 1067781 h 2729951"/>
              <a:gd name="connsiteX123" fmla="*/ 1497826 w 1726426"/>
              <a:gd name="connsiteY123" fmla="*/ 1063018 h 2729951"/>
              <a:gd name="connsiteX124" fmla="*/ 1478776 w 1726426"/>
              <a:gd name="connsiteY124" fmla="*/ 1029681 h 2729951"/>
              <a:gd name="connsiteX125" fmla="*/ 1464489 w 1726426"/>
              <a:gd name="connsiteY125" fmla="*/ 986818 h 2729951"/>
              <a:gd name="connsiteX126" fmla="*/ 1454964 w 1726426"/>
              <a:gd name="connsiteY126" fmla="*/ 967768 h 2729951"/>
              <a:gd name="connsiteX127" fmla="*/ 1450201 w 1726426"/>
              <a:gd name="connsiteY127" fmla="*/ 953481 h 2729951"/>
              <a:gd name="connsiteX128" fmla="*/ 1440676 w 1726426"/>
              <a:gd name="connsiteY128" fmla="*/ 929668 h 2729951"/>
              <a:gd name="connsiteX129" fmla="*/ 1450201 w 1726426"/>
              <a:gd name="connsiteY129" fmla="*/ 867756 h 2729951"/>
              <a:gd name="connsiteX130" fmla="*/ 1459726 w 1726426"/>
              <a:gd name="connsiteY130" fmla="*/ 853468 h 2729951"/>
              <a:gd name="connsiteX131" fmla="*/ 1464489 w 1726426"/>
              <a:gd name="connsiteY131" fmla="*/ 839181 h 2729951"/>
              <a:gd name="connsiteX132" fmla="*/ 1497826 w 1726426"/>
              <a:gd name="connsiteY132" fmla="*/ 786793 h 2729951"/>
              <a:gd name="connsiteX133" fmla="*/ 1516876 w 1726426"/>
              <a:gd name="connsiteY133" fmla="*/ 739168 h 2729951"/>
              <a:gd name="connsiteX134" fmla="*/ 1526401 w 1726426"/>
              <a:gd name="connsiteY134" fmla="*/ 715356 h 2729951"/>
              <a:gd name="connsiteX135" fmla="*/ 1540689 w 1726426"/>
              <a:gd name="connsiteY135" fmla="*/ 701068 h 2729951"/>
              <a:gd name="connsiteX136" fmla="*/ 1559739 w 1726426"/>
              <a:gd name="connsiteY136" fmla="*/ 686781 h 2729951"/>
              <a:gd name="connsiteX137" fmla="*/ 1588314 w 1726426"/>
              <a:gd name="connsiteY137" fmla="*/ 643918 h 2729951"/>
              <a:gd name="connsiteX138" fmla="*/ 1597839 w 1726426"/>
              <a:gd name="connsiteY138" fmla="*/ 615343 h 2729951"/>
              <a:gd name="connsiteX139" fmla="*/ 1616889 w 1726426"/>
              <a:gd name="connsiteY139" fmla="*/ 586768 h 2729951"/>
              <a:gd name="connsiteX140" fmla="*/ 1612126 w 1726426"/>
              <a:gd name="connsiteY140" fmla="*/ 491518 h 2729951"/>
              <a:gd name="connsiteX141" fmla="*/ 1583551 w 1726426"/>
              <a:gd name="connsiteY141" fmla="*/ 467706 h 2729951"/>
              <a:gd name="connsiteX142" fmla="*/ 1569264 w 1726426"/>
              <a:gd name="connsiteY142" fmla="*/ 462943 h 2729951"/>
              <a:gd name="connsiteX143" fmla="*/ 1535926 w 1726426"/>
              <a:gd name="connsiteY143" fmla="*/ 448656 h 2729951"/>
              <a:gd name="connsiteX144" fmla="*/ 1531164 w 1726426"/>
              <a:gd name="connsiteY144" fmla="*/ 429606 h 2729951"/>
              <a:gd name="connsiteX145" fmla="*/ 1526401 w 1726426"/>
              <a:gd name="connsiteY145" fmla="*/ 343881 h 2729951"/>
              <a:gd name="connsiteX146" fmla="*/ 1512114 w 1726426"/>
              <a:gd name="connsiteY146" fmla="*/ 324831 h 2729951"/>
              <a:gd name="connsiteX147" fmla="*/ 1502589 w 1726426"/>
              <a:gd name="connsiteY147" fmla="*/ 310543 h 2729951"/>
              <a:gd name="connsiteX148" fmla="*/ 1483539 w 1726426"/>
              <a:gd name="connsiteY148" fmla="*/ 305781 h 2729951"/>
              <a:gd name="connsiteX149" fmla="*/ 1454964 w 1726426"/>
              <a:gd name="connsiteY149" fmla="*/ 296256 h 2729951"/>
              <a:gd name="connsiteX150" fmla="*/ 1478776 w 1726426"/>
              <a:gd name="connsiteY150" fmla="*/ 272443 h 2729951"/>
              <a:gd name="connsiteX151" fmla="*/ 1497826 w 1726426"/>
              <a:gd name="connsiteY151" fmla="*/ 234343 h 2729951"/>
              <a:gd name="connsiteX152" fmla="*/ 1512114 w 1726426"/>
              <a:gd name="connsiteY152" fmla="*/ 162906 h 2729951"/>
              <a:gd name="connsiteX153" fmla="*/ 1516876 w 1726426"/>
              <a:gd name="connsiteY153" fmla="*/ 139093 h 2729951"/>
              <a:gd name="connsiteX154" fmla="*/ 1521639 w 1726426"/>
              <a:gd name="connsiteY154" fmla="*/ 124806 h 2729951"/>
              <a:gd name="connsiteX155" fmla="*/ 1526401 w 1726426"/>
              <a:gd name="connsiteY155" fmla="*/ 105756 h 2729951"/>
              <a:gd name="connsiteX156" fmla="*/ 1545451 w 1726426"/>
              <a:gd name="connsiteY156" fmla="*/ 77181 h 2729951"/>
              <a:gd name="connsiteX157" fmla="*/ 1554976 w 1726426"/>
              <a:gd name="connsiteY157" fmla="*/ 62893 h 2729951"/>
              <a:gd name="connsiteX158" fmla="*/ 1535926 w 1726426"/>
              <a:gd name="connsiteY158" fmla="*/ 20031 h 2729951"/>
              <a:gd name="connsiteX0" fmla="*/ 1535926 w 1726426"/>
              <a:gd name="connsiteY0" fmla="*/ 20031 h 2729951"/>
              <a:gd name="connsiteX1" fmla="*/ 1483539 w 1726426"/>
              <a:gd name="connsiteY1" fmla="*/ 8125 h 2729951"/>
              <a:gd name="connsiteX2" fmla="*/ 1443057 w 1726426"/>
              <a:gd name="connsiteY2" fmla="*/ 3361 h 2729951"/>
              <a:gd name="connsiteX3" fmla="*/ 1335901 w 1726426"/>
              <a:gd name="connsiteY3" fmla="*/ 67656 h 2729951"/>
              <a:gd name="connsiteX4" fmla="*/ 1285895 w 1726426"/>
              <a:gd name="connsiteY4" fmla="*/ 122425 h 2729951"/>
              <a:gd name="connsiteX5" fmla="*/ 1219220 w 1726426"/>
              <a:gd name="connsiteY5" fmla="*/ 124805 h 2729951"/>
              <a:gd name="connsiteX6" fmla="*/ 1200170 w 1726426"/>
              <a:gd name="connsiteY6" fmla="*/ 146238 h 2729951"/>
              <a:gd name="connsiteX7" fmla="*/ 1135876 w 1726426"/>
              <a:gd name="connsiteY7" fmla="*/ 165288 h 2729951"/>
              <a:gd name="connsiteX8" fmla="*/ 1083489 w 1726426"/>
              <a:gd name="connsiteY8" fmla="*/ 243868 h 2729951"/>
              <a:gd name="connsiteX9" fmla="*/ 1057295 w 1726426"/>
              <a:gd name="connsiteY9" fmla="*/ 296256 h 2729951"/>
              <a:gd name="connsiteX10" fmla="*/ 964426 w 1726426"/>
              <a:gd name="connsiteY10" fmla="*/ 267681 h 2729951"/>
              <a:gd name="connsiteX11" fmla="*/ 907276 w 1726426"/>
              <a:gd name="connsiteY11" fmla="*/ 310543 h 2729951"/>
              <a:gd name="connsiteX12" fmla="*/ 883464 w 1726426"/>
              <a:gd name="connsiteY12" fmla="*/ 405793 h 2729951"/>
              <a:gd name="connsiteX13" fmla="*/ 852507 w 1726426"/>
              <a:gd name="connsiteY13" fmla="*/ 489137 h 2729951"/>
              <a:gd name="connsiteX14" fmla="*/ 766783 w 1726426"/>
              <a:gd name="connsiteY14" fmla="*/ 470086 h 2729951"/>
              <a:gd name="connsiteX15" fmla="*/ 714395 w 1726426"/>
              <a:gd name="connsiteY15" fmla="*/ 484375 h 2729951"/>
              <a:gd name="connsiteX16" fmla="*/ 678676 w 1726426"/>
              <a:gd name="connsiteY16" fmla="*/ 524857 h 2729951"/>
              <a:gd name="connsiteX17" fmla="*/ 631051 w 1726426"/>
              <a:gd name="connsiteY17" fmla="*/ 529619 h 2729951"/>
              <a:gd name="connsiteX18" fmla="*/ 628669 w 1726426"/>
              <a:gd name="connsiteY18" fmla="*/ 562956 h 2729951"/>
              <a:gd name="connsiteX19" fmla="*/ 592951 w 1726426"/>
              <a:gd name="connsiteY19" fmla="*/ 577244 h 2729951"/>
              <a:gd name="connsiteX20" fmla="*/ 578664 w 1726426"/>
              <a:gd name="connsiteY20" fmla="*/ 624868 h 2729951"/>
              <a:gd name="connsiteX21" fmla="*/ 561995 w 1726426"/>
              <a:gd name="connsiteY21" fmla="*/ 667731 h 2729951"/>
              <a:gd name="connsiteX22" fmla="*/ 511989 w 1726426"/>
              <a:gd name="connsiteY22" fmla="*/ 686781 h 2729951"/>
              <a:gd name="connsiteX23" fmla="*/ 533420 w 1726426"/>
              <a:gd name="connsiteY23" fmla="*/ 729643 h 2729951"/>
              <a:gd name="connsiteX24" fmla="*/ 569139 w 1726426"/>
              <a:gd name="connsiteY24" fmla="*/ 751075 h 2729951"/>
              <a:gd name="connsiteX25" fmla="*/ 592951 w 1726426"/>
              <a:gd name="connsiteY25" fmla="*/ 746313 h 2729951"/>
              <a:gd name="connsiteX26" fmla="*/ 614382 w 1726426"/>
              <a:gd name="connsiteY26" fmla="*/ 782031 h 2729951"/>
              <a:gd name="connsiteX27" fmla="*/ 602476 w 1726426"/>
              <a:gd name="connsiteY27" fmla="*/ 839181 h 2729951"/>
              <a:gd name="connsiteX28" fmla="*/ 633433 w 1726426"/>
              <a:gd name="connsiteY28" fmla="*/ 874900 h 2729951"/>
              <a:gd name="connsiteX29" fmla="*/ 585807 w 1726426"/>
              <a:gd name="connsiteY29" fmla="*/ 901094 h 2729951"/>
              <a:gd name="connsiteX30" fmla="*/ 564376 w 1726426"/>
              <a:gd name="connsiteY30" fmla="*/ 889186 h 2729951"/>
              <a:gd name="connsiteX31" fmla="*/ 564376 w 1726426"/>
              <a:gd name="connsiteY31" fmla="*/ 958243 h 2729951"/>
              <a:gd name="connsiteX32" fmla="*/ 507226 w 1726426"/>
              <a:gd name="connsiteY32" fmla="*/ 1005868 h 2729951"/>
              <a:gd name="connsiteX33" fmla="*/ 473889 w 1726426"/>
              <a:gd name="connsiteY33" fmla="*/ 986818 h 2729951"/>
              <a:gd name="connsiteX34" fmla="*/ 459601 w 1726426"/>
              <a:gd name="connsiteY34" fmla="*/ 1015393 h 2729951"/>
              <a:gd name="connsiteX35" fmla="*/ 485795 w 1726426"/>
              <a:gd name="connsiteY35" fmla="*/ 1053492 h 2729951"/>
              <a:gd name="connsiteX36" fmla="*/ 488176 w 1726426"/>
              <a:gd name="connsiteY36" fmla="*/ 1155887 h 2729951"/>
              <a:gd name="connsiteX37" fmla="*/ 450076 w 1726426"/>
              <a:gd name="connsiteY37" fmla="*/ 1215418 h 2729951"/>
              <a:gd name="connsiteX38" fmla="*/ 397688 w 1726426"/>
              <a:gd name="connsiteY38" fmla="*/ 1205893 h 2729951"/>
              <a:gd name="connsiteX39" fmla="*/ 383401 w 1726426"/>
              <a:gd name="connsiteY39" fmla="*/ 1258281 h 2729951"/>
              <a:gd name="connsiteX40" fmla="*/ 364352 w 1726426"/>
              <a:gd name="connsiteY40" fmla="*/ 1341624 h 2729951"/>
              <a:gd name="connsiteX41" fmla="*/ 288151 w 1726426"/>
              <a:gd name="connsiteY41" fmla="*/ 1401156 h 2729951"/>
              <a:gd name="connsiteX42" fmla="*/ 240526 w 1726426"/>
              <a:gd name="connsiteY42" fmla="*/ 1453543 h 2729951"/>
              <a:gd name="connsiteX43" fmla="*/ 207189 w 1726426"/>
              <a:gd name="connsiteY43" fmla="*/ 1496406 h 2729951"/>
              <a:gd name="connsiteX44" fmla="*/ 173851 w 1726426"/>
              <a:gd name="connsiteY44" fmla="*/ 1536886 h 2729951"/>
              <a:gd name="connsiteX45" fmla="*/ 109558 w 1726426"/>
              <a:gd name="connsiteY45" fmla="*/ 1591655 h 2729951"/>
              <a:gd name="connsiteX46" fmla="*/ 107176 w 1726426"/>
              <a:gd name="connsiteY46" fmla="*/ 1636899 h 2729951"/>
              <a:gd name="connsiteX47" fmla="*/ 69076 w 1726426"/>
              <a:gd name="connsiteY47" fmla="*/ 1677381 h 2729951"/>
              <a:gd name="connsiteX48" fmla="*/ 42883 w 1726426"/>
              <a:gd name="connsiteY48" fmla="*/ 1720243 h 2729951"/>
              <a:gd name="connsiteX49" fmla="*/ 33357 w 1726426"/>
              <a:gd name="connsiteY49" fmla="*/ 1763107 h 2729951"/>
              <a:gd name="connsiteX50" fmla="*/ 57170 w 1726426"/>
              <a:gd name="connsiteY50" fmla="*/ 1836925 h 2729951"/>
              <a:gd name="connsiteX51" fmla="*/ 35739 w 1726426"/>
              <a:gd name="connsiteY51" fmla="*/ 1894075 h 2729951"/>
              <a:gd name="connsiteX52" fmla="*/ 59551 w 1726426"/>
              <a:gd name="connsiteY52" fmla="*/ 1967893 h 2729951"/>
              <a:gd name="connsiteX53" fmla="*/ 20 w 1726426"/>
              <a:gd name="connsiteY53" fmla="*/ 1979799 h 2729951"/>
              <a:gd name="connsiteX54" fmla="*/ 52407 w 1726426"/>
              <a:gd name="connsiteY54" fmla="*/ 2248881 h 2729951"/>
              <a:gd name="connsiteX55" fmla="*/ 128607 w 1726426"/>
              <a:gd name="connsiteY55" fmla="*/ 2394137 h 2729951"/>
              <a:gd name="connsiteX56" fmla="*/ 202426 w 1726426"/>
              <a:gd name="connsiteY56" fmla="*/ 2501293 h 2729951"/>
              <a:gd name="connsiteX57" fmla="*/ 261958 w 1726426"/>
              <a:gd name="connsiteY57" fmla="*/ 2563206 h 2729951"/>
              <a:gd name="connsiteX58" fmla="*/ 450076 w 1726426"/>
              <a:gd name="connsiteY58" fmla="*/ 2672743 h 2729951"/>
              <a:gd name="connsiteX59" fmla="*/ 640576 w 1726426"/>
              <a:gd name="connsiteY59" fmla="*/ 2729893 h 2729951"/>
              <a:gd name="connsiteX60" fmla="*/ 654864 w 1726426"/>
              <a:gd name="connsiteY60" fmla="*/ 2663217 h 2729951"/>
              <a:gd name="connsiteX61" fmla="*/ 726301 w 1726426"/>
              <a:gd name="connsiteY61" fmla="*/ 2603686 h 2729951"/>
              <a:gd name="connsiteX62" fmla="*/ 792977 w 1726426"/>
              <a:gd name="connsiteY62" fmla="*/ 2587017 h 2729951"/>
              <a:gd name="connsiteX63" fmla="*/ 821551 w 1726426"/>
              <a:gd name="connsiteY63" fmla="*/ 2551300 h 2729951"/>
              <a:gd name="connsiteX64" fmla="*/ 890608 w 1726426"/>
              <a:gd name="connsiteY64" fmla="*/ 2532250 h 2729951"/>
              <a:gd name="connsiteX65" fmla="*/ 959664 w 1726426"/>
              <a:gd name="connsiteY65" fmla="*/ 2510818 h 2729951"/>
              <a:gd name="connsiteX66" fmla="*/ 1026339 w 1726426"/>
              <a:gd name="connsiteY66" fmla="*/ 2477483 h 2729951"/>
              <a:gd name="connsiteX67" fmla="*/ 1047769 w 1726426"/>
              <a:gd name="connsiteY67" fmla="*/ 2475099 h 2729951"/>
              <a:gd name="connsiteX68" fmla="*/ 1066820 w 1726426"/>
              <a:gd name="connsiteY68" fmla="*/ 2456050 h 2729951"/>
              <a:gd name="connsiteX69" fmla="*/ 1107302 w 1726426"/>
              <a:gd name="connsiteY69" fmla="*/ 2439381 h 2729951"/>
              <a:gd name="connsiteX70" fmla="*/ 1083489 w 1726426"/>
              <a:gd name="connsiteY70" fmla="*/ 2377468 h 2729951"/>
              <a:gd name="connsiteX71" fmla="*/ 1033483 w 1726426"/>
              <a:gd name="connsiteY71" fmla="*/ 2329843 h 2729951"/>
              <a:gd name="connsiteX72" fmla="*/ 1026339 w 1726426"/>
              <a:gd name="connsiteY72" fmla="*/ 2286982 h 2729951"/>
              <a:gd name="connsiteX73" fmla="*/ 1045389 w 1726426"/>
              <a:gd name="connsiteY73" fmla="*/ 2256025 h 2729951"/>
              <a:gd name="connsiteX74" fmla="*/ 1097776 w 1726426"/>
              <a:gd name="connsiteY74" fmla="*/ 2222687 h 2729951"/>
              <a:gd name="connsiteX75" fmla="*/ 1135876 w 1726426"/>
              <a:gd name="connsiteY75" fmla="*/ 2186968 h 2729951"/>
              <a:gd name="connsiteX76" fmla="*/ 1176358 w 1726426"/>
              <a:gd name="connsiteY76" fmla="*/ 2141725 h 2729951"/>
              <a:gd name="connsiteX77" fmla="*/ 1264464 w 1726426"/>
              <a:gd name="connsiteY77" fmla="*/ 2127438 h 2729951"/>
              <a:gd name="connsiteX78" fmla="*/ 1307326 w 1726426"/>
              <a:gd name="connsiteY78" fmla="*/ 2110769 h 2729951"/>
              <a:gd name="connsiteX79" fmla="*/ 1326377 w 1726426"/>
              <a:gd name="connsiteY79" fmla="*/ 2072668 h 2729951"/>
              <a:gd name="connsiteX80" fmla="*/ 1397814 w 1726426"/>
              <a:gd name="connsiteY80" fmla="*/ 2048856 h 2729951"/>
              <a:gd name="connsiteX81" fmla="*/ 1397813 w 1726426"/>
              <a:gd name="connsiteY81" fmla="*/ 2020281 h 2729951"/>
              <a:gd name="connsiteX82" fmla="*/ 1433532 w 1726426"/>
              <a:gd name="connsiteY82" fmla="*/ 2017900 h 2729951"/>
              <a:gd name="connsiteX83" fmla="*/ 1474014 w 1726426"/>
              <a:gd name="connsiteY83" fmla="*/ 2001231 h 2729951"/>
              <a:gd name="connsiteX84" fmla="*/ 1526401 w 1726426"/>
              <a:gd name="connsiteY84" fmla="*/ 1991706 h 2729951"/>
              <a:gd name="connsiteX85" fmla="*/ 1540689 w 1726426"/>
              <a:gd name="connsiteY85" fmla="*/ 1967893 h 2729951"/>
              <a:gd name="connsiteX86" fmla="*/ 1550214 w 1726426"/>
              <a:gd name="connsiteY86" fmla="*/ 1915506 h 2729951"/>
              <a:gd name="connsiteX87" fmla="*/ 1593076 w 1726426"/>
              <a:gd name="connsiteY87" fmla="*/ 1905981 h 2729951"/>
              <a:gd name="connsiteX88" fmla="*/ 1602601 w 1726426"/>
              <a:gd name="connsiteY88" fmla="*/ 1891693 h 2729951"/>
              <a:gd name="connsiteX89" fmla="*/ 1607364 w 1726426"/>
              <a:gd name="connsiteY89" fmla="*/ 1877406 h 2729951"/>
              <a:gd name="connsiteX90" fmla="*/ 1626414 w 1726426"/>
              <a:gd name="connsiteY90" fmla="*/ 1863118 h 2729951"/>
              <a:gd name="connsiteX91" fmla="*/ 1654989 w 1726426"/>
              <a:gd name="connsiteY91" fmla="*/ 1834543 h 2729951"/>
              <a:gd name="connsiteX92" fmla="*/ 1645464 w 1726426"/>
              <a:gd name="connsiteY92" fmla="*/ 1791681 h 2729951"/>
              <a:gd name="connsiteX93" fmla="*/ 1621651 w 1726426"/>
              <a:gd name="connsiteY93" fmla="*/ 1763106 h 2729951"/>
              <a:gd name="connsiteX94" fmla="*/ 1578789 w 1726426"/>
              <a:gd name="connsiteY94" fmla="*/ 1715481 h 2729951"/>
              <a:gd name="connsiteX95" fmla="*/ 1559739 w 1726426"/>
              <a:gd name="connsiteY95" fmla="*/ 1710718 h 2729951"/>
              <a:gd name="connsiteX96" fmla="*/ 1545451 w 1726426"/>
              <a:gd name="connsiteY96" fmla="*/ 1677381 h 2729951"/>
              <a:gd name="connsiteX97" fmla="*/ 1583551 w 1726426"/>
              <a:gd name="connsiteY97" fmla="*/ 1653568 h 2729951"/>
              <a:gd name="connsiteX98" fmla="*/ 1616889 w 1726426"/>
              <a:gd name="connsiteY98" fmla="*/ 1639281 h 2729951"/>
              <a:gd name="connsiteX99" fmla="*/ 1650226 w 1726426"/>
              <a:gd name="connsiteY99" fmla="*/ 1629756 h 2729951"/>
              <a:gd name="connsiteX100" fmla="*/ 1678801 w 1726426"/>
              <a:gd name="connsiteY100" fmla="*/ 1620231 h 2729951"/>
              <a:gd name="connsiteX101" fmla="*/ 1693089 w 1726426"/>
              <a:gd name="connsiteY101" fmla="*/ 1601181 h 2729951"/>
              <a:gd name="connsiteX102" fmla="*/ 1702614 w 1726426"/>
              <a:gd name="connsiteY102" fmla="*/ 1586893 h 2729951"/>
              <a:gd name="connsiteX103" fmla="*/ 1697851 w 1726426"/>
              <a:gd name="connsiteY103" fmla="*/ 1544031 h 2729951"/>
              <a:gd name="connsiteX104" fmla="*/ 1683564 w 1726426"/>
              <a:gd name="connsiteY104" fmla="*/ 1524981 h 2729951"/>
              <a:gd name="connsiteX105" fmla="*/ 1678801 w 1726426"/>
              <a:gd name="connsiteY105" fmla="*/ 1505931 h 2729951"/>
              <a:gd name="connsiteX106" fmla="*/ 1669276 w 1726426"/>
              <a:gd name="connsiteY106" fmla="*/ 1477356 h 2729951"/>
              <a:gd name="connsiteX107" fmla="*/ 1674039 w 1726426"/>
              <a:gd name="connsiteY107" fmla="*/ 1410681 h 2729951"/>
              <a:gd name="connsiteX108" fmla="*/ 1678801 w 1726426"/>
              <a:gd name="connsiteY108" fmla="*/ 1372581 h 2729951"/>
              <a:gd name="connsiteX109" fmla="*/ 1697851 w 1726426"/>
              <a:gd name="connsiteY109" fmla="*/ 1353531 h 2729951"/>
              <a:gd name="connsiteX110" fmla="*/ 1707376 w 1726426"/>
              <a:gd name="connsiteY110" fmla="*/ 1329718 h 2729951"/>
              <a:gd name="connsiteX111" fmla="*/ 1712139 w 1726426"/>
              <a:gd name="connsiteY111" fmla="*/ 1315431 h 2729951"/>
              <a:gd name="connsiteX112" fmla="*/ 1726426 w 1726426"/>
              <a:gd name="connsiteY112" fmla="*/ 1286856 h 2729951"/>
              <a:gd name="connsiteX113" fmla="*/ 1716901 w 1726426"/>
              <a:gd name="connsiteY113" fmla="*/ 1196368 h 2729951"/>
              <a:gd name="connsiteX114" fmla="*/ 1678801 w 1726426"/>
              <a:gd name="connsiteY114" fmla="*/ 1158268 h 2729951"/>
              <a:gd name="connsiteX115" fmla="*/ 1664514 w 1726426"/>
              <a:gd name="connsiteY115" fmla="*/ 1143981 h 2729951"/>
              <a:gd name="connsiteX116" fmla="*/ 1650226 w 1726426"/>
              <a:gd name="connsiteY116" fmla="*/ 1129693 h 2729951"/>
              <a:gd name="connsiteX117" fmla="*/ 1631176 w 1726426"/>
              <a:gd name="connsiteY117" fmla="*/ 1120168 h 2729951"/>
              <a:gd name="connsiteX118" fmla="*/ 1612126 w 1726426"/>
              <a:gd name="connsiteY118" fmla="*/ 1101118 h 2729951"/>
              <a:gd name="connsiteX119" fmla="*/ 1597839 w 1726426"/>
              <a:gd name="connsiteY119" fmla="*/ 1096356 h 2729951"/>
              <a:gd name="connsiteX120" fmla="*/ 1578789 w 1726426"/>
              <a:gd name="connsiteY120" fmla="*/ 1086831 h 2729951"/>
              <a:gd name="connsiteX121" fmla="*/ 1545451 w 1726426"/>
              <a:gd name="connsiteY121" fmla="*/ 1077306 h 2729951"/>
              <a:gd name="connsiteX122" fmla="*/ 1526401 w 1726426"/>
              <a:gd name="connsiteY122" fmla="*/ 1067781 h 2729951"/>
              <a:gd name="connsiteX123" fmla="*/ 1497826 w 1726426"/>
              <a:gd name="connsiteY123" fmla="*/ 1063018 h 2729951"/>
              <a:gd name="connsiteX124" fmla="*/ 1478776 w 1726426"/>
              <a:gd name="connsiteY124" fmla="*/ 1029681 h 2729951"/>
              <a:gd name="connsiteX125" fmla="*/ 1464489 w 1726426"/>
              <a:gd name="connsiteY125" fmla="*/ 986818 h 2729951"/>
              <a:gd name="connsiteX126" fmla="*/ 1454964 w 1726426"/>
              <a:gd name="connsiteY126" fmla="*/ 967768 h 2729951"/>
              <a:gd name="connsiteX127" fmla="*/ 1450201 w 1726426"/>
              <a:gd name="connsiteY127" fmla="*/ 953481 h 2729951"/>
              <a:gd name="connsiteX128" fmla="*/ 1440676 w 1726426"/>
              <a:gd name="connsiteY128" fmla="*/ 929668 h 2729951"/>
              <a:gd name="connsiteX129" fmla="*/ 1450201 w 1726426"/>
              <a:gd name="connsiteY129" fmla="*/ 867756 h 2729951"/>
              <a:gd name="connsiteX130" fmla="*/ 1459726 w 1726426"/>
              <a:gd name="connsiteY130" fmla="*/ 853468 h 2729951"/>
              <a:gd name="connsiteX131" fmla="*/ 1464489 w 1726426"/>
              <a:gd name="connsiteY131" fmla="*/ 839181 h 2729951"/>
              <a:gd name="connsiteX132" fmla="*/ 1497826 w 1726426"/>
              <a:gd name="connsiteY132" fmla="*/ 786793 h 2729951"/>
              <a:gd name="connsiteX133" fmla="*/ 1516876 w 1726426"/>
              <a:gd name="connsiteY133" fmla="*/ 739168 h 2729951"/>
              <a:gd name="connsiteX134" fmla="*/ 1526401 w 1726426"/>
              <a:gd name="connsiteY134" fmla="*/ 715356 h 2729951"/>
              <a:gd name="connsiteX135" fmla="*/ 1540689 w 1726426"/>
              <a:gd name="connsiteY135" fmla="*/ 701068 h 2729951"/>
              <a:gd name="connsiteX136" fmla="*/ 1559739 w 1726426"/>
              <a:gd name="connsiteY136" fmla="*/ 686781 h 2729951"/>
              <a:gd name="connsiteX137" fmla="*/ 1588314 w 1726426"/>
              <a:gd name="connsiteY137" fmla="*/ 643918 h 2729951"/>
              <a:gd name="connsiteX138" fmla="*/ 1597839 w 1726426"/>
              <a:gd name="connsiteY138" fmla="*/ 615343 h 2729951"/>
              <a:gd name="connsiteX139" fmla="*/ 1616889 w 1726426"/>
              <a:gd name="connsiteY139" fmla="*/ 586768 h 2729951"/>
              <a:gd name="connsiteX140" fmla="*/ 1612126 w 1726426"/>
              <a:gd name="connsiteY140" fmla="*/ 491518 h 2729951"/>
              <a:gd name="connsiteX141" fmla="*/ 1583551 w 1726426"/>
              <a:gd name="connsiteY141" fmla="*/ 467706 h 2729951"/>
              <a:gd name="connsiteX142" fmla="*/ 1569264 w 1726426"/>
              <a:gd name="connsiteY142" fmla="*/ 462943 h 2729951"/>
              <a:gd name="connsiteX143" fmla="*/ 1535926 w 1726426"/>
              <a:gd name="connsiteY143" fmla="*/ 448656 h 2729951"/>
              <a:gd name="connsiteX144" fmla="*/ 1531164 w 1726426"/>
              <a:gd name="connsiteY144" fmla="*/ 429606 h 2729951"/>
              <a:gd name="connsiteX145" fmla="*/ 1526401 w 1726426"/>
              <a:gd name="connsiteY145" fmla="*/ 343881 h 2729951"/>
              <a:gd name="connsiteX146" fmla="*/ 1512114 w 1726426"/>
              <a:gd name="connsiteY146" fmla="*/ 324831 h 2729951"/>
              <a:gd name="connsiteX147" fmla="*/ 1502589 w 1726426"/>
              <a:gd name="connsiteY147" fmla="*/ 310543 h 2729951"/>
              <a:gd name="connsiteX148" fmla="*/ 1483539 w 1726426"/>
              <a:gd name="connsiteY148" fmla="*/ 305781 h 2729951"/>
              <a:gd name="connsiteX149" fmla="*/ 1454964 w 1726426"/>
              <a:gd name="connsiteY149" fmla="*/ 296256 h 2729951"/>
              <a:gd name="connsiteX150" fmla="*/ 1478776 w 1726426"/>
              <a:gd name="connsiteY150" fmla="*/ 272443 h 2729951"/>
              <a:gd name="connsiteX151" fmla="*/ 1497826 w 1726426"/>
              <a:gd name="connsiteY151" fmla="*/ 234343 h 2729951"/>
              <a:gd name="connsiteX152" fmla="*/ 1512114 w 1726426"/>
              <a:gd name="connsiteY152" fmla="*/ 162906 h 2729951"/>
              <a:gd name="connsiteX153" fmla="*/ 1516876 w 1726426"/>
              <a:gd name="connsiteY153" fmla="*/ 139093 h 2729951"/>
              <a:gd name="connsiteX154" fmla="*/ 1521639 w 1726426"/>
              <a:gd name="connsiteY154" fmla="*/ 124806 h 2729951"/>
              <a:gd name="connsiteX155" fmla="*/ 1526401 w 1726426"/>
              <a:gd name="connsiteY155" fmla="*/ 105756 h 2729951"/>
              <a:gd name="connsiteX156" fmla="*/ 1545451 w 1726426"/>
              <a:gd name="connsiteY156" fmla="*/ 77181 h 2729951"/>
              <a:gd name="connsiteX157" fmla="*/ 1554976 w 1726426"/>
              <a:gd name="connsiteY157" fmla="*/ 62893 h 2729951"/>
              <a:gd name="connsiteX158" fmla="*/ 1535926 w 1726426"/>
              <a:gd name="connsiteY158" fmla="*/ 20031 h 2729951"/>
              <a:gd name="connsiteX0" fmla="*/ 1535926 w 1726426"/>
              <a:gd name="connsiteY0" fmla="*/ 20031 h 2729951"/>
              <a:gd name="connsiteX1" fmla="*/ 1483539 w 1726426"/>
              <a:gd name="connsiteY1" fmla="*/ 8125 h 2729951"/>
              <a:gd name="connsiteX2" fmla="*/ 1443057 w 1726426"/>
              <a:gd name="connsiteY2" fmla="*/ 3361 h 2729951"/>
              <a:gd name="connsiteX3" fmla="*/ 1335901 w 1726426"/>
              <a:gd name="connsiteY3" fmla="*/ 67656 h 2729951"/>
              <a:gd name="connsiteX4" fmla="*/ 1285895 w 1726426"/>
              <a:gd name="connsiteY4" fmla="*/ 122425 h 2729951"/>
              <a:gd name="connsiteX5" fmla="*/ 1219220 w 1726426"/>
              <a:gd name="connsiteY5" fmla="*/ 124805 h 2729951"/>
              <a:gd name="connsiteX6" fmla="*/ 1200170 w 1726426"/>
              <a:gd name="connsiteY6" fmla="*/ 146238 h 2729951"/>
              <a:gd name="connsiteX7" fmla="*/ 1135876 w 1726426"/>
              <a:gd name="connsiteY7" fmla="*/ 165288 h 2729951"/>
              <a:gd name="connsiteX8" fmla="*/ 1083489 w 1726426"/>
              <a:gd name="connsiteY8" fmla="*/ 243868 h 2729951"/>
              <a:gd name="connsiteX9" fmla="*/ 1057295 w 1726426"/>
              <a:gd name="connsiteY9" fmla="*/ 296256 h 2729951"/>
              <a:gd name="connsiteX10" fmla="*/ 964426 w 1726426"/>
              <a:gd name="connsiteY10" fmla="*/ 267681 h 2729951"/>
              <a:gd name="connsiteX11" fmla="*/ 907276 w 1726426"/>
              <a:gd name="connsiteY11" fmla="*/ 310543 h 2729951"/>
              <a:gd name="connsiteX12" fmla="*/ 883464 w 1726426"/>
              <a:gd name="connsiteY12" fmla="*/ 405793 h 2729951"/>
              <a:gd name="connsiteX13" fmla="*/ 852507 w 1726426"/>
              <a:gd name="connsiteY13" fmla="*/ 489137 h 2729951"/>
              <a:gd name="connsiteX14" fmla="*/ 766783 w 1726426"/>
              <a:gd name="connsiteY14" fmla="*/ 470086 h 2729951"/>
              <a:gd name="connsiteX15" fmla="*/ 714395 w 1726426"/>
              <a:gd name="connsiteY15" fmla="*/ 484375 h 2729951"/>
              <a:gd name="connsiteX16" fmla="*/ 678676 w 1726426"/>
              <a:gd name="connsiteY16" fmla="*/ 524857 h 2729951"/>
              <a:gd name="connsiteX17" fmla="*/ 631051 w 1726426"/>
              <a:gd name="connsiteY17" fmla="*/ 529619 h 2729951"/>
              <a:gd name="connsiteX18" fmla="*/ 628669 w 1726426"/>
              <a:gd name="connsiteY18" fmla="*/ 562956 h 2729951"/>
              <a:gd name="connsiteX19" fmla="*/ 592951 w 1726426"/>
              <a:gd name="connsiteY19" fmla="*/ 577244 h 2729951"/>
              <a:gd name="connsiteX20" fmla="*/ 578664 w 1726426"/>
              <a:gd name="connsiteY20" fmla="*/ 624868 h 2729951"/>
              <a:gd name="connsiteX21" fmla="*/ 561995 w 1726426"/>
              <a:gd name="connsiteY21" fmla="*/ 667731 h 2729951"/>
              <a:gd name="connsiteX22" fmla="*/ 511989 w 1726426"/>
              <a:gd name="connsiteY22" fmla="*/ 686781 h 2729951"/>
              <a:gd name="connsiteX23" fmla="*/ 533420 w 1726426"/>
              <a:gd name="connsiteY23" fmla="*/ 729643 h 2729951"/>
              <a:gd name="connsiteX24" fmla="*/ 569139 w 1726426"/>
              <a:gd name="connsiteY24" fmla="*/ 751075 h 2729951"/>
              <a:gd name="connsiteX25" fmla="*/ 592951 w 1726426"/>
              <a:gd name="connsiteY25" fmla="*/ 746313 h 2729951"/>
              <a:gd name="connsiteX26" fmla="*/ 614382 w 1726426"/>
              <a:gd name="connsiteY26" fmla="*/ 782031 h 2729951"/>
              <a:gd name="connsiteX27" fmla="*/ 602476 w 1726426"/>
              <a:gd name="connsiteY27" fmla="*/ 839181 h 2729951"/>
              <a:gd name="connsiteX28" fmla="*/ 633433 w 1726426"/>
              <a:gd name="connsiteY28" fmla="*/ 874900 h 2729951"/>
              <a:gd name="connsiteX29" fmla="*/ 585807 w 1726426"/>
              <a:gd name="connsiteY29" fmla="*/ 901094 h 2729951"/>
              <a:gd name="connsiteX30" fmla="*/ 564376 w 1726426"/>
              <a:gd name="connsiteY30" fmla="*/ 889186 h 2729951"/>
              <a:gd name="connsiteX31" fmla="*/ 564376 w 1726426"/>
              <a:gd name="connsiteY31" fmla="*/ 958243 h 2729951"/>
              <a:gd name="connsiteX32" fmla="*/ 507226 w 1726426"/>
              <a:gd name="connsiteY32" fmla="*/ 1005868 h 2729951"/>
              <a:gd name="connsiteX33" fmla="*/ 473889 w 1726426"/>
              <a:gd name="connsiteY33" fmla="*/ 986818 h 2729951"/>
              <a:gd name="connsiteX34" fmla="*/ 459601 w 1726426"/>
              <a:gd name="connsiteY34" fmla="*/ 1015393 h 2729951"/>
              <a:gd name="connsiteX35" fmla="*/ 485795 w 1726426"/>
              <a:gd name="connsiteY35" fmla="*/ 1053492 h 2729951"/>
              <a:gd name="connsiteX36" fmla="*/ 488176 w 1726426"/>
              <a:gd name="connsiteY36" fmla="*/ 1155887 h 2729951"/>
              <a:gd name="connsiteX37" fmla="*/ 450076 w 1726426"/>
              <a:gd name="connsiteY37" fmla="*/ 1215418 h 2729951"/>
              <a:gd name="connsiteX38" fmla="*/ 397688 w 1726426"/>
              <a:gd name="connsiteY38" fmla="*/ 1205893 h 2729951"/>
              <a:gd name="connsiteX39" fmla="*/ 383401 w 1726426"/>
              <a:gd name="connsiteY39" fmla="*/ 1258281 h 2729951"/>
              <a:gd name="connsiteX40" fmla="*/ 364352 w 1726426"/>
              <a:gd name="connsiteY40" fmla="*/ 1341624 h 2729951"/>
              <a:gd name="connsiteX41" fmla="*/ 288151 w 1726426"/>
              <a:gd name="connsiteY41" fmla="*/ 1401156 h 2729951"/>
              <a:gd name="connsiteX42" fmla="*/ 240526 w 1726426"/>
              <a:gd name="connsiteY42" fmla="*/ 1453543 h 2729951"/>
              <a:gd name="connsiteX43" fmla="*/ 207189 w 1726426"/>
              <a:gd name="connsiteY43" fmla="*/ 1496406 h 2729951"/>
              <a:gd name="connsiteX44" fmla="*/ 173851 w 1726426"/>
              <a:gd name="connsiteY44" fmla="*/ 1536886 h 2729951"/>
              <a:gd name="connsiteX45" fmla="*/ 109558 w 1726426"/>
              <a:gd name="connsiteY45" fmla="*/ 1591655 h 2729951"/>
              <a:gd name="connsiteX46" fmla="*/ 107176 w 1726426"/>
              <a:gd name="connsiteY46" fmla="*/ 1636899 h 2729951"/>
              <a:gd name="connsiteX47" fmla="*/ 69076 w 1726426"/>
              <a:gd name="connsiteY47" fmla="*/ 1677381 h 2729951"/>
              <a:gd name="connsiteX48" fmla="*/ 42883 w 1726426"/>
              <a:gd name="connsiteY48" fmla="*/ 1720243 h 2729951"/>
              <a:gd name="connsiteX49" fmla="*/ 33357 w 1726426"/>
              <a:gd name="connsiteY49" fmla="*/ 1763107 h 2729951"/>
              <a:gd name="connsiteX50" fmla="*/ 57170 w 1726426"/>
              <a:gd name="connsiteY50" fmla="*/ 1836925 h 2729951"/>
              <a:gd name="connsiteX51" fmla="*/ 35739 w 1726426"/>
              <a:gd name="connsiteY51" fmla="*/ 1894075 h 2729951"/>
              <a:gd name="connsiteX52" fmla="*/ 59551 w 1726426"/>
              <a:gd name="connsiteY52" fmla="*/ 1967893 h 2729951"/>
              <a:gd name="connsiteX53" fmla="*/ 20 w 1726426"/>
              <a:gd name="connsiteY53" fmla="*/ 1979799 h 2729951"/>
              <a:gd name="connsiteX54" fmla="*/ 52407 w 1726426"/>
              <a:gd name="connsiteY54" fmla="*/ 2248881 h 2729951"/>
              <a:gd name="connsiteX55" fmla="*/ 128607 w 1726426"/>
              <a:gd name="connsiteY55" fmla="*/ 2394137 h 2729951"/>
              <a:gd name="connsiteX56" fmla="*/ 202426 w 1726426"/>
              <a:gd name="connsiteY56" fmla="*/ 2501293 h 2729951"/>
              <a:gd name="connsiteX57" fmla="*/ 261958 w 1726426"/>
              <a:gd name="connsiteY57" fmla="*/ 2563206 h 2729951"/>
              <a:gd name="connsiteX58" fmla="*/ 450076 w 1726426"/>
              <a:gd name="connsiteY58" fmla="*/ 2672743 h 2729951"/>
              <a:gd name="connsiteX59" fmla="*/ 640576 w 1726426"/>
              <a:gd name="connsiteY59" fmla="*/ 2729893 h 2729951"/>
              <a:gd name="connsiteX60" fmla="*/ 654864 w 1726426"/>
              <a:gd name="connsiteY60" fmla="*/ 2663217 h 2729951"/>
              <a:gd name="connsiteX61" fmla="*/ 726301 w 1726426"/>
              <a:gd name="connsiteY61" fmla="*/ 2603686 h 2729951"/>
              <a:gd name="connsiteX62" fmla="*/ 792977 w 1726426"/>
              <a:gd name="connsiteY62" fmla="*/ 2587017 h 2729951"/>
              <a:gd name="connsiteX63" fmla="*/ 821551 w 1726426"/>
              <a:gd name="connsiteY63" fmla="*/ 2551300 h 2729951"/>
              <a:gd name="connsiteX64" fmla="*/ 890608 w 1726426"/>
              <a:gd name="connsiteY64" fmla="*/ 2532250 h 2729951"/>
              <a:gd name="connsiteX65" fmla="*/ 959664 w 1726426"/>
              <a:gd name="connsiteY65" fmla="*/ 2510818 h 2729951"/>
              <a:gd name="connsiteX66" fmla="*/ 1026339 w 1726426"/>
              <a:gd name="connsiteY66" fmla="*/ 2477483 h 2729951"/>
              <a:gd name="connsiteX67" fmla="*/ 1047769 w 1726426"/>
              <a:gd name="connsiteY67" fmla="*/ 2475099 h 2729951"/>
              <a:gd name="connsiteX68" fmla="*/ 1066820 w 1726426"/>
              <a:gd name="connsiteY68" fmla="*/ 2456050 h 2729951"/>
              <a:gd name="connsiteX69" fmla="*/ 1107302 w 1726426"/>
              <a:gd name="connsiteY69" fmla="*/ 2439381 h 2729951"/>
              <a:gd name="connsiteX70" fmla="*/ 1083489 w 1726426"/>
              <a:gd name="connsiteY70" fmla="*/ 2377468 h 2729951"/>
              <a:gd name="connsiteX71" fmla="*/ 1033483 w 1726426"/>
              <a:gd name="connsiteY71" fmla="*/ 2329843 h 2729951"/>
              <a:gd name="connsiteX72" fmla="*/ 1026339 w 1726426"/>
              <a:gd name="connsiteY72" fmla="*/ 2286982 h 2729951"/>
              <a:gd name="connsiteX73" fmla="*/ 1045389 w 1726426"/>
              <a:gd name="connsiteY73" fmla="*/ 2256025 h 2729951"/>
              <a:gd name="connsiteX74" fmla="*/ 1097776 w 1726426"/>
              <a:gd name="connsiteY74" fmla="*/ 2222687 h 2729951"/>
              <a:gd name="connsiteX75" fmla="*/ 1135876 w 1726426"/>
              <a:gd name="connsiteY75" fmla="*/ 2186968 h 2729951"/>
              <a:gd name="connsiteX76" fmla="*/ 1176358 w 1726426"/>
              <a:gd name="connsiteY76" fmla="*/ 2141725 h 2729951"/>
              <a:gd name="connsiteX77" fmla="*/ 1264464 w 1726426"/>
              <a:gd name="connsiteY77" fmla="*/ 2127438 h 2729951"/>
              <a:gd name="connsiteX78" fmla="*/ 1307326 w 1726426"/>
              <a:gd name="connsiteY78" fmla="*/ 2110769 h 2729951"/>
              <a:gd name="connsiteX79" fmla="*/ 1326377 w 1726426"/>
              <a:gd name="connsiteY79" fmla="*/ 2072668 h 2729951"/>
              <a:gd name="connsiteX80" fmla="*/ 1397814 w 1726426"/>
              <a:gd name="connsiteY80" fmla="*/ 2048856 h 2729951"/>
              <a:gd name="connsiteX81" fmla="*/ 1397813 w 1726426"/>
              <a:gd name="connsiteY81" fmla="*/ 2020281 h 2729951"/>
              <a:gd name="connsiteX82" fmla="*/ 1433532 w 1726426"/>
              <a:gd name="connsiteY82" fmla="*/ 2017900 h 2729951"/>
              <a:gd name="connsiteX83" fmla="*/ 1464489 w 1726426"/>
              <a:gd name="connsiteY83" fmla="*/ 2001231 h 2729951"/>
              <a:gd name="connsiteX84" fmla="*/ 1526401 w 1726426"/>
              <a:gd name="connsiteY84" fmla="*/ 1991706 h 2729951"/>
              <a:gd name="connsiteX85" fmla="*/ 1540689 w 1726426"/>
              <a:gd name="connsiteY85" fmla="*/ 1967893 h 2729951"/>
              <a:gd name="connsiteX86" fmla="*/ 1550214 w 1726426"/>
              <a:gd name="connsiteY86" fmla="*/ 1915506 h 2729951"/>
              <a:gd name="connsiteX87" fmla="*/ 1593076 w 1726426"/>
              <a:gd name="connsiteY87" fmla="*/ 1905981 h 2729951"/>
              <a:gd name="connsiteX88" fmla="*/ 1602601 w 1726426"/>
              <a:gd name="connsiteY88" fmla="*/ 1891693 h 2729951"/>
              <a:gd name="connsiteX89" fmla="*/ 1607364 w 1726426"/>
              <a:gd name="connsiteY89" fmla="*/ 1877406 h 2729951"/>
              <a:gd name="connsiteX90" fmla="*/ 1626414 w 1726426"/>
              <a:gd name="connsiteY90" fmla="*/ 1863118 h 2729951"/>
              <a:gd name="connsiteX91" fmla="*/ 1654989 w 1726426"/>
              <a:gd name="connsiteY91" fmla="*/ 1834543 h 2729951"/>
              <a:gd name="connsiteX92" fmla="*/ 1645464 w 1726426"/>
              <a:gd name="connsiteY92" fmla="*/ 1791681 h 2729951"/>
              <a:gd name="connsiteX93" fmla="*/ 1621651 w 1726426"/>
              <a:gd name="connsiteY93" fmla="*/ 1763106 h 2729951"/>
              <a:gd name="connsiteX94" fmla="*/ 1578789 w 1726426"/>
              <a:gd name="connsiteY94" fmla="*/ 1715481 h 2729951"/>
              <a:gd name="connsiteX95" fmla="*/ 1559739 w 1726426"/>
              <a:gd name="connsiteY95" fmla="*/ 1710718 h 2729951"/>
              <a:gd name="connsiteX96" fmla="*/ 1545451 w 1726426"/>
              <a:gd name="connsiteY96" fmla="*/ 1677381 h 2729951"/>
              <a:gd name="connsiteX97" fmla="*/ 1583551 w 1726426"/>
              <a:gd name="connsiteY97" fmla="*/ 1653568 h 2729951"/>
              <a:gd name="connsiteX98" fmla="*/ 1616889 w 1726426"/>
              <a:gd name="connsiteY98" fmla="*/ 1639281 h 2729951"/>
              <a:gd name="connsiteX99" fmla="*/ 1650226 w 1726426"/>
              <a:gd name="connsiteY99" fmla="*/ 1629756 h 2729951"/>
              <a:gd name="connsiteX100" fmla="*/ 1678801 w 1726426"/>
              <a:gd name="connsiteY100" fmla="*/ 1620231 h 2729951"/>
              <a:gd name="connsiteX101" fmla="*/ 1693089 w 1726426"/>
              <a:gd name="connsiteY101" fmla="*/ 1601181 h 2729951"/>
              <a:gd name="connsiteX102" fmla="*/ 1702614 w 1726426"/>
              <a:gd name="connsiteY102" fmla="*/ 1586893 h 2729951"/>
              <a:gd name="connsiteX103" fmla="*/ 1697851 w 1726426"/>
              <a:gd name="connsiteY103" fmla="*/ 1544031 h 2729951"/>
              <a:gd name="connsiteX104" fmla="*/ 1683564 w 1726426"/>
              <a:gd name="connsiteY104" fmla="*/ 1524981 h 2729951"/>
              <a:gd name="connsiteX105" fmla="*/ 1678801 w 1726426"/>
              <a:gd name="connsiteY105" fmla="*/ 1505931 h 2729951"/>
              <a:gd name="connsiteX106" fmla="*/ 1669276 w 1726426"/>
              <a:gd name="connsiteY106" fmla="*/ 1477356 h 2729951"/>
              <a:gd name="connsiteX107" fmla="*/ 1674039 w 1726426"/>
              <a:gd name="connsiteY107" fmla="*/ 1410681 h 2729951"/>
              <a:gd name="connsiteX108" fmla="*/ 1678801 w 1726426"/>
              <a:gd name="connsiteY108" fmla="*/ 1372581 h 2729951"/>
              <a:gd name="connsiteX109" fmla="*/ 1697851 w 1726426"/>
              <a:gd name="connsiteY109" fmla="*/ 1353531 h 2729951"/>
              <a:gd name="connsiteX110" fmla="*/ 1707376 w 1726426"/>
              <a:gd name="connsiteY110" fmla="*/ 1329718 h 2729951"/>
              <a:gd name="connsiteX111" fmla="*/ 1712139 w 1726426"/>
              <a:gd name="connsiteY111" fmla="*/ 1315431 h 2729951"/>
              <a:gd name="connsiteX112" fmla="*/ 1726426 w 1726426"/>
              <a:gd name="connsiteY112" fmla="*/ 1286856 h 2729951"/>
              <a:gd name="connsiteX113" fmla="*/ 1716901 w 1726426"/>
              <a:gd name="connsiteY113" fmla="*/ 1196368 h 2729951"/>
              <a:gd name="connsiteX114" fmla="*/ 1678801 w 1726426"/>
              <a:gd name="connsiteY114" fmla="*/ 1158268 h 2729951"/>
              <a:gd name="connsiteX115" fmla="*/ 1664514 w 1726426"/>
              <a:gd name="connsiteY115" fmla="*/ 1143981 h 2729951"/>
              <a:gd name="connsiteX116" fmla="*/ 1650226 w 1726426"/>
              <a:gd name="connsiteY116" fmla="*/ 1129693 h 2729951"/>
              <a:gd name="connsiteX117" fmla="*/ 1631176 w 1726426"/>
              <a:gd name="connsiteY117" fmla="*/ 1120168 h 2729951"/>
              <a:gd name="connsiteX118" fmla="*/ 1612126 w 1726426"/>
              <a:gd name="connsiteY118" fmla="*/ 1101118 h 2729951"/>
              <a:gd name="connsiteX119" fmla="*/ 1597839 w 1726426"/>
              <a:gd name="connsiteY119" fmla="*/ 1096356 h 2729951"/>
              <a:gd name="connsiteX120" fmla="*/ 1578789 w 1726426"/>
              <a:gd name="connsiteY120" fmla="*/ 1086831 h 2729951"/>
              <a:gd name="connsiteX121" fmla="*/ 1545451 w 1726426"/>
              <a:gd name="connsiteY121" fmla="*/ 1077306 h 2729951"/>
              <a:gd name="connsiteX122" fmla="*/ 1526401 w 1726426"/>
              <a:gd name="connsiteY122" fmla="*/ 1067781 h 2729951"/>
              <a:gd name="connsiteX123" fmla="*/ 1497826 w 1726426"/>
              <a:gd name="connsiteY123" fmla="*/ 1063018 h 2729951"/>
              <a:gd name="connsiteX124" fmla="*/ 1478776 w 1726426"/>
              <a:gd name="connsiteY124" fmla="*/ 1029681 h 2729951"/>
              <a:gd name="connsiteX125" fmla="*/ 1464489 w 1726426"/>
              <a:gd name="connsiteY125" fmla="*/ 986818 h 2729951"/>
              <a:gd name="connsiteX126" fmla="*/ 1454964 w 1726426"/>
              <a:gd name="connsiteY126" fmla="*/ 967768 h 2729951"/>
              <a:gd name="connsiteX127" fmla="*/ 1450201 w 1726426"/>
              <a:gd name="connsiteY127" fmla="*/ 953481 h 2729951"/>
              <a:gd name="connsiteX128" fmla="*/ 1440676 w 1726426"/>
              <a:gd name="connsiteY128" fmla="*/ 929668 h 2729951"/>
              <a:gd name="connsiteX129" fmla="*/ 1450201 w 1726426"/>
              <a:gd name="connsiteY129" fmla="*/ 867756 h 2729951"/>
              <a:gd name="connsiteX130" fmla="*/ 1459726 w 1726426"/>
              <a:gd name="connsiteY130" fmla="*/ 853468 h 2729951"/>
              <a:gd name="connsiteX131" fmla="*/ 1464489 w 1726426"/>
              <a:gd name="connsiteY131" fmla="*/ 839181 h 2729951"/>
              <a:gd name="connsiteX132" fmla="*/ 1497826 w 1726426"/>
              <a:gd name="connsiteY132" fmla="*/ 786793 h 2729951"/>
              <a:gd name="connsiteX133" fmla="*/ 1516876 w 1726426"/>
              <a:gd name="connsiteY133" fmla="*/ 739168 h 2729951"/>
              <a:gd name="connsiteX134" fmla="*/ 1526401 w 1726426"/>
              <a:gd name="connsiteY134" fmla="*/ 715356 h 2729951"/>
              <a:gd name="connsiteX135" fmla="*/ 1540689 w 1726426"/>
              <a:gd name="connsiteY135" fmla="*/ 701068 h 2729951"/>
              <a:gd name="connsiteX136" fmla="*/ 1559739 w 1726426"/>
              <a:gd name="connsiteY136" fmla="*/ 686781 h 2729951"/>
              <a:gd name="connsiteX137" fmla="*/ 1588314 w 1726426"/>
              <a:gd name="connsiteY137" fmla="*/ 643918 h 2729951"/>
              <a:gd name="connsiteX138" fmla="*/ 1597839 w 1726426"/>
              <a:gd name="connsiteY138" fmla="*/ 615343 h 2729951"/>
              <a:gd name="connsiteX139" fmla="*/ 1616889 w 1726426"/>
              <a:gd name="connsiteY139" fmla="*/ 586768 h 2729951"/>
              <a:gd name="connsiteX140" fmla="*/ 1612126 w 1726426"/>
              <a:gd name="connsiteY140" fmla="*/ 491518 h 2729951"/>
              <a:gd name="connsiteX141" fmla="*/ 1583551 w 1726426"/>
              <a:gd name="connsiteY141" fmla="*/ 467706 h 2729951"/>
              <a:gd name="connsiteX142" fmla="*/ 1569264 w 1726426"/>
              <a:gd name="connsiteY142" fmla="*/ 462943 h 2729951"/>
              <a:gd name="connsiteX143" fmla="*/ 1535926 w 1726426"/>
              <a:gd name="connsiteY143" fmla="*/ 448656 h 2729951"/>
              <a:gd name="connsiteX144" fmla="*/ 1531164 w 1726426"/>
              <a:gd name="connsiteY144" fmla="*/ 429606 h 2729951"/>
              <a:gd name="connsiteX145" fmla="*/ 1526401 w 1726426"/>
              <a:gd name="connsiteY145" fmla="*/ 343881 h 2729951"/>
              <a:gd name="connsiteX146" fmla="*/ 1512114 w 1726426"/>
              <a:gd name="connsiteY146" fmla="*/ 324831 h 2729951"/>
              <a:gd name="connsiteX147" fmla="*/ 1502589 w 1726426"/>
              <a:gd name="connsiteY147" fmla="*/ 310543 h 2729951"/>
              <a:gd name="connsiteX148" fmla="*/ 1483539 w 1726426"/>
              <a:gd name="connsiteY148" fmla="*/ 305781 h 2729951"/>
              <a:gd name="connsiteX149" fmla="*/ 1454964 w 1726426"/>
              <a:gd name="connsiteY149" fmla="*/ 296256 h 2729951"/>
              <a:gd name="connsiteX150" fmla="*/ 1478776 w 1726426"/>
              <a:gd name="connsiteY150" fmla="*/ 272443 h 2729951"/>
              <a:gd name="connsiteX151" fmla="*/ 1497826 w 1726426"/>
              <a:gd name="connsiteY151" fmla="*/ 234343 h 2729951"/>
              <a:gd name="connsiteX152" fmla="*/ 1512114 w 1726426"/>
              <a:gd name="connsiteY152" fmla="*/ 162906 h 2729951"/>
              <a:gd name="connsiteX153" fmla="*/ 1516876 w 1726426"/>
              <a:gd name="connsiteY153" fmla="*/ 139093 h 2729951"/>
              <a:gd name="connsiteX154" fmla="*/ 1521639 w 1726426"/>
              <a:gd name="connsiteY154" fmla="*/ 124806 h 2729951"/>
              <a:gd name="connsiteX155" fmla="*/ 1526401 w 1726426"/>
              <a:gd name="connsiteY155" fmla="*/ 105756 h 2729951"/>
              <a:gd name="connsiteX156" fmla="*/ 1545451 w 1726426"/>
              <a:gd name="connsiteY156" fmla="*/ 77181 h 2729951"/>
              <a:gd name="connsiteX157" fmla="*/ 1554976 w 1726426"/>
              <a:gd name="connsiteY157" fmla="*/ 62893 h 2729951"/>
              <a:gd name="connsiteX158" fmla="*/ 1535926 w 1726426"/>
              <a:gd name="connsiteY158" fmla="*/ 20031 h 2729951"/>
              <a:gd name="connsiteX0" fmla="*/ 1535926 w 1726426"/>
              <a:gd name="connsiteY0" fmla="*/ 20031 h 2729951"/>
              <a:gd name="connsiteX1" fmla="*/ 1483539 w 1726426"/>
              <a:gd name="connsiteY1" fmla="*/ 8125 h 2729951"/>
              <a:gd name="connsiteX2" fmla="*/ 1443057 w 1726426"/>
              <a:gd name="connsiteY2" fmla="*/ 3361 h 2729951"/>
              <a:gd name="connsiteX3" fmla="*/ 1335901 w 1726426"/>
              <a:gd name="connsiteY3" fmla="*/ 67656 h 2729951"/>
              <a:gd name="connsiteX4" fmla="*/ 1285895 w 1726426"/>
              <a:gd name="connsiteY4" fmla="*/ 122425 h 2729951"/>
              <a:gd name="connsiteX5" fmla="*/ 1219220 w 1726426"/>
              <a:gd name="connsiteY5" fmla="*/ 124805 h 2729951"/>
              <a:gd name="connsiteX6" fmla="*/ 1200170 w 1726426"/>
              <a:gd name="connsiteY6" fmla="*/ 146238 h 2729951"/>
              <a:gd name="connsiteX7" fmla="*/ 1135876 w 1726426"/>
              <a:gd name="connsiteY7" fmla="*/ 165288 h 2729951"/>
              <a:gd name="connsiteX8" fmla="*/ 1083489 w 1726426"/>
              <a:gd name="connsiteY8" fmla="*/ 243868 h 2729951"/>
              <a:gd name="connsiteX9" fmla="*/ 1057295 w 1726426"/>
              <a:gd name="connsiteY9" fmla="*/ 296256 h 2729951"/>
              <a:gd name="connsiteX10" fmla="*/ 964426 w 1726426"/>
              <a:gd name="connsiteY10" fmla="*/ 267681 h 2729951"/>
              <a:gd name="connsiteX11" fmla="*/ 907276 w 1726426"/>
              <a:gd name="connsiteY11" fmla="*/ 310543 h 2729951"/>
              <a:gd name="connsiteX12" fmla="*/ 883464 w 1726426"/>
              <a:gd name="connsiteY12" fmla="*/ 405793 h 2729951"/>
              <a:gd name="connsiteX13" fmla="*/ 852507 w 1726426"/>
              <a:gd name="connsiteY13" fmla="*/ 489137 h 2729951"/>
              <a:gd name="connsiteX14" fmla="*/ 766783 w 1726426"/>
              <a:gd name="connsiteY14" fmla="*/ 470086 h 2729951"/>
              <a:gd name="connsiteX15" fmla="*/ 714395 w 1726426"/>
              <a:gd name="connsiteY15" fmla="*/ 484375 h 2729951"/>
              <a:gd name="connsiteX16" fmla="*/ 678676 w 1726426"/>
              <a:gd name="connsiteY16" fmla="*/ 524857 h 2729951"/>
              <a:gd name="connsiteX17" fmla="*/ 631051 w 1726426"/>
              <a:gd name="connsiteY17" fmla="*/ 529619 h 2729951"/>
              <a:gd name="connsiteX18" fmla="*/ 628669 w 1726426"/>
              <a:gd name="connsiteY18" fmla="*/ 562956 h 2729951"/>
              <a:gd name="connsiteX19" fmla="*/ 592951 w 1726426"/>
              <a:gd name="connsiteY19" fmla="*/ 577244 h 2729951"/>
              <a:gd name="connsiteX20" fmla="*/ 578664 w 1726426"/>
              <a:gd name="connsiteY20" fmla="*/ 624868 h 2729951"/>
              <a:gd name="connsiteX21" fmla="*/ 561995 w 1726426"/>
              <a:gd name="connsiteY21" fmla="*/ 667731 h 2729951"/>
              <a:gd name="connsiteX22" fmla="*/ 511989 w 1726426"/>
              <a:gd name="connsiteY22" fmla="*/ 686781 h 2729951"/>
              <a:gd name="connsiteX23" fmla="*/ 533420 w 1726426"/>
              <a:gd name="connsiteY23" fmla="*/ 729643 h 2729951"/>
              <a:gd name="connsiteX24" fmla="*/ 569139 w 1726426"/>
              <a:gd name="connsiteY24" fmla="*/ 751075 h 2729951"/>
              <a:gd name="connsiteX25" fmla="*/ 592951 w 1726426"/>
              <a:gd name="connsiteY25" fmla="*/ 746313 h 2729951"/>
              <a:gd name="connsiteX26" fmla="*/ 614382 w 1726426"/>
              <a:gd name="connsiteY26" fmla="*/ 782031 h 2729951"/>
              <a:gd name="connsiteX27" fmla="*/ 602476 w 1726426"/>
              <a:gd name="connsiteY27" fmla="*/ 839181 h 2729951"/>
              <a:gd name="connsiteX28" fmla="*/ 633433 w 1726426"/>
              <a:gd name="connsiteY28" fmla="*/ 874900 h 2729951"/>
              <a:gd name="connsiteX29" fmla="*/ 585807 w 1726426"/>
              <a:gd name="connsiteY29" fmla="*/ 901094 h 2729951"/>
              <a:gd name="connsiteX30" fmla="*/ 564376 w 1726426"/>
              <a:gd name="connsiteY30" fmla="*/ 889186 h 2729951"/>
              <a:gd name="connsiteX31" fmla="*/ 564376 w 1726426"/>
              <a:gd name="connsiteY31" fmla="*/ 958243 h 2729951"/>
              <a:gd name="connsiteX32" fmla="*/ 507226 w 1726426"/>
              <a:gd name="connsiteY32" fmla="*/ 1005868 h 2729951"/>
              <a:gd name="connsiteX33" fmla="*/ 473889 w 1726426"/>
              <a:gd name="connsiteY33" fmla="*/ 986818 h 2729951"/>
              <a:gd name="connsiteX34" fmla="*/ 459601 w 1726426"/>
              <a:gd name="connsiteY34" fmla="*/ 1015393 h 2729951"/>
              <a:gd name="connsiteX35" fmla="*/ 485795 w 1726426"/>
              <a:gd name="connsiteY35" fmla="*/ 1053492 h 2729951"/>
              <a:gd name="connsiteX36" fmla="*/ 488176 w 1726426"/>
              <a:gd name="connsiteY36" fmla="*/ 1155887 h 2729951"/>
              <a:gd name="connsiteX37" fmla="*/ 450076 w 1726426"/>
              <a:gd name="connsiteY37" fmla="*/ 1215418 h 2729951"/>
              <a:gd name="connsiteX38" fmla="*/ 397688 w 1726426"/>
              <a:gd name="connsiteY38" fmla="*/ 1205893 h 2729951"/>
              <a:gd name="connsiteX39" fmla="*/ 383401 w 1726426"/>
              <a:gd name="connsiteY39" fmla="*/ 1258281 h 2729951"/>
              <a:gd name="connsiteX40" fmla="*/ 364352 w 1726426"/>
              <a:gd name="connsiteY40" fmla="*/ 1341624 h 2729951"/>
              <a:gd name="connsiteX41" fmla="*/ 288151 w 1726426"/>
              <a:gd name="connsiteY41" fmla="*/ 1401156 h 2729951"/>
              <a:gd name="connsiteX42" fmla="*/ 240526 w 1726426"/>
              <a:gd name="connsiteY42" fmla="*/ 1453543 h 2729951"/>
              <a:gd name="connsiteX43" fmla="*/ 207189 w 1726426"/>
              <a:gd name="connsiteY43" fmla="*/ 1496406 h 2729951"/>
              <a:gd name="connsiteX44" fmla="*/ 173851 w 1726426"/>
              <a:gd name="connsiteY44" fmla="*/ 1536886 h 2729951"/>
              <a:gd name="connsiteX45" fmla="*/ 109558 w 1726426"/>
              <a:gd name="connsiteY45" fmla="*/ 1591655 h 2729951"/>
              <a:gd name="connsiteX46" fmla="*/ 107176 w 1726426"/>
              <a:gd name="connsiteY46" fmla="*/ 1636899 h 2729951"/>
              <a:gd name="connsiteX47" fmla="*/ 69076 w 1726426"/>
              <a:gd name="connsiteY47" fmla="*/ 1677381 h 2729951"/>
              <a:gd name="connsiteX48" fmla="*/ 42883 w 1726426"/>
              <a:gd name="connsiteY48" fmla="*/ 1720243 h 2729951"/>
              <a:gd name="connsiteX49" fmla="*/ 33357 w 1726426"/>
              <a:gd name="connsiteY49" fmla="*/ 1763107 h 2729951"/>
              <a:gd name="connsiteX50" fmla="*/ 57170 w 1726426"/>
              <a:gd name="connsiteY50" fmla="*/ 1836925 h 2729951"/>
              <a:gd name="connsiteX51" fmla="*/ 35739 w 1726426"/>
              <a:gd name="connsiteY51" fmla="*/ 1894075 h 2729951"/>
              <a:gd name="connsiteX52" fmla="*/ 59551 w 1726426"/>
              <a:gd name="connsiteY52" fmla="*/ 1967893 h 2729951"/>
              <a:gd name="connsiteX53" fmla="*/ 20 w 1726426"/>
              <a:gd name="connsiteY53" fmla="*/ 1979799 h 2729951"/>
              <a:gd name="connsiteX54" fmla="*/ 52407 w 1726426"/>
              <a:gd name="connsiteY54" fmla="*/ 2248881 h 2729951"/>
              <a:gd name="connsiteX55" fmla="*/ 128607 w 1726426"/>
              <a:gd name="connsiteY55" fmla="*/ 2394137 h 2729951"/>
              <a:gd name="connsiteX56" fmla="*/ 202426 w 1726426"/>
              <a:gd name="connsiteY56" fmla="*/ 2501293 h 2729951"/>
              <a:gd name="connsiteX57" fmla="*/ 261958 w 1726426"/>
              <a:gd name="connsiteY57" fmla="*/ 2563206 h 2729951"/>
              <a:gd name="connsiteX58" fmla="*/ 450076 w 1726426"/>
              <a:gd name="connsiteY58" fmla="*/ 2672743 h 2729951"/>
              <a:gd name="connsiteX59" fmla="*/ 640576 w 1726426"/>
              <a:gd name="connsiteY59" fmla="*/ 2729893 h 2729951"/>
              <a:gd name="connsiteX60" fmla="*/ 654864 w 1726426"/>
              <a:gd name="connsiteY60" fmla="*/ 2663217 h 2729951"/>
              <a:gd name="connsiteX61" fmla="*/ 726301 w 1726426"/>
              <a:gd name="connsiteY61" fmla="*/ 2603686 h 2729951"/>
              <a:gd name="connsiteX62" fmla="*/ 792977 w 1726426"/>
              <a:gd name="connsiteY62" fmla="*/ 2587017 h 2729951"/>
              <a:gd name="connsiteX63" fmla="*/ 821551 w 1726426"/>
              <a:gd name="connsiteY63" fmla="*/ 2551300 h 2729951"/>
              <a:gd name="connsiteX64" fmla="*/ 890608 w 1726426"/>
              <a:gd name="connsiteY64" fmla="*/ 2532250 h 2729951"/>
              <a:gd name="connsiteX65" fmla="*/ 959664 w 1726426"/>
              <a:gd name="connsiteY65" fmla="*/ 2510818 h 2729951"/>
              <a:gd name="connsiteX66" fmla="*/ 1026339 w 1726426"/>
              <a:gd name="connsiteY66" fmla="*/ 2477483 h 2729951"/>
              <a:gd name="connsiteX67" fmla="*/ 1047769 w 1726426"/>
              <a:gd name="connsiteY67" fmla="*/ 2475099 h 2729951"/>
              <a:gd name="connsiteX68" fmla="*/ 1066820 w 1726426"/>
              <a:gd name="connsiteY68" fmla="*/ 2456050 h 2729951"/>
              <a:gd name="connsiteX69" fmla="*/ 1107302 w 1726426"/>
              <a:gd name="connsiteY69" fmla="*/ 2439381 h 2729951"/>
              <a:gd name="connsiteX70" fmla="*/ 1083489 w 1726426"/>
              <a:gd name="connsiteY70" fmla="*/ 2377468 h 2729951"/>
              <a:gd name="connsiteX71" fmla="*/ 1033483 w 1726426"/>
              <a:gd name="connsiteY71" fmla="*/ 2329843 h 2729951"/>
              <a:gd name="connsiteX72" fmla="*/ 1026339 w 1726426"/>
              <a:gd name="connsiteY72" fmla="*/ 2286982 h 2729951"/>
              <a:gd name="connsiteX73" fmla="*/ 1045389 w 1726426"/>
              <a:gd name="connsiteY73" fmla="*/ 2256025 h 2729951"/>
              <a:gd name="connsiteX74" fmla="*/ 1097776 w 1726426"/>
              <a:gd name="connsiteY74" fmla="*/ 2222687 h 2729951"/>
              <a:gd name="connsiteX75" fmla="*/ 1135876 w 1726426"/>
              <a:gd name="connsiteY75" fmla="*/ 2186968 h 2729951"/>
              <a:gd name="connsiteX76" fmla="*/ 1176358 w 1726426"/>
              <a:gd name="connsiteY76" fmla="*/ 2141725 h 2729951"/>
              <a:gd name="connsiteX77" fmla="*/ 1264464 w 1726426"/>
              <a:gd name="connsiteY77" fmla="*/ 2127438 h 2729951"/>
              <a:gd name="connsiteX78" fmla="*/ 1307326 w 1726426"/>
              <a:gd name="connsiteY78" fmla="*/ 2110769 h 2729951"/>
              <a:gd name="connsiteX79" fmla="*/ 1326377 w 1726426"/>
              <a:gd name="connsiteY79" fmla="*/ 2072668 h 2729951"/>
              <a:gd name="connsiteX80" fmla="*/ 1397814 w 1726426"/>
              <a:gd name="connsiteY80" fmla="*/ 2048856 h 2729951"/>
              <a:gd name="connsiteX81" fmla="*/ 1397813 w 1726426"/>
              <a:gd name="connsiteY81" fmla="*/ 2020281 h 2729951"/>
              <a:gd name="connsiteX82" fmla="*/ 1433532 w 1726426"/>
              <a:gd name="connsiteY82" fmla="*/ 2017900 h 2729951"/>
              <a:gd name="connsiteX83" fmla="*/ 1464489 w 1726426"/>
              <a:gd name="connsiteY83" fmla="*/ 2001231 h 2729951"/>
              <a:gd name="connsiteX84" fmla="*/ 1502588 w 1726426"/>
              <a:gd name="connsiteY84" fmla="*/ 2001231 h 2729951"/>
              <a:gd name="connsiteX85" fmla="*/ 1540689 w 1726426"/>
              <a:gd name="connsiteY85" fmla="*/ 1967893 h 2729951"/>
              <a:gd name="connsiteX86" fmla="*/ 1550214 w 1726426"/>
              <a:gd name="connsiteY86" fmla="*/ 1915506 h 2729951"/>
              <a:gd name="connsiteX87" fmla="*/ 1593076 w 1726426"/>
              <a:gd name="connsiteY87" fmla="*/ 1905981 h 2729951"/>
              <a:gd name="connsiteX88" fmla="*/ 1602601 w 1726426"/>
              <a:gd name="connsiteY88" fmla="*/ 1891693 h 2729951"/>
              <a:gd name="connsiteX89" fmla="*/ 1607364 w 1726426"/>
              <a:gd name="connsiteY89" fmla="*/ 1877406 h 2729951"/>
              <a:gd name="connsiteX90" fmla="*/ 1626414 w 1726426"/>
              <a:gd name="connsiteY90" fmla="*/ 1863118 h 2729951"/>
              <a:gd name="connsiteX91" fmla="*/ 1654989 w 1726426"/>
              <a:gd name="connsiteY91" fmla="*/ 1834543 h 2729951"/>
              <a:gd name="connsiteX92" fmla="*/ 1645464 w 1726426"/>
              <a:gd name="connsiteY92" fmla="*/ 1791681 h 2729951"/>
              <a:gd name="connsiteX93" fmla="*/ 1621651 w 1726426"/>
              <a:gd name="connsiteY93" fmla="*/ 1763106 h 2729951"/>
              <a:gd name="connsiteX94" fmla="*/ 1578789 w 1726426"/>
              <a:gd name="connsiteY94" fmla="*/ 1715481 h 2729951"/>
              <a:gd name="connsiteX95" fmla="*/ 1559739 w 1726426"/>
              <a:gd name="connsiteY95" fmla="*/ 1710718 h 2729951"/>
              <a:gd name="connsiteX96" fmla="*/ 1545451 w 1726426"/>
              <a:gd name="connsiteY96" fmla="*/ 1677381 h 2729951"/>
              <a:gd name="connsiteX97" fmla="*/ 1583551 w 1726426"/>
              <a:gd name="connsiteY97" fmla="*/ 1653568 h 2729951"/>
              <a:gd name="connsiteX98" fmla="*/ 1616889 w 1726426"/>
              <a:gd name="connsiteY98" fmla="*/ 1639281 h 2729951"/>
              <a:gd name="connsiteX99" fmla="*/ 1650226 w 1726426"/>
              <a:gd name="connsiteY99" fmla="*/ 1629756 h 2729951"/>
              <a:gd name="connsiteX100" fmla="*/ 1678801 w 1726426"/>
              <a:gd name="connsiteY100" fmla="*/ 1620231 h 2729951"/>
              <a:gd name="connsiteX101" fmla="*/ 1693089 w 1726426"/>
              <a:gd name="connsiteY101" fmla="*/ 1601181 h 2729951"/>
              <a:gd name="connsiteX102" fmla="*/ 1702614 w 1726426"/>
              <a:gd name="connsiteY102" fmla="*/ 1586893 h 2729951"/>
              <a:gd name="connsiteX103" fmla="*/ 1697851 w 1726426"/>
              <a:gd name="connsiteY103" fmla="*/ 1544031 h 2729951"/>
              <a:gd name="connsiteX104" fmla="*/ 1683564 w 1726426"/>
              <a:gd name="connsiteY104" fmla="*/ 1524981 h 2729951"/>
              <a:gd name="connsiteX105" fmla="*/ 1678801 w 1726426"/>
              <a:gd name="connsiteY105" fmla="*/ 1505931 h 2729951"/>
              <a:gd name="connsiteX106" fmla="*/ 1669276 w 1726426"/>
              <a:gd name="connsiteY106" fmla="*/ 1477356 h 2729951"/>
              <a:gd name="connsiteX107" fmla="*/ 1674039 w 1726426"/>
              <a:gd name="connsiteY107" fmla="*/ 1410681 h 2729951"/>
              <a:gd name="connsiteX108" fmla="*/ 1678801 w 1726426"/>
              <a:gd name="connsiteY108" fmla="*/ 1372581 h 2729951"/>
              <a:gd name="connsiteX109" fmla="*/ 1697851 w 1726426"/>
              <a:gd name="connsiteY109" fmla="*/ 1353531 h 2729951"/>
              <a:gd name="connsiteX110" fmla="*/ 1707376 w 1726426"/>
              <a:gd name="connsiteY110" fmla="*/ 1329718 h 2729951"/>
              <a:gd name="connsiteX111" fmla="*/ 1712139 w 1726426"/>
              <a:gd name="connsiteY111" fmla="*/ 1315431 h 2729951"/>
              <a:gd name="connsiteX112" fmla="*/ 1726426 w 1726426"/>
              <a:gd name="connsiteY112" fmla="*/ 1286856 h 2729951"/>
              <a:gd name="connsiteX113" fmla="*/ 1716901 w 1726426"/>
              <a:gd name="connsiteY113" fmla="*/ 1196368 h 2729951"/>
              <a:gd name="connsiteX114" fmla="*/ 1678801 w 1726426"/>
              <a:gd name="connsiteY114" fmla="*/ 1158268 h 2729951"/>
              <a:gd name="connsiteX115" fmla="*/ 1664514 w 1726426"/>
              <a:gd name="connsiteY115" fmla="*/ 1143981 h 2729951"/>
              <a:gd name="connsiteX116" fmla="*/ 1650226 w 1726426"/>
              <a:gd name="connsiteY116" fmla="*/ 1129693 h 2729951"/>
              <a:gd name="connsiteX117" fmla="*/ 1631176 w 1726426"/>
              <a:gd name="connsiteY117" fmla="*/ 1120168 h 2729951"/>
              <a:gd name="connsiteX118" fmla="*/ 1612126 w 1726426"/>
              <a:gd name="connsiteY118" fmla="*/ 1101118 h 2729951"/>
              <a:gd name="connsiteX119" fmla="*/ 1597839 w 1726426"/>
              <a:gd name="connsiteY119" fmla="*/ 1096356 h 2729951"/>
              <a:gd name="connsiteX120" fmla="*/ 1578789 w 1726426"/>
              <a:gd name="connsiteY120" fmla="*/ 1086831 h 2729951"/>
              <a:gd name="connsiteX121" fmla="*/ 1545451 w 1726426"/>
              <a:gd name="connsiteY121" fmla="*/ 1077306 h 2729951"/>
              <a:gd name="connsiteX122" fmla="*/ 1526401 w 1726426"/>
              <a:gd name="connsiteY122" fmla="*/ 1067781 h 2729951"/>
              <a:gd name="connsiteX123" fmla="*/ 1497826 w 1726426"/>
              <a:gd name="connsiteY123" fmla="*/ 1063018 h 2729951"/>
              <a:gd name="connsiteX124" fmla="*/ 1478776 w 1726426"/>
              <a:gd name="connsiteY124" fmla="*/ 1029681 h 2729951"/>
              <a:gd name="connsiteX125" fmla="*/ 1464489 w 1726426"/>
              <a:gd name="connsiteY125" fmla="*/ 986818 h 2729951"/>
              <a:gd name="connsiteX126" fmla="*/ 1454964 w 1726426"/>
              <a:gd name="connsiteY126" fmla="*/ 967768 h 2729951"/>
              <a:gd name="connsiteX127" fmla="*/ 1450201 w 1726426"/>
              <a:gd name="connsiteY127" fmla="*/ 953481 h 2729951"/>
              <a:gd name="connsiteX128" fmla="*/ 1440676 w 1726426"/>
              <a:gd name="connsiteY128" fmla="*/ 929668 h 2729951"/>
              <a:gd name="connsiteX129" fmla="*/ 1450201 w 1726426"/>
              <a:gd name="connsiteY129" fmla="*/ 867756 h 2729951"/>
              <a:gd name="connsiteX130" fmla="*/ 1459726 w 1726426"/>
              <a:gd name="connsiteY130" fmla="*/ 853468 h 2729951"/>
              <a:gd name="connsiteX131" fmla="*/ 1464489 w 1726426"/>
              <a:gd name="connsiteY131" fmla="*/ 839181 h 2729951"/>
              <a:gd name="connsiteX132" fmla="*/ 1497826 w 1726426"/>
              <a:gd name="connsiteY132" fmla="*/ 786793 h 2729951"/>
              <a:gd name="connsiteX133" fmla="*/ 1516876 w 1726426"/>
              <a:gd name="connsiteY133" fmla="*/ 739168 h 2729951"/>
              <a:gd name="connsiteX134" fmla="*/ 1526401 w 1726426"/>
              <a:gd name="connsiteY134" fmla="*/ 715356 h 2729951"/>
              <a:gd name="connsiteX135" fmla="*/ 1540689 w 1726426"/>
              <a:gd name="connsiteY135" fmla="*/ 701068 h 2729951"/>
              <a:gd name="connsiteX136" fmla="*/ 1559739 w 1726426"/>
              <a:gd name="connsiteY136" fmla="*/ 686781 h 2729951"/>
              <a:gd name="connsiteX137" fmla="*/ 1588314 w 1726426"/>
              <a:gd name="connsiteY137" fmla="*/ 643918 h 2729951"/>
              <a:gd name="connsiteX138" fmla="*/ 1597839 w 1726426"/>
              <a:gd name="connsiteY138" fmla="*/ 615343 h 2729951"/>
              <a:gd name="connsiteX139" fmla="*/ 1616889 w 1726426"/>
              <a:gd name="connsiteY139" fmla="*/ 586768 h 2729951"/>
              <a:gd name="connsiteX140" fmla="*/ 1612126 w 1726426"/>
              <a:gd name="connsiteY140" fmla="*/ 491518 h 2729951"/>
              <a:gd name="connsiteX141" fmla="*/ 1583551 w 1726426"/>
              <a:gd name="connsiteY141" fmla="*/ 467706 h 2729951"/>
              <a:gd name="connsiteX142" fmla="*/ 1569264 w 1726426"/>
              <a:gd name="connsiteY142" fmla="*/ 462943 h 2729951"/>
              <a:gd name="connsiteX143" fmla="*/ 1535926 w 1726426"/>
              <a:gd name="connsiteY143" fmla="*/ 448656 h 2729951"/>
              <a:gd name="connsiteX144" fmla="*/ 1531164 w 1726426"/>
              <a:gd name="connsiteY144" fmla="*/ 429606 h 2729951"/>
              <a:gd name="connsiteX145" fmla="*/ 1526401 w 1726426"/>
              <a:gd name="connsiteY145" fmla="*/ 343881 h 2729951"/>
              <a:gd name="connsiteX146" fmla="*/ 1512114 w 1726426"/>
              <a:gd name="connsiteY146" fmla="*/ 324831 h 2729951"/>
              <a:gd name="connsiteX147" fmla="*/ 1502589 w 1726426"/>
              <a:gd name="connsiteY147" fmla="*/ 310543 h 2729951"/>
              <a:gd name="connsiteX148" fmla="*/ 1483539 w 1726426"/>
              <a:gd name="connsiteY148" fmla="*/ 305781 h 2729951"/>
              <a:gd name="connsiteX149" fmla="*/ 1454964 w 1726426"/>
              <a:gd name="connsiteY149" fmla="*/ 296256 h 2729951"/>
              <a:gd name="connsiteX150" fmla="*/ 1478776 w 1726426"/>
              <a:gd name="connsiteY150" fmla="*/ 272443 h 2729951"/>
              <a:gd name="connsiteX151" fmla="*/ 1497826 w 1726426"/>
              <a:gd name="connsiteY151" fmla="*/ 234343 h 2729951"/>
              <a:gd name="connsiteX152" fmla="*/ 1512114 w 1726426"/>
              <a:gd name="connsiteY152" fmla="*/ 162906 h 2729951"/>
              <a:gd name="connsiteX153" fmla="*/ 1516876 w 1726426"/>
              <a:gd name="connsiteY153" fmla="*/ 139093 h 2729951"/>
              <a:gd name="connsiteX154" fmla="*/ 1521639 w 1726426"/>
              <a:gd name="connsiteY154" fmla="*/ 124806 h 2729951"/>
              <a:gd name="connsiteX155" fmla="*/ 1526401 w 1726426"/>
              <a:gd name="connsiteY155" fmla="*/ 105756 h 2729951"/>
              <a:gd name="connsiteX156" fmla="*/ 1545451 w 1726426"/>
              <a:gd name="connsiteY156" fmla="*/ 77181 h 2729951"/>
              <a:gd name="connsiteX157" fmla="*/ 1554976 w 1726426"/>
              <a:gd name="connsiteY157" fmla="*/ 62893 h 2729951"/>
              <a:gd name="connsiteX158" fmla="*/ 1535926 w 1726426"/>
              <a:gd name="connsiteY158" fmla="*/ 20031 h 2729951"/>
              <a:gd name="connsiteX0" fmla="*/ 1535926 w 1726426"/>
              <a:gd name="connsiteY0" fmla="*/ 20031 h 2729951"/>
              <a:gd name="connsiteX1" fmla="*/ 1483539 w 1726426"/>
              <a:gd name="connsiteY1" fmla="*/ 8125 h 2729951"/>
              <a:gd name="connsiteX2" fmla="*/ 1443057 w 1726426"/>
              <a:gd name="connsiteY2" fmla="*/ 3361 h 2729951"/>
              <a:gd name="connsiteX3" fmla="*/ 1335901 w 1726426"/>
              <a:gd name="connsiteY3" fmla="*/ 67656 h 2729951"/>
              <a:gd name="connsiteX4" fmla="*/ 1285895 w 1726426"/>
              <a:gd name="connsiteY4" fmla="*/ 122425 h 2729951"/>
              <a:gd name="connsiteX5" fmla="*/ 1219220 w 1726426"/>
              <a:gd name="connsiteY5" fmla="*/ 124805 h 2729951"/>
              <a:gd name="connsiteX6" fmla="*/ 1200170 w 1726426"/>
              <a:gd name="connsiteY6" fmla="*/ 146238 h 2729951"/>
              <a:gd name="connsiteX7" fmla="*/ 1135876 w 1726426"/>
              <a:gd name="connsiteY7" fmla="*/ 165288 h 2729951"/>
              <a:gd name="connsiteX8" fmla="*/ 1083489 w 1726426"/>
              <a:gd name="connsiteY8" fmla="*/ 243868 h 2729951"/>
              <a:gd name="connsiteX9" fmla="*/ 1057295 w 1726426"/>
              <a:gd name="connsiteY9" fmla="*/ 296256 h 2729951"/>
              <a:gd name="connsiteX10" fmla="*/ 964426 w 1726426"/>
              <a:gd name="connsiteY10" fmla="*/ 267681 h 2729951"/>
              <a:gd name="connsiteX11" fmla="*/ 907276 w 1726426"/>
              <a:gd name="connsiteY11" fmla="*/ 310543 h 2729951"/>
              <a:gd name="connsiteX12" fmla="*/ 883464 w 1726426"/>
              <a:gd name="connsiteY12" fmla="*/ 405793 h 2729951"/>
              <a:gd name="connsiteX13" fmla="*/ 852507 w 1726426"/>
              <a:gd name="connsiteY13" fmla="*/ 489137 h 2729951"/>
              <a:gd name="connsiteX14" fmla="*/ 766783 w 1726426"/>
              <a:gd name="connsiteY14" fmla="*/ 470086 h 2729951"/>
              <a:gd name="connsiteX15" fmla="*/ 714395 w 1726426"/>
              <a:gd name="connsiteY15" fmla="*/ 484375 h 2729951"/>
              <a:gd name="connsiteX16" fmla="*/ 678676 w 1726426"/>
              <a:gd name="connsiteY16" fmla="*/ 524857 h 2729951"/>
              <a:gd name="connsiteX17" fmla="*/ 631051 w 1726426"/>
              <a:gd name="connsiteY17" fmla="*/ 529619 h 2729951"/>
              <a:gd name="connsiteX18" fmla="*/ 628669 w 1726426"/>
              <a:gd name="connsiteY18" fmla="*/ 562956 h 2729951"/>
              <a:gd name="connsiteX19" fmla="*/ 592951 w 1726426"/>
              <a:gd name="connsiteY19" fmla="*/ 577244 h 2729951"/>
              <a:gd name="connsiteX20" fmla="*/ 578664 w 1726426"/>
              <a:gd name="connsiteY20" fmla="*/ 624868 h 2729951"/>
              <a:gd name="connsiteX21" fmla="*/ 561995 w 1726426"/>
              <a:gd name="connsiteY21" fmla="*/ 667731 h 2729951"/>
              <a:gd name="connsiteX22" fmla="*/ 511989 w 1726426"/>
              <a:gd name="connsiteY22" fmla="*/ 686781 h 2729951"/>
              <a:gd name="connsiteX23" fmla="*/ 533420 w 1726426"/>
              <a:gd name="connsiteY23" fmla="*/ 729643 h 2729951"/>
              <a:gd name="connsiteX24" fmla="*/ 569139 w 1726426"/>
              <a:gd name="connsiteY24" fmla="*/ 751075 h 2729951"/>
              <a:gd name="connsiteX25" fmla="*/ 592951 w 1726426"/>
              <a:gd name="connsiteY25" fmla="*/ 746313 h 2729951"/>
              <a:gd name="connsiteX26" fmla="*/ 614382 w 1726426"/>
              <a:gd name="connsiteY26" fmla="*/ 782031 h 2729951"/>
              <a:gd name="connsiteX27" fmla="*/ 602476 w 1726426"/>
              <a:gd name="connsiteY27" fmla="*/ 839181 h 2729951"/>
              <a:gd name="connsiteX28" fmla="*/ 633433 w 1726426"/>
              <a:gd name="connsiteY28" fmla="*/ 874900 h 2729951"/>
              <a:gd name="connsiteX29" fmla="*/ 585807 w 1726426"/>
              <a:gd name="connsiteY29" fmla="*/ 901094 h 2729951"/>
              <a:gd name="connsiteX30" fmla="*/ 564376 w 1726426"/>
              <a:gd name="connsiteY30" fmla="*/ 889186 h 2729951"/>
              <a:gd name="connsiteX31" fmla="*/ 564376 w 1726426"/>
              <a:gd name="connsiteY31" fmla="*/ 958243 h 2729951"/>
              <a:gd name="connsiteX32" fmla="*/ 507226 w 1726426"/>
              <a:gd name="connsiteY32" fmla="*/ 1005868 h 2729951"/>
              <a:gd name="connsiteX33" fmla="*/ 473889 w 1726426"/>
              <a:gd name="connsiteY33" fmla="*/ 986818 h 2729951"/>
              <a:gd name="connsiteX34" fmla="*/ 459601 w 1726426"/>
              <a:gd name="connsiteY34" fmla="*/ 1015393 h 2729951"/>
              <a:gd name="connsiteX35" fmla="*/ 485795 w 1726426"/>
              <a:gd name="connsiteY35" fmla="*/ 1053492 h 2729951"/>
              <a:gd name="connsiteX36" fmla="*/ 488176 w 1726426"/>
              <a:gd name="connsiteY36" fmla="*/ 1155887 h 2729951"/>
              <a:gd name="connsiteX37" fmla="*/ 450076 w 1726426"/>
              <a:gd name="connsiteY37" fmla="*/ 1215418 h 2729951"/>
              <a:gd name="connsiteX38" fmla="*/ 397688 w 1726426"/>
              <a:gd name="connsiteY38" fmla="*/ 1205893 h 2729951"/>
              <a:gd name="connsiteX39" fmla="*/ 383401 w 1726426"/>
              <a:gd name="connsiteY39" fmla="*/ 1258281 h 2729951"/>
              <a:gd name="connsiteX40" fmla="*/ 364352 w 1726426"/>
              <a:gd name="connsiteY40" fmla="*/ 1341624 h 2729951"/>
              <a:gd name="connsiteX41" fmla="*/ 288151 w 1726426"/>
              <a:gd name="connsiteY41" fmla="*/ 1401156 h 2729951"/>
              <a:gd name="connsiteX42" fmla="*/ 240526 w 1726426"/>
              <a:gd name="connsiteY42" fmla="*/ 1453543 h 2729951"/>
              <a:gd name="connsiteX43" fmla="*/ 207189 w 1726426"/>
              <a:gd name="connsiteY43" fmla="*/ 1496406 h 2729951"/>
              <a:gd name="connsiteX44" fmla="*/ 173851 w 1726426"/>
              <a:gd name="connsiteY44" fmla="*/ 1536886 h 2729951"/>
              <a:gd name="connsiteX45" fmla="*/ 109558 w 1726426"/>
              <a:gd name="connsiteY45" fmla="*/ 1591655 h 2729951"/>
              <a:gd name="connsiteX46" fmla="*/ 107176 w 1726426"/>
              <a:gd name="connsiteY46" fmla="*/ 1636899 h 2729951"/>
              <a:gd name="connsiteX47" fmla="*/ 69076 w 1726426"/>
              <a:gd name="connsiteY47" fmla="*/ 1677381 h 2729951"/>
              <a:gd name="connsiteX48" fmla="*/ 42883 w 1726426"/>
              <a:gd name="connsiteY48" fmla="*/ 1720243 h 2729951"/>
              <a:gd name="connsiteX49" fmla="*/ 33357 w 1726426"/>
              <a:gd name="connsiteY49" fmla="*/ 1763107 h 2729951"/>
              <a:gd name="connsiteX50" fmla="*/ 57170 w 1726426"/>
              <a:gd name="connsiteY50" fmla="*/ 1836925 h 2729951"/>
              <a:gd name="connsiteX51" fmla="*/ 35739 w 1726426"/>
              <a:gd name="connsiteY51" fmla="*/ 1894075 h 2729951"/>
              <a:gd name="connsiteX52" fmla="*/ 59551 w 1726426"/>
              <a:gd name="connsiteY52" fmla="*/ 1967893 h 2729951"/>
              <a:gd name="connsiteX53" fmla="*/ 20 w 1726426"/>
              <a:gd name="connsiteY53" fmla="*/ 1979799 h 2729951"/>
              <a:gd name="connsiteX54" fmla="*/ 52407 w 1726426"/>
              <a:gd name="connsiteY54" fmla="*/ 2248881 h 2729951"/>
              <a:gd name="connsiteX55" fmla="*/ 128607 w 1726426"/>
              <a:gd name="connsiteY55" fmla="*/ 2394137 h 2729951"/>
              <a:gd name="connsiteX56" fmla="*/ 202426 w 1726426"/>
              <a:gd name="connsiteY56" fmla="*/ 2501293 h 2729951"/>
              <a:gd name="connsiteX57" fmla="*/ 261958 w 1726426"/>
              <a:gd name="connsiteY57" fmla="*/ 2563206 h 2729951"/>
              <a:gd name="connsiteX58" fmla="*/ 450076 w 1726426"/>
              <a:gd name="connsiteY58" fmla="*/ 2672743 h 2729951"/>
              <a:gd name="connsiteX59" fmla="*/ 640576 w 1726426"/>
              <a:gd name="connsiteY59" fmla="*/ 2729893 h 2729951"/>
              <a:gd name="connsiteX60" fmla="*/ 654864 w 1726426"/>
              <a:gd name="connsiteY60" fmla="*/ 2663217 h 2729951"/>
              <a:gd name="connsiteX61" fmla="*/ 726301 w 1726426"/>
              <a:gd name="connsiteY61" fmla="*/ 2603686 h 2729951"/>
              <a:gd name="connsiteX62" fmla="*/ 792977 w 1726426"/>
              <a:gd name="connsiteY62" fmla="*/ 2587017 h 2729951"/>
              <a:gd name="connsiteX63" fmla="*/ 821551 w 1726426"/>
              <a:gd name="connsiteY63" fmla="*/ 2551300 h 2729951"/>
              <a:gd name="connsiteX64" fmla="*/ 890608 w 1726426"/>
              <a:gd name="connsiteY64" fmla="*/ 2532250 h 2729951"/>
              <a:gd name="connsiteX65" fmla="*/ 959664 w 1726426"/>
              <a:gd name="connsiteY65" fmla="*/ 2510818 h 2729951"/>
              <a:gd name="connsiteX66" fmla="*/ 1026339 w 1726426"/>
              <a:gd name="connsiteY66" fmla="*/ 2477483 h 2729951"/>
              <a:gd name="connsiteX67" fmla="*/ 1047769 w 1726426"/>
              <a:gd name="connsiteY67" fmla="*/ 2475099 h 2729951"/>
              <a:gd name="connsiteX68" fmla="*/ 1066820 w 1726426"/>
              <a:gd name="connsiteY68" fmla="*/ 2456050 h 2729951"/>
              <a:gd name="connsiteX69" fmla="*/ 1107302 w 1726426"/>
              <a:gd name="connsiteY69" fmla="*/ 2439381 h 2729951"/>
              <a:gd name="connsiteX70" fmla="*/ 1083489 w 1726426"/>
              <a:gd name="connsiteY70" fmla="*/ 2377468 h 2729951"/>
              <a:gd name="connsiteX71" fmla="*/ 1033483 w 1726426"/>
              <a:gd name="connsiteY71" fmla="*/ 2329843 h 2729951"/>
              <a:gd name="connsiteX72" fmla="*/ 1026339 w 1726426"/>
              <a:gd name="connsiteY72" fmla="*/ 2286982 h 2729951"/>
              <a:gd name="connsiteX73" fmla="*/ 1045389 w 1726426"/>
              <a:gd name="connsiteY73" fmla="*/ 2256025 h 2729951"/>
              <a:gd name="connsiteX74" fmla="*/ 1097776 w 1726426"/>
              <a:gd name="connsiteY74" fmla="*/ 2222687 h 2729951"/>
              <a:gd name="connsiteX75" fmla="*/ 1135876 w 1726426"/>
              <a:gd name="connsiteY75" fmla="*/ 2186968 h 2729951"/>
              <a:gd name="connsiteX76" fmla="*/ 1176358 w 1726426"/>
              <a:gd name="connsiteY76" fmla="*/ 2141725 h 2729951"/>
              <a:gd name="connsiteX77" fmla="*/ 1264464 w 1726426"/>
              <a:gd name="connsiteY77" fmla="*/ 2127438 h 2729951"/>
              <a:gd name="connsiteX78" fmla="*/ 1307326 w 1726426"/>
              <a:gd name="connsiteY78" fmla="*/ 2110769 h 2729951"/>
              <a:gd name="connsiteX79" fmla="*/ 1326377 w 1726426"/>
              <a:gd name="connsiteY79" fmla="*/ 2072668 h 2729951"/>
              <a:gd name="connsiteX80" fmla="*/ 1397814 w 1726426"/>
              <a:gd name="connsiteY80" fmla="*/ 2048856 h 2729951"/>
              <a:gd name="connsiteX81" fmla="*/ 1397813 w 1726426"/>
              <a:gd name="connsiteY81" fmla="*/ 2020281 h 2729951"/>
              <a:gd name="connsiteX82" fmla="*/ 1433532 w 1726426"/>
              <a:gd name="connsiteY82" fmla="*/ 2017900 h 2729951"/>
              <a:gd name="connsiteX83" fmla="*/ 1464489 w 1726426"/>
              <a:gd name="connsiteY83" fmla="*/ 2001231 h 2729951"/>
              <a:gd name="connsiteX84" fmla="*/ 1502588 w 1726426"/>
              <a:gd name="connsiteY84" fmla="*/ 2001231 h 2729951"/>
              <a:gd name="connsiteX85" fmla="*/ 1604983 w 1726426"/>
              <a:gd name="connsiteY85" fmla="*/ 1982180 h 2729951"/>
              <a:gd name="connsiteX86" fmla="*/ 1550214 w 1726426"/>
              <a:gd name="connsiteY86" fmla="*/ 1915506 h 2729951"/>
              <a:gd name="connsiteX87" fmla="*/ 1593076 w 1726426"/>
              <a:gd name="connsiteY87" fmla="*/ 1905981 h 2729951"/>
              <a:gd name="connsiteX88" fmla="*/ 1602601 w 1726426"/>
              <a:gd name="connsiteY88" fmla="*/ 1891693 h 2729951"/>
              <a:gd name="connsiteX89" fmla="*/ 1607364 w 1726426"/>
              <a:gd name="connsiteY89" fmla="*/ 1877406 h 2729951"/>
              <a:gd name="connsiteX90" fmla="*/ 1626414 w 1726426"/>
              <a:gd name="connsiteY90" fmla="*/ 1863118 h 2729951"/>
              <a:gd name="connsiteX91" fmla="*/ 1654989 w 1726426"/>
              <a:gd name="connsiteY91" fmla="*/ 1834543 h 2729951"/>
              <a:gd name="connsiteX92" fmla="*/ 1645464 w 1726426"/>
              <a:gd name="connsiteY92" fmla="*/ 1791681 h 2729951"/>
              <a:gd name="connsiteX93" fmla="*/ 1621651 w 1726426"/>
              <a:gd name="connsiteY93" fmla="*/ 1763106 h 2729951"/>
              <a:gd name="connsiteX94" fmla="*/ 1578789 w 1726426"/>
              <a:gd name="connsiteY94" fmla="*/ 1715481 h 2729951"/>
              <a:gd name="connsiteX95" fmla="*/ 1559739 w 1726426"/>
              <a:gd name="connsiteY95" fmla="*/ 1710718 h 2729951"/>
              <a:gd name="connsiteX96" fmla="*/ 1545451 w 1726426"/>
              <a:gd name="connsiteY96" fmla="*/ 1677381 h 2729951"/>
              <a:gd name="connsiteX97" fmla="*/ 1583551 w 1726426"/>
              <a:gd name="connsiteY97" fmla="*/ 1653568 h 2729951"/>
              <a:gd name="connsiteX98" fmla="*/ 1616889 w 1726426"/>
              <a:gd name="connsiteY98" fmla="*/ 1639281 h 2729951"/>
              <a:gd name="connsiteX99" fmla="*/ 1650226 w 1726426"/>
              <a:gd name="connsiteY99" fmla="*/ 1629756 h 2729951"/>
              <a:gd name="connsiteX100" fmla="*/ 1678801 w 1726426"/>
              <a:gd name="connsiteY100" fmla="*/ 1620231 h 2729951"/>
              <a:gd name="connsiteX101" fmla="*/ 1693089 w 1726426"/>
              <a:gd name="connsiteY101" fmla="*/ 1601181 h 2729951"/>
              <a:gd name="connsiteX102" fmla="*/ 1702614 w 1726426"/>
              <a:gd name="connsiteY102" fmla="*/ 1586893 h 2729951"/>
              <a:gd name="connsiteX103" fmla="*/ 1697851 w 1726426"/>
              <a:gd name="connsiteY103" fmla="*/ 1544031 h 2729951"/>
              <a:gd name="connsiteX104" fmla="*/ 1683564 w 1726426"/>
              <a:gd name="connsiteY104" fmla="*/ 1524981 h 2729951"/>
              <a:gd name="connsiteX105" fmla="*/ 1678801 w 1726426"/>
              <a:gd name="connsiteY105" fmla="*/ 1505931 h 2729951"/>
              <a:gd name="connsiteX106" fmla="*/ 1669276 w 1726426"/>
              <a:gd name="connsiteY106" fmla="*/ 1477356 h 2729951"/>
              <a:gd name="connsiteX107" fmla="*/ 1674039 w 1726426"/>
              <a:gd name="connsiteY107" fmla="*/ 1410681 h 2729951"/>
              <a:gd name="connsiteX108" fmla="*/ 1678801 w 1726426"/>
              <a:gd name="connsiteY108" fmla="*/ 1372581 h 2729951"/>
              <a:gd name="connsiteX109" fmla="*/ 1697851 w 1726426"/>
              <a:gd name="connsiteY109" fmla="*/ 1353531 h 2729951"/>
              <a:gd name="connsiteX110" fmla="*/ 1707376 w 1726426"/>
              <a:gd name="connsiteY110" fmla="*/ 1329718 h 2729951"/>
              <a:gd name="connsiteX111" fmla="*/ 1712139 w 1726426"/>
              <a:gd name="connsiteY111" fmla="*/ 1315431 h 2729951"/>
              <a:gd name="connsiteX112" fmla="*/ 1726426 w 1726426"/>
              <a:gd name="connsiteY112" fmla="*/ 1286856 h 2729951"/>
              <a:gd name="connsiteX113" fmla="*/ 1716901 w 1726426"/>
              <a:gd name="connsiteY113" fmla="*/ 1196368 h 2729951"/>
              <a:gd name="connsiteX114" fmla="*/ 1678801 w 1726426"/>
              <a:gd name="connsiteY114" fmla="*/ 1158268 h 2729951"/>
              <a:gd name="connsiteX115" fmla="*/ 1664514 w 1726426"/>
              <a:gd name="connsiteY115" fmla="*/ 1143981 h 2729951"/>
              <a:gd name="connsiteX116" fmla="*/ 1650226 w 1726426"/>
              <a:gd name="connsiteY116" fmla="*/ 1129693 h 2729951"/>
              <a:gd name="connsiteX117" fmla="*/ 1631176 w 1726426"/>
              <a:gd name="connsiteY117" fmla="*/ 1120168 h 2729951"/>
              <a:gd name="connsiteX118" fmla="*/ 1612126 w 1726426"/>
              <a:gd name="connsiteY118" fmla="*/ 1101118 h 2729951"/>
              <a:gd name="connsiteX119" fmla="*/ 1597839 w 1726426"/>
              <a:gd name="connsiteY119" fmla="*/ 1096356 h 2729951"/>
              <a:gd name="connsiteX120" fmla="*/ 1578789 w 1726426"/>
              <a:gd name="connsiteY120" fmla="*/ 1086831 h 2729951"/>
              <a:gd name="connsiteX121" fmla="*/ 1545451 w 1726426"/>
              <a:gd name="connsiteY121" fmla="*/ 1077306 h 2729951"/>
              <a:gd name="connsiteX122" fmla="*/ 1526401 w 1726426"/>
              <a:gd name="connsiteY122" fmla="*/ 1067781 h 2729951"/>
              <a:gd name="connsiteX123" fmla="*/ 1497826 w 1726426"/>
              <a:gd name="connsiteY123" fmla="*/ 1063018 h 2729951"/>
              <a:gd name="connsiteX124" fmla="*/ 1478776 w 1726426"/>
              <a:gd name="connsiteY124" fmla="*/ 1029681 h 2729951"/>
              <a:gd name="connsiteX125" fmla="*/ 1464489 w 1726426"/>
              <a:gd name="connsiteY125" fmla="*/ 986818 h 2729951"/>
              <a:gd name="connsiteX126" fmla="*/ 1454964 w 1726426"/>
              <a:gd name="connsiteY126" fmla="*/ 967768 h 2729951"/>
              <a:gd name="connsiteX127" fmla="*/ 1450201 w 1726426"/>
              <a:gd name="connsiteY127" fmla="*/ 953481 h 2729951"/>
              <a:gd name="connsiteX128" fmla="*/ 1440676 w 1726426"/>
              <a:gd name="connsiteY128" fmla="*/ 929668 h 2729951"/>
              <a:gd name="connsiteX129" fmla="*/ 1450201 w 1726426"/>
              <a:gd name="connsiteY129" fmla="*/ 867756 h 2729951"/>
              <a:gd name="connsiteX130" fmla="*/ 1459726 w 1726426"/>
              <a:gd name="connsiteY130" fmla="*/ 853468 h 2729951"/>
              <a:gd name="connsiteX131" fmla="*/ 1464489 w 1726426"/>
              <a:gd name="connsiteY131" fmla="*/ 839181 h 2729951"/>
              <a:gd name="connsiteX132" fmla="*/ 1497826 w 1726426"/>
              <a:gd name="connsiteY132" fmla="*/ 786793 h 2729951"/>
              <a:gd name="connsiteX133" fmla="*/ 1516876 w 1726426"/>
              <a:gd name="connsiteY133" fmla="*/ 739168 h 2729951"/>
              <a:gd name="connsiteX134" fmla="*/ 1526401 w 1726426"/>
              <a:gd name="connsiteY134" fmla="*/ 715356 h 2729951"/>
              <a:gd name="connsiteX135" fmla="*/ 1540689 w 1726426"/>
              <a:gd name="connsiteY135" fmla="*/ 701068 h 2729951"/>
              <a:gd name="connsiteX136" fmla="*/ 1559739 w 1726426"/>
              <a:gd name="connsiteY136" fmla="*/ 686781 h 2729951"/>
              <a:gd name="connsiteX137" fmla="*/ 1588314 w 1726426"/>
              <a:gd name="connsiteY137" fmla="*/ 643918 h 2729951"/>
              <a:gd name="connsiteX138" fmla="*/ 1597839 w 1726426"/>
              <a:gd name="connsiteY138" fmla="*/ 615343 h 2729951"/>
              <a:gd name="connsiteX139" fmla="*/ 1616889 w 1726426"/>
              <a:gd name="connsiteY139" fmla="*/ 586768 h 2729951"/>
              <a:gd name="connsiteX140" fmla="*/ 1612126 w 1726426"/>
              <a:gd name="connsiteY140" fmla="*/ 491518 h 2729951"/>
              <a:gd name="connsiteX141" fmla="*/ 1583551 w 1726426"/>
              <a:gd name="connsiteY141" fmla="*/ 467706 h 2729951"/>
              <a:gd name="connsiteX142" fmla="*/ 1569264 w 1726426"/>
              <a:gd name="connsiteY142" fmla="*/ 462943 h 2729951"/>
              <a:gd name="connsiteX143" fmla="*/ 1535926 w 1726426"/>
              <a:gd name="connsiteY143" fmla="*/ 448656 h 2729951"/>
              <a:gd name="connsiteX144" fmla="*/ 1531164 w 1726426"/>
              <a:gd name="connsiteY144" fmla="*/ 429606 h 2729951"/>
              <a:gd name="connsiteX145" fmla="*/ 1526401 w 1726426"/>
              <a:gd name="connsiteY145" fmla="*/ 343881 h 2729951"/>
              <a:gd name="connsiteX146" fmla="*/ 1512114 w 1726426"/>
              <a:gd name="connsiteY146" fmla="*/ 324831 h 2729951"/>
              <a:gd name="connsiteX147" fmla="*/ 1502589 w 1726426"/>
              <a:gd name="connsiteY147" fmla="*/ 310543 h 2729951"/>
              <a:gd name="connsiteX148" fmla="*/ 1483539 w 1726426"/>
              <a:gd name="connsiteY148" fmla="*/ 305781 h 2729951"/>
              <a:gd name="connsiteX149" fmla="*/ 1454964 w 1726426"/>
              <a:gd name="connsiteY149" fmla="*/ 296256 h 2729951"/>
              <a:gd name="connsiteX150" fmla="*/ 1478776 w 1726426"/>
              <a:gd name="connsiteY150" fmla="*/ 272443 h 2729951"/>
              <a:gd name="connsiteX151" fmla="*/ 1497826 w 1726426"/>
              <a:gd name="connsiteY151" fmla="*/ 234343 h 2729951"/>
              <a:gd name="connsiteX152" fmla="*/ 1512114 w 1726426"/>
              <a:gd name="connsiteY152" fmla="*/ 162906 h 2729951"/>
              <a:gd name="connsiteX153" fmla="*/ 1516876 w 1726426"/>
              <a:gd name="connsiteY153" fmla="*/ 139093 h 2729951"/>
              <a:gd name="connsiteX154" fmla="*/ 1521639 w 1726426"/>
              <a:gd name="connsiteY154" fmla="*/ 124806 h 2729951"/>
              <a:gd name="connsiteX155" fmla="*/ 1526401 w 1726426"/>
              <a:gd name="connsiteY155" fmla="*/ 105756 h 2729951"/>
              <a:gd name="connsiteX156" fmla="*/ 1545451 w 1726426"/>
              <a:gd name="connsiteY156" fmla="*/ 77181 h 2729951"/>
              <a:gd name="connsiteX157" fmla="*/ 1554976 w 1726426"/>
              <a:gd name="connsiteY157" fmla="*/ 62893 h 2729951"/>
              <a:gd name="connsiteX158" fmla="*/ 1535926 w 1726426"/>
              <a:gd name="connsiteY158" fmla="*/ 20031 h 2729951"/>
              <a:gd name="connsiteX0" fmla="*/ 1535926 w 1726426"/>
              <a:gd name="connsiteY0" fmla="*/ 20031 h 2729951"/>
              <a:gd name="connsiteX1" fmla="*/ 1483539 w 1726426"/>
              <a:gd name="connsiteY1" fmla="*/ 8125 h 2729951"/>
              <a:gd name="connsiteX2" fmla="*/ 1443057 w 1726426"/>
              <a:gd name="connsiteY2" fmla="*/ 3361 h 2729951"/>
              <a:gd name="connsiteX3" fmla="*/ 1335901 w 1726426"/>
              <a:gd name="connsiteY3" fmla="*/ 67656 h 2729951"/>
              <a:gd name="connsiteX4" fmla="*/ 1285895 w 1726426"/>
              <a:gd name="connsiteY4" fmla="*/ 122425 h 2729951"/>
              <a:gd name="connsiteX5" fmla="*/ 1219220 w 1726426"/>
              <a:gd name="connsiteY5" fmla="*/ 124805 h 2729951"/>
              <a:gd name="connsiteX6" fmla="*/ 1200170 w 1726426"/>
              <a:gd name="connsiteY6" fmla="*/ 146238 h 2729951"/>
              <a:gd name="connsiteX7" fmla="*/ 1135876 w 1726426"/>
              <a:gd name="connsiteY7" fmla="*/ 165288 h 2729951"/>
              <a:gd name="connsiteX8" fmla="*/ 1083489 w 1726426"/>
              <a:gd name="connsiteY8" fmla="*/ 243868 h 2729951"/>
              <a:gd name="connsiteX9" fmla="*/ 1057295 w 1726426"/>
              <a:gd name="connsiteY9" fmla="*/ 296256 h 2729951"/>
              <a:gd name="connsiteX10" fmla="*/ 964426 w 1726426"/>
              <a:gd name="connsiteY10" fmla="*/ 267681 h 2729951"/>
              <a:gd name="connsiteX11" fmla="*/ 907276 w 1726426"/>
              <a:gd name="connsiteY11" fmla="*/ 310543 h 2729951"/>
              <a:gd name="connsiteX12" fmla="*/ 883464 w 1726426"/>
              <a:gd name="connsiteY12" fmla="*/ 405793 h 2729951"/>
              <a:gd name="connsiteX13" fmla="*/ 852507 w 1726426"/>
              <a:gd name="connsiteY13" fmla="*/ 489137 h 2729951"/>
              <a:gd name="connsiteX14" fmla="*/ 766783 w 1726426"/>
              <a:gd name="connsiteY14" fmla="*/ 470086 h 2729951"/>
              <a:gd name="connsiteX15" fmla="*/ 714395 w 1726426"/>
              <a:gd name="connsiteY15" fmla="*/ 484375 h 2729951"/>
              <a:gd name="connsiteX16" fmla="*/ 678676 w 1726426"/>
              <a:gd name="connsiteY16" fmla="*/ 524857 h 2729951"/>
              <a:gd name="connsiteX17" fmla="*/ 631051 w 1726426"/>
              <a:gd name="connsiteY17" fmla="*/ 529619 h 2729951"/>
              <a:gd name="connsiteX18" fmla="*/ 628669 w 1726426"/>
              <a:gd name="connsiteY18" fmla="*/ 562956 h 2729951"/>
              <a:gd name="connsiteX19" fmla="*/ 592951 w 1726426"/>
              <a:gd name="connsiteY19" fmla="*/ 577244 h 2729951"/>
              <a:gd name="connsiteX20" fmla="*/ 578664 w 1726426"/>
              <a:gd name="connsiteY20" fmla="*/ 624868 h 2729951"/>
              <a:gd name="connsiteX21" fmla="*/ 561995 w 1726426"/>
              <a:gd name="connsiteY21" fmla="*/ 667731 h 2729951"/>
              <a:gd name="connsiteX22" fmla="*/ 511989 w 1726426"/>
              <a:gd name="connsiteY22" fmla="*/ 686781 h 2729951"/>
              <a:gd name="connsiteX23" fmla="*/ 533420 w 1726426"/>
              <a:gd name="connsiteY23" fmla="*/ 729643 h 2729951"/>
              <a:gd name="connsiteX24" fmla="*/ 569139 w 1726426"/>
              <a:gd name="connsiteY24" fmla="*/ 751075 h 2729951"/>
              <a:gd name="connsiteX25" fmla="*/ 592951 w 1726426"/>
              <a:gd name="connsiteY25" fmla="*/ 746313 h 2729951"/>
              <a:gd name="connsiteX26" fmla="*/ 614382 w 1726426"/>
              <a:gd name="connsiteY26" fmla="*/ 782031 h 2729951"/>
              <a:gd name="connsiteX27" fmla="*/ 602476 w 1726426"/>
              <a:gd name="connsiteY27" fmla="*/ 839181 h 2729951"/>
              <a:gd name="connsiteX28" fmla="*/ 633433 w 1726426"/>
              <a:gd name="connsiteY28" fmla="*/ 874900 h 2729951"/>
              <a:gd name="connsiteX29" fmla="*/ 585807 w 1726426"/>
              <a:gd name="connsiteY29" fmla="*/ 901094 h 2729951"/>
              <a:gd name="connsiteX30" fmla="*/ 564376 w 1726426"/>
              <a:gd name="connsiteY30" fmla="*/ 889186 h 2729951"/>
              <a:gd name="connsiteX31" fmla="*/ 564376 w 1726426"/>
              <a:gd name="connsiteY31" fmla="*/ 958243 h 2729951"/>
              <a:gd name="connsiteX32" fmla="*/ 507226 w 1726426"/>
              <a:gd name="connsiteY32" fmla="*/ 1005868 h 2729951"/>
              <a:gd name="connsiteX33" fmla="*/ 473889 w 1726426"/>
              <a:gd name="connsiteY33" fmla="*/ 986818 h 2729951"/>
              <a:gd name="connsiteX34" fmla="*/ 459601 w 1726426"/>
              <a:gd name="connsiteY34" fmla="*/ 1015393 h 2729951"/>
              <a:gd name="connsiteX35" fmla="*/ 485795 w 1726426"/>
              <a:gd name="connsiteY35" fmla="*/ 1053492 h 2729951"/>
              <a:gd name="connsiteX36" fmla="*/ 488176 w 1726426"/>
              <a:gd name="connsiteY36" fmla="*/ 1155887 h 2729951"/>
              <a:gd name="connsiteX37" fmla="*/ 450076 w 1726426"/>
              <a:gd name="connsiteY37" fmla="*/ 1215418 h 2729951"/>
              <a:gd name="connsiteX38" fmla="*/ 397688 w 1726426"/>
              <a:gd name="connsiteY38" fmla="*/ 1205893 h 2729951"/>
              <a:gd name="connsiteX39" fmla="*/ 383401 w 1726426"/>
              <a:gd name="connsiteY39" fmla="*/ 1258281 h 2729951"/>
              <a:gd name="connsiteX40" fmla="*/ 364352 w 1726426"/>
              <a:gd name="connsiteY40" fmla="*/ 1341624 h 2729951"/>
              <a:gd name="connsiteX41" fmla="*/ 288151 w 1726426"/>
              <a:gd name="connsiteY41" fmla="*/ 1401156 h 2729951"/>
              <a:gd name="connsiteX42" fmla="*/ 240526 w 1726426"/>
              <a:gd name="connsiteY42" fmla="*/ 1453543 h 2729951"/>
              <a:gd name="connsiteX43" fmla="*/ 207189 w 1726426"/>
              <a:gd name="connsiteY43" fmla="*/ 1496406 h 2729951"/>
              <a:gd name="connsiteX44" fmla="*/ 173851 w 1726426"/>
              <a:gd name="connsiteY44" fmla="*/ 1536886 h 2729951"/>
              <a:gd name="connsiteX45" fmla="*/ 109558 w 1726426"/>
              <a:gd name="connsiteY45" fmla="*/ 1591655 h 2729951"/>
              <a:gd name="connsiteX46" fmla="*/ 107176 w 1726426"/>
              <a:gd name="connsiteY46" fmla="*/ 1636899 h 2729951"/>
              <a:gd name="connsiteX47" fmla="*/ 69076 w 1726426"/>
              <a:gd name="connsiteY47" fmla="*/ 1677381 h 2729951"/>
              <a:gd name="connsiteX48" fmla="*/ 42883 w 1726426"/>
              <a:gd name="connsiteY48" fmla="*/ 1720243 h 2729951"/>
              <a:gd name="connsiteX49" fmla="*/ 33357 w 1726426"/>
              <a:gd name="connsiteY49" fmla="*/ 1763107 h 2729951"/>
              <a:gd name="connsiteX50" fmla="*/ 57170 w 1726426"/>
              <a:gd name="connsiteY50" fmla="*/ 1836925 h 2729951"/>
              <a:gd name="connsiteX51" fmla="*/ 35739 w 1726426"/>
              <a:gd name="connsiteY51" fmla="*/ 1894075 h 2729951"/>
              <a:gd name="connsiteX52" fmla="*/ 59551 w 1726426"/>
              <a:gd name="connsiteY52" fmla="*/ 1967893 h 2729951"/>
              <a:gd name="connsiteX53" fmla="*/ 20 w 1726426"/>
              <a:gd name="connsiteY53" fmla="*/ 1979799 h 2729951"/>
              <a:gd name="connsiteX54" fmla="*/ 52407 w 1726426"/>
              <a:gd name="connsiteY54" fmla="*/ 2248881 h 2729951"/>
              <a:gd name="connsiteX55" fmla="*/ 128607 w 1726426"/>
              <a:gd name="connsiteY55" fmla="*/ 2394137 h 2729951"/>
              <a:gd name="connsiteX56" fmla="*/ 202426 w 1726426"/>
              <a:gd name="connsiteY56" fmla="*/ 2501293 h 2729951"/>
              <a:gd name="connsiteX57" fmla="*/ 261958 w 1726426"/>
              <a:gd name="connsiteY57" fmla="*/ 2563206 h 2729951"/>
              <a:gd name="connsiteX58" fmla="*/ 450076 w 1726426"/>
              <a:gd name="connsiteY58" fmla="*/ 2672743 h 2729951"/>
              <a:gd name="connsiteX59" fmla="*/ 640576 w 1726426"/>
              <a:gd name="connsiteY59" fmla="*/ 2729893 h 2729951"/>
              <a:gd name="connsiteX60" fmla="*/ 654864 w 1726426"/>
              <a:gd name="connsiteY60" fmla="*/ 2663217 h 2729951"/>
              <a:gd name="connsiteX61" fmla="*/ 726301 w 1726426"/>
              <a:gd name="connsiteY61" fmla="*/ 2603686 h 2729951"/>
              <a:gd name="connsiteX62" fmla="*/ 792977 w 1726426"/>
              <a:gd name="connsiteY62" fmla="*/ 2587017 h 2729951"/>
              <a:gd name="connsiteX63" fmla="*/ 821551 w 1726426"/>
              <a:gd name="connsiteY63" fmla="*/ 2551300 h 2729951"/>
              <a:gd name="connsiteX64" fmla="*/ 890608 w 1726426"/>
              <a:gd name="connsiteY64" fmla="*/ 2532250 h 2729951"/>
              <a:gd name="connsiteX65" fmla="*/ 959664 w 1726426"/>
              <a:gd name="connsiteY65" fmla="*/ 2510818 h 2729951"/>
              <a:gd name="connsiteX66" fmla="*/ 1026339 w 1726426"/>
              <a:gd name="connsiteY66" fmla="*/ 2477483 h 2729951"/>
              <a:gd name="connsiteX67" fmla="*/ 1047769 w 1726426"/>
              <a:gd name="connsiteY67" fmla="*/ 2475099 h 2729951"/>
              <a:gd name="connsiteX68" fmla="*/ 1066820 w 1726426"/>
              <a:gd name="connsiteY68" fmla="*/ 2456050 h 2729951"/>
              <a:gd name="connsiteX69" fmla="*/ 1107302 w 1726426"/>
              <a:gd name="connsiteY69" fmla="*/ 2439381 h 2729951"/>
              <a:gd name="connsiteX70" fmla="*/ 1083489 w 1726426"/>
              <a:gd name="connsiteY70" fmla="*/ 2377468 h 2729951"/>
              <a:gd name="connsiteX71" fmla="*/ 1033483 w 1726426"/>
              <a:gd name="connsiteY71" fmla="*/ 2329843 h 2729951"/>
              <a:gd name="connsiteX72" fmla="*/ 1026339 w 1726426"/>
              <a:gd name="connsiteY72" fmla="*/ 2286982 h 2729951"/>
              <a:gd name="connsiteX73" fmla="*/ 1045389 w 1726426"/>
              <a:gd name="connsiteY73" fmla="*/ 2256025 h 2729951"/>
              <a:gd name="connsiteX74" fmla="*/ 1097776 w 1726426"/>
              <a:gd name="connsiteY74" fmla="*/ 2222687 h 2729951"/>
              <a:gd name="connsiteX75" fmla="*/ 1135876 w 1726426"/>
              <a:gd name="connsiteY75" fmla="*/ 2186968 h 2729951"/>
              <a:gd name="connsiteX76" fmla="*/ 1176358 w 1726426"/>
              <a:gd name="connsiteY76" fmla="*/ 2141725 h 2729951"/>
              <a:gd name="connsiteX77" fmla="*/ 1264464 w 1726426"/>
              <a:gd name="connsiteY77" fmla="*/ 2127438 h 2729951"/>
              <a:gd name="connsiteX78" fmla="*/ 1307326 w 1726426"/>
              <a:gd name="connsiteY78" fmla="*/ 2110769 h 2729951"/>
              <a:gd name="connsiteX79" fmla="*/ 1326377 w 1726426"/>
              <a:gd name="connsiteY79" fmla="*/ 2072668 h 2729951"/>
              <a:gd name="connsiteX80" fmla="*/ 1397814 w 1726426"/>
              <a:gd name="connsiteY80" fmla="*/ 2048856 h 2729951"/>
              <a:gd name="connsiteX81" fmla="*/ 1397813 w 1726426"/>
              <a:gd name="connsiteY81" fmla="*/ 2020281 h 2729951"/>
              <a:gd name="connsiteX82" fmla="*/ 1433532 w 1726426"/>
              <a:gd name="connsiteY82" fmla="*/ 2017900 h 2729951"/>
              <a:gd name="connsiteX83" fmla="*/ 1464489 w 1726426"/>
              <a:gd name="connsiteY83" fmla="*/ 2001231 h 2729951"/>
              <a:gd name="connsiteX84" fmla="*/ 1502588 w 1726426"/>
              <a:gd name="connsiteY84" fmla="*/ 2001231 h 2729951"/>
              <a:gd name="connsiteX85" fmla="*/ 1543070 w 1726426"/>
              <a:gd name="connsiteY85" fmla="*/ 1994088 h 2729951"/>
              <a:gd name="connsiteX86" fmla="*/ 1604983 w 1726426"/>
              <a:gd name="connsiteY86" fmla="*/ 1982180 h 2729951"/>
              <a:gd name="connsiteX87" fmla="*/ 1550214 w 1726426"/>
              <a:gd name="connsiteY87" fmla="*/ 1915506 h 2729951"/>
              <a:gd name="connsiteX88" fmla="*/ 1593076 w 1726426"/>
              <a:gd name="connsiteY88" fmla="*/ 1905981 h 2729951"/>
              <a:gd name="connsiteX89" fmla="*/ 1602601 w 1726426"/>
              <a:gd name="connsiteY89" fmla="*/ 1891693 h 2729951"/>
              <a:gd name="connsiteX90" fmla="*/ 1607364 w 1726426"/>
              <a:gd name="connsiteY90" fmla="*/ 1877406 h 2729951"/>
              <a:gd name="connsiteX91" fmla="*/ 1626414 w 1726426"/>
              <a:gd name="connsiteY91" fmla="*/ 1863118 h 2729951"/>
              <a:gd name="connsiteX92" fmla="*/ 1654989 w 1726426"/>
              <a:gd name="connsiteY92" fmla="*/ 1834543 h 2729951"/>
              <a:gd name="connsiteX93" fmla="*/ 1645464 w 1726426"/>
              <a:gd name="connsiteY93" fmla="*/ 1791681 h 2729951"/>
              <a:gd name="connsiteX94" fmla="*/ 1621651 w 1726426"/>
              <a:gd name="connsiteY94" fmla="*/ 1763106 h 2729951"/>
              <a:gd name="connsiteX95" fmla="*/ 1578789 w 1726426"/>
              <a:gd name="connsiteY95" fmla="*/ 1715481 h 2729951"/>
              <a:gd name="connsiteX96" fmla="*/ 1559739 w 1726426"/>
              <a:gd name="connsiteY96" fmla="*/ 1710718 h 2729951"/>
              <a:gd name="connsiteX97" fmla="*/ 1545451 w 1726426"/>
              <a:gd name="connsiteY97" fmla="*/ 1677381 h 2729951"/>
              <a:gd name="connsiteX98" fmla="*/ 1583551 w 1726426"/>
              <a:gd name="connsiteY98" fmla="*/ 1653568 h 2729951"/>
              <a:gd name="connsiteX99" fmla="*/ 1616889 w 1726426"/>
              <a:gd name="connsiteY99" fmla="*/ 1639281 h 2729951"/>
              <a:gd name="connsiteX100" fmla="*/ 1650226 w 1726426"/>
              <a:gd name="connsiteY100" fmla="*/ 1629756 h 2729951"/>
              <a:gd name="connsiteX101" fmla="*/ 1678801 w 1726426"/>
              <a:gd name="connsiteY101" fmla="*/ 1620231 h 2729951"/>
              <a:gd name="connsiteX102" fmla="*/ 1693089 w 1726426"/>
              <a:gd name="connsiteY102" fmla="*/ 1601181 h 2729951"/>
              <a:gd name="connsiteX103" fmla="*/ 1702614 w 1726426"/>
              <a:gd name="connsiteY103" fmla="*/ 1586893 h 2729951"/>
              <a:gd name="connsiteX104" fmla="*/ 1697851 w 1726426"/>
              <a:gd name="connsiteY104" fmla="*/ 1544031 h 2729951"/>
              <a:gd name="connsiteX105" fmla="*/ 1683564 w 1726426"/>
              <a:gd name="connsiteY105" fmla="*/ 1524981 h 2729951"/>
              <a:gd name="connsiteX106" fmla="*/ 1678801 w 1726426"/>
              <a:gd name="connsiteY106" fmla="*/ 1505931 h 2729951"/>
              <a:gd name="connsiteX107" fmla="*/ 1669276 w 1726426"/>
              <a:gd name="connsiteY107" fmla="*/ 1477356 h 2729951"/>
              <a:gd name="connsiteX108" fmla="*/ 1674039 w 1726426"/>
              <a:gd name="connsiteY108" fmla="*/ 1410681 h 2729951"/>
              <a:gd name="connsiteX109" fmla="*/ 1678801 w 1726426"/>
              <a:gd name="connsiteY109" fmla="*/ 1372581 h 2729951"/>
              <a:gd name="connsiteX110" fmla="*/ 1697851 w 1726426"/>
              <a:gd name="connsiteY110" fmla="*/ 1353531 h 2729951"/>
              <a:gd name="connsiteX111" fmla="*/ 1707376 w 1726426"/>
              <a:gd name="connsiteY111" fmla="*/ 1329718 h 2729951"/>
              <a:gd name="connsiteX112" fmla="*/ 1712139 w 1726426"/>
              <a:gd name="connsiteY112" fmla="*/ 1315431 h 2729951"/>
              <a:gd name="connsiteX113" fmla="*/ 1726426 w 1726426"/>
              <a:gd name="connsiteY113" fmla="*/ 1286856 h 2729951"/>
              <a:gd name="connsiteX114" fmla="*/ 1716901 w 1726426"/>
              <a:gd name="connsiteY114" fmla="*/ 1196368 h 2729951"/>
              <a:gd name="connsiteX115" fmla="*/ 1678801 w 1726426"/>
              <a:gd name="connsiteY115" fmla="*/ 1158268 h 2729951"/>
              <a:gd name="connsiteX116" fmla="*/ 1664514 w 1726426"/>
              <a:gd name="connsiteY116" fmla="*/ 1143981 h 2729951"/>
              <a:gd name="connsiteX117" fmla="*/ 1650226 w 1726426"/>
              <a:gd name="connsiteY117" fmla="*/ 1129693 h 2729951"/>
              <a:gd name="connsiteX118" fmla="*/ 1631176 w 1726426"/>
              <a:gd name="connsiteY118" fmla="*/ 1120168 h 2729951"/>
              <a:gd name="connsiteX119" fmla="*/ 1612126 w 1726426"/>
              <a:gd name="connsiteY119" fmla="*/ 1101118 h 2729951"/>
              <a:gd name="connsiteX120" fmla="*/ 1597839 w 1726426"/>
              <a:gd name="connsiteY120" fmla="*/ 1096356 h 2729951"/>
              <a:gd name="connsiteX121" fmla="*/ 1578789 w 1726426"/>
              <a:gd name="connsiteY121" fmla="*/ 1086831 h 2729951"/>
              <a:gd name="connsiteX122" fmla="*/ 1545451 w 1726426"/>
              <a:gd name="connsiteY122" fmla="*/ 1077306 h 2729951"/>
              <a:gd name="connsiteX123" fmla="*/ 1526401 w 1726426"/>
              <a:gd name="connsiteY123" fmla="*/ 1067781 h 2729951"/>
              <a:gd name="connsiteX124" fmla="*/ 1497826 w 1726426"/>
              <a:gd name="connsiteY124" fmla="*/ 1063018 h 2729951"/>
              <a:gd name="connsiteX125" fmla="*/ 1478776 w 1726426"/>
              <a:gd name="connsiteY125" fmla="*/ 1029681 h 2729951"/>
              <a:gd name="connsiteX126" fmla="*/ 1464489 w 1726426"/>
              <a:gd name="connsiteY126" fmla="*/ 986818 h 2729951"/>
              <a:gd name="connsiteX127" fmla="*/ 1454964 w 1726426"/>
              <a:gd name="connsiteY127" fmla="*/ 967768 h 2729951"/>
              <a:gd name="connsiteX128" fmla="*/ 1450201 w 1726426"/>
              <a:gd name="connsiteY128" fmla="*/ 953481 h 2729951"/>
              <a:gd name="connsiteX129" fmla="*/ 1440676 w 1726426"/>
              <a:gd name="connsiteY129" fmla="*/ 929668 h 2729951"/>
              <a:gd name="connsiteX130" fmla="*/ 1450201 w 1726426"/>
              <a:gd name="connsiteY130" fmla="*/ 867756 h 2729951"/>
              <a:gd name="connsiteX131" fmla="*/ 1459726 w 1726426"/>
              <a:gd name="connsiteY131" fmla="*/ 853468 h 2729951"/>
              <a:gd name="connsiteX132" fmla="*/ 1464489 w 1726426"/>
              <a:gd name="connsiteY132" fmla="*/ 839181 h 2729951"/>
              <a:gd name="connsiteX133" fmla="*/ 1497826 w 1726426"/>
              <a:gd name="connsiteY133" fmla="*/ 786793 h 2729951"/>
              <a:gd name="connsiteX134" fmla="*/ 1516876 w 1726426"/>
              <a:gd name="connsiteY134" fmla="*/ 739168 h 2729951"/>
              <a:gd name="connsiteX135" fmla="*/ 1526401 w 1726426"/>
              <a:gd name="connsiteY135" fmla="*/ 715356 h 2729951"/>
              <a:gd name="connsiteX136" fmla="*/ 1540689 w 1726426"/>
              <a:gd name="connsiteY136" fmla="*/ 701068 h 2729951"/>
              <a:gd name="connsiteX137" fmla="*/ 1559739 w 1726426"/>
              <a:gd name="connsiteY137" fmla="*/ 686781 h 2729951"/>
              <a:gd name="connsiteX138" fmla="*/ 1588314 w 1726426"/>
              <a:gd name="connsiteY138" fmla="*/ 643918 h 2729951"/>
              <a:gd name="connsiteX139" fmla="*/ 1597839 w 1726426"/>
              <a:gd name="connsiteY139" fmla="*/ 615343 h 2729951"/>
              <a:gd name="connsiteX140" fmla="*/ 1616889 w 1726426"/>
              <a:gd name="connsiteY140" fmla="*/ 586768 h 2729951"/>
              <a:gd name="connsiteX141" fmla="*/ 1612126 w 1726426"/>
              <a:gd name="connsiteY141" fmla="*/ 491518 h 2729951"/>
              <a:gd name="connsiteX142" fmla="*/ 1583551 w 1726426"/>
              <a:gd name="connsiteY142" fmla="*/ 467706 h 2729951"/>
              <a:gd name="connsiteX143" fmla="*/ 1569264 w 1726426"/>
              <a:gd name="connsiteY143" fmla="*/ 462943 h 2729951"/>
              <a:gd name="connsiteX144" fmla="*/ 1535926 w 1726426"/>
              <a:gd name="connsiteY144" fmla="*/ 448656 h 2729951"/>
              <a:gd name="connsiteX145" fmla="*/ 1531164 w 1726426"/>
              <a:gd name="connsiteY145" fmla="*/ 429606 h 2729951"/>
              <a:gd name="connsiteX146" fmla="*/ 1526401 w 1726426"/>
              <a:gd name="connsiteY146" fmla="*/ 343881 h 2729951"/>
              <a:gd name="connsiteX147" fmla="*/ 1512114 w 1726426"/>
              <a:gd name="connsiteY147" fmla="*/ 324831 h 2729951"/>
              <a:gd name="connsiteX148" fmla="*/ 1502589 w 1726426"/>
              <a:gd name="connsiteY148" fmla="*/ 310543 h 2729951"/>
              <a:gd name="connsiteX149" fmla="*/ 1483539 w 1726426"/>
              <a:gd name="connsiteY149" fmla="*/ 305781 h 2729951"/>
              <a:gd name="connsiteX150" fmla="*/ 1454964 w 1726426"/>
              <a:gd name="connsiteY150" fmla="*/ 296256 h 2729951"/>
              <a:gd name="connsiteX151" fmla="*/ 1478776 w 1726426"/>
              <a:gd name="connsiteY151" fmla="*/ 272443 h 2729951"/>
              <a:gd name="connsiteX152" fmla="*/ 1497826 w 1726426"/>
              <a:gd name="connsiteY152" fmla="*/ 234343 h 2729951"/>
              <a:gd name="connsiteX153" fmla="*/ 1512114 w 1726426"/>
              <a:gd name="connsiteY153" fmla="*/ 162906 h 2729951"/>
              <a:gd name="connsiteX154" fmla="*/ 1516876 w 1726426"/>
              <a:gd name="connsiteY154" fmla="*/ 139093 h 2729951"/>
              <a:gd name="connsiteX155" fmla="*/ 1521639 w 1726426"/>
              <a:gd name="connsiteY155" fmla="*/ 124806 h 2729951"/>
              <a:gd name="connsiteX156" fmla="*/ 1526401 w 1726426"/>
              <a:gd name="connsiteY156" fmla="*/ 105756 h 2729951"/>
              <a:gd name="connsiteX157" fmla="*/ 1545451 w 1726426"/>
              <a:gd name="connsiteY157" fmla="*/ 77181 h 2729951"/>
              <a:gd name="connsiteX158" fmla="*/ 1554976 w 1726426"/>
              <a:gd name="connsiteY158" fmla="*/ 62893 h 2729951"/>
              <a:gd name="connsiteX159" fmla="*/ 1535926 w 1726426"/>
              <a:gd name="connsiteY159" fmla="*/ 20031 h 2729951"/>
              <a:gd name="connsiteX0" fmla="*/ 1535926 w 1726426"/>
              <a:gd name="connsiteY0" fmla="*/ 20031 h 2729951"/>
              <a:gd name="connsiteX1" fmla="*/ 1483539 w 1726426"/>
              <a:gd name="connsiteY1" fmla="*/ 8125 h 2729951"/>
              <a:gd name="connsiteX2" fmla="*/ 1443057 w 1726426"/>
              <a:gd name="connsiteY2" fmla="*/ 3361 h 2729951"/>
              <a:gd name="connsiteX3" fmla="*/ 1335901 w 1726426"/>
              <a:gd name="connsiteY3" fmla="*/ 67656 h 2729951"/>
              <a:gd name="connsiteX4" fmla="*/ 1285895 w 1726426"/>
              <a:gd name="connsiteY4" fmla="*/ 122425 h 2729951"/>
              <a:gd name="connsiteX5" fmla="*/ 1219220 w 1726426"/>
              <a:gd name="connsiteY5" fmla="*/ 124805 h 2729951"/>
              <a:gd name="connsiteX6" fmla="*/ 1200170 w 1726426"/>
              <a:gd name="connsiteY6" fmla="*/ 146238 h 2729951"/>
              <a:gd name="connsiteX7" fmla="*/ 1135876 w 1726426"/>
              <a:gd name="connsiteY7" fmla="*/ 165288 h 2729951"/>
              <a:gd name="connsiteX8" fmla="*/ 1083489 w 1726426"/>
              <a:gd name="connsiteY8" fmla="*/ 243868 h 2729951"/>
              <a:gd name="connsiteX9" fmla="*/ 1057295 w 1726426"/>
              <a:gd name="connsiteY9" fmla="*/ 296256 h 2729951"/>
              <a:gd name="connsiteX10" fmla="*/ 964426 w 1726426"/>
              <a:gd name="connsiteY10" fmla="*/ 267681 h 2729951"/>
              <a:gd name="connsiteX11" fmla="*/ 907276 w 1726426"/>
              <a:gd name="connsiteY11" fmla="*/ 310543 h 2729951"/>
              <a:gd name="connsiteX12" fmla="*/ 883464 w 1726426"/>
              <a:gd name="connsiteY12" fmla="*/ 405793 h 2729951"/>
              <a:gd name="connsiteX13" fmla="*/ 852507 w 1726426"/>
              <a:gd name="connsiteY13" fmla="*/ 489137 h 2729951"/>
              <a:gd name="connsiteX14" fmla="*/ 766783 w 1726426"/>
              <a:gd name="connsiteY14" fmla="*/ 470086 h 2729951"/>
              <a:gd name="connsiteX15" fmla="*/ 714395 w 1726426"/>
              <a:gd name="connsiteY15" fmla="*/ 484375 h 2729951"/>
              <a:gd name="connsiteX16" fmla="*/ 678676 w 1726426"/>
              <a:gd name="connsiteY16" fmla="*/ 524857 h 2729951"/>
              <a:gd name="connsiteX17" fmla="*/ 631051 w 1726426"/>
              <a:gd name="connsiteY17" fmla="*/ 529619 h 2729951"/>
              <a:gd name="connsiteX18" fmla="*/ 628669 w 1726426"/>
              <a:gd name="connsiteY18" fmla="*/ 562956 h 2729951"/>
              <a:gd name="connsiteX19" fmla="*/ 592951 w 1726426"/>
              <a:gd name="connsiteY19" fmla="*/ 577244 h 2729951"/>
              <a:gd name="connsiteX20" fmla="*/ 578664 w 1726426"/>
              <a:gd name="connsiteY20" fmla="*/ 624868 h 2729951"/>
              <a:gd name="connsiteX21" fmla="*/ 561995 w 1726426"/>
              <a:gd name="connsiteY21" fmla="*/ 667731 h 2729951"/>
              <a:gd name="connsiteX22" fmla="*/ 511989 w 1726426"/>
              <a:gd name="connsiteY22" fmla="*/ 686781 h 2729951"/>
              <a:gd name="connsiteX23" fmla="*/ 533420 w 1726426"/>
              <a:gd name="connsiteY23" fmla="*/ 729643 h 2729951"/>
              <a:gd name="connsiteX24" fmla="*/ 569139 w 1726426"/>
              <a:gd name="connsiteY24" fmla="*/ 751075 h 2729951"/>
              <a:gd name="connsiteX25" fmla="*/ 592951 w 1726426"/>
              <a:gd name="connsiteY25" fmla="*/ 746313 h 2729951"/>
              <a:gd name="connsiteX26" fmla="*/ 614382 w 1726426"/>
              <a:gd name="connsiteY26" fmla="*/ 782031 h 2729951"/>
              <a:gd name="connsiteX27" fmla="*/ 602476 w 1726426"/>
              <a:gd name="connsiteY27" fmla="*/ 839181 h 2729951"/>
              <a:gd name="connsiteX28" fmla="*/ 633433 w 1726426"/>
              <a:gd name="connsiteY28" fmla="*/ 874900 h 2729951"/>
              <a:gd name="connsiteX29" fmla="*/ 585807 w 1726426"/>
              <a:gd name="connsiteY29" fmla="*/ 901094 h 2729951"/>
              <a:gd name="connsiteX30" fmla="*/ 564376 w 1726426"/>
              <a:gd name="connsiteY30" fmla="*/ 889186 h 2729951"/>
              <a:gd name="connsiteX31" fmla="*/ 564376 w 1726426"/>
              <a:gd name="connsiteY31" fmla="*/ 958243 h 2729951"/>
              <a:gd name="connsiteX32" fmla="*/ 507226 w 1726426"/>
              <a:gd name="connsiteY32" fmla="*/ 1005868 h 2729951"/>
              <a:gd name="connsiteX33" fmla="*/ 473889 w 1726426"/>
              <a:gd name="connsiteY33" fmla="*/ 986818 h 2729951"/>
              <a:gd name="connsiteX34" fmla="*/ 459601 w 1726426"/>
              <a:gd name="connsiteY34" fmla="*/ 1015393 h 2729951"/>
              <a:gd name="connsiteX35" fmla="*/ 485795 w 1726426"/>
              <a:gd name="connsiteY35" fmla="*/ 1053492 h 2729951"/>
              <a:gd name="connsiteX36" fmla="*/ 488176 w 1726426"/>
              <a:gd name="connsiteY36" fmla="*/ 1155887 h 2729951"/>
              <a:gd name="connsiteX37" fmla="*/ 450076 w 1726426"/>
              <a:gd name="connsiteY37" fmla="*/ 1215418 h 2729951"/>
              <a:gd name="connsiteX38" fmla="*/ 397688 w 1726426"/>
              <a:gd name="connsiteY38" fmla="*/ 1205893 h 2729951"/>
              <a:gd name="connsiteX39" fmla="*/ 383401 w 1726426"/>
              <a:gd name="connsiteY39" fmla="*/ 1258281 h 2729951"/>
              <a:gd name="connsiteX40" fmla="*/ 364352 w 1726426"/>
              <a:gd name="connsiteY40" fmla="*/ 1341624 h 2729951"/>
              <a:gd name="connsiteX41" fmla="*/ 288151 w 1726426"/>
              <a:gd name="connsiteY41" fmla="*/ 1401156 h 2729951"/>
              <a:gd name="connsiteX42" fmla="*/ 240526 w 1726426"/>
              <a:gd name="connsiteY42" fmla="*/ 1453543 h 2729951"/>
              <a:gd name="connsiteX43" fmla="*/ 207189 w 1726426"/>
              <a:gd name="connsiteY43" fmla="*/ 1496406 h 2729951"/>
              <a:gd name="connsiteX44" fmla="*/ 173851 w 1726426"/>
              <a:gd name="connsiteY44" fmla="*/ 1536886 h 2729951"/>
              <a:gd name="connsiteX45" fmla="*/ 109558 w 1726426"/>
              <a:gd name="connsiteY45" fmla="*/ 1591655 h 2729951"/>
              <a:gd name="connsiteX46" fmla="*/ 107176 w 1726426"/>
              <a:gd name="connsiteY46" fmla="*/ 1636899 h 2729951"/>
              <a:gd name="connsiteX47" fmla="*/ 69076 w 1726426"/>
              <a:gd name="connsiteY47" fmla="*/ 1677381 h 2729951"/>
              <a:gd name="connsiteX48" fmla="*/ 42883 w 1726426"/>
              <a:gd name="connsiteY48" fmla="*/ 1720243 h 2729951"/>
              <a:gd name="connsiteX49" fmla="*/ 33357 w 1726426"/>
              <a:gd name="connsiteY49" fmla="*/ 1763107 h 2729951"/>
              <a:gd name="connsiteX50" fmla="*/ 57170 w 1726426"/>
              <a:gd name="connsiteY50" fmla="*/ 1836925 h 2729951"/>
              <a:gd name="connsiteX51" fmla="*/ 35739 w 1726426"/>
              <a:gd name="connsiteY51" fmla="*/ 1894075 h 2729951"/>
              <a:gd name="connsiteX52" fmla="*/ 59551 w 1726426"/>
              <a:gd name="connsiteY52" fmla="*/ 1967893 h 2729951"/>
              <a:gd name="connsiteX53" fmla="*/ 20 w 1726426"/>
              <a:gd name="connsiteY53" fmla="*/ 1979799 h 2729951"/>
              <a:gd name="connsiteX54" fmla="*/ 52407 w 1726426"/>
              <a:gd name="connsiteY54" fmla="*/ 2248881 h 2729951"/>
              <a:gd name="connsiteX55" fmla="*/ 128607 w 1726426"/>
              <a:gd name="connsiteY55" fmla="*/ 2394137 h 2729951"/>
              <a:gd name="connsiteX56" fmla="*/ 202426 w 1726426"/>
              <a:gd name="connsiteY56" fmla="*/ 2501293 h 2729951"/>
              <a:gd name="connsiteX57" fmla="*/ 261958 w 1726426"/>
              <a:gd name="connsiteY57" fmla="*/ 2563206 h 2729951"/>
              <a:gd name="connsiteX58" fmla="*/ 450076 w 1726426"/>
              <a:gd name="connsiteY58" fmla="*/ 2672743 h 2729951"/>
              <a:gd name="connsiteX59" fmla="*/ 640576 w 1726426"/>
              <a:gd name="connsiteY59" fmla="*/ 2729893 h 2729951"/>
              <a:gd name="connsiteX60" fmla="*/ 654864 w 1726426"/>
              <a:gd name="connsiteY60" fmla="*/ 2663217 h 2729951"/>
              <a:gd name="connsiteX61" fmla="*/ 726301 w 1726426"/>
              <a:gd name="connsiteY61" fmla="*/ 2603686 h 2729951"/>
              <a:gd name="connsiteX62" fmla="*/ 792977 w 1726426"/>
              <a:gd name="connsiteY62" fmla="*/ 2587017 h 2729951"/>
              <a:gd name="connsiteX63" fmla="*/ 821551 w 1726426"/>
              <a:gd name="connsiteY63" fmla="*/ 2551300 h 2729951"/>
              <a:gd name="connsiteX64" fmla="*/ 890608 w 1726426"/>
              <a:gd name="connsiteY64" fmla="*/ 2532250 h 2729951"/>
              <a:gd name="connsiteX65" fmla="*/ 959664 w 1726426"/>
              <a:gd name="connsiteY65" fmla="*/ 2510818 h 2729951"/>
              <a:gd name="connsiteX66" fmla="*/ 1026339 w 1726426"/>
              <a:gd name="connsiteY66" fmla="*/ 2477483 h 2729951"/>
              <a:gd name="connsiteX67" fmla="*/ 1047769 w 1726426"/>
              <a:gd name="connsiteY67" fmla="*/ 2475099 h 2729951"/>
              <a:gd name="connsiteX68" fmla="*/ 1066820 w 1726426"/>
              <a:gd name="connsiteY68" fmla="*/ 2456050 h 2729951"/>
              <a:gd name="connsiteX69" fmla="*/ 1107302 w 1726426"/>
              <a:gd name="connsiteY69" fmla="*/ 2439381 h 2729951"/>
              <a:gd name="connsiteX70" fmla="*/ 1083489 w 1726426"/>
              <a:gd name="connsiteY70" fmla="*/ 2377468 h 2729951"/>
              <a:gd name="connsiteX71" fmla="*/ 1033483 w 1726426"/>
              <a:gd name="connsiteY71" fmla="*/ 2329843 h 2729951"/>
              <a:gd name="connsiteX72" fmla="*/ 1026339 w 1726426"/>
              <a:gd name="connsiteY72" fmla="*/ 2286982 h 2729951"/>
              <a:gd name="connsiteX73" fmla="*/ 1045389 w 1726426"/>
              <a:gd name="connsiteY73" fmla="*/ 2256025 h 2729951"/>
              <a:gd name="connsiteX74" fmla="*/ 1097776 w 1726426"/>
              <a:gd name="connsiteY74" fmla="*/ 2222687 h 2729951"/>
              <a:gd name="connsiteX75" fmla="*/ 1135876 w 1726426"/>
              <a:gd name="connsiteY75" fmla="*/ 2186968 h 2729951"/>
              <a:gd name="connsiteX76" fmla="*/ 1176358 w 1726426"/>
              <a:gd name="connsiteY76" fmla="*/ 2141725 h 2729951"/>
              <a:gd name="connsiteX77" fmla="*/ 1264464 w 1726426"/>
              <a:gd name="connsiteY77" fmla="*/ 2127438 h 2729951"/>
              <a:gd name="connsiteX78" fmla="*/ 1307326 w 1726426"/>
              <a:gd name="connsiteY78" fmla="*/ 2110769 h 2729951"/>
              <a:gd name="connsiteX79" fmla="*/ 1326377 w 1726426"/>
              <a:gd name="connsiteY79" fmla="*/ 2072668 h 2729951"/>
              <a:gd name="connsiteX80" fmla="*/ 1397814 w 1726426"/>
              <a:gd name="connsiteY80" fmla="*/ 2048856 h 2729951"/>
              <a:gd name="connsiteX81" fmla="*/ 1397813 w 1726426"/>
              <a:gd name="connsiteY81" fmla="*/ 2020281 h 2729951"/>
              <a:gd name="connsiteX82" fmla="*/ 1433532 w 1726426"/>
              <a:gd name="connsiteY82" fmla="*/ 2017900 h 2729951"/>
              <a:gd name="connsiteX83" fmla="*/ 1464489 w 1726426"/>
              <a:gd name="connsiteY83" fmla="*/ 2001231 h 2729951"/>
              <a:gd name="connsiteX84" fmla="*/ 1502588 w 1726426"/>
              <a:gd name="connsiteY84" fmla="*/ 2001231 h 2729951"/>
              <a:gd name="connsiteX85" fmla="*/ 1533545 w 1726426"/>
              <a:gd name="connsiteY85" fmla="*/ 1951225 h 2729951"/>
              <a:gd name="connsiteX86" fmla="*/ 1604983 w 1726426"/>
              <a:gd name="connsiteY86" fmla="*/ 1982180 h 2729951"/>
              <a:gd name="connsiteX87" fmla="*/ 1550214 w 1726426"/>
              <a:gd name="connsiteY87" fmla="*/ 1915506 h 2729951"/>
              <a:gd name="connsiteX88" fmla="*/ 1593076 w 1726426"/>
              <a:gd name="connsiteY88" fmla="*/ 1905981 h 2729951"/>
              <a:gd name="connsiteX89" fmla="*/ 1602601 w 1726426"/>
              <a:gd name="connsiteY89" fmla="*/ 1891693 h 2729951"/>
              <a:gd name="connsiteX90" fmla="*/ 1607364 w 1726426"/>
              <a:gd name="connsiteY90" fmla="*/ 1877406 h 2729951"/>
              <a:gd name="connsiteX91" fmla="*/ 1626414 w 1726426"/>
              <a:gd name="connsiteY91" fmla="*/ 1863118 h 2729951"/>
              <a:gd name="connsiteX92" fmla="*/ 1654989 w 1726426"/>
              <a:gd name="connsiteY92" fmla="*/ 1834543 h 2729951"/>
              <a:gd name="connsiteX93" fmla="*/ 1645464 w 1726426"/>
              <a:gd name="connsiteY93" fmla="*/ 1791681 h 2729951"/>
              <a:gd name="connsiteX94" fmla="*/ 1621651 w 1726426"/>
              <a:gd name="connsiteY94" fmla="*/ 1763106 h 2729951"/>
              <a:gd name="connsiteX95" fmla="*/ 1578789 w 1726426"/>
              <a:gd name="connsiteY95" fmla="*/ 1715481 h 2729951"/>
              <a:gd name="connsiteX96" fmla="*/ 1559739 w 1726426"/>
              <a:gd name="connsiteY96" fmla="*/ 1710718 h 2729951"/>
              <a:gd name="connsiteX97" fmla="*/ 1545451 w 1726426"/>
              <a:gd name="connsiteY97" fmla="*/ 1677381 h 2729951"/>
              <a:gd name="connsiteX98" fmla="*/ 1583551 w 1726426"/>
              <a:gd name="connsiteY98" fmla="*/ 1653568 h 2729951"/>
              <a:gd name="connsiteX99" fmla="*/ 1616889 w 1726426"/>
              <a:gd name="connsiteY99" fmla="*/ 1639281 h 2729951"/>
              <a:gd name="connsiteX100" fmla="*/ 1650226 w 1726426"/>
              <a:gd name="connsiteY100" fmla="*/ 1629756 h 2729951"/>
              <a:gd name="connsiteX101" fmla="*/ 1678801 w 1726426"/>
              <a:gd name="connsiteY101" fmla="*/ 1620231 h 2729951"/>
              <a:gd name="connsiteX102" fmla="*/ 1693089 w 1726426"/>
              <a:gd name="connsiteY102" fmla="*/ 1601181 h 2729951"/>
              <a:gd name="connsiteX103" fmla="*/ 1702614 w 1726426"/>
              <a:gd name="connsiteY103" fmla="*/ 1586893 h 2729951"/>
              <a:gd name="connsiteX104" fmla="*/ 1697851 w 1726426"/>
              <a:gd name="connsiteY104" fmla="*/ 1544031 h 2729951"/>
              <a:gd name="connsiteX105" fmla="*/ 1683564 w 1726426"/>
              <a:gd name="connsiteY105" fmla="*/ 1524981 h 2729951"/>
              <a:gd name="connsiteX106" fmla="*/ 1678801 w 1726426"/>
              <a:gd name="connsiteY106" fmla="*/ 1505931 h 2729951"/>
              <a:gd name="connsiteX107" fmla="*/ 1669276 w 1726426"/>
              <a:gd name="connsiteY107" fmla="*/ 1477356 h 2729951"/>
              <a:gd name="connsiteX108" fmla="*/ 1674039 w 1726426"/>
              <a:gd name="connsiteY108" fmla="*/ 1410681 h 2729951"/>
              <a:gd name="connsiteX109" fmla="*/ 1678801 w 1726426"/>
              <a:gd name="connsiteY109" fmla="*/ 1372581 h 2729951"/>
              <a:gd name="connsiteX110" fmla="*/ 1697851 w 1726426"/>
              <a:gd name="connsiteY110" fmla="*/ 1353531 h 2729951"/>
              <a:gd name="connsiteX111" fmla="*/ 1707376 w 1726426"/>
              <a:gd name="connsiteY111" fmla="*/ 1329718 h 2729951"/>
              <a:gd name="connsiteX112" fmla="*/ 1712139 w 1726426"/>
              <a:gd name="connsiteY112" fmla="*/ 1315431 h 2729951"/>
              <a:gd name="connsiteX113" fmla="*/ 1726426 w 1726426"/>
              <a:gd name="connsiteY113" fmla="*/ 1286856 h 2729951"/>
              <a:gd name="connsiteX114" fmla="*/ 1716901 w 1726426"/>
              <a:gd name="connsiteY114" fmla="*/ 1196368 h 2729951"/>
              <a:gd name="connsiteX115" fmla="*/ 1678801 w 1726426"/>
              <a:gd name="connsiteY115" fmla="*/ 1158268 h 2729951"/>
              <a:gd name="connsiteX116" fmla="*/ 1664514 w 1726426"/>
              <a:gd name="connsiteY116" fmla="*/ 1143981 h 2729951"/>
              <a:gd name="connsiteX117" fmla="*/ 1650226 w 1726426"/>
              <a:gd name="connsiteY117" fmla="*/ 1129693 h 2729951"/>
              <a:gd name="connsiteX118" fmla="*/ 1631176 w 1726426"/>
              <a:gd name="connsiteY118" fmla="*/ 1120168 h 2729951"/>
              <a:gd name="connsiteX119" fmla="*/ 1612126 w 1726426"/>
              <a:gd name="connsiteY119" fmla="*/ 1101118 h 2729951"/>
              <a:gd name="connsiteX120" fmla="*/ 1597839 w 1726426"/>
              <a:gd name="connsiteY120" fmla="*/ 1096356 h 2729951"/>
              <a:gd name="connsiteX121" fmla="*/ 1578789 w 1726426"/>
              <a:gd name="connsiteY121" fmla="*/ 1086831 h 2729951"/>
              <a:gd name="connsiteX122" fmla="*/ 1545451 w 1726426"/>
              <a:gd name="connsiteY122" fmla="*/ 1077306 h 2729951"/>
              <a:gd name="connsiteX123" fmla="*/ 1526401 w 1726426"/>
              <a:gd name="connsiteY123" fmla="*/ 1067781 h 2729951"/>
              <a:gd name="connsiteX124" fmla="*/ 1497826 w 1726426"/>
              <a:gd name="connsiteY124" fmla="*/ 1063018 h 2729951"/>
              <a:gd name="connsiteX125" fmla="*/ 1478776 w 1726426"/>
              <a:gd name="connsiteY125" fmla="*/ 1029681 h 2729951"/>
              <a:gd name="connsiteX126" fmla="*/ 1464489 w 1726426"/>
              <a:gd name="connsiteY126" fmla="*/ 986818 h 2729951"/>
              <a:gd name="connsiteX127" fmla="*/ 1454964 w 1726426"/>
              <a:gd name="connsiteY127" fmla="*/ 967768 h 2729951"/>
              <a:gd name="connsiteX128" fmla="*/ 1450201 w 1726426"/>
              <a:gd name="connsiteY128" fmla="*/ 953481 h 2729951"/>
              <a:gd name="connsiteX129" fmla="*/ 1440676 w 1726426"/>
              <a:gd name="connsiteY129" fmla="*/ 929668 h 2729951"/>
              <a:gd name="connsiteX130" fmla="*/ 1450201 w 1726426"/>
              <a:gd name="connsiteY130" fmla="*/ 867756 h 2729951"/>
              <a:gd name="connsiteX131" fmla="*/ 1459726 w 1726426"/>
              <a:gd name="connsiteY131" fmla="*/ 853468 h 2729951"/>
              <a:gd name="connsiteX132" fmla="*/ 1464489 w 1726426"/>
              <a:gd name="connsiteY132" fmla="*/ 839181 h 2729951"/>
              <a:gd name="connsiteX133" fmla="*/ 1497826 w 1726426"/>
              <a:gd name="connsiteY133" fmla="*/ 786793 h 2729951"/>
              <a:gd name="connsiteX134" fmla="*/ 1516876 w 1726426"/>
              <a:gd name="connsiteY134" fmla="*/ 739168 h 2729951"/>
              <a:gd name="connsiteX135" fmla="*/ 1526401 w 1726426"/>
              <a:gd name="connsiteY135" fmla="*/ 715356 h 2729951"/>
              <a:gd name="connsiteX136" fmla="*/ 1540689 w 1726426"/>
              <a:gd name="connsiteY136" fmla="*/ 701068 h 2729951"/>
              <a:gd name="connsiteX137" fmla="*/ 1559739 w 1726426"/>
              <a:gd name="connsiteY137" fmla="*/ 686781 h 2729951"/>
              <a:gd name="connsiteX138" fmla="*/ 1588314 w 1726426"/>
              <a:gd name="connsiteY138" fmla="*/ 643918 h 2729951"/>
              <a:gd name="connsiteX139" fmla="*/ 1597839 w 1726426"/>
              <a:gd name="connsiteY139" fmla="*/ 615343 h 2729951"/>
              <a:gd name="connsiteX140" fmla="*/ 1616889 w 1726426"/>
              <a:gd name="connsiteY140" fmla="*/ 586768 h 2729951"/>
              <a:gd name="connsiteX141" fmla="*/ 1612126 w 1726426"/>
              <a:gd name="connsiteY141" fmla="*/ 491518 h 2729951"/>
              <a:gd name="connsiteX142" fmla="*/ 1583551 w 1726426"/>
              <a:gd name="connsiteY142" fmla="*/ 467706 h 2729951"/>
              <a:gd name="connsiteX143" fmla="*/ 1569264 w 1726426"/>
              <a:gd name="connsiteY143" fmla="*/ 462943 h 2729951"/>
              <a:gd name="connsiteX144" fmla="*/ 1535926 w 1726426"/>
              <a:gd name="connsiteY144" fmla="*/ 448656 h 2729951"/>
              <a:gd name="connsiteX145" fmla="*/ 1531164 w 1726426"/>
              <a:gd name="connsiteY145" fmla="*/ 429606 h 2729951"/>
              <a:gd name="connsiteX146" fmla="*/ 1526401 w 1726426"/>
              <a:gd name="connsiteY146" fmla="*/ 343881 h 2729951"/>
              <a:gd name="connsiteX147" fmla="*/ 1512114 w 1726426"/>
              <a:gd name="connsiteY147" fmla="*/ 324831 h 2729951"/>
              <a:gd name="connsiteX148" fmla="*/ 1502589 w 1726426"/>
              <a:gd name="connsiteY148" fmla="*/ 310543 h 2729951"/>
              <a:gd name="connsiteX149" fmla="*/ 1483539 w 1726426"/>
              <a:gd name="connsiteY149" fmla="*/ 305781 h 2729951"/>
              <a:gd name="connsiteX150" fmla="*/ 1454964 w 1726426"/>
              <a:gd name="connsiteY150" fmla="*/ 296256 h 2729951"/>
              <a:gd name="connsiteX151" fmla="*/ 1478776 w 1726426"/>
              <a:gd name="connsiteY151" fmla="*/ 272443 h 2729951"/>
              <a:gd name="connsiteX152" fmla="*/ 1497826 w 1726426"/>
              <a:gd name="connsiteY152" fmla="*/ 234343 h 2729951"/>
              <a:gd name="connsiteX153" fmla="*/ 1512114 w 1726426"/>
              <a:gd name="connsiteY153" fmla="*/ 162906 h 2729951"/>
              <a:gd name="connsiteX154" fmla="*/ 1516876 w 1726426"/>
              <a:gd name="connsiteY154" fmla="*/ 139093 h 2729951"/>
              <a:gd name="connsiteX155" fmla="*/ 1521639 w 1726426"/>
              <a:gd name="connsiteY155" fmla="*/ 124806 h 2729951"/>
              <a:gd name="connsiteX156" fmla="*/ 1526401 w 1726426"/>
              <a:gd name="connsiteY156" fmla="*/ 105756 h 2729951"/>
              <a:gd name="connsiteX157" fmla="*/ 1545451 w 1726426"/>
              <a:gd name="connsiteY157" fmla="*/ 77181 h 2729951"/>
              <a:gd name="connsiteX158" fmla="*/ 1554976 w 1726426"/>
              <a:gd name="connsiteY158" fmla="*/ 62893 h 2729951"/>
              <a:gd name="connsiteX159" fmla="*/ 1535926 w 1726426"/>
              <a:gd name="connsiteY159" fmla="*/ 20031 h 2729951"/>
              <a:gd name="connsiteX0" fmla="*/ 1535926 w 1726426"/>
              <a:gd name="connsiteY0" fmla="*/ 20031 h 2729951"/>
              <a:gd name="connsiteX1" fmla="*/ 1483539 w 1726426"/>
              <a:gd name="connsiteY1" fmla="*/ 8125 h 2729951"/>
              <a:gd name="connsiteX2" fmla="*/ 1443057 w 1726426"/>
              <a:gd name="connsiteY2" fmla="*/ 3361 h 2729951"/>
              <a:gd name="connsiteX3" fmla="*/ 1335901 w 1726426"/>
              <a:gd name="connsiteY3" fmla="*/ 67656 h 2729951"/>
              <a:gd name="connsiteX4" fmla="*/ 1285895 w 1726426"/>
              <a:gd name="connsiteY4" fmla="*/ 122425 h 2729951"/>
              <a:gd name="connsiteX5" fmla="*/ 1219220 w 1726426"/>
              <a:gd name="connsiteY5" fmla="*/ 124805 h 2729951"/>
              <a:gd name="connsiteX6" fmla="*/ 1200170 w 1726426"/>
              <a:gd name="connsiteY6" fmla="*/ 146238 h 2729951"/>
              <a:gd name="connsiteX7" fmla="*/ 1135876 w 1726426"/>
              <a:gd name="connsiteY7" fmla="*/ 165288 h 2729951"/>
              <a:gd name="connsiteX8" fmla="*/ 1083489 w 1726426"/>
              <a:gd name="connsiteY8" fmla="*/ 243868 h 2729951"/>
              <a:gd name="connsiteX9" fmla="*/ 1057295 w 1726426"/>
              <a:gd name="connsiteY9" fmla="*/ 296256 h 2729951"/>
              <a:gd name="connsiteX10" fmla="*/ 964426 w 1726426"/>
              <a:gd name="connsiteY10" fmla="*/ 267681 h 2729951"/>
              <a:gd name="connsiteX11" fmla="*/ 907276 w 1726426"/>
              <a:gd name="connsiteY11" fmla="*/ 310543 h 2729951"/>
              <a:gd name="connsiteX12" fmla="*/ 883464 w 1726426"/>
              <a:gd name="connsiteY12" fmla="*/ 405793 h 2729951"/>
              <a:gd name="connsiteX13" fmla="*/ 852507 w 1726426"/>
              <a:gd name="connsiteY13" fmla="*/ 489137 h 2729951"/>
              <a:gd name="connsiteX14" fmla="*/ 766783 w 1726426"/>
              <a:gd name="connsiteY14" fmla="*/ 470086 h 2729951"/>
              <a:gd name="connsiteX15" fmla="*/ 714395 w 1726426"/>
              <a:gd name="connsiteY15" fmla="*/ 484375 h 2729951"/>
              <a:gd name="connsiteX16" fmla="*/ 678676 w 1726426"/>
              <a:gd name="connsiteY16" fmla="*/ 524857 h 2729951"/>
              <a:gd name="connsiteX17" fmla="*/ 631051 w 1726426"/>
              <a:gd name="connsiteY17" fmla="*/ 529619 h 2729951"/>
              <a:gd name="connsiteX18" fmla="*/ 628669 w 1726426"/>
              <a:gd name="connsiteY18" fmla="*/ 562956 h 2729951"/>
              <a:gd name="connsiteX19" fmla="*/ 592951 w 1726426"/>
              <a:gd name="connsiteY19" fmla="*/ 577244 h 2729951"/>
              <a:gd name="connsiteX20" fmla="*/ 578664 w 1726426"/>
              <a:gd name="connsiteY20" fmla="*/ 624868 h 2729951"/>
              <a:gd name="connsiteX21" fmla="*/ 561995 w 1726426"/>
              <a:gd name="connsiteY21" fmla="*/ 667731 h 2729951"/>
              <a:gd name="connsiteX22" fmla="*/ 511989 w 1726426"/>
              <a:gd name="connsiteY22" fmla="*/ 686781 h 2729951"/>
              <a:gd name="connsiteX23" fmla="*/ 533420 w 1726426"/>
              <a:gd name="connsiteY23" fmla="*/ 729643 h 2729951"/>
              <a:gd name="connsiteX24" fmla="*/ 569139 w 1726426"/>
              <a:gd name="connsiteY24" fmla="*/ 751075 h 2729951"/>
              <a:gd name="connsiteX25" fmla="*/ 592951 w 1726426"/>
              <a:gd name="connsiteY25" fmla="*/ 746313 h 2729951"/>
              <a:gd name="connsiteX26" fmla="*/ 614382 w 1726426"/>
              <a:gd name="connsiteY26" fmla="*/ 782031 h 2729951"/>
              <a:gd name="connsiteX27" fmla="*/ 602476 w 1726426"/>
              <a:gd name="connsiteY27" fmla="*/ 839181 h 2729951"/>
              <a:gd name="connsiteX28" fmla="*/ 633433 w 1726426"/>
              <a:gd name="connsiteY28" fmla="*/ 874900 h 2729951"/>
              <a:gd name="connsiteX29" fmla="*/ 585807 w 1726426"/>
              <a:gd name="connsiteY29" fmla="*/ 901094 h 2729951"/>
              <a:gd name="connsiteX30" fmla="*/ 564376 w 1726426"/>
              <a:gd name="connsiteY30" fmla="*/ 889186 h 2729951"/>
              <a:gd name="connsiteX31" fmla="*/ 564376 w 1726426"/>
              <a:gd name="connsiteY31" fmla="*/ 958243 h 2729951"/>
              <a:gd name="connsiteX32" fmla="*/ 507226 w 1726426"/>
              <a:gd name="connsiteY32" fmla="*/ 1005868 h 2729951"/>
              <a:gd name="connsiteX33" fmla="*/ 473889 w 1726426"/>
              <a:gd name="connsiteY33" fmla="*/ 986818 h 2729951"/>
              <a:gd name="connsiteX34" fmla="*/ 459601 w 1726426"/>
              <a:gd name="connsiteY34" fmla="*/ 1015393 h 2729951"/>
              <a:gd name="connsiteX35" fmla="*/ 485795 w 1726426"/>
              <a:gd name="connsiteY35" fmla="*/ 1053492 h 2729951"/>
              <a:gd name="connsiteX36" fmla="*/ 488176 w 1726426"/>
              <a:gd name="connsiteY36" fmla="*/ 1155887 h 2729951"/>
              <a:gd name="connsiteX37" fmla="*/ 450076 w 1726426"/>
              <a:gd name="connsiteY37" fmla="*/ 1215418 h 2729951"/>
              <a:gd name="connsiteX38" fmla="*/ 397688 w 1726426"/>
              <a:gd name="connsiteY38" fmla="*/ 1205893 h 2729951"/>
              <a:gd name="connsiteX39" fmla="*/ 383401 w 1726426"/>
              <a:gd name="connsiteY39" fmla="*/ 1258281 h 2729951"/>
              <a:gd name="connsiteX40" fmla="*/ 364352 w 1726426"/>
              <a:gd name="connsiteY40" fmla="*/ 1341624 h 2729951"/>
              <a:gd name="connsiteX41" fmla="*/ 288151 w 1726426"/>
              <a:gd name="connsiteY41" fmla="*/ 1401156 h 2729951"/>
              <a:gd name="connsiteX42" fmla="*/ 240526 w 1726426"/>
              <a:gd name="connsiteY42" fmla="*/ 1453543 h 2729951"/>
              <a:gd name="connsiteX43" fmla="*/ 207189 w 1726426"/>
              <a:gd name="connsiteY43" fmla="*/ 1496406 h 2729951"/>
              <a:gd name="connsiteX44" fmla="*/ 173851 w 1726426"/>
              <a:gd name="connsiteY44" fmla="*/ 1536886 h 2729951"/>
              <a:gd name="connsiteX45" fmla="*/ 109558 w 1726426"/>
              <a:gd name="connsiteY45" fmla="*/ 1591655 h 2729951"/>
              <a:gd name="connsiteX46" fmla="*/ 107176 w 1726426"/>
              <a:gd name="connsiteY46" fmla="*/ 1636899 h 2729951"/>
              <a:gd name="connsiteX47" fmla="*/ 69076 w 1726426"/>
              <a:gd name="connsiteY47" fmla="*/ 1677381 h 2729951"/>
              <a:gd name="connsiteX48" fmla="*/ 42883 w 1726426"/>
              <a:gd name="connsiteY48" fmla="*/ 1720243 h 2729951"/>
              <a:gd name="connsiteX49" fmla="*/ 33357 w 1726426"/>
              <a:gd name="connsiteY49" fmla="*/ 1763107 h 2729951"/>
              <a:gd name="connsiteX50" fmla="*/ 57170 w 1726426"/>
              <a:gd name="connsiteY50" fmla="*/ 1836925 h 2729951"/>
              <a:gd name="connsiteX51" fmla="*/ 35739 w 1726426"/>
              <a:gd name="connsiteY51" fmla="*/ 1894075 h 2729951"/>
              <a:gd name="connsiteX52" fmla="*/ 59551 w 1726426"/>
              <a:gd name="connsiteY52" fmla="*/ 1967893 h 2729951"/>
              <a:gd name="connsiteX53" fmla="*/ 20 w 1726426"/>
              <a:gd name="connsiteY53" fmla="*/ 1979799 h 2729951"/>
              <a:gd name="connsiteX54" fmla="*/ 52407 w 1726426"/>
              <a:gd name="connsiteY54" fmla="*/ 2248881 h 2729951"/>
              <a:gd name="connsiteX55" fmla="*/ 128607 w 1726426"/>
              <a:gd name="connsiteY55" fmla="*/ 2394137 h 2729951"/>
              <a:gd name="connsiteX56" fmla="*/ 202426 w 1726426"/>
              <a:gd name="connsiteY56" fmla="*/ 2501293 h 2729951"/>
              <a:gd name="connsiteX57" fmla="*/ 261958 w 1726426"/>
              <a:gd name="connsiteY57" fmla="*/ 2563206 h 2729951"/>
              <a:gd name="connsiteX58" fmla="*/ 450076 w 1726426"/>
              <a:gd name="connsiteY58" fmla="*/ 2672743 h 2729951"/>
              <a:gd name="connsiteX59" fmla="*/ 640576 w 1726426"/>
              <a:gd name="connsiteY59" fmla="*/ 2729893 h 2729951"/>
              <a:gd name="connsiteX60" fmla="*/ 654864 w 1726426"/>
              <a:gd name="connsiteY60" fmla="*/ 2663217 h 2729951"/>
              <a:gd name="connsiteX61" fmla="*/ 726301 w 1726426"/>
              <a:gd name="connsiteY61" fmla="*/ 2603686 h 2729951"/>
              <a:gd name="connsiteX62" fmla="*/ 792977 w 1726426"/>
              <a:gd name="connsiteY62" fmla="*/ 2587017 h 2729951"/>
              <a:gd name="connsiteX63" fmla="*/ 821551 w 1726426"/>
              <a:gd name="connsiteY63" fmla="*/ 2551300 h 2729951"/>
              <a:gd name="connsiteX64" fmla="*/ 890608 w 1726426"/>
              <a:gd name="connsiteY64" fmla="*/ 2532250 h 2729951"/>
              <a:gd name="connsiteX65" fmla="*/ 959664 w 1726426"/>
              <a:gd name="connsiteY65" fmla="*/ 2510818 h 2729951"/>
              <a:gd name="connsiteX66" fmla="*/ 1026339 w 1726426"/>
              <a:gd name="connsiteY66" fmla="*/ 2477483 h 2729951"/>
              <a:gd name="connsiteX67" fmla="*/ 1047769 w 1726426"/>
              <a:gd name="connsiteY67" fmla="*/ 2475099 h 2729951"/>
              <a:gd name="connsiteX68" fmla="*/ 1066820 w 1726426"/>
              <a:gd name="connsiteY68" fmla="*/ 2456050 h 2729951"/>
              <a:gd name="connsiteX69" fmla="*/ 1107302 w 1726426"/>
              <a:gd name="connsiteY69" fmla="*/ 2439381 h 2729951"/>
              <a:gd name="connsiteX70" fmla="*/ 1083489 w 1726426"/>
              <a:gd name="connsiteY70" fmla="*/ 2377468 h 2729951"/>
              <a:gd name="connsiteX71" fmla="*/ 1033483 w 1726426"/>
              <a:gd name="connsiteY71" fmla="*/ 2329843 h 2729951"/>
              <a:gd name="connsiteX72" fmla="*/ 1026339 w 1726426"/>
              <a:gd name="connsiteY72" fmla="*/ 2286982 h 2729951"/>
              <a:gd name="connsiteX73" fmla="*/ 1045389 w 1726426"/>
              <a:gd name="connsiteY73" fmla="*/ 2256025 h 2729951"/>
              <a:gd name="connsiteX74" fmla="*/ 1097776 w 1726426"/>
              <a:gd name="connsiteY74" fmla="*/ 2222687 h 2729951"/>
              <a:gd name="connsiteX75" fmla="*/ 1135876 w 1726426"/>
              <a:gd name="connsiteY75" fmla="*/ 2186968 h 2729951"/>
              <a:gd name="connsiteX76" fmla="*/ 1176358 w 1726426"/>
              <a:gd name="connsiteY76" fmla="*/ 2141725 h 2729951"/>
              <a:gd name="connsiteX77" fmla="*/ 1264464 w 1726426"/>
              <a:gd name="connsiteY77" fmla="*/ 2127438 h 2729951"/>
              <a:gd name="connsiteX78" fmla="*/ 1307326 w 1726426"/>
              <a:gd name="connsiteY78" fmla="*/ 2110769 h 2729951"/>
              <a:gd name="connsiteX79" fmla="*/ 1326377 w 1726426"/>
              <a:gd name="connsiteY79" fmla="*/ 2072668 h 2729951"/>
              <a:gd name="connsiteX80" fmla="*/ 1397814 w 1726426"/>
              <a:gd name="connsiteY80" fmla="*/ 2048856 h 2729951"/>
              <a:gd name="connsiteX81" fmla="*/ 1397813 w 1726426"/>
              <a:gd name="connsiteY81" fmla="*/ 2020281 h 2729951"/>
              <a:gd name="connsiteX82" fmla="*/ 1433532 w 1726426"/>
              <a:gd name="connsiteY82" fmla="*/ 2017900 h 2729951"/>
              <a:gd name="connsiteX83" fmla="*/ 1464489 w 1726426"/>
              <a:gd name="connsiteY83" fmla="*/ 2001231 h 2729951"/>
              <a:gd name="connsiteX84" fmla="*/ 1502588 w 1726426"/>
              <a:gd name="connsiteY84" fmla="*/ 2001231 h 2729951"/>
              <a:gd name="connsiteX85" fmla="*/ 1533545 w 1726426"/>
              <a:gd name="connsiteY85" fmla="*/ 1951225 h 2729951"/>
              <a:gd name="connsiteX86" fmla="*/ 1538308 w 1726426"/>
              <a:gd name="connsiteY86" fmla="*/ 1955986 h 2729951"/>
              <a:gd name="connsiteX87" fmla="*/ 1550214 w 1726426"/>
              <a:gd name="connsiteY87" fmla="*/ 1915506 h 2729951"/>
              <a:gd name="connsiteX88" fmla="*/ 1593076 w 1726426"/>
              <a:gd name="connsiteY88" fmla="*/ 1905981 h 2729951"/>
              <a:gd name="connsiteX89" fmla="*/ 1602601 w 1726426"/>
              <a:gd name="connsiteY89" fmla="*/ 1891693 h 2729951"/>
              <a:gd name="connsiteX90" fmla="*/ 1607364 w 1726426"/>
              <a:gd name="connsiteY90" fmla="*/ 1877406 h 2729951"/>
              <a:gd name="connsiteX91" fmla="*/ 1626414 w 1726426"/>
              <a:gd name="connsiteY91" fmla="*/ 1863118 h 2729951"/>
              <a:gd name="connsiteX92" fmla="*/ 1654989 w 1726426"/>
              <a:gd name="connsiteY92" fmla="*/ 1834543 h 2729951"/>
              <a:gd name="connsiteX93" fmla="*/ 1645464 w 1726426"/>
              <a:gd name="connsiteY93" fmla="*/ 1791681 h 2729951"/>
              <a:gd name="connsiteX94" fmla="*/ 1621651 w 1726426"/>
              <a:gd name="connsiteY94" fmla="*/ 1763106 h 2729951"/>
              <a:gd name="connsiteX95" fmla="*/ 1578789 w 1726426"/>
              <a:gd name="connsiteY95" fmla="*/ 1715481 h 2729951"/>
              <a:gd name="connsiteX96" fmla="*/ 1559739 w 1726426"/>
              <a:gd name="connsiteY96" fmla="*/ 1710718 h 2729951"/>
              <a:gd name="connsiteX97" fmla="*/ 1545451 w 1726426"/>
              <a:gd name="connsiteY97" fmla="*/ 1677381 h 2729951"/>
              <a:gd name="connsiteX98" fmla="*/ 1583551 w 1726426"/>
              <a:gd name="connsiteY98" fmla="*/ 1653568 h 2729951"/>
              <a:gd name="connsiteX99" fmla="*/ 1616889 w 1726426"/>
              <a:gd name="connsiteY99" fmla="*/ 1639281 h 2729951"/>
              <a:gd name="connsiteX100" fmla="*/ 1650226 w 1726426"/>
              <a:gd name="connsiteY100" fmla="*/ 1629756 h 2729951"/>
              <a:gd name="connsiteX101" fmla="*/ 1678801 w 1726426"/>
              <a:gd name="connsiteY101" fmla="*/ 1620231 h 2729951"/>
              <a:gd name="connsiteX102" fmla="*/ 1693089 w 1726426"/>
              <a:gd name="connsiteY102" fmla="*/ 1601181 h 2729951"/>
              <a:gd name="connsiteX103" fmla="*/ 1702614 w 1726426"/>
              <a:gd name="connsiteY103" fmla="*/ 1586893 h 2729951"/>
              <a:gd name="connsiteX104" fmla="*/ 1697851 w 1726426"/>
              <a:gd name="connsiteY104" fmla="*/ 1544031 h 2729951"/>
              <a:gd name="connsiteX105" fmla="*/ 1683564 w 1726426"/>
              <a:gd name="connsiteY105" fmla="*/ 1524981 h 2729951"/>
              <a:gd name="connsiteX106" fmla="*/ 1678801 w 1726426"/>
              <a:gd name="connsiteY106" fmla="*/ 1505931 h 2729951"/>
              <a:gd name="connsiteX107" fmla="*/ 1669276 w 1726426"/>
              <a:gd name="connsiteY107" fmla="*/ 1477356 h 2729951"/>
              <a:gd name="connsiteX108" fmla="*/ 1674039 w 1726426"/>
              <a:gd name="connsiteY108" fmla="*/ 1410681 h 2729951"/>
              <a:gd name="connsiteX109" fmla="*/ 1678801 w 1726426"/>
              <a:gd name="connsiteY109" fmla="*/ 1372581 h 2729951"/>
              <a:gd name="connsiteX110" fmla="*/ 1697851 w 1726426"/>
              <a:gd name="connsiteY110" fmla="*/ 1353531 h 2729951"/>
              <a:gd name="connsiteX111" fmla="*/ 1707376 w 1726426"/>
              <a:gd name="connsiteY111" fmla="*/ 1329718 h 2729951"/>
              <a:gd name="connsiteX112" fmla="*/ 1712139 w 1726426"/>
              <a:gd name="connsiteY112" fmla="*/ 1315431 h 2729951"/>
              <a:gd name="connsiteX113" fmla="*/ 1726426 w 1726426"/>
              <a:gd name="connsiteY113" fmla="*/ 1286856 h 2729951"/>
              <a:gd name="connsiteX114" fmla="*/ 1716901 w 1726426"/>
              <a:gd name="connsiteY114" fmla="*/ 1196368 h 2729951"/>
              <a:gd name="connsiteX115" fmla="*/ 1678801 w 1726426"/>
              <a:gd name="connsiteY115" fmla="*/ 1158268 h 2729951"/>
              <a:gd name="connsiteX116" fmla="*/ 1664514 w 1726426"/>
              <a:gd name="connsiteY116" fmla="*/ 1143981 h 2729951"/>
              <a:gd name="connsiteX117" fmla="*/ 1650226 w 1726426"/>
              <a:gd name="connsiteY117" fmla="*/ 1129693 h 2729951"/>
              <a:gd name="connsiteX118" fmla="*/ 1631176 w 1726426"/>
              <a:gd name="connsiteY118" fmla="*/ 1120168 h 2729951"/>
              <a:gd name="connsiteX119" fmla="*/ 1612126 w 1726426"/>
              <a:gd name="connsiteY119" fmla="*/ 1101118 h 2729951"/>
              <a:gd name="connsiteX120" fmla="*/ 1597839 w 1726426"/>
              <a:gd name="connsiteY120" fmla="*/ 1096356 h 2729951"/>
              <a:gd name="connsiteX121" fmla="*/ 1578789 w 1726426"/>
              <a:gd name="connsiteY121" fmla="*/ 1086831 h 2729951"/>
              <a:gd name="connsiteX122" fmla="*/ 1545451 w 1726426"/>
              <a:gd name="connsiteY122" fmla="*/ 1077306 h 2729951"/>
              <a:gd name="connsiteX123" fmla="*/ 1526401 w 1726426"/>
              <a:gd name="connsiteY123" fmla="*/ 1067781 h 2729951"/>
              <a:gd name="connsiteX124" fmla="*/ 1497826 w 1726426"/>
              <a:gd name="connsiteY124" fmla="*/ 1063018 h 2729951"/>
              <a:gd name="connsiteX125" fmla="*/ 1478776 w 1726426"/>
              <a:gd name="connsiteY125" fmla="*/ 1029681 h 2729951"/>
              <a:gd name="connsiteX126" fmla="*/ 1464489 w 1726426"/>
              <a:gd name="connsiteY126" fmla="*/ 986818 h 2729951"/>
              <a:gd name="connsiteX127" fmla="*/ 1454964 w 1726426"/>
              <a:gd name="connsiteY127" fmla="*/ 967768 h 2729951"/>
              <a:gd name="connsiteX128" fmla="*/ 1450201 w 1726426"/>
              <a:gd name="connsiteY128" fmla="*/ 953481 h 2729951"/>
              <a:gd name="connsiteX129" fmla="*/ 1440676 w 1726426"/>
              <a:gd name="connsiteY129" fmla="*/ 929668 h 2729951"/>
              <a:gd name="connsiteX130" fmla="*/ 1450201 w 1726426"/>
              <a:gd name="connsiteY130" fmla="*/ 867756 h 2729951"/>
              <a:gd name="connsiteX131" fmla="*/ 1459726 w 1726426"/>
              <a:gd name="connsiteY131" fmla="*/ 853468 h 2729951"/>
              <a:gd name="connsiteX132" fmla="*/ 1464489 w 1726426"/>
              <a:gd name="connsiteY132" fmla="*/ 839181 h 2729951"/>
              <a:gd name="connsiteX133" fmla="*/ 1497826 w 1726426"/>
              <a:gd name="connsiteY133" fmla="*/ 786793 h 2729951"/>
              <a:gd name="connsiteX134" fmla="*/ 1516876 w 1726426"/>
              <a:gd name="connsiteY134" fmla="*/ 739168 h 2729951"/>
              <a:gd name="connsiteX135" fmla="*/ 1526401 w 1726426"/>
              <a:gd name="connsiteY135" fmla="*/ 715356 h 2729951"/>
              <a:gd name="connsiteX136" fmla="*/ 1540689 w 1726426"/>
              <a:gd name="connsiteY136" fmla="*/ 701068 h 2729951"/>
              <a:gd name="connsiteX137" fmla="*/ 1559739 w 1726426"/>
              <a:gd name="connsiteY137" fmla="*/ 686781 h 2729951"/>
              <a:gd name="connsiteX138" fmla="*/ 1588314 w 1726426"/>
              <a:gd name="connsiteY138" fmla="*/ 643918 h 2729951"/>
              <a:gd name="connsiteX139" fmla="*/ 1597839 w 1726426"/>
              <a:gd name="connsiteY139" fmla="*/ 615343 h 2729951"/>
              <a:gd name="connsiteX140" fmla="*/ 1616889 w 1726426"/>
              <a:gd name="connsiteY140" fmla="*/ 586768 h 2729951"/>
              <a:gd name="connsiteX141" fmla="*/ 1612126 w 1726426"/>
              <a:gd name="connsiteY141" fmla="*/ 491518 h 2729951"/>
              <a:gd name="connsiteX142" fmla="*/ 1583551 w 1726426"/>
              <a:gd name="connsiteY142" fmla="*/ 467706 h 2729951"/>
              <a:gd name="connsiteX143" fmla="*/ 1569264 w 1726426"/>
              <a:gd name="connsiteY143" fmla="*/ 462943 h 2729951"/>
              <a:gd name="connsiteX144" fmla="*/ 1535926 w 1726426"/>
              <a:gd name="connsiteY144" fmla="*/ 448656 h 2729951"/>
              <a:gd name="connsiteX145" fmla="*/ 1531164 w 1726426"/>
              <a:gd name="connsiteY145" fmla="*/ 429606 h 2729951"/>
              <a:gd name="connsiteX146" fmla="*/ 1526401 w 1726426"/>
              <a:gd name="connsiteY146" fmla="*/ 343881 h 2729951"/>
              <a:gd name="connsiteX147" fmla="*/ 1512114 w 1726426"/>
              <a:gd name="connsiteY147" fmla="*/ 324831 h 2729951"/>
              <a:gd name="connsiteX148" fmla="*/ 1502589 w 1726426"/>
              <a:gd name="connsiteY148" fmla="*/ 310543 h 2729951"/>
              <a:gd name="connsiteX149" fmla="*/ 1483539 w 1726426"/>
              <a:gd name="connsiteY149" fmla="*/ 305781 h 2729951"/>
              <a:gd name="connsiteX150" fmla="*/ 1454964 w 1726426"/>
              <a:gd name="connsiteY150" fmla="*/ 296256 h 2729951"/>
              <a:gd name="connsiteX151" fmla="*/ 1478776 w 1726426"/>
              <a:gd name="connsiteY151" fmla="*/ 272443 h 2729951"/>
              <a:gd name="connsiteX152" fmla="*/ 1497826 w 1726426"/>
              <a:gd name="connsiteY152" fmla="*/ 234343 h 2729951"/>
              <a:gd name="connsiteX153" fmla="*/ 1512114 w 1726426"/>
              <a:gd name="connsiteY153" fmla="*/ 162906 h 2729951"/>
              <a:gd name="connsiteX154" fmla="*/ 1516876 w 1726426"/>
              <a:gd name="connsiteY154" fmla="*/ 139093 h 2729951"/>
              <a:gd name="connsiteX155" fmla="*/ 1521639 w 1726426"/>
              <a:gd name="connsiteY155" fmla="*/ 124806 h 2729951"/>
              <a:gd name="connsiteX156" fmla="*/ 1526401 w 1726426"/>
              <a:gd name="connsiteY156" fmla="*/ 105756 h 2729951"/>
              <a:gd name="connsiteX157" fmla="*/ 1545451 w 1726426"/>
              <a:gd name="connsiteY157" fmla="*/ 77181 h 2729951"/>
              <a:gd name="connsiteX158" fmla="*/ 1554976 w 1726426"/>
              <a:gd name="connsiteY158" fmla="*/ 62893 h 2729951"/>
              <a:gd name="connsiteX159" fmla="*/ 1535926 w 1726426"/>
              <a:gd name="connsiteY159" fmla="*/ 20031 h 2729951"/>
              <a:gd name="connsiteX0" fmla="*/ 1535926 w 1726426"/>
              <a:gd name="connsiteY0" fmla="*/ 20031 h 2729951"/>
              <a:gd name="connsiteX1" fmla="*/ 1483539 w 1726426"/>
              <a:gd name="connsiteY1" fmla="*/ 8125 h 2729951"/>
              <a:gd name="connsiteX2" fmla="*/ 1443057 w 1726426"/>
              <a:gd name="connsiteY2" fmla="*/ 3361 h 2729951"/>
              <a:gd name="connsiteX3" fmla="*/ 1335901 w 1726426"/>
              <a:gd name="connsiteY3" fmla="*/ 67656 h 2729951"/>
              <a:gd name="connsiteX4" fmla="*/ 1285895 w 1726426"/>
              <a:gd name="connsiteY4" fmla="*/ 122425 h 2729951"/>
              <a:gd name="connsiteX5" fmla="*/ 1219220 w 1726426"/>
              <a:gd name="connsiteY5" fmla="*/ 124805 h 2729951"/>
              <a:gd name="connsiteX6" fmla="*/ 1200170 w 1726426"/>
              <a:gd name="connsiteY6" fmla="*/ 146238 h 2729951"/>
              <a:gd name="connsiteX7" fmla="*/ 1135876 w 1726426"/>
              <a:gd name="connsiteY7" fmla="*/ 165288 h 2729951"/>
              <a:gd name="connsiteX8" fmla="*/ 1083489 w 1726426"/>
              <a:gd name="connsiteY8" fmla="*/ 243868 h 2729951"/>
              <a:gd name="connsiteX9" fmla="*/ 1057295 w 1726426"/>
              <a:gd name="connsiteY9" fmla="*/ 296256 h 2729951"/>
              <a:gd name="connsiteX10" fmla="*/ 964426 w 1726426"/>
              <a:gd name="connsiteY10" fmla="*/ 267681 h 2729951"/>
              <a:gd name="connsiteX11" fmla="*/ 907276 w 1726426"/>
              <a:gd name="connsiteY11" fmla="*/ 310543 h 2729951"/>
              <a:gd name="connsiteX12" fmla="*/ 883464 w 1726426"/>
              <a:gd name="connsiteY12" fmla="*/ 405793 h 2729951"/>
              <a:gd name="connsiteX13" fmla="*/ 852507 w 1726426"/>
              <a:gd name="connsiteY13" fmla="*/ 489137 h 2729951"/>
              <a:gd name="connsiteX14" fmla="*/ 766783 w 1726426"/>
              <a:gd name="connsiteY14" fmla="*/ 470086 h 2729951"/>
              <a:gd name="connsiteX15" fmla="*/ 714395 w 1726426"/>
              <a:gd name="connsiteY15" fmla="*/ 484375 h 2729951"/>
              <a:gd name="connsiteX16" fmla="*/ 678676 w 1726426"/>
              <a:gd name="connsiteY16" fmla="*/ 524857 h 2729951"/>
              <a:gd name="connsiteX17" fmla="*/ 631051 w 1726426"/>
              <a:gd name="connsiteY17" fmla="*/ 529619 h 2729951"/>
              <a:gd name="connsiteX18" fmla="*/ 628669 w 1726426"/>
              <a:gd name="connsiteY18" fmla="*/ 562956 h 2729951"/>
              <a:gd name="connsiteX19" fmla="*/ 592951 w 1726426"/>
              <a:gd name="connsiteY19" fmla="*/ 577244 h 2729951"/>
              <a:gd name="connsiteX20" fmla="*/ 578664 w 1726426"/>
              <a:gd name="connsiteY20" fmla="*/ 624868 h 2729951"/>
              <a:gd name="connsiteX21" fmla="*/ 561995 w 1726426"/>
              <a:gd name="connsiteY21" fmla="*/ 667731 h 2729951"/>
              <a:gd name="connsiteX22" fmla="*/ 511989 w 1726426"/>
              <a:gd name="connsiteY22" fmla="*/ 686781 h 2729951"/>
              <a:gd name="connsiteX23" fmla="*/ 533420 w 1726426"/>
              <a:gd name="connsiteY23" fmla="*/ 729643 h 2729951"/>
              <a:gd name="connsiteX24" fmla="*/ 569139 w 1726426"/>
              <a:gd name="connsiteY24" fmla="*/ 751075 h 2729951"/>
              <a:gd name="connsiteX25" fmla="*/ 592951 w 1726426"/>
              <a:gd name="connsiteY25" fmla="*/ 746313 h 2729951"/>
              <a:gd name="connsiteX26" fmla="*/ 614382 w 1726426"/>
              <a:gd name="connsiteY26" fmla="*/ 782031 h 2729951"/>
              <a:gd name="connsiteX27" fmla="*/ 602476 w 1726426"/>
              <a:gd name="connsiteY27" fmla="*/ 839181 h 2729951"/>
              <a:gd name="connsiteX28" fmla="*/ 633433 w 1726426"/>
              <a:gd name="connsiteY28" fmla="*/ 874900 h 2729951"/>
              <a:gd name="connsiteX29" fmla="*/ 585807 w 1726426"/>
              <a:gd name="connsiteY29" fmla="*/ 901094 h 2729951"/>
              <a:gd name="connsiteX30" fmla="*/ 564376 w 1726426"/>
              <a:gd name="connsiteY30" fmla="*/ 889186 h 2729951"/>
              <a:gd name="connsiteX31" fmla="*/ 564376 w 1726426"/>
              <a:gd name="connsiteY31" fmla="*/ 958243 h 2729951"/>
              <a:gd name="connsiteX32" fmla="*/ 507226 w 1726426"/>
              <a:gd name="connsiteY32" fmla="*/ 1005868 h 2729951"/>
              <a:gd name="connsiteX33" fmla="*/ 473889 w 1726426"/>
              <a:gd name="connsiteY33" fmla="*/ 986818 h 2729951"/>
              <a:gd name="connsiteX34" fmla="*/ 459601 w 1726426"/>
              <a:gd name="connsiteY34" fmla="*/ 1015393 h 2729951"/>
              <a:gd name="connsiteX35" fmla="*/ 485795 w 1726426"/>
              <a:gd name="connsiteY35" fmla="*/ 1053492 h 2729951"/>
              <a:gd name="connsiteX36" fmla="*/ 488176 w 1726426"/>
              <a:gd name="connsiteY36" fmla="*/ 1155887 h 2729951"/>
              <a:gd name="connsiteX37" fmla="*/ 450076 w 1726426"/>
              <a:gd name="connsiteY37" fmla="*/ 1215418 h 2729951"/>
              <a:gd name="connsiteX38" fmla="*/ 397688 w 1726426"/>
              <a:gd name="connsiteY38" fmla="*/ 1205893 h 2729951"/>
              <a:gd name="connsiteX39" fmla="*/ 383401 w 1726426"/>
              <a:gd name="connsiteY39" fmla="*/ 1258281 h 2729951"/>
              <a:gd name="connsiteX40" fmla="*/ 364352 w 1726426"/>
              <a:gd name="connsiteY40" fmla="*/ 1341624 h 2729951"/>
              <a:gd name="connsiteX41" fmla="*/ 288151 w 1726426"/>
              <a:gd name="connsiteY41" fmla="*/ 1401156 h 2729951"/>
              <a:gd name="connsiteX42" fmla="*/ 240526 w 1726426"/>
              <a:gd name="connsiteY42" fmla="*/ 1453543 h 2729951"/>
              <a:gd name="connsiteX43" fmla="*/ 207189 w 1726426"/>
              <a:gd name="connsiteY43" fmla="*/ 1496406 h 2729951"/>
              <a:gd name="connsiteX44" fmla="*/ 173851 w 1726426"/>
              <a:gd name="connsiteY44" fmla="*/ 1536886 h 2729951"/>
              <a:gd name="connsiteX45" fmla="*/ 109558 w 1726426"/>
              <a:gd name="connsiteY45" fmla="*/ 1591655 h 2729951"/>
              <a:gd name="connsiteX46" fmla="*/ 107176 w 1726426"/>
              <a:gd name="connsiteY46" fmla="*/ 1636899 h 2729951"/>
              <a:gd name="connsiteX47" fmla="*/ 69076 w 1726426"/>
              <a:gd name="connsiteY47" fmla="*/ 1677381 h 2729951"/>
              <a:gd name="connsiteX48" fmla="*/ 42883 w 1726426"/>
              <a:gd name="connsiteY48" fmla="*/ 1720243 h 2729951"/>
              <a:gd name="connsiteX49" fmla="*/ 33357 w 1726426"/>
              <a:gd name="connsiteY49" fmla="*/ 1763107 h 2729951"/>
              <a:gd name="connsiteX50" fmla="*/ 57170 w 1726426"/>
              <a:gd name="connsiteY50" fmla="*/ 1836925 h 2729951"/>
              <a:gd name="connsiteX51" fmla="*/ 35739 w 1726426"/>
              <a:gd name="connsiteY51" fmla="*/ 1894075 h 2729951"/>
              <a:gd name="connsiteX52" fmla="*/ 59551 w 1726426"/>
              <a:gd name="connsiteY52" fmla="*/ 1967893 h 2729951"/>
              <a:gd name="connsiteX53" fmla="*/ 20 w 1726426"/>
              <a:gd name="connsiteY53" fmla="*/ 1979799 h 2729951"/>
              <a:gd name="connsiteX54" fmla="*/ 52407 w 1726426"/>
              <a:gd name="connsiteY54" fmla="*/ 2248881 h 2729951"/>
              <a:gd name="connsiteX55" fmla="*/ 128607 w 1726426"/>
              <a:gd name="connsiteY55" fmla="*/ 2394137 h 2729951"/>
              <a:gd name="connsiteX56" fmla="*/ 202426 w 1726426"/>
              <a:gd name="connsiteY56" fmla="*/ 2501293 h 2729951"/>
              <a:gd name="connsiteX57" fmla="*/ 261958 w 1726426"/>
              <a:gd name="connsiteY57" fmla="*/ 2563206 h 2729951"/>
              <a:gd name="connsiteX58" fmla="*/ 450076 w 1726426"/>
              <a:gd name="connsiteY58" fmla="*/ 2672743 h 2729951"/>
              <a:gd name="connsiteX59" fmla="*/ 640576 w 1726426"/>
              <a:gd name="connsiteY59" fmla="*/ 2729893 h 2729951"/>
              <a:gd name="connsiteX60" fmla="*/ 654864 w 1726426"/>
              <a:gd name="connsiteY60" fmla="*/ 2663217 h 2729951"/>
              <a:gd name="connsiteX61" fmla="*/ 726301 w 1726426"/>
              <a:gd name="connsiteY61" fmla="*/ 2603686 h 2729951"/>
              <a:gd name="connsiteX62" fmla="*/ 792977 w 1726426"/>
              <a:gd name="connsiteY62" fmla="*/ 2587017 h 2729951"/>
              <a:gd name="connsiteX63" fmla="*/ 821551 w 1726426"/>
              <a:gd name="connsiteY63" fmla="*/ 2551300 h 2729951"/>
              <a:gd name="connsiteX64" fmla="*/ 890608 w 1726426"/>
              <a:gd name="connsiteY64" fmla="*/ 2532250 h 2729951"/>
              <a:gd name="connsiteX65" fmla="*/ 959664 w 1726426"/>
              <a:gd name="connsiteY65" fmla="*/ 2510818 h 2729951"/>
              <a:gd name="connsiteX66" fmla="*/ 1026339 w 1726426"/>
              <a:gd name="connsiteY66" fmla="*/ 2477483 h 2729951"/>
              <a:gd name="connsiteX67" fmla="*/ 1047769 w 1726426"/>
              <a:gd name="connsiteY67" fmla="*/ 2475099 h 2729951"/>
              <a:gd name="connsiteX68" fmla="*/ 1066820 w 1726426"/>
              <a:gd name="connsiteY68" fmla="*/ 2456050 h 2729951"/>
              <a:gd name="connsiteX69" fmla="*/ 1107302 w 1726426"/>
              <a:gd name="connsiteY69" fmla="*/ 2439381 h 2729951"/>
              <a:gd name="connsiteX70" fmla="*/ 1083489 w 1726426"/>
              <a:gd name="connsiteY70" fmla="*/ 2377468 h 2729951"/>
              <a:gd name="connsiteX71" fmla="*/ 1033483 w 1726426"/>
              <a:gd name="connsiteY71" fmla="*/ 2329843 h 2729951"/>
              <a:gd name="connsiteX72" fmla="*/ 1026339 w 1726426"/>
              <a:gd name="connsiteY72" fmla="*/ 2286982 h 2729951"/>
              <a:gd name="connsiteX73" fmla="*/ 1045389 w 1726426"/>
              <a:gd name="connsiteY73" fmla="*/ 2256025 h 2729951"/>
              <a:gd name="connsiteX74" fmla="*/ 1097776 w 1726426"/>
              <a:gd name="connsiteY74" fmla="*/ 2222687 h 2729951"/>
              <a:gd name="connsiteX75" fmla="*/ 1135876 w 1726426"/>
              <a:gd name="connsiteY75" fmla="*/ 2186968 h 2729951"/>
              <a:gd name="connsiteX76" fmla="*/ 1176358 w 1726426"/>
              <a:gd name="connsiteY76" fmla="*/ 2141725 h 2729951"/>
              <a:gd name="connsiteX77" fmla="*/ 1264464 w 1726426"/>
              <a:gd name="connsiteY77" fmla="*/ 2127438 h 2729951"/>
              <a:gd name="connsiteX78" fmla="*/ 1307326 w 1726426"/>
              <a:gd name="connsiteY78" fmla="*/ 2110769 h 2729951"/>
              <a:gd name="connsiteX79" fmla="*/ 1326377 w 1726426"/>
              <a:gd name="connsiteY79" fmla="*/ 2072668 h 2729951"/>
              <a:gd name="connsiteX80" fmla="*/ 1397814 w 1726426"/>
              <a:gd name="connsiteY80" fmla="*/ 2048856 h 2729951"/>
              <a:gd name="connsiteX81" fmla="*/ 1397813 w 1726426"/>
              <a:gd name="connsiteY81" fmla="*/ 2020281 h 2729951"/>
              <a:gd name="connsiteX82" fmla="*/ 1433532 w 1726426"/>
              <a:gd name="connsiteY82" fmla="*/ 2017900 h 2729951"/>
              <a:gd name="connsiteX83" fmla="*/ 1464489 w 1726426"/>
              <a:gd name="connsiteY83" fmla="*/ 2001231 h 2729951"/>
              <a:gd name="connsiteX84" fmla="*/ 1502588 w 1726426"/>
              <a:gd name="connsiteY84" fmla="*/ 2001231 h 2729951"/>
              <a:gd name="connsiteX85" fmla="*/ 1533545 w 1726426"/>
              <a:gd name="connsiteY85" fmla="*/ 1951225 h 2729951"/>
              <a:gd name="connsiteX86" fmla="*/ 1538308 w 1726426"/>
              <a:gd name="connsiteY86" fmla="*/ 1955986 h 2729951"/>
              <a:gd name="connsiteX87" fmla="*/ 1559739 w 1726426"/>
              <a:gd name="connsiteY87" fmla="*/ 1925031 h 2729951"/>
              <a:gd name="connsiteX88" fmla="*/ 1593076 w 1726426"/>
              <a:gd name="connsiteY88" fmla="*/ 1905981 h 2729951"/>
              <a:gd name="connsiteX89" fmla="*/ 1602601 w 1726426"/>
              <a:gd name="connsiteY89" fmla="*/ 1891693 h 2729951"/>
              <a:gd name="connsiteX90" fmla="*/ 1607364 w 1726426"/>
              <a:gd name="connsiteY90" fmla="*/ 1877406 h 2729951"/>
              <a:gd name="connsiteX91" fmla="*/ 1626414 w 1726426"/>
              <a:gd name="connsiteY91" fmla="*/ 1863118 h 2729951"/>
              <a:gd name="connsiteX92" fmla="*/ 1654989 w 1726426"/>
              <a:gd name="connsiteY92" fmla="*/ 1834543 h 2729951"/>
              <a:gd name="connsiteX93" fmla="*/ 1645464 w 1726426"/>
              <a:gd name="connsiteY93" fmla="*/ 1791681 h 2729951"/>
              <a:gd name="connsiteX94" fmla="*/ 1621651 w 1726426"/>
              <a:gd name="connsiteY94" fmla="*/ 1763106 h 2729951"/>
              <a:gd name="connsiteX95" fmla="*/ 1578789 w 1726426"/>
              <a:gd name="connsiteY95" fmla="*/ 1715481 h 2729951"/>
              <a:gd name="connsiteX96" fmla="*/ 1559739 w 1726426"/>
              <a:gd name="connsiteY96" fmla="*/ 1710718 h 2729951"/>
              <a:gd name="connsiteX97" fmla="*/ 1545451 w 1726426"/>
              <a:gd name="connsiteY97" fmla="*/ 1677381 h 2729951"/>
              <a:gd name="connsiteX98" fmla="*/ 1583551 w 1726426"/>
              <a:gd name="connsiteY98" fmla="*/ 1653568 h 2729951"/>
              <a:gd name="connsiteX99" fmla="*/ 1616889 w 1726426"/>
              <a:gd name="connsiteY99" fmla="*/ 1639281 h 2729951"/>
              <a:gd name="connsiteX100" fmla="*/ 1650226 w 1726426"/>
              <a:gd name="connsiteY100" fmla="*/ 1629756 h 2729951"/>
              <a:gd name="connsiteX101" fmla="*/ 1678801 w 1726426"/>
              <a:gd name="connsiteY101" fmla="*/ 1620231 h 2729951"/>
              <a:gd name="connsiteX102" fmla="*/ 1693089 w 1726426"/>
              <a:gd name="connsiteY102" fmla="*/ 1601181 h 2729951"/>
              <a:gd name="connsiteX103" fmla="*/ 1702614 w 1726426"/>
              <a:gd name="connsiteY103" fmla="*/ 1586893 h 2729951"/>
              <a:gd name="connsiteX104" fmla="*/ 1697851 w 1726426"/>
              <a:gd name="connsiteY104" fmla="*/ 1544031 h 2729951"/>
              <a:gd name="connsiteX105" fmla="*/ 1683564 w 1726426"/>
              <a:gd name="connsiteY105" fmla="*/ 1524981 h 2729951"/>
              <a:gd name="connsiteX106" fmla="*/ 1678801 w 1726426"/>
              <a:gd name="connsiteY106" fmla="*/ 1505931 h 2729951"/>
              <a:gd name="connsiteX107" fmla="*/ 1669276 w 1726426"/>
              <a:gd name="connsiteY107" fmla="*/ 1477356 h 2729951"/>
              <a:gd name="connsiteX108" fmla="*/ 1674039 w 1726426"/>
              <a:gd name="connsiteY108" fmla="*/ 1410681 h 2729951"/>
              <a:gd name="connsiteX109" fmla="*/ 1678801 w 1726426"/>
              <a:gd name="connsiteY109" fmla="*/ 1372581 h 2729951"/>
              <a:gd name="connsiteX110" fmla="*/ 1697851 w 1726426"/>
              <a:gd name="connsiteY110" fmla="*/ 1353531 h 2729951"/>
              <a:gd name="connsiteX111" fmla="*/ 1707376 w 1726426"/>
              <a:gd name="connsiteY111" fmla="*/ 1329718 h 2729951"/>
              <a:gd name="connsiteX112" fmla="*/ 1712139 w 1726426"/>
              <a:gd name="connsiteY112" fmla="*/ 1315431 h 2729951"/>
              <a:gd name="connsiteX113" fmla="*/ 1726426 w 1726426"/>
              <a:gd name="connsiteY113" fmla="*/ 1286856 h 2729951"/>
              <a:gd name="connsiteX114" fmla="*/ 1716901 w 1726426"/>
              <a:gd name="connsiteY114" fmla="*/ 1196368 h 2729951"/>
              <a:gd name="connsiteX115" fmla="*/ 1678801 w 1726426"/>
              <a:gd name="connsiteY115" fmla="*/ 1158268 h 2729951"/>
              <a:gd name="connsiteX116" fmla="*/ 1664514 w 1726426"/>
              <a:gd name="connsiteY116" fmla="*/ 1143981 h 2729951"/>
              <a:gd name="connsiteX117" fmla="*/ 1650226 w 1726426"/>
              <a:gd name="connsiteY117" fmla="*/ 1129693 h 2729951"/>
              <a:gd name="connsiteX118" fmla="*/ 1631176 w 1726426"/>
              <a:gd name="connsiteY118" fmla="*/ 1120168 h 2729951"/>
              <a:gd name="connsiteX119" fmla="*/ 1612126 w 1726426"/>
              <a:gd name="connsiteY119" fmla="*/ 1101118 h 2729951"/>
              <a:gd name="connsiteX120" fmla="*/ 1597839 w 1726426"/>
              <a:gd name="connsiteY120" fmla="*/ 1096356 h 2729951"/>
              <a:gd name="connsiteX121" fmla="*/ 1578789 w 1726426"/>
              <a:gd name="connsiteY121" fmla="*/ 1086831 h 2729951"/>
              <a:gd name="connsiteX122" fmla="*/ 1545451 w 1726426"/>
              <a:gd name="connsiteY122" fmla="*/ 1077306 h 2729951"/>
              <a:gd name="connsiteX123" fmla="*/ 1526401 w 1726426"/>
              <a:gd name="connsiteY123" fmla="*/ 1067781 h 2729951"/>
              <a:gd name="connsiteX124" fmla="*/ 1497826 w 1726426"/>
              <a:gd name="connsiteY124" fmla="*/ 1063018 h 2729951"/>
              <a:gd name="connsiteX125" fmla="*/ 1478776 w 1726426"/>
              <a:gd name="connsiteY125" fmla="*/ 1029681 h 2729951"/>
              <a:gd name="connsiteX126" fmla="*/ 1464489 w 1726426"/>
              <a:gd name="connsiteY126" fmla="*/ 986818 h 2729951"/>
              <a:gd name="connsiteX127" fmla="*/ 1454964 w 1726426"/>
              <a:gd name="connsiteY127" fmla="*/ 967768 h 2729951"/>
              <a:gd name="connsiteX128" fmla="*/ 1450201 w 1726426"/>
              <a:gd name="connsiteY128" fmla="*/ 953481 h 2729951"/>
              <a:gd name="connsiteX129" fmla="*/ 1440676 w 1726426"/>
              <a:gd name="connsiteY129" fmla="*/ 929668 h 2729951"/>
              <a:gd name="connsiteX130" fmla="*/ 1450201 w 1726426"/>
              <a:gd name="connsiteY130" fmla="*/ 867756 h 2729951"/>
              <a:gd name="connsiteX131" fmla="*/ 1459726 w 1726426"/>
              <a:gd name="connsiteY131" fmla="*/ 853468 h 2729951"/>
              <a:gd name="connsiteX132" fmla="*/ 1464489 w 1726426"/>
              <a:gd name="connsiteY132" fmla="*/ 839181 h 2729951"/>
              <a:gd name="connsiteX133" fmla="*/ 1497826 w 1726426"/>
              <a:gd name="connsiteY133" fmla="*/ 786793 h 2729951"/>
              <a:gd name="connsiteX134" fmla="*/ 1516876 w 1726426"/>
              <a:gd name="connsiteY134" fmla="*/ 739168 h 2729951"/>
              <a:gd name="connsiteX135" fmla="*/ 1526401 w 1726426"/>
              <a:gd name="connsiteY135" fmla="*/ 715356 h 2729951"/>
              <a:gd name="connsiteX136" fmla="*/ 1540689 w 1726426"/>
              <a:gd name="connsiteY136" fmla="*/ 701068 h 2729951"/>
              <a:gd name="connsiteX137" fmla="*/ 1559739 w 1726426"/>
              <a:gd name="connsiteY137" fmla="*/ 686781 h 2729951"/>
              <a:gd name="connsiteX138" fmla="*/ 1588314 w 1726426"/>
              <a:gd name="connsiteY138" fmla="*/ 643918 h 2729951"/>
              <a:gd name="connsiteX139" fmla="*/ 1597839 w 1726426"/>
              <a:gd name="connsiteY139" fmla="*/ 615343 h 2729951"/>
              <a:gd name="connsiteX140" fmla="*/ 1616889 w 1726426"/>
              <a:gd name="connsiteY140" fmla="*/ 586768 h 2729951"/>
              <a:gd name="connsiteX141" fmla="*/ 1612126 w 1726426"/>
              <a:gd name="connsiteY141" fmla="*/ 491518 h 2729951"/>
              <a:gd name="connsiteX142" fmla="*/ 1583551 w 1726426"/>
              <a:gd name="connsiteY142" fmla="*/ 467706 h 2729951"/>
              <a:gd name="connsiteX143" fmla="*/ 1569264 w 1726426"/>
              <a:gd name="connsiteY143" fmla="*/ 462943 h 2729951"/>
              <a:gd name="connsiteX144" fmla="*/ 1535926 w 1726426"/>
              <a:gd name="connsiteY144" fmla="*/ 448656 h 2729951"/>
              <a:gd name="connsiteX145" fmla="*/ 1531164 w 1726426"/>
              <a:gd name="connsiteY145" fmla="*/ 429606 h 2729951"/>
              <a:gd name="connsiteX146" fmla="*/ 1526401 w 1726426"/>
              <a:gd name="connsiteY146" fmla="*/ 343881 h 2729951"/>
              <a:gd name="connsiteX147" fmla="*/ 1512114 w 1726426"/>
              <a:gd name="connsiteY147" fmla="*/ 324831 h 2729951"/>
              <a:gd name="connsiteX148" fmla="*/ 1502589 w 1726426"/>
              <a:gd name="connsiteY148" fmla="*/ 310543 h 2729951"/>
              <a:gd name="connsiteX149" fmla="*/ 1483539 w 1726426"/>
              <a:gd name="connsiteY149" fmla="*/ 305781 h 2729951"/>
              <a:gd name="connsiteX150" fmla="*/ 1454964 w 1726426"/>
              <a:gd name="connsiteY150" fmla="*/ 296256 h 2729951"/>
              <a:gd name="connsiteX151" fmla="*/ 1478776 w 1726426"/>
              <a:gd name="connsiteY151" fmla="*/ 272443 h 2729951"/>
              <a:gd name="connsiteX152" fmla="*/ 1497826 w 1726426"/>
              <a:gd name="connsiteY152" fmla="*/ 234343 h 2729951"/>
              <a:gd name="connsiteX153" fmla="*/ 1512114 w 1726426"/>
              <a:gd name="connsiteY153" fmla="*/ 162906 h 2729951"/>
              <a:gd name="connsiteX154" fmla="*/ 1516876 w 1726426"/>
              <a:gd name="connsiteY154" fmla="*/ 139093 h 2729951"/>
              <a:gd name="connsiteX155" fmla="*/ 1521639 w 1726426"/>
              <a:gd name="connsiteY155" fmla="*/ 124806 h 2729951"/>
              <a:gd name="connsiteX156" fmla="*/ 1526401 w 1726426"/>
              <a:gd name="connsiteY156" fmla="*/ 105756 h 2729951"/>
              <a:gd name="connsiteX157" fmla="*/ 1545451 w 1726426"/>
              <a:gd name="connsiteY157" fmla="*/ 77181 h 2729951"/>
              <a:gd name="connsiteX158" fmla="*/ 1554976 w 1726426"/>
              <a:gd name="connsiteY158" fmla="*/ 62893 h 2729951"/>
              <a:gd name="connsiteX159" fmla="*/ 1535926 w 1726426"/>
              <a:gd name="connsiteY159" fmla="*/ 20031 h 2729951"/>
              <a:gd name="connsiteX0" fmla="*/ 1535926 w 1726426"/>
              <a:gd name="connsiteY0" fmla="*/ 20031 h 2729951"/>
              <a:gd name="connsiteX1" fmla="*/ 1483539 w 1726426"/>
              <a:gd name="connsiteY1" fmla="*/ 8125 h 2729951"/>
              <a:gd name="connsiteX2" fmla="*/ 1443057 w 1726426"/>
              <a:gd name="connsiteY2" fmla="*/ 3361 h 2729951"/>
              <a:gd name="connsiteX3" fmla="*/ 1335901 w 1726426"/>
              <a:gd name="connsiteY3" fmla="*/ 67656 h 2729951"/>
              <a:gd name="connsiteX4" fmla="*/ 1285895 w 1726426"/>
              <a:gd name="connsiteY4" fmla="*/ 122425 h 2729951"/>
              <a:gd name="connsiteX5" fmla="*/ 1219220 w 1726426"/>
              <a:gd name="connsiteY5" fmla="*/ 124805 h 2729951"/>
              <a:gd name="connsiteX6" fmla="*/ 1200170 w 1726426"/>
              <a:gd name="connsiteY6" fmla="*/ 146238 h 2729951"/>
              <a:gd name="connsiteX7" fmla="*/ 1135876 w 1726426"/>
              <a:gd name="connsiteY7" fmla="*/ 165288 h 2729951"/>
              <a:gd name="connsiteX8" fmla="*/ 1083489 w 1726426"/>
              <a:gd name="connsiteY8" fmla="*/ 243868 h 2729951"/>
              <a:gd name="connsiteX9" fmla="*/ 1057295 w 1726426"/>
              <a:gd name="connsiteY9" fmla="*/ 296256 h 2729951"/>
              <a:gd name="connsiteX10" fmla="*/ 964426 w 1726426"/>
              <a:gd name="connsiteY10" fmla="*/ 267681 h 2729951"/>
              <a:gd name="connsiteX11" fmla="*/ 907276 w 1726426"/>
              <a:gd name="connsiteY11" fmla="*/ 310543 h 2729951"/>
              <a:gd name="connsiteX12" fmla="*/ 883464 w 1726426"/>
              <a:gd name="connsiteY12" fmla="*/ 405793 h 2729951"/>
              <a:gd name="connsiteX13" fmla="*/ 852507 w 1726426"/>
              <a:gd name="connsiteY13" fmla="*/ 489137 h 2729951"/>
              <a:gd name="connsiteX14" fmla="*/ 766783 w 1726426"/>
              <a:gd name="connsiteY14" fmla="*/ 470086 h 2729951"/>
              <a:gd name="connsiteX15" fmla="*/ 714395 w 1726426"/>
              <a:gd name="connsiteY15" fmla="*/ 484375 h 2729951"/>
              <a:gd name="connsiteX16" fmla="*/ 678676 w 1726426"/>
              <a:gd name="connsiteY16" fmla="*/ 524857 h 2729951"/>
              <a:gd name="connsiteX17" fmla="*/ 631051 w 1726426"/>
              <a:gd name="connsiteY17" fmla="*/ 529619 h 2729951"/>
              <a:gd name="connsiteX18" fmla="*/ 628669 w 1726426"/>
              <a:gd name="connsiteY18" fmla="*/ 562956 h 2729951"/>
              <a:gd name="connsiteX19" fmla="*/ 592951 w 1726426"/>
              <a:gd name="connsiteY19" fmla="*/ 577244 h 2729951"/>
              <a:gd name="connsiteX20" fmla="*/ 578664 w 1726426"/>
              <a:gd name="connsiteY20" fmla="*/ 624868 h 2729951"/>
              <a:gd name="connsiteX21" fmla="*/ 561995 w 1726426"/>
              <a:gd name="connsiteY21" fmla="*/ 667731 h 2729951"/>
              <a:gd name="connsiteX22" fmla="*/ 511989 w 1726426"/>
              <a:gd name="connsiteY22" fmla="*/ 686781 h 2729951"/>
              <a:gd name="connsiteX23" fmla="*/ 533420 w 1726426"/>
              <a:gd name="connsiteY23" fmla="*/ 729643 h 2729951"/>
              <a:gd name="connsiteX24" fmla="*/ 569139 w 1726426"/>
              <a:gd name="connsiteY24" fmla="*/ 751075 h 2729951"/>
              <a:gd name="connsiteX25" fmla="*/ 592951 w 1726426"/>
              <a:gd name="connsiteY25" fmla="*/ 746313 h 2729951"/>
              <a:gd name="connsiteX26" fmla="*/ 614382 w 1726426"/>
              <a:gd name="connsiteY26" fmla="*/ 782031 h 2729951"/>
              <a:gd name="connsiteX27" fmla="*/ 602476 w 1726426"/>
              <a:gd name="connsiteY27" fmla="*/ 839181 h 2729951"/>
              <a:gd name="connsiteX28" fmla="*/ 633433 w 1726426"/>
              <a:gd name="connsiteY28" fmla="*/ 874900 h 2729951"/>
              <a:gd name="connsiteX29" fmla="*/ 585807 w 1726426"/>
              <a:gd name="connsiteY29" fmla="*/ 901094 h 2729951"/>
              <a:gd name="connsiteX30" fmla="*/ 564376 w 1726426"/>
              <a:gd name="connsiteY30" fmla="*/ 889186 h 2729951"/>
              <a:gd name="connsiteX31" fmla="*/ 564376 w 1726426"/>
              <a:gd name="connsiteY31" fmla="*/ 958243 h 2729951"/>
              <a:gd name="connsiteX32" fmla="*/ 507226 w 1726426"/>
              <a:gd name="connsiteY32" fmla="*/ 1005868 h 2729951"/>
              <a:gd name="connsiteX33" fmla="*/ 473889 w 1726426"/>
              <a:gd name="connsiteY33" fmla="*/ 986818 h 2729951"/>
              <a:gd name="connsiteX34" fmla="*/ 459601 w 1726426"/>
              <a:gd name="connsiteY34" fmla="*/ 1015393 h 2729951"/>
              <a:gd name="connsiteX35" fmla="*/ 485795 w 1726426"/>
              <a:gd name="connsiteY35" fmla="*/ 1053492 h 2729951"/>
              <a:gd name="connsiteX36" fmla="*/ 488176 w 1726426"/>
              <a:gd name="connsiteY36" fmla="*/ 1155887 h 2729951"/>
              <a:gd name="connsiteX37" fmla="*/ 450076 w 1726426"/>
              <a:gd name="connsiteY37" fmla="*/ 1215418 h 2729951"/>
              <a:gd name="connsiteX38" fmla="*/ 397688 w 1726426"/>
              <a:gd name="connsiteY38" fmla="*/ 1205893 h 2729951"/>
              <a:gd name="connsiteX39" fmla="*/ 383401 w 1726426"/>
              <a:gd name="connsiteY39" fmla="*/ 1258281 h 2729951"/>
              <a:gd name="connsiteX40" fmla="*/ 364352 w 1726426"/>
              <a:gd name="connsiteY40" fmla="*/ 1341624 h 2729951"/>
              <a:gd name="connsiteX41" fmla="*/ 288151 w 1726426"/>
              <a:gd name="connsiteY41" fmla="*/ 1401156 h 2729951"/>
              <a:gd name="connsiteX42" fmla="*/ 240526 w 1726426"/>
              <a:gd name="connsiteY42" fmla="*/ 1453543 h 2729951"/>
              <a:gd name="connsiteX43" fmla="*/ 207189 w 1726426"/>
              <a:gd name="connsiteY43" fmla="*/ 1496406 h 2729951"/>
              <a:gd name="connsiteX44" fmla="*/ 173851 w 1726426"/>
              <a:gd name="connsiteY44" fmla="*/ 1536886 h 2729951"/>
              <a:gd name="connsiteX45" fmla="*/ 109558 w 1726426"/>
              <a:gd name="connsiteY45" fmla="*/ 1591655 h 2729951"/>
              <a:gd name="connsiteX46" fmla="*/ 107176 w 1726426"/>
              <a:gd name="connsiteY46" fmla="*/ 1636899 h 2729951"/>
              <a:gd name="connsiteX47" fmla="*/ 69076 w 1726426"/>
              <a:gd name="connsiteY47" fmla="*/ 1677381 h 2729951"/>
              <a:gd name="connsiteX48" fmla="*/ 42883 w 1726426"/>
              <a:gd name="connsiteY48" fmla="*/ 1720243 h 2729951"/>
              <a:gd name="connsiteX49" fmla="*/ 33357 w 1726426"/>
              <a:gd name="connsiteY49" fmla="*/ 1763107 h 2729951"/>
              <a:gd name="connsiteX50" fmla="*/ 57170 w 1726426"/>
              <a:gd name="connsiteY50" fmla="*/ 1836925 h 2729951"/>
              <a:gd name="connsiteX51" fmla="*/ 35739 w 1726426"/>
              <a:gd name="connsiteY51" fmla="*/ 1894075 h 2729951"/>
              <a:gd name="connsiteX52" fmla="*/ 59551 w 1726426"/>
              <a:gd name="connsiteY52" fmla="*/ 1967893 h 2729951"/>
              <a:gd name="connsiteX53" fmla="*/ 20 w 1726426"/>
              <a:gd name="connsiteY53" fmla="*/ 1979799 h 2729951"/>
              <a:gd name="connsiteX54" fmla="*/ 52407 w 1726426"/>
              <a:gd name="connsiteY54" fmla="*/ 2248881 h 2729951"/>
              <a:gd name="connsiteX55" fmla="*/ 128607 w 1726426"/>
              <a:gd name="connsiteY55" fmla="*/ 2394137 h 2729951"/>
              <a:gd name="connsiteX56" fmla="*/ 202426 w 1726426"/>
              <a:gd name="connsiteY56" fmla="*/ 2501293 h 2729951"/>
              <a:gd name="connsiteX57" fmla="*/ 261958 w 1726426"/>
              <a:gd name="connsiteY57" fmla="*/ 2563206 h 2729951"/>
              <a:gd name="connsiteX58" fmla="*/ 450076 w 1726426"/>
              <a:gd name="connsiteY58" fmla="*/ 2672743 h 2729951"/>
              <a:gd name="connsiteX59" fmla="*/ 640576 w 1726426"/>
              <a:gd name="connsiteY59" fmla="*/ 2729893 h 2729951"/>
              <a:gd name="connsiteX60" fmla="*/ 654864 w 1726426"/>
              <a:gd name="connsiteY60" fmla="*/ 2663217 h 2729951"/>
              <a:gd name="connsiteX61" fmla="*/ 726301 w 1726426"/>
              <a:gd name="connsiteY61" fmla="*/ 2603686 h 2729951"/>
              <a:gd name="connsiteX62" fmla="*/ 792977 w 1726426"/>
              <a:gd name="connsiteY62" fmla="*/ 2587017 h 2729951"/>
              <a:gd name="connsiteX63" fmla="*/ 821551 w 1726426"/>
              <a:gd name="connsiteY63" fmla="*/ 2551300 h 2729951"/>
              <a:gd name="connsiteX64" fmla="*/ 890608 w 1726426"/>
              <a:gd name="connsiteY64" fmla="*/ 2532250 h 2729951"/>
              <a:gd name="connsiteX65" fmla="*/ 959664 w 1726426"/>
              <a:gd name="connsiteY65" fmla="*/ 2510818 h 2729951"/>
              <a:gd name="connsiteX66" fmla="*/ 1026339 w 1726426"/>
              <a:gd name="connsiteY66" fmla="*/ 2477483 h 2729951"/>
              <a:gd name="connsiteX67" fmla="*/ 1047769 w 1726426"/>
              <a:gd name="connsiteY67" fmla="*/ 2475099 h 2729951"/>
              <a:gd name="connsiteX68" fmla="*/ 1066820 w 1726426"/>
              <a:gd name="connsiteY68" fmla="*/ 2456050 h 2729951"/>
              <a:gd name="connsiteX69" fmla="*/ 1107302 w 1726426"/>
              <a:gd name="connsiteY69" fmla="*/ 2439381 h 2729951"/>
              <a:gd name="connsiteX70" fmla="*/ 1083489 w 1726426"/>
              <a:gd name="connsiteY70" fmla="*/ 2377468 h 2729951"/>
              <a:gd name="connsiteX71" fmla="*/ 1033483 w 1726426"/>
              <a:gd name="connsiteY71" fmla="*/ 2329843 h 2729951"/>
              <a:gd name="connsiteX72" fmla="*/ 1026339 w 1726426"/>
              <a:gd name="connsiteY72" fmla="*/ 2286982 h 2729951"/>
              <a:gd name="connsiteX73" fmla="*/ 1045389 w 1726426"/>
              <a:gd name="connsiteY73" fmla="*/ 2256025 h 2729951"/>
              <a:gd name="connsiteX74" fmla="*/ 1097776 w 1726426"/>
              <a:gd name="connsiteY74" fmla="*/ 2222687 h 2729951"/>
              <a:gd name="connsiteX75" fmla="*/ 1135876 w 1726426"/>
              <a:gd name="connsiteY75" fmla="*/ 2186968 h 2729951"/>
              <a:gd name="connsiteX76" fmla="*/ 1176358 w 1726426"/>
              <a:gd name="connsiteY76" fmla="*/ 2141725 h 2729951"/>
              <a:gd name="connsiteX77" fmla="*/ 1264464 w 1726426"/>
              <a:gd name="connsiteY77" fmla="*/ 2127438 h 2729951"/>
              <a:gd name="connsiteX78" fmla="*/ 1307326 w 1726426"/>
              <a:gd name="connsiteY78" fmla="*/ 2110769 h 2729951"/>
              <a:gd name="connsiteX79" fmla="*/ 1326377 w 1726426"/>
              <a:gd name="connsiteY79" fmla="*/ 2072668 h 2729951"/>
              <a:gd name="connsiteX80" fmla="*/ 1397814 w 1726426"/>
              <a:gd name="connsiteY80" fmla="*/ 2048856 h 2729951"/>
              <a:gd name="connsiteX81" fmla="*/ 1397813 w 1726426"/>
              <a:gd name="connsiteY81" fmla="*/ 2020281 h 2729951"/>
              <a:gd name="connsiteX82" fmla="*/ 1433532 w 1726426"/>
              <a:gd name="connsiteY82" fmla="*/ 2017900 h 2729951"/>
              <a:gd name="connsiteX83" fmla="*/ 1464489 w 1726426"/>
              <a:gd name="connsiteY83" fmla="*/ 2001231 h 2729951"/>
              <a:gd name="connsiteX84" fmla="*/ 1502588 w 1726426"/>
              <a:gd name="connsiteY84" fmla="*/ 2001231 h 2729951"/>
              <a:gd name="connsiteX85" fmla="*/ 1533545 w 1726426"/>
              <a:gd name="connsiteY85" fmla="*/ 1951225 h 2729951"/>
              <a:gd name="connsiteX86" fmla="*/ 1538308 w 1726426"/>
              <a:gd name="connsiteY86" fmla="*/ 1955986 h 2729951"/>
              <a:gd name="connsiteX87" fmla="*/ 1559739 w 1726426"/>
              <a:gd name="connsiteY87" fmla="*/ 1925031 h 2729951"/>
              <a:gd name="connsiteX88" fmla="*/ 1593076 w 1726426"/>
              <a:gd name="connsiteY88" fmla="*/ 1905981 h 2729951"/>
              <a:gd name="connsiteX89" fmla="*/ 1607364 w 1726426"/>
              <a:gd name="connsiteY89" fmla="*/ 1877406 h 2729951"/>
              <a:gd name="connsiteX90" fmla="*/ 1626414 w 1726426"/>
              <a:gd name="connsiteY90" fmla="*/ 1863118 h 2729951"/>
              <a:gd name="connsiteX91" fmla="*/ 1654989 w 1726426"/>
              <a:gd name="connsiteY91" fmla="*/ 1834543 h 2729951"/>
              <a:gd name="connsiteX92" fmla="*/ 1645464 w 1726426"/>
              <a:gd name="connsiteY92" fmla="*/ 1791681 h 2729951"/>
              <a:gd name="connsiteX93" fmla="*/ 1621651 w 1726426"/>
              <a:gd name="connsiteY93" fmla="*/ 1763106 h 2729951"/>
              <a:gd name="connsiteX94" fmla="*/ 1578789 w 1726426"/>
              <a:gd name="connsiteY94" fmla="*/ 1715481 h 2729951"/>
              <a:gd name="connsiteX95" fmla="*/ 1559739 w 1726426"/>
              <a:gd name="connsiteY95" fmla="*/ 1710718 h 2729951"/>
              <a:gd name="connsiteX96" fmla="*/ 1545451 w 1726426"/>
              <a:gd name="connsiteY96" fmla="*/ 1677381 h 2729951"/>
              <a:gd name="connsiteX97" fmla="*/ 1583551 w 1726426"/>
              <a:gd name="connsiteY97" fmla="*/ 1653568 h 2729951"/>
              <a:gd name="connsiteX98" fmla="*/ 1616889 w 1726426"/>
              <a:gd name="connsiteY98" fmla="*/ 1639281 h 2729951"/>
              <a:gd name="connsiteX99" fmla="*/ 1650226 w 1726426"/>
              <a:gd name="connsiteY99" fmla="*/ 1629756 h 2729951"/>
              <a:gd name="connsiteX100" fmla="*/ 1678801 w 1726426"/>
              <a:gd name="connsiteY100" fmla="*/ 1620231 h 2729951"/>
              <a:gd name="connsiteX101" fmla="*/ 1693089 w 1726426"/>
              <a:gd name="connsiteY101" fmla="*/ 1601181 h 2729951"/>
              <a:gd name="connsiteX102" fmla="*/ 1702614 w 1726426"/>
              <a:gd name="connsiteY102" fmla="*/ 1586893 h 2729951"/>
              <a:gd name="connsiteX103" fmla="*/ 1697851 w 1726426"/>
              <a:gd name="connsiteY103" fmla="*/ 1544031 h 2729951"/>
              <a:gd name="connsiteX104" fmla="*/ 1683564 w 1726426"/>
              <a:gd name="connsiteY104" fmla="*/ 1524981 h 2729951"/>
              <a:gd name="connsiteX105" fmla="*/ 1678801 w 1726426"/>
              <a:gd name="connsiteY105" fmla="*/ 1505931 h 2729951"/>
              <a:gd name="connsiteX106" fmla="*/ 1669276 w 1726426"/>
              <a:gd name="connsiteY106" fmla="*/ 1477356 h 2729951"/>
              <a:gd name="connsiteX107" fmla="*/ 1674039 w 1726426"/>
              <a:gd name="connsiteY107" fmla="*/ 1410681 h 2729951"/>
              <a:gd name="connsiteX108" fmla="*/ 1678801 w 1726426"/>
              <a:gd name="connsiteY108" fmla="*/ 1372581 h 2729951"/>
              <a:gd name="connsiteX109" fmla="*/ 1697851 w 1726426"/>
              <a:gd name="connsiteY109" fmla="*/ 1353531 h 2729951"/>
              <a:gd name="connsiteX110" fmla="*/ 1707376 w 1726426"/>
              <a:gd name="connsiteY110" fmla="*/ 1329718 h 2729951"/>
              <a:gd name="connsiteX111" fmla="*/ 1712139 w 1726426"/>
              <a:gd name="connsiteY111" fmla="*/ 1315431 h 2729951"/>
              <a:gd name="connsiteX112" fmla="*/ 1726426 w 1726426"/>
              <a:gd name="connsiteY112" fmla="*/ 1286856 h 2729951"/>
              <a:gd name="connsiteX113" fmla="*/ 1716901 w 1726426"/>
              <a:gd name="connsiteY113" fmla="*/ 1196368 h 2729951"/>
              <a:gd name="connsiteX114" fmla="*/ 1678801 w 1726426"/>
              <a:gd name="connsiteY114" fmla="*/ 1158268 h 2729951"/>
              <a:gd name="connsiteX115" fmla="*/ 1664514 w 1726426"/>
              <a:gd name="connsiteY115" fmla="*/ 1143981 h 2729951"/>
              <a:gd name="connsiteX116" fmla="*/ 1650226 w 1726426"/>
              <a:gd name="connsiteY116" fmla="*/ 1129693 h 2729951"/>
              <a:gd name="connsiteX117" fmla="*/ 1631176 w 1726426"/>
              <a:gd name="connsiteY117" fmla="*/ 1120168 h 2729951"/>
              <a:gd name="connsiteX118" fmla="*/ 1612126 w 1726426"/>
              <a:gd name="connsiteY118" fmla="*/ 1101118 h 2729951"/>
              <a:gd name="connsiteX119" fmla="*/ 1597839 w 1726426"/>
              <a:gd name="connsiteY119" fmla="*/ 1096356 h 2729951"/>
              <a:gd name="connsiteX120" fmla="*/ 1578789 w 1726426"/>
              <a:gd name="connsiteY120" fmla="*/ 1086831 h 2729951"/>
              <a:gd name="connsiteX121" fmla="*/ 1545451 w 1726426"/>
              <a:gd name="connsiteY121" fmla="*/ 1077306 h 2729951"/>
              <a:gd name="connsiteX122" fmla="*/ 1526401 w 1726426"/>
              <a:gd name="connsiteY122" fmla="*/ 1067781 h 2729951"/>
              <a:gd name="connsiteX123" fmla="*/ 1497826 w 1726426"/>
              <a:gd name="connsiteY123" fmla="*/ 1063018 h 2729951"/>
              <a:gd name="connsiteX124" fmla="*/ 1478776 w 1726426"/>
              <a:gd name="connsiteY124" fmla="*/ 1029681 h 2729951"/>
              <a:gd name="connsiteX125" fmla="*/ 1464489 w 1726426"/>
              <a:gd name="connsiteY125" fmla="*/ 986818 h 2729951"/>
              <a:gd name="connsiteX126" fmla="*/ 1454964 w 1726426"/>
              <a:gd name="connsiteY126" fmla="*/ 967768 h 2729951"/>
              <a:gd name="connsiteX127" fmla="*/ 1450201 w 1726426"/>
              <a:gd name="connsiteY127" fmla="*/ 953481 h 2729951"/>
              <a:gd name="connsiteX128" fmla="*/ 1440676 w 1726426"/>
              <a:gd name="connsiteY128" fmla="*/ 929668 h 2729951"/>
              <a:gd name="connsiteX129" fmla="*/ 1450201 w 1726426"/>
              <a:gd name="connsiteY129" fmla="*/ 867756 h 2729951"/>
              <a:gd name="connsiteX130" fmla="*/ 1459726 w 1726426"/>
              <a:gd name="connsiteY130" fmla="*/ 853468 h 2729951"/>
              <a:gd name="connsiteX131" fmla="*/ 1464489 w 1726426"/>
              <a:gd name="connsiteY131" fmla="*/ 839181 h 2729951"/>
              <a:gd name="connsiteX132" fmla="*/ 1497826 w 1726426"/>
              <a:gd name="connsiteY132" fmla="*/ 786793 h 2729951"/>
              <a:gd name="connsiteX133" fmla="*/ 1516876 w 1726426"/>
              <a:gd name="connsiteY133" fmla="*/ 739168 h 2729951"/>
              <a:gd name="connsiteX134" fmla="*/ 1526401 w 1726426"/>
              <a:gd name="connsiteY134" fmla="*/ 715356 h 2729951"/>
              <a:gd name="connsiteX135" fmla="*/ 1540689 w 1726426"/>
              <a:gd name="connsiteY135" fmla="*/ 701068 h 2729951"/>
              <a:gd name="connsiteX136" fmla="*/ 1559739 w 1726426"/>
              <a:gd name="connsiteY136" fmla="*/ 686781 h 2729951"/>
              <a:gd name="connsiteX137" fmla="*/ 1588314 w 1726426"/>
              <a:gd name="connsiteY137" fmla="*/ 643918 h 2729951"/>
              <a:gd name="connsiteX138" fmla="*/ 1597839 w 1726426"/>
              <a:gd name="connsiteY138" fmla="*/ 615343 h 2729951"/>
              <a:gd name="connsiteX139" fmla="*/ 1616889 w 1726426"/>
              <a:gd name="connsiteY139" fmla="*/ 586768 h 2729951"/>
              <a:gd name="connsiteX140" fmla="*/ 1612126 w 1726426"/>
              <a:gd name="connsiteY140" fmla="*/ 491518 h 2729951"/>
              <a:gd name="connsiteX141" fmla="*/ 1583551 w 1726426"/>
              <a:gd name="connsiteY141" fmla="*/ 467706 h 2729951"/>
              <a:gd name="connsiteX142" fmla="*/ 1569264 w 1726426"/>
              <a:gd name="connsiteY142" fmla="*/ 462943 h 2729951"/>
              <a:gd name="connsiteX143" fmla="*/ 1535926 w 1726426"/>
              <a:gd name="connsiteY143" fmla="*/ 448656 h 2729951"/>
              <a:gd name="connsiteX144" fmla="*/ 1531164 w 1726426"/>
              <a:gd name="connsiteY144" fmla="*/ 429606 h 2729951"/>
              <a:gd name="connsiteX145" fmla="*/ 1526401 w 1726426"/>
              <a:gd name="connsiteY145" fmla="*/ 343881 h 2729951"/>
              <a:gd name="connsiteX146" fmla="*/ 1512114 w 1726426"/>
              <a:gd name="connsiteY146" fmla="*/ 324831 h 2729951"/>
              <a:gd name="connsiteX147" fmla="*/ 1502589 w 1726426"/>
              <a:gd name="connsiteY147" fmla="*/ 310543 h 2729951"/>
              <a:gd name="connsiteX148" fmla="*/ 1483539 w 1726426"/>
              <a:gd name="connsiteY148" fmla="*/ 305781 h 2729951"/>
              <a:gd name="connsiteX149" fmla="*/ 1454964 w 1726426"/>
              <a:gd name="connsiteY149" fmla="*/ 296256 h 2729951"/>
              <a:gd name="connsiteX150" fmla="*/ 1478776 w 1726426"/>
              <a:gd name="connsiteY150" fmla="*/ 272443 h 2729951"/>
              <a:gd name="connsiteX151" fmla="*/ 1497826 w 1726426"/>
              <a:gd name="connsiteY151" fmla="*/ 234343 h 2729951"/>
              <a:gd name="connsiteX152" fmla="*/ 1512114 w 1726426"/>
              <a:gd name="connsiteY152" fmla="*/ 162906 h 2729951"/>
              <a:gd name="connsiteX153" fmla="*/ 1516876 w 1726426"/>
              <a:gd name="connsiteY153" fmla="*/ 139093 h 2729951"/>
              <a:gd name="connsiteX154" fmla="*/ 1521639 w 1726426"/>
              <a:gd name="connsiteY154" fmla="*/ 124806 h 2729951"/>
              <a:gd name="connsiteX155" fmla="*/ 1526401 w 1726426"/>
              <a:gd name="connsiteY155" fmla="*/ 105756 h 2729951"/>
              <a:gd name="connsiteX156" fmla="*/ 1545451 w 1726426"/>
              <a:gd name="connsiteY156" fmla="*/ 77181 h 2729951"/>
              <a:gd name="connsiteX157" fmla="*/ 1554976 w 1726426"/>
              <a:gd name="connsiteY157" fmla="*/ 62893 h 2729951"/>
              <a:gd name="connsiteX158" fmla="*/ 1535926 w 1726426"/>
              <a:gd name="connsiteY158" fmla="*/ 20031 h 2729951"/>
              <a:gd name="connsiteX0" fmla="*/ 1535926 w 1726426"/>
              <a:gd name="connsiteY0" fmla="*/ 20031 h 2729951"/>
              <a:gd name="connsiteX1" fmla="*/ 1483539 w 1726426"/>
              <a:gd name="connsiteY1" fmla="*/ 8125 h 2729951"/>
              <a:gd name="connsiteX2" fmla="*/ 1443057 w 1726426"/>
              <a:gd name="connsiteY2" fmla="*/ 3361 h 2729951"/>
              <a:gd name="connsiteX3" fmla="*/ 1335901 w 1726426"/>
              <a:gd name="connsiteY3" fmla="*/ 67656 h 2729951"/>
              <a:gd name="connsiteX4" fmla="*/ 1285895 w 1726426"/>
              <a:gd name="connsiteY4" fmla="*/ 122425 h 2729951"/>
              <a:gd name="connsiteX5" fmla="*/ 1219220 w 1726426"/>
              <a:gd name="connsiteY5" fmla="*/ 124805 h 2729951"/>
              <a:gd name="connsiteX6" fmla="*/ 1200170 w 1726426"/>
              <a:gd name="connsiteY6" fmla="*/ 146238 h 2729951"/>
              <a:gd name="connsiteX7" fmla="*/ 1135876 w 1726426"/>
              <a:gd name="connsiteY7" fmla="*/ 165288 h 2729951"/>
              <a:gd name="connsiteX8" fmla="*/ 1083489 w 1726426"/>
              <a:gd name="connsiteY8" fmla="*/ 243868 h 2729951"/>
              <a:gd name="connsiteX9" fmla="*/ 1057295 w 1726426"/>
              <a:gd name="connsiteY9" fmla="*/ 296256 h 2729951"/>
              <a:gd name="connsiteX10" fmla="*/ 964426 w 1726426"/>
              <a:gd name="connsiteY10" fmla="*/ 267681 h 2729951"/>
              <a:gd name="connsiteX11" fmla="*/ 907276 w 1726426"/>
              <a:gd name="connsiteY11" fmla="*/ 310543 h 2729951"/>
              <a:gd name="connsiteX12" fmla="*/ 883464 w 1726426"/>
              <a:gd name="connsiteY12" fmla="*/ 405793 h 2729951"/>
              <a:gd name="connsiteX13" fmla="*/ 852507 w 1726426"/>
              <a:gd name="connsiteY13" fmla="*/ 489137 h 2729951"/>
              <a:gd name="connsiteX14" fmla="*/ 766783 w 1726426"/>
              <a:gd name="connsiteY14" fmla="*/ 470086 h 2729951"/>
              <a:gd name="connsiteX15" fmla="*/ 714395 w 1726426"/>
              <a:gd name="connsiteY15" fmla="*/ 484375 h 2729951"/>
              <a:gd name="connsiteX16" fmla="*/ 678676 w 1726426"/>
              <a:gd name="connsiteY16" fmla="*/ 524857 h 2729951"/>
              <a:gd name="connsiteX17" fmla="*/ 631051 w 1726426"/>
              <a:gd name="connsiteY17" fmla="*/ 529619 h 2729951"/>
              <a:gd name="connsiteX18" fmla="*/ 628669 w 1726426"/>
              <a:gd name="connsiteY18" fmla="*/ 562956 h 2729951"/>
              <a:gd name="connsiteX19" fmla="*/ 592951 w 1726426"/>
              <a:gd name="connsiteY19" fmla="*/ 577244 h 2729951"/>
              <a:gd name="connsiteX20" fmla="*/ 578664 w 1726426"/>
              <a:gd name="connsiteY20" fmla="*/ 624868 h 2729951"/>
              <a:gd name="connsiteX21" fmla="*/ 561995 w 1726426"/>
              <a:gd name="connsiteY21" fmla="*/ 667731 h 2729951"/>
              <a:gd name="connsiteX22" fmla="*/ 511989 w 1726426"/>
              <a:gd name="connsiteY22" fmla="*/ 686781 h 2729951"/>
              <a:gd name="connsiteX23" fmla="*/ 533420 w 1726426"/>
              <a:gd name="connsiteY23" fmla="*/ 729643 h 2729951"/>
              <a:gd name="connsiteX24" fmla="*/ 569139 w 1726426"/>
              <a:gd name="connsiteY24" fmla="*/ 751075 h 2729951"/>
              <a:gd name="connsiteX25" fmla="*/ 592951 w 1726426"/>
              <a:gd name="connsiteY25" fmla="*/ 746313 h 2729951"/>
              <a:gd name="connsiteX26" fmla="*/ 614382 w 1726426"/>
              <a:gd name="connsiteY26" fmla="*/ 782031 h 2729951"/>
              <a:gd name="connsiteX27" fmla="*/ 602476 w 1726426"/>
              <a:gd name="connsiteY27" fmla="*/ 839181 h 2729951"/>
              <a:gd name="connsiteX28" fmla="*/ 633433 w 1726426"/>
              <a:gd name="connsiteY28" fmla="*/ 874900 h 2729951"/>
              <a:gd name="connsiteX29" fmla="*/ 585807 w 1726426"/>
              <a:gd name="connsiteY29" fmla="*/ 901094 h 2729951"/>
              <a:gd name="connsiteX30" fmla="*/ 564376 w 1726426"/>
              <a:gd name="connsiteY30" fmla="*/ 889186 h 2729951"/>
              <a:gd name="connsiteX31" fmla="*/ 564376 w 1726426"/>
              <a:gd name="connsiteY31" fmla="*/ 958243 h 2729951"/>
              <a:gd name="connsiteX32" fmla="*/ 507226 w 1726426"/>
              <a:gd name="connsiteY32" fmla="*/ 1005868 h 2729951"/>
              <a:gd name="connsiteX33" fmla="*/ 473889 w 1726426"/>
              <a:gd name="connsiteY33" fmla="*/ 986818 h 2729951"/>
              <a:gd name="connsiteX34" fmla="*/ 459601 w 1726426"/>
              <a:gd name="connsiteY34" fmla="*/ 1015393 h 2729951"/>
              <a:gd name="connsiteX35" fmla="*/ 485795 w 1726426"/>
              <a:gd name="connsiteY35" fmla="*/ 1053492 h 2729951"/>
              <a:gd name="connsiteX36" fmla="*/ 488176 w 1726426"/>
              <a:gd name="connsiteY36" fmla="*/ 1155887 h 2729951"/>
              <a:gd name="connsiteX37" fmla="*/ 450076 w 1726426"/>
              <a:gd name="connsiteY37" fmla="*/ 1215418 h 2729951"/>
              <a:gd name="connsiteX38" fmla="*/ 397688 w 1726426"/>
              <a:gd name="connsiteY38" fmla="*/ 1205893 h 2729951"/>
              <a:gd name="connsiteX39" fmla="*/ 383401 w 1726426"/>
              <a:gd name="connsiteY39" fmla="*/ 1258281 h 2729951"/>
              <a:gd name="connsiteX40" fmla="*/ 364352 w 1726426"/>
              <a:gd name="connsiteY40" fmla="*/ 1341624 h 2729951"/>
              <a:gd name="connsiteX41" fmla="*/ 288151 w 1726426"/>
              <a:gd name="connsiteY41" fmla="*/ 1401156 h 2729951"/>
              <a:gd name="connsiteX42" fmla="*/ 240526 w 1726426"/>
              <a:gd name="connsiteY42" fmla="*/ 1453543 h 2729951"/>
              <a:gd name="connsiteX43" fmla="*/ 207189 w 1726426"/>
              <a:gd name="connsiteY43" fmla="*/ 1496406 h 2729951"/>
              <a:gd name="connsiteX44" fmla="*/ 173851 w 1726426"/>
              <a:gd name="connsiteY44" fmla="*/ 1536886 h 2729951"/>
              <a:gd name="connsiteX45" fmla="*/ 109558 w 1726426"/>
              <a:gd name="connsiteY45" fmla="*/ 1591655 h 2729951"/>
              <a:gd name="connsiteX46" fmla="*/ 107176 w 1726426"/>
              <a:gd name="connsiteY46" fmla="*/ 1636899 h 2729951"/>
              <a:gd name="connsiteX47" fmla="*/ 69076 w 1726426"/>
              <a:gd name="connsiteY47" fmla="*/ 1677381 h 2729951"/>
              <a:gd name="connsiteX48" fmla="*/ 42883 w 1726426"/>
              <a:gd name="connsiteY48" fmla="*/ 1720243 h 2729951"/>
              <a:gd name="connsiteX49" fmla="*/ 33357 w 1726426"/>
              <a:gd name="connsiteY49" fmla="*/ 1763107 h 2729951"/>
              <a:gd name="connsiteX50" fmla="*/ 57170 w 1726426"/>
              <a:gd name="connsiteY50" fmla="*/ 1836925 h 2729951"/>
              <a:gd name="connsiteX51" fmla="*/ 35739 w 1726426"/>
              <a:gd name="connsiteY51" fmla="*/ 1894075 h 2729951"/>
              <a:gd name="connsiteX52" fmla="*/ 59551 w 1726426"/>
              <a:gd name="connsiteY52" fmla="*/ 1967893 h 2729951"/>
              <a:gd name="connsiteX53" fmla="*/ 20 w 1726426"/>
              <a:gd name="connsiteY53" fmla="*/ 1979799 h 2729951"/>
              <a:gd name="connsiteX54" fmla="*/ 52407 w 1726426"/>
              <a:gd name="connsiteY54" fmla="*/ 2248881 h 2729951"/>
              <a:gd name="connsiteX55" fmla="*/ 128607 w 1726426"/>
              <a:gd name="connsiteY55" fmla="*/ 2394137 h 2729951"/>
              <a:gd name="connsiteX56" fmla="*/ 202426 w 1726426"/>
              <a:gd name="connsiteY56" fmla="*/ 2501293 h 2729951"/>
              <a:gd name="connsiteX57" fmla="*/ 261958 w 1726426"/>
              <a:gd name="connsiteY57" fmla="*/ 2563206 h 2729951"/>
              <a:gd name="connsiteX58" fmla="*/ 450076 w 1726426"/>
              <a:gd name="connsiteY58" fmla="*/ 2672743 h 2729951"/>
              <a:gd name="connsiteX59" fmla="*/ 640576 w 1726426"/>
              <a:gd name="connsiteY59" fmla="*/ 2729893 h 2729951"/>
              <a:gd name="connsiteX60" fmla="*/ 654864 w 1726426"/>
              <a:gd name="connsiteY60" fmla="*/ 2663217 h 2729951"/>
              <a:gd name="connsiteX61" fmla="*/ 726301 w 1726426"/>
              <a:gd name="connsiteY61" fmla="*/ 2603686 h 2729951"/>
              <a:gd name="connsiteX62" fmla="*/ 792977 w 1726426"/>
              <a:gd name="connsiteY62" fmla="*/ 2587017 h 2729951"/>
              <a:gd name="connsiteX63" fmla="*/ 821551 w 1726426"/>
              <a:gd name="connsiteY63" fmla="*/ 2551300 h 2729951"/>
              <a:gd name="connsiteX64" fmla="*/ 890608 w 1726426"/>
              <a:gd name="connsiteY64" fmla="*/ 2532250 h 2729951"/>
              <a:gd name="connsiteX65" fmla="*/ 959664 w 1726426"/>
              <a:gd name="connsiteY65" fmla="*/ 2510818 h 2729951"/>
              <a:gd name="connsiteX66" fmla="*/ 1026339 w 1726426"/>
              <a:gd name="connsiteY66" fmla="*/ 2477483 h 2729951"/>
              <a:gd name="connsiteX67" fmla="*/ 1047769 w 1726426"/>
              <a:gd name="connsiteY67" fmla="*/ 2475099 h 2729951"/>
              <a:gd name="connsiteX68" fmla="*/ 1066820 w 1726426"/>
              <a:gd name="connsiteY68" fmla="*/ 2456050 h 2729951"/>
              <a:gd name="connsiteX69" fmla="*/ 1107302 w 1726426"/>
              <a:gd name="connsiteY69" fmla="*/ 2439381 h 2729951"/>
              <a:gd name="connsiteX70" fmla="*/ 1083489 w 1726426"/>
              <a:gd name="connsiteY70" fmla="*/ 2377468 h 2729951"/>
              <a:gd name="connsiteX71" fmla="*/ 1033483 w 1726426"/>
              <a:gd name="connsiteY71" fmla="*/ 2329843 h 2729951"/>
              <a:gd name="connsiteX72" fmla="*/ 1026339 w 1726426"/>
              <a:gd name="connsiteY72" fmla="*/ 2286982 h 2729951"/>
              <a:gd name="connsiteX73" fmla="*/ 1045389 w 1726426"/>
              <a:gd name="connsiteY73" fmla="*/ 2256025 h 2729951"/>
              <a:gd name="connsiteX74" fmla="*/ 1097776 w 1726426"/>
              <a:gd name="connsiteY74" fmla="*/ 2222687 h 2729951"/>
              <a:gd name="connsiteX75" fmla="*/ 1135876 w 1726426"/>
              <a:gd name="connsiteY75" fmla="*/ 2186968 h 2729951"/>
              <a:gd name="connsiteX76" fmla="*/ 1176358 w 1726426"/>
              <a:gd name="connsiteY76" fmla="*/ 2141725 h 2729951"/>
              <a:gd name="connsiteX77" fmla="*/ 1264464 w 1726426"/>
              <a:gd name="connsiteY77" fmla="*/ 2127438 h 2729951"/>
              <a:gd name="connsiteX78" fmla="*/ 1307326 w 1726426"/>
              <a:gd name="connsiteY78" fmla="*/ 2110769 h 2729951"/>
              <a:gd name="connsiteX79" fmla="*/ 1326377 w 1726426"/>
              <a:gd name="connsiteY79" fmla="*/ 2072668 h 2729951"/>
              <a:gd name="connsiteX80" fmla="*/ 1397814 w 1726426"/>
              <a:gd name="connsiteY80" fmla="*/ 2048856 h 2729951"/>
              <a:gd name="connsiteX81" fmla="*/ 1397813 w 1726426"/>
              <a:gd name="connsiteY81" fmla="*/ 2020281 h 2729951"/>
              <a:gd name="connsiteX82" fmla="*/ 1433532 w 1726426"/>
              <a:gd name="connsiteY82" fmla="*/ 2017900 h 2729951"/>
              <a:gd name="connsiteX83" fmla="*/ 1464489 w 1726426"/>
              <a:gd name="connsiteY83" fmla="*/ 2001231 h 2729951"/>
              <a:gd name="connsiteX84" fmla="*/ 1502588 w 1726426"/>
              <a:gd name="connsiteY84" fmla="*/ 2001231 h 2729951"/>
              <a:gd name="connsiteX85" fmla="*/ 1533545 w 1726426"/>
              <a:gd name="connsiteY85" fmla="*/ 1951225 h 2729951"/>
              <a:gd name="connsiteX86" fmla="*/ 1538308 w 1726426"/>
              <a:gd name="connsiteY86" fmla="*/ 1955986 h 2729951"/>
              <a:gd name="connsiteX87" fmla="*/ 1559739 w 1726426"/>
              <a:gd name="connsiteY87" fmla="*/ 1925031 h 2729951"/>
              <a:gd name="connsiteX88" fmla="*/ 1607364 w 1726426"/>
              <a:gd name="connsiteY88" fmla="*/ 1877406 h 2729951"/>
              <a:gd name="connsiteX89" fmla="*/ 1626414 w 1726426"/>
              <a:gd name="connsiteY89" fmla="*/ 1863118 h 2729951"/>
              <a:gd name="connsiteX90" fmla="*/ 1654989 w 1726426"/>
              <a:gd name="connsiteY90" fmla="*/ 1834543 h 2729951"/>
              <a:gd name="connsiteX91" fmla="*/ 1645464 w 1726426"/>
              <a:gd name="connsiteY91" fmla="*/ 1791681 h 2729951"/>
              <a:gd name="connsiteX92" fmla="*/ 1621651 w 1726426"/>
              <a:gd name="connsiteY92" fmla="*/ 1763106 h 2729951"/>
              <a:gd name="connsiteX93" fmla="*/ 1578789 w 1726426"/>
              <a:gd name="connsiteY93" fmla="*/ 1715481 h 2729951"/>
              <a:gd name="connsiteX94" fmla="*/ 1559739 w 1726426"/>
              <a:gd name="connsiteY94" fmla="*/ 1710718 h 2729951"/>
              <a:gd name="connsiteX95" fmla="*/ 1545451 w 1726426"/>
              <a:gd name="connsiteY95" fmla="*/ 1677381 h 2729951"/>
              <a:gd name="connsiteX96" fmla="*/ 1583551 w 1726426"/>
              <a:gd name="connsiteY96" fmla="*/ 1653568 h 2729951"/>
              <a:gd name="connsiteX97" fmla="*/ 1616889 w 1726426"/>
              <a:gd name="connsiteY97" fmla="*/ 1639281 h 2729951"/>
              <a:gd name="connsiteX98" fmla="*/ 1650226 w 1726426"/>
              <a:gd name="connsiteY98" fmla="*/ 1629756 h 2729951"/>
              <a:gd name="connsiteX99" fmla="*/ 1678801 w 1726426"/>
              <a:gd name="connsiteY99" fmla="*/ 1620231 h 2729951"/>
              <a:gd name="connsiteX100" fmla="*/ 1693089 w 1726426"/>
              <a:gd name="connsiteY100" fmla="*/ 1601181 h 2729951"/>
              <a:gd name="connsiteX101" fmla="*/ 1702614 w 1726426"/>
              <a:gd name="connsiteY101" fmla="*/ 1586893 h 2729951"/>
              <a:gd name="connsiteX102" fmla="*/ 1697851 w 1726426"/>
              <a:gd name="connsiteY102" fmla="*/ 1544031 h 2729951"/>
              <a:gd name="connsiteX103" fmla="*/ 1683564 w 1726426"/>
              <a:gd name="connsiteY103" fmla="*/ 1524981 h 2729951"/>
              <a:gd name="connsiteX104" fmla="*/ 1678801 w 1726426"/>
              <a:gd name="connsiteY104" fmla="*/ 1505931 h 2729951"/>
              <a:gd name="connsiteX105" fmla="*/ 1669276 w 1726426"/>
              <a:gd name="connsiteY105" fmla="*/ 1477356 h 2729951"/>
              <a:gd name="connsiteX106" fmla="*/ 1674039 w 1726426"/>
              <a:gd name="connsiteY106" fmla="*/ 1410681 h 2729951"/>
              <a:gd name="connsiteX107" fmla="*/ 1678801 w 1726426"/>
              <a:gd name="connsiteY107" fmla="*/ 1372581 h 2729951"/>
              <a:gd name="connsiteX108" fmla="*/ 1697851 w 1726426"/>
              <a:gd name="connsiteY108" fmla="*/ 1353531 h 2729951"/>
              <a:gd name="connsiteX109" fmla="*/ 1707376 w 1726426"/>
              <a:gd name="connsiteY109" fmla="*/ 1329718 h 2729951"/>
              <a:gd name="connsiteX110" fmla="*/ 1712139 w 1726426"/>
              <a:gd name="connsiteY110" fmla="*/ 1315431 h 2729951"/>
              <a:gd name="connsiteX111" fmla="*/ 1726426 w 1726426"/>
              <a:gd name="connsiteY111" fmla="*/ 1286856 h 2729951"/>
              <a:gd name="connsiteX112" fmla="*/ 1716901 w 1726426"/>
              <a:gd name="connsiteY112" fmla="*/ 1196368 h 2729951"/>
              <a:gd name="connsiteX113" fmla="*/ 1678801 w 1726426"/>
              <a:gd name="connsiteY113" fmla="*/ 1158268 h 2729951"/>
              <a:gd name="connsiteX114" fmla="*/ 1664514 w 1726426"/>
              <a:gd name="connsiteY114" fmla="*/ 1143981 h 2729951"/>
              <a:gd name="connsiteX115" fmla="*/ 1650226 w 1726426"/>
              <a:gd name="connsiteY115" fmla="*/ 1129693 h 2729951"/>
              <a:gd name="connsiteX116" fmla="*/ 1631176 w 1726426"/>
              <a:gd name="connsiteY116" fmla="*/ 1120168 h 2729951"/>
              <a:gd name="connsiteX117" fmla="*/ 1612126 w 1726426"/>
              <a:gd name="connsiteY117" fmla="*/ 1101118 h 2729951"/>
              <a:gd name="connsiteX118" fmla="*/ 1597839 w 1726426"/>
              <a:gd name="connsiteY118" fmla="*/ 1096356 h 2729951"/>
              <a:gd name="connsiteX119" fmla="*/ 1578789 w 1726426"/>
              <a:gd name="connsiteY119" fmla="*/ 1086831 h 2729951"/>
              <a:gd name="connsiteX120" fmla="*/ 1545451 w 1726426"/>
              <a:gd name="connsiteY120" fmla="*/ 1077306 h 2729951"/>
              <a:gd name="connsiteX121" fmla="*/ 1526401 w 1726426"/>
              <a:gd name="connsiteY121" fmla="*/ 1067781 h 2729951"/>
              <a:gd name="connsiteX122" fmla="*/ 1497826 w 1726426"/>
              <a:gd name="connsiteY122" fmla="*/ 1063018 h 2729951"/>
              <a:gd name="connsiteX123" fmla="*/ 1478776 w 1726426"/>
              <a:gd name="connsiteY123" fmla="*/ 1029681 h 2729951"/>
              <a:gd name="connsiteX124" fmla="*/ 1464489 w 1726426"/>
              <a:gd name="connsiteY124" fmla="*/ 986818 h 2729951"/>
              <a:gd name="connsiteX125" fmla="*/ 1454964 w 1726426"/>
              <a:gd name="connsiteY125" fmla="*/ 967768 h 2729951"/>
              <a:gd name="connsiteX126" fmla="*/ 1450201 w 1726426"/>
              <a:gd name="connsiteY126" fmla="*/ 953481 h 2729951"/>
              <a:gd name="connsiteX127" fmla="*/ 1440676 w 1726426"/>
              <a:gd name="connsiteY127" fmla="*/ 929668 h 2729951"/>
              <a:gd name="connsiteX128" fmla="*/ 1450201 w 1726426"/>
              <a:gd name="connsiteY128" fmla="*/ 867756 h 2729951"/>
              <a:gd name="connsiteX129" fmla="*/ 1459726 w 1726426"/>
              <a:gd name="connsiteY129" fmla="*/ 853468 h 2729951"/>
              <a:gd name="connsiteX130" fmla="*/ 1464489 w 1726426"/>
              <a:gd name="connsiteY130" fmla="*/ 839181 h 2729951"/>
              <a:gd name="connsiteX131" fmla="*/ 1497826 w 1726426"/>
              <a:gd name="connsiteY131" fmla="*/ 786793 h 2729951"/>
              <a:gd name="connsiteX132" fmla="*/ 1516876 w 1726426"/>
              <a:gd name="connsiteY132" fmla="*/ 739168 h 2729951"/>
              <a:gd name="connsiteX133" fmla="*/ 1526401 w 1726426"/>
              <a:gd name="connsiteY133" fmla="*/ 715356 h 2729951"/>
              <a:gd name="connsiteX134" fmla="*/ 1540689 w 1726426"/>
              <a:gd name="connsiteY134" fmla="*/ 701068 h 2729951"/>
              <a:gd name="connsiteX135" fmla="*/ 1559739 w 1726426"/>
              <a:gd name="connsiteY135" fmla="*/ 686781 h 2729951"/>
              <a:gd name="connsiteX136" fmla="*/ 1588314 w 1726426"/>
              <a:gd name="connsiteY136" fmla="*/ 643918 h 2729951"/>
              <a:gd name="connsiteX137" fmla="*/ 1597839 w 1726426"/>
              <a:gd name="connsiteY137" fmla="*/ 615343 h 2729951"/>
              <a:gd name="connsiteX138" fmla="*/ 1616889 w 1726426"/>
              <a:gd name="connsiteY138" fmla="*/ 586768 h 2729951"/>
              <a:gd name="connsiteX139" fmla="*/ 1612126 w 1726426"/>
              <a:gd name="connsiteY139" fmla="*/ 491518 h 2729951"/>
              <a:gd name="connsiteX140" fmla="*/ 1583551 w 1726426"/>
              <a:gd name="connsiteY140" fmla="*/ 467706 h 2729951"/>
              <a:gd name="connsiteX141" fmla="*/ 1569264 w 1726426"/>
              <a:gd name="connsiteY141" fmla="*/ 462943 h 2729951"/>
              <a:gd name="connsiteX142" fmla="*/ 1535926 w 1726426"/>
              <a:gd name="connsiteY142" fmla="*/ 448656 h 2729951"/>
              <a:gd name="connsiteX143" fmla="*/ 1531164 w 1726426"/>
              <a:gd name="connsiteY143" fmla="*/ 429606 h 2729951"/>
              <a:gd name="connsiteX144" fmla="*/ 1526401 w 1726426"/>
              <a:gd name="connsiteY144" fmla="*/ 343881 h 2729951"/>
              <a:gd name="connsiteX145" fmla="*/ 1512114 w 1726426"/>
              <a:gd name="connsiteY145" fmla="*/ 324831 h 2729951"/>
              <a:gd name="connsiteX146" fmla="*/ 1502589 w 1726426"/>
              <a:gd name="connsiteY146" fmla="*/ 310543 h 2729951"/>
              <a:gd name="connsiteX147" fmla="*/ 1483539 w 1726426"/>
              <a:gd name="connsiteY147" fmla="*/ 305781 h 2729951"/>
              <a:gd name="connsiteX148" fmla="*/ 1454964 w 1726426"/>
              <a:gd name="connsiteY148" fmla="*/ 296256 h 2729951"/>
              <a:gd name="connsiteX149" fmla="*/ 1478776 w 1726426"/>
              <a:gd name="connsiteY149" fmla="*/ 272443 h 2729951"/>
              <a:gd name="connsiteX150" fmla="*/ 1497826 w 1726426"/>
              <a:gd name="connsiteY150" fmla="*/ 234343 h 2729951"/>
              <a:gd name="connsiteX151" fmla="*/ 1512114 w 1726426"/>
              <a:gd name="connsiteY151" fmla="*/ 162906 h 2729951"/>
              <a:gd name="connsiteX152" fmla="*/ 1516876 w 1726426"/>
              <a:gd name="connsiteY152" fmla="*/ 139093 h 2729951"/>
              <a:gd name="connsiteX153" fmla="*/ 1521639 w 1726426"/>
              <a:gd name="connsiteY153" fmla="*/ 124806 h 2729951"/>
              <a:gd name="connsiteX154" fmla="*/ 1526401 w 1726426"/>
              <a:gd name="connsiteY154" fmla="*/ 105756 h 2729951"/>
              <a:gd name="connsiteX155" fmla="*/ 1545451 w 1726426"/>
              <a:gd name="connsiteY155" fmla="*/ 77181 h 2729951"/>
              <a:gd name="connsiteX156" fmla="*/ 1554976 w 1726426"/>
              <a:gd name="connsiteY156" fmla="*/ 62893 h 2729951"/>
              <a:gd name="connsiteX157" fmla="*/ 1535926 w 1726426"/>
              <a:gd name="connsiteY157" fmla="*/ 20031 h 2729951"/>
              <a:gd name="connsiteX0" fmla="*/ 1535926 w 1726426"/>
              <a:gd name="connsiteY0" fmla="*/ 20031 h 2729951"/>
              <a:gd name="connsiteX1" fmla="*/ 1483539 w 1726426"/>
              <a:gd name="connsiteY1" fmla="*/ 8125 h 2729951"/>
              <a:gd name="connsiteX2" fmla="*/ 1443057 w 1726426"/>
              <a:gd name="connsiteY2" fmla="*/ 3361 h 2729951"/>
              <a:gd name="connsiteX3" fmla="*/ 1335901 w 1726426"/>
              <a:gd name="connsiteY3" fmla="*/ 67656 h 2729951"/>
              <a:gd name="connsiteX4" fmla="*/ 1285895 w 1726426"/>
              <a:gd name="connsiteY4" fmla="*/ 122425 h 2729951"/>
              <a:gd name="connsiteX5" fmla="*/ 1219220 w 1726426"/>
              <a:gd name="connsiteY5" fmla="*/ 124805 h 2729951"/>
              <a:gd name="connsiteX6" fmla="*/ 1200170 w 1726426"/>
              <a:gd name="connsiteY6" fmla="*/ 146238 h 2729951"/>
              <a:gd name="connsiteX7" fmla="*/ 1135876 w 1726426"/>
              <a:gd name="connsiteY7" fmla="*/ 165288 h 2729951"/>
              <a:gd name="connsiteX8" fmla="*/ 1083489 w 1726426"/>
              <a:gd name="connsiteY8" fmla="*/ 243868 h 2729951"/>
              <a:gd name="connsiteX9" fmla="*/ 1057295 w 1726426"/>
              <a:gd name="connsiteY9" fmla="*/ 296256 h 2729951"/>
              <a:gd name="connsiteX10" fmla="*/ 964426 w 1726426"/>
              <a:gd name="connsiteY10" fmla="*/ 267681 h 2729951"/>
              <a:gd name="connsiteX11" fmla="*/ 907276 w 1726426"/>
              <a:gd name="connsiteY11" fmla="*/ 310543 h 2729951"/>
              <a:gd name="connsiteX12" fmla="*/ 883464 w 1726426"/>
              <a:gd name="connsiteY12" fmla="*/ 405793 h 2729951"/>
              <a:gd name="connsiteX13" fmla="*/ 852507 w 1726426"/>
              <a:gd name="connsiteY13" fmla="*/ 489137 h 2729951"/>
              <a:gd name="connsiteX14" fmla="*/ 766783 w 1726426"/>
              <a:gd name="connsiteY14" fmla="*/ 470086 h 2729951"/>
              <a:gd name="connsiteX15" fmla="*/ 714395 w 1726426"/>
              <a:gd name="connsiteY15" fmla="*/ 484375 h 2729951"/>
              <a:gd name="connsiteX16" fmla="*/ 678676 w 1726426"/>
              <a:gd name="connsiteY16" fmla="*/ 524857 h 2729951"/>
              <a:gd name="connsiteX17" fmla="*/ 631051 w 1726426"/>
              <a:gd name="connsiteY17" fmla="*/ 529619 h 2729951"/>
              <a:gd name="connsiteX18" fmla="*/ 628669 w 1726426"/>
              <a:gd name="connsiteY18" fmla="*/ 562956 h 2729951"/>
              <a:gd name="connsiteX19" fmla="*/ 592951 w 1726426"/>
              <a:gd name="connsiteY19" fmla="*/ 577244 h 2729951"/>
              <a:gd name="connsiteX20" fmla="*/ 578664 w 1726426"/>
              <a:gd name="connsiteY20" fmla="*/ 624868 h 2729951"/>
              <a:gd name="connsiteX21" fmla="*/ 561995 w 1726426"/>
              <a:gd name="connsiteY21" fmla="*/ 667731 h 2729951"/>
              <a:gd name="connsiteX22" fmla="*/ 511989 w 1726426"/>
              <a:gd name="connsiteY22" fmla="*/ 686781 h 2729951"/>
              <a:gd name="connsiteX23" fmla="*/ 533420 w 1726426"/>
              <a:gd name="connsiteY23" fmla="*/ 729643 h 2729951"/>
              <a:gd name="connsiteX24" fmla="*/ 569139 w 1726426"/>
              <a:gd name="connsiteY24" fmla="*/ 751075 h 2729951"/>
              <a:gd name="connsiteX25" fmla="*/ 592951 w 1726426"/>
              <a:gd name="connsiteY25" fmla="*/ 746313 h 2729951"/>
              <a:gd name="connsiteX26" fmla="*/ 614382 w 1726426"/>
              <a:gd name="connsiteY26" fmla="*/ 782031 h 2729951"/>
              <a:gd name="connsiteX27" fmla="*/ 602476 w 1726426"/>
              <a:gd name="connsiteY27" fmla="*/ 839181 h 2729951"/>
              <a:gd name="connsiteX28" fmla="*/ 633433 w 1726426"/>
              <a:gd name="connsiteY28" fmla="*/ 874900 h 2729951"/>
              <a:gd name="connsiteX29" fmla="*/ 585807 w 1726426"/>
              <a:gd name="connsiteY29" fmla="*/ 901094 h 2729951"/>
              <a:gd name="connsiteX30" fmla="*/ 564376 w 1726426"/>
              <a:gd name="connsiteY30" fmla="*/ 889186 h 2729951"/>
              <a:gd name="connsiteX31" fmla="*/ 564376 w 1726426"/>
              <a:gd name="connsiteY31" fmla="*/ 958243 h 2729951"/>
              <a:gd name="connsiteX32" fmla="*/ 507226 w 1726426"/>
              <a:gd name="connsiteY32" fmla="*/ 1005868 h 2729951"/>
              <a:gd name="connsiteX33" fmla="*/ 473889 w 1726426"/>
              <a:gd name="connsiteY33" fmla="*/ 986818 h 2729951"/>
              <a:gd name="connsiteX34" fmla="*/ 459601 w 1726426"/>
              <a:gd name="connsiteY34" fmla="*/ 1015393 h 2729951"/>
              <a:gd name="connsiteX35" fmla="*/ 485795 w 1726426"/>
              <a:gd name="connsiteY35" fmla="*/ 1053492 h 2729951"/>
              <a:gd name="connsiteX36" fmla="*/ 488176 w 1726426"/>
              <a:gd name="connsiteY36" fmla="*/ 1155887 h 2729951"/>
              <a:gd name="connsiteX37" fmla="*/ 450076 w 1726426"/>
              <a:gd name="connsiteY37" fmla="*/ 1215418 h 2729951"/>
              <a:gd name="connsiteX38" fmla="*/ 397688 w 1726426"/>
              <a:gd name="connsiteY38" fmla="*/ 1205893 h 2729951"/>
              <a:gd name="connsiteX39" fmla="*/ 383401 w 1726426"/>
              <a:gd name="connsiteY39" fmla="*/ 1258281 h 2729951"/>
              <a:gd name="connsiteX40" fmla="*/ 364352 w 1726426"/>
              <a:gd name="connsiteY40" fmla="*/ 1341624 h 2729951"/>
              <a:gd name="connsiteX41" fmla="*/ 288151 w 1726426"/>
              <a:gd name="connsiteY41" fmla="*/ 1401156 h 2729951"/>
              <a:gd name="connsiteX42" fmla="*/ 240526 w 1726426"/>
              <a:gd name="connsiteY42" fmla="*/ 1453543 h 2729951"/>
              <a:gd name="connsiteX43" fmla="*/ 207189 w 1726426"/>
              <a:gd name="connsiteY43" fmla="*/ 1496406 h 2729951"/>
              <a:gd name="connsiteX44" fmla="*/ 173851 w 1726426"/>
              <a:gd name="connsiteY44" fmla="*/ 1536886 h 2729951"/>
              <a:gd name="connsiteX45" fmla="*/ 109558 w 1726426"/>
              <a:gd name="connsiteY45" fmla="*/ 1591655 h 2729951"/>
              <a:gd name="connsiteX46" fmla="*/ 107176 w 1726426"/>
              <a:gd name="connsiteY46" fmla="*/ 1636899 h 2729951"/>
              <a:gd name="connsiteX47" fmla="*/ 69076 w 1726426"/>
              <a:gd name="connsiteY47" fmla="*/ 1677381 h 2729951"/>
              <a:gd name="connsiteX48" fmla="*/ 42883 w 1726426"/>
              <a:gd name="connsiteY48" fmla="*/ 1720243 h 2729951"/>
              <a:gd name="connsiteX49" fmla="*/ 33357 w 1726426"/>
              <a:gd name="connsiteY49" fmla="*/ 1763107 h 2729951"/>
              <a:gd name="connsiteX50" fmla="*/ 57170 w 1726426"/>
              <a:gd name="connsiteY50" fmla="*/ 1836925 h 2729951"/>
              <a:gd name="connsiteX51" fmla="*/ 35739 w 1726426"/>
              <a:gd name="connsiteY51" fmla="*/ 1894075 h 2729951"/>
              <a:gd name="connsiteX52" fmla="*/ 59551 w 1726426"/>
              <a:gd name="connsiteY52" fmla="*/ 1967893 h 2729951"/>
              <a:gd name="connsiteX53" fmla="*/ 20 w 1726426"/>
              <a:gd name="connsiteY53" fmla="*/ 1979799 h 2729951"/>
              <a:gd name="connsiteX54" fmla="*/ 52407 w 1726426"/>
              <a:gd name="connsiteY54" fmla="*/ 2248881 h 2729951"/>
              <a:gd name="connsiteX55" fmla="*/ 128607 w 1726426"/>
              <a:gd name="connsiteY55" fmla="*/ 2394137 h 2729951"/>
              <a:gd name="connsiteX56" fmla="*/ 202426 w 1726426"/>
              <a:gd name="connsiteY56" fmla="*/ 2501293 h 2729951"/>
              <a:gd name="connsiteX57" fmla="*/ 261958 w 1726426"/>
              <a:gd name="connsiteY57" fmla="*/ 2563206 h 2729951"/>
              <a:gd name="connsiteX58" fmla="*/ 450076 w 1726426"/>
              <a:gd name="connsiteY58" fmla="*/ 2672743 h 2729951"/>
              <a:gd name="connsiteX59" fmla="*/ 640576 w 1726426"/>
              <a:gd name="connsiteY59" fmla="*/ 2729893 h 2729951"/>
              <a:gd name="connsiteX60" fmla="*/ 654864 w 1726426"/>
              <a:gd name="connsiteY60" fmla="*/ 2663217 h 2729951"/>
              <a:gd name="connsiteX61" fmla="*/ 726301 w 1726426"/>
              <a:gd name="connsiteY61" fmla="*/ 2603686 h 2729951"/>
              <a:gd name="connsiteX62" fmla="*/ 792977 w 1726426"/>
              <a:gd name="connsiteY62" fmla="*/ 2587017 h 2729951"/>
              <a:gd name="connsiteX63" fmla="*/ 821551 w 1726426"/>
              <a:gd name="connsiteY63" fmla="*/ 2551300 h 2729951"/>
              <a:gd name="connsiteX64" fmla="*/ 890608 w 1726426"/>
              <a:gd name="connsiteY64" fmla="*/ 2532250 h 2729951"/>
              <a:gd name="connsiteX65" fmla="*/ 959664 w 1726426"/>
              <a:gd name="connsiteY65" fmla="*/ 2510818 h 2729951"/>
              <a:gd name="connsiteX66" fmla="*/ 1026339 w 1726426"/>
              <a:gd name="connsiteY66" fmla="*/ 2477483 h 2729951"/>
              <a:gd name="connsiteX67" fmla="*/ 1047769 w 1726426"/>
              <a:gd name="connsiteY67" fmla="*/ 2475099 h 2729951"/>
              <a:gd name="connsiteX68" fmla="*/ 1066820 w 1726426"/>
              <a:gd name="connsiteY68" fmla="*/ 2456050 h 2729951"/>
              <a:gd name="connsiteX69" fmla="*/ 1107302 w 1726426"/>
              <a:gd name="connsiteY69" fmla="*/ 2439381 h 2729951"/>
              <a:gd name="connsiteX70" fmla="*/ 1083489 w 1726426"/>
              <a:gd name="connsiteY70" fmla="*/ 2377468 h 2729951"/>
              <a:gd name="connsiteX71" fmla="*/ 1033483 w 1726426"/>
              <a:gd name="connsiteY71" fmla="*/ 2329843 h 2729951"/>
              <a:gd name="connsiteX72" fmla="*/ 1026339 w 1726426"/>
              <a:gd name="connsiteY72" fmla="*/ 2286982 h 2729951"/>
              <a:gd name="connsiteX73" fmla="*/ 1045389 w 1726426"/>
              <a:gd name="connsiteY73" fmla="*/ 2256025 h 2729951"/>
              <a:gd name="connsiteX74" fmla="*/ 1097776 w 1726426"/>
              <a:gd name="connsiteY74" fmla="*/ 2222687 h 2729951"/>
              <a:gd name="connsiteX75" fmla="*/ 1135876 w 1726426"/>
              <a:gd name="connsiteY75" fmla="*/ 2186968 h 2729951"/>
              <a:gd name="connsiteX76" fmla="*/ 1176358 w 1726426"/>
              <a:gd name="connsiteY76" fmla="*/ 2141725 h 2729951"/>
              <a:gd name="connsiteX77" fmla="*/ 1264464 w 1726426"/>
              <a:gd name="connsiteY77" fmla="*/ 2127438 h 2729951"/>
              <a:gd name="connsiteX78" fmla="*/ 1307326 w 1726426"/>
              <a:gd name="connsiteY78" fmla="*/ 2110769 h 2729951"/>
              <a:gd name="connsiteX79" fmla="*/ 1326377 w 1726426"/>
              <a:gd name="connsiteY79" fmla="*/ 2072668 h 2729951"/>
              <a:gd name="connsiteX80" fmla="*/ 1397814 w 1726426"/>
              <a:gd name="connsiteY80" fmla="*/ 2048856 h 2729951"/>
              <a:gd name="connsiteX81" fmla="*/ 1397813 w 1726426"/>
              <a:gd name="connsiteY81" fmla="*/ 2020281 h 2729951"/>
              <a:gd name="connsiteX82" fmla="*/ 1433532 w 1726426"/>
              <a:gd name="connsiteY82" fmla="*/ 2017900 h 2729951"/>
              <a:gd name="connsiteX83" fmla="*/ 1464489 w 1726426"/>
              <a:gd name="connsiteY83" fmla="*/ 2001231 h 2729951"/>
              <a:gd name="connsiteX84" fmla="*/ 1502588 w 1726426"/>
              <a:gd name="connsiteY84" fmla="*/ 2001231 h 2729951"/>
              <a:gd name="connsiteX85" fmla="*/ 1533545 w 1726426"/>
              <a:gd name="connsiteY85" fmla="*/ 1951225 h 2729951"/>
              <a:gd name="connsiteX86" fmla="*/ 1538308 w 1726426"/>
              <a:gd name="connsiteY86" fmla="*/ 1955986 h 2729951"/>
              <a:gd name="connsiteX87" fmla="*/ 1559739 w 1726426"/>
              <a:gd name="connsiteY87" fmla="*/ 1925031 h 2729951"/>
              <a:gd name="connsiteX88" fmla="*/ 1600221 w 1726426"/>
              <a:gd name="connsiteY88" fmla="*/ 1865499 h 2729951"/>
              <a:gd name="connsiteX89" fmla="*/ 1626414 w 1726426"/>
              <a:gd name="connsiteY89" fmla="*/ 1863118 h 2729951"/>
              <a:gd name="connsiteX90" fmla="*/ 1654989 w 1726426"/>
              <a:gd name="connsiteY90" fmla="*/ 1834543 h 2729951"/>
              <a:gd name="connsiteX91" fmla="*/ 1645464 w 1726426"/>
              <a:gd name="connsiteY91" fmla="*/ 1791681 h 2729951"/>
              <a:gd name="connsiteX92" fmla="*/ 1621651 w 1726426"/>
              <a:gd name="connsiteY92" fmla="*/ 1763106 h 2729951"/>
              <a:gd name="connsiteX93" fmla="*/ 1578789 w 1726426"/>
              <a:gd name="connsiteY93" fmla="*/ 1715481 h 2729951"/>
              <a:gd name="connsiteX94" fmla="*/ 1559739 w 1726426"/>
              <a:gd name="connsiteY94" fmla="*/ 1710718 h 2729951"/>
              <a:gd name="connsiteX95" fmla="*/ 1545451 w 1726426"/>
              <a:gd name="connsiteY95" fmla="*/ 1677381 h 2729951"/>
              <a:gd name="connsiteX96" fmla="*/ 1583551 w 1726426"/>
              <a:gd name="connsiteY96" fmla="*/ 1653568 h 2729951"/>
              <a:gd name="connsiteX97" fmla="*/ 1616889 w 1726426"/>
              <a:gd name="connsiteY97" fmla="*/ 1639281 h 2729951"/>
              <a:gd name="connsiteX98" fmla="*/ 1650226 w 1726426"/>
              <a:gd name="connsiteY98" fmla="*/ 1629756 h 2729951"/>
              <a:gd name="connsiteX99" fmla="*/ 1678801 w 1726426"/>
              <a:gd name="connsiteY99" fmla="*/ 1620231 h 2729951"/>
              <a:gd name="connsiteX100" fmla="*/ 1693089 w 1726426"/>
              <a:gd name="connsiteY100" fmla="*/ 1601181 h 2729951"/>
              <a:gd name="connsiteX101" fmla="*/ 1702614 w 1726426"/>
              <a:gd name="connsiteY101" fmla="*/ 1586893 h 2729951"/>
              <a:gd name="connsiteX102" fmla="*/ 1697851 w 1726426"/>
              <a:gd name="connsiteY102" fmla="*/ 1544031 h 2729951"/>
              <a:gd name="connsiteX103" fmla="*/ 1683564 w 1726426"/>
              <a:gd name="connsiteY103" fmla="*/ 1524981 h 2729951"/>
              <a:gd name="connsiteX104" fmla="*/ 1678801 w 1726426"/>
              <a:gd name="connsiteY104" fmla="*/ 1505931 h 2729951"/>
              <a:gd name="connsiteX105" fmla="*/ 1669276 w 1726426"/>
              <a:gd name="connsiteY105" fmla="*/ 1477356 h 2729951"/>
              <a:gd name="connsiteX106" fmla="*/ 1674039 w 1726426"/>
              <a:gd name="connsiteY106" fmla="*/ 1410681 h 2729951"/>
              <a:gd name="connsiteX107" fmla="*/ 1678801 w 1726426"/>
              <a:gd name="connsiteY107" fmla="*/ 1372581 h 2729951"/>
              <a:gd name="connsiteX108" fmla="*/ 1697851 w 1726426"/>
              <a:gd name="connsiteY108" fmla="*/ 1353531 h 2729951"/>
              <a:gd name="connsiteX109" fmla="*/ 1707376 w 1726426"/>
              <a:gd name="connsiteY109" fmla="*/ 1329718 h 2729951"/>
              <a:gd name="connsiteX110" fmla="*/ 1712139 w 1726426"/>
              <a:gd name="connsiteY110" fmla="*/ 1315431 h 2729951"/>
              <a:gd name="connsiteX111" fmla="*/ 1726426 w 1726426"/>
              <a:gd name="connsiteY111" fmla="*/ 1286856 h 2729951"/>
              <a:gd name="connsiteX112" fmla="*/ 1716901 w 1726426"/>
              <a:gd name="connsiteY112" fmla="*/ 1196368 h 2729951"/>
              <a:gd name="connsiteX113" fmla="*/ 1678801 w 1726426"/>
              <a:gd name="connsiteY113" fmla="*/ 1158268 h 2729951"/>
              <a:gd name="connsiteX114" fmla="*/ 1664514 w 1726426"/>
              <a:gd name="connsiteY114" fmla="*/ 1143981 h 2729951"/>
              <a:gd name="connsiteX115" fmla="*/ 1650226 w 1726426"/>
              <a:gd name="connsiteY115" fmla="*/ 1129693 h 2729951"/>
              <a:gd name="connsiteX116" fmla="*/ 1631176 w 1726426"/>
              <a:gd name="connsiteY116" fmla="*/ 1120168 h 2729951"/>
              <a:gd name="connsiteX117" fmla="*/ 1612126 w 1726426"/>
              <a:gd name="connsiteY117" fmla="*/ 1101118 h 2729951"/>
              <a:gd name="connsiteX118" fmla="*/ 1597839 w 1726426"/>
              <a:gd name="connsiteY118" fmla="*/ 1096356 h 2729951"/>
              <a:gd name="connsiteX119" fmla="*/ 1578789 w 1726426"/>
              <a:gd name="connsiteY119" fmla="*/ 1086831 h 2729951"/>
              <a:gd name="connsiteX120" fmla="*/ 1545451 w 1726426"/>
              <a:gd name="connsiteY120" fmla="*/ 1077306 h 2729951"/>
              <a:gd name="connsiteX121" fmla="*/ 1526401 w 1726426"/>
              <a:gd name="connsiteY121" fmla="*/ 1067781 h 2729951"/>
              <a:gd name="connsiteX122" fmla="*/ 1497826 w 1726426"/>
              <a:gd name="connsiteY122" fmla="*/ 1063018 h 2729951"/>
              <a:gd name="connsiteX123" fmla="*/ 1478776 w 1726426"/>
              <a:gd name="connsiteY123" fmla="*/ 1029681 h 2729951"/>
              <a:gd name="connsiteX124" fmla="*/ 1464489 w 1726426"/>
              <a:gd name="connsiteY124" fmla="*/ 986818 h 2729951"/>
              <a:gd name="connsiteX125" fmla="*/ 1454964 w 1726426"/>
              <a:gd name="connsiteY125" fmla="*/ 967768 h 2729951"/>
              <a:gd name="connsiteX126" fmla="*/ 1450201 w 1726426"/>
              <a:gd name="connsiteY126" fmla="*/ 953481 h 2729951"/>
              <a:gd name="connsiteX127" fmla="*/ 1440676 w 1726426"/>
              <a:gd name="connsiteY127" fmla="*/ 929668 h 2729951"/>
              <a:gd name="connsiteX128" fmla="*/ 1450201 w 1726426"/>
              <a:gd name="connsiteY128" fmla="*/ 867756 h 2729951"/>
              <a:gd name="connsiteX129" fmla="*/ 1459726 w 1726426"/>
              <a:gd name="connsiteY129" fmla="*/ 853468 h 2729951"/>
              <a:gd name="connsiteX130" fmla="*/ 1464489 w 1726426"/>
              <a:gd name="connsiteY130" fmla="*/ 839181 h 2729951"/>
              <a:gd name="connsiteX131" fmla="*/ 1497826 w 1726426"/>
              <a:gd name="connsiteY131" fmla="*/ 786793 h 2729951"/>
              <a:gd name="connsiteX132" fmla="*/ 1516876 w 1726426"/>
              <a:gd name="connsiteY132" fmla="*/ 739168 h 2729951"/>
              <a:gd name="connsiteX133" fmla="*/ 1526401 w 1726426"/>
              <a:gd name="connsiteY133" fmla="*/ 715356 h 2729951"/>
              <a:gd name="connsiteX134" fmla="*/ 1540689 w 1726426"/>
              <a:gd name="connsiteY134" fmla="*/ 701068 h 2729951"/>
              <a:gd name="connsiteX135" fmla="*/ 1559739 w 1726426"/>
              <a:gd name="connsiteY135" fmla="*/ 686781 h 2729951"/>
              <a:gd name="connsiteX136" fmla="*/ 1588314 w 1726426"/>
              <a:gd name="connsiteY136" fmla="*/ 643918 h 2729951"/>
              <a:gd name="connsiteX137" fmla="*/ 1597839 w 1726426"/>
              <a:gd name="connsiteY137" fmla="*/ 615343 h 2729951"/>
              <a:gd name="connsiteX138" fmla="*/ 1616889 w 1726426"/>
              <a:gd name="connsiteY138" fmla="*/ 586768 h 2729951"/>
              <a:gd name="connsiteX139" fmla="*/ 1612126 w 1726426"/>
              <a:gd name="connsiteY139" fmla="*/ 491518 h 2729951"/>
              <a:gd name="connsiteX140" fmla="*/ 1583551 w 1726426"/>
              <a:gd name="connsiteY140" fmla="*/ 467706 h 2729951"/>
              <a:gd name="connsiteX141" fmla="*/ 1569264 w 1726426"/>
              <a:gd name="connsiteY141" fmla="*/ 462943 h 2729951"/>
              <a:gd name="connsiteX142" fmla="*/ 1535926 w 1726426"/>
              <a:gd name="connsiteY142" fmla="*/ 448656 h 2729951"/>
              <a:gd name="connsiteX143" fmla="*/ 1531164 w 1726426"/>
              <a:gd name="connsiteY143" fmla="*/ 429606 h 2729951"/>
              <a:gd name="connsiteX144" fmla="*/ 1526401 w 1726426"/>
              <a:gd name="connsiteY144" fmla="*/ 343881 h 2729951"/>
              <a:gd name="connsiteX145" fmla="*/ 1512114 w 1726426"/>
              <a:gd name="connsiteY145" fmla="*/ 324831 h 2729951"/>
              <a:gd name="connsiteX146" fmla="*/ 1502589 w 1726426"/>
              <a:gd name="connsiteY146" fmla="*/ 310543 h 2729951"/>
              <a:gd name="connsiteX147" fmla="*/ 1483539 w 1726426"/>
              <a:gd name="connsiteY147" fmla="*/ 305781 h 2729951"/>
              <a:gd name="connsiteX148" fmla="*/ 1454964 w 1726426"/>
              <a:gd name="connsiteY148" fmla="*/ 296256 h 2729951"/>
              <a:gd name="connsiteX149" fmla="*/ 1478776 w 1726426"/>
              <a:gd name="connsiteY149" fmla="*/ 272443 h 2729951"/>
              <a:gd name="connsiteX150" fmla="*/ 1497826 w 1726426"/>
              <a:gd name="connsiteY150" fmla="*/ 234343 h 2729951"/>
              <a:gd name="connsiteX151" fmla="*/ 1512114 w 1726426"/>
              <a:gd name="connsiteY151" fmla="*/ 162906 h 2729951"/>
              <a:gd name="connsiteX152" fmla="*/ 1516876 w 1726426"/>
              <a:gd name="connsiteY152" fmla="*/ 139093 h 2729951"/>
              <a:gd name="connsiteX153" fmla="*/ 1521639 w 1726426"/>
              <a:gd name="connsiteY153" fmla="*/ 124806 h 2729951"/>
              <a:gd name="connsiteX154" fmla="*/ 1526401 w 1726426"/>
              <a:gd name="connsiteY154" fmla="*/ 105756 h 2729951"/>
              <a:gd name="connsiteX155" fmla="*/ 1545451 w 1726426"/>
              <a:gd name="connsiteY155" fmla="*/ 77181 h 2729951"/>
              <a:gd name="connsiteX156" fmla="*/ 1554976 w 1726426"/>
              <a:gd name="connsiteY156" fmla="*/ 62893 h 2729951"/>
              <a:gd name="connsiteX157" fmla="*/ 1535926 w 1726426"/>
              <a:gd name="connsiteY157" fmla="*/ 20031 h 2729951"/>
              <a:gd name="connsiteX0" fmla="*/ 1535926 w 1726426"/>
              <a:gd name="connsiteY0" fmla="*/ 20031 h 2729951"/>
              <a:gd name="connsiteX1" fmla="*/ 1483539 w 1726426"/>
              <a:gd name="connsiteY1" fmla="*/ 8125 h 2729951"/>
              <a:gd name="connsiteX2" fmla="*/ 1443057 w 1726426"/>
              <a:gd name="connsiteY2" fmla="*/ 3361 h 2729951"/>
              <a:gd name="connsiteX3" fmla="*/ 1335901 w 1726426"/>
              <a:gd name="connsiteY3" fmla="*/ 67656 h 2729951"/>
              <a:gd name="connsiteX4" fmla="*/ 1285895 w 1726426"/>
              <a:gd name="connsiteY4" fmla="*/ 122425 h 2729951"/>
              <a:gd name="connsiteX5" fmla="*/ 1219220 w 1726426"/>
              <a:gd name="connsiteY5" fmla="*/ 124805 h 2729951"/>
              <a:gd name="connsiteX6" fmla="*/ 1200170 w 1726426"/>
              <a:gd name="connsiteY6" fmla="*/ 146238 h 2729951"/>
              <a:gd name="connsiteX7" fmla="*/ 1135876 w 1726426"/>
              <a:gd name="connsiteY7" fmla="*/ 165288 h 2729951"/>
              <a:gd name="connsiteX8" fmla="*/ 1083489 w 1726426"/>
              <a:gd name="connsiteY8" fmla="*/ 243868 h 2729951"/>
              <a:gd name="connsiteX9" fmla="*/ 1057295 w 1726426"/>
              <a:gd name="connsiteY9" fmla="*/ 296256 h 2729951"/>
              <a:gd name="connsiteX10" fmla="*/ 964426 w 1726426"/>
              <a:gd name="connsiteY10" fmla="*/ 267681 h 2729951"/>
              <a:gd name="connsiteX11" fmla="*/ 907276 w 1726426"/>
              <a:gd name="connsiteY11" fmla="*/ 310543 h 2729951"/>
              <a:gd name="connsiteX12" fmla="*/ 883464 w 1726426"/>
              <a:gd name="connsiteY12" fmla="*/ 405793 h 2729951"/>
              <a:gd name="connsiteX13" fmla="*/ 852507 w 1726426"/>
              <a:gd name="connsiteY13" fmla="*/ 489137 h 2729951"/>
              <a:gd name="connsiteX14" fmla="*/ 766783 w 1726426"/>
              <a:gd name="connsiteY14" fmla="*/ 470086 h 2729951"/>
              <a:gd name="connsiteX15" fmla="*/ 714395 w 1726426"/>
              <a:gd name="connsiteY15" fmla="*/ 484375 h 2729951"/>
              <a:gd name="connsiteX16" fmla="*/ 678676 w 1726426"/>
              <a:gd name="connsiteY16" fmla="*/ 524857 h 2729951"/>
              <a:gd name="connsiteX17" fmla="*/ 631051 w 1726426"/>
              <a:gd name="connsiteY17" fmla="*/ 529619 h 2729951"/>
              <a:gd name="connsiteX18" fmla="*/ 628669 w 1726426"/>
              <a:gd name="connsiteY18" fmla="*/ 562956 h 2729951"/>
              <a:gd name="connsiteX19" fmla="*/ 592951 w 1726426"/>
              <a:gd name="connsiteY19" fmla="*/ 577244 h 2729951"/>
              <a:gd name="connsiteX20" fmla="*/ 578664 w 1726426"/>
              <a:gd name="connsiteY20" fmla="*/ 624868 h 2729951"/>
              <a:gd name="connsiteX21" fmla="*/ 561995 w 1726426"/>
              <a:gd name="connsiteY21" fmla="*/ 667731 h 2729951"/>
              <a:gd name="connsiteX22" fmla="*/ 511989 w 1726426"/>
              <a:gd name="connsiteY22" fmla="*/ 686781 h 2729951"/>
              <a:gd name="connsiteX23" fmla="*/ 533420 w 1726426"/>
              <a:gd name="connsiteY23" fmla="*/ 729643 h 2729951"/>
              <a:gd name="connsiteX24" fmla="*/ 569139 w 1726426"/>
              <a:gd name="connsiteY24" fmla="*/ 751075 h 2729951"/>
              <a:gd name="connsiteX25" fmla="*/ 592951 w 1726426"/>
              <a:gd name="connsiteY25" fmla="*/ 746313 h 2729951"/>
              <a:gd name="connsiteX26" fmla="*/ 614382 w 1726426"/>
              <a:gd name="connsiteY26" fmla="*/ 782031 h 2729951"/>
              <a:gd name="connsiteX27" fmla="*/ 602476 w 1726426"/>
              <a:gd name="connsiteY27" fmla="*/ 839181 h 2729951"/>
              <a:gd name="connsiteX28" fmla="*/ 633433 w 1726426"/>
              <a:gd name="connsiteY28" fmla="*/ 874900 h 2729951"/>
              <a:gd name="connsiteX29" fmla="*/ 585807 w 1726426"/>
              <a:gd name="connsiteY29" fmla="*/ 901094 h 2729951"/>
              <a:gd name="connsiteX30" fmla="*/ 564376 w 1726426"/>
              <a:gd name="connsiteY30" fmla="*/ 889186 h 2729951"/>
              <a:gd name="connsiteX31" fmla="*/ 564376 w 1726426"/>
              <a:gd name="connsiteY31" fmla="*/ 958243 h 2729951"/>
              <a:gd name="connsiteX32" fmla="*/ 507226 w 1726426"/>
              <a:gd name="connsiteY32" fmla="*/ 1005868 h 2729951"/>
              <a:gd name="connsiteX33" fmla="*/ 473889 w 1726426"/>
              <a:gd name="connsiteY33" fmla="*/ 986818 h 2729951"/>
              <a:gd name="connsiteX34" fmla="*/ 459601 w 1726426"/>
              <a:gd name="connsiteY34" fmla="*/ 1015393 h 2729951"/>
              <a:gd name="connsiteX35" fmla="*/ 485795 w 1726426"/>
              <a:gd name="connsiteY35" fmla="*/ 1053492 h 2729951"/>
              <a:gd name="connsiteX36" fmla="*/ 488176 w 1726426"/>
              <a:gd name="connsiteY36" fmla="*/ 1155887 h 2729951"/>
              <a:gd name="connsiteX37" fmla="*/ 450076 w 1726426"/>
              <a:gd name="connsiteY37" fmla="*/ 1215418 h 2729951"/>
              <a:gd name="connsiteX38" fmla="*/ 397688 w 1726426"/>
              <a:gd name="connsiteY38" fmla="*/ 1205893 h 2729951"/>
              <a:gd name="connsiteX39" fmla="*/ 383401 w 1726426"/>
              <a:gd name="connsiteY39" fmla="*/ 1258281 h 2729951"/>
              <a:gd name="connsiteX40" fmla="*/ 364352 w 1726426"/>
              <a:gd name="connsiteY40" fmla="*/ 1341624 h 2729951"/>
              <a:gd name="connsiteX41" fmla="*/ 288151 w 1726426"/>
              <a:gd name="connsiteY41" fmla="*/ 1401156 h 2729951"/>
              <a:gd name="connsiteX42" fmla="*/ 240526 w 1726426"/>
              <a:gd name="connsiteY42" fmla="*/ 1453543 h 2729951"/>
              <a:gd name="connsiteX43" fmla="*/ 207189 w 1726426"/>
              <a:gd name="connsiteY43" fmla="*/ 1496406 h 2729951"/>
              <a:gd name="connsiteX44" fmla="*/ 173851 w 1726426"/>
              <a:gd name="connsiteY44" fmla="*/ 1536886 h 2729951"/>
              <a:gd name="connsiteX45" fmla="*/ 109558 w 1726426"/>
              <a:gd name="connsiteY45" fmla="*/ 1591655 h 2729951"/>
              <a:gd name="connsiteX46" fmla="*/ 107176 w 1726426"/>
              <a:gd name="connsiteY46" fmla="*/ 1636899 h 2729951"/>
              <a:gd name="connsiteX47" fmla="*/ 69076 w 1726426"/>
              <a:gd name="connsiteY47" fmla="*/ 1677381 h 2729951"/>
              <a:gd name="connsiteX48" fmla="*/ 42883 w 1726426"/>
              <a:gd name="connsiteY48" fmla="*/ 1720243 h 2729951"/>
              <a:gd name="connsiteX49" fmla="*/ 33357 w 1726426"/>
              <a:gd name="connsiteY49" fmla="*/ 1763107 h 2729951"/>
              <a:gd name="connsiteX50" fmla="*/ 57170 w 1726426"/>
              <a:gd name="connsiteY50" fmla="*/ 1836925 h 2729951"/>
              <a:gd name="connsiteX51" fmla="*/ 35739 w 1726426"/>
              <a:gd name="connsiteY51" fmla="*/ 1894075 h 2729951"/>
              <a:gd name="connsiteX52" fmla="*/ 59551 w 1726426"/>
              <a:gd name="connsiteY52" fmla="*/ 1967893 h 2729951"/>
              <a:gd name="connsiteX53" fmla="*/ 20 w 1726426"/>
              <a:gd name="connsiteY53" fmla="*/ 1979799 h 2729951"/>
              <a:gd name="connsiteX54" fmla="*/ 52407 w 1726426"/>
              <a:gd name="connsiteY54" fmla="*/ 2248881 h 2729951"/>
              <a:gd name="connsiteX55" fmla="*/ 128607 w 1726426"/>
              <a:gd name="connsiteY55" fmla="*/ 2394137 h 2729951"/>
              <a:gd name="connsiteX56" fmla="*/ 202426 w 1726426"/>
              <a:gd name="connsiteY56" fmla="*/ 2501293 h 2729951"/>
              <a:gd name="connsiteX57" fmla="*/ 261958 w 1726426"/>
              <a:gd name="connsiteY57" fmla="*/ 2563206 h 2729951"/>
              <a:gd name="connsiteX58" fmla="*/ 450076 w 1726426"/>
              <a:gd name="connsiteY58" fmla="*/ 2672743 h 2729951"/>
              <a:gd name="connsiteX59" fmla="*/ 640576 w 1726426"/>
              <a:gd name="connsiteY59" fmla="*/ 2729893 h 2729951"/>
              <a:gd name="connsiteX60" fmla="*/ 654864 w 1726426"/>
              <a:gd name="connsiteY60" fmla="*/ 2663217 h 2729951"/>
              <a:gd name="connsiteX61" fmla="*/ 726301 w 1726426"/>
              <a:gd name="connsiteY61" fmla="*/ 2603686 h 2729951"/>
              <a:gd name="connsiteX62" fmla="*/ 792977 w 1726426"/>
              <a:gd name="connsiteY62" fmla="*/ 2587017 h 2729951"/>
              <a:gd name="connsiteX63" fmla="*/ 821551 w 1726426"/>
              <a:gd name="connsiteY63" fmla="*/ 2551300 h 2729951"/>
              <a:gd name="connsiteX64" fmla="*/ 890608 w 1726426"/>
              <a:gd name="connsiteY64" fmla="*/ 2532250 h 2729951"/>
              <a:gd name="connsiteX65" fmla="*/ 959664 w 1726426"/>
              <a:gd name="connsiteY65" fmla="*/ 2510818 h 2729951"/>
              <a:gd name="connsiteX66" fmla="*/ 1026339 w 1726426"/>
              <a:gd name="connsiteY66" fmla="*/ 2477483 h 2729951"/>
              <a:gd name="connsiteX67" fmla="*/ 1047769 w 1726426"/>
              <a:gd name="connsiteY67" fmla="*/ 2475099 h 2729951"/>
              <a:gd name="connsiteX68" fmla="*/ 1066820 w 1726426"/>
              <a:gd name="connsiteY68" fmla="*/ 2456050 h 2729951"/>
              <a:gd name="connsiteX69" fmla="*/ 1107302 w 1726426"/>
              <a:gd name="connsiteY69" fmla="*/ 2439381 h 2729951"/>
              <a:gd name="connsiteX70" fmla="*/ 1083489 w 1726426"/>
              <a:gd name="connsiteY70" fmla="*/ 2377468 h 2729951"/>
              <a:gd name="connsiteX71" fmla="*/ 1033483 w 1726426"/>
              <a:gd name="connsiteY71" fmla="*/ 2329843 h 2729951"/>
              <a:gd name="connsiteX72" fmla="*/ 1026339 w 1726426"/>
              <a:gd name="connsiteY72" fmla="*/ 2286982 h 2729951"/>
              <a:gd name="connsiteX73" fmla="*/ 1045389 w 1726426"/>
              <a:gd name="connsiteY73" fmla="*/ 2256025 h 2729951"/>
              <a:gd name="connsiteX74" fmla="*/ 1097776 w 1726426"/>
              <a:gd name="connsiteY74" fmla="*/ 2222687 h 2729951"/>
              <a:gd name="connsiteX75" fmla="*/ 1135876 w 1726426"/>
              <a:gd name="connsiteY75" fmla="*/ 2186968 h 2729951"/>
              <a:gd name="connsiteX76" fmla="*/ 1176358 w 1726426"/>
              <a:gd name="connsiteY76" fmla="*/ 2141725 h 2729951"/>
              <a:gd name="connsiteX77" fmla="*/ 1264464 w 1726426"/>
              <a:gd name="connsiteY77" fmla="*/ 2127438 h 2729951"/>
              <a:gd name="connsiteX78" fmla="*/ 1307326 w 1726426"/>
              <a:gd name="connsiteY78" fmla="*/ 2110769 h 2729951"/>
              <a:gd name="connsiteX79" fmla="*/ 1326377 w 1726426"/>
              <a:gd name="connsiteY79" fmla="*/ 2072668 h 2729951"/>
              <a:gd name="connsiteX80" fmla="*/ 1397814 w 1726426"/>
              <a:gd name="connsiteY80" fmla="*/ 2048856 h 2729951"/>
              <a:gd name="connsiteX81" fmla="*/ 1397813 w 1726426"/>
              <a:gd name="connsiteY81" fmla="*/ 2020281 h 2729951"/>
              <a:gd name="connsiteX82" fmla="*/ 1433532 w 1726426"/>
              <a:gd name="connsiteY82" fmla="*/ 2017900 h 2729951"/>
              <a:gd name="connsiteX83" fmla="*/ 1464489 w 1726426"/>
              <a:gd name="connsiteY83" fmla="*/ 2001231 h 2729951"/>
              <a:gd name="connsiteX84" fmla="*/ 1502588 w 1726426"/>
              <a:gd name="connsiteY84" fmla="*/ 2001231 h 2729951"/>
              <a:gd name="connsiteX85" fmla="*/ 1533545 w 1726426"/>
              <a:gd name="connsiteY85" fmla="*/ 1951225 h 2729951"/>
              <a:gd name="connsiteX86" fmla="*/ 1538308 w 1726426"/>
              <a:gd name="connsiteY86" fmla="*/ 1955986 h 2729951"/>
              <a:gd name="connsiteX87" fmla="*/ 1559739 w 1726426"/>
              <a:gd name="connsiteY87" fmla="*/ 1925031 h 2729951"/>
              <a:gd name="connsiteX88" fmla="*/ 1600221 w 1726426"/>
              <a:gd name="connsiteY88" fmla="*/ 1865499 h 2729951"/>
              <a:gd name="connsiteX89" fmla="*/ 1654989 w 1726426"/>
              <a:gd name="connsiteY89" fmla="*/ 1834543 h 2729951"/>
              <a:gd name="connsiteX90" fmla="*/ 1645464 w 1726426"/>
              <a:gd name="connsiteY90" fmla="*/ 1791681 h 2729951"/>
              <a:gd name="connsiteX91" fmla="*/ 1621651 w 1726426"/>
              <a:gd name="connsiteY91" fmla="*/ 1763106 h 2729951"/>
              <a:gd name="connsiteX92" fmla="*/ 1578789 w 1726426"/>
              <a:gd name="connsiteY92" fmla="*/ 1715481 h 2729951"/>
              <a:gd name="connsiteX93" fmla="*/ 1559739 w 1726426"/>
              <a:gd name="connsiteY93" fmla="*/ 1710718 h 2729951"/>
              <a:gd name="connsiteX94" fmla="*/ 1545451 w 1726426"/>
              <a:gd name="connsiteY94" fmla="*/ 1677381 h 2729951"/>
              <a:gd name="connsiteX95" fmla="*/ 1583551 w 1726426"/>
              <a:gd name="connsiteY95" fmla="*/ 1653568 h 2729951"/>
              <a:gd name="connsiteX96" fmla="*/ 1616889 w 1726426"/>
              <a:gd name="connsiteY96" fmla="*/ 1639281 h 2729951"/>
              <a:gd name="connsiteX97" fmla="*/ 1650226 w 1726426"/>
              <a:gd name="connsiteY97" fmla="*/ 1629756 h 2729951"/>
              <a:gd name="connsiteX98" fmla="*/ 1678801 w 1726426"/>
              <a:gd name="connsiteY98" fmla="*/ 1620231 h 2729951"/>
              <a:gd name="connsiteX99" fmla="*/ 1693089 w 1726426"/>
              <a:gd name="connsiteY99" fmla="*/ 1601181 h 2729951"/>
              <a:gd name="connsiteX100" fmla="*/ 1702614 w 1726426"/>
              <a:gd name="connsiteY100" fmla="*/ 1586893 h 2729951"/>
              <a:gd name="connsiteX101" fmla="*/ 1697851 w 1726426"/>
              <a:gd name="connsiteY101" fmla="*/ 1544031 h 2729951"/>
              <a:gd name="connsiteX102" fmla="*/ 1683564 w 1726426"/>
              <a:gd name="connsiteY102" fmla="*/ 1524981 h 2729951"/>
              <a:gd name="connsiteX103" fmla="*/ 1678801 w 1726426"/>
              <a:gd name="connsiteY103" fmla="*/ 1505931 h 2729951"/>
              <a:gd name="connsiteX104" fmla="*/ 1669276 w 1726426"/>
              <a:gd name="connsiteY104" fmla="*/ 1477356 h 2729951"/>
              <a:gd name="connsiteX105" fmla="*/ 1674039 w 1726426"/>
              <a:gd name="connsiteY105" fmla="*/ 1410681 h 2729951"/>
              <a:gd name="connsiteX106" fmla="*/ 1678801 w 1726426"/>
              <a:gd name="connsiteY106" fmla="*/ 1372581 h 2729951"/>
              <a:gd name="connsiteX107" fmla="*/ 1697851 w 1726426"/>
              <a:gd name="connsiteY107" fmla="*/ 1353531 h 2729951"/>
              <a:gd name="connsiteX108" fmla="*/ 1707376 w 1726426"/>
              <a:gd name="connsiteY108" fmla="*/ 1329718 h 2729951"/>
              <a:gd name="connsiteX109" fmla="*/ 1712139 w 1726426"/>
              <a:gd name="connsiteY109" fmla="*/ 1315431 h 2729951"/>
              <a:gd name="connsiteX110" fmla="*/ 1726426 w 1726426"/>
              <a:gd name="connsiteY110" fmla="*/ 1286856 h 2729951"/>
              <a:gd name="connsiteX111" fmla="*/ 1716901 w 1726426"/>
              <a:gd name="connsiteY111" fmla="*/ 1196368 h 2729951"/>
              <a:gd name="connsiteX112" fmla="*/ 1678801 w 1726426"/>
              <a:gd name="connsiteY112" fmla="*/ 1158268 h 2729951"/>
              <a:gd name="connsiteX113" fmla="*/ 1664514 w 1726426"/>
              <a:gd name="connsiteY113" fmla="*/ 1143981 h 2729951"/>
              <a:gd name="connsiteX114" fmla="*/ 1650226 w 1726426"/>
              <a:gd name="connsiteY114" fmla="*/ 1129693 h 2729951"/>
              <a:gd name="connsiteX115" fmla="*/ 1631176 w 1726426"/>
              <a:gd name="connsiteY115" fmla="*/ 1120168 h 2729951"/>
              <a:gd name="connsiteX116" fmla="*/ 1612126 w 1726426"/>
              <a:gd name="connsiteY116" fmla="*/ 1101118 h 2729951"/>
              <a:gd name="connsiteX117" fmla="*/ 1597839 w 1726426"/>
              <a:gd name="connsiteY117" fmla="*/ 1096356 h 2729951"/>
              <a:gd name="connsiteX118" fmla="*/ 1578789 w 1726426"/>
              <a:gd name="connsiteY118" fmla="*/ 1086831 h 2729951"/>
              <a:gd name="connsiteX119" fmla="*/ 1545451 w 1726426"/>
              <a:gd name="connsiteY119" fmla="*/ 1077306 h 2729951"/>
              <a:gd name="connsiteX120" fmla="*/ 1526401 w 1726426"/>
              <a:gd name="connsiteY120" fmla="*/ 1067781 h 2729951"/>
              <a:gd name="connsiteX121" fmla="*/ 1497826 w 1726426"/>
              <a:gd name="connsiteY121" fmla="*/ 1063018 h 2729951"/>
              <a:gd name="connsiteX122" fmla="*/ 1478776 w 1726426"/>
              <a:gd name="connsiteY122" fmla="*/ 1029681 h 2729951"/>
              <a:gd name="connsiteX123" fmla="*/ 1464489 w 1726426"/>
              <a:gd name="connsiteY123" fmla="*/ 986818 h 2729951"/>
              <a:gd name="connsiteX124" fmla="*/ 1454964 w 1726426"/>
              <a:gd name="connsiteY124" fmla="*/ 967768 h 2729951"/>
              <a:gd name="connsiteX125" fmla="*/ 1450201 w 1726426"/>
              <a:gd name="connsiteY125" fmla="*/ 953481 h 2729951"/>
              <a:gd name="connsiteX126" fmla="*/ 1440676 w 1726426"/>
              <a:gd name="connsiteY126" fmla="*/ 929668 h 2729951"/>
              <a:gd name="connsiteX127" fmla="*/ 1450201 w 1726426"/>
              <a:gd name="connsiteY127" fmla="*/ 867756 h 2729951"/>
              <a:gd name="connsiteX128" fmla="*/ 1459726 w 1726426"/>
              <a:gd name="connsiteY128" fmla="*/ 853468 h 2729951"/>
              <a:gd name="connsiteX129" fmla="*/ 1464489 w 1726426"/>
              <a:gd name="connsiteY129" fmla="*/ 839181 h 2729951"/>
              <a:gd name="connsiteX130" fmla="*/ 1497826 w 1726426"/>
              <a:gd name="connsiteY130" fmla="*/ 786793 h 2729951"/>
              <a:gd name="connsiteX131" fmla="*/ 1516876 w 1726426"/>
              <a:gd name="connsiteY131" fmla="*/ 739168 h 2729951"/>
              <a:gd name="connsiteX132" fmla="*/ 1526401 w 1726426"/>
              <a:gd name="connsiteY132" fmla="*/ 715356 h 2729951"/>
              <a:gd name="connsiteX133" fmla="*/ 1540689 w 1726426"/>
              <a:gd name="connsiteY133" fmla="*/ 701068 h 2729951"/>
              <a:gd name="connsiteX134" fmla="*/ 1559739 w 1726426"/>
              <a:gd name="connsiteY134" fmla="*/ 686781 h 2729951"/>
              <a:gd name="connsiteX135" fmla="*/ 1588314 w 1726426"/>
              <a:gd name="connsiteY135" fmla="*/ 643918 h 2729951"/>
              <a:gd name="connsiteX136" fmla="*/ 1597839 w 1726426"/>
              <a:gd name="connsiteY136" fmla="*/ 615343 h 2729951"/>
              <a:gd name="connsiteX137" fmla="*/ 1616889 w 1726426"/>
              <a:gd name="connsiteY137" fmla="*/ 586768 h 2729951"/>
              <a:gd name="connsiteX138" fmla="*/ 1612126 w 1726426"/>
              <a:gd name="connsiteY138" fmla="*/ 491518 h 2729951"/>
              <a:gd name="connsiteX139" fmla="*/ 1583551 w 1726426"/>
              <a:gd name="connsiteY139" fmla="*/ 467706 h 2729951"/>
              <a:gd name="connsiteX140" fmla="*/ 1569264 w 1726426"/>
              <a:gd name="connsiteY140" fmla="*/ 462943 h 2729951"/>
              <a:gd name="connsiteX141" fmla="*/ 1535926 w 1726426"/>
              <a:gd name="connsiteY141" fmla="*/ 448656 h 2729951"/>
              <a:gd name="connsiteX142" fmla="*/ 1531164 w 1726426"/>
              <a:gd name="connsiteY142" fmla="*/ 429606 h 2729951"/>
              <a:gd name="connsiteX143" fmla="*/ 1526401 w 1726426"/>
              <a:gd name="connsiteY143" fmla="*/ 343881 h 2729951"/>
              <a:gd name="connsiteX144" fmla="*/ 1512114 w 1726426"/>
              <a:gd name="connsiteY144" fmla="*/ 324831 h 2729951"/>
              <a:gd name="connsiteX145" fmla="*/ 1502589 w 1726426"/>
              <a:gd name="connsiteY145" fmla="*/ 310543 h 2729951"/>
              <a:gd name="connsiteX146" fmla="*/ 1483539 w 1726426"/>
              <a:gd name="connsiteY146" fmla="*/ 305781 h 2729951"/>
              <a:gd name="connsiteX147" fmla="*/ 1454964 w 1726426"/>
              <a:gd name="connsiteY147" fmla="*/ 296256 h 2729951"/>
              <a:gd name="connsiteX148" fmla="*/ 1478776 w 1726426"/>
              <a:gd name="connsiteY148" fmla="*/ 272443 h 2729951"/>
              <a:gd name="connsiteX149" fmla="*/ 1497826 w 1726426"/>
              <a:gd name="connsiteY149" fmla="*/ 234343 h 2729951"/>
              <a:gd name="connsiteX150" fmla="*/ 1512114 w 1726426"/>
              <a:gd name="connsiteY150" fmla="*/ 162906 h 2729951"/>
              <a:gd name="connsiteX151" fmla="*/ 1516876 w 1726426"/>
              <a:gd name="connsiteY151" fmla="*/ 139093 h 2729951"/>
              <a:gd name="connsiteX152" fmla="*/ 1521639 w 1726426"/>
              <a:gd name="connsiteY152" fmla="*/ 124806 h 2729951"/>
              <a:gd name="connsiteX153" fmla="*/ 1526401 w 1726426"/>
              <a:gd name="connsiteY153" fmla="*/ 105756 h 2729951"/>
              <a:gd name="connsiteX154" fmla="*/ 1545451 w 1726426"/>
              <a:gd name="connsiteY154" fmla="*/ 77181 h 2729951"/>
              <a:gd name="connsiteX155" fmla="*/ 1554976 w 1726426"/>
              <a:gd name="connsiteY155" fmla="*/ 62893 h 2729951"/>
              <a:gd name="connsiteX156" fmla="*/ 1535926 w 1726426"/>
              <a:gd name="connsiteY156" fmla="*/ 20031 h 2729951"/>
              <a:gd name="connsiteX0" fmla="*/ 1535926 w 1726426"/>
              <a:gd name="connsiteY0" fmla="*/ 20031 h 2729951"/>
              <a:gd name="connsiteX1" fmla="*/ 1483539 w 1726426"/>
              <a:gd name="connsiteY1" fmla="*/ 8125 h 2729951"/>
              <a:gd name="connsiteX2" fmla="*/ 1443057 w 1726426"/>
              <a:gd name="connsiteY2" fmla="*/ 3361 h 2729951"/>
              <a:gd name="connsiteX3" fmla="*/ 1335901 w 1726426"/>
              <a:gd name="connsiteY3" fmla="*/ 67656 h 2729951"/>
              <a:gd name="connsiteX4" fmla="*/ 1285895 w 1726426"/>
              <a:gd name="connsiteY4" fmla="*/ 122425 h 2729951"/>
              <a:gd name="connsiteX5" fmla="*/ 1219220 w 1726426"/>
              <a:gd name="connsiteY5" fmla="*/ 124805 h 2729951"/>
              <a:gd name="connsiteX6" fmla="*/ 1200170 w 1726426"/>
              <a:gd name="connsiteY6" fmla="*/ 146238 h 2729951"/>
              <a:gd name="connsiteX7" fmla="*/ 1135876 w 1726426"/>
              <a:gd name="connsiteY7" fmla="*/ 165288 h 2729951"/>
              <a:gd name="connsiteX8" fmla="*/ 1083489 w 1726426"/>
              <a:gd name="connsiteY8" fmla="*/ 243868 h 2729951"/>
              <a:gd name="connsiteX9" fmla="*/ 1057295 w 1726426"/>
              <a:gd name="connsiteY9" fmla="*/ 296256 h 2729951"/>
              <a:gd name="connsiteX10" fmla="*/ 964426 w 1726426"/>
              <a:gd name="connsiteY10" fmla="*/ 267681 h 2729951"/>
              <a:gd name="connsiteX11" fmla="*/ 907276 w 1726426"/>
              <a:gd name="connsiteY11" fmla="*/ 310543 h 2729951"/>
              <a:gd name="connsiteX12" fmla="*/ 883464 w 1726426"/>
              <a:gd name="connsiteY12" fmla="*/ 405793 h 2729951"/>
              <a:gd name="connsiteX13" fmla="*/ 852507 w 1726426"/>
              <a:gd name="connsiteY13" fmla="*/ 489137 h 2729951"/>
              <a:gd name="connsiteX14" fmla="*/ 766783 w 1726426"/>
              <a:gd name="connsiteY14" fmla="*/ 470086 h 2729951"/>
              <a:gd name="connsiteX15" fmla="*/ 714395 w 1726426"/>
              <a:gd name="connsiteY15" fmla="*/ 484375 h 2729951"/>
              <a:gd name="connsiteX16" fmla="*/ 678676 w 1726426"/>
              <a:gd name="connsiteY16" fmla="*/ 524857 h 2729951"/>
              <a:gd name="connsiteX17" fmla="*/ 631051 w 1726426"/>
              <a:gd name="connsiteY17" fmla="*/ 529619 h 2729951"/>
              <a:gd name="connsiteX18" fmla="*/ 628669 w 1726426"/>
              <a:gd name="connsiteY18" fmla="*/ 562956 h 2729951"/>
              <a:gd name="connsiteX19" fmla="*/ 592951 w 1726426"/>
              <a:gd name="connsiteY19" fmla="*/ 577244 h 2729951"/>
              <a:gd name="connsiteX20" fmla="*/ 578664 w 1726426"/>
              <a:gd name="connsiteY20" fmla="*/ 624868 h 2729951"/>
              <a:gd name="connsiteX21" fmla="*/ 561995 w 1726426"/>
              <a:gd name="connsiteY21" fmla="*/ 667731 h 2729951"/>
              <a:gd name="connsiteX22" fmla="*/ 511989 w 1726426"/>
              <a:gd name="connsiteY22" fmla="*/ 686781 h 2729951"/>
              <a:gd name="connsiteX23" fmla="*/ 533420 w 1726426"/>
              <a:gd name="connsiteY23" fmla="*/ 729643 h 2729951"/>
              <a:gd name="connsiteX24" fmla="*/ 569139 w 1726426"/>
              <a:gd name="connsiteY24" fmla="*/ 751075 h 2729951"/>
              <a:gd name="connsiteX25" fmla="*/ 592951 w 1726426"/>
              <a:gd name="connsiteY25" fmla="*/ 746313 h 2729951"/>
              <a:gd name="connsiteX26" fmla="*/ 614382 w 1726426"/>
              <a:gd name="connsiteY26" fmla="*/ 782031 h 2729951"/>
              <a:gd name="connsiteX27" fmla="*/ 602476 w 1726426"/>
              <a:gd name="connsiteY27" fmla="*/ 839181 h 2729951"/>
              <a:gd name="connsiteX28" fmla="*/ 633433 w 1726426"/>
              <a:gd name="connsiteY28" fmla="*/ 874900 h 2729951"/>
              <a:gd name="connsiteX29" fmla="*/ 585807 w 1726426"/>
              <a:gd name="connsiteY29" fmla="*/ 901094 h 2729951"/>
              <a:gd name="connsiteX30" fmla="*/ 564376 w 1726426"/>
              <a:gd name="connsiteY30" fmla="*/ 889186 h 2729951"/>
              <a:gd name="connsiteX31" fmla="*/ 564376 w 1726426"/>
              <a:gd name="connsiteY31" fmla="*/ 958243 h 2729951"/>
              <a:gd name="connsiteX32" fmla="*/ 507226 w 1726426"/>
              <a:gd name="connsiteY32" fmla="*/ 1005868 h 2729951"/>
              <a:gd name="connsiteX33" fmla="*/ 473889 w 1726426"/>
              <a:gd name="connsiteY33" fmla="*/ 986818 h 2729951"/>
              <a:gd name="connsiteX34" fmla="*/ 459601 w 1726426"/>
              <a:gd name="connsiteY34" fmla="*/ 1015393 h 2729951"/>
              <a:gd name="connsiteX35" fmla="*/ 485795 w 1726426"/>
              <a:gd name="connsiteY35" fmla="*/ 1053492 h 2729951"/>
              <a:gd name="connsiteX36" fmla="*/ 488176 w 1726426"/>
              <a:gd name="connsiteY36" fmla="*/ 1155887 h 2729951"/>
              <a:gd name="connsiteX37" fmla="*/ 450076 w 1726426"/>
              <a:gd name="connsiteY37" fmla="*/ 1215418 h 2729951"/>
              <a:gd name="connsiteX38" fmla="*/ 397688 w 1726426"/>
              <a:gd name="connsiteY38" fmla="*/ 1205893 h 2729951"/>
              <a:gd name="connsiteX39" fmla="*/ 383401 w 1726426"/>
              <a:gd name="connsiteY39" fmla="*/ 1258281 h 2729951"/>
              <a:gd name="connsiteX40" fmla="*/ 364352 w 1726426"/>
              <a:gd name="connsiteY40" fmla="*/ 1341624 h 2729951"/>
              <a:gd name="connsiteX41" fmla="*/ 288151 w 1726426"/>
              <a:gd name="connsiteY41" fmla="*/ 1401156 h 2729951"/>
              <a:gd name="connsiteX42" fmla="*/ 240526 w 1726426"/>
              <a:gd name="connsiteY42" fmla="*/ 1453543 h 2729951"/>
              <a:gd name="connsiteX43" fmla="*/ 207189 w 1726426"/>
              <a:gd name="connsiteY43" fmla="*/ 1496406 h 2729951"/>
              <a:gd name="connsiteX44" fmla="*/ 173851 w 1726426"/>
              <a:gd name="connsiteY44" fmla="*/ 1536886 h 2729951"/>
              <a:gd name="connsiteX45" fmla="*/ 109558 w 1726426"/>
              <a:gd name="connsiteY45" fmla="*/ 1591655 h 2729951"/>
              <a:gd name="connsiteX46" fmla="*/ 107176 w 1726426"/>
              <a:gd name="connsiteY46" fmla="*/ 1636899 h 2729951"/>
              <a:gd name="connsiteX47" fmla="*/ 69076 w 1726426"/>
              <a:gd name="connsiteY47" fmla="*/ 1677381 h 2729951"/>
              <a:gd name="connsiteX48" fmla="*/ 42883 w 1726426"/>
              <a:gd name="connsiteY48" fmla="*/ 1720243 h 2729951"/>
              <a:gd name="connsiteX49" fmla="*/ 33357 w 1726426"/>
              <a:gd name="connsiteY49" fmla="*/ 1763107 h 2729951"/>
              <a:gd name="connsiteX50" fmla="*/ 57170 w 1726426"/>
              <a:gd name="connsiteY50" fmla="*/ 1836925 h 2729951"/>
              <a:gd name="connsiteX51" fmla="*/ 35739 w 1726426"/>
              <a:gd name="connsiteY51" fmla="*/ 1894075 h 2729951"/>
              <a:gd name="connsiteX52" fmla="*/ 59551 w 1726426"/>
              <a:gd name="connsiteY52" fmla="*/ 1967893 h 2729951"/>
              <a:gd name="connsiteX53" fmla="*/ 20 w 1726426"/>
              <a:gd name="connsiteY53" fmla="*/ 1979799 h 2729951"/>
              <a:gd name="connsiteX54" fmla="*/ 52407 w 1726426"/>
              <a:gd name="connsiteY54" fmla="*/ 2248881 h 2729951"/>
              <a:gd name="connsiteX55" fmla="*/ 128607 w 1726426"/>
              <a:gd name="connsiteY55" fmla="*/ 2394137 h 2729951"/>
              <a:gd name="connsiteX56" fmla="*/ 202426 w 1726426"/>
              <a:gd name="connsiteY56" fmla="*/ 2501293 h 2729951"/>
              <a:gd name="connsiteX57" fmla="*/ 261958 w 1726426"/>
              <a:gd name="connsiteY57" fmla="*/ 2563206 h 2729951"/>
              <a:gd name="connsiteX58" fmla="*/ 450076 w 1726426"/>
              <a:gd name="connsiteY58" fmla="*/ 2672743 h 2729951"/>
              <a:gd name="connsiteX59" fmla="*/ 640576 w 1726426"/>
              <a:gd name="connsiteY59" fmla="*/ 2729893 h 2729951"/>
              <a:gd name="connsiteX60" fmla="*/ 654864 w 1726426"/>
              <a:gd name="connsiteY60" fmla="*/ 2663217 h 2729951"/>
              <a:gd name="connsiteX61" fmla="*/ 726301 w 1726426"/>
              <a:gd name="connsiteY61" fmla="*/ 2603686 h 2729951"/>
              <a:gd name="connsiteX62" fmla="*/ 792977 w 1726426"/>
              <a:gd name="connsiteY62" fmla="*/ 2587017 h 2729951"/>
              <a:gd name="connsiteX63" fmla="*/ 821551 w 1726426"/>
              <a:gd name="connsiteY63" fmla="*/ 2551300 h 2729951"/>
              <a:gd name="connsiteX64" fmla="*/ 890608 w 1726426"/>
              <a:gd name="connsiteY64" fmla="*/ 2532250 h 2729951"/>
              <a:gd name="connsiteX65" fmla="*/ 959664 w 1726426"/>
              <a:gd name="connsiteY65" fmla="*/ 2510818 h 2729951"/>
              <a:gd name="connsiteX66" fmla="*/ 1026339 w 1726426"/>
              <a:gd name="connsiteY66" fmla="*/ 2477483 h 2729951"/>
              <a:gd name="connsiteX67" fmla="*/ 1047769 w 1726426"/>
              <a:gd name="connsiteY67" fmla="*/ 2475099 h 2729951"/>
              <a:gd name="connsiteX68" fmla="*/ 1066820 w 1726426"/>
              <a:gd name="connsiteY68" fmla="*/ 2456050 h 2729951"/>
              <a:gd name="connsiteX69" fmla="*/ 1107302 w 1726426"/>
              <a:gd name="connsiteY69" fmla="*/ 2439381 h 2729951"/>
              <a:gd name="connsiteX70" fmla="*/ 1083489 w 1726426"/>
              <a:gd name="connsiteY70" fmla="*/ 2377468 h 2729951"/>
              <a:gd name="connsiteX71" fmla="*/ 1033483 w 1726426"/>
              <a:gd name="connsiteY71" fmla="*/ 2329843 h 2729951"/>
              <a:gd name="connsiteX72" fmla="*/ 1026339 w 1726426"/>
              <a:gd name="connsiteY72" fmla="*/ 2286982 h 2729951"/>
              <a:gd name="connsiteX73" fmla="*/ 1045389 w 1726426"/>
              <a:gd name="connsiteY73" fmla="*/ 2256025 h 2729951"/>
              <a:gd name="connsiteX74" fmla="*/ 1097776 w 1726426"/>
              <a:gd name="connsiteY74" fmla="*/ 2222687 h 2729951"/>
              <a:gd name="connsiteX75" fmla="*/ 1135876 w 1726426"/>
              <a:gd name="connsiteY75" fmla="*/ 2186968 h 2729951"/>
              <a:gd name="connsiteX76" fmla="*/ 1176358 w 1726426"/>
              <a:gd name="connsiteY76" fmla="*/ 2141725 h 2729951"/>
              <a:gd name="connsiteX77" fmla="*/ 1264464 w 1726426"/>
              <a:gd name="connsiteY77" fmla="*/ 2127438 h 2729951"/>
              <a:gd name="connsiteX78" fmla="*/ 1307326 w 1726426"/>
              <a:gd name="connsiteY78" fmla="*/ 2110769 h 2729951"/>
              <a:gd name="connsiteX79" fmla="*/ 1326377 w 1726426"/>
              <a:gd name="connsiteY79" fmla="*/ 2072668 h 2729951"/>
              <a:gd name="connsiteX80" fmla="*/ 1397814 w 1726426"/>
              <a:gd name="connsiteY80" fmla="*/ 2048856 h 2729951"/>
              <a:gd name="connsiteX81" fmla="*/ 1397813 w 1726426"/>
              <a:gd name="connsiteY81" fmla="*/ 2020281 h 2729951"/>
              <a:gd name="connsiteX82" fmla="*/ 1433532 w 1726426"/>
              <a:gd name="connsiteY82" fmla="*/ 2017900 h 2729951"/>
              <a:gd name="connsiteX83" fmla="*/ 1464489 w 1726426"/>
              <a:gd name="connsiteY83" fmla="*/ 2001231 h 2729951"/>
              <a:gd name="connsiteX84" fmla="*/ 1502588 w 1726426"/>
              <a:gd name="connsiteY84" fmla="*/ 2001231 h 2729951"/>
              <a:gd name="connsiteX85" fmla="*/ 1533545 w 1726426"/>
              <a:gd name="connsiteY85" fmla="*/ 1951225 h 2729951"/>
              <a:gd name="connsiteX86" fmla="*/ 1538308 w 1726426"/>
              <a:gd name="connsiteY86" fmla="*/ 1955986 h 2729951"/>
              <a:gd name="connsiteX87" fmla="*/ 1559739 w 1726426"/>
              <a:gd name="connsiteY87" fmla="*/ 1925031 h 2729951"/>
              <a:gd name="connsiteX88" fmla="*/ 1600221 w 1726426"/>
              <a:gd name="connsiteY88" fmla="*/ 1865499 h 2729951"/>
              <a:gd name="connsiteX89" fmla="*/ 1654989 w 1726426"/>
              <a:gd name="connsiteY89" fmla="*/ 1834543 h 2729951"/>
              <a:gd name="connsiteX90" fmla="*/ 1621651 w 1726426"/>
              <a:gd name="connsiteY90" fmla="*/ 1763106 h 2729951"/>
              <a:gd name="connsiteX91" fmla="*/ 1578789 w 1726426"/>
              <a:gd name="connsiteY91" fmla="*/ 1715481 h 2729951"/>
              <a:gd name="connsiteX92" fmla="*/ 1559739 w 1726426"/>
              <a:gd name="connsiteY92" fmla="*/ 1710718 h 2729951"/>
              <a:gd name="connsiteX93" fmla="*/ 1545451 w 1726426"/>
              <a:gd name="connsiteY93" fmla="*/ 1677381 h 2729951"/>
              <a:gd name="connsiteX94" fmla="*/ 1583551 w 1726426"/>
              <a:gd name="connsiteY94" fmla="*/ 1653568 h 2729951"/>
              <a:gd name="connsiteX95" fmla="*/ 1616889 w 1726426"/>
              <a:gd name="connsiteY95" fmla="*/ 1639281 h 2729951"/>
              <a:gd name="connsiteX96" fmla="*/ 1650226 w 1726426"/>
              <a:gd name="connsiteY96" fmla="*/ 1629756 h 2729951"/>
              <a:gd name="connsiteX97" fmla="*/ 1678801 w 1726426"/>
              <a:gd name="connsiteY97" fmla="*/ 1620231 h 2729951"/>
              <a:gd name="connsiteX98" fmla="*/ 1693089 w 1726426"/>
              <a:gd name="connsiteY98" fmla="*/ 1601181 h 2729951"/>
              <a:gd name="connsiteX99" fmla="*/ 1702614 w 1726426"/>
              <a:gd name="connsiteY99" fmla="*/ 1586893 h 2729951"/>
              <a:gd name="connsiteX100" fmla="*/ 1697851 w 1726426"/>
              <a:gd name="connsiteY100" fmla="*/ 1544031 h 2729951"/>
              <a:gd name="connsiteX101" fmla="*/ 1683564 w 1726426"/>
              <a:gd name="connsiteY101" fmla="*/ 1524981 h 2729951"/>
              <a:gd name="connsiteX102" fmla="*/ 1678801 w 1726426"/>
              <a:gd name="connsiteY102" fmla="*/ 1505931 h 2729951"/>
              <a:gd name="connsiteX103" fmla="*/ 1669276 w 1726426"/>
              <a:gd name="connsiteY103" fmla="*/ 1477356 h 2729951"/>
              <a:gd name="connsiteX104" fmla="*/ 1674039 w 1726426"/>
              <a:gd name="connsiteY104" fmla="*/ 1410681 h 2729951"/>
              <a:gd name="connsiteX105" fmla="*/ 1678801 w 1726426"/>
              <a:gd name="connsiteY105" fmla="*/ 1372581 h 2729951"/>
              <a:gd name="connsiteX106" fmla="*/ 1697851 w 1726426"/>
              <a:gd name="connsiteY106" fmla="*/ 1353531 h 2729951"/>
              <a:gd name="connsiteX107" fmla="*/ 1707376 w 1726426"/>
              <a:gd name="connsiteY107" fmla="*/ 1329718 h 2729951"/>
              <a:gd name="connsiteX108" fmla="*/ 1712139 w 1726426"/>
              <a:gd name="connsiteY108" fmla="*/ 1315431 h 2729951"/>
              <a:gd name="connsiteX109" fmla="*/ 1726426 w 1726426"/>
              <a:gd name="connsiteY109" fmla="*/ 1286856 h 2729951"/>
              <a:gd name="connsiteX110" fmla="*/ 1716901 w 1726426"/>
              <a:gd name="connsiteY110" fmla="*/ 1196368 h 2729951"/>
              <a:gd name="connsiteX111" fmla="*/ 1678801 w 1726426"/>
              <a:gd name="connsiteY111" fmla="*/ 1158268 h 2729951"/>
              <a:gd name="connsiteX112" fmla="*/ 1664514 w 1726426"/>
              <a:gd name="connsiteY112" fmla="*/ 1143981 h 2729951"/>
              <a:gd name="connsiteX113" fmla="*/ 1650226 w 1726426"/>
              <a:gd name="connsiteY113" fmla="*/ 1129693 h 2729951"/>
              <a:gd name="connsiteX114" fmla="*/ 1631176 w 1726426"/>
              <a:gd name="connsiteY114" fmla="*/ 1120168 h 2729951"/>
              <a:gd name="connsiteX115" fmla="*/ 1612126 w 1726426"/>
              <a:gd name="connsiteY115" fmla="*/ 1101118 h 2729951"/>
              <a:gd name="connsiteX116" fmla="*/ 1597839 w 1726426"/>
              <a:gd name="connsiteY116" fmla="*/ 1096356 h 2729951"/>
              <a:gd name="connsiteX117" fmla="*/ 1578789 w 1726426"/>
              <a:gd name="connsiteY117" fmla="*/ 1086831 h 2729951"/>
              <a:gd name="connsiteX118" fmla="*/ 1545451 w 1726426"/>
              <a:gd name="connsiteY118" fmla="*/ 1077306 h 2729951"/>
              <a:gd name="connsiteX119" fmla="*/ 1526401 w 1726426"/>
              <a:gd name="connsiteY119" fmla="*/ 1067781 h 2729951"/>
              <a:gd name="connsiteX120" fmla="*/ 1497826 w 1726426"/>
              <a:gd name="connsiteY120" fmla="*/ 1063018 h 2729951"/>
              <a:gd name="connsiteX121" fmla="*/ 1478776 w 1726426"/>
              <a:gd name="connsiteY121" fmla="*/ 1029681 h 2729951"/>
              <a:gd name="connsiteX122" fmla="*/ 1464489 w 1726426"/>
              <a:gd name="connsiteY122" fmla="*/ 986818 h 2729951"/>
              <a:gd name="connsiteX123" fmla="*/ 1454964 w 1726426"/>
              <a:gd name="connsiteY123" fmla="*/ 967768 h 2729951"/>
              <a:gd name="connsiteX124" fmla="*/ 1450201 w 1726426"/>
              <a:gd name="connsiteY124" fmla="*/ 953481 h 2729951"/>
              <a:gd name="connsiteX125" fmla="*/ 1440676 w 1726426"/>
              <a:gd name="connsiteY125" fmla="*/ 929668 h 2729951"/>
              <a:gd name="connsiteX126" fmla="*/ 1450201 w 1726426"/>
              <a:gd name="connsiteY126" fmla="*/ 867756 h 2729951"/>
              <a:gd name="connsiteX127" fmla="*/ 1459726 w 1726426"/>
              <a:gd name="connsiteY127" fmla="*/ 853468 h 2729951"/>
              <a:gd name="connsiteX128" fmla="*/ 1464489 w 1726426"/>
              <a:gd name="connsiteY128" fmla="*/ 839181 h 2729951"/>
              <a:gd name="connsiteX129" fmla="*/ 1497826 w 1726426"/>
              <a:gd name="connsiteY129" fmla="*/ 786793 h 2729951"/>
              <a:gd name="connsiteX130" fmla="*/ 1516876 w 1726426"/>
              <a:gd name="connsiteY130" fmla="*/ 739168 h 2729951"/>
              <a:gd name="connsiteX131" fmla="*/ 1526401 w 1726426"/>
              <a:gd name="connsiteY131" fmla="*/ 715356 h 2729951"/>
              <a:gd name="connsiteX132" fmla="*/ 1540689 w 1726426"/>
              <a:gd name="connsiteY132" fmla="*/ 701068 h 2729951"/>
              <a:gd name="connsiteX133" fmla="*/ 1559739 w 1726426"/>
              <a:gd name="connsiteY133" fmla="*/ 686781 h 2729951"/>
              <a:gd name="connsiteX134" fmla="*/ 1588314 w 1726426"/>
              <a:gd name="connsiteY134" fmla="*/ 643918 h 2729951"/>
              <a:gd name="connsiteX135" fmla="*/ 1597839 w 1726426"/>
              <a:gd name="connsiteY135" fmla="*/ 615343 h 2729951"/>
              <a:gd name="connsiteX136" fmla="*/ 1616889 w 1726426"/>
              <a:gd name="connsiteY136" fmla="*/ 586768 h 2729951"/>
              <a:gd name="connsiteX137" fmla="*/ 1612126 w 1726426"/>
              <a:gd name="connsiteY137" fmla="*/ 491518 h 2729951"/>
              <a:gd name="connsiteX138" fmla="*/ 1583551 w 1726426"/>
              <a:gd name="connsiteY138" fmla="*/ 467706 h 2729951"/>
              <a:gd name="connsiteX139" fmla="*/ 1569264 w 1726426"/>
              <a:gd name="connsiteY139" fmla="*/ 462943 h 2729951"/>
              <a:gd name="connsiteX140" fmla="*/ 1535926 w 1726426"/>
              <a:gd name="connsiteY140" fmla="*/ 448656 h 2729951"/>
              <a:gd name="connsiteX141" fmla="*/ 1531164 w 1726426"/>
              <a:gd name="connsiteY141" fmla="*/ 429606 h 2729951"/>
              <a:gd name="connsiteX142" fmla="*/ 1526401 w 1726426"/>
              <a:gd name="connsiteY142" fmla="*/ 343881 h 2729951"/>
              <a:gd name="connsiteX143" fmla="*/ 1512114 w 1726426"/>
              <a:gd name="connsiteY143" fmla="*/ 324831 h 2729951"/>
              <a:gd name="connsiteX144" fmla="*/ 1502589 w 1726426"/>
              <a:gd name="connsiteY144" fmla="*/ 310543 h 2729951"/>
              <a:gd name="connsiteX145" fmla="*/ 1483539 w 1726426"/>
              <a:gd name="connsiteY145" fmla="*/ 305781 h 2729951"/>
              <a:gd name="connsiteX146" fmla="*/ 1454964 w 1726426"/>
              <a:gd name="connsiteY146" fmla="*/ 296256 h 2729951"/>
              <a:gd name="connsiteX147" fmla="*/ 1478776 w 1726426"/>
              <a:gd name="connsiteY147" fmla="*/ 272443 h 2729951"/>
              <a:gd name="connsiteX148" fmla="*/ 1497826 w 1726426"/>
              <a:gd name="connsiteY148" fmla="*/ 234343 h 2729951"/>
              <a:gd name="connsiteX149" fmla="*/ 1512114 w 1726426"/>
              <a:gd name="connsiteY149" fmla="*/ 162906 h 2729951"/>
              <a:gd name="connsiteX150" fmla="*/ 1516876 w 1726426"/>
              <a:gd name="connsiteY150" fmla="*/ 139093 h 2729951"/>
              <a:gd name="connsiteX151" fmla="*/ 1521639 w 1726426"/>
              <a:gd name="connsiteY151" fmla="*/ 124806 h 2729951"/>
              <a:gd name="connsiteX152" fmla="*/ 1526401 w 1726426"/>
              <a:gd name="connsiteY152" fmla="*/ 105756 h 2729951"/>
              <a:gd name="connsiteX153" fmla="*/ 1545451 w 1726426"/>
              <a:gd name="connsiteY153" fmla="*/ 77181 h 2729951"/>
              <a:gd name="connsiteX154" fmla="*/ 1554976 w 1726426"/>
              <a:gd name="connsiteY154" fmla="*/ 62893 h 2729951"/>
              <a:gd name="connsiteX155" fmla="*/ 1535926 w 1726426"/>
              <a:gd name="connsiteY155" fmla="*/ 20031 h 2729951"/>
              <a:gd name="connsiteX0" fmla="*/ 1535926 w 1726426"/>
              <a:gd name="connsiteY0" fmla="*/ 20031 h 2729951"/>
              <a:gd name="connsiteX1" fmla="*/ 1483539 w 1726426"/>
              <a:gd name="connsiteY1" fmla="*/ 8125 h 2729951"/>
              <a:gd name="connsiteX2" fmla="*/ 1443057 w 1726426"/>
              <a:gd name="connsiteY2" fmla="*/ 3361 h 2729951"/>
              <a:gd name="connsiteX3" fmla="*/ 1335901 w 1726426"/>
              <a:gd name="connsiteY3" fmla="*/ 67656 h 2729951"/>
              <a:gd name="connsiteX4" fmla="*/ 1285895 w 1726426"/>
              <a:gd name="connsiteY4" fmla="*/ 122425 h 2729951"/>
              <a:gd name="connsiteX5" fmla="*/ 1219220 w 1726426"/>
              <a:gd name="connsiteY5" fmla="*/ 124805 h 2729951"/>
              <a:gd name="connsiteX6" fmla="*/ 1200170 w 1726426"/>
              <a:gd name="connsiteY6" fmla="*/ 146238 h 2729951"/>
              <a:gd name="connsiteX7" fmla="*/ 1135876 w 1726426"/>
              <a:gd name="connsiteY7" fmla="*/ 165288 h 2729951"/>
              <a:gd name="connsiteX8" fmla="*/ 1083489 w 1726426"/>
              <a:gd name="connsiteY8" fmla="*/ 243868 h 2729951"/>
              <a:gd name="connsiteX9" fmla="*/ 1057295 w 1726426"/>
              <a:gd name="connsiteY9" fmla="*/ 296256 h 2729951"/>
              <a:gd name="connsiteX10" fmla="*/ 964426 w 1726426"/>
              <a:gd name="connsiteY10" fmla="*/ 267681 h 2729951"/>
              <a:gd name="connsiteX11" fmla="*/ 907276 w 1726426"/>
              <a:gd name="connsiteY11" fmla="*/ 310543 h 2729951"/>
              <a:gd name="connsiteX12" fmla="*/ 883464 w 1726426"/>
              <a:gd name="connsiteY12" fmla="*/ 405793 h 2729951"/>
              <a:gd name="connsiteX13" fmla="*/ 852507 w 1726426"/>
              <a:gd name="connsiteY13" fmla="*/ 489137 h 2729951"/>
              <a:gd name="connsiteX14" fmla="*/ 766783 w 1726426"/>
              <a:gd name="connsiteY14" fmla="*/ 470086 h 2729951"/>
              <a:gd name="connsiteX15" fmla="*/ 714395 w 1726426"/>
              <a:gd name="connsiteY15" fmla="*/ 484375 h 2729951"/>
              <a:gd name="connsiteX16" fmla="*/ 678676 w 1726426"/>
              <a:gd name="connsiteY16" fmla="*/ 524857 h 2729951"/>
              <a:gd name="connsiteX17" fmla="*/ 631051 w 1726426"/>
              <a:gd name="connsiteY17" fmla="*/ 529619 h 2729951"/>
              <a:gd name="connsiteX18" fmla="*/ 628669 w 1726426"/>
              <a:gd name="connsiteY18" fmla="*/ 562956 h 2729951"/>
              <a:gd name="connsiteX19" fmla="*/ 592951 w 1726426"/>
              <a:gd name="connsiteY19" fmla="*/ 577244 h 2729951"/>
              <a:gd name="connsiteX20" fmla="*/ 578664 w 1726426"/>
              <a:gd name="connsiteY20" fmla="*/ 624868 h 2729951"/>
              <a:gd name="connsiteX21" fmla="*/ 561995 w 1726426"/>
              <a:gd name="connsiteY21" fmla="*/ 667731 h 2729951"/>
              <a:gd name="connsiteX22" fmla="*/ 511989 w 1726426"/>
              <a:gd name="connsiteY22" fmla="*/ 686781 h 2729951"/>
              <a:gd name="connsiteX23" fmla="*/ 533420 w 1726426"/>
              <a:gd name="connsiteY23" fmla="*/ 729643 h 2729951"/>
              <a:gd name="connsiteX24" fmla="*/ 569139 w 1726426"/>
              <a:gd name="connsiteY24" fmla="*/ 751075 h 2729951"/>
              <a:gd name="connsiteX25" fmla="*/ 592951 w 1726426"/>
              <a:gd name="connsiteY25" fmla="*/ 746313 h 2729951"/>
              <a:gd name="connsiteX26" fmla="*/ 614382 w 1726426"/>
              <a:gd name="connsiteY26" fmla="*/ 782031 h 2729951"/>
              <a:gd name="connsiteX27" fmla="*/ 602476 w 1726426"/>
              <a:gd name="connsiteY27" fmla="*/ 839181 h 2729951"/>
              <a:gd name="connsiteX28" fmla="*/ 633433 w 1726426"/>
              <a:gd name="connsiteY28" fmla="*/ 874900 h 2729951"/>
              <a:gd name="connsiteX29" fmla="*/ 585807 w 1726426"/>
              <a:gd name="connsiteY29" fmla="*/ 901094 h 2729951"/>
              <a:gd name="connsiteX30" fmla="*/ 564376 w 1726426"/>
              <a:gd name="connsiteY30" fmla="*/ 889186 h 2729951"/>
              <a:gd name="connsiteX31" fmla="*/ 564376 w 1726426"/>
              <a:gd name="connsiteY31" fmla="*/ 958243 h 2729951"/>
              <a:gd name="connsiteX32" fmla="*/ 507226 w 1726426"/>
              <a:gd name="connsiteY32" fmla="*/ 1005868 h 2729951"/>
              <a:gd name="connsiteX33" fmla="*/ 473889 w 1726426"/>
              <a:gd name="connsiteY33" fmla="*/ 986818 h 2729951"/>
              <a:gd name="connsiteX34" fmla="*/ 459601 w 1726426"/>
              <a:gd name="connsiteY34" fmla="*/ 1015393 h 2729951"/>
              <a:gd name="connsiteX35" fmla="*/ 485795 w 1726426"/>
              <a:gd name="connsiteY35" fmla="*/ 1053492 h 2729951"/>
              <a:gd name="connsiteX36" fmla="*/ 488176 w 1726426"/>
              <a:gd name="connsiteY36" fmla="*/ 1155887 h 2729951"/>
              <a:gd name="connsiteX37" fmla="*/ 450076 w 1726426"/>
              <a:gd name="connsiteY37" fmla="*/ 1215418 h 2729951"/>
              <a:gd name="connsiteX38" fmla="*/ 397688 w 1726426"/>
              <a:gd name="connsiteY38" fmla="*/ 1205893 h 2729951"/>
              <a:gd name="connsiteX39" fmla="*/ 383401 w 1726426"/>
              <a:gd name="connsiteY39" fmla="*/ 1258281 h 2729951"/>
              <a:gd name="connsiteX40" fmla="*/ 364352 w 1726426"/>
              <a:gd name="connsiteY40" fmla="*/ 1341624 h 2729951"/>
              <a:gd name="connsiteX41" fmla="*/ 288151 w 1726426"/>
              <a:gd name="connsiteY41" fmla="*/ 1401156 h 2729951"/>
              <a:gd name="connsiteX42" fmla="*/ 240526 w 1726426"/>
              <a:gd name="connsiteY42" fmla="*/ 1453543 h 2729951"/>
              <a:gd name="connsiteX43" fmla="*/ 207189 w 1726426"/>
              <a:gd name="connsiteY43" fmla="*/ 1496406 h 2729951"/>
              <a:gd name="connsiteX44" fmla="*/ 173851 w 1726426"/>
              <a:gd name="connsiteY44" fmla="*/ 1536886 h 2729951"/>
              <a:gd name="connsiteX45" fmla="*/ 109558 w 1726426"/>
              <a:gd name="connsiteY45" fmla="*/ 1591655 h 2729951"/>
              <a:gd name="connsiteX46" fmla="*/ 107176 w 1726426"/>
              <a:gd name="connsiteY46" fmla="*/ 1636899 h 2729951"/>
              <a:gd name="connsiteX47" fmla="*/ 69076 w 1726426"/>
              <a:gd name="connsiteY47" fmla="*/ 1677381 h 2729951"/>
              <a:gd name="connsiteX48" fmla="*/ 42883 w 1726426"/>
              <a:gd name="connsiteY48" fmla="*/ 1720243 h 2729951"/>
              <a:gd name="connsiteX49" fmla="*/ 33357 w 1726426"/>
              <a:gd name="connsiteY49" fmla="*/ 1763107 h 2729951"/>
              <a:gd name="connsiteX50" fmla="*/ 57170 w 1726426"/>
              <a:gd name="connsiteY50" fmla="*/ 1836925 h 2729951"/>
              <a:gd name="connsiteX51" fmla="*/ 35739 w 1726426"/>
              <a:gd name="connsiteY51" fmla="*/ 1894075 h 2729951"/>
              <a:gd name="connsiteX52" fmla="*/ 59551 w 1726426"/>
              <a:gd name="connsiteY52" fmla="*/ 1967893 h 2729951"/>
              <a:gd name="connsiteX53" fmla="*/ 20 w 1726426"/>
              <a:gd name="connsiteY53" fmla="*/ 1979799 h 2729951"/>
              <a:gd name="connsiteX54" fmla="*/ 52407 w 1726426"/>
              <a:gd name="connsiteY54" fmla="*/ 2248881 h 2729951"/>
              <a:gd name="connsiteX55" fmla="*/ 128607 w 1726426"/>
              <a:gd name="connsiteY55" fmla="*/ 2394137 h 2729951"/>
              <a:gd name="connsiteX56" fmla="*/ 202426 w 1726426"/>
              <a:gd name="connsiteY56" fmla="*/ 2501293 h 2729951"/>
              <a:gd name="connsiteX57" fmla="*/ 261958 w 1726426"/>
              <a:gd name="connsiteY57" fmla="*/ 2563206 h 2729951"/>
              <a:gd name="connsiteX58" fmla="*/ 450076 w 1726426"/>
              <a:gd name="connsiteY58" fmla="*/ 2672743 h 2729951"/>
              <a:gd name="connsiteX59" fmla="*/ 640576 w 1726426"/>
              <a:gd name="connsiteY59" fmla="*/ 2729893 h 2729951"/>
              <a:gd name="connsiteX60" fmla="*/ 654864 w 1726426"/>
              <a:gd name="connsiteY60" fmla="*/ 2663217 h 2729951"/>
              <a:gd name="connsiteX61" fmla="*/ 726301 w 1726426"/>
              <a:gd name="connsiteY61" fmla="*/ 2603686 h 2729951"/>
              <a:gd name="connsiteX62" fmla="*/ 792977 w 1726426"/>
              <a:gd name="connsiteY62" fmla="*/ 2587017 h 2729951"/>
              <a:gd name="connsiteX63" fmla="*/ 821551 w 1726426"/>
              <a:gd name="connsiteY63" fmla="*/ 2551300 h 2729951"/>
              <a:gd name="connsiteX64" fmla="*/ 890608 w 1726426"/>
              <a:gd name="connsiteY64" fmla="*/ 2532250 h 2729951"/>
              <a:gd name="connsiteX65" fmla="*/ 959664 w 1726426"/>
              <a:gd name="connsiteY65" fmla="*/ 2510818 h 2729951"/>
              <a:gd name="connsiteX66" fmla="*/ 1026339 w 1726426"/>
              <a:gd name="connsiteY66" fmla="*/ 2477483 h 2729951"/>
              <a:gd name="connsiteX67" fmla="*/ 1047769 w 1726426"/>
              <a:gd name="connsiteY67" fmla="*/ 2475099 h 2729951"/>
              <a:gd name="connsiteX68" fmla="*/ 1066820 w 1726426"/>
              <a:gd name="connsiteY68" fmla="*/ 2456050 h 2729951"/>
              <a:gd name="connsiteX69" fmla="*/ 1107302 w 1726426"/>
              <a:gd name="connsiteY69" fmla="*/ 2439381 h 2729951"/>
              <a:gd name="connsiteX70" fmla="*/ 1083489 w 1726426"/>
              <a:gd name="connsiteY70" fmla="*/ 2377468 h 2729951"/>
              <a:gd name="connsiteX71" fmla="*/ 1033483 w 1726426"/>
              <a:gd name="connsiteY71" fmla="*/ 2329843 h 2729951"/>
              <a:gd name="connsiteX72" fmla="*/ 1026339 w 1726426"/>
              <a:gd name="connsiteY72" fmla="*/ 2286982 h 2729951"/>
              <a:gd name="connsiteX73" fmla="*/ 1045389 w 1726426"/>
              <a:gd name="connsiteY73" fmla="*/ 2256025 h 2729951"/>
              <a:gd name="connsiteX74" fmla="*/ 1097776 w 1726426"/>
              <a:gd name="connsiteY74" fmla="*/ 2222687 h 2729951"/>
              <a:gd name="connsiteX75" fmla="*/ 1135876 w 1726426"/>
              <a:gd name="connsiteY75" fmla="*/ 2186968 h 2729951"/>
              <a:gd name="connsiteX76" fmla="*/ 1176358 w 1726426"/>
              <a:gd name="connsiteY76" fmla="*/ 2141725 h 2729951"/>
              <a:gd name="connsiteX77" fmla="*/ 1264464 w 1726426"/>
              <a:gd name="connsiteY77" fmla="*/ 2127438 h 2729951"/>
              <a:gd name="connsiteX78" fmla="*/ 1307326 w 1726426"/>
              <a:gd name="connsiteY78" fmla="*/ 2110769 h 2729951"/>
              <a:gd name="connsiteX79" fmla="*/ 1326377 w 1726426"/>
              <a:gd name="connsiteY79" fmla="*/ 2072668 h 2729951"/>
              <a:gd name="connsiteX80" fmla="*/ 1397814 w 1726426"/>
              <a:gd name="connsiteY80" fmla="*/ 2048856 h 2729951"/>
              <a:gd name="connsiteX81" fmla="*/ 1397813 w 1726426"/>
              <a:gd name="connsiteY81" fmla="*/ 2020281 h 2729951"/>
              <a:gd name="connsiteX82" fmla="*/ 1433532 w 1726426"/>
              <a:gd name="connsiteY82" fmla="*/ 2017900 h 2729951"/>
              <a:gd name="connsiteX83" fmla="*/ 1464489 w 1726426"/>
              <a:gd name="connsiteY83" fmla="*/ 2001231 h 2729951"/>
              <a:gd name="connsiteX84" fmla="*/ 1502588 w 1726426"/>
              <a:gd name="connsiteY84" fmla="*/ 2001231 h 2729951"/>
              <a:gd name="connsiteX85" fmla="*/ 1533545 w 1726426"/>
              <a:gd name="connsiteY85" fmla="*/ 1951225 h 2729951"/>
              <a:gd name="connsiteX86" fmla="*/ 1538308 w 1726426"/>
              <a:gd name="connsiteY86" fmla="*/ 1955986 h 2729951"/>
              <a:gd name="connsiteX87" fmla="*/ 1559739 w 1726426"/>
              <a:gd name="connsiteY87" fmla="*/ 1925031 h 2729951"/>
              <a:gd name="connsiteX88" fmla="*/ 1600221 w 1726426"/>
              <a:gd name="connsiteY88" fmla="*/ 1865499 h 2729951"/>
              <a:gd name="connsiteX89" fmla="*/ 1652607 w 1726426"/>
              <a:gd name="connsiteY89" fmla="*/ 1808349 h 2729951"/>
              <a:gd name="connsiteX90" fmla="*/ 1621651 w 1726426"/>
              <a:gd name="connsiteY90" fmla="*/ 1763106 h 2729951"/>
              <a:gd name="connsiteX91" fmla="*/ 1578789 w 1726426"/>
              <a:gd name="connsiteY91" fmla="*/ 1715481 h 2729951"/>
              <a:gd name="connsiteX92" fmla="*/ 1559739 w 1726426"/>
              <a:gd name="connsiteY92" fmla="*/ 1710718 h 2729951"/>
              <a:gd name="connsiteX93" fmla="*/ 1545451 w 1726426"/>
              <a:gd name="connsiteY93" fmla="*/ 1677381 h 2729951"/>
              <a:gd name="connsiteX94" fmla="*/ 1583551 w 1726426"/>
              <a:gd name="connsiteY94" fmla="*/ 1653568 h 2729951"/>
              <a:gd name="connsiteX95" fmla="*/ 1616889 w 1726426"/>
              <a:gd name="connsiteY95" fmla="*/ 1639281 h 2729951"/>
              <a:gd name="connsiteX96" fmla="*/ 1650226 w 1726426"/>
              <a:gd name="connsiteY96" fmla="*/ 1629756 h 2729951"/>
              <a:gd name="connsiteX97" fmla="*/ 1678801 w 1726426"/>
              <a:gd name="connsiteY97" fmla="*/ 1620231 h 2729951"/>
              <a:gd name="connsiteX98" fmla="*/ 1693089 w 1726426"/>
              <a:gd name="connsiteY98" fmla="*/ 1601181 h 2729951"/>
              <a:gd name="connsiteX99" fmla="*/ 1702614 w 1726426"/>
              <a:gd name="connsiteY99" fmla="*/ 1586893 h 2729951"/>
              <a:gd name="connsiteX100" fmla="*/ 1697851 w 1726426"/>
              <a:gd name="connsiteY100" fmla="*/ 1544031 h 2729951"/>
              <a:gd name="connsiteX101" fmla="*/ 1683564 w 1726426"/>
              <a:gd name="connsiteY101" fmla="*/ 1524981 h 2729951"/>
              <a:gd name="connsiteX102" fmla="*/ 1678801 w 1726426"/>
              <a:gd name="connsiteY102" fmla="*/ 1505931 h 2729951"/>
              <a:gd name="connsiteX103" fmla="*/ 1669276 w 1726426"/>
              <a:gd name="connsiteY103" fmla="*/ 1477356 h 2729951"/>
              <a:gd name="connsiteX104" fmla="*/ 1674039 w 1726426"/>
              <a:gd name="connsiteY104" fmla="*/ 1410681 h 2729951"/>
              <a:gd name="connsiteX105" fmla="*/ 1678801 w 1726426"/>
              <a:gd name="connsiteY105" fmla="*/ 1372581 h 2729951"/>
              <a:gd name="connsiteX106" fmla="*/ 1697851 w 1726426"/>
              <a:gd name="connsiteY106" fmla="*/ 1353531 h 2729951"/>
              <a:gd name="connsiteX107" fmla="*/ 1707376 w 1726426"/>
              <a:gd name="connsiteY107" fmla="*/ 1329718 h 2729951"/>
              <a:gd name="connsiteX108" fmla="*/ 1712139 w 1726426"/>
              <a:gd name="connsiteY108" fmla="*/ 1315431 h 2729951"/>
              <a:gd name="connsiteX109" fmla="*/ 1726426 w 1726426"/>
              <a:gd name="connsiteY109" fmla="*/ 1286856 h 2729951"/>
              <a:gd name="connsiteX110" fmla="*/ 1716901 w 1726426"/>
              <a:gd name="connsiteY110" fmla="*/ 1196368 h 2729951"/>
              <a:gd name="connsiteX111" fmla="*/ 1678801 w 1726426"/>
              <a:gd name="connsiteY111" fmla="*/ 1158268 h 2729951"/>
              <a:gd name="connsiteX112" fmla="*/ 1664514 w 1726426"/>
              <a:gd name="connsiteY112" fmla="*/ 1143981 h 2729951"/>
              <a:gd name="connsiteX113" fmla="*/ 1650226 w 1726426"/>
              <a:gd name="connsiteY113" fmla="*/ 1129693 h 2729951"/>
              <a:gd name="connsiteX114" fmla="*/ 1631176 w 1726426"/>
              <a:gd name="connsiteY114" fmla="*/ 1120168 h 2729951"/>
              <a:gd name="connsiteX115" fmla="*/ 1612126 w 1726426"/>
              <a:gd name="connsiteY115" fmla="*/ 1101118 h 2729951"/>
              <a:gd name="connsiteX116" fmla="*/ 1597839 w 1726426"/>
              <a:gd name="connsiteY116" fmla="*/ 1096356 h 2729951"/>
              <a:gd name="connsiteX117" fmla="*/ 1578789 w 1726426"/>
              <a:gd name="connsiteY117" fmla="*/ 1086831 h 2729951"/>
              <a:gd name="connsiteX118" fmla="*/ 1545451 w 1726426"/>
              <a:gd name="connsiteY118" fmla="*/ 1077306 h 2729951"/>
              <a:gd name="connsiteX119" fmla="*/ 1526401 w 1726426"/>
              <a:gd name="connsiteY119" fmla="*/ 1067781 h 2729951"/>
              <a:gd name="connsiteX120" fmla="*/ 1497826 w 1726426"/>
              <a:gd name="connsiteY120" fmla="*/ 1063018 h 2729951"/>
              <a:gd name="connsiteX121" fmla="*/ 1478776 w 1726426"/>
              <a:gd name="connsiteY121" fmla="*/ 1029681 h 2729951"/>
              <a:gd name="connsiteX122" fmla="*/ 1464489 w 1726426"/>
              <a:gd name="connsiteY122" fmla="*/ 986818 h 2729951"/>
              <a:gd name="connsiteX123" fmla="*/ 1454964 w 1726426"/>
              <a:gd name="connsiteY123" fmla="*/ 967768 h 2729951"/>
              <a:gd name="connsiteX124" fmla="*/ 1450201 w 1726426"/>
              <a:gd name="connsiteY124" fmla="*/ 953481 h 2729951"/>
              <a:gd name="connsiteX125" fmla="*/ 1440676 w 1726426"/>
              <a:gd name="connsiteY125" fmla="*/ 929668 h 2729951"/>
              <a:gd name="connsiteX126" fmla="*/ 1450201 w 1726426"/>
              <a:gd name="connsiteY126" fmla="*/ 867756 h 2729951"/>
              <a:gd name="connsiteX127" fmla="*/ 1459726 w 1726426"/>
              <a:gd name="connsiteY127" fmla="*/ 853468 h 2729951"/>
              <a:gd name="connsiteX128" fmla="*/ 1464489 w 1726426"/>
              <a:gd name="connsiteY128" fmla="*/ 839181 h 2729951"/>
              <a:gd name="connsiteX129" fmla="*/ 1497826 w 1726426"/>
              <a:gd name="connsiteY129" fmla="*/ 786793 h 2729951"/>
              <a:gd name="connsiteX130" fmla="*/ 1516876 w 1726426"/>
              <a:gd name="connsiteY130" fmla="*/ 739168 h 2729951"/>
              <a:gd name="connsiteX131" fmla="*/ 1526401 w 1726426"/>
              <a:gd name="connsiteY131" fmla="*/ 715356 h 2729951"/>
              <a:gd name="connsiteX132" fmla="*/ 1540689 w 1726426"/>
              <a:gd name="connsiteY132" fmla="*/ 701068 h 2729951"/>
              <a:gd name="connsiteX133" fmla="*/ 1559739 w 1726426"/>
              <a:gd name="connsiteY133" fmla="*/ 686781 h 2729951"/>
              <a:gd name="connsiteX134" fmla="*/ 1588314 w 1726426"/>
              <a:gd name="connsiteY134" fmla="*/ 643918 h 2729951"/>
              <a:gd name="connsiteX135" fmla="*/ 1597839 w 1726426"/>
              <a:gd name="connsiteY135" fmla="*/ 615343 h 2729951"/>
              <a:gd name="connsiteX136" fmla="*/ 1616889 w 1726426"/>
              <a:gd name="connsiteY136" fmla="*/ 586768 h 2729951"/>
              <a:gd name="connsiteX137" fmla="*/ 1612126 w 1726426"/>
              <a:gd name="connsiteY137" fmla="*/ 491518 h 2729951"/>
              <a:gd name="connsiteX138" fmla="*/ 1583551 w 1726426"/>
              <a:gd name="connsiteY138" fmla="*/ 467706 h 2729951"/>
              <a:gd name="connsiteX139" fmla="*/ 1569264 w 1726426"/>
              <a:gd name="connsiteY139" fmla="*/ 462943 h 2729951"/>
              <a:gd name="connsiteX140" fmla="*/ 1535926 w 1726426"/>
              <a:gd name="connsiteY140" fmla="*/ 448656 h 2729951"/>
              <a:gd name="connsiteX141" fmla="*/ 1531164 w 1726426"/>
              <a:gd name="connsiteY141" fmla="*/ 429606 h 2729951"/>
              <a:gd name="connsiteX142" fmla="*/ 1526401 w 1726426"/>
              <a:gd name="connsiteY142" fmla="*/ 343881 h 2729951"/>
              <a:gd name="connsiteX143" fmla="*/ 1512114 w 1726426"/>
              <a:gd name="connsiteY143" fmla="*/ 324831 h 2729951"/>
              <a:gd name="connsiteX144" fmla="*/ 1502589 w 1726426"/>
              <a:gd name="connsiteY144" fmla="*/ 310543 h 2729951"/>
              <a:gd name="connsiteX145" fmla="*/ 1483539 w 1726426"/>
              <a:gd name="connsiteY145" fmla="*/ 305781 h 2729951"/>
              <a:gd name="connsiteX146" fmla="*/ 1454964 w 1726426"/>
              <a:gd name="connsiteY146" fmla="*/ 296256 h 2729951"/>
              <a:gd name="connsiteX147" fmla="*/ 1478776 w 1726426"/>
              <a:gd name="connsiteY147" fmla="*/ 272443 h 2729951"/>
              <a:gd name="connsiteX148" fmla="*/ 1497826 w 1726426"/>
              <a:gd name="connsiteY148" fmla="*/ 234343 h 2729951"/>
              <a:gd name="connsiteX149" fmla="*/ 1512114 w 1726426"/>
              <a:gd name="connsiteY149" fmla="*/ 162906 h 2729951"/>
              <a:gd name="connsiteX150" fmla="*/ 1516876 w 1726426"/>
              <a:gd name="connsiteY150" fmla="*/ 139093 h 2729951"/>
              <a:gd name="connsiteX151" fmla="*/ 1521639 w 1726426"/>
              <a:gd name="connsiteY151" fmla="*/ 124806 h 2729951"/>
              <a:gd name="connsiteX152" fmla="*/ 1526401 w 1726426"/>
              <a:gd name="connsiteY152" fmla="*/ 105756 h 2729951"/>
              <a:gd name="connsiteX153" fmla="*/ 1545451 w 1726426"/>
              <a:gd name="connsiteY153" fmla="*/ 77181 h 2729951"/>
              <a:gd name="connsiteX154" fmla="*/ 1554976 w 1726426"/>
              <a:gd name="connsiteY154" fmla="*/ 62893 h 2729951"/>
              <a:gd name="connsiteX155" fmla="*/ 1535926 w 1726426"/>
              <a:gd name="connsiteY155" fmla="*/ 20031 h 2729951"/>
              <a:gd name="connsiteX0" fmla="*/ 1535926 w 1726426"/>
              <a:gd name="connsiteY0" fmla="*/ 20031 h 2729951"/>
              <a:gd name="connsiteX1" fmla="*/ 1483539 w 1726426"/>
              <a:gd name="connsiteY1" fmla="*/ 8125 h 2729951"/>
              <a:gd name="connsiteX2" fmla="*/ 1443057 w 1726426"/>
              <a:gd name="connsiteY2" fmla="*/ 3361 h 2729951"/>
              <a:gd name="connsiteX3" fmla="*/ 1335901 w 1726426"/>
              <a:gd name="connsiteY3" fmla="*/ 67656 h 2729951"/>
              <a:gd name="connsiteX4" fmla="*/ 1285895 w 1726426"/>
              <a:gd name="connsiteY4" fmla="*/ 122425 h 2729951"/>
              <a:gd name="connsiteX5" fmla="*/ 1219220 w 1726426"/>
              <a:gd name="connsiteY5" fmla="*/ 124805 h 2729951"/>
              <a:gd name="connsiteX6" fmla="*/ 1200170 w 1726426"/>
              <a:gd name="connsiteY6" fmla="*/ 146238 h 2729951"/>
              <a:gd name="connsiteX7" fmla="*/ 1135876 w 1726426"/>
              <a:gd name="connsiteY7" fmla="*/ 165288 h 2729951"/>
              <a:gd name="connsiteX8" fmla="*/ 1083489 w 1726426"/>
              <a:gd name="connsiteY8" fmla="*/ 243868 h 2729951"/>
              <a:gd name="connsiteX9" fmla="*/ 1057295 w 1726426"/>
              <a:gd name="connsiteY9" fmla="*/ 296256 h 2729951"/>
              <a:gd name="connsiteX10" fmla="*/ 964426 w 1726426"/>
              <a:gd name="connsiteY10" fmla="*/ 267681 h 2729951"/>
              <a:gd name="connsiteX11" fmla="*/ 907276 w 1726426"/>
              <a:gd name="connsiteY11" fmla="*/ 310543 h 2729951"/>
              <a:gd name="connsiteX12" fmla="*/ 883464 w 1726426"/>
              <a:gd name="connsiteY12" fmla="*/ 405793 h 2729951"/>
              <a:gd name="connsiteX13" fmla="*/ 852507 w 1726426"/>
              <a:gd name="connsiteY13" fmla="*/ 489137 h 2729951"/>
              <a:gd name="connsiteX14" fmla="*/ 766783 w 1726426"/>
              <a:gd name="connsiteY14" fmla="*/ 470086 h 2729951"/>
              <a:gd name="connsiteX15" fmla="*/ 714395 w 1726426"/>
              <a:gd name="connsiteY15" fmla="*/ 484375 h 2729951"/>
              <a:gd name="connsiteX16" fmla="*/ 678676 w 1726426"/>
              <a:gd name="connsiteY16" fmla="*/ 524857 h 2729951"/>
              <a:gd name="connsiteX17" fmla="*/ 631051 w 1726426"/>
              <a:gd name="connsiteY17" fmla="*/ 529619 h 2729951"/>
              <a:gd name="connsiteX18" fmla="*/ 628669 w 1726426"/>
              <a:gd name="connsiteY18" fmla="*/ 562956 h 2729951"/>
              <a:gd name="connsiteX19" fmla="*/ 592951 w 1726426"/>
              <a:gd name="connsiteY19" fmla="*/ 577244 h 2729951"/>
              <a:gd name="connsiteX20" fmla="*/ 578664 w 1726426"/>
              <a:gd name="connsiteY20" fmla="*/ 624868 h 2729951"/>
              <a:gd name="connsiteX21" fmla="*/ 561995 w 1726426"/>
              <a:gd name="connsiteY21" fmla="*/ 667731 h 2729951"/>
              <a:gd name="connsiteX22" fmla="*/ 511989 w 1726426"/>
              <a:gd name="connsiteY22" fmla="*/ 686781 h 2729951"/>
              <a:gd name="connsiteX23" fmla="*/ 533420 w 1726426"/>
              <a:gd name="connsiteY23" fmla="*/ 729643 h 2729951"/>
              <a:gd name="connsiteX24" fmla="*/ 569139 w 1726426"/>
              <a:gd name="connsiteY24" fmla="*/ 751075 h 2729951"/>
              <a:gd name="connsiteX25" fmla="*/ 592951 w 1726426"/>
              <a:gd name="connsiteY25" fmla="*/ 746313 h 2729951"/>
              <a:gd name="connsiteX26" fmla="*/ 614382 w 1726426"/>
              <a:gd name="connsiteY26" fmla="*/ 782031 h 2729951"/>
              <a:gd name="connsiteX27" fmla="*/ 602476 w 1726426"/>
              <a:gd name="connsiteY27" fmla="*/ 839181 h 2729951"/>
              <a:gd name="connsiteX28" fmla="*/ 633433 w 1726426"/>
              <a:gd name="connsiteY28" fmla="*/ 874900 h 2729951"/>
              <a:gd name="connsiteX29" fmla="*/ 585807 w 1726426"/>
              <a:gd name="connsiteY29" fmla="*/ 901094 h 2729951"/>
              <a:gd name="connsiteX30" fmla="*/ 564376 w 1726426"/>
              <a:gd name="connsiteY30" fmla="*/ 889186 h 2729951"/>
              <a:gd name="connsiteX31" fmla="*/ 564376 w 1726426"/>
              <a:gd name="connsiteY31" fmla="*/ 958243 h 2729951"/>
              <a:gd name="connsiteX32" fmla="*/ 507226 w 1726426"/>
              <a:gd name="connsiteY32" fmla="*/ 1005868 h 2729951"/>
              <a:gd name="connsiteX33" fmla="*/ 473889 w 1726426"/>
              <a:gd name="connsiteY33" fmla="*/ 986818 h 2729951"/>
              <a:gd name="connsiteX34" fmla="*/ 459601 w 1726426"/>
              <a:gd name="connsiteY34" fmla="*/ 1015393 h 2729951"/>
              <a:gd name="connsiteX35" fmla="*/ 485795 w 1726426"/>
              <a:gd name="connsiteY35" fmla="*/ 1053492 h 2729951"/>
              <a:gd name="connsiteX36" fmla="*/ 488176 w 1726426"/>
              <a:gd name="connsiteY36" fmla="*/ 1155887 h 2729951"/>
              <a:gd name="connsiteX37" fmla="*/ 450076 w 1726426"/>
              <a:gd name="connsiteY37" fmla="*/ 1215418 h 2729951"/>
              <a:gd name="connsiteX38" fmla="*/ 397688 w 1726426"/>
              <a:gd name="connsiteY38" fmla="*/ 1205893 h 2729951"/>
              <a:gd name="connsiteX39" fmla="*/ 383401 w 1726426"/>
              <a:gd name="connsiteY39" fmla="*/ 1258281 h 2729951"/>
              <a:gd name="connsiteX40" fmla="*/ 364352 w 1726426"/>
              <a:gd name="connsiteY40" fmla="*/ 1341624 h 2729951"/>
              <a:gd name="connsiteX41" fmla="*/ 288151 w 1726426"/>
              <a:gd name="connsiteY41" fmla="*/ 1401156 h 2729951"/>
              <a:gd name="connsiteX42" fmla="*/ 240526 w 1726426"/>
              <a:gd name="connsiteY42" fmla="*/ 1453543 h 2729951"/>
              <a:gd name="connsiteX43" fmla="*/ 207189 w 1726426"/>
              <a:gd name="connsiteY43" fmla="*/ 1496406 h 2729951"/>
              <a:gd name="connsiteX44" fmla="*/ 173851 w 1726426"/>
              <a:gd name="connsiteY44" fmla="*/ 1536886 h 2729951"/>
              <a:gd name="connsiteX45" fmla="*/ 109558 w 1726426"/>
              <a:gd name="connsiteY45" fmla="*/ 1591655 h 2729951"/>
              <a:gd name="connsiteX46" fmla="*/ 107176 w 1726426"/>
              <a:gd name="connsiteY46" fmla="*/ 1636899 h 2729951"/>
              <a:gd name="connsiteX47" fmla="*/ 69076 w 1726426"/>
              <a:gd name="connsiteY47" fmla="*/ 1677381 h 2729951"/>
              <a:gd name="connsiteX48" fmla="*/ 42883 w 1726426"/>
              <a:gd name="connsiteY48" fmla="*/ 1720243 h 2729951"/>
              <a:gd name="connsiteX49" fmla="*/ 33357 w 1726426"/>
              <a:gd name="connsiteY49" fmla="*/ 1763107 h 2729951"/>
              <a:gd name="connsiteX50" fmla="*/ 57170 w 1726426"/>
              <a:gd name="connsiteY50" fmla="*/ 1836925 h 2729951"/>
              <a:gd name="connsiteX51" fmla="*/ 35739 w 1726426"/>
              <a:gd name="connsiteY51" fmla="*/ 1894075 h 2729951"/>
              <a:gd name="connsiteX52" fmla="*/ 59551 w 1726426"/>
              <a:gd name="connsiteY52" fmla="*/ 1967893 h 2729951"/>
              <a:gd name="connsiteX53" fmla="*/ 20 w 1726426"/>
              <a:gd name="connsiteY53" fmla="*/ 1979799 h 2729951"/>
              <a:gd name="connsiteX54" fmla="*/ 52407 w 1726426"/>
              <a:gd name="connsiteY54" fmla="*/ 2248881 h 2729951"/>
              <a:gd name="connsiteX55" fmla="*/ 128607 w 1726426"/>
              <a:gd name="connsiteY55" fmla="*/ 2394137 h 2729951"/>
              <a:gd name="connsiteX56" fmla="*/ 202426 w 1726426"/>
              <a:gd name="connsiteY56" fmla="*/ 2501293 h 2729951"/>
              <a:gd name="connsiteX57" fmla="*/ 261958 w 1726426"/>
              <a:gd name="connsiteY57" fmla="*/ 2563206 h 2729951"/>
              <a:gd name="connsiteX58" fmla="*/ 450076 w 1726426"/>
              <a:gd name="connsiteY58" fmla="*/ 2672743 h 2729951"/>
              <a:gd name="connsiteX59" fmla="*/ 640576 w 1726426"/>
              <a:gd name="connsiteY59" fmla="*/ 2729893 h 2729951"/>
              <a:gd name="connsiteX60" fmla="*/ 654864 w 1726426"/>
              <a:gd name="connsiteY60" fmla="*/ 2663217 h 2729951"/>
              <a:gd name="connsiteX61" fmla="*/ 726301 w 1726426"/>
              <a:gd name="connsiteY61" fmla="*/ 2603686 h 2729951"/>
              <a:gd name="connsiteX62" fmla="*/ 792977 w 1726426"/>
              <a:gd name="connsiteY62" fmla="*/ 2587017 h 2729951"/>
              <a:gd name="connsiteX63" fmla="*/ 821551 w 1726426"/>
              <a:gd name="connsiteY63" fmla="*/ 2551300 h 2729951"/>
              <a:gd name="connsiteX64" fmla="*/ 890608 w 1726426"/>
              <a:gd name="connsiteY64" fmla="*/ 2532250 h 2729951"/>
              <a:gd name="connsiteX65" fmla="*/ 959664 w 1726426"/>
              <a:gd name="connsiteY65" fmla="*/ 2510818 h 2729951"/>
              <a:gd name="connsiteX66" fmla="*/ 1026339 w 1726426"/>
              <a:gd name="connsiteY66" fmla="*/ 2477483 h 2729951"/>
              <a:gd name="connsiteX67" fmla="*/ 1047769 w 1726426"/>
              <a:gd name="connsiteY67" fmla="*/ 2475099 h 2729951"/>
              <a:gd name="connsiteX68" fmla="*/ 1066820 w 1726426"/>
              <a:gd name="connsiteY68" fmla="*/ 2456050 h 2729951"/>
              <a:gd name="connsiteX69" fmla="*/ 1107302 w 1726426"/>
              <a:gd name="connsiteY69" fmla="*/ 2439381 h 2729951"/>
              <a:gd name="connsiteX70" fmla="*/ 1083489 w 1726426"/>
              <a:gd name="connsiteY70" fmla="*/ 2377468 h 2729951"/>
              <a:gd name="connsiteX71" fmla="*/ 1033483 w 1726426"/>
              <a:gd name="connsiteY71" fmla="*/ 2329843 h 2729951"/>
              <a:gd name="connsiteX72" fmla="*/ 1026339 w 1726426"/>
              <a:gd name="connsiteY72" fmla="*/ 2286982 h 2729951"/>
              <a:gd name="connsiteX73" fmla="*/ 1045389 w 1726426"/>
              <a:gd name="connsiteY73" fmla="*/ 2256025 h 2729951"/>
              <a:gd name="connsiteX74" fmla="*/ 1097776 w 1726426"/>
              <a:gd name="connsiteY74" fmla="*/ 2222687 h 2729951"/>
              <a:gd name="connsiteX75" fmla="*/ 1135876 w 1726426"/>
              <a:gd name="connsiteY75" fmla="*/ 2186968 h 2729951"/>
              <a:gd name="connsiteX76" fmla="*/ 1176358 w 1726426"/>
              <a:gd name="connsiteY76" fmla="*/ 2141725 h 2729951"/>
              <a:gd name="connsiteX77" fmla="*/ 1264464 w 1726426"/>
              <a:gd name="connsiteY77" fmla="*/ 2127438 h 2729951"/>
              <a:gd name="connsiteX78" fmla="*/ 1307326 w 1726426"/>
              <a:gd name="connsiteY78" fmla="*/ 2110769 h 2729951"/>
              <a:gd name="connsiteX79" fmla="*/ 1326377 w 1726426"/>
              <a:gd name="connsiteY79" fmla="*/ 2072668 h 2729951"/>
              <a:gd name="connsiteX80" fmla="*/ 1397814 w 1726426"/>
              <a:gd name="connsiteY80" fmla="*/ 2048856 h 2729951"/>
              <a:gd name="connsiteX81" fmla="*/ 1397813 w 1726426"/>
              <a:gd name="connsiteY81" fmla="*/ 2020281 h 2729951"/>
              <a:gd name="connsiteX82" fmla="*/ 1433532 w 1726426"/>
              <a:gd name="connsiteY82" fmla="*/ 2017900 h 2729951"/>
              <a:gd name="connsiteX83" fmla="*/ 1464489 w 1726426"/>
              <a:gd name="connsiteY83" fmla="*/ 2001231 h 2729951"/>
              <a:gd name="connsiteX84" fmla="*/ 1502588 w 1726426"/>
              <a:gd name="connsiteY84" fmla="*/ 2001231 h 2729951"/>
              <a:gd name="connsiteX85" fmla="*/ 1533545 w 1726426"/>
              <a:gd name="connsiteY85" fmla="*/ 1951225 h 2729951"/>
              <a:gd name="connsiteX86" fmla="*/ 1538308 w 1726426"/>
              <a:gd name="connsiteY86" fmla="*/ 1955986 h 2729951"/>
              <a:gd name="connsiteX87" fmla="*/ 1559739 w 1726426"/>
              <a:gd name="connsiteY87" fmla="*/ 1925031 h 2729951"/>
              <a:gd name="connsiteX88" fmla="*/ 1600221 w 1726426"/>
              <a:gd name="connsiteY88" fmla="*/ 1865499 h 2729951"/>
              <a:gd name="connsiteX89" fmla="*/ 1652607 w 1726426"/>
              <a:gd name="connsiteY89" fmla="*/ 1808349 h 2729951"/>
              <a:gd name="connsiteX90" fmla="*/ 1578789 w 1726426"/>
              <a:gd name="connsiteY90" fmla="*/ 1715481 h 2729951"/>
              <a:gd name="connsiteX91" fmla="*/ 1559739 w 1726426"/>
              <a:gd name="connsiteY91" fmla="*/ 1710718 h 2729951"/>
              <a:gd name="connsiteX92" fmla="*/ 1545451 w 1726426"/>
              <a:gd name="connsiteY92" fmla="*/ 1677381 h 2729951"/>
              <a:gd name="connsiteX93" fmla="*/ 1583551 w 1726426"/>
              <a:gd name="connsiteY93" fmla="*/ 1653568 h 2729951"/>
              <a:gd name="connsiteX94" fmla="*/ 1616889 w 1726426"/>
              <a:gd name="connsiteY94" fmla="*/ 1639281 h 2729951"/>
              <a:gd name="connsiteX95" fmla="*/ 1650226 w 1726426"/>
              <a:gd name="connsiteY95" fmla="*/ 1629756 h 2729951"/>
              <a:gd name="connsiteX96" fmla="*/ 1678801 w 1726426"/>
              <a:gd name="connsiteY96" fmla="*/ 1620231 h 2729951"/>
              <a:gd name="connsiteX97" fmla="*/ 1693089 w 1726426"/>
              <a:gd name="connsiteY97" fmla="*/ 1601181 h 2729951"/>
              <a:gd name="connsiteX98" fmla="*/ 1702614 w 1726426"/>
              <a:gd name="connsiteY98" fmla="*/ 1586893 h 2729951"/>
              <a:gd name="connsiteX99" fmla="*/ 1697851 w 1726426"/>
              <a:gd name="connsiteY99" fmla="*/ 1544031 h 2729951"/>
              <a:gd name="connsiteX100" fmla="*/ 1683564 w 1726426"/>
              <a:gd name="connsiteY100" fmla="*/ 1524981 h 2729951"/>
              <a:gd name="connsiteX101" fmla="*/ 1678801 w 1726426"/>
              <a:gd name="connsiteY101" fmla="*/ 1505931 h 2729951"/>
              <a:gd name="connsiteX102" fmla="*/ 1669276 w 1726426"/>
              <a:gd name="connsiteY102" fmla="*/ 1477356 h 2729951"/>
              <a:gd name="connsiteX103" fmla="*/ 1674039 w 1726426"/>
              <a:gd name="connsiteY103" fmla="*/ 1410681 h 2729951"/>
              <a:gd name="connsiteX104" fmla="*/ 1678801 w 1726426"/>
              <a:gd name="connsiteY104" fmla="*/ 1372581 h 2729951"/>
              <a:gd name="connsiteX105" fmla="*/ 1697851 w 1726426"/>
              <a:gd name="connsiteY105" fmla="*/ 1353531 h 2729951"/>
              <a:gd name="connsiteX106" fmla="*/ 1707376 w 1726426"/>
              <a:gd name="connsiteY106" fmla="*/ 1329718 h 2729951"/>
              <a:gd name="connsiteX107" fmla="*/ 1712139 w 1726426"/>
              <a:gd name="connsiteY107" fmla="*/ 1315431 h 2729951"/>
              <a:gd name="connsiteX108" fmla="*/ 1726426 w 1726426"/>
              <a:gd name="connsiteY108" fmla="*/ 1286856 h 2729951"/>
              <a:gd name="connsiteX109" fmla="*/ 1716901 w 1726426"/>
              <a:gd name="connsiteY109" fmla="*/ 1196368 h 2729951"/>
              <a:gd name="connsiteX110" fmla="*/ 1678801 w 1726426"/>
              <a:gd name="connsiteY110" fmla="*/ 1158268 h 2729951"/>
              <a:gd name="connsiteX111" fmla="*/ 1664514 w 1726426"/>
              <a:gd name="connsiteY111" fmla="*/ 1143981 h 2729951"/>
              <a:gd name="connsiteX112" fmla="*/ 1650226 w 1726426"/>
              <a:gd name="connsiteY112" fmla="*/ 1129693 h 2729951"/>
              <a:gd name="connsiteX113" fmla="*/ 1631176 w 1726426"/>
              <a:gd name="connsiteY113" fmla="*/ 1120168 h 2729951"/>
              <a:gd name="connsiteX114" fmla="*/ 1612126 w 1726426"/>
              <a:gd name="connsiteY114" fmla="*/ 1101118 h 2729951"/>
              <a:gd name="connsiteX115" fmla="*/ 1597839 w 1726426"/>
              <a:gd name="connsiteY115" fmla="*/ 1096356 h 2729951"/>
              <a:gd name="connsiteX116" fmla="*/ 1578789 w 1726426"/>
              <a:gd name="connsiteY116" fmla="*/ 1086831 h 2729951"/>
              <a:gd name="connsiteX117" fmla="*/ 1545451 w 1726426"/>
              <a:gd name="connsiteY117" fmla="*/ 1077306 h 2729951"/>
              <a:gd name="connsiteX118" fmla="*/ 1526401 w 1726426"/>
              <a:gd name="connsiteY118" fmla="*/ 1067781 h 2729951"/>
              <a:gd name="connsiteX119" fmla="*/ 1497826 w 1726426"/>
              <a:gd name="connsiteY119" fmla="*/ 1063018 h 2729951"/>
              <a:gd name="connsiteX120" fmla="*/ 1478776 w 1726426"/>
              <a:gd name="connsiteY120" fmla="*/ 1029681 h 2729951"/>
              <a:gd name="connsiteX121" fmla="*/ 1464489 w 1726426"/>
              <a:gd name="connsiteY121" fmla="*/ 986818 h 2729951"/>
              <a:gd name="connsiteX122" fmla="*/ 1454964 w 1726426"/>
              <a:gd name="connsiteY122" fmla="*/ 967768 h 2729951"/>
              <a:gd name="connsiteX123" fmla="*/ 1450201 w 1726426"/>
              <a:gd name="connsiteY123" fmla="*/ 953481 h 2729951"/>
              <a:gd name="connsiteX124" fmla="*/ 1440676 w 1726426"/>
              <a:gd name="connsiteY124" fmla="*/ 929668 h 2729951"/>
              <a:gd name="connsiteX125" fmla="*/ 1450201 w 1726426"/>
              <a:gd name="connsiteY125" fmla="*/ 867756 h 2729951"/>
              <a:gd name="connsiteX126" fmla="*/ 1459726 w 1726426"/>
              <a:gd name="connsiteY126" fmla="*/ 853468 h 2729951"/>
              <a:gd name="connsiteX127" fmla="*/ 1464489 w 1726426"/>
              <a:gd name="connsiteY127" fmla="*/ 839181 h 2729951"/>
              <a:gd name="connsiteX128" fmla="*/ 1497826 w 1726426"/>
              <a:gd name="connsiteY128" fmla="*/ 786793 h 2729951"/>
              <a:gd name="connsiteX129" fmla="*/ 1516876 w 1726426"/>
              <a:gd name="connsiteY129" fmla="*/ 739168 h 2729951"/>
              <a:gd name="connsiteX130" fmla="*/ 1526401 w 1726426"/>
              <a:gd name="connsiteY130" fmla="*/ 715356 h 2729951"/>
              <a:gd name="connsiteX131" fmla="*/ 1540689 w 1726426"/>
              <a:gd name="connsiteY131" fmla="*/ 701068 h 2729951"/>
              <a:gd name="connsiteX132" fmla="*/ 1559739 w 1726426"/>
              <a:gd name="connsiteY132" fmla="*/ 686781 h 2729951"/>
              <a:gd name="connsiteX133" fmla="*/ 1588314 w 1726426"/>
              <a:gd name="connsiteY133" fmla="*/ 643918 h 2729951"/>
              <a:gd name="connsiteX134" fmla="*/ 1597839 w 1726426"/>
              <a:gd name="connsiteY134" fmla="*/ 615343 h 2729951"/>
              <a:gd name="connsiteX135" fmla="*/ 1616889 w 1726426"/>
              <a:gd name="connsiteY135" fmla="*/ 586768 h 2729951"/>
              <a:gd name="connsiteX136" fmla="*/ 1612126 w 1726426"/>
              <a:gd name="connsiteY136" fmla="*/ 491518 h 2729951"/>
              <a:gd name="connsiteX137" fmla="*/ 1583551 w 1726426"/>
              <a:gd name="connsiteY137" fmla="*/ 467706 h 2729951"/>
              <a:gd name="connsiteX138" fmla="*/ 1569264 w 1726426"/>
              <a:gd name="connsiteY138" fmla="*/ 462943 h 2729951"/>
              <a:gd name="connsiteX139" fmla="*/ 1535926 w 1726426"/>
              <a:gd name="connsiteY139" fmla="*/ 448656 h 2729951"/>
              <a:gd name="connsiteX140" fmla="*/ 1531164 w 1726426"/>
              <a:gd name="connsiteY140" fmla="*/ 429606 h 2729951"/>
              <a:gd name="connsiteX141" fmla="*/ 1526401 w 1726426"/>
              <a:gd name="connsiteY141" fmla="*/ 343881 h 2729951"/>
              <a:gd name="connsiteX142" fmla="*/ 1512114 w 1726426"/>
              <a:gd name="connsiteY142" fmla="*/ 324831 h 2729951"/>
              <a:gd name="connsiteX143" fmla="*/ 1502589 w 1726426"/>
              <a:gd name="connsiteY143" fmla="*/ 310543 h 2729951"/>
              <a:gd name="connsiteX144" fmla="*/ 1483539 w 1726426"/>
              <a:gd name="connsiteY144" fmla="*/ 305781 h 2729951"/>
              <a:gd name="connsiteX145" fmla="*/ 1454964 w 1726426"/>
              <a:gd name="connsiteY145" fmla="*/ 296256 h 2729951"/>
              <a:gd name="connsiteX146" fmla="*/ 1478776 w 1726426"/>
              <a:gd name="connsiteY146" fmla="*/ 272443 h 2729951"/>
              <a:gd name="connsiteX147" fmla="*/ 1497826 w 1726426"/>
              <a:gd name="connsiteY147" fmla="*/ 234343 h 2729951"/>
              <a:gd name="connsiteX148" fmla="*/ 1512114 w 1726426"/>
              <a:gd name="connsiteY148" fmla="*/ 162906 h 2729951"/>
              <a:gd name="connsiteX149" fmla="*/ 1516876 w 1726426"/>
              <a:gd name="connsiteY149" fmla="*/ 139093 h 2729951"/>
              <a:gd name="connsiteX150" fmla="*/ 1521639 w 1726426"/>
              <a:gd name="connsiteY150" fmla="*/ 124806 h 2729951"/>
              <a:gd name="connsiteX151" fmla="*/ 1526401 w 1726426"/>
              <a:gd name="connsiteY151" fmla="*/ 105756 h 2729951"/>
              <a:gd name="connsiteX152" fmla="*/ 1545451 w 1726426"/>
              <a:gd name="connsiteY152" fmla="*/ 77181 h 2729951"/>
              <a:gd name="connsiteX153" fmla="*/ 1554976 w 1726426"/>
              <a:gd name="connsiteY153" fmla="*/ 62893 h 2729951"/>
              <a:gd name="connsiteX154" fmla="*/ 1535926 w 1726426"/>
              <a:gd name="connsiteY154" fmla="*/ 20031 h 2729951"/>
              <a:gd name="connsiteX0" fmla="*/ 1535926 w 1726426"/>
              <a:gd name="connsiteY0" fmla="*/ 20031 h 2729951"/>
              <a:gd name="connsiteX1" fmla="*/ 1483539 w 1726426"/>
              <a:gd name="connsiteY1" fmla="*/ 8125 h 2729951"/>
              <a:gd name="connsiteX2" fmla="*/ 1443057 w 1726426"/>
              <a:gd name="connsiteY2" fmla="*/ 3361 h 2729951"/>
              <a:gd name="connsiteX3" fmla="*/ 1335901 w 1726426"/>
              <a:gd name="connsiteY3" fmla="*/ 67656 h 2729951"/>
              <a:gd name="connsiteX4" fmla="*/ 1285895 w 1726426"/>
              <a:gd name="connsiteY4" fmla="*/ 122425 h 2729951"/>
              <a:gd name="connsiteX5" fmla="*/ 1219220 w 1726426"/>
              <a:gd name="connsiteY5" fmla="*/ 124805 h 2729951"/>
              <a:gd name="connsiteX6" fmla="*/ 1200170 w 1726426"/>
              <a:gd name="connsiteY6" fmla="*/ 146238 h 2729951"/>
              <a:gd name="connsiteX7" fmla="*/ 1135876 w 1726426"/>
              <a:gd name="connsiteY7" fmla="*/ 165288 h 2729951"/>
              <a:gd name="connsiteX8" fmla="*/ 1083489 w 1726426"/>
              <a:gd name="connsiteY8" fmla="*/ 243868 h 2729951"/>
              <a:gd name="connsiteX9" fmla="*/ 1057295 w 1726426"/>
              <a:gd name="connsiteY9" fmla="*/ 296256 h 2729951"/>
              <a:gd name="connsiteX10" fmla="*/ 964426 w 1726426"/>
              <a:gd name="connsiteY10" fmla="*/ 267681 h 2729951"/>
              <a:gd name="connsiteX11" fmla="*/ 907276 w 1726426"/>
              <a:gd name="connsiteY11" fmla="*/ 310543 h 2729951"/>
              <a:gd name="connsiteX12" fmla="*/ 883464 w 1726426"/>
              <a:gd name="connsiteY12" fmla="*/ 405793 h 2729951"/>
              <a:gd name="connsiteX13" fmla="*/ 852507 w 1726426"/>
              <a:gd name="connsiteY13" fmla="*/ 489137 h 2729951"/>
              <a:gd name="connsiteX14" fmla="*/ 766783 w 1726426"/>
              <a:gd name="connsiteY14" fmla="*/ 470086 h 2729951"/>
              <a:gd name="connsiteX15" fmla="*/ 714395 w 1726426"/>
              <a:gd name="connsiteY15" fmla="*/ 484375 h 2729951"/>
              <a:gd name="connsiteX16" fmla="*/ 678676 w 1726426"/>
              <a:gd name="connsiteY16" fmla="*/ 524857 h 2729951"/>
              <a:gd name="connsiteX17" fmla="*/ 631051 w 1726426"/>
              <a:gd name="connsiteY17" fmla="*/ 529619 h 2729951"/>
              <a:gd name="connsiteX18" fmla="*/ 628669 w 1726426"/>
              <a:gd name="connsiteY18" fmla="*/ 562956 h 2729951"/>
              <a:gd name="connsiteX19" fmla="*/ 592951 w 1726426"/>
              <a:gd name="connsiteY19" fmla="*/ 577244 h 2729951"/>
              <a:gd name="connsiteX20" fmla="*/ 578664 w 1726426"/>
              <a:gd name="connsiteY20" fmla="*/ 624868 h 2729951"/>
              <a:gd name="connsiteX21" fmla="*/ 561995 w 1726426"/>
              <a:gd name="connsiteY21" fmla="*/ 667731 h 2729951"/>
              <a:gd name="connsiteX22" fmla="*/ 511989 w 1726426"/>
              <a:gd name="connsiteY22" fmla="*/ 686781 h 2729951"/>
              <a:gd name="connsiteX23" fmla="*/ 533420 w 1726426"/>
              <a:gd name="connsiteY23" fmla="*/ 729643 h 2729951"/>
              <a:gd name="connsiteX24" fmla="*/ 569139 w 1726426"/>
              <a:gd name="connsiteY24" fmla="*/ 751075 h 2729951"/>
              <a:gd name="connsiteX25" fmla="*/ 592951 w 1726426"/>
              <a:gd name="connsiteY25" fmla="*/ 746313 h 2729951"/>
              <a:gd name="connsiteX26" fmla="*/ 614382 w 1726426"/>
              <a:gd name="connsiteY26" fmla="*/ 782031 h 2729951"/>
              <a:gd name="connsiteX27" fmla="*/ 602476 w 1726426"/>
              <a:gd name="connsiteY27" fmla="*/ 839181 h 2729951"/>
              <a:gd name="connsiteX28" fmla="*/ 633433 w 1726426"/>
              <a:gd name="connsiteY28" fmla="*/ 874900 h 2729951"/>
              <a:gd name="connsiteX29" fmla="*/ 585807 w 1726426"/>
              <a:gd name="connsiteY29" fmla="*/ 901094 h 2729951"/>
              <a:gd name="connsiteX30" fmla="*/ 564376 w 1726426"/>
              <a:gd name="connsiteY30" fmla="*/ 889186 h 2729951"/>
              <a:gd name="connsiteX31" fmla="*/ 564376 w 1726426"/>
              <a:gd name="connsiteY31" fmla="*/ 958243 h 2729951"/>
              <a:gd name="connsiteX32" fmla="*/ 507226 w 1726426"/>
              <a:gd name="connsiteY32" fmla="*/ 1005868 h 2729951"/>
              <a:gd name="connsiteX33" fmla="*/ 473889 w 1726426"/>
              <a:gd name="connsiteY33" fmla="*/ 986818 h 2729951"/>
              <a:gd name="connsiteX34" fmla="*/ 459601 w 1726426"/>
              <a:gd name="connsiteY34" fmla="*/ 1015393 h 2729951"/>
              <a:gd name="connsiteX35" fmla="*/ 485795 w 1726426"/>
              <a:gd name="connsiteY35" fmla="*/ 1053492 h 2729951"/>
              <a:gd name="connsiteX36" fmla="*/ 488176 w 1726426"/>
              <a:gd name="connsiteY36" fmla="*/ 1155887 h 2729951"/>
              <a:gd name="connsiteX37" fmla="*/ 450076 w 1726426"/>
              <a:gd name="connsiteY37" fmla="*/ 1215418 h 2729951"/>
              <a:gd name="connsiteX38" fmla="*/ 397688 w 1726426"/>
              <a:gd name="connsiteY38" fmla="*/ 1205893 h 2729951"/>
              <a:gd name="connsiteX39" fmla="*/ 383401 w 1726426"/>
              <a:gd name="connsiteY39" fmla="*/ 1258281 h 2729951"/>
              <a:gd name="connsiteX40" fmla="*/ 364352 w 1726426"/>
              <a:gd name="connsiteY40" fmla="*/ 1341624 h 2729951"/>
              <a:gd name="connsiteX41" fmla="*/ 288151 w 1726426"/>
              <a:gd name="connsiteY41" fmla="*/ 1401156 h 2729951"/>
              <a:gd name="connsiteX42" fmla="*/ 240526 w 1726426"/>
              <a:gd name="connsiteY42" fmla="*/ 1453543 h 2729951"/>
              <a:gd name="connsiteX43" fmla="*/ 207189 w 1726426"/>
              <a:gd name="connsiteY43" fmla="*/ 1496406 h 2729951"/>
              <a:gd name="connsiteX44" fmla="*/ 173851 w 1726426"/>
              <a:gd name="connsiteY44" fmla="*/ 1536886 h 2729951"/>
              <a:gd name="connsiteX45" fmla="*/ 109558 w 1726426"/>
              <a:gd name="connsiteY45" fmla="*/ 1591655 h 2729951"/>
              <a:gd name="connsiteX46" fmla="*/ 107176 w 1726426"/>
              <a:gd name="connsiteY46" fmla="*/ 1636899 h 2729951"/>
              <a:gd name="connsiteX47" fmla="*/ 69076 w 1726426"/>
              <a:gd name="connsiteY47" fmla="*/ 1677381 h 2729951"/>
              <a:gd name="connsiteX48" fmla="*/ 42883 w 1726426"/>
              <a:gd name="connsiteY48" fmla="*/ 1720243 h 2729951"/>
              <a:gd name="connsiteX49" fmla="*/ 33357 w 1726426"/>
              <a:gd name="connsiteY49" fmla="*/ 1763107 h 2729951"/>
              <a:gd name="connsiteX50" fmla="*/ 57170 w 1726426"/>
              <a:gd name="connsiteY50" fmla="*/ 1836925 h 2729951"/>
              <a:gd name="connsiteX51" fmla="*/ 35739 w 1726426"/>
              <a:gd name="connsiteY51" fmla="*/ 1894075 h 2729951"/>
              <a:gd name="connsiteX52" fmla="*/ 59551 w 1726426"/>
              <a:gd name="connsiteY52" fmla="*/ 1967893 h 2729951"/>
              <a:gd name="connsiteX53" fmla="*/ 20 w 1726426"/>
              <a:gd name="connsiteY53" fmla="*/ 1979799 h 2729951"/>
              <a:gd name="connsiteX54" fmla="*/ 52407 w 1726426"/>
              <a:gd name="connsiteY54" fmla="*/ 2248881 h 2729951"/>
              <a:gd name="connsiteX55" fmla="*/ 128607 w 1726426"/>
              <a:gd name="connsiteY55" fmla="*/ 2394137 h 2729951"/>
              <a:gd name="connsiteX56" fmla="*/ 202426 w 1726426"/>
              <a:gd name="connsiteY56" fmla="*/ 2501293 h 2729951"/>
              <a:gd name="connsiteX57" fmla="*/ 261958 w 1726426"/>
              <a:gd name="connsiteY57" fmla="*/ 2563206 h 2729951"/>
              <a:gd name="connsiteX58" fmla="*/ 450076 w 1726426"/>
              <a:gd name="connsiteY58" fmla="*/ 2672743 h 2729951"/>
              <a:gd name="connsiteX59" fmla="*/ 640576 w 1726426"/>
              <a:gd name="connsiteY59" fmla="*/ 2729893 h 2729951"/>
              <a:gd name="connsiteX60" fmla="*/ 654864 w 1726426"/>
              <a:gd name="connsiteY60" fmla="*/ 2663217 h 2729951"/>
              <a:gd name="connsiteX61" fmla="*/ 726301 w 1726426"/>
              <a:gd name="connsiteY61" fmla="*/ 2603686 h 2729951"/>
              <a:gd name="connsiteX62" fmla="*/ 792977 w 1726426"/>
              <a:gd name="connsiteY62" fmla="*/ 2587017 h 2729951"/>
              <a:gd name="connsiteX63" fmla="*/ 821551 w 1726426"/>
              <a:gd name="connsiteY63" fmla="*/ 2551300 h 2729951"/>
              <a:gd name="connsiteX64" fmla="*/ 890608 w 1726426"/>
              <a:gd name="connsiteY64" fmla="*/ 2532250 h 2729951"/>
              <a:gd name="connsiteX65" fmla="*/ 959664 w 1726426"/>
              <a:gd name="connsiteY65" fmla="*/ 2510818 h 2729951"/>
              <a:gd name="connsiteX66" fmla="*/ 1026339 w 1726426"/>
              <a:gd name="connsiteY66" fmla="*/ 2477483 h 2729951"/>
              <a:gd name="connsiteX67" fmla="*/ 1047769 w 1726426"/>
              <a:gd name="connsiteY67" fmla="*/ 2475099 h 2729951"/>
              <a:gd name="connsiteX68" fmla="*/ 1066820 w 1726426"/>
              <a:gd name="connsiteY68" fmla="*/ 2456050 h 2729951"/>
              <a:gd name="connsiteX69" fmla="*/ 1107302 w 1726426"/>
              <a:gd name="connsiteY69" fmla="*/ 2439381 h 2729951"/>
              <a:gd name="connsiteX70" fmla="*/ 1083489 w 1726426"/>
              <a:gd name="connsiteY70" fmla="*/ 2377468 h 2729951"/>
              <a:gd name="connsiteX71" fmla="*/ 1033483 w 1726426"/>
              <a:gd name="connsiteY71" fmla="*/ 2329843 h 2729951"/>
              <a:gd name="connsiteX72" fmla="*/ 1026339 w 1726426"/>
              <a:gd name="connsiteY72" fmla="*/ 2286982 h 2729951"/>
              <a:gd name="connsiteX73" fmla="*/ 1045389 w 1726426"/>
              <a:gd name="connsiteY73" fmla="*/ 2256025 h 2729951"/>
              <a:gd name="connsiteX74" fmla="*/ 1097776 w 1726426"/>
              <a:gd name="connsiteY74" fmla="*/ 2222687 h 2729951"/>
              <a:gd name="connsiteX75" fmla="*/ 1135876 w 1726426"/>
              <a:gd name="connsiteY75" fmla="*/ 2186968 h 2729951"/>
              <a:gd name="connsiteX76" fmla="*/ 1176358 w 1726426"/>
              <a:gd name="connsiteY76" fmla="*/ 2141725 h 2729951"/>
              <a:gd name="connsiteX77" fmla="*/ 1264464 w 1726426"/>
              <a:gd name="connsiteY77" fmla="*/ 2127438 h 2729951"/>
              <a:gd name="connsiteX78" fmla="*/ 1307326 w 1726426"/>
              <a:gd name="connsiteY78" fmla="*/ 2110769 h 2729951"/>
              <a:gd name="connsiteX79" fmla="*/ 1326377 w 1726426"/>
              <a:gd name="connsiteY79" fmla="*/ 2072668 h 2729951"/>
              <a:gd name="connsiteX80" fmla="*/ 1397814 w 1726426"/>
              <a:gd name="connsiteY80" fmla="*/ 2048856 h 2729951"/>
              <a:gd name="connsiteX81" fmla="*/ 1397813 w 1726426"/>
              <a:gd name="connsiteY81" fmla="*/ 2020281 h 2729951"/>
              <a:gd name="connsiteX82" fmla="*/ 1433532 w 1726426"/>
              <a:gd name="connsiteY82" fmla="*/ 2017900 h 2729951"/>
              <a:gd name="connsiteX83" fmla="*/ 1464489 w 1726426"/>
              <a:gd name="connsiteY83" fmla="*/ 2001231 h 2729951"/>
              <a:gd name="connsiteX84" fmla="*/ 1502588 w 1726426"/>
              <a:gd name="connsiteY84" fmla="*/ 2001231 h 2729951"/>
              <a:gd name="connsiteX85" fmla="*/ 1533545 w 1726426"/>
              <a:gd name="connsiteY85" fmla="*/ 1951225 h 2729951"/>
              <a:gd name="connsiteX86" fmla="*/ 1538308 w 1726426"/>
              <a:gd name="connsiteY86" fmla="*/ 1955986 h 2729951"/>
              <a:gd name="connsiteX87" fmla="*/ 1559739 w 1726426"/>
              <a:gd name="connsiteY87" fmla="*/ 1925031 h 2729951"/>
              <a:gd name="connsiteX88" fmla="*/ 1600221 w 1726426"/>
              <a:gd name="connsiteY88" fmla="*/ 1865499 h 2729951"/>
              <a:gd name="connsiteX89" fmla="*/ 1650226 w 1726426"/>
              <a:gd name="connsiteY89" fmla="*/ 1813112 h 2729951"/>
              <a:gd name="connsiteX90" fmla="*/ 1578789 w 1726426"/>
              <a:gd name="connsiteY90" fmla="*/ 1715481 h 2729951"/>
              <a:gd name="connsiteX91" fmla="*/ 1559739 w 1726426"/>
              <a:gd name="connsiteY91" fmla="*/ 1710718 h 2729951"/>
              <a:gd name="connsiteX92" fmla="*/ 1545451 w 1726426"/>
              <a:gd name="connsiteY92" fmla="*/ 1677381 h 2729951"/>
              <a:gd name="connsiteX93" fmla="*/ 1583551 w 1726426"/>
              <a:gd name="connsiteY93" fmla="*/ 1653568 h 2729951"/>
              <a:gd name="connsiteX94" fmla="*/ 1616889 w 1726426"/>
              <a:gd name="connsiteY94" fmla="*/ 1639281 h 2729951"/>
              <a:gd name="connsiteX95" fmla="*/ 1650226 w 1726426"/>
              <a:gd name="connsiteY95" fmla="*/ 1629756 h 2729951"/>
              <a:gd name="connsiteX96" fmla="*/ 1678801 w 1726426"/>
              <a:gd name="connsiteY96" fmla="*/ 1620231 h 2729951"/>
              <a:gd name="connsiteX97" fmla="*/ 1693089 w 1726426"/>
              <a:gd name="connsiteY97" fmla="*/ 1601181 h 2729951"/>
              <a:gd name="connsiteX98" fmla="*/ 1702614 w 1726426"/>
              <a:gd name="connsiteY98" fmla="*/ 1586893 h 2729951"/>
              <a:gd name="connsiteX99" fmla="*/ 1697851 w 1726426"/>
              <a:gd name="connsiteY99" fmla="*/ 1544031 h 2729951"/>
              <a:gd name="connsiteX100" fmla="*/ 1683564 w 1726426"/>
              <a:gd name="connsiteY100" fmla="*/ 1524981 h 2729951"/>
              <a:gd name="connsiteX101" fmla="*/ 1678801 w 1726426"/>
              <a:gd name="connsiteY101" fmla="*/ 1505931 h 2729951"/>
              <a:gd name="connsiteX102" fmla="*/ 1669276 w 1726426"/>
              <a:gd name="connsiteY102" fmla="*/ 1477356 h 2729951"/>
              <a:gd name="connsiteX103" fmla="*/ 1674039 w 1726426"/>
              <a:gd name="connsiteY103" fmla="*/ 1410681 h 2729951"/>
              <a:gd name="connsiteX104" fmla="*/ 1678801 w 1726426"/>
              <a:gd name="connsiteY104" fmla="*/ 1372581 h 2729951"/>
              <a:gd name="connsiteX105" fmla="*/ 1697851 w 1726426"/>
              <a:gd name="connsiteY105" fmla="*/ 1353531 h 2729951"/>
              <a:gd name="connsiteX106" fmla="*/ 1707376 w 1726426"/>
              <a:gd name="connsiteY106" fmla="*/ 1329718 h 2729951"/>
              <a:gd name="connsiteX107" fmla="*/ 1712139 w 1726426"/>
              <a:gd name="connsiteY107" fmla="*/ 1315431 h 2729951"/>
              <a:gd name="connsiteX108" fmla="*/ 1726426 w 1726426"/>
              <a:gd name="connsiteY108" fmla="*/ 1286856 h 2729951"/>
              <a:gd name="connsiteX109" fmla="*/ 1716901 w 1726426"/>
              <a:gd name="connsiteY109" fmla="*/ 1196368 h 2729951"/>
              <a:gd name="connsiteX110" fmla="*/ 1678801 w 1726426"/>
              <a:gd name="connsiteY110" fmla="*/ 1158268 h 2729951"/>
              <a:gd name="connsiteX111" fmla="*/ 1664514 w 1726426"/>
              <a:gd name="connsiteY111" fmla="*/ 1143981 h 2729951"/>
              <a:gd name="connsiteX112" fmla="*/ 1650226 w 1726426"/>
              <a:gd name="connsiteY112" fmla="*/ 1129693 h 2729951"/>
              <a:gd name="connsiteX113" fmla="*/ 1631176 w 1726426"/>
              <a:gd name="connsiteY113" fmla="*/ 1120168 h 2729951"/>
              <a:gd name="connsiteX114" fmla="*/ 1612126 w 1726426"/>
              <a:gd name="connsiteY114" fmla="*/ 1101118 h 2729951"/>
              <a:gd name="connsiteX115" fmla="*/ 1597839 w 1726426"/>
              <a:gd name="connsiteY115" fmla="*/ 1096356 h 2729951"/>
              <a:gd name="connsiteX116" fmla="*/ 1578789 w 1726426"/>
              <a:gd name="connsiteY116" fmla="*/ 1086831 h 2729951"/>
              <a:gd name="connsiteX117" fmla="*/ 1545451 w 1726426"/>
              <a:gd name="connsiteY117" fmla="*/ 1077306 h 2729951"/>
              <a:gd name="connsiteX118" fmla="*/ 1526401 w 1726426"/>
              <a:gd name="connsiteY118" fmla="*/ 1067781 h 2729951"/>
              <a:gd name="connsiteX119" fmla="*/ 1497826 w 1726426"/>
              <a:gd name="connsiteY119" fmla="*/ 1063018 h 2729951"/>
              <a:gd name="connsiteX120" fmla="*/ 1478776 w 1726426"/>
              <a:gd name="connsiteY120" fmla="*/ 1029681 h 2729951"/>
              <a:gd name="connsiteX121" fmla="*/ 1464489 w 1726426"/>
              <a:gd name="connsiteY121" fmla="*/ 986818 h 2729951"/>
              <a:gd name="connsiteX122" fmla="*/ 1454964 w 1726426"/>
              <a:gd name="connsiteY122" fmla="*/ 967768 h 2729951"/>
              <a:gd name="connsiteX123" fmla="*/ 1450201 w 1726426"/>
              <a:gd name="connsiteY123" fmla="*/ 953481 h 2729951"/>
              <a:gd name="connsiteX124" fmla="*/ 1440676 w 1726426"/>
              <a:gd name="connsiteY124" fmla="*/ 929668 h 2729951"/>
              <a:gd name="connsiteX125" fmla="*/ 1450201 w 1726426"/>
              <a:gd name="connsiteY125" fmla="*/ 867756 h 2729951"/>
              <a:gd name="connsiteX126" fmla="*/ 1459726 w 1726426"/>
              <a:gd name="connsiteY126" fmla="*/ 853468 h 2729951"/>
              <a:gd name="connsiteX127" fmla="*/ 1464489 w 1726426"/>
              <a:gd name="connsiteY127" fmla="*/ 839181 h 2729951"/>
              <a:gd name="connsiteX128" fmla="*/ 1497826 w 1726426"/>
              <a:gd name="connsiteY128" fmla="*/ 786793 h 2729951"/>
              <a:gd name="connsiteX129" fmla="*/ 1516876 w 1726426"/>
              <a:gd name="connsiteY129" fmla="*/ 739168 h 2729951"/>
              <a:gd name="connsiteX130" fmla="*/ 1526401 w 1726426"/>
              <a:gd name="connsiteY130" fmla="*/ 715356 h 2729951"/>
              <a:gd name="connsiteX131" fmla="*/ 1540689 w 1726426"/>
              <a:gd name="connsiteY131" fmla="*/ 701068 h 2729951"/>
              <a:gd name="connsiteX132" fmla="*/ 1559739 w 1726426"/>
              <a:gd name="connsiteY132" fmla="*/ 686781 h 2729951"/>
              <a:gd name="connsiteX133" fmla="*/ 1588314 w 1726426"/>
              <a:gd name="connsiteY133" fmla="*/ 643918 h 2729951"/>
              <a:gd name="connsiteX134" fmla="*/ 1597839 w 1726426"/>
              <a:gd name="connsiteY134" fmla="*/ 615343 h 2729951"/>
              <a:gd name="connsiteX135" fmla="*/ 1616889 w 1726426"/>
              <a:gd name="connsiteY135" fmla="*/ 586768 h 2729951"/>
              <a:gd name="connsiteX136" fmla="*/ 1612126 w 1726426"/>
              <a:gd name="connsiteY136" fmla="*/ 491518 h 2729951"/>
              <a:gd name="connsiteX137" fmla="*/ 1583551 w 1726426"/>
              <a:gd name="connsiteY137" fmla="*/ 467706 h 2729951"/>
              <a:gd name="connsiteX138" fmla="*/ 1569264 w 1726426"/>
              <a:gd name="connsiteY138" fmla="*/ 462943 h 2729951"/>
              <a:gd name="connsiteX139" fmla="*/ 1535926 w 1726426"/>
              <a:gd name="connsiteY139" fmla="*/ 448656 h 2729951"/>
              <a:gd name="connsiteX140" fmla="*/ 1531164 w 1726426"/>
              <a:gd name="connsiteY140" fmla="*/ 429606 h 2729951"/>
              <a:gd name="connsiteX141" fmla="*/ 1526401 w 1726426"/>
              <a:gd name="connsiteY141" fmla="*/ 343881 h 2729951"/>
              <a:gd name="connsiteX142" fmla="*/ 1512114 w 1726426"/>
              <a:gd name="connsiteY142" fmla="*/ 324831 h 2729951"/>
              <a:gd name="connsiteX143" fmla="*/ 1502589 w 1726426"/>
              <a:gd name="connsiteY143" fmla="*/ 310543 h 2729951"/>
              <a:gd name="connsiteX144" fmla="*/ 1483539 w 1726426"/>
              <a:gd name="connsiteY144" fmla="*/ 305781 h 2729951"/>
              <a:gd name="connsiteX145" fmla="*/ 1454964 w 1726426"/>
              <a:gd name="connsiteY145" fmla="*/ 296256 h 2729951"/>
              <a:gd name="connsiteX146" fmla="*/ 1478776 w 1726426"/>
              <a:gd name="connsiteY146" fmla="*/ 272443 h 2729951"/>
              <a:gd name="connsiteX147" fmla="*/ 1497826 w 1726426"/>
              <a:gd name="connsiteY147" fmla="*/ 234343 h 2729951"/>
              <a:gd name="connsiteX148" fmla="*/ 1512114 w 1726426"/>
              <a:gd name="connsiteY148" fmla="*/ 162906 h 2729951"/>
              <a:gd name="connsiteX149" fmla="*/ 1516876 w 1726426"/>
              <a:gd name="connsiteY149" fmla="*/ 139093 h 2729951"/>
              <a:gd name="connsiteX150" fmla="*/ 1521639 w 1726426"/>
              <a:gd name="connsiteY150" fmla="*/ 124806 h 2729951"/>
              <a:gd name="connsiteX151" fmla="*/ 1526401 w 1726426"/>
              <a:gd name="connsiteY151" fmla="*/ 105756 h 2729951"/>
              <a:gd name="connsiteX152" fmla="*/ 1545451 w 1726426"/>
              <a:gd name="connsiteY152" fmla="*/ 77181 h 2729951"/>
              <a:gd name="connsiteX153" fmla="*/ 1554976 w 1726426"/>
              <a:gd name="connsiteY153" fmla="*/ 62893 h 2729951"/>
              <a:gd name="connsiteX154" fmla="*/ 1535926 w 1726426"/>
              <a:gd name="connsiteY154" fmla="*/ 20031 h 2729951"/>
              <a:gd name="connsiteX0" fmla="*/ 1535926 w 1726426"/>
              <a:gd name="connsiteY0" fmla="*/ 20031 h 2729951"/>
              <a:gd name="connsiteX1" fmla="*/ 1483539 w 1726426"/>
              <a:gd name="connsiteY1" fmla="*/ 8125 h 2729951"/>
              <a:gd name="connsiteX2" fmla="*/ 1443057 w 1726426"/>
              <a:gd name="connsiteY2" fmla="*/ 3361 h 2729951"/>
              <a:gd name="connsiteX3" fmla="*/ 1335901 w 1726426"/>
              <a:gd name="connsiteY3" fmla="*/ 67656 h 2729951"/>
              <a:gd name="connsiteX4" fmla="*/ 1285895 w 1726426"/>
              <a:gd name="connsiteY4" fmla="*/ 122425 h 2729951"/>
              <a:gd name="connsiteX5" fmla="*/ 1219220 w 1726426"/>
              <a:gd name="connsiteY5" fmla="*/ 124805 h 2729951"/>
              <a:gd name="connsiteX6" fmla="*/ 1200170 w 1726426"/>
              <a:gd name="connsiteY6" fmla="*/ 146238 h 2729951"/>
              <a:gd name="connsiteX7" fmla="*/ 1135876 w 1726426"/>
              <a:gd name="connsiteY7" fmla="*/ 165288 h 2729951"/>
              <a:gd name="connsiteX8" fmla="*/ 1083489 w 1726426"/>
              <a:gd name="connsiteY8" fmla="*/ 243868 h 2729951"/>
              <a:gd name="connsiteX9" fmla="*/ 1057295 w 1726426"/>
              <a:gd name="connsiteY9" fmla="*/ 296256 h 2729951"/>
              <a:gd name="connsiteX10" fmla="*/ 964426 w 1726426"/>
              <a:gd name="connsiteY10" fmla="*/ 267681 h 2729951"/>
              <a:gd name="connsiteX11" fmla="*/ 907276 w 1726426"/>
              <a:gd name="connsiteY11" fmla="*/ 310543 h 2729951"/>
              <a:gd name="connsiteX12" fmla="*/ 883464 w 1726426"/>
              <a:gd name="connsiteY12" fmla="*/ 405793 h 2729951"/>
              <a:gd name="connsiteX13" fmla="*/ 852507 w 1726426"/>
              <a:gd name="connsiteY13" fmla="*/ 489137 h 2729951"/>
              <a:gd name="connsiteX14" fmla="*/ 766783 w 1726426"/>
              <a:gd name="connsiteY14" fmla="*/ 470086 h 2729951"/>
              <a:gd name="connsiteX15" fmla="*/ 714395 w 1726426"/>
              <a:gd name="connsiteY15" fmla="*/ 484375 h 2729951"/>
              <a:gd name="connsiteX16" fmla="*/ 678676 w 1726426"/>
              <a:gd name="connsiteY16" fmla="*/ 524857 h 2729951"/>
              <a:gd name="connsiteX17" fmla="*/ 631051 w 1726426"/>
              <a:gd name="connsiteY17" fmla="*/ 529619 h 2729951"/>
              <a:gd name="connsiteX18" fmla="*/ 628669 w 1726426"/>
              <a:gd name="connsiteY18" fmla="*/ 562956 h 2729951"/>
              <a:gd name="connsiteX19" fmla="*/ 592951 w 1726426"/>
              <a:gd name="connsiteY19" fmla="*/ 577244 h 2729951"/>
              <a:gd name="connsiteX20" fmla="*/ 578664 w 1726426"/>
              <a:gd name="connsiteY20" fmla="*/ 624868 h 2729951"/>
              <a:gd name="connsiteX21" fmla="*/ 561995 w 1726426"/>
              <a:gd name="connsiteY21" fmla="*/ 667731 h 2729951"/>
              <a:gd name="connsiteX22" fmla="*/ 511989 w 1726426"/>
              <a:gd name="connsiteY22" fmla="*/ 686781 h 2729951"/>
              <a:gd name="connsiteX23" fmla="*/ 533420 w 1726426"/>
              <a:gd name="connsiteY23" fmla="*/ 729643 h 2729951"/>
              <a:gd name="connsiteX24" fmla="*/ 569139 w 1726426"/>
              <a:gd name="connsiteY24" fmla="*/ 751075 h 2729951"/>
              <a:gd name="connsiteX25" fmla="*/ 592951 w 1726426"/>
              <a:gd name="connsiteY25" fmla="*/ 746313 h 2729951"/>
              <a:gd name="connsiteX26" fmla="*/ 614382 w 1726426"/>
              <a:gd name="connsiteY26" fmla="*/ 782031 h 2729951"/>
              <a:gd name="connsiteX27" fmla="*/ 602476 w 1726426"/>
              <a:gd name="connsiteY27" fmla="*/ 839181 h 2729951"/>
              <a:gd name="connsiteX28" fmla="*/ 633433 w 1726426"/>
              <a:gd name="connsiteY28" fmla="*/ 874900 h 2729951"/>
              <a:gd name="connsiteX29" fmla="*/ 585807 w 1726426"/>
              <a:gd name="connsiteY29" fmla="*/ 901094 h 2729951"/>
              <a:gd name="connsiteX30" fmla="*/ 564376 w 1726426"/>
              <a:gd name="connsiteY30" fmla="*/ 889186 h 2729951"/>
              <a:gd name="connsiteX31" fmla="*/ 564376 w 1726426"/>
              <a:gd name="connsiteY31" fmla="*/ 958243 h 2729951"/>
              <a:gd name="connsiteX32" fmla="*/ 507226 w 1726426"/>
              <a:gd name="connsiteY32" fmla="*/ 1005868 h 2729951"/>
              <a:gd name="connsiteX33" fmla="*/ 473889 w 1726426"/>
              <a:gd name="connsiteY33" fmla="*/ 986818 h 2729951"/>
              <a:gd name="connsiteX34" fmla="*/ 459601 w 1726426"/>
              <a:gd name="connsiteY34" fmla="*/ 1015393 h 2729951"/>
              <a:gd name="connsiteX35" fmla="*/ 485795 w 1726426"/>
              <a:gd name="connsiteY35" fmla="*/ 1053492 h 2729951"/>
              <a:gd name="connsiteX36" fmla="*/ 488176 w 1726426"/>
              <a:gd name="connsiteY36" fmla="*/ 1155887 h 2729951"/>
              <a:gd name="connsiteX37" fmla="*/ 450076 w 1726426"/>
              <a:gd name="connsiteY37" fmla="*/ 1215418 h 2729951"/>
              <a:gd name="connsiteX38" fmla="*/ 397688 w 1726426"/>
              <a:gd name="connsiteY38" fmla="*/ 1205893 h 2729951"/>
              <a:gd name="connsiteX39" fmla="*/ 383401 w 1726426"/>
              <a:gd name="connsiteY39" fmla="*/ 1258281 h 2729951"/>
              <a:gd name="connsiteX40" fmla="*/ 364352 w 1726426"/>
              <a:gd name="connsiteY40" fmla="*/ 1341624 h 2729951"/>
              <a:gd name="connsiteX41" fmla="*/ 288151 w 1726426"/>
              <a:gd name="connsiteY41" fmla="*/ 1401156 h 2729951"/>
              <a:gd name="connsiteX42" fmla="*/ 240526 w 1726426"/>
              <a:gd name="connsiteY42" fmla="*/ 1453543 h 2729951"/>
              <a:gd name="connsiteX43" fmla="*/ 207189 w 1726426"/>
              <a:gd name="connsiteY43" fmla="*/ 1496406 h 2729951"/>
              <a:gd name="connsiteX44" fmla="*/ 173851 w 1726426"/>
              <a:gd name="connsiteY44" fmla="*/ 1536886 h 2729951"/>
              <a:gd name="connsiteX45" fmla="*/ 109558 w 1726426"/>
              <a:gd name="connsiteY45" fmla="*/ 1591655 h 2729951"/>
              <a:gd name="connsiteX46" fmla="*/ 107176 w 1726426"/>
              <a:gd name="connsiteY46" fmla="*/ 1636899 h 2729951"/>
              <a:gd name="connsiteX47" fmla="*/ 69076 w 1726426"/>
              <a:gd name="connsiteY47" fmla="*/ 1677381 h 2729951"/>
              <a:gd name="connsiteX48" fmla="*/ 42883 w 1726426"/>
              <a:gd name="connsiteY48" fmla="*/ 1720243 h 2729951"/>
              <a:gd name="connsiteX49" fmla="*/ 33357 w 1726426"/>
              <a:gd name="connsiteY49" fmla="*/ 1763107 h 2729951"/>
              <a:gd name="connsiteX50" fmla="*/ 57170 w 1726426"/>
              <a:gd name="connsiteY50" fmla="*/ 1836925 h 2729951"/>
              <a:gd name="connsiteX51" fmla="*/ 35739 w 1726426"/>
              <a:gd name="connsiteY51" fmla="*/ 1894075 h 2729951"/>
              <a:gd name="connsiteX52" fmla="*/ 59551 w 1726426"/>
              <a:gd name="connsiteY52" fmla="*/ 1967893 h 2729951"/>
              <a:gd name="connsiteX53" fmla="*/ 20 w 1726426"/>
              <a:gd name="connsiteY53" fmla="*/ 1979799 h 2729951"/>
              <a:gd name="connsiteX54" fmla="*/ 52407 w 1726426"/>
              <a:gd name="connsiteY54" fmla="*/ 2248881 h 2729951"/>
              <a:gd name="connsiteX55" fmla="*/ 128607 w 1726426"/>
              <a:gd name="connsiteY55" fmla="*/ 2394137 h 2729951"/>
              <a:gd name="connsiteX56" fmla="*/ 202426 w 1726426"/>
              <a:gd name="connsiteY56" fmla="*/ 2501293 h 2729951"/>
              <a:gd name="connsiteX57" fmla="*/ 261958 w 1726426"/>
              <a:gd name="connsiteY57" fmla="*/ 2563206 h 2729951"/>
              <a:gd name="connsiteX58" fmla="*/ 450076 w 1726426"/>
              <a:gd name="connsiteY58" fmla="*/ 2672743 h 2729951"/>
              <a:gd name="connsiteX59" fmla="*/ 640576 w 1726426"/>
              <a:gd name="connsiteY59" fmla="*/ 2729893 h 2729951"/>
              <a:gd name="connsiteX60" fmla="*/ 654864 w 1726426"/>
              <a:gd name="connsiteY60" fmla="*/ 2663217 h 2729951"/>
              <a:gd name="connsiteX61" fmla="*/ 726301 w 1726426"/>
              <a:gd name="connsiteY61" fmla="*/ 2603686 h 2729951"/>
              <a:gd name="connsiteX62" fmla="*/ 792977 w 1726426"/>
              <a:gd name="connsiteY62" fmla="*/ 2587017 h 2729951"/>
              <a:gd name="connsiteX63" fmla="*/ 821551 w 1726426"/>
              <a:gd name="connsiteY63" fmla="*/ 2551300 h 2729951"/>
              <a:gd name="connsiteX64" fmla="*/ 890608 w 1726426"/>
              <a:gd name="connsiteY64" fmla="*/ 2532250 h 2729951"/>
              <a:gd name="connsiteX65" fmla="*/ 959664 w 1726426"/>
              <a:gd name="connsiteY65" fmla="*/ 2510818 h 2729951"/>
              <a:gd name="connsiteX66" fmla="*/ 1026339 w 1726426"/>
              <a:gd name="connsiteY66" fmla="*/ 2477483 h 2729951"/>
              <a:gd name="connsiteX67" fmla="*/ 1047769 w 1726426"/>
              <a:gd name="connsiteY67" fmla="*/ 2475099 h 2729951"/>
              <a:gd name="connsiteX68" fmla="*/ 1066820 w 1726426"/>
              <a:gd name="connsiteY68" fmla="*/ 2456050 h 2729951"/>
              <a:gd name="connsiteX69" fmla="*/ 1107302 w 1726426"/>
              <a:gd name="connsiteY69" fmla="*/ 2439381 h 2729951"/>
              <a:gd name="connsiteX70" fmla="*/ 1083489 w 1726426"/>
              <a:gd name="connsiteY70" fmla="*/ 2377468 h 2729951"/>
              <a:gd name="connsiteX71" fmla="*/ 1033483 w 1726426"/>
              <a:gd name="connsiteY71" fmla="*/ 2329843 h 2729951"/>
              <a:gd name="connsiteX72" fmla="*/ 1026339 w 1726426"/>
              <a:gd name="connsiteY72" fmla="*/ 2286982 h 2729951"/>
              <a:gd name="connsiteX73" fmla="*/ 1045389 w 1726426"/>
              <a:gd name="connsiteY73" fmla="*/ 2256025 h 2729951"/>
              <a:gd name="connsiteX74" fmla="*/ 1097776 w 1726426"/>
              <a:gd name="connsiteY74" fmla="*/ 2222687 h 2729951"/>
              <a:gd name="connsiteX75" fmla="*/ 1135876 w 1726426"/>
              <a:gd name="connsiteY75" fmla="*/ 2186968 h 2729951"/>
              <a:gd name="connsiteX76" fmla="*/ 1176358 w 1726426"/>
              <a:gd name="connsiteY76" fmla="*/ 2141725 h 2729951"/>
              <a:gd name="connsiteX77" fmla="*/ 1264464 w 1726426"/>
              <a:gd name="connsiteY77" fmla="*/ 2127438 h 2729951"/>
              <a:gd name="connsiteX78" fmla="*/ 1307326 w 1726426"/>
              <a:gd name="connsiteY78" fmla="*/ 2110769 h 2729951"/>
              <a:gd name="connsiteX79" fmla="*/ 1326377 w 1726426"/>
              <a:gd name="connsiteY79" fmla="*/ 2072668 h 2729951"/>
              <a:gd name="connsiteX80" fmla="*/ 1397814 w 1726426"/>
              <a:gd name="connsiteY80" fmla="*/ 2048856 h 2729951"/>
              <a:gd name="connsiteX81" fmla="*/ 1397813 w 1726426"/>
              <a:gd name="connsiteY81" fmla="*/ 2020281 h 2729951"/>
              <a:gd name="connsiteX82" fmla="*/ 1433532 w 1726426"/>
              <a:gd name="connsiteY82" fmla="*/ 2017900 h 2729951"/>
              <a:gd name="connsiteX83" fmla="*/ 1464489 w 1726426"/>
              <a:gd name="connsiteY83" fmla="*/ 2001231 h 2729951"/>
              <a:gd name="connsiteX84" fmla="*/ 1502588 w 1726426"/>
              <a:gd name="connsiteY84" fmla="*/ 2001231 h 2729951"/>
              <a:gd name="connsiteX85" fmla="*/ 1533545 w 1726426"/>
              <a:gd name="connsiteY85" fmla="*/ 1951225 h 2729951"/>
              <a:gd name="connsiteX86" fmla="*/ 1538308 w 1726426"/>
              <a:gd name="connsiteY86" fmla="*/ 1955986 h 2729951"/>
              <a:gd name="connsiteX87" fmla="*/ 1559739 w 1726426"/>
              <a:gd name="connsiteY87" fmla="*/ 1925031 h 2729951"/>
              <a:gd name="connsiteX88" fmla="*/ 1600221 w 1726426"/>
              <a:gd name="connsiteY88" fmla="*/ 1865499 h 2729951"/>
              <a:gd name="connsiteX89" fmla="*/ 1650226 w 1726426"/>
              <a:gd name="connsiteY89" fmla="*/ 1813112 h 2729951"/>
              <a:gd name="connsiteX90" fmla="*/ 1578789 w 1726426"/>
              <a:gd name="connsiteY90" fmla="*/ 1715481 h 2729951"/>
              <a:gd name="connsiteX91" fmla="*/ 1545451 w 1726426"/>
              <a:gd name="connsiteY91" fmla="*/ 1677381 h 2729951"/>
              <a:gd name="connsiteX92" fmla="*/ 1583551 w 1726426"/>
              <a:gd name="connsiteY92" fmla="*/ 1653568 h 2729951"/>
              <a:gd name="connsiteX93" fmla="*/ 1616889 w 1726426"/>
              <a:gd name="connsiteY93" fmla="*/ 1639281 h 2729951"/>
              <a:gd name="connsiteX94" fmla="*/ 1650226 w 1726426"/>
              <a:gd name="connsiteY94" fmla="*/ 1629756 h 2729951"/>
              <a:gd name="connsiteX95" fmla="*/ 1678801 w 1726426"/>
              <a:gd name="connsiteY95" fmla="*/ 1620231 h 2729951"/>
              <a:gd name="connsiteX96" fmla="*/ 1693089 w 1726426"/>
              <a:gd name="connsiteY96" fmla="*/ 1601181 h 2729951"/>
              <a:gd name="connsiteX97" fmla="*/ 1702614 w 1726426"/>
              <a:gd name="connsiteY97" fmla="*/ 1586893 h 2729951"/>
              <a:gd name="connsiteX98" fmla="*/ 1697851 w 1726426"/>
              <a:gd name="connsiteY98" fmla="*/ 1544031 h 2729951"/>
              <a:gd name="connsiteX99" fmla="*/ 1683564 w 1726426"/>
              <a:gd name="connsiteY99" fmla="*/ 1524981 h 2729951"/>
              <a:gd name="connsiteX100" fmla="*/ 1678801 w 1726426"/>
              <a:gd name="connsiteY100" fmla="*/ 1505931 h 2729951"/>
              <a:gd name="connsiteX101" fmla="*/ 1669276 w 1726426"/>
              <a:gd name="connsiteY101" fmla="*/ 1477356 h 2729951"/>
              <a:gd name="connsiteX102" fmla="*/ 1674039 w 1726426"/>
              <a:gd name="connsiteY102" fmla="*/ 1410681 h 2729951"/>
              <a:gd name="connsiteX103" fmla="*/ 1678801 w 1726426"/>
              <a:gd name="connsiteY103" fmla="*/ 1372581 h 2729951"/>
              <a:gd name="connsiteX104" fmla="*/ 1697851 w 1726426"/>
              <a:gd name="connsiteY104" fmla="*/ 1353531 h 2729951"/>
              <a:gd name="connsiteX105" fmla="*/ 1707376 w 1726426"/>
              <a:gd name="connsiteY105" fmla="*/ 1329718 h 2729951"/>
              <a:gd name="connsiteX106" fmla="*/ 1712139 w 1726426"/>
              <a:gd name="connsiteY106" fmla="*/ 1315431 h 2729951"/>
              <a:gd name="connsiteX107" fmla="*/ 1726426 w 1726426"/>
              <a:gd name="connsiteY107" fmla="*/ 1286856 h 2729951"/>
              <a:gd name="connsiteX108" fmla="*/ 1716901 w 1726426"/>
              <a:gd name="connsiteY108" fmla="*/ 1196368 h 2729951"/>
              <a:gd name="connsiteX109" fmla="*/ 1678801 w 1726426"/>
              <a:gd name="connsiteY109" fmla="*/ 1158268 h 2729951"/>
              <a:gd name="connsiteX110" fmla="*/ 1664514 w 1726426"/>
              <a:gd name="connsiteY110" fmla="*/ 1143981 h 2729951"/>
              <a:gd name="connsiteX111" fmla="*/ 1650226 w 1726426"/>
              <a:gd name="connsiteY111" fmla="*/ 1129693 h 2729951"/>
              <a:gd name="connsiteX112" fmla="*/ 1631176 w 1726426"/>
              <a:gd name="connsiteY112" fmla="*/ 1120168 h 2729951"/>
              <a:gd name="connsiteX113" fmla="*/ 1612126 w 1726426"/>
              <a:gd name="connsiteY113" fmla="*/ 1101118 h 2729951"/>
              <a:gd name="connsiteX114" fmla="*/ 1597839 w 1726426"/>
              <a:gd name="connsiteY114" fmla="*/ 1096356 h 2729951"/>
              <a:gd name="connsiteX115" fmla="*/ 1578789 w 1726426"/>
              <a:gd name="connsiteY115" fmla="*/ 1086831 h 2729951"/>
              <a:gd name="connsiteX116" fmla="*/ 1545451 w 1726426"/>
              <a:gd name="connsiteY116" fmla="*/ 1077306 h 2729951"/>
              <a:gd name="connsiteX117" fmla="*/ 1526401 w 1726426"/>
              <a:gd name="connsiteY117" fmla="*/ 1067781 h 2729951"/>
              <a:gd name="connsiteX118" fmla="*/ 1497826 w 1726426"/>
              <a:gd name="connsiteY118" fmla="*/ 1063018 h 2729951"/>
              <a:gd name="connsiteX119" fmla="*/ 1478776 w 1726426"/>
              <a:gd name="connsiteY119" fmla="*/ 1029681 h 2729951"/>
              <a:gd name="connsiteX120" fmla="*/ 1464489 w 1726426"/>
              <a:gd name="connsiteY120" fmla="*/ 986818 h 2729951"/>
              <a:gd name="connsiteX121" fmla="*/ 1454964 w 1726426"/>
              <a:gd name="connsiteY121" fmla="*/ 967768 h 2729951"/>
              <a:gd name="connsiteX122" fmla="*/ 1450201 w 1726426"/>
              <a:gd name="connsiteY122" fmla="*/ 953481 h 2729951"/>
              <a:gd name="connsiteX123" fmla="*/ 1440676 w 1726426"/>
              <a:gd name="connsiteY123" fmla="*/ 929668 h 2729951"/>
              <a:gd name="connsiteX124" fmla="*/ 1450201 w 1726426"/>
              <a:gd name="connsiteY124" fmla="*/ 867756 h 2729951"/>
              <a:gd name="connsiteX125" fmla="*/ 1459726 w 1726426"/>
              <a:gd name="connsiteY125" fmla="*/ 853468 h 2729951"/>
              <a:gd name="connsiteX126" fmla="*/ 1464489 w 1726426"/>
              <a:gd name="connsiteY126" fmla="*/ 839181 h 2729951"/>
              <a:gd name="connsiteX127" fmla="*/ 1497826 w 1726426"/>
              <a:gd name="connsiteY127" fmla="*/ 786793 h 2729951"/>
              <a:gd name="connsiteX128" fmla="*/ 1516876 w 1726426"/>
              <a:gd name="connsiteY128" fmla="*/ 739168 h 2729951"/>
              <a:gd name="connsiteX129" fmla="*/ 1526401 w 1726426"/>
              <a:gd name="connsiteY129" fmla="*/ 715356 h 2729951"/>
              <a:gd name="connsiteX130" fmla="*/ 1540689 w 1726426"/>
              <a:gd name="connsiteY130" fmla="*/ 701068 h 2729951"/>
              <a:gd name="connsiteX131" fmla="*/ 1559739 w 1726426"/>
              <a:gd name="connsiteY131" fmla="*/ 686781 h 2729951"/>
              <a:gd name="connsiteX132" fmla="*/ 1588314 w 1726426"/>
              <a:gd name="connsiteY132" fmla="*/ 643918 h 2729951"/>
              <a:gd name="connsiteX133" fmla="*/ 1597839 w 1726426"/>
              <a:gd name="connsiteY133" fmla="*/ 615343 h 2729951"/>
              <a:gd name="connsiteX134" fmla="*/ 1616889 w 1726426"/>
              <a:gd name="connsiteY134" fmla="*/ 586768 h 2729951"/>
              <a:gd name="connsiteX135" fmla="*/ 1612126 w 1726426"/>
              <a:gd name="connsiteY135" fmla="*/ 491518 h 2729951"/>
              <a:gd name="connsiteX136" fmla="*/ 1583551 w 1726426"/>
              <a:gd name="connsiteY136" fmla="*/ 467706 h 2729951"/>
              <a:gd name="connsiteX137" fmla="*/ 1569264 w 1726426"/>
              <a:gd name="connsiteY137" fmla="*/ 462943 h 2729951"/>
              <a:gd name="connsiteX138" fmla="*/ 1535926 w 1726426"/>
              <a:gd name="connsiteY138" fmla="*/ 448656 h 2729951"/>
              <a:gd name="connsiteX139" fmla="*/ 1531164 w 1726426"/>
              <a:gd name="connsiteY139" fmla="*/ 429606 h 2729951"/>
              <a:gd name="connsiteX140" fmla="*/ 1526401 w 1726426"/>
              <a:gd name="connsiteY140" fmla="*/ 343881 h 2729951"/>
              <a:gd name="connsiteX141" fmla="*/ 1512114 w 1726426"/>
              <a:gd name="connsiteY141" fmla="*/ 324831 h 2729951"/>
              <a:gd name="connsiteX142" fmla="*/ 1502589 w 1726426"/>
              <a:gd name="connsiteY142" fmla="*/ 310543 h 2729951"/>
              <a:gd name="connsiteX143" fmla="*/ 1483539 w 1726426"/>
              <a:gd name="connsiteY143" fmla="*/ 305781 h 2729951"/>
              <a:gd name="connsiteX144" fmla="*/ 1454964 w 1726426"/>
              <a:gd name="connsiteY144" fmla="*/ 296256 h 2729951"/>
              <a:gd name="connsiteX145" fmla="*/ 1478776 w 1726426"/>
              <a:gd name="connsiteY145" fmla="*/ 272443 h 2729951"/>
              <a:gd name="connsiteX146" fmla="*/ 1497826 w 1726426"/>
              <a:gd name="connsiteY146" fmla="*/ 234343 h 2729951"/>
              <a:gd name="connsiteX147" fmla="*/ 1512114 w 1726426"/>
              <a:gd name="connsiteY147" fmla="*/ 162906 h 2729951"/>
              <a:gd name="connsiteX148" fmla="*/ 1516876 w 1726426"/>
              <a:gd name="connsiteY148" fmla="*/ 139093 h 2729951"/>
              <a:gd name="connsiteX149" fmla="*/ 1521639 w 1726426"/>
              <a:gd name="connsiteY149" fmla="*/ 124806 h 2729951"/>
              <a:gd name="connsiteX150" fmla="*/ 1526401 w 1726426"/>
              <a:gd name="connsiteY150" fmla="*/ 105756 h 2729951"/>
              <a:gd name="connsiteX151" fmla="*/ 1545451 w 1726426"/>
              <a:gd name="connsiteY151" fmla="*/ 77181 h 2729951"/>
              <a:gd name="connsiteX152" fmla="*/ 1554976 w 1726426"/>
              <a:gd name="connsiteY152" fmla="*/ 62893 h 2729951"/>
              <a:gd name="connsiteX153" fmla="*/ 1535926 w 1726426"/>
              <a:gd name="connsiteY153" fmla="*/ 20031 h 2729951"/>
              <a:gd name="connsiteX0" fmla="*/ 1535926 w 1726426"/>
              <a:gd name="connsiteY0" fmla="*/ 20031 h 2729951"/>
              <a:gd name="connsiteX1" fmla="*/ 1483539 w 1726426"/>
              <a:gd name="connsiteY1" fmla="*/ 8125 h 2729951"/>
              <a:gd name="connsiteX2" fmla="*/ 1443057 w 1726426"/>
              <a:gd name="connsiteY2" fmla="*/ 3361 h 2729951"/>
              <a:gd name="connsiteX3" fmla="*/ 1335901 w 1726426"/>
              <a:gd name="connsiteY3" fmla="*/ 67656 h 2729951"/>
              <a:gd name="connsiteX4" fmla="*/ 1285895 w 1726426"/>
              <a:gd name="connsiteY4" fmla="*/ 122425 h 2729951"/>
              <a:gd name="connsiteX5" fmla="*/ 1219220 w 1726426"/>
              <a:gd name="connsiteY5" fmla="*/ 124805 h 2729951"/>
              <a:gd name="connsiteX6" fmla="*/ 1200170 w 1726426"/>
              <a:gd name="connsiteY6" fmla="*/ 146238 h 2729951"/>
              <a:gd name="connsiteX7" fmla="*/ 1135876 w 1726426"/>
              <a:gd name="connsiteY7" fmla="*/ 165288 h 2729951"/>
              <a:gd name="connsiteX8" fmla="*/ 1083489 w 1726426"/>
              <a:gd name="connsiteY8" fmla="*/ 243868 h 2729951"/>
              <a:gd name="connsiteX9" fmla="*/ 1057295 w 1726426"/>
              <a:gd name="connsiteY9" fmla="*/ 296256 h 2729951"/>
              <a:gd name="connsiteX10" fmla="*/ 964426 w 1726426"/>
              <a:gd name="connsiteY10" fmla="*/ 267681 h 2729951"/>
              <a:gd name="connsiteX11" fmla="*/ 907276 w 1726426"/>
              <a:gd name="connsiteY11" fmla="*/ 310543 h 2729951"/>
              <a:gd name="connsiteX12" fmla="*/ 883464 w 1726426"/>
              <a:gd name="connsiteY12" fmla="*/ 405793 h 2729951"/>
              <a:gd name="connsiteX13" fmla="*/ 852507 w 1726426"/>
              <a:gd name="connsiteY13" fmla="*/ 489137 h 2729951"/>
              <a:gd name="connsiteX14" fmla="*/ 766783 w 1726426"/>
              <a:gd name="connsiteY14" fmla="*/ 470086 h 2729951"/>
              <a:gd name="connsiteX15" fmla="*/ 714395 w 1726426"/>
              <a:gd name="connsiteY15" fmla="*/ 484375 h 2729951"/>
              <a:gd name="connsiteX16" fmla="*/ 678676 w 1726426"/>
              <a:gd name="connsiteY16" fmla="*/ 524857 h 2729951"/>
              <a:gd name="connsiteX17" fmla="*/ 631051 w 1726426"/>
              <a:gd name="connsiteY17" fmla="*/ 529619 h 2729951"/>
              <a:gd name="connsiteX18" fmla="*/ 628669 w 1726426"/>
              <a:gd name="connsiteY18" fmla="*/ 562956 h 2729951"/>
              <a:gd name="connsiteX19" fmla="*/ 592951 w 1726426"/>
              <a:gd name="connsiteY19" fmla="*/ 577244 h 2729951"/>
              <a:gd name="connsiteX20" fmla="*/ 578664 w 1726426"/>
              <a:gd name="connsiteY20" fmla="*/ 624868 h 2729951"/>
              <a:gd name="connsiteX21" fmla="*/ 561995 w 1726426"/>
              <a:gd name="connsiteY21" fmla="*/ 667731 h 2729951"/>
              <a:gd name="connsiteX22" fmla="*/ 511989 w 1726426"/>
              <a:gd name="connsiteY22" fmla="*/ 686781 h 2729951"/>
              <a:gd name="connsiteX23" fmla="*/ 533420 w 1726426"/>
              <a:gd name="connsiteY23" fmla="*/ 729643 h 2729951"/>
              <a:gd name="connsiteX24" fmla="*/ 569139 w 1726426"/>
              <a:gd name="connsiteY24" fmla="*/ 751075 h 2729951"/>
              <a:gd name="connsiteX25" fmla="*/ 592951 w 1726426"/>
              <a:gd name="connsiteY25" fmla="*/ 746313 h 2729951"/>
              <a:gd name="connsiteX26" fmla="*/ 614382 w 1726426"/>
              <a:gd name="connsiteY26" fmla="*/ 782031 h 2729951"/>
              <a:gd name="connsiteX27" fmla="*/ 602476 w 1726426"/>
              <a:gd name="connsiteY27" fmla="*/ 839181 h 2729951"/>
              <a:gd name="connsiteX28" fmla="*/ 633433 w 1726426"/>
              <a:gd name="connsiteY28" fmla="*/ 874900 h 2729951"/>
              <a:gd name="connsiteX29" fmla="*/ 585807 w 1726426"/>
              <a:gd name="connsiteY29" fmla="*/ 901094 h 2729951"/>
              <a:gd name="connsiteX30" fmla="*/ 564376 w 1726426"/>
              <a:gd name="connsiteY30" fmla="*/ 889186 h 2729951"/>
              <a:gd name="connsiteX31" fmla="*/ 564376 w 1726426"/>
              <a:gd name="connsiteY31" fmla="*/ 958243 h 2729951"/>
              <a:gd name="connsiteX32" fmla="*/ 507226 w 1726426"/>
              <a:gd name="connsiteY32" fmla="*/ 1005868 h 2729951"/>
              <a:gd name="connsiteX33" fmla="*/ 473889 w 1726426"/>
              <a:gd name="connsiteY33" fmla="*/ 986818 h 2729951"/>
              <a:gd name="connsiteX34" fmla="*/ 459601 w 1726426"/>
              <a:gd name="connsiteY34" fmla="*/ 1015393 h 2729951"/>
              <a:gd name="connsiteX35" fmla="*/ 485795 w 1726426"/>
              <a:gd name="connsiteY35" fmla="*/ 1053492 h 2729951"/>
              <a:gd name="connsiteX36" fmla="*/ 488176 w 1726426"/>
              <a:gd name="connsiteY36" fmla="*/ 1155887 h 2729951"/>
              <a:gd name="connsiteX37" fmla="*/ 450076 w 1726426"/>
              <a:gd name="connsiteY37" fmla="*/ 1215418 h 2729951"/>
              <a:gd name="connsiteX38" fmla="*/ 397688 w 1726426"/>
              <a:gd name="connsiteY38" fmla="*/ 1205893 h 2729951"/>
              <a:gd name="connsiteX39" fmla="*/ 383401 w 1726426"/>
              <a:gd name="connsiteY39" fmla="*/ 1258281 h 2729951"/>
              <a:gd name="connsiteX40" fmla="*/ 364352 w 1726426"/>
              <a:gd name="connsiteY40" fmla="*/ 1341624 h 2729951"/>
              <a:gd name="connsiteX41" fmla="*/ 288151 w 1726426"/>
              <a:gd name="connsiteY41" fmla="*/ 1401156 h 2729951"/>
              <a:gd name="connsiteX42" fmla="*/ 240526 w 1726426"/>
              <a:gd name="connsiteY42" fmla="*/ 1453543 h 2729951"/>
              <a:gd name="connsiteX43" fmla="*/ 207189 w 1726426"/>
              <a:gd name="connsiteY43" fmla="*/ 1496406 h 2729951"/>
              <a:gd name="connsiteX44" fmla="*/ 173851 w 1726426"/>
              <a:gd name="connsiteY44" fmla="*/ 1536886 h 2729951"/>
              <a:gd name="connsiteX45" fmla="*/ 109558 w 1726426"/>
              <a:gd name="connsiteY45" fmla="*/ 1591655 h 2729951"/>
              <a:gd name="connsiteX46" fmla="*/ 107176 w 1726426"/>
              <a:gd name="connsiteY46" fmla="*/ 1636899 h 2729951"/>
              <a:gd name="connsiteX47" fmla="*/ 69076 w 1726426"/>
              <a:gd name="connsiteY47" fmla="*/ 1677381 h 2729951"/>
              <a:gd name="connsiteX48" fmla="*/ 42883 w 1726426"/>
              <a:gd name="connsiteY48" fmla="*/ 1720243 h 2729951"/>
              <a:gd name="connsiteX49" fmla="*/ 33357 w 1726426"/>
              <a:gd name="connsiteY49" fmla="*/ 1763107 h 2729951"/>
              <a:gd name="connsiteX50" fmla="*/ 57170 w 1726426"/>
              <a:gd name="connsiteY50" fmla="*/ 1836925 h 2729951"/>
              <a:gd name="connsiteX51" fmla="*/ 35739 w 1726426"/>
              <a:gd name="connsiteY51" fmla="*/ 1894075 h 2729951"/>
              <a:gd name="connsiteX52" fmla="*/ 59551 w 1726426"/>
              <a:gd name="connsiteY52" fmla="*/ 1967893 h 2729951"/>
              <a:gd name="connsiteX53" fmla="*/ 20 w 1726426"/>
              <a:gd name="connsiteY53" fmla="*/ 1979799 h 2729951"/>
              <a:gd name="connsiteX54" fmla="*/ 52407 w 1726426"/>
              <a:gd name="connsiteY54" fmla="*/ 2248881 h 2729951"/>
              <a:gd name="connsiteX55" fmla="*/ 128607 w 1726426"/>
              <a:gd name="connsiteY55" fmla="*/ 2394137 h 2729951"/>
              <a:gd name="connsiteX56" fmla="*/ 202426 w 1726426"/>
              <a:gd name="connsiteY56" fmla="*/ 2501293 h 2729951"/>
              <a:gd name="connsiteX57" fmla="*/ 261958 w 1726426"/>
              <a:gd name="connsiteY57" fmla="*/ 2563206 h 2729951"/>
              <a:gd name="connsiteX58" fmla="*/ 450076 w 1726426"/>
              <a:gd name="connsiteY58" fmla="*/ 2672743 h 2729951"/>
              <a:gd name="connsiteX59" fmla="*/ 640576 w 1726426"/>
              <a:gd name="connsiteY59" fmla="*/ 2729893 h 2729951"/>
              <a:gd name="connsiteX60" fmla="*/ 654864 w 1726426"/>
              <a:gd name="connsiteY60" fmla="*/ 2663217 h 2729951"/>
              <a:gd name="connsiteX61" fmla="*/ 726301 w 1726426"/>
              <a:gd name="connsiteY61" fmla="*/ 2603686 h 2729951"/>
              <a:gd name="connsiteX62" fmla="*/ 792977 w 1726426"/>
              <a:gd name="connsiteY62" fmla="*/ 2587017 h 2729951"/>
              <a:gd name="connsiteX63" fmla="*/ 821551 w 1726426"/>
              <a:gd name="connsiteY63" fmla="*/ 2551300 h 2729951"/>
              <a:gd name="connsiteX64" fmla="*/ 890608 w 1726426"/>
              <a:gd name="connsiteY64" fmla="*/ 2532250 h 2729951"/>
              <a:gd name="connsiteX65" fmla="*/ 959664 w 1726426"/>
              <a:gd name="connsiteY65" fmla="*/ 2510818 h 2729951"/>
              <a:gd name="connsiteX66" fmla="*/ 1026339 w 1726426"/>
              <a:gd name="connsiteY66" fmla="*/ 2477483 h 2729951"/>
              <a:gd name="connsiteX67" fmla="*/ 1047769 w 1726426"/>
              <a:gd name="connsiteY67" fmla="*/ 2475099 h 2729951"/>
              <a:gd name="connsiteX68" fmla="*/ 1066820 w 1726426"/>
              <a:gd name="connsiteY68" fmla="*/ 2456050 h 2729951"/>
              <a:gd name="connsiteX69" fmla="*/ 1107302 w 1726426"/>
              <a:gd name="connsiteY69" fmla="*/ 2439381 h 2729951"/>
              <a:gd name="connsiteX70" fmla="*/ 1083489 w 1726426"/>
              <a:gd name="connsiteY70" fmla="*/ 2377468 h 2729951"/>
              <a:gd name="connsiteX71" fmla="*/ 1033483 w 1726426"/>
              <a:gd name="connsiteY71" fmla="*/ 2329843 h 2729951"/>
              <a:gd name="connsiteX72" fmla="*/ 1026339 w 1726426"/>
              <a:gd name="connsiteY72" fmla="*/ 2286982 h 2729951"/>
              <a:gd name="connsiteX73" fmla="*/ 1045389 w 1726426"/>
              <a:gd name="connsiteY73" fmla="*/ 2256025 h 2729951"/>
              <a:gd name="connsiteX74" fmla="*/ 1097776 w 1726426"/>
              <a:gd name="connsiteY74" fmla="*/ 2222687 h 2729951"/>
              <a:gd name="connsiteX75" fmla="*/ 1135876 w 1726426"/>
              <a:gd name="connsiteY75" fmla="*/ 2186968 h 2729951"/>
              <a:gd name="connsiteX76" fmla="*/ 1176358 w 1726426"/>
              <a:gd name="connsiteY76" fmla="*/ 2141725 h 2729951"/>
              <a:gd name="connsiteX77" fmla="*/ 1264464 w 1726426"/>
              <a:gd name="connsiteY77" fmla="*/ 2127438 h 2729951"/>
              <a:gd name="connsiteX78" fmla="*/ 1307326 w 1726426"/>
              <a:gd name="connsiteY78" fmla="*/ 2110769 h 2729951"/>
              <a:gd name="connsiteX79" fmla="*/ 1326377 w 1726426"/>
              <a:gd name="connsiteY79" fmla="*/ 2072668 h 2729951"/>
              <a:gd name="connsiteX80" fmla="*/ 1397814 w 1726426"/>
              <a:gd name="connsiteY80" fmla="*/ 2048856 h 2729951"/>
              <a:gd name="connsiteX81" fmla="*/ 1397813 w 1726426"/>
              <a:gd name="connsiteY81" fmla="*/ 2020281 h 2729951"/>
              <a:gd name="connsiteX82" fmla="*/ 1433532 w 1726426"/>
              <a:gd name="connsiteY82" fmla="*/ 2017900 h 2729951"/>
              <a:gd name="connsiteX83" fmla="*/ 1464489 w 1726426"/>
              <a:gd name="connsiteY83" fmla="*/ 2001231 h 2729951"/>
              <a:gd name="connsiteX84" fmla="*/ 1502588 w 1726426"/>
              <a:gd name="connsiteY84" fmla="*/ 2001231 h 2729951"/>
              <a:gd name="connsiteX85" fmla="*/ 1533545 w 1726426"/>
              <a:gd name="connsiteY85" fmla="*/ 1951225 h 2729951"/>
              <a:gd name="connsiteX86" fmla="*/ 1538308 w 1726426"/>
              <a:gd name="connsiteY86" fmla="*/ 1955986 h 2729951"/>
              <a:gd name="connsiteX87" fmla="*/ 1559739 w 1726426"/>
              <a:gd name="connsiteY87" fmla="*/ 1925031 h 2729951"/>
              <a:gd name="connsiteX88" fmla="*/ 1600221 w 1726426"/>
              <a:gd name="connsiteY88" fmla="*/ 1865499 h 2729951"/>
              <a:gd name="connsiteX89" fmla="*/ 1650226 w 1726426"/>
              <a:gd name="connsiteY89" fmla="*/ 1813112 h 2729951"/>
              <a:gd name="connsiteX90" fmla="*/ 1583552 w 1726426"/>
              <a:gd name="connsiteY90" fmla="*/ 1715481 h 2729951"/>
              <a:gd name="connsiteX91" fmla="*/ 1545451 w 1726426"/>
              <a:gd name="connsiteY91" fmla="*/ 1677381 h 2729951"/>
              <a:gd name="connsiteX92" fmla="*/ 1583551 w 1726426"/>
              <a:gd name="connsiteY92" fmla="*/ 1653568 h 2729951"/>
              <a:gd name="connsiteX93" fmla="*/ 1616889 w 1726426"/>
              <a:gd name="connsiteY93" fmla="*/ 1639281 h 2729951"/>
              <a:gd name="connsiteX94" fmla="*/ 1650226 w 1726426"/>
              <a:gd name="connsiteY94" fmla="*/ 1629756 h 2729951"/>
              <a:gd name="connsiteX95" fmla="*/ 1678801 w 1726426"/>
              <a:gd name="connsiteY95" fmla="*/ 1620231 h 2729951"/>
              <a:gd name="connsiteX96" fmla="*/ 1693089 w 1726426"/>
              <a:gd name="connsiteY96" fmla="*/ 1601181 h 2729951"/>
              <a:gd name="connsiteX97" fmla="*/ 1702614 w 1726426"/>
              <a:gd name="connsiteY97" fmla="*/ 1586893 h 2729951"/>
              <a:gd name="connsiteX98" fmla="*/ 1697851 w 1726426"/>
              <a:gd name="connsiteY98" fmla="*/ 1544031 h 2729951"/>
              <a:gd name="connsiteX99" fmla="*/ 1683564 w 1726426"/>
              <a:gd name="connsiteY99" fmla="*/ 1524981 h 2729951"/>
              <a:gd name="connsiteX100" fmla="*/ 1678801 w 1726426"/>
              <a:gd name="connsiteY100" fmla="*/ 1505931 h 2729951"/>
              <a:gd name="connsiteX101" fmla="*/ 1669276 w 1726426"/>
              <a:gd name="connsiteY101" fmla="*/ 1477356 h 2729951"/>
              <a:gd name="connsiteX102" fmla="*/ 1674039 w 1726426"/>
              <a:gd name="connsiteY102" fmla="*/ 1410681 h 2729951"/>
              <a:gd name="connsiteX103" fmla="*/ 1678801 w 1726426"/>
              <a:gd name="connsiteY103" fmla="*/ 1372581 h 2729951"/>
              <a:gd name="connsiteX104" fmla="*/ 1697851 w 1726426"/>
              <a:gd name="connsiteY104" fmla="*/ 1353531 h 2729951"/>
              <a:gd name="connsiteX105" fmla="*/ 1707376 w 1726426"/>
              <a:gd name="connsiteY105" fmla="*/ 1329718 h 2729951"/>
              <a:gd name="connsiteX106" fmla="*/ 1712139 w 1726426"/>
              <a:gd name="connsiteY106" fmla="*/ 1315431 h 2729951"/>
              <a:gd name="connsiteX107" fmla="*/ 1726426 w 1726426"/>
              <a:gd name="connsiteY107" fmla="*/ 1286856 h 2729951"/>
              <a:gd name="connsiteX108" fmla="*/ 1716901 w 1726426"/>
              <a:gd name="connsiteY108" fmla="*/ 1196368 h 2729951"/>
              <a:gd name="connsiteX109" fmla="*/ 1678801 w 1726426"/>
              <a:gd name="connsiteY109" fmla="*/ 1158268 h 2729951"/>
              <a:gd name="connsiteX110" fmla="*/ 1664514 w 1726426"/>
              <a:gd name="connsiteY110" fmla="*/ 1143981 h 2729951"/>
              <a:gd name="connsiteX111" fmla="*/ 1650226 w 1726426"/>
              <a:gd name="connsiteY111" fmla="*/ 1129693 h 2729951"/>
              <a:gd name="connsiteX112" fmla="*/ 1631176 w 1726426"/>
              <a:gd name="connsiteY112" fmla="*/ 1120168 h 2729951"/>
              <a:gd name="connsiteX113" fmla="*/ 1612126 w 1726426"/>
              <a:gd name="connsiteY113" fmla="*/ 1101118 h 2729951"/>
              <a:gd name="connsiteX114" fmla="*/ 1597839 w 1726426"/>
              <a:gd name="connsiteY114" fmla="*/ 1096356 h 2729951"/>
              <a:gd name="connsiteX115" fmla="*/ 1578789 w 1726426"/>
              <a:gd name="connsiteY115" fmla="*/ 1086831 h 2729951"/>
              <a:gd name="connsiteX116" fmla="*/ 1545451 w 1726426"/>
              <a:gd name="connsiteY116" fmla="*/ 1077306 h 2729951"/>
              <a:gd name="connsiteX117" fmla="*/ 1526401 w 1726426"/>
              <a:gd name="connsiteY117" fmla="*/ 1067781 h 2729951"/>
              <a:gd name="connsiteX118" fmla="*/ 1497826 w 1726426"/>
              <a:gd name="connsiteY118" fmla="*/ 1063018 h 2729951"/>
              <a:gd name="connsiteX119" fmla="*/ 1478776 w 1726426"/>
              <a:gd name="connsiteY119" fmla="*/ 1029681 h 2729951"/>
              <a:gd name="connsiteX120" fmla="*/ 1464489 w 1726426"/>
              <a:gd name="connsiteY120" fmla="*/ 986818 h 2729951"/>
              <a:gd name="connsiteX121" fmla="*/ 1454964 w 1726426"/>
              <a:gd name="connsiteY121" fmla="*/ 967768 h 2729951"/>
              <a:gd name="connsiteX122" fmla="*/ 1450201 w 1726426"/>
              <a:gd name="connsiteY122" fmla="*/ 953481 h 2729951"/>
              <a:gd name="connsiteX123" fmla="*/ 1440676 w 1726426"/>
              <a:gd name="connsiteY123" fmla="*/ 929668 h 2729951"/>
              <a:gd name="connsiteX124" fmla="*/ 1450201 w 1726426"/>
              <a:gd name="connsiteY124" fmla="*/ 867756 h 2729951"/>
              <a:gd name="connsiteX125" fmla="*/ 1459726 w 1726426"/>
              <a:gd name="connsiteY125" fmla="*/ 853468 h 2729951"/>
              <a:gd name="connsiteX126" fmla="*/ 1464489 w 1726426"/>
              <a:gd name="connsiteY126" fmla="*/ 839181 h 2729951"/>
              <a:gd name="connsiteX127" fmla="*/ 1497826 w 1726426"/>
              <a:gd name="connsiteY127" fmla="*/ 786793 h 2729951"/>
              <a:gd name="connsiteX128" fmla="*/ 1516876 w 1726426"/>
              <a:gd name="connsiteY128" fmla="*/ 739168 h 2729951"/>
              <a:gd name="connsiteX129" fmla="*/ 1526401 w 1726426"/>
              <a:gd name="connsiteY129" fmla="*/ 715356 h 2729951"/>
              <a:gd name="connsiteX130" fmla="*/ 1540689 w 1726426"/>
              <a:gd name="connsiteY130" fmla="*/ 701068 h 2729951"/>
              <a:gd name="connsiteX131" fmla="*/ 1559739 w 1726426"/>
              <a:gd name="connsiteY131" fmla="*/ 686781 h 2729951"/>
              <a:gd name="connsiteX132" fmla="*/ 1588314 w 1726426"/>
              <a:gd name="connsiteY132" fmla="*/ 643918 h 2729951"/>
              <a:gd name="connsiteX133" fmla="*/ 1597839 w 1726426"/>
              <a:gd name="connsiteY133" fmla="*/ 615343 h 2729951"/>
              <a:gd name="connsiteX134" fmla="*/ 1616889 w 1726426"/>
              <a:gd name="connsiteY134" fmla="*/ 586768 h 2729951"/>
              <a:gd name="connsiteX135" fmla="*/ 1612126 w 1726426"/>
              <a:gd name="connsiteY135" fmla="*/ 491518 h 2729951"/>
              <a:gd name="connsiteX136" fmla="*/ 1583551 w 1726426"/>
              <a:gd name="connsiteY136" fmla="*/ 467706 h 2729951"/>
              <a:gd name="connsiteX137" fmla="*/ 1569264 w 1726426"/>
              <a:gd name="connsiteY137" fmla="*/ 462943 h 2729951"/>
              <a:gd name="connsiteX138" fmla="*/ 1535926 w 1726426"/>
              <a:gd name="connsiteY138" fmla="*/ 448656 h 2729951"/>
              <a:gd name="connsiteX139" fmla="*/ 1531164 w 1726426"/>
              <a:gd name="connsiteY139" fmla="*/ 429606 h 2729951"/>
              <a:gd name="connsiteX140" fmla="*/ 1526401 w 1726426"/>
              <a:gd name="connsiteY140" fmla="*/ 343881 h 2729951"/>
              <a:gd name="connsiteX141" fmla="*/ 1512114 w 1726426"/>
              <a:gd name="connsiteY141" fmla="*/ 324831 h 2729951"/>
              <a:gd name="connsiteX142" fmla="*/ 1502589 w 1726426"/>
              <a:gd name="connsiteY142" fmla="*/ 310543 h 2729951"/>
              <a:gd name="connsiteX143" fmla="*/ 1483539 w 1726426"/>
              <a:gd name="connsiteY143" fmla="*/ 305781 h 2729951"/>
              <a:gd name="connsiteX144" fmla="*/ 1454964 w 1726426"/>
              <a:gd name="connsiteY144" fmla="*/ 296256 h 2729951"/>
              <a:gd name="connsiteX145" fmla="*/ 1478776 w 1726426"/>
              <a:gd name="connsiteY145" fmla="*/ 272443 h 2729951"/>
              <a:gd name="connsiteX146" fmla="*/ 1497826 w 1726426"/>
              <a:gd name="connsiteY146" fmla="*/ 234343 h 2729951"/>
              <a:gd name="connsiteX147" fmla="*/ 1512114 w 1726426"/>
              <a:gd name="connsiteY147" fmla="*/ 162906 h 2729951"/>
              <a:gd name="connsiteX148" fmla="*/ 1516876 w 1726426"/>
              <a:gd name="connsiteY148" fmla="*/ 139093 h 2729951"/>
              <a:gd name="connsiteX149" fmla="*/ 1521639 w 1726426"/>
              <a:gd name="connsiteY149" fmla="*/ 124806 h 2729951"/>
              <a:gd name="connsiteX150" fmla="*/ 1526401 w 1726426"/>
              <a:gd name="connsiteY150" fmla="*/ 105756 h 2729951"/>
              <a:gd name="connsiteX151" fmla="*/ 1545451 w 1726426"/>
              <a:gd name="connsiteY151" fmla="*/ 77181 h 2729951"/>
              <a:gd name="connsiteX152" fmla="*/ 1554976 w 1726426"/>
              <a:gd name="connsiteY152" fmla="*/ 62893 h 2729951"/>
              <a:gd name="connsiteX153" fmla="*/ 1535926 w 1726426"/>
              <a:gd name="connsiteY153" fmla="*/ 20031 h 2729951"/>
              <a:gd name="connsiteX0" fmla="*/ 1535926 w 1726426"/>
              <a:gd name="connsiteY0" fmla="*/ 20031 h 2729951"/>
              <a:gd name="connsiteX1" fmla="*/ 1483539 w 1726426"/>
              <a:gd name="connsiteY1" fmla="*/ 8125 h 2729951"/>
              <a:gd name="connsiteX2" fmla="*/ 1443057 w 1726426"/>
              <a:gd name="connsiteY2" fmla="*/ 3361 h 2729951"/>
              <a:gd name="connsiteX3" fmla="*/ 1335901 w 1726426"/>
              <a:gd name="connsiteY3" fmla="*/ 67656 h 2729951"/>
              <a:gd name="connsiteX4" fmla="*/ 1285895 w 1726426"/>
              <a:gd name="connsiteY4" fmla="*/ 122425 h 2729951"/>
              <a:gd name="connsiteX5" fmla="*/ 1219220 w 1726426"/>
              <a:gd name="connsiteY5" fmla="*/ 124805 h 2729951"/>
              <a:gd name="connsiteX6" fmla="*/ 1200170 w 1726426"/>
              <a:gd name="connsiteY6" fmla="*/ 146238 h 2729951"/>
              <a:gd name="connsiteX7" fmla="*/ 1135876 w 1726426"/>
              <a:gd name="connsiteY7" fmla="*/ 165288 h 2729951"/>
              <a:gd name="connsiteX8" fmla="*/ 1083489 w 1726426"/>
              <a:gd name="connsiteY8" fmla="*/ 243868 h 2729951"/>
              <a:gd name="connsiteX9" fmla="*/ 1057295 w 1726426"/>
              <a:gd name="connsiteY9" fmla="*/ 296256 h 2729951"/>
              <a:gd name="connsiteX10" fmla="*/ 964426 w 1726426"/>
              <a:gd name="connsiteY10" fmla="*/ 267681 h 2729951"/>
              <a:gd name="connsiteX11" fmla="*/ 907276 w 1726426"/>
              <a:gd name="connsiteY11" fmla="*/ 310543 h 2729951"/>
              <a:gd name="connsiteX12" fmla="*/ 883464 w 1726426"/>
              <a:gd name="connsiteY12" fmla="*/ 405793 h 2729951"/>
              <a:gd name="connsiteX13" fmla="*/ 852507 w 1726426"/>
              <a:gd name="connsiteY13" fmla="*/ 489137 h 2729951"/>
              <a:gd name="connsiteX14" fmla="*/ 766783 w 1726426"/>
              <a:gd name="connsiteY14" fmla="*/ 470086 h 2729951"/>
              <a:gd name="connsiteX15" fmla="*/ 714395 w 1726426"/>
              <a:gd name="connsiteY15" fmla="*/ 484375 h 2729951"/>
              <a:gd name="connsiteX16" fmla="*/ 678676 w 1726426"/>
              <a:gd name="connsiteY16" fmla="*/ 524857 h 2729951"/>
              <a:gd name="connsiteX17" fmla="*/ 631051 w 1726426"/>
              <a:gd name="connsiteY17" fmla="*/ 529619 h 2729951"/>
              <a:gd name="connsiteX18" fmla="*/ 628669 w 1726426"/>
              <a:gd name="connsiteY18" fmla="*/ 562956 h 2729951"/>
              <a:gd name="connsiteX19" fmla="*/ 592951 w 1726426"/>
              <a:gd name="connsiteY19" fmla="*/ 577244 h 2729951"/>
              <a:gd name="connsiteX20" fmla="*/ 578664 w 1726426"/>
              <a:gd name="connsiteY20" fmla="*/ 624868 h 2729951"/>
              <a:gd name="connsiteX21" fmla="*/ 561995 w 1726426"/>
              <a:gd name="connsiteY21" fmla="*/ 667731 h 2729951"/>
              <a:gd name="connsiteX22" fmla="*/ 511989 w 1726426"/>
              <a:gd name="connsiteY22" fmla="*/ 686781 h 2729951"/>
              <a:gd name="connsiteX23" fmla="*/ 533420 w 1726426"/>
              <a:gd name="connsiteY23" fmla="*/ 729643 h 2729951"/>
              <a:gd name="connsiteX24" fmla="*/ 569139 w 1726426"/>
              <a:gd name="connsiteY24" fmla="*/ 751075 h 2729951"/>
              <a:gd name="connsiteX25" fmla="*/ 592951 w 1726426"/>
              <a:gd name="connsiteY25" fmla="*/ 746313 h 2729951"/>
              <a:gd name="connsiteX26" fmla="*/ 614382 w 1726426"/>
              <a:gd name="connsiteY26" fmla="*/ 782031 h 2729951"/>
              <a:gd name="connsiteX27" fmla="*/ 602476 w 1726426"/>
              <a:gd name="connsiteY27" fmla="*/ 839181 h 2729951"/>
              <a:gd name="connsiteX28" fmla="*/ 633433 w 1726426"/>
              <a:gd name="connsiteY28" fmla="*/ 874900 h 2729951"/>
              <a:gd name="connsiteX29" fmla="*/ 585807 w 1726426"/>
              <a:gd name="connsiteY29" fmla="*/ 901094 h 2729951"/>
              <a:gd name="connsiteX30" fmla="*/ 564376 w 1726426"/>
              <a:gd name="connsiteY30" fmla="*/ 889186 h 2729951"/>
              <a:gd name="connsiteX31" fmla="*/ 564376 w 1726426"/>
              <a:gd name="connsiteY31" fmla="*/ 958243 h 2729951"/>
              <a:gd name="connsiteX32" fmla="*/ 507226 w 1726426"/>
              <a:gd name="connsiteY32" fmla="*/ 1005868 h 2729951"/>
              <a:gd name="connsiteX33" fmla="*/ 473889 w 1726426"/>
              <a:gd name="connsiteY33" fmla="*/ 986818 h 2729951"/>
              <a:gd name="connsiteX34" fmla="*/ 459601 w 1726426"/>
              <a:gd name="connsiteY34" fmla="*/ 1015393 h 2729951"/>
              <a:gd name="connsiteX35" fmla="*/ 485795 w 1726426"/>
              <a:gd name="connsiteY35" fmla="*/ 1053492 h 2729951"/>
              <a:gd name="connsiteX36" fmla="*/ 488176 w 1726426"/>
              <a:gd name="connsiteY36" fmla="*/ 1155887 h 2729951"/>
              <a:gd name="connsiteX37" fmla="*/ 450076 w 1726426"/>
              <a:gd name="connsiteY37" fmla="*/ 1215418 h 2729951"/>
              <a:gd name="connsiteX38" fmla="*/ 397688 w 1726426"/>
              <a:gd name="connsiteY38" fmla="*/ 1205893 h 2729951"/>
              <a:gd name="connsiteX39" fmla="*/ 383401 w 1726426"/>
              <a:gd name="connsiteY39" fmla="*/ 1258281 h 2729951"/>
              <a:gd name="connsiteX40" fmla="*/ 364352 w 1726426"/>
              <a:gd name="connsiteY40" fmla="*/ 1341624 h 2729951"/>
              <a:gd name="connsiteX41" fmla="*/ 288151 w 1726426"/>
              <a:gd name="connsiteY41" fmla="*/ 1401156 h 2729951"/>
              <a:gd name="connsiteX42" fmla="*/ 240526 w 1726426"/>
              <a:gd name="connsiteY42" fmla="*/ 1453543 h 2729951"/>
              <a:gd name="connsiteX43" fmla="*/ 207189 w 1726426"/>
              <a:gd name="connsiteY43" fmla="*/ 1496406 h 2729951"/>
              <a:gd name="connsiteX44" fmla="*/ 173851 w 1726426"/>
              <a:gd name="connsiteY44" fmla="*/ 1536886 h 2729951"/>
              <a:gd name="connsiteX45" fmla="*/ 109558 w 1726426"/>
              <a:gd name="connsiteY45" fmla="*/ 1591655 h 2729951"/>
              <a:gd name="connsiteX46" fmla="*/ 107176 w 1726426"/>
              <a:gd name="connsiteY46" fmla="*/ 1636899 h 2729951"/>
              <a:gd name="connsiteX47" fmla="*/ 69076 w 1726426"/>
              <a:gd name="connsiteY47" fmla="*/ 1677381 h 2729951"/>
              <a:gd name="connsiteX48" fmla="*/ 42883 w 1726426"/>
              <a:gd name="connsiteY48" fmla="*/ 1720243 h 2729951"/>
              <a:gd name="connsiteX49" fmla="*/ 33357 w 1726426"/>
              <a:gd name="connsiteY49" fmla="*/ 1763107 h 2729951"/>
              <a:gd name="connsiteX50" fmla="*/ 57170 w 1726426"/>
              <a:gd name="connsiteY50" fmla="*/ 1836925 h 2729951"/>
              <a:gd name="connsiteX51" fmla="*/ 35739 w 1726426"/>
              <a:gd name="connsiteY51" fmla="*/ 1894075 h 2729951"/>
              <a:gd name="connsiteX52" fmla="*/ 59551 w 1726426"/>
              <a:gd name="connsiteY52" fmla="*/ 1967893 h 2729951"/>
              <a:gd name="connsiteX53" fmla="*/ 20 w 1726426"/>
              <a:gd name="connsiteY53" fmla="*/ 1979799 h 2729951"/>
              <a:gd name="connsiteX54" fmla="*/ 52407 w 1726426"/>
              <a:gd name="connsiteY54" fmla="*/ 2248881 h 2729951"/>
              <a:gd name="connsiteX55" fmla="*/ 128607 w 1726426"/>
              <a:gd name="connsiteY55" fmla="*/ 2394137 h 2729951"/>
              <a:gd name="connsiteX56" fmla="*/ 202426 w 1726426"/>
              <a:gd name="connsiteY56" fmla="*/ 2501293 h 2729951"/>
              <a:gd name="connsiteX57" fmla="*/ 261958 w 1726426"/>
              <a:gd name="connsiteY57" fmla="*/ 2563206 h 2729951"/>
              <a:gd name="connsiteX58" fmla="*/ 450076 w 1726426"/>
              <a:gd name="connsiteY58" fmla="*/ 2672743 h 2729951"/>
              <a:gd name="connsiteX59" fmla="*/ 640576 w 1726426"/>
              <a:gd name="connsiteY59" fmla="*/ 2729893 h 2729951"/>
              <a:gd name="connsiteX60" fmla="*/ 654864 w 1726426"/>
              <a:gd name="connsiteY60" fmla="*/ 2663217 h 2729951"/>
              <a:gd name="connsiteX61" fmla="*/ 726301 w 1726426"/>
              <a:gd name="connsiteY61" fmla="*/ 2603686 h 2729951"/>
              <a:gd name="connsiteX62" fmla="*/ 792977 w 1726426"/>
              <a:gd name="connsiteY62" fmla="*/ 2587017 h 2729951"/>
              <a:gd name="connsiteX63" fmla="*/ 821551 w 1726426"/>
              <a:gd name="connsiteY63" fmla="*/ 2551300 h 2729951"/>
              <a:gd name="connsiteX64" fmla="*/ 890608 w 1726426"/>
              <a:gd name="connsiteY64" fmla="*/ 2532250 h 2729951"/>
              <a:gd name="connsiteX65" fmla="*/ 959664 w 1726426"/>
              <a:gd name="connsiteY65" fmla="*/ 2510818 h 2729951"/>
              <a:gd name="connsiteX66" fmla="*/ 1026339 w 1726426"/>
              <a:gd name="connsiteY66" fmla="*/ 2477483 h 2729951"/>
              <a:gd name="connsiteX67" fmla="*/ 1047769 w 1726426"/>
              <a:gd name="connsiteY67" fmla="*/ 2475099 h 2729951"/>
              <a:gd name="connsiteX68" fmla="*/ 1066820 w 1726426"/>
              <a:gd name="connsiteY68" fmla="*/ 2456050 h 2729951"/>
              <a:gd name="connsiteX69" fmla="*/ 1107302 w 1726426"/>
              <a:gd name="connsiteY69" fmla="*/ 2439381 h 2729951"/>
              <a:gd name="connsiteX70" fmla="*/ 1083489 w 1726426"/>
              <a:gd name="connsiteY70" fmla="*/ 2377468 h 2729951"/>
              <a:gd name="connsiteX71" fmla="*/ 1033483 w 1726426"/>
              <a:gd name="connsiteY71" fmla="*/ 2329843 h 2729951"/>
              <a:gd name="connsiteX72" fmla="*/ 1026339 w 1726426"/>
              <a:gd name="connsiteY72" fmla="*/ 2286982 h 2729951"/>
              <a:gd name="connsiteX73" fmla="*/ 1045389 w 1726426"/>
              <a:gd name="connsiteY73" fmla="*/ 2256025 h 2729951"/>
              <a:gd name="connsiteX74" fmla="*/ 1097776 w 1726426"/>
              <a:gd name="connsiteY74" fmla="*/ 2222687 h 2729951"/>
              <a:gd name="connsiteX75" fmla="*/ 1135876 w 1726426"/>
              <a:gd name="connsiteY75" fmla="*/ 2186968 h 2729951"/>
              <a:gd name="connsiteX76" fmla="*/ 1176358 w 1726426"/>
              <a:gd name="connsiteY76" fmla="*/ 2141725 h 2729951"/>
              <a:gd name="connsiteX77" fmla="*/ 1264464 w 1726426"/>
              <a:gd name="connsiteY77" fmla="*/ 2127438 h 2729951"/>
              <a:gd name="connsiteX78" fmla="*/ 1307326 w 1726426"/>
              <a:gd name="connsiteY78" fmla="*/ 2110769 h 2729951"/>
              <a:gd name="connsiteX79" fmla="*/ 1326377 w 1726426"/>
              <a:gd name="connsiteY79" fmla="*/ 2072668 h 2729951"/>
              <a:gd name="connsiteX80" fmla="*/ 1397814 w 1726426"/>
              <a:gd name="connsiteY80" fmla="*/ 2048856 h 2729951"/>
              <a:gd name="connsiteX81" fmla="*/ 1397813 w 1726426"/>
              <a:gd name="connsiteY81" fmla="*/ 2020281 h 2729951"/>
              <a:gd name="connsiteX82" fmla="*/ 1433532 w 1726426"/>
              <a:gd name="connsiteY82" fmla="*/ 2017900 h 2729951"/>
              <a:gd name="connsiteX83" fmla="*/ 1464489 w 1726426"/>
              <a:gd name="connsiteY83" fmla="*/ 2001231 h 2729951"/>
              <a:gd name="connsiteX84" fmla="*/ 1502588 w 1726426"/>
              <a:gd name="connsiteY84" fmla="*/ 2001231 h 2729951"/>
              <a:gd name="connsiteX85" fmla="*/ 1533545 w 1726426"/>
              <a:gd name="connsiteY85" fmla="*/ 1951225 h 2729951"/>
              <a:gd name="connsiteX86" fmla="*/ 1538308 w 1726426"/>
              <a:gd name="connsiteY86" fmla="*/ 1955986 h 2729951"/>
              <a:gd name="connsiteX87" fmla="*/ 1559739 w 1726426"/>
              <a:gd name="connsiteY87" fmla="*/ 1925031 h 2729951"/>
              <a:gd name="connsiteX88" fmla="*/ 1600221 w 1726426"/>
              <a:gd name="connsiteY88" fmla="*/ 1865499 h 2729951"/>
              <a:gd name="connsiteX89" fmla="*/ 1650226 w 1726426"/>
              <a:gd name="connsiteY89" fmla="*/ 1813112 h 2729951"/>
              <a:gd name="connsiteX90" fmla="*/ 1612127 w 1726426"/>
              <a:gd name="connsiteY90" fmla="*/ 1722625 h 2729951"/>
              <a:gd name="connsiteX91" fmla="*/ 1545451 w 1726426"/>
              <a:gd name="connsiteY91" fmla="*/ 1677381 h 2729951"/>
              <a:gd name="connsiteX92" fmla="*/ 1583551 w 1726426"/>
              <a:gd name="connsiteY92" fmla="*/ 1653568 h 2729951"/>
              <a:gd name="connsiteX93" fmla="*/ 1616889 w 1726426"/>
              <a:gd name="connsiteY93" fmla="*/ 1639281 h 2729951"/>
              <a:gd name="connsiteX94" fmla="*/ 1650226 w 1726426"/>
              <a:gd name="connsiteY94" fmla="*/ 1629756 h 2729951"/>
              <a:gd name="connsiteX95" fmla="*/ 1678801 w 1726426"/>
              <a:gd name="connsiteY95" fmla="*/ 1620231 h 2729951"/>
              <a:gd name="connsiteX96" fmla="*/ 1693089 w 1726426"/>
              <a:gd name="connsiteY96" fmla="*/ 1601181 h 2729951"/>
              <a:gd name="connsiteX97" fmla="*/ 1702614 w 1726426"/>
              <a:gd name="connsiteY97" fmla="*/ 1586893 h 2729951"/>
              <a:gd name="connsiteX98" fmla="*/ 1697851 w 1726426"/>
              <a:gd name="connsiteY98" fmla="*/ 1544031 h 2729951"/>
              <a:gd name="connsiteX99" fmla="*/ 1683564 w 1726426"/>
              <a:gd name="connsiteY99" fmla="*/ 1524981 h 2729951"/>
              <a:gd name="connsiteX100" fmla="*/ 1678801 w 1726426"/>
              <a:gd name="connsiteY100" fmla="*/ 1505931 h 2729951"/>
              <a:gd name="connsiteX101" fmla="*/ 1669276 w 1726426"/>
              <a:gd name="connsiteY101" fmla="*/ 1477356 h 2729951"/>
              <a:gd name="connsiteX102" fmla="*/ 1674039 w 1726426"/>
              <a:gd name="connsiteY102" fmla="*/ 1410681 h 2729951"/>
              <a:gd name="connsiteX103" fmla="*/ 1678801 w 1726426"/>
              <a:gd name="connsiteY103" fmla="*/ 1372581 h 2729951"/>
              <a:gd name="connsiteX104" fmla="*/ 1697851 w 1726426"/>
              <a:gd name="connsiteY104" fmla="*/ 1353531 h 2729951"/>
              <a:gd name="connsiteX105" fmla="*/ 1707376 w 1726426"/>
              <a:gd name="connsiteY105" fmla="*/ 1329718 h 2729951"/>
              <a:gd name="connsiteX106" fmla="*/ 1712139 w 1726426"/>
              <a:gd name="connsiteY106" fmla="*/ 1315431 h 2729951"/>
              <a:gd name="connsiteX107" fmla="*/ 1726426 w 1726426"/>
              <a:gd name="connsiteY107" fmla="*/ 1286856 h 2729951"/>
              <a:gd name="connsiteX108" fmla="*/ 1716901 w 1726426"/>
              <a:gd name="connsiteY108" fmla="*/ 1196368 h 2729951"/>
              <a:gd name="connsiteX109" fmla="*/ 1678801 w 1726426"/>
              <a:gd name="connsiteY109" fmla="*/ 1158268 h 2729951"/>
              <a:gd name="connsiteX110" fmla="*/ 1664514 w 1726426"/>
              <a:gd name="connsiteY110" fmla="*/ 1143981 h 2729951"/>
              <a:gd name="connsiteX111" fmla="*/ 1650226 w 1726426"/>
              <a:gd name="connsiteY111" fmla="*/ 1129693 h 2729951"/>
              <a:gd name="connsiteX112" fmla="*/ 1631176 w 1726426"/>
              <a:gd name="connsiteY112" fmla="*/ 1120168 h 2729951"/>
              <a:gd name="connsiteX113" fmla="*/ 1612126 w 1726426"/>
              <a:gd name="connsiteY113" fmla="*/ 1101118 h 2729951"/>
              <a:gd name="connsiteX114" fmla="*/ 1597839 w 1726426"/>
              <a:gd name="connsiteY114" fmla="*/ 1096356 h 2729951"/>
              <a:gd name="connsiteX115" fmla="*/ 1578789 w 1726426"/>
              <a:gd name="connsiteY115" fmla="*/ 1086831 h 2729951"/>
              <a:gd name="connsiteX116" fmla="*/ 1545451 w 1726426"/>
              <a:gd name="connsiteY116" fmla="*/ 1077306 h 2729951"/>
              <a:gd name="connsiteX117" fmla="*/ 1526401 w 1726426"/>
              <a:gd name="connsiteY117" fmla="*/ 1067781 h 2729951"/>
              <a:gd name="connsiteX118" fmla="*/ 1497826 w 1726426"/>
              <a:gd name="connsiteY118" fmla="*/ 1063018 h 2729951"/>
              <a:gd name="connsiteX119" fmla="*/ 1478776 w 1726426"/>
              <a:gd name="connsiteY119" fmla="*/ 1029681 h 2729951"/>
              <a:gd name="connsiteX120" fmla="*/ 1464489 w 1726426"/>
              <a:gd name="connsiteY120" fmla="*/ 986818 h 2729951"/>
              <a:gd name="connsiteX121" fmla="*/ 1454964 w 1726426"/>
              <a:gd name="connsiteY121" fmla="*/ 967768 h 2729951"/>
              <a:gd name="connsiteX122" fmla="*/ 1450201 w 1726426"/>
              <a:gd name="connsiteY122" fmla="*/ 953481 h 2729951"/>
              <a:gd name="connsiteX123" fmla="*/ 1440676 w 1726426"/>
              <a:gd name="connsiteY123" fmla="*/ 929668 h 2729951"/>
              <a:gd name="connsiteX124" fmla="*/ 1450201 w 1726426"/>
              <a:gd name="connsiteY124" fmla="*/ 867756 h 2729951"/>
              <a:gd name="connsiteX125" fmla="*/ 1459726 w 1726426"/>
              <a:gd name="connsiteY125" fmla="*/ 853468 h 2729951"/>
              <a:gd name="connsiteX126" fmla="*/ 1464489 w 1726426"/>
              <a:gd name="connsiteY126" fmla="*/ 839181 h 2729951"/>
              <a:gd name="connsiteX127" fmla="*/ 1497826 w 1726426"/>
              <a:gd name="connsiteY127" fmla="*/ 786793 h 2729951"/>
              <a:gd name="connsiteX128" fmla="*/ 1516876 w 1726426"/>
              <a:gd name="connsiteY128" fmla="*/ 739168 h 2729951"/>
              <a:gd name="connsiteX129" fmla="*/ 1526401 w 1726426"/>
              <a:gd name="connsiteY129" fmla="*/ 715356 h 2729951"/>
              <a:gd name="connsiteX130" fmla="*/ 1540689 w 1726426"/>
              <a:gd name="connsiteY130" fmla="*/ 701068 h 2729951"/>
              <a:gd name="connsiteX131" fmla="*/ 1559739 w 1726426"/>
              <a:gd name="connsiteY131" fmla="*/ 686781 h 2729951"/>
              <a:gd name="connsiteX132" fmla="*/ 1588314 w 1726426"/>
              <a:gd name="connsiteY132" fmla="*/ 643918 h 2729951"/>
              <a:gd name="connsiteX133" fmla="*/ 1597839 w 1726426"/>
              <a:gd name="connsiteY133" fmla="*/ 615343 h 2729951"/>
              <a:gd name="connsiteX134" fmla="*/ 1616889 w 1726426"/>
              <a:gd name="connsiteY134" fmla="*/ 586768 h 2729951"/>
              <a:gd name="connsiteX135" fmla="*/ 1612126 w 1726426"/>
              <a:gd name="connsiteY135" fmla="*/ 491518 h 2729951"/>
              <a:gd name="connsiteX136" fmla="*/ 1583551 w 1726426"/>
              <a:gd name="connsiteY136" fmla="*/ 467706 h 2729951"/>
              <a:gd name="connsiteX137" fmla="*/ 1569264 w 1726426"/>
              <a:gd name="connsiteY137" fmla="*/ 462943 h 2729951"/>
              <a:gd name="connsiteX138" fmla="*/ 1535926 w 1726426"/>
              <a:gd name="connsiteY138" fmla="*/ 448656 h 2729951"/>
              <a:gd name="connsiteX139" fmla="*/ 1531164 w 1726426"/>
              <a:gd name="connsiteY139" fmla="*/ 429606 h 2729951"/>
              <a:gd name="connsiteX140" fmla="*/ 1526401 w 1726426"/>
              <a:gd name="connsiteY140" fmla="*/ 343881 h 2729951"/>
              <a:gd name="connsiteX141" fmla="*/ 1512114 w 1726426"/>
              <a:gd name="connsiteY141" fmla="*/ 324831 h 2729951"/>
              <a:gd name="connsiteX142" fmla="*/ 1502589 w 1726426"/>
              <a:gd name="connsiteY142" fmla="*/ 310543 h 2729951"/>
              <a:gd name="connsiteX143" fmla="*/ 1483539 w 1726426"/>
              <a:gd name="connsiteY143" fmla="*/ 305781 h 2729951"/>
              <a:gd name="connsiteX144" fmla="*/ 1454964 w 1726426"/>
              <a:gd name="connsiteY144" fmla="*/ 296256 h 2729951"/>
              <a:gd name="connsiteX145" fmla="*/ 1478776 w 1726426"/>
              <a:gd name="connsiteY145" fmla="*/ 272443 h 2729951"/>
              <a:gd name="connsiteX146" fmla="*/ 1497826 w 1726426"/>
              <a:gd name="connsiteY146" fmla="*/ 234343 h 2729951"/>
              <a:gd name="connsiteX147" fmla="*/ 1512114 w 1726426"/>
              <a:gd name="connsiteY147" fmla="*/ 162906 h 2729951"/>
              <a:gd name="connsiteX148" fmla="*/ 1516876 w 1726426"/>
              <a:gd name="connsiteY148" fmla="*/ 139093 h 2729951"/>
              <a:gd name="connsiteX149" fmla="*/ 1521639 w 1726426"/>
              <a:gd name="connsiteY149" fmla="*/ 124806 h 2729951"/>
              <a:gd name="connsiteX150" fmla="*/ 1526401 w 1726426"/>
              <a:gd name="connsiteY150" fmla="*/ 105756 h 2729951"/>
              <a:gd name="connsiteX151" fmla="*/ 1545451 w 1726426"/>
              <a:gd name="connsiteY151" fmla="*/ 77181 h 2729951"/>
              <a:gd name="connsiteX152" fmla="*/ 1554976 w 1726426"/>
              <a:gd name="connsiteY152" fmla="*/ 62893 h 2729951"/>
              <a:gd name="connsiteX153" fmla="*/ 1535926 w 1726426"/>
              <a:gd name="connsiteY153" fmla="*/ 20031 h 2729951"/>
              <a:gd name="connsiteX0" fmla="*/ 1535926 w 1726426"/>
              <a:gd name="connsiteY0" fmla="*/ 20031 h 2729951"/>
              <a:gd name="connsiteX1" fmla="*/ 1483539 w 1726426"/>
              <a:gd name="connsiteY1" fmla="*/ 8125 h 2729951"/>
              <a:gd name="connsiteX2" fmla="*/ 1443057 w 1726426"/>
              <a:gd name="connsiteY2" fmla="*/ 3361 h 2729951"/>
              <a:gd name="connsiteX3" fmla="*/ 1335901 w 1726426"/>
              <a:gd name="connsiteY3" fmla="*/ 67656 h 2729951"/>
              <a:gd name="connsiteX4" fmla="*/ 1285895 w 1726426"/>
              <a:gd name="connsiteY4" fmla="*/ 122425 h 2729951"/>
              <a:gd name="connsiteX5" fmla="*/ 1219220 w 1726426"/>
              <a:gd name="connsiteY5" fmla="*/ 124805 h 2729951"/>
              <a:gd name="connsiteX6" fmla="*/ 1200170 w 1726426"/>
              <a:gd name="connsiteY6" fmla="*/ 146238 h 2729951"/>
              <a:gd name="connsiteX7" fmla="*/ 1135876 w 1726426"/>
              <a:gd name="connsiteY7" fmla="*/ 165288 h 2729951"/>
              <a:gd name="connsiteX8" fmla="*/ 1083489 w 1726426"/>
              <a:gd name="connsiteY8" fmla="*/ 243868 h 2729951"/>
              <a:gd name="connsiteX9" fmla="*/ 1057295 w 1726426"/>
              <a:gd name="connsiteY9" fmla="*/ 296256 h 2729951"/>
              <a:gd name="connsiteX10" fmla="*/ 964426 w 1726426"/>
              <a:gd name="connsiteY10" fmla="*/ 267681 h 2729951"/>
              <a:gd name="connsiteX11" fmla="*/ 907276 w 1726426"/>
              <a:gd name="connsiteY11" fmla="*/ 310543 h 2729951"/>
              <a:gd name="connsiteX12" fmla="*/ 883464 w 1726426"/>
              <a:gd name="connsiteY12" fmla="*/ 405793 h 2729951"/>
              <a:gd name="connsiteX13" fmla="*/ 852507 w 1726426"/>
              <a:gd name="connsiteY13" fmla="*/ 489137 h 2729951"/>
              <a:gd name="connsiteX14" fmla="*/ 766783 w 1726426"/>
              <a:gd name="connsiteY14" fmla="*/ 470086 h 2729951"/>
              <a:gd name="connsiteX15" fmla="*/ 714395 w 1726426"/>
              <a:gd name="connsiteY15" fmla="*/ 484375 h 2729951"/>
              <a:gd name="connsiteX16" fmla="*/ 678676 w 1726426"/>
              <a:gd name="connsiteY16" fmla="*/ 524857 h 2729951"/>
              <a:gd name="connsiteX17" fmla="*/ 631051 w 1726426"/>
              <a:gd name="connsiteY17" fmla="*/ 529619 h 2729951"/>
              <a:gd name="connsiteX18" fmla="*/ 628669 w 1726426"/>
              <a:gd name="connsiteY18" fmla="*/ 562956 h 2729951"/>
              <a:gd name="connsiteX19" fmla="*/ 592951 w 1726426"/>
              <a:gd name="connsiteY19" fmla="*/ 577244 h 2729951"/>
              <a:gd name="connsiteX20" fmla="*/ 578664 w 1726426"/>
              <a:gd name="connsiteY20" fmla="*/ 624868 h 2729951"/>
              <a:gd name="connsiteX21" fmla="*/ 561995 w 1726426"/>
              <a:gd name="connsiteY21" fmla="*/ 667731 h 2729951"/>
              <a:gd name="connsiteX22" fmla="*/ 511989 w 1726426"/>
              <a:gd name="connsiteY22" fmla="*/ 686781 h 2729951"/>
              <a:gd name="connsiteX23" fmla="*/ 533420 w 1726426"/>
              <a:gd name="connsiteY23" fmla="*/ 729643 h 2729951"/>
              <a:gd name="connsiteX24" fmla="*/ 569139 w 1726426"/>
              <a:gd name="connsiteY24" fmla="*/ 751075 h 2729951"/>
              <a:gd name="connsiteX25" fmla="*/ 592951 w 1726426"/>
              <a:gd name="connsiteY25" fmla="*/ 746313 h 2729951"/>
              <a:gd name="connsiteX26" fmla="*/ 614382 w 1726426"/>
              <a:gd name="connsiteY26" fmla="*/ 782031 h 2729951"/>
              <a:gd name="connsiteX27" fmla="*/ 602476 w 1726426"/>
              <a:gd name="connsiteY27" fmla="*/ 839181 h 2729951"/>
              <a:gd name="connsiteX28" fmla="*/ 633433 w 1726426"/>
              <a:gd name="connsiteY28" fmla="*/ 874900 h 2729951"/>
              <a:gd name="connsiteX29" fmla="*/ 585807 w 1726426"/>
              <a:gd name="connsiteY29" fmla="*/ 901094 h 2729951"/>
              <a:gd name="connsiteX30" fmla="*/ 564376 w 1726426"/>
              <a:gd name="connsiteY30" fmla="*/ 889186 h 2729951"/>
              <a:gd name="connsiteX31" fmla="*/ 564376 w 1726426"/>
              <a:gd name="connsiteY31" fmla="*/ 958243 h 2729951"/>
              <a:gd name="connsiteX32" fmla="*/ 507226 w 1726426"/>
              <a:gd name="connsiteY32" fmla="*/ 1005868 h 2729951"/>
              <a:gd name="connsiteX33" fmla="*/ 473889 w 1726426"/>
              <a:gd name="connsiteY33" fmla="*/ 986818 h 2729951"/>
              <a:gd name="connsiteX34" fmla="*/ 459601 w 1726426"/>
              <a:gd name="connsiteY34" fmla="*/ 1015393 h 2729951"/>
              <a:gd name="connsiteX35" fmla="*/ 485795 w 1726426"/>
              <a:gd name="connsiteY35" fmla="*/ 1053492 h 2729951"/>
              <a:gd name="connsiteX36" fmla="*/ 488176 w 1726426"/>
              <a:gd name="connsiteY36" fmla="*/ 1155887 h 2729951"/>
              <a:gd name="connsiteX37" fmla="*/ 450076 w 1726426"/>
              <a:gd name="connsiteY37" fmla="*/ 1215418 h 2729951"/>
              <a:gd name="connsiteX38" fmla="*/ 397688 w 1726426"/>
              <a:gd name="connsiteY38" fmla="*/ 1205893 h 2729951"/>
              <a:gd name="connsiteX39" fmla="*/ 383401 w 1726426"/>
              <a:gd name="connsiteY39" fmla="*/ 1258281 h 2729951"/>
              <a:gd name="connsiteX40" fmla="*/ 364352 w 1726426"/>
              <a:gd name="connsiteY40" fmla="*/ 1341624 h 2729951"/>
              <a:gd name="connsiteX41" fmla="*/ 288151 w 1726426"/>
              <a:gd name="connsiteY41" fmla="*/ 1401156 h 2729951"/>
              <a:gd name="connsiteX42" fmla="*/ 240526 w 1726426"/>
              <a:gd name="connsiteY42" fmla="*/ 1453543 h 2729951"/>
              <a:gd name="connsiteX43" fmla="*/ 207189 w 1726426"/>
              <a:gd name="connsiteY43" fmla="*/ 1496406 h 2729951"/>
              <a:gd name="connsiteX44" fmla="*/ 173851 w 1726426"/>
              <a:gd name="connsiteY44" fmla="*/ 1536886 h 2729951"/>
              <a:gd name="connsiteX45" fmla="*/ 109558 w 1726426"/>
              <a:gd name="connsiteY45" fmla="*/ 1591655 h 2729951"/>
              <a:gd name="connsiteX46" fmla="*/ 107176 w 1726426"/>
              <a:gd name="connsiteY46" fmla="*/ 1636899 h 2729951"/>
              <a:gd name="connsiteX47" fmla="*/ 69076 w 1726426"/>
              <a:gd name="connsiteY47" fmla="*/ 1677381 h 2729951"/>
              <a:gd name="connsiteX48" fmla="*/ 42883 w 1726426"/>
              <a:gd name="connsiteY48" fmla="*/ 1720243 h 2729951"/>
              <a:gd name="connsiteX49" fmla="*/ 33357 w 1726426"/>
              <a:gd name="connsiteY49" fmla="*/ 1763107 h 2729951"/>
              <a:gd name="connsiteX50" fmla="*/ 57170 w 1726426"/>
              <a:gd name="connsiteY50" fmla="*/ 1836925 h 2729951"/>
              <a:gd name="connsiteX51" fmla="*/ 35739 w 1726426"/>
              <a:gd name="connsiteY51" fmla="*/ 1894075 h 2729951"/>
              <a:gd name="connsiteX52" fmla="*/ 59551 w 1726426"/>
              <a:gd name="connsiteY52" fmla="*/ 1967893 h 2729951"/>
              <a:gd name="connsiteX53" fmla="*/ 20 w 1726426"/>
              <a:gd name="connsiteY53" fmla="*/ 1979799 h 2729951"/>
              <a:gd name="connsiteX54" fmla="*/ 52407 w 1726426"/>
              <a:gd name="connsiteY54" fmla="*/ 2248881 h 2729951"/>
              <a:gd name="connsiteX55" fmla="*/ 128607 w 1726426"/>
              <a:gd name="connsiteY55" fmla="*/ 2394137 h 2729951"/>
              <a:gd name="connsiteX56" fmla="*/ 202426 w 1726426"/>
              <a:gd name="connsiteY56" fmla="*/ 2501293 h 2729951"/>
              <a:gd name="connsiteX57" fmla="*/ 261958 w 1726426"/>
              <a:gd name="connsiteY57" fmla="*/ 2563206 h 2729951"/>
              <a:gd name="connsiteX58" fmla="*/ 450076 w 1726426"/>
              <a:gd name="connsiteY58" fmla="*/ 2672743 h 2729951"/>
              <a:gd name="connsiteX59" fmla="*/ 640576 w 1726426"/>
              <a:gd name="connsiteY59" fmla="*/ 2729893 h 2729951"/>
              <a:gd name="connsiteX60" fmla="*/ 654864 w 1726426"/>
              <a:gd name="connsiteY60" fmla="*/ 2663217 h 2729951"/>
              <a:gd name="connsiteX61" fmla="*/ 726301 w 1726426"/>
              <a:gd name="connsiteY61" fmla="*/ 2603686 h 2729951"/>
              <a:gd name="connsiteX62" fmla="*/ 792977 w 1726426"/>
              <a:gd name="connsiteY62" fmla="*/ 2587017 h 2729951"/>
              <a:gd name="connsiteX63" fmla="*/ 821551 w 1726426"/>
              <a:gd name="connsiteY63" fmla="*/ 2551300 h 2729951"/>
              <a:gd name="connsiteX64" fmla="*/ 890608 w 1726426"/>
              <a:gd name="connsiteY64" fmla="*/ 2532250 h 2729951"/>
              <a:gd name="connsiteX65" fmla="*/ 959664 w 1726426"/>
              <a:gd name="connsiteY65" fmla="*/ 2510818 h 2729951"/>
              <a:gd name="connsiteX66" fmla="*/ 1026339 w 1726426"/>
              <a:gd name="connsiteY66" fmla="*/ 2477483 h 2729951"/>
              <a:gd name="connsiteX67" fmla="*/ 1047769 w 1726426"/>
              <a:gd name="connsiteY67" fmla="*/ 2475099 h 2729951"/>
              <a:gd name="connsiteX68" fmla="*/ 1066820 w 1726426"/>
              <a:gd name="connsiteY68" fmla="*/ 2456050 h 2729951"/>
              <a:gd name="connsiteX69" fmla="*/ 1107302 w 1726426"/>
              <a:gd name="connsiteY69" fmla="*/ 2439381 h 2729951"/>
              <a:gd name="connsiteX70" fmla="*/ 1083489 w 1726426"/>
              <a:gd name="connsiteY70" fmla="*/ 2377468 h 2729951"/>
              <a:gd name="connsiteX71" fmla="*/ 1033483 w 1726426"/>
              <a:gd name="connsiteY71" fmla="*/ 2329843 h 2729951"/>
              <a:gd name="connsiteX72" fmla="*/ 1026339 w 1726426"/>
              <a:gd name="connsiteY72" fmla="*/ 2286982 h 2729951"/>
              <a:gd name="connsiteX73" fmla="*/ 1045389 w 1726426"/>
              <a:gd name="connsiteY73" fmla="*/ 2256025 h 2729951"/>
              <a:gd name="connsiteX74" fmla="*/ 1097776 w 1726426"/>
              <a:gd name="connsiteY74" fmla="*/ 2222687 h 2729951"/>
              <a:gd name="connsiteX75" fmla="*/ 1135876 w 1726426"/>
              <a:gd name="connsiteY75" fmla="*/ 2186968 h 2729951"/>
              <a:gd name="connsiteX76" fmla="*/ 1176358 w 1726426"/>
              <a:gd name="connsiteY76" fmla="*/ 2141725 h 2729951"/>
              <a:gd name="connsiteX77" fmla="*/ 1264464 w 1726426"/>
              <a:gd name="connsiteY77" fmla="*/ 2127438 h 2729951"/>
              <a:gd name="connsiteX78" fmla="*/ 1307326 w 1726426"/>
              <a:gd name="connsiteY78" fmla="*/ 2110769 h 2729951"/>
              <a:gd name="connsiteX79" fmla="*/ 1326377 w 1726426"/>
              <a:gd name="connsiteY79" fmla="*/ 2072668 h 2729951"/>
              <a:gd name="connsiteX80" fmla="*/ 1397814 w 1726426"/>
              <a:gd name="connsiteY80" fmla="*/ 2048856 h 2729951"/>
              <a:gd name="connsiteX81" fmla="*/ 1397813 w 1726426"/>
              <a:gd name="connsiteY81" fmla="*/ 2020281 h 2729951"/>
              <a:gd name="connsiteX82" fmla="*/ 1433532 w 1726426"/>
              <a:gd name="connsiteY82" fmla="*/ 2017900 h 2729951"/>
              <a:gd name="connsiteX83" fmla="*/ 1464489 w 1726426"/>
              <a:gd name="connsiteY83" fmla="*/ 2001231 h 2729951"/>
              <a:gd name="connsiteX84" fmla="*/ 1502588 w 1726426"/>
              <a:gd name="connsiteY84" fmla="*/ 2001231 h 2729951"/>
              <a:gd name="connsiteX85" fmla="*/ 1533545 w 1726426"/>
              <a:gd name="connsiteY85" fmla="*/ 1951225 h 2729951"/>
              <a:gd name="connsiteX86" fmla="*/ 1538308 w 1726426"/>
              <a:gd name="connsiteY86" fmla="*/ 1955986 h 2729951"/>
              <a:gd name="connsiteX87" fmla="*/ 1559739 w 1726426"/>
              <a:gd name="connsiteY87" fmla="*/ 1925031 h 2729951"/>
              <a:gd name="connsiteX88" fmla="*/ 1600221 w 1726426"/>
              <a:gd name="connsiteY88" fmla="*/ 1865499 h 2729951"/>
              <a:gd name="connsiteX89" fmla="*/ 1650226 w 1726426"/>
              <a:gd name="connsiteY89" fmla="*/ 1813112 h 2729951"/>
              <a:gd name="connsiteX90" fmla="*/ 1619271 w 1726426"/>
              <a:gd name="connsiteY90" fmla="*/ 1729769 h 2729951"/>
              <a:gd name="connsiteX91" fmla="*/ 1545451 w 1726426"/>
              <a:gd name="connsiteY91" fmla="*/ 1677381 h 2729951"/>
              <a:gd name="connsiteX92" fmla="*/ 1583551 w 1726426"/>
              <a:gd name="connsiteY92" fmla="*/ 1653568 h 2729951"/>
              <a:gd name="connsiteX93" fmla="*/ 1616889 w 1726426"/>
              <a:gd name="connsiteY93" fmla="*/ 1639281 h 2729951"/>
              <a:gd name="connsiteX94" fmla="*/ 1650226 w 1726426"/>
              <a:gd name="connsiteY94" fmla="*/ 1629756 h 2729951"/>
              <a:gd name="connsiteX95" fmla="*/ 1678801 w 1726426"/>
              <a:gd name="connsiteY95" fmla="*/ 1620231 h 2729951"/>
              <a:gd name="connsiteX96" fmla="*/ 1693089 w 1726426"/>
              <a:gd name="connsiteY96" fmla="*/ 1601181 h 2729951"/>
              <a:gd name="connsiteX97" fmla="*/ 1702614 w 1726426"/>
              <a:gd name="connsiteY97" fmla="*/ 1586893 h 2729951"/>
              <a:gd name="connsiteX98" fmla="*/ 1697851 w 1726426"/>
              <a:gd name="connsiteY98" fmla="*/ 1544031 h 2729951"/>
              <a:gd name="connsiteX99" fmla="*/ 1683564 w 1726426"/>
              <a:gd name="connsiteY99" fmla="*/ 1524981 h 2729951"/>
              <a:gd name="connsiteX100" fmla="*/ 1678801 w 1726426"/>
              <a:gd name="connsiteY100" fmla="*/ 1505931 h 2729951"/>
              <a:gd name="connsiteX101" fmla="*/ 1669276 w 1726426"/>
              <a:gd name="connsiteY101" fmla="*/ 1477356 h 2729951"/>
              <a:gd name="connsiteX102" fmla="*/ 1674039 w 1726426"/>
              <a:gd name="connsiteY102" fmla="*/ 1410681 h 2729951"/>
              <a:gd name="connsiteX103" fmla="*/ 1678801 w 1726426"/>
              <a:gd name="connsiteY103" fmla="*/ 1372581 h 2729951"/>
              <a:gd name="connsiteX104" fmla="*/ 1697851 w 1726426"/>
              <a:gd name="connsiteY104" fmla="*/ 1353531 h 2729951"/>
              <a:gd name="connsiteX105" fmla="*/ 1707376 w 1726426"/>
              <a:gd name="connsiteY105" fmla="*/ 1329718 h 2729951"/>
              <a:gd name="connsiteX106" fmla="*/ 1712139 w 1726426"/>
              <a:gd name="connsiteY106" fmla="*/ 1315431 h 2729951"/>
              <a:gd name="connsiteX107" fmla="*/ 1726426 w 1726426"/>
              <a:gd name="connsiteY107" fmla="*/ 1286856 h 2729951"/>
              <a:gd name="connsiteX108" fmla="*/ 1716901 w 1726426"/>
              <a:gd name="connsiteY108" fmla="*/ 1196368 h 2729951"/>
              <a:gd name="connsiteX109" fmla="*/ 1678801 w 1726426"/>
              <a:gd name="connsiteY109" fmla="*/ 1158268 h 2729951"/>
              <a:gd name="connsiteX110" fmla="*/ 1664514 w 1726426"/>
              <a:gd name="connsiteY110" fmla="*/ 1143981 h 2729951"/>
              <a:gd name="connsiteX111" fmla="*/ 1650226 w 1726426"/>
              <a:gd name="connsiteY111" fmla="*/ 1129693 h 2729951"/>
              <a:gd name="connsiteX112" fmla="*/ 1631176 w 1726426"/>
              <a:gd name="connsiteY112" fmla="*/ 1120168 h 2729951"/>
              <a:gd name="connsiteX113" fmla="*/ 1612126 w 1726426"/>
              <a:gd name="connsiteY113" fmla="*/ 1101118 h 2729951"/>
              <a:gd name="connsiteX114" fmla="*/ 1597839 w 1726426"/>
              <a:gd name="connsiteY114" fmla="*/ 1096356 h 2729951"/>
              <a:gd name="connsiteX115" fmla="*/ 1578789 w 1726426"/>
              <a:gd name="connsiteY115" fmla="*/ 1086831 h 2729951"/>
              <a:gd name="connsiteX116" fmla="*/ 1545451 w 1726426"/>
              <a:gd name="connsiteY116" fmla="*/ 1077306 h 2729951"/>
              <a:gd name="connsiteX117" fmla="*/ 1526401 w 1726426"/>
              <a:gd name="connsiteY117" fmla="*/ 1067781 h 2729951"/>
              <a:gd name="connsiteX118" fmla="*/ 1497826 w 1726426"/>
              <a:gd name="connsiteY118" fmla="*/ 1063018 h 2729951"/>
              <a:gd name="connsiteX119" fmla="*/ 1478776 w 1726426"/>
              <a:gd name="connsiteY119" fmla="*/ 1029681 h 2729951"/>
              <a:gd name="connsiteX120" fmla="*/ 1464489 w 1726426"/>
              <a:gd name="connsiteY120" fmla="*/ 986818 h 2729951"/>
              <a:gd name="connsiteX121" fmla="*/ 1454964 w 1726426"/>
              <a:gd name="connsiteY121" fmla="*/ 967768 h 2729951"/>
              <a:gd name="connsiteX122" fmla="*/ 1450201 w 1726426"/>
              <a:gd name="connsiteY122" fmla="*/ 953481 h 2729951"/>
              <a:gd name="connsiteX123" fmla="*/ 1440676 w 1726426"/>
              <a:gd name="connsiteY123" fmla="*/ 929668 h 2729951"/>
              <a:gd name="connsiteX124" fmla="*/ 1450201 w 1726426"/>
              <a:gd name="connsiteY124" fmla="*/ 867756 h 2729951"/>
              <a:gd name="connsiteX125" fmla="*/ 1459726 w 1726426"/>
              <a:gd name="connsiteY125" fmla="*/ 853468 h 2729951"/>
              <a:gd name="connsiteX126" fmla="*/ 1464489 w 1726426"/>
              <a:gd name="connsiteY126" fmla="*/ 839181 h 2729951"/>
              <a:gd name="connsiteX127" fmla="*/ 1497826 w 1726426"/>
              <a:gd name="connsiteY127" fmla="*/ 786793 h 2729951"/>
              <a:gd name="connsiteX128" fmla="*/ 1516876 w 1726426"/>
              <a:gd name="connsiteY128" fmla="*/ 739168 h 2729951"/>
              <a:gd name="connsiteX129" fmla="*/ 1526401 w 1726426"/>
              <a:gd name="connsiteY129" fmla="*/ 715356 h 2729951"/>
              <a:gd name="connsiteX130" fmla="*/ 1540689 w 1726426"/>
              <a:gd name="connsiteY130" fmla="*/ 701068 h 2729951"/>
              <a:gd name="connsiteX131" fmla="*/ 1559739 w 1726426"/>
              <a:gd name="connsiteY131" fmla="*/ 686781 h 2729951"/>
              <a:gd name="connsiteX132" fmla="*/ 1588314 w 1726426"/>
              <a:gd name="connsiteY132" fmla="*/ 643918 h 2729951"/>
              <a:gd name="connsiteX133" fmla="*/ 1597839 w 1726426"/>
              <a:gd name="connsiteY133" fmla="*/ 615343 h 2729951"/>
              <a:gd name="connsiteX134" fmla="*/ 1616889 w 1726426"/>
              <a:gd name="connsiteY134" fmla="*/ 586768 h 2729951"/>
              <a:gd name="connsiteX135" fmla="*/ 1612126 w 1726426"/>
              <a:gd name="connsiteY135" fmla="*/ 491518 h 2729951"/>
              <a:gd name="connsiteX136" fmla="*/ 1583551 w 1726426"/>
              <a:gd name="connsiteY136" fmla="*/ 467706 h 2729951"/>
              <a:gd name="connsiteX137" fmla="*/ 1569264 w 1726426"/>
              <a:gd name="connsiteY137" fmla="*/ 462943 h 2729951"/>
              <a:gd name="connsiteX138" fmla="*/ 1535926 w 1726426"/>
              <a:gd name="connsiteY138" fmla="*/ 448656 h 2729951"/>
              <a:gd name="connsiteX139" fmla="*/ 1531164 w 1726426"/>
              <a:gd name="connsiteY139" fmla="*/ 429606 h 2729951"/>
              <a:gd name="connsiteX140" fmla="*/ 1526401 w 1726426"/>
              <a:gd name="connsiteY140" fmla="*/ 343881 h 2729951"/>
              <a:gd name="connsiteX141" fmla="*/ 1512114 w 1726426"/>
              <a:gd name="connsiteY141" fmla="*/ 324831 h 2729951"/>
              <a:gd name="connsiteX142" fmla="*/ 1502589 w 1726426"/>
              <a:gd name="connsiteY142" fmla="*/ 310543 h 2729951"/>
              <a:gd name="connsiteX143" fmla="*/ 1483539 w 1726426"/>
              <a:gd name="connsiteY143" fmla="*/ 305781 h 2729951"/>
              <a:gd name="connsiteX144" fmla="*/ 1454964 w 1726426"/>
              <a:gd name="connsiteY144" fmla="*/ 296256 h 2729951"/>
              <a:gd name="connsiteX145" fmla="*/ 1478776 w 1726426"/>
              <a:gd name="connsiteY145" fmla="*/ 272443 h 2729951"/>
              <a:gd name="connsiteX146" fmla="*/ 1497826 w 1726426"/>
              <a:gd name="connsiteY146" fmla="*/ 234343 h 2729951"/>
              <a:gd name="connsiteX147" fmla="*/ 1512114 w 1726426"/>
              <a:gd name="connsiteY147" fmla="*/ 162906 h 2729951"/>
              <a:gd name="connsiteX148" fmla="*/ 1516876 w 1726426"/>
              <a:gd name="connsiteY148" fmla="*/ 139093 h 2729951"/>
              <a:gd name="connsiteX149" fmla="*/ 1521639 w 1726426"/>
              <a:gd name="connsiteY149" fmla="*/ 124806 h 2729951"/>
              <a:gd name="connsiteX150" fmla="*/ 1526401 w 1726426"/>
              <a:gd name="connsiteY150" fmla="*/ 105756 h 2729951"/>
              <a:gd name="connsiteX151" fmla="*/ 1545451 w 1726426"/>
              <a:gd name="connsiteY151" fmla="*/ 77181 h 2729951"/>
              <a:gd name="connsiteX152" fmla="*/ 1554976 w 1726426"/>
              <a:gd name="connsiteY152" fmla="*/ 62893 h 2729951"/>
              <a:gd name="connsiteX153" fmla="*/ 1535926 w 1726426"/>
              <a:gd name="connsiteY153" fmla="*/ 20031 h 2729951"/>
              <a:gd name="connsiteX0" fmla="*/ 1535926 w 1726426"/>
              <a:gd name="connsiteY0" fmla="*/ 20031 h 2729951"/>
              <a:gd name="connsiteX1" fmla="*/ 1483539 w 1726426"/>
              <a:gd name="connsiteY1" fmla="*/ 8125 h 2729951"/>
              <a:gd name="connsiteX2" fmla="*/ 1443057 w 1726426"/>
              <a:gd name="connsiteY2" fmla="*/ 3361 h 2729951"/>
              <a:gd name="connsiteX3" fmla="*/ 1335901 w 1726426"/>
              <a:gd name="connsiteY3" fmla="*/ 67656 h 2729951"/>
              <a:gd name="connsiteX4" fmla="*/ 1285895 w 1726426"/>
              <a:gd name="connsiteY4" fmla="*/ 122425 h 2729951"/>
              <a:gd name="connsiteX5" fmla="*/ 1219220 w 1726426"/>
              <a:gd name="connsiteY5" fmla="*/ 124805 h 2729951"/>
              <a:gd name="connsiteX6" fmla="*/ 1200170 w 1726426"/>
              <a:gd name="connsiteY6" fmla="*/ 146238 h 2729951"/>
              <a:gd name="connsiteX7" fmla="*/ 1135876 w 1726426"/>
              <a:gd name="connsiteY7" fmla="*/ 165288 h 2729951"/>
              <a:gd name="connsiteX8" fmla="*/ 1083489 w 1726426"/>
              <a:gd name="connsiteY8" fmla="*/ 243868 h 2729951"/>
              <a:gd name="connsiteX9" fmla="*/ 1057295 w 1726426"/>
              <a:gd name="connsiteY9" fmla="*/ 296256 h 2729951"/>
              <a:gd name="connsiteX10" fmla="*/ 964426 w 1726426"/>
              <a:gd name="connsiteY10" fmla="*/ 267681 h 2729951"/>
              <a:gd name="connsiteX11" fmla="*/ 907276 w 1726426"/>
              <a:gd name="connsiteY11" fmla="*/ 310543 h 2729951"/>
              <a:gd name="connsiteX12" fmla="*/ 883464 w 1726426"/>
              <a:gd name="connsiteY12" fmla="*/ 405793 h 2729951"/>
              <a:gd name="connsiteX13" fmla="*/ 852507 w 1726426"/>
              <a:gd name="connsiteY13" fmla="*/ 489137 h 2729951"/>
              <a:gd name="connsiteX14" fmla="*/ 766783 w 1726426"/>
              <a:gd name="connsiteY14" fmla="*/ 470086 h 2729951"/>
              <a:gd name="connsiteX15" fmla="*/ 714395 w 1726426"/>
              <a:gd name="connsiteY15" fmla="*/ 484375 h 2729951"/>
              <a:gd name="connsiteX16" fmla="*/ 678676 w 1726426"/>
              <a:gd name="connsiteY16" fmla="*/ 524857 h 2729951"/>
              <a:gd name="connsiteX17" fmla="*/ 631051 w 1726426"/>
              <a:gd name="connsiteY17" fmla="*/ 529619 h 2729951"/>
              <a:gd name="connsiteX18" fmla="*/ 628669 w 1726426"/>
              <a:gd name="connsiteY18" fmla="*/ 562956 h 2729951"/>
              <a:gd name="connsiteX19" fmla="*/ 592951 w 1726426"/>
              <a:gd name="connsiteY19" fmla="*/ 577244 h 2729951"/>
              <a:gd name="connsiteX20" fmla="*/ 578664 w 1726426"/>
              <a:gd name="connsiteY20" fmla="*/ 624868 h 2729951"/>
              <a:gd name="connsiteX21" fmla="*/ 561995 w 1726426"/>
              <a:gd name="connsiteY21" fmla="*/ 667731 h 2729951"/>
              <a:gd name="connsiteX22" fmla="*/ 511989 w 1726426"/>
              <a:gd name="connsiteY22" fmla="*/ 686781 h 2729951"/>
              <a:gd name="connsiteX23" fmla="*/ 533420 w 1726426"/>
              <a:gd name="connsiteY23" fmla="*/ 729643 h 2729951"/>
              <a:gd name="connsiteX24" fmla="*/ 569139 w 1726426"/>
              <a:gd name="connsiteY24" fmla="*/ 751075 h 2729951"/>
              <a:gd name="connsiteX25" fmla="*/ 592951 w 1726426"/>
              <a:gd name="connsiteY25" fmla="*/ 746313 h 2729951"/>
              <a:gd name="connsiteX26" fmla="*/ 614382 w 1726426"/>
              <a:gd name="connsiteY26" fmla="*/ 782031 h 2729951"/>
              <a:gd name="connsiteX27" fmla="*/ 602476 w 1726426"/>
              <a:gd name="connsiteY27" fmla="*/ 839181 h 2729951"/>
              <a:gd name="connsiteX28" fmla="*/ 633433 w 1726426"/>
              <a:gd name="connsiteY28" fmla="*/ 874900 h 2729951"/>
              <a:gd name="connsiteX29" fmla="*/ 585807 w 1726426"/>
              <a:gd name="connsiteY29" fmla="*/ 901094 h 2729951"/>
              <a:gd name="connsiteX30" fmla="*/ 564376 w 1726426"/>
              <a:gd name="connsiteY30" fmla="*/ 889186 h 2729951"/>
              <a:gd name="connsiteX31" fmla="*/ 564376 w 1726426"/>
              <a:gd name="connsiteY31" fmla="*/ 958243 h 2729951"/>
              <a:gd name="connsiteX32" fmla="*/ 507226 w 1726426"/>
              <a:gd name="connsiteY32" fmla="*/ 1005868 h 2729951"/>
              <a:gd name="connsiteX33" fmla="*/ 473889 w 1726426"/>
              <a:gd name="connsiteY33" fmla="*/ 986818 h 2729951"/>
              <a:gd name="connsiteX34" fmla="*/ 459601 w 1726426"/>
              <a:gd name="connsiteY34" fmla="*/ 1015393 h 2729951"/>
              <a:gd name="connsiteX35" fmla="*/ 485795 w 1726426"/>
              <a:gd name="connsiteY35" fmla="*/ 1053492 h 2729951"/>
              <a:gd name="connsiteX36" fmla="*/ 488176 w 1726426"/>
              <a:gd name="connsiteY36" fmla="*/ 1155887 h 2729951"/>
              <a:gd name="connsiteX37" fmla="*/ 450076 w 1726426"/>
              <a:gd name="connsiteY37" fmla="*/ 1215418 h 2729951"/>
              <a:gd name="connsiteX38" fmla="*/ 397688 w 1726426"/>
              <a:gd name="connsiteY38" fmla="*/ 1205893 h 2729951"/>
              <a:gd name="connsiteX39" fmla="*/ 383401 w 1726426"/>
              <a:gd name="connsiteY39" fmla="*/ 1258281 h 2729951"/>
              <a:gd name="connsiteX40" fmla="*/ 364352 w 1726426"/>
              <a:gd name="connsiteY40" fmla="*/ 1341624 h 2729951"/>
              <a:gd name="connsiteX41" fmla="*/ 288151 w 1726426"/>
              <a:gd name="connsiteY41" fmla="*/ 1401156 h 2729951"/>
              <a:gd name="connsiteX42" fmla="*/ 240526 w 1726426"/>
              <a:gd name="connsiteY42" fmla="*/ 1453543 h 2729951"/>
              <a:gd name="connsiteX43" fmla="*/ 207189 w 1726426"/>
              <a:gd name="connsiteY43" fmla="*/ 1496406 h 2729951"/>
              <a:gd name="connsiteX44" fmla="*/ 173851 w 1726426"/>
              <a:gd name="connsiteY44" fmla="*/ 1536886 h 2729951"/>
              <a:gd name="connsiteX45" fmla="*/ 109558 w 1726426"/>
              <a:gd name="connsiteY45" fmla="*/ 1591655 h 2729951"/>
              <a:gd name="connsiteX46" fmla="*/ 107176 w 1726426"/>
              <a:gd name="connsiteY46" fmla="*/ 1636899 h 2729951"/>
              <a:gd name="connsiteX47" fmla="*/ 69076 w 1726426"/>
              <a:gd name="connsiteY47" fmla="*/ 1677381 h 2729951"/>
              <a:gd name="connsiteX48" fmla="*/ 42883 w 1726426"/>
              <a:gd name="connsiteY48" fmla="*/ 1720243 h 2729951"/>
              <a:gd name="connsiteX49" fmla="*/ 33357 w 1726426"/>
              <a:gd name="connsiteY49" fmla="*/ 1763107 h 2729951"/>
              <a:gd name="connsiteX50" fmla="*/ 57170 w 1726426"/>
              <a:gd name="connsiteY50" fmla="*/ 1836925 h 2729951"/>
              <a:gd name="connsiteX51" fmla="*/ 35739 w 1726426"/>
              <a:gd name="connsiteY51" fmla="*/ 1894075 h 2729951"/>
              <a:gd name="connsiteX52" fmla="*/ 59551 w 1726426"/>
              <a:gd name="connsiteY52" fmla="*/ 1967893 h 2729951"/>
              <a:gd name="connsiteX53" fmla="*/ 20 w 1726426"/>
              <a:gd name="connsiteY53" fmla="*/ 1979799 h 2729951"/>
              <a:gd name="connsiteX54" fmla="*/ 52407 w 1726426"/>
              <a:gd name="connsiteY54" fmla="*/ 2248881 h 2729951"/>
              <a:gd name="connsiteX55" fmla="*/ 128607 w 1726426"/>
              <a:gd name="connsiteY55" fmla="*/ 2394137 h 2729951"/>
              <a:gd name="connsiteX56" fmla="*/ 202426 w 1726426"/>
              <a:gd name="connsiteY56" fmla="*/ 2501293 h 2729951"/>
              <a:gd name="connsiteX57" fmla="*/ 261958 w 1726426"/>
              <a:gd name="connsiteY57" fmla="*/ 2563206 h 2729951"/>
              <a:gd name="connsiteX58" fmla="*/ 450076 w 1726426"/>
              <a:gd name="connsiteY58" fmla="*/ 2672743 h 2729951"/>
              <a:gd name="connsiteX59" fmla="*/ 640576 w 1726426"/>
              <a:gd name="connsiteY59" fmla="*/ 2729893 h 2729951"/>
              <a:gd name="connsiteX60" fmla="*/ 654864 w 1726426"/>
              <a:gd name="connsiteY60" fmla="*/ 2663217 h 2729951"/>
              <a:gd name="connsiteX61" fmla="*/ 726301 w 1726426"/>
              <a:gd name="connsiteY61" fmla="*/ 2603686 h 2729951"/>
              <a:gd name="connsiteX62" fmla="*/ 792977 w 1726426"/>
              <a:gd name="connsiteY62" fmla="*/ 2587017 h 2729951"/>
              <a:gd name="connsiteX63" fmla="*/ 821551 w 1726426"/>
              <a:gd name="connsiteY63" fmla="*/ 2551300 h 2729951"/>
              <a:gd name="connsiteX64" fmla="*/ 890608 w 1726426"/>
              <a:gd name="connsiteY64" fmla="*/ 2532250 h 2729951"/>
              <a:gd name="connsiteX65" fmla="*/ 959664 w 1726426"/>
              <a:gd name="connsiteY65" fmla="*/ 2510818 h 2729951"/>
              <a:gd name="connsiteX66" fmla="*/ 1026339 w 1726426"/>
              <a:gd name="connsiteY66" fmla="*/ 2477483 h 2729951"/>
              <a:gd name="connsiteX67" fmla="*/ 1047769 w 1726426"/>
              <a:gd name="connsiteY67" fmla="*/ 2475099 h 2729951"/>
              <a:gd name="connsiteX68" fmla="*/ 1066820 w 1726426"/>
              <a:gd name="connsiteY68" fmla="*/ 2456050 h 2729951"/>
              <a:gd name="connsiteX69" fmla="*/ 1107302 w 1726426"/>
              <a:gd name="connsiteY69" fmla="*/ 2439381 h 2729951"/>
              <a:gd name="connsiteX70" fmla="*/ 1083489 w 1726426"/>
              <a:gd name="connsiteY70" fmla="*/ 2377468 h 2729951"/>
              <a:gd name="connsiteX71" fmla="*/ 1033483 w 1726426"/>
              <a:gd name="connsiteY71" fmla="*/ 2329843 h 2729951"/>
              <a:gd name="connsiteX72" fmla="*/ 1026339 w 1726426"/>
              <a:gd name="connsiteY72" fmla="*/ 2286982 h 2729951"/>
              <a:gd name="connsiteX73" fmla="*/ 1045389 w 1726426"/>
              <a:gd name="connsiteY73" fmla="*/ 2256025 h 2729951"/>
              <a:gd name="connsiteX74" fmla="*/ 1097776 w 1726426"/>
              <a:gd name="connsiteY74" fmla="*/ 2222687 h 2729951"/>
              <a:gd name="connsiteX75" fmla="*/ 1135876 w 1726426"/>
              <a:gd name="connsiteY75" fmla="*/ 2186968 h 2729951"/>
              <a:gd name="connsiteX76" fmla="*/ 1176358 w 1726426"/>
              <a:gd name="connsiteY76" fmla="*/ 2141725 h 2729951"/>
              <a:gd name="connsiteX77" fmla="*/ 1264464 w 1726426"/>
              <a:gd name="connsiteY77" fmla="*/ 2127438 h 2729951"/>
              <a:gd name="connsiteX78" fmla="*/ 1307326 w 1726426"/>
              <a:gd name="connsiteY78" fmla="*/ 2110769 h 2729951"/>
              <a:gd name="connsiteX79" fmla="*/ 1326377 w 1726426"/>
              <a:gd name="connsiteY79" fmla="*/ 2072668 h 2729951"/>
              <a:gd name="connsiteX80" fmla="*/ 1397814 w 1726426"/>
              <a:gd name="connsiteY80" fmla="*/ 2048856 h 2729951"/>
              <a:gd name="connsiteX81" fmla="*/ 1397813 w 1726426"/>
              <a:gd name="connsiteY81" fmla="*/ 2020281 h 2729951"/>
              <a:gd name="connsiteX82" fmla="*/ 1433532 w 1726426"/>
              <a:gd name="connsiteY82" fmla="*/ 2017900 h 2729951"/>
              <a:gd name="connsiteX83" fmla="*/ 1464489 w 1726426"/>
              <a:gd name="connsiteY83" fmla="*/ 2001231 h 2729951"/>
              <a:gd name="connsiteX84" fmla="*/ 1502588 w 1726426"/>
              <a:gd name="connsiteY84" fmla="*/ 2001231 h 2729951"/>
              <a:gd name="connsiteX85" fmla="*/ 1533545 w 1726426"/>
              <a:gd name="connsiteY85" fmla="*/ 1951225 h 2729951"/>
              <a:gd name="connsiteX86" fmla="*/ 1538308 w 1726426"/>
              <a:gd name="connsiteY86" fmla="*/ 1955986 h 2729951"/>
              <a:gd name="connsiteX87" fmla="*/ 1559739 w 1726426"/>
              <a:gd name="connsiteY87" fmla="*/ 1925031 h 2729951"/>
              <a:gd name="connsiteX88" fmla="*/ 1600221 w 1726426"/>
              <a:gd name="connsiteY88" fmla="*/ 1865499 h 2729951"/>
              <a:gd name="connsiteX89" fmla="*/ 1650226 w 1726426"/>
              <a:gd name="connsiteY89" fmla="*/ 1813112 h 2729951"/>
              <a:gd name="connsiteX90" fmla="*/ 1600221 w 1726426"/>
              <a:gd name="connsiteY90" fmla="*/ 1717863 h 2729951"/>
              <a:gd name="connsiteX91" fmla="*/ 1545451 w 1726426"/>
              <a:gd name="connsiteY91" fmla="*/ 1677381 h 2729951"/>
              <a:gd name="connsiteX92" fmla="*/ 1583551 w 1726426"/>
              <a:gd name="connsiteY92" fmla="*/ 1653568 h 2729951"/>
              <a:gd name="connsiteX93" fmla="*/ 1616889 w 1726426"/>
              <a:gd name="connsiteY93" fmla="*/ 1639281 h 2729951"/>
              <a:gd name="connsiteX94" fmla="*/ 1650226 w 1726426"/>
              <a:gd name="connsiteY94" fmla="*/ 1629756 h 2729951"/>
              <a:gd name="connsiteX95" fmla="*/ 1678801 w 1726426"/>
              <a:gd name="connsiteY95" fmla="*/ 1620231 h 2729951"/>
              <a:gd name="connsiteX96" fmla="*/ 1693089 w 1726426"/>
              <a:gd name="connsiteY96" fmla="*/ 1601181 h 2729951"/>
              <a:gd name="connsiteX97" fmla="*/ 1702614 w 1726426"/>
              <a:gd name="connsiteY97" fmla="*/ 1586893 h 2729951"/>
              <a:gd name="connsiteX98" fmla="*/ 1697851 w 1726426"/>
              <a:gd name="connsiteY98" fmla="*/ 1544031 h 2729951"/>
              <a:gd name="connsiteX99" fmla="*/ 1683564 w 1726426"/>
              <a:gd name="connsiteY99" fmla="*/ 1524981 h 2729951"/>
              <a:gd name="connsiteX100" fmla="*/ 1678801 w 1726426"/>
              <a:gd name="connsiteY100" fmla="*/ 1505931 h 2729951"/>
              <a:gd name="connsiteX101" fmla="*/ 1669276 w 1726426"/>
              <a:gd name="connsiteY101" fmla="*/ 1477356 h 2729951"/>
              <a:gd name="connsiteX102" fmla="*/ 1674039 w 1726426"/>
              <a:gd name="connsiteY102" fmla="*/ 1410681 h 2729951"/>
              <a:gd name="connsiteX103" fmla="*/ 1678801 w 1726426"/>
              <a:gd name="connsiteY103" fmla="*/ 1372581 h 2729951"/>
              <a:gd name="connsiteX104" fmla="*/ 1697851 w 1726426"/>
              <a:gd name="connsiteY104" fmla="*/ 1353531 h 2729951"/>
              <a:gd name="connsiteX105" fmla="*/ 1707376 w 1726426"/>
              <a:gd name="connsiteY105" fmla="*/ 1329718 h 2729951"/>
              <a:gd name="connsiteX106" fmla="*/ 1712139 w 1726426"/>
              <a:gd name="connsiteY106" fmla="*/ 1315431 h 2729951"/>
              <a:gd name="connsiteX107" fmla="*/ 1726426 w 1726426"/>
              <a:gd name="connsiteY107" fmla="*/ 1286856 h 2729951"/>
              <a:gd name="connsiteX108" fmla="*/ 1716901 w 1726426"/>
              <a:gd name="connsiteY108" fmla="*/ 1196368 h 2729951"/>
              <a:gd name="connsiteX109" fmla="*/ 1678801 w 1726426"/>
              <a:gd name="connsiteY109" fmla="*/ 1158268 h 2729951"/>
              <a:gd name="connsiteX110" fmla="*/ 1664514 w 1726426"/>
              <a:gd name="connsiteY110" fmla="*/ 1143981 h 2729951"/>
              <a:gd name="connsiteX111" fmla="*/ 1650226 w 1726426"/>
              <a:gd name="connsiteY111" fmla="*/ 1129693 h 2729951"/>
              <a:gd name="connsiteX112" fmla="*/ 1631176 w 1726426"/>
              <a:gd name="connsiteY112" fmla="*/ 1120168 h 2729951"/>
              <a:gd name="connsiteX113" fmla="*/ 1612126 w 1726426"/>
              <a:gd name="connsiteY113" fmla="*/ 1101118 h 2729951"/>
              <a:gd name="connsiteX114" fmla="*/ 1597839 w 1726426"/>
              <a:gd name="connsiteY114" fmla="*/ 1096356 h 2729951"/>
              <a:gd name="connsiteX115" fmla="*/ 1578789 w 1726426"/>
              <a:gd name="connsiteY115" fmla="*/ 1086831 h 2729951"/>
              <a:gd name="connsiteX116" fmla="*/ 1545451 w 1726426"/>
              <a:gd name="connsiteY116" fmla="*/ 1077306 h 2729951"/>
              <a:gd name="connsiteX117" fmla="*/ 1526401 w 1726426"/>
              <a:gd name="connsiteY117" fmla="*/ 1067781 h 2729951"/>
              <a:gd name="connsiteX118" fmla="*/ 1497826 w 1726426"/>
              <a:gd name="connsiteY118" fmla="*/ 1063018 h 2729951"/>
              <a:gd name="connsiteX119" fmla="*/ 1478776 w 1726426"/>
              <a:gd name="connsiteY119" fmla="*/ 1029681 h 2729951"/>
              <a:gd name="connsiteX120" fmla="*/ 1464489 w 1726426"/>
              <a:gd name="connsiteY120" fmla="*/ 986818 h 2729951"/>
              <a:gd name="connsiteX121" fmla="*/ 1454964 w 1726426"/>
              <a:gd name="connsiteY121" fmla="*/ 967768 h 2729951"/>
              <a:gd name="connsiteX122" fmla="*/ 1450201 w 1726426"/>
              <a:gd name="connsiteY122" fmla="*/ 953481 h 2729951"/>
              <a:gd name="connsiteX123" fmla="*/ 1440676 w 1726426"/>
              <a:gd name="connsiteY123" fmla="*/ 929668 h 2729951"/>
              <a:gd name="connsiteX124" fmla="*/ 1450201 w 1726426"/>
              <a:gd name="connsiteY124" fmla="*/ 867756 h 2729951"/>
              <a:gd name="connsiteX125" fmla="*/ 1459726 w 1726426"/>
              <a:gd name="connsiteY125" fmla="*/ 853468 h 2729951"/>
              <a:gd name="connsiteX126" fmla="*/ 1464489 w 1726426"/>
              <a:gd name="connsiteY126" fmla="*/ 839181 h 2729951"/>
              <a:gd name="connsiteX127" fmla="*/ 1497826 w 1726426"/>
              <a:gd name="connsiteY127" fmla="*/ 786793 h 2729951"/>
              <a:gd name="connsiteX128" fmla="*/ 1516876 w 1726426"/>
              <a:gd name="connsiteY128" fmla="*/ 739168 h 2729951"/>
              <a:gd name="connsiteX129" fmla="*/ 1526401 w 1726426"/>
              <a:gd name="connsiteY129" fmla="*/ 715356 h 2729951"/>
              <a:gd name="connsiteX130" fmla="*/ 1540689 w 1726426"/>
              <a:gd name="connsiteY130" fmla="*/ 701068 h 2729951"/>
              <a:gd name="connsiteX131" fmla="*/ 1559739 w 1726426"/>
              <a:gd name="connsiteY131" fmla="*/ 686781 h 2729951"/>
              <a:gd name="connsiteX132" fmla="*/ 1588314 w 1726426"/>
              <a:gd name="connsiteY132" fmla="*/ 643918 h 2729951"/>
              <a:gd name="connsiteX133" fmla="*/ 1597839 w 1726426"/>
              <a:gd name="connsiteY133" fmla="*/ 615343 h 2729951"/>
              <a:gd name="connsiteX134" fmla="*/ 1616889 w 1726426"/>
              <a:gd name="connsiteY134" fmla="*/ 586768 h 2729951"/>
              <a:gd name="connsiteX135" fmla="*/ 1612126 w 1726426"/>
              <a:gd name="connsiteY135" fmla="*/ 491518 h 2729951"/>
              <a:gd name="connsiteX136" fmla="*/ 1583551 w 1726426"/>
              <a:gd name="connsiteY136" fmla="*/ 467706 h 2729951"/>
              <a:gd name="connsiteX137" fmla="*/ 1569264 w 1726426"/>
              <a:gd name="connsiteY137" fmla="*/ 462943 h 2729951"/>
              <a:gd name="connsiteX138" fmla="*/ 1535926 w 1726426"/>
              <a:gd name="connsiteY138" fmla="*/ 448656 h 2729951"/>
              <a:gd name="connsiteX139" fmla="*/ 1531164 w 1726426"/>
              <a:gd name="connsiteY139" fmla="*/ 429606 h 2729951"/>
              <a:gd name="connsiteX140" fmla="*/ 1526401 w 1726426"/>
              <a:gd name="connsiteY140" fmla="*/ 343881 h 2729951"/>
              <a:gd name="connsiteX141" fmla="*/ 1512114 w 1726426"/>
              <a:gd name="connsiteY141" fmla="*/ 324831 h 2729951"/>
              <a:gd name="connsiteX142" fmla="*/ 1502589 w 1726426"/>
              <a:gd name="connsiteY142" fmla="*/ 310543 h 2729951"/>
              <a:gd name="connsiteX143" fmla="*/ 1483539 w 1726426"/>
              <a:gd name="connsiteY143" fmla="*/ 305781 h 2729951"/>
              <a:gd name="connsiteX144" fmla="*/ 1454964 w 1726426"/>
              <a:gd name="connsiteY144" fmla="*/ 296256 h 2729951"/>
              <a:gd name="connsiteX145" fmla="*/ 1478776 w 1726426"/>
              <a:gd name="connsiteY145" fmla="*/ 272443 h 2729951"/>
              <a:gd name="connsiteX146" fmla="*/ 1497826 w 1726426"/>
              <a:gd name="connsiteY146" fmla="*/ 234343 h 2729951"/>
              <a:gd name="connsiteX147" fmla="*/ 1512114 w 1726426"/>
              <a:gd name="connsiteY147" fmla="*/ 162906 h 2729951"/>
              <a:gd name="connsiteX148" fmla="*/ 1516876 w 1726426"/>
              <a:gd name="connsiteY148" fmla="*/ 139093 h 2729951"/>
              <a:gd name="connsiteX149" fmla="*/ 1521639 w 1726426"/>
              <a:gd name="connsiteY149" fmla="*/ 124806 h 2729951"/>
              <a:gd name="connsiteX150" fmla="*/ 1526401 w 1726426"/>
              <a:gd name="connsiteY150" fmla="*/ 105756 h 2729951"/>
              <a:gd name="connsiteX151" fmla="*/ 1545451 w 1726426"/>
              <a:gd name="connsiteY151" fmla="*/ 77181 h 2729951"/>
              <a:gd name="connsiteX152" fmla="*/ 1554976 w 1726426"/>
              <a:gd name="connsiteY152" fmla="*/ 62893 h 2729951"/>
              <a:gd name="connsiteX153" fmla="*/ 1535926 w 1726426"/>
              <a:gd name="connsiteY153" fmla="*/ 20031 h 2729951"/>
              <a:gd name="connsiteX0" fmla="*/ 1535926 w 1726426"/>
              <a:gd name="connsiteY0" fmla="*/ 20031 h 2729951"/>
              <a:gd name="connsiteX1" fmla="*/ 1483539 w 1726426"/>
              <a:gd name="connsiteY1" fmla="*/ 8125 h 2729951"/>
              <a:gd name="connsiteX2" fmla="*/ 1443057 w 1726426"/>
              <a:gd name="connsiteY2" fmla="*/ 3361 h 2729951"/>
              <a:gd name="connsiteX3" fmla="*/ 1335901 w 1726426"/>
              <a:gd name="connsiteY3" fmla="*/ 67656 h 2729951"/>
              <a:gd name="connsiteX4" fmla="*/ 1285895 w 1726426"/>
              <a:gd name="connsiteY4" fmla="*/ 122425 h 2729951"/>
              <a:gd name="connsiteX5" fmla="*/ 1219220 w 1726426"/>
              <a:gd name="connsiteY5" fmla="*/ 124805 h 2729951"/>
              <a:gd name="connsiteX6" fmla="*/ 1200170 w 1726426"/>
              <a:gd name="connsiteY6" fmla="*/ 146238 h 2729951"/>
              <a:gd name="connsiteX7" fmla="*/ 1135876 w 1726426"/>
              <a:gd name="connsiteY7" fmla="*/ 165288 h 2729951"/>
              <a:gd name="connsiteX8" fmla="*/ 1083489 w 1726426"/>
              <a:gd name="connsiteY8" fmla="*/ 243868 h 2729951"/>
              <a:gd name="connsiteX9" fmla="*/ 1057295 w 1726426"/>
              <a:gd name="connsiteY9" fmla="*/ 296256 h 2729951"/>
              <a:gd name="connsiteX10" fmla="*/ 964426 w 1726426"/>
              <a:gd name="connsiteY10" fmla="*/ 267681 h 2729951"/>
              <a:gd name="connsiteX11" fmla="*/ 907276 w 1726426"/>
              <a:gd name="connsiteY11" fmla="*/ 310543 h 2729951"/>
              <a:gd name="connsiteX12" fmla="*/ 883464 w 1726426"/>
              <a:gd name="connsiteY12" fmla="*/ 405793 h 2729951"/>
              <a:gd name="connsiteX13" fmla="*/ 852507 w 1726426"/>
              <a:gd name="connsiteY13" fmla="*/ 489137 h 2729951"/>
              <a:gd name="connsiteX14" fmla="*/ 766783 w 1726426"/>
              <a:gd name="connsiteY14" fmla="*/ 470086 h 2729951"/>
              <a:gd name="connsiteX15" fmla="*/ 714395 w 1726426"/>
              <a:gd name="connsiteY15" fmla="*/ 484375 h 2729951"/>
              <a:gd name="connsiteX16" fmla="*/ 678676 w 1726426"/>
              <a:gd name="connsiteY16" fmla="*/ 524857 h 2729951"/>
              <a:gd name="connsiteX17" fmla="*/ 631051 w 1726426"/>
              <a:gd name="connsiteY17" fmla="*/ 529619 h 2729951"/>
              <a:gd name="connsiteX18" fmla="*/ 628669 w 1726426"/>
              <a:gd name="connsiteY18" fmla="*/ 562956 h 2729951"/>
              <a:gd name="connsiteX19" fmla="*/ 592951 w 1726426"/>
              <a:gd name="connsiteY19" fmla="*/ 577244 h 2729951"/>
              <a:gd name="connsiteX20" fmla="*/ 578664 w 1726426"/>
              <a:gd name="connsiteY20" fmla="*/ 624868 h 2729951"/>
              <a:gd name="connsiteX21" fmla="*/ 561995 w 1726426"/>
              <a:gd name="connsiteY21" fmla="*/ 667731 h 2729951"/>
              <a:gd name="connsiteX22" fmla="*/ 511989 w 1726426"/>
              <a:gd name="connsiteY22" fmla="*/ 686781 h 2729951"/>
              <a:gd name="connsiteX23" fmla="*/ 533420 w 1726426"/>
              <a:gd name="connsiteY23" fmla="*/ 729643 h 2729951"/>
              <a:gd name="connsiteX24" fmla="*/ 569139 w 1726426"/>
              <a:gd name="connsiteY24" fmla="*/ 751075 h 2729951"/>
              <a:gd name="connsiteX25" fmla="*/ 592951 w 1726426"/>
              <a:gd name="connsiteY25" fmla="*/ 746313 h 2729951"/>
              <a:gd name="connsiteX26" fmla="*/ 614382 w 1726426"/>
              <a:gd name="connsiteY26" fmla="*/ 782031 h 2729951"/>
              <a:gd name="connsiteX27" fmla="*/ 602476 w 1726426"/>
              <a:gd name="connsiteY27" fmla="*/ 839181 h 2729951"/>
              <a:gd name="connsiteX28" fmla="*/ 633433 w 1726426"/>
              <a:gd name="connsiteY28" fmla="*/ 874900 h 2729951"/>
              <a:gd name="connsiteX29" fmla="*/ 585807 w 1726426"/>
              <a:gd name="connsiteY29" fmla="*/ 901094 h 2729951"/>
              <a:gd name="connsiteX30" fmla="*/ 564376 w 1726426"/>
              <a:gd name="connsiteY30" fmla="*/ 889186 h 2729951"/>
              <a:gd name="connsiteX31" fmla="*/ 564376 w 1726426"/>
              <a:gd name="connsiteY31" fmla="*/ 958243 h 2729951"/>
              <a:gd name="connsiteX32" fmla="*/ 507226 w 1726426"/>
              <a:gd name="connsiteY32" fmla="*/ 1005868 h 2729951"/>
              <a:gd name="connsiteX33" fmla="*/ 473889 w 1726426"/>
              <a:gd name="connsiteY33" fmla="*/ 986818 h 2729951"/>
              <a:gd name="connsiteX34" fmla="*/ 459601 w 1726426"/>
              <a:gd name="connsiteY34" fmla="*/ 1015393 h 2729951"/>
              <a:gd name="connsiteX35" fmla="*/ 485795 w 1726426"/>
              <a:gd name="connsiteY35" fmla="*/ 1053492 h 2729951"/>
              <a:gd name="connsiteX36" fmla="*/ 488176 w 1726426"/>
              <a:gd name="connsiteY36" fmla="*/ 1155887 h 2729951"/>
              <a:gd name="connsiteX37" fmla="*/ 450076 w 1726426"/>
              <a:gd name="connsiteY37" fmla="*/ 1215418 h 2729951"/>
              <a:gd name="connsiteX38" fmla="*/ 397688 w 1726426"/>
              <a:gd name="connsiteY38" fmla="*/ 1205893 h 2729951"/>
              <a:gd name="connsiteX39" fmla="*/ 383401 w 1726426"/>
              <a:gd name="connsiteY39" fmla="*/ 1258281 h 2729951"/>
              <a:gd name="connsiteX40" fmla="*/ 364352 w 1726426"/>
              <a:gd name="connsiteY40" fmla="*/ 1341624 h 2729951"/>
              <a:gd name="connsiteX41" fmla="*/ 288151 w 1726426"/>
              <a:gd name="connsiteY41" fmla="*/ 1401156 h 2729951"/>
              <a:gd name="connsiteX42" fmla="*/ 240526 w 1726426"/>
              <a:gd name="connsiteY42" fmla="*/ 1453543 h 2729951"/>
              <a:gd name="connsiteX43" fmla="*/ 207189 w 1726426"/>
              <a:gd name="connsiteY43" fmla="*/ 1496406 h 2729951"/>
              <a:gd name="connsiteX44" fmla="*/ 173851 w 1726426"/>
              <a:gd name="connsiteY44" fmla="*/ 1536886 h 2729951"/>
              <a:gd name="connsiteX45" fmla="*/ 109558 w 1726426"/>
              <a:gd name="connsiteY45" fmla="*/ 1591655 h 2729951"/>
              <a:gd name="connsiteX46" fmla="*/ 107176 w 1726426"/>
              <a:gd name="connsiteY46" fmla="*/ 1636899 h 2729951"/>
              <a:gd name="connsiteX47" fmla="*/ 69076 w 1726426"/>
              <a:gd name="connsiteY47" fmla="*/ 1677381 h 2729951"/>
              <a:gd name="connsiteX48" fmla="*/ 42883 w 1726426"/>
              <a:gd name="connsiteY48" fmla="*/ 1720243 h 2729951"/>
              <a:gd name="connsiteX49" fmla="*/ 33357 w 1726426"/>
              <a:gd name="connsiteY49" fmla="*/ 1763107 h 2729951"/>
              <a:gd name="connsiteX50" fmla="*/ 57170 w 1726426"/>
              <a:gd name="connsiteY50" fmla="*/ 1836925 h 2729951"/>
              <a:gd name="connsiteX51" fmla="*/ 35739 w 1726426"/>
              <a:gd name="connsiteY51" fmla="*/ 1894075 h 2729951"/>
              <a:gd name="connsiteX52" fmla="*/ 59551 w 1726426"/>
              <a:gd name="connsiteY52" fmla="*/ 1967893 h 2729951"/>
              <a:gd name="connsiteX53" fmla="*/ 20 w 1726426"/>
              <a:gd name="connsiteY53" fmla="*/ 1979799 h 2729951"/>
              <a:gd name="connsiteX54" fmla="*/ 52407 w 1726426"/>
              <a:gd name="connsiteY54" fmla="*/ 2248881 h 2729951"/>
              <a:gd name="connsiteX55" fmla="*/ 128607 w 1726426"/>
              <a:gd name="connsiteY55" fmla="*/ 2394137 h 2729951"/>
              <a:gd name="connsiteX56" fmla="*/ 202426 w 1726426"/>
              <a:gd name="connsiteY56" fmla="*/ 2501293 h 2729951"/>
              <a:gd name="connsiteX57" fmla="*/ 261958 w 1726426"/>
              <a:gd name="connsiteY57" fmla="*/ 2563206 h 2729951"/>
              <a:gd name="connsiteX58" fmla="*/ 450076 w 1726426"/>
              <a:gd name="connsiteY58" fmla="*/ 2672743 h 2729951"/>
              <a:gd name="connsiteX59" fmla="*/ 640576 w 1726426"/>
              <a:gd name="connsiteY59" fmla="*/ 2729893 h 2729951"/>
              <a:gd name="connsiteX60" fmla="*/ 654864 w 1726426"/>
              <a:gd name="connsiteY60" fmla="*/ 2663217 h 2729951"/>
              <a:gd name="connsiteX61" fmla="*/ 726301 w 1726426"/>
              <a:gd name="connsiteY61" fmla="*/ 2603686 h 2729951"/>
              <a:gd name="connsiteX62" fmla="*/ 792977 w 1726426"/>
              <a:gd name="connsiteY62" fmla="*/ 2587017 h 2729951"/>
              <a:gd name="connsiteX63" fmla="*/ 821551 w 1726426"/>
              <a:gd name="connsiteY63" fmla="*/ 2551300 h 2729951"/>
              <a:gd name="connsiteX64" fmla="*/ 890608 w 1726426"/>
              <a:gd name="connsiteY64" fmla="*/ 2532250 h 2729951"/>
              <a:gd name="connsiteX65" fmla="*/ 959664 w 1726426"/>
              <a:gd name="connsiteY65" fmla="*/ 2510818 h 2729951"/>
              <a:gd name="connsiteX66" fmla="*/ 1026339 w 1726426"/>
              <a:gd name="connsiteY66" fmla="*/ 2477483 h 2729951"/>
              <a:gd name="connsiteX67" fmla="*/ 1047769 w 1726426"/>
              <a:gd name="connsiteY67" fmla="*/ 2475099 h 2729951"/>
              <a:gd name="connsiteX68" fmla="*/ 1066820 w 1726426"/>
              <a:gd name="connsiteY68" fmla="*/ 2456050 h 2729951"/>
              <a:gd name="connsiteX69" fmla="*/ 1107302 w 1726426"/>
              <a:gd name="connsiteY69" fmla="*/ 2439381 h 2729951"/>
              <a:gd name="connsiteX70" fmla="*/ 1083489 w 1726426"/>
              <a:gd name="connsiteY70" fmla="*/ 2377468 h 2729951"/>
              <a:gd name="connsiteX71" fmla="*/ 1033483 w 1726426"/>
              <a:gd name="connsiteY71" fmla="*/ 2329843 h 2729951"/>
              <a:gd name="connsiteX72" fmla="*/ 1026339 w 1726426"/>
              <a:gd name="connsiteY72" fmla="*/ 2286982 h 2729951"/>
              <a:gd name="connsiteX73" fmla="*/ 1045389 w 1726426"/>
              <a:gd name="connsiteY73" fmla="*/ 2256025 h 2729951"/>
              <a:gd name="connsiteX74" fmla="*/ 1097776 w 1726426"/>
              <a:gd name="connsiteY74" fmla="*/ 2222687 h 2729951"/>
              <a:gd name="connsiteX75" fmla="*/ 1135876 w 1726426"/>
              <a:gd name="connsiteY75" fmla="*/ 2186968 h 2729951"/>
              <a:gd name="connsiteX76" fmla="*/ 1176358 w 1726426"/>
              <a:gd name="connsiteY76" fmla="*/ 2141725 h 2729951"/>
              <a:gd name="connsiteX77" fmla="*/ 1264464 w 1726426"/>
              <a:gd name="connsiteY77" fmla="*/ 2127438 h 2729951"/>
              <a:gd name="connsiteX78" fmla="*/ 1307326 w 1726426"/>
              <a:gd name="connsiteY78" fmla="*/ 2110769 h 2729951"/>
              <a:gd name="connsiteX79" fmla="*/ 1326377 w 1726426"/>
              <a:gd name="connsiteY79" fmla="*/ 2072668 h 2729951"/>
              <a:gd name="connsiteX80" fmla="*/ 1397814 w 1726426"/>
              <a:gd name="connsiteY80" fmla="*/ 2048856 h 2729951"/>
              <a:gd name="connsiteX81" fmla="*/ 1397813 w 1726426"/>
              <a:gd name="connsiteY81" fmla="*/ 2020281 h 2729951"/>
              <a:gd name="connsiteX82" fmla="*/ 1433532 w 1726426"/>
              <a:gd name="connsiteY82" fmla="*/ 2017900 h 2729951"/>
              <a:gd name="connsiteX83" fmla="*/ 1464489 w 1726426"/>
              <a:gd name="connsiteY83" fmla="*/ 2001231 h 2729951"/>
              <a:gd name="connsiteX84" fmla="*/ 1502588 w 1726426"/>
              <a:gd name="connsiteY84" fmla="*/ 2001231 h 2729951"/>
              <a:gd name="connsiteX85" fmla="*/ 1533545 w 1726426"/>
              <a:gd name="connsiteY85" fmla="*/ 1951225 h 2729951"/>
              <a:gd name="connsiteX86" fmla="*/ 1538308 w 1726426"/>
              <a:gd name="connsiteY86" fmla="*/ 1955986 h 2729951"/>
              <a:gd name="connsiteX87" fmla="*/ 1559739 w 1726426"/>
              <a:gd name="connsiteY87" fmla="*/ 1925031 h 2729951"/>
              <a:gd name="connsiteX88" fmla="*/ 1600221 w 1726426"/>
              <a:gd name="connsiteY88" fmla="*/ 1865499 h 2729951"/>
              <a:gd name="connsiteX89" fmla="*/ 1650226 w 1726426"/>
              <a:gd name="connsiteY89" fmla="*/ 1813112 h 2729951"/>
              <a:gd name="connsiteX90" fmla="*/ 1600221 w 1726426"/>
              <a:gd name="connsiteY90" fmla="*/ 1717863 h 2729951"/>
              <a:gd name="connsiteX91" fmla="*/ 1545451 w 1726426"/>
              <a:gd name="connsiteY91" fmla="*/ 1677381 h 2729951"/>
              <a:gd name="connsiteX92" fmla="*/ 1595457 w 1726426"/>
              <a:gd name="connsiteY92" fmla="*/ 1660712 h 2729951"/>
              <a:gd name="connsiteX93" fmla="*/ 1616889 w 1726426"/>
              <a:gd name="connsiteY93" fmla="*/ 1639281 h 2729951"/>
              <a:gd name="connsiteX94" fmla="*/ 1650226 w 1726426"/>
              <a:gd name="connsiteY94" fmla="*/ 1629756 h 2729951"/>
              <a:gd name="connsiteX95" fmla="*/ 1678801 w 1726426"/>
              <a:gd name="connsiteY95" fmla="*/ 1620231 h 2729951"/>
              <a:gd name="connsiteX96" fmla="*/ 1693089 w 1726426"/>
              <a:gd name="connsiteY96" fmla="*/ 1601181 h 2729951"/>
              <a:gd name="connsiteX97" fmla="*/ 1702614 w 1726426"/>
              <a:gd name="connsiteY97" fmla="*/ 1586893 h 2729951"/>
              <a:gd name="connsiteX98" fmla="*/ 1697851 w 1726426"/>
              <a:gd name="connsiteY98" fmla="*/ 1544031 h 2729951"/>
              <a:gd name="connsiteX99" fmla="*/ 1683564 w 1726426"/>
              <a:gd name="connsiteY99" fmla="*/ 1524981 h 2729951"/>
              <a:gd name="connsiteX100" fmla="*/ 1678801 w 1726426"/>
              <a:gd name="connsiteY100" fmla="*/ 1505931 h 2729951"/>
              <a:gd name="connsiteX101" fmla="*/ 1669276 w 1726426"/>
              <a:gd name="connsiteY101" fmla="*/ 1477356 h 2729951"/>
              <a:gd name="connsiteX102" fmla="*/ 1674039 w 1726426"/>
              <a:gd name="connsiteY102" fmla="*/ 1410681 h 2729951"/>
              <a:gd name="connsiteX103" fmla="*/ 1678801 w 1726426"/>
              <a:gd name="connsiteY103" fmla="*/ 1372581 h 2729951"/>
              <a:gd name="connsiteX104" fmla="*/ 1697851 w 1726426"/>
              <a:gd name="connsiteY104" fmla="*/ 1353531 h 2729951"/>
              <a:gd name="connsiteX105" fmla="*/ 1707376 w 1726426"/>
              <a:gd name="connsiteY105" fmla="*/ 1329718 h 2729951"/>
              <a:gd name="connsiteX106" fmla="*/ 1712139 w 1726426"/>
              <a:gd name="connsiteY106" fmla="*/ 1315431 h 2729951"/>
              <a:gd name="connsiteX107" fmla="*/ 1726426 w 1726426"/>
              <a:gd name="connsiteY107" fmla="*/ 1286856 h 2729951"/>
              <a:gd name="connsiteX108" fmla="*/ 1716901 w 1726426"/>
              <a:gd name="connsiteY108" fmla="*/ 1196368 h 2729951"/>
              <a:gd name="connsiteX109" fmla="*/ 1678801 w 1726426"/>
              <a:gd name="connsiteY109" fmla="*/ 1158268 h 2729951"/>
              <a:gd name="connsiteX110" fmla="*/ 1664514 w 1726426"/>
              <a:gd name="connsiteY110" fmla="*/ 1143981 h 2729951"/>
              <a:gd name="connsiteX111" fmla="*/ 1650226 w 1726426"/>
              <a:gd name="connsiteY111" fmla="*/ 1129693 h 2729951"/>
              <a:gd name="connsiteX112" fmla="*/ 1631176 w 1726426"/>
              <a:gd name="connsiteY112" fmla="*/ 1120168 h 2729951"/>
              <a:gd name="connsiteX113" fmla="*/ 1612126 w 1726426"/>
              <a:gd name="connsiteY113" fmla="*/ 1101118 h 2729951"/>
              <a:gd name="connsiteX114" fmla="*/ 1597839 w 1726426"/>
              <a:gd name="connsiteY114" fmla="*/ 1096356 h 2729951"/>
              <a:gd name="connsiteX115" fmla="*/ 1578789 w 1726426"/>
              <a:gd name="connsiteY115" fmla="*/ 1086831 h 2729951"/>
              <a:gd name="connsiteX116" fmla="*/ 1545451 w 1726426"/>
              <a:gd name="connsiteY116" fmla="*/ 1077306 h 2729951"/>
              <a:gd name="connsiteX117" fmla="*/ 1526401 w 1726426"/>
              <a:gd name="connsiteY117" fmla="*/ 1067781 h 2729951"/>
              <a:gd name="connsiteX118" fmla="*/ 1497826 w 1726426"/>
              <a:gd name="connsiteY118" fmla="*/ 1063018 h 2729951"/>
              <a:gd name="connsiteX119" fmla="*/ 1478776 w 1726426"/>
              <a:gd name="connsiteY119" fmla="*/ 1029681 h 2729951"/>
              <a:gd name="connsiteX120" fmla="*/ 1464489 w 1726426"/>
              <a:gd name="connsiteY120" fmla="*/ 986818 h 2729951"/>
              <a:gd name="connsiteX121" fmla="*/ 1454964 w 1726426"/>
              <a:gd name="connsiteY121" fmla="*/ 967768 h 2729951"/>
              <a:gd name="connsiteX122" fmla="*/ 1450201 w 1726426"/>
              <a:gd name="connsiteY122" fmla="*/ 953481 h 2729951"/>
              <a:gd name="connsiteX123" fmla="*/ 1440676 w 1726426"/>
              <a:gd name="connsiteY123" fmla="*/ 929668 h 2729951"/>
              <a:gd name="connsiteX124" fmla="*/ 1450201 w 1726426"/>
              <a:gd name="connsiteY124" fmla="*/ 867756 h 2729951"/>
              <a:gd name="connsiteX125" fmla="*/ 1459726 w 1726426"/>
              <a:gd name="connsiteY125" fmla="*/ 853468 h 2729951"/>
              <a:gd name="connsiteX126" fmla="*/ 1464489 w 1726426"/>
              <a:gd name="connsiteY126" fmla="*/ 839181 h 2729951"/>
              <a:gd name="connsiteX127" fmla="*/ 1497826 w 1726426"/>
              <a:gd name="connsiteY127" fmla="*/ 786793 h 2729951"/>
              <a:gd name="connsiteX128" fmla="*/ 1516876 w 1726426"/>
              <a:gd name="connsiteY128" fmla="*/ 739168 h 2729951"/>
              <a:gd name="connsiteX129" fmla="*/ 1526401 w 1726426"/>
              <a:gd name="connsiteY129" fmla="*/ 715356 h 2729951"/>
              <a:gd name="connsiteX130" fmla="*/ 1540689 w 1726426"/>
              <a:gd name="connsiteY130" fmla="*/ 701068 h 2729951"/>
              <a:gd name="connsiteX131" fmla="*/ 1559739 w 1726426"/>
              <a:gd name="connsiteY131" fmla="*/ 686781 h 2729951"/>
              <a:gd name="connsiteX132" fmla="*/ 1588314 w 1726426"/>
              <a:gd name="connsiteY132" fmla="*/ 643918 h 2729951"/>
              <a:gd name="connsiteX133" fmla="*/ 1597839 w 1726426"/>
              <a:gd name="connsiteY133" fmla="*/ 615343 h 2729951"/>
              <a:gd name="connsiteX134" fmla="*/ 1616889 w 1726426"/>
              <a:gd name="connsiteY134" fmla="*/ 586768 h 2729951"/>
              <a:gd name="connsiteX135" fmla="*/ 1612126 w 1726426"/>
              <a:gd name="connsiteY135" fmla="*/ 491518 h 2729951"/>
              <a:gd name="connsiteX136" fmla="*/ 1583551 w 1726426"/>
              <a:gd name="connsiteY136" fmla="*/ 467706 h 2729951"/>
              <a:gd name="connsiteX137" fmla="*/ 1569264 w 1726426"/>
              <a:gd name="connsiteY137" fmla="*/ 462943 h 2729951"/>
              <a:gd name="connsiteX138" fmla="*/ 1535926 w 1726426"/>
              <a:gd name="connsiteY138" fmla="*/ 448656 h 2729951"/>
              <a:gd name="connsiteX139" fmla="*/ 1531164 w 1726426"/>
              <a:gd name="connsiteY139" fmla="*/ 429606 h 2729951"/>
              <a:gd name="connsiteX140" fmla="*/ 1526401 w 1726426"/>
              <a:gd name="connsiteY140" fmla="*/ 343881 h 2729951"/>
              <a:gd name="connsiteX141" fmla="*/ 1512114 w 1726426"/>
              <a:gd name="connsiteY141" fmla="*/ 324831 h 2729951"/>
              <a:gd name="connsiteX142" fmla="*/ 1502589 w 1726426"/>
              <a:gd name="connsiteY142" fmla="*/ 310543 h 2729951"/>
              <a:gd name="connsiteX143" fmla="*/ 1483539 w 1726426"/>
              <a:gd name="connsiteY143" fmla="*/ 305781 h 2729951"/>
              <a:gd name="connsiteX144" fmla="*/ 1454964 w 1726426"/>
              <a:gd name="connsiteY144" fmla="*/ 296256 h 2729951"/>
              <a:gd name="connsiteX145" fmla="*/ 1478776 w 1726426"/>
              <a:gd name="connsiteY145" fmla="*/ 272443 h 2729951"/>
              <a:gd name="connsiteX146" fmla="*/ 1497826 w 1726426"/>
              <a:gd name="connsiteY146" fmla="*/ 234343 h 2729951"/>
              <a:gd name="connsiteX147" fmla="*/ 1512114 w 1726426"/>
              <a:gd name="connsiteY147" fmla="*/ 162906 h 2729951"/>
              <a:gd name="connsiteX148" fmla="*/ 1516876 w 1726426"/>
              <a:gd name="connsiteY148" fmla="*/ 139093 h 2729951"/>
              <a:gd name="connsiteX149" fmla="*/ 1521639 w 1726426"/>
              <a:gd name="connsiteY149" fmla="*/ 124806 h 2729951"/>
              <a:gd name="connsiteX150" fmla="*/ 1526401 w 1726426"/>
              <a:gd name="connsiteY150" fmla="*/ 105756 h 2729951"/>
              <a:gd name="connsiteX151" fmla="*/ 1545451 w 1726426"/>
              <a:gd name="connsiteY151" fmla="*/ 77181 h 2729951"/>
              <a:gd name="connsiteX152" fmla="*/ 1554976 w 1726426"/>
              <a:gd name="connsiteY152" fmla="*/ 62893 h 2729951"/>
              <a:gd name="connsiteX153" fmla="*/ 1535926 w 1726426"/>
              <a:gd name="connsiteY153" fmla="*/ 20031 h 2729951"/>
              <a:gd name="connsiteX0" fmla="*/ 1535926 w 1726426"/>
              <a:gd name="connsiteY0" fmla="*/ 20031 h 2729951"/>
              <a:gd name="connsiteX1" fmla="*/ 1483539 w 1726426"/>
              <a:gd name="connsiteY1" fmla="*/ 8125 h 2729951"/>
              <a:gd name="connsiteX2" fmla="*/ 1443057 w 1726426"/>
              <a:gd name="connsiteY2" fmla="*/ 3361 h 2729951"/>
              <a:gd name="connsiteX3" fmla="*/ 1335901 w 1726426"/>
              <a:gd name="connsiteY3" fmla="*/ 67656 h 2729951"/>
              <a:gd name="connsiteX4" fmla="*/ 1285895 w 1726426"/>
              <a:gd name="connsiteY4" fmla="*/ 122425 h 2729951"/>
              <a:gd name="connsiteX5" fmla="*/ 1219220 w 1726426"/>
              <a:gd name="connsiteY5" fmla="*/ 124805 h 2729951"/>
              <a:gd name="connsiteX6" fmla="*/ 1200170 w 1726426"/>
              <a:gd name="connsiteY6" fmla="*/ 146238 h 2729951"/>
              <a:gd name="connsiteX7" fmla="*/ 1135876 w 1726426"/>
              <a:gd name="connsiteY7" fmla="*/ 165288 h 2729951"/>
              <a:gd name="connsiteX8" fmla="*/ 1083489 w 1726426"/>
              <a:gd name="connsiteY8" fmla="*/ 243868 h 2729951"/>
              <a:gd name="connsiteX9" fmla="*/ 1057295 w 1726426"/>
              <a:gd name="connsiteY9" fmla="*/ 296256 h 2729951"/>
              <a:gd name="connsiteX10" fmla="*/ 964426 w 1726426"/>
              <a:gd name="connsiteY10" fmla="*/ 267681 h 2729951"/>
              <a:gd name="connsiteX11" fmla="*/ 907276 w 1726426"/>
              <a:gd name="connsiteY11" fmla="*/ 310543 h 2729951"/>
              <a:gd name="connsiteX12" fmla="*/ 883464 w 1726426"/>
              <a:gd name="connsiteY12" fmla="*/ 405793 h 2729951"/>
              <a:gd name="connsiteX13" fmla="*/ 852507 w 1726426"/>
              <a:gd name="connsiteY13" fmla="*/ 489137 h 2729951"/>
              <a:gd name="connsiteX14" fmla="*/ 766783 w 1726426"/>
              <a:gd name="connsiteY14" fmla="*/ 470086 h 2729951"/>
              <a:gd name="connsiteX15" fmla="*/ 714395 w 1726426"/>
              <a:gd name="connsiteY15" fmla="*/ 484375 h 2729951"/>
              <a:gd name="connsiteX16" fmla="*/ 678676 w 1726426"/>
              <a:gd name="connsiteY16" fmla="*/ 524857 h 2729951"/>
              <a:gd name="connsiteX17" fmla="*/ 631051 w 1726426"/>
              <a:gd name="connsiteY17" fmla="*/ 529619 h 2729951"/>
              <a:gd name="connsiteX18" fmla="*/ 628669 w 1726426"/>
              <a:gd name="connsiteY18" fmla="*/ 562956 h 2729951"/>
              <a:gd name="connsiteX19" fmla="*/ 592951 w 1726426"/>
              <a:gd name="connsiteY19" fmla="*/ 577244 h 2729951"/>
              <a:gd name="connsiteX20" fmla="*/ 578664 w 1726426"/>
              <a:gd name="connsiteY20" fmla="*/ 624868 h 2729951"/>
              <a:gd name="connsiteX21" fmla="*/ 561995 w 1726426"/>
              <a:gd name="connsiteY21" fmla="*/ 667731 h 2729951"/>
              <a:gd name="connsiteX22" fmla="*/ 511989 w 1726426"/>
              <a:gd name="connsiteY22" fmla="*/ 686781 h 2729951"/>
              <a:gd name="connsiteX23" fmla="*/ 533420 w 1726426"/>
              <a:gd name="connsiteY23" fmla="*/ 729643 h 2729951"/>
              <a:gd name="connsiteX24" fmla="*/ 569139 w 1726426"/>
              <a:gd name="connsiteY24" fmla="*/ 751075 h 2729951"/>
              <a:gd name="connsiteX25" fmla="*/ 592951 w 1726426"/>
              <a:gd name="connsiteY25" fmla="*/ 746313 h 2729951"/>
              <a:gd name="connsiteX26" fmla="*/ 614382 w 1726426"/>
              <a:gd name="connsiteY26" fmla="*/ 782031 h 2729951"/>
              <a:gd name="connsiteX27" fmla="*/ 602476 w 1726426"/>
              <a:gd name="connsiteY27" fmla="*/ 839181 h 2729951"/>
              <a:gd name="connsiteX28" fmla="*/ 633433 w 1726426"/>
              <a:gd name="connsiteY28" fmla="*/ 874900 h 2729951"/>
              <a:gd name="connsiteX29" fmla="*/ 585807 w 1726426"/>
              <a:gd name="connsiteY29" fmla="*/ 901094 h 2729951"/>
              <a:gd name="connsiteX30" fmla="*/ 564376 w 1726426"/>
              <a:gd name="connsiteY30" fmla="*/ 889186 h 2729951"/>
              <a:gd name="connsiteX31" fmla="*/ 564376 w 1726426"/>
              <a:gd name="connsiteY31" fmla="*/ 958243 h 2729951"/>
              <a:gd name="connsiteX32" fmla="*/ 507226 w 1726426"/>
              <a:gd name="connsiteY32" fmla="*/ 1005868 h 2729951"/>
              <a:gd name="connsiteX33" fmla="*/ 473889 w 1726426"/>
              <a:gd name="connsiteY33" fmla="*/ 986818 h 2729951"/>
              <a:gd name="connsiteX34" fmla="*/ 459601 w 1726426"/>
              <a:gd name="connsiteY34" fmla="*/ 1015393 h 2729951"/>
              <a:gd name="connsiteX35" fmla="*/ 485795 w 1726426"/>
              <a:gd name="connsiteY35" fmla="*/ 1053492 h 2729951"/>
              <a:gd name="connsiteX36" fmla="*/ 488176 w 1726426"/>
              <a:gd name="connsiteY36" fmla="*/ 1155887 h 2729951"/>
              <a:gd name="connsiteX37" fmla="*/ 450076 w 1726426"/>
              <a:gd name="connsiteY37" fmla="*/ 1215418 h 2729951"/>
              <a:gd name="connsiteX38" fmla="*/ 397688 w 1726426"/>
              <a:gd name="connsiteY38" fmla="*/ 1205893 h 2729951"/>
              <a:gd name="connsiteX39" fmla="*/ 383401 w 1726426"/>
              <a:gd name="connsiteY39" fmla="*/ 1258281 h 2729951"/>
              <a:gd name="connsiteX40" fmla="*/ 364352 w 1726426"/>
              <a:gd name="connsiteY40" fmla="*/ 1341624 h 2729951"/>
              <a:gd name="connsiteX41" fmla="*/ 288151 w 1726426"/>
              <a:gd name="connsiteY41" fmla="*/ 1401156 h 2729951"/>
              <a:gd name="connsiteX42" fmla="*/ 240526 w 1726426"/>
              <a:gd name="connsiteY42" fmla="*/ 1453543 h 2729951"/>
              <a:gd name="connsiteX43" fmla="*/ 207189 w 1726426"/>
              <a:gd name="connsiteY43" fmla="*/ 1496406 h 2729951"/>
              <a:gd name="connsiteX44" fmla="*/ 173851 w 1726426"/>
              <a:gd name="connsiteY44" fmla="*/ 1536886 h 2729951"/>
              <a:gd name="connsiteX45" fmla="*/ 109558 w 1726426"/>
              <a:gd name="connsiteY45" fmla="*/ 1591655 h 2729951"/>
              <a:gd name="connsiteX46" fmla="*/ 107176 w 1726426"/>
              <a:gd name="connsiteY46" fmla="*/ 1636899 h 2729951"/>
              <a:gd name="connsiteX47" fmla="*/ 69076 w 1726426"/>
              <a:gd name="connsiteY47" fmla="*/ 1677381 h 2729951"/>
              <a:gd name="connsiteX48" fmla="*/ 42883 w 1726426"/>
              <a:gd name="connsiteY48" fmla="*/ 1720243 h 2729951"/>
              <a:gd name="connsiteX49" fmla="*/ 33357 w 1726426"/>
              <a:gd name="connsiteY49" fmla="*/ 1763107 h 2729951"/>
              <a:gd name="connsiteX50" fmla="*/ 57170 w 1726426"/>
              <a:gd name="connsiteY50" fmla="*/ 1836925 h 2729951"/>
              <a:gd name="connsiteX51" fmla="*/ 35739 w 1726426"/>
              <a:gd name="connsiteY51" fmla="*/ 1894075 h 2729951"/>
              <a:gd name="connsiteX52" fmla="*/ 59551 w 1726426"/>
              <a:gd name="connsiteY52" fmla="*/ 1967893 h 2729951"/>
              <a:gd name="connsiteX53" fmla="*/ 20 w 1726426"/>
              <a:gd name="connsiteY53" fmla="*/ 1979799 h 2729951"/>
              <a:gd name="connsiteX54" fmla="*/ 52407 w 1726426"/>
              <a:gd name="connsiteY54" fmla="*/ 2248881 h 2729951"/>
              <a:gd name="connsiteX55" fmla="*/ 128607 w 1726426"/>
              <a:gd name="connsiteY55" fmla="*/ 2394137 h 2729951"/>
              <a:gd name="connsiteX56" fmla="*/ 202426 w 1726426"/>
              <a:gd name="connsiteY56" fmla="*/ 2501293 h 2729951"/>
              <a:gd name="connsiteX57" fmla="*/ 261958 w 1726426"/>
              <a:gd name="connsiteY57" fmla="*/ 2563206 h 2729951"/>
              <a:gd name="connsiteX58" fmla="*/ 450076 w 1726426"/>
              <a:gd name="connsiteY58" fmla="*/ 2672743 h 2729951"/>
              <a:gd name="connsiteX59" fmla="*/ 640576 w 1726426"/>
              <a:gd name="connsiteY59" fmla="*/ 2729893 h 2729951"/>
              <a:gd name="connsiteX60" fmla="*/ 654864 w 1726426"/>
              <a:gd name="connsiteY60" fmla="*/ 2663217 h 2729951"/>
              <a:gd name="connsiteX61" fmla="*/ 726301 w 1726426"/>
              <a:gd name="connsiteY61" fmla="*/ 2603686 h 2729951"/>
              <a:gd name="connsiteX62" fmla="*/ 792977 w 1726426"/>
              <a:gd name="connsiteY62" fmla="*/ 2587017 h 2729951"/>
              <a:gd name="connsiteX63" fmla="*/ 821551 w 1726426"/>
              <a:gd name="connsiteY63" fmla="*/ 2551300 h 2729951"/>
              <a:gd name="connsiteX64" fmla="*/ 890608 w 1726426"/>
              <a:gd name="connsiteY64" fmla="*/ 2532250 h 2729951"/>
              <a:gd name="connsiteX65" fmla="*/ 959664 w 1726426"/>
              <a:gd name="connsiteY65" fmla="*/ 2510818 h 2729951"/>
              <a:gd name="connsiteX66" fmla="*/ 1026339 w 1726426"/>
              <a:gd name="connsiteY66" fmla="*/ 2477483 h 2729951"/>
              <a:gd name="connsiteX67" fmla="*/ 1047769 w 1726426"/>
              <a:gd name="connsiteY67" fmla="*/ 2475099 h 2729951"/>
              <a:gd name="connsiteX68" fmla="*/ 1066820 w 1726426"/>
              <a:gd name="connsiteY68" fmla="*/ 2456050 h 2729951"/>
              <a:gd name="connsiteX69" fmla="*/ 1107302 w 1726426"/>
              <a:gd name="connsiteY69" fmla="*/ 2439381 h 2729951"/>
              <a:gd name="connsiteX70" fmla="*/ 1083489 w 1726426"/>
              <a:gd name="connsiteY70" fmla="*/ 2377468 h 2729951"/>
              <a:gd name="connsiteX71" fmla="*/ 1033483 w 1726426"/>
              <a:gd name="connsiteY71" fmla="*/ 2329843 h 2729951"/>
              <a:gd name="connsiteX72" fmla="*/ 1026339 w 1726426"/>
              <a:gd name="connsiteY72" fmla="*/ 2286982 h 2729951"/>
              <a:gd name="connsiteX73" fmla="*/ 1045389 w 1726426"/>
              <a:gd name="connsiteY73" fmla="*/ 2256025 h 2729951"/>
              <a:gd name="connsiteX74" fmla="*/ 1097776 w 1726426"/>
              <a:gd name="connsiteY74" fmla="*/ 2222687 h 2729951"/>
              <a:gd name="connsiteX75" fmla="*/ 1135876 w 1726426"/>
              <a:gd name="connsiteY75" fmla="*/ 2186968 h 2729951"/>
              <a:gd name="connsiteX76" fmla="*/ 1176358 w 1726426"/>
              <a:gd name="connsiteY76" fmla="*/ 2141725 h 2729951"/>
              <a:gd name="connsiteX77" fmla="*/ 1264464 w 1726426"/>
              <a:gd name="connsiteY77" fmla="*/ 2127438 h 2729951"/>
              <a:gd name="connsiteX78" fmla="*/ 1307326 w 1726426"/>
              <a:gd name="connsiteY78" fmla="*/ 2110769 h 2729951"/>
              <a:gd name="connsiteX79" fmla="*/ 1326377 w 1726426"/>
              <a:gd name="connsiteY79" fmla="*/ 2072668 h 2729951"/>
              <a:gd name="connsiteX80" fmla="*/ 1397814 w 1726426"/>
              <a:gd name="connsiteY80" fmla="*/ 2048856 h 2729951"/>
              <a:gd name="connsiteX81" fmla="*/ 1397813 w 1726426"/>
              <a:gd name="connsiteY81" fmla="*/ 2020281 h 2729951"/>
              <a:gd name="connsiteX82" fmla="*/ 1433532 w 1726426"/>
              <a:gd name="connsiteY82" fmla="*/ 2017900 h 2729951"/>
              <a:gd name="connsiteX83" fmla="*/ 1464489 w 1726426"/>
              <a:gd name="connsiteY83" fmla="*/ 2001231 h 2729951"/>
              <a:gd name="connsiteX84" fmla="*/ 1502588 w 1726426"/>
              <a:gd name="connsiteY84" fmla="*/ 2001231 h 2729951"/>
              <a:gd name="connsiteX85" fmla="*/ 1533545 w 1726426"/>
              <a:gd name="connsiteY85" fmla="*/ 1951225 h 2729951"/>
              <a:gd name="connsiteX86" fmla="*/ 1538308 w 1726426"/>
              <a:gd name="connsiteY86" fmla="*/ 1955986 h 2729951"/>
              <a:gd name="connsiteX87" fmla="*/ 1559739 w 1726426"/>
              <a:gd name="connsiteY87" fmla="*/ 1925031 h 2729951"/>
              <a:gd name="connsiteX88" fmla="*/ 1600221 w 1726426"/>
              <a:gd name="connsiteY88" fmla="*/ 1865499 h 2729951"/>
              <a:gd name="connsiteX89" fmla="*/ 1650226 w 1726426"/>
              <a:gd name="connsiteY89" fmla="*/ 1813112 h 2729951"/>
              <a:gd name="connsiteX90" fmla="*/ 1600221 w 1726426"/>
              <a:gd name="connsiteY90" fmla="*/ 1717863 h 2729951"/>
              <a:gd name="connsiteX91" fmla="*/ 1545451 w 1726426"/>
              <a:gd name="connsiteY91" fmla="*/ 1677381 h 2729951"/>
              <a:gd name="connsiteX92" fmla="*/ 1595457 w 1726426"/>
              <a:gd name="connsiteY92" fmla="*/ 1660712 h 2729951"/>
              <a:gd name="connsiteX93" fmla="*/ 1650226 w 1726426"/>
              <a:gd name="connsiteY93" fmla="*/ 1629756 h 2729951"/>
              <a:gd name="connsiteX94" fmla="*/ 1678801 w 1726426"/>
              <a:gd name="connsiteY94" fmla="*/ 1620231 h 2729951"/>
              <a:gd name="connsiteX95" fmla="*/ 1693089 w 1726426"/>
              <a:gd name="connsiteY95" fmla="*/ 1601181 h 2729951"/>
              <a:gd name="connsiteX96" fmla="*/ 1702614 w 1726426"/>
              <a:gd name="connsiteY96" fmla="*/ 1586893 h 2729951"/>
              <a:gd name="connsiteX97" fmla="*/ 1697851 w 1726426"/>
              <a:gd name="connsiteY97" fmla="*/ 1544031 h 2729951"/>
              <a:gd name="connsiteX98" fmla="*/ 1683564 w 1726426"/>
              <a:gd name="connsiteY98" fmla="*/ 1524981 h 2729951"/>
              <a:gd name="connsiteX99" fmla="*/ 1678801 w 1726426"/>
              <a:gd name="connsiteY99" fmla="*/ 1505931 h 2729951"/>
              <a:gd name="connsiteX100" fmla="*/ 1669276 w 1726426"/>
              <a:gd name="connsiteY100" fmla="*/ 1477356 h 2729951"/>
              <a:gd name="connsiteX101" fmla="*/ 1674039 w 1726426"/>
              <a:gd name="connsiteY101" fmla="*/ 1410681 h 2729951"/>
              <a:gd name="connsiteX102" fmla="*/ 1678801 w 1726426"/>
              <a:gd name="connsiteY102" fmla="*/ 1372581 h 2729951"/>
              <a:gd name="connsiteX103" fmla="*/ 1697851 w 1726426"/>
              <a:gd name="connsiteY103" fmla="*/ 1353531 h 2729951"/>
              <a:gd name="connsiteX104" fmla="*/ 1707376 w 1726426"/>
              <a:gd name="connsiteY104" fmla="*/ 1329718 h 2729951"/>
              <a:gd name="connsiteX105" fmla="*/ 1712139 w 1726426"/>
              <a:gd name="connsiteY105" fmla="*/ 1315431 h 2729951"/>
              <a:gd name="connsiteX106" fmla="*/ 1726426 w 1726426"/>
              <a:gd name="connsiteY106" fmla="*/ 1286856 h 2729951"/>
              <a:gd name="connsiteX107" fmla="*/ 1716901 w 1726426"/>
              <a:gd name="connsiteY107" fmla="*/ 1196368 h 2729951"/>
              <a:gd name="connsiteX108" fmla="*/ 1678801 w 1726426"/>
              <a:gd name="connsiteY108" fmla="*/ 1158268 h 2729951"/>
              <a:gd name="connsiteX109" fmla="*/ 1664514 w 1726426"/>
              <a:gd name="connsiteY109" fmla="*/ 1143981 h 2729951"/>
              <a:gd name="connsiteX110" fmla="*/ 1650226 w 1726426"/>
              <a:gd name="connsiteY110" fmla="*/ 1129693 h 2729951"/>
              <a:gd name="connsiteX111" fmla="*/ 1631176 w 1726426"/>
              <a:gd name="connsiteY111" fmla="*/ 1120168 h 2729951"/>
              <a:gd name="connsiteX112" fmla="*/ 1612126 w 1726426"/>
              <a:gd name="connsiteY112" fmla="*/ 1101118 h 2729951"/>
              <a:gd name="connsiteX113" fmla="*/ 1597839 w 1726426"/>
              <a:gd name="connsiteY113" fmla="*/ 1096356 h 2729951"/>
              <a:gd name="connsiteX114" fmla="*/ 1578789 w 1726426"/>
              <a:gd name="connsiteY114" fmla="*/ 1086831 h 2729951"/>
              <a:gd name="connsiteX115" fmla="*/ 1545451 w 1726426"/>
              <a:gd name="connsiteY115" fmla="*/ 1077306 h 2729951"/>
              <a:gd name="connsiteX116" fmla="*/ 1526401 w 1726426"/>
              <a:gd name="connsiteY116" fmla="*/ 1067781 h 2729951"/>
              <a:gd name="connsiteX117" fmla="*/ 1497826 w 1726426"/>
              <a:gd name="connsiteY117" fmla="*/ 1063018 h 2729951"/>
              <a:gd name="connsiteX118" fmla="*/ 1478776 w 1726426"/>
              <a:gd name="connsiteY118" fmla="*/ 1029681 h 2729951"/>
              <a:gd name="connsiteX119" fmla="*/ 1464489 w 1726426"/>
              <a:gd name="connsiteY119" fmla="*/ 986818 h 2729951"/>
              <a:gd name="connsiteX120" fmla="*/ 1454964 w 1726426"/>
              <a:gd name="connsiteY120" fmla="*/ 967768 h 2729951"/>
              <a:gd name="connsiteX121" fmla="*/ 1450201 w 1726426"/>
              <a:gd name="connsiteY121" fmla="*/ 953481 h 2729951"/>
              <a:gd name="connsiteX122" fmla="*/ 1440676 w 1726426"/>
              <a:gd name="connsiteY122" fmla="*/ 929668 h 2729951"/>
              <a:gd name="connsiteX123" fmla="*/ 1450201 w 1726426"/>
              <a:gd name="connsiteY123" fmla="*/ 867756 h 2729951"/>
              <a:gd name="connsiteX124" fmla="*/ 1459726 w 1726426"/>
              <a:gd name="connsiteY124" fmla="*/ 853468 h 2729951"/>
              <a:gd name="connsiteX125" fmla="*/ 1464489 w 1726426"/>
              <a:gd name="connsiteY125" fmla="*/ 839181 h 2729951"/>
              <a:gd name="connsiteX126" fmla="*/ 1497826 w 1726426"/>
              <a:gd name="connsiteY126" fmla="*/ 786793 h 2729951"/>
              <a:gd name="connsiteX127" fmla="*/ 1516876 w 1726426"/>
              <a:gd name="connsiteY127" fmla="*/ 739168 h 2729951"/>
              <a:gd name="connsiteX128" fmla="*/ 1526401 w 1726426"/>
              <a:gd name="connsiteY128" fmla="*/ 715356 h 2729951"/>
              <a:gd name="connsiteX129" fmla="*/ 1540689 w 1726426"/>
              <a:gd name="connsiteY129" fmla="*/ 701068 h 2729951"/>
              <a:gd name="connsiteX130" fmla="*/ 1559739 w 1726426"/>
              <a:gd name="connsiteY130" fmla="*/ 686781 h 2729951"/>
              <a:gd name="connsiteX131" fmla="*/ 1588314 w 1726426"/>
              <a:gd name="connsiteY131" fmla="*/ 643918 h 2729951"/>
              <a:gd name="connsiteX132" fmla="*/ 1597839 w 1726426"/>
              <a:gd name="connsiteY132" fmla="*/ 615343 h 2729951"/>
              <a:gd name="connsiteX133" fmla="*/ 1616889 w 1726426"/>
              <a:gd name="connsiteY133" fmla="*/ 586768 h 2729951"/>
              <a:gd name="connsiteX134" fmla="*/ 1612126 w 1726426"/>
              <a:gd name="connsiteY134" fmla="*/ 491518 h 2729951"/>
              <a:gd name="connsiteX135" fmla="*/ 1583551 w 1726426"/>
              <a:gd name="connsiteY135" fmla="*/ 467706 h 2729951"/>
              <a:gd name="connsiteX136" fmla="*/ 1569264 w 1726426"/>
              <a:gd name="connsiteY136" fmla="*/ 462943 h 2729951"/>
              <a:gd name="connsiteX137" fmla="*/ 1535926 w 1726426"/>
              <a:gd name="connsiteY137" fmla="*/ 448656 h 2729951"/>
              <a:gd name="connsiteX138" fmla="*/ 1531164 w 1726426"/>
              <a:gd name="connsiteY138" fmla="*/ 429606 h 2729951"/>
              <a:gd name="connsiteX139" fmla="*/ 1526401 w 1726426"/>
              <a:gd name="connsiteY139" fmla="*/ 343881 h 2729951"/>
              <a:gd name="connsiteX140" fmla="*/ 1512114 w 1726426"/>
              <a:gd name="connsiteY140" fmla="*/ 324831 h 2729951"/>
              <a:gd name="connsiteX141" fmla="*/ 1502589 w 1726426"/>
              <a:gd name="connsiteY141" fmla="*/ 310543 h 2729951"/>
              <a:gd name="connsiteX142" fmla="*/ 1483539 w 1726426"/>
              <a:gd name="connsiteY142" fmla="*/ 305781 h 2729951"/>
              <a:gd name="connsiteX143" fmla="*/ 1454964 w 1726426"/>
              <a:gd name="connsiteY143" fmla="*/ 296256 h 2729951"/>
              <a:gd name="connsiteX144" fmla="*/ 1478776 w 1726426"/>
              <a:gd name="connsiteY144" fmla="*/ 272443 h 2729951"/>
              <a:gd name="connsiteX145" fmla="*/ 1497826 w 1726426"/>
              <a:gd name="connsiteY145" fmla="*/ 234343 h 2729951"/>
              <a:gd name="connsiteX146" fmla="*/ 1512114 w 1726426"/>
              <a:gd name="connsiteY146" fmla="*/ 162906 h 2729951"/>
              <a:gd name="connsiteX147" fmla="*/ 1516876 w 1726426"/>
              <a:gd name="connsiteY147" fmla="*/ 139093 h 2729951"/>
              <a:gd name="connsiteX148" fmla="*/ 1521639 w 1726426"/>
              <a:gd name="connsiteY148" fmla="*/ 124806 h 2729951"/>
              <a:gd name="connsiteX149" fmla="*/ 1526401 w 1726426"/>
              <a:gd name="connsiteY149" fmla="*/ 105756 h 2729951"/>
              <a:gd name="connsiteX150" fmla="*/ 1545451 w 1726426"/>
              <a:gd name="connsiteY150" fmla="*/ 77181 h 2729951"/>
              <a:gd name="connsiteX151" fmla="*/ 1554976 w 1726426"/>
              <a:gd name="connsiteY151" fmla="*/ 62893 h 2729951"/>
              <a:gd name="connsiteX152" fmla="*/ 1535926 w 1726426"/>
              <a:gd name="connsiteY152" fmla="*/ 20031 h 2729951"/>
              <a:gd name="connsiteX0" fmla="*/ 1535926 w 1726426"/>
              <a:gd name="connsiteY0" fmla="*/ 20031 h 2729951"/>
              <a:gd name="connsiteX1" fmla="*/ 1483539 w 1726426"/>
              <a:gd name="connsiteY1" fmla="*/ 8125 h 2729951"/>
              <a:gd name="connsiteX2" fmla="*/ 1443057 w 1726426"/>
              <a:gd name="connsiteY2" fmla="*/ 3361 h 2729951"/>
              <a:gd name="connsiteX3" fmla="*/ 1335901 w 1726426"/>
              <a:gd name="connsiteY3" fmla="*/ 67656 h 2729951"/>
              <a:gd name="connsiteX4" fmla="*/ 1285895 w 1726426"/>
              <a:gd name="connsiteY4" fmla="*/ 122425 h 2729951"/>
              <a:gd name="connsiteX5" fmla="*/ 1219220 w 1726426"/>
              <a:gd name="connsiteY5" fmla="*/ 124805 h 2729951"/>
              <a:gd name="connsiteX6" fmla="*/ 1200170 w 1726426"/>
              <a:gd name="connsiteY6" fmla="*/ 146238 h 2729951"/>
              <a:gd name="connsiteX7" fmla="*/ 1135876 w 1726426"/>
              <a:gd name="connsiteY7" fmla="*/ 165288 h 2729951"/>
              <a:gd name="connsiteX8" fmla="*/ 1083489 w 1726426"/>
              <a:gd name="connsiteY8" fmla="*/ 243868 h 2729951"/>
              <a:gd name="connsiteX9" fmla="*/ 1057295 w 1726426"/>
              <a:gd name="connsiteY9" fmla="*/ 296256 h 2729951"/>
              <a:gd name="connsiteX10" fmla="*/ 964426 w 1726426"/>
              <a:gd name="connsiteY10" fmla="*/ 267681 h 2729951"/>
              <a:gd name="connsiteX11" fmla="*/ 907276 w 1726426"/>
              <a:gd name="connsiteY11" fmla="*/ 310543 h 2729951"/>
              <a:gd name="connsiteX12" fmla="*/ 883464 w 1726426"/>
              <a:gd name="connsiteY12" fmla="*/ 405793 h 2729951"/>
              <a:gd name="connsiteX13" fmla="*/ 852507 w 1726426"/>
              <a:gd name="connsiteY13" fmla="*/ 489137 h 2729951"/>
              <a:gd name="connsiteX14" fmla="*/ 766783 w 1726426"/>
              <a:gd name="connsiteY14" fmla="*/ 470086 h 2729951"/>
              <a:gd name="connsiteX15" fmla="*/ 714395 w 1726426"/>
              <a:gd name="connsiteY15" fmla="*/ 484375 h 2729951"/>
              <a:gd name="connsiteX16" fmla="*/ 678676 w 1726426"/>
              <a:gd name="connsiteY16" fmla="*/ 524857 h 2729951"/>
              <a:gd name="connsiteX17" fmla="*/ 631051 w 1726426"/>
              <a:gd name="connsiteY17" fmla="*/ 529619 h 2729951"/>
              <a:gd name="connsiteX18" fmla="*/ 628669 w 1726426"/>
              <a:gd name="connsiteY18" fmla="*/ 562956 h 2729951"/>
              <a:gd name="connsiteX19" fmla="*/ 592951 w 1726426"/>
              <a:gd name="connsiteY19" fmla="*/ 577244 h 2729951"/>
              <a:gd name="connsiteX20" fmla="*/ 578664 w 1726426"/>
              <a:gd name="connsiteY20" fmla="*/ 624868 h 2729951"/>
              <a:gd name="connsiteX21" fmla="*/ 561995 w 1726426"/>
              <a:gd name="connsiteY21" fmla="*/ 667731 h 2729951"/>
              <a:gd name="connsiteX22" fmla="*/ 511989 w 1726426"/>
              <a:gd name="connsiteY22" fmla="*/ 686781 h 2729951"/>
              <a:gd name="connsiteX23" fmla="*/ 533420 w 1726426"/>
              <a:gd name="connsiteY23" fmla="*/ 729643 h 2729951"/>
              <a:gd name="connsiteX24" fmla="*/ 569139 w 1726426"/>
              <a:gd name="connsiteY24" fmla="*/ 751075 h 2729951"/>
              <a:gd name="connsiteX25" fmla="*/ 592951 w 1726426"/>
              <a:gd name="connsiteY25" fmla="*/ 746313 h 2729951"/>
              <a:gd name="connsiteX26" fmla="*/ 614382 w 1726426"/>
              <a:gd name="connsiteY26" fmla="*/ 782031 h 2729951"/>
              <a:gd name="connsiteX27" fmla="*/ 602476 w 1726426"/>
              <a:gd name="connsiteY27" fmla="*/ 839181 h 2729951"/>
              <a:gd name="connsiteX28" fmla="*/ 633433 w 1726426"/>
              <a:gd name="connsiteY28" fmla="*/ 874900 h 2729951"/>
              <a:gd name="connsiteX29" fmla="*/ 585807 w 1726426"/>
              <a:gd name="connsiteY29" fmla="*/ 901094 h 2729951"/>
              <a:gd name="connsiteX30" fmla="*/ 564376 w 1726426"/>
              <a:gd name="connsiteY30" fmla="*/ 889186 h 2729951"/>
              <a:gd name="connsiteX31" fmla="*/ 564376 w 1726426"/>
              <a:gd name="connsiteY31" fmla="*/ 958243 h 2729951"/>
              <a:gd name="connsiteX32" fmla="*/ 507226 w 1726426"/>
              <a:gd name="connsiteY32" fmla="*/ 1005868 h 2729951"/>
              <a:gd name="connsiteX33" fmla="*/ 473889 w 1726426"/>
              <a:gd name="connsiteY33" fmla="*/ 986818 h 2729951"/>
              <a:gd name="connsiteX34" fmla="*/ 459601 w 1726426"/>
              <a:gd name="connsiteY34" fmla="*/ 1015393 h 2729951"/>
              <a:gd name="connsiteX35" fmla="*/ 485795 w 1726426"/>
              <a:gd name="connsiteY35" fmla="*/ 1053492 h 2729951"/>
              <a:gd name="connsiteX36" fmla="*/ 488176 w 1726426"/>
              <a:gd name="connsiteY36" fmla="*/ 1155887 h 2729951"/>
              <a:gd name="connsiteX37" fmla="*/ 450076 w 1726426"/>
              <a:gd name="connsiteY37" fmla="*/ 1215418 h 2729951"/>
              <a:gd name="connsiteX38" fmla="*/ 397688 w 1726426"/>
              <a:gd name="connsiteY38" fmla="*/ 1205893 h 2729951"/>
              <a:gd name="connsiteX39" fmla="*/ 383401 w 1726426"/>
              <a:gd name="connsiteY39" fmla="*/ 1258281 h 2729951"/>
              <a:gd name="connsiteX40" fmla="*/ 364352 w 1726426"/>
              <a:gd name="connsiteY40" fmla="*/ 1341624 h 2729951"/>
              <a:gd name="connsiteX41" fmla="*/ 288151 w 1726426"/>
              <a:gd name="connsiteY41" fmla="*/ 1401156 h 2729951"/>
              <a:gd name="connsiteX42" fmla="*/ 240526 w 1726426"/>
              <a:gd name="connsiteY42" fmla="*/ 1453543 h 2729951"/>
              <a:gd name="connsiteX43" fmla="*/ 207189 w 1726426"/>
              <a:gd name="connsiteY43" fmla="*/ 1496406 h 2729951"/>
              <a:gd name="connsiteX44" fmla="*/ 173851 w 1726426"/>
              <a:gd name="connsiteY44" fmla="*/ 1536886 h 2729951"/>
              <a:gd name="connsiteX45" fmla="*/ 109558 w 1726426"/>
              <a:gd name="connsiteY45" fmla="*/ 1591655 h 2729951"/>
              <a:gd name="connsiteX46" fmla="*/ 107176 w 1726426"/>
              <a:gd name="connsiteY46" fmla="*/ 1636899 h 2729951"/>
              <a:gd name="connsiteX47" fmla="*/ 69076 w 1726426"/>
              <a:gd name="connsiteY47" fmla="*/ 1677381 h 2729951"/>
              <a:gd name="connsiteX48" fmla="*/ 42883 w 1726426"/>
              <a:gd name="connsiteY48" fmla="*/ 1720243 h 2729951"/>
              <a:gd name="connsiteX49" fmla="*/ 33357 w 1726426"/>
              <a:gd name="connsiteY49" fmla="*/ 1763107 h 2729951"/>
              <a:gd name="connsiteX50" fmla="*/ 57170 w 1726426"/>
              <a:gd name="connsiteY50" fmla="*/ 1836925 h 2729951"/>
              <a:gd name="connsiteX51" fmla="*/ 35739 w 1726426"/>
              <a:gd name="connsiteY51" fmla="*/ 1894075 h 2729951"/>
              <a:gd name="connsiteX52" fmla="*/ 59551 w 1726426"/>
              <a:gd name="connsiteY52" fmla="*/ 1967893 h 2729951"/>
              <a:gd name="connsiteX53" fmla="*/ 20 w 1726426"/>
              <a:gd name="connsiteY53" fmla="*/ 1979799 h 2729951"/>
              <a:gd name="connsiteX54" fmla="*/ 52407 w 1726426"/>
              <a:gd name="connsiteY54" fmla="*/ 2248881 h 2729951"/>
              <a:gd name="connsiteX55" fmla="*/ 128607 w 1726426"/>
              <a:gd name="connsiteY55" fmla="*/ 2394137 h 2729951"/>
              <a:gd name="connsiteX56" fmla="*/ 202426 w 1726426"/>
              <a:gd name="connsiteY56" fmla="*/ 2501293 h 2729951"/>
              <a:gd name="connsiteX57" fmla="*/ 261958 w 1726426"/>
              <a:gd name="connsiteY57" fmla="*/ 2563206 h 2729951"/>
              <a:gd name="connsiteX58" fmla="*/ 450076 w 1726426"/>
              <a:gd name="connsiteY58" fmla="*/ 2672743 h 2729951"/>
              <a:gd name="connsiteX59" fmla="*/ 640576 w 1726426"/>
              <a:gd name="connsiteY59" fmla="*/ 2729893 h 2729951"/>
              <a:gd name="connsiteX60" fmla="*/ 654864 w 1726426"/>
              <a:gd name="connsiteY60" fmla="*/ 2663217 h 2729951"/>
              <a:gd name="connsiteX61" fmla="*/ 726301 w 1726426"/>
              <a:gd name="connsiteY61" fmla="*/ 2603686 h 2729951"/>
              <a:gd name="connsiteX62" fmla="*/ 792977 w 1726426"/>
              <a:gd name="connsiteY62" fmla="*/ 2587017 h 2729951"/>
              <a:gd name="connsiteX63" fmla="*/ 821551 w 1726426"/>
              <a:gd name="connsiteY63" fmla="*/ 2551300 h 2729951"/>
              <a:gd name="connsiteX64" fmla="*/ 890608 w 1726426"/>
              <a:gd name="connsiteY64" fmla="*/ 2532250 h 2729951"/>
              <a:gd name="connsiteX65" fmla="*/ 959664 w 1726426"/>
              <a:gd name="connsiteY65" fmla="*/ 2510818 h 2729951"/>
              <a:gd name="connsiteX66" fmla="*/ 1026339 w 1726426"/>
              <a:gd name="connsiteY66" fmla="*/ 2477483 h 2729951"/>
              <a:gd name="connsiteX67" fmla="*/ 1047769 w 1726426"/>
              <a:gd name="connsiteY67" fmla="*/ 2475099 h 2729951"/>
              <a:gd name="connsiteX68" fmla="*/ 1066820 w 1726426"/>
              <a:gd name="connsiteY68" fmla="*/ 2456050 h 2729951"/>
              <a:gd name="connsiteX69" fmla="*/ 1107302 w 1726426"/>
              <a:gd name="connsiteY69" fmla="*/ 2439381 h 2729951"/>
              <a:gd name="connsiteX70" fmla="*/ 1083489 w 1726426"/>
              <a:gd name="connsiteY70" fmla="*/ 2377468 h 2729951"/>
              <a:gd name="connsiteX71" fmla="*/ 1033483 w 1726426"/>
              <a:gd name="connsiteY71" fmla="*/ 2329843 h 2729951"/>
              <a:gd name="connsiteX72" fmla="*/ 1026339 w 1726426"/>
              <a:gd name="connsiteY72" fmla="*/ 2286982 h 2729951"/>
              <a:gd name="connsiteX73" fmla="*/ 1045389 w 1726426"/>
              <a:gd name="connsiteY73" fmla="*/ 2256025 h 2729951"/>
              <a:gd name="connsiteX74" fmla="*/ 1097776 w 1726426"/>
              <a:gd name="connsiteY74" fmla="*/ 2222687 h 2729951"/>
              <a:gd name="connsiteX75" fmla="*/ 1135876 w 1726426"/>
              <a:gd name="connsiteY75" fmla="*/ 2186968 h 2729951"/>
              <a:gd name="connsiteX76" fmla="*/ 1176358 w 1726426"/>
              <a:gd name="connsiteY76" fmla="*/ 2141725 h 2729951"/>
              <a:gd name="connsiteX77" fmla="*/ 1264464 w 1726426"/>
              <a:gd name="connsiteY77" fmla="*/ 2127438 h 2729951"/>
              <a:gd name="connsiteX78" fmla="*/ 1307326 w 1726426"/>
              <a:gd name="connsiteY78" fmla="*/ 2110769 h 2729951"/>
              <a:gd name="connsiteX79" fmla="*/ 1326377 w 1726426"/>
              <a:gd name="connsiteY79" fmla="*/ 2072668 h 2729951"/>
              <a:gd name="connsiteX80" fmla="*/ 1397814 w 1726426"/>
              <a:gd name="connsiteY80" fmla="*/ 2048856 h 2729951"/>
              <a:gd name="connsiteX81" fmla="*/ 1397813 w 1726426"/>
              <a:gd name="connsiteY81" fmla="*/ 2020281 h 2729951"/>
              <a:gd name="connsiteX82" fmla="*/ 1433532 w 1726426"/>
              <a:gd name="connsiteY82" fmla="*/ 2017900 h 2729951"/>
              <a:gd name="connsiteX83" fmla="*/ 1464489 w 1726426"/>
              <a:gd name="connsiteY83" fmla="*/ 2001231 h 2729951"/>
              <a:gd name="connsiteX84" fmla="*/ 1502588 w 1726426"/>
              <a:gd name="connsiteY84" fmla="*/ 2001231 h 2729951"/>
              <a:gd name="connsiteX85" fmla="*/ 1533545 w 1726426"/>
              <a:gd name="connsiteY85" fmla="*/ 1951225 h 2729951"/>
              <a:gd name="connsiteX86" fmla="*/ 1538308 w 1726426"/>
              <a:gd name="connsiteY86" fmla="*/ 1955986 h 2729951"/>
              <a:gd name="connsiteX87" fmla="*/ 1559739 w 1726426"/>
              <a:gd name="connsiteY87" fmla="*/ 1925031 h 2729951"/>
              <a:gd name="connsiteX88" fmla="*/ 1600221 w 1726426"/>
              <a:gd name="connsiteY88" fmla="*/ 1865499 h 2729951"/>
              <a:gd name="connsiteX89" fmla="*/ 1650226 w 1726426"/>
              <a:gd name="connsiteY89" fmla="*/ 1813112 h 2729951"/>
              <a:gd name="connsiteX90" fmla="*/ 1600221 w 1726426"/>
              <a:gd name="connsiteY90" fmla="*/ 1717863 h 2729951"/>
              <a:gd name="connsiteX91" fmla="*/ 1545451 w 1726426"/>
              <a:gd name="connsiteY91" fmla="*/ 1677381 h 2729951"/>
              <a:gd name="connsiteX92" fmla="*/ 1595457 w 1726426"/>
              <a:gd name="connsiteY92" fmla="*/ 1660712 h 2729951"/>
              <a:gd name="connsiteX93" fmla="*/ 1650226 w 1726426"/>
              <a:gd name="connsiteY93" fmla="*/ 1629756 h 2729951"/>
              <a:gd name="connsiteX94" fmla="*/ 1693089 w 1726426"/>
              <a:gd name="connsiteY94" fmla="*/ 1601181 h 2729951"/>
              <a:gd name="connsiteX95" fmla="*/ 1702614 w 1726426"/>
              <a:gd name="connsiteY95" fmla="*/ 1586893 h 2729951"/>
              <a:gd name="connsiteX96" fmla="*/ 1697851 w 1726426"/>
              <a:gd name="connsiteY96" fmla="*/ 1544031 h 2729951"/>
              <a:gd name="connsiteX97" fmla="*/ 1683564 w 1726426"/>
              <a:gd name="connsiteY97" fmla="*/ 1524981 h 2729951"/>
              <a:gd name="connsiteX98" fmla="*/ 1678801 w 1726426"/>
              <a:gd name="connsiteY98" fmla="*/ 1505931 h 2729951"/>
              <a:gd name="connsiteX99" fmla="*/ 1669276 w 1726426"/>
              <a:gd name="connsiteY99" fmla="*/ 1477356 h 2729951"/>
              <a:gd name="connsiteX100" fmla="*/ 1674039 w 1726426"/>
              <a:gd name="connsiteY100" fmla="*/ 1410681 h 2729951"/>
              <a:gd name="connsiteX101" fmla="*/ 1678801 w 1726426"/>
              <a:gd name="connsiteY101" fmla="*/ 1372581 h 2729951"/>
              <a:gd name="connsiteX102" fmla="*/ 1697851 w 1726426"/>
              <a:gd name="connsiteY102" fmla="*/ 1353531 h 2729951"/>
              <a:gd name="connsiteX103" fmla="*/ 1707376 w 1726426"/>
              <a:gd name="connsiteY103" fmla="*/ 1329718 h 2729951"/>
              <a:gd name="connsiteX104" fmla="*/ 1712139 w 1726426"/>
              <a:gd name="connsiteY104" fmla="*/ 1315431 h 2729951"/>
              <a:gd name="connsiteX105" fmla="*/ 1726426 w 1726426"/>
              <a:gd name="connsiteY105" fmla="*/ 1286856 h 2729951"/>
              <a:gd name="connsiteX106" fmla="*/ 1716901 w 1726426"/>
              <a:gd name="connsiteY106" fmla="*/ 1196368 h 2729951"/>
              <a:gd name="connsiteX107" fmla="*/ 1678801 w 1726426"/>
              <a:gd name="connsiteY107" fmla="*/ 1158268 h 2729951"/>
              <a:gd name="connsiteX108" fmla="*/ 1664514 w 1726426"/>
              <a:gd name="connsiteY108" fmla="*/ 1143981 h 2729951"/>
              <a:gd name="connsiteX109" fmla="*/ 1650226 w 1726426"/>
              <a:gd name="connsiteY109" fmla="*/ 1129693 h 2729951"/>
              <a:gd name="connsiteX110" fmla="*/ 1631176 w 1726426"/>
              <a:gd name="connsiteY110" fmla="*/ 1120168 h 2729951"/>
              <a:gd name="connsiteX111" fmla="*/ 1612126 w 1726426"/>
              <a:gd name="connsiteY111" fmla="*/ 1101118 h 2729951"/>
              <a:gd name="connsiteX112" fmla="*/ 1597839 w 1726426"/>
              <a:gd name="connsiteY112" fmla="*/ 1096356 h 2729951"/>
              <a:gd name="connsiteX113" fmla="*/ 1578789 w 1726426"/>
              <a:gd name="connsiteY113" fmla="*/ 1086831 h 2729951"/>
              <a:gd name="connsiteX114" fmla="*/ 1545451 w 1726426"/>
              <a:gd name="connsiteY114" fmla="*/ 1077306 h 2729951"/>
              <a:gd name="connsiteX115" fmla="*/ 1526401 w 1726426"/>
              <a:gd name="connsiteY115" fmla="*/ 1067781 h 2729951"/>
              <a:gd name="connsiteX116" fmla="*/ 1497826 w 1726426"/>
              <a:gd name="connsiteY116" fmla="*/ 1063018 h 2729951"/>
              <a:gd name="connsiteX117" fmla="*/ 1478776 w 1726426"/>
              <a:gd name="connsiteY117" fmla="*/ 1029681 h 2729951"/>
              <a:gd name="connsiteX118" fmla="*/ 1464489 w 1726426"/>
              <a:gd name="connsiteY118" fmla="*/ 986818 h 2729951"/>
              <a:gd name="connsiteX119" fmla="*/ 1454964 w 1726426"/>
              <a:gd name="connsiteY119" fmla="*/ 967768 h 2729951"/>
              <a:gd name="connsiteX120" fmla="*/ 1450201 w 1726426"/>
              <a:gd name="connsiteY120" fmla="*/ 953481 h 2729951"/>
              <a:gd name="connsiteX121" fmla="*/ 1440676 w 1726426"/>
              <a:gd name="connsiteY121" fmla="*/ 929668 h 2729951"/>
              <a:gd name="connsiteX122" fmla="*/ 1450201 w 1726426"/>
              <a:gd name="connsiteY122" fmla="*/ 867756 h 2729951"/>
              <a:gd name="connsiteX123" fmla="*/ 1459726 w 1726426"/>
              <a:gd name="connsiteY123" fmla="*/ 853468 h 2729951"/>
              <a:gd name="connsiteX124" fmla="*/ 1464489 w 1726426"/>
              <a:gd name="connsiteY124" fmla="*/ 839181 h 2729951"/>
              <a:gd name="connsiteX125" fmla="*/ 1497826 w 1726426"/>
              <a:gd name="connsiteY125" fmla="*/ 786793 h 2729951"/>
              <a:gd name="connsiteX126" fmla="*/ 1516876 w 1726426"/>
              <a:gd name="connsiteY126" fmla="*/ 739168 h 2729951"/>
              <a:gd name="connsiteX127" fmla="*/ 1526401 w 1726426"/>
              <a:gd name="connsiteY127" fmla="*/ 715356 h 2729951"/>
              <a:gd name="connsiteX128" fmla="*/ 1540689 w 1726426"/>
              <a:gd name="connsiteY128" fmla="*/ 701068 h 2729951"/>
              <a:gd name="connsiteX129" fmla="*/ 1559739 w 1726426"/>
              <a:gd name="connsiteY129" fmla="*/ 686781 h 2729951"/>
              <a:gd name="connsiteX130" fmla="*/ 1588314 w 1726426"/>
              <a:gd name="connsiteY130" fmla="*/ 643918 h 2729951"/>
              <a:gd name="connsiteX131" fmla="*/ 1597839 w 1726426"/>
              <a:gd name="connsiteY131" fmla="*/ 615343 h 2729951"/>
              <a:gd name="connsiteX132" fmla="*/ 1616889 w 1726426"/>
              <a:gd name="connsiteY132" fmla="*/ 586768 h 2729951"/>
              <a:gd name="connsiteX133" fmla="*/ 1612126 w 1726426"/>
              <a:gd name="connsiteY133" fmla="*/ 491518 h 2729951"/>
              <a:gd name="connsiteX134" fmla="*/ 1583551 w 1726426"/>
              <a:gd name="connsiteY134" fmla="*/ 467706 h 2729951"/>
              <a:gd name="connsiteX135" fmla="*/ 1569264 w 1726426"/>
              <a:gd name="connsiteY135" fmla="*/ 462943 h 2729951"/>
              <a:gd name="connsiteX136" fmla="*/ 1535926 w 1726426"/>
              <a:gd name="connsiteY136" fmla="*/ 448656 h 2729951"/>
              <a:gd name="connsiteX137" fmla="*/ 1531164 w 1726426"/>
              <a:gd name="connsiteY137" fmla="*/ 429606 h 2729951"/>
              <a:gd name="connsiteX138" fmla="*/ 1526401 w 1726426"/>
              <a:gd name="connsiteY138" fmla="*/ 343881 h 2729951"/>
              <a:gd name="connsiteX139" fmla="*/ 1512114 w 1726426"/>
              <a:gd name="connsiteY139" fmla="*/ 324831 h 2729951"/>
              <a:gd name="connsiteX140" fmla="*/ 1502589 w 1726426"/>
              <a:gd name="connsiteY140" fmla="*/ 310543 h 2729951"/>
              <a:gd name="connsiteX141" fmla="*/ 1483539 w 1726426"/>
              <a:gd name="connsiteY141" fmla="*/ 305781 h 2729951"/>
              <a:gd name="connsiteX142" fmla="*/ 1454964 w 1726426"/>
              <a:gd name="connsiteY142" fmla="*/ 296256 h 2729951"/>
              <a:gd name="connsiteX143" fmla="*/ 1478776 w 1726426"/>
              <a:gd name="connsiteY143" fmla="*/ 272443 h 2729951"/>
              <a:gd name="connsiteX144" fmla="*/ 1497826 w 1726426"/>
              <a:gd name="connsiteY144" fmla="*/ 234343 h 2729951"/>
              <a:gd name="connsiteX145" fmla="*/ 1512114 w 1726426"/>
              <a:gd name="connsiteY145" fmla="*/ 162906 h 2729951"/>
              <a:gd name="connsiteX146" fmla="*/ 1516876 w 1726426"/>
              <a:gd name="connsiteY146" fmla="*/ 139093 h 2729951"/>
              <a:gd name="connsiteX147" fmla="*/ 1521639 w 1726426"/>
              <a:gd name="connsiteY147" fmla="*/ 124806 h 2729951"/>
              <a:gd name="connsiteX148" fmla="*/ 1526401 w 1726426"/>
              <a:gd name="connsiteY148" fmla="*/ 105756 h 2729951"/>
              <a:gd name="connsiteX149" fmla="*/ 1545451 w 1726426"/>
              <a:gd name="connsiteY149" fmla="*/ 77181 h 2729951"/>
              <a:gd name="connsiteX150" fmla="*/ 1554976 w 1726426"/>
              <a:gd name="connsiteY150" fmla="*/ 62893 h 2729951"/>
              <a:gd name="connsiteX151" fmla="*/ 1535926 w 1726426"/>
              <a:gd name="connsiteY151" fmla="*/ 20031 h 2729951"/>
              <a:gd name="connsiteX0" fmla="*/ 1535926 w 1726426"/>
              <a:gd name="connsiteY0" fmla="*/ 20031 h 2729951"/>
              <a:gd name="connsiteX1" fmla="*/ 1483539 w 1726426"/>
              <a:gd name="connsiteY1" fmla="*/ 8125 h 2729951"/>
              <a:gd name="connsiteX2" fmla="*/ 1443057 w 1726426"/>
              <a:gd name="connsiteY2" fmla="*/ 3361 h 2729951"/>
              <a:gd name="connsiteX3" fmla="*/ 1335901 w 1726426"/>
              <a:gd name="connsiteY3" fmla="*/ 67656 h 2729951"/>
              <a:gd name="connsiteX4" fmla="*/ 1285895 w 1726426"/>
              <a:gd name="connsiteY4" fmla="*/ 122425 h 2729951"/>
              <a:gd name="connsiteX5" fmla="*/ 1219220 w 1726426"/>
              <a:gd name="connsiteY5" fmla="*/ 124805 h 2729951"/>
              <a:gd name="connsiteX6" fmla="*/ 1200170 w 1726426"/>
              <a:gd name="connsiteY6" fmla="*/ 146238 h 2729951"/>
              <a:gd name="connsiteX7" fmla="*/ 1135876 w 1726426"/>
              <a:gd name="connsiteY7" fmla="*/ 165288 h 2729951"/>
              <a:gd name="connsiteX8" fmla="*/ 1083489 w 1726426"/>
              <a:gd name="connsiteY8" fmla="*/ 243868 h 2729951"/>
              <a:gd name="connsiteX9" fmla="*/ 1057295 w 1726426"/>
              <a:gd name="connsiteY9" fmla="*/ 296256 h 2729951"/>
              <a:gd name="connsiteX10" fmla="*/ 964426 w 1726426"/>
              <a:gd name="connsiteY10" fmla="*/ 267681 h 2729951"/>
              <a:gd name="connsiteX11" fmla="*/ 907276 w 1726426"/>
              <a:gd name="connsiteY11" fmla="*/ 310543 h 2729951"/>
              <a:gd name="connsiteX12" fmla="*/ 883464 w 1726426"/>
              <a:gd name="connsiteY12" fmla="*/ 405793 h 2729951"/>
              <a:gd name="connsiteX13" fmla="*/ 852507 w 1726426"/>
              <a:gd name="connsiteY13" fmla="*/ 489137 h 2729951"/>
              <a:gd name="connsiteX14" fmla="*/ 766783 w 1726426"/>
              <a:gd name="connsiteY14" fmla="*/ 470086 h 2729951"/>
              <a:gd name="connsiteX15" fmla="*/ 714395 w 1726426"/>
              <a:gd name="connsiteY15" fmla="*/ 484375 h 2729951"/>
              <a:gd name="connsiteX16" fmla="*/ 678676 w 1726426"/>
              <a:gd name="connsiteY16" fmla="*/ 524857 h 2729951"/>
              <a:gd name="connsiteX17" fmla="*/ 631051 w 1726426"/>
              <a:gd name="connsiteY17" fmla="*/ 529619 h 2729951"/>
              <a:gd name="connsiteX18" fmla="*/ 628669 w 1726426"/>
              <a:gd name="connsiteY18" fmla="*/ 562956 h 2729951"/>
              <a:gd name="connsiteX19" fmla="*/ 592951 w 1726426"/>
              <a:gd name="connsiteY19" fmla="*/ 577244 h 2729951"/>
              <a:gd name="connsiteX20" fmla="*/ 578664 w 1726426"/>
              <a:gd name="connsiteY20" fmla="*/ 624868 h 2729951"/>
              <a:gd name="connsiteX21" fmla="*/ 561995 w 1726426"/>
              <a:gd name="connsiteY21" fmla="*/ 667731 h 2729951"/>
              <a:gd name="connsiteX22" fmla="*/ 511989 w 1726426"/>
              <a:gd name="connsiteY22" fmla="*/ 686781 h 2729951"/>
              <a:gd name="connsiteX23" fmla="*/ 533420 w 1726426"/>
              <a:gd name="connsiteY23" fmla="*/ 729643 h 2729951"/>
              <a:gd name="connsiteX24" fmla="*/ 569139 w 1726426"/>
              <a:gd name="connsiteY24" fmla="*/ 751075 h 2729951"/>
              <a:gd name="connsiteX25" fmla="*/ 592951 w 1726426"/>
              <a:gd name="connsiteY25" fmla="*/ 746313 h 2729951"/>
              <a:gd name="connsiteX26" fmla="*/ 614382 w 1726426"/>
              <a:gd name="connsiteY26" fmla="*/ 782031 h 2729951"/>
              <a:gd name="connsiteX27" fmla="*/ 602476 w 1726426"/>
              <a:gd name="connsiteY27" fmla="*/ 839181 h 2729951"/>
              <a:gd name="connsiteX28" fmla="*/ 633433 w 1726426"/>
              <a:gd name="connsiteY28" fmla="*/ 874900 h 2729951"/>
              <a:gd name="connsiteX29" fmla="*/ 585807 w 1726426"/>
              <a:gd name="connsiteY29" fmla="*/ 901094 h 2729951"/>
              <a:gd name="connsiteX30" fmla="*/ 564376 w 1726426"/>
              <a:gd name="connsiteY30" fmla="*/ 889186 h 2729951"/>
              <a:gd name="connsiteX31" fmla="*/ 564376 w 1726426"/>
              <a:gd name="connsiteY31" fmla="*/ 958243 h 2729951"/>
              <a:gd name="connsiteX32" fmla="*/ 507226 w 1726426"/>
              <a:gd name="connsiteY32" fmla="*/ 1005868 h 2729951"/>
              <a:gd name="connsiteX33" fmla="*/ 473889 w 1726426"/>
              <a:gd name="connsiteY33" fmla="*/ 986818 h 2729951"/>
              <a:gd name="connsiteX34" fmla="*/ 459601 w 1726426"/>
              <a:gd name="connsiteY34" fmla="*/ 1015393 h 2729951"/>
              <a:gd name="connsiteX35" fmla="*/ 485795 w 1726426"/>
              <a:gd name="connsiteY35" fmla="*/ 1053492 h 2729951"/>
              <a:gd name="connsiteX36" fmla="*/ 488176 w 1726426"/>
              <a:gd name="connsiteY36" fmla="*/ 1155887 h 2729951"/>
              <a:gd name="connsiteX37" fmla="*/ 450076 w 1726426"/>
              <a:gd name="connsiteY37" fmla="*/ 1215418 h 2729951"/>
              <a:gd name="connsiteX38" fmla="*/ 397688 w 1726426"/>
              <a:gd name="connsiteY38" fmla="*/ 1205893 h 2729951"/>
              <a:gd name="connsiteX39" fmla="*/ 383401 w 1726426"/>
              <a:gd name="connsiteY39" fmla="*/ 1258281 h 2729951"/>
              <a:gd name="connsiteX40" fmla="*/ 364352 w 1726426"/>
              <a:gd name="connsiteY40" fmla="*/ 1341624 h 2729951"/>
              <a:gd name="connsiteX41" fmla="*/ 288151 w 1726426"/>
              <a:gd name="connsiteY41" fmla="*/ 1401156 h 2729951"/>
              <a:gd name="connsiteX42" fmla="*/ 240526 w 1726426"/>
              <a:gd name="connsiteY42" fmla="*/ 1453543 h 2729951"/>
              <a:gd name="connsiteX43" fmla="*/ 207189 w 1726426"/>
              <a:gd name="connsiteY43" fmla="*/ 1496406 h 2729951"/>
              <a:gd name="connsiteX44" fmla="*/ 173851 w 1726426"/>
              <a:gd name="connsiteY44" fmla="*/ 1536886 h 2729951"/>
              <a:gd name="connsiteX45" fmla="*/ 109558 w 1726426"/>
              <a:gd name="connsiteY45" fmla="*/ 1591655 h 2729951"/>
              <a:gd name="connsiteX46" fmla="*/ 107176 w 1726426"/>
              <a:gd name="connsiteY46" fmla="*/ 1636899 h 2729951"/>
              <a:gd name="connsiteX47" fmla="*/ 69076 w 1726426"/>
              <a:gd name="connsiteY47" fmla="*/ 1677381 h 2729951"/>
              <a:gd name="connsiteX48" fmla="*/ 42883 w 1726426"/>
              <a:gd name="connsiteY48" fmla="*/ 1720243 h 2729951"/>
              <a:gd name="connsiteX49" fmla="*/ 33357 w 1726426"/>
              <a:gd name="connsiteY49" fmla="*/ 1763107 h 2729951"/>
              <a:gd name="connsiteX50" fmla="*/ 57170 w 1726426"/>
              <a:gd name="connsiteY50" fmla="*/ 1836925 h 2729951"/>
              <a:gd name="connsiteX51" fmla="*/ 35739 w 1726426"/>
              <a:gd name="connsiteY51" fmla="*/ 1894075 h 2729951"/>
              <a:gd name="connsiteX52" fmla="*/ 59551 w 1726426"/>
              <a:gd name="connsiteY52" fmla="*/ 1967893 h 2729951"/>
              <a:gd name="connsiteX53" fmla="*/ 20 w 1726426"/>
              <a:gd name="connsiteY53" fmla="*/ 1979799 h 2729951"/>
              <a:gd name="connsiteX54" fmla="*/ 52407 w 1726426"/>
              <a:gd name="connsiteY54" fmla="*/ 2248881 h 2729951"/>
              <a:gd name="connsiteX55" fmla="*/ 128607 w 1726426"/>
              <a:gd name="connsiteY55" fmla="*/ 2394137 h 2729951"/>
              <a:gd name="connsiteX56" fmla="*/ 202426 w 1726426"/>
              <a:gd name="connsiteY56" fmla="*/ 2501293 h 2729951"/>
              <a:gd name="connsiteX57" fmla="*/ 261958 w 1726426"/>
              <a:gd name="connsiteY57" fmla="*/ 2563206 h 2729951"/>
              <a:gd name="connsiteX58" fmla="*/ 450076 w 1726426"/>
              <a:gd name="connsiteY58" fmla="*/ 2672743 h 2729951"/>
              <a:gd name="connsiteX59" fmla="*/ 640576 w 1726426"/>
              <a:gd name="connsiteY59" fmla="*/ 2729893 h 2729951"/>
              <a:gd name="connsiteX60" fmla="*/ 654864 w 1726426"/>
              <a:gd name="connsiteY60" fmla="*/ 2663217 h 2729951"/>
              <a:gd name="connsiteX61" fmla="*/ 726301 w 1726426"/>
              <a:gd name="connsiteY61" fmla="*/ 2603686 h 2729951"/>
              <a:gd name="connsiteX62" fmla="*/ 792977 w 1726426"/>
              <a:gd name="connsiteY62" fmla="*/ 2587017 h 2729951"/>
              <a:gd name="connsiteX63" fmla="*/ 821551 w 1726426"/>
              <a:gd name="connsiteY63" fmla="*/ 2551300 h 2729951"/>
              <a:gd name="connsiteX64" fmla="*/ 890608 w 1726426"/>
              <a:gd name="connsiteY64" fmla="*/ 2532250 h 2729951"/>
              <a:gd name="connsiteX65" fmla="*/ 959664 w 1726426"/>
              <a:gd name="connsiteY65" fmla="*/ 2510818 h 2729951"/>
              <a:gd name="connsiteX66" fmla="*/ 1026339 w 1726426"/>
              <a:gd name="connsiteY66" fmla="*/ 2477483 h 2729951"/>
              <a:gd name="connsiteX67" fmla="*/ 1047769 w 1726426"/>
              <a:gd name="connsiteY67" fmla="*/ 2475099 h 2729951"/>
              <a:gd name="connsiteX68" fmla="*/ 1066820 w 1726426"/>
              <a:gd name="connsiteY68" fmla="*/ 2456050 h 2729951"/>
              <a:gd name="connsiteX69" fmla="*/ 1107302 w 1726426"/>
              <a:gd name="connsiteY69" fmla="*/ 2439381 h 2729951"/>
              <a:gd name="connsiteX70" fmla="*/ 1083489 w 1726426"/>
              <a:gd name="connsiteY70" fmla="*/ 2377468 h 2729951"/>
              <a:gd name="connsiteX71" fmla="*/ 1033483 w 1726426"/>
              <a:gd name="connsiteY71" fmla="*/ 2329843 h 2729951"/>
              <a:gd name="connsiteX72" fmla="*/ 1026339 w 1726426"/>
              <a:gd name="connsiteY72" fmla="*/ 2286982 h 2729951"/>
              <a:gd name="connsiteX73" fmla="*/ 1045389 w 1726426"/>
              <a:gd name="connsiteY73" fmla="*/ 2256025 h 2729951"/>
              <a:gd name="connsiteX74" fmla="*/ 1097776 w 1726426"/>
              <a:gd name="connsiteY74" fmla="*/ 2222687 h 2729951"/>
              <a:gd name="connsiteX75" fmla="*/ 1135876 w 1726426"/>
              <a:gd name="connsiteY75" fmla="*/ 2186968 h 2729951"/>
              <a:gd name="connsiteX76" fmla="*/ 1176358 w 1726426"/>
              <a:gd name="connsiteY76" fmla="*/ 2141725 h 2729951"/>
              <a:gd name="connsiteX77" fmla="*/ 1264464 w 1726426"/>
              <a:gd name="connsiteY77" fmla="*/ 2127438 h 2729951"/>
              <a:gd name="connsiteX78" fmla="*/ 1307326 w 1726426"/>
              <a:gd name="connsiteY78" fmla="*/ 2110769 h 2729951"/>
              <a:gd name="connsiteX79" fmla="*/ 1326377 w 1726426"/>
              <a:gd name="connsiteY79" fmla="*/ 2072668 h 2729951"/>
              <a:gd name="connsiteX80" fmla="*/ 1397814 w 1726426"/>
              <a:gd name="connsiteY80" fmla="*/ 2048856 h 2729951"/>
              <a:gd name="connsiteX81" fmla="*/ 1397813 w 1726426"/>
              <a:gd name="connsiteY81" fmla="*/ 2020281 h 2729951"/>
              <a:gd name="connsiteX82" fmla="*/ 1433532 w 1726426"/>
              <a:gd name="connsiteY82" fmla="*/ 2017900 h 2729951"/>
              <a:gd name="connsiteX83" fmla="*/ 1464489 w 1726426"/>
              <a:gd name="connsiteY83" fmla="*/ 2001231 h 2729951"/>
              <a:gd name="connsiteX84" fmla="*/ 1502588 w 1726426"/>
              <a:gd name="connsiteY84" fmla="*/ 2001231 h 2729951"/>
              <a:gd name="connsiteX85" fmla="*/ 1533545 w 1726426"/>
              <a:gd name="connsiteY85" fmla="*/ 1951225 h 2729951"/>
              <a:gd name="connsiteX86" fmla="*/ 1538308 w 1726426"/>
              <a:gd name="connsiteY86" fmla="*/ 1955986 h 2729951"/>
              <a:gd name="connsiteX87" fmla="*/ 1559739 w 1726426"/>
              <a:gd name="connsiteY87" fmla="*/ 1925031 h 2729951"/>
              <a:gd name="connsiteX88" fmla="*/ 1600221 w 1726426"/>
              <a:gd name="connsiteY88" fmla="*/ 1865499 h 2729951"/>
              <a:gd name="connsiteX89" fmla="*/ 1650226 w 1726426"/>
              <a:gd name="connsiteY89" fmla="*/ 1813112 h 2729951"/>
              <a:gd name="connsiteX90" fmla="*/ 1600221 w 1726426"/>
              <a:gd name="connsiteY90" fmla="*/ 1717863 h 2729951"/>
              <a:gd name="connsiteX91" fmla="*/ 1545451 w 1726426"/>
              <a:gd name="connsiteY91" fmla="*/ 1677381 h 2729951"/>
              <a:gd name="connsiteX92" fmla="*/ 1595457 w 1726426"/>
              <a:gd name="connsiteY92" fmla="*/ 1660712 h 2729951"/>
              <a:gd name="connsiteX93" fmla="*/ 1643082 w 1726426"/>
              <a:gd name="connsiteY93" fmla="*/ 1624993 h 2729951"/>
              <a:gd name="connsiteX94" fmla="*/ 1693089 w 1726426"/>
              <a:gd name="connsiteY94" fmla="*/ 1601181 h 2729951"/>
              <a:gd name="connsiteX95" fmla="*/ 1702614 w 1726426"/>
              <a:gd name="connsiteY95" fmla="*/ 1586893 h 2729951"/>
              <a:gd name="connsiteX96" fmla="*/ 1697851 w 1726426"/>
              <a:gd name="connsiteY96" fmla="*/ 1544031 h 2729951"/>
              <a:gd name="connsiteX97" fmla="*/ 1683564 w 1726426"/>
              <a:gd name="connsiteY97" fmla="*/ 1524981 h 2729951"/>
              <a:gd name="connsiteX98" fmla="*/ 1678801 w 1726426"/>
              <a:gd name="connsiteY98" fmla="*/ 1505931 h 2729951"/>
              <a:gd name="connsiteX99" fmla="*/ 1669276 w 1726426"/>
              <a:gd name="connsiteY99" fmla="*/ 1477356 h 2729951"/>
              <a:gd name="connsiteX100" fmla="*/ 1674039 w 1726426"/>
              <a:gd name="connsiteY100" fmla="*/ 1410681 h 2729951"/>
              <a:gd name="connsiteX101" fmla="*/ 1678801 w 1726426"/>
              <a:gd name="connsiteY101" fmla="*/ 1372581 h 2729951"/>
              <a:gd name="connsiteX102" fmla="*/ 1697851 w 1726426"/>
              <a:gd name="connsiteY102" fmla="*/ 1353531 h 2729951"/>
              <a:gd name="connsiteX103" fmla="*/ 1707376 w 1726426"/>
              <a:gd name="connsiteY103" fmla="*/ 1329718 h 2729951"/>
              <a:gd name="connsiteX104" fmla="*/ 1712139 w 1726426"/>
              <a:gd name="connsiteY104" fmla="*/ 1315431 h 2729951"/>
              <a:gd name="connsiteX105" fmla="*/ 1726426 w 1726426"/>
              <a:gd name="connsiteY105" fmla="*/ 1286856 h 2729951"/>
              <a:gd name="connsiteX106" fmla="*/ 1716901 w 1726426"/>
              <a:gd name="connsiteY106" fmla="*/ 1196368 h 2729951"/>
              <a:gd name="connsiteX107" fmla="*/ 1678801 w 1726426"/>
              <a:gd name="connsiteY107" fmla="*/ 1158268 h 2729951"/>
              <a:gd name="connsiteX108" fmla="*/ 1664514 w 1726426"/>
              <a:gd name="connsiteY108" fmla="*/ 1143981 h 2729951"/>
              <a:gd name="connsiteX109" fmla="*/ 1650226 w 1726426"/>
              <a:gd name="connsiteY109" fmla="*/ 1129693 h 2729951"/>
              <a:gd name="connsiteX110" fmla="*/ 1631176 w 1726426"/>
              <a:gd name="connsiteY110" fmla="*/ 1120168 h 2729951"/>
              <a:gd name="connsiteX111" fmla="*/ 1612126 w 1726426"/>
              <a:gd name="connsiteY111" fmla="*/ 1101118 h 2729951"/>
              <a:gd name="connsiteX112" fmla="*/ 1597839 w 1726426"/>
              <a:gd name="connsiteY112" fmla="*/ 1096356 h 2729951"/>
              <a:gd name="connsiteX113" fmla="*/ 1578789 w 1726426"/>
              <a:gd name="connsiteY113" fmla="*/ 1086831 h 2729951"/>
              <a:gd name="connsiteX114" fmla="*/ 1545451 w 1726426"/>
              <a:gd name="connsiteY114" fmla="*/ 1077306 h 2729951"/>
              <a:gd name="connsiteX115" fmla="*/ 1526401 w 1726426"/>
              <a:gd name="connsiteY115" fmla="*/ 1067781 h 2729951"/>
              <a:gd name="connsiteX116" fmla="*/ 1497826 w 1726426"/>
              <a:gd name="connsiteY116" fmla="*/ 1063018 h 2729951"/>
              <a:gd name="connsiteX117" fmla="*/ 1478776 w 1726426"/>
              <a:gd name="connsiteY117" fmla="*/ 1029681 h 2729951"/>
              <a:gd name="connsiteX118" fmla="*/ 1464489 w 1726426"/>
              <a:gd name="connsiteY118" fmla="*/ 986818 h 2729951"/>
              <a:gd name="connsiteX119" fmla="*/ 1454964 w 1726426"/>
              <a:gd name="connsiteY119" fmla="*/ 967768 h 2729951"/>
              <a:gd name="connsiteX120" fmla="*/ 1450201 w 1726426"/>
              <a:gd name="connsiteY120" fmla="*/ 953481 h 2729951"/>
              <a:gd name="connsiteX121" fmla="*/ 1440676 w 1726426"/>
              <a:gd name="connsiteY121" fmla="*/ 929668 h 2729951"/>
              <a:gd name="connsiteX122" fmla="*/ 1450201 w 1726426"/>
              <a:gd name="connsiteY122" fmla="*/ 867756 h 2729951"/>
              <a:gd name="connsiteX123" fmla="*/ 1459726 w 1726426"/>
              <a:gd name="connsiteY123" fmla="*/ 853468 h 2729951"/>
              <a:gd name="connsiteX124" fmla="*/ 1464489 w 1726426"/>
              <a:gd name="connsiteY124" fmla="*/ 839181 h 2729951"/>
              <a:gd name="connsiteX125" fmla="*/ 1497826 w 1726426"/>
              <a:gd name="connsiteY125" fmla="*/ 786793 h 2729951"/>
              <a:gd name="connsiteX126" fmla="*/ 1516876 w 1726426"/>
              <a:gd name="connsiteY126" fmla="*/ 739168 h 2729951"/>
              <a:gd name="connsiteX127" fmla="*/ 1526401 w 1726426"/>
              <a:gd name="connsiteY127" fmla="*/ 715356 h 2729951"/>
              <a:gd name="connsiteX128" fmla="*/ 1540689 w 1726426"/>
              <a:gd name="connsiteY128" fmla="*/ 701068 h 2729951"/>
              <a:gd name="connsiteX129" fmla="*/ 1559739 w 1726426"/>
              <a:gd name="connsiteY129" fmla="*/ 686781 h 2729951"/>
              <a:gd name="connsiteX130" fmla="*/ 1588314 w 1726426"/>
              <a:gd name="connsiteY130" fmla="*/ 643918 h 2729951"/>
              <a:gd name="connsiteX131" fmla="*/ 1597839 w 1726426"/>
              <a:gd name="connsiteY131" fmla="*/ 615343 h 2729951"/>
              <a:gd name="connsiteX132" fmla="*/ 1616889 w 1726426"/>
              <a:gd name="connsiteY132" fmla="*/ 586768 h 2729951"/>
              <a:gd name="connsiteX133" fmla="*/ 1612126 w 1726426"/>
              <a:gd name="connsiteY133" fmla="*/ 491518 h 2729951"/>
              <a:gd name="connsiteX134" fmla="*/ 1583551 w 1726426"/>
              <a:gd name="connsiteY134" fmla="*/ 467706 h 2729951"/>
              <a:gd name="connsiteX135" fmla="*/ 1569264 w 1726426"/>
              <a:gd name="connsiteY135" fmla="*/ 462943 h 2729951"/>
              <a:gd name="connsiteX136" fmla="*/ 1535926 w 1726426"/>
              <a:gd name="connsiteY136" fmla="*/ 448656 h 2729951"/>
              <a:gd name="connsiteX137" fmla="*/ 1531164 w 1726426"/>
              <a:gd name="connsiteY137" fmla="*/ 429606 h 2729951"/>
              <a:gd name="connsiteX138" fmla="*/ 1526401 w 1726426"/>
              <a:gd name="connsiteY138" fmla="*/ 343881 h 2729951"/>
              <a:gd name="connsiteX139" fmla="*/ 1512114 w 1726426"/>
              <a:gd name="connsiteY139" fmla="*/ 324831 h 2729951"/>
              <a:gd name="connsiteX140" fmla="*/ 1502589 w 1726426"/>
              <a:gd name="connsiteY140" fmla="*/ 310543 h 2729951"/>
              <a:gd name="connsiteX141" fmla="*/ 1483539 w 1726426"/>
              <a:gd name="connsiteY141" fmla="*/ 305781 h 2729951"/>
              <a:gd name="connsiteX142" fmla="*/ 1454964 w 1726426"/>
              <a:gd name="connsiteY142" fmla="*/ 296256 h 2729951"/>
              <a:gd name="connsiteX143" fmla="*/ 1478776 w 1726426"/>
              <a:gd name="connsiteY143" fmla="*/ 272443 h 2729951"/>
              <a:gd name="connsiteX144" fmla="*/ 1497826 w 1726426"/>
              <a:gd name="connsiteY144" fmla="*/ 234343 h 2729951"/>
              <a:gd name="connsiteX145" fmla="*/ 1512114 w 1726426"/>
              <a:gd name="connsiteY145" fmla="*/ 162906 h 2729951"/>
              <a:gd name="connsiteX146" fmla="*/ 1516876 w 1726426"/>
              <a:gd name="connsiteY146" fmla="*/ 139093 h 2729951"/>
              <a:gd name="connsiteX147" fmla="*/ 1521639 w 1726426"/>
              <a:gd name="connsiteY147" fmla="*/ 124806 h 2729951"/>
              <a:gd name="connsiteX148" fmla="*/ 1526401 w 1726426"/>
              <a:gd name="connsiteY148" fmla="*/ 105756 h 2729951"/>
              <a:gd name="connsiteX149" fmla="*/ 1545451 w 1726426"/>
              <a:gd name="connsiteY149" fmla="*/ 77181 h 2729951"/>
              <a:gd name="connsiteX150" fmla="*/ 1554976 w 1726426"/>
              <a:gd name="connsiteY150" fmla="*/ 62893 h 2729951"/>
              <a:gd name="connsiteX151" fmla="*/ 1535926 w 1726426"/>
              <a:gd name="connsiteY151" fmla="*/ 20031 h 2729951"/>
              <a:gd name="connsiteX0" fmla="*/ 1535926 w 1726426"/>
              <a:gd name="connsiteY0" fmla="*/ 20031 h 2729951"/>
              <a:gd name="connsiteX1" fmla="*/ 1483539 w 1726426"/>
              <a:gd name="connsiteY1" fmla="*/ 8125 h 2729951"/>
              <a:gd name="connsiteX2" fmla="*/ 1443057 w 1726426"/>
              <a:gd name="connsiteY2" fmla="*/ 3361 h 2729951"/>
              <a:gd name="connsiteX3" fmla="*/ 1335901 w 1726426"/>
              <a:gd name="connsiteY3" fmla="*/ 67656 h 2729951"/>
              <a:gd name="connsiteX4" fmla="*/ 1285895 w 1726426"/>
              <a:gd name="connsiteY4" fmla="*/ 122425 h 2729951"/>
              <a:gd name="connsiteX5" fmla="*/ 1219220 w 1726426"/>
              <a:gd name="connsiteY5" fmla="*/ 124805 h 2729951"/>
              <a:gd name="connsiteX6" fmla="*/ 1200170 w 1726426"/>
              <a:gd name="connsiteY6" fmla="*/ 146238 h 2729951"/>
              <a:gd name="connsiteX7" fmla="*/ 1135876 w 1726426"/>
              <a:gd name="connsiteY7" fmla="*/ 165288 h 2729951"/>
              <a:gd name="connsiteX8" fmla="*/ 1083489 w 1726426"/>
              <a:gd name="connsiteY8" fmla="*/ 243868 h 2729951"/>
              <a:gd name="connsiteX9" fmla="*/ 1057295 w 1726426"/>
              <a:gd name="connsiteY9" fmla="*/ 296256 h 2729951"/>
              <a:gd name="connsiteX10" fmla="*/ 964426 w 1726426"/>
              <a:gd name="connsiteY10" fmla="*/ 267681 h 2729951"/>
              <a:gd name="connsiteX11" fmla="*/ 907276 w 1726426"/>
              <a:gd name="connsiteY11" fmla="*/ 310543 h 2729951"/>
              <a:gd name="connsiteX12" fmla="*/ 883464 w 1726426"/>
              <a:gd name="connsiteY12" fmla="*/ 405793 h 2729951"/>
              <a:gd name="connsiteX13" fmla="*/ 852507 w 1726426"/>
              <a:gd name="connsiteY13" fmla="*/ 489137 h 2729951"/>
              <a:gd name="connsiteX14" fmla="*/ 766783 w 1726426"/>
              <a:gd name="connsiteY14" fmla="*/ 470086 h 2729951"/>
              <a:gd name="connsiteX15" fmla="*/ 714395 w 1726426"/>
              <a:gd name="connsiteY15" fmla="*/ 484375 h 2729951"/>
              <a:gd name="connsiteX16" fmla="*/ 678676 w 1726426"/>
              <a:gd name="connsiteY16" fmla="*/ 524857 h 2729951"/>
              <a:gd name="connsiteX17" fmla="*/ 631051 w 1726426"/>
              <a:gd name="connsiteY17" fmla="*/ 529619 h 2729951"/>
              <a:gd name="connsiteX18" fmla="*/ 628669 w 1726426"/>
              <a:gd name="connsiteY18" fmla="*/ 562956 h 2729951"/>
              <a:gd name="connsiteX19" fmla="*/ 592951 w 1726426"/>
              <a:gd name="connsiteY19" fmla="*/ 577244 h 2729951"/>
              <a:gd name="connsiteX20" fmla="*/ 578664 w 1726426"/>
              <a:gd name="connsiteY20" fmla="*/ 624868 h 2729951"/>
              <a:gd name="connsiteX21" fmla="*/ 561995 w 1726426"/>
              <a:gd name="connsiteY21" fmla="*/ 667731 h 2729951"/>
              <a:gd name="connsiteX22" fmla="*/ 511989 w 1726426"/>
              <a:gd name="connsiteY22" fmla="*/ 686781 h 2729951"/>
              <a:gd name="connsiteX23" fmla="*/ 533420 w 1726426"/>
              <a:gd name="connsiteY23" fmla="*/ 729643 h 2729951"/>
              <a:gd name="connsiteX24" fmla="*/ 569139 w 1726426"/>
              <a:gd name="connsiteY24" fmla="*/ 751075 h 2729951"/>
              <a:gd name="connsiteX25" fmla="*/ 592951 w 1726426"/>
              <a:gd name="connsiteY25" fmla="*/ 746313 h 2729951"/>
              <a:gd name="connsiteX26" fmla="*/ 614382 w 1726426"/>
              <a:gd name="connsiteY26" fmla="*/ 782031 h 2729951"/>
              <a:gd name="connsiteX27" fmla="*/ 602476 w 1726426"/>
              <a:gd name="connsiteY27" fmla="*/ 839181 h 2729951"/>
              <a:gd name="connsiteX28" fmla="*/ 633433 w 1726426"/>
              <a:gd name="connsiteY28" fmla="*/ 874900 h 2729951"/>
              <a:gd name="connsiteX29" fmla="*/ 585807 w 1726426"/>
              <a:gd name="connsiteY29" fmla="*/ 901094 h 2729951"/>
              <a:gd name="connsiteX30" fmla="*/ 564376 w 1726426"/>
              <a:gd name="connsiteY30" fmla="*/ 889186 h 2729951"/>
              <a:gd name="connsiteX31" fmla="*/ 564376 w 1726426"/>
              <a:gd name="connsiteY31" fmla="*/ 958243 h 2729951"/>
              <a:gd name="connsiteX32" fmla="*/ 507226 w 1726426"/>
              <a:gd name="connsiteY32" fmla="*/ 1005868 h 2729951"/>
              <a:gd name="connsiteX33" fmla="*/ 473889 w 1726426"/>
              <a:gd name="connsiteY33" fmla="*/ 986818 h 2729951"/>
              <a:gd name="connsiteX34" fmla="*/ 459601 w 1726426"/>
              <a:gd name="connsiteY34" fmla="*/ 1015393 h 2729951"/>
              <a:gd name="connsiteX35" fmla="*/ 485795 w 1726426"/>
              <a:gd name="connsiteY35" fmla="*/ 1053492 h 2729951"/>
              <a:gd name="connsiteX36" fmla="*/ 488176 w 1726426"/>
              <a:gd name="connsiteY36" fmla="*/ 1155887 h 2729951"/>
              <a:gd name="connsiteX37" fmla="*/ 450076 w 1726426"/>
              <a:gd name="connsiteY37" fmla="*/ 1215418 h 2729951"/>
              <a:gd name="connsiteX38" fmla="*/ 397688 w 1726426"/>
              <a:gd name="connsiteY38" fmla="*/ 1205893 h 2729951"/>
              <a:gd name="connsiteX39" fmla="*/ 383401 w 1726426"/>
              <a:gd name="connsiteY39" fmla="*/ 1258281 h 2729951"/>
              <a:gd name="connsiteX40" fmla="*/ 364352 w 1726426"/>
              <a:gd name="connsiteY40" fmla="*/ 1341624 h 2729951"/>
              <a:gd name="connsiteX41" fmla="*/ 288151 w 1726426"/>
              <a:gd name="connsiteY41" fmla="*/ 1401156 h 2729951"/>
              <a:gd name="connsiteX42" fmla="*/ 240526 w 1726426"/>
              <a:gd name="connsiteY42" fmla="*/ 1453543 h 2729951"/>
              <a:gd name="connsiteX43" fmla="*/ 207189 w 1726426"/>
              <a:gd name="connsiteY43" fmla="*/ 1496406 h 2729951"/>
              <a:gd name="connsiteX44" fmla="*/ 173851 w 1726426"/>
              <a:gd name="connsiteY44" fmla="*/ 1536886 h 2729951"/>
              <a:gd name="connsiteX45" fmla="*/ 109558 w 1726426"/>
              <a:gd name="connsiteY45" fmla="*/ 1591655 h 2729951"/>
              <a:gd name="connsiteX46" fmla="*/ 107176 w 1726426"/>
              <a:gd name="connsiteY46" fmla="*/ 1636899 h 2729951"/>
              <a:gd name="connsiteX47" fmla="*/ 69076 w 1726426"/>
              <a:gd name="connsiteY47" fmla="*/ 1677381 h 2729951"/>
              <a:gd name="connsiteX48" fmla="*/ 42883 w 1726426"/>
              <a:gd name="connsiteY48" fmla="*/ 1720243 h 2729951"/>
              <a:gd name="connsiteX49" fmla="*/ 33357 w 1726426"/>
              <a:gd name="connsiteY49" fmla="*/ 1763107 h 2729951"/>
              <a:gd name="connsiteX50" fmla="*/ 57170 w 1726426"/>
              <a:gd name="connsiteY50" fmla="*/ 1836925 h 2729951"/>
              <a:gd name="connsiteX51" fmla="*/ 35739 w 1726426"/>
              <a:gd name="connsiteY51" fmla="*/ 1894075 h 2729951"/>
              <a:gd name="connsiteX52" fmla="*/ 59551 w 1726426"/>
              <a:gd name="connsiteY52" fmla="*/ 1967893 h 2729951"/>
              <a:gd name="connsiteX53" fmla="*/ 20 w 1726426"/>
              <a:gd name="connsiteY53" fmla="*/ 1979799 h 2729951"/>
              <a:gd name="connsiteX54" fmla="*/ 52407 w 1726426"/>
              <a:gd name="connsiteY54" fmla="*/ 2248881 h 2729951"/>
              <a:gd name="connsiteX55" fmla="*/ 128607 w 1726426"/>
              <a:gd name="connsiteY55" fmla="*/ 2394137 h 2729951"/>
              <a:gd name="connsiteX56" fmla="*/ 202426 w 1726426"/>
              <a:gd name="connsiteY56" fmla="*/ 2501293 h 2729951"/>
              <a:gd name="connsiteX57" fmla="*/ 261958 w 1726426"/>
              <a:gd name="connsiteY57" fmla="*/ 2563206 h 2729951"/>
              <a:gd name="connsiteX58" fmla="*/ 450076 w 1726426"/>
              <a:gd name="connsiteY58" fmla="*/ 2672743 h 2729951"/>
              <a:gd name="connsiteX59" fmla="*/ 640576 w 1726426"/>
              <a:gd name="connsiteY59" fmla="*/ 2729893 h 2729951"/>
              <a:gd name="connsiteX60" fmla="*/ 654864 w 1726426"/>
              <a:gd name="connsiteY60" fmla="*/ 2663217 h 2729951"/>
              <a:gd name="connsiteX61" fmla="*/ 726301 w 1726426"/>
              <a:gd name="connsiteY61" fmla="*/ 2603686 h 2729951"/>
              <a:gd name="connsiteX62" fmla="*/ 792977 w 1726426"/>
              <a:gd name="connsiteY62" fmla="*/ 2587017 h 2729951"/>
              <a:gd name="connsiteX63" fmla="*/ 821551 w 1726426"/>
              <a:gd name="connsiteY63" fmla="*/ 2551300 h 2729951"/>
              <a:gd name="connsiteX64" fmla="*/ 890608 w 1726426"/>
              <a:gd name="connsiteY64" fmla="*/ 2532250 h 2729951"/>
              <a:gd name="connsiteX65" fmla="*/ 959664 w 1726426"/>
              <a:gd name="connsiteY65" fmla="*/ 2510818 h 2729951"/>
              <a:gd name="connsiteX66" fmla="*/ 1026339 w 1726426"/>
              <a:gd name="connsiteY66" fmla="*/ 2477483 h 2729951"/>
              <a:gd name="connsiteX67" fmla="*/ 1047769 w 1726426"/>
              <a:gd name="connsiteY67" fmla="*/ 2475099 h 2729951"/>
              <a:gd name="connsiteX68" fmla="*/ 1066820 w 1726426"/>
              <a:gd name="connsiteY68" fmla="*/ 2456050 h 2729951"/>
              <a:gd name="connsiteX69" fmla="*/ 1107302 w 1726426"/>
              <a:gd name="connsiteY69" fmla="*/ 2439381 h 2729951"/>
              <a:gd name="connsiteX70" fmla="*/ 1083489 w 1726426"/>
              <a:gd name="connsiteY70" fmla="*/ 2377468 h 2729951"/>
              <a:gd name="connsiteX71" fmla="*/ 1033483 w 1726426"/>
              <a:gd name="connsiteY71" fmla="*/ 2329843 h 2729951"/>
              <a:gd name="connsiteX72" fmla="*/ 1026339 w 1726426"/>
              <a:gd name="connsiteY72" fmla="*/ 2286982 h 2729951"/>
              <a:gd name="connsiteX73" fmla="*/ 1045389 w 1726426"/>
              <a:gd name="connsiteY73" fmla="*/ 2256025 h 2729951"/>
              <a:gd name="connsiteX74" fmla="*/ 1097776 w 1726426"/>
              <a:gd name="connsiteY74" fmla="*/ 2222687 h 2729951"/>
              <a:gd name="connsiteX75" fmla="*/ 1135876 w 1726426"/>
              <a:gd name="connsiteY75" fmla="*/ 2186968 h 2729951"/>
              <a:gd name="connsiteX76" fmla="*/ 1176358 w 1726426"/>
              <a:gd name="connsiteY76" fmla="*/ 2141725 h 2729951"/>
              <a:gd name="connsiteX77" fmla="*/ 1264464 w 1726426"/>
              <a:gd name="connsiteY77" fmla="*/ 2127438 h 2729951"/>
              <a:gd name="connsiteX78" fmla="*/ 1307326 w 1726426"/>
              <a:gd name="connsiteY78" fmla="*/ 2110769 h 2729951"/>
              <a:gd name="connsiteX79" fmla="*/ 1326377 w 1726426"/>
              <a:gd name="connsiteY79" fmla="*/ 2072668 h 2729951"/>
              <a:gd name="connsiteX80" fmla="*/ 1397814 w 1726426"/>
              <a:gd name="connsiteY80" fmla="*/ 2048856 h 2729951"/>
              <a:gd name="connsiteX81" fmla="*/ 1397813 w 1726426"/>
              <a:gd name="connsiteY81" fmla="*/ 2020281 h 2729951"/>
              <a:gd name="connsiteX82" fmla="*/ 1433532 w 1726426"/>
              <a:gd name="connsiteY82" fmla="*/ 2017900 h 2729951"/>
              <a:gd name="connsiteX83" fmla="*/ 1464489 w 1726426"/>
              <a:gd name="connsiteY83" fmla="*/ 2001231 h 2729951"/>
              <a:gd name="connsiteX84" fmla="*/ 1502588 w 1726426"/>
              <a:gd name="connsiteY84" fmla="*/ 2001231 h 2729951"/>
              <a:gd name="connsiteX85" fmla="*/ 1533545 w 1726426"/>
              <a:gd name="connsiteY85" fmla="*/ 1951225 h 2729951"/>
              <a:gd name="connsiteX86" fmla="*/ 1538308 w 1726426"/>
              <a:gd name="connsiteY86" fmla="*/ 1955986 h 2729951"/>
              <a:gd name="connsiteX87" fmla="*/ 1559739 w 1726426"/>
              <a:gd name="connsiteY87" fmla="*/ 1925031 h 2729951"/>
              <a:gd name="connsiteX88" fmla="*/ 1600221 w 1726426"/>
              <a:gd name="connsiteY88" fmla="*/ 1865499 h 2729951"/>
              <a:gd name="connsiteX89" fmla="*/ 1650226 w 1726426"/>
              <a:gd name="connsiteY89" fmla="*/ 1813112 h 2729951"/>
              <a:gd name="connsiteX90" fmla="*/ 1600221 w 1726426"/>
              <a:gd name="connsiteY90" fmla="*/ 1717863 h 2729951"/>
              <a:gd name="connsiteX91" fmla="*/ 1545451 w 1726426"/>
              <a:gd name="connsiteY91" fmla="*/ 1677381 h 2729951"/>
              <a:gd name="connsiteX92" fmla="*/ 1595457 w 1726426"/>
              <a:gd name="connsiteY92" fmla="*/ 1660712 h 2729951"/>
              <a:gd name="connsiteX93" fmla="*/ 1643082 w 1726426"/>
              <a:gd name="connsiteY93" fmla="*/ 1624993 h 2729951"/>
              <a:gd name="connsiteX94" fmla="*/ 1702614 w 1726426"/>
              <a:gd name="connsiteY94" fmla="*/ 1586893 h 2729951"/>
              <a:gd name="connsiteX95" fmla="*/ 1697851 w 1726426"/>
              <a:gd name="connsiteY95" fmla="*/ 1544031 h 2729951"/>
              <a:gd name="connsiteX96" fmla="*/ 1683564 w 1726426"/>
              <a:gd name="connsiteY96" fmla="*/ 1524981 h 2729951"/>
              <a:gd name="connsiteX97" fmla="*/ 1678801 w 1726426"/>
              <a:gd name="connsiteY97" fmla="*/ 1505931 h 2729951"/>
              <a:gd name="connsiteX98" fmla="*/ 1669276 w 1726426"/>
              <a:gd name="connsiteY98" fmla="*/ 1477356 h 2729951"/>
              <a:gd name="connsiteX99" fmla="*/ 1674039 w 1726426"/>
              <a:gd name="connsiteY99" fmla="*/ 1410681 h 2729951"/>
              <a:gd name="connsiteX100" fmla="*/ 1678801 w 1726426"/>
              <a:gd name="connsiteY100" fmla="*/ 1372581 h 2729951"/>
              <a:gd name="connsiteX101" fmla="*/ 1697851 w 1726426"/>
              <a:gd name="connsiteY101" fmla="*/ 1353531 h 2729951"/>
              <a:gd name="connsiteX102" fmla="*/ 1707376 w 1726426"/>
              <a:gd name="connsiteY102" fmla="*/ 1329718 h 2729951"/>
              <a:gd name="connsiteX103" fmla="*/ 1712139 w 1726426"/>
              <a:gd name="connsiteY103" fmla="*/ 1315431 h 2729951"/>
              <a:gd name="connsiteX104" fmla="*/ 1726426 w 1726426"/>
              <a:gd name="connsiteY104" fmla="*/ 1286856 h 2729951"/>
              <a:gd name="connsiteX105" fmla="*/ 1716901 w 1726426"/>
              <a:gd name="connsiteY105" fmla="*/ 1196368 h 2729951"/>
              <a:gd name="connsiteX106" fmla="*/ 1678801 w 1726426"/>
              <a:gd name="connsiteY106" fmla="*/ 1158268 h 2729951"/>
              <a:gd name="connsiteX107" fmla="*/ 1664514 w 1726426"/>
              <a:gd name="connsiteY107" fmla="*/ 1143981 h 2729951"/>
              <a:gd name="connsiteX108" fmla="*/ 1650226 w 1726426"/>
              <a:gd name="connsiteY108" fmla="*/ 1129693 h 2729951"/>
              <a:gd name="connsiteX109" fmla="*/ 1631176 w 1726426"/>
              <a:gd name="connsiteY109" fmla="*/ 1120168 h 2729951"/>
              <a:gd name="connsiteX110" fmla="*/ 1612126 w 1726426"/>
              <a:gd name="connsiteY110" fmla="*/ 1101118 h 2729951"/>
              <a:gd name="connsiteX111" fmla="*/ 1597839 w 1726426"/>
              <a:gd name="connsiteY111" fmla="*/ 1096356 h 2729951"/>
              <a:gd name="connsiteX112" fmla="*/ 1578789 w 1726426"/>
              <a:gd name="connsiteY112" fmla="*/ 1086831 h 2729951"/>
              <a:gd name="connsiteX113" fmla="*/ 1545451 w 1726426"/>
              <a:gd name="connsiteY113" fmla="*/ 1077306 h 2729951"/>
              <a:gd name="connsiteX114" fmla="*/ 1526401 w 1726426"/>
              <a:gd name="connsiteY114" fmla="*/ 1067781 h 2729951"/>
              <a:gd name="connsiteX115" fmla="*/ 1497826 w 1726426"/>
              <a:gd name="connsiteY115" fmla="*/ 1063018 h 2729951"/>
              <a:gd name="connsiteX116" fmla="*/ 1478776 w 1726426"/>
              <a:gd name="connsiteY116" fmla="*/ 1029681 h 2729951"/>
              <a:gd name="connsiteX117" fmla="*/ 1464489 w 1726426"/>
              <a:gd name="connsiteY117" fmla="*/ 986818 h 2729951"/>
              <a:gd name="connsiteX118" fmla="*/ 1454964 w 1726426"/>
              <a:gd name="connsiteY118" fmla="*/ 967768 h 2729951"/>
              <a:gd name="connsiteX119" fmla="*/ 1450201 w 1726426"/>
              <a:gd name="connsiteY119" fmla="*/ 953481 h 2729951"/>
              <a:gd name="connsiteX120" fmla="*/ 1440676 w 1726426"/>
              <a:gd name="connsiteY120" fmla="*/ 929668 h 2729951"/>
              <a:gd name="connsiteX121" fmla="*/ 1450201 w 1726426"/>
              <a:gd name="connsiteY121" fmla="*/ 867756 h 2729951"/>
              <a:gd name="connsiteX122" fmla="*/ 1459726 w 1726426"/>
              <a:gd name="connsiteY122" fmla="*/ 853468 h 2729951"/>
              <a:gd name="connsiteX123" fmla="*/ 1464489 w 1726426"/>
              <a:gd name="connsiteY123" fmla="*/ 839181 h 2729951"/>
              <a:gd name="connsiteX124" fmla="*/ 1497826 w 1726426"/>
              <a:gd name="connsiteY124" fmla="*/ 786793 h 2729951"/>
              <a:gd name="connsiteX125" fmla="*/ 1516876 w 1726426"/>
              <a:gd name="connsiteY125" fmla="*/ 739168 h 2729951"/>
              <a:gd name="connsiteX126" fmla="*/ 1526401 w 1726426"/>
              <a:gd name="connsiteY126" fmla="*/ 715356 h 2729951"/>
              <a:gd name="connsiteX127" fmla="*/ 1540689 w 1726426"/>
              <a:gd name="connsiteY127" fmla="*/ 701068 h 2729951"/>
              <a:gd name="connsiteX128" fmla="*/ 1559739 w 1726426"/>
              <a:gd name="connsiteY128" fmla="*/ 686781 h 2729951"/>
              <a:gd name="connsiteX129" fmla="*/ 1588314 w 1726426"/>
              <a:gd name="connsiteY129" fmla="*/ 643918 h 2729951"/>
              <a:gd name="connsiteX130" fmla="*/ 1597839 w 1726426"/>
              <a:gd name="connsiteY130" fmla="*/ 615343 h 2729951"/>
              <a:gd name="connsiteX131" fmla="*/ 1616889 w 1726426"/>
              <a:gd name="connsiteY131" fmla="*/ 586768 h 2729951"/>
              <a:gd name="connsiteX132" fmla="*/ 1612126 w 1726426"/>
              <a:gd name="connsiteY132" fmla="*/ 491518 h 2729951"/>
              <a:gd name="connsiteX133" fmla="*/ 1583551 w 1726426"/>
              <a:gd name="connsiteY133" fmla="*/ 467706 h 2729951"/>
              <a:gd name="connsiteX134" fmla="*/ 1569264 w 1726426"/>
              <a:gd name="connsiteY134" fmla="*/ 462943 h 2729951"/>
              <a:gd name="connsiteX135" fmla="*/ 1535926 w 1726426"/>
              <a:gd name="connsiteY135" fmla="*/ 448656 h 2729951"/>
              <a:gd name="connsiteX136" fmla="*/ 1531164 w 1726426"/>
              <a:gd name="connsiteY136" fmla="*/ 429606 h 2729951"/>
              <a:gd name="connsiteX137" fmla="*/ 1526401 w 1726426"/>
              <a:gd name="connsiteY137" fmla="*/ 343881 h 2729951"/>
              <a:gd name="connsiteX138" fmla="*/ 1512114 w 1726426"/>
              <a:gd name="connsiteY138" fmla="*/ 324831 h 2729951"/>
              <a:gd name="connsiteX139" fmla="*/ 1502589 w 1726426"/>
              <a:gd name="connsiteY139" fmla="*/ 310543 h 2729951"/>
              <a:gd name="connsiteX140" fmla="*/ 1483539 w 1726426"/>
              <a:gd name="connsiteY140" fmla="*/ 305781 h 2729951"/>
              <a:gd name="connsiteX141" fmla="*/ 1454964 w 1726426"/>
              <a:gd name="connsiteY141" fmla="*/ 296256 h 2729951"/>
              <a:gd name="connsiteX142" fmla="*/ 1478776 w 1726426"/>
              <a:gd name="connsiteY142" fmla="*/ 272443 h 2729951"/>
              <a:gd name="connsiteX143" fmla="*/ 1497826 w 1726426"/>
              <a:gd name="connsiteY143" fmla="*/ 234343 h 2729951"/>
              <a:gd name="connsiteX144" fmla="*/ 1512114 w 1726426"/>
              <a:gd name="connsiteY144" fmla="*/ 162906 h 2729951"/>
              <a:gd name="connsiteX145" fmla="*/ 1516876 w 1726426"/>
              <a:gd name="connsiteY145" fmla="*/ 139093 h 2729951"/>
              <a:gd name="connsiteX146" fmla="*/ 1521639 w 1726426"/>
              <a:gd name="connsiteY146" fmla="*/ 124806 h 2729951"/>
              <a:gd name="connsiteX147" fmla="*/ 1526401 w 1726426"/>
              <a:gd name="connsiteY147" fmla="*/ 105756 h 2729951"/>
              <a:gd name="connsiteX148" fmla="*/ 1545451 w 1726426"/>
              <a:gd name="connsiteY148" fmla="*/ 77181 h 2729951"/>
              <a:gd name="connsiteX149" fmla="*/ 1554976 w 1726426"/>
              <a:gd name="connsiteY149" fmla="*/ 62893 h 2729951"/>
              <a:gd name="connsiteX150" fmla="*/ 1535926 w 1726426"/>
              <a:gd name="connsiteY150" fmla="*/ 20031 h 2729951"/>
              <a:gd name="connsiteX0" fmla="*/ 1535926 w 1726426"/>
              <a:gd name="connsiteY0" fmla="*/ 20031 h 2729951"/>
              <a:gd name="connsiteX1" fmla="*/ 1483539 w 1726426"/>
              <a:gd name="connsiteY1" fmla="*/ 8125 h 2729951"/>
              <a:gd name="connsiteX2" fmla="*/ 1443057 w 1726426"/>
              <a:gd name="connsiteY2" fmla="*/ 3361 h 2729951"/>
              <a:gd name="connsiteX3" fmla="*/ 1335901 w 1726426"/>
              <a:gd name="connsiteY3" fmla="*/ 67656 h 2729951"/>
              <a:gd name="connsiteX4" fmla="*/ 1285895 w 1726426"/>
              <a:gd name="connsiteY4" fmla="*/ 122425 h 2729951"/>
              <a:gd name="connsiteX5" fmla="*/ 1219220 w 1726426"/>
              <a:gd name="connsiteY5" fmla="*/ 124805 h 2729951"/>
              <a:gd name="connsiteX6" fmla="*/ 1200170 w 1726426"/>
              <a:gd name="connsiteY6" fmla="*/ 146238 h 2729951"/>
              <a:gd name="connsiteX7" fmla="*/ 1135876 w 1726426"/>
              <a:gd name="connsiteY7" fmla="*/ 165288 h 2729951"/>
              <a:gd name="connsiteX8" fmla="*/ 1083489 w 1726426"/>
              <a:gd name="connsiteY8" fmla="*/ 243868 h 2729951"/>
              <a:gd name="connsiteX9" fmla="*/ 1057295 w 1726426"/>
              <a:gd name="connsiteY9" fmla="*/ 296256 h 2729951"/>
              <a:gd name="connsiteX10" fmla="*/ 964426 w 1726426"/>
              <a:gd name="connsiteY10" fmla="*/ 267681 h 2729951"/>
              <a:gd name="connsiteX11" fmla="*/ 907276 w 1726426"/>
              <a:gd name="connsiteY11" fmla="*/ 310543 h 2729951"/>
              <a:gd name="connsiteX12" fmla="*/ 883464 w 1726426"/>
              <a:gd name="connsiteY12" fmla="*/ 405793 h 2729951"/>
              <a:gd name="connsiteX13" fmla="*/ 852507 w 1726426"/>
              <a:gd name="connsiteY13" fmla="*/ 489137 h 2729951"/>
              <a:gd name="connsiteX14" fmla="*/ 766783 w 1726426"/>
              <a:gd name="connsiteY14" fmla="*/ 470086 h 2729951"/>
              <a:gd name="connsiteX15" fmla="*/ 714395 w 1726426"/>
              <a:gd name="connsiteY15" fmla="*/ 484375 h 2729951"/>
              <a:gd name="connsiteX16" fmla="*/ 678676 w 1726426"/>
              <a:gd name="connsiteY16" fmla="*/ 524857 h 2729951"/>
              <a:gd name="connsiteX17" fmla="*/ 631051 w 1726426"/>
              <a:gd name="connsiteY17" fmla="*/ 529619 h 2729951"/>
              <a:gd name="connsiteX18" fmla="*/ 628669 w 1726426"/>
              <a:gd name="connsiteY18" fmla="*/ 562956 h 2729951"/>
              <a:gd name="connsiteX19" fmla="*/ 592951 w 1726426"/>
              <a:gd name="connsiteY19" fmla="*/ 577244 h 2729951"/>
              <a:gd name="connsiteX20" fmla="*/ 578664 w 1726426"/>
              <a:gd name="connsiteY20" fmla="*/ 624868 h 2729951"/>
              <a:gd name="connsiteX21" fmla="*/ 561995 w 1726426"/>
              <a:gd name="connsiteY21" fmla="*/ 667731 h 2729951"/>
              <a:gd name="connsiteX22" fmla="*/ 511989 w 1726426"/>
              <a:gd name="connsiteY22" fmla="*/ 686781 h 2729951"/>
              <a:gd name="connsiteX23" fmla="*/ 533420 w 1726426"/>
              <a:gd name="connsiteY23" fmla="*/ 729643 h 2729951"/>
              <a:gd name="connsiteX24" fmla="*/ 569139 w 1726426"/>
              <a:gd name="connsiteY24" fmla="*/ 751075 h 2729951"/>
              <a:gd name="connsiteX25" fmla="*/ 592951 w 1726426"/>
              <a:gd name="connsiteY25" fmla="*/ 746313 h 2729951"/>
              <a:gd name="connsiteX26" fmla="*/ 614382 w 1726426"/>
              <a:gd name="connsiteY26" fmla="*/ 782031 h 2729951"/>
              <a:gd name="connsiteX27" fmla="*/ 602476 w 1726426"/>
              <a:gd name="connsiteY27" fmla="*/ 839181 h 2729951"/>
              <a:gd name="connsiteX28" fmla="*/ 633433 w 1726426"/>
              <a:gd name="connsiteY28" fmla="*/ 874900 h 2729951"/>
              <a:gd name="connsiteX29" fmla="*/ 585807 w 1726426"/>
              <a:gd name="connsiteY29" fmla="*/ 901094 h 2729951"/>
              <a:gd name="connsiteX30" fmla="*/ 564376 w 1726426"/>
              <a:gd name="connsiteY30" fmla="*/ 889186 h 2729951"/>
              <a:gd name="connsiteX31" fmla="*/ 564376 w 1726426"/>
              <a:gd name="connsiteY31" fmla="*/ 958243 h 2729951"/>
              <a:gd name="connsiteX32" fmla="*/ 507226 w 1726426"/>
              <a:gd name="connsiteY32" fmla="*/ 1005868 h 2729951"/>
              <a:gd name="connsiteX33" fmla="*/ 473889 w 1726426"/>
              <a:gd name="connsiteY33" fmla="*/ 986818 h 2729951"/>
              <a:gd name="connsiteX34" fmla="*/ 459601 w 1726426"/>
              <a:gd name="connsiteY34" fmla="*/ 1015393 h 2729951"/>
              <a:gd name="connsiteX35" fmla="*/ 485795 w 1726426"/>
              <a:gd name="connsiteY35" fmla="*/ 1053492 h 2729951"/>
              <a:gd name="connsiteX36" fmla="*/ 488176 w 1726426"/>
              <a:gd name="connsiteY36" fmla="*/ 1155887 h 2729951"/>
              <a:gd name="connsiteX37" fmla="*/ 450076 w 1726426"/>
              <a:gd name="connsiteY37" fmla="*/ 1215418 h 2729951"/>
              <a:gd name="connsiteX38" fmla="*/ 397688 w 1726426"/>
              <a:gd name="connsiteY38" fmla="*/ 1205893 h 2729951"/>
              <a:gd name="connsiteX39" fmla="*/ 383401 w 1726426"/>
              <a:gd name="connsiteY39" fmla="*/ 1258281 h 2729951"/>
              <a:gd name="connsiteX40" fmla="*/ 364352 w 1726426"/>
              <a:gd name="connsiteY40" fmla="*/ 1341624 h 2729951"/>
              <a:gd name="connsiteX41" fmla="*/ 288151 w 1726426"/>
              <a:gd name="connsiteY41" fmla="*/ 1401156 h 2729951"/>
              <a:gd name="connsiteX42" fmla="*/ 240526 w 1726426"/>
              <a:gd name="connsiteY42" fmla="*/ 1453543 h 2729951"/>
              <a:gd name="connsiteX43" fmla="*/ 207189 w 1726426"/>
              <a:gd name="connsiteY43" fmla="*/ 1496406 h 2729951"/>
              <a:gd name="connsiteX44" fmla="*/ 173851 w 1726426"/>
              <a:gd name="connsiteY44" fmla="*/ 1536886 h 2729951"/>
              <a:gd name="connsiteX45" fmla="*/ 109558 w 1726426"/>
              <a:gd name="connsiteY45" fmla="*/ 1591655 h 2729951"/>
              <a:gd name="connsiteX46" fmla="*/ 107176 w 1726426"/>
              <a:gd name="connsiteY46" fmla="*/ 1636899 h 2729951"/>
              <a:gd name="connsiteX47" fmla="*/ 69076 w 1726426"/>
              <a:gd name="connsiteY47" fmla="*/ 1677381 h 2729951"/>
              <a:gd name="connsiteX48" fmla="*/ 42883 w 1726426"/>
              <a:gd name="connsiteY48" fmla="*/ 1720243 h 2729951"/>
              <a:gd name="connsiteX49" fmla="*/ 33357 w 1726426"/>
              <a:gd name="connsiteY49" fmla="*/ 1763107 h 2729951"/>
              <a:gd name="connsiteX50" fmla="*/ 57170 w 1726426"/>
              <a:gd name="connsiteY50" fmla="*/ 1836925 h 2729951"/>
              <a:gd name="connsiteX51" fmla="*/ 35739 w 1726426"/>
              <a:gd name="connsiteY51" fmla="*/ 1894075 h 2729951"/>
              <a:gd name="connsiteX52" fmla="*/ 59551 w 1726426"/>
              <a:gd name="connsiteY52" fmla="*/ 1967893 h 2729951"/>
              <a:gd name="connsiteX53" fmla="*/ 20 w 1726426"/>
              <a:gd name="connsiteY53" fmla="*/ 1979799 h 2729951"/>
              <a:gd name="connsiteX54" fmla="*/ 52407 w 1726426"/>
              <a:gd name="connsiteY54" fmla="*/ 2248881 h 2729951"/>
              <a:gd name="connsiteX55" fmla="*/ 128607 w 1726426"/>
              <a:gd name="connsiteY55" fmla="*/ 2394137 h 2729951"/>
              <a:gd name="connsiteX56" fmla="*/ 202426 w 1726426"/>
              <a:gd name="connsiteY56" fmla="*/ 2501293 h 2729951"/>
              <a:gd name="connsiteX57" fmla="*/ 261958 w 1726426"/>
              <a:gd name="connsiteY57" fmla="*/ 2563206 h 2729951"/>
              <a:gd name="connsiteX58" fmla="*/ 450076 w 1726426"/>
              <a:gd name="connsiteY58" fmla="*/ 2672743 h 2729951"/>
              <a:gd name="connsiteX59" fmla="*/ 640576 w 1726426"/>
              <a:gd name="connsiteY59" fmla="*/ 2729893 h 2729951"/>
              <a:gd name="connsiteX60" fmla="*/ 654864 w 1726426"/>
              <a:gd name="connsiteY60" fmla="*/ 2663217 h 2729951"/>
              <a:gd name="connsiteX61" fmla="*/ 726301 w 1726426"/>
              <a:gd name="connsiteY61" fmla="*/ 2603686 h 2729951"/>
              <a:gd name="connsiteX62" fmla="*/ 792977 w 1726426"/>
              <a:gd name="connsiteY62" fmla="*/ 2587017 h 2729951"/>
              <a:gd name="connsiteX63" fmla="*/ 821551 w 1726426"/>
              <a:gd name="connsiteY63" fmla="*/ 2551300 h 2729951"/>
              <a:gd name="connsiteX64" fmla="*/ 890608 w 1726426"/>
              <a:gd name="connsiteY64" fmla="*/ 2532250 h 2729951"/>
              <a:gd name="connsiteX65" fmla="*/ 959664 w 1726426"/>
              <a:gd name="connsiteY65" fmla="*/ 2510818 h 2729951"/>
              <a:gd name="connsiteX66" fmla="*/ 1026339 w 1726426"/>
              <a:gd name="connsiteY66" fmla="*/ 2477483 h 2729951"/>
              <a:gd name="connsiteX67" fmla="*/ 1047769 w 1726426"/>
              <a:gd name="connsiteY67" fmla="*/ 2475099 h 2729951"/>
              <a:gd name="connsiteX68" fmla="*/ 1066820 w 1726426"/>
              <a:gd name="connsiteY68" fmla="*/ 2456050 h 2729951"/>
              <a:gd name="connsiteX69" fmla="*/ 1107302 w 1726426"/>
              <a:gd name="connsiteY69" fmla="*/ 2439381 h 2729951"/>
              <a:gd name="connsiteX70" fmla="*/ 1083489 w 1726426"/>
              <a:gd name="connsiteY70" fmla="*/ 2377468 h 2729951"/>
              <a:gd name="connsiteX71" fmla="*/ 1033483 w 1726426"/>
              <a:gd name="connsiteY71" fmla="*/ 2329843 h 2729951"/>
              <a:gd name="connsiteX72" fmla="*/ 1026339 w 1726426"/>
              <a:gd name="connsiteY72" fmla="*/ 2286982 h 2729951"/>
              <a:gd name="connsiteX73" fmla="*/ 1045389 w 1726426"/>
              <a:gd name="connsiteY73" fmla="*/ 2256025 h 2729951"/>
              <a:gd name="connsiteX74" fmla="*/ 1097776 w 1726426"/>
              <a:gd name="connsiteY74" fmla="*/ 2222687 h 2729951"/>
              <a:gd name="connsiteX75" fmla="*/ 1135876 w 1726426"/>
              <a:gd name="connsiteY75" fmla="*/ 2186968 h 2729951"/>
              <a:gd name="connsiteX76" fmla="*/ 1176358 w 1726426"/>
              <a:gd name="connsiteY76" fmla="*/ 2141725 h 2729951"/>
              <a:gd name="connsiteX77" fmla="*/ 1264464 w 1726426"/>
              <a:gd name="connsiteY77" fmla="*/ 2127438 h 2729951"/>
              <a:gd name="connsiteX78" fmla="*/ 1307326 w 1726426"/>
              <a:gd name="connsiteY78" fmla="*/ 2110769 h 2729951"/>
              <a:gd name="connsiteX79" fmla="*/ 1326377 w 1726426"/>
              <a:gd name="connsiteY79" fmla="*/ 2072668 h 2729951"/>
              <a:gd name="connsiteX80" fmla="*/ 1397814 w 1726426"/>
              <a:gd name="connsiteY80" fmla="*/ 2048856 h 2729951"/>
              <a:gd name="connsiteX81" fmla="*/ 1397813 w 1726426"/>
              <a:gd name="connsiteY81" fmla="*/ 2020281 h 2729951"/>
              <a:gd name="connsiteX82" fmla="*/ 1433532 w 1726426"/>
              <a:gd name="connsiteY82" fmla="*/ 2017900 h 2729951"/>
              <a:gd name="connsiteX83" fmla="*/ 1464489 w 1726426"/>
              <a:gd name="connsiteY83" fmla="*/ 2001231 h 2729951"/>
              <a:gd name="connsiteX84" fmla="*/ 1502588 w 1726426"/>
              <a:gd name="connsiteY84" fmla="*/ 2001231 h 2729951"/>
              <a:gd name="connsiteX85" fmla="*/ 1533545 w 1726426"/>
              <a:gd name="connsiteY85" fmla="*/ 1951225 h 2729951"/>
              <a:gd name="connsiteX86" fmla="*/ 1538308 w 1726426"/>
              <a:gd name="connsiteY86" fmla="*/ 1955986 h 2729951"/>
              <a:gd name="connsiteX87" fmla="*/ 1559739 w 1726426"/>
              <a:gd name="connsiteY87" fmla="*/ 1925031 h 2729951"/>
              <a:gd name="connsiteX88" fmla="*/ 1600221 w 1726426"/>
              <a:gd name="connsiteY88" fmla="*/ 1865499 h 2729951"/>
              <a:gd name="connsiteX89" fmla="*/ 1650226 w 1726426"/>
              <a:gd name="connsiteY89" fmla="*/ 1813112 h 2729951"/>
              <a:gd name="connsiteX90" fmla="*/ 1600221 w 1726426"/>
              <a:gd name="connsiteY90" fmla="*/ 1717863 h 2729951"/>
              <a:gd name="connsiteX91" fmla="*/ 1545451 w 1726426"/>
              <a:gd name="connsiteY91" fmla="*/ 1677381 h 2729951"/>
              <a:gd name="connsiteX92" fmla="*/ 1595457 w 1726426"/>
              <a:gd name="connsiteY92" fmla="*/ 1660712 h 2729951"/>
              <a:gd name="connsiteX93" fmla="*/ 1643082 w 1726426"/>
              <a:gd name="connsiteY93" fmla="*/ 1624993 h 2729951"/>
              <a:gd name="connsiteX94" fmla="*/ 1702614 w 1726426"/>
              <a:gd name="connsiteY94" fmla="*/ 1586893 h 2729951"/>
              <a:gd name="connsiteX95" fmla="*/ 1697851 w 1726426"/>
              <a:gd name="connsiteY95" fmla="*/ 1544031 h 2729951"/>
              <a:gd name="connsiteX96" fmla="*/ 1678801 w 1726426"/>
              <a:gd name="connsiteY96" fmla="*/ 1505931 h 2729951"/>
              <a:gd name="connsiteX97" fmla="*/ 1669276 w 1726426"/>
              <a:gd name="connsiteY97" fmla="*/ 1477356 h 2729951"/>
              <a:gd name="connsiteX98" fmla="*/ 1674039 w 1726426"/>
              <a:gd name="connsiteY98" fmla="*/ 1410681 h 2729951"/>
              <a:gd name="connsiteX99" fmla="*/ 1678801 w 1726426"/>
              <a:gd name="connsiteY99" fmla="*/ 1372581 h 2729951"/>
              <a:gd name="connsiteX100" fmla="*/ 1697851 w 1726426"/>
              <a:gd name="connsiteY100" fmla="*/ 1353531 h 2729951"/>
              <a:gd name="connsiteX101" fmla="*/ 1707376 w 1726426"/>
              <a:gd name="connsiteY101" fmla="*/ 1329718 h 2729951"/>
              <a:gd name="connsiteX102" fmla="*/ 1712139 w 1726426"/>
              <a:gd name="connsiteY102" fmla="*/ 1315431 h 2729951"/>
              <a:gd name="connsiteX103" fmla="*/ 1726426 w 1726426"/>
              <a:gd name="connsiteY103" fmla="*/ 1286856 h 2729951"/>
              <a:gd name="connsiteX104" fmla="*/ 1716901 w 1726426"/>
              <a:gd name="connsiteY104" fmla="*/ 1196368 h 2729951"/>
              <a:gd name="connsiteX105" fmla="*/ 1678801 w 1726426"/>
              <a:gd name="connsiteY105" fmla="*/ 1158268 h 2729951"/>
              <a:gd name="connsiteX106" fmla="*/ 1664514 w 1726426"/>
              <a:gd name="connsiteY106" fmla="*/ 1143981 h 2729951"/>
              <a:gd name="connsiteX107" fmla="*/ 1650226 w 1726426"/>
              <a:gd name="connsiteY107" fmla="*/ 1129693 h 2729951"/>
              <a:gd name="connsiteX108" fmla="*/ 1631176 w 1726426"/>
              <a:gd name="connsiteY108" fmla="*/ 1120168 h 2729951"/>
              <a:gd name="connsiteX109" fmla="*/ 1612126 w 1726426"/>
              <a:gd name="connsiteY109" fmla="*/ 1101118 h 2729951"/>
              <a:gd name="connsiteX110" fmla="*/ 1597839 w 1726426"/>
              <a:gd name="connsiteY110" fmla="*/ 1096356 h 2729951"/>
              <a:gd name="connsiteX111" fmla="*/ 1578789 w 1726426"/>
              <a:gd name="connsiteY111" fmla="*/ 1086831 h 2729951"/>
              <a:gd name="connsiteX112" fmla="*/ 1545451 w 1726426"/>
              <a:gd name="connsiteY112" fmla="*/ 1077306 h 2729951"/>
              <a:gd name="connsiteX113" fmla="*/ 1526401 w 1726426"/>
              <a:gd name="connsiteY113" fmla="*/ 1067781 h 2729951"/>
              <a:gd name="connsiteX114" fmla="*/ 1497826 w 1726426"/>
              <a:gd name="connsiteY114" fmla="*/ 1063018 h 2729951"/>
              <a:gd name="connsiteX115" fmla="*/ 1478776 w 1726426"/>
              <a:gd name="connsiteY115" fmla="*/ 1029681 h 2729951"/>
              <a:gd name="connsiteX116" fmla="*/ 1464489 w 1726426"/>
              <a:gd name="connsiteY116" fmla="*/ 986818 h 2729951"/>
              <a:gd name="connsiteX117" fmla="*/ 1454964 w 1726426"/>
              <a:gd name="connsiteY117" fmla="*/ 967768 h 2729951"/>
              <a:gd name="connsiteX118" fmla="*/ 1450201 w 1726426"/>
              <a:gd name="connsiteY118" fmla="*/ 953481 h 2729951"/>
              <a:gd name="connsiteX119" fmla="*/ 1440676 w 1726426"/>
              <a:gd name="connsiteY119" fmla="*/ 929668 h 2729951"/>
              <a:gd name="connsiteX120" fmla="*/ 1450201 w 1726426"/>
              <a:gd name="connsiteY120" fmla="*/ 867756 h 2729951"/>
              <a:gd name="connsiteX121" fmla="*/ 1459726 w 1726426"/>
              <a:gd name="connsiteY121" fmla="*/ 853468 h 2729951"/>
              <a:gd name="connsiteX122" fmla="*/ 1464489 w 1726426"/>
              <a:gd name="connsiteY122" fmla="*/ 839181 h 2729951"/>
              <a:gd name="connsiteX123" fmla="*/ 1497826 w 1726426"/>
              <a:gd name="connsiteY123" fmla="*/ 786793 h 2729951"/>
              <a:gd name="connsiteX124" fmla="*/ 1516876 w 1726426"/>
              <a:gd name="connsiteY124" fmla="*/ 739168 h 2729951"/>
              <a:gd name="connsiteX125" fmla="*/ 1526401 w 1726426"/>
              <a:gd name="connsiteY125" fmla="*/ 715356 h 2729951"/>
              <a:gd name="connsiteX126" fmla="*/ 1540689 w 1726426"/>
              <a:gd name="connsiteY126" fmla="*/ 701068 h 2729951"/>
              <a:gd name="connsiteX127" fmla="*/ 1559739 w 1726426"/>
              <a:gd name="connsiteY127" fmla="*/ 686781 h 2729951"/>
              <a:gd name="connsiteX128" fmla="*/ 1588314 w 1726426"/>
              <a:gd name="connsiteY128" fmla="*/ 643918 h 2729951"/>
              <a:gd name="connsiteX129" fmla="*/ 1597839 w 1726426"/>
              <a:gd name="connsiteY129" fmla="*/ 615343 h 2729951"/>
              <a:gd name="connsiteX130" fmla="*/ 1616889 w 1726426"/>
              <a:gd name="connsiteY130" fmla="*/ 586768 h 2729951"/>
              <a:gd name="connsiteX131" fmla="*/ 1612126 w 1726426"/>
              <a:gd name="connsiteY131" fmla="*/ 491518 h 2729951"/>
              <a:gd name="connsiteX132" fmla="*/ 1583551 w 1726426"/>
              <a:gd name="connsiteY132" fmla="*/ 467706 h 2729951"/>
              <a:gd name="connsiteX133" fmla="*/ 1569264 w 1726426"/>
              <a:gd name="connsiteY133" fmla="*/ 462943 h 2729951"/>
              <a:gd name="connsiteX134" fmla="*/ 1535926 w 1726426"/>
              <a:gd name="connsiteY134" fmla="*/ 448656 h 2729951"/>
              <a:gd name="connsiteX135" fmla="*/ 1531164 w 1726426"/>
              <a:gd name="connsiteY135" fmla="*/ 429606 h 2729951"/>
              <a:gd name="connsiteX136" fmla="*/ 1526401 w 1726426"/>
              <a:gd name="connsiteY136" fmla="*/ 343881 h 2729951"/>
              <a:gd name="connsiteX137" fmla="*/ 1512114 w 1726426"/>
              <a:gd name="connsiteY137" fmla="*/ 324831 h 2729951"/>
              <a:gd name="connsiteX138" fmla="*/ 1502589 w 1726426"/>
              <a:gd name="connsiteY138" fmla="*/ 310543 h 2729951"/>
              <a:gd name="connsiteX139" fmla="*/ 1483539 w 1726426"/>
              <a:gd name="connsiteY139" fmla="*/ 305781 h 2729951"/>
              <a:gd name="connsiteX140" fmla="*/ 1454964 w 1726426"/>
              <a:gd name="connsiteY140" fmla="*/ 296256 h 2729951"/>
              <a:gd name="connsiteX141" fmla="*/ 1478776 w 1726426"/>
              <a:gd name="connsiteY141" fmla="*/ 272443 h 2729951"/>
              <a:gd name="connsiteX142" fmla="*/ 1497826 w 1726426"/>
              <a:gd name="connsiteY142" fmla="*/ 234343 h 2729951"/>
              <a:gd name="connsiteX143" fmla="*/ 1512114 w 1726426"/>
              <a:gd name="connsiteY143" fmla="*/ 162906 h 2729951"/>
              <a:gd name="connsiteX144" fmla="*/ 1516876 w 1726426"/>
              <a:gd name="connsiteY144" fmla="*/ 139093 h 2729951"/>
              <a:gd name="connsiteX145" fmla="*/ 1521639 w 1726426"/>
              <a:gd name="connsiteY145" fmla="*/ 124806 h 2729951"/>
              <a:gd name="connsiteX146" fmla="*/ 1526401 w 1726426"/>
              <a:gd name="connsiteY146" fmla="*/ 105756 h 2729951"/>
              <a:gd name="connsiteX147" fmla="*/ 1545451 w 1726426"/>
              <a:gd name="connsiteY147" fmla="*/ 77181 h 2729951"/>
              <a:gd name="connsiteX148" fmla="*/ 1554976 w 1726426"/>
              <a:gd name="connsiteY148" fmla="*/ 62893 h 2729951"/>
              <a:gd name="connsiteX149" fmla="*/ 1535926 w 1726426"/>
              <a:gd name="connsiteY149" fmla="*/ 20031 h 2729951"/>
              <a:gd name="connsiteX0" fmla="*/ 1535926 w 1726426"/>
              <a:gd name="connsiteY0" fmla="*/ 20031 h 2729951"/>
              <a:gd name="connsiteX1" fmla="*/ 1483539 w 1726426"/>
              <a:gd name="connsiteY1" fmla="*/ 8125 h 2729951"/>
              <a:gd name="connsiteX2" fmla="*/ 1443057 w 1726426"/>
              <a:gd name="connsiteY2" fmla="*/ 3361 h 2729951"/>
              <a:gd name="connsiteX3" fmla="*/ 1335901 w 1726426"/>
              <a:gd name="connsiteY3" fmla="*/ 67656 h 2729951"/>
              <a:gd name="connsiteX4" fmla="*/ 1285895 w 1726426"/>
              <a:gd name="connsiteY4" fmla="*/ 122425 h 2729951"/>
              <a:gd name="connsiteX5" fmla="*/ 1219220 w 1726426"/>
              <a:gd name="connsiteY5" fmla="*/ 124805 h 2729951"/>
              <a:gd name="connsiteX6" fmla="*/ 1200170 w 1726426"/>
              <a:gd name="connsiteY6" fmla="*/ 146238 h 2729951"/>
              <a:gd name="connsiteX7" fmla="*/ 1135876 w 1726426"/>
              <a:gd name="connsiteY7" fmla="*/ 165288 h 2729951"/>
              <a:gd name="connsiteX8" fmla="*/ 1083489 w 1726426"/>
              <a:gd name="connsiteY8" fmla="*/ 243868 h 2729951"/>
              <a:gd name="connsiteX9" fmla="*/ 1057295 w 1726426"/>
              <a:gd name="connsiteY9" fmla="*/ 296256 h 2729951"/>
              <a:gd name="connsiteX10" fmla="*/ 964426 w 1726426"/>
              <a:gd name="connsiteY10" fmla="*/ 267681 h 2729951"/>
              <a:gd name="connsiteX11" fmla="*/ 907276 w 1726426"/>
              <a:gd name="connsiteY11" fmla="*/ 310543 h 2729951"/>
              <a:gd name="connsiteX12" fmla="*/ 883464 w 1726426"/>
              <a:gd name="connsiteY12" fmla="*/ 405793 h 2729951"/>
              <a:gd name="connsiteX13" fmla="*/ 852507 w 1726426"/>
              <a:gd name="connsiteY13" fmla="*/ 489137 h 2729951"/>
              <a:gd name="connsiteX14" fmla="*/ 766783 w 1726426"/>
              <a:gd name="connsiteY14" fmla="*/ 470086 h 2729951"/>
              <a:gd name="connsiteX15" fmla="*/ 714395 w 1726426"/>
              <a:gd name="connsiteY15" fmla="*/ 484375 h 2729951"/>
              <a:gd name="connsiteX16" fmla="*/ 678676 w 1726426"/>
              <a:gd name="connsiteY16" fmla="*/ 524857 h 2729951"/>
              <a:gd name="connsiteX17" fmla="*/ 631051 w 1726426"/>
              <a:gd name="connsiteY17" fmla="*/ 529619 h 2729951"/>
              <a:gd name="connsiteX18" fmla="*/ 628669 w 1726426"/>
              <a:gd name="connsiteY18" fmla="*/ 562956 h 2729951"/>
              <a:gd name="connsiteX19" fmla="*/ 592951 w 1726426"/>
              <a:gd name="connsiteY19" fmla="*/ 577244 h 2729951"/>
              <a:gd name="connsiteX20" fmla="*/ 578664 w 1726426"/>
              <a:gd name="connsiteY20" fmla="*/ 624868 h 2729951"/>
              <a:gd name="connsiteX21" fmla="*/ 561995 w 1726426"/>
              <a:gd name="connsiteY21" fmla="*/ 667731 h 2729951"/>
              <a:gd name="connsiteX22" fmla="*/ 511989 w 1726426"/>
              <a:gd name="connsiteY22" fmla="*/ 686781 h 2729951"/>
              <a:gd name="connsiteX23" fmla="*/ 533420 w 1726426"/>
              <a:gd name="connsiteY23" fmla="*/ 729643 h 2729951"/>
              <a:gd name="connsiteX24" fmla="*/ 569139 w 1726426"/>
              <a:gd name="connsiteY24" fmla="*/ 751075 h 2729951"/>
              <a:gd name="connsiteX25" fmla="*/ 592951 w 1726426"/>
              <a:gd name="connsiteY25" fmla="*/ 746313 h 2729951"/>
              <a:gd name="connsiteX26" fmla="*/ 614382 w 1726426"/>
              <a:gd name="connsiteY26" fmla="*/ 782031 h 2729951"/>
              <a:gd name="connsiteX27" fmla="*/ 602476 w 1726426"/>
              <a:gd name="connsiteY27" fmla="*/ 839181 h 2729951"/>
              <a:gd name="connsiteX28" fmla="*/ 633433 w 1726426"/>
              <a:gd name="connsiteY28" fmla="*/ 874900 h 2729951"/>
              <a:gd name="connsiteX29" fmla="*/ 585807 w 1726426"/>
              <a:gd name="connsiteY29" fmla="*/ 901094 h 2729951"/>
              <a:gd name="connsiteX30" fmla="*/ 564376 w 1726426"/>
              <a:gd name="connsiteY30" fmla="*/ 889186 h 2729951"/>
              <a:gd name="connsiteX31" fmla="*/ 564376 w 1726426"/>
              <a:gd name="connsiteY31" fmla="*/ 958243 h 2729951"/>
              <a:gd name="connsiteX32" fmla="*/ 507226 w 1726426"/>
              <a:gd name="connsiteY32" fmla="*/ 1005868 h 2729951"/>
              <a:gd name="connsiteX33" fmla="*/ 473889 w 1726426"/>
              <a:gd name="connsiteY33" fmla="*/ 986818 h 2729951"/>
              <a:gd name="connsiteX34" fmla="*/ 459601 w 1726426"/>
              <a:gd name="connsiteY34" fmla="*/ 1015393 h 2729951"/>
              <a:gd name="connsiteX35" fmla="*/ 485795 w 1726426"/>
              <a:gd name="connsiteY35" fmla="*/ 1053492 h 2729951"/>
              <a:gd name="connsiteX36" fmla="*/ 488176 w 1726426"/>
              <a:gd name="connsiteY36" fmla="*/ 1155887 h 2729951"/>
              <a:gd name="connsiteX37" fmla="*/ 450076 w 1726426"/>
              <a:gd name="connsiteY37" fmla="*/ 1215418 h 2729951"/>
              <a:gd name="connsiteX38" fmla="*/ 397688 w 1726426"/>
              <a:gd name="connsiteY38" fmla="*/ 1205893 h 2729951"/>
              <a:gd name="connsiteX39" fmla="*/ 383401 w 1726426"/>
              <a:gd name="connsiteY39" fmla="*/ 1258281 h 2729951"/>
              <a:gd name="connsiteX40" fmla="*/ 364352 w 1726426"/>
              <a:gd name="connsiteY40" fmla="*/ 1341624 h 2729951"/>
              <a:gd name="connsiteX41" fmla="*/ 288151 w 1726426"/>
              <a:gd name="connsiteY41" fmla="*/ 1401156 h 2729951"/>
              <a:gd name="connsiteX42" fmla="*/ 240526 w 1726426"/>
              <a:gd name="connsiteY42" fmla="*/ 1453543 h 2729951"/>
              <a:gd name="connsiteX43" fmla="*/ 207189 w 1726426"/>
              <a:gd name="connsiteY43" fmla="*/ 1496406 h 2729951"/>
              <a:gd name="connsiteX44" fmla="*/ 173851 w 1726426"/>
              <a:gd name="connsiteY44" fmla="*/ 1536886 h 2729951"/>
              <a:gd name="connsiteX45" fmla="*/ 109558 w 1726426"/>
              <a:gd name="connsiteY45" fmla="*/ 1591655 h 2729951"/>
              <a:gd name="connsiteX46" fmla="*/ 107176 w 1726426"/>
              <a:gd name="connsiteY46" fmla="*/ 1636899 h 2729951"/>
              <a:gd name="connsiteX47" fmla="*/ 69076 w 1726426"/>
              <a:gd name="connsiteY47" fmla="*/ 1677381 h 2729951"/>
              <a:gd name="connsiteX48" fmla="*/ 42883 w 1726426"/>
              <a:gd name="connsiteY48" fmla="*/ 1720243 h 2729951"/>
              <a:gd name="connsiteX49" fmla="*/ 33357 w 1726426"/>
              <a:gd name="connsiteY49" fmla="*/ 1763107 h 2729951"/>
              <a:gd name="connsiteX50" fmla="*/ 57170 w 1726426"/>
              <a:gd name="connsiteY50" fmla="*/ 1836925 h 2729951"/>
              <a:gd name="connsiteX51" fmla="*/ 35739 w 1726426"/>
              <a:gd name="connsiteY51" fmla="*/ 1894075 h 2729951"/>
              <a:gd name="connsiteX52" fmla="*/ 59551 w 1726426"/>
              <a:gd name="connsiteY52" fmla="*/ 1967893 h 2729951"/>
              <a:gd name="connsiteX53" fmla="*/ 20 w 1726426"/>
              <a:gd name="connsiteY53" fmla="*/ 1979799 h 2729951"/>
              <a:gd name="connsiteX54" fmla="*/ 52407 w 1726426"/>
              <a:gd name="connsiteY54" fmla="*/ 2248881 h 2729951"/>
              <a:gd name="connsiteX55" fmla="*/ 128607 w 1726426"/>
              <a:gd name="connsiteY55" fmla="*/ 2394137 h 2729951"/>
              <a:gd name="connsiteX56" fmla="*/ 202426 w 1726426"/>
              <a:gd name="connsiteY56" fmla="*/ 2501293 h 2729951"/>
              <a:gd name="connsiteX57" fmla="*/ 261958 w 1726426"/>
              <a:gd name="connsiteY57" fmla="*/ 2563206 h 2729951"/>
              <a:gd name="connsiteX58" fmla="*/ 450076 w 1726426"/>
              <a:gd name="connsiteY58" fmla="*/ 2672743 h 2729951"/>
              <a:gd name="connsiteX59" fmla="*/ 640576 w 1726426"/>
              <a:gd name="connsiteY59" fmla="*/ 2729893 h 2729951"/>
              <a:gd name="connsiteX60" fmla="*/ 654864 w 1726426"/>
              <a:gd name="connsiteY60" fmla="*/ 2663217 h 2729951"/>
              <a:gd name="connsiteX61" fmla="*/ 726301 w 1726426"/>
              <a:gd name="connsiteY61" fmla="*/ 2603686 h 2729951"/>
              <a:gd name="connsiteX62" fmla="*/ 792977 w 1726426"/>
              <a:gd name="connsiteY62" fmla="*/ 2587017 h 2729951"/>
              <a:gd name="connsiteX63" fmla="*/ 821551 w 1726426"/>
              <a:gd name="connsiteY63" fmla="*/ 2551300 h 2729951"/>
              <a:gd name="connsiteX64" fmla="*/ 890608 w 1726426"/>
              <a:gd name="connsiteY64" fmla="*/ 2532250 h 2729951"/>
              <a:gd name="connsiteX65" fmla="*/ 959664 w 1726426"/>
              <a:gd name="connsiteY65" fmla="*/ 2510818 h 2729951"/>
              <a:gd name="connsiteX66" fmla="*/ 1026339 w 1726426"/>
              <a:gd name="connsiteY66" fmla="*/ 2477483 h 2729951"/>
              <a:gd name="connsiteX67" fmla="*/ 1047769 w 1726426"/>
              <a:gd name="connsiteY67" fmla="*/ 2475099 h 2729951"/>
              <a:gd name="connsiteX68" fmla="*/ 1066820 w 1726426"/>
              <a:gd name="connsiteY68" fmla="*/ 2456050 h 2729951"/>
              <a:gd name="connsiteX69" fmla="*/ 1107302 w 1726426"/>
              <a:gd name="connsiteY69" fmla="*/ 2439381 h 2729951"/>
              <a:gd name="connsiteX70" fmla="*/ 1083489 w 1726426"/>
              <a:gd name="connsiteY70" fmla="*/ 2377468 h 2729951"/>
              <a:gd name="connsiteX71" fmla="*/ 1033483 w 1726426"/>
              <a:gd name="connsiteY71" fmla="*/ 2329843 h 2729951"/>
              <a:gd name="connsiteX72" fmla="*/ 1026339 w 1726426"/>
              <a:gd name="connsiteY72" fmla="*/ 2286982 h 2729951"/>
              <a:gd name="connsiteX73" fmla="*/ 1045389 w 1726426"/>
              <a:gd name="connsiteY73" fmla="*/ 2256025 h 2729951"/>
              <a:gd name="connsiteX74" fmla="*/ 1097776 w 1726426"/>
              <a:gd name="connsiteY74" fmla="*/ 2222687 h 2729951"/>
              <a:gd name="connsiteX75" fmla="*/ 1135876 w 1726426"/>
              <a:gd name="connsiteY75" fmla="*/ 2186968 h 2729951"/>
              <a:gd name="connsiteX76" fmla="*/ 1176358 w 1726426"/>
              <a:gd name="connsiteY76" fmla="*/ 2141725 h 2729951"/>
              <a:gd name="connsiteX77" fmla="*/ 1264464 w 1726426"/>
              <a:gd name="connsiteY77" fmla="*/ 2127438 h 2729951"/>
              <a:gd name="connsiteX78" fmla="*/ 1307326 w 1726426"/>
              <a:gd name="connsiteY78" fmla="*/ 2110769 h 2729951"/>
              <a:gd name="connsiteX79" fmla="*/ 1326377 w 1726426"/>
              <a:gd name="connsiteY79" fmla="*/ 2072668 h 2729951"/>
              <a:gd name="connsiteX80" fmla="*/ 1397814 w 1726426"/>
              <a:gd name="connsiteY80" fmla="*/ 2048856 h 2729951"/>
              <a:gd name="connsiteX81" fmla="*/ 1397813 w 1726426"/>
              <a:gd name="connsiteY81" fmla="*/ 2020281 h 2729951"/>
              <a:gd name="connsiteX82" fmla="*/ 1433532 w 1726426"/>
              <a:gd name="connsiteY82" fmla="*/ 2017900 h 2729951"/>
              <a:gd name="connsiteX83" fmla="*/ 1464489 w 1726426"/>
              <a:gd name="connsiteY83" fmla="*/ 2001231 h 2729951"/>
              <a:gd name="connsiteX84" fmla="*/ 1502588 w 1726426"/>
              <a:gd name="connsiteY84" fmla="*/ 2001231 h 2729951"/>
              <a:gd name="connsiteX85" fmla="*/ 1533545 w 1726426"/>
              <a:gd name="connsiteY85" fmla="*/ 1951225 h 2729951"/>
              <a:gd name="connsiteX86" fmla="*/ 1538308 w 1726426"/>
              <a:gd name="connsiteY86" fmla="*/ 1955986 h 2729951"/>
              <a:gd name="connsiteX87" fmla="*/ 1559739 w 1726426"/>
              <a:gd name="connsiteY87" fmla="*/ 1925031 h 2729951"/>
              <a:gd name="connsiteX88" fmla="*/ 1600221 w 1726426"/>
              <a:gd name="connsiteY88" fmla="*/ 1865499 h 2729951"/>
              <a:gd name="connsiteX89" fmla="*/ 1650226 w 1726426"/>
              <a:gd name="connsiteY89" fmla="*/ 1813112 h 2729951"/>
              <a:gd name="connsiteX90" fmla="*/ 1600221 w 1726426"/>
              <a:gd name="connsiteY90" fmla="*/ 1717863 h 2729951"/>
              <a:gd name="connsiteX91" fmla="*/ 1545451 w 1726426"/>
              <a:gd name="connsiteY91" fmla="*/ 1677381 h 2729951"/>
              <a:gd name="connsiteX92" fmla="*/ 1595457 w 1726426"/>
              <a:gd name="connsiteY92" fmla="*/ 1660712 h 2729951"/>
              <a:gd name="connsiteX93" fmla="*/ 1643082 w 1726426"/>
              <a:gd name="connsiteY93" fmla="*/ 1624993 h 2729951"/>
              <a:gd name="connsiteX94" fmla="*/ 1702614 w 1726426"/>
              <a:gd name="connsiteY94" fmla="*/ 1586893 h 2729951"/>
              <a:gd name="connsiteX95" fmla="*/ 1678801 w 1726426"/>
              <a:gd name="connsiteY95" fmla="*/ 1505931 h 2729951"/>
              <a:gd name="connsiteX96" fmla="*/ 1669276 w 1726426"/>
              <a:gd name="connsiteY96" fmla="*/ 1477356 h 2729951"/>
              <a:gd name="connsiteX97" fmla="*/ 1674039 w 1726426"/>
              <a:gd name="connsiteY97" fmla="*/ 1410681 h 2729951"/>
              <a:gd name="connsiteX98" fmla="*/ 1678801 w 1726426"/>
              <a:gd name="connsiteY98" fmla="*/ 1372581 h 2729951"/>
              <a:gd name="connsiteX99" fmla="*/ 1697851 w 1726426"/>
              <a:gd name="connsiteY99" fmla="*/ 1353531 h 2729951"/>
              <a:gd name="connsiteX100" fmla="*/ 1707376 w 1726426"/>
              <a:gd name="connsiteY100" fmla="*/ 1329718 h 2729951"/>
              <a:gd name="connsiteX101" fmla="*/ 1712139 w 1726426"/>
              <a:gd name="connsiteY101" fmla="*/ 1315431 h 2729951"/>
              <a:gd name="connsiteX102" fmla="*/ 1726426 w 1726426"/>
              <a:gd name="connsiteY102" fmla="*/ 1286856 h 2729951"/>
              <a:gd name="connsiteX103" fmla="*/ 1716901 w 1726426"/>
              <a:gd name="connsiteY103" fmla="*/ 1196368 h 2729951"/>
              <a:gd name="connsiteX104" fmla="*/ 1678801 w 1726426"/>
              <a:gd name="connsiteY104" fmla="*/ 1158268 h 2729951"/>
              <a:gd name="connsiteX105" fmla="*/ 1664514 w 1726426"/>
              <a:gd name="connsiteY105" fmla="*/ 1143981 h 2729951"/>
              <a:gd name="connsiteX106" fmla="*/ 1650226 w 1726426"/>
              <a:gd name="connsiteY106" fmla="*/ 1129693 h 2729951"/>
              <a:gd name="connsiteX107" fmla="*/ 1631176 w 1726426"/>
              <a:gd name="connsiteY107" fmla="*/ 1120168 h 2729951"/>
              <a:gd name="connsiteX108" fmla="*/ 1612126 w 1726426"/>
              <a:gd name="connsiteY108" fmla="*/ 1101118 h 2729951"/>
              <a:gd name="connsiteX109" fmla="*/ 1597839 w 1726426"/>
              <a:gd name="connsiteY109" fmla="*/ 1096356 h 2729951"/>
              <a:gd name="connsiteX110" fmla="*/ 1578789 w 1726426"/>
              <a:gd name="connsiteY110" fmla="*/ 1086831 h 2729951"/>
              <a:gd name="connsiteX111" fmla="*/ 1545451 w 1726426"/>
              <a:gd name="connsiteY111" fmla="*/ 1077306 h 2729951"/>
              <a:gd name="connsiteX112" fmla="*/ 1526401 w 1726426"/>
              <a:gd name="connsiteY112" fmla="*/ 1067781 h 2729951"/>
              <a:gd name="connsiteX113" fmla="*/ 1497826 w 1726426"/>
              <a:gd name="connsiteY113" fmla="*/ 1063018 h 2729951"/>
              <a:gd name="connsiteX114" fmla="*/ 1478776 w 1726426"/>
              <a:gd name="connsiteY114" fmla="*/ 1029681 h 2729951"/>
              <a:gd name="connsiteX115" fmla="*/ 1464489 w 1726426"/>
              <a:gd name="connsiteY115" fmla="*/ 986818 h 2729951"/>
              <a:gd name="connsiteX116" fmla="*/ 1454964 w 1726426"/>
              <a:gd name="connsiteY116" fmla="*/ 967768 h 2729951"/>
              <a:gd name="connsiteX117" fmla="*/ 1450201 w 1726426"/>
              <a:gd name="connsiteY117" fmla="*/ 953481 h 2729951"/>
              <a:gd name="connsiteX118" fmla="*/ 1440676 w 1726426"/>
              <a:gd name="connsiteY118" fmla="*/ 929668 h 2729951"/>
              <a:gd name="connsiteX119" fmla="*/ 1450201 w 1726426"/>
              <a:gd name="connsiteY119" fmla="*/ 867756 h 2729951"/>
              <a:gd name="connsiteX120" fmla="*/ 1459726 w 1726426"/>
              <a:gd name="connsiteY120" fmla="*/ 853468 h 2729951"/>
              <a:gd name="connsiteX121" fmla="*/ 1464489 w 1726426"/>
              <a:gd name="connsiteY121" fmla="*/ 839181 h 2729951"/>
              <a:gd name="connsiteX122" fmla="*/ 1497826 w 1726426"/>
              <a:gd name="connsiteY122" fmla="*/ 786793 h 2729951"/>
              <a:gd name="connsiteX123" fmla="*/ 1516876 w 1726426"/>
              <a:gd name="connsiteY123" fmla="*/ 739168 h 2729951"/>
              <a:gd name="connsiteX124" fmla="*/ 1526401 w 1726426"/>
              <a:gd name="connsiteY124" fmla="*/ 715356 h 2729951"/>
              <a:gd name="connsiteX125" fmla="*/ 1540689 w 1726426"/>
              <a:gd name="connsiteY125" fmla="*/ 701068 h 2729951"/>
              <a:gd name="connsiteX126" fmla="*/ 1559739 w 1726426"/>
              <a:gd name="connsiteY126" fmla="*/ 686781 h 2729951"/>
              <a:gd name="connsiteX127" fmla="*/ 1588314 w 1726426"/>
              <a:gd name="connsiteY127" fmla="*/ 643918 h 2729951"/>
              <a:gd name="connsiteX128" fmla="*/ 1597839 w 1726426"/>
              <a:gd name="connsiteY128" fmla="*/ 615343 h 2729951"/>
              <a:gd name="connsiteX129" fmla="*/ 1616889 w 1726426"/>
              <a:gd name="connsiteY129" fmla="*/ 586768 h 2729951"/>
              <a:gd name="connsiteX130" fmla="*/ 1612126 w 1726426"/>
              <a:gd name="connsiteY130" fmla="*/ 491518 h 2729951"/>
              <a:gd name="connsiteX131" fmla="*/ 1583551 w 1726426"/>
              <a:gd name="connsiteY131" fmla="*/ 467706 h 2729951"/>
              <a:gd name="connsiteX132" fmla="*/ 1569264 w 1726426"/>
              <a:gd name="connsiteY132" fmla="*/ 462943 h 2729951"/>
              <a:gd name="connsiteX133" fmla="*/ 1535926 w 1726426"/>
              <a:gd name="connsiteY133" fmla="*/ 448656 h 2729951"/>
              <a:gd name="connsiteX134" fmla="*/ 1531164 w 1726426"/>
              <a:gd name="connsiteY134" fmla="*/ 429606 h 2729951"/>
              <a:gd name="connsiteX135" fmla="*/ 1526401 w 1726426"/>
              <a:gd name="connsiteY135" fmla="*/ 343881 h 2729951"/>
              <a:gd name="connsiteX136" fmla="*/ 1512114 w 1726426"/>
              <a:gd name="connsiteY136" fmla="*/ 324831 h 2729951"/>
              <a:gd name="connsiteX137" fmla="*/ 1502589 w 1726426"/>
              <a:gd name="connsiteY137" fmla="*/ 310543 h 2729951"/>
              <a:gd name="connsiteX138" fmla="*/ 1483539 w 1726426"/>
              <a:gd name="connsiteY138" fmla="*/ 305781 h 2729951"/>
              <a:gd name="connsiteX139" fmla="*/ 1454964 w 1726426"/>
              <a:gd name="connsiteY139" fmla="*/ 296256 h 2729951"/>
              <a:gd name="connsiteX140" fmla="*/ 1478776 w 1726426"/>
              <a:gd name="connsiteY140" fmla="*/ 272443 h 2729951"/>
              <a:gd name="connsiteX141" fmla="*/ 1497826 w 1726426"/>
              <a:gd name="connsiteY141" fmla="*/ 234343 h 2729951"/>
              <a:gd name="connsiteX142" fmla="*/ 1512114 w 1726426"/>
              <a:gd name="connsiteY142" fmla="*/ 162906 h 2729951"/>
              <a:gd name="connsiteX143" fmla="*/ 1516876 w 1726426"/>
              <a:gd name="connsiteY143" fmla="*/ 139093 h 2729951"/>
              <a:gd name="connsiteX144" fmla="*/ 1521639 w 1726426"/>
              <a:gd name="connsiteY144" fmla="*/ 124806 h 2729951"/>
              <a:gd name="connsiteX145" fmla="*/ 1526401 w 1726426"/>
              <a:gd name="connsiteY145" fmla="*/ 105756 h 2729951"/>
              <a:gd name="connsiteX146" fmla="*/ 1545451 w 1726426"/>
              <a:gd name="connsiteY146" fmla="*/ 77181 h 2729951"/>
              <a:gd name="connsiteX147" fmla="*/ 1554976 w 1726426"/>
              <a:gd name="connsiteY147" fmla="*/ 62893 h 2729951"/>
              <a:gd name="connsiteX148" fmla="*/ 1535926 w 1726426"/>
              <a:gd name="connsiteY148" fmla="*/ 20031 h 2729951"/>
              <a:gd name="connsiteX0" fmla="*/ 1535926 w 1726426"/>
              <a:gd name="connsiteY0" fmla="*/ 20031 h 2729951"/>
              <a:gd name="connsiteX1" fmla="*/ 1483539 w 1726426"/>
              <a:gd name="connsiteY1" fmla="*/ 8125 h 2729951"/>
              <a:gd name="connsiteX2" fmla="*/ 1443057 w 1726426"/>
              <a:gd name="connsiteY2" fmla="*/ 3361 h 2729951"/>
              <a:gd name="connsiteX3" fmla="*/ 1335901 w 1726426"/>
              <a:gd name="connsiteY3" fmla="*/ 67656 h 2729951"/>
              <a:gd name="connsiteX4" fmla="*/ 1285895 w 1726426"/>
              <a:gd name="connsiteY4" fmla="*/ 122425 h 2729951"/>
              <a:gd name="connsiteX5" fmla="*/ 1219220 w 1726426"/>
              <a:gd name="connsiteY5" fmla="*/ 124805 h 2729951"/>
              <a:gd name="connsiteX6" fmla="*/ 1200170 w 1726426"/>
              <a:gd name="connsiteY6" fmla="*/ 146238 h 2729951"/>
              <a:gd name="connsiteX7" fmla="*/ 1135876 w 1726426"/>
              <a:gd name="connsiteY7" fmla="*/ 165288 h 2729951"/>
              <a:gd name="connsiteX8" fmla="*/ 1083489 w 1726426"/>
              <a:gd name="connsiteY8" fmla="*/ 243868 h 2729951"/>
              <a:gd name="connsiteX9" fmla="*/ 1057295 w 1726426"/>
              <a:gd name="connsiteY9" fmla="*/ 296256 h 2729951"/>
              <a:gd name="connsiteX10" fmla="*/ 964426 w 1726426"/>
              <a:gd name="connsiteY10" fmla="*/ 267681 h 2729951"/>
              <a:gd name="connsiteX11" fmla="*/ 907276 w 1726426"/>
              <a:gd name="connsiteY11" fmla="*/ 310543 h 2729951"/>
              <a:gd name="connsiteX12" fmla="*/ 883464 w 1726426"/>
              <a:gd name="connsiteY12" fmla="*/ 405793 h 2729951"/>
              <a:gd name="connsiteX13" fmla="*/ 852507 w 1726426"/>
              <a:gd name="connsiteY13" fmla="*/ 489137 h 2729951"/>
              <a:gd name="connsiteX14" fmla="*/ 766783 w 1726426"/>
              <a:gd name="connsiteY14" fmla="*/ 470086 h 2729951"/>
              <a:gd name="connsiteX15" fmla="*/ 714395 w 1726426"/>
              <a:gd name="connsiteY15" fmla="*/ 484375 h 2729951"/>
              <a:gd name="connsiteX16" fmla="*/ 678676 w 1726426"/>
              <a:gd name="connsiteY16" fmla="*/ 524857 h 2729951"/>
              <a:gd name="connsiteX17" fmla="*/ 631051 w 1726426"/>
              <a:gd name="connsiteY17" fmla="*/ 529619 h 2729951"/>
              <a:gd name="connsiteX18" fmla="*/ 628669 w 1726426"/>
              <a:gd name="connsiteY18" fmla="*/ 562956 h 2729951"/>
              <a:gd name="connsiteX19" fmla="*/ 592951 w 1726426"/>
              <a:gd name="connsiteY19" fmla="*/ 577244 h 2729951"/>
              <a:gd name="connsiteX20" fmla="*/ 578664 w 1726426"/>
              <a:gd name="connsiteY20" fmla="*/ 624868 h 2729951"/>
              <a:gd name="connsiteX21" fmla="*/ 561995 w 1726426"/>
              <a:gd name="connsiteY21" fmla="*/ 667731 h 2729951"/>
              <a:gd name="connsiteX22" fmla="*/ 511989 w 1726426"/>
              <a:gd name="connsiteY22" fmla="*/ 686781 h 2729951"/>
              <a:gd name="connsiteX23" fmla="*/ 533420 w 1726426"/>
              <a:gd name="connsiteY23" fmla="*/ 729643 h 2729951"/>
              <a:gd name="connsiteX24" fmla="*/ 569139 w 1726426"/>
              <a:gd name="connsiteY24" fmla="*/ 751075 h 2729951"/>
              <a:gd name="connsiteX25" fmla="*/ 592951 w 1726426"/>
              <a:gd name="connsiteY25" fmla="*/ 746313 h 2729951"/>
              <a:gd name="connsiteX26" fmla="*/ 614382 w 1726426"/>
              <a:gd name="connsiteY26" fmla="*/ 782031 h 2729951"/>
              <a:gd name="connsiteX27" fmla="*/ 602476 w 1726426"/>
              <a:gd name="connsiteY27" fmla="*/ 839181 h 2729951"/>
              <a:gd name="connsiteX28" fmla="*/ 633433 w 1726426"/>
              <a:gd name="connsiteY28" fmla="*/ 874900 h 2729951"/>
              <a:gd name="connsiteX29" fmla="*/ 585807 w 1726426"/>
              <a:gd name="connsiteY29" fmla="*/ 901094 h 2729951"/>
              <a:gd name="connsiteX30" fmla="*/ 564376 w 1726426"/>
              <a:gd name="connsiteY30" fmla="*/ 889186 h 2729951"/>
              <a:gd name="connsiteX31" fmla="*/ 564376 w 1726426"/>
              <a:gd name="connsiteY31" fmla="*/ 958243 h 2729951"/>
              <a:gd name="connsiteX32" fmla="*/ 507226 w 1726426"/>
              <a:gd name="connsiteY32" fmla="*/ 1005868 h 2729951"/>
              <a:gd name="connsiteX33" fmla="*/ 473889 w 1726426"/>
              <a:gd name="connsiteY33" fmla="*/ 986818 h 2729951"/>
              <a:gd name="connsiteX34" fmla="*/ 459601 w 1726426"/>
              <a:gd name="connsiteY34" fmla="*/ 1015393 h 2729951"/>
              <a:gd name="connsiteX35" fmla="*/ 485795 w 1726426"/>
              <a:gd name="connsiteY35" fmla="*/ 1053492 h 2729951"/>
              <a:gd name="connsiteX36" fmla="*/ 488176 w 1726426"/>
              <a:gd name="connsiteY36" fmla="*/ 1155887 h 2729951"/>
              <a:gd name="connsiteX37" fmla="*/ 450076 w 1726426"/>
              <a:gd name="connsiteY37" fmla="*/ 1215418 h 2729951"/>
              <a:gd name="connsiteX38" fmla="*/ 397688 w 1726426"/>
              <a:gd name="connsiteY38" fmla="*/ 1205893 h 2729951"/>
              <a:gd name="connsiteX39" fmla="*/ 383401 w 1726426"/>
              <a:gd name="connsiteY39" fmla="*/ 1258281 h 2729951"/>
              <a:gd name="connsiteX40" fmla="*/ 364352 w 1726426"/>
              <a:gd name="connsiteY40" fmla="*/ 1341624 h 2729951"/>
              <a:gd name="connsiteX41" fmla="*/ 288151 w 1726426"/>
              <a:gd name="connsiteY41" fmla="*/ 1401156 h 2729951"/>
              <a:gd name="connsiteX42" fmla="*/ 240526 w 1726426"/>
              <a:gd name="connsiteY42" fmla="*/ 1453543 h 2729951"/>
              <a:gd name="connsiteX43" fmla="*/ 207189 w 1726426"/>
              <a:gd name="connsiteY43" fmla="*/ 1496406 h 2729951"/>
              <a:gd name="connsiteX44" fmla="*/ 173851 w 1726426"/>
              <a:gd name="connsiteY44" fmla="*/ 1536886 h 2729951"/>
              <a:gd name="connsiteX45" fmla="*/ 109558 w 1726426"/>
              <a:gd name="connsiteY45" fmla="*/ 1591655 h 2729951"/>
              <a:gd name="connsiteX46" fmla="*/ 107176 w 1726426"/>
              <a:gd name="connsiteY46" fmla="*/ 1636899 h 2729951"/>
              <a:gd name="connsiteX47" fmla="*/ 69076 w 1726426"/>
              <a:gd name="connsiteY47" fmla="*/ 1677381 h 2729951"/>
              <a:gd name="connsiteX48" fmla="*/ 42883 w 1726426"/>
              <a:gd name="connsiteY48" fmla="*/ 1720243 h 2729951"/>
              <a:gd name="connsiteX49" fmla="*/ 33357 w 1726426"/>
              <a:gd name="connsiteY49" fmla="*/ 1763107 h 2729951"/>
              <a:gd name="connsiteX50" fmla="*/ 57170 w 1726426"/>
              <a:gd name="connsiteY50" fmla="*/ 1836925 h 2729951"/>
              <a:gd name="connsiteX51" fmla="*/ 35739 w 1726426"/>
              <a:gd name="connsiteY51" fmla="*/ 1894075 h 2729951"/>
              <a:gd name="connsiteX52" fmla="*/ 59551 w 1726426"/>
              <a:gd name="connsiteY52" fmla="*/ 1967893 h 2729951"/>
              <a:gd name="connsiteX53" fmla="*/ 20 w 1726426"/>
              <a:gd name="connsiteY53" fmla="*/ 1979799 h 2729951"/>
              <a:gd name="connsiteX54" fmla="*/ 52407 w 1726426"/>
              <a:gd name="connsiteY54" fmla="*/ 2248881 h 2729951"/>
              <a:gd name="connsiteX55" fmla="*/ 128607 w 1726426"/>
              <a:gd name="connsiteY55" fmla="*/ 2394137 h 2729951"/>
              <a:gd name="connsiteX56" fmla="*/ 202426 w 1726426"/>
              <a:gd name="connsiteY56" fmla="*/ 2501293 h 2729951"/>
              <a:gd name="connsiteX57" fmla="*/ 261958 w 1726426"/>
              <a:gd name="connsiteY57" fmla="*/ 2563206 h 2729951"/>
              <a:gd name="connsiteX58" fmla="*/ 450076 w 1726426"/>
              <a:gd name="connsiteY58" fmla="*/ 2672743 h 2729951"/>
              <a:gd name="connsiteX59" fmla="*/ 640576 w 1726426"/>
              <a:gd name="connsiteY59" fmla="*/ 2729893 h 2729951"/>
              <a:gd name="connsiteX60" fmla="*/ 654864 w 1726426"/>
              <a:gd name="connsiteY60" fmla="*/ 2663217 h 2729951"/>
              <a:gd name="connsiteX61" fmla="*/ 726301 w 1726426"/>
              <a:gd name="connsiteY61" fmla="*/ 2603686 h 2729951"/>
              <a:gd name="connsiteX62" fmla="*/ 792977 w 1726426"/>
              <a:gd name="connsiteY62" fmla="*/ 2587017 h 2729951"/>
              <a:gd name="connsiteX63" fmla="*/ 821551 w 1726426"/>
              <a:gd name="connsiteY63" fmla="*/ 2551300 h 2729951"/>
              <a:gd name="connsiteX64" fmla="*/ 890608 w 1726426"/>
              <a:gd name="connsiteY64" fmla="*/ 2532250 h 2729951"/>
              <a:gd name="connsiteX65" fmla="*/ 959664 w 1726426"/>
              <a:gd name="connsiteY65" fmla="*/ 2510818 h 2729951"/>
              <a:gd name="connsiteX66" fmla="*/ 1026339 w 1726426"/>
              <a:gd name="connsiteY66" fmla="*/ 2477483 h 2729951"/>
              <a:gd name="connsiteX67" fmla="*/ 1047769 w 1726426"/>
              <a:gd name="connsiteY67" fmla="*/ 2475099 h 2729951"/>
              <a:gd name="connsiteX68" fmla="*/ 1066820 w 1726426"/>
              <a:gd name="connsiteY68" fmla="*/ 2456050 h 2729951"/>
              <a:gd name="connsiteX69" fmla="*/ 1107302 w 1726426"/>
              <a:gd name="connsiteY69" fmla="*/ 2439381 h 2729951"/>
              <a:gd name="connsiteX70" fmla="*/ 1083489 w 1726426"/>
              <a:gd name="connsiteY70" fmla="*/ 2377468 h 2729951"/>
              <a:gd name="connsiteX71" fmla="*/ 1033483 w 1726426"/>
              <a:gd name="connsiteY71" fmla="*/ 2329843 h 2729951"/>
              <a:gd name="connsiteX72" fmla="*/ 1026339 w 1726426"/>
              <a:gd name="connsiteY72" fmla="*/ 2286982 h 2729951"/>
              <a:gd name="connsiteX73" fmla="*/ 1045389 w 1726426"/>
              <a:gd name="connsiteY73" fmla="*/ 2256025 h 2729951"/>
              <a:gd name="connsiteX74" fmla="*/ 1097776 w 1726426"/>
              <a:gd name="connsiteY74" fmla="*/ 2222687 h 2729951"/>
              <a:gd name="connsiteX75" fmla="*/ 1135876 w 1726426"/>
              <a:gd name="connsiteY75" fmla="*/ 2186968 h 2729951"/>
              <a:gd name="connsiteX76" fmla="*/ 1176358 w 1726426"/>
              <a:gd name="connsiteY76" fmla="*/ 2141725 h 2729951"/>
              <a:gd name="connsiteX77" fmla="*/ 1264464 w 1726426"/>
              <a:gd name="connsiteY77" fmla="*/ 2127438 h 2729951"/>
              <a:gd name="connsiteX78" fmla="*/ 1307326 w 1726426"/>
              <a:gd name="connsiteY78" fmla="*/ 2110769 h 2729951"/>
              <a:gd name="connsiteX79" fmla="*/ 1326377 w 1726426"/>
              <a:gd name="connsiteY79" fmla="*/ 2072668 h 2729951"/>
              <a:gd name="connsiteX80" fmla="*/ 1397814 w 1726426"/>
              <a:gd name="connsiteY80" fmla="*/ 2048856 h 2729951"/>
              <a:gd name="connsiteX81" fmla="*/ 1397813 w 1726426"/>
              <a:gd name="connsiteY81" fmla="*/ 2020281 h 2729951"/>
              <a:gd name="connsiteX82" fmla="*/ 1433532 w 1726426"/>
              <a:gd name="connsiteY82" fmla="*/ 2017900 h 2729951"/>
              <a:gd name="connsiteX83" fmla="*/ 1464489 w 1726426"/>
              <a:gd name="connsiteY83" fmla="*/ 2001231 h 2729951"/>
              <a:gd name="connsiteX84" fmla="*/ 1502588 w 1726426"/>
              <a:gd name="connsiteY84" fmla="*/ 2001231 h 2729951"/>
              <a:gd name="connsiteX85" fmla="*/ 1533545 w 1726426"/>
              <a:gd name="connsiteY85" fmla="*/ 1951225 h 2729951"/>
              <a:gd name="connsiteX86" fmla="*/ 1538308 w 1726426"/>
              <a:gd name="connsiteY86" fmla="*/ 1955986 h 2729951"/>
              <a:gd name="connsiteX87" fmla="*/ 1559739 w 1726426"/>
              <a:gd name="connsiteY87" fmla="*/ 1925031 h 2729951"/>
              <a:gd name="connsiteX88" fmla="*/ 1600221 w 1726426"/>
              <a:gd name="connsiteY88" fmla="*/ 1865499 h 2729951"/>
              <a:gd name="connsiteX89" fmla="*/ 1650226 w 1726426"/>
              <a:gd name="connsiteY89" fmla="*/ 1813112 h 2729951"/>
              <a:gd name="connsiteX90" fmla="*/ 1600221 w 1726426"/>
              <a:gd name="connsiteY90" fmla="*/ 1717863 h 2729951"/>
              <a:gd name="connsiteX91" fmla="*/ 1545451 w 1726426"/>
              <a:gd name="connsiteY91" fmla="*/ 1677381 h 2729951"/>
              <a:gd name="connsiteX92" fmla="*/ 1595457 w 1726426"/>
              <a:gd name="connsiteY92" fmla="*/ 1660712 h 2729951"/>
              <a:gd name="connsiteX93" fmla="*/ 1643082 w 1726426"/>
              <a:gd name="connsiteY93" fmla="*/ 1624993 h 2729951"/>
              <a:gd name="connsiteX94" fmla="*/ 1707376 w 1726426"/>
              <a:gd name="connsiteY94" fmla="*/ 1567843 h 2729951"/>
              <a:gd name="connsiteX95" fmla="*/ 1678801 w 1726426"/>
              <a:gd name="connsiteY95" fmla="*/ 1505931 h 2729951"/>
              <a:gd name="connsiteX96" fmla="*/ 1669276 w 1726426"/>
              <a:gd name="connsiteY96" fmla="*/ 1477356 h 2729951"/>
              <a:gd name="connsiteX97" fmla="*/ 1674039 w 1726426"/>
              <a:gd name="connsiteY97" fmla="*/ 1410681 h 2729951"/>
              <a:gd name="connsiteX98" fmla="*/ 1678801 w 1726426"/>
              <a:gd name="connsiteY98" fmla="*/ 1372581 h 2729951"/>
              <a:gd name="connsiteX99" fmla="*/ 1697851 w 1726426"/>
              <a:gd name="connsiteY99" fmla="*/ 1353531 h 2729951"/>
              <a:gd name="connsiteX100" fmla="*/ 1707376 w 1726426"/>
              <a:gd name="connsiteY100" fmla="*/ 1329718 h 2729951"/>
              <a:gd name="connsiteX101" fmla="*/ 1712139 w 1726426"/>
              <a:gd name="connsiteY101" fmla="*/ 1315431 h 2729951"/>
              <a:gd name="connsiteX102" fmla="*/ 1726426 w 1726426"/>
              <a:gd name="connsiteY102" fmla="*/ 1286856 h 2729951"/>
              <a:gd name="connsiteX103" fmla="*/ 1716901 w 1726426"/>
              <a:gd name="connsiteY103" fmla="*/ 1196368 h 2729951"/>
              <a:gd name="connsiteX104" fmla="*/ 1678801 w 1726426"/>
              <a:gd name="connsiteY104" fmla="*/ 1158268 h 2729951"/>
              <a:gd name="connsiteX105" fmla="*/ 1664514 w 1726426"/>
              <a:gd name="connsiteY105" fmla="*/ 1143981 h 2729951"/>
              <a:gd name="connsiteX106" fmla="*/ 1650226 w 1726426"/>
              <a:gd name="connsiteY106" fmla="*/ 1129693 h 2729951"/>
              <a:gd name="connsiteX107" fmla="*/ 1631176 w 1726426"/>
              <a:gd name="connsiteY107" fmla="*/ 1120168 h 2729951"/>
              <a:gd name="connsiteX108" fmla="*/ 1612126 w 1726426"/>
              <a:gd name="connsiteY108" fmla="*/ 1101118 h 2729951"/>
              <a:gd name="connsiteX109" fmla="*/ 1597839 w 1726426"/>
              <a:gd name="connsiteY109" fmla="*/ 1096356 h 2729951"/>
              <a:gd name="connsiteX110" fmla="*/ 1578789 w 1726426"/>
              <a:gd name="connsiteY110" fmla="*/ 1086831 h 2729951"/>
              <a:gd name="connsiteX111" fmla="*/ 1545451 w 1726426"/>
              <a:gd name="connsiteY111" fmla="*/ 1077306 h 2729951"/>
              <a:gd name="connsiteX112" fmla="*/ 1526401 w 1726426"/>
              <a:gd name="connsiteY112" fmla="*/ 1067781 h 2729951"/>
              <a:gd name="connsiteX113" fmla="*/ 1497826 w 1726426"/>
              <a:gd name="connsiteY113" fmla="*/ 1063018 h 2729951"/>
              <a:gd name="connsiteX114" fmla="*/ 1478776 w 1726426"/>
              <a:gd name="connsiteY114" fmla="*/ 1029681 h 2729951"/>
              <a:gd name="connsiteX115" fmla="*/ 1464489 w 1726426"/>
              <a:gd name="connsiteY115" fmla="*/ 986818 h 2729951"/>
              <a:gd name="connsiteX116" fmla="*/ 1454964 w 1726426"/>
              <a:gd name="connsiteY116" fmla="*/ 967768 h 2729951"/>
              <a:gd name="connsiteX117" fmla="*/ 1450201 w 1726426"/>
              <a:gd name="connsiteY117" fmla="*/ 953481 h 2729951"/>
              <a:gd name="connsiteX118" fmla="*/ 1440676 w 1726426"/>
              <a:gd name="connsiteY118" fmla="*/ 929668 h 2729951"/>
              <a:gd name="connsiteX119" fmla="*/ 1450201 w 1726426"/>
              <a:gd name="connsiteY119" fmla="*/ 867756 h 2729951"/>
              <a:gd name="connsiteX120" fmla="*/ 1459726 w 1726426"/>
              <a:gd name="connsiteY120" fmla="*/ 853468 h 2729951"/>
              <a:gd name="connsiteX121" fmla="*/ 1464489 w 1726426"/>
              <a:gd name="connsiteY121" fmla="*/ 839181 h 2729951"/>
              <a:gd name="connsiteX122" fmla="*/ 1497826 w 1726426"/>
              <a:gd name="connsiteY122" fmla="*/ 786793 h 2729951"/>
              <a:gd name="connsiteX123" fmla="*/ 1516876 w 1726426"/>
              <a:gd name="connsiteY123" fmla="*/ 739168 h 2729951"/>
              <a:gd name="connsiteX124" fmla="*/ 1526401 w 1726426"/>
              <a:gd name="connsiteY124" fmla="*/ 715356 h 2729951"/>
              <a:gd name="connsiteX125" fmla="*/ 1540689 w 1726426"/>
              <a:gd name="connsiteY125" fmla="*/ 701068 h 2729951"/>
              <a:gd name="connsiteX126" fmla="*/ 1559739 w 1726426"/>
              <a:gd name="connsiteY126" fmla="*/ 686781 h 2729951"/>
              <a:gd name="connsiteX127" fmla="*/ 1588314 w 1726426"/>
              <a:gd name="connsiteY127" fmla="*/ 643918 h 2729951"/>
              <a:gd name="connsiteX128" fmla="*/ 1597839 w 1726426"/>
              <a:gd name="connsiteY128" fmla="*/ 615343 h 2729951"/>
              <a:gd name="connsiteX129" fmla="*/ 1616889 w 1726426"/>
              <a:gd name="connsiteY129" fmla="*/ 586768 h 2729951"/>
              <a:gd name="connsiteX130" fmla="*/ 1612126 w 1726426"/>
              <a:gd name="connsiteY130" fmla="*/ 491518 h 2729951"/>
              <a:gd name="connsiteX131" fmla="*/ 1583551 w 1726426"/>
              <a:gd name="connsiteY131" fmla="*/ 467706 h 2729951"/>
              <a:gd name="connsiteX132" fmla="*/ 1569264 w 1726426"/>
              <a:gd name="connsiteY132" fmla="*/ 462943 h 2729951"/>
              <a:gd name="connsiteX133" fmla="*/ 1535926 w 1726426"/>
              <a:gd name="connsiteY133" fmla="*/ 448656 h 2729951"/>
              <a:gd name="connsiteX134" fmla="*/ 1531164 w 1726426"/>
              <a:gd name="connsiteY134" fmla="*/ 429606 h 2729951"/>
              <a:gd name="connsiteX135" fmla="*/ 1526401 w 1726426"/>
              <a:gd name="connsiteY135" fmla="*/ 343881 h 2729951"/>
              <a:gd name="connsiteX136" fmla="*/ 1512114 w 1726426"/>
              <a:gd name="connsiteY136" fmla="*/ 324831 h 2729951"/>
              <a:gd name="connsiteX137" fmla="*/ 1502589 w 1726426"/>
              <a:gd name="connsiteY137" fmla="*/ 310543 h 2729951"/>
              <a:gd name="connsiteX138" fmla="*/ 1483539 w 1726426"/>
              <a:gd name="connsiteY138" fmla="*/ 305781 h 2729951"/>
              <a:gd name="connsiteX139" fmla="*/ 1454964 w 1726426"/>
              <a:gd name="connsiteY139" fmla="*/ 296256 h 2729951"/>
              <a:gd name="connsiteX140" fmla="*/ 1478776 w 1726426"/>
              <a:gd name="connsiteY140" fmla="*/ 272443 h 2729951"/>
              <a:gd name="connsiteX141" fmla="*/ 1497826 w 1726426"/>
              <a:gd name="connsiteY141" fmla="*/ 234343 h 2729951"/>
              <a:gd name="connsiteX142" fmla="*/ 1512114 w 1726426"/>
              <a:gd name="connsiteY142" fmla="*/ 162906 h 2729951"/>
              <a:gd name="connsiteX143" fmla="*/ 1516876 w 1726426"/>
              <a:gd name="connsiteY143" fmla="*/ 139093 h 2729951"/>
              <a:gd name="connsiteX144" fmla="*/ 1521639 w 1726426"/>
              <a:gd name="connsiteY144" fmla="*/ 124806 h 2729951"/>
              <a:gd name="connsiteX145" fmla="*/ 1526401 w 1726426"/>
              <a:gd name="connsiteY145" fmla="*/ 105756 h 2729951"/>
              <a:gd name="connsiteX146" fmla="*/ 1545451 w 1726426"/>
              <a:gd name="connsiteY146" fmla="*/ 77181 h 2729951"/>
              <a:gd name="connsiteX147" fmla="*/ 1554976 w 1726426"/>
              <a:gd name="connsiteY147" fmla="*/ 62893 h 2729951"/>
              <a:gd name="connsiteX148" fmla="*/ 1535926 w 1726426"/>
              <a:gd name="connsiteY148" fmla="*/ 20031 h 2729951"/>
              <a:gd name="connsiteX0" fmla="*/ 1535926 w 1726426"/>
              <a:gd name="connsiteY0" fmla="*/ 20031 h 2729951"/>
              <a:gd name="connsiteX1" fmla="*/ 1483539 w 1726426"/>
              <a:gd name="connsiteY1" fmla="*/ 8125 h 2729951"/>
              <a:gd name="connsiteX2" fmla="*/ 1443057 w 1726426"/>
              <a:gd name="connsiteY2" fmla="*/ 3361 h 2729951"/>
              <a:gd name="connsiteX3" fmla="*/ 1335901 w 1726426"/>
              <a:gd name="connsiteY3" fmla="*/ 67656 h 2729951"/>
              <a:gd name="connsiteX4" fmla="*/ 1285895 w 1726426"/>
              <a:gd name="connsiteY4" fmla="*/ 122425 h 2729951"/>
              <a:gd name="connsiteX5" fmla="*/ 1219220 w 1726426"/>
              <a:gd name="connsiteY5" fmla="*/ 124805 h 2729951"/>
              <a:gd name="connsiteX6" fmla="*/ 1200170 w 1726426"/>
              <a:gd name="connsiteY6" fmla="*/ 146238 h 2729951"/>
              <a:gd name="connsiteX7" fmla="*/ 1135876 w 1726426"/>
              <a:gd name="connsiteY7" fmla="*/ 165288 h 2729951"/>
              <a:gd name="connsiteX8" fmla="*/ 1083489 w 1726426"/>
              <a:gd name="connsiteY8" fmla="*/ 243868 h 2729951"/>
              <a:gd name="connsiteX9" fmla="*/ 1057295 w 1726426"/>
              <a:gd name="connsiteY9" fmla="*/ 296256 h 2729951"/>
              <a:gd name="connsiteX10" fmla="*/ 964426 w 1726426"/>
              <a:gd name="connsiteY10" fmla="*/ 267681 h 2729951"/>
              <a:gd name="connsiteX11" fmla="*/ 907276 w 1726426"/>
              <a:gd name="connsiteY11" fmla="*/ 310543 h 2729951"/>
              <a:gd name="connsiteX12" fmla="*/ 883464 w 1726426"/>
              <a:gd name="connsiteY12" fmla="*/ 405793 h 2729951"/>
              <a:gd name="connsiteX13" fmla="*/ 852507 w 1726426"/>
              <a:gd name="connsiteY13" fmla="*/ 489137 h 2729951"/>
              <a:gd name="connsiteX14" fmla="*/ 766783 w 1726426"/>
              <a:gd name="connsiteY14" fmla="*/ 470086 h 2729951"/>
              <a:gd name="connsiteX15" fmla="*/ 714395 w 1726426"/>
              <a:gd name="connsiteY15" fmla="*/ 484375 h 2729951"/>
              <a:gd name="connsiteX16" fmla="*/ 678676 w 1726426"/>
              <a:gd name="connsiteY16" fmla="*/ 524857 h 2729951"/>
              <a:gd name="connsiteX17" fmla="*/ 631051 w 1726426"/>
              <a:gd name="connsiteY17" fmla="*/ 529619 h 2729951"/>
              <a:gd name="connsiteX18" fmla="*/ 628669 w 1726426"/>
              <a:gd name="connsiteY18" fmla="*/ 562956 h 2729951"/>
              <a:gd name="connsiteX19" fmla="*/ 592951 w 1726426"/>
              <a:gd name="connsiteY19" fmla="*/ 577244 h 2729951"/>
              <a:gd name="connsiteX20" fmla="*/ 578664 w 1726426"/>
              <a:gd name="connsiteY20" fmla="*/ 624868 h 2729951"/>
              <a:gd name="connsiteX21" fmla="*/ 561995 w 1726426"/>
              <a:gd name="connsiteY21" fmla="*/ 667731 h 2729951"/>
              <a:gd name="connsiteX22" fmla="*/ 511989 w 1726426"/>
              <a:gd name="connsiteY22" fmla="*/ 686781 h 2729951"/>
              <a:gd name="connsiteX23" fmla="*/ 533420 w 1726426"/>
              <a:gd name="connsiteY23" fmla="*/ 729643 h 2729951"/>
              <a:gd name="connsiteX24" fmla="*/ 569139 w 1726426"/>
              <a:gd name="connsiteY24" fmla="*/ 751075 h 2729951"/>
              <a:gd name="connsiteX25" fmla="*/ 592951 w 1726426"/>
              <a:gd name="connsiteY25" fmla="*/ 746313 h 2729951"/>
              <a:gd name="connsiteX26" fmla="*/ 614382 w 1726426"/>
              <a:gd name="connsiteY26" fmla="*/ 782031 h 2729951"/>
              <a:gd name="connsiteX27" fmla="*/ 602476 w 1726426"/>
              <a:gd name="connsiteY27" fmla="*/ 839181 h 2729951"/>
              <a:gd name="connsiteX28" fmla="*/ 633433 w 1726426"/>
              <a:gd name="connsiteY28" fmla="*/ 874900 h 2729951"/>
              <a:gd name="connsiteX29" fmla="*/ 585807 w 1726426"/>
              <a:gd name="connsiteY29" fmla="*/ 901094 h 2729951"/>
              <a:gd name="connsiteX30" fmla="*/ 564376 w 1726426"/>
              <a:gd name="connsiteY30" fmla="*/ 889186 h 2729951"/>
              <a:gd name="connsiteX31" fmla="*/ 564376 w 1726426"/>
              <a:gd name="connsiteY31" fmla="*/ 958243 h 2729951"/>
              <a:gd name="connsiteX32" fmla="*/ 507226 w 1726426"/>
              <a:gd name="connsiteY32" fmla="*/ 1005868 h 2729951"/>
              <a:gd name="connsiteX33" fmla="*/ 473889 w 1726426"/>
              <a:gd name="connsiteY33" fmla="*/ 986818 h 2729951"/>
              <a:gd name="connsiteX34" fmla="*/ 459601 w 1726426"/>
              <a:gd name="connsiteY34" fmla="*/ 1015393 h 2729951"/>
              <a:gd name="connsiteX35" fmla="*/ 485795 w 1726426"/>
              <a:gd name="connsiteY35" fmla="*/ 1053492 h 2729951"/>
              <a:gd name="connsiteX36" fmla="*/ 488176 w 1726426"/>
              <a:gd name="connsiteY36" fmla="*/ 1155887 h 2729951"/>
              <a:gd name="connsiteX37" fmla="*/ 450076 w 1726426"/>
              <a:gd name="connsiteY37" fmla="*/ 1215418 h 2729951"/>
              <a:gd name="connsiteX38" fmla="*/ 397688 w 1726426"/>
              <a:gd name="connsiteY38" fmla="*/ 1205893 h 2729951"/>
              <a:gd name="connsiteX39" fmla="*/ 383401 w 1726426"/>
              <a:gd name="connsiteY39" fmla="*/ 1258281 h 2729951"/>
              <a:gd name="connsiteX40" fmla="*/ 364352 w 1726426"/>
              <a:gd name="connsiteY40" fmla="*/ 1341624 h 2729951"/>
              <a:gd name="connsiteX41" fmla="*/ 288151 w 1726426"/>
              <a:gd name="connsiteY41" fmla="*/ 1401156 h 2729951"/>
              <a:gd name="connsiteX42" fmla="*/ 240526 w 1726426"/>
              <a:gd name="connsiteY42" fmla="*/ 1453543 h 2729951"/>
              <a:gd name="connsiteX43" fmla="*/ 207189 w 1726426"/>
              <a:gd name="connsiteY43" fmla="*/ 1496406 h 2729951"/>
              <a:gd name="connsiteX44" fmla="*/ 173851 w 1726426"/>
              <a:gd name="connsiteY44" fmla="*/ 1536886 h 2729951"/>
              <a:gd name="connsiteX45" fmla="*/ 109558 w 1726426"/>
              <a:gd name="connsiteY45" fmla="*/ 1591655 h 2729951"/>
              <a:gd name="connsiteX46" fmla="*/ 107176 w 1726426"/>
              <a:gd name="connsiteY46" fmla="*/ 1636899 h 2729951"/>
              <a:gd name="connsiteX47" fmla="*/ 69076 w 1726426"/>
              <a:gd name="connsiteY47" fmla="*/ 1677381 h 2729951"/>
              <a:gd name="connsiteX48" fmla="*/ 42883 w 1726426"/>
              <a:gd name="connsiteY48" fmla="*/ 1720243 h 2729951"/>
              <a:gd name="connsiteX49" fmla="*/ 33357 w 1726426"/>
              <a:gd name="connsiteY49" fmla="*/ 1763107 h 2729951"/>
              <a:gd name="connsiteX50" fmla="*/ 57170 w 1726426"/>
              <a:gd name="connsiteY50" fmla="*/ 1836925 h 2729951"/>
              <a:gd name="connsiteX51" fmla="*/ 35739 w 1726426"/>
              <a:gd name="connsiteY51" fmla="*/ 1894075 h 2729951"/>
              <a:gd name="connsiteX52" fmla="*/ 59551 w 1726426"/>
              <a:gd name="connsiteY52" fmla="*/ 1967893 h 2729951"/>
              <a:gd name="connsiteX53" fmla="*/ 20 w 1726426"/>
              <a:gd name="connsiteY53" fmla="*/ 1979799 h 2729951"/>
              <a:gd name="connsiteX54" fmla="*/ 52407 w 1726426"/>
              <a:gd name="connsiteY54" fmla="*/ 2248881 h 2729951"/>
              <a:gd name="connsiteX55" fmla="*/ 128607 w 1726426"/>
              <a:gd name="connsiteY55" fmla="*/ 2394137 h 2729951"/>
              <a:gd name="connsiteX56" fmla="*/ 202426 w 1726426"/>
              <a:gd name="connsiteY56" fmla="*/ 2501293 h 2729951"/>
              <a:gd name="connsiteX57" fmla="*/ 261958 w 1726426"/>
              <a:gd name="connsiteY57" fmla="*/ 2563206 h 2729951"/>
              <a:gd name="connsiteX58" fmla="*/ 450076 w 1726426"/>
              <a:gd name="connsiteY58" fmla="*/ 2672743 h 2729951"/>
              <a:gd name="connsiteX59" fmla="*/ 640576 w 1726426"/>
              <a:gd name="connsiteY59" fmla="*/ 2729893 h 2729951"/>
              <a:gd name="connsiteX60" fmla="*/ 654864 w 1726426"/>
              <a:gd name="connsiteY60" fmla="*/ 2663217 h 2729951"/>
              <a:gd name="connsiteX61" fmla="*/ 726301 w 1726426"/>
              <a:gd name="connsiteY61" fmla="*/ 2603686 h 2729951"/>
              <a:gd name="connsiteX62" fmla="*/ 792977 w 1726426"/>
              <a:gd name="connsiteY62" fmla="*/ 2587017 h 2729951"/>
              <a:gd name="connsiteX63" fmla="*/ 821551 w 1726426"/>
              <a:gd name="connsiteY63" fmla="*/ 2551300 h 2729951"/>
              <a:gd name="connsiteX64" fmla="*/ 890608 w 1726426"/>
              <a:gd name="connsiteY64" fmla="*/ 2532250 h 2729951"/>
              <a:gd name="connsiteX65" fmla="*/ 959664 w 1726426"/>
              <a:gd name="connsiteY65" fmla="*/ 2510818 h 2729951"/>
              <a:gd name="connsiteX66" fmla="*/ 1026339 w 1726426"/>
              <a:gd name="connsiteY66" fmla="*/ 2477483 h 2729951"/>
              <a:gd name="connsiteX67" fmla="*/ 1047769 w 1726426"/>
              <a:gd name="connsiteY67" fmla="*/ 2475099 h 2729951"/>
              <a:gd name="connsiteX68" fmla="*/ 1066820 w 1726426"/>
              <a:gd name="connsiteY68" fmla="*/ 2456050 h 2729951"/>
              <a:gd name="connsiteX69" fmla="*/ 1107302 w 1726426"/>
              <a:gd name="connsiteY69" fmla="*/ 2439381 h 2729951"/>
              <a:gd name="connsiteX70" fmla="*/ 1083489 w 1726426"/>
              <a:gd name="connsiteY70" fmla="*/ 2377468 h 2729951"/>
              <a:gd name="connsiteX71" fmla="*/ 1033483 w 1726426"/>
              <a:gd name="connsiteY71" fmla="*/ 2329843 h 2729951"/>
              <a:gd name="connsiteX72" fmla="*/ 1026339 w 1726426"/>
              <a:gd name="connsiteY72" fmla="*/ 2286982 h 2729951"/>
              <a:gd name="connsiteX73" fmla="*/ 1045389 w 1726426"/>
              <a:gd name="connsiteY73" fmla="*/ 2256025 h 2729951"/>
              <a:gd name="connsiteX74" fmla="*/ 1097776 w 1726426"/>
              <a:gd name="connsiteY74" fmla="*/ 2222687 h 2729951"/>
              <a:gd name="connsiteX75" fmla="*/ 1135876 w 1726426"/>
              <a:gd name="connsiteY75" fmla="*/ 2186968 h 2729951"/>
              <a:gd name="connsiteX76" fmla="*/ 1176358 w 1726426"/>
              <a:gd name="connsiteY76" fmla="*/ 2141725 h 2729951"/>
              <a:gd name="connsiteX77" fmla="*/ 1264464 w 1726426"/>
              <a:gd name="connsiteY77" fmla="*/ 2127438 h 2729951"/>
              <a:gd name="connsiteX78" fmla="*/ 1307326 w 1726426"/>
              <a:gd name="connsiteY78" fmla="*/ 2110769 h 2729951"/>
              <a:gd name="connsiteX79" fmla="*/ 1326377 w 1726426"/>
              <a:gd name="connsiteY79" fmla="*/ 2072668 h 2729951"/>
              <a:gd name="connsiteX80" fmla="*/ 1397814 w 1726426"/>
              <a:gd name="connsiteY80" fmla="*/ 2048856 h 2729951"/>
              <a:gd name="connsiteX81" fmla="*/ 1397813 w 1726426"/>
              <a:gd name="connsiteY81" fmla="*/ 2020281 h 2729951"/>
              <a:gd name="connsiteX82" fmla="*/ 1433532 w 1726426"/>
              <a:gd name="connsiteY82" fmla="*/ 2017900 h 2729951"/>
              <a:gd name="connsiteX83" fmla="*/ 1464489 w 1726426"/>
              <a:gd name="connsiteY83" fmla="*/ 2001231 h 2729951"/>
              <a:gd name="connsiteX84" fmla="*/ 1502588 w 1726426"/>
              <a:gd name="connsiteY84" fmla="*/ 2001231 h 2729951"/>
              <a:gd name="connsiteX85" fmla="*/ 1533545 w 1726426"/>
              <a:gd name="connsiteY85" fmla="*/ 1951225 h 2729951"/>
              <a:gd name="connsiteX86" fmla="*/ 1538308 w 1726426"/>
              <a:gd name="connsiteY86" fmla="*/ 1955986 h 2729951"/>
              <a:gd name="connsiteX87" fmla="*/ 1559739 w 1726426"/>
              <a:gd name="connsiteY87" fmla="*/ 1925031 h 2729951"/>
              <a:gd name="connsiteX88" fmla="*/ 1600221 w 1726426"/>
              <a:gd name="connsiteY88" fmla="*/ 1865499 h 2729951"/>
              <a:gd name="connsiteX89" fmla="*/ 1650226 w 1726426"/>
              <a:gd name="connsiteY89" fmla="*/ 1813112 h 2729951"/>
              <a:gd name="connsiteX90" fmla="*/ 1600221 w 1726426"/>
              <a:gd name="connsiteY90" fmla="*/ 1717863 h 2729951"/>
              <a:gd name="connsiteX91" fmla="*/ 1545451 w 1726426"/>
              <a:gd name="connsiteY91" fmla="*/ 1677381 h 2729951"/>
              <a:gd name="connsiteX92" fmla="*/ 1595457 w 1726426"/>
              <a:gd name="connsiteY92" fmla="*/ 1660712 h 2729951"/>
              <a:gd name="connsiteX93" fmla="*/ 1643082 w 1726426"/>
              <a:gd name="connsiteY93" fmla="*/ 1624993 h 2729951"/>
              <a:gd name="connsiteX94" fmla="*/ 1707376 w 1726426"/>
              <a:gd name="connsiteY94" fmla="*/ 1567843 h 2729951"/>
              <a:gd name="connsiteX95" fmla="*/ 1669276 w 1726426"/>
              <a:gd name="connsiteY95" fmla="*/ 1477356 h 2729951"/>
              <a:gd name="connsiteX96" fmla="*/ 1674039 w 1726426"/>
              <a:gd name="connsiteY96" fmla="*/ 1410681 h 2729951"/>
              <a:gd name="connsiteX97" fmla="*/ 1678801 w 1726426"/>
              <a:gd name="connsiteY97" fmla="*/ 1372581 h 2729951"/>
              <a:gd name="connsiteX98" fmla="*/ 1697851 w 1726426"/>
              <a:gd name="connsiteY98" fmla="*/ 1353531 h 2729951"/>
              <a:gd name="connsiteX99" fmla="*/ 1707376 w 1726426"/>
              <a:gd name="connsiteY99" fmla="*/ 1329718 h 2729951"/>
              <a:gd name="connsiteX100" fmla="*/ 1712139 w 1726426"/>
              <a:gd name="connsiteY100" fmla="*/ 1315431 h 2729951"/>
              <a:gd name="connsiteX101" fmla="*/ 1726426 w 1726426"/>
              <a:gd name="connsiteY101" fmla="*/ 1286856 h 2729951"/>
              <a:gd name="connsiteX102" fmla="*/ 1716901 w 1726426"/>
              <a:gd name="connsiteY102" fmla="*/ 1196368 h 2729951"/>
              <a:gd name="connsiteX103" fmla="*/ 1678801 w 1726426"/>
              <a:gd name="connsiteY103" fmla="*/ 1158268 h 2729951"/>
              <a:gd name="connsiteX104" fmla="*/ 1664514 w 1726426"/>
              <a:gd name="connsiteY104" fmla="*/ 1143981 h 2729951"/>
              <a:gd name="connsiteX105" fmla="*/ 1650226 w 1726426"/>
              <a:gd name="connsiteY105" fmla="*/ 1129693 h 2729951"/>
              <a:gd name="connsiteX106" fmla="*/ 1631176 w 1726426"/>
              <a:gd name="connsiteY106" fmla="*/ 1120168 h 2729951"/>
              <a:gd name="connsiteX107" fmla="*/ 1612126 w 1726426"/>
              <a:gd name="connsiteY107" fmla="*/ 1101118 h 2729951"/>
              <a:gd name="connsiteX108" fmla="*/ 1597839 w 1726426"/>
              <a:gd name="connsiteY108" fmla="*/ 1096356 h 2729951"/>
              <a:gd name="connsiteX109" fmla="*/ 1578789 w 1726426"/>
              <a:gd name="connsiteY109" fmla="*/ 1086831 h 2729951"/>
              <a:gd name="connsiteX110" fmla="*/ 1545451 w 1726426"/>
              <a:gd name="connsiteY110" fmla="*/ 1077306 h 2729951"/>
              <a:gd name="connsiteX111" fmla="*/ 1526401 w 1726426"/>
              <a:gd name="connsiteY111" fmla="*/ 1067781 h 2729951"/>
              <a:gd name="connsiteX112" fmla="*/ 1497826 w 1726426"/>
              <a:gd name="connsiteY112" fmla="*/ 1063018 h 2729951"/>
              <a:gd name="connsiteX113" fmla="*/ 1478776 w 1726426"/>
              <a:gd name="connsiteY113" fmla="*/ 1029681 h 2729951"/>
              <a:gd name="connsiteX114" fmla="*/ 1464489 w 1726426"/>
              <a:gd name="connsiteY114" fmla="*/ 986818 h 2729951"/>
              <a:gd name="connsiteX115" fmla="*/ 1454964 w 1726426"/>
              <a:gd name="connsiteY115" fmla="*/ 967768 h 2729951"/>
              <a:gd name="connsiteX116" fmla="*/ 1450201 w 1726426"/>
              <a:gd name="connsiteY116" fmla="*/ 953481 h 2729951"/>
              <a:gd name="connsiteX117" fmla="*/ 1440676 w 1726426"/>
              <a:gd name="connsiteY117" fmla="*/ 929668 h 2729951"/>
              <a:gd name="connsiteX118" fmla="*/ 1450201 w 1726426"/>
              <a:gd name="connsiteY118" fmla="*/ 867756 h 2729951"/>
              <a:gd name="connsiteX119" fmla="*/ 1459726 w 1726426"/>
              <a:gd name="connsiteY119" fmla="*/ 853468 h 2729951"/>
              <a:gd name="connsiteX120" fmla="*/ 1464489 w 1726426"/>
              <a:gd name="connsiteY120" fmla="*/ 839181 h 2729951"/>
              <a:gd name="connsiteX121" fmla="*/ 1497826 w 1726426"/>
              <a:gd name="connsiteY121" fmla="*/ 786793 h 2729951"/>
              <a:gd name="connsiteX122" fmla="*/ 1516876 w 1726426"/>
              <a:gd name="connsiteY122" fmla="*/ 739168 h 2729951"/>
              <a:gd name="connsiteX123" fmla="*/ 1526401 w 1726426"/>
              <a:gd name="connsiteY123" fmla="*/ 715356 h 2729951"/>
              <a:gd name="connsiteX124" fmla="*/ 1540689 w 1726426"/>
              <a:gd name="connsiteY124" fmla="*/ 701068 h 2729951"/>
              <a:gd name="connsiteX125" fmla="*/ 1559739 w 1726426"/>
              <a:gd name="connsiteY125" fmla="*/ 686781 h 2729951"/>
              <a:gd name="connsiteX126" fmla="*/ 1588314 w 1726426"/>
              <a:gd name="connsiteY126" fmla="*/ 643918 h 2729951"/>
              <a:gd name="connsiteX127" fmla="*/ 1597839 w 1726426"/>
              <a:gd name="connsiteY127" fmla="*/ 615343 h 2729951"/>
              <a:gd name="connsiteX128" fmla="*/ 1616889 w 1726426"/>
              <a:gd name="connsiteY128" fmla="*/ 586768 h 2729951"/>
              <a:gd name="connsiteX129" fmla="*/ 1612126 w 1726426"/>
              <a:gd name="connsiteY129" fmla="*/ 491518 h 2729951"/>
              <a:gd name="connsiteX130" fmla="*/ 1583551 w 1726426"/>
              <a:gd name="connsiteY130" fmla="*/ 467706 h 2729951"/>
              <a:gd name="connsiteX131" fmla="*/ 1569264 w 1726426"/>
              <a:gd name="connsiteY131" fmla="*/ 462943 h 2729951"/>
              <a:gd name="connsiteX132" fmla="*/ 1535926 w 1726426"/>
              <a:gd name="connsiteY132" fmla="*/ 448656 h 2729951"/>
              <a:gd name="connsiteX133" fmla="*/ 1531164 w 1726426"/>
              <a:gd name="connsiteY133" fmla="*/ 429606 h 2729951"/>
              <a:gd name="connsiteX134" fmla="*/ 1526401 w 1726426"/>
              <a:gd name="connsiteY134" fmla="*/ 343881 h 2729951"/>
              <a:gd name="connsiteX135" fmla="*/ 1512114 w 1726426"/>
              <a:gd name="connsiteY135" fmla="*/ 324831 h 2729951"/>
              <a:gd name="connsiteX136" fmla="*/ 1502589 w 1726426"/>
              <a:gd name="connsiteY136" fmla="*/ 310543 h 2729951"/>
              <a:gd name="connsiteX137" fmla="*/ 1483539 w 1726426"/>
              <a:gd name="connsiteY137" fmla="*/ 305781 h 2729951"/>
              <a:gd name="connsiteX138" fmla="*/ 1454964 w 1726426"/>
              <a:gd name="connsiteY138" fmla="*/ 296256 h 2729951"/>
              <a:gd name="connsiteX139" fmla="*/ 1478776 w 1726426"/>
              <a:gd name="connsiteY139" fmla="*/ 272443 h 2729951"/>
              <a:gd name="connsiteX140" fmla="*/ 1497826 w 1726426"/>
              <a:gd name="connsiteY140" fmla="*/ 234343 h 2729951"/>
              <a:gd name="connsiteX141" fmla="*/ 1512114 w 1726426"/>
              <a:gd name="connsiteY141" fmla="*/ 162906 h 2729951"/>
              <a:gd name="connsiteX142" fmla="*/ 1516876 w 1726426"/>
              <a:gd name="connsiteY142" fmla="*/ 139093 h 2729951"/>
              <a:gd name="connsiteX143" fmla="*/ 1521639 w 1726426"/>
              <a:gd name="connsiteY143" fmla="*/ 124806 h 2729951"/>
              <a:gd name="connsiteX144" fmla="*/ 1526401 w 1726426"/>
              <a:gd name="connsiteY144" fmla="*/ 105756 h 2729951"/>
              <a:gd name="connsiteX145" fmla="*/ 1545451 w 1726426"/>
              <a:gd name="connsiteY145" fmla="*/ 77181 h 2729951"/>
              <a:gd name="connsiteX146" fmla="*/ 1554976 w 1726426"/>
              <a:gd name="connsiteY146" fmla="*/ 62893 h 2729951"/>
              <a:gd name="connsiteX147" fmla="*/ 1535926 w 1726426"/>
              <a:gd name="connsiteY147" fmla="*/ 20031 h 2729951"/>
              <a:gd name="connsiteX0" fmla="*/ 1535926 w 1726426"/>
              <a:gd name="connsiteY0" fmla="*/ 20031 h 2729951"/>
              <a:gd name="connsiteX1" fmla="*/ 1483539 w 1726426"/>
              <a:gd name="connsiteY1" fmla="*/ 8125 h 2729951"/>
              <a:gd name="connsiteX2" fmla="*/ 1443057 w 1726426"/>
              <a:gd name="connsiteY2" fmla="*/ 3361 h 2729951"/>
              <a:gd name="connsiteX3" fmla="*/ 1335901 w 1726426"/>
              <a:gd name="connsiteY3" fmla="*/ 67656 h 2729951"/>
              <a:gd name="connsiteX4" fmla="*/ 1285895 w 1726426"/>
              <a:gd name="connsiteY4" fmla="*/ 122425 h 2729951"/>
              <a:gd name="connsiteX5" fmla="*/ 1219220 w 1726426"/>
              <a:gd name="connsiteY5" fmla="*/ 124805 h 2729951"/>
              <a:gd name="connsiteX6" fmla="*/ 1200170 w 1726426"/>
              <a:gd name="connsiteY6" fmla="*/ 146238 h 2729951"/>
              <a:gd name="connsiteX7" fmla="*/ 1135876 w 1726426"/>
              <a:gd name="connsiteY7" fmla="*/ 165288 h 2729951"/>
              <a:gd name="connsiteX8" fmla="*/ 1083489 w 1726426"/>
              <a:gd name="connsiteY8" fmla="*/ 243868 h 2729951"/>
              <a:gd name="connsiteX9" fmla="*/ 1057295 w 1726426"/>
              <a:gd name="connsiteY9" fmla="*/ 296256 h 2729951"/>
              <a:gd name="connsiteX10" fmla="*/ 964426 w 1726426"/>
              <a:gd name="connsiteY10" fmla="*/ 267681 h 2729951"/>
              <a:gd name="connsiteX11" fmla="*/ 907276 w 1726426"/>
              <a:gd name="connsiteY11" fmla="*/ 310543 h 2729951"/>
              <a:gd name="connsiteX12" fmla="*/ 883464 w 1726426"/>
              <a:gd name="connsiteY12" fmla="*/ 405793 h 2729951"/>
              <a:gd name="connsiteX13" fmla="*/ 852507 w 1726426"/>
              <a:gd name="connsiteY13" fmla="*/ 489137 h 2729951"/>
              <a:gd name="connsiteX14" fmla="*/ 766783 w 1726426"/>
              <a:gd name="connsiteY14" fmla="*/ 470086 h 2729951"/>
              <a:gd name="connsiteX15" fmla="*/ 714395 w 1726426"/>
              <a:gd name="connsiteY15" fmla="*/ 484375 h 2729951"/>
              <a:gd name="connsiteX16" fmla="*/ 678676 w 1726426"/>
              <a:gd name="connsiteY16" fmla="*/ 524857 h 2729951"/>
              <a:gd name="connsiteX17" fmla="*/ 631051 w 1726426"/>
              <a:gd name="connsiteY17" fmla="*/ 529619 h 2729951"/>
              <a:gd name="connsiteX18" fmla="*/ 628669 w 1726426"/>
              <a:gd name="connsiteY18" fmla="*/ 562956 h 2729951"/>
              <a:gd name="connsiteX19" fmla="*/ 592951 w 1726426"/>
              <a:gd name="connsiteY19" fmla="*/ 577244 h 2729951"/>
              <a:gd name="connsiteX20" fmla="*/ 578664 w 1726426"/>
              <a:gd name="connsiteY20" fmla="*/ 624868 h 2729951"/>
              <a:gd name="connsiteX21" fmla="*/ 561995 w 1726426"/>
              <a:gd name="connsiteY21" fmla="*/ 667731 h 2729951"/>
              <a:gd name="connsiteX22" fmla="*/ 511989 w 1726426"/>
              <a:gd name="connsiteY22" fmla="*/ 686781 h 2729951"/>
              <a:gd name="connsiteX23" fmla="*/ 533420 w 1726426"/>
              <a:gd name="connsiteY23" fmla="*/ 729643 h 2729951"/>
              <a:gd name="connsiteX24" fmla="*/ 569139 w 1726426"/>
              <a:gd name="connsiteY24" fmla="*/ 751075 h 2729951"/>
              <a:gd name="connsiteX25" fmla="*/ 592951 w 1726426"/>
              <a:gd name="connsiteY25" fmla="*/ 746313 h 2729951"/>
              <a:gd name="connsiteX26" fmla="*/ 614382 w 1726426"/>
              <a:gd name="connsiteY26" fmla="*/ 782031 h 2729951"/>
              <a:gd name="connsiteX27" fmla="*/ 602476 w 1726426"/>
              <a:gd name="connsiteY27" fmla="*/ 839181 h 2729951"/>
              <a:gd name="connsiteX28" fmla="*/ 633433 w 1726426"/>
              <a:gd name="connsiteY28" fmla="*/ 874900 h 2729951"/>
              <a:gd name="connsiteX29" fmla="*/ 585807 w 1726426"/>
              <a:gd name="connsiteY29" fmla="*/ 901094 h 2729951"/>
              <a:gd name="connsiteX30" fmla="*/ 564376 w 1726426"/>
              <a:gd name="connsiteY30" fmla="*/ 889186 h 2729951"/>
              <a:gd name="connsiteX31" fmla="*/ 564376 w 1726426"/>
              <a:gd name="connsiteY31" fmla="*/ 958243 h 2729951"/>
              <a:gd name="connsiteX32" fmla="*/ 507226 w 1726426"/>
              <a:gd name="connsiteY32" fmla="*/ 1005868 h 2729951"/>
              <a:gd name="connsiteX33" fmla="*/ 473889 w 1726426"/>
              <a:gd name="connsiteY33" fmla="*/ 986818 h 2729951"/>
              <a:gd name="connsiteX34" fmla="*/ 459601 w 1726426"/>
              <a:gd name="connsiteY34" fmla="*/ 1015393 h 2729951"/>
              <a:gd name="connsiteX35" fmla="*/ 485795 w 1726426"/>
              <a:gd name="connsiteY35" fmla="*/ 1053492 h 2729951"/>
              <a:gd name="connsiteX36" fmla="*/ 488176 w 1726426"/>
              <a:gd name="connsiteY36" fmla="*/ 1155887 h 2729951"/>
              <a:gd name="connsiteX37" fmla="*/ 450076 w 1726426"/>
              <a:gd name="connsiteY37" fmla="*/ 1215418 h 2729951"/>
              <a:gd name="connsiteX38" fmla="*/ 397688 w 1726426"/>
              <a:gd name="connsiteY38" fmla="*/ 1205893 h 2729951"/>
              <a:gd name="connsiteX39" fmla="*/ 383401 w 1726426"/>
              <a:gd name="connsiteY39" fmla="*/ 1258281 h 2729951"/>
              <a:gd name="connsiteX40" fmla="*/ 364352 w 1726426"/>
              <a:gd name="connsiteY40" fmla="*/ 1341624 h 2729951"/>
              <a:gd name="connsiteX41" fmla="*/ 288151 w 1726426"/>
              <a:gd name="connsiteY41" fmla="*/ 1401156 h 2729951"/>
              <a:gd name="connsiteX42" fmla="*/ 240526 w 1726426"/>
              <a:gd name="connsiteY42" fmla="*/ 1453543 h 2729951"/>
              <a:gd name="connsiteX43" fmla="*/ 207189 w 1726426"/>
              <a:gd name="connsiteY43" fmla="*/ 1496406 h 2729951"/>
              <a:gd name="connsiteX44" fmla="*/ 173851 w 1726426"/>
              <a:gd name="connsiteY44" fmla="*/ 1536886 h 2729951"/>
              <a:gd name="connsiteX45" fmla="*/ 109558 w 1726426"/>
              <a:gd name="connsiteY45" fmla="*/ 1591655 h 2729951"/>
              <a:gd name="connsiteX46" fmla="*/ 107176 w 1726426"/>
              <a:gd name="connsiteY46" fmla="*/ 1636899 h 2729951"/>
              <a:gd name="connsiteX47" fmla="*/ 69076 w 1726426"/>
              <a:gd name="connsiteY47" fmla="*/ 1677381 h 2729951"/>
              <a:gd name="connsiteX48" fmla="*/ 42883 w 1726426"/>
              <a:gd name="connsiteY48" fmla="*/ 1720243 h 2729951"/>
              <a:gd name="connsiteX49" fmla="*/ 33357 w 1726426"/>
              <a:gd name="connsiteY49" fmla="*/ 1763107 h 2729951"/>
              <a:gd name="connsiteX50" fmla="*/ 57170 w 1726426"/>
              <a:gd name="connsiteY50" fmla="*/ 1836925 h 2729951"/>
              <a:gd name="connsiteX51" fmla="*/ 35739 w 1726426"/>
              <a:gd name="connsiteY51" fmla="*/ 1894075 h 2729951"/>
              <a:gd name="connsiteX52" fmla="*/ 59551 w 1726426"/>
              <a:gd name="connsiteY52" fmla="*/ 1967893 h 2729951"/>
              <a:gd name="connsiteX53" fmla="*/ 20 w 1726426"/>
              <a:gd name="connsiteY53" fmla="*/ 1979799 h 2729951"/>
              <a:gd name="connsiteX54" fmla="*/ 52407 w 1726426"/>
              <a:gd name="connsiteY54" fmla="*/ 2248881 h 2729951"/>
              <a:gd name="connsiteX55" fmla="*/ 128607 w 1726426"/>
              <a:gd name="connsiteY55" fmla="*/ 2394137 h 2729951"/>
              <a:gd name="connsiteX56" fmla="*/ 202426 w 1726426"/>
              <a:gd name="connsiteY56" fmla="*/ 2501293 h 2729951"/>
              <a:gd name="connsiteX57" fmla="*/ 261958 w 1726426"/>
              <a:gd name="connsiteY57" fmla="*/ 2563206 h 2729951"/>
              <a:gd name="connsiteX58" fmla="*/ 450076 w 1726426"/>
              <a:gd name="connsiteY58" fmla="*/ 2672743 h 2729951"/>
              <a:gd name="connsiteX59" fmla="*/ 640576 w 1726426"/>
              <a:gd name="connsiteY59" fmla="*/ 2729893 h 2729951"/>
              <a:gd name="connsiteX60" fmla="*/ 654864 w 1726426"/>
              <a:gd name="connsiteY60" fmla="*/ 2663217 h 2729951"/>
              <a:gd name="connsiteX61" fmla="*/ 726301 w 1726426"/>
              <a:gd name="connsiteY61" fmla="*/ 2603686 h 2729951"/>
              <a:gd name="connsiteX62" fmla="*/ 792977 w 1726426"/>
              <a:gd name="connsiteY62" fmla="*/ 2587017 h 2729951"/>
              <a:gd name="connsiteX63" fmla="*/ 821551 w 1726426"/>
              <a:gd name="connsiteY63" fmla="*/ 2551300 h 2729951"/>
              <a:gd name="connsiteX64" fmla="*/ 890608 w 1726426"/>
              <a:gd name="connsiteY64" fmla="*/ 2532250 h 2729951"/>
              <a:gd name="connsiteX65" fmla="*/ 959664 w 1726426"/>
              <a:gd name="connsiteY65" fmla="*/ 2510818 h 2729951"/>
              <a:gd name="connsiteX66" fmla="*/ 1026339 w 1726426"/>
              <a:gd name="connsiteY66" fmla="*/ 2477483 h 2729951"/>
              <a:gd name="connsiteX67" fmla="*/ 1047769 w 1726426"/>
              <a:gd name="connsiteY67" fmla="*/ 2475099 h 2729951"/>
              <a:gd name="connsiteX68" fmla="*/ 1066820 w 1726426"/>
              <a:gd name="connsiteY68" fmla="*/ 2456050 h 2729951"/>
              <a:gd name="connsiteX69" fmla="*/ 1107302 w 1726426"/>
              <a:gd name="connsiteY69" fmla="*/ 2439381 h 2729951"/>
              <a:gd name="connsiteX70" fmla="*/ 1083489 w 1726426"/>
              <a:gd name="connsiteY70" fmla="*/ 2377468 h 2729951"/>
              <a:gd name="connsiteX71" fmla="*/ 1033483 w 1726426"/>
              <a:gd name="connsiteY71" fmla="*/ 2329843 h 2729951"/>
              <a:gd name="connsiteX72" fmla="*/ 1026339 w 1726426"/>
              <a:gd name="connsiteY72" fmla="*/ 2286982 h 2729951"/>
              <a:gd name="connsiteX73" fmla="*/ 1045389 w 1726426"/>
              <a:gd name="connsiteY73" fmla="*/ 2256025 h 2729951"/>
              <a:gd name="connsiteX74" fmla="*/ 1097776 w 1726426"/>
              <a:gd name="connsiteY74" fmla="*/ 2222687 h 2729951"/>
              <a:gd name="connsiteX75" fmla="*/ 1135876 w 1726426"/>
              <a:gd name="connsiteY75" fmla="*/ 2186968 h 2729951"/>
              <a:gd name="connsiteX76" fmla="*/ 1176358 w 1726426"/>
              <a:gd name="connsiteY76" fmla="*/ 2141725 h 2729951"/>
              <a:gd name="connsiteX77" fmla="*/ 1264464 w 1726426"/>
              <a:gd name="connsiteY77" fmla="*/ 2127438 h 2729951"/>
              <a:gd name="connsiteX78" fmla="*/ 1307326 w 1726426"/>
              <a:gd name="connsiteY78" fmla="*/ 2110769 h 2729951"/>
              <a:gd name="connsiteX79" fmla="*/ 1326377 w 1726426"/>
              <a:gd name="connsiteY79" fmla="*/ 2072668 h 2729951"/>
              <a:gd name="connsiteX80" fmla="*/ 1397814 w 1726426"/>
              <a:gd name="connsiteY80" fmla="*/ 2048856 h 2729951"/>
              <a:gd name="connsiteX81" fmla="*/ 1397813 w 1726426"/>
              <a:gd name="connsiteY81" fmla="*/ 2020281 h 2729951"/>
              <a:gd name="connsiteX82" fmla="*/ 1433532 w 1726426"/>
              <a:gd name="connsiteY82" fmla="*/ 2017900 h 2729951"/>
              <a:gd name="connsiteX83" fmla="*/ 1464489 w 1726426"/>
              <a:gd name="connsiteY83" fmla="*/ 2001231 h 2729951"/>
              <a:gd name="connsiteX84" fmla="*/ 1502588 w 1726426"/>
              <a:gd name="connsiteY84" fmla="*/ 2001231 h 2729951"/>
              <a:gd name="connsiteX85" fmla="*/ 1533545 w 1726426"/>
              <a:gd name="connsiteY85" fmla="*/ 1951225 h 2729951"/>
              <a:gd name="connsiteX86" fmla="*/ 1538308 w 1726426"/>
              <a:gd name="connsiteY86" fmla="*/ 1955986 h 2729951"/>
              <a:gd name="connsiteX87" fmla="*/ 1559739 w 1726426"/>
              <a:gd name="connsiteY87" fmla="*/ 1925031 h 2729951"/>
              <a:gd name="connsiteX88" fmla="*/ 1600221 w 1726426"/>
              <a:gd name="connsiteY88" fmla="*/ 1865499 h 2729951"/>
              <a:gd name="connsiteX89" fmla="*/ 1650226 w 1726426"/>
              <a:gd name="connsiteY89" fmla="*/ 1813112 h 2729951"/>
              <a:gd name="connsiteX90" fmla="*/ 1600221 w 1726426"/>
              <a:gd name="connsiteY90" fmla="*/ 1717863 h 2729951"/>
              <a:gd name="connsiteX91" fmla="*/ 1545451 w 1726426"/>
              <a:gd name="connsiteY91" fmla="*/ 1677381 h 2729951"/>
              <a:gd name="connsiteX92" fmla="*/ 1595457 w 1726426"/>
              <a:gd name="connsiteY92" fmla="*/ 1660712 h 2729951"/>
              <a:gd name="connsiteX93" fmla="*/ 1643082 w 1726426"/>
              <a:gd name="connsiteY93" fmla="*/ 1624993 h 2729951"/>
              <a:gd name="connsiteX94" fmla="*/ 1707376 w 1726426"/>
              <a:gd name="connsiteY94" fmla="*/ 1567843 h 2729951"/>
              <a:gd name="connsiteX95" fmla="*/ 1666894 w 1726426"/>
              <a:gd name="connsiteY95" fmla="*/ 1446400 h 2729951"/>
              <a:gd name="connsiteX96" fmla="*/ 1674039 w 1726426"/>
              <a:gd name="connsiteY96" fmla="*/ 1410681 h 2729951"/>
              <a:gd name="connsiteX97" fmla="*/ 1678801 w 1726426"/>
              <a:gd name="connsiteY97" fmla="*/ 1372581 h 2729951"/>
              <a:gd name="connsiteX98" fmla="*/ 1697851 w 1726426"/>
              <a:gd name="connsiteY98" fmla="*/ 1353531 h 2729951"/>
              <a:gd name="connsiteX99" fmla="*/ 1707376 w 1726426"/>
              <a:gd name="connsiteY99" fmla="*/ 1329718 h 2729951"/>
              <a:gd name="connsiteX100" fmla="*/ 1712139 w 1726426"/>
              <a:gd name="connsiteY100" fmla="*/ 1315431 h 2729951"/>
              <a:gd name="connsiteX101" fmla="*/ 1726426 w 1726426"/>
              <a:gd name="connsiteY101" fmla="*/ 1286856 h 2729951"/>
              <a:gd name="connsiteX102" fmla="*/ 1716901 w 1726426"/>
              <a:gd name="connsiteY102" fmla="*/ 1196368 h 2729951"/>
              <a:gd name="connsiteX103" fmla="*/ 1678801 w 1726426"/>
              <a:gd name="connsiteY103" fmla="*/ 1158268 h 2729951"/>
              <a:gd name="connsiteX104" fmla="*/ 1664514 w 1726426"/>
              <a:gd name="connsiteY104" fmla="*/ 1143981 h 2729951"/>
              <a:gd name="connsiteX105" fmla="*/ 1650226 w 1726426"/>
              <a:gd name="connsiteY105" fmla="*/ 1129693 h 2729951"/>
              <a:gd name="connsiteX106" fmla="*/ 1631176 w 1726426"/>
              <a:gd name="connsiteY106" fmla="*/ 1120168 h 2729951"/>
              <a:gd name="connsiteX107" fmla="*/ 1612126 w 1726426"/>
              <a:gd name="connsiteY107" fmla="*/ 1101118 h 2729951"/>
              <a:gd name="connsiteX108" fmla="*/ 1597839 w 1726426"/>
              <a:gd name="connsiteY108" fmla="*/ 1096356 h 2729951"/>
              <a:gd name="connsiteX109" fmla="*/ 1578789 w 1726426"/>
              <a:gd name="connsiteY109" fmla="*/ 1086831 h 2729951"/>
              <a:gd name="connsiteX110" fmla="*/ 1545451 w 1726426"/>
              <a:gd name="connsiteY110" fmla="*/ 1077306 h 2729951"/>
              <a:gd name="connsiteX111" fmla="*/ 1526401 w 1726426"/>
              <a:gd name="connsiteY111" fmla="*/ 1067781 h 2729951"/>
              <a:gd name="connsiteX112" fmla="*/ 1497826 w 1726426"/>
              <a:gd name="connsiteY112" fmla="*/ 1063018 h 2729951"/>
              <a:gd name="connsiteX113" fmla="*/ 1478776 w 1726426"/>
              <a:gd name="connsiteY113" fmla="*/ 1029681 h 2729951"/>
              <a:gd name="connsiteX114" fmla="*/ 1464489 w 1726426"/>
              <a:gd name="connsiteY114" fmla="*/ 986818 h 2729951"/>
              <a:gd name="connsiteX115" fmla="*/ 1454964 w 1726426"/>
              <a:gd name="connsiteY115" fmla="*/ 967768 h 2729951"/>
              <a:gd name="connsiteX116" fmla="*/ 1450201 w 1726426"/>
              <a:gd name="connsiteY116" fmla="*/ 953481 h 2729951"/>
              <a:gd name="connsiteX117" fmla="*/ 1440676 w 1726426"/>
              <a:gd name="connsiteY117" fmla="*/ 929668 h 2729951"/>
              <a:gd name="connsiteX118" fmla="*/ 1450201 w 1726426"/>
              <a:gd name="connsiteY118" fmla="*/ 867756 h 2729951"/>
              <a:gd name="connsiteX119" fmla="*/ 1459726 w 1726426"/>
              <a:gd name="connsiteY119" fmla="*/ 853468 h 2729951"/>
              <a:gd name="connsiteX120" fmla="*/ 1464489 w 1726426"/>
              <a:gd name="connsiteY120" fmla="*/ 839181 h 2729951"/>
              <a:gd name="connsiteX121" fmla="*/ 1497826 w 1726426"/>
              <a:gd name="connsiteY121" fmla="*/ 786793 h 2729951"/>
              <a:gd name="connsiteX122" fmla="*/ 1516876 w 1726426"/>
              <a:gd name="connsiteY122" fmla="*/ 739168 h 2729951"/>
              <a:gd name="connsiteX123" fmla="*/ 1526401 w 1726426"/>
              <a:gd name="connsiteY123" fmla="*/ 715356 h 2729951"/>
              <a:gd name="connsiteX124" fmla="*/ 1540689 w 1726426"/>
              <a:gd name="connsiteY124" fmla="*/ 701068 h 2729951"/>
              <a:gd name="connsiteX125" fmla="*/ 1559739 w 1726426"/>
              <a:gd name="connsiteY125" fmla="*/ 686781 h 2729951"/>
              <a:gd name="connsiteX126" fmla="*/ 1588314 w 1726426"/>
              <a:gd name="connsiteY126" fmla="*/ 643918 h 2729951"/>
              <a:gd name="connsiteX127" fmla="*/ 1597839 w 1726426"/>
              <a:gd name="connsiteY127" fmla="*/ 615343 h 2729951"/>
              <a:gd name="connsiteX128" fmla="*/ 1616889 w 1726426"/>
              <a:gd name="connsiteY128" fmla="*/ 586768 h 2729951"/>
              <a:gd name="connsiteX129" fmla="*/ 1612126 w 1726426"/>
              <a:gd name="connsiteY129" fmla="*/ 491518 h 2729951"/>
              <a:gd name="connsiteX130" fmla="*/ 1583551 w 1726426"/>
              <a:gd name="connsiteY130" fmla="*/ 467706 h 2729951"/>
              <a:gd name="connsiteX131" fmla="*/ 1569264 w 1726426"/>
              <a:gd name="connsiteY131" fmla="*/ 462943 h 2729951"/>
              <a:gd name="connsiteX132" fmla="*/ 1535926 w 1726426"/>
              <a:gd name="connsiteY132" fmla="*/ 448656 h 2729951"/>
              <a:gd name="connsiteX133" fmla="*/ 1531164 w 1726426"/>
              <a:gd name="connsiteY133" fmla="*/ 429606 h 2729951"/>
              <a:gd name="connsiteX134" fmla="*/ 1526401 w 1726426"/>
              <a:gd name="connsiteY134" fmla="*/ 343881 h 2729951"/>
              <a:gd name="connsiteX135" fmla="*/ 1512114 w 1726426"/>
              <a:gd name="connsiteY135" fmla="*/ 324831 h 2729951"/>
              <a:gd name="connsiteX136" fmla="*/ 1502589 w 1726426"/>
              <a:gd name="connsiteY136" fmla="*/ 310543 h 2729951"/>
              <a:gd name="connsiteX137" fmla="*/ 1483539 w 1726426"/>
              <a:gd name="connsiteY137" fmla="*/ 305781 h 2729951"/>
              <a:gd name="connsiteX138" fmla="*/ 1454964 w 1726426"/>
              <a:gd name="connsiteY138" fmla="*/ 296256 h 2729951"/>
              <a:gd name="connsiteX139" fmla="*/ 1478776 w 1726426"/>
              <a:gd name="connsiteY139" fmla="*/ 272443 h 2729951"/>
              <a:gd name="connsiteX140" fmla="*/ 1497826 w 1726426"/>
              <a:gd name="connsiteY140" fmla="*/ 234343 h 2729951"/>
              <a:gd name="connsiteX141" fmla="*/ 1512114 w 1726426"/>
              <a:gd name="connsiteY141" fmla="*/ 162906 h 2729951"/>
              <a:gd name="connsiteX142" fmla="*/ 1516876 w 1726426"/>
              <a:gd name="connsiteY142" fmla="*/ 139093 h 2729951"/>
              <a:gd name="connsiteX143" fmla="*/ 1521639 w 1726426"/>
              <a:gd name="connsiteY143" fmla="*/ 124806 h 2729951"/>
              <a:gd name="connsiteX144" fmla="*/ 1526401 w 1726426"/>
              <a:gd name="connsiteY144" fmla="*/ 105756 h 2729951"/>
              <a:gd name="connsiteX145" fmla="*/ 1545451 w 1726426"/>
              <a:gd name="connsiteY145" fmla="*/ 77181 h 2729951"/>
              <a:gd name="connsiteX146" fmla="*/ 1554976 w 1726426"/>
              <a:gd name="connsiteY146" fmla="*/ 62893 h 2729951"/>
              <a:gd name="connsiteX147" fmla="*/ 1535926 w 1726426"/>
              <a:gd name="connsiteY147" fmla="*/ 20031 h 2729951"/>
              <a:gd name="connsiteX0" fmla="*/ 1535926 w 1726426"/>
              <a:gd name="connsiteY0" fmla="*/ 20031 h 2729951"/>
              <a:gd name="connsiteX1" fmla="*/ 1483539 w 1726426"/>
              <a:gd name="connsiteY1" fmla="*/ 8125 h 2729951"/>
              <a:gd name="connsiteX2" fmla="*/ 1443057 w 1726426"/>
              <a:gd name="connsiteY2" fmla="*/ 3361 h 2729951"/>
              <a:gd name="connsiteX3" fmla="*/ 1335901 w 1726426"/>
              <a:gd name="connsiteY3" fmla="*/ 67656 h 2729951"/>
              <a:gd name="connsiteX4" fmla="*/ 1285895 w 1726426"/>
              <a:gd name="connsiteY4" fmla="*/ 122425 h 2729951"/>
              <a:gd name="connsiteX5" fmla="*/ 1219220 w 1726426"/>
              <a:gd name="connsiteY5" fmla="*/ 124805 h 2729951"/>
              <a:gd name="connsiteX6" fmla="*/ 1200170 w 1726426"/>
              <a:gd name="connsiteY6" fmla="*/ 146238 h 2729951"/>
              <a:gd name="connsiteX7" fmla="*/ 1135876 w 1726426"/>
              <a:gd name="connsiteY7" fmla="*/ 165288 h 2729951"/>
              <a:gd name="connsiteX8" fmla="*/ 1083489 w 1726426"/>
              <a:gd name="connsiteY8" fmla="*/ 243868 h 2729951"/>
              <a:gd name="connsiteX9" fmla="*/ 1057295 w 1726426"/>
              <a:gd name="connsiteY9" fmla="*/ 296256 h 2729951"/>
              <a:gd name="connsiteX10" fmla="*/ 964426 w 1726426"/>
              <a:gd name="connsiteY10" fmla="*/ 267681 h 2729951"/>
              <a:gd name="connsiteX11" fmla="*/ 907276 w 1726426"/>
              <a:gd name="connsiteY11" fmla="*/ 310543 h 2729951"/>
              <a:gd name="connsiteX12" fmla="*/ 883464 w 1726426"/>
              <a:gd name="connsiteY12" fmla="*/ 405793 h 2729951"/>
              <a:gd name="connsiteX13" fmla="*/ 852507 w 1726426"/>
              <a:gd name="connsiteY13" fmla="*/ 489137 h 2729951"/>
              <a:gd name="connsiteX14" fmla="*/ 766783 w 1726426"/>
              <a:gd name="connsiteY14" fmla="*/ 470086 h 2729951"/>
              <a:gd name="connsiteX15" fmla="*/ 714395 w 1726426"/>
              <a:gd name="connsiteY15" fmla="*/ 484375 h 2729951"/>
              <a:gd name="connsiteX16" fmla="*/ 678676 w 1726426"/>
              <a:gd name="connsiteY16" fmla="*/ 524857 h 2729951"/>
              <a:gd name="connsiteX17" fmla="*/ 631051 w 1726426"/>
              <a:gd name="connsiteY17" fmla="*/ 529619 h 2729951"/>
              <a:gd name="connsiteX18" fmla="*/ 628669 w 1726426"/>
              <a:gd name="connsiteY18" fmla="*/ 562956 h 2729951"/>
              <a:gd name="connsiteX19" fmla="*/ 592951 w 1726426"/>
              <a:gd name="connsiteY19" fmla="*/ 577244 h 2729951"/>
              <a:gd name="connsiteX20" fmla="*/ 578664 w 1726426"/>
              <a:gd name="connsiteY20" fmla="*/ 624868 h 2729951"/>
              <a:gd name="connsiteX21" fmla="*/ 561995 w 1726426"/>
              <a:gd name="connsiteY21" fmla="*/ 667731 h 2729951"/>
              <a:gd name="connsiteX22" fmla="*/ 511989 w 1726426"/>
              <a:gd name="connsiteY22" fmla="*/ 686781 h 2729951"/>
              <a:gd name="connsiteX23" fmla="*/ 533420 w 1726426"/>
              <a:gd name="connsiteY23" fmla="*/ 729643 h 2729951"/>
              <a:gd name="connsiteX24" fmla="*/ 569139 w 1726426"/>
              <a:gd name="connsiteY24" fmla="*/ 751075 h 2729951"/>
              <a:gd name="connsiteX25" fmla="*/ 592951 w 1726426"/>
              <a:gd name="connsiteY25" fmla="*/ 746313 h 2729951"/>
              <a:gd name="connsiteX26" fmla="*/ 614382 w 1726426"/>
              <a:gd name="connsiteY26" fmla="*/ 782031 h 2729951"/>
              <a:gd name="connsiteX27" fmla="*/ 602476 w 1726426"/>
              <a:gd name="connsiteY27" fmla="*/ 839181 h 2729951"/>
              <a:gd name="connsiteX28" fmla="*/ 633433 w 1726426"/>
              <a:gd name="connsiteY28" fmla="*/ 874900 h 2729951"/>
              <a:gd name="connsiteX29" fmla="*/ 585807 w 1726426"/>
              <a:gd name="connsiteY29" fmla="*/ 901094 h 2729951"/>
              <a:gd name="connsiteX30" fmla="*/ 564376 w 1726426"/>
              <a:gd name="connsiteY30" fmla="*/ 889186 h 2729951"/>
              <a:gd name="connsiteX31" fmla="*/ 564376 w 1726426"/>
              <a:gd name="connsiteY31" fmla="*/ 958243 h 2729951"/>
              <a:gd name="connsiteX32" fmla="*/ 507226 w 1726426"/>
              <a:gd name="connsiteY32" fmla="*/ 1005868 h 2729951"/>
              <a:gd name="connsiteX33" fmla="*/ 473889 w 1726426"/>
              <a:gd name="connsiteY33" fmla="*/ 986818 h 2729951"/>
              <a:gd name="connsiteX34" fmla="*/ 459601 w 1726426"/>
              <a:gd name="connsiteY34" fmla="*/ 1015393 h 2729951"/>
              <a:gd name="connsiteX35" fmla="*/ 485795 w 1726426"/>
              <a:gd name="connsiteY35" fmla="*/ 1053492 h 2729951"/>
              <a:gd name="connsiteX36" fmla="*/ 488176 w 1726426"/>
              <a:gd name="connsiteY36" fmla="*/ 1155887 h 2729951"/>
              <a:gd name="connsiteX37" fmla="*/ 450076 w 1726426"/>
              <a:gd name="connsiteY37" fmla="*/ 1215418 h 2729951"/>
              <a:gd name="connsiteX38" fmla="*/ 397688 w 1726426"/>
              <a:gd name="connsiteY38" fmla="*/ 1205893 h 2729951"/>
              <a:gd name="connsiteX39" fmla="*/ 383401 w 1726426"/>
              <a:gd name="connsiteY39" fmla="*/ 1258281 h 2729951"/>
              <a:gd name="connsiteX40" fmla="*/ 364352 w 1726426"/>
              <a:gd name="connsiteY40" fmla="*/ 1341624 h 2729951"/>
              <a:gd name="connsiteX41" fmla="*/ 288151 w 1726426"/>
              <a:gd name="connsiteY41" fmla="*/ 1401156 h 2729951"/>
              <a:gd name="connsiteX42" fmla="*/ 240526 w 1726426"/>
              <a:gd name="connsiteY42" fmla="*/ 1453543 h 2729951"/>
              <a:gd name="connsiteX43" fmla="*/ 207189 w 1726426"/>
              <a:gd name="connsiteY43" fmla="*/ 1496406 h 2729951"/>
              <a:gd name="connsiteX44" fmla="*/ 173851 w 1726426"/>
              <a:gd name="connsiteY44" fmla="*/ 1536886 h 2729951"/>
              <a:gd name="connsiteX45" fmla="*/ 109558 w 1726426"/>
              <a:gd name="connsiteY45" fmla="*/ 1591655 h 2729951"/>
              <a:gd name="connsiteX46" fmla="*/ 107176 w 1726426"/>
              <a:gd name="connsiteY46" fmla="*/ 1636899 h 2729951"/>
              <a:gd name="connsiteX47" fmla="*/ 69076 w 1726426"/>
              <a:gd name="connsiteY47" fmla="*/ 1677381 h 2729951"/>
              <a:gd name="connsiteX48" fmla="*/ 42883 w 1726426"/>
              <a:gd name="connsiteY48" fmla="*/ 1720243 h 2729951"/>
              <a:gd name="connsiteX49" fmla="*/ 33357 w 1726426"/>
              <a:gd name="connsiteY49" fmla="*/ 1763107 h 2729951"/>
              <a:gd name="connsiteX50" fmla="*/ 57170 w 1726426"/>
              <a:gd name="connsiteY50" fmla="*/ 1836925 h 2729951"/>
              <a:gd name="connsiteX51" fmla="*/ 35739 w 1726426"/>
              <a:gd name="connsiteY51" fmla="*/ 1894075 h 2729951"/>
              <a:gd name="connsiteX52" fmla="*/ 59551 w 1726426"/>
              <a:gd name="connsiteY52" fmla="*/ 1967893 h 2729951"/>
              <a:gd name="connsiteX53" fmla="*/ 20 w 1726426"/>
              <a:gd name="connsiteY53" fmla="*/ 1979799 h 2729951"/>
              <a:gd name="connsiteX54" fmla="*/ 52407 w 1726426"/>
              <a:gd name="connsiteY54" fmla="*/ 2248881 h 2729951"/>
              <a:gd name="connsiteX55" fmla="*/ 128607 w 1726426"/>
              <a:gd name="connsiteY55" fmla="*/ 2394137 h 2729951"/>
              <a:gd name="connsiteX56" fmla="*/ 202426 w 1726426"/>
              <a:gd name="connsiteY56" fmla="*/ 2501293 h 2729951"/>
              <a:gd name="connsiteX57" fmla="*/ 261958 w 1726426"/>
              <a:gd name="connsiteY57" fmla="*/ 2563206 h 2729951"/>
              <a:gd name="connsiteX58" fmla="*/ 450076 w 1726426"/>
              <a:gd name="connsiteY58" fmla="*/ 2672743 h 2729951"/>
              <a:gd name="connsiteX59" fmla="*/ 640576 w 1726426"/>
              <a:gd name="connsiteY59" fmla="*/ 2729893 h 2729951"/>
              <a:gd name="connsiteX60" fmla="*/ 654864 w 1726426"/>
              <a:gd name="connsiteY60" fmla="*/ 2663217 h 2729951"/>
              <a:gd name="connsiteX61" fmla="*/ 726301 w 1726426"/>
              <a:gd name="connsiteY61" fmla="*/ 2603686 h 2729951"/>
              <a:gd name="connsiteX62" fmla="*/ 792977 w 1726426"/>
              <a:gd name="connsiteY62" fmla="*/ 2587017 h 2729951"/>
              <a:gd name="connsiteX63" fmla="*/ 821551 w 1726426"/>
              <a:gd name="connsiteY63" fmla="*/ 2551300 h 2729951"/>
              <a:gd name="connsiteX64" fmla="*/ 890608 w 1726426"/>
              <a:gd name="connsiteY64" fmla="*/ 2532250 h 2729951"/>
              <a:gd name="connsiteX65" fmla="*/ 959664 w 1726426"/>
              <a:gd name="connsiteY65" fmla="*/ 2510818 h 2729951"/>
              <a:gd name="connsiteX66" fmla="*/ 1026339 w 1726426"/>
              <a:gd name="connsiteY66" fmla="*/ 2477483 h 2729951"/>
              <a:gd name="connsiteX67" fmla="*/ 1047769 w 1726426"/>
              <a:gd name="connsiteY67" fmla="*/ 2475099 h 2729951"/>
              <a:gd name="connsiteX68" fmla="*/ 1066820 w 1726426"/>
              <a:gd name="connsiteY68" fmla="*/ 2456050 h 2729951"/>
              <a:gd name="connsiteX69" fmla="*/ 1107302 w 1726426"/>
              <a:gd name="connsiteY69" fmla="*/ 2439381 h 2729951"/>
              <a:gd name="connsiteX70" fmla="*/ 1083489 w 1726426"/>
              <a:gd name="connsiteY70" fmla="*/ 2377468 h 2729951"/>
              <a:gd name="connsiteX71" fmla="*/ 1033483 w 1726426"/>
              <a:gd name="connsiteY71" fmla="*/ 2329843 h 2729951"/>
              <a:gd name="connsiteX72" fmla="*/ 1026339 w 1726426"/>
              <a:gd name="connsiteY72" fmla="*/ 2286982 h 2729951"/>
              <a:gd name="connsiteX73" fmla="*/ 1045389 w 1726426"/>
              <a:gd name="connsiteY73" fmla="*/ 2256025 h 2729951"/>
              <a:gd name="connsiteX74" fmla="*/ 1097776 w 1726426"/>
              <a:gd name="connsiteY74" fmla="*/ 2222687 h 2729951"/>
              <a:gd name="connsiteX75" fmla="*/ 1135876 w 1726426"/>
              <a:gd name="connsiteY75" fmla="*/ 2186968 h 2729951"/>
              <a:gd name="connsiteX76" fmla="*/ 1176358 w 1726426"/>
              <a:gd name="connsiteY76" fmla="*/ 2141725 h 2729951"/>
              <a:gd name="connsiteX77" fmla="*/ 1264464 w 1726426"/>
              <a:gd name="connsiteY77" fmla="*/ 2127438 h 2729951"/>
              <a:gd name="connsiteX78" fmla="*/ 1307326 w 1726426"/>
              <a:gd name="connsiteY78" fmla="*/ 2110769 h 2729951"/>
              <a:gd name="connsiteX79" fmla="*/ 1326377 w 1726426"/>
              <a:gd name="connsiteY79" fmla="*/ 2072668 h 2729951"/>
              <a:gd name="connsiteX80" fmla="*/ 1397814 w 1726426"/>
              <a:gd name="connsiteY80" fmla="*/ 2048856 h 2729951"/>
              <a:gd name="connsiteX81" fmla="*/ 1397813 w 1726426"/>
              <a:gd name="connsiteY81" fmla="*/ 2020281 h 2729951"/>
              <a:gd name="connsiteX82" fmla="*/ 1433532 w 1726426"/>
              <a:gd name="connsiteY82" fmla="*/ 2017900 h 2729951"/>
              <a:gd name="connsiteX83" fmla="*/ 1464489 w 1726426"/>
              <a:gd name="connsiteY83" fmla="*/ 2001231 h 2729951"/>
              <a:gd name="connsiteX84" fmla="*/ 1502588 w 1726426"/>
              <a:gd name="connsiteY84" fmla="*/ 2001231 h 2729951"/>
              <a:gd name="connsiteX85" fmla="*/ 1533545 w 1726426"/>
              <a:gd name="connsiteY85" fmla="*/ 1951225 h 2729951"/>
              <a:gd name="connsiteX86" fmla="*/ 1538308 w 1726426"/>
              <a:gd name="connsiteY86" fmla="*/ 1955986 h 2729951"/>
              <a:gd name="connsiteX87" fmla="*/ 1559739 w 1726426"/>
              <a:gd name="connsiteY87" fmla="*/ 1925031 h 2729951"/>
              <a:gd name="connsiteX88" fmla="*/ 1600221 w 1726426"/>
              <a:gd name="connsiteY88" fmla="*/ 1865499 h 2729951"/>
              <a:gd name="connsiteX89" fmla="*/ 1650226 w 1726426"/>
              <a:gd name="connsiteY89" fmla="*/ 1813112 h 2729951"/>
              <a:gd name="connsiteX90" fmla="*/ 1600221 w 1726426"/>
              <a:gd name="connsiteY90" fmla="*/ 1717863 h 2729951"/>
              <a:gd name="connsiteX91" fmla="*/ 1545451 w 1726426"/>
              <a:gd name="connsiteY91" fmla="*/ 1677381 h 2729951"/>
              <a:gd name="connsiteX92" fmla="*/ 1595457 w 1726426"/>
              <a:gd name="connsiteY92" fmla="*/ 1660712 h 2729951"/>
              <a:gd name="connsiteX93" fmla="*/ 1643082 w 1726426"/>
              <a:gd name="connsiteY93" fmla="*/ 1624993 h 2729951"/>
              <a:gd name="connsiteX94" fmla="*/ 1707376 w 1726426"/>
              <a:gd name="connsiteY94" fmla="*/ 1567843 h 2729951"/>
              <a:gd name="connsiteX95" fmla="*/ 1666894 w 1726426"/>
              <a:gd name="connsiteY95" fmla="*/ 1446400 h 2729951"/>
              <a:gd name="connsiteX96" fmla="*/ 1678801 w 1726426"/>
              <a:gd name="connsiteY96" fmla="*/ 1372581 h 2729951"/>
              <a:gd name="connsiteX97" fmla="*/ 1697851 w 1726426"/>
              <a:gd name="connsiteY97" fmla="*/ 1353531 h 2729951"/>
              <a:gd name="connsiteX98" fmla="*/ 1707376 w 1726426"/>
              <a:gd name="connsiteY98" fmla="*/ 1329718 h 2729951"/>
              <a:gd name="connsiteX99" fmla="*/ 1712139 w 1726426"/>
              <a:gd name="connsiteY99" fmla="*/ 1315431 h 2729951"/>
              <a:gd name="connsiteX100" fmla="*/ 1726426 w 1726426"/>
              <a:gd name="connsiteY100" fmla="*/ 1286856 h 2729951"/>
              <a:gd name="connsiteX101" fmla="*/ 1716901 w 1726426"/>
              <a:gd name="connsiteY101" fmla="*/ 1196368 h 2729951"/>
              <a:gd name="connsiteX102" fmla="*/ 1678801 w 1726426"/>
              <a:gd name="connsiteY102" fmla="*/ 1158268 h 2729951"/>
              <a:gd name="connsiteX103" fmla="*/ 1664514 w 1726426"/>
              <a:gd name="connsiteY103" fmla="*/ 1143981 h 2729951"/>
              <a:gd name="connsiteX104" fmla="*/ 1650226 w 1726426"/>
              <a:gd name="connsiteY104" fmla="*/ 1129693 h 2729951"/>
              <a:gd name="connsiteX105" fmla="*/ 1631176 w 1726426"/>
              <a:gd name="connsiteY105" fmla="*/ 1120168 h 2729951"/>
              <a:gd name="connsiteX106" fmla="*/ 1612126 w 1726426"/>
              <a:gd name="connsiteY106" fmla="*/ 1101118 h 2729951"/>
              <a:gd name="connsiteX107" fmla="*/ 1597839 w 1726426"/>
              <a:gd name="connsiteY107" fmla="*/ 1096356 h 2729951"/>
              <a:gd name="connsiteX108" fmla="*/ 1578789 w 1726426"/>
              <a:gd name="connsiteY108" fmla="*/ 1086831 h 2729951"/>
              <a:gd name="connsiteX109" fmla="*/ 1545451 w 1726426"/>
              <a:gd name="connsiteY109" fmla="*/ 1077306 h 2729951"/>
              <a:gd name="connsiteX110" fmla="*/ 1526401 w 1726426"/>
              <a:gd name="connsiteY110" fmla="*/ 1067781 h 2729951"/>
              <a:gd name="connsiteX111" fmla="*/ 1497826 w 1726426"/>
              <a:gd name="connsiteY111" fmla="*/ 1063018 h 2729951"/>
              <a:gd name="connsiteX112" fmla="*/ 1478776 w 1726426"/>
              <a:gd name="connsiteY112" fmla="*/ 1029681 h 2729951"/>
              <a:gd name="connsiteX113" fmla="*/ 1464489 w 1726426"/>
              <a:gd name="connsiteY113" fmla="*/ 986818 h 2729951"/>
              <a:gd name="connsiteX114" fmla="*/ 1454964 w 1726426"/>
              <a:gd name="connsiteY114" fmla="*/ 967768 h 2729951"/>
              <a:gd name="connsiteX115" fmla="*/ 1450201 w 1726426"/>
              <a:gd name="connsiteY115" fmla="*/ 953481 h 2729951"/>
              <a:gd name="connsiteX116" fmla="*/ 1440676 w 1726426"/>
              <a:gd name="connsiteY116" fmla="*/ 929668 h 2729951"/>
              <a:gd name="connsiteX117" fmla="*/ 1450201 w 1726426"/>
              <a:gd name="connsiteY117" fmla="*/ 867756 h 2729951"/>
              <a:gd name="connsiteX118" fmla="*/ 1459726 w 1726426"/>
              <a:gd name="connsiteY118" fmla="*/ 853468 h 2729951"/>
              <a:gd name="connsiteX119" fmla="*/ 1464489 w 1726426"/>
              <a:gd name="connsiteY119" fmla="*/ 839181 h 2729951"/>
              <a:gd name="connsiteX120" fmla="*/ 1497826 w 1726426"/>
              <a:gd name="connsiteY120" fmla="*/ 786793 h 2729951"/>
              <a:gd name="connsiteX121" fmla="*/ 1516876 w 1726426"/>
              <a:gd name="connsiteY121" fmla="*/ 739168 h 2729951"/>
              <a:gd name="connsiteX122" fmla="*/ 1526401 w 1726426"/>
              <a:gd name="connsiteY122" fmla="*/ 715356 h 2729951"/>
              <a:gd name="connsiteX123" fmla="*/ 1540689 w 1726426"/>
              <a:gd name="connsiteY123" fmla="*/ 701068 h 2729951"/>
              <a:gd name="connsiteX124" fmla="*/ 1559739 w 1726426"/>
              <a:gd name="connsiteY124" fmla="*/ 686781 h 2729951"/>
              <a:gd name="connsiteX125" fmla="*/ 1588314 w 1726426"/>
              <a:gd name="connsiteY125" fmla="*/ 643918 h 2729951"/>
              <a:gd name="connsiteX126" fmla="*/ 1597839 w 1726426"/>
              <a:gd name="connsiteY126" fmla="*/ 615343 h 2729951"/>
              <a:gd name="connsiteX127" fmla="*/ 1616889 w 1726426"/>
              <a:gd name="connsiteY127" fmla="*/ 586768 h 2729951"/>
              <a:gd name="connsiteX128" fmla="*/ 1612126 w 1726426"/>
              <a:gd name="connsiteY128" fmla="*/ 491518 h 2729951"/>
              <a:gd name="connsiteX129" fmla="*/ 1583551 w 1726426"/>
              <a:gd name="connsiteY129" fmla="*/ 467706 h 2729951"/>
              <a:gd name="connsiteX130" fmla="*/ 1569264 w 1726426"/>
              <a:gd name="connsiteY130" fmla="*/ 462943 h 2729951"/>
              <a:gd name="connsiteX131" fmla="*/ 1535926 w 1726426"/>
              <a:gd name="connsiteY131" fmla="*/ 448656 h 2729951"/>
              <a:gd name="connsiteX132" fmla="*/ 1531164 w 1726426"/>
              <a:gd name="connsiteY132" fmla="*/ 429606 h 2729951"/>
              <a:gd name="connsiteX133" fmla="*/ 1526401 w 1726426"/>
              <a:gd name="connsiteY133" fmla="*/ 343881 h 2729951"/>
              <a:gd name="connsiteX134" fmla="*/ 1512114 w 1726426"/>
              <a:gd name="connsiteY134" fmla="*/ 324831 h 2729951"/>
              <a:gd name="connsiteX135" fmla="*/ 1502589 w 1726426"/>
              <a:gd name="connsiteY135" fmla="*/ 310543 h 2729951"/>
              <a:gd name="connsiteX136" fmla="*/ 1483539 w 1726426"/>
              <a:gd name="connsiteY136" fmla="*/ 305781 h 2729951"/>
              <a:gd name="connsiteX137" fmla="*/ 1454964 w 1726426"/>
              <a:gd name="connsiteY137" fmla="*/ 296256 h 2729951"/>
              <a:gd name="connsiteX138" fmla="*/ 1478776 w 1726426"/>
              <a:gd name="connsiteY138" fmla="*/ 272443 h 2729951"/>
              <a:gd name="connsiteX139" fmla="*/ 1497826 w 1726426"/>
              <a:gd name="connsiteY139" fmla="*/ 234343 h 2729951"/>
              <a:gd name="connsiteX140" fmla="*/ 1512114 w 1726426"/>
              <a:gd name="connsiteY140" fmla="*/ 162906 h 2729951"/>
              <a:gd name="connsiteX141" fmla="*/ 1516876 w 1726426"/>
              <a:gd name="connsiteY141" fmla="*/ 139093 h 2729951"/>
              <a:gd name="connsiteX142" fmla="*/ 1521639 w 1726426"/>
              <a:gd name="connsiteY142" fmla="*/ 124806 h 2729951"/>
              <a:gd name="connsiteX143" fmla="*/ 1526401 w 1726426"/>
              <a:gd name="connsiteY143" fmla="*/ 105756 h 2729951"/>
              <a:gd name="connsiteX144" fmla="*/ 1545451 w 1726426"/>
              <a:gd name="connsiteY144" fmla="*/ 77181 h 2729951"/>
              <a:gd name="connsiteX145" fmla="*/ 1554976 w 1726426"/>
              <a:gd name="connsiteY145" fmla="*/ 62893 h 2729951"/>
              <a:gd name="connsiteX146" fmla="*/ 1535926 w 1726426"/>
              <a:gd name="connsiteY146" fmla="*/ 20031 h 2729951"/>
              <a:gd name="connsiteX0" fmla="*/ 1535926 w 1726426"/>
              <a:gd name="connsiteY0" fmla="*/ 20031 h 2729951"/>
              <a:gd name="connsiteX1" fmla="*/ 1483539 w 1726426"/>
              <a:gd name="connsiteY1" fmla="*/ 8125 h 2729951"/>
              <a:gd name="connsiteX2" fmla="*/ 1443057 w 1726426"/>
              <a:gd name="connsiteY2" fmla="*/ 3361 h 2729951"/>
              <a:gd name="connsiteX3" fmla="*/ 1335901 w 1726426"/>
              <a:gd name="connsiteY3" fmla="*/ 67656 h 2729951"/>
              <a:gd name="connsiteX4" fmla="*/ 1285895 w 1726426"/>
              <a:gd name="connsiteY4" fmla="*/ 122425 h 2729951"/>
              <a:gd name="connsiteX5" fmla="*/ 1219220 w 1726426"/>
              <a:gd name="connsiteY5" fmla="*/ 124805 h 2729951"/>
              <a:gd name="connsiteX6" fmla="*/ 1200170 w 1726426"/>
              <a:gd name="connsiteY6" fmla="*/ 146238 h 2729951"/>
              <a:gd name="connsiteX7" fmla="*/ 1135876 w 1726426"/>
              <a:gd name="connsiteY7" fmla="*/ 165288 h 2729951"/>
              <a:gd name="connsiteX8" fmla="*/ 1083489 w 1726426"/>
              <a:gd name="connsiteY8" fmla="*/ 243868 h 2729951"/>
              <a:gd name="connsiteX9" fmla="*/ 1057295 w 1726426"/>
              <a:gd name="connsiteY9" fmla="*/ 296256 h 2729951"/>
              <a:gd name="connsiteX10" fmla="*/ 964426 w 1726426"/>
              <a:gd name="connsiteY10" fmla="*/ 267681 h 2729951"/>
              <a:gd name="connsiteX11" fmla="*/ 907276 w 1726426"/>
              <a:gd name="connsiteY11" fmla="*/ 310543 h 2729951"/>
              <a:gd name="connsiteX12" fmla="*/ 883464 w 1726426"/>
              <a:gd name="connsiteY12" fmla="*/ 405793 h 2729951"/>
              <a:gd name="connsiteX13" fmla="*/ 852507 w 1726426"/>
              <a:gd name="connsiteY13" fmla="*/ 489137 h 2729951"/>
              <a:gd name="connsiteX14" fmla="*/ 766783 w 1726426"/>
              <a:gd name="connsiteY14" fmla="*/ 470086 h 2729951"/>
              <a:gd name="connsiteX15" fmla="*/ 714395 w 1726426"/>
              <a:gd name="connsiteY15" fmla="*/ 484375 h 2729951"/>
              <a:gd name="connsiteX16" fmla="*/ 678676 w 1726426"/>
              <a:gd name="connsiteY16" fmla="*/ 524857 h 2729951"/>
              <a:gd name="connsiteX17" fmla="*/ 631051 w 1726426"/>
              <a:gd name="connsiteY17" fmla="*/ 529619 h 2729951"/>
              <a:gd name="connsiteX18" fmla="*/ 628669 w 1726426"/>
              <a:gd name="connsiteY18" fmla="*/ 562956 h 2729951"/>
              <a:gd name="connsiteX19" fmla="*/ 592951 w 1726426"/>
              <a:gd name="connsiteY19" fmla="*/ 577244 h 2729951"/>
              <a:gd name="connsiteX20" fmla="*/ 578664 w 1726426"/>
              <a:gd name="connsiteY20" fmla="*/ 624868 h 2729951"/>
              <a:gd name="connsiteX21" fmla="*/ 561995 w 1726426"/>
              <a:gd name="connsiteY21" fmla="*/ 667731 h 2729951"/>
              <a:gd name="connsiteX22" fmla="*/ 511989 w 1726426"/>
              <a:gd name="connsiteY22" fmla="*/ 686781 h 2729951"/>
              <a:gd name="connsiteX23" fmla="*/ 533420 w 1726426"/>
              <a:gd name="connsiteY23" fmla="*/ 729643 h 2729951"/>
              <a:gd name="connsiteX24" fmla="*/ 569139 w 1726426"/>
              <a:gd name="connsiteY24" fmla="*/ 751075 h 2729951"/>
              <a:gd name="connsiteX25" fmla="*/ 592951 w 1726426"/>
              <a:gd name="connsiteY25" fmla="*/ 746313 h 2729951"/>
              <a:gd name="connsiteX26" fmla="*/ 614382 w 1726426"/>
              <a:gd name="connsiteY26" fmla="*/ 782031 h 2729951"/>
              <a:gd name="connsiteX27" fmla="*/ 602476 w 1726426"/>
              <a:gd name="connsiteY27" fmla="*/ 839181 h 2729951"/>
              <a:gd name="connsiteX28" fmla="*/ 633433 w 1726426"/>
              <a:gd name="connsiteY28" fmla="*/ 874900 h 2729951"/>
              <a:gd name="connsiteX29" fmla="*/ 585807 w 1726426"/>
              <a:gd name="connsiteY29" fmla="*/ 901094 h 2729951"/>
              <a:gd name="connsiteX30" fmla="*/ 564376 w 1726426"/>
              <a:gd name="connsiteY30" fmla="*/ 889186 h 2729951"/>
              <a:gd name="connsiteX31" fmla="*/ 564376 w 1726426"/>
              <a:gd name="connsiteY31" fmla="*/ 958243 h 2729951"/>
              <a:gd name="connsiteX32" fmla="*/ 507226 w 1726426"/>
              <a:gd name="connsiteY32" fmla="*/ 1005868 h 2729951"/>
              <a:gd name="connsiteX33" fmla="*/ 473889 w 1726426"/>
              <a:gd name="connsiteY33" fmla="*/ 986818 h 2729951"/>
              <a:gd name="connsiteX34" fmla="*/ 459601 w 1726426"/>
              <a:gd name="connsiteY34" fmla="*/ 1015393 h 2729951"/>
              <a:gd name="connsiteX35" fmla="*/ 485795 w 1726426"/>
              <a:gd name="connsiteY35" fmla="*/ 1053492 h 2729951"/>
              <a:gd name="connsiteX36" fmla="*/ 488176 w 1726426"/>
              <a:gd name="connsiteY36" fmla="*/ 1155887 h 2729951"/>
              <a:gd name="connsiteX37" fmla="*/ 450076 w 1726426"/>
              <a:gd name="connsiteY37" fmla="*/ 1215418 h 2729951"/>
              <a:gd name="connsiteX38" fmla="*/ 397688 w 1726426"/>
              <a:gd name="connsiteY38" fmla="*/ 1205893 h 2729951"/>
              <a:gd name="connsiteX39" fmla="*/ 383401 w 1726426"/>
              <a:gd name="connsiteY39" fmla="*/ 1258281 h 2729951"/>
              <a:gd name="connsiteX40" fmla="*/ 364352 w 1726426"/>
              <a:gd name="connsiteY40" fmla="*/ 1341624 h 2729951"/>
              <a:gd name="connsiteX41" fmla="*/ 288151 w 1726426"/>
              <a:gd name="connsiteY41" fmla="*/ 1401156 h 2729951"/>
              <a:gd name="connsiteX42" fmla="*/ 240526 w 1726426"/>
              <a:gd name="connsiteY42" fmla="*/ 1453543 h 2729951"/>
              <a:gd name="connsiteX43" fmla="*/ 207189 w 1726426"/>
              <a:gd name="connsiteY43" fmla="*/ 1496406 h 2729951"/>
              <a:gd name="connsiteX44" fmla="*/ 173851 w 1726426"/>
              <a:gd name="connsiteY44" fmla="*/ 1536886 h 2729951"/>
              <a:gd name="connsiteX45" fmla="*/ 109558 w 1726426"/>
              <a:gd name="connsiteY45" fmla="*/ 1591655 h 2729951"/>
              <a:gd name="connsiteX46" fmla="*/ 107176 w 1726426"/>
              <a:gd name="connsiteY46" fmla="*/ 1636899 h 2729951"/>
              <a:gd name="connsiteX47" fmla="*/ 69076 w 1726426"/>
              <a:gd name="connsiteY47" fmla="*/ 1677381 h 2729951"/>
              <a:gd name="connsiteX48" fmla="*/ 42883 w 1726426"/>
              <a:gd name="connsiteY48" fmla="*/ 1720243 h 2729951"/>
              <a:gd name="connsiteX49" fmla="*/ 33357 w 1726426"/>
              <a:gd name="connsiteY49" fmla="*/ 1763107 h 2729951"/>
              <a:gd name="connsiteX50" fmla="*/ 57170 w 1726426"/>
              <a:gd name="connsiteY50" fmla="*/ 1836925 h 2729951"/>
              <a:gd name="connsiteX51" fmla="*/ 35739 w 1726426"/>
              <a:gd name="connsiteY51" fmla="*/ 1894075 h 2729951"/>
              <a:gd name="connsiteX52" fmla="*/ 59551 w 1726426"/>
              <a:gd name="connsiteY52" fmla="*/ 1967893 h 2729951"/>
              <a:gd name="connsiteX53" fmla="*/ 20 w 1726426"/>
              <a:gd name="connsiteY53" fmla="*/ 1979799 h 2729951"/>
              <a:gd name="connsiteX54" fmla="*/ 52407 w 1726426"/>
              <a:gd name="connsiteY54" fmla="*/ 2248881 h 2729951"/>
              <a:gd name="connsiteX55" fmla="*/ 128607 w 1726426"/>
              <a:gd name="connsiteY55" fmla="*/ 2394137 h 2729951"/>
              <a:gd name="connsiteX56" fmla="*/ 202426 w 1726426"/>
              <a:gd name="connsiteY56" fmla="*/ 2501293 h 2729951"/>
              <a:gd name="connsiteX57" fmla="*/ 261958 w 1726426"/>
              <a:gd name="connsiteY57" fmla="*/ 2563206 h 2729951"/>
              <a:gd name="connsiteX58" fmla="*/ 450076 w 1726426"/>
              <a:gd name="connsiteY58" fmla="*/ 2672743 h 2729951"/>
              <a:gd name="connsiteX59" fmla="*/ 640576 w 1726426"/>
              <a:gd name="connsiteY59" fmla="*/ 2729893 h 2729951"/>
              <a:gd name="connsiteX60" fmla="*/ 654864 w 1726426"/>
              <a:gd name="connsiteY60" fmla="*/ 2663217 h 2729951"/>
              <a:gd name="connsiteX61" fmla="*/ 726301 w 1726426"/>
              <a:gd name="connsiteY61" fmla="*/ 2603686 h 2729951"/>
              <a:gd name="connsiteX62" fmla="*/ 792977 w 1726426"/>
              <a:gd name="connsiteY62" fmla="*/ 2587017 h 2729951"/>
              <a:gd name="connsiteX63" fmla="*/ 821551 w 1726426"/>
              <a:gd name="connsiteY63" fmla="*/ 2551300 h 2729951"/>
              <a:gd name="connsiteX64" fmla="*/ 890608 w 1726426"/>
              <a:gd name="connsiteY64" fmla="*/ 2532250 h 2729951"/>
              <a:gd name="connsiteX65" fmla="*/ 959664 w 1726426"/>
              <a:gd name="connsiteY65" fmla="*/ 2510818 h 2729951"/>
              <a:gd name="connsiteX66" fmla="*/ 1026339 w 1726426"/>
              <a:gd name="connsiteY66" fmla="*/ 2477483 h 2729951"/>
              <a:gd name="connsiteX67" fmla="*/ 1047769 w 1726426"/>
              <a:gd name="connsiteY67" fmla="*/ 2475099 h 2729951"/>
              <a:gd name="connsiteX68" fmla="*/ 1066820 w 1726426"/>
              <a:gd name="connsiteY68" fmla="*/ 2456050 h 2729951"/>
              <a:gd name="connsiteX69" fmla="*/ 1107302 w 1726426"/>
              <a:gd name="connsiteY69" fmla="*/ 2439381 h 2729951"/>
              <a:gd name="connsiteX70" fmla="*/ 1083489 w 1726426"/>
              <a:gd name="connsiteY70" fmla="*/ 2377468 h 2729951"/>
              <a:gd name="connsiteX71" fmla="*/ 1033483 w 1726426"/>
              <a:gd name="connsiteY71" fmla="*/ 2329843 h 2729951"/>
              <a:gd name="connsiteX72" fmla="*/ 1026339 w 1726426"/>
              <a:gd name="connsiteY72" fmla="*/ 2286982 h 2729951"/>
              <a:gd name="connsiteX73" fmla="*/ 1045389 w 1726426"/>
              <a:gd name="connsiteY73" fmla="*/ 2256025 h 2729951"/>
              <a:gd name="connsiteX74" fmla="*/ 1097776 w 1726426"/>
              <a:gd name="connsiteY74" fmla="*/ 2222687 h 2729951"/>
              <a:gd name="connsiteX75" fmla="*/ 1135876 w 1726426"/>
              <a:gd name="connsiteY75" fmla="*/ 2186968 h 2729951"/>
              <a:gd name="connsiteX76" fmla="*/ 1176358 w 1726426"/>
              <a:gd name="connsiteY76" fmla="*/ 2141725 h 2729951"/>
              <a:gd name="connsiteX77" fmla="*/ 1264464 w 1726426"/>
              <a:gd name="connsiteY77" fmla="*/ 2127438 h 2729951"/>
              <a:gd name="connsiteX78" fmla="*/ 1307326 w 1726426"/>
              <a:gd name="connsiteY78" fmla="*/ 2110769 h 2729951"/>
              <a:gd name="connsiteX79" fmla="*/ 1326377 w 1726426"/>
              <a:gd name="connsiteY79" fmla="*/ 2072668 h 2729951"/>
              <a:gd name="connsiteX80" fmla="*/ 1397814 w 1726426"/>
              <a:gd name="connsiteY80" fmla="*/ 2048856 h 2729951"/>
              <a:gd name="connsiteX81" fmla="*/ 1397813 w 1726426"/>
              <a:gd name="connsiteY81" fmla="*/ 2020281 h 2729951"/>
              <a:gd name="connsiteX82" fmla="*/ 1433532 w 1726426"/>
              <a:gd name="connsiteY82" fmla="*/ 2017900 h 2729951"/>
              <a:gd name="connsiteX83" fmla="*/ 1464489 w 1726426"/>
              <a:gd name="connsiteY83" fmla="*/ 2001231 h 2729951"/>
              <a:gd name="connsiteX84" fmla="*/ 1502588 w 1726426"/>
              <a:gd name="connsiteY84" fmla="*/ 2001231 h 2729951"/>
              <a:gd name="connsiteX85" fmla="*/ 1533545 w 1726426"/>
              <a:gd name="connsiteY85" fmla="*/ 1951225 h 2729951"/>
              <a:gd name="connsiteX86" fmla="*/ 1538308 w 1726426"/>
              <a:gd name="connsiteY86" fmla="*/ 1955986 h 2729951"/>
              <a:gd name="connsiteX87" fmla="*/ 1559739 w 1726426"/>
              <a:gd name="connsiteY87" fmla="*/ 1925031 h 2729951"/>
              <a:gd name="connsiteX88" fmla="*/ 1600221 w 1726426"/>
              <a:gd name="connsiteY88" fmla="*/ 1865499 h 2729951"/>
              <a:gd name="connsiteX89" fmla="*/ 1650226 w 1726426"/>
              <a:gd name="connsiteY89" fmla="*/ 1813112 h 2729951"/>
              <a:gd name="connsiteX90" fmla="*/ 1600221 w 1726426"/>
              <a:gd name="connsiteY90" fmla="*/ 1717863 h 2729951"/>
              <a:gd name="connsiteX91" fmla="*/ 1545451 w 1726426"/>
              <a:gd name="connsiteY91" fmla="*/ 1677381 h 2729951"/>
              <a:gd name="connsiteX92" fmla="*/ 1595457 w 1726426"/>
              <a:gd name="connsiteY92" fmla="*/ 1660712 h 2729951"/>
              <a:gd name="connsiteX93" fmla="*/ 1643082 w 1726426"/>
              <a:gd name="connsiteY93" fmla="*/ 1624993 h 2729951"/>
              <a:gd name="connsiteX94" fmla="*/ 1707376 w 1726426"/>
              <a:gd name="connsiteY94" fmla="*/ 1567843 h 2729951"/>
              <a:gd name="connsiteX95" fmla="*/ 1666894 w 1726426"/>
              <a:gd name="connsiteY95" fmla="*/ 1446400 h 2729951"/>
              <a:gd name="connsiteX96" fmla="*/ 1678801 w 1726426"/>
              <a:gd name="connsiteY96" fmla="*/ 1372581 h 2729951"/>
              <a:gd name="connsiteX97" fmla="*/ 1707376 w 1726426"/>
              <a:gd name="connsiteY97" fmla="*/ 1329718 h 2729951"/>
              <a:gd name="connsiteX98" fmla="*/ 1712139 w 1726426"/>
              <a:gd name="connsiteY98" fmla="*/ 1315431 h 2729951"/>
              <a:gd name="connsiteX99" fmla="*/ 1726426 w 1726426"/>
              <a:gd name="connsiteY99" fmla="*/ 1286856 h 2729951"/>
              <a:gd name="connsiteX100" fmla="*/ 1716901 w 1726426"/>
              <a:gd name="connsiteY100" fmla="*/ 1196368 h 2729951"/>
              <a:gd name="connsiteX101" fmla="*/ 1678801 w 1726426"/>
              <a:gd name="connsiteY101" fmla="*/ 1158268 h 2729951"/>
              <a:gd name="connsiteX102" fmla="*/ 1664514 w 1726426"/>
              <a:gd name="connsiteY102" fmla="*/ 1143981 h 2729951"/>
              <a:gd name="connsiteX103" fmla="*/ 1650226 w 1726426"/>
              <a:gd name="connsiteY103" fmla="*/ 1129693 h 2729951"/>
              <a:gd name="connsiteX104" fmla="*/ 1631176 w 1726426"/>
              <a:gd name="connsiteY104" fmla="*/ 1120168 h 2729951"/>
              <a:gd name="connsiteX105" fmla="*/ 1612126 w 1726426"/>
              <a:gd name="connsiteY105" fmla="*/ 1101118 h 2729951"/>
              <a:gd name="connsiteX106" fmla="*/ 1597839 w 1726426"/>
              <a:gd name="connsiteY106" fmla="*/ 1096356 h 2729951"/>
              <a:gd name="connsiteX107" fmla="*/ 1578789 w 1726426"/>
              <a:gd name="connsiteY107" fmla="*/ 1086831 h 2729951"/>
              <a:gd name="connsiteX108" fmla="*/ 1545451 w 1726426"/>
              <a:gd name="connsiteY108" fmla="*/ 1077306 h 2729951"/>
              <a:gd name="connsiteX109" fmla="*/ 1526401 w 1726426"/>
              <a:gd name="connsiteY109" fmla="*/ 1067781 h 2729951"/>
              <a:gd name="connsiteX110" fmla="*/ 1497826 w 1726426"/>
              <a:gd name="connsiteY110" fmla="*/ 1063018 h 2729951"/>
              <a:gd name="connsiteX111" fmla="*/ 1478776 w 1726426"/>
              <a:gd name="connsiteY111" fmla="*/ 1029681 h 2729951"/>
              <a:gd name="connsiteX112" fmla="*/ 1464489 w 1726426"/>
              <a:gd name="connsiteY112" fmla="*/ 986818 h 2729951"/>
              <a:gd name="connsiteX113" fmla="*/ 1454964 w 1726426"/>
              <a:gd name="connsiteY113" fmla="*/ 967768 h 2729951"/>
              <a:gd name="connsiteX114" fmla="*/ 1450201 w 1726426"/>
              <a:gd name="connsiteY114" fmla="*/ 953481 h 2729951"/>
              <a:gd name="connsiteX115" fmla="*/ 1440676 w 1726426"/>
              <a:gd name="connsiteY115" fmla="*/ 929668 h 2729951"/>
              <a:gd name="connsiteX116" fmla="*/ 1450201 w 1726426"/>
              <a:gd name="connsiteY116" fmla="*/ 867756 h 2729951"/>
              <a:gd name="connsiteX117" fmla="*/ 1459726 w 1726426"/>
              <a:gd name="connsiteY117" fmla="*/ 853468 h 2729951"/>
              <a:gd name="connsiteX118" fmla="*/ 1464489 w 1726426"/>
              <a:gd name="connsiteY118" fmla="*/ 839181 h 2729951"/>
              <a:gd name="connsiteX119" fmla="*/ 1497826 w 1726426"/>
              <a:gd name="connsiteY119" fmla="*/ 786793 h 2729951"/>
              <a:gd name="connsiteX120" fmla="*/ 1516876 w 1726426"/>
              <a:gd name="connsiteY120" fmla="*/ 739168 h 2729951"/>
              <a:gd name="connsiteX121" fmla="*/ 1526401 w 1726426"/>
              <a:gd name="connsiteY121" fmla="*/ 715356 h 2729951"/>
              <a:gd name="connsiteX122" fmla="*/ 1540689 w 1726426"/>
              <a:gd name="connsiteY122" fmla="*/ 701068 h 2729951"/>
              <a:gd name="connsiteX123" fmla="*/ 1559739 w 1726426"/>
              <a:gd name="connsiteY123" fmla="*/ 686781 h 2729951"/>
              <a:gd name="connsiteX124" fmla="*/ 1588314 w 1726426"/>
              <a:gd name="connsiteY124" fmla="*/ 643918 h 2729951"/>
              <a:gd name="connsiteX125" fmla="*/ 1597839 w 1726426"/>
              <a:gd name="connsiteY125" fmla="*/ 615343 h 2729951"/>
              <a:gd name="connsiteX126" fmla="*/ 1616889 w 1726426"/>
              <a:gd name="connsiteY126" fmla="*/ 586768 h 2729951"/>
              <a:gd name="connsiteX127" fmla="*/ 1612126 w 1726426"/>
              <a:gd name="connsiteY127" fmla="*/ 491518 h 2729951"/>
              <a:gd name="connsiteX128" fmla="*/ 1583551 w 1726426"/>
              <a:gd name="connsiteY128" fmla="*/ 467706 h 2729951"/>
              <a:gd name="connsiteX129" fmla="*/ 1569264 w 1726426"/>
              <a:gd name="connsiteY129" fmla="*/ 462943 h 2729951"/>
              <a:gd name="connsiteX130" fmla="*/ 1535926 w 1726426"/>
              <a:gd name="connsiteY130" fmla="*/ 448656 h 2729951"/>
              <a:gd name="connsiteX131" fmla="*/ 1531164 w 1726426"/>
              <a:gd name="connsiteY131" fmla="*/ 429606 h 2729951"/>
              <a:gd name="connsiteX132" fmla="*/ 1526401 w 1726426"/>
              <a:gd name="connsiteY132" fmla="*/ 343881 h 2729951"/>
              <a:gd name="connsiteX133" fmla="*/ 1512114 w 1726426"/>
              <a:gd name="connsiteY133" fmla="*/ 324831 h 2729951"/>
              <a:gd name="connsiteX134" fmla="*/ 1502589 w 1726426"/>
              <a:gd name="connsiteY134" fmla="*/ 310543 h 2729951"/>
              <a:gd name="connsiteX135" fmla="*/ 1483539 w 1726426"/>
              <a:gd name="connsiteY135" fmla="*/ 305781 h 2729951"/>
              <a:gd name="connsiteX136" fmla="*/ 1454964 w 1726426"/>
              <a:gd name="connsiteY136" fmla="*/ 296256 h 2729951"/>
              <a:gd name="connsiteX137" fmla="*/ 1478776 w 1726426"/>
              <a:gd name="connsiteY137" fmla="*/ 272443 h 2729951"/>
              <a:gd name="connsiteX138" fmla="*/ 1497826 w 1726426"/>
              <a:gd name="connsiteY138" fmla="*/ 234343 h 2729951"/>
              <a:gd name="connsiteX139" fmla="*/ 1512114 w 1726426"/>
              <a:gd name="connsiteY139" fmla="*/ 162906 h 2729951"/>
              <a:gd name="connsiteX140" fmla="*/ 1516876 w 1726426"/>
              <a:gd name="connsiteY140" fmla="*/ 139093 h 2729951"/>
              <a:gd name="connsiteX141" fmla="*/ 1521639 w 1726426"/>
              <a:gd name="connsiteY141" fmla="*/ 124806 h 2729951"/>
              <a:gd name="connsiteX142" fmla="*/ 1526401 w 1726426"/>
              <a:gd name="connsiteY142" fmla="*/ 105756 h 2729951"/>
              <a:gd name="connsiteX143" fmla="*/ 1545451 w 1726426"/>
              <a:gd name="connsiteY143" fmla="*/ 77181 h 2729951"/>
              <a:gd name="connsiteX144" fmla="*/ 1554976 w 1726426"/>
              <a:gd name="connsiteY144" fmla="*/ 62893 h 2729951"/>
              <a:gd name="connsiteX145" fmla="*/ 1535926 w 1726426"/>
              <a:gd name="connsiteY145" fmla="*/ 20031 h 2729951"/>
              <a:gd name="connsiteX0" fmla="*/ 1535926 w 1726426"/>
              <a:gd name="connsiteY0" fmla="*/ 20031 h 2729951"/>
              <a:gd name="connsiteX1" fmla="*/ 1483539 w 1726426"/>
              <a:gd name="connsiteY1" fmla="*/ 8125 h 2729951"/>
              <a:gd name="connsiteX2" fmla="*/ 1443057 w 1726426"/>
              <a:gd name="connsiteY2" fmla="*/ 3361 h 2729951"/>
              <a:gd name="connsiteX3" fmla="*/ 1335901 w 1726426"/>
              <a:gd name="connsiteY3" fmla="*/ 67656 h 2729951"/>
              <a:gd name="connsiteX4" fmla="*/ 1285895 w 1726426"/>
              <a:gd name="connsiteY4" fmla="*/ 122425 h 2729951"/>
              <a:gd name="connsiteX5" fmla="*/ 1219220 w 1726426"/>
              <a:gd name="connsiteY5" fmla="*/ 124805 h 2729951"/>
              <a:gd name="connsiteX6" fmla="*/ 1200170 w 1726426"/>
              <a:gd name="connsiteY6" fmla="*/ 146238 h 2729951"/>
              <a:gd name="connsiteX7" fmla="*/ 1135876 w 1726426"/>
              <a:gd name="connsiteY7" fmla="*/ 165288 h 2729951"/>
              <a:gd name="connsiteX8" fmla="*/ 1083489 w 1726426"/>
              <a:gd name="connsiteY8" fmla="*/ 243868 h 2729951"/>
              <a:gd name="connsiteX9" fmla="*/ 1057295 w 1726426"/>
              <a:gd name="connsiteY9" fmla="*/ 296256 h 2729951"/>
              <a:gd name="connsiteX10" fmla="*/ 964426 w 1726426"/>
              <a:gd name="connsiteY10" fmla="*/ 267681 h 2729951"/>
              <a:gd name="connsiteX11" fmla="*/ 907276 w 1726426"/>
              <a:gd name="connsiteY11" fmla="*/ 310543 h 2729951"/>
              <a:gd name="connsiteX12" fmla="*/ 883464 w 1726426"/>
              <a:gd name="connsiteY12" fmla="*/ 405793 h 2729951"/>
              <a:gd name="connsiteX13" fmla="*/ 852507 w 1726426"/>
              <a:gd name="connsiteY13" fmla="*/ 489137 h 2729951"/>
              <a:gd name="connsiteX14" fmla="*/ 766783 w 1726426"/>
              <a:gd name="connsiteY14" fmla="*/ 470086 h 2729951"/>
              <a:gd name="connsiteX15" fmla="*/ 714395 w 1726426"/>
              <a:gd name="connsiteY15" fmla="*/ 484375 h 2729951"/>
              <a:gd name="connsiteX16" fmla="*/ 678676 w 1726426"/>
              <a:gd name="connsiteY16" fmla="*/ 524857 h 2729951"/>
              <a:gd name="connsiteX17" fmla="*/ 631051 w 1726426"/>
              <a:gd name="connsiteY17" fmla="*/ 529619 h 2729951"/>
              <a:gd name="connsiteX18" fmla="*/ 628669 w 1726426"/>
              <a:gd name="connsiteY18" fmla="*/ 562956 h 2729951"/>
              <a:gd name="connsiteX19" fmla="*/ 592951 w 1726426"/>
              <a:gd name="connsiteY19" fmla="*/ 577244 h 2729951"/>
              <a:gd name="connsiteX20" fmla="*/ 578664 w 1726426"/>
              <a:gd name="connsiteY20" fmla="*/ 624868 h 2729951"/>
              <a:gd name="connsiteX21" fmla="*/ 561995 w 1726426"/>
              <a:gd name="connsiteY21" fmla="*/ 667731 h 2729951"/>
              <a:gd name="connsiteX22" fmla="*/ 511989 w 1726426"/>
              <a:gd name="connsiteY22" fmla="*/ 686781 h 2729951"/>
              <a:gd name="connsiteX23" fmla="*/ 533420 w 1726426"/>
              <a:gd name="connsiteY23" fmla="*/ 729643 h 2729951"/>
              <a:gd name="connsiteX24" fmla="*/ 569139 w 1726426"/>
              <a:gd name="connsiteY24" fmla="*/ 751075 h 2729951"/>
              <a:gd name="connsiteX25" fmla="*/ 592951 w 1726426"/>
              <a:gd name="connsiteY25" fmla="*/ 746313 h 2729951"/>
              <a:gd name="connsiteX26" fmla="*/ 614382 w 1726426"/>
              <a:gd name="connsiteY26" fmla="*/ 782031 h 2729951"/>
              <a:gd name="connsiteX27" fmla="*/ 602476 w 1726426"/>
              <a:gd name="connsiteY27" fmla="*/ 839181 h 2729951"/>
              <a:gd name="connsiteX28" fmla="*/ 633433 w 1726426"/>
              <a:gd name="connsiteY28" fmla="*/ 874900 h 2729951"/>
              <a:gd name="connsiteX29" fmla="*/ 585807 w 1726426"/>
              <a:gd name="connsiteY29" fmla="*/ 901094 h 2729951"/>
              <a:gd name="connsiteX30" fmla="*/ 564376 w 1726426"/>
              <a:gd name="connsiteY30" fmla="*/ 889186 h 2729951"/>
              <a:gd name="connsiteX31" fmla="*/ 564376 w 1726426"/>
              <a:gd name="connsiteY31" fmla="*/ 958243 h 2729951"/>
              <a:gd name="connsiteX32" fmla="*/ 507226 w 1726426"/>
              <a:gd name="connsiteY32" fmla="*/ 1005868 h 2729951"/>
              <a:gd name="connsiteX33" fmla="*/ 473889 w 1726426"/>
              <a:gd name="connsiteY33" fmla="*/ 986818 h 2729951"/>
              <a:gd name="connsiteX34" fmla="*/ 459601 w 1726426"/>
              <a:gd name="connsiteY34" fmla="*/ 1015393 h 2729951"/>
              <a:gd name="connsiteX35" fmla="*/ 485795 w 1726426"/>
              <a:gd name="connsiteY35" fmla="*/ 1053492 h 2729951"/>
              <a:gd name="connsiteX36" fmla="*/ 488176 w 1726426"/>
              <a:gd name="connsiteY36" fmla="*/ 1155887 h 2729951"/>
              <a:gd name="connsiteX37" fmla="*/ 450076 w 1726426"/>
              <a:gd name="connsiteY37" fmla="*/ 1215418 h 2729951"/>
              <a:gd name="connsiteX38" fmla="*/ 397688 w 1726426"/>
              <a:gd name="connsiteY38" fmla="*/ 1205893 h 2729951"/>
              <a:gd name="connsiteX39" fmla="*/ 383401 w 1726426"/>
              <a:gd name="connsiteY39" fmla="*/ 1258281 h 2729951"/>
              <a:gd name="connsiteX40" fmla="*/ 364352 w 1726426"/>
              <a:gd name="connsiteY40" fmla="*/ 1341624 h 2729951"/>
              <a:gd name="connsiteX41" fmla="*/ 288151 w 1726426"/>
              <a:gd name="connsiteY41" fmla="*/ 1401156 h 2729951"/>
              <a:gd name="connsiteX42" fmla="*/ 240526 w 1726426"/>
              <a:gd name="connsiteY42" fmla="*/ 1453543 h 2729951"/>
              <a:gd name="connsiteX43" fmla="*/ 207189 w 1726426"/>
              <a:gd name="connsiteY43" fmla="*/ 1496406 h 2729951"/>
              <a:gd name="connsiteX44" fmla="*/ 173851 w 1726426"/>
              <a:gd name="connsiteY44" fmla="*/ 1536886 h 2729951"/>
              <a:gd name="connsiteX45" fmla="*/ 109558 w 1726426"/>
              <a:gd name="connsiteY45" fmla="*/ 1591655 h 2729951"/>
              <a:gd name="connsiteX46" fmla="*/ 107176 w 1726426"/>
              <a:gd name="connsiteY46" fmla="*/ 1636899 h 2729951"/>
              <a:gd name="connsiteX47" fmla="*/ 69076 w 1726426"/>
              <a:gd name="connsiteY47" fmla="*/ 1677381 h 2729951"/>
              <a:gd name="connsiteX48" fmla="*/ 42883 w 1726426"/>
              <a:gd name="connsiteY48" fmla="*/ 1720243 h 2729951"/>
              <a:gd name="connsiteX49" fmla="*/ 33357 w 1726426"/>
              <a:gd name="connsiteY49" fmla="*/ 1763107 h 2729951"/>
              <a:gd name="connsiteX50" fmla="*/ 57170 w 1726426"/>
              <a:gd name="connsiteY50" fmla="*/ 1836925 h 2729951"/>
              <a:gd name="connsiteX51" fmla="*/ 35739 w 1726426"/>
              <a:gd name="connsiteY51" fmla="*/ 1894075 h 2729951"/>
              <a:gd name="connsiteX52" fmla="*/ 59551 w 1726426"/>
              <a:gd name="connsiteY52" fmla="*/ 1967893 h 2729951"/>
              <a:gd name="connsiteX53" fmla="*/ 20 w 1726426"/>
              <a:gd name="connsiteY53" fmla="*/ 1979799 h 2729951"/>
              <a:gd name="connsiteX54" fmla="*/ 52407 w 1726426"/>
              <a:gd name="connsiteY54" fmla="*/ 2248881 h 2729951"/>
              <a:gd name="connsiteX55" fmla="*/ 128607 w 1726426"/>
              <a:gd name="connsiteY55" fmla="*/ 2394137 h 2729951"/>
              <a:gd name="connsiteX56" fmla="*/ 202426 w 1726426"/>
              <a:gd name="connsiteY56" fmla="*/ 2501293 h 2729951"/>
              <a:gd name="connsiteX57" fmla="*/ 261958 w 1726426"/>
              <a:gd name="connsiteY57" fmla="*/ 2563206 h 2729951"/>
              <a:gd name="connsiteX58" fmla="*/ 450076 w 1726426"/>
              <a:gd name="connsiteY58" fmla="*/ 2672743 h 2729951"/>
              <a:gd name="connsiteX59" fmla="*/ 640576 w 1726426"/>
              <a:gd name="connsiteY59" fmla="*/ 2729893 h 2729951"/>
              <a:gd name="connsiteX60" fmla="*/ 654864 w 1726426"/>
              <a:gd name="connsiteY60" fmla="*/ 2663217 h 2729951"/>
              <a:gd name="connsiteX61" fmla="*/ 726301 w 1726426"/>
              <a:gd name="connsiteY61" fmla="*/ 2603686 h 2729951"/>
              <a:gd name="connsiteX62" fmla="*/ 792977 w 1726426"/>
              <a:gd name="connsiteY62" fmla="*/ 2587017 h 2729951"/>
              <a:gd name="connsiteX63" fmla="*/ 821551 w 1726426"/>
              <a:gd name="connsiteY63" fmla="*/ 2551300 h 2729951"/>
              <a:gd name="connsiteX64" fmla="*/ 890608 w 1726426"/>
              <a:gd name="connsiteY64" fmla="*/ 2532250 h 2729951"/>
              <a:gd name="connsiteX65" fmla="*/ 959664 w 1726426"/>
              <a:gd name="connsiteY65" fmla="*/ 2510818 h 2729951"/>
              <a:gd name="connsiteX66" fmla="*/ 1026339 w 1726426"/>
              <a:gd name="connsiteY66" fmla="*/ 2477483 h 2729951"/>
              <a:gd name="connsiteX67" fmla="*/ 1047769 w 1726426"/>
              <a:gd name="connsiteY67" fmla="*/ 2475099 h 2729951"/>
              <a:gd name="connsiteX68" fmla="*/ 1066820 w 1726426"/>
              <a:gd name="connsiteY68" fmla="*/ 2456050 h 2729951"/>
              <a:gd name="connsiteX69" fmla="*/ 1107302 w 1726426"/>
              <a:gd name="connsiteY69" fmla="*/ 2439381 h 2729951"/>
              <a:gd name="connsiteX70" fmla="*/ 1083489 w 1726426"/>
              <a:gd name="connsiteY70" fmla="*/ 2377468 h 2729951"/>
              <a:gd name="connsiteX71" fmla="*/ 1033483 w 1726426"/>
              <a:gd name="connsiteY71" fmla="*/ 2329843 h 2729951"/>
              <a:gd name="connsiteX72" fmla="*/ 1026339 w 1726426"/>
              <a:gd name="connsiteY72" fmla="*/ 2286982 h 2729951"/>
              <a:gd name="connsiteX73" fmla="*/ 1045389 w 1726426"/>
              <a:gd name="connsiteY73" fmla="*/ 2256025 h 2729951"/>
              <a:gd name="connsiteX74" fmla="*/ 1097776 w 1726426"/>
              <a:gd name="connsiteY74" fmla="*/ 2222687 h 2729951"/>
              <a:gd name="connsiteX75" fmla="*/ 1135876 w 1726426"/>
              <a:gd name="connsiteY75" fmla="*/ 2186968 h 2729951"/>
              <a:gd name="connsiteX76" fmla="*/ 1176358 w 1726426"/>
              <a:gd name="connsiteY76" fmla="*/ 2141725 h 2729951"/>
              <a:gd name="connsiteX77" fmla="*/ 1264464 w 1726426"/>
              <a:gd name="connsiteY77" fmla="*/ 2127438 h 2729951"/>
              <a:gd name="connsiteX78" fmla="*/ 1307326 w 1726426"/>
              <a:gd name="connsiteY78" fmla="*/ 2110769 h 2729951"/>
              <a:gd name="connsiteX79" fmla="*/ 1326377 w 1726426"/>
              <a:gd name="connsiteY79" fmla="*/ 2072668 h 2729951"/>
              <a:gd name="connsiteX80" fmla="*/ 1397814 w 1726426"/>
              <a:gd name="connsiteY80" fmla="*/ 2048856 h 2729951"/>
              <a:gd name="connsiteX81" fmla="*/ 1397813 w 1726426"/>
              <a:gd name="connsiteY81" fmla="*/ 2020281 h 2729951"/>
              <a:gd name="connsiteX82" fmla="*/ 1433532 w 1726426"/>
              <a:gd name="connsiteY82" fmla="*/ 2017900 h 2729951"/>
              <a:gd name="connsiteX83" fmla="*/ 1464489 w 1726426"/>
              <a:gd name="connsiteY83" fmla="*/ 2001231 h 2729951"/>
              <a:gd name="connsiteX84" fmla="*/ 1502588 w 1726426"/>
              <a:gd name="connsiteY84" fmla="*/ 2001231 h 2729951"/>
              <a:gd name="connsiteX85" fmla="*/ 1533545 w 1726426"/>
              <a:gd name="connsiteY85" fmla="*/ 1951225 h 2729951"/>
              <a:gd name="connsiteX86" fmla="*/ 1538308 w 1726426"/>
              <a:gd name="connsiteY86" fmla="*/ 1955986 h 2729951"/>
              <a:gd name="connsiteX87" fmla="*/ 1559739 w 1726426"/>
              <a:gd name="connsiteY87" fmla="*/ 1925031 h 2729951"/>
              <a:gd name="connsiteX88" fmla="*/ 1600221 w 1726426"/>
              <a:gd name="connsiteY88" fmla="*/ 1865499 h 2729951"/>
              <a:gd name="connsiteX89" fmla="*/ 1650226 w 1726426"/>
              <a:gd name="connsiteY89" fmla="*/ 1813112 h 2729951"/>
              <a:gd name="connsiteX90" fmla="*/ 1600221 w 1726426"/>
              <a:gd name="connsiteY90" fmla="*/ 1717863 h 2729951"/>
              <a:gd name="connsiteX91" fmla="*/ 1545451 w 1726426"/>
              <a:gd name="connsiteY91" fmla="*/ 1677381 h 2729951"/>
              <a:gd name="connsiteX92" fmla="*/ 1595457 w 1726426"/>
              <a:gd name="connsiteY92" fmla="*/ 1660712 h 2729951"/>
              <a:gd name="connsiteX93" fmla="*/ 1643082 w 1726426"/>
              <a:gd name="connsiteY93" fmla="*/ 1624993 h 2729951"/>
              <a:gd name="connsiteX94" fmla="*/ 1707376 w 1726426"/>
              <a:gd name="connsiteY94" fmla="*/ 1567843 h 2729951"/>
              <a:gd name="connsiteX95" fmla="*/ 1666894 w 1726426"/>
              <a:gd name="connsiteY95" fmla="*/ 1446400 h 2729951"/>
              <a:gd name="connsiteX96" fmla="*/ 1678801 w 1726426"/>
              <a:gd name="connsiteY96" fmla="*/ 1372581 h 2729951"/>
              <a:gd name="connsiteX97" fmla="*/ 1712139 w 1726426"/>
              <a:gd name="connsiteY97" fmla="*/ 1315431 h 2729951"/>
              <a:gd name="connsiteX98" fmla="*/ 1726426 w 1726426"/>
              <a:gd name="connsiteY98" fmla="*/ 1286856 h 2729951"/>
              <a:gd name="connsiteX99" fmla="*/ 1716901 w 1726426"/>
              <a:gd name="connsiteY99" fmla="*/ 1196368 h 2729951"/>
              <a:gd name="connsiteX100" fmla="*/ 1678801 w 1726426"/>
              <a:gd name="connsiteY100" fmla="*/ 1158268 h 2729951"/>
              <a:gd name="connsiteX101" fmla="*/ 1664514 w 1726426"/>
              <a:gd name="connsiteY101" fmla="*/ 1143981 h 2729951"/>
              <a:gd name="connsiteX102" fmla="*/ 1650226 w 1726426"/>
              <a:gd name="connsiteY102" fmla="*/ 1129693 h 2729951"/>
              <a:gd name="connsiteX103" fmla="*/ 1631176 w 1726426"/>
              <a:gd name="connsiteY103" fmla="*/ 1120168 h 2729951"/>
              <a:gd name="connsiteX104" fmla="*/ 1612126 w 1726426"/>
              <a:gd name="connsiteY104" fmla="*/ 1101118 h 2729951"/>
              <a:gd name="connsiteX105" fmla="*/ 1597839 w 1726426"/>
              <a:gd name="connsiteY105" fmla="*/ 1096356 h 2729951"/>
              <a:gd name="connsiteX106" fmla="*/ 1578789 w 1726426"/>
              <a:gd name="connsiteY106" fmla="*/ 1086831 h 2729951"/>
              <a:gd name="connsiteX107" fmla="*/ 1545451 w 1726426"/>
              <a:gd name="connsiteY107" fmla="*/ 1077306 h 2729951"/>
              <a:gd name="connsiteX108" fmla="*/ 1526401 w 1726426"/>
              <a:gd name="connsiteY108" fmla="*/ 1067781 h 2729951"/>
              <a:gd name="connsiteX109" fmla="*/ 1497826 w 1726426"/>
              <a:gd name="connsiteY109" fmla="*/ 1063018 h 2729951"/>
              <a:gd name="connsiteX110" fmla="*/ 1478776 w 1726426"/>
              <a:gd name="connsiteY110" fmla="*/ 1029681 h 2729951"/>
              <a:gd name="connsiteX111" fmla="*/ 1464489 w 1726426"/>
              <a:gd name="connsiteY111" fmla="*/ 986818 h 2729951"/>
              <a:gd name="connsiteX112" fmla="*/ 1454964 w 1726426"/>
              <a:gd name="connsiteY112" fmla="*/ 967768 h 2729951"/>
              <a:gd name="connsiteX113" fmla="*/ 1450201 w 1726426"/>
              <a:gd name="connsiteY113" fmla="*/ 953481 h 2729951"/>
              <a:gd name="connsiteX114" fmla="*/ 1440676 w 1726426"/>
              <a:gd name="connsiteY114" fmla="*/ 929668 h 2729951"/>
              <a:gd name="connsiteX115" fmla="*/ 1450201 w 1726426"/>
              <a:gd name="connsiteY115" fmla="*/ 867756 h 2729951"/>
              <a:gd name="connsiteX116" fmla="*/ 1459726 w 1726426"/>
              <a:gd name="connsiteY116" fmla="*/ 853468 h 2729951"/>
              <a:gd name="connsiteX117" fmla="*/ 1464489 w 1726426"/>
              <a:gd name="connsiteY117" fmla="*/ 839181 h 2729951"/>
              <a:gd name="connsiteX118" fmla="*/ 1497826 w 1726426"/>
              <a:gd name="connsiteY118" fmla="*/ 786793 h 2729951"/>
              <a:gd name="connsiteX119" fmla="*/ 1516876 w 1726426"/>
              <a:gd name="connsiteY119" fmla="*/ 739168 h 2729951"/>
              <a:gd name="connsiteX120" fmla="*/ 1526401 w 1726426"/>
              <a:gd name="connsiteY120" fmla="*/ 715356 h 2729951"/>
              <a:gd name="connsiteX121" fmla="*/ 1540689 w 1726426"/>
              <a:gd name="connsiteY121" fmla="*/ 701068 h 2729951"/>
              <a:gd name="connsiteX122" fmla="*/ 1559739 w 1726426"/>
              <a:gd name="connsiteY122" fmla="*/ 686781 h 2729951"/>
              <a:gd name="connsiteX123" fmla="*/ 1588314 w 1726426"/>
              <a:gd name="connsiteY123" fmla="*/ 643918 h 2729951"/>
              <a:gd name="connsiteX124" fmla="*/ 1597839 w 1726426"/>
              <a:gd name="connsiteY124" fmla="*/ 615343 h 2729951"/>
              <a:gd name="connsiteX125" fmla="*/ 1616889 w 1726426"/>
              <a:gd name="connsiteY125" fmla="*/ 586768 h 2729951"/>
              <a:gd name="connsiteX126" fmla="*/ 1612126 w 1726426"/>
              <a:gd name="connsiteY126" fmla="*/ 491518 h 2729951"/>
              <a:gd name="connsiteX127" fmla="*/ 1583551 w 1726426"/>
              <a:gd name="connsiteY127" fmla="*/ 467706 h 2729951"/>
              <a:gd name="connsiteX128" fmla="*/ 1569264 w 1726426"/>
              <a:gd name="connsiteY128" fmla="*/ 462943 h 2729951"/>
              <a:gd name="connsiteX129" fmla="*/ 1535926 w 1726426"/>
              <a:gd name="connsiteY129" fmla="*/ 448656 h 2729951"/>
              <a:gd name="connsiteX130" fmla="*/ 1531164 w 1726426"/>
              <a:gd name="connsiteY130" fmla="*/ 429606 h 2729951"/>
              <a:gd name="connsiteX131" fmla="*/ 1526401 w 1726426"/>
              <a:gd name="connsiteY131" fmla="*/ 343881 h 2729951"/>
              <a:gd name="connsiteX132" fmla="*/ 1512114 w 1726426"/>
              <a:gd name="connsiteY132" fmla="*/ 324831 h 2729951"/>
              <a:gd name="connsiteX133" fmla="*/ 1502589 w 1726426"/>
              <a:gd name="connsiteY133" fmla="*/ 310543 h 2729951"/>
              <a:gd name="connsiteX134" fmla="*/ 1483539 w 1726426"/>
              <a:gd name="connsiteY134" fmla="*/ 305781 h 2729951"/>
              <a:gd name="connsiteX135" fmla="*/ 1454964 w 1726426"/>
              <a:gd name="connsiteY135" fmla="*/ 296256 h 2729951"/>
              <a:gd name="connsiteX136" fmla="*/ 1478776 w 1726426"/>
              <a:gd name="connsiteY136" fmla="*/ 272443 h 2729951"/>
              <a:gd name="connsiteX137" fmla="*/ 1497826 w 1726426"/>
              <a:gd name="connsiteY137" fmla="*/ 234343 h 2729951"/>
              <a:gd name="connsiteX138" fmla="*/ 1512114 w 1726426"/>
              <a:gd name="connsiteY138" fmla="*/ 162906 h 2729951"/>
              <a:gd name="connsiteX139" fmla="*/ 1516876 w 1726426"/>
              <a:gd name="connsiteY139" fmla="*/ 139093 h 2729951"/>
              <a:gd name="connsiteX140" fmla="*/ 1521639 w 1726426"/>
              <a:gd name="connsiteY140" fmla="*/ 124806 h 2729951"/>
              <a:gd name="connsiteX141" fmla="*/ 1526401 w 1726426"/>
              <a:gd name="connsiteY141" fmla="*/ 105756 h 2729951"/>
              <a:gd name="connsiteX142" fmla="*/ 1545451 w 1726426"/>
              <a:gd name="connsiteY142" fmla="*/ 77181 h 2729951"/>
              <a:gd name="connsiteX143" fmla="*/ 1554976 w 1726426"/>
              <a:gd name="connsiteY143" fmla="*/ 62893 h 2729951"/>
              <a:gd name="connsiteX144" fmla="*/ 1535926 w 1726426"/>
              <a:gd name="connsiteY144" fmla="*/ 20031 h 2729951"/>
              <a:gd name="connsiteX0" fmla="*/ 1535926 w 1726426"/>
              <a:gd name="connsiteY0" fmla="*/ 20031 h 2729951"/>
              <a:gd name="connsiteX1" fmla="*/ 1483539 w 1726426"/>
              <a:gd name="connsiteY1" fmla="*/ 8125 h 2729951"/>
              <a:gd name="connsiteX2" fmla="*/ 1443057 w 1726426"/>
              <a:gd name="connsiteY2" fmla="*/ 3361 h 2729951"/>
              <a:gd name="connsiteX3" fmla="*/ 1335901 w 1726426"/>
              <a:gd name="connsiteY3" fmla="*/ 67656 h 2729951"/>
              <a:gd name="connsiteX4" fmla="*/ 1285895 w 1726426"/>
              <a:gd name="connsiteY4" fmla="*/ 122425 h 2729951"/>
              <a:gd name="connsiteX5" fmla="*/ 1219220 w 1726426"/>
              <a:gd name="connsiteY5" fmla="*/ 124805 h 2729951"/>
              <a:gd name="connsiteX6" fmla="*/ 1200170 w 1726426"/>
              <a:gd name="connsiteY6" fmla="*/ 146238 h 2729951"/>
              <a:gd name="connsiteX7" fmla="*/ 1135876 w 1726426"/>
              <a:gd name="connsiteY7" fmla="*/ 165288 h 2729951"/>
              <a:gd name="connsiteX8" fmla="*/ 1083489 w 1726426"/>
              <a:gd name="connsiteY8" fmla="*/ 243868 h 2729951"/>
              <a:gd name="connsiteX9" fmla="*/ 1057295 w 1726426"/>
              <a:gd name="connsiteY9" fmla="*/ 296256 h 2729951"/>
              <a:gd name="connsiteX10" fmla="*/ 964426 w 1726426"/>
              <a:gd name="connsiteY10" fmla="*/ 267681 h 2729951"/>
              <a:gd name="connsiteX11" fmla="*/ 907276 w 1726426"/>
              <a:gd name="connsiteY11" fmla="*/ 310543 h 2729951"/>
              <a:gd name="connsiteX12" fmla="*/ 883464 w 1726426"/>
              <a:gd name="connsiteY12" fmla="*/ 405793 h 2729951"/>
              <a:gd name="connsiteX13" fmla="*/ 852507 w 1726426"/>
              <a:gd name="connsiteY13" fmla="*/ 489137 h 2729951"/>
              <a:gd name="connsiteX14" fmla="*/ 766783 w 1726426"/>
              <a:gd name="connsiteY14" fmla="*/ 470086 h 2729951"/>
              <a:gd name="connsiteX15" fmla="*/ 714395 w 1726426"/>
              <a:gd name="connsiteY15" fmla="*/ 484375 h 2729951"/>
              <a:gd name="connsiteX16" fmla="*/ 678676 w 1726426"/>
              <a:gd name="connsiteY16" fmla="*/ 524857 h 2729951"/>
              <a:gd name="connsiteX17" fmla="*/ 631051 w 1726426"/>
              <a:gd name="connsiteY17" fmla="*/ 529619 h 2729951"/>
              <a:gd name="connsiteX18" fmla="*/ 628669 w 1726426"/>
              <a:gd name="connsiteY18" fmla="*/ 562956 h 2729951"/>
              <a:gd name="connsiteX19" fmla="*/ 592951 w 1726426"/>
              <a:gd name="connsiteY19" fmla="*/ 577244 h 2729951"/>
              <a:gd name="connsiteX20" fmla="*/ 578664 w 1726426"/>
              <a:gd name="connsiteY20" fmla="*/ 624868 h 2729951"/>
              <a:gd name="connsiteX21" fmla="*/ 561995 w 1726426"/>
              <a:gd name="connsiteY21" fmla="*/ 667731 h 2729951"/>
              <a:gd name="connsiteX22" fmla="*/ 511989 w 1726426"/>
              <a:gd name="connsiteY22" fmla="*/ 686781 h 2729951"/>
              <a:gd name="connsiteX23" fmla="*/ 533420 w 1726426"/>
              <a:gd name="connsiteY23" fmla="*/ 729643 h 2729951"/>
              <a:gd name="connsiteX24" fmla="*/ 569139 w 1726426"/>
              <a:gd name="connsiteY24" fmla="*/ 751075 h 2729951"/>
              <a:gd name="connsiteX25" fmla="*/ 592951 w 1726426"/>
              <a:gd name="connsiteY25" fmla="*/ 746313 h 2729951"/>
              <a:gd name="connsiteX26" fmla="*/ 614382 w 1726426"/>
              <a:gd name="connsiteY26" fmla="*/ 782031 h 2729951"/>
              <a:gd name="connsiteX27" fmla="*/ 602476 w 1726426"/>
              <a:gd name="connsiteY27" fmla="*/ 839181 h 2729951"/>
              <a:gd name="connsiteX28" fmla="*/ 633433 w 1726426"/>
              <a:gd name="connsiteY28" fmla="*/ 874900 h 2729951"/>
              <a:gd name="connsiteX29" fmla="*/ 585807 w 1726426"/>
              <a:gd name="connsiteY29" fmla="*/ 901094 h 2729951"/>
              <a:gd name="connsiteX30" fmla="*/ 564376 w 1726426"/>
              <a:gd name="connsiteY30" fmla="*/ 889186 h 2729951"/>
              <a:gd name="connsiteX31" fmla="*/ 564376 w 1726426"/>
              <a:gd name="connsiteY31" fmla="*/ 958243 h 2729951"/>
              <a:gd name="connsiteX32" fmla="*/ 507226 w 1726426"/>
              <a:gd name="connsiteY32" fmla="*/ 1005868 h 2729951"/>
              <a:gd name="connsiteX33" fmla="*/ 473889 w 1726426"/>
              <a:gd name="connsiteY33" fmla="*/ 986818 h 2729951"/>
              <a:gd name="connsiteX34" fmla="*/ 459601 w 1726426"/>
              <a:gd name="connsiteY34" fmla="*/ 1015393 h 2729951"/>
              <a:gd name="connsiteX35" fmla="*/ 485795 w 1726426"/>
              <a:gd name="connsiteY35" fmla="*/ 1053492 h 2729951"/>
              <a:gd name="connsiteX36" fmla="*/ 488176 w 1726426"/>
              <a:gd name="connsiteY36" fmla="*/ 1155887 h 2729951"/>
              <a:gd name="connsiteX37" fmla="*/ 450076 w 1726426"/>
              <a:gd name="connsiteY37" fmla="*/ 1215418 h 2729951"/>
              <a:gd name="connsiteX38" fmla="*/ 397688 w 1726426"/>
              <a:gd name="connsiteY38" fmla="*/ 1205893 h 2729951"/>
              <a:gd name="connsiteX39" fmla="*/ 383401 w 1726426"/>
              <a:gd name="connsiteY39" fmla="*/ 1258281 h 2729951"/>
              <a:gd name="connsiteX40" fmla="*/ 364352 w 1726426"/>
              <a:gd name="connsiteY40" fmla="*/ 1341624 h 2729951"/>
              <a:gd name="connsiteX41" fmla="*/ 288151 w 1726426"/>
              <a:gd name="connsiteY41" fmla="*/ 1401156 h 2729951"/>
              <a:gd name="connsiteX42" fmla="*/ 240526 w 1726426"/>
              <a:gd name="connsiteY42" fmla="*/ 1453543 h 2729951"/>
              <a:gd name="connsiteX43" fmla="*/ 207189 w 1726426"/>
              <a:gd name="connsiteY43" fmla="*/ 1496406 h 2729951"/>
              <a:gd name="connsiteX44" fmla="*/ 173851 w 1726426"/>
              <a:gd name="connsiteY44" fmla="*/ 1536886 h 2729951"/>
              <a:gd name="connsiteX45" fmla="*/ 109558 w 1726426"/>
              <a:gd name="connsiteY45" fmla="*/ 1591655 h 2729951"/>
              <a:gd name="connsiteX46" fmla="*/ 107176 w 1726426"/>
              <a:gd name="connsiteY46" fmla="*/ 1636899 h 2729951"/>
              <a:gd name="connsiteX47" fmla="*/ 69076 w 1726426"/>
              <a:gd name="connsiteY47" fmla="*/ 1677381 h 2729951"/>
              <a:gd name="connsiteX48" fmla="*/ 42883 w 1726426"/>
              <a:gd name="connsiteY48" fmla="*/ 1720243 h 2729951"/>
              <a:gd name="connsiteX49" fmla="*/ 33357 w 1726426"/>
              <a:gd name="connsiteY49" fmla="*/ 1763107 h 2729951"/>
              <a:gd name="connsiteX50" fmla="*/ 57170 w 1726426"/>
              <a:gd name="connsiteY50" fmla="*/ 1836925 h 2729951"/>
              <a:gd name="connsiteX51" fmla="*/ 35739 w 1726426"/>
              <a:gd name="connsiteY51" fmla="*/ 1894075 h 2729951"/>
              <a:gd name="connsiteX52" fmla="*/ 59551 w 1726426"/>
              <a:gd name="connsiteY52" fmla="*/ 1967893 h 2729951"/>
              <a:gd name="connsiteX53" fmla="*/ 20 w 1726426"/>
              <a:gd name="connsiteY53" fmla="*/ 1979799 h 2729951"/>
              <a:gd name="connsiteX54" fmla="*/ 52407 w 1726426"/>
              <a:gd name="connsiteY54" fmla="*/ 2248881 h 2729951"/>
              <a:gd name="connsiteX55" fmla="*/ 128607 w 1726426"/>
              <a:gd name="connsiteY55" fmla="*/ 2394137 h 2729951"/>
              <a:gd name="connsiteX56" fmla="*/ 202426 w 1726426"/>
              <a:gd name="connsiteY56" fmla="*/ 2501293 h 2729951"/>
              <a:gd name="connsiteX57" fmla="*/ 261958 w 1726426"/>
              <a:gd name="connsiteY57" fmla="*/ 2563206 h 2729951"/>
              <a:gd name="connsiteX58" fmla="*/ 450076 w 1726426"/>
              <a:gd name="connsiteY58" fmla="*/ 2672743 h 2729951"/>
              <a:gd name="connsiteX59" fmla="*/ 640576 w 1726426"/>
              <a:gd name="connsiteY59" fmla="*/ 2729893 h 2729951"/>
              <a:gd name="connsiteX60" fmla="*/ 654864 w 1726426"/>
              <a:gd name="connsiteY60" fmla="*/ 2663217 h 2729951"/>
              <a:gd name="connsiteX61" fmla="*/ 726301 w 1726426"/>
              <a:gd name="connsiteY61" fmla="*/ 2603686 h 2729951"/>
              <a:gd name="connsiteX62" fmla="*/ 792977 w 1726426"/>
              <a:gd name="connsiteY62" fmla="*/ 2587017 h 2729951"/>
              <a:gd name="connsiteX63" fmla="*/ 821551 w 1726426"/>
              <a:gd name="connsiteY63" fmla="*/ 2551300 h 2729951"/>
              <a:gd name="connsiteX64" fmla="*/ 890608 w 1726426"/>
              <a:gd name="connsiteY64" fmla="*/ 2532250 h 2729951"/>
              <a:gd name="connsiteX65" fmla="*/ 959664 w 1726426"/>
              <a:gd name="connsiteY65" fmla="*/ 2510818 h 2729951"/>
              <a:gd name="connsiteX66" fmla="*/ 1026339 w 1726426"/>
              <a:gd name="connsiteY66" fmla="*/ 2477483 h 2729951"/>
              <a:gd name="connsiteX67" fmla="*/ 1047769 w 1726426"/>
              <a:gd name="connsiteY67" fmla="*/ 2475099 h 2729951"/>
              <a:gd name="connsiteX68" fmla="*/ 1066820 w 1726426"/>
              <a:gd name="connsiteY68" fmla="*/ 2456050 h 2729951"/>
              <a:gd name="connsiteX69" fmla="*/ 1107302 w 1726426"/>
              <a:gd name="connsiteY69" fmla="*/ 2439381 h 2729951"/>
              <a:gd name="connsiteX70" fmla="*/ 1083489 w 1726426"/>
              <a:gd name="connsiteY70" fmla="*/ 2377468 h 2729951"/>
              <a:gd name="connsiteX71" fmla="*/ 1033483 w 1726426"/>
              <a:gd name="connsiteY71" fmla="*/ 2329843 h 2729951"/>
              <a:gd name="connsiteX72" fmla="*/ 1026339 w 1726426"/>
              <a:gd name="connsiteY72" fmla="*/ 2286982 h 2729951"/>
              <a:gd name="connsiteX73" fmla="*/ 1045389 w 1726426"/>
              <a:gd name="connsiteY73" fmla="*/ 2256025 h 2729951"/>
              <a:gd name="connsiteX74" fmla="*/ 1097776 w 1726426"/>
              <a:gd name="connsiteY74" fmla="*/ 2222687 h 2729951"/>
              <a:gd name="connsiteX75" fmla="*/ 1135876 w 1726426"/>
              <a:gd name="connsiteY75" fmla="*/ 2186968 h 2729951"/>
              <a:gd name="connsiteX76" fmla="*/ 1176358 w 1726426"/>
              <a:gd name="connsiteY76" fmla="*/ 2141725 h 2729951"/>
              <a:gd name="connsiteX77" fmla="*/ 1264464 w 1726426"/>
              <a:gd name="connsiteY77" fmla="*/ 2127438 h 2729951"/>
              <a:gd name="connsiteX78" fmla="*/ 1307326 w 1726426"/>
              <a:gd name="connsiteY78" fmla="*/ 2110769 h 2729951"/>
              <a:gd name="connsiteX79" fmla="*/ 1326377 w 1726426"/>
              <a:gd name="connsiteY79" fmla="*/ 2072668 h 2729951"/>
              <a:gd name="connsiteX80" fmla="*/ 1397814 w 1726426"/>
              <a:gd name="connsiteY80" fmla="*/ 2048856 h 2729951"/>
              <a:gd name="connsiteX81" fmla="*/ 1397813 w 1726426"/>
              <a:gd name="connsiteY81" fmla="*/ 2020281 h 2729951"/>
              <a:gd name="connsiteX82" fmla="*/ 1433532 w 1726426"/>
              <a:gd name="connsiteY82" fmla="*/ 2017900 h 2729951"/>
              <a:gd name="connsiteX83" fmla="*/ 1464489 w 1726426"/>
              <a:gd name="connsiteY83" fmla="*/ 2001231 h 2729951"/>
              <a:gd name="connsiteX84" fmla="*/ 1502588 w 1726426"/>
              <a:gd name="connsiteY84" fmla="*/ 2001231 h 2729951"/>
              <a:gd name="connsiteX85" fmla="*/ 1533545 w 1726426"/>
              <a:gd name="connsiteY85" fmla="*/ 1951225 h 2729951"/>
              <a:gd name="connsiteX86" fmla="*/ 1538308 w 1726426"/>
              <a:gd name="connsiteY86" fmla="*/ 1955986 h 2729951"/>
              <a:gd name="connsiteX87" fmla="*/ 1559739 w 1726426"/>
              <a:gd name="connsiteY87" fmla="*/ 1925031 h 2729951"/>
              <a:gd name="connsiteX88" fmla="*/ 1600221 w 1726426"/>
              <a:gd name="connsiteY88" fmla="*/ 1865499 h 2729951"/>
              <a:gd name="connsiteX89" fmla="*/ 1650226 w 1726426"/>
              <a:gd name="connsiteY89" fmla="*/ 1813112 h 2729951"/>
              <a:gd name="connsiteX90" fmla="*/ 1600221 w 1726426"/>
              <a:gd name="connsiteY90" fmla="*/ 1717863 h 2729951"/>
              <a:gd name="connsiteX91" fmla="*/ 1545451 w 1726426"/>
              <a:gd name="connsiteY91" fmla="*/ 1677381 h 2729951"/>
              <a:gd name="connsiteX92" fmla="*/ 1595457 w 1726426"/>
              <a:gd name="connsiteY92" fmla="*/ 1660712 h 2729951"/>
              <a:gd name="connsiteX93" fmla="*/ 1643082 w 1726426"/>
              <a:gd name="connsiteY93" fmla="*/ 1624993 h 2729951"/>
              <a:gd name="connsiteX94" fmla="*/ 1707376 w 1726426"/>
              <a:gd name="connsiteY94" fmla="*/ 1567843 h 2729951"/>
              <a:gd name="connsiteX95" fmla="*/ 1666894 w 1726426"/>
              <a:gd name="connsiteY95" fmla="*/ 1446400 h 2729951"/>
              <a:gd name="connsiteX96" fmla="*/ 1678801 w 1726426"/>
              <a:gd name="connsiteY96" fmla="*/ 1372581 h 2729951"/>
              <a:gd name="connsiteX97" fmla="*/ 1726426 w 1726426"/>
              <a:gd name="connsiteY97" fmla="*/ 1286856 h 2729951"/>
              <a:gd name="connsiteX98" fmla="*/ 1716901 w 1726426"/>
              <a:gd name="connsiteY98" fmla="*/ 1196368 h 2729951"/>
              <a:gd name="connsiteX99" fmla="*/ 1678801 w 1726426"/>
              <a:gd name="connsiteY99" fmla="*/ 1158268 h 2729951"/>
              <a:gd name="connsiteX100" fmla="*/ 1664514 w 1726426"/>
              <a:gd name="connsiteY100" fmla="*/ 1143981 h 2729951"/>
              <a:gd name="connsiteX101" fmla="*/ 1650226 w 1726426"/>
              <a:gd name="connsiteY101" fmla="*/ 1129693 h 2729951"/>
              <a:gd name="connsiteX102" fmla="*/ 1631176 w 1726426"/>
              <a:gd name="connsiteY102" fmla="*/ 1120168 h 2729951"/>
              <a:gd name="connsiteX103" fmla="*/ 1612126 w 1726426"/>
              <a:gd name="connsiteY103" fmla="*/ 1101118 h 2729951"/>
              <a:gd name="connsiteX104" fmla="*/ 1597839 w 1726426"/>
              <a:gd name="connsiteY104" fmla="*/ 1096356 h 2729951"/>
              <a:gd name="connsiteX105" fmla="*/ 1578789 w 1726426"/>
              <a:gd name="connsiteY105" fmla="*/ 1086831 h 2729951"/>
              <a:gd name="connsiteX106" fmla="*/ 1545451 w 1726426"/>
              <a:gd name="connsiteY106" fmla="*/ 1077306 h 2729951"/>
              <a:gd name="connsiteX107" fmla="*/ 1526401 w 1726426"/>
              <a:gd name="connsiteY107" fmla="*/ 1067781 h 2729951"/>
              <a:gd name="connsiteX108" fmla="*/ 1497826 w 1726426"/>
              <a:gd name="connsiteY108" fmla="*/ 1063018 h 2729951"/>
              <a:gd name="connsiteX109" fmla="*/ 1478776 w 1726426"/>
              <a:gd name="connsiteY109" fmla="*/ 1029681 h 2729951"/>
              <a:gd name="connsiteX110" fmla="*/ 1464489 w 1726426"/>
              <a:gd name="connsiteY110" fmla="*/ 986818 h 2729951"/>
              <a:gd name="connsiteX111" fmla="*/ 1454964 w 1726426"/>
              <a:gd name="connsiteY111" fmla="*/ 967768 h 2729951"/>
              <a:gd name="connsiteX112" fmla="*/ 1450201 w 1726426"/>
              <a:gd name="connsiteY112" fmla="*/ 953481 h 2729951"/>
              <a:gd name="connsiteX113" fmla="*/ 1440676 w 1726426"/>
              <a:gd name="connsiteY113" fmla="*/ 929668 h 2729951"/>
              <a:gd name="connsiteX114" fmla="*/ 1450201 w 1726426"/>
              <a:gd name="connsiteY114" fmla="*/ 867756 h 2729951"/>
              <a:gd name="connsiteX115" fmla="*/ 1459726 w 1726426"/>
              <a:gd name="connsiteY115" fmla="*/ 853468 h 2729951"/>
              <a:gd name="connsiteX116" fmla="*/ 1464489 w 1726426"/>
              <a:gd name="connsiteY116" fmla="*/ 839181 h 2729951"/>
              <a:gd name="connsiteX117" fmla="*/ 1497826 w 1726426"/>
              <a:gd name="connsiteY117" fmla="*/ 786793 h 2729951"/>
              <a:gd name="connsiteX118" fmla="*/ 1516876 w 1726426"/>
              <a:gd name="connsiteY118" fmla="*/ 739168 h 2729951"/>
              <a:gd name="connsiteX119" fmla="*/ 1526401 w 1726426"/>
              <a:gd name="connsiteY119" fmla="*/ 715356 h 2729951"/>
              <a:gd name="connsiteX120" fmla="*/ 1540689 w 1726426"/>
              <a:gd name="connsiteY120" fmla="*/ 701068 h 2729951"/>
              <a:gd name="connsiteX121" fmla="*/ 1559739 w 1726426"/>
              <a:gd name="connsiteY121" fmla="*/ 686781 h 2729951"/>
              <a:gd name="connsiteX122" fmla="*/ 1588314 w 1726426"/>
              <a:gd name="connsiteY122" fmla="*/ 643918 h 2729951"/>
              <a:gd name="connsiteX123" fmla="*/ 1597839 w 1726426"/>
              <a:gd name="connsiteY123" fmla="*/ 615343 h 2729951"/>
              <a:gd name="connsiteX124" fmla="*/ 1616889 w 1726426"/>
              <a:gd name="connsiteY124" fmla="*/ 586768 h 2729951"/>
              <a:gd name="connsiteX125" fmla="*/ 1612126 w 1726426"/>
              <a:gd name="connsiteY125" fmla="*/ 491518 h 2729951"/>
              <a:gd name="connsiteX126" fmla="*/ 1583551 w 1726426"/>
              <a:gd name="connsiteY126" fmla="*/ 467706 h 2729951"/>
              <a:gd name="connsiteX127" fmla="*/ 1569264 w 1726426"/>
              <a:gd name="connsiteY127" fmla="*/ 462943 h 2729951"/>
              <a:gd name="connsiteX128" fmla="*/ 1535926 w 1726426"/>
              <a:gd name="connsiteY128" fmla="*/ 448656 h 2729951"/>
              <a:gd name="connsiteX129" fmla="*/ 1531164 w 1726426"/>
              <a:gd name="connsiteY129" fmla="*/ 429606 h 2729951"/>
              <a:gd name="connsiteX130" fmla="*/ 1526401 w 1726426"/>
              <a:gd name="connsiteY130" fmla="*/ 343881 h 2729951"/>
              <a:gd name="connsiteX131" fmla="*/ 1512114 w 1726426"/>
              <a:gd name="connsiteY131" fmla="*/ 324831 h 2729951"/>
              <a:gd name="connsiteX132" fmla="*/ 1502589 w 1726426"/>
              <a:gd name="connsiteY132" fmla="*/ 310543 h 2729951"/>
              <a:gd name="connsiteX133" fmla="*/ 1483539 w 1726426"/>
              <a:gd name="connsiteY133" fmla="*/ 305781 h 2729951"/>
              <a:gd name="connsiteX134" fmla="*/ 1454964 w 1726426"/>
              <a:gd name="connsiteY134" fmla="*/ 296256 h 2729951"/>
              <a:gd name="connsiteX135" fmla="*/ 1478776 w 1726426"/>
              <a:gd name="connsiteY135" fmla="*/ 272443 h 2729951"/>
              <a:gd name="connsiteX136" fmla="*/ 1497826 w 1726426"/>
              <a:gd name="connsiteY136" fmla="*/ 234343 h 2729951"/>
              <a:gd name="connsiteX137" fmla="*/ 1512114 w 1726426"/>
              <a:gd name="connsiteY137" fmla="*/ 162906 h 2729951"/>
              <a:gd name="connsiteX138" fmla="*/ 1516876 w 1726426"/>
              <a:gd name="connsiteY138" fmla="*/ 139093 h 2729951"/>
              <a:gd name="connsiteX139" fmla="*/ 1521639 w 1726426"/>
              <a:gd name="connsiteY139" fmla="*/ 124806 h 2729951"/>
              <a:gd name="connsiteX140" fmla="*/ 1526401 w 1726426"/>
              <a:gd name="connsiteY140" fmla="*/ 105756 h 2729951"/>
              <a:gd name="connsiteX141" fmla="*/ 1545451 w 1726426"/>
              <a:gd name="connsiteY141" fmla="*/ 77181 h 2729951"/>
              <a:gd name="connsiteX142" fmla="*/ 1554976 w 1726426"/>
              <a:gd name="connsiteY142" fmla="*/ 62893 h 2729951"/>
              <a:gd name="connsiteX143" fmla="*/ 1535926 w 1726426"/>
              <a:gd name="connsiteY143" fmla="*/ 20031 h 2729951"/>
              <a:gd name="connsiteX0" fmla="*/ 1535926 w 1740714"/>
              <a:gd name="connsiteY0" fmla="*/ 20031 h 2729951"/>
              <a:gd name="connsiteX1" fmla="*/ 1483539 w 1740714"/>
              <a:gd name="connsiteY1" fmla="*/ 8125 h 2729951"/>
              <a:gd name="connsiteX2" fmla="*/ 1443057 w 1740714"/>
              <a:gd name="connsiteY2" fmla="*/ 3361 h 2729951"/>
              <a:gd name="connsiteX3" fmla="*/ 1335901 w 1740714"/>
              <a:gd name="connsiteY3" fmla="*/ 67656 h 2729951"/>
              <a:gd name="connsiteX4" fmla="*/ 1285895 w 1740714"/>
              <a:gd name="connsiteY4" fmla="*/ 122425 h 2729951"/>
              <a:gd name="connsiteX5" fmla="*/ 1219220 w 1740714"/>
              <a:gd name="connsiteY5" fmla="*/ 124805 h 2729951"/>
              <a:gd name="connsiteX6" fmla="*/ 1200170 w 1740714"/>
              <a:gd name="connsiteY6" fmla="*/ 146238 h 2729951"/>
              <a:gd name="connsiteX7" fmla="*/ 1135876 w 1740714"/>
              <a:gd name="connsiteY7" fmla="*/ 165288 h 2729951"/>
              <a:gd name="connsiteX8" fmla="*/ 1083489 w 1740714"/>
              <a:gd name="connsiteY8" fmla="*/ 243868 h 2729951"/>
              <a:gd name="connsiteX9" fmla="*/ 1057295 w 1740714"/>
              <a:gd name="connsiteY9" fmla="*/ 296256 h 2729951"/>
              <a:gd name="connsiteX10" fmla="*/ 964426 w 1740714"/>
              <a:gd name="connsiteY10" fmla="*/ 267681 h 2729951"/>
              <a:gd name="connsiteX11" fmla="*/ 907276 w 1740714"/>
              <a:gd name="connsiteY11" fmla="*/ 310543 h 2729951"/>
              <a:gd name="connsiteX12" fmla="*/ 883464 w 1740714"/>
              <a:gd name="connsiteY12" fmla="*/ 405793 h 2729951"/>
              <a:gd name="connsiteX13" fmla="*/ 852507 w 1740714"/>
              <a:gd name="connsiteY13" fmla="*/ 489137 h 2729951"/>
              <a:gd name="connsiteX14" fmla="*/ 766783 w 1740714"/>
              <a:gd name="connsiteY14" fmla="*/ 470086 h 2729951"/>
              <a:gd name="connsiteX15" fmla="*/ 714395 w 1740714"/>
              <a:gd name="connsiteY15" fmla="*/ 484375 h 2729951"/>
              <a:gd name="connsiteX16" fmla="*/ 678676 w 1740714"/>
              <a:gd name="connsiteY16" fmla="*/ 524857 h 2729951"/>
              <a:gd name="connsiteX17" fmla="*/ 631051 w 1740714"/>
              <a:gd name="connsiteY17" fmla="*/ 529619 h 2729951"/>
              <a:gd name="connsiteX18" fmla="*/ 628669 w 1740714"/>
              <a:gd name="connsiteY18" fmla="*/ 562956 h 2729951"/>
              <a:gd name="connsiteX19" fmla="*/ 592951 w 1740714"/>
              <a:gd name="connsiteY19" fmla="*/ 577244 h 2729951"/>
              <a:gd name="connsiteX20" fmla="*/ 578664 w 1740714"/>
              <a:gd name="connsiteY20" fmla="*/ 624868 h 2729951"/>
              <a:gd name="connsiteX21" fmla="*/ 561995 w 1740714"/>
              <a:gd name="connsiteY21" fmla="*/ 667731 h 2729951"/>
              <a:gd name="connsiteX22" fmla="*/ 511989 w 1740714"/>
              <a:gd name="connsiteY22" fmla="*/ 686781 h 2729951"/>
              <a:gd name="connsiteX23" fmla="*/ 533420 w 1740714"/>
              <a:gd name="connsiteY23" fmla="*/ 729643 h 2729951"/>
              <a:gd name="connsiteX24" fmla="*/ 569139 w 1740714"/>
              <a:gd name="connsiteY24" fmla="*/ 751075 h 2729951"/>
              <a:gd name="connsiteX25" fmla="*/ 592951 w 1740714"/>
              <a:gd name="connsiteY25" fmla="*/ 746313 h 2729951"/>
              <a:gd name="connsiteX26" fmla="*/ 614382 w 1740714"/>
              <a:gd name="connsiteY26" fmla="*/ 782031 h 2729951"/>
              <a:gd name="connsiteX27" fmla="*/ 602476 w 1740714"/>
              <a:gd name="connsiteY27" fmla="*/ 839181 h 2729951"/>
              <a:gd name="connsiteX28" fmla="*/ 633433 w 1740714"/>
              <a:gd name="connsiteY28" fmla="*/ 874900 h 2729951"/>
              <a:gd name="connsiteX29" fmla="*/ 585807 w 1740714"/>
              <a:gd name="connsiteY29" fmla="*/ 901094 h 2729951"/>
              <a:gd name="connsiteX30" fmla="*/ 564376 w 1740714"/>
              <a:gd name="connsiteY30" fmla="*/ 889186 h 2729951"/>
              <a:gd name="connsiteX31" fmla="*/ 564376 w 1740714"/>
              <a:gd name="connsiteY31" fmla="*/ 958243 h 2729951"/>
              <a:gd name="connsiteX32" fmla="*/ 507226 w 1740714"/>
              <a:gd name="connsiteY32" fmla="*/ 1005868 h 2729951"/>
              <a:gd name="connsiteX33" fmla="*/ 473889 w 1740714"/>
              <a:gd name="connsiteY33" fmla="*/ 986818 h 2729951"/>
              <a:gd name="connsiteX34" fmla="*/ 459601 w 1740714"/>
              <a:gd name="connsiteY34" fmla="*/ 1015393 h 2729951"/>
              <a:gd name="connsiteX35" fmla="*/ 485795 w 1740714"/>
              <a:gd name="connsiteY35" fmla="*/ 1053492 h 2729951"/>
              <a:gd name="connsiteX36" fmla="*/ 488176 w 1740714"/>
              <a:gd name="connsiteY36" fmla="*/ 1155887 h 2729951"/>
              <a:gd name="connsiteX37" fmla="*/ 450076 w 1740714"/>
              <a:gd name="connsiteY37" fmla="*/ 1215418 h 2729951"/>
              <a:gd name="connsiteX38" fmla="*/ 397688 w 1740714"/>
              <a:gd name="connsiteY38" fmla="*/ 1205893 h 2729951"/>
              <a:gd name="connsiteX39" fmla="*/ 383401 w 1740714"/>
              <a:gd name="connsiteY39" fmla="*/ 1258281 h 2729951"/>
              <a:gd name="connsiteX40" fmla="*/ 364352 w 1740714"/>
              <a:gd name="connsiteY40" fmla="*/ 1341624 h 2729951"/>
              <a:gd name="connsiteX41" fmla="*/ 288151 w 1740714"/>
              <a:gd name="connsiteY41" fmla="*/ 1401156 h 2729951"/>
              <a:gd name="connsiteX42" fmla="*/ 240526 w 1740714"/>
              <a:gd name="connsiteY42" fmla="*/ 1453543 h 2729951"/>
              <a:gd name="connsiteX43" fmla="*/ 207189 w 1740714"/>
              <a:gd name="connsiteY43" fmla="*/ 1496406 h 2729951"/>
              <a:gd name="connsiteX44" fmla="*/ 173851 w 1740714"/>
              <a:gd name="connsiteY44" fmla="*/ 1536886 h 2729951"/>
              <a:gd name="connsiteX45" fmla="*/ 109558 w 1740714"/>
              <a:gd name="connsiteY45" fmla="*/ 1591655 h 2729951"/>
              <a:gd name="connsiteX46" fmla="*/ 107176 w 1740714"/>
              <a:gd name="connsiteY46" fmla="*/ 1636899 h 2729951"/>
              <a:gd name="connsiteX47" fmla="*/ 69076 w 1740714"/>
              <a:gd name="connsiteY47" fmla="*/ 1677381 h 2729951"/>
              <a:gd name="connsiteX48" fmla="*/ 42883 w 1740714"/>
              <a:gd name="connsiteY48" fmla="*/ 1720243 h 2729951"/>
              <a:gd name="connsiteX49" fmla="*/ 33357 w 1740714"/>
              <a:gd name="connsiteY49" fmla="*/ 1763107 h 2729951"/>
              <a:gd name="connsiteX50" fmla="*/ 57170 w 1740714"/>
              <a:gd name="connsiteY50" fmla="*/ 1836925 h 2729951"/>
              <a:gd name="connsiteX51" fmla="*/ 35739 w 1740714"/>
              <a:gd name="connsiteY51" fmla="*/ 1894075 h 2729951"/>
              <a:gd name="connsiteX52" fmla="*/ 59551 w 1740714"/>
              <a:gd name="connsiteY52" fmla="*/ 1967893 h 2729951"/>
              <a:gd name="connsiteX53" fmla="*/ 20 w 1740714"/>
              <a:gd name="connsiteY53" fmla="*/ 1979799 h 2729951"/>
              <a:gd name="connsiteX54" fmla="*/ 52407 w 1740714"/>
              <a:gd name="connsiteY54" fmla="*/ 2248881 h 2729951"/>
              <a:gd name="connsiteX55" fmla="*/ 128607 w 1740714"/>
              <a:gd name="connsiteY55" fmla="*/ 2394137 h 2729951"/>
              <a:gd name="connsiteX56" fmla="*/ 202426 w 1740714"/>
              <a:gd name="connsiteY56" fmla="*/ 2501293 h 2729951"/>
              <a:gd name="connsiteX57" fmla="*/ 261958 w 1740714"/>
              <a:gd name="connsiteY57" fmla="*/ 2563206 h 2729951"/>
              <a:gd name="connsiteX58" fmla="*/ 450076 w 1740714"/>
              <a:gd name="connsiteY58" fmla="*/ 2672743 h 2729951"/>
              <a:gd name="connsiteX59" fmla="*/ 640576 w 1740714"/>
              <a:gd name="connsiteY59" fmla="*/ 2729893 h 2729951"/>
              <a:gd name="connsiteX60" fmla="*/ 654864 w 1740714"/>
              <a:gd name="connsiteY60" fmla="*/ 2663217 h 2729951"/>
              <a:gd name="connsiteX61" fmla="*/ 726301 w 1740714"/>
              <a:gd name="connsiteY61" fmla="*/ 2603686 h 2729951"/>
              <a:gd name="connsiteX62" fmla="*/ 792977 w 1740714"/>
              <a:gd name="connsiteY62" fmla="*/ 2587017 h 2729951"/>
              <a:gd name="connsiteX63" fmla="*/ 821551 w 1740714"/>
              <a:gd name="connsiteY63" fmla="*/ 2551300 h 2729951"/>
              <a:gd name="connsiteX64" fmla="*/ 890608 w 1740714"/>
              <a:gd name="connsiteY64" fmla="*/ 2532250 h 2729951"/>
              <a:gd name="connsiteX65" fmla="*/ 959664 w 1740714"/>
              <a:gd name="connsiteY65" fmla="*/ 2510818 h 2729951"/>
              <a:gd name="connsiteX66" fmla="*/ 1026339 w 1740714"/>
              <a:gd name="connsiteY66" fmla="*/ 2477483 h 2729951"/>
              <a:gd name="connsiteX67" fmla="*/ 1047769 w 1740714"/>
              <a:gd name="connsiteY67" fmla="*/ 2475099 h 2729951"/>
              <a:gd name="connsiteX68" fmla="*/ 1066820 w 1740714"/>
              <a:gd name="connsiteY68" fmla="*/ 2456050 h 2729951"/>
              <a:gd name="connsiteX69" fmla="*/ 1107302 w 1740714"/>
              <a:gd name="connsiteY69" fmla="*/ 2439381 h 2729951"/>
              <a:gd name="connsiteX70" fmla="*/ 1083489 w 1740714"/>
              <a:gd name="connsiteY70" fmla="*/ 2377468 h 2729951"/>
              <a:gd name="connsiteX71" fmla="*/ 1033483 w 1740714"/>
              <a:gd name="connsiteY71" fmla="*/ 2329843 h 2729951"/>
              <a:gd name="connsiteX72" fmla="*/ 1026339 w 1740714"/>
              <a:gd name="connsiteY72" fmla="*/ 2286982 h 2729951"/>
              <a:gd name="connsiteX73" fmla="*/ 1045389 w 1740714"/>
              <a:gd name="connsiteY73" fmla="*/ 2256025 h 2729951"/>
              <a:gd name="connsiteX74" fmla="*/ 1097776 w 1740714"/>
              <a:gd name="connsiteY74" fmla="*/ 2222687 h 2729951"/>
              <a:gd name="connsiteX75" fmla="*/ 1135876 w 1740714"/>
              <a:gd name="connsiteY75" fmla="*/ 2186968 h 2729951"/>
              <a:gd name="connsiteX76" fmla="*/ 1176358 w 1740714"/>
              <a:gd name="connsiteY76" fmla="*/ 2141725 h 2729951"/>
              <a:gd name="connsiteX77" fmla="*/ 1264464 w 1740714"/>
              <a:gd name="connsiteY77" fmla="*/ 2127438 h 2729951"/>
              <a:gd name="connsiteX78" fmla="*/ 1307326 w 1740714"/>
              <a:gd name="connsiteY78" fmla="*/ 2110769 h 2729951"/>
              <a:gd name="connsiteX79" fmla="*/ 1326377 w 1740714"/>
              <a:gd name="connsiteY79" fmla="*/ 2072668 h 2729951"/>
              <a:gd name="connsiteX80" fmla="*/ 1397814 w 1740714"/>
              <a:gd name="connsiteY80" fmla="*/ 2048856 h 2729951"/>
              <a:gd name="connsiteX81" fmla="*/ 1397813 w 1740714"/>
              <a:gd name="connsiteY81" fmla="*/ 2020281 h 2729951"/>
              <a:gd name="connsiteX82" fmla="*/ 1433532 w 1740714"/>
              <a:gd name="connsiteY82" fmla="*/ 2017900 h 2729951"/>
              <a:gd name="connsiteX83" fmla="*/ 1464489 w 1740714"/>
              <a:gd name="connsiteY83" fmla="*/ 2001231 h 2729951"/>
              <a:gd name="connsiteX84" fmla="*/ 1502588 w 1740714"/>
              <a:gd name="connsiteY84" fmla="*/ 2001231 h 2729951"/>
              <a:gd name="connsiteX85" fmla="*/ 1533545 w 1740714"/>
              <a:gd name="connsiteY85" fmla="*/ 1951225 h 2729951"/>
              <a:gd name="connsiteX86" fmla="*/ 1538308 w 1740714"/>
              <a:gd name="connsiteY86" fmla="*/ 1955986 h 2729951"/>
              <a:gd name="connsiteX87" fmla="*/ 1559739 w 1740714"/>
              <a:gd name="connsiteY87" fmla="*/ 1925031 h 2729951"/>
              <a:gd name="connsiteX88" fmla="*/ 1600221 w 1740714"/>
              <a:gd name="connsiteY88" fmla="*/ 1865499 h 2729951"/>
              <a:gd name="connsiteX89" fmla="*/ 1650226 w 1740714"/>
              <a:gd name="connsiteY89" fmla="*/ 1813112 h 2729951"/>
              <a:gd name="connsiteX90" fmla="*/ 1600221 w 1740714"/>
              <a:gd name="connsiteY90" fmla="*/ 1717863 h 2729951"/>
              <a:gd name="connsiteX91" fmla="*/ 1545451 w 1740714"/>
              <a:gd name="connsiteY91" fmla="*/ 1677381 h 2729951"/>
              <a:gd name="connsiteX92" fmla="*/ 1595457 w 1740714"/>
              <a:gd name="connsiteY92" fmla="*/ 1660712 h 2729951"/>
              <a:gd name="connsiteX93" fmla="*/ 1643082 w 1740714"/>
              <a:gd name="connsiteY93" fmla="*/ 1624993 h 2729951"/>
              <a:gd name="connsiteX94" fmla="*/ 1707376 w 1740714"/>
              <a:gd name="connsiteY94" fmla="*/ 1567843 h 2729951"/>
              <a:gd name="connsiteX95" fmla="*/ 1666894 w 1740714"/>
              <a:gd name="connsiteY95" fmla="*/ 1446400 h 2729951"/>
              <a:gd name="connsiteX96" fmla="*/ 1678801 w 1740714"/>
              <a:gd name="connsiteY96" fmla="*/ 1372581 h 2729951"/>
              <a:gd name="connsiteX97" fmla="*/ 1740714 w 1740714"/>
              <a:gd name="connsiteY97" fmla="*/ 1203512 h 2729951"/>
              <a:gd name="connsiteX98" fmla="*/ 1716901 w 1740714"/>
              <a:gd name="connsiteY98" fmla="*/ 1196368 h 2729951"/>
              <a:gd name="connsiteX99" fmla="*/ 1678801 w 1740714"/>
              <a:gd name="connsiteY99" fmla="*/ 1158268 h 2729951"/>
              <a:gd name="connsiteX100" fmla="*/ 1664514 w 1740714"/>
              <a:gd name="connsiteY100" fmla="*/ 1143981 h 2729951"/>
              <a:gd name="connsiteX101" fmla="*/ 1650226 w 1740714"/>
              <a:gd name="connsiteY101" fmla="*/ 1129693 h 2729951"/>
              <a:gd name="connsiteX102" fmla="*/ 1631176 w 1740714"/>
              <a:gd name="connsiteY102" fmla="*/ 1120168 h 2729951"/>
              <a:gd name="connsiteX103" fmla="*/ 1612126 w 1740714"/>
              <a:gd name="connsiteY103" fmla="*/ 1101118 h 2729951"/>
              <a:gd name="connsiteX104" fmla="*/ 1597839 w 1740714"/>
              <a:gd name="connsiteY104" fmla="*/ 1096356 h 2729951"/>
              <a:gd name="connsiteX105" fmla="*/ 1578789 w 1740714"/>
              <a:gd name="connsiteY105" fmla="*/ 1086831 h 2729951"/>
              <a:gd name="connsiteX106" fmla="*/ 1545451 w 1740714"/>
              <a:gd name="connsiteY106" fmla="*/ 1077306 h 2729951"/>
              <a:gd name="connsiteX107" fmla="*/ 1526401 w 1740714"/>
              <a:gd name="connsiteY107" fmla="*/ 1067781 h 2729951"/>
              <a:gd name="connsiteX108" fmla="*/ 1497826 w 1740714"/>
              <a:gd name="connsiteY108" fmla="*/ 1063018 h 2729951"/>
              <a:gd name="connsiteX109" fmla="*/ 1478776 w 1740714"/>
              <a:gd name="connsiteY109" fmla="*/ 1029681 h 2729951"/>
              <a:gd name="connsiteX110" fmla="*/ 1464489 w 1740714"/>
              <a:gd name="connsiteY110" fmla="*/ 986818 h 2729951"/>
              <a:gd name="connsiteX111" fmla="*/ 1454964 w 1740714"/>
              <a:gd name="connsiteY111" fmla="*/ 967768 h 2729951"/>
              <a:gd name="connsiteX112" fmla="*/ 1450201 w 1740714"/>
              <a:gd name="connsiteY112" fmla="*/ 953481 h 2729951"/>
              <a:gd name="connsiteX113" fmla="*/ 1440676 w 1740714"/>
              <a:gd name="connsiteY113" fmla="*/ 929668 h 2729951"/>
              <a:gd name="connsiteX114" fmla="*/ 1450201 w 1740714"/>
              <a:gd name="connsiteY114" fmla="*/ 867756 h 2729951"/>
              <a:gd name="connsiteX115" fmla="*/ 1459726 w 1740714"/>
              <a:gd name="connsiteY115" fmla="*/ 853468 h 2729951"/>
              <a:gd name="connsiteX116" fmla="*/ 1464489 w 1740714"/>
              <a:gd name="connsiteY116" fmla="*/ 839181 h 2729951"/>
              <a:gd name="connsiteX117" fmla="*/ 1497826 w 1740714"/>
              <a:gd name="connsiteY117" fmla="*/ 786793 h 2729951"/>
              <a:gd name="connsiteX118" fmla="*/ 1516876 w 1740714"/>
              <a:gd name="connsiteY118" fmla="*/ 739168 h 2729951"/>
              <a:gd name="connsiteX119" fmla="*/ 1526401 w 1740714"/>
              <a:gd name="connsiteY119" fmla="*/ 715356 h 2729951"/>
              <a:gd name="connsiteX120" fmla="*/ 1540689 w 1740714"/>
              <a:gd name="connsiteY120" fmla="*/ 701068 h 2729951"/>
              <a:gd name="connsiteX121" fmla="*/ 1559739 w 1740714"/>
              <a:gd name="connsiteY121" fmla="*/ 686781 h 2729951"/>
              <a:gd name="connsiteX122" fmla="*/ 1588314 w 1740714"/>
              <a:gd name="connsiteY122" fmla="*/ 643918 h 2729951"/>
              <a:gd name="connsiteX123" fmla="*/ 1597839 w 1740714"/>
              <a:gd name="connsiteY123" fmla="*/ 615343 h 2729951"/>
              <a:gd name="connsiteX124" fmla="*/ 1616889 w 1740714"/>
              <a:gd name="connsiteY124" fmla="*/ 586768 h 2729951"/>
              <a:gd name="connsiteX125" fmla="*/ 1612126 w 1740714"/>
              <a:gd name="connsiteY125" fmla="*/ 491518 h 2729951"/>
              <a:gd name="connsiteX126" fmla="*/ 1583551 w 1740714"/>
              <a:gd name="connsiteY126" fmla="*/ 467706 h 2729951"/>
              <a:gd name="connsiteX127" fmla="*/ 1569264 w 1740714"/>
              <a:gd name="connsiteY127" fmla="*/ 462943 h 2729951"/>
              <a:gd name="connsiteX128" fmla="*/ 1535926 w 1740714"/>
              <a:gd name="connsiteY128" fmla="*/ 448656 h 2729951"/>
              <a:gd name="connsiteX129" fmla="*/ 1531164 w 1740714"/>
              <a:gd name="connsiteY129" fmla="*/ 429606 h 2729951"/>
              <a:gd name="connsiteX130" fmla="*/ 1526401 w 1740714"/>
              <a:gd name="connsiteY130" fmla="*/ 343881 h 2729951"/>
              <a:gd name="connsiteX131" fmla="*/ 1512114 w 1740714"/>
              <a:gd name="connsiteY131" fmla="*/ 324831 h 2729951"/>
              <a:gd name="connsiteX132" fmla="*/ 1502589 w 1740714"/>
              <a:gd name="connsiteY132" fmla="*/ 310543 h 2729951"/>
              <a:gd name="connsiteX133" fmla="*/ 1483539 w 1740714"/>
              <a:gd name="connsiteY133" fmla="*/ 305781 h 2729951"/>
              <a:gd name="connsiteX134" fmla="*/ 1454964 w 1740714"/>
              <a:gd name="connsiteY134" fmla="*/ 296256 h 2729951"/>
              <a:gd name="connsiteX135" fmla="*/ 1478776 w 1740714"/>
              <a:gd name="connsiteY135" fmla="*/ 272443 h 2729951"/>
              <a:gd name="connsiteX136" fmla="*/ 1497826 w 1740714"/>
              <a:gd name="connsiteY136" fmla="*/ 234343 h 2729951"/>
              <a:gd name="connsiteX137" fmla="*/ 1512114 w 1740714"/>
              <a:gd name="connsiteY137" fmla="*/ 162906 h 2729951"/>
              <a:gd name="connsiteX138" fmla="*/ 1516876 w 1740714"/>
              <a:gd name="connsiteY138" fmla="*/ 139093 h 2729951"/>
              <a:gd name="connsiteX139" fmla="*/ 1521639 w 1740714"/>
              <a:gd name="connsiteY139" fmla="*/ 124806 h 2729951"/>
              <a:gd name="connsiteX140" fmla="*/ 1526401 w 1740714"/>
              <a:gd name="connsiteY140" fmla="*/ 105756 h 2729951"/>
              <a:gd name="connsiteX141" fmla="*/ 1545451 w 1740714"/>
              <a:gd name="connsiteY141" fmla="*/ 77181 h 2729951"/>
              <a:gd name="connsiteX142" fmla="*/ 1554976 w 1740714"/>
              <a:gd name="connsiteY142" fmla="*/ 62893 h 2729951"/>
              <a:gd name="connsiteX143" fmla="*/ 1535926 w 1740714"/>
              <a:gd name="connsiteY143" fmla="*/ 20031 h 2729951"/>
              <a:gd name="connsiteX0" fmla="*/ 1535926 w 1740714"/>
              <a:gd name="connsiteY0" fmla="*/ 20031 h 2729951"/>
              <a:gd name="connsiteX1" fmla="*/ 1483539 w 1740714"/>
              <a:gd name="connsiteY1" fmla="*/ 8125 h 2729951"/>
              <a:gd name="connsiteX2" fmla="*/ 1443057 w 1740714"/>
              <a:gd name="connsiteY2" fmla="*/ 3361 h 2729951"/>
              <a:gd name="connsiteX3" fmla="*/ 1335901 w 1740714"/>
              <a:gd name="connsiteY3" fmla="*/ 67656 h 2729951"/>
              <a:gd name="connsiteX4" fmla="*/ 1285895 w 1740714"/>
              <a:gd name="connsiteY4" fmla="*/ 122425 h 2729951"/>
              <a:gd name="connsiteX5" fmla="*/ 1219220 w 1740714"/>
              <a:gd name="connsiteY5" fmla="*/ 124805 h 2729951"/>
              <a:gd name="connsiteX6" fmla="*/ 1200170 w 1740714"/>
              <a:gd name="connsiteY6" fmla="*/ 146238 h 2729951"/>
              <a:gd name="connsiteX7" fmla="*/ 1135876 w 1740714"/>
              <a:gd name="connsiteY7" fmla="*/ 165288 h 2729951"/>
              <a:gd name="connsiteX8" fmla="*/ 1083489 w 1740714"/>
              <a:gd name="connsiteY8" fmla="*/ 243868 h 2729951"/>
              <a:gd name="connsiteX9" fmla="*/ 1057295 w 1740714"/>
              <a:gd name="connsiteY9" fmla="*/ 296256 h 2729951"/>
              <a:gd name="connsiteX10" fmla="*/ 964426 w 1740714"/>
              <a:gd name="connsiteY10" fmla="*/ 267681 h 2729951"/>
              <a:gd name="connsiteX11" fmla="*/ 907276 w 1740714"/>
              <a:gd name="connsiteY11" fmla="*/ 310543 h 2729951"/>
              <a:gd name="connsiteX12" fmla="*/ 883464 w 1740714"/>
              <a:gd name="connsiteY12" fmla="*/ 405793 h 2729951"/>
              <a:gd name="connsiteX13" fmla="*/ 852507 w 1740714"/>
              <a:gd name="connsiteY13" fmla="*/ 489137 h 2729951"/>
              <a:gd name="connsiteX14" fmla="*/ 766783 w 1740714"/>
              <a:gd name="connsiteY14" fmla="*/ 470086 h 2729951"/>
              <a:gd name="connsiteX15" fmla="*/ 714395 w 1740714"/>
              <a:gd name="connsiteY15" fmla="*/ 484375 h 2729951"/>
              <a:gd name="connsiteX16" fmla="*/ 678676 w 1740714"/>
              <a:gd name="connsiteY16" fmla="*/ 524857 h 2729951"/>
              <a:gd name="connsiteX17" fmla="*/ 631051 w 1740714"/>
              <a:gd name="connsiteY17" fmla="*/ 529619 h 2729951"/>
              <a:gd name="connsiteX18" fmla="*/ 628669 w 1740714"/>
              <a:gd name="connsiteY18" fmla="*/ 562956 h 2729951"/>
              <a:gd name="connsiteX19" fmla="*/ 592951 w 1740714"/>
              <a:gd name="connsiteY19" fmla="*/ 577244 h 2729951"/>
              <a:gd name="connsiteX20" fmla="*/ 578664 w 1740714"/>
              <a:gd name="connsiteY20" fmla="*/ 624868 h 2729951"/>
              <a:gd name="connsiteX21" fmla="*/ 561995 w 1740714"/>
              <a:gd name="connsiteY21" fmla="*/ 667731 h 2729951"/>
              <a:gd name="connsiteX22" fmla="*/ 511989 w 1740714"/>
              <a:gd name="connsiteY22" fmla="*/ 686781 h 2729951"/>
              <a:gd name="connsiteX23" fmla="*/ 533420 w 1740714"/>
              <a:gd name="connsiteY23" fmla="*/ 729643 h 2729951"/>
              <a:gd name="connsiteX24" fmla="*/ 569139 w 1740714"/>
              <a:gd name="connsiteY24" fmla="*/ 751075 h 2729951"/>
              <a:gd name="connsiteX25" fmla="*/ 592951 w 1740714"/>
              <a:gd name="connsiteY25" fmla="*/ 746313 h 2729951"/>
              <a:gd name="connsiteX26" fmla="*/ 614382 w 1740714"/>
              <a:gd name="connsiteY26" fmla="*/ 782031 h 2729951"/>
              <a:gd name="connsiteX27" fmla="*/ 602476 w 1740714"/>
              <a:gd name="connsiteY27" fmla="*/ 839181 h 2729951"/>
              <a:gd name="connsiteX28" fmla="*/ 633433 w 1740714"/>
              <a:gd name="connsiteY28" fmla="*/ 874900 h 2729951"/>
              <a:gd name="connsiteX29" fmla="*/ 585807 w 1740714"/>
              <a:gd name="connsiteY29" fmla="*/ 901094 h 2729951"/>
              <a:gd name="connsiteX30" fmla="*/ 564376 w 1740714"/>
              <a:gd name="connsiteY30" fmla="*/ 889186 h 2729951"/>
              <a:gd name="connsiteX31" fmla="*/ 564376 w 1740714"/>
              <a:gd name="connsiteY31" fmla="*/ 958243 h 2729951"/>
              <a:gd name="connsiteX32" fmla="*/ 507226 w 1740714"/>
              <a:gd name="connsiteY32" fmla="*/ 1005868 h 2729951"/>
              <a:gd name="connsiteX33" fmla="*/ 473889 w 1740714"/>
              <a:gd name="connsiteY33" fmla="*/ 986818 h 2729951"/>
              <a:gd name="connsiteX34" fmla="*/ 459601 w 1740714"/>
              <a:gd name="connsiteY34" fmla="*/ 1015393 h 2729951"/>
              <a:gd name="connsiteX35" fmla="*/ 485795 w 1740714"/>
              <a:gd name="connsiteY35" fmla="*/ 1053492 h 2729951"/>
              <a:gd name="connsiteX36" fmla="*/ 488176 w 1740714"/>
              <a:gd name="connsiteY36" fmla="*/ 1155887 h 2729951"/>
              <a:gd name="connsiteX37" fmla="*/ 450076 w 1740714"/>
              <a:gd name="connsiteY37" fmla="*/ 1215418 h 2729951"/>
              <a:gd name="connsiteX38" fmla="*/ 397688 w 1740714"/>
              <a:gd name="connsiteY38" fmla="*/ 1205893 h 2729951"/>
              <a:gd name="connsiteX39" fmla="*/ 383401 w 1740714"/>
              <a:gd name="connsiteY39" fmla="*/ 1258281 h 2729951"/>
              <a:gd name="connsiteX40" fmla="*/ 364352 w 1740714"/>
              <a:gd name="connsiteY40" fmla="*/ 1341624 h 2729951"/>
              <a:gd name="connsiteX41" fmla="*/ 288151 w 1740714"/>
              <a:gd name="connsiteY41" fmla="*/ 1401156 h 2729951"/>
              <a:gd name="connsiteX42" fmla="*/ 240526 w 1740714"/>
              <a:gd name="connsiteY42" fmla="*/ 1453543 h 2729951"/>
              <a:gd name="connsiteX43" fmla="*/ 207189 w 1740714"/>
              <a:gd name="connsiteY43" fmla="*/ 1496406 h 2729951"/>
              <a:gd name="connsiteX44" fmla="*/ 173851 w 1740714"/>
              <a:gd name="connsiteY44" fmla="*/ 1536886 h 2729951"/>
              <a:gd name="connsiteX45" fmla="*/ 109558 w 1740714"/>
              <a:gd name="connsiteY45" fmla="*/ 1591655 h 2729951"/>
              <a:gd name="connsiteX46" fmla="*/ 107176 w 1740714"/>
              <a:gd name="connsiteY46" fmla="*/ 1636899 h 2729951"/>
              <a:gd name="connsiteX47" fmla="*/ 69076 w 1740714"/>
              <a:gd name="connsiteY47" fmla="*/ 1677381 h 2729951"/>
              <a:gd name="connsiteX48" fmla="*/ 42883 w 1740714"/>
              <a:gd name="connsiteY48" fmla="*/ 1720243 h 2729951"/>
              <a:gd name="connsiteX49" fmla="*/ 33357 w 1740714"/>
              <a:gd name="connsiteY49" fmla="*/ 1763107 h 2729951"/>
              <a:gd name="connsiteX50" fmla="*/ 57170 w 1740714"/>
              <a:gd name="connsiteY50" fmla="*/ 1836925 h 2729951"/>
              <a:gd name="connsiteX51" fmla="*/ 35739 w 1740714"/>
              <a:gd name="connsiteY51" fmla="*/ 1894075 h 2729951"/>
              <a:gd name="connsiteX52" fmla="*/ 59551 w 1740714"/>
              <a:gd name="connsiteY52" fmla="*/ 1967893 h 2729951"/>
              <a:gd name="connsiteX53" fmla="*/ 20 w 1740714"/>
              <a:gd name="connsiteY53" fmla="*/ 1979799 h 2729951"/>
              <a:gd name="connsiteX54" fmla="*/ 52407 w 1740714"/>
              <a:gd name="connsiteY54" fmla="*/ 2248881 h 2729951"/>
              <a:gd name="connsiteX55" fmla="*/ 128607 w 1740714"/>
              <a:gd name="connsiteY55" fmla="*/ 2394137 h 2729951"/>
              <a:gd name="connsiteX56" fmla="*/ 202426 w 1740714"/>
              <a:gd name="connsiteY56" fmla="*/ 2501293 h 2729951"/>
              <a:gd name="connsiteX57" fmla="*/ 261958 w 1740714"/>
              <a:gd name="connsiteY57" fmla="*/ 2563206 h 2729951"/>
              <a:gd name="connsiteX58" fmla="*/ 450076 w 1740714"/>
              <a:gd name="connsiteY58" fmla="*/ 2672743 h 2729951"/>
              <a:gd name="connsiteX59" fmla="*/ 640576 w 1740714"/>
              <a:gd name="connsiteY59" fmla="*/ 2729893 h 2729951"/>
              <a:gd name="connsiteX60" fmla="*/ 654864 w 1740714"/>
              <a:gd name="connsiteY60" fmla="*/ 2663217 h 2729951"/>
              <a:gd name="connsiteX61" fmla="*/ 726301 w 1740714"/>
              <a:gd name="connsiteY61" fmla="*/ 2603686 h 2729951"/>
              <a:gd name="connsiteX62" fmla="*/ 792977 w 1740714"/>
              <a:gd name="connsiteY62" fmla="*/ 2587017 h 2729951"/>
              <a:gd name="connsiteX63" fmla="*/ 821551 w 1740714"/>
              <a:gd name="connsiteY63" fmla="*/ 2551300 h 2729951"/>
              <a:gd name="connsiteX64" fmla="*/ 890608 w 1740714"/>
              <a:gd name="connsiteY64" fmla="*/ 2532250 h 2729951"/>
              <a:gd name="connsiteX65" fmla="*/ 959664 w 1740714"/>
              <a:gd name="connsiteY65" fmla="*/ 2510818 h 2729951"/>
              <a:gd name="connsiteX66" fmla="*/ 1026339 w 1740714"/>
              <a:gd name="connsiteY66" fmla="*/ 2477483 h 2729951"/>
              <a:gd name="connsiteX67" fmla="*/ 1047769 w 1740714"/>
              <a:gd name="connsiteY67" fmla="*/ 2475099 h 2729951"/>
              <a:gd name="connsiteX68" fmla="*/ 1066820 w 1740714"/>
              <a:gd name="connsiteY68" fmla="*/ 2456050 h 2729951"/>
              <a:gd name="connsiteX69" fmla="*/ 1107302 w 1740714"/>
              <a:gd name="connsiteY69" fmla="*/ 2439381 h 2729951"/>
              <a:gd name="connsiteX70" fmla="*/ 1083489 w 1740714"/>
              <a:gd name="connsiteY70" fmla="*/ 2377468 h 2729951"/>
              <a:gd name="connsiteX71" fmla="*/ 1033483 w 1740714"/>
              <a:gd name="connsiteY71" fmla="*/ 2329843 h 2729951"/>
              <a:gd name="connsiteX72" fmla="*/ 1026339 w 1740714"/>
              <a:gd name="connsiteY72" fmla="*/ 2286982 h 2729951"/>
              <a:gd name="connsiteX73" fmla="*/ 1045389 w 1740714"/>
              <a:gd name="connsiteY73" fmla="*/ 2256025 h 2729951"/>
              <a:gd name="connsiteX74" fmla="*/ 1097776 w 1740714"/>
              <a:gd name="connsiteY74" fmla="*/ 2222687 h 2729951"/>
              <a:gd name="connsiteX75" fmla="*/ 1135876 w 1740714"/>
              <a:gd name="connsiteY75" fmla="*/ 2186968 h 2729951"/>
              <a:gd name="connsiteX76" fmla="*/ 1176358 w 1740714"/>
              <a:gd name="connsiteY76" fmla="*/ 2141725 h 2729951"/>
              <a:gd name="connsiteX77" fmla="*/ 1264464 w 1740714"/>
              <a:gd name="connsiteY77" fmla="*/ 2127438 h 2729951"/>
              <a:gd name="connsiteX78" fmla="*/ 1307326 w 1740714"/>
              <a:gd name="connsiteY78" fmla="*/ 2110769 h 2729951"/>
              <a:gd name="connsiteX79" fmla="*/ 1326377 w 1740714"/>
              <a:gd name="connsiteY79" fmla="*/ 2072668 h 2729951"/>
              <a:gd name="connsiteX80" fmla="*/ 1397814 w 1740714"/>
              <a:gd name="connsiteY80" fmla="*/ 2048856 h 2729951"/>
              <a:gd name="connsiteX81" fmla="*/ 1397813 w 1740714"/>
              <a:gd name="connsiteY81" fmla="*/ 2020281 h 2729951"/>
              <a:gd name="connsiteX82" fmla="*/ 1433532 w 1740714"/>
              <a:gd name="connsiteY82" fmla="*/ 2017900 h 2729951"/>
              <a:gd name="connsiteX83" fmla="*/ 1464489 w 1740714"/>
              <a:gd name="connsiteY83" fmla="*/ 2001231 h 2729951"/>
              <a:gd name="connsiteX84" fmla="*/ 1502588 w 1740714"/>
              <a:gd name="connsiteY84" fmla="*/ 2001231 h 2729951"/>
              <a:gd name="connsiteX85" fmla="*/ 1533545 w 1740714"/>
              <a:gd name="connsiteY85" fmla="*/ 1951225 h 2729951"/>
              <a:gd name="connsiteX86" fmla="*/ 1538308 w 1740714"/>
              <a:gd name="connsiteY86" fmla="*/ 1955986 h 2729951"/>
              <a:gd name="connsiteX87" fmla="*/ 1559739 w 1740714"/>
              <a:gd name="connsiteY87" fmla="*/ 1925031 h 2729951"/>
              <a:gd name="connsiteX88" fmla="*/ 1600221 w 1740714"/>
              <a:gd name="connsiteY88" fmla="*/ 1865499 h 2729951"/>
              <a:gd name="connsiteX89" fmla="*/ 1650226 w 1740714"/>
              <a:gd name="connsiteY89" fmla="*/ 1813112 h 2729951"/>
              <a:gd name="connsiteX90" fmla="*/ 1600221 w 1740714"/>
              <a:gd name="connsiteY90" fmla="*/ 1717863 h 2729951"/>
              <a:gd name="connsiteX91" fmla="*/ 1545451 w 1740714"/>
              <a:gd name="connsiteY91" fmla="*/ 1677381 h 2729951"/>
              <a:gd name="connsiteX92" fmla="*/ 1595457 w 1740714"/>
              <a:gd name="connsiteY92" fmla="*/ 1660712 h 2729951"/>
              <a:gd name="connsiteX93" fmla="*/ 1643082 w 1740714"/>
              <a:gd name="connsiteY93" fmla="*/ 1624993 h 2729951"/>
              <a:gd name="connsiteX94" fmla="*/ 1707376 w 1740714"/>
              <a:gd name="connsiteY94" fmla="*/ 1567843 h 2729951"/>
              <a:gd name="connsiteX95" fmla="*/ 1666894 w 1740714"/>
              <a:gd name="connsiteY95" fmla="*/ 1446400 h 2729951"/>
              <a:gd name="connsiteX96" fmla="*/ 1678801 w 1740714"/>
              <a:gd name="connsiteY96" fmla="*/ 1372581 h 2729951"/>
              <a:gd name="connsiteX97" fmla="*/ 1740714 w 1740714"/>
              <a:gd name="connsiteY97" fmla="*/ 1203512 h 2729951"/>
              <a:gd name="connsiteX98" fmla="*/ 1678801 w 1740714"/>
              <a:gd name="connsiteY98" fmla="*/ 1158268 h 2729951"/>
              <a:gd name="connsiteX99" fmla="*/ 1664514 w 1740714"/>
              <a:gd name="connsiteY99" fmla="*/ 1143981 h 2729951"/>
              <a:gd name="connsiteX100" fmla="*/ 1650226 w 1740714"/>
              <a:gd name="connsiteY100" fmla="*/ 1129693 h 2729951"/>
              <a:gd name="connsiteX101" fmla="*/ 1631176 w 1740714"/>
              <a:gd name="connsiteY101" fmla="*/ 1120168 h 2729951"/>
              <a:gd name="connsiteX102" fmla="*/ 1612126 w 1740714"/>
              <a:gd name="connsiteY102" fmla="*/ 1101118 h 2729951"/>
              <a:gd name="connsiteX103" fmla="*/ 1597839 w 1740714"/>
              <a:gd name="connsiteY103" fmla="*/ 1096356 h 2729951"/>
              <a:gd name="connsiteX104" fmla="*/ 1578789 w 1740714"/>
              <a:gd name="connsiteY104" fmla="*/ 1086831 h 2729951"/>
              <a:gd name="connsiteX105" fmla="*/ 1545451 w 1740714"/>
              <a:gd name="connsiteY105" fmla="*/ 1077306 h 2729951"/>
              <a:gd name="connsiteX106" fmla="*/ 1526401 w 1740714"/>
              <a:gd name="connsiteY106" fmla="*/ 1067781 h 2729951"/>
              <a:gd name="connsiteX107" fmla="*/ 1497826 w 1740714"/>
              <a:gd name="connsiteY107" fmla="*/ 1063018 h 2729951"/>
              <a:gd name="connsiteX108" fmla="*/ 1478776 w 1740714"/>
              <a:gd name="connsiteY108" fmla="*/ 1029681 h 2729951"/>
              <a:gd name="connsiteX109" fmla="*/ 1464489 w 1740714"/>
              <a:gd name="connsiteY109" fmla="*/ 986818 h 2729951"/>
              <a:gd name="connsiteX110" fmla="*/ 1454964 w 1740714"/>
              <a:gd name="connsiteY110" fmla="*/ 967768 h 2729951"/>
              <a:gd name="connsiteX111" fmla="*/ 1450201 w 1740714"/>
              <a:gd name="connsiteY111" fmla="*/ 953481 h 2729951"/>
              <a:gd name="connsiteX112" fmla="*/ 1440676 w 1740714"/>
              <a:gd name="connsiteY112" fmla="*/ 929668 h 2729951"/>
              <a:gd name="connsiteX113" fmla="*/ 1450201 w 1740714"/>
              <a:gd name="connsiteY113" fmla="*/ 867756 h 2729951"/>
              <a:gd name="connsiteX114" fmla="*/ 1459726 w 1740714"/>
              <a:gd name="connsiteY114" fmla="*/ 853468 h 2729951"/>
              <a:gd name="connsiteX115" fmla="*/ 1464489 w 1740714"/>
              <a:gd name="connsiteY115" fmla="*/ 839181 h 2729951"/>
              <a:gd name="connsiteX116" fmla="*/ 1497826 w 1740714"/>
              <a:gd name="connsiteY116" fmla="*/ 786793 h 2729951"/>
              <a:gd name="connsiteX117" fmla="*/ 1516876 w 1740714"/>
              <a:gd name="connsiteY117" fmla="*/ 739168 h 2729951"/>
              <a:gd name="connsiteX118" fmla="*/ 1526401 w 1740714"/>
              <a:gd name="connsiteY118" fmla="*/ 715356 h 2729951"/>
              <a:gd name="connsiteX119" fmla="*/ 1540689 w 1740714"/>
              <a:gd name="connsiteY119" fmla="*/ 701068 h 2729951"/>
              <a:gd name="connsiteX120" fmla="*/ 1559739 w 1740714"/>
              <a:gd name="connsiteY120" fmla="*/ 686781 h 2729951"/>
              <a:gd name="connsiteX121" fmla="*/ 1588314 w 1740714"/>
              <a:gd name="connsiteY121" fmla="*/ 643918 h 2729951"/>
              <a:gd name="connsiteX122" fmla="*/ 1597839 w 1740714"/>
              <a:gd name="connsiteY122" fmla="*/ 615343 h 2729951"/>
              <a:gd name="connsiteX123" fmla="*/ 1616889 w 1740714"/>
              <a:gd name="connsiteY123" fmla="*/ 586768 h 2729951"/>
              <a:gd name="connsiteX124" fmla="*/ 1612126 w 1740714"/>
              <a:gd name="connsiteY124" fmla="*/ 491518 h 2729951"/>
              <a:gd name="connsiteX125" fmla="*/ 1583551 w 1740714"/>
              <a:gd name="connsiteY125" fmla="*/ 467706 h 2729951"/>
              <a:gd name="connsiteX126" fmla="*/ 1569264 w 1740714"/>
              <a:gd name="connsiteY126" fmla="*/ 462943 h 2729951"/>
              <a:gd name="connsiteX127" fmla="*/ 1535926 w 1740714"/>
              <a:gd name="connsiteY127" fmla="*/ 448656 h 2729951"/>
              <a:gd name="connsiteX128" fmla="*/ 1531164 w 1740714"/>
              <a:gd name="connsiteY128" fmla="*/ 429606 h 2729951"/>
              <a:gd name="connsiteX129" fmla="*/ 1526401 w 1740714"/>
              <a:gd name="connsiteY129" fmla="*/ 343881 h 2729951"/>
              <a:gd name="connsiteX130" fmla="*/ 1512114 w 1740714"/>
              <a:gd name="connsiteY130" fmla="*/ 324831 h 2729951"/>
              <a:gd name="connsiteX131" fmla="*/ 1502589 w 1740714"/>
              <a:gd name="connsiteY131" fmla="*/ 310543 h 2729951"/>
              <a:gd name="connsiteX132" fmla="*/ 1483539 w 1740714"/>
              <a:gd name="connsiteY132" fmla="*/ 305781 h 2729951"/>
              <a:gd name="connsiteX133" fmla="*/ 1454964 w 1740714"/>
              <a:gd name="connsiteY133" fmla="*/ 296256 h 2729951"/>
              <a:gd name="connsiteX134" fmla="*/ 1478776 w 1740714"/>
              <a:gd name="connsiteY134" fmla="*/ 272443 h 2729951"/>
              <a:gd name="connsiteX135" fmla="*/ 1497826 w 1740714"/>
              <a:gd name="connsiteY135" fmla="*/ 234343 h 2729951"/>
              <a:gd name="connsiteX136" fmla="*/ 1512114 w 1740714"/>
              <a:gd name="connsiteY136" fmla="*/ 162906 h 2729951"/>
              <a:gd name="connsiteX137" fmla="*/ 1516876 w 1740714"/>
              <a:gd name="connsiteY137" fmla="*/ 139093 h 2729951"/>
              <a:gd name="connsiteX138" fmla="*/ 1521639 w 1740714"/>
              <a:gd name="connsiteY138" fmla="*/ 124806 h 2729951"/>
              <a:gd name="connsiteX139" fmla="*/ 1526401 w 1740714"/>
              <a:gd name="connsiteY139" fmla="*/ 105756 h 2729951"/>
              <a:gd name="connsiteX140" fmla="*/ 1545451 w 1740714"/>
              <a:gd name="connsiteY140" fmla="*/ 77181 h 2729951"/>
              <a:gd name="connsiteX141" fmla="*/ 1554976 w 1740714"/>
              <a:gd name="connsiteY141" fmla="*/ 62893 h 2729951"/>
              <a:gd name="connsiteX142" fmla="*/ 1535926 w 1740714"/>
              <a:gd name="connsiteY142" fmla="*/ 20031 h 2729951"/>
              <a:gd name="connsiteX0" fmla="*/ 1535926 w 1741258"/>
              <a:gd name="connsiteY0" fmla="*/ 20031 h 2729951"/>
              <a:gd name="connsiteX1" fmla="*/ 1483539 w 1741258"/>
              <a:gd name="connsiteY1" fmla="*/ 8125 h 2729951"/>
              <a:gd name="connsiteX2" fmla="*/ 1443057 w 1741258"/>
              <a:gd name="connsiteY2" fmla="*/ 3361 h 2729951"/>
              <a:gd name="connsiteX3" fmla="*/ 1335901 w 1741258"/>
              <a:gd name="connsiteY3" fmla="*/ 67656 h 2729951"/>
              <a:gd name="connsiteX4" fmla="*/ 1285895 w 1741258"/>
              <a:gd name="connsiteY4" fmla="*/ 122425 h 2729951"/>
              <a:gd name="connsiteX5" fmla="*/ 1219220 w 1741258"/>
              <a:gd name="connsiteY5" fmla="*/ 124805 h 2729951"/>
              <a:gd name="connsiteX6" fmla="*/ 1200170 w 1741258"/>
              <a:gd name="connsiteY6" fmla="*/ 146238 h 2729951"/>
              <a:gd name="connsiteX7" fmla="*/ 1135876 w 1741258"/>
              <a:gd name="connsiteY7" fmla="*/ 165288 h 2729951"/>
              <a:gd name="connsiteX8" fmla="*/ 1083489 w 1741258"/>
              <a:gd name="connsiteY8" fmla="*/ 243868 h 2729951"/>
              <a:gd name="connsiteX9" fmla="*/ 1057295 w 1741258"/>
              <a:gd name="connsiteY9" fmla="*/ 296256 h 2729951"/>
              <a:gd name="connsiteX10" fmla="*/ 964426 w 1741258"/>
              <a:gd name="connsiteY10" fmla="*/ 267681 h 2729951"/>
              <a:gd name="connsiteX11" fmla="*/ 907276 w 1741258"/>
              <a:gd name="connsiteY11" fmla="*/ 310543 h 2729951"/>
              <a:gd name="connsiteX12" fmla="*/ 883464 w 1741258"/>
              <a:gd name="connsiteY12" fmla="*/ 405793 h 2729951"/>
              <a:gd name="connsiteX13" fmla="*/ 852507 w 1741258"/>
              <a:gd name="connsiteY13" fmla="*/ 489137 h 2729951"/>
              <a:gd name="connsiteX14" fmla="*/ 766783 w 1741258"/>
              <a:gd name="connsiteY14" fmla="*/ 470086 h 2729951"/>
              <a:gd name="connsiteX15" fmla="*/ 714395 w 1741258"/>
              <a:gd name="connsiteY15" fmla="*/ 484375 h 2729951"/>
              <a:gd name="connsiteX16" fmla="*/ 678676 w 1741258"/>
              <a:gd name="connsiteY16" fmla="*/ 524857 h 2729951"/>
              <a:gd name="connsiteX17" fmla="*/ 631051 w 1741258"/>
              <a:gd name="connsiteY17" fmla="*/ 529619 h 2729951"/>
              <a:gd name="connsiteX18" fmla="*/ 628669 w 1741258"/>
              <a:gd name="connsiteY18" fmla="*/ 562956 h 2729951"/>
              <a:gd name="connsiteX19" fmla="*/ 592951 w 1741258"/>
              <a:gd name="connsiteY19" fmla="*/ 577244 h 2729951"/>
              <a:gd name="connsiteX20" fmla="*/ 578664 w 1741258"/>
              <a:gd name="connsiteY20" fmla="*/ 624868 h 2729951"/>
              <a:gd name="connsiteX21" fmla="*/ 561995 w 1741258"/>
              <a:gd name="connsiteY21" fmla="*/ 667731 h 2729951"/>
              <a:gd name="connsiteX22" fmla="*/ 511989 w 1741258"/>
              <a:gd name="connsiteY22" fmla="*/ 686781 h 2729951"/>
              <a:gd name="connsiteX23" fmla="*/ 533420 w 1741258"/>
              <a:gd name="connsiteY23" fmla="*/ 729643 h 2729951"/>
              <a:gd name="connsiteX24" fmla="*/ 569139 w 1741258"/>
              <a:gd name="connsiteY24" fmla="*/ 751075 h 2729951"/>
              <a:gd name="connsiteX25" fmla="*/ 592951 w 1741258"/>
              <a:gd name="connsiteY25" fmla="*/ 746313 h 2729951"/>
              <a:gd name="connsiteX26" fmla="*/ 614382 w 1741258"/>
              <a:gd name="connsiteY26" fmla="*/ 782031 h 2729951"/>
              <a:gd name="connsiteX27" fmla="*/ 602476 w 1741258"/>
              <a:gd name="connsiteY27" fmla="*/ 839181 h 2729951"/>
              <a:gd name="connsiteX28" fmla="*/ 633433 w 1741258"/>
              <a:gd name="connsiteY28" fmla="*/ 874900 h 2729951"/>
              <a:gd name="connsiteX29" fmla="*/ 585807 w 1741258"/>
              <a:gd name="connsiteY29" fmla="*/ 901094 h 2729951"/>
              <a:gd name="connsiteX30" fmla="*/ 564376 w 1741258"/>
              <a:gd name="connsiteY30" fmla="*/ 889186 h 2729951"/>
              <a:gd name="connsiteX31" fmla="*/ 564376 w 1741258"/>
              <a:gd name="connsiteY31" fmla="*/ 958243 h 2729951"/>
              <a:gd name="connsiteX32" fmla="*/ 507226 w 1741258"/>
              <a:gd name="connsiteY32" fmla="*/ 1005868 h 2729951"/>
              <a:gd name="connsiteX33" fmla="*/ 473889 w 1741258"/>
              <a:gd name="connsiteY33" fmla="*/ 986818 h 2729951"/>
              <a:gd name="connsiteX34" fmla="*/ 459601 w 1741258"/>
              <a:gd name="connsiteY34" fmla="*/ 1015393 h 2729951"/>
              <a:gd name="connsiteX35" fmla="*/ 485795 w 1741258"/>
              <a:gd name="connsiteY35" fmla="*/ 1053492 h 2729951"/>
              <a:gd name="connsiteX36" fmla="*/ 488176 w 1741258"/>
              <a:gd name="connsiteY36" fmla="*/ 1155887 h 2729951"/>
              <a:gd name="connsiteX37" fmla="*/ 450076 w 1741258"/>
              <a:gd name="connsiteY37" fmla="*/ 1215418 h 2729951"/>
              <a:gd name="connsiteX38" fmla="*/ 397688 w 1741258"/>
              <a:gd name="connsiteY38" fmla="*/ 1205893 h 2729951"/>
              <a:gd name="connsiteX39" fmla="*/ 383401 w 1741258"/>
              <a:gd name="connsiteY39" fmla="*/ 1258281 h 2729951"/>
              <a:gd name="connsiteX40" fmla="*/ 364352 w 1741258"/>
              <a:gd name="connsiteY40" fmla="*/ 1341624 h 2729951"/>
              <a:gd name="connsiteX41" fmla="*/ 288151 w 1741258"/>
              <a:gd name="connsiteY41" fmla="*/ 1401156 h 2729951"/>
              <a:gd name="connsiteX42" fmla="*/ 240526 w 1741258"/>
              <a:gd name="connsiteY42" fmla="*/ 1453543 h 2729951"/>
              <a:gd name="connsiteX43" fmla="*/ 207189 w 1741258"/>
              <a:gd name="connsiteY43" fmla="*/ 1496406 h 2729951"/>
              <a:gd name="connsiteX44" fmla="*/ 173851 w 1741258"/>
              <a:gd name="connsiteY44" fmla="*/ 1536886 h 2729951"/>
              <a:gd name="connsiteX45" fmla="*/ 109558 w 1741258"/>
              <a:gd name="connsiteY45" fmla="*/ 1591655 h 2729951"/>
              <a:gd name="connsiteX46" fmla="*/ 107176 w 1741258"/>
              <a:gd name="connsiteY46" fmla="*/ 1636899 h 2729951"/>
              <a:gd name="connsiteX47" fmla="*/ 69076 w 1741258"/>
              <a:gd name="connsiteY47" fmla="*/ 1677381 h 2729951"/>
              <a:gd name="connsiteX48" fmla="*/ 42883 w 1741258"/>
              <a:gd name="connsiteY48" fmla="*/ 1720243 h 2729951"/>
              <a:gd name="connsiteX49" fmla="*/ 33357 w 1741258"/>
              <a:gd name="connsiteY49" fmla="*/ 1763107 h 2729951"/>
              <a:gd name="connsiteX50" fmla="*/ 57170 w 1741258"/>
              <a:gd name="connsiteY50" fmla="*/ 1836925 h 2729951"/>
              <a:gd name="connsiteX51" fmla="*/ 35739 w 1741258"/>
              <a:gd name="connsiteY51" fmla="*/ 1894075 h 2729951"/>
              <a:gd name="connsiteX52" fmla="*/ 59551 w 1741258"/>
              <a:gd name="connsiteY52" fmla="*/ 1967893 h 2729951"/>
              <a:gd name="connsiteX53" fmla="*/ 20 w 1741258"/>
              <a:gd name="connsiteY53" fmla="*/ 1979799 h 2729951"/>
              <a:gd name="connsiteX54" fmla="*/ 52407 w 1741258"/>
              <a:gd name="connsiteY54" fmla="*/ 2248881 h 2729951"/>
              <a:gd name="connsiteX55" fmla="*/ 128607 w 1741258"/>
              <a:gd name="connsiteY55" fmla="*/ 2394137 h 2729951"/>
              <a:gd name="connsiteX56" fmla="*/ 202426 w 1741258"/>
              <a:gd name="connsiteY56" fmla="*/ 2501293 h 2729951"/>
              <a:gd name="connsiteX57" fmla="*/ 261958 w 1741258"/>
              <a:gd name="connsiteY57" fmla="*/ 2563206 h 2729951"/>
              <a:gd name="connsiteX58" fmla="*/ 450076 w 1741258"/>
              <a:gd name="connsiteY58" fmla="*/ 2672743 h 2729951"/>
              <a:gd name="connsiteX59" fmla="*/ 640576 w 1741258"/>
              <a:gd name="connsiteY59" fmla="*/ 2729893 h 2729951"/>
              <a:gd name="connsiteX60" fmla="*/ 654864 w 1741258"/>
              <a:gd name="connsiteY60" fmla="*/ 2663217 h 2729951"/>
              <a:gd name="connsiteX61" fmla="*/ 726301 w 1741258"/>
              <a:gd name="connsiteY61" fmla="*/ 2603686 h 2729951"/>
              <a:gd name="connsiteX62" fmla="*/ 792977 w 1741258"/>
              <a:gd name="connsiteY62" fmla="*/ 2587017 h 2729951"/>
              <a:gd name="connsiteX63" fmla="*/ 821551 w 1741258"/>
              <a:gd name="connsiteY63" fmla="*/ 2551300 h 2729951"/>
              <a:gd name="connsiteX64" fmla="*/ 890608 w 1741258"/>
              <a:gd name="connsiteY64" fmla="*/ 2532250 h 2729951"/>
              <a:gd name="connsiteX65" fmla="*/ 959664 w 1741258"/>
              <a:gd name="connsiteY65" fmla="*/ 2510818 h 2729951"/>
              <a:gd name="connsiteX66" fmla="*/ 1026339 w 1741258"/>
              <a:gd name="connsiteY66" fmla="*/ 2477483 h 2729951"/>
              <a:gd name="connsiteX67" fmla="*/ 1047769 w 1741258"/>
              <a:gd name="connsiteY67" fmla="*/ 2475099 h 2729951"/>
              <a:gd name="connsiteX68" fmla="*/ 1066820 w 1741258"/>
              <a:gd name="connsiteY68" fmla="*/ 2456050 h 2729951"/>
              <a:gd name="connsiteX69" fmla="*/ 1107302 w 1741258"/>
              <a:gd name="connsiteY69" fmla="*/ 2439381 h 2729951"/>
              <a:gd name="connsiteX70" fmla="*/ 1083489 w 1741258"/>
              <a:gd name="connsiteY70" fmla="*/ 2377468 h 2729951"/>
              <a:gd name="connsiteX71" fmla="*/ 1033483 w 1741258"/>
              <a:gd name="connsiteY71" fmla="*/ 2329843 h 2729951"/>
              <a:gd name="connsiteX72" fmla="*/ 1026339 w 1741258"/>
              <a:gd name="connsiteY72" fmla="*/ 2286982 h 2729951"/>
              <a:gd name="connsiteX73" fmla="*/ 1045389 w 1741258"/>
              <a:gd name="connsiteY73" fmla="*/ 2256025 h 2729951"/>
              <a:gd name="connsiteX74" fmla="*/ 1097776 w 1741258"/>
              <a:gd name="connsiteY74" fmla="*/ 2222687 h 2729951"/>
              <a:gd name="connsiteX75" fmla="*/ 1135876 w 1741258"/>
              <a:gd name="connsiteY75" fmla="*/ 2186968 h 2729951"/>
              <a:gd name="connsiteX76" fmla="*/ 1176358 w 1741258"/>
              <a:gd name="connsiteY76" fmla="*/ 2141725 h 2729951"/>
              <a:gd name="connsiteX77" fmla="*/ 1264464 w 1741258"/>
              <a:gd name="connsiteY77" fmla="*/ 2127438 h 2729951"/>
              <a:gd name="connsiteX78" fmla="*/ 1307326 w 1741258"/>
              <a:gd name="connsiteY78" fmla="*/ 2110769 h 2729951"/>
              <a:gd name="connsiteX79" fmla="*/ 1326377 w 1741258"/>
              <a:gd name="connsiteY79" fmla="*/ 2072668 h 2729951"/>
              <a:gd name="connsiteX80" fmla="*/ 1397814 w 1741258"/>
              <a:gd name="connsiteY80" fmla="*/ 2048856 h 2729951"/>
              <a:gd name="connsiteX81" fmla="*/ 1397813 w 1741258"/>
              <a:gd name="connsiteY81" fmla="*/ 2020281 h 2729951"/>
              <a:gd name="connsiteX82" fmla="*/ 1433532 w 1741258"/>
              <a:gd name="connsiteY82" fmla="*/ 2017900 h 2729951"/>
              <a:gd name="connsiteX83" fmla="*/ 1464489 w 1741258"/>
              <a:gd name="connsiteY83" fmla="*/ 2001231 h 2729951"/>
              <a:gd name="connsiteX84" fmla="*/ 1502588 w 1741258"/>
              <a:gd name="connsiteY84" fmla="*/ 2001231 h 2729951"/>
              <a:gd name="connsiteX85" fmla="*/ 1533545 w 1741258"/>
              <a:gd name="connsiteY85" fmla="*/ 1951225 h 2729951"/>
              <a:gd name="connsiteX86" fmla="*/ 1538308 w 1741258"/>
              <a:gd name="connsiteY86" fmla="*/ 1955986 h 2729951"/>
              <a:gd name="connsiteX87" fmla="*/ 1559739 w 1741258"/>
              <a:gd name="connsiteY87" fmla="*/ 1925031 h 2729951"/>
              <a:gd name="connsiteX88" fmla="*/ 1600221 w 1741258"/>
              <a:gd name="connsiteY88" fmla="*/ 1865499 h 2729951"/>
              <a:gd name="connsiteX89" fmla="*/ 1650226 w 1741258"/>
              <a:gd name="connsiteY89" fmla="*/ 1813112 h 2729951"/>
              <a:gd name="connsiteX90" fmla="*/ 1600221 w 1741258"/>
              <a:gd name="connsiteY90" fmla="*/ 1717863 h 2729951"/>
              <a:gd name="connsiteX91" fmla="*/ 1545451 w 1741258"/>
              <a:gd name="connsiteY91" fmla="*/ 1677381 h 2729951"/>
              <a:gd name="connsiteX92" fmla="*/ 1595457 w 1741258"/>
              <a:gd name="connsiteY92" fmla="*/ 1660712 h 2729951"/>
              <a:gd name="connsiteX93" fmla="*/ 1643082 w 1741258"/>
              <a:gd name="connsiteY93" fmla="*/ 1624993 h 2729951"/>
              <a:gd name="connsiteX94" fmla="*/ 1707376 w 1741258"/>
              <a:gd name="connsiteY94" fmla="*/ 1567843 h 2729951"/>
              <a:gd name="connsiteX95" fmla="*/ 1666894 w 1741258"/>
              <a:gd name="connsiteY95" fmla="*/ 1446400 h 2729951"/>
              <a:gd name="connsiteX96" fmla="*/ 1678801 w 1741258"/>
              <a:gd name="connsiteY96" fmla="*/ 1372581 h 2729951"/>
              <a:gd name="connsiteX97" fmla="*/ 1707376 w 1741258"/>
              <a:gd name="connsiteY97" fmla="*/ 1294000 h 2729951"/>
              <a:gd name="connsiteX98" fmla="*/ 1740714 w 1741258"/>
              <a:gd name="connsiteY98" fmla="*/ 1203512 h 2729951"/>
              <a:gd name="connsiteX99" fmla="*/ 1678801 w 1741258"/>
              <a:gd name="connsiteY99" fmla="*/ 1158268 h 2729951"/>
              <a:gd name="connsiteX100" fmla="*/ 1664514 w 1741258"/>
              <a:gd name="connsiteY100" fmla="*/ 1143981 h 2729951"/>
              <a:gd name="connsiteX101" fmla="*/ 1650226 w 1741258"/>
              <a:gd name="connsiteY101" fmla="*/ 1129693 h 2729951"/>
              <a:gd name="connsiteX102" fmla="*/ 1631176 w 1741258"/>
              <a:gd name="connsiteY102" fmla="*/ 1120168 h 2729951"/>
              <a:gd name="connsiteX103" fmla="*/ 1612126 w 1741258"/>
              <a:gd name="connsiteY103" fmla="*/ 1101118 h 2729951"/>
              <a:gd name="connsiteX104" fmla="*/ 1597839 w 1741258"/>
              <a:gd name="connsiteY104" fmla="*/ 1096356 h 2729951"/>
              <a:gd name="connsiteX105" fmla="*/ 1578789 w 1741258"/>
              <a:gd name="connsiteY105" fmla="*/ 1086831 h 2729951"/>
              <a:gd name="connsiteX106" fmla="*/ 1545451 w 1741258"/>
              <a:gd name="connsiteY106" fmla="*/ 1077306 h 2729951"/>
              <a:gd name="connsiteX107" fmla="*/ 1526401 w 1741258"/>
              <a:gd name="connsiteY107" fmla="*/ 1067781 h 2729951"/>
              <a:gd name="connsiteX108" fmla="*/ 1497826 w 1741258"/>
              <a:gd name="connsiteY108" fmla="*/ 1063018 h 2729951"/>
              <a:gd name="connsiteX109" fmla="*/ 1478776 w 1741258"/>
              <a:gd name="connsiteY109" fmla="*/ 1029681 h 2729951"/>
              <a:gd name="connsiteX110" fmla="*/ 1464489 w 1741258"/>
              <a:gd name="connsiteY110" fmla="*/ 986818 h 2729951"/>
              <a:gd name="connsiteX111" fmla="*/ 1454964 w 1741258"/>
              <a:gd name="connsiteY111" fmla="*/ 967768 h 2729951"/>
              <a:gd name="connsiteX112" fmla="*/ 1450201 w 1741258"/>
              <a:gd name="connsiteY112" fmla="*/ 953481 h 2729951"/>
              <a:gd name="connsiteX113" fmla="*/ 1440676 w 1741258"/>
              <a:gd name="connsiteY113" fmla="*/ 929668 h 2729951"/>
              <a:gd name="connsiteX114" fmla="*/ 1450201 w 1741258"/>
              <a:gd name="connsiteY114" fmla="*/ 867756 h 2729951"/>
              <a:gd name="connsiteX115" fmla="*/ 1459726 w 1741258"/>
              <a:gd name="connsiteY115" fmla="*/ 853468 h 2729951"/>
              <a:gd name="connsiteX116" fmla="*/ 1464489 w 1741258"/>
              <a:gd name="connsiteY116" fmla="*/ 839181 h 2729951"/>
              <a:gd name="connsiteX117" fmla="*/ 1497826 w 1741258"/>
              <a:gd name="connsiteY117" fmla="*/ 786793 h 2729951"/>
              <a:gd name="connsiteX118" fmla="*/ 1516876 w 1741258"/>
              <a:gd name="connsiteY118" fmla="*/ 739168 h 2729951"/>
              <a:gd name="connsiteX119" fmla="*/ 1526401 w 1741258"/>
              <a:gd name="connsiteY119" fmla="*/ 715356 h 2729951"/>
              <a:gd name="connsiteX120" fmla="*/ 1540689 w 1741258"/>
              <a:gd name="connsiteY120" fmla="*/ 701068 h 2729951"/>
              <a:gd name="connsiteX121" fmla="*/ 1559739 w 1741258"/>
              <a:gd name="connsiteY121" fmla="*/ 686781 h 2729951"/>
              <a:gd name="connsiteX122" fmla="*/ 1588314 w 1741258"/>
              <a:gd name="connsiteY122" fmla="*/ 643918 h 2729951"/>
              <a:gd name="connsiteX123" fmla="*/ 1597839 w 1741258"/>
              <a:gd name="connsiteY123" fmla="*/ 615343 h 2729951"/>
              <a:gd name="connsiteX124" fmla="*/ 1616889 w 1741258"/>
              <a:gd name="connsiteY124" fmla="*/ 586768 h 2729951"/>
              <a:gd name="connsiteX125" fmla="*/ 1612126 w 1741258"/>
              <a:gd name="connsiteY125" fmla="*/ 491518 h 2729951"/>
              <a:gd name="connsiteX126" fmla="*/ 1583551 w 1741258"/>
              <a:gd name="connsiteY126" fmla="*/ 467706 h 2729951"/>
              <a:gd name="connsiteX127" fmla="*/ 1569264 w 1741258"/>
              <a:gd name="connsiteY127" fmla="*/ 462943 h 2729951"/>
              <a:gd name="connsiteX128" fmla="*/ 1535926 w 1741258"/>
              <a:gd name="connsiteY128" fmla="*/ 448656 h 2729951"/>
              <a:gd name="connsiteX129" fmla="*/ 1531164 w 1741258"/>
              <a:gd name="connsiteY129" fmla="*/ 429606 h 2729951"/>
              <a:gd name="connsiteX130" fmla="*/ 1526401 w 1741258"/>
              <a:gd name="connsiteY130" fmla="*/ 343881 h 2729951"/>
              <a:gd name="connsiteX131" fmla="*/ 1512114 w 1741258"/>
              <a:gd name="connsiteY131" fmla="*/ 324831 h 2729951"/>
              <a:gd name="connsiteX132" fmla="*/ 1502589 w 1741258"/>
              <a:gd name="connsiteY132" fmla="*/ 310543 h 2729951"/>
              <a:gd name="connsiteX133" fmla="*/ 1483539 w 1741258"/>
              <a:gd name="connsiteY133" fmla="*/ 305781 h 2729951"/>
              <a:gd name="connsiteX134" fmla="*/ 1454964 w 1741258"/>
              <a:gd name="connsiteY134" fmla="*/ 296256 h 2729951"/>
              <a:gd name="connsiteX135" fmla="*/ 1478776 w 1741258"/>
              <a:gd name="connsiteY135" fmla="*/ 272443 h 2729951"/>
              <a:gd name="connsiteX136" fmla="*/ 1497826 w 1741258"/>
              <a:gd name="connsiteY136" fmla="*/ 234343 h 2729951"/>
              <a:gd name="connsiteX137" fmla="*/ 1512114 w 1741258"/>
              <a:gd name="connsiteY137" fmla="*/ 162906 h 2729951"/>
              <a:gd name="connsiteX138" fmla="*/ 1516876 w 1741258"/>
              <a:gd name="connsiteY138" fmla="*/ 139093 h 2729951"/>
              <a:gd name="connsiteX139" fmla="*/ 1521639 w 1741258"/>
              <a:gd name="connsiteY139" fmla="*/ 124806 h 2729951"/>
              <a:gd name="connsiteX140" fmla="*/ 1526401 w 1741258"/>
              <a:gd name="connsiteY140" fmla="*/ 105756 h 2729951"/>
              <a:gd name="connsiteX141" fmla="*/ 1545451 w 1741258"/>
              <a:gd name="connsiteY141" fmla="*/ 77181 h 2729951"/>
              <a:gd name="connsiteX142" fmla="*/ 1554976 w 1741258"/>
              <a:gd name="connsiteY142" fmla="*/ 62893 h 2729951"/>
              <a:gd name="connsiteX143" fmla="*/ 1535926 w 1741258"/>
              <a:gd name="connsiteY143" fmla="*/ 20031 h 2729951"/>
              <a:gd name="connsiteX0" fmla="*/ 1535926 w 1741157"/>
              <a:gd name="connsiteY0" fmla="*/ 20031 h 2729951"/>
              <a:gd name="connsiteX1" fmla="*/ 1483539 w 1741157"/>
              <a:gd name="connsiteY1" fmla="*/ 8125 h 2729951"/>
              <a:gd name="connsiteX2" fmla="*/ 1443057 w 1741157"/>
              <a:gd name="connsiteY2" fmla="*/ 3361 h 2729951"/>
              <a:gd name="connsiteX3" fmla="*/ 1335901 w 1741157"/>
              <a:gd name="connsiteY3" fmla="*/ 67656 h 2729951"/>
              <a:gd name="connsiteX4" fmla="*/ 1285895 w 1741157"/>
              <a:gd name="connsiteY4" fmla="*/ 122425 h 2729951"/>
              <a:gd name="connsiteX5" fmla="*/ 1219220 w 1741157"/>
              <a:gd name="connsiteY5" fmla="*/ 124805 h 2729951"/>
              <a:gd name="connsiteX6" fmla="*/ 1200170 w 1741157"/>
              <a:gd name="connsiteY6" fmla="*/ 146238 h 2729951"/>
              <a:gd name="connsiteX7" fmla="*/ 1135876 w 1741157"/>
              <a:gd name="connsiteY7" fmla="*/ 165288 h 2729951"/>
              <a:gd name="connsiteX8" fmla="*/ 1083489 w 1741157"/>
              <a:gd name="connsiteY8" fmla="*/ 243868 h 2729951"/>
              <a:gd name="connsiteX9" fmla="*/ 1057295 w 1741157"/>
              <a:gd name="connsiteY9" fmla="*/ 296256 h 2729951"/>
              <a:gd name="connsiteX10" fmla="*/ 964426 w 1741157"/>
              <a:gd name="connsiteY10" fmla="*/ 267681 h 2729951"/>
              <a:gd name="connsiteX11" fmla="*/ 907276 w 1741157"/>
              <a:gd name="connsiteY11" fmla="*/ 310543 h 2729951"/>
              <a:gd name="connsiteX12" fmla="*/ 883464 w 1741157"/>
              <a:gd name="connsiteY12" fmla="*/ 405793 h 2729951"/>
              <a:gd name="connsiteX13" fmla="*/ 852507 w 1741157"/>
              <a:gd name="connsiteY13" fmla="*/ 489137 h 2729951"/>
              <a:gd name="connsiteX14" fmla="*/ 766783 w 1741157"/>
              <a:gd name="connsiteY14" fmla="*/ 470086 h 2729951"/>
              <a:gd name="connsiteX15" fmla="*/ 714395 w 1741157"/>
              <a:gd name="connsiteY15" fmla="*/ 484375 h 2729951"/>
              <a:gd name="connsiteX16" fmla="*/ 678676 w 1741157"/>
              <a:gd name="connsiteY16" fmla="*/ 524857 h 2729951"/>
              <a:gd name="connsiteX17" fmla="*/ 631051 w 1741157"/>
              <a:gd name="connsiteY17" fmla="*/ 529619 h 2729951"/>
              <a:gd name="connsiteX18" fmla="*/ 628669 w 1741157"/>
              <a:gd name="connsiteY18" fmla="*/ 562956 h 2729951"/>
              <a:gd name="connsiteX19" fmla="*/ 592951 w 1741157"/>
              <a:gd name="connsiteY19" fmla="*/ 577244 h 2729951"/>
              <a:gd name="connsiteX20" fmla="*/ 578664 w 1741157"/>
              <a:gd name="connsiteY20" fmla="*/ 624868 h 2729951"/>
              <a:gd name="connsiteX21" fmla="*/ 561995 w 1741157"/>
              <a:gd name="connsiteY21" fmla="*/ 667731 h 2729951"/>
              <a:gd name="connsiteX22" fmla="*/ 511989 w 1741157"/>
              <a:gd name="connsiteY22" fmla="*/ 686781 h 2729951"/>
              <a:gd name="connsiteX23" fmla="*/ 533420 w 1741157"/>
              <a:gd name="connsiteY23" fmla="*/ 729643 h 2729951"/>
              <a:gd name="connsiteX24" fmla="*/ 569139 w 1741157"/>
              <a:gd name="connsiteY24" fmla="*/ 751075 h 2729951"/>
              <a:gd name="connsiteX25" fmla="*/ 592951 w 1741157"/>
              <a:gd name="connsiteY25" fmla="*/ 746313 h 2729951"/>
              <a:gd name="connsiteX26" fmla="*/ 614382 w 1741157"/>
              <a:gd name="connsiteY26" fmla="*/ 782031 h 2729951"/>
              <a:gd name="connsiteX27" fmla="*/ 602476 w 1741157"/>
              <a:gd name="connsiteY27" fmla="*/ 839181 h 2729951"/>
              <a:gd name="connsiteX28" fmla="*/ 633433 w 1741157"/>
              <a:gd name="connsiteY28" fmla="*/ 874900 h 2729951"/>
              <a:gd name="connsiteX29" fmla="*/ 585807 w 1741157"/>
              <a:gd name="connsiteY29" fmla="*/ 901094 h 2729951"/>
              <a:gd name="connsiteX30" fmla="*/ 564376 w 1741157"/>
              <a:gd name="connsiteY30" fmla="*/ 889186 h 2729951"/>
              <a:gd name="connsiteX31" fmla="*/ 564376 w 1741157"/>
              <a:gd name="connsiteY31" fmla="*/ 958243 h 2729951"/>
              <a:gd name="connsiteX32" fmla="*/ 507226 w 1741157"/>
              <a:gd name="connsiteY32" fmla="*/ 1005868 h 2729951"/>
              <a:gd name="connsiteX33" fmla="*/ 473889 w 1741157"/>
              <a:gd name="connsiteY33" fmla="*/ 986818 h 2729951"/>
              <a:gd name="connsiteX34" fmla="*/ 459601 w 1741157"/>
              <a:gd name="connsiteY34" fmla="*/ 1015393 h 2729951"/>
              <a:gd name="connsiteX35" fmla="*/ 485795 w 1741157"/>
              <a:gd name="connsiteY35" fmla="*/ 1053492 h 2729951"/>
              <a:gd name="connsiteX36" fmla="*/ 488176 w 1741157"/>
              <a:gd name="connsiteY36" fmla="*/ 1155887 h 2729951"/>
              <a:gd name="connsiteX37" fmla="*/ 450076 w 1741157"/>
              <a:gd name="connsiteY37" fmla="*/ 1215418 h 2729951"/>
              <a:gd name="connsiteX38" fmla="*/ 397688 w 1741157"/>
              <a:gd name="connsiteY38" fmla="*/ 1205893 h 2729951"/>
              <a:gd name="connsiteX39" fmla="*/ 383401 w 1741157"/>
              <a:gd name="connsiteY39" fmla="*/ 1258281 h 2729951"/>
              <a:gd name="connsiteX40" fmla="*/ 364352 w 1741157"/>
              <a:gd name="connsiteY40" fmla="*/ 1341624 h 2729951"/>
              <a:gd name="connsiteX41" fmla="*/ 288151 w 1741157"/>
              <a:gd name="connsiteY41" fmla="*/ 1401156 h 2729951"/>
              <a:gd name="connsiteX42" fmla="*/ 240526 w 1741157"/>
              <a:gd name="connsiteY42" fmla="*/ 1453543 h 2729951"/>
              <a:gd name="connsiteX43" fmla="*/ 207189 w 1741157"/>
              <a:gd name="connsiteY43" fmla="*/ 1496406 h 2729951"/>
              <a:gd name="connsiteX44" fmla="*/ 173851 w 1741157"/>
              <a:gd name="connsiteY44" fmla="*/ 1536886 h 2729951"/>
              <a:gd name="connsiteX45" fmla="*/ 109558 w 1741157"/>
              <a:gd name="connsiteY45" fmla="*/ 1591655 h 2729951"/>
              <a:gd name="connsiteX46" fmla="*/ 107176 w 1741157"/>
              <a:gd name="connsiteY46" fmla="*/ 1636899 h 2729951"/>
              <a:gd name="connsiteX47" fmla="*/ 69076 w 1741157"/>
              <a:gd name="connsiteY47" fmla="*/ 1677381 h 2729951"/>
              <a:gd name="connsiteX48" fmla="*/ 42883 w 1741157"/>
              <a:gd name="connsiteY48" fmla="*/ 1720243 h 2729951"/>
              <a:gd name="connsiteX49" fmla="*/ 33357 w 1741157"/>
              <a:gd name="connsiteY49" fmla="*/ 1763107 h 2729951"/>
              <a:gd name="connsiteX50" fmla="*/ 57170 w 1741157"/>
              <a:gd name="connsiteY50" fmla="*/ 1836925 h 2729951"/>
              <a:gd name="connsiteX51" fmla="*/ 35739 w 1741157"/>
              <a:gd name="connsiteY51" fmla="*/ 1894075 h 2729951"/>
              <a:gd name="connsiteX52" fmla="*/ 59551 w 1741157"/>
              <a:gd name="connsiteY52" fmla="*/ 1967893 h 2729951"/>
              <a:gd name="connsiteX53" fmla="*/ 20 w 1741157"/>
              <a:gd name="connsiteY53" fmla="*/ 1979799 h 2729951"/>
              <a:gd name="connsiteX54" fmla="*/ 52407 w 1741157"/>
              <a:gd name="connsiteY54" fmla="*/ 2248881 h 2729951"/>
              <a:gd name="connsiteX55" fmla="*/ 128607 w 1741157"/>
              <a:gd name="connsiteY55" fmla="*/ 2394137 h 2729951"/>
              <a:gd name="connsiteX56" fmla="*/ 202426 w 1741157"/>
              <a:gd name="connsiteY56" fmla="*/ 2501293 h 2729951"/>
              <a:gd name="connsiteX57" fmla="*/ 261958 w 1741157"/>
              <a:gd name="connsiteY57" fmla="*/ 2563206 h 2729951"/>
              <a:gd name="connsiteX58" fmla="*/ 450076 w 1741157"/>
              <a:gd name="connsiteY58" fmla="*/ 2672743 h 2729951"/>
              <a:gd name="connsiteX59" fmla="*/ 640576 w 1741157"/>
              <a:gd name="connsiteY59" fmla="*/ 2729893 h 2729951"/>
              <a:gd name="connsiteX60" fmla="*/ 654864 w 1741157"/>
              <a:gd name="connsiteY60" fmla="*/ 2663217 h 2729951"/>
              <a:gd name="connsiteX61" fmla="*/ 726301 w 1741157"/>
              <a:gd name="connsiteY61" fmla="*/ 2603686 h 2729951"/>
              <a:gd name="connsiteX62" fmla="*/ 792977 w 1741157"/>
              <a:gd name="connsiteY62" fmla="*/ 2587017 h 2729951"/>
              <a:gd name="connsiteX63" fmla="*/ 821551 w 1741157"/>
              <a:gd name="connsiteY63" fmla="*/ 2551300 h 2729951"/>
              <a:gd name="connsiteX64" fmla="*/ 890608 w 1741157"/>
              <a:gd name="connsiteY64" fmla="*/ 2532250 h 2729951"/>
              <a:gd name="connsiteX65" fmla="*/ 959664 w 1741157"/>
              <a:gd name="connsiteY65" fmla="*/ 2510818 h 2729951"/>
              <a:gd name="connsiteX66" fmla="*/ 1026339 w 1741157"/>
              <a:gd name="connsiteY66" fmla="*/ 2477483 h 2729951"/>
              <a:gd name="connsiteX67" fmla="*/ 1047769 w 1741157"/>
              <a:gd name="connsiteY67" fmla="*/ 2475099 h 2729951"/>
              <a:gd name="connsiteX68" fmla="*/ 1066820 w 1741157"/>
              <a:gd name="connsiteY68" fmla="*/ 2456050 h 2729951"/>
              <a:gd name="connsiteX69" fmla="*/ 1107302 w 1741157"/>
              <a:gd name="connsiteY69" fmla="*/ 2439381 h 2729951"/>
              <a:gd name="connsiteX70" fmla="*/ 1083489 w 1741157"/>
              <a:gd name="connsiteY70" fmla="*/ 2377468 h 2729951"/>
              <a:gd name="connsiteX71" fmla="*/ 1033483 w 1741157"/>
              <a:gd name="connsiteY71" fmla="*/ 2329843 h 2729951"/>
              <a:gd name="connsiteX72" fmla="*/ 1026339 w 1741157"/>
              <a:gd name="connsiteY72" fmla="*/ 2286982 h 2729951"/>
              <a:gd name="connsiteX73" fmla="*/ 1045389 w 1741157"/>
              <a:gd name="connsiteY73" fmla="*/ 2256025 h 2729951"/>
              <a:gd name="connsiteX74" fmla="*/ 1097776 w 1741157"/>
              <a:gd name="connsiteY74" fmla="*/ 2222687 h 2729951"/>
              <a:gd name="connsiteX75" fmla="*/ 1135876 w 1741157"/>
              <a:gd name="connsiteY75" fmla="*/ 2186968 h 2729951"/>
              <a:gd name="connsiteX76" fmla="*/ 1176358 w 1741157"/>
              <a:gd name="connsiteY76" fmla="*/ 2141725 h 2729951"/>
              <a:gd name="connsiteX77" fmla="*/ 1264464 w 1741157"/>
              <a:gd name="connsiteY77" fmla="*/ 2127438 h 2729951"/>
              <a:gd name="connsiteX78" fmla="*/ 1307326 w 1741157"/>
              <a:gd name="connsiteY78" fmla="*/ 2110769 h 2729951"/>
              <a:gd name="connsiteX79" fmla="*/ 1326377 w 1741157"/>
              <a:gd name="connsiteY79" fmla="*/ 2072668 h 2729951"/>
              <a:gd name="connsiteX80" fmla="*/ 1397814 w 1741157"/>
              <a:gd name="connsiteY80" fmla="*/ 2048856 h 2729951"/>
              <a:gd name="connsiteX81" fmla="*/ 1397813 w 1741157"/>
              <a:gd name="connsiteY81" fmla="*/ 2020281 h 2729951"/>
              <a:gd name="connsiteX82" fmla="*/ 1433532 w 1741157"/>
              <a:gd name="connsiteY82" fmla="*/ 2017900 h 2729951"/>
              <a:gd name="connsiteX83" fmla="*/ 1464489 w 1741157"/>
              <a:gd name="connsiteY83" fmla="*/ 2001231 h 2729951"/>
              <a:gd name="connsiteX84" fmla="*/ 1502588 w 1741157"/>
              <a:gd name="connsiteY84" fmla="*/ 2001231 h 2729951"/>
              <a:gd name="connsiteX85" fmla="*/ 1533545 w 1741157"/>
              <a:gd name="connsiteY85" fmla="*/ 1951225 h 2729951"/>
              <a:gd name="connsiteX86" fmla="*/ 1538308 w 1741157"/>
              <a:gd name="connsiteY86" fmla="*/ 1955986 h 2729951"/>
              <a:gd name="connsiteX87" fmla="*/ 1559739 w 1741157"/>
              <a:gd name="connsiteY87" fmla="*/ 1925031 h 2729951"/>
              <a:gd name="connsiteX88" fmla="*/ 1600221 w 1741157"/>
              <a:gd name="connsiteY88" fmla="*/ 1865499 h 2729951"/>
              <a:gd name="connsiteX89" fmla="*/ 1650226 w 1741157"/>
              <a:gd name="connsiteY89" fmla="*/ 1813112 h 2729951"/>
              <a:gd name="connsiteX90" fmla="*/ 1600221 w 1741157"/>
              <a:gd name="connsiteY90" fmla="*/ 1717863 h 2729951"/>
              <a:gd name="connsiteX91" fmla="*/ 1545451 w 1741157"/>
              <a:gd name="connsiteY91" fmla="*/ 1677381 h 2729951"/>
              <a:gd name="connsiteX92" fmla="*/ 1595457 w 1741157"/>
              <a:gd name="connsiteY92" fmla="*/ 1660712 h 2729951"/>
              <a:gd name="connsiteX93" fmla="*/ 1643082 w 1741157"/>
              <a:gd name="connsiteY93" fmla="*/ 1624993 h 2729951"/>
              <a:gd name="connsiteX94" fmla="*/ 1707376 w 1741157"/>
              <a:gd name="connsiteY94" fmla="*/ 1567843 h 2729951"/>
              <a:gd name="connsiteX95" fmla="*/ 1666894 w 1741157"/>
              <a:gd name="connsiteY95" fmla="*/ 1446400 h 2729951"/>
              <a:gd name="connsiteX96" fmla="*/ 1678801 w 1741157"/>
              <a:gd name="connsiteY96" fmla="*/ 1372581 h 2729951"/>
              <a:gd name="connsiteX97" fmla="*/ 1700232 w 1741157"/>
              <a:gd name="connsiteY97" fmla="*/ 1301144 h 2729951"/>
              <a:gd name="connsiteX98" fmla="*/ 1740714 w 1741157"/>
              <a:gd name="connsiteY98" fmla="*/ 1203512 h 2729951"/>
              <a:gd name="connsiteX99" fmla="*/ 1678801 w 1741157"/>
              <a:gd name="connsiteY99" fmla="*/ 1158268 h 2729951"/>
              <a:gd name="connsiteX100" fmla="*/ 1664514 w 1741157"/>
              <a:gd name="connsiteY100" fmla="*/ 1143981 h 2729951"/>
              <a:gd name="connsiteX101" fmla="*/ 1650226 w 1741157"/>
              <a:gd name="connsiteY101" fmla="*/ 1129693 h 2729951"/>
              <a:gd name="connsiteX102" fmla="*/ 1631176 w 1741157"/>
              <a:gd name="connsiteY102" fmla="*/ 1120168 h 2729951"/>
              <a:gd name="connsiteX103" fmla="*/ 1612126 w 1741157"/>
              <a:gd name="connsiteY103" fmla="*/ 1101118 h 2729951"/>
              <a:gd name="connsiteX104" fmla="*/ 1597839 w 1741157"/>
              <a:gd name="connsiteY104" fmla="*/ 1096356 h 2729951"/>
              <a:gd name="connsiteX105" fmla="*/ 1578789 w 1741157"/>
              <a:gd name="connsiteY105" fmla="*/ 1086831 h 2729951"/>
              <a:gd name="connsiteX106" fmla="*/ 1545451 w 1741157"/>
              <a:gd name="connsiteY106" fmla="*/ 1077306 h 2729951"/>
              <a:gd name="connsiteX107" fmla="*/ 1526401 w 1741157"/>
              <a:gd name="connsiteY107" fmla="*/ 1067781 h 2729951"/>
              <a:gd name="connsiteX108" fmla="*/ 1497826 w 1741157"/>
              <a:gd name="connsiteY108" fmla="*/ 1063018 h 2729951"/>
              <a:gd name="connsiteX109" fmla="*/ 1478776 w 1741157"/>
              <a:gd name="connsiteY109" fmla="*/ 1029681 h 2729951"/>
              <a:gd name="connsiteX110" fmla="*/ 1464489 w 1741157"/>
              <a:gd name="connsiteY110" fmla="*/ 986818 h 2729951"/>
              <a:gd name="connsiteX111" fmla="*/ 1454964 w 1741157"/>
              <a:gd name="connsiteY111" fmla="*/ 967768 h 2729951"/>
              <a:gd name="connsiteX112" fmla="*/ 1450201 w 1741157"/>
              <a:gd name="connsiteY112" fmla="*/ 953481 h 2729951"/>
              <a:gd name="connsiteX113" fmla="*/ 1440676 w 1741157"/>
              <a:gd name="connsiteY113" fmla="*/ 929668 h 2729951"/>
              <a:gd name="connsiteX114" fmla="*/ 1450201 w 1741157"/>
              <a:gd name="connsiteY114" fmla="*/ 867756 h 2729951"/>
              <a:gd name="connsiteX115" fmla="*/ 1459726 w 1741157"/>
              <a:gd name="connsiteY115" fmla="*/ 853468 h 2729951"/>
              <a:gd name="connsiteX116" fmla="*/ 1464489 w 1741157"/>
              <a:gd name="connsiteY116" fmla="*/ 839181 h 2729951"/>
              <a:gd name="connsiteX117" fmla="*/ 1497826 w 1741157"/>
              <a:gd name="connsiteY117" fmla="*/ 786793 h 2729951"/>
              <a:gd name="connsiteX118" fmla="*/ 1516876 w 1741157"/>
              <a:gd name="connsiteY118" fmla="*/ 739168 h 2729951"/>
              <a:gd name="connsiteX119" fmla="*/ 1526401 w 1741157"/>
              <a:gd name="connsiteY119" fmla="*/ 715356 h 2729951"/>
              <a:gd name="connsiteX120" fmla="*/ 1540689 w 1741157"/>
              <a:gd name="connsiteY120" fmla="*/ 701068 h 2729951"/>
              <a:gd name="connsiteX121" fmla="*/ 1559739 w 1741157"/>
              <a:gd name="connsiteY121" fmla="*/ 686781 h 2729951"/>
              <a:gd name="connsiteX122" fmla="*/ 1588314 w 1741157"/>
              <a:gd name="connsiteY122" fmla="*/ 643918 h 2729951"/>
              <a:gd name="connsiteX123" fmla="*/ 1597839 w 1741157"/>
              <a:gd name="connsiteY123" fmla="*/ 615343 h 2729951"/>
              <a:gd name="connsiteX124" fmla="*/ 1616889 w 1741157"/>
              <a:gd name="connsiteY124" fmla="*/ 586768 h 2729951"/>
              <a:gd name="connsiteX125" fmla="*/ 1612126 w 1741157"/>
              <a:gd name="connsiteY125" fmla="*/ 491518 h 2729951"/>
              <a:gd name="connsiteX126" fmla="*/ 1583551 w 1741157"/>
              <a:gd name="connsiteY126" fmla="*/ 467706 h 2729951"/>
              <a:gd name="connsiteX127" fmla="*/ 1569264 w 1741157"/>
              <a:gd name="connsiteY127" fmla="*/ 462943 h 2729951"/>
              <a:gd name="connsiteX128" fmla="*/ 1535926 w 1741157"/>
              <a:gd name="connsiteY128" fmla="*/ 448656 h 2729951"/>
              <a:gd name="connsiteX129" fmla="*/ 1531164 w 1741157"/>
              <a:gd name="connsiteY129" fmla="*/ 429606 h 2729951"/>
              <a:gd name="connsiteX130" fmla="*/ 1526401 w 1741157"/>
              <a:gd name="connsiteY130" fmla="*/ 343881 h 2729951"/>
              <a:gd name="connsiteX131" fmla="*/ 1512114 w 1741157"/>
              <a:gd name="connsiteY131" fmla="*/ 324831 h 2729951"/>
              <a:gd name="connsiteX132" fmla="*/ 1502589 w 1741157"/>
              <a:gd name="connsiteY132" fmla="*/ 310543 h 2729951"/>
              <a:gd name="connsiteX133" fmla="*/ 1483539 w 1741157"/>
              <a:gd name="connsiteY133" fmla="*/ 305781 h 2729951"/>
              <a:gd name="connsiteX134" fmla="*/ 1454964 w 1741157"/>
              <a:gd name="connsiteY134" fmla="*/ 296256 h 2729951"/>
              <a:gd name="connsiteX135" fmla="*/ 1478776 w 1741157"/>
              <a:gd name="connsiteY135" fmla="*/ 272443 h 2729951"/>
              <a:gd name="connsiteX136" fmla="*/ 1497826 w 1741157"/>
              <a:gd name="connsiteY136" fmla="*/ 234343 h 2729951"/>
              <a:gd name="connsiteX137" fmla="*/ 1512114 w 1741157"/>
              <a:gd name="connsiteY137" fmla="*/ 162906 h 2729951"/>
              <a:gd name="connsiteX138" fmla="*/ 1516876 w 1741157"/>
              <a:gd name="connsiteY138" fmla="*/ 139093 h 2729951"/>
              <a:gd name="connsiteX139" fmla="*/ 1521639 w 1741157"/>
              <a:gd name="connsiteY139" fmla="*/ 124806 h 2729951"/>
              <a:gd name="connsiteX140" fmla="*/ 1526401 w 1741157"/>
              <a:gd name="connsiteY140" fmla="*/ 105756 h 2729951"/>
              <a:gd name="connsiteX141" fmla="*/ 1545451 w 1741157"/>
              <a:gd name="connsiteY141" fmla="*/ 77181 h 2729951"/>
              <a:gd name="connsiteX142" fmla="*/ 1554976 w 1741157"/>
              <a:gd name="connsiteY142" fmla="*/ 62893 h 2729951"/>
              <a:gd name="connsiteX143" fmla="*/ 1535926 w 1741157"/>
              <a:gd name="connsiteY143" fmla="*/ 20031 h 2729951"/>
              <a:gd name="connsiteX0" fmla="*/ 1535926 w 1741157"/>
              <a:gd name="connsiteY0" fmla="*/ 20031 h 2729951"/>
              <a:gd name="connsiteX1" fmla="*/ 1483539 w 1741157"/>
              <a:gd name="connsiteY1" fmla="*/ 8125 h 2729951"/>
              <a:gd name="connsiteX2" fmla="*/ 1443057 w 1741157"/>
              <a:gd name="connsiteY2" fmla="*/ 3361 h 2729951"/>
              <a:gd name="connsiteX3" fmla="*/ 1335901 w 1741157"/>
              <a:gd name="connsiteY3" fmla="*/ 67656 h 2729951"/>
              <a:gd name="connsiteX4" fmla="*/ 1285895 w 1741157"/>
              <a:gd name="connsiteY4" fmla="*/ 122425 h 2729951"/>
              <a:gd name="connsiteX5" fmla="*/ 1219220 w 1741157"/>
              <a:gd name="connsiteY5" fmla="*/ 124805 h 2729951"/>
              <a:gd name="connsiteX6" fmla="*/ 1200170 w 1741157"/>
              <a:gd name="connsiteY6" fmla="*/ 146238 h 2729951"/>
              <a:gd name="connsiteX7" fmla="*/ 1135876 w 1741157"/>
              <a:gd name="connsiteY7" fmla="*/ 165288 h 2729951"/>
              <a:gd name="connsiteX8" fmla="*/ 1083489 w 1741157"/>
              <a:gd name="connsiteY8" fmla="*/ 243868 h 2729951"/>
              <a:gd name="connsiteX9" fmla="*/ 1057295 w 1741157"/>
              <a:gd name="connsiteY9" fmla="*/ 296256 h 2729951"/>
              <a:gd name="connsiteX10" fmla="*/ 964426 w 1741157"/>
              <a:gd name="connsiteY10" fmla="*/ 267681 h 2729951"/>
              <a:gd name="connsiteX11" fmla="*/ 907276 w 1741157"/>
              <a:gd name="connsiteY11" fmla="*/ 310543 h 2729951"/>
              <a:gd name="connsiteX12" fmla="*/ 883464 w 1741157"/>
              <a:gd name="connsiteY12" fmla="*/ 405793 h 2729951"/>
              <a:gd name="connsiteX13" fmla="*/ 852507 w 1741157"/>
              <a:gd name="connsiteY13" fmla="*/ 489137 h 2729951"/>
              <a:gd name="connsiteX14" fmla="*/ 766783 w 1741157"/>
              <a:gd name="connsiteY14" fmla="*/ 470086 h 2729951"/>
              <a:gd name="connsiteX15" fmla="*/ 714395 w 1741157"/>
              <a:gd name="connsiteY15" fmla="*/ 484375 h 2729951"/>
              <a:gd name="connsiteX16" fmla="*/ 678676 w 1741157"/>
              <a:gd name="connsiteY16" fmla="*/ 524857 h 2729951"/>
              <a:gd name="connsiteX17" fmla="*/ 631051 w 1741157"/>
              <a:gd name="connsiteY17" fmla="*/ 529619 h 2729951"/>
              <a:gd name="connsiteX18" fmla="*/ 628669 w 1741157"/>
              <a:gd name="connsiteY18" fmla="*/ 562956 h 2729951"/>
              <a:gd name="connsiteX19" fmla="*/ 592951 w 1741157"/>
              <a:gd name="connsiteY19" fmla="*/ 577244 h 2729951"/>
              <a:gd name="connsiteX20" fmla="*/ 578664 w 1741157"/>
              <a:gd name="connsiteY20" fmla="*/ 624868 h 2729951"/>
              <a:gd name="connsiteX21" fmla="*/ 561995 w 1741157"/>
              <a:gd name="connsiteY21" fmla="*/ 667731 h 2729951"/>
              <a:gd name="connsiteX22" fmla="*/ 511989 w 1741157"/>
              <a:gd name="connsiteY22" fmla="*/ 686781 h 2729951"/>
              <a:gd name="connsiteX23" fmla="*/ 533420 w 1741157"/>
              <a:gd name="connsiteY23" fmla="*/ 729643 h 2729951"/>
              <a:gd name="connsiteX24" fmla="*/ 569139 w 1741157"/>
              <a:gd name="connsiteY24" fmla="*/ 751075 h 2729951"/>
              <a:gd name="connsiteX25" fmla="*/ 592951 w 1741157"/>
              <a:gd name="connsiteY25" fmla="*/ 746313 h 2729951"/>
              <a:gd name="connsiteX26" fmla="*/ 614382 w 1741157"/>
              <a:gd name="connsiteY26" fmla="*/ 782031 h 2729951"/>
              <a:gd name="connsiteX27" fmla="*/ 602476 w 1741157"/>
              <a:gd name="connsiteY27" fmla="*/ 839181 h 2729951"/>
              <a:gd name="connsiteX28" fmla="*/ 633433 w 1741157"/>
              <a:gd name="connsiteY28" fmla="*/ 874900 h 2729951"/>
              <a:gd name="connsiteX29" fmla="*/ 585807 w 1741157"/>
              <a:gd name="connsiteY29" fmla="*/ 901094 h 2729951"/>
              <a:gd name="connsiteX30" fmla="*/ 564376 w 1741157"/>
              <a:gd name="connsiteY30" fmla="*/ 889186 h 2729951"/>
              <a:gd name="connsiteX31" fmla="*/ 564376 w 1741157"/>
              <a:gd name="connsiteY31" fmla="*/ 958243 h 2729951"/>
              <a:gd name="connsiteX32" fmla="*/ 507226 w 1741157"/>
              <a:gd name="connsiteY32" fmla="*/ 1005868 h 2729951"/>
              <a:gd name="connsiteX33" fmla="*/ 473889 w 1741157"/>
              <a:gd name="connsiteY33" fmla="*/ 986818 h 2729951"/>
              <a:gd name="connsiteX34" fmla="*/ 459601 w 1741157"/>
              <a:gd name="connsiteY34" fmla="*/ 1015393 h 2729951"/>
              <a:gd name="connsiteX35" fmla="*/ 485795 w 1741157"/>
              <a:gd name="connsiteY35" fmla="*/ 1053492 h 2729951"/>
              <a:gd name="connsiteX36" fmla="*/ 488176 w 1741157"/>
              <a:gd name="connsiteY36" fmla="*/ 1155887 h 2729951"/>
              <a:gd name="connsiteX37" fmla="*/ 450076 w 1741157"/>
              <a:gd name="connsiteY37" fmla="*/ 1215418 h 2729951"/>
              <a:gd name="connsiteX38" fmla="*/ 397688 w 1741157"/>
              <a:gd name="connsiteY38" fmla="*/ 1205893 h 2729951"/>
              <a:gd name="connsiteX39" fmla="*/ 383401 w 1741157"/>
              <a:gd name="connsiteY39" fmla="*/ 1258281 h 2729951"/>
              <a:gd name="connsiteX40" fmla="*/ 364352 w 1741157"/>
              <a:gd name="connsiteY40" fmla="*/ 1341624 h 2729951"/>
              <a:gd name="connsiteX41" fmla="*/ 288151 w 1741157"/>
              <a:gd name="connsiteY41" fmla="*/ 1401156 h 2729951"/>
              <a:gd name="connsiteX42" fmla="*/ 240526 w 1741157"/>
              <a:gd name="connsiteY42" fmla="*/ 1453543 h 2729951"/>
              <a:gd name="connsiteX43" fmla="*/ 207189 w 1741157"/>
              <a:gd name="connsiteY43" fmla="*/ 1496406 h 2729951"/>
              <a:gd name="connsiteX44" fmla="*/ 173851 w 1741157"/>
              <a:gd name="connsiteY44" fmla="*/ 1536886 h 2729951"/>
              <a:gd name="connsiteX45" fmla="*/ 109558 w 1741157"/>
              <a:gd name="connsiteY45" fmla="*/ 1591655 h 2729951"/>
              <a:gd name="connsiteX46" fmla="*/ 107176 w 1741157"/>
              <a:gd name="connsiteY46" fmla="*/ 1636899 h 2729951"/>
              <a:gd name="connsiteX47" fmla="*/ 69076 w 1741157"/>
              <a:gd name="connsiteY47" fmla="*/ 1677381 h 2729951"/>
              <a:gd name="connsiteX48" fmla="*/ 42883 w 1741157"/>
              <a:gd name="connsiteY48" fmla="*/ 1720243 h 2729951"/>
              <a:gd name="connsiteX49" fmla="*/ 33357 w 1741157"/>
              <a:gd name="connsiteY49" fmla="*/ 1763107 h 2729951"/>
              <a:gd name="connsiteX50" fmla="*/ 57170 w 1741157"/>
              <a:gd name="connsiteY50" fmla="*/ 1836925 h 2729951"/>
              <a:gd name="connsiteX51" fmla="*/ 35739 w 1741157"/>
              <a:gd name="connsiteY51" fmla="*/ 1894075 h 2729951"/>
              <a:gd name="connsiteX52" fmla="*/ 59551 w 1741157"/>
              <a:gd name="connsiteY52" fmla="*/ 1967893 h 2729951"/>
              <a:gd name="connsiteX53" fmla="*/ 20 w 1741157"/>
              <a:gd name="connsiteY53" fmla="*/ 1979799 h 2729951"/>
              <a:gd name="connsiteX54" fmla="*/ 52407 w 1741157"/>
              <a:gd name="connsiteY54" fmla="*/ 2248881 h 2729951"/>
              <a:gd name="connsiteX55" fmla="*/ 128607 w 1741157"/>
              <a:gd name="connsiteY55" fmla="*/ 2394137 h 2729951"/>
              <a:gd name="connsiteX56" fmla="*/ 202426 w 1741157"/>
              <a:gd name="connsiteY56" fmla="*/ 2501293 h 2729951"/>
              <a:gd name="connsiteX57" fmla="*/ 261958 w 1741157"/>
              <a:gd name="connsiteY57" fmla="*/ 2563206 h 2729951"/>
              <a:gd name="connsiteX58" fmla="*/ 450076 w 1741157"/>
              <a:gd name="connsiteY58" fmla="*/ 2672743 h 2729951"/>
              <a:gd name="connsiteX59" fmla="*/ 640576 w 1741157"/>
              <a:gd name="connsiteY59" fmla="*/ 2729893 h 2729951"/>
              <a:gd name="connsiteX60" fmla="*/ 654864 w 1741157"/>
              <a:gd name="connsiteY60" fmla="*/ 2663217 h 2729951"/>
              <a:gd name="connsiteX61" fmla="*/ 726301 w 1741157"/>
              <a:gd name="connsiteY61" fmla="*/ 2603686 h 2729951"/>
              <a:gd name="connsiteX62" fmla="*/ 792977 w 1741157"/>
              <a:gd name="connsiteY62" fmla="*/ 2587017 h 2729951"/>
              <a:gd name="connsiteX63" fmla="*/ 821551 w 1741157"/>
              <a:gd name="connsiteY63" fmla="*/ 2551300 h 2729951"/>
              <a:gd name="connsiteX64" fmla="*/ 890608 w 1741157"/>
              <a:gd name="connsiteY64" fmla="*/ 2532250 h 2729951"/>
              <a:gd name="connsiteX65" fmla="*/ 959664 w 1741157"/>
              <a:gd name="connsiteY65" fmla="*/ 2510818 h 2729951"/>
              <a:gd name="connsiteX66" fmla="*/ 1026339 w 1741157"/>
              <a:gd name="connsiteY66" fmla="*/ 2477483 h 2729951"/>
              <a:gd name="connsiteX67" fmla="*/ 1047769 w 1741157"/>
              <a:gd name="connsiteY67" fmla="*/ 2475099 h 2729951"/>
              <a:gd name="connsiteX68" fmla="*/ 1066820 w 1741157"/>
              <a:gd name="connsiteY68" fmla="*/ 2456050 h 2729951"/>
              <a:gd name="connsiteX69" fmla="*/ 1107302 w 1741157"/>
              <a:gd name="connsiteY69" fmla="*/ 2439381 h 2729951"/>
              <a:gd name="connsiteX70" fmla="*/ 1083489 w 1741157"/>
              <a:gd name="connsiteY70" fmla="*/ 2377468 h 2729951"/>
              <a:gd name="connsiteX71" fmla="*/ 1033483 w 1741157"/>
              <a:gd name="connsiteY71" fmla="*/ 2329843 h 2729951"/>
              <a:gd name="connsiteX72" fmla="*/ 1026339 w 1741157"/>
              <a:gd name="connsiteY72" fmla="*/ 2286982 h 2729951"/>
              <a:gd name="connsiteX73" fmla="*/ 1045389 w 1741157"/>
              <a:gd name="connsiteY73" fmla="*/ 2256025 h 2729951"/>
              <a:gd name="connsiteX74" fmla="*/ 1097776 w 1741157"/>
              <a:gd name="connsiteY74" fmla="*/ 2222687 h 2729951"/>
              <a:gd name="connsiteX75" fmla="*/ 1135876 w 1741157"/>
              <a:gd name="connsiteY75" fmla="*/ 2186968 h 2729951"/>
              <a:gd name="connsiteX76" fmla="*/ 1176358 w 1741157"/>
              <a:gd name="connsiteY76" fmla="*/ 2141725 h 2729951"/>
              <a:gd name="connsiteX77" fmla="*/ 1264464 w 1741157"/>
              <a:gd name="connsiteY77" fmla="*/ 2127438 h 2729951"/>
              <a:gd name="connsiteX78" fmla="*/ 1307326 w 1741157"/>
              <a:gd name="connsiteY78" fmla="*/ 2110769 h 2729951"/>
              <a:gd name="connsiteX79" fmla="*/ 1326377 w 1741157"/>
              <a:gd name="connsiteY79" fmla="*/ 2072668 h 2729951"/>
              <a:gd name="connsiteX80" fmla="*/ 1397814 w 1741157"/>
              <a:gd name="connsiteY80" fmla="*/ 2048856 h 2729951"/>
              <a:gd name="connsiteX81" fmla="*/ 1397813 w 1741157"/>
              <a:gd name="connsiteY81" fmla="*/ 2020281 h 2729951"/>
              <a:gd name="connsiteX82" fmla="*/ 1433532 w 1741157"/>
              <a:gd name="connsiteY82" fmla="*/ 2017900 h 2729951"/>
              <a:gd name="connsiteX83" fmla="*/ 1464489 w 1741157"/>
              <a:gd name="connsiteY83" fmla="*/ 2001231 h 2729951"/>
              <a:gd name="connsiteX84" fmla="*/ 1502588 w 1741157"/>
              <a:gd name="connsiteY84" fmla="*/ 2001231 h 2729951"/>
              <a:gd name="connsiteX85" fmla="*/ 1533545 w 1741157"/>
              <a:gd name="connsiteY85" fmla="*/ 1951225 h 2729951"/>
              <a:gd name="connsiteX86" fmla="*/ 1538308 w 1741157"/>
              <a:gd name="connsiteY86" fmla="*/ 1955986 h 2729951"/>
              <a:gd name="connsiteX87" fmla="*/ 1559739 w 1741157"/>
              <a:gd name="connsiteY87" fmla="*/ 1925031 h 2729951"/>
              <a:gd name="connsiteX88" fmla="*/ 1600221 w 1741157"/>
              <a:gd name="connsiteY88" fmla="*/ 1865499 h 2729951"/>
              <a:gd name="connsiteX89" fmla="*/ 1650226 w 1741157"/>
              <a:gd name="connsiteY89" fmla="*/ 1813112 h 2729951"/>
              <a:gd name="connsiteX90" fmla="*/ 1600221 w 1741157"/>
              <a:gd name="connsiteY90" fmla="*/ 1717863 h 2729951"/>
              <a:gd name="connsiteX91" fmla="*/ 1545451 w 1741157"/>
              <a:gd name="connsiteY91" fmla="*/ 1677381 h 2729951"/>
              <a:gd name="connsiteX92" fmla="*/ 1595457 w 1741157"/>
              <a:gd name="connsiteY92" fmla="*/ 1660712 h 2729951"/>
              <a:gd name="connsiteX93" fmla="*/ 1643082 w 1741157"/>
              <a:gd name="connsiteY93" fmla="*/ 1624993 h 2729951"/>
              <a:gd name="connsiteX94" fmla="*/ 1707376 w 1741157"/>
              <a:gd name="connsiteY94" fmla="*/ 1567843 h 2729951"/>
              <a:gd name="connsiteX95" fmla="*/ 1666894 w 1741157"/>
              <a:gd name="connsiteY95" fmla="*/ 1446400 h 2729951"/>
              <a:gd name="connsiteX96" fmla="*/ 1678801 w 1741157"/>
              <a:gd name="connsiteY96" fmla="*/ 1372581 h 2729951"/>
              <a:gd name="connsiteX97" fmla="*/ 1700232 w 1741157"/>
              <a:gd name="connsiteY97" fmla="*/ 1301144 h 2729951"/>
              <a:gd name="connsiteX98" fmla="*/ 1740714 w 1741157"/>
              <a:gd name="connsiteY98" fmla="*/ 1203512 h 2729951"/>
              <a:gd name="connsiteX99" fmla="*/ 1664514 w 1741157"/>
              <a:gd name="connsiteY99" fmla="*/ 1143981 h 2729951"/>
              <a:gd name="connsiteX100" fmla="*/ 1650226 w 1741157"/>
              <a:gd name="connsiteY100" fmla="*/ 1129693 h 2729951"/>
              <a:gd name="connsiteX101" fmla="*/ 1631176 w 1741157"/>
              <a:gd name="connsiteY101" fmla="*/ 1120168 h 2729951"/>
              <a:gd name="connsiteX102" fmla="*/ 1612126 w 1741157"/>
              <a:gd name="connsiteY102" fmla="*/ 1101118 h 2729951"/>
              <a:gd name="connsiteX103" fmla="*/ 1597839 w 1741157"/>
              <a:gd name="connsiteY103" fmla="*/ 1096356 h 2729951"/>
              <a:gd name="connsiteX104" fmla="*/ 1578789 w 1741157"/>
              <a:gd name="connsiteY104" fmla="*/ 1086831 h 2729951"/>
              <a:gd name="connsiteX105" fmla="*/ 1545451 w 1741157"/>
              <a:gd name="connsiteY105" fmla="*/ 1077306 h 2729951"/>
              <a:gd name="connsiteX106" fmla="*/ 1526401 w 1741157"/>
              <a:gd name="connsiteY106" fmla="*/ 1067781 h 2729951"/>
              <a:gd name="connsiteX107" fmla="*/ 1497826 w 1741157"/>
              <a:gd name="connsiteY107" fmla="*/ 1063018 h 2729951"/>
              <a:gd name="connsiteX108" fmla="*/ 1478776 w 1741157"/>
              <a:gd name="connsiteY108" fmla="*/ 1029681 h 2729951"/>
              <a:gd name="connsiteX109" fmla="*/ 1464489 w 1741157"/>
              <a:gd name="connsiteY109" fmla="*/ 986818 h 2729951"/>
              <a:gd name="connsiteX110" fmla="*/ 1454964 w 1741157"/>
              <a:gd name="connsiteY110" fmla="*/ 967768 h 2729951"/>
              <a:gd name="connsiteX111" fmla="*/ 1450201 w 1741157"/>
              <a:gd name="connsiteY111" fmla="*/ 953481 h 2729951"/>
              <a:gd name="connsiteX112" fmla="*/ 1440676 w 1741157"/>
              <a:gd name="connsiteY112" fmla="*/ 929668 h 2729951"/>
              <a:gd name="connsiteX113" fmla="*/ 1450201 w 1741157"/>
              <a:gd name="connsiteY113" fmla="*/ 867756 h 2729951"/>
              <a:gd name="connsiteX114" fmla="*/ 1459726 w 1741157"/>
              <a:gd name="connsiteY114" fmla="*/ 853468 h 2729951"/>
              <a:gd name="connsiteX115" fmla="*/ 1464489 w 1741157"/>
              <a:gd name="connsiteY115" fmla="*/ 839181 h 2729951"/>
              <a:gd name="connsiteX116" fmla="*/ 1497826 w 1741157"/>
              <a:gd name="connsiteY116" fmla="*/ 786793 h 2729951"/>
              <a:gd name="connsiteX117" fmla="*/ 1516876 w 1741157"/>
              <a:gd name="connsiteY117" fmla="*/ 739168 h 2729951"/>
              <a:gd name="connsiteX118" fmla="*/ 1526401 w 1741157"/>
              <a:gd name="connsiteY118" fmla="*/ 715356 h 2729951"/>
              <a:gd name="connsiteX119" fmla="*/ 1540689 w 1741157"/>
              <a:gd name="connsiteY119" fmla="*/ 701068 h 2729951"/>
              <a:gd name="connsiteX120" fmla="*/ 1559739 w 1741157"/>
              <a:gd name="connsiteY120" fmla="*/ 686781 h 2729951"/>
              <a:gd name="connsiteX121" fmla="*/ 1588314 w 1741157"/>
              <a:gd name="connsiteY121" fmla="*/ 643918 h 2729951"/>
              <a:gd name="connsiteX122" fmla="*/ 1597839 w 1741157"/>
              <a:gd name="connsiteY122" fmla="*/ 615343 h 2729951"/>
              <a:gd name="connsiteX123" fmla="*/ 1616889 w 1741157"/>
              <a:gd name="connsiteY123" fmla="*/ 586768 h 2729951"/>
              <a:gd name="connsiteX124" fmla="*/ 1612126 w 1741157"/>
              <a:gd name="connsiteY124" fmla="*/ 491518 h 2729951"/>
              <a:gd name="connsiteX125" fmla="*/ 1583551 w 1741157"/>
              <a:gd name="connsiteY125" fmla="*/ 467706 h 2729951"/>
              <a:gd name="connsiteX126" fmla="*/ 1569264 w 1741157"/>
              <a:gd name="connsiteY126" fmla="*/ 462943 h 2729951"/>
              <a:gd name="connsiteX127" fmla="*/ 1535926 w 1741157"/>
              <a:gd name="connsiteY127" fmla="*/ 448656 h 2729951"/>
              <a:gd name="connsiteX128" fmla="*/ 1531164 w 1741157"/>
              <a:gd name="connsiteY128" fmla="*/ 429606 h 2729951"/>
              <a:gd name="connsiteX129" fmla="*/ 1526401 w 1741157"/>
              <a:gd name="connsiteY129" fmla="*/ 343881 h 2729951"/>
              <a:gd name="connsiteX130" fmla="*/ 1512114 w 1741157"/>
              <a:gd name="connsiteY130" fmla="*/ 324831 h 2729951"/>
              <a:gd name="connsiteX131" fmla="*/ 1502589 w 1741157"/>
              <a:gd name="connsiteY131" fmla="*/ 310543 h 2729951"/>
              <a:gd name="connsiteX132" fmla="*/ 1483539 w 1741157"/>
              <a:gd name="connsiteY132" fmla="*/ 305781 h 2729951"/>
              <a:gd name="connsiteX133" fmla="*/ 1454964 w 1741157"/>
              <a:gd name="connsiteY133" fmla="*/ 296256 h 2729951"/>
              <a:gd name="connsiteX134" fmla="*/ 1478776 w 1741157"/>
              <a:gd name="connsiteY134" fmla="*/ 272443 h 2729951"/>
              <a:gd name="connsiteX135" fmla="*/ 1497826 w 1741157"/>
              <a:gd name="connsiteY135" fmla="*/ 234343 h 2729951"/>
              <a:gd name="connsiteX136" fmla="*/ 1512114 w 1741157"/>
              <a:gd name="connsiteY136" fmla="*/ 162906 h 2729951"/>
              <a:gd name="connsiteX137" fmla="*/ 1516876 w 1741157"/>
              <a:gd name="connsiteY137" fmla="*/ 139093 h 2729951"/>
              <a:gd name="connsiteX138" fmla="*/ 1521639 w 1741157"/>
              <a:gd name="connsiteY138" fmla="*/ 124806 h 2729951"/>
              <a:gd name="connsiteX139" fmla="*/ 1526401 w 1741157"/>
              <a:gd name="connsiteY139" fmla="*/ 105756 h 2729951"/>
              <a:gd name="connsiteX140" fmla="*/ 1545451 w 1741157"/>
              <a:gd name="connsiteY140" fmla="*/ 77181 h 2729951"/>
              <a:gd name="connsiteX141" fmla="*/ 1554976 w 1741157"/>
              <a:gd name="connsiteY141" fmla="*/ 62893 h 2729951"/>
              <a:gd name="connsiteX142" fmla="*/ 1535926 w 1741157"/>
              <a:gd name="connsiteY142" fmla="*/ 20031 h 2729951"/>
              <a:gd name="connsiteX0" fmla="*/ 1535926 w 1741157"/>
              <a:gd name="connsiteY0" fmla="*/ 20031 h 2729951"/>
              <a:gd name="connsiteX1" fmla="*/ 1483539 w 1741157"/>
              <a:gd name="connsiteY1" fmla="*/ 8125 h 2729951"/>
              <a:gd name="connsiteX2" fmla="*/ 1443057 w 1741157"/>
              <a:gd name="connsiteY2" fmla="*/ 3361 h 2729951"/>
              <a:gd name="connsiteX3" fmla="*/ 1335901 w 1741157"/>
              <a:gd name="connsiteY3" fmla="*/ 67656 h 2729951"/>
              <a:gd name="connsiteX4" fmla="*/ 1285895 w 1741157"/>
              <a:gd name="connsiteY4" fmla="*/ 122425 h 2729951"/>
              <a:gd name="connsiteX5" fmla="*/ 1219220 w 1741157"/>
              <a:gd name="connsiteY5" fmla="*/ 124805 h 2729951"/>
              <a:gd name="connsiteX6" fmla="*/ 1200170 w 1741157"/>
              <a:gd name="connsiteY6" fmla="*/ 146238 h 2729951"/>
              <a:gd name="connsiteX7" fmla="*/ 1135876 w 1741157"/>
              <a:gd name="connsiteY7" fmla="*/ 165288 h 2729951"/>
              <a:gd name="connsiteX8" fmla="*/ 1083489 w 1741157"/>
              <a:gd name="connsiteY8" fmla="*/ 243868 h 2729951"/>
              <a:gd name="connsiteX9" fmla="*/ 1057295 w 1741157"/>
              <a:gd name="connsiteY9" fmla="*/ 296256 h 2729951"/>
              <a:gd name="connsiteX10" fmla="*/ 964426 w 1741157"/>
              <a:gd name="connsiteY10" fmla="*/ 267681 h 2729951"/>
              <a:gd name="connsiteX11" fmla="*/ 907276 w 1741157"/>
              <a:gd name="connsiteY11" fmla="*/ 310543 h 2729951"/>
              <a:gd name="connsiteX12" fmla="*/ 883464 w 1741157"/>
              <a:gd name="connsiteY12" fmla="*/ 405793 h 2729951"/>
              <a:gd name="connsiteX13" fmla="*/ 852507 w 1741157"/>
              <a:gd name="connsiteY13" fmla="*/ 489137 h 2729951"/>
              <a:gd name="connsiteX14" fmla="*/ 766783 w 1741157"/>
              <a:gd name="connsiteY14" fmla="*/ 470086 h 2729951"/>
              <a:gd name="connsiteX15" fmla="*/ 714395 w 1741157"/>
              <a:gd name="connsiteY15" fmla="*/ 484375 h 2729951"/>
              <a:gd name="connsiteX16" fmla="*/ 678676 w 1741157"/>
              <a:gd name="connsiteY16" fmla="*/ 524857 h 2729951"/>
              <a:gd name="connsiteX17" fmla="*/ 631051 w 1741157"/>
              <a:gd name="connsiteY17" fmla="*/ 529619 h 2729951"/>
              <a:gd name="connsiteX18" fmla="*/ 628669 w 1741157"/>
              <a:gd name="connsiteY18" fmla="*/ 562956 h 2729951"/>
              <a:gd name="connsiteX19" fmla="*/ 592951 w 1741157"/>
              <a:gd name="connsiteY19" fmla="*/ 577244 h 2729951"/>
              <a:gd name="connsiteX20" fmla="*/ 578664 w 1741157"/>
              <a:gd name="connsiteY20" fmla="*/ 624868 h 2729951"/>
              <a:gd name="connsiteX21" fmla="*/ 561995 w 1741157"/>
              <a:gd name="connsiteY21" fmla="*/ 667731 h 2729951"/>
              <a:gd name="connsiteX22" fmla="*/ 511989 w 1741157"/>
              <a:gd name="connsiteY22" fmla="*/ 686781 h 2729951"/>
              <a:gd name="connsiteX23" fmla="*/ 533420 w 1741157"/>
              <a:gd name="connsiteY23" fmla="*/ 729643 h 2729951"/>
              <a:gd name="connsiteX24" fmla="*/ 569139 w 1741157"/>
              <a:gd name="connsiteY24" fmla="*/ 751075 h 2729951"/>
              <a:gd name="connsiteX25" fmla="*/ 592951 w 1741157"/>
              <a:gd name="connsiteY25" fmla="*/ 746313 h 2729951"/>
              <a:gd name="connsiteX26" fmla="*/ 614382 w 1741157"/>
              <a:gd name="connsiteY26" fmla="*/ 782031 h 2729951"/>
              <a:gd name="connsiteX27" fmla="*/ 602476 w 1741157"/>
              <a:gd name="connsiteY27" fmla="*/ 839181 h 2729951"/>
              <a:gd name="connsiteX28" fmla="*/ 633433 w 1741157"/>
              <a:gd name="connsiteY28" fmla="*/ 874900 h 2729951"/>
              <a:gd name="connsiteX29" fmla="*/ 585807 w 1741157"/>
              <a:gd name="connsiteY29" fmla="*/ 901094 h 2729951"/>
              <a:gd name="connsiteX30" fmla="*/ 564376 w 1741157"/>
              <a:gd name="connsiteY30" fmla="*/ 889186 h 2729951"/>
              <a:gd name="connsiteX31" fmla="*/ 564376 w 1741157"/>
              <a:gd name="connsiteY31" fmla="*/ 958243 h 2729951"/>
              <a:gd name="connsiteX32" fmla="*/ 507226 w 1741157"/>
              <a:gd name="connsiteY32" fmla="*/ 1005868 h 2729951"/>
              <a:gd name="connsiteX33" fmla="*/ 473889 w 1741157"/>
              <a:gd name="connsiteY33" fmla="*/ 986818 h 2729951"/>
              <a:gd name="connsiteX34" fmla="*/ 459601 w 1741157"/>
              <a:gd name="connsiteY34" fmla="*/ 1015393 h 2729951"/>
              <a:gd name="connsiteX35" fmla="*/ 485795 w 1741157"/>
              <a:gd name="connsiteY35" fmla="*/ 1053492 h 2729951"/>
              <a:gd name="connsiteX36" fmla="*/ 488176 w 1741157"/>
              <a:gd name="connsiteY36" fmla="*/ 1155887 h 2729951"/>
              <a:gd name="connsiteX37" fmla="*/ 450076 w 1741157"/>
              <a:gd name="connsiteY37" fmla="*/ 1215418 h 2729951"/>
              <a:gd name="connsiteX38" fmla="*/ 397688 w 1741157"/>
              <a:gd name="connsiteY38" fmla="*/ 1205893 h 2729951"/>
              <a:gd name="connsiteX39" fmla="*/ 383401 w 1741157"/>
              <a:gd name="connsiteY39" fmla="*/ 1258281 h 2729951"/>
              <a:gd name="connsiteX40" fmla="*/ 364352 w 1741157"/>
              <a:gd name="connsiteY40" fmla="*/ 1341624 h 2729951"/>
              <a:gd name="connsiteX41" fmla="*/ 288151 w 1741157"/>
              <a:gd name="connsiteY41" fmla="*/ 1401156 h 2729951"/>
              <a:gd name="connsiteX42" fmla="*/ 240526 w 1741157"/>
              <a:gd name="connsiteY42" fmla="*/ 1453543 h 2729951"/>
              <a:gd name="connsiteX43" fmla="*/ 207189 w 1741157"/>
              <a:gd name="connsiteY43" fmla="*/ 1496406 h 2729951"/>
              <a:gd name="connsiteX44" fmla="*/ 173851 w 1741157"/>
              <a:gd name="connsiteY44" fmla="*/ 1536886 h 2729951"/>
              <a:gd name="connsiteX45" fmla="*/ 109558 w 1741157"/>
              <a:gd name="connsiteY45" fmla="*/ 1591655 h 2729951"/>
              <a:gd name="connsiteX46" fmla="*/ 107176 w 1741157"/>
              <a:gd name="connsiteY46" fmla="*/ 1636899 h 2729951"/>
              <a:gd name="connsiteX47" fmla="*/ 69076 w 1741157"/>
              <a:gd name="connsiteY47" fmla="*/ 1677381 h 2729951"/>
              <a:gd name="connsiteX48" fmla="*/ 42883 w 1741157"/>
              <a:gd name="connsiteY48" fmla="*/ 1720243 h 2729951"/>
              <a:gd name="connsiteX49" fmla="*/ 33357 w 1741157"/>
              <a:gd name="connsiteY49" fmla="*/ 1763107 h 2729951"/>
              <a:gd name="connsiteX50" fmla="*/ 57170 w 1741157"/>
              <a:gd name="connsiteY50" fmla="*/ 1836925 h 2729951"/>
              <a:gd name="connsiteX51" fmla="*/ 35739 w 1741157"/>
              <a:gd name="connsiteY51" fmla="*/ 1894075 h 2729951"/>
              <a:gd name="connsiteX52" fmla="*/ 59551 w 1741157"/>
              <a:gd name="connsiteY52" fmla="*/ 1967893 h 2729951"/>
              <a:gd name="connsiteX53" fmla="*/ 20 w 1741157"/>
              <a:gd name="connsiteY53" fmla="*/ 1979799 h 2729951"/>
              <a:gd name="connsiteX54" fmla="*/ 52407 w 1741157"/>
              <a:gd name="connsiteY54" fmla="*/ 2248881 h 2729951"/>
              <a:gd name="connsiteX55" fmla="*/ 128607 w 1741157"/>
              <a:gd name="connsiteY55" fmla="*/ 2394137 h 2729951"/>
              <a:gd name="connsiteX56" fmla="*/ 202426 w 1741157"/>
              <a:gd name="connsiteY56" fmla="*/ 2501293 h 2729951"/>
              <a:gd name="connsiteX57" fmla="*/ 261958 w 1741157"/>
              <a:gd name="connsiteY57" fmla="*/ 2563206 h 2729951"/>
              <a:gd name="connsiteX58" fmla="*/ 450076 w 1741157"/>
              <a:gd name="connsiteY58" fmla="*/ 2672743 h 2729951"/>
              <a:gd name="connsiteX59" fmla="*/ 640576 w 1741157"/>
              <a:gd name="connsiteY59" fmla="*/ 2729893 h 2729951"/>
              <a:gd name="connsiteX60" fmla="*/ 654864 w 1741157"/>
              <a:gd name="connsiteY60" fmla="*/ 2663217 h 2729951"/>
              <a:gd name="connsiteX61" fmla="*/ 726301 w 1741157"/>
              <a:gd name="connsiteY61" fmla="*/ 2603686 h 2729951"/>
              <a:gd name="connsiteX62" fmla="*/ 792977 w 1741157"/>
              <a:gd name="connsiteY62" fmla="*/ 2587017 h 2729951"/>
              <a:gd name="connsiteX63" fmla="*/ 821551 w 1741157"/>
              <a:gd name="connsiteY63" fmla="*/ 2551300 h 2729951"/>
              <a:gd name="connsiteX64" fmla="*/ 890608 w 1741157"/>
              <a:gd name="connsiteY64" fmla="*/ 2532250 h 2729951"/>
              <a:gd name="connsiteX65" fmla="*/ 959664 w 1741157"/>
              <a:gd name="connsiteY65" fmla="*/ 2510818 h 2729951"/>
              <a:gd name="connsiteX66" fmla="*/ 1026339 w 1741157"/>
              <a:gd name="connsiteY66" fmla="*/ 2477483 h 2729951"/>
              <a:gd name="connsiteX67" fmla="*/ 1047769 w 1741157"/>
              <a:gd name="connsiteY67" fmla="*/ 2475099 h 2729951"/>
              <a:gd name="connsiteX68" fmla="*/ 1066820 w 1741157"/>
              <a:gd name="connsiteY68" fmla="*/ 2456050 h 2729951"/>
              <a:gd name="connsiteX69" fmla="*/ 1107302 w 1741157"/>
              <a:gd name="connsiteY69" fmla="*/ 2439381 h 2729951"/>
              <a:gd name="connsiteX70" fmla="*/ 1083489 w 1741157"/>
              <a:gd name="connsiteY70" fmla="*/ 2377468 h 2729951"/>
              <a:gd name="connsiteX71" fmla="*/ 1033483 w 1741157"/>
              <a:gd name="connsiteY71" fmla="*/ 2329843 h 2729951"/>
              <a:gd name="connsiteX72" fmla="*/ 1026339 w 1741157"/>
              <a:gd name="connsiteY72" fmla="*/ 2286982 h 2729951"/>
              <a:gd name="connsiteX73" fmla="*/ 1045389 w 1741157"/>
              <a:gd name="connsiteY73" fmla="*/ 2256025 h 2729951"/>
              <a:gd name="connsiteX74" fmla="*/ 1097776 w 1741157"/>
              <a:gd name="connsiteY74" fmla="*/ 2222687 h 2729951"/>
              <a:gd name="connsiteX75" fmla="*/ 1135876 w 1741157"/>
              <a:gd name="connsiteY75" fmla="*/ 2186968 h 2729951"/>
              <a:gd name="connsiteX76" fmla="*/ 1176358 w 1741157"/>
              <a:gd name="connsiteY76" fmla="*/ 2141725 h 2729951"/>
              <a:gd name="connsiteX77" fmla="*/ 1264464 w 1741157"/>
              <a:gd name="connsiteY77" fmla="*/ 2127438 h 2729951"/>
              <a:gd name="connsiteX78" fmla="*/ 1307326 w 1741157"/>
              <a:gd name="connsiteY78" fmla="*/ 2110769 h 2729951"/>
              <a:gd name="connsiteX79" fmla="*/ 1326377 w 1741157"/>
              <a:gd name="connsiteY79" fmla="*/ 2072668 h 2729951"/>
              <a:gd name="connsiteX80" fmla="*/ 1397814 w 1741157"/>
              <a:gd name="connsiteY80" fmla="*/ 2048856 h 2729951"/>
              <a:gd name="connsiteX81" fmla="*/ 1397813 w 1741157"/>
              <a:gd name="connsiteY81" fmla="*/ 2020281 h 2729951"/>
              <a:gd name="connsiteX82" fmla="*/ 1433532 w 1741157"/>
              <a:gd name="connsiteY82" fmla="*/ 2017900 h 2729951"/>
              <a:gd name="connsiteX83" fmla="*/ 1464489 w 1741157"/>
              <a:gd name="connsiteY83" fmla="*/ 2001231 h 2729951"/>
              <a:gd name="connsiteX84" fmla="*/ 1502588 w 1741157"/>
              <a:gd name="connsiteY84" fmla="*/ 2001231 h 2729951"/>
              <a:gd name="connsiteX85" fmla="*/ 1533545 w 1741157"/>
              <a:gd name="connsiteY85" fmla="*/ 1951225 h 2729951"/>
              <a:gd name="connsiteX86" fmla="*/ 1538308 w 1741157"/>
              <a:gd name="connsiteY86" fmla="*/ 1955986 h 2729951"/>
              <a:gd name="connsiteX87" fmla="*/ 1559739 w 1741157"/>
              <a:gd name="connsiteY87" fmla="*/ 1925031 h 2729951"/>
              <a:gd name="connsiteX88" fmla="*/ 1600221 w 1741157"/>
              <a:gd name="connsiteY88" fmla="*/ 1865499 h 2729951"/>
              <a:gd name="connsiteX89" fmla="*/ 1650226 w 1741157"/>
              <a:gd name="connsiteY89" fmla="*/ 1813112 h 2729951"/>
              <a:gd name="connsiteX90" fmla="*/ 1600221 w 1741157"/>
              <a:gd name="connsiteY90" fmla="*/ 1717863 h 2729951"/>
              <a:gd name="connsiteX91" fmla="*/ 1545451 w 1741157"/>
              <a:gd name="connsiteY91" fmla="*/ 1677381 h 2729951"/>
              <a:gd name="connsiteX92" fmla="*/ 1595457 w 1741157"/>
              <a:gd name="connsiteY92" fmla="*/ 1660712 h 2729951"/>
              <a:gd name="connsiteX93" fmla="*/ 1643082 w 1741157"/>
              <a:gd name="connsiteY93" fmla="*/ 1624993 h 2729951"/>
              <a:gd name="connsiteX94" fmla="*/ 1707376 w 1741157"/>
              <a:gd name="connsiteY94" fmla="*/ 1567843 h 2729951"/>
              <a:gd name="connsiteX95" fmla="*/ 1666894 w 1741157"/>
              <a:gd name="connsiteY95" fmla="*/ 1446400 h 2729951"/>
              <a:gd name="connsiteX96" fmla="*/ 1678801 w 1741157"/>
              <a:gd name="connsiteY96" fmla="*/ 1372581 h 2729951"/>
              <a:gd name="connsiteX97" fmla="*/ 1700232 w 1741157"/>
              <a:gd name="connsiteY97" fmla="*/ 1301144 h 2729951"/>
              <a:gd name="connsiteX98" fmla="*/ 1740714 w 1741157"/>
              <a:gd name="connsiteY98" fmla="*/ 1203512 h 2729951"/>
              <a:gd name="connsiteX99" fmla="*/ 1664514 w 1741157"/>
              <a:gd name="connsiteY99" fmla="*/ 1143981 h 2729951"/>
              <a:gd name="connsiteX100" fmla="*/ 1650226 w 1741157"/>
              <a:gd name="connsiteY100" fmla="*/ 1129693 h 2729951"/>
              <a:gd name="connsiteX101" fmla="*/ 1612126 w 1741157"/>
              <a:gd name="connsiteY101" fmla="*/ 1101118 h 2729951"/>
              <a:gd name="connsiteX102" fmla="*/ 1597839 w 1741157"/>
              <a:gd name="connsiteY102" fmla="*/ 1096356 h 2729951"/>
              <a:gd name="connsiteX103" fmla="*/ 1578789 w 1741157"/>
              <a:gd name="connsiteY103" fmla="*/ 1086831 h 2729951"/>
              <a:gd name="connsiteX104" fmla="*/ 1545451 w 1741157"/>
              <a:gd name="connsiteY104" fmla="*/ 1077306 h 2729951"/>
              <a:gd name="connsiteX105" fmla="*/ 1526401 w 1741157"/>
              <a:gd name="connsiteY105" fmla="*/ 1067781 h 2729951"/>
              <a:gd name="connsiteX106" fmla="*/ 1497826 w 1741157"/>
              <a:gd name="connsiteY106" fmla="*/ 1063018 h 2729951"/>
              <a:gd name="connsiteX107" fmla="*/ 1478776 w 1741157"/>
              <a:gd name="connsiteY107" fmla="*/ 1029681 h 2729951"/>
              <a:gd name="connsiteX108" fmla="*/ 1464489 w 1741157"/>
              <a:gd name="connsiteY108" fmla="*/ 986818 h 2729951"/>
              <a:gd name="connsiteX109" fmla="*/ 1454964 w 1741157"/>
              <a:gd name="connsiteY109" fmla="*/ 967768 h 2729951"/>
              <a:gd name="connsiteX110" fmla="*/ 1450201 w 1741157"/>
              <a:gd name="connsiteY110" fmla="*/ 953481 h 2729951"/>
              <a:gd name="connsiteX111" fmla="*/ 1440676 w 1741157"/>
              <a:gd name="connsiteY111" fmla="*/ 929668 h 2729951"/>
              <a:gd name="connsiteX112" fmla="*/ 1450201 w 1741157"/>
              <a:gd name="connsiteY112" fmla="*/ 867756 h 2729951"/>
              <a:gd name="connsiteX113" fmla="*/ 1459726 w 1741157"/>
              <a:gd name="connsiteY113" fmla="*/ 853468 h 2729951"/>
              <a:gd name="connsiteX114" fmla="*/ 1464489 w 1741157"/>
              <a:gd name="connsiteY114" fmla="*/ 839181 h 2729951"/>
              <a:gd name="connsiteX115" fmla="*/ 1497826 w 1741157"/>
              <a:gd name="connsiteY115" fmla="*/ 786793 h 2729951"/>
              <a:gd name="connsiteX116" fmla="*/ 1516876 w 1741157"/>
              <a:gd name="connsiteY116" fmla="*/ 739168 h 2729951"/>
              <a:gd name="connsiteX117" fmla="*/ 1526401 w 1741157"/>
              <a:gd name="connsiteY117" fmla="*/ 715356 h 2729951"/>
              <a:gd name="connsiteX118" fmla="*/ 1540689 w 1741157"/>
              <a:gd name="connsiteY118" fmla="*/ 701068 h 2729951"/>
              <a:gd name="connsiteX119" fmla="*/ 1559739 w 1741157"/>
              <a:gd name="connsiteY119" fmla="*/ 686781 h 2729951"/>
              <a:gd name="connsiteX120" fmla="*/ 1588314 w 1741157"/>
              <a:gd name="connsiteY120" fmla="*/ 643918 h 2729951"/>
              <a:gd name="connsiteX121" fmla="*/ 1597839 w 1741157"/>
              <a:gd name="connsiteY121" fmla="*/ 615343 h 2729951"/>
              <a:gd name="connsiteX122" fmla="*/ 1616889 w 1741157"/>
              <a:gd name="connsiteY122" fmla="*/ 586768 h 2729951"/>
              <a:gd name="connsiteX123" fmla="*/ 1612126 w 1741157"/>
              <a:gd name="connsiteY123" fmla="*/ 491518 h 2729951"/>
              <a:gd name="connsiteX124" fmla="*/ 1583551 w 1741157"/>
              <a:gd name="connsiteY124" fmla="*/ 467706 h 2729951"/>
              <a:gd name="connsiteX125" fmla="*/ 1569264 w 1741157"/>
              <a:gd name="connsiteY125" fmla="*/ 462943 h 2729951"/>
              <a:gd name="connsiteX126" fmla="*/ 1535926 w 1741157"/>
              <a:gd name="connsiteY126" fmla="*/ 448656 h 2729951"/>
              <a:gd name="connsiteX127" fmla="*/ 1531164 w 1741157"/>
              <a:gd name="connsiteY127" fmla="*/ 429606 h 2729951"/>
              <a:gd name="connsiteX128" fmla="*/ 1526401 w 1741157"/>
              <a:gd name="connsiteY128" fmla="*/ 343881 h 2729951"/>
              <a:gd name="connsiteX129" fmla="*/ 1512114 w 1741157"/>
              <a:gd name="connsiteY129" fmla="*/ 324831 h 2729951"/>
              <a:gd name="connsiteX130" fmla="*/ 1502589 w 1741157"/>
              <a:gd name="connsiteY130" fmla="*/ 310543 h 2729951"/>
              <a:gd name="connsiteX131" fmla="*/ 1483539 w 1741157"/>
              <a:gd name="connsiteY131" fmla="*/ 305781 h 2729951"/>
              <a:gd name="connsiteX132" fmla="*/ 1454964 w 1741157"/>
              <a:gd name="connsiteY132" fmla="*/ 296256 h 2729951"/>
              <a:gd name="connsiteX133" fmla="*/ 1478776 w 1741157"/>
              <a:gd name="connsiteY133" fmla="*/ 272443 h 2729951"/>
              <a:gd name="connsiteX134" fmla="*/ 1497826 w 1741157"/>
              <a:gd name="connsiteY134" fmla="*/ 234343 h 2729951"/>
              <a:gd name="connsiteX135" fmla="*/ 1512114 w 1741157"/>
              <a:gd name="connsiteY135" fmla="*/ 162906 h 2729951"/>
              <a:gd name="connsiteX136" fmla="*/ 1516876 w 1741157"/>
              <a:gd name="connsiteY136" fmla="*/ 139093 h 2729951"/>
              <a:gd name="connsiteX137" fmla="*/ 1521639 w 1741157"/>
              <a:gd name="connsiteY137" fmla="*/ 124806 h 2729951"/>
              <a:gd name="connsiteX138" fmla="*/ 1526401 w 1741157"/>
              <a:gd name="connsiteY138" fmla="*/ 105756 h 2729951"/>
              <a:gd name="connsiteX139" fmla="*/ 1545451 w 1741157"/>
              <a:gd name="connsiteY139" fmla="*/ 77181 h 2729951"/>
              <a:gd name="connsiteX140" fmla="*/ 1554976 w 1741157"/>
              <a:gd name="connsiteY140" fmla="*/ 62893 h 2729951"/>
              <a:gd name="connsiteX141" fmla="*/ 1535926 w 1741157"/>
              <a:gd name="connsiteY141" fmla="*/ 20031 h 2729951"/>
              <a:gd name="connsiteX0" fmla="*/ 1535926 w 1741157"/>
              <a:gd name="connsiteY0" fmla="*/ 20031 h 2729951"/>
              <a:gd name="connsiteX1" fmla="*/ 1483539 w 1741157"/>
              <a:gd name="connsiteY1" fmla="*/ 8125 h 2729951"/>
              <a:gd name="connsiteX2" fmla="*/ 1443057 w 1741157"/>
              <a:gd name="connsiteY2" fmla="*/ 3361 h 2729951"/>
              <a:gd name="connsiteX3" fmla="*/ 1335901 w 1741157"/>
              <a:gd name="connsiteY3" fmla="*/ 67656 h 2729951"/>
              <a:gd name="connsiteX4" fmla="*/ 1285895 w 1741157"/>
              <a:gd name="connsiteY4" fmla="*/ 122425 h 2729951"/>
              <a:gd name="connsiteX5" fmla="*/ 1219220 w 1741157"/>
              <a:gd name="connsiteY5" fmla="*/ 124805 h 2729951"/>
              <a:gd name="connsiteX6" fmla="*/ 1200170 w 1741157"/>
              <a:gd name="connsiteY6" fmla="*/ 146238 h 2729951"/>
              <a:gd name="connsiteX7" fmla="*/ 1135876 w 1741157"/>
              <a:gd name="connsiteY7" fmla="*/ 165288 h 2729951"/>
              <a:gd name="connsiteX8" fmla="*/ 1083489 w 1741157"/>
              <a:gd name="connsiteY8" fmla="*/ 243868 h 2729951"/>
              <a:gd name="connsiteX9" fmla="*/ 1057295 w 1741157"/>
              <a:gd name="connsiteY9" fmla="*/ 296256 h 2729951"/>
              <a:gd name="connsiteX10" fmla="*/ 964426 w 1741157"/>
              <a:gd name="connsiteY10" fmla="*/ 267681 h 2729951"/>
              <a:gd name="connsiteX11" fmla="*/ 907276 w 1741157"/>
              <a:gd name="connsiteY11" fmla="*/ 310543 h 2729951"/>
              <a:gd name="connsiteX12" fmla="*/ 883464 w 1741157"/>
              <a:gd name="connsiteY12" fmla="*/ 405793 h 2729951"/>
              <a:gd name="connsiteX13" fmla="*/ 852507 w 1741157"/>
              <a:gd name="connsiteY13" fmla="*/ 489137 h 2729951"/>
              <a:gd name="connsiteX14" fmla="*/ 766783 w 1741157"/>
              <a:gd name="connsiteY14" fmla="*/ 470086 h 2729951"/>
              <a:gd name="connsiteX15" fmla="*/ 714395 w 1741157"/>
              <a:gd name="connsiteY15" fmla="*/ 484375 h 2729951"/>
              <a:gd name="connsiteX16" fmla="*/ 678676 w 1741157"/>
              <a:gd name="connsiteY16" fmla="*/ 524857 h 2729951"/>
              <a:gd name="connsiteX17" fmla="*/ 631051 w 1741157"/>
              <a:gd name="connsiteY17" fmla="*/ 529619 h 2729951"/>
              <a:gd name="connsiteX18" fmla="*/ 628669 w 1741157"/>
              <a:gd name="connsiteY18" fmla="*/ 562956 h 2729951"/>
              <a:gd name="connsiteX19" fmla="*/ 592951 w 1741157"/>
              <a:gd name="connsiteY19" fmla="*/ 577244 h 2729951"/>
              <a:gd name="connsiteX20" fmla="*/ 578664 w 1741157"/>
              <a:gd name="connsiteY20" fmla="*/ 624868 h 2729951"/>
              <a:gd name="connsiteX21" fmla="*/ 561995 w 1741157"/>
              <a:gd name="connsiteY21" fmla="*/ 667731 h 2729951"/>
              <a:gd name="connsiteX22" fmla="*/ 511989 w 1741157"/>
              <a:gd name="connsiteY22" fmla="*/ 686781 h 2729951"/>
              <a:gd name="connsiteX23" fmla="*/ 533420 w 1741157"/>
              <a:gd name="connsiteY23" fmla="*/ 729643 h 2729951"/>
              <a:gd name="connsiteX24" fmla="*/ 569139 w 1741157"/>
              <a:gd name="connsiteY24" fmla="*/ 751075 h 2729951"/>
              <a:gd name="connsiteX25" fmla="*/ 592951 w 1741157"/>
              <a:gd name="connsiteY25" fmla="*/ 746313 h 2729951"/>
              <a:gd name="connsiteX26" fmla="*/ 614382 w 1741157"/>
              <a:gd name="connsiteY26" fmla="*/ 782031 h 2729951"/>
              <a:gd name="connsiteX27" fmla="*/ 602476 w 1741157"/>
              <a:gd name="connsiteY27" fmla="*/ 839181 h 2729951"/>
              <a:gd name="connsiteX28" fmla="*/ 633433 w 1741157"/>
              <a:gd name="connsiteY28" fmla="*/ 874900 h 2729951"/>
              <a:gd name="connsiteX29" fmla="*/ 585807 w 1741157"/>
              <a:gd name="connsiteY29" fmla="*/ 901094 h 2729951"/>
              <a:gd name="connsiteX30" fmla="*/ 564376 w 1741157"/>
              <a:gd name="connsiteY30" fmla="*/ 889186 h 2729951"/>
              <a:gd name="connsiteX31" fmla="*/ 564376 w 1741157"/>
              <a:gd name="connsiteY31" fmla="*/ 958243 h 2729951"/>
              <a:gd name="connsiteX32" fmla="*/ 507226 w 1741157"/>
              <a:gd name="connsiteY32" fmla="*/ 1005868 h 2729951"/>
              <a:gd name="connsiteX33" fmla="*/ 473889 w 1741157"/>
              <a:gd name="connsiteY33" fmla="*/ 986818 h 2729951"/>
              <a:gd name="connsiteX34" fmla="*/ 459601 w 1741157"/>
              <a:gd name="connsiteY34" fmla="*/ 1015393 h 2729951"/>
              <a:gd name="connsiteX35" fmla="*/ 485795 w 1741157"/>
              <a:gd name="connsiteY35" fmla="*/ 1053492 h 2729951"/>
              <a:gd name="connsiteX36" fmla="*/ 488176 w 1741157"/>
              <a:gd name="connsiteY36" fmla="*/ 1155887 h 2729951"/>
              <a:gd name="connsiteX37" fmla="*/ 450076 w 1741157"/>
              <a:gd name="connsiteY37" fmla="*/ 1215418 h 2729951"/>
              <a:gd name="connsiteX38" fmla="*/ 397688 w 1741157"/>
              <a:gd name="connsiteY38" fmla="*/ 1205893 h 2729951"/>
              <a:gd name="connsiteX39" fmla="*/ 383401 w 1741157"/>
              <a:gd name="connsiteY39" fmla="*/ 1258281 h 2729951"/>
              <a:gd name="connsiteX40" fmla="*/ 364352 w 1741157"/>
              <a:gd name="connsiteY40" fmla="*/ 1341624 h 2729951"/>
              <a:gd name="connsiteX41" fmla="*/ 288151 w 1741157"/>
              <a:gd name="connsiteY41" fmla="*/ 1401156 h 2729951"/>
              <a:gd name="connsiteX42" fmla="*/ 240526 w 1741157"/>
              <a:gd name="connsiteY42" fmla="*/ 1453543 h 2729951"/>
              <a:gd name="connsiteX43" fmla="*/ 207189 w 1741157"/>
              <a:gd name="connsiteY43" fmla="*/ 1496406 h 2729951"/>
              <a:gd name="connsiteX44" fmla="*/ 173851 w 1741157"/>
              <a:gd name="connsiteY44" fmla="*/ 1536886 h 2729951"/>
              <a:gd name="connsiteX45" fmla="*/ 109558 w 1741157"/>
              <a:gd name="connsiteY45" fmla="*/ 1591655 h 2729951"/>
              <a:gd name="connsiteX46" fmla="*/ 107176 w 1741157"/>
              <a:gd name="connsiteY46" fmla="*/ 1636899 h 2729951"/>
              <a:gd name="connsiteX47" fmla="*/ 69076 w 1741157"/>
              <a:gd name="connsiteY47" fmla="*/ 1677381 h 2729951"/>
              <a:gd name="connsiteX48" fmla="*/ 42883 w 1741157"/>
              <a:gd name="connsiteY48" fmla="*/ 1720243 h 2729951"/>
              <a:gd name="connsiteX49" fmla="*/ 33357 w 1741157"/>
              <a:gd name="connsiteY49" fmla="*/ 1763107 h 2729951"/>
              <a:gd name="connsiteX50" fmla="*/ 57170 w 1741157"/>
              <a:gd name="connsiteY50" fmla="*/ 1836925 h 2729951"/>
              <a:gd name="connsiteX51" fmla="*/ 35739 w 1741157"/>
              <a:gd name="connsiteY51" fmla="*/ 1894075 h 2729951"/>
              <a:gd name="connsiteX52" fmla="*/ 59551 w 1741157"/>
              <a:gd name="connsiteY52" fmla="*/ 1967893 h 2729951"/>
              <a:gd name="connsiteX53" fmla="*/ 20 w 1741157"/>
              <a:gd name="connsiteY53" fmla="*/ 1979799 h 2729951"/>
              <a:gd name="connsiteX54" fmla="*/ 52407 w 1741157"/>
              <a:gd name="connsiteY54" fmla="*/ 2248881 h 2729951"/>
              <a:gd name="connsiteX55" fmla="*/ 128607 w 1741157"/>
              <a:gd name="connsiteY55" fmla="*/ 2394137 h 2729951"/>
              <a:gd name="connsiteX56" fmla="*/ 202426 w 1741157"/>
              <a:gd name="connsiteY56" fmla="*/ 2501293 h 2729951"/>
              <a:gd name="connsiteX57" fmla="*/ 261958 w 1741157"/>
              <a:gd name="connsiteY57" fmla="*/ 2563206 h 2729951"/>
              <a:gd name="connsiteX58" fmla="*/ 450076 w 1741157"/>
              <a:gd name="connsiteY58" fmla="*/ 2672743 h 2729951"/>
              <a:gd name="connsiteX59" fmla="*/ 640576 w 1741157"/>
              <a:gd name="connsiteY59" fmla="*/ 2729893 h 2729951"/>
              <a:gd name="connsiteX60" fmla="*/ 654864 w 1741157"/>
              <a:gd name="connsiteY60" fmla="*/ 2663217 h 2729951"/>
              <a:gd name="connsiteX61" fmla="*/ 726301 w 1741157"/>
              <a:gd name="connsiteY61" fmla="*/ 2603686 h 2729951"/>
              <a:gd name="connsiteX62" fmla="*/ 792977 w 1741157"/>
              <a:gd name="connsiteY62" fmla="*/ 2587017 h 2729951"/>
              <a:gd name="connsiteX63" fmla="*/ 821551 w 1741157"/>
              <a:gd name="connsiteY63" fmla="*/ 2551300 h 2729951"/>
              <a:gd name="connsiteX64" fmla="*/ 890608 w 1741157"/>
              <a:gd name="connsiteY64" fmla="*/ 2532250 h 2729951"/>
              <a:gd name="connsiteX65" fmla="*/ 959664 w 1741157"/>
              <a:gd name="connsiteY65" fmla="*/ 2510818 h 2729951"/>
              <a:gd name="connsiteX66" fmla="*/ 1026339 w 1741157"/>
              <a:gd name="connsiteY66" fmla="*/ 2477483 h 2729951"/>
              <a:gd name="connsiteX67" fmla="*/ 1047769 w 1741157"/>
              <a:gd name="connsiteY67" fmla="*/ 2475099 h 2729951"/>
              <a:gd name="connsiteX68" fmla="*/ 1066820 w 1741157"/>
              <a:gd name="connsiteY68" fmla="*/ 2456050 h 2729951"/>
              <a:gd name="connsiteX69" fmla="*/ 1107302 w 1741157"/>
              <a:gd name="connsiteY69" fmla="*/ 2439381 h 2729951"/>
              <a:gd name="connsiteX70" fmla="*/ 1083489 w 1741157"/>
              <a:gd name="connsiteY70" fmla="*/ 2377468 h 2729951"/>
              <a:gd name="connsiteX71" fmla="*/ 1033483 w 1741157"/>
              <a:gd name="connsiteY71" fmla="*/ 2329843 h 2729951"/>
              <a:gd name="connsiteX72" fmla="*/ 1026339 w 1741157"/>
              <a:gd name="connsiteY72" fmla="*/ 2286982 h 2729951"/>
              <a:gd name="connsiteX73" fmla="*/ 1045389 w 1741157"/>
              <a:gd name="connsiteY73" fmla="*/ 2256025 h 2729951"/>
              <a:gd name="connsiteX74" fmla="*/ 1097776 w 1741157"/>
              <a:gd name="connsiteY74" fmla="*/ 2222687 h 2729951"/>
              <a:gd name="connsiteX75" fmla="*/ 1135876 w 1741157"/>
              <a:gd name="connsiteY75" fmla="*/ 2186968 h 2729951"/>
              <a:gd name="connsiteX76" fmla="*/ 1176358 w 1741157"/>
              <a:gd name="connsiteY76" fmla="*/ 2141725 h 2729951"/>
              <a:gd name="connsiteX77" fmla="*/ 1264464 w 1741157"/>
              <a:gd name="connsiteY77" fmla="*/ 2127438 h 2729951"/>
              <a:gd name="connsiteX78" fmla="*/ 1307326 w 1741157"/>
              <a:gd name="connsiteY78" fmla="*/ 2110769 h 2729951"/>
              <a:gd name="connsiteX79" fmla="*/ 1326377 w 1741157"/>
              <a:gd name="connsiteY79" fmla="*/ 2072668 h 2729951"/>
              <a:gd name="connsiteX80" fmla="*/ 1397814 w 1741157"/>
              <a:gd name="connsiteY80" fmla="*/ 2048856 h 2729951"/>
              <a:gd name="connsiteX81" fmla="*/ 1397813 w 1741157"/>
              <a:gd name="connsiteY81" fmla="*/ 2020281 h 2729951"/>
              <a:gd name="connsiteX82" fmla="*/ 1433532 w 1741157"/>
              <a:gd name="connsiteY82" fmla="*/ 2017900 h 2729951"/>
              <a:gd name="connsiteX83" fmla="*/ 1464489 w 1741157"/>
              <a:gd name="connsiteY83" fmla="*/ 2001231 h 2729951"/>
              <a:gd name="connsiteX84" fmla="*/ 1502588 w 1741157"/>
              <a:gd name="connsiteY84" fmla="*/ 2001231 h 2729951"/>
              <a:gd name="connsiteX85" fmla="*/ 1533545 w 1741157"/>
              <a:gd name="connsiteY85" fmla="*/ 1951225 h 2729951"/>
              <a:gd name="connsiteX86" fmla="*/ 1538308 w 1741157"/>
              <a:gd name="connsiteY86" fmla="*/ 1955986 h 2729951"/>
              <a:gd name="connsiteX87" fmla="*/ 1559739 w 1741157"/>
              <a:gd name="connsiteY87" fmla="*/ 1925031 h 2729951"/>
              <a:gd name="connsiteX88" fmla="*/ 1600221 w 1741157"/>
              <a:gd name="connsiteY88" fmla="*/ 1865499 h 2729951"/>
              <a:gd name="connsiteX89" fmla="*/ 1650226 w 1741157"/>
              <a:gd name="connsiteY89" fmla="*/ 1813112 h 2729951"/>
              <a:gd name="connsiteX90" fmla="*/ 1600221 w 1741157"/>
              <a:gd name="connsiteY90" fmla="*/ 1717863 h 2729951"/>
              <a:gd name="connsiteX91" fmla="*/ 1545451 w 1741157"/>
              <a:gd name="connsiteY91" fmla="*/ 1677381 h 2729951"/>
              <a:gd name="connsiteX92" fmla="*/ 1595457 w 1741157"/>
              <a:gd name="connsiteY92" fmla="*/ 1660712 h 2729951"/>
              <a:gd name="connsiteX93" fmla="*/ 1643082 w 1741157"/>
              <a:gd name="connsiteY93" fmla="*/ 1624993 h 2729951"/>
              <a:gd name="connsiteX94" fmla="*/ 1707376 w 1741157"/>
              <a:gd name="connsiteY94" fmla="*/ 1567843 h 2729951"/>
              <a:gd name="connsiteX95" fmla="*/ 1666894 w 1741157"/>
              <a:gd name="connsiteY95" fmla="*/ 1446400 h 2729951"/>
              <a:gd name="connsiteX96" fmla="*/ 1678801 w 1741157"/>
              <a:gd name="connsiteY96" fmla="*/ 1372581 h 2729951"/>
              <a:gd name="connsiteX97" fmla="*/ 1700232 w 1741157"/>
              <a:gd name="connsiteY97" fmla="*/ 1301144 h 2729951"/>
              <a:gd name="connsiteX98" fmla="*/ 1740714 w 1741157"/>
              <a:gd name="connsiteY98" fmla="*/ 1203512 h 2729951"/>
              <a:gd name="connsiteX99" fmla="*/ 1664514 w 1741157"/>
              <a:gd name="connsiteY99" fmla="*/ 1143981 h 2729951"/>
              <a:gd name="connsiteX100" fmla="*/ 1612126 w 1741157"/>
              <a:gd name="connsiteY100" fmla="*/ 1101118 h 2729951"/>
              <a:gd name="connsiteX101" fmla="*/ 1597839 w 1741157"/>
              <a:gd name="connsiteY101" fmla="*/ 1096356 h 2729951"/>
              <a:gd name="connsiteX102" fmla="*/ 1578789 w 1741157"/>
              <a:gd name="connsiteY102" fmla="*/ 1086831 h 2729951"/>
              <a:gd name="connsiteX103" fmla="*/ 1545451 w 1741157"/>
              <a:gd name="connsiteY103" fmla="*/ 1077306 h 2729951"/>
              <a:gd name="connsiteX104" fmla="*/ 1526401 w 1741157"/>
              <a:gd name="connsiteY104" fmla="*/ 1067781 h 2729951"/>
              <a:gd name="connsiteX105" fmla="*/ 1497826 w 1741157"/>
              <a:gd name="connsiteY105" fmla="*/ 1063018 h 2729951"/>
              <a:gd name="connsiteX106" fmla="*/ 1478776 w 1741157"/>
              <a:gd name="connsiteY106" fmla="*/ 1029681 h 2729951"/>
              <a:gd name="connsiteX107" fmla="*/ 1464489 w 1741157"/>
              <a:gd name="connsiteY107" fmla="*/ 986818 h 2729951"/>
              <a:gd name="connsiteX108" fmla="*/ 1454964 w 1741157"/>
              <a:gd name="connsiteY108" fmla="*/ 967768 h 2729951"/>
              <a:gd name="connsiteX109" fmla="*/ 1450201 w 1741157"/>
              <a:gd name="connsiteY109" fmla="*/ 953481 h 2729951"/>
              <a:gd name="connsiteX110" fmla="*/ 1440676 w 1741157"/>
              <a:gd name="connsiteY110" fmla="*/ 929668 h 2729951"/>
              <a:gd name="connsiteX111" fmla="*/ 1450201 w 1741157"/>
              <a:gd name="connsiteY111" fmla="*/ 867756 h 2729951"/>
              <a:gd name="connsiteX112" fmla="*/ 1459726 w 1741157"/>
              <a:gd name="connsiteY112" fmla="*/ 853468 h 2729951"/>
              <a:gd name="connsiteX113" fmla="*/ 1464489 w 1741157"/>
              <a:gd name="connsiteY113" fmla="*/ 839181 h 2729951"/>
              <a:gd name="connsiteX114" fmla="*/ 1497826 w 1741157"/>
              <a:gd name="connsiteY114" fmla="*/ 786793 h 2729951"/>
              <a:gd name="connsiteX115" fmla="*/ 1516876 w 1741157"/>
              <a:gd name="connsiteY115" fmla="*/ 739168 h 2729951"/>
              <a:gd name="connsiteX116" fmla="*/ 1526401 w 1741157"/>
              <a:gd name="connsiteY116" fmla="*/ 715356 h 2729951"/>
              <a:gd name="connsiteX117" fmla="*/ 1540689 w 1741157"/>
              <a:gd name="connsiteY117" fmla="*/ 701068 h 2729951"/>
              <a:gd name="connsiteX118" fmla="*/ 1559739 w 1741157"/>
              <a:gd name="connsiteY118" fmla="*/ 686781 h 2729951"/>
              <a:gd name="connsiteX119" fmla="*/ 1588314 w 1741157"/>
              <a:gd name="connsiteY119" fmla="*/ 643918 h 2729951"/>
              <a:gd name="connsiteX120" fmla="*/ 1597839 w 1741157"/>
              <a:gd name="connsiteY120" fmla="*/ 615343 h 2729951"/>
              <a:gd name="connsiteX121" fmla="*/ 1616889 w 1741157"/>
              <a:gd name="connsiteY121" fmla="*/ 586768 h 2729951"/>
              <a:gd name="connsiteX122" fmla="*/ 1612126 w 1741157"/>
              <a:gd name="connsiteY122" fmla="*/ 491518 h 2729951"/>
              <a:gd name="connsiteX123" fmla="*/ 1583551 w 1741157"/>
              <a:gd name="connsiteY123" fmla="*/ 467706 h 2729951"/>
              <a:gd name="connsiteX124" fmla="*/ 1569264 w 1741157"/>
              <a:gd name="connsiteY124" fmla="*/ 462943 h 2729951"/>
              <a:gd name="connsiteX125" fmla="*/ 1535926 w 1741157"/>
              <a:gd name="connsiteY125" fmla="*/ 448656 h 2729951"/>
              <a:gd name="connsiteX126" fmla="*/ 1531164 w 1741157"/>
              <a:gd name="connsiteY126" fmla="*/ 429606 h 2729951"/>
              <a:gd name="connsiteX127" fmla="*/ 1526401 w 1741157"/>
              <a:gd name="connsiteY127" fmla="*/ 343881 h 2729951"/>
              <a:gd name="connsiteX128" fmla="*/ 1512114 w 1741157"/>
              <a:gd name="connsiteY128" fmla="*/ 324831 h 2729951"/>
              <a:gd name="connsiteX129" fmla="*/ 1502589 w 1741157"/>
              <a:gd name="connsiteY129" fmla="*/ 310543 h 2729951"/>
              <a:gd name="connsiteX130" fmla="*/ 1483539 w 1741157"/>
              <a:gd name="connsiteY130" fmla="*/ 305781 h 2729951"/>
              <a:gd name="connsiteX131" fmla="*/ 1454964 w 1741157"/>
              <a:gd name="connsiteY131" fmla="*/ 296256 h 2729951"/>
              <a:gd name="connsiteX132" fmla="*/ 1478776 w 1741157"/>
              <a:gd name="connsiteY132" fmla="*/ 272443 h 2729951"/>
              <a:gd name="connsiteX133" fmla="*/ 1497826 w 1741157"/>
              <a:gd name="connsiteY133" fmla="*/ 234343 h 2729951"/>
              <a:gd name="connsiteX134" fmla="*/ 1512114 w 1741157"/>
              <a:gd name="connsiteY134" fmla="*/ 162906 h 2729951"/>
              <a:gd name="connsiteX135" fmla="*/ 1516876 w 1741157"/>
              <a:gd name="connsiteY135" fmla="*/ 139093 h 2729951"/>
              <a:gd name="connsiteX136" fmla="*/ 1521639 w 1741157"/>
              <a:gd name="connsiteY136" fmla="*/ 124806 h 2729951"/>
              <a:gd name="connsiteX137" fmla="*/ 1526401 w 1741157"/>
              <a:gd name="connsiteY137" fmla="*/ 105756 h 2729951"/>
              <a:gd name="connsiteX138" fmla="*/ 1545451 w 1741157"/>
              <a:gd name="connsiteY138" fmla="*/ 77181 h 2729951"/>
              <a:gd name="connsiteX139" fmla="*/ 1554976 w 1741157"/>
              <a:gd name="connsiteY139" fmla="*/ 62893 h 2729951"/>
              <a:gd name="connsiteX140" fmla="*/ 1535926 w 1741157"/>
              <a:gd name="connsiteY140" fmla="*/ 20031 h 2729951"/>
              <a:gd name="connsiteX0" fmla="*/ 1535926 w 1741157"/>
              <a:gd name="connsiteY0" fmla="*/ 20031 h 2729951"/>
              <a:gd name="connsiteX1" fmla="*/ 1483539 w 1741157"/>
              <a:gd name="connsiteY1" fmla="*/ 8125 h 2729951"/>
              <a:gd name="connsiteX2" fmla="*/ 1443057 w 1741157"/>
              <a:gd name="connsiteY2" fmla="*/ 3361 h 2729951"/>
              <a:gd name="connsiteX3" fmla="*/ 1335901 w 1741157"/>
              <a:gd name="connsiteY3" fmla="*/ 67656 h 2729951"/>
              <a:gd name="connsiteX4" fmla="*/ 1285895 w 1741157"/>
              <a:gd name="connsiteY4" fmla="*/ 122425 h 2729951"/>
              <a:gd name="connsiteX5" fmla="*/ 1219220 w 1741157"/>
              <a:gd name="connsiteY5" fmla="*/ 124805 h 2729951"/>
              <a:gd name="connsiteX6" fmla="*/ 1200170 w 1741157"/>
              <a:gd name="connsiteY6" fmla="*/ 146238 h 2729951"/>
              <a:gd name="connsiteX7" fmla="*/ 1135876 w 1741157"/>
              <a:gd name="connsiteY7" fmla="*/ 165288 h 2729951"/>
              <a:gd name="connsiteX8" fmla="*/ 1083489 w 1741157"/>
              <a:gd name="connsiteY8" fmla="*/ 243868 h 2729951"/>
              <a:gd name="connsiteX9" fmla="*/ 1057295 w 1741157"/>
              <a:gd name="connsiteY9" fmla="*/ 296256 h 2729951"/>
              <a:gd name="connsiteX10" fmla="*/ 964426 w 1741157"/>
              <a:gd name="connsiteY10" fmla="*/ 267681 h 2729951"/>
              <a:gd name="connsiteX11" fmla="*/ 907276 w 1741157"/>
              <a:gd name="connsiteY11" fmla="*/ 310543 h 2729951"/>
              <a:gd name="connsiteX12" fmla="*/ 883464 w 1741157"/>
              <a:gd name="connsiteY12" fmla="*/ 405793 h 2729951"/>
              <a:gd name="connsiteX13" fmla="*/ 852507 w 1741157"/>
              <a:gd name="connsiteY13" fmla="*/ 489137 h 2729951"/>
              <a:gd name="connsiteX14" fmla="*/ 766783 w 1741157"/>
              <a:gd name="connsiteY14" fmla="*/ 470086 h 2729951"/>
              <a:gd name="connsiteX15" fmla="*/ 714395 w 1741157"/>
              <a:gd name="connsiteY15" fmla="*/ 484375 h 2729951"/>
              <a:gd name="connsiteX16" fmla="*/ 678676 w 1741157"/>
              <a:gd name="connsiteY16" fmla="*/ 524857 h 2729951"/>
              <a:gd name="connsiteX17" fmla="*/ 631051 w 1741157"/>
              <a:gd name="connsiteY17" fmla="*/ 529619 h 2729951"/>
              <a:gd name="connsiteX18" fmla="*/ 628669 w 1741157"/>
              <a:gd name="connsiteY18" fmla="*/ 562956 h 2729951"/>
              <a:gd name="connsiteX19" fmla="*/ 592951 w 1741157"/>
              <a:gd name="connsiteY19" fmla="*/ 577244 h 2729951"/>
              <a:gd name="connsiteX20" fmla="*/ 578664 w 1741157"/>
              <a:gd name="connsiteY20" fmla="*/ 624868 h 2729951"/>
              <a:gd name="connsiteX21" fmla="*/ 561995 w 1741157"/>
              <a:gd name="connsiteY21" fmla="*/ 667731 h 2729951"/>
              <a:gd name="connsiteX22" fmla="*/ 511989 w 1741157"/>
              <a:gd name="connsiteY22" fmla="*/ 686781 h 2729951"/>
              <a:gd name="connsiteX23" fmla="*/ 533420 w 1741157"/>
              <a:gd name="connsiteY23" fmla="*/ 729643 h 2729951"/>
              <a:gd name="connsiteX24" fmla="*/ 569139 w 1741157"/>
              <a:gd name="connsiteY24" fmla="*/ 751075 h 2729951"/>
              <a:gd name="connsiteX25" fmla="*/ 592951 w 1741157"/>
              <a:gd name="connsiteY25" fmla="*/ 746313 h 2729951"/>
              <a:gd name="connsiteX26" fmla="*/ 614382 w 1741157"/>
              <a:gd name="connsiteY26" fmla="*/ 782031 h 2729951"/>
              <a:gd name="connsiteX27" fmla="*/ 602476 w 1741157"/>
              <a:gd name="connsiteY27" fmla="*/ 839181 h 2729951"/>
              <a:gd name="connsiteX28" fmla="*/ 633433 w 1741157"/>
              <a:gd name="connsiteY28" fmla="*/ 874900 h 2729951"/>
              <a:gd name="connsiteX29" fmla="*/ 585807 w 1741157"/>
              <a:gd name="connsiteY29" fmla="*/ 901094 h 2729951"/>
              <a:gd name="connsiteX30" fmla="*/ 564376 w 1741157"/>
              <a:gd name="connsiteY30" fmla="*/ 889186 h 2729951"/>
              <a:gd name="connsiteX31" fmla="*/ 564376 w 1741157"/>
              <a:gd name="connsiteY31" fmla="*/ 958243 h 2729951"/>
              <a:gd name="connsiteX32" fmla="*/ 507226 w 1741157"/>
              <a:gd name="connsiteY32" fmla="*/ 1005868 h 2729951"/>
              <a:gd name="connsiteX33" fmla="*/ 473889 w 1741157"/>
              <a:gd name="connsiteY33" fmla="*/ 986818 h 2729951"/>
              <a:gd name="connsiteX34" fmla="*/ 459601 w 1741157"/>
              <a:gd name="connsiteY34" fmla="*/ 1015393 h 2729951"/>
              <a:gd name="connsiteX35" fmla="*/ 485795 w 1741157"/>
              <a:gd name="connsiteY35" fmla="*/ 1053492 h 2729951"/>
              <a:gd name="connsiteX36" fmla="*/ 488176 w 1741157"/>
              <a:gd name="connsiteY36" fmla="*/ 1155887 h 2729951"/>
              <a:gd name="connsiteX37" fmla="*/ 450076 w 1741157"/>
              <a:gd name="connsiteY37" fmla="*/ 1215418 h 2729951"/>
              <a:gd name="connsiteX38" fmla="*/ 397688 w 1741157"/>
              <a:gd name="connsiteY38" fmla="*/ 1205893 h 2729951"/>
              <a:gd name="connsiteX39" fmla="*/ 383401 w 1741157"/>
              <a:gd name="connsiteY39" fmla="*/ 1258281 h 2729951"/>
              <a:gd name="connsiteX40" fmla="*/ 364352 w 1741157"/>
              <a:gd name="connsiteY40" fmla="*/ 1341624 h 2729951"/>
              <a:gd name="connsiteX41" fmla="*/ 288151 w 1741157"/>
              <a:gd name="connsiteY41" fmla="*/ 1401156 h 2729951"/>
              <a:gd name="connsiteX42" fmla="*/ 240526 w 1741157"/>
              <a:gd name="connsiteY42" fmla="*/ 1453543 h 2729951"/>
              <a:gd name="connsiteX43" fmla="*/ 207189 w 1741157"/>
              <a:gd name="connsiteY43" fmla="*/ 1496406 h 2729951"/>
              <a:gd name="connsiteX44" fmla="*/ 173851 w 1741157"/>
              <a:gd name="connsiteY44" fmla="*/ 1536886 h 2729951"/>
              <a:gd name="connsiteX45" fmla="*/ 109558 w 1741157"/>
              <a:gd name="connsiteY45" fmla="*/ 1591655 h 2729951"/>
              <a:gd name="connsiteX46" fmla="*/ 107176 w 1741157"/>
              <a:gd name="connsiteY46" fmla="*/ 1636899 h 2729951"/>
              <a:gd name="connsiteX47" fmla="*/ 69076 w 1741157"/>
              <a:gd name="connsiteY47" fmla="*/ 1677381 h 2729951"/>
              <a:gd name="connsiteX48" fmla="*/ 42883 w 1741157"/>
              <a:gd name="connsiteY48" fmla="*/ 1720243 h 2729951"/>
              <a:gd name="connsiteX49" fmla="*/ 33357 w 1741157"/>
              <a:gd name="connsiteY49" fmla="*/ 1763107 h 2729951"/>
              <a:gd name="connsiteX50" fmla="*/ 57170 w 1741157"/>
              <a:gd name="connsiteY50" fmla="*/ 1836925 h 2729951"/>
              <a:gd name="connsiteX51" fmla="*/ 35739 w 1741157"/>
              <a:gd name="connsiteY51" fmla="*/ 1894075 h 2729951"/>
              <a:gd name="connsiteX52" fmla="*/ 59551 w 1741157"/>
              <a:gd name="connsiteY52" fmla="*/ 1967893 h 2729951"/>
              <a:gd name="connsiteX53" fmla="*/ 20 w 1741157"/>
              <a:gd name="connsiteY53" fmla="*/ 1979799 h 2729951"/>
              <a:gd name="connsiteX54" fmla="*/ 52407 w 1741157"/>
              <a:gd name="connsiteY54" fmla="*/ 2248881 h 2729951"/>
              <a:gd name="connsiteX55" fmla="*/ 128607 w 1741157"/>
              <a:gd name="connsiteY55" fmla="*/ 2394137 h 2729951"/>
              <a:gd name="connsiteX56" fmla="*/ 202426 w 1741157"/>
              <a:gd name="connsiteY56" fmla="*/ 2501293 h 2729951"/>
              <a:gd name="connsiteX57" fmla="*/ 261958 w 1741157"/>
              <a:gd name="connsiteY57" fmla="*/ 2563206 h 2729951"/>
              <a:gd name="connsiteX58" fmla="*/ 450076 w 1741157"/>
              <a:gd name="connsiteY58" fmla="*/ 2672743 h 2729951"/>
              <a:gd name="connsiteX59" fmla="*/ 640576 w 1741157"/>
              <a:gd name="connsiteY59" fmla="*/ 2729893 h 2729951"/>
              <a:gd name="connsiteX60" fmla="*/ 654864 w 1741157"/>
              <a:gd name="connsiteY60" fmla="*/ 2663217 h 2729951"/>
              <a:gd name="connsiteX61" fmla="*/ 726301 w 1741157"/>
              <a:gd name="connsiteY61" fmla="*/ 2603686 h 2729951"/>
              <a:gd name="connsiteX62" fmla="*/ 792977 w 1741157"/>
              <a:gd name="connsiteY62" fmla="*/ 2587017 h 2729951"/>
              <a:gd name="connsiteX63" fmla="*/ 821551 w 1741157"/>
              <a:gd name="connsiteY63" fmla="*/ 2551300 h 2729951"/>
              <a:gd name="connsiteX64" fmla="*/ 890608 w 1741157"/>
              <a:gd name="connsiteY64" fmla="*/ 2532250 h 2729951"/>
              <a:gd name="connsiteX65" fmla="*/ 959664 w 1741157"/>
              <a:gd name="connsiteY65" fmla="*/ 2510818 h 2729951"/>
              <a:gd name="connsiteX66" fmla="*/ 1026339 w 1741157"/>
              <a:gd name="connsiteY66" fmla="*/ 2477483 h 2729951"/>
              <a:gd name="connsiteX67" fmla="*/ 1047769 w 1741157"/>
              <a:gd name="connsiteY67" fmla="*/ 2475099 h 2729951"/>
              <a:gd name="connsiteX68" fmla="*/ 1066820 w 1741157"/>
              <a:gd name="connsiteY68" fmla="*/ 2456050 h 2729951"/>
              <a:gd name="connsiteX69" fmla="*/ 1107302 w 1741157"/>
              <a:gd name="connsiteY69" fmla="*/ 2439381 h 2729951"/>
              <a:gd name="connsiteX70" fmla="*/ 1083489 w 1741157"/>
              <a:gd name="connsiteY70" fmla="*/ 2377468 h 2729951"/>
              <a:gd name="connsiteX71" fmla="*/ 1033483 w 1741157"/>
              <a:gd name="connsiteY71" fmla="*/ 2329843 h 2729951"/>
              <a:gd name="connsiteX72" fmla="*/ 1026339 w 1741157"/>
              <a:gd name="connsiteY72" fmla="*/ 2286982 h 2729951"/>
              <a:gd name="connsiteX73" fmla="*/ 1045389 w 1741157"/>
              <a:gd name="connsiteY73" fmla="*/ 2256025 h 2729951"/>
              <a:gd name="connsiteX74" fmla="*/ 1097776 w 1741157"/>
              <a:gd name="connsiteY74" fmla="*/ 2222687 h 2729951"/>
              <a:gd name="connsiteX75" fmla="*/ 1135876 w 1741157"/>
              <a:gd name="connsiteY75" fmla="*/ 2186968 h 2729951"/>
              <a:gd name="connsiteX76" fmla="*/ 1176358 w 1741157"/>
              <a:gd name="connsiteY76" fmla="*/ 2141725 h 2729951"/>
              <a:gd name="connsiteX77" fmla="*/ 1264464 w 1741157"/>
              <a:gd name="connsiteY77" fmla="*/ 2127438 h 2729951"/>
              <a:gd name="connsiteX78" fmla="*/ 1307326 w 1741157"/>
              <a:gd name="connsiteY78" fmla="*/ 2110769 h 2729951"/>
              <a:gd name="connsiteX79" fmla="*/ 1326377 w 1741157"/>
              <a:gd name="connsiteY79" fmla="*/ 2072668 h 2729951"/>
              <a:gd name="connsiteX80" fmla="*/ 1397814 w 1741157"/>
              <a:gd name="connsiteY80" fmla="*/ 2048856 h 2729951"/>
              <a:gd name="connsiteX81" fmla="*/ 1397813 w 1741157"/>
              <a:gd name="connsiteY81" fmla="*/ 2020281 h 2729951"/>
              <a:gd name="connsiteX82" fmla="*/ 1433532 w 1741157"/>
              <a:gd name="connsiteY82" fmla="*/ 2017900 h 2729951"/>
              <a:gd name="connsiteX83" fmla="*/ 1464489 w 1741157"/>
              <a:gd name="connsiteY83" fmla="*/ 2001231 h 2729951"/>
              <a:gd name="connsiteX84" fmla="*/ 1502588 w 1741157"/>
              <a:gd name="connsiteY84" fmla="*/ 2001231 h 2729951"/>
              <a:gd name="connsiteX85" fmla="*/ 1533545 w 1741157"/>
              <a:gd name="connsiteY85" fmla="*/ 1951225 h 2729951"/>
              <a:gd name="connsiteX86" fmla="*/ 1538308 w 1741157"/>
              <a:gd name="connsiteY86" fmla="*/ 1955986 h 2729951"/>
              <a:gd name="connsiteX87" fmla="*/ 1559739 w 1741157"/>
              <a:gd name="connsiteY87" fmla="*/ 1925031 h 2729951"/>
              <a:gd name="connsiteX88" fmla="*/ 1600221 w 1741157"/>
              <a:gd name="connsiteY88" fmla="*/ 1865499 h 2729951"/>
              <a:gd name="connsiteX89" fmla="*/ 1650226 w 1741157"/>
              <a:gd name="connsiteY89" fmla="*/ 1813112 h 2729951"/>
              <a:gd name="connsiteX90" fmla="*/ 1600221 w 1741157"/>
              <a:gd name="connsiteY90" fmla="*/ 1717863 h 2729951"/>
              <a:gd name="connsiteX91" fmla="*/ 1545451 w 1741157"/>
              <a:gd name="connsiteY91" fmla="*/ 1677381 h 2729951"/>
              <a:gd name="connsiteX92" fmla="*/ 1595457 w 1741157"/>
              <a:gd name="connsiteY92" fmla="*/ 1660712 h 2729951"/>
              <a:gd name="connsiteX93" fmla="*/ 1643082 w 1741157"/>
              <a:gd name="connsiteY93" fmla="*/ 1624993 h 2729951"/>
              <a:gd name="connsiteX94" fmla="*/ 1707376 w 1741157"/>
              <a:gd name="connsiteY94" fmla="*/ 1567843 h 2729951"/>
              <a:gd name="connsiteX95" fmla="*/ 1666894 w 1741157"/>
              <a:gd name="connsiteY95" fmla="*/ 1446400 h 2729951"/>
              <a:gd name="connsiteX96" fmla="*/ 1678801 w 1741157"/>
              <a:gd name="connsiteY96" fmla="*/ 1372581 h 2729951"/>
              <a:gd name="connsiteX97" fmla="*/ 1700232 w 1741157"/>
              <a:gd name="connsiteY97" fmla="*/ 1301144 h 2729951"/>
              <a:gd name="connsiteX98" fmla="*/ 1740714 w 1741157"/>
              <a:gd name="connsiteY98" fmla="*/ 1203512 h 2729951"/>
              <a:gd name="connsiteX99" fmla="*/ 1674039 w 1741157"/>
              <a:gd name="connsiteY99" fmla="*/ 1127313 h 2729951"/>
              <a:gd name="connsiteX100" fmla="*/ 1612126 w 1741157"/>
              <a:gd name="connsiteY100" fmla="*/ 1101118 h 2729951"/>
              <a:gd name="connsiteX101" fmla="*/ 1597839 w 1741157"/>
              <a:gd name="connsiteY101" fmla="*/ 1096356 h 2729951"/>
              <a:gd name="connsiteX102" fmla="*/ 1578789 w 1741157"/>
              <a:gd name="connsiteY102" fmla="*/ 1086831 h 2729951"/>
              <a:gd name="connsiteX103" fmla="*/ 1545451 w 1741157"/>
              <a:gd name="connsiteY103" fmla="*/ 1077306 h 2729951"/>
              <a:gd name="connsiteX104" fmla="*/ 1526401 w 1741157"/>
              <a:gd name="connsiteY104" fmla="*/ 1067781 h 2729951"/>
              <a:gd name="connsiteX105" fmla="*/ 1497826 w 1741157"/>
              <a:gd name="connsiteY105" fmla="*/ 1063018 h 2729951"/>
              <a:gd name="connsiteX106" fmla="*/ 1478776 w 1741157"/>
              <a:gd name="connsiteY106" fmla="*/ 1029681 h 2729951"/>
              <a:gd name="connsiteX107" fmla="*/ 1464489 w 1741157"/>
              <a:gd name="connsiteY107" fmla="*/ 986818 h 2729951"/>
              <a:gd name="connsiteX108" fmla="*/ 1454964 w 1741157"/>
              <a:gd name="connsiteY108" fmla="*/ 967768 h 2729951"/>
              <a:gd name="connsiteX109" fmla="*/ 1450201 w 1741157"/>
              <a:gd name="connsiteY109" fmla="*/ 953481 h 2729951"/>
              <a:gd name="connsiteX110" fmla="*/ 1440676 w 1741157"/>
              <a:gd name="connsiteY110" fmla="*/ 929668 h 2729951"/>
              <a:gd name="connsiteX111" fmla="*/ 1450201 w 1741157"/>
              <a:gd name="connsiteY111" fmla="*/ 867756 h 2729951"/>
              <a:gd name="connsiteX112" fmla="*/ 1459726 w 1741157"/>
              <a:gd name="connsiteY112" fmla="*/ 853468 h 2729951"/>
              <a:gd name="connsiteX113" fmla="*/ 1464489 w 1741157"/>
              <a:gd name="connsiteY113" fmla="*/ 839181 h 2729951"/>
              <a:gd name="connsiteX114" fmla="*/ 1497826 w 1741157"/>
              <a:gd name="connsiteY114" fmla="*/ 786793 h 2729951"/>
              <a:gd name="connsiteX115" fmla="*/ 1516876 w 1741157"/>
              <a:gd name="connsiteY115" fmla="*/ 739168 h 2729951"/>
              <a:gd name="connsiteX116" fmla="*/ 1526401 w 1741157"/>
              <a:gd name="connsiteY116" fmla="*/ 715356 h 2729951"/>
              <a:gd name="connsiteX117" fmla="*/ 1540689 w 1741157"/>
              <a:gd name="connsiteY117" fmla="*/ 701068 h 2729951"/>
              <a:gd name="connsiteX118" fmla="*/ 1559739 w 1741157"/>
              <a:gd name="connsiteY118" fmla="*/ 686781 h 2729951"/>
              <a:gd name="connsiteX119" fmla="*/ 1588314 w 1741157"/>
              <a:gd name="connsiteY119" fmla="*/ 643918 h 2729951"/>
              <a:gd name="connsiteX120" fmla="*/ 1597839 w 1741157"/>
              <a:gd name="connsiteY120" fmla="*/ 615343 h 2729951"/>
              <a:gd name="connsiteX121" fmla="*/ 1616889 w 1741157"/>
              <a:gd name="connsiteY121" fmla="*/ 586768 h 2729951"/>
              <a:gd name="connsiteX122" fmla="*/ 1612126 w 1741157"/>
              <a:gd name="connsiteY122" fmla="*/ 491518 h 2729951"/>
              <a:gd name="connsiteX123" fmla="*/ 1583551 w 1741157"/>
              <a:gd name="connsiteY123" fmla="*/ 467706 h 2729951"/>
              <a:gd name="connsiteX124" fmla="*/ 1569264 w 1741157"/>
              <a:gd name="connsiteY124" fmla="*/ 462943 h 2729951"/>
              <a:gd name="connsiteX125" fmla="*/ 1535926 w 1741157"/>
              <a:gd name="connsiteY125" fmla="*/ 448656 h 2729951"/>
              <a:gd name="connsiteX126" fmla="*/ 1531164 w 1741157"/>
              <a:gd name="connsiteY126" fmla="*/ 429606 h 2729951"/>
              <a:gd name="connsiteX127" fmla="*/ 1526401 w 1741157"/>
              <a:gd name="connsiteY127" fmla="*/ 343881 h 2729951"/>
              <a:gd name="connsiteX128" fmla="*/ 1512114 w 1741157"/>
              <a:gd name="connsiteY128" fmla="*/ 324831 h 2729951"/>
              <a:gd name="connsiteX129" fmla="*/ 1502589 w 1741157"/>
              <a:gd name="connsiteY129" fmla="*/ 310543 h 2729951"/>
              <a:gd name="connsiteX130" fmla="*/ 1483539 w 1741157"/>
              <a:gd name="connsiteY130" fmla="*/ 305781 h 2729951"/>
              <a:gd name="connsiteX131" fmla="*/ 1454964 w 1741157"/>
              <a:gd name="connsiteY131" fmla="*/ 296256 h 2729951"/>
              <a:gd name="connsiteX132" fmla="*/ 1478776 w 1741157"/>
              <a:gd name="connsiteY132" fmla="*/ 272443 h 2729951"/>
              <a:gd name="connsiteX133" fmla="*/ 1497826 w 1741157"/>
              <a:gd name="connsiteY133" fmla="*/ 234343 h 2729951"/>
              <a:gd name="connsiteX134" fmla="*/ 1512114 w 1741157"/>
              <a:gd name="connsiteY134" fmla="*/ 162906 h 2729951"/>
              <a:gd name="connsiteX135" fmla="*/ 1516876 w 1741157"/>
              <a:gd name="connsiteY135" fmla="*/ 139093 h 2729951"/>
              <a:gd name="connsiteX136" fmla="*/ 1521639 w 1741157"/>
              <a:gd name="connsiteY136" fmla="*/ 124806 h 2729951"/>
              <a:gd name="connsiteX137" fmla="*/ 1526401 w 1741157"/>
              <a:gd name="connsiteY137" fmla="*/ 105756 h 2729951"/>
              <a:gd name="connsiteX138" fmla="*/ 1545451 w 1741157"/>
              <a:gd name="connsiteY138" fmla="*/ 77181 h 2729951"/>
              <a:gd name="connsiteX139" fmla="*/ 1554976 w 1741157"/>
              <a:gd name="connsiteY139" fmla="*/ 62893 h 2729951"/>
              <a:gd name="connsiteX140" fmla="*/ 1535926 w 1741157"/>
              <a:gd name="connsiteY140" fmla="*/ 20031 h 2729951"/>
              <a:gd name="connsiteX0" fmla="*/ 1535926 w 1741157"/>
              <a:gd name="connsiteY0" fmla="*/ 20031 h 2729951"/>
              <a:gd name="connsiteX1" fmla="*/ 1483539 w 1741157"/>
              <a:gd name="connsiteY1" fmla="*/ 8125 h 2729951"/>
              <a:gd name="connsiteX2" fmla="*/ 1443057 w 1741157"/>
              <a:gd name="connsiteY2" fmla="*/ 3361 h 2729951"/>
              <a:gd name="connsiteX3" fmla="*/ 1335901 w 1741157"/>
              <a:gd name="connsiteY3" fmla="*/ 67656 h 2729951"/>
              <a:gd name="connsiteX4" fmla="*/ 1285895 w 1741157"/>
              <a:gd name="connsiteY4" fmla="*/ 122425 h 2729951"/>
              <a:gd name="connsiteX5" fmla="*/ 1219220 w 1741157"/>
              <a:gd name="connsiteY5" fmla="*/ 124805 h 2729951"/>
              <a:gd name="connsiteX6" fmla="*/ 1200170 w 1741157"/>
              <a:gd name="connsiteY6" fmla="*/ 146238 h 2729951"/>
              <a:gd name="connsiteX7" fmla="*/ 1135876 w 1741157"/>
              <a:gd name="connsiteY7" fmla="*/ 165288 h 2729951"/>
              <a:gd name="connsiteX8" fmla="*/ 1083489 w 1741157"/>
              <a:gd name="connsiteY8" fmla="*/ 243868 h 2729951"/>
              <a:gd name="connsiteX9" fmla="*/ 1057295 w 1741157"/>
              <a:gd name="connsiteY9" fmla="*/ 296256 h 2729951"/>
              <a:gd name="connsiteX10" fmla="*/ 964426 w 1741157"/>
              <a:gd name="connsiteY10" fmla="*/ 267681 h 2729951"/>
              <a:gd name="connsiteX11" fmla="*/ 907276 w 1741157"/>
              <a:gd name="connsiteY11" fmla="*/ 310543 h 2729951"/>
              <a:gd name="connsiteX12" fmla="*/ 883464 w 1741157"/>
              <a:gd name="connsiteY12" fmla="*/ 405793 h 2729951"/>
              <a:gd name="connsiteX13" fmla="*/ 852507 w 1741157"/>
              <a:gd name="connsiteY13" fmla="*/ 489137 h 2729951"/>
              <a:gd name="connsiteX14" fmla="*/ 766783 w 1741157"/>
              <a:gd name="connsiteY14" fmla="*/ 470086 h 2729951"/>
              <a:gd name="connsiteX15" fmla="*/ 714395 w 1741157"/>
              <a:gd name="connsiteY15" fmla="*/ 484375 h 2729951"/>
              <a:gd name="connsiteX16" fmla="*/ 678676 w 1741157"/>
              <a:gd name="connsiteY16" fmla="*/ 524857 h 2729951"/>
              <a:gd name="connsiteX17" fmla="*/ 631051 w 1741157"/>
              <a:gd name="connsiteY17" fmla="*/ 529619 h 2729951"/>
              <a:gd name="connsiteX18" fmla="*/ 628669 w 1741157"/>
              <a:gd name="connsiteY18" fmla="*/ 562956 h 2729951"/>
              <a:gd name="connsiteX19" fmla="*/ 592951 w 1741157"/>
              <a:gd name="connsiteY19" fmla="*/ 577244 h 2729951"/>
              <a:gd name="connsiteX20" fmla="*/ 578664 w 1741157"/>
              <a:gd name="connsiteY20" fmla="*/ 624868 h 2729951"/>
              <a:gd name="connsiteX21" fmla="*/ 561995 w 1741157"/>
              <a:gd name="connsiteY21" fmla="*/ 667731 h 2729951"/>
              <a:gd name="connsiteX22" fmla="*/ 511989 w 1741157"/>
              <a:gd name="connsiteY22" fmla="*/ 686781 h 2729951"/>
              <a:gd name="connsiteX23" fmla="*/ 533420 w 1741157"/>
              <a:gd name="connsiteY23" fmla="*/ 729643 h 2729951"/>
              <a:gd name="connsiteX24" fmla="*/ 569139 w 1741157"/>
              <a:gd name="connsiteY24" fmla="*/ 751075 h 2729951"/>
              <a:gd name="connsiteX25" fmla="*/ 592951 w 1741157"/>
              <a:gd name="connsiteY25" fmla="*/ 746313 h 2729951"/>
              <a:gd name="connsiteX26" fmla="*/ 614382 w 1741157"/>
              <a:gd name="connsiteY26" fmla="*/ 782031 h 2729951"/>
              <a:gd name="connsiteX27" fmla="*/ 602476 w 1741157"/>
              <a:gd name="connsiteY27" fmla="*/ 839181 h 2729951"/>
              <a:gd name="connsiteX28" fmla="*/ 633433 w 1741157"/>
              <a:gd name="connsiteY28" fmla="*/ 874900 h 2729951"/>
              <a:gd name="connsiteX29" fmla="*/ 585807 w 1741157"/>
              <a:gd name="connsiteY29" fmla="*/ 901094 h 2729951"/>
              <a:gd name="connsiteX30" fmla="*/ 564376 w 1741157"/>
              <a:gd name="connsiteY30" fmla="*/ 889186 h 2729951"/>
              <a:gd name="connsiteX31" fmla="*/ 564376 w 1741157"/>
              <a:gd name="connsiteY31" fmla="*/ 958243 h 2729951"/>
              <a:gd name="connsiteX32" fmla="*/ 507226 w 1741157"/>
              <a:gd name="connsiteY32" fmla="*/ 1005868 h 2729951"/>
              <a:gd name="connsiteX33" fmla="*/ 473889 w 1741157"/>
              <a:gd name="connsiteY33" fmla="*/ 986818 h 2729951"/>
              <a:gd name="connsiteX34" fmla="*/ 459601 w 1741157"/>
              <a:gd name="connsiteY34" fmla="*/ 1015393 h 2729951"/>
              <a:gd name="connsiteX35" fmla="*/ 485795 w 1741157"/>
              <a:gd name="connsiteY35" fmla="*/ 1053492 h 2729951"/>
              <a:gd name="connsiteX36" fmla="*/ 488176 w 1741157"/>
              <a:gd name="connsiteY36" fmla="*/ 1155887 h 2729951"/>
              <a:gd name="connsiteX37" fmla="*/ 450076 w 1741157"/>
              <a:gd name="connsiteY37" fmla="*/ 1215418 h 2729951"/>
              <a:gd name="connsiteX38" fmla="*/ 397688 w 1741157"/>
              <a:gd name="connsiteY38" fmla="*/ 1205893 h 2729951"/>
              <a:gd name="connsiteX39" fmla="*/ 383401 w 1741157"/>
              <a:gd name="connsiteY39" fmla="*/ 1258281 h 2729951"/>
              <a:gd name="connsiteX40" fmla="*/ 364352 w 1741157"/>
              <a:gd name="connsiteY40" fmla="*/ 1341624 h 2729951"/>
              <a:gd name="connsiteX41" fmla="*/ 288151 w 1741157"/>
              <a:gd name="connsiteY41" fmla="*/ 1401156 h 2729951"/>
              <a:gd name="connsiteX42" fmla="*/ 240526 w 1741157"/>
              <a:gd name="connsiteY42" fmla="*/ 1453543 h 2729951"/>
              <a:gd name="connsiteX43" fmla="*/ 207189 w 1741157"/>
              <a:gd name="connsiteY43" fmla="*/ 1496406 h 2729951"/>
              <a:gd name="connsiteX44" fmla="*/ 173851 w 1741157"/>
              <a:gd name="connsiteY44" fmla="*/ 1536886 h 2729951"/>
              <a:gd name="connsiteX45" fmla="*/ 109558 w 1741157"/>
              <a:gd name="connsiteY45" fmla="*/ 1591655 h 2729951"/>
              <a:gd name="connsiteX46" fmla="*/ 107176 w 1741157"/>
              <a:gd name="connsiteY46" fmla="*/ 1636899 h 2729951"/>
              <a:gd name="connsiteX47" fmla="*/ 69076 w 1741157"/>
              <a:gd name="connsiteY47" fmla="*/ 1677381 h 2729951"/>
              <a:gd name="connsiteX48" fmla="*/ 42883 w 1741157"/>
              <a:gd name="connsiteY48" fmla="*/ 1720243 h 2729951"/>
              <a:gd name="connsiteX49" fmla="*/ 33357 w 1741157"/>
              <a:gd name="connsiteY49" fmla="*/ 1763107 h 2729951"/>
              <a:gd name="connsiteX50" fmla="*/ 57170 w 1741157"/>
              <a:gd name="connsiteY50" fmla="*/ 1836925 h 2729951"/>
              <a:gd name="connsiteX51" fmla="*/ 35739 w 1741157"/>
              <a:gd name="connsiteY51" fmla="*/ 1894075 h 2729951"/>
              <a:gd name="connsiteX52" fmla="*/ 59551 w 1741157"/>
              <a:gd name="connsiteY52" fmla="*/ 1967893 h 2729951"/>
              <a:gd name="connsiteX53" fmla="*/ 20 w 1741157"/>
              <a:gd name="connsiteY53" fmla="*/ 1979799 h 2729951"/>
              <a:gd name="connsiteX54" fmla="*/ 52407 w 1741157"/>
              <a:gd name="connsiteY54" fmla="*/ 2248881 h 2729951"/>
              <a:gd name="connsiteX55" fmla="*/ 128607 w 1741157"/>
              <a:gd name="connsiteY55" fmla="*/ 2394137 h 2729951"/>
              <a:gd name="connsiteX56" fmla="*/ 202426 w 1741157"/>
              <a:gd name="connsiteY56" fmla="*/ 2501293 h 2729951"/>
              <a:gd name="connsiteX57" fmla="*/ 261958 w 1741157"/>
              <a:gd name="connsiteY57" fmla="*/ 2563206 h 2729951"/>
              <a:gd name="connsiteX58" fmla="*/ 450076 w 1741157"/>
              <a:gd name="connsiteY58" fmla="*/ 2672743 h 2729951"/>
              <a:gd name="connsiteX59" fmla="*/ 640576 w 1741157"/>
              <a:gd name="connsiteY59" fmla="*/ 2729893 h 2729951"/>
              <a:gd name="connsiteX60" fmla="*/ 654864 w 1741157"/>
              <a:gd name="connsiteY60" fmla="*/ 2663217 h 2729951"/>
              <a:gd name="connsiteX61" fmla="*/ 726301 w 1741157"/>
              <a:gd name="connsiteY61" fmla="*/ 2603686 h 2729951"/>
              <a:gd name="connsiteX62" fmla="*/ 792977 w 1741157"/>
              <a:gd name="connsiteY62" fmla="*/ 2587017 h 2729951"/>
              <a:gd name="connsiteX63" fmla="*/ 821551 w 1741157"/>
              <a:gd name="connsiteY63" fmla="*/ 2551300 h 2729951"/>
              <a:gd name="connsiteX64" fmla="*/ 890608 w 1741157"/>
              <a:gd name="connsiteY64" fmla="*/ 2532250 h 2729951"/>
              <a:gd name="connsiteX65" fmla="*/ 959664 w 1741157"/>
              <a:gd name="connsiteY65" fmla="*/ 2510818 h 2729951"/>
              <a:gd name="connsiteX66" fmla="*/ 1026339 w 1741157"/>
              <a:gd name="connsiteY66" fmla="*/ 2477483 h 2729951"/>
              <a:gd name="connsiteX67" fmla="*/ 1047769 w 1741157"/>
              <a:gd name="connsiteY67" fmla="*/ 2475099 h 2729951"/>
              <a:gd name="connsiteX68" fmla="*/ 1066820 w 1741157"/>
              <a:gd name="connsiteY68" fmla="*/ 2456050 h 2729951"/>
              <a:gd name="connsiteX69" fmla="*/ 1107302 w 1741157"/>
              <a:gd name="connsiteY69" fmla="*/ 2439381 h 2729951"/>
              <a:gd name="connsiteX70" fmla="*/ 1083489 w 1741157"/>
              <a:gd name="connsiteY70" fmla="*/ 2377468 h 2729951"/>
              <a:gd name="connsiteX71" fmla="*/ 1033483 w 1741157"/>
              <a:gd name="connsiteY71" fmla="*/ 2329843 h 2729951"/>
              <a:gd name="connsiteX72" fmla="*/ 1026339 w 1741157"/>
              <a:gd name="connsiteY72" fmla="*/ 2286982 h 2729951"/>
              <a:gd name="connsiteX73" fmla="*/ 1045389 w 1741157"/>
              <a:gd name="connsiteY73" fmla="*/ 2256025 h 2729951"/>
              <a:gd name="connsiteX74" fmla="*/ 1097776 w 1741157"/>
              <a:gd name="connsiteY74" fmla="*/ 2222687 h 2729951"/>
              <a:gd name="connsiteX75" fmla="*/ 1135876 w 1741157"/>
              <a:gd name="connsiteY75" fmla="*/ 2186968 h 2729951"/>
              <a:gd name="connsiteX76" fmla="*/ 1176358 w 1741157"/>
              <a:gd name="connsiteY76" fmla="*/ 2141725 h 2729951"/>
              <a:gd name="connsiteX77" fmla="*/ 1264464 w 1741157"/>
              <a:gd name="connsiteY77" fmla="*/ 2127438 h 2729951"/>
              <a:gd name="connsiteX78" fmla="*/ 1307326 w 1741157"/>
              <a:gd name="connsiteY78" fmla="*/ 2110769 h 2729951"/>
              <a:gd name="connsiteX79" fmla="*/ 1326377 w 1741157"/>
              <a:gd name="connsiteY79" fmla="*/ 2072668 h 2729951"/>
              <a:gd name="connsiteX80" fmla="*/ 1397814 w 1741157"/>
              <a:gd name="connsiteY80" fmla="*/ 2048856 h 2729951"/>
              <a:gd name="connsiteX81" fmla="*/ 1397813 w 1741157"/>
              <a:gd name="connsiteY81" fmla="*/ 2020281 h 2729951"/>
              <a:gd name="connsiteX82" fmla="*/ 1433532 w 1741157"/>
              <a:gd name="connsiteY82" fmla="*/ 2017900 h 2729951"/>
              <a:gd name="connsiteX83" fmla="*/ 1464489 w 1741157"/>
              <a:gd name="connsiteY83" fmla="*/ 2001231 h 2729951"/>
              <a:gd name="connsiteX84" fmla="*/ 1502588 w 1741157"/>
              <a:gd name="connsiteY84" fmla="*/ 2001231 h 2729951"/>
              <a:gd name="connsiteX85" fmla="*/ 1533545 w 1741157"/>
              <a:gd name="connsiteY85" fmla="*/ 1951225 h 2729951"/>
              <a:gd name="connsiteX86" fmla="*/ 1538308 w 1741157"/>
              <a:gd name="connsiteY86" fmla="*/ 1955986 h 2729951"/>
              <a:gd name="connsiteX87" fmla="*/ 1559739 w 1741157"/>
              <a:gd name="connsiteY87" fmla="*/ 1925031 h 2729951"/>
              <a:gd name="connsiteX88" fmla="*/ 1600221 w 1741157"/>
              <a:gd name="connsiteY88" fmla="*/ 1865499 h 2729951"/>
              <a:gd name="connsiteX89" fmla="*/ 1650226 w 1741157"/>
              <a:gd name="connsiteY89" fmla="*/ 1813112 h 2729951"/>
              <a:gd name="connsiteX90" fmla="*/ 1600221 w 1741157"/>
              <a:gd name="connsiteY90" fmla="*/ 1717863 h 2729951"/>
              <a:gd name="connsiteX91" fmla="*/ 1545451 w 1741157"/>
              <a:gd name="connsiteY91" fmla="*/ 1677381 h 2729951"/>
              <a:gd name="connsiteX92" fmla="*/ 1595457 w 1741157"/>
              <a:gd name="connsiteY92" fmla="*/ 1660712 h 2729951"/>
              <a:gd name="connsiteX93" fmla="*/ 1643082 w 1741157"/>
              <a:gd name="connsiteY93" fmla="*/ 1624993 h 2729951"/>
              <a:gd name="connsiteX94" fmla="*/ 1707376 w 1741157"/>
              <a:gd name="connsiteY94" fmla="*/ 1567843 h 2729951"/>
              <a:gd name="connsiteX95" fmla="*/ 1666894 w 1741157"/>
              <a:gd name="connsiteY95" fmla="*/ 1446400 h 2729951"/>
              <a:gd name="connsiteX96" fmla="*/ 1678801 w 1741157"/>
              <a:gd name="connsiteY96" fmla="*/ 1372581 h 2729951"/>
              <a:gd name="connsiteX97" fmla="*/ 1700232 w 1741157"/>
              <a:gd name="connsiteY97" fmla="*/ 1301144 h 2729951"/>
              <a:gd name="connsiteX98" fmla="*/ 1740714 w 1741157"/>
              <a:gd name="connsiteY98" fmla="*/ 1203512 h 2729951"/>
              <a:gd name="connsiteX99" fmla="*/ 1674039 w 1741157"/>
              <a:gd name="connsiteY99" fmla="*/ 1127313 h 2729951"/>
              <a:gd name="connsiteX100" fmla="*/ 1597839 w 1741157"/>
              <a:gd name="connsiteY100" fmla="*/ 1096356 h 2729951"/>
              <a:gd name="connsiteX101" fmla="*/ 1578789 w 1741157"/>
              <a:gd name="connsiteY101" fmla="*/ 1086831 h 2729951"/>
              <a:gd name="connsiteX102" fmla="*/ 1545451 w 1741157"/>
              <a:gd name="connsiteY102" fmla="*/ 1077306 h 2729951"/>
              <a:gd name="connsiteX103" fmla="*/ 1526401 w 1741157"/>
              <a:gd name="connsiteY103" fmla="*/ 1067781 h 2729951"/>
              <a:gd name="connsiteX104" fmla="*/ 1497826 w 1741157"/>
              <a:gd name="connsiteY104" fmla="*/ 1063018 h 2729951"/>
              <a:gd name="connsiteX105" fmla="*/ 1478776 w 1741157"/>
              <a:gd name="connsiteY105" fmla="*/ 1029681 h 2729951"/>
              <a:gd name="connsiteX106" fmla="*/ 1464489 w 1741157"/>
              <a:gd name="connsiteY106" fmla="*/ 986818 h 2729951"/>
              <a:gd name="connsiteX107" fmla="*/ 1454964 w 1741157"/>
              <a:gd name="connsiteY107" fmla="*/ 967768 h 2729951"/>
              <a:gd name="connsiteX108" fmla="*/ 1450201 w 1741157"/>
              <a:gd name="connsiteY108" fmla="*/ 953481 h 2729951"/>
              <a:gd name="connsiteX109" fmla="*/ 1440676 w 1741157"/>
              <a:gd name="connsiteY109" fmla="*/ 929668 h 2729951"/>
              <a:gd name="connsiteX110" fmla="*/ 1450201 w 1741157"/>
              <a:gd name="connsiteY110" fmla="*/ 867756 h 2729951"/>
              <a:gd name="connsiteX111" fmla="*/ 1459726 w 1741157"/>
              <a:gd name="connsiteY111" fmla="*/ 853468 h 2729951"/>
              <a:gd name="connsiteX112" fmla="*/ 1464489 w 1741157"/>
              <a:gd name="connsiteY112" fmla="*/ 839181 h 2729951"/>
              <a:gd name="connsiteX113" fmla="*/ 1497826 w 1741157"/>
              <a:gd name="connsiteY113" fmla="*/ 786793 h 2729951"/>
              <a:gd name="connsiteX114" fmla="*/ 1516876 w 1741157"/>
              <a:gd name="connsiteY114" fmla="*/ 739168 h 2729951"/>
              <a:gd name="connsiteX115" fmla="*/ 1526401 w 1741157"/>
              <a:gd name="connsiteY115" fmla="*/ 715356 h 2729951"/>
              <a:gd name="connsiteX116" fmla="*/ 1540689 w 1741157"/>
              <a:gd name="connsiteY116" fmla="*/ 701068 h 2729951"/>
              <a:gd name="connsiteX117" fmla="*/ 1559739 w 1741157"/>
              <a:gd name="connsiteY117" fmla="*/ 686781 h 2729951"/>
              <a:gd name="connsiteX118" fmla="*/ 1588314 w 1741157"/>
              <a:gd name="connsiteY118" fmla="*/ 643918 h 2729951"/>
              <a:gd name="connsiteX119" fmla="*/ 1597839 w 1741157"/>
              <a:gd name="connsiteY119" fmla="*/ 615343 h 2729951"/>
              <a:gd name="connsiteX120" fmla="*/ 1616889 w 1741157"/>
              <a:gd name="connsiteY120" fmla="*/ 586768 h 2729951"/>
              <a:gd name="connsiteX121" fmla="*/ 1612126 w 1741157"/>
              <a:gd name="connsiteY121" fmla="*/ 491518 h 2729951"/>
              <a:gd name="connsiteX122" fmla="*/ 1583551 w 1741157"/>
              <a:gd name="connsiteY122" fmla="*/ 467706 h 2729951"/>
              <a:gd name="connsiteX123" fmla="*/ 1569264 w 1741157"/>
              <a:gd name="connsiteY123" fmla="*/ 462943 h 2729951"/>
              <a:gd name="connsiteX124" fmla="*/ 1535926 w 1741157"/>
              <a:gd name="connsiteY124" fmla="*/ 448656 h 2729951"/>
              <a:gd name="connsiteX125" fmla="*/ 1531164 w 1741157"/>
              <a:gd name="connsiteY125" fmla="*/ 429606 h 2729951"/>
              <a:gd name="connsiteX126" fmla="*/ 1526401 w 1741157"/>
              <a:gd name="connsiteY126" fmla="*/ 343881 h 2729951"/>
              <a:gd name="connsiteX127" fmla="*/ 1512114 w 1741157"/>
              <a:gd name="connsiteY127" fmla="*/ 324831 h 2729951"/>
              <a:gd name="connsiteX128" fmla="*/ 1502589 w 1741157"/>
              <a:gd name="connsiteY128" fmla="*/ 310543 h 2729951"/>
              <a:gd name="connsiteX129" fmla="*/ 1483539 w 1741157"/>
              <a:gd name="connsiteY129" fmla="*/ 305781 h 2729951"/>
              <a:gd name="connsiteX130" fmla="*/ 1454964 w 1741157"/>
              <a:gd name="connsiteY130" fmla="*/ 296256 h 2729951"/>
              <a:gd name="connsiteX131" fmla="*/ 1478776 w 1741157"/>
              <a:gd name="connsiteY131" fmla="*/ 272443 h 2729951"/>
              <a:gd name="connsiteX132" fmla="*/ 1497826 w 1741157"/>
              <a:gd name="connsiteY132" fmla="*/ 234343 h 2729951"/>
              <a:gd name="connsiteX133" fmla="*/ 1512114 w 1741157"/>
              <a:gd name="connsiteY133" fmla="*/ 162906 h 2729951"/>
              <a:gd name="connsiteX134" fmla="*/ 1516876 w 1741157"/>
              <a:gd name="connsiteY134" fmla="*/ 139093 h 2729951"/>
              <a:gd name="connsiteX135" fmla="*/ 1521639 w 1741157"/>
              <a:gd name="connsiteY135" fmla="*/ 124806 h 2729951"/>
              <a:gd name="connsiteX136" fmla="*/ 1526401 w 1741157"/>
              <a:gd name="connsiteY136" fmla="*/ 105756 h 2729951"/>
              <a:gd name="connsiteX137" fmla="*/ 1545451 w 1741157"/>
              <a:gd name="connsiteY137" fmla="*/ 77181 h 2729951"/>
              <a:gd name="connsiteX138" fmla="*/ 1554976 w 1741157"/>
              <a:gd name="connsiteY138" fmla="*/ 62893 h 2729951"/>
              <a:gd name="connsiteX139" fmla="*/ 1535926 w 1741157"/>
              <a:gd name="connsiteY139" fmla="*/ 20031 h 2729951"/>
              <a:gd name="connsiteX0" fmla="*/ 1535926 w 1741157"/>
              <a:gd name="connsiteY0" fmla="*/ 20031 h 2729951"/>
              <a:gd name="connsiteX1" fmla="*/ 1483539 w 1741157"/>
              <a:gd name="connsiteY1" fmla="*/ 8125 h 2729951"/>
              <a:gd name="connsiteX2" fmla="*/ 1443057 w 1741157"/>
              <a:gd name="connsiteY2" fmla="*/ 3361 h 2729951"/>
              <a:gd name="connsiteX3" fmla="*/ 1335901 w 1741157"/>
              <a:gd name="connsiteY3" fmla="*/ 67656 h 2729951"/>
              <a:gd name="connsiteX4" fmla="*/ 1285895 w 1741157"/>
              <a:gd name="connsiteY4" fmla="*/ 122425 h 2729951"/>
              <a:gd name="connsiteX5" fmla="*/ 1219220 w 1741157"/>
              <a:gd name="connsiteY5" fmla="*/ 124805 h 2729951"/>
              <a:gd name="connsiteX6" fmla="*/ 1200170 w 1741157"/>
              <a:gd name="connsiteY6" fmla="*/ 146238 h 2729951"/>
              <a:gd name="connsiteX7" fmla="*/ 1135876 w 1741157"/>
              <a:gd name="connsiteY7" fmla="*/ 165288 h 2729951"/>
              <a:gd name="connsiteX8" fmla="*/ 1083489 w 1741157"/>
              <a:gd name="connsiteY8" fmla="*/ 243868 h 2729951"/>
              <a:gd name="connsiteX9" fmla="*/ 1057295 w 1741157"/>
              <a:gd name="connsiteY9" fmla="*/ 296256 h 2729951"/>
              <a:gd name="connsiteX10" fmla="*/ 964426 w 1741157"/>
              <a:gd name="connsiteY10" fmla="*/ 267681 h 2729951"/>
              <a:gd name="connsiteX11" fmla="*/ 907276 w 1741157"/>
              <a:gd name="connsiteY11" fmla="*/ 310543 h 2729951"/>
              <a:gd name="connsiteX12" fmla="*/ 883464 w 1741157"/>
              <a:gd name="connsiteY12" fmla="*/ 405793 h 2729951"/>
              <a:gd name="connsiteX13" fmla="*/ 852507 w 1741157"/>
              <a:gd name="connsiteY13" fmla="*/ 489137 h 2729951"/>
              <a:gd name="connsiteX14" fmla="*/ 766783 w 1741157"/>
              <a:gd name="connsiteY14" fmla="*/ 470086 h 2729951"/>
              <a:gd name="connsiteX15" fmla="*/ 714395 w 1741157"/>
              <a:gd name="connsiteY15" fmla="*/ 484375 h 2729951"/>
              <a:gd name="connsiteX16" fmla="*/ 678676 w 1741157"/>
              <a:gd name="connsiteY16" fmla="*/ 524857 h 2729951"/>
              <a:gd name="connsiteX17" fmla="*/ 631051 w 1741157"/>
              <a:gd name="connsiteY17" fmla="*/ 529619 h 2729951"/>
              <a:gd name="connsiteX18" fmla="*/ 628669 w 1741157"/>
              <a:gd name="connsiteY18" fmla="*/ 562956 h 2729951"/>
              <a:gd name="connsiteX19" fmla="*/ 592951 w 1741157"/>
              <a:gd name="connsiteY19" fmla="*/ 577244 h 2729951"/>
              <a:gd name="connsiteX20" fmla="*/ 578664 w 1741157"/>
              <a:gd name="connsiteY20" fmla="*/ 624868 h 2729951"/>
              <a:gd name="connsiteX21" fmla="*/ 561995 w 1741157"/>
              <a:gd name="connsiteY21" fmla="*/ 667731 h 2729951"/>
              <a:gd name="connsiteX22" fmla="*/ 511989 w 1741157"/>
              <a:gd name="connsiteY22" fmla="*/ 686781 h 2729951"/>
              <a:gd name="connsiteX23" fmla="*/ 533420 w 1741157"/>
              <a:gd name="connsiteY23" fmla="*/ 729643 h 2729951"/>
              <a:gd name="connsiteX24" fmla="*/ 569139 w 1741157"/>
              <a:gd name="connsiteY24" fmla="*/ 751075 h 2729951"/>
              <a:gd name="connsiteX25" fmla="*/ 592951 w 1741157"/>
              <a:gd name="connsiteY25" fmla="*/ 746313 h 2729951"/>
              <a:gd name="connsiteX26" fmla="*/ 614382 w 1741157"/>
              <a:gd name="connsiteY26" fmla="*/ 782031 h 2729951"/>
              <a:gd name="connsiteX27" fmla="*/ 602476 w 1741157"/>
              <a:gd name="connsiteY27" fmla="*/ 839181 h 2729951"/>
              <a:gd name="connsiteX28" fmla="*/ 633433 w 1741157"/>
              <a:gd name="connsiteY28" fmla="*/ 874900 h 2729951"/>
              <a:gd name="connsiteX29" fmla="*/ 585807 w 1741157"/>
              <a:gd name="connsiteY29" fmla="*/ 901094 h 2729951"/>
              <a:gd name="connsiteX30" fmla="*/ 564376 w 1741157"/>
              <a:gd name="connsiteY30" fmla="*/ 889186 h 2729951"/>
              <a:gd name="connsiteX31" fmla="*/ 564376 w 1741157"/>
              <a:gd name="connsiteY31" fmla="*/ 958243 h 2729951"/>
              <a:gd name="connsiteX32" fmla="*/ 507226 w 1741157"/>
              <a:gd name="connsiteY32" fmla="*/ 1005868 h 2729951"/>
              <a:gd name="connsiteX33" fmla="*/ 473889 w 1741157"/>
              <a:gd name="connsiteY33" fmla="*/ 986818 h 2729951"/>
              <a:gd name="connsiteX34" fmla="*/ 459601 w 1741157"/>
              <a:gd name="connsiteY34" fmla="*/ 1015393 h 2729951"/>
              <a:gd name="connsiteX35" fmla="*/ 485795 w 1741157"/>
              <a:gd name="connsiteY35" fmla="*/ 1053492 h 2729951"/>
              <a:gd name="connsiteX36" fmla="*/ 488176 w 1741157"/>
              <a:gd name="connsiteY36" fmla="*/ 1155887 h 2729951"/>
              <a:gd name="connsiteX37" fmla="*/ 450076 w 1741157"/>
              <a:gd name="connsiteY37" fmla="*/ 1215418 h 2729951"/>
              <a:gd name="connsiteX38" fmla="*/ 397688 w 1741157"/>
              <a:gd name="connsiteY38" fmla="*/ 1205893 h 2729951"/>
              <a:gd name="connsiteX39" fmla="*/ 383401 w 1741157"/>
              <a:gd name="connsiteY39" fmla="*/ 1258281 h 2729951"/>
              <a:gd name="connsiteX40" fmla="*/ 364352 w 1741157"/>
              <a:gd name="connsiteY40" fmla="*/ 1341624 h 2729951"/>
              <a:gd name="connsiteX41" fmla="*/ 288151 w 1741157"/>
              <a:gd name="connsiteY41" fmla="*/ 1401156 h 2729951"/>
              <a:gd name="connsiteX42" fmla="*/ 240526 w 1741157"/>
              <a:gd name="connsiteY42" fmla="*/ 1453543 h 2729951"/>
              <a:gd name="connsiteX43" fmla="*/ 207189 w 1741157"/>
              <a:gd name="connsiteY43" fmla="*/ 1496406 h 2729951"/>
              <a:gd name="connsiteX44" fmla="*/ 173851 w 1741157"/>
              <a:gd name="connsiteY44" fmla="*/ 1536886 h 2729951"/>
              <a:gd name="connsiteX45" fmla="*/ 109558 w 1741157"/>
              <a:gd name="connsiteY45" fmla="*/ 1591655 h 2729951"/>
              <a:gd name="connsiteX46" fmla="*/ 107176 w 1741157"/>
              <a:gd name="connsiteY46" fmla="*/ 1636899 h 2729951"/>
              <a:gd name="connsiteX47" fmla="*/ 69076 w 1741157"/>
              <a:gd name="connsiteY47" fmla="*/ 1677381 h 2729951"/>
              <a:gd name="connsiteX48" fmla="*/ 42883 w 1741157"/>
              <a:gd name="connsiteY48" fmla="*/ 1720243 h 2729951"/>
              <a:gd name="connsiteX49" fmla="*/ 33357 w 1741157"/>
              <a:gd name="connsiteY49" fmla="*/ 1763107 h 2729951"/>
              <a:gd name="connsiteX50" fmla="*/ 57170 w 1741157"/>
              <a:gd name="connsiteY50" fmla="*/ 1836925 h 2729951"/>
              <a:gd name="connsiteX51" fmla="*/ 35739 w 1741157"/>
              <a:gd name="connsiteY51" fmla="*/ 1894075 h 2729951"/>
              <a:gd name="connsiteX52" fmla="*/ 59551 w 1741157"/>
              <a:gd name="connsiteY52" fmla="*/ 1967893 h 2729951"/>
              <a:gd name="connsiteX53" fmla="*/ 20 w 1741157"/>
              <a:gd name="connsiteY53" fmla="*/ 1979799 h 2729951"/>
              <a:gd name="connsiteX54" fmla="*/ 52407 w 1741157"/>
              <a:gd name="connsiteY54" fmla="*/ 2248881 h 2729951"/>
              <a:gd name="connsiteX55" fmla="*/ 128607 w 1741157"/>
              <a:gd name="connsiteY55" fmla="*/ 2394137 h 2729951"/>
              <a:gd name="connsiteX56" fmla="*/ 202426 w 1741157"/>
              <a:gd name="connsiteY56" fmla="*/ 2501293 h 2729951"/>
              <a:gd name="connsiteX57" fmla="*/ 261958 w 1741157"/>
              <a:gd name="connsiteY57" fmla="*/ 2563206 h 2729951"/>
              <a:gd name="connsiteX58" fmla="*/ 450076 w 1741157"/>
              <a:gd name="connsiteY58" fmla="*/ 2672743 h 2729951"/>
              <a:gd name="connsiteX59" fmla="*/ 640576 w 1741157"/>
              <a:gd name="connsiteY59" fmla="*/ 2729893 h 2729951"/>
              <a:gd name="connsiteX60" fmla="*/ 654864 w 1741157"/>
              <a:gd name="connsiteY60" fmla="*/ 2663217 h 2729951"/>
              <a:gd name="connsiteX61" fmla="*/ 726301 w 1741157"/>
              <a:gd name="connsiteY61" fmla="*/ 2603686 h 2729951"/>
              <a:gd name="connsiteX62" fmla="*/ 792977 w 1741157"/>
              <a:gd name="connsiteY62" fmla="*/ 2587017 h 2729951"/>
              <a:gd name="connsiteX63" fmla="*/ 821551 w 1741157"/>
              <a:gd name="connsiteY63" fmla="*/ 2551300 h 2729951"/>
              <a:gd name="connsiteX64" fmla="*/ 890608 w 1741157"/>
              <a:gd name="connsiteY64" fmla="*/ 2532250 h 2729951"/>
              <a:gd name="connsiteX65" fmla="*/ 959664 w 1741157"/>
              <a:gd name="connsiteY65" fmla="*/ 2510818 h 2729951"/>
              <a:gd name="connsiteX66" fmla="*/ 1026339 w 1741157"/>
              <a:gd name="connsiteY66" fmla="*/ 2477483 h 2729951"/>
              <a:gd name="connsiteX67" fmla="*/ 1047769 w 1741157"/>
              <a:gd name="connsiteY67" fmla="*/ 2475099 h 2729951"/>
              <a:gd name="connsiteX68" fmla="*/ 1066820 w 1741157"/>
              <a:gd name="connsiteY68" fmla="*/ 2456050 h 2729951"/>
              <a:gd name="connsiteX69" fmla="*/ 1107302 w 1741157"/>
              <a:gd name="connsiteY69" fmla="*/ 2439381 h 2729951"/>
              <a:gd name="connsiteX70" fmla="*/ 1083489 w 1741157"/>
              <a:gd name="connsiteY70" fmla="*/ 2377468 h 2729951"/>
              <a:gd name="connsiteX71" fmla="*/ 1033483 w 1741157"/>
              <a:gd name="connsiteY71" fmla="*/ 2329843 h 2729951"/>
              <a:gd name="connsiteX72" fmla="*/ 1026339 w 1741157"/>
              <a:gd name="connsiteY72" fmla="*/ 2286982 h 2729951"/>
              <a:gd name="connsiteX73" fmla="*/ 1045389 w 1741157"/>
              <a:gd name="connsiteY73" fmla="*/ 2256025 h 2729951"/>
              <a:gd name="connsiteX74" fmla="*/ 1097776 w 1741157"/>
              <a:gd name="connsiteY74" fmla="*/ 2222687 h 2729951"/>
              <a:gd name="connsiteX75" fmla="*/ 1135876 w 1741157"/>
              <a:gd name="connsiteY75" fmla="*/ 2186968 h 2729951"/>
              <a:gd name="connsiteX76" fmla="*/ 1176358 w 1741157"/>
              <a:gd name="connsiteY76" fmla="*/ 2141725 h 2729951"/>
              <a:gd name="connsiteX77" fmla="*/ 1264464 w 1741157"/>
              <a:gd name="connsiteY77" fmla="*/ 2127438 h 2729951"/>
              <a:gd name="connsiteX78" fmla="*/ 1307326 w 1741157"/>
              <a:gd name="connsiteY78" fmla="*/ 2110769 h 2729951"/>
              <a:gd name="connsiteX79" fmla="*/ 1326377 w 1741157"/>
              <a:gd name="connsiteY79" fmla="*/ 2072668 h 2729951"/>
              <a:gd name="connsiteX80" fmla="*/ 1397814 w 1741157"/>
              <a:gd name="connsiteY80" fmla="*/ 2048856 h 2729951"/>
              <a:gd name="connsiteX81" fmla="*/ 1397813 w 1741157"/>
              <a:gd name="connsiteY81" fmla="*/ 2020281 h 2729951"/>
              <a:gd name="connsiteX82" fmla="*/ 1433532 w 1741157"/>
              <a:gd name="connsiteY82" fmla="*/ 2017900 h 2729951"/>
              <a:gd name="connsiteX83" fmla="*/ 1464489 w 1741157"/>
              <a:gd name="connsiteY83" fmla="*/ 2001231 h 2729951"/>
              <a:gd name="connsiteX84" fmla="*/ 1502588 w 1741157"/>
              <a:gd name="connsiteY84" fmla="*/ 2001231 h 2729951"/>
              <a:gd name="connsiteX85" fmla="*/ 1533545 w 1741157"/>
              <a:gd name="connsiteY85" fmla="*/ 1951225 h 2729951"/>
              <a:gd name="connsiteX86" fmla="*/ 1538308 w 1741157"/>
              <a:gd name="connsiteY86" fmla="*/ 1955986 h 2729951"/>
              <a:gd name="connsiteX87" fmla="*/ 1559739 w 1741157"/>
              <a:gd name="connsiteY87" fmla="*/ 1925031 h 2729951"/>
              <a:gd name="connsiteX88" fmla="*/ 1600221 w 1741157"/>
              <a:gd name="connsiteY88" fmla="*/ 1865499 h 2729951"/>
              <a:gd name="connsiteX89" fmla="*/ 1650226 w 1741157"/>
              <a:gd name="connsiteY89" fmla="*/ 1813112 h 2729951"/>
              <a:gd name="connsiteX90" fmla="*/ 1600221 w 1741157"/>
              <a:gd name="connsiteY90" fmla="*/ 1717863 h 2729951"/>
              <a:gd name="connsiteX91" fmla="*/ 1545451 w 1741157"/>
              <a:gd name="connsiteY91" fmla="*/ 1677381 h 2729951"/>
              <a:gd name="connsiteX92" fmla="*/ 1595457 w 1741157"/>
              <a:gd name="connsiteY92" fmla="*/ 1660712 h 2729951"/>
              <a:gd name="connsiteX93" fmla="*/ 1643082 w 1741157"/>
              <a:gd name="connsiteY93" fmla="*/ 1624993 h 2729951"/>
              <a:gd name="connsiteX94" fmla="*/ 1707376 w 1741157"/>
              <a:gd name="connsiteY94" fmla="*/ 1567843 h 2729951"/>
              <a:gd name="connsiteX95" fmla="*/ 1666894 w 1741157"/>
              <a:gd name="connsiteY95" fmla="*/ 1446400 h 2729951"/>
              <a:gd name="connsiteX96" fmla="*/ 1678801 w 1741157"/>
              <a:gd name="connsiteY96" fmla="*/ 1372581 h 2729951"/>
              <a:gd name="connsiteX97" fmla="*/ 1700232 w 1741157"/>
              <a:gd name="connsiteY97" fmla="*/ 1301144 h 2729951"/>
              <a:gd name="connsiteX98" fmla="*/ 1740714 w 1741157"/>
              <a:gd name="connsiteY98" fmla="*/ 1203512 h 2729951"/>
              <a:gd name="connsiteX99" fmla="*/ 1674039 w 1741157"/>
              <a:gd name="connsiteY99" fmla="*/ 1127313 h 2729951"/>
              <a:gd name="connsiteX100" fmla="*/ 1597839 w 1741157"/>
              <a:gd name="connsiteY100" fmla="*/ 1096356 h 2729951"/>
              <a:gd name="connsiteX101" fmla="*/ 1545451 w 1741157"/>
              <a:gd name="connsiteY101" fmla="*/ 1077306 h 2729951"/>
              <a:gd name="connsiteX102" fmla="*/ 1526401 w 1741157"/>
              <a:gd name="connsiteY102" fmla="*/ 1067781 h 2729951"/>
              <a:gd name="connsiteX103" fmla="*/ 1497826 w 1741157"/>
              <a:gd name="connsiteY103" fmla="*/ 1063018 h 2729951"/>
              <a:gd name="connsiteX104" fmla="*/ 1478776 w 1741157"/>
              <a:gd name="connsiteY104" fmla="*/ 1029681 h 2729951"/>
              <a:gd name="connsiteX105" fmla="*/ 1464489 w 1741157"/>
              <a:gd name="connsiteY105" fmla="*/ 986818 h 2729951"/>
              <a:gd name="connsiteX106" fmla="*/ 1454964 w 1741157"/>
              <a:gd name="connsiteY106" fmla="*/ 967768 h 2729951"/>
              <a:gd name="connsiteX107" fmla="*/ 1450201 w 1741157"/>
              <a:gd name="connsiteY107" fmla="*/ 953481 h 2729951"/>
              <a:gd name="connsiteX108" fmla="*/ 1440676 w 1741157"/>
              <a:gd name="connsiteY108" fmla="*/ 929668 h 2729951"/>
              <a:gd name="connsiteX109" fmla="*/ 1450201 w 1741157"/>
              <a:gd name="connsiteY109" fmla="*/ 867756 h 2729951"/>
              <a:gd name="connsiteX110" fmla="*/ 1459726 w 1741157"/>
              <a:gd name="connsiteY110" fmla="*/ 853468 h 2729951"/>
              <a:gd name="connsiteX111" fmla="*/ 1464489 w 1741157"/>
              <a:gd name="connsiteY111" fmla="*/ 839181 h 2729951"/>
              <a:gd name="connsiteX112" fmla="*/ 1497826 w 1741157"/>
              <a:gd name="connsiteY112" fmla="*/ 786793 h 2729951"/>
              <a:gd name="connsiteX113" fmla="*/ 1516876 w 1741157"/>
              <a:gd name="connsiteY113" fmla="*/ 739168 h 2729951"/>
              <a:gd name="connsiteX114" fmla="*/ 1526401 w 1741157"/>
              <a:gd name="connsiteY114" fmla="*/ 715356 h 2729951"/>
              <a:gd name="connsiteX115" fmla="*/ 1540689 w 1741157"/>
              <a:gd name="connsiteY115" fmla="*/ 701068 h 2729951"/>
              <a:gd name="connsiteX116" fmla="*/ 1559739 w 1741157"/>
              <a:gd name="connsiteY116" fmla="*/ 686781 h 2729951"/>
              <a:gd name="connsiteX117" fmla="*/ 1588314 w 1741157"/>
              <a:gd name="connsiteY117" fmla="*/ 643918 h 2729951"/>
              <a:gd name="connsiteX118" fmla="*/ 1597839 w 1741157"/>
              <a:gd name="connsiteY118" fmla="*/ 615343 h 2729951"/>
              <a:gd name="connsiteX119" fmla="*/ 1616889 w 1741157"/>
              <a:gd name="connsiteY119" fmla="*/ 586768 h 2729951"/>
              <a:gd name="connsiteX120" fmla="*/ 1612126 w 1741157"/>
              <a:gd name="connsiteY120" fmla="*/ 491518 h 2729951"/>
              <a:gd name="connsiteX121" fmla="*/ 1583551 w 1741157"/>
              <a:gd name="connsiteY121" fmla="*/ 467706 h 2729951"/>
              <a:gd name="connsiteX122" fmla="*/ 1569264 w 1741157"/>
              <a:gd name="connsiteY122" fmla="*/ 462943 h 2729951"/>
              <a:gd name="connsiteX123" fmla="*/ 1535926 w 1741157"/>
              <a:gd name="connsiteY123" fmla="*/ 448656 h 2729951"/>
              <a:gd name="connsiteX124" fmla="*/ 1531164 w 1741157"/>
              <a:gd name="connsiteY124" fmla="*/ 429606 h 2729951"/>
              <a:gd name="connsiteX125" fmla="*/ 1526401 w 1741157"/>
              <a:gd name="connsiteY125" fmla="*/ 343881 h 2729951"/>
              <a:gd name="connsiteX126" fmla="*/ 1512114 w 1741157"/>
              <a:gd name="connsiteY126" fmla="*/ 324831 h 2729951"/>
              <a:gd name="connsiteX127" fmla="*/ 1502589 w 1741157"/>
              <a:gd name="connsiteY127" fmla="*/ 310543 h 2729951"/>
              <a:gd name="connsiteX128" fmla="*/ 1483539 w 1741157"/>
              <a:gd name="connsiteY128" fmla="*/ 305781 h 2729951"/>
              <a:gd name="connsiteX129" fmla="*/ 1454964 w 1741157"/>
              <a:gd name="connsiteY129" fmla="*/ 296256 h 2729951"/>
              <a:gd name="connsiteX130" fmla="*/ 1478776 w 1741157"/>
              <a:gd name="connsiteY130" fmla="*/ 272443 h 2729951"/>
              <a:gd name="connsiteX131" fmla="*/ 1497826 w 1741157"/>
              <a:gd name="connsiteY131" fmla="*/ 234343 h 2729951"/>
              <a:gd name="connsiteX132" fmla="*/ 1512114 w 1741157"/>
              <a:gd name="connsiteY132" fmla="*/ 162906 h 2729951"/>
              <a:gd name="connsiteX133" fmla="*/ 1516876 w 1741157"/>
              <a:gd name="connsiteY133" fmla="*/ 139093 h 2729951"/>
              <a:gd name="connsiteX134" fmla="*/ 1521639 w 1741157"/>
              <a:gd name="connsiteY134" fmla="*/ 124806 h 2729951"/>
              <a:gd name="connsiteX135" fmla="*/ 1526401 w 1741157"/>
              <a:gd name="connsiteY135" fmla="*/ 105756 h 2729951"/>
              <a:gd name="connsiteX136" fmla="*/ 1545451 w 1741157"/>
              <a:gd name="connsiteY136" fmla="*/ 77181 h 2729951"/>
              <a:gd name="connsiteX137" fmla="*/ 1554976 w 1741157"/>
              <a:gd name="connsiteY137" fmla="*/ 62893 h 2729951"/>
              <a:gd name="connsiteX138" fmla="*/ 1535926 w 1741157"/>
              <a:gd name="connsiteY138" fmla="*/ 20031 h 2729951"/>
              <a:gd name="connsiteX0" fmla="*/ 1535926 w 1741157"/>
              <a:gd name="connsiteY0" fmla="*/ 20031 h 2729951"/>
              <a:gd name="connsiteX1" fmla="*/ 1483539 w 1741157"/>
              <a:gd name="connsiteY1" fmla="*/ 8125 h 2729951"/>
              <a:gd name="connsiteX2" fmla="*/ 1443057 w 1741157"/>
              <a:gd name="connsiteY2" fmla="*/ 3361 h 2729951"/>
              <a:gd name="connsiteX3" fmla="*/ 1335901 w 1741157"/>
              <a:gd name="connsiteY3" fmla="*/ 67656 h 2729951"/>
              <a:gd name="connsiteX4" fmla="*/ 1285895 w 1741157"/>
              <a:gd name="connsiteY4" fmla="*/ 122425 h 2729951"/>
              <a:gd name="connsiteX5" fmla="*/ 1219220 w 1741157"/>
              <a:gd name="connsiteY5" fmla="*/ 124805 h 2729951"/>
              <a:gd name="connsiteX6" fmla="*/ 1200170 w 1741157"/>
              <a:gd name="connsiteY6" fmla="*/ 146238 h 2729951"/>
              <a:gd name="connsiteX7" fmla="*/ 1135876 w 1741157"/>
              <a:gd name="connsiteY7" fmla="*/ 165288 h 2729951"/>
              <a:gd name="connsiteX8" fmla="*/ 1083489 w 1741157"/>
              <a:gd name="connsiteY8" fmla="*/ 243868 h 2729951"/>
              <a:gd name="connsiteX9" fmla="*/ 1057295 w 1741157"/>
              <a:gd name="connsiteY9" fmla="*/ 296256 h 2729951"/>
              <a:gd name="connsiteX10" fmla="*/ 964426 w 1741157"/>
              <a:gd name="connsiteY10" fmla="*/ 267681 h 2729951"/>
              <a:gd name="connsiteX11" fmla="*/ 907276 w 1741157"/>
              <a:gd name="connsiteY11" fmla="*/ 310543 h 2729951"/>
              <a:gd name="connsiteX12" fmla="*/ 883464 w 1741157"/>
              <a:gd name="connsiteY12" fmla="*/ 405793 h 2729951"/>
              <a:gd name="connsiteX13" fmla="*/ 852507 w 1741157"/>
              <a:gd name="connsiteY13" fmla="*/ 489137 h 2729951"/>
              <a:gd name="connsiteX14" fmla="*/ 766783 w 1741157"/>
              <a:gd name="connsiteY14" fmla="*/ 470086 h 2729951"/>
              <a:gd name="connsiteX15" fmla="*/ 714395 w 1741157"/>
              <a:gd name="connsiteY15" fmla="*/ 484375 h 2729951"/>
              <a:gd name="connsiteX16" fmla="*/ 678676 w 1741157"/>
              <a:gd name="connsiteY16" fmla="*/ 524857 h 2729951"/>
              <a:gd name="connsiteX17" fmla="*/ 631051 w 1741157"/>
              <a:gd name="connsiteY17" fmla="*/ 529619 h 2729951"/>
              <a:gd name="connsiteX18" fmla="*/ 628669 w 1741157"/>
              <a:gd name="connsiteY18" fmla="*/ 562956 h 2729951"/>
              <a:gd name="connsiteX19" fmla="*/ 592951 w 1741157"/>
              <a:gd name="connsiteY19" fmla="*/ 577244 h 2729951"/>
              <a:gd name="connsiteX20" fmla="*/ 578664 w 1741157"/>
              <a:gd name="connsiteY20" fmla="*/ 624868 h 2729951"/>
              <a:gd name="connsiteX21" fmla="*/ 561995 w 1741157"/>
              <a:gd name="connsiteY21" fmla="*/ 667731 h 2729951"/>
              <a:gd name="connsiteX22" fmla="*/ 511989 w 1741157"/>
              <a:gd name="connsiteY22" fmla="*/ 686781 h 2729951"/>
              <a:gd name="connsiteX23" fmla="*/ 533420 w 1741157"/>
              <a:gd name="connsiteY23" fmla="*/ 729643 h 2729951"/>
              <a:gd name="connsiteX24" fmla="*/ 569139 w 1741157"/>
              <a:gd name="connsiteY24" fmla="*/ 751075 h 2729951"/>
              <a:gd name="connsiteX25" fmla="*/ 592951 w 1741157"/>
              <a:gd name="connsiteY25" fmla="*/ 746313 h 2729951"/>
              <a:gd name="connsiteX26" fmla="*/ 614382 w 1741157"/>
              <a:gd name="connsiteY26" fmla="*/ 782031 h 2729951"/>
              <a:gd name="connsiteX27" fmla="*/ 602476 w 1741157"/>
              <a:gd name="connsiteY27" fmla="*/ 839181 h 2729951"/>
              <a:gd name="connsiteX28" fmla="*/ 633433 w 1741157"/>
              <a:gd name="connsiteY28" fmla="*/ 874900 h 2729951"/>
              <a:gd name="connsiteX29" fmla="*/ 585807 w 1741157"/>
              <a:gd name="connsiteY29" fmla="*/ 901094 h 2729951"/>
              <a:gd name="connsiteX30" fmla="*/ 564376 w 1741157"/>
              <a:gd name="connsiteY30" fmla="*/ 889186 h 2729951"/>
              <a:gd name="connsiteX31" fmla="*/ 564376 w 1741157"/>
              <a:gd name="connsiteY31" fmla="*/ 958243 h 2729951"/>
              <a:gd name="connsiteX32" fmla="*/ 507226 w 1741157"/>
              <a:gd name="connsiteY32" fmla="*/ 1005868 h 2729951"/>
              <a:gd name="connsiteX33" fmla="*/ 473889 w 1741157"/>
              <a:gd name="connsiteY33" fmla="*/ 986818 h 2729951"/>
              <a:gd name="connsiteX34" fmla="*/ 459601 w 1741157"/>
              <a:gd name="connsiteY34" fmla="*/ 1015393 h 2729951"/>
              <a:gd name="connsiteX35" fmla="*/ 485795 w 1741157"/>
              <a:gd name="connsiteY35" fmla="*/ 1053492 h 2729951"/>
              <a:gd name="connsiteX36" fmla="*/ 488176 w 1741157"/>
              <a:gd name="connsiteY36" fmla="*/ 1155887 h 2729951"/>
              <a:gd name="connsiteX37" fmla="*/ 450076 w 1741157"/>
              <a:gd name="connsiteY37" fmla="*/ 1215418 h 2729951"/>
              <a:gd name="connsiteX38" fmla="*/ 397688 w 1741157"/>
              <a:gd name="connsiteY38" fmla="*/ 1205893 h 2729951"/>
              <a:gd name="connsiteX39" fmla="*/ 383401 w 1741157"/>
              <a:gd name="connsiteY39" fmla="*/ 1258281 h 2729951"/>
              <a:gd name="connsiteX40" fmla="*/ 364352 w 1741157"/>
              <a:gd name="connsiteY40" fmla="*/ 1341624 h 2729951"/>
              <a:gd name="connsiteX41" fmla="*/ 288151 w 1741157"/>
              <a:gd name="connsiteY41" fmla="*/ 1401156 h 2729951"/>
              <a:gd name="connsiteX42" fmla="*/ 240526 w 1741157"/>
              <a:gd name="connsiteY42" fmla="*/ 1453543 h 2729951"/>
              <a:gd name="connsiteX43" fmla="*/ 207189 w 1741157"/>
              <a:gd name="connsiteY43" fmla="*/ 1496406 h 2729951"/>
              <a:gd name="connsiteX44" fmla="*/ 173851 w 1741157"/>
              <a:gd name="connsiteY44" fmla="*/ 1536886 h 2729951"/>
              <a:gd name="connsiteX45" fmla="*/ 109558 w 1741157"/>
              <a:gd name="connsiteY45" fmla="*/ 1591655 h 2729951"/>
              <a:gd name="connsiteX46" fmla="*/ 107176 w 1741157"/>
              <a:gd name="connsiteY46" fmla="*/ 1636899 h 2729951"/>
              <a:gd name="connsiteX47" fmla="*/ 69076 w 1741157"/>
              <a:gd name="connsiteY47" fmla="*/ 1677381 h 2729951"/>
              <a:gd name="connsiteX48" fmla="*/ 42883 w 1741157"/>
              <a:gd name="connsiteY48" fmla="*/ 1720243 h 2729951"/>
              <a:gd name="connsiteX49" fmla="*/ 33357 w 1741157"/>
              <a:gd name="connsiteY49" fmla="*/ 1763107 h 2729951"/>
              <a:gd name="connsiteX50" fmla="*/ 57170 w 1741157"/>
              <a:gd name="connsiteY50" fmla="*/ 1836925 h 2729951"/>
              <a:gd name="connsiteX51" fmla="*/ 35739 w 1741157"/>
              <a:gd name="connsiteY51" fmla="*/ 1894075 h 2729951"/>
              <a:gd name="connsiteX52" fmla="*/ 59551 w 1741157"/>
              <a:gd name="connsiteY52" fmla="*/ 1967893 h 2729951"/>
              <a:gd name="connsiteX53" fmla="*/ 20 w 1741157"/>
              <a:gd name="connsiteY53" fmla="*/ 1979799 h 2729951"/>
              <a:gd name="connsiteX54" fmla="*/ 52407 w 1741157"/>
              <a:gd name="connsiteY54" fmla="*/ 2248881 h 2729951"/>
              <a:gd name="connsiteX55" fmla="*/ 128607 w 1741157"/>
              <a:gd name="connsiteY55" fmla="*/ 2394137 h 2729951"/>
              <a:gd name="connsiteX56" fmla="*/ 202426 w 1741157"/>
              <a:gd name="connsiteY56" fmla="*/ 2501293 h 2729951"/>
              <a:gd name="connsiteX57" fmla="*/ 261958 w 1741157"/>
              <a:gd name="connsiteY57" fmla="*/ 2563206 h 2729951"/>
              <a:gd name="connsiteX58" fmla="*/ 450076 w 1741157"/>
              <a:gd name="connsiteY58" fmla="*/ 2672743 h 2729951"/>
              <a:gd name="connsiteX59" fmla="*/ 640576 w 1741157"/>
              <a:gd name="connsiteY59" fmla="*/ 2729893 h 2729951"/>
              <a:gd name="connsiteX60" fmla="*/ 654864 w 1741157"/>
              <a:gd name="connsiteY60" fmla="*/ 2663217 h 2729951"/>
              <a:gd name="connsiteX61" fmla="*/ 726301 w 1741157"/>
              <a:gd name="connsiteY61" fmla="*/ 2603686 h 2729951"/>
              <a:gd name="connsiteX62" fmla="*/ 792977 w 1741157"/>
              <a:gd name="connsiteY62" fmla="*/ 2587017 h 2729951"/>
              <a:gd name="connsiteX63" fmla="*/ 821551 w 1741157"/>
              <a:gd name="connsiteY63" fmla="*/ 2551300 h 2729951"/>
              <a:gd name="connsiteX64" fmla="*/ 890608 w 1741157"/>
              <a:gd name="connsiteY64" fmla="*/ 2532250 h 2729951"/>
              <a:gd name="connsiteX65" fmla="*/ 959664 w 1741157"/>
              <a:gd name="connsiteY65" fmla="*/ 2510818 h 2729951"/>
              <a:gd name="connsiteX66" fmla="*/ 1026339 w 1741157"/>
              <a:gd name="connsiteY66" fmla="*/ 2477483 h 2729951"/>
              <a:gd name="connsiteX67" fmla="*/ 1047769 w 1741157"/>
              <a:gd name="connsiteY67" fmla="*/ 2475099 h 2729951"/>
              <a:gd name="connsiteX68" fmla="*/ 1066820 w 1741157"/>
              <a:gd name="connsiteY68" fmla="*/ 2456050 h 2729951"/>
              <a:gd name="connsiteX69" fmla="*/ 1107302 w 1741157"/>
              <a:gd name="connsiteY69" fmla="*/ 2439381 h 2729951"/>
              <a:gd name="connsiteX70" fmla="*/ 1083489 w 1741157"/>
              <a:gd name="connsiteY70" fmla="*/ 2377468 h 2729951"/>
              <a:gd name="connsiteX71" fmla="*/ 1033483 w 1741157"/>
              <a:gd name="connsiteY71" fmla="*/ 2329843 h 2729951"/>
              <a:gd name="connsiteX72" fmla="*/ 1026339 w 1741157"/>
              <a:gd name="connsiteY72" fmla="*/ 2286982 h 2729951"/>
              <a:gd name="connsiteX73" fmla="*/ 1045389 w 1741157"/>
              <a:gd name="connsiteY73" fmla="*/ 2256025 h 2729951"/>
              <a:gd name="connsiteX74" fmla="*/ 1097776 w 1741157"/>
              <a:gd name="connsiteY74" fmla="*/ 2222687 h 2729951"/>
              <a:gd name="connsiteX75" fmla="*/ 1135876 w 1741157"/>
              <a:gd name="connsiteY75" fmla="*/ 2186968 h 2729951"/>
              <a:gd name="connsiteX76" fmla="*/ 1176358 w 1741157"/>
              <a:gd name="connsiteY76" fmla="*/ 2141725 h 2729951"/>
              <a:gd name="connsiteX77" fmla="*/ 1264464 w 1741157"/>
              <a:gd name="connsiteY77" fmla="*/ 2127438 h 2729951"/>
              <a:gd name="connsiteX78" fmla="*/ 1307326 w 1741157"/>
              <a:gd name="connsiteY78" fmla="*/ 2110769 h 2729951"/>
              <a:gd name="connsiteX79" fmla="*/ 1326377 w 1741157"/>
              <a:gd name="connsiteY79" fmla="*/ 2072668 h 2729951"/>
              <a:gd name="connsiteX80" fmla="*/ 1397814 w 1741157"/>
              <a:gd name="connsiteY80" fmla="*/ 2048856 h 2729951"/>
              <a:gd name="connsiteX81" fmla="*/ 1397813 w 1741157"/>
              <a:gd name="connsiteY81" fmla="*/ 2020281 h 2729951"/>
              <a:gd name="connsiteX82" fmla="*/ 1433532 w 1741157"/>
              <a:gd name="connsiteY82" fmla="*/ 2017900 h 2729951"/>
              <a:gd name="connsiteX83" fmla="*/ 1464489 w 1741157"/>
              <a:gd name="connsiteY83" fmla="*/ 2001231 h 2729951"/>
              <a:gd name="connsiteX84" fmla="*/ 1502588 w 1741157"/>
              <a:gd name="connsiteY84" fmla="*/ 2001231 h 2729951"/>
              <a:gd name="connsiteX85" fmla="*/ 1533545 w 1741157"/>
              <a:gd name="connsiteY85" fmla="*/ 1951225 h 2729951"/>
              <a:gd name="connsiteX86" fmla="*/ 1538308 w 1741157"/>
              <a:gd name="connsiteY86" fmla="*/ 1955986 h 2729951"/>
              <a:gd name="connsiteX87" fmla="*/ 1559739 w 1741157"/>
              <a:gd name="connsiteY87" fmla="*/ 1925031 h 2729951"/>
              <a:gd name="connsiteX88" fmla="*/ 1600221 w 1741157"/>
              <a:gd name="connsiteY88" fmla="*/ 1865499 h 2729951"/>
              <a:gd name="connsiteX89" fmla="*/ 1650226 w 1741157"/>
              <a:gd name="connsiteY89" fmla="*/ 1813112 h 2729951"/>
              <a:gd name="connsiteX90" fmla="*/ 1600221 w 1741157"/>
              <a:gd name="connsiteY90" fmla="*/ 1717863 h 2729951"/>
              <a:gd name="connsiteX91" fmla="*/ 1545451 w 1741157"/>
              <a:gd name="connsiteY91" fmla="*/ 1677381 h 2729951"/>
              <a:gd name="connsiteX92" fmla="*/ 1595457 w 1741157"/>
              <a:gd name="connsiteY92" fmla="*/ 1660712 h 2729951"/>
              <a:gd name="connsiteX93" fmla="*/ 1643082 w 1741157"/>
              <a:gd name="connsiteY93" fmla="*/ 1624993 h 2729951"/>
              <a:gd name="connsiteX94" fmla="*/ 1707376 w 1741157"/>
              <a:gd name="connsiteY94" fmla="*/ 1567843 h 2729951"/>
              <a:gd name="connsiteX95" fmla="*/ 1666894 w 1741157"/>
              <a:gd name="connsiteY95" fmla="*/ 1446400 h 2729951"/>
              <a:gd name="connsiteX96" fmla="*/ 1678801 w 1741157"/>
              <a:gd name="connsiteY96" fmla="*/ 1372581 h 2729951"/>
              <a:gd name="connsiteX97" fmla="*/ 1700232 w 1741157"/>
              <a:gd name="connsiteY97" fmla="*/ 1301144 h 2729951"/>
              <a:gd name="connsiteX98" fmla="*/ 1740714 w 1741157"/>
              <a:gd name="connsiteY98" fmla="*/ 1203512 h 2729951"/>
              <a:gd name="connsiteX99" fmla="*/ 1674039 w 1741157"/>
              <a:gd name="connsiteY99" fmla="*/ 1127313 h 2729951"/>
              <a:gd name="connsiteX100" fmla="*/ 1597839 w 1741157"/>
              <a:gd name="connsiteY100" fmla="*/ 1096356 h 2729951"/>
              <a:gd name="connsiteX101" fmla="*/ 1600221 w 1741157"/>
              <a:gd name="connsiteY101" fmla="*/ 1070163 h 2729951"/>
              <a:gd name="connsiteX102" fmla="*/ 1545451 w 1741157"/>
              <a:gd name="connsiteY102" fmla="*/ 1077306 h 2729951"/>
              <a:gd name="connsiteX103" fmla="*/ 1526401 w 1741157"/>
              <a:gd name="connsiteY103" fmla="*/ 1067781 h 2729951"/>
              <a:gd name="connsiteX104" fmla="*/ 1497826 w 1741157"/>
              <a:gd name="connsiteY104" fmla="*/ 1063018 h 2729951"/>
              <a:gd name="connsiteX105" fmla="*/ 1478776 w 1741157"/>
              <a:gd name="connsiteY105" fmla="*/ 1029681 h 2729951"/>
              <a:gd name="connsiteX106" fmla="*/ 1464489 w 1741157"/>
              <a:gd name="connsiteY106" fmla="*/ 986818 h 2729951"/>
              <a:gd name="connsiteX107" fmla="*/ 1454964 w 1741157"/>
              <a:gd name="connsiteY107" fmla="*/ 967768 h 2729951"/>
              <a:gd name="connsiteX108" fmla="*/ 1450201 w 1741157"/>
              <a:gd name="connsiteY108" fmla="*/ 953481 h 2729951"/>
              <a:gd name="connsiteX109" fmla="*/ 1440676 w 1741157"/>
              <a:gd name="connsiteY109" fmla="*/ 929668 h 2729951"/>
              <a:gd name="connsiteX110" fmla="*/ 1450201 w 1741157"/>
              <a:gd name="connsiteY110" fmla="*/ 867756 h 2729951"/>
              <a:gd name="connsiteX111" fmla="*/ 1459726 w 1741157"/>
              <a:gd name="connsiteY111" fmla="*/ 853468 h 2729951"/>
              <a:gd name="connsiteX112" fmla="*/ 1464489 w 1741157"/>
              <a:gd name="connsiteY112" fmla="*/ 839181 h 2729951"/>
              <a:gd name="connsiteX113" fmla="*/ 1497826 w 1741157"/>
              <a:gd name="connsiteY113" fmla="*/ 786793 h 2729951"/>
              <a:gd name="connsiteX114" fmla="*/ 1516876 w 1741157"/>
              <a:gd name="connsiteY114" fmla="*/ 739168 h 2729951"/>
              <a:gd name="connsiteX115" fmla="*/ 1526401 w 1741157"/>
              <a:gd name="connsiteY115" fmla="*/ 715356 h 2729951"/>
              <a:gd name="connsiteX116" fmla="*/ 1540689 w 1741157"/>
              <a:gd name="connsiteY116" fmla="*/ 701068 h 2729951"/>
              <a:gd name="connsiteX117" fmla="*/ 1559739 w 1741157"/>
              <a:gd name="connsiteY117" fmla="*/ 686781 h 2729951"/>
              <a:gd name="connsiteX118" fmla="*/ 1588314 w 1741157"/>
              <a:gd name="connsiteY118" fmla="*/ 643918 h 2729951"/>
              <a:gd name="connsiteX119" fmla="*/ 1597839 w 1741157"/>
              <a:gd name="connsiteY119" fmla="*/ 615343 h 2729951"/>
              <a:gd name="connsiteX120" fmla="*/ 1616889 w 1741157"/>
              <a:gd name="connsiteY120" fmla="*/ 586768 h 2729951"/>
              <a:gd name="connsiteX121" fmla="*/ 1612126 w 1741157"/>
              <a:gd name="connsiteY121" fmla="*/ 491518 h 2729951"/>
              <a:gd name="connsiteX122" fmla="*/ 1583551 w 1741157"/>
              <a:gd name="connsiteY122" fmla="*/ 467706 h 2729951"/>
              <a:gd name="connsiteX123" fmla="*/ 1569264 w 1741157"/>
              <a:gd name="connsiteY123" fmla="*/ 462943 h 2729951"/>
              <a:gd name="connsiteX124" fmla="*/ 1535926 w 1741157"/>
              <a:gd name="connsiteY124" fmla="*/ 448656 h 2729951"/>
              <a:gd name="connsiteX125" fmla="*/ 1531164 w 1741157"/>
              <a:gd name="connsiteY125" fmla="*/ 429606 h 2729951"/>
              <a:gd name="connsiteX126" fmla="*/ 1526401 w 1741157"/>
              <a:gd name="connsiteY126" fmla="*/ 343881 h 2729951"/>
              <a:gd name="connsiteX127" fmla="*/ 1512114 w 1741157"/>
              <a:gd name="connsiteY127" fmla="*/ 324831 h 2729951"/>
              <a:gd name="connsiteX128" fmla="*/ 1502589 w 1741157"/>
              <a:gd name="connsiteY128" fmla="*/ 310543 h 2729951"/>
              <a:gd name="connsiteX129" fmla="*/ 1483539 w 1741157"/>
              <a:gd name="connsiteY129" fmla="*/ 305781 h 2729951"/>
              <a:gd name="connsiteX130" fmla="*/ 1454964 w 1741157"/>
              <a:gd name="connsiteY130" fmla="*/ 296256 h 2729951"/>
              <a:gd name="connsiteX131" fmla="*/ 1478776 w 1741157"/>
              <a:gd name="connsiteY131" fmla="*/ 272443 h 2729951"/>
              <a:gd name="connsiteX132" fmla="*/ 1497826 w 1741157"/>
              <a:gd name="connsiteY132" fmla="*/ 234343 h 2729951"/>
              <a:gd name="connsiteX133" fmla="*/ 1512114 w 1741157"/>
              <a:gd name="connsiteY133" fmla="*/ 162906 h 2729951"/>
              <a:gd name="connsiteX134" fmla="*/ 1516876 w 1741157"/>
              <a:gd name="connsiteY134" fmla="*/ 139093 h 2729951"/>
              <a:gd name="connsiteX135" fmla="*/ 1521639 w 1741157"/>
              <a:gd name="connsiteY135" fmla="*/ 124806 h 2729951"/>
              <a:gd name="connsiteX136" fmla="*/ 1526401 w 1741157"/>
              <a:gd name="connsiteY136" fmla="*/ 105756 h 2729951"/>
              <a:gd name="connsiteX137" fmla="*/ 1545451 w 1741157"/>
              <a:gd name="connsiteY137" fmla="*/ 77181 h 2729951"/>
              <a:gd name="connsiteX138" fmla="*/ 1554976 w 1741157"/>
              <a:gd name="connsiteY138" fmla="*/ 62893 h 2729951"/>
              <a:gd name="connsiteX139" fmla="*/ 1535926 w 1741157"/>
              <a:gd name="connsiteY139" fmla="*/ 20031 h 2729951"/>
              <a:gd name="connsiteX0" fmla="*/ 1535926 w 1741157"/>
              <a:gd name="connsiteY0" fmla="*/ 20031 h 2729951"/>
              <a:gd name="connsiteX1" fmla="*/ 1483539 w 1741157"/>
              <a:gd name="connsiteY1" fmla="*/ 8125 h 2729951"/>
              <a:gd name="connsiteX2" fmla="*/ 1443057 w 1741157"/>
              <a:gd name="connsiteY2" fmla="*/ 3361 h 2729951"/>
              <a:gd name="connsiteX3" fmla="*/ 1335901 w 1741157"/>
              <a:gd name="connsiteY3" fmla="*/ 67656 h 2729951"/>
              <a:gd name="connsiteX4" fmla="*/ 1285895 w 1741157"/>
              <a:gd name="connsiteY4" fmla="*/ 122425 h 2729951"/>
              <a:gd name="connsiteX5" fmla="*/ 1219220 w 1741157"/>
              <a:gd name="connsiteY5" fmla="*/ 124805 h 2729951"/>
              <a:gd name="connsiteX6" fmla="*/ 1200170 w 1741157"/>
              <a:gd name="connsiteY6" fmla="*/ 146238 h 2729951"/>
              <a:gd name="connsiteX7" fmla="*/ 1135876 w 1741157"/>
              <a:gd name="connsiteY7" fmla="*/ 165288 h 2729951"/>
              <a:gd name="connsiteX8" fmla="*/ 1083489 w 1741157"/>
              <a:gd name="connsiteY8" fmla="*/ 243868 h 2729951"/>
              <a:gd name="connsiteX9" fmla="*/ 1057295 w 1741157"/>
              <a:gd name="connsiteY9" fmla="*/ 296256 h 2729951"/>
              <a:gd name="connsiteX10" fmla="*/ 964426 w 1741157"/>
              <a:gd name="connsiteY10" fmla="*/ 267681 h 2729951"/>
              <a:gd name="connsiteX11" fmla="*/ 907276 w 1741157"/>
              <a:gd name="connsiteY11" fmla="*/ 310543 h 2729951"/>
              <a:gd name="connsiteX12" fmla="*/ 883464 w 1741157"/>
              <a:gd name="connsiteY12" fmla="*/ 405793 h 2729951"/>
              <a:gd name="connsiteX13" fmla="*/ 852507 w 1741157"/>
              <a:gd name="connsiteY13" fmla="*/ 489137 h 2729951"/>
              <a:gd name="connsiteX14" fmla="*/ 766783 w 1741157"/>
              <a:gd name="connsiteY14" fmla="*/ 470086 h 2729951"/>
              <a:gd name="connsiteX15" fmla="*/ 714395 w 1741157"/>
              <a:gd name="connsiteY15" fmla="*/ 484375 h 2729951"/>
              <a:gd name="connsiteX16" fmla="*/ 678676 w 1741157"/>
              <a:gd name="connsiteY16" fmla="*/ 524857 h 2729951"/>
              <a:gd name="connsiteX17" fmla="*/ 631051 w 1741157"/>
              <a:gd name="connsiteY17" fmla="*/ 529619 h 2729951"/>
              <a:gd name="connsiteX18" fmla="*/ 628669 w 1741157"/>
              <a:gd name="connsiteY18" fmla="*/ 562956 h 2729951"/>
              <a:gd name="connsiteX19" fmla="*/ 592951 w 1741157"/>
              <a:gd name="connsiteY19" fmla="*/ 577244 h 2729951"/>
              <a:gd name="connsiteX20" fmla="*/ 578664 w 1741157"/>
              <a:gd name="connsiteY20" fmla="*/ 624868 h 2729951"/>
              <a:gd name="connsiteX21" fmla="*/ 561995 w 1741157"/>
              <a:gd name="connsiteY21" fmla="*/ 667731 h 2729951"/>
              <a:gd name="connsiteX22" fmla="*/ 511989 w 1741157"/>
              <a:gd name="connsiteY22" fmla="*/ 686781 h 2729951"/>
              <a:gd name="connsiteX23" fmla="*/ 533420 w 1741157"/>
              <a:gd name="connsiteY23" fmla="*/ 729643 h 2729951"/>
              <a:gd name="connsiteX24" fmla="*/ 569139 w 1741157"/>
              <a:gd name="connsiteY24" fmla="*/ 751075 h 2729951"/>
              <a:gd name="connsiteX25" fmla="*/ 592951 w 1741157"/>
              <a:gd name="connsiteY25" fmla="*/ 746313 h 2729951"/>
              <a:gd name="connsiteX26" fmla="*/ 614382 w 1741157"/>
              <a:gd name="connsiteY26" fmla="*/ 782031 h 2729951"/>
              <a:gd name="connsiteX27" fmla="*/ 602476 w 1741157"/>
              <a:gd name="connsiteY27" fmla="*/ 839181 h 2729951"/>
              <a:gd name="connsiteX28" fmla="*/ 633433 w 1741157"/>
              <a:gd name="connsiteY28" fmla="*/ 874900 h 2729951"/>
              <a:gd name="connsiteX29" fmla="*/ 585807 w 1741157"/>
              <a:gd name="connsiteY29" fmla="*/ 901094 h 2729951"/>
              <a:gd name="connsiteX30" fmla="*/ 564376 w 1741157"/>
              <a:gd name="connsiteY30" fmla="*/ 889186 h 2729951"/>
              <a:gd name="connsiteX31" fmla="*/ 564376 w 1741157"/>
              <a:gd name="connsiteY31" fmla="*/ 958243 h 2729951"/>
              <a:gd name="connsiteX32" fmla="*/ 507226 w 1741157"/>
              <a:gd name="connsiteY32" fmla="*/ 1005868 h 2729951"/>
              <a:gd name="connsiteX33" fmla="*/ 473889 w 1741157"/>
              <a:gd name="connsiteY33" fmla="*/ 986818 h 2729951"/>
              <a:gd name="connsiteX34" fmla="*/ 459601 w 1741157"/>
              <a:gd name="connsiteY34" fmla="*/ 1015393 h 2729951"/>
              <a:gd name="connsiteX35" fmla="*/ 485795 w 1741157"/>
              <a:gd name="connsiteY35" fmla="*/ 1053492 h 2729951"/>
              <a:gd name="connsiteX36" fmla="*/ 488176 w 1741157"/>
              <a:gd name="connsiteY36" fmla="*/ 1155887 h 2729951"/>
              <a:gd name="connsiteX37" fmla="*/ 450076 w 1741157"/>
              <a:gd name="connsiteY37" fmla="*/ 1215418 h 2729951"/>
              <a:gd name="connsiteX38" fmla="*/ 397688 w 1741157"/>
              <a:gd name="connsiteY38" fmla="*/ 1205893 h 2729951"/>
              <a:gd name="connsiteX39" fmla="*/ 383401 w 1741157"/>
              <a:gd name="connsiteY39" fmla="*/ 1258281 h 2729951"/>
              <a:gd name="connsiteX40" fmla="*/ 364352 w 1741157"/>
              <a:gd name="connsiteY40" fmla="*/ 1341624 h 2729951"/>
              <a:gd name="connsiteX41" fmla="*/ 288151 w 1741157"/>
              <a:gd name="connsiteY41" fmla="*/ 1401156 h 2729951"/>
              <a:gd name="connsiteX42" fmla="*/ 240526 w 1741157"/>
              <a:gd name="connsiteY42" fmla="*/ 1453543 h 2729951"/>
              <a:gd name="connsiteX43" fmla="*/ 207189 w 1741157"/>
              <a:gd name="connsiteY43" fmla="*/ 1496406 h 2729951"/>
              <a:gd name="connsiteX44" fmla="*/ 173851 w 1741157"/>
              <a:gd name="connsiteY44" fmla="*/ 1536886 h 2729951"/>
              <a:gd name="connsiteX45" fmla="*/ 109558 w 1741157"/>
              <a:gd name="connsiteY45" fmla="*/ 1591655 h 2729951"/>
              <a:gd name="connsiteX46" fmla="*/ 107176 w 1741157"/>
              <a:gd name="connsiteY46" fmla="*/ 1636899 h 2729951"/>
              <a:gd name="connsiteX47" fmla="*/ 69076 w 1741157"/>
              <a:gd name="connsiteY47" fmla="*/ 1677381 h 2729951"/>
              <a:gd name="connsiteX48" fmla="*/ 42883 w 1741157"/>
              <a:gd name="connsiteY48" fmla="*/ 1720243 h 2729951"/>
              <a:gd name="connsiteX49" fmla="*/ 33357 w 1741157"/>
              <a:gd name="connsiteY49" fmla="*/ 1763107 h 2729951"/>
              <a:gd name="connsiteX50" fmla="*/ 57170 w 1741157"/>
              <a:gd name="connsiteY50" fmla="*/ 1836925 h 2729951"/>
              <a:gd name="connsiteX51" fmla="*/ 35739 w 1741157"/>
              <a:gd name="connsiteY51" fmla="*/ 1894075 h 2729951"/>
              <a:gd name="connsiteX52" fmla="*/ 59551 w 1741157"/>
              <a:gd name="connsiteY52" fmla="*/ 1967893 h 2729951"/>
              <a:gd name="connsiteX53" fmla="*/ 20 w 1741157"/>
              <a:gd name="connsiteY53" fmla="*/ 1979799 h 2729951"/>
              <a:gd name="connsiteX54" fmla="*/ 52407 w 1741157"/>
              <a:gd name="connsiteY54" fmla="*/ 2248881 h 2729951"/>
              <a:gd name="connsiteX55" fmla="*/ 128607 w 1741157"/>
              <a:gd name="connsiteY55" fmla="*/ 2394137 h 2729951"/>
              <a:gd name="connsiteX56" fmla="*/ 202426 w 1741157"/>
              <a:gd name="connsiteY56" fmla="*/ 2501293 h 2729951"/>
              <a:gd name="connsiteX57" fmla="*/ 261958 w 1741157"/>
              <a:gd name="connsiteY57" fmla="*/ 2563206 h 2729951"/>
              <a:gd name="connsiteX58" fmla="*/ 450076 w 1741157"/>
              <a:gd name="connsiteY58" fmla="*/ 2672743 h 2729951"/>
              <a:gd name="connsiteX59" fmla="*/ 640576 w 1741157"/>
              <a:gd name="connsiteY59" fmla="*/ 2729893 h 2729951"/>
              <a:gd name="connsiteX60" fmla="*/ 654864 w 1741157"/>
              <a:gd name="connsiteY60" fmla="*/ 2663217 h 2729951"/>
              <a:gd name="connsiteX61" fmla="*/ 726301 w 1741157"/>
              <a:gd name="connsiteY61" fmla="*/ 2603686 h 2729951"/>
              <a:gd name="connsiteX62" fmla="*/ 792977 w 1741157"/>
              <a:gd name="connsiteY62" fmla="*/ 2587017 h 2729951"/>
              <a:gd name="connsiteX63" fmla="*/ 821551 w 1741157"/>
              <a:gd name="connsiteY63" fmla="*/ 2551300 h 2729951"/>
              <a:gd name="connsiteX64" fmla="*/ 890608 w 1741157"/>
              <a:gd name="connsiteY64" fmla="*/ 2532250 h 2729951"/>
              <a:gd name="connsiteX65" fmla="*/ 959664 w 1741157"/>
              <a:gd name="connsiteY65" fmla="*/ 2510818 h 2729951"/>
              <a:gd name="connsiteX66" fmla="*/ 1026339 w 1741157"/>
              <a:gd name="connsiteY66" fmla="*/ 2477483 h 2729951"/>
              <a:gd name="connsiteX67" fmla="*/ 1047769 w 1741157"/>
              <a:gd name="connsiteY67" fmla="*/ 2475099 h 2729951"/>
              <a:gd name="connsiteX68" fmla="*/ 1066820 w 1741157"/>
              <a:gd name="connsiteY68" fmla="*/ 2456050 h 2729951"/>
              <a:gd name="connsiteX69" fmla="*/ 1107302 w 1741157"/>
              <a:gd name="connsiteY69" fmla="*/ 2439381 h 2729951"/>
              <a:gd name="connsiteX70" fmla="*/ 1083489 w 1741157"/>
              <a:gd name="connsiteY70" fmla="*/ 2377468 h 2729951"/>
              <a:gd name="connsiteX71" fmla="*/ 1033483 w 1741157"/>
              <a:gd name="connsiteY71" fmla="*/ 2329843 h 2729951"/>
              <a:gd name="connsiteX72" fmla="*/ 1026339 w 1741157"/>
              <a:gd name="connsiteY72" fmla="*/ 2286982 h 2729951"/>
              <a:gd name="connsiteX73" fmla="*/ 1045389 w 1741157"/>
              <a:gd name="connsiteY73" fmla="*/ 2256025 h 2729951"/>
              <a:gd name="connsiteX74" fmla="*/ 1097776 w 1741157"/>
              <a:gd name="connsiteY74" fmla="*/ 2222687 h 2729951"/>
              <a:gd name="connsiteX75" fmla="*/ 1135876 w 1741157"/>
              <a:gd name="connsiteY75" fmla="*/ 2186968 h 2729951"/>
              <a:gd name="connsiteX76" fmla="*/ 1176358 w 1741157"/>
              <a:gd name="connsiteY76" fmla="*/ 2141725 h 2729951"/>
              <a:gd name="connsiteX77" fmla="*/ 1264464 w 1741157"/>
              <a:gd name="connsiteY77" fmla="*/ 2127438 h 2729951"/>
              <a:gd name="connsiteX78" fmla="*/ 1307326 w 1741157"/>
              <a:gd name="connsiteY78" fmla="*/ 2110769 h 2729951"/>
              <a:gd name="connsiteX79" fmla="*/ 1326377 w 1741157"/>
              <a:gd name="connsiteY79" fmla="*/ 2072668 h 2729951"/>
              <a:gd name="connsiteX80" fmla="*/ 1397814 w 1741157"/>
              <a:gd name="connsiteY80" fmla="*/ 2048856 h 2729951"/>
              <a:gd name="connsiteX81" fmla="*/ 1397813 w 1741157"/>
              <a:gd name="connsiteY81" fmla="*/ 2020281 h 2729951"/>
              <a:gd name="connsiteX82" fmla="*/ 1433532 w 1741157"/>
              <a:gd name="connsiteY82" fmla="*/ 2017900 h 2729951"/>
              <a:gd name="connsiteX83" fmla="*/ 1464489 w 1741157"/>
              <a:gd name="connsiteY83" fmla="*/ 2001231 h 2729951"/>
              <a:gd name="connsiteX84" fmla="*/ 1502588 w 1741157"/>
              <a:gd name="connsiteY84" fmla="*/ 2001231 h 2729951"/>
              <a:gd name="connsiteX85" fmla="*/ 1533545 w 1741157"/>
              <a:gd name="connsiteY85" fmla="*/ 1951225 h 2729951"/>
              <a:gd name="connsiteX86" fmla="*/ 1538308 w 1741157"/>
              <a:gd name="connsiteY86" fmla="*/ 1955986 h 2729951"/>
              <a:gd name="connsiteX87" fmla="*/ 1559739 w 1741157"/>
              <a:gd name="connsiteY87" fmla="*/ 1925031 h 2729951"/>
              <a:gd name="connsiteX88" fmla="*/ 1600221 w 1741157"/>
              <a:gd name="connsiteY88" fmla="*/ 1865499 h 2729951"/>
              <a:gd name="connsiteX89" fmla="*/ 1650226 w 1741157"/>
              <a:gd name="connsiteY89" fmla="*/ 1813112 h 2729951"/>
              <a:gd name="connsiteX90" fmla="*/ 1600221 w 1741157"/>
              <a:gd name="connsiteY90" fmla="*/ 1717863 h 2729951"/>
              <a:gd name="connsiteX91" fmla="*/ 1545451 w 1741157"/>
              <a:gd name="connsiteY91" fmla="*/ 1677381 h 2729951"/>
              <a:gd name="connsiteX92" fmla="*/ 1595457 w 1741157"/>
              <a:gd name="connsiteY92" fmla="*/ 1660712 h 2729951"/>
              <a:gd name="connsiteX93" fmla="*/ 1643082 w 1741157"/>
              <a:gd name="connsiteY93" fmla="*/ 1624993 h 2729951"/>
              <a:gd name="connsiteX94" fmla="*/ 1707376 w 1741157"/>
              <a:gd name="connsiteY94" fmla="*/ 1567843 h 2729951"/>
              <a:gd name="connsiteX95" fmla="*/ 1666894 w 1741157"/>
              <a:gd name="connsiteY95" fmla="*/ 1446400 h 2729951"/>
              <a:gd name="connsiteX96" fmla="*/ 1678801 w 1741157"/>
              <a:gd name="connsiteY96" fmla="*/ 1372581 h 2729951"/>
              <a:gd name="connsiteX97" fmla="*/ 1700232 w 1741157"/>
              <a:gd name="connsiteY97" fmla="*/ 1301144 h 2729951"/>
              <a:gd name="connsiteX98" fmla="*/ 1740714 w 1741157"/>
              <a:gd name="connsiteY98" fmla="*/ 1203512 h 2729951"/>
              <a:gd name="connsiteX99" fmla="*/ 1674039 w 1741157"/>
              <a:gd name="connsiteY99" fmla="*/ 1127313 h 2729951"/>
              <a:gd name="connsiteX100" fmla="*/ 1600221 w 1741157"/>
              <a:gd name="connsiteY100" fmla="*/ 1070163 h 2729951"/>
              <a:gd name="connsiteX101" fmla="*/ 1545451 w 1741157"/>
              <a:gd name="connsiteY101" fmla="*/ 1077306 h 2729951"/>
              <a:gd name="connsiteX102" fmla="*/ 1526401 w 1741157"/>
              <a:gd name="connsiteY102" fmla="*/ 1067781 h 2729951"/>
              <a:gd name="connsiteX103" fmla="*/ 1497826 w 1741157"/>
              <a:gd name="connsiteY103" fmla="*/ 1063018 h 2729951"/>
              <a:gd name="connsiteX104" fmla="*/ 1478776 w 1741157"/>
              <a:gd name="connsiteY104" fmla="*/ 1029681 h 2729951"/>
              <a:gd name="connsiteX105" fmla="*/ 1464489 w 1741157"/>
              <a:gd name="connsiteY105" fmla="*/ 986818 h 2729951"/>
              <a:gd name="connsiteX106" fmla="*/ 1454964 w 1741157"/>
              <a:gd name="connsiteY106" fmla="*/ 967768 h 2729951"/>
              <a:gd name="connsiteX107" fmla="*/ 1450201 w 1741157"/>
              <a:gd name="connsiteY107" fmla="*/ 953481 h 2729951"/>
              <a:gd name="connsiteX108" fmla="*/ 1440676 w 1741157"/>
              <a:gd name="connsiteY108" fmla="*/ 929668 h 2729951"/>
              <a:gd name="connsiteX109" fmla="*/ 1450201 w 1741157"/>
              <a:gd name="connsiteY109" fmla="*/ 867756 h 2729951"/>
              <a:gd name="connsiteX110" fmla="*/ 1459726 w 1741157"/>
              <a:gd name="connsiteY110" fmla="*/ 853468 h 2729951"/>
              <a:gd name="connsiteX111" fmla="*/ 1464489 w 1741157"/>
              <a:gd name="connsiteY111" fmla="*/ 839181 h 2729951"/>
              <a:gd name="connsiteX112" fmla="*/ 1497826 w 1741157"/>
              <a:gd name="connsiteY112" fmla="*/ 786793 h 2729951"/>
              <a:gd name="connsiteX113" fmla="*/ 1516876 w 1741157"/>
              <a:gd name="connsiteY113" fmla="*/ 739168 h 2729951"/>
              <a:gd name="connsiteX114" fmla="*/ 1526401 w 1741157"/>
              <a:gd name="connsiteY114" fmla="*/ 715356 h 2729951"/>
              <a:gd name="connsiteX115" fmla="*/ 1540689 w 1741157"/>
              <a:gd name="connsiteY115" fmla="*/ 701068 h 2729951"/>
              <a:gd name="connsiteX116" fmla="*/ 1559739 w 1741157"/>
              <a:gd name="connsiteY116" fmla="*/ 686781 h 2729951"/>
              <a:gd name="connsiteX117" fmla="*/ 1588314 w 1741157"/>
              <a:gd name="connsiteY117" fmla="*/ 643918 h 2729951"/>
              <a:gd name="connsiteX118" fmla="*/ 1597839 w 1741157"/>
              <a:gd name="connsiteY118" fmla="*/ 615343 h 2729951"/>
              <a:gd name="connsiteX119" fmla="*/ 1616889 w 1741157"/>
              <a:gd name="connsiteY119" fmla="*/ 586768 h 2729951"/>
              <a:gd name="connsiteX120" fmla="*/ 1612126 w 1741157"/>
              <a:gd name="connsiteY120" fmla="*/ 491518 h 2729951"/>
              <a:gd name="connsiteX121" fmla="*/ 1583551 w 1741157"/>
              <a:gd name="connsiteY121" fmla="*/ 467706 h 2729951"/>
              <a:gd name="connsiteX122" fmla="*/ 1569264 w 1741157"/>
              <a:gd name="connsiteY122" fmla="*/ 462943 h 2729951"/>
              <a:gd name="connsiteX123" fmla="*/ 1535926 w 1741157"/>
              <a:gd name="connsiteY123" fmla="*/ 448656 h 2729951"/>
              <a:gd name="connsiteX124" fmla="*/ 1531164 w 1741157"/>
              <a:gd name="connsiteY124" fmla="*/ 429606 h 2729951"/>
              <a:gd name="connsiteX125" fmla="*/ 1526401 w 1741157"/>
              <a:gd name="connsiteY125" fmla="*/ 343881 h 2729951"/>
              <a:gd name="connsiteX126" fmla="*/ 1512114 w 1741157"/>
              <a:gd name="connsiteY126" fmla="*/ 324831 h 2729951"/>
              <a:gd name="connsiteX127" fmla="*/ 1502589 w 1741157"/>
              <a:gd name="connsiteY127" fmla="*/ 310543 h 2729951"/>
              <a:gd name="connsiteX128" fmla="*/ 1483539 w 1741157"/>
              <a:gd name="connsiteY128" fmla="*/ 305781 h 2729951"/>
              <a:gd name="connsiteX129" fmla="*/ 1454964 w 1741157"/>
              <a:gd name="connsiteY129" fmla="*/ 296256 h 2729951"/>
              <a:gd name="connsiteX130" fmla="*/ 1478776 w 1741157"/>
              <a:gd name="connsiteY130" fmla="*/ 272443 h 2729951"/>
              <a:gd name="connsiteX131" fmla="*/ 1497826 w 1741157"/>
              <a:gd name="connsiteY131" fmla="*/ 234343 h 2729951"/>
              <a:gd name="connsiteX132" fmla="*/ 1512114 w 1741157"/>
              <a:gd name="connsiteY132" fmla="*/ 162906 h 2729951"/>
              <a:gd name="connsiteX133" fmla="*/ 1516876 w 1741157"/>
              <a:gd name="connsiteY133" fmla="*/ 139093 h 2729951"/>
              <a:gd name="connsiteX134" fmla="*/ 1521639 w 1741157"/>
              <a:gd name="connsiteY134" fmla="*/ 124806 h 2729951"/>
              <a:gd name="connsiteX135" fmla="*/ 1526401 w 1741157"/>
              <a:gd name="connsiteY135" fmla="*/ 105756 h 2729951"/>
              <a:gd name="connsiteX136" fmla="*/ 1545451 w 1741157"/>
              <a:gd name="connsiteY136" fmla="*/ 77181 h 2729951"/>
              <a:gd name="connsiteX137" fmla="*/ 1554976 w 1741157"/>
              <a:gd name="connsiteY137" fmla="*/ 62893 h 2729951"/>
              <a:gd name="connsiteX138" fmla="*/ 1535926 w 1741157"/>
              <a:gd name="connsiteY138" fmla="*/ 20031 h 2729951"/>
              <a:gd name="connsiteX0" fmla="*/ 1535926 w 1741157"/>
              <a:gd name="connsiteY0" fmla="*/ 20031 h 2729951"/>
              <a:gd name="connsiteX1" fmla="*/ 1483539 w 1741157"/>
              <a:gd name="connsiteY1" fmla="*/ 8125 h 2729951"/>
              <a:gd name="connsiteX2" fmla="*/ 1443057 w 1741157"/>
              <a:gd name="connsiteY2" fmla="*/ 3361 h 2729951"/>
              <a:gd name="connsiteX3" fmla="*/ 1335901 w 1741157"/>
              <a:gd name="connsiteY3" fmla="*/ 67656 h 2729951"/>
              <a:gd name="connsiteX4" fmla="*/ 1285895 w 1741157"/>
              <a:gd name="connsiteY4" fmla="*/ 122425 h 2729951"/>
              <a:gd name="connsiteX5" fmla="*/ 1219220 w 1741157"/>
              <a:gd name="connsiteY5" fmla="*/ 124805 h 2729951"/>
              <a:gd name="connsiteX6" fmla="*/ 1200170 w 1741157"/>
              <a:gd name="connsiteY6" fmla="*/ 146238 h 2729951"/>
              <a:gd name="connsiteX7" fmla="*/ 1135876 w 1741157"/>
              <a:gd name="connsiteY7" fmla="*/ 165288 h 2729951"/>
              <a:gd name="connsiteX8" fmla="*/ 1083489 w 1741157"/>
              <a:gd name="connsiteY8" fmla="*/ 243868 h 2729951"/>
              <a:gd name="connsiteX9" fmla="*/ 1057295 w 1741157"/>
              <a:gd name="connsiteY9" fmla="*/ 296256 h 2729951"/>
              <a:gd name="connsiteX10" fmla="*/ 964426 w 1741157"/>
              <a:gd name="connsiteY10" fmla="*/ 267681 h 2729951"/>
              <a:gd name="connsiteX11" fmla="*/ 907276 w 1741157"/>
              <a:gd name="connsiteY11" fmla="*/ 310543 h 2729951"/>
              <a:gd name="connsiteX12" fmla="*/ 883464 w 1741157"/>
              <a:gd name="connsiteY12" fmla="*/ 405793 h 2729951"/>
              <a:gd name="connsiteX13" fmla="*/ 852507 w 1741157"/>
              <a:gd name="connsiteY13" fmla="*/ 489137 h 2729951"/>
              <a:gd name="connsiteX14" fmla="*/ 766783 w 1741157"/>
              <a:gd name="connsiteY14" fmla="*/ 470086 h 2729951"/>
              <a:gd name="connsiteX15" fmla="*/ 714395 w 1741157"/>
              <a:gd name="connsiteY15" fmla="*/ 484375 h 2729951"/>
              <a:gd name="connsiteX16" fmla="*/ 678676 w 1741157"/>
              <a:gd name="connsiteY16" fmla="*/ 524857 h 2729951"/>
              <a:gd name="connsiteX17" fmla="*/ 631051 w 1741157"/>
              <a:gd name="connsiteY17" fmla="*/ 529619 h 2729951"/>
              <a:gd name="connsiteX18" fmla="*/ 628669 w 1741157"/>
              <a:gd name="connsiteY18" fmla="*/ 562956 h 2729951"/>
              <a:gd name="connsiteX19" fmla="*/ 592951 w 1741157"/>
              <a:gd name="connsiteY19" fmla="*/ 577244 h 2729951"/>
              <a:gd name="connsiteX20" fmla="*/ 578664 w 1741157"/>
              <a:gd name="connsiteY20" fmla="*/ 624868 h 2729951"/>
              <a:gd name="connsiteX21" fmla="*/ 561995 w 1741157"/>
              <a:gd name="connsiteY21" fmla="*/ 667731 h 2729951"/>
              <a:gd name="connsiteX22" fmla="*/ 511989 w 1741157"/>
              <a:gd name="connsiteY22" fmla="*/ 686781 h 2729951"/>
              <a:gd name="connsiteX23" fmla="*/ 533420 w 1741157"/>
              <a:gd name="connsiteY23" fmla="*/ 729643 h 2729951"/>
              <a:gd name="connsiteX24" fmla="*/ 569139 w 1741157"/>
              <a:gd name="connsiteY24" fmla="*/ 751075 h 2729951"/>
              <a:gd name="connsiteX25" fmla="*/ 592951 w 1741157"/>
              <a:gd name="connsiteY25" fmla="*/ 746313 h 2729951"/>
              <a:gd name="connsiteX26" fmla="*/ 614382 w 1741157"/>
              <a:gd name="connsiteY26" fmla="*/ 782031 h 2729951"/>
              <a:gd name="connsiteX27" fmla="*/ 602476 w 1741157"/>
              <a:gd name="connsiteY27" fmla="*/ 839181 h 2729951"/>
              <a:gd name="connsiteX28" fmla="*/ 633433 w 1741157"/>
              <a:gd name="connsiteY28" fmla="*/ 874900 h 2729951"/>
              <a:gd name="connsiteX29" fmla="*/ 585807 w 1741157"/>
              <a:gd name="connsiteY29" fmla="*/ 901094 h 2729951"/>
              <a:gd name="connsiteX30" fmla="*/ 564376 w 1741157"/>
              <a:gd name="connsiteY30" fmla="*/ 889186 h 2729951"/>
              <a:gd name="connsiteX31" fmla="*/ 564376 w 1741157"/>
              <a:gd name="connsiteY31" fmla="*/ 958243 h 2729951"/>
              <a:gd name="connsiteX32" fmla="*/ 507226 w 1741157"/>
              <a:gd name="connsiteY32" fmla="*/ 1005868 h 2729951"/>
              <a:gd name="connsiteX33" fmla="*/ 473889 w 1741157"/>
              <a:gd name="connsiteY33" fmla="*/ 986818 h 2729951"/>
              <a:gd name="connsiteX34" fmla="*/ 459601 w 1741157"/>
              <a:gd name="connsiteY34" fmla="*/ 1015393 h 2729951"/>
              <a:gd name="connsiteX35" fmla="*/ 485795 w 1741157"/>
              <a:gd name="connsiteY35" fmla="*/ 1053492 h 2729951"/>
              <a:gd name="connsiteX36" fmla="*/ 488176 w 1741157"/>
              <a:gd name="connsiteY36" fmla="*/ 1155887 h 2729951"/>
              <a:gd name="connsiteX37" fmla="*/ 450076 w 1741157"/>
              <a:gd name="connsiteY37" fmla="*/ 1215418 h 2729951"/>
              <a:gd name="connsiteX38" fmla="*/ 397688 w 1741157"/>
              <a:gd name="connsiteY38" fmla="*/ 1205893 h 2729951"/>
              <a:gd name="connsiteX39" fmla="*/ 383401 w 1741157"/>
              <a:gd name="connsiteY39" fmla="*/ 1258281 h 2729951"/>
              <a:gd name="connsiteX40" fmla="*/ 364352 w 1741157"/>
              <a:gd name="connsiteY40" fmla="*/ 1341624 h 2729951"/>
              <a:gd name="connsiteX41" fmla="*/ 288151 w 1741157"/>
              <a:gd name="connsiteY41" fmla="*/ 1401156 h 2729951"/>
              <a:gd name="connsiteX42" fmla="*/ 240526 w 1741157"/>
              <a:gd name="connsiteY42" fmla="*/ 1453543 h 2729951"/>
              <a:gd name="connsiteX43" fmla="*/ 207189 w 1741157"/>
              <a:gd name="connsiteY43" fmla="*/ 1496406 h 2729951"/>
              <a:gd name="connsiteX44" fmla="*/ 173851 w 1741157"/>
              <a:gd name="connsiteY44" fmla="*/ 1536886 h 2729951"/>
              <a:gd name="connsiteX45" fmla="*/ 109558 w 1741157"/>
              <a:gd name="connsiteY45" fmla="*/ 1591655 h 2729951"/>
              <a:gd name="connsiteX46" fmla="*/ 107176 w 1741157"/>
              <a:gd name="connsiteY46" fmla="*/ 1636899 h 2729951"/>
              <a:gd name="connsiteX47" fmla="*/ 69076 w 1741157"/>
              <a:gd name="connsiteY47" fmla="*/ 1677381 h 2729951"/>
              <a:gd name="connsiteX48" fmla="*/ 42883 w 1741157"/>
              <a:gd name="connsiteY48" fmla="*/ 1720243 h 2729951"/>
              <a:gd name="connsiteX49" fmla="*/ 33357 w 1741157"/>
              <a:gd name="connsiteY49" fmla="*/ 1763107 h 2729951"/>
              <a:gd name="connsiteX50" fmla="*/ 57170 w 1741157"/>
              <a:gd name="connsiteY50" fmla="*/ 1836925 h 2729951"/>
              <a:gd name="connsiteX51" fmla="*/ 35739 w 1741157"/>
              <a:gd name="connsiteY51" fmla="*/ 1894075 h 2729951"/>
              <a:gd name="connsiteX52" fmla="*/ 59551 w 1741157"/>
              <a:gd name="connsiteY52" fmla="*/ 1967893 h 2729951"/>
              <a:gd name="connsiteX53" fmla="*/ 20 w 1741157"/>
              <a:gd name="connsiteY53" fmla="*/ 1979799 h 2729951"/>
              <a:gd name="connsiteX54" fmla="*/ 52407 w 1741157"/>
              <a:gd name="connsiteY54" fmla="*/ 2248881 h 2729951"/>
              <a:gd name="connsiteX55" fmla="*/ 128607 w 1741157"/>
              <a:gd name="connsiteY55" fmla="*/ 2394137 h 2729951"/>
              <a:gd name="connsiteX56" fmla="*/ 202426 w 1741157"/>
              <a:gd name="connsiteY56" fmla="*/ 2501293 h 2729951"/>
              <a:gd name="connsiteX57" fmla="*/ 261958 w 1741157"/>
              <a:gd name="connsiteY57" fmla="*/ 2563206 h 2729951"/>
              <a:gd name="connsiteX58" fmla="*/ 450076 w 1741157"/>
              <a:gd name="connsiteY58" fmla="*/ 2672743 h 2729951"/>
              <a:gd name="connsiteX59" fmla="*/ 640576 w 1741157"/>
              <a:gd name="connsiteY59" fmla="*/ 2729893 h 2729951"/>
              <a:gd name="connsiteX60" fmla="*/ 654864 w 1741157"/>
              <a:gd name="connsiteY60" fmla="*/ 2663217 h 2729951"/>
              <a:gd name="connsiteX61" fmla="*/ 726301 w 1741157"/>
              <a:gd name="connsiteY61" fmla="*/ 2603686 h 2729951"/>
              <a:gd name="connsiteX62" fmla="*/ 792977 w 1741157"/>
              <a:gd name="connsiteY62" fmla="*/ 2587017 h 2729951"/>
              <a:gd name="connsiteX63" fmla="*/ 821551 w 1741157"/>
              <a:gd name="connsiteY63" fmla="*/ 2551300 h 2729951"/>
              <a:gd name="connsiteX64" fmla="*/ 890608 w 1741157"/>
              <a:gd name="connsiteY64" fmla="*/ 2532250 h 2729951"/>
              <a:gd name="connsiteX65" fmla="*/ 959664 w 1741157"/>
              <a:gd name="connsiteY65" fmla="*/ 2510818 h 2729951"/>
              <a:gd name="connsiteX66" fmla="*/ 1026339 w 1741157"/>
              <a:gd name="connsiteY66" fmla="*/ 2477483 h 2729951"/>
              <a:gd name="connsiteX67" fmla="*/ 1047769 w 1741157"/>
              <a:gd name="connsiteY67" fmla="*/ 2475099 h 2729951"/>
              <a:gd name="connsiteX68" fmla="*/ 1066820 w 1741157"/>
              <a:gd name="connsiteY68" fmla="*/ 2456050 h 2729951"/>
              <a:gd name="connsiteX69" fmla="*/ 1107302 w 1741157"/>
              <a:gd name="connsiteY69" fmla="*/ 2439381 h 2729951"/>
              <a:gd name="connsiteX70" fmla="*/ 1083489 w 1741157"/>
              <a:gd name="connsiteY70" fmla="*/ 2377468 h 2729951"/>
              <a:gd name="connsiteX71" fmla="*/ 1033483 w 1741157"/>
              <a:gd name="connsiteY71" fmla="*/ 2329843 h 2729951"/>
              <a:gd name="connsiteX72" fmla="*/ 1026339 w 1741157"/>
              <a:gd name="connsiteY72" fmla="*/ 2286982 h 2729951"/>
              <a:gd name="connsiteX73" fmla="*/ 1045389 w 1741157"/>
              <a:gd name="connsiteY73" fmla="*/ 2256025 h 2729951"/>
              <a:gd name="connsiteX74" fmla="*/ 1097776 w 1741157"/>
              <a:gd name="connsiteY74" fmla="*/ 2222687 h 2729951"/>
              <a:gd name="connsiteX75" fmla="*/ 1135876 w 1741157"/>
              <a:gd name="connsiteY75" fmla="*/ 2186968 h 2729951"/>
              <a:gd name="connsiteX76" fmla="*/ 1176358 w 1741157"/>
              <a:gd name="connsiteY76" fmla="*/ 2141725 h 2729951"/>
              <a:gd name="connsiteX77" fmla="*/ 1264464 w 1741157"/>
              <a:gd name="connsiteY77" fmla="*/ 2127438 h 2729951"/>
              <a:gd name="connsiteX78" fmla="*/ 1307326 w 1741157"/>
              <a:gd name="connsiteY78" fmla="*/ 2110769 h 2729951"/>
              <a:gd name="connsiteX79" fmla="*/ 1326377 w 1741157"/>
              <a:gd name="connsiteY79" fmla="*/ 2072668 h 2729951"/>
              <a:gd name="connsiteX80" fmla="*/ 1397814 w 1741157"/>
              <a:gd name="connsiteY80" fmla="*/ 2048856 h 2729951"/>
              <a:gd name="connsiteX81" fmla="*/ 1397813 w 1741157"/>
              <a:gd name="connsiteY81" fmla="*/ 2020281 h 2729951"/>
              <a:gd name="connsiteX82" fmla="*/ 1433532 w 1741157"/>
              <a:gd name="connsiteY82" fmla="*/ 2017900 h 2729951"/>
              <a:gd name="connsiteX83" fmla="*/ 1464489 w 1741157"/>
              <a:gd name="connsiteY83" fmla="*/ 2001231 h 2729951"/>
              <a:gd name="connsiteX84" fmla="*/ 1502588 w 1741157"/>
              <a:gd name="connsiteY84" fmla="*/ 2001231 h 2729951"/>
              <a:gd name="connsiteX85" fmla="*/ 1533545 w 1741157"/>
              <a:gd name="connsiteY85" fmla="*/ 1951225 h 2729951"/>
              <a:gd name="connsiteX86" fmla="*/ 1538308 w 1741157"/>
              <a:gd name="connsiteY86" fmla="*/ 1955986 h 2729951"/>
              <a:gd name="connsiteX87" fmla="*/ 1559739 w 1741157"/>
              <a:gd name="connsiteY87" fmla="*/ 1925031 h 2729951"/>
              <a:gd name="connsiteX88" fmla="*/ 1600221 w 1741157"/>
              <a:gd name="connsiteY88" fmla="*/ 1865499 h 2729951"/>
              <a:gd name="connsiteX89" fmla="*/ 1650226 w 1741157"/>
              <a:gd name="connsiteY89" fmla="*/ 1813112 h 2729951"/>
              <a:gd name="connsiteX90" fmla="*/ 1600221 w 1741157"/>
              <a:gd name="connsiteY90" fmla="*/ 1717863 h 2729951"/>
              <a:gd name="connsiteX91" fmla="*/ 1545451 w 1741157"/>
              <a:gd name="connsiteY91" fmla="*/ 1677381 h 2729951"/>
              <a:gd name="connsiteX92" fmla="*/ 1595457 w 1741157"/>
              <a:gd name="connsiteY92" fmla="*/ 1660712 h 2729951"/>
              <a:gd name="connsiteX93" fmla="*/ 1643082 w 1741157"/>
              <a:gd name="connsiteY93" fmla="*/ 1624993 h 2729951"/>
              <a:gd name="connsiteX94" fmla="*/ 1707376 w 1741157"/>
              <a:gd name="connsiteY94" fmla="*/ 1567843 h 2729951"/>
              <a:gd name="connsiteX95" fmla="*/ 1666894 w 1741157"/>
              <a:gd name="connsiteY95" fmla="*/ 1446400 h 2729951"/>
              <a:gd name="connsiteX96" fmla="*/ 1678801 w 1741157"/>
              <a:gd name="connsiteY96" fmla="*/ 1372581 h 2729951"/>
              <a:gd name="connsiteX97" fmla="*/ 1700232 w 1741157"/>
              <a:gd name="connsiteY97" fmla="*/ 1301144 h 2729951"/>
              <a:gd name="connsiteX98" fmla="*/ 1740714 w 1741157"/>
              <a:gd name="connsiteY98" fmla="*/ 1203512 h 2729951"/>
              <a:gd name="connsiteX99" fmla="*/ 1674039 w 1741157"/>
              <a:gd name="connsiteY99" fmla="*/ 1127313 h 2729951"/>
              <a:gd name="connsiteX100" fmla="*/ 1600221 w 1741157"/>
              <a:gd name="connsiteY100" fmla="*/ 1070163 h 2729951"/>
              <a:gd name="connsiteX101" fmla="*/ 1526401 w 1741157"/>
              <a:gd name="connsiteY101" fmla="*/ 1067781 h 2729951"/>
              <a:gd name="connsiteX102" fmla="*/ 1497826 w 1741157"/>
              <a:gd name="connsiteY102" fmla="*/ 1063018 h 2729951"/>
              <a:gd name="connsiteX103" fmla="*/ 1478776 w 1741157"/>
              <a:gd name="connsiteY103" fmla="*/ 1029681 h 2729951"/>
              <a:gd name="connsiteX104" fmla="*/ 1464489 w 1741157"/>
              <a:gd name="connsiteY104" fmla="*/ 986818 h 2729951"/>
              <a:gd name="connsiteX105" fmla="*/ 1454964 w 1741157"/>
              <a:gd name="connsiteY105" fmla="*/ 967768 h 2729951"/>
              <a:gd name="connsiteX106" fmla="*/ 1450201 w 1741157"/>
              <a:gd name="connsiteY106" fmla="*/ 953481 h 2729951"/>
              <a:gd name="connsiteX107" fmla="*/ 1440676 w 1741157"/>
              <a:gd name="connsiteY107" fmla="*/ 929668 h 2729951"/>
              <a:gd name="connsiteX108" fmla="*/ 1450201 w 1741157"/>
              <a:gd name="connsiteY108" fmla="*/ 867756 h 2729951"/>
              <a:gd name="connsiteX109" fmla="*/ 1459726 w 1741157"/>
              <a:gd name="connsiteY109" fmla="*/ 853468 h 2729951"/>
              <a:gd name="connsiteX110" fmla="*/ 1464489 w 1741157"/>
              <a:gd name="connsiteY110" fmla="*/ 839181 h 2729951"/>
              <a:gd name="connsiteX111" fmla="*/ 1497826 w 1741157"/>
              <a:gd name="connsiteY111" fmla="*/ 786793 h 2729951"/>
              <a:gd name="connsiteX112" fmla="*/ 1516876 w 1741157"/>
              <a:gd name="connsiteY112" fmla="*/ 739168 h 2729951"/>
              <a:gd name="connsiteX113" fmla="*/ 1526401 w 1741157"/>
              <a:gd name="connsiteY113" fmla="*/ 715356 h 2729951"/>
              <a:gd name="connsiteX114" fmla="*/ 1540689 w 1741157"/>
              <a:gd name="connsiteY114" fmla="*/ 701068 h 2729951"/>
              <a:gd name="connsiteX115" fmla="*/ 1559739 w 1741157"/>
              <a:gd name="connsiteY115" fmla="*/ 686781 h 2729951"/>
              <a:gd name="connsiteX116" fmla="*/ 1588314 w 1741157"/>
              <a:gd name="connsiteY116" fmla="*/ 643918 h 2729951"/>
              <a:gd name="connsiteX117" fmla="*/ 1597839 w 1741157"/>
              <a:gd name="connsiteY117" fmla="*/ 615343 h 2729951"/>
              <a:gd name="connsiteX118" fmla="*/ 1616889 w 1741157"/>
              <a:gd name="connsiteY118" fmla="*/ 586768 h 2729951"/>
              <a:gd name="connsiteX119" fmla="*/ 1612126 w 1741157"/>
              <a:gd name="connsiteY119" fmla="*/ 491518 h 2729951"/>
              <a:gd name="connsiteX120" fmla="*/ 1583551 w 1741157"/>
              <a:gd name="connsiteY120" fmla="*/ 467706 h 2729951"/>
              <a:gd name="connsiteX121" fmla="*/ 1569264 w 1741157"/>
              <a:gd name="connsiteY121" fmla="*/ 462943 h 2729951"/>
              <a:gd name="connsiteX122" fmla="*/ 1535926 w 1741157"/>
              <a:gd name="connsiteY122" fmla="*/ 448656 h 2729951"/>
              <a:gd name="connsiteX123" fmla="*/ 1531164 w 1741157"/>
              <a:gd name="connsiteY123" fmla="*/ 429606 h 2729951"/>
              <a:gd name="connsiteX124" fmla="*/ 1526401 w 1741157"/>
              <a:gd name="connsiteY124" fmla="*/ 343881 h 2729951"/>
              <a:gd name="connsiteX125" fmla="*/ 1512114 w 1741157"/>
              <a:gd name="connsiteY125" fmla="*/ 324831 h 2729951"/>
              <a:gd name="connsiteX126" fmla="*/ 1502589 w 1741157"/>
              <a:gd name="connsiteY126" fmla="*/ 310543 h 2729951"/>
              <a:gd name="connsiteX127" fmla="*/ 1483539 w 1741157"/>
              <a:gd name="connsiteY127" fmla="*/ 305781 h 2729951"/>
              <a:gd name="connsiteX128" fmla="*/ 1454964 w 1741157"/>
              <a:gd name="connsiteY128" fmla="*/ 296256 h 2729951"/>
              <a:gd name="connsiteX129" fmla="*/ 1478776 w 1741157"/>
              <a:gd name="connsiteY129" fmla="*/ 272443 h 2729951"/>
              <a:gd name="connsiteX130" fmla="*/ 1497826 w 1741157"/>
              <a:gd name="connsiteY130" fmla="*/ 234343 h 2729951"/>
              <a:gd name="connsiteX131" fmla="*/ 1512114 w 1741157"/>
              <a:gd name="connsiteY131" fmla="*/ 162906 h 2729951"/>
              <a:gd name="connsiteX132" fmla="*/ 1516876 w 1741157"/>
              <a:gd name="connsiteY132" fmla="*/ 139093 h 2729951"/>
              <a:gd name="connsiteX133" fmla="*/ 1521639 w 1741157"/>
              <a:gd name="connsiteY133" fmla="*/ 124806 h 2729951"/>
              <a:gd name="connsiteX134" fmla="*/ 1526401 w 1741157"/>
              <a:gd name="connsiteY134" fmla="*/ 105756 h 2729951"/>
              <a:gd name="connsiteX135" fmla="*/ 1545451 w 1741157"/>
              <a:gd name="connsiteY135" fmla="*/ 77181 h 2729951"/>
              <a:gd name="connsiteX136" fmla="*/ 1554976 w 1741157"/>
              <a:gd name="connsiteY136" fmla="*/ 62893 h 2729951"/>
              <a:gd name="connsiteX137" fmla="*/ 1535926 w 1741157"/>
              <a:gd name="connsiteY137" fmla="*/ 20031 h 2729951"/>
              <a:gd name="connsiteX0" fmla="*/ 1535926 w 1741157"/>
              <a:gd name="connsiteY0" fmla="*/ 20031 h 2729951"/>
              <a:gd name="connsiteX1" fmla="*/ 1483539 w 1741157"/>
              <a:gd name="connsiteY1" fmla="*/ 8125 h 2729951"/>
              <a:gd name="connsiteX2" fmla="*/ 1443057 w 1741157"/>
              <a:gd name="connsiteY2" fmla="*/ 3361 h 2729951"/>
              <a:gd name="connsiteX3" fmla="*/ 1335901 w 1741157"/>
              <a:gd name="connsiteY3" fmla="*/ 67656 h 2729951"/>
              <a:gd name="connsiteX4" fmla="*/ 1285895 w 1741157"/>
              <a:gd name="connsiteY4" fmla="*/ 122425 h 2729951"/>
              <a:gd name="connsiteX5" fmla="*/ 1219220 w 1741157"/>
              <a:gd name="connsiteY5" fmla="*/ 124805 h 2729951"/>
              <a:gd name="connsiteX6" fmla="*/ 1200170 w 1741157"/>
              <a:gd name="connsiteY6" fmla="*/ 146238 h 2729951"/>
              <a:gd name="connsiteX7" fmla="*/ 1135876 w 1741157"/>
              <a:gd name="connsiteY7" fmla="*/ 165288 h 2729951"/>
              <a:gd name="connsiteX8" fmla="*/ 1083489 w 1741157"/>
              <a:gd name="connsiteY8" fmla="*/ 243868 h 2729951"/>
              <a:gd name="connsiteX9" fmla="*/ 1057295 w 1741157"/>
              <a:gd name="connsiteY9" fmla="*/ 296256 h 2729951"/>
              <a:gd name="connsiteX10" fmla="*/ 964426 w 1741157"/>
              <a:gd name="connsiteY10" fmla="*/ 267681 h 2729951"/>
              <a:gd name="connsiteX11" fmla="*/ 907276 w 1741157"/>
              <a:gd name="connsiteY11" fmla="*/ 310543 h 2729951"/>
              <a:gd name="connsiteX12" fmla="*/ 883464 w 1741157"/>
              <a:gd name="connsiteY12" fmla="*/ 405793 h 2729951"/>
              <a:gd name="connsiteX13" fmla="*/ 852507 w 1741157"/>
              <a:gd name="connsiteY13" fmla="*/ 489137 h 2729951"/>
              <a:gd name="connsiteX14" fmla="*/ 766783 w 1741157"/>
              <a:gd name="connsiteY14" fmla="*/ 470086 h 2729951"/>
              <a:gd name="connsiteX15" fmla="*/ 714395 w 1741157"/>
              <a:gd name="connsiteY15" fmla="*/ 484375 h 2729951"/>
              <a:gd name="connsiteX16" fmla="*/ 678676 w 1741157"/>
              <a:gd name="connsiteY16" fmla="*/ 524857 h 2729951"/>
              <a:gd name="connsiteX17" fmla="*/ 631051 w 1741157"/>
              <a:gd name="connsiteY17" fmla="*/ 529619 h 2729951"/>
              <a:gd name="connsiteX18" fmla="*/ 628669 w 1741157"/>
              <a:gd name="connsiteY18" fmla="*/ 562956 h 2729951"/>
              <a:gd name="connsiteX19" fmla="*/ 592951 w 1741157"/>
              <a:gd name="connsiteY19" fmla="*/ 577244 h 2729951"/>
              <a:gd name="connsiteX20" fmla="*/ 578664 w 1741157"/>
              <a:gd name="connsiteY20" fmla="*/ 624868 h 2729951"/>
              <a:gd name="connsiteX21" fmla="*/ 561995 w 1741157"/>
              <a:gd name="connsiteY21" fmla="*/ 667731 h 2729951"/>
              <a:gd name="connsiteX22" fmla="*/ 511989 w 1741157"/>
              <a:gd name="connsiteY22" fmla="*/ 686781 h 2729951"/>
              <a:gd name="connsiteX23" fmla="*/ 533420 w 1741157"/>
              <a:gd name="connsiteY23" fmla="*/ 729643 h 2729951"/>
              <a:gd name="connsiteX24" fmla="*/ 569139 w 1741157"/>
              <a:gd name="connsiteY24" fmla="*/ 751075 h 2729951"/>
              <a:gd name="connsiteX25" fmla="*/ 592951 w 1741157"/>
              <a:gd name="connsiteY25" fmla="*/ 746313 h 2729951"/>
              <a:gd name="connsiteX26" fmla="*/ 614382 w 1741157"/>
              <a:gd name="connsiteY26" fmla="*/ 782031 h 2729951"/>
              <a:gd name="connsiteX27" fmla="*/ 602476 w 1741157"/>
              <a:gd name="connsiteY27" fmla="*/ 839181 h 2729951"/>
              <a:gd name="connsiteX28" fmla="*/ 633433 w 1741157"/>
              <a:gd name="connsiteY28" fmla="*/ 874900 h 2729951"/>
              <a:gd name="connsiteX29" fmla="*/ 585807 w 1741157"/>
              <a:gd name="connsiteY29" fmla="*/ 901094 h 2729951"/>
              <a:gd name="connsiteX30" fmla="*/ 564376 w 1741157"/>
              <a:gd name="connsiteY30" fmla="*/ 889186 h 2729951"/>
              <a:gd name="connsiteX31" fmla="*/ 564376 w 1741157"/>
              <a:gd name="connsiteY31" fmla="*/ 958243 h 2729951"/>
              <a:gd name="connsiteX32" fmla="*/ 507226 w 1741157"/>
              <a:gd name="connsiteY32" fmla="*/ 1005868 h 2729951"/>
              <a:gd name="connsiteX33" fmla="*/ 473889 w 1741157"/>
              <a:gd name="connsiteY33" fmla="*/ 986818 h 2729951"/>
              <a:gd name="connsiteX34" fmla="*/ 459601 w 1741157"/>
              <a:gd name="connsiteY34" fmla="*/ 1015393 h 2729951"/>
              <a:gd name="connsiteX35" fmla="*/ 485795 w 1741157"/>
              <a:gd name="connsiteY35" fmla="*/ 1053492 h 2729951"/>
              <a:gd name="connsiteX36" fmla="*/ 488176 w 1741157"/>
              <a:gd name="connsiteY36" fmla="*/ 1155887 h 2729951"/>
              <a:gd name="connsiteX37" fmla="*/ 450076 w 1741157"/>
              <a:gd name="connsiteY37" fmla="*/ 1215418 h 2729951"/>
              <a:gd name="connsiteX38" fmla="*/ 397688 w 1741157"/>
              <a:gd name="connsiteY38" fmla="*/ 1205893 h 2729951"/>
              <a:gd name="connsiteX39" fmla="*/ 383401 w 1741157"/>
              <a:gd name="connsiteY39" fmla="*/ 1258281 h 2729951"/>
              <a:gd name="connsiteX40" fmla="*/ 364352 w 1741157"/>
              <a:gd name="connsiteY40" fmla="*/ 1341624 h 2729951"/>
              <a:gd name="connsiteX41" fmla="*/ 288151 w 1741157"/>
              <a:gd name="connsiteY41" fmla="*/ 1401156 h 2729951"/>
              <a:gd name="connsiteX42" fmla="*/ 240526 w 1741157"/>
              <a:gd name="connsiteY42" fmla="*/ 1453543 h 2729951"/>
              <a:gd name="connsiteX43" fmla="*/ 207189 w 1741157"/>
              <a:gd name="connsiteY43" fmla="*/ 1496406 h 2729951"/>
              <a:gd name="connsiteX44" fmla="*/ 173851 w 1741157"/>
              <a:gd name="connsiteY44" fmla="*/ 1536886 h 2729951"/>
              <a:gd name="connsiteX45" fmla="*/ 109558 w 1741157"/>
              <a:gd name="connsiteY45" fmla="*/ 1591655 h 2729951"/>
              <a:gd name="connsiteX46" fmla="*/ 107176 w 1741157"/>
              <a:gd name="connsiteY46" fmla="*/ 1636899 h 2729951"/>
              <a:gd name="connsiteX47" fmla="*/ 69076 w 1741157"/>
              <a:gd name="connsiteY47" fmla="*/ 1677381 h 2729951"/>
              <a:gd name="connsiteX48" fmla="*/ 42883 w 1741157"/>
              <a:gd name="connsiteY48" fmla="*/ 1720243 h 2729951"/>
              <a:gd name="connsiteX49" fmla="*/ 33357 w 1741157"/>
              <a:gd name="connsiteY49" fmla="*/ 1763107 h 2729951"/>
              <a:gd name="connsiteX50" fmla="*/ 57170 w 1741157"/>
              <a:gd name="connsiteY50" fmla="*/ 1836925 h 2729951"/>
              <a:gd name="connsiteX51" fmla="*/ 35739 w 1741157"/>
              <a:gd name="connsiteY51" fmla="*/ 1894075 h 2729951"/>
              <a:gd name="connsiteX52" fmla="*/ 59551 w 1741157"/>
              <a:gd name="connsiteY52" fmla="*/ 1967893 h 2729951"/>
              <a:gd name="connsiteX53" fmla="*/ 20 w 1741157"/>
              <a:gd name="connsiteY53" fmla="*/ 1979799 h 2729951"/>
              <a:gd name="connsiteX54" fmla="*/ 52407 w 1741157"/>
              <a:gd name="connsiteY54" fmla="*/ 2248881 h 2729951"/>
              <a:gd name="connsiteX55" fmla="*/ 128607 w 1741157"/>
              <a:gd name="connsiteY55" fmla="*/ 2394137 h 2729951"/>
              <a:gd name="connsiteX56" fmla="*/ 202426 w 1741157"/>
              <a:gd name="connsiteY56" fmla="*/ 2501293 h 2729951"/>
              <a:gd name="connsiteX57" fmla="*/ 261958 w 1741157"/>
              <a:gd name="connsiteY57" fmla="*/ 2563206 h 2729951"/>
              <a:gd name="connsiteX58" fmla="*/ 450076 w 1741157"/>
              <a:gd name="connsiteY58" fmla="*/ 2672743 h 2729951"/>
              <a:gd name="connsiteX59" fmla="*/ 640576 w 1741157"/>
              <a:gd name="connsiteY59" fmla="*/ 2729893 h 2729951"/>
              <a:gd name="connsiteX60" fmla="*/ 654864 w 1741157"/>
              <a:gd name="connsiteY60" fmla="*/ 2663217 h 2729951"/>
              <a:gd name="connsiteX61" fmla="*/ 726301 w 1741157"/>
              <a:gd name="connsiteY61" fmla="*/ 2603686 h 2729951"/>
              <a:gd name="connsiteX62" fmla="*/ 792977 w 1741157"/>
              <a:gd name="connsiteY62" fmla="*/ 2587017 h 2729951"/>
              <a:gd name="connsiteX63" fmla="*/ 821551 w 1741157"/>
              <a:gd name="connsiteY63" fmla="*/ 2551300 h 2729951"/>
              <a:gd name="connsiteX64" fmla="*/ 890608 w 1741157"/>
              <a:gd name="connsiteY64" fmla="*/ 2532250 h 2729951"/>
              <a:gd name="connsiteX65" fmla="*/ 959664 w 1741157"/>
              <a:gd name="connsiteY65" fmla="*/ 2510818 h 2729951"/>
              <a:gd name="connsiteX66" fmla="*/ 1026339 w 1741157"/>
              <a:gd name="connsiteY66" fmla="*/ 2477483 h 2729951"/>
              <a:gd name="connsiteX67" fmla="*/ 1047769 w 1741157"/>
              <a:gd name="connsiteY67" fmla="*/ 2475099 h 2729951"/>
              <a:gd name="connsiteX68" fmla="*/ 1066820 w 1741157"/>
              <a:gd name="connsiteY68" fmla="*/ 2456050 h 2729951"/>
              <a:gd name="connsiteX69" fmla="*/ 1107302 w 1741157"/>
              <a:gd name="connsiteY69" fmla="*/ 2439381 h 2729951"/>
              <a:gd name="connsiteX70" fmla="*/ 1083489 w 1741157"/>
              <a:gd name="connsiteY70" fmla="*/ 2377468 h 2729951"/>
              <a:gd name="connsiteX71" fmla="*/ 1033483 w 1741157"/>
              <a:gd name="connsiteY71" fmla="*/ 2329843 h 2729951"/>
              <a:gd name="connsiteX72" fmla="*/ 1026339 w 1741157"/>
              <a:gd name="connsiteY72" fmla="*/ 2286982 h 2729951"/>
              <a:gd name="connsiteX73" fmla="*/ 1045389 w 1741157"/>
              <a:gd name="connsiteY73" fmla="*/ 2256025 h 2729951"/>
              <a:gd name="connsiteX74" fmla="*/ 1097776 w 1741157"/>
              <a:gd name="connsiteY74" fmla="*/ 2222687 h 2729951"/>
              <a:gd name="connsiteX75" fmla="*/ 1135876 w 1741157"/>
              <a:gd name="connsiteY75" fmla="*/ 2186968 h 2729951"/>
              <a:gd name="connsiteX76" fmla="*/ 1176358 w 1741157"/>
              <a:gd name="connsiteY76" fmla="*/ 2141725 h 2729951"/>
              <a:gd name="connsiteX77" fmla="*/ 1264464 w 1741157"/>
              <a:gd name="connsiteY77" fmla="*/ 2127438 h 2729951"/>
              <a:gd name="connsiteX78" fmla="*/ 1307326 w 1741157"/>
              <a:gd name="connsiteY78" fmla="*/ 2110769 h 2729951"/>
              <a:gd name="connsiteX79" fmla="*/ 1326377 w 1741157"/>
              <a:gd name="connsiteY79" fmla="*/ 2072668 h 2729951"/>
              <a:gd name="connsiteX80" fmla="*/ 1397814 w 1741157"/>
              <a:gd name="connsiteY80" fmla="*/ 2048856 h 2729951"/>
              <a:gd name="connsiteX81" fmla="*/ 1397813 w 1741157"/>
              <a:gd name="connsiteY81" fmla="*/ 2020281 h 2729951"/>
              <a:gd name="connsiteX82" fmla="*/ 1433532 w 1741157"/>
              <a:gd name="connsiteY82" fmla="*/ 2017900 h 2729951"/>
              <a:gd name="connsiteX83" fmla="*/ 1464489 w 1741157"/>
              <a:gd name="connsiteY83" fmla="*/ 2001231 h 2729951"/>
              <a:gd name="connsiteX84" fmla="*/ 1502588 w 1741157"/>
              <a:gd name="connsiteY84" fmla="*/ 2001231 h 2729951"/>
              <a:gd name="connsiteX85" fmla="*/ 1533545 w 1741157"/>
              <a:gd name="connsiteY85" fmla="*/ 1951225 h 2729951"/>
              <a:gd name="connsiteX86" fmla="*/ 1538308 w 1741157"/>
              <a:gd name="connsiteY86" fmla="*/ 1955986 h 2729951"/>
              <a:gd name="connsiteX87" fmla="*/ 1559739 w 1741157"/>
              <a:gd name="connsiteY87" fmla="*/ 1925031 h 2729951"/>
              <a:gd name="connsiteX88" fmla="*/ 1600221 w 1741157"/>
              <a:gd name="connsiteY88" fmla="*/ 1865499 h 2729951"/>
              <a:gd name="connsiteX89" fmla="*/ 1650226 w 1741157"/>
              <a:gd name="connsiteY89" fmla="*/ 1813112 h 2729951"/>
              <a:gd name="connsiteX90" fmla="*/ 1600221 w 1741157"/>
              <a:gd name="connsiteY90" fmla="*/ 1717863 h 2729951"/>
              <a:gd name="connsiteX91" fmla="*/ 1545451 w 1741157"/>
              <a:gd name="connsiteY91" fmla="*/ 1677381 h 2729951"/>
              <a:gd name="connsiteX92" fmla="*/ 1595457 w 1741157"/>
              <a:gd name="connsiteY92" fmla="*/ 1660712 h 2729951"/>
              <a:gd name="connsiteX93" fmla="*/ 1643082 w 1741157"/>
              <a:gd name="connsiteY93" fmla="*/ 1624993 h 2729951"/>
              <a:gd name="connsiteX94" fmla="*/ 1707376 w 1741157"/>
              <a:gd name="connsiteY94" fmla="*/ 1567843 h 2729951"/>
              <a:gd name="connsiteX95" fmla="*/ 1666894 w 1741157"/>
              <a:gd name="connsiteY95" fmla="*/ 1446400 h 2729951"/>
              <a:gd name="connsiteX96" fmla="*/ 1678801 w 1741157"/>
              <a:gd name="connsiteY96" fmla="*/ 1372581 h 2729951"/>
              <a:gd name="connsiteX97" fmla="*/ 1700232 w 1741157"/>
              <a:gd name="connsiteY97" fmla="*/ 1301144 h 2729951"/>
              <a:gd name="connsiteX98" fmla="*/ 1740714 w 1741157"/>
              <a:gd name="connsiteY98" fmla="*/ 1203512 h 2729951"/>
              <a:gd name="connsiteX99" fmla="*/ 1674039 w 1741157"/>
              <a:gd name="connsiteY99" fmla="*/ 1127313 h 2729951"/>
              <a:gd name="connsiteX100" fmla="*/ 1600221 w 1741157"/>
              <a:gd name="connsiteY100" fmla="*/ 1070163 h 2729951"/>
              <a:gd name="connsiteX101" fmla="*/ 1526401 w 1741157"/>
              <a:gd name="connsiteY101" fmla="*/ 1067781 h 2729951"/>
              <a:gd name="connsiteX102" fmla="*/ 1478776 w 1741157"/>
              <a:gd name="connsiteY102" fmla="*/ 1029681 h 2729951"/>
              <a:gd name="connsiteX103" fmla="*/ 1464489 w 1741157"/>
              <a:gd name="connsiteY103" fmla="*/ 986818 h 2729951"/>
              <a:gd name="connsiteX104" fmla="*/ 1454964 w 1741157"/>
              <a:gd name="connsiteY104" fmla="*/ 967768 h 2729951"/>
              <a:gd name="connsiteX105" fmla="*/ 1450201 w 1741157"/>
              <a:gd name="connsiteY105" fmla="*/ 953481 h 2729951"/>
              <a:gd name="connsiteX106" fmla="*/ 1440676 w 1741157"/>
              <a:gd name="connsiteY106" fmla="*/ 929668 h 2729951"/>
              <a:gd name="connsiteX107" fmla="*/ 1450201 w 1741157"/>
              <a:gd name="connsiteY107" fmla="*/ 867756 h 2729951"/>
              <a:gd name="connsiteX108" fmla="*/ 1459726 w 1741157"/>
              <a:gd name="connsiteY108" fmla="*/ 853468 h 2729951"/>
              <a:gd name="connsiteX109" fmla="*/ 1464489 w 1741157"/>
              <a:gd name="connsiteY109" fmla="*/ 839181 h 2729951"/>
              <a:gd name="connsiteX110" fmla="*/ 1497826 w 1741157"/>
              <a:gd name="connsiteY110" fmla="*/ 786793 h 2729951"/>
              <a:gd name="connsiteX111" fmla="*/ 1516876 w 1741157"/>
              <a:gd name="connsiteY111" fmla="*/ 739168 h 2729951"/>
              <a:gd name="connsiteX112" fmla="*/ 1526401 w 1741157"/>
              <a:gd name="connsiteY112" fmla="*/ 715356 h 2729951"/>
              <a:gd name="connsiteX113" fmla="*/ 1540689 w 1741157"/>
              <a:gd name="connsiteY113" fmla="*/ 701068 h 2729951"/>
              <a:gd name="connsiteX114" fmla="*/ 1559739 w 1741157"/>
              <a:gd name="connsiteY114" fmla="*/ 686781 h 2729951"/>
              <a:gd name="connsiteX115" fmla="*/ 1588314 w 1741157"/>
              <a:gd name="connsiteY115" fmla="*/ 643918 h 2729951"/>
              <a:gd name="connsiteX116" fmla="*/ 1597839 w 1741157"/>
              <a:gd name="connsiteY116" fmla="*/ 615343 h 2729951"/>
              <a:gd name="connsiteX117" fmla="*/ 1616889 w 1741157"/>
              <a:gd name="connsiteY117" fmla="*/ 586768 h 2729951"/>
              <a:gd name="connsiteX118" fmla="*/ 1612126 w 1741157"/>
              <a:gd name="connsiteY118" fmla="*/ 491518 h 2729951"/>
              <a:gd name="connsiteX119" fmla="*/ 1583551 w 1741157"/>
              <a:gd name="connsiteY119" fmla="*/ 467706 h 2729951"/>
              <a:gd name="connsiteX120" fmla="*/ 1569264 w 1741157"/>
              <a:gd name="connsiteY120" fmla="*/ 462943 h 2729951"/>
              <a:gd name="connsiteX121" fmla="*/ 1535926 w 1741157"/>
              <a:gd name="connsiteY121" fmla="*/ 448656 h 2729951"/>
              <a:gd name="connsiteX122" fmla="*/ 1531164 w 1741157"/>
              <a:gd name="connsiteY122" fmla="*/ 429606 h 2729951"/>
              <a:gd name="connsiteX123" fmla="*/ 1526401 w 1741157"/>
              <a:gd name="connsiteY123" fmla="*/ 343881 h 2729951"/>
              <a:gd name="connsiteX124" fmla="*/ 1512114 w 1741157"/>
              <a:gd name="connsiteY124" fmla="*/ 324831 h 2729951"/>
              <a:gd name="connsiteX125" fmla="*/ 1502589 w 1741157"/>
              <a:gd name="connsiteY125" fmla="*/ 310543 h 2729951"/>
              <a:gd name="connsiteX126" fmla="*/ 1483539 w 1741157"/>
              <a:gd name="connsiteY126" fmla="*/ 305781 h 2729951"/>
              <a:gd name="connsiteX127" fmla="*/ 1454964 w 1741157"/>
              <a:gd name="connsiteY127" fmla="*/ 296256 h 2729951"/>
              <a:gd name="connsiteX128" fmla="*/ 1478776 w 1741157"/>
              <a:gd name="connsiteY128" fmla="*/ 272443 h 2729951"/>
              <a:gd name="connsiteX129" fmla="*/ 1497826 w 1741157"/>
              <a:gd name="connsiteY129" fmla="*/ 234343 h 2729951"/>
              <a:gd name="connsiteX130" fmla="*/ 1512114 w 1741157"/>
              <a:gd name="connsiteY130" fmla="*/ 162906 h 2729951"/>
              <a:gd name="connsiteX131" fmla="*/ 1516876 w 1741157"/>
              <a:gd name="connsiteY131" fmla="*/ 139093 h 2729951"/>
              <a:gd name="connsiteX132" fmla="*/ 1521639 w 1741157"/>
              <a:gd name="connsiteY132" fmla="*/ 124806 h 2729951"/>
              <a:gd name="connsiteX133" fmla="*/ 1526401 w 1741157"/>
              <a:gd name="connsiteY133" fmla="*/ 105756 h 2729951"/>
              <a:gd name="connsiteX134" fmla="*/ 1545451 w 1741157"/>
              <a:gd name="connsiteY134" fmla="*/ 77181 h 2729951"/>
              <a:gd name="connsiteX135" fmla="*/ 1554976 w 1741157"/>
              <a:gd name="connsiteY135" fmla="*/ 62893 h 2729951"/>
              <a:gd name="connsiteX136" fmla="*/ 1535926 w 1741157"/>
              <a:gd name="connsiteY136" fmla="*/ 20031 h 2729951"/>
              <a:gd name="connsiteX0" fmla="*/ 1535926 w 1741157"/>
              <a:gd name="connsiteY0" fmla="*/ 20031 h 2729951"/>
              <a:gd name="connsiteX1" fmla="*/ 1483539 w 1741157"/>
              <a:gd name="connsiteY1" fmla="*/ 8125 h 2729951"/>
              <a:gd name="connsiteX2" fmla="*/ 1443057 w 1741157"/>
              <a:gd name="connsiteY2" fmla="*/ 3361 h 2729951"/>
              <a:gd name="connsiteX3" fmla="*/ 1335901 w 1741157"/>
              <a:gd name="connsiteY3" fmla="*/ 67656 h 2729951"/>
              <a:gd name="connsiteX4" fmla="*/ 1285895 w 1741157"/>
              <a:gd name="connsiteY4" fmla="*/ 122425 h 2729951"/>
              <a:gd name="connsiteX5" fmla="*/ 1219220 w 1741157"/>
              <a:gd name="connsiteY5" fmla="*/ 124805 h 2729951"/>
              <a:gd name="connsiteX6" fmla="*/ 1200170 w 1741157"/>
              <a:gd name="connsiteY6" fmla="*/ 146238 h 2729951"/>
              <a:gd name="connsiteX7" fmla="*/ 1135876 w 1741157"/>
              <a:gd name="connsiteY7" fmla="*/ 165288 h 2729951"/>
              <a:gd name="connsiteX8" fmla="*/ 1083489 w 1741157"/>
              <a:gd name="connsiteY8" fmla="*/ 243868 h 2729951"/>
              <a:gd name="connsiteX9" fmla="*/ 1057295 w 1741157"/>
              <a:gd name="connsiteY9" fmla="*/ 296256 h 2729951"/>
              <a:gd name="connsiteX10" fmla="*/ 964426 w 1741157"/>
              <a:gd name="connsiteY10" fmla="*/ 267681 h 2729951"/>
              <a:gd name="connsiteX11" fmla="*/ 907276 w 1741157"/>
              <a:gd name="connsiteY11" fmla="*/ 310543 h 2729951"/>
              <a:gd name="connsiteX12" fmla="*/ 883464 w 1741157"/>
              <a:gd name="connsiteY12" fmla="*/ 405793 h 2729951"/>
              <a:gd name="connsiteX13" fmla="*/ 852507 w 1741157"/>
              <a:gd name="connsiteY13" fmla="*/ 489137 h 2729951"/>
              <a:gd name="connsiteX14" fmla="*/ 766783 w 1741157"/>
              <a:gd name="connsiteY14" fmla="*/ 470086 h 2729951"/>
              <a:gd name="connsiteX15" fmla="*/ 714395 w 1741157"/>
              <a:gd name="connsiteY15" fmla="*/ 484375 h 2729951"/>
              <a:gd name="connsiteX16" fmla="*/ 678676 w 1741157"/>
              <a:gd name="connsiteY16" fmla="*/ 524857 h 2729951"/>
              <a:gd name="connsiteX17" fmla="*/ 631051 w 1741157"/>
              <a:gd name="connsiteY17" fmla="*/ 529619 h 2729951"/>
              <a:gd name="connsiteX18" fmla="*/ 628669 w 1741157"/>
              <a:gd name="connsiteY18" fmla="*/ 562956 h 2729951"/>
              <a:gd name="connsiteX19" fmla="*/ 592951 w 1741157"/>
              <a:gd name="connsiteY19" fmla="*/ 577244 h 2729951"/>
              <a:gd name="connsiteX20" fmla="*/ 578664 w 1741157"/>
              <a:gd name="connsiteY20" fmla="*/ 624868 h 2729951"/>
              <a:gd name="connsiteX21" fmla="*/ 561995 w 1741157"/>
              <a:gd name="connsiteY21" fmla="*/ 667731 h 2729951"/>
              <a:gd name="connsiteX22" fmla="*/ 511989 w 1741157"/>
              <a:gd name="connsiteY22" fmla="*/ 686781 h 2729951"/>
              <a:gd name="connsiteX23" fmla="*/ 533420 w 1741157"/>
              <a:gd name="connsiteY23" fmla="*/ 729643 h 2729951"/>
              <a:gd name="connsiteX24" fmla="*/ 569139 w 1741157"/>
              <a:gd name="connsiteY24" fmla="*/ 751075 h 2729951"/>
              <a:gd name="connsiteX25" fmla="*/ 592951 w 1741157"/>
              <a:gd name="connsiteY25" fmla="*/ 746313 h 2729951"/>
              <a:gd name="connsiteX26" fmla="*/ 614382 w 1741157"/>
              <a:gd name="connsiteY26" fmla="*/ 782031 h 2729951"/>
              <a:gd name="connsiteX27" fmla="*/ 602476 w 1741157"/>
              <a:gd name="connsiteY27" fmla="*/ 839181 h 2729951"/>
              <a:gd name="connsiteX28" fmla="*/ 633433 w 1741157"/>
              <a:gd name="connsiteY28" fmla="*/ 874900 h 2729951"/>
              <a:gd name="connsiteX29" fmla="*/ 585807 w 1741157"/>
              <a:gd name="connsiteY29" fmla="*/ 901094 h 2729951"/>
              <a:gd name="connsiteX30" fmla="*/ 564376 w 1741157"/>
              <a:gd name="connsiteY30" fmla="*/ 889186 h 2729951"/>
              <a:gd name="connsiteX31" fmla="*/ 564376 w 1741157"/>
              <a:gd name="connsiteY31" fmla="*/ 958243 h 2729951"/>
              <a:gd name="connsiteX32" fmla="*/ 507226 w 1741157"/>
              <a:gd name="connsiteY32" fmla="*/ 1005868 h 2729951"/>
              <a:gd name="connsiteX33" fmla="*/ 473889 w 1741157"/>
              <a:gd name="connsiteY33" fmla="*/ 986818 h 2729951"/>
              <a:gd name="connsiteX34" fmla="*/ 459601 w 1741157"/>
              <a:gd name="connsiteY34" fmla="*/ 1015393 h 2729951"/>
              <a:gd name="connsiteX35" fmla="*/ 485795 w 1741157"/>
              <a:gd name="connsiteY35" fmla="*/ 1053492 h 2729951"/>
              <a:gd name="connsiteX36" fmla="*/ 488176 w 1741157"/>
              <a:gd name="connsiteY36" fmla="*/ 1155887 h 2729951"/>
              <a:gd name="connsiteX37" fmla="*/ 450076 w 1741157"/>
              <a:gd name="connsiteY37" fmla="*/ 1215418 h 2729951"/>
              <a:gd name="connsiteX38" fmla="*/ 397688 w 1741157"/>
              <a:gd name="connsiteY38" fmla="*/ 1205893 h 2729951"/>
              <a:gd name="connsiteX39" fmla="*/ 383401 w 1741157"/>
              <a:gd name="connsiteY39" fmla="*/ 1258281 h 2729951"/>
              <a:gd name="connsiteX40" fmla="*/ 364352 w 1741157"/>
              <a:gd name="connsiteY40" fmla="*/ 1341624 h 2729951"/>
              <a:gd name="connsiteX41" fmla="*/ 288151 w 1741157"/>
              <a:gd name="connsiteY41" fmla="*/ 1401156 h 2729951"/>
              <a:gd name="connsiteX42" fmla="*/ 240526 w 1741157"/>
              <a:gd name="connsiteY42" fmla="*/ 1453543 h 2729951"/>
              <a:gd name="connsiteX43" fmla="*/ 207189 w 1741157"/>
              <a:gd name="connsiteY43" fmla="*/ 1496406 h 2729951"/>
              <a:gd name="connsiteX44" fmla="*/ 173851 w 1741157"/>
              <a:gd name="connsiteY44" fmla="*/ 1536886 h 2729951"/>
              <a:gd name="connsiteX45" fmla="*/ 109558 w 1741157"/>
              <a:gd name="connsiteY45" fmla="*/ 1591655 h 2729951"/>
              <a:gd name="connsiteX46" fmla="*/ 107176 w 1741157"/>
              <a:gd name="connsiteY46" fmla="*/ 1636899 h 2729951"/>
              <a:gd name="connsiteX47" fmla="*/ 69076 w 1741157"/>
              <a:gd name="connsiteY47" fmla="*/ 1677381 h 2729951"/>
              <a:gd name="connsiteX48" fmla="*/ 42883 w 1741157"/>
              <a:gd name="connsiteY48" fmla="*/ 1720243 h 2729951"/>
              <a:gd name="connsiteX49" fmla="*/ 33357 w 1741157"/>
              <a:gd name="connsiteY49" fmla="*/ 1763107 h 2729951"/>
              <a:gd name="connsiteX50" fmla="*/ 57170 w 1741157"/>
              <a:gd name="connsiteY50" fmla="*/ 1836925 h 2729951"/>
              <a:gd name="connsiteX51" fmla="*/ 35739 w 1741157"/>
              <a:gd name="connsiteY51" fmla="*/ 1894075 h 2729951"/>
              <a:gd name="connsiteX52" fmla="*/ 59551 w 1741157"/>
              <a:gd name="connsiteY52" fmla="*/ 1967893 h 2729951"/>
              <a:gd name="connsiteX53" fmla="*/ 20 w 1741157"/>
              <a:gd name="connsiteY53" fmla="*/ 1979799 h 2729951"/>
              <a:gd name="connsiteX54" fmla="*/ 52407 w 1741157"/>
              <a:gd name="connsiteY54" fmla="*/ 2248881 h 2729951"/>
              <a:gd name="connsiteX55" fmla="*/ 128607 w 1741157"/>
              <a:gd name="connsiteY55" fmla="*/ 2394137 h 2729951"/>
              <a:gd name="connsiteX56" fmla="*/ 202426 w 1741157"/>
              <a:gd name="connsiteY56" fmla="*/ 2501293 h 2729951"/>
              <a:gd name="connsiteX57" fmla="*/ 261958 w 1741157"/>
              <a:gd name="connsiteY57" fmla="*/ 2563206 h 2729951"/>
              <a:gd name="connsiteX58" fmla="*/ 450076 w 1741157"/>
              <a:gd name="connsiteY58" fmla="*/ 2672743 h 2729951"/>
              <a:gd name="connsiteX59" fmla="*/ 640576 w 1741157"/>
              <a:gd name="connsiteY59" fmla="*/ 2729893 h 2729951"/>
              <a:gd name="connsiteX60" fmla="*/ 654864 w 1741157"/>
              <a:gd name="connsiteY60" fmla="*/ 2663217 h 2729951"/>
              <a:gd name="connsiteX61" fmla="*/ 726301 w 1741157"/>
              <a:gd name="connsiteY61" fmla="*/ 2603686 h 2729951"/>
              <a:gd name="connsiteX62" fmla="*/ 792977 w 1741157"/>
              <a:gd name="connsiteY62" fmla="*/ 2587017 h 2729951"/>
              <a:gd name="connsiteX63" fmla="*/ 821551 w 1741157"/>
              <a:gd name="connsiteY63" fmla="*/ 2551300 h 2729951"/>
              <a:gd name="connsiteX64" fmla="*/ 890608 w 1741157"/>
              <a:gd name="connsiteY64" fmla="*/ 2532250 h 2729951"/>
              <a:gd name="connsiteX65" fmla="*/ 959664 w 1741157"/>
              <a:gd name="connsiteY65" fmla="*/ 2510818 h 2729951"/>
              <a:gd name="connsiteX66" fmla="*/ 1026339 w 1741157"/>
              <a:gd name="connsiteY66" fmla="*/ 2477483 h 2729951"/>
              <a:gd name="connsiteX67" fmla="*/ 1047769 w 1741157"/>
              <a:gd name="connsiteY67" fmla="*/ 2475099 h 2729951"/>
              <a:gd name="connsiteX68" fmla="*/ 1066820 w 1741157"/>
              <a:gd name="connsiteY68" fmla="*/ 2456050 h 2729951"/>
              <a:gd name="connsiteX69" fmla="*/ 1107302 w 1741157"/>
              <a:gd name="connsiteY69" fmla="*/ 2439381 h 2729951"/>
              <a:gd name="connsiteX70" fmla="*/ 1083489 w 1741157"/>
              <a:gd name="connsiteY70" fmla="*/ 2377468 h 2729951"/>
              <a:gd name="connsiteX71" fmla="*/ 1033483 w 1741157"/>
              <a:gd name="connsiteY71" fmla="*/ 2329843 h 2729951"/>
              <a:gd name="connsiteX72" fmla="*/ 1026339 w 1741157"/>
              <a:gd name="connsiteY72" fmla="*/ 2286982 h 2729951"/>
              <a:gd name="connsiteX73" fmla="*/ 1045389 w 1741157"/>
              <a:gd name="connsiteY73" fmla="*/ 2256025 h 2729951"/>
              <a:gd name="connsiteX74" fmla="*/ 1097776 w 1741157"/>
              <a:gd name="connsiteY74" fmla="*/ 2222687 h 2729951"/>
              <a:gd name="connsiteX75" fmla="*/ 1135876 w 1741157"/>
              <a:gd name="connsiteY75" fmla="*/ 2186968 h 2729951"/>
              <a:gd name="connsiteX76" fmla="*/ 1176358 w 1741157"/>
              <a:gd name="connsiteY76" fmla="*/ 2141725 h 2729951"/>
              <a:gd name="connsiteX77" fmla="*/ 1264464 w 1741157"/>
              <a:gd name="connsiteY77" fmla="*/ 2127438 h 2729951"/>
              <a:gd name="connsiteX78" fmla="*/ 1307326 w 1741157"/>
              <a:gd name="connsiteY78" fmla="*/ 2110769 h 2729951"/>
              <a:gd name="connsiteX79" fmla="*/ 1326377 w 1741157"/>
              <a:gd name="connsiteY79" fmla="*/ 2072668 h 2729951"/>
              <a:gd name="connsiteX80" fmla="*/ 1397814 w 1741157"/>
              <a:gd name="connsiteY80" fmla="*/ 2048856 h 2729951"/>
              <a:gd name="connsiteX81" fmla="*/ 1397813 w 1741157"/>
              <a:gd name="connsiteY81" fmla="*/ 2020281 h 2729951"/>
              <a:gd name="connsiteX82" fmla="*/ 1433532 w 1741157"/>
              <a:gd name="connsiteY82" fmla="*/ 2017900 h 2729951"/>
              <a:gd name="connsiteX83" fmla="*/ 1464489 w 1741157"/>
              <a:gd name="connsiteY83" fmla="*/ 2001231 h 2729951"/>
              <a:gd name="connsiteX84" fmla="*/ 1502588 w 1741157"/>
              <a:gd name="connsiteY84" fmla="*/ 2001231 h 2729951"/>
              <a:gd name="connsiteX85" fmla="*/ 1533545 w 1741157"/>
              <a:gd name="connsiteY85" fmla="*/ 1951225 h 2729951"/>
              <a:gd name="connsiteX86" fmla="*/ 1538308 w 1741157"/>
              <a:gd name="connsiteY86" fmla="*/ 1955986 h 2729951"/>
              <a:gd name="connsiteX87" fmla="*/ 1559739 w 1741157"/>
              <a:gd name="connsiteY87" fmla="*/ 1925031 h 2729951"/>
              <a:gd name="connsiteX88" fmla="*/ 1600221 w 1741157"/>
              <a:gd name="connsiteY88" fmla="*/ 1865499 h 2729951"/>
              <a:gd name="connsiteX89" fmla="*/ 1650226 w 1741157"/>
              <a:gd name="connsiteY89" fmla="*/ 1813112 h 2729951"/>
              <a:gd name="connsiteX90" fmla="*/ 1600221 w 1741157"/>
              <a:gd name="connsiteY90" fmla="*/ 1717863 h 2729951"/>
              <a:gd name="connsiteX91" fmla="*/ 1545451 w 1741157"/>
              <a:gd name="connsiteY91" fmla="*/ 1677381 h 2729951"/>
              <a:gd name="connsiteX92" fmla="*/ 1595457 w 1741157"/>
              <a:gd name="connsiteY92" fmla="*/ 1660712 h 2729951"/>
              <a:gd name="connsiteX93" fmla="*/ 1643082 w 1741157"/>
              <a:gd name="connsiteY93" fmla="*/ 1624993 h 2729951"/>
              <a:gd name="connsiteX94" fmla="*/ 1707376 w 1741157"/>
              <a:gd name="connsiteY94" fmla="*/ 1567843 h 2729951"/>
              <a:gd name="connsiteX95" fmla="*/ 1666894 w 1741157"/>
              <a:gd name="connsiteY95" fmla="*/ 1446400 h 2729951"/>
              <a:gd name="connsiteX96" fmla="*/ 1678801 w 1741157"/>
              <a:gd name="connsiteY96" fmla="*/ 1372581 h 2729951"/>
              <a:gd name="connsiteX97" fmla="*/ 1700232 w 1741157"/>
              <a:gd name="connsiteY97" fmla="*/ 1301144 h 2729951"/>
              <a:gd name="connsiteX98" fmla="*/ 1740714 w 1741157"/>
              <a:gd name="connsiteY98" fmla="*/ 1203512 h 2729951"/>
              <a:gd name="connsiteX99" fmla="*/ 1674039 w 1741157"/>
              <a:gd name="connsiteY99" fmla="*/ 1127313 h 2729951"/>
              <a:gd name="connsiteX100" fmla="*/ 1600221 w 1741157"/>
              <a:gd name="connsiteY100" fmla="*/ 1070163 h 2729951"/>
              <a:gd name="connsiteX101" fmla="*/ 1526401 w 1741157"/>
              <a:gd name="connsiteY101" fmla="*/ 1060637 h 2729951"/>
              <a:gd name="connsiteX102" fmla="*/ 1478776 w 1741157"/>
              <a:gd name="connsiteY102" fmla="*/ 1029681 h 2729951"/>
              <a:gd name="connsiteX103" fmla="*/ 1464489 w 1741157"/>
              <a:gd name="connsiteY103" fmla="*/ 986818 h 2729951"/>
              <a:gd name="connsiteX104" fmla="*/ 1454964 w 1741157"/>
              <a:gd name="connsiteY104" fmla="*/ 967768 h 2729951"/>
              <a:gd name="connsiteX105" fmla="*/ 1450201 w 1741157"/>
              <a:gd name="connsiteY105" fmla="*/ 953481 h 2729951"/>
              <a:gd name="connsiteX106" fmla="*/ 1440676 w 1741157"/>
              <a:gd name="connsiteY106" fmla="*/ 929668 h 2729951"/>
              <a:gd name="connsiteX107" fmla="*/ 1450201 w 1741157"/>
              <a:gd name="connsiteY107" fmla="*/ 867756 h 2729951"/>
              <a:gd name="connsiteX108" fmla="*/ 1459726 w 1741157"/>
              <a:gd name="connsiteY108" fmla="*/ 853468 h 2729951"/>
              <a:gd name="connsiteX109" fmla="*/ 1464489 w 1741157"/>
              <a:gd name="connsiteY109" fmla="*/ 839181 h 2729951"/>
              <a:gd name="connsiteX110" fmla="*/ 1497826 w 1741157"/>
              <a:gd name="connsiteY110" fmla="*/ 786793 h 2729951"/>
              <a:gd name="connsiteX111" fmla="*/ 1516876 w 1741157"/>
              <a:gd name="connsiteY111" fmla="*/ 739168 h 2729951"/>
              <a:gd name="connsiteX112" fmla="*/ 1526401 w 1741157"/>
              <a:gd name="connsiteY112" fmla="*/ 715356 h 2729951"/>
              <a:gd name="connsiteX113" fmla="*/ 1540689 w 1741157"/>
              <a:gd name="connsiteY113" fmla="*/ 701068 h 2729951"/>
              <a:gd name="connsiteX114" fmla="*/ 1559739 w 1741157"/>
              <a:gd name="connsiteY114" fmla="*/ 686781 h 2729951"/>
              <a:gd name="connsiteX115" fmla="*/ 1588314 w 1741157"/>
              <a:gd name="connsiteY115" fmla="*/ 643918 h 2729951"/>
              <a:gd name="connsiteX116" fmla="*/ 1597839 w 1741157"/>
              <a:gd name="connsiteY116" fmla="*/ 615343 h 2729951"/>
              <a:gd name="connsiteX117" fmla="*/ 1616889 w 1741157"/>
              <a:gd name="connsiteY117" fmla="*/ 586768 h 2729951"/>
              <a:gd name="connsiteX118" fmla="*/ 1612126 w 1741157"/>
              <a:gd name="connsiteY118" fmla="*/ 491518 h 2729951"/>
              <a:gd name="connsiteX119" fmla="*/ 1583551 w 1741157"/>
              <a:gd name="connsiteY119" fmla="*/ 467706 h 2729951"/>
              <a:gd name="connsiteX120" fmla="*/ 1569264 w 1741157"/>
              <a:gd name="connsiteY120" fmla="*/ 462943 h 2729951"/>
              <a:gd name="connsiteX121" fmla="*/ 1535926 w 1741157"/>
              <a:gd name="connsiteY121" fmla="*/ 448656 h 2729951"/>
              <a:gd name="connsiteX122" fmla="*/ 1531164 w 1741157"/>
              <a:gd name="connsiteY122" fmla="*/ 429606 h 2729951"/>
              <a:gd name="connsiteX123" fmla="*/ 1526401 w 1741157"/>
              <a:gd name="connsiteY123" fmla="*/ 343881 h 2729951"/>
              <a:gd name="connsiteX124" fmla="*/ 1512114 w 1741157"/>
              <a:gd name="connsiteY124" fmla="*/ 324831 h 2729951"/>
              <a:gd name="connsiteX125" fmla="*/ 1502589 w 1741157"/>
              <a:gd name="connsiteY125" fmla="*/ 310543 h 2729951"/>
              <a:gd name="connsiteX126" fmla="*/ 1483539 w 1741157"/>
              <a:gd name="connsiteY126" fmla="*/ 305781 h 2729951"/>
              <a:gd name="connsiteX127" fmla="*/ 1454964 w 1741157"/>
              <a:gd name="connsiteY127" fmla="*/ 296256 h 2729951"/>
              <a:gd name="connsiteX128" fmla="*/ 1478776 w 1741157"/>
              <a:gd name="connsiteY128" fmla="*/ 272443 h 2729951"/>
              <a:gd name="connsiteX129" fmla="*/ 1497826 w 1741157"/>
              <a:gd name="connsiteY129" fmla="*/ 234343 h 2729951"/>
              <a:gd name="connsiteX130" fmla="*/ 1512114 w 1741157"/>
              <a:gd name="connsiteY130" fmla="*/ 162906 h 2729951"/>
              <a:gd name="connsiteX131" fmla="*/ 1516876 w 1741157"/>
              <a:gd name="connsiteY131" fmla="*/ 139093 h 2729951"/>
              <a:gd name="connsiteX132" fmla="*/ 1521639 w 1741157"/>
              <a:gd name="connsiteY132" fmla="*/ 124806 h 2729951"/>
              <a:gd name="connsiteX133" fmla="*/ 1526401 w 1741157"/>
              <a:gd name="connsiteY133" fmla="*/ 105756 h 2729951"/>
              <a:gd name="connsiteX134" fmla="*/ 1545451 w 1741157"/>
              <a:gd name="connsiteY134" fmla="*/ 77181 h 2729951"/>
              <a:gd name="connsiteX135" fmla="*/ 1554976 w 1741157"/>
              <a:gd name="connsiteY135" fmla="*/ 62893 h 2729951"/>
              <a:gd name="connsiteX136" fmla="*/ 1535926 w 1741157"/>
              <a:gd name="connsiteY136" fmla="*/ 20031 h 2729951"/>
              <a:gd name="connsiteX0" fmla="*/ 1535926 w 1741157"/>
              <a:gd name="connsiteY0" fmla="*/ 20031 h 2729951"/>
              <a:gd name="connsiteX1" fmla="*/ 1483539 w 1741157"/>
              <a:gd name="connsiteY1" fmla="*/ 8125 h 2729951"/>
              <a:gd name="connsiteX2" fmla="*/ 1443057 w 1741157"/>
              <a:gd name="connsiteY2" fmla="*/ 3361 h 2729951"/>
              <a:gd name="connsiteX3" fmla="*/ 1335901 w 1741157"/>
              <a:gd name="connsiteY3" fmla="*/ 67656 h 2729951"/>
              <a:gd name="connsiteX4" fmla="*/ 1285895 w 1741157"/>
              <a:gd name="connsiteY4" fmla="*/ 122425 h 2729951"/>
              <a:gd name="connsiteX5" fmla="*/ 1219220 w 1741157"/>
              <a:gd name="connsiteY5" fmla="*/ 124805 h 2729951"/>
              <a:gd name="connsiteX6" fmla="*/ 1200170 w 1741157"/>
              <a:gd name="connsiteY6" fmla="*/ 146238 h 2729951"/>
              <a:gd name="connsiteX7" fmla="*/ 1135876 w 1741157"/>
              <a:gd name="connsiteY7" fmla="*/ 165288 h 2729951"/>
              <a:gd name="connsiteX8" fmla="*/ 1083489 w 1741157"/>
              <a:gd name="connsiteY8" fmla="*/ 243868 h 2729951"/>
              <a:gd name="connsiteX9" fmla="*/ 1057295 w 1741157"/>
              <a:gd name="connsiteY9" fmla="*/ 296256 h 2729951"/>
              <a:gd name="connsiteX10" fmla="*/ 964426 w 1741157"/>
              <a:gd name="connsiteY10" fmla="*/ 267681 h 2729951"/>
              <a:gd name="connsiteX11" fmla="*/ 907276 w 1741157"/>
              <a:gd name="connsiteY11" fmla="*/ 310543 h 2729951"/>
              <a:gd name="connsiteX12" fmla="*/ 883464 w 1741157"/>
              <a:gd name="connsiteY12" fmla="*/ 405793 h 2729951"/>
              <a:gd name="connsiteX13" fmla="*/ 852507 w 1741157"/>
              <a:gd name="connsiteY13" fmla="*/ 489137 h 2729951"/>
              <a:gd name="connsiteX14" fmla="*/ 766783 w 1741157"/>
              <a:gd name="connsiteY14" fmla="*/ 470086 h 2729951"/>
              <a:gd name="connsiteX15" fmla="*/ 714395 w 1741157"/>
              <a:gd name="connsiteY15" fmla="*/ 484375 h 2729951"/>
              <a:gd name="connsiteX16" fmla="*/ 678676 w 1741157"/>
              <a:gd name="connsiteY16" fmla="*/ 524857 h 2729951"/>
              <a:gd name="connsiteX17" fmla="*/ 631051 w 1741157"/>
              <a:gd name="connsiteY17" fmla="*/ 529619 h 2729951"/>
              <a:gd name="connsiteX18" fmla="*/ 628669 w 1741157"/>
              <a:gd name="connsiteY18" fmla="*/ 562956 h 2729951"/>
              <a:gd name="connsiteX19" fmla="*/ 592951 w 1741157"/>
              <a:gd name="connsiteY19" fmla="*/ 577244 h 2729951"/>
              <a:gd name="connsiteX20" fmla="*/ 578664 w 1741157"/>
              <a:gd name="connsiteY20" fmla="*/ 624868 h 2729951"/>
              <a:gd name="connsiteX21" fmla="*/ 561995 w 1741157"/>
              <a:gd name="connsiteY21" fmla="*/ 667731 h 2729951"/>
              <a:gd name="connsiteX22" fmla="*/ 511989 w 1741157"/>
              <a:gd name="connsiteY22" fmla="*/ 686781 h 2729951"/>
              <a:gd name="connsiteX23" fmla="*/ 533420 w 1741157"/>
              <a:gd name="connsiteY23" fmla="*/ 729643 h 2729951"/>
              <a:gd name="connsiteX24" fmla="*/ 569139 w 1741157"/>
              <a:gd name="connsiteY24" fmla="*/ 751075 h 2729951"/>
              <a:gd name="connsiteX25" fmla="*/ 592951 w 1741157"/>
              <a:gd name="connsiteY25" fmla="*/ 746313 h 2729951"/>
              <a:gd name="connsiteX26" fmla="*/ 614382 w 1741157"/>
              <a:gd name="connsiteY26" fmla="*/ 782031 h 2729951"/>
              <a:gd name="connsiteX27" fmla="*/ 602476 w 1741157"/>
              <a:gd name="connsiteY27" fmla="*/ 839181 h 2729951"/>
              <a:gd name="connsiteX28" fmla="*/ 633433 w 1741157"/>
              <a:gd name="connsiteY28" fmla="*/ 874900 h 2729951"/>
              <a:gd name="connsiteX29" fmla="*/ 585807 w 1741157"/>
              <a:gd name="connsiteY29" fmla="*/ 901094 h 2729951"/>
              <a:gd name="connsiteX30" fmla="*/ 564376 w 1741157"/>
              <a:gd name="connsiteY30" fmla="*/ 889186 h 2729951"/>
              <a:gd name="connsiteX31" fmla="*/ 564376 w 1741157"/>
              <a:gd name="connsiteY31" fmla="*/ 958243 h 2729951"/>
              <a:gd name="connsiteX32" fmla="*/ 507226 w 1741157"/>
              <a:gd name="connsiteY32" fmla="*/ 1005868 h 2729951"/>
              <a:gd name="connsiteX33" fmla="*/ 473889 w 1741157"/>
              <a:gd name="connsiteY33" fmla="*/ 986818 h 2729951"/>
              <a:gd name="connsiteX34" fmla="*/ 459601 w 1741157"/>
              <a:gd name="connsiteY34" fmla="*/ 1015393 h 2729951"/>
              <a:gd name="connsiteX35" fmla="*/ 485795 w 1741157"/>
              <a:gd name="connsiteY35" fmla="*/ 1053492 h 2729951"/>
              <a:gd name="connsiteX36" fmla="*/ 488176 w 1741157"/>
              <a:gd name="connsiteY36" fmla="*/ 1155887 h 2729951"/>
              <a:gd name="connsiteX37" fmla="*/ 450076 w 1741157"/>
              <a:gd name="connsiteY37" fmla="*/ 1215418 h 2729951"/>
              <a:gd name="connsiteX38" fmla="*/ 397688 w 1741157"/>
              <a:gd name="connsiteY38" fmla="*/ 1205893 h 2729951"/>
              <a:gd name="connsiteX39" fmla="*/ 383401 w 1741157"/>
              <a:gd name="connsiteY39" fmla="*/ 1258281 h 2729951"/>
              <a:gd name="connsiteX40" fmla="*/ 364352 w 1741157"/>
              <a:gd name="connsiteY40" fmla="*/ 1341624 h 2729951"/>
              <a:gd name="connsiteX41" fmla="*/ 288151 w 1741157"/>
              <a:gd name="connsiteY41" fmla="*/ 1401156 h 2729951"/>
              <a:gd name="connsiteX42" fmla="*/ 240526 w 1741157"/>
              <a:gd name="connsiteY42" fmla="*/ 1453543 h 2729951"/>
              <a:gd name="connsiteX43" fmla="*/ 207189 w 1741157"/>
              <a:gd name="connsiteY43" fmla="*/ 1496406 h 2729951"/>
              <a:gd name="connsiteX44" fmla="*/ 173851 w 1741157"/>
              <a:gd name="connsiteY44" fmla="*/ 1536886 h 2729951"/>
              <a:gd name="connsiteX45" fmla="*/ 109558 w 1741157"/>
              <a:gd name="connsiteY45" fmla="*/ 1591655 h 2729951"/>
              <a:gd name="connsiteX46" fmla="*/ 107176 w 1741157"/>
              <a:gd name="connsiteY46" fmla="*/ 1636899 h 2729951"/>
              <a:gd name="connsiteX47" fmla="*/ 69076 w 1741157"/>
              <a:gd name="connsiteY47" fmla="*/ 1677381 h 2729951"/>
              <a:gd name="connsiteX48" fmla="*/ 42883 w 1741157"/>
              <a:gd name="connsiteY48" fmla="*/ 1720243 h 2729951"/>
              <a:gd name="connsiteX49" fmla="*/ 33357 w 1741157"/>
              <a:gd name="connsiteY49" fmla="*/ 1763107 h 2729951"/>
              <a:gd name="connsiteX50" fmla="*/ 57170 w 1741157"/>
              <a:gd name="connsiteY50" fmla="*/ 1836925 h 2729951"/>
              <a:gd name="connsiteX51" fmla="*/ 35739 w 1741157"/>
              <a:gd name="connsiteY51" fmla="*/ 1894075 h 2729951"/>
              <a:gd name="connsiteX52" fmla="*/ 59551 w 1741157"/>
              <a:gd name="connsiteY52" fmla="*/ 1967893 h 2729951"/>
              <a:gd name="connsiteX53" fmla="*/ 20 w 1741157"/>
              <a:gd name="connsiteY53" fmla="*/ 1979799 h 2729951"/>
              <a:gd name="connsiteX54" fmla="*/ 52407 w 1741157"/>
              <a:gd name="connsiteY54" fmla="*/ 2248881 h 2729951"/>
              <a:gd name="connsiteX55" fmla="*/ 128607 w 1741157"/>
              <a:gd name="connsiteY55" fmla="*/ 2394137 h 2729951"/>
              <a:gd name="connsiteX56" fmla="*/ 202426 w 1741157"/>
              <a:gd name="connsiteY56" fmla="*/ 2501293 h 2729951"/>
              <a:gd name="connsiteX57" fmla="*/ 261958 w 1741157"/>
              <a:gd name="connsiteY57" fmla="*/ 2563206 h 2729951"/>
              <a:gd name="connsiteX58" fmla="*/ 450076 w 1741157"/>
              <a:gd name="connsiteY58" fmla="*/ 2672743 h 2729951"/>
              <a:gd name="connsiteX59" fmla="*/ 640576 w 1741157"/>
              <a:gd name="connsiteY59" fmla="*/ 2729893 h 2729951"/>
              <a:gd name="connsiteX60" fmla="*/ 654864 w 1741157"/>
              <a:gd name="connsiteY60" fmla="*/ 2663217 h 2729951"/>
              <a:gd name="connsiteX61" fmla="*/ 726301 w 1741157"/>
              <a:gd name="connsiteY61" fmla="*/ 2603686 h 2729951"/>
              <a:gd name="connsiteX62" fmla="*/ 792977 w 1741157"/>
              <a:gd name="connsiteY62" fmla="*/ 2587017 h 2729951"/>
              <a:gd name="connsiteX63" fmla="*/ 821551 w 1741157"/>
              <a:gd name="connsiteY63" fmla="*/ 2551300 h 2729951"/>
              <a:gd name="connsiteX64" fmla="*/ 890608 w 1741157"/>
              <a:gd name="connsiteY64" fmla="*/ 2532250 h 2729951"/>
              <a:gd name="connsiteX65" fmla="*/ 959664 w 1741157"/>
              <a:gd name="connsiteY65" fmla="*/ 2510818 h 2729951"/>
              <a:gd name="connsiteX66" fmla="*/ 1026339 w 1741157"/>
              <a:gd name="connsiteY66" fmla="*/ 2477483 h 2729951"/>
              <a:gd name="connsiteX67" fmla="*/ 1047769 w 1741157"/>
              <a:gd name="connsiteY67" fmla="*/ 2475099 h 2729951"/>
              <a:gd name="connsiteX68" fmla="*/ 1066820 w 1741157"/>
              <a:gd name="connsiteY68" fmla="*/ 2456050 h 2729951"/>
              <a:gd name="connsiteX69" fmla="*/ 1107302 w 1741157"/>
              <a:gd name="connsiteY69" fmla="*/ 2439381 h 2729951"/>
              <a:gd name="connsiteX70" fmla="*/ 1083489 w 1741157"/>
              <a:gd name="connsiteY70" fmla="*/ 2377468 h 2729951"/>
              <a:gd name="connsiteX71" fmla="*/ 1033483 w 1741157"/>
              <a:gd name="connsiteY71" fmla="*/ 2329843 h 2729951"/>
              <a:gd name="connsiteX72" fmla="*/ 1026339 w 1741157"/>
              <a:gd name="connsiteY72" fmla="*/ 2286982 h 2729951"/>
              <a:gd name="connsiteX73" fmla="*/ 1045389 w 1741157"/>
              <a:gd name="connsiteY73" fmla="*/ 2256025 h 2729951"/>
              <a:gd name="connsiteX74" fmla="*/ 1097776 w 1741157"/>
              <a:gd name="connsiteY74" fmla="*/ 2222687 h 2729951"/>
              <a:gd name="connsiteX75" fmla="*/ 1135876 w 1741157"/>
              <a:gd name="connsiteY75" fmla="*/ 2186968 h 2729951"/>
              <a:gd name="connsiteX76" fmla="*/ 1176358 w 1741157"/>
              <a:gd name="connsiteY76" fmla="*/ 2141725 h 2729951"/>
              <a:gd name="connsiteX77" fmla="*/ 1264464 w 1741157"/>
              <a:gd name="connsiteY77" fmla="*/ 2127438 h 2729951"/>
              <a:gd name="connsiteX78" fmla="*/ 1307326 w 1741157"/>
              <a:gd name="connsiteY78" fmla="*/ 2110769 h 2729951"/>
              <a:gd name="connsiteX79" fmla="*/ 1326377 w 1741157"/>
              <a:gd name="connsiteY79" fmla="*/ 2072668 h 2729951"/>
              <a:gd name="connsiteX80" fmla="*/ 1397814 w 1741157"/>
              <a:gd name="connsiteY80" fmla="*/ 2048856 h 2729951"/>
              <a:gd name="connsiteX81" fmla="*/ 1397813 w 1741157"/>
              <a:gd name="connsiteY81" fmla="*/ 2020281 h 2729951"/>
              <a:gd name="connsiteX82" fmla="*/ 1433532 w 1741157"/>
              <a:gd name="connsiteY82" fmla="*/ 2017900 h 2729951"/>
              <a:gd name="connsiteX83" fmla="*/ 1464489 w 1741157"/>
              <a:gd name="connsiteY83" fmla="*/ 2001231 h 2729951"/>
              <a:gd name="connsiteX84" fmla="*/ 1502588 w 1741157"/>
              <a:gd name="connsiteY84" fmla="*/ 2001231 h 2729951"/>
              <a:gd name="connsiteX85" fmla="*/ 1533545 w 1741157"/>
              <a:gd name="connsiteY85" fmla="*/ 1951225 h 2729951"/>
              <a:gd name="connsiteX86" fmla="*/ 1538308 w 1741157"/>
              <a:gd name="connsiteY86" fmla="*/ 1955986 h 2729951"/>
              <a:gd name="connsiteX87" fmla="*/ 1559739 w 1741157"/>
              <a:gd name="connsiteY87" fmla="*/ 1925031 h 2729951"/>
              <a:gd name="connsiteX88" fmla="*/ 1600221 w 1741157"/>
              <a:gd name="connsiteY88" fmla="*/ 1865499 h 2729951"/>
              <a:gd name="connsiteX89" fmla="*/ 1650226 w 1741157"/>
              <a:gd name="connsiteY89" fmla="*/ 1813112 h 2729951"/>
              <a:gd name="connsiteX90" fmla="*/ 1600221 w 1741157"/>
              <a:gd name="connsiteY90" fmla="*/ 1717863 h 2729951"/>
              <a:gd name="connsiteX91" fmla="*/ 1545451 w 1741157"/>
              <a:gd name="connsiteY91" fmla="*/ 1677381 h 2729951"/>
              <a:gd name="connsiteX92" fmla="*/ 1595457 w 1741157"/>
              <a:gd name="connsiteY92" fmla="*/ 1660712 h 2729951"/>
              <a:gd name="connsiteX93" fmla="*/ 1643082 w 1741157"/>
              <a:gd name="connsiteY93" fmla="*/ 1624993 h 2729951"/>
              <a:gd name="connsiteX94" fmla="*/ 1707376 w 1741157"/>
              <a:gd name="connsiteY94" fmla="*/ 1567843 h 2729951"/>
              <a:gd name="connsiteX95" fmla="*/ 1666894 w 1741157"/>
              <a:gd name="connsiteY95" fmla="*/ 1446400 h 2729951"/>
              <a:gd name="connsiteX96" fmla="*/ 1678801 w 1741157"/>
              <a:gd name="connsiteY96" fmla="*/ 1372581 h 2729951"/>
              <a:gd name="connsiteX97" fmla="*/ 1700232 w 1741157"/>
              <a:gd name="connsiteY97" fmla="*/ 1301144 h 2729951"/>
              <a:gd name="connsiteX98" fmla="*/ 1740714 w 1741157"/>
              <a:gd name="connsiteY98" fmla="*/ 1203512 h 2729951"/>
              <a:gd name="connsiteX99" fmla="*/ 1674039 w 1741157"/>
              <a:gd name="connsiteY99" fmla="*/ 1127313 h 2729951"/>
              <a:gd name="connsiteX100" fmla="*/ 1600221 w 1741157"/>
              <a:gd name="connsiteY100" fmla="*/ 1070163 h 2729951"/>
              <a:gd name="connsiteX101" fmla="*/ 1526401 w 1741157"/>
              <a:gd name="connsiteY101" fmla="*/ 1060637 h 2729951"/>
              <a:gd name="connsiteX102" fmla="*/ 1512114 w 1741157"/>
              <a:gd name="connsiteY102" fmla="*/ 1027300 h 2729951"/>
              <a:gd name="connsiteX103" fmla="*/ 1464489 w 1741157"/>
              <a:gd name="connsiteY103" fmla="*/ 986818 h 2729951"/>
              <a:gd name="connsiteX104" fmla="*/ 1454964 w 1741157"/>
              <a:gd name="connsiteY104" fmla="*/ 967768 h 2729951"/>
              <a:gd name="connsiteX105" fmla="*/ 1450201 w 1741157"/>
              <a:gd name="connsiteY105" fmla="*/ 953481 h 2729951"/>
              <a:gd name="connsiteX106" fmla="*/ 1440676 w 1741157"/>
              <a:gd name="connsiteY106" fmla="*/ 929668 h 2729951"/>
              <a:gd name="connsiteX107" fmla="*/ 1450201 w 1741157"/>
              <a:gd name="connsiteY107" fmla="*/ 867756 h 2729951"/>
              <a:gd name="connsiteX108" fmla="*/ 1459726 w 1741157"/>
              <a:gd name="connsiteY108" fmla="*/ 853468 h 2729951"/>
              <a:gd name="connsiteX109" fmla="*/ 1464489 w 1741157"/>
              <a:gd name="connsiteY109" fmla="*/ 839181 h 2729951"/>
              <a:gd name="connsiteX110" fmla="*/ 1497826 w 1741157"/>
              <a:gd name="connsiteY110" fmla="*/ 786793 h 2729951"/>
              <a:gd name="connsiteX111" fmla="*/ 1516876 w 1741157"/>
              <a:gd name="connsiteY111" fmla="*/ 739168 h 2729951"/>
              <a:gd name="connsiteX112" fmla="*/ 1526401 w 1741157"/>
              <a:gd name="connsiteY112" fmla="*/ 715356 h 2729951"/>
              <a:gd name="connsiteX113" fmla="*/ 1540689 w 1741157"/>
              <a:gd name="connsiteY113" fmla="*/ 701068 h 2729951"/>
              <a:gd name="connsiteX114" fmla="*/ 1559739 w 1741157"/>
              <a:gd name="connsiteY114" fmla="*/ 686781 h 2729951"/>
              <a:gd name="connsiteX115" fmla="*/ 1588314 w 1741157"/>
              <a:gd name="connsiteY115" fmla="*/ 643918 h 2729951"/>
              <a:gd name="connsiteX116" fmla="*/ 1597839 w 1741157"/>
              <a:gd name="connsiteY116" fmla="*/ 615343 h 2729951"/>
              <a:gd name="connsiteX117" fmla="*/ 1616889 w 1741157"/>
              <a:gd name="connsiteY117" fmla="*/ 586768 h 2729951"/>
              <a:gd name="connsiteX118" fmla="*/ 1612126 w 1741157"/>
              <a:gd name="connsiteY118" fmla="*/ 491518 h 2729951"/>
              <a:gd name="connsiteX119" fmla="*/ 1583551 w 1741157"/>
              <a:gd name="connsiteY119" fmla="*/ 467706 h 2729951"/>
              <a:gd name="connsiteX120" fmla="*/ 1569264 w 1741157"/>
              <a:gd name="connsiteY120" fmla="*/ 462943 h 2729951"/>
              <a:gd name="connsiteX121" fmla="*/ 1535926 w 1741157"/>
              <a:gd name="connsiteY121" fmla="*/ 448656 h 2729951"/>
              <a:gd name="connsiteX122" fmla="*/ 1531164 w 1741157"/>
              <a:gd name="connsiteY122" fmla="*/ 429606 h 2729951"/>
              <a:gd name="connsiteX123" fmla="*/ 1526401 w 1741157"/>
              <a:gd name="connsiteY123" fmla="*/ 343881 h 2729951"/>
              <a:gd name="connsiteX124" fmla="*/ 1512114 w 1741157"/>
              <a:gd name="connsiteY124" fmla="*/ 324831 h 2729951"/>
              <a:gd name="connsiteX125" fmla="*/ 1502589 w 1741157"/>
              <a:gd name="connsiteY125" fmla="*/ 310543 h 2729951"/>
              <a:gd name="connsiteX126" fmla="*/ 1483539 w 1741157"/>
              <a:gd name="connsiteY126" fmla="*/ 305781 h 2729951"/>
              <a:gd name="connsiteX127" fmla="*/ 1454964 w 1741157"/>
              <a:gd name="connsiteY127" fmla="*/ 296256 h 2729951"/>
              <a:gd name="connsiteX128" fmla="*/ 1478776 w 1741157"/>
              <a:gd name="connsiteY128" fmla="*/ 272443 h 2729951"/>
              <a:gd name="connsiteX129" fmla="*/ 1497826 w 1741157"/>
              <a:gd name="connsiteY129" fmla="*/ 234343 h 2729951"/>
              <a:gd name="connsiteX130" fmla="*/ 1512114 w 1741157"/>
              <a:gd name="connsiteY130" fmla="*/ 162906 h 2729951"/>
              <a:gd name="connsiteX131" fmla="*/ 1516876 w 1741157"/>
              <a:gd name="connsiteY131" fmla="*/ 139093 h 2729951"/>
              <a:gd name="connsiteX132" fmla="*/ 1521639 w 1741157"/>
              <a:gd name="connsiteY132" fmla="*/ 124806 h 2729951"/>
              <a:gd name="connsiteX133" fmla="*/ 1526401 w 1741157"/>
              <a:gd name="connsiteY133" fmla="*/ 105756 h 2729951"/>
              <a:gd name="connsiteX134" fmla="*/ 1545451 w 1741157"/>
              <a:gd name="connsiteY134" fmla="*/ 77181 h 2729951"/>
              <a:gd name="connsiteX135" fmla="*/ 1554976 w 1741157"/>
              <a:gd name="connsiteY135" fmla="*/ 62893 h 2729951"/>
              <a:gd name="connsiteX136" fmla="*/ 1535926 w 1741157"/>
              <a:gd name="connsiteY136" fmla="*/ 20031 h 2729951"/>
              <a:gd name="connsiteX0" fmla="*/ 1535926 w 1741157"/>
              <a:gd name="connsiteY0" fmla="*/ 20031 h 2729951"/>
              <a:gd name="connsiteX1" fmla="*/ 1483539 w 1741157"/>
              <a:gd name="connsiteY1" fmla="*/ 8125 h 2729951"/>
              <a:gd name="connsiteX2" fmla="*/ 1443057 w 1741157"/>
              <a:gd name="connsiteY2" fmla="*/ 3361 h 2729951"/>
              <a:gd name="connsiteX3" fmla="*/ 1335901 w 1741157"/>
              <a:gd name="connsiteY3" fmla="*/ 67656 h 2729951"/>
              <a:gd name="connsiteX4" fmla="*/ 1285895 w 1741157"/>
              <a:gd name="connsiteY4" fmla="*/ 122425 h 2729951"/>
              <a:gd name="connsiteX5" fmla="*/ 1219220 w 1741157"/>
              <a:gd name="connsiteY5" fmla="*/ 124805 h 2729951"/>
              <a:gd name="connsiteX6" fmla="*/ 1200170 w 1741157"/>
              <a:gd name="connsiteY6" fmla="*/ 146238 h 2729951"/>
              <a:gd name="connsiteX7" fmla="*/ 1135876 w 1741157"/>
              <a:gd name="connsiteY7" fmla="*/ 165288 h 2729951"/>
              <a:gd name="connsiteX8" fmla="*/ 1083489 w 1741157"/>
              <a:gd name="connsiteY8" fmla="*/ 243868 h 2729951"/>
              <a:gd name="connsiteX9" fmla="*/ 1057295 w 1741157"/>
              <a:gd name="connsiteY9" fmla="*/ 296256 h 2729951"/>
              <a:gd name="connsiteX10" fmla="*/ 964426 w 1741157"/>
              <a:gd name="connsiteY10" fmla="*/ 267681 h 2729951"/>
              <a:gd name="connsiteX11" fmla="*/ 907276 w 1741157"/>
              <a:gd name="connsiteY11" fmla="*/ 310543 h 2729951"/>
              <a:gd name="connsiteX12" fmla="*/ 883464 w 1741157"/>
              <a:gd name="connsiteY12" fmla="*/ 405793 h 2729951"/>
              <a:gd name="connsiteX13" fmla="*/ 852507 w 1741157"/>
              <a:gd name="connsiteY13" fmla="*/ 489137 h 2729951"/>
              <a:gd name="connsiteX14" fmla="*/ 766783 w 1741157"/>
              <a:gd name="connsiteY14" fmla="*/ 470086 h 2729951"/>
              <a:gd name="connsiteX15" fmla="*/ 714395 w 1741157"/>
              <a:gd name="connsiteY15" fmla="*/ 484375 h 2729951"/>
              <a:gd name="connsiteX16" fmla="*/ 678676 w 1741157"/>
              <a:gd name="connsiteY16" fmla="*/ 524857 h 2729951"/>
              <a:gd name="connsiteX17" fmla="*/ 631051 w 1741157"/>
              <a:gd name="connsiteY17" fmla="*/ 529619 h 2729951"/>
              <a:gd name="connsiteX18" fmla="*/ 628669 w 1741157"/>
              <a:gd name="connsiteY18" fmla="*/ 562956 h 2729951"/>
              <a:gd name="connsiteX19" fmla="*/ 592951 w 1741157"/>
              <a:gd name="connsiteY19" fmla="*/ 577244 h 2729951"/>
              <a:gd name="connsiteX20" fmla="*/ 578664 w 1741157"/>
              <a:gd name="connsiteY20" fmla="*/ 624868 h 2729951"/>
              <a:gd name="connsiteX21" fmla="*/ 561995 w 1741157"/>
              <a:gd name="connsiteY21" fmla="*/ 667731 h 2729951"/>
              <a:gd name="connsiteX22" fmla="*/ 511989 w 1741157"/>
              <a:gd name="connsiteY22" fmla="*/ 686781 h 2729951"/>
              <a:gd name="connsiteX23" fmla="*/ 533420 w 1741157"/>
              <a:gd name="connsiteY23" fmla="*/ 729643 h 2729951"/>
              <a:gd name="connsiteX24" fmla="*/ 569139 w 1741157"/>
              <a:gd name="connsiteY24" fmla="*/ 751075 h 2729951"/>
              <a:gd name="connsiteX25" fmla="*/ 592951 w 1741157"/>
              <a:gd name="connsiteY25" fmla="*/ 746313 h 2729951"/>
              <a:gd name="connsiteX26" fmla="*/ 614382 w 1741157"/>
              <a:gd name="connsiteY26" fmla="*/ 782031 h 2729951"/>
              <a:gd name="connsiteX27" fmla="*/ 602476 w 1741157"/>
              <a:gd name="connsiteY27" fmla="*/ 839181 h 2729951"/>
              <a:gd name="connsiteX28" fmla="*/ 633433 w 1741157"/>
              <a:gd name="connsiteY28" fmla="*/ 874900 h 2729951"/>
              <a:gd name="connsiteX29" fmla="*/ 585807 w 1741157"/>
              <a:gd name="connsiteY29" fmla="*/ 901094 h 2729951"/>
              <a:gd name="connsiteX30" fmla="*/ 564376 w 1741157"/>
              <a:gd name="connsiteY30" fmla="*/ 889186 h 2729951"/>
              <a:gd name="connsiteX31" fmla="*/ 564376 w 1741157"/>
              <a:gd name="connsiteY31" fmla="*/ 958243 h 2729951"/>
              <a:gd name="connsiteX32" fmla="*/ 507226 w 1741157"/>
              <a:gd name="connsiteY32" fmla="*/ 1005868 h 2729951"/>
              <a:gd name="connsiteX33" fmla="*/ 473889 w 1741157"/>
              <a:gd name="connsiteY33" fmla="*/ 986818 h 2729951"/>
              <a:gd name="connsiteX34" fmla="*/ 459601 w 1741157"/>
              <a:gd name="connsiteY34" fmla="*/ 1015393 h 2729951"/>
              <a:gd name="connsiteX35" fmla="*/ 485795 w 1741157"/>
              <a:gd name="connsiteY35" fmla="*/ 1053492 h 2729951"/>
              <a:gd name="connsiteX36" fmla="*/ 488176 w 1741157"/>
              <a:gd name="connsiteY36" fmla="*/ 1155887 h 2729951"/>
              <a:gd name="connsiteX37" fmla="*/ 450076 w 1741157"/>
              <a:gd name="connsiteY37" fmla="*/ 1215418 h 2729951"/>
              <a:gd name="connsiteX38" fmla="*/ 397688 w 1741157"/>
              <a:gd name="connsiteY38" fmla="*/ 1205893 h 2729951"/>
              <a:gd name="connsiteX39" fmla="*/ 383401 w 1741157"/>
              <a:gd name="connsiteY39" fmla="*/ 1258281 h 2729951"/>
              <a:gd name="connsiteX40" fmla="*/ 364352 w 1741157"/>
              <a:gd name="connsiteY40" fmla="*/ 1341624 h 2729951"/>
              <a:gd name="connsiteX41" fmla="*/ 288151 w 1741157"/>
              <a:gd name="connsiteY41" fmla="*/ 1401156 h 2729951"/>
              <a:gd name="connsiteX42" fmla="*/ 240526 w 1741157"/>
              <a:gd name="connsiteY42" fmla="*/ 1453543 h 2729951"/>
              <a:gd name="connsiteX43" fmla="*/ 207189 w 1741157"/>
              <a:gd name="connsiteY43" fmla="*/ 1496406 h 2729951"/>
              <a:gd name="connsiteX44" fmla="*/ 173851 w 1741157"/>
              <a:gd name="connsiteY44" fmla="*/ 1536886 h 2729951"/>
              <a:gd name="connsiteX45" fmla="*/ 109558 w 1741157"/>
              <a:gd name="connsiteY45" fmla="*/ 1591655 h 2729951"/>
              <a:gd name="connsiteX46" fmla="*/ 107176 w 1741157"/>
              <a:gd name="connsiteY46" fmla="*/ 1636899 h 2729951"/>
              <a:gd name="connsiteX47" fmla="*/ 69076 w 1741157"/>
              <a:gd name="connsiteY47" fmla="*/ 1677381 h 2729951"/>
              <a:gd name="connsiteX48" fmla="*/ 42883 w 1741157"/>
              <a:gd name="connsiteY48" fmla="*/ 1720243 h 2729951"/>
              <a:gd name="connsiteX49" fmla="*/ 33357 w 1741157"/>
              <a:gd name="connsiteY49" fmla="*/ 1763107 h 2729951"/>
              <a:gd name="connsiteX50" fmla="*/ 57170 w 1741157"/>
              <a:gd name="connsiteY50" fmla="*/ 1836925 h 2729951"/>
              <a:gd name="connsiteX51" fmla="*/ 35739 w 1741157"/>
              <a:gd name="connsiteY51" fmla="*/ 1894075 h 2729951"/>
              <a:gd name="connsiteX52" fmla="*/ 59551 w 1741157"/>
              <a:gd name="connsiteY52" fmla="*/ 1967893 h 2729951"/>
              <a:gd name="connsiteX53" fmla="*/ 20 w 1741157"/>
              <a:gd name="connsiteY53" fmla="*/ 1979799 h 2729951"/>
              <a:gd name="connsiteX54" fmla="*/ 52407 w 1741157"/>
              <a:gd name="connsiteY54" fmla="*/ 2248881 h 2729951"/>
              <a:gd name="connsiteX55" fmla="*/ 128607 w 1741157"/>
              <a:gd name="connsiteY55" fmla="*/ 2394137 h 2729951"/>
              <a:gd name="connsiteX56" fmla="*/ 202426 w 1741157"/>
              <a:gd name="connsiteY56" fmla="*/ 2501293 h 2729951"/>
              <a:gd name="connsiteX57" fmla="*/ 261958 w 1741157"/>
              <a:gd name="connsiteY57" fmla="*/ 2563206 h 2729951"/>
              <a:gd name="connsiteX58" fmla="*/ 450076 w 1741157"/>
              <a:gd name="connsiteY58" fmla="*/ 2672743 h 2729951"/>
              <a:gd name="connsiteX59" fmla="*/ 640576 w 1741157"/>
              <a:gd name="connsiteY59" fmla="*/ 2729893 h 2729951"/>
              <a:gd name="connsiteX60" fmla="*/ 654864 w 1741157"/>
              <a:gd name="connsiteY60" fmla="*/ 2663217 h 2729951"/>
              <a:gd name="connsiteX61" fmla="*/ 726301 w 1741157"/>
              <a:gd name="connsiteY61" fmla="*/ 2603686 h 2729951"/>
              <a:gd name="connsiteX62" fmla="*/ 792977 w 1741157"/>
              <a:gd name="connsiteY62" fmla="*/ 2587017 h 2729951"/>
              <a:gd name="connsiteX63" fmla="*/ 821551 w 1741157"/>
              <a:gd name="connsiteY63" fmla="*/ 2551300 h 2729951"/>
              <a:gd name="connsiteX64" fmla="*/ 890608 w 1741157"/>
              <a:gd name="connsiteY64" fmla="*/ 2532250 h 2729951"/>
              <a:gd name="connsiteX65" fmla="*/ 959664 w 1741157"/>
              <a:gd name="connsiteY65" fmla="*/ 2510818 h 2729951"/>
              <a:gd name="connsiteX66" fmla="*/ 1026339 w 1741157"/>
              <a:gd name="connsiteY66" fmla="*/ 2477483 h 2729951"/>
              <a:gd name="connsiteX67" fmla="*/ 1047769 w 1741157"/>
              <a:gd name="connsiteY67" fmla="*/ 2475099 h 2729951"/>
              <a:gd name="connsiteX68" fmla="*/ 1066820 w 1741157"/>
              <a:gd name="connsiteY68" fmla="*/ 2456050 h 2729951"/>
              <a:gd name="connsiteX69" fmla="*/ 1107302 w 1741157"/>
              <a:gd name="connsiteY69" fmla="*/ 2439381 h 2729951"/>
              <a:gd name="connsiteX70" fmla="*/ 1083489 w 1741157"/>
              <a:gd name="connsiteY70" fmla="*/ 2377468 h 2729951"/>
              <a:gd name="connsiteX71" fmla="*/ 1033483 w 1741157"/>
              <a:gd name="connsiteY71" fmla="*/ 2329843 h 2729951"/>
              <a:gd name="connsiteX72" fmla="*/ 1026339 w 1741157"/>
              <a:gd name="connsiteY72" fmla="*/ 2286982 h 2729951"/>
              <a:gd name="connsiteX73" fmla="*/ 1045389 w 1741157"/>
              <a:gd name="connsiteY73" fmla="*/ 2256025 h 2729951"/>
              <a:gd name="connsiteX74" fmla="*/ 1097776 w 1741157"/>
              <a:gd name="connsiteY74" fmla="*/ 2222687 h 2729951"/>
              <a:gd name="connsiteX75" fmla="*/ 1135876 w 1741157"/>
              <a:gd name="connsiteY75" fmla="*/ 2186968 h 2729951"/>
              <a:gd name="connsiteX76" fmla="*/ 1176358 w 1741157"/>
              <a:gd name="connsiteY76" fmla="*/ 2141725 h 2729951"/>
              <a:gd name="connsiteX77" fmla="*/ 1264464 w 1741157"/>
              <a:gd name="connsiteY77" fmla="*/ 2127438 h 2729951"/>
              <a:gd name="connsiteX78" fmla="*/ 1307326 w 1741157"/>
              <a:gd name="connsiteY78" fmla="*/ 2110769 h 2729951"/>
              <a:gd name="connsiteX79" fmla="*/ 1326377 w 1741157"/>
              <a:gd name="connsiteY79" fmla="*/ 2072668 h 2729951"/>
              <a:gd name="connsiteX80" fmla="*/ 1397814 w 1741157"/>
              <a:gd name="connsiteY80" fmla="*/ 2048856 h 2729951"/>
              <a:gd name="connsiteX81" fmla="*/ 1397813 w 1741157"/>
              <a:gd name="connsiteY81" fmla="*/ 2020281 h 2729951"/>
              <a:gd name="connsiteX82" fmla="*/ 1433532 w 1741157"/>
              <a:gd name="connsiteY82" fmla="*/ 2017900 h 2729951"/>
              <a:gd name="connsiteX83" fmla="*/ 1464489 w 1741157"/>
              <a:gd name="connsiteY83" fmla="*/ 2001231 h 2729951"/>
              <a:gd name="connsiteX84" fmla="*/ 1502588 w 1741157"/>
              <a:gd name="connsiteY84" fmla="*/ 2001231 h 2729951"/>
              <a:gd name="connsiteX85" fmla="*/ 1533545 w 1741157"/>
              <a:gd name="connsiteY85" fmla="*/ 1951225 h 2729951"/>
              <a:gd name="connsiteX86" fmla="*/ 1538308 w 1741157"/>
              <a:gd name="connsiteY86" fmla="*/ 1955986 h 2729951"/>
              <a:gd name="connsiteX87" fmla="*/ 1559739 w 1741157"/>
              <a:gd name="connsiteY87" fmla="*/ 1925031 h 2729951"/>
              <a:gd name="connsiteX88" fmla="*/ 1600221 w 1741157"/>
              <a:gd name="connsiteY88" fmla="*/ 1865499 h 2729951"/>
              <a:gd name="connsiteX89" fmla="*/ 1650226 w 1741157"/>
              <a:gd name="connsiteY89" fmla="*/ 1813112 h 2729951"/>
              <a:gd name="connsiteX90" fmla="*/ 1600221 w 1741157"/>
              <a:gd name="connsiteY90" fmla="*/ 1717863 h 2729951"/>
              <a:gd name="connsiteX91" fmla="*/ 1545451 w 1741157"/>
              <a:gd name="connsiteY91" fmla="*/ 1677381 h 2729951"/>
              <a:gd name="connsiteX92" fmla="*/ 1595457 w 1741157"/>
              <a:gd name="connsiteY92" fmla="*/ 1660712 h 2729951"/>
              <a:gd name="connsiteX93" fmla="*/ 1643082 w 1741157"/>
              <a:gd name="connsiteY93" fmla="*/ 1624993 h 2729951"/>
              <a:gd name="connsiteX94" fmla="*/ 1707376 w 1741157"/>
              <a:gd name="connsiteY94" fmla="*/ 1567843 h 2729951"/>
              <a:gd name="connsiteX95" fmla="*/ 1666894 w 1741157"/>
              <a:gd name="connsiteY95" fmla="*/ 1446400 h 2729951"/>
              <a:gd name="connsiteX96" fmla="*/ 1678801 w 1741157"/>
              <a:gd name="connsiteY96" fmla="*/ 1372581 h 2729951"/>
              <a:gd name="connsiteX97" fmla="*/ 1700232 w 1741157"/>
              <a:gd name="connsiteY97" fmla="*/ 1301144 h 2729951"/>
              <a:gd name="connsiteX98" fmla="*/ 1740714 w 1741157"/>
              <a:gd name="connsiteY98" fmla="*/ 1203512 h 2729951"/>
              <a:gd name="connsiteX99" fmla="*/ 1674039 w 1741157"/>
              <a:gd name="connsiteY99" fmla="*/ 1127313 h 2729951"/>
              <a:gd name="connsiteX100" fmla="*/ 1600221 w 1741157"/>
              <a:gd name="connsiteY100" fmla="*/ 1070163 h 2729951"/>
              <a:gd name="connsiteX101" fmla="*/ 1526401 w 1741157"/>
              <a:gd name="connsiteY101" fmla="*/ 1060637 h 2729951"/>
              <a:gd name="connsiteX102" fmla="*/ 1512114 w 1741157"/>
              <a:gd name="connsiteY102" fmla="*/ 1027300 h 2729951"/>
              <a:gd name="connsiteX103" fmla="*/ 1464489 w 1741157"/>
              <a:gd name="connsiteY103" fmla="*/ 986818 h 2729951"/>
              <a:gd name="connsiteX104" fmla="*/ 1454964 w 1741157"/>
              <a:gd name="connsiteY104" fmla="*/ 967768 h 2729951"/>
              <a:gd name="connsiteX105" fmla="*/ 1450201 w 1741157"/>
              <a:gd name="connsiteY105" fmla="*/ 953481 h 2729951"/>
              <a:gd name="connsiteX106" fmla="*/ 1440676 w 1741157"/>
              <a:gd name="connsiteY106" fmla="*/ 929668 h 2729951"/>
              <a:gd name="connsiteX107" fmla="*/ 1450201 w 1741157"/>
              <a:gd name="connsiteY107" fmla="*/ 867756 h 2729951"/>
              <a:gd name="connsiteX108" fmla="*/ 1459726 w 1741157"/>
              <a:gd name="connsiteY108" fmla="*/ 853468 h 2729951"/>
              <a:gd name="connsiteX109" fmla="*/ 1464489 w 1741157"/>
              <a:gd name="connsiteY109" fmla="*/ 839181 h 2729951"/>
              <a:gd name="connsiteX110" fmla="*/ 1497826 w 1741157"/>
              <a:gd name="connsiteY110" fmla="*/ 786793 h 2729951"/>
              <a:gd name="connsiteX111" fmla="*/ 1516876 w 1741157"/>
              <a:gd name="connsiteY111" fmla="*/ 739168 h 2729951"/>
              <a:gd name="connsiteX112" fmla="*/ 1526401 w 1741157"/>
              <a:gd name="connsiteY112" fmla="*/ 715356 h 2729951"/>
              <a:gd name="connsiteX113" fmla="*/ 1540689 w 1741157"/>
              <a:gd name="connsiteY113" fmla="*/ 701068 h 2729951"/>
              <a:gd name="connsiteX114" fmla="*/ 1559739 w 1741157"/>
              <a:gd name="connsiteY114" fmla="*/ 686781 h 2729951"/>
              <a:gd name="connsiteX115" fmla="*/ 1588314 w 1741157"/>
              <a:gd name="connsiteY115" fmla="*/ 643918 h 2729951"/>
              <a:gd name="connsiteX116" fmla="*/ 1597839 w 1741157"/>
              <a:gd name="connsiteY116" fmla="*/ 615343 h 2729951"/>
              <a:gd name="connsiteX117" fmla="*/ 1616889 w 1741157"/>
              <a:gd name="connsiteY117" fmla="*/ 586768 h 2729951"/>
              <a:gd name="connsiteX118" fmla="*/ 1612126 w 1741157"/>
              <a:gd name="connsiteY118" fmla="*/ 491518 h 2729951"/>
              <a:gd name="connsiteX119" fmla="*/ 1583551 w 1741157"/>
              <a:gd name="connsiteY119" fmla="*/ 467706 h 2729951"/>
              <a:gd name="connsiteX120" fmla="*/ 1569264 w 1741157"/>
              <a:gd name="connsiteY120" fmla="*/ 462943 h 2729951"/>
              <a:gd name="connsiteX121" fmla="*/ 1535926 w 1741157"/>
              <a:gd name="connsiteY121" fmla="*/ 448656 h 2729951"/>
              <a:gd name="connsiteX122" fmla="*/ 1531164 w 1741157"/>
              <a:gd name="connsiteY122" fmla="*/ 429606 h 2729951"/>
              <a:gd name="connsiteX123" fmla="*/ 1526401 w 1741157"/>
              <a:gd name="connsiteY123" fmla="*/ 343881 h 2729951"/>
              <a:gd name="connsiteX124" fmla="*/ 1512114 w 1741157"/>
              <a:gd name="connsiteY124" fmla="*/ 324831 h 2729951"/>
              <a:gd name="connsiteX125" fmla="*/ 1502589 w 1741157"/>
              <a:gd name="connsiteY125" fmla="*/ 310543 h 2729951"/>
              <a:gd name="connsiteX126" fmla="*/ 1483539 w 1741157"/>
              <a:gd name="connsiteY126" fmla="*/ 305781 h 2729951"/>
              <a:gd name="connsiteX127" fmla="*/ 1454964 w 1741157"/>
              <a:gd name="connsiteY127" fmla="*/ 296256 h 2729951"/>
              <a:gd name="connsiteX128" fmla="*/ 1478776 w 1741157"/>
              <a:gd name="connsiteY128" fmla="*/ 272443 h 2729951"/>
              <a:gd name="connsiteX129" fmla="*/ 1497826 w 1741157"/>
              <a:gd name="connsiteY129" fmla="*/ 234343 h 2729951"/>
              <a:gd name="connsiteX130" fmla="*/ 1512114 w 1741157"/>
              <a:gd name="connsiteY130" fmla="*/ 162906 h 2729951"/>
              <a:gd name="connsiteX131" fmla="*/ 1516876 w 1741157"/>
              <a:gd name="connsiteY131" fmla="*/ 139093 h 2729951"/>
              <a:gd name="connsiteX132" fmla="*/ 1521639 w 1741157"/>
              <a:gd name="connsiteY132" fmla="*/ 124806 h 2729951"/>
              <a:gd name="connsiteX133" fmla="*/ 1526401 w 1741157"/>
              <a:gd name="connsiteY133" fmla="*/ 105756 h 2729951"/>
              <a:gd name="connsiteX134" fmla="*/ 1545451 w 1741157"/>
              <a:gd name="connsiteY134" fmla="*/ 77181 h 2729951"/>
              <a:gd name="connsiteX135" fmla="*/ 1554976 w 1741157"/>
              <a:gd name="connsiteY135" fmla="*/ 62893 h 2729951"/>
              <a:gd name="connsiteX136" fmla="*/ 1535926 w 1741157"/>
              <a:gd name="connsiteY136" fmla="*/ 20031 h 2729951"/>
              <a:gd name="connsiteX0" fmla="*/ 1535926 w 1741157"/>
              <a:gd name="connsiteY0" fmla="*/ 20031 h 2729951"/>
              <a:gd name="connsiteX1" fmla="*/ 1483539 w 1741157"/>
              <a:gd name="connsiteY1" fmla="*/ 8125 h 2729951"/>
              <a:gd name="connsiteX2" fmla="*/ 1443057 w 1741157"/>
              <a:gd name="connsiteY2" fmla="*/ 3361 h 2729951"/>
              <a:gd name="connsiteX3" fmla="*/ 1335901 w 1741157"/>
              <a:gd name="connsiteY3" fmla="*/ 67656 h 2729951"/>
              <a:gd name="connsiteX4" fmla="*/ 1285895 w 1741157"/>
              <a:gd name="connsiteY4" fmla="*/ 122425 h 2729951"/>
              <a:gd name="connsiteX5" fmla="*/ 1219220 w 1741157"/>
              <a:gd name="connsiteY5" fmla="*/ 124805 h 2729951"/>
              <a:gd name="connsiteX6" fmla="*/ 1200170 w 1741157"/>
              <a:gd name="connsiteY6" fmla="*/ 146238 h 2729951"/>
              <a:gd name="connsiteX7" fmla="*/ 1135876 w 1741157"/>
              <a:gd name="connsiteY7" fmla="*/ 165288 h 2729951"/>
              <a:gd name="connsiteX8" fmla="*/ 1083489 w 1741157"/>
              <a:gd name="connsiteY8" fmla="*/ 243868 h 2729951"/>
              <a:gd name="connsiteX9" fmla="*/ 1057295 w 1741157"/>
              <a:gd name="connsiteY9" fmla="*/ 296256 h 2729951"/>
              <a:gd name="connsiteX10" fmla="*/ 964426 w 1741157"/>
              <a:gd name="connsiteY10" fmla="*/ 267681 h 2729951"/>
              <a:gd name="connsiteX11" fmla="*/ 907276 w 1741157"/>
              <a:gd name="connsiteY11" fmla="*/ 310543 h 2729951"/>
              <a:gd name="connsiteX12" fmla="*/ 883464 w 1741157"/>
              <a:gd name="connsiteY12" fmla="*/ 405793 h 2729951"/>
              <a:gd name="connsiteX13" fmla="*/ 852507 w 1741157"/>
              <a:gd name="connsiteY13" fmla="*/ 489137 h 2729951"/>
              <a:gd name="connsiteX14" fmla="*/ 766783 w 1741157"/>
              <a:gd name="connsiteY14" fmla="*/ 470086 h 2729951"/>
              <a:gd name="connsiteX15" fmla="*/ 714395 w 1741157"/>
              <a:gd name="connsiteY15" fmla="*/ 484375 h 2729951"/>
              <a:gd name="connsiteX16" fmla="*/ 678676 w 1741157"/>
              <a:gd name="connsiteY16" fmla="*/ 524857 h 2729951"/>
              <a:gd name="connsiteX17" fmla="*/ 631051 w 1741157"/>
              <a:gd name="connsiteY17" fmla="*/ 529619 h 2729951"/>
              <a:gd name="connsiteX18" fmla="*/ 628669 w 1741157"/>
              <a:gd name="connsiteY18" fmla="*/ 562956 h 2729951"/>
              <a:gd name="connsiteX19" fmla="*/ 592951 w 1741157"/>
              <a:gd name="connsiteY19" fmla="*/ 577244 h 2729951"/>
              <a:gd name="connsiteX20" fmla="*/ 578664 w 1741157"/>
              <a:gd name="connsiteY20" fmla="*/ 624868 h 2729951"/>
              <a:gd name="connsiteX21" fmla="*/ 561995 w 1741157"/>
              <a:gd name="connsiteY21" fmla="*/ 667731 h 2729951"/>
              <a:gd name="connsiteX22" fmla="*/ 511989 w 1741157"/>
              <a:gd name="connsiteY22" fmla="*/ 686781 h 2729951"/>
              <a:gd name="connsiteX23" fmla="*/ 533420 w 1741157"/>
              <a:gd name="connsiteY23" fmla="*/ 729643 h 2729951"/>
              <a:gd name="connsiteX24" fmla="*/ 569139 w 1741157"/>
              <a:gd name="connsiteY24" fmla="*/ 751075 h 2729951"/>
              <a:gd name="connsiteX25" fmla="*/ 592951 w 1741157"/>
              <a:gd name="connsiteY25" fmla="*/ 746313 h 2729951"/>
              <a:gd name="connsiteX26" fmla="*/ 614382 w 1741157"/>
              <a:gd name="connsiteY26" fmla="*/ 782031 h 2729951"/>
              <a:gd name="connsiteX27" fmla="*/ 602476 w 1741157"/>
              <a:gd name="connsiteY27" fmla="*/ 839181 h 2729951"/>
              <a:gd name="connsiteX28" fmla="*/ 633433 w 1741157"/>
              <a:gd name="connsiteY28" fmla="*/ 874900 h 2729951"/>
              <a:gd name="connsiteX29" fmla="*/ 585807 w 1741157"/>
              <a:gd name="connsiteY29" fmla="*/ 901094 h 2729951"/>
              <a:gd name="connsiteX30" fmla="*/ 564376 w 1741157"/>
              <a:gd name="connsiteY30" fmla="*/ 889186 h 2729951"/>
              <a:gd name="connsiteX31" fmla="*/ 564376 w 1741157"/>
              <a:gd name="connsiteY31" fmla="*/ 958243 h 2729951"/>
              <a:gd name="connsiteX32" fmla="*/ 507226 w 1741157"/>
              <a:gd name="connsiteY32" fmla="*/ 1005868 h 2729951"/>
              <a:gd name="connsiteX33" fmla="*/ 473889 w 1741157"/>
              <a:gd name="connsiteY33" fmla="*/ 986818 h 2729951"/>
              <a:gd name="connsiteX34" fmla="*/ 459601 w 1741157"/>
              <a:gd name="connsiteY34" fmla="*/ 1015393 h 2729951"/>
              <a:gd name="connsiteX35" fmla="*/ 485795 w 1741157"/>
              <a:gd name="connsiteY35" fmla="*/ 1053492 h 2729951"/>
              <a:gd name="connsiteX36" fmla="*/ 488176 w 1741157"/>
              <a:gd name="connsiteY36" fmla="*/ 1155887 h 2729951"/>
              <a:gd name="connsiteX37" fmla="*/ 450076 w 1741157"/>
              <a:gd name="connsiteY37" fmla="*/ 1215418 h 2729951"/>
              <a:gd name="connsiteX38" fmla="*/ 397688 w 1741157"/>
              <a:gd name="connsiteY38" fmla="*/ 1205893 h 2729951"/>
              <a:gd name="connsiteX39" fmla="*/ 383401 w 1741157"/>
              <a:gd name="connsiteY39" fmla="*/ 1258281 h 2729951"/>
              <a:gd name="connsiteX40" fmla="*/ 364352 w 1741157"/>
              <a:gd name="connsiteY40" fmla="*/ 1341624 h 2729951"/>
              <a:gd name="connsiteX41" fmla="*/ 288151 w 1741157"/>
              <a:gd name="connsiteY41" fmla="*/ 1401156 h 2729951"/>
              <a:gd name="connsiteX42" fmla="*/ 240526 w 1741157"/>
              <a:gd name="connsiteY42" fmla="*/ 1453543 h 2729951"/>
              <a:gd name="connsiteX43" fmla="*/ 207189 w 1741157"/>
              <a:gd name="connsiteY43" fmla="*/ 1496406 h 2729951"/>
              <a:gd name="connsiteX44" fmla="*/ 173851 w 1741157"/>
              <a:gd name="connsiteY44" fmla="*/ 1536886 h 2729951"/>
              <a:gd name="connsiteX45" fmla="*/ 109558 w 1741157"/>
              <a:gd name="connsiteY45" fmla="*/ 1591655 h 2729951"/>
              <a:gd name="connsiteX46" fmla="*/ 107176 w 1741157"/>
              <a:gd name="connsiteY46" fmla="*/ 1636899 h 2729951"/>
              <a:gd name="connsiteX47" fmla="*/ 69076 w 1741157"/>
              <a:gd name="connsiteY47" fmla="*/ 1677381 h 2729951"/>
              <a:gd name="connsiteX48" fmla="*/ 42883 w 1741157"/>
              <a:gd name="connsiteY48" fmla="*/ 1720243 h 2729951"/>
              <a:gd name="connsiteX49" fmla="*/ 33357 w 1741157"/>
              <a:gd name="connsiteY49" fmla="*/ 1763107 h 2729951"/>
              <a:gd name="connsiteX50" fmla="*/ 57170 w 1741157"/>
              <a:gd name="connsiteY50" fmla="*/ 1836925 h 2729951"/>
              <a:gd name="connsiteX51" fmla="*/ 35739 w 1741157"/>
              <a:gd name="connsiteY51" fmla="*/ 1894075 h 2729951"/>
              <a:gd name="connsiteX52" fmla="*/ 59551 w 1741157"/>
              <a:gd name="connsiteY52" fmla="*/ 1967893 h 2729951"/>
              <a:gd name="connsiteX53" fmla="*/ 20 w 1741157"/>
              <a:gd name="connsiteY53" fmla="*/ 1979799 h 2729951"/>
              <a:gd name="connsiteX54" fmla="*/ 52407 w 1741157"/>
              <a:gd name="connsiteY54" fmla="*/ 2248881 h 2729951"/>
              <a:gd name="connsiteX55" fmla="*/ 128607 w 1741157"/>
              <a:gd name="connsiteY55" fmla="*/ 2394137 h 2729951"/>
              <a:gd name="connsiteX56" fmla="*/ 202426 w 1741157"/>
              <a:gd name="connsiteY56" fmla="*/ 2501293 h 2729951"/>
              <a:gd name="connsiteX57" fmla="*/ 261958 w 1741157"/>
              <a:gd name="connsiteY57" fmla="*/ 2563206 h 2729951"/>
              <a:gd name="connsiteX58" fmla="*/ 450076 w 1741157"/>
              <a:gd name="connsiteY58" fmla="*/ 2672743 h 2729951"/>
              <a:gd name="connsiteX59" fmla="*/ 640576 w 1741157"/>
              <a:gd name="connsiteY59" fmla="*/ 2729893 h 2729951"/>
              <a:gd name="connsiteX60" fmla="*/ 654864 w 1741157"/>
              <a:gd name="connsiteY60" fmla="*/ 2663217 h 2729951"/>
              <a:gd name="connsiteX61" fmla="*/ 726301 w 1741157"/>
              <a:gd name="connsiteY61" fmla="*/ 2603686 h 2729951"/>
              <a:gd name="connsiteX62" fmla="*/ 792977 w 1741157"/>
              <a:gd name="connsiteY62" fmla="*/ 2587017 h 2729951"/>
              <a:gd name="connsiteX63" fmla="*/ 821551 w 1741157"/>
              <a:gd name="connsiteY63" fmla="*/ 2551300 h 2729951"/>
              <a:gd name="connsiteX64" fmla="*/ 890608 w 1741157"/>
              <a:gd name="connsiteY64" fmla="*/ 2532250 h 2729951"/>
              <a:gd name="connsiteX65" fmla="*/ 959664 w 1741157"/>
              <a:gd name="connsiteY65" fmla="*/ 2510818 h 2729951"/>
              <a:gd name="connsiteX66" fmla="*/ 1026339 w 1741157"/>
              <a:gd name="connsiteY66" fmla="*/ 2477483 h 2729951"/>
              <a:gd name="connsiteX67" fmla="*/ 1047769 w 1741157"/>
              <a:gd name="connsiteY67" fmla="*/ 2475099 h 2729951"/>
              <a:gd name="connsiteX68" fmla="*/ 1066820 w 1741157"/>
              <a:gd name="connsiteY68" fmla="*/ 2456050 h 2729951"/>
              <a:gd name="connsiteX69" fmla="*/ 1107302 w 1741157"/>
              <a:gd name="connsiteY69" fmla="*/ 2439381 h 2729951"/>
              <a:gd name="connsiteX70" fmla="*/ 1083489 w 1741157"/>
              <a:gd name="connsiteY70" fmla="*/ 2377468 h 2729951"/>
              <a:gd name="connsiteX71" fmla="*/ 1033483 w 1741157"/>
              <a:gd name="connsiteY71" fmla="*/ 2329843 h 2729951"/>
              <a:gd name="connsiteX72" fmla="*/ 1026339 w 1741157"/>
              <a:gd name="connsiteY72" fmla="*/ 2286982 h 2729951"/>
              <a:gd name="connsiteX73" fmla="*/ 1045389 w 1741157"/>
              <a:gd name="connsiteY73" fmla="*/ 2256025 h 2729951"/>
              <a:gd name="connsiteX74" fmla="*/ 1097776 w 1741157"/>
              <a:gd name="connsiteY74" fmla="*/ 2222687 h 2729951"/>
              <a:gd name="connsiteX75" fmla="*/ 1135876 w 1741157"/>
              <a:gd name="connsiteY75" fmla="*/ 2186968 h 2729951"/>
              <a:gd name="connsiteX76" fmla="*/ 1176358 w 1741157"/>
              <a:gd name="connsiteY76" fmla="*/ 2141725 h 2729951"/>
              <a:gd name="connsiteX77" fmla="*/ 1264464 w 1741157"/>
              <a:gd name="connsiteY77" fmla="*/ 2127438 h 2729951"/>
              <a:gd name="connsiteX78" fmla="*/ 1307326 w 1741157"/>
              <a:gd name="connsiteY78" fmla="*/ 2110769 h 2729951"/>
              <a:gd name="connsiteX79" fmla="*/ 1326377 w 1741157"/>
              <a:gd name="connsiteY79" fmla="*/ 2072668 h 2729951"/>
              <a:gd name="connsiteX80" fmla="*/ 1397814 w 1741157"/>
              <a:gd name="connsiteY80" fmla="*/ 2048856 h 2729951"/>
              <a:gd name="connsiteX81" fmla="*/ 1397813 w 1741157"/>
              <a:gd name="connsiteY81" fmla="*/ 2020281 h 2729951"/>
              <a:gd name="connsiteX82" fmla="*/ 1433532 w 1741157"/>
              <a:gd name="connsiteY82" fmla="*/ 2017900 h 2729951"/>
              <a:gd name="connsiteX83" fmla="*/ 1464489 w 1741157"/>
              <a:gd name="connsiteY83" fmla="*/ 2001231 h 2729951"/>
              <a:gd name="connsiteX84" fmla="*/ 1502588 w 1741157"/>
              <a:gd name="connsiteY84" fmla="*/ 2001231 h 2729951"/>
              <a:gd name="connsiteX85" fmla="*/ 1533545 w 1741157"/>
              <a:gd name="connsiteY85" fmla="*/ 1951225 h 2729951"/>
              <a:gd name="connsiteX86" fmla="*/ 1538308 w 1741157"/>
              <a:gd name="connsiteY86" fmla="*/ 1955986 h 2729951"/>
              <a:gd name="connsiteX87" fmla="*/ 1559739 w 1741157"/>
              <a:gd name="connsiteY87" fmla="*/ 1925031 h 2729951"/>
              <a:gd name="connsiteX88" fmla="*/ 1600221 w 1741157"/>
              <a:gd name="connsiteY88" fmla="*/ 1865499 h 2729951"/>
              <a:gd name="connsiteX89" fmla="*/ 1650226 w 1741157"/>
              <a:gd name="connsiteY89" fmla="*/ 1813112 h 2729951"/>
              <a:gd name="connsiteX90" fmla="*/ 1600221 w 1741157"/>
              <a:gd name="connsiteY90" fmla="*/ 1717863 h 2729951"/>
              <a:gd name="connsiteX91" fmla="*/ 1545451 w 1741157"/>
              <a:gd name="connsiteY91" fmla="*/ 1677381 h 2729951"/>
              <a:gd name="connsiteX92" fmla="*/ 1595457 w 1741157"/>
              <a:gd name="connsiteY92" fmla="*/ 1660712 h 2729951"/>
              <a:gd name="connsiteX93" fmla="*/ 1643082 w 1741157"/>
              <a:gd name="connsiteY93" fmla="*/ 1624993 h 2729951"/>
              <a:gd name="connsiteX94" fmla="*/ 1707376 w 1741157"/>
              <a:gd name="connsiteY94" fmla="*/ 1567843 h 2729951"/>
              <a:gd name="connsiteX95" fmla="*/ 1666894 w 1741157"/>
              <a:gd name="connsiteY95" fmla="*/ 1446400 h 2729951"/>
              <a:gd name="connsiteX96" fmla="*/ 1678801 w 1741157"/>
              <a:gd name="connsiteY96" fmla="*/ 1372581 h 2729951"/>
              <a:gd name="connsiteX97" fmla="*/ 1700232 w 1741157"/>
              <a:gd name="connsiteY97" fmla="*/ 1301144 h 2729951"/>
              <a:gd name="connsiteX98" fmla="*/ 1740714 w 1741157"/>
              <a:gd name="connsiteY98" fmla="*/ 1203512 h 2729951"/>
              <a:gd name="connsiteX99" fmla="*/ 1674039 w 1741157"/>
              <a:gd name="connsiteY99" fmla="*/ 1127313 h 2729951"/>
              <a:gd name="connsiteX100" fmla="*/ 1600221 w 1741157"/>
              <a:gd name="connsiteY100" fmla="*/ 1070163 h 2729951"/>
              <a:gd name="connsiteX101" fmla="*/ 1526401 w 1741157"/>
              <a:gd name="connsiteY101" fmla="*/ 1060637 h 2729951"/>
              <a:gd name="connsiteX102" fmla="*/ 1512114 w 1741157"/>
              <a:gd name="connsiteY102" fmla="*/ 1027300 h 2729951"/>
              <a:gd name="connsiteX103" fmla="*/ 1454964 w 1741157"/>
              <a:gd name="connsiteY103" fmla="*/ 967768 h 2729951"/>
              <a:gd name="connsiteX104" fmla="*/ 1450201 w 1741157"/>
              <a:gd name="connsiteY104" fmla="*/ 953481 h 2729951"/>
              <a:gd name="connsiteX105" fmla="*/ 1440676 w 1741157"/>
              <a:gd name="connsiteY105" fmla="*/ 929668 h 2729951"/>
              <a:gd name="connsiteX106" fmla="*/ 1450201 w 1741157"/>
              <a:gd name="connsiteY106" fmla="*/ 867756 h 2729951"/>
              <a:gd name="connsiteX107" fmla="*/ 1459726 w 1741157"/>
              <a:gd name="connsiteY107" fmla="*/ 853468 h 2729951"/>
              <a:gd name="connsiteX108" fmla="*/ 1464489 w 1741157"/>
              <a:gd name="connsiteY108" fmla="*/ 839181 h 2729951"/>
              <a:gd name="connsiteX109" fmla="*/ 1497826 w 1741157"/>
              <a:gd name="connsiteY109" fmla="*/ 786793 h 2729951"/>
              <a:gd name="connsiteX110" fmla="*/ 1516876 w 1741157"/>
              <a:gd name="connsiteY110" fmla="*/ 739168 h 2729951"/>
              <a:gd name="connsiteX111" fmla="*/ 1526401 w 1741157"/>
              <a:gd name="connsiteY111" fmla="*/ 715356 h 2729951"/>
              <a:gd name="connsiteX112" fmla="*/ 1540689 w 1741157"/>
              <a:gd name="connsiteY112" fmla="*/ 701068 h 2729951"/>
              <a:gd name="connsiteX113" fmla="*/ 1559739 w 1741157"/>
              <a:gd name="connsiteY113" fmla="*/ 686781 h 2729951"/>
              <a:gd name="connsiteX114" fmla="*/ 1588314 w 1741157"/>
              <a:gd name="connsiteY114" fmla="*/ 643918 h 2729951"/>
              <a:gd name="connsiteX115" fmla="*/ 1597839 w 1741157"/>
              <a:gd name="connsiteY115" fmla="*/ 615343 h 2729951"/>
              <a:gd name="connsiteX116" fmla="*/ 1616889 w 1741157"/>
              <a:gd name="connsiteY116" fmla="*/ 586768 h 2729951"/>
              <a:gd name="connsiteX117" fmla="*/ 1612126 w 1741157"/>
              <a:gd name="connsiteY117" fmla="*/ 491518 h 2729951"/>
              <a:gd name="connsiteX118" fmla="*/ 1583551 w 1741157"/>
              <a:gd name="connsiteY118" fmla="*/ 467706 h 2729951"/>
              <a:gd name="connsiteX119" fmla="*/ 1569264 w 1741157"/>
              <a:gd name="connsiteY119" fmla="*/ 462943 h 2729951"/>
              <a:gd name="connsiteX120" fmla="*/ 1535926 w 1741157"/>
              <a:gd name="connsiteY120" fmla="*/ 448656 h 2729951"/>
              <a:gd name="connsiteX121" fmla="*/ 1531164 w 1741157"/>
              <a:gd name="connsiteY121" fmla="*/ 429606 h 2729951"/>
              <a:gd name="connsiteX122" fmla="*/ 1526401 w 1741157"/>
              <a:gd name="connsiteY122" fmla="*/ 343881 h 2729951"/>
              <a:gd name="connsiteX123" fmla="*/ 1512114 w 1741157"/>
              <a:gd name="connsiteY123" fmla="*/ 324831 h 2729951"/>
              <a:gd name="connsiteX124" fmla="*/ 1502589 w 1741157"/>
              <a:gd name="connsiteY124" fmla="*/ 310543 h 2729951"/>
              <a:gd name="connsiteX125" fmla="*/ 1483539 w 1741157"/>
              <a:gd name="connsiteY125" fmla="*/ 305781 h 2729951"/>
              <a:gd name="connsiteX126" fmla="*/ 1454964 w 1741157"/>
              <a:gd name="connsiteY126" fmla="*/ 296256 h 2729951"/>
              <a:gd name="connsiteX127" fmla="*/ 1478776 w 1741157"/>
              <a:gd name="connsiteY127" fmla="*/ 272443 h 2729951"/>
              <a:gd name="connsiteX128" fmla="*/ 1497826 w 1741157"/>
              <a:gd name="connsiteY128" fmla="*/ 234343 h 2729951"/>
              <a:gd name="connsiteX129" fmla="*/ 1512114 w 1741157"/>
              <a:gd name="connsiteY129" fmla="*/ 162906 h 2729951"/>
              <a:gd name="connsiteX130" fmla="*/ 1516876 w 1741157"/>
              <a:gd name="connsiteY130" fmla="*/ 139093 h 2729951"/>
              <a:gd name="connsiteX131" fmla="*/ 1521639 w 1741157"/>
              <a:gd name="connsiteY131" fmla="*/ 124806 h 2729951"/>
              <a:gd name="connsiteX132" fmla="*/ 1526401 w 1741157"/>
              <a:gd name="connsiteY132" fmla="*/ 105756 h 2729951"/>
              <a:gd name="connsiteX133" fmla="*/ 1545451 w 1741157"/>
              <a:gd name="connsiteY133" fmla="*/ 77181 h 2729951"/>
              <a:gd name="connsiteX134" fmla="*/ 1554976 w 1741157"/>
              <a:gd name="connsiteY134" fmla="*/ 62893 h 2729951"/>
              <a:gd name="connsiteX135" fmla="*/ 1535926 w 1741157"/>
              <a:gd name="connsiteY135" fmla="*/ 20031 h 2729951"/>
              <a:gd name="connsiteX0" fmla="*/ 1535926 w 1741157"/>
              <a:gd name="connsiteY0" fmla="*/ 20031 h 2729951"/>
              <a:gd name="connsiteX1" fmla="*/ 1483539 w 1741157"/>
              <a:gd name="connsiteY1" fmla="*/ 8125 h 2729951"/>
              <a:gd name="connsiteX2" fmla="*/ 1443057 w 1741157"/>
              <a:gd name="connsiteY2" fmla="*/ 3361 h 2729951"/>
              <a:gd name="connsiteX3" fmla="*/ 1335901 w 1741157"/>
              <a:gd name="connsiteY3" fmla="*/ 67656 h 2729951"/>
              <a:gd name="connsiteX4" fmla="*/ 1285895 w 1741157"/>
              <a:gd name="connsiteY4" fmla="*/ 122425 h 2729951"/>
              <a:gd name="connsiteX5" fmla="*/ 1219220 w 1741157"/>
              <a:gd name="connsiteY5" fmla="*/ 124805 h 2729951"/>
              <a:gd name="connsiteX6" fmla="*/ 1200170 w 1741157"/>
              <a:gd name="connsiteY6" fmla="*/ 146238 h 2729951"/>
              <a:gd name="connsiteX7" fmla="*/ 1135876 w 1741157"/>
              <a:gd name="connsiteY7" fmla="*/ 165288 h 2729951"/>
              <a:gd name="connsiteX8" fmla="*/ 1083489 w 1741157"/>
              <a:gd name="connsiteY8" fmla="*/ 243868 h 2729951"/>
              <a:gd name="connsiteX9" fmla="*/ 1057295 w 1741157"/>
              <a:gd name="connsiteY9" fmla="*/ 296256 h 2729951"/>
              <a:gd name="connsiteX10" fmla="*/ 964426 w 1741157"/>
              <a:gd name="connsiteY10" fmla="*/ 267681 h 2729951"/>
              <a:gd name="connsiteX11" fmla="*/ 907276 w 1741157"/>
              <a:gd name="connsiteY11" fmla="*/ 310543 h 2729951"/>
              <a:gd name="connsiteX12" fmla="*/ 883464 w 1741157"/>
              <a:gd name="connsiteY12" fmla="*/ 405793 h 2729951"/>
              <a:gd name="connsiteX13" fmla="*/ 852507 w 1741157"/>
              <a:gd name="connsiteY13" fmla="*/ 489137 h 2729951"/>
              <a:gd name="connsiteX14" fmla="*/ 766783 w 1741157"/>
              <a:gd name="connsiteY14" fmla="*/ 470086 h 2729951"/>
              <a:gd name="connsiteX15" fmla="*/ 714395 w 1741157"/>
              <a:gd name="connsiteY15" fmla="*/ 484375 h 2729951"/>
              <a:gd name="connsiteX16" fmla="*/ 678676 w 1741157"/>
              <a:gd name="connsiteY16" fmla="*/ 524857 h 2729951"/>
              <a:gd name="connsiteX17" fmla="*/ 631051 w 1741157"/>
              <a:gd name="connsiteY17" fmla="*/ 529619 h 2729951"/>
              <a:gd name="connsiteX18" fmla="*/ 628669 w 1741157"/>
              <a:gd name="connsiteY18" fmla="*/ 562956 h 2729951"/>
              <a:gd name="connsiteX19" fmla="*/ 592951 w 1741157"/>
              <a:gd name="connsiteY19" fmla="*/ 577244 h 2729951"/>
              <a:gd name="connsiteX20" fmla="*/ 578664 w 1741157"/>
              <a:gd name="connsiteY20" fmla="*/ 624868 h 2729951"/>
              <a:gd name="connsiteX21" fmla="*/ 561995 w 1741157"/>
              <a:gd name="connsiteY21" fmla="*/ 667731 h 2729951"/>
              <a:gd name="connsiteX22" fmla="*/ 511989 w 1741157"/>
              <a:gd name="connsiteY22" fmla="*/ 686781 h 2729951"/>
              <a:gd name="connsiteX23" fmla="*/ 533420 w 1741157"/>
              <a:gd name="connsiteY23" fmla="*/ 729643 h 2729951"/>
              <a:gd name="connsiteX24" fmla="*/ 569139 w 1741157"/>
              <a:gd name="connsiteY24" fmla="*/ 751075 h 2729951"/>
              <a:gd name="connsiteX25" fmla="*/ 592951 w 1741157"/>
              <a:gd name="connsiteY25" fmla="*/ 746313 h 2729951"/>
              <a:gd name="connsiteX26" fmla="*/ 614382 w 1741157"/>
              <a:gd name="connsiteY26" fmla="*/ 782031 h 2729951"/>
              <a:gd name="connsiteX27" fmla="*/ 602476 w 1741157"/>
              <a:gd name="connsiteY27" fmla="*/ 839181 h 2729951"/>
              <a:gd name="connsiteX28" fmla="*/ 633433 w 1741157"/>
              <a:gd name="connsiteY28" fmla="*/ 874900 h 2729951"/>
              <a:gd name="connsiteX29" fmla="*/ 585807 w 1741157"/>
              <a:gd name="connsiteY29" fmla="*/ 901094 h 2729951"/>
              <a:gd name="connsiteX30" fmla="*/ 564376 w 1741157"/>
              <a:gd name="connsiteY30" fmla="*/ 889186 h 2729951"/>
              <a:gd name="connsiteX31" fmla="*/ 564376 w 1741157"/>
              <a:gd name="connsiteY31" fmla="*/ 958243 h 2729951"/>
              <a:gd name="connsiteX32" fmla="*/ 507226 w 1741157"/>
              <a:gd name="connsiteY32" fmla="*/ 1005868 h 2729951"/>
              <a:gd name="connsiteX33" fmla="*/ 473889 w 1741157"/>
              <a:gd name="connsiteY33" fmla="*/ 986818 h 2729951"/>
              <a:gd name="connsiteX34" fmla="*/ 459601 w 1741157"/>
              <a:gd name="connsiteY34" fmla="*/ 1015393 h 2729951"/>
              <a:gd name="connsiteX35" fmla="*/ 485795 w 1741157"/>
              <a:gd name="connsiteY35" fmla="*/ 1053492 h 2729951"/>
              <a:gd name="connsiteX36" fmla="*/ 488176 w 1741157"/>
              <a:gd name="connsiteY36" fmla="*/ 1155887 h 2729951"/>
              <a:gd name="connsiteX37" fmla="*/ 450076 w 1741157"/>
              <a:gd name="connsiteY37" fmla="*/ 1215418 h 2729951"/>
              <a:gd name="connsiteX38" fmla="*/ 397688 w 1741157"/>
              <a:gd name="connsiteY38" fmla="*/ 1205893 h 2729951"/>
              <a:gd name="connsiteX39" fmla="*/ 383401 w 1741157"/>
              <a:gd name="connsiteY39" fmla="*/ 1258281 h 2729951"/>
              <a:gd name="connsiteX40" fmla="*/ 364352 w 1741157"/>
              <a:gd name="connsiteY40" fmla="*/ 1341624 h 2729951"/>
              <a:gd name="connsiteX41" fmla="*/ 288151 w 1741157"/>
              <a:gd name="connsiteY41" fmla="*/ 1401156 h 2729951"/>
              <a:gd name="connsiteX42" fmla="*/ 240526 w 1741157"/>
              <a:gd name="connsiteY42" fmla="*/ 1453543 h 2729951"/>
              <a:gd name="connsiteX43" fmla="*/ 207189 w 1741157"/>
              <a:gd name="connsiteY43" fmla="*/ 1496406 h 2729951"/>
              <a:gd name="connsiteX44" fmla="*/ 173851 w 1741157"/>
              <a:gd name="connsiteY44" fmla="*/ 1536886 h 2729951"/>
              <a:gd name="connsiteX45" fmla="*/ 109558 w 1741157"/>
              <a:gd name="connsiteY45" fmla="*/ 1591655 h 2729951"/>
              <a:gd name="connsiteX46" fmla="*/ 107176 w 1741157"/>
              <a:gd name="connsiteY46" fmla="*/ 1636899 h 2729951"/>
              <a:gd name="connsiteX47" fmla="*/ 69076 w 1741157"/>
              <a:gd name="connsiteY47" fmla="*/ 1677381 h 2729951"/>
              <a:gd name="connsiteX48" fmla="*/ 42883 w 1741157"/>
              <a:gd name="connsiteY48" fmla="*/ 1720243 h 2729951"/>
              <a:gd name="connsiteX49" fmla="*/ 33357 w 1741157"/>
              <a:gd name="connsiteY49" fmla="*/ 1763107 h 2729951"/>
              <a:gd name="connsiteX50" fmla="*/ 57170 w 1741157"/>
              <a:gd name="connsiteY50" fmla="*/ 1836925 h 2729951"/>
              <a:gd name="connsiteX51" fmla="*/ 35739 w 1741157"/>
              <a:gd name="connsiteY51" fmla="*/ 1894075 h 2729951"/>
              <a:gd name="connsiteX52" fmla="*/ 59551 w 1741157"/>
              <a:gd name="connsiteY52" fmla="*/ 1967893 h 2729951"/>
              <a:gd name="connsiteX53" fmla="*/ 20 w 1741157"/>
              <a:gd name="connsiteY53" fmla="*/ 1979799 h 2729951"/>
              <a:gd name="connsiteX54" fmla="*/ 52407 w 1741157"/>
              <a:gd name="connsiteY54" fmla="*/ 2248881 h 2729951"/>
              <a:gd name="connsiteX55" fmla="*/ 128607 w 1741157"/>
              <a:gd name="connsiteY55" fmla="*/ 2394137 h 2729951"/>
              <a:gd name="connsiteX56" fmla="*/ 202426 w 1741157"/>
              <a:gd name="connsiteY56" fmla="*/ 2501293 h 2729951"/>
              <a:gd name="connsiteX57" fmla="*/ 261958 w 1741157"/>
              <a:gd name="connsiteY57" fmla="*/ 2563206 h 2729951"/>
              <a:gd name="connsiteX58" fmla="*/ 450076 w 1741157"/>
              <a:gd name="connsiteY58" fmla="*/ 2672743 h 2729951"/>
              <a:gd name="connsiteX59" fmla="*/ 640576 w 1741157"/>
              <a:gd name="connsiteY59" fmla="*/ 2729893 h 2729951"/>
              <a:gd name="connsiteX60" fmla="*/ 654864 w 1741157"/>
              <a:gd name="connsiteY60" fmla="*/ 2663217 h 2729951"/>
              <a:gd name="connsiteX61" fmla="*/ 726301 w 1741157"/>
              <a:gd name="connsiteY61" fmla="*/ 2603686 h 2729951"/>
              <a:gd name="connsiteX62" fmla="*/ 792977 w 1741157"/>
              <a:gd name="connsiteY62" fmla="*/ 2587017 h 2729951"/>
              <a:gd name="connsiteX63" fmla="*/ 821551 w 1741157"/>
              <a:gd name="connsiteY63" fmla="*/ 2551300 h 2729951"/>
              <a:gd name="connsiteX64" fmla="*/ 890608 w 1741157"/>
              <a:gd name="connsiteY64" fmla="*/ 2532250 h 2729951"/>
              <a:gd name="connsiteX65" fmla="*/ 959664 w 1741157"/>
              <a:gd name="connsiteY65" fmla="*/ 2510818 h 2729951"/>
              <a:gd name="connsiteX66" fmla="*/ 1026339 w 1741157"/>
              <a:gd name="connsiteY66" fmla="*/ 2477483 h 2729951"/>
              <a:gd name="connsiteX67" fmla="*/ 1047769 w 1741157"/>
              <a:gd name="connsiteY67" fmla="*/ 2475099 h 2729951"/>
              <a:gd name="connsiteX68" fmla="*/ 1066820 w 1741157"/>
              <a:gd name="connsiteY68" fmla="*/ 2456050 h 2729951"/>
              <a:gd name="connsiteX69" fmla="*/ 1107302 w 1741157"/>
              <a:gd name="connsiteY69" fmla="*/ 2439381 h 2729951"/>
              <a:gd name="connsiteX70" fmla="*/ 1083489 w 1741157"/>
              <a:gd name="connsiteY70" fmla="*/ 2377468 h 2729951"/>
              <a:gd name="connsiteX71" fmla="*/ 1033483 w 1741157"/>
              <a:gd name="connsiteY71" fmla="*/ 2329843 h 2729951"/>
              <a:gd name="connsiteX72" fmla="*/ 1026339 w 1741157"/>
              <a:gd name="connsiteY72" fmla="*/ 2286982 h 2729951"/>
              <a:gd name="connsiteX73" fmla="*/ 1045389 w 1741157"/>
              <a:gd name="connsiteY73" fmla="*/ 2256025 h 2729951"/>
              <a:gd name="connsiteX74" fmla="*/ 1097776 w 1741157"/>
              <a:gd name="connsiteY74" fmla="*/ 2222687 h 2729951"/>
              <a:gd name="connsiteX75" fmla="*/ 1135876 w 1741157"/>
              <a:gd name="connsiteY75" fmla="*/ 2186968 h 2729951"/>
              <a:gd name="connsiteX76" fmla="*/ 1176358 w 1741157"/>
              <a:gd name="connsiteY76" fmla="*/ 2141725 h 2729951"/>
              <a:gd name="connsiteX77" fmla="*/ 1264464 w 1741157"/>
              <a:gd name="connsiteY77" fmla="*/ 2127438 h 2729951"/>
              <a:gd name="connsiteX78" fmla="*/ 1307326 w 1741157"/>
              <a:gd name="connsiteY78" fmla="*/ 2110769 h 2729951"/>
              <a:gd name="connsiteX79" fmla="*/ 1326377 w 1741157"/>
              <a:gd name="connsiteY79" fmla="*/ 2072668 h 2729951"/>
              <a:gd name="connsiteX80" fmla="*/ 1397814 w 1741157"/>
              <a:gd name="connsiteY80" fmla="*/ 2048856 h 2729951"/>
              <a:gd name="connsiteX81" fmla="*/ 1397813 w 1741157"/>
              <a:gd name="connsiteY81" fmla="*/ 2020281 h 2729951"/>
              <a:gd name="connsiteX82" fmla="*/ 1433532 w 1741157"/>
              <a:gd name="connsiteY82" fmla="*/ 2017900 h 2729951"/>
              <a:gd name="connsiteX83" fmla="*/ 1464489 w 1741157"/>
              <a:gd name="connsiteY83" fmla="*/ 2001231 h 2729951"/>
              <a:gd name="connsiteX84" fmla="*/ 1502588 w 1741157"/>
              <a:gd name="connsiteY84" fmla="*/ 2001231 h 2729951"/>
              <a:gd name="connsiteX85" fmla="*/ 1533545 w 1741157"/>
              <a:gd name="connsiteY85" fmla="*/ 1951225 h 2729951"/>
              <a:gd name="connsiteX86" fmla="*/ 1538308 w 1741157"/>
              <a:gd name="connsiteY86" fmla="*/ 1955986 h 2729951"/>
              <a:gd name="connsiteX87" fmla="*/ 1559739 w 1741157"/>
              <a:gd name="connsiteY87" fmla="*/ 1925031 h 2729951"/>
              <a:gd name="connsiteX88" fmla="*/ 1600221 w 1741157"/>
              <a:gd name="connsiteY88" fmla="*/ 1865499 h 2729951"/>
              <a:gd name="connsiteX89" fmla="*/ 1650226 w 1741157"/>
              <a:gd name="connsiteY89" fmla="*/ 1813112 h 2729951"/>
              <a:gd name="connsiteX90" fmla="*/ 1600221 w 1741157"/>
              <a:gd name="connsiteY90" fmla="*/ 1717863 h 2729951"/>
              <a:gd name="connsiteX91" fmla="*/ 1545451 w 1741157"/>
              <a:gd name="connsiteY91" fmla="*/ 1677381 h 2729951"/>
              <a:gd name="connsiteX92" fmla="*/ 1595457 w 1741157"/>
              <a:gd name="connsiteY92" fmla="*/ 1660712 h 2729951"/>
              <a:gd name="connsiteX93" fmla="*/ 1643082 w 1741157"/>
              <a:gd name="connsiteY93" fmla="*/ 1624993 h 2729951"/>
              <a:gd name="connsiteX94" fmla="*/ 1707376 w 1741157"/>
              <a:gd name="connsiteY94" fmla="*/ 1567843 h 2729951"/>
              <a:gd name="connsiteX95" fmla="*/ 1666894 w 1741157"/>
              <a:gd name="connsiteY95" fmla="*/ 1446400 h 2729951"/>
              <a:gd name="connsiteX96" fmla="*/ 1678801 w 1741157"/>
              <a:gd name="connsiteY96" fmla="*/ 1372581 h 2729951"/>
              <a:gd name="connsiteX97" fmla="*/ 1700232 w 1741157"/>
              <a:gd name="connsiteY97" fmla="*/ 1301144 h 2729951"/>
              <a:gd name="connsiteX98" fmla="*/ 1740714 w 1741157"/>
              <a:gd name="connsiteY98" fmla="*/ 1203512 h 2729951"/>
              <a:gd name="connsiteX99" fmla="*/ 1674039 w 1741157"/>
              <a:gd name="connsiteY99" fmla="*/ 1127313 h 2729951"/>
              <a:gd name="connsiteX100" fmla="*/ 1600221 w 1741157"/>
              <a:gd name="connsiteY100" fmla="*/ 1070163 h 2729951"/>
              <a:gd name="connsiteX101" fmla="*/ 1526401 w 1741157"/>
              <a:gd name="connsiteY101" fmla="*/ 1060637 h 2729951"/>
              <a:gd name="connsiteX102" fmla="*/ 1512114 w 1741157"/>
              <a:gd name="connsiteY102" fmla="*/ 1027300 h 2729951"/>
              <a:gd name="connsiteX103" fmla="*/ 1454964 w 1741157"/>
              <a:gd name="connsiteY103" fmla="*/ 967768 h 2729951"/>
              <a:gd name="connsiteX104" fmla="*/ 1440676 w 1741157"/>
              <a:gd name="connsiteY104" fmla="*/ 929668 h 2729951"/>
              <a:gd name="connsiteX105" fmla="*/ 1450201 w 1741157"/>
              <a:gd name="connsiteY105" fmla="*/ 867756 h 2729951"/>
              <a:gd name="connsiteX106" fmla="*/ 1459726 w 1741157"/>
              <a:gd name="connsiteY106" fmla="*/ 853468 h 2729951"/>
              <a:gd name="connsiteX107" fmla="*/ 1464489 w 1741157"/>
              <a:gd name="connsiteY107" fmla="*/ 839181 h 2729951"/>
              <a:gd name="connsiteX108" fmla="*/ 1497826 w 1741157"/>
              <a:gd name="connsiteY108" fmla="*/ 786793 h 2729951"/>
              <a:gd name="connsiteX109" fmla="*/ 1516876 w 1741157"/>
              <a:gd name="connsiteY109" fmla="*/ 739168 h 2729951"/>
              <a:gd name="connsiteX110" fmla="*/ 1526401 w 1741157"/>
              <a:gd name="connsiteY110" fmla="*/ 715356 h 2729951"/>
              <a:gd name="connsiteX111" fmla="*/ 1540689 w 1741157"/>
              <a:gd name="connsiteY111" fmla="*/ 701068 h 2729951"/>
              <a:gd name="connsiteX112" fmla="*/ 1559739 w 1741157"/>
              <a:gd name="connsiteY112" fmla="*/ 686781 h 2729951"/>
              <a:gd name="connsiteX113" fmla="*/ 1588314 w 1741157"/>
              <a:gd name="connsiteY113" fmla="*/ 643918 h 2729951"/>
              <a:gd name="connsiteX114" fmla="*/ 1597839 w 1741157"/>
              <a:gd name="connsiteY114" fmla="*/ 615343 h 2729951"/>
              <a:gd name="connsiteX115" fmla="*/ 1616889 w 1741157"/>
              <a:gd name="connsiteY115" fmla="*/ 586768 h 2729951"/>
              <a:gd name="connsiteX116" fmla="*/ 1612126 w 1741157"/>
              <a:gd name="connsiteY116" fmla="*/ 491518 h 2729951"/>
              <a:gd name="connsiteX117" fmla="*/ 1583551 w 1741157"/>
              <a:gd name="connsiteY117" fmla="*/ 467706 h 2729951"/>
              <a:gd name="connsiteX118" fmla="*/ 1569264 w 1741157"/>
              <a:gd name="connsiteY118" fmla="*/ 462943 h 2729951"/>
              <a:gd name="connsiteX119" fmla="*/ 1535926 w 1741157"/>
              <a:gd name="connsiteY119" fmla="*/ 448656 h 2729951"/>
              <a:gd name="connsiteX120" fmla="*/ 1531164 w 1741157"/>
              <a:gd name="connsiteY120" fmla="*/ 429606 h 2729951"/>
              <a:gd name="connsiteX121" fmla="*/ 1526401 w 1741157"/>
              <a:gd name="connsiteY121" fmla="*/ 343881 h 2729951"/>
              <a:gd name="connsiteX122" fmla="*/ 1512114 w 1741157"/>
              <a:gd name="connsiteY122" fmla="*/ 324831 h 2729951"/>
              <a:gd name="connsiteX123" fmla="*/ 1502589 w 1741157"/>
              <a:gd name="connsiteY123" fmla="*/ 310543 h 2729951"/>
              <a:gd name="connsiteX124" fmla="*/ 1483539 w 1741157"/>
              <a:gd name="connsiteY124" fmla="*/ 305781 h 2729951"/>
              <a:gd name="connsiteX125" fmla="*/ 1454964 w 1741157"/>
              <a:gd name="connsiteY125" fmla="*/ 296256 h 2729951"/>
              <a:gd name="connsiteX126" fmla="*/ 1478776 w 1741157"/>
              <a:gd name="connsiteY126" fmla="*/ 272443 h 2729951"/>
              <a:gd name="connsiteX127" fmla="*/ 1497826 w 1741157"/>
              <a:gd name="connsiteY127" fmla="*/ 234343 h 2729951"/>
              <a:gd name="connsiteX128" fmla="*/ 1512114 w 1741157"/>
              <a:gd name="connsiteY128" fmla="*/ 162906 h 2729951"/>
              <a:gd name="connsiteX129" fmla="*/ 1516876 w 1741157"/>
              <a:gd name="connsiteY129" fmla="*/ 139093 h 2729951"/>
              <a:gd name="connsiteX130" fmla="*/ 1521639 w 1741157"/>
              <a:gd name="connsiteY130" fmla="*/ 124806 h 2729951"/>
              <a:gd name="connsiteX131" fmla="*/ 1526401 w 1741157"/>
              <a:gd name="connsiteY131" fmla="*/ 105756 h 2729951"/>
              <a:gd name="connsiteX132" fmla="*/ 1545451 w 1741157"/>
              <a:gd name="connsiteY132" fmla="*/ 77181 h 2729951"/>
              <a:gd name="connsiteX133" fmla="*/ 1554976 w 1741157"/>
              <a:gd name="connsiteY133" fmla="*/ 62893 h 2729951"/>
              <a:gd name="connsiteX134" fmla="*/ 1535926 w 1741157"/>
              <a:gd name="connsiteY134" fmla="*/ 20031 h 2729951"/>
              <a:gd name="connsiteX0" fmla="*/ 1535926 w 1741157"/>
              <a:gd name="connsiteY0" fmla="*/ 20031 h 2729951"/>
              <a:gd name="connsiteX1" fmla="*/ 1483539 w 1741157"/>
              <a:gd name="connsiteY1" fmla="*/ 8125 h 2729951"/>
              <a:gd name="connsiteX2" fmla="*/ 1443057 w 1741157"/>
              <a:gd name="connsiteY2" fmla="*/ 3361 h 2729951"/>
              <a:gd name="connsiteX3" fmla="*/ 1335901 w 1741157"/>
              <a:gd name="connsiteY3" fmla="*/ 67656 h 2729951"/>
              <a:gd name="connsiteX4" fmla="*/ 1285895 w 1741157"/>
              <a:gd name="connsiteY4" fmla="*/ 122425 h 2729951"/>
              <a:gd name="connsiteX5" fmla="*/ 1219220 w 1741157"/>
              <a:gd name="connsiteY5" fmla="*/ 124805 h 2729951"/>
              <a:gd name="connsiteX6" fmla="*/ 1200170 w 1741157"/>
              <a:gd name="connsiteY6" fmla="*/ 146238 h 2729951"/>
              <a:gd name="connsiteX7" fmla="*/ 1135876 w 1741157"/>
              <a:gd name="connsiteY7" fmla="*/ 165288 h 2729951"/>
              <a:gd name="connsiteX8" fmla="*/ 1083489 w 1741157"/>
              <a:gd name="connsiteY8" fmla="*/ 243868 h 2729951"/>
              <a:gd name="connsiteX9" fmla="*/ 1057295 w 1741157"/>
              <a:gd name="connsiteY9" fmla="*/ 296256 h 2729951"/>
              <a:gd name="connsiteX10" fmla="*/ 964426 w 1741157"/>
              <a:gd name="connsiteY10" fmla="*/ 267681 h 2729951"/>
              <a:gd name="connsiteX11" fmla="*/ 907276 w 1741157"/>
              <a:gd name="connsiteY11" fmla="*/ 310543 h 2729951"/>
              <a:gd name="connsiteX12" fmla="*/ 883464 w 1741157"/>
              <a:gd name="connsiteY12" fmla="*/ 405793 h 2729951"/>
              <a:gd name="connsiteX13" fmla="*/ 852507 w 1741157"/>
              <a:gd name="connsiteY13" fmla="*/ 489137 h 2729951"/>
              <a:gd name="connsiteX14" fmla="*/ 766783 w 1741157"/>
              <a:gd name="connsiteY14" fmla="*/ 470086 h 2729951"/>
              <a:gd name="connsiteX15" fmla="*/ 714395 w 1741157"/>
              <a:gd name="connsiteY15" fmla="*/ 484375 h 2729951"/>
              <a:gd name="connsiteX16" fmla="*/ 678676 w 1741157"/>
              <a:gd name="connsiteY16" fmla="*/ 524857 h 2729951"/>
              <a:gd name="connsiteX17" fmla="*/ 631051 w 1741157"/>
              <a:gd name="connsiteY17" fmla="*/ 529619 h 2729951"/>
              <a:gd name="connsiteX18" fmla="*/ 628669 w 1741157"/>
              <a:gd name="connsiteY18" fmla="*/ 562956 h 2729951"/>
              <a:gd name="connsiteX19" fmla="*/ 592951 w 1741157"/>
              <a:gd name="connsiteY19" fmla="*/ 577244 h 2729951"/>
              <a:gd name="connsiteX20" fmla="*/ 578664 w 1741157"/>
              <a:gd name="connsiteY20" fmla="*/ 624868 h 2729951"/>
              <a:gd name="connsiteX21" fmla="*/ 561995 w 1741157"/>
              <a:gd name="connsiteY21" fmla="*/ 667731 h 2729951"/>
              <a:gd name="connsiteX22" fmla="*/ 511989 w 1741157"/>
              <a:gd name="connsiteY22" fmla="*/ 686781 h 2729951"/>
              <a:gd name="connsiteX23" fmla="*/ 533420 w 1741157"/>
              <a:gd name="connsiteY23" fmla="*/ 729643 h 2729951"/>
              <a:gd name="connsiteX24" fmla="*/ 569139 w 1741157"/>
              <a:gd name="connsiteY24" fmla="*/ 751075 h 2729951"/>
              <a:gd name="connsiteX25" fmla="*/ 592951 w 1741157"/>
              <a:gd name="connsiteY25" fmla="*/ 746313 h 2729951"/>
              <a:gd name="connsiteX26" fmla="*/ 614382 w 1741157"/>
              <a:gd name="connsiteY26" fmla="*/ 782031 h 2729951"/>
              <a:gd name="connsiteX27" fmla="*/ 602476 w 1741157"/>
              <a:gd name="connsiteY27" fmla="*/ 839181 h 2729951"/>
              <a:gd name="connsiteX28" fmla="*/ 633433 w 1741157"/>
              <a:gd name="connsiteY28" fmla="*/ 874900 h 2729951"/>
              <a:gd name="connsiteX29" fmla="*/ 585807 w 1741157"/>
              <a:gd name="connsiteY29" fmla="*/ 901094 h 2729951"/>
              <a:gd name="connsiteX30" fmla="*/ 564376 w 1741157"/>
              <a:gd name="connsiteY30" fmla="*/ 889186 h 2729951"/>
              <a:gd name="connsiteX31" fmla="*/ 564376 w 1741157"/>
              <a:gd name="connsiteY31" fmla="*/ 958243 h 2729951"/>
              <a:gd name="connsiteX32" fmla="*/ 507226 w 1741157"/>
              <a:gd name="connsiteY32" fmla="*/ 1005868 h 2729951"/>
              <a:gd name="connsiteX33" fmla="*/ 473889 w 1741157"/>
              <a:gd name="connsiteY33" fmla="*/ 986818 h 2729951"/>
              <a:gd name="connsiteX34" fmla="*/ 459601 w 1741157"/>
              <a:gd name="connsiteY34" fmla="*/ 1015393 h 2729951"/>
              <a:gd name="connsiteX35" fmla="*/ 485795 w 1741157"/>
              <a:gd name="connsiteY35" fmla="*/ 1053492 h 2729951"/>
              <a:gd name="connsiteX36" fmla="*/ 488176 w 1741157"/>
              <a:gd name="connsiteY36" fmla="*/ 1155887 h 2729951"/>
              <a:gd name="connsiteX37" fmla="*/ 450076 w 1741157"/>
              <a:gd name="connsiteY37" fmla="*/ 1215418 h 2729951"/>
              <a:gd name="connsiteX38" fmla="*/ 397688 w 1741157"/>
              <a:gd name="connsiteY38" fmla="*/ 1205893 h 2729951"/>
              <a:gd name="connsiteX39" fmla="*/ 383401 w 1741157"/>
              <a:gd name="connsiteY39" fmla="*/ 1258281 h 2729951"/>
              <a:gd name="connsiteX40" fmla="*/ 364352 w 1741157"/>
              <a:gd name="connsiteY40" fmla="*/ 1341624 h 2729951"/>
              <a:gd name="connsiteX41" fmla="*/ 288151 w 1741157"/>
              <a:gd name="connsiteY41" fmla="*/ 1401156 h 2729951"/>
              <a:gd name="connsiteX42" fmla="*/ 240526 w 1741157"/>
              <a:gd name="connsiteY42" fmla="*/ 1453543 h 2729951"/>
              <a:gd name="connsiteX43" fmla="*/ 207189 w 1741157"/>
              <a:gd name="connsiteY43" fmla="*/ 1496406 h 2729951"/>
              <a:gd name="connsiteX44" fmla="*/ 173851 w 1741157"/>
              <a:gd name="connsiteY44" fmla="*/ 1536886 h 2729951"/>
              <a:gd name="connsiteX45" fmla="*/ 109558 w 1741157"/>
              <a:gd name="connsiteY45" fmla="*/ 1591655 h 2729951"/>
              <a:gd name="connsiteX46" fmla="*/ 107176 w 1741157"/>
              <a:gd name="connsiteY46" fmla="*/ 1636899 h 2729951"/>
              <a:gd name="connsiteX47" fmla="*/ 69076 w 1741157"/>
              <a:gd name="connsiteY47" fmla="*/ 1677381 h 2729951"/>
              <a:gd name="connsiteX48" fmla="*/ 42883 w 1741157"/>
              <a:gd name="connsiteY48" fmla="*/ 1720243 h 2729951"/>
              <a:gd name="connsiteX49" fmla="*/ 33357 w 1741157"/>
              <a:gd name="connsiteY49" fmla="*/ 1763107 h 2729951"/>
              <a:gd name="connsiteX50" fmla="*/ 57170 w 1741157"/>
              <a:gd name="connsiteY50" fmla="*/ 1836925 h 2729951"/>
              <a:gd name="connsiteX51" fmla="*/ 35739 w 1741157"/>
              <a:gd name="connsiteY51" fmla="*/ 1894075 h 2729951"/>
              <a:gd name="connsiteX52" fmla="*/ 59551 w 1741157"/>
              <a:gd name="connsiteY52" fmla="*/ 1967893 h 2729951"/>
              <a:gd name="connsiteX53" fmla="*/ 20 w 1741157"/>
              <a:gd name="connsiteY53" fmla="*/ 1979799 h 2729951"/>
              <a:gd name="connsiteX54" fmla="*/ 52407 w 1741157"/>
              <a:gd name="connsiteY54" fmla="*/ 2248881 h 2729951"/>
              <a:gd name="connsiteX55" fmla="*/ 128607 w 1741157"/>
              <a:gd name="connsiteY55" fmla="*/ 2394137 h 2729951"/>
              <a:gd name="connsiteX56" fmla="*/ 202426 w 1741157"/>
              <a:gd name="connsiteY56" fmla="*/ 2501293 h 2729951"/>
              <a:gd name="connsiteX57" fmla="*/ 261958 w 1741157"/>
              <a:gd name="connsiteY57" fmla="*/ 2563206 h 2729951"/>
              <a:gd name="connsiteX58" fmla="*/ 450076 w 1741157"/>
              <a:gd name="connsiteY58" fmla="*/ 2672743 h 2729951"/>
              <a:gd name="connsiteX59" fmla="*/ 640576 w 1741157"/>
              <a:gd name="connsiteY59" fmla="*/ 2729893 h 2729951"/>
              <a:gd name="connsiteX60" fmla="*/ 654864 w 1741157"/>
              <a:gd name="connsiteY60" fmla="*/ 2663217 h 2729951"/>
              <a:gd name="connsiteX61" fmla="*/ 726301 w 1741157"/>
              <a:gd name="connsiteY61" fmla="*/ 2603686 h 2729951"/>
              <a:gd name="connsiteX62" fmla="*/ 792977 w 1741157"/>
              <a:gd name="connsiteY62" fmla="*/ 2587017 h 2729951"/>
              <a:gd name="connsiteX63" fmla="*/ 821551 w 1741157"/>
              <a:gd name="connsiteY63" fmla="*/ 2551300 h 2729951"/>
              <a:gd name="connsiteX64" fmla="*/ 890608 w 1741157"/>
              <a:gd name="connsiteY64" fmla="*/ 2532250 h 2729951"/>
              <a:gd name="connsiteX65" fmla="*/ 959664 w 1741157"/>
              <a:gd name="connsiteY65" fmla="*/ 2510818 h 2729951"/>
              <a:gd name="connsiteX66" fmla="*/ 1026339 w 1741157"/>
              <a:gd name="connsiteY66" fmla="*/ 2477483 h 2729951"/>
              <a:gd name="connsiteX67" fmla="*/ 1047769 w 1741157"/>
              <a:gd name="connsiteY67" fmla="*/ 2475099 h 2729951"/>
              <a:gd name="connsiteX68" fmla="*/ 1066820 w 1741157"/>
              <a:gd name="connsiteY68" fmla="*/ 2456050 h 2729951"/>
              <a:gd name="connsiteX69" fmla="*/ 1107302 w 1741157"/>
              <a:gd name="connsiteY69" fmla="*/ 2439381 h 2729951"/>
              <a:gd name="connsiteX70" fmla="*/ 1083489 w 1741157"/>
              <a:gd name="connsiteY70" fmla="*/ 2377468 h 2729951"/>
              <a:gd name="connsiteX71" fmla="*/ 1033483 w 1741157"/>
              <a:gd name="connsiteY71" fmla="*/ 2329843 h 2729951"/>
              <a:gd name="connsiteX72" fmla="*/ 1026339 w 1741157"/>
              <a:gd name="connsiteY72" fmla="*/ 2286982 h 2729951"/>
              <a:gd name="connsiteX73" fmla="*/ 1045389 w 1741157"/>
              <a:gd name="connsiteY73" fmla="*/ 2256025 h 2729951"/>
              <a:gd name="connsiteX74" fmla="*/ 1097776 w 1741157"/>
              <a:gd name="connsiteY74" fmla="*/ 2222687 h 2729951"/>
              <a:gd name="connsiteX75" fmla="*/ 1135876 w 1741157"/>
              <a:gd name="connsiteY75" fmla="*/ 2186968 h 2729951"/>
              <a:gd name="connsiteX76" fmla="*/ 1176358 w 1741157"/>
              <a:gd name="connsiteY76" fmla="*/ 2141725 h 2729951"/>
              <a:gd name="connsiteX77" fmla="*/ 1264464 w 1741157"/>
              <a:gd name="connsiteY77" fmla="*/ 2127438 h 2729951"/>
              <a:gd name="connsiteX78" fmla="*/ 1307326 w 1741157"/>
              <a:gd name="connsiteY78" fmla="*/ 2110769 h 2729951"/>
              <a:gd name="connsiteX79" fmla="*/ 1326377 w 1741157"/>
              <a:gd name="connsiteY79" fmla="*/ 2072668 h 2729951"/>
              <a:gd name="connsiteX80" fmla="*/ 1397814 w 1741157"/>
              <a:gd name="connsiteY80" fmla="*/ 2048856 h 2729951"/>
              <a:gd name="connsiteX81" fmla="*/ 1397813 w 1741157"/>
              <a:gd name="connsiteY81" fmla="*/ 2020281 h 2729951"/>
              <a:gd name="connsiteX82" fmla="*/ 1433532 w 1741157"/>
              <a:gd name="connsiteY82" fmla="*/ 2017900 h 2729951"/>
              <a:gd name="connsiteX83" fmla="*/ 1464489 w 1741157"/>
              <a:gd name="connsiteY83" fmla="*/ 2001231 h 2729951"/>
              <a:gd name="connsiteX84" fmla="*/ 1502588 w 1741157"/>
              <a:gd name="connsiteY84" fmla="*/ 2001231 h 2729951"/>
              <a:gd name="connsiteX85" fmla="*/ 1533545 w 1741157"/>
              <a:gd name="connsiteY85" fmla="*/ 1951225 h 2729951"/>
              <a:gd name="connsiteX86" fmla="*/ 1538308 w 1741157"/>
              <a:gd name="connsiteY86" fmla="*/ 1955986 h 2729951"/>
              <a:gd name="connsiteX87" fmla="*/ 1559739 w 1741157"/>
              <a:gd name="connsiteY87" fmla="*/ 1925031 h 2729951"/>
              <a:gd name="connsiteX88" fmla="*/ 1600221 w 1741157"/>
              <a:gd name="connsiteY88" fmla="*/ 1865499 h 2729951"/>
              <a:gd name="connsiteX89" fmla="*/ 1650226 w 1741157"/>
              <a:gd name="connsiteY89" fmla="*/ 1813112 h 2729951"/>
              <a:gd name="connsiteX90" fmla="*/ 1600221 w 1741157"/>
              <a:gd name="connsiteY90" fmla="*/ 1717863 h 2729951"/>
              <a:gd name="connsiteX91" fmla="*/ 1545451 w 1741157"/>
              <a:gd name="connsiteY91" fmla="*/ 1677381 h 2729951"/>
              <a:gd name="connsiteX92" fmla="*/ 1595457 w 1741157"/>
              <a:gd name="connsiteY92" fmla="*/ 1660712 h 2729951"/>
              <a:gd name="connsiteX93" fmla="*/ 1643082 w 1741157"/>
              <a:gd name="connsiteY93" fmla="*/ 1624993 h 2729951"/>
              <a:gd name="connsiteX94" fmla="*/ 1707376 w 1741157"/>
              <a:gd name="connsiteY94" fmla="*/ 1567843 h 2729951"/>
              <a:gd name="connsiteX95" fmla="*/ 1666894 w 1741157"/>
              <a:gd name="connsiteY95" fmla="*/ 1446400 h 2729951"/>
              <a:gd name="connsiteX96" fmla="*/ 1678801 w 1741157"/>
              <a:gd name="connsiteY96" fmla="*/ 1372581 h 2729951"/>
              <a:gd name="connsiteX97" fmla="*/ 1700232 w 1741157"/>
              <a:gd name="connsiteY97" fmla="*/ 1301144 h 2729951"/>
              <a:gd name="connsiteX98" fmla="*/ 1740714 w 1741157"/>
              <a:gd name="connsiteY98" fmla="*/ 1203512 h 2729951"/>
              <a:gd name="connsiteX99" fmla="*/ 1674039 w 1741157"/>
              <a:gd name="connsiteY99" fmla="*/ 1127313 h 2729951"/>
              <a:gd name="connsiteX100" fmla="*/ 1600221 w 1741157"/>
              <a:gd name="connsiteY100" fmla="*/ 1070163 h 2729951"/>
              <a:gd name="connsiteX101" fmla="*/ 1526401 w 1741157"/>
              <a:gd name="connsiteY101" fmla="*/ 1060637 h 2729951"/>
              <a:gd name="connsiteX102" fmla="*/ 1512114 w 1741157"/>
              <a:gd name="connsiteY102" fmla="*/ 1027300 h 2729951"/>
              <a:gd name="connsiteX103" fmla="*/ 1478777 w 1741157"/>
              <a:gd name="connsiteY103" fmla="*/ 979674 h 2729951"/>
              <a:gd name="connsiteX104" fmla="*/ 1440676 w 1741157"/>
              <a:gd name="connsiteY104" fmla="*/ 929668 h 2729951"/>
              <a:gd name="connsiteX105" fmla="*/ 1450201 w 1741157"/>
              <a:gd name="connsiteY105" fmla="*/ 867756 h 2729951"/>
              <a:gd name="connsiteX106" fmla="*/ 1459726 w 1741157"/>
              <a:gd name="connsiteY106" fmla="*/ 853468 h 2729951"/>
              <a:gd name="connsiteX107" fmla="*/ 1464489 w 1741157"/>
              <a:gd name="connsiteY107" fmla="*/ 839181 h 2729951"/>
              <a:gd name="connsiteX108" fmla="*/ 1497826 w 1741157"/>
              <a:gd name="connsiteY108" fmla="*/ 786793 h 2729951"/>
              <a:gd name="connsiteX109" fmla="*/ 1516876 w 1741157"/>
              <a:gd name="connsiteY109" fmla="*/ 739168 h 2729951"/>
              <a:gd name="connsiteX110" fmla="*/ 1526401 w 1741157"/>
              <a:gd name="connsiteY110" fmla="*/ 715356 h 2729951"/>
              <a:gd name="connsiteX111" fmla="*/ 1540689 w 1741157"/>
              <a:gd name="connsiteY111" fmla="*/ 701068 h 2729951"/>
              <a:gd name="connsiteX112" fmla="*/ 1559739 w 1741157"/>
              <a:gd name="connsiteY112" fmla="*/ 686781 h 2729951"/>
              <a:gd name="connsiteX113" fmla="*/ 1588314 w 1741157"/>
              <a:gd name="connsiteY113" fmla="*/ 643918 h 2729951"/>
              <a:gd name="connsiteX114" fmla="*/ 1597839 w 1741157"/>
              <a:gd name="connsiteY114" fmla="*/ 615343 h 2729951"/>
              <a:gd name="connsiteX115" fmla="*/ 1616889 w 1741157"/>
              <a:gd name="connsiteY115" fmla="*/ 586768 h 2729951"/>
              <a:gd name="connsiteX116" fmla="*/ 1612126 w 1741157"/>
              <a:gd name="connsiteY116" fmla="*/ 491518 h 2729951"/>
              <a:gd name="connsiteX117" fmla="*/ 1583551 w 1741157"/>
              <a:gd name="connsiteY117" fmla="*/ 467706 h 2729951"/>
              <a:gd name="connsiteX118" fmla="*/ 1569264 w 1741157"/>
              <a:gd name="connsiteY118" fmla="*/ 462943 h 2729951"/>
              <a:gd name="connsiteX119" fmla="*/ 1535926 w 1741157"/>
              <a:gd name="connsiteY119" fmla="*/ 448656 h 2729951"/>
              <a:gd name="connsiteX120" fmla="*/ 1531164 w 1741157"/>
              <a:gd name="connsiteY120" fmla="*/ 429606 h 2729951"/>
              <a:gd name="connsiteX121" fmla="*/ 1526401 w 1741157"/>
              <a:gd name="connsiteY121" fmla="*/ 343881 h 2729951"/>
              <a:gd name="connsiteX122" fmla="*/ 1512114 w 1741157"/>
              <a:gd name="connsiteY122" fmla="*/ 324831 h 2729951"/>
              <a:gd name="connsiteX123" fmla="*/ 1502589 w 1741157"/>
              <a:gd name="connsiteY123" fmla="*/ 310543 h 2729951"/>
              <a:gd name="connsiteX124" fmla="*/ 1483539 w 1741157"/>
              <a:gd name="connsiteY124" fmla="*/ 305781 h 2729951"/>
              <a:gd name="connsiteX125" fmla="*/ 1454964 w 1741157"/>
              <a:gd name="connsiteY125" fmla="*/ 296256 h 2729951"/>
              <a:gd name="connsiteX126" fmla="*/ 1478776 w 1741157"/>
              <a:gd name="connsiteY126" fmla="*/ 272443 h 2729951"/>
              <a:gd name="connsiteX127" fmla="*/ 1497826 w 1741157"/>
              <a:gd name="connsiteY127" fmla="*/ 234343 h 2729951"/>
              <a:gd name="connsiteX128" fmla="*/ 1512114 w 1741157"/>
              <a:gd name="connsiteY128" fmla="*/ 162906 h 2729951"/>
              <a:gd name="connsiteX129" fmla="*/ 1516876 w 1741157"/>
              <a:gd name="connsiteY129" fmla="*/ 139093 h 2729951"/>
              <a:gd name="connsiteX130" fmla="*/ 1521639 w 1741157"/>
              <a:gd name="connsiteY130" fmla="*/ 124806 h 2729951"/>
              <a:gd name="connsiteX131" fmla="*/ 1526401 w 1741157"/>
              <a:gd name="connsiteY131" fmla="*/ 105756 h 2729951"/>
              <a:gd name="connsiteX132" fmla="*/ 1545451 w 1741157"/>
              <a:gd name="connsiteY132" fmla="*/ 77181 h 2729951"/>
              <a:gd name="connsiteX133" fmla="*/ 1554976 w 1741157"/>
              <a:gd name="connsiteY133" fmla="*/ 62893 h 2729951"/>
              <a:gd name="connsiteX134" fmla="*/ 1535926 w 1741157"/>
              <a:gd name="connsiteY134" fmla="*/ 20031 h 2729951"/>
              <a:gd name="connsiteX0" fmla="*/ 1535926 w 1741157"/>
              <a:gd name="connsiteY0" fmla="*/ 20031 h 2729951"/>
              <a:gd name="connsiteX1" fmla="*/ 1483539 w 1741157"/>
              <a:gd name="connsiteY1" fmla="*/ 8125 h 2729951"/>
              <a:gd name="connsiteX2" fmla="*/ 1443057 w 1741157"/>
              <a:gd name="connsiteY2" fmla="*/ 3361 h 2729951"/>
              <a:gd name="connsiteX3" fmla="*/ 1335901 w 1741157"/>
              <a:gd name="connsiteY3" fmla="*/ 67656 h 2729951"/>
              <a:gd name="connsiteX4" fmla="*/ 1285895 w 1741157"/>
              <a:gd name="connsiteY4" fmla="*/ 122425 h 2729951"/>
              <a:gd name="connsiteX5" fmla="*/ 1219220 w 1741157"/>
              <a:gd name="connsiteY5" fmla="*/ 124805 h 2729951"/>
              <a:gd name="connsiteX6" fmla="*/ 1200170 w 1741157"/>
              <a:gd name="connsiteY6" fmla="*/ 146238 h 2729951"/>
              <a:gd name="connsiteX7" fmla="*/ 1135876 w 1741157"/>
              <a:gd name="connsiteY7" fmla="*/ 165288 h 2729951"/>
              <a:gd name="connsiteX8" fmla="*/ 1083489 w 1741157"/>
              <a:gd name="connsiteY8" fmla="*/ 243868 h 2729951"/>
              <a:gd name="connsiteX9" fmla="*/ 1057295 w 1741157"/>
              <a:gd name="connsiteY9" fmla="*/ 296256 h 2729951"/>
              <a:gd name="connsiteX10" fmla="*/ 964426 w 1741157"/>
              <a:gd name="connsiteY10" fmla="*/ 267681 h 2729951"/>
              <a:gd name="connsiteX11" fmla="*/ 907276 w 1741157"/>
              <a:gd name="connsiteY11" fmla="*/ 310543 h 2729951"/>
              <a:gd name="connsiteX12" fmla="*/ 883464 w 1741157"/>
              <a:gd name="connsiteY12" fmla="*/ 405793 h 2729951"/>
              <a:gd name="connsiteX13" fmla="*/ 852507 w 1741157"/>
              <a:gd name="connsiteY13" fmla="*/ 489137 h 2729951"/>
              <a:gd name="connsiteX14" fmla="*/ 766783 w 1741157"/>
              <a:gd name="connsiteY14" fmla="*/ 470086 h 2729951"/>
              <a:gd name="connsiteX15" fmla="*/ 714395 w 1741157"/>
              <a:gd name="connsiteY15" fmla="*/ 484375 h 2729951"/>
              <a:gd name="connsiteX16" fmla="*/ 678676 w 1741157"/>
              <a:gd name="connsiteY16" fmla="*/ 524857 h 2729951"/>
              <a:gd name="connsiteX17" fmla="*/ 631051 w 1741157"/>
              <a:gd name="connsiteY17" fmla="*/ 529619 h 2729951"/>
              <a:gd name="connsiteX18" fmla="*/ 628669 w 1741157"/>
              <a:gd name="connsiteY18" fmla="*/ 562956 h 2729951"/>
              <a:gd name="connsiteX19" fmla="*/ 592951 w 1741157"/>
              <a:gd name="connsiteY19" fmla="*/ 577244 h 2729951"/>
              <a:gd name="connsiteX20" fmla="*/ 578664 w 1741157"/>
              <a:gd name="connsiteY20" fmla="*/ 624868 h 2729951"/>
              <a:gd name="connsiteX21" fmla="*/ 561995 w 1741157"/>
              <a:gd name="connsiteY21" fmla="*/ 667731 h 2729951"/>
              <a:gd name="connsiteX22" fmla="*/ 511989 w 1741157"/>
              <a:gd name="connsiteY22" fmla="*/ 686781 h 2729951"/>
              <a:gd name="connsiteX23" fmla="*/ 533420 w 1741157"/>
              <a:gd name="connsiteY23" fmla="*/ 729643 h 2729951"/>
              <a:gd name="connsiteX24" fmla="*/ 569139 w 1741157"/>
              <a:gd name="connsiteY24" fmla="*/ 751075 h 2729951"/>
              <a:gd name="connsiteX25" fmla="*/ 592951 w 1741157"/>
              <a:gd name="connsiteY25" fmla="*/ 746313 h 2729951"/>
              <a:gd name="connsiteX26" fmla="*/ 614382 w 1741157"/>
              <a:gd name="connsiteY26" fmla="*/ 782031 h 2729951"/>
              <a:gd name="connsiteX27" fmla="*/ 602476 w 1741157"/>
              <a:gd name="connsiteY27" fmla="*/ 839181 h 2729951"/>
              <a:gd name="connsiteX28" fmla="*/ 633433 w 1741157"/>
              <a:gd name="connsiteY28" fmla="*/ 874900 h 2729951"/>
              <a:gd name="connsiteX29" fmla="*/ 585807 w 1741157"/>
              <a:gd name="connsiteY29" fmla="*/ 901094 h 2729951"/>
              <a:gd name="connsiteX30" fmla="*/ 564376 w 1741157"/>
              <a:gd name="connsiteY30" fmla="*/ 889186 h 2729951"/>
              <a:gd name="connsiteX31" fmla="*/ 564376 w 1741157"/>
              <a:gd name="connsiteY31" fmla="*/ 958243 h 2729951"/>
              <a:gd name="connsiteX32" fmla="*/ 507226 w 1741157"/>
              <a:gd name="connsiteY32" fmla="*/ 1005868 h 2729951"/>
              <a:gd name="connsiteX33" fmla="*/ 473889 w 1741157"/>
              <a:gd name="connsiteY33" fmla="*/ 986818 h 2729951"/>
              <a:gd name="connsiteX34" fmla="*/ 459601 w 1741157"/>
              <a:gd name="connsiteY34" fmla="*/ 1015393 h 2729951"/>
              <a:gd name="connsiteX35" fmla="*/ 485795 w 1741157"/>
              <a:gd name="connsiteY35" fmla="*/ 1053492 h 2729951"/>
              <a:gd name="connsiteX36" fmla="*/ 488176 w 1741157"/>
              <a:gd name="connsiteY36" fmla="*/ 1155887 h 2729951"/>
              <a:gd name="connsiteX37" fmla="*/ 450076 w 1741157"/>
              <a:gd name="connsiteY37" fmla="*/ 1215418 h 2729951"/>
              <a:gd name="connsiteX38" fmla="*/ 397688 w 1741157"/>
              <a:gd name="connsiteY38" fmla="*/ 1205893 h 2729951"/>
              <a:gd name="connsiteX39" fmla="*/ 383401 w 1741157"/>
              <a:gd name="connsiteY39" fmla="*/ 1258281 h 2729951"/>
              <a:gd name="connsiteX40" fmla="*/ 364352 w 1741157"/>
              <a:gd name="connsiteY40" fmla="*/ 1341624 h 2729951"/>
              <a:gd name="connsiteX41" fmla="*/ 288151 w 1741157"/>
              <a:gd name="connsiteY41" fmla="*/ 1401156 h 2729951"/>
              <a:gd name="connsiteX42" fmla="*/ 240526 w 1741157"/>
              <a:gd name="connsiteY42" fmla="*/ 1453543 h 2729951"/>
              <a:gd name="connsiteX43" fmla="*/ 207189 w 1741157"/>
              <a:gd name="connsiteY43" fmla="*/ 1496406 h 2729951"/>
              <a:gd name="connsiteX44" fmla="*/ 173851 w 1741157"/>
              <a:gd name="connsiteY44" fmla="*/ 1536886 h 2729951"/>
              <a:gd name="connsiteX45" fmla="*/ 109558 w 1741157"/>
              <a:gd name="connsiteY45" fmla="*/ 1591655 h 2729951"/>
              <a:gd name="connsiteX46" fmla="*/ 107176 w 1741157"/>
              <a:gd name="connsiteY46" fmla="*/ 1636899 h 2729951"/>
              <a:gd name="connsiteX47" fmla="*/ 69076 w 1741157"/>
              <a:gd name="connsiteY47" fmla="*/ 1677381 h 2729951"/>
              <a:gd name="connsiteX48" fmla="*/ 42883 w 1741157"/>
              <a:gd name="connsiteY48" fmla="*/ 1720243 h 2729951"/>
              <a:gd name="connsiteX49" fmla="*/ 33357 w 1741157"/>
              <a:gd name="connsiteY49" fmla="*/ 1763107 h 2729951"/>
              <a:gd name="connsiteX50" fmla="*/ 57170 w 1741157"/>
              <a:gd name="connsiteY50" fmla="*/ 1836925 h 2729951"/>
              <a:gd name="connsiteX51" fmla="*/ 35739 w 1741157"/>
              <a:gd name="connsiteY51" fmla="*/ 1894075 h 2729951"/>
              <a:gd name="connsiteX52" fmla="*/ 59551 w 1741157"/>
              <a:gd name="connsiteY52" fmla="*/ 1967893 h 2729951"/>
              <a:gd name="connsiteX53" fmla="*/ 20 w 1741157"/>
              <a:gd name="connsiteY53" fmla="*/ 1979799 h 2729951"/>
              <a:gd name="connsiteX54" fmla="*/ 52407 w 1741157"/>
              <a:gd name="connsiteY54" fmla="*/ 2248881 h 2729951"/>
              <a:gd name="connsiteX55" fmla="*/ 128607 w 1741157"/>
              <a:gd name="connsiteY55" fmla="*/ 2394137 h 2729951"/>
              <a:gd name="connsiteX56" fmla="*/ 202426 w 1741157"/>
              <a:gd name="connsiteY56" fmla="*/ 2501293 h 2729951"/>
              <a:gd name="connsiteX57" fmla="*/ 261958 w 1741157"/>
              <a:gd name="connsiteY57" fmla="*/ 2563206 h 2729951"/>
              <a:gd name="connsiteX58" fmla="*/ 450076 w 1741157"/>
              <a:gd name="connsiteY58" fmla="*/ 2672743 h 2729951"/>
              <a:gd name="connsiteX59" fmla="*/ 640576 w 1741157"/>
              <a:gd name="connsiteY59" fmla="*/ 2729893 h 2729951"/>
              <a:gd name="connsiteX60" fmla="*/ 654864 w 1741157"/>
              <a:gd name="connsiteY60" fmla="*/ 2663217 h 2729951"/>
              <a:gd name="connsiteX61" fmla="*/ 726301 w 1741157"/>
              <a:gd name="connsiteY61" fmla="*/ 2603686 h 2729951"/>
              <a:gd name="connsiteX62" fmla="*/ 792977 w 1741157"/>
              <a:gd name="connsiteY62" fmla="*/ 2587017 h 2729951"/>
              <a:gd name="connsiteX63" fmla="*/ 821551 w 1741157"/>
              <a:gd name="connsiteY63" fmla="*/ 2551300 h 2729951"/>
              <a:gd name="connsiteX64" fmla="*/ 890608 w 1741157"/>
              <a:gd name="connsiteY64" fmla="*/ 2532250 h 2729951"/>
              <a:gd name="connsiteX65" fmla="*/ 959664 w 1741157"/>
              <a:gd name="connsiteY65" fmla="*/ 2510818 h 2729951"/>
              <a:gd name="connsiteX66" fmla="*/ 1026339 w 1741157"/>
              <a:gd name="connsiteY66" fmla="*/ 2477483 h 2729951"/>
              <a:gd name="connsiteX67" fmla="*/ 1047769 w 1741157"/>
              <a:gd name="connsiteY67" fmla="*/ 2475099 h 2729951"/>
              <a:gd name="connsiteX68" fmla="*/ 1066820 w 1741157"/>
              <a:gd name="connsiteY68" fmla="*/ 2456050 h 2729951"/>
              <a:gd name="connsiteX69" fmla="*/ 1107302 w 1741157"/>
              <a:gd name="connsiteY69" fmla="*/ 2439381 h 2729951"/>
              <a:gd name="connsiteX70" fmla="*/ 1083489 w 1741157"/>
              <a:gd name="connsiteY70" fmla="*/ 2377468 h 2729951"/>
              <a:gd name="connsiteX71" fmla="*/ 1033483 w 1741157"/>
              <a:gd name="connsiteY71" fmla="*/ 2329843 h 2729951"/>
              <a:gd name="connsiteX72" fmla="*/ 1026339 w 1741157"/>
              <a:gd name="connsiteY72" fmla="*/ 2286982 h 2729951"/>
              <a:gd name="connsiteX73" fmla="*/ 1045389 w 1741157"/>
              <a:gd name="connsiteY73" fmla="*/ 2256025 h 2729951"/>
              <a:gd name="connsiteX74" fmla="*/ 1097776 w 1741157"/>
              <a:gd name="connsiteY74" fmla="*/ 2222687 h 2729951"/>
              <a:gd name="connsiteX75" fmla="*/ 1135876 w 1741157"/>
              <a:gd name="connsiteY75" fmla="*/ 2186968 h 2729951"/>
              <a:gd name="connsiteX76" fmla="*/ 1176358 w 1741157"/>
              <a:gd name="connsiteY76" fmla="*/ 2141725 h 2729951"/>
              <a:gd name="connsiteX77" fmla="*/ 1264464 w 1741157"/>
              <a:gd name="connsiteY77" fmla="*/ 2127438 h 2729951"/>
              <a:gd name="connsiteX78" fmla="*/ 1307326 w 1741157"/>
              <a:gd name="connsiteY78" fmla="*/ 2110769 h 2729951"/>
              <a:gd name="connsiteX79" fmla="*/ 1326377 w 1741157"/>
              <a:gd name="connsiteY79" fmla="*/ 2072668 h 2729951"/>
              <a:gd name="connsiteX80" fmla="*/ 1397814 w 1741157"/>
              <a:gd name="connsiteY80" fmla="*/ 2048856 h 2729951"/>
              <a:gd name="connsiteX81" fmla="*/ 1397813 w 1741157"/>
              <a:gd name="connsiteY81" fmla="*/ 2020281 h 2729951"/>
              <a:gd name="connsiteX82" fmla="*/ 1433532 w 1741157"/>
              <a:gd name="connsiteY82" fmla="*/ 2017900 h 2729951"/>
              <a:gd name="connsiteX83" fmla="*/ 1464489 w 1741157"/>
              <a:gd name="connsiteY83" fmla="*/ 2001231 h 2729951"/>
              <a:gd name="connsiteX84" fmla="*/ 1502588 w 1741157"/>
              <a:gd name="connsiteY84" fmla="*/ 2001231 h 2729951"/>
              <a:gd name="connsiteX85" fmla="*/ 1533545 w 1741157"/>
              <a:gd name="connsiteY85" fmla="*/ 1951225 h 2729951"/>
              <a:gd name="connsiteX86" fmla="*/ 1538308 w 1741157"/>
              <a:gd name="connsiteY86" fmla="*/ 1955986 h 2729951"/>
              <a:gd name="connsiteX87" fmla="*/ 1559739 w 1741157"/>
              <a:gd name="connsiteY87" fmla="*/ 1925031 h 2729951"/>
              <a:gd name="connsiteX88" fmla="*/ 1600221 w 1741157"/>
              <a:gd name="connsiteY88" fmla="*/ 1865499 h 2729951"/>
              <a:gd name="connsiteX89" fmla="*/ 1650226 w 1741157"/>
              <a:gd name="connsiteY89" fmla="*/ 1813112 h 2729951"/>
              <a:gd name="connsiteX90" fmla="*/ 1600221 w 1741157"/>
              <a:gd name="connsiteY90" fmla="*/ 1717863 h 2729951"/>
              <a:gd name="connsiteX91" fmla="*/ 1545451 w 1741157"/>
              <a:gd name="connsiteY91" fmla="*/ 1677381 h 2729951"/>
              <a:gd name="connsiteX92" fmla="*/ 1595457 w 1741157"/>
              <a:gd name="connsiteY92" fmla="*/ 1660712 h 2729951"/>
              <a:gd name="connsiteX93" fmla="*/ 1643082 w 1741157"/>
              <a:gd name="connsiteY93" fmla="*/ 1624993 h 2729951"/>
              <a:gd name="connsiteX94" fmla="*/ 1707376 w 1741157"/>
              <a:gd name="connsiteY94" fmla="*/ 1567843 h 2729951"/>
              <a:gd name="connsiteX95" fmla="*/ 1666894 w 1741157"/>
              <a:gd name="connsiteY95" fmla="*/ 1446400 h 2729951"/>
              <a:gd name="connsiteX96" fmla="*/ 1678801 w 1741157"/>
              <a:gd name="connsiteY96" fmla="*/ 1372581 h 2729951"/>
              <a:gd name="connsiteX97" fmla="*/ 1700232 w 1741157"/>
              <a:gd name="connsiteY97" fmla="*/ 1301144 h 2729951"/>
              <a:gd name="connsiteX98" fmla="*/ 1740714 w 1741157"/>
              <a:gd name="connsiteY98" fmla="*/ 1203512 h 2729951"/>
              <a:gd name="connsiteX99" fmla="*/ 1674039 w 1741157"/>
              <a:gd name="connsiteY99" fmla="*/ 1127313 h 2729951"/>
              <a:gd name="connsiteX100" fmla="*/ 1600221 w 1741157"/>
              <a:gd name="connsiteY100" fmla="*/ 1070163 h 2729951"/>
              <a:gd name="connsiteX101" fmla="*/ 1526401 w 1741157"/>
              <a:gd name="connsiteY101" fmla="*/ 1060637 h 2729951"/>
              <a:gd name="connsiteX102" fmla="*/ 1512114 w 1741157"/>
              <a:gd name="connsiteY102" fmla="*/ 1027300 h 2729951"/>
              <a:gd name="connsiteX103" fmla="*/ 1478777 w 1741157"/>
              <a:gd name="connsiteY103" fmla="*/ 979674 h 2729951"/>
              <a:gd name="connsiteX104" fmla="*/ 1440676 w 1741157"/>
              <a:gd name="connsiteY104" fmla="*/ 929668 h 2729951"/>
              <a:gd name="connsiteX105" fmla="*/ 1450201 w 1741157"/>
              <a:gd name="connsiteY105" fmla="*/ 867756 h 2729951"/>
              <a:gd name="connsiteX106" fmla="*/ 1464489 w 1741157"/>
              <a:gd name="connsiteY106" fmla="*/ 839181 h 2729951"/>
              <a:gd name="connsiteX107" fmla="*/ 1497826 w 1741157"/>
              <a:gd name="connsiteY107" fmla="*/ 786793 h 2729951"/>
              <a:gd name="connsiteX108" fmla="*/ 1516876 w 1741157"/>
              <a:gd name="connsiteY108" fmla="*/ 739168 h 2729951"/>
              <a:gd name="connsiteX109" fmla="*/ 1526401 w 1741157"/>
              <a:gd name="connsiteY109" fmla="*/ 715356 h 2729951"/>
              <a:gd name="connsiteX110" fmla="*/ 1540689 w 1741157"/>
              <a:gd name="connsiteY110" fmla="*/ 701068 h 2729951"/>
              <a:gd name="connsiteX111" fmla="*/ 1559739 w 1741157"/>
              <a:gd name="connsiteY111" fmla="*/ 686781 h 2729951"/>
              <a:gd name="connsiteX112" fmla="*/ 1588314 w 1741157"/>
              <a:gd name="connsiteY112" fmla="*/ 643918 h 2729951"/>
              <a:gd name="connsiteX113" fmla="*/ 1597839 w 1741157"/>
              <a:gd name="connsiteY113" fmla="*/ 615343 h 2729951"/>
              <a:gd name="connsiteX114" fmla="*/ 1616889 w 1741157"/>
              <a:gd name="connsiteY114" fmla="*/ 586768 h 2729951"/>
              <a:gd name="connsiteX115" fmla="*/ 1612126 w 1741157"/>
              <a:gd name="connsiteY115" fmla="*/ 491518 h 2729951"/>
              <a:gd name="connsiteX116" fmla="*/ 1583551 w 1741157"/>
              <a:gd name="connsiteY116" fmla="*/ 467706 h 2729951"/>
              <a:gd name="connsiteX117" fmla="*/ 1569264 w 1741157"/>
              <a:gd name="connsiteY117" fmla="*/ 462943 h 2729951"/>
              <a:gd name="connsiteX118" fmla="*/ 1535926 w 1741157"/>
              <a:gd name="connsiteY118" fmla="*/ 448656 h 2729951"/>
              <a:gd name="connsiteX119" fmla="*/ 1531164 w 1741157"/>
              <a:gd name="connsiteY119" fmla="*/ 429606 h 2729951"/>
              <a:gd name="connsiteX120" fmla="*/ 1526401 w 1741157"/>
              <a:gd name="connsiteY120" fmla="*/ 343881 h 2729951"/>
              <a:gd name="connsiteX121" fmla="*/ 1512114 w 1741157"/>
              <a:gd name="connsiteY121" fmla="*/ 324831 h 2729951"/>
              <a:gd name="connsiteX122" fmla="*/ 1502589 w 1741157"/>
              <a:gd name="connsiteY122" fmla="*/ 310543 h 2729951"/>
              <a:gd name="connsiteX123" fmla="*/ 1483539 w 1741157"/>
              <a:gd name="connsiteY123" fmla="*/ 305781 h 2729951"/>
              <a:gd name="connsiteX124" fmla="*/ 1454964 w 1741157"/>
              <a:gd name="connsiteY124" fmla="*/ 296256 h 2729951"/>
              <a:gd name="connsiteX125" fmla="*/ 1478776 w 1741157"/>
              <a:gd name="connsiteY125" fmla="*/ 272443 h 2729951"/>
              <a:gd name="connsiteX126" fmla="*/ 1497826 w 1741157"/>
              <a:gd name="connsiteY126" fmla="*/ 234343 h 2729951"/>
              <a:gd name="connsiteX127" fmla="*/ 1512114 w 1741157"/>
              <a:gd name="connsiteY127" fmla="*/ 162906 h 2729951"/>
              <a:gd name="connsiteX128" fmla="*/ 1516876 w 1741157"/>
              <a:gd name="connsiteY128" fmla="*/ 139093 h 2729951"/>
              <a:gd name="connsiteX129" fmla="*/ 1521639 w 1741157"/>
              <a:gd name="connsiteY129" fmla="*/ 124806 h 2729951"/>
              <a:gd name="connsiteX130" fmla="*/ 1526401 w 1741157"/>
              <a:gd name="connsiteY130" fmla="*/ 105756 h 2729951"/>
              <a:gd name="connsiteX131" fmla="*/ 1545451 w 1741157"/>
              <a:gd name="connsiteY131" fmla="*/ 77181 h 2729951"/>
              <a:gd name="connsiteX132" fmla="*/ 1554976 w 1741157"/>
              <a:gd name="connsiteY132" fmla="*/ 62893 h 2729951"/>
              <a:gd name="connsiteX133" fmla="*/ 1535926 w 1741157"/>
              <a:gd name="connsiteY133" fmla="*/ 20031 h 2729951"/>
              <a:gd name="connsiteX0" fmla="*/ 1535926 w 1741157"/>
              <a:gd name="connsiteY0" fmla="*/ 20031 h 2729951"/>
              <a:gd name="connsiteX1" fmla="*/ 1483539 w 1741157"/>
              <a:gd name="connsiteY1" fmla="*/ 8125 h 2729951"/>
              <a:gd name="connsiteX2" fmla="*/ 1443057 w 1741157"/>
              <a:gd name="connsiteY2" fmla="*/ 3361 h 2729951"/>
              <a:gd name="connsiteX3" fmla="*/ 1335901 w 1741157"/>
              <a:gd name="connsiteY3" fmla="*/ 67656 h 2729951"/>
              <a:gd name="connsiteX4" fmla="*/ 1285895 w 1741157"/>
              <a:gd name="connsiteY4" fmla="*/ 122425 h 2729951"/>
              <a:gd name="connsiteX5" fmla="*/ 1219220 w 1741157"/>
              <a:gd name="connsiteY5" fmla="*/ 124805 h 2729951"/>
              <a:gd name="connsiteX6" fmla="*/ 1200170 w 1741157"/>
              <a:gd name="connsiteY6" fmla="*/ 146238 h 2729951"/>
              <a:gd name="connsiteX7" fmla="*/ 1135876 w 1741157"/>
              <a:gd name="connsiteY7" fmla="*/ 165288 h 2729951"/>
              <a:gd name="connsiteX8" fmla="*/ 1083489 w 1741157"/>
              <a:gd name="connsiteY8" fmla="*/ 243868 h 2729951"/>
              <a:gd name="connsiteX9" fmla="*/ 1057295 w 1741157"/>
              <a:gd name="connsiteY9" fmla="*/ 296256 h 2729951"/>
              <a:gd name="connsiteX10" fmla="*/ 964426 w 1741157"/>
              <a:gd name="connsiteY10" fmla="*/ 267681 h 2729951"/>
              <a:gd name="connsiteX11" fmla="*/ 907276 w 1741157"/>
              <a:gd name="connsiteY11" fmla="*/ 310543 h 2729951"/>
              <a:gd name="connsiteX12" fmla="*/ 883464 w 1741157"/>
              <a:gd name="connsiteY12" fmla="*/ 405793 h 2729951"/>
              <a:gd name="connsiteX13" fmla="*/ 852507 w 1741157"/>
              <a:gd name="connsiteY13" fmla="*/ 489137 h 2729951"/>
              <a:gd name="connsiteX14" fmla="*/ 766783 w 1741157"/>
              <a:gd name="connsiteY14" fmla="*/ 470086 h 2729951"/>
              <a:gd name="connsiteX15" fmla="*/ 714395 w 1741157"/>
              <a:gd name="connsiteY15" fmla="*/ 484375 h 2729951"/>
              <a:gd name="connsiteX16" fmla="*/ 678676 w 1741157"/>
              <a:gd name="connsiteY16" fmla="*/ 524857 h 2729951"/>
              <a:gd name="connsiteX17" fmla="*/ 631051 w 1741157"/>
              <a:gd name="connsiteY17" fmla="*/ 529619 h 2729951"/>
              <a:gd name="connsiteX18" fmla="*/ 628669 w 1741157"/>
              <a:gd name="connsiteY18" fmla="*/ 562956 h 2729951"/>
              <a:gd name="connsiteX19" fmla="*/ 592951 w 1741157"/>
              <a:gd name="connsiteY19" fmla="*/ 577244 h 2729951"/>
              <a:gd name="connsiteX20" fmla="*/ 578664 w 1741157"/>
              <a:gd name="connsiteY20" fmla="*/ 624868 h 2729951"/>
              <a:gd name="connsiteX21" fmla="*/ 561995 w 1741157"/>
              <a:gd name="connsiteY21" fmla="*/ 667731 h 2729951"/>
              <a:gd name="connsiteX22" fmla="*/ 511989 w 1741157"/>
              <a:gd name="connsiteY22" fmla="*/ 686781 h 2729951"/>
              <a:gd name="connsiteX23" fmla="*/ 533420 w 1741157"/>
              <a:gd name="connsiteY23" fmla="*/ 729643 h 2729951"/>
              <a:gd name="connsiteX24" fmla="*/ 569139 w 1741157"/>
              <a:gd name="connsiteY24" fmla="*/ 751075 h 2729951"/>
              <a:gd name="connsiteX25" fmla="*/ 592951 w 1741157"/>
              <a:gd name="connsiteY25" fmla="*/ 746313 h 2729951"/>
              <a:gd name="connsiteX26" fmla="*/ 614382 w 1741157"/>
              <a:gd name="connsiteY26" fmla="*/ 782031 h 2729951"/>
              <a:gd name="connsiteX27" fmla="*/ 602476 w 1741157"/>
              <a:gd name="connsiteY27" fmla="*/ 839181 h 2729951"/>
              <a:gd name="connsiteX28" fmla="*/ 633433 w 1741157"/>
              <a:gd name="connsiteY28" fmla="*/ 874900 h 2729951"/>
              <a:gd name="connsiteX29" fmla="*/ 585807 w 1741157"/>
              <a:gd name="connsiteY29" fmla="*/ 901094 h 2729951"/>
              <a:gd name="connsiteX30" fmla="*/ 564376 w 1741157"/>
              <a:gd name="connsiteY30" fmla="*/ 889186 h 2729951"/>
              <a:gd name="connsiteX31" fmla="*/ 564376 w 1741157"/>
              <a:gd name="connsiteY31" fmla="*/ 958243 h 2729951"/>
              <a:gd name="connsiteX32" fmla="*/ 507226 w 1741157"/>
              <a:gd name="connsiteY32" fmla="*/ 1005868 h 2729951"/>
              <a:gd name="connsiteX33" fmla="*/ 473889 w 1741157"/>
              <a:gd name="connsiteY33" fmla="*/ 986818 h 2729951"/>
              <a:gd name="connsiteX34" fmla="*/ 459601 w 1741157"/>
              <a:gd name="connsiteY34" fmla="*/ 1015393 h 2729951"/>
              <a:gd name="connsiteX35" fmla="*/ 485795 w 1741157"/>
              <a:gd name="connsiteY35" fmla="*/ 1053492 h 2729951"/>
              <a:gd name="connsiteX36" fmla="*/ 488176 w 1741157"/>
              <a:gd name="connsiteY36" fmla="*/ 1155887 h 2729951"/>
              <a:gd name="connsiteX37" fmla="*/ 450076 w 1741157"/>
              <a:gd name="connsiteY37" fmla="*/ 1215418 h 2729951"/>
              <a:gd name="connsiteX38" fmla="*/ 397688 w 1741157"/>
              <a:gd name="connsiteY38" fmla="*/ 1205893 h 2729951"/>
              <a:gd name="connsiteX39" fmla="*/ 383401 w 1741157"/>
              <a:gd name="connsiteY39" fmla="*/ 1258281 h 2729951"/>
              <a:gd name="connsiteX40" fmla="*/ 364352 w 1741157"/>
              <a:gd name="connsiteY40" fmla="*/ 1341624 h 2729951"/>
              <a:gd name="connsiteX41" fmla="*/ 288151 w 1741157"/>
              <a:gd name="connsiteY41" fmla="*/ 1401156 h 2729951"/>
              <a:gd name="connsiteX42" fmla="*/ 240526 w 1741157"/>
              <a:gd name="connsiteY42" fmla="*/ 1453543 h 2729951"/>
              <a:gd name="connsiteX43" fmla="*/ 207189 w 1741157"/>
              <a:gd name="connsiteY43" fmla="*/ 1496406 h 2729951"/>
              <a:gd name="connsiteX44" fmla="*/ 173851 w 1741157"/>
              <a:gd name="connsiteY44" fmla="*/ 1536886 h 2729951"/>
              <a:gd name="connsiteX45" fmla="*/ 109558 w 1741157"/>
              <a:gd name="connsiteY45" fmla="*/ 1591655 h 2729951"/>
              <a:gd name="connsiteX46" fmla="*/ 107176 w 1741157"/>
              <a:gd name="connsiteY46" fmla="*/ 1636899 h 2729951"/>
              <a:gd name="connsiteX47" fmla="*/ 69076 w 1741157"/>
              <a:gd name="connsiteY47" fmla="*/ 1677381 h 2729951"/>
              <a:gd name="connsiteX48" fmla="*/ 42883 w 1741157"/>
              <a:gd name="connsiteY48" fmla="*/ 1720243 h 2729951"/>
              <a:gd name="connsiteX49" fmla="*/ 33357 w 1741157"/>
              <a:gd name="connsiteY49" fmla="*/ 1763107 h 2729951"/>
              <a:gd name="connsiteX50" fmla="*/ 57170 w 1741157"/>
              <a:gd name="connsiteY50" fmla="*/ 1836925 h 2729951"/>
              <a:gd name="connsiteX51" fmla="*/ 35739 w 1741157"/>
              <a:gd name="connsiteY51" fmla="*/ 1894075 h 2729951"/>
              <a:gd name="connsiteX52" fmla="*/ 59551 w 1741157"/>
              <a:gd name="connsiteY52" fmla="*/ 1967893 h 2729951"/>
              <a:gd name="connsiteX53" fmla="*/ 20 w 1741157"/>
              <a:gd name="connsiteY53" fmla="*/ 1979799 h 2729951"/>
              <a:gd name="connsiteX54" fmla="*/ 52407 w 1741157"/>
              <a:gd name="connsiteY54" fmla="*/ 2248881 h 2729951"/>
              <a:gd name="connsiteX55" fmla="*/ 128607 w 1741157"/>
              <a:gd name="connsiteY55" fmla="*/ 2394137 h 2729951"/>
              <a:gd name="connsiteX56" fmla="*/ 202426 w 1741157"/>
              <a:gd name="connsiteY56" fmla="*/ 2501293 h 2729951"/>
              <a:gd name="connsiteX57" fmla="*/ 261958 w 1741157"/>
              <a:gd name="connsiteY57" fmla="*/ 2563206 h 2729951"/>
              <a:gd name="connsiteX58" fmla="*/ 450076 w 1741157"/>
              <a:gd name="connsiteY58" fmla="*/ 2672743 h 2729951"/>
              <a:gd name="connsiteX59" fmla="*/ 640576 w 1741157"/>
              <a:gd name="connsiteY59" fmla="*/ 2729893 h 2729951"/>
              <a:gd name="connsiteX60" fmla="*/ 654864 w 1741157"/>
              <a:gd name="connsiteY60" fmla="*/ 2663217 h 2729951"/>
              <a:gd name="connsiteX61" fmla="*/ 726301 w 1741157"/>
              <a:gd name="connsiteY61" fmla="*/ 2603686 h 2729951"/>
              <a:gd name="connsiteX62" fmla="*/ 792977 w 1741157"/>
              <a:gd name="connsiteY62" fmla="*/ 2587017 h 2729951"/>
              <a:gd name="connsiteX63" fmla="*/ 821551 w 1741157"/>
              <a:gd name="connsiteY63" fmla="*/ 2551300 h 2729951"/>
              <a:gd name="connsiteX64" fmla="*/ 890608 w 1741157"/>
              <a:gd name="connsiteY64" fmla="*/ 2532250 h 2729951"/>
              <a:gd name="connsiteX65" fmla="*/ 959664 w 1741157"/>
              <a:gd name="connsiteY65" fmla="*/ 2510818 h 2729951"/>
              <a:gd name="connsiteX66" fmla="*/ 1026339 w 1741157"/>
              <a:gd name="connsiteY66" fmla="*/ 2477483 h 2729951"/>
              <a:gd name="connsiteX67" fmla="*/ 1047769 w 1741157"/>
              <a:gd name="connsiteY67" fmla="*/ 2475099 h 2729951"/>
              <a:gd name="connsiteX68" fmla="*/ 1066820 w 1741157"/>
              <a:gd name="connsiteY68" fmla="*/ 2456050 h 2729951"/>
              <a:gd name="connsiteX69" fmla="*/ 1107302 w 1741157"/>
              <a:gd name="connsiteY69" fmla="*/ 2439381 h 2729951"/>
              <a:gd name="connsiteX70" fmla="*/ 1083489 w 1741157"/>
              <a:gd name="connsiteY70" fmla="*/ 2377468 h 2729951"/>
              <a:gd name="connsiteX71" fmla="*/ 1033483 w 1741157"/>
              <a:gd name="connsiteY71" fmla="*/ 2329843 h 2729951"/>
              <a:gd name="connsiteX72" fmla="*/ 1026339 w 1741157"/>
              <a:gd name="connsiteY72" fmla="*/ 2286982 h 2729951"/>
              <a:gd name="connsiteX73" fmla="*/ 1045389 w 1741157"/>
              <a:gd name="connsiteY73" fmla="*/ 2256025 h 2729951"/>
              <a:gd name="connsiteX74" fmla="*/ 1097776 w 1741157"/>
              <a:gd name="connsiteY74" fmla="*/ 2222687 h 2729951"/>
              <a:gd name="connsiteX75" fmla="*/ 1135876 w 1741157"/>
              <a:gd name="connsiteY75" fmla="*/ 2186968 h 2729951"/>
              <a:gd name="connsiteX76" fmla="*/ 1176358 w 1741157"/>
              <a:gd name="connsiteY76" fmla="*/ 2141725 h 2729951"/>
              <a:gd name="connsiteX77" fmla="*/ 1264464 w 1741157"/>
              <a:gd name="connsiteY77" fmla="*/ 2127438 h 2729951"/>
              <a:gd name="connsiteX78" fmla="*/ 1307326 w 1741157"/>
              <a:gd name="connsiteY78" fmla="*/ 2110769 h 2729951"/>
              <a:gd name="connsiteX79" fmla="*/ 1326377 w 1741157"/>
              <a:gd name="connsiteY79" fmla="*/ 2072668 h 2729951"/>
              <a:gd name="connsiteX80" fmla="*/ 1397814 w 1741157"/>
              <a:gd name="connsiteY80" fmla="*/ 2048856 h 2729951"/>
              <a:gd name="connsiteX81" fmla="*/ 1397813 w 1741157"/>
              <a:gd name="connsiteY81" fmla="*/ 2020281 h 2729951"/>
              <a:gd name="connsiteX82" fmla="*/ 1433532 w 1741157"/>
              <a:gd name="connsiteY82" fmla="*/ 2017900 h 2729951"/>
              <a:gd name="connsiteX83" fmla="*/ 1464489 w 1741157"/>
              <a:gd name="connsiteY83" fmla="*/ 2001231 h 2729951"/>
              <a:gd name="connsiteX84" fmla="*/ 1502588 w 1741157"/>
              <a:gd name="connsiteY84" fmla="*/ 2001231 h 2729951"/>
              <a:gd name="connsiteX85" fmla="*/ 1533545 w 1741157"/>
              <a:gd name="connsiteY85" fmla="*/ 1951225 h 2729951"/>
              <a:gd name="connsiteX86" fmla="*/ 1538308 w 1741157"/>
              <a:gd name="connsiteY86" fmla="*/ 1955986 h 2729951"/>
              <a:gd name="connsiteX87" fmla="*/ 1559739 w 1741157"/>
              <a:gd name="connsiteY87" fmla="*/ 1925031 h 2729951"/>
              <a:gd name="connsiteX88" fmla="*/ 1600221 w 1741157"/>
              <a:gd name="connsiteY88" fmla="*/ 1865499 h 2729951"/>
              <a:gd name="connsiteX89" fmla="*/ 1650226 w 1741157"/>
              <a:gd name="connsiteY89" fmla="*/ 1813112 h 2729951"/>
              <a:gd name="connsiteX90" fmla="*/ 1600221 w 1741157"/>
              <a:gd name="connsiteY90" fmla="*/ 1717863 h 2729951"/>
              <a:gd name="connsiteX91" fmla="*/ 1545451 w 1741157"/>
              <a:gd name="connsiteY91" fmla="*/ 1677381 h 2729951"/>
              <a:gd name="connsiteX92" fmla="*/ 1595457 w 1741157"/>
              <a:gd name="connsiteY92" fmla="*/ 1660712 h 2729951"/>
              <a:gd name="connsiteX93" fmla="*/ 1643082 w 1741157"/>
              <a:gd name="connsiteY93" fmla="*/ 1624993 h 2729951"/>
              <a:gd name="connsiteX94" fmla="*/ 1707376 w 1741157"/>
              <a:gd name="connsiteY94" fmla="*/ 1567843 h 2729951"/>
              <a:gd name="connsiteX95" fmla="*/ 1666894 w 1741157"/>
              <a:gd name="connsiteY95" fmla="*/ 1446400 h 2729951"/>
              <a:gd name="connsiteX96" fmla="*/ 1678801 w 1741157"/>
              <a:gd name="connsiteY96" fmla="*/ 1372581 h 2729951"/>
              <a:gd name="connsiteX97" fmla="*/ 1700232 w 1741157"/>
              <a:gd name="connsiteY97" fmla="*/ 1301144 h 2729951"/>
              <a:gd name="connsiteX98" fmla="*/ 1740714 w 1741157"/>
              <a:gd name="connsiteY98" fmla="*/ 1203512 h 2729951"/>
              <a:gd name="connsiteX99" fmla="*/ 1674039 w 1741157"/>
              <a:gd name="connsiteY99" fmla="*/ 1127313 h 2729951"/>
              <a:gd name="connsiteX100" fmla="*/ 1600221 w 1741157"/>
              <a:gd name="connsiteY100" fmla="*/ 1070163 h 2729951"/>
              <a:gd name="connsiteX101" fmla="*/ 1526401 w 1741157"/>
              <a:gd name="connsiteY101" fmla="*/ 1060637 h 2729951"/>
              <a:gd name="connsiteX102" fmla="*/ 1512114 w 1741157"/>
              <a:gd name="connsiteY102" fmla="*/ 1027300 h 2729951"/>
              <a:gd name="connsiteX103" fmla="*/ 1478777 w 1741157"/>
              <a:gd name="connsiteY103" fmla="*/ 979674 h 2729951"/>
              <a:gd name="connsiteX104" fmla="*/ 1450201 w 1741157"/>
              <a:gd name="connsiteY104" fmla="*/ 867756 h 2729951"/>
              <a:gd name="connsiteX105" fmla="*/ 1464489 w 1741157"/>
              <a:gd name="connsiteY105" fmla="*/ 839181 h 2729951"/>
              <a:gd name="connsiteX106" fmla="*/ 1497826 w 1741157"/>
              <a:gd name="connsiteY106" fmla="*/ 786793 h 2729951"/>
              <a:gd name="connsiteX107" fmla="*/ 1516876 w 1741157"/>
              <a:gd name="connsiteY107" fmla="*/ 739168 h 2729951"/>
              <a:gd name="connsiteX108" fmla="*/ 1526401 w 1741157"/>
              <a:gd name="connsiteY108" fmla="*/ 715356 h 2729951"/>
              <a:gd name="connsiteX109" fmla="*/ 1540689 w 1741157"/>
              <a:gd name="connsiteY109" fmla="*/ 701068 h 2729951"/>
              <a:gd name="connsiteX110" fmla="*/ 1559739 w 1741157"/>
              <a:gd name="connsiteY110" fmla="*/ 686781 h 2729951"/>
              <a:gd name="connsiteX111" fmla="*/ 1588314 w 1741157"/>
              <a:gd name="connsiteY111" fmla="*/ 643918 h 2729951"/>
              <a:gd name="connsiteX112" fmla="*/ 1597839 w 1741157"/>
              <a:gd name="connsiteY112" fmla="*/ 615343 h 2729951"/>
              <a:gd name="connsiteX113" fmla="*/ 1616889 w 1741157"/>
              <a:gd name="connsiteY113" fmla="*/ 586768 h 2729951"/>
              <a:gd name="connsiteX114" fmla="*/ 1612126 w 1741157"/>
              <a:gd name="connsiteY114" fmla="*/ 491518 h 2729951"/>
              <a:gd name="connsiteX115" fmla="*/ 1583551 w 1741157"/>
              <a:gd name="connsiteY115" fmla="*/ 467706 h 2729951"/>
              <a:gd name="connsiteX116" fmla="*/ 1569264 w 1741157"/>
              <a:gd name="connsiteY116" fmla="*/ 462943 h 2729951"/>
              <a:gd name="connsiteX117" fmla="*/ 1535926 w 1741157"/>
              <a:gd name="connsiteY117" fmla="*/ 448656 h 2729951"/>
              <a:gd name="connsiteX118" fmla="*/ 1531164 w 1741157"/>
              <a:gd name="connsiteY118" fmla="*/ 429606 h 2729951"/>
              <a:gd name="connsiteX119" fmla="*/ 1526401 w 1741157"/>
              <a:gd name="connsiteY119" fmla="*/ 343881 h 2729951"/>
              <a:gd name="connsiteX120" fmla="*/ 1512114 w 1741157"/>
              <a:gd name="connsiteY120" fmla="*/ 324831 h 2729951"/>
              <a:gd name="connsiteX121" fmla="*/ 1502589 w 1741157"/>
              <a:gd name="connsiteY121" fmla="*/ 310543 h 2729951"/>
              <a:gd name="connsiteX122" fmla="*/ 1483539 w 1741157"/>
              <a:gd name="connsiteY122" fmla="*/ 305781 h 2729951"/>
              <a:gd name="connsiteX123" fmla="*/ 1454964 w 1741157"/>
              <a:gd name="connsiteY123" fmla="*/ 296256 h 2729951"/>
              <a:gd name="connsiteX124" fmla="*/ 1478776 w 1741157"/>
              <a:gd name="connsiteY124" fmla="*/ 272443 h 2729951"/>
              <a:gd name="connsiteX125" fmla="*/ 1497826 w 1741157"/>
              <a:gd name="connsiteY125" fmla="*/ 234343 h 2729951"/>
              <a:gd name="connsiteX126" fmla="*/ 1512114 w 1741157"/>
              <a:gd name="connsiteY126" fmla="*/ 162906 h 2729951"/>
              <a:gd name="connsiteX127" fmla="*/ 1516876 w 1741157"/>
              <a:gd name="connsiteY127" fmla="*/ 139093 h 2729951"/>
              <a:gd name="connsiteX128" fmla="*/ 1521639 w 1741157"/>
              <a:gd name="connsiteY128" fmla="*/ 124806 h 2729951"/>
              <a:gd name="connsiteX129" fmla="*/ 1526401 w 1741157"/>
              <a:gd name="connsiteY129" fmla="*/ 105756 h 2729951"/>
              <a:gd name="connsiteX130" fmla="*/ 1545451 w 1741157"/>
              <a:gd name="connsiteY130" fmla="*/ 77181 h 2729951"/>
              <a:gd name="connsiteX131" fmla="*/ 1554976 w 1741157"/>
              <a:gd name="connsiteY131" fmla="*/ 62893 h 2729951"/>
              <a:gd name="connsiteX132" fmla="*/ 1535926 w 1741157"/>
              <a:gd name="connsiteY132" fmla="*/ 20031 h 2729951"/>
              <a:gd name="connsiteX0" fmla="*/ 1535926 w 1741157"/>
              <a:gd name="connsiteY0" fmla="*/ 20031 h 2729951"/>
              <a:gd name="connsiteX1" fmla="*/ 1483539 w 1741157"/>
              <a:gd name="connsiteY1" fmla="*/ 8125 h 2729951"/>
              <a:gd name="connsiteX2" fmla="*/ 1443057 w 1741157"/>
              <a:gd name="connsiteY2" fmla="*/ 3361 h 2729951"/>
              <a:gd name="connsiteX3" fmla="*/ 1335901 w 1741157"/>
              <a:gd name="connsiteY3" fmla="*/ 67656 h 2729951"/>
              <a:gd name="connsiteX4" fmla="*/ 1285895 w 1741157"/>
              <a:gd name="connsiteY4" fmla="*/ 122425 h 2729951"/>
              <a:gd name="connsiteX5" fmla="*/ 1219220 w 1741157"/>
              <a:gd name="connsiteY5" fmla="*/ 124805 h 2729951"/>
              <a:gd name="connsiteX6" fmla="*/ 1200170 w 1741157"/>
              <a:gd name="connsiteY6" fmla="*/ 146238 h 2729951"/>
              <a:gd name="connsiteX7" fmla="*/ 1135876 w 1741157"/>
              <a:gd name="connsiteY7" fmla="*/ 165288 h 2729951"/>
              <a:gd name="connsiteX8" fmla="*/ 1083489 w 1741157"/>
              <a:gd name="connsiteY8" fmla="*/ 243868 h 2729951"/>
              <a:gd name="connsiteX9" fmla="*/ 1057295 w 1741157"/>
              <a:gd name="connsiteY9" fmla="*/ 296256 h 2729951"/>
              <a:gd name="connsiteX10" fmla="*/ 964426 w 1741157"/>
              <a:gd name="connsiteY10" fmla="*/ 267681 h 2729951"/>
              <a:gd name="connsiteX11" fmla="*/ 907276 w 1741157"/>
              <a:gd name="connsiteY11" fmla="*/ 310543 h 2729951"/>
              <a:gd name="connsiteX12" fmla="*/ 883464 w 1741157"/>
              <a:gd name="connsiteY12" fmla="*/ 405793 h 2729951"/>
              <a:gd name="connsiteX13" fmla="*/ 852507 w 1741157"/>
              <a:gd name="connsiteY13" fmla="*/ 489137 h 2729951"/>
              <a:gd name="connsiteX14" fmla="*/ 766783 w 1741157"/>
              <a:gd name="connsiteY14" fmla="*/ 470086 h 2729951"/>
              <a:gd name="connsiteX15" fmla="*/ 714395 w 1741157"/>
              <a:gd name="connsiteY15" fmla="*/ 484375 h 2729951"/>
              <a:gd name="connsiteX16" fmla="*/ 678676 w 1741157"/>
              <a:gd name="connsiteY16" fmla="*/ 524857 h 2729951"/>
              <a:gd name="connsiteX17" fmla="*/ 631051 w 1741157"/>
              <a:gd name="connsiteY17" fmla="*/ 529619 h 2729951"/>
              <a:gd name="connsiteX18" fmla="*/ 628669 w 1741157"/>
              <a:gd name="connsiteY18" fmla="*/ 562956 h 2729951"/>
              <a:gd name="connsiteX19" fmla="*/ 592951 w 1741157"/>
              <a:gd name="connsiteY19" fmla="*/ 577244 h 2729951"/>
              <a:gd name="connsiteX20" fmla="*/ 578664 w 1741157"/>
              <a:gd name="connsiteY20" fmla="*/ 624868 h 2729951"/>
              <a:gd name="connsiteX21" fmla="*/ 561995 w 1741157"/>
              <a:gd name="connsiteY21" fmla="*/ 667731 h 2729951"/>
              <a:gd name="connsiteX22" fmla="*/ 511989 w 1741157"/>
              <a:gd name="connsiteY22" fmla="*/ 686781 h 2729951"/>
              <a:gd name="connsiteX23" fmla="*/ 533420 w 1741157"/>
              <a:gd name="connsiteY23" fmla="*/ 729643 h 2729951"/>
              <a:gd name="connsiteX24" fmla="*/ 569139 w 1741157"/>
              <a:gd name="connsiteY24" fmla="*/ 751075 h 2729951"/>
              <a:gd name="connsiteX25" fmla="*/ 592951 w 1741157"/>
              <a:gd name="connsiteY25" fmla="*/ 746313 h 2729951"/>
              <a:gd name="connsiteX26" fmla="*/ 614382 w 1741157"/>
              <a:gd name="connsiteY26" fmla="*/ 782031 h 2729951"/>
              <a:gd name="connsiteX27" fmla="*/ 602476 w 1741157"/>
              <a:gd name="connsiteY27" fmla="*/ 839181 h 2729951"/>
              <a:gd name="connsiteX28" fmla="*/ 633433 w 1741157"/>
              <a:gd name="connsiteY28" fmla="*/ 874900 h 2729951"/>
              <a:gd name="connsiteX29" fmla="*/ 585807 w 1741157"/>
              <a:gd name="connsiteY29" fmla="*/ 901094 h 2729951"/>
              <a:gd name="connsiteX30" fmla="*/ 564376 w 1741157"/>
              <a:gd name="connsiteY30" fmla="*/ 889186 h 2729951"/>
              <a:gd name="connsiteX31" fmla="*/ 564376 w 1741157"/>
              <a:gd name="connsiteY31" fmla="*/ 958243 h 2729951"/>
              <a:gd name="connsiteX32" fmla="*/ 507226 w 1741157"/>
              <a:gd name="connsiteY32" fmla="*/ 1005868 h 2729951"/>
              <a:gd name="connsiteX33" fmla="*/ 473889 w 1741157"/>
              <a:gd name="connsiteY33" fmla="*/ 986818 h 2729951"/>
              <a:gd name="connsiteX34" fmla="*/ 459601 w 1741157"/>
              <a:gd name="connsiteY34" fmla="*/ 1015393 h 2729951"/>
              <a:gd name="connsiteX35" fmla="*/ 485795 w 1741157"/>
              <a:gd name="connsiteY35" fmla="*/ 1053492 h 2729951"/>
              <a:gd name="connsiteX36" fmla="*/ 488176 w 1741157"/>
              <a:gd name="connsiteY36" fmla="*/ 1155887 h 2729951"/>
              <a:gd name="connsiteX37" fmla="*/ 450076 w 1741157"/>
              <a:gd name="connsiteY37" fmla="*/ 1215418 h 2729951"/>
              <a:gd name="connsiteX38" fmla="*/ 397688 w 1741157"/>
              <a:gd name="connsiteY38" fmla="*/ 1205893 h 2729951"/>
              <a:gd name="connsiteX39" fmla="*/ 383401 w 1741157"/>
              <a:gd name="connsiteY39" fmla="*/ 1258281 h 2729951"/>
              <a:gd name="connsiteX40" fmla="*/ 364352 w 1741157"/>
              <a:gd name="connsiteY40" fmla="*/ 1341624 h 2729951"/>
              <a:gd name="connsiteX41" fmla="*/ 288151 w 1741157"/>
              <a:gd name="connsiteY41" fmla="*/ 1401156 h 2729951"/>
              <a:gd name="connsiteX42" fmla="*/ 240526 w 1741157"/>
              <a:gd name="connsiteY42" fmla="*/ 1453543 h 2729951"/>
              <a:gd name="connsiteX43" fmla="*/ 207189 w 1741157"/>
              <a:gd name="connsiteY43" fmla="*/ 1496406 h 2729951"/>
              <a:gd name="connsiteX44" fmla="*/ 173851 w 1741157"/>
              <a:gd name="connsiteY44" fmla="*/ 1536886 h 2729951"/>
              <a:gd name="connsiteX45" fmla="*/ 109558 w 1741157"/>
              <a:gd name="connsiteY45" fmla="*/ 1591655 h 2729951"/>
              <a:gd name="connsiteX46" fmla="*/ 107176 w 1741157"/>
              <a:gd name="connsiteY46" fmla="*/ 1636899 h 2729951"/>
              <a:gd name="connsiteX47" fmla="*/ 69076 w 1741157"/>
              <a:gd name="connsiteY47" fmla="*/ 1677381 h 2729951"/>
              <a:gd name="connsiteX48" fmla="*/ 42883 w 1741157"/>
              <a:gd name="connsiteY48" fmla="*/ 1720243 h 2729951"/>
              <a:gd name="connsiteX49" fmla="*/ 33357 w 1741157"/>
              <a:gd name="connsiteY49" fmla="*/ 1763107 h 2729951"/>
              <a:gd name="connsiteX50" fmla="*/ 57170 w 1741157"/>
              <a:gd name="connsiteY50" fmla="*/ 1836925 h 2729951"/>
              <a:gd name="connsiteX51" fmla="*/ 35739 w 1741157"/>
              <a:gd name="connsiteY51" fmla="*/ 1894075 h 2729951"/>
              <a:gd name="connsiteX52" fmla="*/ 59551 w 1741157"/>
              <a:gd name="connsiteY52" fmla="*/ 1967893 h 2729951"/>
              <a:gd name="connsiteX53" fmla="*/ 20 w 1741157"/>
              <a:gd name="connsiteY53" fmla="*/ 1979799 h 2729951"/>
              <a:gd name="connsiteX54" fmla="*/ 52407 w 1741157"/>
              <a:gd name="connsiteY54" fmla="*/ 2248881 h 2729951"/>
              <a:gd name="connsiteX55" fmla="*/ 128607 w 1741157"/>
              <a:gd name="connsiteY55" fmla="*/ 2394137 h 2729951"/>
              <a:gd name="connsiteX56" fmla="*/ 202426 w 1741157"/>
              <a:gd name="connsiteY56" fmla="*/ 2501293 h 2729951"/>
              <a:gd name="connsiteX57" fmla="*/ 261958 w 1741157"/>
              <a:gd name="connsiteY57" fmla="*/ 2563206 h 2729951"/>
              <a:gd name="connsiteX58" fmla="*/ 450076 w 1741157"/>
              <a:gd name="connsiteY58" fmla="*/ 2672743 h 2729951"/>
              <a:gd name="connsiteX59" fmla="*/ 640576 w 1741157"/>
              <a:gd name="connsiteY59" fmla="*/ 2729893 h 2729951"/>
              <a:gd name="connsiteX60" fmla="*/ 654864 w 1741157"/>
              <a:gd name="connsiteY60" fmla="*/ 2663217 h 2729951"/>
              <a:gd name="connsiteX61" fmla="*/ 726301 w 1741157"/>
              <a:gd name="connsiteY61" fmla="*/ 2603686 h 2729951"/>
              <a:gd name="connsiteX62" fmla="*/ 792977 w 1741157"/>
              <a:gd name="connsiteY62" fmla="*/ 2587017 h 2729951"/>
              <a:gd name="connsiteX63" fmla="*/ 821551 w 1741157"/>
              <a:gd name="connsiteY63" fmla="*/ 2551300 h 2729951"/>
              <a:gd name="connsiteX64" fmla="*/ 890608 w 1741157"/>
              <a:gd name="connsiteY64" fmla="*/ 2532250 h 2729951"/>
              <a:gd name="connsiteX65" fmla="*/ 959664 w 1741157"/>
              <a:gd name="connsiteY65" fmla="*/ 2510818 h 2729951"/>
              <a:gd name="connsiteX66" fmla="*/ 1026339 w 1741157"/>
              <a:gd name="connsiteY66" fmla="*/ 2477483 h 2729951"/>
              <a:gd name="connsiteX67" fmla="*/ 1047769 w 1741157"/>
              <a:gd name="connsiteY67" fmla="*/ 2475099 h 2729951"/>
              <a:gd name="connsiteX68" fmla="*/ 1066820 w 1741157"/>
              <a:gd name="connsiteY68" fmla="*/ 2456050 h 2729951"/>
              <a:gd name="connsiteX69" fmla="*/ 1107302 w 1741157"/>
              <a:gd name="connsiteY69" fmla="*/ 2439381 h 2729951"/>
              <a:gd name="connsiteX70" fmla="*/ 1083489 w 1741157"/>
              <a:gd name="connsiteY70" fmla="*/ 2377468 h 2729951"/>
              <a:gd name="connsiteX71" fmla="*/ 1033483 w 1741157"/>
              <a:gd name="connsiteY71" fmla="*/ 2329843 h 2729951"/>
              <a:gd name="connsiteX72" fmla="*/ 1026339 w 1741157"/>
              <a:gd name="connsiteY72" fmla="*/ 2286982 h 2729951"/>
              <a:gd name="connsiteX73" fmla="*/ 1045389 w 1741157"/>
              <a:gd name="connsiteY73" fmla="*/ 2256025 h 2729951"/>
              <a:gd name="connsiteX74" fmla="*/ 1097776 w 1741157"/>
              <a:gd name="connsiteY74" fmla="*/ 2222687 h 2729951"/>
              <a:gd name="connsiteX75" fmla="*/ 1135876 w 1741157"/>
              <a:gd name="connsiteY75" fmla="*/ 2186968 h 2729951"/>
              <a:gd name="connsiteX76" fmla="*/ 1176358 w 1741157"/>
              <a:gd name="connsiteY76" fmla="*/ 2141725 h 2729951"/>
              <a:gd name="connsiteX77" fmla="*/ 1264464 w 1741157"/>
              <a:gd name="connsiteY77" fmla="*/ 2127438 h 2729951"/>
              <a:gd name="connsiteX78" fmla="*/ 1307326 w 1741157"/>
              <a:gd name="connsiteY78" fmla="*/ 2110769 h 2729951"/>
              <a:gd name="connsiteX79" fmla="*/ 1326377 w 1741157"/>
              <a:gd name="connsiteY79" fmla="*/ 2072668 h 2729951"/>
              <a:gd name="connsiteX80" fmla="*/ 1397814 w 1741157"/>
              <a:gd name="connsiteY80" fmla="*/ 2048856 h 2729951"/>
              <a:gd name="connsiteX81" fmla="*/ 1397813 w 1741157"/>
              <a:gd name="connsiteY81" fmla="*/ 2020281 h 2729951"/>
              <a:gd name="connsiteX82" fmla="*/ 1433532 w 1741157"/>
              <a:gd name="connsiteY82" fmla="*/ 2017900 h 2729951"/>
              <a:gd name="connsiteX83" fmla="*/ 1464489 w 1741157"/>
              <a:gd name="connsiteY83" fmla="*/ 2001231 h 2729951"/>
              <a:gd name="connsiteX84" fmla="*/ 1502588 w 1741157"/>
              <a:gd name="connsiteY84" fmla="*/ 2001231 h 2729951"/>
              <a:gd name="connsiteX85" fmla="*/ 1533545 w 1741157"/>
              <a:gd name="connsiteY85" fmla="*/ 1951225 h 2729951"/>
              <a:gd name="connsiteX86" fmla="*/ 1538308 w 1741157"/>
              <a:gd name="connsiteY86" fmla="*/ 1955986 h 2729951"/>
              <a:gd name="connsiteX87" fmla="*/ 1559739 w 1741157"/>
              <a:gd name="connsiteY87" fmla="*/ 1925031 h 2729951"/>
              <a:gd name="connsiteX88" fmla="*/ 1600221 w 1741157"/>
              <a:gd name="connsiteY88" fmla="*/ 1865499 h 2729951"/>
              <a:gd name="connsiteX89" fmla="*/ 1650226 w 1741157"/>
              <a:gd name="connsiteY89" fmla="*/ 1813112 h 2729951"/>
              <a:gd name="connsiteX90" fmla="*/ 1600221 w 1741157"/>
              <a:gd name="connsiteY90" fmla="*/ 1717863 h 2729951"/>
              <a:gd name="connsiteX91" fmla="*/ 1545451 w 1741157"/>
              <a:gd name="connsiteY91" fmla="*/ 1677381 h 2729951"/>
              <a:gd name="connsiteX92" fmla="*/ 1595457 w 1741157"/>
              <a:gd name="connsiteY92" fmla="*/ 1660712 h 2729951"/>
              <a:gd name="connsiteX93" fmla="*/ 1643082 w 1741157"/>
              <a:gd name="connsiteY93" fmla="*/ 1624993 h 2729951"/>
              <a:gd name="connsiteX94" fmla="*/ 1707376 w 1741157"/>
              <a:gd name="connsiteY94" fmla="*/ 1567843 h 2729951"/>
              <a:gd name="connsiteX95" fmla="*/ 1666894 w 1741157"/>
              <a:gd name="connsiteY95" fmla="*/ 1446400 h 2729951"/>
              <a:gd name="connsiteX96" fmla="*/ 1678801 w 1741157"/>
              <a:gd name="connsiteY96" fmla="*/ 1372581 h 2729951"/>
              <a:gd name="connsiteX97" fmla="*/ 1700232 w 1741157"/>
              <a:gd name="connsiteY97" fmla="*/ 1301144 h 2729951"/>
              <a:gd name="connsiteX98" fmla="*/ 1740714 w 1741157"/>
              <a:gd name="connsiteY98" fmla="*/ 1203512 h 2729951"/>
              <a:gd name="connsiteX99" fmla="*/ 1674039 w 1741157"/>
              <a:gd name="connsiteY99" fmla="*/ 1127313 h 2729951"/>
              <a:gd name="connsiteX100" fmla="*/ 1600221 w 1741157"/>
              <a:gd name="connsiteY100" fmla="*/ 1070163 h 2729951"/>
              <a:gd name="connsiteX101" fmla="*/ 1526401 w 1741157"/>
              <a:gd name="connsiteY101" fmla="*/ 1060637 h 2729951"/>
              <a:gd name="connsiteX102" fmla="*/ 1512114 w 1741157"/>
              <a:gd name="connsiteY102" fmla="*/ 1027300 h 2729951"/>
              <a:gd name="connsiteX103" fmla="*/ 1478777 w 1741157"/>
              <a:gd name="connsiteY103" fmla="*/ 979674 h 2729951"/>
              <a:gd name="connsiteX104" fmla="*/ 1457345 w 1741157"/>
              <a:gd name="connsiteY104" fmla="*/ 872519 h 2729951"/>
              <a:gd name="connsiteX105" fmla="*/ 1464489 w 1741157"/>
              <a:gd name="connsiteY105" fmla="*/ 839181 h 2729951"/>
              <a:gd name="connsiteX106" fmla="*/ 1497826 w 1741157"/>
              <a:gd name="connsiteY106" fmla="*/ 786793 h 2729951"/>
              <a:gd name="connsiteX107" fmla="*/ 1516876 w 1741157"/>
              <a:gd name="connsiteY107" fmla="*/ 739168 h 2729951"/>
              <a:gd name="connsiteX108" fmla="*/ 1526401 w 1741157"/>
              <a:gd name="connsiteY108" fmla="*/ 715356 h 2729951"/>
              <a:gd name="connsiteX109" fmla="*/ 1540689 w 1741157"/>
              <a:gd name="connsiteY109" fmla="*/ 701068 h 2729951"/>
              <a:gd name="connsiteX110" fmla="*/ 1559739 w 1741157"/>
              <a:gd name="connsiteY110" fmla="*/ 686781 h 2729951"/>
              <a:gd name="connsiteX111" fmla="*/ 1588314 w 1741157"/>
              <a:gd name="connsiteY111" fmla="*/ 643918 h 2729951"/>
              <a:gd name="connsiteX112" fmla="*/ 1597839 w 1741157"/>
              <a:gd name="connsiteY112" fmla="*/ 615343 h 2729951"/>
              <a:gd name="connsiteX113" fmla="*/ 1616889 w 1741157"/>
              <a:gd name="connsiteY113" fmla="*/ 586768 h 2729951"/>
              <a:gd name="connsiteX114" fmla="*/ 1612126 w 1741157"/>
              <a:gd name="connsiteY114" fmla="*/ 491518 h 2729951"/>
              <a:gd name="connsiteX115" fmla="*/ 1583551 w 1741157"/>
              <a:gd name="connsiteY115" fmla="*/ 467706 h 2729951"/>
              <a:gd name="connsiteX116" fmla="*/ 1569264 w 1741157"/>
              <a:gd name="connsiteY116" fmla="*/ 462943 h 2729951"/>
              <a:gd name="connsiteX117" fmla="*/ 1535926 w 1741157"/>
              <a:gd name="connsiteY117" fmla="*/ 448656 h 2729951"/>
              <a:gd name="connsiteX118" fmla="*/ 1531164 w 1741157"/>
              <a:gd name="connsiteY118" fmla="*/ 429606 h 2729951"/>
              <a:gd name="connsiteX119" fmla="*/ 1526401 w 1741157"/>
              <a:gd name="connsiteY119" fmla="*/ 343881 h 2729951"/>
              <a:gd name="connsiteX120" fmla="*/ 1512114 w 1741157"/>
              <a:gd name="connsiteY120" fmla="*/ 324831 h 2729951"/>
              <a:gd name="connsiteX121" fmla="*/ 1502589 w 1741157"/>
              <a:gd name="connsiteY121" fmla="*/ 310543 h 2729951"/>
              <a:gd name="connsiteX122" fmla="*/ 1483539 w 1741157"/>
              <a:gd name="connsiteY122" fmla="*/ 305781 h 2729951"/>
              <a:gd name="connsiteX123" fmla="*/ 1454964 w 1741157"/>
              <a:gd name="connsiteY123" fmla="*/ 296256 h 2729951"/>
              <a:gd name="connsiteX124" fmla="*/ 1478776 w 1741157"/>
              <a:gd name="connsiteY124" fmla="*/ 272443 h 2729951"/>
              <a:gd name="connsiteX125" fmla="*/ 1497826 w 1741157"/>
              <a:gd name="connsiteY125" fmla="*/ 234343 h 2729951"/>
              <a:gd name="connsiteX126" fmla="*/ 1512114 w 1741157"/>
              <a:gd name="connsiteY126" fmla="*/ 162906 h 2729951"/>
              <a:gd name="connsiteX127" fmla="*/ 1516876 w 1741157"/>
              <a:gd name="connsiteY127" fmla="*/ 139093 h 2729951"/>
              <a:gd name="connsiteX128" fmla="*/ 1521639 w 1741157"/>
              <a:gd name="connsiteY128" fmla="*/ 124806 h 2729951"/>
              <a:gd name="connsiteX129" fmla="*/ 1526401 w 1741157"/>
              <a:gd name="connsiteY129" fmla="*/ 105756 h 2729951"/>
              <a:gd name="connsiteX130" fmla="*/ 1545451 w 1741157"/>
              <a:gd name="connsiteY130" fmla="*/ 77181 h 2729951"/>
              <a:gd name="connsiteX131" fmla="*/ 1554976 w 1741157"/>
              <a:gd name="connsiteY131" fmla="*/ 62893 h 2729951"/>
              <a:gd name="connsiteX132" fmla="*/ 1535926 w 1741157"/>
              <a:gd name="connsiteY132" fmla="*/ 20031 h 2729951"/>
              <a:gd name="connsiteX0" fmla="*/ 1535926 w 1741157"/>
              <a:gd name="connsiteY0" fmla="*/ 20031 h 2729951"/>
              <a:gd name="connsiteX1" fmla="*/ 1483539 w 1741157"/>
              <a:gd name="connsiteY1" fmla="*/ 8125 h 2729951"/>
              <a:gd name="connsiteX2" fmla="*/ 1443057 w 1741157"/>
              <a:gd name="connsiteY2" fmla="*/ 3361 h 2729951"/>
              <a:gd name="connsiteX3" fmla="*/ 1335901 w 1741157"/>
              <a:gd name="connsiteY3" fmla="*/ 67656 h 2729951"/>
              <a:gd name="connsiteX4" fmla="*/ 1285895 w 1741157"/>
              <a:gd name="connsiteY4" fmla="*/ 122425 h 2729951"/>
              <a:gd name="connsiteX5" fmla="*/ 1219220 w 1741157"/>
              <a:gd name="connsiteY5" fmla="*/ 124805 h 2729951"/>
              <a:gd name="connsiteX6" fmla="*/ 1200170 w 1741157"/>
              <a:gd name="connsiteY6" fmla="*/ 146238 h 2729951"/>
              <a:gd name="connsiteX7" fmla="*/ 1135876 w 1741157"/>
              <a:gd name="connsiteY7" fmla="*/ 165288 h 2729951"/>
              <a:gd name="connsiteX8" fmla="*/ 1083489 w 1741157"/>
              <a:gd name="connsiteY8" fmla="*/ 243868 h 2729951"/>
              <a:gd name="connsiteX9" fmla="*/ 1057295 w 1741157"/>
              <a:gd name="connsiteY9" fmla="*/ 296256 h 2729951"/>
              <a:gd name="connsiteX10" fmla="*/ 964426 w 1741157"/>
              <a:gd name="connsiteY10" fmla="*/ 267681 h 2729951"/>
              <a:gd name="connsiteX11" fmla="*/ 907276 w 1741157"/>
              <a:gd name="connsiteY11" fmla="*/ 310543 h 2729951"/>
              <a:gd name="connsiteX12" fmla="*/ 883464 w 1741157"/>
              <a:gd name="connsiteY12" fmla="*/ 405793 h 2729951"/>
              <a:gd name="connsiteX13" fmla="*/ 852507 w 1741157"/>
              <a:gd name="connsiteY13" fmla="*/ 489137 h 2729951"/>
              <a:gd name="connsiteX14" fmla="*/ 766783 w 1741157"/>
              <a:gd name="connsiteY14" fmla="*/ 470086 h 2729951"/>
              <a:gd name="connsiteX15" fmla="*/ 714395 w 1741157"/>
              <a:gd name="connsiteY15" fmla="*/ 484375 h 2729951"/>
              <a:gd name="connsiteX16" fmla="*/ 678676 w 1741157"/>
              <a:gd name="connsiteY16" fmla="*/ 524857 h 2729951"/>
              <a:gd name="connsiteX17" fmla="*/ 631051 w 1741157"/>
              <a:gd name="connsiteY17" fmla="*/ 529619 h 2729951"/>
              <a:gd name="connsiteX18" fmla="*/ 628669 w 1741157"/>
              <a:gd name="connsiteY18" fmla="*/ 562956 h 2729951"/>
              <a:gd name="connsiteX19" fmla="*/ 592951 w 1741157"/>
              <a:gd name="connsiteY19" fmla="*/ 577244 h 2729951"/>
              <a:gd name="connsiteX20" fmla="*/ 578664 w 1741157"/>
              <a:gd name="connsiteY20" fmla="*/ 624868 h 2729951"/>
              <a:gd name="connsiteX21" fmla="*/ 561995 w 1741157"/>
              <a:gd name="connsiteY21" fmla="*/ 667731 h 2729951"/>
              <a:gd name="connsiteX22" fmla="*/ 511989 w 1741157"/>
              <a:gd name="connsiteY22" fmla="*/ 686781 h 2729951"/>
              <a:gd name="connsiteX23" fmla="*/ 533420 w 1741157"/>
              <a:gd name="connsiteY23" fmla="*/ 729643 h 2729951"/>
              <a:gd name="connsiteX24" fmla="*/ 569139 w 1741157"/>
              <a:gd name="connsiteY24" fmla="*/ 751075 h 2729951"/>
              <a:gd name="connsiteX25" fmla="*/ 592951 w 1741157"/>
              <a:gd name="connsiteY25" fmla="*/ 746313 h 2729951"/>
              <a:gd name="connsiteX26" fmla="*/ 614382 w 1741157"/>
              <a:gd name="connsiteY26" fmla="*/ 782031 h 2729951"/>
              <a:gd name="connsiteX27" fmla="*/ 602476 w 1741157"/>
              <a:gd name="connsiteY27" fmla="*/ 839181 h 2729951"/>
              <a:gd name="connsiteX28" fmla="*/ 633433 w 1741157"/>
              <a:gd name="connsiteY28" fmla="*/ 874900 h 2729951"/>
              <a:gd name="connsiteX29" fmla="*/ 585807 w 1741157"/>
              <a:gd name="connsiteY29" fmla="*/ 901094 h 2729951"/>
              <a:gd name="connsiteX30" fmla="*/ 564376 w 1741157"/>
              <a:gd name="connsiteY30" fmla="*/ 889186 h 2729951"/>
              <a:gd name="connsiteX31" fmla="*/ 564376 w 1741157"/>
              <a:gd name="connsiteY31" fmla="*/ 958243 h 2729951"/>
              <a:gd name="connsiteX32" fmla="*/ 507226 w 1741157"/>
              <a:gd name="connsiteY32" fmla="*/ 1005868 h 2729951"/>
              <a:gd name="connsiteX33" fmla="*/ 473889 w 1741157"/>
              <a:gd name="connsiteY33" fmla="*/ 986818 h 2729951"/>
              <a:gd name="connsiteX34" fmla="*/ 459601 w 1741157"/>
              <a:gd name="connsiteY34" fmla="*/ 1015393 h 2729951"/>
              <a:gd name="connsiteX35" fmla="*/ 485795 w 1741157"/>
              <a:gd name="connsiteY35" fmla="*/ 1053492 h 2729951"/>
              <a:gd name="connsiteX36" fmla="*/ 488176 w 1741157"/>
              <a:gd name="connsiteY36" fmla="*/ 1155887 h 2729951"/>
              <a:gd name="connsiteX37" fmla="*/ 450076 w 1741157"/>
              <a:gd name="connsiteY37" fmla="*/ 1215418 h 2729951"/>
              <a:gd name="connsiteX38" fmla="*/ 397688 w 1741157"/>
              <a:gd name="connsiteY38" fmla="*/ 1205893 h 2729951"/>
              <a:gd name="connsiteX39" fmla="*/ 383401 w 1741157"/>
              <a:gd name="connsiteY39" fmla="*/ 1258281 h 2729951"/>
              <a:gd name="connsiteX40" fmla="*/ 364352 w 1741157"/>
              <a:gd name="connsiteY40" fmla="*/ 1341624 h 2729951"/>
              <a:gd name="connsiteX41" fmla="*/ 288151 w 1741157"/>
              <a:gd name="connsiteY41" fmla="*/ 1401156 h 2729951"/>
              <a:gd name="connsiteX42" fmla="*/ 240526 w 1741157"/>
              <a:gd name="connsiteY42" fmla="*/ 1453543 h 2729951"/>
              <a:gd name="connsiteX43" fmla="*/ 207189 w 1741157"/>
              <a:gd name="connsiteY43" fmla="*/ 1496406 h 2729951"/>
              <a:gd name="connsiteX44" fmla="*/ 173851 w 1741157"/>
              <a:gd name="connsiteY44" fmla="*/ 1536886 h 2729951"/>
              <a:gd name="connsiteX45" fmla="*/ 109558 w 1741157"/>
              <a:gd name="connsiteY45" fmla="*/ 1591655 h 2729951"/>
              <a:gd name="connsiteX46" fmla="*/ 107176 w 1741157"/>
              <a:gd name="connsiteY46" fmla="*/ 1636899 h 2729951"/>
              <a:gd name="connsiteX47" fmla="*/ 69076 w 1741157"/>
              <a:gd name="connsiteY47" fmla="*/ 1677381 h 2729951"/>
              <a:gd name="connsiteX48" fmla="*/ 42883 w 1741157"/>
              <a:gd name="connsiteY48" fmla="*/ 1720243 h 2729951"/>
              <a:gd name="connsiteX49" fmla="*/ 33357 w 1741157"/>
              <a:gd name="connsiteY49" fmla="*/ 1763107 h 2729951"/>
              <a:gd name="connsiteX50" fmla="*/ 57170 w 1741157"/>
              <a:gd name="connsiteY50" fmla="*/ 1836925 h 2729951"/>
              <a:gd name="connsiteX51" fmla="*/ 35739 w 1741157"/>
              <a:gd name="connsiteY51" fmla="*/ 1894075 h 2729951"/>
              <a:gd name="connsiteX52" fmla="*/ 59551 w 1741157"/>
              <a:gd name="connsiteY52" fmla="*/ 1967893 h 2729951"/>
              <a:gd name="connsiteX53" fmla="*/ 20 w 1741157"/>
              <a:gd name="connsiteY53" fmla="*/ 1979799 h 2729951"/>
              <a:gd name="connsiteX54" fmla="*/ 52407 w 1741157"/>
              <a:gd name="connsiteY54" fmla="*/ 2248881 h 2729951"/>
              <a:gd name="connsiteX55" fmla="*/ 128607 w 1741157"/>
              <a:gd name="connsiteY55" fmla="*/ 2394137 h 2729951"/>
              <a:gd name="connsiteX56" fmla="*/ 202426 w 1741157"/>
              <a:gd name="connsiteY56" fmla="*/ 2501293 h 2729951"/>
              <a:gd name="connsiteX57" fmla="*/ 261958 w 1741157"/>
              <a:gd name="connsiteY57" fmla="*/ 2563206 h 2729951"/>
              <a:gd name="connsiteX58" fmla="*/ 450076 w 1741157"/>
              <a:gd name="connsiteY58" fmla="*/ 2672743 h 2729951"/>
              <a:gd name="connsiteX59" fmla="*/ 640576 w 1741157"/>
              <a:gd name="connsiteY59" fmla="*/ 2729893 h 2729951"/>
              <a:gd name="connsiteX60" fmla="*/ 654864 w 1741157"/>
              <a:gd name="connsiteY60" fmla="*/ 2663217 h 2729951"/>
              <a:gd name="connsiteX61" fmla="*/ 726301 w 1741157"/>
              <a:gd name="connsiteY61" fmla="*/ 2603686 h 2729951"/>
              <a:gd name="connsiteX62" fmla="*/ 792977 w 1741157"/>
              <a:gd name="connsiteY62" fmla="*/ 2587017 h 2729951"/>
              <a:gd name="connsiteX63" fmla="*/ 821551 w 1741157"/>
              <a:gd name="connsiteY63" fmla="*/ 2551300 h 2729951"/>
              <a:gd name="connsiteX64" fmla="*/ 890608 w 1741157"/>
              <a:gd name="connsiteY64" fmla="*/ 2532250 h 2729951"/>
              <a:gd name="connsiteX65" fmla="*/ 959664 w 1741157"/>
              <a:gd name="connsiteY65" fmla="*/ 2510818 h 2729951"/>
              <a:gd name="connsiteX66" fmla="*/ 1026339 w 1741157"/>
              <a:gd name="connsiteY66" fmla="*/ 2477483 h 2729951"/>
              <a:gd name="connsiteX67" fmla="*/ 1047769 w 1741157"/>
              <a:gd name="connsiteY67" fmla="*/ 2475099 h 2729951"/>
              <a:gd name="connsiteX68" fmla="*/ 1066820 w 1741157"/>
              <a:gd name="connsiteY68" fmla="*/ 2456050 h 2729951"/>
              <a:gd name="connsiteX69" fmla="*/ 1107302 w 1741157"/>
              <a:gd name="connsiteY69" fmla="*/ 2439381 h 2729951"/>
              <a:gd name="connsiteX70" fmla="*/ 1083489 w 1741157"/>
              <a:gd name="connsiteY70" fmla="*/ 2377468 h 2729951"/>
              <a:gd name="connsiteX71" fmla="*/ 1033483 w 1741157"/>
              <a:gd name="connsiteY71" fmla="*/ 2329843 h 2729951"/>
              <a:gd name="connsiteX72" fmla="*/ 1026339 w 1741157"/>
              <a:gd name="connsiteY72" fmla="*/ 2286982 h 2729951"/>
              <a:gd name="connsiteX73" fmla="*/ 1045389 w 1741157"/>
              <a:gd name="connsiteY73" fmla="*/ 2256025 h 2729951"/>
              <a:gd name="connsiteX74" fmla="*/ 1097776 w 1741157"/>
              <a:gd name="connsiteY74" fmla="*/ 2222687 h 2729951"/>
              <a:gd name="connsiteX75" fmla="*/ 1135876 w 1741157"/>
              <a:gd name="connsiteY75" fmla="*/ 2186968 h 2729951"/>
              <a:gd name="connsiteX76" fmla="*/ 1176358 w 1741157"/>
              <a:gd name="connsiteY76" fmla="*/ 2141725 h 2729951"/>
              <a:gd name="connsiteX77" fmla="*/ 1264464 w 1741157"/>
              <a:gd name="connsiteY77" fmla="*/ 2127438 h 2729951"/>
              <a:gd name="connsiteX78" fmla="*/ 1307326 w 1741157"/>
              <a:gd name="connsiteY78" fmla="*/ 2110769 h 2729951"/>
              <a:gd name="connsiteX79" fmla="*/ 1326377 w 1741157"/>
              <a:gd name="connsiteY79" fmla="*/ 2072668 h 2729951"/>
              <a:gd name="connsiteX80" fmla="*/ 1397814 w 1741157"/>
              <a:gd name="connsiteY80" fmla="*/ 2048856 h 2729951"/>
              <a:gd name="connsiteX81" fmla="*/ 1397813 w 1741157"/>
              <a:gd name="connsiteY81" fmla="*/ 2020281 h 2729951"/>
              <a:gd name="connsiteX82" fmla="*/ 1433532 w 1741157"/>
              <a:gd name="connsiteY82" fmla="*/ 2017900 h 2729951"/>
              <a:gd name="connsiteX83" fmla="*/ 1464489 w 1741157"/>
              <a:gd name="connsiteY83" fmla="*/ 2001231 h 2729951"/>
              <a:gd name="connsiteX84" fmla="*/ 1502588 w 1741157"/>
              <a:gd name="connsiteY84" fmla="*/ 2001231 h 2729951"/>
              <a:gd name="connsiteX85" fmla="*/ 1533545 w 1741157"/>
              <a:gd name="connsiteY85" fmla="*/ 1951225 h 2729951"/>
              <a:gd name="connsiteX86" fmla="*/ 1538308 w 1741157"/>
              <a:gd name="connsiteY86" fmla="*/ 1955986 h 2729951"/>
              <a:gd name="connsiteX87" fmla="*/ 1559739 w 1741157"/>
              <a:gd name="connsiteY87" fmla="*/ 1925031 h 2729951"/>
              <a:gd name="connsiteX88" fmla="*/ 1600221 w 1741157"/>
              <a:gd name="connsiteY88" fmla="*/ 1865499 h 2729951"/>
              <a:gd name="connsiteX89" fmla="*/ 1650226 w 1741157"/>
              <a:gd name="connsiteY89" fmla="*/ 1813112 h 2729951"/>
              <a:gd name="connsiteX90" fmla="*/ 1600221 w 1741157"/>
              <a:gd name="connsiteY90" fmla="*/ 1717863 h 2729951"/>
              <a:gd name="connsiteX91" fmla="*/ 1545451 w 1741157"/>
              <a:gd name="connsiteY91" fmla="*/ 1677381 h 2729951"/>
              <a:gd name="connsiteX92" fmla="*/ 1595457 w 1741157"/>
              <a:gd name="connsiteY92" fmla="*/ 1660712 h 2729951"/>
              <a:gd name="connsiteX93" fmla="*/ 1643082 w 1741157"/>
              <a:gd name="connsiteY93" fmla="*/ 1624993 h 2729951"/>
              <a:gd name="connsiteX94" fmla="*/ 1707376 w 1741157"/>
              <a:gd name="connsiteY94" fmla="*/ 1567843 h 2729951"/>
              <a:gd name="connsiteX95" fmla="*/ 1666894 w 1741157"/>
              <a:gd name="connsiteY95" fmla="*/ 1446400 h 2729951"/>
              <a:gd name="connsiteX96" fmla="*/ 1678801 w 1741157"/>
              <a:gd name="connsiteY96" fmla="*/ 1372581 h 2729951"/>
              <a:gd name="connsiteX97" fmla="*/ 1700232 w 1741157"/>
              <a:gd name="connsiteY97" fmla="*/ 1301144 h 2729951"/>
              <a:gd name="connsiteX98" fmla="*/ 1740714 w 1741157"/>
              <a:gd name="connsiteY98" fmla="*/ 1203512 h 2729951"/>
              <a:gd name="connsiteX99" fmla="*/ 1674039 w 1741157"/>
              <a:gd name="connsiteY99" fmla="*/ 1127313 h 2729951"/>
              <a:gd name="connsiteX100" fmla="*/ 1600221 w 1741157"/>
              <a:gd name="connsiteY100" fmla="*/ 1070163 h 2729951"/>
              <a:gd name="connsiteX101" fmla="*/ 1526401 w 1741157"/>
              <a:gd name="connsiteY101" fmla="*/ 1060637 h 2729951"/>
              <a:gd name="connsiteX102" fmla="*/ 1512114 w 1741157"/>
              <a:gd name="connsiteY102" fmla="*/ 1027300 h 2729951"/>
              <a:gd name="connsiteX103" fmla="*/ 1478777 w 1741157"/>
              <a:gd name="connsiteY103" fmla="*/ 979674 h 2729951"/>
              <a:gd name="connsiteX104" fmla="*/ 1457345 w 1741157"/>
              <a:gd name="connsiteY104" fmla="*/ 872519 h 2729951"/>
              <a:gd name="connsiteX105" fmla="*/ 1483539 w 1741157"/>
              <a:gd name="connsiteY105" fmla="*/ 829656 h 2729951"/>
              <a:gd name="connsiteX106" fmla="*/ 1497826 w 1741157"/>
              <a:gd name="connsiteY106" fmla="*/ 786793 h 2729951"/>
              <a:gd name="connsiteX107" fmla="*/ 1516876 w 1741157"/>
              <a:gd name="connsiteY107" fmla="*/ 739168 h 2729951"/>
              <a:gd name="connsiteX108" fmla="*/ 1526401 w 1741157"/>
              <a:gd name="connsiteY108" fmla="*/ 715356 h 2729951"/>
              <a:gd name="connsiteX109" fmla="*/ 1540689 w 1741157"/>
              <a:gd name="connsiteY109" fmla="*/ 701068 h 2729951"/>
              <a:gd name="connsiteX110" fmla="*/ 1559739 w 1741157"/>
              <a:gd name="connsiteY110" fmla="*/ 686781 h 2729951"/>
              <a:gd name="connsiteX111" fmla="*/ 1588314 w 1741157"/>
              <a:gd name="connsiteY111" fmla="*/ 643918 h 2729951"/>
              <a:gd name="connsiteX112" fmla="*/ 1597839 w 1741157"/>
              <a:gd name="connsiteY112" fmla="*/ 615343 h 2729951"/>
              <a:gd name="connsiteX113" fmla="*/ 1616889 w 1741157"/>
              <a:gd name="connsiteY113" fmla="*/ 586768 h 2729951"/>
              <a:gd name="connsiteX114" fmla="*/ 1612126 w 1741157"/>
              <a:gd name="connsiteY114" fmla="*/ 491518 h 2729951"/>
              <a:gd name="connsiteX115" fmla="*/ 1583551 w 1741157"/>
              <a:gd name="connsiteY115" fmla="*/ 467706 h 2729951"/>
              <a:gd name="connsiteX116" fmla="*/ 1569264 w 1741157"/>
              <a:gd name="connsiteY116" fmla="*/ 462943 h 2729951"/>
              <a:gd name="connsiteX117" fmla="*/ 1535926 w 1741157"/>
              <a:gd name="connsiteY117" fmla="*/ 448656 h 2729951"/>
              <a:gd name="connsiteX118" fmla="*/ 1531164 w 1741157"/>
              <a:gd name="connsiteY118" fmla="*/ 429606 h 2729951"/>
              <a:gd name="connsiteX119" fmla="*/ 1526401 w 1741157"/>
              <a:gd name="connsiteY119" fmla="*/ 343881 h 2729951"/>
              <a:gd name="connsiteX120" fmla="*/ 1512114 w 1741157"/>
              <a:gd name="connsiteY120" fmla="*/ 324831 h 2729951"/>
              <a:gd name="connsiteX121" fmla="*/ 1502589 w 1741157"/>
              <a:gd name="connsiteY121" fmla="*/ 310543 h 2729951"/>
              <a:gd name="connsiteX122" fmla="*/ 1483539 w 1741157"/>
              <a:gd name="connsiteY122" fmla="*/ 305781 h 2729951"/>
              <a:gd name="connsiteX123" fmla="*/ 1454964 w 1741157"/>
              <a:gd name="connsiteY123" fmla="*/ 296256 h 2729951"/>
              <a:gd name="connsiteX124" fmla="*/ 1478776 w 1741157"/>
              <a:gd name="connsiteY124" fmla="*/ 272443 h 2729951"/>
              <a:gd name="connsiteX125" fmla="*/ 1497826 w 1741157"/>
              <a:gd name="connsiteY125" fmla="*/ 234343 h 2729951"/>
              <a:gd name="connsiteX126" fmla="*/ 1512114 w 1741157"/>
              <a:gd name="connsiteY126" fmla="*/ 162906 h 2729951"/>
              <a:gd name="connsiteX127" fmla="*/ 1516876 w 1741157"/>
              <a:gd name="connsiteY127" fmla="*/ 139093 h 2729951"/>
              <a:gd name="connsiteX128" fmla="*/ 1521639 w 1741157"/>
              <a:gd name="connsiteY128" fmla="*/ 124806 h 2729951"/>
              <a:gd name="connsiteX129" fmla="*/ 1526401 w 1741157"/>
              <a:gd name="connsiteY129" fmla="*/ 105756 h 2729951"/>
              <a:gd name="connsiteX130" fmla="*/ 1545451 w 1741157"/>
              <a:gd name="connsiteY130" fmla="*/ 77181 h 2729951"/>
              <a:gd name="connsiteX131" fmla="*/ 1554976 w 1741157"/>
              <a:gd name="connsiteY131" fmla="*/ 62893 h 2729951"/>
              <a:gd name="connsiteX132" fmla="*/ 1535926 w 1741157"/>
              <a:gd name="connsiteY132" fmla="*/ 20031 h 2729951"/>
              <a:gd name="connsiteX0" fmla="*/ 1535926 w 1741157"/>
              <a:gd name="connsiteY0" fmla="*/ 20031 h 2729951"/>
              <a:gd name="connsiteX1" fmla="*/ 1483539 w 1741157"/>
              <a:gd name="connsiteY1" fmla="*/ 8125 h 2729951"/>
              <a:gd name="connsiteX2" fmla="*/ 1443057 w 1741157"/>
              <a:gd name="connsiteY2" fmla="*/ 3361 h 2729951"/>
              <a:gd name="connsiteX3" fmla="*/ 1335901 w 1741157"/>
              <a:gd name="connsiteY3" fmla="*/ 67656 h 2729951"/>
              <a:gd name="connsiteX4" fmla="*/ 1285895 w 1741157"/>
              <a:gd name="connsiteY4" fmla="*/ 122425 h 2729951"/>
              <a:gd name="connsiteX5" fmla="*/ 1219220 w 1741157"/>
              <a:gd name="connsiteY5" fmla="*/ 124805 h 2729951"/>
              <a:gd name="connsiteX6" fmla="*/ 1200170 w 1741157"/>
              <a:gd name="connsiteY6" fmla="*/ 146238 h 2729951"/>
              <a:gd name="connsiteX7" fmla="*/ 1135876 w 1741157"/>
              <a:gd name="connsiteY7" fmla="*/ 165288 h 2729951"/>
              <a:gd name="connsiteX8" fmla="*/ 1083489 w 1741157"/>
              <a:gd name="connsiteY8" fmla="*/ 243868 h 2729951"/>
              <a:gd name="connsiteX9" fmla="*/ 1057295 w 1741157"/>
              <a:gd name="connsiteY9" fmla="*/ 296256 h 2729951"/>
              <a:gd name="connsiteX10" fmla="*/ 964426 w 1741157"/>
              <a:gd name="connsiteY10" fmla="*/ 267681 h 2729951"/>
              <a:gd name="connsiteX11" fmla="*/ 907276 w 1741157"/>
              <a:gd name="connsiteY11" fmla="*/ 310543 h 2729951"/>
              <a:gd name="connsiteX12" fmla="*/ 883464 w 1741157"/>
              <a:gd name="connsiteY12" fmla="*/ 405793 h 2729951"/>
              <a:gd name="connsiteX13" fmla="*/ 852507 w 1741157"/>
              <a:gd name="connsiteY13" fmla="*/ 489137 h 2729951"/>
              <a:gd name="connsiteX14" fmla="*/ 766783 w 1741157"/>
              <a:gd name="connsiteY14" fmla="*/ 470086 h 2729951"/>
              <a:gd name="connsiteX15" fmla="*/ 714395 w 1741157"/>
              <a:gd name="connsiteY15" fmla="*/ 484375 h 2729951"/>
              <a:gd name="connsiteX16" fmla="*/ 678676 w 1741157"/>
              <a:gd name="connsiteY16" fmla="*/ 524857 h 2729951"/>
              <a:gd name="connsiteX17" fmla="*/ 631051 w 1741157"/>
              <a:gd name="connsiteY17" fmla="*/ 529619 h 2729951"/>
              <a:gd name="connsiteX18" fmla="*/ 628669 w 1741157"/>
              <a:gd name="connsiteY18" fmla="*/ 562956 h 2729951"/>
              <a:gd name="connsiteX19" fmla="*/ 592951 w 1741157"/>
              <a:gd name="connsiteY19" fmla="*/ 577244 h 2729951"/>
              <a:gd name="connsiteX20" fmla="*/ 578664 w 1741157"/>
              <a:gd name="connsiteY20" fmla="*/ 624868 h 2729951"/>
              <a:gd name="connsiteX21" fmla="*/ 561995 w 1741157"/>
              <a:gd name="connsiteY21" fmla="*/ 667731 h 2729951"/>
              <a:gd name="connsiteX22" fmla="*/ 511989 w 1741157"/>
              <a:gd name="connsiteY22" fmla="*/ 686781 h 2729951"/>
              <a:gd name="connsiteX23" fmla="*/ 533420 w 1741157"/>
              <a:gd name="connsiteY23" fmla="*/ 729643 h 2729951"/>
              <a:gd name="connsiteX24" fmla="*/ 569139 w 1741157"/>
              <a:gd name="connsiteY24" fmla="*/ 751075 h 2729951"/>
              <a:gd name="connsiteX25" fmla="*/ 592951 w 1741157"/>
              <a:gd name="connsiteY25" fmla="*/ 746313 h 2729951"/>
              <a:gd name="connsiteX26" fmla="*/ 614382 w 1741157"/>
              <a:gd name="connsiteY26" fmla="*/ 782031 h 2729951"/>
              <a:gd name="connsiteX27" fmla="*/ 602476 w 1741157"/>
              <a:gd name="connsiteY27" fmla="*/ 839181 h 2729951"/>
              <a:gd name="connsiteX28" fmla="*/ 633433 w 1741157"/>
              <a:gd name="connsiteY28" fmla="*/ 874900 h 2729951"/>
              <a:gd name="connsiteX29" fmla="*/ 585807 w 1741157"/>
              <a:gd name="connsiteY29" fmla="*/ 901094 h 2729951"/>
              <a:gd name="connsiteX30" fmla="*/ 564376 w 1741157"/>
              <a:gd name="connsiteY30" fmla="*/ 889186 h 2729951"/>
              <a:gd name="connsiteX31" fmla="*/ 564376 w 1741157"/>
              <a:gd name="connsiteY31" fmla="*/ 958243 h 2729951"/>
              <a:gd name="connsiteX32" fmla="*/ 507226 w 1741157"/>
              <a:gd name="connsiteY32" fmla="*/ 1005868 h 2729951"/>
              <a:gd name="connsiteX33" fmla="*/ 473889 w 1741157"/>
              <a:gd name="connsiteY33" fmla="*/ 986818 h 2729951"/>
              <a:gd name="connsiteX34" fmla="*/ 459601 w 1741157"/>
              <a:gd name="connsiteY34" fmla="*/ 1015393 h 2729951"/>
              <a:gd name="connsiteX35" fmla="*/ 485795 w 1741157"/>
              <a:gd name="connsiteY35" fmla="*/ 1053492 h 2729951"/>
              <a:gd name="connsiteX36" fmla="*/ 488176 w 1741157"/>
              <a:gd name="connsiteY36" fmla="*/ 1155887 h 2729951"/>
              <a:gd name="connsiteX37" fmla="*/ 450076 w 1741157"/>
              <a:gd name="connsiteY37" fmla="*/ 1215418 h 2729951"/>
              <a:gd name="connsiteX38" fmla="*/ 397688 w 1741157"/>
              <a:gd name="connsiteY38" fmla="*/ 1205893 h 2729951"/>
              <a:gd name="connsiteX39" fmla="*/ 383401 w 1741157"/>
              <a:gd name="connsiteY39" fmla="*/ 1258281 h 2729951"/>
              <a:gd name="connsiteX40" fmla="*/ 364352 w 1741157"/>
              <a:gd name="connsiteY40" fmla="*/ 1341624 h 2729951"/>
              <a:gd name="connsiteX41" fmla="*/ 288151 w 1741157"/>
              <a:gd name="connsiteY41" fmla="*/ 1401156 h 2729951"/>
              <a:gd name="connsiteX42" fmla="*/ 240526 w 1741157"/>
              <a:gd name="connsiteY42" fmla="*/ 1453543 h 2729951"/>
              <a:gd name="connsiteX43" fmla="*/ 207189 w 1741157"/>
              <a:gd name="connsiteY43" fmla="*/ 1496406 h 2729951"/>
              <a:gd name="connsiteX44" fmla="*/ 173851 w 1741157"/>
              <a:gd name="connsiteY44" fmla="*/ 1536886 h 2729951"/>
              <a:gd name="connsiteX45" fmla="*/ 109558 w 1741157"/>
              <a:gd name="connsiteY45" fmla="*/ 1591655 h 2729951"/>
              <a:gd name="connsiteX46" fmla="*/ 107176 w 1741157"/>
              <a:gd name="connsiteY46" fmla="*/ 1636899 h 2729951"/>
              <a:gd name="connsiteX47" fmla="*/ 69076 w 1741157"/>
              <a:gd name="connsiteY47" fmla="*/ 1677381 h 2729951"/>
              <a:gd name="connsiteX48" fmla="*/ 42883 w 1741157"/>
              <a:gd name="connsiteY48" fmla="*/ 1720243 h 2729951"/>
              <a:gd name="connsiteX49" fmla="*/ 33357 w 1741157"/>
              <a:gd name="connsiteY49" fmla="*/ 1763107 h 2729951"/>
              <a:gd name="connsiteX50" fmla="*/ 57170 w 1741157"/>
              <a:gd name="connsiteY50" fmla="*/ 1836925 h 2729951"/>
              <a:gd name="connsiteX51" fmla="*/ 35739 w 1741157"/>
              <a:gd name="connsiteY51" fmla="*/ 1894075 h 2729951"/>
              <a:gd name="connsiteX52" fmla="*/ 59551 w 1741157"/>
              <a:gd name="connsiteY52" fmla="*/ 1967893 h 2729951"/>
              <a:gd name="connsiteX53" fmla="*/ 20 w 1741157"/>
              <a:gd name="connsiteY53" fmla="*/ 1979799 h 2729951"/>
              <a:gd name="connsiteX54" fmla="*/ 52407 w 1741157"/>
              <a:gd name="connsiteY54" fmla="*/ 2248881 h 2729951"/>
              <a:gd name="connsiteX55" fmla="*/ 128607 w 1741157"/>
              <a:gd name="connsiteY55" fmla="*/ 2394137 h 2729951"/>
              <a:gd name="connsiteX56" fmla="*/ 202426 w 1741157"/>
              <a:gd name="connsiteY56" fmla="*/ 2501293 h 2729951"/>
              <a:gd name="connsiteX57" fmla="*/ 261958 w 1741157"/>
              <a:gd name="connsiteY57" fmla="*/ 2563206 h 2729951"/>
              <a:gd name="connsiteX58" fmla="*/ 450076 w 1741157"/>
              <a:gd name="connsiteY58" fmla="*/ 2672743 h 2729951"/>
              <a:gd name="connsiteX59" fmla="*/ 640576 w 1741157"/>
              <a:gd name="connsiteY59" fmla="*/ 2729893 h 2729951"/>
              <a:gd name="connsiteX60" fmla="*/ 654864 w 1741157"/>
              <a:gd name="connsiteY60" fmla="*/ 2663217 h 2729951"/>
              <a:gd name="connsiteX61" fmla="*/ 726301 w 1741157"/>
              <a:gd name="connsiteY61" fmla="*/ 2603686 h 2729951"/>
              <a:gd name="connsiteX62" fmla="*/ 792977 w 1741157"/>
              <a:gd name="connsiteY62" fmla="*/ 2587017 h 2729951"/>
              <a:gd name="connsiteX63" fmla="*/ 821551 w 1741157"/>
              <a:gd name="connsiteY63" fmla="*/ 2551300 h 2729951"/>
              <a:gd name="connsiteX64" fmla="*/ 890608 w 1741157"/>
              <a:gd name="connsiteY64" fmla="*/ 2532250 h 2729951"/>
              <a:gd name="connsiteX65" fmla="*/ 959664 w 1741157"/>
              <a:gd name="connsiteY65" fmla="*/ 2510818 h 2729951"/>
              <a:gd name="connsiteX66" fmla="*/ 1026339 w 1741157"/>
              <a:gd name="connsiteY66" fmla="*/ 2477483 h 2729951"/>
              <a:gd name="connsiteX67" fmla="*/ 1047769 w 1741157"/>
              <a:gd name="connsiteY67" fmla="*/ 2475099 h 2729951"/>
              <a:gd name="connsiteX68" fmla="*/ 1066820 w 1741157"/>
              <a:gd name="connsiteY68" fmla="*/ 2456050 h 2729951"/>
              <a:gd name="connsiteX69" fmla="*/ 1107302 w 1741157"/>
              <a:gd name="connsiteY69" fmla="*/ 2439381 h 2729951"/>
              <a:gd name="connsiteX70" fmla="*/ 1083489 w 1741157"/>
              <a:gd name="connsiteY70" fmla="*/ 2377468 h 2729951"/>
              <a:gd name="connsiteX71" fmla="*/ 1033483 w 1741157"/>
              <a:gd name="connsiteY71" fmla="*/ 2329843 h 2729951"/>
              <a:gd name="connsiteX72" fmla="*/ 1026339 w 1741157"/>
              <a:gd name="connsiteY72" fmla="*/ 2286982 h 2729951"/>
              <a:gd name="connsiteX73" fmla="*/ 1045389 w 1741157"/>
              <a:gd name="connsiteY73" fmla="*/ 2256025 h 2729951"/>
              <a:gd name="connsiteX74" fmla="*/ 1097776 w 1741157"/>
              <a:gd name="connsiteY74" fmla="*/ 2222687 h 2729951"/>
              <a:gd name="connsiteX75" fmla="*/ 1135876 w 1741157"/>
              <a:gd name="connsiteY75" fmla="*/ 2186968 h 2729951"/>
              <a:gd name="connsiteX76" fmla="*/ 1176358 w 1741157"/>
              <a:gd name="connsiteY76" fmla="*/ 2141725 h 2729951"/>
              <a:gd name="connsiteX77" fmla="*/ 1264464 w 1741157"/>
              <a:gd name="connsiteY77" fmla="*/ 2127438 h 2729951"/>
              <a:gd name="connsiteX78" fmla="*/ 1307326 w 1741157"/>
              <a:gd name="connsiteY78" fmla="*/ 2110769 h 2729951"/>
              <a:gd name="connsiteX79" fmla="*/ 1326377 w 1741157"/>
              <a:gd name="connsiteY79" fmla="*/ 2072668 h 2729951"/>
              <a:gd name="connsiteX80" fmla="*/ 1397814 w 1741157"/>
              <a:gd name="connsiteY80" fmla="*/ 2048856 h 2729951"/>
              <a:gd name="connsiteX81" fmla="*/ 1397813 w 1741157"/>
              <a:gd name="connsiteY81" fmla="*/ 2020281 h 2729951"/>
              <a:gd name="connsiteX82" fmla="*/ 1433532 w 1741157"/>
              <a:gd name="connsiteY82" fmla="*/ 2017900 h 2729951"/>
              <a:gd name="connsiteX83" fmla="*/ 1464489 w 1741157"/>
              <a:gd name="connsiteY83" fmla="*/ 2001231 h 2729951"/>
              <a:gd name="connsiteX84" fmla="*/ 1502588 w 1741157"/>
              <a:gd name="connsiteY84" fmla="*/ 2001231 h 2729951"/>
              <a:gd name="connsiteX85" fmla="*/ 1533545 w 1741157"/>
              <a:gd name="connsiteY85" fmla="*/ 1951225 h 2729951"/>
              <a:gd name="connsiteX86" fmla="*/ 1538308 w 1741157"/>
              <a:gd name="connsiteY86" fmla="*/ 1955986 h 2729951"/>
              <a:gd name="connsiteX87" fmla="*/ 1559739 w 1741157"/>
              <a:gd name="connsiteY87" fmla="*/ 1925031 h 2729951"/>
              <a:gd name="connsiteX88" fmla="*/ 1600221 w 1741157"/>
              <a:gd name="connsiteY88" fmla="*/ 1865499 h 2729951"/>
              <a:gd name="connsiteX89" fmla="*/ 1650226 w 1741157"/>
              <a:gd name="connsiteY89" fmla="*/ 1813112 h 2729951"/>
              <a:gd name="connsiteX90" fmla="*/ 1600221 w 1741157"/>
              <a:gd name="connsiteY90" fmla="*/ 1717863 h 2729951"/>
              <a:gd name="connsiteX91" fmla="*/ 1545451 w 1741157"/>
              <a:gd name="connsiteY91" fmla="*/ 1677381 h 2729951"/>
              <a:gd name="connsiteX92" fmla="*/ 1595457 w 1741157"/>
              <a:gd name="connsiteY92" fmla="*/ 1660712 h 2729951"/>
              <a:gd name="connsiteX93" fmla="*/ 1643082 w 1741157"/>
              <a:gd name="connsiteY93" fmla="*/ 1624993 h 2729951"/>
              <a:gd name="connsiteX94" fmla="*/ 1707376 w 1741157"/>
              <a:gd name="connsiteY94" fmla="*/ 1567843 h 2729951"/>
              <a:gd name="connsiteX95" fmla="*/ 1666894 w 1741157"/>
              <a:gd name="connsiteY95" fmla="*/ 1446400 h 2729951"/>
              <a:gd name="connsiteX96" fmla="*/ 1678801 w 1741157"/>
              <a:gd name="connsiteY96" fmla="*/ 1372581 h 2729951"/>
              <a:gd name="connsiteX97" fmla="*/ 1700232 w 1741157"/>
              <a:gd name="connsiteY97" fmla="*/ 1301144 h 2729951"/>
              <a:gd name="connsiteX98" fmla="*/ 1740714 w 1741157"/>
              <a:gd name="connsiteY98" fmla="*/ 1203512 h 2729951"/>
              <a:gd name="connsiteX99" fmla="*/ 1674039 w 1741157"/>
              <a:gd name="connsiteY99" fmla="*/ 1127313 h 2729951"/>
              <a:gd name="connsiteX100" fmla="*/ 1600221 w 1741157"/>
              <a:gd name="connsiteY100" fmla="*/ 1070163 h 2729951"/>
              <a:gd name="connsiteX101" fmla="*/ 1526401 w 1741157"/>
              <a:gd name="connsiteY101" fmla="*/ 1060637 h 2729951"/>
              <a:gd name="connsiteX102" fmla="*/ 1512114 w 1741157"/>
              <a:gd name="connsiteY102" fmla="*/ 1027300 h 2729951"/>
              <a:gd name="connsiteX103" fmla="*/ 1478777 w 1741157"/>
              <a:gd name="connsiteY103" fmla="*/ 979674 h 2729951"/>
              <a:gd name="connsiteX104" fmla="*/ 1457345 w 1741157"/>
              <a:gd name="connsiteY104" fmla="*/ 872519 h 2729951"/>
              <a:gd name="connsiteX105" fmla="*/ 1483539 w 1741157"/>
              <a:gd name="connsiteY105" fmla="*/ 829656 h 2729951"/>
              <a:gd name="connsiteX106" fmla="*/ 1516876 w 1741157"/>
              <a:gd name="connsiteY106" fmla="*/ 739168 h 2729951"/>
              <a:gd name="connsiteX107" fmla="*/ 1526401 w 1741157"/>
              <a:gd name="connsiteY107" fmla="*/ 715356 h 2729951"/>
              <a:gd name="connsiteX108" fmla="*/ 1540689 w 1741157"/>
              <a:gd name="connsiteY108" fmla="*/ 701068 h 2729951"/>
              <a:gd name="connsiteX109" fmla="*/ 1559739 w 1741157"/>
              <a:gd name="connsiteY109" fmla="*/ 686781 h 2729951"/>
              <a:gd name="connsiteX110" fmla="*/ 1588314 w 1741157"/>
              <a:gd name="connsiteY110" fmla="*/ 643918 h 2729951"/>
              <a:gd name="connsiteX111" fmla="*/ 1597839 w 1741157"/>
              <a:gd name="connsiteY111" fmla="*/ 615343 h 2729951"/>
              <a:gd name="connsiteX112" fmla="*/ 1616889 w 1741157"/>
              <a:gd name="connsiteY112" fmla="*/ 586768 h 2729951"/>
              <a:gd name="connsiteX113" fmla="*/ 1612126 w 1741157"/>
              <a:gd name="connsiteY113" fmla="*/ 491518 h 2729951"/>
              <a:gd name="connsiteX114" fmla="*/ 1583551 w 1741157"/>
              <a:gd name="connsiteY114" fmla="*/ 467706 h 2729951"/>
              <a:gd name="connsiteX115" fmla="*/ 1569264 w 1741157"/>
              <a:gd name="connsiteY115" fmla="*/ 462943 h 2729951"/>
              <a:gd name="connsiteX116" fmla="*/ 1535926 w 1741157"/>
              <a:gd name="connsiteY116" fmla="*/ 448656 h 2729951"/>
              <a:gd name="connsiteX117" fmla="*/ 1531164 w 1741157"/>
              <a:gd name="connsiteY117" fmla="*/ 429606 h 2729951"/>
              <a:gd name="connsiteX118" fmla="*/ 1526401 w 1741157"/>
              <a:gd name="connsiteY118" fmla="*/ 343881 h 2729951"/>
              <a:gd name="connsiteX119" fmla="*/ 1512114 w 1741157"/>
              <a:gd name="connsiteY119" fmla="*/ 324831 h 2729951"/>
              <a:gd name="connsiteX120" fmla="*/ 1502589 w 1741157"/>
              <a:gd name="connsiteY120" fmla="*/ 310543 h 2729951"/>
              <a:gd name="connsiteX121" fmla="*/ 1483539 w 1741157"/>
              <a:gd name="connsiteY121" fmla="*/ 305781 h 2729951"/>
              <a:gd name="connsiteX122" fmla="*/ 1454964 w 1741157"/>
              <a:gd name="connsiteY122" fmla="*/ 296256 h 2729951"/>
              <a:gd name="connsiteX123" fmla="*/ 1478776 w 1741157"/>
              <a:gd name="connsiteY123" fmla="*/ 272443 h 2729951"/>
              <a:gd name="connsiteX124" fmla="*/ 1497826 w 1741157"/>
              <a:gd name="connsiteY124" fmla="*/ 234343 h 2729951"/>
              <a:gd name="connsiteX125" fmla="*/ 1512114 w 1741157"/>
              <a:gd name="connsiteY125" fmla="*/ 162906 h 2729951"/>
              <a:gd name="connsiteX126" fmla="*/ 1516876 w 1741157"/>
              <a:gd name="connsiteY126" fmla="*/ 139093 h 2729951"/>
              <a:gd name="connsiteX127" fmla="*/ 1521639 w 1741157"/>
              <a:gd name="connsiteY127" fmla="*/ 124806 h 2729951"/>
              <a:gd name="connsiteX128" fmla="*/ 1526401 w 1741157"/>
              <a:gd name="connsiteY128" fmla="*/ 105756 h 2729951"/>
              <a:gd name="connsiteX129" fmla="*/ 1545451 w 1741157"/>
              <a:gd name="connsiteY129" fmla="*/ 77181 h 2729951"/>
              <a:gd name="connsiteX130" fmla="*/ 1554976 w 1741157"/>
              <a:gd name="connsiteY130" fmla="*/ 62893 h 2729951"/>
              <a:gd name="connsiteX131" fmla="*/ 1535926 w 1741157"/>
              <a:gd name="connsiteY131" fmla="*/ 20031 h 2729951"/>
              <a:gd name="connsiteX0" fmla="*/ 1535926 w 1741157"/>
              <a:gd name="connsiteY0" fmla="*/ 20031 h 2729951"/>
              <a:gd name="connsiteX1" fmla="*/ 1483539 w 1741157"/>
              <a:gd name="connsiteY1" fmla="*/ 8125 h 2729951"/>
              <a:gd name="connsiteX2" fmla="*/ 1443057 w 1741157"/>
              <a:gd name="connsiteY2" fmla="*/ 3361 h 2729951"/>
              <a:gd name="connsiteX3" fmla="*/ 1335901 w 1741157"/>
              <a:gd name="connsiteY3" fmla="*/ 67656 h 2729951"/>
              <a:gd name="connsiteX4" fmla="*/ 1285895 w 1741157"/>
              <a:gd name="connsiteY4" fmla="*/ 122425 h 2729951"/>
              <a:gd name="connsiteX5" fmla="*/ 1219220 w 1741157"/>
              <a:gd name="connsiteY5" fmla="*/ 124805 h 2729951"/>
              <a:gd name="connsiteX6" fmla="*/ 1200170 w 1741157"/>
              <a:gd name="connsiteY6" fmla="*/ 146238 h 2729951"/>
              <a:gd name="connsiteX7" fmla="*/ 1135876 w 1741157"/>
              <a:gd name="connsiteY7" fmla="*/ 165288 h 2729951"/>
              <a:gd name="connsiteX8" fmla="*/ 1083489 w 1741157"/>
              <a:gd name="connsiteY8" fmla="*/ 243868 h 2729951"/>
              <a:gd name="connsiteX9" fmla="*/ 1057295 w 1741157"/>
              <a:gd name="connsiteY9" fmla="*/ 296256 h 2729951"/>
              <a:gd name="connsiteX10" fmla="*/ 964426 w 1741157"/>
              <a:gd name="connsiteY10" fmla="*/ 267681 h 2729951"/>
              <a:gd name="connsiteX11" fmla="*/ 907276 w 1741157"/>
              <a:gd name="connsiteY11" fmla="*/ 310543 h 2729951"/>
              <a:gd name="connsiteX12" fmla="*/ 883464 w 1741157"/>
              <a:gd name="connsiteY12" fmla="*/ 405793 h 2729951"/>
              <a:gd name="connsiteX13" fmla="*/ 852507 w 1741157"/>
              <a:gd name="connsiteY13" fmla="*/ 489137 h 2729951"/>
              <a:gd name="connsiteX14" fmla="*/ 766783 w 1741157"/>
              <a:gd name="connsiteY14" fmla="*/ 470086 h 2729951"/>
              <a:gd name="connsiteX15" fmla="*/ 714395 w 1741157"/>
              <a:gd name="connsiteY15" fmla="*/ 484375 h 2729951"/>
              <a:gd name="connsiteX16" fmla="*/ 678676 w 1741157"/>
              <a:gd name="connsiteY16" fmla="*/ 524857 h 2729951"/>
              <a:gd name="connsiteX17" fmla="*/ 631051 w 1741157"/>
              <a:gd name="connsiteY17" fmla="*/ 529619 h 2729951"/>
              <a:gd name="connsiteX18" fmla="*/ 628669 w 1741157"/>
              <a:gd name="connsiteY18" fmla="*/ 562956 h 2729951"/>
              <a:gd name="connsiteX19" fmla="*/ 592951 w 1741157"/>
              <a:gd name="connsiteY19" fmla="*/ 577244 h 2729951"/>
              <a:gd name="connsiteX20" fmla="*/ 578664 w 1741157"/>
              <a:gd name="connsiteY20" fmla="*/ 624868 h 2729951"/>
              <a:gd name="connsiteX21" fmla="*/ 561995 w 1741157"/>
              <a:gd name="connsiteY21" fmla="*/ 667731 h 2729951"/>
              <a:gd name="connsiteX22" fmla="*/ 511989 w 1741157"/>
              <a:gd name="connsiteY22" fmla="*/ 686781 h 2729951"/>
              <a:gd name="connsiteX23" fmla="*/ 533420 w 1741157"/>
              <a:gd name="connsiteY23" fmla="*/ 729643 h 2729951"/>
              <a:gd name="connsiteX24" fmla="*/ 569139 w 1741157"/>
              <a:gd name="connsiteY24" fmla="*/ 751075 h 2729951"/>
              <a:gd name="connsiteX25" fmla="*/ 592951 w 1741157"/>
              <a:gd name="connsiteY25" fmla="*/ 746313 h 2729951"/>
              <a:gd name="connsiteX26" fmla="*/ 614382 w 1741157"/>
              <a:gd name="connsiteY26" fmla="*/ 782031 h 2729951"/>
              <a:gd name="connsiteX27" fmla="*/ 602476 w 1741157"/>
              <a:gd name="connsiteY27" fmla="*/ 839181 h 2729951"/>
              <a:gd name="connsiteX28" fmla="*/ 633433 w 1741157"/>
              <a:gd name="connsiteY28" fmla="*/ 874900 h 2729951"/>
              <a:gd name="connsiteX29" fmla="*/ 585807 w 1741157"/>
              <a:gd name="connsiteY29" fmla="*/ 901094 h 2729951"/>
              <a:gd name="connsiteX30" fmla="*/ 564376 w 1741157"/>
              <a:gd name="connsiteY30" fmla="*/ 889186 h 2729951"/>
              <a:gd name="connsiteX31" fmla="*/ 564376 w 1741157"/>
              <a:gd name="connsiteY31" fmla="*/ 958243 h 2729951"/>
              <a:gd name="connsiteX32" fmla="*/ 507226 w 1741157"/>
              <a:gd name="connsiteY32" fmla="*/ 1005868 h 2729951"/>
              <a:gd name="connsiteX33" fmla="*/ 473889 w 1741157"/>
              <a:gd name="connsiteY33" fmla="*/ 986818 h 2729951"/>
              <a:gd name="connsiteX34" fmla="*/ 459601 w 1741157"/>
              <a:gd name="connsiteY34" fmla="*/ 1015393 h 2729951"/>
              <a:gd name="connsiteX35" fmla="*/ 485795 w 1741157"/>
              <a:gd name="connsiteY35" fmla="*/ 1053492 h 2729951"/>
              <a:gd name="connsiteX36" fmla="*/ 488176 w 1741157"/>
              <a:gd name="connsiteY36" fmla="*/ 1155887 h 2729951"/>
              <a:gd name="connsiteX37" fmla="*/ 450076 w 1741157"/>
              <a:gd name="connsiteY37" fmla="*/ 1215418 h 2729951"/>
              <a:gd name="connsiteX38" fmla="*/ 397688 w 1741157"/>
              <a:gd name="connsiteY38" fmla="*/ 1205893 h 2729951"/>
              <a:gd name="connsiteX39" fmla="*/ 383401 w 1741157"/>
              <a:gd name="connsiteY39" fmla="*/ 1258281 h 2729951"/>
              <a:gd name="connsiteX40" fmla="*/ 364352 w 1741157"/>
              <a:gd name="connsiteY40" fmla="*/ 1341624 h 2729951"/>
              <a:gd name="connsiteX41" fmla="*/ 288151 w 1741157"/>
              <a:gd name="connsiteY41" fmla="*/ 1401156 h 2729951"/>
              <a:gd name="connsiteX42" fmla="*/ 240526 w 1741157"/>
              <a:gd name="connsiteY42" fmla="*/ 1453543 h 2729951"/>
              <a:gd name="connsiteX43" fmla="*/ 207189 w 1741157"/>
              <a:gd name="connsiteY43" fmla="*/ 1496406 h 2729951"/>
              <a:gd name="connsiteX44" fmla="*/ 173851 w 1741157"/>
              <a:gd name="connsiteY44" fmla="*/ 1536886 h 2729951"/>
              <a:gd name="connsiteX45" fmla="*/ 109558 w 1741157"/>
              <a:gd name="connsiteY45" fmla="*/ 1591655 h 2729951"/>
              <a:gd name="connsiteX46" fmla="*/ 107176 w 1741157"/>
              <a:gd name="connsiteY46" fmla="*/ 1636899 h 2729951"/>
              <a:gd name="connsiteX47" fmla="*/ 69076 w 1741157"/>
              <a:gd name="connsiteY47" fmla="*/ 1677381 h 2729951"/>
              <a:gd name="connsiteX48" fmla="*/ 42883 w 1741157"/>
              <a:gd name="connsiteY48" fmla="*/ 1720243 h 2729951"/>
              <a:gd name="connsiteX49" fmla="*/ 33357 w 1741157"/>
              <a:gd name="connsiteY49" fmla="*/ 1763107 h 2729951"/>
              <a:gd name="connsiteX50" fmla="*/ 57170 w 1741157"/>
              <a:gd name="connsiteY50" fmla="*/ 1836925 h 2729951"/>
              <a:gd name="connsiteX51" fmla="*/ 35739 w 1741157"/>
              <a:gd name="connsiteY51" fmla="*/ 1894075 h 2729951"/>
              <a:gd name="connsiteX52" fmla="*/ 59551 w 1741157"/>
              <a:gd name="connsiteY52" fmla="*/ 1967893 h 2729951"/>
              <a:gd name="connsiteX53" fmla="*/ 20 w 1741157"/>
              <a:gd name="connsiteY53" fmla="*/ 1979799 h 2729951"/>
              <a:gd name="connsiteX54" fmla="*/ 52407 w 1741157"/>
              <a:gd name="connsiteY54" fmla="*/ 2248881 h 2729951"/>
              <a:gd name="connsiteX55" fmla="*/ 128607 w 1741157"/>
              <a:gd name="connsiteY55" fmla="*/ 2394137 h 2729951"/>
              <a:gd name="connsiteX56" fmla="*/ 202426 w 1741157"/>
              <a:gd name="connsiteY56" fmla="*/ 2501293 h 2729951"/>
              <a:gd name="connsiteX57" fmla="*/ 261958 w 1741157"/>
              <a:gd name="connsiteY57" fmla="*/ 2563206 h 2729951"/>
              <a:gd name="connsiteX58" fmla="*/ 450076 w 1741157"/>
              <a:gd name="connsiteY58" fmla="*/ 2672743 h 2729951"/>
              <a:gd name="connsiteX59" fmla="*/ 640576 w 1741157"/>
              <a:gd name="connsiteY59" fmla="*/ 2729893 h 2729951"/>
              <a:gd name="connsiteX60" fmla="*/ 654864 w 1741157"/>
              <a:gd name="connsiteY60" fmla="*/ 2663217 h 2729951"/>
              <a:gd name="connsiteX61" fmla="*/ 726301 w 1741157"/>
              <a:gd name="connsiteY61" fmla="*/ 2603686 h 2729951"/>
              <a:gd name="connsiteX62" fmla="*/ 792977 w 1741157"/>
              <a:gd name="connsiteY62" fmla="*/ 2587017 h 2729951"/>
              <a:gd name="connsiteX63" fmla="*/ 821551 w 1741157"/>
              <a:gd name="connsiteY63" fmla="*/ 2551300 h 2729951"/>
              <a:gd name="connsiteX64" fmla="*/ 890608 w 1741157"/>
              <a:gd name="connsiteY64" fmla="*/ 2532250 h 2729951"/>
              <a:gd name="connsiteX65" fmla="*/ 959664 w 1741157"/>
              <a:gd name="connsiteY65" fmla="*/ 2510818 h 2729951"/>
              <a:gd name="connsiteX66" fmla="*/ 1026339 w 1741157"/>
              <a:gd name="connsiteY66" fmla="*/ 2477483 h 2729951"/>
              <a:gd name="connsiteX67" fmla="*/ 1047769 w 1741157"/>
              <a:gd name="connsiteY67" fmla="*/ 2475099 h 2729951"/>
              <a:gd name="connsiteX68" fmla="*/ 1066820 w 1741157"/>
              <a:gd name="connsiteY68" fmla="*/ 2456050 h 2729951"/>
              <a:gd name="connsiteX69" fmla="*/ 1107302 w 1741157"/>
              <a:gd name="connsiteY69" fmla="*/ 2439381 h 2729951"/>
              <a:gd name="connsiteX70" fmla="*/ 1083489 w 1741157"/>
              <a:gd name="connsiteY70" fmla="*/ 2377468 h 2729951"/>
              <a:gd name="connsiteX71" fmla="*/ 1033483 w 1741157"/>
              <a:gd name="connsiteY71" fmla="*/ 2329843 h 2729951"/>
              <a:gd name="connsiteX72" fmla="*/ 1026339 w 1741157"/>
              <a:gd name="connsiteY72" fmla="*/ 2286982 h 2729951"/>
              <a:gd name="connsiteX73" fmla="*/ 1045389 w 1741157"/>
              <a:gd name="connsiteY73" fmla="*/ 2256025 h 2729951"/>
              <a:gd name="connsiteX74" fmla="*/ 1097776 w 1741157"/>
              <a:gd name="connsiteY74" fmla="*/ 2222687 h 2729951"/>
              <a:gd name="connsiteX75" fmla="*/ 1135876 w 1741157"/>
              <a:gd name="connsiteY75" fmla="*/ 2186968 h 2729951"/>
              <a:gd name="connsiteX76" fmla="*/ 1176358 w 1741157"/>
              <a:gd name="connsiteY76" fmla="*/ 2141725 h 2729951"/>
              <a:gd name="connsiteX77" fmla="*/ 1264464 w 1741157"/>
              <a:gd name="connsiteY77" fmla="*/ 2127438 h 2729951"/>
              <a:gd name="connsiteX78" fmla="*/ 1307326 w 1741157"/>
              <a:gd name="connsiteY78" fmla="*/ 2110769 h 2729951"/>
              <a:gd name="connsiteX79" fmla="*/ 1326377 w 1741157"/>
              <a:gd name="connsiteY79" fmla="*/ 2072668 h 2729951"/>
              <a:gd name="connsiteX80" fmla="*/ 1397814 w 1741157"/>
              <a:gd name="connsiteY80" fmla="*/ 2048856 h 2729951"/>
              <a:gd name="connsiteX81" fmla="*/ 1397813 w 1741157"/>
              <a:gd name="connsiteY81" fmla="*/ 2020281 h 2729951"/>
              <a:gd name="connsiteX82" fmla="*/ 1433532 w 1741157"/>
              <a:gd name="connsiteY82" fmla="*/ 2017900 h 2729951"/>
              <a:gd name="connsiteX83" fmla="*/ 1464489 w 1741157"/>
              <a:gd name="connsiteY83" fmla="*/ 2001231 h 2729951"/>
              <a:gd name="connsiteX84" fmla="*/ 1502588 w 1741157"/>
              <a:gd name="connsiteY84" fmla="*/ 2001231 h 2729951"/>
              <a:gd name="connsiteX85" fmla="*/ 1533545 w 1741157"/>
              <a:gd name="connsiteY85" fmla="*/ 1951225 h 2729951"/>
              <a:gd name="connsiteX86" fmla="*/ 1538308 w 1741157"/>
              <a:gd name="connsiteY86" fmla="*/ 1955986 h 2729951"/>
              <a:gd name="connsiteX87" fmla="*/ 1559739 w 1741157"/>
              <a:gd name="connsiteY87" fmla="*/ 1925031 h 2729951"/>
              <a:gd name="connsiteX88" fmla="*/ 1600221 w 1741157"/>
              <a:gd name="connsiteY88" fmla="*/ 1865499 h 2729951"/>
              <a:gd name="connsiteX89" fmla="*/ 1650226 w 1741157"/>
              <a:gd name="connsiteY89" fmla="*/ 1813112 h 2729951"/>
              <a:gd name="connsiteX90" fmla="*/ 1600221 w 1741157"/>
              <a:gd name="connsiteY90" fmla="*/ 1717863 h 2729951"/>
              <a:gd name="connsiteX91" fmla="*/ 1545451 w 1741157"/>
              <a:gd name="connsiteY91" fmla="*/ 1677381 h 2729951"/>
              <a:gd name="connsiteX92" fmla="*/ 1595457 w 1741157"/>
              <a:gd name="connsiteY92" fmla="*/ 1660712 h 2729951"/>
              <a:gd name="connsiteX93" fmla="*/ 1643082 w 1741157"/>
              <a:gd name="connsiteY93" fmla="*/ 1624993 h 2729951"/>
              <a:gd name="connsiteX94" fmla="*/ 1707376 w 1741157"/>
              <a:gd name="connsiteY94" fmla="*/ 1567843 h 2729951"/>
              <a:gd name="connsiteX95" fmla="*/ 1666894 w 1741157"/>
              <a:gd name="connsiteY95" fmla="*/ 1446400 h 2729951"/>
              <a:gd name="connsiteX96" fmla="*/ 1678801 w 1741157"/>
              <a:gd name="connsiteY96" fmla="*/ 1372581 h 2729951"/>
              <a:gd name="connsiteX97" fmla="*/ 1700232 w 1741157"/>
              <a:gd name="connsiteY97" fmla="*/ 1301144 h 2729951"/>
              <a:gd name="connsiteX98" fmla="*/ 1740714 w 1741157"/>
              <a:gd name="connsiteY98" fmla="*/ 1203512 h 2729951"/>
              <a:gd name="connsiteX99" fmla="*/ 1674039 w 1741157"/>
              <a:gd name="connsiteY99" fmla="*/ 1127313 h 2729951"/>
              <a:gd name="connsiteX100" fmla="*/ 1600221 w 1741157"/>
              <a:gd name="connsiteY100" fmla="*/ 1070163 h 2729951"/>
              <a:gd name="connsiteX101" fmla="*/ 1526401 w 1741157"/>
              <a:gd name="connsiteY101" fmla="*/ 1060637 h 2729951"/>
              <a:gd name="connsiteX102" fmla="*/ 1512114 w 1741157"/>
              <a:gd name="connsiteY102" fmla="*/ 1027300 h 2729951"/>
              <a:gd name="connsiteX103" fmla="*/ 1478777 w 1741157"/>
              <a:gd name="connsiteY103" fmla="*/ 979674 h 2729951"/>
              <a:gd name="connsiteX104" fmla="*/ 1457345 w 1741157"/>
              <a:gd name="connsiteY104" fmla="*/ 872519 h 2729951"/>
              <a:gd name="connsiteX105" fmla="*/ 1483539 w 1741157"/>
              <a:gd name="connsiteY105" fmla="*/ 829656 h 2729951"/>
              <a:gd name="connsiteX106" fmla="*/ 1519258 w 1741157"/>
              <a:gd name="connsiteY106" fmla="*/ 760599 h 2729951"/>
              <a:gd name="connsiteX107" fmla="*/ 1526401 w 1741157"/>
              <a:gd name="connsiteY107" fmla="*/ 715356 h 2729951"/>
              <a:gd name="connsiteX108" fmla="*/ 1540689 w 1741157"/>
              <a:gd name="connsiteY108" fmla="*/ 701068 h 2729951"/>
              <a:gd name="connsiteX109" fmla="*/ 1559739 w 1741157"/>
              <a:gd name="connsiteY109" fmla="*/ 686781 h 2729951"/>
              <a:gd name="connsiteX110" fmla="*/ 1588314 w 1741157"/>
              <a:gd name="connsiteY110" fmla="*/ 643918 h 2729951"/>
              <a:gd name="connsiteX111" fmla="*/ 1597839 w 1741157"/>
              <a:gd name="connsiteY111" fmla="*/ 615343 h 2729951"/>
              <a:gd name="connsiteX112" fmla="*/ 1616889 w 1741157"/>
              <a:gd name="connsiteY112" fmla="*/ 586768 h 2729951"/>
              <a:gd name="connsiteX113" fmla="*/ 1612126 w 1741157"/>
              <a:gd name="connsiteY113" fmla="*/ 491518 h 2729951"/>
              <a:gd name="connsiteX114" fmla="*/ 1583551 w 1741157"/>
              <a:gd name="connsiteY114" fmla="*/ 467706 h 2729951"/>
              <a:gd name="connsiteX115" fmla="*/ 1569264 w 1741157"/>
              <a:gd name="connsiteY115" fmla="*/ 462943 h 2729951"/>
              <a:gd name="connsiteX116" fmla="*/ 1535926 w 1741157"/>
              <a:gd name="connsiteY116" fmla="*/ 448656 h 2729951"/>
              <a:gd name="connsiteX117" fmla="*/ 1531164 w 1741157"/>
              <a:gd name="connsiteY117" fmla="*/ 429606 h 2729951"/>
              <a:gd name="connsiteX118" fmla="*/ 1526401 w 1741157"/>
              <a:gd name="connsiteY118" fmla="*/ 343881 h 2729951"/>
              <a:gd name="connsiteX119" fmla="*/ 1512114 w 1741157"/>
              <a:gd name="connsiteY119" fmla="*/ 324831 h 2729951"/>
              <a:gd name="connsiteX120" fmla="*/ 1502589 w 1741157"/>
              <a:gd name="connsiteY120" fmla="*/ 310543 h 2729951"/>
              <a:gd name="connsiteX121" fmla="*/ 1483539 w 1741157"/>
              <a:gd name="connsiteY121" fmla="*/ 305781 h 2729951"/>
              <a:gd name="connsiteX122" fmla="*/ 1454964 w 1741157"/>
              <a:gd name="connsiteY122" fmla="*/ 296256 h 2729951"/>
              <a:gd name="connsiteX123" fmla="*/ 1478776 w 1741157"/>
              <a:gd name="connsiteY123" fmla="*/ 272443 h 2729951"/>
              <a:gd name="connsiteX124" fmla="*/ 1497826 w 1741157"/>
              <a:gd name="connsiteY124" fmla="*/ 234343 h 2729951"/>
              <a:gd name="connsiteX125" fmla="*/ 1512114 w 1741157"/>
              <a:gd name="connsiteY125" fmla="*/ 162906 h 2729951"/>
              <a:gd name="connsiteX126" fmla="*/ 1516876 w 1741157"/>
              <a:gd name="connsiteY126" fmla="*/ 139093 h 2729951"/>
              <a:gd name="connsiteX127" fmla="*/ 1521639 w 1741157"/>
              <a:gd name="connsiteY127" fmla="*/ 124806 h 2729951"/>
              <a:gd name="connsiteX128" fmla="*/ 1526401 w 1741157"/>
              <a:gd name="connsiteY128" fmla="*/ 105756 h 2729951"/>
              <a:gd name="connsiteX129" fmla="*/ 1545451 w 1741157"/>
              <a:gd name="connsiteY129" fmla="*/ 77181 h 2729951"/>
              <a:gd name="connsiteX130" fmla="*/ 1554976 w 1741157"/>
              <a:gd name="connsiteY130" fmla="*/ 62893 h 2729951"/>
              <a:gd name="connsiteX131" fmla="*/ 1535926 w 1741157"/>
              <a:gd name="connsiteY131" fmla="*/ 20031 h 2729951"/>
              <a:gd name="connsiteX0" fmla="*/ 1535926 w 1741157"/>
              <a:gd name="connsiteY0" fmla="*/ 20031 h 2729951"/>
              <a:gd name="connsiteX1" fmla="*/ 1483539 w 1741157"/>
              <a:gd name="connsiteY1" fmla="*/ 8125 h 2729951"/>
              <a:gd name="connsiteX2" fmla="*/ 1443057 w 1741157"/>
              <a:gd name="connsiteY2" fmla="*/ 3361 h 2729951"/>
              <a:gd name="connsiteX3" fmla="*/ 1335901 w 1741157"/>
              <a:gd name="connsiteY3" fmla="*/ 67656 h 2729951"/>
              <a:gd name="connsiteX4" fmla="*/ 1285895 w 1741157"/>
              <a:gd name="connsiteY4" fmla="*/ 122425 h 2729951"/>
              <a:gd name="connsiteX5" fmla="*/ 1219220 w 1741157"/>
              <a:gd name="connsiteY5" fmla="*/ 124805 h 2729951"/>
              <a:gd name="connsiteX6" fmla="*/ 1200170 w 1741157"/>
              <a:gd name="connsiteY6" fmla="*/ 146238 h 2729951"/>
              <a:gd name="connsiteX7" fmla="*/ 1135876 w 1741157"/>
              <a:gd name="connsiteY7" fmla="*/ 165288 h 2729951"/>
              <a:gd name="connsiteX8" fmla="*/ 1083489 w 1741157"/>
              <a:gd name="connsiteY8" fmla="*/ 243868 h 2729951"/>
              <a:gd name="connsiteX9" fmla="*/ 1057295 w 1741157"/>
              <a:gd name="connsiteY9" fmla="*/ 296256 h 2729951"/>
              <a:gd name="connsiteX10" fmla="*/ 964426 w 1741157"/>
              <a:gd name="connsiteY10" fmla="*/ 267681 h 2729951"/>
              <a:gd name="connsiteX11" fmla="*/ 907276 w 1741157"/>
              <a:gd name="connsiteY11" fmla="*/ 310543 h 2729951"/>
              <a:gd name="connsiteX12" fmla="*/ 883464 w 1741157"/>
              <a:gd name="connsiteY12" fmla="*/ 405793 h 2729951"/>
              <a:gd name="connsiteX13" fmla="*/ 852507 w 1741157"/>
              <a:gd name="connsiteY13" fmla="*/ 489137 h 2729951"/>
              <a:gd name="connsiteX14" fmla="*/ 766783 w 1741157"/>
              <a:gd name="connsiteY14" fmla="*/ 470086 h 2729951"/>
              <a:gd name="connsiteX15" fmla="*/ 714395 w 1741157"/>
              <a:gd name="connsiteY15" fmla="*/ 484375 h 2729951"/>
              <a:gd name="connsiteX16" fmla="*/ 678676 w 1741157"/>
              <a:gd name="connsiteY16" fmla="*/ 524857 h 2729951"/>
              <a:gd name="connsiteX17" fmla="*/ 631051 w 1741157"/>
              <a:gd name="connsiteY17" fmla="*/ 529619 h 2729951"/>
              <a:gd name="connsiteX18" fmla="*/ 628669 w 1741157"/>
              <a:gd name="connsiteY18" fmla="*/ 562956 h 2729951"/>
              <a:gd name="connsiteX19" fmla="*/ 592951 w 1741157"/>
              <a:gd name="connsiteY19" fmla="*/ 577244 h 2729951"/>
              <a:gd name="connsiteX20" fmla="*/ 578664 w 1741157"/>
              <a:gd name="connsiteY20" fmla="*/ 624868 h 2729951"/>
              <a:gd name="connsiteX21" fmla="*/ 561995 w 1741157"/>
              <a:gd name="connsiteY21" fmla="*/ 667731 h 2729951"/>
              <a:gd name="connsiteX22" fmla="*/ 511989 w 1741157"/>
              <a:gd name="connsiteY22" fmla="*/ 686781 h 2729951"/>
              <a:gd name="connsiteX23" fmla="*/ 533420 w 1741157"/>
              <a:gd name="connsiteY23" fmla="*/ 729643 h 2729951"/>
              <a:gd name="connsiteX24" fmla="*/ 569139 w 1741157"/>
              <a:gd name="connsiteY24" fmla="*/ 751075 h 2729951"/>
              <a:gd name="connsiteX25" fmla="*/ 592951 w 1741157"/>
              <a:gd name="connsiteY25" fmla="*/ 746313 h 2729951"/>
              <a:gd name="connsiteX26" fmla="*/ 614382 w 1741157"/>
              <a:gd name="connsiteY26" fmla="*/ 782031 h 2729951"/>
              <a:gd name="connsiteX27" fmla="*/ 602476 w 1741157"/>
              <a:gd name="connsiteY27" fmla="*/ 839181 h 2729951"/>
              <a:gd name="connsiteX28" fmla="*/ 633433 w 1741157"/>
              <a:gd name="connsiteY28" fmla="*/ 874900 h 2729951"/>
              <a:gd name="connsiteX29" fmla="*/ 585807 w 1741157"/>
              <a:gd name="connsiteY29" fmla="*/ 901094 h 2729951"/>
              <a:gd name="connsiteX30" fmla="*/ 564376 w 1741157"/>
              <a:gd name="connsiteY30" fmla="*/ 889186 h 2729951"/>
              <a:gd name="connsiteX31" fmla="*/ 564376 w 1741157"/>
              <a:gd name="connsiteY31" fmla="*/ 958243 h 2729951"/>
              <a:gd name="connsiteX32" fmla="*/ 507226 w 1741157"/>
              <a:gd name="connsiteY32" fmla="*/ 1005868 h 2729951"/>
              <a:gd name="connsiteX33" fmla="*/ 473889 w 1741157"/>
              <a:gd name="connsiteY33" fmla="*/ 986818 h 2729951"/>
              <a:gd name="connsiteX34" fmla="*/ 459601 w 1741157"/>
              <a:gd name="connsiteY34" fmla="*/ 1015393 h 2729951"/>
              <a:gd name="connsiteX35" fmla="*/ 485795 w 1741157"/>
              <a:gd name="connsiteY35" fmla="*/ 1053492 h 2729951"/>
              <a:gd name="connsiteX36" fmla="*/ 488176 w 1741157"/>
              <a:gd name="connsiteY36" fmla="*/ 1155887 h 2729951"/>
              <a:gd name="connsiteX37" fmla="*/ 450076 w 1741157"/>
              <a:gd name="connsiteY37" fmla="*/ 1215418 h 2729951"/>
              <a:gd name="connsiteX38" fmla="*/ 397688 w 1741157"/>
              <a:gd name="connsiteY38" fmla="*/ 1205893 h 2729951"/>
              <a:gd name="connsiteX39" fmla="*/ 383401 w 1741157"/>
              <a:gd name="connsiteY39" fmla="*/ 1258281 h 2729951"/>
              <a:gd name="connsiteX40" fmla="*/ 364352 w 1741157"/>
              <a:gd name="connsiteY40" fmla="*/ 1341624 h 2729951"/>
              <a:gd name="connsiteX41" fmla="*/ 288151 w 1741157"/>
              <a:gd name="connsiteY41" fmla="*/ 1401156 h 2729951"/>
              <a:gd name="connsiteX42" fmla="*/ 240526 w 1741157"/>
              <a:gd name="connsiteY42" fmla="*/ 1453543 h 2729951"/>
              <a:gd name="connsiteX43" fmla="*/ 207189 w 1741157"/>
              <a:gd name="connsiteY43" fmla="*/ 1496406 h 2729951"/>
              <a:gd name="connsiteX44" fmla="*/ 173851 w 1741157"/>
              <a:gd name="connsiteY44" fmla="*/ 1536886 h 2729951"/>
              <a:gd name="connsiteX45" fmla="*/ 109558 w 1741157"/>
              <a:gd name="connsiteY45" fmla="*/ 1591655 h 2729951"/>
              <a:gd name="connsiteX46" fmla="*/ 107176 w 1741157"/>
              <a:gd name="connsiteY46" fmla="*/ 1636899 h 2729951"/>
              <a:gd name="connsiteX47" fmla="*/ 69076 w 1741157"/>
              <a:gd name="connsiteY47" fmla="*/ 1677381 h 2729951"/>
              <a:gd name="connsiteX48" fmla="*/ 42883 w 1741157"/>
              <a:gd name="connsiteY48" fmla="*/ 1720243 h 2729951"/>
              <a:gd name="connsiteX49" fmla="*/ 33357 w 1741157"/>
              <a:gd name="connsiteY49" fmla="*/ 1763107 h 2729951"/>
              <a:gd name="connsiteX50" fmla="*/ 57170 w 1741157"/>
              <a:gd name="connsiteY50" fmla="*/ 1836925 h 2729951"/>
              <a:gd name="connsiteX51" fmla="*/ 35739 w 1741157"/>
              <a:gd name="connsiteY51" fmla="*/ 1894075 h 2729951"/>
              <a:gd name="connsiteX52" fmla="*/ 59551 w 1741157"/>
              <a:gd name="connsiteY52" fmla="*/ 1967893 h 2729951"/>
              <a:gd name="connsiteX53" fmla="*/ 20 w 1741157"/>
              <a:gd name="connsiteY53" fmla="*/ 1979799 h 2729951"/>
              <a:gd name="connsiteX54" fmla="*/ 52407 w 1741157"/>
              <a:gd name="connsiteY54" fmla="*/ 2248881 h 2729951"/>
              <a:gd name="connsiteX55" fmla="*/ 128607 w 1741157"/>
              <a:gd name="connsiteY55" fmla="*/ 2394137 h 2729951"/>
              <a:gd name="connsiteX56" fmla="*/ 202426 w 1741157"/>
              <a:gd name="connsiteY56" fmla="*/ 2501293 h 2729951"/>
              <a:gd name="connsiteX57" fmla="*/ 261958 w 1741157"/>
              <a:gd name="connsiteY57" fmla="*/ 2563206 h 2729951"/>
              <a:gd name="connsiteX58" fmla="*/ 450076 w 1741157"/>
              <a:gd name="connsiteY58" fmla="*/ 2672743 h 2729951"/>
              <a:gd name="connsiteX59" fmla="*/ 640576 w 1741157"/>
              <a:gd name="connsiteY59" fmla="*/ 2729893 h 2729951"/>
              <a:gd name="connsiteX60" fmla="*/ 654864 w 1741157"/>
              <a:gd name="connsiteY60" fmla="*/ 2663217 h 2729951"/>
              <a:gd name="connsiteX61" fmla="*/ 726301 w 1741157"/>
              <a:gd name="connsiteY61" fmla="*/ 2603686 h 2729951"/>
              <a:gd name="connsiteX62" fmla="*/ 792977 w 1741157"/>
              <a:gd name="connsiteY62" fmla="*/ 2587017 h 2729951"/>
              <a:gd name="connsiteX63" fmla="*/ 821551 w 1741157"/>
              <a:gd name="connsiteY63" fmla="*/ 2551300 h 2729951"/>
              <a:gd name="connsiteX64" fmla="*/ 890608 w 1741157"/>
              <a:gd name="connsiteY64" fmla="*/ 2532250 h 2729951"/>
              <a:gd name="connsiteX65" fmla="*/ 959664 w 1741157"/>
              <a:gd name="connsiteY65" fmla="*/ 2510818 h 2729951"/>
              <a:gd name="connsiteX66" fmla="*/ 1026339 w 1741157"/>
              <a:gd name="connsiteY66" fmla="*/ 2477483 h 2729951"/>
              <a:gd name="connsiteX67" fmla="*/ 1047769 w 1741157"/>
              <a:gd name="connsiteY67" fmla="*/ 2475099 h 2729951"/>
              <a:gd name="connsiteX68" fmla="*/ 1066820 w 1741157"/>
              <a:gd name="connsiteY68" fmla="*/ 2456050 h 2729951"/>
              <a:gd name="connsiteX69" fmla="*/ 1107302 w 1741157"/>
              <a:gd name="connsiteY69" fmla="*/ 2439381 h 2729951"/>
              <a:gd name="connsiteX70" fmla="*/ 1083489 w 1741157"/>
              <a:gd name="connsiteY70" fmla="*/ 2377468 h 2729951"/>
              <a:gd name="connsiteX71" fmla="*/ 1033483 w 1741157"/>
              <a:gd name="connsiteY71" fmla="*/ 2329843 h 2729951"/>
              <a:gd name="connsiteX72" fmla="*/ 1026339 w 1741157"/>
              <a:gd name="connsiteY72" fmla="*/ 2286982 h 2729951"/>
              <a:gd name="connsiteX73" fmla="*/ 1045389 w 1741157"/>
              <a:gd name="connsiteY73" fmla="*/ 2256025 h 2729951"/>
              <a:gd name="connsiteX74" fmla="*/ 1097776 w 1741157"/>
              <a:gd name="connsiteY74" fmla="*/ 2222687 h 2729951"/>
              <a:gd name="connsiteX75" fmla="*/ 1135876 w 1741157"/>
              <a:gd name="connsiteY75" fmla="*/ 2186968 h 2729951"/>
              <a:gd name="connsiteX76" fmla="*/ 1176358 w 1741157"/>
              <a:gd name="connsiteY76" fmla="*/ 2141725 h 2729951"/>
              <a:gd name="connsiteX77" fmla="*/ 1264464 w 1741157"/>
              <a:gd name="connsiteY77" fmla="*/ 2127438 h 2729951"/>
              <a:gd name="connsiteX78" fmla="*/ 1307326 w 1741157"/>
              <a:gd name="connsiteY78" fmla="*/ 2110769 h 2729951"/>
              <a:gd name="connsiteX79" fmla="*/ 1326377 w 1741157"/>
              <a:gd name="connsiteY79" fmla="*/ 2072668 h 2729951"/>
              <a:gd name="connsiteX80" fmla="*/ 1397814 w 1741157"/>
              <a:gd name="connsiteY80" fmla="*/ 2048856 h 2729951"/>
              <a:gd name="connsiteX81" fmla="*/ 1397813 w 1741157"/>
              <a:gd name="connsiteY81" fmla="*/ 2020281 h 2729951"/>
              <a:gd name="connsiteX82" fmla="*/ 1433532 w 1741157"/>
              <a:gd name="connsiteY82" fmla="*/ 2017900 h 2729951"/>
              <a:gd name="connsiteX83" fmla="*/ 1464489 w 1741157"/>
              <a:gd name="connsiteY83" fmla="*/ 2001231 h 2729951"/>
              <a:gd name="connsiteX84" fmla="*/ 1502588 w 1741157"/>
              <a:gd name="connsiteY84" fmla="*/ 2001231 h 2729951"/>
              <a:gd name="connsiteX85" fmla="*/ 1533545 w 1741157"/>
              <a:gd name="connsiteY85" fmla="*/ 1951225 h 2729951"/>
              <a:gd name="connsiteX86" fmla="*/ 1538308 w 1741157"/>
              <a:gd name="connsiteY86" fmla="*/ 1955986 h 2729951"/>
              <a:gd name="connsiteX87" fmla="*/ 1559739 w 1741157"/>
              <a:gd name="connsiteY87" fmla="*/ 1925031 h 2729951"/>
              <a:gd name="connsiteX88" fmla="*/ 1600221 w 1741157"/>
              <a:gd name="connsiteY88" fmla="*/ 1865499 h 2729951"/>
              <a:gd name="connsiteX89" fmla="*/ 1650226 w 1741157"/>
              <a:gd name="connsiteY89" fmla="*/ 1813112 h 2729951"/>
              <a:gd name="connsiteX90" fmla="*/ 1600221 w 1741157"/>
              <a:gd name="connsiteY90" fmla="*/ 1717863 h 2729951"/>
              <a:gd name="connsiteX91" fmla="*/ 1545451 w 1741157"/>
              <a:gd name="connsiteY91" fmla="*/ 1677381 h 2729951"/>
              <a:gd name="connsiteX92" fmla="*/ 1595457 w 1741157"/>
              <a:gd name="connsiteY92" fmla="*/ 1660712 h 2729951"/>
              <a:gd name="connsiteX93" fmla="*/ 1643082 w 1741157"/>
              <a:gd name="connsiteY93" fmla="*/ 1624993 h 2729951"/>
              <a:gd name="connsiteX94" fmla="*/ 1707376 w 1741157"/>
              <a:gd name="connsiteY94" fmla="*/ 1567843 h 2729951"/>
              <a:gd name="connsiteX95" fmla="*/ 1666894 w 1741157"/>
              <a:gd name="connsiteY95" fmla="*/ 1446400 h 2729951"/>
              <a:gd name="connsiteX96" fmla="*/ 1678801 w 1741157"/>
              <a:gd name="connsiteY96" fmla="*/ 1372581 h 2729951"/>
              <a:gd name="connsiteX97" fmla="*/ 1700232 w 1741157"/>
              <a:gd name="connsiteY97" fmla="*/ 1301144 h 2729951"/>
              <a:gd name="connsiteX98" fmla="*/ 1740714 w 1741157"/>
              <a:gd name="connsiteY98" fmla="*/ 1203512 h 2729951"/>
              <a:gd name="connsiteX99" fmla="*/ 1674039 w 1741157"/>
              <a:gd name="connsiteY99" fmla="*/ 1127313 h 2729951"/>
              <a:gd name="connsiteX100" fmla="*/ 1600221 w 1741157"/>
              <a:gd name="connsiteY100" fmla="*/ 1070163 h 2729951"/>
              <a:gd name="connsiteX101" fmla="*/ 1526401 w 1741157"/>
              <a:gd name="connsiteY101" fmla="*/ 1060637 h 2729951"/>
              <a:gd name="connsiteX102" fmla="*/ 1512114 w 1741157"/>
              <a:gd name="connsiteY102" fmla="*/ 1027300 h 2729951"/>
              <a:gd name="connsiteX103" fmla="*/ 1478777 w 1741157"/>
              <a:gd name="connsiteY103" fmla="*/ 979674 h 2729951"/>
              <a:gd name="connsiteX104" fmla="*/ 1457345 w 1741157"/>
              <a:gd name="connsiteY104" fmla="*/ 872519 h 2729951"/>
              <a:gd name="connsiteX105" fmla="*/ 1485920 w 1741157"/>
              <a:gd name="connsiteY105" fmla="*/ 834419 h 2729951"/>
              <a:gd name="connsiteX106" fmla="*/ 1519258 w 1741157"/>
              <a:gd name="connsiteY106" fmla="*/ 760599 h 2729951"/>
              <a:gd name="connsiteX107" fmla="*/ 1526401 w 1741157"/>
              <a:gd name="connsiteY107" fmla="*/ 715356 h 2729951"/>
              <a:gd name="connsiteX108" fmla="*/ 1540689 w 1741157"/>
              <a:gd name="connsiteY108" fmla="*/ 701068 h 2729951"/>
              <a:gd name="connsiteX109" fmla="*/ 1559739 w 1741157"/>
              <a:gd name="connsiteY109" fmla="*/ 686781 h 2729951"/>
              <a:gd name="connsiteX110" fmla="*/ 1588314 w 1741157"/>
              <a:gd name="connsiteY110" fmla="*/ 643918 h 2729951"/>
              <a:gd name="connsiteX111" fmla="*/ 1597839 w 1741157"/>
              <a:gd name="connsiteY111" fmla="*/ 615343 h 2729951"/>
              <a:gd name="connsiteX112" fmla="*/ 1616889 w 1741157"/>
              <a:gd name="connsiteY112" fmla="*/ 586768 h 2729951"/>
              <a:gd name="connsiteX113" fmla="*/ 1612126 w 1741157"/>
              <a:gd name="connsiteY113" fmla="*/ 491518 h 2729951"/>
              <a:gd name="connsiteX114" fmla="*/ 1583551 w 1741157"/>
              <a:gd name="connsiteY114" fmla="*/ 467706 h 2729951"/>
              <a:gd name="connsiteX115" fmla="*/ 1569264 w 1741157"/>
              <a:gd name="connsiteY115" fmla="*/ 462943 h 2729951"/>
              <a:gd name="connsiteX116" fmla="*/ 1535926 w 1741157"/>
              <a:gd name="connsiteY116" fmla="*/ 448656 h 2729951"/>
              <a:gd name="connsiteX117" fmla="*/ 1531164 w 1741157"/>
              <a:gd name="connsiteY117" fmla="*/ 429606 h 2729951"/>
              <a:gd name="connsiteX118" fmla="*/ 1526401 w 1741157"/>
              <a:gd name="connsiteY118" fmla="*/ 343881 h 2729951"/>
              <a:gd name="connsiteX119" fmla="*/ 1512114 w 1741157"/>
              <a:gd name="connsiteY119" fmla="*/ 324831 h 2729951"/>
              <a:gd name="connsiteX120" fmla="*/ 1502589 w 1741157"/>
              <a:gd name="connsiteY120" fmla="*/ 310543 h 2729951"/>
              <a:gd name="connsiteX121" fmla="*/ 1483539 w 1741157"/>
              <a:gd name="connsiteY121" fmla="*/ 305781 h 2729951"/>
              <a:gd name="connsiteX122" fmla="*/ 1454964 w 1741157"/>
              <a:gd name="connsiteY122" fmla="*/ 296256 h 2729951"/>
              <a:gd name="connsiteX123" fmla="*/ 1478776 w 1741157"/>
              <a:gd name="connsiteY123" fmla="*/ 272443 h 2729951"/>
              <a:gd name="connsiteX124" fmla="*/ 1497826 w 1741157"/>
              <a:gd name="connsiteY124" fmla="*/ 234343 h 2729951"/>
              <a:gd name="connsiteX125" fmla="*/ 1512114 w 1741157"/>
              <a:gd name="connsiteY125" fmla="*/ 162906 h 2729951"/>
              <a:gd name="connsiteX126" fmla="*/ 1516876 w 1741157"/>
              <a:gd name="connsiteY126" fmla="*/ 139093 h 2729951"/>
              <a:gd name="connsiteX127" fmla="*/ 1521639 w 1741157"/>
              <a:gd name="connsiteY127" fmla="*/ 124806 h 2729951"/>
              <a:gd name="connsiteX128" fmla="*/ 1526401 w 1741157"/>
              <a:gd name="connsiteY128" fmla="*/ 105756 h 2729951"/>
              <a:gd name="connsiteX129" fmla="*/ 1545451 w 1741157"/>
              <a:gd name="connsiteY129" fmla="*/ 77181 h 2729951"/>
              <a:gd name="connsiteX130" fmla="*/ 1554976 w 1741157"/>
              <a:gd name="connsiteY130" fmla="*/ 62893 h 2729951"/>
              <a:gd name="connsiteX131" fmla="*/ 1535926 w 1741157"/>
              <a:gd name="connsiteY131" fmla="*/ 20031 h 2729951"/>
              <a:gd name="connsiteX0" fmla="*/ 1535926 w 1741157"/>
              <a:gd name="connsiteY0" fmla="*/ 20031 h 2729951"/>
              <a:gd name="connsiteX1" fmla="*/ 1483539 w 1741157"/>
              <a:gd name="connsiteY1" fmla="*/ 8125 h 2729951"/>
              <a:gd name="connsiteX2" fmla="*/ 1443057 w 1741157"/>
              <a:gd name="connsiteY2" fmla="*/ 3361 h 2729951"/>
              <a:gd name="connsiteX3" fmla="*/ 1335901 w 1741157"/>
              <a:gd name="connsiteY3" fmla="*/ 67656 h 2729951"/>
              <a:gd name="connsiteX4" fmla="*/ 1285895 w 1741157"/>
              <a:gd name="connsiteY4" fmla="*/ 122425 h 2729951"/>
              <a:gd name="connsiteX5" fmla="*/ 1219220 w 1741157"/>
              <a:gd name="connsiteY5" fmla="*/ 124805 h 2729951"/>
              <a:gd name="connsiteX6" fmla="*/ 1200170 w 1741157"/>
              <a:gd name="connsiteY6" fmla="*/ 146238 h 2729951"/>
              <a:gd name="connsiteX7" fmla="*/ 1135876 w 1741157"/>
              <a:gd name="connsiteY7" fmla="*/ 165288 h 2729951"/>
              <a:gd name="connsiteX8" fmla="*/ 1083489 w 1741157"/>
              <a:gd name="connsiteY8" fmla="*/ 243868 h 2729951"/>
              <a:gd name="connsiteX9" fmla="*/ 1057295 w 1741157"/>
              <a:gd name="connsiteY9" fmla="*/ 296256 h 2729951"/>
              <a:gd name="connsiteX10" fmla="*/ 964426 w 1741157"/>
              <a:gd name="connsiteY10" fmla="*/ 267681 h 2729951"/>
              <a:gd name="connsiteX11" fmla="*/ 907276 w 1741157"/>
              <a:gd name="connsiteY11" fmla="*/ 310543 h 2729951"/>
              <a:gd name="connsiteX12" fmla="*/ 883464 w 1741157"/>
              <a:gd name="connsiteY12" fmla="*/ 405793 h 2729951"/>
              <a:gd name="connsiteX13" fmla="*/ 852507 w 1741157"/>
              <a:gd name="connsiteY13" fmla="*/ 489137 h 2729951"/>
              <a:gd name="connsiteX14" fmla="*/ 766783 w 1741157"/>
              <a:gd name="connsiteY14" fmla="*/ 470086 h 2729951"/>
              <a:gd name="connsiteX15" fmla="*/ 714395 w 1741157"/>
              <a:gd name="connsiteY15" fmla="*/ 484375 h 2729951"/>
              <a:gd name="connsiteX16" fmla="*/ 678676 w 1741157"/>
              <a:gd name="connsiteY16" fmla="*/ 524857 h 2729951"/>
              <a:gd name="connsiteX17" fmla="*/ 631051 w 1741157"/>
              <a:gd name="connsiteY17" fmla="*/ 529619 h 2729951"/>
              <a:gd name="connsiteX18" fmla="*/ 628669 w 1741157"/>
              <a:gd name="connsiteY18" fmla="*/ 562956 h 2729951"/>
              <a:gd name="connsiteX19" fmla="*/ 592951 w 1741157"/>
              <a:gd name="connsiteY19" fmla="*/ 577244 h 2729951"/>
              <a:gd name="connsiteX20" fmla="*/ 578664 w 1741157"/>
              <a:gd name="connsiteY20" fmla="*/ 624868 h 2729951"/>
              <a:gd name="connsiteX21" fmla="*/ 561995 w 1741157"/>
              <a:gd name="connsiteY21" fmla="*/ 667731 h 2729951"/>
              <a:gd name="connsiteX22" fmla="*/ 511989 w 1741157"/>
              <a:gd name="connsiteY22" fmla="*/ 686781 h 2729951"/>
              <a:gd name="connsiteX23" fmla="*/ 533420 w 1741157"/>
              <a:gd name="connsiteY23" fmla="*/ 729643 h 2729951"/>
              <a:gd name="connsiteX24" fmla="*/ 569139 w 1741157"/>
              <a:gd name="connsiteY24" fmla="*/ 751075 h 2729951"/>
              <a:gd name="connsiteX25" fmla="*/ 592951 w 1741157"/>
              <a:gd name="connsiteY25" fmla="*/ 746313 h 2729951"/>
              <a:gd name="connsiteX26" fmla="*/ 614382 w 1741157"/>
              <a:gd name="connsiteY26" fmla="*/ 782031 h 2729951"/>
              <a:gd name="connsiteX27" fmla="*/ 602476 w 1741157"/>
              <a:gd name="connsiteY27" fmla="*/ 839181 h 2729951"/>
              <a:gd name="connsiteX28" fmla="*/ 633433 w 1741157"/>
              <a:gd name="connsiteY28" fmla="*/ 874900 h 2729951"/>
              <a:gd name="connsiteX29" fmla="*/ 585807 w 1741157"/>
              <a:gd name="connsiteY29" fmla="*/ 901094 h 2729951"/>
              <a:gd name="connsiteX30" fmla="*/ 564376 w 1741157"/>
              <a:gd name="connsiteY30" fmla="*/ 889186 h 2729951"/>
              <a:gd name="connsiteX31" fmla="*/ 564376 w 1741157"/>
              <a:gd name="connsiteY31" fmla="*/ 958243 h 2729951"/>
              <a:gd name="connsiteX32" fmla="*/ 507226 w 1741157"/>
              <a:gd name="connsiteY32" fmla="*/ 1005868 h 2729951"/>
              <a:gd name="connsiteX33" fmla="*/ 473889 w 1741157"/>
              <a:gd name="connsiteY33" fmla="*/ 986818 h 2729951"/>
              <a:gd name="connsiteX34" fmla="*/ 459601 w 1741157"/>
              <a:gd name="connsiteY34" fmla="*/ 1015393 h 2729951"/>
              <a:gd name="connsiteX35" fmla="*/ 485795 w 1741157"/>
              <a:gd name="connsiteY35" fmla="*/ 1053492 h 2729951"/>
              <a:gd name="connsiteX36" fmla="*/ 488176 w 1741157"/>
              <a:gd name="connsiteY36" fmla="*/ 1155887 h 2729951"/>
              <a:gd name="connsiteX37" fmla="*/ 450076 w 1741157"/>
              <a:gd name="connsiteY37" fmla="*/ 1215418 h 2729951"/>
              <a:gd name="connsiteX38" fmla="*/ 397688 w 1741157"/>
              <a:gd name="connsiteY38" fmla="*/ 1205893 h 2729951"/>
              <a:gd name="connsiteX39" fmla="*/ 383401 w 1741157"/>
              <a:gd name="connsiteY39" fmla="*/ 1258281 h 2729951"/>
              <a:gd name="connsiteX40" fmla="*/ 364352 w 1741157"/>
              <a:gd name="connsiteY40" fmla="*/ 1341624 h 2729951"/>
              <a:gd name="connsiteX41" fmla="*/ 288151 w 1741157"/>
              <a:gd name="connsiteY41" fmla="*/ 1401156 h 2729951"/>
              <a:gd name="connsiteX42" fmla="*/ 240526 w 1741157"/>
              <a:gd name="connsiteY42" fmla="*/ 1453543 h 2729951"/>
              <a:gd name="connsiteX43" fmla="*/ 207189 w 1741157"/>
              <a:gd name="connsiteY43" fmla="*/ 1496406 h 2729951"/>
              <a:gd name="connsiteX44" fmla="*/ 173851 w 1741157"/>
              <a:gd name="connsiteY44" fmla="*/ 1536886 h 2729951"/>
              <a:gd name="connsiteX45" fmla="*/ 109558 w 1741157"/>
              <a:gd name="connsiteY45" fmla="*/ 1591655 h 2729951"/>
              <a:gd name="connsiteX46" fmla="*/ 107176 w 1741157"/>
              <a:gd name="connsiteY46" fmla="*/ 1636899 h 2729951"/>
              <a:gd name="connsiteX47" fmla="*/ 69076 w 1741157"/>
              <a:gd name="connsiteY47" fmla="*/ 1677381 h 2729951"/>
              <a:gd name="connsiteX48" fmla="*/ 42883 w 1741157"/>
              <a:gd name="connsiteY48" fmla="*/ 1720243 h 2729951"/>
              <a:gd name="connsiteX49" fmla="*/ 33357 w 1741157"/>
              <a:gd name="connsiteY49" fmla="*/ 1763107 h 2729951"/>
              <a:gd name="connsiteX50" fmla="*/ 57170 w 1741157"/>
              <a:gd name="connsiteY50" fmla="*/ 1836925 h 2729951"/>
              <a:gd name="connsiteX51" fmla="*/ 35739 w 1741157"/>
              <a:gd name="connsiteY51" fmla="*/ 1894075 h 2729951"/>
              <a:gd name="connsiteX52" fmla="*/ 59551 w 1741157"/>
              <a:gd name="connsiteY52" fmla="*/ 1967893 h 2729951"/>
              <a:gd name="connsiteX53" fmla="*/ 20 w 1741157"/>
              <a:gd name="connsiteY53" fmla="*/ 1979799 h 2729951"/>
              <a:gd name="connsiteX54" fmla="*/ 52407 w 1741157"/>
              <a:gd name="connsiteY54" fmla="*/ 2248881 h 2729951"/>
              <a:gd name="connsiteX55" fmla="*/ 128607 w 1741157"/>
              <a:gd name="connsiteY55" fmla="*/ 2394137 h 2729951"/>
              <a:gd name="connsiteX56" fmla="*/ 202426 w 1741157"/>
              <a:gd name="connsiteY56" fmla="*/ 2501293 h 2729951"/>
              <a:gd name="connsiteX57" fmla="*/ 261958 w 1741157"/>
              <a:gd name="connsiteY57" fmla="*/ 2563206 h 2729951"/>
              <a:gd name="connsiteX58" fmla="*/ 450076 w 1741157"/>
              <a:gd name="connsiteY58" fmla="*/ 2672743 h 2729951"/>
              <a:gd name="connsiteX59" fmla="*/ 640576 w 1741157"/>
              <a:gd name="connsiteY59" fmla="*/ 2729893 h 2729951"/>
              <a:gd name="connsiteX60" fmla="*/ 654864 w 1741157"/>
              <a:gd name="connsiteY60" fmla="*/ 2663217 h 2729951"/>
              <a:gd name="connsiteX61" fmla="*/ 726301 w 1741157"/>
              <a:gd name="connsiteY61" fmla="*/ 2603686 h 2729951"/>
              <a:gd name="connsiteX62" fmla="*/ 792977 w 1741157"/>
              <a:gd name="connsiteY62" fmla="*/ 2587017 h 2729951"/>
              <a:gd name="connsiteX63" fmla="*/ 821551 w 1741157"/>
              <a:gd name="connsiteY63" fmla="*/ 2551300 h 2729951"/>
              <a:gd name="connsiteX64" fmla="*/ 890608 w 1741157"/>
              <a:gd name="connsiteY64" fmla="*/ 2532250 h 2729951"/>
              <a:gd name="connsiteX65" fmla="*/ 959664 w 1741157"/>
              <a:gd name="connsiteY65" fmla="*/ 2510818 h 2729951"/>
              <a:gd name="connsiteX66" fmla="*/ 1026339 w 1741157"/>
              <a:gd name="connsiteY66" fmla="*/ 2477483 h 2729951"/>
              <a:gd name="connsiteX67" fmla="*/ 1047769 w 1741157"/>
              <a:gd name="connsiteY67" fmla="*/ 2475099 h 2729951"/>
              <a:gd name="connsiteX68" fmla="*/ 1066820 w 1741157"/>
              <a:gd name="connsiteY68" fmla="*/ 2456050 h 2729951"/>
              <a:gd name="connsiteX69" fmla="*/ 1107302 w 1741157"/>
              <a:gd name="connsiteY69" fmla="*/ 2439381 h 2729951"/>
              <a:gd name="connsiteX70" fmla="*/ 1083489 w 1741157"/>
              <a:gd name="connsiteY70" fmla="*/ 2377468 h 2729951"/>
              <a:gd name="connsiteX71" fmla="*/ 1033483 w 1741157"/>
              <a:gd name="connsiteY71" fmla="*/ 2329843 h 2729951"/>
              <a:gd name="connsiteX72" fmla="*/ 1026339 w 1741157"/>
              <a:gd name="connsiteY72" fmla="*/ 2286982 h 2729951"/>
              <a:gd name="connsiteX73" fmla="*/ 1045389 w 1741157"/>
              <a:gd name="connsiteY73" fmla="*/ 2256025 h 2729951"/>
              <a:gd name="connsiteX74" fmla="*/ 1097776 w 1741157"/>
              <a:gd name="connsiteY74" fmla="*/ 2222687 h 2729951"/>
              <a:gd name="connsiteX75" fmla="*/ 1135876 w 1741157"/>
              <a:gd name="connsiteY75" fmla="*/ 2186968 h 2729951"/>
              <a:gd name="connsiteX76" fmla="*/ 1176358 w 1741157"/>
              <a:gd name="connsiteY76" fmla="*/ 2141725 h 2729951"/>
              <a:gd name="connsiteX77" fmla="*/ 1264464 w 1741157"/>
              <a:gd name="connsiteY77" fmla="*/ 2127438 h 2729951"/>
              <a:gd name="connsiteX78" fmla="*/ 1307326 w 1741157"/>
              <a:gd name="connsiteY78" fmla="*/ 2110769 h 2729951"/>
              <a:gd name="connsiteX79" fmla="*/ 1326377 w 1741157"/>
              <a:gd name="connsiteY79" fmla="*/ 2072668 h 2729951"/>
              <a:gd name="connsiteX80" fmla="*/ 1397814 w 1741157"/>
              <a:gd name="connsiteY80" fmla="*/ 2048856 h 2729951"/>
              <a:gd name="connsiteX81" fmla="*/ 1397813 w 1741157"/>
              <a:gd name="connsiteY81" fmla="*/ 2020281 h 2729951"/>
              <a:gd name="connsiteX82" fmla="*/ 1433532 w 1741157"/>
              <a:gd name="connsiteY82" fmla="*/ 2017900 h 2729951"/>
              <a:gd name="connsiteX83" fmla="*/ 1464489 w 1741157"/>
              <a:gd name="connsiteY83" fmla="*/ 2001231 h 2729951"/>
              <a:gd name="connsiteX84" fmla="*/ 1502588 w 1741157"/>
              <a:gd name="connsiteY84" fmla="*/ 2001231 h 2729951"/>
              <a:gd name="connsiteX85" fmla="*/ 1533545 w 1741157"/>
              <a:gd name="connsiteY85" fmla="*/ 1951225 h 2729951"/>
              <a:gd name="connsiteX86" fmla="*/ 1538308 w 1741157"/>
              <a:gd name="connsiteY86" fmla="*/ 1955986 h 2729951"/>
              <a:gd name="connsiteX87" fmla="*/ 1559739 w 1741157"/>
              <a:gd name="connsiteY87" fmla="*/ 1925031 h 2729951"/>
              <a:gd name="connsiteX88" fmla="*/ 1600221 w 1741157"/>
              <a:gd name="connsiteY88" fmla="*/ 1865499 h 2729951"/>
              <a:gd name="connsiteX89" fmla="*/ 1650226 w 1741157"/>
              <a:gd name="connsiteY89" fmla="*/ 1813112 h 2729951"/>
              <a:gd name="connsiteX90" fmla="*/ 1600221 w 1741157"/>
              <a:gd name="connsiteY90" fmla="*/ 1717863 h 2729951"/>
              <a:gd name="connsiteX91" fmla="*/ 1545451 w 1741157"/>
              <a:gd name="connsiteY91" fmla="*/ 1677381 h 2729951"/>
              <a:gd name="connsiteX92" fmla="*/ 1595457 w 1741157"/>
              <a:gd name="connsiteY92" fmla="*/ 1660712 h 2729951"/>
              <a:gd name="connsiteX93" fmla="*/ 1643082 w 1741157"/>
              <a:gd name="connsiteY93" fmla="*/ 1624993 h 2729951"/>
              <a:gd name="connsiteX94" fmla="*/ 1707376 w 1741157"/>
              <a:gd name="connsiteY94" fmla="*/ 1567843 h 2729951"/>
              <a:gd name="connsiteX95" fmla="*/ 1666894 w 1741157"/>
              <a:gd name="connsiteY95" fmla="*/ 1446400 h 2729951"/>
              <a:gd name="connsiteX96" fmla="*/ 1678801 w 1741157"/>
              <a:gd name="connsiteY96" fmla="*/ 1372581 h 2729951"/>
              <a:gd name="connsiteX97" fmla="*/ 1700232 w 1741157"/>
              <a:gd name="connsiteY97" fmla="*/ 1301144 h 2729951"/>
              <a:gd name="connsiteX98" fmla="*/ 1740714 w 1741157"/>
              <a:gd name="connsiteY98" fmla="*/ 1203512 h 2729951"/>
              <a:gd name="connsiteX99" fmla="*/ 1674039 w 1741157"/>
              <a:gd name="connsiteY99" fmla="*/ 1127313 h 2729951"/>
              <a:gd name="connsiteX100" fmla="*/ 1600221 w 1741157"/>
              <a:gd name="connsiteY100" fmla="*/ 1070163 h 2729951"/>
              <a:gd name="connsiteX101" fmla="*/ 1526401 w 1741157"/>
              <a:gd name="connsiteY101" fmla="*/ 1060637 h 2729951"/>
              <a:gd name="connsiteX102" fmla="*/ 1512114 w 1741157"/>
              <a:gd name="connsiteY102" fmla="*/ 1027300 h 2729951"/>
              <a:gd name="connsiteX103" fmla="*/ 1478777 w 1741157"/>
              <a:gd name="connsiteY103" fmla="*/ 979674 h 2729951"/>
              <a:gd name="connsiteX104" fmla="*/ 1457345 w 1741157"/>
              <a:gd name="connsiteY104" fmla="*/ 872519 h 2729951"/>
              <a:gd name="connsiteX105" fmla="*/ 1485920 w 1741157"/>
              <a:gd name="connsiteY105" fmla="*/ 834419 h 2729951"/>
              <a:gd name="connsiteX106" fmla="*/ 1519258 w 1741157"/>
              <a:gd name="connsiteY106" fmla="*/ 760599 h 2729951"/>
              <a:gd name="connsiteX107" fmla="*/ 1540689 w 1741157"/>
              <a:gd name="connsiteY107" fmla="*/ 701068 h 2729951"/>
              <a:gd name="connsiteX108" fmla="*/ 1559739 w 1741157"/>
              <a:gd name="connsiteY108" fmla="*/ 686781 h 2729951"/>
              <a:gd name="connsiteX109" fmla="*/ 1588314 w 1741157"/>
              <a:gd name="connsiteY109" fmla="*/ 643918 h 2729951"/>
              <a:gd name="connsiteX110" fmla="*/ 1597839 w 1741157"/>
              <a:gd name="connsiteY110" fmla="*/ 615343 h 2729951"/>
              <a:gd name="connsiteX111" fmla="*/ 1616889 w 1741157"/>
              <a:gd name="connsiteY111" fmla="*/ 586768 h 2729951"/>
              <a:gd name="connsiteX112" fmla="*/ 1612126 w 1741157"/>
              <a:gd name="connsiteY112" fmla="*/ 491518 h 2729951"/>
              <a:gd name="connsiteX113" fmla="*/ 1583551 w 1741157"/>
              <a:gd name="connsiteY113" fmla="*/ 467706 h 2729951"/>
              <a:gd name="connsiteX114" fmla="*/ 1569264 w 1741157"/>
              <a:gd name="connsiteY114" fmla="*/ 462943 h 2729951"/>
              <a:gd name="connsiteX115" fmla="*/ 1535926 w 1741157"/>
              <a:gd name="connsiteY115" fmla="*/ 448656 h 2729951"/>
              <a:gd name="connsiteX116" fmla="*/ 1531164 w 1741157"/>
              <a:gd name="connsiteY116" fmla="*/ 429606 h 2729951"/>
              <a:gd name="connsiteX117" fmla="*/ 1526401 w 1741157"/>
              <a:gd name="connsiteY117" fmla="*/ 343881 h 2729951"/>
              <a:gd name="connsiteX118" fmla="*/ 1512114 w 1741157"/>
              <a:gd name="connsiteY118" fmla="*/ 324831 h 2729951"/>
              <a:gd name="connsiteX119" fmla="*/ 1502589 w 1741157"/>
              <a:gd name="connsiteY119" fmla="*/ 310543 h 2729951"/>
              <a:gd name="connsiteX120" fmla="*/ 1483539 w 1741157"/>
              <a:gd name="connsiteY120" fmla="*/ 305781 h 2729951"/>
              <a:gd name="connsiteX121" fmla="*/ 1454964 w 1741157"/>
              <a:gd name="connsiteY121" fmla="*/ 296256 h 2729951"/>
              <a:gd name="connsiteX122" fmla="*/ 1478776 w 1741157"/>
              <a:gd name="connsiteY122" fmla="*/ 272443 h 2729951"/>
              <a:gd name="connsiteX123" fmla="*/ 1497826 w 1741157"/>
              <a:gd name="connsiteY123" fmla="*/ 234343 h 2729951"/>
              <a:gd name="connsiteX124" fmla="*/ 1512114 w 1741157"/>
              <a:gd name="connsiteY124" fmla="*/ 162906 h 2729951"/>
              <a:gd name="connsiteX125" fmla="*/ 1516876 w 1741157"/>
              <a:gd name="connsiteY125" fmla="*/ 139093 h 2729951"/>
              <a:gd name="connsiteX126" fmla="*/ 1521639 w 1741157"/>
              <a:gd name="connsiteY126" fmla="*/ 124806 h 2729951"/>
              <a:gd name="connsiteX127" fmla="*/ 1526401 w 1741157"/>
              <a:gd name="connsiteY127" fmla="*/ 105756 h 2729951"/>
              <a:gd name="connsiteX128" fmla="*/ 1545451 w 1741157"/>
              <a:gd name="connsiteY128" fmla="*/ 77181 h 2729951"/>
              <a:gd name="connsiteX129" fmla="*/ 1554976 w 1741157"/>
              <a:gd name="connsiteY129" fmla="*/ 62893 h 2729951"/>
              <a:gd name="connsiteX130" fmla="*/ 1535926 w 1741157"/>
              <a:gd name="connsiteY130" fmla="*/ 20031 h 2729951"/>
              <a:gd name="connsiteX0" fmla="*/ 1535926 w 1741157"/>
              <a:gd name="connsiteY0" fmla="*/ 20031 h 2729951"/>
              <a:gd name="connsiteX1" fmla="*/ 1483539 w 1741157"/>
              <a:gd name="connsiteY1" fmla="*/ 8125 h 2729951"/>
              <a:gd name="connsiteX2" fmla="*/ 1443057 w 1741157"/>
              <a:gd name="connsiteY2" fmla="*/ 3361 h 2729951"/>
              <a:gd name="connsiteX3" fmla="*/ 1335901 w 1741157"/>
              <a:gd name="connsiteY3" fmla="*/ 67656 h 2729951"/>
              <a:gd name="connsiteX4" fmla="*/ 1285895 w 1741157"/>
              <a:gd name="connsiteY4" fmla="*/ 122425 h 2729951"/>
              <a:gd name="connsiteX5" fmla="*/ 1219220 w 1741157"/>
              <a:gd name="connsiteY5" fmla="*/ 124805 h 2729951"/>
              <a:gd name="connsiteX6" fmla="*/ 1200170 w 1741157"/>
              <a:gd name="connsiteY6" fmla="*/ 146238 h 2729951"/>
              <a:gd name="connsiteX7" fmla="*/ 1135876 w 1741157"/>
              <a:gd name="connsiteY7" fmla="*/ 165288 h 2729951"/>
              <a:gd name="connsiteX8" fmla="*/ 1083489 w 1741157"/>
              <a:gd name="connsiteY8" fmla="*/ 243868 h 2729951"/>
              <a:gd name="connsiteX9" fmla="*/ 1057295 w 1741157"/>
              <a:gd name="connsiteY9" fmla="*/ 296256 h 2729951"/>
              <a:gd name="connsiteX10" fmla="*/ 964426 w 1741157"/>
              <a:gd name="connsiteY10" fmla="*/ 267681 h 2729951"/>
              <a:gd name="connsiteX11" fmla="*/ 907276 w 1741157"/>
              <a:gd name="connsiteY11" fmla="*/ 310543 h 2729951"/>
              <a:gd name="connsiteX12" fmla="*/ 883464 w 1741157"/>
              <a:gd name="connsiteY12" fmla="*/ 405793 h 2729951"/>
              <a:gd name="connsiteX13" fmla="*/ 852507 w 1741157"/>
              <a:gd name="connsiteY13" fmla="*/ 489137 h 2729951"/>
              <a:gd name="connsiteX14" fmla="*/ 766783 w 1741157"/>
              <a:gd name="connsiteY14" fmla="*/ 470086 h 2729951"/>
              <a:gd name="connsiteX15" fmla="*/ 714395 w 1741157"/>
              <a:gd name="connsiteY15" fmla="*/ 484375 h 2729951"/>
              <a:gd name="connsiteX16" fmla="*/ 678676 w 1741157"/>
              <a:gd name="connsiteY16" fmla="*/ 524857 h 2729951"/>
              <a:gd name="connsiteX17" fmla="*/ 631051 w 1741157"/>
              <a:gd name="connsiteY17" fmla="*/ 529619 h 2729951"/>
              <a:gd name="connsiteX18" fmla="*/ 628669 w 1741157"/>
              <a:gd name="connsiteY18" fmla="*/ 562956 h 2729951"/>
              <a:gd name="connsiteX19" fmla="*/ 592951 w 1741157"/>
              <a:gd name="connsiteY19" fmla="*/ 577244 h 2729951"/>
              <a:gd name="connsiteX20" fmla="*/ 578664 w 1741157"/>
              <a:gd name="connsiteY20" fmla="*/ 624868 h 2729951"/>
              <a:gd name="connsiteX21" fmla="*/ 561995 w 1741157"/>
              <a:gd name="connsiteY21" fmla="*/ 667731 h 2729951"/>
              <a:gd name="connsiteX22" fmla="*/ 511989 w 1741157"/>
              <a:gd name="connsiteY22" fmla="*/ 686781 h 2729951"/>
              <a:gd name="connsiteX23" fmla="*/ 533420 w 1741157"/>
              <a:gd name="connsiteY23" fmla="*/ 729643 h 2729951"/>
              <a:gd name="connsiteX24" fmla="*/ 569139 w 1741157"/>
              <a:gd name="connsiteY24" fmla="*/ 751075 h 2729951"/>
              <a:gd name="connsiteX25" fmla="*/ 592951 w 1741157"/>
              <a:gd name="connsiteY25" fmla="*/ 746313 h 2729951"/>
              <a:gd name="connsiteX26" fmla="*/ 614382 w 1741157"/>
              <a:gd name="connsiteY26" fmla="*/ 782031 h 2729951"/>
              <a:gd name="connsiteX27" fmla="*/ 602476 w 1741157"/>
              <a:gd name="connsiteY27" fmla="*/ 839181 h 2729951"/>
              <a:gd name="connsiteX28" fmla="*/ 633433 w 1741157"/>
              <a:gd name="connsiteY28" fmla="*/ 874900 h 2729951"/>
              <a:gd name="connsiteX29" fmla="*/ 585807 w 1741157"/>
              <a:gd name="connsiteY29" fmla="*/ 901094 h 2729951"/>
              <a:gd name="connsiteX30" fmla="*/ 564376 w 1741157"/>
              <a:gd name="connsiteY30" fmla="*/ 889186 h 2729951"/>
              <a:gd name="connsiteX31" fmla="*/ 564376 w 1741157"/>
              <a:gd name="connsiteY31" fmla="*/ 958243 h 2729951"/>
              <a:gd name="connsiteX32" fmla="*/ 507226 w 1741157"/>
              <a:gd name="connsiteY32" fmla="*/ 1005868 h 2729951"/>
              <a:gd name="connsiteX33" fmla="*/ 473889 w 1741157"/>
              <a:gd name="connsiteY33" fmla="*/ 986818 h 2729951"/>
              <a:gd name="connsiteX34" fmla="*/ 459601 w 1741157"/>
              <a:gd name="connsiteY34" fmla="*/ 1015393 h 2729951"/>
              <a:gd name="connsiteX35" fmla="*/ 485795 w 1741157"/>
              <a:gd name="connsiteY35" fmla="*/ 1053492 h 2729951"/>
              <a:gd name="connsiteX36" fmla="*/ 488176 w 1741157"/>
              <a:gd name="connsiteY36" fmla="*/ 1155887 h 2729951"/>
              <a:gd name="connsiteX37" fmla="*/ 450076 w 1741157"/>
              <a:gd name="connsiteY37" fmla="*/ 1215418 h 2729951"/>
              <a:gd name="connsiteX38" fmla="*/ 397688 w 1741157"/>
              <a:gd name="connsiteY38" fmla="*/ 1205893 h 2729951"/>
              <a:gd name="connsiteX39" fmla="*/ 383401 w 1741157"/>
              <a:gd name="connsiteY39" fmla="*/ 1258281 h 2729951"/>
              <a:gd name="connsiteX40" fmla="*/ 364352 w 1741157"/>
              <a:gd name="connsiteY40" fmla="*/ 1341624 h 2729951"/>
              <a:gd name="connsiteX41" fmla="*/ 288151 w 1741157"/>
              <a:gd name="connsiteY41" fmla="*/ 1401156 h 2729951"/>
              <a:gd name="connsiteX42" fmla="*/ 240526 w 1741157"/>
              <a:gd name="connsiteY42" fmla="*/ 1453543 h 2729951"/>
              <a:gd name="connsiteX43" fmla="*/ 207189 w 1741157"/>
              <a:gd name="connsiteY43" fmla="*/ 1496406 h 2729951"/>
              <a:gd name="connsiteX44" fmla="*/ 173851 w 1741157"/>
              <a:gd name="connsiteY44" fmla="*/ 1536886 h 2729951"/>
              <a:gd name="connsiteX45" fmla="*/ 109558 w 1741157"/>
              <a:gd name="connsiteY45" fmla="*/ 1591655 h 2729951"/>
              <a:gd name="connsiteX46" fmla="*/ 107176 w 1741157"/>
              <a:gd name="connsiteY46" fmla="*/ 1636899 h 2729951"/>
              <a:gd name="connsiteX47" fmla="*/ 69076 w 1741157"/>
              <a:gd name="connsiteY47" fmla="*/ 1677381 h 2729951"/>
              <a:gd name="connsiteX48" fmla="*/ 42883 w 1741157"/>
              <a:gd name="connsiteY48" fmla="*/ 1720243 h 2729951"/>
              <a:gd name="connsiteX49" fmla="*/ 33357 w 1741157"/>
              <a:gd name="connsiteY49" fmla="*/ 1763107 h 2729951"/>
              <a:gd name="connsiteX50" fmla="*/ 57170 w 1741157"/>
              <a:gd name="connsiteY50" fmla="*/ 1836925 h 2729951"/>
              <a:gd name="connsiteX51" fmla="*/ 35739 w 1741157"/>
              <a:gd name="connsiteY51" fmla="*/ 1894075 h 2729951"/>
              <a:gd name="connsiteX52" fmla="*/ 59551 w 1741157"/>
              <a:gd name="connsiteY52" fmla="*/ 1967893 h 2729951"/>
              <a:gd name="connsiteX53" fmla="*/ 20 w 1741157"/>
              <a:gd name="connsiteY53" fmla="*/ 1979799 h 2729951"/>
              <a:gd name="connsiteX54" fmla="*/ 52407 w 1741157"/>
              <a:gd name="connsiteY54" fmla="*/ 2248881 h 2729951"/>
              <a:gd name="connsiteX55" fmla="*/ 128607 w 1741157"/>
              <a:gd name="connsiteY55" fmla="*/ 2394137 h 2729951"/>
              <a:gd name="connsiteX56" fmla="*/ 202426 w 1741157"/>
              <a:gd name="connsiteY56" fmla="*/ 2501293 h 2729951"/>
              <a:gd name="connsiteX57" fmla="*/ 261958 w 1741157"/>
              <a:gd name="connsiteY57" fmla="*/ 2563206 h 2729951"/>
              <a:gd name="connsiteX58" fmla="*/ 450076 w 1741157"/>
              <a:gd name="connsiteY58" fmla="*/ 2672743 h 2729951"/>
              <a:gd name="connsiteX59" fmla="*/ 640576 w 1741157"/>
              <a:gd name="connsiteY59" fmla="*/ 2729893 h 2729951"/>
              <a:gd name="connsiteX60" fmla="*/ 654864 w 1741157"/>
              <a:gd name="connsiteY60" fmla="*/ 2663217 h 2729951"/>
              <a:gd name="connsiteX61" fmla="*/ 726301 w 1741157"/>
              <a:gd name="connsiteY61" fmla="*/ 2603686 h 2729951"/>
              <a:gd name="connsiteX62" fmla="*/ 792977 w 1741157"/>
              <a:gd name="connsiteY62" fmla="*/ 2587017 h 2729951"/>
              <a:gd name="connsiteX63" fmla="*/ 821551 w 1741157"/>
              <a:gd name="connsiteY63" fmla="*/ 2551300 h 2729951"/>
              <a:gd name="connsiteX64" fmla="*/ 890608 w 1741157"/>
              <a:gd name="connsiteY64" fmla="*/ 2532250 h 2729951"/>
              <a:gd name="connsiteX65" fmla="*/ 959664 w 1741157"/>
              <a:gd name="connsiteY65" fmla="*/ 2510818 h 2729951"/>
              <a:gd name="connsiteX66" fmla="*/ 1026339 w 1741157"/>
              <a:gd name="connsiteY66" fmla="*/ 2477483 h 2729951"/>
              <a:gd name="connsiteX67" fmla="*/ 1047769 w 1741157"/>
              <a:gd name="connsiteY67" fmla="*/ 2475099 h 2729951"/>
              <a:gd name="connsiteX68" fmla="*/ 1066820 w 1741157"/>
              <a:gd name="connsiteY68" fmla="*/ 2456050 h 2729951"/>
              <a:gd name="connsiteX69" fmla="*/ 1107302 w 1741157"/>
              <a:gd name="connsiteY69" fmla="*/ 2439381 h 2729951"/>
              <a:gd name="connsiteX70" fmla="*/ 1083489 w 1741157"/>
              <a:gd name="connsiteY70" fmla="*/ 2377468 h 2729951"/>
              <a:gd name="connsiteX71" fmla="*/ 1033483 w 1741157"/>
              <a:gd name="connsiteY71" fmla="*/ 2329843 h 2729951"/>
              <a:gd name="connsiteX72" fmla="*/ 1026339 w 1741157"/>
              <a:gd name="connsiteY72" fmla="*/ 2286982 h 2729951"/>
              <a:gd name="connsiteX73" fmla="*/ 1045389 w 1741157"/>
              <a:gd name="connsiteY73" fmla="*/ 2256025 h 2729951"/>
              <a:gd name="connsiteX74" fmla="*/ 1097776 w 1741157"/>
              <a:gd name="connsiteY74" fmla="*/ 2222687 h 2729951"/>
              <a:gd name="connsiteX75" fmla="*/ 1135876 w 1741157"/>
              <a:gd name="connsiteY75" fmla="*/ 2186968 h 2729951"/>
              <a:gd name="connsiteX76" fmla="*/ 1176358 w 1741157"/>
              <a:gd name="connsiteY76" fmla="*/ 2141725 h 2729951"/>
              <a:gd name="connsiteX77" fmla="*/ 1264464 w 1741157"/>
              <a:gd name="connsiteY77" fmla="*/ 2127438 h 2729951"/>
              <a:gd name="connsiteX78" fmla="*/ 1307326 w 1741157"/>
              <a:gd name="connsiteY78" fmla="*/ 2110769 h 2729951"/>
              <a:gd name="connsiteX79" fmla="*/ 1326377 w 1741157"/>
              <a:gd name="connsiteY79" fmla="*/ 2072668 h 2729951"/>
              <a:gd name="connsiteX80" fmla="*/ 1397814 w 1741157"/>
              <a:gd name="connsiteY80" fmla="*/ 2048856 h 2729951"/>
              <a:gd name="connsiteX81" fmla="*/ 1397813 w 1741157"/>
              <a:gd name="connsiteY81" fmla="*/ 2020281 h 2729951"/>
              <a:gd name="connsiteX82" fmla="*/ 1433532 w 1741157"/>
              <a:gd name="connsiteY82" fmla="*/ 2017900 h 2729951"/>
              <a:gd name="connsiteX83" fmla="*/ 1464489 w 1741157"/>
              <a:gd name="connsiteY83" fmla="*/ 2001231 h 2729951"/>
              <a:gd name="connsiteX84" fmla="*/ 1502588 w 1741157"/>
              <a:gd name="connsiteY84" fmla="*/ 2001231 h 2729951"/>
              <a:gd name="connsiteX85" fmla="*/ 1533545 w 1741157"/>
              <a:gd name="connsiteY85" fmla="*/ 1951225 h 2729951"/>
              <a:gd name="connsiteX86" fmla="*/ 1538308 w 1741157"/>
              <a:gd name="connsiteY86" fmla="*/ 1955986 h 2729951"/>
              <a:gd name="connsiteX87" fmla="*/ 1559739 w 1741157"/>
              <a:gd name="connsiteY87" fmla="*/ 1925031 h 2729951"/>
              <a:gd name="connsiteX88" fmla="*/ 1600221 w 1741157"/>
              <a:gd name="connsiteY88" fmla="*/ 1865499 h 2729951"/>
              <a:gd name="connsiteX89" fmla="*/ 1650226 w 1741157"/>
              <a:gd name="connsiteY89" fmla="*/ 1813112 h 2729951"/>
              <a:gd name="connsiteX90" fmla="*/ 1600221 w 1741157"/>
              <a:gd name="connsiteY90" fmla="*/ 1717863 h 2729951"/>
              <a:gd name="connsiteX91" fmla="*/ 1545451 w 1741157"/>
              <a:gd name="connsiteY91" fmla="*/ 1677381 h 2729951"/>
              <a:gd name="connsiteX92" fmla="*/ 1595457 w 1741157"/>
              <a:gd name="connsiteY92" fmla="*/ 1660712 h 2729951"/>
              <a:gd name="connsiteX93" fmla="*/ 1643082 w 1741157"/>
              <a:gd name="connsiteY93" fmla="*/ 1624993 h 2729951"/>
              <a:gd name="connsiteX94" fmla="*/ 1707376 w 1741157"/>
              <a:gd name="connsiteY94" fmla="*/ 1567843 h 2729951"/>
              <a:gd name="connsiteX95" fmla="*/ 1666894 w 1741157"/>
              <a:gd name="connsiteY95" fmla="*/ 1446400 h 2729951"/>
              <a:gd name="connsiteX96" fmla="*/ 1678801 w 1741157"/>
              <a:gd name="connsiteY96" fmla="*/ 1372581 h 2729951"/>
              <a:gd name="connsiteX97" fmla="*/ 1700232 w 1741157"/>
              <a:gd name="connsiteY97" fmla="*/ 1301144 h 2729951"/>
              <a:gd name="connsiteX98" fmla="*/ 1740714 w 1741157"/>
              <a:gd name="connsiteY98" fmla="*/ 1203512 h 2729951"/>
              <a:gd name="connsiteX99" fmla="*/ 1674039 w 1741157"/>
              <a:gd name="connsiteY99" fmla="*/ 1127313 h 2729951"/>
              <a:gd name="connsiteX100" fmla="*/ 1600221 w 1741157"/>
              <a:gd name="connsiteY100" fmla="*/ 1070163 h 2729951"/>
              <a:gd name="connsiteX101" fmla="*/ 1526401 w 1741157"/>
              <a:gd name="connsiteY101" fmla="*/ 1060637 h 2729951"/>
              <a:gd name="connsiteX102" fmla="*/ 1512114 w 1741157"/>
              <a:gd name="connsiteY102" fmla="*/ 1027300 h 2729951"/>
              <a:gd name="connsiteX103" fmla="*/ 1478777 w 1741157"/>
              <a:gd name="connsiteY103" fmla="*/ 979674 h 2729951"/>
              <a:gd name="connsiteX104" fmla="*/ 1457345 w 1741157"/>
              <a:gd name="connsiteY104" fmla="*/ 872519 h 2729951"/>
              <a:gd name="connsiteX105" fmla="*/ 1485920 w 1741157"/>
              <a:gd name="connsiteY105" fmla="*/ 834419 h 2729951"/>
              <a:gd name="connsiteX106" fmla="*/ 1519258 w 1741157"/>
              <a:gd name="connsiteY106" fmla="*/ 760599 h 2729951"/>
              <a:gd name="connsiteX107" fmla="*/ 1559739 w 1741157"/>
              <a:gd name="connsiteY107" fmla="*/ 686781 h 2729951"/>
              <a:gd name="connsiteX108" fmla="*/ 1588314 w 1741157"/>
              <a:gd name="connsiteY108" fmla="*/ 643918 h 2729951"/>
              <a:gd name="connsiteX109" fmla="*/ 1597839 w 1741157"/>
              <a:gd name="connsiteY109" fmla="*/ 615343 h 2729951"/>
              <a:gd name="connsiteX110" fmla="*/ 1616889 w 1741157"/>
              <a:gd name="connsiteY110" fmla="*/ 586768 h 2729951"/>
              <a:gd name="connsiteX111" fmla="*/ 1612126 w 1741157"/>
              <a:gd name="connsiteY111" fmla="*/ 491518 h 2729951"/>
              <a:gd name="connsiteX112" fmla="*/ 1583551 w 1741157"/>
              <a:gd name="connsiteY112" fmla="*/ 467706 h 2729951"/>
              <a:gd name="connsiteX113" fmla="*/ 1569264 w 1741157"/>
              <a:gd name="connsiteY113" fmla="*/ 462943 h 2729951"/>
              <a:gd name="connsiteX114" fmla="*/ 1535926 w 1741157"/>
              <a:gd name="connsiteY114" fmla="*/ 448656 h 2729951"/>
              <a:gd name="connsiteX115" fmla="*/ 1531164 w 1741157"/>
              <a:gd name="connsiteY115" fmla="*/ 429606 h 2729951"/>
              <a:gd name="connsiteX116" fmla="*/ 1526401 w 1741157"/>
              <a:gd name="connsiteY116" fmla="*/ 343881 h 2729951"/>
              <a:gd name="connsiteX117" fmla="*/ 1512114 w 1741157"/>
              <a:gd name="connsiteY117" fmla="*/ 324831 h 2729951"/>
              <a:gd name="connsiteX118" fmla="*/ 1502589 w 1741157"/>
              <a:gd name="connsiteY118" fmla="*/ 310543 h 2729951"/>
              <a:gd name="connsiteX119" fmla="*/ 1483539 w 1741157"/>
              <a:gd name="connsiteY119" fmla="*/ 305781 h 2729951"/>
              <a:gd name="connsiteX120" fmla="*/ 1454964 w 1741157"/>
              <a:gd name="connsiteY120" fmla="*/ 296256 h 2729951"/>
              <a:gd name="connsiteX121" fmla="*/ 1478776 w 1741157"/>
              <a:gd name="connsiteY121" fmla="*/ 272443 h 2729951"/>
              <a:gd name="connsiteX122" fmla="*/ 1497826 w 1741157"/>
              <a:gd name="connsiteY122" fmla="*/ 234343 h 2729951"/>
              <a:gd name="connsiteX123" fmla="*/ 1512114 w 1741157"/>
              <a:gd name="connsiteY123" fmla="*/ 162906 h 2729951"/>
              <a:gd name="connsiteX124" fmla="*/ 1516876 w 1741157"/>
              <a:gd name="connsiteY124" fmla="*/ 139093 h 2729951"/>
              <a:gd name="connsiteX125" fmla="*/ 1521639 w 1741157"/>
              <a:gd name="connsiteY125" fmla="*/ 124806 h 2729951"/>
              <a:gd name="connsiteX126" fmla="*/ 1526401 w 1741157"/>
              <a:gd name="connsiteY126" fmla="*/ 105756 h 2729951"/>
              <a:gd name="connsiteX127" fmla="*/ 1545451 w 1741157"/>
              <a:gd name="connsiteY127" fmla="*/ 77181 h 2729951"/>
              <a:gd name="connsiteX128" fmla="*/ 1554976 w 1741157"/>
              <a:gd name="connsiteY128" fmla="*/ 62893 h 2729951"/>
              <a:gd name="connsiteX129" fmla="*/ 1535926 w 1741157"/>
              <a:gd name="connsiteY129" fmla="*/ 20031 h 2729951"/>
              <a:gd name="connsiteX0" fmla="*/ 1535926 w 1741157"/>
              <a:gd name="connsiteY0" fmla="*/ 20031 h 2729951"/>
              <a:gd name="connsiteX1" fmla="*/ 1483539 w 1741157"/>
              <a:gd name="connsiteY1" fmla="*/ 8125 h 2729951"/>
              <a:gd name="connsiteX2" fmla="*/ 1443057 w 1741157"/>
              <a:gd name="connsiteY2" fmla="*/ 3361 h 2729951"/>
              <a:gd name="connsiteX3" fmla="*/ 1335901 w 1741157"/>
              <a:gd name="connsiteY3" fmla="*/ 67656 h 2729951"/>
              <a:gd name="connsiteX4" fmla="*/ 1285895 w 1741157"/>
              <a:gd name="connsiteY4" fmla="*/ 122425 h 2729951"/>
              <a:gd name="connsiteX5" fmla="*/ 1219220 w 1741157"/>
              <a:gd name="connsiteY5" fmla="*/ 124805 h 2729951"/>
              <a:gd name="connsiteX6" fmla="*/ 1200170 w 1741157"/>
              <a:gd name="connsiteY6" fmla="*/ 146238 h 2729951"/>
              <a:gd name="connsiteX7" fmla="*/ 1135876 w 1741157"/>
              <a:gd name="connsiteY7" fmla="*/ 165288 h 2729951"/>
              <a:gd name="connsiteX8" fmla="*/ 1083489 w 1741157"/>
              <a:gd name="connsiteY8" fmla="*/ 243868 h 2729951"/>
              <a:gd name="connsiteX9" fmla="*/ 1057295 w 1741157"/>
              <a:gd name="connsiteY9" fmla="*/ 296256 h 2729951"/>
              <a:gd name="connsiteX10" fmla="*/ 964426 w 1741157"/>
              <a:gd name="connsiteY10" fmla="*/ 267681 h 2729951"/>
              <a:gd name="connsiteX11" fmla="*/ 907276 w 1741157"/>
              <a:gd name="connsiteY11" fmla="*/ 310543 h 2729951"/>
              <a:gd name="connsiteX12" fmla="*/ 883464 w 1741157"/>
              <a:gd name="connsiteY12" fmla="*/ 405793 h 2729951"/>
              <a:gd name="connsiteX13" fmla="*/ 852507 w 1741157"/>
              <a:gd name="connsiteY13" fmla="*/ 489137 h 2729951"/>
              <a:gd name="connsiteX14" fmla="*/ 766783 w 1741157"/>
              <a:gd name="connsiteY14" fmla="*/ 470086 h 2729951"/>
              <a:gd name="connsiteX15" fmla="*/ 714395 w 1741157"/>
              <a:gd name="connsiteY15" fmla="*/ 484375 h 2729951"/>
              <a:gd name="connsiteX16" fmla="*/ 678676 w 1741157"/>
              <a:gd name="connsiteY16" fmla="*/ 524857 h 2729951"/>
              <a:gd name="connsiteX17" fmla="*/ 631051 w 1741157"/>
              <a:gd name="connsiteY17" fmla="*/ 529619 h 2729951"/>
              <a:gd name="connsiteX18" fmla="*/ 628669 w 1741157"/>
              <a:gd name="connsiteY18" fmla="*/ 562956 h 2729951"/>
              <a:gd name="connsiteX19" fmla="*/ 592951 w 1741157"/>
              <a:gd name="connsiteY19" fmla="*/ 577244 h 2729951"/>
              <a:gd name="connsiteX20" fmla="*/ 578664 w 1741157"/>
              <a:gd name="connsiteY20" fmla="*/ 624868 h 2729951"/>
              <a:gd name="connsiteX21" fmla="*/ 561995 w 1741157"/>
              <a:gd name="connsiteY21" fmla="*/ 667731 h 2729951"/>
              <a:gd name="connsiteX22" fmla="*/ 511989 w 1741157"/>
              <a:gd name="connsiteY22" fmla="*/ 686781 h 2729951"/>
              <a:gd name="connsiteX23" fmla="*/ 533420 w 1741157"/>
              <a:gd name="connsiteY23" fmla="*/ 729643 h 2729951"/>
              <a:gd name="connsiteX24" fmla="*/ 569139 w 1741157"/>
              <a:gd name="connsiteY24" fmla="*/ 751075 h 2729951"/>
              <a:gd name="connsiteX25" fmla="*/ 592951 w 1741157"/>
              <a:gd name="connsiteY25" fmla="*/ 746313 h 2729951"/>
              <a:gd name="connsiteX26" fmla="*/ 614382 w 1741157"/>
              <a:gd name="connsiteY26" fmla="*/ 782031 h 2729951"/>
              <a:gd name="connsiteX27" fmla="*/ 602476 w 1741157"/>
              <a:gd name="connsiteY27" fmla="*/ 839181 h 2729951"/>
              <a:gd name="connsiteX28" fmla="*/ 633433 w 1741157"/>
              <a:gd name="connsiteY28" fmla="*/ 874900 h 2729951"/>
              <a:gd name="connsiteX29" fmla="*/ 585807 w 1741157"/>
              <a:gd name="connsiteY29" fmla="*/ 901094 h 2729951"/>
              <a:gd name="connsiteX30" fmla="*/ 564376 w 1741157"/>
              <a:gd name="connsiteY30" fmla="*/ 889186 h 2729951"/>
              <a:gd name="connsiteX31" fmla="*/ 564376 w 1741157"/>
              <a:gd name="connsiteY31" fmla="*/ 958243 h 2729951"/>
              <a:gd name="connsiteX32" fmla="*/ 507226 w 1741157"/>
              <a:gd name="connsiteY32" fmla="*/ 1005868 h 2729951"/>
              <a:gd name="connsiteX33" fmla="*/ 473889 w 1741157"/>
              <a:gd name="connsiteY33" fmla="*/ 986818 h 2729951"/>
              <a:gd name="connsiteX34" fmla="*/ 459601 w 1741157"/>
              <a:gd name="connsiteY34" fmla="*/ 1015393 h 2729951"/>
              <a:gd name="connsiteX35" fmla="*/ 485795 w 1741157"/>
              <a:gd name="connsiteY35" fmla="*/ 1053492 h 2729951"/>
              <a:gd name="connsiteX36" fmla="*/ 488176 w 1741157"/>
              <a:gd name="connsiteY36" fmla="*/ 1155887 h 2729951"/>
              <a:gd name="connsiteX37" fmla="*/ 450076 w 1741157"/>
              <a:gd name="connsiteY37" fmla="*/ 1215418 h 2729951"/>
              <a:gd name="connsiteX38" fmla="*/ 397688 w 1741157"/>
              <a:gd name="connsiteY38" fmla="*/ 1205893 h 2729951"/>
              <a:gd name="connsiteX39" fmla="*/ 383401 w 1741157"/>
              <a:gd name="connsiteY39" fmla="*/ 1258281 h 2729951"/>
              <a:gd name="connsiteX40" fmla="*/ 364352 w 1741157"/>
              <a:gd name="connsiteY40" fmla="*/ 1341624 h 2729951"/>
              <a:gd name="connsiteX41" fmla="*/ 288151 w 1741157"/>
              <a:gd name="connsiteY41" fmla="*/ 1401156 h 2729951"/>
              <a:gd name="connsiteX42" fmla="*/ 240526 w 1741157"/>
              <a:gd name="connsiteY42" fmla="*/ 1453543 h 2729951"/>
              <a:gd name="connsiteX43" fmla="*/ 207189 w 1741157"/>
              <a:gd name="connsiteY43" fmla="*/ 1496406 h 2729951"/>
              <a:gd name="connsiteX44" fmla="*/ 173851 w 1741157"/>
              <a:gd name="connsiteY44" fmla="*/ 1536886 h 2729951"/>
              <a:gd name="connsiteX45" fmla="*/ 109558 w 1741157"/>
              <a:gd name="connsiteY45" fmla="*/ 1591655 h 2729951"/>
              <a:gd name="connsiteX46" fmla="*/ 107176 w 1741157"/>
              <a:gd name="connsiteY46" fmla="*/ 1636899 h 2729951"/>
              <a:gd name="connsiteX47" fmla="*/ 69076 w 1741157"/>
              <a:gd name="connsiteY47" fmla="*/ 1677381 h 2729951"/>
              <a:gd name="connsiteX48" fmla="*/ 42883 w 1741157"/>
              <a:gd name="connsiteY48" fmla="*/ 1720243 h 2729951"/>
              <a:gd name="connsiteX49" fmla="*/ 33357 w 1741157"/>
              <a:gd name="connsiteY49" fmla="*/ 1763107 h 2729951"/>
              <a:gd name="connsiteX50" fmla="*/ 57170 w 1741157"/>
              <a:gd name="connsiteY50" fmla="*/ 1836925 h 2729951"/>
              <a:gd name="connsiteX51" fmla="*/ 35739 w 1741157"/>
              <a:gd name="connsiteY51" fmla="*/ 1894075 h 2729951"/>
              <a:gd name="connsiteX52" fmla="*/ 59551 w 1741157"/>
              <a:gd name="connsiteY52" fmla="*/ 1967893 h 2729951"/>
              <a:gd name="connsiteX53" fmla="*/ 20 w 1741157"/>
              <a:gd name="connsiteY53" fmla="*/ 1979799 h 2729951"/>
              <a:gd name="connsiteX54" fmla="*/ 52407 w 1741157"/>
              <a:gd name="connsiteY54" fmla="*/ 2248881 h 2729951"/>
              <a:gd name="connsiteX55" fmla="*/ 128607 w 1741157"/>
              <a:gd name="connsiteY55" fmla="*/ 2394137 h 2729951"/>
              <a:gd name="connsiteX56" fmla="*/ 202426 w 1741157"/>
              <a:gd name="connsiteY56" fmla="*/ 2501293 h 2729951"/>
              <a:gd name="connsiteX57" fmla="*/ 261958 w 1741157"/>
              <a:gd name="connsiteY57" fmla="*/ 2563206 h 2729951"/>
              <a:gd name="connsiteX58" fmla="*/ 450076 w 1741157"/>
              <a:gd name="connsiteY58" fmla="*/ 2672743 h 2729951"/>
              <a:gd name="connsiteX59" fmla="*/ 640576 w 1741157"/>
              <a:gd name="connsiteY59" fmla="*/ 2729893 h 2729951"/>
              <a:gd name="connsiteX60" fmla="*/ 654864 w 1741157"/>
              <a:gd name="connsiteY60" fmla="*/ 2663217 h 2729951"/>
              <a:gd name="connsiteX61" fmla="*/ 726301 w 1741157"/>
              <a:gd name="connsiteY61" fmla="*/ 2603686 h 2729951"/>
              <a:gd name="connsiteX62" fmla="*/ 792977 w 1741157"/>
              <a:gd name="connsiteY62" fmla="*/ 2587017 h 2729951"/>
              <a:gd name="connsiteX63" fmla="*/ 821551 w 1741157"/>
              <a:gd name="connsiteY63" fmla="*/ 2551300 h 2729951"/>
              <a:gd name="connsiteX64" fmla="*/ 890608 w 1741157"/>
              <a:gd name="connsiteY64" fmla="*/ 2532250 h 2729951"/>
              <a:gd name="connsiteX65" fmla="*/ 959664 w 1741157"/>
              <a:gd name="connsiteY65" fmla="*/ 2510818 h 2729951"/>
              <a:gd name="connsiteX66" fmla="*/ 1026339 w 1741157"/>
              <a:gd name="connsiteY66" fmla="*/ 2477483 h 2729951"/>
              <a:gd name="connsiteX67" fmla="*/ 1047769 w 1741157"/>
              <a:gd name="connsiteY67" fmla="*/ 2475099 h 2729951"/>
              <a:gd name="connsiteX68" fmla="*/ 1066820 w 1741157"/>
              <a:gd name="connsiteY68" fmla="*/ 2456050 h 2729951"/>
              <a:gd name="connsiteX69" fmla="*/ 1107302 w 1741157"/>
              <a:gd name="connsiteY69" fmla="*/ 2439381 h 2729951"/>
              <a:gd name="connsiteX70" fmla="*/ 1083489 w 1741157"/>
              <a:gd name="connsiteY70" fmla="*/ 2377468 h 2729951"/>
              <a:gd name="connsiteX71" fmla="*/ 1033483 w 1741157"/>
              <a:gd name="connsiteY71" fmla="*/ 2329843 h 2729951"/>
              <a:gd name="connsiteX72" fmla="*/ 1026339 w 1741157"/>
              <a:gd name="connsiteY72" fmla="*/ 2286982 h 2729951"/>
              <a:gd name="connsiteX73" fmla="*/ 1045389 w 1741157"/>
              <a:gd name="connsiteY73" fmla="*/ 2256025 h 2729951"/>
              <a:gd name="connsiteX74" fmla="*/ 1097776 w 1741157"/>
              <a:gd name="connsiteY74" fmla="*/ 2222687 h 2729951"/>
              <a:gd name="connsiteX75" fmla="*/ 1135876 w 1741157"/>
              <a:gd name="connsiteY75" fmla="*/ 2186968 h 2729951"/>
              <a:gd name="connsiteX76" fmla="*/ 1176358 w 1741157"/>
              <a:gd name="connsiteY76" fmla="*/ 2141725 h 2729951"/>
              <a:gd name="connsiteX77" fmla="*/ 1264464 w 1741157"/>
              <a:gd name="connsiteY77" fmla="*/ 2127438 h 2729951"/>
              <a:gd name="connsiteX78" fmla="*/ 1307326 w 1741157"/>
              <a:gd name="connsiteY78" fmla="*/ 2110769 h 2729951"/>
              <a:gd name="connsiteX79" fmla="*/ 1326377 w 1741157"/>
              <a:gd name="connsiteY79" fmla="*/ 2072668 h 2729951"/>
              <a:gd name="connsiteX80" fmla="*/ 1397814 w 1741157"/>
              <a:gd name="connsiteY80" fmla="*/ 2048856 h 2729951"/>
              <a:gd name="connsiteX81" fmla="*/ 1397813 w 1741157"/>
              <a:gd name="connsiteY81" fmla="*/ 2020281 h 2729951"/>
              <a:gd name="connsiteX82" fmla="*/ 1433532 w 1741157"/>
              <a:gd name="connsiteY82" fmla="*/ 2017900 h 2729951"/>
              <a:gd name="connsiteX83" fmla="*/ 1464489 w 1741157"/>
              <a:gd name="connsiteY83" fmla="*/ 2001231 h 2729951"/>
              <a:gd name="connsiteX84" fmla="*/ 1502588 w 1741157"/>
              <a:gd name="connsiteY84" fmla="*/ 2001231 h 2729951"/>
              <a:gd name="connsiteX85" fmla="*/ 1533545 w 1741157"/>
              <a:gd name="connsiteY85" fmla="*/ 1951225 h 2729951"/>
              <a:gd name="connsiteX86" fmla="*/ 1538308 w 1741157"/>
              <a:gd name="connsiteY86" fmla="*/ 1955986 h 2729951"/>
              <a:gd name="connsiteX87" fmla="*/ 1559739 w 1741157"/>
              <a:gd name="connsiteY87" fmla="*/ 1925031 h 2729951"/>
              <a:gd name="connsiteX88" fmla="*/ 1600221 w 1741157"/>
              <a:gd name="connsiteY88" fmla="*/ 1865499 h 2729951"/>
              <a:gd name="connsiteX89" fmla="*/ 1650226 w 1741157"/>
              <a:gd name="connsiteY89" fmla="*/ 1813112 h 2729951"/>
              <a:gd name="connsiteX90" fmla="*/ 1600221 w 1741157"/>
              <a:gd name="connsiteY90" fmla="*/ 1717863 h 2729951"/>
              <a:gd name="connsiteX91" fmla="*/ 1545451 w 1741157"/>
              <a:gd name="connsiteY91" fmla="*/ 1677381 h 2729951"/>
              <a:gd name="connsiteX92" fmla="*/ 1595457 w 1741157"/>
              <a:gd name="connsiteY92" fmla="*/ 1660712 h 2729951"/>
              <a:gd name="connsiteX93" fmla="*/ 1643082 w 1741157"/>
              <a:gd name="connsiteY93" fmla="*/ 1624993 h 2729951"/>
              <a:gd name="connsiteX94" fmla="*/ 1707376 w 1741157"/>
              <a:gd name="connsiteY94" fmla="*/ 1567843 h 2729951"/>
              <a:gd name="connsiteX95" fmla="*/ 1666894 w 1741157"/>
              <a:gd name="connsiteY95" fmla="*/ 1446400 h 2729951"/>
              <a:gd name="connsiteX96" fmla="*/ 1678801 w 1741157"/>
              <a:gd name="connsiteY96" fmla="*/ 1372581 h 2729951"/>
              <a:gd name="connsiteX97" fmla="*/ 1700232 w 1741157"/>
              <a:gd name="connsiteY97" fmla="*/ 1301144 h 2729951"/>
              <a:gd name="connsiteX98" fmla="*/ 1740714 w 1741157"/>
              <a:gd name="connsiteY98" fmla="*/ 1203512 h 2729951"/>
              <a:gd name="connsiteX99" fmla="*/ 1674039 w 1741157"/>
              <a:gd name="connsiteY99" fmla="*/ 1127313 h 2729951"/>
              <a:gd name="connsiteX100" fmla="*/ 1600221 w 1741157"/>
              <a:gd name="connsiteY100" fmla="*/ 1070163 h 2729951"/>
              <a:gd name="connsiteX101" fmla="*/ 1526401 w 1741157"/>
              <a:gd name="connsiteY101" fmla="*/ 1060637 h 2729951"/>
              <a:gd name="connsiteX102" fmla="*/ 1512114 w 1741157"/>
              <a:gd name="connsiteY102" fmla="*/ 1027300 h 2729951"/>
              <a:gd name="connsiteX103" fmla="*/ 1478777 w 1741157"/>
              <a:gd name="connsiteY103" fmla="*/ 979674 h 2729951"/>
              <a:gd name="connsiteX104" fmla="*/ 1457345 w 1741157"/>
              <a:gd name="connsiteY104" fmla="*/ 872519 h 2729951"/>
              <a:gd name="connsiteX105" fmla="*/ 1485920 w 1741157"/>
              <a:gd name="connsiteY105" fmla="*/ 834419 h 2729951"/>
              <a:gd name="connsiteX106" fmla="*/ 1519258 w 1741157"/>
              <a:gd name="connsiteY106" fmla="*/ 760599 h 2729951"/>
              <a:gd name="connsiteX107" fmla="*/ 1574027 w 1741157"/>
              <a:gd name="connsiteY107" fmla="*/ 686781 h 2729951"/>
              <a:gd name="connsiteX108" fmla="*/ 1588314 w 1741157"/>
              <a:gd name="connsiteY108" fmla="*/ 643918 h 2729951"/>
              <a:gd name="connsiteX109" fmla="*/ 1597839 w 1741157"/>
              <a:gd name="connsiteY109" fmla="*/ 615343 h 2729951"/>
              <a:gd name="connsiteX110" fmla="*/ 1616889 w 1741157"/>
              <a:gd name="connsiteY110" fmla="*/ 586768 h 2729951"/>
              <a:gd name="connsiteX111" fmla="*/ 1612126 w 1741157"/>
              <a:gd name="connsiteY111" fmla="*/ 491518 h 2729951"/>
              <a:gd name="connsiteX112" fmla="*/ 1583551 w 1741157"/>
              <a:gd name="connsiteY112" fmla="*/ 467706 h 2729951"/>
              <a:gd name="connsiteX113" fmla="*/ 1569264 w 1741157"/>
              <a:gd name="connsiteY113" fmla="*/ 462943 h 2729951"/>
              <a:gd name="connsiteX114" fmla="*/ 1535926 w 1741157"/>
              <a:gd name="connsiteY114" fmla="*/ 448656 h 2729951"/>
              <a:gd name="connsiteX115" fmla="*/ 1531164 w 1741157"/>
              <a:gd name="connsiteY115" fmla="*/ 429606 h 2729951"/>
              <a:gd name="connsiteX116" fmla="*/ 1526401 w 1741157"/>
              <a:gd name="connsiteY116" fmla="*/ 343881 h 2729951"/>
              <a:gd name="connsiteX117" fmla="*/ 1512114 w 1741157"/>
              <a:gd name="connsiteY117" fmla="*/ 324831 h 2729951"/>
              <a:gd name="connsiteX118" fmla="*/ 1502589 w 1741157"/>
              <a:gd name="connsiteY118" fmla="*/ 310543 h 2729951"/>
              <a:gd name="connsiteX119" fmla="*/ 1483539 w 1741157"/>
              <a:gd name="connsiteY119" fmla="*/ 305781 h 2729951"/>
              <a:gd name="connsiteX120" fmla="*/ 1454964 w 1741157"/>
              <a:gd name="connsiteY120" fmla="*/ 296256 h 2729951"/>
              <a:gd name="connsiteX121" fmla="*/ 1478776 w 1741157"/>
              <a:gd name="connsiteY121" fmla="*/ 272443 h 2729951"/>
              <a:gd name="connsiteX122" fmla="*/ 1497826 w 1741157"/>
              <a:gd name="connsiteY122" fmla="*/ 234343 h 2729951"/>
              <a:gd name="connsiteX123" fmla="*/ 1512114 w 1741157"/>
              <a:gd name="connsiteY123" fmla="*/ 162906 h 2729951"/>
              <a:gd name="connsiteX124" fmla="*/ 1516876 w 1741157"/>
              <a:gd name="connsiteY124" fmla="*/ 139093 h 2729951"/>
              <a:gd name="connsiteX125" fmla="*/ 1521639 w 1741157"/>
              <a:gd name="connsiteY125" fmla="*/ 124806 h 2729951"/>
              <a:gd name="connsiteX126" fmla="*/ 1526401 w 1741157"/>
              <a:gd name="connsiteY126" fmla="*/ 105756 h 2729951"/>
              <a:gd name="connsiteX127" fmla="*/ 1545451 w 1741157"/>
              <a:gd name="connsiteY127" fmla="*/ 77181 h 2729951"/>
              <a:gd name="connsiteX128" fmla="*/ 1554976 w 1741157"/>
              <a:gd name="connsiteY128" fmla="*/ 62893 h 2729951"/>
              <a:gd name="connsiteX129" fmla="*/ 1535926 w 1741157"/>
              <a:gd name="connsiteY129" fmla="*/ 20031 h 2729951"/>
              <a:gd name="connsiteX0" fmla="*/ 1535926 w 1741157"/>
              <a:gd name="connsiteY0" fmla="*/ 20031 h 2729951"/>
              <a:gd name="connsiteX1" fmla="*/ 1483539 w 1741157"/>
              <a:gd name="connsiteY1" fmla="*/ 8125 h 2729951"/>
              <a:gd name="connsiteX2" fmla="*/ 1443057 w 1741157"/>
              <a:gd name="connsiteY2" fmla="*/ 3361 h 2729951"/>
              <a:gd name="connsiteX3" fmla="*/ 1335901 w 1741157"/>
              <a:gd name="connsiteY3" fmla="*/ 67656 h 2729951"/>
              <a:gd name="connsiteX4" fmla="*/ 1285895 w 1741157"/>
              <a:gd name="connsiteY4" fmla="*/ 122425 h 2729951"/>
              <a:gd name="connsiteX5" fmla="*/ 1219220 w 1741157"/>
              <a:gd name="connsiteY5" fmla="*/ 124805 h 2729951"/>
              <a:gd name="connsiteX6" fmla="*/ 1200170 w 1741157"/>
              <a:gd name="connsiteY6" fmla="*/ 146238 h 2729951"/>
              <a:gd name="connsiteX7" fmla="*/ 1135876 w 1741157"/>
              <a:gd name="connsiteY7" fmla="*/ 165288 h 2729951"/>
              <a:gd name="connsiteX8" fmla="*/ 1083489 w 1741157"/>
              <a:gd name="connsiteY8" fmla="*/ 243868 h 2729951"/>
              <a:gd name="connsiteX9" fmla="*/ 1057295 w 1741157"/>
              <a:gd name="connsiteY9" fmla="*/ 296256 h 2729951"/>
              <a:gd name="connsiteX10" fmla="*/ 964426 w 1741157"/>
              <a:gd name="connsiteY10" fmla="*/ 267681 h 2729951"/>
              <a:gd name="connsiteX11" fmla="*/ 907276 w 1741157"/>
              <a:gd name="connsiteY11" fmla="*/ 310543 h 2729951"/>
              <a:gd name="connsiteX12" fmla="*/ 883464 w 1741157"/>
              <a:gd name="connsiteY12" fmla="*/ 405793 h 2729951"/>
              <a:gd name="connsiteX13" fmla="*/ 852507 w 1741157"/>
              <a:gd name="connsiteY13" fmla="*/ 489137 h 2729951"/>
              <a:gd name="connsiteX14" fmla="*/ 766783 w 1741157"/>
              <a:gd name="connsiteY14" fmla="*/ 470086 h 2729951"/>
              <a:gd name="connsiteX15" fmla="*/ 714395 w 1741157"/>
              <a:gd name="connsiteY15" fmla="*/ 484375 h 2729951"/>
              <a:gd name="connsiteX16" fmla="*/ 678676 w 1741157"/>
              <a:gd name="connsiteY16" fmla="*/ 524857 h 2729951"/>
              <a:gd name="connsiteX17" fmla="*/ 631051 w 1741157"/>
              <a:gd name="connsiteY17" fmla="*/ 529619 h 2729951"/>
              <a:gd name="connsiteX18" fmla="*/ 628669 w 1741157"/>
              <a:gd name="connsiteY18" fmla="*/ 562956 h 2729951"/>
              <a:gd name="connsiteX19" fmla="*/ 592951 w 1741157"/>
              <a:gd name="connsiteY19" fmla="*/ 577244 h 2729951"/>
              <a:gd name="connsiteX20" fmla="*/ 578664 w 1741157"/>
              <a:gd name="connsiteY20" fmla="*/ 624868 h 2729951"/>
              <a:gd name="connsiteX21" fmla="*/ 561995 w 1741157"/>
              <a:gd name="connsiteY21" fmla="*/ 667731 h 2729951"/>
              <a:gd name="connsiteX22" fmla="*/ 511989 w 1741157"/>
              <a:gd name="connsiteY22" fmla="*/ 686781 h 2729951"/>
              <a:gd name="connsiteX23" fmla="*/ 533420 w 1741157"/>
              <a:gd name="connsiteY23" fmla="*/ 729643 h 2729951"/>
              <a:gd name="connsiteX24" fmla="*/ 569139 w 1741157"/>
              <a:gd name="connsiteY24" fmla="*/ 751075 h 2729951"/>
              <a:gd name="connsiteX25" fmla="*/ 592951 w 1741157"/>
              <a:gd name="connsiteY25" fmla="*/ 746313 h 2729951"/>
              <a:gd name="connsiteX26" fmla="*/ 614382 w 1741157"/>
              <a:gd name="connsiteY26" fmla="*/ 782031 h 2729951"/>
              <a:gd name="connsiteX27" fmla="*/ 602476 w 1741157"/>
              <a:gd name="connsiteY27" fmla="*/ 839181 h 2729951"/>
              <a:gd name="connsiteX28" fmla="*/ 633433 w 1741157"/>
              <a:gd name="connsiteY28" fmla="*/ 874900 h 2729951"/>
              <a:gd name="connsiteX29" fmla="*/ 585807 w 1741157"/>
              <a:gd name="connsiteY29" fmla="*/ 901094 h 2729951"/>
              <a:gd name="connsiteX30" fmla="*/ 564376 w 1741157"/>
              <a:gd name="connsiteY30" fmla="*/ 889186 h 2729951"/>
              <a:gd name="connsiteX31" fmla="*/ 564376 w 1741157"/>
              <a:gd name="connsiteY31" fmla="*/ 958243 h 2729951"/>
              <a:gd name="connsiteX32" fmla="*/ 507226 w 1741157"/>
              <a:gd name="connsiteY32" fmla="*/ 1005868 h 2729951"/>
              <a:gd name="connsiteX33" fmla="*/ 473889 w 1741157"/>
              <a:gd name="connsiteY33" fmla="*/ 986818 h 2729951"/>
              <a:gd name="connsiteX34" fmla="*/ 459601 w 1741157"/>
              <a:gd name="connsiteY34" fmla="*/ 1015393 h 2729951"/>
              <a:gd name="connsiteX35" fmla="*/ 485795 w 1741157"/>
              <a:gd name="connsiteY35" fmla="*/ 1053492 h 2729951"/>
              <a:gd name="connsiteX36" fmla="*/ 488176 w 1741157"/>
              <a:gd name="connsiteY36" fmla="*/ 1155887 h 2729951"/>
              <a:gd name="connsiteX37" fmla="*/ 450076 w 1741157"/>
              <a:gd name="connsiteY37" fmla="*/ 1215418 h 2729951"/>
              <a:gd name="connsiteX38" fmla="*/ 397688 w 1741157"/>
              <a:gd name="connsiteY38" fmla="*/ 1205893 h 2729951"/>
              <a:gd name="connsiteX39" fmla="*/ 383401 w 1741157"/>
              <a:gd name="connsiteY39" fmla="*/ 1258281 h 2729951"/>
              <a:gd name="connsiteX40" fmla="*/ 364352 w 1741157"/>
              <a:gd name="connsiteY40" fmla="*/ 1341624 h 2729951"/>
              <a:gd name="connsiteX41" fmla="*/ 288151 w 1741157"/>
              <a:gd name="connsiteY41" fmla="*/ 1401156 h 2729951"/>
              <a:gd name="connsiteX42" fmla="*/ 240526 w 1741157"/>
              <a:gd name="connsiteY42" fmla="*/ 1453543 h 2729951"/>
              <a:gd name="connsiteX43" fmla="*/ 207189 w 1741157"/>
              <a:gd name="connsiteY43" fmla="*/ 1496406 h 2729951"/>
              <a:gd name="connsiteX44" fmla="*/ 173851 w 1741157"/>
              <a:gd name="connsiteY44" fmla="*/ 1536886 h 2729951"/>
              <a:gd name="connsiteX45" fmla="*/ 109558 w 1741157"/>
              <a:gd name="connsiteY45" fmla="*/ 1591655 h 2729951"/>
              <a:gd name="connsiteX46" fmla="*/ 107176 w 1741157"/>
              <a:gd name="connsiteY46" fmla="*/ 1636899 h 2729951"/>
              <a:gd name="connsiteX47" fmla="*/ 69076 w 1741157"/>
              <a:gd name="connsiteY47" fmla="*/ 1677381 h 2729951"/>
              <a:gd name="connsiteX48" fmla="*/ 42883 w 1741157"/>
              <a:gd name="connsiteY48" fmla="*/ 1720243 h 2729951"/>
              <a:gd name="connsiteX49" fmla="*/ 33357 w 1741157"/>
              <a:gd name="connsiteY49" fmla="*/ 1763107 h 2729951"/>
              <a:gd name="connsiteX50" fmla="*/ 57170 w 1741157"/>
              <a:gd name="connsiteY50" fmla="*/ 1836925 h 2729951"/>
              <a:gd name="connsiteX51" fmla="*/ 35739 w 1741157"/>
              <a:gd name="connsiteY51" fmla="*/ 1894075 h 2729951"/>
              <a:gd name="connsiteX52" fmla="*/ 59551 w 1741157"/>
              <a:gd name="connsiteY52" fmla="*/ 1967893 h 2729951"/>
              <a:gd name="connsiteX53" fmla="*/ 20 w 1741157"/>
              <a:gd name="connsiteY53" fmla="*/ 1979799 h 2729951"/>
              <a:gd name="connsiteX54" fmla="*/ 52407 w 1741157"/>
              <a:gd name="connsiteY54" fmla="*/ 2248881 h 2729951"/>
              <a:gd name="connsiteX55" fmla="*/ 128607 w 1741157"/>
              <a:gd name="connsiteY55" fmla="*/ 2394137 h 2729951"/>
              <a:gd name="connsiteX56" fmla="*/ 202426 w 1741157"/>
              <a:gd name="connsiteY56" fmla="*/ 2501293 h 2729951"/>
              <a:gd name="connsiteX57" fmla="*/ 261958 w 1741157"/>
              <a:gd name="connsiteY57" fmla="*/ 2563206 h 2729951"/>
              <a:gd name="connsiteX58" fmla="*/ 450076 w 1741157"/>
              <a:gd name="connsiteY58" fmla="*/ 2672743 h 2729951"/>
              <a:gd name="connsiteX59" fmla="*/ 640576 w 1741157"/>
              <a:gd name="connsiteY59" fmla="*/ 2729893 h 2729951"/>
              <a:gd name="connsiteX60" fmla="*/ 654864 w 1741157"/>
              <a:gd name="connsiteY60" fmla="*/ 2663217 h 2729951"/>
              <a:gd name="connsiteX61" fmla="*/ 726301 w 1741157"/>
              <a:gd name="connsiteY61" fmla="*/ 2603686 h 2729951"/>
              <a:gd name="connsiteX62" fmla="*/ 792977 w 1741157"/>
              <a:gd name="connsiteY62" fmla="*/ 2587017 h 2729951"/>
              <a:gd name="connsiteX63" fmla="*/ 821551 w 1741157"/>
              <a:gd name="connsiteY63" fmla="*/ 2551300 h 2729951"/>
              <a:gd name="connsiteX64" fmla="*/ 890608 w 1741157"/>
              <a:gd name="connsiteY64" fmla="*/ 2532250 h 2729951"/>
              <a:gd name="connsiteX65" fmla="*/ 959664 w 1741157"/>
              <a:gd name="connsiteY65" fmla="*/ 2510818 h 2729951"/>
              <a:gd name="connsiteX66" fmla="*/ 1026339 w 1741157"/>
              <a:gd name="connsiteY66" fmla="*/ 2477483 h 2729951"/>
              <a:gd name="connsiteX67" fmla="*/ 1047769 w 1741157"/>
              <a:gd name="connsiteY67" fmla="*/ 2475099 h 2729951"/>
              <a:gd name="connsiteX68" fmla="*/ 1066820 w 1741157"/>
              <a:gd name="connsiteY68" fmla="*/ 2456050 h 2729951"/>
              <a:gd name="connsiteX69" fmla="*/ 1107302 w 1741157"/>
              <a:gd name="connsiteY69" fmla="*/ 2439381 h 2729951"/>
              <a:gd name="connsiteX70" fmla="*/ 1083489 w 1741157"/>
              <a:gd name="connsiteY70" fmla="*/ 2377468 h 2729951"/>
              <a:gd name="connsiteX71" fmla="*/ 1033483 w 1741157"/>
              <a:gd name="connsiteY71" fmla="*/ 2329843 h 2729951"/>
              <a:gd name="connsiteX72" fmla="*/ 1026339 w 1741157"/>
              <a:gd name="connsiteY72" fmla="*/ 2286982 h 2729951"/>
              <a:gd name="connsiteX73" fmla="*/ 1045389 w 1741157"/>
              <a:gd name="connsiteY73" fmla="*/ 2256025 h 2729951"/>
              <a:gd name="connsiteX74" fmla="*/ 1097776 w 1741157"/>
              <a:gd name="connsiteY74" fmla="*/ 2222687 h 2729951"/>
              <a:gd name="connsiteX75" fmla="*/ 1135876 w 1741157"/>
              <a:gd name="connsiteY75" fmla="*/ 2186968 h 2729951"/>
              <a:gd name="connsiteX76" fmla="*/ 1176358 w 1741157"/>
              <a:gd name="connsiteY76" fmla="*/ 2141725 h 2729951"/>
              <a:gd name="connsiteX77" fmla="*/ 1264464 w 1741157"/>
              <a:gd name="connsiteY77" fmla="*/ 2127438 h 2729951"/>
              <a:gd name="connsiteX78" fmla="*/ 1307326 w 1741157"/>
              <a:gd name="connsiteY78" fmla="*/ 2110769 h 2729951"/>
              <a:gd name="connsiteX79" fmla="*/ 1326377 w 1741157"/>
              <a:gd name="connsiteY79" fmla="*/ 2072668 h 2729951"/>
              <a:gd name="connsiteX80" fmla="*/ 1397814 w 1741157"/>
              <a:gd name="connsiteY80" fmla="*/ 2048856 h 2729951"/>
              <a:gd name="connsiteX81" fmla="*/ 1397813 w 1741157"/>
              <a:gd name="connsiteY81" fmla="*/ 2020281 h 2729951"/>
              <a:gd name="connsiteX82" fmla="*/ 1433532 w 1741157"/>
              <a:gd name="connsiteY82" fmla="*/ 2017900 h 2729951"/>
              <a:gd name="connsiteX83" fmla="*/ 1464489 w 1741157"/>
              <a:gd name="connsiteY83" fmla="*/ 2001231 h 2729951"/>
              <a:gd name="connsiteX84" fmla="*/ 1502588 w 1741157"/>
              <a:gd name="connsiteY84" fmla="*/ 2001231 h 2729951"/>
              <a:gd name="connsiteX85" fmla="*/ 1533545 w 1741157"/>
              <a:gd name="connsiteY85" fmla="*/ 1951225 h 2729951"/>
              <a:gd name="connsiteX86" fmla="*/ 1538308 w 1741157"/>
              <a:gd name="connsiteY86" fmla="*/ 1955986 h 2729951"/>
              <a:gd name="connsiteX87" fmla="*/ 1559739 w 1741157"/>
              <a:gd name="connsiteY87" fmla="*/ 1925031 h 2729951"/>
              <a:gd name="connsiteX88" fmla="*/ 1600221 w 1741157"/>
              <a:gd name="connsiteY88" fmla="*/ 1865499 h 2729951"/>
              <a:gd name="connsiteX89" fmla="*/ 1650226 w 1741157"/>
              <a:gd name="connsiteY89" fmla="*/ 1813112 h 2729951"/>
              <a:gd name="connsiteX90" fmla="*/ 1600221 w 1741157"/>
              <a:gd name="connsiteY90" fmla="*/ 1717863 h 2729951"/>
              <a:gd name="connsiteX91" fmla="*/ 1545451 w 1741157"/>
              <a:gd name="connsiteY91" fmla="*/ 1677381 h 2729951"/>
              <a:gd name="connsiteX92" fmla="*/ 1595457 w 1741157"/>
              <a:gd name="connsiteY92" fmla="*/ 1660712 h 2729951"/>
              <a:gd name="connsiteX93" fmla="*/ 1643082 w 1741157"/>
              <a:gd name="connsiteY93" fmla="*/ 1624993 h 2729951"/>
              <a:gd name="connsiteX94" fmla="*/ 1707376 w 1741157"/>
              <a:gd name="connsiteY94" fmla="*/ 1567843 h 2729951"/>
              <a:gd name="connsiteX95" fmla="*/ 1666894 w 1741157"/>
              <a:gd name="connsiteY95" fmla="*/ 1446400 h 2729951"/>
              <a:gd name="connsiteX96" fmla="*/ 1678801 w 1741157"/>
              <a:gd name="connsiteY96" fmla="*/ 1372581 h 2729951"/>
              <a:gd name="connsiteX97" fmla="*/ 1700232 w 1741157"/>
              <a:gd name="connsiteY97" fmla="*/ 1301144 h 2729951"/>
              <a:gd name="connsiteX98" fmla="*/ 1740714 w 1741157"/>
              <a:gd name="connsiteY98" fmla="*/ 1203512 h 2729951"/>
              <a:gd name="connsiteX99" fmla="*/ 1674039 w 1741157"/>
              <a:gd name="connsiteY99" fmla="*/ 1127313 h 2729951"/>
              <a:gd name="connsiteX100" fmla="*/ 1600221 w 1741157"/>
              <a:gd name="connsiteY100" fmla="*/ 1070163 h 2729951"/>
              <a:gd name="connsiteX101" fmla="*/ 1526401 w 1741157"/>
              <a:gd name="connsiteY101" fmla="*/ 1060637 h 2729951"/>
              <a:gd name="connsiteX102" fmla="*/ 1512114 w 1741157"/>
              <a:gd name="connsiteY102" fmla="*/ 1027300 h 2729951"/>
              <a:gd name="connsiteX103" fmla="*/ 1478777 w 1741157"/>
              <a:gd name="connsiteY103" fmla="*/ 979674 h 2729951"/>
              <a:gd name="connsiteX104" fmla="*/ 1457345 w 1741157"/>
              <a:gd name="connsiteY104" fmla="*/ 872519 h 2729951"/>
              <a:gd name="connsiteX105" fmla="*/ 1485920 w 1741157"/>
              <a:gd name="connsiteY105" fmla="*/ 834419 h 2729951"/>
              <a:gd name="connsiteX106" fmla="*/ 1519258 w 1741157"/>
              <a:gd name="connsiteY106" fmla="*/ 760599 h 2729951"/>
              <a:gd name="connsiteX107" fmla="*/ 1574027 w 1741157"/>
              <a:gd name="connsiteY107" fmla="*/ 686781 h 2729951"/>
              <a:gd name="connsiteX108" fmla="*/ 1588314 w 1741157"/>
              <a:gd name="connsiteY108" fmla="*/ 643918 h 2729951"/>
              <a:gd name="connsiteX109" fmla="*/ 1616889 w 1741157"/>
              <a:gd name="connsiteY109" fmla="*/ 586768 h 2729951"/>
              <a:gd name="connsiteX110" fmla="*/ 1612126 w 1741157"/>
              <a:gd name="connsiteY110" fmla="*/ 491518 h 2729951"/>
              <a:gd name="connsiteX111" fmla="*/ 1583551 w 1741157"/>
              <a:gd name="connsiteY111" fmla="*/ 467706 h 2729951"/>
              <a:gd name="connsiteX112" fmla="*/ 1569264 w 1741157"/>
              <a:gd name="connsiteY112" fmla="*/ 462943 h 2729951"/>
              <a:gd name="connsiteX113" fmla="*/ 1535926 w 1741157"/>
              <a:gd name="connsiteY113" fmla="*/ 448656 h 2729951"/>
              <a:gd name="connsiteX114" fmla="*/ 1531164 w 1741157"/>
              <a:gd name="connsiteY114" fmla="*/ 429606 h 2729951"/>
              <a:gd name="connsiteX115" fmla="*/ 1526401 w 1741157"/>
              <a:gd name="connsiteY115" fmla="*/ 343881 h 2729951"/>
              <a:gd name="connsiteX116" fmla="*/ 1512114 w 1741157"/>
              <a:gd name="connsiteY116" fmla="*/ 324831 h 2729951"/>
              <a:gd name="connsiteX117" fmla="*/ 1502589 w 1741157"/>
              <a:gd name="connsiteY117" fmla="*/ 310543 h 2729951"/>
              <a:gd name="connsiteX118" fmla="*/ 1483539 w 1741157"/>
              <a:gd name="connsiteY118" fmla="*/ 305781 h 2729951"/>
              <a:gd name="connsiteX119" fmla="*/ 1454964 w 1741157"/>
              <a:gd name="connsiteY119" fmla="*/ 296256 h 2729951"/>
              <a:gd name="connsiteX120" fmla="*/ 1478776 w 1741157"/>
              <a:gd name="connsiteY120" fmla="*/ 272443 h 2729951"/>
              <a:gd name="connsiteX121" fmla="*/ 1497826 w 1741157"/>
              <a:gd name="connsiteY121" fmla="*/ 234343 h 2729951"/>
              <a:gd name="connsiteX122" fmla="*/ 1512114 w 1741157"/>
              <a:gd name="connsiteY122" fmla="*/ 162906 h 2729951"/>
              <a:gd name="connsiteX123" fmla="*/ 1516876 w 1741157"/>
              <a:gd name="connsiteY123" fmla="*/ 139093 h 2729951"/>
              <a:gd name="connsiteX124" fmla="*/ 1521639 w 1741157"/>
              <a:gd name="connsiteY124" fmla="*/ 124806 h 2729951"/>
              <a:gd name="connsiteX125" fmla="*/ 1526401 w 1741157"/>
              <a:gd name="connsiteY125" fmla="*/ 105756 h 2729951"/>
              <a:gd name="connsiteX126" fmla="*/ 1545451 w 1741157"/>
              <a:gd name="connsiteY126" fmla="*/ 77181 h 2729951"/>
              <a:gd name="connsiteX127" fmla="*/ 1554976 w 1741157"/>
              <a:gd name="connsiteY127" fmla="*/ 62893 h 2729951"/>
              <a:gd name="connsiteX128" fmla="*/ 1535926 w 1741157"/>
              <a:gd name="connsiteY128" fmla="*/ 20031 h 2729951"/>
              <a:gd name="connsiteX0" fmla="*/ 1535926 w 1741157"/>
              <a:gd name="connsiteY0" fmla="*/ 20031 h 2729951"/>
              <a:gd name="connsiteX1" fmla="*/ 1483539 w 1741157"/>
              <a:gd name="connsiteY1" fmla="*/ 8125 h 2729951"/>
              <a:gd name="connsiteX2" fmla="*/ 1443057 w 1741157"/>
              <a:gd name="connsiteY2" fmla="*/ 3361 h 2729951"/>
              <a:gd name="connsiteX3" fmla="*/ 1335901 w 1741157"/>
              <a:gd name="connsiteY3" fmla="*/ 67656 h 2729951"/>
              <a:gd name="connsiteX4" fmla="*/ 1285895 w 1741157"/>
              <a:gd name="connsiteY4" fmla="*/ 122425 h 2729951"/>
              <a:gd name="connsiteX5" fmla="*/ 1219220 w 1741157"/>
              <a:gd name="connsiteY5" fmla="*/ 124805 h 2729951"/>
              <a:gd name="connsiteX6" fmla="*/ 1200170 w 1741157"/>
              <a:gd name="connsiteY6" fmla="*/ 146238 h 2729951"/>
              <a:gd name="connsiteX7" fmla="*/ 1135876 w 1741157"/>
              <a:gd name="connsiteY7" fmla="*/ 165288 h 2729951"/>
              <a:gd name="connsiteX8" fmla="*/ 1083489 w 1741157"/>
              <a:gd name="connsiteY8" fmla="*/ 243868 h 2729951"/>
              <a:gd name="connsiteX9" fmla="*/ 1057295 w 1741157"/>
              <a:gd name="connsiteY9" fmla="*/ 296256 h 2729951"/>
              <a:gd name="connsiteX10" fmla="*/ 964426 w 1741157"/>
              <a:gd name="connsiteY10" fmla="*/ 267681 h 2729951"/>
              <a:gd name="connsiteX11" fmla="*/ 907276 w 1741157"/>
              <a:gd name="connsiteY11" fmla="*/ 310543 h 2729951"/>
              <a:gd name="connsiteX12" fmla="*/ 883464 w 1741157"/>
              <a:gd name="connsiteY12" fmla="*/ 405793 h 2729951"/>
              <a:gd name="connsiteX13" fmla="*/ 852507 w 1741157"/>
              <a:gd name="connsiteY13" fmla="*/ 489137 h 2729951"/>
              <a:gd name="connsiteX14" fmla="*/ 766783 w 1741157"/>
              <a:gd name="connsiteY14" fmla="*/ 470086 h 2729951"/>
              <a:gd name="connsiteX15" fmla="*/ 714395 w 1741157"/>
              <a:gd name="connsiteY15" fmla="*/ 484375 h 2729951"/>
              <a:gd name="connsiteX16" fmla="*/ 678676 w 1741157"/>
              <a:gd name="connsiteY16" fmla="*/ 524857 h 2729951"/>
              <a:gd name="connsiteX17" fmla="*/ 631051 w 1741157"/>
              <a:gd name="connsiteY17" fmla="*/ 529619 h 2729951"/>
              <a:gd name="connsiteX18" fmla="*/ 628669 w 1741157"/>
              <a:gd name="connsiteY18" fmla="*/ 562956 h 2729951"/>
              <a:gd name="connsiteX19" fmla="*/ 592951 w 1741157"/>
              <a:gd name="connsiteY19" fmla="*/ 577244 h 2729951"/>
              <a:gd name="connsiteX20" fmla="*/ 578664 w 1741157"/>
              <a:gd name="connsiteY20" fmla="*/ 624868 h 2729951"/>
              <a:gd name="connsiteX21" fmla="*/ 561995 w 1741157"/>
              <a:gd name="connsiteY21" fmla="*/ 667731 h 2729951"/>
              <a:gd name="connsiteX22" fmla="*/ 511989 w 1741157"/>
              <a:gd name="connsiteY22" fmla="*/ 686781 h 2729951"/>
              <a:gd name="connsiteX23" fmla="*/ 533420 w 1741157"/>
              <a:gd name="connsiteY23" fmla="*/ 729643 h 2729951"/>
              <a:gd name="connsiteX24" fmla="*/ 569139 w 1741157"/>
              <a:gd name="connsiteY24" fmla="*/ 751075 h 2729951"/>
              <a:gd name="connsiteX25" fmla="*/ 592951 w 1741157"/>
              <a:gd name="connsiteY25" fmla="*/ 746313 h 2729951"/>
              <a:gd name="connsiteX26" fmla="*/ 614382 w 1741157"/>
              <a:gd name="connsiteY26" fmla="*/ 782031 h 2729951"/>
              <a:gd name="connsiteX27" fmla="*/ 602476 w 1741157"/>
              <a:gd name="connsiteY27" fmla="*/ 839181 h 2729951"/>
              <a:gd name="connsiteX28" fmla="*/ 633433 w 1741157"/>
              <a:gd name="connsiteY28" fmla="*/ 874900 h 2729951"/>
              <a:gd name="connsiteX29" fmla="*/ 585807 w 1741157"/>
              <a:gd name="connsiteY29" fmla="*/ 901094 h 2729951"/>
              <a:gd name="connsiteX30" fmla="*/ 564376 w 1741157"/>
              <a:gd name="connsiteY30" fmla="*/ 889186 h 2729951"/>
              <a:gd name="connsiteX31" fmla="*/ 564376 w 1741157"/>
              <a:gd name="connsiteY31" fmla="*/ 958243 h 2729951"/>
              <a:gd name="connsiteX32" fmla="*/ 507226 w 1741157"/>
              <a:gd name="connsiteY32" fmla="*/ 1005868 h 2729951"/>
              <a:gd name="connsiteX33" fmla="*/ 473889 w 1741157"/>
              <a:gd name="connsiteY33" fmla="*/ 986818 h 2729951"/>
              <a:gd name="connsiteX34" fmla="*/ 459601 w 1741157"/>
              <a:gd name="connsiteY34" fmla="*/ 1015393 h 2729951"/>
              <a:gd name="connsiteX35" fmla="*/ 485795 w 1741157"/>
              <a:gd name="connsiteY35" fmla="*/ 1053492 h 2729951"/>
              <a:gd name="connsiteX36" fmla="*/ 488176 w 1741157"/>
              <a:gd name="connsiteY36" fmla="*/ 1155887 h 2729951"/>
              <a:gd name="connsiteX37" fmla="*/ 450076 w 1741157"/>
              <a:gd name="connsiteY37" fmla="*/ 1215418 h 2729951"/>
              <a:gd name="connsiteX38" fmla="*/ 397688 w 1741157"/>
              <a:gd name="connsiteY38" fmla="*/ 1205893 h 2729951"/>
              <a:gd name="connsiteX39" fmla="*/ 383401 w 1741157"/>
              <a:gd name="connsiteY39" fmla="*/ 1258281 h 2729951"/>
              <a:gd name="connsiteX40" fmla="*/ 364352 w 1741157"/>
              <a:gd name="connsiteY40" fmla="*/ 1341624 h 2729951"/>
              <a:gd name="connsiteX41" fmla="*/ 288151 w 1741157"/>
              <a:gd name="connsiteY41" fmla="*/ 1401156 h 2729951"/>
              <a:gd name="connsiteX42" fmla="*/ 240526 w 1741157"/>
              <a:gd name="connsiteY42" fmla="*/ 1453543 h 2729951"/>
              <a:gd name="connsiteX43" fmla="*/ 207189 w 1741157"/>
              <a:gd name="connsiteY43" fmla="*/ 1496406 h 2729951"/>
              <a:gd name="connsiteX44" fmla="*/ 173851 w 1741157"/>
              <a:gd name="connsiteY44" fmla="*/ 1536886 h 2729951"/>
              <a:gd name="connsiteX45" fmla="*/ 109558 w 1741157"/>
              <a:gd name="connsiteY45" fmla="*/ 1591655 h 2729951"/>
              <a:gd name="connsiteX46" fmla="*/ 107176 w 1741157"/>
              <a:gd name="connsiteY46" fmla="*/ 1636899 h 2729951"/>
              <a:gd name="connsiteX47" fmla="*/ 69076 w 1741157"/>
              <a:gd name="connsiteY47" fmla="*/ 1677381 h 2729951"/>
              <a:gd name="connsiteX48" fmla="*/ 42883 w 1741157"/>
              <a:gd name="connsiteY48" fmla="*/ 1720243 h 2729951"/>
              <a:gd name="connsiteX49" fmla="*/ 33357 w 1741157"/>
              <a:gd name="connsiteY49" fmla="*/ 1763107 h 2729951"/>
              <a:gd name="connsiteX50" fmla="*/ 57170 w 1741157"/>
              <a:gd name="connsiteY50" fmla="*/ 1836925 h 2729951"/>
              <a:gd name="connsiteX51" fmla="*/ 35739 w 1741157"/>
              <a:gd name="connsiteY51" fmla="*/ 1894075 h 2729951"/>
              <a:gd name="connsiteX52" fmla="*/ 59551 w 1741157"/>
              <a:gd name="connsiteY52" fmla="*/ 1967893 h 2729951"/>
              <a:gd name="connsiteX53" fmla="*/ 20 w 1741157"/>
              <a:gd name="connsiteY53" fmla="*/ 1979799 h 2729951"/>
              <a:gd name="connsiteX54" fmla="*/ 52407 w 1741157"/>
              <a:gd name="connsiteY54" fmla="*/ 2248881 h 2729951"/>
              <a:gd name="connsiteX55" fmla="*/ 128607 w 1741157"/>
              <a:gd name="connsiteY55" fmla="*/ 2394137 h 2729951"/>
              <a:gd name="connsiteX56" fmla="*/ 202426 w 1741157"/>
              <a:gd name="connsiteY56" fmla="*/ 2501293 h 2729951"/>
              <a:gd name="connsiteX57" fmla="*/ 261958 w 1741157"/>
              <a:gd name="connsiteY57" fmla="*/ 2563206 h 2729951"/>
              <a:gd name="connsiteX58" fmla="*/ 450076 w 1741157"/>
              <a:gd name="connsiteY58" fmla="*/ 2672743 h 2729951"/>
              <a:gd name="connsiteX59" fmla="*/ 640576 w 1741157"/>
              <a:gd name="connsiteY59" fmla="*/ 2729893 h 2729951"/>
              <a:gd name="connsiteX60" fmla="*/ 654864 w 1741157"/>
              <a:gd name="connsiteY60" fmla="*/ 2663217 h 2729951"/>
              <a:gd name="connsiteX61" fmla="*/ 726301 w 1741157"/>
              <a:gd name="connsiteY61" fmla="*/ 2603686 h 2729951"/>
              <a:gd name="connsiteX62" fmla="*/ 792977 w 1741157"/>
              <a:gd name="connsiteY62" fmla="*/ 2587017 h 2729951"/>
              <a:gd name="connsiteX63" fmla="*/ 821551 w 1741157"/>
              <a:gd name="connsiteY63" fmla="*/ 2551300 h 2729951"/>
              <a:gd name="connsiteX64" fmla="*/ 890608 w 1741157"/>
              <a:gd name="connsiteY64" fmla="*/ 2532250 h 2729951"/>
              <a:gd name="connsiteX65" fmla="*/ 959664 w 1741157"/>
              <a:gd name="connsiteY65" fmla="*/ 2510818 h 2729951"/>
              <a:gd name="connsiteX66" fmla="*/ 1026339 w 1741157"/>
              <a:gd name="connsiteY66" fmla="*/ 2477483 h 2729951"/>
              <a:gd name="connsiteX67" fmla="*/ 1047769 w 1741157"/>
              <a:gd name="connsiteY67" fmla="*/ 2475099 h 2729951"/>
              <a:gd name="connsiteX68" fmla="*/ 1066820 w 1741157"/>
              <a:gd name="connsiteY68" fmla="*/ 2456050 h 2729951"/>
              <a:gd name="connsiteX69" fmla="*/ 1107302 w 1741157"/>
              <a:gd name="connsiteY69" fmla="*/ 2439381 h 2729951"/>
              <a:gd name="connsiteX70" fmla="*/ 1083489 w 1741157"/>
              <a:gd name="connsiteY70" fmla="*/ 2377468 h 2729951"/>
              <a:gd name="connsiteX71" fmla="*/ 1033483 w 1741157"/>
              <a:gd name="connsiteY71" fmla="*/ 2329843 h 2729951"/>
              <a:gd name="connsiteX72" fmla="*/ 1026339 w 1741157"/>
              <a:gd name="connsiteY72" fmla="*/ 2286982 h 2729951"/>
              <a:gd name="connsiteX73" fmla="*/ 1045389 w 1741157"/>
              <a:gd name="connsiteY73" fmla="*/ 2256025 h 2729951"/>
              <a:gd name="connsiteX74" fmla="*/ 1097776 w 1741157"/>
              <a:gd name="connsiteY74" fmla="*/ 2222687 h 2729951"/>
              <a:gd name="connsiteX75" fmla="*/ 1135876 w 1741157"/>
              <a:gd name="connsiteY75" fmla="*/ 2186968 h 2729951"/>
              <a:gd name="connsiteX76" fmla="*/ 1176358 w 1741157"/>
              <a:gd name="connsiteY76" fmla="*/ 2141725 h 2729951"/>
              <a:gd name="connsiteX77" fmla="*/ 1264464 w 1741157"/>
              <a:gd name="connsiteY77" fmla="*/ 2127438 h 2729951"/>
              <a:gd name="connsiteX78" fmla="*/ 1307326 w 1741157"/>
              <a:gd name="connsiteY78" fmla="*/ 2110769 h 2729951"/>
              <a:gd name="connsiteX79" fmla="*/ 1326377 w 1741157"/>
              <a:gd name="connsiteY79" fmla="*/ 2072668 h 2729951"/>
              <a:gd name="connsiteX80" fmla="*/ 1397814 w 1741157"/>
              <a:gd name="connsiteY80" fmla="*/ 2048856 h 2729951"/>
              <a:gd name="connsiteX81" fmla="*/ 1397813 w 1741157"/>
              <a:gd name="connsiteY81" fmla="*/ 2020281 h 2729951"/>
              <a:gd name="connsiteX82" fmla="*/ 1433532 w 1741157"/>
              <a:gd name="connsiteY82" fmla="*/ 2017900 h 2729951"/>
              <a:gd name="connsiteX83" fmla="*/ 1464489 w 1741157"/>
              <a:gd name="connsiteY83" fmla="*/ 2001231 h 2729951"/>
              <a:gd name="connsiteX84" fmla="*/ 1502588 w 1741157"/>
              <a:gd name="connsiteY84" fmla="*/ 2001231 h 2729951"/>
              <a:gd name="connsiteX85" fmla="*/ 1533545 w 1741157"/>
              <a:gd name="connsiteY85" fmla="*/ 1951225 h 2729951"/>
              <a:gd name="connsiteX86" fmla="*/ 1538308 w 1741157"/>
              <a:gd name="connsiteY86" fmla="*/ 1955986 h 2729951"/>
              <a:gd name="connsiteX87" fmla="*/ 1559739 w 1741157"/>
              <a:gd name="connsiteY87" fmla="*/ 1925031 h 2729951"/>
              <a:gd name="connsiteX88" fmla="*/ 1600221 w 1741157"/>
              <a:gd name="connsiteY88" fmla="*/ 1865499 h 2729951"/>
              <a:gd name="connsiteX89" fmla="*/ 1650226 w 1741157"/>
              <a:gd name="connsiteY89" fmla="*/ 1813112 h 2729951"/>
              <a:gd name="connsiteX90" fmla="*/ 1600221 w 1741157"/>
              <a:gd name="connsiteY90" fmla="*/ 1717863 h 2729951"/>
              <a:gd name="connsiteX91" fmla="*/ 1545451 w 1741157"/>
              <a:gd name="connsiteY91" fmla="*/ 1677381 h 2729951"/>
              <a:gd name="connsiteX92" fmla="*/ 1595457 w 1741157"/>
              <a:gd name="connsiteY92" fmla="*/ 1660712 h 2729951"/>
              <a:gd name="connsiteX93" fmla="*/ 1643082 w 1741157"/>
              <a:gd name="connsiteY93" fmla="*/ 1624993 h 2729951"/>
              <a:gd name="connsiteX94" fmla="*/ 1707376 w 1741157"/>
              <a:gd name="connsiteY94" fmla="*/ 1567843 h 2729951"/>
              <a:gd name="connsiteX95" fmla="*/ 1666894 w 1741157"/>
              <a:gd name="connsiteY95" fmla="*/ 1446400 h 2729951"/>
              <a:gd name="connsiteX96" fmla="*/ 1678801 w 1741157"/>
              <a:gd name="connsiteY96" fmla="*/ 1372581 h 2729951"/>
              <a:gd name="connsiteX97" fmla="*/ 1700232 w 1741157"/>
              <a:gd name="connsiteY97" fmla="*/ 1301144 h 2729951"/>
              <a:gd name="connsiteX98" fmla="*/ 1740714 w 1741157"/>
              <a:gd name="connsiteY98" fmla="*/ 1203512 h 2729951"/>
              <a:gd name="connsiteX99" fmla="*/ 1674039 w 1741157"/>
              <a:gd name="connsiteY99" fmla="*/ 1127313 h 2729951"/>
              <a:gd name="connsiteX100" fmla="*/ 1600221 w 1741157"/>
              <a:gd name="connsiteY100" fmla="*/ 1070163 h 2729951"/>
              <a:gd name="connsiteX101" fmla="*/ 1526401 w 1741157"/>
              <a:gd name="connsiteY101" fmla="*/ 1060637 h 2729951"/>
              <a:gd name="connsiteX102" fmla="*/ 1512114 w 1741157"/>
              <a:gd name="connsiteY102" fmla="*/ 1027300 h 2729951"/>
              <a:gd name="connsiteX103" fmla="*/ 1478777 w 1741157"/>
              <a:gd name="connsiteY103" fmla="*/ 979674 h 2729951"/>
              <a:gd name="connsiteX104" fmla="*/ 1457345 w 1741157"/>
              <a:gd name="connsiteY104" fmla="*/ 872519 h 2729951"/>
              <a:gd name="connsiteX105" fmla="*/ 1485920 w 1741157"/>
              <a:gd name="connsiteY105" fmla="*/ 834419 h 2729951"/>
              <a:gd name="connsiteX106" fmla="*/ 1519258 w 1741157"/>
              <a:gd name="connsiteY106" fmla="*/ 760599 h 2729951"/>
              <a:gd name="connsiteX107" fmla="*/ 1574027 w 1741157"/>
              <a:gd name="connsiteY107" fmla="*/ 686781 h 2729951"/>
              <a:gd name="connsiteX108" fmla="*/ 1616889 w 1741157"/>
              <a:gd name="connsiteY108" fmla="*/ 586768 h 2729951"/>
              <a:gd name="connsiteX109" fmla="*/ 1612126 w 1741157"/>
              <a:gd name="connsiteY109" fmla="*/ 491518 h 2729951"/>
              <a:gd name="connsiteX110" fmla="*/ 1583551 w 1741157"/>
              <a:gd name="connsiteY110" fmla="*/ 467706 h 2729951"/>
              <a:gd name="connsiteX111" fmla="*/ 1569264 w 1741157"/>
              <a:gd name="connsiteY111" fmla="*/ 462943 h 2729951"/>
              <a:gd name="connsiteX112" fmla="*/ 1535926 w 1741157"/>
              <a:gd name="connsiteY112" fmla="*/ 448656 h 2729951"/>
              <a:gd name="connsiteX113" fmla="*/ 1531164 w 1741157"/>
              <a:gd name="connsiteY113" fmla="*/ 429606 h 2729951"/>
              <a:gd name="connsiteX114" fmla="*/ 1526401 w 1741157"/>
              <a:gd name="connsiteY114" fmla="*/ 343881 h 2729951"/>
              <a:gd name="connsiteX115" fmla="*/ 1512114 w 1741157"/>
              <a:gd name="connsiteY115" fmla="*/ 324831 h 2729951"/>
              <a:gd name="connsiteX116" fmla="*/ 1502589 w 1741157"/>
              <a:gd name="connsiteY116" fmla="*/ 310543 h 2729951"/>
              <a:gd name="connsiteX117" fmla="*/ 1483539 w 1741157"/>
              <a:gd name="connsiteY117" fmla="*/ 305781 h 2729951"/>
              <a:gd name="connsiteX118" fmla="*/ 1454964 w 1741157"/>
              <a:gd name="connsiteY118" fmla="*/ 296256 h 2729951"/>
              <a:gd name="connsiteX119" fmla="*/ 1478776 w 1741157"/>
              <a:gd name="connsiteY119" fmla="*/ 272443 h 2729951"/>
              <a:gd name="connsiteX120" fmla="*/ 1497826 w 1741157"/>
              <a:gd name="connsiteY120" fmla="*/ 234343 h 2729951"/>
              <a:gd name="connsiteX121" fmla="*/ 1512114 w 1741157"/>
              <a:gd name="connsiteY121" fmla="*/ 162906 h 2729951"/>
              <a:gd name="connsiteX122" fmla="*/ 1516876 w 1741157"/>
              <a:gd name="connsiteY122" fmla="*/ 139093 h 2729951"/>
              <a:gd name="connsiteX123" fmla="*/ 1521639 w 1741157"/>
              <a:gd name="connsiteY123" fmla="*/ 124806 h 2729951"/>
              <a:gd name="connsiteX124" fmla="*/ 1526401 w 1741157"/>
              <a:gd name="connsiteY124" fmla="*/ 105756 h 2729951"/>
              <a:gd name="connsiteX125" fmla="*/ 1545451 w 1741157"/>
              <a:gd name="connsiteY125" fmla="*/ 77181 h 2729951"/>
              <a:gd name="connsiteX126" fmla="*/ 1554976 w 1741157"/>
              <a:gd name="connsiteY126" fmla="*/ 62893 h 2729951"/>
              <a:gd name="connsiteX127" fmla="*/ 1535926 w 1741157"/>
              <a:gd name="connsiteY127" fmla="*/ 20031 h 2729951"/>
              <a:gd name="connsiteX0" fmla="*/ 1535926 w 1741157"/>
              <a:gd name="connsiteY0" fmla="*/ 20031 h 2729951"/>
              <a:gd name="connsiteX1" fmla="*/ 1483539 w 1741157"/>
              <a:gd name="connsiteY1" fmla="*/ 8125 h 2729951"/>
              <a:gd name="connsiteX2" fmla="*/ 1443057 w 1741157"/>
              <a:gd name="connsiteY2" fmla="*/ 3361 h 2729951"/>
              <a:gd name="connsiteX3" fmla="*/ 1335901 w 1741157"/>
              <a:gd name="connsiteY3" fmla="*/ 67656 h 2729951"/>
              <a:gd name="connsiteX4" fmla="*/ 1285895 w 1741157"/>
              <a:gd name="connsiteY4" fmla="*/ 122425 h 2729951"/>
              <a:gd name="connsiteX5" fmla="*/ 1219220 w 1741157"/>
              <a:gd name="connsiteY5" fmla="*/ 124805 h 2729951"/>
              <a:gd name="connsiteX6" fmla="*/ 1200170 w 1741157"/>
              <a:gd name="connsiteY6" fmla="*/ 146238 h 2729951"/>
              <a:gd name="connsiteX7" fmla="*/ 1135876 w 1741157"/>
              <a:gd name="connsiteY7" fmla="*/ 165288 h 2729951"/>
              <a:gd name="connsiteX8" fmla="*/ 1083489 w 1741157"/>
              <a:gd name="connsiteY8" fmla="*/ 243868 h 2729951"/>
              <a:gd name="connsiteX9" fmla="*/ 1057295 w 1741157"/>
              <a:gd name="connsiteY9" fmla="*/ 296256 h 2729951"/>
              <a:gd name="connsiteX10" fmla="*/ 964426 w 1741157"/>
              <a:gd name="connsiteY10" fmla="*/ 267681 h 2729951"/>
              <a:gd name="connsiteX11" fmla="*/ 907276 w 1741157"/>
              <a:gd name="connsiteY11" fmla="*/ 310543 h 2729951"/>
              <a:gd name="connsiteX12" fmla="*/ 883464 w 1741157"/>
              <a:gd name="connsiteY12" fmla="*/ 405793 h 2729951"/>
              <a:gd name="connsiteX13" fmla="*/ 852507 w 1741157"/>
              <a:gd name="connsiteY13" fmla="*/ 489137 h 2729951"/>
              <a:gd name="connsiteX14" fmla="*/ 766783 w 1741157"/>
              <a:gd name="connsiteY14" fmla="*/ 470086 h 2729951"/>
              <a:gd name="connsiteX15" fmla="*/ 714395 w 1741157"/>
              <a:gd name="connsiteY15" fmla="*/ 484375 h 2729951"/>
              <a:gd name="connsiteX16" fmla="*/ 678676 w 1741157"/>
              <a:gd name="connsiteY16" fmla="*/ 524857 h 2729951"/>
              <a:gd name="connsiteX17" fmla="*/ 631051 w 1741157"/>
              <a:gd name="connsiteY17" fmla="*/ 529619 h 2729951"/>
              <a:gd name="connsiteX18" fmla="*/ 628669 w 1741157"/>
              <a:gd name="connsiteY18" fmla="*/ 562956 h 2729951"/>
              <a:gd name="connsiteX19" fmla="*/ 592951 w 1741157"/>
              <a:gd name="connsiteY19" fmla="*/ 577244 h 2729951"/>
              <a:gd name="connsiteX20" fmla="*/ 578664 w 1741157"/>
              <a:gd name="connsiteY20" fmla="*/ 624868 h 2729951"/>
              <a:gd name="connsiteX21" fmla="*/ 561995 w 1741157"/>
              <a:gd name="connsiteY21" fmla="*/ 667731 h 2729951"/>
              <a:gd name="connsiteX22" fmla="*/ 511989 w 1741157"/>
              <a:gd name="connsiteY22" fmla="*/ 686781 h 2729951"/>
              <a:gd name="connsiteX23" fmla="*/ 533420 w 1741157"/>
              <a:gd name="connsiteY23" fmla="*/ 729643 h 2729951"/>
              <a:gd name="connsiteX24" fmla="*/ 569139 w 1741157"/>
              <a:gd name="connsiteY24" fmla="*/ 751075 h 2729951"/>
              <a:gd name="connsiteX25" fmla="*/ 592951 w 1741157"/>
              <a:gd name="connsiteY25" fmla="*/ 746313 h 2729951"/>
              <a:gd name="connsiteX26" fmla="*/ 614382 w 1741157"/>
              <a:gd name="connsiteY26" fmla="*/ 782031 h 2729951"/>
              <a:gd name="connsiteX27" fmla="*/ 602476 w 1741157"/>
              <a:gd name="connsiteY27" fmla="*/ 839181 h 2729951"/>
              <a:gd name="connsiteX28" fmla="*/ 633433 w 1741157"/>
              <a:gd name="connsiteY28" fmla="*/ 874900 h 2729951"/>
              <a:gd name="connsiteX29" fmla="*/ 585807 w 1741157"/>
              <a:gd name="connsiteY29" fmla="*/ 901094 h 2729951"/>
              <a:gd name="connsiteX30" fmla="*/ 564376 w 1741157"/>
              <a:gd name="connsiteY30" fmla="*/ 889186 h 2729951"/>
              <a:gd name="connsiteX31" fmla="*/ 564376 w 1741157"/>
              <a:gd name="connsiteY31" fmla="*/ 958243 h 2729951"/>
              <a:gd name="connsiteX32" fmla="*/ 507226 w 1741157"/>
              <a:gd name="connsiteY32" fmla="*/ 1005868 h 2729951"/>
              <a:gd name="connsiteX33" fmla="*/ 473889 w 1741157"/>
              <a:gd name="connsiteY33" fmla="*/ 986818 h 2729951"/>
              <a:gd name="connsiteX34" fmla="*/ 459601 w 1741157"/>
              <a:gd name="connsiteY34" fmla="*/ 1015393 h 2729951"/>
              <a:gd name="connsiteX35" fmla="*/ 485795 w 1741157"/>
              <a:gd name="connsiteY35" fmla="*/ 1053492 h 2729951"/>
              <a:gd name="connsiteX36" fmla="*/ 488176 w 1741157"/>
              <a:gd name="connsiteY36" fmla="*/ 1155887 h 2729951"/>
              <a:gd name="connsiteX37" fmla="*/ 450076 w 1741157"/>
              <a:gd name="connsiteY37" fmla="*/ 1215418 h 2729951"/>
              <a:gd name="connsiteX38" fmla="*/ 397688 w 1741157"/>
              <a:gd name="connsiteY38" fmla="*/ 1205893 h 2729951"/>
              <a:gd name="connsiteX39" fmla="*/ 383401 w 1741157"/>
              <a:gd name="connsiteY39" fmla="*/ 1258281 h 2729951"/>
              <a:gd name="connsiteX40" fmla="*/ 364352 w 1741157"/>
              <a:gd name="connsiteY40" fmla="*/ 1341624 h 2729951"/>
              <a:gd name="connsiteX41" fmla="*/ 288151 w 1741157"/>
              <a:gd name="connsiteY41" fmla="*/ 1401156 h 2729951"/>
              <a:gd name="connsiteX42" fmla="*/ 240526 w 1741157"/>
              <a:gd name="connsiteY42" fmla="*/ 1453543 h 2729951"/>
              <a:gd name="connsiteX43" fmla="*/ 207189 w 1741157"/>
              <a:gd name="connsiteY43" fmla="*/ 1496406 h 2729951"/>
              <a:gd name="connsiteX44" fmla="*/ 173851 w 1741157"/>
              <a:gd name="connsiteY44" fmla="*/ 1536886 h 2729951"/>
              <a:gd name="connsiteX45" fmla="*/ 109558 w 1741157"/>
              <a:gd name="connsiteY45" fmla="*/ 1591655 h 2729951"/>
              <a:gd name="connsiteX46" fmla="*/ 107176 w 1741157"/>
              <a:gd name="connsiteY46" fmla="*/ 1636899 h 2729951"/>
              <a:gd name="connsiteX47" fmla="*/ 69076 w 1741157"/>
              <a:gd name="connsiteY47" fmla="*/ 1677381 h 2729951"/>
              <a:gd name="connsiteX48" fmla="*/ 42883 w 1741157"/>
              <a:gd name="connsiteY48" fmla="*/ 1720243 h 2729951"/>
              <a:gd name="connsiteX49" fmla="*/ 33357 w 1741157"/>
              <a:gd name="connsiteY49" fmla="*/ 1763107 h 2729951"/>
              <a:gd name="connsiteX50" fmla="*/ 57170 w 1741157"/>
              <a:gd name="connsiteY50" fmla="*/ 1836925 h 2729951"/>
              <a:gd name="connsiteX51" fmla="*/ 35739 w 1741157"/>
              <a:gd name="connsiteY51" fmla="*/ 1894075 h 2729951"/>
              <a:gd name="connsiteX52" fmla="*/ 59551 w 1741157"/>
              <a:gd name="connsiteY52" fmla="*/ 1967893 h 2729951"/>
              <a:gd name="connsiteX53" fmla="*/ 20 w 1741157"/>
              <a:gd name="connsiteY53" fmla="*/ 1979799 h 2729951"/>
              <a:gd name="connsiteX54" fmla="*/ 52407 w 1741157"/>
              <a:gd name="connsiteY54" fmla="*/ 2248881 h 2729951"/>
              <a:gd name="connsiteX55" fmla="*/ 128607 w 1741157"/>
              <a:gd name="connsiteY55" fmla="*/ 2394137 h 2729951"/>
              <a:gd name="connsiteX56" fmla="*/ 202426 w 1741157"/>
              <a:gd name="connsiteY56" fmla="*/ 2501293 h 2729951"/>
              <a:gd name="connsiteX57" fmla="*/ 261958 w 1741157"/>
              <a:gd name="connsiteY57" fmla="*/ 2563206 h 2729951"/>
              <a:gd name="connsiteX58" fmla="*/ 450076 w 1741157"/>
              <a:gd name="connsiteY58" fmla="*/ 2672743 h 2729951"/>
              <a:gd name="connsiteX59" fmla="*/ 640576 w 1741157"/>
              <a:gd name="connsiteY59" fmla="*/ 2729893 h 2729951"/>
              <a:gd name="connsiteX60" fmla="*/ 654864 w 1741157"/>
              <a:gd name="connsiteY60" fmla="*/ 2663217 h 2729951"/>
              <a:gd name="connsiteX61" fmla="*/ 726301 w 1741157"/>
              <a:gd name="connsiteY61" fmla="*/ 2603686 h 2729951"/>
              <a:gd name="connsiteX62" fmla="*/ 792977 w 1741157"/>
              <a:gd name="connsiteY62" fmla="*/ 2587017 h 2729951"/>
              <a:gd name="connsiteX63" fmla="*/ 821551 w 1741157"/>
              <a:gd name="connsiteY63" fmla="*/ 2551300 h 2729951"/>
              <a:gd name="connsiteX64" fmla="*/ 890608 w 1741157"/>
              <a:gd name="connsiteY64" fmla="*/ 2532250 h 2729951"/>
              <a:gd name="connsiteX65" fmla="*/ 959664 w 1741157"/>
              <a:gd name="connsiteY65" fmla="*/ 2510818 h 2729951"/>
              <a:gd name="connsiteX66" fmla="*/ 1026339 w 1741157"/>
              <a:gd name="connsiteY66" fmla="*/ 2477483 h 2729951"/>
              <a:gd name="connsiteX67" fmla="*/ 1047769 w 1741157"/>
              <a:gd name="connsiteY67" fmla="*/ 2475099 h 2729951"/>
              <a:gd name="connsiteX68" fmla="*/ 1066820 w 1741157"/>
              <a:gd name="connsiteY68" fmla="*/ 2456050 h 2729951"/>
              <a:gd name="connsiteX69" fmla="*/ 1107302 w 1741157"/>
              <a:gd name="connsiteY69" fmla="*/ 2439381 h 2729951"/>
              <a:gd name="connsiteX70" fmla="*/ 1083489 w 1741157"/>
              <a:gd name="connsiteY70" fmla="*/ 2377468 h 2729951"/>
              <a:gd name="connsiteX71" fmla="*/ 1033483 w 1741157"/>
              <a:gd name="connsiteY71" fmla="*/ 2329843 h 2729951"/>
              <a:gd name="connsiteX72" fmla="*/ 1026339 w 1741157"/>
              <a:gd name="connsiteY72" fmla="*/ 2286982 h 2729951"/>
              <a:gd name="connsiteX73" fmla="*/ 1045389 w 1741157"/>
              <a:gd name="connsiteY73" fmla="*/ 2256025 h 2729951"/>
              <a:gd name="connsiteX74" fmla="*/ 1097776 w 1741157"/>
              <a:gd name="connsiteY74" fmla="*/ 2222687 h 2729951"/>
              <a:gd name="connsiteX75" fmla="*/ 1135876 w 1741157"/>
              <a:gd name="connsiteY75" fmla="*/ 2186968 h 2729951"/>
              <a:gd name="connsiteX76" fmla="*/ 1176358 w 1741157"/>
              <a:gd name="connsiteY76" fmla="*/ 2141725 h 2729951"/>
              <a:gd name="connsiteX77" fmla="*/ 1264464 w 1741157"/>
              <a:gd name="connsiteY77" fmla="*/ 2127438 h 2729951"/>
              <a:gd name="connsiteX78" fmla="*/ 1307326 w 1741157"/>
              <a:gd name="connsiteY78" fmla="*/ 2110769 h 2729951"/>
              <a:gd name="connsiteX79" fmla="*/ 1326377 w 1741157"/>
              <a:gd name="connsiteY79" fmla="*/ 2072668 h 2729951"/>
              <a:gd name="connsiteX80" fmla="*/ 1397814 w 1741157"/>
              <a:gd name="connsiteY80" fmla="*/ 2048856 h 2729951"/>
              <a:gd name="connsiteX81" fmla="*/ 1397813 w 1741157"/>
              <a:gd name="connsiteY81" fmla="*/ 2020281 h 2729951"/>
              <a:gd name="connsiteX82" fmla="*/ 1433532 w 1741157"/>
              <a:gd name="connsiteY82" fmla="*/ 2017900 h 2729951"/>
              <a:gd name="connsiteX83" fmla="*/ 1464489 w 1741157"/>
              <a:gd name="connsiteY83" fmla="*/ 2001231 h 2729951"/>
              <a:gd name="connsiteX84" fmla="*/ 1502588 w 1741157"/>
              <a:gd name="connsiteY84" fmla="*/ 2001231 h 2729951"/>
              <a:gd name="connsiteX85" fmla="*/ 1533545 w 1741157"/>
              <a:gd name="connsiteY85" fmla="*/ 1951225 h 2729951"/>
              <a:gd name="connsiteX86" fmla="*/ 1538308 w 1741157"/>
              <a:gd name="connsiteY86" fmla="*/ 1955986 h 2729951"/>
              <a:gd name="connsiteX87" fmla="*/ 1559739 w 1741157"/>
              <a:gd name="connsiteY87" fmla="*/ 1925031 h 2729951"/>
              <a:gd name="connsiteX88" fmla="*/ 1600221 w 1741157"/>
              <a:gd name="connsiteY88" fmla="*/ 1865499 h 2729951"/>
              <a:gd name="connsiteX89" fmla="*/ 1650226 w 1741157"/>
              <a:gd name="connsiteY89" fmla="*/ 1813112 h 2729951"/>
              <a:gd name="connsiteX90" fmla="*/ 1600221 w 1741157"/>
              <a:gd name="connsiteY90" fmla="*/ 1717863 h 2729951"/>
              <a:gd name="connsiteX91" fmla="*/ 1545451 w 1741157"/>
              <a:gd name="connsiteY91" fmla="*/ 1677381 h 2729951"/>
              <a:gd name="connsiteX92" fmla="*/ 1595457 w 1741157"/>
              <a:gd name="connsiteY92" fmla="*/ 1660712 h 2729951"/>
              <a:gd name="connsiteX93" fmla="*/ 1643082 w 1741157"/>
              <a:gd name="connsiteY93" fmla="*/ 1624993 h 2729951"/>
              <a:gd name="connsiteX94" fmla="*/ 1707376 w 1741157"/>
              <a:gd name="connsiteY94" fmla="*/ 1567843 h 2729951"/>
              <a:gd name="connsiteX95" fmla="*/ 1666894 w 1741157"/>
              <a:gd name="connsiteY95" fmla="*/ 1446400 h 2729951"/>
              <a:gd name="connsiteX96" fmla="*/ 1678801 w 1741157"/>
              <a:gd name="connsiteY96" fmla="*/ 1372581 h 2729951"/>
              <a:gd name="connsiteX97" fmla="*/ 1700232 w 1741157"/>
              <a:gd name="connsiteY97" fmla="*/ 1301144 h 2729951"/>
              <a:gd name="connsiteX98" fmla="*/ 1740714 w 1741157"/>
              <a:gd name="connsiteY98" fmla="*/ 1203512 h 2729951"/>
              <a:gd name="connsiteX99" fmla="*/ 1674039 w 1741157"/>
              <a:gd name="connsiteY99" fmla="*/ 1127313 h 2729951"/>
              <a:gd name="connsiteX100" fmla="*/ 1600221 w 1741157"/>
              <a:gd name="connsiteY100" fmla="*/ 1070163 h 2729951"/>
              <a:gd name="connsiteX101" fmla="*/ 1526401 w 1741157"/>
              <a:gd name="connsiteY101" fmla="*/ 1060637 h 2729951"/>
              <a:gd name="connsiteX102" fmla="*/ 1512114 w 1741157"/>
              <a:gd name="connsiteY102" fmla="*/ 1027300 h 2729951"/>
              <a:gd name="connsiteX103" fmla="*/ 1478777 w 1741157"/>
              <a:gd name="connsiteY103" fmla="*/ 979674 h 2729951"/>
              <a:gd name="connsiteX104" fmla="*/ 1457345 w 1741157"/>
              <a:gd name="connsiteY104" fmla="*/ 872519 h 2729951"/>
              <a:gd name="connsiteX105" fmla="*/ 1485920 w 1741157"/>
              <a:gd name="connsiteY105" fmla="*/ 834419 h 2729951"/>
              <a:gd name="connsiteX106" fmla="*/ 1519258 w 1741157"/>
              <a:gd name="connsiteY106" fmla="*/ 760599 h 2729951"/>
              <a:gd name="connsiteX107" fmla="*/ 1574027 w 1741157"/>
              <a:gd name="connsiteY107" fmla="*/ 686781 h 2729951"/>
              <a:gd name="connsiteX108" fmla="*/ 1619270 w 1741157"/>
              <a:gd name="connsiteY108" fmla="*/ 586768 h 2729951"/>
              <a:gd name="connsiteX109" fmla="*/ 1612126 w 1741157"/>
              <a:gd name="connsiteY109" fmla="*/ 491518 h 2729951"/>
              <a:gd name="connsiteX110" fmla="*/ 1583551 w 1741157"/>
              <a:gd name="connsiteY110" fmla="*/ 467706 h 2729951"/>
              <a:gd name="connsiteX111" fmla="*/ 1569264 w 1741157"/>
              <a:gd name="connsiteY111" fmla="*/ 462943 h 2729951"/>
              <a:gd name="connsiteX112" fmla="*/ 1535926 w 1741157"/>
              <a:gd name="connsiteY112" fmla="*/ 448656 h 2729951"/>
              <a:gd name="connsiteX113" fmla="*/ 1531164 w 1741157"/>
              <a:gd name="connsiteY113" fmla="*/ 429606 h 2729951"/>
              <a:gd name="connsiteX114" fmla="*/ 1526401 w 1741157"/>
              <a:gd name="connsiteY114" fmla="*/ 343881 h 2729951"/>
              <a:gd name="connsiteX115" fmla="*/ 1512114 w 1741157"/>
              <a:gd name="connsiteY115" fmla="*/ 324831 h 2729951"/>
              <a:gd name="connsiteX116" fmla="*/ 1502589 w 1741157"/>
              <a:gd name="connsiteY116" fmla="*/ 310543 h 2729951"/>
              <a:gd name="connsiteX117" fmla="*/ 1483539 w 1741157"/>
              <a:gd name="connsiteY117" fmla="*/ 305781 h 2729951"/>
              <a:gd name="connsiteX118" fmla="*/ 1454964 w 1741157"/>
              <a:gd name="connsiteY118" fmla="*/ 296256 h 2729951"/>
              <a:gd name="connsiteX119" fmla="*/ 1478776 w 1741157"/>
              <a:gd name="connsiteY119" fmla="*/ 272443 h 2729951"/>
              <a:gd name="connsiteX120" fmla="*/ 1497826 w 1741157"/>
              <a:gd name="connsiteY120" fmla="*/ 234343 h 2729951"/>
              <a:gd name="connsiteX121" fmla="*/ 1512114 w 1741157"/>
              <a:gd name="connsiteY121" fmla="*/ 162906 h 2729951"/>
              <a:gd name="connsiteX122" fmla="*/ 1516876 w 1741157"/>
              <a:gd name="connsiteY122" fmla="*/ 139093 h 2729951"/>
              <a:gd name="connsiteX123" fmla="*/ 1521639 w 1741157"/>
              <a:gd name="connsiteY123" fmla="*/ 124806 h 2729951"/>
              <a:gd name="connsiteX124" fmla="*/ 1526401 w 1741157"/>
              <a:gd name="connsiteY124" fmla="*/ 105756 h 2729951"/>
              <a:gd name="connsiteX125" fmla="*/ 1545451 w 1741157"/>
              <a:gd name="connsiteY125" fmla="*/ 77181 h 2729951"/>
              <a:gd name="connsiteX126" fmla="*/ 1554976 w 1741157"/>
              <a:gd name="connsiteY126" fmla="*/ 62893 h 2729951"/>
              <a:gd name="connsiteX127" fmla="*/ 1535926 w 1741157"/>
              <a:gd name="connsiteY127" fmla="*/ 20031 h 2729951"/>
              <a:gd name="connsiteX0" fmla="*/ 1535926 w 1741157"/>
              <a:gd name="connsiteY0" fmla="*/ 20031 h 2729951"/>
              <a:gd name="connsiteX1" fmla="*/ 1483539 w 1741157"/>
              <a:gd name="connsiteY1" fmla="*/ 8125 h 2729951"/>
              <a:gd name="connsiteX2" fmla="*/ 1443057 w 1741157"/>
              <a:gd name="connsiteY2" fmla="*/ 3361 h 2729951"/>
              <a:gd name="connsiteX3" fmla="*/ 1335901 w 1741157"/>
              <a:gd name="connsiteY3" fmla="*/ 67656 h 2729951"/>
              <a:gd name="connsiteX4" fmla="*/ 1285895 w 1741157"/>
              <a:gd name="connsiteY4" fmla="*/ 122425 h 2729951"/>
              <a:gd name="connsiteX5" fmla="*/ 1219220 w 1741157"/>
              <a:gd name="connsiteY5" fmla="*/ 124805 h 2729951"/>
              <a:gd name="connsiteX6" fmla="*/ 1200170 w 1741157"/>
              <a:gd name="connsiteY6" fmla="*/ 146238 h 2729951"/>
              <a:gd name="connsiteX7" fmla="*/ 1135876 w 1741157"/>
              <a:gd name="connsiteY7" fmla="*/ 165288 h 2729951"/>
              <a:gd name="connsiteX8" fmla="*/ 1083489 w 1741157"/>
              <a:gd name="connsiteY8" fmla="*/ 243868 h 2729951"/>
              <a:gd name="connsiteX9" fmla="*/ 1057295 w 1741157"/>
              <a:gd name="connsiteY9" fmla="*/ 296256 h 2729951"/>
              <a:gd name="connsiteX10" fmla="*/ 964426 w 1741157"/>
              <a:gd name="connsiteY10" fmla="*/ 267681 h 2729951"/>
              <a:gd name="connsiteX11" fmla="*/ 907276 w 1741157"/>
              <a:gd name="connsiteY11" fmla="*/ 310543 h 2729951"/>
              <a:gd name="connsiteX12" fmla="*/ 883464 w 1741157"/>
              <a:gd name="connsiteY12" fmla="*/ 405793 h 2729951"/>
              <a:gd name="connsiteX13" fmla="*/ 852507 w 1741157"/>
              <a:gd name="connsiteY13" fmla="*/ 489137 h 2729951"/>
              <a:gd name="connsiteX14" fmla="*/ 766783 w 1741157"/>
              <a:gd name="connsiteY14" fmla="*/ 470086 h 2729951"/>
              <a:gd name="connsiteX15" fmla="*/ 714395 w 1741157"/>
              <a:gd name="connsiteY15" fmla="*/ 484375 h 2729951"/>
              <a:gd name="connsiteX16" fmla="*/ 678676 w 1741157"/>
              <a:gd name="connsiteY16" fmla="*/ 524857 h 2729951"/>
              <a:gd name="connsiteX17" fmla="*/ 631051 w 1741157"/>
              <a:gd name="connsiteY17" fmla="*/ 529619 h 2729951"/>
              <a:gd name="connsiteX18" fmla="*/ 628669 w 1741157"/>
              <a:gd name="connsiteY18" fmla="*/ 562956 h 2729951"/>
              <a:gd name="connsiteX19" fmla="*/ 592951 w 1741157"/>
              <a:gd name="connsiteY19" fmla="*/ 577244 h 2729951"/>
              <a:gd name="connsiteX20" fmla="*/ 578664 w 1741157"/>
              <a:gd name="connsiteY20" fmla="*/ 624868 h 2729951"/>
              <a:gd name="connsiteX21" fmla="*/ 561995 w 1741157"/>
              <a:gd name="connsiteY21" fmla="*/ 667731 h 2729951"/>
              <a:gd name="connsiteX22" fmla="*/ 511989 w 1741157"/>
              <a:gd name="connsiteY22" fmla="*/ 686781 h 2729951"/>
              <a:gd name="connsiteX23" fmla="*/ 533420 w 1741157"/>
              <a:gd name="connsiteY23" fmla="*/ 729643 h 2729951"/>
              <a:gd name="connsiteX24" fmla="*/ 569139 w 1741157"/>
              <a:gd name="connsiteY24" fmla="*/ 751075 h 2729951"/>
              <a:gd name="connsiteX25" fmla="*/ 592951 w 1741157"/>
              <a:gd name="connsiteY25" fmla="*/ 746313 h 2729951"/>
              <a:gd name="connsiteX26" fmla="*/ 614382 w 1741157"/>
              <a:gd name="connsiteY26" fmla="*/ 782031 h 2729951"/>
              <a:gd name="connsiteX27" fmla="*/ 602476 w 1741157"/>
              <a:gd name="connsiteY27" fmla="*/ 839181 h 2729951"/>
              <a:gd name="connsiteX28" fmla="*/ 633433 w 1741157"/>
              <a:gd name="connsiteY28" fmla="*/ 874900 h 2729951"/>
              <a:gd name="connsiteX29" fmla="*/ 585807 w 1741157"/>
              <a:gd name="connsiteY29" fmla="*/ 901094 h 2729951"/>
              <a:gd name="connsiteX30" fmla="*/ 564376 w 1741157"/>
              <a:gd name="connsiteY30" fmla="*/ 889186 h 2729951"/>
              <a:gd name="connsiteX31" fmla="*/ 564376 w 1741157"/>
              <a:gd name="connsiteY31" fmla="*/ 958243 h 2729951"/>
              <a:gd name="connsiteX32" fmla="*/ 507226 w 1741157"/>
              <a:gd name="connsiteY32" fmla="*/ 1005868 h 2729951"/>
              <a:gd name="connsiteX33" fmla="*/ 473889 w 1741157"/>
              <a:gd name="connsiteY33" fmla="*/ 986818 h 2729951"/>
              <a:gd name="connsiteX34" fmla="*/ 459601 w 1741157"/>
              <a:gd name="connsiteY34" fmla="*/ 1015393 h 2729951"/>
              <a:gd name="connsiteX35" fmla="*/ 485795 w 1741157"/>
              <a:gd name="connsiteY35" fmla="*/ 1053492 h 2729951"/>
              <a:gd name="connsiteX36" fmla="*/ 488176 w 1741157"/>
              <a:gd name="connsiteY36" fmla="*/ 1155887 h 2729951"/>
              <a:gd name="connsiteX37" fmla="*/ 450076 w 1741157"/>
              <a:gd name="connsiteY37" fmla="*/ 1215418 h 2729951"/>
              <a:gd name="connsiteX38" fmla="*/ 397688 w 1741157"/>
              <a:gd name="connsiteY38" fmla="*/ 1205893 h 2729951"/>
              <a:gd name="connsiteX39" fmla="*/ 383401 w 1741157"/>
              <a:gd name="connsiteY39" fmla="*/ 1258281 h 2729951"/>
              <a:gd name="connsiteX40" fmla="*/ 364352 w 1741157"/>
              <a:gd name="connsiteY40" fmla="*/ 1341624 h 2729951"/>
              <a:gd name="connsiteX41" fmla="*/ 288151 w 1741157"/>
              <a:gd name="connsiteY41" fmla="*/ 1401156 h 2729951"/>
              <a:gd name="connsiteX42" fmla="*/ 240526 w 1741157"/>
              <a:gd name="connsiteY42" fmla="*/ 1453543 h 2729951"/>
              <a:gd name="connsiteX43" fmla="*/ 207189 w 1741157"/>
              <a:gd name="connsiteY43" fmla="*/ 1496406 h 2729951"/>
              <a:gd name="connsiteX44" fmla="*/ 173851 w 1741157"/>
              <a:gd name="connsiteY44" fmla="*/ 1536886 h 2729951"/>
              <a:gd name="connsiteX45" fmla="*/ 109558 w 1741157"/>
              <a:gd name="connsiteY45" fmla="*/ 1591655 h 2729951"/>
              <a:gd name="connsiteX46" fmla="*/ 107176 w 1741157"/>
              <a:gd name="connsiteY46" fmla="*/ 1636899 h 2729951"/>
              <a:gd name="connsiteX47" fmla="*/ 69076 w 1741157"/>
              <a:gd name="connsiteY47" fmla="*/ 1677381 h 2729951"/>
              <a:gd name="connsiteX48" fmla="*/ 42883 w 1741157"/>
              <a:gd name="connsiteY48" fmla="*/ 1720243 h 2729951"/>
              <a:gd name="connsiteX49" fmla="*/ 33357 w 1741157"/>
              <a:gd name="connsiteY49" fmla="*/ 1763107 h 2729951"/>
              <a:gd name="connsiteX50" fmla="*/ 57170 w 1741157"/>
              <a:gd name="connsiteY50" fmla="*/ 1836925 h 2729951"/>
              <a:gd name="connsiteX51" fmla="*/ 35739 w 1741157"/>
              <a:gd name="connsiteY51" fmla="*/ 1894075 h 2729951"/>
              <a:gd name="connsiteX52" fmla="*/ 59551 w 1741157"/>
              <a:gd name="connsiteY52" fmla="*/ 1967893 h 2729951"/>
              <a:gd name="connsiteX53" fmla="*/ 20 w 1741157"/>
              <a:gd name="connsiteY53" fmla="*/ 1979799 h 2729951"/>
              <a:gd name="connsiteX54" fmla="*/ 52407 w 1741157"/>
              <a:gd name="connsiteY54" fmla="*/ 2248881 h 2729951"/>
              <a:gd name="connsiteX55" fmla="*/ 128607 w 1741157"/>
              <a:gd name="connsiteY55" fmla="*/ 2394137 h 2729951"/>
              <a:gd name="connsiteX56" fmla="*/ 202426 w 1741157"/>
              <a:gd name="connsiteY56" fmla="*/ 2501293 h 2729951"/>
              <a:gd name="connsiteX57" fmla="*/ 261958 w 1741157"/>
              <a:gd name="connsiteY57" fmla="*/ 2563206 h 2729951"/>
              <a:gd name="connsiteX58" fmla="*/ 450076 w 1741157"/>
              <a:gd name="connsiteY58" fmla="*/ 2672743 h 2729951"/>
              <a:gd name="connsiteX59" fmla="*/ 640576 w 1741157"/>
              <a:gd name="connsiteY59" fmla="*/ 2729893 h 2729951"/>
              <a:gd name="connsiteX60" fmla="*/ 654864 w 1741157"/>
              <a:gd name="connsiteY60" fmla="*/ 2663217 h 2729951"/>
              <a:gd name="connsiteX61" fmla="*/ 726301 w 1741157"/>
              <a:gd name="connsiteY61" fmla="*/ 2603686 h 2729951"/>
              <a:gd name="connsiteX62" fmla="*/ 792977 w 1741157"/>
              <a:gd name="connsiteY62" fmla="*/ 2587017 h 2729951"/>
              <a:gd name="connsiteX63" fmla="*/ 821551 w 1741157"/>
              <a:gd name="connsiteY63" fmla="*/ 2551300 h 2729951"/>
              <a:gd name="connsiteX64" fmla="*/ 890608 w 1741157"/>
              <a:gd name="connsiteY64" fmla="*/ 2532250 h 2729951"/>
              <a:gd name="connsiteX65" fmla="*/ 959664 w 1741157"/>
              <a:gd name="connsiteY65" fmla="*/ 2510818 h 2729951"/>
              <a:gd name="connsiteX66" fmla="*/ 1026339 w 1741157"/>
              <a:gd name="connsiteY66" fmla="*/ 2477483 h 2729951"/>
              <a:gd name="connsiteX67" fmla="*/ 1047769 w 1741157"/>
              <a:gd name="connsiteY67" fmla="*/ 2475099 h 2729951"/>
              <a:gd name="connsiteX68" fmla="*/ 1066820 w 1741157"/>
              <a:gd name="connsiteY68" fmla="*/ 2456050 h 2729951"/>
              <a:gd name="connsiteX69" fmla="*/ 1107302 w 1741157"/>
              <a:gd name="connsiteY69" fmla="*/ 2439381 h 2729951"/>
              <a:gd name="connsiteX70" fmla="*/ 1083489 w 1741157"/>
              <a:gd name="connsiteY70" fmla="*/ 2377468 h 2729951"/>
              <a:gd name="connsiteX71" fmla="*/ 1033483 w 1741157"/>
              <a:gd name="connsiteY71" fmla="*/ 2329843 h 2729951"/>
              <a:gd name="connsiteX72" fmla="*/ 1026339 w 1741157"/>
              <a:gd name="connsiteY72" fmla="*/ 2286982 h 2729951"/>
              <a:gd name="connsiteX73" fmla="*/ 1045389 w 1741157"/>
              <a:gd name="connsiteY73" fmla="*/ 2256025 h 2729951"/>
              <a:gd name="connsiteX74" fmla="*/ 1097776 w 1741157"/>
              <a:gd name="connsiteY74" fmla="*/ 2222687 h 2729951"/>
              <a:gd name="connsiteX75" fmla="*/ 1135876 w 1741157"/>
              <a:gd name="connsiteY75" fmla="*/ 2186968 h 2729951"/>
              <a:gd name="connsiteX76" fmla="*/ 1176358 w 1741157"/>
              <a:gd name="connsiteY76" fmla="*/ 2141725 h 2729951"/>
              <a:gd name="connsiteX77" fmla="*/ 1264464 w 1741157"/>
              <a:gd name="connsiteY77" fmla="*/ 2127438 h 2729951"/>
              <a:gd name="connsiteX78" fmla="*/ 1307326 w 1741157"/>
              <a:gd name="connsiteY78" fmla="*/ 2110769 h 2729951"/>
              <a:gd name="connsiteX79" fmla="*/ 1326377 w 1741157"/>
              <a:gd name="connsiteY79" fmla="*/ 2072668 h 2729951"/>
              <a:gd name="connsiteX80" fmla="*/ 1397814 w 1741157"/>
              <a:gd name="connsiteY80" fmla="*/ 2048856 h 2729951"/>
              <a:gd name="connsiteX81" fmla="*/ 1397813 w 1741157"/>
              <a:gd name="connsiteY81" fmla="*/ 2020281 h 2729951"/>
              <a:gd name="connsiteX82" fmla="*/ 1433532 w 1741157"/>
              <a:gd name="connsiteY82" fmla="*/ 2017900 h 2729951"/>
              <a:gd name="connsiteX83" fmla="*/ 1464489 w 1741157"/>
              <a:gd name="connsiteY83" fmla="*/ 2001231 h 2729951"/>
              <a:gd name="connsiteX84" fmla="*/ 1502588 w 1741157"/>
              <a:gd name="connsiteY84" fmla="*/ 2001231 h 2729951"/>
              <a:gd name="connsiteX85" fmla="*/ 1533545 w 1741157"/>
              <a:gd name="connsiteY85" fmla="*/ 1951225 h 2729951"/>
              <a:gd name="connsiteX86" fmla="*/ 1538308 w 1741157"/>
              <a:gd name="connsiteY86" fmla="*/ 1955986 h 2729951"/>
              <a:gd name="connsiteX87" fmla="*/ 1559739 w 1741157"/>
              <a:gd name="connsiteY87" fmla="*/ 1925031 h 2729951"/>
              <a:gd name="connsiteX88" fmla="*/ 1600221 w 1741157"/>
              <a:gd name="connsiteY88" fmla="*/ 1865499 h 2729951"/>
              <a:gd name="connsiteX89" fmla="*/ 1650226 w 1741157"/>
              <a:gd name="connsiteY89" fmla="*/ 1813112 h 2729951"/>
              <a:gd name="connsiteX90" fmla="*/ 1600221 w 1741157"/>
              <a:gd name="connsiteY90" fmla="*/ 1717863 h 2729951"/>
              <a:gd name="connsiteX91" fmla="*/ 1545451 w 1741157"/>
              <a:gd name="connsiteY91" fmla="*/ 1677381 h 2729951"/>
              <a:gd name="connsiteX92" fmla="*/ 1595457 w 1741157"/>
              <a:gd name="connsiteY92" fmla="*/ 1660712 h 2729951"/>
              <a:gd name="connsiteX93" fmla="*/ 1643082 w 1741157"/>
              <a:gd name="connsiteY93" fmla="*/ 1624993 h 2729951"/>
              <a:gd name="connsiteX94" fmla="*/ 1707376 w 1741157"/>
              <a:gd name="connsiteY94" fmla="*/ 1567843 h 2729951"/>
              <a:gd name="connsiteX95" fmla="*/ 1666894 w 1741157"/>
              <a:gd name="connsiteY95" fmla="*/ 1446400 h 2729951"/>
              <a:gd name="connsiteX96" fmla="*/ 1678801 w 1741157"/>
              <a:gd name="connsiteY96" fmla="*/ 1372581 h 2729951"/>
              <a:gd name="connsiteX97" fmla="*/ 1700232 w 1741157"/>
              <a:gd name="connsiteY97" fmla="*/ 1301144 h 2729951"/>
              <a:gd name="connsiteX98" fmla="*/ 1740714 w 1741157"/>
              <a:gd name="connsiteY98" fmla="*/ 1203512 h 2729951"/>
              <a:gd name="connsiteX99" fmla="*/ 1674039 w 1741157"/>
              <a:gd name="connsiteY99" fmla="*/ 1127313 h 2729951"/>
              <a:gd name="connsiteX100" fmla="*/ 1600221 w 1741157"/>
              <a:gd name="connsiteY100" fmla="*/ 1070163 h 2729951"/>
              <a:gd name="connsiteX101" fmla="*/ 1526401 w 1741157"/>
              <a:gd name="connsiteY101" fmla="*/ 1060637 h 2729951"/>
              <a:gd name="connsiteX102" fmla="*/ 1512114 w 1741157"/>
              <a:gd name="connsiteY102" fmla="*/ 1027300 h 2729951"/>
              <a:gd name="connsiteX103" fmla="*/ 1478777 w 1741157"/>
              <a:gd name="connsiteY103" fmla="*/ 979674 h 2729951"/>
              <a:gd name="connsiteX104" fmla="*/ 1457345 w 1741157"/>
              <a:gd name="connsiteY104" fmla="*/ 872519 h 2729951"/>
              <a:gd name="connsiteX105" fmla="*/ 1485920 w 1741157"/>
              <a:gd name="connsiteY105" fmla="*/ 834419 h 2729951"/>
              <a:gd name="connsiteX106" fmla="*/ 1519258 w 1741157"/>
              <a:gd name="connsiteY106" fmla="*/ 760599 h 2729951"/>
              <a:gd name="connsiteX107" fmla="*/ 1574027 w 1741157"/>
              <a:gd name="connsiteY107" fmla="*/ 686781 h 2729951"/>
              <a:gd name="connsiteX108" fmla="*/ 1619270 w 1741157"/>
              <a:gd name="connsiteY108" fmla="*/ 586768 h 2729951"/>
              <a:gd name="connsiteX109" fmla="*/ 1612126 w 1741157"/>
              <a:gd name="connsiteY109" fmla="*/ 491518 h 2729951"/>
              <a:gd name="connsiteX110" fmla="*/ 1569264 w 1741157"/>
              <a:gd name="connsiteY110" fmla="*/ 462943 h 2729951"/>
              <a:gd name="connsiteX111" fmla="*/ 1535926 w 1741157"/>
              <a:gd name="connsiteY111" fmla="*/ 448656 h 2729951"/>
              <a:gd name="connsiteX112" fmla="*/ 1531164 w 1741157"/>
              <a:gd name="connsiteY112" fmla="*/ 429606 h 2729951"/>
              <a:gd name="connsiteX113" fmla="*/ 1526401 w 1741157"/>
              <a:gd name="connsiteY113" fmla="*/ 343881 h 2729951"/>
              <a:gd name="connsiteX114" fmla="*/ 1512114 w 1741157"/>
              <a:gd name="connsiteY114" fmla="*/ 324831 h 2729951"/>
              <a:gd name="connsiteX115" fmla="*/ 1502589 w 1741157"/>
              <a:gd name="connsiteY115" fmla="*/ 310543 h 2729951"/>
              <a:gd name="connsiteX116" fmla="*/ 1483539 w 1741157"/>
              <a:gd name="connsiteY116" fmla="*/ 305781 h 2729951"/>
              <a:gd name="connsiteX117" fmla="*/ 1454964 w 1741157"/>
              <a:gd name="connsiteY117" fmla="*/ 296256 h 2729951"/>
              <a:gd name="connsiteX118" fmla="*/ 1478776 w 1741157"/>
              <a:gd name="connsiteY118" fmla="*/ 272443 h 2729951"/>
              <a:gd name="connsiteX119" fmla="*/ 1497826 w 1741157"/>
              <a:gd name="connsiteY119" fmla="*/ 234343 h 2729951"/>
              <a:gd name="connsiteX120" fmla="*/ 1512114 w 1741157"/>
              <a:gd name="connsiteY120" fmla="*/ 162906 h 2729951"/>
              <a:gd name="connsiteX121" fmla="*/ 1516876 w 1741157"/>
              <a:gd name="connsiteY121" fmla="*/ 139093 h 2729951"/>
              <a:gd name="connsiteX122" fmla="*/ 1521639 w 1741157"/>
              <a:gd name="connsiteY122" fmla="*/ 124806 h 2729951"/>
              <a:gd name="connsiteX123" fmla="*/ 1526401 w 1741157"/>
              <a:gd name="connsiteY123" fmla="*/ 105756 h 2729951"/>
              <a:gd name="connsiteX124" fmla="*/ 1545451 w 1741157"/>
              <a:gd name="connsiteY124" fmla="*/ 77181 h 2729951"/>
              <a:gd name="connsiteX125" fmla="*/ 1554976 w 1741157"/>
              <a:gd name="connsiteY125" fmla="*/ 62893 h 2729951"/>
              <a:gd name="connsiteX126" fmla="*/ 1535926 w 1741157"/>
              <a:gd name="connsiteY126" fmla="*/ 20031 h 2729951"/>
              <a:gd name="connsiteX0" fmla="*/ 1535926 w 1741157"/>
              <a:gd name="connsiteY0" fmla="*/ 20031 h 2729951"/>
              <a:gd name="connsiteX1" fmla="*/ 1483539 w 1741157"/>
              <a:gd name="connsiteY1" fmla="*/ 8125 h 2729951"/>
              <a:gd name="connsiteX2" fmla="*/ 1443057 w 1741157"/>
              <a:gd name="connsiteY2" fmla="*/ 3361 h 2729951"/>
              <a:gd name="connsiteX3" fmla="*/ 1335901 w 1741157"/>
              <a:gd name="connsiteY3" fmla="*/ 67656 h 2729951"/>
              <a:gd name="connsiteX4" fmla="*/ 1285895 w 1741157"/>
              <a:gd name="connsiteY4" fmla="*/ 122425 h 2729951"/>
              <a:gd name="connsiteX5" fmla="*/ 1219220 w 1741157"/>
              <a:gd name="connsiteY5" fmla="*/ 124805 h 2729951"/>
              <a:gd name="connsiteX6" fmla="*/ 1200170 w 1741157"/>
              <a:gd name="connsiteY6" fmla="*/ 146238 h 2729951"/>
              <a:gd name="connsiteX7" fmla="*/ 1135876 w 1741157"/>
              <a:gd name="connsiteY7" fmla="*/ 165288 h 2729951"/>
              <a:gd name="connsiteX8" fmla="*/ 1083489 w 1741157"/>
              <a:gd name="connsiteY8" fmla="*/ 243868 h 2729951"/>
              <a:gd name="connsiteX9" fmla="*/ 1057295 w 1741157"/>
              <a:gd name="connsiteY9" fmla="*/ 296256 h 2729951"/>
              <a:gd name="connsiteX10" fmla="*/ 964426 w 1741157"/>
              <a:gd name="connsiteY10" fmla="*/ 267681 h 2729951"/>
              <a:gd name="connsiteX11" fmla="*/ 907276 w 1741157"/>
              <a:gd name="connsiteY11" fmla="*/ 310543 h 2729951"/>
              <a:gd name="connsiteX12" fmla="*/ 883464 w 1741157"/>
              <a:gd name="connsiteY12" fmla="*/ 405793 h 2729951"/>
              <a:gd name="connsiteX13" fmla="*/ 852507 w 1741157"/>
              <a:gd name="connsiteY13" fmla="*/ 489137 h 2729951"/>
              <a:gd name="connsiteX14" fmla="*/ 766783 w 1741157"/>
              <a:gd name="connsiteY14" fmla="*/ 470086 h 2729951"/>
              <a:gd name="connsiteX15" fmla="*/ 714395 w 1741157"/>
              <a:gd name="connsiteY15" fmla="*/ 484375 h 2729951"/>
              <a:gd name="connsiteX16" fmla="*/ 678676 w 1741157"/>
              <a:gd name="connsiteY16" fmla="*/ 524857 h 2729951"/>
              <a:gd name="connsiteX17" fmla="*/ 631051 w 1741157"/>
              <a:gd name="connsiteY17" fmla="*/ 529619 h 2729951"/>
              <a:gd name="connsiteX18" fmla="*/ 628669 w 1741157"/>
              <a:gd name="connsiteY18" fmla="*/ 562956 h 2729951"/>
              <a:gd name="connsiteX19" fmla="*/ 592951 w 1741157"/>
              <a:gd name="connsiteY19" fmla="*/ 577244 h 2729951"/>
              <a:gd name="connsiteX20" fmla="*/ 578664 w 1741157"/>
              <a:gd name="connsiteY20" fmla="*/ 624868 h 2729951"/>
              <a:gd name="connsiteX21" fmla="*/ 561995 w 1741157"/>
              <a:gd name="connsiteY21" fmla="*/ 667731 h 2729951"/>
              <a:gd name="connsiteX22" fmla="*/ 511989 w 1741157"/>
              <a:gd name="connsiteY22" fmla="*/ 686781 h 2729951"/>
              <a:gd name="connsiteX23" fmla="*/ 533420 w 1741157"/>
              <a:gd name="connsiteY23" fmla="*/ 729643 h 2729951"/>
              <a:gd name="connsiteX24" fmla="*/ 569139 w 1741157"/>
              <a:gd name="connsiteY24" fmla="*/ 751075 h 2729951"/>
              <a:gd name="connsiteX25" fmla="*/ 592951 w 1741157"/>
              <a:gd name="connsiteY25" fmla="*/ 746313 h 2729951"/>
              <a:gd name="connsiteX26" fmla="*/ 614382 w 1741157"/>
              <a:gd name="connsiteY26" fmla="*/ 782031 h 2729951"/>
              <a:gd name="connsiteX27" fmla="*/ 602476 w 1741157"/>
              <a:gd name="connsiteY27" fmla="*/ 839181 h 2729951"/>
              <a:gd name="connsiteX28" fmla="*/ 633433 w 1741157"/>
              <a:gd name="connsiteY28" fmla="*/ 874900 h 2729951"/>
              <a:gd name="connsiteX29" fmla="*/ 585807 w 1741157"/>
              <a:gd name="connsiteY29" fmla="*/ 901094 h 2729951"/>
              <a:gd name="connsiteX30" fmla="*/ 564376 w 1741157"/>
              <a:gd name="connsiteY30" fmla="*/ 889186 h 2729951"/>
              <a:gd name="connsiteX31" fmla="*/ 564376 w 1741157"/>
              <a:gd name="connsiteY31" fmla="*/ 958243 h 2729951"/>
              <a:gd name="connsiteX32" fmla="*/ 507226 w 1741157"/>
              <a:gd name="connsiteY32" fmla="*/ 1005868 h 2729951"/>
              <a:gd name="connsiteX33" fmla="*/ 473889 w 1741157"/>
              <a:gd name="connsiteY33" fmla="*/ 986818 h 2729951"/>
              <a:gd name="connsiteX34" fmla="*/ 459601 w 1741157"/>
              <a:gd name="connsiteY34" fmla="*/ 1015393 h 2729951"/>
              <a:gd name="connsiteX35" fmla="*/ 485795 w 1741157"/>
              <a:gd name="connsiteY35" fmla="*/ 1053492 h 2729951"/>
              <a:gd name="connsiteX36" fmla="*/ 488176 w 1741157"/>
              <a:gd name="connsiteY36" fmla="*/ 1155887 h 2729951"/>
              <a:gd name="connsiteX37" fmla="*/ 450076 w 1741157"/>
              <a:gd name="connsiteY37" fmla="*/ 1215418 h 2729951"/>
              <a:gd name="connsiteX38" fmla="*/ 397688 w 1741157"/>
              <a:gd name="connsiteY38" fmla="*/ 1205893 h 2729951"/>
              <a:gd name="connsiteX39" fmla="*/ 383401 w 1741157"/>
              <a:gd name="connsiteY39" fmla="*/ 1258281 h 2729951"/>
              <a:gd name="connsiteX40" fmla="*/ 364352 w 1741157"/>
              <a:gd name="connsiteY40" fmla="*/ 1341624 h 2729951"/>
              <a:gd name="connsiteX41" fmla="*/ 288151 w 1741157"/>
              <a:gd name="connsiteY41" fmla="*/ 1401156 h 2729951"/>
              <a:gd name="connsiteX42" fmla="*/ 240526 w 1741157"/>
              <a:gd name="connsiteY42" fmla="*/ 1453543 h 2729951"/>
              <a:gd name="connsiteX43" fmla="*/ 207189 w 1741157"/>
              <a:gd name="connsiteY43" fmla="*/ 1496406 h 2729951"/>
              <a:gd name="connsiteX44" fmla="*/ 173851 w 1741157"/>
              <a:gd name="connsiteY44" fmla="*/ 1536886 h 2729951"/>
              <a:gd name="connsiteX45" fmla="*/ 109558 w 1741157"/>
              <a:gd name="connsiteY45" fmla="*/ 1591655 h 2729951"/>
              <a:gd name="connsiteX46" fmla="*/ 107176 w 1741157"/>
              <a:gd name="connsiteY46" fmla="*/ 1636899 h 2729951"/>
              <a:gd name="connsiteX47" fmla="*/ 69076 w 1741157"/>
              <a:gd name="connsiteY47" fmla="*/ 1677381 h 2729951"/>
              <a:gd name="connsiteX48" fmla="*/ 42883 w 1741157"/>
              <a:gd name="connsiteY48" fmla="*/ 1720243 h 2729951"/>
              <a:gd name="connsiteX49" fmla="*/ 33357 w 1741157"/>
              <a:gd name="connsiteY49" fmla="*/ 1763107 h 2729951"/>
              <a:gd name="connsiteX50" fmla="*/ 57170 w 1741157"/>
              <a:gd name="connsiteY50" fmla="*/ 1836925 h 2729951"/>
              <a:gd name="connsiteX51" fmla="*/ 35739 w 1741157"/>
              <a:gd name="connsiteY51" fmla="*/ 1894075 h 2729951"/>
              <a:gd name="connsiteX52" fmla="*/ 59551 w 1741157"/>
              <a:gd name="connsiteY52" fmla="*/ 1967893 h 2729951"/>
              <a:gd name="connsiteX53" fmla="*/ 20 w 1741157"/>
              <a:gd name="connsiteY53" fmla="*/ 1979799 h 2729951"/>
              <a:gd name="connsiteX54" fmla="*/ 52407 w 1741157"/>
              <a:gd name="connsiteY54" fmla="*/ 2248881 h 2729951"/>
              <a:gd name="connsiteX55" fmla="*/ 128607 w 1741157"/>
              <a:gd name="connsiteY55" fmla="*/ 2394137 h 2729951"/>
              <a:gd name="connsiteX56" fmla="*/ 202426 w 1741157"/>
              <a:gd name="connsiteY56" fmla="*/ 2501293 h 2729951"/>
              <a:gd name="connsiteX57" fmla="*/ 261958 w 1741157"/>
              <a:gd name="connsiteY57" fmla="*/ 2563206 h 2729951"/>
              <a:gd name="connsiteX58" fmla="*/ 450076 w 1741157"/>
              <a:gd name="connsiteY58" fmla="*/ 2672743 h 2729951"/>
              <a:gd name="connsiteX59" fmla="*/ 640576 w 1741157"/>
              <a:gd name="connsiteY59" fmla="*/ 2729893 h 2729951"/>
              <a:gd name="connsiteX60" fmla="*/ 654864 w 1741157"/>
              <a:gd name="connsiteY60" fmla="*/ 2663217 h 2729951"/>
              <a:gd name="connsiteX61" fmla="*/ 726301 w 1741157"/>
              <a:gd name="connsiteY61" fmla="*/ 2603686 h 2729951"/>
              <a:gd name="connsiteX62" fmla="*/ 792977 w 1741157"/>
              <a:gd name="connsiteY62" fmla="*/ 2587017 h 2729951"/>
              <a:gd name="connsiteX63" fmla="*/ 821551 w 1741157"/>
              <a:gd name="connsiteY63" fmla="*/ 2551300 h 2729951"/>
              <a:gd name="connsiteX64" fmla="*/ 890608 w 1741157"/>
              <a:gd name="connsiteY64" fmla="*/ 2532250 h 2729951"/>
              <a:gd name="connsiteX65" fmla="*/ 959664 w 1741157"/>
              <a:gd name="connsiteY65" fmla="*/ 2510818 h 2729951"/>
              <a:gd name="connsiteX66" fmla="*/ 1026339 w 1741157"/>
              <a:gd name="connsiteY66" fmla="*/ 2477483 h 2729951"/>
              <a:gd name="connsiteX67" fmla="*/ 1047769 w 1741157"/>
              <a:gd name="connsiteY67" fmla="*/ 2475099 h 2729951"/>
              <a:gd name="connsiteX68" fmla="*/ 1066820 w 1741157"/>
              <a:gd name="connsiteY68" fmla="*/ 2456050 h 2729951"/>
              <a:gd name="connsiteX69" fmla="*/ 1107302 w 1741157"/>
              <a:gd name="connsiteY69" fmla="*/ 2439381 h 2729951"/>
              <a:gd name="connsiteX70" fmla="*/ 1083489 w 1741157"/>
              <a:gd name="connsiteY70" fmla="*/ 2377468 h 2729951"/>
              <a:gd name="connsiteX71" fmla="*/ 1033483 w 1741157"/>
              <a:gd name="connsiteY71" fmla="*/ 2329843 h 2729951"/>
              <a:gd name="connsiteX72" fmla="*/ 1026339 w 1741157"/>
              <a:gd name="connsiteY72" fmla="*/ 2286982 h 2729951"/>
              <a:gd name="connsiteX73" fmla="*/ 1045389 w 1741157"/>
              <a:gd name="connsiteY73" fmla="*/ 2256025 h 2729951"/>
              <a:gd name="connsiteX74" fmla="*/ 1097776 w 1741157"/>
              <a:gd name="connsiteY74" fmla="*/ 2222687 h 2729951"/>
              <a:gd name="connsiteX75" fmla="*/ 1135876 w 1741157"/>
              <a:gd name="connsiteY75" fmla="*/ 2186968 h 2729951"/>
              <a:gd name="connsiteX76" fmla="*/ 1176358 w 1741157"/>
              <a:gd name="connsiteY76" fmla="*/ 2141725 h 2729951"/>
              <a:gd name="connsiteX77" fmla="*/ 1264464 w 1741157"/>
              <a:gd name="connsiteY77" fmla="*/ 2127438 h 2729951"/>
              <a:gd name="connsiteX78" fmla="*/ 1307326 w 1741157"/>
              <a:gd name="connsiteY78" fmla="*/ 2110769 h 2729951"/>
              <a:gd name="connsiteX79" fmla="*/ 1326377 w 1741157"/>
              <a:gd name="connsiteY79" fmla="*/ 2072668 h 2729951"/>
              <a:gd name="connsiteX80" fmla="*/ 1397814 w 1741157"/>
              <a:gd name="connsiteY80" fmla="*/ 2048856 h 2729951"/>
              <a:gd name="connsiteX81" fmla="*/ 1397813 w 1741157"/>
              <a:gd name="connsiteY81" fmla="*/ 2020281 h 2729951"/>
              <a:gd name="connsiteX82" fmla="*/ 1433532 w 1741157"/>
              <a:gd name="connsiteY82" fmla="*/ 2017900 h 2729951"/>
              <a:gd name="connsiteX83" fmla="*/ 1464489 w 1741157"/>
              <a:gd name="connsiteY83" fmla="*/ 2001231 h 2729951"/>
              <a:gd name="connsiteX84" fmla="*/ 1502588 w 1741157"/>
              <a:gd name="connsiteY84" fmla="*/ 2001231 h 2729951"/>
              <a:gd name="connsiteX85" fmla="*/ 1533545 w 1741157"/>
              <a:gd name="connsiteY85" fmla="*/ 1951225 h 2729951"/>
              <a:gd name="connsiteX86" fmla="*/ 1538308 w 1741157"/>
              <a:gd name="connsiteY86" fmla="*/ 1955986 h 2729951"/>
              <a:gd name="connsiteX87" fmla="*/ 1559739 w 1741157"/>
              <a:gd name="connsiteY87" fmla="*/ 1925031 h 2729951"/>
              <a:gd name="connsiteX88" fmla="*/ 1600221 w 1741157"/>
              <a:gd name="connsiteY88" fmla="*/ 1865499 h 2729951"/>
              <a:gd name="connsiteX89" fmla="*/ 1650226 w 1741157"/>
              <a:gd name="connsiteY89" fmla="*/ 1813112 h 2729951"/>
              <a:gd name="connsiteX90" fmla="*/ 1600221 w 1741157"/>
              <a:gd name="connsiteY90" fmla="*/ 1717863 h 2729951"/>
              <a:gd name="connsiteX91" fmla="*/ 1545451 w 1741157"/>
              <a:gd name="connsiteY91" fmla="*/ 1677381 h 2729951"/>
              <a:gd name="connsiteX92" fmla="*/ 1595457 w 1741157"/>
              <a:gd name="connsiteY92" fmla="*/ 1660712 h 2729951"/>
              <a:gd name="connsiteX93" fmla="*/ 1643082 w 1741157"/>
              <a:gd name="connsiteY93" fmla="*/ 1624993 h 2729951"/>
              <a:gd name="connsiteX94" fmla="*/ 1707376 w 1741157"/>
              <a:gd name="connsiteY94" fmla="*/ 1567843 h 2729951"/>
              <a:gd name="connsiteX95" fmla="*/ 1666894 w 1741157"/>
              <a:gd name="connsiteY95" fmla="*/ 1446400 h 2729951"/>
              <a:gd name="connsiteX96" fmla="*/ 1678801 w 1741157"/>
              <a:gd name="connsiteY96" fmla="*/ 1372581 h 2729951"/>
              <a:gd name="connsiteX97" fmla="*/ 1700232 w 1741157"/>
              <a:gd name="connsiteY97" fmla="*/ 1301144 h 2729951"/>
              <a:gd name="connsiteX98" fmla="*/ 1740714 w 1741157"/>
              <a:gd name="connsiteY98" fmla="*/ 1203512 h 2729951"/>
              <a:gd name="connsiteX99" fmla="*/ 1674039 w 1741157"/>
              <a:gd name="connsiteY99" fmla="*/ 1127313 h 2729951"/>
              <a:gd name="connsiteX100" fmla="*/ 1600221 w 1741157"/>
              <a:gd name="connsiteY100" fmla="*/ 1070163 h 2729951"/>
              <a:gd name="connsiteX101" fmla="*/ 1526401 w 1741157"/>
              <a:gd name="connsiteY101" fmla="*/ 1060637 h 2729951"/>
              <a:gd name="connsiteX102" fmla="*/ 1512114 w 1741157"/>
              <a:gd name="connsiteY102" fmla="*/ 1027300 h 2729951"/>
              <a:gd name="connsiteX103" fmla="*/ 1478777 w 1741157"/>
              <a:gd name="connsiteY103" fmla="*/ 979674 h 2729951"/>
              <a:gd name="connsiteX104" fmla="*/ 1457345 w 1741157"/>
              <a:gd name="connsiteY104" fmla="*/ 872519 h 2729951"/>
              <a:gd name="connsiteX105" fmla="*/ 1485920 w 1741157"/>
              <a:gd name="connsiteY105" fmla="*/ 834419 h 2729951"/>
              <a:gd name="connsiteX106" fmla="*/ 1519258 w 1741157"/>
              <a:gd name="connsiteY106" fmla="*/ 760599 h 2729951"/>
              <a:gd name="connsiteX107" fmla="*/ 1574027 w 1741157"/>
              <a:gd name="connsiteY107" fmla="*/ 686781 h 2729951"/>
              <a:gd name="connsiteX108" fmla="*/ 1619270 w 1741157"/>
              <a:gd name="connsiteY108" fmla="*/ 586768 h 2729951"/>
              <a:gd name="connsiteX109" fmla="*/ 1628794 w 1741157"/>
              <a:gd name="connsiteY109" fmla="*/ 501043 h 2729951"/>
              <a:gd name="connsiteX110" fmla="*/ 1569264 w 1741157"/>
              <a:gd name="connsiteY110" fmla="*/ 462943 h 2729951"/>
              <a:gd name="connsiteX111" fmla="*/ 1535926 w 1741157"/>
              <a:gd name="connsiteY111" fmla="*/ 448656 h 2729951"/>
              <a:gd name="connsiteX112" fmla="*/ 1531164 w 1741157"/>
              <a:gd name="connsiteY112" fmla="*/ 429606 h 2729951"/>
              <a:gd name="connsiteX113" fmla="*/ 1526401 w 1741157"/>
              <a:gd name="connsiteY113" fmla="*/ 343881 h 2729951"/>
              <a:gd name="connsiteX114" fmla="*/ 1512114 w 1741157"/>
              <a:gd name="connsiteY114" fmla="*/ 324831 h 2729951"/>
              <a:gd name="connsiteX115" fmla="*/ 1502589 w 1741157"/>
              <a:gd name="connsiteY115" fmla="*/ 310543 h 2729951"/>
              <a:gd name="connsiteX116" fmla="*/ 1483539 w 1741157"/>
              <a:gd name="connsiteY116" fmla="*/ 305781 h 2729951"/>
              <a:gd name="connsiteX117" fmla="*/ 1454964 w 1741157"/>
              <a:gd name="connsiteY117" fmla="*/ 296256 h 2729951"/>
              <a:gd name="connsiteX118" fmla="*/ 1478776 w 1741157"/>
              <a:gd name="connsiteY118" fmla="*/ 272443 h 2729951"/>
              <a:gd name="connsiteX119" fmla="*/ 1497826 w 1741157"/>
              <a:gd name="connsiteY119" fmla="*/ 234343 h 2729951"/>
              <a:gd name="connsiteX120" fmla="*/ 1512114 w 1741157"/>
              <a:gd name="connsiteY120" fmla="*/ 162906 h 2729951"/>
              <a:gd name="connsiteX121" fmla="*/ 1516876 w 1741157"/>
              <a:gd name="connsiteY121" fmla="*/ 139093 h 2729951"/>
              <a:gd name="connsiteX122" fmla="*/ 1521639 w 1741157"/>
              <a:gd name="connsiteY122" fmla="*/ 124806 h 2729951"/>
              <a:gd name="connsiteX123" fmla="*/ 1526401 w 1741157"/>
              <a:gd name="connsiteY123" fmla="*/ 105756 h 2729951"/>
              <a:gd name="connsiteX124" fmla="*/ 1545451 w 1741157"/>
              <a:gd name="connsiteY124" fmla="*/ 77181 h 2729951"/>
              <a:gd name="connsiteX125" fmla="*/ 1554976 w 1741157"/>
              <a:gd name="connsiteY125" fmla="*/ 62893 h 2729951"/>
              <a:gd name="connsiteX126" fmla="*/ 1535926 w 1741157"/>
              <a:gd name="connsiteY126" fmla="*/ 20031 h 2729951"/>
              <a:gd name="connsiteX0" fmla="*/ 1535926 w 1741157"/>
              <a:gd name="connsiteY0" fmla="*/ 20031 h 2729951"/>
              <a:gd name="connsiteX1" fmla="*/ 1483539 w 1741157"/>
              <a:gd name="connsiteY1" fmla="*/ 8125 h 2729951"/>
              <a:gd name="connsiteX2" fmla="*/ 1443057 w 1741157"/>
              <a:gd name="connsiteY2" fmla="*/ 3361 h 2729951"/>
              <a:gd name="connsiteX3" fmla="*/ 1335901 w 1741157"/>
              <a:gd name="connsiteY3" fmla="*/ 67656 h 2729951"/>
              <a:gd name="connsiteX4" fmla="*/ 1285895 w 1741157"/>
              <a:gd name="connsiteY4" fmla="*/ 122425 h 2729951"/>
              <a:gd name="connsiteX5" fmla="*/ 1219220 w 1741157"/>
              <a:gd name="connsiteY5" fmla="*/ 124805 h 2729951"/>
              <a:gd name="connsiteX6" fmla="*/ 1200170 w 1741157"/>
              <a:gd name="connsiteY6" fmla="*/ 146238 h 2729951"/>
              <a:gd name="connsiteX7" fmla="*/ 1135876 w 1741157"/>
              <a:gd name="connsiteY7" fmla="*/ 165288 h 2729951"/>
              <a:gd name="connsiteX8" fmla="*/ 1083489 w 1741157"/>
              <a:gd name="connsiteY8" fmla="*/ 243868 h 2729951"/>
              <a:gd name="connsiteX9" fmla="*/ 1057295 w 1741157"/>
              <a:gd name="connsiteY9" fmla="*/ 296256 h 2729951"/>
              <a:gd name="connsiteX10" fmla="*/ 964426 w 1741157"/>
              <a:gd name="connsiteY10" fmla="*/ 267681 h 2729951"/>
              <a:gd name="connsiteX11" fmla="*/ 907276 w 1741157"/>
              <a:gd name="connsiteY11" fmla="*/ 310543 h 2729951"/>
              <a:gd name="connsiteX12" fmla="*/ 883464 w 1741157"/>
              <a:gd name="connsiteY12" fmla="*/ 405793 h 2729951"/>
              <a:gd name="connsiteX13" fmla="*/ 852507 w 1741157"/>
              <a:gd name="connsiteY13" fmla="*/ 489137 h 2729951"/>
              <a:gd name="connsiteX14" fmla="*/ 766783 w 1741157"/>
              <a:gd name="connsiteY14" fmla="*/ 470086 h 2729951"/>
              <a:gd name="connsiteX15" fmla="*/ 714395 w 1741157"/>
              <a:gd name="connsiteY15" fmla="*/ 484375 h 2729951"/>
              <a:gd name="connsiteX16" fmla="*/ 678676 w 1741157"/>
              <a:gd name="connsiteY16" fmla="*/ 524857 h 2729951"/>
              <a:gd name="connsiteX17" fmla="*/ 631051 w 1741157"/>
              <a:gd name="connsiteY17" fmla="*/ 529619 h 2729951"/>
              <a:gd name="connsiteX18" fmla="*/ 628669 w 1741157"/>
              <a:gd name="connsiteY18" fmla="*/ 562956 h 2729951"/>
              <a:gd name="connsiteX19" fmla="*/ 592951 w 1741157"/>
              <a:gd name="connsiteY19" fmla="*/ 577244 h 2729951"/>
              <a:gd name="connsiteX20" fmla="*/ 578664 w 1741157"/>
              <a:gd name="connsiteY20" fmla="*/ 624868 h 2729951"/>
              <a:gd name="connsiteX21" fmla="*/ 561995 w 1741157"/>
              <a:gd name="connsiteY21" fmla="*/ 667731 h 2729951"/>
              <a:gd name="connsiteX22" fmla="*/ 511989 w 1741157"/>
              <a:gd name="connsiteY22" fmla="*/ 686781 h 2729951"/>
              <a:gd name="connsiteX23" fmla="*/ 533420 w 1741157"/>
              <a:gd name="connsiteY23" fmla="*/ 729643 h 2729951"/>
              <a:gd name="connsiteX24" fmla="*/ 569139 w 1741157"/>
              <a:gd name="connsiteY24" fmla="*/ 751075 h 2729951"/>
              <a:gd name="connsiteX25" fmla="*/ 592951 w 1741157"/>
              <a:gd name="connsiteY25" fmla="*/ 746313 h 2729951"/>
              <a:gd name="connsiteX26" fmla="*/ 614382 w 1741157"/>
              <a:gd name="connsiteY26" fmla="*/ 782031 h 2729951"/>
              <a:gd name="connsiteX27" fmla="*/ 602476 w 1741157"/>
              <a:gd name="connsiteY27" fmla="*/ 839181 h 2729951"/>
              <a:gd name="connsiteX28" fmla="*/ 633433 w 1741157"/>
              <a:gd name="connsiteY28" fmla="*/ 874900 h 2729951"/>
              <a:gd name="connsiteX29" fmla="*/ 585807 w 1741157"/>
              <a:gd name="connsiteY29" fmla="*/ 901094 h 2729951"/>
              <a:gd name="connsiteX30" fmla="*/ 564376 w 1741157"/>
              <a:gd name="connsiteY30" fmla="*/ 889186 h 2729951"/>
              <a:gd name="connsiteX31" fmla="*/ 564376 w 1741157"/>
              <a:gd name="connsiteY31" fmla="*/ 958243 h 2729951"/>
              <a:gd name="connsiteX32" fmla="*/ 507226 w 1741157"/>
              <a:gd name="connsiteY32" fmla="*/ 1005868 h 2729951"/>
              <a:gd name="connsiteX33" fmla="*/ 473889 w 1741157"/>
              <a:gd name="connsiteY33" fmla="*/ 986818 h 2729951"/>
              <a:gd name="connsiteX34" fmla="*/ 459601 w 1741157"/>
              <a:gd name="connsiteY34" fmla="*/ 1015393 h 2729951"/>
              <a:gd name="connsiteX35" fmla="*/ 485795 w 1741157"/>
              <a:gd name="connsiteY35" fmla="*/ 1053492 h 2729951"/>
              <a:gd name="connsiteX36" fmla="*/ 488176 w 1741157"/>
              <a:gd name="connsiteY36" fmla="*/ 1155887 h 2729951"/>
              <a:gd name="connsiteX37" fmla="*/ 450076 w 1741157"/>
              <a:gd name="connsiteY37" fmla="*/ 1215418 h 2729951"/>
              <a:gd name="connsiteX38" fmla="*/ 397688 w 1741157"/>
              <a:gd name="connsiteY38" fmla="*/ 1205893 h 2729951"/>
              <a:gd name="connsiteX39" fmla="*/ 383401 w 1741157"/>
              <a:gd name="connsiteY39" fmla="*/ 1258281 h 2729951"/>
              <a:gd name="connsiteX40" fmla="*/ 364352 w 1741157"/>
              <a:gd name="connsiteY40" fmla="*/ 1341624 h 2729951"/>
              <a:gd name="connsiteX41" fmla="*/ 288151 w 1741157"/>
              <a:gd name="connsiteY41" fmla="*/ 1401156 h 2729951"/>
              <a:gd name="connsiteX42" fmla="*/ 240526 w 1741157"/>
              <a:gd name="connsiteY42" fmla="*/ 1453543 h 2729951"/>
              <a:gd name="connsiteX43" fmla="*/ 207189 w 1741157"/>
              <a:gd name="connsiteY43" fmla="*/ 1496406 h 2729951"/>
              <a:gd name="connsiteX44" fmla="*/ 173851 w 1741157"/>
              <a:gd name="connsiteY44" fmla="*/ 1536886 h 2729951"/>
              <a:gd name="connsiteX45" fmla="*/ 109558 w 1741157"/>
              <a:gd name="connsiteY45" fmla="*/ 1591655 h 2729951"/>
              <a:gd name="connsiteX46" fmla="*/ 107176 w 1741157"/>
              <a:gd name="connsiteY46" fmla="*/ 1636899 h 2729951"/>
              <a:gd name="connsiteX47" fmla="*/ 69076 w 1741157"/>
              <a:gd name="connsiteY47" fmla="*/ 1677381 h 2729951"/>
              <a:gd name="connsiteX48" fmla="*/ 42883 w 1741157"/>
              <a:gd name="connsiteY48" fmla="*/ 1720243 h 2729951"/>
              <a:gd name="connsiteX49" fmla="*/ 33357 w 1741157"/>
              <a:gd name="connsiteY49" fmla="*/ 1763107 h 2729951"/>
              <a:gd name="connsiteX50" fmla="*/ 57170 w 1741157"/>
              <a:gd name="connsiteY50" fmla="*/ 1836925 h 2729951"/>
              <a:gd name="connsiteX51" fmla="*/ 35739 w 1741157"/>
              <a:gd name="connsiteY51" fmla="*/ 1894075 h 2729951"/>
              <a:gd name="connsiteX52" fmla="*/ 59551 w 1741157"/>
              <a:gd name="connsiteY52" fmla="*/ 1967893 h 2729951"/>
              <a:gd name="connsiteX53" fmla="*/ 20 w 1741157"/>
              <a:gd name="connsiteY53" fmla="*/ 1979799 h 2729951"/>
              <a:gd name="connsiteX54" fmla="*/ 52407 w 1741157"/>
              <a:gd name="connsiteY54" fmla="*/ 2248881 h 2729951"/>
              <a:gd name="connsiteX55" fmla="*/ 128607 w 1741157"/>
              <a:gd name="connsiteY55" fmla="*/ 2394137 h 2729951"/>
              <a:gd name="connsiteX56" fmla="*/ 202426 w 1741157"/>
              <a:gd name="connsiteY56" fmla="*/ 2501293 h 2729951"/>
              <a:gd name="connsiteX57" fmla="*/ 261958 w 1741157"/>
              <a:gd name="connsiteY57" fmla="*/ 2563206 h 2729951"/>
              <a:gd name="connsiteX58" fmla="*/ 450076 w 1741157"/>
              <a:gd name="connsiteY58" fmla="*/ 2672743 h 2729951"/>
              <a:gd name="connsiteX59" fmla="*/ 640576 w 1741157"/>
              <a:gd name="connsiteY59" fmla="*/ 2729893 h 2729951"/>
              <a:gd name="connsiteX60" fmla="*/ 654864 w 1741157"/>
              <a:gd name="connsiteY60" fmla="*/ 2663217 h 2729951"/>
              <a:gd name="connsiteX61" fmla="*/ 726301 w 1741157"/>
              <a:gd name="connsiteY61" fmla="*/ 2603686 h 2729951"/>
              <a:gd name="connsiteX62" fmla="*/ 792977 w 1741157"/>
              <a:gd name="connsiteY62" fmla="*/ 2587017 h 2729951"/>
              <a:gd name="connsiteX63" fmla="*/ 821551 w 1741157"/>
              <a:gd name="connsiteY63" fmla="*/ 2551300 h 2729951"/>
              <a:gd name="connsiteX64" fmla="*/ 890608 w 1741157"/>
              <a:gd name="connsiteY64" fmla="*/ 2532250 h 2729951"/>
              <a:gd name="connsiteX65" fmla="*/ 959664 w 1741157"/>
              <a:gd name="connsiteY65" fmla="*/ 2510818 h 2729951"/>
              <a:gd name="connsiteX66" fmla="*/ 1026339 w 1741157"/>
              <a:gd name="connsiteY66" fmla="*/ 2477483 h 2729951"/>
              <a:gd name="connsiteX67" fmla="*/ 1047769 w 1741157"/>
              <a:gd name="connsiteY67" fmla="*/ 2475099 h 2729951"/>
              <a:gd name="connsiteX68" fmla="*/ 1066820 w 1741157"/>
              <a:gd name="connsiteY68" fmla="*/ 2456050 h 2729951"/>
              <a:gd name="connsiteX69" fmla="*/ 1107302 w 1741157"/>
              <a:gd name="connsiteY69" fmla="*/ 2439381 h 2729951"/>
              <a:gd name="connsiteX70" fmla="*/ 1083489 w 1741157"/>
              <a:gd name="connsiteY70" fmla="*/ 2377468 h 2729951"/>
              <a:gd name="connsiteX71" fmla="*/ 1033483 w 1741157"/>
              <a:gd name="connsiteY71" fmla="*/ 2329843 h 2729951"/>
              <a:gd name="connsiteX72" fmla="*/ 1026339 w 1741157"/>
              <a:gd name="connsiteY72" fmla="*/ 2286982 h 2729951"/>
              <a:gd name="connsiteX73" fmla="*/ 1045389 w 1741157"/>
              <a:gd name="connsiteY73" fmla="*/ 2256025 h 2729951"/>
              <a:gd name="connsiteX74" fmla="*/ 1097776 w 1741157"/>
              <a:gd name="connsiteY74" fmla="*/ 2222687 h 2729951"/>
              <a:gd name="connsiteX75" fmla="*/ 1135876 w 1741157"/>
              <a:gd name="connsiteY75" fmla="*/ 2186968 h 2729951"/>
              <a:gd name="connsiteX76" fmla="*/ 1176358 w 1741157"/>
              <a:gd name="connsiteY76" fmla="*/ 2141725 h 2729951"/>
              <a:gd name="connsiteX77" fmla="*/ 1264464 w 1741157"/>
              <a:gd name="connsiteY77" fmla="*/ 2127438 h 2729951"/>
              <a:gd name="connsiteX78" fmla="*/ 1307326 w 1741157"/>
              <a:gd name="connsiteY78" fmla="*/ 2110769 h 2729951"/>
              <a:gd name="connsiteX79" fmla="*/ 1326377 w 1741157"/>
              <a:gd name="connsiteY79" fmla="*/ 2072668 h 2729951"/>
              <a:gd name="connsiteX80" fmla="*/ 1397814 w 1741157"/>
              <a:gd name="connsiteY80" fmla="*/ 2048856 h 2729951"/>
              <a:gd name="connsiteX81" fmla="*/ 1397813 w 1741157"/>
              <a:gd name="connsiteY81" fmla="*/ 2020281 h 2729951"/>
              <a:gd name="connsiteX82" fmla="*/ 1433532 w 1741157"/>
              <a:gd name="connsiteY82" fmla="*/ 2017900 h 2729951"/>
              <a:gd name="connsiteX83" fmla="*/ 1464489 w 1741157"/>
              <a:gd name="connsiteY83" fmla="*/ 2001231 h 2729951"/>
              <a:gd name="connsiteX84" fmla="*/ 1502588 w 1741157"/>
              <a:gd name="connsiteY84" fmla="*/ 2001231 h 2729951"/>
              <a:gd name="connsiteX85" fmla="*/ 1533545 w 1741157"/>
              <a:gd name="connsiteY85" fmla="*/ 1951225 h 2729951"/>
              <a:gd name="connsiteX86" fmla="*/ 1538308 w 1741157"/>
              <a:gd name="connsiteY86" fmla="*/ 1955986 h 2729951"/>
              <a:gd name="connsiteX87" fmla="*/ 1559739 w 1741157"/>
              <a:gd name="connsiteY87" fmla="*/ 1925031 h 2729951"/>
              <a:gd name="connsiteX88" fmla="*/ 1600221 w 1741157"/>
              <a:gd name="connsiteY88" fmla="*/ 1865499 h 2729951"/>
              <a:gd name="connsiteX89" fmla="*/ 1650226 w 1741157"/>
              <a:gd name="connsiteY89" fmla="*/ 1813112 h 2729951"/>
              <a:gd name="connsiteX90" fmla="*/ 1600221 w 1741157"/>
              <a:gd name="connsiteY90" fmla="*/ 1717863 h 2729951"/>
              <a:gd name="connsiteX91" fmla="*/ 1545451 w 1741157"/>
              <a:gd name="connsiteY91" fmla="*/ 1677381 h 2729951"/>
              <a:gd name="connsiteX92" fmla="*/ 1595457 w 1741157"/>
              <a:gd name="connsiteY92" fmla="*/ 1660712 h 2729951"/>
              <a:gd name="connsiteX93" fmla="*/ 1643082 w 1741157"/>
              <a:gd name="connsiteY93" fmla="*/ 1624993 h 2729951"/>
              <a:gd name="connsiteX94" fmla="*/ 1707376 w 1741157"/>
              <a:gd name="connsiteY94" fmla="*/ 1567843 h 2729951"/>
              <a:gd name="connsiteX95" fmla="*/ 1666894 w 1741157"/>
              <a:gd name="connsiteY95" fmla="*/ 1446400 h 2729951"/>
              <a:gd name="connsiteX96" fmla="*/ 1678801 w 1741157"/>
              <a:gd name="connsiteY96" fmla="*/ 1372581 h 2729951"/>
              <a:gd name="connsiteX97" fmla="*/ 1700232 w 1741157"/>
              <a:gd name="connsiteY97" fmla="*/ 1301144 h 2729951"/>
              <a:gd name="connsiteX98" fmla="*/ 1740714 w 1741157"/>
              <a:gd name="connsiteY98" fmla="*/ 1203512 h 2729951"/>
              <a:gd name="connsiteX99" fmla="*/ 1674039 w 1741157"/>
              <a:gd name="connsiteY99" fmla="*/ 1127313 h 2729951"/>
              <a:gd name="connsiteX100" fmla="*/ 1600221 w 1741157"/>
              <a:gd name="connsiteY100" fmla="*/ 1070163 h 2729951"/>
              <a:gd name="connsiteX101" fmla="*/ 1526401 w 1741157"/>
              <a:gd name="connsiteY101" fmla="*/ 1060637 h 2729951"/>
              <a:gd name="connsiteX102" fmla="*/ 1512114 w 1741157"/>
              <a:gd name="connsiteY102" fmla="*/ 1027300 h 2729951"/>
              <a:gd name="connsiteX103" fmla="*/ 1478777 w 1741157"/>
              <a:gd name="connsiteY103" fmla="*/ 979674 h 2729951"/>
              <a:gd name="connsiteX104" fmla="*/ 1457345 w 1741157"/>
              <a:gd name="connsiteY104" fmla="*/ 872519 h 2729951"/>
              <a:gd name="connsiteX105" fmla="*/ 1485920 w 1741157"/>
              <a:gd name="connsiteY105" fmla="*/ 834419 h 2729951"/>
              <a:gd name="connsiteX106" fmla="*/ 1519258 w 1741157"/>
              <a:gd name="connsiteY106" fmla="*/ 760599 h 2729951"/>
              <a:gd name="connsiteX107" fmla="*/ 1574027 w 1741157"/>
              <a:gd name="connsiteY107" fmla="*/ 686781 h 2729951"/>
              <a:gd name="connsiteX108" fmla="*/ 1624032 w 1741157"/>
              <a:gd name="connsiteY108" fmla="*/ 598674 h 2729951"/>
              <a:gd name="connsiteX109" fmla="*/ 1628794 w 1741157"/>
              <a:gd name="connsiteY109" fmla="*/ 501043 h 2729951"/>
              <a:gd name="connsiteX110" fmla="*/ 1569264 w 1741157"/>
              <a:gd name="connsiteY110" fmla="*/ 462943 h 2729951"/>
              <a:gd name="connsiteX111" fmla="*/ 1535926 w 1741157"/>
              <a:gd name="connsiteY111" fmla="*/ 448656 h 2729951"/>
              <a:gd name="connsiteX112" fmla="*/ 1531164 w 1741157"/>
              <a:gd name="connsiteY112" fmla="*/ 429606 h 2729951"/>
              <a:gd name="connsiteX113" fmla="*/ 1526401 w 1741157"/>
              <a:gd name="connsiteY113" fmla="*/ 343881 h 2729951"/>
              <a:gd name="connsiteX114" fmla="*/ 1512114 w 1741157"/>
              <a:gd name="connsiteY114" fmla="*/ 324831 h 2729951"/>
              <a:gd name="connsiteX115" fmla="*/ 1502589 w 1741157"/>
              <a:gd name="connsiteY115" fmla="*/ 310543 h 2729951"/>
              <a:gd name="connsiteX116" fmla="*/ 1483539 w 1741157"/>
              <a:gd name="connsiteY116" fmla="*/ 305781 h 2729951"/>
              <a:gd name="connsiteX117" fmla="*/ 1454964 w 1741157"/>
              <a:gd name="connsiteY117" fmla="*/ 296256 h 2729951"/>
              <a:gd name="connsiteX118" fmla="*/ 1478776 w 1741157"/>
              <a:gd name="connsiteY118" fmla="*/ 272443 h 2729951"/>
              <a:gd name="connsiteX119" fmla="*/ 1497826 w 1741157"/>
              <a:gd name="connsiteY119" fmla="*/ 234343 h 2729951"/>
              <a:gd name="connsiteX120" fmla="*/ 1512114 w 1741157"/>
              <a:gd name="connsiteY120" fmla="*/ 162906 h 2729951"/>
              <a:gd name="connsiteX121" fmla="*/ 1516876 w 1741157"/>
              <a:gd name="connsiteY121" fmla="*/ 139093 h 2729951"/>
              <a:gd name="connsiteX122" fmla="*/ 1521639 w 1741157"/>
              <a:gd name="connsiteY122" fmla="*/ 124806 h 2729951"/>
              <a:gd name="connsiteX123" fmla="*/ 1526401 w 1741157"/>
              <a:gd name="connsiteY123" fmla="*/ 105756 h 2729951"/>
              <a:gd name="connsiteX124" fmla="*/ 1545451 w 1741157"/>
              <a:gd name="connsiteY124" fmla="*/ 77181 h 2729951"/>
              <a:gd name="connsiteX125" fmla="*/ 1554976 w 1741157"/>
              <a:gd name="connsiteY125" fmla="*/ 62893 h 2729951"/>
              <a:gd name="connsiteX126" fmla="*/ 1535926 w 1741157"/>
              <a:gd name="connsiteY126" fmla="*/ 20031 h 2729951"/>
              <a:gd name="connsiteX0" fmla="*/ 1535926 w 1741157"/>
              <a:gd name="connsiteY0" fmla="*/ 20031 h 2729951"/>
              <a:gd name="connsiteX1" fmla="*/ 1483539 w 1741157"/>
              <a:gd name="connsiteY1" fmla="*/ 8125 h 2729951"/>
              <a:gd name="connsiteX2" fmla="*/ 1443057 w 1741157"/>
              <a:gd name="connsiteY2" fmla="*/ 3361 h 2729951"/>
              <a:gd name="connsiteX3" fmla="*/ 1335901 w 1741157"/>
              <a:gd name="connsiteY3" fmla="*/ 67656 h 2729951"/>
              <a:gd name="connsiteX4" fmla="*/ 1285895 w 1741157"/>
              <a:gd name="connsiteY4" fmla="*/ 122425 h 2729951"/>
              <a:gd name="connsiteX5" fmla="*/ 1219220 w 1741157"/>
              <a:gd name="connsiteY5" fmla="*/ 124805 h 2729951"/>
              <a:gd name="connsiteX6" fmla="*/ 1200170 w 1741157"/>
              <a:gd name="connsiteY6" fmla="*/ 146238 h 2729951"/>
              <a:gd name="connsiteX7" fmla="*/ 1135876 w 1741157"/>
              <a:gd name="connsiteY7" fmla="*/ 165288 h 2729951"/>
              <a:gd name="connsiteX8" fmla="*/ 1083489 w 1741157"/>
              <a:gd name="connsiteY8" fmla="*/ 243868 h 2729951"/>
              <a:gd name="connsiteX9" fmla="*/ 1057295 w 1741157"/>
              <a:gd name="connsiteY9" fmla="*/ 296256 h 2729951"/>
              <a:gd name="connsiteX10" fmla="*/ 964426 w 1741157"/>
              <a:gd name="connsiteY10" fmla="*/ 267681 h 2729951"/>
              <a:gd name="connsiteX11" fmla="*/ 907276 w 1741157"/>
              <a:gd name="connsiteY11" fmla="*/ 310543 h 2729951"/>
              <a:gd name="connsiteX12" fmla="*/ 883464 w 1741157"/>
              <a:gd name="connsiteY12" fmla="*/ 405793 h 2729951"/>
              <a:gd name="connsiteX13" fmla="*/ 852507 w 1741157"/>
              <a:gd name="connsiteY13" fmla="*/ 489137 h 2729951"/>
              <a:gd name="connsiteX14" fmla="*/ 766783 w 1741157"/>
              <a:gd name="connsiteY14" fmla="*/ 470086 h 2729951"/>
              <a:gd name="connsiteX15" fmla="*/ 714395 w 1741157"/>
              <a:gd name="connsiteY15" fmla="*/ 484375 h 2729951"/>
              <a:gd name="connsiteX16" fmla="*/ 678676 w 1741157"/>
              <a:gd name="connsiteY16" fmla="*/ 524857 h 2729951"/>
              <a:gd name="connsiteX17" fmla="*/ 631051 w 1741157"/>
              <a:gd name="connsiteY17" fmla="*/ 529619 h 2729951"/>
              <a:gd name="connsiteX18" fmla="*/ 628669 w 1741157"/>
              <a:gd name="connsiteY18" fmla="*/ 562956 h 2729951"/>
              <a:gd name="connsiteX19" fmla="*/ 592951 w 1741157"/>
              <a:gd name="connsiteY19" fmla="*/ 577244 h 2729951"/>
              <a:gd name="connsiteX20" fmla="*/ 578664 w 1741157"/>
              <a:gd name="connsiteY20" fmla="*/ 624868 h 2729951"/>
              <a:gd name="connsiteX21" fmla="*/ 561995 w 1741157"/>
              <a:gd name="connsiteY21" fmla="*/ 667731 h 2729951"/>
              <a:gd name="connsiteX22" fmla="*/ 511989 w 1741157"/>
              <a:gd name="connsiteY22" fmla="*/ 686781 h 2729951"/>
              <a:gd name="connsiteX23" fmla="*/ 533420 w 1741157"/>
              <a:gd name="connsiteY23" fmla="*/ 729643 h 2729951"/>
              <a:gd name="connsiteX24" fmla="*/ 569139 w 1741157"/>
              <a:gd name="connsiteY24" fmla="*/ 751075 h 2729951"/>
              <a:gd name="connsiteX25" fmla="*/ 592951 w 1741157"/>
              <a:gd name="connsiteY25" fmla="*/ 746313 h 2729951"/>
              <a:gd name="connsiteX26" fmla="*/ 614382 w 1741157"/>
              <a:gd name="connsiteY26" fmla="*/ 782031 h 2729951"/>
              <a:gd name="connsiteX27" fmla="*/ 602476 w 1741157"/>
              <a:gd name="connsiteY27" fmla="*/ 839181 h 2729951"/>
              <a:gd name="connsiteX28" fmla="*/ 633433 w 1741157"/>
              <a:gd name="connsiteY28" fmla="*/ 874900 h 2729951"/>
              <a:gd name="connsiteX29" fmla="*/ 585807 w 1741157"/>
              <a:gd name="connsiteY29" fmla="*/ 901094 h 2729951"/>
              <a:gd name="connsiteX30" fmla="*/ 564376 w 1741157"/>
              <a:gd name="connsiteY30" fmla="*/ 889186 h 2729951"/>
              <a:gd name="connsiteX31" fmla="*/ 564376 w 1741157"/>
              <a:gd name="connsiteY31" fmla="*/ 958243 h 2729951"/>
              <a:gd name="connsiteX32" fmla="*/ 507226 w 1741157"/>
              <a:gd name="connsiteY32" fmla="*/ 1005868 h 2729951"/>
              <a:gd name="connsiteX33" fmla="*/ 473889 w 1741157"/>
              <a:gd name="connsiteY33" fmla="*/ 986818 h 2729951"/>
              <a:gd name="connsiteX34" fmla="*/ 459601 w 1741157"/>
              <a:gd name="connsiteY34" fmla="*/ 1015393 h 2729951"/>
              <a:gd name="connsiteX35" fmla="*/ 485795 w 1741157"/>
              <a:gd name="connsiteY35" fmla="*/ 1053492 h 2729951"/>
              <a:gd name="connsiteX36" fmla="*/ 488176 w 1741157"/>
              <a:gd name="connsiteY36" fmla="*/ 1155887 h 2729951"/>
              <a:gd name="connsiteX37" fmla="*/ 450076 w 1741157"/>
              <a:gd name="connsiteY37" fmla="*/ 1215418 h 2729951"/>
              <a:gd name="connsiteX38" fmla="*/ 397688 w 1741157"/>
              <a:gd name="connsiteY38" fmla="*/ 1205893 h 2729951"/>
              <a:gd name="connsiteX39" fmla="*/ 383401 w 1741157"/>
              <a:gd name="connsiteY39" fmla="*/ 1258281 h 2729951"/>
              <a:gd name="connsiteX40" fmla="*/ 364352 w 1741157"/>
              <a:gd name="connsiteY40" fmla="*/ 1341624 h 2729951"/>
              <a:gd name="connsiteX41" fmla="*/ 288151 w 1741157"/>
              <a:gd name="connsiteY41" fmla="*/ 1401156 h 2729951"/>
              <a:gd name="connsiteX42" fmla="*/ 240526 w 1741157"/>
              <a:gd name="connsiteY42" fmla="*/ 1453543 h 2729951"/>
              <a:gd name="connsiteX43" fmla="*/ 207189 w 1741157"/>
              <a:gd name="connsiteY43" fmla="*/ 1496406 h 2729951"/>
              <a:gd name="connsiteX44" fmla="*/ 173851 w 1741157"/>
              <a:gd name="connsiteY44" fmla="*/ 1536886 h 2729951"/>
              <a:gd name="connsiteX45" fmla="*/ 109558 w 1741157"/>
              <a:gd name="connsiteY45" fmla="*/ 1591655 h 2729951"/>
              <a:gd name="connsiteX46" fmla="*/ 107176 w 1741157"/>
              <a:gd name="connsiteY46" fmla="*/ 1636899 h 2729951"/>
              <a:gd name="connsiteX47" fmla="*/ 69076 w 1741157"/>
              <a:gd name="connsiteY47" fmla="*/ 1677381 h 2729951"/>
              <a:gd name="connsiteX48" fmla="*/ 42883 w 1741157"/>
              <a:gd name="connsiteY48" fmla="*/ 1720243 h 2729951"/>
              <a:gd name="connsiteX49" fmla="*/ 33357 w 1741157"/>
              <a:gd name="connsiteY49" fmla="*/ 1763107 h 2729951"/>
              <a:gd name="connsiteX50" fmla="*/ 57170 w 1741157"/>
              <a:gd name="connsiteY50" fmla="*/ 1836925 h 2729951"/>
              <a:gd name="connsiteX51" fmla="*/ 35739 w 1741157"/>
              <a:gd name="connsiteY51" fmla="*/ 1894075 h 2729951"/>
              <a:gd name="connsiteX52" fmla="*/ 59551 w 1741157"/>
              <a:gd name="connsiteY52" fmla="*/ 1967893 h 2729951"/>
              <a:gd name="connsiteX53" fmla="*/ 20 w 1741157"/>
              <a:gd name="connsiteY53" fmla="*/ 1979799 h 2729951"/>
              <a:gd name="connsiteX54" fmla="*/ 52407 w 1741157"/>
              <a:gd name="connsiteY54" fmla="*/ 2248881 h 2729951"/>
              <a:gd name="connsiteX55" fmla="*/ 128607 w 1741157"/>
              <a:gd name="connsiteY55" fmla="*/ 2394137 h 2729951"/>
              <a:gd name="connsiteX56" fmla="*/ 202426 w 1741157"/>
              <a:gd name="connsiteY56" fmla="*/ 2501293 h 2729951"/>
              <a:gd name="connsiteX57" fmla="*/ 261958 w 1741157"/>
              <a:gd name="connsiteY57" fmla="*/ 2563206 h 2729951"/>
              <a:gd name="connsiteX58" fmla="*/ 450076 w 1741157"/>
              <a:gd name="connsiteY58" fmla="*/ 2672743 h 2729951"/>
              <a:gd name="connsiteX59" fmla="*/ 640576 w 1741157"/>
              <a:gd name="connsiteY59" fmla="*/ 2729893 h 2729951"/>
              <a:gd name="connsiteX60" fmla="*/ 654864 w 1741157"/>
              <a:gd name="connsiteY60" fmla="*/ 2663217 h 2729951"/>
              <a:gd name="connsiteX61" fmla="*/ 726301 w 1741157"/>
              <a:gd name="connsiteY61" fmla="*/ 2603686 h 2729951"/>
              <a:gd name="connsiteX62" fmla="*/ 792977 w 1741157"/>
              <a:gd name="connsiteY62" fmla="*/ 2587017 h 2729951"/>
              <a:gd name="connsiteX63" fmla="*/ 821551 w 1741157"/>
              <a:gd name="connsiteY63" fmla="*/ 2551300 h 2729951"/>
              <a:gd name="connsiteX64" fmla="*/ 890608 w 1741157"/>
              <a:gd name="connsiteY64" fmla="*/ 2532250 h 2729951"/>
              <a:gd name="connsiteX65" fmla="*/ 959664 w 1741157"/>
              <a:gd name="connsiteY65" fmla="*/ 2510818 h 2729951"/>
              <a:gd name="connsiteX66" fmla="*/ 1026339 w 1741157"/>
              <a:gd name="connsiteY66" fmla="*/ 2477483 h 2729951"/>
              <a:gd name="connsiteX67" fmla="*/ 1047769 w 1741157"/>
              <a:gd name="connsiteY67" fmla="*/ 2475099 h 2729951"/>
              <a:gd name="connsiteX68" fmla="*/ 1066820 w 1741157"/>
              <a:gd name="connsiteY68" fmla="*/ 2456050 h 2729951"/>
              <a:gd name="connsiteX69" fmla="*/ 1107302 w 1741157"/>
              <a:gd name="connsiteY69" fmla="*/ 2439381 h 2729951"/>
              <a:gd name="connsiteX70" fmla="*/ 1083489 w 1741157"/>
              <a:gd name="connsiteY70" fmla="*/ 2377468 h 2729951"/>
              <a:gd name="connsiteX71" fmla="*/ 1033483 w 1741157"/>
              <a:gd name="connsiteY71" fmla="*/ 2329843 h 2729951"/>
              <a:gd name="connsiteX72" fmla="*/ 1026339 w 1741157"/>
              <a:gd name="connsiteY72" fmla="*/ 2286982 h 2729951"/>
              <a:gd name="connsiteX73" fmla="*/ 1045389 w 1741157"/>
              <a:gd name="connsiteY73" fmla="*/ 2256025 h 2729951"/>
              <a:gd name="connsiteX74" fmla="*/ 1097776 w 1741157"/>
              <a:gd name="connsiteY74" fmla="*/ 2222687 h 2729951"/>
              <a:gd name="connsiteX75" fmla="*/ 1135876 w 1741157"/>
              <a:gd name="connsiteY75" fmla="*/ 2186968 h 2729951"/>
              <a:gd name="connsiteX76" fmla="*/ 1176358 w 1741157"/>
              <a:gd name="connsiteY76" fmla="*/ 2141725 h 2729951"/>
              <a:gd name="connsiteX77" fmla="*/ 1264464 w 1741157"/>
              <a:gd name="connsiteY77" fmla="*/ 2127438 h 2729951"/>
              <a:gd name="connsiteX78" fmla="*/ 1307326 w 1741157"/>
              <a:gd name="connsiteY78" fmla="*/ 2110769 h 2729951"/>
              <a:gd name="connsiteX79" fmla="*/ 1326377 w 1741157"/>
              <a:gd name="connsiteY79" fmla="*/ 2072668 h 2729951"/>
              <a:gd name="connsiteX80" fmla="*/ 1397814 w 1741157"/>
              <a:gd name="connsiteY80" fmla="*/ 2048856 h 2729951"/>
              <a:gd name="connsiteX81" fmla="*/ 1397813 w 1741157"/>
              <a:gd name="connsiteY81" fmla="*/ 2020281 h 2729951"/>
              <a:gd name="connsiteX82" fmla="*/ 1433532 w 1741157"/>
              <a:gd name="connsiteY82" fmla="*/ 2017900 h 2729951"/>
              <a:gd name="connsiteX83" fmla="*/ 1464489 w 1741157"/>
              <a:gd name="connsiteY83" fmla="*/ 2001231 h 2729951"/>
              <a:gd name="connsiteX84" fmla="*/ 1502588 w 1741157"/>
              <a:gd name="connsiteY84" fmla="*/ 2001231 h 2729951"/>
              <a:gd name="connsiteX85" fmla="*/ 1533545 w 1741157"/>
              <a:gd name="connsiteY85" fmla="*/ 1951225 h 2729951"/>
              <a:gd name="connsiteX86" fmla="*/ 1538308 w 1741157"/>
              <a:gd name="connsiteY86" fmla="*/ 1955986 h 2729951"/>
              <a:gd name="connsiteX87" fmla="*/ 1559739 w 1741157"/>
              <a:gd name="connsiteY87" fmla="*/ 1925031 h 2729951"/>
              <a:gd name="connsiteX88" fmla="*/ 1600221 w 1741157"/>
              <a:gd name="connsiteY88" fmla="*/ 1865499 h 2729951"/>
              <a:gd name="connsiteX89" fmla="*/ 1650226 w 1741157"/>
              <a:gd name="connsiteY89" fmla="*/ 1813112 h 2729951"/>
              <a:gd name="connsiteX90" fmla="*/ 1600221 w 1741157"/>
              <a:gd name="connsiteY90" fmla="*/ 1717863 h 2729951"/>
              <a:gd name="connsiteX91" fmla="*/ 1545451 w 1741157"/>
              <a:gd name="connsiteY91" fmla="*/ 1677381 h 2729951"/>
              <a:gd name="connsiteX92" fmla="*/ 1595457 w 1741157"/>
              <a:gd name="connsiteY92" fmla="*/ 1660712 h 2729951"/>
              <a:gd name="connsiteX93" fmla="*/ 1643082 w 1741157"/>
              <a:gd name="connsiteY93" fmla="*/ 1624993 h 2729951"/>
              <a:gd name="connsiteX94" fmla="*/ 1707376 w 1741157"/>
              <a:gd name="connsiteY94" fmla="*/ 1567843 h 2729951"/>
              <a:gd name="connsiteX95" fmla="*/ 1666894 w 1741157"/>
              <a:gd name="connsiteY95" fmla="*/ 1446400 h 2729951"/>
              <a:gd name="connsiteX96" fmla="*/ 1678801 w 1741157"/>
              <a:gd name="connsiteY96" fmla="*/ 1372581 h 2729951"/>
              <a:gd name="connsiteX97" fmla="*/ 1700232 w 1741157"/>
              <a:gd name="connsiteY97" fmla="*/ 1301144 h 2729951"/>
              <a:gd name="connsiteX98" fmla="*/ 1740714 w 1741157"/>
              <a:gd name="connsiteY98" fmla="*/ 1203512 h 2729951"/>
              <a:gd name="connsiteX99" fmla="*/ 1674039 w 1741157"/>
              <a:gd name="connsiteY99" fmla="*/ 1127313 h 2729951"/>
              <a:gd name="connsiteX100" fmla="*/ 1600221 w 1741157"/>
              <a:gd name="connsiteY100" fmla="*/ 1070163 h 2729951"/>
              <a:gd name="connsiteX101" fmla="*/ 1526401 w 1741157"/>
              <a:gd name="connsiteY101" fmla="*/ 1060637 h 2729951"/>
              <a:gd name="connsiteX102" fmla="*/ 1512114 w 1741157"/>
              <a:gd name="connsiteY102" fmla="*/ 1027300 h 2729951"/>
              <a:gd name="connsiteX103" fmla="*/ 1478777 w 1741157"/>
              <a:gd name="connsiteY103" fmla="*/ 979674 h 2729951"/>
              <a:gd name="connsiteX104" fmla="*/ 1457345 w 1741157"/>
              <a:gd name="connsiteY104" fmla="*/ 872519 h 2729951"/>
              <a:gd name="connsiteX105" fmla="*/ 1485920 w 1741157"/>
              <a:gd name="connsiteY105" fmla="*/ 834419 h 2729951"/>
              <a:gd name="connsiteX106" fmla="*/ 1519258 w 1741157"/>
              <a:gd name="connsiteY106" fmla="*/ 760599 h 2729951"/>
              <a:gd name="connsiteX107" fmla="*/ 1574027 w 1741157"/>
              <a:gd name="connsiteY107" fmla="*/ 686781 h 2729951"/>
              <a:gd name="connsiteX108" fmla="*/ 1624032 w 1741157"/>
              <a:gd name="connsiteY108" fmla="*/ 598674 h 2729951"/>
              <a:gd name="connsiteX109" fmla="*/ 1628794 w 1741157"/>
              <a:gd name="connsiteY109" fmla="*/ 501043 h 2729951"/>
              <a:gd name="connsiteX110" fmla="*/ 1569264 w 1741157"/>
              <a:gd name="connsiteY110" fmla="*/ 462943 h 2729951"/>
              <a:gd name="connsiteX111" fmla="*/ 1531164 w 1741157"/>
              <a:gd name="connsiteY111" fmla="*/ 429606 h 2729951"/>
              <a:gd name="connsiteX112" fmla="*/ 1526401 w 1741157"/>
              <a:gd name="connsiteY112" fmla="*/ 343881 h 2729951"/>
              <a:gd name="connsiteX113" fmla="*/ 1512114 w 1741157"/>
              <a:gd name="connsiteY113" fmla="*/ 324831 h 2729951"/>
              <a:gd name="connsiteX114" fmla="*/ 1502589 w 1741157"/>
              <a:gd name="connsiteY114" fmla="*/ 310543 h 2729951"/>
              <a:gd name="connsiteX115" fmla="*/ 1483539 w 1741157"/>
              <a:gd name="connsiteY115" fmla="*/ 305781 h 2729951"/>
              <a:gd name="connsiteX116" fmla="*/ 1454964 w 1741157"/>
              <a:gd name="connsiteY116" fmla="*/ 296256 h 2729951"/>
              <a:gd name="connsiteX117" fmla="*/ 1478776 w 1741157"/>
              <a:gd name="connsiteY117" fmla="*/ 272443 h 2729951"/>
              <a:gd name="connsiteX118" fmla="*/ 1497826 w 1741157"/>
              <a:gd name="connsiteY118" fmla="*/ 234343 h 2729951"/>
              <a:gd name="connsiteX119" fmla="*/ 1512114 w 1741157"/>
              <a:gd name="connsiteY119" fmla="*/ 162906 h 2729951"/>
              <a:gd name="connsiteX120" fmla="*/ 1516876 w 1741157"/>
              <a:gd name="connsiteY120" fmla="*/ 139093 h 2729951"/>
              <a:gd name="connsiteX121" fmla="*/ 1521639 w 1741157"/>
              <a:gd name="connsiteY121" fmla="*/ 124806 h 2729951"/>
              <a:gd name="connsiteX122" fmla="*/ 1526401 w 1741157"/>
              <a:gd name="connsiteY122" fmla="*/ 105756 h 2729951"/>
              <a:gd name="connsiteX123" fmla="*/ 1545451 w 1741157"/>
              <a:gd name="connsiteY123" fmla="*/ 77181 h 2729951"/>
              <a:gd name="connsiteX124" fmla="*/ 1554976 w 1741157"/>
              <a:gd name="connsiteY124" fmla="*/ 62893 h 2729951"/>
              <a:gd name="connsiteX125" fmla="*/ 1535926 w 1741157"/>
              <a:gd name="connsiteY125" fmla="*/ 20031 h 2729951"/>
              <a:gd name="connsiteX0" fmla="*/ 1535926 w 1741157"/>
              <a:gd name="connsiteY0" fmla="*/ 20031 h 2729951"/>
              <a:gd name="connsiteX1" fmla="*/ 1483539 w 1741157"/>
              <a:gd name="connsiteY1" fmla="*/ 8125 h 2729951"/>
              <a:gd name="connsiteX2" fmla="*/ 1443057 w 1741157"/>
              <a:gd name="connsiteY2" fmla="*/ 3361 h 2729951"/>
              <a:gd name="connsiteX3" fmla="*/ 1335901 w 1741157"/>
              <a:gd name="connsiteY3" fmla="*/ 67656 h 2729951"/>
              <a:gd name="connsiteX4" fmla="*/ 1285895 w 1741157"/>
              <a:gd name="connsiteY4" fmla="*/ 122425 h 2729951"/>
              <a:gd name="connsiteX5" fmla="*/ 1219220 w 1741157"/>
              <a:gd name="connsiteY5" fmla="*/ 124805 h 2729951"/>
              <a:gd name="connsiteX6" fmla="*/ 1200170 w 1741157"/>
              <a:gd name="connsiteY6" fmla="*/ 146238 h 2729951"/>
              <a:gd name="connsiteX7" fmla="*/ 1135876 w 1741157"/>
              <a:gd name="connsiteY7" fmla="*/ 165288 h 2729951"/>
              <a:gd name="connsiteX8" fmla="*/ 1083489 w 1741157"/>
              <a:gd name="connsiteY8" fmla="*/ 243868 h 2729951"/>
              <a:gd name="connsiteX9" fmla="*/ 1057295 w 1741157"/>
              <a:gd name="connsiteY9" fmla="*/ 296256 h 2729951"/>
              <a:gd name="connsiteX10" fmla="*/ 964426 w 1741157"/>
              <a:gd name="connsiteY10" fmla="*/ 267681 h 2729951"/>
              <a:gd name="connsiteX11" fmla="*/ 907276 w 1741157"/>
              <a:gd name="connsiteY11" fmla="*/ 310543 h 2729951"/>
              <a:gd name="connsiteX12" fmla="*/ 883464 w 1741157"/>
              <a:gd name="connsiteY12" fmla="*/ 405793 h 2729951"/>
              <a:gd name="connsiteX13" fmla="*/ 852507 w 1741157"/>
              <a:gd name="connsiteY13" fmla="*/ 489137 h 2729951"/>
              <a:gd name="connsiteX14" fmla="*/ 766783 w 1741157"/>
              <a:gd name="connsiteY14" fmla="*/ 470086 h 2729951"/>
              <a:gd name="connsiteX15" fmla="*/ 714395 w 1741157"/>
              <a:gd name="connsiteY15" fmla="*/ 484375 h 2729951"/>
              <a:gd name="connsiteX16" fmla="*/ 678676 w 1741157"/>
              <a:gd name="connsiteY16" fmla="*/ 524857 h 2729951"/>
              <a:gd name="connsiteX17" fmla="*/ 631051 w 1741157"/>
              <a:gd name="connsiteY17" fmla="*/ 529619 h 2729951"/>
              <a:gd name="connsiteX18" fmla="*/ 628669 w 1741157"/>
              <a:gd name="connsiteY18" fmla="*/ 562956 h 2729951"/>
              <a:gd name="connsiteX19" fmla="*/ 592951 w 1741157"/>
              <a:gd name="connsiteY19" fmla="*/ 577244 h 2729951"/>
              <a:gd name="connsiteX20" fmla="*/ 578664 w 1741157"/>
              <a:gd name="connsiteY20" fmla="*/ 624868 h 2729951"/>
              <a:gd name="connsiteX21" fmla="*/ 561995 w 1741157"/>
              <a:gd name="connsiteY21" fmla="*/ 667731 h 2729951"/>
              <a:gd name="connsiteX22" fmla="*/ 511989 w 1741157"/>
              <a:gd name="connsiteY22" fmla="*/ 686781 h 2729951"/>
              <a:gd name="connsiteX23" fmla="*/ 533420 w 1741157"/>
              <a:gd name="connsiteY23" fmla="*/ 729643 h 2729951"/>
              <a:gd name="connsiteX24" fmla="*/ 569139 w 1741157"/>
              <a:gd name="connsiteY24" fmla="*/ 751075 h 2729951"/>
              <a:gd name="connsiteX25" fmla="*/ 592951 w 1741157"/>
              <a:gd name="connsiteY25" fmla="*/ 746313 h 2729951"/>
              <a:gd name="connsiteX26" fmla="*/ 614382 w 1741157"/>
              <a:gd name="connsiteY26" fmla="*/ 782031 h 2729951"/>
              <a:gd name="connsiteX27" fmla="*/ 602476 w 1741157"/>
              <a:gd name="connsiteY27" fmla="*/ 839181 h 2729951"/>
              <a:gd name="connsiteX28" fmla="*/ 633433 w 1741157"/>
              <a:gd name="connsiteY28" fmla="*/ 874900 h 2729951"/>
              <a:gd name="connsiteX29" fmla="*/ 585807 w 1741157"/>
              <a:gd name="connsiteY29" fmla="*/ 901094 h 2729951"/>
              <a:gd name="connsiteX30" fmla="*/ 564376 w 1741157"/>
              <a:gd name="connsiteY30" fmla="*/ 889186 h 2729951"/>
              <a:gd name="connsiteX31" fmla="*/ 564376 w 1741157"/>
              <a:gd name="connsiteY31" fmla="*/ 958243 h 2729951"/>
              <a:gd name="connsiteX32" fmla="*/ 507226 w 1741157"/>
              <a:gd name="connsiteY32" fmla="*/ 1005868 h 2729951"/>
              <a:gd name="connsiteX33" fmla="*/ 473889 w 1741157"/>
              <a:gd name="connsiteY33" fmla="*/ 986818 h 2729951"/>
              <a:gd name="connsiteX34" fmla="*/ 459601 w 1741157"/>
              <a:gd name="connsiteY34" fmla="*/ 1015393 h 2729951"/>
              <a:gd name="connsiteX35" fmla="*/ 485795 w 1741157"/>
              <a:gd name="connsiteY35" fmla="*/ 1053492 h 2729951"/>
              <a:gd name="connsiteX36" fmla="*/ 488176 w 1741157"/>
              <a:gd name="connsiteY36" fmla="*/ 1155887 h 2729951"/>
              <a:gd name="connsiteX37" fmla="*/ 450076 w 1741157"/>
              <a:gd name="connsiteY37" fmla="*/ 1215418 h 2729951"/>
              <a:gd name="connsiteX38" fmla="*/ 397688 w 1741157"/>
              <a:gd name="connsiteY38" fmla="*/ 1205893 h 2729951"/>
              <a:gd name="connsiteX39" fmla="*/ 383401 w 1741157"/>
              <a:gd name="connsiteY39" fmla="*/ 1258281 h 2729951"/>
              <a:gd name="connsiteX40" fmla="*/ 364352 w 1741157"/>
              <a:gd name="connsiteY40" fmla="*/ 1341624 h 2729951"/>
              <a:gd name="connsiteX41" fmla="*/ 288151 w 1741157"/>
              <a:gd name="connsiteY41" fmla="*/ 1401156 h 2729951"/>
              <a:gd name="connsiteX42" fmla="*/ 240526 w 1741157"/>
              <a:gd name="connsiteY42" fmla="*/ 1453543 h 2729951"/>
              <a:gd name="connsiteX43" fmla="*/ 207189 w 1741157"/>
              <a:gd name="connsiteY43" fmla="*/ 1496406 h 2729951"/>
              <a:gd name="connsiteX44" fmla="*/ 173851 w 1741157"/>
              <a:gd name="connsiteY44" fmla="*/ 1536886 h 2729951"/>
              <a:gd name="connsiteX45" fmla="*/ 109558 w 1741157"/>
              <a:gd name="connsiteY45" fmla="*/ 1591655 h 2729951"/>
              <a:gd name="connsiteX46" fmla="*/ 107176 w 1741157"/>
              <a:gd name="connsiteY46" fmla="*/ 1636899 h 2729951"/>
              <a:gd name="connsiteX47" fmla="*/ 69076 w 1741157"/>
              <a:gd name="connsiteY47" fmla="*/ 1677381 h 2729951"/>
              <a:gd name="connsiteX48" fmla="*/ 42883 w 1741157"/>
              <a:gd name="connsiteY48" fmla="*/ 1720243 h 2729951"/>
              <a:gd name="connsiteX49" fmla="*/ 33357 w 1741157"/>
              <a:gd name="connsiteY49" fmla="*/ 1763107 h 2729951"/>
              <a:gd name="connsiteX50" fmla="*/ 57170 w 1741157"/>
              <a:gd name="connsiteY50" fmla="*/ 1836925 h 2729951"/>
              <a:gd name="connsiteX51" fmla="*/ 35739 w 1741157"/>
              <a:gd name="connsiteY51" fmla="*/ 1894075 h 2729951"/>
              <a:gd name="connsiteX52" fmla="*/ 59551 w 1741157"/>
              <a:gd name="connsiteY52" fmla="*/ 1967893 h 2729951"/>
              <a:gd name="connsiteX53" fmla="*/ 20 w 1741157"/>
              <a:gd name="connsiteY53" fmla="*/ 1979799 h 2729951"/>
              <a:gd name="connsiteX54" fmla="*/ 52407 w 1741157"/>
              <a:gd name="connsiteY54" fmla="*/ 2248881 h 2729951"/>
              <a:gd name="connsiteX55" fmla="*/ 128607 w 1741157"/>
              <a:gd name="connsiteY55" fmla="*/ 2394137 h 2729951"/>
              <a:gd name="connsiteX56" fmla="*/ 202426 w 1741157"/>
              <a:gd name="connsiteY56" fmla="*/ 2501293 h 2729951"/>
              <a:gd name="connsiteX57" fmla="*/ 261958 w 1741157"/>
              <a:gd name="connsiteY57" fmla="*/ 2563206 h 2729951"/>
              <a:gd name="connsiteX58" fmla="*/ 450076 w 1741157"/>
              <a:gd name="connsiteY58" fmla="*/ 2672743 h 2729951"/>
              <a:gd name="connsiteX59" fmla="*/ 640576 w 1741157"/>
              <a:gd name="connsiteY59" fmla="*/ 2729893 h 2729951"/>
              <a:gd name="connsiteX60" fmla="*/ 654864 w 1741157"/>
              <a:gd name="connsiteY60" fmla="*/ 2663217 h 2729951"/>
              <a:gd name="connsiteX61" fmla="*/ 726301 w 1741157"/>
              <a:gd name="connsiteY61" fmla="*/ 2603686 h 2729951"/>
              <a:gd name="connsiteX62" fmla="*/ 792977 w 1741157"/>
              <a:gd name="connsiteY62" fmla="*/ 2587017 h 2729951"/>
              <a:gd name="connsiteX63" fmla="*/ 821551 w 1741157"/>
              <a:gd name="connsiteY63" fmla="*/ 2551300 h 2729951"/>
              <a:gd name="connsiteX64" fmla="*/ 890608 w 1741157"/>
              <a:gd name="connsiteY64" fmla="*/ 2532250 h 2729951"/>
              <a:gd name="connsiteX65" fmla="*/ 959664 w 1741157"/>
              <a:gd name="connsiteY65" fmla="*/ 2510818 h 2729951"/>
              <a:gd name="connsiteX66" fmla="*/ 1026339 w 1741157"/>
              <a:gd name="connsiteY66" fmla="*/ 2477483 h 2729951"/>
              <a:gd name="connsiteX67" fmla="*/ 1047769 w 1741157"/>
              <a:gd name="connsiteY67" fmla="*/ 2475099 h 2729951"/>
              <a:gd name="connsiteX68" fmla="*/ 1066820 w 1741157"/>
              <a:gd name="connsiteY68" fmla="*/ 2456050 h 2729951"/>
              <a:gd name="connsiteX69" fmla="*/ 1107302 w 1741157"/>
              <a:gd name="connsiteY69" fmla="*/ 2439381 h 2729951"/>
              <a:gd name="connsiteX70" fmla="*/ 1083489 w 1741157"/>
              <a:gd name="connsiteY70" fmla="*/ 2377468 h 2729951"/>
              <a:gd name="connsiteX71" fmla="*/ 1033483 w 1741157"/>
              <a:gd name="connsiteY71" fmla="*/ 2329843 h 2729951"/>
              <a:gd name="connsiteX72" fmla="*/ 1026339 w 1741157"/>
              <a:gd name="connsiteY72" fmla="*/ 2286982 h 2729951"/>
              <a:gd name="connsiteX73" fmla="*/ 1045389 w 1741157"/>
              <a:gd name="connsiteY73" fmla="*/ 2256025 h 2729951"/>
              <a:gd name="connsiteX74" fmla="*/ 1097776 w 1741157"/>
              <a:gd name="connsiteY74" fmla="*/ 2222687 h 2729951"/>
              <a:gd name="connsiteX75" fmla="*/ 1135876 w 1741157"/>
              <a:gd name="connsiteY75" fmla="*/ 2186968 h 2729951"/>
              <a:gd name="connsiteX76" fmla="*/ 1176358 w 1741157"/>
              <a:gd name="connsiteY76" fmla="*/ 2141725 h 2729951"/>
              <a:gd name="connsiteX77" fmla="*/ 1264464 w 1741157"/>
              <a:gd name="connsiteY77" fmla="*/ 2127438 h 2729951"/>
              <a:gd name="connsiteX78" fmla="*/ 1307326 w 1741157"/>
              <a:gd name="connsiteY78" fmla="*/ 2110769 h 2729951"/>
              <a:gd name="connsiteX79" fmla="*/ 1326377 w 1741157"/>
              <a:gd name="connsiteY79" fmla="*/ 2072668 h 2729951"/>
              <a:gd name="connsiteX80" fmla="*/ 1397814 w 1741157"/>
              <a:gd name="connsiteY80" fmla="*/ 2048856 h 2729951"/>
              <a:gd name="connsiteX81" fmla="*/ 1397813 w 1741157"/>
              <a:gd name="connsiteY81" fmla="*/ 2020281 h 2729951"/>
              <a:gd name="connsiteX82" fmla="*/ 1433532 w 1741157"/>
              <a:gd name="connsiteY82" fmla="*/ 2017900 h 2729951"/>
              <a:gd name="connsiteX83" fmla="*/ 1464489 w 1741157"/>
              <a:gd name="connsiteY83" fmla="*/ 2001231 h 2729951"/>
              <a:gd name="connsiteX84" fmla="*/ 1502588 w 1741157"/>
              <a:gd name="connsiteY84" fmla="*/ 2001231 h 2729951"/>
              <a:gd name="connsiteX85" fmla="*/ 1533545 w 1741157"/>
              <a:gd name="connsiteY85" fmla="*/ 1951225 h 2729951"/>
              <a:gd name="connsiteX86" fmla="*/ 1538308 w 1741157"/>
              <a:gd name="connsiteY86" fmla="*/ 1955986 h 2729951"/>
              <a:gd name="connsiteX87" fmla="*/ 1559739 w 1741157"/>
              <a:gd name="connsiteY87" fmla="*/ 1925031 h 2729951"/>
              <a:gd name="connsiteX88" fmla="*/ 1600221 w 1741157"/>
              <a:gd name="connsiteY88" fmla="*/ 1865499 h 2729951"/>
              <a:gd name="connsiteX89" fmla="*/ 1650226 w 1741157"/>
              <a:gd name="connsiteY89" fmla="*/ 1813112 h 2729951"/>
              <a:gd name="connsiteX90" fmla="*/ 1600221 w 1741157"/>
              <a:gd name="connsiteY90" fmla="*/ 1717863 h 2729951"/>
              <a:gd name="connsiteX91" fmla="*/ 1545451 w 1741157"/>
              <a:gd name="connsiteY91" fmla="*/ 1677381 h 2729951"/>
              <a:gd name="connsiteX92" fmla="*/ 1595457 w 1741157"/>
              <a:gd name="connsiteY92" fmla="*/ 1660712 h 2729951"/>
              <a:gd name="connsiteX93" fmla="*/ 1643082 w 1741157"/>
              <a:gd name="connsiteY93" fmla="*/ 1624993 h 2729951"/>
              <a:gd name="connsiteX94" fmla="*/ 1707376 w 1741157"/>
              <a:gd name="connsiteY94" fmla="*/ 1567843 h 2729951"/>
              <a:gd name="connsiteX95" fmla="*/ 1666894 w 1741157"/>
              <a:gd name="connsiteY95" fmla="*/ 1446400 h 2729951"/>
              <a:gd name="connsiteX96" fmla="*/ 1678801 w 1741157"/>
              <a:gd name="connsiteY96" fmla="*/ 1372581 h 2729951"/>
              <a:gd name="connsiteX97" fmla="*/ 1700232 w 1741157"/>
              <a:gd name="connsiteY97" fmla="*/ 1301144 h 2729951"/>
              <a:gd name="connsiteX98" fmla="*/ 1740714 w 1741157"/>
              <a:gd name="connsiteY98" fmla="*/ 1203512 h 2729951"/>
              <a:gd name="connsiteX99" fmla="*/ 1674039 w 1741157"/>
              <a:gd name="connsiteY99" fmla="*/ 1127313 h 2729951"/>
              <a:gd name="connsiteX100" fmla="*/ 1600221 w 1741157"/>
              <a:gd name="connsiteY100" fmla="*/ 1070163 h 2729951"/>
              <a:gd name="connsiteX101" fmla="*/ 1526401 w 1741157"/>
              <a:gd name="connsiteY101" fmla="*/ 1060637 h 2729951"/>
              <a:gd name="connsiteX102" fmla="*/ 1512114 w 1741157"/>
              <a:gd name="connsiteY102" fmla="*/ 1027300 h 2729951"/>
              <a:gd name="connsiteX103" fmla="*/ 1478777 w 1741157"/>
              <a:gd name="connsiteY103" fmla="*/ 979674 h 2729951"/>
              <a:gd name="connsiteX104" fmla="*/ 1457345 w 1741157"/>
              <a:gd name="connsiteY104" fmla="*/ 872519 h 2729951"/>
              <a:gd name="connsiteX105" fmla="*/ 1485920 w 1741157"/>
              <a:gd name="connsiteY105" fmla="*/ 834419 h 2729951"/>
              <a:gd name="connsiteX106" fmla="*/ 1519258 w 1741157"/>
              <a:gd name="connsiteY106" fmla="*/ 760599 h 2729951"/>
              <a:gd name="connsiteX107" fmla="*/ 1574027 w 1741157"/>
              <a:gd name="connsiteY107" fmla="*/ 686781 h 2729951"/>
              <a:gd name="connsiteX108" fmla="*/ 1624032 w 1741157"/>
              <a:gd name="connsiteY108" fmla="*/ 598674 h 2729951"/>
              <a:gd name="connsiteX109" fmla="*/ 1628794 w 1741157"/>
              <a:gd name="connsiteY109" fmla="*/ 501043 h 2729951"/>
              <a:gd name="connsiteX110" fmla="*/ 1569264 w 1741157"/>
              <a:gd name="connsiteY110" fmla="*/ 462943 h 2729951"/>
              <a:gd name="connsiteX111" fmla="*/ 1521639 w 1741157"/>
              <a:gd name="connsiteY111" fmla="*/ 403413 h 2729951"/>
              <a:gd name="connsiteX112" fmla="*/ 1526401 w 1741157"/>
              <a:gd name="connsiteY112" fmla="*/ 343881 h 2729951"/>
              <a:gd name="connsiteX113" fmla="*/ 1512114 w 1741157"/>
              <a:gd name="connsiteY113" fmla="*/ 324831 h 2729951"/>
              <a:gd name="connsiteX114" fmla="*/ 1502589 w 1741157"/>
              <a:gd name="connsiteY114" fmla="*/ 310543 h 2729951"/>
              <a:gd name="connsiteX115" fmla="*/ 1483539 w 1741157"/>
              <a:gd name="connsiteY115" fmla="*/ 305781 h 2729951"/>
              <a:gd name="connsiteX116" fmla="*/ 1454964 w 1741157"/>
              <a:gd name="connsiteY116" fmla="*/ 296256 h 2729951"/>
              <a:gd name="connsiteX117" fmla="*/ 1478776 w 1741157"/>
              <a:gd name="connsiteY117" fmla="*/ 272443 h 2729951"/>
              <a:gd name="connsiteX118" fmla="*/ 1497826 w 1741157"/>
              <a:gd name="connsiteY118" fmla="*/ 234343 h 2729951"/>
              <a:gd name="connsiteX119" fmla="*/ 1512114 w 1741157"/>
              <a:gd name="connsiteY119" fmla="*/ 162906 h 2729951"/>
              <a:gd name="connsiteX120" fmla="*/ 1516876 w 1741157"/>
              <a:gd name="connsiteY120" fmla="*/ 139093 h 2729951"/>
              <a:gd name="connsiteX121" fmla="*/ 1521639 w 1741157"/>
              <a:gd name="connsiteY121" fmla="*/ 124806 h 2729951"/>
              <a:gd name="connsiteX122" fmla="*/ 1526401 w 1741157"/>
              <a:gd name="connsiteY122" fmla="*/ 105756 h 2729951"/>
              <a:gd name="connsiteX123" fmla="*/ 1545451 w 1741157"/>
              <a:gd name="connsiteY123" fmla="*/ 77181 h 2729951"/>
              <a:gd name="connsiteX124" fmla="*/ 1554976 w 1741157"/>
              <a:gd name="connsiteY124" fmla="*/ 62893 h 2729951"/>
              <a:gd name="connsiteX125" fmla="*/ 1535926 w 1741157"/>
              <a:gd name="connsiteY125" fmla="*/ 20031 h 2729951"/>
              <a:gd name="connsiteX0" fmla="*/ 1535926 w 1741157"/>
              <a:gd name="connsiteY0" fmla="*/ 20031 h 2729951"/>
              <a:gd name="connsiteX1" fmla="*/ 1483539 w 1741157"/>
              <a:gd name="connsiteY1" fmla="*/ 8125 h 2729951"/>
              <a:gd name="connsiteX2" fmla="*/ 1443057 w 1741157"/>
              <a:gd name="connsiteY2" fmla="*/ 3361 h 2729951"/>
              <a:gd name="connsiteX3" fmla="*/ 1335901 w 1741157"/>
              <a:gd name="connsiteY3" fmla="*/ 67656 h 2729951"/>
              <a:gd name="connsiteX4" fmla="*/ 1285895 w 1741157"/>
              <a:gd name="connsiteY4" fmla="*/ 122425 h 2729951"/>
              <a:gd name="connsiteX5" fmla="*/ 1219220 w 1741157"/>
              <a:gd name="connsiteY5" fmla="*/ 124805 h 2729951"/>
              <a:gd name="connsiteX6" fmla="*/ 1200170 w 1741157"/>
              <a:gd name="connsiteY6" fmla="*/ 146238 h 2729951"/>
              <a:gd name="connsiteX7" fmla="*/ 1135876 w 1741157"/>
              <a:gd name="connsiteY7" fmla="*/ 165288 h 2729951"/>
              <a:gd name="connsiteX8" fmla="*/ 1083489 w 1741157"/>
              <a:gd name="connsiteY8" fmla="*/ 243868 h 2729951"/>
              <a:gd name="connsiteX9" fmla="*/ 1057295 w 1741157"/>
              <a:gd name="connsiteY9" fmla="*/ 296256 h 2729951"/>
              <a:gd name="connsiteX10" fmla="*/ 964426 w 1741157"/>
              <a:gd name="connsiteY10" fmla="*/ 267681 h 2729951"/>
              <a:gd name="connsiteX11" fmla="*/ 907276 w 1741157"/>
              <a:gd name="connsiteY11" fmla="*/ 310543 h 2729951"/>
              <a:gd name="connsiteX12" fmla="*/ 883464 w 1741157"/>
              <a:gd name="connsiteY12" fmla="*/ 405793 h 2729951"/>
              <a:gd name="connsiteX13" fmla="*/ 852507 w 1741157"/>
              <a:gd name="connsiteY13" fmla="*/ 489137 h 2729951"/>
              <a:gd name="connsiteX14" fmla="*/ 766783 w 1741157"/>
              <a:gd name="connsiteY14" fmla="*/ 470086 h 2729951"/>
              <a:gd name="connsiteX15" fmla="*/ 714395 w 1741157"/>
              <a:gd name="connsiteY15" fmla="*/ 484375 h 2729951"/>
              <a:gd name="connsiteX16" fmla="*/ 678676 w 1741157"/>
              <a:gd name="connsiteY16" fmla="*/ 524857 h 2729951"/>
              <a:gd name="connsiteX17" fmla="*/ 631051 w 1741157"/>
              <a:gd name="connsiteY17" fmla="*/ 529619 h 2729951"/>
              <a:gd name="connsiteX18" fmla="*/ 628669 w 1741157"/>
              <a:gd name="connsiteY18" fmla="*/ 562956 h 2729951"/>
              <a:gd name="connsiteX19" fmla="*/ 592951 w 1741157"/>
              <a:gd name="connsiteY19" fmla="*/ 577244 h 2729951"/>
              <a:gd name="connsiteX20" fmla="*/ 578664 w 1741157"/>
              <a:gd name="connsiteY20" fmla="*/ 624868 h 2729951"/>
              <a:gd name="connsiteX21" fmla="*/ 561995 w 1741157"/>
              <a:gd name="connsiteY21" fmla="*/ 667731 h 2729951"/>
              <a:gd name="connsiteX22" fmla="*/ 511989 w 1741157"/>
              <a:gd name="connsiteY22" fmla="*/ 686781 h 2729951"/>
              <a:gd name="connsiteX23" fmla="*/ 533420 w 1741157"/>
              <a:gd name="connsiteY23" fmla="*/ 729643 h 2729951"/>
              <a:gd name="connsiteX24" fmla="*/ 569139 w 1741157"/>
              <a:gd name="connsiteY24" fmla="*/ 751075 h 2729951"/>
              <a:gd name="connsiteX25" fmla="*/ 592951 w 1741157"/>
              <a:gd name="connsiteY25" fmla="*/ 746313 h 2729951"/>
              <a:gd name="connsiteX26" fmla="*/ 614382 w 1741157"/>
              <a:gd name="connsiteY26" fmla="*/ 782031 h 2729951"/>
              <a:gd name="connsiteX27" fmla="*/ 602476 w 1741157"/>
              <a:gd name="connsiteY27" fmla="*/ 839181 h 2729951"/>
              <a:gd name="connsiteX28" fmla="*/ 633433 w 1741157"/>
              <a:gd name="connsiteY28" fmla="*/ 874900 h 2729951"/>
              <a:gd name="connsiteX29" fmla="*/ 585807 w 1741157"/>
              <a:gd name="connsiteY29" fmla="*/ 901094 h 2729951"/>
              <a:gd name="connsiteX30" fmla="*/ 564376 w 1741157"/>
              <a:gd name="connsiteY30" fmla="*/ 889186 h 2729951"/>
              <a:gd name="connsiteX31" fmla="*/ 564376 w 1741157"/>
              <a:gd name="connsiteY31" fmla="*/ 958243 h 2729951"/>
              <a:gd name="connsiteX32" fmla="*/ 507226 w 1741157"/>
              <a:gd name="connsiteY32" fmla="*/ 1005868 h 2729951"/>
              <a:gd name="connsiteX33" fmla="*/ 473889 w 1741157"/>
              <a:gd name="connsiteY33" fmla="*/ 986818 h 2729951"/>
              <a:gd name="connsiteX34" fmla="*/ 459601 w 1741157"/>
              <a:gd name="connsiteY34" fmla="*/ 1015393 h 2729951"/>
              <a:gd name="connsiteX35" fmla="*/ 485795 w 1741157"/>
              <a:gd name="connsiteY35" fmla="*/ 1053492 h 2729951"/>
              <a:gd name="connsiteX36" fmla="*/ 488176 w 1741157"/>
              <a:gd name="connsiteY36" fmla="*/ 1155887 h 2729951"/>
              <a:gd name="connsiteX37" fmla="*/ 450076 w 1741157"/>
              <a:gd name="connsiteY37" fmla="*/ 1215418 h 2729951"/>
              <a:gd name="connsiteX38" fmla="*/ 397688 w 1741157"/>
              <a:gd name="connsiteY38" fmla="*/ 1205893 h 2729951"/>
              <a:gd name="connsiteX39" fmla="*/ 383401 w 1741157"/>
              <a:gd name="connsiteY39" fmla="*/ 1258281 h 2729951"/>
              <a:gd name="connsiteX40" fmla="*/ 364352 w 1741157"/>
              <a:gd name="connsiteY40" fmla="*/ 1341624 h 2729951"/>
              <a:gd name="connsiteX41" fmla="*/ 288151 w 1741157"/>
              <a:gd name="connsiteY41" fmla="*/ 1401156 h 2729951"/>
              <a:gd name="connsiteX42" fmla="*/ 240526 w 1741157"/>
              <a:gd name="connsiteY42" fmla="*/ 1453543 h 2729951"/>
              <a:gd name="connsiteX43" fmla="*/ 207189 w 1741157"/>
              <a:gd name="connsiteY43" fmla="*/ 1496406 h 2729951"/>
              <a:gd name="connsiteX44" fmla="*/ 173851 w 1741157"/>
              <a:gd name="connsiteY44" fmla="*/ 1536886 h 2729951"/>
              <a:gd name="connsiteX45" fmla="*/ 109558 w 1741157"/>
              <a:gd name="connsiteY45" fmla="*/ 1591655 h 2729951"/>
              <a:gd name="connsiteX46" fmla="*/ 107176 w 1741157"/>
              <a:gd name="connsiteY46" fmla="*/ 1636899 h 2729951"/>
              <a:gd name="connsiteX47" fmla="*/ 69076 w 1741157"/>
              <a:gd name="connsiteY47" fmla="*/ 1677381 h 2729951"/>
              <a:gd name="connsiteX48" fmla="*/ 42883 w 1741157"/>
              <a:gd name="connsiteY48" fmla="*/ 1720243 h 2729951"/>
              <a:gd name="connsiteX49" fmla="*/ 33357 w 1741157"/>
              <a:gd name="connsiteY49" fmla="*/ 1763107 h 2729951"/>
              <a:gd name="connsiteX50" fmla="*/ 57170 w 1741157"/>
              <a:gd name="connsiteY50" fmla="*/ 1836925 h 2729951"/>
              <a:gd name="connsiteX51" fmla="*/ 35739 w 1741157"/>
              <a:gd name="connsiteY51" fmla="*/ 1894075 h 2729951"/>
              <a:gd name="connsiteX52" fmla="*/ 59551 w 1741157"/>
              <a:gd name="connsiteY52" fmla="*/ 1967893 h 2729951"/>
              <a:gd name="connsiteX53" fmla="*/ 20 w 1741157"/>
              <a:gd name="connsiteY53" fmla="*/ 1979799 h 2729951"/>
              <a:gd name="connsiteX54" fmla="*/ 52407 w 1741157"/>
              <a:gd name="connsiteY54" fmla="*/ 2248881 h 2729951"/>
              <a:gd name="connsiteX55" fmla="*/ 128607 w 1741157"/>
              <a:gd name="connsiteY55" fmla="*/ 2394137 h 2729951"/>
              <a:gd name="connsiteX56" fmla="*/ 202426 w 1741157"/>
              <a:gd name="connsiteY56" fmla="*/ 2501293 h 2729951"/>
              <a:gd name="connsiteX57" fmla="*/ 261958 w 1741157"/>
              <a:gd name="connsiteY57" fmla="*/ 2563206 h 2729951"/>
              <a:gd name="connsiteX58" fmla="*/ 450076 w 1741157"/>
              <a:gd name="connsiteY58" fmla="*/ 2672743 h 2729951"/>
              <a:gd name="connsiteX59" fmla="*/ 640576 w 1741157"/>
              <a:gd name="connsiteY59" fmla="*/ 2729893 h 2729951"/>
              <a:gd name="connsiteX60" fmla="*/ 654864 w 1741157"/>
              <a:gd name="connsiteY60" fmla="*/ 2663217 h 2729951"/>
              <a:gd name="connsiteX61" fmla="*/ 726301 w 1741157"/>
              <a:gd name="connsiteY61" fmla="*/ 2603686 h 2729951"/>
              <a:gd name="connsiteX62" fmla="*/ 792977 w 1741157"/>
              <a:gd name="connsiteY62" fmla="*/ 2587017 h 2729951"/>
              <a:gd name="connsiteX63" fmla="*/ 821551 w 1741157"/>
              <a:gd name="connsiteY63" fmla="*/ 2551300 h 2729951"/>
              <a:gd name="connsiteX64" fmla="*/ 890608 w 1741157"/>
              <a:gd name="connsiteY64" fmla="*/ 2532250 h 2729951"/>
              <a:gd name="connsiteX65" fmla="*/ 959664 w 1741157"/>
              <a:gd name="connsiteY65" fmla="*/ 2510818 h 2729951"/>
              <a:gd name="connsiteX66" fmla="*/ 1026339 w 1741157"/>
              <a:gd name="connsiteY66" fmla="*/ 2477483 h 2729951"/>
              <a:gd name="connsiteX67" fmla="*/ 1047769 w 1741157"/>
              <a:gd name="connsiteY67" fmla="*/ 2475099 h 2729951"/>
              <a:gd name="connsiteX68" fmla="*/ 1066820 w 1741157"/>
              <a:gd name="connsiteY68" fmla="*/ 2456050 h 2729951"/>
              <a:gd name="connsiteX69" fmla="*/ 1107302 w 1741157"/>
              <a:gd name="connsiteY69" fmla="*/ 2439381 h 2729951"/>
              <a:gd name="connsiteX70" fmla="*/ 1083489 w 1741157"/>
              <a:gd name="connsiteY70" fmla="*/ 2377468 h 2729951"/>
              <a:gd name="connsiteX71" fmla="*/ 1033483 w 1741157"/>
              <a:gd name="connsiteY71" fmla="*/ 2329843 h 2729951"/>
              <a:gd name="connsiteX72" fmla="*/ 1026339 w 1741157"/>
              <a:gd name="connsiteY72" fmla="*/ 2286982 h 2729951"/>
              <a:gd name="connsiteX73" fmla="*/ 1045389 w 1741157"/>
              <a:gd name="connsiteY73" fmla="*/ 2256025 h 2729951"/>
              <a:gd name="connsiteX74" fmla="*/ 1097776 w 1741157"/>
              <a:gd name="connsiteY74" fmla="*/ 2222687 h 2729951"/>
              <a:gd name="connsiteX75" fmla="*/ 1135876 w 1741157"/>
              <a:gd name="connsiteY75" fmla="*/ 2186968 h 2729951"/>
              <a:gd name="connsiteX76" fmla="*/ 1176358 w 1741157"/>
              <a:gd name="connsiteY76" fmla="*/ 2141725 h 2729951"/>
              <a:gd name="connsiteX77" fmla="*/ 1264464 w 1741157"/>
              <a:gd name="connsiteY77" fmla="*/ 2127438 h 2729951"/>
              <a:gd name="connsiteX78" fmla="*/ 1307326 w 1741157"/>
              <a:gd name="connsiteY78" fmla="*/ 2110769 h 2729951"/>
              <a:gd name="connsiteX79" fmla="*/ 1326377 w 1741157"/>
              <a:gd name="connsiteY79" fmla="*/ 2072668 h 2729951"/>
              <a:gd name="connsiteX80" fmla="*/ 1397814 w 1741157"/>
              <a:gd name="connsiteY80" fmla="*/ 2048856 h 2729951"/>
              <a:gd name="connsiteX81" fmla="*/ 1397813 w 1741157"/>
              <a:gd name="connsiteY81" fmla="*/ 2020281 h 2729951"/>
              <a:gd name="connsiteX82" fmla="*/ 1433532 w 1741157"/>
              <a:gd name="connsiteY82" fmla="*/ 2017900 h 2729951"/>
              <a:gd name="connsiteX83" fmla="*/ 1464489 w 1741157"/>
              <a:gd name="connsiteY83" fmla="*/ 2001231 h 2729951"/>
              <a:gd name="connsiteX84" fmla="*/ 1502588 w 1741157"/>
              <a:gd name="connsiteY84" fmla="*/ 2001231 h 2729951"/>
              <a:gd name="connsiteX85" fmla="*/ 1533545 w 1741157"/>
              <a:gd name="connsiteY85" fmla="*/ 1951225 h 2729951"/>
              <a:gd name="connsiteX86" fmla="*/ 1538308 w 1741157"/>
              <a:gd name="connsiteY86" fmla="*/ 1955986 h 2729951"/>
              <a:gd name="connsiteX87" fmla="*/ 1559739 w 1741157"/>
              <a:gd name="connsiteY87" fmla="*/ 1925031 h 2729951"/>
              <a:gd name="connsiteX88" fmla="*/ 1600221 w 1741157"/>
              <a:gd name="connsiteY88" fmla="*/ 1865499 h 2729951"/>
              <a:gd name="connsiteX89" fmla="*/ 1650226 w 1741157"/>
              <a:gd name="connsiteY89" fmla="*/ 1813112 h 2729951"/>
              <a:gd name="connsiteX90" fmla="*/ 1600221 w 1741157"/>
              <a:gd name="connsiteY90" fmla="*/ 1717863 h 2729951"/>
              <a:gd name="connsiteX91" fmla="*/ 1545451 w 1741157"/>
              <a:gd name="connsiteY91" fmla="*/ 1677381 h 2729951"/>
              <a:gd name="connsiteX92" fmla="*/ 1595457 w 1741157"/>
              <a:gd name="connsiteY92" fmla="*/ 1660712 h 2729951"/>
              <a:gd name="connsiteX93" fmla="*/ 1643082 w 1741157"/>
              <a:gd name="connsiteY93" fmla="*/ 1624993 h 2729951"/>
              <a:gd name="connsiteX94" fmla="*/ 1707376 w 1741157"/>
              <a:gd name="connsiteY94" fmla="*/ 1567843 h 2729951"/>
              <a:gd name="connsiteX95" fmla="*/ 1666894 w 1741157"/>
              <a:gd name="connsiteY95" fmla="*/ 1446400 h 2729951"/>
              <a:gd name="connsiteX96" fmla="*/ 1678801 w 1741157"/>
              <a:gd name="connsiteY96" fmla="*/ 1372581 h 2729951"/>
              <a:gd name="connsiteX97" fmla="*/ 1700232 w 1741157"/>
              <a:gd name="connsiteY97" fmla="*/ 1301144 h 2729951"/>
              <a:gd name="connsiteX98" fmla="*/ 1740714 w 1741157"/>
              <a:gd name="connsiteY98" fmla="*/ 1203512 h 2729951"/>
              <a:gd name="connsiteX99" fmla="*/ 1674039 w 1741157"/>
              <a:gd name="connsiteY99" fmla="*/ 1127313 h 2729951"/>
              <a:gd name="connsiteX100" fmla="*/ 1600221 w 1741157"/>
              <a:gd name="connsiteY100" fmla="*/ 1070163 h 2729951"/>
              <a:gd name="connsiteX101" fmla="*/ 1526401 w 1741157"/>
              <a:gd name="connsiteY101" fmla="*/ 1060637 h 2729951"/>
              <a:gd name="connsiteX102" fmla="*/ 1512114 w 1741157"/>
              <a:gd name="connsiteY102" fmla="*/ 1027300 h 2729951"/>
              <a:gd name="connsiteX103" fmla="*/ 1478777 w 1741157"/>
              <a:gd name="connsiteY103" fmla="*/ 979674 h 2729951"/>
              <a:gd name="connsiteX104" fmla="*/ 1457345 w 1741157"/>
              <a:gd name="connsiteY104" fmla="*/ 872519 h 2729951"/>
              <a:gd name="connsiteX105" fmla="*/ 1485920 w 1741157"/>
              <a:gd name="connsiteY105" fmla="*/ 834419 h 2729951"/>
              <a:gd name="connsiteX106" fmla="*/ 1519258 w 1741157"/>
              <a:gd name="connsiteY106" fmla="*/ 760599 h 2729951"/>
              <a:gd name="connsiteX107" fmla="*/ 1574027 w 1741157"/>
              <a:gd name="connsiteY107" fmla="*/ 686781 h 2729951"/>
              <a:gd name="connsiteX108" fmla="*/ 1624032 w 1741157"/>
              <a:gd name="connsiteY108" fmla="*/ 598674 h 2729951"/>
              <a:gd name="connsiteX109" fmla="*/ 1628794 w 1741157"/>
              <a:gd name="connsiteY109" fmla="*/ 501043 h 2729951"/>
              <a:gd name="connsiteX110" fmla="*/ 1569264 w 1741157"/>
              <a:gd name="connsiteY110" fmla="*/ 458181 h 2729951"/>
              <a:gd name="connsiteX111" fmla="*/ 1521639 w 1741157"/>
              <a:gd name="connsiteY111" fmla="*/ 403413 h 2729951"/>
              <a:gd name="connsiteX112" fmla="*/ 1526401 w 1741157"/>
              <a:gd name="connsiteY112" fmla="*/ 343881 h 2729951"/>
              <a:gd name="connsiteX113" fmla="*/ 1512114 w 1741157"/>
              <a:gd name="connsiteY113" fmla="*/ 324831 h 2729951"/>
              <a:gd name="connsiteX114" fmla="*/ 1502589 w 1741157"/>
              <a:gd name="connsiteY114" fmla="*/ 310543 h 2729951"/>
              <a:gd name="connsiteX115" fmla="*/ 1483539 w 1741157"/>
              <a:gd name="connsiteY115" fmla="*/ 305781 h 2729951"/>
              <a:gd name="connsiteX116" fmla="*/ 1454964 w 1741157"/>
              <a:gd name="connsiteY116" fmla="*/ 296256 h 2729951"/>
              <a:gd name="connsiteX117" fmla="*/ 1478776 w 1741157"/>
              <a:gd name="connsiteY117" fmla="*/ 272443 h 2729951"/>
              <a:gd name="connsiteX118" fmla="*/ 1497826 w 1741157"/>
              <a:gd name="connsiteY118" fmla="*/ 234343 h 2729951"/>
              <a:gd name="connsiteX119" fmla="*/ 1512114 w 1741157"/>
              <a:gd name="connsiteY119" fmla="*/ 162906 h 2729951"/>
              <a:gd name="connsiteX120" fmla="*/ 1516876 w 1741157"/>
              <a:gd name="connsiteY120" fmla="*/ 139093 h 2729951"/>
              <a:gd name="connsiteX121" fmla="*/ 1521639 w 1741157"/>
              <a:gd name="connsiteY121" fmla="*/ 124806 h 2729951"/>
              <a:gd name="connsiteX122" fmla="*/ 1526401 w 1741157"/>
              <a:gd name="connsiteY122" fmla="*/ 105756 h 2729951"/>
              <a:gd name="connsiteX123" fmla="*/ 1545451 w 1741157"/>
              <a:gd name="connsiteY123" fmla="*/ 77181 h 2729951"/>
              <a:gd name="connsiteX124" fmla="*/ 1554976 w 1741157"/>
              <a:gd name="connsiteY124" fmla="*/ 62893 h 2729951"/>
              <a:gd name="connsiteX125" fmla="*/ 1535926 w 1741157"/>
              <a:gd name="connsiteY125" fmla="*/ 20031 h 2729951"/>
              <a:gd name="connsiteX0" fmla="*/ 1535926 w 1741157"/>
              <a:gd name="connsiteY0" fmla="*/ 20031 h 2729951"/>
              <a:gd name="connsiteX1" fmla="*/ 1483539 w 1741157"/>
              <a:gd name="connsiteY1" fmla="*/ 8125 h 2729951"/>
              <a:gd name="connsiteX2" fmla="*/ 1443057 w 1741157"/>
              <a:gd name="connsiteY2" fmla="*/ 3361 h 2729951"/>
              <a:gd name="connsiteX3" fmla="*/ 1335901 w 1741157"/>
              <a:gd name="connsiteY3" fmla="*/ 67656 h 2729951"/>
              <a:gd name="connsiteX4" fmla="*/ 1285895 w 1741157"/>
              <a:gd name="connsiteY4" fmla="*/ 122425 h 2729951"/>
              <a:gd name="connsiteX5" fmla="*/ 1219220 w 1741157"/>
              <a:gd name="connsiteY5" fmla="*/ 124805 h 2729951"/>
              <a:gd name="connsiteX6" fmla="*/ 1200170 w 1741157"/>
              <a:gd name="connsiteY6" fmla="*/ 146238 h 2729951"/>
              <a:gd name="connsiteX7" fmla="*/ 1135876 w 1741157"/>
              <a:gd name="connsiteY7" fmla="*/ 165288 h 2729951"/>
              <a:gd name="connsiteX8" fmla="*/ 1083489 w 1741157"/>
              <a:gd name="connsiteY8" fmla="*/ 243868 h 2729951"/>
              <a:gd name="connsiteX9" fmla="*/ 1057295 w 1741157"/>
              <a:gd name="connsiteY9" fmla="*/ 296256 h 2729951"/>
              <a:gd name="connsiteX10" fmla="*/ 964426 w 1741157"/>
              <a:gd name="connsiteY10" fmla="*/ 267681 h 2729951"/>
              <a:gd name="connsiteX11" fmla="*/ 907276 w 1741157"/>
              <a:gd name="connsiteY11" fmla="*/ 310543 h 2729951"/>
              <a:gd name="connsiteX12" fmla="*/ 883464 w 1741157"/>
              <a:gd name="connsiteY12" fmla="*/ 405793 h 2729951"/>
              <a:gd name="connsiteX13" fmla="*/ 852507 w 1741157"/>
              <a:gd name="connsiteY13" fmla="*/ 489137 h 2729951"/>
              <a:gd name="connsiteX14" fmla="*/ 766783 w 1741157"/>
              <a:gd name="connsiteY14" fmla="*/ 470086 h 2729951"/>
              <a:gd name="connsiteX15" fmla="*/ 714395 w 1741157"/>
              <a:gd name="connsiteY15" fmla="*/ 484375 h 2729951"/>
              <a:gd name="connsiteX16" fmla="*/ 678676 w 1741157"/>
              <a:gd name="connsiteY16" fmla="*/ 524857 h 2729951"/>
              <a:gd name="connsiteX17" fmla="*/ 631051 w 1741157"/>
              <a:gd name="connsiteY17" fmla="*/ 529619 h 2729951"/>
              <a:gd name="connsiteX18" fmla="*/ 628669 w 1741157"/>
              <a:gd name="connsiteY18" fmla="*/ 562956 h 2729951"/>
              <a:gd name="connsiteX19" fmla="*/ 592951 w 1741157"/>
              <a:gd name="connsiteY19" fmla="*/ 577244 h 2729951"/>
              <a:gd name="connsiteX20" fmla="*/ 578664 w 1741157"/>
              <a:gd name="connsiteY20" fmla="*/ 624868 h 2729951"/>
              <a:gd name="connsiteX21" fmla="*/ 561995 w 1741157"/>
              <a:gd name="connsiteY21" fmla="*/ 667731 h 2729951"/>
              <a:gd name="connsiteX22" fmla="*/ 511989 w 1741157"/>
              <a:gd name="connsiteY22" fmla="*/ 686781 h 2729951"/>
              <a:gd name="connsiteX23" fmla="*/ 533420 w 1741157"/>
              <a:gd name="connsiteY23" fmla="*/ 729643 h 2729951"/>
              <a:gd name="connsiteX24" fmla="*/ 569139 w 1741157"/>
              <a:gd name="connsiteY24" fmla="*/ 751075 h 2729951"/>
              <a:gd name="connsiteX25" fmla="*/ 592951 w 1741157"/>
              <a:gd name="connsiteY25" fmla="*/ 746313 h 2729951"/>
              <a:gd name="connsiteX26" fmla="*/ 614382 w 1741157"/>
              <a:gd name="connsiteY26" fmla="*/ 782031 h 2729951"/>
              <a:gd name="connsiteX27" fmla="*/ 602476 w 1741157"/>
              <a:gd name="connsiteY27" fmla="*/ 839181 h 2729951"/>
              <a:gd name="connsiteX28" fmla="*/ 633433 w 1741157"/>
              <a:gd name="connsiteY28" fmla="*/ 874900 h 2729951"/>
              <a:gd name="connsiteX29" fmla="*/ 585807 w 1741157"/>
              <a:gd name="connsiteY29" fmla="*/ 901094 h 2729951"/>
              <a:gd name="connsiteX30" fmla="*/ 564376 w 1741157"/>
              <a:gd name="connsiteY30" fmla="*/ 889186 h 2729951"/>
              <a:gd name="connsiteX31" fmla="*/ 564376 w 1741157"/>
              <a:gd name="connsiteY31" fmla="*/ 958243 h 2729951"/>
              <a:gd name="connsiteX32" fmla="*/ 507226 w 1741157"/>
              <a:gd name="connsiteY32" fmla="*/ 1005868 h 2729951"/>
              <a:gd name="connsiteX33" fmla="*/ 473889 w 1741157"/>
              <a:gd name="connsiteY33" fmla="*/ 986818 h 2729951"/>
              <a:gd name="connsiteX34" fmla="*/ 459601 w 1741157"/>
              <a:gd name="connsiteY34" fmla="*/ 1015393 h 2729951"/>
              <a:gd name="connsiteX35" fmla="*/ 485795 w 1741157"/>
              <a:gd name="connsiteY35" fmla="*/ 1053492 h 2729951"/>
              <a:gd name="connsiteX36" fmla="*/ 488176 w 1741157"/>
              <a:gd name="connsiteY36" fmla="*/ 1155887 h 2729951"/>
              <a:gd name="connsiteX37" fmla="*/ 450076 w 1741157"/>
              <a:gd name="connsiteY37" fmla="*/ 1215418 h 2729951"/>
              <a:gd name="connsiteX38" fmla="*/ 397688 w 1741157"/>
              <a:gd name="connsiteY38" fmla="*/ 1205893 h 2729951"/>
              <a:gd name="connsiteX39" fmla="*/ 383401 w 1741157"/>
              <a:gd name="connsiteY39" fmla="*/ 1258281 h 2729951"/>
              <a:gd name="connsiteX40" fmla="*/ 364352 w 1741157"/>
              <a:gd name="connsiteY40" fmla="*/ 1341624 h 2729951"/>
              <a:gd name="connsiteX41" fmla="*/ 288151 w 1741157"/>
              <a:gd name="connsiteY41" fmla="*/ 1401156 h 2729951"/>
              <a:gd name="connsiteX42" fmla="*/ 240526 w 1741157"/>
              <a:gd name="connsiteY42" fmla="*/ 1453543 h 2729951"/>
              <a:gd name="connsiteX43" fmla="*/ 207189 w 1741157"/>
              <a:gd name="connsiteY43" fmla="*/ 1496406 h 2729951"/>
              <a:gd name="connsiteX44" fmla="*/ 173851 w 1741157"/>
              <a:gd name="connsiteY44" fmla="*/ 1536886 h 2729951"/>
              <a:gd name="connsiteX45" fmla="*/ 109558 w 1741157"/>
              <a:gd name="connsiteY45" fmla="*/ 1591655 h 2729951"/>
              <a:gd name="connsiteX46" fmla="*/ 107176 w 1741157"/>
              <a:gd name="connsiteY46" fmla="*/ 1636899 h 2729951"/>
              <a:gd name="connsiteX47" fmla="*/ 69076 w 1741157"/>
              <a:gd name="connsiteY47" fmla="*/ 1677381 h 2729951"/>
              <a:gd name="connsiteX48" fmla="*/ 42883 w 1741157"/>
              <a:gd name="connsiteY48" fmla="*/ 1720243 h 2729951"/>
              <a:gd name="connsiteX49" fmla="*/ 33357 w 1741157"/>
              <a:gd name="connsiteY49" fmla="*/ 1763107 h 2729951"/>
              <a:gd name="connsiteX50" fmla="*/ 57170 w 1741157"/>
              <a:gd name="connsiteY50" fmla="*/ 1836925 h 2729951"/>
              <a:gd name="connsiteX51" fmla="*/ 35739 w 1741157"/>
              <a:gd name="connsiteY51" fmla="*/ 1894075 h 2729951"/>
              <a:gd name="connsiteX52" fmla="*/ 59551 w 1741157"/>
              <a:gd name="connsiteY52" fmla="*/ 1967893 h 2729951"/>
              <a:gd name="connsiteX53" fmla="*/ 20 w 1741157"/>
              <a:gd name="connsiteY53" fmla="*/ 1979799 h 2729951"/>
              <a:gd name="connsiteX54" fmla="*/ 52407 w 1741157"/>
              <a:gd name="connsiteY54" fmla="*/ 2248881 h 2729951"/>
              <a:gd name="connsiteX55" fmla="*/ 128607 w 1741157"/>
              <a:gd name="connsiteY55" fmla="*/ 2394137 h 2729951"/>
              <a:gd name="connsiteX56" fmla="*/ 202426 w 1741157"/>
              <a:gd name="connsiteY56" fmla="*/ 2501293 h 2729951"/>
              <a:gd name="connsiteX57" fmla="*/ 261958 w 1741157"/>
              <a:gd name="connsiteY57" fmla="*/ 2563206 h 2729951"/>
              <a:gd name="connsiteX58" fmla="*/ 450076 w 1741157"/>
              <a:gd name="connsiteY58" fmla="*/ 2672743 h 2729951"/>
              <a:gd name="connsiteX59" fmla="*/ 640576 w 1741157"/>
              <a:gd name="connsiteY59" fmla="*/ 2729893 h 2729951"/>
              <a:gd name="connsiteX60" fmla="*/ 654864 w 1741157"/>
              <a:gd name="connsiteY60" fmla="*/ 2663217 h 2729951"/>
              <a:gd name="connsiteX61" fmla="*/ 726301 w 1741157"/>
              <a:gd name="connsiteY61" fmla="*/ 2603686 h 2729951"/>
              <a:gd name="connsiteX62" fmla="*/ 792977 w 1741157"/>
              <a:gd name="connsiteY62" fmla="*/ 2587017 h 2729951"/>
              <a:gd name="connsiteX63" fmla="*/ 821551 w 1741157"/>
              <a:gd name="connsiteY63" fmla="*/ 2551300 h 2729951"/>
              <a:gd name="connsiteX64" fmla="*/ 890608 w 1741157"/>
              <a:gd name="connsiteY64" fmla="*/ 2532250 h 2729951"/>
              <a:gd name="connsiteX65" fmla="*/ 959664 w 1741157"/>
              <a:gd name="connsiteY65" fmla="*/ 2510818 h 2729951"/>
              <a:gd name="connsiteX66" fmla="*/ 1026339 w 1741157"/>
              <a:gd name="connsiteY66" fmla="*/ 2477483 h 2729951"/>
              <a:gd name="connsiteX67" fmla="*/ 1047769 w 1741157"/>
              <a:gd name="connsiteY67" fmla="*/ 2475099 h 2729951"/>
              <a:gd name="connsiteX68" fmla="*/ 1066820 w 1741157"/>
              <a:gd name="connsiteY68" fmla="*/ 2456050 h 2729951"/>
              <a:gd name="connsiteX69" fmla="*/ 1107302 w 1741157"/>
              <a:gd name="connsiteY69" fmla="*/ 2439381 h 2729951"/>
              <a:gd name="connsiteX70" fmla="*/ 1083489 w 1741157"/>
              <a:gd name="connsiteY70" fmla="*/ 2377468 h 2729951"/>
              <a:gd name="connsiteX71" fmla="*/ 1033483 w 1741157"/>
              <a:gd name="connsiteY71" fmla="*/ 2329843 h 2729951"/>
              <a:gd name="connsiteX72" fmla="*/ 1026339 w 1741157"/>
              <a:gd name="connsiteY72" fmla="*/ 2286982 h 2729951"/>
              <a:gd name="connsiteX73" fmla="*/ 1045389 w 1741157"/>
              <a:gd name="connsiteY73" fmla="*/ 2256025 h 2729951"/>
              <a:gd name="connsiteX74" fmla="*/ 1097776 w 1741157"/>
              <a:gd name="connsiteY74" fmla="*/ 2222687 h 2729951"/>
              <a:gd name="connsiteX75" fmla="*/ 1135876 w 1741157"/>
              <a:gd name="connsiteY75" fmla="*/ 2186968 h 2729951"/>
              <a:gd name="connsiteX76" fmla="*/ 1176358 w 1741157"/>
              <a:gd name="connsiteY76" fmla="*/ 2141725 h 2729951"/>
              <a:gd name="connsiteX77" fmla="*/ 1264464 w 1741157"/>
              <a:gd name="connsiteY77" fmla="*/ 2127438 h 2729951"/>
              <a:gd name="connsiteX78" fmla="*/ 1307326 w 1741157"/>
              <a:gd name="connsiteY78" fmla="*/ 2110769 h 2729951"/>
              <a:gd name="connsiteX79" fmla="*/ 1326377 w 1741157"/>
              <a:gd name="connsiteY79" fmla="*/ 2072668 h 2729951"/>
              <a:gd name="connsiteX80" fmla="*/ 1397814 w 1741157"/>
              <a:gd name="connsiteY80" fmla="*/ 2048856 h 2729951"/>
              <a:gd name="connsiteX81" fmla="*/ 1397813 w 1741157"/>
              <a:gd name="connsiteY81" fmla="*/ 2020281 h 2729951"/>
              <a:gd name="connsiteX82" fmla="*/ 1433532 w 1741157"/>
              <a:gd name="connsiteY82" fmla="*/ 2017900 h 2729951"/>
              <a:gd name="connsiteX83" fmla="*/ 1464489 w 1741157"/>
              <a:gd name="connsiteY83" fmla="*/ 2001231 h 2729951"/>
              <a:gd name="connsiteX84" fmla="*/ 1502588 w 1741157"/>
              <a:gd name="connsiteY84" fmla="*/ 2001231 h 2729951"/>
              <a:gd name="connsiteX85" fmla="*/ 1533545 w 1741157"/>
              <a:gd name="connsiteY85" fmla="*/ 1951225 h 2729951"/>
              <a:gd name="connsiteX86" fmla="*/ 1538308 w 1741157"/>
              <a:gd name="connsiteY86" fmla="*/ 1955986 h 2729951"/>
              <a:gd name="connsiteX87" fmla="*/ 1559739 w 1741157"/>
              <a:gd name="connsiteY87" fmla="*/ 1925031 h 2729951"/>
              <a:gd name="connsiteX88" fmla="*/ 1600221 w 1741157"/>
              <a:gd name="connsiteY88" fmla="*/ 1865499 h 2729951"/>
              <a:gd name="connsiteX89" fmla="*/ 1650226 w 1741157"/>
              <a:gd name="connsiteY89" fmla="*/ 1813112 h 2729951"/>
              <a:gd name="connsiteX90" fmla="*/ 1600221 w 1741157"/>
              <a:gd name="connsiteY90" fmla="*/ 1717863 h 2729951"/>
              <a:gd name="connsiteX91" fmla="*/ 1545451 w 1741157"/>
              <a:gd name="connsiteY91" fmla="*/ 1677381 h 2729951"/>
              <a:gd name="connsiteX92" fmla="*/ 1595457 w 1741157"/>
              <a:gd name="connsiteY92" fmla="*/ 1660712 h 2729951"/>
              <a:gd name="connsiteX93" fmla="*/ 1643082 w 1741157"/>
              <a:gd name="connsiteY93" fmla="*/ 1624993 h 2729951"/>
              <a:gd name="connsiteX94" fmla="*/ 1707376 w 1741157"/>
              <a:gd name="connsiteY94" fmla="*/ 1567843 h 2729951"/>
              <a:gd name="connsiteX95" fmla="*/ 1666894 w 1741157"/>
              <a:gd name="connsiteY95" fmla="*/ 1446400 h 2729951"/>
              <a:gd name="connsiteX96" fmla="*/ 1678801 w 1741157"/>
              <a:gd name="connsiteY96" fmla="*/ 1372581 h 2729951"/>
              <a:gd name="connsiteX97" fmla="*/ 1700232 w 1741157"/>
              <a:gd name="connsiteY97" fmla="*/ 1301144 h 2729951"/>
              <a:gd name="connsiteX98" fmla="*/ 1740714 w 1741157"/>
              <a:gd name="connsiteY98" fmla="*/ 1203512 h 2729951"/>
              <a:gd name="connsiteX99" fmla="*/ 1674039 w 1741157"/>
              <a:gd name="connsiteY99" fmla="*/ 1127313 h 2729951"/>
              <a:gd name="connsiteX100" fmla="*/ 1600221 w 1741157"/>
              <a:gd name="connsiteY100" fmla="*/ 1070163 h 2729951"/>
              <a:gd name="connsiteX101" fmla="*/ 1526401 w 1741157"/>
              <a:gd name="connsiteY101" fmla="*/ 1060637 h 2729951"/>
              <a:gd name="connsiteX102" fmla="*/ 1512114 w 1741157"/>
              <a:gd name="connsiteY102" fmla="*/ 1027300 h 2729951"/>
              <a:gd name="connsiteX103" fmla="*/ 1478777 w 1741157"/>
              <a:gd name="connsiteY103" fmla="*/ 979674 h 2729951"/>
              <a:gd name="connsiteX104" fmla="*/ 1457345 w 1741157"/>
              <a:gd name="connsiteY104" fmla="*/ 872519 h 2729951"/>
              <a:gd name="connsiteX105" fmla="*/ 1485920 w 1741157"/>
              <a:gd name="connsiteY105" fmla="*/ 834419 h 2729951"/>
              <a:gd name="connsiteX106" fmla="*/ 1519258 w 1741157"/>
              <a:gd name="connsiteY106" fmla="*/ 760599 h 2729951"/>
              <a:gd name="connsiteX107" fmla="*/ 1574027 w 1741157"/>
              <a:gd name="connsiteY107" fmla="*/ 686781 h 2729951"/>
              <a:gd name="connsiteX108" fmla="*/ 1624032 w 1741157"/>
              <a:gd name="connsiteY108" fmla="*/ 598674 h 2729951"/>
              <a:gd name="connsiteX109" fmla="*/ 1628794 w 1741157"/>
              <a:gd name="connsiteY109" fmla="*/ 501043 h 2729951"/>
              <a:gd name="connsiteX110" fmla="*/ 1569264 w 1741157"/>
              <a:gd name="connsiteY110" fmla="*/ 458181 h 2729951"/>
              <a:gd name="connsiteX111" fmla="*/ 1521639 w 1741157"/>
              <a:gd name="connsiteY111" fmla="*/ 403413 h 2729951"/>
              <a:gd name="connsiteX112" fmla="*/ 1526401 w 1741157"/>
              <a:gd name="connsiteY112" fmla="*/ 343881 h 2729951"/>
              <a:gd name="connsiteX113" fmla="*/ 1512114 w 1741157"/>
              <a:gd name="connsiteY113" fmla="*/ 324831 h 2729951"/>
              <a:gd name="connsiteX114" fmla="*/ 1483539 w 1741157"/>
              <a:gd name="connsiteY114" fmla="*/ 305781 h 2729951"/>
              <a:gd name="connsiteX115" fmla="*/ 1454964 w 1741157"/>
              <a:gd name="connsiteY115" fmla="*/ 296256 h 2729951"/>
              <a:gd name="connsiteX116" fmla="*/ 1478776 w 1741157"/>
              <a:gd name="connsiteY116" fmla="*/ 272443 h 2729951"/>
              <a:gd name="connsiteX117" fmla="*/ 1497826 w 1741157"/>
              <a:gd name="connsiteY117" fmla="*/ 234343 h 2729951"/>
              <a:gd name="connsiteX118" fmla="*/ 1512114 w 1741157"/>
              <a:gd name="connsiteY118" fmla="*/ 162906 h 2729951"/>
              <a:gd name="connsiteX119" fmla="*/ 1516876 w 1741157"/>
              <a:gd name="connsiteY119" fmla="*/ 139093 h 2729951"/>
              <a:gd name="connsiteX120" fmla="*/ 1521639 w 1741157"/>
              <a:gd name="connsiteY120" fmla="*/ 124806 h 2729951"/>
              <a:gd name="connsiteX121" fmla="*/ 1526401 w 1741157"/>
              <a:gd name="connsiteY121" fmla="*/ 105756 h 2729951"/>
              <a:gd name="connsiteX122" fmla="*/ 1545451 w 1741157"/>
              <a:gd name="connsiteY122" fmla="*/ 77181 h 2729951"/>
              <a:gd name="connsiteX123" fmla="*/ 1554976 w 1741157"/>
              <a:gd name="connsiteY123" fmla="*/ 62893 h 2729951"/>
              <a:gd name="connsiteX124" fmla="*/ 1535926 w 1741157"/>
              <a:gd name="connsiteY124" fmla="*/ 20031 h 2729951"/>
              <a:gd name="connsiteX0" fmla="*/ 1535926 w 1741157"/>
              <a:gd name="connsiteY0" fmla="*/ 20031 h 2729951"/>
              <a:gd name="connsiteX1" fmla="*/ 1483539 w 1741157"/>
              <a:gd name="connsiteY1" fmla="*/ 8125 h 2729951"/>
              <a:gd name="connsiteX2" fmla="*/ 1443057 w 1741157"/>
              <a:gd name="connsiteY2" fmla="*/ 3361 h 2729951"/>
              <a:gd name="connsiteX3" fmla="*/ 1335901 w 1741157"/>
              <a:gd name="connsiteY3" fmla="*/ 67656 h 2729951"/>
              <a:gd name="connsiteX4" fmla="*/ 1285895 w 1741157"/>
              <a:gd name="connsiteY4" fmla="*/ 122425 h 2729951"/>
              <a:gd name="connsiteX5" fmla="*/ 1219220 w 1741157"/>
              <a:gd name="connsiteY5" fmla="*/ 124805 h 2729951"/>
              <a:gd name="connsiteX6" fmla="*/ 1200170 w 1741157"/>
              <a:gd name="connsiteY6" fmla="*/ 146238 h 2729951"/>
              <a:gd name="connsiteX7" fmla="*/ 1135876 w 1741157"/>
              <a:gd name="connsiteY7" fmla="*/ 165288 h 2729951"/>
              <a:gd name="connsiteX8" fmla="*/ 1083489 w 1741157"/>
              <a:gd name="connsiteY8" fmla="*/ 243868 h 2729951"/>
              <a:gd name="connsiteX9" fmla="*/ 1057295 w 1741157"/>
              <a:gd name="connsiteY9" fmla="*/ 296256 h 2729951"/>
              <a:gd name="connsiteX10" fmla="*/ 964426 w 1741157"/>
              <a:gd name="connsiteY10" fmla="*/ 267681 h 2729951"/>
              <a:gd name="connsiteX11" fmla="*/ 907276 w 1741157"/>
              <a:gd name="connsiteY11" fmla="*/ 310543 h 2729951"/>
              <a:gd name="connsiteX12" fmla="*/ 883464 w 1741157"/>
              <a:gd name="connsiteY12" fmla="*/ 405793 h 2729951"/>
              <a:gd name="connsiteX13" fmla="*/ 852507 w 1741157"/>
              <a:gd name="connsiteY13" fmla="*/ 489137 h 2729951"/>
              <a:gd name="connsiteX14" fmla="*/ 766783 w 1741157"/>
              <a:gd name="connsiteY14" fmla="*/ 470086 h 2729951"/>
              <a:gd name="connsiteX15" fmla="*/ 714395 w 1741157"/>
              <a:gd name="connsiteY15" fmla="*/ 484375 h 2729951"/>
              <a:gd name="connsiteX16" fmla="*/ 678676 w 1741157"/>
              <a:gd name="connsiteY16" fmla="*/ 524857 h 2729951"/>
              <a:gd name="connsiteX17" fmla="*/ 631051 w 1741157"/>
              <a:gd name="connsiteY17" fmla="*/ 529619 h 2729951"/>
              <a:gd name="connsiteX18" fmla="*/ 628669 w 1741157"/>
              <a:gd name="connsiteY18" fmla="*/ 562956 h 2729951"/>
              <a:gd name="connsiteX19" fmla="*/ 592951 w 1741157"/>
              <a:gd name="connsiteY19" fmla="*/ 577244 h 2729951"/>
              <a:gd name="connsiteX20" fmla="*/ 578664 w 1741157"/>
              <a:gd name="connsiteY20" fmla="*/ 624868 h 2729951"/>
              <a:gd name="connsiteX21" fmla="*/ 561995 w 1741157"/>
              <a:gd name="connsiteY21" fmla="*/ 667731 h 2729951"/>
              <a:gd name="connsiteX22" fmla="*/ 511989 w 1741157"/>
              <a:gd name="connsiteY22" fmla="*/ 686781 h 2729951"/>
              <a:gd name="connsiteX23" fmla="*/ 533420 w 1741157"/>
              <a:gd name="connsiteY23" fmla="*/ 729643 h 2729951"/>
              <a:gd name="connsiteX24" fmla="*/ 569139 w 1741157"/>
              <a:gd name="connsiteY24" fmla="*/ 751075 h 2729951"/>
              <a:gd name="connsiteX25" fmla="*/ 592951 w 1741157"/>
              <a:gd name="connsiteY25" fmla="*/ 746313 h 2729951"/>
              <a:gd name="connsiteX26" fmla="*/ 614382 w 1741157"/>
              <a:gd name="connsiteY26" fmla="*/ 782031 h 2729951"/>
              <a:gd name="connsiteX27" fmla="*/ 602476 w 1741157"/>
              <a:gd name="connsiteY27" fmla="*/ 839181 h 2729951"/>
              <a:gd name="connsiteX28" fmla="*/ 633433 w 1741157"/>
              <a:gd name="connsiteY28" fmla="*/ 874900 h 2729951"/>
              <a:gd name="connsiteX29" fmla="*/ 585807 w 1741157"/>
              <a:gd name="connsiteY29" fmla="*/ 901094 h 2729951"/>
              <a:gd name="connsiteX30" fmla="*/ 564376 w 1741157"/>
              <a:gd name="connsiteY30" fmla="*/ 889186 h 2729951"/>
              <a:gd name="connsiteX31" fmla="*/ 564376 w 1741157"/>
              <a:gd name="connsiteY31" fmla="*/ 958243 h 2729951"/>
              <a:gd name="connsiteX32" fmla="*/ 507226 w 1741157"/>
              <a:gd name="connsiteY32" fmla="*/ 1005868 h 2729951"/>
              <a:gd name="connsiteX33" fmla="*/ 473889 w 1741157"/>
              <a:gd name="connsiteY33" fmla="*/ 986818 h 2729951"/>
              <a:gd name="connsiteX34" fmla="*/ 459601 w 1741157"/>
              <a:gd name="connsiteY34" fmla="*/ 1015393 h 2729951"/>
              <a:gd name="connsiteX35" fmla="*/ 485795 w 1741157"/>
              <a:gd name="connsiteY35" fmla="*/ 1053492 h 2729951"/>
              <a:gd name="connsiteX36" fmla="*/ 488176 w 1741157"/>
              <a:gd name="connsiteY36" fmla="*/ 1155887 h 2729951"/>
              <a:gd name="connsiteX37" fmla="*/ 450076 w 1741157"/>
              <a:gd name="connsiteY37" fmla="*/ 1215418 h 2729951"/>
              <a:gd name="connsiteX38" fmla="*/ 397688 w 1741157"/>
              <a:gd name="connsiteY38" fmla="*/ 1205893 h 2729951"/>
              <a:gd name="connsiteX39" fmla="*/ 383401 w 1741157"/>
              <a:gd name="connsiteY39" fmla="*/ 1258281 h 2729951"/>
              <a:gd name="connsiteX40" fmla="*/ 364352 w 1741157"/>
              <a:gd name="connsiteY40" fmla="*/ 1341624 h 2729951"/>
              <a:gd name="connsiteX41" fmla="*/ 288151 w 1741157"/>
              <a:gd name="connsiteY41" fmla="*/ 1401156 h 2729951"/>
              <a:gd name="connsiteX42" fmla="*/ 240526 w 1741157"/>
              <a:gd name="connsiteY42" fmla="*/ 1453543 h 2729951"/>
              <a:gd name="connsiteX43" fmla="*/ 207189 w 1741157"/>
              <a:gd name="connsiteY43" fmla="*/ 1496406 h 2729951"/>
              <a:gd name="connsiteX44" fmla="*/ 173851 w 1741157"/>
              <a:gd name="connsiteY44" fmla="*/ 1536886 h 2729951"/>
              <a:gd name="connsiteX45" fmla="*/ 109558 w 1741157"/>
              <a:gd name="connsiteY45" fmla="*/ 1591655 h 2729951"/>
              <a:gd name="connsiteX46" fmla="*/ 107176 w 1741157"/>
              <a:gd name="connsiteY46" fmla="*/ 1636899 h 2729951"/>
              <a:gd name="connsiteX47" fmla="*/ 69076 w 1741157"/>
              <a:gd name="connsiteY47" fmla="*/ 1677381 h 2729951"/>
              <a:gd name="connsiteX48" fmla="*/ 42883 w 1741157"/>
              <a:gd name="connsiteY48" fmla="*/ 1720243 h 2729951"/>
              <a:gd name="connsiteX49" fmla="*/ 33357 w 1741157"/>
              <a:gd name="connsiteY49" fmla="*/ 1763107 h 2729951"/>
              <a:gd name="connsiteX50" fmla="*/ 57170 w 1741157"/>
              <a:gd name="connsiteY50" fmla="*/ 1836925 h 2729951"/>
              <a:gd name="connsiteX51" fmla="*/ 35739 w 1741157"/>
              <a:gd name="connsiteY51" fmla="*/ 1894075 h 2729951"/>
              <a:gd name="connsiteX52" fmla="*/ 59551 w 1741157"/>
              <a:gd name="connsiteY52" fmla="*/ 1967893 h 2729951"/>
              <a:gd name="connsiteX53" fmla="*/ 20 w 1741157"/>
              <a:gd name="connsiteY53" fmla="*/ 1979799 h 2729951"/>
              <a:gd name="connsiteX54" fmla="*/ 52407 w 1741157"/>
              <a:gd name="connsiteY54" fmla="*/ 2248881 h 2729951"/>
              <a:gd name="connsiteX55" fmla="*/ 128607 w 1741157"/>
              <a:gd name="connsiteY55" fmla="*/ 2394137 h 2729951"/>
              <a:gd name="connsiteX56" fmla="*/ 202426 w 1741157"/>
              <a:gd name="connsiteY56" fmla="*/ 2501293 h 2729951"/>
              <a:gd name="connsiteX57" fmla="*/ 261958 w 1741157"/>
              <a:gd name="connsiteY57" fmla="*/ 2563206 h 2729951"/>
              <a:gd name="connsiteX58" fmla="*/ 450076 w 1741157"/>
              <a:gd name="connsiteY58" fmla="*/ 2672743 h 2729951"/>
              <a:gd name="connsiteX59" fmla="*/ 640576 w 1741157"/>
              <a:gd name="connsiteY59" fmla="*/ 2729893 h 2729951"/>
              <a:gd name="connsiteX60" fmla="*/ 654864 w 1741157"/>
              <a:gd name="connsiteY60" fmla="*/ 2663217 h 2729951"/>
              <a:gd name="connsiteX61" fmla="*/ 726301 w 1741157"/>
              <a:gd name="connsiteY61" fmla="*/ 2603686 h 2729951"/>
              <a:gd name="connsiteX62" fmla="*/ 792977 w 1741157"/>
              <a:gd name="connsiteY62" fmla="*/ 2587017 h 2729951"/>
              <a:gd name="connsiteX63" fmla="*/ 821551 w 1741157"/>
              <a:gd name="connsiteY63" fmla="*/ 2551300 h 2729951"/>
              <a:gd name="connsiteX64" fmla="*/ 890608 w 1741157"/>
              <a:gd name="connsiteY64" fmla="*/ 2532250 h 2729951"/>
              <a:gd name="connsiteX65" fmla="*/ 959664 w 1741157"/>
              <a:gd name="connsiteY65" fmla="*/ 2510818 h 2729951"/>
              <a:gd name="connsiteX66" fmla="*/ 1026339 w 1741157"/>
              <a:gd name="connsiteY66" fmla="*/ 2477483 h 2729951"/>
              <a:gd name="connsiteX67" fmla="*/ 1047769 w 1741157"/>
              <a:gd name="connsiteY67" fmla="*/ 2475099 h 2729951"/>
              <a:gd name="connsiteX68" fmla="*/ 1066820 w 1741157"/>
              <a:gd name="connsiteY68" fmla="*/ 2456050 h 2729951"/>
              <a:gd name="connsiteX69" fmla="*/ 1107302 w 1741157"/>
              <a:gd name="connsiteY69" fmla="*/ 2439381 h 2729951"/>
              <a:gd name="connsiteX70" fmla="*/ 1083489 w 1741157"/>
              <a:gd name="connsiteY70" fmla="*/ 2377468 h 2729951"/>
              <a:gd name="connsiteX71" fmla="*/ 1033483 w 1741157"/>
              <a:gd name="connsiteY71" fmla="*/ 2329843 h 2729951"/>
              <a:gd name="connsiteX72" fmla="*/ 1026339 w 1741157"/>
              <a:gd name="connsiteY72" fmla="*/ 2286982 h 2729951"/>
              <a:gd name="connsiteX73" fmla="*/ 1045389 w 1741157"/>
              <a:gd name="connsiteY73" fmla="*/ 2256025 h 2729951"/>
              <a:gd name="connsiteX74" fmla="*/ 1097776 w 1741157"/>
              <a:gd name="connsiteY74" fmla="*/ 2222687 h 2729951"/>
              <a:gd name="connsiteX75" fmla="*/ 1135876 w 1741157"/>
              <a:gd name="connsiteY75" fmla="*/ 2186968 h 2729951"/>
              <a:gd name="connsiteX76" fmla="*/ 1176358 w 1741157"/>
              <a:gd name="connsiteY76" fmla="*/ 2141725 h 2729951"/>
              <a:gd name="connsiteX77" fmla="*/ 1264464 w 1741157"/>
              <a:gd name="connsiteY77" fmla="*/ 2127438 h 2729951"/>
              <a:gd name="connsiteX78" fmla="*/ 1307326 w 1741157"/>
              <a:gd name="connsiteY78" fmla="*/ 2110769 h 2729951"/>
              <a:gd name="connsiteX79" fmla="*/ 1326377 w 1741157"/>
              <a:gd name="connsiteY79" fmla="*/ 2072668 h 2729951"/>
              <a:gd name="connsiteX80" fmla="*/ 1397814 w 1741157"/>
              <a:gd name="connsiteY80" fmla="*/ 2048856 h 2729951"/>
              <a:gd name="connsiteX81" fmla="*/ 1397813 w 1741157"/>
              <a:gd name="connsiteY81" fmla="*/ 2020281 h 2729951"/>
              <a:gd name="connsiteX82" fmla="*/ 1433532 w 1741157"/>
              <a:gd name="connsiteY82" fmla="*/ 2017900 h 2729951"/>
              <a:gd name="connsiteX83" fmla="*/ 1464489 w 1741157"/>
              <a:gd name="connsiteY83" fmla="*/ 2001231 h 2729951"/>
              <a:gd name="connsiteX84" fmla="*/ 1502588 w 1741157"/>
              <a:gd name="connsiteY84" fmla="*/ 2001231 h 2729951"/>
              <a:gd name="connsiteX85" fmla="*/ 1533545 w 1741157"/>
              <a:gd name="connsiteY85" fmla="*/ 1951225 h 2729951"/>
              <a:gd name="connsiteX86" fmla="*/ 1538308 w 1741157"/>
              <a:gd name="connsiteY86" fmla="*/ 1955986 h 2729951"/>
              <a:gd name="connsiteX87" fmla="*/ 1559739 w 1741157"/>
              <a:gd name="connsiteY87" fmla="*/ 1925031 h 2729951"/>
              <a:gd name="connsiteX88" fmla="*/ 1600221 w 1741157"/>
              <a:gd name="connsiteY88" fmla="*/ 1865499 h 2729951"/>
              <a:gd name="connsiteX89" fmla="*/ 1650226 w 1741157"/>
              <a:gd name="connsiteY89" fmla="*/ 1813112 h 2729951"/>
              <a:gd name="connsiteX90" fmla="*/ 1600221 w 1741157"/>
              <a:gd name="connsiteY90" fmla="*/ 1717863 h 2729951"/>
              <a:gd name="connsiteX91" fmla="*/ 1545451 w 1741157"/>
              <a:gd name="connsiteY91" fmla="*/ 1677381 h 2729951"/>
              <a:gd name="connsiteX92" fmla="*/ 1595457 w 1741157"/>
              <a:gd name="connsiteY92" fmla="*/ 1660712 h 2729951"/>
              <a:gd name="connsiteX93" fmla="*/ 1643082 w 1741157"/>
              <a:gd name="connsiteY93" fmla="*/ 1624993 h 2729951"/>
              <a:gd name="connsiteX94" fmla="*/ 1707376 w 1741157"/>
              <a:gd name="connsiteY94" fmla="*/ 1567843 h 2729951"/>
              <a:gd name="connsiteX95" fmla="*/ 1666894 w 1741157"/>
              <a:gd name="connsiteY95" fmla="*/ 1446400 h 2729951"/>
              <a:gd name="connsiteX96" fmla="*/ 1678801 w 1741157"/>
              <a:gd name="connsiteY96" fmla="*/ 1372581 h 2729951"/>
              <a:gd name="connsiteX97" fmla="*/ 1700232 w 1741157"/>
              <a:gd name="connsiteY97" fmla="*/ 1301144 h 2729951"/>
              <a:gd name="connsiteX98" fmla="*/ 1740714 w 1741157"/>
              <a:gd name="connsiteY98" fmla="*/ 1203512 h 2729951"/>
              <a:gd name="connsiteX99" fmla="*/ 1674039 w 1741157"/>
              <a:gd name="connsiteY99" fmla="*/ 1127313 h 2729951"/>
              <a:gd name="connsiteX100" fmla="*/ 1600221 w 1741157"/>
              <a:gd name="connsiteY100" fmla="*/ 1070163 h 2729951"/>
              <a:gd name="connsiteX101" fmla="*/ 1526401 w 1741157"/>
              <a:gd name="connsiteY101" fmla="*/ 1060637 h 2729951"/>
              <a:gd name="connsiteX102" fmla="*/ 1512114 w 1741157"/>
              <a:gd name="connsiteY102" fmla="*/ 1027300 h 2729951"/>
              <a:gd name="connsiteX103" fmla="*/ 1478777 w 1741157"/>
              <a:gd name="connsiteY103" fmla="*/ 979674 h 2729951"/>
              <a:gd name="connsiteX104" fmla="*/ 1457345 w 1741157"/>
              <a:gd name="connsiteY104" fmla="*/ 872519 h 2729951"/>
              <a:gd name="connsiteX105" fmla="*/ 1485920 w 1741157"/>
              <a:gd name="connsiteY105" fmla="*/ 834419 h 2729951"/>
              <a:gd name="connsiteX106" fmla="*/ 1519258 w 1741157"/>
              <a:gd name="connsiteY106" fmla="*/ 760599 h 2729951"/>
              <a:gd name="connsiteX107" fmla="*/ 1574027 w 1741157"/>
              <a:gd name="connsiteY107" fmla="*/ 686781 h 2729951"/>
              <a:gd name="connsiteX108" fmla="*/ 1624032 w 1741157"/>
              <a:gd name="connsiteY108" fmla="*/ 598674 h 2729951"/>
              <a:gd name="connsiteX109" fmla="*/ 1628794 w 1741157"/>
              <a:gd name="connsiteY109" fmla="*/ 501043 h 2729951"/>
              <a:gd name="connsiteX110" fmla="*/ 1569264 w 1741157"/>
              <a:gd name="connsiteY110" fmla="*/ 458181 h 2729951"/>
              <a:gd name="connsiteX111" fmla="*/ 1521639 w 1741157"/>
              <a:gd name="connsiteY111" fmla="*/ 403413 h 2729951"/>
              <a:gd name="connsiteX112" fmla="*/ 1526401 w 1741157"/>
              <a:gd name="connsiteY112" fmla="*/ 343881 h 2729951"/>
              <a:gd name="connsiteX113" fmla="*/ 1483539 w 1741157"/>
              <a:gd name="connsiteY113" fmla="*/ 305781 h 2729951"/>
              <a:gd name="connsiteX114" fmla="*/ 1454964 w 1741157"/>
              <a:gd name="connsiteY114" fmla="*/ 296256 h 2729951"/>
              <a:gd name="connsiteX115" fmla="*/ 1478776 w 1741157"/>
              <a:gd name="connsiteY115" fmla="*/ 272443 h 2729951"/>
              <a:gd name="connsiteX116" fmla="*/ 1497826 w 1741157"/>
              <a:gd name="connsiteY116" fmla="*/ 234343 h 2729951"/>
              <a:gd name="connsiteX117" fmla="*/ 1512114 w 1741157"/>
              <a:gd name="connsiteY117" fmla="*/ 162906 h 2729951"/>
              <a:gd name="connsiteX118" fmla="*/ 1516876 w 1741157"/>
              <a:gd name="connsiteY118" fmla="*/ 139093 h 2729951"/>
              <a:gd name="connsiteX119" fmla="*/ 1521639 w 1741157"/>
              <a:gd name="connsiteY119" fmla="*/ 124806 h 2729951"/>
              <a:gd name="connsiteX120" fmla="*/ 1526401 w 1741157"/>
              <a:gd name="connsiteY120" fmla="*/ 105756 h 2729951"/>
              <a:gd name="connsiteX121" fmla="*/ 1545451 w 1741157"/>
              <a:gd name="connsiteY121" fmla="*/ 77181 h 2729951"/>
              <a:gd name="connsiteX122" fmla="*/ 1554976 w 1741157"/>
              <a:gd name="connsiteY122" fmla="*/ 62893 h 2729951"/>
              <a:gd name="connsiteX123" fmla="*/ 1535926 w 1741157"/>
              <a:gd name="connsiteY123" fmla="*/ 20031 h 2729951"/>
              <a:gd name="connsiteX0" fmla="*/ 1535926 w 1741157"/>
              <a:gd name="connsiteY0" fmla="*/ 20031 h 2729951"/>
              <a:gd name="connsiteX1" fmla="*/ 1483539 w 1741157"/>
              <a:gd name="connsiteY1" fmla="*/ 8125 h 2729951"/>
              <a:gd name="connsiteX2" fmla="*/ 1443057 w 1741157"/>
              <a:gd name="connsiteY2" fmla="*/ 3361 h 2729951"/>
              <a:gd name="connsiteX3" fmla="*/ 1335901 w 1741157"/>
              <a:gd name="connsiteY3" fmla="*/ 67656 h 2729951"/>
              <a:gd name="connsiteX4" fmla="*/ 1285895 w 1741157"/>
              <a:gd name="connsiteY4" fmla="*/ 122425 h 2729951"/>
              <a:gd name="connsiteX5" fmla="*/ 1219220 w 1741157"/>
              <a:gd name="connsiteY5" fmla="*/ 124805 h 2729951"/>
              <a:gd name="connsiteX6" fmla="*/ 1200170 w 1741157"/>
              <a:gd name="connsiteY6" fmla="*/ 146238 h 2729951"/>
              <a:gd name="connsiteX7" fmla="*/ 1135876 w 1741157"/>
              <a:gd name="connsiteY7" fmla="*/ 165288 h 2729951"/>
              <a:gd name="connsiteX8" fmla="*/ 1083489 w 1741157"/>
              <a:gd name="connsiteY8" fmla="*/ 243868 h 2729951"/>
              <a:gd name="connsiteX9" fmla="*/ 1057295 w 1741157"/>
              <a:gd name="connsiteY9" fmla="*/ 296256 h 2729951"/>
              <a:gd name="connsiteX10" fmla="*/ 964426 w 1741157"/>
              <a:gd name="connsiteY10" fmla="*/ 267681 h 2729951"/>
              <a:gd name="connsiteX11" fmla="*/ 907276 w 1741157"/>
              <a:gd name="connsiteY11" fmla="*/ 310543 h 2729951"/>
              <a:gd name="connsiteX12" fmla="*/ 883464 w 1741157"/>
              <a:gd name="connsiteY12" fmla="*/ 405793 h 2729951"/>
              <a:gd name="connsiteX13" fmla="*/ 852507 w 1741157"/>
              <a:gd name="connsiteY13" fmla="*/ 489137 h 2729951"/>
              <a:gd name="connsiteX14" fmla="*/ 766783 w 1741157"/>
              <a:gd name="connsiteY14" fmla="*/ 470086 h 2729951"/>
              <a:gd name="connsiteX15" fmla="*/ 714395 w 1741157"/>
              <a:gd name="connsiteY15" fmla="*/ 484375 h 2729951"/>
              <a:gd name="connsiteX16" fmla="*/ 678676 w 1741157"/>
              <a:gd name="connsiteY16" fmla="*/ 524857 h 2729951"/>
              <a:gd name="connsiteX17" fmla="*/ 631051 w 1741157"/>
              <a:gd name="connsiteY17" fmla="*/ 529619 h 2729951"/>
              <a:gd name="connsiteX18" fmla="*/ 628669 w 1741157"/>
              <a:gd name="connsiteY18" fmla="*/ 562956 h 2729951"/>
              <a:gd name="connsiteX19" fmla="*/ 592951 w 1741157"/>
              <a:gd name="connsiteY19" fmla="*/ 577244 h 2729951"/>
              <a:gd name="connsiteX20" fmla="*/ 578664 w 1741157"/>
              <a:gd name="connsiteY20" fmla="*/ 624868 h 2729951"/>
              <a:gd name="connsiteX21" fmla="*/ 561995 w 1741157"/>
              <a:gd name="connsiteY21" fmla="*/ 667731 h 2729951"/>
              <a:gd name="connsiteX22" fmla="*/ 511989 w 1741157"/>
              <a:gd name="connsiteY22" fmla="*/ 686781 h 2729951"/>
              <a:gd name="connsiteX23" fmla="*/ 533420 w 1741157"/>
              <a:gd name="connsiteY23" fmla="*/ 729643 h 2729951"/>
              <a:gd name="connsiteX24" fmla="*/ 569139 w 1741157"/>
              <a:gd name="connsiteY24" fmla="*/ 751075 h 2729951"/>
              <a:gd name="connsiteX25" fmla="*/ 592951 w 1741157"/>
              <a:gd name="connsiteY25" fmla="*/ 746313 h 2729951"/>
              <a:gd name="connsiteX26" fmla="*/ 614382 w 1741157"/>
              <a:gd name="connsiteY26" fmla="*/ 782031 h 2729951"/>
              <a:gd name="connsiteX27" fmla="*/ 602476 w 1741157"/>
              <a:gd name="connsiteY27" fmla="*/ 839181 h 2729951"/>
              <a:gd name="connsiteX28" fmla="*/ 633433 w 1741157"/>
              <a:gd name="connsiteY28" fmla="*/ 874900 h 2729951"/>
              <a:gd name="connsiteX29" fmla="*/ 585807 w 1741157"/>
              <a:gd name="connsiteY29" fmla="*/ 901094 h 2729951"/>
              <a:gd name="connsiteX30" fmla="*/ 564376 w 1741157"/>
              <a:gd name="connsiteY30" fmla="*/ 889186 h 2729951"/>
              <a:gd name="connsiteX31" fmla="*/ 564376 w 1741157"/>
              <a:gd name="connsiteY31" fmla="*/ 958243 h 2729951"/>
              <a:gd name="connsiteX32" fmla="*/ 507226 w 1741157"/>
              <a:gd name="connsiteY32" fmla="*/ 1005868 h 2729951"/>
              <a:gd name="connsiteX33" fmla="*/ 473889 w 1741157"/>
              <a:gd name="connsiteY33" fmla="*/ 986818 h 2729951"/>
              <a:gd name="connsiteX34" fmla="*/ 459601 w 1741157"/>
              <a:gd name="connsiteY34" fmla="*/ 1015393 h 2729951"/>
              <a:gd name="connsiteX35" fmla="*/ 485795 w 1741157"/>
              <a:gd name="connsiteY35" fmla="*/ 1053492 h 2729951"/>
              <a:gd name="connsiteX36" fmla="*/ 488176 w 1741157"/>
              <a:gd name="connsiteY36" fmla="*/ 1155887 h 2729951"/>
              <a:gd name="connsiteX37" fmla="*/ 450076 w 1741157"/>
              <a:gd name="connsiteY37" fmla="*/ 1215418 h 2729951"/>
              <a:gd name="connsiteX38" fmla="*/ 397688 w 1741157"/>
              <a:gd name="connsiteY38" fmla="*/ 1205893 h 2729951"/>
              <a:gd name="connsiteX39" fmla="*/ 383401 w 1741157"/>
              <a:gd name="connsiteY39" fmla="*/ 1258281 h 2729951"/>
              <a:gd name="connsiteX40" fmla="*/ 364352 w 1741157"/>
              <a:gd name="connsiteY40" fmla="*/ 1341624 h 2729951"/>
              <a:gd name="connsiteX41" fmla="*/ 288151 w 1741157"/>
              <a:gd name="connsiteY41" fmla="*/ 1401156 h 2729951"/>
              <a:gd name="connsiteX42" fmla="*/ 240526 w 1741157"/>
              <a:gd name="connsiteY42" fmla="*/ 1453543 h 2729951"/>
              <a:gd name="connsiteX43" fmla="*/ 207189 w 1741157"/>
              <a:gd name="connsiteY43" fmla="*/ 1496406 h 2729951"/>
              <a:gd name="connsiteX44" fmla="*/ 173851 w 1741157"/>
              <a:gd name="connsiteY44" fmla="*/ 1536886 h 2729951"/>
              <a:gd name="connsiteX45" fmla="*/ 109558 w 1741157"/>
              <a:gd name="connsiteY45" fmla="*/ 1591655 h 2729951"/>
              <a:gd name="connsiteX46" fmla="*/ 107176 w 1741157"/>
              <a:gd name="connsiteY46" fmla="*/ 1636899 h 2729951"/>
              <a:gd name="connsiteX47" fmla="*/ 69076 w 1741157"/>
              <a:gd name="connsiteY47" fmla="*/ 1677381 h 2729951"/>
              <a:gd name="connsiteX48" fmla="*/ 42883 w 1741157"/>
              <a:gd name="connsiteY48" fmla="*/ 1720243 h 2729951"/>
              <a:gd name="connsiteX49" fmla="*/ 33357 w 1741157"/>
              <a:gd name="connsiteY49" fmla="*/ 1763107 h 2729951"/>
              <a:gd name="connsiteX50" fmla="*/ 57170 w 1741157"/>
              <a:gd name="connsiteY50" fmla="*/ 1836925 h 2729951"/>
              <a:gd name="connsiteX51" fmla="*/ 35739 w 1741157"/>
              <a:gd name="connsiteY51" fmla="*/ 1894075 h 2729951"/>
              <a:gd name="connsiteX52" fmla="*/ 59551 w 1741157"/>
              <a:gd name="connsiteY52" fmla="*/ 1967893 h 2729951"/>
              <a:gd name="connsiteX53" fmla="*/ 20 w 1741157"/>
              <a:gd name="connsiteY53" fmla="*/ 1979799 h 2729951"/>
              <a:gd name="connsiteX54" fmla="*/ 52407 w 1741157"/>
              <a:gd name="connsiteY54" fmla="*/ 2248881 h 2729951"/>
              <a:gd name="connsiteX55" fmla="*/ 128607 w 1741157"/>
              <a:gd name="connsiteY55" fmla="*/ 2394137 h 2729951"/>
              <a:gd name="connsiteX56" fmla="*/ 202426 w 1741157"/>
              <a:gd name="connsiteY56" fmla="*/ 2501293 h 2729951"/>
              <a:gd name="connsiteX57" fmla="*/ 261958 w 1741157"/>
              <a:gd name="connsiteY57" fmla="*/ 2563206 h 2729951"/>
              <a:gd name="connsiteX58" fmla="*/ 450076 w 1741157"/>
              <a:gd name="connsiteY58" fmla="*/ 2672743 h 2729951"/>
              <a:gd name="connsiteX59" fmla="*/ 640576 w 1741157"/>
              <a:gd name="connsiteY59" fmla="*/ 2729893 h 2729951"/>
              <a:gd name="connsiteX60" fmla="*/ 654864 w 1741157"/>
              <a:gd name="connsiteY60" fmla="*/ 2663217 h 2729951"/>
              <a:gd name="connsiteX61" fmla="*/ 726301 w 1741157"/>
              <a:gd name="connsiteY61" fmla="*/ 2603686 h 2729951"/>
              <a:gd name="connsiteX62" fmla="*/ 792977 w 1741157"/>
              <a:gd name="connsiteY62" fmla="*/ 2587017 h 2729951"/>
              <a:gd name="connsiteX63" fmla="*/ 821551 w 1741157"/>
              <a:gd name="connsiteY63" fmla="*/ 2551300 h 2729951"/>
              <a:gd name="connsiteX64" fmla="*/ 890608 w 1741157"/>
              <a:gd name="connsiteY64" fmla="*/ 2532250 h 2729951"/>
              <a:gd name="connsiteX65" fmla="*/ 959664 w 1741157"/>
              <a:gd name="connsiteY65" fmla="*/ 2510818 h 2729951"/>
              <a:gd name="connsiteX66" fmla="*/ 1026339 w 1741157"/>
              <a:gd name="connsiteY66" fmla="*/ 2477483 h 2729951"/>
              <a:gd name="connsiteX67" fmla="*/ 1047769 w 1741157"/>
              <a:gd name="connsiteY67" fmla="*/ 2475099 h 2729951"/>
              <a:gd name="connsiteX68" fmla="*/ 1066820 w 1741157"/>
              <a:gd name="connsiteY68" fmla="*/ 2456050 h 2729951"/>
              <a:gd name="connsiteX69" fmla="*/ 1107302 w 1741157"/>
              <a:gd name="connsiteY69" fmla="*/ 2439381 h 2729951"/>
              <a:gd name="connsiteX70" fmla="*/ 1083489 w 1741157"/>
              <a:gd name="connsiteY70" fmla="*/ 2377468 h 2729951"/>
              <a:gd name="connsiteX71" fmla="*/ 1033483 w 1741157"/>
              <a:gd name="connsiteY71" fmla="*/ 2329843 h 2729951"/>
              <a:gd name="connsiteX72" fmla="*/ 1026339 w 1741157"/>
              <a:gd name="connsiteY72" fmla="*/ 2286982 h 2729951"/>
              <a:gd name="connsiteX73" fmla="*/ 1045389 w 1741157"/>
              <a:gd name="connsiteY73" fmla="*/ 2256025 h 2729951"/>
              <a:gd name="connsiteX74" fmla="*/ 1097776 w 1741157"/>
              <a:gd name="connsiteY74" fmla="*/ 2222687 h 2729951"/>
              <a:gd name="connsiteX75" fmla="*/ 1135876 w 1741157"/>
              <a:gd name="connsiteY75" fmla="*/ 2186968 h 2729951"/>
              <a:gd name="connsiteX76" fmla="*/ 1176358 w 1741157"/>
              <a:gd name="connsiteY76" fmla="*/ 2141725 h 2729951"/>
              <a:gd name="connsiteX77" fmla="*/ 1264464 w 1741157"/>
              <a:gd name="connsiteY77" fmla="*/ 2127438 h 2729951"/>
              <a:gd name="connsiteX78" fmla="*/ 1307326 w 1741157"/>
              <a:gd name="connsiteY78" fmla="*/ 2110769 h 2729951"/>
              <a:gd name="connsiteX79" fmla="*/ 1326377 w 1741157"/>
              <a:gd name="connsiteY79" fmla="*/ 2072668 h 2729951"/>
              <a:gd name="connsiteX80" fmla="*/ 1397814 w 1741157"/>
              <a:gd name="connsiteY80" fmla="*/ 2048856 h 2729951"/>
              <a:gd name="connsiteX81" fmla="*/ 1397813 w 1741157"/>
              <a:gd name="connsiteY81" fmla="*/ 2020281 h 2729951"/>
              <a:gd name="connsiteX82" fmla="*/ 1433532 w 1741157"/>
              <a:gd name="connsiteY82" fmla="*/ 2017900 h 2729951"/>
              <a:gd name="connsiteX83" fmla="*/ 1464489 w 1741157"/>
              <a:gd name="connsiteY83" fmla="*/ 2001231 h 2729951"/>
              <a:gd name="connsiteX84" fmla="*/ 1502588 w 1741157"/>
              <a:gd name="connsiteY84" fmla="*/ 2001231 h 2729951"/>
              <a:gd name="connsiteX85" fmla="*/ 1533545 w 1741157"/>
              <a:gd name="connsiteY85" fmla="*/ 1951225 h 2729951"/>
              <a:gd name="connsiteX86" fmla="*/ 1538308 w 1741157"/>
              <a:gd name="connsiteY86" fmla="*/ 1955986 h 2729951"/>
              <a:gd name="connsiteX87" fmla="*/ 1559739 w 1741157"/>
              <a:gd name="connsiteY87" fmla="*/ 1925031 h 2729951"/>
              <a:gd name="connsiteX88" fmla="*/ 1600221 w 1741157"/>
              <a:gd name="connsiteY88" fmla="*/ 1865499 h 2729951"/>
              <a:gd name="connsiteX89" fmla="*/ 1650226 w 1741157"/>
              <a:gd name="connsiteY89" fmla="*/ 1813112 h 2729951"/>
              <a:gd name="connsiteX90" fmla="*/ 1600221 w 1741157"/>
              <a:gd name="connsiteY90" fmla="*/ 1717863 h 2729951"/>
              <a:gd name="connsiteX91" fmla="*/ 1545451 w 1741157"/>
              <a:gd name="connsiteY91" fmla="*/ 1677381 h 2729951"/>
              <a:gd name="connsiteX92" fmla="*/ 1595457 w 1741157"/>
              <a:gd name="connsiteY92" fmla="*/ 1660712 h 2729951"/>
              <a:gd name="connsiteX93" fmla="*/ 1643082 w 1741157"/>
              <a:gd name="connsiteY93" fmla="*/ 1624993 h 2729951"/>
              <a:gd name="connsiteX94" fmla="*/ 1707376 w 1741157"/>
              <a:gd name="connsiteY94" fmla="*/ 1567843 h 2729951"/>
              <a:gd name="connsiteX95" fmla="*/ 1666894 w 1741157"/>
              <a:gd name="connsiteY95" fmla="*/ 1446400 h 2729951"/>
              <a:gd name="connsiteX96" fmla="*/ 1678801 w 1741157"/>
              <a:gd name="connsiteY96" fmla="*/ 1372581 h 2729951"/>
              <a:gd name="connsiteX97" fmla="*/ 1700232 w 1741157"/>
              <a:gd name="connsiteY97" fmla="*/ 1301144 h 2729951"/>
              <a:gd name="connsiteX98" fmla="*/ 1740714 w 1741157"/>
              <a:gd name="connsiteY98" fmla="*/ 1203512 h 2729951"/>
              <a:gd name="connsiteX99" fmla="*/ 1674039 w 1741157"/>
              <a:gd name="connsiteY99" fmla="*/ 1127313 h 2729951"/>
              <a:gd name="connsiteX100" fmla="*/ 1600221 w 1741157"/>
              <a:gd name="connsiteY100" fmla="*/ 1070163 h 2729951"/>
              <a:gd name="connsiteX101" fmla="*/ 1526401 w 1741157"/>
              <a:gd name="connsiteY101" fmla="*/ 1060637 h 2729951"/>
              <a:gd name="connsiteX102" fmla="*/ 1512114 w 1741157"/>
              <a:gd name="connsiteY102" fmla="*/ 1027300 h 2729951"/>
              <a:gd name="connsiteX103" fmla="*/ 1478777 w 1741157"/>
              <a:gd name="connsiteY103" fmla="*/ 979674 h 2729951"/>
              <a:gd name="connsiteX104" fmla="*/ 1457345 w 1741157"/>
              <a:gd name="connsiteY104" fmla="*/ 872519 h 2729951"/>
              <a:gd name="connsiteX105" fmla="*/ 1485920 w 1741157"/>
              <a:gd name="connsiteY105" fmla="*/ 834419 h 2729951"/>
              <a:gd name="connsiteX106" fmla="*/ 1519258 w 1741157"/>
              <a:gd name="connsiteY106" fmla="*/ 760599 h 2729951"/>
              <a:gd name="connsiteX107" fmla="*/ 1574027 w 1741157"/>
              <a:gd name="connsiteY107" fmla="*/ 686781 h 2729951"/>
              <a:gd name="connsiteX108" fmla="*/ 1624032 w 1741157"/>
              <a:gd name="connsiteY108" fmla="*/ 598674 h 2729951"/>
              <a:gd name="connsiteX109" fmla="*/ 1628794 w 1741157"/>
              <a:gd name="connsiteY109" fmla="*/ 501043 h 2729951"/>
              <a:gd name="connsiteX110" fmla="*/ 1569264 w 1741157"/>
              <a:gd name="connsiteY110" fmla="*/ 458181 h 2729951"/>
              <a:gd name="connsiteX111" fmla="*/ 1521639 w 1741157"/>
              <a:gd name="connsiteY111" fmla="*/ 403413 h 2729951"/>
              <a:gd name="connsiteX112" fmla="*/ 1528782 w 1741157"/>
              <a:gd name="connsiteY112" fmla="*/ 324831 h 2729951"/>
              <a:gd name="connsiteX113" fmla="*/ 1483539 w 1741157"/>
              <a:gd name="connsiteY113" fmla="*/ 305781 h 2729951"/>
              <a:gd name="connsiteX114" fmla="*/ 1454964 w 1741157"/>
              <a:gd name="connsiteY114" fmla="*/ 296256 h 2729951"/>
              <a:gd name="connsiteX115" fmla="*/ 1478776 w 1741157"/>
              <a:gd name="connsiteY115" fmla="*/ 272443 h 2729951"/>
              <a:gd name="connsiteX116" fmla="*/ 1497826 w 1741157"/>
              <a:gd name="connsiteY116" fmla="*/ 234343 h 2729951"/>
              <a:gd name="connsiteX117" fmla="*/ 1512114 w 1741157"/>
              <a:gd name="connsiteY117" fmla="*/ 162906 h 2729951"/>
              <a:gd name="connsiteX118" fmla="*/ 1516876 w 1741157"/>
              <a:gd name="connsiteY118" fmla="*/ 139093 h 2729951"/>
              <a:gd name="connsiteX119" fmla="*/ 1521639 w 1741157"/>
              <a:gd name="connsiteY119" fmla="*/ 124806 h 2729951"/>
              <a:gd name="connsiteX120" fmla="*/ 1526401 w 1741157"/>
              <a:gd name="connsiteY120" fmla="*/ 105756 h 2729951"/>
              <a:gd name="connsiteX121" fmla="*/ 1545451 w 1741157"/>
              <a:gd name="connsiteY121" fmla="*/ 77181 h 2729951"/>
              <a:gd name="connsiteX122" fmla="*/ 1554976 w 1741157"/>
              <a:gd name="connsiteY122" fmla="*/ 62893 h 2729951"/>
              <a:gd name="connsiteX123" fmla="*/ 1535926 w 1741157"/>
              <a:gd name="connsiteY123" fmla="*/ 20031 h 2729951"/>
              <a:gd name="connsiteX0" fmla="*/ 1535926 w 1741157"/>
              <a:gd name="connsiteY0" fmla="*/ 20031 h 2729951"/>
              <a:gd name="connsiteX1" fmla="*/ 1483539 w 1741157"/>
              <a:gd name="connsiteY1" fmla="*/ 8125 h 2729951"/>
              <a:gd name="connsiteX2" fmla="*/ 1443057 w 1741157"/>
              <a:gd name="connsiteY2" fmla="*/ 3361 h 2729951"/>
              <a:gd name="connsiteX3" fmla="*/ 1335901 w 1741157"/>
              <a:gd name="connsiteY3" fmla="*/ 67656 h 2729951"/>
              <a:gd name="connsiteX4" fmla="*/ 1285895 w 1741157"/>
              <a:gd name="connsiteY4" fmla="*/ 122425 h 2729951"/>
              <a:gd name="connsiteX5" fmla="*/ 1219220 w 1741157"/>
              <a:gd name="connsiteY5" fmla="*/ 124805 h 2729951"/>
              <a:gd name="connsiteX6" fmla="*/ 1200170 w 1741157"/>
              <a:gd name="connsiteY6" fmla="*/ 146238 h 2729951"/>
              <a:gd name="connsiteX7" fmla="*/ 1135876 w 1741157"/>
              <a:gd name="connsiteY7" fmla="*/ 165288 h 2729951"/>
              <a:gd name="connsiteX8" fmla="*/ 1083489 w 1741157"/>
              <a:gd name="connsiteY8" fmla="*/ 243868 h 2729951"/>
              <a:gd name="connsiteX9" fmla="*/ 1057295 w 1741157"/>
              <a:gd name="connsiteY9" fmla="*/ 296256 h 2729951"/>
              <a:gd name="connsiteX10" fmla="*/ 964426 w 1741157"/>
              <a:gd name="connsiteY10" fmla="*/ 267681 h 2729951"/>
              <a:gd name="connsiteX11" fmla="*/ 907276 w 1741157"/>
              <a:gd name="connsiteY11" fmla="*/ 310543 h 2729951"/>
              <a:gd name="connsiteX12" fmla="*/ 883464 w 1741157"/>
              <a:gd name="connsiteY12" fmla="*/ 405793 h 2729951"/>
              <a:gd name="connsiteX13" fmla="*/ 852507 w 1741157"/>
              <a:gd name="connsiteY13" fmla="*/ 489137 h 2729951"/>
              <a:gd name="connsiteX14" fmla="*/ 766783 w 1741157"/>
              <a:gd name="connsiteY14" fmla="*/ 470086 h 2729951"/>
              <a:gd name="connsiteX15" fmla="*/ 714395 w 1741157"/>
              <a:gd name="connsiteY15" fmla="*/ 484375 h 2729951"/>
              <a:gd name="connsiteX16" fmla="*/ 678676 w 1741157"/>
              <a:gd name="connsiteY16" fmla="*/ 524857 h 2729951"/>
              <a:gd name="connsiteX17" fmla="*/ 631051 w 1741157"/>
              <a:gd name="connsiteY17" fmla="*/ 529619 h 2729951"/>
              <a:gd name="connsiteX18" fmla="*/ 628669 w 1741157"/>
              <a:gd name="connsiteY18" fmla="*/ 562956 h 2729951"/>
              <a:gd name="connsiteX19" fmla="*/ 592951 w 1741157"/>
              <a:gd name="connsiteY19" fmla="*/ 577244 h 2729951"/>
              <a:gd name="connsiteX20" fmla="*/ 578664 w 1741157"/>
              <a:gd name="connsiteY20" fmla="*/ 624868 h 2729951"/>
              <a:gd name="connsiteX21" fmla="*/ 561995 w 1741157"/>
              <a:gd name="connsiteY21" fmla="*/ 667731 h 2729951"/>
              <a:gd name="connsiteX22" fmla="*/ 511989 w 1741157"/>
              <a:gd name="connsiteY22" fmla="*/ 686781 h 2729951"/>
              <a:gd name="connsiteX23" fmla="*/ 533420 w 1741157"/>
              <a:gd name="connsiteY23" fmla="*/ 729643 h 2729951"/>
              <a:gd name="connsiteX24" fmla="*/ 569139 w 1741157"/>
              <a:gd name="connsiteY24" fmla="*/ 751075 h 2729951"/>
              <a:gd name="connsiteX25" fmla="*/ 592951 w 1741157"/>
              <a:gd name="connsiteY25" fmla="*/ 746313 h 2729951"/>
              <a:gd name="connsiteX26" fmla="*/ 614382 w 1741157"/>
              <a:gd name="connsiteY26" fmla="*/ 782031 h 2729951"/>
              <a:gd name="connsiteX27" fmla="*/ 602476 w 1741157"/>
              <a:gd name="connsiteY27" fmla="*/ 839181 h 2729951"/>
              <a:gd name="connsiteX28" fmla="*/ 633433 w 1741157"/>
              <a:gd name="connsiteY28" fmla="*/ 874900 h 2729951"/>
              <a:gd name="connsiteX29" fmla="*/ 585807 w 1741157"/>
              <a:gd name="connsiteY29" fmla="*/ 901094 h 2729951"/>
              <a:gd name="connsiteX30" fmla="*/ 564376 w 1741157"/>
              <a:gd name="connsiteY30" fmla="*/ 889186 h 2729951"/>
              <a:gd name="connsiteX31" fmla="*/ 564376 w 1741157"/>
              <a:gd name="connsiteY31" fmla="*/ 958243 h 2729951"/>
              <a:gd name="connsiteX32" fmla="*/ 507226 w 1741157"/>
              <a:gd name="connsiteY32" fmla="*/ 1005868 h 2729951"/>
              <a:gd name="connsiteX33" fmla="*/ 473889 w 1741157"/>
              <a:gd name="connsiteY33" fmla="*/ 986818 h 2729951"/>
              <a:gd name="connsiteX34" fmla="*/ 459601 w 1741157"/>
              <a:gd name="connsiteY34" fmla="*/ 1015393 h 2729951"/>
              <a:gd name="connsiteX35" fmla="*/ 485795 w 1741157"/>
              <a:gd name="connsiteY35" fmla="*/ 1053492 h 2729951"/>
              <a:gd name="connsiteX36" fmla="*/ 488176 w 1741157"/>
              <a:gd name="connsiteY36" fmla="*/ 1155887 h 2729951"/>
              <a:gd name="connsiteX37" fmla="*/ 450076 w 1741157"/>
              <a:gd name="connsiteY37" fmla="*/ 1215418 h 2729951"/>
              <a:gd name="connsiteX38" fmla="*/ 397688 w 1741157"/>
              <a:gd name="connsiteY38" fmla="*/ 1205893 h 2729951"/>
              <a:gd name="connsiteX39" fmla="*/ 383401 w 1741157"/>
              <a:gd name="connsiteY39" fmla="*/ 1258281 h 2729951"/>
              <a:gd name="connsiteX40" fmla="*/ 364352 w 1741157"/>
              <a:gd name="connsiteY40" fmla="*/ 1341624 h 2729951"/>
              <a:gd name="connsiteX41" fmla="*/ 288151 w 1741157"/>
              <a:gd name="connsiteY41" fmla="*/ 1401156 h 2729951"/>
              <a:gd name="connsiteX42" fmla="*/ 240526 w 1741157"/>
              <a:gd name="connsiteY42" fmla="*/ 1453543 h 2729951"/>
              <a:gd name="connsiteX43" fmla="*/ 207189 w 1741157"/>
              <a:gd name="connsiteY43" fmla="*/ 1496406 h 2729951"/>
              <a:gd name="connsiteX44" fmla="*/ 173851 w 1741157"/>
              <a:gd name="connsiteY44" fmla="*/ 1536886 h 2729951"/>
              <a:gd name="connsiteX45" fmla="*/ 109558 w 1741157"/>
              <a:gd name="connsiteY45" fmla="*/ 1591655 h 2729951"/>
              <a:gd name="connsiteX46" fmla="*/ 107176 w 1741157"/>
              <a:gd name="connsiteY46" fmla="*/ 1636899 h 2729951"/>
              <a:gd name="connsiteX47" fmla="*/ 69076 w 1741157"/>
              <a:gd name="connsiteY47" fmla="*/ 1677381 h 2729951"/>
              <a:gd name="connsiteX48" fmla="*/ 42883 w 1741157"/>
              <a:gd name="connsiteY48" fmla="*/ 1720243 h 2729951"/>
              <a:gd name="connsiteX49" fmla="*/ 33357 w 1741157"/>
              <a:gd name="connsiteY49" fmla="*/ 1763107 h 2729951"/>
              <a:gd name="connsiteX50" fmla="*/ 57170 w 1741157"/>
              <a:gd name="connsiteY50" fmla="*/ 1836925 h 2729951"/>
              <a:gd name="connsiteX51" fmla="*/ 35739 w 1741157"/>
              <a:gd name="connsiteY51" fmla="*/ 1894075 h 2729951"/>
              <a:gd name="connsiteX52" fmla="*/ 59551 w 1741157"/>
              <a:gd name="connsiteY52" fmla="*/ 1967893 h 2729951"/>
              <a:gd name="connsiteX53" fmla="*/ 20 w 1741157"/>
              <a:gd name="connsiteY53" fmla="*/ 1979799 h 2729951"/>
              <a:gd name="connsiteX54" fmla="*/ 52407 w 1741157"/>
              <a:gd name="connsiteY54" fmla="*/ 2248881 h 2729951"/>
              <a:gd name="connsiteX55" fmla="*/ 128607 w 1741157"/>
              <a:gd name="connsiteY55" fmla="*/ 2394137 h 2729951"/>
              <a:gd name="connsiteX56" fmla="*/ 202426 w 1741157"/>
              <a:gd name="connsiteY56" fmla="*/ 2501293 h 2729951"/>
              <a:gd name="connsiteX57" fmla="*/ 261958 w 1741157"/>
              <a:gd name="connsiteY57" fmla="*/ 2563206 h 2729951"/>
              <a:gd name="connsiteX58" fmla="*/ 450076 w 1741157"/>
              <a:gd name="connsiteY58" fmla="*/ 2672743 h 2729951"/>
              <a:gd name="connsiteX59" fmla="*/ 640576 w 1741157"/>
              <a:gd name="connsiteY59" fmla="*/ 2729893 h 2729951"/>
              <a:gd name="connsiteX60" fmla="*/ 654864 w 1741157"/>
              <a:gd name="connsiteY60" fmla="*/ 2663217 h 2729951"/>
              <a:gd name="connsiteX61" fmla="*/ 726301 w 1741157"/>
              <a:gd name="connsiteY61" fmla="*/ 2603686 h 2729951"/>
              <a:gd name="connsiteX62" fmla="*/ 792977 w 1741157"/>
              <a:gd name="connsiteY62" fmla="*/ 2587017 h 2729951"/>
              <a:gd name="connsiteX63" fmla="*/ 821551 w 1741157"/>
              <a:gd name="connsiteY63" fmla="*/ 2551300 h 2729951"/>
              <a:gd name="connsiteX64" fmla="*/ 890608 w 1741157"/>
              <a:gd name="connsiteY64" fmla="*/ 2532250 h 2729951"/>
              <a:gd name="connsiteX65" fmla="*/ 959664 w 1741157"/>
              <a:gd name="connsiteY65" fmla="*/ 2510818 h 2729951"/>
              <a:gd name="connsiteX66" fmla="*/ 1026339 w 1741157"/>
              <a:gd name="connsiteY66" fmla="*/ 2477483 h 2729951"/>
              <a:gd name="connsiteX67" fmla="*/ 1047769 w 1741157"/>
              <a:gd name="connsiteY67" fmla="*/ 2475099 h 2729951"/>
              <a:gd name="connsiteX68" fmla="*/ 1066820 w 1741157"/>
              <a:gd name="connsiteY68" fmla="*/ 2456050 h 2729951"/>
              <a:gd name="connsiteX69" fmla="*/ 1107302 w 1741157"/>
              <a:gd name="connsiteY69" fmla="*/ 2439381 h 2729951"/>
              <a:gd name="connsiteX70" fmla="*/ 1083489 w 1741157"/>
              <a:gd name="connsiteY70" fmla="*/ 2377468 h 2729951"/>
              <a:gd name="connsiteX71" fmla="*/ 1033483 w 1741157"/>
              <a:gd name="connsiteY71" fmla="*/ 2329843 h 2729951"/>
              <a:gd name="connsiteX72" fmla="*/ 1026339 w 1741157"/>
              <a:gd name="connsiteY72" fmla="*/ 2286982 h 2729951"/>
              <a:gd name="connsiteX73" fmla="*/ 1045389 w 1741157"/>
              <a:gd name="connsiteY73" fmla="*/ 2256025 h 2729951"/>
              <a:gd name="connsiteX74" fmla="*/ 1097776 w 1741157"/>
              <a:gd name="connsiteY74" fmla="*/ 2222687 h 2729951"/>
              <a:gd name="connsiteX75" fmla="*/ 1135876 w 1741157"/>
              <a:gd name="connsiteY75" fmla="*/ 2186968 h 2729951"/>
              <a:gd name="connsiteX76" fmla="*/ 1176358 w 1741157"/>
              <a:gd name="connsiteY76" fmla="*/ 2141725 h 2729951"/>
              <a:gd name="connsiteX77" fmla="*/ 1264464 w 1741157"/>
              <a:gd name="connsiteY77" fmla="*/ 2127438 h 2729951"/>
              <a:gd name="connsiteX78" fmla="*/ 1307326 w 1741157"/>
              <a:gd name="connsiteY78" fmla="*/ 2110769 h 2729951"/>
              <a:gd name="connsiteX79" fmla="*/ 1326377 w 1741157"/>
              <a:gd name="connsiteY79" fmla="*/ 2072668 h 2729951"/>
              <a:gd name="connsiteX80" fmla="*/ 1397814 w 1741157"/>
              <a:gd name="connsiteY80" fmla="*/ 2048856 h 2729951"/>
              <a:gd name="connsiteX81" fmla="*/ 1397813 w 1741157"/>
              <a:gd name="connsiteY81" fmla="*/ 2020281 h 2729951"/>
              <a:gd name="connsiteX82" fmla="*/ 1433532 w 1741157"/>
              <a:gd name="connsiteY82" fmla="*/ 2017900 h 2729951"/>
              <a:gd name="connsiteX83" fmla="*/ 1464489 w 1741157"/>
              <a:gd name="connsiteY83" fmla="*/ 2001231 h 2729951"/>
              <a:gd name="connsiteX84" fmla="*/ 1502588 w 1741157"/>
              <a:gd name="connsiteY84" fmla="*/ 2001231 h 2729951"/>
              <a:gd name="connsiteX85" fmla="*/ 1533545 w 1741157"/>
              <a:gd name="connsiteY85" fmla="*/ 1951225 h 2729951"/>
              <a:gd name="connsiteX86" fmla="*/ 1538308 w 1741157"/>
              <a:gd name="connsiteY86" fmla="*/ 1955986 h 2729951"/>
              <a:gd name="connsiteX87" fmla="*/ 1559739 w 1741157"/>
              <a:gd name="connsiteY87" fmla="*/ 1925031 h 2729951"/>
              <a:gd name="connsiteX88" fmla="*/ 1600221 w 1741157"/>
              <a:gd name="connsiteY88" fmla="*/ 1865499 h 2729951"/>
              <a:gd name="connsiteX89" fmla="*/ 1650226 w 1741157"/>
              <a:gd name="connsiteY89" fmla="*/ 1813112 h 2729951"/>
              <a:gd name="connsiteX90" fmla="*/ 1600221 w 1741157"/>
              <a:gd name="connsiteY90" fmla="*/ 1717863 h 2729951"/>
              <a:gd name="connsiteX91" fmla="*/ 1545451 w 1741157"/>
              <a:gd name="connsiteY91" fmla="*/ 1677381 h 2729951"/>
              <a:gd name="connsiteX92" fmla="*/ 1595457 w 1741157"/>
              <a:gd name="connsiteY92" fmla="*/ 1660712 h 2729951"/>
              <a:gd name="connsiteX93" fmla="*/ 1643082 w 1741157"/>
              <a:gd name="connsiteY93" fmla="*/ 1624993 h 2729951"/>
              <a:gd name="connsiteX94" fmla="*/ 1707376 w 1741157"/>
              <a:gd name="connsiteY94" fmla="*/ 1567843 h 2729951"/>
              <a:gd name="connsiteX95" fmla="*/ 1666894 w 1741157"/>
              <a:gd name="connsiteY95" fmla="*/ 1446400 h 2729951"/>
              <a:gd name="connsiteX96" fmla="*/ 1678801 w 1741157"/>
              <a:gd name="connsiteY96" fmla="*/ 1372581 h 2729951"/>
              <a:gd name="connsiteX97" fmla="*/ 1700232 w 1741157"/>
              <a:gd name="connsiteY97" fmla="*/ 1301144 h 2729951"/>
              <a:gd name="connsiteX98" fmla="*/ 1740714 w 1741157"/>
              <a:gd name="connsiteY98" fmla="*/ 1203512 h 2729951"/>
              <a:gd name="connsiteX99" fmla="*/ 1674039 w 1741157"/>
              <a:gd name="connsiteY99" fmla="*/ 1127313 h 2729951"/>
              <a:gd name="connsiteX100" fmla="*/ 1600221 w 1741157"/>
              <a:gd name="connsiteY100" fmla="*/ 1070163 h 2729951"/>
              <a:gd name="connsiteX101" fmla="*/ 1526401 w 1741157"/>
              <a:gd name="connsiteY101" fmla="*/ 1060637 h 2729951"/>
              <a:gd name="connsiteX102" fmla="*/ 1512114 w 1741157"/>
              <a:gd name="connsiteY102" fmla="*/ 1027300 h 2729951"/>
              <a:gd name="connsiteX103" fmla="*/ 1478777 w 1741157"/>
              <a:gd name="connsiteY103" fmla="*/ 979674 h 2729951"/>
              <a:gd name="connsiteX104" fmla="*/ 1457345 w 1741157"/>
              <a:gd name="connsiteY104" fmla="*/ 872519 h 2729951"/>
              <a:gd name="connsiteX105" fmla="*/ 1485920 w 1741157"/>
              <a:gd name="connsiteY105" fmla="*/ 834419 h 2729951"/>
              <a:gd name="connsiteX106" fmla="*/ 1519258 w 1741157"/>
              <a:gd name="connsiteY106" fmla="*/ 760599 h 2729951"/>
              <a:gd name="connsiteX107" fmla="*/ 1574027 w 1741157"/>
              <a:gd name="connsiteY107" fmla="*/ 686781 h 2729951"/>
              <a:gd name="connsiteX108" fmla="*/ 1624032 w 1741157"/>
              <a:gd name="connsiteY108" fmla="*/ 598674 h 2729951"/>
              <a:gd name="connsiteX109" fmla="*/ 1628794 w 1741157"/>
              <a:gd name="connsiteY109" fmla="*/ 501043 h 2729951"/>
              <a:gd name="connsiteX110" fmla="*/ 1569264 w 1741157"/>
              <a:gd name="connsiteY110" fmla="*/ 458181 h 2729951"/>
              <a:gd name="connsiteX111" fmla="*/ 1528782 w 1741157"/>
              <a:gd name="connsiteY111" fmla="*/ 405795 h 2729951"/>
              <a:gd name="connsiteX112" fmla="*/ 1528782 w 1741157"/>
              <a:gd name="connsiteY112" fmla="*/ 324831 h 2729951"/>
              <a:gd name="connsiteX113" fmla="*/ 1483539 w 1741157"/>
              <a:gd name="connsiteY113" fmla="*/ 305781 h 2729951"/>
              <a:gd name="connsiteX114" fmla="*/ 1454964 w 1741157"/>
              <a:gd name="connsiteY114" fmla="*/ 296256 h 2729951"/>
              <a:gd name="connsiteX115" fmla="*/ 1478776 w 1741157"/>
              <a:gd name="connsiteY115" fmla="*/ 272443 h 2729951"/>
              <a:gd name="connsiteX116" fmla="*/ 1497826 w 1741157"/>
              <a:gd name="connsiteY116" fmla="*/ 234343 h 2729951"/>
              <a:gd name="connsiteX117" fmla="*/ 1512114 w 1741157"/>
              <a:gd name="connsiteY117" fmla="*/ 162906 h 2729951"/>
              <a:gd name="connsiteX118" fmla="*/ 1516876 w 1741157"/>
              <a:gd name="connsiteY118" fmla="*/ 139093 h 2729951"/>
              <a:gd name="connsiteX119" fmla="*/ 1521639 w 1741157"/>
              <a:gd name="connsiteY119" fmla="*/ 124806 h 2729951"/>
              <a:gd name="connsiteX120" fmla="*/ 1526401 w 1741157"/>
              <a:gd name="connsiteY120" fmla="*/ 105756 h 2729951"/>
              <a:gd name="connsiteX121" fmla="*/ 1545451 w 1741157"/>
              <a:gd name="connsiteY121" fmla="*/ 77181 h 2729951"/>
              <a:gd name="connsiteX122" fmla="*/ 1554976 w 1741157"/>
              <a:gd name="connsiteY122" fmla="*/ 62893 h 2729951"/>
              <a:gd name="connsiteX123" fmla="*/ 1535926 w 1741157"/>
              <a:gd name="connsiteY123" fmla="*/ 20031 h 2729951"/>
              <a:gd name="connsiteX0" fmla="*/ 1535926 w 1741157"/>
              <a:gd name="connsiteY0" fmla="*/ 20031 h 2729951"/>
              <a:gd name="connsiteX1" fmla="*/ 1483539 w 1741157"/>
              <a:gd name="connsiteY1" fmla="*/ 8125 h 2729951"/>
              <a:gd name="connsiteX2" fmla="*/ 1443057 w 1741157"/>
              <a:gd name="connsiteY2" fmla="*/ 3361 h 2729951"/>
              <a:gd name="connsiteX3" fmla="*/ 1335901 w 1741157"/>
              <a:gd name="connsiteY3" fmla="*/ 67656 h 2729951"/>
              <a:gd name="connsiteX4" fmla="*/ 1285895 w 1741157"/>
              <a:gd name="connsiteY4" fmla="*/ 122425 h 2729951"/>
              <a:gd name="connsiteX5" fmla="*/ 1219220 w 1741157"/>
              <a:gd name="connsiteY5" fmla="*/ 124805 h 2729951"/>
              <a:gd name="connsiteX6" fmla="*/ 1200170 w 1741157"/>
              <a:gd name="connsiteY6" fmla="*/ 146238 h 2729951"/>
              <a:gd name="connsiteX7" fmla="*/ 1135876 w 1741157"/>
              <a:gd name="connsiteY7" fmla="*/ 165288 h 2729951"/>
              <a:gd name="connsiteX8" fmla="*/ 1083489 w 1741157"/>
              <a:gd name="connsiteY8" fmla="*/ 243868 h 2729951"/>
              <a:gd name="connsiteX9" fmla="*/ 1057295 w 1741157"/>
              <a:gd name="connsiteY9" fmla="*/ 296256 h 2729951"/>
              <a:gd name="connsiteX10" fmla="*/ 964426 w 1741157"/>
              <a:gd name="connsiteY10" fmla="*/ 267681 h 2729951"/>
              <a:gd name="connsiteX11" fmla="*/ 907276 w 1741157"/>
              <a:gd name="connsiteY11" fmla="*/ 310543 h 2729951"/>
              <a:gd name="connsiteX12" fmla="*/ 883464 w 1741157"/>
              <a:gd name="connsiteY12" fmla="*/ 405793 h 2729951"/>
              <a:gd name="connsiteX13" fmla="*/ 852507 w 1741157"/>
              <a:gd name="connsiteY13" fmla="*/ 489137 h 2729951"/>
              <a:gd name="connsiteX14" fmla="*/ 766783 w 1741157"/>
              <a:gd name="connsiteY14" fmla="*/ 470086 h 2729951"/>
              <a:gd name="connsiteX15" fmla="*/ 714395 w 1741157"/>
              <a:gd name="connsiteY15" fmla="*/ 484375 h 2729951"/>
              <a:gd name="connsiteX16" fmla="*/ 678676 w 1741157"/>
              <a:gd name="connsiteY16" fmla="*/ 524857 h 2729951"/>
              <a:gd name="connsiteX17" fmla="*/ 631051 w 1741157"/>
              <a:gd name="connsiteY17" fmla="*/ 529619 h 2729951"/>
              <a:gd name="connsiteX18" fmla="*/ 628669 w 1741157"/>
              <a:gd name="connsiteY18" fmla="*/ 562956 h 2729951"/>
              <a:gd name="connsiteX19" fmla="*/ 592951 w 1741157"/>
              <a:gd name="connsiteY19" fmla="*/ 577244 h 2729951"/>
              <a:gd name="connsiteX20" fmla="*/ 578664 w 1741157"/>
              <a:gd name="connsiteY20" fmla="*/ 624868 h 2729951"/>
              <a:gd name="connsiteX21" fmla="*/ 561995 w 1741157"/>
              <a:gd name="connsiteY21" fmla="*/ 667731 h 2729951"/>
              <a:gd name="connsiteX22" fmla="*/ 511989 w 1741157"/>
              <a:gd name="connsiteY22" fmla="*/ 686781 h 2729951"/>
              <a:gd name="connsiteX23" fmla="*/ 533420 w 1741157"/>
              <a:gd name="connsiteY23" fmla="*/ 729643 h 2729951"/>
              <a:gd name="connsiteX24" fmla="*/ 569139 w 1741157"/>
              <a:gd name="connsiteY24" fmla="*/ 751075 h 2729951"/>
              <a:gd name="connsiteX25" fmla="*/ 592951 w 1741157"/>
              <a:gd name="connsiteY25" fmla="*/ 746313 h 2729951"/>
              <a:gd name="connsiteX26" fmla="*/ 614382 w 1741157"/>
              <a:gd name="connsiteY26" fmla="*/ 782031 h 2729951"/>
              <a:gd name="connsiteX27" fmla="*/ 602476 w 1741157"/>
              <a:gd name="connsiteY27" fmla="*/ 839181 h 2729951"/>
              <a:gd name="connsiteX28" fmla="*/ 633433 w 1741157"/>
              <a:gd name="connsiteY28" fmla="*/ 874900 h 2729951"/>
              <a:gd name="connsiteX29" fmla="*/ 585807 w 1741157"/>
              <a:gd name="connsiteY29" fmla="*/ 901094 h 2729951"/>
              <a:gd name="connsiteX30" fmla="*/ 564376 w 1741157"/>
              <a:gd name="connsiteY30" fmla="*/ 889186 h 2729951"/>
              <a:gd name="connsiteX31" fmla="*/ 564376 w 1741157"/>
              <a:gd name="connsiteY31" fmla="*/ 958243 h 2729951"/>
              <a:gd name="connsiteX32" fmla="*/ 507226 w 1741157"/>
              <a:gd name="connsiteY32" fmla="*/ 1005868 h 2729951"/>
              <a:gd name="connsiteX33" fmla="*/ 473889 w 1741157"/>
              <a:gd name="connsiteY33" fmla="*/ 986818 h 2729951"/>
              <a:gd name="connsiteX34" fmla="*/ 459601 w 1741157"/>
              <a:gd name="connsiteY34" fmla="*/ 1015393 h 2729951"/>
              <a:gd name="connsiteX35" fmla="*/ 485795 w 1741157"/>
              <a:gd name="connsiteY35" fmla="*/ 1053492 h 2729951"/>
              <a:gd name="connsiteX36" fmla="*/ 488176 w 1741157"/>
              <a:gd name="connsiteY36" fmla="*/ 1155887 h 2729951"/>
              <a:gd name="connsiteX37" fmla="*/ 450076 w 1741157"/>
              <a:gd name="connsiteY37" fmla="*/ 1215418 h 2729951"/>
              <a:gd name="connsiteX38" fmla="*/ 397688 w 1741157"/>
              <a:gd name="connsiteY38" fmla="*/ 1205893 h 2729951"/>
              <a:gd name="connsiteX39" fmla="*/ 383401 w 1741157"/>
              <a:gd name="connsiteY39" fmla="*/ 1258281 h 2729951"/>
              <a:gd name="connsiteX40" fmla="*/ 364352 w 1741157"/>
              <a:gd name="connsiteY40" fmla="*/ 1341624 h 2729951"/>
              <a:gd name="connsiteX41" fmla="*/ 288151 w 1741157"/>
              <a:gd name="connsiteY41" fmla="*/ 1401156 h 2729951"/>
              <a:gd name="connsiteX42" fmla="*/ 240526 w 1741157"/>
              <a:gd name="connsiteY42" fmla="*/ 1453543 h 2729951"/>
              <a:gd name="connsiteX43" fmla="*/ 207189 w 1741157"/>
              <a:gd name="connsiteY43" fmla="*/ 1496406 h 2729951"/>
              <a:gd name="connsiteX44" fmla="*/ 173851 w 1741157"/>
              <a:gd name="connsiteY44" fmla="*/ 1536886 h 2729951"/>
              <a:gd name="connsiteX45" fmla="*/ 109558 w 1741157"/>
              <a:gd name="connsiteY45" fmla="*/ 1591655 h 2729951"/>
              <a:gd name="connsiteX46" fmla="*/ 107176 w 1741157"/>
              <a:gd name="connsiteY46" fmla="*/ 1636899 h 2729951"/>
              <a:gd name="connsiteX47" fmla="*/ 69076 w 1741157"/>
              <a:gd name="connsiteY47" fmla="*/ 1677381 h 2729951"/>
              <a:gd name="connsiteX48" fmla="*/ 42883 w 1741157"/>
              <a:gd name="connsiteY48" fmla="*/ 1720243 h 2729951"/>
              <a:gd name="connsiteX49" fmla="*/ 33357 w 1741157"/>
              <a:gd name="connsiteY49" fmla="*/ 1763107 h 2729951"/>
              <a:gd name="connsiteX50" fmla="*/ 57170 w 1741157"/>
              <a:gd name="connsiteY50" fmla="*/ 1836925 h 2729951"/>
              <a:gd name="connsiteX51" fmla="*/ 35739 w 1741157"/>
              <a:gd name="connsiteY51" fmla="*/ 1894075 h 2729951"/>
              <a:gd name="connsiteX52" fmla="*/ 59551 w 1741157"/>
              <a:gd name="connsiteY52" fmla="*/ 1967893 h 2729951"/>
              <a:gd name="connsiteX53" fmla="*/ 20 w 1741157"/>
              <a:gd name="connsiteY53" fmla="*/ 1979799 h 2729951"/>
              <a:gd name="connsiteX54" fmla="*/ 52407 w 1741157"/>
              <a:gd name="connsiteY54" fmla="*/ 2248881 h 2729951"/>
              <a:gd name="connsiteX55" fmla="*/ 128607 w 1741157"/>
              <a:gd name="connsiteY55" fmla="*/ 2394137 h 2729951"/>
              <a:gd name="connsiteX56" fmla="*/ 202426 w 1741157"/>
              <a:gd name="connsiteY56" fmla="*/ 2501293 h 2729951"/>
              <a:gd name="connsiteX57" fmla="*/ 261958 w 1741157"/>
              <a:gd name="connsiteY57" fmla="*/ 2563206 h 2729951"/>
              <a:gd name="connsiteX58" fmla="*/ 450076 w 1741157"/>
              <a:gd name="connsiteY58" fmla="*/ 2672743 h 2729951"/>
              <a:gd name="connsiteX59" fmla="*/ 640576 w 1741157"/>
              <a:gd name="connsiteY59" fmla="*/ 2729893 h 2729951"/>
              <a:gd name="connsiteX60" fmla="*/ 654864 w 1741157"/>
              <a:gd name="connsiteY60" fmla="*/ 2663217 h 2729951"/>
              <a:gd name="connsiteX61" fmla="*/ 726301 w 1741157"/>
              <a:gd name="connsiteY61" fmla="*/ 2603686 h 2729951"/>
              <a:gd name="connsiteX62" fmla="*/ 792977 w 1741157"/>
              <a:gd name="connsiteY62" fmla="*/ 2587017 h 2729951"/>
              <a:gd name="connsiteX63" fmla="*/ 821551 w 1741157"/>
              <a:gd name="connsiteY63" fmla="*/ 2551300 h 2729951"/>
              <a:gd name="connsiteX64" fmla="*/ 890608 w 1741157"/>
              <a:gd name="connsiteY64" fmla="*/ 2532250 h 2729951"/>
              <a:gd name="connsiteX65" fmla="*/ 959664 w 1741157"/>
              <a:gd name="connsiteY65" fmla="*/ 2510818 h 2729951"/>
              <a:gd name="connsiteX66" fmla="*/ 1026339 w 1741157"/>
              <a:gd name="connsiteY66" fmla="*/ 2477483 h 2729951"/>
              <a:gd name="connsiteX67" fmla="*/ 1047769 w 1741157"/>
              <a:gd name="connsiteY67" fmla="*/ 2475099 h 2729951"/>
              <a:gd name="connsiteX68" fmla="*/ 1066820 w 1741157"/>
              <a:gd name="connsiteY68" fmla="*/ 2456050 h 2729951"/>
              <a:gd name="connsiteX69" fmla="*/ 1107302 w 1741157"/>
              <a:gd name="connsiteY69" fmla="*/ 2439381 h 2729951"/>
              <a:gd name="connsiteX70" fmla="*/ 1083489 w 1741157"/>
              <a:gd name="connsiteY70" fmla="*/ 2377468 h 2729951"/>
              <a:gd name="connsiteX71" fmla="*/ 1033483 w 1741157"/>
              <a:gd name="connsiteY71" fmla="*/ 2329843 h 2729951"/>
              <a:gd name="connsiteX72" fmla="*/ 1026339 w 1741157"/>
              <a:gd name="connsiteY72" fmla="*/ 2286982 h 2729951"/>
              <a:gd name="connsiteX73" fmla="*/ 1045389 w 1741157"/>
              <a:gd name="connsiteY73" fmla="*/ 2256025 h 2729951"/>
              <a:gd name="connsiteX74" fmla="*/ 1097776 w 1741157"/>
              <a:gd name="connsiteY74" fmla="*/ 2222687 h 2729951"/>
              <a:gd name="connsiteX75" fmla="*/ 1135876 w 1741157"/>
              <a:gd name="connsiteY75" fmla="*/ 2186968 h 2729951"/>
              <a:gd name="connsiteX76" fmla="*/ 1176358 w 1741157"/>
              <a:gd name="connsiteY76" fmla="*/ 2141725 h 2729951"/>
              <a:gd name="connsiteX77" fmla="*/ 1264464 w 1741157"/>
              <a:gd name="connsiteY77" fmla="*/ 2127438 h 2729951"/>
              <a:gd name="connsiteX78" fmla="*/ 1307326 w 1741157"/>
              <a:gd name="connsiteY78" fmla="*/ 2110769 h 2729951"/>
              <a:gd name="connsiteX79" fmla="*/ 1326377 w 1741157"/>
              <a:gd name="connsiteY79" fmla="*/ 2072668 h 2729951"/>
              <a:gd name="connsiteX80" fmla="*/ 1397814 w 1741157"/>
              <a:gd name="connsiteY80" fmla="*/ 2048856 h 2729951"/>
              <a:gd name="connsiteX81" fmla="*/ 1397813 w 1741157"/>
              <a:gd name="connsiteY81" fmla="*/ 2020281 h 2729951"/>
              <a:gd name="connsiteX82" fmla="*/ 1433532 w 1741157"/>
              <a:gd name="connsiteY82" fmla="*/ 2017900 h 2729951"/>
              <a:gd name="connsiteX83" fmla="*/ 1464489 w 1741157"/>
              <a:gd name="connsiteY83" fmla="*/ 2001231 h 2729951"/>
              <a:gd name="connsiteX84" fmla="*/ 1502588 w 1741157"/>
              <a:gd name="connsiteY84" fmla="*/ 2001231 h 2729951"/>
              <a:gd name="connsiteX85" fmla="*/ 1533545 w 1741157"/>
              <a:gd name="connsiteY85" fmla="*/ 1951225 h 2729951"/>
              <a:gd name="connsiteX86" fmla="*/ 1538308 w 1741157"/>
              <a:gd name="connsiteY86" fmla="*/ 1955986 h 2729951"/>
              <a:gd name="connsiteX87" fmla="*/ 1559739 w 1741157"/>
              <a:gd name="connsiteY87" fmla="*/ 1925031 h 2729951"/>
              <a:gd name="connsiteX88" fmla="*/ 1600221 w 1741157"/>
              <a:gd name="connsiteY88" fmla="*/ 1865499 h 2729951"/>
              <a:gd name="connsiteX89" fmla="*/ 1650226 w 1741157"/>
              <a:gd name="connsiteY89" fmla="*/ 1813112 h 2729951"/>
              <a:gd name="connsiteX90" fmla="*/ 1600221 w 1741157"/>
              <a:gd name="connsiteY90" fmla="*/ 1717863 h 2729951"/>
              <a:gd name="connsiteX91" fmla="*/ 1545451 w 1741157"/>
              <a:gd name="connsiteY91" fmla="*/ 1677381 h 2729951"/>
              <a:gd name="connsiteX92" fmla="*/ 1595457 w 1741157"/>
              <a:gd name="connsiteY92" fmla="*/ 1660712 h 2729951"/>
              <a:gd name="connsiteX93" fmla="*/ 1643082 w 1741157"/>
              <a:gd name="connsiteY93" fmla="*/ 1624993 h 2729951"/>
              <a:gd name="connsiteX94" fmla="*/ 1707376 w 1741157"/>
              <a:gd name="connsiteY94" fmla="*/ 1567843 h 2729951"/>
              <a:gd name="connsiteX95" fmla="*/ 1666894 w 1741157"/>
              <a:gd name="connsiteY95" fmla="*/ 1446400 h 2729951"/>
              <a:gd name="connsiteX96" fmla="*/ 1678801 w 1741157"/>
              <a:gd name="connsiteY96" fmla="*/ 1372581 h 2729951"/>
              <a:gd name="connsiteX97" fmla="*/ 1700232 w 1741157"/>
              <a:gd name="connsiteY97" fmla="*/ 1301144 h 2729951"/>
              <a:gd name="connsiteX98" fmla="*/ 1740714 w 1741157"/>
              <a:gd name="connsiteY98" fmla="*/ 1203512 h 2729951"/>
              <a:gd name="connsiteX99" fmla="*/ 1674039 w 1741157"/>
              <a:gd name="connsiteY99" fmla="*/ 1127313 h 2729951"/>
              <a:gd name="connsiteX100" fmla="*/ 1600221 w 1741157"/>
              <a:gd name="connsiteY100" fmla="*/ 1070163 h 2729951"/>
              <a:gd name="connsiteX101" fmla="*/ 1526401 w 1741157"/>
              <a:gd name="connsiteY101" fmla="*/ 1060637 h 2729951"/>
              <a:gd name="connsiteX102" fmla="*/ 1512114 w 1741157"/>
              <a:gd name="connsiteY102" fmla="*/ 1027300 h 2729951"/>
              <a:gd name="connsiteX103" fmla="*/ 1478777 w 1741157"/>
              <a:gd name="connsiteY103" fmla="*/ 979674 h 2729951"/>
              <a:gd name="connsiteX104" fmla="*/ 1457345 w 1741157"/>
              <a:gd name="connsiteY104" fmla="*/ 872519 h 2729951"/>
              <a:gd name="connsiteX105" fmla="*/ 1485920 w 1741157"/>
              <a:gd name="connsiteY105" fmla="*/ 834419 h 2729951"/>
              <a:gd name="connsiteX106" fmla="*/ 1519258 w 1741157"/>
              <a:gd name="connsiteY106" fmla="*/ 760599 h 2729951"/>
              <a:gd name="connsiteX107" fmla="*/ 1574027 w 1741157"/>
              <a:gd name="connsiteY107" fmla="*/ 686781 h 2729951"/>
              <a:gd name="connsiteX108" fmla="*/ 1624032 w 1741157"/>
              <a:gd name="connsiteY108" fmla="*/ 598674 h 2729951"/>
              <a:gd name="connsiteX109" fmla="*/ 1628794 w 1741157"/>
              <a:gd name="connsiteY109" fmla="*/ 501043 h 2729951"/>
              <a:gd name="connsiteX110" fmla="*/ 1569264 w 1741157"/>
              <a:gd name="connsiteY110" fmla="*/ 458181 h 2729951"/>
              <a:gd name="connsiteX111" fmla="*/ 1528782 w 1741157"/>
              <a:gd name="connsiteY111" fmla="*/ 405795 h 2729951"/>
              <a:gd name="connsiteX112" fmla="*/ 1528782 w 1741157"/>
              <a:gd name="connsiteY112" fmla="*/ 324831 h 2729951"/>
              <a:gd name="connsiteX113" fmla="*/ 1454964 w 1741157"/>
              <a:gd name="connsiteY113" fmla="*/ 296256 h 2729951"/>
              <a:gd name="connsiteX114" fmla="*/ 1478776 w 1741157"/>
              <a:gd name="connsiteY114" fmla="*/ 272443 h 2729951"/>
              <a:gd name="connsiteX115" fmla="*/ 1497826 w 1741157"/>
              <a:gd name="connsiteY115" fmla="*/ 234343 h 2729951"/>
              <a:gd name="connsiteX116" fmla="*/ 1512114 w 1741157"/>
              <a:gd name="connsiteY116" fmla="*/ 162906 h 2729951"/>
              <a:gd name="connsiteX117" fmla="*/ 1516876 w 1741157"/>
              <a:gd name="connsiteY117" fmla="*/ 139093 h 2729951"/>
              <a:gd name="connsiteX118" fmla="*/ 1521639 w 1741157"/>
              <a:gd name="connsiteY118" fmla="*/ 124806 h 2729951"/>
              <a:gd name="connsiteX119" fmla="*/ 1526401 w 1741157"/>
              <a:gd name="connsiteY119" fmla="*/ 105756 h 2729951"/>
              <a:gd name="connsiteX120" fmla="*/ 1545451 w 1741157"/>
              <a:gd name="connsiteY120" fmla="*/ 77181 h 2729951"/>
              <a:gd name="connsiteX121" fmla="*/ 1554976 w 1741157"/>
              <a:gd name="connsiteY121" fmla="*/ 62893 h 2729951"/>
              <a:gd name="connsiteX122" fmla="*/ 1535926 w 1741157"/>
              <a:gd name="connsiteY122" fmla="*/ 20031 h 2729951"/>
              <a:gd name="connsiteX0" fmla="*/ 1535926 w 1741157"/>
              <a:gd name="connsiteY0" fmla="*/ 20031 h 2729951"/>
              <a:gd name="connsiteX1" fmla="*/ 1483539 w 1741157"/>
              <a:gd name="connsiteY1" fmla="*/ 8125 h 2729951"/>
              <a:gd name="connsiteX2" fmla="*/ 1443057 w 1741157"/>
              <a:gd name="connsiteY2" fmla="*/ 3361 h 2729951"/>
              <a:gd name="connsiteX3" fmla="*/ 1335901 w 1741157"/>
              <a:gd name="connsiteY3" fmla="*/ 67656 h 2729951"/>
              <a:gd name="connsiteX4" fmla="*/ 1285895 w 1741157"/>
              <a:gd name="connsiteY4" fmla="*/ 122425 h 2729951"/>
              <a:gd name="connsiteX5" fmla="*/ 1219220 w 1741157"/>
              <a:gd name="connsiteY5" fmla="*/ 124805 h 2729951"/>
              <a:gd name="connsiteX6" fmla="*/ 1200170 w 1741157"/>
              <a:gd name="connsiteY6" fmla="*/ 146238 h 2729951"/>
              <a:gd name="connsiteX7" fmla="*/ 1135876 w 1741157"/>
              <a:gd name="connsiteY7" fmla="*/ 165288 h 2729951"/>
              <a:gd name="connsiteX8" fmla="*/ 1083489 w 1741157"/>
              <a:gd name="connsiteY8" fmla="*/ 243868 h 2729951"/>
              <a:gd name="connsiteX9" fmla="*/ 1057295 w 1741157"/>
              <a:gd name="connsiteY9" fmla="*/ 296256 h 2729951"/>
              <a:gd name="connsiteX10" fmla="*/ 964426 w 1741157"/>
              <a:gd name="connsiteY10" fmla="*/ 267681 h 2729951"/>
              <a:gd name="connsiteX11" fmla="*/ 907276 w 1741157"/>
              <a:gd name="connsiteY11" fmla="*/ 310543 h 2729951"/>
              <a:gd name="connsiteX12" fmla="*/ 883464 w 1741157"/>
              <a:gd name="connsiteY12" fmla="*/ 405793 h 2729951"/>
              <a:gd name="connsiteX13" fmla="*/ 852507 w 1741157"/>
              <a:gd name="connsiteY13" fmla="*/ 489137 h 2729951"/>
              <a:gd name="connsiteX14" fmla="*/ 766783 w 1741157"/>
              <a:gd name="connsiteY14" fmla="*/ 470086 h 2729951"/>
              <a:gd name="connsiteX15" fmla="*/ 714395 w 1741157"/>
              <a:gd name="connsiteY15" fmla="*/ 484375 h 2729951"/>
              <a:gd name="connsiteX16" fmla="*/ 678676 w 1741157"/>
              <a:gd name="connsiteY16" fmla="*/ 524857 h 2729951"/>
              <a:gd name="connsiteX17" fmla="*/ 631051 w 1741157"/>
              <a:gd name="connsiteY17" fmla="*/ 529619 h 2729951"/>
              <a:gd name="connsiteX18" fmla="*/ 628669 w 1741157"/>
              <a:gd name="connsiteY18" fmla="*/ 562956 h 2729951"/>
              <a:gd name="connsiteX19" fmla="*/ 592951 w 1741157"/>
              <a:gd name="connsiteY19" fmla="*/ 577244 h 2729951"/>
              <a:gd name="connsiteX20" fmla="*/ 578664 w 1741157"/>
              <a:gd name="connsiteY20" fmla="*/ 624868 h 2729951"/>
              <a:gd name="connsiteX21" fmla="*/ 561995 w 1741157"/>
              <a:gd name="connsiteY21" fmla="*/ 667731 h 2729951"/>
              <a:gd name="connsiteX22" fmla="*/ 511989 w 1741157"/>
              <a:gd name="connsiteY22" fmla="*/ 686781 h 2729951"/>
              <a:gd name="connsiteX23" fmla="*/ 533420 w 1741157"/>
              <a:gd name="connsiteY23" fmla="*/ 729643 h 2729951"/>
              <a:gd name="connsiteX24" fmla="*/ 569139 w 1741157"/>
              <a:gd name="connsiteY24" fmla="*/ 751075 h 2729951"/>
              <a:gd name="connsiteX25" fmla="*/ 592951 w 1741157"/>
              <a:gd name="connsiteY25" fmla="*/ 746313 h 2729951"/>
              <a:gd name="connsiteX26" fmla="*/ 614382 w 1741157"/>
              <a:gd name="connsiteY26" fmla="*/ 782031 h 2729951"/>
              <a:gd name="connsiteX27" fmla="*/ 602476 w 1741157"/>
              <a:gd name="connsiteY27" fmla="*/ 839181 h 2729951"/>
              <a:gd name="connsiteX28" fmla="*/ 633433 w 1741157"/>
              <a:gd name="connsiteY28" fmla="*/ 874900 h 2729951"/>
              <a:gd name="connsiteX29" fmla="*/ 585807 w 1741157"/>
              <a:gd name="connsiteY29" fmla="*/ 901094 h 2729951"/>
              <a:gd name="connsiteX30" fmla="*/ 564376 w 1741157"/>
              <a:gd name="connsiteY30" fmla="*/ 889186 h 2729951"/>
              <a:gd name="connsiteX31" fmla="*/ 564376 w 1741157"/>
              <a:gd name="connsiteY31" fmla="*/ 958243 h 2729951"/>
              <a:gd name="connsiteX32" fmla="*/ 507226 w 1741157"/>
              <a:gd name="connsiteY32" fmla="*/ 1005868 h 2729951"/>
              <a:gd name="connsiteX33" fmla="*/ 473889 w 1741157"/>
              <a:gd name="connsiteY33" fmla="*/ 986818 h 2729951"/>
              <a:gd name="connsiteX34" fmla="*/ 459601 w 1741157"/>
              <a:gd name="connsiteY34" fmla="*/ 1015393 h 2729951"/>
              <a:gd name="connsiteX35" fmla="*/ 485795 w 1741157"/>
              <a:gd name="connsiteY35" fmla="*/ 1053492 h 2729951"/>
              <a:gd name="connsiteX36" fmla="*/ 488176 w 1741157"/>
              <a:gd name="connsiteY36" fmla="*/ 1155887 h 2729951"/>
              <a:gd name="connsiteX37" fmla="*/ 450076 w 1741157"/>
              <a:gd name="connsiteY37" fmla="*/ 1215418 h 2729951"/>
              <a:gd name="connsiteX38" fmla="*/ 397688 w 1741157"/>
              <a:gd name="connsiteY38" fmla="*/ 1205893 h 2729951"/>
              <a:gd name="connsiteX39" fmla="*/ 383401 w 1741157"/>
              <a:gd name="connsiteY39" fmla="*/ 1258281 h 2729951"/>
              <a:gd name="connsiteX40" fmla="*/ 364352 w 1741157"/>
              <a:gd name="connsiteY40" fmla="*/ 1341624 h 2729951"/>
              <a:gd name="connsiteX41" fmla="*/ 288151 w 1741157"/>
              <a:gd name="connsiteY41" fmla="*/ 1401156 h 2729951"/>
              <a:gd name="connsiteX42" fmla="*/ 240526 w 1741157"/>
              <a:gd name="connsiteY42" fmla="*/ 1453543 h 2729951"/>
              <a:gd name="connsiteX43" fmla="*/ 207189 w 1741157"/>
              <a:gd name="connsiteY43" fmla="*/ 1496406 h 2729951"/>
              <a:gd name="connsiteX44" fmla="*/ 173851 w 1741157"/>
              <a:gd name="connsiteY44" fmla="*/ 1536886 h 2729951"/>
              <a:gd name="connsiteX45" fmla="*/ 109558 w 1741157"/>
              <a:gd name="connsiteY45" fmla="*/ 1591655 h 2729951"/>
              <a:gd name="connsiteX46" fmla="*/ 107176 w 1741157"/>
              <a:gd name="connsiteY46" fmla="*/ 1636899 h 2729951"/>
              <a:gd name="connsiteX47" fmla="*/ 69076 w 1741157"/>
              <a:gd name="connsiteY47" fmla="*/ 1677381 h 2729951"/>
              <a:gd name="connsiteX48" fmla="*/ 42883 w 1741157"/>
              <a:gd name="connsiteY48" fmla="*/ 1720243 h 2729951"/>
              <a:gd name="connsiteX49" fmla="*/ 33357 w 1741157"/>
              <a:gd name="connsiteY49" fmla="*/ 1763107 h 2729951"/>
              <a:gd name="connsiteX50" fmla="*/ 57170 w 1741157"/>
              <a:gd name="connsiteY50" fmla="*/ 1836925 h 2729951"/>
              <a:gd name="connsiteX51" fmla="*/ 35739 w 1741157"/>
              <a:gd name="connsiteY51" fmla="*/ 1894075 h 2729951"/>
              <a:gd name="connsiteX52" fmla="*/ 59551 w 1741157"/>
              <a:gd name="connsiteY52" fmla="*/ 1967893 h 2729951"/>
              <a:gd name="connsiteX53" fmla="*/ 20 w 1741157"/>
              <a:gd name="connsiteY53" fmla="*/ 1979799 h 2729951"/>
              <a:gd name="connsiteX54" fmla="*/ 52407 w 1741157"/>
              <a:gd name="connsiteY54" fmla="*/ 2248881 h 2729951"/>
              <a:gd name="connsiteX55" fmla="*/ 128607 w 1741157"/>
              <a:gd name="connsiteY55" fmla="*/ 2394137 h 2729951"/>
              <a:gd name="connsiteX56" fmla="*/ 202426 w 1741157"/>
              <a:gd name="connsiteY56" fmla="*/ 2501293 h 2729951"/>
              <a:gd name="connsiteX57" fmla="*/ 261958 w 1741157"/>
              <a:gd name="connsiteY57" fmla="*/ 2563206 h 2729951"/>
              <a:gd name="connsiteX58" fmla="*/ 450076 w 1741157"/>
              <a:gd name="connsiteY58" fmla="*/ 2672743 h 2729951"/>
              <a:gd name="connsiteX59" fmla="*/ 640576 w 1741157"/>
              <a:gd name="connsiteY59" fmla="*/ 2729893 h 2729951"/>
              <a:gd name="connsiteX60" fmla="*/ 654864 w 1741157"/>
              <a:gd name="connsiteY60" fmla="*/ 2663217 h 2729951"/>
              <a:gd name="connsiteX61" fmla="*/ 726301 w 1741157"/>
              <a:gd name="connsiteY61" fmla="*/ 2603686 h 2729951"/>
              <a:gd name="connsiteX62" fmla="*/ 792977 w 1741157"/>
              <a:gd name="connsiteY62" fmla="*/ 2587017 h 2729951"/>
              <a:gd name="connsiteX63" fmla="*/ 821551 w 1741157"/>
              <a:gd name="connsiteY63" fmla="*/ 2551300 h 2729951"/>
              <a:gd name="connsiteX64" fmla="*/ 890608 w 1741157"/>
              <a:gd name="connsiteY64" fmla="*/ 2532250 h 2729951"/>
              <a:gd name="connsiteX65" fmla="*/ 959664 w 1741157"/>
              <a:gd name="connsiteY65" fmla="*/ 2510818 h 2729951"/>
              <a:gd name="connsiteX66" fmla="*/ 1026339 w 1741157"/>
              <a:gd name="connsiteY66" fmla="*/ 2477483 h 2729951"/>
              <a:gd name="connsiteX67" fmla="*/ 1047769 w 1741157"/>
              <a:gd name="connsiteY67" fmla="*/ 2475099 h 2729951"/>
              <a:gd name="connsiteX68" fmla="*/ 1066820 w 1741157"/>
              <a:gd name="connsiteY68" fmla="*/ 2456050 h 2729951"/>
              <a:gd name="connsiteX69" fmla="*/ 1107302 w 1741157"/>
              <a:gd name="connsiteY69" fmla="*/ 2439381 h 2729951"/>
              <a:gd name="connsiteX70" fmla="*/ 1083489 w 1741157"/>
              <a:gd name="connsiteY70" fmla="*/ 2377468 h 2729951"/>
              <a:gd name="connsiteX71" fmla="*/ 1033483 w 1741157"/>
              <a:gd name="connsiteY71" fmla="*/ 2329843 h 2729951"/>
              <a:gd name="connsiteX72" fmla="*/ 1026339 w 1741157"/>
              <a:gd name="connsiteY72" fmla="*/ 2286982 h 2729951"/>
              <a:gd name="connsiteX73" fmla="*/ 1045389 w 1741157"/>
              <a:gd name="connsiteY73" fmla="*/ 2256025 h 2729951"/>
              <a:gd name="connsiteX74" fmla="*/ 1097776 w 1741157"/>
              <a:gd name="connsiteY74" fmla="*/ 2222687 h 2729951"/>
              <a:gd name="connsiteX75" fmla="*/ 1135876 w 1741157"/>
              <a:gd name="connsiteY75" fmla="*/ 2186968 h 2729951"/>
              <a:gd name="connsiteX76" fmla="*/ 1176358 w 1741157"/>
              <a:gd name="connsiteY76" fmla="*/ 2141725 h 2729951"/>
              <a:gd name="connsiteX77" fmla="*/ 1264464 w 1741157"/>
              <a:gd name="connsiteY77" fmla="*/ 2127438 h 2729951"/>
              <a:gd name="connsiteX78" fmla="*/ 1307326 w 1741157"/>
              <a:gd name="connsiteY78" fmla="*/ 2110769 h 2729951"/>
              <a:gd name="connsiteX79" fmla="*/ 1326377 w 1741157"/>
              <a:gd name="connsiteY79" fmla="*/ 2072668 h 2729951"/>
              <a:gd name="connsiteX80" fmla="*/ 1397814 w 1741157"/>
              <a:gd name="connsiteY80" fmla="*/ 2048856 h 2729951"/>
              <a:gd name="connsiteX81" fmla="*/ 1397813 w 1741157"/>
              <a:gd name="connsiteY81" fmla="*/ 2020281 h 2729951"/>
              <a:gd name="connsiteX82" fmla="*/ 1433532 w 1741157"/>
              <a:gd name="connsiteY82" fmla="*/ 2017900 h 2729951"/>
              <a:gd name="connsiteX83" fmla="*/ 1464489 w 1741157"/>
              <a:gd name="connsiteY83" fmla="*/ 2001231 h 2729951"/>
              <a:gd name="connsiteX84" fmla="*/ 1502588 w 1741157"/>
              <a:gd name="connsiteY84" fmla="*/ 2001231 h 2729951"/>
              <a:gd name="connsiteX85" fmla="*/ 1533545 w 1741157"/>
              <a:gd name="connsiteY85" fmla="*/ 1951225 h 2729951"/>
              <a:gd name="connsiteX86" fmla="*/ 1538308 w 1741157"/>
              <a:gd name="connsiteY86" fmla="*/ 1955986 h 2729951"/>
              <a:gd name="connsiteX87" fmla="*/ 1559739 w 1741157"/>
              <a:gd name="connsiteY87" fmla="*/ 1925031 h 2729951"/>
              <a:gd name="connsiteX88" fmla="*/ 1600221 w 1741157"/>
              <a:gd name="connsiteY88" fmla="*/ 1865499 h 2729951"/>
              <a:gd name="connsiteX89" fmla="*/ 1650226 w 1741157"/>
              <a:gd name="connsiteY89" fmla="*/ 1813112 h 2729951"/>
              <a:gd name="connsiteX90" fmla="*/ 1600221 w 1741157"/>
              <a:gd name="connsiteY90" fmla="*/ 1717863 h 2729951"/>
              <a:gd name="connsiteX91" fmla="*/ 1545451 w 1741157"/>
              <a:gd name="connsiteY91" fmla="*/ 1677381 h 2729951"/>
              <a:gd name="connsiteX92" fmla="*/ 1595457 w 1741157"/>
              <a:gd name="connsiteY92" fmla="*/ 1660712 h 2729951"/>
              <a:gd name="connsiteX93" fmla="*/ 1643082 w 1741157"/>
              <a:gd name="connsiteY93" fmla="*/ 1624993 h 2729951"/>
              <a:gd name="connsiteX94" fmla="*/ 1707376 w 1741157"/>
              <a:gd name="connsiteY94" fmla="*/ 1567843 h 2729951"/>
              <a:gd name="connsiteX95" fmla="*/ 1666894 w 1741157"/>
              <a:gd name="connsiteY95" fmla="*/ 1446400 h 2729951"/>
              <a:gd name="connsiteX96" fmla="*/ 1678801 w 1741157"/>
              <a:gd name="connsiteY96" fmla="*/ 1372581 h 2729951"/>
              <a:gd name="connsiteX97" fmla="*/ 1700232 w 1741157"/>
              <a:gd name="connsiteY97" fmla="*/ 1301144 h 2729951"/>
              <a:gd name="connsiteX98" fmla="*/ 1740714 w 1741157"/>
              <a:gd name="connsiteY98" fmla="*/ 1203512 h 2729951"/>
              <a:gd name="connsiteX99" fmla="*/ 1674039 w 1741157"/>
              <a:gd name="connsiteY99" fmla="*/ 1127313 h 2729951"/>
              <a:gd name="connsiteX100" fmla="*/ 1600221 w 1741157"/>
              <a:gd name="connsiteY100" fmla="*/ 1070163 h 2729951"/>
              <a:gd name="connsiteX101" fmla="*/ 1526401 w 1741157"/>
              <a:gd name="connsiteY101" fmla="*/ 1060637 h 2729951"/>
              <a:gd name="connsiteX102" fmla="*/ 1512114 w 1741157"/>
              <a:gd name="connsiteY102" fmla="*/ 1027300 h 2729951"/>
              <a:gd name="connsiteX103" fmla="*/ 1478777 w 1741157"/>
              <a:gd name="connsiteY103" fmla="*/ 979674 h 2729951"/>
              <a:gd name="connsiteX104" fmla="*/ 1457345 w 1741157"/>
              <a:gd name="connsiteY104" fmla="*/ 872519 h 2729951"/>
              <a:gd name="connsiteX105" fmla="*/ 1485920 w 1741157"/>
              <a:gd name="connsiteY105" fmla="*/ 834419 h 2729951"/>
              <a:gd name="connsiteX106" fmla="*/ 1519258 w 1741157"/>
              <a:gd name="connsiteY106" fmla="*/ 760599 h 2729951"/>
              <a:gd name="connsiteX107" fmla="*/ 1574027 w 1741157"/>
              <a:gd name="connsiteY107" fmla="*/ 686781 h 2729951"/>
              <a:gd name="connsiteX108" fmla="*/ 1624032 w 1741157"/>
              <a:gd name="connsiteY108" fmla="*/ 598674 h 2729951"/>
              <a:gd name="connsiteX109" fmla="*/ 1628794 w 1741157"/>
              <a:gd name="connsiteY109" fmla="*/ 501043 h 2729951"/>
              <a:gd name="connsiteX110" fmla="*/ 1569264 w 1741157"/>
              <a:gd name="connsiteY110" fmla="*/ 458181 h 2729951"/>
              <a:gd name="connsiteX111" fmla="*/ 1528782 w 1741157"/>
              <a:gd name="connsiteY111" fmla="*/ 405795 h 2729951"/>
              <a:gd name="connsiteX112" fmla="*/ 1528782 w 1741157"/>
              <a:gd name="connsiteY112" fmla="*/ 324831 h 2729951"/>
              <a:gd name="connsiteX113" fmla="*/ 1466870 w 1741157"/>
              <a:gd name="connsiteY113" fmla="*/ 308162 h 2729951"/>
              <a:gd name="connsiteX114" fmla="*/ 1478776 w 1741157"/>
              <a:gd name="connsiteY114" fmla="*/ 272443 h 2729951"/>
              <a:gd name="connsiteX115" fmla="*/ 1497826 w 1741157"/>
              <a:gd name="connsiteY115" fmla="*/ 234343 h 2729951"/>
              <a:gd name="connsiteX116" fmla="*/ 1512114 w 1741157"/>
              <a:gd name="connsiteY116" fmla="*/ 162906 h 2729951"/>
              <a:gd name="connsiteX117" fmla="*/ 1516876 w 1741157"/>
              <a:gd name="connsiteY117" fmla="*/ 139093 h 2729951"/>
              <a:gd name="connsiteX118" fmla="*/ 1521639 w 1741157"/>
              <a:gd name="connsiteY118" fmla="*/ 124806 h 2729951"/>
              <a:gd name="connsiteX119" fmla="*/ 1526401 w 1741157"/>
              <a:gd name="connsiteY119" fmla="*/ 105756 h 2729951"/>
              <a:gd name="connsiteX120" fmla="*/ 1545451 w 1741157"/>
              <a:gd name="connsiteY120" fmla="*/ 77181 h 2729951"/>
              <a:gd name="connsiteX121" fmla="*/ 1554976 w 1741157"/>
              <a:gd name="connsiteY121" fmla="*/ 62893 h 2729951"/>
              <a:gd name="connsiteX122" fmla="*/ 1535926 w 1741157"/>
              <a:gd name="connsiteY122" fmla="*/ 20031 h 2729951"/>
              <a:gd name="connsiteX0" fmla="*/ 1535926 w 1741157"/>
              <a:gd name="connsiteY0" fmla="*/ 20031 h 2729951"/>
              <a:gd name="connsiteX1" fmla="*/ 1483539 w 1741157"/>
              <a:gd name="connsiteY1" fmla="*/ 8125 h 2729951"/>
              <a:gd name="connsiteX2" fmla="*/ 1443057 w 1741157"/>
              <a:gd name="connsiteY2" fmla="*/ 3361 h 2729951"/>
              <a:gd name="connsiteX3" fmla="*/ 1335901 w 1741157"/>
              <a:gd name="connsiteY3" fmla="*/ 67656 h 2729951"/>
              <a:gd name="connsiteX4" fmla="*/ 1285895 w 1741157"/>
              <a:gd name="connsiteY4" fmla="*/ 122425 h 2729951"/>
              <a:gd name="connsiteX5" fmla="*/ 1219220 w 1741157"/>
              <a:gd name="connsiteY5" fmla="*/ 124805 h 2729951"/>
              <a:gd name="connsiteX6" fmla="*/ 1200170 w 1741157"/>
              <a:gd name="connsiteY6" fmla="*/ 146238 h 2729951"/>
              <a:gd name="connsiteX7" fmla="*/ 1135876 w 1741157"/>
              <a:gd name="connsiteY7" fmla="*/ 165288 h 2729951"/>
              <a:gd name="connsiteX8" fmla="*/ 1083489 w 1741157"/>
              <a:gd name="connsiteY8" fmla="*/ 243868 h 2729951"/>
              <a:gd name="connsiteX9" fmla="*/ 1057295 w 1741157"/>
              <a:gd name="connsiteY9" fmla="*/ 296256 h 2729951"/>
              <a:gd name="connsiteX10" fmla="*/ 964426 w 1741157"/>
              <a:gd name="connsiteY10" fmla="*/ 267681 h 2729951"/>
              <a:gd name="connsiteX11" fmla="*/ 907276 w 1741157"/>
              <a:gd name="connsiteY11" fmla="*/ 310543 h 2729951"/>
              <a:gd name="connsiteX12" fmla="*/ 883464 w 1741157"/>
              <a:gd name="connsiteY12" fmla="*/ 405793 h 2729951"/>
              <a:gd name="connsiteX13" fmla="*/ 852507 w 1741157"/>
              <a:gd name="connsiteY13" fmla="*/ 489137 h 2729951"/>
              <a:gd name="connsiteX14" fmla="*/ 766783 w 1741157"/>
              <a:gd name="connsiteY14" fmla="*/ 470086 h 2729951"/>
              <a:gd name="connsiteX15" fmla="*/ 714395 w 1741157"/>
              <a:gd name="connsiteY15" fmla="*/ 484375 h 2729951"/>
              <a:gd name="connsiteX16" fmla="*/ 678676 w 1741157"/>
              <a:gd name="connsiteY16" fmla="*/ 524857 h 2729951"/>
              <a:gd name="connsiteX17" fmla="*/ 631051 w 1741157"/>
              <a:gd name="connsiteY17" fmla="*/ 529619 h 2729951"/>
              <a:gd name="connsiteX18" fmla="*/ 628669 w 1741157"/>
              <a:gd name="connsiteY18" fmla="*/ 562956 h 2729951"/>
              <a:gd name="connsiteX19" fmla="*/ 592951 w 1741157"/>
              <a:gd name="connsiteY19" fmla="*/ 577244 h 2729951"/>
              <a:gd name="connsiteX20" fmla="*/ 578664 w 1741157"/>
              <a:gd name="connsiteY20" fmla="*/ 624868 h 2729951"/>
              <a:gd name="connsiteX21" fmla="*/ 561995 w 1741157"/>
              <a:gd name="connsiteY21" fmla="*/ 667731 h 2729951"/>
              <a:gd name="connsiteX22" fmla="*/ 511989 w 1741157"/>
              <a:gd name="connsiteY22" fmla="*/ 686781 h 2729951"/>
              <a:gd name="connsiteX23" fmla="*/ 533420 w 1741157"/>
              <a:gd name="connsiteY23" fmla="*/ 729643 h 2729951"/>
              <a:gd name="connsiteX24" fmla="*/ 569139 w 1741157"/>
              <a:gd name="connsiteY24" fmla="*/ 751075 h 2729951"/>
              <a:gd name="connsiteX25" fmla="*/ 592951 w 1741157"/>
              <a:gd name="connsiteY25" fmla="*/ 746313 h 2729951"/>
              <a:gd name="connsiteX26" fmla="*/ 614382 w 1741157"/>
              <a:gd name="connsiteY26" fmla="*/ 782031 h 2729951"/>
              <a:gd name="connsiteX27" fmla="*/ 602476 w 1741157"/>
              <a:gd name="connsiteY27" fmla="*/ 839181 h 2729951"/>
              <a:gd name="connsiteX28" fmla="*/ 633433 w 1741157"/>
              <a:gd name="connsiteY28" fmla="*/ 874900 h 2729951"/>
              <a:gd name="connsiteX29" fmla="*/ 585807 w 1741157"/>
              <a:gd name="connsiteY29" fmla="*/ 901094 h 2729951"/>
              <a:gd name="connsiteX30" fmla="*/ 564376 w 1741157"/>
              <a:gd name="connsiteY30" fmla="*/ 889186 h 2729951"/>
              <a:gd name="connsiteX31" fmla="*/ 564376 w 1741157"/>
              <a:gd name="connsiteY31" fmla="*/ 958243 h 2729951"/>
              <a:gd name="connsiteX32" fmla="*/ 507226 w 1741157"/>
              <a:gd name="connsiteY32" fmla="*/ 1005868 h 2729951"/>
              <a:gd name="connsiteX33" fmla="*/ 473889 w 1741157"/>
              <a:gd name="connsiteY33" fmla="*/ 986818 h 2729951"/>
              <a:gd name="connsiteX34" fmla="*/ 459601 w 1741157"/>
              <a:gd name="connsiteY34" fmla="*/ 1015393 h 2729951"/>
              <a:gd name="connsiteX35" fmla="*/ 485795 w 1741157"/>
              <a:gd name="connsiteY35" fmla="*/ 1053492 h 2729951"/>
              <a:gd name="connsiteX36" fmla="*/ 488176 w 1741157"/>
              <a:gd name="connsiteY36" fmla="*/ 1155887 h 2729951"/>
              <a:gd name="connsiteX37" fmla="*/ 450076 w 1741157"/>
              <a:gd name="connsiteY37" fmla="*/ 1215418 h 2729951"/>
              <a:gd name="connsiteX38" fmla="*/ 397688 w 1741157"/>
              <a:gd name="connsiteY38" fmla="*/ 1205893 h 2729951"/>
              <a:gd name="connsiteX39" fmla="*/ 383401 w 1741157"/>
              <a:gd name="connsiteY39" fmla="*/ 1258281 h 2729951"/>
              <a:gd name="connsiteX40" fmla="*/ 364352 w 1741157"/>
              <a:gd name="connsiteY40" fmla="*/ 1341624 h 2729951"/>
              <a:gd name="connsiteX41" fmla="*/ 288151 w 1741157"/>
              <a:gd name="connsiteY41" fmla="*/ 1401156 h 2729951"/>
              <a:gd name="connsiteX42" fmla="*/ 240526 w 1741157"/>
              <a:gd name="connsiteY42" fmla="*/ 1453543 h 2729951"/>
              <a:gd name="connsiteX43" fmla="*/ 207189 w 1741157"/>
              <a:gd name="connsiteY43" fmla="*/ 1496406 h 2729951"/>
              <a:gd name="connsiteX44" fmla="*/ 173851 w 1741157"/>
              <a:gd name="connsiteY44" fmla="*/ 1536886 h 2729951"/>
              <a:gd name="connsiteX45" fmla="*/ 109558 w 1741157"/>
              <a:gd name="connsiteY45" fmla="*/ 1591655 h 2729951"/>
              <a:gd name="connsiteX46" fmla="*/ 107176 w 1741157"/>
              <a:gd name="connsiteY46" fmla="*/ 1636899 h 2729951"/>
              <a:gd name="connsiteX47" fmla="*/ 69076 w 1741157"/>
              <a:gd name="connsiteY47" fmla="*/ 1677381 h 2729951"/>
              <a:gd name="connsiteX48" fmla="*/ 42883 w 1741157"/>
              <a:gd name="connsiteY48" fmla="*/ 1720243 h 2729951"/>
              <a:gd name="connsiteX49" fmla="*/ 33357 w 1741157"/>
              <a:gd name="connsiteY49" fmla="*/ 1763107 h 2729951"/>
              <a:gd name="connsiteX50" fmla="*/ 57170 w 1741157"/>
              <a:gd name="connsiteY50" fmla="*/ 1836925 h 2729951"/>
              <a:gd name="connsiteX51" fmla="*/ 35739 w 1741157"/>
              <a:gd name="connsiteY51" fmla="*/ 1894075 h 2729951"/>
              <a:gd name="connsiteX52" fmla="*/ 59551 w 1741157"/>
              <a:gd name="connsiteY52" fmla="*/ 1967893 h 2729951"/>
              <a:gd name="connsiteX53" fmla="*/ 20 w 1741157"/>
              <a:gd name="connsiteY53" fmla="*/ 1979799 h 2729951"/>
              <a:gd name="connsiteX54" fmla="*/ 52407 w 1741157"/>
              <a:gd name="connsiteY54" fmla="*/ 2248881 h 2729951"/>
              <a:gd name="connsiteX55" fmla="*/ 128607 w 1741157"/>
              <a:gd name="connsiteY55" fmla="*/ 2394137 h 2729951"/>
              <a:gd name="connsiteX56" fmla="*/ 202426 w 1741157"/>
              <a:gd name="connsiteY56" fmla="*/ 2501293 h 2729951"/>
              <a:gd name="connsiteX57" fmla="*/ 261958 w 1741157"/>
              <a:gd name="connsiteY57" fmla="*/ 2563206 h 2729951"/>
              <a:gd name="connsiteX58" fmla="*/ 450076 w 1741157"/>
              <a:gd name="connsiteY58" fmla="*/ 2672743 h 2729951"/>
              <a:gd name="connsiteX59" fmla="*/ 640576 w 1741157"/>
              <a:gd name="connsiteY59" fmla="*/ 2729893 h 2729951"/>
              <a:gd name="connsiteX60" fmla="*/ 654864 w 1741157"/>
              <a:gd name="connsiteY60" fmla="*/ 2663217 h 2729951"/>
              <a:gd name="connsiteX61" fmla="*/ 726301 w 1741157"/>
              <a:gd name="connsiteY61" fmla="*/ 2603686 h 2729951"/>
              <a:gd name="connsiteX62" fmla="*/ 792977 w 1741157"/>
              <a:gd name="connsiteY62" fmla="*/ 2587017 h 2729951"/>
              <a:gd name="connsiteX63" fmla="*/ 821551 w 1741157"/>
              <a:gd name="connsiteY63" fmla="*/ 2551300 h 2729951"/>
              <a:gd name="connsiteX64" fmla="*/ 890608 w 1741157"/>
              <a:gd name="connsiteY64" fmla="*/ 2532250 h 2729951"/>
              <a:gd name="connsiteX65" fmla="*/ 959664 w 1741157"/>
              <a:gd name="connsiteY65" fmla="*/ 2510818 h 2729951"/>
              <a:gd name="connsiteX66" fmla="*/ 1026339 w 1741157"/>
              <a:gd name="connsiteY66" fmla="*/ 2477483 h 2729951"/>
              <a:gd name="connsiteX67" fmla="*/ 1047769 w 1741157"/>
              <a:gd name="connsiteY67" fmla="*/ 2475099 h 2729951"/>
              <a:gd name="connsiteX68" fmla="*/ 1066820 w 1741157"/>
              <a:gd name="connsiteY68" fmla="*/ 2456050 h 2729951"/>
              <a:gd name="connsiteX69" fmla="*/ 1107302 w 1741157"/>
              <a:gd name="connsiteY69" fmla="*/ 2439381 h 2729951"/>
              <a:gd name="connsiteX70" fmla="*/ 1083489 w 1741157"/>
              <a:gd name="connsiteY70" fmla="*/ 2377468 h 2729951"/>
              <a:gd name="connsiteX71" fmla="*/ 1033483 w 1741157"/>
              <a:gd name="connsiteY71" fmla="*/ 2329843 h 2729951"/>
              <a:gd name="connsiteX72" fmla="*/ 1026339 w 1741157"/>
              <a:gd name="connsiteY72" fmla="*/ 2286982 h 2729951"/>
              <a:gd name="connsiteX73" fmla="*/ 1045389 w 1741157"/>
              <a:gd name="connsiteY73" fmla="*/ 2256025 h 2729951"/>
              <a:gd name="connsiteX74" fmla="*/ 1097776 w 1741157"/>
              <a:gd name="connsiteY74" fmla="*/ 2222687 h 2729951"/>
              <a:gd name="connsiteX75" fmla="*/ 1135876 w 1741157"/>
              <a:gd name="connsiteY75" fmla="*/ 2186968 h 2729951"/>
              <a:gd name="connsiteX76" fmla="*/ 1176358 w 1741157"/>
              <a:gd name="connsiteY76" fmla="*/ 2141725 h 2729951"/>
              <a:gd name="connsiteX77" fmla="*/ 1264464 w 1741157"/>
              <a:gd name="connsiteY77" fmla="*/ 2127438 h 2729951"/>
              <a:gd name="connsiteX78" fmla="*/ 1307326 w 1741157"/>
              <a:gd name="connsiteY78" fmla="*/ 2110769 h 2729951"/>
              <a:gd name="connsiteX79" fmla="*/ 1326377 w 1741157"/>
              <a:gd name="connsiteY79" fmla="*/ 2072668 h 2729951"/>
              <a:gd name="connsiteX80" fmla="*/ 1397814 w 1741157"/>
              <a:gd name="connsiteY80" fmla="*/ 2048856 h 2729951"/>
              <a:gd name="connsiteX81" fmla="*/ 1397813 w 1741157"/>
              <a:gd name="connsiteY81" fmla="*/ 2020281 h 2729951"/>
              <a:gd name="connsiteX82" fmla="*/ 1433532 w 1741157"/>
              <a:gd name="connsiteY82" fmla="*/ 2017900 h 2729951"/>
              <a:gd name="connsiteX83" fmla="*/ 1464489 w 1741157"/>
              <a:gd name="connsiteY83" fmla="*/ 2001231 h 2729951"/>
              <a:gd name="connsiteX84" fmla="*/ 1502588 w 1741157"/>
              <a:gd name="connsiteY84" fmla="*/ 2001231 h 2729951"/>
              <a:gd name="connsiteX85" fmla="*/ 1533545 w 1741157"/>
              <a:gd name="connsiteY85" fmla="*/ 1951225 h 2729951"/>
              <a:gd name="connsiteX86" fmla="*/ 1538308 w 1741157"/>
              <a:gd name="connsiteY86" fmla="*/ 1955986 h 2729951"/>
              <a:gd name="connsiteX87" fmla="*/ 1559739 w 1741157"/>
              <a:gd name="connsiteY87" fmla="*/ 1925031 h 2729951"/>
              <a:gd name="connsiteX88" fmla="*/ 1600221 w 1741157"/>
              <a:gd name="connsiteY88" fmla="*/ 1865499 h 2729951"/>
              <a:gd name="connsiteX89" fmla="*/ 1650226 w 1741157"/>
              <a:gd name="connsiteY89" fmla="*/ 1813112 h 2729951"/>
              <a:gd name="connsiteX90" fmla="*/ 1600221 w 1741157"/>
              <a:gd name="connsiteY90" fmla="*/ 1717863 h 2729951"/>
              <a:gd name="connsiteX91" fmla="*/ 1545451 w 1741157"/>
              <a:gd name="connsiteY91" fmla="*/ 1677381 h 2729951"/>
              <a:gd name="connsiteX92" fmla="*/ 1595457 w 1741157"/>
              <a:gd name="connsiteY92" fmla="*/ 1660712 h 2729951"/>
              <a:gd name="connsiteX93" fmla="*/ 1643082 w 1741157"/>
              <a:gd name="connsiteY93" fmla="*/ 1624993 h 2729951"/>
              <a:gd name="connsiteX94" fmla="*/ 1707376 w 1741157"/>
              <a:gd name="connsiteY94" fmla="*/ 1567843 h 2729951"/>
              <a:gd name="connsiteX95" fmla="*/ 1666894 w 1741157"/>
              <a:gd name="connsiteY95" fmla="*/ 1446400 h 2729951"/>
              <a:gd name="connsiteX96" fmla="*/ 1678801 w 1741157"/>
              <a:gd name="connsiteY96" fmla="*/ 1372581 h 2729951"/>
              <a:gd name="connsiteX97" fmla="*/ 1700232 w 1741157"/>
              <a:gd name="connsiteY97" fmla="*/ 1301144 h 2729951"/>
              <a:gd name="connsiteX98" fmla="*/ 1740714 w 1741157"/>
              <a:gd name="connsiteY98" fmla="*/ 1203512 h 2729951"/>
              <a:gd name="connsiteX99" fmla="*/ 1674039 w 1741157"/>
              <a:gd name="connsiteY99" fmla="*/ 1127313 h 2729951"/>
              <a:gd name="connsiteX100" fmla="*/ 1600221 w 1741157"/>
              <a:gd name="connsiteY100" fmla="*/ 1070163 h 2729951"/>
              <a:gd name="connsiteX101" fmla="*/ 1526401 w 1741157"/>
              <a:gd name="connsiteY101" fmla="*/ 1060637 h 2729951"/>
              <a:gd name="connsiteX102" fmla="*/ 1512114 w 1741157"/>
              <a:gd name="connsiteY102" fmla="*/ 1027300 h 2729951"/>
              <a:gd name="connsiteX103" fmla="*/ 1478777 w 1741157"/>
              <a:gd name="connsiteY103" fmla="*/ 979674 h 2729951"/>
              <a:gd name="connsiteX104" fmla="*/ 1457345 w 1741157"/>
              <a:gd name="connsiteY104" fmla="*/ 872519 h 2729951"/>
              <a:gd name="connsiteX105" fmla="*/ 1485920 w 1741157"/>
              <a:gd name="connsiteY105" fmla="*/ 834419 h 2729951"/>
              <a:gd name="connsiteX106" fmla="*/ 1519258 w 1741157"/>
              <a:gd name="connsiteY106" fmla="*/ 760599 h 2729951"/>
              <a:gd name="connsiteX107" fmla="*/ 1574027 w 1741157"/>
              <a:gd name="connsiteY107" fmla="*/ 686781 h 2729951"/>
              <a:gd name="connsiteX108" fmla="*/ 1624032 w 1741157"/>
              <a:gd name="connsiteY108" fmla="*/ 598674 h 2729951"/>
              <a:gd name="connsiteX109" fmla="*/ 1628794 w 1741157"/>
              <a:gd name="connsiteY109" fmla="*/ 501043 h 2729951"/>
              <a:gd name="connsiteX110" fmla="*/ 1569264 w 1741157"/>
              <a:gd name="connsiteY110" fmla="*/ 458181 h 2729951"/>
              <a:gd name="connsiteX111" fmla="*/ 1528782 w 1741157"/>
              <a:gd name="connsiteY111" fmla="*/ 405795 h 2729951"/>
              <a:gd name="connsiteX112" fmla="*/ 1528782 w 1741157"/>
              <a:gd name="connsiteY112" fmla="*/ 324831 h 2729951"/>
              <a:gd name="connsiteX113" fmla="*/ 1466870 w 1741157"/>
              <a:gd name="connsiteY113" fmla="*/ 308162 h 2729951"/>
              <a:gd name="connsiteX114" fmla="*/ 1478776 w 1741157"/>
              <a:gd name="connsiteY114" fmla="*/ 272443 h 2729951"/>
              <a:gd name="connsiteX115" fmla="*/ 1512114 w 1741157"/>
              <a:gd name="connsiteY115" fmla="*/ 162906 h 2729951"/>
              <a:gd name="connsiteX116" fmla="*/ 1516876 w 1741157"/>
              <a:gd name="connsiteY116" fmla="*/ 139093 h 2729951"/>
              <a:gd name="connsiteX117" fmla="*/ 1521639 w 1741157"/>
              <a:gd name="connsiteY117" fmla="*/ 124806 h 2729951"/>
              <a:gd name="connsiteX118" fmla="*/ 1526401 w 1741157"/>
              <a:gd name="connsiteY118" fmla="*/ 105756 h 2729951"/>
              <a:gd name="connsiteX119" fmla="*/ 1545451 w 1741157"/>
              <a:gd name="connsiteY119" fmla="*/ 77181 h 2729951"/>
              <a:gd name="connsiteX120" fmla="*/ 1554976 w 1741157"/>
              <a:gd name="connsiteY120" fmla="*/ 62893 h 2729951"/>
              <a:gd name="connsiteX121" fmla="*/ 1535926 w 1741157"/>
              <a:gd name="connsiteY121" fmla="*/ 20031 h 2729951"/>
              <a:gd name="connsiteX0" fmla="*/ 1535926 w 1741157"/>
              <a:gd name="connsiteY0" fmla="*/ 20031 h 2729951"/>
              <a:gd name="connsiteX1" fmla="*/ 1483539 w 1741157"/>
              <a:gd name="connsiteY1" fmla="*/ 8125 h 2729951"/>
              <a:gd name="connsiteX2" fmla="*/ 1443057 w 1741157"/>
              <a:gd name="connsiteY2" fmla="*/ 3361 h 2729951"/>
              <a:gd name="connsiteX3" fmla="*/ 1335901 w 1741157"/>
              <a:gd name="connsiteY3" fmla="*/ 67656 h 2729951"/>
              <a:gd name="connsiteX4" fmla="*/ 1285895 w 1741157"/>
              <a:gd name="connsiteY4" fmla="*/ 122425 h 2729951"/>
              <a:gd name="connsiteX5" fmla="*/ 1219220 w 1741157"/>
              <a:gd name="connsiteY5" fmla="*/ 124805 h 2729951"/>
              <a:gd name="connsiteX6" fmla="*/ 1200170 w 1741157"/>
              <a:gd name="connsiteY6" fmla="*/ 146238 h 2729951"/>
              <a:gd name="connsiteX7" fmla="*/ 1135876 w 1741157"/>
              <a:gd name="connsiteY7" fmla="*/ 165288 h 2729951"/>
              <a:gd name="connsiteX8" fmla="*/ 1083489 w 1741157"/>
              <a:gd name="connsiteY8" fmla="*/ 243868 h 2729951"/>
              <a:gd name="connsiteX9" fmla="*/ 1057295 w 1741157"/>
              <a:gd name="connsiteY9" fmla="*/ 296256 h 2729951"/>
              <a:gd name="connsiteX10" fmla="*/ 964426 w 1741157"/>
              <a:gd name="connsiteY10" fmla="*/ 267681 h 2729951"/>
              <a:gd name="connsiteX11" fmla="*/ 907276 w 1741157"/>
              <a:gd name="connsiteY11" fmla="*/ 310543 h 2729951"/>
              <a:gd name="connsiteX12" fmla="*/ 883464 w 1741157"/>
              <a:gd name="connsiteY12" fmla="*/ 405793 h 2729951"/>
              <a:gd name="connsiteX13" fmla="*/ 852507 w 1741157"/>
              <a:gd name="connsiteY13" fmla="*/ 489137 h 2729951"/>
              <a:gd name="connsiteX14" fmla="*/ 766783 w 1741157"/>
              <a:gd name="connsiteY14" fmla="*/ 470086 h 2729951"/>
              <a:gd name="connsiteX15" fmla="*/ 714395 w 1741157"/>
              <a:gd name="connsiteY15" fmla="*/ 484375 h 2729951"/>
              <a:gd name="connsiteX16" fmla="*/ 678676 w 1741157"/>
              <a:gd name="connsiteY16" fmla="*/ 524857 h 2729951"/>
              <a:gd name="connsiteX17" fmla="*/ 631051 w 1741157"/>
              <a:gd name="connsiteY17" fmla="*/ 529619 h 2729951"/>
              <a:gd name="connsiteX18" fmla="*/ 628669 w 1741157"/>
              <a:gd name="connsiteY18" fmla="*/ 562956 h 2729951"/>
              <a:gd name="connsiteX19" fmla="*/ 592951 w 1741157"/>
              <a:gd name="connsiteY19" fmla="*/ 577244 h 2729951"/>
              <a:gd name="connsiteX20" fmla="*/ 578664 w 1741157"/>
              <a:gd name="connsiteY20" fmla="*/ 624868 h 2729951"/>
              <a:gd name="connsiteX21" fmla="*/ 561995 w 1741157"/>
              <a:gd name="connsiteY21" fmla="*/ 667731 h 2729951"/>
              <a:gd name="connsiteX22" fmla="*/ 511989 w 1741157"/>
              <a:gd name="connsiteY22" fmla="*/ 686781 h 2729951"/>
              <a:gd name="connsiteX23" fmla="*/ 533420 w 1741157"/>
              <a:gd name="connsiteY23" fmla="*/ 729643 h 2729951"/>
              <a:gd name="connsiteX24" fmla="*/ 569139 w 1741157"/>
              <a:gd name="connsiteY24" fmla="*/ 751075 h 2729951"/>
              <a:gd name="connsiteX25" fmla="*/ 592951 w 1741157"/>
              <a:gd name="connsiteY25" fmla="*/ 746313 h 2729951"/>
              <a:gd name="connsiteX26" fmla="*/ 614382 w 1741157"/>
              <a:gd name="connsiteY26" fmla="*/ 782031 h 2729951"/>
              <a:gd name="connsiteX27" fmla="*/ 602476 w 1741157"/>
              <a:gd name="connsiteY27" fmla="*/ 839181 h 2729951"/>
              <a:gd name="connsiteX28" fmla="*/ 633433 w 1741157"/>
              <a:gd name="connsiteY28" fmla="*/ 874900 h 2729951"/>
              <a:gd name="connsiteX29" fmla="*/ 585807 w 1741157"/>
              <a:gd name="connsiteY29" fmla="*/ 901094 h 2729951"/>
              <a:gd name="connsiteX30" fmla="*/ 564376 w 1741157"/>
              <a:gd name="connsiteY30" fmla="*/ 889186 h 2729951"/>
              <a:gd name="connsiteX31" fmla="*/ 564376 w 1741157"/>
              <a:gd name="connsiteY31" fmla="*/ 958243 h 2729951"/>
              <a:gd name="connsiteX32" fmla="*/ 507226 w 1741157"/>
              <a:gd name="connsiteY32" fmla="*/ 1005868 h 2729951"/>
              <a:gd name="connsiteX33" fmla="*/ 473889 w 1741157"/>
              <a:gd name="connsiteY33" fmla="*/ 986818 h 2729951"/>
              <a:gd name="connsiteX34" fmla="*/ 459601 w 1741157"/>
              <a:gd name="connsiteY34" fmla="*/ 1015393 h 2729951"/>
              <a:gd name="connsiteX35" fmla="*/ 485795 w 1741157"/>
              <a:gd name="connsiteY35" fmla="*/ 1053492 h 2729951"/>
              <a:gd name="connsiteX36" fmla="*/ 488176 w 1741157"/>
              <a:gd name="connsiteY36" fmla="*/ 1155887 h 2729951"/>
              <a:gd name="connsiteX37" fmla="*/ 450076 w 1741157"/>
              <a:gd name="connsiteY37" fmla="*/ 1215418 h 2729951"/>
              <a:gd name="connsiteX38" fmla="*/ 397688 w 1741157"/>
              <a:gd name="connsiteY38" fmla="*/ 1205893 h 2729951"/>
              <a:gd name="connsiteX39" fmla="*/ 383401 w 1741157"/>
              <a:gd name="connsiteY39" fmla="*/ 1258281 h 2729951"/>
              <a:gd name="connsiteX40" fmla="*/ 364352 w 1741157"/>
              <a:gd name="connsiteY40" fmla="*/ 1341624 h 2729951"/>
              <a:gd name="connsiteX41" fmla="*/ 288151 w 1741157"/>
              <a:gd name="connsiteY41" fmla="*/ 1401156 h 2729951"/>
              <a:gd name="connsiteX42" fmla="*/ 240526 w 1741157"/>
              <a:gd name="connsiteY42" fmla="*/ 1453543 h 2729951"/>
              <a:gd name="connsiteX43" fmla="*/ 207189 w 1741157"/>
              <a:gd name="connsiteY43" fmla="*/ 1496406 h 2729951"/>
              <a:gd name="connsiteX44" fmla="*/ 173851 w 1741157"/>
              <a:gd name="connsiteY44" fmla="*/ 1536886 h 2729951"/>
              <a:gd name="connsiteX45" fmla="*/ 109558 w 1741157"/>
              <a:gd name="connsiteY45" fmla="*/ 1591655 h 2729951"/>
              <a:gd name="connsiteX46" fmla="*/ 107176 w 1741157"/>
              <a:gd name="connsiteY46" fmla="*/ 1636899 h 2729951"/>
              <a:gd name="connsiteX47" fmla="*/ 69076 w 1741157"/>
              <a:gd name="connsiteY47" fmla="*/ 1677381 h 2729951"/>
              <a:gd name="connsiteX48" fmla="*/ 42883 w 1741157"/>
              <a:gd name="connsiteY48" fmla="*/ 1720243 h 2729951"/>
              <a:gd name="connsiteX49" fmla="*/ 33357 w 1741157"/>
              <a:gd name="connsiteY49" fmla="*/ 1763107 h 2729951"/>
              <a:gd name="connsiteX50" fmla="*/ 57170 w 1741157"/>
              <a:gd name="connsiteY50" fmla="*/ 1836925 h 2729951"/>
              <a:gd name="connsiteX51" fmla="*/ 35739 w 1741157"/>
              <a:gd name="connsiteY51" fmla="*/ 1894075 h 2729951"/>
              <a:gd name="connsiteX52" fmla="*/ 59551 w 1741157"/>
              <a:gd name="connsiteY52" fmla="*/ 1967893 h 2729951"/>
              <a:gd name="connsiteX53" fmla="*/ 20 w 1741157"/>
              <a:gd name="connsiteY53" fmla="*/ 1979799 h 2729951"/>
              <a:gd name="connsiteX54" fmla="*/ 52407 w 1741157"/>
              <a:gd name="connsiteY54" fmla="*/ 2248881 h 2729951"/>
              <a:gd name="connsiteX55" fmla="*/ 128607 w 1741157"/>
              <a:gd name="connsiteY55" fmla="*/ 2394137 h 2729951"/>
              <a:gd name="connsiteX56" fmla="*/ 202426 w 1741157"/>
              <a:gd name="connsiteY56" fmla="*/ 2501293 h 2729951"/>
              <a:gd name="connsiteX57" fmla="*/ 261958 w 1741157"/>
              <a:gd name="connsiteY57" fmla="*/ 2563206 h 2729951"/>
              <a:gd name="connsiteX58" fmla="*/ 450076 w 1741157"/>
              <a:gd name="connsiteY58" fmla="*/ 2672743 h 2729951"/>
              <a:gd name="connsiteX59" fmla="*/ 640576 w 1741157"/>
              <a:gd name="connsiteY59" fmla="*/ 2729893 h 2729951"/>
              <a:gd name="connsiteX60" fmla="*/ 654864 w 1741157"/>
              <a:gd name="connsiteY60" fmla="*/ 2663217 h 2729951"/>
              <a:gd name="connsiteX61" fmla="*/ 726301 w 1741157"/>
              <a:gd name="connsiteY61" fmla="*/ 2603686 h 2729951"/>
              <a:gd name="connsiteX62" fmla="*/ 792977 w 1741157"/>
              <a:gd name="connsiteY62" fmla="*/ 2587017 h 2729951"/>
              <a:gd name="connsiteX63" fmla="*/ 821551 w 1741157"/>
              <a:gd name="connsiteY63" fmla="*/ 2551300 h 2729951"/>
              <a:gd name="connsiteX64" fmla="*/ 890608 w 1741157"/>
              <a:gd name="connsiteY64" fmla="*/ 2532250 h 2729951"/>
              <a:gd name="connsiteX65" fmla="*/ 959664 w 1741157"/>
              <a:gd name="connsiteY65" fmla="*/ 2510818 h 2729951"/>
              <a:gd name="connsiteX66" fmla="*/ 1026339 w 1741157"/>
              <a:gd name="connsiteY66" fmla="*/ 2477483 h 2729951"/>
              <a:gd name="connsiteX67" fmla="*/ 1047769 w 1741157"/>
              <a:gd name="connsiteY67" fmla="*/ 2475099 h 2729951"/>
              <a:gd name="connsiteX68" fmla="*/ 1066820 w 1741157"/>
              <a:gd name="connsiteY68" fmla="*/ 2456050 h 2729951"/>
              <a:gd name="connsiteX69" fmla="*/ 1107302 w 1741157"/>
              <a:gd name="connsiteY69" fmla="*/ 2439381 h 2729951"/>
              <a:gd name="connsiteX70" fmla="*/ 1083489 w 1741157"/>
              <a:gd name="connsiteY70" fmla="*/ 2377468 h 2729951"/>
              <a:gd name="connsiteX71" fmla="*/ 1033483 w 1741157"/>
              <a:gd name="connsiteY71" fmla="*/ 2329843 h 2729951"/>
              <a:gd name="connsiteX72" fmla="*/ 1026339 w 1741157"/>
              <a:gd name="connsiteY72" fmla="*/ 2286982 h 2729951"/>
              <a:gd name="connsiteX73" fmla="*/ 1045389 w 1741157"/>
              <a:gd name="connsiteY73" fmla="*/ 2256025 h 2729951"/>
              <a:gd name="connsiteX74" fmla="*/ 1097776 w 1741157"/>
              <a:gd name="connsiteY74" fmla="*/ 2222687 h 2729951"/>
              <a:gd name="connsiteX75" fmla="*/ 1135876 w 1741157"/>
              <a:gd name="connsiteY75" fmla="*/ 2186968 h 2729951"/>
              <a:gd name="connsiteX76" fmla="*/ 1176358 w 1741157"/>
              <a:gd name="connsiteY76" fmla="*/ 2141725 h 2729951"/>
              <a:gd name="connsiteX77" fmla="*/ 1264464 w 1741157"/>
              <a:gd name="connsiteY77" fmla="*/ 2127438 h 2729951"/>
              <a:gd name="connsiteX78" fmla="*/ 1307326 w 1741157"/>
              <a:gd name="connsiteY78" fmla="*/ 2110769 h 2729951"/>
              <a:gd name="connsiteX79" fmla="*/ 1326377 w 1741157"/>
              <a:gd name="connsiteY79" fmla="*/ 2072668 h 2729951"/>
              <a:gd name="connsiteX80" fmla="*/ 1397814 w 1741157"/>
              <a:gd name="connsiteY80" fmla="*/ 2048856 h 2729951"/>
              <a:gd name="connsiteX81" fmla="*/ 1397813 w 1741157"/>
              <a:gd name="connsiteY81" fmla="*/ 2020281 h 2729951"/>
              <a:gd name="connsiteX82" fmla="*/ 1433532 w 1741157"/>
              <a:gd name="connsiteY82" fmla="*/ 2017900 h 2729951"/>
              <a:gd name="connsiteX83" fmla="*/ 1464489 w 1741157"/>
              <a:gd name="connsiteY83" fmla="*/ 2001231 h 2729951"/>
              <a:gd name="connsiteX84" fmla="*/ 1502588 w 1741157"/>
              <a:gd name="connsiteY84" fmla="*/ 2001231 h 2729951"/>
              <a:gd name="connsiteX85" fmla="*/ 1533545 w 1741157"/>
              <a:gd name="connsiteY85" fmla="*/ 1951225 h 2729951"/>
              <a:gd name="connsiteX86" fmla="*/ 1538308 w 1741157"/>
              <a:gd name="connsiteY86" fmla="*/ 1955986 h 2729951"/>
              <a:gd name="connsiteX87" fmla="*/ 1559739 w 1741157"/>
              <a:gd name="connsiteY87" fmla="*/ 1925031 h 2729951"/>
              <a:gd name="connsiteX88" fmla="*/ 1600221 w 1741157"/>
              <a:gd name="connsiteY88" fmla="*/ 1865499 h 2729951"/>
              <a:gd name="connsiteX89" fmla="*/ 1650226 w 1741157"/>
              <a:gd name="connsiteY89" fmla="*/ 1813112 h 2729951"/>
              <a:gd name="connsiteX90" fmla="*/ 1600221 w 1741157"/>
              <a:gd name="connsiteY90" fmla="*/ 1717863 h 2729951"/>
              <a:gd name="connsiteX91" fmla="*/ 1545451 w 1741157"/>
              <a:gd name="connsiteY91" fmla="*/ 1677381 h 2729951"/>
              <a:gd name="connsiteX92" fmla="*/ 1595457 w 1741157"/>
              <a:gd name="connsiteY92" fmla="*/ 1660712 h 2729951"/>
              <a:gd name="connsiteX93" fmla="*/ 1643082 w 1741157"/>
              <a:gd name="connsiteY93" fmla="*/ 1624993 h 2729951"/>
              <a:gd name="connsiteX94" fmla="*/ 1707376 w 1741157"/>
              <a:gd name="connsiteY94" fmla="*/ 1567843 h 2729951"/>
              <a:gd name="connsiteX95" fmla="*/ 1666894 w 1741157"/>
              <a:gd name="connsiteY95" fmla="*/ 1446400 h 2729951"/>
              <a:gd name="connsiteX96" fmla="*/ 1678801 w 1741157"/>
              <a:gd name="connsiteY96" fmla="*/ 1372581 h 2729951"/>
              <a:gd name="connsiteX97" fmla="*/ 1700232 w 1741157"/>
              <a:gd name="connsiteY97" fmla="*/ 1301144 h 2729951"/>
              <a:gd name="connsiteX98" fmla="*/ 1740714 w 1741157"/>
              <a:gd name="connsiteY98" fmla="*/ 1203512 h 2729951"/>
              <a:gd name="connsiteX99" fmla="*/ 1674039 w 1741157"/>
              <a:gd name="connsiteY99" fmla="*/ 1127313 h 2729951"/>
              <a:gd name="connsiteX100" fmla="*/ 1600221 w 1741157"/>
              <a:gd name="connsiteY100" fmla="*/ 1070163 h 2729951"/>
              <a:gd name="connsiteX101" fmla="*/ 1526401 w 1741157"/>
              <a:gd name="connsiteY101" fmla="*/ 1060637 h 2729951"/>
              <a:gd name="connsiteX102" fmla="*/ 1512114 w 1741157"/>
              <a:gd name="connsiteY102" fmla="*/ 1027300 h 2729951"/>
              <a:gd name="connsiteX103" fmla="*/ 1478777 w 1741157"/>
              <a:gd name="connsiteY103" fmla="*/ 979674 h 2729951"/>
              <a:gd name="connsiteX104" fmla="*/ 1457345 w 1741157"/>
              <a:gd name="connsiteY104" fmla="*/ 872519 h 2729951"/>
              <a:gd name="connsiteX105" fmla="*/ 1485920 w 1741157"/>
              <a:gd name="connsiteY105" fmla="*/ 834419 h 2729951"/>
              <a:gd name="connsiteX106" fmla="*/ 1519258 w 1741157"/>
              <a:gd name="connsiteY106" fmla="*/ 760599 h 2729951"/>
              <a:gd name="connsiteX107" fmla="*/ 1574027 w 1741157"/>
              <a:gd name="connsiteY107" fmla="*/ 686781 h 2729951"/>
              <a:gd name="connsiteX108" fmla="*/ 1624032 w 1741157"/>
              <a:gd name="connsiteY108" fmla="*/ 598674 h 2729951"/>
              <a:gd name="connsiteX109" fmla="*/ 1628794 w 1741157"/>
              <a:gd name="connsiteY109" fmla="*/ 501043 h 2729951"/>
              <a:gd name="connsiteX110" fmla="*/ 1569264 w 1741157"/>
              <a:gd name="connsiteY110" fmla="*/ 458181 h 2729951"/>
              <a:gd name="connsiteX111" fmla="*/ 1528782 w 1741157"/>
              <a:gd name="connsiteY111" fmla="*/ 405795 h 2729951"/>
              <a:gd name="connsiteX112" fmla="*/ 1528782 w 1741157"/>
              <a:gd name="connsiteY112" fmla="*/ 324831 h 2729951"/>
              <a:gd name="connsiteX113" fmla="*/ 1466870 w 1741157"/>
              <a:gd name="connsiteY113" fmla="*/ 308162 h 2729951"/>
              <a:gd name="connsiteX114" fmla="*/ 1509733 w 1741157"/>
              <a:gd name="connsiteY114" fmla="*/ 236724 h 2729951"/>
              <a:gd name="connsiteX115" fmla="*/ 1512114 w 1741157"/>
              <a:gd name="connsiteY115" fmla="*/ 162906 h 2729951"/>
              <a:gd name="connsiteX116" fmla="*/ 1516876 w 1741157"/>
              <a:gd name="connsiteY116" fmla="*/ 139093 h 2729951"/>
              <a:gd name="connsiteX117" fmla="*/ 1521639 w 1741157"/>
              <a:gd name="connsiteY117" fmla="*/ 124806 h 2729951"/>
              <a:gd name="connsiteX118" fmla="*/ 1526401 w 1741157"/>
              <a:gd name="connsiteY118" fmla="*/ 105756 h 2729951"/>
              <a:gd name="connsiteX119" fmla="*/ 1545451 w 1741157"/>
              <a:gd name="connsiteY119" fmla="*/ 77181 h 2729951"/>
              <a:gd name="connsiteX120" fmla="*/ 1554976 w 1741157"/>
              <a:gd name="connsiteY120" fmla="*/ 62893 h 2729951"/>
              <a:gd name="connsiteX121" fmla="*/ 1535926 w 1741157"/>
              <a:gd name="connsiteY121" fmla="*/ 20031 h 2729951"/>
              <a:gd name="connsiteX0" fmla="*/ 1535926 w 1741157"/>
              <a:gd name="connsiteY0" fmla="*/ 20031 h 2729951"/>
              <a:gd name="connsiteX1" fmla="*/ 1483539 w 1741157"/>
              <a:gd name="connsiteY1" fmla="*/ 8125 h 2729951"/>
              <a:gd name="connsiteX2" fmla="*/ 1443057 w 1741157"/>
              <a:gd name="connsiteY2" fmla="*/ 3361 h 2729951"/>
              <a:gd name="connsiteX3" fmla="*/ 1335901 w 1741157"/>
              <a:gd name="connsiteY3" fmla="*/ 67656 h 2729951"/>
              <a:gd name="connsiteX4" fmla="*/ 1285895 w 1741157"/>
              <a:gd name="connsiteY4" fmla="*/ 122425 h 2729951"/>
              <a:gd name="connsiteX5" fmla="*/ 1219220 w 1741157"/>
              <a:gd name="connsiteY5" fmla="*/ 124805 h 2729951"/>
              <a:gd name="connsiteX6" fmla="*/ 1200170 w 1741157"/>
              <a:gd name="connsiteY6" fmla="*/ 146238 h 2729951"/>
              <a:gd name="connsiteX7" fmla="*/ 1135876 w 1741157"/>
              <a:gd name="connsiteY7" fmla="*/ 165288 h 2729951"/>
              <a:gd name="connsiteX8" fmla="*/ 1083489 w 1741157"/>
              <a:gd name="connsiteY8" fmla="*/ 243868 h 2729951"/>
              <a:gd name="connsiteX9" fmla="*/ 1057295 w 1741157"/>
              <a:gd name="connsiteY9" fmla="*/ 296256 h 2729951"/>
              <a:gd name="connsiteX10" fmla="*/ 964426 w 1741157"/>
              <a:gd name="connsiteY10" fmla="*/ 267681 h 2729951"/>
              <a:gd name="connsiteX11" fmla="*/ 907276 w 1741157"/>
              <a:gd name="connsiteY11" fmla="*/ 310543 h 2729951"/>
              <a:gd name="connsiteX12" fmla="*/ 883464 w 1741157"/>
              <a:gd name="connsiteY12" fmla="*/ 405793 h 2729951"/>
              <a:gd name="connsiteX13" fmla="*/ 852507 w 1741157"/>
              <a:gd name="connsiteY13" fmla="*/ 489137 h 2729951"/>
              <a:gd name="connsiteX14" fmla="*/ 766783 w 1741157"/>
              <a:gd name="connsiteY14" fmla="*/ 470086 h 2729951"/>
              <a:gd name="connsiteX15" fmla="*/ 714395 w 1741157"/>
              <a:gd name="connsiteY15" fmla="*/ 484375 h 2729951"/>
              <a:gd name="connsiteX16" fmla="*/ 678676 w 1741157"/>
              <a:gd name="connsiteY16" fmla="*/ 524857 h 2729951"/>
              <a:gd name="connsiteX17" fmla="*/ 631051 w 1741157"/>
              <a:gd name="connsiteY17" fmla="*/ 529619 h 2729951"/>
              <a:gd name="connsiteX18" fmla="*/ 628669 w 1741157"/>
              <a:gd name="connsiteY18" fmla="*/ 562956 h 2729951"/>
              <a:gd name="connsiteX19" fmla="*/ 592951 w 1741157"/>
              <a:gd name="connsiteY19" fmla="*/ 577244 h 2729951"/>
              <a:gd name="connsiteX20" fmla="*/ 578664 w 1741157"/>
              <a:gd name="connsiteY20" fmla="*/ 624868 h 2729951"/>
              <a:gd name="connsiteX21" fmla="*/ 561995 w 1741157"/>
              <a:gd name="connsiteY21" fmla="*/ 667731 h 2729951"/>
              <a:gd name="connsiteX22" fmla="*/ 511989 w 1741157"/>
              <a:gd name="connsiteY22" fmla="*/ 686781 h 2729951"/>
              <a:gd name="connsiteX23" fmla="*/ 533420 w 1741157"/>
              <a:gd name="connsiteY23" fmla="*/ 729643 h 2729951"/>
              <a:gd name="connsiteX24" fmla="*/ 569139 w 1741157"/>
              <a:gd name="connsiteY24" fmla="*/ 751075 h 2729951"/>
              <a:gd name="connsiteX25" fmla="*/ 592951 w 1741157"/>
              <a:gd name="connsiteY25" fmla="*/ 746313 h 2729951"/>
              <a:gd name="connsiteX26" fmla="*/ 614382 w 1741157"/>
              <a:gd name="connsiteY26" fmla="*/ 782031 h 2729951"/>
              <a:gd name="connsiteX27" fmla="*/ 602476 w 1741157"/>
              <a:gd name="connsiteY27" fmla="*/ 839181 h 2729951"/>
              <a:gd name="connsiteX28" fmla="*/ 633433 w 1741157"/>
              <a:gd name="connsiteY28" fmla="*/ 874900 h 2729951"/>
              <a:gd name="connsiteX29" fmla="*/ 585807 w 1741157"/>
              <a:gd name="connsiteY29" fmla="*/ 901094 h 2729951"/>
              <a:gd name="connsiteX30" fmla="*/ 564376 w 1741157"/>
              <a:gd name="connsiteY30" fmla="*/ 889186 h 2729951"/>
              <a:gd name="connsiteX31" fmla="*/ 564376 w 1741157"/>
              <a:gd name="connsiteY31" fmla="*/ 958243 h 2729951"/>
              <a:gd name="connsiteX32" fmla="*/ 507226 w 1741157"/>
              <a:gd name="connsiteY32" fmla="*/ 1005868 h 2729951"/>
              <a:gd name="connsiteX33" fmla="*/ 473889 w 1741157"/>
              <a:gd name="connsiteY33" fmla="*/ 986818 h 2729951"/>
              <a:gd name="connsiteX34" fmla="*/ 459601 w 1741157"/>
              <a:gd name="connsiteY34" fmla="*/ 1015393 h 2729951"/>
              <a:gd name="connsiteX35" fmla="*/ 485795 w 1741157"/>
              <a:gd name="connsiteY35" fmla="*/ 1053492 h 2729951"/>
              <a:gd name="connsiteX36" fmla="*/ 488176 w 1741157"/>
              <a:gd name="connsiteY36" fmla="*/ 1155887 h 2729951"/>
              <a:gd name="connsiteX37" fmla="*/ 450076 w 1741157"/>
              <a:gd name="connsiteY37" fmla="*/ 1215418 h 2729951"/>
              <a:gd name="connsiteX38" fmla="*/ 397688 w 1741157"/>
              <a:gd name="connsiteY38" fmla="*/ 1205893 h 2729951"/>
              <a:gd name="connsiteX39" fmla="*/ 383401 w 1741157"/>
              <a:gd name="connsiteY39" fmla="*/ 1258281 h 2729951"/>
              <a:gd name="connsiteX40" fmla="*/ 364352 w 1741157"/>
              <a:gd name="connsiteY40" fmla="*/ 1341624 h 2729951"/>
              <a:gd name="connsiteX41" fmla="*/ 288151 w 1741157"/>
              <a:gd name="connsiteY41" fmla="*/ 1401156 h 2729951"/>
              <a:gd name="connsiteX42" fmla="*/ 240526 w 1741157"/>
              <a:gd name="connsiteY42" fmla="*/ 1453543 h 2729951"/>
              <a:gd name="connsiteX43" fmla="*/ 207189 w 1741157"/>
              <a:gd name="connsiteY43" fmla="*/ 1496406 h 2729951"/>
              <a:gd name="connsiteX44" fmla="*/ 173851 w 1741157"/>
              <a:gd name="connsiteY44" fmla="*/ 1536886 h 2729951"/>
              <a:gd name="connsiteX45" fmla="*/ 109558 w 1741157"/>
              <a:gd name="connsiteY45" fmla="*/ 1591655 h 2729951"/>
              <a:gd name="connsiteX46" fmla="*/ 107176 w 1741157"/>
              <a:gd name="connsiteY46" fmla="*/ 1636899 h 2729951"/>
              <a:gd name="connsiteX47" fmla="*/ 69076 w 1741157"/>
              <a:gd name="connsiteY47" fmla="*/ 1677381 h 2729951"/>
              <a:gd name="connsiteX48" fmla="*/ 42883 w 1741157"/>
              <a:gd name="connsiteY48" fmla="*/ 1720243 h 2729951"/>
              <a:gd name="connsiteX49" fmla="*/ 33357 w 1741157"/>
              <a:gd name="connsiteY49" fmla="*/ 1763107 h 2729951"/>
              <a:gd name="connsiteX50" fmla="*/ 57170 w 1741157"/>
              <a:gd name="connsiteY50" fmla="*/ 1836925 h 2729951"/>
              <a:gd name="connsiteX51" fmla="*/ 35739 w 1741157"/>
              <a:gd name="connsiteY51" fmla="*/ 1894075 h 2729951"/>
              <a:gd name="connsiteX52" fmla="*/ 59551 w 1741157"/>
              <a:gd name="connsiteY52" fmla="*/ 1967893 h 2729951"/>
              <a:gd name="connsiteX53" fmla="*/ 20 w 1741157"/>
              <a:gd name="connsiteY53" fmla="*/ 1979799 h 2729951"/>
              <a:gd name="connsiteX54" fmla="*/ 52407 w 1741157"/>
              <a:gd name="connsiteY54" fmla="*/ 2248881 h 2729951"/>
              <a:gd name="connsiteX55" fmla="*/ 128607 w 1741157"/>
              <a:gd name="connsiteY55" fmla="*/ 2394137 h 2729951"/>
              <a:gd name="connsiteX56" fmla="*/ 202426 w 1741157"/>
              <a:gd name="connsiteY56" fmla="*/ 2501293 h 2729951"/>
              <a:gd name="connsiteX57" fmla="*/ 261958 w 1741157"/>
              <a:gd name="connsiteY57" fmla="*/ 2563206 h 2729951"/>
              <a:gd name="connsiteX58" fmla="*/ 450076 w 1741157"/>
              <a:gd name="connsiteY58" fmla="*/ 2672743 h 2729951"/>
              <a:gd name="connsiteX59" fmla="*/ 640576 w 1741157"/>
              <a:gd name="connsiteY59" fmla="*/ 2729893 h 2729951"/>
              <a:gd name="connsiteX60" fmla="*/ 654864 w 1741157"/>
              <a:gd name="connsiteY60" fmla="*/ 2663217 h 2729951"/>
              <a:gd name="connsiteX61" fmla="*/ 726301 w 1741157"/>
              <a:gd name="connsiteY61" fmla="*/ 2603686 h 2729951"/>
              <a:gd name="connsiteX62" fmla="*/ 792977 w 1741157"/>
              <a:gd name="connsiteY62" fmla="*/ 2587017 h 2729951"/>
              <a:gd name="connsiteX63" fmla="*/ 821551 w 1741157"/>
              <a:gd name="connsiteY63" fmla="*/ 2551300 h 2729951"/>
              <a:gd name="connsiteX64" fmla="*/ 890608 w 1741157"/>
              <a:gd name="connsiteY64" fmla="*/ 2532250 h 2729951"/>
              <a:gd name="connsiteX65" fmla="*/ 959664 w 1741157"/>
              <a:gd name="connsiteY65" fmla="*/ 2510818 h 2729951"/>
              <a:gd name="connsiteX66" fmla="*/ 1026339 w 1741157"/>
              <a:gd name="connsiteY66" fmla="*/ 2477483 h 2729951"/>
              <a:gd name="connsiteX67" fmla="*/ 1047769 w 1741157"/>
              <a:gd name="connsiteY67" fmla="*/ 2475099 h 2729951"/>
              <a:gd name="connsiteX68" fmla="*/ 1066820 w 1741157"/>
              <a:gd name="connsiteY68" fmla="*/ 2456050 h 2729951"/>
              <a:gd name="connsiteX69" fmla="*/ 1107302 w 1741157"/>
              <a:gd name="connsiteY69" fmla="*/ 2439381 h 2729951"/>
              <a:gd name="connsiteX70" fmla="*/ 1083489 w 1741157"/>
              <a:gd name="connsiteY70" fmla="*/ 2377468 h 2729951"/>
              <a:gd name="connsiteX71" fmla="*/ 1033483 w 1741157"/>
              <a:gd name="connsiteY71" fmla="*/ 2329843 h 2729951"/>
              <a:gd name="connsiteX72" fmla="*/ 1026339 w 1741157"/>
              <a:gd name="connsiteY72" fmla="*/ 2286982 h 2729951"/>
              <a:gd name="connsiteX73" fmla="*/ 1045389 w 1741157"/>
              <a:gd name="connsiteY73" fmla="*/ 2256025 h 2729951"/>
              <a:gd name="connsiteX74" fmla="*/ 1097776 w 1741157"/>
              <a:gd name="connsiteY74" fmla="*/ 2222687 h 2729951"/>
              <a:gd name="connsiteX75" fmla="*/ 1135876 w 1741157"/>
              <a:gd name="connsiteY75" fmla="*/ 2186968 h 2729951"/>
              <a:gd name="connsiteX76" fmla="*/ 1176358 w 1741157"/>
              <a:gd name="connsiteY76" fmla="*/ 2141725 h 2729951"/>
              <a:gd name="connsiteX77" fmla="*/ 1264464 w 1741157"/>
              <a:gd name="connsiteY77" fmla="*/ 2127438 h 2729951"/>
              <a:gd name="connsiteX78" fmla="*/ 1307326 w 1741157"/>
              <a:gd name="connsiteY78" fmla="*/ 2110769 h 2729951"/>
              <a:gd name="connsiteX79" fmla="*/ 1326377 w 1741157"/>
              <a:gd name="connsiteY79" fmla="*/ 2072668 h 2729951"/>
              <a:gd name="connsiteX80" fmla="*/ 1397814 w 1741157"/>
              <a:gd name="connsiteY80" fmla="*/ 2048856 h 2729951"/>
              <a:gd name="connsiteX81" fmla="*/ 1397813 w 1741157"/>
              <a:gd name="connsiteY81" fmla="*/ 2020281 h 2729951"/>
              <a:gd name="connsiteX82" fmla="*/ 1433532 w 1741157"/>
              <a:gd name="connsiteY82" fmla="*/ 2017900 h 2729951"/>
              <a:gd name="connsiteX83" fmla="*/ 1464489 w 1741157"/>
              <a:gd name="connsiteY83" fmla="*/ 2001231 h 2729951"/>
              <a:gd name="connsiteX84" fmla="*/ 1502588 w 1741157"/>
              <a:gd name="connsiteY84" fmla="*/ 2001231 h 2729951"/>
              <a:gd name="connsiteX85" fmla="*/ 1533545 w 1741157"/>
              <a:gd name="connsiteY85" fmla="*/ 1951225 h 2729951"/>
              <a:gd name="connsiteX86" fmla="*/ 1538308 w 1741157"/>
              <a:gd name="connsiteY86" fmla="*/ 1955986 h 2729951"/>
              <a:gd name="connsiteX87" fmla="*/ 1559739 w 1741157"/>
              <a:gd name="connsiteY87" fmla="*/ 1925031 h 2729951"/>
              <a:gd name="connsiteX88" fmla="*/ 1600221 w 1741157"/>
              <a:gd name="connsiteY88" fmla="*/ 1865499 h 2729951"/>
              <a:gd name="connsiteX89" fmla="*/ 1650226 w 1741157"/>
              <a:gd name="connsiteY89" fmla="*/ 1813112 h 2729951"/>
              <a:gd name="connsiteX90" fmla="*/ 1600221 w 1741157"/>
              <a:gd name="connsiteY90" fmla="*/ 1717863 h 2729951"/>
              <a:gd name="connsiteX91" fmla="*/ 1545451 w 1741157"/>
              <a:gd name="connsiteY91" fmla="*/ 1677381 h 2729951"/>
              <a:gd name="connsiteX92" fmla="*/ 1595457 w 1741157"/>
              <a:gd name="connsiteY92" fmla="*/ 1660712 h 2729951"/>
              <a:gd name="connsiteX93" fmla="*/ 1643082 w 1741157"/>
              <a:gd name="connsiteY93" fmla="*/ 1624993 h 2729951"/>
              <a:gd name="connsiteX94" fmla="*/ 1707376 w 1741157"/>
              <a:gd name="connsiteY94" fmla="*/ 1567843 h 2729951"/>
              <a:gd name="connsiteX95" fmla="*/ 1666894 w 1741157"/>
              <a:gd name="connsiteY95" fmla="*/ 1446400 h 2729951"/>
              <a:gd name="connsiteX96" fmla="*/ 1678801 w 1741157"/>
              <a:gd name="connsiteY96" fmla="*/ 1372581 h 2729951"/>
              <a:gd name="connsiteX97" fmla="*/ 1700232 w 1741157"/>
              <a:gd name="connsiteY97" fmla="*/ 1301144 h 2729951"/>
              <a:gd name="connsiteX98" fmla="*/ 1740714 w 1741157"/>
              <a:gd name="connsiteY98" fmla="*/ 1203512 h 2729951"/>
              <a:gd name="connsiteX99" fmla="*/ 1674039 w 1741157"/>
              <a:gd name="connsiteY99" fmla="*/ 1127313 h 2729951"/>
              <a:gd name="connsiteX100" fmla="*/ 1600221 w 1741157"/>
              <a:gd name="connsiteY100" fmla="*/ 1070163 h 2729951"/>
              <a:gd name="connsiteX101" fmla="*/ 1526401 w 1741157"/>
              <a:gd name="connsiteY101" fmla="*/ 1060637 h 2729951"/>
              <a:gd name="connsiteX102" fmla="*/ 1512114 w 1741157"/>
              <a:gd name="connsiteY102" fmla="*/ 1027300 h 2729951"/>
              <a:gd name="connsiteX103" fmla="*/ 1478777 w 1741157"/>
              <a:gd name="connsiteY103" fmla="*/ 979674 h 2729951"/>
              <a:gd name="connsiteX104" fmla="*/ 1457345 w 1741157"/>
              <a:gd name="connsiteY104" fmla="*/ 872519 h 2729951"/>
              <a:gd name="connsiteX105" fmla="*/ 1485920 w 1741157"/>
              <a:gd name="connsiteY105" fmla="*/ 834419 h 2729951"/>
              <a:gd name="connsiteX106" fmla="*/ 1519258 w 1741157"/>
              <a:gd name="connsiteY106" fmla="*/ 760599 h 2729951"/>
              <a:gd name="connsiteX107" fmla="*/ 1574027 w 1741157"/>
              <a:gd name="connsiteY107" fmla="*/ 686781 h 2729951"/>
              <a:gd name="connsiteX108" fmla="*/ 1624032 w 1741157"/>
              <a:gd name="connsiteY108" fmla="*/ 598674 h 2729951"/>
              <a:gd name="connsiteX109" fmla="*/ 1628794 w 1741157"/>
              <a:gd name="connsiteY109" fmla="*/ 501043 h 2729951"/>
              <a:gd name="connsiteX110" fmla="*/ 1569264 w 1741157"/>
              <a:gd name="connsiteY110" fmla="*/ 458181 h 2729951"/>
              <a:gd name="connsiteX111" fmla="*/ 1528782 w 1741157"/>
              <a:gd name="connsiteY111" fmla="*/ 405795 h 2729951"/>
              <a:gd name="connsiteX112" fmla="*/ 1528782 w 1741157"/>
              <a:gd name="connsiteY112" fmla="*/ 324831 h 2729951"/>
              <a:gd name="connsiteX113" fmla="*/ 1462107 w 1741157"/>
              <a:gd name="connsiteY113" fmla="*/ 301018 h 2729951"/>
              <a:gd name="connsiteX114" fmla="*/ 1509733 w 1741157"/>
              <a:gd name="connsiteY114" fmla="*/ 236724 h 2729951"/>
              <a:gd name="connsiteX115" fmla="*/ 1512114 w 1741157"/>
              <a:gd name="connsiteY115" fmla="*/ 162906 h 2729951"/>
              <a:gd name="connsiteX116" fmla="*/ 1516876 w 1741157"/>
              <a:gd name="connsiteY116" fmla="*/ 139093 h 2729951"/>
              <a:gd name="connsiteX117" fmla="*/ 1521639 w 1741157"/>
              <a:gd name="connsiteY117" fmla="*/ 124806 h 2729951"/>
              <a:gd name="connsiteX118" fmla="*/ 1526401 w 1741157"/>
              <a:gd name="connsiteY118" fmla="*/ 105756 h 2729951"/>
              <a:gd name="connsiteX119" fmla="*/ 1545451 w 1741157"/>
              <a:gd name="connsiteY119" fmla="*/ 77181 h 2729951"/>
              <a:gd name="connsiteX120" fmla="*/ 1554976 w 1741157"/>
              <a:gd name="connsiteY120" fmla="*/ 62893 h 2729951"/>
              <a:gd name="connsiteX121" fmla="*/ 1535926 w 1741157"/>
              <a:gd name="connsiteY121" fmla="*/ 20031 h 2729951"/>
              <a:gd name="connsiteX0" fmla="*/ 1535926 w 1741157"/>
              <a:gd name="connsiteY0" fmla="*/ 20031 h 2729951"/>
              <a:gd name="connsiteX1" fmla="*/ 1483539 w 1741157"/>
              <a:gd name="connsiteY1" fmla="*/ 8125 h 2729951"/>
              <a:gd name="connsiteX2" fmla="*/ 1443057 w 1741157"/>
              <a:gd name="connsiteY2" fmla="*/ 3361 h 2729951"/>
              <a:gd name="connsiteX3" fmla="*/ 1335901 w 1741157"/>
              <a:gd name="connsiteY3" fmla="*/ 67656 h 2729951"/>
              <a:gd name="connsiteX4" fmla="*/ 1285895 w 1741157"/>
              <a:gd name="connsiteY4" fmla="*/ 122425 h 2729951"/>
              <a:gd name="connsiteX5" fmla="*/ 1219220 w 1741157"/>
              <a:gd name="connsiteY5" fmla="*/ 124805 h 2729951"/>
              <a:gd name="connsiteX6" fmla="*/ 1200170 w 1741157"/>
              <a:gd name="connsiteY6" fmla="*/ 146238 h 2729951"/>
              <a:gd name="connsiteX7" fmla="*/ 1135876 w 1741157"/>
              <a:gd name="connsiteY7" fmla="*/ 165288 h 2729951"/>
              <a:gd name="connsiteX8" fmla="*/ 1083489 w 1741157"/>
              <a:gd name="connsiteY8" fmla="*/ 243868 h 2729951"/>
              <a:gd name="connsiteX9" fmla="*/ 1057295 w 1741157"/>
              <a:gd name="connsiteY9" fmla="*/ 296256 h 2729951"/>
              <a:gd name="connsiteX10" fmla="*/ 964426 w 1741157"/>
              <a:gd name="connsiteY10" fmla="*/ 267681 h 2729951"/>
              <a:gd name="connsiteX11" fmla="*/ 907276 w 1741157"/>
              <a:gd name="connsiteY11" fmla="*/ 310543 h 2729951"/>
              <a:gd name="connsiteX12" fmla="*/ 883464 w 1741157"/>
              <a:gd name="connsiteY12" fmla="*/ 405793 h 2729951"/>
              <a:gd name="connsiteX13" fmla="*/ 852507 w 1741157"/>
              <a:gd name="connsiteY13" fmla="*/ 489137 h 2729951"/>
              <a:gd name="connsiteX14" fmla="*/ 766783 w 1741157"/>
              <a:gd name="connsiteY14" fmla="*/ 470086 h 2729951"/>
              <a:gd name="connsiteX15" fmla="*/ 714395 w 1741157"/>
              <a:gd name="connsiteY15" fmla="*/ 484375 h 2729951"/>
              <a:gd name="connsiteX16" fmla="*/ 678676 w 1741157"/>
              <a:gd name="connsiteY16" fmla="*/ 524857 h 2729951"/>
              <a:gd name="connsiteX17" fmla="*/ 631051 w 1741157"/>
              <a:gd name="connsiteY17" fmla="*/ 529619 h 2729951"/>
              <a:gd name="connsiteX18" fmla="*/ 628669 w 1741157"/>
              <a:gd name="connsiteY18" fmla="*/ 562956 h 2729951"/>
              <a:gd name="connsiteX19" fmla="*/ 592951 w 1741157"/>
              <a:gd name="connsiteY19" fmla="*/ 577244 h 2729951"/>
              <a:gd name="connsiteX20" fmla="*/ 578664 w 1741157"/>
              <a:gd name="connsiteY20" fmla="*/ 624868 h 2729951"/>
              <a:gd name="connsiteX21" fmla="*/ 561995 w 1741157"/>
              <a:gd name="connsiteY21" fmla="*/ 667731 h 2729951"/>
              <a:gd name="connsiteX22" fmla="*/ 511989 w 1741157"/>
              <a:gd name="connsiteY22" fmla="*/ 686781 h 2729951"/>
              <a:gd name="connsiteX23" fmla="*/ 533420 w 1741157"/>
              <a:gd name="connsiteY23" fmla="*/ 729643 h 2729951"/>
              <a:gd name="connsiteX24" fmla="*/ 569139 w 1741157"/>
              <a:gd name="connsiteY24" fmla="*/ 751075 h 2729951"/>
              <a:gd name="connsiteX25" fmla="*/ 592951 w 1741157"/>
              <a:gd name="connsiteY25" fmla="*/ 746313 h 2729951"/>
              <a:gd name="connsiteX26" fmla="*/ 614382 w 1741157"/>
              <a:gd name="connsiteY26" fmla="*/ 782031 h 2729951"/>
              <a:gd name="connsiteX27" fmla="*/ 602476 w 1741157"/>
              <a:gd name="connsiteY27" fmla="*/ 839181 h 2729951"/>
              <a:gd name="connsiteX28" fmla="*/ 633433 w 1741157"/>
              <a:gd name="connsiteY28" fmla="*/ 874900 h 2729951"/>
              <a:gd name="connsiteX29" fmla="*/ 585807 w 1741157"/>
              <a:gd name="connsiteY29" fmla="*/ 901094 h 2729951"/>
              <a:gd name="connsiteX30" fmla="*/ 564376 w 1741157"/>
              <a:gd name="connsiteY30" fmla="*/ 889186 h 2729951"/>
              <a:gd name="connsiteX31" fmla="*/ 564376 w 1741157"/>
              <a:gd name="connsiteY31" fmla="*/ 958243 h 2729951"/>
              <a:gd name="connsiteX32" fmla="*/ 507226 w 1741157"/>
              <a:gd name="connsiteY32" fmla="*/ 1005868 h 2729951"/>
              <a:gd name="connsiteX33" fmla="*/ 473889 w 1741157"/>
              <a:gd name="connsiteY33" fmla="*/ 986818 h 2729951"/>
              <a:gd name="connsiteX34" fmla="*/ 459601 w 1741157"/>
              <a:gd name="connsiteY34" fmla="*/ 1015393 h 2729951"/>
              <a:gd name="connsiteX35" fmla="*/ 485795 w 1741157"/>
              <a:gd name="connsiteY35" fmla="*/ 1053492 h 2729951"/>
              <a:gd name="connsiteX36" fmla="*/ 488176 w 1741157"/>
              <a:gd name="connsiteY36" fmla="*/ 1155887 h 2729951"/>
              <a:gd name="connsiteX37" fmla="*/ 450076 w 1741157"/>
              <a:gd name="connsiteY37" fmla="*/ 1215418 h 2729951"/>
              <a:gd name="connsiteX38" fmla="*/ 397688 w 1741157"/>
              <a:gd name="connsiteY38" fmla="*/ 1205893 h 2729951"/>
              <a:gd name="connsiteX39" fmla="*/ 383401 w 1741157"/>
              <a:gd name="connsiteY39" fmla="*/ 1258281 h 2729951"/>
              <a:gd name="connsiteX40" fmla="*/ 364352 w 1741157"/>
              <a:gd name="connsiteY40" fmla="*/ 1341624 h 2729951"/>
              <a:gd name="connsiteX41" fmla="*/ 288151 w 1741157"/>
              <a:gd name="connsiteY41" fmla="*/ 1401156 h 2729951"/>
              <a:gd name="connsiteX42" fmla="*/ 240526 w 1741157"/>
              <a:gd name="connsiteY42" fmla="*/ 1453543 h 2729951"/>
              <a:gd name="connsiteX43" fmla="*/ 207189 w 1741157"/>
              <a:gd name="connsiteY43" fmla="*/ 1496406 h 2729951"/>
              <a:gd name="connsiteX44" fmla="*/ 173851 w 1741157"/>
              <a:gd name="connsiteY44" fmla="*/ 1536886 h 2729951"/>
              <a:gd name="connsiteX45" fmla="*/ 109558 w 1741157"/>
              <a:gd name="connsiteY45" fmla="*/ 1591655 h 2729951"/>
              <a:gd name="connsiteX46" fmla="*/ 107176 w 1741157"/>
              <a:gd name="connsiteY46" fmla="*/ 1636899 h 2729951"/>
              <a:gd name="connsiteX47" fmla="*/ 69076 w 1741157"/>
              <a:gd name="connsiteY47" fmla="*/ 1677381 h 2729951"/>
              <a:gd name="connsiteX48" fmla="*/ 42883 w 1741157"/>
              <a:gd name="connsiteY48" fmla="*/ 1720243 h 2729951"/>
              <a:gd name="connsiteX49" fmla="*/ 33357 w 1741157"/>
              <a:gd name="connsiteY49" fmla="*/ 1763107 h 2729951"/>
              <a:gd name="connsiteX50" fmla="*/ 57170 w 1741157"/>
              <a:gd name="connsiteY50" fmla="*/ 1836925 h 2729951"/>
              <a:gd name="connsiteX51" fmla="*/ 35739 w 1741157"/>
              <a:gd name="connsiteY51" fmla="*/ 1894075 h 2729951"/>
              <a:gd name="connsiteX52" fmla="*/ 59551 w 1741157"/>
              <a:gd name="connsiteY52" fmla="*/ 1967893 h 2729951"/>
              <a:gd name="connsiteX53" fmla="*/ 20 w 1741157"/>
              <a:gd name="connsiteY53" fmla="*/ 1979799 h 2729951"/>
              <a:gd name="connsiteX54" fmla="*/ 52407 w 1741157"/>
              <a:gd name="connsiteY54" fmla="*/ 2248881 h 2729951"/>
              <a:gd name="connsiteX55" fmla="*/ 128607 w 1741157"/>
              <a:gd name="connsiteY55" fmla="*/ 2394137 h 2729951"/>
              <a:gd name="connsiteX56" fmla="*/ 202426 w 1741157"/>
              <a:gd name="connsiteY56" fmla="*/ 2501293 h 2729951"/>
              <a:gd name="connsiteX57" fmla="*/ 261958 w 1741157"/>
              <a:gd name="connsiteY57" fmla="*/ 2563206 h 2729951"/>
              <a:gd name="connsiteX58" fmla="*/ 450076 w 1741157"/>
              <a:gd name="connsiteY58" fmla="*/ 2672743 h 2729951"/>
              <a:gd name="connsiteX59" fmla="*/ 640576 w 1741157"/>
              <a:gd name="connsiteY59" fmla="*/ 2729893 h 2729951"/>
              <a:gd name="connsiteX60" fmla="*/ 654864 w 1741157"/>
              <a:gd name="connsiteY60" fmla="*/ 2663217 h 2729951"/>
              <a:gd name="connsiteX61" fmla="*/ 726301 w 1741157"/>
              <a:gd name="connsiteY61" fmla="*/ 2603686 h 2729951"/>
              <a:gd name="connsiteX62" fmla="*/ 792977 w 1741157"/>
              <a:gd name="connsiteY62" fmla="*/ 2587017 h 2729951"/>
              <a:gd name="connsiteX63" fmla="*/ 821551 w 1741157"/>
              <a:gd name="connsiteY63" fmla="*/ 2551300 h 2729951"/>
              <a:gd name="connsiteX64" fmla="*/ 890608 w 1741157"/>
              <a:gd name="connsiteY64" fmla="*/ 2532250 h 2729951"/>
              <a:gd name="connsiteX65" fmla="*/ 959664 w 1741157"/>
              <a:gd name="connsiteY65" fmla="*/ 2510818 h 2729951"/>
              <a:gd name="connsiteX66" fmla="*/ 1026339 w 1741157"/>
              <a:gd name="connsiteY66" fmla="*/ 2477483 h 2729951"/>
              <a:gd name="connsiteX67" fmla="*/ 1047769 w 1741157"/>
              <a:gd name="connsiteY67" fmla="*/ 2475099 h 2729951"/>
              <a:gd name="connsiteX68" fmla="*/ 1066820 w 1741157"/>
              <a:gd name="connsiteY68" fmla="*/ 2456050 h 2729951"/>
              <a:gd name="connsiteX69" fmla="*/ 1107302 w 1741157"/>
              <a:gd name="connsiteY69" fmla="*/ 2439381 h 2729951"/>
              <a:gd name="connsiteX70" fmla="*/ 1083489 w 1741157"/>
              <a:gd name="connsiteY70" fmla="*/ 2377468 h 2729951"/>
              <a:gd name="connsiteX71" fmla="*/ 1033483 w 1741157"/>
              <a:gd name="connsiteY71" fmla="*/ 2329843 h 2729951"/>
              <a:gd name="connsiteX72" fmla="*/ 1026339 w 1741157"/>
              <a:gd name="connsiteY72" fmla="*/ 2286982 h 2729951"/>
              <a:gd name="connsiteX73" fmla="*/ 1045389 w 1741157"/>
              <a:gd name="connsiteY73" fmla="*/ 2256025 h 2729951"/>
              <a:gd name="connsiteX74" fmla="*/ 1097776 w 1741157"/>
              <a:gd name="connsiteY74" fmla="*/ 2222687 h 2729951"/>
              <a:gd name="connsiteX75" fmla="*/ 1135876 w 1741157"/>
              <a:gd name="connsiteY75" fmla="*/ 2186968 h 2729951"/>
              <a:gd name="connsiteX76" fmla="*/ 1176358 w 1741157"/>
              <a:gd name="connsiteY76" fmla="*/ 2141725 h 2729951"/>
              <a:gd name="connsiteX77" fmla="*/ 1264464 w 1741157"/>
              <a:gd name="connsiteY77" fmla="*/ 2127438 h 2729951"/>
              <a:gd name="connsiteX78" fmla="*/ 1307326 w 1741157"/>
              <a:gd name="connsiteY78" fmla="*/ 2110769 h 2729951"/>
              <a:gd name="connsiteX79" fmla="*/ 1326377 w 1741157"/>
              <a:gd name="connsiteY79" fmla="*/ 2072668 h 2729951"/>
              <a:gd name="connsiteX80" fmla="*/ 1397814 w 1741157"/>
              <a:gd name="connsiteY80" fmla="*/ 2048856 h 2729951"/>
              <a:gd name="connsiteX81" fmla="*/ 1397813 w 1741157"/>
              <a:gd name="connsiteY81" fmla="*/ 2020281 h 2729951"/>
              <a:gd name="connsiteX82" fmla="*/ 1433532 w 1741157"/>
              <a:gd name="connsiteY82" fmla="*/ 2017900 h 2729951"/>
              <a:gd name="connsiteX83" fmla="*/ 1464489 w 1741157"/>
              <a:gd name="connsiteY83" fmla="*/ 2001231 h 2729951"/>
              <a:gd name="connsiteX84" fmla="*/ 1502588 w 1741157"/>
              <a:gd name="connsiteY84" fmla="*/ 2001231 h 2729951"/>
              <a:gd name="connsiteX85" fmla="*/ 1533545 w 1741157"/>
              <a:gd name="connsiteY85" fmla="*/ 1951225 h 2729951"/>
              <a:gd name="connsiteX86" fmla="*/ 1538308 w 1741157"/>
              <a:gd name="connsiteY86" fmla="*/ 1955986 h 2729951"/>
              <a:gd name="connsiteX87" fmla="*/ 1559739 w 1741157"/>
              <a:gd name="connsiteY87" fmla="*/ 1925031 h 2729951"/>
              <a:gd name="connsiteX88" fmla="*/ 1600221 w 1741157"/>
              <a:gd name="connsiteY88" fmla="*/ 1865499 h 2729951"/>
              <a:gd name="connsiteX89" fmla="*/ 1650226 w 1741157"/>
              <a:gd name="connsiteY89" fmla="*/ 1813112 h 2729951"/>
              <a:gd name="connsiteX90" fmla="*/ 1600221 w 1741157"/>
              <a:gd name="connsiteY90" fmla="*/ 1717863 h 2729951"/>
              <a:gd name="connsiteX91" fmla="*/ 1545451 w 1741157"/>
              <a:gd name="connsiteY91" fmla="*/ 1677381 h 2729951"/>
              <a:gd name="connsiteX92" fmla="*/ 1595457 w 1741157"/>
              <a:gd name="connsiteY92" fmla="*/ 1660712 h 2729951"/>
              <a:gd name="connsiteX93" fmla="*/ 1643082 w 1741157"/>
              <a:gd name="connsiteY93" fmla="*/ 1624993 h 2729951"/>
              <a:gd name="connsiteX94" fmla="*/ 1707376 w 1741157"/>
              <a:gd name="connsiteY94" fmla="*/ 1567843 h 2729951"/>
              <a:gd name="connsiteX95" fmla="*/ 1666894 w 1741157"/>
              <a:gd name="connsiteY95" fmla="*/ 1446400 h 2729951"/>
              <a:gd name="connsiteX96" fmla="*/ 1678801 w 1741157"/>
              <a:gd name="connsiteY96" fmla="*/ 1372581 h 2729951"/>
              <a:gd name="connsiteX97" fmla="*/ 1700232 w 1741157"/>
              <a:gd name="connsiteY97" fmla="*/ 1301144 h 2729951"/>
              <a:gd name="connsiteX98" fmla="*/ 1740714 w 1741157"/>
              <a:gd name="connsiteY98" fmla="*/ 1203512 h 2729951"/>
              <a:gd name="connsiteX99" fmla="*/ 1674039 w 1741157"/>
              <a:gd name="connsiteY99" fmla="*/ 1127313 h 2729951"/>
              <a:gd name="connsiteX100" fmla="*/ 1600221 w 1741157"/>
              <a:gd name="connsiteY100" fmla="*/ 1070163 h 2729951"/>
              <a:gd name="connsiteX101" fmla="*/ 1526401 w 1741157"/>
              <a:gd name="connsiteY101" fmla="*/ 1060637 h 2729951"/>
              <a:gd name="connsiteX102" fmla="*/ 1512114 w 1741157"/>
              <a:gd name="connsiteY102" fmla="*/ 1027300 h 2729951"/>
              <a:gd name="connsiteX103" fmla="*/ 1478777 w 1741157"/>
              <a:gd name="connsiteY103" fmla="*/ 979674 h 2729951"/>
              <a:gd name="connsiteX104" fmla="*/ 1457345 w 1741157"/>
              <a:gd name="connsiteY104" fmla="*/ 872519 h 2729951"/>
              <a:gd name="connsiteX105" fmla="*/ 1485920 w 1741157"/>
              <a:gd name="connsiteY105" fmla="*/ 834419 h 2729951"/>
              <a:gd name="connsiteX106" fmla="*/ 1519258 w 1741157"/>
              <a:gd name="connsiteY106" fmla="*/ 760599 h 2729951"/>
              <a:gd name="connsiteX107" fmla="*/ 1574027 w 1741157"/>
              <a:gd name="connsiteY107" fmla="*/ 686781 h 2729951"/>
              <a:gd name="connsiteX108" fmla="*/ 1624032 w 1741157"/>
              <a:gd name="connsiteY108" fmla="*/ 598674 h 2729951"/>
              <a:gd name="connsiteX109" fmla="*/ 1628794 w 1741157"/>
              <a:gd name="connsiteY109" fmla="*/ 501043 h 2729951"/>
              <a:gd name="connsiteX110" fmla="*/ 1569264 w 1741157"/>
              <a:gd name="connsiteY110" fmla="*/ 458181 h 2729951"/>
              <a:gd name="connsiteX111" fmla="*/ 1528782 w 1741157"/>
              <a:gd name="connsiteY111" fmla="*/ 405795 h 2729951"/>
              <a:gd name="connsiteX112" fmla="*/ 1528782 w 1741157"/>
              <a:gd name="connsiteY112" fmla="*/ 324831 h 2729951"/>
              <a:gd name="connsiteX113" fmla="*/ 1462107 w 1741157"/>
              <a:gd name="connsiteY113" fmla="*/ 301018 h 2729951"/>
              <a:gd name="connsiteX114" fmla="*/ 1509733 w 1741157"/>
              <a:gd name="connsiteY114" fmla="*/ 236724 h 2729951"/>
              <a:gd name="connsiteX115" fmla="*/ 1512114 w 1741157"/>
              <a:gd name="connsiteY115" fmla="*/ 162906 h 2729951"/>
              <a:gd name="connsiteX116" fmla="*/ 1516876 w 1741157"/>
              <a:gd name="connsiteY116" fmla="*/ 139093 h 2729951"/>
              <a:gd name="connsiteX117" fmla="*/ 1526401 w 1741157"/>
              <a:gd name="connsiteY117" fmla="*/ 105756 h 2729951"/>
              <a:gd name="connsiteX118" fmla="*/ 1545451 w 1741157"/>
              <a:gd name="connsiteY118" fmla="*/ 77181 h 2729951"/>
              <a:gd name="connsiteX119" fmla="*/ 1554976 w 1741157"/>
              <a:gd name="connsiteY119" fmla="*/ 62893 h 2729951"/>
              <a:gd name="connsiteX120" fmla="*/ 1535926 w 1741157"/>
              <a:gd name="connsiteY120" fmla="*/ 20031 h 2729951"/>
              <a:gd name="connsiteX0" fmla="*/ 1535926 w 1741157"/>
              <a:gd name="connsiteY0" fmla="*/ 20031 h 2729951"/>
              <a:gd name="connsiteX1" fmla="*/ 1483539 w 1741157"/>
              <a:gd name="connsiteY1" fmla="*/ 8125 h 2729951"/>
              <a:gd name="connsiteX2" fmla="*/ 1443057 w 1741157"/>
              <a:gd name="connsiteY2" fmla="*/ 3361 h 2729951"/>
              <a:gd name="connsiteX3" fmla="*/ 1335901 w 1741157"/>
              <a:gd name="connsiteY3" fmla="*/ 67656 h 2729951"/>
              <a:gd name="connsiteX4" fmla="*/ 1285895 w 1741157"/>
              <a:gd name="connsiteY4" fmla="*/ 122425 h 2729951"/>
              <a:gd name="connsiteX5" fmla="*/ 1219220 w 1741157"/>
              <a:gd name="connsiteY5" fmla="*/ 124805 h 2729951"/>
              <a:gd name="connsiteX6" fmla="*/ 1200170 w 1741157"/>
              <a:gd name="connsiteY6" fmla="*/ 146238 h 2729951"/>
              <a:gd name="connsiteX7" fmla="*/ 1135876 w 1741157"/>
              <a:gd name="connsiteY7" fmla="*/ 165288 h 2729951"/>
              <a:gd name="connsiteX8" fmla="*/ 1083489 w 1741157"/>
              <a:gd name="connsiteY8" fmla="*/ 243868 h 2729951"/>
              <a:gd name="connsiteX9" fmla="*/ 1057295 w 1741157"/>
              <a:gd name="connsiteY9" fmla="*/ 296256 h 2729951"/>
              <a:gd name="connsiteX10" fmla="*/ 964426 w 1741157"/>
              <a:gd name="connsiteY10" fmla="*/ 267681 h 2729951"/>
              <a:gd name="connsiteX11" fmla="*/ 907276 w 1741157"/>
              <a:gd name="connsiteY11" fmla="*/ 310543 h 2729951"/>
              <a:gd name="connsiteX12" fmla="*/ 883464 w 1741157"/>
              <a:gd name="connsiteY12" fmla="*/ 405793 h 2729951"/>
              <a:gd name="connsiteX13" fmla="*/ 852507 w 1741157"/>
              <a:gd name="connsiteY13" fmla="*/ 489137 h 2729951"/>
              <a:gd name="connsiteX14" fmla="*/ 766783 w 1741157"/>
              <a:gd name="connsiteY14" fmla="*/ 470086 h 2729951"/>
              <a:gd name="connsiteX15" fmla="*/ 714395 w 1741157"/>
              <a:gd name="connsiteY15" fmla="*/ 484375 h 2729951"/>
              <a:gd name="connsiteX16" fmla="*/ 678676 w 1741157"/>
              <a:gd name="connsiteY16" fmla="*/ 524857 h 2729951"/>
              <a:gd name="connsiteX17" fmla="*/ 631051 w 1741157"/>
              <a:gd name="connsiteY17" fmla="*/ 529619 h 2729951"/>
              <a:gd name="connsiteX18" fmla="*/ 628669 w 1741157"/>
              <a:gd name="connsiteY18" fmla="*/ 562956 h 2729951"/>
              <a:gd name="connsiteX19" fmla="*/ 592951 w 1741157"/>
              <a:gd name="connsiteY19" fmla="*/ 577244 h 2729951"/>
              <a:gd name="connsiteX20" fmla="*/ 578664 w 1741157"/>
              <a:gd name="connsiteY20" fmla="*/ 624868 h 2729951"/>
              <a:gd name="connsiteX21" fmla="*/ 561995 w 1741157"/>
              <a:gd name="connsiteY21" fmla="*/ 667731 h 2729951"/>
              <a:gd name="connsiteX22" fmla="*/ 511989 w 1741157"/>
              <a:gd name="connsiteY22" fmla="*/ 686781 h 2729951"/>
              <a:gd name="connsiteX23" fmla="*/ 533420 w 1741157"/>
              <a:gd name="connsiteY23" fmla="*/ 729643 h 2729951"/>
              <a:gd name="connsiteX24" fmla="*/ 569139 w 1741157"/>
              <a:gd name="connsiteY24" fmla="*/ 751075 h 2729951"/>
              <a:gd name="connsiteX25" fmla="*/ 592951 w 1741157"/>
              <a:gd name="connsiteY25" fmla="*/ 746313 h 2729951"/>
              <a:gd name="connsiteX26" fmla="*/ 614382 w 1741157"/>
              <a:gd name="connsiteY26" fmla="*/ 782031 h 2729951"/>
              <a:gd name="connsiteX27" fmla="*/ 602476 w 1741157"/>
              <a:gd name="connsiteY27" fmla="*/ 839181 h 2729951"/>
              <a:gd name="connsiteX28" fmla="*/ 633433 w 1741157"/>
              <a:gd name="connsiteY28" fmla="*/ 874900 h 2729951"/>
              <a:gd name="connsiteX29" fmla="*/ 585807 w 1741157"/>
              <a:gd name="connsiteY29" fmla="*/ 901094 h 2729951"/>
              <a:gd name="connsiteX30" fmla="*/ 564376 w 1741157"/>
              <a:gd name="connsiteY30" fmla="*/ 889186 h 2729951"/>
              <a:gd name="connsiteX31" fmla="*/ 564376 w 1741157"/>
              <a:gd name="connsiteY31" fmla="*/ 958243 h 2729951"/>
              <a:gd name="connsiteX32" fmla="*/ 507226 w 1741157"/>
              <a:gd name="connsiteY32" fmla="*/ 1005868 h 2729951"/>
              <a:gd name="connsiteX33" fmla="*/ 473889 w 1741157"/>
              <a:gd name="connsiteY33" fmla="*/ 986818 h 2729951"/>
              <a:gd name="connsiteX34" fmla="*/ 459601 w 1741157"/>
              <a:gd name="connsiteY34" fmla="*/ 1015393 h 2729951"/>
              <a:gd name="connsiteX35" fmla="*/ 485795 w 1741157"/>
              <a:gd name="connsiteY35" fmla="*/ 1053492 h 2729951"/>
              <a:gd name="connsiteX36" fmla="*/ 488176 w 1741157"/>
              <a:gd name="connsiteY36" fmla="*/ 1155887 h 2729951"/>
              <a:gd name="connsiteX37" fmla="*/ 450076 w 1741157"/>
              <a:gd name="connsiteY37" fmla="*/ 1215418 h 2729951"/>
              <a:gd name="connsiteX38" fmla="*/ 397688 w 1741157"/>
              <a:gd name="connsiteY38" fmla="*/ 1205893 h 2729951"/>
              <a:gd name="connsiteX39" fmla="*/ 383401 w 1741157"/>
              <a:gd name="connsiteY39" fmla="*/ 1258281 h 2729951"/>
              <a:gd name="connsiteX40" fmla="*/ 364352 w 1741157"/>
              <a:gd name="connsiteY40" fmla="*/ 1341624 h 2729951"/>
              <a:gd name="connsiteX41" fmla="*/ 288151 w 1741157"/>
              <a:gd name="connsiteY41" fmla="*/ 1401156 h 2729951"/>
              <a:gd name="connsiteX42" fmla="*/ 240526 w 1741157"/>
              <a:gd name="connsiteY42" fmla="*/ 1453543 h 2729951"/>
              <a:gd name="connsiteX43" fmla="*/ 207189 w 1741157"/>
              <a:gd name="connsiteY43" fmla="*/ 1496406 h 2729951"/>
              <a:gd name="connsiteX44" fmla="*/ 173851 w 1741157"/>
              <a:gd name="connsiteY44" fmla="*/ 1536886 h 2729951"/>
              <a:gd name="connsiteX45" fmla="*/ 109558 w 1741157"/>
              <a:gd name="connsiteY45" fmla="*/ 1591655 h 2729951"/>
              <a:gd name="connsiteX46" fmla="*/ 107176 w 1741157"/>
              <a:gd name="connsiteY46" fmla="*/ 1636899 h 2729951"/>
              <a:gd name="connsiteX47" fmla="*/ 69076 w 1741157"/>
              <a:gd name="connsiteY47" fmla="*/ 1677381 h 2729951"/>
              <a:gd name="connsiteX48" fmla="*/ 42883 w 1741157"/>
              <a:gd name="connsiteY48" fmla="*/ 1720243 h 2729951"/>
              <a:gd name="connsiteX49" fmla="*/ 33357 w 1741157"/>
              <a:gd name="connsiteY49" fmla="*/ 1763107 h 2729951"/>
              <a:gd name="connsiteX50" fmla="*/ 57170 w 1741157"/>
              <a:gd name="connsiteY50" fmla="*/ 1836925 h 2729951"/>
              <a:gd name="connsiteX51" fmla="*/ 35739 w 1741157"/>
              <a:gd name="connsiteY51" fmla="*/ 1894075 h 2729951"/>
              <a:gd name="connsiteX52" fmla="*/ 59551 w 1741157"/>
              <a:gd name="connsiteY52" fmla="*/ 1967893 h 2729951"/>
              <a:gd name="connsiteX53" fmla="*/ 20 w 1741157"/>
              <a:gd name="connsiteY53" fmla="*/ 1979799 h 2729951"/>
              <a:gd name="connsiteX54" fmla="*/ 52407 w 1741157"/>
              <a:gd name="connsiteY54" fmla="*/ 2248881 h 2729951"/>
              <a:gd name="connsiteX55" fmla="*/ 128607 w 1741157"/>
              <a:gd name="connsiteY55" fmla="*/ 2394137 h 2729951"/>
              <a:gd name="connsiteX56" fmla="*/ 202426 w 1741157"/>
              <a:gd name="connsiteY56" fmla="*/ 2501293 h 2729951"/>
              <a:gd name="connsiteX57" fmla="*/ 261958 w 1741157"/>
              <a:gd name="connsiteY57" fmla="*/ 2563206 h 2729951"/>
              <a:gd name="connsiteX58" fmla="*/ 450076 w 1741157"/>
              <a:gd name="connsiteY58" fmla="*/ 2672743 h 2729951"/>
              <a:gd name="connsiteX59" fmla="*/ 640576 w 1741157"/>
              <a:gd name="connsiteY59" fmla="*/ 2729893 h 2729951"/>
              <a:gd name="connsiteX60" fmla="*/ 654864 w 1741157"/>
              <a:gd name="connsiteY60" fmla="*/ 2663217 h 2729951"/>
              <a:gd name="connsiteX61" fmla="*/ 726301 w 1741157"/>
              <a:gd name="connsiteY61" fmla="*/ 2603686 h 2729951"/>
              <a:gd name="connsiteX62" fmla="*/ 792977 w 1741157"/>
              <a:gd name="connsiteY62" fmla="*/ 2587017 h 2729951"/>
              <a:gd name="connsiteX63" fmla="*/ 821551 w 1741157"/>
              <a:gd name="connsiteY63" fmla="*/ 2551300 h 2729951"/>
              <a:gd name="connsiteX64" fmla="*/ 890608 w 1741157"/>
              <a:gd name="connsiteY64" fmla="*/ 2532250 h 2729951"/>
              <a:gd name="connsiteX65" fmla="*/ 959664 w 1741157"/>
              <a:gd name="connsiteY65" fmla="*/ 2510818 h 2729951"/>
              <a:gd name="connsiteX66" fmla="*/ 1026339 w 1741157"/>
              <a:gd name="connsiteY66" fmla="*/ 2477483 h 2729951"/>
              <a:gd name="connsiteX67" fmla="*/ 1047769 w 1741157"/>
              <a:gd name="connsiteY67" fmla="*/ 2475099 h 2729951"/>
              <a:gd name="connsiteX68" fmla="*/ 1066820 w 1741157"/>
              <a:gd name="connsiteY68" fmla="*/ 2456050 h 2729951"/>
              <a:gd name="connsiteX69" fmla="*/ 1107302 w 1741157"/>
              <a:gd name="connsiteY69" fmla="*/ 2439381 h 2729951"/>
              <a:gd name="connsiteX70" fmla="*/ 1083489 w 1741157"/>
              <a:gd name="connsiteY70" fmla="*/ 2377468 h 2729951"/>
              <a:gd name="connsiteX71" fmla="*/ 1033483 w 1741157"/>
              <a:gd name="connsiteY71" fmla="*/ 2329843 h 2729951"/>
              <a:gd name="connsiteX72" fmla="*/ 1026339 w 1741157"/>
              <a:gd name="connsiteY72" fmla="*/ 2286982 h 2729951"/>
              <a:gd name="connsiteX73" fmla="*/ 1045389 w 1741157"/>
              <a:gd name="connsiteY73" fmla="*/ 2256025 h 2729951"/>
              <a:gd name="connsiteX74" fmla="*/ 1097776 w 1741157"/>
              <a:gd name="connsiteY74" fmla="*/ 2222687 h 2729951"/>
              <a:gd name="connsiteX75" fmla="*/ 1135876 w 1741157"/>
              <a:gd name="connsiteY75" fmla="*/ 2186968 h 2729951"/>
              <a:gd name="connsiteX76" fmla="*/ 1176358 w 1741157"/>
              <a:gd name="connsiteY76" fmla="*/ 2141725 h 2729951"/>
              <a:gd name="connsiteX77" fmla="*/ 1264464 w 1741157"/>
              <a:gd name="connsiteY77" fmla="*/ 2127438 h 2729951"/>
              <a:gd name="connsiteX78" fmla="*/ 1307326 w 1741157"/>
              <a:gd name="connsiteY78" fmla="*/ 2110769 h 2729951"/>
              <a:gd name="connsiteX79" fmla="*/ 1326377 w 1741157"/>
              <a:gd name="connsiteY79" fmla="*/ 2072668 h 2729951"/>
              <a:gd name="connsiteX80" fmla="*/ 1397814 w 1741157"/>
              <a:gd name="connsiteY80" fmla="*/ 2048856 h 2729951"/>
              <a:gd name="connsiteX81" fmla="*/ 1397813 w 1741157"/>
              <a:gd name="connsiteY81" fmla="*/ 2020281 h 2729951"/>
              <a:gd name="connsiteX82" fmla="*/ 1433532 w 1741157"/>
              <a:gd name="connsiteY82" fmla="*/ 2017900 h 2729951"/>
              <a:gd name="connsiteX83" fmla="*/ 1464489 w 1741157"/>
              <a:gd name="connsiteY83" fmla="*/ 2001231 h 2729951"/>
              <a:gd name="connsiteX84" fmla="*/ 1502588 w 1741157"/>
              <a:gd name="connsiteY84" fmla="*/ 2001231 h 2729951"/>
              <a:gd name="connsiteX85" fmla="*/ 1533545 w 1741157"/>
              <a:gd name="connsiteY85" fmla="*/ 1951225 h 2729951"/>
              <a:gd name="connsiteX86" fmla="*/ 1538308 w 1741157"/>
              <a:gd name="connsiteY86" fmla="*/ 1955986 h 2729951"/>
              <a:gd name="connsiteX87" fmla="*/ 1559739 w 1741157"/>
              <a:gd name="connsiteY87" fmla="*/ 1925031 h 2729951"/>
              <a:gd name="connsiteX88" fmla="*/ 1600221 w 1741157"/>
              <a:gd name="connsiteY88" fmla="*/ 1865499 h 2729951"/>
              <a:gd name="connsiteX89" fmla="*/ 1650226 w 1741157"/>
              <a:gd name="connsiteY89" fmla="*/ 1813112 h 2729951"/>
              <a:gd name="connsiteX90" fmla="*/ 1600221 w 1741157"/>
              <a:gd name="connsiteY90" fmla="*/ 1717863 h 2729951"/>
              <a:gd name="connsiteX91" fmla="*/ 1545451 w 1741157"/>
              <a:gd name="connsiteY91" fmla="*/ 1677381 h 2729951"/>
              <a:gd name="connsiteX92" fmla="*/ 1595457 w 1741157"/>
              <a:gd name="connsiteY92" fmla="*/ 1660712 h 2729951"/>
              <a:gd name="connsiteX93" fmla="*/ 1643082 w 1741157"/>
              <a:gd name="connsiteY93" fmla="*/ 1624993 h 2729951"/>
              <a:gd name="connsiteX94" fmla="*/ 1707376 w 1741157"/>
              <a:gd name="connsiteY94" fmla="*/ 1567843 h 2729951"/>
              <a:gd name="connsiteX95" fmla="*/ 1666894 w 1741157"/>
              <a:gd name="connsiteY95" fmla="*/ 1446400 h 2729951"/>
              <a:gd name="connsiteX96" fmla="*/ 1678801 w 1741157"/>
              <a:gd name="connsiteY96" fmla="*/ 1372581 h 2729951"/>
              <a:gd name="connsiteX97" fmla="*/ 1700232 w 1741157"/>
              <a:gd name="connsiteY97" fmla="*/ 1301144 h 2729951"/>
              <a:gd name="connsiteX98" fmla="*/ 1740714 w 1741157"/>
              <a:gd name="connsiteY98" fmla="*/ 1203512 h 2729951"/>
              <a:gd name="connsiteX99" fmla="*/ 1674039 w 1741157"/>
              <a:gd name="connsiteY99" fmla="*/ 1127313 h 2729951"/>
              <a:gd name="connsiteX100" fmla="*/ 1600221 w 1741157"/>
              <a:gd name="connsiteY100" fmla="*/ 1070163 h 2729951"/>
              <a:gd name="connsiteX101" fmla="*/ 1526401 w 1741157"/>
              <a:gd name="connsiteY101" fmla="*/ 1060637 h 2729951"/>
              <a:gd name="connsiteX102" fmla="*/ 1512114 w 1741157"/>
              <a:gd name="connsiteY102" fmla="*/ 1027300 h 2729951"/>
              <a:gd name="connsiteX103" fmla="*/ 1478777 w 1741157"/>
              <a:gd name="connsiteY103" fmla="*/ 979674 h 2729951"/>
              <a:gd name="connsiteX104" fmla="*/ 1457345 w 1741157"/>
              <a:gd name="connsiteY104" fmla="*/ 872519 h 2729951"/>
              <a:gd name="connsiteX105" fmla="*/ 1485920 w 1741157"/>
              <a:gd name="connsiteY105" fmla="*/ 834419 h 2729951"/>
              <a:gd name="connsiteX106" fmla="*/ 1519258 w 1741157"/>
              <a:gd name="connsiteY106" fmla="*/ 760599 h 2729951"/>
              <a:gd name="connsiteX107" fmla="*/ 1574027 w 1741157"/>
              <a:gd name="connsiteY107" fmla="*/ 686781 h 2729951"/>
              <a:gd name="connsiteX108" fmla="*/ 1624032 w 1741157"/>
              <a:gd name="connsiteY108" fmla="*/ 598674 h 2729951"/>
              <a:gd name="connsiteX109" fmla="*/ 1628794 w 1741157"/>
              <a:gd name="connsiteY109" fmla="*/ 501043 h 2729951"/>
              <a:gd name="connsiteX110" fmla="*/ 1569264 w 1741157"/>
              <a:gd name="connsiteY110" fmla="*/ 458181 h 2729951"/>
              <a:gd name="connsiteX111" fmla="*/ 1528782 w 1741157"/>
              <a:gd name="connsiteY111" fmla="*/ 405795 h 2729951"/>
              <a:gd name="connsiteX112" fmla="*/ 1528782 w 1741157"/>
              <a:gd name="connsiteY112" fmla="*/ 324831 h 2729951"/>
              <a:gd name="connsiteX113" fmla="*/ 1462107 w 1741157"/>
              <a:gd name="connsiteY113" fmla="*/ 301018 h 2729951"/>
              <a:gd name="connsiteX114" fmla="*/ 1509733 w 1741157"/>
              <a:gd name="connsiteY114" fmla="*/ 236724 h 2729951"/>
              <a:gd name="connsiteX115" fmla="*/ 1512114 w 1741157"/>
              <a:gd name="connsiteY115" fmla="*/ 162906 h 2729951"/>
              <a:gd name="connsiteX116" fmla="*/ 1526401 w 1741157"/>
              <a:gd name="connsiteY116" fmla="*/ 105756 h 2729951"/>
              <a:gd name="connsiteX117" fmla="*/ 1545451 w 1741157"/>
              <a:gd name="connsiteY117" fmla="*/ 77181 h 2729951"/>
              <a:gd name="connsiteX118" fmla="*/ 1554976 w 1741157"/>
              <a:gd name="connsiteY118" fmla="*/ 62893 h 2729951"/>
              <a:gd name="connsiteX119" fmla="*/ 1535926 w 1741157"/>
              <a:gd name="connsiteY119" fmla="*/ 20031 h 2729951"/>
              <a:gd name="connsiteX0" fmla="*/ 1535926 w 1741157"/>
              <a:gd name="connsiteY0" fmla="*/ 20031 h 2729951"/>
              <a:gd name="connsiteX1" fmla="*/ 1483539 w 1741157"/>
              <a:gd name="connsiteY1" fmla="*/ 8125 h 2729951"/>
              <a:gd name="connsiteX2" fmla="*/ 1443057 w 1741157"/>
              <a:gd name="connsiteY2" fmla="*/ 3361 h 2729951"/>
              <a:gd name="connsiteX3" fmla="*/ 1335901 w 1741157"/>
              <a:gd name="connsiteY3" fmla="*/ 67656 h 2729951"/>
              <a:gd name="connsiteX4" fmla="*/ 1285895 w 1741157"/>
              <a:gd name="connsiteY4" fmla="*/ 122425 h 2729951"/>
              <a:gd name="connsiteX5" fmla="*/ 1219220 w 1741157"/>
              <a:gd name="connsiteY5" fmla="*/ 124805 h 2729951"/>
              <a:gd name="connsiteX6" fmla="*/ 1200170 w 1741157"/>
              <a:gd name="connsiteY6" fmla="*/ 146238 h 2729951"/>
              <a:gd name="connsiteX7" fmla="*/ 1135876 w 1741157"/>
              <a:gd name="connsiteY7" fmla="*/ 165288 h 2729951"/>
              <a:gd name="connsiteX8" fmla="*/ 1083489 w 1741157"/>
              <a:gd name="connsiteY8" fmla="*/ 243868 h 2729951"/>
              <a:gd name="connsiteX9" fmla="*/ 1057295 w 1741157"/>
              <a:gd name="connsiteY9" fmla="*/ 296256 h 2729951"/>
              <a:gd name="connsiteX10" fmla="*/ 964426 w 1741157"/>
              <a:gd name="connsiteY10" fmla="*/ 267681 h 2729951"/>
              <a:gd name="connsiteX11" fmla="*/ 907276 w 1741157"/>
              <a:gd name="connsiteY11" fmla="*/ 310543 h 2729951"/>
              <a:gd name="connsiteX12" fmla="*/ 883464 w 1741157"/>
              <a:gd name="connsiteY12" fmla="*/ 405793 h 2729951"/>
              <a:gd name="connsiteX13" fmla="*/ 852507 w 1741157"/>
              <a:gd name="connsiteY13" fmla="*/ 489137 h 2729951"/>
              <a:gd name="connsiteX14" fmla="*/ 766783 w 1741157"/>
              <a:gd name="connsiteY14" fmla="*/ 470086 h 2729951"/>
              <a:gd name="connsiteX15" fmla="*/ 714395 w 1741157"/>
              <a:gd name="connsiteY15" fmla="*/ 484375 h 2729951"/>
              <a:gd name="connsiteX16" fmla="*/ 678676 w 1741157"/>
              <a:gd name="connsiteY16" fmla="*/ 524857 h 2729951"/>
              <a:gd name="connsiteX17" fmla="*/ 631051 w 1741157"/>
              <a:gd name="connsiteY17" fmla="*/ 529619 h 2729951"/>
              <a:gd name="connsiteX18" fmla="*/ 628669 w 1741157"/>
              <a:gd name="connsiteY18" fmla="*/ 562956 h 2729951"/>
              <a:gd name="connsiteX19" fmla="*/ 592951 w 1741157"/>
              <a:gd name="connsiteY19" fmla="*/ 577244 h 2729951"/>
              <a:gd name="connsiteX20" fmla="*/ 578664 w 1741157"/>
              <a:gd name="connsiteY20" fmla="*/ 624868 h 2729951"/>
              <a:gd name="connsiteX21" fmla="*/ 561995 w 1741157"/>
              <a:gd name="connsiteY21" fmla="*/ 667731 h 2729951"/>
              <a:gd name="connsiteX22" fmla="*/ 511989 w 1741157"/>
              <a:gd name="connsiteY22" fmla="*/ 686781 h 2729951"/>
              <a:gd name="connsiteX23" fmla="*/ 533420 w 1741157"/>
              <a:gd name="connsiteY23" fmla="*/ 729643 h 2729951"/>
              <a:gd name="connsiteX24" fmla="*/ 569139 w 1741157"/>
              <a:gd name="connsiteY24" fmla="*/ 751075 h 2729951"/>
              <a:gd name="connsiteX25" fmla="*/ 592951 w 1741157"/>
              <a:gd name="connsiteY25" fmla="*/ 746313 h 2729951"/>
              <a:gd name="connsiteX26" fmla="*/ 614382 w 1741157"/>
              <a:gd name="connsiteY26" fmla="*/ 782031 h 2729951"/>
              <a:gd name="connsiteX27" fmla="*/ 602476 w 1741157"/>
              <a:gd name="connsiteY27" fmla="*/ 839181 h 2729951"/>
              <a:gd name="connsiteX28" fmla="*/ 633433 w 1741157"/>
              <a:gd name="connsiteY28" fmla="*/ 874900 h 2729951"/>
              <a:gd name="connsiteX29" fmla="*/ 585807 w 1741157"/>
              <a:gd name="connsiteY29" fmla="*/ 901094 h 2729951"/>
              <a:gd name="connsiteX30" fmla="*/ 564376 w 1741157"/>
              <a:gd name="connsiteY30" fmla="*/ 889186 h 2729951"/>
              <a:gd name="connsiteX31" fmla="*/ 564376 w 1741157"/>
              <a:gd name="connsiteY31" fmla="*/ 958243 h 2729951"/>
              <a:gd name="connsiteX32" fmla="*/ 507226 w 1741157"/>
              <a:gd name="connsiteY32" fmla="*/ 1005868 h 2729951"/>
              <a:gd name="connsiteX33" fmla="*/ 473889 w 1741157"/>
              <a:gd name="connsiteY33" fmla="*/ 986818 h 2729951"/>
              <a:gd name="connsiteX34" fmla="*/ 459601 w 1741157"/>
              <a:gd name="connsiteY34" fmla="*/ 1015393 h 2729951"/>
              <a:gd name="connsiteX35" fmla="*/ 485795 w 1741157"/>
              <a:gd name="connsiteY35" fmla="*/ 1053492 h 2729951"/>
              <a:gd name="connsiteX36" fmla="*/ 488176 w 1741157"/>
              <a:gd name="connsiteY36" fmla="*/ 1155887 h 2729951"/>
              <a:gd name="connsiteX37" fmla="*/ 450076 w 1741157"/>
              <a:gd name="connsiteY37" fmla="*/ 1215418 h 2729951"/>
              <a:gd name="connsiteX38" fmla="*/ 397688 w 1741157"/>
              <a:gd name="connsiteY38" fmla="*/ 1205893 h 2729951"/>
              <a:gd name="connsiteX39" fmla="*/ 383401 w 1741157"/>
              <a:gd name="connsiteY39" fmla="*/ 1258281 h 2729951"/>
              <a:gd name="connsiteX40" fmla="*/ 364352 w 1741157"/>
              <a:gd name="connsiteY40" fmla="*/ 1341624 h 2729951"/>
              <a:gd name="connsiteX41" fmla="*/ 288151 w 1741157"/>
              <a:gd name="connsiteY41" fmla="*/ 1401156 h 2729951"/>
              <a:gd name="connsiteX42" fmla="*/ 240526 w 1741157"/>
              <a:gd name="connsiteY42" fmla="*/ 1453543 h 2729951"/>
              <a:gd name="connsiteX43" fmla="*/ 207189 w 1741157"/>
              <a:gd name="connsiteY43" fmla="*/ 1496406 h 2729951"/>
              <a:gd name="connsiteX44" fmla="*/ 173851 w 1741157"/>
              <a:gd name="connsiteY44" fmla="*/ 1536886 h 2729951"/>
              <a:gd name="connsiteX45" fmla="*/ 109558 w 1741157"/>
              <a:gd name="connsiteY45" fmla="*/ 1591655 h 2729951"/>
              <a:gd name="connsiteX46" fmla="*/ 107176 w 1741157"/>
              <a:gd name="connsiteY46" fmla="*/ 1636899 h 2729951"/>
              <a:gd name="connsiteX47" fmla="*/ 69076 w 1741157"/>
              <a:gd name="connsiteY47" fmla="*/ 1677381 h 2729951"/>
              <a:gd name="connsiteX48" fmla="*/ 42883 w 1741157"/>
              <a:gd name="connsiteY48" fmla="*/ 1720243 h 2729951"/>
              <a:gd name="connsiteX49" fmla="*/ 33357 w 1741157"/>
              <a:gd name="connsiteY49" fmla="*/ 1763107 h 2729951"/>
              <a:gd name="connsiteX50" fmla="*/ 57170 w 1741157"/>
              <a:gd name="connsiteY50" fmla="*/ 1836925 h 2729951"/>
              <a:gd name="connsiteX51" fmla="*/ 35739 w 1741157"/>
              <a:gd name="connsiteY51" fmla="*/ 1894075 h 2729951"/>
              <a:gd name="connsiteX52" fmla="*/ 59551 w 1741157"/>
              <a:gd name="connsiteY52" fmla="*/ 1967893 h 2729951"/>
              <a:gd name="connsiteX53" fmla="*/ 20 w 1741157"/>
              <a:gd name="connsiteY53" fmla="*/ 1979799 h 2729951"/>
              <a:gd name="connsiteX54" fmla="*/ 52407 w 1741157"/>
              <a:gd name="connsiteY54" fmla="*/ 2248881 h 2729951"/>
              <a:gd name="connsiteX55" fmla="*/ 128607 w 1741157"/>
              <a:gd name="connsiteY55" fmla="*/ 2394137 h 2729951"/>
              <a:gd name="connsiteX56" fmla="*/ 202426 w 1741157"/>
              <a:gd name="connsiteY56" fmla="*/ 2501293 h 2729951"/>
              <a:gd name="connsiteX57" fmla="*/ 261958 w 1741157"/>
              <a:gd name="connsiteY57" fmla="*/ 2563206 h 2729951"/>
              <a:gd name="connsiteX58" fmla="*/ 450076 w 1741157"/>
              <a:gd name="connsiteY58" fmla="*/ 2672743 h 2729951"/>
              <a:gd name="connsiteX59" fmla="*/ 640576 w 1741157"/>
              <a:gd name="connsiteY59" fmla="*/ 2729893 h 2729951"/>
              <a:gd name="connsiteX60" fmla="*/ 654864 w 1741157"/>
              <a:gd name="connsiteY60" fmla="*/ 2663217 h 2729951"/>
              <a:gd name="connsiteX61" fmla="*/ 726301 w 1741157"/>
              <a:gd name="connsiteY61" fmla="*/ 2603686 h 2729951"/>
              <a:gd name="connsiteX62" fmla="*/ 792977 w 1741157"/>
              <a:gd name="connsiteY62" fmla="*/ 2587017 h 2729951"/>
              <a:gd name="connsiteX63" fmla="*/ 821551 w 1741157"/>
              <a:gd name="connsiteY63" fmla="*/ 2551300 h 2729951"/>
              <a:gd name="connsiteX64" fmla="*/ 890608 w 1741157"/>
              <a:gd name="connsiteY64" fmla="*/ 2532250 h 2729951"/>
              <a:gd name="connsiteX65" fmla="*/ 959664 w 1741157"/>
              <a:gd name="connsiteY65" fmla="*/ 2510818 h 2729951"/>
              <a:gd name="connsiteX66" fmla="*/ 1026339 w 1741157"/>
              <a:gd name="connsiteY66" fmla="*/ 2477483 h 2729951"/>
              <a:gd name="connsiteX67" fmla="*/ 1047769 w 1741157"/>
              <a:gd name="connsiteY67" fmla="*/ 2475099 h 2729951"/>
              <a:gd name="connsiteX68" fmla="*/ 1066820 w 1741157"/>
              <a:gd name="connsiteY68" fmla="*/ 2456050 h 2729951"/>
              <a:gd name="connsiteX69" fmla="*/ 1107302 w 1741157"/>
              <a:gd name="connsiteY69" fmla="*/ 2439381 h 2729951"/>
              <a:gd name="connsiteX70" fmla="*/ 1083489 w 1741157"/>
              <a:gd name="connsiteY70" fmla="*/ 2377468 h 2729951"/>
              <a:gd name="connsiteX71" fmla="*/ 1033483 w 1741157"/>
              <a:gd name="connsiteY71" fmla="*/ 2329843 h 2729951"/>
              <a:gd name="connsiteX72" fmla="*/ 1026339 w 1741157"/>
              <a:gd name="connsiteY72" fmla="*/ 2286982 h 2729951"/>
              <a:gd name="connsiteX73" fmla="*/ 1045389 w 1741157"/>
              <a:gd name="connsiteY73" fmla="*/ 2256025 h 2729951"/>
              <a:gd name="connsiteX74" fmla="*/ 1097776 w 1741157"/>
              <a:gd name="connsiteY74" fmla="*/ 2222687 h 2729951"/>
              <a:gd name="connsiteX75" fmla="*/ 1135876 w 1741157"/>
              <a:gd name="connsiteY75" fmla="*/ 2186968 h 2729951"/>
              <a:gd name="connsiteX76" fmla="*/ 1176358 w 1741157"/>
              <a:gd name="connsiteY76" fmla="*/ 2141725 h 2729951"/>
              <a:gd name="connsiteX77" fmla="*/ 1264464 w 1741157"/>
              <a:gd name="connsiteY77" fmla="*/ 2127438 h 2729951"/>
              <a:gd name="connsiteX78" fmla="*/ 1307326 w 1741157"/>
              <a:gd name="connsiteY78" fmla="*/ 2110769 h 2729951"/>
              <a:gd name="connsiteX79" fmla="*/ 1326377 w 1741157"/>
              <a:gd name="connsiteY79" fmla="*/ 2072668 h 2729951"/>
              <a:gd name="connsiteX80" fmla="*/ 1397814 w 1741157"/>
              <a:gd name="connsiteY80" fmla="*/ 2048856 h 2729951"/>
              <a:gd name="connsiteX81" fmla="*/ 1397813 w 1741157"/>
              <a:gd name="connsiteY81" fmla="*/ 2020281 h 2729951"/>
              <a:gd name="connsiteX82" fmla="*/ 1433532 w 1741157"/>
              <a:gd name="connsiteY82" fmla="*/ 2017900 h 2729951"/>
              <a:gd name="connsiteX83" fmla="*/ 1464489 w 1741157"/>
              <a:gd name="connsiteY83" fmla="*/ 2001231 h 2729951"/>
              <a:gd name="connsiteX84" fmla="*/ 1502588 w 1741157"/>
              <a:gd name="connsiteY84" fmla="*/ 2001231 h 2729951"/>
              <a:gd name="connsiteX85" fmla="*/ 1533545 w 1741157"/>
              <a:gd name="connsiteY85" fmla="*/ 1951225 h 2729951"/>
              <a:gd name="connsiteX86" fmla="*/ 1538308 w 1741157"/>
              <a:gd name="connsiteY86" fmla="*/ 1955986 h 2729951"/>
              <a:gd name="connsiteX87" fmla="*/ 1559739 w 1741157"/>
              <a:gd name="connsiteY87" fmla="*/ 1925031 h 2729951"/>
              <a:gd name="connsiteX88" fmla="*/ 1600221 w 1741157"/>
              <a:gd name="connsiteY88" fmla="*/ 1865499 h 2729951"/>
              <a:gd name="connsiteX89" fmla="*/ 1650226 w 1741157"/>
              <a:gd name="connsiteY89" fmla="*/ 1813112 h 2729951"/>
              <a:gd name="connsiteX90" fmla="*/ 1600221 w 1741157"/>
              <a:gd name="connsiteY90" fmla="*/ 1717863 h 2729951"/>
              <a:gd name="connsiteX91" fmla="*/ 1545451 w 1741157"/>
              <a:gd name="connsiteY91" fmla="*/ 1677381 h 2729951"/>
              <a:gd name="connsiteX92" fmla="*/ 1595457 w 1741157"/>
              <a:gd name="connsiteY92" fmla="*/ 1660712 h 2729951"/>
              <a:gd name="connsiteX93" fmla="*/ 1643082 w 1741157"/>
              <a:gd name="connsiteY93" fmla="*/ 1624993 h 2729951"/>
              <a:gd name="connsiteX94" fmla="*/ 1707376 w 1741157"/>
              <a:gd name="connsiteY94" fmla="*/ 1567843 h 2729951"/>
              <a:gd name="connsiteX95" fmla="*/ 1666894 w 1741157"/>
              <a:gd name="connsiteY95" fmla="*/ 1446400 h 2729951"/>
              <a:gd name="connsiteX96" fmla="*/ 1678801 w 1741157"/>
              <a:gd name="connsiteY96" fmla="*/ 1372581 h 2729951"/>
              <a:gd name="connsiteX97" fmla="*/ 1700232 w 1741157"/>
              <a:gd name="connsiteY97" fmla="*/ 1301144 h 2729951"/>
              <a:gd name="connsiteX98" fmla="*/ 1740714 w 1741157"/>
              <a:gd name="connsiteY98" fmla="*/ 1203512 h 2729951"/>
              <a:gd name="connsiteX99" fmla="*/ 1674039 w 1741157"/>
              <a:gd name="connsiteY99" fmla="*/ 1127313 h 2729951"/>
              <a:gd name="connsiteX100" fmla="*/ 1600221 w 1741157"/>
              <a:gd name="connsiteY100" fmla="*/ 1070163 h 2729951"/>
              <a:gd name="connsiteX101" fmla="*/ 1526401 w 1741157"/>
              <a:gd name="connsiteY101" fmla="*/ 1060637 h 2729951"/>
              <a:gd name="connsiteX102" fmla="*/ 1512114 w 1741157"/>
              <a:gd name="connsiteY102" fmla="*/ 1027300 h 2729951"/>
              <a:gd name="connsiteX103" fmla="*/ 1478777 w 1741157"/>
              <a:gd name="connsiteY103" fmla="*/ 979674 h 2729951"/>
              <a:gd name="connsiteX104" fmla="*/ 1457345 w 1741157"/>
              <a:gd name="connsiteY104" fmla="*/ 872519 h 2729951"/>
              <a:gd name="connsiteX105" fmla="*/ 1485920 w 1741157"/>
              <a:gd name="connsiteY105" fmla="*/ 834419 h 2729951"/>
              <a:gd name="connsiteX106" fmla="*/ 1519258 w 1741157"/>
              <a:gd name="connsiteY106" fmla="*/ 760599 h 2729951"/>
              <a:gd name="connsiteX107" fmla="*/ 1574027 w 1741157"/>
              <a:gd name="connsiteY107" fmla="*/ 686781 h 2729951"/>
              <a:gd name="connsiteX108" fmla="*/ 1624032 w 1741157"/>
              <a:gd name="connsiteY108" fmla="*/ 598674 h 2729951"/>
              <a:gd name="connsiteX109" fmla="*/ 1628794 w 1741157"/>
              <a:gd name="connsiteY109" fmla="*/ 501043 h 2729951"/>
              <a:gd name="connsiteX110" fmla="*/ 1569264 w 1741157"/>
              <a:gd name="connsiteY110" fmla="*/ 458181 h 2729951"/>
              <a:gd name="connsiteX111" fmla="*/ 1528782 w 1741157"/>
              <a:gd name="connsiteY111" fmla="*/ 405795 h 2729951"/>
              <a:gd name="connsiteX112" fmla="*/ 1528782 w 1741157"/>
              <a:gd name="connsiteY112" fmla="*/ 324831 h 2729951"/>
              <a:gd name="connsiteX113" fmla="*/ 1462107 w 1741157"/>
              <a:gd name="connsiteY113" fmla="*/ 301018 h 2729951"/>
              <a:gd name="connsiteX114" fmla="*/ 1509733 w 1741157"/>
              <a:gd name="connsiteY114" fmla="*/ 236724 h 2729951"/>
              <a:gd name="connsiteX115" fmla="*/ 1512114 w 1741157"/>
              <a:gd name="connsiteY115" fmla="*/ 162906 h 2729951"/>
              <a:gd name="connsiteX116" fmla="*/ 1526401 w 1741157"/>
              <a:gd name="connsiteY116" fmla="*/ 105756 h 2729951"/>
              <a:gd name="connsiteX117" fmla="*/ 1554976 w 1741157"/>
              <a:gd name="connsiteY117" fmla="*/ 62893 h 2729951"/>
              <a:gd name="connsiteX118" fmla="*/ 1535926 w 1741157"/>
              <a:gd name="connsiteY118" fmla="*/ 20031 h 2729951"/>
              <a:gd name="connsiteX0" fmla="*/ 1535926 w 1741157"/>
              <a:gd name="connsiteY0" fmla="*/ 20031 h 2729951"/>
              <a:gd name="connsiteX1" fmla="*/ 1483539 w 1741157"/>
              <a:gd name="connsiteY1" fmla="*/ 8125 h 2729951"/>
              <a:gd name="connsiteX2" fmla="*/ 1443057 w 1741157"/>
              <a:gd name="connsiteY2" fmla="*/ 3361 h 2729951"/>
              <a:gd name="connsiteX3" fmla="*/ 1335901 w 1741157"/>
              <a:gd name="connsiteY3" fmla="*/ 67656 h 2729951"/>
              <a:gd name="connsiteX4" fmla="*/ 1285895 w 1741157"/>
              <a:gd name="connsiteY4" fmla="*/ 122425 h 2729951"/>
              <a:gd name="connsiteX5" fmla="*/ 1219220 w 1741157"/>
              <a:gd name="connsiteY5" fmla="*/ 124805 h 2729951"/>
              <a:gd name="connsiteX6" fmla="*/ 1200170 w 1741157"/>
              <a:gd name="connsiteY6" fmla="*/ 146238 h 2729951"/>
              <a:gd name="connsiteX7" fmla="*/ 1135876 w 1741157"/>
              <a:gd name="connsiteY7" fmla="*/ 165288 h 2729951"/>
              <a:gd name="connsiteX8" fmla="*/ 1083489 w 1741157"/>
              <a:gd name="connsiteY8" fmla="*/ 243868 h 2729951"/>
              <a:gd name="connsiteX9" fmla="*/ 1057295 w 1741157"/>
              <a:gd name="connsiteY9" fmla="*/ 296256 h 2729951"/>
              <a:gd name="connsiteX10" fmla="*/ 964426 w 1741157"/>
              <a:gd name="connsiteY10" fmla="*/ 267681 h 2729951"/>
              <a:gd name="connsiteX11" fmla="*/ 907276 w 1741157"/>
              <a:gd name="connsiteY11" fmla="*/ 310543 h 2729951"/>
              <a:gd name="connsiteX12" fmla="*/ 883464 w 1741157"/>
              <a:gd name="connsiteY12" fmla="*/ 405793 h 2729951"/>
              <a:gd name="connsiteX13" fmla="*/ 852507 w 1741157"/>
              <a:gd name="connsiteY13" fmla="*/ 489137 h 2729951"/>
              <a:gd name="connsiteX14" fmla="*/ 766783 w 1741157"/>
              <a:gd name="connsiteY14" fmla="*/ 470086 h 2729951"/>
              <a:gd name="connsiteX15" fmla="*/ 714395 w 1741157"/>
              <a:gd name="connsiteY15" fmla="*/ 484375 h 2729951"/>
              <a:gd name="connsiteX16" fmla="*/ 678676 w 1741157"/>
              <a:gd name="connsiteY16" fmla="*/ 524857 h 2729951"/>
              <a:gd name="connsiteX17" fmla="*/ 631051 w 1741157"/>
              <a:gd name="connsiteY17" fmla="*/ 529619 h 2729951"/>
              <a:gd name="connsiteX18" fmla="*/ 628669 w 1741157"/>
              <a:gd name="connsiteY18" fmla="*/ 562956 h 2729951"/>
              <a:gd name="connsiteX19" fmla="*/ 592951 w 1741157"/>
              <a:gd name="connsiteY19" fmla="*/ 577244 h 2729951"/>
              <a:gd name="connsiteX20" fmla="*/ 578664 w 1741157"/>
              <a:gd name="connsiteY20" fmla="*/ 624868 h 2729951"/>
              <a:gd name="connsiteX21" fmla="*/ 561995 w 1741157"/>
              <a:gd name="connsiteY21" fmla="*/ 667731 h 2729951"/>
              <a:gd name="connsiteX22" fmla="*/ 511989 w 1741157"/>
              <a:gd name="connsiteY22" fmla="*/ 686781 h 2729951"/>
              <a:gd name="connsiteX23" fmla="*/ 533420 w 1741157"/>
              <a:gd name="connsiteY23" fmla="*/ 729643 h 2729951"/>
              <a:gd name="connsiteX24" fmla="*/ 569139 w 1741157"/>
              <a:gd name="connsiteY24" fmla="*/ 751075 h 2729951"/>
              <a:gd name="connsiteX25" fmla="*/ 592951 w 1741157"/>
              <a:gd name="connsiteY25" fmla="*/ 746313 h 2729951"/>
              <a:gd name="connsiteX26" fmla="*/ 614382 w 1741157"/>
              <a:gd name="connsiteY26" fmla="*/ 782031 h 2729951"/>
              <a:gd name="connsiteX27" fmla="*/ 602476 w 1741157"/>
              <a:gd name="connsiteY27" fmla="*/ 839181 h 2729951"/>
              <a:gd name="connsiteX28" fmla="*/ 633433 w 1741157"/>
              <a:gd name="connsiteY28" fmla="*/ 874900 h 2729951"/>
              <a:gd name="connsiteX29" fmla="*/ 585807 w 1741157"/>
              <a:gd name="connsiteY29" fmla="*/ 901094 h 2729951"/>
              <a:gd name="connsiteX30" fmla="*/ 564376 w 1741157"/>
              <a:gd name="connsiteY30" fmla="*/ 889186 h 2729951"/>
              <a:gd name="connsiteX31" fmla="*/ 564376 w 1741157"/>
              <a:gd name="connsiteY31" fmla="*/ 958243 h 2729951"/>
              <a:gd name="connsiteX32" fmla="*/ 507226 w 1741157"/>
              <a:gd name="connsiteY32" fmla="*/ 1005868 h 2729951"/>
              <a:gd name="connsiteX33" fmla="*/ 473889 w 1741157"/>
              <a:gd name="connsiteY33" fmla="*/ 986818 h 2729951"/>
              <a:gd name="connsiteX34" fmla="*/ 459601 w 1741157"/>
              <a:gd name="connsiteY34" fmla="*/ 1015393 h 2729951"/>
              <a:gd name="connsiteX35" fmla="*/ 485795 w 1741157"/>
              <a:gd name="connsiteY35" fmla="*/ 1053492 h 2729951"/>
              <a:gd name="connsiteX36" fmla="*/ 488176 w 1741157"/>
              <a:gd name="connsiteY36" fmla="*/ 1155887 h 2729951"/>
              <a:gd name="connsiteX37" fmla="*/ 450076 w 1741157"/>
              <a:gd name="connsiteY37" fmla="*/ 1215418 h 2729951"/>
              <a:gd name="connsiteX38" fmla="*/ 397688 w 1741157"/>
              <a:gd name="connsiteY38" fmla="*/ 1205893 h 2729951"/>
              <a:gd name="connsiteX39" fmla="*/ 383401 w 1741157"/>
              <a:gd name="connsiteY39" fmla="*/ 1258281 h 2729951"/>
              <a:gd name="connsiteX40" fmla="*/ 364352 w 1741157"/>
              <a:gd name="connsiteY40" fmla="*/ 1341624 h 2729951"/>
              <a:gd name="connsiteX41" fmla="*/ 288151 w 1741157"/>
              <a:gd name="connsiteY41" fmla="*/ 1401156 h 2729951"/>
              <a:gd name="connsiteX42" fmla="*/ 240526 w 1741157"/>
              <a:gd name="connsiteY42" fmla="*/ 1453543 h 2729951"/>
              <a:gd name="connsiteX43" fmla="*/ 207189 w 1741157"/>
              <a:gd name="connsiteY43" fmla="*/ 1496406 h 2729951"/>
              <a:gd name="connsiteX44" fmla="*/ 173851 w 1741157"/>
              <a:gd name="connsiteY44" fmla="*/ 1536886 h 2729951"/>
              <a:gd name="connsiteX45" fmla="*/ 109558 w 1741157"/>
              <a:gd name="connsiteY45" fmla="*/ 1591655 h 2729951"/>
              <a:gd name="connsiteX46" fmla="*/ 107176 w 1741157"/>
              <a:gd name="connsiteY46" fmla="*/ 1636899 h 2729951"/>
              <a:gd name="connsiteX47" fmla="*/ 69076 w 1741157"/>
              <a:gd name="connsiteY47" fmla="*/ 1677381 h 2729951"/>
              <a:gd name="connsiteX48" fmla="*/ 42883 w 1741157"/>
              <a:gd name="connsiteY48" fmla="*/ 1720243 h 2729951"/>
              <a:gd name="connsiteX49" fmla="*/ 33357 w 1741157"/>
              <a:gd name="connsiteY49" fmla="*/ 1763107 h 2729951"/>
              <a:gd name="connsiteX50" fmla="*/ 57170 w 1741157"/>
              <a:gd name="connsiteY50" fmla="*/ 1836925 h 2729951"/>
              <a:gd name="connsiteX51" fmla="*/ 35739 w 1741157"/>
              <a:gd name="connsiteY51" fmla="*/ 1894075 h 2729951"/>
              <a:gd name="connsiteX52" fmla="*/ 59551 w 1741157"/>
              <a:gd name="connsiteY52" fmla="*/ 1967893 h 2729951"/>
              <a:gd name="connsiteX53" fmla="*/ 20 w 1741157"/>
              <a:gd name="connsiteY53" fmla="*/ 1979799 h 2729951"/>
              <a:gd name="connsiteX54" fmla="*/ 52407 w 1741157"/>
              <a:gd name="connsiteY54" fmla="*/ 2248881 h 2729951"/>
              <a:gd name="connsiteX55" fmla="*/ 128607 w 1741157"/>
              <a:gd name="connsiteY55" fmla="*/ 2394137 h 2729951"/>
              <a:gd name="connsiteX56" fmla="*/ 202426 w 1741157"/>
              <a:gd name="connsiteY56" fmla="*/ 2501293 h 2729951"/>
              <a:gd name="connsiteX57" fmla="*/ 261958 w 1741157"/>
              <a:gd name="connsiteY57" fmla="*/ 2563206 h 2729951"/>
              <a:gd name="connsiteX58" fmla="*/ 450076 w 1741157"/>
              <a:gd name="connsiteY58" fmla="*/ 2672743 h 2729951"/>
              <a:gd name="connsiteX59" fmla="*/ 640576 w 1741157"/>
              <a:gd name="connsiteY59" fmla="*/ 2729893 h 2729951"/>
              <a:gd name="connsiteX60" fmla="*/ 654864 w 1741157"/>
              <a:gd name="connsiteY60" fmla="*/ 2663217 h 2729951"/>
              <a:gd name="connsiteX61" fmla="*/ 726301 w 1741157"/>
              <a:gd name="connsiteY61" fmla="*/ 2603686 h 2729951"/>
              <a:gd name="connsiteX62" fmla="*/ 792977 w 1741157"/>
              <a:gd name="connsiteY62" fmla="*/ 2587017 h 2729951"/>
              <a:gd name="connsiteX63" fmla="*/ 821551 w 1741157"/>
              <a:gd name="connsiteY63" fmla="*/ 2551300 h 2729951"/>
              <a:gd name="connsiteX64" fmla="*/ 890608 w 1741157"/>
              <a:gd name="connsiteY64" fmla="*/ 2532250 h 2729951"/>
              <a:gd name="connsiteX65" fmla="*/ 959664 w 1741157"/>
              <a:gd name="connsiteY65" fmla="*/ 2510818 h 2729951"/>
              <a:gd name="connsiteX66" fmla="*/ 1026339 w 1741157"/>
              <a:gd name="connsiteY66" fmla="*/ 2477483 h 2729951"/>
              <a:gd name="connsiteX67" fmla="*/ 1047769 w 1741157"/>
              <a:gd name="connsiteY67" fmla="*/ 2475099 h 2729951"/>
              <a:gd name="connsiteX68" fmla="*/ 1066820 w 1741157"/>
              <a:gd name="connsiteY68" fmla="*/ 2456050 h 2729951"/>
              <a:gd name="connsiteX69" fmla="*/ 1107302 w 1741157"/>
              <a:gd name="connsiteY69" fmla="*/ 2439381 h 2729951"/>
              <a:gd name="connsiteX70" fmla="*/ 1083489 w 1741157"/>
              <a:gd name="connsiteY70" fmla="*/ 2377468 h 2729951"/>
              <a:gd name="connsiteX71" fmla="*/ 1033483 w 1741157"/>
              <a:gd name="connsiteY71" fmla="*/ 2329843 h 2729951"/>
              <a:gd name="connsiteX72" fmla="*/ 1026339 w 1741157"/>
              <a:gd name="connsiteY72" fmla="*/ 2286982 h 2729951"/>
              <a:gd name="connsiteX73" fmla="*/ 1045389 w 1741157"/>
              <a:gd name="connsiteY73" fmla="*/ 2256025 h 2729951"/>
              <a:gd name="connsiteX74" fmla="*/ 1097776 w 1741157"/>
              <a:gd name="connsiteY74" fmla="*/ 2222687 h 2729951"/>
              <a:gd name="connsiteX75" fmla="*/ 1135876 w 1741157"/>
              <a:gd name="connsiteY75" fmla="*/ 2186968 h 2729951"/>
              <a:gd name="connsiteX76" fmla="*/ 1176358 w 1741157"/>
              <a:gd name="connsiteY76" fmla="*/ 2141725 h 2729951"/>
              <a:gd name="connsiteX77" fmla="*/ 1264464 w 1741157"/>
              <a:gd name="connsiteY77" fmla="*/ 2127438 h 2729951"/>
              <a:gd name="connsiteX78" fmla="*/ 1307326 w 1741157"/>
              <a:gd name="connsiteY78" fmla="*/ 2110769 h 2729951"/>
              <a:gd name="connsiteX79" fmla="*/ 1326377 w 1741157"/>
              <a:gd name="connsiteY79" fmla="*/ 2072668 h 2729951"/>
              <a:gd name="connsiteX80" fmla="*/ 1397814 w 1741157"/>
              <a:gd name="connsiteY80" fmla="*/ 2048856 h 2729951"/>
              <a:gd name="connsiteX81" fmla="*/ 1397813 w 1741157"/>
              <a:gd name="connsiteY81" fmla="*/ 2020281 h 2729951"/>
              <a:gd name="connsiteX82" fmla="*/ 1433532 w 1741157"/>
              <a:gd name="connsiteY82" fmla="*/ 2017900 h 2729951"/>
              <a:gd name="connsiteX83" fmla="*/ 1464489 w 1741157"/>
              <a:gd name="connsiteY83" fmla="*/ 2001231 h 2729951"/>
              <a:gd name="connsiteX84" fmla="*/ 1502588 w 1741157"/>
              <a:gd name="connsiteY84" fmla="*/ 2001231 h 2729951"/>
              <a:gd name="connsiteX85" fmla="*/ 1533545 w 1741157"/>
              <a:gd name="connsiteY85" fmla="*/ 1951225 h 2729951"/>
              <a:gd name="connsiteX86" fmla="*/ 1538308 w 1741157"/>
              <a:gd name="connsiteY86" fmla="*/ 1955986 h 2729951"/>
              <a:gd name="connsiteX87" fmla="*/ 1559739 w 1741157"/>
              <a:gd name="connsiteY87" fmla="*/ 1925031 h 2729951"/>
              <a:gd name="connsiteX88" fmla="*/ 1600221 w 1741157"/>
              <a:gd name="connsiteY88" fmla="*/ 1865499 h 2729951"/>
              <a:gd name="connsiteX89" fmla="*/ 1650226 w 1741157"/>
              <a:gd name="connsiteY89" fmla="*/ 1813112 h 2729951"/>
              <a:gd name="connsiteX90" fmla="*/ 1600221 w 1741157"/>
              <a:gd name="connsiteY90" fmla="*/ 1717863 h 2729951"/>
              <a:gd name="connsiteX91" fmla="*/ 1545451 w 1741157"/>
              <a:gd name="connsiteY91" fmla="*/ 1677381 h 2729951"/>
              <a:gd name="connsiteX92" fmla="*/ 1595457 w 1741157"/>
              <a:gd name="connsiteY92" fmla="*/ 1660712 h 2729951"/>
              <a:gd name="connsiteX93" fmla="*/ 1643082 w 1741157"/>
              <a:gd name="connsiteY93" fmla="*/ 1624993 h 2729951"/>
              <a:gd name="connsiteX94" fmla="*/ 1707376 w 1741157"/>
              <a:gd name="connsiteY94" fmla="*/ 1567843 h 2729951"/>
              <a:gd name="connsiteX95" fmla="*/ 1666894 w 1741157"/>
              <a:gd name="connsiteY95" fmla="*/ 1446400 h 2729951"/>
              <a:gd name="connsiteX96" fmla="*/ 1678801 w 1741157"/>
              <a:gd name="connsiteY96" fmla="*/ 1372581 h 2729951"/>
              <a:gd name="connsiteX97" fmla="*/ 1700232 w 1741157"/>
              <a:gd name="connsiteY97" fmla="*/ 1301144 h 2729951"/>
              <a:gd name="connsiteX98" fmla="*/ 1740714 w 1741157"/>
              <a:gd name="connsiteY98" fmla="*/ 1203512 h 2729951"/>
              <a:gd name="connsiteX99" fmla="*/ 1674039 w 1741157"/>
              <a:gd name="connsiteY99" fmla="*/ 1127313 h 2729951"/>
              <a:gd name="connsiteX100" fmla="*/ 1600221 w 1741157"/>
              <a:gd name="connsiteY100" fmla="*/ 1070163 h 2729951"/>
              <a:gd name="connsiteX101" fmla="*/ 1526401 w 1741157"/>
              <a:gd name="connsiteY101" fmla="*/ 1060637 h 2729951"/>
              <a:gd name="connsiteX102" fmla="*/ 1512114 w 1741157"/>
              <a:gd name="connsiteY102" fmla="*/ 1027300 h 2729951"/>
              <a:gd name="connsiteX103" fmla="*/ 1478777 w 1741157"/>
              <a:gd name="connsiteY103" fmla="*/ 979674 h 2729951"/>
              <a:gd name="connsiteX104" fmla="*/ 1457345 w 1741157"/>
              <a:gd name="connsiteY104" fmla="*/ 872519 h 2729951"/>
              <a:gd name="connsiteX105" fmla="*/ 1485920 w 1741157"/>
              <a:gd name="connsiteY105" fmla="*/ 834419 h 2729951"/>
              <a:gd name="connsiteX106" fmla="*/ 1519258 w 1741157"/>
              <a:gd name="connsiteY106" fmla="*/ 760599 h 2729951"/>
              <a:gd name="connsiteX107" fmla="*/ 1574027 w 1741157"/>
              <a:gd name="connsiteY107" fmla="*/ 686781 h 2729951"/>
              <a:gd name="connsiteX108" fmla="*/ 1624032 w 1741157"/>
              <a:gd name="connsiteY108" fmla="*/ 598674 h 2729951"/>
              <a:gd name="connsiteX109" fmla="*/ 1628794 w 1741157"/>
              <a:gd name="connsiteY109" fmla="*/ 501043 h 2729951"/>
              <a:gd name="connsiteX110" fmla="*/ 1569264 w 1741157"/>
              <a:gd name="connsiteY110" fmla="*/ 458181 h 2729951"/>
              <a:gd name="connsiteX111" fmla="*/ 1528782 w 1741157"/>
              <a:gd name="connsiteY111" fmla="*/ 405795 h 2729951"/>
              <a:gd name="connsiteX112" fmla="*/ 1528782 w 1741157"/>
              <a:gd name="connsiteY112" fmla="*/ 324831 h 2729951"/>
              <a:gd name="connsiteX113" fmla="*/ 1462107 w 1741157"/>
              <a:gd name="connsiteY113" fmla="*/ 301018 h 2729951"/>
              <a:gd name="connsiteX114" fmla="*/ 1509733 w 1741157"/>
              <a:gd name="connsiteY114" fmla="*/ 236724 h 2729951"/>
              <a:gd name="connsiteX115" fmla="*/ 1512114 w 1741157"/>
              <a:gd name="connsiteY115" fmla="*/ 162906 h 2729951"/>
              <a:gd name="connsiteX116" fmla="*/ 1554976 w 1741157"/>
              <a:gd name="connsiteY116" fmla="*/ 62893 h 2729951"/>
              <a:gd name="connsiteX117" fmla="*/ 1535926 w 1741157"/>
              <a:gd name="connsiteY117" fmla="*/ 20031 h 2729951"/>
              <a:gd name="connsiteX0" fmla="*/ 1535926 w 1741157"/>
              <a:gd name="connsiteY0" fmla="*/ 20031 h 2729951"/>
              <a:gd name="connsiteX1" fmla="*/ 1483539 w 1741157"/>
              <a:gd name="connsiteY1" fmla="*/ 8125 h 2729951"/>
              <a:gd name="connsiteX2" fmla="*/ 1443057 w 1741157"/>
              <a:gd name="connsiteY2" fmla="*/ 3361 h 2729951"/>
              <a:gd name="connsiteX3" fmla="*/ 1335901 w 1741157"/>
              <a:gd name="connsiteY3" fmla="*/ 67656 h 2729951"/>
              <a:gd name="connsiteX4" fmla="*/ 1285895 w 1741157"/>
              <a:gd name="connsiteY4" fmla="*/ 122425 h 2729951"/>
              <a:gd name="connsiteX5" fmla="*/ 1219220 w 1741157"/>
              <a:gd name="connsiteY5" fmla="*/ 124805 h 2729951"/>
              <a:gd name="connsiteX6" fmla="*/ 1200170 w 1741157"/>
              <a:gd name="connsiteY6" fmla="*/ 146238 h 2729951"/>
              <a:gd name="connsiteX7" fmla="*/ 1135876 w 1741157"/>
              <a:gd name="connsiteY7" fmla="*/ 165288 h 2729951"/>
              <a:gd name="connsiteX8" fmla="*/ 1083489 w 1741157"/>
              <a:gd name="connsiteY8" fmla="*/ 243868 h 2729951"/>
              <a:gd name="connsiteX9" fmla="*/ 1057295 w 1741157"/>
              <a:gd name="connsiteY9" fmla="*/ 296256 h 2729951"/>
              <a:gd name="connsiteX10" fmla="*/ 964426 w 1741157"/>
              <a:gd name="connsiteY10" fmla="*/ 267681 h 2729951"/>
              <a:gd name="connsiteX11" fmla="*/ 907276 w 1741157"/>
              <a:gd name="connsiteY11" fmla="*/ 310543 h 2729951"/>
              <a:gd name="connsiteX12" fmla="*/ 883464 w 1741157"/>
              <a:gd name="connsiteY12" fmla="*/ 405793 h 2729951"/>
              <a:gd name="connsiteX13" fmla="*/ 852507 w 1741157"/>
              <a:gd name="connsiteY13" fmla="*/ 489137 h 2729951"/>
              <a:gd name="connsiteX14" fmla="*/ 766783 w 1741157"/>
              <a:gd name="connsiteY14" fmla="*/ 470086 h 2729951"/>
              <a:gd name="connsiteX15" fmla="*/ 714395 w 1741157"/>
              <a:gd name="connsiteY15" fmla="*/ 484375 h 2729951"/>
              <a:gd name="connsiteX16" fmla="*/ 678676 w 1741157"/>
              <a:gd name="connsiteY16" fmla="*/ 524857 h 2729951"/>
              <a:gd name="connsiteX17" fmla="*/ 631051 w 1741157"/>
              <a:gd name="connsiteY17" fmla="*/ 529619 h 2729951"/>
              <a:gd name="connsiteX18" fmla="*/ 628669 w 1741157"/>
              <a:gd name="connsiteY18" fmla="*/ 562956 h 2729951"/>
              <a:gd name="connsiteX19" fmla="*/ 592951 w 1741157"/>
              <a:gd name="connsiteY19" fmla="*/ 577244 h 2729951"/>
              <a:gd name="connsiteX20" fmla="*/ 578664 w 1741157"/>
              <a:gd name="connsiteY20" fmla="*/ 624868 h 2729951"/>
              <a:gd name="connsiteX21" fmla="*/ 561995 w 1741157"/>
              <a:gd name="connsiteY21" fmla="*/ 667731 h 2729951"/>
              <a:gd name="connsiteX22" fmla="*/ 511989 w 1741157"/>
              <a:gd name="connsiteY22" fmla="*/ 686781 h 2729951"/>
              <a:gd name="connsiteX23" fmla="*/ 533420 w 1741157"/>
              <a:gd name="connsiteY23" fmla="*/ 729643 h 2729951"/>
              <a:gd name="connsiteX24" fmla="*/ 569139 w 1741157"/>
              <a:gd name="connsiteY24" fmla="*/ 751075 h 2729951"/>
              <a:gd name="connsiteX25" fmla="*/ 592951 w 1741157"/>
              <a:gd name="connsiteY25" fmla="*/ 746313 h 2729951"/>
              <a:gd name="connsiteX26" fmla="*/ 614382 w 1741157"/>
              <a:gd name="connsiteY26" fmla="*/ 782031 h 2729951"/>
              <a:gd name="connsiteX27" fmla="*/ 602476 w 1741157"/>
              <a:gd name="connsiteY27" fmla="*/ 839181 h 2729951"/>
              <a:gd name="connsiteX28" fmla="*/ 633433 w 1741157"/>
              <a:gd name="connsiteY28" fmla="*/ 874900 h 2729951"/>
              <a:gd name="connsiteX29" fmla="*/ 585807 w 1741157"/>
              <a:gd name="connsiteY29" fmla="*/ 901094 h 2729951"/>
              <a:gd name="connsiteX30" fmla="*/ 564376 w 1741157"/>
              <a:gd name="connsiteY30" fmla="*/ 889186 h 2729951"/>
              <a:gd name="connsiteX31" fmla="*/ 564376 w 1741157"/>
              <a:gd name="connsiteY31" fmla="*/ 958243 h 2729951"/>
              <a:gd name="connsiteX32" fmla="*/ 507226 w 1741157"/>
              <a:gd name="connsiteY32" fmla="*/ 1005868 h 2729951"/>
              <a:gd name="connsiteX33" fmla="*/ 473889 w 1741157"/>
              <a:gd name="connsiteY33" fmla="*/ 986818 h 2729951"/>
              <a:gd name="connsiteX34" fmla="*/ 459601 w 1741157"/>
              <a:gd name="connsiteY34" fmla="*/ 1015393 h 2729951"/>
              <a:gd name="connsiteX35" fmla="*/ 485795 w 1741157"/>
              <a:gd name="connsiteY35" fmla="*/ 1053492 h 2729951"/>
              <a:gd name="connsiteX36" fmla="*/ 488176 w 1741157"/>
              <a:gd name="connsiteY36" fmla="*/ 1155887 h 2729951"/>
              <a:gd name="connsiteX37" fmla="*/ 450076 w 1741157"/>
              <a:gd name="connsiteY37" fmla="*/ 1215418 h 2729951"/>
              <a:gd name="connsiteX38" fmla="*/ 397688 w 1741157"/>
              <a:gd name="connsiteY38" fmla="*/ 1205893 h 2729951"/>
              <a:gd name="connsiteX39" fmla="*/ 383401 w 1741157"/>
              <a:gd name="connsiteY39" fmla="*/ 1258281 h 2729951"/>
              <a:gd name="connsiteX40" fmla="*/ 364352 w 1741157"/>
              <a:gd name="connsiteY40" fmla="*/ 1341624 h 2729951"/>
              <a:gd name="connsiteX41" fmla="*/ 288151 w 1741157"/>
              <a:gd name="connsiteY41" fmla="*/ 1401156 h 2729951"/>
              <a:gd name="connsiteX42" fmla="*/ 240526 w 1741157"/>
              <a:gd name="connsiteY42" fmla="*/ 1453543 h 2729951"/>
              <a:gd name="connsiteX43" fmla="*/ 207189 w 1741157"/>
              <a:gd name="connsiteY43" fmla="*/ 1496406 h 2729951"/>
              <a:gd name="connsiteX44" fmla="*/ 173851 w 1741157"/>
              <a:gd name="connsiteY44" fmla="*/ 1536886 h 2729951"/>
              <a:gd name="connsiteX45" fmla="*/ 109558 w 1741157"/>
              <a:gd name="connsiteY45" fmla="*/ 1591655 h 2729951"/>
              <a:gd name="connsiteX46" fmla="*/ 107176 w 1741157"/>
              <a:gd name="connsiteY46" fmla="*/ 1636899 h 2729951"/>
              <a:gd name="connsiteX47" fmla="*/ 69076 w 1741157"/>
              <a:gd name="connsiteY47" fmla="*/ 1677381 h 2729951"/>
              <a:gd name="connsiteX48" fmla="*/ 42883 w 1741157"/>
              <a:gd name="connsiteY48" fmla="*/ 1720243 h 2729951"/>
              <a:gd name="connsiteX49" fmla="*/ 33357 w 1741157"/>
              <a:gd name="connsiteY49" fmla="*/ 1763107 h 2729951"/>
              <a:gd name="connsiteX50" fmla="*/ 57170 w 1741157"/>
              <a:gd name="connsiteY50" fmla="*/ 1836925 h 2729951"/>
              <a:gd name="connsiteX51" fmla="*/ 35739 w 1741157"/>
              <a:gd name="connsiteY51" fmla="*/ 1894075 h 2729951"/>
              <a:gd name="connsiteX52" fmla="*/ 59551 w 1741157"/>
              <a:gd name="connsiteY52" fmla="*/ 1967893 h 2729951"/>
              <a:gd name="connsiteX53" fmla="*/ 20 w 1741157"/>
              <a:gd name="connsiteY53" fmla="*/ 1979799 h 2729951"/>
              <a:gd name="connsiteX54" fmla="*/ 52407 w 1741157"/>
              <a:gd name="connsiteY54" fmla="*/ 2248881 h 2729951"/>
              <a:gd name="connsiteX55" fmla="*/ 128607 w 1741157"/>
              <a:gd name="connsiteY55" fmla="*/ 2394137 h 2729951"/>
              <a:gd name="connsiteX56" fmla="*/ 202426 w 1741157"/>
              <a:gd name="connsiteY56" fmla="*/ 2501293 h 2729951"/>
              <a:gd name="connsiteX57" fmla="*/ 261958 w 1741157"/>
              <a:gd name="connsiteY57" fmla="*/ 2563206 h 2729951"/>
              <a:gd name="connsiteX58" fmla="*/ 450076 w 1741157"/>
              <a:gd name="connsiteY58" fmla="*/ 2672743 h 2729951"/>
              <a:gd name="connsiteX59" fmla="*/ 640576 w 1741157"/>
              <a:gd name="connsiteY59" fmla="*/ 2729893 h 2729951"/>
              <a:gd name="connsiteX60" fmla="*/ 654864 w 1741157"/>
              <a:gd name="connsiteY60" fmla="*/ 2663217 h 2729951"/>
              <a:gd name="connsiteX61" fmla="*/ 726301 w 1741157"/>
              <a:gd name="connsiteY61" fmla="*/ 2603686 h 2729951"/>
              <a:gd name="connsiteX62" fmla="*/ 792977 w 1741157"/>
              <a:gd name="connsiteY62" fmla="*/ 2587017 h 2729951"/>
              <a:gd name="connsiteX63" fmla="*/ 821551 w 1741157"/>
              <a:gd name="connsiteY63" fmla="*/ 2551300 h 2729951"/>
              <a:gd name="connsiteX64" fmla="*/ 890608 w 1741157"/>
              <a:gd name="connsiteY64" fmla="*/ 2532250 h 2729951"/>
              <a:gd name="connsiteX65" fmla="*/ 959664 w 1741157"/>
              <a:gd name="connsiteY65" fmla="*/ 2510818 h 2729951"/>
              <a:gd name="connsiteX66" fmla="*/ 1026339 w 1741157"/>
              <a:gd name="connsiteY66" fmla="*/ 2477483 h 2729951"/>
              <a:gd name="connsiteX67" fmla="*/ 1047769 w 1741157"/>
              <a:gd name="connsiteY67" fmla="*/ 2475099 h 2729951"/>
              <a:gd name="connsiteX68" fmla="*/ 1066820 w 1741157"/>
              <a:gd name="connsiteY68" fmla="*/ 2456050 h 2729951"/>
              <a:gd name="connsiteX69" fmla="*/ 1107302 w 1741157"/>
              <a:gd name="connsiteY69" fmla="*/ 2439381 h 2729951"/>
              <a:gd name="connsiteX70" fmla="*/ 1083489 w 1741157"/>
              <a:gd name="connsiteY70" fmla="*/ 2377468 h 2729951"/>
              <a:gd name="connsiteX71" fmla="*/ 1033483 w 1741157"/>
              <a:gd name="connsiteY71" fmla="*/ 2329843 h 2729951"/>
              <a:gd name="connsiteX72" fmla="*/ 1026339 w 1741157"/>
              <a:gd name="connsiteY72" fmla="*/ 2286982 h 2729951"/>
              <a:gd name="connsiteX73" fmla="*/ 1045389 w 1741157"/>
              <a:gd name="connsiteY73" fmla="*/ 2256025 h 2729951"/>
              <a:gd name="connsiteX74" fmla="*/ 1097776 w 1741157"/>
              <a:gd name="connsiteY74" fmla="*/ 2222687 h 2729951"/>
              <a:gd name="connsiteX75" fmla="*/ 1135876 w 1741157"/>
              <a:gd name="connsiteY75" fmla="*/ 2186968 h 2729951"/>
              <a:gd name="connsiteX76" fmla="*/ 1176358 w 1741157"/>
              <a:gd name="connsiteY76" fmla="*/ 2141725 h 2729951"/>
              <a:gd name="connsiteX77" fmla="*/ 1264464 w 1741157"/>
              <a:gd name="connsiteY77" fmla="*/ 2127438 h 2729951"/>
              <a:gd name="connsiteX78" fmla="*/ 1307326 w 1741157"/>
              <a:gd name="connsiteY78" fmla="*/ 2110769 h 2729951"/>
              <a:gd name="connsiteX79" fmla="*/ 1326377 w 1741157"/>
              <a:gd name="connsiteY79" fmla="*/ 2072668 h 2729951"/>
              <a:gd name="connsiteX80" fmla="*/ 1397814 w 1741157"/>
              <a:gd name="connsiteY80" fmla="*/ 2048856 h 2729951"/>
              <a:gd name="connsiteX81" fmla="*/ 1397813 w 1741157"/>
              <a:gd name="connsiteY81" fmla="*/ 2020281 h 2729951"/>
              <a:gd name="connsiteX82" fmla="*/ 1433532 w 1741157"/>
              <a:gd name="connsiteY82" fmla="*/ 2017900 h 2729951"/>
              <a:gd name="connsiteX83" fmla="*/ 1464489 w 1741157"/>
              <a:gd name="connsiteY83" fmla="*/ 2001231 h 2729951"/>
              <a:gd name="connsiteX84" fmla="*/ 1502588 w 1741157"/>
              <a:gd name="connsiteY84" fmla="*/ 2001231 h 2729951"/>
              <a:gd name="connsiteX85" fmla="*/ 1533545 w 1741157"/>
              <a:gd name="connsiteY85" fmla="*/ 1951225 h 2729951"/>
              <a:gd name="connsiteX86" fmla="*/ 1538308 w 1741157"/>
              <a:gd name="connsiteY86" fmla="*/ 1955986 h 2729951"/>
              <a:gd name="connsiteX87" fmla="*/ 1559739 w 1741157"/>
              <a:gd name="connsiteY87" fmla="*/ 1925031 h 2729951"/>
              <a:gd name="connsiteX88" fmla="*/ 1600221 w 1741157"/>
              <a:gd name="connsiteY88" fmla="*/ 1865499 h 2729951"/>
              <a:gd name="connsiteX89" fmla="*/ 1650226 w 1741157"/>
              <a:gd name="connsiteY89" fmla="*/ 1813112 h 2729951"/>
              <a:gd name="connsiteX90" fmla="*/ 1600221 w 1741157"/>
              <a:gd name="connsiteY90" fmla="*/ 1717863 h 2729951"/>
              <a:gd name="connsiteX91" fmla="*/ 1545451 w 1741157"/>
              <a:gd name="connsiteY91" fmla="*/ 1677381 h 2729951"/>
              <a:gd name="connsiteX92" fmla="*/ 1595457 w 1741157"/>
              <a:gd name="connsiteY92" fmla="*/ 1660712 h 2729951"/>
              <a:gd name="connsiteX93" fmla="*/ 1643082 w 1741157"/>
              <a:gd name="connsiteY93" fmla="*/ 1624993 h 2729951"/>
              <a:gd name="connsiteX94" fmla="*/ 1707376 w 1741157"/>
              <a:gd name="connsiteY94" fmla="*/ 1567843 h 2729951"/>
              <a:gd name="connsiteX95" fmla="*/ 1666894 w 1741157"/>
              <a:gd name="connsiteY95" fmla="*/ 1446400 h 2729951"/>
              <a:gd name="connsiteX96" fmla="*/ 1678801 w 1741157"/>
              <a:gd name="connsiteY96" fmla="*/ 1372581 h 2729951"/>
              <a:gd name="connsiteX97" fmla="*/ 1700232 w 1741157"/>
              <a:gd name="connsiteY97" fmla="*/ 1301144 h 2729951"/>
              <a:gd name="connsiteX98" fmla="*/ 1740714 w 1741157"/>
              <a:gd name="connsiteY98" fmla="*/ 1203512 h 2729951"/>
              <a:gd name="connsiteX99" fmla="*/ 1674039 w 1741157"/>
              <a:gd name="connsiteY99" fmla="*/ 1127313 h 2729951"/>
              <a:gd name="connsiteX100" fmla="*/ 1600221 w 1741157"/>
              <a:gd name="connsiteY100" fmla="*/ 1070163 h 2729951"/>
              <a:gd name="connsiteX101" fmla="*/ 1526401 w 1741157"/>
              <a:gd name="connsiteY101" fmla="*/ 1060637 h 2729951"/>
              <a:gd name="connsiteX102" fmla="*/ 1512114 w 1741157"/>
              <a:gd name="connsiteY102" fmla="*/ 1027300 h 2729951"/>
              <a:gd name="connsiteX103" fmla="*/ 1478777 w 1741157"/>
              <a:gd name="connsiteY103" fmla="*/ 979674 h 2729951"/>
              <a:gd name="connsiteX104" fmla="*/ 1457345 w 1741157"/>
              <a:gd name="connsiteY104" fmla="*/ 872519 h 2729951"/>
              <a:gd name="connsiteX105" fmla="*/ 1485920 w 1741157"/>
              <a:gd name="connsiteY105" fmla="*/ 834419 h 2729951"/>
              <a:gd name="connsiteX106" fmla="*/ 1519258 w 1741157"/>
              <a:gd name="connsiteY106" fmla="*/ 760599 h 2729951"/>
              <a:gd name="connsiteX107" fmla="*/ 1574027 w 1741157"/>
              <a:gd name="connsiteY107" fmla="*/ 686781 h 2729951"/>
              <a:gd name="connsiteX108" fmla="*/ 1624032 w 1741157"/>
              <a:gd name="connsiteY108" fmla="*/ 598674 h 2729951"/>
              <a:gd name="connsiteX109" fmla="*/ 1628794 w 1741157"/>
              <a:gd name="connsiteY109" fmla="*/ 501043 h 2729951"/>
              <a:gd name="connsiteX110" fmla="*/ 1569264 w 1741157"/>
              <a:gd name="connsiteY110" fmla="*/ 458181 h 2729951"/>
              <a:gd name="connsiteX111" fmla="*/ 1528782 w 1741157"/>
              <a:gd name="connsiteY111" fmla="*/ 405795 h 2729951"/>
              <a:gd name="connsiteX112" fmla="*/ 1528782 w 1741157"/>
              <a:gd name="connsiteY112" fmla="*/ 324831 h 2729951"/>
              <a:gd name="connsiteX113" fmla="*/ 1462107 w 1741157"/>
              <a:gd name="connsiteY113" fmla="*/ 301018 h 2729951"/>
              <a:gd name="connsiteX114" fmla="*/ 1509733 w 1741157"/>
              <a:gd name="connsiteY114" fmla="*/ 236724 h 2729951"/>
              <a:gd name="connsiteX115" fmla="*/ 1519257 w 1741157"/>
              <a:gd name="connsiteY115" fmla="*/ 167669 h 2729951"/>
              <a:gd name="connsiteX116" fmla="*/ 1554976 w 1741157"/>
              <a:gd name="connsiteY116" fmla="*/ 62893 h 2729951"/>
              <a:gd name="connsiteX117" fmla="*/ 1535926 w 1741157"/>
              <a:gd name="connsiteY117" fmla="*/ 20031 h 2729951"/>
              <a:gd name="connsiteX0" fmla="*/ 1535926 w 1741157"/>
              <a:gd name="connsiteY0" fmla="*/ 20031 h 2729951"/>
              <a:gd name="connsiteX1" fmla="*/ 1483539 w 1741157"/>
              <a:gd name="connsiteY1" fmla="*/ 8125 h 2729951"/>
              <a:gd name="connsiteX2" fmla="*/ 1443057 w 1741157"/>
              <a:gd name="connsiteY2" fmla="*/ 3361 h 2729951"/>
              <a:gd name="connsiteX3" fmla="*/ 1335901 w 1741157"/>
              <a:gd name="connsiteY3" fmla="*/ 67656 h 2729951"/>
              <a:gd name="connsiteX4" fmla="*/ 1285895 w 1741157"/>
              <a:gd name="connsiteY4" fmla="*/ 122425 h 2729951"/>
              <a:gd name="connsiteX5" fmla="*/ 1219220 w 1741157"/>
              <a:gd name="connsiteY5" fmla="*/ 124805 h 2729951"/>
              <a:gd name="connsiteX6" fmla="*/ 1200170 w 1741157"/>
              <a:gd name="connsiteY6" fmla="*/ 146238 h 2729951"/>
              <a:gd name="connsiteX7" fmla="*/ 1135876 w 1741157"/>
              <a:gd name="connsiteY7" fmla="*/ 165288 h 2729951"/>
              <a:gd name="connsiteX8" fmla="*/ 1083489 w 1741157"/>
              <a:gd name="connsiteY8" fmla="*/ 243868 h 2729951"/>
              <a:gd name="connsiteX9" fmla="*/ 1057295 w 1741157"/>
              <a:gd name="connsiteY9" fmla="*/ 296256 h 2729951"/>
              <a:gd name="connsiteX10" fmla="*/ 964426 w 1741157"/>
              <a:gd name="connsiteY10" fmla="*/ 267681 h 2729951"/>
              <a:gd name="connsiteX11" fmla="*/ 907276 w 1741157"/>
              <a:gd name="connsiteY11" fmla="*/ 310543 h 2729951"/>
              <a:gd name="connsiteX12" fmla="*/ 883464 w 1741157"/>
              <a:gd name="connsiteY12" fmla="*/ 405793 h 2729951"/>
              <a:gd name="connsiteX13" fmla="*/ 852507 w 1741157"/>
              <a:gd name="connsiteY13" fmla="*/ 489137 h 2729951"/>
              <a:gd name="connsiteX14" fmla="*/ 766783 w 1741157"/>
              <a:gd name="connsiteY14" fmla="*/ 470086 h 2729951"/>
              <a:gd name="connsiteX15" fmla="*/ 714395 w 1741157"/>
              <a:gd name="connsiteY15" fmla="*/ 484375 h 2729951"/>
              <a:gd name="connsiteX16" fmla="*/ 678676 w 1741157"/>
              <a:gd name="connsiteY16" fmla="*/ 524857 h 2729951"/>
              <a:gd name="connsiteX17" fmla="*/ 631051 w 1741157"/>
              <a:gd name="connsiteY17" fmla="*/ 529619 h 2729951"/>
              <a:gd name="connsiteX18" fmla="*/ 628669 w 1741157"/>
              <a:gd name="connsiteY18" fmla="*/ 562956 h 2729951"/>
              <a:gd name="connsiteX19" fmla="*/ 592951 w 1741157"/>
              <a:gd name="connsiteY19" fmla="*/ 577244 h 2729951"/>
              <a:gd name="connsiteX20" fmla="*/ 578664 w 1741157"/>
              <a:gd name="connsiteY20" fmla="*/ 624868 h 2729951"/>
              <a:gd name="connsiteX21" fmla="*/ 561995 w 1741157"/>
              <a:gd name="connsiteY21" fmla="*/ 667731 h 2729951"/>
              <a:gd name="connsiteX22" fmla="*/ 511989 w 1741157"/>
              <a:gd name="connsiteY22" fmla="*/ 686781 h 2729951"/>
              <a:gd name="connsiteX23" fmla="*/ 533420 w 1741157"/>
              <a:gd name="connsiteY23" fmla="*/ 729643 h 2729951"/>
              <a:gd name="connsiteX24" fmla="*/ 569139 w 1741157"/>
              <a:gd name="connsiteY24" fmla="*/ 751075 h 2729951"/>
              <a:gd name="connsiteX25" fmla="*/ 592951 w 1741157"/>
              <a:gd name="connsiteY25" fmla="*/ 746313 h 2729951"/>
              <a:gd name="connsiteX26" fmla="*/ 614382 w 1741157"/>
              <a:gd name="connsiteY26" fmla="*/ 782031 h 2729951"/>
              <a:gd name="connsiteX27" fmla="*/ 602476 w 1741157"/>
              <a:gd name="connsiteY27" fmla="*/ 839181 h 2729951"/>
              <a:gd name="connsiteX28" fmla="*/ 633433 w 1741157"/>
              <a:gd name="connsiteY28" fmla="*/ 874900 h 2729951"/>
              <a:gd name="connsiteX29" fmla="*/ 585807 w 1741157"/>
              <a:gd name="connsiteY29" fmla="*/ 901094 h 2729951"/>
              <a:gd name="connsiteX30" fmla="*/ 564376 w 1741157"/>
              <a:gd name="connsiteY30" fmla="*/ 889186 h 2729951"/>
              <a:gd name="connsiteX31" fmla="*/ 564376 w 1741157"/>
              <a:gd name="connsiteY31" fmla="*/ 958243 h 2729951"/>
              <a:gd name="connsiteX32" fmla="*/ 507226 w 1741157"/>
              <a:gd name="connsiteY32" fmla="*/ 1005868 h 2729951"/>
              <a:gd name="connsiteX33" fmla="*/ 473889 w 1741157"/>
              <a:gd name="connsiteY33" fmla="*/ 986818 h 2729951"/>
              <a:gd name="connsiteX34" fmla="*/ 459601 w 1741157"/>
              <a:gd name="connsiteY34" fmla="*/ 1015393 h 2729951"/>
              <a:gd name="connsiteX35" fmla="*/ 485795 w 1741157"/>
              <a:gd name="connsiteY35" fmla="*/ 1053492 h 2729951"/>
              <a:gd name="connsiteX36" fmla="*/ 488176 w 1741157"/>
              <a:gd name="connsiteY36" fmla="*/ 1155887 h 2729951"/>
              <a:gd name="connsiteX37" fmla="*/ 450076 w 1741157"/>
              <a:gd name="connsiteY37" fmla="*/ 1215418 h 2729951"/>
              <a:gd name="connsiteX38" fmla="*/ 397688 w 1741157"/>
              <a:gd name="connsiteY38" fmla="*/ 1205893 h 2729951"/>
              <a:gd name="connsiteX39" fmla="*/ 383401 w 1741157"/>
              <a:gd name="connsiteY39" fmla="*/ 1258281 h 2729951"/>
              <a:gd name="connsiteX40" fmla="*/ 364352 w 1741157"/>
              <a:gd name="connsiteY40" fmla="*/ 1341624 h 2729951"/>
              <a:gd name="connsiteX41" fmla="*/ 288151 w 1741157"/>
              <a:gd name="connsiteY41" fmla="*/ 1401156 h 2729951"/>
              <a:gd name="connsiteX42" fmla="*/ 240526 w 1741157"/>
              <a:gd name="connsiteY42" fmla="*/ 1453543 h 2729951"/>
              <a:gd name="connsiteX43" fmla="*/ 207189 w 1741157"/>
              <a:gd name="connsiteY43" fmla="*/ 1496406 h 2729951"/>
              <a:gd name="connsiteX44" fmla="*/ 173851 w 1741157"/>
              <a:gd name="connsiteY44" fmla="*/ 1536886 h 2729951"/>
              <a:gd name="connsiteX45" fmla="*/ 109558 w 1741157"/>
              <a:gd name="connsiteY45" fmla="*/ 1591655 h 2729951"/>
              <a:gd name="connsiteX46" fmla="*/ 107176 w 1741157"/>
              <a:gd name="connsiteY46" fmla="*/ 1636899 h 2729951"/>
              <a:gd name="connsiteX47" fmla="*/ 69076 w 1741157"/>
              <a:gd name="connsiteY47" fmla="*/ 1677381 h 2729951"/>
              <a:gd name="connsiteX48" fmla="*/ 42883 w 1741157"/>
              <a:gd name="connsiteY48" fmla="*/ 1720243 h 2729951"/>
              <a:gd name="connsiteX49" fmla="*/ 33357 w 1741157"/>
              <a:gd name="connsiteY49" fmla="*/ 1763107 h 2729951"/>
              <a:gd name="connsiteX50" fmla="*/ 57170 w 1741157"/>
              <a:gd name="connsiteY50" fmla="*/ 1836925 h 2729951"/>
              <a:gd name="connsiteX51" fmla="*/ 35739 w 1741157"/>
              <a:gd name="connsiteY51" fmla="*/ 1894075 h 2729951"/>
              <a:gd name="connsiteX52" fmla="*/ 59551 w 1741157"/>
              <a:gd name="connsiteY52" fmla="*/ 1967893 h 2729951"/>
              <a:gd name="connsiteX53" fmla="*/ 20 w 1741157"/>
              <a:gd name="connsiteY53" fmla="*/ 1979799 h 2729951"/>
              <a:gd name="connsiteX54" fmla="*/ 52407 w 1741157"/>
              <a:gd name="connsiteY54" fmla="*/ 2248881 h 2729951"/>
              <a:gd name="connsiteX55" fmla="*/ 128607 w 1741157"/>
              <a:gd name="connsiteY55" fmla="*/ 2394137 h 2729951"/>
              <a:gd name="connsiteX56" fmla="*/ 202426 w 1741157"/>
              <a:gd name="connsiteY56" fmla="*/ 2501293 h 2729951"/>
              <a:gd name="connsiteX57" fmla="*/ 261958 w 1741157"/>
              <a:gd name="connsiteY57" fmla="*/ 2563206 h 2729951"/>
              <a:gd name="connsiteX58" fmla="*/ 450076 w 1741157"/>
              <a:gd name="connsiteY58" fmla="*/ 2672743 h 2729951"/>
              <a:gd name="connsiteX59" fmla="*/ 640576 w 1741157"/>
              <a:gd name="connsiteY59" fmla="*/ 2729893 h 2729951"/>
              <a:gd name="connsiteX60" fmla="*/ 654864 w 1741157"/>
              <a:gd name="connsiteY60" fmla="*/ 2663217 h 2729951"/>
              <a:gd name="connsiteX61" fmla="*/ 726301 w 1741157"/>
              <a:gd name="connsiteY61" fmla="*/ 2603686 h 2729951"/>
              <a:gd name="connsiteX62" fmla="*/ 792977 w 1741157"/>
              <a:gd name="connsiteY62" fmla="*/ 2587017 h 2729951"/>
              <a:gd name="connsiteX63" fmla="*/ 821551 w 1741157"/>
              <a:gd name="connsiteY63" fmla="*/ 2551300 h 2729951"/>
              <a:gd name="connsiteX64" fmla="*/ 890608 w 1741157"/>
              <a:gd name="connsiteY64" fmla="*/ 2532250 h 2729951"/>
              <a:gd name="connsiteX65" fmla="*/ 959664 w 1741157"/>
              <a:gd name="connsiteY65" fmla="*/ 2510818 h 2729951"/>
              <a:gd name="connsiteX66" fmla="*/ 1026339 w 1741157"/>
              <a:gd name="connsiteY66" fmla="*/ 2477483 h 2729951"/>
              <a:gd name="connsiteX67" fmla="*/ 1047769 w 1741157"/>
              <a:gd name="connsiteY67" fmla="*/ 2475099 h 2729951"/>
              <a:gd name="connsiteX68" fmla="*/ 1066820 w 1741157"/>
              <a:gd name="connsiteY68" fmla="*/ 2456050 h 2729951"/>
              <a:gd name="connsiteX69" fmla="*/ 1107302 w 1741157"/>
              <a:gd name="connsiteY69" fmla="*/ 2439381 h 2729951"/>
              <a:gd name="connsiteX70" fmla="*/ 1083489 w 1741157"/>
              <a:gd name="connsiteY70" fmla="*/ 2377468 h 2729951"/>
              <a:gd name="connsiteX71" fmla="*/ 1033483 w 1741157"/>
              <a:gd name="connsiteY71" fmla="*/ 2329843 h 2729951"/>
              <a:gd name="connsiteX72" fmla="*/ 1026339 w 1741157"/>
              <a:gd name="connsiteY72" fmla="*/ 2286982 h 2729951"/>
              <a:gd name="connsiteX73" fmla="*/ 1045389 w 1741157"/>
              <a:gd name="connsiteY73" fmla="*/ 2256025 h 2729951"/>
              <a:gd name="connsiteX74" fmla="*/ 1097776 w 1741157"/>
              <a:gd name="connsiteY74" fmla="*/ 2222687 h 2729951"/>
              <a:gd name="connsiteX75" fmla="*/ 1135876 w 1741157"/>
              <a:gd name="connsiteY75" fmla="*/ 2186968 h 2729951"/>
              <a:gd name="connsiteX76" fmla="*/ 1176358 w 1741157"/>
              <a:gd name="connsiteY76" fmla="*/ 2141725 h 2729951"/>
              <a:gd name="connsiteX77" fmla="*/ 1264464 w 1741157"/>
              <a:gd name="connsiteY77" fmla="*/ 2127438 h 2729951"/>
              <a:gd name="connsiteX78" fmla="*/ 1307326 w 1741157"/>
              <a:gd name="connsiteY78" fmla="*/ 2110769 h 2729951"/>
              <a:gd name="connsiteX79" fmla="*/ 1326377 w 1741157"/>
              <a:gd name="connsiteY79" fmla="*/ 2072668 h 2729951"/>
              <a:gd name="connsiteX80" fmla="*/ 1397814 w 1741157"/>
              <a:gd name="connsiteY80" fmla="*/ 2048856 h 2729951"/>
              <a:gd name="connsiteX81" fmla="*/ 1397813 w 1741157"/>
              <a:gd name="connsiteY81" fmla="*/ 2020281 h 2729951"/>
              <a:gd name="connsiteX82" fmla="*/ 1433532 w 1741157"/>
              <a:gd name="connsiteY82" fmla="*/ 2017900 h 2729951"/>
              <a:gd name="connsiteX83" fmla="*/ 1464489 w 1741157"/>
              <a:gd name="connsiteY83" fmla="*/ 2001231 h 2729951"/>
              <a:gd name="connsiteX84" fmla="*/ 1502588 w 1741157"/>
              <a:gd name="connsiteY84" fmla="*/ 2001231 h 2729951"/>
              <a:gd name="connsiteX85" fmla="*/ 1533545 w 1741157"/>
              <a:gd name="connsiteY85" fmla="*/ 1951225 h 2729951"/>
              <a:gd name="connsiteX86" fmla="*/ 1538308 w 1741157"/>
              <a:gd name="connsiteY86" fmla="*/ 1955986 h 2729951"/>
              <a:gd name="connsiteX87" fmla="*/ 1559739 w 1741157"/>
              <a:gd name="connsiteY87" fmla="*/ 1925031 h 2729951"/>
              <a:gd name="connsiteX88" fmla="*/ 1600221 w 1741157"/>
              <a:gd name="connsiteY88" fmla="*/ 1865499 h 2729951"/>
              <a:gd name="connsiteX89" fmla="*/ 1650226 w 1741157"/>
              <a:gd name="connsiteY89" fmla="*/ 1813112 h 2729951"/>
              <a:gd name="connsiteX90" fmla="*/ 1600221 w 1741157"/>
              <a:gd name="connsiteY90" fmla="*/ 1717863 h 2729951"/>
              <a:gd name="connsiteX91" fmla="*/ 1545451 w 1741157"/>
              <a:gd name="connsiteY91" fmla="*/ 1677381 h 2729951"/>
              <a:gd name="connsiteX92" fmla="*/ 1595457 w 1741157"/>
              <a:gd name="connsiteY92" fmla="*/ 1660712 h 2729951"/>
              <a:gd name="connsiteX93" fmla="*/ 1643082 w 1741157"/>
              <a:gd name="connsiteY93" fmla="*/ 1624993 h 2729951"/>
              <a:gd name="connsiteX94" fmla="*/ 1707376 w 1741157"/>
              <a:gd name="connsiteY94" fmla="*/ 1567843 h 2729951"/>
              <a:gd name="connsiteX95" fmla="*/ 1666894 w 1741157"/>
              <a:gd name="connsiteY95" fmla="*/ 1446400 h 2729951"/>
              <a:gd name="connsiteX96" fmla="*/ 1678801 w 1741157"/>
              <a:gd name="connsiteY96" fmla="*/ 1372581 h 2729951"/>
              <a:gd name="connsiteX97" fmla="*/ 1700232 w 1741157"/>
              <a:gd name="connsiteY97" fmla="*/ 1301144 h 2729951"/>
              <a:gd name="connsiteX98" fmla="*/ 1740714 w 1741157"/>
              <a:gd name="connsiteY98" fmla="*/ 1203512 h 2729951"/>
              <a:gd name="connsiteX99" fmla="*/ 1674039 w 1741157"/>
              <a:gd name="connsiteY99" fmla="*/ 1127313 h 2729951"/>
              <a:gd name="connsiteX100" fmla="*/ 1600221 w 1741157"/>
              <a:gd name="connsiteY100" fmla="*/ 1070163 h 2729951"/>
              <a:gd name="connsiteX101" fmla="*/ 1526401 w 1741157"/>
              <a:gd name="connsiteY101" fmla="*/ 1060637 h 2729951"/>
              <a:gd name="connsiteX102" fmla="*/ 1512114 w 1741157"/>
              <a:gd name="connsiteY102" fmla="*/ 1027300 h 2729951"/>
              <a:gd name="connsiteX103" fmla="*/ 1478777 w 1741157"/>
              <a:gd name="connsiteY103" fmla="*/ 979674 h 2729951"/>
              <a:gd name="connsiteX104" fmla="*/ 1457345 w 1741157"/>
              <a:gd name="connsiteY104" fmla="*/ 872519 h 2729951"/>
              <a:gd name="connsiteX105" fmla="*/ 1485920 w 1741157"/>
              <a:gd name="connsiteY105" fmla="*/ 834419 h 2729951"/>
              <a:gd name="connsiteX106" fmla="*/ 1519258 w 1741157"/>
              <a:gd name="connsiteY106" fmla="*/ 760599 h 2729951"/>
              <a:gd name="connsiteX107" fmla="*/ 1574027 w 1741157"/>
              <a:gd name="connsiteY107" fmla="*/ 686781 h 2729951"/>
              <a:gd name="connsiteX108" fmla="*/ 1624032 w 1741157"/>
              <a:gd name="connsiteY108" fmla="*/ 598674 h 2729951"/>
              <a:gd name="connsiteX109" fmla="*/ 1628794 w 1741157"/>
              <a:gd name="connsiteY109" fmla="*/ 501043 h 2729951"/>
              <a:gd name="connsiteX110" fmla="*/ 1569264 w 1741157"/>
              <a:gd name="connsiteY110" fmla="*/ 458181 h 2729951"/>
              <a:gd name="connsiteX111" fmla="*/ 1528782 w 1741157"/>
              <a:gd name="connsiteY111" fmla="*/ 405795 h 2729951"/>
              <a:gd name="connsiteX112" fmla="*/ 1528782 w 1741157"/>
              <a:gd name="connsiteY112" fmla="*/ 324831 h 2729951"/>
              <a:gd name="connsiteX113" fmla="*/ 1462107 w 1741157"/>
              <a:gd name="connsiteY113" fmla="*/ 301018 h 2729951"/>
              <a:gd name="connsiteX114" fmla="*/ 1509733 w 1741157"/>
              <a:gd name="connsiteY114" fmla="*/ 236724 h 2729951"/>
              <a:gd name="connsiteX115" fmla="*/ 1519257 w 1741157"/>
              <a:gd name="connsiteY115" fmla="*/ 167669 h 2729951"/>
              <a:gd name="connsiteX116" fmla="*/ 1535926 w 1741157"/>
              <a:gd name="connsiteY116" fmla="*/ 20031 h 2729951"/>
              <a:gd name="connsiteX0" fmla="*/ 1547832 w 1741157"/>
              <a:gd name="connsiteY0" fmla="*/ 22480 h 2730019"/>
              <a:gd name="connsiteX1" fmla="*/ 1483539 w 1741157"/>
              <a:gd name="connsiteY1" fmla="*/ 8193 h 2730019"/>
              <a:gd name="connsiteX2" fmla="*/ 1443057 w 1741157"/>
              <a:gd name="connsiteY2" fmla="*/ 3429 h 2730019"/>
              <a:gd name="connsiteX3" fmla="*/ 1335901 w 1741157"/>
              <a:gd name="connsiteY3" fmla="*/ 67724 h 2730019"/>
              <a:gd name="connsiteX4" fmla="*/ 1285895 w 1741157"/>
              <a:gd name="connsiteY4" fmla="*/ 122493 h 2730019"/>
              <a:gd name="connsiteX5" fmla="*/ 1219220 w 1741157"/>
              <a:gd name="connsiteY5" fmla="*/ 124873 h 2730019"/>
              <a:gd name="connsiteX6" fmla="*/ 1200170 w 1741157"/>
              <a:gd name="connsiteY6" fmla="*/ 146306 h 2730019"/>
              <a:gd name="connsiteX7" fmla="*/ 1135876 w 1741157"/>
              <a:gd name="connsiteY7" fmla="*/ 165356 h 2730019"/>
              <a:gd name="connsiteX8" fmla="*/ 1083489 w 1741157"/>
              <a:gd name="connsiteY8" fmla="*/ 243936 h 2730019"/>
              <a:gd name="connsiteX9" fmla="*/ 1057295 w 1741157"/>
              <a:gd name="connsiteY9" fmla="*/ 296324 h 2730019"/>
              <a:gd name="connsiteX10" fmla="*/ 964426 w 1741157"/>
              <a:gd name="connsiteY10" fmla="*/ 267749 h 2730019"/>
              <a:gd name="connsiteX11" fmla="*/ 907276 w 1741157"/>
              <a:gd name="connsiteY11" fmla="*/ 310611 h 2730019"/>
              <a:gd name="connsiteX12" fmla="*/ 883464 w 1741157"/>
              <a:gd name="connsiteY12" fmla="*/ 405861 h 2730019"/>
              <a:gd name="connsiteX13" fmla="*/ 852507 w 1741157"/>
              <a:gd name="connsiteY13" fmla="*/ 489205 h 2730019"/>
              <a:gd name="connsiteX14" fmla="*/ 766783 w 1741157"/>
              <a:gd name="connsiteY14" fmla="*/ 470154 h 2730019"/>
              <a:gd name="connsiteX15" fmla="*/ 714395 w 1741157"/>
              <a:gd name="connsiteY15" fmla="*/ 484443 h 2730019"/>
              <a:gd name="connsiteX16" fmla="*/ 678676 w 1741157"/>
              <a:gd name="connsiteY16" fmla="*/ 524925 h 2730019"/>
              <a:gd name="connsiteX17" fmla="*/ 631051 w 1741157"/>
              <a:gd name="connsiteY17" fmla="*/ 529687 h 2730019"/>
              <a:gd name="connsiteX18" fmla="*/ 628669 w 1741157"/>
              <a:gd name="connsiteY18" fmla="*/ 563024 h 2730019"/>
              <a:gd name="connsiteX19" fmla="*/ 592951 w 1741157"/>
              <a:gd name="connsiteY19" fmla="*/ 577312 h 2730019"/>
              <a:gd name="connsiteX20" fmla="*/ 578664 w 1741157"/>
              <a:gd name="connsiteY20" fmla="*/ 624936 h 2730019"/>
              <a:gd name="connsiteX21" fmla="*/ 561995 w 1741157"/>
              <a:gd name="connsiteY21" fmla="*/ 667799 h 2730019"/>
              <a:gd name="connsiteX22" fmla="*/ 511989 w 1741157"/>
              <a:gd name="connsiteY22" fmla="*/ 686849 h 2730019"/>
              <a:gd name="connsiteX23" fmla="*/ 533420 w 1741157"/>
              <a:gd name="connsiteY23" fmla="*/ 729711 h 2730019"/>
              <a:gd name="connsiteX24" fmla="*/ 569139 w 1741157"/>
              <a:gd name="connsiteY24" fmla="*/ 751143 h 2730019"/>
              <a:gd name="connsiteX25" fmla="*/ 592951 w 1741157"/>
              <a:gd name="connsiteY25" fmla="*/ 746381 h 2730019"/>
              <a:gd name="connsiteX26" fmla="*/ 614382 w 1741157"/>
              <a:gd name="connsiteY26" fmla="*/ 782099 h 2730019"/>
              <a:gd name="connsiteX27" fmla="*/ 602476 w 1741157"/>
              <a:gd name="connsiteY27" fmla="*/ 839249 h 2730019"/>
              <a:gd name="connsiteX28" fmla="*/ 633433 w 1741157"/>
              <a:gd name="connsiteY28" fmla="*/ 874968 h 2730019"/>
              <a:gd name="connsiteX29" fmla="*/ 585807 w 1741157"/>
              <a:gd name="connsiteY29" fmla="*/ 901162 h 2730019"/>
              <a:gd name="connsiteX30" fmla="*/ 564376 w 1741157"/>
              <a:gd name="connsiteY30" fmla="*/ 889254 h 2730019"/>
              <a:gd name="connsiteX31" fmla="*/ 564376 w 1741157"/>
              <a:gd name="connsiteY31" fmla="*/ 958311 h 2730019"/>
              <a:gd name="connsiteX32" fmla="*/ 507226 w 1741157"/>
              <a:gd name="connsiteY32" fmla="*/ 1005936 h 2730019"/>
              <a:gd name="connsiteX33" fmla="*/ 473889 w 1741157"/>
              <a:gd name="connsiteY33" fmla="*/ 986886 h 2730019"/>
              <a:gd name="connsiteX34" fmla="*/ 459601 w 1741157"/>
              <a:gd name="connsiteY34" fmla="*/ 1015461 h 2730019"/>
              <a:gd name="connsiteX35" fmla="*/ 485795 w 1741157"/>
              <a:gd name="connsiteY35" fmla="*/ 1053560 h 2730019"/>
              <a:gd name="connsiteX36" fmla="*/ 488176 w 1741157"/>
              <a:gd name="connsiteY36" fmla="*/ 1155955 h 2730019"/>
              <a:gd name="connsiteX37" fmla="*/ 450076 w 1741157"/>
              <a:gd name="connsiteY37" fmla="*/ 1215486 h 2730019"/>
              <a:gd name="connsiteX38" fmla="*/ 397688 w 1741157"/>
              <a:gd name="connsiteY38" fmla="*/ 1205961 h 2730019"/>
              <a:gd name="connsiteX39" fmla="*/ 383401 w 1741157"/>
              <a:gd name="connsiteY39" fmla="*/ 1258349 h 2730019"/>
              <a:gd name="connsiteX40" fmla="*/ 364352 w 1741157"/>
              <a:gd name="connsiteY40" fmla="*/ 1341692 h 2730019"/>
              <a:gd name="connsiteX41" fmla="*/ 288151 w 1741157"/>
              <a:gd name="connsiteY41" fmla="*/ 1401224 h 2730019"/>
              <a:gd name="connsiteX42" fmla="*/ 240526 w 1741157"/>
              <a:gd name="connsiteY42" fmla="*/ 1453611 h 2730019"/>
              <a:gd name="connsiteX43" fmla="*/ 207189 w 1741157"/>
              <a:gd name="connsiteY43" fmla="*/ 1496474 h 2730019"/>
              <a:gd name="connsiteX44" fmla="*/ 173851 w 1741157"/>
              <a:gd name="connsiteY44" fmla="*/ 1536954 h 2730019"/>
              <a:gd name="connsiteX45" fmla="*/ 109558 w 1741157"/>
              <a:gd name="connsiteY45" fmla="*/ 1591723 h 2730019"/>
              <a:gd name="connsiteX46" fmla="*/ 107176 w 1741157"/>
              <a:gd name="connsiteY46" fmla="*/ 1636967 h 2730019"/>
              <a:gd name="connsiteX47" fmla="*/ 69076 w 1741157"/>
              <a:gd name="connsiteY47" fmla="*/ 1677449 h 2730019"/>
              <a:gd name="connsiteX48" fmla="*/ 42883 w 1741157"/>
              <a:gd name="connsiteY48" fmla="*/ 1720311 h 2730019"/>
              <a:gd name="connsiteX49" fmla="*/ 33357 w 1741157"/>
              <a:gd name="connsiteY49" fmla="*/ 1763175 h 2730019"/>
              <a:gd name="connsiteX50" fmla="*/ 57170 w 1741157"/>
              <a:gd name="connsiteY50" fmla="*/ 1836993 h 2730019"/>
              <a:gd name="connsiteX51" fmla="*/ 35739 w 1741157"/>
              <a:gd name="connsiteY51" fmla="*/ 1894143 h 2730019"/>
              <a:gd name="connsiteX52" fmla="*/ 59551 w 1741157"/>
              <a:gd name="connsiteY52" fmla="*/ 1967961 h 2730019"/>
              <a:gd name="connsiteX53" fmla="*/ 20 w 1741157"/>
              <a:gd name="connsiteY53" fmla="*/ 1979867 h 2730019"/>
              <a:gd name="connsiteX54" fmla="*/ 52407 w 1741157"/>
              <a:gd name="connsiteY54" fmla="*/ 2248949 h 2730019"/>
              <a:gd name="connsiteX55" fmla="*/ 128607 w 1741157"/>
              <a:gd name="connsiteY55" fmla="*/ 2394205 h 2730019"/>
              <a:gd name="connsiteX56" fmla="*/ 202426 w 1741157"/>
              <a:gd name="connsiteY56" fmla="*/ 2501361 h 2730019"/>
              <a:gd name="connsiteX57" fmla="*/ 261958 w 1741157"/>
              <a:gd name="connsiteY57" fmla="*/ 2563274 h 2730019"/>
              <a:gd name="connsiteX58" fmla="*/ 450076 w 1741157"/>
              <a:gd name="connsiteY58" fmla="*/ 2672811 h 2730019"/>
              <a:gd name="connsiteX59" fmla="*/ 640576 w 1741157"/>
              <a:gd name="connsiteY59" fmla="*/ 2729961 h 2730019"/>
              <a:gd name="connsiteX60" fmla="*/ 654864 w 1741157"/>
              <a:gd name="connsiteY60" fmla="*/ 2663285 h 2730019"/>
              <a:gd name="connsiteX61" fmla="*/ 726301 w 1741157"/>
              <a:gd name="connsiteY61" fmla="*/ 2603754 h 2730019"/>
              <a:gd name="connsiteX62" fmla="*/ 792977 w 1741157"/>
              <a:gd name="connsiteY62" fmla="*/ 2587085 h 2730019"/>
              <a:gd name="connsiteX63" fmla="*/ 821551 w 1741157"/>
              <a:gd name="connsiteY63" fmla="*/ 2551368 h 2730019"/>
              <a:gd name="connsiteX64" fmla="*/ 890608 w 1741157"/>
              <a:gd name="connsiteY64" fmla="*/ 2532318 h 2730019"/>
              <a:gd name="connsiteX65" fmla="*/ 959664 w 1741157"/>
              <a:gd name="connsiteY65" fmla="*/ 2510886 h 2730019"/>
              <a:gd name="connsiteX66" fmla="*/ 1026339 w 1741157"/>
              <a:gd name="connsiteY66" fmla="*/ 2477551 h 2730019"/>
              <a:gd name="connsiteX67" fmla="*/ 1047769 w 1741157"/>
              <a:gd name="connsiteY67" fmla="*/ 2475167 h 2730019"/>
              <a:gd name="connsiteX68" fmla="*/ 1066820 w 1741157"/>
              <a:gd name="connsiteY68" fmla="*/ 2456118 h 2730019"/>
              <a:gd name="connsiteX69" fmla="*/ 1107302 w 1741157"/>
              <a:gd name="connsiteY69" fmla="*/ 2439449 h 2730019"/>
              <a:gd name="connsiteX70" fmla="*/ 1083489 w 1741157"/>
              <a:gd name="connsiteY70" fmla="*/ 2377536 h 2730019"/>
              <a:gd name="connsiteX71" fmla="*/ 1033483 w 1741157"/>
              <a:gd name="connsiteY71" fmla="*/ 2329911 h 2730019"/>
              <a:gd name="connsiteX72" fmla="*/ 1026339 w 1741157"/>
              <a:gd name="connsiteY72" fmla="*/ 2287050 h 2730019"/>
              <a:gd name="connsiteX73" fmla="*/ 1045389 w 1741157"/>
              <a:gd name="connsiteY73" fmla="*/ 2256093 h 2730019"/>
              <a:gd name="connsiteX74" fmla="*/ 1097776 w 1741157"/>
              <a:gd name="connsiteY74" fmla="*/ 2222755 h 2730019"/>
              <a:gd name="connsiteX75" fmla="*/ 1135876 w 1741157"/>
              <a:gd name="connsiteY75" fmla="*/ 2187036 h 2730019"/>
              <a:gd name="connsiteX76" fmla="*/ 1176358 w 1741157"/>
              <a:gd name="connsiteY76" fmla="*/ 2141793 h 2730019"/>
              <a:gd name="connsiteX77" fmla="*/ 1264464 w 1741157"/>
              <a:gd name="connsiteY77" fmla="*/ 2127506 h 2730019"/>
              <a:gd name="connsiteX78" fmla="*/ 1307326 w 1741157"/>
              <a:gd name="connsiteY78" fmla="*/ 2110837 h 2730019"/>
              <a:gd name="connsiteX79" fmla="*/ 1326377 w 1741157"/>
              <a:gd name="connsiteY79" fmla="*/ 2072736 h 2730019"/>
              <a:gd name="connsiteX80" fmla="*/ 1397814 w 1741157"/>
              <a:gd name="connsiteY80" fmla="*/ 2048924 h 2730019"/>
              <a:gd name="connsiteX81" fmla="*/ 1397813 w 1741157"/>
              <a:gd name="connsiteY81" fmla="*/ 2020349 h 2730019"/>
              <a:gd name="connsiteX82" fmla="*/ 1433532 w 1741157"/>
              <a:gd name="connsiteY82" fmla="*/ 2017968 h 2730019"/>
              <a:gd name="connsiteX83" fmla="*/ 1464489 w 1741157"/>
              <a:gd name="connsiteY83" fmla="*/ 2001299 h 2730019"/>
              <a:gd name="connsiteX84" fmla="*/ 1502588 w 1741157"/>
              <a:gd name="connsiteY84" fmla="*/ 2001299 h 2730019"/>
              <a:gd name="connsiteX85" fmla="*/ 1533545 w 1741157"/>
              <a:gd name="connsiteY85" fmla="*/ 1951293 h 2730019"/>
              <a:gd name="connsiteX86" fmla="*/ 1538308 w 1741157"/>
              <a:gd name="connsiteY86" fmla="*/ 1956054 h 2730019"/>
              <a:gd name="connsiteX87" fmla="*/ 1559739 w 1741157"/>
              <a:gd name="connsiteY87" fmla="*/ 1925099 h 2730019"/>
              <a:gd name="connsiteX88" fmla="*/ 1600221 w 1741157"/>
              <a:gd name="connsiteY88" fmla="*/ 1865567 h 2730019"/>
              <a:gd name="connsiteX89" fmla="*/ 1650226 w 1741157"/>
              <a:gd name="connsiteY89" fmla="*/ 1813180 h 2730019"/>
              <a:gd name="connsiteX90" fmla="*/ 1600221 w 1741157"/>
              <a:gd name="connsiteY90" fmla="*/ 1717931 h 2730019"/>
              <a:gd name="connsiteX91" fmla="*/ 1545451 w 1741157"/>
              <a:gd name="connsiteY91" fmla="*/ 1677449 h 2730019"/>
              <a:gd name="connsiteX92" fmla="*/ 1595457 w 1741157"/>
              <a:gd name="connsiteY92" fmla="*/ 1660780 h 2730019"/>
              <a:gd name="connsiteX93" fmla="*/ 1643082 w 1741157"/>
              <a:gd name="connsiteY93" fmla="*/ 1625061 h 2730019"/>
              <a:gd name="connsiteX94" fmla="*/ 1707376 w 1741157"/>
              <a:gd name="connsiteY94" fmla="*/ 1567911 h 2730019"/>
              <a:gd name="connsiteX95" fmla="*/ 1666894 w 1741157"/>
              <a:gd name="connsiteY95" fmla="*/ 1446468 h 2730019"/>
              <a:gd name="connsiteX96" fmla="*/ 1678801 w 1741157"/>
              <a:gd name="connsiteY96" fmla="*/ 1372649 h 2730019"/>
              <a:gd name="connsiteX97" fmla="*/ 1700232 w 1741157"/>
              <a:gd name="connsiteY97" fmla="*/ 1301212 h 2730019"/>
              <a:gd name="connsiteX98" fmla="*/ 1740714 w 1741157"/>
              <a:gd name="connsiteY98" fmla="*/ 1203580 h 2730019"/>
              <a:gd name="connsiteX99" fmla="*/ 1674039 w 1741157"/>
              <a:gd name="connsiteY99" fmla="*/ 1127381 h 2730019"/>
              <a:gd name="connsiteX100" fmla="*/ 1600221 w 1741157"/>
              <a:gd name="connsiteY100" fmla="*/ 1070231 h 2730019"/>
              <a:gd name="connsiteX101" fmla="*/ 1526401 w 1741157"/>
              <a:gd name="connsiteY101" fmla="*/ 1060705 h 2730019"/>
              <a:gd name="connsiteX102" fmla="*/ 1512114 w 1741157"/>
              <a:gd name="connsiteY102" fmla="*/ 1027368 h 2730019"/>
              <a:gd name="connsiteX103" fmla="*/ 1478777 w 1741157"/>
              <a:gd name="connsiteY103" fmla="*/ 979742 h 2730019"/>
              <a:gd name="connsiteX104" fmla="*/ 1457345 w 1741157"/>
              <a:gd name="connsiteY104" fmla="*/ 872587 h 2730019"/>
              <a:gd name="connsiteX105" fmla="*/ 1485920 w 1741157"/>
              <a:gd name="connsiteY105" fmla="*/ 834487 h 2730019"/>
              <a:gd name="connsiteX106" fmla="*/ 1519258 w 1741157"/>
              <a:gd name="connsiteY106" fmla="*/ 760667 h 2730019"/>
              <a:gd name="connsiteX107" fmla="*/ 1574027 w 1741157"/>
              <a:gd name="connsiteY107" fmla="*/ 686849 h 2730019"/>
              <a:gd name="connsiteX108" fmla="*/ 1624032 w 1741157"/>
              <a:gd name="connsiteY108" fmla="*/ 598742 h 2730019"/>
              <a:gd name="connsiteX109" fmla="*/ 1628794 w 1741157"/>
              <a:gd name="connsiteY109" fmla="*/ 501111 h 2730019"/>
              <a:gd name="connsiteX110" fmla="*/ 1569264 w 1741157"/>
              <a:gd name="connsiteY110" fmla="*/ 458249 h 2730019"/>
              <a:gd name="connsiteX111" fmla="*/ 1528782 w 1741157"/>
              <a:gd name="connsiteY111" fmla="*/ 405863 h 2730019"/>
              <a:gd name="connsiteX112" fmla="*/ 1528782 w 1741157"/>
              <a:gd name="connsiteY112" fmla="*/ 324899 h 2730019"/>
              <a:gd name="connsiteX113" fmla="*/ 1462107 w 1741157"/>
              <a:gd name="connsiteY113" fmla="*/ 301086 h 2730019"/>
              <a:gd name="connsiteX114" fmla="*/ 1509733 w 1741157"/>
              <a:gd name="connsiteY114" fmla="*/ 236792 h 2730019"/>
              <a:gd name="connsiteX115" fmla="*/ 1519257 w 1741157"/>
              <a:gd name="connsiteY115" fmla="*/ 167737 h 2730019"/>
              <a:gd name="connsiteX116" fmla="*/ 1547832 w 1741157"/>
              <a:gd name="connsiteY116" fmla="*/ 22480 h 27300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Lst>
            <a:rect l="l" t="t" r="r" b="b"/>
            <a:pathLst>
              <a:path w="1741157" h="2730019">
                <a:moveTo>
                  <a:pt x="1547832" y="22480"/>
                </a:moveTo>
                <a:cubicBezTo>
                  <a:pt x="1541879" y="-4111"/>
                  <a:pt x="1501002" y="11368"/>
                  <a:pt x="1483539" y="8193"/>
                </a:cubicBezTo>
                <a:cubicBezTo>
                  <a:pt x="1466076" y="5018"/>
                  <a:pt x="1462107" y="-5302"/>
                  <a:pt x="1443057" y="3429"/>
                </a:cubicBezTo>
                <a:cubicBezTo>
                  <a:pt x="1418451" y="13351"/>
                  <a:pt x="1356141" y="53833"/>
                  <a:pt x="1335901" y="67724"/>
                </a:cubicBezTo>
                <a:cubicBezTo>
                  <a:pt x="1308120" y="82805"/>
                  <a:pt x="1305342" y="112968"/>
                  <a:pt x="1285895" y="122493"/>
                </a:cubicBezTo>
                <a:cubicBezTo>
                  <a:pt x="1266448" y="132018"/>
                  <a:pt x="1233507" y="120904"/>
                  <a:pt x="1219220" y="124873"/>
                </a:cubicBezTo>
                <a:cubicBezTo>
                  <a:pt x="1204933" y="128842"/>
                  <a:pt x="1210886" y="136781"/>
                  <a:pt x="1200170" y="146306"/>
                </a:cubicBezTo>
                <a:cubicBezTo>
                  <a:pt x="1189454" y="155831"/>
                  <a:pt x="1155323" y="149084"/>
                  <a:pt x="1135876" y="165356"/>
                </a:cubicBezTo>
                <a:cubicBezTo>
                  <a:pt x="1116429" y="181628"/>
                  <a:pt x="1093014" y="227664"/>
                  <a:pt x="1083489" y="243936"/>
                </a:cubicBezTo>
                <a:cubicBezTo>
                  <a:pt x="1070789" y="265764"/>
                  <a:pt x="1069201" y="289180"/>
                  <a:pt x="1057295" y="296324"/>
                </a:cubicBezTo>
                <a:cubicBezTo>
                  <a:pt x="1037451" y="300293"/>
                  <a:pt x="989826" y="265368"/>
                  <a:pt x="964426" y="267749"/>
                </a:cubicBezTo>
                <a:cubicBezTo>
                  <a:pt x="946963" y="271718"/>
                  <a:pt x="914420" y="296324"/>
                  <a:pt x="907276" y="310611"/>
                </a:cubicBezTo>
                <a:cubicBezTo>
                  <a:pt x="893782" y="333630"/>
                  <a:pt x="892592" y="376095"/>
                  <a:pt x="883464" y="405861"/>
                </a:cubicBezTo>
                <a:cubicBezTo>
                  <a:pt x="874336" y="435627"/>
                  <a:pt x="866001" y="476505"/>
                  <a:pt x="852507" y="489205"/>
                </a:cubicBezTo>
                <a:cubicBezTo>
                  <a:pt x="827901" y="501111"/>
                  <a:pt x="786627" y="470154"/>
                  <a:pt x="766783" y="470154"/>
                </a:cubicBezTo>
                <a:cubicBezTo>
                  <a:pt x="745352" y="471742"/>
                  <a:pt x="730270" y="474918"/>
                  <a:pt x="714395" y="484443"/>
                </a:cubicBezTo>
                <a:cubicBezTo>
                  <a:pt x="698520" y="493968"/>
                  <a:pt x="694948" y="520163"/>
                  <a:pt x="678676" y="524925"/>
                </a:cubicBezTo>
                <a:cubicBezTo>
                  <a:pt x="662404" y="529687"/>
                  <a:pt x="641767" y="516987"/>
                  <a:pt x="631051" y="529687"/>
                </a:cubicBezTo>
                <a:cubicBezTo>
                  <a:pt x="633168" y="540271"/>
                  <a:pt x="635019" y="555087"/>
                  <a:pt x="628669" y="563024"/>
                </a:cubicBezTo>
                <a:cubicBezTo>
                  <a:pt x="622319" y="570961"/>
                  <a:pt x="601285" y="566993"/>
                  <a:pt x="592951" y="577312"/>
                </a:cubicBezTo>
                <a:cubicBezTo>
                  <a:pt x="584617" y="587631"/>
                  <a:pt x="583823" y="609855"/>
                  <a:pt x="578664" y="624936"/>
                </a:cubicBezTo>
                <a:cubicBezTo>
                  <a:pt x="573505" y="640017"/>
                  <a:pt x="573107" y="657480"/>
                  <a:pt x="561995" y="667799"/>
                </a:cubicBezTo>
                <a:cubicBezTo>
                  <a:pt x="550883" y="678118"/>
                  <a:pt x="519926" y="674149"/>
                  <a:pt x="511989" y="686849"/>
                </a:cubicBezTo>
                <a:cubicBezTo>
                  <a:pt x="504052" y="699549"/>
                  <a:pt x="523895" y="718995"/>
                  <a:pt x="533420" y="729711"/>
                </a:cubicBezTo>
                <a:cubicBezTo>
                  <a:pt x="542945" y="740427"/>
                  <a:pt x="560805" y="745190"/>
                  <a:pt x="569139" y="751143"/>
                </a:cubicBezTo>
                <a:cubicBezTo>
                  <a:pt x="577473" y="757096"/>
                  <a:pt x="586204" y="739237"/>
                  <a:pt x="592951" y="746381"/>
                </a:cubicBezTo>
                <a:cubicBezTo>
                  <a:pt x="599698" y="753525"/>
                  <a:pt x="609619" y="768208"/>
                  <a:pt x="614382" y="782099"/>
                </a:cubicBezTo>
                <a:cubicBezTo>
                  <a:pt x="621395" y="873256"/>
                  <a:pt x="599301" y="823771"/>
                  <a:pt x="602476" y="839249"/>
                </a:cubicBezTo>
                <a:cubicBezTo>
                  <a:pt x="605651" y="854727"/>
                  <a:pt x="628670" y="871793"/>
                  <a:pt x="633433" y="874968"/>
                </a:cubicBezTo>
                <a:cubicBezTo>
                  <a:pt x="628671" y="886080"/>
                  <a:pt x="598507" y="895606"/>
                  <a:pt x="585807" y="901162"/>
                </a:cubicBezTo>
                <a:cubicBezTo>
                  <a:pt x="581045" y="899574"/>
                  <a:pt x="567948" y="879729"/>
                  <a:pt x="564376" y="889254"/>
                </a:cubicBezTo>
                <a:cubicBezTo>
                  <a:pt x="560804" y="898779"/>
                  <a:pt x="560236" y="950030"/>
                  <a:pt x="564376" y="958311"/>
                </a:cubicBezTo>
                <a:cubicBezTo>
                  <a:pt x="554851" y="977758"/>
                  <a:pt x="522307" y="997999"/>
                  <a:pt x="507226" y="1005936"/>
                </a:cubicBezTo>
                <a:cubicBezTo>
                  <a:pt x="499494" y="1000137"/>
                  <a:pt x="481827" y="985298"/>
                  <a:pt x="473889" y="986886"/>
                </a:cubicBezTo>
                <a:cubicBezTo>
                  <a:pt x="465951" y="988474"/>
                  <a:pt x="457617" y="1004349"/>
                  <a:pt x="459601" y="1015461"/>
                </a:cubicBezTo>
                <a:cubicBezTo>
                  <a:pt x="461585" y="1026573"/>
                  <a:pt x="481033" y="1030144"/>
                  <a:pt x="485795" y="1053560"/>
                </a:cubicBezTo>
                <a:cubicBezTo>
                  <a:pt x="490557" y="1076976"/>
                  <a:pt x="494129" y="1128967"/>
                  <a:pt x="488176" y="1155955"/>
                </a:cubicBezTo>
                <a:cubicBezTo>
                  <a:pt x="482223" y="1182943"/>
                  <a:pt x="461189" y="1204373"/>
                  <a:pt x="450076" y="1215486"/>
                </a:cubicBezTo>
                <a:cubicBezTo>
                  <a:pt x="431026" y="1215486"/>
                  <a:pt x="408800" y="1198817"/>
                  <a:pt x="397688" y="1205961"/>
                </a:cubicBezTo>
                <a:cubicBezTo>
                  <a:pt x="386576" y="1213105"/>
                  <a:pt x="388957" y="1235727"/>
                  <a:pt x="383401" y="1258349"/>
                </a:cubicBezTo>
                <a:cubicBezTo>
                  <a:pt x="377845" y="1280971"/>
                  <a:pt x="380227" y="1317880"/>
                  <a:pt x="364352" y="1341692"/>
                </a:cubicBezTo>
                <a:cubicBezTo>
                  <a:pt x="348477" y="1365505"/>
                  <a:pt x="308789" y="1382571"/>
                  <a:pt x="288151" y="1401224"/>
                </a:cubicBezTo>
                <a:cubicBezTo>
                  <a:pt x="267513" y="1419877"/>
                  <a:pt x="254020" y="1437736"/>
                  <a:pt x="240526" y="1453611"/>
                </a:cubicBezTo>
                <a:cubicBezTo>
                  <a:pt x="227032" y="1469486"/>
                  <a:pt x="218302" y="1482584"/>
                  <a:pt x="207189" y="1496474"/>
                </a:cubicBezTo>
                <a:cubicBezTo>
                  <a:pt x="196077" y="1510365"/>
                  <a:pt x="190123" y="1521079"/>
                  <a:pt x="173851" y="1536954"/>
                </a:cubicBezTo>
                <a:cubicBezTo>
                  <a:pt x="157579" y="1552829"/>
                  <a:pt x="117495" y="1582992"/>
                  <a:pt x="109558" y="1591723"/>
                </a:cubicBezTo>
                <a:cubicBezTo>
                  <a:pt x="96858" y="1611170"/>
                  <a:pt x="113923" y="1622679"/>
                  <a:pt x="107176" y="1636967"/>
                </a:cubicBezTo>
                <a:cubicBezTo>
                  <a:pt x="100429" y="1651255"/>
                  <a:pt x="79792" y="1663558"/>
                  <a:pt x="69076" y="1677449"/>
                </a:cubicBezTo>
                <a:cubicBezTo>
                  <a:pt x="58360" y="1691340"/>
                  <a:pt x="48836" y="1706023"/>
                  <a:pt x="42883" y="1720311"/>
                </a:cubicBezTo>
                <a:cubicBezTo>
                  <a:pt x="36930" y="1734599"/>
                  <a:pt x="35738" y="1745316"/>
                  <a:pt x="33357" y="1763175"/>
                </a:cubicBezTo>
                <a:cubicBezTo>
                  <a:pt x="30976" y="1781035"/>
                  <a:pt x="56773" y="1815165"/>
                  <a:pt x="57170" y="1836993"/>
                </a:cubicBezTo>
                <a:cubicBezTo>
                  <a:pt x="57567" y="1858821"/>
                  <a:pt x="35342" y="1872315"/>
                  <a:pt x="35739" y="1894143"/>
                </a:cubicBezTo>
                <a:cubicBezTo>
                  <a:pt x="36136" y="1915971"/>
                  <a:pt x="65504" y="1953674"/>
                  <a:pt x="59551" y="1967961"/>
                </a:cubicBezTo>
                <a:cubicBezTo>
                  <a:pt x="53598" y="1982248"/>
                  <a:pt x="-1170" y="1968755"/>
                  <a:pt x="20" y="1979867"/>
                </a:cubicBezTo>
                <a:cubicBezTo>
                  <a:pt x="5008" y="2026447"/>
                  <a:pt x="30976" y="2179893"/>
                  <a:pt x="52407" y="2248949"/>
                </a:cubicBezTo>
                <a:cubicBezTo>
                  <a:pt x="73838" y="2318005"/>
                  <a:pt x="103604" y="2352136"/>
                  <a:pt x="128607" y="2394205"/>
                </a:cubicBezTo>
                <a:cubicBezTo>
                  <a:pt x="153610" y="2436274"/>
                  <a:pt x="180201" y="2473183"/>
                  <a:pt x="202426" y="2501361"/>
                </a:cubicBezTo>
                <a:cubicBezTo>
                  <a:pt x="224651" y="2529539"/>
                  <a:pt x="220683" y="2534699"/>
                  <a:pt x="261958" y="2563274"/>
                </a:cubicBezTo>
                <a:cubicBezTo>
                  <a:pt x="303233" y="2591849"/>
                  <a:pt x="386973" y="2645030"/>
                  <a:pt x="450076" y="2672811"/>
                </a:cubicBezTo>
                <a:cubicBezTo>
                  <a:pt x="513179" y="2700592"/>
                  <a:pt x="607239" y="2731548"/>
                  <a:pt x="640576" y="2729961"/>
                </a:cubicBezTo>
                <a:cubicBezTo>
                  <a:pt x="643751" y="2707736"/>
                  <a:pt x="640577" y="2684320"/>
                  <a:pt x="654864" y="2663285"/>
                </a:cubicBezTo>
                <a:cubicBezTo>
                  <a:pt x="669152" y="2642251"/>
                  <a:pt x="703282" y="2616454"/>
                  <a:pt x="726301" y="2603754"/>
                </a:cubicBezTo>
                <a:cubicBezTo>
                  <a:pt x="749320" y="2591054"/>
                  <a:pt x="777102" y="2595816"/>
                  <a:pt x="792977" y="2587085"/>
                </a:cubicBezTo>
                <a:cubicBezTo>
                  <a:pt x="808852" y="2578354"/>
                  <a:pt x="805279" y="2560496"/>
                  <a:pt x="821551" y="2551368"/>
                </a:cubicBezTo>
                <a:cubicBezTo>
                  <a:pt x="837823" y="2542240"/>
                  <a:pt x="867589" y="2539065"/>
                  <a:pt x="890608" y="2532318"/>
                </a:cubicBezTo>
                <a:cubicBezTo>
                  <a:pt x="913627" y="2525571"/>
                  <a:pt x="937042" y="2520014"/>
                  <a:pt x="959664" y="2510886"/>
                </a:cubicBezTo>
                <a:cubicBezTo>
                  <a:pt x="982286" y="2501758"/>
                  <a:pt x="1011655" y="2483504"/>
                  <a:pt x="1026339" y="2477551"/>
                </a:cubicBezTo>
                <a:cubicBezTo>
                  <a:pt x="1041023" y="2471598"/>
                  <a:pt x="1039832" y="2477548"/>
                  <a:pt x="1047769" y="2475167"/>
                </a:cubicBezTo>
                <a:cubicBezTo>
                  <a:pt x="1055706" y="2472786"/>
                  <a:pt x="1056104" y="2463658"/>
                  <a:pt x="1066820" y="2456118"/>
                </a:cubicBezTo>
                <a:cubicBezTo>
                  <a:pt x="1077536" y="2448578"/>
                  <a:pt x="1104524" y="2452546"/>
                  <a:pt x="1107302" y="2439449"/>
                </a:cubicBezTo>
                <a:cubicBezTo>
                  <a:pt x="1110080" y="2426352"/>
                  <a:pt x="1095792" y="2395792"/>
                  <a:pt x="1083489" y="2377536"/>
                </a:cubicBezTo>
                <a:cubicBezTo>
                  <a:pt x="1071186" y="2359280"/>
                  <a:pt x="1043008" y="2344992"/>
                  <a:pt x="1033483" y="2329911"/>
                </a:cubicBezTo>
                <a:cubicBezTo>
                  <a:pt x="1023958" y="2314830"/>
                  <a:pt x="1024355" y="2299353"/>
                  <a:pt x="1026339" y="2287050"/>
                </a:cubicBezTo>
                <a:cubicBezTo>
                  <a:pt x="1028323" y="2274747"/>
                  <a:pt x="1035467" y="2264031"/>
                  <a:pt x="1045389" y="2256093"/>
                </a:cubicBezTo>
                <a:cubicBezTo>
                  <a:pt x="1055311" y="2248155"/>
                  <a:pt x="1082695" y="2234264"/>
                  <a:pt x="1097776" y="2222755"/>
                </a:cubicBezTo>
                <a:cubicBezTo>
                  <a:pt x="1112857" y="2211246"/>
                  <a:pt x="1122779" y="2200530"/>
                  <a:pt x="1135876" y="2187036"/>
                </a:cubicBezTo>
                <a:cubicBezTo>
                  <a:pt x="1148973" y="2173542"/>
                  <a:pt x="1154927" y="2151715"/>
                  <a:pt x="1176358" y="2141793"/>
                </a:cubicBezTo>
                <a:cubicBezTo>
                  <a:pt x="1197789" y="2131871"/>
                  <a:pt x="1245414" y="2134253"/>
                  <a:pt x="1264464" y="2127506"/>
                </a:cubicBezTo>
                <a:cubicBezTo>
                  <a:pt x="1283514" y="2120759"/>
                  <a:pt x="1297007" y="2119965"/>
                  <a:pt x="1307326" y="2110837"/>
                </a:cubicBezTo>
                <a:cubicBezTo>
                  <a:pt x="1317645" y="2101709"/>
                  <a:pt x="1311296" y="2083055"/>
                  <a:pt x="1326377" y="2072736"/>
                </a:cubicBezTo>
                <a:cubicBezTo>
                  <a:pt x="1341458" y="2062417"/>
                  <a:pt x="1381939" y="2055274"/>
                  <a:pt x="1397814" y="2048924"/>
                </a:cubicBezTo>
                <a:cubicBezTo>
                  <a:pt x="1413689" y="2042574"/>
                  <a:pt x="1395432" y="2029080"/>
                  <a:pt x="1397813" y="2020349"/>
                </a:cubicBezTo>
                <a:cubicBezTo>
                  <a:pt x="1400194" y="2011618"/>
                  <a:pt x="1410513" y="2015587"/>
                  <a:pt x="1433532" y="2017968"/>
                </a:cubicBezTo>
                <a:cubicBezTo>
                  <a:pt x="1456551" y="2020349"/>
                  <a:pt x="1452980" y="2004077"/>
                  <a:pt x="1464489" y="2001299"/>
                </a:cubicBezTo>
                <a:cubicBezTo>
                  <a:pt x="1475998" y="1998521"/>
                  <a:pt x="1489491" y="2002489"/>
                  <a:pt x="1502588" y="2001299"/>
                </a:cubicBezTo>
                <a:cubicBezTo>
                  <a:pt x="1515685" y="2000109"/>
                  <a:pt x="1516479" y="1954468"/>
                  <a:pt x="1533545" y="1951293"/>
                </a:cubicBezTo>
                <a:cubicBezTo>
                  <a:pt x="1550611" y="1948118"/>
                  <a:pt x="1533942" y="1960420"/>
                  <a:pt x="1538308" y="1956054"/>
                </a:cubicBezTo>
                <a:cubicBezTo>
                  <a:pt x="1542674" y="1951688"/>
                  <a:pt x="1549420" y="1940180"/>
                  <a:pt x="1559739" y="1925099"/>
                </a:cubicBezTo>
                <a:cubicBezTo>
                  <a:pt x="1570058" y="1910018"/>
                  <a:pt x="1585140" y="1884220"/>
                  <a:pt x="1600221" y="1865567"/>
                </a:cubicBezTo>
                <a:cubicBezTo>
                  <a:pt x="1615302" y="1846914"/>
                  <a:pt x="1642686" y="1825483"/>
                  <a:pt x="1650226" y="1813180"/>
                </a:cubicBezTo>
                <a:cubicBezTo>
                  <a:pt x="1646654" y="1788177"/>
                  <a:pt x="1615699" y="1734203"/>
                  <a:pt x="1600221" y="1717931"/>
                </a:cubicBezTo>
                <a:cubicBezTo>
                  <a:pt x="1587521" y="1705231"/>
                  <a:pt x="1546245" y="1686974"/>
                  <a:pt x="1545451" y="1677449"/>
                </a:cubicBezTo>
                <a:cubicBezTo>
                  <a:pt x="1544657" y="1667924"/>
                  <a:pt x="1579185" y="1669511"/>
                  <a:pt x="1595457" y="1660780"/>
                </a:cubicBezTo>
                <a:cubicBezTo>
                  <a:pt x="1611729" y="1652049"/>
                  <a:pt x="1624429" y="1640539"/>
                  <a:pt x="1643082" y="1625061"/>
                </a:cubicBezTo>
                <a:cubicBezTo>
                  <a:pt x="1661735" y="1609583"/>
                  <a:pt x="1703407" y="1597676"/>
                  <a:pt x="1707376" y="1567911"/>
                </a:cubicBezTo>
                <a:cubicBezTo>
                  <a:pt x="1711345" y="1538146"/>
                  <a:pt x="1671656" y="1479012"/>
                  <a:pt x="1666894" y="1446468"/>
                </a:cubicBezTo>
                <a:cubicBezTo>
                  <a:pt x="1662132" y="1413924"/>
                  <a:pt x="1673245" y="1396858"/>
                  <a:pt x="1678801" y="1372649"/>
                </a:cubicBezTo>
                <a:cubicBezTo>
                  <a:pt x="1684357" y="1348440"/>
                  <a:pt x="1689913" y="1329390"/>
                  <a:pt x="1700232" y="1301212"/>
                </a:cubicBezTo>
                <a:cubicBezTo>
                  <a:pt x="1710551" y="1273034"/>
                  <a:pt x="1745476" y="1226202"/>
                  <a:pt x="1740714" y="1203580"/>
                </a:cubicBezTo>
                <a:cubicBezTo>
                  <a:pt x="1734761" y="1177386"/>
                  <a:pt x="1689120" y="1139684"/>
                  <a:pt x="1674039" y="1127381"/>
                </a:cubicBezTo>
                <a:cubicBezTo>
                  <a:pt x="1650624" y="1105156"/>
                  <a:pt x="1621652" y="1078565"/>
                  <a:pt x="1600221" y="1070231"/>
                </a:cubicBezTo>
                <a:cubicBezTo>
                  <a:pt x="1575615" y="1060309"/>
                  <a:pt x="1541085" y="1067849"/>
                  <a:pt x="1526401" y="1060705"/>
                </a:cubicBezTo>
                <a:cubicBezTo>
                  <a:pt x="1511717" y="1053561"/>
                  <a:pt x="1520051" y="1040862"/>
                  <a:pt x="1512114" y="1027368"/>
                </a:cubicBezTo>
                <a:cubicBezTo>
                  <a:pt x="1504177" y="1013874"/>
                  <a:pt x="1487905" y="1005539"/>
                  <a:pt x="1478777" y="979742"/>
                </a:cubicBezTo>
                <a:cubicBezTo>
                  <a:pt x="1469649" y="953945"/>
                  <a:pt x="1456155" y="896796"/>
                  <a:pt x="1457345" y="872587"/>
                </a:cubicBezTo>
                <a:cubicBezTo>
                  <a:pt x="1458535" y="848378"/>
                  <a:pt x="1475601" y="853140"/>
                  <a:pt x="1485920" y="834487"/>
                </a:cubicBezTo>
                <a:cubicBezTo>
                  <a:pt x="1496239" y="815834"/>
                  <a:pt x="1504574" y="785273"/>
                  <a:pt x="1519258" y="760667"/>
                </a:cubicBezTo>
                <a:cubicBezTo>
                  <a:pt x="1533943" y="736061"/>
                  <a:pt x="1556565" y="713836"/>
                  <a:pt x="1574027" y="686849"/>
                </a:cubicBezTo>
                <a:cubicBezTo>
                  <a:pt x="1591489" y="659862"/>
                  <a:pt x="1614904" y="629698"/>
                  <a:pt x="1624032" y="598742"/>
                </a:cubicBezTo>
                <a:cubicBezTo>
                  <a:pt x="1633160" y="567786"/>
                  <a:pt x="1637922" y="524526"/>
                  <a:pt x="1628794" y="501111"/>
                </a:cubicBezTo>
                <a:cubicBezTo>
                  <a:pt x="1619666" y="477696"/>
                  <a:pt x="1585933" y="474124"/>
                  <a:pt x="1569264" y="458249"/>
                </a:cubicBezTo>
                <a:cubicBezTo>
                  <a:pt x="1552595" y="442374"/>
                  <a:pt x="1535529" y="428088"/>
                  <a:pt x="1528782" y="405863"/>
                </a:cubicBezTo>
                <a:cubicBezTo>
                  <a:pt x="1522035" y="383638"/>
                  <a:pt x="1539895" y="342362"/>
                  <a:pt x="1528782" y="324899"/>
                </a:cubicBezTo>
                <a:cubicBezTo>
                  <a:pt x="1517670" y="307436"/>
                  <a:pt x="1465282" y="315770"/>
                  <a:pt x="1462107" y="301086"/>
                </a:cubicBezTo>
                <a:cubicBezTo>
                  <a:pt x="1458932" y="286402"/>
                  <a:pt x="1500208" y="259017"/>
                  <a:pt x="1509733" y="236792"/>
                </a:cubicBezTo>
                <a:cubicBezTo>
                  <a:pt x="1519258" y="214567"/>
                  <a:pt x="1512907" y="203456"/>
                  <a:pt x="1519257" y="167737"/>
                </a:cubicBezTo>
                <a:cubicBezTo>
                  <a:pt x="1525607" y="132018"/>
                  <a:pt x="1553785" y="49071"/>
                  <a:pt x="1547832" y="22480"/>
                </a:cubicBezTo>
                <a:close/>
              </a:path>
            </a:pathLst>
          </a:custGeom>
          <a:solidFill>
            <a:srgbClr val="FF0000">
              <a:alpha val="30000"/>
            </a:srgb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6" name="フリーフォーム: 図形 35">
            <a:extLst>
              <a:ext uri="{FF2B5EF4-FFF2-40B4-BE49-F238E27FC236}">
                <a16:creationId xmlns:a16="http://schemas.microsoft.com/office/drawing/2014/main" id="{7B673291-E13B-4E01-827C-66BE6D3EFB90}"/>
              </a:ext>
            </a:extLst>
          </p:cNvPr>
          <p:cNvSpPr/>
          <p:nvPr/>
        </p:nvSpPr>
        <p:spPr>
          <a:xfrm>
            <a:off x="4914253" y="5281472"/>
            <a:ext cx="395355" cy="632403"/>
          </a:xfrm>
          <a:custGeom>
            <a:avLst/>
            <a:gdLst>
              <a:gd name="connsiteX0" fmla="*/ 35718 w 397668"/>
              <a:gd name="connsiteY0" fmla="*/ 4537 h 643511"/>
              <a:gd name="connsiteX1" fmla="*/ 30956 w 397668"/>
              <a:gd name="connsiteY1" fmla="*/ 56925 h 643511"/>
              <a:gd name="connsiteX2" fmla="*/ 28575 w 397668"/>
              <a:gd name="connsiteY2" fmla="*/ 68831 h 643511"/>
              <a:gd name="connsiteX3" fmla="*/ 23812 w 397668"/>
              <a:gd name="connsiteY3" fmla="*/ 78356 h 643511"/>
              <a:gd name="connsiteX4" fmla="*/ 19050 w 397668"/>
              <a:gd name="connsiteY4" fmla="*/ 166462 h 643511"/>
              <a:gd name="connsiteX5" fmla="*/ 16668 w 397668"/>
              <a:gd name="connsiteY5" fmla="*/ 178368 h 643511"/>
              <a:gd name="connsiteX6" fmla="*/ 11906 w 397668"/>
              <a:gd name="connsiteY6" fmla="*/ 206943 h 643511"/>
              <a:gd name="connsiteX7" fmla="*/ 7143 w 397668"/>
              <a:gd name="connsiteY7" fmla="*/ 235518 h 643511"/>
              <a:gd name="connsiteX8" fmla="*/ 4762 w 397668"/>
              <a:gd name="connsiteY8" fmla="*/ 247425 h 643511"/>
              <a:gd name="connsiteX9" fmla="*/ 2381 w 397668"/>
              <a:gd name="connsiteY9" fmla="*/ 254568 h 643511"/>
              <a:gd name="connsiteX10" fmla="*/ 0 w 397668"/>
              <a:gd name="connsiteY10" fmla="*/ 264093 h 643511"/>
              <a:gd name="connsiteX11" fmla="*/ 19050 w 397668"/>
              <a:gd name="connsiteY11" fmla="*/ 273618 h 643511"/>
              <a:gd name="connsiteX12" fmla="*/ 35718 w 397668"/>
              <a:gd name="connsiteY12" fmla="*/ 276000 h 643511"/>
              <a:gd name="connsiteX13" fmla="*/ 42862 w 397668"/>
              <a:gd name="connsiteY13" fmla="*/ 278381 h 643511"/>
              <a:gd name="connsiteX14" fmla="*/ 50006 w 397668"/>
              <a:gd name="connsiteY14" fmla="*/ 285525 h 643511"/>
              <a:gd name="connsiteX15" fmla="*/ 61912 w 397668"/>
              <a:gd name="connsiteY15" fmla="*/ 292668 h 643511"/>
              <a:gd name="connsiteX16" fmla="*/ 69056 w 397668"/>
              <a:gd name="connsiteY16" fmla="*/ 297431 h 643511"/>
              <a:gd name="connsiteX17" fmla="*/ 85725 w 397668"/>
              <a:gd name="connsiteY17" fmla="*/ 306956 h 643511"/>
              <a:gd name="connsiteX18" fmla="*/ 97631 w 397668"/>
              <a:gd name="connsiteY18" fmla="*/ 316481 h 643511"/>
              <a:gd name="connsiteX19" fmla="*/ 121443 w 397668"/>
              <a:gd name="connsiteY19" fmla="*/ 330768 h 643511"/>
              <a:gd name="connsiteX20" fmla="*/ 135731 w 397668"/>
              <a:gd name="connsiteY20" fmla="*/ 342675 h 643511"/>
              <a:gd name="connsiteX21" fmla="*/ 147637 w 397668"/>
              <a:gd name="connsiteY21" fmla="*/ 364106 h 643511"/>
              <a:gd name="connsiteX22" fmla="*/ 150018 w 397668"/>
              <a:gd name="connsiteY22" fmla="*/ 437925 h 643511"/>
              <a:gd name="connsiteX23" fmla="*/ 173831 w 397668"/>
              <a:gd name="connsiteY23" fmla="*/ 640331 h 643511"/>
              <a:gd name="connsiteX24" fmla="*/ 185737 w 397668"/>
              <a:gd name="connsiteY24" fmla="*/ 635568 h 643511"/>
              <a:gd name="connsiteX25" fmla="*/ 200025 w 397668"/>
              <a:gd name="connsiteY25" fmla="*/ 628425 h 643511"/>
              <a:gd name="connsiteX26" fmla="*/ 209550 w 397668"/>
              <a:gd name="connsiteY26" fmla="*/ 626043 h 643511"/>
              <a:gd name="connsiteX27" fmla="*/ 219075 w 397668"/>
              <a:gd name="connsiteY27" fmla="*/ 621281 h 643511"/>
              <a:gd name="connsiteX28" fmla="*/ 235743 w 397668"/>
              <a:gd name="connsiteY28" fmla="*/ 618900 h 643511"/>
              <a:gd name="connsiteX29" fmla="*/ 245268 w 397668"/>
              <a:gd name="connsiteY29" fmla="*/ 614137 h 643511"/>
              <a:gd name="connsiteX30" fmla="*/ 285750 w 397668"/>
              <a:gd name="connsiteY30" fmla="*/ 609375 h 643511"/>
              <a:gd name="connsiteX31" fmla="*/ 292893 w 397668"/>
              <a:gd name="connsiteY31" fmla="*/ 606993 h 643511"/>
              <a:gd name="connsiteX32" fmla="*/ 326231 w 397668"/>
              <a:gd name="connsiteY32" fmla="*/ 604612 h 643511"/>
              <a:gd name="connsiteX33" fmla="*/ 333375 w 397668"/>
              <a:gd name="connsiteY33" fmla="*/ 583181 h 643511"/>
              <a:gd name="connsiteX34" fmla="*/ 335756 w 397668"/>
              <a:gd name="connsiteY34" fmla="*/ 576037 h 643511"/>
              <a:gd name="connsiteX35" fmla="*/ 338137 w 397668"/>
              <a:gd name="connsiteY35" fmla="*/ 568893 h 643511"/>
              <a:gd name="connsiteX36" fmla="*/ 342900 w 397668"/>
              <a:gd name="connsiteY36" fmla="*/ 533175 h 643511"/>
              <a:gd name="connsiteX37" fmla="*/ 347662 w 397668"/>
              <a:gd name="connsiteY37" fmla="*/ 504600 h 643511"/>
              <a:gd name="connsiteX38" fmla="*/ 352425 w 397668"/>
              <a:gd name="connsiteY38" fmla="*/ 464118 h 643511"/>
              <a:gd name="connsiteX39" fmla="*/ 357187 w 397668"/>
              <a:gd name="connsiteY39" fmla="*/ 440306 h 643511"/>
              <a:gd name="connsiteX40" fmla="*/ 361950 w 397668"/>
              <a:gd name="connsiteY40" fmla="*/ 411731 h 643511"/>
              <a:gd name="connsiteX41" fmla="*/ 364331 w 397668"/>
              <a:gd name="connsiteY41" fmla="*/ 397443 h 643511"/>
              <a:gd name="connsiteX42" fmla="*/ 371475 w 397668"/>
              <a:gd name="connsiteY42" fmla="*/ 376012 h 643511"/>
              <a:gd name="connsiteX43" fmla="*/ 373856 w 397668"/>
              <a:gd name="connsiteY43" fmla="*/ 361725 h 643511"/>
              <a:gd name="connsiteX44" fmla="*/ 376237 w 397668"/>
              <a:gd name="connsiteY44" fmla="*/ 345056 h 643511"/>
              <a:gd name="connsiteX45" fmla="*/ 385762 w 397668"/>
              <a:gd name="connsiteY45" fmla="*/ 321243 h 643511"/>
              <a:gd name="connsiteX46" fmla="*/ 388143 w 397668"/>
              <a:gd name="connsiteY46" fmla="*/ 309337 h 643511"/>
              <a:gd name="connsiteX47" fmla="*/ 392906 w 397668"/>
              <a:gd name="connsiteY47" fmla="*/ 295050 h 643511"/>
              <a:gd name="connsiteX48" fmla="*/ 397668 w 397668"/>
              <a:gd name="connsiteY48" fmla="*/ 278381 h 643511"/>
              <a:gd name="connsiteX49" fmla="*/ 381000 w 397668"/>
              <a:gd name="connsiteY49" fmla="*/ 261712 h 643511"/>
              <a:gd name="connsiteX50" fmla="*/ 361950 w 397668"/>
              <a:gd name="connsiteY50" fmla="*/ 254568 h 643511"/>
              <a:gd name="connsiteX51" fmla="*/ 352425 w 397668"/>
              <a:gd name="connsiteY51" fmla="*/ 249806 h 643511"/>
              <a:gd name="connsiteX52" fmla="*/ 330993 w 397668"/>
              <a:gd name="connsiteY52" fmla="*/ 233137 h 643511"/>
              <a:gd name="connsiteX53" fmla="*/ 321468 w 397668"/>
              <a:gd name="connsiteY53" fmla="*/ 230756 h 643511"/>
              <a:gd name="connsiteX54" fmla="*/ 307181 w 397668"/>
              <a:gd name="connsiteY54" fmla="*/ 216468 h 643511"/>
              <a:gd name="connsiteX55" fmla="*/ 288131 w 397668"/>
              <a:gd name="connsiteY55" fmla="*/ 202181 h 643511"/>
              <a:gd name="connsiteX56" fmla="*/ 276225 w 397668"/>
              <a:gd name="connsiteY56" fmla="*/ 187893 h 643511"/>
              <a:gd name="connsiteX57" fmla="*/ 259556 w 397668"/>
              <a:gd name="connsiteY57" fmla="*/ 171225 h 643511"/>
              <a:gd name="connsiteX58" fmla="*/ 252412 w 397668"/>
              <a:gd name="connsiteY58" fmla="*/ 164081 h 643511"/>
              <a:gd name="connsiteX59" fmla="*/ 223837 w 397668"/>
              <a:gd name="connsiteY59" fmla="*/ 130743 h 643511"/>
              <a:gd name="connsiteX60" fmla="*/ 209550 w 397668"/>
              <a:gd name="connsiteY60" fmla="*/ 114075 h 643511"/>
              <a:gd name="connsiteX61" fmla="*/ 180975 w 397668"/>
              <a:gd name="connsiteY61" fmla="*/ 92643 h 643511"/>
              <a:gd name="connsiteX62" fmla="*/ 169068 w 397668"/>
              <a:gd name="connsiteY62" fmla="*/ 83118 h 643511"/>
              <a:gd name="connsiteX63" fmla="*/ 157162 w 397668"/>
              <a:gd name="connsiteY63" fmla="*/ 73593 h 643511"/>
              <a:gd name="connsiteX64" fmla="*/ 147637 w 397668"/>
              <a:gd name="connsiteY64" fmla="*/ 68831 h 643511"/>
              <a:gd name="connsiteX65" fmla="*/ 126206 w 397668"/>
              <a:gd name="connsiteY65" fmla="*/ 52162 h 643511"/>
              <a:gd name="connsiteX66" fmla="*/ 100012 w 397668"/>
              <a:gd name="connsiteY66" fmla="*/ 37875 h 643511"/>
              <a:gd name="connsiteX67" fmla="*/ 90487 w 397668"/>
              <a:gd name="connsiteY67" fmla="*/ 30731 h 643511"/>
              <a:gd name="connsiteX68" fmla="*/ 66675 w 397668"/>
              <a:gd name="connsiteY68" fmla="*/ 16443 h 643511"/>
              <a:gd name="connsiteX69" fmla="*/ 59531 w 397668"/>
              <a:gd name="connsiteY69" fmla="*/ 11681 h 643511"/>
              <a:gd name="connsiteX70" fmla="*/ 35718 w 397668"/>
              <a:gd name="connsiteY70" fmla="*/ 4537 h 643511"/>
              <a:gd name="connsiteX0" fmla="*/ 35718 w 397668"/>
              <a:gd name="connsiteY0" fmla="*/ 4537 h 643511"/>
              <a:gd name="connsiteX1" fmla="*/ 30956 w 397668"/>
              <a:gd name="connsiteY1" fmla="*/ 56925 h 643511"/>
              <a:gd name="connsiteX2" fmla="*/ 23812 w 397668"/>
              <a:gd name="connsiteY2" fmla="*/ 78356 h 643511"/>
              <a:gd name="connsiteX3" fmla="*/ 19050 w 397668"/>
              <a:gd name="connsiteY3" fmla="*/ 166462 h 643511"/>
              <a:gd name="connsiteX4" fmla="*/ 16668 w 397668"/>
              <a:gd name="connsiteY4" fmla="*/ 178368 h 643511"/>
              <a:gd name="connsiteX5" fmla="*/ 11906 w 397668"/>
              <a:gd name="connsiteY5" fmla="*/ 206943 h 643511"/>
              <a:gd name="connsiteX6" fmla="*/ 7143 w 397668"/>
              <a:gd name="connsiteY6" fmla="*/ 235518 h 643511"/>
              <a:gd name="connsiteX7" fmla="*/ 4762 w 397668"/>
              <a:gd name="connsiteY7" fmla="*/ 247425 h 643511"/>
              <a:gd name="connsiteX8" fmla="*/ 2381 w 397668"/>
              <a:gd name="connsiteY8" fmla="*/ 254568 h 643511"/>
              <a:gd name="connsiteX9" fmla="*/ 0 w 397668"/>
              <a:gd name="connsiteY9" fmla="*/ 264093 h 643511"/>
              <a:gd name="connsiteX10" fmla="*/ 19050 w 397668"/>
              <a:gd name="connsiteY10" fmla="*/ 273618 h 643511"/>
              <a:gd name="connsiteX11" fmla="*/ 35718 w 397668"/>
              <a:gd name="connsiteY11" fmla="*/ 276000 h 643511"/>
              <a:gd name="connsiteX12" fmla="*/ 42862 w 397668"/>
              <a:gd name="connsiteY12" fmla="*/ 278381 h 643511"/>
              <a:gd name="connsiteX13" fmla="*/ 50006 w 397668"/>
              <a:gd name="connsiteY13" fmla="*/ 285525 h 643511"/>
              <a:gd name="connsiteX14" fmla="*/ 61912 w 397668"/>
              <a:gd name="connsiteY14" fmla="*/ 292668 h 643511"/>
              <a:gd name="connsiteX15" fmla="*/ 69056 w 397668"/>
              <a:gd name="connsiteY15" fmla="*/ 297431 h 643511"/>
              <a:gd name="connsiteX16" fmla="*/ 85725 w 397668"/>
              <a:gd name="connsiteY16" fmla="*/ 306956 h 643511"/>
              <a:gd name="connsiteX17" fmla="*/ 97631 w 397668"/>
              <a:gd name="connsiteY17" fmla="*/ 316481 h 643511"/>
              <a:gd name="connsiteX18" fmla="*/ 121443 w 397668"/>
              <a:gd name="connsiteY18" fmla="*/ 330768 h 643511"/>
              <a:gd name="connsiteX19" fmla="*/ 135731 w 397668"/>
              <a:gd name="connsiteY19" fmla="*/ 342675 h 643511"/>
              <a:gd name="connsiteX20" fmla="*/ 147637 w 397668"/>
              <a:gd name="connsiteY20" fmla="*/ 364106 h 643511"/>
              <a:gd name="connsiteX21" fmla="*/ 150018 w 397668"/>
              <a:gd name="connsiteY21" fmla="*/ 437925 h 643511"/>
              <a:gd name="connsiteX22" fmla="*/ 173831 w 397668"/>
              <a:gd name="connsiteY22" fmla="*/ 640331 h 643511"/>
              <a:gd name="connsiteX23" fmla="*/ 185737 w 397668"/>
              <a:gd name="connsiteY23" fmla="*/ 635568 h 643511"/>
              <a:gd name="connsiteX24" fmla="*/ 200025 w 397668"/>
              <a:gd name="connsiteY24" fmla="*/ 628425 h 643511"/>
              <a:gd name="connsiteX25" fmla="*/ 209550 w 397668"/>
              <a:gd name="connsiteY25" fmla="*/ 626043 h 643511"/>
              <a:gd name="connsiteX26" fmla="*/ 219075 w 397668"/>
              <a:gd name="connsiteY26" fmla="*/ 621281 h 643511"/>
              <a:gd name="connsiteX27" fmla="*/ 235743 w 397668"/>
              <a:gd name="connsiteY27" fmla="*/ 618900 h 643511"/>
              <a:gd name="connsiteX28" fmla="*/ 245268 w 397668"/>
              <a:gd name="connsiteY28" fmla="*/ 614137 h 643511"/>
              <a:gd name="connsiteX29" fmla="*/ 285750 w 397668"/>
              <a:gd name="connsiteY29" fmla="*/ 609375 h 643511"/>
              <a:gd name="connsiteX30" fmla="*/ 292893 w 397668"/>
              <a:gd name="connsiteY30" fmla="*/ 606993 h 643511"/>
              <a:gd name="connsiteX31" fmla="*/ 326231 w 397668"/>
              <a:gd name="connsiteY31" fmla="*/ 604612 h 643511"/>
              <a:gd name="connsiteX32" fmla="*/ 333375 w 397668"/>
              <a:gd name="connsiteY32" fmla="*/ 583181 h 643511"/>
              <a:gd name="connsiteX33" fmla="*/ 335756 w 397668"/>
              <a:gd name="connsiteY33" fmla="*/ 576037 h 643511"/>
              <a:gd name="connsiteX34" fmla="*/ 338137 w 397668"/>
              <a:gd name="connsiteY34" fmla="*/ 568893 h 643511"/>
              <a:gd name="connsiteX35" fmla="*/ 342900 w 397668"/>
              <a:gd name="connsiteY35" fmla="*/ 533175 h 643511"/>
              <a:gd name="connsiteX36" fmla="*/ 347662 w 397668"/>
              <a:gd name="connsiteY36" fmla="*/ 504600 h 643511"/>
              <a:gd name="connsiteX37" fmla="*/ 352425 w 397668"/>
              <a:gd name="connsiteY37" fmla="*/ 464118 h 643511"/>
              <a:gd name="connsiteX38" fmla="*/ 357187 w 397668"/>
              <a:gd name="connsiteY38" fmla="*/ 440306 h 643511"/>
              <a:gd name="connsiteX39" fmla="*/ 361950 w 397668"/>
              <a:gd name="connsiteY39" fmla="*/ 411731 h 643511"/>
              <a:gd name="connsiteX40" fmla="*/ 364331 w 397668"/>
              <a:gd name="connsiteY40" fmla="*/ 397443 h 643511"/>
              <a:gd name="connsiteX41" fmla="*/ 371475 w 397668"/>
              <a:gd name="connsiteY41" fmla="*/ 376012 h 643511"/>
              <a:gd name="connsiteX42" fmla="*/ 373856 w 397668"/>
              <a:gd name="connsiteY42" fmla="*/ 361725 h 643511"/>
              <a:gd name="connsiteX43" fmla="*/ 376237 w 397668"/>
              <a:gd name="connsiteY43" fmla="*/ 345056 h 643511"/>
              <a:gd name="connsiteX44" fmla="*/ 385762 w 397668"/>
              <a:gd name="connsiteY44" fmla="*/ 321243 h 643511"/>
              <a:gd name="connsiteX45" fmla="*/ 388143 w 397668"/>
              <a:gd name="connsiteY45" fmla="*/ 309337 h 643511"/>
              <a:gd name="connsiteX46" fmla="*/ 392906 w 397668"/>
              <a:gd name="connsiteY46" fmla="*/ 295050 h 643511"/>
              <a:gd name="connsiteX47" fmla="*/ 397668 w 397668"/>
              <a:gd name="connsiteY47" fmla="*/ 278381 h 643511"/>
              <a:gd name="connsiteX48" fmla="*/ 381000 w 397668"/>
              <a:gd name="connsiteY48" fmla="*/ 261712 h 643511"/>
              <a:gd name="connsiteX49" fmla="*/ 361950 w 397668"/>
              <a:gd name="connsiteY49" fmla="*/ 254568 h 643511"/>
              <a:gd name="connsiteX50" fmla="*/ 352425 w 397668"/>
              <a:gd name="connsiteY50" fmla="*/ 249806 h 643511"/>
              <a:gd name="connsiteX51" fmla="*/ 330993 w 397668"/>
              <a:gd name="connsiteY51" fmla="*/ 233137 h 643511"/>
              <a:gd name="connsiteX52" fmla="*/ 321468 w 397668"/>
              <a:gd name="connsiteY52" fmla="*/ 230756 h 643511"/>
              <a:gd name="connsiteX53" fmla="*/ 307181 w 397668"/>
              <a:gd name="connsiteY53" fmla="*/ 216468 h 643511"/>
              <a:gd name="connsiteX54" fmla="*/ 288131 w 397668"/>
              <a:gd name="connsiteY54" fmla="*/ 202181 h 643511"/>
              <a:gd name="connsiteX55" fmla="*/ 276225 w 397668"/>
              <a:gd name="connsiteY55" fmla="*/ 187893 h 643511"/>
              <a:gd name="connsiteX56" fmla="*/ 259556 w 397668"/>
              <a:gd name="connsiteY56" fmla="*/ 171225 h 643511"/>
              <a:gd name="connsiteX57" fmla="*/ 252412 w 397668"/>
              <a:gd name="connsiteY57" fmla="*/ 164081 h 643511"/>
              <a:gd name="connsiteX58" fmla="*/ 223837 w 397668"/>
              <a:gd name="connsiteY58" fmla="*/ 130743 h 643511"/>
              <a:gd name="connsiteX59" fmla="*/ 209550 w 397668"/>
              <a:gd name="connsiteY59" fmla="*/ 114075 h 643511"/>
              <a:gd name="connsiteX60" fmla="*/ 180975 w 397668"/>
              <a:gd name="connsiteY60" fmla="*/ 92643 h 643511"/>
              <a:gd name="connsiteX61" fmla="*/ 169068 w 397668"/>
              <a:gd name="connsiteY61" fmla="*/ 83118 h 643511"/>
              <a:gd name="connsiteX62" fmla="*/ 157162 w 397668"/>
              <a:gd name="connsiteY62" fmla="*/ 73593 h 643511"/>
              <a:gd name="connsiteX63" fmla="*/ 147637 w 397668"/>
              <a:gd name="connsiteY63" fmla="*/ 68831 h 643511"/>
              <a:gd name="connsiteX64" fmla="*/ 126206 w 397668"/>
              <a:gd name="connsiteY64" fmla="*/ 52162 h 643511"/>
              <a:gd name="connsiteX65" fmla="*/ 100012 w 397668"/>
              <a:gd name="connsiteY65" fmla="*/ 37875 h 643511"/>
              <a:gd name="connsiteX66" fmla="*/ 90487 w 397668"/>
              <a:gd name="connsiteY66" fmla="*/ 30731 h 643511"/>
              <a:gd name="connsiteX67" fmla="*/ 66675 w 397668"/>
              <a:gd name="connsiteY67" fmla="*/ 16443 h 643511"/>
              <a:gd name="connsiteX68" fmla="*/ 59531 w 397668"/>
              <a:gd name="connsiteY68" fmla="*/ 11681 h 643511"/>
              <a:gd name="connsiteX69" fmla="*/ 35718 w 397668"/>
              <a:gd name="connsiteY69" fmla="*/ 4537 h 643511"/>
              <a:gd name="connsiteX0" fmla="*/ 35718 w 397668"/>
              <a:gd name="connsiteY0" fmla="*/ 4537 h 643511"/>
              <a:gd name="connsiteX1" fmla="*/ 30956 w 397668"/>
              <a:gd name="connsiteY1" fmla="*/ 56925 h 643511"/>
              <a:gd name="connsiteX2" fmla="*/ 19050 w 397668"/>
              <a:gd name="connsiteY2" fmla="*/ 166462 h 643511"/>
              <a:gd name="connsiteX3" fmla="*/ 16668 w 397668"/>
              <a:gd name="connsiteY3" fmla="*/ 178368 h 643511"/>
              <a:gd name="connsiteX4" fmla="*/ 11906 w 397668"/>
              <a:gd name="connsiteY4" fmla="*/ 206943 h 643511"/>
              <a:gd name="connsiteX5" fmla="*/ 7143 w 397668"/>
              <a:gd name="connsiteY5" fmla="*/ 235518 h 643511"/>
              <a:gd name="connsiteX6" fmla="*/ 4762 w 397668"/>
              <a:gd name="connsiteY6" fmla="*/ 247425 h 643511"/>
              <a:gd name="connsiteX7" fmla="*/ 2381 w 397668"/>
              <a:gd name="connsiteY7" fmla="*/ 254568 h 643511"/>
              <a:gd name="connsiteX8" fmla="*/ 0 w 397668"/>
              <a:gd name="connsiteY8" fmla="*/ 264093 h 643511"/>
              <a:gd name="connsiteX9" fmla="*/ 19050 w 397668"/>
              <a:gd name="connsiteY9" fmla="*/ 273618 h 643511"/>
              <a:gd name="connsiteX10" fmla="*/ 35718 w 397668"/>
              <a:gd name="connsiteY10" fmla="*/ 276000 h 643511"/>
              <a:gd name="connsiteX11" fmla="*/ 42862 w 397668"/>
              <a:gd name="connsiteY11" fmla="*/ 278381 h 643511"/>
              <a:gd name="connsiteX12" fmla="*/ 50006 w 397668"/>
              <a:gd name="connsiteY12" fmla="*/ 285525 h 643511"/>
              <a:gd name="connsiteX13" fmla="*/ 61912 w 397668"/>
              <a:gd name="connsiteY13" fmla="*/ 292668 h 643511"/>
              <a:gd name="connsiteX14" fmla="*/ 69056 w 397668"/>
              <a:gd name="connsiteY14" fmla="*/ 297431 h 643511"/>
              <a:gd name="connsiteX15" fmla="*/ 85725 w 397668"/>
              <a:gd name="connsiteY15" fmla="*/ 306956 h 643511"/>
              <a:gd name="connsiteX16" fmla="*/ 97631 w 397668"/>
              <a:gd name="connsiteY16" fmla="*/ 316481 h 643511"/>
              <a:gd name="connsiteX17" fmla="*/ 121443 w 397668"/>
              <a:gd name="connsiteY17" fmla="*/ 330768 h 643511"/>
              <a:gd name="connsiteX18" fmla="*/ 135731 w 397668"/>
              <a:gd name="connsiteY18" fmla="*/ 342675 h 643511"/>
              <a:gd name="connsiteX19" fmla="*/ 147637 w 397668"/>
              <a:gd name="connsiteY19" fmla="*/ 364106 h 643511"/>
              <a:gd name="connsiteX20" fmla="*/ 150018 w 397668"/>
              <a:gd name="connsiteY20" fmla="*/ 437925 h 643511"/>
              <a:gd name="connsiteX21" fmla="*/ 173831 w 397668"/>
              <a:gd name="connsiteY21" fmla="*/ 640331 h 643511"/>
              <a:gd name="connsiteX22" fmla="*/ 185737 w 397668"/>
              <a:gd name="connsiteY22" fmla="*/ 635568 h 643511"/>
              <a:gd name="connsiteX23" fmla="*/ 200025 w 397668"/>
              <a:gd name="connsiteY23" fmla="*/ 628425 h 643511"/>
              <a:gd name="connsiteX24" fmla="*/ 209550 w 397668"/>
              <a:gd name="connsiteY24" fmla="*/ 626043 h 643511"/>
              <a:gd name="connsiteX25" fmla="*/ 219075 w 397668"/>
              <a:gd name="connsiteY25" fmla="*/ 621281 h 643511"/>
              <a:gd name="connsiteX26" fmla="*/ 235743 w 397668"/>
              <a:gd name="connsiteY26" fmla="*/ 618900 h 643511"/>
              <a:gd name="connsiteX27" fmla="*/ 245268 w 397668"/>
              <a:gd name="connsiteY27" fmla="*/ 614137 h 643511"/>
              <a:gd name="connsiteX28" fmla="*/ 285750 w 397668"/>
              <a:gd name="connsiteY28" fmla="*/ 609375 h 643511"/>
              <a:gd name="connsiteX29" fmla="*/ 292893 w 397668"/>
              <a:gd name="connsiteY29" fmla="*/ 606993 h 643511"/>
              <a:gd name="connsiteX30" fmla="*/ 326231 w 397668"/>
              <a:gd name="connsiteY30" fmla="*/ 604612 h 643511"/>
              <a:gd name="connsiteX31" fmla="*/ 333375 w 397668"/>
              <a:gd name="connsiteY31" fmla="*/ 583181 h 643511"/>
              <a:gd name="connsiteX32" fmla="*/ 335756 w 397668"/>
              <a:gd name="connsiteY32" fmla="*/ 576037 h 643511"/>
              <a:gd name="connsiteX33" fmla="*/ 338137 w 397668"/>
              <a:gd name="connsiteY33" fmla="*/ 568893 h 643511"/>
              <a:gd name="connsiteX34" fmla="*/ 342900 w 397668"/>
              <a:gd name="connsiteY34" fmla="*/ 533175 h 643511"/>
              <a:gd name="connsiteX35" fmla="*/ 347662 w 397668"/>
              <a:gd name="connsiteY35" fmla="*/ 504600 h 643511"/>
              <a:gd name="connsiteX36" fmla="*/ 352425 w 397668"/>
              <a:gd name="connsiteY36" fmla="*/ 464118 h 643511"/>
              <a:gd name="connsiteX37" fmla="*/ 357187 w 397668"/>
              <a:gd name="connsiteY37" fmla="*/ 440306 h 643511"/>
              <a:gd name="connsiteX38" fmla="*/ 361950 w 397668"/>
              <a:gd name="connsiteY38" fmla="*/ 411731 h 643511"/>
              <a:gd name="connsiteX39" fmla="*/ 364331 w 397668"/>
              <a:gd name="connsiteY39" fmla="*/ 397443 h 643511"/>
              <a:gd name="connsiteX40" fmla="*/ 371475 w 397668"/>
              <a:gd name="connsiteY40" fmla="*/ 376012 h 643511"/>
              <a:gd name="connsiteX41" fmla="*/ 373856 w 397668"/>
              <a:gd name="connsiteY41" fmla="*/ 361725 h 643511"/>
              <a:gd name="connsiteX42" fmla="*/ 376237 w 397668"/>
              <a:gd name="connsiteY42" fmla="*/ 345056 h 643511"/>
              <a:gd name="connsiteX43" fmla="*/ 385762 w 397668"/>
              <a:gd name="connsiteY43" fmla="*/ 321243 h 643511"/>
              <a:gd name="connsiteX44" fmla="*/ 388143 w 397668"/>
              <a:gd name="connsiteY44" fmla="*/ 309337 h 643511"/>
              <a:gd name="connsiteX45" fmla="*/ 392906 w 397668"/>
              <a:gd name="connsiteY45" fmla="*/ 295050 h 643511"/>
              <a:gd name="connsiteX46" fmla="*/ 397668 w 397668"/>
              <a:gd name="connsiteY46" fmla="*/ 278381 h 643511"/>
              <a:gd name="connsiteX47" fmla="*/ 381000 w 397668"/>
              <a:gd name="connsiteY47" fmla="*/ 261712 h 643511"/>
              <a:gd name="connsiteX48" fmla="*/ 361950 w 397668"/>
              <a:gd name="connsiteY48" fmla="*/ 254568 h 643511"/>
              <a:gd name="connsiteX49" fmla="*/ 352425 w 397668"/>
              <a:gd name="connsiteY49" fmla="*/ 249806 h 643511"/>
              <a:gd name="connsiteX50" fmla="*/ 330993 w 397668"/>
              <a:gd name="connsiteY50" fmla="*/ 233137 h 643511"/>
              <a:gd name="connsiteX51" fmla="*/ 321468 w 397668"/>
              <a:gd name="connsiteY51" fmla="*/ 230756 h 643511"/>
              <a:gd name="connsiteX52" fmla="*/ 307181 w 397668"/>
              <a:gd name="connsiteY52" fmla="*/ 216468 h 643511"/>
              <a:gd name="connsiteX53" fmla="*/ 288131 w 397668"/>
              <a:gd name="connsiteY53" fmla="*/ 202181 h 643511"/>
              <a:gd name="connsiteX54" fmla="*/ 276225 w 397668"/>
              <a:gd name="connsiteY54" fmla="*/ 187893 h 643511"/>
              <a:gd name="connsiteX55" fmla="*/ 259556 w 397668"/>
              <a:gd name="connsiteY55" fmla="*/ 171225 h 643511"/>
              <a:gd name="connsiteX56" fmla="*/ 252412 w 397668"/>
              <a:gd name="connsiteY56" fmla="*/ 164081 h 643511"/>
              <a:gd name="connsiteX57" fmla="*/ 223837 w 397668"/>
              <a:gd name="connsiteY57" fmla="*/ 130743 h 643511"/>
              <a:gd name="connsiteX58" fmla="*/ 209550 w 397668"/>
              <a:gd name="connsiteY58" fmla="*/ 114075 h 643511"/>
              <a:gd name="connsiteX59" fmla="*/ 180975 w 397668"/>
              <a:gd name="connsiteY59" fmla="*/ 92643 h 643511"/>
              <a:gd name="connsiteX60" fmla="*/ 169068 w 397668"/>
              <a:gd name="connsiteY60" fmla="*/ 83118 h 643511"/>
              <a:gd name="connsiteX61" fmla="*/ 157162 w 397668"/>
              <a:gd name="connsiteY61" fmla="*/ 73593 h 643511"/>
              <a:gd name="connsiteX62" fmla="*/ 147637 w 397668"/>
              <a:gd name="connsiteY62" fmla="*/ 68831 h 643511"/>
              <a:gd name="connsiteX63" fmla="*/ 126206 w 397668"/>
              <a:gd name="connsiteY63" fmla="*/ 52162 h 643511"/>
              <a:gd name="connsiteX64" fmla="*/ 100012 w 397668"/>
              <a:gd name="connsiteY64" fmla="*/ 37875 h 643511"/>
              <a:gd name="connsiteX65" fmla="*/ 90487 w 397668"/>
              <a:gd name="connsiteY65" fmla="*/ 30731 h 643511"/>
              <a:gd name="connsiteX66" fmla="*/ 66675 w 397668"/>
              <a:gd name="connsiteY66" fmla="*/ 16443 h 643511"/>
              <a:gd name="connsiteX67" fmla="*/ 59531 w 397668"/>
              <a:gd name="connsiteY67" fmla="*/ 11681 h 643511"/>
              <a:gd name="connsiteX68" fmla="*/ 35718 w 397668"/>
              <a:gd name="connsiteY68" fmla="*/ 4537 h 643511"/>
              <a:gd name="connsiteX0" fmla="*/ 35718 w 397668"/>
              <a:gd name="connsiteY0" fmla="*/ 4537 h 643511"/>
              <a:gd name="connsiteX1" fmla="*/ 30956 w 397668"/>
              <a:gd name="connsiteY1" fmla="*/ 56925 h 643511"/>
              <a:gd name="connsiteX2" fmla="*/ 19050 w 397668"/>
              <a:gd name="connsiteY2" fmla="*/ 166462 h 643511"/>
              <a:gd name="connsiteX3" fmla="*/ 11906 w 397668"/>
              <a:gd name="connsiteY3" fmla="*/ 206943 h 643511"/>
              <a:gd name="connsiteX4" fmla="*/ 7143 w 397668"/>
              <a:gd name="connsiteY4" fmla="*/ 235518 h 643511"/>
              <a:gd name="connsiteX5" fmla="*/ 4762 w 397668"/>
              <a:gd name="connsiteY5" fmla="*/ 247425 h 643511"/>
              <a:gd name="connsiteX6" fmla="*/ 2381 w 397668"/>
              <a:gd name="connsiteY6" fmla="*/ 254568 h 643511"/>
              <a:gd name="connsiteX7" fmla="*/ 0 w 397668"/>
              <a:gd name="connsiteY7" fmla="*/ 264093 h 643511"/>
              <a:gd name="connsiteX8" fmla="*/ 19050 w 397668"/>
              <a:gd name="connsiteY8" fmla="*/ 273618 h 643511"/>
              <a:gd name="connsiteX9" fmla="*/ 35718 w 397668"/>
              <a:gd name="connsiteY9" fmla="*/ 276000 h 643511"/>
              <a:gd name="connsiteX10" fmla="*/ 42862 w 397668"/>
              <a:gd name="connsiteY10" fmla="*/ 278381 h 643511"/>
              <a:gd name="connsiteX11" fmla="*/ 50006 w 397668"/>
              <a:gd name="connsiteY11" fmla="*/ 285525 h 643511"/>
              <a:gd name="connsiteX12" fmla="*/ 61912 w 397668"/>
              <a:gd name="connsiteY12" fmla="*/ 292668 h 643511"/>
              <a:gd name="connsiteX13" fmla="*/ 69056 w 397668"/>
              <a:gd name="connsiteY13" fmla="*/ 297431 h 643511"/>
              <a:gd name="connsiteX14" fmla="*/ 85725 w 397668"/>
              <a:gd name="connsiteY14" fmla="*/ 306956 h 643511"/>
              <a:gd name="connsiteX15" fmla="*/ 97631 w 397668"/>
              <a:gd name="connsiteY15" fmla="*/ 316481 h 643511"/>
              <a:gd name="connsiteX16" fmla="*/ 121443 w 397668"/>
              <a:gd name="connsiteY16" fmla="*/ 330768 h 643511"/>
              <a:gd name="connsiteX17" fmla="*/ 135731 w 397668"/>
              <a:gd name="connsiteY17" fmla="*/ 342675 h 643511"/>
              <a:gd name="connsiteX18" fmla="*/ 147637 w 397668"/>
              <a:gd name="connsiteY18" fmla="*/ 364106 h 643511"/>
              <a:gd name="connsiteX19" fmla="*/ 150018 w 397668"/>
              <a:gd name="connsiteY19" fmla="*/ 437925 h 643511"/>
              <a:gd name="connsiteX20" fmla="*/ 173831 w 397668"/>
              <a:gd name="connsiteY20" fmla="*/ 640331 h 643511"/>
              <a:gd name="connsiteX21" fmla="*/ 185737 w 397668"/>
              <a:gd name="connsiteY21" fmla="*/ 635568 h 643511"/>
              <a:gd name="connsiteX22" fmla="*/ 200025 w 397668"/>
              <a:gd name="connsiteY22" fmla="*/ 628425 h 643511"/>
              <a:gd name="connsiteX23" fmla="*/ 209550 w 397668"/>
              <a:gd name="connsiteY23" fmla="*/ 626043 h 643511"/>
              <a:gd name="connsiteX24" fmla="*/ 219075 w 397668"/>
              <a:gd name="connsiteY24" fmla="*/ 621281 h 643511"/>
              <a:gd name="connsiteX25" fmla="*/ 235743 w 397668"/>
              <a:gd name="connsiteY25" fmla="*/ 618900 h 643511"/>
              <a:gd name="connsiteX26" fmla="*/ 245268 w 397668"/>
              <a:gd name="connsiteY26" fmla="*/ 614137 h 643511"/>
              <a:gd name="connsiteX27" fmla="*/ 285750 w 397668"/>
              <a:gd name="connsiteY27" fmla="*/ 609375 h 643511"/>
              <a:gd name="connsiteX28" fmla="*/ 292893 w 397668"/>
              <a:gd name="connsiteY28" fmla="*/ 606993 h 643511"/>
              <a:gd name="connsiteX29" fmla="*/ 326231 w 397668"/>
              <a:gd name="connsiteY29" fmla="*/ 604612 h 643511"/>
              <a:gd name="connsiteX30" fmla="*/ 333375 w 397668"/>
              <a:gd name="connsiteY30" fmla="*/ 583181 h 643511"/>
              <a:gd name="connsiteX31" fmla="*/ 335756 w 397668"/>
              <a:gd name="connsiteY31" fmla="*/ 576037 h 643511"/>
              <a:gd name="connsiteX32" fmla="*/ 338137 w 397668"/>
              <a:gd name="connsiteY32" fmla="*/ 568893 h 643511"/>
              <a:gd name="connsiteX33" fmla="*/ 342900 w 397668"/>
              <a:gd name="connsiteY33" fmla="*/ 533175 h 643511"/>
              <a:gd name="connsiteX34" fmla="*/ 347662 w 397668"/>
              <a:gd name="connsiteY34" fmla="*/ 504600 h 643511"/>
              <a:gd name="connsiteX35" fmla="*/ 352425 w 397668"/>
              <a:gd name="connsiteY35" fmla="*/ 464118 h 643511"/>
              <a:gd name="connsiteX36" fmla="*/ 357187 w 397668"/>
              <a:gd name="connsiteY36" fmla="*/ 440306 h 643511"/>
              <a:gd name="connsiteX37" fmla="*/ 361950 w 397668"/>
              <a:gd name="connsiteY37" fmla="*/ 411731 h 643511"/>
              <a:gd name="connsiteX38" fmla="*/ 364331 w 397668"/>
              <a:gd name="connsiteY38" fmla="*/ 397443 h 643511"/>
              <a:gd name="connsiteX39" fmla="*/ 371475 w 397668"/>
              <a:gd name="connsiteY39" fmla="*/ 376012 h 643511"/>
              <a:gd name="connsiteX40" fmla="*/ 373856 w 397668"/>
              <a:gd name="connsiteY40" fmla="*/ 361725 h 643511"/>
              <a:gd name="connsiteX41" fmla="*/ 376237 w 397668"/>
              <a:gd name="connsiteY41" fmla="*/ 345056 h 643511"/>
              <a:gd name="connsiteX42" fmla="*/ 385762 w 397668"/>
              <a:gd name="connsiteY42" fmla="*/ 321243 h 643511"/>
              <a:gd name="connsiteX43" fmla="*/ 388143 w 397668"/>
              <a:gd name="connsiteY43" fmla="*/ 309337 h 643511"/>
              <a:gd name="connsiteX44" fmla="*/ 392906 w 397668"/>
              <a:gd name="connsiteY44" fmla="*/ 295050 h 643511"/>
              <a:gd name="connsiteX45" fmla="*/ 397668 w 397668"/>
              <a:gd name="connsiteY45" fmla="*/ 278381 h 643511"/>
              <a:gd name="connsiteX46" fmla="*/ 381000 w 397668"/>
              <a:gd name="connsiteY46" fmla="*/ 261712 h 643511"/>
              <a:gd name="connsiteX47" fmla="*/ 361950 w 397668"/>
              <a:gd name="connsiteY47" fmla="*/ 254568 h 643511"/>
              <a:gd name="connsiteX48" fmla="*/ 352425 w 397668"/>
              <a:gd name="connsiteY48" fmla="*/ 249806 h 643511"/>
              <a:gd name="connsiteX49" fmla="*/ 330993 w 397668"/>
              <a:gd name="connsiteY49" fmla="*/ 233137 h 643511"/>
              <a:gd name="connsiteX50" fmla="*/ 321468 w 397668"/>
              <a:gd name="connsiteY50" fmla="*/ 230756 h 643511"/>
              <a:gd name="connsiteX51" fmla="*/ 307181 w 397668"/>
              <a:gd name="connsiteY51" fmla="*/ 216468 h 643511"/>
              <a:gd name="connsiteX52" fmla="*/ 288131 w 397668"/>
              <a:gd name="connsiteY52" fmla="*/ 202181 h 643511"/>
              <a:gd name="connsiteX53" fmla="*/ 276225 w 397668"/>
              <a:gd name="connsiteY53" fmla="*/ 187893 h 643511"/>
              <a:gd name="connsiteX54" fmla="*/ 259556 w 397668"/>
              <a:gd name="connsiteY54" fmla="*/ 171225 h 643511"/>
              <a:gd name="connsiteX55" fmla="*/ 252412 w 397668"/>
              <a:gd name="connsiteY55" fmla="*/ 164081 h 643511"/>
              <a:gd name="connsiteX56" fmla="*/ 223837 w 397668"/>
              <a:gd name="connsiteY56" fmla="*/ 130743 h 643511"/>
              <a:gd name="connsiteX57" fmla="*/ 209550 w 397668"/>
              <a:gd name="connsiteY57" fmla="*/ 114075 h 643511"/>
              <a:gd name="connsiteX58" fmla="*/ 180975 w 397668"/>
              <a:gd name="connsiteY58" fmla="*/ 92643 h 643511"/>
              <a:gd name="connsiteX59" fmla="*/ 169068 w 397668"/>
              <a:gd name="connsiteY59" fmla="*/ 83118 h 643511"/>
              <a:gd name="connsiteX60" fmla="*/ 157162 w 397668"/>
              <a:gd name="connsiteY60" fmla="*/ 73593 h 643511"/>
              <a:gd name="connsiteX61" fmla="*/ 147637 w 397668"/>
              <a:gd name="connsiteY61" fmla="*/ 68831 h 643511"/>
              <a:gd name="connsiteX62" fmla="*/ 126206 w 397668"/>
              <a:gd name="connsiteY62" fmla="*/ 52162 h 643511"/>
              <a:gd name="connsiteX63" fmla="*/ 100012 w 397668"/>
              <a:gd name="connsiteY63" fmla="*/ 37875 h 643511"/>
              <a:gd name="connsiteX64" fmla="*/ 90487 w 397668"/>
              <a:gd name="connsiteY64" fmla="*/ 30731 h 643511"/>
              <a:gd name="connsiteX65" fmla="*/ 66675 w 397668"/>
              <a:gd name="connsiteY65" fmla="*/ 16443 h 643511"/>
              <a:gd name="connsiteX66" fmla="*/ 59531 w 397668"/>
              <a:gd name="connsiteY66" fmla="*/ 11681 h 643511"/>
              <a:gd name="connsiteX67" fmla="*/ 35718 w 397668"/>
              <a:gd name="connsiteY67" fmla="*/ 4537 h 643511"/>
              <a:gd name="connsiteX0" fmla="*/ 35718 w 397668"/>
              <a:gd name="connsiteY0" fmla="*/ 4537 h 643511"/>
              <a:gd name="connsiteX1" fmla="*/ 30956 w 397668"/>
              <a:gd name="connsiteY1" fmla="*/ 56925 h 643511"/>
              <a:gd name="connsiteX2" fmla="*/ 19050 w 397668"/>
              <a:gd name="connsiteY2" fmla="*/ 166462 h 643511"/>
              <a:gd name="connsiteX3" fmla="*/ 7143 w 397668"/>
              <a:gd name="connsiteY3" fmla="*/ 235518 h 643511"/>
              <a:gd name="connsiteX4" fmla="*/ 4762 w 397668"/>
              <a:gd name="connsiteY4" fmla="*/ 247425 h 643511"/>
              <a:gd name="connsiteX5" fmla="*/ 2381 w 397668"/>
              <a:gd name="connsiteY5" fmla="*/ 254568 h 643511"/>
              <a:gd name="connsiteX6" fmla="*/ 0 w 397668"/>
              <a:gd name="connsiteY6" fmla="*/ 264093 h 643511"/>
              <a:gd name="connsiteX7" fmla="*/ 19050 w 397668"/>
              <a:gd name="connsiteY7" fmla="*/ 273618 h 643511"/>
              <a:gd name="connsiteX8" fmla="*/ 35718 w 397668"/>
              <a:gd name="connsiteY8" fmla="*/ 276000 h 643511"/>
              <a:gd name="connsiteX9" fmla="*/ 42862 w 397668"/>
              <a:gd name="connsiteY9" fmla="*/ 278381 h 643511"/>
              <a:gd name="connsiteX10" fmla="*/ 50006 w 397668"/>
              <a:gd name="connsiteY10" fmla="*/ 285525 h 643511"/>
              <a:gd name="connsiteX11" fmla="*/ 61912 w 397668"/>
              <a:gd name="connsiteY11" fmla="*/ 292668 h 643511"/>
              <a:gd name="connsiteX12" fmla="*/ 69056 w 397668"/>
              <a:gd name="connsiteY12" fmla="*/ 297431 h 643511"/>
              <a:gd name="connsiteX13" fmla="*/ 85725 w 397668"/>
              <a:gd name="connsiteY13" fmla="*/ 306956 h 643511"/>
              <a:gd name="connsiteX14" fmla="*/ 97631 w 397668"/>
              <a:gd name="connsiteY14" fmla="*/ 316481 h 643511"/>
              <a:gd name="connsiteX15" fmla="*/ 121443 w 397668"/>
              <a:gd name="connsiteY15" fmla="*/ 330768 h 643511"/>
              <a:gd name="connsiteX16" fmla="*/ 135731 w 397668"/>
              <a:gd name="connsiteY16" fmla="*/ 342675 h 643511"/>
              <a:gd name="connsiteX17" fmla="*/ 147637 w 397668"/>
              <a:gd name="connsiteY17" fmla="*/ 364106 h 643511"/>
              <a:gd name="connsiteX18" fmla="*/ 150018 w 397668"/>
              <a:gd name="connsiteY18" fmla="*/ 437925 h 643511"/>
              <a:gd name="connsiteX19" fmla="*/ 173831 w 397668"/>
              <a:gd name="connsiteY19" fmla="*/ 640331 h 643511"/>
              <a:gd name="connsiteX20" fmla="*/ 185737 w 397668"/>
              <a:gd name="connsiteY20" fmla="*/ 635568 h 643511"/>
              <a:gd name="connsiteX21" fmla="*/ 200025 w 397668"/>
              <a:gd name="connsiteY21" fmla="*/ 628425 h 643511"/>
              <a:gd name="connsiteX22" fmla="*/ 209550 w 397668"/>
              <a:gd name="connsiteY22" fmla="*/ 626043 h 643511"/>
              <a:gd name="connsiteX23" fmla="*/ 219075 w 397668"/>
              <a:gd name="connsiteY23" fmla="*/ 621281 h 643511"/>
              <a:gd name="connsiteX24" fmla="*/ 235743 w 397668"/>
              <a:gd name="connsiteY24" fmla="*/ 618900 h 643511"/>
              <a:gd name="connsiteX25" fmla="*/ 245268 w 397668"/>
              <a:gd name="connsiteY25" fmla="*/ 614137 h 643511"/>
              <a:gd name="connsiteX26" fmla="*/ 285750 w 397668"/>
              <a:gd name="connsiteY26" fmla="*/ 609375 h 643511"/>
              <a:gd name="connsiteX27" fmla="*/ 292893 w 397668"/>
              <a:gd name="connsiteY27" fmla="*/ 606993 h 643511"/>
              <a:gd name="connsiteX28" fmla="*/ 326231 w 397668"/>
              <a:gd name="connsiteY28" fmla="*/ 604612 h 643511"/>
              <a:gd name="connsiteX29" fmla="*/ 333375 w 397668"/>
              <a:gd name="connsiteY29" fmla="*/ 583181 h 643511"/>
              <a:gd name="connsiteX30" fmla="*/ 335756 w 397668"/>
              <a:gd name="connsiteY30" fmla="*/ 576037 h 643511"/>
              <a:gd name="connsiteX31" fmla="*/ 338137 w 397668"/>
              <a:gd name="connsiteY31" fmla="*/ 568893 h 643511"/>
              <a:gd name="connsiteX32" fmla="*/ 342900 w 397668"/>
              <a:gd name="connsiteY32" fmla="*/ 533175 h 643511"/>
              <a:gd name="connsiteX33" fmla="*/ 347662 w 397668"/>
              <a:gd name="connsiteY33" fmla="*/ 504600 h 643511"/>
              <a:gd name="connsiteX34" fmla="*/ 352425 w 397668"/>
              <a:gd name="connsiteY34" fmla="*/ 464118 h 643511"/>
              <a:gd name="connsiteX35" fmla="*/ 357187 w 397668"/>
              <a:gd name="connsiteY35" fmla="*/ 440306 h 643511"/>
              <a:gd name="connsiteX36" fmla="*/ 361950 w 397668"/>
              <a:gd name="connsiteY36" fmla="*/ 411731 h 643511"/>
              <a:gd name="connsiteX37" fmla="*/ 364331 w 397668"/>
              <a:gd name="connsiteY37" fmla="*/ 397443 h 643511"/>
              <a:gd name="connsiteX38" fmla="*/ 371475 w 397668"/>
              <a:gd name="connsiteY38" fmla="*/ 376012 h 643511"/>
              <a:gd name="connsiteX39" fmla="*/ 373856 w 397668"/>
              <a:gd name="connsiteY39" fmla="*/ 361725 h 643511"/>
              <a:gd name="connsiteX40" fmla="*/ 376237 w 397668"/>
              <a:gd name="connsiteY40" fmla="*/ 345056 h 643511"/>
              <a:gd name="connsiteX41" fmla="*/ 385762 w 397668"/>
              <a:gd name="connsiteY41" fmla="*/ 321243 h 643511"/>
              <a:gd name="connsiteX42" fmla="*/ 388143 w 397668"/>
              <a:gd name="connsiteY42" fmla="*/ 309337 h 643511"/>
              <a:gd name="connsiteX43" fmla="*/ 392906 w 397668"/>
              <a:gd name="connsiteY43" fmla="*/ 295050 h 643511"/>
              <a:gd name="connsiteX44" fmla="*/ 397668 w 397668"/>
              <a:gd name="connsiteY44" fmla="*/ 278381 h 643511"/>
              <a:gd name="connsiteX45" fmla="*/ 381000 w 397668"/>
              <a:gd name="connsiteY45" fmla="*/ 261712 h 643511"/>
              <a:gd name="connsiteX46" fmla="*/ 361950 w 397668"/>
              <a:gd name="connsiteY46" fmla="*/ 254568 h 643511"/>
              <a:gd name="connsiteX47" fmla="*/ 352425 w 397668"/>
              <a:gd name="connsiteY47" fmla="*/ 249806 h 643511"/>
              <a:gd name="connsiteX48" fmla="*/ 330993 w 397668"/>
              <a:gd name="connsiteY48" fmla="*/ 233137 h 643511"/>
              <a:gd name="connsiteX49" fmla="*/ 321468 w 397668"/>
              <a:gd name="connsiteY49" fmla="*/ 230756 h 643511"/>
              <a:gd name="connsiteX50" fmla="*/ 307181 w 397668"/>
              <a:gd name="connsiteY50" fmla="*/ 216468 h 643511"/>
              <a:gd name="connsiteX51" fmla="*/ 288131 w 397668"/>
              <a:gd name="connsiteY51" fmla="*/ 202181 h 643511"/>
              <a:gd name="connsiteX52" fmla="*/ 276225 w 397668"/>
              <a:gd name="connsiteY52" fmla="*/ 187893 h 643511"/>
              <a:gd name="connsiteX53" fmla="*/ 259556 w 397668"/>
              <a:gd name="connsiteY53" fmla="*/ 171225 h 643511"/>
              <a:gd name="connsiteX54" fmla="*/ 252412 w 397668"/>
              <a:gd name="connsiteY54" fmla="*/ 164081 h 643511"/>
              <a:gd name="connsiteX55" fmla="*/ 223837 w 397668"/>
              <a:gd name="connsiteY55" fmla="*/ 130743 h 643511"/>
              <a:gd name="connsiteX56" fmla="*/ 209550 w 397668"/>
              <a:gd name="connsiteY56" fmla="*/ 114075 h 643511"/>
              <a:gd name="connsiteX57" fmla="*/ 180975 w 397668"/>
              <a:gd name="connsiteY57" fmla="*/ 92643 h 643511"/>
              <a:gd name="connsiteX58" fmla="*/ 169068 w 397668"/>
              <a:gd name="connsiteY58" fmla="*/ 83118 h 643511"/>
              <a:gd name="connsiteX59" fmla="*/ 157162 w 397668"/>
              <a:gd name="connsiteY59" fmla="*/ 73593 h 643511"/>
              <a:gd name="connsiteX60" fmla="*/ 147637 w 397668"/>
              <a:gd name="connsiteY60" fmla="*/ 68831 h 643511"/>
              <a:gd name="connsiteX61" fmla="*/ 126206 w 397668"/>
              <a:gd name="connsiteY61" fmla="*/ 52162 h 643511"/>
              <a:gd name="connsiteX62" fmla="*/ 100012 w 397668"/>
              <a:gd name="connsiteY62" fmla="*/ 37875 h 643511"/>
              <a:gd name="connsiteX63" fmla="*/ 90487 w 397668"/>
              <a:gd name="connsiteY63" fmla="*/ 30731 h 643511"/>
              <a:gd name="connsiteX64" fmla="*/ 66675 w 397668"/>
              <a:gd name="connsiteY64" fmla="*/ 16443 h 643511"/>
              <a:gd name="connsiteX65" fmla="*/ 59531 w 397668"/>
              <a:gd name="connsiteY65" fmla="*/ 11681 h 643511"/>
              <a:gd name="connsiteX66" fmla="*/ 35718 w 397668"/>
              <a:gd name="connsiteY66" fmla="*/ 4537 h 643511"/>
              <a:gd name="connsiteX0" fmla="*/ 35718 w 397668"/>
              <a:gd name="connsiteY0" fmla="*/ 4537 h 643511"/>
              <a:gd name="connsiteX1" fmla="*/ 30956 w 397668"/>
              <a:gd name="connsiteY1" fmla="*/ 56925 h 643511"/>
              <a:gd name="connsiteX2" fmla="*/ 7143 w 397668"/>
              <a:gd name="connsiteY2" fmla="*/ 235518 h 643511"/>
              <a:gd name="connsiteX3" fmla="*/ 4762 w 397668"/>
              <a:gd name="connsiteY3" fmla="*/ 247425 h 643511"/>
              <a:gd name="connsiteX4" fmla="*/ 2381 w 397668"/>
              <a:gd name="connsiteY4" fmla="*/ 254568 h 643511"/>
              <a:gd name="connsiteX5" fmla="*/ 0 w 397668"/>
              <a:gd name="connsiteY5" fmla="*/ 264093 h 643511"/>
              <a:gd name="connsiteX6" fmla="*/ 19050 w 397668"/>
              <a:gd name="connsiteY6" fmla="*/ 273618 h 643511"/>
              <a:gd name="connsiteX7" fmla="*/ 35718 w 397668"/>
              <a:gd name="connsiteY7" fmla="*/ 276000 h 643511"/>
              <a:gd name="connsiteX8" fmla="*/ 42862 w 397668"/>
              <a:gd name="connsiteY8" fmla="*/ 278381 h 643511"/>
              <a:gd name="connsiteX9" fmla="*/ 50006 w 397668"/>
              <a:gd name="connsiteY9" fmla="*/ 285525 h 643511"/>
              <a:gd name="connsiteX10" fmla="*/ 61912 w 397668"/>
              <a:gd name="connsiteY10" fmla="*/ 292668 h 643511"/>
              <a:gd name="connsiteX11" fmla="*/ 69056 w 397668"/>
              <a:gd name="connsiteY11" fmla="*/ 297431 h 643511"/>
              <a:gd name="connsiteX12" fmla="*/ 85725 w 397668"/>
              <a:gd name="connsiteY12" fmla="*/ 306956 h 643511"/>
              <a:gd name="connsiteX13" fmla="*/ 97631 w 397668"/>
              <a:gd name="connsiteY13" fmla="*/ 316481 h 643511"/>
              <a:gd name="connsiteX14" fmla="*/ 121443 w 397668"/>
              <a:gd name="connsiteY14" fmla="*/ 330768 h 643511"/>
              <a:gd name="connsiteX15" fmla="*/ 135731 w 397668"/>
              <a:gd name="connsiteY15" fmla="*/ 342675 h 643511"/>
              <a:gd name="connsiteX16" fmla="*/ 147637 w 397668"/>
              <a:gd name="connsiteY16" fmla="*/ 364106 h 643511"/>
              <a:gd name="connsiteX17" fmla="*/ 150018 w 397668"/>
              <a:gd name="connsiteY17" fmla="*/ 437925 h 643511"/>
              <a:gd name="connsiteX18" fmla="*/ 173831 w 397668"/>
              <a:gd name="connsiteY18" fmla="*/ 640331 h 643511"/>
              <a:gd name="connsiteX19" fmla="*/ 185737 w 397668"/>
              <a:gd name="connsiteY19" fmla="*/ 635568 h 643511"/>
              <a:gd name="connsiteX20" fmla="*/ 200025 w 397668"/>
              <a:gd name="connsiteY20" fmla="*/ 628425 h 643511"/>
              <a:gd name="connsiteX21" fmla="*/ 209550 w 397668"/>
              <a:gd name="connsiteY21" fmla="*/ 626043 h 643511"/>
              <a:gd name="connsiteX22" fmla="*/ 219075 w 397668"/>
              <a:gd name="connsiteY22" fmla="*/ 621281 h 643511"/>
              <a:gd name="connsiteX23" fmla="*/ 235743 w 397668"/>
              <a:gd name="connsiteY23" fmla="*/ 618900 h 643511"/>
              <a:gd name="connsiteX24" fmla="*/ 245268 w 397668"/>
              <a:gd name="connsiteY24" fmla="*/ 614137 h 643511"/>
              <a:gd name="connsiteX25" fmla="*/ 285750 w 397668"/>
              <a:gd name="connsiteY25" fmla="*/ 609375 h 643511"/>
              <a:gd name="connsiteX26" fmla="*/ 292893 w 397668"/>
              <a:gd name="connsiteY26" fmla="*/ 606993 h 643511"/>
              <a:gd name="connsiteX27" fmla="*/ 326231 w 397668"/>
              <a:gd name="connsiteY27" fmla="*/ 604612 h 643511"/>
              <a:gd name="connsiteX28" fmla="*/ 333375 w 397668"/>
              <a:gd name="connsiteY28" fmla="*/ 583181 h 643511"/>
              <a:gd name="connsiteX29" fmla="*/ 335756 w 397668"/>
              <a:gd name="connsiteY29" fmla="*/ 576037 h 643511"/>
              <a:gd name="connsiteX30" fmla="*/ 338137 w 397668"/>
              <a:gd name="connsiteY30" fmla="*/ 568893 h 643511"/>
              <a:gd name="connsiteX31" fmla="*/ 342900 w 397668"/>
              <a:gd name="connsiteY31" fmla="*/ 533175 h 643511"/>
              <a:gd name="connsiteX32" fmla="*/ 347662 w 397668"/>
              <a:gd name="connsiteY32" fmla="*/ 504600 h 643511"/>
              <a:gd name="connsiteX33" fmla="*/ 352425 w 397668"/>
              <a:gd name="connsiteY33" fmla="*/ 464118 h 643511"/>
              <a:gd name="connsiteX34" fmla="*/ 357187 w 397668"/>
              <a:gd name="connsiteY34" fmla="*/ 440306 h 643511"/>
              <a:gd name="connsiteX35" fmla="*/ 361950 w 397668"/>
              <a:gd name="connsiteY35" fmla="*/ 411731 h 643511"/>
              <a:gd name="connsiteX36" fmla="*/ 364331 w 397668"/>
              <a:gd name="connsiteY36" fmla="*/ 397443 h 643511"/>
              <a:gd name="connsiteX37" fmla="*/ 371475 w 397668"/>
              <a:gd name="connsiteY37" fmla="*/ 376012 h 643511"/>
              <a:gd name="connsiteX38" fmla="*/ 373856 w 397668"/>
              <a:gd name="connsiteY38" fmla="*/ 361725 h 643511"/>
              <a:gd name="connsiteX39" fmla="*/ 376237 w 397668"/>
              <a:gd name="connsiteY39" fmla="*/ 345056 h 643511"/>
              <a:gd name="connsiteX40" fmla="*/ 385762 w 397668"/>
              <a:gd name="connsiteY40" fmla="*/ 321243 h 643511"/>
              <a:gd name="connsiteX41" fmla="*/ 388143 w 397668"/>
              <a:gd name="connsiteY41" fmla="*/ 309337 h 643511"/>
              <a:gd name="connsiteX42" fmla="*/ 392906 w 397668"/>
              <a:gd name="connsiteY42" fmla="*/ 295050 h 643511"/>
              <a:gd name="connsiteX43" fmla="*/ 397668 w 397668"/>
              <a:gd name="connsiteY43" fmla="*/ 278381 h 643511"/>
              <a:gd name="connsiteX44" fmla="*/ 381000 w 397668"/>
              <a:gd name="connsiteY44" fmla="*/ 261712 h 643511"/>
              <a:gd name="connsiteX45" fmla="*/ 361950 w 397668"/>
              <a:gd name="connsiteY45" fmla="*/ 254568 h 643511"/>
              <a:gd name="connsiteX46" fmla="*/ 352425 w 397668"/>
              <a:gd name="connsiteY46" fmla="*/ 249806 h 643511"/>
              <a:gd name="connsiteX47" fmla="*/ 330993 w 397668"/>
              <a:gd name="connsiteY47" fmla="*/ 233137 h 643511"/>
              <a:gd name="connsiteX48" fmla="*/ 321468 w 397668"/>
              <a:gd name="connsiteY48" fmla="*/ 230756 h 643511"/>
              <a:gd name="connsiteX49" fmla="*/ 307181 w 397668"/>
              <a:gd name="connsiteY49" fmla="*/ 216468 h 643511"/>
              <a:gd name="connsiteX50" fmla="*/ 288131 w 397668"/>
              <a:gd name="connsiteY50" fmla="*/ 202181 h 643511"/>
              <a:gd name="connsiteX51" fmla="*/ 276225 w 397668"/>
              <a:gd name="connsiteY51" fmla="*/ 187893 h 643511"/>
              <a:gd name="connsiteX52" fmla="*/ 259556 w 397668"/>
              <a:gd name="connsiteY52" fmla="*/ 171225 h 643511"/>
              <a:gd name="connsiteX53" fmla="*/ 252412 w 397668"/>
              <a:gd name="connsiteY53" fmla="*/ 164081 h 643511"/>
              <a:gd name="connsiteX54" fmla="*/ 223837 w 397668"/>
              <a:gd name="connsiteY54" fmla="*/ 130743 h 643511"/>
              <a:gd name="connsiteX55" fmla="*/ 209550 w 397668"/>
              <a:gd name="connsiteY55" fmla="*/ 114075 h 643511"/>
              <a:gd name="connsiteX56" fmla="*/ 180975 w 397668"/>
              <a:gd name="connsiteY56" fmla="*/ 92643 h 643511"/>
              <a:gd name="connsiteX57" fmla="*/ 169068 w 397668"/>
              <a:gd name="connsiteY57" fmla="*/ 83118 h 643511"/>
              <a:gd name="connsiteX58" fmla="*/ 157162 w 397668"/>
              <a:gd name="connsiteY58" fmla="*/ 73593 h 643511"/>
              <a:gd name="connsiteX59" fmla="*/ 147637 w 397668"/>
              <a:gd name="connsiteY59" fmla="*/ 68831 h 643511"/>
              <a:gd name="connsiteX60" fmla="*/ 126206 w 397668"/>
              <a:gd name="connsiteY60" fmla="*/ 52162 h 643511"/>
              <a:gd name="connsiteX61" fmla="*/ 100012 w 397668"/>
              <a:gd name="connsiteY61" fmla="*/ 37875 h 643511"/>
              <a:gd name="connsiteX62" fmla="*/ 90487 w 397668"/>
              <a:gd name="connsiteY62" fmla="*/ 30731 h 643511"/>
              <a:gd name="connsiteX63" fmla="*/ 66675 w 397668"/>
              <a:gd name="connsiteY63" fmla="*/ 16443 h 643511"/>
              <a:gd name="connsiteX64" fmla="*/ 59531 w 397668"/>
              <a:gd name="connsiteY64" fmla="*/ 11681 h 643511"/>
              <a:gd name="connsiteX65" fmla="*/ 35718 w 397668"/>
              <a:gd name="connsiteY65" fmla="*/ 4537 h 643511"/>
              <a:gd name="connsiteX0" fmla="*/ 35718 w 397668"/>
              <a:gd name="connsiteY0" fmla="*/ 4537 h 643511"/>
              <a:gd name="connsiteX1" fmla="*/ 7143 w 397668"/>
              <a:gd name="connsiteY1" fmla="*/ 235518 h 643511"/>
              <a:gd name="connsiteX2" fmla="*/ 4762 w 397668"/>
              <a:gd name="connsiteY2" fmla="*/ 247425 h 643511"/>
              <a:gd name="connsiteX3" fmla="*/ 2381 w 397668"/>
              <a:gd name="connsiteY3" fmla="*/ 254568 h 643511"/>
              <a:gd name="connsiteX4" fmla="*/ 0 w 397668"/>
              <a:gd name="connsiteY4" fmla="*/ 264093 h 643511"/>
              <a:gd name="connsiteX5" fmla="*/ 19050 w 397668"/>
              <a:gd name="connsiteY5" fmla="*/ 273618 h 643511"/>
              <a:gd name="connsiteX6" fmla="*/ 35718 w 397668"/>
              <a:gd name="connsiteY6" fmla="*/ 276000 h 643511"/>
              <a:gd name="connsiteX7" fmla="*/ 42862 w 397668"/>
              <a:gd name="connsiteY7" fmla="*/ 278381 h 643511"/>
              <a:gd name="connsiteX8" fmla="*/ 50006 w 397668"/>
              <a:gd name="connsiteY8" fmla="*/ 285525 h 643511"/>
              <a:gd name="connsiteX9" fmla="*/ 61912 w 397668"/>
              <a:gd name="connsiteY9" fmla="*/ 292668 h 643511"/>
              <a:gd name="connsiteX10" fmla="*/ 69056 w 397668"/>
              <a:gd name="connsiteY10" fmla="*/ 297431 h 643511"/>
              <a:gd name="connsiteX11" fmla="*/ 85725 w 397668"/>
              <a:gd name="connsiteY11" fmla="*/ 306956 h 643511"/>
              <a:gd name="connsiteX12" fmla="*/ 97631 w 397668"/>
              <a:gd name="connsiteY12" fmla="*/ 316481 h 643511"/>
              <a:gd name="connsiteX13" fmla="*/ 121443 w 397668"/>
              <a:gd name="connsiteY13" fmla="*/ 330768 h 643511"/>
              <a:gd name="connsiteX14" fmla="*/ 135731 w 397668"/>
              <a:gd name="connsiteY14" fmla="*/ 342675 h 643511"/>
              <a:gd name="connsiteX15" fmla="*/ 147637 w 397668"/>
              <a:gd name="connsiteY15" fmla="*/ 364106 h 643511"/>
              <a:gd name="connsiteX16" fmla="*/ 150018 w 397668"/>
              <a:gd name="connsiteY16" fmla="*/ 437925 h 643511"/>
              <a:gd name="connsiteX17" fmla="*/ 173831 w 397668"/>
              <a:gd name="connsiteY17" fmla="*/ 640331 h 643511"/>
              <a:gd name="connsiteX18" fmla="*/ 185737 w 397668"/>
              <a:gd name="connsiteY18" fmla="*/ 635568 h 643511"/>
              <a:gd name="connsiteX19" fmla="*/ 200025 w 397668"/>
              <a:gd name="connsiteY19" fmla="*/ 628425 h 643511"/>
              <a:gd name="connsiteX20" fmla="*/ 209550 w 397668"/>
              <a:gd name="connsiteY20" fmla="*/ 626043 h 643511"/>
              <a:gd name="connsiteX21" fmla="*/ 219075 w 397668"/>
              <a:gd name="connsiteY21" fmla="*/ 621281 h 643511"/>
              <a:gd name="connsiteX22" fmla="*/ 235743 w 397668"/>
              <a:gd name="connsiteY22" fmla="*/ 618900 h 643511"/>
              <a:gd name="connsiteX23" fmla="*/ 245268 w 397668"/>
              <a:gd name="connsiteY23" fmla="*/ 614137 h 643511"/>
              <a:gd name="connsiteX24" fmla="*/ 285750 w 397668"/>
              <a:gd name="connsiteY24" fmla="*/ 609375 h 643511"/>
              <a:gd name="connsiteX25" fmla="*/ 292893 w 397668"/>
              <a:gd name="connsiteY25" fmla="*/ 606993 h 643511"/>
              <a:gd name="connsiteX26" fmla="*/ 326231 w 397668"/>
              <a:gd name="connsiteY26" fmla="*/ 604612 h 643511"/>
              <a:gd name="connsiteX27" fmla="*/ 333375 w 397668"/>
              <a:gd name="connsiteY27" fmla="*/ 583181 h 643511"/>
              <a:gd name="connsiteX28" fmla="*/ 335756 w 397668"/>
              <a:gd name="connsiteY28" fmla="*/ 576037 h 643511"/>
              <a:gd name="connsiteX29" fmla="*/ 338137 w 397668"/>
              <a:gd name="connsiteY29" fmla="*/ 568893 h 643511"/>
              <a:gd name="connsiteX30" fmla="*/ 342900 w 397668"/>
              <a:gd name="connsiteY30" fmla="*/ 533175 h 643511"/>
              <a:gd name="connsiteX31" fmla="*/ 347662 w 397668"/>
              <a:gd name="connsiteY31" fmla="*/ 504600 h 643511"/>
              <a:gd name="connsiteX32" fmla="*/ 352425 w 397668"/>
              <a:gd name="connsiteY32" fmla="*/ 464118 h 643511"/>
              <a:gd name="connsiteX33" fmla="*/ 357187 w 397668"/>
              <a:gd name="connsiteY33" fmla="*/ 440306 h 643511"/>
              <a:gd name="connsiteX34" fmla="*/ 361950 w 397668"/>
              <a:gd name="connsiteY34" fmla="*/ 411731 h 643511"/>
              <a:gd name="connsiteX35" fmla="*/ 364331 w 397668"/>
              <a:gd name="connsiteY35" fmla="*/ 397443 h 643511"/>
              <a:gd name="connsiteX36" fmla="*/ 371475 w 397668"/>
              <a:gd name="connsiteY36" fmla="*/ 376012 h 643511"/>
              <a:gd name="connsiteX37" fmla="*/ 373856 w 397668"/>
              <a:gd name="connsiteY37" fmla="*/ 361725 h 643511"/>
              <a:gd name="connsiteX38" fmla="*/ 376237 w 397668"/>
              <a:gd name="connsiteY38" fmla="*/ 345056 h 643511"/>
              <a:gd name="connsiteX39" fmla="*/ 385762 w 397668"/>
              <a:gd name="connsiteY39" fmla="*/ 321243 h 643511"/>
              <a:gd name="connsiteX40" fmla="*/ 388143 w 397668"/>
              <a:gd name="connsiteY40" fmla="*/ 309337 h 643511"/>
              <a:gd name="connsiteX41" fmla="*/ 392906 w 397668"/>
              <a:gd name="connsiteY41" fmla="*/ 295050 h 643511"/>
              <a:gd name="connsiteX42" fmla="*/ 397668 w 397668"/>
              <a:gd name="connsiteY42" fmla="*/ 278381 h 643511"/>
              <a:gd name="connsiteX43" fmla="*/ 381000 w 397668"/>
              <a:gd name="connsiteY43" fmla="*/ 261712 h 643511"/>
              <a:gd name="connsiteX44" fmla="*/ 361950 w 397668"/>
              <a:gd name="connsiteY44" fmla="*/ 254568 h 643511"/>
              <a:gd name="connsiteX45" fmla="*/ 352425 w 397668"/>
              <a:gd name="connsiteY45" fmla="*/ 249806 h 643511"/>
              <a:gd name="connsiteX46" fmla="*/ 330993 w 397668"/>
              <a:gd name="connsiteY46" fmla="*/ 233137 h 643511"/>
              <a:gd name="connsiteX47" fmla="*/ 321468 w 397668"/>
              <a:gd name="connsiteY47" fmla="*/ 230756 h 643511"/>
              <a:gd name="connsiteX48" fmla="*/ 307181 w 397668"/>
              <a:gd name="connsiteY48" fmla="*/ 216468 h 643511"/>
              <a:gd name="connsiteX49" fmla="*/ 288131 w 397668"/>
              <a:gd name="connsiteY49" fmla="*/ 202181 h 643511"/>
              <a:gd name="connsiteX50" fmla="*/ 276225 w 397668"/>
              <a:gd name="connsiteY50" fmla="*/ 187893 h 643511"/>
              <a:gd name="connsiteX51" fmla="*/ 259556 w 397668"/>
              <a:gd name="connsiteY51" fmla="*/ 171225 h 643511"/>
              <a:gd name="connsiteX52" fmla="*/ 252412 w 397668"/>
              <a:gd name="connsiteY52" fmla="*/ 164081 h 643511"/>
              <a:gd name="connsiteX53" fmla="*/ 223837 w 397668"/>
              <a:gd name="connsiteY53" fmla="*/ 130743 h 643511"/>
              <a:gd name="connsiteX54" fmla="*/ 209550 w 397668"/>
              <a:gd name="connsiteY54" fmla="*/ 114075 h 643511"/>
              <a:gd name="connsiteX55" fmla="*/ 180975 w 397668"/>
              <a:gd name="connsiteY55" fmla="*/ 92643 h 643511"/>
              <a:gd name="connsiteX56" fmla="*/ 169068 w 397668"/>
              <a:gd name="connsiteY56" fmla="*/ 83118 h 643511"/>
              <a:gd name="connsiteX57" fmla="*/ 157162 w 397668"/>
              <a:gd name="connsiteY57" fmla="*/ 73593 h 643511"/>
              <a:gd name="connsiteX58" fmla="*/ 147637 w 397668"/>
              <a:gd name="connsiteY58" fmla="*/ 68831 h 643511"/>
              <a:gd name="connsiteX59" fmla="*/ 126206 w 397668"/>
              <a:gd name="connsiteY59" fmla="*/ 52162 h 643511"/>
              <a:gd name="connsiteX60" fmla="*/ 100012 w 397668"/>
              <a:gd name="connsiteY60" fmla="*/ 37875 h 643511"/>
              <a:gd name="connsiteX61" fmla="*/ 90487 w 397668"/>
              <a:gd name="connsiteY61" fmla="*/ 30731 h 643511"/>
              <a:gd name="connsiteX62" fmla="*/ 66675 w 397668"/>
              <a:gd name="connsiteY62" fmla="*/ 16443 h 643511"/>
              <a:gd name="connsiteX63" fmla="*/ 59531 w 397668"/>
              <a:gd name="connsiteY63" fmla="*/ 11681 h 643511"/>
              <a:gd name="connsiteX64" fmla="*/ 35718 w 397668"/>
              <a:gd name="connsiteY64" fmla="*/ 4537 h 643511"/>
              <a:gd name="connsiteX0" fmla="*/ 35718 w 397668"/>
              <a:gd name="connsiteY0" fmla="*/ 14372 h 653346"/>
              <a:gd name="connsiteX1" fmla="*/ 7143 w 397668"/>
              <a:gd name="connsiteY1" fmla="*/ 245353 h 653346"/>
              <a:gd name="connsiteX2" fmla="*/ 4762 w 397668"/>
              <a:gd name="connsiteY2" fmla="*/ 257260 h 653346"/>
              <a:gd name="connsiteX3" fmla="*/ 2381 w 397668"/>
              <a:gd name="connsiteY3" fmla="*/ 264403 h 653346"/>
              <a:gd name="connsiteX4" fmla="*/ 0 w 397668"/>
              <a:gd name="connsiteY4" fmla="*/ 273928 h 653346"/>
              <a:gd name="connsiteX5" fmla="*/ 19050 w 397668"/>
              <a:gd name="connsiteY5" fmla="*/ 283453 h 653346"/>
              <a:gd name="connsiteX6" fmla="*/ 35718 w 397668"/>
              <a:gd name="connsiteY6" fmla="*/ 285835 h 653346"/>
              <a:gd name="connsiteX7" fmla="*/ 42862 w 397668"/>
              <a:gd name="connsiteY7" fmla="*/ 288216 h 653346"/>
              <a:gd name="connsiteX8" fmla="*/ 50006 w 397668"/>
              <a:gd name="connsiteY8" fmla="*/ 295360 h 653346"/>
              <a:gd name="connsiteX9" fmla="*/ 61912 w 397668"/>
              <a:gd name="connsiteY9" fmla="*/ 302503 h 653346"/>
              <a:gd name="connsiteX10" fmla="*/ 69056 w 397668"/>
              <a:gd name="connsiteY10" fmla="*/ 307266 h 653346"/>
              <a:gd name="connsiteX11" fmla="*/ 85725 w 397668"/>
              <a:gd name="connsiteY11" fmla="*/ 316791 h 653346"/>
              <a:gd name="connsiteX12" fmla="*/ 97631 w 397668"/>
              <a:gd name="connsiteY12" fmla="*/ 326316 h 653346"/>
              <a:gd name="connsiteX13" fmla="*/ 121443 w 397668"/>
              <a:gd name="connsiteY13" fmla="*/ 340603 h 653346"/>
              <a:gd name="connsiteX14" fmla="*/ 135731 w 397668"/>
              <a:gd name="connsiteY14" fmla="*/ 352510 h 653346"/>
              <a:gd name="connsiteX15" fmla="*/ 147637 w 397668"/>
              <a:gd name="connsiteY15" fmla="*/ 373941 h 653346"/>
              <a:gd name="connsiteX16" fmla="*/ 150018 w 397668"/>
              <a:gd name="connsiteY16" fmla="*/ 447760 h 653346"/>
              <a:gd name="connsiteX17" fmla="*/ 173831 w 397668"/>
              <a:gd name="connsiteY17" fmla="*/ 650166 h 653346"/>
              <a:gd name="connsiteX18" fmla="*/ 185737 w 397668"/>
              <a:gd name="connsiteY18" fmla="*/ 645403 h 653346"/>
              <a:gd name="connsiteX19" fmla="*/ 200025 w 397668"/>
              <a:gd name="connsiteY19" fmla="*/ 638260 h 653346"/>
              <a:gd name="connsiteX20" fmla="*/ 209550 w 397668"/>
              <a:gd name="connsiteY20" fmla="*/ 635878 h 653346"/>
              <a:gd name="connsiteX21" fmla="*/ 219075 w 397668"/>
              <a:gd name="connsiteY21" fmla="*/ 631116 h 653346"/>
              <a:gd name="connsiteX22" fmla="*/ 235743 w 397668"/>
              <a:gd name="connsiteY22" fmla="*/ 628735 h 653346"/>
              <a:gd name="connsiteX23" fmla="*/ 245268 w 397668"/>
              <a:gd name="connsiteY23" fmla="*/ 623972 h 653346"/>
              <a:gd name="connsiteX24" fmla="*/ 285750 w 397668"/>
              <a:gd name="connsiteY24" fmla="*/ 619210 h 653346"/>
              <a:gd name="connsiteX25" fmla="*/ 292893 w 397668"/>
              <a:gd name="connsiteY25" fmla="*/ 616828 h 653346"/>
              <a:gd name="connsiteX26" fmla="*/ 326231 w 397668"/>
              <a:gd name="connsiteY26" fmla="*/ 614447 h 653346"/>
              <a:gd name="connsiteX27" fmla="*/ 333375 w 397668"/>
              <a:gd name="connsiteY27" fmla="*/ 593016 h 653346"/>
              <a:gd name="connsiteX28" fmla="*/ 335756 w 397668"/>
              <a:gd name="connsiteY28" fmla="*/ 585872 h 653346"/>
              <a:gd name="connsiteX29" fmla="*/ 338137 w 397668"/>
              <a:gd name="connsiteY29" fmla="*/ 578728 h 653346"/>
              <a:gd name="connsiteX30" fmla="*/ 342900 w 397668"/>
              <a:gd name="connsiteY30" fmla="*/ 543010 h 653346"/>
              <a:gd name="connsiteX31" fmla="*/ 347662 w 397668"/>
              <a:gd name="connsiteY31" fmla="*/ 514435 h 653346"/>
              <a:gd name="connsiteX32" fmla="*/ 352425 w 397668"/>
              <a:gd name="connsiteY32" fmla="*/ 473953 h 653346"/>
              <a:gd name="connsiteX33" fmla="*/ 357187 w 397668"/>
              <a:gd name="connsiteY33" fmla="*/ 450141 h 653346"/>
              <a:gd name="connsiteX34" fmla="*/ 361950 w 397668"/>
              <a:gd name="connsiteY34" fmla="*/ 421566 h 653346"/>
              <a:gd name="connsiteX35" fmla="*/ 364331 w 397668"/>
              <a:gd name="connsiteY35" fmla="*/ 407278 h 653346"/>
              <a:gd name="connsiteX36" fmla="*/ 371475 w 397668"/>
              <a:gd name="connsiteY36" fmla="*/ 385847 h 653346"/>
              <a:gd name="connsiteX37" fmla="*/ 373856 w 397668"/>
              <a:gd name="connsiteY37" fmla="*/ 371560 h 653346"/>
              <a:gd name="connsiteX38" fmla="*/ 376237 w 397668"/>
              <a:gd name="connsiteY38" fmla="*/ 354891 h 653346"/>
              <a:gd name="connsiteX39" fmla="*/ 385762 w 397668"/>
              <a:gd name="connsiteY39" fmla="*/ 331078 h 653346"/>
              <a:gd name="connsiteX40" fmla="*/ 388143 w 397668"/>
              <a:gd name="connsiteY40" fmla="*/ 319172 h 653346"/>
              <a:gd name="connsiteX41" fmla="*/ 392906 w 397668"/>
              <a:gd name="connsiteY41" fmla="*/ 304885 h 653346"/>
              <a:gd name="connsiteX42" fmla="*/ 397668 w 397668"/>
              <a:gd name="connsiteY42" fmla="*/ 288216 h 653346"/>
              <a:gd name="connsiteX43" fmla="*/ 381000 w 397668"/>
              <a:gd name="connsiteY43" fmla="*/ 271547 h 653346"/>
              <a:gd name="connsiteX44" fmla="*/ 361950 w 397668"/>
              <a:gd name="connsiteY44" fmla="*/ 264403 h 653346"/>
              <a:gd name="connsiteX45" fmla="*/ 352425 w 397668"/>
              <a:gd name="connsiteY45" fmla="*/ 259641 h 653346"/>
              <a:gd name="connsiteX46" fmla="*/ 330993 w 397668"/>
              <a:gd name="connsiteY46" fmla="*/ 242972 h 653346"/>
              <a:gd name="connsiteX47" fmla="*/ 321468 w 397668"/>
              <a:gd name="connsiteY47" fmla="*/ 240591 h 653346"/>
              <a:gd name="connsiteX48" fmla="*/ 307181 w 397668"/>
              <a:gd name="connsiteY48" fmla="*/ 226303 h 653346"/>
              <a:gd name="connsiteX49" fmla="*/ 288131 w 397668"/>
              <a:gd name="connsiteY49" fmla="*/ 212016 h 653346"/>
              <a:gd name="connsiteX50" fmla="*/ 276225 w 397668"/>
              <a:gd name="connsiteY50" fmla="*/ 197728 h 653346"/>
              <a:gd name="connsiteX51" fmla="*/ 259556 w 397668"/>
              <a:gd name="connsiteY51" fmla="*/ 181060 h 653346"/>
              <a:gd name="connsiteX52" fmla="*/ 252412 w 397668"/>
              <a:gd name="connsiteY52" fmla="*/ 173916 h 653346"/>
              <a:gd name="connsiteX53" fmla="*/ 223837 w 397668"/>
              <a:gd name="connsiteY53" fmla="*/ 140578 h 653346"/>
              <a:gd name="connsiteX54" fmla="*/ 209550 w 397668"/>
              <a:gd name="connsiteY54" fmla="*/ 123910 h 653346"/>
              <a:gd name="connsiteX55" fmla="*/ 180975 w 397668"/>
              <a:gd name="connsiteY55" fmla="*/ 102478 h 653346"/>
              <a:gd name="connsiteX56" fmla="*/ 169068 w 397668"/>
              <a:gd name="connsiteY56" fmla="*/ 92953 h 653346"/>
              <a:gd name="connsiteX57" fmla="*/ 157162 w 397668"/>
              <a:gd name="connsiteY57" fmla="*/ 83428 h 653346"/>
              <a:gd name="connsiteX58" fmla="*/ 147637 w 397668"/>
              <a:gd name="connsiteY58" fmla="*/ 78666 h 653346"/>
              <a:gd name="connsiteX59" fmla="*/ 126206 w 397668"/>
              <a:gd name="connsiteY59" fmla="*/ 61997 h 653346"/>
              <a:gd name="connsiteX60" fmla="*/ 100012 w 397668"/>
              <a:gd name="connsiteY60" fmla="*/ 47710 h 653346"/>
              <a:gd name="connsiteX61" fmla="*/ 90487 w 397668"/>
              <a:gd name="connsiteY61" fmla="*/ 40566 h 653346"/>
              <a:gd name="connsiteX62" fmla="*/ 66675 w 397668"/>
              <a:gd name="connsiteY62" fmla="*/ 26278 h 653346"/>
              <a:gd name="connsiteX63" fmla="*/ 35718 w 397668"/>
              <a:gd name="connsiteY63" fmla="*/ 14372 h 653346"/>
              <a:gd name="connsiteX0" fmla="*/ 35718 w 397668"/>
              <a:gd name="connsiteY0" fmla="*/ 11127 h 650101"/>
              <a:gd name="connsiteX1" fmla="*/ 7143 w 397668"/>
              <a:gd name="connsiteY1" fmla="*/ 242108 h 650101"/>
              <a:gd name="connsiteX2" fmla="*/ 4762 w 397668"/>
              <a:gd name="connsiteY2" fmla="*/ 254015 h 650101"/>
              <a:gd name="connsiteX3" fmla="*/ 2381 w 397668"/>
              <a:gd name="connsiteY3" fmla="*/ 261158 h 650101"/>
              <a:gd name="connsiteX4" fmla="*/ 0 w 397668"/>
              <a:gd name="connsiteY4" fmla="*/ 270683 h 650101"/>
              <a:gd name="connsiteX5" fmla="*/ 19050 w 397668"/>
              <a:gd name="connsiteY5" fmla="*/ 280208 h 650101"/>
              <a:gd name="connsiteX6" fmla="*/ 35718 w 397668"/>
              <a:gd name="connsiteY6" fmla="*/ 282590 h 650101"/>
              <a:gd name="connsiteX7" fmla="*/ 42862 w 397668"/>
              <a:gd name="connsiteY7" fmla="*/ 284971 h 650101"/>
              <a:gd name="connsiteX8" fmla="*/ 50006 w 397668"/>
              <a:gd name="connsiteY8" fmla="*/ 292115 h 650101"/>
              <a:gd name="connsiteX9" fmla="*/ 61912 w 397668"/>
              <a:gd name="connsiteY9" fmla="*/ 299258 h 650101"/>
              <a:gd name="connsiteX10" fmla="*/ 69056 w 397668"/>
              <a:gd name="connsiteY10" fmla="*/ 304021 h 650101"/>
              <a:gd name="connsiteX11" fmla="*/ 85725 w 397668"/>
              <a:gd name="connsiteY11" fmla="*/ 313546 h 650101"/>
              <a:gd name="connsiteX12" fmla="*/ 97631 w 397668"/>
              <a:gd name="connsiteY12" fmla="*/ 323071 h 650101"/>
              <a:gd name="connsiteX13" fmla="*/ 121443 w 397668"/>
              <a:gd name="connsiteY13" fmla="*/ 337358 h 650101"/>
              <a:gd name="connsiteX14" fmla="*/ 135731 w 397668"/>
              <a:gd name="connsiteY14" fmla="*/ 349265 h 650101"/>
              <a:gd name="connsiteX15" fmla="*/ 147637 w 397668"/>
              <a:gd name="connsiteY15" fmla="*/ 370696 h 650101"/>
              <a:gd name="connsiteX16" fmla="*/ 150018 w 397668"/>
              <a:gd name="connsiteY16" fmla="*/ 444515 h 650101"/>
              <a:gd name="connsiteX17" fmla="*/ 173831 w 397668"/>
              <a:gd name="connsiteY17" fmla="*/ 646921 h 650101"/>
              <a:gd name="connsiteX18" fmla="*/ 185737 w 397668"/>
              <a:gd name="connsiteY18" fmla="*/ 642158 h 650101"/>
              <a:gd name="connsiteX19" fmla="*/ 200025 w 397668"/>
              <a:gd name="connsiteY19" fmla="*/ 635015 h 650101"/>
              <a:gd name="connsiteX20" fmla="*/ 209550 w 397668"/>
              <a:gd name="connsiteY20" fmla="*/ 632633 h 650101"/>
              <a:gd name="connsiteX21" fmla="*/ 219075 w 397668"/>
              <a:gd name="connsiteY21" fmla="*/ 627871 h 650101"/>
              <a:gd name="connsiteX22" fmla="*/ 235743 w 397668"/>
              <a:gd name="connsiteY22" fmla="*/ 625490 h 650101"/>
              <a:gd name="connsiteX23" fmla="*/ 245268 w 397668"/>
              <a:gd name="connsiteY23" fmla="*/ 620727 h 650101"/>
              <a:gd name="connsiteX24" fmla="*/ 285750 w 397668"/>
              <a:gd name="connsiteY24" fmla="*/ 615965 h 650101"/>
              <a:gd name="connsiteX25" fmla="*/ 292893 w 397668"/>
              <a:gd name="connsiteY25" fmla="*/ 613583 h 650101"/>
              <a:gd name="connsiteX26" fmla="*/ 326231 w 397668"/>
              <a:gd name="connsiteY26" fmla="*/ 611202 h 650101"/>
              <a:gd name="connsiteX27" fmla="*/ 333375 w 397668"/>
              <a:gd name="connsiteY27" fmla="*/ 589771 h 650101"/>
              <a:gd name="connsiteX28" fmla="*/ 335756 w 397668"/>
              <a:gd name="connsiteY28" fmla="*/ 582627 h 650101"/>
              <a:gd name="connsiteX29" fmla="*/ 338137 w 397668"/>
              <a:gd name="connsiteY29" fmla="*/ 575483 h 650101"/>
              <a:gd name="connsiteX30" fmla="*/ 342900 w 397668"/>
              <a:gd name="connsiteY30" fmla="*/ 539765 h 650101"/>
              <a:gd name="connsiteX31" fmla="*/ 347662 w 397668"/>
              <a:gd name="connsiteY31" fmla="*/ 511190 h 650101"/>
              <a:gd name="connsiteX32" fmla="*/ 352425 w 397668"/>
              <a:gd name="connsiteY32" fmla="*/ 470708 h 650101"/>
              <a:gd name="connsiteX33" fmla="*/ 357187 w 397668"/>
              <a:gd name="connsiteY33" fmla="*/ 446896 h 650101"/>
              <a:gd name="connsiteX34" fmla="*/ 361950 w 397668"/>
              <a:gd name="connsiteY34" fmla="*/ 418321 h 650101"/>
              <a:gd name="connsiteX35" fmla="*/ 364331 w 397668"/>
              <a:gd name="connsiteY35" fmla="*/ 404033 h 650101"/>
              <a:gd name="connsiteX36" fmla="*/ 371475 w 397668"/>
              <a:gd name="connsiteY36" fmla="*/ 382602 h 650101"/>
              <a:gd name="connsiteX37" fmla="*/ 373856 w 397668"/>
              <a:gd name="connsiteY37" fmla="*/ 368315 h 650101"/>
              <a:gd name="connsiteX38" fmla="*/ 376237 w 397668"/>
              <a:gd name="connsiteY38" fmla="*/ 351646 h 650101"/>
              <a:gd name="connsiteX39" fmla="*/ 385762 w 397668"/>
              <a:gd name="connsiteY39" fmla="*/ 327833 h 650101"/>
              <a:gd name="connsiteX40" fmla="*/ 388143 w 397668"/>
              <a:gd name="connsiteY40" fmla="*/ 315927 h 650101"/>
              <a:gd name="connsiteX41" fmla="*/ 392906 w 397668"/>
              <a:gd name="connsiteY41" fmla="*/ 301640 h 650101"/>
              <a:gd name="connsiteX42" fmla="*/ 397668 w 397668"/>
              <a:gd name="connsiteY42" fmla="*/ 284971 h 650101"/>
              <a:gd name="connsiteX43" fmla="*/ 381000 w 397668"/>
              <a:gd name="connsiteY43" fmla="*/ 268302 h 650101"/>
              <a:gd name="connsiteX44" fmla="*/ 361950 w 397668"/>
              <a:gd name="connsiteY44" fmla="*/ 261158 h 650101"/>
              <a:gd name="connsiteX45" fmla="*/ 352425 w 397668"/>
              <a:gd name="connsiteY45" fmla="*/ 256396 h 650101"/>
              <a:gd name="connsiteX46" fmla="*/ 330993 w 397668"/>
              <a:gd name="connsiteY46" fmla="*/ 239727 h 650101"/>
              <a:gd name="connsiteX47" fmla="*/ 321468 w 397668"/>
              <a:gd name="connsiteY47" fmla="*/ 237346 h 650101"/>
              <a:gd name="connsiteX48" fmla="*/ 307181 w 397668"/>
              <a:gd name="connsiteY48" fmla="*/ 223058 h 650101"/>
              <a:gd name="connsiteX49" fmla="*/ 288131 w 397668"/>
              <a:gd name="connsiteY49" fmla="*/ 208771 h 650101"/>
              <a:gd name="connsiteX50" fmla="*/ 276225 w 397668"/>
              <a:gd name="connsiteY50" fmla="*/ 194483 h 650101"/>
              <a:gd name="connsiteX51" fmla="*/ 259556 w 397668"/>
              <a:gd name="connsiteY51" fmla="*/ 177815 h 650101"/>
              <a:gd name="connsiteX52" fmla="*/ 252412 w 397668"/>
              <a:gd name="connsiteY52" fmla="*/ 170671 h 650101"/>
              <a:gd name="connsiteX53" fmla="*/ 223837 w 397668"/>
              <a:gd name="connsiteY53" fmla="*/ 137333 h 650101"/>
              <a:gd name="connsiteX54" fmla="*/ 209550 w 397668"/>
              <a:gd name="connsiteY54" fmla="*/ 120665 h 650101"/>
              <a:gd name="connsiteX55" fmla="*/ 180975 w 397668"/>
              <a:gd name="connsiteY55" fmla="*/ 99233 h 650101"/>
              <a:gd name="connsiteX56" fmla="*/ 169068 w 397668"/>
              <a:gd name="connsiteY56" fmla="*/ 89708 h 650101"/>
              <a:gd name="connsiteX57" fmla="*/ 157162 w 397668"/>
              <a:gd name="connsiteY57" fmla="*/ 80183 h 650101"/>
              <a:gd name="connsiteX58" fmla="*/ 147637 w 397668"/>
              <a:gd name="connsiteY58" fmla="*/ 75421 h 650101"/>
              <a:gd name="connsiteX59" fmla="*/ 126206 w 397668"/>
              <a:gd name="connsiteY59" fmla="*/ 58752 h 650101"/>
              <a:gd name="connsiteX60" fmla="*/ 100012 w 397668"/>
              <a:gd name="connsiteY60" fmla="*/ 44465 h 650101"/>
              <a:gd name="connsiteX61" fmla="*/ 90487 w 397668"/>
              <a:gd name="connsiteY61" fmla="*/ 37321 h 650101"/>
              <a:gd name="connsiteX62" fmla="*/ 35718 w 397668"/>
              <a:gd name="connsiteY62" fmla="*/ 11127 h 650101"/>
              <a:gd name="connsiteX0" fmla="*/ 35718 w 397668"/>
              <a:gd name="connsiteY0" fmla="*/ 9997 h 648971"/>
              <a:gd name="connsiteX1" fmla="*/ 7143 w 397668"/>
              <a:gd name="connsiteY1" fmla="*/ 240978 h 648971"/>
              <a:gd name="connsiteX2" fmla="*/ 4762 w 397668"/>
              <a:gd name="connsiteY2" fmla="*/ 252885 h 648971"/>
              <a:gd name="connsiteX3" fmla="*/ 2381 w 397668"/>
              <a:gd name="connsiteY3" fmla="*/ 260028 h 648971"/>
              <a:gd name="connsiteX4" fmla="*/ 0 w 397668"/>
              <a:gd name="connsiteY4" fmla="*/ 269553 h 648971"/>
              <a:gd name="connsiteX5" fmla="*/ 19050 w 397668"/>
              <a:gd name="connsiteY5" fmla="*/ 279078 h 648971"/>
              <a:gd name="connsiteX6" fmla="*/ 35718 w 397668"/>
              <a:gd name="connsiteY6" fmla="*/ 281460 h 648971"/>
              <a:gd name="connsiteX7" fmla="*/ 42862 w 397668"/>
              <a:gd name="connsiteY7" fmla="*/ 283841 h 648971"/>
              <a:gd name="connsiteX8" fmla="*/ 50006 w 397668"/>
              <a:gd name="connsiteY8" fmla="*/ 290985 h 648971"/>
              <a:gd name="connsiteX9" fmla="*/ 61912 w 397668"/>
              <a:gd name="connsiteY9" fmla="*/ 298128 h 648971"/>
              <a:gd name="connsiteX10" fmla="*/ 69056 w 397668"/>
              <a:gd name="connsiteY10" fmla="*/ 302891 h 648971"/>
              <a:gd name="connsiteX11" fmla="*/ 85725 w 397668"/>
              <a:gd name="connsiteY11" fmla="*/ 312416 h 648971"/>
              <a:gd name="connsiteX12" fmla="*/ 97631 w 397668"/>
              <a:gd name="connsiteY12" fmla="*/ 321941 h 648971"/>
              <a:gd name="connsiteX13" fmla="*/ 121443 w 397668"/>
              <a:gd name="connsiteY13" fmla="*/ 336228 h 648971"/>
              <a:gd name="connsiteX14" fmla="*/ 135731 w 397668"/>
              <a:gd name="connsiteY14" fmla="*/ 348135 h 648971"/>
              <a:gd name="connsiteX15" fmla="*/ 147637 w 397668"/>
              <a:gd name="connsiteY15" fmla="*/ 369566 h 648971"/>
              <a:gd name="connsiteX16" fmla="*/ 150018 w 397668"/>
              <a:gd name="connsiteY16" fmla="*/ 443385 h 648971"/>
              <a:gd name="connsiteX17" fmla="*/ 173831 w 397668"/>
              <a:gd name="connsiteY17" fmla="*/ 645791 h 648971"/>
              <a:gd name="connsiteX18" fmla="*/ 185737 w 397668"/>
              <a:gd name="connsiteY18" fmla="*/ 641028 h 648971"/>
              <a:gd name="connsiteX19" fmla="*/ 200025 w 397668"/>
              <a:gd name="connsiteY19" fmla="*/ 633885 h 648971"/>
              <a:gd name="connsiteX20" fmla="*/ 209550 w 397668"/>
              <a:gd name="connsiteY20" fmla="*/ 631503 h 648971"/>
              <a:gd name="connsiteX21" fmla="*/ 219075 w 397668"/>
              <a:gd name="connsiteY21" fmla="*/ 626741 h 648971"/>
              <a:gd name="connsiteX22" fmla="*/ 235743 w 397668"/>
              <a:gd name="connsiteY22" fmla="*/ 624360 h 648971"/>
              <a:gd name="connsiteX23" fmla="*/ 245268 w 397668"/>
              <a:gd name="connsiteY23" fmla="*/ 619597 h 648971"/>
              <a:gd name="connsiteX24" fmla="*/ 285750 w 397668"/>
              <a:gd name="connsiteY24" fmla="*/ 614835 h 648971"/>
              <a:gd name="connsiteX25" fmla="*/ 292893 w 397668"/>
              <a:gd name="connsiteY25" fmla="*/ 612453 h 648971"/>
              <a:gd name="connsiteX26" fmla="*/ 326231 w 397668"/>
              <a:gd name="connsiteY26" fmla="*/ 610072 h 648971"/>
              <a:gd name="connsiteX27" fmla="*/ 333375 w 397668"/>
              <a:gd name="connsiteY27" fmla="*/ 588641 h 648971"/>
              <a:gd name="connsiteX28" fmla="*/ 335756 w 397668"/>
              <a:gd name="connsiteY28" fmla="*/ 581497 h 648971"/>
              <a:gd name="connsiteX29" fmla="*/ 338137 w 397668"/>
              <a:gd name="connsiteY29" fmla="*/ 574353 h 648971"/>
              <a:gd name="connsiteX30" fmla="*/ 342900 w 397668"/>
              <a:gd name="connsiteY30" fmla="*/ 538635 h 648971"/>
              <a:gd name="connsiteX31" fmla="*/ 347662 w 397668"/>
              <a:gd name="connsiteY31" fmla="*/ 510060 h 648971"/>
              <a:gd name="connsiteX32" fmla="*/ 352425 w 397668"/>
              <a:gd name="connsiteY32" fmla="*/ 469578 h 648971"/>
              <a:gd name="connsiteX33" fmla="*/ 357187 w 397668"/>
              <a:gd name="connsiteY33" fmla="*/ 445766 h 648971"/>
              <a:gd name="connsiteX34" fmla="*/ 361950 w 397668"/>
              <a:gd name="connsiteY34" fmla="*/ 417191 h 648971"/>
              <a:gd name="connsiteX35" fmla="*/ 364331 w 397668"/>
              <a:gd name="connsiteY35" fmla="*/ 402903 h 648971"/>
              <a:gd name="connsiteX36" fmla="*/ 371475 w 397668"/>
              <a:gd name="connsiteY36" fmla="*/ 381472 h 648971"/>
              <a:gd name="connsiteX37" fmla="*/ 373856 w 397668"/>
              <a:gd name="connsiteY37" fmla="*/ 367185 h 648971"/>
              <a:gd name="connsiteX38" fmla="*/ 376237 w 397668"/>
              <a:gd name="connsiteY38" fmla="*/ 350516 h 648971"/>
              <a:gd name="connsiteX39" fmla="*/ 385762 w 397668"/>
              <a:gd name="connsiteY39" fmla="*/ 326703 h 648971"/>
              <a:gd name="connsiteX40" fmla="*/ 388143 w 397668"/>
              <a:gd name="connsiteY40" fmla="*/ 314797 h 648971"/>
              <a:gd name="connsiteX41" fmla="*/ 392906 w 397668"/>
              <a:gd name="connsiteY41" fmla="*/ 300510 h 648971"/>
              <a:gd name="connsiteX42" fmla="*/ 397668 w 397668"/>
              <a:gd name="connsiteY42" fmla="*/ 283841 h 648971"/>
              <a:gd name="connsiteX43" fmla="*/ 381000 w 397668"/>
              <a:gd name="connsiteY43" fmla="*/ 267172 h 648971"/>
              <a:gd name="connsiteX44" fmla="*/ 361950 w 397668"/>
              <a:gd name="connsiteY44" fmla="*/ 260028 h 648971"/>
              <a:gd name="connsiteX45" fmla="*/ 352425 w 397668"/>
              <a:gd name="connsiteY45" fmla="*/ 255266 h 648971"/>
              <a:gd name="connsiteX46" fmla="*/ 330993 w 397668"/>
              <a:gd name="connsiteY46" fmla="*/ 238597 h 648971"/>
              <a:gd name="connsiteX47" fmla="*/ 321468 w 397668"/>
              <a:gd name="connsiteY47" fmla="*/ 236216 h 648971"/>
              <a:gd name="connsiteX48" fmla="*/ 307181 w 397668"/>
              <a:gd name="connsiteY48" fmla="*/ 221928 h 648971"/>
              <a:gd name="connsiteX49" fmla="*/ 288131 w 397668"/>
              <a:gd name="connsiteY49" fmla="*/ 207641 h 648971"/>
              <a:gd name="connsiteX50" fmla="*/ 276225 w 397668"/>
              <a:gd name="connsiteY50" fmla="*/ 193353 h 648971"/>
              <a:gd name="connsiteX51" fmla="*/ 259556 w 397668"/>
              <a:gd name="connsiteY51" fmla="*/ 176685 h 648971"/>
              <a:gd name="connsiteX52" fmla="*/ 252412 w 397668"/>
              <a:gd name="connsiteY52" fmla="*/ 169541 h 648971"/>
              <a:gd name="connsiteX53" fmla="*/ 223837 w 397668"/>
              <a:gd name="connsiteY53" fmla="*/ 136203 h 648971"/>
              <a:gd name="connsiteX54" fmla="*/ 209550 w 397668"/>
              <a:gd name="connsiteY54" fmla="*/ 119535 h 648971"/>
              <a:gd name="connsiteX55" fmla="*/ 180975 w 397668"/>
              <a:gd name="connsiteY55" fmla="*/ 98103 h 648971"/>
              <a:gd name="connsiteX56" fmla="*/ 169068 w 397668"/>
              <a:gd name="connsiteY56" fmla="*/ 88578 h 648971"/>
              <a:gd name="connsiteX57" fmla="*/ 157162 w 397668"/>
              <a:gd name="connsiteY57" fmla="*/ 79053 h 648971"/>
              <a:gd name="connsiteX58" fmla="*/ 147637 w 397668"/>
              <a:gd name="connsiteY58" fmla="*/ 74291 h 648971"/>
              <a:gd name="connsiteX59" fmla="*/ 126206 w 397668"/>
              <a:gd name="connsiteY59" fmla="*/ 57622 h 648971"/>
              <a:gd name="connsiteX60" fmla="*/ 100012 w 397668"/>
              <a:gd name="connsiteY60" fmla="*/ 43335 h 648971"/>
              <a:gd name="connsiteX61" fmla="*/ 35718 w 397668"/>
              <a:gd name="connsiteY61" fmla="*/ 9997 h 648971"/>
              <a:gd name="connsiteX0" fmla="*/ 35718 w 397668"/>
              <a:gd name="connsiteY0" fmla="*/ 9997 h 648971"/>
              <a:gd name="connsiteX1" fmla="*/ 7143 w 397668"/>
              <a:gd name="connsiteY1" fmla="*/ 240978 h 648971"/>
              <a:gd name="connsiteX2" fmla="*/ 4762 w 397668"/>
              <a:gd name="connsiteY2" fmla="*/ 252885 h 648971"/>
              <a:gd name="connsiteX3" fmla="*/ 2381 w 397668"/>
              <a:gd name="connsiteY3" fmla="*/ 260028 h 648971"/>
              <a:gd name="connsiteX4" fmla="*/ 0 w 397668"/>
              <a:gd name="connsiteY4" fmla="*/ 269553 h 648971"/>
              <a:gd name="connsiteX5" fmla="*/ 19050 w 397668"/>
              <a:gd name="connsiteY5" fmla="*/ 279078 h 648971"/>
              <a:gd name="connsiteX6" fmla="*/ 35718 w 397668"/>
              <a:gd name="connsiteY6" fmla="*/ 281460 h 648971"/>
              <a:gd name="connsiteX7" fmla="*/ 42862 w 397668"/>
              <a:gd name="connsiteY7" fmla="*/ 283841 h 648971"/>
              <a:gd name="connsiteX8" fmla="*/ 50006 w 397668"/>
              <a:gd name="connsiteY8" fmla="*/ 290985 h 648971"/>
              <a:gd name="connsiteX9" fmla="*/ 61912 w 397668"/>
              <a:gd name="connsiteY9" fmla="*/ 298128 h 648971"/>
              <a:gd name="connsiteX10" fmla="*/ 69056 w 397668"/>
              <a:gd name="connsiteY10" fmla="*/ 302891 h 648971"/>
              <a:gd name="connsiteX11" fmla="*/ 85725 w 397668"/>
              <a:gd name="connsiteY11" fmla="*/ 312416 h 648971"/>
              <a:gd name="connsiteX12" fmla="*/ 97631 w 397668"/>
              <a:gd name="connsiteY12" fmla="*/ 321941 h 648971"/>
              <a:gd name="connsiteX13" fmla="*/ 121443 w 397668"/>
              <a:gd name="connsiteY13" fmla="*/ 336228 h 648971"/>
              <a:gd name="connsiteX14" fmla="*/ 135731 w 397668"/>
              <a:gd name="connsiteY14" fmla="*/ 348135 h 648971"/>
              <a:gd name="connsiteX15" fmla="*/ 147637 w 397668"/>
              <a:gd name="connsiteY15" fmla="*/ 369566 h 648971"/>
              <a:gd name="connsiteX16" fmla="*/ 150018 w 397668"/>
              <a:gd name="connsiteY16" fmla="*/ 443385 h 648971"/>
              <a:gd name="connsiteX17" fmla="*/ 173831 w 397668"/>
              <a:gd name="connsiteY17" fmla="*/ 645791 h 648971"/>
              <a:gd name="connsiteX18" fmla="*/ 185737 w 397668"/>
              <a:gd name="connsiteY18" fmla="*/ 641028 h 648971"/>
              <a:gd name="connsiteX19" fmla="*/ 200025 w 397668"/>
              <a:gd name="connsiteY19" fmla="*/ 633885 h 648971"/>
              <a:gd name="connsiteX20" fmla="*/ 209550 w 397668"/>
              <a:gd name="connsiteY20" fmla="*/ 631503 h 648971"/>
              <a:gd name="connsiteX21" fmla="*/ 219075 w 397668"/>
              <a:gd name="connsiteY21" fmla="*/ 626741 h 648971"/>
              <a:gd name="connsiteX22" fmla="*/ 235743 w 397668"/>
              <a:gd name="connsiteY22" fmla="*/ 624360 h 648971"/>
              <a:gd name="connsiteX23" fmla="*/ 245268 w 397668"/>
              <a:gd name="connsiteY23" fmla="*/ 619597 h 648971"/>
              <a:gd name="connsiteX24" fmla="*/ 285750 w 397668"/>
              <a:gd name="connsiteY24" fmla="*/ 614835 h 648971"/>
              <a:gd name="connsiteX25" fmla="*/ 292893 w 397668"/>
              <a:gd name="connsiteY25" fmla="*/ 612453 h 648971"/>
              <a:gd name="connsiteX26" fmla="*/ 326231 w 397668"/>
              <a:gd name="connsiteY26" fmla="*/ 610072 h 648971"/>
              <a:gd name="connsiteX27" fmla="*/ 333375 w 397668"/>
              <a:gd name="connsiteY27" fmla="*/ 588641 h 648971"/>
              <a:gd name="connsiteX28" fmla="*/ 335756 w 397668"/>
              <a:gd name="connsiteY28" fmla="*/ 581497 h 648971"/>
              <a:gd name="connsiteX29" fmla="*/ 338137 w 397668"/>
              <a:gd name="connsiteY29" fmla="*/ 574353 h 648971"/>
              <a:gd name="connsiteX30" fmla="*/ 342900 w 397668"/>
              <a:gd name="connsiteY30" fmla="*/ 538635 h 648971"/>
              <a:gd name="connsiteX31" fmla="*/ 347662 w 397668"/>
              <a:gd name="connsiteY31" fmla="*/ 510060 h 648971"/>
              <a:gd name="connsiteX32" fmla="*/ 352425 w 397668"/>
              <a:gd name="connsiteY32" fmla="*/ 469578 h 648971"/>
              <a:gd name="connsiteX33" fmla="*/ 357187 w 397668"/>
              <a:gd name="connsiteY33" fmla="*/ 445766 h 648971"/>
              <a:gd name="connsiteX34" fmla="*/ 361950 w 397668"/>
              <a:gd name="connsiteY34" fmla="*/ 417191 h 648971"/>
              <a:gd name="connsiteX35" fmla="*/ 364331 w 397668"/>
              <a:gd name="connsiteY35" fmla="*/ 402903 h 648971"/>
              <a:gd name="connsiteX36" fmla="*/ 371475 w 397668"/>
              <a:gd name="connsiteY36" fmla="*/ 381472 h 648971"/>
              <a:gd name="connsiteX37" fmla="*/ 373856 w 397668"/>
              <a:gd name="connsiteY37" fmla="*/ 367185 h 648971"/>
              <a:gd name="connsiteX38" fmla="*/ 376237 w 397668"/>
              <a:gd name="connsiteY38" fmla="*/ 350516 h 648971"/>
              <a:gd name="connsiteX39" fmla="*/ 385762 w 397668"/>
              <a:gd name="connsiteY39" fmla="*/ 326703 h 648971"/>
              <a:gd name="connsiteX40" fmla="*/ 388143 w 397668"/>
              <a:gd name="connsiteY40" fmla="*/ 314797 h 648971"/>
              <a:gd name="connsiteX41" fmla="*/ 392906 w 397668"/>
              <a:gd name="connsiteY41" fmla="*/ 300510 h 648971"/>
              <a:gd name="connsiteX42" fmla="*/ 397668 w 397668"/>
              <a:gd name="connsiteY42" fmla="*/ 283841 h 648971"/>
              <a:gd name="connsiteX43" fmla="*/ 381000 w 397668"/>
              <a:gd name="connsiteY43" fmla="*/ 267172 h 648971"/>
              <a:gd name="connsiteX44" fmla="*/ 361950 w 397668"/>
              <a:gd name="connsiteY44" fmla="*/ 260028 h 648971"/>
              <a:gd name="connsiteX45" fmla="*/ 352425 w 397668"/>
              <a:gd name="connsiteY45" fmla="*/ 255266 h 648971"/>
              <a:gd name="connsiteX46" fmla="*/ 330993 w 397668"/>
              <a:gd name="connsiteY46" fmla="*/ 238597 h 648971"/>
              <a:gd name="connsiteX47" fmla="*/ 321468 w 397668"/>
              <a:gd name="connsiteY47" fmla="*/ 236216 h 648971"/>
              <a:gd name="connsiteX48" fmla="*/ 307181 w 397668"/>
              <a:gd name="connsiteY48" fmla="*/ 221928 h 648971"/>
              <a:gd name="connsiteX49" fmla="*/ 288131 w 397668"/>
              <a:gd name="connsiteY49" fmla="*/ 207641 h 648971"/>
              <a:gd name="connsiteX50" fmla="*/ 276225 w 397668"/>
              <a:gd name="connsiteY50" fmla="*/ 193353 h 648971"/>
              <a:gd name="connsiteX51" fmla="*/ 259556 w 397668"/>
              <a:gd name="connsiteY51" fmla="*/ 176685 h 648971"/>
              <a:gd name="connsiteX52" fmla="*/ 252412 w 397668"/>
              <a:gd name="connsiteY52" fmla="*/ 169541 h 648971"/>
              <a:gd name="connsiteX53" fmla="*/ 223837 w 397668"/>
              <a:gd name="connsiteY53" fmla="*/ 136203 h 648971"/>
              <a:gd name="connsiteX54" fmla="*/ 209550 w 397668"/>
              <a:gd name="connsiteY54" fmla="*/ 119535 h 648971"/>
              <a:gd name="connsiteX55" fmla="*/ 180975 w 397668"/>
              <a:gd name="connsiteY55" fmla="*/ 98103 h 648971"/>
              <a:gd name="connsiteX56" fmla="*/ 169068 w 397668"/>
              <a:gd name="connsiteY56" fmla="*/ 88578 h 648971"/>
              <a:gd name="connsiteX57" fmla="*/ 157162 w 397668"/>
              <a:gd name="connsiteY57" fmla="*/ 79053 h 648971"/>
              <a:gd name="connsiteX58" fmla="*/ 126206 w 397668"/>
              <a:gd name="connsiteY58" fmla="*/ 57622 h 648971"/>
              <a:gd name="connsiteX59" fmla="*/ 100012 w 397668"/>
              <a:gd name="connsiteY59" fmla="*/ 43335 h 648971"/>
              <a:gd name="connsiteX60" fmla="*/ 35718 w 397668"/>
              <a:gd name="connsiteY60" fmla="*/ 9997 h 648971"/>
              <a:gd name="connsiteX0" fmla="*/ 35718 w 397668"/>
              <a:gd name="connsiteY0" fmla="*/ 10405 h 649379"/>
              <a:gd name="connsiteX1" fmla="*/ 7143 w 397668"/>
              <a:gd name="connsiteY1" fmla="*/ 241386 h 649379"/>
              <a:gd name="connsiteX2" fmla="*/ 4762 w 397668"/>
              <a:gd name="connsiteY2" fmla="*/ 253293 h 649379"/>
              <a:gd name="connsiteX3" fmla="*/ 2381 w 397668"/>
              <a:gd name="connsiteY3" fmla="*/ 260436 h 649379"/>
              <a:gd name="connsiteX4" fmla="*/ 0 w 397668"/>
              <a:gd name="connsiteY4" fmla="*/ 269961 h 649379"/>
              <a:gd name="connsiteX5" fmla="*/ 19050 w 397668"/>
              <a:gd name="connsiteY5" fmla="*/ 279486 h 649379"/>
              <a:gd name="connsiteX6" fmla="*/ 35718 w 397668"/>
              <a:gd name="connsiteY6" fmla="*/ 281868 h 649379"/>
              <a:gd name="connsiteX7" fmla="*/ 42862 w 397668"/>
              <a:gd name="connsiteY7" fmla="*/ 284249 h 649379"/>
              <a:gd name="connsiteX8" fmla="*/ 50006 w 397668"/>
              <a:gd name="connsiteY8" fmla="*/ 291393 h 649379"/>
              <a:gd name="connsiteX9" fmla="*/ 61912 w 397668"/>
              <a:gd name="connsiteY9" fmla="*/ 298536 h 649379"/>
              <a:gd name="connsiteX10" fmla="*/ 69056 w 397668"/>
              <a:gd name="connsiteY10" fmla="*/ 303299 h 649379"/>
              <a:gd name="connsiteX11" fmla="*/ 85725 w 397668"/>
              <a:gd name="connsiteY11" fmla="*/ 312824 h 649379"/>
              <a:gd name="connsiteX12" fmla="*/ 97631 w 397668"/>
              <a:gd name="connsiteY12" fmla="*/ 322349 h 649379"/>
              <a:gd name="connsiteX13" fmla="*/ 121443 w 397668"/>
              <a:gd name="connsiteY13" fmla="*/ 336636 h 649379"/>
              <a:gd name="connsiteX14" fmla="*/ 135731 w 397668"/>
              <a:gd name="connsiteY14" fmla="*/ 348543 h 649379"/>
              <a:gd name="connsiteX15" fmla="*/ 147637 w 397668"/>
              <a:gd name="connsiteY15" fmla="*/ 369974 h 649379"/>
              <a:gd name="connsiteX16" fmla="*/ 150018 w 397668"/>
              <a:gd name="connsiteY16" fmla="*/ 443793 h 649379"/>
              <a:gd name="connsiteX17" fmla="*/ 173831 w 397668"/>
              <a:gd name="connsiteY17" fmla="*/ 646199 h 649379"/>
              <a:gd name="connsiteX18" fmla="*/ 185737 w 397668"/>
              <a:gd name="connsiteY18" fmla="*/ 641436 h 649379"/>
              <a:gd name="connsiteX19" fmla="*/ 200025 w 397668"/>
              <a:gd name="connsiteY19" fmla="*/ 634293 h 649379"/>
              <a:gd name="connsiteX20" fmla="*/ 209550 w 397668"/>
              <a:gd name="connsiteY20" fmla="*/ 631911 h 649379"/>
              <a:gd name="connsiteX21" fmla="*/ 219075 w 397668"/>
              <a:gd name="connsiteY21" fmla="*/ 627149 h 649379"/>
              <a:gd name="connsiteX22" fmla="*/ 235743 w 397668"/>
              <a:gd name="connsiteY22" fmla="*/ 624768 h 649379"/>
              <a:gd name="connsiteX23" fmla="*/ 245268 w 397668"/>
              <a:gd name="connsiteY23" fmla="*/ 620005 h 649379"/>
              <a:gd name="connsiteX24" fmla="*/ 285750 w 397668"/>
              <a:gd name="connsiteY24" fmla="*/ 615243 h 649379"/>
              <a:gd name="connsiteX25" fmla="*/ 292893 w 397668"/>
              <a:gd name="connsiteY25" fmla="*/ 612861 h 649379"/>
              <a:gd name="connsiteX26" fmla="*/ 326231 w 397668"/>
              <a:gd name="connsiteY26" fmla="*/ 610480 h 649379"/>
              <a:gd name="connsiteX27" fmla="*/ 333375 w 397668"/>
              <a:gd name="connsiteY27" fmla="*/ 589049 h 649379"/>
              <a:gd name="connsiteX28" fmla="*/ 335756 w 397668"/>
              <a:gd name="connsiteY28" fmla="*/ 581905 h 649379"/>
              <a:gd name="connsiteX29" fmla="*/ 338137 w 397668"/>
              <a:gd name="connsiteY29" fmla="*/ 574761 h 649379"/>
              <a:gd name="connsiteX30" fmla="*/ 342900 w 397668"/>
              <a:gd name="connsiteY30" fmla="*/ 539043 h 649379"/>
              <a:gd name="connsiteX31" fmla="*/ 347662 w 397668"/>
              <a:gd name="connsiteY31" fmla="*/ 510468 h 649379"/>
              <a:gd name="connsiteX32" fmla="*/ 352425 w 397668"/>
              <a:gd name="connsiteY32" fmla="*/ 469986 h 649379"/>
              <a:gd name="connsiteX33" fmla="*/ 357187 w 397668"/>
              <a:gd name="connsiteY33" fmla="*/ 446174 h 649379"/>
              <a:gd name="connsiteX34" fmla="*/ 361950 w 397668"/>
              <a:gd name="connsiteY34" fmla="*/ 417599 h 649379"/>
              <a:gd name="connsiteX35" fmla="*/ 364331 w 397668"/>
              <a:gd name="connsiteY35" fmla="*/ 403311 h 649379"/>
              <a:gd name="connsiteX36" fmla="*/ 371475 w 397668"/>
              <a:gd name="connsiteY36" fmla="*/ 381880 h 649379"/>
              <a:gd name="connsiteX37" fmla="*/ 373856 w 397668"/>
              <a:gd name="connsiteY37" fmla="*/ 367593 h 649379"/>
              <a:gd name="connsiteX38" fmla="*/ 376237 w 397668"/>
              <a:gd name="connsiteY38" fmla="*/ 350924 h 649379"/>
              <a:gd name="connsiteX39" fmla="*/ 385762 w 397668"/>
              <a:gd name="connsiteY39" fmla="*/ 327111 h 649379"/>
              <a:gd name="connsiteX40" fmla="*/ 388143 w 397668"/>
              <a:gd name="connsiteY40" fmla="*/ 315205 h 649379"/>
              <a:gd name="connsiteX41" fmla="*/ 392906 w 397668"/>
              <a:gd name="connsiteY41" fmla="*/ 300918 h 649379"/>
              <a:gd name="connsiteX42" fmla="*/ 397668 w 397668"/>
              <a:gd name="connsiteY42" fmla="*/ 284249 h 649379"/>
              <a:gd name="connsiteX43" fmla="*/ 381000 w 397668"/>
              <a:gd name="connsiteY43" fmla="*/ 267580 h 649379"/>
              <a:gd name="connsiteX44" fmla="*/ 361950 w 397668"/>
              <a:gd name="connsiteY44" fmla="*/ 260436 h 649379"/>
              <a:gd name="connsiteX45" fmla="*/ 352425 w 397668"/>
              <a:gd name="connsiteY45" fmla="*/ 255674 h 649379"/>
              <a:gd name="connsiteX46" fmla="*/ 330993 w 397668"/>
              <a:gd name="connsiteY46" fmla="*/ 239005 h 649379"/>
              <a:gd name="connsiteX47" fmla="*/ 321468 w 397668"/>
              <a:gd name="connsiteY47" fmla="*/ 236624 h 649379"/>
              <a:gd name="connsiteX48" fmla="*/ 307181 w 397668"/>
              <a:gd name="connsiteY48" fmla="*/ 222336 h 649379"/>
              <a:gd name="connsiteX49" fmla="*/ 288131 w 397668"/>
              <a:gd name="connsiteY49" fmla="*/ 208049 h 649379"/>
              <a:gd name="connsiteX50" fmla="*/ 276225 w 397668"/>
              <a:gd name="connsiteY50" fmla="*/ 193761 h 649379"/>
              <a:gd name="connsiteX51" fmla="*/ 259556 w 397668"/>
              <a:gd name="connsiteY51" fmla="*/ 177093 h 649379"/>
              <a:gd name="connsiteX52" fmla="*/ 252412 w 397668"/>
              <a:gd name="connsiteY52" fmla="*/ 169949 h 649379"/>
              <a:gd name="connsiteX53" fmla="*/ 223837 w 397668"/>
              <a:gd name="connsiteY53" fmla="*/ 136611 h 649379"/>
              <a:gd name="connsiteX54" fmla="*/ 209550 w 397668"/>
              <a:gd name="connsiteY54" fmla="*/ 119943 h 649379"/>
              <a:gd name="connsiteX55" fmla="*/ 180975 w 397668"/>
              <a:gd name="connsiteY55" fmla="*/ 98511 h 649379"/>
              <a:gd name="connsiteX56" fmla="*/ 169068 w 397668"/>
              <a:gd name="connsiteY56" fmla="*/ 88986 h 649379"/>
              <a:gd name="connsiteX57" fmla="*/ 157162 w 397668"/>
              <a:gd name="connsiteY57" fmla="*/ 79461 h 649379"/>
              <a:gd name="connsiteX58" fmla="*/ 100012 w 397668"/>
              <a:gd name="connsiteY58" fmla="*/ 43743 h 649379"/>
              <a:gd name="connsiteX59" fmla="*/ 35718 w 397668"/>
              <a:gd name="connsiteY59" fmla="*/ 10405 h 649379"/>
              <a:gd name="connsiteX0" fmla="*/ 35718 w 397668"/>
              <a:gd name="connsiteY0" fmla="*/ 10405 h 649379"/>
              <a:gd name="connsiteX1" fmla="*/ 7143 w 397668"/>
              <a:gd name="connsiteY1" fmla="*/ 241386 h 649379"/>
              <a:gd name="connsiteX2" fmla="*/ 4762 w 397668"/>
              <a:gd name="connsiteY2" fmla="*/ 253293 h 649379"/>
              <a:gd name="connsiteX3" fmla="*/ 2381 w 397668"/>
              <a:gd name="connsiteY3" fmla="*/ 260436 h 649379"/>
              <a:gd name="connsiteX4" fmla="*/ 0 w 397668"/>
              <a:gd name="connsiteY4" fmla="*/ 269961 h 649379"/>
              <a:gd name="connsiteX5" fmla="*/ 19050 w 397668"/>
              <a:gd name="connsiteY5" fmla="*/ 279486 h 649379"/>
              <a:gd name="connsiteX6" fmla="*/ 35718 w 397668"/>
              <a:gd name="connsiteY6" fmla="*/ 281868 h 649379"/>
              <a:gd name="connsiteX7" fmla="*/ 42862 w 397668"/>
              <a:gd name="connsiteY7" fmla="*/ 284249 h 649379"/>
              <a:gd name="connsiteX8" fmla="*/ 50006 w 397668"/>
              <a:gd name="connsiteY8" fmla="*/ 291393 h 649379"/>
              <a:gd name="connsiteX9" fmla="*/ 61912 w 397668"/>
              <a:gd name="connsiteY9" fmla="*/ 298536 h 649379"/>
              <a:gd name="connsiteX10" fmla="*/ 69056 w 397668"/>
              <a:gd name="connsiteY10" fmla="*/ 303299 h 649379"/>
              <a:gd name="connsiteX11" fmla="*/ 85725 w 397668"/>
              <a:gd name="connsiteY11" fmla="*/ 312824 h 649379"/>
              <a:gd name="connsiteX12" fmla="*/ 97631 w 397668"/>
              <a:gd name="connsiteY12" fmla="*/ 322349 h 649379"/>
              <a:gd name="connsiteX13" fmla="*/ 121443 w 397668"/>
              <a:gd name="connsiteY13" fmla="*/ 336636 h 649379"/>
              <a:gd name="connsiteX14" fmla="*/ 135731 w 397668"/>
              <a:gd name="connsiteY14" fmla="*/ 348543 h 649379"/>
              <a:gd name="connsiteX15" fmla="*/ 147637 w 397668"/>
              <a:gd name="connsiteY15" fmla="*/ 369974 h 649379"/>
              <a:gd name="connsiteX16" fmla="*/ 150018 w 397668"/>
              <a:gd name="connsiteY16" fmla="*/ 443793 h 649379"/>
              <a:gd name="connsiteX17" fmla="*/ 173831 w 397668"/>
              <a:gd name="connsiteY17" fmla="*/ 646199 h 649379"/>
              <a:gd name="connsiteX18" fmla="*/ 185737 w 397668"/>
              <a:gd name="connsiteY18" fmla="*/ 641436 h 649379"/>
              <a:gd name="connsiteX19" fmla="*/ 200025 w 397668"/>
              <a:gd name="connsiteY19" fmla="*/ 634293 h 649379"/>
              <a:gd name="connsiteX20" fmla="*/ 209550 w 397668"/>
              <a:gd name="connsiteY20" fmla="*/ 631911 h 649379"/>
              <a:gd name="connsiteX21" fmla="*/ 219075 w 397668"/>
              <a:gd name="connsiteY21" fmla="*/ 627149 h 649379"/>
              <a:gd name="connsiteX22" fmla="*/ 235743 w 397668"/>
              <a:gd name="connsiteY22" fmla="*/ 624768 h 649379"/>
              <a:gd name="connsiteX23" fmla="*/ 245268 w 397668"/>
              <a:gd name="connsiteY23" fmla="*/ 620005 h 649379"/>
              <a:gd name="connsiteX24" fmla="*/ 285750 w 397668"/>
              <a:gd name="connsiteY24" fmla="*/ 615243 h 649379"/>
              <a:gd name="connsiteX25" fmla="*/ 292893 w 397668"/>
              <a:gd name="connsiteY25" fmla="*/ 612861 h 649379"/>
              <a:gd name="connsiteX26" fmla="*/ 326231 w 397668"/>
              <a:gd name="connsiteY26" fmla="*/ 610480 h 649379"/>
              <a:gd name="connsiteX27" fmla="*/ 333375 w 397668"/>
              <a:gd name="connsiteY27" fmla="*/ 589049 h 649379"/>
              <a:gd name="connsiteX28" fmla="*/ 335756 w 397668"/>
              <a:gd name="connsiteY28" fmla="*/ 581905 h 649379"/>
              <a:gd name="connsiteX29" fmla="*/ 338137 w 397668"/>
              <a:gd name="connsiteY29" fmla="*/ 574761 h 649379"/>
              <a:gd name="connsiteX30" fmla="*/ 342900 w 397668"/>
              <a:gd name="connsiteY30" fmla="*/ 539043 h 649379"/>
              <a:gd name="connsiteX31" fmla="*/ 347662 w 397668"/>
              <a:gd name="connsiteY31" fmla="*/ 510468 h 649379"/>
              <a:gd name="connsiteX32" fmla="*/ 352425 w 397668"/>
              <a:gd name="connsiteY32" fmla="*/ 469986 h 649379"/>
              <a:gd name="connsiteX33" fmla="*/ 357187 w 397668"/>
              <a:gd name="connsiteY33" fmla="*/ 446174 h 649379"/>
              <a:gd name="connsiteX34" fmla="*/ 361950 w 397668"/>
              <a:gd name="connsiteY34" fmla="*/ 417599 h 649379"/>
              <a:gd name="connsiteX35" fmla="*/ 364331 w 397668"/>
              <a:gd name="connsiteY35" fmla="*/ 403311 h 649379"/>
              <a:gd name="connsiteX36" fmla="*/ 371475 w 397668"/>
              <a:gd name="connsiteY36" fmla="*/ 381880 h 649379"/>
              <a:gd name="connsiteX37" fmla="*/ 373856 w 397668"/>
              <a:gd name="connsiteY37" fmla="*/ 367593 h 649379"/>
              <a:gd name="connsiteX38" fmla="*/ 376237 w 397668"/>
              <a:gd name="connsiteY38" fmla="*/ 350924 h 649379"/>
              <a:gd name="connsiteX39" fmla="*/ 385762 w 397668"/>
              <a:gd name="connsiteY39" fmla="*/ 327111 h 649379"/>
              <a:gd name="connsiteX40" fmla="*/ 388143 w 397668"/>
              <a:gd name="connsiteY40" fmla="*/ 315205 h 649379"/>
              <a:gd name="connsiteX41" fmla="*/ 392906 w 397668"/>
              <a:gd name="connsiteY41" fmla="*/ 300918 h 649379"/>
              <a:gd name="connsiteX42" fmla="*/ 397668 w 397668"/>
              <a:gd name="connsiteY42" fmla="*/ 284249 h 649379"/>
              <a:gd name="connsiteX43" fmla="*/ 381000 w 397668"/>
              <a:gd name="connsiteY43" fmla="*/ 267580 h 649379"/>
              <a:gd name="connsiteX44" fmla="*/ 361950 w 397668"/>
              <a:gd name="connsiteY44" fmla="*/ 260436 h 649379"/>
              <a:gd name="connsiteX45" fmla="*/ 352425 w 397668"/>
              <a:gd name="connsiteY45" fmla="*/ 255674 h 649379"/>
              <a:gd name="connsiteX46" fmla="*/ 330993 w 397668"/>
              <a:gd name="connsiteY46" fmla="*/ 239005 h 649379"/>
              <a:gd name="connsiteX47" fmla="*/ 321468 w 397668"/>
              <a:gd name="connsiteY47" fmla="*/ 236624 h 649379"/>
              <a:gd name="connsiteX48" fmla="*/ 307181 w 397668"/>
              <a:gd name="connsiteY48" fmla="*/ 222336 h 649379"/>
              <a:gd name="connsiteX49" fmla="*/ 288131 w 397668"/>
              <a:gd name="connsiteY49" fmla="*/ 208049 h 649379"/>
              <a:gd name="connsiteX50" fmla="*/ 276225 w 397668"/>
              <a:gd name="connsiteY50" fmla="*/ 193761 h 649379"/>
              <a:gd name="connsiteX51" fmla="*/ 259556 w 397668"/>
              <a:gd name="connsiteY51" fmla="*/ 177093 h 649379"/>
              <a:gd name="connsiteX52" fmla="*/ 252412 w 397668"/>
              <a:gd name="connsiteY52" fmla="*/ 169949 h 649379"/>
              <a:gd name="connsiteX53" fmla="*/ 223837 w 397668"/>
              <a:gd name="connsiteY53" fmla="*/ 136611 h 649379"/>
              <a:gd name="connsiteX54" fmla="*/ 209550 w 397668"/>
              <a:gd name="connsiteY54" fmla="*/ 119943 h 649379"/>
              <a:gd name="connsiteX55" fmla="*/ 180975 w 397668"/>
              <a:gd name="connsiteY55" fmla="*/ 98511 h 649379"/>
              <a:gd name="connsiteX56" fmla="*/ 157162 w 397668"/>
              <a:gd name="connsiteY56" fmla="*/ 79461 h 649379"/>
              <a:gd name="connsiteX57" fmla="*/ 100012 w 397668"/>
              <a:gd name="connsiteY57" fmla="*/ 43743 h 649379"/>
              <a:gd name="connsiteX58" fmla="*/ 35718 w 397668"/>
              <a:gd name="connsiteY58" fmla="*/ 10405 h 649379"/>
              <a:gd name="connsiteX0" fmla="*/ 35718 w 397668"/>
              <a:gd name="connsiteY0" fmla="*/ 10405 h 649379"/>
              <a:gd name="connsiteX1" fmla="*/ 7143 w 397668"/>
              <a:gd name="connsiteY1" fmla="*/ 241386 h 649379"/>
              <a:gd name="connsiteX2" fmla="*/ 4762 w 397668"/>
              <a:gd name="connsiteY2" fmla="*/ 253293 h 649379"/>
              <a:gd name="connsiteX3" fmla="*/ 2381 w 397668"/>
              <a:gd name="connsiteY3" fmla="*/ 260436 h 649379"/>
              <a:gd name="connsiteX4" fmla="*/ 0 w 397668"/>
              <a:gd name="connsiteY4" fmla="*/ 269961 h 649379"/>
              <a:gd name="connsiteX5" fmla="*/ 19050 w 397668"/>
              <a:gd name="connsiteY5" fmla="*/ 279486 h 649379"/>
              <a:gd name="connsiteX6" fmla="*/ 35718 w 397668"/>
              <a:gd name="connsiteY6" fmla="*/ 281868 h 649379"/>
              <a:gd name="connsiteX7" fmla="*/ 42862 w 397668"/>
              <a:gd name="connsiteY7" fmla="*/ 284249 h 649379"/>
              <a:gd name="connsiteX8" fmla="*/ 50006 w 397668"/>
              <a:gd name="connsiteY8" fmla="*/ 291393 h 649379"/>
              <a:gd name="connsiteX9" fmla="*/ 61912 w 397668"/>
              <a:gd name="connsiteY9" fmla="*/ 298536 h 649379"/>
              <a:gd name="connsiteX10" fmla="*/ 69056 w 397668"/>
              <a:gd name="connsiteY10" fmla="*/ 303299 h 649379"/>
              <a:gd name="connsiteX11" fmla="*/ 85725 w 397668"/>
              <a:gd name="connsiteY11" fmla="*/ 312824 h 649379"/>
              <a:gd name="connsiteX12" fmla="*/ 97631 w 397668"/>
              <a:gd name="connsiteY12" fmla="*/ 322349 h 649379"/>
              <a:gd name="connsiteX13" fmla="*/ 121443 w 397668"/>
              <a:gd name="connsiteY13" fmla="*/ 336636 h 649379"/>
              <a:gd name="connsiteX14" fmla="*/ 135731 w 397668"/>
              <a:gd name="connsiteY14" fmla="*/ 348543 h 649379"/>
              <a:gd name="connsiteX15" fmla="*/ 147637 w 397668"/>
              <a:gd name="connsiteY15" fmla="*/ 369974 h 649379"/>
              <a:gd name="connsiteX16" fmla="*/ 150018 w 397668"/>
              <a:gd name="connsiteY16" fmla="*/ 443793 h 649379"/>
              <a:gd name="connsiteX17" fmla="*/ 173831 w 397668"/>
              <a:gd name="connsiteY17" fmla="*/ 646199 h 649379"/>
              <a:gd name="connsiteX18" fmla="*/ 185737 w 397668"/>
              <a:gd name="connsiteY18" fmla="*/ 641436 h 649379"/>
              <a:gd name="connsiteX19" fmla="*/ 200025 w 397668"/>
              <a:gd name="connsiteY19" fmla="*/ 634293 h 649379"/>
              <a:gd name="connsiteX20" fmla="*/ 209550 w 397668"/>
              <a:gd name="connsiteY20" fmla="*/ 631911 h 649379"/>
              <a:gd name="connsiteX21" fmla="*/ 219075 w 397668"/>
              <a:gd name="connsiteY21" fmla="*/ 627149 h 649379"/>
              <a:gd name="connsiteX22" fmla="*/ 235743 w 397668"/>
              <a:gd name="connsiteY22" fmla="*/ 624768 h 649379"/>
              <a:gd name="connsiteX23" fmla="*/ 245268 w 397668"/>
              <a:gd name="connsiteY23" fmla="*/ 620005 h 649379"/>
              <a:gd name="connsiteX24" fmla="*/ 285750 w 397668"/>
              <a:gd name="connsiteY24" fmla="*/ 615243 h 649379"/>
              <a:gd name="connsiteX25" fmla="*/ 292893 w 397668"/>
              <a:gd name="connsiteY25" fmla="*/ 612861 h 649379"/>
              <a:gd name="connsiteX26" fmla="*/ 326231 w 397668"/>
              <a:gd name="connsiteY26" fmla="*/ 610480 h 649379"/>
              <a:gd name="connsiteX27" fmla="*/ 333375 w 397668"/>
              <a:gd name="connsiteY27" fmla="*/ 589049 h 649379"/>
              <a:gd name="connsiteX28" fmla="*/ 335756 w 397668"/>
              <a:gd name="connsiteY28" fmla="*/ 581905 h 649379"/>
              <a:gd name="connsiteX29" fmla="*/ 338137 w 397668"/>
              <a:gd name="connsiteY29" fmla="*/ 574761 h 649379"/>
              <a:gd name="connsiteX30" fmla="*/ 342900 w 397668"/>
              <a:gd name="connsiteY30" fmla="*/ 539043 h 649379"/>
              <a:gd name="connsiteX31" fmla="*/ 347662 w 397668"/>
              <a:gd name="connsiteY31" fmla="*/ 510468 h 649379"/>
              <a:gd name="connsiteX32" fmla="*/ 352425 w 397668"/>
              <a:gd name="connsiteY32" fmla="*/ 469986 h 649379"/>
              <a:gd name="connsiteX33" fmla="*/ 357187 w 397668"/>
              <a:gd name="connsiteY33" fmla="*/ 446174 h 649379"/>
              <a:gd name="connsiteX34" fmla="*/ 361950 w 397668"/>
              <a:gd name="connsiteY34" fmla="*/ 417599 h 649379"/>
              <a:gd name="connsiteX35" fmla="*/ 364331 w 397668"/>
              <a:gd name="connsiteY35" fmla="*/ 403311 h 649379"/>
              <a:gd name="connsiteX36" fmla="*/ 371475 w 397668"/>
              <a:gd name="connsiteY36" fmla="*/ 381880 h 649379"/>
              <a:gd name="connsiteX37" fmla="*/ 373856 w 397668"/>
              <a:gd name="connsiteY37" fmla="*/ 367593 h 649379"/>
              <a:gd name="connsiteX38" fmla="*/ 376237 w 397668"/>
              <a:gd name="connsiteY38" fmla="*/ 350924 h 649379"/>
              <a:gd name="connsiteX39" fmla="*/ 385762 w 397668"/>
              <a:gd name="connsiteY39" fmla="*/ 327111 h 649379"/>
              <a:gd name="connsiteX40" fmla="*/ 388143 w 397668"/>
              <a:gd name="connsiteY40" fmla="*/ 315205 h 649379"/>
              <a:gd name="connsiteX41" fmla="*/ 392906 w 397668"/>
              <a:gd name="connsiteY41" fmla="*/ 300918 h 649379"/>
              <a:gd name="connsiteX42" fmla="*/ 397668 w 397668"/>
              <a:gd name="connsiteY42" fmla="*/ 284249 h 649379"/>
              <a:gd name="connsiteX43" fmla="*/ 381000 w 397668"/>
              <a:gd name="connsiteY43" fmla="*/ 267580 h 649379"/>
              <a:gd name="connsiteX44" fmla="*/ 361950 w 397668"/>
              <a:gd name="connsiteY44" fmla="*/ 260436 h 649379"/>
              <a:gd name="connsiteX45" fmla="*/ 352425 w 397668"/>
              <a:gd name="connsiteY45" fmla="*/ 255674 h 649379"/>
              <a:gd name="connsiteX46" fmla="*/ 330993 w 397668"/>
              <a:gd name="connsiteY46" fmla="*/ 239005 h 649379"/>
              <a:gd name="connsiteX47" fmla="*/ 321468 w 397668"/>
              <a:gd name="connsiteY47" fmla="*/ 236624 h 649379"/>
              <a:gd name="connsiteX48" fmla="*/ 307181 w 397668"/>
              <a:gd name="connsiteY48" fmla="*/ 222336 h 649379"/>
              <a:gd name="connsiteX49" fmla="*/ 288131 w 397668"/>
              <a:gd name="connsiteY49" fmla="*/ 208049 h 649379"/>
              <a:gd name="connsiteX50" fmla="*/ 276225 w 397668"/>
              <a:gd name="connsiteY50" fmla="*/ 193761 h 649379"/>
              <a:gd name="connsiteX51" fmla="*/ 259556 w 397668"/>
              <a:gd name="connsiteY51" fmla="*/ 177093 h 649379"/>
              <a:gd name="connsiteX52" fmla="*/ 252412 w 397668"/>
              <a:gd name="connsiteY52" fmla="*/ 169949 h 649379"/>
              <a:gd name="connsiteX53" fmla="*/ 223837 w 397668"/>
              <a:gd name="connsiteY53" fmla="*/ 136611 h 649379"/>
              <a:gd name="connsiteX54" fmla="*/ 209550 w 397668"/>
              <a:gd name="connsiteY54" fmla="*/ 119943 h 649379"/>
              <a:gd name="connsiteX55" fmla="*/ 157162 w 397668"/>
              <a:gd name="connsiteY55" fmla="*/ 79461 h 649379"/>
              <a:gd name="connsiteX56" fmla="*/ 100012 w 397668"/>
              <a:gd name="connsiteY56" fmla="*/ 43743 h 649379"/>
              <a:gd name="connsiteX57" fmla="*/ 35718 w 397668"/>
              <a:gd name="connsiteY57" fmla="*/ 10405 h 649379"/>
              <a:gd name="connsiteX0" fmla="*/ 35718 w 397668"/>
              <a:gd name="connsiteY0" fmla="*/ 117 h 639091"/>
              <a:gd name="connsiteX1" fmla="*/ 7143 w 397668"/>
              <a:gd name="connsiteY1" fmla="*/ 231098 h 639091"/>
              <a:gd name="connsiteX2" fmla="*/ 4762 w 397668"/>
              <a:gd name="connsiteY2" fmla="*/ 243005 h 639091"/>
              <a:gd name="connsiteX3" fmla="*/ 2381 w 397668"/>
              <a:gd name="connsiteY3" fmla="*/ 250148 h 639091"/>
              <a:gd name="connsiteX4" fmla="*/ 0 w 397668"/>
              <a:gd name="connsiteY4" fmla="*/ 259673 h 639091"/>
              <a:gd name="connsiteX5" fmla="*/ 19050 w 397668"/>
              <a:gd name="connsiteY5" fmla="*/ 269198 h 639091"/>
              <a:gd name="connsiteX6" fmla="*/ 35718 w 397668"/>
              <a:gd name="connsiteY6" fmla="*/ 271580 h 639091"/>
              <a:gd name="connsiteX7" fmla="*/ 42862 w 397668"/>
              <a:gd name="connsiteY7" fmla="*/ 273961 h 639091"/>
              <a:gd name="connsiteX8" fmla="*/ 50006 w 397668"/>
              <a:gd name="connsiteY8" fmla="*/ 281105 h 639091"/>
              <a:gd name="connsiteX9" fmla="*/ 61912 w 397668"/>
              <a:gd name="connsiteY9" fmla="*/ 288248 h 639091"/>
              <a:gd name="connsiteX10" fmla="*/ 69056 w 397668"/>
              <a:gd name="connsiteY10" fmla="*/ 293011 h 639091"/>
              <a:gd name="connsiteX11" fmla="*/ 85725 w 397668"/>
              <a:gd name="connsiteY11" fmla="*/ 302536 h 639091"/>
              <a:gd name="connsiteX12" fmla="*/ 97631 w 397668"/>
              <a:gd name="connsiteY12" fmla="*/ 312061 h 639091"/>
              <a:gd name="connsiteX13" fmla="*/ 121443 w 397668"/>
              <a:gd name="connsiteY13" fmla="*/ 326348 h 639091"/>
              <a:gd name="connsiteX14" fmla="*/ 135731 w 397668"/>
              <a:gd name="connsiteY14" fmla="*/ 338255 h 639091"/>
              <a:gd name="connsiteX15" fmla="*/ 147637 w 397668"/>
              <a:gd name="connsiteY15" fmla="*/ 359686 h 639091"/>
              <a:gd name="connsiteX16" fmla="*/ 150018 w 397668"/>
              <a:gd name="connsiteY16" fmla="*/ 433505 h 639091"/>
              <a:gd name="connsiteX17" fmla="*/ 173831 w 397668"/>
              <a:gd name="connsiteY17" fmla="*/ 635911 h 639091"/>
              <a:gd name="connsiteX18" fmla="*/ 185737 w 397668"/>
              <a:gd name="connsiteY18" fmla="*/ 631148 h 639091"/>
              <a:gd name="connsiteX19" fmla="*/ 200025 w 397668"/>
              <a:gd name="connsiteY19" fmla="*/ 624005 h 639091"/>
              <a:gd name="connsiteX20" fmla="*/ 209550 w 397668"/>
              <a:gd name="connsiteY20" fmla="*/ 621623 h 639091"/>
              <a:gd name="connsiteX21" fmla="*/ 219075 w 397668"/>
              <a:gd name="connsiteY21" fmla="*/ 616861 h 639091"/>
              <a:gd name="connsiteX22" fmla="*/ 235743 w 397668"/>
              <a:gd name="connsiteY22" fmla="*/ 614480 h 639091"/>
              <a:gd name="connsiteX23" fmla="*/ 245268 w 397668"/>
              <a:gd name="connsiteY23" fmla="*/ 609717 h 639091"/>
              <a:gd name="connsiteX24" fmla="*/ 285750 w 397668"/>
              <a:gd name="connsiteY24" fmla="*/ 604955 h 639091"/>
              <a:gd name="connsiteX25" fmla="*/ 292893 w 397668"/>
              <a:gd name="connsiteY25" fmla="*/ 602573 h 639091"/>
              <a:gd name="connsiteX26" fmla="*/ 326231 w 397668"/>
              <a:gd name="connsiteY26" fmla="*/ 600192 h 639091"/>
              <a:gd name="connsiteX27" fmla="*/ 333375 w 397668"/>
              <a:gd name="connsiteY27" fmla="*/ 578761 h 639091"/>
              <a:gd name="connsiteX28" fmla="*/ 335756 w 397668"/>
              <a:gd name="connsiteY28" fmla="*/ 571617 h 639091"/>
              <a:gd name="connsiteX29" fmla="*/ 338137 w 397668"/>
              <a:gd name="connsiteY29" fmla="*/ 564473 h 639091"/>
              <a:gd name="connsiteX30" fmla="*/ 342900 w 397668"/>
              <a:gd name="connsiteY30" fmla="*/ 528755 h 639091"/>
              <a:gd name="connsiteX31" fmla="*/ 347662 w 397668"/>
              <a:gd name="connsiteY31" fmla="*/ 500180 h 639091"/>
              <a:gd name="connsiteX32" fmla="*/ 352425 w 397668"/>
              <a:gd name="connsiteY32" fmla="*/ 459698 h 639091"/>
              <a:gd name="connsiteX33" fmla="*/ 357187 w 397668"/>
              <a:gd name="connsiteY33" fmla="*/ 435886 h 639091"/>
              <a:gd name="connsiteX34" fmla="*/ 361950 w 397668"/>
              <a:gd name="connsiteY34" fmla="*/ 407311 h 639091"/>
              <a:gd name="connsiteX35" fmla="*/ 364331 w 397668"/>
              <a:gd name="connsiteY35" fmla="*/ 393023 h 639091"/>
              <a:gd name="connsiteX36" fmla="*/ 371475 w 397668"/>
              <a:gd name="connsiteY36" fmla="*/ 371592 h 639091"/>
              <a:gd name="connsiteX37" fmla="*/ 373856 w 397668"/>
              <a:gd name="connsiteY37" fmla="*/ 357305 h 639091"/>
              <a:gd name="connsiteX38" fmla="*/ 376237 w 397668"/>
              <a:gd name="connsiteY38" fmla="*/ 340636 h 639091"/>
              <a:gd name="connsiteX39" fmla="*/ 385762 w 397668"/>
              <a:gd name="connsiteY39" fmla="*/ 316823 h 639091"/>
              <a:gd name="connsiteX40" fmla="*/ 388143 w 397668"/>
              <a:gd name="connsiteY40" fmla="*/ 304917 h 639091"/>
              <a:gd name="connsiteX41" fmla="*/ 392906 w 397668"/>
              <a:gd name="connsiteY41" fmla="*/ 290630 h 639091"/>
              <a:gd name="connsiteX42" fmla="*/ 397668 w 397668"/>
              <a:gd name="connsiteY42" fmla="*/ 273961 h 639091"/>
              <a:gd name="connsiteX43" fmla="*/ 381000 w 397668"/>
              <a:gd name="connsiteY43" fmla="*/ 257292 h 639091"/>
              <a:gd name="connsiteX44" fmla="*/ 361950 w 397668"/>
              <a:gd name="connsiteY44" fmla="*/ 250148 h 639091"/>
              <a:gd name="connsiteX45" fmla="*/ 352425 w 397668"/>
              <a:gd name="connsiteY45" fmla="*/ 245386 h 639091"/>
              <a:gd name="connsiteX46" fmla="*/ 330993 w 397668"/>
              <a:gd name="connsiteY46" fmla="*/ 228717 h 639091"/>
              <a:gd name="connsiteX47" fmla="*/ 321468 w 397668"/>
              <a:gd name="connsiteY47" fmla="*/ 226336 h 639091"/>
              <a:gd name="connsiteX48" fmla="*/ 307181 w 397668"/>
              <a:gd name="connsiteY48" fmla="*/ 212048 h 639091"/>
              <a:gd name="connsiteX49" fmla="*/ 288131 w 397668"/>
              <a:gd name="connsiteY49" fmla="*/ 197761 h 639091"/>
              <a:gd name="connsiteX50" fmla="*/ 276225 w 397668"/>
              <a:gd name="connsiteY50" fmla="*/ 183473 h 639091"/>
              <a:gd name="connsiteX51" fmla="*/ 259556 w 397668"/>
              <a:gd name="connsiteY51" fmla="*/ 166805 h 639091"/>
              <a:gd name="connsiteX52" fmla="*/ 252412 w 397668"/>
              <a:gd name="connsiteY52" fmla="*/ 159661 h 639091"/>
              <a:gd name="connsiteX53" fmla="*/ 223837 w 397668"/>
              <a:gd name="connsiteY53" fmla="*/ 126323 h 639091"/>
              <a:gd name="connsiteX54" fmla="*/ 209550 w 397668"/>
              <a:gd name="connsiteY54" fmla="*/ 109655 h 639091"/>
              <a:gd name="connsiteX55" fmla="*/ 157162 w 397668"/>
              <a:gd name="connsiteY55" fmla="*/ 69173 h 639091"/>
              <a:gd name="connsiteX56" fmla="*/ 100012 w 397668"/>
              <a:gd name="connsiteY56" fmla="*/ 33455 h 639091"/>
              <a:gd name="connsiteX57" fmla="*/ 35718 w 397668"/>
              <a:gd name="connsiteY57" fmla="*/ 117 h 639091"/>
              <a:gd name="connsiteX0" fmla="*/ 38099 w 397668"/>
              <a:gd name="connsiteY0" fmla="*/ 139 h 634351"/>
              <a:gd name="connsiteX1" fmla="*/ 7143 w 397668"/>
              <a:gd name="connsiteY1" fmla="*/ 226358 h 634351"/>
              <a:gd name="connsiteX2" fmla="*/ 4762 w 397668"/>
              <a:gd name="connsiteY2" fmla="*/ 238265 h 634351"/>
              <a:gd name="connsiteX3" fmla="*/ 2381 w 397668"/>
              <a:gd name="connsiteY3" fmla="*/ 245408 h 634351"/>
              <a:gd name="connsiteX4" fmla="*/ 0 w 397668"/>
              <a:gd name="connsiteY4" fmla="*/ 254933 h 634351"/>
              <a:gd name="connsiteX5" fmla="*/ 19050 w 397668"/>
              <a:gd name="connsiteY5" fmla="*/ 264458 h 634351"/>
              <a:gd name="connsiteX6" fmla="*/ 35718 w 397668"/>
              <a:gd name="connsiteY6" fmla="*/ 266840 h 634351"/>
              <a:gd name="connsiteX7" fmla="*/ 42862 w 397668"/>
              <a:gd name="connsiteY7" fmla="*/ 269221 h 634351"/>
              <a:gd name="connsiteX8" fmla="*/ 50006 w 397668"/>
              <a:gd name="connsiteY8" fmla="*/ 276365 h 634351"/>
              <a:gd name="connsiteX9" fmla="*/ 61912 w 397668"/>
              <a:gd name="connsiteY9" fmla="*/ 283508 h 634351"/>
              <a:gd name="connsiteX10" fmla="*/ 69056 w 397668"/>
              <a:gd name="connsiteY10" fmla="*/ 288271 h 634351"/>
              <a:gd name="connsiteX11" fmla="*/ 85725 w 397668"/>
              <a:gd name="connsiteY11" fmla="*/ 297796 h 634351"/>
              <a:gd name="connsiteX12" fmla="*/ 97631 w 397668"/>
              <a:gd name="connsiteY12" fmla="*/ 307321 h 634351"/>
              <a:gd name="connsiteX13" fmla="*/ 121443 w 397668"/>
              <a:gd name="connsiteY13" fmla="*/ 321608 h 634351"/>
              <a:gd name="connsiteX14" fmla="*/ 135731 w 397668"/>
              <a:gd name="connsiteY14" fmla="*/ 333515 h 634351"/>
              <a:gd name="connsiteX15" fmla="*/ 147637 w 397668"/>
              <a:gd name="connsiteY15" fmla="*/ 354946 h 634351"/>
              <a:gd name="connsiteX16" fmla="*/ 150018 w 397668"/>
              <a:gd name="connsiteY16" fmla="*/ 428765 h 634351"/>
              <a:gd name="connsiteX17" fmla="*/ 173831 w 397668"/>
              <a:gd name="connsiteY17" fmla="*/ 631171 h 634351"/>
              <a:gd name="connsiteX18" fmla="*/ 185737 w 397668"/>
              <a:gd name="connsiteY18" fmla="*/ 626408 h 634351"/>
              <a:gd name="connsiteX19" fmla="*/ 200025 w 397668"/>
              <a:gd name="connsiteY19" fmla="*/ 619265 h 634351"/>
              <a:gd name="connsiteX20" fmla="*/ 209550 w 397668"/>
              <a:gd name="connsiteY20" fmla="*/ 616883 h 634351"/>
              <a:gd name="connsiteX21" fmla="*/ 219075 w 397668"/>
              <a:gd name="connsiteY21" fmla="*/ 612121 h 634351"/>
              <a:gd name="connsiteX22" fmla="*/ 235743 w 397668"/>
              <a:gd name="connsiteY22" fmla="*/ 609740 h 634351"/>
              <a:gd name="connsiteX23" fmla="*/ 245268 w 397668"/>
              <a:gd name="connsiteY23" fmla="*/ 604977 h 634351"/>
              <a:gd name="connsiteX24" fmla="*/ 285750 w 397668"/>
              <a:gd name="connsiteY24" fmla="*/ 600215 h 634351"/>
              <a:gd name="connsiteX25" fmla="*/ 292893 w 397668"/>
              <a:gd name="connsiteY25" fmla="*/ 597833 h 634351"/>
              <a:gd name="connsiteX26" fmla="*/ 326231 w 397668"/>
              <a:gd name="connsiteY26" fmla="*/ 595452 h 634351"/>
              <a:gd name="connsiteX27" fmla="*/ 333375 w 397668"/>
              <a:gd name="connsiteY27" fmla="*/ 574021 h 634351"/>
              <a:gd name="connsiteX28" fmla="*/ 335756 w 397668"/>
              <a:gd name="connsiteY28" fmla="*/ 566877 h 634351"/>
              <a:gd name="connsiteX29" fmla="*/ 338137 w 397668"/>
              <a:gd name="connsiteY29" fmla="*/ 559733 h 634351"/>
              <a:gd name="connsiteX30" fmla="*/ 342900 w 397668"/>
              <a:gd name="connsiteY30" fmla="*/ 524015 h 634351"/>
              <a:gd name="connsiteX31" fmla="*/ 347662 w 397668"/>
              <a:gd name="connsiteY31" fmla="*/ 495440 h 634351"/>
              <a:gd name="connsiteX32" fmla="*/ 352425 w 397668"/>
              <a:gd name="connsiteY32" fmla="*/ 454958 h 634351"/>
              <a:gd name="connsiteX33" fmla="*/ 357187 w 397668"/>
              <a:gd name="connsiteY33" fmla="*/ 431146 h 634351"/>
              <a:gd name="connsiteX34" fmla="*/ 361950 w 397668"/>
              <a:gd name="connsiteY34" fmla="*/ 402571 h 634351"/>
              <a:gd name="connsiteX35" fmla="*/ 364331 w 397668"/>
              <a:gd name="connsiteY35" fmla="*/ 388283 h 634351"/>
              <a:gd name="connsiteX36" fmla="*/ 371475 w 397668"/>
              <a:gd name="connsiteY36" fmla="*/ 366852 h 634351"/>
              <a:gd name="connsiteX37" fmla="*/ 373856 w 397668"/>
              <a:gd name="connsiteY37" fmla="*/ 352565 h 634351"/>
              <a:gd name="connsiteX38" fmla="*/ 376237 w 397668"/>
              <a:gd name="connsiteY38" fmla="*/ 335896 h 634351"/>
              <a:gd name="connsiteX39" fmla="*/ 385762 w 397668"/>
              <a:gd name="connsiteY39" fmla="*/ 312083 h 634351"/>
              <a:gd name="connsiteX40" fmla="*/ 388143 w 397668"/>
              <a:gd name="connsiteY40" fmla="*/ 300177 h 634351"/>
              <a:gd name="connsiteX41" fmla="*/ 392906 w 397668"/>
              <a:gd name="connsiteY41" fmla="*/ 285890 h 634351"/>
              <a:gd name="connsiteX42" fmla="*/ 397668 w 397668"/>
              <a:gd name="connsiteY42" fmla="*/ 269221 h 634351"/>
              <a:gd name="connsiteX43" fmla="*/ 381000 w 397668"/>
              <a:gd name="connsiteY43" fmla="*/ 252552 h 634351"/>
              <a:gd name="connsiteX44" fmla="*/ 361950 w 397668"/>
              <a:gd name="connsiteY44" fmla="*/ 245408 h 634351"/>
              <a:gd name="connsiteX45" fmla="*/ 352425 w 397668"/>
              <a:gd name="connsiteY45" fmla="*/ 240646 h 634351"/>
              <a:gd name="connsiteX46" fmla="*/ 330993 w 397668"/>
              <a:gd name="connsiteY46" fmla="*/ 223977 h 634351"/>
              <a:gd name="connsiteX47" fmla="*/ 321468 w 397668"/>
              <a:gd name="connsiteY47" fmla="*/ 221596 h 634351"/>
              <a:gd name="connsiteX48" fmla="*/ 307181 w 397668"/>
              <a:gd name="connsiteY48" fmla="*/ 207308 h 634351"/>
              <a:gd name="connsiteX49" fmla="*/ 288131 w 397668"/>
              <a:gd name="connsiteY49" fmla="*/ 193021 h 634351"/>
              <a:gd name="connsiteX50" fmla="*/ 276225 w 397668"/>
              <a:gd name="connsiteY50" fmla="*/ 178733 h 634351"/>
              <a:gd name="connsiteX51" fmla="*/ 259556 w 397668"/>
              <a:gd name="connsiteY51" fmla="*/ 162065 h 634351"/>
              <a:gd name="connsiteX52" fmla="*/ 252412 w 397668"/>
              <a:gd name="connsiteY52" fmla="*/ 154921 h 634351"/>
              <a:gd name="connsiteX53" fmla="*/ 223837 w 397668"/>
              <a:gd name="connsiteY53" fmla="*/ 121583 h 634351"/>
              <a:gd name="connsiteX54" fmla="*/ 209550 w 397668"/>
              <a:gd name="connsiteY54" fmla="*/ 104915 h 634351"/>
              <a:gd name="connsiteX55" fmla="*/ 157162 w 397668"/>
              <a:gd name="connsiteY55" fmla="*/ 64433 h 634351"/>
              <a:gd name="connsiteX56" fmla="*/ 100012 w 397668"/>
              <a:gd name="connsiteY56" fmla="*/ 28715 h 634351"/>
              <a:gd name="connsiteX57" fmla="*/ 38099 w 397668"/>
              <a:gd name="connsiteY57" fmla="*/ 139 h 634351"/>
              <a:gd name="connsiteX0" fmla="*/ 38099 w 397668"/>
              <a:gd name="connsiteY0" fmla="*/ 139 h 634351"/>
              <a:gd name="connsiteX1" fmla="*/ 7143 w 397668"/>
              <a:gd name="connsiteY1" fmla="*/ 226358 h 634351"/>
              <a:gd name="connsiteX2" fmla="*/ 2381 w 397668"/>
              <a:gd name="connsiteY2" fmla="*/ 245408 h 634351"/>
              <a:gd name="connsiteX3" fmla="*/ 0 w 397668"/>
              <a:gd name="connsiteY3" fmla="*/ 254933 h 634351"/>
              <a:gd name="connsiteX4" fmla="*/ 19050 w 397668"/>
              <a:gd name="connsiteY4" fmla="*/ 264458 h 634351"/>
              <a:gd name="connsiteX5" fmla="*/ 35718 w 397668"/>
              <a:gd name="connsiteY5" fmla="*/ 266840 h 634351"/>
              <a:gd name="connsiteX6" fmla="*/ 42862 w 397668"/>
              <a:gd name="connsiteY6" fmla="*/ 269221 h 634351"/>
              <a:gd name="connsiteX7" fmla="*/ 50006 w 397668"/>
              <a:gd name="connsiteY7" fmla="*/ 276365 h 634351"/>
              <a:gd name="connsiteX8" fmla="*/ 61912 w 397668"/>
              <a:gd name="connsiteY8" fmla="*/ 283508 h 634351"/>
              <a:gd name="connsiteX9" fmla="*/ 69056 w 397668"/>
              <a:gd name="connsiteY9" fmla="*/ 288271 h 634351"/>
              <a:gd name="connsiteX10" fmla="*/ 85725 w 397668"/>
              <a:gd name="connsiteY10" fmla="*/ 297796 h 634351"/>
              <a:gd name="connsiteX11" fmla="*/ 97631 w 397668"/>
              <a:gd name="connsiteY11" fmla="*/ 307321 h 634351"/>
              <a:gd name="connsiteX12" fmla="*/ 121443 w 397668"/>
              <a:gd name="connsiteY12" fmla="*/ 321608 h 634351"/>
              <a:gd name="connsiteX13" fmla="*/ 135731 w 397668"/>
              <a:gd name="connsiteY13" fmla="*/ 333515 h 634351"/>
              <a:gd name="connsiteX14" fmla="*/ 147637 w 397668"/>
              <a:gd name="connsiteY14" fmla="*/ 354946 h 634351"/>
              <a:gd name="connsiteX15" fmla="*/ 150018 w 397668"/>
              <a:gd name="connsiteY15" fmla="*/ 428765 h 634351"/>
              <a:gd name="connsiteX16" fmla="*/ 173831 w 397668"/>
              <a:gd name="connsiteY16" fmla="*/ 631171 h 634351"/>
              <a:gd name="connsiteX17" fmla="*/ 185737 w 397668"/>
              <a:gd name="connsiteY17" fmla="*/ 626408 h 634351"/>
              <a:gd name="connsiteX18" fmla="*/ 200025 w 397668"/>
              <a:gd name="connsiteY18" fmla="*/ 619265 h 634351"/>
              <a:gd name="connsiteX19" fmla="*/ 209550 w 397668"/>
              <a:gd name="connsiteY19" fmla="*/ 616883 h 634351"/>
              <a:gd name="connsiteX20" fmla="*/ 219075 w 397668"/>
              <a:gd name="connsiteY20" fmla="*/ 612121 h 634351"/>
              <a:gd name="connsiteX21" fmla="*/ 235743 w 397668"/>
              <a:gd name="connsiteY21" fmla="*/ 609740 h 634351"/>
              <a:gd name="connsiteX22" fmla="*/ 245268 w 397668"/>
              <a:gd name="connsiteY22" fmla="*/ 604977 h 634351"/>
              <a:gd name="connsiteX23" fmla="*/ 285750 w 397668"/>
              <a:gd name="connsiteY23" fmla="*/ 600215 h 634351"/>
              <a:gd name="connsiteX24" fmla="*/ 292893 w 397668"/>
              <a:gd name="connsiteY24" fmla="*/ 597833 h 634351"/>
              <a:gd name="connsiteX25" fmla="*/ 326231 w 397668"/>
              <a:gd name="connsiteY25" fmla="*/ 595452 h 634351"/>
              <a:gd name="connsiteX26" fmla="*/ 333375 w 397668"/>
              <a:gd name="connsiteY26" fmla="*/ 574021 h 634351"/>
              <a:gd name="connsiteX27" fmla="*/ 335756 w 397668"/>
              <a:gd name="connsiteY27" fmla="*/ 566877 h 634351"/>
              <a:gd name="connsiteX28" fmla="*/ 338137 w 397668"/>
              <a:gd name="connsiteY28" fmla="*/ 559733 h 634351"/>
              <a:gd name="connsiteX29" fmla="*/ 342900 w 397668"/>
              <a:gd name="connsiteY29" fmla="*/ 524015 h 634351"/>
              <a:gd name="connsiteX30" fmla="*/ 347662 w 397668"/>
              <a:gd name="connsiteY30" fmla="*/ 495440 h 634351"/>
              <a:gd name="connsiteX31" fmla="*/ 352425 w 397668"/>
              <a:gd name="connsiteY31" fmla="*/ 454958 h 634351"/>
              <a:gd name="connsiteX32" fmla="*/ 357187 w 397668"/>
              <a:gd name="connsiteY32" fmla="*/ 431146 h 634351"/>
              <a:gd name="connsiteX33" fmla="*/ 361950 w 397668"/>
              <a:gd name="connsiteY33" fmla="*/ 402571 h 634351"/>
              <a:gd name="connsiteX34" fmla="*/ 364331 w 397668"/>
              <a:gd name="connsiteY34" fmla="*/ 388283 h 634351"/>
              <a:gd name="connsiteX35" fmla="*/ 371475 w 397668"/>
              <a:gd name="connsiteY35" fmla="*/ 366852 h 634351"/>
              <a:gd name="connsiteX36" fmla="*/ 373856 w 397668"/>
              <a:gd name="connsiteY36" fmla="*/ 352565 h 634351"/>
              <a:gd name="connsiteX37" fmla="*/ 376237 w 397668"/>
              <a:gd name="connsiteY37" fmla="*/ 335896 h 634351"/>
              <a:gd name="connsiteX38" fmla="*/ 385762 w 397668"/>
              <a:gd name="connsiteY38" fmla="*/ 312083 h 634351"/>
              <a:gd name="connsiteX39" fmla="*/ 388143 w 397668"/>
              <a:gd name="connsiteY39" fmla="*/ 300177 h 634351"/>
              <a:gd name="connsiteX40" fmla="*/ 392906 w 397668"/>
              <a:gd name="connsiteY40" fmla="*/ 285890 h 634351"/>
              <a:gd name="connsiteX41" fmla="*/ 397668 w 397668"/>
              <a:gd name="connsiteY41" fmla="*/ 269221 h 634351"/>
              <a:gd name="connsiteX42" fmla="*/ 381000 w 397668"/>
              <a:gd name="connsiteY42" fmla="*/ 252552 h 634351"/>
              <a:gd name="connsiteX43" fmla="*/ 361950 w 397668"/>
              <a:gd name="connsiteY43" fmla="*/ 245408 h 634351"/>
              <a:gd name="connsiteX44" fmla="*/ 352425 w 397668"/>
              <a:gd name="connsiteY44" fmla="*/ 240646 h 634351"/>
              <a:gd name="connsiteX45" fmla="*/ 330993 w 397668"/>
              <a:gd name="connsiteY45" fmla="*/ 223977 h 634351"/>
              <a:gd name="connsiteX46" fmla="*/ 321468 w 397668"/>
              <a:gd name="connsiteY46" fmla="*/ 221596 h 634351"/>
              <a:gd name="connsiteX47" fmla="*/ 307181 w 397668"/>
              <a:gd name="connsiteY47" fmla="*/ 207308 h 634351"/>
              <a:gd name="connsiteX48" fmla="*/ 288131 w 397668"/>
              <a:gd name="connsiteY48" fmla="*/ 193021 h 634351"/>
              <a:gd name="connsiteX49" fmla="*/ 276225 w 397668"/>
              <a:gd name="connsiteY49" fmla="*/ 178733 h 634351"/>
              <a:gd name="connsiteX50" fmla="*/ 259556 w 397668"/>
              <a:gd name="connsiteY50" fmla="*/ 162065 h 634351"/>
              <a:gd name="connsiteX51" fmla="*/ 252412 w 397668"/>
              <a:gd name="connsiteY51" fmla="*/ 154921 h 634351"/>
              <a:gd name="connsiteX52" fmla="*/ 223837 w 397668"/>
              <a:gd name="connsiteY52" fmla="*/ 121583 h 634351"/>
              <a:gd name="connsiteX53" fmla="*/ 209550 w 397668"/>
              <a:gd name="connsiteY53" fmla="*/ 104915 h 634351"/>
              <a:gd name="connsiteX54" fmla="*/ 157162 w 397668"/>
              <a:gd name="connsiteY54" fmla="*/ 64433 h 634351"/>
              <a:gd name="connsiteX55" fmla="*/ 100012 w 397668"/>
              <a:gd name="connsiteY55" fmla="*/ 28715 h 634351"/>
              <a:gd name="connsiteX56" fmla="*/ 38099 w 397668"/>
              <a:gd name="connsiteY56" fmla="*/ 139 h 634351"/>
              <a:gd name="connsiteX0" fmla="*/ 35718 w 395287"/>
              <a:gd name="connsiteY0" fmla="*/ 139 h 634351"/>
              <a:gd name="connsiteX1" fmla="*/ 4762 w 395287"/>
              <a:gd name="connsiteY1" fmla="*/ 226358 h 634351"/>
              <a:gd name="connsiteX2" fmla="*/ 0 w 395287"/>
              <a:gd name="connsiteY2" fmla="*/ 245408 h 634351"/>
              <a:gd name="connsiteX3" fmla="*/ 16669 w 395287"/>
              <a:gd name="connsiteY3" fmla="*/ 264458 h 634351"/>
              <a:gd name="connsiteX4" fmla="*/ 33337 w 395287"/>
              <a:gd name="connsiteY4" fmla="*/ 266840 h 634351"/>
              <a:gd name="connsiteX5" fmla="*/ 40481 w 395287"/>
              <a:gd name="connsiteY5" fmla="*/ 269221 h 634351"/>
              <a:gd name="connsiteX6" fmla="*/ 47625 w 395287"/>
              <a:gd name="connsiteY6" fmla="*/ 276365 h 634351"/>
              <a:gd name="connsiteX7" fmla="*/ 59531 w 395287"/>
              <a:gd name="connsiteY7" fmla="*/ 283508 h 634351"/>
              <a:gd name="connsiteX8" fmla="*/ 66675 w 395287"/>
              <a:gd name="connsiteY8" fmla="*/ 288271 h 634351"/>
              <a:gd name="connsiteX9" fmla="*/ 83344 w 395287"/>
              <a:gd name="connsiteY9" fmla="*/ 297796 h 634351"/>
              <a:gd name="connsiteX10" fmla="*/ 95250 w 395287"/>
              <a:gd name="connsiteY10" fmla="*/ 307321 h 634351"/>
              <a:gd name="connsiteX11" fmla="*/ 119062 w 395287"/>
              <a:gd name="connsiteY11" fmla="*/ 321608 h 634351"/>
              <a:gd name="connsiteX12" fmla="*/ 133350 w 395287"/>
              <a:gd name="connsiteY12" fmla="*/ 333515 h 634351"/>
              <a:gd name="connsiteX13" fmla="*/ 145256 w 395287"/>
              <a:gd name="connsiteY13" fmla="*/ 354946 h 634351"/>
              <a:gd name="connsiteX14" fmla="*/ 147637 w 395287"/>
              <a:gd name="connsiteY14" fmla="*/ 428765 h 634351"/>
              <a:gd name="connsiteX15" fmla="*/ 171450 w 395287"/>
              <a:gd name="connsiteY15" fmla="*/ 631171 h 634351"/>
              <a:gd name="connsiteX16" fmla="*/ 183356 w 395287"/>
              <a:gd name="connsiteY16" fmla="*/ 626408 h 634351"/>
              <a:gd name="connsiteX17" fmla="*/ 197644 w 395287"/>
              <a:gd name="connsiteY17" fmla="*/ 619265 h 634351"/>
              <a:gd name="connsiteX18" fmla="*/ 207169 w 395287"/>
              <a:gd name="connsiteY18" fmla="*/ 616883 h 634351"/>
              <a:gd name="connsiteX19" fmla="*/ 216694 w 395287"/>
              <a:gd name="connsiteY19" fmla="*/ 612121 h 634351"/>
              <a:gd name="connsiteX20" fmla="*/ 233362 w 395287"/>
              <a:gd name="connsiteY20" fmla="*/ 609740 h 634351"/>
              <a:gd name="connsiteX21" fmla="*/ 242887 w 395287"/>
              <a:gd name="connsiteY21" fmla="*/ 604977 h 634351"/>
              <a:gd name="connsiteX22" fmla="*/ 283369 w 395287"/>
              <a:gd name="connsiteY22" fmla="*/ 600215 h 634351"/>
              <a:gd name="connsiteX23" fmla="*/ 290512 w 395287"/>
              <a:gd name="connsiteY23" fmla="*/ 597833 h 634351"/>
              <a:gd name="connsiteX24" fmla="*/ 323850 w 395287"/>
              <a:gd name="connsiteY24" fmla="*/ 595452 h 634351"/>
              <a:gd name="connsiteX25" fmla="*/ 330994 w 395287"/>
              <a:gd name="connsiteY25" fmla="*/ 574021 h 634351"/>
              <a:gd name="connsiteX26" fmla="*/ 333375 w 395287"/>
              <a:gd name="connsiteY26" fmla="*/ 566877 h 634351"/>
              <a:gd name="connsiteX27" fmla="*/ 335756 w 395287"/>
              <a:gd name="connsiteY27" fmla="*/ 559733 h 634351"/>
              <a:gd name="connsiteX28" fmla="*/ 340519 w 395287"/>
              <a:gd name="connsiteY28" fmla="*/ 524015 h 634351"/>
              <a:gd name="connsiteX29" fmla="*/ 345281 w 395287"/>
              <a:gd name="connsiteY29" fmla="*/ 495440 h 634351"/>
              <a:gd name="connsiteX30" fmla="*/ 350044 w 395287"/>
              <a:gd name="connsiteY30" fmla="*/ 454958 h 634351"/>
              <a:gd name="connsiteX31" fmla="*/ 354806 w 395287"/>
              <a:gd name="connsiteY31" fmla="*/ 431146 h 634351"/>
              <a:gd name="connsiteX32" fmla="*/ 359569 w 395287"/>
              <a:gd name="connsiteY32" fmla="*/ 402571 h 634351"/>
              <a:gd name="connsiteX33" fmla="*/ 361950 w 395287"/>
              <a:gd name="connsiteY33" fmla="*/ 388283 h 634351"/>
              <a:gd name="connsiteX34" fmla="*/ 369094 w 395287"/>
              <a:gd name="connsiteY34" fmla="*/ 366852 h 634351"/>
              <a:gd name="connsiteX35" fmla="*/ 371475 w 395287"/>
              <a:gd name="connsiteY35" fmla="*/ 352565 h 634351"/>
              <a:gd name="connsiteX36" fmla="*/ 373856 w 395287"/>
              <a:gd name="connsiteY36" fmla="*/ 335896 h 634351"/>
              <a:gd name="connsiteX37" fmla="*/ 383381 w 395287"/>
              <a:gd name="connsiteY37" fmla="*/ 312083 h 634351"/>
              <a:gd name="connsiteX38" fmla="*/ 385762 w 395287"/>
              <a:gd name="connsiteY38" fmla="*/ 300177 h 634351"/>
              <a:gd name="connsiteX39" fmla="*/ 390525 w 395287"/>
              <a:gd name="connsiteY39" fmla="*/ 285890 h 634351"/>
              <a:gd name="connsiteX40" fmla="*/ 395287 w 395287"/>
              <a:gd name="connsiteY40" fmla="*/ 269221 h 634351"/>
              <a:gd name="connsiteX41" fmla="*/ 378619 w 395287"/>
              <a:gd name="connsiteY41" fmla="*/ 252552 h 634351"/>
              <a:gd name="connsiteX42" fmla="*/ 359569 w 395287"/>
              <a:gd name="connsiteY42" fmla="*/ 245408 h 634351"/>
              <a:gd name="connsiteX43" fmla="*/ 350044 w 395287"/>
              <a:gd name="connsiteY43" fmla="*/ 240646 h 634351"/>
              <a:gd name="connsiteX44" fmla="*/ 328612 w 395287"/>
              <a:gd name="connsiteY44" fmla="*/ 223977 h 634351"/>
              <a:gd name="connsiteX45" fmla="*/ 319087 w 395287"/>
              <a:gd name="connsiteY45" fmla="*/ 221596 h 634351"/>
              <a:gd name="connsiteX46" fmla="*/ 304800 w 395287"/>
              <a:gd name="connsiteY46" fmla="*/ 207308 h 634351"/>
              <a:gd name="connsiteX47" fmla="*/ 285750 w 395287"/>
              <a:gd name="connsiteY47" fmla="*/ 193021 h 634351"/>
              <a:gd name="connsiteX48" fmla="*/ 273844 w 395287"/>
              <a:gd name="connsiteY48" fmla="*/ 178733 h 634351"/>
              <a:gd name="connsiteX49" fmla="*/ 257175 w 395287"/>
              <a:gd name="connsiteY49" fmla="*/ 162065 h 634351"/>
              <a:gd name="connsiteX50" fmla="*/ 250031 w 395287"/>
              <a:gd name="connsiteY50" fmla="*/ 154921 h 634351"/>
              <a:gd name="connsiteX51" fmla="*/ 221456 w 395287"/>
              <a:gd name="connsiteY51" fmla="*/ 121583 h 634351"/>
              <a:gd name="connsiteX52" fmla="*/ 207169 w 395287"/>
              <a:gd name="connsiteY52" fmla="*/ 104915 h 634351"/>
              <a:gd name="connsiteX53" fmla="*/ 154781 w 395287"/>
              <a:gd name="connsiteY53" fmla="*/ 64433 h 634351"/>
              <a:gd name="connsiteX54" fmla="*/ 97631 w 395287"/>
              <a:gd name="connsiteY54" fmla="*/ 28715 h 634351"/>
              <a:gd name="connsiteX55" fmla="*/ 35718 w 395287"/>
              <a:gd name="connsiteY55" fmla="*/ 139 h 634351"/>
              <a:gd name="connsiteX0" fmla="*/ 36172 w 395741"/>
              <a:gd name="connsiteY0" fmla="*/ 139 h 634351"/>
              <a:gd name="connsiteX1" fmla="*/ 454 w 395741"/>
              <a:gd name="connsiteY1" fmla="*/ 245408 h 634351"/>
              <a:gd name="connsiteX2" fmla="*/ 17123 w 395741"/>
              <a:gd name="connsiteY2" fmla="*/ 264458 h 634351"/>
              <a:gd name="connsiteX3" fmla="*/ 33791 w 395741"/>
              <a:gd name="connsiteY3" fmla="*/ 266840 h 634351"/>
              <a:gd name="connsiteX4" fmla="*/ 40935 w 395741"/>
              <a:gd name="connsiteY4" fmla="*/ 269221 h 634351"/>
              <a:gd name="connsiteX5" fmla="*/ 48079 w 395741"/>
              <a:gd name="connsiteY5" fmla="*/ 276365 h 634351"/>
              <a:gd name="connsiteX6" fmla="*/ 59985 w 395741"/>
              <a:gd name="connsiteY6" fmla="*/ 283508 h 634351"/>
              <a:gd name="connsiteX7" fmla="*/ 67129 w 395741"/>
              <a:gd name="connsiteY7" fmla="*/ 288271 h 634351"/>
              <a:gd name="connsiteX8" fmla="*/ 83798 w 395741"/>
              <a:gd name="connsiteY8" fmla="*/ 297796 h 634351"/>
              <a:gd name="connsiteX9" fmla="*/ 95704 w 395741"/>
              <a:gd name="connsiteY9" fmla="*/ 307321 h 634351"/>
              <a:gd name="connsiteX10" fmla="*/ 119516 w 395741"/>
              <a:gd name="connsiteY10" fmla="*/ 321608 h 634351"/>
              <a:gd name="connsiteX11" fmla="*/ 133804 w 395741"/>
              <a:gd name="connsiteY11" fmla="*/ 333515 h 634351"/>
              <a:gd name="connsiteX12" fmla="*/ 145710 w 395741"/>
              <a:gd name="connsiteY12" fmla="*/ 354946 h 634351"/>
              <a:gd name="connsiteX13" fmla="*/ 148091 w 395741"/>
              <a:gd name="connsiteY13" fmla="*/ 428765 h 634351"/>
              <a:gd name="connsiteX14" fmla="*/ 171904 w 395741"/>
              <a:gd name="connsiteY14" fmla="*/ 631171 h 634351"/>
              <a:gd name="connsiteX15" fmla="*/ 183810 w 395741"/>
              <a:gd name="connsiteY15" fmla="*/ 626408 h 634351"/>
              <a:gd name="connsiteX16" fmla="*/ 198098 w 395741"/>
              <a:gd name="connsiteY16" fmla="*/ 619265 h 634351"/>
              <a:gd name="connsiteX17" fmla="*/ 207623 w 395741"/>
              <a:gd name="connsiteY17" fmla="*/ 616883 h 634351"/>
              <a:gd name="connsiteX18" fmla="*/ 217148 w 395741"/>
              <a:gd name="connsiteY18" fmla="*/ 612121 h 634351"/>
              <a:gd name="connsiteX19" fmla="*/ 233816 w 395741"/>
              <a:gd name="connsiteY19" fmla="*/ 609740 h 634351"/>
              <a:gd name="connsiteX20" fmla="*/ 243341 w 395741"/>
              <a:gd name="connsiteY20" fmla="*/ 604977 h 634351"/>
              <a:gd name="connsiteX21" fmla="*/ 283823 w 395741"/>
              <a:gd name="connsiteY21" fmla="*/ 600215 h 634351"/>
              <a:gd name="connsiteX22" fmla="*/ 290966 w 395741"/>
              <a:gd name="connsiteY22" fmla="*/ 597833 h 634351"/>
              <a:gd name="connsiteX23" fmla="*/ 324304 w 395741"/>
              <a:gd name="connsiteY23" fmla="*/ 595452 h 634351"/>
              <a:gd name="connsiteX24" fmla="*/ 331448 w 395741"/>
              <a:gd name="connsiteY24" fmla="*/ 574021 h 634351"/>
              <a:gd name="connsiteX25" fmla="*/ 333829 w 395741"/>
              <a:gd name="connsiteY25" fmla="*/ 566877 h 634351"/>
              <a:gd name="connsiteX26" fmla="*/ 336210 w 395741"/>
              <a:gd name="connsiteY26" fmla="*/ 559733 h 634351"/>
              <a:gd name="connsiteX27" fmla="*/ 340973 w 395741"/>
              <a:gd name="connsiteY27" fmla="*/ 524015 h 634351"/>
              <a:gd name="connsiteX28" fmla="*/ 345735 w 395741"/>
              <a:gd name="connsiteY28" fmla="*/ 495440 h 634351"/>
              <a:gd name="connsiteX29" fmla="*/ 350498 w 395741"/>
              <a:gd name="connsiteY29" fmla="*/ 454958 h 634351"/>
              <a:gd name="connsiteX30" fmla="*/ 355260 w 395741"/>
              <a:gd name="connsiteY30" fmla="*/ 431146 h 634351"/>
              <a:gd name="connsiteX31" fmla="*/ 360023 w 395741"/>
              <a:gd name="connsiteY31" fmla="*/ 402571 h 634351"/>
              <a:gd name="connsiteX32" fmla="*/ 362404 w 395741"/>
              <a:gd name="connsiteY32" fmla="*/ 388283 h 634351"/>
              <a:gd name="connsiteX33" fmla="*/ 369548 w 395741"/>
              <a:gd name="connsiteY33" fmla="*/ 366852 h 634351"/>
              <a:gd name="connsiteX34" fmla="*/ 371929 w 395741"/>
              <a:gd name="connsiteY34" fmla="*/ 352565 h 634351"/>
              <a:gd name="connsiteX35" fmla="*/ 374310 w 395741"/>
              <a:gd name="connsiteY35" fmla="*/ 335896 h 634351"/>
              <a:gd name="connsiteX36" fmla="*/ 383835 w 395741"/>
              <a:gd name="connsiteY36" fmla="*/ 312083 h 634351"/>
              <a:gd name="connsiteX37" fmla="*/ 386216 w 395741"/>
              <a:gd name="connsiteY37" fmla="*/ 300177 h 634351"/>
              <a:gd name="connsiteX38" fmla="*/ 390979 w 395741"/>
              <a:gd name="connsiteY38" fmla="*/ 285890 h 634351"/>
              <a:gd name="connsiteX39" fmla="*/ 395741 w 395741"/>
              <a:gd name="connsiteY39" fmla="*/ 269221 h 634351"/>
              <a:gd name="connsiteX40" fmla="*/ 379073 w 395741"/>
              <a:gd name="connsiteY40" fmla="*/ 252552 h 634351"/>
              <a:gd name="connsiteX41" fmla="*/ 360023 w 395741"/>
              <a:gd name="connsiteY41" fmla="*/ 245408 h 634351"/>
              <a:gd name="connsiteX42" fmla="*/ 350498 w 395741"/>
              <a:gd name="connsiteY42" fmla="*/ 240646 h 634351"/>
              <a:gd name="connsiteX43" fmla="*/ 329066 w 395741"/>
              <a:gd name="connsiteY43" fmla="*/ 223977 h 634351"/>
              <a:gd name="connsiteX44" fmla="*/ 319541 w 395741"/>
              <a:gd name="connsiteY44" fmla="*/ 221596 h 634351"/>
              <a:gd name="connsiteX45" fmla="*/ 305254 w 395741"/>
              <a:gd name="connsiteY45" fmla="*/ 207308 h 634351"/>
              <a:gd name="connsiteX46" fmla="*/ 286204 w 395741"/>
              <a:gd name="connsiteY46" fmla="*/ 193021 h 634351"/>
              <a:gd name="connsiteX47" fmla="*/ 274298 w 395741"/>
              <a:gd name="connsiteY47" fmla="*/ 178733 h 634351"/>
              <a:gd name="connsiteX48" fmla="*/ 257629 w 395741"/>
              <a:gd name="connsiteY48" fmla="*/ 162065 h 634351"/>
              <a:gd name="connsiteX49" fmla="*/ 250485 w 395741"/>
              <a:gd name="connsiteY49" fmla="*/ 154921 h 634351"/>
              <a:gd name="connsiteX50" fmla="*/ 221910 w 395741"/>
              <a:gd name="connsiteY50" fmla="*/ 121583 h 634351"/>
              <a:gd name="connsiteX51" fmla="*/ 207623 w 395741"/>
              <a:gd name="connsiteY51" fmla="*/ 104915 h 634351"/>
              <a:gd name="connsiteX52" fmla="*/ 155235 w 395741"/>
              <a:gd name="connsiteY52" fmla="*/ 64433 h 634351"/>
              <a:gd name="connsiteX53" fmla="*/ 98085 w 395741"/>
              <a:gd name="connsiteY53" fmla="*/ 28715 h 634351"/>
              <a:gd name="connsiteX54" fmla="*/ 36172 w 395741"/>
              <a:gd name="connsiteY54" fmla="*/ 139 h 634351"/>
              <a:gd name="connsiteX0" fmla="*/ 36206 w 395775"/>
              <a:gd name="connsiteY0" fmla="*/ 139 h 634351"/>
              <a:gd name="connsiteX1" fmla="*/ 488 w 395775"/>
              <a:gd name="connsiteY1" fmla="*/ 245408 h 634351"/>
              <a:gd name="connsiteX2" fmla="*/ 17157 w 395775"/>
              <a:gd name="connsiteY2" fmla="*/ 264458 h 634351"/>
              <a:gd name="connsiteX3" fmla="*/ 40969 w 395775"/>
              <a:gd name="connsiteY3" fmla="*/ 269221 h 634351"/>
              <a:gd name="connsiteX4" fmla="*/ 48113 w 395775"/>
              <a:gd name="connsiteY4" fmla="*/ 276365 h 634351"/>
              <a:gd name="connsiteX5" fmla="*/ 60019 w 395775"/>
              <a:gd name="connsiteY5" fmla="*/ 283508 h 634351"/>
              <a:gd name="connsiteX6" fmla="*/ 67163 w 395775"/>
              <a:gd name="connsiteY6" fmla="*/ 288271 h 634351"/>
              <a:gd name="connsiteX7" fmla="*/ 83832 w 395775"/>
              <a:gd name="connsiteY7" fmla="*/ 297796 h 634351"/>
              <a:gd name="connsiteX8" fmla="*/ 95738 w 395775"/>
              <a:gd name="connsiteY8" fmla="*/ 307321 h 634351"/>
              <a:gd name="connsiteX9" fmla="*/ 119550 w 395775"/>
              <a:gd name="connsiteY9" fmla="*/ 321608 h 634351"/>
              <a:gd name="connsiteX10" fmla="*/ 133838 w 395775"/>
              <a:gd name="connsiteY10" fmla="*/ 333515 h 634351"/>
              <a:gd name="connsiteX11" fmla="*/ 145744 w 395775"/>
              <a:gd name="connsiteY11" fmla="*/ 354946 h 634351"/>
              <a:gd name="connsiteX12" fmla="*/ 148125 w 395775"/>
              <a:gd name="connsiteY12" fmla="*/ 428765 h 634351"/>
              <a:gd name="connsiteX13" fmla="*/ 171938 w 395775"/>
              <a:gd name="connsiteY13" fmla="*/ 631171 h 634351"/>
              <a:gd name="connsiteX14" fmla="*/ 183844 w 395775"/>
              <a:gd name="connsiteY14" fmla="*/ 626408 h 634351"/>
              <a:gd name="connsiteX15" fmla="*/ 198132 w 395775"/>
              <a:gd name="connsiteY15" fmla="*/ 619265 h 634351"/>
              <a:gd name="connsiteX16" fmla="*/ 207657 w 395775"/>
              <a:gd name="connsiteY16" fmla="*/ 616883 h 634351"/>
              <a:gd name="connsiteX17" fmla="*/ 217182 w 395775"/>
              <a:gd name="connsiteY17" fmla="*/ 612121 h 634351"/>
              <a:gd name="connsiteX18" fmla="*/ 233850 w 395775"/>
              <a:gd name="connsiteY18" fmla="*/ 609740 h 634351"/>
              <a:gd name="connsiteX19" fmla="*/ 243375 w 395775"/>
              <a:gd name="connsiteY19" fmla="*/ 604977 h 634351"/>
              <a:gd name="connsiteX20" fmla="*/ 283857 w 395775"/>
              <a:gd name="connsiteY20" fmla="*/ 600215 h 634351"/>
              <a:gd name="connsiteX21" fmla="*/ 291000 w 395775"/>
              <a:gd name="connsiteY21" fmla="*/ 597833 h 634351"/>
              <a:gd name="connsiteX22" fmla="*/ 324338 w 395775"/>
              <a:gd name="connsiteY22" fmla="*/ 595452 h 634351"/>
              <a:gd name="connsiteX23" fmla="*/ 331482 w 395775"/>
              <a:gd name="connsiteY23" fmla="*/ 574021 h 634351"/>
              <a:gd name="connsiteX24" fmla="*/ 333863 w 395775"/>
              <a:gd name="connsiteY24" fmla="*/ 566877 h 634351"/>
              <a:gd name="connsiteX25" fmla="*/ 336244 w 395775"/>
              <a:gd name="connsiteY25" fmla="*/ 559733 h 634351"/>
              <a:gd name="connsiteX26" fmla="*/ 341007 w 395775"/>
              <a:gd name="connsiteY26" fmla="*/ 524015 h 634351"/>
              <a:gd name="connsiteX27" fmla="*/ 345769 w 395775"/>
              <a:gd name="connsiteY27" fmla="*/ 495440 h 634351"/>
              <a:gd name="connsiteX28" fmla="*/ 350532 w 395775"/>
              <a:gd name="connsiteY28" fmla="*/ 454958 h 634351"/>
              <a:gd name="connsiteX29" fmla="*/ 355294 w 395775"/>
              <a:gd name="connsiteY29" fmla="*/ 431146 h 634351"/>
              <a:gd name="connsiteX30" fmla="*/ 360057 w 395775"/>
              <a:gd name="connsiteY30" fmla="*/ 402571 h 634351"/>
              <a:gd name="connsiteX31" fmla="*/ 362438 w 395775"/>
              <a:gd name="connsiteY31" fmla="*/ 388283 h 634351"/>
              <a:gd name="connsiteX32" fmla="*/ 369582 w 395775"/>
              <a:gd name="connsiteY32" fmla="*/ 366852 h 634351"/>
              <a:gd name="connsiteX33" fmla="*/ 371963 w 395775"/>
              <a:gd name="connsiteY33" fmla="*/ 352565 h 634351"/>
              <a:gd name="connsiteX34" fmla="*/ 374344 w 395775"/>
              <a:gd name="connsiteY34" fmla="*/ 335896 h 634351"/>
              <a:gd name="connsiteX35" fmla="*/ 383869 w 395775"/>
              <a:gd name="connsiteY35" fmla="*/ 312083 h 634351"/>
              <a:gd name="connsiteX36" fmla="*/ 386250 w 395775"/>
              <a:gd name="connsiteY36" fmla="*/ 300177 h 634351"/>
              <a:gd name="connsiteX37" fmla="*/ 391013 w 395775"/>
              <a:gd name="connsiteY37" fmla="*/ 285890 h 634351"/>
              <a:gd name="connsiteX38" fmla="*/ 395775 w 395775"/>
              <a:gd name="connsiteY38" fmla="*/ 269221 h 634351"/>
              <a:gd name="connsiteX39" fmla="*/ 379107 w 395775"/>
              <a:gd name="connsiteY39" fmla="*/ 252552 h 634351"/>
              <a:gd name="connsiteX40" fmla="*/ 360057 w 395775"/>
              <a:gd name="connsiteY40" fmla="*/ 245408 h 634351"/>
              <a:gd name="connsiteX41" fmla="*/ 350532 w 395775"/>
              <a:gd name="connsiteY41" fmla="*/ 240646 h 634351"/>
              <a:gd name="connsiteX42" fmla="*/ 329100 w 395775"/>
              <a:gd name="connsiteY42" fmla="*/ 223977 h 634351"/>
              <a:gd name="connsiteX43" fmla="*/ 319575 w 395775"/>
              <a:gd name="connsiteY43" fmla="*/ 221596 h 634351"/>
              <a:gd name="connsiteX44" fmla="*/ 305288 w 395775"/>
              <a:gd name="connsiteY44" fmla="*/ 207308 h 634351"/>
              <a:gd name="connsiteX45" fmla="*/ 286238 w 395775"/>
              <a:gd name="connsiteY45" fmla="*/ 193021 h 634351"/>
              <a:gd name="connsiteX46" fmla="*/ 274332 w 395775"/>
              <a:gd name="connsiteY46" fmla="*/ 178733 h 634351"/>
              <a:gd name="connsiteX47" fmla="*/ 257663 w 395775"/>
              <a:gd name="connsiteY47" fmla="*/ 162065 h 634351"/>
              <a:gd name="connsiteX48" fmla="*/ 250519 w 395775"/>
              <a:gd name="connsiteY48" fmla="*/ 154921 h 634351"/>
              <a:gd name="connsiteX49" fmla="*/ 221944 w 395775"/>
              <a:gd name="connsiteY49" fmla="*/ 121583 h 634351"/>
              <a:gd name="connsiteX50" fmla="*/ 207657 w 395775"/>
              <a:gd name="connsiteY50" fmla="*/ 104915 h 634351"/>
              <a:gd name="connsiteX51" fmla="*/ 155269 w 395775"/>
              <a:gd name="connsiteY51" fmla="*/ 64433 h 634351"/>
              <a:gd name="connsiteX52" fmla="*/ 98119 w 395775"/>
              <a:gd name="connsiteY52" fmla="*/ 28715 h 634351"/>
              <a:gd name="connsiteX53" fmla="*/ 36206 w 395775"/>
              <a:gd name="connsiteY53" fmla="*/ 139 h 634351"/>
              <a:gd name="connsiteX0" fmla="*/ 35741 w 395310"/>
              <a:gd name="connsiteY0" fmla="*/ 139 h 634351"/>
              <a:gd name="connsiteX1" fmla="*/ 23 w 395310"/>
              <a:gd name="connsiteY1" fmla="*/ 245408 h 634351"/>
              <a:gd name="connsiteX2" fmla="*/ 40504 w 395310"/>
              <a:gd name="connsiteY2" fmla="*/ 269221 h 634351"/>
              <a:gd name="connsiteX3" fmla="*/ 47648 w 395310"/>
              <a:gd name="connsiteY3" fmla="*/ 276365 h 634351"/>
              <a:gd name="connsiteX4" fmla="*/ 59554 w 395310"/>
              <a:gd name="connsiteY4" fmla="*/ 283508 h 634351"/>
              <a:gd name="connsiteX5" fmla="*/ 66698 w 395310"/>
              <a:gd name="connsiteY5" fmla="*/ 288271 h 634351"/>
              <a:gd name="connsiteX6" fmla="*/ 83367 w 395310"/>
              <a:gd name="connsiteY6" fmla="*/ 297796 h 634351"/>
              <a:gd name="connsiteX7" fmla="*/ 95273 w 395310"/>
              <a:gd name="connsiteY7" fmla="*/ 307321 h 634351"/>
              <a:gd name="connsiteX8" fmla="*/ 119085 w 395310"/>
              <a:gd name="connsiteY8" fmla="*/ 321608 h 634351"/>
              <a:gd name="connsiteX9" fmla="*/ 133373 w 395310"/>
              <a:gd name="connsiteY9" fmla="*/ 333515 h 634351"/>
              <a:gd name="connsiteX10" fmla="*/ 145279 w 395310"/>
              <a:gd name="connsiteY10" fmla="*/ 354946 h 634351"/>
              <a:gd name="connsiteX11" fmla="*/ 147660 w 395310"/>
              <a:gd name="connsiteY11" fmla="*/ 428765 h 634351"/>
              <a:gd name="connsiteX12" fmla="*/ 171473 w 395310"/>
              <a:gd name="connsiteY12" fmla="*/ 631171 h 634351"/>
              <a:gd name="connsiteX13" fmla="*/ 183379 w 395310"/>
              <a:gd name="connsiteY13" fmla="*/ 626408 h 634351"/>
              <a:gd name="connsiteX14" fmla="*/ 197667 w 395310"/>
              <a:gd name="connsiteY14" fmla="*/ 619265 h 634351"/>
              <a:gd name="connsiteX15" fmla="*/ 207192 w 395310"/>
              <a:gd name="connsiteY15" fmla="*/ 616883 h 634351"/>
              <a:gd name="connsiteX16" fmla="*/ 216717 w 395310"/>
              <a:gd name="connsiteY16" fmla="*/ 612121 h 634351"/>
              <a:gd name="connsiteX17" fmla="*/ 233385 w 395310"/>
              <a:gd name="connsiteY17" fmla="*/ 609740 h 634351"/>
              <a:gd name="connsiteX18" fmla="*/ 242910 w 395310"/>
              <a:gd name="connsiteY18" fmla="*/ 604977 h 634351"/>
              <a:gd name="connsiteX19" fmla="*/ 283392 w 395310"/>
              <a:gd name="connsiteY19" fmla="*/ 600215 h 634351"/>
              <a:gd name="connsiteX20" fmla="*/ 290535 w 395310"/>
              <a:gd name="connsiteY20" fmla="*/ 597833 h 634351"/>
              <a:gd name="connsiteX21" fmla="*/ 323873 w 395310"/>
              <a:gd name="connsiteY21" fmla="*/ 595452 h 634351"/>
              <a:gd name="connsiteX22" fmla="*/ 331017 w 395310"/>
              <a:gd name="connsiteY22" fmla="*/ 574021 h 634351"/>
              <a:gd name="connsiteX23" fmla="*/ 333398 w 395310"/>
              <a:gd name="connsiteY23" fmla="*/ 566877 h 634351"/>
              <a:gd name="connsiteX24" fmla="*/ 335779 w 395310"/>
              <a:gd name="connsiteY24" fmla="*/ 559733 h 634351"/>
              <a:gd name="connsiteX25" fmla="*/ 340542 w 395310"/>
              <a:gd name="connsiteY25" fmla="*/ 524015 h 634351"/>
              <a:gd name="connsiteX26" fmla="*/ 345304 w 395310"/>
              <a:gd name="connsiteY26" fmla="*/ 495440 h 634351"/>
              <a:gd name="connsiteX27" fmla="*/ 350067 w 395310"/>
              <a:gd name="connsiteY27" fmla="*/ 454958 h 634351"/>
              <a:gd name="connsiteX28" fmla="*/ 354829 w 395310"/>
              <a:gd name="connsiteY28" fmla="*/ 431146 h 634351"/>
              <a:gd name="connsiteX29" fmla="*/ 359592 w 395310"/>
              <a:gd name="connsiteY29" fmla="*/ 402571 h 634351"/>
              <a:gd name="connsiteX30" fmla="*/ 361973 w 395310"/>
              <a:gd name="connsiteY30" fmla="*/ 388283 h 634351"/>
              <a:gd name="connsiteX31" fmla="*/ 369117 w 395310"/>
              <a:gd name="connsiteY31" fmla="*/ 366852 h 634351"/>
              <a:gd name="connsiteX32" fmla="*/ 371498 w 395310"/>
              <a:gd name="connsiteY32" fmla="*/ 352565 h 634351"/>
              <a:gd name="connsiteX33" fmla="*/ 373879 w 395310"/>
              <a:gd name="connsiteY33" fmla="*/ 335896 h 634351"/>
              <a:gd name="connsiteX34" fmla="*/ 383404 w 395310"/>
              <a:gd name="connsiteY34" fmla="*/ 312083 h 634351"/>
              <a:gd name="connsiteX35" fmla="*/ 385785 w 395310"/>
              <a:gd name="connsiteY35" fmla="*/ 300177 h 634351"/>
              <a:gd name="connsiteX36" fmla="*/ 390548 w 395310"/>
              <a:gd name="connsiteY36" fmla="*/ 285890 h 634351"/>
              <a:gd name="connsiteX37" fmla="*/ 395310 w 395310"/>
              <a:gd name="connsiteY37" fmla="*/ 269221 h 634351"/>
              <a:gd name="connsiteX38" fmla="*/ 378642 w 395310"/>
              <a:gd name="connsiteY38" fmla="*/ 252552 h 634351"/>
              <a:gd name="connsiteX39" fmla="*/ 359592 w 395310"/>
              <a:gd name="connsiteY39" fmla="*/ 245408 h 634351"/>
              <a:gd name="connsiteX40" fmla="*/ 350067 w 395310"/>
              <a:gd name="connsiteY40" fmla="*/ 240646 h 634351"/>
              <a:gd name="connsiteX41" fmla="*/ 328635 w 395310"/>
              <a:gd name="connsiteY41" fmla="*/ 223977 h 634351"/>
              <a:gd name="connsiteX42" fmla="*/ 319110 w 395310"/>
              <a:gd name="connsiteY42" fmla="*/ 221596 h 634351"/>
              <a:gd name="connsiteX43" fmla="*/ 304823 w 395310"/>
              <a:gd name="connsiteY43" fmla="*/ 207308 h 634351"/>
              <a:gd name="connsiteX44" fmla="*/ 285773 w 395310"/>
              <a:gd name="connsiteY44" fmla="*/ 193021 h 634351"/>
              <a:gd name="connsiteX45" fmla="*/ 273867 w 395310"/>
              <a:gd name="connsiteY45" fmla="*/ 178733 h 634351"/>
              <a:gd name="connsiteX46" fmla="*/ 257198 w 395310"/>
              <a:gd name="connsiteY46" fmla="*/ 162065 h 634351"/>
              <a:gd name="connsiteX47" fmla="*/ 250054 w 395310"/>
              <a:gd name="connsiteY47" fmla="*/ 154921 h 634351"/>
              <a:gd name="connsiteX48" fmla="*/ 221479 w 395310"/>
              <a:gd name="connsiteY48" fmla="*/ 121583 h 634351"/>
              <a:gd name="connsiteX49" fmla="*/ 207192 w 395310"/>
              <a:gd name="connsiteY49" fmla="*/ 104915 h 634351"/>
              <a:gd name="connsiteX50" fmla="*/ 154804 w 395310"/>
              <a:gd name="connsiteY50" fmla="*/ 64433 h 634351"/>
              <a:gd name="connsiteX51" fmla="*/ 97654 w 395310"/>
              <a:gd name="connsiteY51" fmla="*/ 28715 h 634351"/>
              <a:gd name="connsiteX52" fmla="*/ 35741 w 395310"/>
              <a:gd name="connsiteY52" fmla="*/ 139 h 634351"/>
              <a:gd name="connsiteX0" fmla="*/ 35741 w 395310"/>
              <a:gd name="connsiteY0" fmla="*/ 139 h 634351"/>
              <a:gd name="connsiteX1" fmla="*/ 23 w 395310"/>
              <a:gd name="connsiteY1" fmla="*/ 245408 h 634351"/>
              <a:gd name="connsiteX2" fmla="*/ 40504 w 395310"/>
              <a:gd name="connsiteY2" fmla="*/ 269221 h 634351"/>
              <a:gd name="connsiteX3" fmla="*/ 59554 w 395310"/>
              <a:gd name="connsiteY3" fmla="*/ 283508 h 634351"/>
              <a:gd name="connsiteX4" fmla="*/ 66698 w 395310"/>
              <a:gd name="connsiteY4" fmla="*/ 288271 h 634351"/>
              <a:gd name="connsiteX5" fmla="*/ 83367 w 395310"/>
              <a:gd name="connsiteY5" fmla="*/ 297796 h 634351"/>
              <a:gd name="connsiteX6" fmla="*/ 95273 w 395310"/>
              <a:gd name="connsiteY6" fmla="*/ 307321 h 634351"/>
              <a:gd name="connsiteX7" fmla="*/ 119085 w 395310"/>
              <a:gd name="connsiteY7" fmla="*/ 321608 h 634351"/>
              <a:gd name="connsiteX8" fmla="*/ 133373 w 395310"/>
              <a:gd name="connsiteY8" fmla="*/ 333515 h 634351"/>
              <a:gd name="connsiteX9" fmla="*/ 145279 w 395310"/>
              <a:gd name="connsiteY9" fmla="*/ 354946 h 634351"/>
              <a:gd name="connsiteX10" fmla="*/ 147660 w 395310"/>
              <a:gd name="connsiteY10" fmla="*/ 428765 h 634351"/>
              <a:gd name="connsiteX11" fmla="*/ 171473 w 395310"/>
              <a:gd name="connsiteY11" fmla="*/ 631171 h 634351"/>
              <a:gd name="connsiteX12" fmla="*/ 183379 w 395310"/>
              <a:gd name="connsiteY12" fmla="*/ 626408 h 634351"/>
              <a:gd name="connsiteX13" fmla="*/ 197667 w 395310"/>
              <a:gd name="connsiteY13" fmla="*/ 619265 h 634351"/>
              <a:gd name="connsiteX14" fmla="*/ 207192 w 395310"/>
              <a:gd name="connsiteY14" fmla="*/ 616883 h 634351"/>
              <a:gd name="connsiteX15" fmla="*/ 216717 w 395310"/>
              <a:gd name="connsiteY15" fmla="*/ 612121 h 634351"/>
              <a:gd name="connsiteX16" fmla="*/ 233385 w 395310"/>
              <a:gd name="connsiteY16" fmla="*/ 609740 h 634351"/>
              <a:gd name="connsiteX17" fmla="*/ 242910 w 395310"/>
              <a:gd name="connsiteY17" fmla="*/ 604977 h 634351"/>
              <a:gd name="connsiteX18" fmla="*/ 283392 w 395310"/>
              <a:gd name="connsiteY18" fmla="*/ 600215 h 634351"/>
              <a:gd name="connsiteX19" fmla="*/ 290535 w 395310"/>
              <a:gd name="connsiteY19" fmla="*/ 597833 h 634351"/>
              <a:gd name="connsiteX20" fmla="*/ 323873 w 395310"/>
              <a:gd name="connsiteY20" fmla="*/ 595452 h 634351"/>
              <a:gd name="connsiteX21" fmla="*/ 331017 w 395310"/>
              <a:gd name="connsiteY21" fmla="*/ 574021 h 634351"/>
              <a:gd name="connsiteX22" fmla="*/ 333398 w 395310"/>
              <a:gd name="connsiteY22" fmla="*/ 566877 h 634351"/>
              <a:gd name="connsiteX23" fmla="*/ 335779 w 395310"/>
              <a:gd name="connsiteY23" fmla="*/ 559733 h 634351"/>
              <a:gd name="connsiteX24" fmla="*/ 340542 w 395310"/>
              <a:gd name="connsiteY24" fmla="*/ 524015 h 634351"/>
              <a:gd name="connsiteX25" fmla="*/ 345304 w 395310"/>
              <a:gd name="connsiteY25" fmla="*/ 495440 h 634351"/>
              <a:gd name="connsiteX26" fmla="*/ 350067 w 395310"/>
              <a:gd name="connsiteY26" fmla="*/ 454958 h 634351"/>
              <a:gd name="connsiteX27" fmla="*/ 354829 w 395310"/>
              <a:gd name="connsiteY27" fmla="*/ 431146 h 634351"/>
              <a:gd name="connsiteX28" fmla="*/ 359592 w 395310"/>
              <a:gd name="connsiteY28" fmla="*/ 402571 h 634351"/>
              <a:gd name="connsiteX29" fmla="*/ 361973 w 395310"/>
              <a:gd name="connsiteY29" fmla="*/ 388283 h 634351"/>
              <a:gd name="connsiteX30" fmla="*/ 369117 w 395310"/>
              <a:gd name="connsiteY30" fmla="*/ 366852 h 634351"/>
              <a:gd name="connsiteX31" fmla="*/ 371498 w 395310"/>
              <a:gd name="connsiteY31" fmla="*/ 352565 h 634351"/>
              <a:gd name="connsiteX32" fmla="*/ 373879 w 395310"/>
              <a:gd name="connsiteY32" fmla="*/ 335896 h 634351"/>
              <a:gd name="connsiteX33" fmla="*/ 383404 w 395310"/>
              <a:gd name="connsiteY33" fmla="*/ 312083 h 634351"/>
              <a:gd name="connsiteX34" fmla="*/ 385785 w 395310"/>
              <a:gd name="connsiteY34" fmla="*/ 300177 h 634351"/>
              <a:gd name="connsiteX35" fmla="*/ 390548 w 395310"/>
              <a:gd name="connsiteY35" fmla="*/ 285890 h 634351"/>
              <a:gd name="connsiteX36" fmla="*/ 395310 w 395310"/>
              <a:gd name="connsiteY36" fmla="*/ 269221 h 634351"/>
              <a:gd name="connsiteX37" fmla="*/ 378642 w 395310"/>
              <a:gd name="connsiteY37" fmla="*/ 252552 h 634351"/>
              <a:gd name="connsiteX38" fmla="*/ 359592 w 395310"/>
              <a:gd name="connsiteY38" fmla="*/ 245408 h 634351"/>
              <a:gd name="connsiteX39" fmla="*/ 350067 w 395310"/>
              <a:gd name="connsiteY39" fmla="*/ 240646 h 634351"/>
              <a:gd name="connsiteX40" fmla="*/ 328635 w 395310"/>
              <a:gd name="connsiteY40" fmla="*/ 223977 h 634351"/>
              <a:gd name="connsiteX41" fmla="*/ 319110 w 395310"/>
              <a:gd name="connsiteY41" fmla="*/ 221596 h 634351"/>
              <a:gd name="connsiteX42" fmla="*/ 304823 w 395310"/>
              <a:gd name="connsiteY42" fmla="*/ 207308 h 634351"/>
              <a:gd name="connsiteX43" fmla="*/ 285773 w 395310"/>
              <a:gd name="connsiteY43" fmla="*/ 193021 h 634351"/>
              <a:gd name="connsiteX44" fmla="*/ 273867 w 395310"/>
              <a:gd name="connsiteY44" fmla="*/ 178733 h 634351"/>
              <a:gd name="connsiteX45" fmla="*/ 257198 w 395310"/>
              <a:gd name="connsiteY45" fmla="*/ 162065 h 634351"/>
              <a:gd name="connsiteX46" fmla="*/ 250054 w 395310"/>
              <a:gd name="connsiteY46" fmla="*/ 154921 h 634351"/>
              <a:gd name="connsiteX47" fmla="*/ 221479 w 395310"/>
              <a:gd name="connsiteY47" fmla="*/ 121583 h 634351"/>
              <a:gd name="connsiteX48" fmla="*/ 207192 w 395310"/>
              <a:gd name="connsiteY48" fmla="*/ 104915 h 634351"/>
              <a:gd name="connsiteX49" fmla="*/ 154804 w 395310"/>
              <a:gd name="connsiteY49" fmla="*/ 64433 h 634351"/>
              <a:gd name="connsiteX50" fmla="*/ 97654 w 395310"/>
              <a:gd name="connsiteY50" fmla="*/ 28715 h 634351"/>
              <a:gd name="connsiteX51" fmla="*/ 35741 w 395310"/>
              <a:gd name="connsiteY51" fmla="*/ 139 h 634351"/>
              <a:gd name="connsiteX0" fmla="*/ 36163 w 395732"/>
              <a:gd name="connsiteY0" fmla="*/ 139 h 634351"/>
              <a:gd name="connsiteX1" fmla="*/ 445 w 395732"/>
              <a:gd name="connsiteY1" fmla="*/ 245408 h 634351"/>
              <a:gd name="connsiteX2" fmla="*/ 59976 w 395732"/>
              <a:gd name="connsiteY2" fmla="*/ 283508 h 634351"/>
              <a:gd name="connsiteX3" fmla="*/ 67120 w 395732"/>
              <a:gd name="connsiteY3" fmla="*/ 288271 h 634351"/>
              <a:gd name="connsiteX4" fmla="*/ 83789 w 395732"/>
              <a:gd name="connsiteY4" fmla="*/ 297796 h 634351"/>
              <a:gd name="connsiteX5" fmla="*/ 95695 w 395732"/>
              <a:gd name="connsiteY5" fmla="*/ 307321 h 634351"/>
              <a:gd name="connsiteX6" fmla="*/ 119507 w 395732"/>
              <a:gd name="connsiteY6" fmla="*/ 321608 h 634351"/>
              <a:gd name="connsiteX7" fmla="*/ 133795 w 395732"/>
              <a:gd name="connsiteY7" fmla="*/ 333515 h 634351"/>
              <a:gd name="connsiteX8" fmla="*/ 145701 w 395732"/>
              <a:gd name="connsiteY8" fmla="*/ 354946 h 634351"/>
              <a:gd name="connsiteX9" fmla="*/ 148082 w 395732"/>
              <a:gd name="connsiteY9" fmla="*/ 428765 h 634351"/>
              <a:gd name="connsiteX10" fmla="*/ 171895 w 395732"/>
              <a:gd name="connsiteY10" fmla="*/ 631171 h 634351"/>
              <a:gd name="connsiteX11" fmla="*/ 183801 w 395732"/>
              <a:gd name="connsiteY11" fmla="*/ 626408 h 634351"/>
              <a:gd name="connsiteX12" fmla="*/ 198089 w 395732"/>
              <a:gd name="connsiteY12" fmla="*/ 619265 h 634351"/>
              <a:gd name="connsiteX13" fmla="*/ 207614 w 395732"/>
              <a:gd name="connsiteY13" fmla="*/ 616883 h 634351"/>
              <a:gd name="connsiteX14" fmla="*/ 217139 w 395732"/>
              <a:gd name="connsiteY14" fmla="*/ 612121 h 634351"/>
              <a:gd name="connsiteX15" fmla="*/ 233807 w 395732"/>
              <a:gd name="connsiteY15" fmla="*/ 609740 h 634351"/>
              <a:gd name="connsiteX16" fmla="*/ 243332 w 395732"/>
              <a:gd name="connsiteY16" fmla="*/ 604977 h 634351"/>
              <a:gd name="connsiteX17" fmla="*/ 283814 w 395732"/>
              <a:gd name="connsiteY17" fmla="*/ 600215 h 634351"/>
              <a:gd name="connsiteX18" fmla="*/ 290957 w 395732"/>
              <a:gd name="connsiteY18" fmla="*/ 597833 h 634351"/>
              <a:gd name="connsiteX19" fmla="*/ 324295 w 395732"/>
              <a:gd name="connsiteY19" fmla="*/ 595452 h 634351"/>
              <a:gd name="connsiteX20" fmla="*/ 331439 w 395732"/>
              <a:gd name="connsiteY20" fmla="*/ 574021 h 634351"/>
              <a:gd name="connsiteX21" fmla="*/ 333820 w 395732"/>
              <a:gd name="connsiteY21" fmla="*/ 566877 h 634351"/>
              <a:gd name="connsiteX22" fmla="*/ 336201 w 395732"/>
              <a:gd name="connsiteY22" fmla="*/ 559733 h 634351"/>
              <a:gd name="connsiteX23" fmla="*/ 340964 w 395732"/>
              <a:gd name="connsiteY23" fmla="*/ 524015 h 634351"/>
              <a:gd name="connsiteX24" fmla="*/ 345726 w 395732"/>
              <a:gd name="connsiteY24" fmla="*/ 495440 h 634351"/>
              <a:gd name="connsiteX25" fmla="*/ 350489 w 395732"/>
              <a:gd name="connsiteY25" fmla="*/ 454958 h 634351"/>
              <a:gd name="connsiteX26" fmla="*/ 355251 w 395732"/>
              <a:gd name="connsiteY26" fmla="*/ 431146 h 634351"/>
              <a:gd name="connsiteX27" fmla="*/ 360014 w 395732"/>
              <a:gd name="connsiteY27" fmla="*/ 402571 h 634351"/>
              <a:gd name="connsiteX28" fmla="*/ 362395 w 395732"/>
              <a:gd name="connsiteY28" fmla="*/ 388283 h 634351"/>
              <a:gd name="connsiteX29" fmla="*/ 369539 w 395732"/>
              <a:gd name="connsiteY29" fmla="*/ 366852 h 634351"/>
              <a:gd name="connsiteX30" fmla="*/ 371920 w 395732"/>
              <a:gd name="connsiteY30" fmla="*/ 352565 h 634351"/>
              <a:gd name="connsiteX31" fmla="*/ 374301 w 395732"/>
              <a:gd name="connsiteY31" fmla="*/ 335896 h 634351"/>
              <a:gd name="connsiteX32" fmla="*/ 383826 w 395732"/>
              <a:gd name="connsiteY32" fmla="*/ 312083 h 634351"/>
              <a:gd name="connsiteX33" fmla="*/ 386207 w 395732"/>
              <a:gd name="connsiteY33" fmla="*/ 300177 h 634351"/>
              <a:gd name="connsiteX34" fmla="*/ 390970 w 395732"/>
              <a:gd name="connsiteY34" fmla="*/ 285890 h 634351"/>
              <a:gd name="connsiteX35" fmla="*/ 395732 w 395732"/>
              <a:gd name="connsiteY35" fmla="*/ 269221 h 634351"/>
              <a:gd name="connsiteX36" fmla="*/ 379064 w 395732"/>
              <a:gd name="connsiteY36" fmla="*/ 252552 h 634351"/>
              <a:gd name="connsiteX37" fmla="*/ 360014 w 395732"/>
              <a:gd name="connsiteY37" fmla="*/ 245408 h 634351"/>
              <a:gd name="connsiteX38" fmla="*/ 350489 w 395732"/>
              <a:gd name="connsiteY38" fmla="*/ 240646 h 634351"/>
              <a:gd name="connsiteX39" fmla="*/ 329057 w 395732"/>
              <a:gd name="connsiteY39" fmla="*/ 223977 h 634351"/>
              <a:gd name="connsiteX40" fmla="*/ 319532 w 395732"/>
              <a:gd name="connsiteY40" fmla="*/ 221596 h 634351"/>
              <a:gd name="connsiteX41" fmla="*/ 305245 w 395732"/>
              <a:gd name="connsiteY41" fmla="*/ 207308 h 634351"/>
              <a:gd name="connsiteX42" fmla="*/ 286195 w 395732"/>
              <a:gd name="connsiteY42" fmla="*/ 193021 h 634351"/>
              <a:gd name="connsiteX43" fmla="*/ 274289 w 395732"/>
              <a:gd name="connsiteY43" fmla="*/ 178733 h 634351"/>
              <a:gd name="connsiteX44" fmla="*/ 257620 w 395732"/>
              <a:gd name="connsiteY44" fmla="*/ 162065 h 634351"/>
              <a:gd name="connsiteX45" fmla="*/ 250476 w 395732"/>
              <a:gd name="connsiteY45" fmla="*/ 154921 h 634351"/>
              <a:gd name="connsiteX46" fmla="*/ 221901 w 395732"/>
              <a:gd name="connsiteY46" fmla="*/ 121583 h 634351"/>
              <a:gd name="connsiteX47" fmla="*/ 207614 w 395732"/>
              <a:gd name="connsiteY47" fmla="*/ 104915 h 634351"/>
              <a:gd name="connsiteX48" fmla="*/ 155226 w 395732"/>
              <a:gd name="connsiteY48" fmla="*/ 64433 h 634351"/>
              <a:gd name="connsiteX49" fmla="*/ 98076 w 395732"/>
              <a:gd name="connsiteY49" fmla="*/ 28715 h 634351"/>
              <a:gd name="connsiteX50" fmla="*/ 36163 w 395732"/>
              <a:gd name="connsiteY50" fmla="*/ 139 h 634351"/>
              <a:gd name="connsiteX0" fmla="*/ 36293 w 395862"/>
              <a:gd name="connsiteY0" fmla="*/ 139 h 634351"/>
              <a:gd name="connsiteX1" fmla="*/ 575 w 395862"/>
              <a:gd name="connsiteY1" fmla="*/ 245408 h 634351"/>
              <a:gd name="connsiteX2" fmla="*/ 60106 w 395862"/>
              <a:gd name="connsiteY2" fmla="*/ 283508 h 634351"/>
              <a:gd name="connsiteX3" fmla="*/ 67250 w 395862"/>
              <a:gd name="connsiteY3" fmla="*/ 288271 h 634351"/>
              <a:gd name="connsiteX4" fmla="*/ 83919 w 395862"/>
              <a:gd name="connsiteY4" fmla="*/ 297796 h 634351"/>
              <a:gd name="connsiteX5" fmla="*/ 95825 w 395862"/>
              <a:gd name="connsiteY5" fmla="*/ 307321 h 634351"/>
              <a:gd name="connsiteX6" fmla="*/ 119637 w 395862"/>
              <a:gd name="connsiteY6" fmla="*/ 321608 h 634351"/>
              <a:gd name="connsiteX7" fmla="*/ 133925 w 395862"/>
              <a:gd name="connsiteY7" fmla="*/ 333515 h 634351"/>
              <a:gd name="connsiteX8" fmla="*/ 145831 w 395862"/>
              <a:gd name="connsiteY8" fmla="*/ 354946 h 634351"/>
              <a:gd name="connsiteX9" fmla="*/ 148212 w 395862"/>
              <a:gd name="connsiteY9" fmla="*/ 428765 h 634351"/>
              <a:gd name="connsiteX10" fmla="*/ 172025 w 395862"/>
              <a:gd name="connsiteY10" fmla="*/ 631171 h 634351"/>
              <a:gd name="connsiteX11" fmla="*/ 183931 w 395862"/>
              <a:gd name="connsiteY11" fmla="*/ 626408 h 634351"/>
              <a:gd name="connsiteX12" fmla="*/ 198219 w 395862"/>
              <a:gd name="connsiteY12" fmla="*/ 619265 h 634351"/>
              <a:gd name="connsiteX13" fmla="*/ 207744 w 395862"/>
              <a:gd name="connsiteY13" fmla="*/ 616883 h 634351"/>
              <a:gd name="connsiteX14" fmla="*/ 217269 w 395862"/>
              <a:gd name="connsiteY14" fmla="*/ 612121 h 634351"/>
              <a:gd name="connsiteX15" fmla="*/ 233937 w 395862"/>
              <a:gd name="connsiteY15" fmla="*/ 609740 h 634351"/>
              <a:gd name="connsiteX16" fmla="*/ 243462 w 395862"/>
              <a:gd name="connsiteY16" fmla="*/ 604977 h 634351"/>
              <a:gd name="connsiteX17" fmla="*/ 283944 w 395862"/>
              <a:gd name="connsiteY17" fmla="*/ 600215 h 634351"/>
              <a:gd name="connsiteX18" fmla="*/ 291087 w 395862"/>
              <a:gd name="connsiteY18" fmla="*/ 597833 h 634351"/>
              <a:gd name="connsiteX19" fmla="*/ 324425 w 395862"/>
              <a:gd name="connsiteY19" fmla="*/ 595452 h 634351"/>
              <a:gd name="connsiteX20" fmla="*/ 331569 w 395862"/>
              <a:gd name="connsiteY20" fmla="*/ 574021 h 634351"/>
              <a:gd name="connsiteX21" fmla="*/ 333950 w 395862"/>
              <a:gd name="connsiteY21" fmla="*/ 566877 h 634351"/>
              <a:gd name="connsiteX22" fmla="*/ 336331 w 395862"/>
              <a:gd name="connsiteY22" fmla="*/ 559733 h 634351"/>
              <a:gd name="connsiteX23" fmla="*/ 341094 w 395862"/>
              <a:gd name="connsiteY23" fmla="*/ 524015 h 634351"/>
              <a:gd name="connsiteX24" fmla="*/ 345856 w 395862"/>
              <a:gd name="connsiteY24" fmla="*/ 495440 h 634351"/>
              <a:gd name="connsiteX25" fmla="*/ 350619 w 395862"/>
              <a:gd name="connsiteY25" fmla="*/ 454958 h 634351"/>
              <a:gd name="connsiteX26" fmla="*/ 355381 w 395862"/>
              <a:gd name="connsiteY26" fmla="*/ 431146 h 634351"/>
              <a:gd name="connsiteX27" fmla="*/ 360144 w 395862"/>
              <a:gd name="connsiteY27" fmla="*/ 402571 h 634351"/>
              <a:gd name="connsiteX28" fmla="*/ 362525 w 395862"/>
              <a:gd name="connsiteY28" fmla="*/ 388283 h 634351"/>
              <a:gd name="connsiteX29" fmla="*/ 369669 w 395862"/>
              <a:gd name="connsiteY29" fmla="*/ 366852 h 634351"/>
              <a:gd name="connsiteX30" fmla="*/ 372050 w 395862"/>
              <a:gd name="connsiteY30" fmla="*/ 352565 h 634351"/>
              <a:gd name="connsiteX31" fmla="*/ 374431 w 395862"/>
              <a:gd name="connsiteY31" fmla="*/ 335896 h 634351"/>
              <a:gd name="connsiteX32" fmla="*/ 383956 w 395862"/>
              <a:gd name="connsiteY32" fmla="*/ 312083 h 634351"/>
              <a:gd name="connsiteX33" fmla="*/ 386337 w 395862"/>
              <a:gd name="connsiteY33" fmla="*/ 300177 h 634351"/>
              <a:gd name="connsiteX34" fmla="*/ 391100 w 395862"/>
              <a:gd name="connsiteY34" fmla="*/ 285890 h 634351"/>
              <a:gd name="connsiteX35" fmla="*/ 395862 w 395862"/>
              <a:gd name="connsiteY35" fmla="*/ 269221 h 634351"/>
              <a:gd name="connsiteX36" fmla="*/ 379194 w 395862"/>
              <a:gd name="connsiteY36" fmla="*/ 252552 h 634351"/>
              <a:gd name="connsiteX37" fmla="*/ 360144 w 395862"/>
              <a:gd name="connsiteY37" fmla="*/ 245408 h 634351"/>
              <a:gd name="connsiteX38" fmla="*/ 350619 w 395862"/>
              <a:gd name="connsiteY38" fmla="*/ 240646 h 634351"/>
              <a:gd name="connsiteX39" fmla="*/ 329187 w 395862"/>
              <a:gd name="connsiteY39" fmla="*/ 223977 h 634351"/>
              <a:gd name="connsiteX40" fmla="*/ 319662 w 395862"/>
              <a:gd name="connsiteY40" fmla="*/ 221596 h 634351"/>
              <a:gd name="connsiteX41" fmla="*/ 305375 w 395862"/>
              <a:gd name="connsiteY41" fmla="*/ 207308 h 634351"/>
              <a:gd name="connsiteX42" fmla="*/ 286325 w 395862"/>
              <a:gd name="connsiteY42" fmla="*/ 193021 h 634351"/>
              <a:gd name="connsiteX43" fmla="*/ 274419 w 395862"/>
              <a:gd name="connsiteY43" fmla="*/ 178733 h 634351"/>
              <a:gd name="connsiteX44" fmla="*/ 257750 w 395862"/>
              <a:gd name="connsiteY44" fmla="*/ 162065 h 634351"/>
              <a:gd name="connsiteX45" fmla="*/ 250606 w 395862"/>
              <a:gd name="connsiteY45" fmla="*/ 154921 h 634351"/>
              <a:gd name="connsiteX46" fmla="*/ 222031 w 395862"/>
              <a:gd name="connsiteY46" fmla="*/ 121583 h 634351"/>
              <a:gd name="connsiteX47" fmla="*/ 207744 w 395862"/>
              <a:gd name="connsiteY47" fmla="*/ 104915 h 634351"/>
              <a:gd name="connsiteX48" fmla="*/ 155356 w 395862"/>
              <a:gd name="connsiteY48" fmla="*/ 64433 h 634351"/>
              <a:gd name="connsiteX49" fmla="*/ 98206 w 395862"/>
              <a:gd name="connsiteY49" fmla="*/ 28715 h 634351"/>
              <a:gd name="connsiteX50" fmla="*/ 36293 w 395862"/>
              <a:gd name="connsiteY50" fmla="*/ 139 h 634351"/>
              <a:gd name="connsiteX0" fmla="*/ 35719 w 395288"/>
              <a:gd name="connsiteY0" fmla="*/ 139 h 634351"/>
              <a:gd name="connsiteX1" fmla="*/ 1 w 395288"/>
              <a:gd name="connsiteY1" fmla="*/ 245408 h 634351"/>
              <a:gd name="connsiteX2" fmla="*/ 59532 w 395288"/>
              <a:gd name="connsiteY2" fmla="*/ 283508 h 634351"/>
              <a:gd name="connsiteX3" fmla="*/ 66676 w 395288"/>
              <a:gd name="connsiteY3" fmla="*/ 288271 h 634351"/>
              <a:gd name="connsiteX4" fmla="*/ 83345 w 395288"/>
              <a:gd name="connsiteY4" fmla="*/ 297796 h 634351"/>
              <a:gd name="connsiteX5" fmla="*/ 95251 w 395288"/>
              <a:gd name="connsiteY5" fmla="*/ 307321 h 634351"/>
              <a:gd name="connsiteX6" fmla="*/ 119063 w 395288"/>
              <a:gd name="connsiteY6" fmla="*/ 321608 h 634351"/>
              <a:gd name="connsiteX7" fmla="*/ 133351 w 395288"/>
              <a:gd name="connsiteY7" fmla="*/ 333515 h 634351"/>
              <a:gd name="connsiteX8" fmla="*/ 145257 w 395288"/>
              <a:gd name="connsiteY8" fmla="*/ 354946 h 634351"/>
              <a:gd name="connsiteX9" fmla="*/ 147638 w 395288"/>
              <a:gd name="connsiteY9" fmla="*/ 428765 h 634351"/>
              <a:gd name="connsiteX10" fmla="*/ 171451 w 395288"/>
              <a:gd name="connsiteY10" fmla="*/ 631171 h 634351"/>
              <a:gd name="connsiteX11" fmla="*/ 183357 w 395288"/>
              <a:gd name="connsiteY11" fmla="*/ 626408 h 634351"/>
              <a:gd name="connsiteX12" fmla="*/ 197645 w 395288"/>
              <a:gd name="connsiteY12" fmla="*/ 619265 h 634351"/>
              <a:gd name="connsiteX13" fmla="*/ 207170 w 395288"/>
              <a:gd name="connsiteY13" fmla="*/ 616883 h 634351"/>
              <a:gd name="connsiteX14" fmla="*/ 216695 w 395288"/>
              <a:gd name="connsiteY14" fmla="*/ 612121 h 634351"/>
              <a:gd name="connsiteX15" fmla="*/ 233363 w 395288"/>
              <a:gd name="connsiteY15" fmla="*/ 609740 h 634351"/>
              <a:gd name="connsiteX16" fmla="*/ 242888 w 395288"/>
              <a:gd name="connsiteY16" fmla="*/ 604977 h 634351"/>
              <a:gd name="connsiteX17" fmla="*/ 283370 w 395288"/>
              <a:gd name="connsiteY17" fmla="*/ 600215 h 634351"/>
              <a:gd name="connsiteX18" fmla="*/ 290513 w 395288"/>
              <a:gd name="connsiteY18" fmla="*/ 597833 h 634351"/>
              <a:gd name="connsiteX19" fmla="*/ 323851 w 395288"/>
              <a:gd name="connsiteY19" fmla="*/ 595452 h 634351"/>
              <a:gd name="connsiteX20" fmla="*/ 330995 w 395288"/>
              <a:gd name="connsiteY20" fmla="*/ 574021 h 634351"/>
              <a:gd name="connsiteX21" fmla="*/ 333376 w 395288"/>
              <a:gd name="connsiteY21" fmla="*/ 566877 h 634351"/>
              <a:gd name="connsiteX22" fmla="*/ 335757 w 395288"/>
              <a:gd name="connsiteY22" fmla="*/ 559733 h 634351"/>
              <a:gd name="connsiteX23" fmla="*/ 340520 w 395288"/>
              <a:gd name="connsiteY23" fmla="*/ 524015 h 634351"/>
              <a:gd name="connsiteX24" fmla="*/ 345282 w 395288"/>
              <a:gd name="connsiteY24" fmla="*/ 495440 h 634351"/>
              <a:gd name="connsiteX25" fmla="*/ 350045 w 395288"/>
              <a:gd name="connsiteY25" fmla="*/ 454958 h 634351"/>
              <a:gd name="connsiteX26" fmla="*/ 354807 w 395288"/>
              <a:gd name="connsiteY26" fmla="*/ 431146 h 634351"/>
              <a:gd name="connsiteX27" fmla="*/ 359570 w 395288"/>
              <a:gd name="connsiteY27" fmla="*/ 402571 h 634351"/>
              <a:gd name="connsiteX28" fmla="*/ 361951 w 395288"/>
              <a:gd name="connsiteY28" fmla="*/ 388283 h 634351"/>
              <a:gd name="connsiteX29" fmla="*/ 369095 w 395288"/>
              <a:gd name="connsiteY29" fmla="*/ 366852 h 634351"/>
              <a:gd name="connsiteX30" fmla="*/ 371476 w 395288"/>
              <a:gd name="connsiteY30" fmla="*/ 352565 h 634351"/>
              <a:gd name="connsiteX31" fmla="*/ 373857 w 395288"/>
              <a:gd name="connsiteY31" fmla="*/ 335896 h 634351"/>
              <a:gd name="connsiteX32" fmla="*/ 383382 w 395288"/>
              <a:gd name="connsiteY32" fmla="*/ 312083 h 634351"/>
              <a:gd name="connsiteX33" fmla="*/ 385763 w 395288"/>
              <a:gd name="connsiteY33" fmla="*/ 300177 h 634351"/>
              <a:gd name="connsiteX34" fmla="*/ 390526 w 395288"/>
              <a:gd name="connsiteY34" fmla="*/ 285890 h 634351"/>
              <a:gd name="connsiteX35" fmla="*/ 395288 w 395288"/>
              <a:gd name="connsiteY35" fmla="*/ 269221 h 634351"/>
              <a:gd name="connsiteX36" fmla="*/ 378620 w 395288"/>
              <a:gd name="connsiteY36" fmla="*/ 252552 h 634351"/>
              <a:gd name="connsiteX37" fmla="*/ 359570 w 395288"/>
              <a:gd name="connsiteY37" fmla="*/ 245408 h 634351"/>
              <a:gd name="connsiteX38" fmla="*/ 350045 w 395288"/>
              <a:gd name="connsiteY38" fmla="*/ 240646 h 634351"/>
              <a:gd name="connsiteX39" fmla="*/ 328613 w 395288"/>
              <a:gd name="connsiteY39" fmla="*/ 223977 h 634351"/>
              <a:gd name="connsiteX40" fmla="*/ 319088 w 395288"/>
              <a:gd name="connsiteY40" fmla="*/ 221596 h 634351"/>
              <a:gd name="connsiteX41" fmla="*/ 304801 w 395288"/>
              <a:gd name="connsiteY41" fmla="*/ 207308 h 634351"/>
              <a:gd name="connsiteX42" fmla="*/ 285751 w 395288"/>
              <a:gd name="connsiteY42" fmla="*/ 193021 h 634351"/>
              <a:gd name="connsiteX43" fmla="*/ 273845 w 395288"/>
              <a:gd name="connsiteY43" fmla="*/ 178733 h 634351"/>
              <a:gd name="connsiteX44" fmla="*/ 257176 w 395288"/>
              <a:gd name="connsiteY44" fmla="*/ 162065 h 634351"/>
              <a:gd name="connsiteX45" fmla="*/ 250032 w 395288"/>
              <a:gd name="connsiteY45" fmla="*/ 154921 h 634351"/>
              <a:gd name="connsiteX46" fmla="*/ 221457 w 395288"/>
              <a:gd name="connsiteY46" fmla="*/ 121583 h 634351"/>
              <a:gd name="connsiteX47" fmla="*/ 207170 w 395288"/>
              <a:gd name="connsiteY47" fmla="*/ 104915 h 634351"/>
              <a:gd name="connsiteX48" fmla="*/ 154782 w 395288"/>
              <a:gd name="connsiteY48" fmla="*/ 64433 h 634351"/>
              <a:gd name="connsiteX49" fmla="*/ 97632 w 395288"/>
              <a:gd name="connsiteY49" fmla="*/ 28715 h 634351"/>
              <a:gd name="connsiteX50" fmla="*/ 35719 w 395288"/>
              <a:gd name="connsiteY50" fmla="*/ 139 h 634351"/>
              <a:gd name="connsiteX0" fmla="*/ 37710 w 397279"/>
              <a:gd name="connsiteY0" fmla="*/ 139 h 634351"/>
              <a:gd name="connsiteX1" fmla="*/ 16278 w 397279"/>
              <a:gd name="connsiteY1" fmla="*/ 116821 h 634351"/>
              <a:gd name="connsiteX2" fmla="*/ 1992 w 397279"/>
              <a:gd name="connsiteY2" fmla="*/ 245408 h 634351"/>
              <a:gd name="connsiteX3" fmla="*/ 61523 w 397279"/>
              <a:gd name="connsiteY3" fmla="*/ 283508 h 634351"/>
              <a:gd name="connsiteX4" fmla="*/ 68667 w 397279"/>
              <a:gd name="connsiteY4" fmla="*/ 288271 h 634351"/>
              <a:gd name="connsiteX5" fmla="*/ 85336 w 397279"/>
              <a:gd name="connsiteY5" fmla="*/ 297796 h 634351"/>
              <a:gd name="connsiteX6" fmla="*/ 97242 w 397279"/>
              <a:gd name="connsiteY6" fmla="*/ 307321 h 634351"/>
              <a:gd name="connsiteX7" fmla="*/ 121054 w 397279"/>
              <a:gd name="connsiteY7" fmla="*/ 321608 h 634351"/>
              <a:gd name="connsiteX8" fmla="*/ 135342 w 397279"/>
              <a:gd name="connsiteY8" fmla="*/ 333515 h 634351"/>
              <a:gd name="connsiteX9" fmla="*/ 147248 w 397279"/>
              <a:gd name="connsiteY9" fmla="*/ 354946 h 634351"/>
              <a:gd name="connsiteX10" fmla="*/ 149629 w 397279"/>
              <a:gd name="connsiteY10" fmla="*/ 428765 h 634351"/>
              <a:gd name="connsiteX11" fmla="*/ 173442 w 397279"/>
              <a:gd name="connsiteY11" fmla="*/ 631171 h 634351"/>
              <a:gd name="connsiteX12" fmla="*/ 185348 w 397279"/>
              <a:gd name="connsiteY12" fmla="*/ 626408 h 634351"/>
              <a:gd name="connsiteX13" fmla="*/ 199636 w 397279"/>
              <a:gd name="connsiteY13" fmla="*/ 619265 h 634351"/>
              <a:gd name="connsiteX14" fmla="*/ 209161 w 397279"/>
              <a:gd name="connsiteY14" fmla="*/ 616883 h 634351"/>
              <a:gd name="connsiteX15" fmla="*/ 218686 w 397279"/>
              <a:gd name="connsiteY15" fmla="*/ 612121 h 634351"/>
              <a:gd name="connsiteX16" fmla="*/ 235354 w 397279"/>
              <a:gd name="connsiteY16" fmla="*/ 609740 h 634351"/>
              <a:gd name="connsiteX17" fmla="*/ 244879 w 397279"/>
              <a:gd name="connsiteY17" fmla="*/ 604977 h 634351"/>
              <a:gd name="connsiteX18" fmla="*/ 285361 w 397279"/>
              <a:gd name="connsiteY18" fmla="*/ 600215 h 634351"/>
              <a:gd name="connsiteX19" fmla="*/ 292504 w 397279"/>
              <a:gd name="connsiteY19" fmla="*/ 597833 h 634351"/>
              <a:gd name="connsiteX20" fmla="*/ 325842 w 397279"/>
              <a:gd name="connsiteY20" fmla="*/ 595452 h 634351"/>
              <a:gd name="connsiteX21" fmla="*/ 332986 w 397279"/>
              <a:gd name="connsiteY21" fmla="*/ 574021 h 634351"/>
              <a:gd name="connsiteX22" fmla="*/ 335367 w 397279"/>
              <a:gd name="connsiteY22" fmla="*/ 566877 h 634351"/>
              <a:gd name="connsiteX23" fmla="*/ 337748 w 397279"/>
              <a:gd name="connsiteY23" fmla="*/ 559733 h 634351"/>
              <a:gd name="connsiteX24" fmla="*/ 342511 w 397279"/>
              <a:gd name="connsiteY24" fmla="*/ 524015 h 634351"/>
              <a:gd name="connsiteX25" fmla="*/ 347273 w 397279"/>
              <a:gd name="connsiteY25" fmla="*/ 495440 h 634351"/>
              <a:gd name="connsiteX26" fmla="*/ 352036 w 397279"/>
              <a:gd name="connsiteY26" fmla="*/ 454958 h 634351"/>
              <a:gd name="connsiteX27" fmla="*/ 356798 w 397279"/>
              <a:gd name="connsiteY27" fmla="*/ 431146 h 634351"/>
              <a:gd name="connsiteX28" fmla="*/ 361561 w 397279"/>
              <a:gd name="connsiteY28" fmla="*/ 402571 h 634351"/>
              <a:gd name="connsiteX29" fmla="*/ 363942 w 397279"/>
              <a:gd name="connsiteY29" fmla="*/ 388283 h 634351"/>
              <a:gd name="connsiteX30" fmla="*/ 371086 w 397279"/>
              <a:gd name="connsiteY30" fmla="*/ 366852 h 634351"/>
              <a:gd name="connsiteX31" fmla="*/ 373467 w 397279"/>
              <a:gd name="connsiteY31" fmla="*/ 352565 h 634351"/>
              <a:gd name="connsiteX32" fmla="*/ 375848 w 397279"/>
              <a:gd name="connsiteY32" fmla="*/ 335896 h 634351"/>
              <a:gd name="connsiteX33" fmla="*/ 385373 w 397279"/>
              <a:gd name="connsiteY33" fmla="*/ 312083 h 634351"/>
              <a:gd name="connsiteX34" fmla="*/ 387754 w 397279"/>
              <a:gd name="connsiteY34" fmla="*/ 300177 h 634351"/>
              <a:gd name="connsiteX35" fmla="*/ 392517 w 397279"/>
              <a:gd name="connsiteY35" fmla="*/ 285890 h 634351"/>
              <a:gd name="connsiteX36" fmla="*/ 397279 w 397279"/>
              <a:gd name="connsiteY36" fmla="*/ 269221 h 634351"/>
              <a:gd name="connsiteX37" fmla="*/ 380611 w 397279"/>
              <a:gd name="connsiteY37" fmla="*/ 252552 h 634351"/>
              <a:gd name="connsiteX38" fmla="*/ 361561 w 397279"/>
              <a:gd name="connsiteY38" fmla="*/ 245408 h 634351"/>
              <a:gd name="connsiteX39" fmla="*/ 352036 w 397279"/>
              <a:gd name="connsiteY39" fmla="*/ 240646 h 634351"/>
              <a:gd name="connsiteX40" fmla="*/ 330604 w 397279"/>
              <a:gd name="connsiteY40" fmla="*/ 223977 h 634351"/>
              <a:gd name="connsiteX41" fmla="*/ 321079 w 397279"/>
              <a:gd name="connsiteY41" fmla="*/ 221596 h 634351"/>
              <a:gd name="connsiteX42" fmla="*/ 306792 w 397279"/>
              <a:gd name="connsiteY42" fmla="*/ 207308 h 634351"/>
              <a:gd name="connsiteX43" fmla="*/ 287742 w 397279"/>
              <a:gd name="connsiteY43" fmla="*/ 193021 h 634351"/>
              <a:gd name="connsiteX44" fmla="*/ 275836 w 397279"/>
              <a:gd name="connsiteY44" fmla="*/ 178733 h 634351"/>
              <a:gd name="connsiteX45" fmla="*/ 259167 w 397279"/>
              <a:gd name="connsiteY45" fmla="*/ 162065 h 634351"/>
              <a:gd name="connsiteX46" fmla="*/ 252023 w 397279"/>
              <a:gd name="connsiteY46" fmla="*/ 154921 h 634351"/>
              <a:gd name="connsiteX47" fmla="*/ 223448 w 397279"/>
              <a:gd name="connsiteY47" fmla="*/ 121583 h 634351"/>
              <a:gd name="connsiteX48" fmla="*/ 209161 w 397279"/>
              <a:gd name="connsiteY48" fmla="*/ 104915 h 634351"/>
              <a:gd name="connsiteX49" fmla="*/ 156773 w 397279"/>
              <a:gd name="connsiteY49" fmla="*/ 64433 h 634351"/>
              <a:gd name="connsiteX50" fmla="*/ 99623 w 397279"/>
              <a:gd name="connsiteY50" fmla="*/ 28715 h 634351"/>
              <a:gd name="connsiteX51" fmla="*/ 37710 w 397279"/>
              <a:gd name="connsiteY51" fmla="*/ 139 h 634351"/>
              <a:gd name="connsiteX0" fmla="*/ 37100 w 396669"/>
              <a:gd name="connsiteY0" fmla="*/ 4030 h 638242"/>
              <a:gd name="connsiteX1" fmla="*/ 20431 w 396669"/>
              <a:gd name="connsiteY1" fmla="*/ 125474 h 638242"/>
              <a:gd name="connsiteX2" fmla="*/ 1382 w 396669"/>
              <a:gd name="connsiteY2" fmla="*/ 249299 h 638242"/>
              <a:gd name="connsiteX3" fmla="*/ 60913 w 396669"/>
              <a:gd name="connsiteY3" fmla="*/ 287399 h 638242"/>
              <a:gd name="connsiteX4" fmla="*/ 68057 w 396669"/>
              <a:gd name="connsiteY4" fmla="*/ 292162 h 638242"/>
              <a:gd name="connsiteX5" fmla="*/ 84726 w 396669"/>
              <a:gd name="connsiteY5" fmla="*/ 301687 h 638242"/>
              <a:gd name="connsiteX6" fmla="*/ 96632 w 396669"/>
              <a:gd name="connsiteY6" fmla="*/ 311212 h 638242"/>
              <a:gd name="connsiteX7" fmla="*/ 120444 w 396669"/>
              <a:gd name="connsiteY7" fmla="*/ 325499 h 638242"/>
              <a:gd name="connsiteX8" fmla="*/ 134732 w 396669"/>
              <a:gd name="connsiteY8" fmla="*/ 337406 h 638242"/>
              <a:gd name="connsiteX9" fmla="*/ 146638 w 396669"/>
              <a:gd name="connsiteY9" fmla="*/ 358837 h 638242"/>
              <a:gd name="connsiteX10" fmla="*/ 149019 w 396669"/>
              <a:gd name="connsiteY10" fmla="*/ 432656 h 638242"/>
              <a:gd name="connsiteX11" fmla="*/ 172832 w 396669"/>
              <a:gd name="connsiteY11" fmla="*/ 635062 h 638242"/>
              <a:gd name="connsiteX12" fmla="*/ 184738 w 396669"/>
              <a:gd name="connsiteY12" fmla="*/ 630299 h 638242"/>
              <a:gd name="connsiteX13" fmla="*/ 199026 w 396669"/>
              <a:gd name="connsiteY13" fmla="*/ 623156 h 638242"/>
              <a:gd name="connsiteX14" fmla="*/ 208551 w 396669"/>
              <a:gd name="connsiteY14" fmla="*/ 620774 h 638242"/>
              <a:gd name="connsiteX15" fmla="*/ 218076 w 396669"/>
              <a:gd name="connsiteY15" fmla="*/ 616012 h 638242"/>
              <a:gd name="connsiteX16" fmla="*/ 234744 w 396669"/>
              <a:gd name="connsiteY16" fmla="*/ 613631 h 638242"/>
              <a:gd name="connsiteX17" fmla="*/ 244269 w 396669"/>
              <a:gd name="connsiteY17" fmla="*/ 608868 h 638242"/>
              <a:gd name="connsiteX18" fmla="*/ 284751 w 396669"/>
              <a:gd name="connsiteY18" fmla="*/ 604106 h 638242"/>
              <a:gd name="connsiteX19" fmla="*/ 291894 w 396669"/>
              <a:gd name="connsiteY19" fmla="*/ 601724 h 638242"/>
              <a:gd name="connsiteX20" fmla="*/ 325232 w 396669"/>
              <a:gd name="connsiteY20" fmla="*/ 599343 h 638242"/>
              <a:gd name="connsiteX21" fmla="*/ 332376 w 396669"/>
              <a:gd name="connsiteY21" fmla="*/ 577912 h 638242"/>
              <a:gd name="connsiteX22" fmla="*/ 334757 w 396669"/>
              <a:gd name="connsiteY22" fmla="*/ 570768 h 638242"/>
              <a:gd name="connsiteX23" fmla="*/ 337138 w 396669"/>
              <a:gd name="connsiteY23" fmla="*/ 563624 h 638242"/>
              <a:gd name="connsiteX24" fmla="*/ 341901 w 396669"/>
              <a:gd name="connsiteY24" fmla="*/ 527906 h 638242"/>
              <a:gd name="connsiteX25" fmla="*/ 346663 w 396669"/>
              <a:gd name="connsiteY25" fmla="*/ 499331 h 638242"/>
              <a:gd name="connsiteX26" fmla="*/ 351426 w 396669"/>
              <a:gd name="connsiteY26" fmla="*/ 458849 h 638242"/>
              <a:gd name="connsiteX27" fmla="*/ 356188 w 396669"/>
              <a:gd name="connsiteY27" fmla="*/ 435037 h 638242"/>
              <a:gd name="connsiteX28" fmla="*/ 360951 w 396669"/>
              <a:gd name="connsiteY28" fmla="*/ 406462 h 638242"/>
              <a:gd name="connsiteX29" fmla="*/ 363332 w 396669"/>
              <a:gd name="connsiteY29" fmla="*/ 392174 h 638242"/>
              <a:gd name="connsiteX30" fmla="*/ 370476 w 396669"/>
              <a:gd name="connsiteY30" fmla="*/ 370743 h 638242"/>
              <a:gd name="connsiteX31" fmla="*/ 372857 w 396669"/>
              <a:gd name="connsiteY31" fmla="*/ 356456 h 638242"/>
              <a:gd name="connsiteX32" fmla="*/ 375238 w 396669"/>
              <a:gd name="connsiteY32" fmla="*/ 339787 h 638242"/>
              <a:gd name="connsiteX33" fmla="*/ 384763 w 396669"/>
              <a:gd name="connsiteY33" fmla="*/ 315974 h 638242"/>
              <a:gd name="connsiteX34" fmla="*/ 387144 w 396669"/>
              <a:gd name="connsiteY34" fmla="*/ 304068 h 638242"/>
              <a:gd name="connsiteX35" fmla="*/ 391907 w 396669"/>
              <a:gd name="connsiteY35" fmla="*/ 289781 h 638242"/>
              <a:gd name="connsiteX36" fmla="*/ 396669 w 396669"/>
              <a:gd name="connsiteY36" fmla="*/ 273112 h 638242"/>
              <a:gd name="connsiteX37" fmla="*/ 380001 w 396669"/>
              <a:gd name="connsiteY37" fmla="*/ 256443 h 638242"/>
              <a:gd name="connsiteX38" fmla="*/ 360951 w 396669"/>
              <a:gd name="connsiteY38" fmla="*/ 249299 h 638242"/>
              <a:gd name="connsiteX39" fmla="*/ 351426 w 396669"/>
              <a:gd name="connsiteY39" fmla="*/ 244537 h 638242"/>
              <a:gd name="connsiteX40" fmla="*/ 329994 w 396669"/>
              <a:gd name="connsiteY40" fmla="*/ 227868 h 638242"/>
              <a:gd name="connsiteX41" fmla="*/ 320469 w 396669"/>
              <a:gd name="connsiteY41" fmla="*/ 225487 h 638242"/>
              <a:gd name="connsiteX42" fmla="*/ 306182 w 396669"/>
              <a:gd name="connsiteY42" fmla="*/ 211199 h 638242"/>
              <a:gd name="connsiteX43" fmla="*/ 287132 w 396669"/>
              <a:gd name="connsiteY43" fmla="*/ 196912 h 638242"/>
              <a:gd name="connsiteX44" fmla="*/ 275226 w 396669"/>
              <a:gd name="connsiteY44" fmla="*/ 182624 h 638242"/>
              <a:gd name="connsiteX45" fmla="*/ 258557 w 396669"/>
              <a:gd name="connsiteY45" fmla="*/ 165956 h 638242"/>
              <a:gd name="connsiteX46" fmla="*/ 251413 w 396669"/>
              <a:gd name="connsiteY46" fmla="*/ 158812 h 638242"/>
              <a:gd name="connsiteX47" fmla="*/ 222838 w 396669"/>
              <a:gd name="connsiteY47" fmla="*/ 125474 h 638242"/>
              <a:gd name="connsiteX48" fmla="*/ 208551 w 396669"/>
              <a:gd name="connsiteY48" fmla="*/ 108806 h 638242"/>
              <a:gd name="connsiteX49" fmla="*/ 156163 w 396669"/>
              <a:gd name="connsiteY49" fmla="*/ 68324 h 638242"/>
              <a:gd name="connsiteX50" fmla="*/ 99013 w 396669"/>
              <a:gd name="connsiteY50" fmla="*/ 32606 h 638242"/>
              <a:gd name="connsiteX51" fmla="*/ 37100 w 396669"/>
              <a:gd name="connsiteY51" fmla="*/ 4030 h 638242"/>
              <a:gd name="connsiteX0" fmla="*/ 36986 w 396555"/>
              <a:gd name="connsiteY0" fmla="*/ 4030 h 638242"/>
              <a:gd name="connsiteX1" fmla="*/ 20317 w 396555"/>
              <a:gd name="connsiteY1" fmla="*/ 125474 h 638242"/>
              <a:gd name="connsiteX2" fmla="*/ 1268 w 396555"/>
              <a:gd name="connsiteY2" fmla="*/ 249299 h 638242"/>
              <a:gd name="connsiteX3" fmla="*/ 60799 w 396555"/>
              <a:gd name="connsiteY3" fmla="*/ 287399 h 638242"/>
              <a:gd name="connsiteX4" fmla="*/ 67943 w 396555"/>
              <a:gd name="connsiteY4" fmla="*/ 292162 h 638242"/>
              <a:gd name="connsiteX5" fmla="*/ 84612 w 396555"/>
              <a:gd name="connsiteY5" fmla="*/ 301687 h 638242"/>
              <a:gd name="connsiteX6" fmla="*/ 96518 w 396555"/>
              <a:gd name="connsiteY6" fmla="*/ 311212 h 638242"/>
              <a:gd name="connsiteX7" fmla="*/ 120330 w 396555"/>
              <a:gd name="connsiteY7" fmla="*/ 325499 h 638242"/>
              <a:gd name="connsiteX8" fmla="*/ 134618 w 396555"/>
              <a:gd name="connsiteY8" fmla="*/ 337406 h 638242"/>
              <a:gd name="connsiteX9" fmla="*/ 146524 w 396555"/>
              <a:gd name="connsiteY9" fmla="*/ 358837 h 638242"/>
              <a:gd name="connsiteX10" fmla="*/ 148905 w 396555"/>
              <a:gd name="connsiteY10" fmla="*/ 432656 h 638242"/>
              <a:gd name="connsiteX11" fmla="*/ 172718 w 396555"/>
              <a:gd name="connsiteY11" fmla="*/ 635062 h 638242"/>
              <a:gd name="connsiteX12" fmla="*/ 184624 w 396555"/>
              <a:gd name="connsiteY12" fmla="*/ 630299 h 638242"/>
              <a:gd name="connsiteX13" fmla="*/ 198912 w 396555"/>
              <a:gd name="connsiteY13" fmla="*/ 623156 h 638242"/>
              <a:gd name="connsiteX14" fmla="*/ 208437 w 396555"/>
              <a:gd name="connsiteY14" fmla="*/ 620774 h 638242"/>
              <a:gd name="connsiteX15" fmla="*/ 217962 w 396555"/>
              <a:gd name="connsiteY15" fmla="*/ 616012 h 638242"/>
              <a:gd name="connsiteX16" fmla="*/ 234630 w 396555"/>
              <a:gd name="connsiteY16" fmla="*/ 613631 h 638242"/>
              <a:gd name="connsiteX17" fmla="*/ 244155 w 396555"/>
              <a:gd name="connsiteY17" fmla="*/ 608868 h 638242"/>
              <a:gd name="connsiteX18" fmla="*/ 284637 w 396555"/>
              <a:gd name="connsiteY18" fmla="*/ 604106 h 638242"/>
              <a:gd name="connsiteX19" fmla="*/ 291780 w 396555"/>
              <a:gd name="connsiteY19" fmla="*/ 601724 h 638242"/>
              <a:gd name="connsiteX20" fmla="*/ 325118 w 396555"/>
              <a:gd name="connsiteY20" fmla="*/ 599343 h 638242"/>
              <a:gd name="connsiteX21" fmla="*/ 332262 w 396555"/>
              <a:gd name="connsiteY21" fmla="*/ 577912 h 638242"/>
              <a:gd name="connsiteX22" fmla="*/ 334643 w 396555"/>
              <a:gd name="connsiteY22" fmla="*/ 570768 h 638242"/>
              <a:gd name="connsiteX23" fmla="*/ 337024 w 396555"/>
              <a:gd name="connsiteY23" fmla="*/ 563624 h 638242"/>
              <a:gd name="connsiteX24" fmla="*/ 341787 w 396555"/>
              <a:gd name="connsiteY24" fmla="*/ 527906 h 638242"/>
              <a:gd name="connsiteX25" fmla="*/ 346549 w 396555"/>
              <a:gd name="connsiteY25" fmla="*/ 499331 h 638242"/>
              <a:gd name="connsiteX26" fmla="*/ 351312 w 396555"/>
              <a:gd name="connsiteY26" fmla="*/ 458849 h 638242"/>
              <a:gd name="connsiteX27" fmla="*/ 356074 w 396555"/>
              <a:gd name="connsiteY27" fmla="*/ 435037 h 638242"/>
              <a:gd name="connsiteX28" fmla="*/ 360837 w 396555"/>
              <a:gd name="connsiteY28" fmla="*/ 406462 h 638242"/>
              <a:gd name="connsiteX29" fmla="*/ 363218 w 396555"/>
              <a:gd name="connsiteY29" fmla="*/ 392174 h 638242"/>
              <a:gd name="connsiteX30" fmla="*/ 370362 w 396555"/>
              <a:gd name="connsiteY30" fmla="*/ 370743 h 638242"/>
              <a:gd name="connsiteX31" fmla="*/ 372743 w 396555"/>
              <a:gd name="connsiteY31" fmla="*/ 356456 h 638242"/>
              <a:gd name="connsiteX32" fmla="*/ 375124 w 396555"/>
              <a:gd name="connsiteY32" fmla="*/ 339787 h 638242"/>
              <a:gd name="connsiteX33" fmla="*/ 384649 w 396555"/>
              <a:gd name="connsiteY33" fmla="*/ 315974 h 638242"/>
              <a:gd name="connsiteX34" fmla="*/ 387030 w 396555"/>
              <a:gd name="connsiteY34" fmla="*/ 304068 h 638242"/>
              <a:gd name="connsiteX35" fmla="*/ 391793 w 396555"/>
              <a:gd name="connsiteY35" fmla="*/ 289781 h 638242"/>
              <a:gd name="connsiteX36" fmla="*/ 396555 w 396555"/>
              <a:gd name="connsiteY36" fmla="*/ 273112 h 638242"/>
              <a:gd name="connsiteX37" fmla="*/ 379887 w 396555"/>
              <a:gd name="connsiteY37" fmla="*/ 256443 h 638242"/>
              <a:gd name="connsiteX38" fmla="*/ 360837 w 396555"/>
              <a:gd name="connsiteY38" fmla="*/ 249299 h 638242"/>
              <a:gd name="connsiteX39" fmla="*/ 351312 w 396555"/>
              <a:gd name="connsiteY39" fmla="*/ 244537 h 638242"/>
              <a:gd name="connsiteX40" fmla="*/ 329880 w 396555"/>
              <a:gd name="connsiteY40" fmla="*/ 227868 h 638242"/>
              <a:gd name="connsiteX41" fmla="*/ 320355 w 396555"/>
              <a:gd name="connsiteY41" fmla="*/ 225487 h 638242"/>
              <a:gd name="connsiteX42" fmla="*/ 306068 w 396555"/>
              <a:gd name="connsiteY42" fmla="*/ 211199 h 638242"/>
              <a:gd name="connsiteX43" fmla="*/ 287018 w 396555"/>
              <a:gd name="connsiteY43" fmla="*/ 196912 h 638242"/>
              <a:gd name="connsiteX44" fmla="*/ 275112 w 396555"/>
              <a:gd name="connsiteY44" fmla="*/ 182624 h 638242"/>
              <a:gd name="connsiteX45" fmla="*/ 258443 w 396555"/>
              <a:gd name="connsiteY45" fmla="*/ 165956 h 638242"/>
              <a:gd name="connsiteX46" fmla="*/ 251299 w 396555"/>
              <a:gd name="connsiteY46" fmla="*/ 158812 h 638242"/>
              <a:gd name="connsiteX47" fmla="*/ 222724 w 396555"/>
              <a:gd name="connsiteY47" fmla="*/ 125474 h 638242"/>
              <a:gd name="connsiteX48" fmla="*/ 208437 w 396555"/>
              <a:gd name="connsiteY48" fmla="*/ 108806 h 638242"/>
              <a:gd name="connsiteX49" fmla="*/ 156049 w 396555"/>
              <a:gd name="connsiteY49" fmla="*/ 68324 h 638242"/>
              <a:gd name="connsiteX50" fmla="*/ 98899 w 396555"/>
              <a:gd name="connsiteY50" fmla="*/ 32606 h 638242"/>
              <a:gd name="connsiteX51" fmla="*/ 36986 w 396555"/>
              <a:gd name="connsiteY51" fmla="*/ 4030 h 638242"/>
              <a:gd name="connsiteX0" fmla="*/ 36986 w 396555"/>
              <a:gd name="connsiteY0" fmla="*/ 4030 h 638242"/>
              <a:gd name="connsiteX1" fmla="*/ 20317 w 396555"/>
              <a:gd name="connsiteY1" fmla="*/ 125474 h 638242"/>
              <a:gd name="connsiteX2" fmla="*/ 1268 w 396555"/>
              <a:gd name="connsiteY2" fmla="*/ 249299 h 638242"/>
              <a:gd name="connsiteX3" fmla="*/ 60799 w 396555"/>
              <a:gd name="connsiteY3" fmla="*/ 287399 h 638242"/>
              <a:gd name="connsiteX4" fmla="*/ 67943 w 396555"/>
              <a:gd name="connsiteY4" fmla="*/ 292162 h 638242"/>
              <a:gd name="connsiteX5" fmla="*/ 84612 w 396555"/>
              <a:gd name="connsiteY5" fmla="*/ 301687 h 638242"/>
              <a:gd name="connsiteX6" fmla="*/ 96518 w 396555"/>
              <a:gd name="connsiteY6" fmla="*/ 311212 h 638242"/>
              <a:gd name="connsiteX7" fmla="*/ 120330 w 396555"/>
              <a:gd name="connsiteY7" fmla="*/ 325499 h 638242"/>
              <a:gd name="connsiteX8" fmla="*/ 134618 w 396555"/>
              <a:gd name="connsiteY8" fmla="*/ 337406 h 638242"/>
              <a:gd name="connsiteX9" fmla="*/ 146524 w 396555"/>
              <a:gd name="connsiteY9" fmla="*/ 358837 h 638242"/>
              <a:gd name="connsiteX10" fmla="*/ 148905 w 396555"/>
              <a:gd name="connsiteY10" fmla="*/ 432656 h 638242"/>
              <a:gd name="connsiteX11" fmla="*/ 172718 w 396555"/>
              <a:gd name="connsiteY11" fmla="*/ 635062 h 638242"/>
              <a:gd name="connsiteX12" fmla="*/ 184624 w 396555"/>
              <a:gd name="connsiteY12" fmla="*/ 630299 h 638242"/>
              <a:gd name="connsiteX13" fmla="*/ 198912 w 396555"/>
              <a:gd name="connsiteY13" fmla="*/ 623156 h 638242"/>
              <a:gd name="connsiteX14" fmla="*/ 208437 w 396555"/>
              <a:gd name="connsiteY14" fmla="*/ 620774 h 638242"/>
              <a:gd name="connsiteX15" fmla="*/ 217962 w 396555"/>
              <a:gd name="connsiteY15" fmla="*/ 616012 h 638242"/>
              <a:gd name="connsiteX16" fmla="*/ 234630 w 396555"/>
              <a:gd name="connsiteY16" fmla="*/ 613631 h 638242"/>
              <a:gd name="connsiteX17" fmla="*/ 244155 w 396555"/>
              <a:gd name="connsiteY17" fmla="*/ 608868 h 638242"/>
              <a:gd name="connsiteX18" fmla="*/ 284637 w 396555"/>
              <a:gd name="connsiteY18" fmla="*/ 604106 h 638242"/>
              <a:gd name="connsiteX19" fmla="*/ 291780 w 396555"/>
              <a:gd name="connsiteY19" fmla="*/ 601724 h 638242"/>
              <a:gd name="connsiteX20" fmla="*/ 325118 w 396555"/>
              <a:gd name="connsiteY20" fmla="*/ 599343 h 638242"/>
              <a:gd name="connsiteX21" fmla="*/ 332262 w 396555"/>
              <a:gd name="connsiteY21" fmla="*/ 577912 h 638242"/>
              <a:gd name="connsiteX22" fmla="*/ 334643 w 396555"/>
              <a:gd name="connsiteY22" fmla="*/ 570768 h 638242"/>
              <a:gd name="connsiteX23" fmla="*/ 337024 w 396555"/>
              <a:gd name="connsiteY23" fmla="*/ 563624 h 638242"/>
              <a:gd name="connsiteX24" fmla="*/ 341787 w 396555"/>
              <a:gd name="connsiteY24" fmla="*/ 527906 h 638242"/>
              <a:gd name="connsiteX25" fmla="*/ 346549 w 396555"/>
              <a:gd name="connsiteY25" fmla="*/ 499331 h 638242"/>
              <a:gd name="connsiteX26" fmla="*/ 351312 w 396555"/>
              <a:gd name="connsiteY26" fmla="*/ 458849 h 638242"/>
              <a:gd name="connsiteX27" fmla="*/ 356074 w 396555"/>
              <a:gd name="connsiteY27" fmla="*/ 435037 h 638242"/>
              <a:gd name="connsiteX28" fmla="*/ 360837 w 396555"/>
              <a:gd name="connsiteY28" fmla="*/ 406462 h 638242"/>
              <a:gd name="connsiteX29" fmla="*/ 363218 w 396555"/>
              <a:gd name="connsiteY29" fmla="*/ 392174 h 638242"/>
              <a:gd name="connsiteX30" fmla="*/ 370362 w 396555"/>
              <a:gd name="connsiteY30" fmla="*/ 370743 h 638242"/>
              <a:gd name="connsiteX31" fmla="*/ 372743 w 396555"/>
              <a:gd name="connsiteY31" fmla="*/ 356456 h 638242"/>
              <a:gd name="connsiteX32" fmla="*/ 375124 w 396555"/>
              <a:gd name="connsiteY32" fmla="*/ 339787 h 638242"/>
              <a:gd name="connsiteX33" fmla="*/ 384649 w 396555"/>
              <a:gd name="connsiteY33" fmla="*/ 315974 h 638242"/>
              <a:gd name="connsiteX34" fmla="*/ 387030 w 396555"/>
              <a:gd name="connsiteY34" fmla="*/ 304068 h 638242"/>
              <a:gd name="connsiteX35" fmla="*/ 391793 w 396555"/>
              <a:gd name="connsiteY35" fmla="*/ 289781 h 638242"/>
              <a:gd name="connsiteX36" fmla="*/ 396555 w 396555"/>
              <a:gd name="connsiteY36" fmla="*/ 273112 h 638242"/>
              <a:gd name="connsiteX37" fmla="*/ 379887 w 396555"/>
              <a:gd name="connsiteY37" fmla="*/ 256443 h 638242"/>
              <a:gd name="connsiteX38" fmla="*/ 360837 w 396555"/>
              <a:gd name="connsiteY38" fmla="*/ 249299 h 638242"/>
              <a:gd name="connsiteX39" fmla="*/ 351312 w 396555"/>
              <a:gd name="connsiteY39" fmla="*/ 244537 h 638242"/>
              <a:gd name="connsiteX40" fmla="*/ 329880 w 396555"/>
              <a:gd name="connsiteY40" fmla="*/ 227868 h 638242"/>
              <a:gd name="connsiteX41" fmla="*/ 320355 w 396555"/>
              <a:gd name="connsiteY41" fmla="*/ 225487 h 638242"/>
              <a:gd name="connsiteX42" fmla="*/ 306068 w 396555"/>
              <a:gd name="connsiteY42" fmla="*/ 211199 h 638242"/>
              <a:gd name="connsiteX43" fmla="*/ 287018 w 396555"/>
              <a:gd name="connsiteY43" fmla="*/ 196912 h 638242"/>
              <a:gd name="connsiteX44" fmla="*/ 275112 w 396555"/>
              <a:gd name="connsiteY44" fmla="*/ 182624 h 638242"/>
              <a:gd name="connsiteX45" fmla="*/ 258443 w 396555"/>
              <a:gd name="connsiteY45" fmla="*/ 165956 h 638242"/>
              <a:gd name="connsiteX46" fmla="*/ 251299 w 396555"/>
              <a:gd name="connsiteY46" fmla="*/ 158812 h 638242"/>
              <a:gd name="connsiteX47" fmla="*/ 222724 w 396555"/>
              <a:gd name="connsiteY47" fmla="*/ 125474 h 638242"/>
              <a:gd name="connsiteX48" fmla="*/ 208437 w 396555"/>
              <a:gd name="connsiteY48" fmla="*/ 108806 h 638242"/>
              <a:gd name="connsiteX49" fmla="*/ 156049 w 396555"/>
              <a:gd name="connsiteY49" fmla="*/ 68324 h 638242"/>
              <a:gd name="connsiteX50" fmla="*/ 98899 w 396555"/>
              <a:gd name="connsiteY50" fmla="*/ 32606 h 638242"/>
              <a:gd name="connsiteX51" fmla="*/ 36986 w 396555"/>
              <a:gd name="connsiteY51" fmla="*/ 4030 h 638242"/>
              <a:gd name="connsiteX0" fmla="*/ 36164 w 395733"/>
              <a:gd name="connsiteY0" fmla="*/ 4030 h 638242"/>
              <a:gd name="connsiteX1" fmla="*/ 446 w 395733"/>
              <a:gd name="connsiteY1" fmla="*/ 249299 h 638242"/>
              <a:gd name="connsiteX2" fmla="*/ 59977 w 395733"/>
              <a:gd name="connsiteY2" fmla="*/ 287399 h 638242"/>
              <a:gd name="connsiteX3" fmla="*/ 67121 w 395733"/>
              <a:gd name="connsiteY3" fmla="*/ 292162 h 638242"/>
              <a:gd name="connsiteX4" fmla="*/ 83790 w 395733"/>
              <a:gd name="connsiteY4" fmla="*/ 301687 h 638242"/>
              <a:gd name="connsiteX5" fmla="*/ 95696 w 395733"/>
              <a:gd name="connsiteY5" fmla="*/ 311212 h 638242"/>
              <a:gd name="connsiteX6" fmla="*/ 119508 w 395733"/>
              <a:gd name="connsiteY6" fmla="*/ 325499 h 638242"/>
              <a:gd name="connsiteX7" fmla="*/ 133796 w 395733"/>
              <a:gd name="connsiteY7" fmla="*/ 337406 h 638242"/>
              <a:gd name="connsiteX8" fmla="*/ 145702 w 395733"/>
              <a:gd name="connsiteY8" fmla="*/ 358837 h 638242"/>
              <a:gd name="connsiteX9" fmla="*/ 148083 w 395733"/>
              <a:gd name="connsiteY9" fmla="*/ 432656 h 638242"/>
              <a:gd name="connsiteX10" fmla="*/ 171896 w 395733"/>
              <a:gd name="connsiteY10" fmla="*/ 635062 h 638242"/>
              <a:gd name="connsiteX11" fmla="*/ 183802 w 395733"/>
              <a:gd name="connsiteY11" fmla="*/ 630299 h 638242"/>
              <a:gd name="connsiteX12" fmla="*/ 198090 w 395733"/>
              <a:gd name="connsiteY12" fmla="*/ 623156 h 638242"/>
              <a:gd name="connsiteX13" fmla="*/ 207615 w 395733"/>
              <a:gd name="connsiteY13" fmla="*/ 620774 h 638242"/>
              <a:gd name="connsiteX14" fmla="*/ 217140 w 395733"/>
              <a:gd name="connsiteY14" fmla="*/ 616012 h 638242"/>
              <a:gd name="connsiteX15" fmla="*/ 233808 w 395733"/>
              <a:gd name="connsiteY15" fmla="*/ 613631 h 638242"/>
              <a:gd name="connsiteX16" fmla="*/ 243333 w 395733"/>
              <a:gd name="connsiteY16" fmla="*/ 608868 h 638242"/>
              <a:gd name="connsiteX17" fmla="*/ 283815 w 395733"/>
              <a:gd name="connsiteY17" fmla="*/ 604106 h 638242"/>
              <a:gd name="connsiteX18" fmla="*/ 290958 w 395733"/>
              <a:gd name="connsiteY18" fmla="*/ 601724 h 638242"/>
              <a:gd name="connsiteX19" fmla="*/ 324296 w 395733"/>
              <a:gd name="connsiteY19" fmla="*/ 599343 h 638242"/>
              <a:gd name="connsiteX20" fmla="*/ 331440 w 395733"/>
              <a:gd name="connsiteY20" fmla="*/ 577912 h 638242"/>
              <a:gd name="connsiteX21" fmla="*/ 333821 w 395733"/>
              <a:gd name="connsiteY21" fmla="*/ 570768 h 638242"/>
              <a:gd name="connsiteX22" fmla="*/ 336202 w 395733"/>
              <a:gd name="connsiteY22" fmla="*/ 563624 h 638242"/>
              <a:gd name="connsiteX23" fmla="*/ 340965 w 395733"/>
              <a:gd name="connsiteY23" fmla="*/ 527906 h 638242"/>
              <a:gd name="connsiteX24" fmla="*/ 345727 w 395733"/>
              <a:gd name="connsiteY24" fmla="*/ 499331 h 638242"/>
              <a:gd name="connsiteX25" fmla="*/ 350490 w 395733"/>
              <a:gd name="connsiteY25" fmla="*/ 458849 h 638242"/>
              <a:gd name="connsiteX26" fmla="*/ 355252 w 395733"/>
              <a:gd name="connsiteY26" fmla="*/ 435037 h 638242"/>
              <a:gd name="connsiteX27" fmla="*/ 360015 w 395733"/>
              <a:gd name="connsiteY27" fmla="*/ 406462 h 638242"/>
              <a:gd name="connsiteX28" fmla="*/ 362396 w 395733"/>
              <a:gd name="connsiteY28" fmla="*/ 392174 h 638242"/>
              <a:gd name="connsiteX29" fmla="*/ 369540 w 395733"/>
              <a:gd name="connsiteY29" fmla="*/ 370743 h 638242"/>
              <a:gd name="connsiteX30" fmla="*/ 371921 w 395733"/>
              <a:gd name="connsiteY30" fmla="*/ 356456 h 638242"/>
              <a:gd name="connsiteX31" fmla="*/ 374302 w 395733"/>
              <a:gd name="connsiteY31" fmla="*/ 339787 h 638242"/>
              <a:gd name="connsiteX32" fmla="*/ 383827 w 395733"/>
              <a:gd name="connsiteY32" fmla="*/ 315974 h 638242"/>
              <a:gd name="connsiteX33" fmla="*/ 386208 w 395733"/>
              <a:gd name="connsiteY33" fmla="*/ 304068 h 638242"/>
              <a:gd name="connsiteX34" fmla="*/ 390971 w 395733"/>
              <a:gd name="connsiteY34" fmla="*/ 289781 h 638242"/>
              <a:gd name="connsiteX35" fmla="*/ 395733 w 395733"/>
              <a:gd name="connsiteY35" fmla="*/ 273112 h 638242"/>
              <a:gd name="connsiteX36" fmla="*/ 379065 w 395733"/>
              <a:gd name="connsiteY36" fmla="*/ 256443 h 638242"/>
              <a:gd name="connsiteX37" fmla="*/ 360015 w 395733"/>
              <a:gd name="connsiteY37" fmla="*/ 249299 h 638242"/>
              <a:gd name="connsiteX38" fmla="*/ 350490 w 395733"/>
              <a:gd name="connsiteY38" fmla="*/ 244537 h 638242"/>
              <a:gd name="connsiteX39" fmla="*/ 329058 w 395733"/>
              <a:gd name="connsiteY39" fmla="*/ 227868 h 638242"/>
              <a:gd name="connsiteX40" fmla="*/ 319533 w 395733"/>
              <a:gd name="connsiteY40" fmla="*/ 225487 h 638242"/>
              <a:gd name="connsiteX41" fmla="*/ 305246 w 395733"/>
              <a:gd name="connsiteY41" fmla="*/ 211199 h 638242"/>
              <a:gd name="connsiteX42" fmla="*/ 286196 w 395733"/>
              <a:gd name="connsiteY42" fmla="*/ 196912 h 638242"/>
              <a:gd name="connsiteX43" fmla="*/ 274290 w 395733"/>
              <a:gd name="connsiteY43" fmla="*/ 182624 h 638242"/>
              <a:gd name="connsiteX44" fmla="*/ 257621 w 395733"/>
              <a:gd name="connsiteY44" fmla="*/ 165956 h 638242"/>
              <a:gd name="connsiteX45" fmla="*/ 250477 w 395733"/>
              <a:gd name="connsiteY45" fmla="*/ 158812 h 638242"/>
              <a:gd name="connsiteX46" fmla="*/ 221902 w 395733"/>
              <a:gd name="connsiteY46" fmla="*/ 125474 h 638242"/>
              <a:gd name="connsiteX47" fmla="*/ 207615 w 395733"/>
              <a:gd name="connsiteY47" fmla="*/ 108806 h 638242"/>
              <a:gd name="connsiteX48" fmla="*/ 155227 w 395733"/>
              <a:gd name="connsiteY48" fmla="*/ 68324 h 638242"/>
              <a:gd name="connsiteX49" fmla="*/ 98077 w 395733"/>
              <a:gd name="connsiteY49" fmla="*/ 32606 h 638242"/>
              <a:gd name="connsiteX50" fmla="*/ 36164 w 395733"/>
              <a:gd name="connsiteY50" fmla="*/ 4030 h 638242"/>
              <a:gd name="connsiteX0" fmla="*/ 36164 w 395733"/>
              <a:gd name="connsiteY0" fmla="*/ 11950 h 646162"/>
              <a:gd name="connsiteX1" fmla="*/ 446 w 395733"/>
              <a:gd name="connsiteY1" fmla="*/ 252457 h 646162"/>
              <a:gd name="connsiteX2" fmla="*/ 59977 w 395733"/>
              <a:gd name="connsiteY2" fmla="*/ 295319 h 646162"/>
              <a:gd name="connsiteX3" fmla="*/ 67121 w 395733"/>
              <a:gd name="connsiteY3" fmla="*/ 300082 h 646162"/>
              <a:gd name="connsiteX4" fmla="*/ 83790 w 395733"/>
              <a:gd name="connsiteY4" fmla="*/ 309607 h 646162"/>
              <a:gd name="connsiteX5" fmla="*/ 95696 w 395733"/>
              <a:gd name="connsiteY5" fmla="*/ 319132 h 646162"/>
              <a:gd name="connsiteX6" fmla="*/ 119508 w 395733"/>
              <a:gd name="connsiteY6" fmla="*/ 333419 h 646162"/>
              <a:gd name="connsiteX7" fmla="*/ 133796 w 395733"/>
              <a:gd name="connsiteY7" fmla="*/ 345326 h 646162"/>
              <a:gd name="connsiteX8" fmla="*/ 145702 w 395733"/>
              <a:gd name="connsiteY8" fmla="*/ 366757 h 646162"/>
              <a:gd name="connsiteX9" fmla="*/ 148083 w 395733"/>
              <a:gd name="connsiteY9" fmla="*/ 440576 h 646162"/>
              <a:gd name="connsiteX10" fmla="*/ 171896 w 395733"/>
              <a:gd name="connsiteY10" fmla="*/ 642982 h 646162"/>
              <a:gd name="connsiteX11" fmla="*/ 183802 w 395733"/>
              <a:gd name="connsiteY11" fmla="*/ 638219 h 646162"/>
              <a:gd name="connsiteX12" fmla="*/ 198090 w 395733"/>
              <a:gd name="connsiteY12" fmla="*/ 631076 h 646162"/>
              <a:gd name="connsiteX13" fmla="*/ 207615 w 395733"/>
              <a:gd name="connsiteY13" fmla="*/ 628694 h 646162"/>
              <a:gd name="connsiteX14" fmla="*/ 217140 w 395733"/>
              <a:gd name="connsiteY14" fmla="*/ 623932 h 646162"/>
              <a:gd name="connsiteX15" fmla="*/ 233808 w 395733"/>
              <a:gd name="connsiteY15" fmla="*/ 621551 h 646162"/>
              <a:gd name="connsiteX16" fmla="*/ 243333 w 395733"/>
              <a:gd name="connsiteY16" fmla="*/ 616788 h 646162"/>
              <a:gd name="connsiteX17" fmla="*/ 283815 w 395733"/>
              <a:gd name="connsiteY17" fmla="*/ 612026 h 646162"/>
              <a:gd name="connsiteX18" fmla="*/ 290958 w 395733"/>
              <a:gd name="connsiteY18" fmla="*/ 609644 h 646162"/>
              <a:gd name="connsiteX19" fmla="*/ 324296 w 395733"/>
              <a:gd name="connsiteY19" fmla="*/ 607263 h 646162"/>
              <a:gd name="connsiteX20" fmla="*/ 331440 w 395733"/>
              <a:gd name="connsiteY20" fmla="*/ 585832 h 646162"/>
              <a:gd name="connsiteX21" fmla="*/ 333821 w 395733"/>
              <a:gd name="connsiteY21" fmla="*/ 578688 h 646162"/>
              <a:gd name="connsiteX22" fmla="*/ 336202 w 395733"/>
              <a:gd name="connsiteY22" fmla="*/ 571544 h 646162"/>
              <a:gd name="connsiteX23" fmla="*/ 340965 w 395733"/>
              <a:gd name="connsiteY23" fmla="*/ 535826 h 646162"/>
              <a:gd name="connsiteX24" fmla="*/ 345727 w 395733"/>
              <a:gd name="connsiteY24" fmla="*/ 507251 h 646162"/>
              <a:gd name="connsiteX25" fmla="*/ 350490 w 395733"/>
              <a:gd name="connsiteY25" fmla="*/ 466769 h 646162"/>
              <a:gd name="connsiteX26" fmla="*/ 355252 w 395733"/>
              <a:gd name="connsiteY26" fmla="*/ 442957 h 646162"/>
              <a:gd name="connsiteX27" fmla="*/ 360015 w 395733"/>
              <a:gd name="connsiteY27" fmla="*/ 414382 h 646162"/>
              <a:gd name="connsiteX28" fmla="*/ 362396 w 395733"/>
              <a:gd name="connsiteY28" fmla="*/ 400094 h 646162"/>
              <a:gd name="connsiteX29" fmla="*/ 369540 w 395733"/>
              <a:gd name="connsiteY29" fmla="*/ 378663 h 646162"/>
              <a:gd name="connsiteX30" fmla="*/ 371921 w 395733"/>
              <a:gd name="connsiteY30" fmla="*/ 364376 h 646162"/>
              <a:gd name="connsiteX31" fmla="*/ 374302 w 395733"/>
              <a:gd name="connsiteY31" fmla="*/ 347707 h 646162"/>
              <a:gd name="connsiteX32" fmla="*/ 383827 w 395733"/>
              <a:gd name="connsiteY32" fmla="*/ 323894 h 646162"/>
              <a:gd name="connsiteX33" fmla="*/ 386208 w 395733"/>
              <a:gd name="connsiteY33" fmla="*/ 311988 h 646162"/>
              <a:gd name="connsiteX34" fmla="*/ 390971 w 395733"/>
              <a:gd name="connsiteY34" fmla="*/ 297701 h 646162"/>
              <a:gd name="connsiteX35" fmla="*/ 395733 w 395733"/>
              <a:gd name="connsiteY35" fmla="*/ 281032 h 646162"/>
              <a:gd name="connsiteX36" fmla="*/ 379065 w 395733"/>
              <a:gd name="connsiteY36" fmla="*/ 264363 h 646162"/>
              <a:gd name="connsiteX37" fmla="*/ 360015 w 395733"/>
              <a:gd name="connsiteY37" fmla="*/ 257219 h 646162"/>
              <a:gd name="connsiteX38" fmla="*/ 350490 w 395733"/>
              <a:gd name="connsiteY38" fmla="*/ 252457 h 646162"/>
              <a:gd name="connsiteX39" fmla="*/ 329058 w 395733"/>
              <a:gd name="connsiteY39" fmla="*/ 235788 h 646162"/>
              <a:gd name="connsiteX40" fmla="*/ 319533 w 395733"/>
              <a:gd name="connsiteY40" fmla="*/ 233407 h 646162"/>
              <a:gd name="connsiteX41" fmla="*/ 305246 w 395733"/>
              <a:gd name="connsiteY41" fmla="*/ 219119 h 646162"/>
              <a:gd name="connsiteX42" fmla="*/ 286196 w 395733"/>
              <a:gd name="connsiteY42" fmla="*/ 204832 h 646162"/>
              <a:gd name="connsiteX43" fmla="*/ 274290 w 395733"/>
              <a:gd name="connsiteY43" fmla="*/ 190544 h 646162"/>
              <a:gd name="connsiteX44" fmla="*/ 257621 w 395733"/>
              <a:gd name="connsiteY44" fmla="*/ 173876 h 646162"/>
              <a:gd name="connsiteX45" fmla="*/ 250477 w 395733"/>
              <a:gd name="connsiteY45" fmla="*/ 166732 h 646162"/>
              <a:gd name="connsiteX46" fmla="*/ 221902 w 395733"/>
              <a:gd name="connsiteY46" fmla="*/ 133394 h 646162"/>
              <a:gd name="connsiteX47" fmla="*/ 207615 w 395733"/>
              <a:gd name="connsiteY47" fmla="*/ 116726 h 646162"/>
              <a:gd name="connsiteX48" fmla="*/ 155227 w 395733"/>
              <a:gd name="connsiteY48" fmla="*/ 76244 h 646162"/>
              <a:gd name="connsiteX49" fmla="*/ 98077 w 395733"/>
              <a:gd name="connsiteY49" fmla="*/ 40526 h 646162"/>
              <a:gd name="connsiteX50" fmla="*/ 36164 w 395733"/>
              <a:gd name="connsiteY50" fmla="*/ 11950 h 646162"/>
              <a:gd name="connsiteX0" fmla="*/ 36049 w 395618"/>
              <a:gd name="connsiteY0" fmla="*/ 139 h 634351"/>
              <a:gd name="connsiteX1" fmla="*/ 331 w 395618"/>
              <a:gd name="connsiteY1" fmla="*/ 240646 h 634351"/>
              <a:gd name="connsiteX2" fmla="*/ 59862 w 395618"/>
              <a:gd name="connsiteY2" fmla="*/ 283508 h 634351"/>
              <a:gd name="connsiteX3" fmla="*/ 67006 w 395618"/>
              <a:gd name="connsiteY3" fmla="*/ 288271 h 634351"/>
              <a:gd name="connsiteX4" fmla="*/ 83675 w 395618"/>
              <a:gd name="connsiteY4" fmla="*/ 297796 h 634351"/>
              <a:gd name="connsiteX5" fmla="*/ 95581 w 395618"/>
              <a:gd name="connsiteY5" fmla="*/ 307321 h 634351"/>
              <a:gd name="connsiteX6" fmla="*/ 119393 w 395618"/>
              <a:gd name="connsiteY6" fmla="*/ 321608 h 634351"/>
              <a:gd name="connsiteX7" fmla="*/ 133681 w 395618"/>
              <a:gd name="connsiteY7" fmla="*/ 333515 h 634351"/>
              <a:gd name="connsiteX8" fmla="*/ 145587 w 395618"/>
              <a:gd name="connsiteY8" fmla="*/ 354946 h 634351"/>
              <a:gd name="connsiteX9" fmla="*/ 147968 w 395618"/>
              <a:gd name="connsiteY9" fmla="*/ 428765 h 634351"/>
              <a:gd name="connsiteX10" fmla="*/ 171781 w 395618"/>
              <a:gd name="connsiteY10" fmla="*/ 631171 h 634351"/>
              <a:gd name="connsiteX11" fmla="*/ 183687 w 395618"/>
              <a:gd name="connsiteY11" fmla="*/ 626408 h 634351"/>
              <a:gd name="connsiteX12" fmla="*/ 197975 w 395618"/>
              <a:gd name="connsiteY12" fmla="*/ 619265 h 634351"/>
              <a:gd name="connsiteX13" fmla="*/ 207500 w 395618"/>
              <a:gd name="connsiteY13" fmla="*/ 616883 h 634351"/>
              <a:gd name="connsiteX14" fmla="*/ 217025 w 395618"/>
              <a:gd name="connsiteY14" fmla="*/ 612121 h 634351"/>
              <a:gd name="connsiteX15" fmla="*/ 233693 w 395618"/>
              <a:gd name="connsiteY15" fmla="*/ 609740 h 634351"/>
              <a:gd name="connsiteX16" fmla="*/ 243218 w 395618"/>
              <a:gd name="connsiteY16" fmla="*/ 604977 h 634351"/>
              <a:gd name="connsiteX17" fmla="*/ 283700 w 395618"/>
              <a:gd name="connsiteY17" fmla="*/ 600215 h 634351"/>
              <a:gd name="connsiteX18" fmla="*/ 290843 w 395618"/>
              <a:gd name="connsiteY18" fmla="*/ 597833 h 634351"/>
              <a:gd name="connsiteX19" fmla="*/ 324181 w 395618"/>
              <a:gd name="connsiteY19" fmla="*/ 595452 h 634351"/>
              <a:gd name="connsiteX20" fmla="*/ 331325 w 395618"/>
              <a:gd name="connsiteY20" fmla="*/ 574021 h 634351"/>
              <a:gd name="connsiteX21" fmla="*/ 333706 w 395618"/>
              <a:gd name="connsiteY21" fmla="*/ 566877 h 634351"/>
              <a:gd name="connsiteX22" fmla="*/ 336087 w 395618"/>
              <a:gd name="connsiteY22" fmla="*/ 559733 h 634351"/>
              <a:gd name="connsiteX23" fmla="*/ 340850 w 395618"/>
              <a:gd name="connsiteY23" fmla="*/ 524015 h 634351"/>
              <a:gd name="connsiteX24" fmla="*/ 345612 w 395618"/>
              <a:gd name="connsiteY24" fmla="*/ 495440 h 634351"/>
              <a:gd name="connsiteX25" fmla="*/ 350375 w 395618"/>
              <a:gd name="connsiteY25" fmla="*/ 454958 h 634351"/>
              <a:gd name="connsiteX26" fmla="*/ 355137 w 395618"/>
              <a:gd name="connsiteY26" fmla="*/ 431146 h 634351"/>
              <a:gd name="connsiteX27" fmla="*/ 359900 w 395618"/>
              <a:gd name="connsiteY27" fmla="*/ 402571 h 634351"/>
              <a:gd name="connsiteX28" fmla="*/ 362281 w 395618"/>
              <a:gd name="connsiteY28" fmla="*/ 388283 h 634351"/>
              <a:gd name="connsiteX29" fmla="*/ 369425 w 395618"/>
              <a:gd name="connsiteY29" fmla="*/ 366852 h 634351"/>
              <a:gd name="connsiteX30" fmla="*/ 371806 w 395618"/>
              <a:gd name="connsiteY30" fmla="*/ 352565 h 634351"/>
              <a:gd name="connsiteX31" fmla="*/ 374187 w 395618"/>
              <a:gd name="connsiteY31" fmla="*/ 335896 h 634351"/>
              <a:gd name="connsiteX32" fmla="*/ 383712 w 395618"/>
              <a:gd name="connsiteY32" fmla="*/ 312083 h 634351"/>
              <a:gd name="connsiteX33" fmla="*/ 386093 w 395618"/>
              <a:gd name="connsiteY33" fmla="*/ 300177 h 634351"/>
              <a:gd name="connsiteX34" fmla="*/ 390856 w 395618"/>
              <a:gd name="connsiteY34" fmla="*/ 285890 h 634351"/>
              <a:gd name="connsiteX35" fmla="*/ 395618 w 395618"/>
              <a:gd name="connsiteY35" fmla="*/ 269221 h 634351"/>
              <a:gd name="connsiteX36" fmla="*/ 378950 w 395618"/>
              <a:gd name="connsiteY36" fmla="*/ 252552 h 634351"/>
              <a:gd name="connsiteX37" fmla="*/ 359900 w 395618"/>
              <a:gd name="connsiteY37" fmla="*/ 245408 h 634351"/>
              <a:gd name="connsiteX38" fmla="*/ 350375 w 395618"/>
              <a:gd name="connsiteY38" fmla="*/ 240646 h 634351"/>
              <a:gd name="connsiteX39" fmla="*/ 328943 w 395618"/>
              <a:gd name="connsiteY39" fmla="*/ 223977 h 634351"/>
              <a:gd name="connsiteX40" fmla="*/ 319418 w 395618"/>
              <a:gd name="connsiteY40" fmla="*/ 221596 h 634351"/>
              <a:gd name="connsiteX41" fmla="*/ 305131 w 395618"/>
              <a:gd name="connsiteY41" fmla="*/ 207308 h 634351"/>
              <a:gd name="connsiteX42" fmla="*/ 286081 w 395618"/>
              <a:gd name="connsiteY42" fmla="*/ 193021 h 634351"/>
              <a:gd name="connsiteX43" fmla="*/ 274175 w 395618"/>
              <a:gd name="connsiteY43" fmla="*/ 178733 h 634351"/>
              <a:gd name="connsiteX44" fmla="*/ 257506 w 395618"/>
              <a:gd name="connsiteY44" fmla="*/ 162065 h 634351"/>
              <a:gd name="connsiteX45" fmla="*/ 250362 w 395618"/>
              <a:gd name="connsiteY45" fmla="*/ 154921 h 634351"/>
              <a:gd name="connsiteX46" fmla="*/ 221787 w 395618"/>
              <a:gd name="connsiteY46" fmla="*/ 121583 h 634351"/>
              <a:gd name="connsiteX47" fmla="*/ 207500 w 395618"/>
              <a:gd name="connsiteY47" fmla="*/ 104915 h 634351"/>
              <a:gd name="connsiteX48" fmla="*/ 155112 w 395618"/>
              <a:gd name="connsiteY48" fmla="*/ 64433 h 634351"/>
              <a:gd name="connsiteX49" fmla="*/ 97962 w 395618"/>
              <a:gd name="connsiteY49" fmla="*/ 28715 h 634351"/>
              <a:gd name="connsiteX50" fmla="*/ 36049 w 395618"/>
              <a:gd name="connsiteY50" fmla="*/ 139 h 634351"/>
              <a:gd name="connsiteX0" fmla="*/ 35728 w 395297"/>
              <a:gd name="connsiteY0" fmla="*/ 139 h 634351"/>
              <a:gd name="connsiteX1" fmla="*/ 10 w 395297"/>
              <a:gd name="connsiteY1" fmla="*/ 240646 h 634351"/>
              <a:gd name="connsiteX2" fmla="*/ 59541 w 395297"/>
              <a:gd name="connsiteY2" fmla="*/ 283508 h 634351"/>
              <a:gd name="connsiteX3" fmla="*/ 66685 w 395297"/>
              <a:gd name="connsiteY3" fmla="*/ 288271 h 634351"/>
              <a:gd name="connsiteX4" fmla="*/ 83354 w 395297"/>
              <a:gd name="connsiteY4" fmla="*/ 297796 h 634351"/>
              <a:gd name="connsiteX5" fmla="*/ 95260 w 395297"/>
              <a:gd name="connsiteY5" fmla="*/ 307321 h 634351"/>
              <a:gd name="connsiteX6" fmla="*/ 119072 w 395297"/>
              <a:gd name="connsiteY6" fmla="*/ 321608 h 634351"/>
              <a:gd name="connsiteX7" fmla="*/ 133360 w 395297"/>
              <a:gd name="connsiteY7" fmla="*/ 333515 h 634351"/>
              <a:gd name="connsiteX8" fmla="*/ 145266 w 395297"/>
              <a:gd name="connsiteY8" fmla="*/ 354946 h 634351"/>
              <a:gd name="connsiteX9" fmla="*/ 147647 w 395297"/>
              <a:gd name="connsiteY9" fmla="*/ 428765 h 634351"/>
              <a:gd name="connsiteX10" fmla="*/ 171460 w 395297"/>
              <a:gd name="connsiteY10" fmla="*/ 631171 h 634351"/>
              <a:gd name="connsiteX11" fmla="*/ 183366 w 395297"/>
              <a:gd name="connsiteY11" fmla="*/ 626408 h 634351"/>
              <a:gd name="connsiteX12" fmla="*/ 197654 w 395297"/>
              <a:gd name="connsiteY12" fmla="*/ 619265 h 634351"/>
              <a:gd name="connsiteX13" fmla="*/ 207179 w 395297"/>
              <a:gd name="connsiteY13" fmla="*/ 616883 h 634351"/>
              <a:gd name="connsiteX14" fmla="*/ 216704 w 395297"/>
              <a:gd name="connsiteY14" fmla="*/ 612121 h 634351"/>
              <a:gd name="connsiteX15" fmla="*/ 233372 w 395297"/>
              <a:gd name="connsiteY15" fmla="*/ 609740 h 634351"/>
              <a:gd name="connsiteX16" fmla="*/ 242897 w 395297"/>
              <a:gd name="connsiteY16" fmla="*/ 604977 h 634351"/>
              <a:gd name="connsiteX17" fmla="*/ 283379 w 395297"/>
              <a:gd name="connsiteY17" fmla="*/ 600215 h 634351"/>
              <a:gd name="connsiteX18" fmla="*/ 290522 w 395297"/>
              <a:gd name="connsiteY18" fmla="*/ 597833 h 634351"/>
              <a:gd name="connsiteX19" fmla="*/ 323860 w 395297"/>
              <a:gd name="connsiteY19" fmla="*/ 595452 h 634351"/>
              <a:gd name="connsiteX20" fmla="*/ 331004 w 395297"/>
              <a:gd name="connsiteY20" fmla="*/ 574021 h 634351"/>
              <a:gd name="connsiteX21" fmla="*/ 333385 w 395297"/>
              <a:gd name="connsiteY21" fmla="*/ 566877 h 634351"/>
              <a:gd name="connsiteX22" fmla="*/ 335766 w 395297"/>
              <a:gd name="connsiteY22" fmla="*/ 559733 h 634351"/>
              <a:gd name="connsiteX23" fmla="*/ 340529 w 395297"/>
              <a:gd name="connsiteY23" fmla="*/ 524015 h 634351"/>
              <a:gd name="connsiteX24" fmla="*/ 345291 w 395297"/>
              <a:gd name="connsiteY24" fmla="*/ 495440 h 634351"/>
              <a:gd name="connsiteX25" fmla="*/ 350054 w 395297"/>
              <a:gd name="connsiteY25" fmla="*/ 454958 h 634351"/>
              <a:gd name="connsiteX26" fmla="*/ 354816 w 395297"/>
              <a:gd name="connsiteY26" fmla="*/ 431146 h 634351"/>
              <a:gd name="connsiteX27" fmla="*/ 359579 w 395297"/>
              <a:gd name="connsiteY27" fmla="*/ 402571 h 634351"/>
              <a:gd name="connsiteX28" fmla="*/ 361960 w 395297"/>
              <a:gd name="connsiteY28" fmla="*/ 388283 h 634351"/>
              <a:gd name="connsiteX29" fmla="*/ 369104 w 395297"/>
              <a:gd name="connsiteY29" fmla="*/ 366852 h 634351"/>
              <a:gd name="connsiteX30" fmla="*/ 371485 w 395297"/>
              <a:gd name="connsiteY30" fmla="*/ 352565 h 634351"/>
              <a:gd name="connsiteX31" fmla="*/ 373866 w 395297"/>
              <a:gd name="connsiteY31" fmla="*/ 335896 h 634351"/>
              <a:gd name="connsiteX32" fmla="*/ 383391 w 395297"/>
              <a:gd name="connsiteY32" fmla="*/ 312083 h 634351"/>
              <a:gd name="connsiteX33" fmla="*/ 385772 w 395297"/>
              <a:gd name="connsiteY33" fmla="*/ 300177 h 634351"/>
              <a:gd name="connsiteX34" fmla="*/ 390535 w 395297"/>
              <a:gd name="connsiteY34" fmla="*/ 285890 h 634351"/>
              <a:gd name="connsiteX35" fmla="*/ 395297 w 395297"/>
              <a:gd name="connsiteY35" fmla="*/ 269221 h 634351"/>
              <a:gd name="connsiteX36" fmla="*/ 378629 w 395297"/>
              <a:gd name="connsiteY36" fmla="*/ 252552 h 634351"/>
              <a:gd name="connsiteX37" fmla="*/ 359579 w 395297"/>
              <a:gd name="connsiteY37" fmla="*/ 245408 h 634351"/>
              <a:gd name="connsiteX38" fmla="*/ 350054 w 395297"/>
              <a:gd name="connsiteY38" fmla="*/ 240646 h 634351"/>
              <a:gd name="connsiteX39" fmla="*/ 328622 w 395297"/>
              <a:gd name="connsiteY39" fmla="*/ 223977 h 634351"/>
              <a:gd name="connsiteX40" fmla="*/ 319097 w 395297"/>
              <a:gd name="connsiteY40" fmla="*/ 221596 h 634351"/>
              <a:gd name="connsiteX41" fmla="*/ 304810 w 395297"/>
              <a:gd name="connsiteY41" fmla="*/ 207308 h 634351"/>
              <a:gd name="connsiteX42" fmla="*/ 285760 w 395297"/>
              <a:gd name="connsiteY42" fmla="*/ 193021 h 634351"/>
              <a:gd name="connsiteX43" fmla="*/ 273854 w 395297"/>
              <a:gd name="connsiteY43" fmla="*/ 178733 h 634351"/>
              <a:gd name="connsiteX44" fmla="*/ 257185 w 395297"/>
              <a:gd name="connsiteY44" fmla="*/ 162065 h 634351"/>
              <a:gd name="connsiteX45" fmla="*/ 250041 w 395297"/>
              <a:gd name="connsiteY45" fmla="*/ 154921 h 634351"/>
              <a:gd name="connsiteX46" fmla="*/ 221466 w 395297"/>
              <a:gd name="connsiteY46" fmla="*/ 121583 h 634351"/>
              <a:gd name="connsiteX47" fmla="*/ 207179 w 395297"/>
              <a:gd name="connsiteY47" fmla="*/ 104915 h 634351"/>
              <a:gd name="connsiteX48" fmla="*/ 154791 w 395297"/>
              <a:gd name="connsiteY48" fmla="*/ 64433 h 634351"/>
              <a:gd name="connsiteX49" fmla="*/ 97641 w 395297"/>
              <a:gd name="connsiteY49" fmla="*/ 28715 h 634351"/>
              <a:gd name="connsiteX50" fmla="*/ 35728 w 395297"/>
              <a:gd name="connsiteY50" fmla="*/ 139 h 634351"/>
              <a:gd name="connsiteX0" fmla="*/ 35792 w 395361"/>
              <a:gd name="connsiteY0" fmla="*/ 139 h 634351"/>
              <a:gd name="connsiteX1" fmla="*/ 74 w 395361"/>
              <a:gd name="connsiteY1" fmla="*/ 240646 h 634351"/>
              <a:gd name="connsiteX2" fmla="*/ 59605 w 395361"/>
              <a:gd name="connsiteY2" fmla="*/ 283508 h 634351"/>
              <a:gd name="connsiteX3" fmla="*/ 66749 w 395361"/>
              <a:gd name="connsiteY3" fmla="*/ 288271 h 634351"/>
              <a:gd name="connsiteX4" fmla="*/ 83418 w 395361"/>
              <a:gd name="connsiteY4" fmla="*/ 297796 h 634351"/>
              <a:gd name="connsiteX5" fmla="*/ 95324 w 395361"/>
              <a:gd name="connsiteY5" fmla="*/ 307321 h 634351"/>
              <a:gd name="connsiteX6" fmla="*/ 119136 w 395361"/>
              <a:gd name="connsiteY6" fmla="*/ 321608 h 634351"/>
              <a:gd name="connsiteX7" fmla="*/ 133424 w 395361"/>
              <a:gd name="connsiteY7" fmla="*/ 333515 h 634351"/>
              <a:gd name="connsiteX8" fmla="*/ 145330 w 395361"/>
              <a:gd name="connsiteY8" fmla="*/ 354946 h 634351"/>
              <a:gd name="connsiteX9" fmla="*/ 147711 w 395361"/>
              <a:gd name="connsiteY9" fmla="*/ 428765 h 634351"/>
              <a:gd name="connsiteX10" fmla="*/ 171524 w 395361"/>
              <a:gd name="connsiteY10" fmla="*/ 631171 h 634351"/>
              <a:gd name="connsiteX11" fmla="*/ 183430 w 395361"/>
              <a:gd name="connsiteY11" fmla="*/ 626408 h 634351"/>
              <a:gd name="connsiteX12" fmla="*/ 197718 w 395361"/>
              <a:gd name="connsiteY12" fmla="*/ 619265 h 634351"/>
              <a:gd name="connsiteX13" fmla="*/ 207243 w 395361"/>
              <a:gd name="connsiteY13" fmla="*/ 616883 h 634351"/>
              <a:gd name="connsiteX14" fmla="*/ 216768 w 395361"/>
              <a:gd name="connsiteY14" fmla="*/ 612121 h 634351"/>
              <a:gd name="connsiteX15" fmla="*/ 233436 w 395361"/>
              <a:gd name="connsiteY15" fmla="*/ 609740 h 634351"/>
              <a:gd name="connsiteX16" fmla="*/ 242961 w 395361"/>
              <a:gd name="connsiteY16" fmla="*/ 604977 h 634351"/>
              <a:gd name="connsiteX17" fmla="*/ 283443 w 395361"/>
              <a:gd name="connsiteY17" fmla="*/ 600215 h 634351"/>
              <a:gd name="connsiteX18" fmla="*/ 290586 w 395361"/>
              <a:gd name="connsiteY18" fmla="*/ 597833 h 634351"/>
              <a:gd name="connsiteX19" fmla="*/ 323924 w 395361"/>
              <a:gd name="connsiteY19" fmla="*/ 595452 h 634351"/>
              <a:gd name="connsiteX20" fmla="*/ 331068 w 395361"/>
              <a:gd name="connsiteY20" fmla="*/ 574021 h 634351"/>
              <a:gd name="connsiteX21" fmla="*/ 333449 w 395361"/>
              <a:gd name="connsiteY21" fmla="*/ 566877 h 634351"/>
              <a:gd name="connsiteX22" fmla="*/ 335830 w 395361"/>
              <a:gd name="connsiteY22" fmla="*/ 559733 h 634351"/>
              <a:gd name="connsiteX23" fmla="*/ 340593 w 395361"/>
              <a:gd name="connsiteY23" fmla="*/ 524015 h 634351"/>
              <a:gd name="connsiteX24" fmla="*/ 345355 w 395361"/>
              <a:gd name="connsiteY24" fmla="*/ 495440 h 634351"/>
              <a:gd name="connsiteX25" fmla="*/ 350118 w 395361"/>
              <a:gd name="connsiteY25" fmla="*/ 454958 h 634351"/>
              <a:gd name="connsiteX26" fmla="*/ 354880 w 395361"/>
              <a:gd name="connsiteY26" fmla="*/ 431146 h 634351"/>
              <a:gd name="connsiteX27" fmla="*/ 359643 w 395361"/>
              <a:gd name="connsiteY27" fmla="*/ 402571 h 634351"/>
              <a:gd name="connsiteX28" fmla="*/ 362024 w 395361"/>
              <a:gd name="connsiteY28" fmla="*/ 388283 h 634351"/>
              <a:gd name="connsiteX29" fmla="*/ 369168 w 395361"/>
              <a:gd name="connsiteY29" fmla="*/ 366852 h 634351"/>
              <a:gd name="connsiteX30" fmla="*/ 371549 w 395361"/>
              <a:gd name="connsiteY30" fmla="*/ 352565 h 634351"/>
              <a:gd name="connsiteX31" fmla="*/ 373930 w 395361"/>
              <a:gd name="connsiteY31" fmla="*/ 335896 h 634351"/>
              <a:gd name="connsiteX32" fmla="*/ 383455 w 395361"/>
              <a:gd name="connsiteY32" fmla="*/ 312083 h 634351"/>
              <a:gd name="connsiteX33" fmla="*/ 385836 w 395361"/>
              <a:gd name="connsiteY33" fmla="*/ 300177 h 634351"/>
              <a:gd name="connsiteX34" fmla="*/ 390599 w 395361"/>
              <a:gd name="connsiteY34" fmla="*/ 285890 h 634351"/>
              <a:gd name="connsiteX35" fmla="*/ 395361 w 395361"/>
              <a:gd name="connsiteY35" fmla="*/ 269221 h 634351"/>
              <a:gd name="connsiteX36" fmla="*/ 378693 w 395361"/>
              <a:gd name="connsiteY36" fmla="*/ 252552 h 634351"/>
              <a:gd name="connsiteX37" fmla="*/ 359643 w 395361"/>
              <a:gd name="connsiteY37" fmla="*/ 245408 h 634351"/>
              <a:gd name="connsiteX38" fmla="*/ 350118 w 395361"/>
              <a:gd name="connsiteY38" fmla="*/ 240646 h 634351"/>
              <a:gd name="connsiteX39" fmla="*/ 328686 w 395361"/>
              <a:gd name="connsiteY39" fmla="*/ 223977 h 634351"/>
              <a:gd name="connsiteX40" fmla="*/ 319161 w 395361"/>
              <a:gd name="connsiteY40" fmla="*/ 221596 h 634351"/>
              <a:gd name="connsiteX41" fmla="*/ 304874 w 395361"/>
              <a:gd name="connsiteY41" fmla="*/ 207308 h 634351"/>
              <a:gd name="connsiteX42" fmla="*/ 285824 w 395361"/>
              <a:gd name="connsiteY42" fmla="*/ 193021 h 634351"/>
              <a:gd name="connsiteX43" fmla="*/ 273918 w 395361"/>
              <a:gd name="connsiteY43" fmla="*/ 178733 h 634351"/>
              <a:gd name="connsiteX44" fmla="*/ 257249 w 395361"/>
              <a:gd name="connsiteY44" fmla="*/ 162065 h 634351"/>
              <a:gd name="connsiteX45" fmla="*/ 250105 w 395361"/>
              <a:gd name="connsiteY45" fmla="*/ 154921 h 634351"/>
              <a:gd name="connsiteX46" fmla="*/ 221530 w 395361"/>
              <a:gd name="connsiteY46" fmla="*/ 121583 h 634351"/>
              <a:gd name="connsiteX47" fmla="*/ 207243 w 395361"/>
              <a:gd name="connsiteY47" fmla="*/ 104915 h 634351"/>
              <a:gd name="connsiteX48" fmla="*/ 154855 w 395361"/>
              <a:gd name="connsiteY48" fmla="*/ 64433 h 634351"/>
              <a:gd name="connsiteX49" fmla="*/ 97705 w 395361"/>
              <a:gd name="connsiteY49" fmla="*/ 28715 h 634351"/>
              <a:gd name="connsiteX50" fmla="*/ 35792 w 395361"/>
              <a:gd name="connsiteY50" fmla="*/ 139 h 634351"/>
              <a:gd name="connsiteX0" fmla="*/ 35792 w 395361"/>
              <a:gd name="connsiteY0" fmla="*/ 139 h 634351"/>
              <a:gd name="connsiteX1" fmla="*/ 74 w 395361"/>
              <a:gd name="connsiteY1" fmla="*/ 240646 h 634351"/>
              <a:gd name="connsiteX2" fmla="*/ 59605 w 395361"/>
              <a:gd name="connsiteY2" fmla="*/ 283508 h 634351"/>
              <a:gd name="connsiteX3" fmla="*/ 66749 w 395361"/>
              <a:gd name="connsiteY3" fmla="*/ 288271 h 634351"/>
              <a:gd name="connsiteX4" fmla="*/ 95324 w 395361"/>
              <a:gd name="connsiteY4" fmla="*/ 307321 h 634351"/>
              <a:gd name="connsiteX5" fmla="*/ 119136 w 395361"/>
              <a:gd name="connsiteY5" fmla="*/ 321608 h 634351"/>
              <a:gd name="connsiteX6" fmla="*/ 133424 w 395361"/>
              <a:gd name="connsiteY6" fmla="*/ 333515 h 634351"/>
              <a:gd name="connsiteX7" fmla="*/ 145330 w 395361"/>
              <a:gd name="connsiteY7" fmla="*/ 354946 h 634351"/>
              <a:gd name="connsiteX8" fmla="*/ 147711 w 395361"/>
              <a:gd name="connsiteY8" fmla="*/ 428765 h 634351"/>
              <a:gd name="connsiteX9" fmla="*/ 171524 w 395361"/>
              <a:gd name="connsiteY9" fmla="*/ 631171 h 634351"/>
              <a:gd name="connsiteX10" fmla="*/ 183430 w 395361"/>
              <a:gd name="connsiteY10" fmla="*/ 626408 h 634351"/>
              <a:gd name="connsiteX11" fmla="*/ 197718 w 395361"/>
              <a:gd name="connsiteY11" fmla="*/ 619265 h 634351"/>
              <a:gd name="connsiteX12" fmla="*/ 207243 w 395361"/>
              <a:gd name="connsiteY12" fmla="*/ 616883 h 634351"/>
              <a:gd name="connsiteX13" fmla="*/ 216768 w 395361"/>
              <a:gd name="connsiteY13" fmla="*/ 612121 h 634351"/>
              <a:gd name="connsiteX14" fmla="*/ 233436 w 395361"/>
              <a:gd name="connsiteY14" fmla="*/ 609740 h 634351"/>
              <a:gd name="connsiteX15" fmla="*/ 242961 w 395361"/>
              <a:gd name="connsiteY15" fmla="*/ 604977 h 634351"/>
              <a:gd name="connsiteX16" fmla="*/ 283443 w 395361"/>
              <a:gd name="connsiteY16" fmla="*/ 600215 h 634351"/>
              <a:gd name="connsiteX17" fmla="*/ 290586 w 395361"/>
              <a:gd name="connsiteY17" fmla="*/ 597833 h 634351"/>
              <a:gd name="connsiteX18" fmla="*/ 323924 w 395361"/>
              <a:gd name="connsiteY18" fmla="*/ 595452 h 634351"/>
              <a:gd name="connsiteX19" fmla="*/ 331068 w 395361"/>
              <a:gd name="connsiteY19" fmla="*/ 574021 h 634351"/>
              <a:gd name="connsiteX20" fmla="*/ 333449 w 395361"/>
              <a:gd name="connsiteY20" fmla="*/ 566877 h 634351"/>
              <a:gd name="connsiteX21" fmla="*/ 335830 w 395361"/>
              <a:gd name="connsiteY21" fmla="*/ 559733 h 634351"/>
              <a:gd name="connsiteX22" fmla="*/ 340593 w 395361"/>
              <a:gd name="connsiteY22" fmla="*/ 524015 h 634351"/>
              <a:gd name="connsiteX23" fmla="*/ 345355 w 395361"/>
              <a:gd name="connsiteY23" fmla="*/ 495440 h 634351"/>
              <a:gd name="connsiteX24" fmla="*/ 350118 w 395361"/>
              <a:gd name="connsiteY24" fmla="*/ 454958 h 634351"/>
              <a:gd name="connsiteX25" fmla="*/ 354880 w 395361"/>
              <a:gd name="connsiteY25" fmla="*/ 431146 h 634351"/>
              <a:gd name="connsiteX26" fmla="*/ 359643 w 395361"/>
              <a:gd name="connsiteY26" fmla="*/ 402571 h 634351"/>
              <a:gd name="connsiteX27" fmla="*/ 362024 w 395361"/>
              <a:gd name="connsiteY27" fmla="*/ 388283 h 634351"/>
              <a:gd name="connsiteX28" fmla="*/ 369168 w 395361"/>
              <a:gd name="connsiteY28" fmla="*/ 366852 h 634351"/>
              <a:gd name="connsiteX29" fmla="*/ 371549 w 395361"/>
              <a:gd name="connsiteY29" fmla="*/ 352565 h 634351"/>
              <a:gd name="connsiteX30" fmla="*/ 373930 w 395361"/>
              <a:gd name="connsiteY30" fmla="*/ 335896 h 634351"/>
              <a:gd name="connsiteX31" fmla="*/ 383455 w 395361"/>
              <a:gd name="connsiteY31" fmla="*/ 312083 h 634351"/>
              <a:gd name="connsiteX32" fmla="*/ 385836 w 395361"/>
              <a:gd name="connsiteY32" fmla="*/ 300177 h 634351"/>
              <a:gd name="connsiteX33" fmla="*/ 390599 w 395361"/>
              <a:gd name="connsiteY33" fmla="*/ 285890 h 634351"/>
              <a:gd name="connsiteX34" fmla="*/ 395361 w 395361"/>
              <a:gd name="connsiteY34" fmla="*/ 269221 h 634351"/>
              <a:gd name="connsiteX35" fmla="*/ 378693 w 395361"/>
              <a:gd name="connsiteY35" fmla="*/ 252552 h 634351"/>
              <a:gd name="connsiteX36" fmla="*/ 359643 w 395361"/>
              <a:gd name="connsiteY36" fmla="*/ 245408 h 634351"/>
              <a:gd name="connsiteX37" fmla="*/ 350118 w 395361"/>
              <a:gd name="connsiteY37" fmla="*/ 240646 h 634351"/>
              <a:gd name="connsiteX38" fmla="*/ 328686 w 395361"/>
              <a:gd name="connsiteY38" fmla="*/ 223977 h 634351"/>
              <a:gd name="connsiteX39" fmla="*/ 319161 w 395361"/>
              <a:gd name="connsiteY39" fmla="*/ 221596 h 634351"/>
              <a:gd name="connsiteX40" fmla="*/ 304874 w 395361"/>
              <a:gd name="connsiteY40" fmla="*/ 207308 h 634351"/>
              <a:gd name="connsiteX41" fmla="*/ 285824 w 395361"/>
              <a:gd name="connsiteY41" fmla="*/ 193021 h 634351"/>
              <a:gd name="connsiteX42" fmla="*/ 273918 w 395361"/>
              <a:gd name="connsiteY42" fmla="*/ 178733 h 634351"/>
              <a:gd name="connsiteX43" fmla="*/ 257249 w 395361"/>
              <a:gd name="connsiteY43" fmla="*/ 162065 h 634351"/>
              <a:gd name="connsiteX44" fmla="*/ 250105 w 395361"/>
              <a:gd name="connsiteY44" fmla="*/ 154921 h 634351"/>
              <a:gd name="connsiteX45" fmla="*/ 221530 w 395361"/>
              <a:gd name="connsiteY45" fmla="*/ 121583 h 634351"/>
              <a:gd name="connsiteX46" fmla="*/ 207243 w 395361"/>
              <a:gd name="connsiteY46" fmla="*/ 104915 h 634351"/>
              <a:gd name="connsiteX47" fmla="*/ 154855 w 395361"/>
              <a:gd name="connsiteY47" fmla="*/ 64433 h 634351"/>
              <a:gd name="connsiteX48" fmla="*/ 97705 w 395361"/>
              <a:gd name="connsiteY48" fmla="*/ 28715 h 634351"/>
              <a:gd name="connsiteX49" fmla="*/ 35792 w 395361"/>
              <a:gd name="connsiteY49" fmla="*/ 139 h 634351"/>
              <a:gd name="connsiteX0" fmla="*/ 35799 w 395368"/>
              <a:gd name="connsiteY0" fmla="*/ 139 h 634351"/>
              <a:gd name="connsiteX1" fmla="*/ 81 w 395368"/>
              <a:gd name="connsiteY1" fmla="*/ 240646 h 634351"/>
              <a:gd name="connsiteX2" fmla="*/ 59612 w 395368"/>
              <a:gd name="connsiteY2" fmla="*/ 283508 h 634351"/>
              <a:gd name="connsiteX3" fmla="*/ 95331 w 395368"/>
              <a:gd name="connsiteY3" fmla="*/ 307321 h 634351"/>
              <a:gd name="connsiteX4" fmla="*/ 119143 w 395368"/>
              <a:gd name="connsiteY4" fmla="*/ 321608 h 634351"/>
              <a:gd name="connsiteX5" fmla="*/ 133431 w 395368"/>
              <a:gd name="connsiteY5" fmla="*/ 333515 h 634351"/>
              <a:gd name="connsiteX6" fmla="*/ 145337 w 395368"/>
              <a:gd name="connsiteY6" fmla="*/ 354946 h 634351"/>
              <a:gd name="connsiteX7" fmla="*/ 147718 w 395368"/>
              <a:gd name="connsiteY7" fmla="*/ 428765 h 634351"/>
              <a:gd name="connsiteX8" fmla="*/ 171531 w 395368"/>
              <a:gd name="connsiteY8" fmla="*/ 631171 h 634351"/>
              <a:gd name="connsiteX9" fmla="*/ 183437 w 395368"/>
              <a:gd name="connsiteY9" fmla="*/ 626408 h 634351"/>
              <a:gd name="connsiteX10" fmla="*/ 197725 w 395368"/>
              <a:gd name="connsiteY10" fmla="*/ 619265 h 634351"/>
              <a:gd name="connsiteX11" fmla="*/ 207250 w 395368"/>
              <a:gd name="connsiteY11" fmla="*/ 616883 h 634351"/>
              <a:gd name="connsiteX12" fmla="*/ 216775 w 395368"/>
              <a:gd name="connsiteY12" fmla="*/ 612121 h 634351"/>
              <a:gd name="connsiteX13" fmla="*/ 233443 w 395368"/>
              <a:gd name="connsiteY13" fmla="*/ 609740 h 634351"/>
              <a:gd name="connsiteX14" fmla="*/ 242968 w 395368"/>
              <a:gd name="connsiteY14" fmla="*/ 604977 h 634351"/>
              <a:gd name="connsiteX15" fmla="*/ 283450 w 395368"/>
              <a:gd name="connsiteY15" fmla="*/ 600215 h 634351"/>
              <a:gd name="connsiteX16" fmla="*/ 290593 w 395368"/>
              <a:gd name="connsiteY16" fmla="*/ 597833 h 634351"/>
              <a:gd name="connsiteX17" fmla="*/ 323931 w 395368"/>
              <a:gd name="connsiteY17" fmla="*/ 595452 h 634351"/>
              <a:gd name="connsiteX18" fmla="*/ 331075 w 395368"/>
              <a:gd name="connsiteY18" fmla="*/ 574021 h 634351"/>
              <a:gd name="connsiteX19" fmla="*/ 333456 w 395368"/>
              <a:gd name="connsiteY19" fmla="*/ 566877 h 634351"/>
              <a:gd name="connsiteX20" fmla="*/ 335837 w 395368"/>
              <a:gd name="connsiteY20" fmla="*/ 559733 h 634351"/>
              <a:gd name="connsiteX21" fmla="*/ 340600 w 395368"/>
              <a:gd name="connsiteY21" fmla="*/ 524015 h 634351"/>
              <a:gd name="connsiteX22" fmla="*/ 345362 w 395368"/>
              <a:gd name="connsiteY22" fmla="*/ 495440 h 634351"/>
              <a:gd name="connsiteX23" fmla="*/ 350125 w 395368"/>
              <a:gd name="connsiteY23" fmla="*/ 454958 h 634351"/>
              <a:gd name="connsiteX24" fmla="*/ 354887 w 395368"/>
              <a:gd name="connsiteY24" fmla="*/ 431146 h 634351"/>
              <a:gd name="connsiteX25" fmla="*/ 359650 w 395368"/>
              <a:gd name="connsiteY25" fmla="*/ 402571 h 634351"/>
              <a:gd name="connsiteX26" fmla="*/ 362031 w 395368"/>
              <a:gd name="connsiteY26" fmla="*/ 388283 h 634351"/>
              <a:gd name="connsiteX27" fmla="*/ 369175 w 395368"/>
              <a:gd name="connsiteY27" fmla="*/ 366852 h 634351"/>
              <a:gd name="connsiteX28" fmla="*/ 371556 w 395368"/>
              <a:gd name="connsiteY28" fmla="*/ 352565 h 634351"/>
              <a:gd name="connsiteX29" fmla="*/ 373937 w 395368"/>
              <a:gd name="connsiteY29" fmla="*/ 335896 h 634351"/>
              <a:gd name="connsiteX30" fmla="*/ 383462 w 395368"/>
              <a:gd name="connsiteY30" fmla="*/ 312083 h 634351"/>
              <a:gd name="connsiteX31" fmla="*/ 385843 w 395368"/>
              <a:gd name="connsiteY31" fmla="*/ 300177 h 634351"/>
              <a:gd name="connsiteX32" fmla="*/ 390606 w 395368"/>
              <a:gd name="connsiteY32" fmla="*/ 285890 h 634351"/>
              <a:gd name="connsiteX33" fmla="*/ 395368 w 395368"/>
              <a:gd name="connsiteY33" fmla="*/ 269221 h 634351"/>
              <a:gd name="connsiteX34" fmla="*/ 378700 w 395368"/>
              <a:gd name="connsiteY34" fmla="*/ 252552 h 634351"/>
              <a:gd name="connsiteX35" fmla="*/ 359650 w 395368"/>
              <a:gd name="connsiteY35" fmla="*/ 245408 h 634351"/>
              <a:gd name="connsiteX36" fmla="*/ 350125 w 395368"/>
              <a:gd name="connsiteY36" fmla="*/ 240646 h 634351"/>
              <a:gd name="connsiteX37" fmla="*/ 328693 w 395368"/>
              <a:gd name="connsiteY37" fmla="*/ 223977 h 634351"/>
              <a:gd name="connsiteX38" fmla="*/ 319168 w 395368"/>
              <a:gd name="connsiteY38" fmla="*/ 221596 h 634351"/>
              <a:gd name="connsiteX39" fmla="*/ 304881 w 395368"/>
              <a:gd name="connsiteY39" fmla="*/ 207308 h 634351"/>
              <a:gd name="connsiteX40" fmla="*/ 285831 w 395368"/>
              <a:gd name="connsiteY40" fmla="*/ 193021 h 634351"/>
              <a:gd name="connsiteX41" fmla="*/ 273925 w 395368"/>
              <a:gd name="connsiteY41" fmla="*/ 178733 h 634351"/>
              <a:gd name="connsiteX42" fmla="*/ 257256 w 395368"/>
              <a:gd name="connsiteY42" fmla="*/ 162065 h 634351"/>
              <a:gd name="connsiteX43" fmla="*/ 250112 w 395368"/>
              <a:gd name="connsiteY43" fmla="*/ 154921 h 634351"/>
              <a:gd name="connsiteX44" fmla="*/ 221537 w 395368"/>
              <a:gd name="connsiteY44" fmla="*/ 121583 h 634351"/>
              <a:gd name="connsiteX45" fmla="*/ 207250 w 395368"/>
              <a:gd name="connsiteY45" fmla="*/ 104915 h 634351"/>
              <a:gd name="connsiteX46" fmla="*/ 154862 w 395368"/>
              <a:gd name="connsiteY46" fmla="*/ 64433 h 634351"/>
              <a:gd name="connsiteX47" fmla="*/ 97712 w 395368"/>
              <a:gd name="connsiteY47" fmla="*/ 28715 h 634351"/>
              <a:gd name="connsiteX48" fmla="*/ 35799 w 395368"/>
              <a:gd name="connsiteY48" fmla="*/ 139 h 634351"/>
              <a:gd name="connsiteX0" fmla="*/ 35806 w 395375"/>
              <a:gd name="connsiteY0" fmla="*/ 139 h 634351"/>
              <a:gd name="connsiteX1" fmla="*/ 88 w 395375"/>
              <a:gd name="connsiteY1" fmla="*/ 240646 h 634351"/>
              <a:gd name="connsiteX2" fmla="*/ 59619 w 395375"/>
              <a:gd name="connsiteY2" fmla="*/ 283508 h 634351"/>
              <a:gd name="connsiteX3" fmla="*/ 119150 w 395375"/>
              <a:gd name="connsiteY3" fmla="*/ 321608 h 634351"/>
              <a:gd name="connsiteX4" fmla="*/ 133438 w 395375"/>
              <a:gd name="connsiteY4" fmla="*/ 333515 h 634351"/>
              <a:gd name="connsiteX5" fmla="*/ 145344 w 395375"/>
              <a:gd name="connsiteY5" fmla="*/ 354946 h 634351"/>
              <a:gd name="connsiteX6" fmla="*/ 147725 w 395375"/>
              <a:gd name="connsiteY6" fmla="*/ 428765 h 634351"/>
              <a:gd name="connsiteX7" fmla="*/ 171538 w 395375"/>
              <a:gd name="connsiteY7" fmla="*/ 631171 h 634351"/>
              <a:gd name="connsiteX8" fmla="*/ 183444 w 395375"/>
              <a:gd name="connsiteY8" fmla="*/ 626408 h 634351"/>
              <a:gd name="connsiteX9" fmla="*/ 197732 w 395375"/>
              <a:gd name="connsiteY9" fmla="*/ 619265 h 634351"/>
              <a:gd name="connsiteX10" fmla="*/ 207257 w 395375"/>
              <a:gd name="connsiteY10" fmla="*/ 616883 h 634351"/>
              <a:gd name="connsiteX11" fmla="*/ 216782 w 395375"/>
              <a:gd name="connsiteY11" fmla="*/ 612121 h 634351"/>
              <a:gd name="connsiteX12" fmla="*/ 233450 w 395375"/>
              <a:gd name="connsiteY12" fmla="*/ 609740 h 634351"/>
              <a:gd name="connsiteX13" fmla="*/ 242975 w 395375"/>
              <a:gd name="connsiteY13" fmla="*/ 604977 h 634351"/>
              <a:gd name="connsiteX14" fmla="*/ 283457 w 395375"/>
              <a:gd name="connsiteY14" fmla="*/ 600215 h 634351"/>
              <a:gd name="connsiteX15" fmla="*/ 290600 w 395375"/>
              <a:gd name="connsiteY15" fmla="*/ 597833 h 634351"/>
              <a:gd name="connsiteX16" fmla="*/ 323938 w 395375"/>
              <a:gd name="connsiteY16" fmla="*/ 595452 h 634351"/>
              <a:gd name="connsiteX17" fmla="*/ 331082 w 395375"/>
              <a:gd name="connsiteY17" fmla="*/ 574021 h 634351"/>
              <a:gd name="connsiteX18" fmla="*/ 333463 w 395375"/>
              <a:gd name="connsiteY18" fmla="*/ 566877 h 634351"/>
              <a:gd name="connsiteX19" fmla="*/ 335844 w 395375"/>
              <a:gd name="connsiteY19" fmla="*/ 559733 h 634351"/>
              <a:gd name="connsiteX20" fmla="*/ 340607 w 395375"/>
              <a:gd name="connsiteY20" fmla="*/ 524015 h 634351"/>
              <a:gd name="connsiteX21" fmla="*/ 345369 w 395375"/>
              <a:gd name="connsiteY21" fmla="*/ 495440 h 634351"/>
              <a:gd name="connsiteX22" fmla="*/ 350132 w 395375"/>
              <a:gd name="connsiteY22" fmla="*/ 454958 h 634351"/>
              <a:gd name="connsiteX23" fmla="*/ 354894 w 395375"/>
              <a:gd name="connsiteY23" fmla="*/ 431146 h 634351"/>
              <a:gd name="connsiteX24" fmla="*/ 359657 w 395375"/>
              <a:gd name="connsiteY24" fmla="*/ 402571 h 634351"/>
              <a:gd name="connsiteX25" fmla="*/ 362038 w 395375"/>
              <a:gd name="connsiteY25" fmla="*/ 388283 h 634351"/>
              <a:gd name="connsiteX26" fmla="*/ 369182 w 395375"/>
              <a:gd name="connsiteY26" fmla="*/ 366852 h 634351"/>
              <a:gd name="connsiteX27" fmla="*/ 371563 w 395375"/>
              <a:gd name="connsiteY27" fmla="*/ 352565 h 634351"/>
              <a:gd name="connsiteX28" fmla="*/ 373944 w 395375"/>
              <a:gd name="connsiteY28" fmla="*/ 335896 h 634351"/>
              <a:gd name="connsiteX29" fmla="*/ 383469 w 395375"/>
              <a:gd name="connsiteY29" fmla="*/ 312083 h 634351"/>
              <a:gd name="connsiteX30" fmla="*/ 385850 w 395375"/>
              <a:gd name="connsiteY30" fmla="*/ 300177 h 634351"/>
              <a:gd name="connsiteX31" fmla="*/ 390613 w 395375"/>
              <a:gd name="connsiteY31" fmla="*/ 285890 h 634351"/>
              <a:gd name="connsiteX32" fmla="*/ 395375 w 395375"/>
              <a:gd name="connsiteY32" fmla="*/ 269221 h 634351"/>
              <a:gd name="connsiteX33" fmla="*/ 378707 w 395375"/>
              <a:gd name="connsiteY33" fmla="*/ 252552 h 634351"/>
              <a:gd name="connsiteX34" fmla="*/ 359657 w 395375"/>
              <a:gd name="connsiteY34" fmla="*/ 245408 h 634351"/>
              <a:gd name="connsiteX35" fmla="*/ 350132 w 395375"/>
              <a:gd name="connsiteY35" fmla="*/ 240646 h 634351"/>
              <a:gd name="connsiteX36" fmla="*/ 328700 w 395375"/>
              <a:gd name="connsiteY36" fmla="*/ 223977 h 634351"/>
              <a:gd name="connsiteX37" fmla="*/ 319175 w 395375"/>
              <a:gd name="connsiteY37" fmla="*/ 221596 h 634351"/>
              <a:gd name="connsiteX38" fmla="*/ 304888 w 395375"/>
              <a:gd name="connsiteY38" fmla="*/ 207308 h 634351"/>
              <a:gd name="connsiteX39" fmla="*/ 285838 w 395375"/>
              <a:gd name="connsiteY39" fmla="*/ 193021 h 634351"/>
              <a:gd name="connsiteX40" fmla="*/ 273932 w 395375"/>
              <a:gd name="connsiteY40" fmla="*/ 178733 h 634351"/>
              <a:gd name="connsiteX41" fmla="*/ 257263 w 395375"/>
              <a:gd name="connsiteY41" fmla="*/ 162065 h 634351"/>
              <a:gd name="connsiteX42" fmla="*/ 250119 w 395375"/>
              <a:gd name="connsiteY42" fmla="*/ 154921 h 634351"/>
              <a:gd name="connsiteX43" fmla="*/ 221544 w 395375"/>
              <a:gd name="connsiteY43" fmla="*/ 121583 h 634351"/>
              <a:gd name="connsiteX44" fmla="*/ 207257 w 395375"/>
              <a:gd name="connsiteY44" fmla="*/ 104915 h 634351"/>
              <a:gd name="connsiteX45" fmla="*/ 154869 w 395375"/>
              <a:gd name="connsiteY45" fmla="*/ 64433 h 634351"/>
              <a:gd name="connsiteX46" fmla="*/ 97719 w 395375"/>
              <a:gd name="connsiteY46" fmla="*/ 28715 h 634351"/>
              <a:gd name="connsiteX47" fmla="*/ 35806 w 395375"/>
              <a:gd name="connsiteY47" fmla="*/ 139 h 634351"/>
              <a:gd name="connsiteX0" fmla="*/ 35806 w 395375"/>
              <a:gd name="connsiteY0" fmla="*/ 139 h 634351"/>
              <a:gd name="connsiteX1" fmla="*/ 88 w 395375"/>
              <a:gd name="connsiteY1" fmla="*/ 240646 h 634351"/>
              <a:gd name="connsiteX2" fmla="*/ 59619 w 395375"/>
              <a:gd name="connsiteY2" fmla="*/ 283508 h 634351"/>
              <a:gd name="connsiteX3" fmla="*/ 119150 w 395375"/>
              <a:gd name="connsiteY3" fmla="*/ 321608 h 634351"/>
              <a:gd name="connsiteX4" fmla="*/ 145344 w 395375"/>
              <a:gd name="connsiteY4" fmla="*/ 354946 h 634351"/>
              <a:gd name="connsiteX5" fmla="*/ 147725 w 395375"/>
              <a:gd name="connsiteY5" fmla="*/ 428765 h 634351"/>
              <a:gd name="connsiteX6" fmla="*/ 171538 w 395375"/>
              <a:gd name="connsiteY6" fmla="*/ 631171 h 634351"/>
              <a:gd name="connsiteX7" fmla="*/ 183444 w 395375"/>
              <a:gd name="connsiteY7" fmla="*/ 626408 h 634351"/>
              <a:gd name="connsiteX8" fmla="*/ 197732 w 395375"/>
              <a:gd name="connsiteY8" fmla="*/ 619265 h 634351"/>
              <a:gd name="connsiteX9" fmla="*/ 207257 w 395375"/>
              <a:gd name="connsiteY9" fmla="*/ 616883 h 634351"/>
              <a:gd name="connsiteX10" fmla="*/ 216782 w 395375"/>
              <a:gd name="connsiteY10" fmla="*/ 612121 h 634351"/>
              <a:gd name="connsiteX11" fmla="*/ 233450 w 395375"/>
              <a:gd name="connsiteY11" fmla="*/ 609740 h 634351"/>
              <a:gd name="connsiteX12" fmla="*/ 242975 w 395375"/>
              <a:gd name="connsiteY12" fmla="*/ 604977 h 634351"/>
              <a:gd name="connsiteX13" fmla="*/ 283457 w 395375"/>
              <a:gd name="connsiteY13" fmla="*/ 600215 h 634351"/>
              <a:gd name="connsiteX14" fmla="*/ 290600 w 395375"/>
              <a:gd name="connsiteY14" fmla="*/ 597833 h 634351"/>
              <a:gd name="connsiteX15" fmla="*/ 323938 w 395375"/>
              <a:gd name="connsiteY15" fmla="*/ 595452 h 634351"/>
              <a:gd name="connsiteX16" fmla="*/ 331082 w 395375"/>
              <a:gd name="connsiteY16" fmla="*/ 574021 h 634351"/>
              <a:gd name="connsiteX17" fmla="*/ 333463 w 395375"/>
              <a:gd name="connsiteY17" fmla="*/ 566877 h 634351"/>
              <a:gd name="connsiteX18" fmla="*/ 335844 w 395375"/>
              <a:gd name="connsiteY18" fmla="*/ 559733 h 634351"/>
              <a:gd name="connsiteX19" fmla="*/ 340607 w 395375"/>
              <a:gd name="connsiteY19" fmla="*/ 524015 h 634351"/>
              <a:gd name="connsiteX20" fmla="*/ 345369 w 395375"/>
              <a:gd name="connsiteY20" fmla="*/ 495440 h 634351"/>
              <a:gd name="connsiteX21" fmla="*/ 350132 w 395375"/>
              <a:gd name="connsiteY21" fmla="*/ 454958 h 634351"/>
              <a:gd name="connsiteX22" fmla="*/ 354894 w 395375"/>
              <a:gd name="connsiteY22" fmla="*/ 431146 h 634351"/>
              <a:gd name="connsiteX23" fmla="*/ 359657 w 395375"/>
              <a:gd name="connsiteY23" fmla="*/ 402571 h 634351"/>
              <a:gd name="connsiteX24" fmla="*/ 362038 w 395375"/>
              <a:gd name="connsiteY24" fmla="*/ 388283 h 634351"/>
              <a:gd name="connsiteX25" fmla="*/ 369182 w 395375"/>
              <a:gd name="connsiteY25" fmla="*/ 366852 h 634351"/>
              <a:gd name="connsiteX26" fmla="*/ 371563 w 395375"/>
              <a:gd name="connsiteY26" fmla="*/ 352565 h 634351"/>
              <a:gd name="connsiteX27" fmla="*/ 373944 w 395375"/>
              <a:gd name="connsiteY27" fmla="*/ 335896 h 634351"/>
              <a:gd name="connsiteX28" fmla="*/ 383469 w 395375"/>
              <a:gd name="connsiteY28" fmla="*/ 312083 h 634351"/>
              <a:gd name="connsiteX29" fmla="*/ 385850 w 395375"/>
              <a:gd name="connsiteY29" fmla="*/ 300177 h 634351"/>
              <a:gd name="connsiteX30" fmla="*/ 390613 w 395375"/>
              <a:gd name="connsiteY30" fmla="*/ 285890 h 634351"/>
              <a:gd name="connsiteX31" fmla="*/ 395375 w 395375"/>
              <a:gd name="connsiteY31" fmla="*/ 269221 h 634351"/>
              <a:gd name="connsiteX32" fmla="*/ 378707 w 395375"/>
              <a:gd name="connsiteY32" fmla="*/ 252552 h 634351"/>
              <a:gd name="connsiteX33" fmla="*/ 359657 w 395375"/>
              <a:gd name="connsiteY33" fmla="*/ 245408 h 634351"/>
              <a:gd name="connsiteX34" fmla="*/ 350132 w 395375"/>
              <a:gd name="connsiteY34" fmla="*/ 240646 h 634351"/>
              <a:gd name="connsiteX35" fmla="*/ 328700 w 395375"/>
              <a:gd name="connsiteY35" fmla="*/ 223977 h 634351"/>
              <a:gd name="connsiteX36" fmla="*/ 319175 w 395375"/>
              <a:gd name="connsiteY36" fmla="*/ 221596 h 634351"/>
              <a:gd name="connsiteX37" fmla="*/ 304888 w 395375"/>
              <a:gd name="connsiteY37" fmla="*/ 207308 h 634351"/>
              <a:gd name="connsiteX38" fmla="*/ 285838 w 395375"/>
              <a:gd name="connsiteY38" fmla="*/ 193021 h 634351"/>
              <a:gd name="connsiteX39" fmla="*/ 273932 w 395375"/>
              <a:gd name="connsiteY39" fmla="*/ 178733 h 634351"/>
              <a:gd name="connsiteX40" fmla="*/ 257263 w 395375"/>
              <a:gd name="connsiteY40" fmla="*/ 162065 h 634351"/>
              <a:gd name="connsiteX41" fmla="*/ 250119 w 395375"/>
              <a:gd name="connsiteY41" fmla="*/ 154921 h 634351"/>
              <a:gd name="connsiteX42" fmla="*/ 221544 w 395375"/>
              <a:gd name="connsiteY42" fmla="*/ 121583 h 634351"/>
              <a:gd name="connsiteX43" fmla="*/ 207257 w 395375"/>
              <a:gd name="connsiteY43" fmla="*/ 104915 h 634351"/>
              <a:gd name="connsiteX44" fmla="*/ 154869 w 395375"/>
              <a:gd name="connsiteY44" fmla="*/ 64433 h 634351"/>
              <a:gd name="connsiteX45" fmla="*/ 97719 w 395375"/>
              <a:gd name="connsiteY45" fmla="*/ 28715 h 634351"/>
              <a:gd name="connsiteX46" fmla="*/ 35806 w 395375"/>
              <a:gd name="connsiteY46" fmla="*/ 139 h 634351"/>
              <a:gd name="connsiteX0" fmla="*/ 35816 w 395385"/>
              <a:gd name="connsiteY0" fmla="*/ 139 h 634351"/>
              <a:gd name="connsiteX1" fmla="*/ 98 w 395385"/>
              <a:gd name="connsiteY1" fmla="*/ 240646 h 634351"/>
              <a:gd name="connsiteX2" fmla="*/ 59629 w 395385"/>
              <a:gd name="connsiteY2" fmla="*/ 283508 h 634351"/>
              <a:gd name="connsiteX3" fmla="*/ 145354 w 395385"/>
              <a:gd name="connsiteY3" fmla="*/ 354946 h 634351"/>
              <a:gd name="connsiteX4" fmla="*/ 147735 w 395385"/>
              <a:gd name="connsiteY4" fmla="*/ 428765 h 634351"/>
              <a:gd name="connsiteX5" fmla="*/ 171548 w 395385"/>
              <a:gd name="connsiteY5" fmla="*/ 631171 h 634351"/>
              <a:gd name="connsiteX6" fmla="*/ 183454 w 395385"/>
              <a:gd name="connsiteY6" fmla="*/ 626408 h 634351"/>
              <a:gd name="connsiteX7" fmla="*/ 197742 w 395385"/>
              <a:gd name="connsiteY7" fmla="*/ 619265 h 634351"/>
              <a:gd name="connsiteX8" fmla="*/ 207267 w 395385"/>
              <a:gd name="connsiteY8" fmla="*/ 616883 h 634351"/>
              <a:gd name="connsiteX9" fmla="*/ 216792 w 395385"/>
              <a:gd name="connsiteY9" fmla="*/ 612121 h 634351"/>
              <a:gd name="connsiteX10" fmla="*/ 233460 w 395385"/>
              <a:gd name="connsiteY10" fmla="*/ 609740 h 634351"/>
              <a:gd name="connsiteX11" fmla="*/ 242985 w 395385"/>
              <a:gd name="connsiteY11" fmla="*/ 604977 h 634351"/>
              <a:gd name="connsiteX12" fmla="*/ 283467 w 395385"/>
              <a:gd name="connsiteY12" fmla="*/ 600215 h 634351"/>
              <a:gd name="connsiteX13" fmla="*/ 290610 w 395385"/>
              <a:gd name="connsiteY13" fmla="*/ 597833 h 634351"/>
              <a:gd name="connsiteX14" fmla="*/ 323948 w 395385"/>
              <a:gd name="connsiteY14" fmla="*/ 595452 h 634351"/>
              <a:gd name="connsiteX15" fmla="*/ 331092 w 395385"/>
              <a:gd name="connsiteY15" fmla="*/ 574021 h 634351"/>
              <a:gd name="connsiteX16" fmla="*/ 333473 w 395385"/>
              <a:gd name="connsiteY16" fmla="*/ 566877 h 634351"/>
              <a:gd name="connsiteX17" fmla="*/ 335854 w 395385"/>
              <a:gd name="connsiteY17" fmla="*/ 559733 h 634351"/>
              <a:gd name="connsiteX18" fmla="*/ 340617 w 395385"/>
              <a:gd name="connsiteY18" fmla="*/ 524015 h 634351"/>
              <a:gd name="connsiteX19" fmla="*/ 345379 w 395385"/>
              <a:gd name="connsiteY19" fmla="*/ 495440 h 634351"/>
              <a:gd name="connsiteX20" fmla="*/ 350142 w 395385"/>
              <a:gd name="connsiteY20" fmla="*/ 454958 h 634351"/>
              <a:gd name="connsiteX21" fmla="*/ 354904 w 395385"/>
              <a:gd name="connsiteY21" fmla="*/ 431146 h 634351"/>
              <a:gd name="connsiteX22" fmla="*/ 359667 w 395385"/>
              <a:gd name="connsiteY22" fmla="*/ 402571 h 634351"/>
              <a:gd name="connsiteX23" fmla="*/ 362048 w 395385"/>
              <a:gd name="connsiteY23" fmla="*/ 388283 h 634351"/>
              <a:gd name="connsiteX24" fmla="*/ 369192 w 395385"/>
              <a:gd name="connsiteY24" fmla="*/ 366852 h 634351"/>
              <a:gd name="connsiteX25" fmla="*/ 371573 w 395385"/>
              <a:gd name="connsiteY25" fmla="*/ 352565 h 634351"/>
              <a:gd name="connsiteX26" fmla="*/ 373954 w 395385"/>
              <a:gd name="connsiteY26" fmla="*/ 335896 h 634351"/>
              <a:gd name="connsiteX27" fmla="*/ 383479 w 395385"/>
              <a:gd name="connsiteY27" fmla="*/ 312083 h 634351"/>
              <a:gd name="connsiteX28" fmla="*/ 385860 w 395385"/>
              <a:gd name="connsiteY28" fmla="*/ 300177 h 634351"/>
              <a:gd name="connsiteX29" fmla="*/ 390623 w 395385"/>
              <a:gd name="connsiteY29" fmla="*/ 285890 h 634351"/>
              <a:gd name="connsiteX30" fmla="*/ 395385 w 395385"/>
              <a:gd name="connsiteY30" fmla="*/ 269221 h 634351"/>
              <a:gd name="connsiteX31" fmla="*/ 378717 w 395385"/>
              <a:gd name="connsiteY31" fmla="*/ 252552 h 634351"/>
              <a:gd name="connsiteX32" fmla="*/ 359667 w 395385"/>
              <a:gd name="connsiteY32" fmla="*/ 245408 h 634351"/>
              <a:gd name="connsiteX33" fmla="*/ 350142 w 395385"/>
              <a:gd name="connsiteY33" fmla="*/ 240646 h 634351"/>
              <a:gd name="connsiteX34" fmla="*/ 328710 w 395385"/>
              <a:gd name="connsiteY34" fmla="*/ 223977 h 634351"/>
              <a:gd name="connsiteX35" fmla="*/ 319185 w 395385"/>
              <a:gd name="connsiteY35" fmla="*/ 221596 h 634351"/>
              <a:gd name="connsiteX36" fmla="*/ 304898 w 395385"/>
              <a:gd name="connsiteY36" fmla="*/ 207308 h 634351"/>
              <a:gd name="connsiteX37" fmla="*/ 285848 w 395385"/>
              <a:gd name="connsiteY37" fmla="*/ 193021 h 634351"/>
              <a:gd name="connsiteX38" fmla="*/ 273942 w 395385"/>
              <a:gd name="connsiteY38" fmla="*/ 178733 h 634351"/>
              <a:gd name="connsiteX39" fmla="*/ 257273 w 395385"/>
              <a:gd name="connsiteY39" fmla="*/ 162065 h 634351"/>
              <a:gd name="connsiteX40" fmla="*/ 250129 w 395385"/>
              <a:gd name="connsiteY40" fmla="*/ 154921 h 634351"/>
              <a:gd name="connsiteX41" fmla="*/ 221554 w 395385"/>
              <a:gd name="connsiteY41" fmla="*/ 121583 h 634351"/>
              <a:gd name="connsiteX42" fmla="*/ 207267 w 395385"/>
              <a:gd name="connsiteY42" fmla="*/ 104915 h 634351"/>
              <a:gd name="connsiteX43" fmla="*/ 154879 w 395385"/>
              <a:gd name="connsiteY43" fmla="*/ 64433 h 634351"/>
              <a:gd name="connsiteX44" fmla="*/ 97729 w 395385"/>
              <a:gd name="connsiteY44" fmla="*/ 28715 h 634351"/>
              <a:gd name="connsiteX45" fmla="*/ 35816 w 395385"/>
              <a:gd name="connsiteY45" fmla="*/ 139 h 634351"/>
              <a:gd name="connsiteX0" fmla="*/ 36478 w 396047"/>
              <a:gd name="connsiteY0" fmla="*/ 139 h 634351"/>
              <a:gd name="connsiteX1" fmla="*/ 760 w 396047"/>
              <a:gd name="connsiteY1" fmla="*/ 240646 h 634351"/>
              <a:gd name="connsiteX2" fmla="*/ 74578 w 396047"/>
              <a:gd name="connsiteY2" fmla="*/ 295414 h 634351"/>
              <a:gd name="connsiteX3" fmla="*/ 146016 w 396047"/>
              <a:gd name="connsiteY3" fmla="*/ 354946 h 634351"/>
              <a:gd name="connsiteX4" fmla="*/ 148397 w 396047"/>
              <a:gd name="connsiteY4" fmla="*/ 428765 h 634351"/>
              <a:gd name="connsiteX5" fmla="*/ 172210 w 396047"/>
              <a:gd name="connsiteY5" fmla="*/ 631171 h 634351"/>
              <a:gd name="connsiteX6" fmla="*/ 184116 w 396047"/>
              <a:gd name="connsiteY6" fmla="*/ 626408 h 634351"/>
              <a:gd name="connsiteX7" fmla="*/ 198404 w 396047"/>
              <a:gd name="connsiteY7" fmla="*/ 619265 h 634351"/>
              <a:gd name="connsiteX8" fmla="*/ 207929 w 396047"/>
              <a:gd name="connsiteY8" fmla="*/ 616883 h 634351"/>
              <a:gd name="connsiteX9" fmla="*/ 217454 w 396047"/>
              <a:gd name="connsiteY9" fmla="*/ 612121 h 634351"/>
              <a:gd name="connsiteX10" fmla="*/ 234122 w 396047"/>
              <a:gd name="connsiteY10" fmla="*/ 609740 h 634351"/>
              <a:gd name="connsiteX11" fmla="*/ 243647 w 396047"/>
              <a:gd name="connsiteY11" fmla="*/ 604977 h 634351"/>
              <a:gd name="connsiteX12" fmla="*/ 284129 w 396047"/>
              <a:gd name="connsiteY12" fmla="*/ 600215 h 634351"/>
              <a:gd name="connsiteX13" fmla="*/ 291272 w 396047"/>
              <a:gd name="connsiteY13" fmla="*/ 597833 h 634351"/>
              <a:gd name="connsiteX14" fmla="*/ 324610 w 396047"/>
              <a:gd name="connsiteY14" fmla="*/ 595452 h 634351"/>
              <a:gd name="connsiteX15" fmla="*/ 331754 w 396047"/>
              <a:gd name="connsiteY15" fmla="*/ 574021 h 634351"/>
              <a:gd name="connsiteX16" fmla="*/ 334135 w 396047"/>
              <a:gd name="connsiteY16" fmla="*/ 566877 h 634351"/>
              <a:gd name="connsiteX17" fmla="*/ 336516 w 396047"/>
              <a:gd name="connsiteY17" fmla="*/ 559733 h 634351"/>
              <a:gd name="connsiteX18" fmla="*/ 341279 w 396047"/>
              <a:gd name="connsiteY18" fmla="*/ 524015 h 634351"/>
              <a:gd name="connsiteX19" fmla="*/ 346041 w 396047"/>
              <a:gd name="connsiteY19" fmla="*/ 495440 h 634351"/>
              <a:gd name="connsiteX20" fmla="*/ 350804 w 396047"/>
              <a:gd name="connsiteY20" fmla="*/ 454958 h 634351"/>
              <a:gd name="connsiteX21" fmla="*/ 355566 w 396047"/>
              <a:gd name="connsiteY21" fmla="*/ 431146 h 634351"/>
              <a:gd name="connsiteX22" fmla="*/ 360329 w 396047"/>
              <a:gd name="connsiteY22" fmla="*/ 402571 h 634351"/>
              <a:gd name="connsiteX23" fmla="*/ 362710 w 396047"/>
              <a:gd name="connsiteY23" fmla="*/ 388283 h 634351"/>
              <a:gd name="connsiteX24" fmla="*/ 369854 w 396047"/>
              <a:gd name="connsiteY24" fmla="*/ 366852 h 634351"/>
              <a:gd name="connsiteX25" fmla="*/ 372235 w 396047"/>
              <a:gd name="connsiteY25" fmla="*/ 352565 h 634351"/>
              <a:gd name="connsiteX26" fmla="*/ 374616 w 396047"/>
              <a:gd name="connsiteY26" fmla="*/ 335896 h 634351"/>
              <a:gd name="connsiteX27" fmla="*/ 384141 w 396047"/>
              <a:gd name="connsiteY27" fmla="*/ 312083 h 634351"/>
              <a:gd name="connsiteX28" fmla="*/ 386522 w 396047"/>
              <a:gd name="connsiteY28" fmla="*/ 300177 h 634351"/>
              <a:gd name="connsiteX29" fmla="*/ 391285 w 396047"/>
              <a:gd name="connsiteY29" fmla="*/ 285890 h 634351"/>
              <a:gd name="connsiteX30" fmla="*/ 396047 w 396047"/>
              <a:gd name="connsiteY30" fmla="*/ 269221 h 634351"/>
              <a:gd name="connsiteX31" fmla="*/ 379379 w 396047"/>
              <a:gd name="connsiteY31" fmla="*/ 252552 h 634351"/>
              <a:gd name="connsiteX32" fmla="*/ 360329 w 396047"/>
              <a:gd name="connsiteY32" fmla="*/ 245408 h 634351"/>
              <a:gd name="connsiteX33" fmla="*/ 350804 w 396047"/>
              <a:gd name="connsiteY33" fmla="*/ 240646 h 634351"/>
              <a:gd name="connsiteX34" fmla="*/ 329372 w 396047"/>
              <a:gd name="connsiteY34" fmla="*/ 223977 h 634351"/>
              <a:gd name="connsiteX35" fmla="*/ 319847 w 396047"/>
              <a:gd name="connsiteY35" fmla="*/ 221596 h 634351"/>
              <a:gd name="connsiteX36" fmla="*/ 305560 w 396047"/>
              <a:gd name="connsiteY36" fmla="*/ 207308 h 634351"/>
              <a:gd name="connsiteX37" fmla="*/ 286510 w 396047"/>
              <a:gd name="connsiteY37" fmla="*/ 193021 h 634351"/>
              <a:gd name="connsiteX38" fmla="*/ 274604 w 396047"/>
              <a:gd name="connsiteY38" fmla="*/ 178733 h 634351"/>
              <a:gd name="connsiteX39" fmla="*/ 257935 w 396047"/>
              <a:gd name="connsiteY39" fmla="*/ 162065 h 634351"/>
              <a:gd name="connsiteX40" fmla="*/ 250791 w 396047"/>
              <a:gd name="connsiteY40" fmla="*/ 154921 h 634351"/>
              <a:gd name="connsiteX41" fmla="*/ 222216 w 396047"/>
              <a:gd name="connsiteY41" fmla="*/ 121583 h 634351"/>
              <a:gd name="connsiteX42" fmla="*/ 207929 w 396047"/>
              <a:gd name="connsiteY42" fmla="*/ 104915 h 634351"/>
              <a:gd name="connsiteX43" fmla="*/ 155541 w 396047"/>
              <a:gd name="connsiteY43" fmla="*/ 64433 h 634351"/>
              <a:gd name="connsiteX44" fmla="*/ 98391 w 396047"/>
              <a:gd name="connsiteY44" fmla="*/ 28715 h 634351"/>
              <a:gd name="connsiteX45" fmla="*/ 36478 w 396047"/>
              <a:gd name="connsiteY45" fmla="*/ 139 h 634351"/>
              <a:gd name="connsiteX0" fmla="*/ 36478 w 396047"/>
              <a:gd name="connsiteY0" fmla="*/ 139 h 631603"/>
              <a:gd name="connsiteX1" fmla="*/ 760 w 396047"/>
              <a:gd name="connsiteY1" fmla="*/ 240646 h 631603"/>
              <a:gd name="connsiteX2" fmla="*/ 74578 w 396047"/>
              <a:gd name="connsiteY2" fmla="*/ 295414 h 631603"/>
              <a:gd name="connsiteX3" fmla="*/ 146016 w 396047"/>
              <a:gd name="connsiteY3" fmla="*/ 340659 h 631603"/>
              <a:gd name="connsiteX4" fmla="*/ 148397 w 396047"/>
              <a:gd name="connsiteY4" fmla="*/ 428765 h 631603"/>
              <a:gd name="connsiteX5" fmla="*/ 172210 w 396047"/>
              <a:gd name="connsiteY5" fmla="*/ 631171 h 631603"/>
              <a:gd name="connsiteX6" fmla="*/ 184116 w 396047"/>
              <a:gd name="connsiteY6" fmla="*/ 626408 h 631603"/>
              <a:gd name="connsiteX7" fmla="*/ 198404 w 396047"/>
              <a:gd name="connsiteY7" fmla="*/ 619265 h 631603"/>
              <a:gd name="connsiteX8" fmla="*/ 207929 w 396047"/>
              <a:gd name="connsiteY8" fmla="*/ 616883 h 631603"/>
              <a:gd name="connsiteX9" fmla="*/ 217454 w 396047"/>
              <a:gd name="connsiteY9" fmla="*/ 612121 h 631603"/>
              <a:gd name="connsiteX10" fmla="*/ 234122 w 396047"/>
              <a:gd name="connsiteY10" fmla="*/ 609740 h 631603"/>
              <a:gd name="connsiteX11" fmla="*/ 243647 w 396047"/>
              <a:gd name="connsiteY11" fmla="*/ 604977 h 631603"/>
              <a:gd name="connsiteX12" fmla="*/ 284129 w 396047"/>
              <a:gd name="connsiteY12" fmla="*/ 600215 h 631603"/>
              <a:gd name="connsiteX13" fmla="*/ 291272 w 396047"/>
              <a:gd name="connsiteY13" fmla="*/ 597833 h 631603"/>
              <a:gd name="connsiteX14" fmla="*/ 324610 w 396047"/>
              <a:gd name="connsiteY14" fmla="*/ 595452 h 631603"/>
              <a:gd name="connsiteX15" fmla="*/ 331754 w 396047"/>
              <a:gd name="connsiteY15" fmla="*/ 574021 h 631603"/>
              <a:gd name="connsiteX16" fmla="*/ 334135 w 396047"/>
              <a:gd name="connsiteY16" fmla="*/ 566877 h 631603"/>
              <a:gd name="connsiteX17" fmla="*/ 336516 w 396047"/>
              <a:gd name="connsiteY17" fmla="*/ 559733 h 631603"/>
              <a:gd name="connsiteX18" fmla="*/ 341279 w 396047"/>
              <a:gd name="connsiteY18" fmla="*/ 524015 h 631603"/>
              <a:gd name="connsiteX19" fmla="*/ 346041 w 396047"/>
              <a:gd name="connsiteY19" fmla="*/ 495440 h 631603"/>
              <a:gd name="connsiteX20" fmla="*/ 350804 w 396047"/>
              <a:gd name="connsiteY20" fmla="*/ 454958 h 631603"/>
              <a:gd name="connsiteX21" fmla="*/ 355566 w 396047"/>
              <a:gd name="connsiteY21" fmla="*/ 431146 h 631603"/>
              <a:gd name="connsiteX22" fmla="*/ 360329 w 396047"/>
              <a:gd name="connsiteY22" fmla="*/ 402571 h 631603"/>
              <a:gd name="connsiteX23" fmla="*/ 362710 w 396047"/>
              <a:gd name="connsiteY23" fmla="*/ 388283 h 631603"/>
              <a:gd name="connsiteX24" fmla="*/ 369854 w 396047"/>
              <a:gd name="connsiteY24" fmla="*/ 366852 h 631603"/>
              <a:gd name="connsiteX25" fmla="*/ 372235 w 396047"/>
              <a:gd name="connsiteY25" fmla="*/ 352565 h 631603"/>
              <a:gd name="connsiteX26" fmla="*/ 374616 w 396047"/>
              <a:gd name="connsiteY26" fmla="*/ 335896 h 631603"/>
              <a:gd name="connsiteX27" fmla="*/ 384141 w 396047"/>
              <a:gd name="connsiteY27" fmla="*/ 312083 h 631603"/>
              <a:gd name="connsiteX28" fmla="*/ 386522 w 396047"/>
              <a:gd name="connsiteY28" fmla="*/ 300177 h 631603"/>
              <a:gd name="connsiteX29" fmla="*/ 391285 w 396047"/>
              <a:gd name="connsiteY29" fmla="*/ 285890 h 631603"/>
              <a:gd name="connsiteX30" fmla="*/ 396047 w 396047"/>
              <a:gd name="connsiteY30" fmla="*/ 269221 h 631603"/>
              <a:gd name="connsiteX31" fmla="*/ 379379 w 396047"/>
              <a:gd name="connsiteY31" fmla="*/ 252552 h 631603"/>
              <a:gd name="connsiteX32" fmla="*/ 360329 w 396047"/>
              <a:gd name="connsiteY32" fmla="*/ 245408 h 631603"/>
              <a:gd name="connsiteX33" fmla="*/ 350804 w 396047"/>
              <a:gd name="connsiteY33" fmla="*/ 240646 h 631603"/>
              <a:gd name="connsiteX34" fmla="*/ 329372 w 396047"/>
              <a:gd name="connsiteY34" fmla="*/ 223977 h 631603"/>
              <a:gd name="connsiteX35" fmla="*/ 319847 w 396047"/>
              <a:gd name="connsiteY35" fmla="*/ 221596 h 631603"/>
              <a:gd name="connsiteX36" fmla="*/ 305560 w 396047"/>
              <a:gd name="connsiteY36" fmla="*/ 207308 h 631603"/>
              <a:gd name="connsiteX37" fmla="*/ 286510 w 396047"/>
              <a:gd name="connsiteY37" fmla="*/ 193021 h 631603"/>
              <a:gd name="connsiteX38" fmla="*/ 274604 w 396047"/>
              <a:gd name="connsiteY38" fmla="*/ 178733 h 631603"/>
              <a:gd name="connsiteX39" fmla="*/ 257935 w 396047"/>
              <a:gd name="connsiteY39" fmla="*/ 162065 h 631603"/>
              <a:gd name="connsiteX40" fmla="*/ 250791 w 396047"/>
              <a:gd name="connsiteY40" fmla="*/ 154921 h 631603"/>
              <a:gd name="connsiteX41" fmla="*/ 222216 w 396047"/>
              <a:gd name="connsiteY41" fmla="*/ 121583 h 631603"/>
              <a:gd name="connsiteX42" fmla="*/ 207929 w 396047"/>
              <a:gd name="connsiteY42" fmla="*/ 104915 h 631603"/>
              <a:gd name="connsiteX43" fmla="*/ 155541 w 396047"/>
              <a:gd name="connsiteY43" fmla="*/ 64433 h 631603"/>
              <a:gd name="connsiteX44" fmla="*/ 98391 w 396047"/>
              <a:gd name="connsiteY44" fmla="*/ 28715 h 631603"/>
              <a:gd name="connsiteX45" fmla="*/ 36478 w 396047"/>
              <a:gd name="connsiteY45" fmla="*/ 139 h 631603"/>
              <a:gd name="connsiteX0" fmla="*/ 36478 w 396047"/>
              <a:gd name="connsiteY0" fmla="*/ 139 h 631603"/>
              <a:gd name="connsiteX1" fmla="*/ 760 w 396047"/>
              <a:gd name="connsiteY1" fmla="*/ 240646 h 631603"/>
              <a:gd name="connsiteX2" fmla="*/ 74578 w 396047"/>
              <a:gd name="connsiteY2" fmla="*/ 295414 h 631603"/>
              <a:gd name="connsiteX3" fmla="*/ 146016 w 396047"/>
              <a:gd name="connsiteY3" fmla="*/ 340659 h 631603"/>
              <a:gd name="connsiteX4" fmla="*/ 148397 w 396047"/>
              <a:gd name="connsiteY4" fmla="*/ 428765 h 631603"/>
              <a:gd name="connsiteX5" fmla="*/ 172210 w 396047"/>
              <a:gd name="connsiteY5" fmla="*/ 631171 h 631603"/>
              <a:gd name="connsiteX6" fmla="*/ 184116 w 396047"/>
              <a:gd name="connsiteY6" fmla="*/ 626408 h 631603"/>
              <a:gd name="connsiteX7" fmla="*/ 198404 w 396047"/>
              <a:gd name="connsiteY7" fmla="*/ 619265 h 631603"/>
              <a:gd name="connsiteX8" fmla="*/ 207929 w 396047"/>
              <a:gd name="connsiteY8" fmla="*/ 616883 h 631603"/>
              <a:gd name="connsiteX9" fmla="*/ 217454 w 396047"/>
              <a:gd name="connsiteY9" fmla="*/ 612121 h 631603"/>
              <a:gd name="connsiteX10" fmla="*/ 234122 w 396047"/>
              <a:gd name="connsiteY10" fmla="*/ 609740 h 631603"/>
              <a:gd name="connsiteX11" fmla="*/ 243647 w 396047"/>
              <a:gd name="connsiteY11" fmla="*/ 604977 h 631603"/>
              <a:gd name="connsiteX12" fmla="*/ 284129 w 396047"/>
              <a:gd name="connsiteY12" fmla="*/ 600215 h 631603"/>
              <a:gd name="connsiteX13" fmla="*/ 291272 w 396047"/>
              <a:gd name="connsiteY13" fmla="*/ 597833 h 631603"/>
              <a:gd name="connsiteX14" fmla="*/ 324610 w 396047"/>
              <a:gd name="connsiteY14" fmla="*/ 595452 h 631603"/>
              <a:gd name="connsiteX15" fmla="*/ 331754 w 396047"/>
              <a:gd name="connsiteY15" fmla="*/ 574021 h 631603"/>
              <a:gd name="connsiteX16" fmla="*/ 334135 w 396047"/>
              <a:gd name="connsiteY16" fmla="*/ 566877 h 631603"/>
              <a:gd name="connsiteX17" fmla="*/ 336516 w 396047"/>
              <a:gd name="connsiteY17" fmla="*/ 559733 h 631603"/>
              <a:gd name="connsiteX18" fmla="*/ 341279 w 396047"/>
              <a:gd name="connsiteY18" fmla="*/ 524015 h 631603"/>
              <a:gd name="connsiteX19" fmla="*/ 346041 w 396047"/>
              <a:gd name="connsiteY19" fmla="*/ 495440 h 631603"/>
              <a:gd name="connsiteX20" fmla="*/ 350804 w 396047"/>
              <a:gd name="connsiteY20" fmla="*/ 454958 h 631603"/>
              <a:gd name="connsiteX21" fmla="*/ 355566 w 396047"/>
              <a:gd name="connsiteY21" fmla="*/ 431146 h 631603"/>
              <a:gd name="connsiteX22" fmla="*/ 360329 w 396047"/>
              <a:gd name="connsiteY22" fmla="*/ 402571 h 631603"/>
              <a:gd name="connsiteX23" fmla="*/ 362710 w 396047"/>
              <a:gd name="connsiteY23" fmla="*/ 388283 h 631603"/>
              <a:gd name="connsiteX24" fmla="*/ 369854 w 396047"/>
              <a:gd name="connsiteY24" fmla="*/ 366852 h 631603"/>
              <a:gd name="connsiteX25" fmla="*/ 372235 w 396047"/>
              <a:gd name="connsiteY25" fmla="*/ 352565 h 631603"/>
              <a:gd name="connsiteX26" fmla="*/ 374616 w 396047"/>
              <a:gd name="connsiteY26" fmla="*/ 335896 h 631603"/>
              <a:gd name="connsiteX27" fmla="*/ 384141 w 396047"/>
              <a:gd name="connsiteY27" fmla="*/ 312083 h 631603"/>
              <a:gd name="connsiteX28" fmla="*/ 386522 w 396047"/>
              <a:gd name="connsiteY28" fmla="*/ 300177 h 631603"/>
              <a:gd name="connsiteX29" fmla="*/ 391285 w 396047"/>
              <a:gd name="connsiteY29" fmla="*/ 285890 h 631603"/>
              <a:gd name="connsiteX30" fmla="*/ 396047 w 396047"/>
              <a:gd name="connsiteY30" fmla="*/ 269221 h 631603"/>
              <a:gd name="connsiteX31" fmla="*/ 379379 w 396047"/>
              <a:gd name="connsiteY31" fmla="*/ 252552 h 631603"/>
              <a:gd name="connsiteX32" fmla="*/ 360329 w 396047"/>
              <a:gd name="connsiteY32" fmla="*/ 245408 h 631603"/>
              <a:gd name="connsiteX33" fmla="*/ 350804 w 396047"/>
              <a:gd name="connsiteY33" fmla="*/ 240646 h 631603"/>
              <a:gd name="connsiteX34" fmla="*/ 329372 w 396047"/>
              <a:gd name="connsiteY34" fmla="*/ 223977 h 631603"/>
              <a:gd name="connsiteX35" fmla="*/ 319847 w 396047"/>
              <a:gd name="connsiteY35" fmla="*/ 221596 h 631603"/>
              <a:gd name="connsiteX36" fmla="*/ 305560 w 396047"/>
              <a:gd name="connsiteY36" fmla="*/ 207308 h 631603"/>
              <a:gd name="connsiteX37" fmla="*/ 286510 w 396047"/>
              <a:gd name="connsiteY37" fmla="*/ 193021 h 631603"/>
              <a:gd name="connsiteX38" fmla="*/ 274604 w 396047"/>
              <a:gd name="connsiteY38" fmla="*/ 178733 h 631603"/>
              <a:gd name="connsiteX39" fmla="*/ 257935 w 396047"/>
              <a:gd name="connsiteY39" fmla="*/ 162065 h 631603"/>
              <a:gd name="connsiteX40" fmla="*/ 250791 w 396047"/>
              <a:gd name="connsiteY40" fmla="*/ 154921 h 631603"/>
              <a:gd name="connsiteX41" fmla="*/ 222216 w 396047"/>
              <a:gd name="connsiteY41" fmla="*/ 121583 h 631603"/>
              <a:gd name="connsiteX42" fmla="*/ 207929 w 396047"/>
              <a:gd name="connsiteY42" fmla="*/ 104915 h 631603"/>
              <a:gd name="connsiteX43" fmla="*/ 155541 w 396047"/>
              <a:gd name="connsiteY43" fmla="*/ 64433 h 631603"/>
              <a:gd name="connsiteX44" fmla="*/ 98391 w 396047"/>
              <a:gd name="connsiteY44" fmla="*/ 28715 h 631603"/>
              <a:gd name="connsiteX45" fmla="*/ 36478 w 396047"/>
              <a:gd name="connsiteY45" fmla="*/ 139 h 631603"/>
              <a:gd name="connsiteX0" fmla="*/ 36208 w 395777"/>
              <a:gd name="connsiteY0" fmla="*/ 139 h 631603"/>
              <a:gd name="connsiteX1" fmla="*/ 490 w 395777"/>
              <a:gd name="connsiteY1" fmla="*/ 240646 h 631603"/>
              <a:gd name="connsiteX2" fmla="*/ 74308 w 395777"/>
              <a:gd name="connsiteY2" fmla="*/ 295414 h 631603"/>
              <a:gd name="connsiteX3" fmla="*/ 145746 w 395777"/>
              <a:gd name="connsiteY3" fmla="*/ 340659 h 631603"/>
              <a:gd name="connsiteX4" fmla="*/ 148127 w 395777"/>
              <a:gd name="connsiteY4" fmla="*/ 428765 h 631603"/>
              <a:gd name="connsiteX5" fmla="*/ 171940 w 395777"/>
              <a:gd name="connsiteY5" fmla="*/ 631171 h 631603"/>
              <a:gd name="connsiteX6" fmla="*/ 183846 w 395777"/>
              <a:gd name="connsiteY6" fmla="*/ 626408 h 631603"/>
              <a:gd name="connsiteX7" fmla="*/ 198134 w 395777"/>
              <a:gd name="connsiteY7" fmla="*/ 619265 h 631603"/>
              <a:gd name="connsiteX8" fmla="*/ 207659 w 395777"/>
              <a:gd name="connsiteY8" fmla="*/ 616883 h 631603"/>
              <a:gd name="connsiteX9" fmla="*/ 217184 w 395777"/>
              <a:gd name="connsiteY9" fmla="*/ 612121 h 631603"/>
              <a:gd name="connsiteX10" fmla="*/ 233852 w 395777"/>
              <a:gd name="connsiteY10" fmla="*/ 609740 h 631603"/>
              <a:gd name="connsiteX11" fmla="*/ 243377 w 395777"/>
              <a:gd name="connsiteY11" fmla="*/ 604977 h 631603"/>
              <a:gd name="connsiteX12" fmla="*/ 283859 w 395777"/>
              <a:gd name="connsiteY12" fmla="*/ 600215 h 631603"/>
              <a:gd name="connsiteX13" fmla="*/ 291002 w 395777"/>
              <a:gd name="connsiteY13" fmla="*/ 597833 h 631603"/>
              <a:gd name="connsiteX14" fmla="*/ 324340 w 395777"/>
              <a:gd name="connsiteY14" fmla="*/ 595452 h 631603"/>
              <a:gd name="connsiteX15" fmla="*/ 331484 w 395777"/>
              <a:gd name="connsiteY15" fmla="*/ 574021 h 631603"/>
              <a:gd name="connsiteX16" fmla="*/ 333865 w 395777"/>
              <a:gd name="connsiteY16" fmla="*/ 566877 h 631603"/>
              <a:gd name="connsiteX17" fmla="*/ 336246 w 395777"/>
              <a:gd name="connsiteY17" fmla="*/ 559733 h 631603"/>
              <a:gd name="connsiteX18" fmla="*/ 341009 w 395777"/>
              <a:gd name="connsiteY18" fmla="*/ 524015 h 631603"/>
              <a:gd name="connsiteX19" fmla="*/ 345771 w 395777"/>
              <a:gd name="connsiteY19" fmla="*/ 495440 h 631603"/>
              <a:gd name="connsiteX20" fmla="*/ 350534 w 395777"/>
              <a:gd name="connsiteY20" fmla="*/ 454958 h 631603"/>
              <a:gd name="connsiteX21" fmla="*/ 355296 w 395777"/>
              <a:gd name="connsiteY21" fmla="*/ 431146 h 631603"/>
              <a:gd name="connsiteX22" fmla="*/ 360059 w 395777"/>
              <a:gd name="connsiteY22" fmla="*/ 402571 h 631603"/>
              <a:gd name="connsiteX23" fmla="*/ 362440 w 395777"/>
              <a:gd name="connsiteY23" fmla="*/ 388283 h 631603"/>
              <a:gd name="connsiteX24" fmla="*/ 369584 w 395777"/>
              <a:gd name="connsiteY24" fmla="*/ 366852 h 631603"/>
              <a:gd name="connsiteX25" fmla="*/ 371965 w 395777"/>
              <a:gd name="connsiteY25" fmla="*/ 352565 h 631603"/>
              <a:gd name="connsiteX26" fmla="*/ 374346 w 395777"/>
              <a:gd name="connsiteY26" fmla="*/ 335896 h 631603"/>
              <a:gd name="connsiteX27" fmla="*/ 383871 w 395777"/>
              <a:gd name="connsiteY27" fmla="*/ 312083 h 631603"/>
              <a:gd name="connsiteX28" fmla="*/ 386252 w 395777"/>
              <a:gd name="connsiteY28" fmla="*/ 300177 h 631603"/>
              <a:gd name="connsiteX29" fmla="*/ 391015 w 395777"/>
              <a:gd name="connsiteY29" fmla="*/ 285890 h 631603"/>
              <a:gd name="connsiteX30" fmla="*/ 395777 w 395777"/>
              <a:gd name="connsiteY30" fmla="*/ 269221 h 631603"/>
              <a:gd name="connsiteX31" fmla="*/ 379109 w 395777"/>
              <a:gd name="connsiteY31" fmla="*/ 252552 h 631603"/>
              <a:gd name="connsiteX32" fmla="*/ 360059 w 395777"/>
              <a:gd name="connsiteY32" fmla="*/ 245408 h 631603"/>
              <a:gd name="connsiteX33" fmla="*/ 350534 w 395777"/>
              <a:gd name="connsiteY33" fmla="*/ 240646 h 631603"/>
              <a:gd name="connsiteX34" fmla="*/ 329102 w 395777"/>
              <a:gd name="connsiteY34" fmla="*/ 223977 h 631603"/>
              <a:gd name="connsiteX35" fmla="*/ 319577 w 395777"/>
              <a:gd name="connsiteY35" fmla="*/ 221596 h 631603"/>
              <a:gd name="connsiteX36" fmla="*/ 305290 w 395777"/>
              <a:gd name="connsiteY36" fmla="*/ 207308 h 631603"/>
              <a:gd name="connsiteX37" fmla="*/ 286240 w 395777"/>
              <a:gd name="connsiteY37" fmla="*/ 193021 h 631603"/>
              <a:gd name="connsiteX38" fmla="*/ 274334 w 395777"/>
              <a:gd name="connsiteY38" fmla="*/ 178733 h 631603"/>
              <a:gd name="connsiteX39" fmla="*/ 257665 w 395777"/>
              <a:gd name="connsiteY39" fmla="*/ 162065 h 631603"/>
              <a:gd name="connsiteX40" fmla="*/ 250521 w 395777"/>
              <a:gd name="connsiteY40" fmla="*/ 154921 h 631603"/>
              <a:gd name="connsiteX41" fmla="*/ 221946 w 395777"/>
              <a:gd name="connsiteY41" fmla="*/ 121583 h 631603"/>
              <a:gd name="connsiteX42" fmla="*/ 207659 w 395777"/>
              <a:gd name="connsiteY42" fmla="*/ 104915 h 631603"/>
              <a:gd name="connsiteX43" fmla="*/ 155271 w 395777"/>
              <a:gd name="connsiteY43" fmla="*/ 64433 h 631603"/>
              <a:gd name="connsiteX44" fmla="*/ 98121 w 395777"/>
              <a:gd name="connsiteY44" fmla="*/ 28715 h 631603"/>
              <a:gd name="connsiteX45" fmla="*/ 36208 w 395777"/>
              <a:gd name="connsiteY45" fmla="*/ 139 h 631603"/>
              <a:gd name="connsiteX0" fmla="*/ 35719 w 395288"/>
              <a:gd name="connsiteY0" fmla="*/ 139 h 631603"/>
              <a:gd name="connsiteX1" fmla="*/ 1 w 395288"/>
              <a:gd name="connsiteY1" fmla="*/ 240646 h 631603"/>
              <a:gd name="connsiteX2" fmla="*/ 73819 w 395288"/>
              <a:gd name="connsiteY2" fmla="*/ 295414 h 631603"/>
              <a:gd name="connsiteX3" fmla="*/ 145257 w 395288"/>
              <a:gd name="connsiteY3" fmla="*/ 340659 h 631603"/>
              <a:gd name="connsiteX4" fmla="*/ 147638 w 395288"/>
              <a:gd name="connsiteY4" fmla="*/ 428765 h 631603"/>
              <a:gd name="connsiteX5" fmla="*/ 171451 w 395288"/>
              <a:gd name="connsiteY5" fmla="*/ 631171 h 631603"/>
              <a:gd name="connsiteX6" fmla="*/ 183357 w 395288"/>
              <a:gd name="connsiteY6" fmla="*/ 626408 h 631603"/>
              <a:gd name="connsiteX7" fmla="*/ 197645 w 395288"/>
              <a:gd name="connsiteY7" fmla="*/ 619265 h 631603"/>
              <a:gd name="connsiteX8" fmla="*/ 207170 w 395288"/>
              <a:gd name="connsiteY8" fmla="*/ 616883 h 631603"/>
              <a:gd name="connsiteX9" fmla="*/ 216695 w 395288"/>
              <a:gd name="connsiteY9" fmla="*/ 612121 h 631603"/>
              <a:gd name="connsiteX10" fmla="*/ 233363 w 395288"/>
              <a:gd name="connsiteY10" fmla="*/ 609740 h 631603"/>
              <a:gd name="connsiteX11" fmla="*/ 242888 w 395288"/>
              <a:gd name="connsiteY11" fmla="*/ 604977 h 631603"/>
              <a:gd name="connsiteX12" fmla="*/ 283370 w 395288"/>
              <a:gd name="connsiteY12" fmla="*/ 600215 h 631603"/>
              <a:gd name="connsiteX13" fmla="*/ 290513 w 395288"/>
              <a:gd name="connsiteY13" fmla="*/ 597833 h 631603"/>
              <a:gd name="connsiteX14" fmla="*/ 323851 w 395288"/>
              <a:gd name="connsiteY14" fmla="*/ 595452 h 631603"/>
              <a:gd name="connsiteX15" fmla="*/ 330995 w 395288"/>
              <a:gd name="connsiteY15" fmla="*/ 574021 h 631603"/>
              <a:gd name="connsiteX16" fmla="*/ 333376 w 395288"/>
              <a:gd name="connsiteY16" fmla="*/ 566877 h 631603"/>
              <a:gd name="connsiteX17" fmla="*/ 335757 w 395288"/>
              <a:gd name="connsiteY17" fmla="*/ 559733 h 631603"/>
              <a:gd name="connsiteX18" fmla="*/ 340520 w 395288"/>
              <a:gd name="connsiteY18" fmla="*/ 524015 h 631603"/>
              <a:gd name="connsiteX19" fmla="*/ 345282 w 395288"/>
              <a:gd name="connsiteY19" fmla="*/ 495440 h 631603"/>
              <a:gd name="connsiteX20" fmla="*/ 350045 w 395288"/>
              <a:gd name="connsiteY20" fmla="*/ 454958 h 631603"/>
              <a:gd name="connsiteX21" fmla="*/ 354807 w 395288"/>
              <a:gd name="connsiteY21" fmla="*/ 431146 h 631603"/>
              <a:gd name="connsiteX22" fmla="*/ 359570 w 395288"/>
              <a:gd name="connsiteY22" fmla="*/ 402571 h 631603"/>
              <a:gd name="connsiteX23" fmla="*/ 361951 w 395288"/>
              <a:gd name="connsiteY23" fmla="*/ 388283 h 631603"/>
              <a:gd name="connsiteX24" fmla="*/ 369095 w 395288"/>
              <a:gd name="connsiteY24" fmla="*/ 366852 h 631603"/>
              <a:gd name="connsiteX25" fmla="*/ 371476 w 395288"/>
              <a:gd name="connsiteY25" fmla="*/ 352565 h 631603"/>
              <a:gd name="connsiteX26" fmla="*/ 373857 w 395288"/>
              <a:gd name="connsiteY26" fmla="*/ 335896 h 631603"/>
              <a:gd name="connsiteX27" fmla="*/ 383382 w 395288"/>
              <a:gd name="connsiteY27" fmla="*/ 312083 h 631603"/>
              <a:gd name="connsiteX28" fmla="*/ 385763 w 395288"/>
              <a:gd name="connsiteY28" fmla="*/ 300177 h 631603"/>
              <a:gd name="connsiteX29" fmla="*/ 390526 w 395288"/>
              <a:gd name="connsiteY29" fmla="*/ 285890 h 631603"/>
              <a:gd name="connsiteX30" fmla="*/ 395288 w 395288"/>
              <a:gd name="connsiteY30" fmla="*/ 269221 h 631603"/>
              <a:gd name="connsiteX31" fmla="*/ 378620 w 395288"/>
              <a:gd name="connsiteY31" fmla="*/ 252552 h 631603"/>
              <a:gd name="connsiteX32" fmla="*/ 359570 w 395288"/>
              <a:gd name="connsiteY32" fmla="*/ 245408 h 631603"/>
              <a:gd name="connsiteX33" fmla="*/ 350045 w 395288"/>
              <a:gd name="connsiteY33" fmla="*/ 240646 h 631603"/>
              <a:gd name="connsiteX34" fmla="*/ 328613 w 395288"/>
              <a:gd name="connsiteY34" fmla="*/ 223977 h 631603"/>
              <a:gd name="connsiteX35" fmla="*/ 319088 w 395288"/>
              <a:gd name="connsiteY35" fmla="*/ 221596 h 631603"/>
              <a:gd name="connsiteX36" fmla="*/ 304801 w 395288"/>
              <a:gd name="connsiteY36" fmla="*/ 207308 h 631603"/>
              <a:gd name="connsiteX37" fmla="*/ 285751 w 395288"/>
              <a:gd name="connsiteY37" fmla="*/ 193021 h 631603"/>
              <a:gd name="connsiteX38" fmla="*/ 273845 w 395288"/>
              <a:gd name="connsiteY38" fmla="*/ 178733 h 631603"/>
              <a:gd name="connsiteX39" fmla="*/ 257176 w 395288"/>
              <a:gd name="connsiteY39" fmla="*/ 162065 h 631603"/>
              <a:gd name="connsiteX40" fmla="*/ 250032 w 395288"/>
              <a:gd name="connsiteY40" fmla="*/ 154921 h 631603"/>
              <a:gd name="connsiteX41" fmla="*/ 221457 w 395288"/>
              <a:gd name="connsiteY41" fmla="*/ 121583 h 631603"/>
              <a:gd name="connsiteX42" fmla="*/ 207170 w 395288"/>
              <a:gd name="connsiteY42" fmla="*/ 104915 h 631603"/>
              <a:gd name="connsiteX43" fmla="*/ 154782 w 395288"/>
              <a:gd name="connsiteY43" fmla="*/ 64433 h 631603"/>
              <a:gd name="connsiteX44" fmla="*/ 97632 w 395288"/>
              <a:gd name="connsiteY44" fmla="*/ 28715 h 631603"/>
              <a:gd name="connsiteX45" fmla="*/ 35719 w 395288"/>
              <a:gd name="connsiteY45" fmla="*/ 139 h 631603"/>
              <a:gd name="connsiteX0" fmla="*/ 35719 w 395288"/>
              <a:gd name="connsiteY0" fmla="*/ 139 h 643124"/>
              <a:gd name="connsiteX1" fmla="*/ 1 w 395288"/>
              <a:gd name="connsiteY1" fmla="*/ 240646 h 643124"/>
              <a:gd name="connsiteX2" fmla="*/ 73819 w 395288"/>
              <a:gd name="connsiteY2" fmla="*/ 295414 h 643124"/>
              <a:gd name="connsiteX3" fmla="*/ 145257 w 395288"/>
              <a:gd name="connsiteY3" fmla="*/ 340659 h 643124"/>
              <a:gd name="connsiteX4" fmla="*/ 147638 w 395288"/>
              <a:gd name="connsiteY4" fmla="*/ 428765 h 643124"/>
              <a:gd name="connsiteX5" fmla="*/ 171451 w 395288"/>
              <a:gd name="connsiteY5" fmla="*/ 631171 h 643124"/>
              <a:gd name="connsiteX6" fmla="*/ 197645 w 395288"/>
              <a:gd name="connsiteY6" fmla="*/ 619265 h 643124"/>
              <a:gd name="connsiteX7" fmla="*/ 207170 w 395288"/>
              <a:gd name="connsiteY7" fmla="*/ 616883 h 643124"/>
              <a:gd name="connsiteX8" fmla="*/ 216695 w 395288"/>
              <a:gd name="connsiteY8" fmla="*/ 612121 h 643124"/>
              <a:gd name="connsiteX9" fmla="*/ 233363 w 395288"/>
              <a:gd name="connsiteY9" fmla="*/ 609740 h 643124"/>
              <a:gd name="connsiteX10" fmla="*/ 242888 w 395288"/>
              <a:gd name="connsiteY10" fmla="*/ 604977 h 643124"/>
              <a:gd name="connsiteX11" fmla="*/ 283370 w 395288"/>
              <a:gd name="connsiteY11" fmla="*/ 600215 h 643124"/>
              <a:gd name="connsiteX12" fmla="*/ 290513 w 395288"/>
              <a:gd name="connsiteY12" fmla="*/ 597833 h 643124"/>
              <a:gd name="connsiteX13" fmla="*/ 323851 w 395288"/>
              <a:gd name="connsiteY13" fmla="*/ 595452 h 643124"/>
              <a:gd name="connsiteX14" fmla="*/ 330995 w 395288"/>
              <a:gd name="connsiteY14" fmla="*/ 574021 h 643124"/>
              <a:gd name="connsiteX15" fmla="*/ 333376 w 395288"/>
              <a:gd name="connsiteY15" fmla="*/ 566877 h 643124"/>
              <a:gd name="connsiteX16" fmla="*/ 335757 w 395288"/>
              <a:gd name="connsiteY16" fmla="*/ 559733 h 643124"/>
              <a:gd name="connsiteX17" fmla="*/ 340520 w 395288"/>
              <a:gd name="connsiteY17" fmla="*/ 524015 h 643124"/>
              <a:gd name="connsiteX18" fmla="*/ 345282 w 395288"/>
              <a:gd name="connsiteY18" fmla="*/ 495440 h 643124"/>
              <a:gd name="connsiteX19" fmla="*/ 350045 w 395288"/>
              <a:gd name="connsiteY19" fmla="*/ 454958 h 643124"/>
              <a:gd name="connsiteX20" fmla="*/ 354807 w 395288"/>
              <a:gd name="connsiteY20" fmla="*/ 431146 h 643124"/>
              <a:gd name="connsiteX21" fmla="*/ 359570 w 395288"/>
              <a:gd name="connsiteY21" fmla="*/ 402571 h 643124"/>
              <a:gd name="connsiteX22" fmla="*/ 361951 w 395288"/>
              <a:gd name="connsiteY22" fmla="*/ 388283 h 643124"/>
              <a:gd name="connsiteX23" fmla="*/ 369095 w 395288"/>
              <a:gd name="connsiteY23" fmla="*/ 366852 h 643124"/>
              <a:gd name="connsiteX24" fmla="*/ 371476 w 395288"/>
              <a:gd name="connsiteY24" fmla="*/ 352565 h 643124"/>
              <a:gd name="connsiteX25" fmla="*/ 373857 w 395288"/>
              <a:gd name="connsiteY25" fmla="*/ 335896 h 643124"/>
              <a:gd name="connsiteX26" fmla="*/ 383382 w 395288"/>
              <a:gd name="connsiteY26" fmla="*/ 312083 h 643124"/>
              <a:gd name="connsiteX27" fmla="*/ 385763 w 395288"/>
              <a:gd name="connsiteY27" fmla="*/ 300177 h 643124"/>
              <a:gd name="connsiteX28" fmla="*/ 390526 w 395288"/>
              <a:gd name="connsiteY28" fmla="*/ 285890 h 643124"/>
              <a:gd name="connsiteX29" fmla="*/ 395288 w 395288"/>
              <a:gd name="connsiteY29" fmla="*/ 269221 h 643124"/>
              <a:gd name="connsiteX30" fmla="*/ 378620 w 395288"/>
              <a:gd name="connsiteY30" fmla="*/ 252552 h 643124"/>
              <a:gd name="connsiteX31" fmla="*/ 359570 w 395288"/>
              <a:gd name="connsiteY31" fmla="*/ 245408 h 643124"/>
              <a:gd name="connsiteX32" fmla="*/ 350045 w 395288"/>
              <a:gd name="connsiteY32" fmla="*/ 240646 h 643124"/>
              <a:gd name="connsiteX33" fmla="*/ 328613 w 395288"/>
              <a:gd name="connsiteY33" fmla="*/ 223977 h 643124"/>
              <a:gd name="connsiteX34" fmla="*/ 319088 w 395288"/>
              <a:gd name="connsiteY34" fmla="*/ 221596 h 643124"/>
              <a:gd name="connsiteX35" fmla="*/ 304801 w 395288"/>
              <a:gd name="connsiteY35" fmla="*/ 207308 h 643124"/>
              <a:gd name="connsiteX36" fmla="*/ 285751 w 395288"/>
              <a:gd name="connsiteY36" fmla="*/ 193021 h 643124"/>
              <a:gd name="connsiteX37" fmla="*/ 273845 w 395288"/>
              <a:gd name="connsiteY37" fmla="*/ 178733 h 643124"/>
              <a:gd name="connsiteX38" fmla="*/ 257176 w 395288"/>
              <a:gd name="connsiteY38" fmla="*/ 162065 h 643124"/>
              <a:gd name="connsiteX39" fmla="*/ 250032 w 395288"/>
              <a:gd name="connsiteY39" fmla="*/ 154921 h 643124"/>
              <a:gd name="connsiteX40" fmla="*/ 221457 w 395288"/>
              <a:gd name="connsiteY40" fmla="*/ 121583 h 643124"/>
              <a:gd name="connsiteX41" fmla="*/ 207170 w 395288"/>
              <a:gd name="connsiteY41" fmla="*/ 104915 h 643124"/>
              <a:gd name="connsiteX42" fmla="*/ 154782 w 395288"/>
              <a:gd name="connsiteY42" fmla="*/ 64433 h 643124"/>
              <a:gd name="connsiteX43" fmla="*/ 97632 w 395288"/>
              <a:gd name="connsiteY43" fmla="*/ 28715 h 643124"/>
              <a:gd name="connsiteX44" fmla="*/ 35719 w 395288"/>
              <a:gd name="connsiteY44" fmla="*/ 139 h 643124"/>
              <a:gd name="connsiteX0" fmla="*/ 35719 w 395288"/>
              <a:gd name="connsiteY0" fmla="*/ 139 h 632847"/>
              <a:gd name="connsiteX1" fmla="*/ 1 w 395288"/>
              <a:gd name="connsiteY1" fmla="*/ 240646 h 632847"/>
              <a:gd name="connsiteX2" fmla="*/ 73819 w 395288"/>
              <a:gd name="connsiteY2" fmla="*/ 295414 h 632847"/>
              <a:gd name="connsiteX3" fmla="*/ 145257 w 395288"/>
              <a:gd name="connsiteY3" fmla="*/ 340659 h 632847"/>
              <a:gd name="connsiteX4" fmla="*/ 147638 w 395288"/>
              <a:gd name="connsiteY4" fmla="*/ 428765 h 632847"/>
              <a:gd name="connsiteX5" fmla="*/ 197645 w 395288"/>
              <a:gd name="connsiteY5" fmla="*/ 619265 h 632847"/>
              <a:gd name="connsiteX6" fmla="*/ 207170 w 395288"/>
              <a:gd name="connsiteY6" fmla="*/ 616883 h 632847"/>
              <a:gd name="connsiteX7" fmla="*/ 216695 w 395288"/>
              <a:gd name="connsiteY7" fmla="*/ 612121 h 632847"/>
              <a:gd name="connsiteX8" fmla="*/ 233363 w 395288"/>
              <a:gd name="connsiteY8" fmla="*/ 609740 h 632847"/>
              <a:gd name="connsiteX9" fmla="*/ 242888 w 395288"/>
              <a:gd name="connsiteY9" fmla="*/ 604977 h 632847"/>
              <a:gd name="connsiteX10" fmla="*/ 283370 w 395288"/>
              <a:gd name="connsiteY10" fmla="*/ 600215 h 632847"/>
              <a:gd name="connsiteX11" fmla="*/ 290513 w 395288"/>
              <a:gd name="connsiteY11" fmla="*/ 597833 h 632847"/>
              <a:gd name="connsiteX12" fmla="*/ 323851 w 395288"/>
              <a:gd name="connsiteY12" fmla="*/ 595452 h 632847"/>
              <a:gd name="connsiteX13" fmla="*/ 330995 w 395288"/>
              <a:gd name="connsiteY13" fmla="*/ 574021 h 632847"/>
              <a:gd name="connsiteX14" fmla="*/ 333376 w 395288"/>
              <a:gd name="connsiteY14" fmla="*/ 566877 h 632847"/>
              <a:gd name="connsiteX15" fmla="*/ 335757 w 395288"/>
              <a:gd name="connsiteY15" fmla="*/ 559733 h 632847"/>
              <a:gd name="connsiteX16" fmla="*/ 340520 w 395288"/>
              <a:gd name="connsiteY16" fmla="*/ 524015 h 632847"/>
              <a:gd name="connsiteX17" fmla="*/ 345282 w 395288"/>
              <a:gd name="connsiteY17" fmla="*/ 495440 h 632847"/>
              <a:gd name="connsiteX18" fmla="*/ 350045 w 395288"/>
              <a:gd name="connsiteY18" fmla="*/ 454958 h 632847"/>
              <a:gd name="connsiteX19" fmla="*/ 354807 w 395288"/>
              <a:gd name="connsiteY19" fmla="*/ 431146 h 632847"/>
              <a:gd name="connsiteX20" fmla="*/ 359570 w 395288"/>
              <a:gd name="connsiteY20" fmla="*/ 402571 h 632847"/>
              <a:gd name="connsiteX21" fmla="*/ 361951 w 395288"/>
              <a:gd name="connsiteY21" fmla="*/ 388283 h 632847"/>
              <a:gd name="connsiteX22" fmla="*/ 369095 w 395288"/>
              <a:gd name="connsiteY22" fmla="*/ 366852 h 632847"/>
              <a:gd name="connsiteX23" fmla="*/ 371476 w 395288"/>
              <a:gd name="connsiteY23" fmla="*/ 352565 h 632847"/>
              <a:gd name="connsiteX24" fmla="*/ 373857 w 395288"/>
              <a:gd name="connsiteY24" fmla="*/ 335896 h 632847"/>
              <a:gd name="connsiteX25" fmla="*/ 383382 w 395288"/>
              <a:gd name="connsiteY25" fmla="*/ 312083 h 632847"/>
              <a:gd name="connsiteX26" fmla="*/ 385763 w 395288"/>
              <a:gd name="connsiteY26" fmla="*/ 300177 h 632847"/>
              <a:gd name="connsiteX27" fmla="*/ 390526 w 395288"/>
              <a:gd name="connsiteY27" fmla="*/ 285890 h 632847"/>
              <a:gd name="connsiteX28" fmla="*/ 395288 w 395288"/>
              <a:gd name="connsiteY28" fmla="*/ 269221 h 632847"/>
              <a:gd name="connsiteX29" fmla="*/ 378620 w 395288"/>
              <a:gd name="connsiteY29" fmla="*/ 252552 h 632847"/>
              <a:gd name="connsiteX30" fmla="*/ 359570 w 395288"/>
              <a:gd name="connsiteY30" fmla="*/ 245408 h 632847"/>
              <a:gd name="connsiteX31" fmla="*/ 350045 w 395288"/>
              <a:gd name="connsiteY31" fmla="*/ 240646 h 632847"/>
              <a:gd name="connsiteX32" fmla="*/ 328613 w 395288"/>
              <a:gd name="connsiteY32" fmla="*/ 223977 h 632847"/>
              <a:gd name="connsiteX33" fmla="*/ 319088 w 395288"/>
              <a:gd name="connsiteY33" fmla="*/ 221596 h 632847"/>
              <a:gd name="connsiteX34" fmla="*/ 304801 w 395288"/>
              <a:gd name="connsiteY34" fmla="*/ 207308 h 632847"/>
              <a:gd name="connsiteX35" fmla="*/ 285751 w 395288"/>
              <a:gd name="connsiteY35" fmla="*/ 193021 h 632847"/>
              <a:gd name="connsiteX36" fmla="*/ 273845 w 395288"/>
              <a:gd name="connsiteY36" fmla="*/ 178733 h 632847"/>
              <a:gd name="connsiteX37" fmla="*/ 257176 w 395288"/>
              <a:gd name="connsiteY37" fmla="*/ 162065 h 632847"/>
              <a:gd name="connsiteX38" fmla="*/ 250032 w 395288"/>
              <a:gd name="connsiteY38" fmla="*/ 154921 h 632847"/>
              <a:gd name="connsiteX39" fmla="*/ 221457 w 395288"/>
              <a:gd name="connsiteY39" fmla="*/ 121583 h 632847"/>
              <a:gd name="connsiteX40" fmla="*/ 207170 w 395288"/>
              <a:gd name="connsiteY40" fmla="*/ 104915 h 632847"/>
              <a:gd name="connsiteX41" fmla="*/ 154782 w 395288"/>
              <a:gd name="connsiteY41" fmla="*/ 64433 h 632847"/>
              <a:gd name="connsiteX42" fmla="*/ 97632 w 395288"/>
              <a:gd name="connsiteY42" fmla="*/ 28715 h 632847"/>
              <a:gd name="connsiteX43" fmla="*/ 35719 w 395288"/>
              <a:gd name="connsiteY43" fmla="*/ 139 h 632847"/>
              <a:gd name="connsiteX0" fmla="*/ 35719 w 395288"/>
              <a:gd name="connsiteY0" fmla="*/ 139 h 631500"/>
              <a:gd name="connsiteX1" fmla="*/ 1 w 395288"/>
              <a:gd name="connsiteY1" fmla="*/ 240646 h 631500"/>
              <a:gd name="connsiteX2" fmla="*/ 73819 w 395288"/>
              <a:gd name="connsiteY2" fmla="*/ 295414 h 631500"/>
              <a:gd name="connsiteX3" fmla="*/ 145257 w 395288"/>
              <a:gd name="connsiteY3" fmla="*/ 340659 h 631500"/>
              <a:gd name="connsiteX4" fmla="*/ 147638 w 395288"/>
              <a:gd name="connsiteY4" fmla="*/ 428765 h 631500"/>
              <a:gd name="connsiteX5" fmla="*/ 197645 w 395288"/>
              <a:gd name="connsiteY5" fmla="*/ 619265 h 631500"/>
              <a:gd name="connsiteX6" fmla="*/ 216695 w 395288"/>
              <a:gd name="connsiteY6" fmla="*/ 612121 h 631500"/>
              <a:gd name="connsiteX7" fmla="*/ 233363 w 395288"/>
              <a:gd name="connsiteY7" fmla="*/ 609740 h 631500"/>
              <a:gd name="connsiteX8" fmla="*/ 242888 w 395288"/>
              <a:gd name="connsiteY8" fmla="*/ 604977 h 631500"/>
              <a:gd name="connsiteX9" fmla="*/ 283370 w 395288"/>
              <a:gd name="connsiteY9" fmla="*/ 600215 h 631500"/>
              <a:gd name="connsiteX10" fmla="*/ 290513 w 395288"/>
              <a:gd name="connsiteY10" fmla="*/ 597833 h 631500"/>
              <a:gd name="connsiteX11" fmla="*/ 323851 w 395288"/>
              <a:gd name="connsiteY11" fmla="*/ 595452 h 631500"/>
              <a:gd name="connsiteX12" fmla="*/ 330995 w 395288"/>
              <a:gd name="connsiteY12" fmla="*/ 574021 h 631500"/>
              <a:gd name="connsiteX13" fmla="*/ 333376 w 395288"/>
              <a:gd name="connsiteY13" fmla="*/ 566877 h 631500"/>
              <a:gd name="connsiteX14" fmla="*/ 335757 w 395288"/>
              <a:gd name="connsiteY14" fmla="*/ 559733 h 631500"/>
              <a:gd name="connsiteX15" fmla="*/ 340520 w 395288"/>
              <a:gd name="connsiteY15" fmla="*/ 524015 h 631500"/>
              <a:gd name="connsiteX16" fmla="*/ 345282 w 395288"/>
              <a:gd name="connsiteY16" fmla="*/ 495440 h 631500"/>
              <a:gd name="connsiteX17" fmla="*/ 350045 w 395288"/>
              <a:gd name="connsiteY17" fmla="*/ 454958 h 631500"/>
              <a:gd name="connsiteX18" fmla="*/ 354807 w 395288"/>
              <a:gd name="connsiteY18" fmla="*/ 431146 h 631500"/>
              <a:gd name="connsiteX19" fmla="*/ 359570 w 395288"/>
              <a:gd name="connsiteY19" fmla="*/ 402571 h 631500"/>
              <a:gd name="connsiteX20" fmla="*/ 361951 w 395288"/>
              <a:gd name="connsiteY20" fmla="*/ 388283 h 631500"/>
              <a:gd name="connsiteX21" fmla="*/ 369095 w 395288"/>
              <a:gd name="connsiteY21" fmla="*/ 366852 h 631500"/>
              <a:gd name="connsiteX22" fmla="*/ 371476 w 395288"/>
              <a:gd name="connsiteY22" fmla="*/ 352565 h 631500"/>
              <a:gd name="connsiteX23" fmla="*/ 373857 w 395288"/>
              <a:gd name="connsiteY23" fmla="*/ 335896 h 631500"/>
              <a:gd name="connsiteX24" fmla="*/ 383382 w 395288"/>
              <a:gd name="connsiteY24" fmla="*/ 312083 h 631500"/>
              <a:gd name="connsiteX25" fmla="*/ 385763 w 395288"/>
              <a:gd name="connsiteY25" fmla="*/ 300177 h 631500"/>
              <a:gd name="connsiteX26" fmla="*/ 390526 w 395288"/>
              <a:gd name="connsiteY26" fmla="*/ 285890 h 631500"/>
              <a:gd name="connsiteX27" fmla="*/ 395288 w 395288"/>
              <a:gd name="connsiteY27" fmla="*/ 269221 h 631500"/>
              <a:gd name="connsiteX28" fmla="*/ 378620 w 395288"/>
              <a:gd name="connsiteY28" fmla="*/ 252552 h 631500"/>
              <a:gd name="connsiteX29" fmla="*/ 359570 w 395288"/>
              <a:gd name="connsiteY29" fmla="*/ 245408 h 631500"/>
              <a:gd name="connsiteX30" fmla="*/ 350045 w 395288"/>
              <a:gd name="connsiteY30" fmla="*/ 240646 h 631500"/>
              <a:gd name="connsiteX31" fmla="*/ 328613 w 395288"/>
              <a:gd name="connsiteY31" fmla="*/ 223977 h 631500"/>
              <a:gd name="connsiteX32" fmla="*/ 319088 w 395288"/>
              <a:gd name="connsiteY32" fmla="*/ 221596 h 631500"/>
              <a:gd name="connsiteX33" fmla="*/ 304801 w 395288"/>
              <a:gd name="connsiteY33" fmla="*/ 207308 h 631500"/>
              <a:gd name="connsiteX34" fmla="*/ 285751 w 395288"/>
              <a:gd name="connsiteY34" fmla="*/ 193021 h 631500"/>
              <a:gd name="connsiteX35" fmla="*/ 273845 w 395288"/>
              <a:gd name="connsiteY35" fmla="*/ 178733 h 631500"/>
              <a:gd name="connsiteX36" fmla="*/ 257176 w 395288"/>
              <a:gd name="connsiteY36" fmla="*/ 162065 h 631500"/>
              <a:gd name="connsiteX37" fmla="*/ 250032 w 395288"/>
              <a:gd name="connsiteY37" fmla="*/ 154921 h 631500"/>
              <a:gd name="connsiteX38" fmla="*/ 221457 w 395288"/>
              <a:gd name="connsiteY38" fmla="*/ 121583 h 631500"/>
              <a:gd name="connsiteX39" fmla="*/ 207170 w 395288"/>
              <a:gd name="connsiteY39" fmla="*/ 104915 h 631500"/>
              <a:gd name="connsiteX40" fmla="*/ 154782 w 395288"/>
              <a:gd name="connsiteY40" fmla="*/ 64433 h 631500"/>
              <a:gd name="connsiteX41" fmla="*/ 97632 w 395288"/>
              <a:gd name="connsiteY41" fmla="*/ 28715 h 631500"/>
              <a:gd name="connsiteX42" fmla="*/ 35719 w 395288"/>
              <a:gd name="connsiteY42" fmla="*/ 139 h 631500"/>
              <a:gd name="connsiteX0" fmla="*/ 35719 w 395288"/>
              <a:gd name="connsiteY0" fmla="*/ 139 h 630983"/>
              <a:gd name="connsiteX1" fmla="*/ 1 w 395288"/>
              <a:gd name="connsiteY1" fmla="*/ 240646 h 630983"/>
              <a:gd name="connsiteX2" fmla="*/ 73819 w 395288"/>
              <a:gd name="connsiteY2" fmla="*/ 295414 h 630983"/>
              <a:gd name="connsiteX3" fmla="*/ 145257 w 395288"/>
              <a:gd name="connsiteY3" fmla="*/ 340659 h 630983"/>
              <a:gd name="connsiteX4" fmla="*/ 147638 w 395288"/>
              <a:gd name="connsiteY4" fmla="*/ 428765 h 630983"/>
              <a:gd name="connsiteX5" fmla="*/ 197645 w 395288"/>
              <a:gd name="connsiteY5" fmla="*/ 619265 h 630983"/>
              <a:gd name="connsiteX6" fmla="*/ 233363 w 395288"/>
              <a:gd name="connsiteY6" fmla="*/ 609740 h 630983"/>
              <a:gd name="connsiteX7" fmla="*/ 242888 w 395288"/>
              <a:gd name="connsiteY7" fmla="*/ 604977 h 630983"/>
              <a:gd name="connsiteX8" fmla="*/ 283370 w 395288"/>
              <a:gd name="connsiteY8" fmla="*/ 600215 h 630983"/>
              <a:gd name="connsiteX9" fmla="*/ 290513 w 395288"/>
              <a:gd name="connsiteY9" fmla="*/ 597833 h 630983"/>
              <a:gd name="connsiteX10" fmla="*/ 323851 w 395288"/>
              <a:gd name="connsiteY10" fmla="*/ 595452 h 630983"/>
              <a:gd name="connsiteX11" fmla="*/ 330995 w 395288"/>
              <a:gd name="connsiteY11" fmla="*/ 574021 h 630983"/>
              <a:gd name="connsiteX12" fmla="*/ 333376 w 395288"/>
              <a:gd name="connsiteY12" fmla="*/ 566877 h 630983"/>
              <a:gd name="connsiteX13" fmla="*/ 335757 w 395288"/>
              <a:gd name="connsiteY13" fmla="*/ 559733 h 630983"/>
              <a:gd name="connsiteX14" fmla="*/ 340520 w 395288"/>
              <a:gd name="connsiteY14" fmla="*/ 524015 h 630983"/>
              <a:gd name="connsiteX15" fmla="*/ 345282 w 395288"/>
              <a:gd name="connsiteY15" fmla="*/ 495440 h 630983"/>
              <a:gd name="connsiteX16" fmla="*/ 350045 w 395288"/>
              <a:gd name="connsiteY16" fmla="*/ 454958 h 630983"/>
              <a:gd name="connsiteX17" fmla="*/ 354807 w 395288"/>
              <a:gd name="connsiteY17" fmla="*/ 431146 h 630983"/>
              <a:gd name="connsiteX18" fmla="*/ 359570 w 395288"/>
              <a:gd name="connsiteY18" fmla="*/ 402571 h 630983"/>
              <a:gd name="connsiteX19" fmla="*/ 361951 w 395288"/>
              <a:gd name="connsiteY19" fmla="*/ 388283 h 630983"/>
              <a:gd name="connsiteX20" fmla="*/ 369095 w 395288"/>
              <a:gd name="connsiteY20" fmla="*/ 366852 h 630983"/>
              <a:gd name="connsiteX21" fmla="*/ 371476 w 395288"/>
              <a:gd name="connsiteY21" fmla="*/ 352565 h 630983"/>
              <a:gd name="connsiteX22" fmla="*/ 373857 w 395288"/>
              <a:gd name="connsiteY22" fmla="*/ 335896 h 630983"/>
              <a:gd name="connsiteX23" fmla="*/ 383382 w 395288"/>
              <a:gd name="connsiteY23" fmla="*/ 312083 h 630983"/>
              <a:gd name="connsiteX24" fmla="*/ 385763 w 395288"/>
              <a:gd name="connsiteY24" fmla="*/ 300177 h 630983"/>
              <a:gd name="connsiteX25" fmla="*/ 390526 w 395288"/>
              <a:gd name="connsiteY25" fmla="*/ 285890 h 630983"/>
              <a:gd name="connsiteX26" fmla="*/ 395288 w 395288"/>
              <a:gd name="connsiteY26" fmla="*/ 269221 h 630983"/>
              <a:gd name="connsiteX27" fmla="*/ 378620 w 395288"/>
              <a:gd name="connsiteY27" fmla="*/ 252552 h 630983"/>
              <a:gd name="connsiteX28" fmla="*/ 359570 w 395288"/>
              <a:gd name="connsiteY28" fmla="*/ 245408 h 630983"/>
              <a:gd name="connsiteX29" fmla="*/ 350045 w 395288"/>
              <a:gd name="connsiteY29" fmla="*/ 240646 h 630983"/>
              <a:gd name="connsiteX30" fmla="*/ 328613 w 395288"/>
              <a:gd name="connsiteY30" fmla="*/ 223977 h 630983"/>
              <a:gd name="connsiteX31" fmla="*/ 319088 w 395288"/>
              <a:gd name="connsiteY31" fmla="*/ 221596 h 630983"/>
              <a:gd name="connsiteX32" fmla="*/ 304801 w 395288"/>
              <a:gd name="connsiteY32" fmla="*/ 207308 h 630983"/>
              <a:gd name="connsiteX33" fmla="*/ 285751 w 395288"/>
              <a:gd name="connsiteY33" fmla="*/ 193021 h 630983"/>
              <a:gd name="connsiteX34" fmla="*/ 273845 w 395288"/>
              <a:gd name="connsiteY34" fmla="*/ 178733 h 630983"/>
              <a:gd name="connsiteX35" fmla="*/ 257176 w 395288"/>
              <a:gd name="connsiteY35" fmla="*/ 162065 h 630983"/>
              <a:gd name="connsiteX36" fmla="*/ 250032 w 395288"/>
              <a:gd name="connsiteY36" fmla="*/ 154921 h 630983"/>
              <a:gd name="connsiteX37" fmla="*/ 221457 w 395288"/>
              <a:gd name="connsiteY37" fmla="*/ 121583 h 630983"/>
              <a:gd name="connsiteX38" fmla="*/ 207170 w 395288"/>
              <a:gd name="connsiteY38" fmla="*/ 104915 h 630983"/>
              <a:gd name="connsiteX39" fmla="*/ 154782 w 395288"/>
              <a:gd name="connsiteY39" fmla="*/ 64433 h 630983"/>
              <a:gd name="connsiteX40" fmla="*/ 97632 w 395288"/>
              <a:gd name="connsiteY40" fmla="*/ 28715 h 630983"/>
              <a:gd name="connsiteX41" fmla="*/ 35719 w 395288"/>
              <a:gd name="connsiteY41" fmla="*/ 139 h 630983"/>
              <a:gd name="connsiteX0" fmla="*/ 35719 w 395288"/>
              <a:gd name="connsiteY0" fmla="*/ 139 h 622660"/>
              <a:gd name="connsiteX1" fmla="*/ 1 w 395288"/>
              <a:gd name="connsiteY1" fmla="*/ 240646 h 622660"/>
              <a:gd name="connsiteX2" fmla="*/ 73819 w 395288"/>
              <a:gd name="connsiteY2" fmla="*/ 295414 h 622660"/>
              <a:gd name="connsiteX3" fmla="*/ 145257 w 395288"/>
              <a:gd name="connsiteY3" fmla="*/ 340659 h 622660"/>
              <a:gd name="connsiteX4" fmla="*/ 147638 w 395288"/>
              <a:gd name="connsiteY4" fmla="*/ 428765 h 622660"/>
              <a:gd name="connsiteX5" fmla="*/ 176212 w 395288"/>
              <a:gd name="connsiteY5" fmla="*/ 545447 h 622660"/>
              <a:gd name="connsiteX6" fmla="*/ 197645 w 395288"/>
              <a:gd name="connsiteY6" fmla="*/ 619265 h 622660"/>
              <a:gd name="connsiteX7" fmla="*/ 233363 w 395288"/>
              <a:gd name="connsiteY7" fmla="*/ 609740 h 622660"/>
              <a:gd name="connsiteX8" fmla="*/ 242888 w 395288"/>
              <a:gd name="connsiteY8" fmla="*/ 604977 h 622660"/>
              <a:gd name="connsiteX9" fmla="*/ 283370 w 395288"/>
              <a:gd name="connsiteY9" fmla="*/ 600215 h 622660"/>
              <a:gd name="connsiteX10" fmla="*/ 290513 w 395288"/>
              <a:gd name="connsiteY10" fmla="*/ 597833 h 622660"/>
              <a:gd name="connsiteX11" fmla="*/ 323851 w 395288"/>
              <a:gd name="connsiteY11" fmla="*/ 595452 h 622660"/>
              <a:gd name="connsiteX12" fmla="*/ 330995 w 395288"/>
              <a:gd name="connsiteY12" fmla="*/ 574021 h 622660"/>
              <a:gd name="connsiteX13" fmla="*/ 333376 w 395288"/>
              <a:gd name="connsiteY13" fmla="*/ 566877 h 622660"/>
              <a:gd name="connsiteX14" fmla="*/ 335757 w 395288"/>
              <a:gd name="connsiteY14" fmla="*/ 559733 h 622660"/>
              <a:gd name="connsiteX15" fmla="*/ 340520 w 395288"/>
              <a:gd name="connsiteY15" fmla="*/ 524015 h 622660"/>
              <a:gd name="connsiteX16" fmla="*/ 345282 w 395288"/>
              <a:gd name="connsiteY16" fmla="*/ 495440 h 622660"/>
              <a:gd name="connsiteX17" fmla="*/ 350045 w 395288"/>
              <a:gd name="connsiteY17" fmla="*/ 454958 h 622660"/>
              <a:gd name="connsiteX18" fmla="*/ 354807 w 395288"/>
              <a:gd name="connsiteY18" fmla="*/ 431146 h 622660"/>
              <a:gd name="connsiteX19" fmla="*/ 359570 w 395288"/>
              <a:gd name="connsiteY19" fmla="*/ 402571 h 622660"/>
              <a:gd name="connsiteX20" fmla="*/ 361951 w 395288"/>
              <a:gd name="connsiteY20" fmla="*/ 388283 h 622660"/>
              <a:gd name="connsiteX21" fmla="*/ 369095 w 395288"/>
              <a:gd name="connsiteY21" fmla="*/ 366852 h 622660"/>
              <a:gd name="connsiteX22" fmla="*/ 371476 w 395288"/>
              <a:gd name="connsiteY22" fmla="*/ 352565 h 622660"/>
              <a:gd name="connsiteX23" fmla="*/ 373857 w 395288"/>
              <a:gd name="connsiteY23" fmla="*/ 335896 h 622660"/>
              <a:gd name="connsiteX24" fmla="*/ 383382 w 395288"/>
              <a:gd name="connsiteY24" fmla="*/ 312083 h 622660"/>
              <a:gd name="connsiteX25" fmla="*/ 385763 w 395288"/>
              <a:gd name="connsiteY25" fmla="*/ 300177 h 622660"/>
              <a:gd name="connsiteX26" fmla="*/ 390526 w 395288"/>
              <a:gd name="connsiteY26" fmla="*/ 285890 h 622660"/>
              <a:gd name="connsiteX27" fmla="*/ 395288 w 395288"/>
              <a:gd name="connsiteY27" fmla="*/ 269221 h 622660"/>
              <a:gd name="connsiteX28" fmla="*/ 378620 w 395288"/>
              <a:gd name="connsiteY28" fmla="*/ 252552 h 622660"/>
              <a:gd name="connsiteX29" fmla="*/ 359570 w 395288"/>
              <a:gd name="connsiteY29" fmla="*/ 245408 h 622660"/>
              <a:gd name="connsiteX30" fmla="*/ 350045 w 395288"/>
              <a:gd name="connsiteY30" fmla="*/ 240646 h 622660"/>
              <a:gd name="connsiteX31" fmla="*/ 328613 w 395288"/>
              <a:gd name="connsiteY31" fmla="*/ 223977 h 622660"/>
              <a:gd name="connsiteX32" fmla="*/ 319088 w 395288"/>
              <a:gd name="connsiteY32" fmla="*/ 221596 h 622660"/>
              <a:gd name="connsiteX33" fmla="*/ 304801 w 395288"/>
              <a:gd name="connsiteY33" fmla="*/ 207308 h 622660"/>
              <a:gd name="connsiteX34" fmla="*/ 285751 w 395288"/>
              <a:gd name="connsiteY34" fmla="*/ 193021 h 622660"/>
              <a:gd name="connsiteX35" fmla="*/ 273845 w 395288"/>
              <a:gd name="connsiteY35" fmla="*/ 178733 h 622660"/>
              <a:gd name="connsiteX36" fmla="*/ 257176 w 395288"/>
              <a:gd name="connsiteY36" fmla="*/ 162065 h 622660"/>
              <a:gd name="connsiteX37" fmla="*/ 250032 w 395288"/>
              <a:gd name="connsiteY37" fmla="*/ 154921 h 622660"/>
              <a:gd name="connsiteX38" fmla="*/ 221457 w 395288"/>
              <a:gd name="connsiteY38" fmla="*/ 121583 h 622660"/>
              <a:gd name="connsiteX39" fmla="*/ 207170 w 395288"/>
              <a:gd name="connsiteY39" fmla="*/ 104915 h 622660"/>
              <a:gd name="connsiteX40" fmla="*/ 154782 w 395288"/>
              <a:gd name="connsiteY40" fmla="*/ 64433 h 622660"/>
              <a:gd name="connsiteX41" fmla="*/ 97632 w 395288"/>
              <a:gd name="connsiteY41" fmla="*/ 28715 h 622660"/>
              <a:gd name="connsiteX42" fmla="*/ 35719 w 395288"/>
              <a:gd name="connsiteY42" fmla="*/ 139 h 622660"/>
              <a:gd name="connsiteX0" fmla="*/ 35719 w 395288"/>
              <a:gd name="connsiteY0" fmla="*/ 139 h 643324"/>
              <a:gd name="connsiteX1" fmla="*/ 1 w 395288"/>
              <a:gd name="connsiteY1" fmla="*/ 240646 h 643324"/>
              <a:gd name="connsiteX2" fmla="*/ 73819 w 395288"/>
              <a:gd name="connsiteY2" fmla="*/ 295414 h 643324"/>
              <a:gd name="connsiteX3" fmla="*/ 145257 w 395288"/>
              <a:gd name="connsiteY3" fmla="*/ 340659 h 643324"/>
              <a:gd name="connsiteX4" fmla="*/ 147638 w 395288"/>
              <a:gd name="connsiteY4" fmla="*/ 428765 h 643324"/>
              <a:gd name="connsiteX5" fmla="*/ 152400 w 395288"/>
              <a:gd name="connsiteY5" fmla="*/ 631172 h 643324"/>
              <a:gd name="connsiteX6" fmla="*/ 197645 w 395288"/>
              <a:gd name="connsiteY6" fmla="*/ 619265 h 643324"/>
              <a:gd name="connsiteX7" fmla="*/ 233363 w 395288"/>
              <a:gd name="connsiteY7" fmla="*/ 609740 h 643324"/>
              <a:gd name="connsiteX8" fmla="*/ 242888 w 395288"/>
              <a:gd name="connsiteY8" fmla="*/ 604977 h 643324"/>
              <a:gd name="connsiteX9" fmla="*/ 283370 w 395288"/>
              <a:gd name="connsiteY9" fmla="*/ 600215 h 643324"/>
              <a:gd name="connsiteX10" fmla="*/ 290513 w 395288"/>
              <a:gd name="connsiteY10" fmla="*/ 597833 h 643324"/>
              <a:gd name="connsiteX11" fmla="*/ 323851 w 395288"/>
              <a:gd name="connsiteY11" fmla="*/ 595452 h 643324"/>
              <a:gd name="connsiteX12" fmla="*/ 330995 w 395288"/>
              <a:gd name="connsiteY12" fmla="*/ 574021 h 643324"/>
              <a:gd name="connsiteX13" fmla="*/ 333376 w 395288"/>
              <a:gd name="connsiteY13" fmla="*/ 566877 h 643324"/>
              <a:gd name="connsiteX14" fmla="*/ 335757 w 395288"/>
              <a:gd name="connsiteY14" fmla="*/ 559733 h 643324"/>
              <a:gd name="connsiteX15" fmla="*/ 340520 w 395288"/>
              <a:gd name="connsiteY15" fmla="*/ 524015 h 643324"/>
              <a:gd name="connsiteX16" fmla="*/ 345282 w 395288"/>
              <a:gd name="connsiteY16" fmla="*/ 495440 h 643324"/>
              <a:gd name="connsiteX17" fmla="*/ 350045 w 395288"/>
              <a:gd name="connsiteY17" fmla="*/ 454958 h 643324"/>
              <a:gd name="connsiteX18" fmla="*/ 354807 w 395288"/>
              <a:gd name="connsiteY18" fmla="*/ 431146 h 643324"/>
              <a:gd name="connsiteX19" fmla="*/ 359570 w 395288"/>
              <a:gd name="connsiteY19" fmla="*/ 402571 h 643324"/>
              <a:gd name="connsiteX20" fmla="*/ 361951 w 395288"/>
              <a:gd name="connsiteY20" fmla="*/ 388283 h 643324"/>
              <a:gd name="connsiteX21" fmla="*/ 369095 w 395288"/>
              <a:gd name="connsiteY21" fmla="*/ 366852 h 643324"/>
              <a:gd name="connsiteX22" fmla="*/ 371476 w 395288"/>
              <a:gd name="connsiteY22" fmla="*/ 352565 h 643324"/>
              <a:gd name="connsiteX23" fmla="*/ 373857 w 395288"/>
              <a:gd name="connsiteY23" fmla="*/ 335896 h 643324"/>
              <a:gd name="connsiteX24" fmla="*/ 383382 w 395288"/>
              <a:gd name="connsiteY24" fmla="*/ 312083 h 643324"/>
              <a:gd name="connsiteX25" fmla="*/ 385763 w 395288"/>
              <a:gd name="connsiteY25" fmla="*/ 300177 h 643324"/>
              <a:gd name="connsiteX26" fmla="*/ 390526 w 395288"/>
              <a:gd name="connsiteY26" fmla="*/ 285890 h 643324"/>
              <a:gd name="connsiteX27" fmla="*/ 395288 w 395288"/>
              <a:gd name="connsiteY27" fmla="*/ 269221 h 643324"/>
              <a:gd name="connsiteX28" fmla="*/ 378620 w 395288"/>
              <a:gd name="connsiteY28" fmla="*/ 252552 h 643324"/>
              <a:gd name="connsiteX29" fmla="*/ 359570 w 395288"/>
              <a:gd name="connsiteY29" fmla="*/ 245408 h 643324"/>
              <a:gd name="connsiteX30" fmla="*/ 350045 w 395288"/>
              <a:gd name="connsiteY30" fmla="*/ 240646 h 643324"/>
              <a:gd name="connsiteX31" fmla="*/ 328613 w 395288"/>
              <a:gd name="connsiteY31" fmla="*/ 223977 h 643324"/>
              <a:gd name="connsiteX32" fmla="*/ 319088 w 395288"/>
              <a:gd name="connsiteY32" fmla="*/ 221596 h 643324"/>
              <a:gd name="connsiteX33" fmla="*/ 304801 w 395288"/>
              <a:gd name="connsiteY33" fmla="*/ 207308 h 643324"/>
              <a:gd name="connsiteX34" fmla="*/ 285751 w 395288"/>
              <a:gd name="connsiteY34" fmla="*/ 193021 h 643324"/>
              <a:gd name="connsiteX35" fmla="*/ 273845 w 395288"/>
              <a:gd name="connsiteY35" fmla="*/ 178733 h 643324"/>
              <a:gd name="connsiteX36" fmla="*/ 257176 w 395288"/>
              <a:gd name="connsiteY36" fmla="*/ 162065 h 643324"/>
              <a:gd name="connsiteX37" fmla="*/ 250032 w 395288"/>
              <a:gd name="connsiteY37" fmla="*/ 154921 h 643324"/>
              <a:gd name="connsiteX38" fmla="*/ 221457 w 395288"/>
              <a:gd name="connsiteY38" fmla="*/ 121583 h 643324"/>
              <a:gd name="connsiteX39" fmla="*/ 207170 w 395288"/>
              <a:gd name="connsiteY39" fmla="*/ 104915 h 643324"/>
              <a:gd name="connsiteX40" fmla="*/ 154782 w 395288"/>
              <a:gd name="connsiteY40" fmla="*/ 64433 h 643324"/>
              <a:gd name="connsiteX41" fmla="*/ 97632 w 395288"/>
              <a:gd name="connsiteY41" fmla="*/ 28715 h 643324"/>
              <a:gd name="connsiteX42" fmla="*/ 35719 w 395288"/>
              <a:gd name="connsiteY42" fmla="*/ 139 h 643324"/>
              <a:gd name="connsiteX0" fmla="*/ 35719 w 395288"/>
              <a:gd name="connsiteY0" fmla="*/ 139 h 641178"/>
              <a:gd name="connsiteX1" fmla="*/ 1 w 395288"/>
              <a:gd name="connsiteY1" fmla="*/ 240646 h 641178"/>
              <a:gd name="connsiteX2" fmla="*/ 73819 w 395288"/>
              <a:gd name="connsiteY2" fmla="*/ 295414 h 641178"/>
              <a:gd name="connsiteX3" fmla="*/ 145257 w 395288"/>
              <a:gd name="connsiteY3" fmla="*/ 340659 h 641178"/>
              <a:gd name="connsiteX4" fmla="*/ 147638 w 395288"/>
              <a:gd name="connsiteY4" fmla="*/ 428765 h 641178"/>
              <a:gd name="connsiteX5" fmla="*/ 152400 w 395288"/>
              <a:gd name="connsiteY5" fmla="*/ 631172 h 641178"/>
              <a:gd name="connsiteX6" fmla="*/ 233363 w 395288"/>
              <a:gd name="connsiteY6" fmla="*/ 609740 h 641178"/>
              <a:gd name="connsiteX7" fmla="*/ 242888 w 395288"/>
              <a:gd name="connsiteY7" fmla="*/ 604977 h 641178"/>
              <a:gd name="connsiteX8" fmla="*/ 283370 w 395288"/>
              <a:gd name="connsiteY8" fmla="*/ 600215 h 641178"/>
              <a:gd name="connsiteX9" fmla="*/ 290513 w 395288"/>
              <a:gd name="connsiteY9" fmla="*/ 597833 h 641178"/>
              <a:gd name="connsiteX10" fmla="*/ 323851 w 395288"/>
              <a:gd name="connsiteY10" fmla="*/ 595452 h 641178"/>
              <a:gd name="connsiteX11" fmla="*/ 330995 w 395288"/>
              <a:gd name="connsiteY11" fmla="*/ 574021 h 641178"/>
              <a:gd name="connsiteX12" fmla="*/ 333376 w 395288"/>
              <a:gd name="connsiteY12" fmla="*/ 566877 h 641178"/>
              <a:gd name="connsiteX13" fmla="*/ 335757 w 395288"/>
              <a:gd name="connsiteY13" fmla="*/ 559733 h 641178"/>
              <a:gd name="connsiteX14" fmla="*/ 340520 w 395288"/>
              <a:gd name="connsiteY14" fmla="*/ 524015 h 641178"/>
              <a:gd name="connsiteX15" fmla="*/ 345282 w 395288"/>
              <a:gd name="connsiteY15" fmla="*/ 495440 h 641178"/>
              <a:gd name="connsiteX16" fmla="*/ 350045 w 395288"/>
              <a:gd name="connsiteY16" fmla="*/ 454958 h 641178"/>
              <a:gd name="connsiteX17" fmla="*/ 354807 w 395288"/>
              <a:gd name="connsiteY17" fmla="*/ 431146 h 641178"/>
              <a:gd name="connsiteX18" fmla="*/ 359570 w 395288"/>
              <a:gd name="connsiteY18" fmla="*/ 402571 h 641178"/>
              <a:gd name="connsiteX19" fmla="*/ 361951 w 395288"/>
              <a:gd name="connsiteY19" fmla="*/ 388283 h 641178"/>
              <a:gd name="connsiteX20" fmla="*/ 369095 w 395288"/>
              <a:gd name="connsiteY20" fmla="*/ 366852 h 641178"/>
              <a:gd name="connsiteX21" fmla="*/ 371476 w 395288"/>
              <a:gd name="connsiteY21" fmla="*/ 352565 h 641178"/>
              <a:gd name="connsiteX22" fmla="*/ 373857 w 395288"/>
              <a:gd name="connsiteY22" fmla="*/ 335896 h 641178"/>
              <a:gd name="connsiteX23" fmla="*/ 383382 w 395288"/>
              <a:gd name="connsiteY23" fmla="*/ 312083 h 641178"/>
              <a:gd name="connsiteX24" fmla="*/ 385763 w 395288"/>
              <a:gd name="connsiteY24" fmla="*/ 300177 h 641178"/>
              <a:gd name="connsiteX25" fmla="*/ 390526 w 395288"/>
              <a:gd name="connsiteY25" fmla="*/ 285890 h 641178"/>
              <a:gd name="connsiteX26" fmla="*/ 395288 w 395288"/>
              <a:gd name="connsiteY26" fmla="*/ 269221 h 641178"/>
              <a:gd name="connsiteX27" fmla="*/ 378620 w 395288"/>
              <a:gd name="connsiteY27" fmla="*/ 252552 h 641178"/>
              <a:gd name="connsiteX28" fmla="*/ 359570 w 395288"/>
              <a:gd name="connsiteY28" fmla="*/ 245408 h 641178"/>
              <a:gd name="connsiteX29" fmla="*/ 350045 w 395288"/>
              <a:gd name="connsiteY29" fmla="*/ 240646 h 641178"/>
              <a:gd name="connsiteX30" fmla="*/ 328613 w 395288"/>
              <a:gd name="connsiteY30" fmla="*/ 223977 h 641178"/>
              <a:gd name="connsiteX31" fmla="*/ 319088 w 395288"/>
              <a:gd name="connsiteY31" fmla="*/ 221596 h 641178"/>
              <a:gd name="connsiteX32" fmla="*/ 304801 w 395288"/>
              <a:gd name="connsiteY32" fmla="*/ 207308 h 641178"/>
              <a:gd name="connsiteX33" fmla="*/ 285751 w 395288"/>
              <a:gd name="connsiteY33" fmla="*/ 193021 h 641178"/>
              <a:gd name="connsiteX34" fmla="*/ 273845 w 395288"/>
              <a:gd name="connsiteY34" fmla="*/ 178733 h 641178"/>
              <a:gd name="connsiteX35" fmla="*/ 257176 w 395288"/>
              <a:gd name="connsiteY35" fmla="*/ 162065 h 641178"/>
              <a:gd name="connsiteX36" fmla="*/ 250032 w 395288"/>
              <a:gd name="connsiteY36" fmla="*/ 154921 h 641178"/>
              <a:gd name="connsiteX37" fmla="*/ 221457 w 395288"/>
              <a:gd name="connsiteY37" fmla="*/ 121583 h 641178"/>
              <a:gd name="connsiteX38" fmla="*/ 207170 w 395288"/>
              <a:gd name="connsiteY38" fmla="*/ 104915 h 641178"/>
              <a:gd name="connsiteX39" fmla="*/ 154782 w 395288"/>
              <a:gd name="connsiteY39" fmla="*/ 64433 h 641178"/>
              <a:gd name="connsiteX40" fmla="*/ 97632 w 395288"/>
              <a:gd name="connsiteY40" fmla="*/ 28715 h 641178"/>
              <a:gd name="connsiteX41" fmla="*/ 35719 w 395288"/>
              <a:gd name="connsiteY41" fmla="*/ 139 h 641178"/>
              <a:gd name="connsiteX0" fmla="*/ 35719 w 395288"/>
              <a:gd name="connsiteY0" fmla="*/ 139 h 641178"/>
              <a:gd name="connsiteX1" fmla="*/ 1 w 395288"/>
              <a:gd name="connsiteY1" fmla="*/ 240646 h 641178"/>
              <a:gd name="connsiteX2" fmla="*/ 73819 w 395288"/>
              <a:gd name="connsiteY2" fmla="*/ 295414 h 641178"/>
              <a:gd name="connsiteX3" fmla="*/ 145257 w 395288"/>
              <a:gd name="connsiteY3" fmla="*/ 340659 h 641178"/>
              <a:gd name="connsiteX4" fmla="*/ 147638 w 395288"/>
              <a:gd name="connsiteY4" fmla="*/ 428765 h 641178"/>
              <a:gd name="connsiteX5" fmla="*/ 152400 w 395288"/>
              <a:gd name="connsiteY5" fmla="*/ 631172 h 641178"/>
              <a:gd name="connsiteX6" fmla="*/ 233363 w 395288"/>
              <a:gd name="connsiteY6" fmla="*/ 609740 h 641178"/>
              <a:gd name="connsiteX7" fmla="*/ 242888 w 395288"/>
              <a:gd name="connsiteY7" fmla="*/ 604977 h 641178"/>
              <a:gd name="connsiteX8" fmla="*/ 283370 w 395288"/>
              <a:gd name="connsiteY8" fmla="*/ 600215 h 641178"/>
              <a:gd name="connsiteX9" fmla="*/ 290513 w 395288"/>
              <a:gd name="connsiteY9" fmla="*/ 597833 h 641178"/>
              <a:gd name="connsiteX10" fmla="*/ 323851 w 395288"/>
              <a:gd name="connsiteY10" fmla="*/ 595452 h 641178"/>
              <a:gd name="connsiteX11" fmla="*/ 330995 w 395288"/>
              <a:gd name="connsiteY11" fmla="*/ 574021 h 641178"/>
              <a:gd name="connsiteX12" fmla="*/ 333376 w 395288"/>
              <a:gd name="connsiteY12" fmla="*/ 566877 h 641178"/>
              <a:gd name="connsiteX13" fmla="*/ 335757 w 395288"/>
              <a:gd name="connsiteY13" fmla="*/ 559733 h 641178"/>
              <a:gd name="connsiteX14" fmla="*/ 340520 w 395288"/>
              <a:gd name="connsiteY14" fmla="*/ 524015 h 641178"/>
              <a:gd name="connsiteX15" fmla="*/ 345282 w 395288"/>
              <a:gd name="connsiteY15" fmla="*/ 495440 h 641178"/>
              <a:gd name="connsiteX16" fmla="*/ 350045 w 395288"/>
              <a:gd name="connsiteY16" fmla="*/ 454958 h 641178"/>
              <a:gd name="connsiteX17" fmla="*/ 354807 w 395288"/>
              <a:gd name="connsiteY17" fmla="*/ 431146 h 641178"/>
              <a:gd name="connsiteX18" fmla="*/ 359570 w 395288"/>
              <a:gd name="connsiteY18" fmla="*/ 402571 h 641178"/>
              <a:gd name="connsiteX19" fmla="*/ 361951 w 395288"/>
              <a:gd name="connsiteY19" fmla="*/ 388283 h 641178"/>
              <a:gd name="connsiteX20" fmla="*/ 369095 w 395288"/>
              <a:gd name="connsiteY20" fmla="*/ 366852 h 641178"/>
              <a:gd name="connsiteX21" fmla="*/ 371476 w 395288"/>
              <a:gd name="connsiteY21" fmla="*/ 352565 h 641178"/>
              <a:gd name="connsiteX22" fmla="*/ 373857 w 395288"/>
              <a:gd name="connsiteY22" fmla="*/ 335896 h 641178"/>
              <a:gd name="connsiteX23" fmla="*/ 383382 w 395288"/>
              <a:gd name="connsiteY23" fmla="*/ 312083 h 641178"/>
              <a:gd name="connsiteX24" fmla="*/ 385763 w 395288"/>
              <a:gd name="connsiteY24" fmla="*/ 300177 h 641178"/>
              <a:gd name="connsiteX25" fmla="*/ 390526 w 395288"/>
              <a:gd name="connsiteY25" fmla="*/ 285890 h 641178"/>
              <a:gd name="connsiteX26" fmla="*/ 395288 w 395288"/>
              <a:gd name="connsiteY26" fmla="*/ 269221 h 641178"/>
              <a:gd name="connsiteX27" fmla="*/ 378620 w 395288"/>
              <a:gd name="connsiteY27" fmla="*/ 252552 h 641178"/>
              <a:gd name="connsiteX28" fmla="*/ 359570 w 395288"/>
              <a:gd name="connsiteY28" fmla="*/ 245408 h 641178"/>
              <a:gd name="connsiteX29" fmla="*/ 350045 w 395288"/>
              <a:gd name="connsiteY29" fmla="*/ 240646 h 641178"/>
              <a:gd name="connsiteX30" fmla="*/ 328613 w 395288"/>
              <a:gd name="connsiteY30" fmla="*/ 223977 h 641178"/>
              <a:gd name="connsiteX31" fmla="*/ 319088 w 395288"/>
              <a:gd name="connsiteY31" fmla="*/ 221596 h 641178"/>
              <a:gd name="connsiteX32" fmla="*/ 304801 w 395288"/>
              <a:gd name="connsiteY32" fmla="*/ 207308 h 641178"/>
              <a:gd name="connsiteX33" fmla="*/ 285751 w 395288"/>
              <a:gd name="connsiteY33" fmla="*/ 193021 h 641178"/>
              <a:gd name="connsiteX34" fmla="*/ 273845 w 395288"/>
              <a:gd name="connsiteY34" fmla="*/ 178733 h 641178"/>
              <a:gd name="connsiteX35" fmla="*/ 257176 w 395288"/>
              <a:gd name="connsiteY35" fmla="*/ 162065 h 641178"/>
              <a:gd name="connsiteX36" fmla="*/ 250032 w 395288"/>
              <a:gd name="connsiteY36" fmla="*/ 154921 h 641178"/>
              <a:gd name="connsiteX37" fmla="*/ 221457 w 395288"/>
              <a:gd name="connsiteY37" fmla="*/ 121583 h 641178"/>
              <a:gd name="connsiteX38" fmla="*/ 207170 w 395288"/>
              <a:gd name="connsiteY38" fmla="*/ 104915 h 641178"/>
              <a:gd name="connsiteX39" fmla="*/ 154782 w 395288"/>
              <a:gd name="connsiteY39" fmla="*/ 64433 h 641178"/>
              <a:gd name="connsiteX40" fmla="*/ 97632 w 395288"/>
              <a:gd name="connsiteY40" fmla="*/ 28715 h 641178"/>
              <a:gd name="connsiteX41" fmla="*/ 35719 w 395288"/>
              <a:gd name="connsiteY41" fmla="*/ 139 h 641178"/>
              <a:gd name="connsiteX0" fmla="*/ 35719 w 395288"/>
              <a:gd name="connsiteY0" fmla="*/ 139 h 634586"/>
              <a:gd name="connsiteX1" fmla="*/ 1 w 395288"/>
              <a:gd name="connsiteY1" fmla="*/ 240646 h 634586"/>
              <a:gd name="connsiteX2" fmla="*/ 73819 w 395288"/>
              <a:gd name="connsiteY2" fmla="*/ 295414 h 634586"/>
              <a:gd name="connsiteX3" fmla="*/ 145257 w 395288"/>
              <a:gd name="connsiteY3" fmla="*/ 340659 h 634586"/>
              <a:gd name="connsiteX4" fmla="*/ 147638 w 395288"/>
              <a:gd name="connsiteY4" fmla="*/ 428765 h 634586"/>
              <a:gd name="connsiteX5" fmla="*/ 152400 w 395288"/>
              <a:gd name="connsiteY5" fmla="*/ 631172 h 634586"/>
              <a:gd name="connsiteX6" fmla="*/ 233363 w 395288"/>
              <a:gd name="connsiteY6" fmla="*/ 609740 h 634586"/>
              <a:gd name="connsiteX7" fmla="*/ 242888 w 395288"/>
              <a:gd name="connsiteY7" fmla="*/ 604977 h 634586"/>
              <a:gd name="connsiteX8" fmla="*/ 283370 w 395288"/>
              <a:gd name="connsiteY8" fmla="*/ 600215 h 634586"/>
              <a:gd name="connsiteX9" fmla="*/ 290513 w 395288"/>
              <a:gd name="connsiteY9" fmla="*/ 597833 h 634586"/>
              <a:gd name="connsiteX10" fmla="*/ 323851 w 395288"/>
              <a:gd name="connsiteY10" fmla="*/ 595452 h 634586"/>
              <a:gd name="connsiteX11" fmla="*/ 330995 w 395288"/>
              <a:gd name="connsiteY11" fmla="*/ 574021 h 634586"/>
              <a:gd name="connsiteX12" fmla="*/ 333376 w 395288"/>
              <a:gd name="connsiteY12" fmla="*/ 566877 h 634586"/>
              <a:gd name="connsiteX13" fmla="*/ 335757 w 395288"/>
              <a:gd name="connsiteY13" fmla="*/ 559733 h 634586"/>
              <a:gd name="connsiteX14" fmla="*/ 340520 w 395288"/>
              <a:gd name="connsiteY14" fmla="*/ 524015 h 634586"/>
              <a:gd name="connsiteX15" fmla="*/ 345282 w 395288"/>
              <a:gd name="connsiteY15" fmla="*/ 495440 h 634586"/>
              <a:gd name="connsiteX16" fmla="*/ 350045 w 395288"/>
              <a:gd name="connsiteY16" fmla="*/ 454958 h 634586"/>
              <a:gd name="connsiteX17" fmla="*/ 354807 w 395288"/>
              <a:gd name="connsiteY17" fmla="*/ 431146 h 634586"/>
              <a:gd name="connsiteX18" fmla="*/ 359570 w 395288"/>
              <a:gd name="connsiteY18" fmla="*/ 402571 h 634586"/>
              <a:gd name="connsiteX19" fmla="*/ 361951 w 395288"/>
              <a:gd name="connsiteY19" fmla="*/ 388283 h 634586"/>
              <a:gd name="connsiteX20" fmla="*/ 369095 w 395288"/>
              <a:gd name="connsiteY20" fmla="*/ 366852 h 634586"/>
              <a:gd name="connsiteX21" fmla="*/ 371476 w 395288"/>
              <a:gd name="connsiteY21" fmla="*/ 352565 h 634586"/>
              <a:gd name="connsiteX22" fmla="*/ 373857 w 395288"/>
              <a:gd name="connsiteY22" fmla="*/ 335896 h 634586"/>
              <a:gd name="connsiteX23" fmla="*/ 383382 w 395288"/>
              <a:gd name="connsiteY23" fmla="*/ 312083 h 634586"/>
              <a:gd name="connsiteX24" fmla="*/ 385763 w 395288"/>
              <a:gd name="connsiteY24" fmla="*/ 300177 h 634586"/>
              <a:gd name="connsiteX25" fmla="*/ 390526 w 395288"/>
              <a:gd name="connsiteY25" fmla="*/ 285890 h 634586"/>
              <a:gd name="connsiteX26" fmla="*/ 395288 w 395288"/>
              <a:gd name="connsiteY26" fmla="*/ 269221 h 634586"/>
              <a:gd name="connsiteX27" fmla="*/ 378620 w 395288"/>
              <a:gd name="connsiteY27" fmla="*/ 252552 h 634586"/>
              <a:gd name="connsiteX28" fmla="*/ 359570 w 395288"/>
              <a:gd name="connsiteY28" fmla="*/ 245408 h 634586"/>
              <a:gd name="connsiteX29" fmla="*/ 350045 w 395288"/>
              <a:gd name="connsiteY29" fmla="*/ 240646 h 634586"/>
              <a:gd name="connsiteX30" fmla="*/ 328613 w 395288"/>
              <a:gd name="connsiteY30" fmla="*/ 223977 h 634586"/>
              <a:gd name="connsiteX31" fmla="*/ 319088 w 395288"/>
              <a:gd name="connsiteY31" fmla="*/ 221596 h 634586"/>
              <a:gd name="connsiteX32" fmla="*/ 304801 w 395288"/>
              <a:gd name="connsiteY32" fmla="*/ 207308 h 634586"/>
              <a:gd name="connsiteX33" fmla="*/ 285751 w 395288"/>
              <a:gd name="connsiteY33" fmla="*/ 193021 h 634586"/>
              <a:gd name="connsiteX34" fmla="*/ 273845 w 395288"/>
              <a:gd name="connsiteY34" fmla="*/ 178733 h 634586"/>
              <a:gd name="connsiteX35" fmla="*/ 257176 w 395288"/>
              <a:gd name="connsiteY35" fmla="*/ 162065 h 634586"/>
              <a:gd name="connsiteX36" fmla="*/ 250032 w 395288"/>
              <a:gd name="connsiteY36" fmla="*/ 154921 h 634586"/>
              <a:gd name="connsiteX37" fmla="*/ 221457 w 395288"/>
              <a:gd name="connsiteY37" fmla="*/ 121583 h 634586"/>
              <a:gd name="connsiteX38" fmla="*/ 207170 w 395288"/>
              <a:gd name="connsiteY38" fmla="*/ 104915 h 634586"/>
              <a:gd name="connsiteX39" fmla="*/ 154782 w 395288"/>
              <a:gd name="connsiteY39" fmla="*/ 64433 h 634586"/>
              <a:gd name="connsiteX40" fmla="*/ 97632 w 395288"/>
              <a:gd name="connsiteY40" fmla="*/ 28715 h 634586"/>
              <a:gd name="connsiteX41" fmla="*/ 35719 w 395288"/>
              <a:gd name="connsiteY41" fmla="*/ 139 h 634586"/>
              <a:gd name="connsiteX0" fmla="*/ 35719 w 395288"/>
              <a:gd name="connsiteY0" fmla="*/ 139 h 640305"/>
              <a:gd name="connsiteX1" fmla="*/ 1 w 395288"/>
              <a:gd name="connsiteY1" fmla="*/ 240646 h 640305"/>
              <a:gd name="connsiteX2" fmla="*/ 73819 w 395288"/>
              <a:gd name="connsiteY2" fmla="*/ 295414 h 640305"/>
              <a:gd name="connsiteX3" fmla="*/ 145257 w 395288"/>
              <a:gd name="connsiteY3" fmla="*/ 340659 h 640305"/>
              <a:gd name="connsiteX4" fmla="*/ 147638 w 395288"/>
              <a:gd name="connsiteY4" fmla="*/ 428765 h 640305"/>
              <a:gd name="connsiteX5" fmla="*/ 152400 w 395288"/>
              <a:gd name="connsiteY5" fmla="*/ 631172 h 640305"/>
              <a:gd name="connsiteX6" fmla="*/ 242888 w 395288"/>
              <a:gd name="connsiteY6" fmla="*/ 604977 h 640305"/>
              <a:gd name="connsiteX7" fmla="*/ 283370 w 395288"/>
              <a:gd name="connsiteY7" fmla="*/ 600215 h 640305"/>
              <a:gd name="connsiteX8" fmla="*/ 290513 w 395288"/>
              <a:gd name="connsiteY8" fmla="*/ 597833 h 640305"/>
              <a:gd name="connsiteX9" fmla="*/ 323851 w 395288"/>
              <a:gd name="connsiteY9" fmla="*/ 595452 h 640305"/>
              <a:gd name="connsiteX10" fmla="*/ 330995 w 395288"/>
              <a:gd name="connsiteY10" fmla="*/ 574021 h 640305"/>
              <a:gd name="connsiteX11" fmla="*/ 333376 w 395288"/>
              <a:gd name="connsiteY11" fmla="*/ 566877 h 640305"/>
              <a:gd name="connsiteX12" fmla="*/ 335757 w 395288"/>
              <a:gd name="connsiteY12" fmla="*/ 559733 h 640305"/>
              <a:gd name="connsiteX13" fmla="*/ 340520 w 395288"/>
              <a:gd name="connsiteY13" fmla="*/ 524015 h 640305"/>
              <a:gd name="connsiteX14" fmla="*/ 345282 w 395288"/>
              <a:gd name="connsiteY14" fmla="*/ 495440 h 640305"/>
              <a:gd name="connsiteX15" fmla="*/ 350045 w 395288"/>
              <a:gd name="connsiteY15" fmla="*/ 454958 h 640305"/>
              <a:gd name="connsiteX16" fmla="*/ 354807 w 395288"/>
              <a:gd name="connsiteY16" fmla="*/ 431146 h 640305"/>
              <a:gd name="connsiteX17" fmla="*/ 359570 w 395288"/>
              <a:gd name="connsiteY17" fmla="*/ 402571 h 640305"/>
              <a:gd name="connsiteX18" fmla="*/ 361951 w 395288"/>
              <a:gd name="connsiteY18" fmla="*/ 388283 h 640305"/>
              <a:gd name="connsiteX19" fmla="*/ 369095 w 395288"/>
              <a:gd name="connsiteY19" fmla="*/ 366852 h 640305"/>
              <a:gd name="connsiteX20" fmla="*/ 371476 w 395288"/>
              <a:gd name="connsiteY20" fmla="*/ 352565 h 640305"/>
              <a:gd name="connsiteX21" fmla="*/ 373857 w 395288"/>
              <a:gd name="connsiteY21" fmla="*/ 335896 h 640305"/>
              <a:gd name="connsiteX22" fmla="*/ 383382 w 395288"/>
              <a:gd name="connsiteY22" fmla="*/ 312083 h 640305"/>
              <a:gd name="connsiteX23" fmla="*/ 385763 w 395288"/>
              <a:gd name="connsiteY23" fmla="*/ 300177 h 640305"/>
              <a:gd name="connsiteX24" fmla="*/ 390526 w 395288"/>
              <a:gd name="connsiteY24" fmla="*/ 285890 h 640305"/>
              <a:gd name="connsiteX25" fmla="*/ 395288 w 395288"/>
              <a:gd name="connsiteY25" fmla="*/ 269221 h 640305"/>
              <a:gd name="connsiteX26" fmla="*/ 378620 w 395288"/>
              <a:gd name="connsiteY26" fmla="*/ 252552 h 640305"/>
              <a:gd name="connsiteX27" fmla="*/ 359570 w 395288"/>
              <a:gd name="connsiteY27" fmla="*/ 245408 h 640305"/>
              <a:gd name="connsiteX28" fmla="*/ 350045 w 395288"/>
              <a:gd name="connsiteY28" fmla="*/ 240646 h 640305"/>
              <a:gd name="connsiteX29" fmla="*/ 328613 w 395288"/>
              <a:gd name="connsiteY29" fmla="*/ 223977 h 640305"/>
              <a:gd name="connsiteX30" fmla="*/ 319088 w 395288"/>
              <a:gd name="connsiteY30" fmla="*/ 221596 h 640305"/>
              <a:gd name="connsiteX31" fmla="*/ 304801 w 395288"/>
              <a:gd name="connsiteY31" fmla="*/ 207308 h 640305"/>
              <a:gd name="connsiteX32" fmla="*/ 285751 w 395288"/>
              <a:gd name="connsiteY32" fmla="*/ 193021 h 640305"/>
              <a:gd name="connsiteX33" fmla="*/ 273845 w 395288"/>
              <a:gd name="connsiteY33" fmla="*/ 178733 h 640305"/>
              <a:gd name="connsiteX34" fmla="*/ 257176 w 395288"/>
              <a:gd name="connsiteY34" fmla="*/ 162065 h 640305"/>
              <a:gd name="connsiteX35" fmla="*/ 250032 w 395288"/>
              <a:gd name="connsiteY35" fmla="*/ 154921 h 640305"/>
              <a:gd name="connsiteX36" fmla="*/ 221457 w 395288"/>
              <a:gd name="connsiteY36" fmla="*/ 121583 h 640305"/>
              <a:gd name="connsiteX37" fmla="*/ 207170 w 395288"/>
              <a:gd name="connsiteY37" fmla="*/ 104915 h 640305"/>
              <a:gd name="connsiteX38" fmla="*/ 154782 w 395288"/>
              <a:gd name="connsiteY38" fmla="*/ 64433 h 640305"/>
              <a:gd name="connsiteX39" fmla="*/ 97632 w 395288"/>
              <a:gd name="connsiteY39" fmla="*/ 28715 h 640305"/>
              <a:gd name="connsiteX40" fmla="*/ 35719 w 395288"/>
              <a:gd name="connsiteY40" fmla="*/ 139 h 640305"/>
              <a:gd name="connsiteX0" fmla="*/ 35719 w 395288"/>
              <a:gd name="connsiteY0" fmla="*/ 139 h 640305"/>
              <a:gd name="connsiteX1" fmla="*/ 1 w 395288"/>
              <a:gd name="connsiteY1" fmla="*/ 240646 h 640305"/>
              <a:gd name="connsiteX2" fmla="*/ 73819 w 395288"/>
              <a:gd name="connsiteY2" fmla="*/ 295414 h 640305"/>
              <a:gd name="connsiteX3" fmla="*/ 145257 w 395288"/>
              <a:gd name="connsiteY3" fmla="*/ 340659 h 640305"/>
              <a:gd name="connsiteX4" fmla="*/ 147638 w 395288"/>
              <a:gd name="connsiteY4" fmla="*/ 428765 h 640305"/>
              <a:gd name="connsiteX5" fmla="*/ 152400 w 395288"/>
              <a:gd name="connsiteY5" fmla="*/ 631172 h 640305"/>
              <a:gd name="connsiteX6" fmla="*/ 242888 w 395288"/>
              <a:gd name="connsiteY6" fmla="*/ 604977 h 640305"/>
              <a:gd name="connsiteX7" fmla="*/ 283370 w 395288"/>
              <a:gd name="connsiteY7" fmla="*/ 600215 h 640305"/>
              <a:gd name="connsiteX8" fmla="*/ 323851 w 395288"/>
              <a:gd name="connsiteY8" fmla="*/ 595452 h 640305"/>
              <a:gd name="connsiteX9" fmla="*/ 330995 w 395288"/>
              <a:gd name="connsiteY9" fmla="*/ 574021 h 640305"/>
              <a:gd name="connsiteX10" fmla="*/ 333376 w 395288"/>
              <a:gd name="connsiteY10" fmla="*/ 566877 h 640305"/>
              <a:gd name="connsiteX11" fmla="*/ 335757 w 395288"/>
              <a:gd name="connsiteY11" fmla="*/ 559733 h 640305"/>
              <a:gd name="connsiteX12" fmla="*/ 340520 w 395288"/>
              <a:gd name="connsiteY12" fmla="*/ 524015 h 640305"/>
              <a:gd name="connsiteX13" fmla="*/ 345282 w 395288"/>
              <a:gd name="connsiteY13" fmla="*/ 495440 h 640305"/>
              <a:gd name="connsiteX14" fmla="*/ 350045 w 395288"/>
              <a:gd name="connsiteY14" fmla="*/ 454958 h 640305"/>
              <a:gd name="connsiteX15" fmla="*/ 354807 w 395288"/>
              <a:gd name="connsiteY15" fmla="*/ 431146 h 640305"/>
              <a:gd name="connsiteX16" fmla="*/ 359570 w 395288"/>
              <a:gd name="connsiteY16" fmla="*/ 402571 h 640305"/>
              <a:gd name="connsiteX17" fmla="*/ 361951 w 395288"/>
              <a:gd name="connsiteY17" fmla="*/ 388283 h 640305"/>
              <a:gd name="connsiteX18" fmla="*/ 369095 w 395288"/>
              <a:gd name="connsiteY18" fmla="*/ 366852 h 640305"/>
              <a:gd name="connsiteX19" fmla="*/ 371476 w 395288"/>
              <a:gd name="connsiteY19" fmla="*/ 352565 h 640305"/>
              <a:gd name="connsiteX20" fmla="*/ 373857 w 395288"/>
              <a:gd name="connsiteY20" fmla="*/ 335896 h 640305"/>
              <a:gd name="connsiteX21" fmla="*/ 383382 w 395288"/>
              <a:gd name="connsiteY21" fmla="*/ 312083 h 640305"/>
              <a:gd name="connsiteX22" fmla="*/ 385763 w 395288"/>
              <a:gd name="connsiteY22" fmla="*/ 300177 h 640305"/>
              <a:gd name="connsiteX23" fmla="*/ 390526 w 395288"/>
              <a:gd name="connsiteY23" fmla="*/ 285890 h 640305"/>
              <a:gd name="connsiteX24" fmla="*/ 395288 w 395288"/>
              <a:gd name="connsiteY24" fmla="*/ 269221 h 640305"/>
              <a:gd name="connsiteX25" fmla="*/ 378620 w 395288"/>
              <a:gd name="connsiteY25" fmla="*/ 252552 h 640305"/>
              <a:gd name="connsiteX26" fmla="*/ 359570 w 395288"/>
              <a:gd name="connsiteY26" fmla="*/ 245408 h 640305"/>
              <a:gd name="connsiteX27" fmla="*/ 350045 w 395288"/>
              <a:gd name="connsiteY27" fmla="*/ 240646 h 640305"/>
              <a:gd name="connsiteX28" fmla="*/ 328613 w 395288"/>
              <a:gd name="connsiteY28" fmla="*/ 223977 h 640305"/>
              <a:gd name="connsiteX29" fmla="*/ 319088 w 395288"/>
              <a:gd name="connsiteY29" fmla="*/ 221596 h 640305"/>
              <a:gd name="connsiteX30" fmla="*/ 304801 w 395288"/>
              <a:gd name="connsiteY30" fmla="*/ 207308 h 640305"/>
              <a:gd name="connsiteX31" fmla="*/ 285751 w 395288"/>
              <a:gd name="connsiteY31" fmla="*/ 193021 h 640305"/>
              <a:gd name="connsiteX32" fmla="*/ 273845 w 395288"/>
              <a:gd name="connsiteY32" fmla="*/ 178733 h 640305"/>
              <a:gd name="connsiteX33" fmla="*/ 257176 w 395288"/>
              <a:gd name="connsiteY33" fmla="*/ 162065 h 640305"/>
              <a:gd name="connsiteX34" fmla="*/ 250032 w 395288"/>
              <a:gd name="connsiteY34" fmla="*/ 154921 h 640305"/>
              <a:gd name="connsiteX35" fmla="*/ 221457 w 395288"/>
              <a:gd name="connsiteY35" fmla="*/ 121583 h 640305"/>
              <a:gd name="connsiteX36" fmla="*/ 207170 w 395288"/>
              <a:gd name="connsiteY36" fmla="*/ 104915 h 640305"/>
              <a:gd name="connsiteX37" fmla="*/ 154782 w 395288"/>
              <a:gd name="connsiteY37" fmla="*/ 64433 h 640305"/>
              <a:gd name="connsiteX38" fmla="*/ 97632 w 395288"/>
              <a:gd name="connsiteY38" fmla="*/ 28715 h 640305"/>
              <a:gd name="connsiteX39" fmla="*/ 35719 w 395288"/>
              <a:gd name="connsiteY39" fmla="*/ 139 h 640305"/>
              <a:gd name="connsiteX0" fmla="*/ 35719 w 395288"/>
              <a:gd name="connsiteY0" fmla="*/ 139 h 640397"/>
              <a:gd name="connsiteX1" fmla="*/ 1 w 395288"/>
              <a:gd name="connsiteY1" fmla="*/ 240646 h 640397"/>
              <a:gd name="connsiteX2" fmla="*/ 73819 w 395288"/>
              <a:gd name="connsiteY2" fmla="*/ 295414 h 640397"/>
              <a:gd name="connsiteX3" fmla="*/ 145257 w 395288"/>
              <a:gd name="connsiteY3" fmla="*/ 340659 h 640397"/>
              <a:gd name="connsiteX4" fmla="*/ 147638 w 395288"/>
              <a:gd name="connsiteY4" fmla="*/ 428765 h 640397"/>
              <a:gd name="connsiteX5" fmla="*/ 152400 w 395288"/>
              <a:gd name="connsiteY5" fmla="*/ 631172 h 640397"/>
              <a:gd name="connsiteX6" fmla="*/ 242888 w 395288"/>
              <a:gd name="connsiteY6" fmla="*/ 604977 h 640397"/>
              <a:gd name="connsiteX7" fmla="*/ 323851 w 395288"/>
              <a:gd name="connsiteY7" fmla="*/ 595452 h 640397"/>
              <a:gd name="connsiteX8" fmla="*/ 330995 w 395288"/>
              <a:gd name="connsiteY8" fmla="*/ 574021 h 640397"/>
              <a:gd name="connsiteX9" fmla="*/ 333376 w 395288"/>
              <a:gd name="connsiteY9" fmla="*/ 566877 h 640397"/>
              <a:gd name="connsiteX10" fmla="*/ 335757 w 395288"/>
              <a:gd name="connsiteY10" fmla="*/ 559733 h 640397"/>
              <a:gd name="connsiteX11" fmla="*/ 340520 w 395288"/>
              <a:gd name="connsiteY11" fmla="*/ 524015 h 640397"/>
              <a:gd name="connsiteX12" fmla="*/ 345282 w 395288"/>
              <a:gd name="connsiteY12" fmla="*/ 495440 h 640397"/>
              <a:gd name="connsiteX13" fmla="*/ 350045 w 395288"/>
              <a:gd name="connsiteY13" fmla="*/ 454958 h 640397"/>
              <a:gd name="connsiteX14" fmla="*/ 354807 w 395288"/>
              <a:gd name="connsiteY14" fmla="*/ 431146 h 640397"/>
              <a:gd name="connsiteX15" fmla="*/ 359570 w 395288"/>
              <a:gd name="connsiteY15" fmla="*/ 402571 h 640397"/>
              <a:gd name="connsiteX16" fmla="*/ 361951 w 395288"/>
              <a:gd name="connsiteY16" fmla="*/ 388283 h 640397"/>
              <a:gd name="connsiteX17" fmla="*/ 369095 w 395288"/>
              <a:gd name="connsiteY17" fmla="*/ 366852 h 640397"/>
              <a:gd name="connsiteX18" fmla="*/ 371476 w 395288"/>
              <a:gd name="connsiteY18" fmla="*/ 352565 h 640397"/>
              <a:gd name="connsiteX19" fmla="*/ 373857 w 395288"/>
              <a:gd name="connsiteY19" fmla="*/ 335896 h 640397"/>
              <a:gd name="connsiteX20" fmla="*/ 383382 w 395288"/>
              <a:gd name="connsiteY20" fmla="*/ 312083 h 640397"/>
              <a:gd name="connsiteX21" fmla="*/ 385763 w 395288"/>
              <a:gd name="connsiteY21" fmla="*/ 300177 h 640397"/>
              <a:gd name="connsiteX22" fmla="*/ 390526 w 395288"/>
              <a:gd name="connsiteY22" fmla="*/ 285890 h 640397"/>
              <a:gd name="connsiteX23" fmla="*/ 395288 w 395288"/>
              <a:gd name="connsiteY23" fmla="*/ 269221 h 640397"/>
              <a:gd name="connsiteX24" fmla="*/ 378620 w 395288"/>
              <a:gd name="connsiteY24" fmla="*/ 252552 h 640397"/>
              <a:gd name="connsiteX25" fmla="*/ 359570 w 395288"/>
              <a:gd name="connsiteY25" fmla="*/ 245408 h 640397"/>
              <a:gd name="connsiteX26" fmla="*/ 350045 w 395288"/>
              <a:gd name="connsiteY26" fmla="*/ 240646 h 640397"/>
              <a:gd name="connsiteX27" fmla="*/ 328613 w 395288"/>
              <a:gd name="connsiteY27" fmla="*/ 223977 h 640397"/>
              <a:gd name="connsiteX28" fmla="*/ 319088 w 395288"/>
              <a:gd name="connsiteY28" fmla="*/ 221596 h 640397"/>
              <a:gd name="connsiteX29" fmla="*/ 304801 w 395288"/>
              <a:gd name="connsiteY29" fmla="*/ 207308 h 640397"/>
              <a:gd name="connsiteX30" fmla="*/ 285751 w 395288"/>
              <a:gd name="connsiteY30" fmla="*/ 193021 h 640397"/>
              <a:gd name="connsiteX31" fmla="*/ 273845 w 395288"/>
              <a:gd name="connsiteY31" fmla="*/ 178733 h 640397"/>
              <a:gd name="connsiteX32" fmla="*/ 257176 w 395288"/>
              <a:gd name="connsiteY32" fmla="*/ 162065 h 640397"/>
              <a:gd name="connsiteX33" fmla="*/ 250032 w 395288"/>
              <a:gd name="connsiteY33" fmla="*/ 154921 h 640397"/>
              <a:gd name="connsiteX34" fmla="*/ 221457 w 395288"/>
              <a:gd name="connsiteY34" fmla="*/ 121583 h 640397"/>
              <a:gd name="connsiteX35" fmla="*/ 207170 w 395288"/>
              <a:gd name="connsiteY35" fmla="*/ 104915 h 640397"/>
              <a:gd name="connsiteX36" fmla="*/ 154782 w 395288"/>
              <a:gd name="connsiteY36" fmla="*/ 64433 h 640397"/>
              <a:gd name="connsiteX37" fmla="*/ 97632 w 395288"/>
              <a:gd name="connsiteY37" fmla="*/ 28715 h 640397"/>
              <a:gd name="connsiteX38" fmla="*/ 35719 w 395288"/>
              <a:gd name="connsiteY38" fmla="*/ 139 h 640397"/>
              <a:gd name="connsiteX0" fmla="*/ 35719 w 395288"/>
              <a:gd name="connsiteY0" fmla="*/ 139 h 639039"/>
              <a:gd name="connsiteX1" fmla="*/ 1 w 395288"/>
              <a:gd name="connsiteY1" fmla="*/ 240646 h 639039"/>
              <a:gd name="connsiteX2" fmla="*/ 73819 w 395288"/>
              <a:gd name="connsiteY2" fmla="*/ 295414 h 639039"/>
              <a:gd name="connsiteX3" fmla="*/ 145257 w 395288"/>
              <a:gd name="connsiteY3" fmla="*/ 340659 h 639039"/>
              <a:gd name="connsiteX4" fmla="*/ 147638 w 395288"/>
              <a:gd name="connsiteY4" fmla="*/ 428765 h 639039"/>
              <a:gd name="connsiteX5" fmla="*/ 152400 w 395288"/>
              <a:gd name="connsiteY5" fmla="*/ 631172 h 639039"/>
              <a:gd name="connsiteX6" fmla="*/ 323851 w 395288"/>
              <a:gd name="connsiteY6" fmla="*/ 595452 h 639039"/>
              <a:gd name="connsiteX7" fmla="*/ 330995 w 395288"/>
              <a:gd name="connsiteY7" fmla="*/ 574021 h 639039"/>
              <a:gd name="connsiteX8" fmla="*/ 333376 w 395288"/>
              <a:gd name="connsiteY8" fmla="*/ 566877 h 639039"/>
              <a:gd name="connsiteX9" fmla="*/ 335757 w 395288"/>
              <a:gd name="connsiteY9" fmla="*/ 559733 h 639039"/>
              <a:gd name="connsiteX10" fmla="*/ 340520 w 395288"/>
              <a:gd name="connsiteY10" fmla="*/ 524015 h 639039"/>
              <a:gd name="connsiteX11" fmla="*/ 345282 w 395288"/>
              <a:gd name="connsiteY11" fmla="*/ 495440 h 639039"/>
              <a:gd name="connsiteX12" fmla="*/ 350045 w 395288"/>
              <a:gd name="connsiteY12" fmla="*/ 454958 h 639039"/>
              <a:gd name="connsiteX13" fmla="*/ 354807 w 395288"/>
              <a:gd name="connsiteY13" fmla="*/ 431146 h 639039"/>
              <a:gd name="connsiteX14" fmla="*/ 359570 w 395288"/>
              <a:gd name="connsiteY14" fmla="*/ 402571 h 639039"/>
              <a:gd name="connsiteX15" fmla="*/ 361951 w 395288"/>
              <a:gd name="connsiteY15" fmla="*/ 388283 h 639039"/>
              <a:gd name="connsiteX16" fmla="*/ 369095 w 395288"/>
              <a:gd name="connsiteY16" fmla="*/ 366852 h 639039"/>
              <a:gd name="connsiteX17" fmla="*/ 371476 w 395288"/>
              <a:gd name="connsiteY17" fmla="*/ 352565 h 639039"/>
              <a:gd name="connsiteX18" fmla="*/ 373857 w 395288"/>
              <a:gd name="connsiteY18" fmla="*/ 335896 h 639039"/>
              <a:gd name="connsiteX19" fmla="*/ 383382 w 395288"/>
              <a:gd name="connsiteY19" fmla="*/ 312083 h 639039"/>
              <a:gd name="connsiteX20" fmla="*/ 385763 w 395288"/>
              <a:gd name="connsiteY20" fmla="*/ 300177 h 639039"/>
              <a:gd name="connsiteX21" fmla="*/ 390526 w 395288"/>
              <a:gd name="connsiteY21" fmla="*/ 285890 h 639039"/>
              <a:gd name="connsiteX22" fmla="*/ 395288 w 395288"/>
              <a:gd name="connsiteY22" fmla="*/ 269221 h 639039"/>
              <a:gd name="connsiteX23" fmla="*/ 378620 w 395288"/>
              <a:gd name="connsiteY23" fmla="*/ 252552 h 639039"/>
              <a:gd name="connsiteX24" fmla="*/ 359570 w 395288"/>
              <a:gd name="connsiteY24" fmla="*/ 245408 h 639039"/>
              <a:gd name="connsiteX25" fmla="*/ 350045 w 395288"/>
              <a:gd name="connsiteY25" fmla="*/ 240646 h 639039"/>
              <a:gd name="connsiteX26" fmla="*/ 328613 w 395288"/>
              <a:gd name="connsiteY26" fmla="*/ 223977 h 639039"/>
              <a:gd name="connsiteX27" fmla="*/ 319088 w 395288"/>
              <a:gd name="connsiteY27" fmla="*/ 221596 h 639039"/>
              <a:gd name="connsiteX28" fmla="*/ 304801 w 395288"/>
              <a:gd name="connsiteY28" fmla="*/ 207308 h 639039"/>
              <a:gd name="connsiteX29" fmla="*/ 285751 w 395288"/>
              <a:gd name="connsiteY29" fmla="*/ 193021 h 639039"/>
              <a:gd name="connsiteX30" fmla="*/ 273845 w 395288"/>
              <a:gd name="connsiteY30" fmla="*/ 178733 h 639039"/>
              <a:gd name="connsiteX31" fmla="*/ 257176 w 395288"/>
              <a:gd name="connsiteY31" fmla="*/ 162065 h 639039"/>
              <a:gd name="connsiteX32" fmla="*/ 250032 w 395288"/>
              <a:gd name="connsiteY32" fmla="*/ 154921 h 639039"/>
              <a:gd name="connsiteX33" fmla="*/ 221457 w 395288"/>
              <a:gd name="connsiteY33" fmla="*/ 121583 h 639039"/>
              <a:gd name="connsiteX34" fmla="*/ 207170 w 395288"/>
              <a:gd name="connsiteY34" fmla="*/ 104915 h 639039"/>
              <a:gd name="connsiteX35" fmla="*/ 154782 w 395288"/>
              <a:gd name="connsiteY35" fmla="*/ 64433 h 639039"/>
              <a:gd name="connsiteX36" fmla="*/ 97632 w 395288"/>
              <a:gd name="connsiteY36" fmla="*/ 28715 h 639039"/>
              <a:gd name="connsiteX37" fmla="*/ 35719 w 395288"/>
              <a:gd name="connsiteY37" fmla="*/ 139 h 639039"/>
              <a:gd name="connsiteX0" fmla="*/ 35719 w 395288"/>
              <a:gd name="connsiteY0" fmla="*/ 139 h 639039"/>
              <a:gd name="connsiteX1" fmla="*/ 1 w 395288"/>
              <a:gd name="connsiteY1" fmla="*/ 240646 h 639039"/>
              <a:gd name="connsiteX2" fmla="*/ 73819 w 395288"/>
              <a:gd name="connsiteY2" fmla="*/ 295414 h 639039"/>
              <a:gd name="connsiteX3" fmla="*/ 145257 w 395288"/>
              <a:gd name="connsiteY3" fmla="*/ 340659 h 639039"/>
              <a:gd name="connsiteX4" fmla="*/ 147638 w 395288"/>
              <a:gd name="connsiteY4" fmla="*/ 428765 h 639039"/>
              <a:gd name="connsiteX5" fmla="*/ 152400 w 395288"/>
              <a:gd name="connsiteY5" fmla="*/ 631172 h 639039"/>
              <a:gd name="connsiteX6" fmla="*/ 323851 w 395288"/>
              <a:gd name="connsiteY6" fmla="*/ 595452 h 639039"/>
              <a:gd name="connsiteX7" fmla="*/ 330995 w 395288"/>
              <a:gd name="connsiteY7" fmla="*/ 574021 h 639039"/>
              <a:gd name="connsiteX8" fmla="*/ 333376 w 395288"/>
              <a:gd name="connsiteY8" fmla="*/ 566877 h 639039"/>
              <a:gd name="connsiteX9" fmla="*/ 340520 w 395288"/>
              <a:gd name="connsiteY9" fmla="*/ 524015 h 639039"/>
              <a:gd name="connsiteX10" fmla="*/ 345282 w 395288"/>
              <a:gd name="connsiteY10" fmla="*/ 495440 h 639039"/>
              <a:gd name="connsiteX11" fmla="*/ 350045 w 395288"/>
              <a:gd name="connsiteY11" fmla="*/ 454958 h 639039"/>
              <a:gd name="connsiteX12" fmla="*/ 354807 w 395288"/>
              <a:gd name="connsiteY12" fmla="*/ 431146 h 639039"/>
              <a:gd name="connsiteX13" fmla="*/ 359570 w 395288"/>
              <a:gd name="connsiteY13" fmla="*/ 402571 h 639039"/>
              <a:gd name="connsiteX14" fmla="*/ 361951 w 395288"/>
              <a:gd name="connsiteY14" fmla="*/ 388283 h 639039"/>
              <a:gd name="connsiteX15" fmla="*/ 369095 w 395288"/>
              <a:gd name="connsiteY15" fmla="*/ 366852 h 639039"/>
              <a:gd name="connsiteX16" fmla="*/ 371476 w 395288"/>
              <a:gd name="connsiteY16" fmla="*/ 352565 h 639039"/>
              <a:gd name="connsiteX17" fmla="*/ 373857 w 395288"/>
              <a:gd name="connsiteY17" fmla="*/ 335896 h 639039"/>
              <a:gd name="connsiteX18" fmla="*/ 383382 w 395288"/>
              <a:gd name="connsiteY18" fmla="*/ 312083 h 639039"/>
              <a:gd name="connsiteX19" fmla="*/ 385763 w 395288"/>
              <a:gd name="connsiteY19" fmla="*/ 300177 h 639039"/>
              <a:gd name="connsiteX20" fmla="*/ 390526 w 395288"/>
              <a:gd name="connsiteY20" fmla="*/ 285890 h 639039"/>
              <a:gd name="connsiteX21" fmla="*/ 395288 w 395288"/>
              <a:gd name="connsiteY21" fmla="*/ 269221 h 639039"/>
              <a:gd name="connsiteX22" fmla="*/ 378620 w 395288"/>
              <a:gd name="connsiteY22" fmla="*/ 252552 h 639039"/>
              <a:gd name="connsiteX23" fmla="*/ 359570 w 395288"/>
              <a:gd name="connsiteY23" fmla="*/ 245408 h 639039"/>
              <a:gd name="connsiteX24" fmla="*/ 350045 w 395288"/>
              <a:gd name="connsiteY24" fmla="*/ 240646 h 639039"/>
              <a:gd name="connsiteX25" fmla="*/ 328613 w 395288"/>
              <a:gd name="connsiteY25" fmla="*/ 223977 h 639039"/>
              <a:gd name="connsiteX26" fmla="*/ 319088 w 395288"/>
              <a:gd name="connsiteY26" fmla="*/ 221596 h 639039"/>
              <a:gd name="connsiteX27" fmla="*/ 304801 w 395288"/>
              <a:gd name="connsiteY27" fmla="*/ 207308 h 639039"/>
              <a:gd name="connsiteX28" fmla="*/ 285751 w 395288"/>
              <a:gd name="connsiteY28" fmla="*/ 193021 h 639039"/>
              <a:gd name="connsiteX29" fmla="*/ 273845 w 395288"/>
              <a:gd name="connsiteY29" fmla="*/ 178733 h 639039"/>
              <a:gd name="connsiteX30" fmla="*/ 257176 w 395288"/>
              <a:gd name="connsiteY30" fmla="*/ 162065 h 639039"/>
              <a:gd name="connsiteX31" fmla="*/ 250032 w 395288"/>
              <a:gd name="connsiteY31" fmla="*/ 154921 h 639039"/>
              <a:gd name="connsiteX32" fmla="*/ 221457 w 395288"/>
              <a:gd name="connsiteY32" fmla="*/ 121583 h 639039"/>
              <a:gd name="connsiteX33" fmla="*/ 207170 w 395288"/>
              <a:gd name="connsiteY33" fmla="*/ 104915 h 639039"/>
              <a:gd name="connsiteX34" fmla="*/ 154782 w 395288"/>
              <a:gd name="connsiteY34" fmla="*/ 64433 h 639039"/>
              <a:gd name="connsiteX35" fmla="*/ 97632 w 395288"/>
              <a:gd name="connsiteY35" fmla="*/ 28715 h 639039"/>
              <a:gd name="connsiteX36" fmla="*/ 35719 w 395288"/>
              <a:gd name="connsiteY36" fmla="*/ 139 h 639039"/>
              <a:gd name="connsiteX0" fmla="*/ 35719 w 395288"/>
              <a:gd name="connsiteY0" fmla="*/ 139 h 639039"/>
              <a:gd name="connsiteX1" fmla="*/ 1 w 395288"/>
              <a:gd name="connsiteY1" fmla="*/ 240646 h 639039"/>
              <a:gd name="connsiteX2" fmla="*/ 73819 w 395288"/>
              <a:gd name="connsiteY2" fmla="*/ 295414 h 639039"/>
              <a:gd name="connsiteX3" fmla="*/ 145257 w 395288"/>
              <a:gd name="connsiteY3" fmla="*/ 340659 h 639039"/>
              <a:gd name="connsiteX4" fmla="*/ 147638 w 395288"/>
              <a:gd name="connsiteY4" fmla="*/ 428765 h 639039"/>
              <a:gd name="connsiteX5" fmla="*/ 152400 w 395288"/>
              <a:gd name="connsiteY5" fmla="*/ 631172 h 639039"/>
              <a:gd name="connsiteX6" fmla="*/ 323851 w 395288"/>
              <a:gd name="connsiteY6" fmla="*/ 595452 h 639039"/>
              <a:gd name="connsiteX7" fmla="*/ 330995 w 395288"/>
              <a:gd name="connsiteY7" fmla="*/ 574021 h 639039"/>
              <a:gd name="connsiteX8" fmla="*/ 340520 w 395288"/>
              <a:gd name="connsiteY8" fmla="*/ 524015 h 639039"/>
              <a:gd name="connsiteX9" fmla="*/ 345282 w 395288"/>
              <a:gd name="connsiteY9" fmla="*/ 495440 h 639039"/>
              <a:gd name="connsiteX10" fmla="*/ 350045 w 395288"/>
              <a:gd name="connsiteY10" fmla="*/ 454958 h 639039"/>
              <a:gd name="connsiteX11" fmla="*/ 354807 w 395288"/>
              <a:gd name="connsiteY11" fmla="*/ 431146 h 639039"/>
              <a:gd name="connsiteX12" fmla="*/ 359570 w 395288"/>
              <a:gd name="connsiteY12" fmla="*/ 402571 h 639039"/>
              <a:gd name="connsiteX13" fmla="*/ 361951 w 395288"/>
              <a:gd name="connsiteY13" fmla="*/ 388283 h 639039"/>
              <a:gd name="connsiteX14" fmla="*/ 369095 w 395288"/>
              <a:gd name="connsiteY14" fmla="*/ 366852 h 639039"/>
              <a:gd name="connsiteX15" fmla="*/ 371476 w 395288"/>
              <a:gd name="connsiteY15" fmla="*/ 352565 h 639039"/>
              <a:gd name="connsiteX16" fmla="*/ 373857 w 395288"/>
              <a:gd name="connsiteY16" fmla="*/ 335896 h 639039"/>
              <a:gd name="connsiteX17" fmla="*/ 383382 w 395288"/>
              <a:gd name="connsiteY17" fmla="*/ 312083 h 639039"/>
              <a:gd name="connsiteX18" fmla="*/ 385763 w 395288"/>
              <a:gd name="connsiteY18" fmla="*/ 300177 h 639039"/>
              <a:gd name="connsiteX19" fmla="*/ 390526 w 395288"/>
              <a:gd name="connsiteY19" fmla="*/ 285890 h 639039"/>
              <a:gd name="connsiteX20" fmla="*/ 395288 w 395288"/>
              <a:gd name="connsiteY20" fmla="*/ 269221 h 639039"/>
              <a:gd name="connsiteX21" fmla="*/ 378620 w 395288"/>
              <a:gd name="connsiteY21" fmla="*/ 252552 h 639039"/>
              <a:gd name="connsiteX22" fmla="*/ 359570 w 395288"/>
              <a:gd name="connsiteY22" fmla="*/ 245408 h 639039"/>
              <a:gd name="connsiteX23" fmla="*/ 350045 w 395288"/>
              <a:gd name="connsiteY23" fmla="*/ 240646 h 639039"/>
              <a:gd name="connsiteX24" fmla="*/ 328613 w 395288"/>
              <a:gd name="connsiteY24" fmla="*/ 223977 h 639039"/>
              <a:gd name="connsiteX25" fmla="*/ 319088 w 395288"/>
              <a:gd name="connsiteY25" fmla="*/ 221596 h 639039"/>
              <a:gd name="connsiteX26" fmla="*/ 304801 w 395288"/>
              <a:gd name="connsiteY26" fmla="*/ 207308 h 639039"/>
              <a:gd name="connsiteX27" fmla="*/ 285751 w 395288"/>
              <a:gd name="connsiteY27" fmla="*/ 193021 h 639039"/>
              <a:gd name="connsiteX28" fmla="*/ 273845 w 395288"/>
              <a:gd name="connsiteY28" fmla="*/ 178733 h 639039"/>
              <a:gd name="connsiteX29" fmla="*/ 257176 w 395288"/>
              <a:gd name="connsiteY29" fmla="*/ 162065 h 639039"/>
              <a:gd name="connsiteX30" fmla="*/ 250032 w 395288"/>
              <a:gd name="connsiteY30" fmla="*/ 154921 h 639039"/>
              <a:gd name="connsiteX31" fmla="*/ 221457 w 395288"/>
              <a:gd name="connsiteY31" fmla="*/ 121583 h 639039"/>
              <a:gd name="connsiteX32" fmla="*/ 207170 w 395288"/>
              <a:gd name="connsiteY32" fmla="*/ 104915 h 639039"/>
              <a:gd name="connsiteX33" fmla="*/ 154782 w 395288"/>
              <a:gd name="connsiteY33" fmla="*/ 64433 h 639039"/>
              <a:gd name="connsiteX34" fmla="*/ 97632 w 395288"/>
              <a:gd name="connsiteY34" fmla="*/ 28715 h 639039"/>
              <a:gd name="connsiteX35" fmla="*/ 35719 w 395288"/>
              <a:gd name="connsiteY35" fmla="*/ 139 h 639039"/>
              <a:gd name="connsiteX0" fmla="*/ 35719 w 395288"/>
              <a:gd name="connsiteY0" fmla="*/ 139 h 639039"/>
              <a:gd name="connsiteX1" fmla="*/ 1 w 395288"/>
              <a:gd name="connsiteY1" fmla="*/ 240646 h 639039"/>
              <a:gd name="connsiteX2" fmla="*/ 73819 w 395288"/>
              <a:gd name="connsiteY2" fmla="*/ 295414 h 639039"/>
              <a:gd name="connsiteX3" fmla="*/ 145257 w 395288"/>
              <a:gd name="connsiteY3" fmla="*/ 340659 h 639039"/>
              <a:gd name="connsiteX4" fmla="*/ 147638 w 395288"/>
              <a:gd name="connsiteY4" fmla="*/ 428765 h 639039"/>
              <a:gd name="connsiteX5" fmla="*/ 152400 w 395288"/>
              <a:gd name="connsiteY5" fmla="*/ 631172 h 639039"/>
              <a:gd name="connsiteX6" fmla="*/ 323851 w 395288"/>
              <a:gd name="connsiteY6" fmla="*/ 595452 h 639039"/>
              <a:gd name="connsiteX7" fmla="*/ 330995 w 395288"/>
              <a:gd name="connsiteY7" fmla="*/ 574021 h 639039"/>
              <a:gd name="connsiteX8" fmla="*/ 345282 w 395288"/>
              <a:gd name="connsiteY8" fmla="*/ 495440 h 639039"/>
              <a:gd name="connsiteX9" fmla="*/ 350045 w 395288"/>
              <a:gd name="connsiteY9" fmla="*/ 454958 h 639039"/>
              <a:gd name="connsiteX10" fmla="*/ 354807 w 395288"/>
              <a:gd name="connsiteY10" fmla="*/ 431146 h 639039"/>
              <a:gd name="connsiteX11" fmla="*/ 359570 w 395288"/>
              <a:gd name="connsiteY11" fmla="*/ 402571 h 639039"/>
              <a:gd name="connsiteX12" fmla="*/ 361951 w 395288"/>
              <a:gd name="connsiteY12" fmla="*/ 388283 h 639039"/>
              <a:gd name="connsiteX13" fmla="*/ 369095 w 395288"/>
              <a:gd name="connsiteY13" fmla="*/ 366852 h 639039"/>
              <a:gd name="connsiteX14" fmla="*/ 371476 w 395288"/>
              <a:gd name="connsiteY14" fmla="*/ 352565 h 639039"/>
              <a:gd name="connsiteX15" fmla="*/ 373857 w 395288"/>
              <a:gd name="connsiteY15" fmla="*/ 335896 h 639039"/>
              <a:gd name="connsiteX16" fmla="*/ 383382 w 395288"/>
              <a:gd name="connsiteY16" fmla="*/ 312083 h 639039"/>
              <a:gd name="connsiteX17" fmla="*/ 385763 w 395288"/>
              <a:gd name="connsiteY17" fmla="*/ 300177 h 639039"/>
              <a:gd name="connsiteX18" fmla="*/ 390526 w 395288"/>
              <a:gd name="connsiteY18" fmla="*/ 285890 h 639039"/>
              <a:gd name="connsiteX19" fmla="*/ 395288 w 395288"/>
              <a:gd name="connsiteY19" fmla="*/ 269221 h 639039"/>
              <a:gd name="connsiteX20" fmla="*/ 378620 w 395288"/>
              <a:gd name="connsiteY20" fmla="*/ 252552 h 639039"/>
              <a:gd name="connsiteX21" fmla="*/ 359570 w 395288"/>
              <a:gd name="connsiteY21" fmla="*/ 245408 h 639039"/>
              <a:gd name="connsiteX22" fmla="*/ 350045 w 395288"/>
              <a:gd name="connsiteY22" fmla="*/ 240646 h 639039"/>
              <a:gd name="connsiteX23" fmla="*/ 328613 w 395288"/>
              <a:gd name="connsiteY23" fmla="*/ 223977 h 639039"/>
              <a:gd name="connsiteX24" fmla="*/ 319088 w 395288"/>
              <a:gd name="connsiteY24" fmla="*/ 221596 h 639039"/>
              <a:gd name="connsiteX25" fmla="*/ 304801 w 395288"/>
              <a:gd name="connsiteY25" fmla="*/ 207308 h 639039"/>
              <a:gd name="connsiteX26" fmla="*/ 285751 w 395288"/>
              <a:gd name="connsiteY26" fmla="*/ 193021 h 639039"/>
              <a:gd name="connsiteX27" fmla="*/ 273845 w 395288"/>
              <a:gd name="connsiteY27" fmla="*/ 178733 h 639039"/>
              <a:gd name="connsiteX28" fmla="*/ 257176 w 395288"/>
              <a:gd name="connsiteY28" fmla="*/ 162065 h 639039"/>
              <a:gd name="connsiteX29" fmla="*/ 250032 w 395288"/>
              <a:gd name="connsiteY29" fmla="*/ 154921 h 639039"/>
              <a:gd name="connsiteX30" fmla="*/ 221457 w 395288"/>
              <a:gd name="connsiteY30" fmla="*/ 121583 h 639039"/>
              <a:gd name="connsiteX31" fmla="*/ 207170 w 395288"/>
              <a:gd name="connsiteY31" fmla="*/ 104915 h 639039"/>
              <a:gd name="connsiteX32" fmla="*/ 154782 w 395288"/>
              <a:gd name="connsiteY32" fmla="*/ 64433 h 639039"/>
              <a:gd name="connsiteX33" fmla="*/ 97632 w 395288"/>
              <a:gd name="connsiteY33" fmla="*/ 28715 h 639039"/>
              <a:gd name="connsiteX34" fmla="*/ 35719 w 395288"/>
              <a:gd name="connsiteY34" fmla="*/ 139 h 639039"/>
              <a:gd name="connsiteX0" fmla="*/ 35719 w 395288"/>
              <a:gd name="connsiteY0" fmla="*/ 139 h 639039"/>
              <a:gd name="connsiteX1" fmla="*/ 1 w 395288"/>
              <a:gd name="connsiteY1" fmla="*/ 240646 h 639039"/>
              <a:gd name="connsiteX2" fmla="*/ 73819 w 395288"/>
              <a:gd name="connsiteY2" fmla="*/ 295414 h 639039"/>
              <a:gd name="connsiteX3" fmla="*/ 145257 w 395288"/>
              <a:gd name="connsiteY3" fmla="*/ 340659 h 639039"/>
              <a:gd name="connsiteX4" fmla="*/ 147638 w 395288"/>
              <a:gd name="connsiteY4" fmla="*/ 428765 h 639039"/>
              <a:gd name="connsiteX5" fmla="*/ 152400 w 395288"/>
              <a:gd name="connsiteY5" fmla="*/ 631172 h 639039"/>
              <a:gd name="connsiteX6" fmla="*/ 323851 w 395288"/>
              <a:gd name="connsiteY6" fmla="*/ 595452 h 639039"/>
              <a:gd name="connsiteX7" fmla="*/ 330995 w 395288"/>
              <a:gd name="connsiteY7" fmla="*/ 574021 h 639039"/>
              <a:gd name="connsiteX8" fmla="*/ 350045 w 395288"/>
              <a:gd name="connsiteY8" fmla="*/ 454958 h 639039"/>
              <a:gd name="connsiteX9" fmla="*/ 354807 w 395288"/>
              <a:gd name="connsiteY9" fmla="*/ 431146 h 639039"/>
              <a:gd name="connsiteX10" fmla="*/ 359570 w 395288"/>
              <a:gd name="connsiteY10" fmla="*/ 402571 h 639039"/>
              <a:gd name="connsiteX11" fmla="*/ 361951 w 395288"/>
              <a:gd name="connsiteY11" fmla="*/ 388283 h 639039"/>
              <a:gd name="connsiteX12" fmla="*/ 369095 w 395288"/>
              <a:gd name="connsiteY12" fmla="*/ 366852 h 639039"/>
              <a:gd name="connsiteX13" fmla="*/ 371476 w 395288"/>
              <a:gd name="connsiteY13" fmla="*/ 352565 h 639039"/>
              <a:gd name="connsiteX14" fmla="*/ 373857 w 395288"/>
              <a:gd name="connsiteY14" fmla="*/ 335896 h 639039"/>
              <a:gd name="connsiteX15" fmla="*/ 383382 w 395288"/>
              <a:gd name="connsiteY15" fmla="*/ 312083 h 639039"/>
              <a:gd name="connsiteX16" fmla="*/ 385763 w 395288"/>
              <a:gd name="connsiteY16" fmla="*/ 300177 h 639039"/>
              <a:gd name="connsiteX17" fmla="*/ 390526 w 395288"/>
              <a:gd name="connsiteY17" fmla="*/ 285890 h 639039"/>
              <a:gd name="connsiteX18" fmla="*/ 395288 w 395288"/>
              <a:gd name="connsiteY18" fmla="*/ 269221 h 639039"/>
              <a:gd name="connsiteX19" fmla="*/ 378620 w 395288"/>
              <a:gd name="connsiteY19" fmla="*/ 252552 h 639039"/>
              <a:gd name="connsiteX20" fmla="*/ 359570 w 395288"/>
              <a:gd name="connsiteY20" fmla="*/ 245408 h 639039"/>
              <a:gd name="connsiteX21" fmla="*/ 350045 w 395288"/>
              <a:gd name="connsiteY21" fmla="*/ 240646 h 639039"/>
              <a:gd name="connsiteX22" fmla="*/ 328613 w 395288"/>
              <a:gd name="connsiteY22" fmla="*/ 223977 h 639039"/>
              <a:gd name="connsiteX23" fmla="*/ 319088 w 395288"/>
              <a:gd name="connsiteY23" fmla="*/ 221596 h 639039"/>
              <a:gd name="connsiteX24" fmla="*/ 304801 w 395288"/>
              <a:gd name="connsiteY24" fmla="*/ 207308 h 639039"/>
              <a:gd name="connsiteX25" fmla="*/ 285751 w 395288"/>
              <a:gd name="connsiteY25" fmla="*/ 193021 h 639039"/>
              <a:gd name="connsiteX26" fmla="*/ 273845 w 395288"/>
              <a:gd name="connsiteY26" fmla="*/ 178733 h 639039"/>
              <a:gd name="connsiteX27" fmla="*/ 257176 w 395288"/>
              <a:gd name="connsiteY27" fmla="*/ 162065 h 639039"/>
              <a:gd name="connsiteX28" fmla="*/ 250032 w 395288"/>
              <a:gd name="connsiteY28" fmla="*/ 154921 h 639039"/>
              <a:gd name="connsiteX29" fmla="*/ 221457 w 395288"/>
              <a:gd name="connsiteY29" fmla="*/ 121583 h 639039"/>
              <a:gd name="connsiteX30" fmla="*/ 207170 w 395288"/>
              <a:gd name="connsiteY30" fmla="*/ 104915 h 639039"/>
              <a:gd name="connsiteX31" fmla="*/ 154782 w 395288"/>
              <a:gd name="connsiteY31" fmla="*/ 64433 h 639039"/>
              <a:gd name="connsiteX32" fmla="*/ 97632 w 395288"/>
              <a:gd name="connsiteY32" fmla="*/ 28715 h 639039"/>
              <a:gd name="connsiteX33" fmla="*/ 35719 w 395288"/>
              <a:gd name="connsiteY33" fmla="*/ 139 h 639039"/>
              <a:gd name="connsiteX0" fmla="*/ 35719 w 395288"/>
              <a:gd name="connsiteY0" fmla="*/ 139 h 641457"/>
              <a:gd name="connsiteX1" fmla="*/ 1 w 395288"/>
              <a:gd name="connsiteY1" fmla="*/ 240646 h 641457"/>
              <a:gd name="connsiteX2" fmla="*/ 73819 w 395288"/>
              <a:gd name="connsiteY2" fmla="*/ 295414 h 641457"/>
              <a:gd name="connsiteX3" fmla="*/ 145257 w 395288"/>
              <a:gd name="connsiteY3" fmla="*/ 340659 h 641457"/>
              <a:gd name="connsiteX4" fmla="*/ 147638 w 395288"/>
              <a:gd name="connsiteY4" fmla="*/ 428765 h 641457"/>
              <a:gd name="connsiteX5" fmla="*/ 152400 w 395288"/>
              <a:gd name="connsiteY5" fmla="*/ 631172 h 641457"/>
              <a:gd name="connsiteX6" fmla="*/ 323851 w 395288"/>
              <a:gd name="connsiteY6" fmla="*/ 595452 h 641457"/>
              <a:gd name="connsiteX7" fmla="*/ 350045 w 395288"/>
              <a:gd name="connsiteY7" fmla="*/ 454958 h 641457"/>
              <a:gd name="connsiteX8" fmla="*/ 354807 w 395288"/>
              <a:gd name="connsiteY8" fmla="*/ 431146 h 641457"/>
              <a:gd name="connsiteX9" fmla="*/ 359570 w 395288"/>
              <a:gd name="connsiteY9" fmla="*/ 402571 h 641457"/>
              <a:gd name="connsiteX10" fmla="*/ 361951 w 395288"/>
              <a:gd name="connsiteY10" fmla="*/ 388283 h 641457"/>
              <a:gd name="connsiteX11" fmla="*/ 369095 w 395288"/>
              <a:gd name="connsiteY11" fmla="*/ 366852 h 641457"/>
              <a:gd name="connsiteX12" fmla="*/ 371476 w 395288"/>
              <a:gd name="connsiteY12" fmla="*/ 352565 h 641457"/>
              <a:gd name="connsiteX13" fmla="*/ 373857 w 395288"/>
              <a:gd name="connsiteY13" fmla="*/ 335896 h 641457"/>
              <a:gd name="connsiteX14" fmla="*/ 383382 w 395288"/>
              <a:gd name="connsiteY14" fmla="*/ 312083 h 641457"/>
              <a:gd name="connsiteX15" fmla="*/ 385763 w 395288"/>
              <a:gd name="connsiteY15" fmla="*/ 300177 h 641457"/>
              <a:gd name="connsiteX16" fmla="*/ 390526 w 395288"/>
              <a:gd name="connsiteY16" fmla="*/ 285890 h 641457"/>
              <a:gd name="connsiteX17" fmla="*/ 395288 w 395288"/>
              <a:gd name="connsiteY17" fmla="*/ 269221 h 641457"/>
              <a:gd name="connsiteX18" fmla="*/ 378620 w 395288"/>
              <a:gd name="connsiteY18" fmla="*/ 252552 h 641457"/>
              <a:gd name="connsiteX19" fmla="*/ 359570 w 395288"/>
              <a:gd name="connsiteY19" fmla="*/ 245408 h 641457"/>
              <a:gd name="connsiteX20" fmla="*/ 350045 w 395288"/>
              <a:gd name="connsiteY20" fmla="*/ 240646 h 641457"/>
              <a:gd name="connsiteX21" fmla="*/ 328613 w 395288"/>
              <a:gd name="connsiteY21" fmla="*/ 223977 h 641457"/>
              <a:gd name="connsiteX22" fmla="*/ 319088 w 395288"/>
              <a:gd name="connsiteY22" fmla="*/ 221596 h 641457"/>
              <a:gd name="connsiteX23" fmla="*/ 304801 w 395288"/>
              <a:gd name="connsiteY23" fmla="*/ 207308 h 641457"/>
              <a:gd name="connsiteX24" fmla="*/ 285751 w 395288"/>
              <a:gd name="connsiteY24" fmla="*/ 193021 h 641457"/>
              <a:gd name="connsiteX25" fmla="*/ 273845 w 395288"/>
              <a:gd name="connsiteY25" fmla="*/ 178733 h 641457"/>
              <a:gd name="connsiteX26" fmla="*/ 257176 w 395288"/>
              <a:gd name="connsiteY26" fmla="*/ 162065 h 641457"/>
              <a:gd name="connsiteX27" fmla="*/ 250032 w 395288"/>
              <a:gd name="connsiteY27" fmla="*/ 154921 h 641457"/>
              <a:gd name="connsiteX28" fmla="*/ 221457 w 395288"/>
              <a:gd name="connsiteY28" fmla="*/ 121583 h 641457"/>
              <a:gd name="connsiteX29" fmla="*/ 207170 w 395288"/>
              <a:gd name="connsiteY29" fmla="*/ 104915 h 641457"/>
              <a:gd name="connsiteX30" fmla="*/ 154782 w 395288"/>
              <a:gd name="connsiteY30" fmla="*/ 64433 h 641457"/>
              <a:gd name="connsiteX31" fmla="*/ 97632 w 395288"/>
              <a:gd name="connsiteY31" fmla="*/ 28715 h 641457"/>
              <a:gd name="connsiteX32" fmla="*/ 35719 w 395288"/>
              <a:gd name="connsiteY32" fmla="*/ 139 h 641457"/>
              <a:gd name="connsiteX0" fmla="*/ 35719 w 395288"/>
              <a:gd name="connsiteY0" fmla="*/ 139 h 643323"/>
              <a:gd name="connsiteX1" fmla="*/ 1 w 395288"/>
              <a:gd name="connsiteY1" fmla="*/ 240646 h 643323"/>
              <a:gd name="connsiteX2" fmla="*/ 73819 w 395288"/>
              <a:gd name="connsiteY2" fmla="*/ 295414 h 643323"/>
              <a:gd name="connsiteX3" fmla="*/ 145257 w 395288"/>
              <a:gd name="connsiteY3" fmla="*/ 340659 h 643323"/>
              <a:gd name="connsiteX4" fmla="*/ 147638 w 395288"/>
              <a:gd name="connsiteY4" fmla="*/ 428765 h 643323"/>
              <a:gd name="connsiteX5" fmla="*/ 152400 w 395288"/>
              <a:gd name="connsiteY5" fmla="*/ 631172 h 643323"/>
              <a:gd name="connsiteX6" fmla="*/ 309564 w 395288"/>
              <a:gd name="connsiteY6" fmla="*/ 604977 h 643323"/>
              <a:gd name="connsiteX7" fmla="*/ 350045 w 395288"/>
              <a:gd name="connsiteY7" fmla="*/ 454958 h 643323"/>
              <a:gd name="connsiteX8" fmla="*/ 354807 w 395288"/>
              <a:gd name="connsiteY8" fmla="*/ 431146 h 643323"/>
              <a:gd name="connsiteX9" fmla="*/ 359570 w 395288"/>
              <a:gd name="connsiteY9" fmla="*/ 402571 h 643323"/>
              <a:gd name="connsiteX10" fmla="*/ 361951 w 395288"/>
              <a:gd name="connsiteY10" fmla="*/ 388283 h 643323"/>
              <a:gd name="connsiteX11" fmla="*/ 369095 w 395288"/>
              <a:gd name="connsiteY11" fmla="*/ 366852 h 643323"/>
              <a:gd name="connsiteX12" fmla="*/ 371476 w 395288"/>
              <a:gd name="connsiteY12" fmla="*/ 352565 h 643323"/>
              <a:gd name="connsiteX13" fmla="*/ 373857 w 395288"/>
              <a:gd name="connsiteY13" fmla="*/ 335896 h 643323"/>
              <a:gd name="connsiteX14" fmla="*/ 383382 w 395288"/>
              <a:gd name="connsiteY14" fmla="*/ 312083 h 643323"/>
              <a:gd name="connsiteX15" fmla="*/ 385763 w 395288"/>
              <a:gd name="connsiteY15" fmla="*/ 300177 h 643323"/>
              <a:gd name="connsiteX16" fmla="*/ 390526 w 395288"/>
              <a:gd name="connsiteY16" fmla="*/ 285890 h 643323"/>
              <a:gd name="connsiteX17" fmla="*/ 395288 w 395288"/>
              <a:gd name="connsiteY17" fmla="*/ 269221 h 643323"/>
              <a:gd name="connsiteX18" fmla="*/ 378620 w 395288"/>
              <a:gd name="connsiteY18" fmla="*/ 252552 h 643323"/>
              <a:gd name="connsiteX19" fmla="*/ 359570 w 395288"/>
              <a:gd name="connsiteY19" fmla="*/ 245408 h 643323"/>
              <a:gd name="connsiteX20" fmla="*/ 350045 w 395288"/>
              <a:gd name="connsiteY20" fmla="*/ 240646 h 643323"/>
              <a:gd name="connsiteX21" fmla="*/ 328613 w 395288"/>
              <a:gd name="connsiteY21" fmla="*/ 223977 h 643323"/>
              <a:gd name="connsiteX22" fmla="*/ 319088 w 395288"/>
              <a:gd name="connsiteY22" fmla="*/ 221596 h 643323"/>
              <a:gd name="connsiteX23" fmla="*/ 304801 w 395288"/>
              <a:gd name="connsiteY23" fmla="*/ 207308 h 643323"/>
              <a:gd name="connsiteX24" fmla="*/ 285751 w 395288"/>
              <a:gd name="connsiteY24" fmla="*/ 193021 h 643323"/>
              <a:gd name="connsiteX25" fmla="*/ 273845 w 395288"/>
              <a:gd name="connsiteY25" fmla="*/ 178733 h 643323"/>
              <a:gd name="connsiteX26" fmla="*/ 257176 w 395288"/>
              <a:gd name="connsiteY26" fmla="*/ 162065 h 643323"/>
              <a:gd name="connsiteX27" fmla="*/ 250032 w 395288"/>
              <a:gd name="connsiteY27" fmla="*/ 154921 h 643323"/>
              <a:gd name="connsiteX28" fmla="*/ 221457 w 395288"/>
              <a:gd name="connsiteY28" fmla="*/ 121583 h 643323"/>
              <a:gd name="connsiteX29" fmla="*/ 207170 w 395288"/>
              <a:gd name="connsiteY29" fmla="*/ 104915 h 643323"/>
              <a:gd name="connsiteX30" fmla="*/ 154782 w 395288"/>
              <a:gd name="connsiteY30" fmla="*/ 64433 h 643323"/>
              <a:gd name="connsiteX31" fmla="*/ 97632 w 395288"/>
              <a:gd name="connsiteY31" fmla="*/ 28715 h 643323"/>
              <a:gd name="connsiteX32" fmla="*/ 35719 w 395288"/>
              <a:gd name="connsiteY32" fmla="*/ 139 h 643323"/>
              <a:gd name="connsiteX0" fmla="*/ 35719 w 395288"/>
              <a:gd name="connsiteY0" fmla="*/ 139 h 641108"/>
              <a:gd name="connsiteX1" fmla="*/ 1 w 395288"/>
              <a:gd name="connsiteY1" fmla="*/ 240646 h 641108"/>
              <a:gd name="connsiteX2" fmla="*/ 73819 w 395288"/>
              <a:gd name="connsiteY2" fmla="*/ 295414 h 641108"/>
              <a:gd name="connsiteX3" fmla="*/ 145257 w 395288"/>
              <a:gd name="connsiteY3" fmla="*/ 340659 h 641108"/>
              <a:gd name="connsiteX4" fmla="*/ 147638 w 395288"/>
              <a:gd name="connsiteY4" fmla="*/ 428765 h 641108"/>
              <a:gd name="connsiteX5" fmla="*/ 152400 w 395288"/>
              <a:gd name="connsiteY5" fmla="*/ 631172 h 641108"/>
              <a:gd name="connsiteX6" fmla="*/ 309564 w 395288"/>
              <a:gd name="connsiteY6" fmla="*/ 604977 h 641108"/>
              <a:gd name="connsiteX7" fmla="*/ 350045 w 395288"/>
              <a:gd name="connsiteY7" fmla="*/ 454958 h 641108"/>
              <a:gd name="connsiteX8" fmla="*/ 354807 w 395288"/>
              <a:gd name="connsiteY8" fmla="*/ 431146 h 641108"/>
              <a:gd name="connsiteX9" fmla="*/ 359570 w 395288"/>
              <a:gd name="connsiteY9" fmla="*/ 402571 h 641108"/>
              <a:gd name="connsiteX10" fmla="*/ 361951 w 395288"/>
              <a:gd name="connsiteY10" fmla="*/ 388283 h 641108"/>
              <a:gd name="connsiteX11" fmla="*/ 369095 w 395288"/>
              <a:gd name="connsiteY11" fmla="*/ 366852 h 641108"/>
              <a:gd name="connsiteX12" fmla="*/ 371476 w 395288"/>
              <a:gd name="connsiteY12" fmla="*/ 352565 h 641108"/>
              <a:gd name="connsiteX13" fmla="*/ 373857 w 395288"/>
              <a:gd name="connsiteY13" fmla="*/ 335896 h 641108"/>
              <a:gd name="connsiteX14" fmla="*/ 383382 w 395288"/>
              <a:gd name="connsiteY14" fmla="*/ 312083 h 641108"/>
              <a:gd name="connsiteX15" fmla="*/ 385763 w 395288"/>
              <a:gd name="connsiteY15" fmla="*/ 300177 h 641108"/>
              <a:gd name="connsiteX16" fmla="*/ 390526 w 395288"/>
              <a:gd name="connsiteY16" fmla="*/ 285890 h 641108"/>
              <a:gd name="connsiteX17" fmla="*/ 395288 w 395288"/>
              <a:gd name="connsiteY17" fmla="*/ 269221 h 641108"/>
              <a:gd name="connsiteX18" fmla="*/ 378620 w 395288"/>
              <a:gd name="connsiteY18" fmla="*/ 252552 h 641108"/>
              <a:gd name="connsiteX19" fmla="*/ 359570 w 395288"/>
              <a:gd name="connsiteY19" fmla="*/ 245408 h 641108"/>
              <a:gd name="connsiteX20" fmla="*/ 350045 w 395288"/>
              <a:gd name="connsiteY20" fmla="*/ 240646 h 641108"/>
              <a:gd name="connsiteX21" fmla="*/ 328613 w 395288"/>
              <a:gd name="connsiteY21" fmla="*/ 223977 h 641108"/>
              <a:gd name="connsiteX22" fmla="*/ 319088 w 395288"/>
              <a:gd name="connsiteY22" fmla="*/ 221596 h 641108"/>
              <a:gd name="connsiteX23" fmla="*/ 304801 w 395288"/>
              <a:gd name="connsiteY23" fmla="*/ 207308 h 641108"/>
              <a:gd name="connsiteX24" fmla="*/ 285751 w 395288"/>
              <a:gd name="connsiteY24" fmla="*/ 193021 h 641108"/>
              <a:gd name="connsiteX25" fmla="*/ 273845 w 395288"/>
              <a:gd name="connsiteY25" fmla="*/ 178733 h 641108"/>
              <a:gd name="connsiteX26" fmla="*/ 257176 w 395288"/>
              <a:gd name="connsiteY26" fmla="*/ 162065 h 641108"/>
              <a:gd name="connsiteX27" fmla="*/ 250032 w 395288"/>
              <a:gd name="connsiteY27" fmla="*/ 154921 h 641108"/>
              <a:gd name="connsiteX28" fmla="*/ 221457 w 395288"/>
              <a:gd name="connsiteY28" fmla="*/ 121583 h 641108"/>
              <a:gd name="connsiteX29" fmla="*/ 207170 w 395288"/>
              <a:gd name="connsiteY29" fmla="*/ 104915 h 641108"/>
              <a:gd name="connsiteX30" fmla="*/ 154782 w 395288"/>
              <a:gd name="connsiteY30" fmla="*/ 64433 h 641108"/>
              <a:gd name="connsiteX31" fmla="*/ 97632 w 395288"/>
              <a:gd name="connsiteY31" fmla="*/ 28715 h 641108"/>
              <a:gd name="connsiteX32" fmla="*/ 35719 w 395288"/>
              <a:gd name="connsiteY32" fmla="*/ 139 h 641108"/>
              <a:gd name="connsiteX0" fmla="*/ 35719 w 395288"/>
              <a:gd name="connsiteY0" fmla="*/ 139 h 639334"/>
              <a:gd name="connsiteX1" fmla="*/ 1 w 395288"/>
              <a:gd name="connsiteY1" fmla="*/ 240646 h 639334"/>
              <a:gd name="connsiteX2" fmla="*/ 73819 w 395288"/>
              <a:gd name="connsiteY2" fmla="*/ 295414 h 639334"/>
              <a:gd name="connsiteX3" fmla="*/ 145257 w 395288"/>
              <a:gd name="connsiteY3" fmla="*/ 340659 h 639334"/>
              <a:gd name="connsiteX4" fmla="*/ 147638 w 395288"/>
              <a:gd name="connsiteY4" fmla="*/ 428765 h 639334"/>
              <a:gd name="connsiteX5" fmla="*/ 152400 w 395288"/>
              <a:gd name="connsiteY5" fmla="*/ 631172 h 639334"/>
              <a:gd name="connsiteX6" fmla="*/ 309564 w 395288"/>
              <a:gd name="connsiteY6" fmla="*/ 604977 h 639334"/>
              <a:gd name="connsiteX7" fmla="*/ 350045 w 395288"/>
              <a:gd name="connsiteY7" fmla="*/ 454958 h 639334"/>
              <a:gd name="connsiteX8" fmla="*/ 354807 w 395288"/>
              <a:gd name="connsiteY8" fmla="*/ 431146 h 639334"/>
              <a:gd name="connsiteX9" fmla="*/ 359570 w 395288"/>
              <a:gd name="connsiteY9" fmla="*/ 402571 h 639334"/>
              <a:gd name="connsiteX10" fmla="*/ 361951 w 395288"/>
              <a:gd name="connsiteY10" fmla="*/ 388283 h 639334"/>
              <a:gd name="connsiteX11" fmla="*/ 369095 w 395288"/>
              <a:gd name="connsiteY11" fmla="*/ 366852 h 639334"/>
              <a:gd name="connsiteX12" fmla="*/ 371476 w 395288"/>
              <a:gd name="connsiteY12" fmla="*/ 352565 h 639334"/>
              <a:gd name="connsiteX13" fmla="*/ 373857 w 395288"/>
              <a:gd name="connsiteY13" fmla="*/ 335896 h 639334"/>
              <a:gd name="connsiteX14" fmla="*/ 383382 w 395288"/>
              <a:gd name="connsiteY14" fmla="*/ 312083 h 639334"/>
              <a:gd name="connsiteX15" fmla="*/ 385763 w 395288"/>
              <a:gd name="connsiteY15" fmla="*/ 300177 h 639334"/>
              <a:gd name="connsiteX16" fmla="*/ 390526 w 395288"/>
              <a:gd name="connsiteY16" fmla="*/ 285890 h 639334"/>
              <a:gd name="connsiteX17" fmla="*/ 395288 w 395288"/>
              <a:gd name="connsiteY17" fmla="*/ 269221 h 639334"/>
              <a:gd name="connsiteX18" fmla="*/ 378620 w 395288"/>
              <a:gd name="connsiteY18" fmla="*/ 252552 h 639334"/>
              <a:gd name="connsiteX19" fmla="*/ 359570 w 395288"/>
              <a:gd name="connsiteY19" fmla="*/ 245408 h 639334"/>
              <a:gd name="connsiteX20" fmla="*/ 350045 w 395288"/>
              <a:gd name="connsiteY20" fmla="*/ 240646 h 639334"/>
              <a:gd name="connsiteX21" fmla="*/ 328613 w 395288"/>
              <a:gd name="connsiteY21" fmla="*/ 223977 h 639334"/>
              <a:gd name="connsiteX22" fmla="*/ 319088 w 395288"/>
              <a:gd name="connsiteY22" fmla="*/ 221596 h 639334"/>
              <a:gd name="connsiteX23" fmla="*/ 304801 w 395288"/>
              <a:gd name="connsiteY23" fmla="*/ 207308 h 639334"/>
              <a:gd name="connsiteX24" fmla="*/ 285751 w 395288"/>
              <a:gd name="connsiteY24" fmla="*/ 193021 h 639334"/>
              <a:gd name="connsiteX25" fmla="*/ 273845 w 395288"/>
              <a:gd name="connsiteY25" fmla="*/ 178733 h 639334"/>
              <a:gd name="connsiteX26" fmla="*/ 257176 w 395288"/>
              <a:gd name="connsiteY26" fmla="*/ 162065 h 639334"/>
              <a:gd name="connsiteX27" fmla="*/ 250032 w 395288"/>
              <a:gd name="connsiteY27" fmla="*/ 154921 h 639334"/>
              <a:gd name="connsiteX28" fmla="*/ 221457 w 395288"/>
              <a:gd name="connsiteY28" fmla="*/ 121583 h 639334"/>
              <a:gd name="connsiteX29" fmla="*/ 207170 w 395288"/>
              <a:gd name="connsiteY29" fmla="*/ 104915 h 639334"/>
              <a:gd name="connsiteX30" fmla="*/ 154782 w 395288"/>
              <a:gd name="connsiteY30" fmla="*/ 64433 h 639334"/>
              <a:gd name="connsiteX31" fmla="*/ 97632 w 395288"/>
              <a:gd name="connsiteY31" fmla="*/ 28715 h 639334"/>
              <a:gd name="connsiteX32" fmla="*/ 35719 w 395288"/>
              <a:gd name="connsiteY32" fmla="*/ 139 h 639334"/>
              <a:gd name="connsiteX0" fmla="*/ 35719 w 395288"/>
              <a:gd name="connsiteY0" fmla="*/ 139 h 645557"/>
              <a:gd name="connsiteX1" fmla="*/ 1 w 395288"/>
              <a:gd name="connsiteY1" fmla="*/ 240646 h 645557"/>
              <a:gd name="connsiteX2" fmla="*/ 73819 w 395288"/>
              <a:gd name="connsiteY2" fmla="*/ 295414 h 645557"/>
              <a:gd name="connsiteX3" fmla="*/ 145257 w 395288"/>
              <a:gd name="connsiteY3" fmla="*/ 340659 h 645557"/>
              <a:gd name="connsiteX4" fmla="*/ 147638 w 395288"/>
              <a:gd name="connsiteY4" fmla="*/ 428765 h 645557"/>
              <a:gd name="connsiteX5" fmla="*/ 152400 w 395288"/>
              <a:gd name="connsiteY5" fmla="*/ 631172 h 645557"/>
              <a:gd name="connsiteX6" fmla="*/ 238125 w 395288"/>
              <a:gd name="connsiteY6" fmla="*/ 626409 h 645557"/>
              <a:gd name="connsiteX7" fmla="*/ 309564 w 395288"/>
              <a:gd name="connsiteY7" fmla="*/ 604977 h 645557"/>
              <a:gd name="connsiteX8" fmla="*/ 350045 w 395288"/>
              <a:gd name="connsiteY8" fmla="*/ 454958 h 645557"/>
              <a:gd name="connsiteX9" fmla="*/ 354807 w 395288"/>
              <a:gd name="connsiteY9" fmla="*/ 431146 h 645557"/>
              <a:gd name="connsiteX10" fmla="*/ 359570 w 395288"/>
              <a:gd name="connsiteY10" fmla="*/ 402571 h 645557"/>
              <a:gd name="connsiteX11" fmla="*/ 361951 w 395288"/>
              <a:gd name="connsiteY11" fmla="*/ 388283 h 645557"/>
              <a:gd name="connsiteX12" fmla="*/ 369095 w 395288"/>
              <a:gd name="connsiteY12" fmla="*/ 366852 h 645557"/>
              <a:gd name="connsiteX13" fmla="*/ 371476 w 395288"/>
              <a:gd name="connsiteY13" fmla="*/ 352565 h 645557"/>
              <a:gd name="connsiteX14" fmla="*/ 373857 w 395288"/>
              <a:gd name="connsiteY14" fmla="*/ 335896 h 645557"/>
              <a:gd name="connsiteX15" fmla="*/ 383382 w 395288"/>
              <a:gd name="connsiteY15" fmla="*/ 312083 h 645557"/>
              <a:gd name="connsiteX16" fmla="*/ 385763 w 395288"/>
              <a:gd name="connsiteY16" fmla="*/ 300177 h 645557"/>
              <a:gd name="connsiteX17" fmla="*/ 390526 w 395288"/>
              <a:gd name="connsiteY17" fmla="*/ 285890 h 645557"/>
              <a:gd name="connsiteX18" fmla="*/ 395288 w 395288"/>
              <a:gd name="connsiteY18" fmla="*/ 269221 h 645557"/>
              <a:gd name="connsiteX19" fmla="*/ 378620 w 395288"/>
              <a:gd name="connsiteY19" fmla="*/ 252552 h 645557"/>
              <a:gd name="connsiteX20" fmla="*/ 359570 w 395288"/>
              <a:gd name="connsiteY20" fmla="*/ 245408 h 645557"/>
              <a:gd name="connsiteX21" fmla="*/ 350045 w 395288"/>
              <a:gd name="connsiteY21" fmla="*/ 240646 h 645557"/>
              <a:gd name="connsiteX22" fmla="*/ 328613 w 395288"/>
              <a:gd name="connsiteY22" fmla="*/ 223977 h 645557"/>
              <a:gd name="connsiteX23" fmla="*/ 319088 w 395288"/>
              <a:gd name="connsiteY23" fmla="*/ 221596 h 645557"/>
              <a:gd name="connsiteX24" fmla="*/ 304801 w 395288"/>
              <a:gd name="connsiteY24" fmla="*/ 207308 h 645557"/>
              <a:gd name="connsiteX25" fmla="*/ 285751 w 395288"/>
              <a:gd name="connsiteY25" fmla="*/ 193021 h 645557"/>
              <a:gd name="connsiteX26" fmla="*/ 273845 w 395288"/>
              <a:gd name="connsiteY26" fmla="*/ 178733 h 645557"/>
              <a:gd name="connsiteX27" fmla="*/ 257176 w 395288"/>
              <a:gd name="connsiteY27" fmla="*/ 162065 h 645557"/>
              <a:gd name="connsiteX28" fmla="*/ 250032 w 395288"/>
              <a:gd name="connsiteY28" fmla="*/ 154921 h 645557"/>
              <a:gd name="connsiteX29" fmla="*/ 221457 w 395288"/>
              <a:gd name="connsiteY29" fmla="*/ 121583 h 645557"/>
              <a:gd name="connsiteX30" fmla="*/ 207170 w 395288"/>
              <a:gd name="connsiteY30" fmla="*/ 104915 h 645557"/>
              <a:gd name="connsiteX31" fmla="*/ 154782 w 395288"/>
              <a:gd name="connsiteY31" fmla="*/ 64433 h 645557"/>
              <a:gd name="connsiteX32" fmla="*/ 97632 w 395288"/>
              <a:gd name="connsiteY32" fmla="*/ 28715 h 645557"/>
              <a:gd name="connsiteX33" fmla="*/ 35719 w 395288"/>
              <a:gd name="connsiteY33" fmla="*/ 139 h 645557"/>
              <a:gd name="connsiteX0" fmla="*/ 35719 w 395288"/>
              <a:gd name="connsiteY0" fmla="*/ 139 h 643981"/>
              <a:gd name="connsiteX1" fmla="*/ 1 w 395288"/>
              <a:gd name="connsiteY1" fmla="*/ 240646 h 643981"/>
              <a:gd name="connsiteX2" fmla="*/ 73819 w 395288"/>
              <a:gd name="connsiteY2" fmla="*/ 295414 h 643981"/>
              <a:gd name="connsiteX3" fmla="*/ 145257 w 395288"/>
              <a:gd name="connsiteY3" fmla="*/ 340659 h 643981"/>
              <a:gd name="connsiteX4" fmla="*/ 147638 w 395288"/>
              <a:gd name="connsiteY4" fmla="*/ 428765 h 643981"/>
              <a:gd name="connsiteX5" fmla="*/ 152400 w 395288"/>
              <a:gd name="connsiteY5" fmla="*/ 631172 h 643981"/>
              <a:gd name="connsiteX6" fmla="*/ 238125 w 395288"/>
              <a:gd name="connsiteY6" fmla="*/ 619266 h 643981"/>
              <a:gd name="connsiteX7" fmla="*/ 309564 w 395288"/>
              <a:gd name="connsiteY7" fmla="*/ 604977 h 643981"/>
              <a:gd name="connsiteX8" fmla="*/ 350045 w 395288"/>
              <a:gd name="connsiteY8" fmla="*/ 454958 h 643981"/>
              <a:gd name="connsiteX9" fmla="*/ 354807 w 395288"/>
              <a:gd name="connsiteY9" fmla="*/ 431146 h 643981"/>
              <a:gd name="connsiteX10" fmla="*/ 359570 w 395288"/>
              <a:gd name="connsiteY10" fmla="*/ 402571 h 643981"/>
              <a:gd name="connsiteX11" fmla="*/ 361951 w 395288"/>
              <a:gd name="connsiteY11" fmla="*/ 388283 h 643981"/>
              <a:gd name="connsiteX12" fmla="*/ 369095 w 395288"/>
              <a:gd name="connsiteY12" fmla="*/ 366852 h 643981"/>
              <a:gd name="connsiteX13" fmla="*/ 371476 w 395288"/>
              <a:gd name="connsiteY13" fmla="*/ 352565 h 643981"/>
              <a:gd name="connsiteX14" fmla="*/ 373857 w 395288"/>
              <a:gd name="connsiteY14" fmla="*/ 335896 h 643981"/>
              <a:gd name="connsiteX15" fmla="*/ 383382 w 395288"/>
              <a:gd name="connsiteY15" fmla="*/ 312083 h 643981"/>
              <a:gd name="connsiteX16" fmla="*/ 385763 w 395288"/>
              <a:gd name="connsiteY16" fmla="*/ 300177 h 643981"/>
              <a:gd name="connsiteX17" fmla="*/ 390526 w 395288"/>
              <a:gd name="connsiteY17" fmla="*/ 285890 h 643981"/>
              <a:gd name="connsiteX18" fmla="*/ 395288 w 395288"/>
              <a:gd name="connsiteY18" fmla="*/ 269221 h 643981"/>
              <a:gd name="connsiteX19" fmla="*/ 378620 w 395288"/>
              <a:gd name="connsiteY19" fmla="*/ 252552 h 643981"/>
              <a:gd name="connsiteX20" fmla="*/ 359570 w 395288"/>
              <a:gd name="connsiteY20" fmla="*/ 245408 h 643981"/>
              <a:gd name="connsiteX21" fmla="*/ 350045 w 395288"/>
              <a:gd name="connsiteY21" fmla="*/ 240646 h 643981"/>
              <a:gd name="connsiteX22" fmla="*/ 328613 w 395288"/>
              <a:gd name="connsiteY22" fmla="*/ 223977 h 643981"/>
              <a:gd name="connsiteX23" fmla="*/ 319088 w 395288"/>
              <a:gd name="connsiteY23" fmla="*/ 221596 h 643981"/>
              <a:gd name="connsiteX24" fmla="*/ 304801 w 395288"/>
              <a:gd name="connsiteY24" fmla="*/ 207308 h 643981"/>
              <a:gd name="connsiteX25" fmla="*/ 285751 w 395288"/>
              <a:gd name="connsiteY25" fmla="*/ 193021 h 643981"/>
              <a:gd name="connsiteX26" fmla="*/ 273845 w 395288"/>
              <a:gd name="connsiteY26" fmla="*/ 178733 h 643981"/>
              <a:gd name="connsiteX27" fmla="*/ 257176 w 395288"/>
              <a:gd name="connsiteY27" fmla="*/ 162065 h 643981"/>
              <a:gd name="connsiteX28" fmla="*/ 250032 w 395288"/>
              <a:gd name="connsiteY28" fmla="*/ 154921 h 643981"/>
              <a:gd name="connsiteX29" fmla="*/ 221457 w 395288"/>
              <a:gd name="connsiteY29" fmla="*/ 121583 h 643981"/>
              <a:gd name="connsiteX30" fmla="*/ 207170 w 395288"/>
              <a:gd name="connsiteY30" fmla="*/ 104915 h 643981"/>
              <a:gd name="connsiteX31" fmla="*/ 154782 w 395288"/>
              <a:gd name="connsiteY31" fmla="*/ 64433 h 643981"/>
              <a:gd name="connsiteX32" fmla="*/ 97632 w 395288"/>
              <a:gd name="connsiteY32" fmla="*/ 28715 h 643981"/>
              <a:gd name="connsiteX33" fmla="*/ 35719 w 395288"/>
              <a:gd name="connsiteY33" fmla="*/ 139 h 643981"/>
              <a:gd name="connsiteX0" fmla="*/ 35719 w 395288"/>
              <a:gd name="connsiteY0" fmla="*/ 139 h 644026"/>
              <a:gd name="connsiteX1" fmla="*/ 1 w 395288"/>
              <a:gd name="connsiteY1" fmla="*/ 240646 h 644026"/>
              <a:gd name="connsiteX2" fmla="*/ 73819 w 395288"/>
              <a:gd name="connsiteY2" fmla="*/ 295414 h 644026"/>
              <a:gd name="connsiteX3" fmla="*/ 145257 w 395288"/>
              <a:gd name="connsiteY3" fmla="*/ 340659 h 644026"/>
              <a:gd name="connsiteX4" fmla="*/ 147638 w 395288"/>
              <a:gd name="connsiteY4" fmla="*/ 428765 h 644026"/>
              <a:gd name="connsiteX5" fmla="*/ 152400 w 395288"/>
              <a:gd name="connsiteY5" fmla="*/ 631172 h 644026"/>
              <a:gd name="connsiteX6" fmla="*/ 309564 w 395288"/>
              <a:gd name="connsiteY6" fmla="*/ 604977 h 644026"/>
              <a:gd name="connsiteX7" fmla="*/ 350045 w 395288"/>
              <a:gd name="connsiteY7" fmla="*/ 454958 h 644026"/>
              <a:gd name="connsiteX8" fmla="*/ 354807 w 395288"/>
              <a:gd name="connsiteY8" fmla="*/ 431146 h 644026"/>
              <a:gd name="connsiteX9" fmla="*/ 359570 w 395288"/>
              <a:gd name="connsiteY9" fmla="*/ 402571 h 644026"/>
              <a:gd name="connsiteX10" fmla="*/ 361951 w 395288"/>
              <a:gd name="connsiteY10" fmla="*/ 388283 h 644026"/>
              <a:gd name="connsiteX11" fmla="*/ 369095 w 395288"/>
              <a:gd name="connsiteY11" fmla="*/ 366852 h 644026"/>
              <a:gd name="connsiteX12" fmla="*/ 371476 w 395288"/>
              <a:gd name="connsiteY12" fmla="*/ 352565 h 644026"/>
              <a:gd name="connsiteX13" fmla="*/ 373857 w 395288"/>
              <a:gd name="connsiteY13" fmla="*/ 335896 h 644026"/>
              <a:gd name="connsiteX14" fmla="*/ 383382 w 395288"/>
              <a:gd name="connsiteY14" fmla="*/ 312083 h 644026"/>
              <a:gd name="connsiteX15" fmla="*/ 385763 w 395288"/>
              <a:gd name="connsiteY15" fmla="*/ 300177 h 644026"/>
              <a:gd name="connsiteX16" fmla="*/ 390526 w 395288"/>
              <a:gd name="connsiteY16" fmla="*/ 285890 h 644026"/>
              <a:gd name="connsiteX17" fmla="*/ 395288 w 395288"/>
              <a:gd name="connsiteY17" fmla="*/ 269221 h 644026"/>
              <a:gd name="connsiteX18" fmla="*/ 378620 w 395288"/>
              <a:gd name="connsiteY18" fmla="*/ 252552 h 644026"/>
              <a:gd name="connsiteX19" fmla="*/ 359570 w 395288"/>
              <a:gd name="connsiteY19" fmla="*/ 245408 h 644026"/>
              <a:gd name="connsiteX20" fmla="*/ 350045 w 395288"/>
              <a:gd name="connsiteY20" fmla="*/ 240646 h 644026"/>
              <a:gd name="connsiteX21" fmla="*/ 328613 w 395288"/>
              <a:gd name="connsiteY21" fmla="*/ 223977 h 644026"/>
              <a:gd name="connsiteX22" fmla="*/ 319088 w 395288"/>
              <a:gd name="connsiteY22" fmla="*/ 221596 h 644026"/>
              <a:gd name="connsiteX23" fmla="*/ 304801 w 395288"/>
              <a:gd name="connsiteY23" fmla="*/ 207308 h 644026"/>
              <a:gd name="connsiteX24" fmla="*/ 285751 w 395288"/>
              <a:gd name="connsiteY24" fmla="*/ 193021 h 644026"/>
              <a:gd name="connsiteX25" fmla="*/ 273845 w 395288"/>
              <a:gd name="connsiteY25" fmla="*/ 178733 h 644026"/>
              <a:gd name="connsiteX26" fmla="*/ 257176 w 395288"/>
              <a:gd name="connsiteY26" fmla="*/ 162065 h 644026"/>
              <a:gd name="connsiteX27" fmla="*/ 250032 w 395288"/>
              <a:gd name="connsiteY27" fmla="*/ 154921 h 644026"/>
              <a:gd name="connsiteX28" fmla="*/ 221457 w 395288"/>
              <a:gd name="connsiteY28" fmla="*/ 121583 h 644026"/>
              <a:gd name="connsiteX29" fmla="*/ 207170 w 395288"/>
              <a:gd name="connsiteY29" fmla="*/ 104915 h 644026"/>
              <a:gd name="connsiteX30" fmla="*/ 154782 w 395288"/>
              <a:gd name="connsiteY30" fmla="*/ 64433 h 644026"/>
              <a:gd name="connsiteX31" fmla="*/ 97632 w 395288"/>
              <a:gd name="connsiteY31" fmla="*/ 28715 h 644026"/>
              <a:gd name="connsiteX32" fmla="*/ 35719 w 395288"/>
              <a:gd name="connsiteY32" fmla="*/ 139 h 644026"/>
              <a:gd name="connsiteX0" fmla="*/ 35719 w 395288"/>
              <a:gd name="connsiteY0" fmla="*/ 139 h 644026"/>
              <a:gd name="connsiteX1" fmla="*/ 1 w 395288"/>
              <a:gd name="connsiteY1" fmla="*/ 240646 h 644026"/>
              <a:gd name="connsiteX2" fmla="*/ 73819 w 395288"/>
              <a:gd name="connsiteY2" fmla="*/ 295414 h 644026"/>
              <a:gd name="connsiteX3" fmla="*/ 145257 w 395288"/>
              <a:gd name="connsiteY3" fmla="*/ 340659 h 644026"/>
              <a:gd name="connsiteX4" fmla="*/ 147638 w 395288"/>
              <a:gd name="connsiteY4" fmla="*/ 428765 h 644026"/>
              <a:gd name="connsiteX5" fmla="*/ 152400 w 395288"/>
              <a:gd name="connsiteY5" fmla="*/ 631172 h 644026"/>
              <a:gd name="connsiteX6" fmla="*/ 309564 w 395288"/>
              <a:gd name="connsiteY6" fmla="*/ 604977 h 644026"/>
              <a:gd name="connsiteX7" fmla="*/ 350045 w 395288"/>
              <a:gd name="connsiteY7" fmla="*/ 454958 h 644026"/>
              <a:gd name="connsiteX8" fmla="*/ 354807 w 395288"/>
              <a:gd name="connsiteY8" fmla="*/ 431146 h 644026"/>
              <a:gd name="connsiteX9" fmla="*/ 359570 w 395288"/>
              <a:gd name="connsiteY9" fmla="*/ 402571 h 644026"/>
              <a:gd name="connsiteX10" fmla="*/ 361951 w 395288"/>
              <a:gd name="connsiteY10" fmla="*/ 388283 h 644026"/>
              <a:gd name="connsiteX11" fmla="*/ 369095 w 395288"/>
              <a:gd name="connsiteY11" fmla="*/ 366852 h 644026"/>
              <a:gd name="connsiteX12" fmla="*/ 371476 w 395288"/>
              <a:gd name="connsiteY12" fmla="*/ 352565 h 644026"/>
              <a:gd name="connsiteX13" fmla="*/ 373857 w 395288"/>
              <a:gd name="connsiteY13" fmla="*/ 335896 h 644026"/>
              <a:gd name="connsiteX14" fmla="*/ 383382 w 395288"/>
              <a:gd name="connsiteY14" fmla="*/ 312083 h 644026"/>
              <a:gd name="connsiteX15" fmla="*/ 385763 w 395288"/>
              <a:gd name="connsiteY15" fmla="*/ 300177 h 644026"/>
              <a:gd name="connsiteX16" fmla="*/ 390526 w 395288"/>
              <a:gd name="connsiteY16" fmla="*/ 285890 h 644026"/>
              <a:gd name="connsiteX17" fmla="*/ 395288 w 395288"/>
              <a:gd name="connsiteY17" fmla="*/ 269221 h 644026"/>
              <a:gd name="connsiteX18" fmla="*/ 378620 w 395288"/>
              <a:gd name="connsiteY18" fmla="*/ 252552 h 644026"/>
              <a:gd name="connsiteX19" fmla="*/ 359570 w 395288"/>
              <a:gd name="connsiteY19" fmla="*/ 245408 h 644026"/>
              <a:gd name="connsiteX20" fmla="*/ 350045 w 395288"/>
              <a:gd name="connsiteY20" fmla="*/ 240646 h 644026"/>
              <a:gd name="connsiteX21" fmla="*/ 328613 w 395288"/>
              <a:gd name="connsiteY21" fmla="*/ 223977 h 644026"/>
              <a:gd name="connsiteX22" fmla="*/ 319088 w 395288"/>
              <a:gd name="connsiteY22" fmla="*/ 221596 h 644026"/>
              <a:gd name="connsiteX23" fmla="*/ 304801 w 395288"/>
              <a:gd name="connsiteY23" fmla="*/ 207308 h 644026"/>
              <a:gd name="connsiteX24" fmla="*/ 285751 w 395288"/>
              <a:gd name="connsiteY24" fmla="*/ 193021 h 644026"/>
              <a:gd name="connsiteX25" fmla="*/ 273845 w 395288"/>
              <a:gd name="connsiteY25" fmla="*/ 178733 h 644026"/>
              <a:gd name="connsiteX26" fmla="*/ 257176 w 395288"/>
              <a:gd name="connsiteY26" fmla="*/ 162065 h 644026"/>
              <a:gd name="connsiteX27" fmla="*/ 250032 w 395288"/>
              <a:gd name="connsiteY27" fmla="*/ 154921 h 644026"/>
              <a:gd name="connsiteX28" fmla="*/ 221457 w 395288"/>
              <a:gd name="connsiteY28" fmla="*/ 121583 h 644026"/>
              <a:gd name="connsiteX29" fmla="*/ 207170 w 395288"/>
              <a:gd name="connsiteY29" fmla="*/ 104915 h 644026"/>
              <a:gd name="connsiteX30" fmla="*/ 154782 w 395288"/>
              <a:gd name="connsiteY30" fmla="*/ 64433 h 644026"/>
              <a:gd name="connsiteX31" fmla="*/ 97632 w 395288"/>
              <a:gd name="connsiteY31" fmla="*/ 28715 h 644026"/>
              <a:gd name="connsiteX32" fmla="*/ 35719 w 395288"/>
              <a:gd name="connsiteY32" fmla="*/ 139 h 644026"/>
              <a:gd name="connsiteX0" fmla="*/ 35719 w 395288"/>
              <a:gd name="connsiteY0" fmla="*/ 139 h 634591"/>
              <a:gd name="connsiteX1" fmla="*/ 1 w 395288"/>
              <a:gd name="connsiteY1" fmla="*/ 240646 h 634591"/>
              <a:gd name="connsiteX2" fmla="*/ 73819 w 395288"/>
              <a:gd name="connsiteY2" fmla="*/ 295414 h 634591"/>
              <a:gd name="connsiteX3" fmla="*/ 145257 w 395288"/>
              <a:gd name="connsiteY3" fmla="*/ 340659 h 634591"/>
              <a:gd name="connsiteX4" fmla="*/ 147638 w 395288"/>
              <a:gd name="connsiteY4" fmla="*/ 428765 h 634591"/>
              <a:gd name="connsiteX5" fmla="*/ 152400 w 395288"/>
              <a:gd name="connsiteY5" fmla="*/ 631172 h 634591"/>
              <a:gd name="connsiteX6" fmla="*/ 309564 w 395288"/>
              <a:gd name="connsiteY6" fmla="*/ 604977 h 634591"/>
              <a:gd name="connsiteX7" fmla="*/ 350045 w 395288"/>
              <a:gd name="connsiteY7" fmla="*/ 454958 h 634591"/>
              <a:gd name="connsiteX8" fmla="*/ 354807 w 395288"/>
              <a:gd name="connsiteY8" fmla="*/ 431146 h 634591"/>
              <a:gd name="connsiteX9" fmla="*/ 359570 w 395288"/>
              <a:gd name="connsiteY9" fmla="*/ 402571 h 634591"/>
              <a:gd name="connsiteX10" fmla="*/ 361951 w 395288"/>
              <a:gd name="connsiteY10" fmla="*/ 388283 h 634591"/>
              <a:gd name="connsiteX11" fmla="*/ 369095 w 395288"/>
              <a:gd name="connsiteY11" fmla="*/ 366852 h 634591"/>
              <a:gd name="connsiteX12" fmla="*/ 371476 w 395288"/>
              <a:gd name="connsiteY12" fmla="*/ 352565 h 634591"/>
              <a:gd name="connsiteX13" fmla="*/ 373857 w 395288"/>
              <a:gd name="connsiteY13" fmla="*/ 335896 h 634591"/>
              <a:gd name="connsiteX14" fmla="*/ 383382 w 395288"/>
              <a:gd name="connsiteY14" fmla="*/ 312083 h 634591"/>
              <a:gd name="connsiteX15" fmla="*/ 385763 w 395288"/>
              <a:gd name="connsiteY15" fmla="*/ 300177 h 634591"/>
              <a:gd name="connsiteX16" fmla="*/ 390526 w 395288"/>
              <a:gd name="connsiteY16" fmla="*/ 285890 h 634591"/>
              <a:gd name="connsiteX17" fmla="*/ 395288 w 395288"/>
              <a:gd name="connsiteY17" fmla="*/ 269221 h 634591"/>
              <a:gd name="connsiteX18" fmla="*/ 378620 w 395288"/>
              <a:gd name="connsiteY18" fmla="*/ 252552 h 634591"/>
              <a:gd name="connsiteX19" fmla="*/ 359570 w 395288"/>
              <a:gd name="connsiteY19" fmla="*/ 245408 h 634591"/>
              <a:gd name="connsiteX20" fmla="*/ 350045 w 395288"/>
              <a:gd name="connsiteY20" fmla="*/ 240646 h 634591"/>
              <a:gd name="connsiteX21" fmla="*/ 328613 w 395288"/>
              <a:gd name="connsiteY21" fmla="*/ 223977 h 634591"/>
              <a:gd name="connsiteX22" fmla="*/ 319088 w 395288"/>
              <a:gd name="connsiteY22" fmla="*/ 221596 h 634591"/>
              <a:gd name="connsiteX23" fmla="*/ 304801 w 395288"/>
              <a:gd name="connsiteY23" fmla="*/ 207308 h 634591"/>
              <a:gd name="connsiteX24" fmla="*/ 285751 w 395288"/>
              <a:gd name="connsiteY24" fmla="*/ 193021 h 634591"/>
              <a:gd name="connsiteX25" fmla="*/ 273845 w 395288"/>
              <a:gd name="connsiteY25" fmla="*/ 178733 h 634591"/>
              <a:gd name="connsiteX26" fmla="*/ 257176 w 395288"/>
              <a:gd name="connsiteY26" fmla="*/ 162065 h 634591"/>
              <a:gd name="connsiteX27" fmla="*/ 250032 w 395288"/>
              <a:gd name="connsiteY27" fmla="*/ 154921 h 634591"/>
              <a:gd name="connsiteX28" fmla="*/ 221457 w 395288"/>
              <a:gd name="connsiteY28" fmla="*/ 121583 h 634591"/>
              <a:gd name="connsiteX29" fmla="*/ 207170 w 395288"/>
              <a:gd name="connsiteY29" fmla="*/ 104915 h 634591"/>
              <a:gd name="connsiteX30" fmla="*/ 154782 w 395288"/>
              <a:gd name="connsiteY30" fmla="*/ 64433 h 634591"/>
              <a:gd name="connsiteX31" fmla="*/ 97632 w 395288"/>
              <a:gd name="connsiteY31" fmla="*/ 28715 h 634591"/>
              <a:gd name="connsiteX32" fmla="*/ 35719 w 395288"/>
              <a:gd name="connsiteY32" fmla="*/ 139 h 634591"/>
              <a:gd name="connsiteX0" fmla="*/ 35719 w 395288"/>
              <a:gd name="connsiteY0" fmla="*/ 139 h 632469"/>
              <a:gd name="connsiteX1" fmla="*/ 1 w 395288"/>
              <a:gd name="connsiteY1" fmla="*/ 240646 h 632469"/>
              <a:gd name="connsiteX2" fmla="*/ 73819 w 395288"/>
              <a:gd name="connsiteY2" fmla="*/ 295414 h 632469"/>
              <a:gd name="connsiteX3" fmla="*/ 145257 w 395288"/>
              <a:gd name="connsiteY3" fmla="*/ 340659 h 632469"/>
              <a:gd name="connsiteX4" fmla="*/ 147638 w 395288"/>
              <a:gd name="connsiteY4" fmla="*/ 428765 h 632469"/>
              <a:gd name="connsiteX5" fmla="*/ 152400 w 395288"/>
              <a:gd name="connsiteY5" fmla="*/ 631172 h 632469"/>
              <a:gd name="connsiteX6" fmla="*/ 309564 w 395288"/>
              <a:gd name="connsiteY6" fmla="*/ 604977 h 632469"/>
              <a:gd name="connsiteX7" fmla="*/ 350045 w 395288"/>
              <a:gd name="connsiteY7" fmla="*/ 454958 h 632469"/>
              <a:gd name="connsiteX8" fmla="*/ 354807 w 395288"/>
              <a:gd name="connsiteY8" fmla="*/ 431146 h 632469"/>
              <a:gd name="connsiteX9" fmla="*/ 359570 w 395288"/>
              <a:gd name="connsiteY9" fmla="*/ 402571 h 632469"/>
              <a:gd name="connsiteX10" fmla="*/ 361951 w 395288"/>
              <a:gd name="connsiteY10" fmla="*/ 388283 h 632469"/>
              <a:gd name="connsiteX11" fmla="*/ 369095 w 395288"/>
              <a:gd name="connsiteY11" fmla="*/ 366852 h 632469"/>
              <a:gd name="connsiteX12" fmla="*/ 371476 w 395288"/>
              <a:gd name="connsiteY12" fmla="*/ 352565 h 632469"/>
              <a:gd name="connsiteX13" fmla="*/ 373857 w 395288"/>
              <a:gd name="connsiteY13" fmla="*/ 335896 h 632469"/>
              <a:gd name="connsiteX14" fmla="*/ 383382 w 395288"/>
              <a:gd name="connsiteY14" fmla="*/ 312083 h 632469"/>
              <a:gd name="connsiteX15" fmla="*/ 385763 w 395288"/>
              <a:gd name="connsiteY15" fmla="*/ 300177 h 632469"/>
              <a:gd name="connsiteX16" fmla="*/ 390526 w 395288"/>
              <a:gd name="connsiteY16" fmla="*/ 285890 h 632469"/>
              <a:gd name="connsiteX17" fmla="*/ 395288 w 395288"/>
              <a:gd name="connsiteY17" fmla="*/ 269221 h 632469"/>
              <a:gd name="connsiteX18" fmla="*/ 378620 w 395288"/>
              <a:gd name="connsiteY18" fmla="*/ 252552 h 632469"/>
              <a:gd name="connsiteX19" fmla="*/ 359570 w 395288"/>
              <a:gd name="connsiteY19" fmla="*/ 245408 h 632469"/>
              <a:gd name="connsiteX20" fmla="*/ 350045 w 395288"/>
              <a:gd name="connsiteY20" fmla="*/ 240646 h 632469"/>
              <a:gd name="connsiteX21" fmla="*/ 328613 w 395288"/>
              <a:gd name="connsiteY21" fmla="*/ 223977 h 632469"/>
              <a:gd name="connsiteX22" fmla="*/ 319088 w 395288"/>
              <a:gd name="connsiteY22" fmla="*/ 221596 h 632469"/>
              <a:gd name="connsiteX23" fmla="*/ 304801 w 395288"/>
              <a:gd name="connsiteY23" fmla="*/ 207308 h 632469"/>
              <a:gd name="connsiteX24" fmla="*/ 285751 w 395288"/>
              <a:gd name="connsiteY24" fmla="*/ 193021 h 632469"/>
              <a:gd name="connsiteX25" fmla="*/ 273845 w 395288"/>
              <a:gd name="connsiteY25" fmla="*/ 178733 h 632469"/>
              <a:gd name="connsiteX26" fmla="*/ 257176 w 395288"/>
              <a:gd name="connsiteY26" fmla="*/ 162065 h 632469"/>
              <a:gd name="connsiteX27" fmla="*/ 250032 w 395288"/>
              <a:gd name="connsiteY27" fmla="*/ 154921 h 632469"/>
              <a:gd name="connsiteX28" fmla="*/ 221457 w 395288"/>
              <a:gd name="connsiteY28" fmla="*/ 121583 h 632469"/>
              <a:gd name="connsiteX29" fmla="*/ 207170 w 395288"/>
              <a:gd name="connsiteY29" fmla="*/ 104915 h 632469"/>
              <a:gd name="connsiteX30" fmla="*/ 154782 w 395288"/>
              <a:gd name="connsiteY30" fmla="*/ 64433 h 632469"/>
              <a:gd name="connsiteX31" fmla="*/ 97632 w 395288"/>
              <a:gd name="connsiteY31" fmla="*/ 28715 h 632469"/>
              <a:gd name="connsiteX32" fmla="*/ 35719 w 395288"/>
              <a:gd name="connsiteY32" fmla="*/ 139 h 632469"/>
              <a:gd name="connsiteX0" fmla="*/ 35719 w 395288"/>
              <a:gd name="connsiteY0" fmla="*/ 139 h 632655"/>
              <a:gd name="connsiteX1" fmla="*/ 1 w 395288"/>
              <a:gd name="connsiteY1" fmla="*/ 240646 h 632655"/>
              <a:gd name="connsiteX2" fmla="*/ 73819 w 395288"/>
              <a:gd name="connsiteY2" fmla="*/ 295414 h 632655"/>
              <a:gd name="connsiteX3" fmla="*/ 145257 w 395288"/>
              <a:gd name="connsiteY3" fmla="*/ 340659 h 632655"/>
              <a:gd name="connsiteX4" fmla="*/ 147638 w 395288"/>
              <a:gd name="connsiteY4" fmla="*/ 428765 h 632655"/>
              <a:gd name="connsiteX5" fmla="*/ 152400 w 395288"/>
              <a:gd name="connsiteY5" fmla="*/ 631172 h 632655"/>
              <a:gd name="connsiteX6" fmla="*/ 309564 w 395288"/>
              <a:gd name="connsiteY6" fmla="*/ 604977 h 632655"/>
              <a:gd name="connsiteX7" fmla="*/ 350045 w 395288"/>
              <a:gd name="connsiteY7" fmla="*/ 454958 h 632655"/>
              <a:gd name="connsiteX8" fmla="*/ 354807 w 395288"/>
              <a:gd name="connsiteY8" fmla="*/ 431146 h 632655"/>
              <a:gd name="connsiteX9" fmla="*/ 359570 w 395288"/>
              <a:gd name="connsiteY9" fmla="*/ 402571 h 632655"/>
              <a:gd name="connsiteX10" fmla="*/ 361951 w 395288"/>
              <a:gd name="connsiteY10" fmla="*/ 388283 h 632655"/>
              <a:gd name="connsiteX11" fmla="*/ 369095 w 395288"/>
              <a:gd name="connsiteY11" fmla="*/ 366852 h 632655"/>
              <a:gd name="connsiteX12" fmla="*/ 371476 w 395288"/>
              <a:gd name="connsiteY12" fmla="*/ 352565 h 632655"/>
              <a:gd name="connsiteX13" fmla="*/ 373857 w 395288"/>
              <a:gd name="connsiteY13" fmla="*/ 335896 h 632655"/>
              <a:gd name="connsiteX14" fmla="*/ 383382 w 395288"/>
              <a:gd name="connsiteY14" fmla="*/ 312083 h 632655"/>
              <a:gd name="connsiteX15" fmla="*/ 385763 w 395288"/>
              <a:gd name="connsiteY15" fmla="*/ 300177 h 632655"/>
              <a:gd name="connsiteX16" fmla="*/ 390526 w 395288"/>
              <a:gd name="connsiteY16" fmla="*/ 285890 h 632655"/>
              <a:gd name="connsiteX17" fmla="*/ 395288 w 395288"/>
              <a:gd name="connsiteY17" fmla="*/ 269221 h 632655"/>
              <a:gd name="connsiteX18" fmla="*/ 378620 w 395288"/>
              <a:gd name="connsiteY18" fmla="*/ 252552 h 632655"/>
              <a:gd name="connsiteX19" fmla="*/ 359570 w 395288"/>
              <a:gd name="connsiteY19" fmla="*/ 245408 h 632655"/>
              <a:gd name="connsiteX20" fmla="*/ 350045 w 395288"/>
              <a:gd name="connsiteY20" fmla="*/ 240646 h 632655"/>
              <a:gd name="connsiteX21" fmla="*/ 328613 w 395288"/>
              <a:gd name="connsiteY21" fmla="*/ 223977 h 632655"/>
              <a:gd name="connsiteX22" fmla="*/ 319088 w 395288"/>
              <a:gd name="connsiteY22" fmla="*/ 221596 h 632655"/>
              <a:gd name="connsiteX23" fmla="*/ 304801 w 395288"/>
              <a:gd name="connsiteY23" fmla="*/ 207308 h 632655"/>
              <a:gd name="connsiteX24" fmla="*/ 285751 w 395288"/>
              <a:gd name="connsiteY24" fmla="*/ 193021 h 632655"/>
              <a:gd name="connsiteX25" fmla="*/ 273845 w 395288"/>
              <a:gd name="connsiteY25" fmla="*/ 178733 h 632655"/>
              <a:gd name="connsiteX26" fmla="*/ 257176 w 395288"/>
              <a:gd name="connsiteY26" fmla="*/ 162065 h 632655"/>
              <a:gd name="connsiteX27" fmla="*/ 250032 w 395288"/>
              <a:gd name="connsiteY27" fmla="*/ 154921 h 632655"/>
              <a:gd name="connsiteX28" fmla="*/ 221457 w 395288"/>
              <a:gd name="connsiteY28" fmla="*/ 121583 h 632655"/>
              <a:gd name="connsiteX29" fmla="*/ 207170 w 395288"/>
              <a:gd name="connsiteY29" fmla="*/ 104915 h 632655"/>
              <a:gd name="connsiteX30" fmla="*/ 154782 w 395288"/>
              <a:gd name="connsiteY30" fmla="*/ 64433 h 632655"/>
              <a:gd name="connsiteX31" fmla="*/ 97632 w 395288"/>
              <a:gd name="connsiteY31" fmla="*/ 28715 h 632655"/>
              <a:gd name="connsiteX32" fmla="*/ 35719 w 395288"/>
              <a:gd name="connsiteY32" fmla="*/ 139 h 632655"/>
              <a:gd name="connsiteX0" fmla="*/ 35719 w 395288"/>
              <a:gd name="connsiteY0" fmla="*/ 139 h 632317"/>
              <a:gd name="connsiteX1" fmla="*/ 1 w 395288"/>
              <a:gd name="connsiteY1" fmla="*/ 240646 h 632317"/>
              <a:gd name="connsiteX2" fmla="*/ 73819 w 395288"/>
              <a:gd name="connsiteY2" fmla="*/ 295414 h 632317"/>
              <a:gd name="connsiteX3" fmla="*/ 145257 w 395288"/>
              <a:gd name="connsiteY3" fmla="*/ 340659 h 632317"/>
              <a:gd name="connsiteX4" fmla="*/ 147638 w 395288"/>
              <a:gd name="connsiteY4" fmla="*/ 428765 h 632317"/>
              <a:gd name="connsiteX5" fmla="*/ 152400 w 395288"/>
              <a:gd name="connsiteY5" fmla="*/ 631172 h 632317"/>
              <a:gd name="connsiteX6" fmla="*/ 316708 w 395288"/>
              <a:gd name="connsiteY6" fmla="*/ 595452 h 632317"/>
              <a:gd name="connsiteX7" fmla="*/ 350045 w 395288"/>
              <a:gd name="connsiteY7" fmla="*/ 454958 h 632317"/>
              <a:gd name="connsiteX8" fmla="*/ 354807 w 395288"/>
              <a:gd name="connsiteY8" fmla="*/ 431146 h 632317"/>
              <a:gd name="connsiteX9" fmla="*/ 359570 w 395288"/>
              <a:gd name="connsiteY9" fmla="*/ 402571 h 632317"/>
              <a:gd name="connsiteX10" fmla="*/ 361951 w 395288"/>
              <a:gd name="connsiteY10" fmla="*/ 388283 h 632317"/>
              <a:gd name="connsiteX11" fmla="*/ 369095 w 395288"/>
              <a:gd name="connsiteY11" fmla="*/ 366852 h 632317"/>
              <a:gd name="connsiteX12" fmla="*/ 371476 w 395288"/>
              <a:gd name="connsiteY12" fmla="*/ 352565 h 632317"/>
              <a:gd name="connsiteX13" fmla="*/ 373857 w 395288"/>
              <a:gd name="connsiteY13" fmla="*/ 335896 h 632317"/>
              <a:gd name="connsiteX14" fmla="*/ 383382 w 395288"/>
              <a:gd name="connsiteY14" fmla="*/ 312083 h 632317"/>
              <a:gd name="connsiteX15" fmla="*/ 385763 w 395288"/>
              <a:gd name="connsiteY15" fmla="*/ 300177 h 632317"/>
              <a:gd name="connsiteX16" fmla="*/ 390526 w 395288"/>
              <a:gd name="connsiteY16" fmla="*/ 285890 h 632317"/>
              <a:gd name="connsiteX17" fmla="*/ 395288 w 395288"/>
              <a:gd name="connsiteY17" fmla="*/ 269221 h 632317"/>
              <a:gd name="connsiteX18" fmla="*/ 378620 w 395288"/>
              <a:gd name="connsiteY18" fmla="*/ 252552 h 632317"/>
              <a:gd name="connsiteX19" fmla="*/ 359570 w 395288"/>
              <a:gd name="connsiteY19" fmla="*/ 245408 h 632317"/>
              <a:gd name="connsiteX20" fmla="*/ 350045 w 395288"/>
              <a:gd name="connsiteY20" fmla="*/ 240646 h 632317"/>
              <a:gd name="connsiteX21" fmla="*/ 328613 w 395288"/>
              <a:gd name="connsiteY21" fmla="*/ 223977 h 632317"/>
              <a:gd name="connsiteX22" fmla="*/ 319088 w 395288"/>
              <a:gd name="connsiteY22" fmla="*/ 221596 h 632317"/>
              <a:gd name="connsiteX23" fmla="*/ 304801 w 395288"/>
              <a:gd name="connsiteY23" fmla="*/ 207308 h 632317"/>
              <a:gd name="connsiteX24" fmla="*/ 285751 w 395288"/>
              <a:gd name="connsiteY24" fmla="*/ 193021 h 632317"/>
              <a:gd name="connsiteX25" fmla="*/ 273845 w 395288"/>
              <a:gd name="connsiteY25" fmla="*/ 178733 h 632317"/>
              <a:gd name="connsiteX26" fmla="*/ 257176 w 395288"/>
              <a:gd name="connsiteY26" fmla="*/ 162065 h 632317"/>
              <a:gd name="connsiteX27" fmla="*/ 250032 w 395288"/>
              <a:gd name="connsiteY27" fmla="*/ 154921 h 632317"/>
              <a:gd name="connsiteX28" fmla="*/ 221457 w 395288"/>
              <a:gd name="connsiteY28" fmla="*/ 121583 h 632317"/>
              <a:gd name="connsiteX29" fmla="*/ 207170 w 395288"/>
              <a:gd name="connsiteY29" fmla="*/ 104915 h 632317"/>
              <a:gd name="connsiteX30" fmla="*/ 154782 w 395288"/>
              <a:gd name="connsiteY30" fmla="*/ 64433 h 632317"/>
              <a:gd name="connsiteX31" fmla="*/ 97632 w 395288"/>
              <a:gd name="connsiteY31" fmla="*/ 28715 h 632317"/>
              <a:gd name="connsiteX32" fmla="*/ 35719 w 395288"/>
              <a:gd name="connsiteY32" fmla="*/ 139 h 632317"/>
              <a:gd name="connsiteX0" fmla="*/ 35719 w 395288"/>
              <a:gd name="connsiteY0" fmla="*/ 139 h 632317"/>
              <a:gd name="connsiteX1" fmla="*/ 1 w 395288"/>
              <a:gd name="connsiteY1" fmla="*/ 240646 h 632317"/>
              <a:gd name="connsiteX2" fmla="*/ 73819 w 395288"/>
              <a:gd name="connsiteY2" fmla="*/ 295414 h 632317"/>
              <a:gd name="connsiteX3" fmla="*/ 145257 w 395288"/>
              <a:gd name="connsiteY3" fmla="*/ 340659 h 632317"/>
              <a:gd name="connsiteX4" fmla="*/ 147638 w 395288"/>
              <a:gd name="connsiteY4" fmla="*/ 428765 h 632317"/>
              <a:gd name="connsiteX5" fmla="*/ 152400 w 395288"/>
              <a:gd name="connsiteY5" fmla="*/ 631172 h 632317"/>
              <a:gd name="connsiteX6" fmla="*/ 316708 w 395288"/>
              <a:gd name="connsiteY6" fmla="*/ 595452 h 632317"/>
              <a:gd name="connsiteX7" fmla="*/ 350045 w 395288"/>
              <a:gd name="connsiteY7" fmla="*/ 454958 h 632317"/>
              <a:gd name="connsiteX8" fmla="*/ 359570 w 395288"/>
              <a:gd name="connsiteY8" fmla="*/ 402571 h 632317"/>
              <a:gd name="connsiteX9" fmla="*/ 361951 w 395288"/>
              <a:gd name="connsiteY9" fmla="*/ 388283 h 632317"/>
              <a:gd name="connsiteX10" fmla="*/ 369095 w 395288"/>
              <a:gd name="connsiteY10" fmla="*/ 366852 h 632317"/>
              <a:gd name="connsiteX11" fmla="*/ 371476 w 395288"/>
              <a:gd name="connsiteY11" fmla="*/ 352565 h 632317"/>
              <a:gd name="connsiteX12" fmla="*/ 373857 w 395288"/>
              <a:gd name="connsiteY12" fmla="*/ 335896 h 632317"/>
              <a:gd name="connsiteX13" fmla="*/ 383382 w 395288"/>
              <a:gd name="connsiteY13" fmla="*/ 312083 h 632317"/>
              <a:gd name="connsiteX14" fmla="*/ 385763 w 395288"/>
              <a:gd name="connsiteY14" fmla="*/ 300177 h 632317"/>
              <a:gd name="connsiteX15" fmla="*/ 390526 w 395288"/>
              <a:gd name="connsiteY15" fmla="*/ 285890 h 632317"/>
              <a:gd name="connsiteX16" fmla="*/ 395288 w 395288"/>
              <a:gd name="connsiteY16" fmla="*/ 269221 h 632317"/>
              <a:gd name="connsiteX17" fmla="*/ 378620 w 395288"/>
              <a:gd name="connsiteY17" fmla="*/ 252552 h 632317"/>
              <a:gd name="connsiteX18" fmla="*/ 359570 w 395288"/>
              <a:gd name="connsiteY18" fmla="*/ 245408 h 632317"/>
              <a:gd name="connsiteX19" fmla="*/ 350045 w 395288"/>
              <a:gd name="connsiteY19" fmla="*/ 240646 h 632317"/>
              <a:gd name="connsiteX20" fmla="*/ 328613 w 395288"/>
              <a:gd name="connsiteY20" fmla="*/ 223977 h 632317"/>
              <a:gd name="connsiteX21" fmla="*/ 319088 w 395288"/>
              <a:gd name="connsiteY21" fmla="*/ 221596 h 632317"/>
              <a:gd name="connsiteX22" fmla="*/ 304801 w 395288"/>
              <a:gd name="connsiteY22" fmla="*/ 207308 h 632317"/>
              <a:gd name="connsiteX23" fmla="*/ 285751 w 395288"/>
              <a:gd name="connsiteY23" fmla="*/ 193021 h 632317"/>
              <a:gd name="connsiteX24" fmla="*/ 273845 w 395288"/>
              <a:gd name="connsiteY24" fmla="*/ 178733 h 632317"/>
              <a:gd name="connsiteX25" fmla="*/ 257176 w 395288"/>
              <a:gd name="connsiteY25" fmla="*/ 162065 h 632317"/>
              <a:gd name="connsiteX26" fmla="*/ 250032 w 395288"/>
              <a:gd name="connsiteY26" fmla="*/ 154921 h 632317"/>
              <a:gd name="connsiteX27" fmla="*/ 221457 w 395288"/>
              <a:gd name="connsiteY27" fmla="*/ 121583 h 632317"/>
              <a:gd name="connsiteX28" fmla="*/ 207170 w 395288"/>
              <a:gd name="connsiteY28" fmla="*/ 104915 h 632317"/>
              <a:gd name="connsiteX29" fmla="*/ 154782 w 395288"/>
              <a:gd name="connsiteY29" fmla="*/ 64433 h 632317"/>
              <a:gd name="connsiteX30" fmla="*/ 97632 w 395288"/>
              <a:gd name="connsiteY30" fmla="*/ 28715 h 632317"/>
              <a:gd name="connsiteX31" fmla="*/ 35719 w 395288"/>
              <a:gd name="connsiteY31" fmla="*/ 139 h 632317"/>
              <a:gd name="connsiteX0" fmla="*/ 35719 w 395288"/>
              <a:gd name="connsiteY0" fmla="*/ 139 h 632317"/>
              <a:gd name="connsiteX1" fmla="*/ 1 w 395288"/>
              <a:gd name="connsiteY1" fmla="*/ 240646 h 632317"/>
              <a:gd name="connsiteX2" fmla="*/ 73819 w 395288"/>
              <a:gd name="connsiteY2" fmla="*/ 295414 h 632317"/>
              <a:gd name="connsiteX3" fmla="*/ 145257 w 395288"/>
              <a:gd name="connsiteY3" fmla="*/ 340659 h 632317"/>
              <a:gd name="connsiteX4" fmla="*/ 147638 w 395288"/>
              <a:gd name="connsiteY4" fmla="*/ 428765 h 632317"/>
              <a:gd name="connsiteX5" fmla="*/ 152400 w 395288"/>
              <a:gd name="connsiteY5" fmla="*/ 631172 h 632317"/>
              <a:gd name="connsiteX6" fmla="*/ 316708 w 395288"/>
              <a:gd name="connsiteY6" fmla="*/ 595452 h 632317"/>
              <a:gd name="connsiteX7" fmla="*/ 350045 w 395288"/>
              <a:gd name="connsiteY7" fmla="*/ 454958 h 632317"/>
              <a:gd name="connsiteX8" fmla="*/ 359570 w 395288"/>
              <a:gd name="connsiteY8" fmla="*/ 402571 h 632317"/>
              <a:gd name="connsiteX9" fmla="*/ 369095 w 395288"/>
              <a:gd name="connsiteY9" fmla="*/ 366852 h 632317"/>
              <a:gd name="connsiteX10" fmla="*/ 371476 w 395288"/>
              <a:gd name="connsiteY10" fmla="*/ 352565 h 632317"/>
              <a:gd name="connsiteX11" fmla="*/ 373857 w 395288"/>
              <a:gd name="connsiteY11" fmla="*/ 335896 h 632317"/>
              <a:gd name="connsiteX12" fmla="*/ 383382 w 395288"/>
              <a:gd name="connsiteY12" fmla="*/ 312083 h 632317"/>
              <a:gd name="connsiteX13" fmla="*/ 385763 w 395288"/>
              <a:gd name="connsiteY13" fmla="*/ 300177 h 632317"/>
              <a:gd name="connsiteX14" fmla="*/ 390526 w 395288"/>
              <a:gd name="connsiteY14" fmla="*/ 285890 h 632317"/>
              <a:gd name="connsiteX15" fmla="*/ 395288 w 395288"/>
              <a:gd name="connsiteY15" fmla="*/ 269221 h 632317"/>
              <a:gd name="connsiteX16" fmla="*/ 378620 w 395288"/>
              <a:gd name="connsiteY16" fmla="*/ 252552 h 632317"/>
              <a:gd name="connsiteX17" fmla="*/ 359570 w 395288"/>
              <a:gd name="connsiteY17" fmla="*/ 245408 h 632317"/>
              <a:gd name="connsiteX18" fmla="*/ 350045 w 395288"/>
              <a:gd name="connsiteY18" fmla="*/ 240646 h 632317"/>
              <a:gd name="connsiteX19" fmla="*/ 328613 w 395288"/>
              <a:gd name="connsiteY19" fmla="*/ 223977 h 632317"/>
              <a:gd name="connsiteX20" fmla="*/ 319088 w 395288"/>
              <a:gd name="connsiteY20" fmla="*/ 221596 h 632317"/>
              <a:gd name="connsiteX21" fmla="*/ 304801 w 395288"/>
              <a:gd name="connsiteY21" fmla="*/ 207308 h 632317"/>
              <a:gd name="connsiteX22" fmla="*/ 285751 w 395288"/>
              <a:gd name="connsiteY22" fmla="*/ 193021 h 632317"/>
              <a:gd name="connsiteX23" fmla="*/ 273845 w 395288"/>
              <a:gd name="connsiteY23" fmla="*/ 178733 h 632317"/>
              <a:gd name="connsiteX24" fmla="*/ 257176 w 395288"/>
              <a:gd name="connsiteY24" fmla="*/ 162065 h 632317"/>
              <a:gd name="connsiteX25" fmla="*/ 250032 w 395288"/>
              <a:gd name="connsiteY25" fmla="*/ 154921 h 632317"/>
              <a:gd name="connsiteX26" fmla="*/ 221457 w 395288"/>
              <a:gd name="connsiteY26" fmla="*/ 121583 h 632317"/>
              <a:gd name="connsiteX27" fmla="*/ 207170 w 395288"/>
              <a:gd name="connsiteY27" fmla="*/ 104915 h 632317"/>
              <a:gd name="connsiteX28" fmla="*/ 154782 w 395288"/>
              <a:gd name="connsiteY28" fmla="*/ 64433 h 632317"/>
              <a:gd name="connsiteX29" fmla="*/ 97632 w 395288"/>
              <a:gd name="connsiteY29" fmla="*/ 28715 h 632317"/>
              <a:gd name="connsiteX30" fmla="*/ 35719 w 395288"/>
              <a:gd name="connsiteY30" fmla="*/ 139 h 632317"/>
              <a:gd name="connsiteX0" fmla="*/ 35719 w 395288"/>
              <a:gd name="connsiteY0" fmla="*/ 139 h 632317"/>
              <a:gd name="connsiteX1" fmla="*/ 1 w 395288"/>
              <a:gd name="connsiteY1" fmla="*/ 240646 h 632317"/>
              <a:gd name="connsiteX2" fmla="*/ 73819 w 395288"/>
              <a:gd name="connsiteY2" fmla="*/ 295414 h 632317"/>
              <a:gd name="connsiteX3" fmla="*/ 145257 w 395288"/>
              <a:gd name="connsiteY3" fmla="*/ 340659 h 632317"/>
              <a:gd name="connsiteX4" fmla="*/ 147638 w 395288"/>
              <a:gd name="connsiteY4" fmla="*/ 428765 h 632317"/>
              <a:gd name="connsiteX5" fmla="*/ 152400 w 395288"/>
              <a:gd name="connsiteY5" fmla="*/ 631172 h 632317"/>
              <a:gd name="connsiteX6" fmla="*/ 316708 w 395288"/>
              <a:gd name="connsiteY6" fmla="*/ 595452 h 632317"/>
              <a:gd name="connsiteX7" fmla="*/ 350045 w 395288"/>
              <a:gd name="connsiteY7" fmla="*/ 454958 h 632317"/>
              <a:gd name="connsiteX8" fmla="*/ 359570 w 395288"/>
              <a:gd name="connsiteY8" fmla="*/ 402571 h 632317"/>
              <a:gd name="connsiteX9" fmla="*/ 371476 w 395288"/>
              <a:gd name="connsiteY9" fmla="*/ 352565 h 632317"/>
              <a:gd name="connsiteX10" fmla="*/ 373857 w 395288"/>
              <a:gd name="connsiteY10" fmla="*/ 335896 h 632317"/>
              <a:gd name="connsiteX11" fmla="*/ 383382 w 395288"/>
              <a:gd name="connsiteY11" fmla="*/ 312083 h 632317"/>
              <a:gd name="connsiteX12" fmla="*/ 385763 w 395288"/>
              <a:gd name="connsiteY12" fmla="*/ 300177 h 632317"/>
              <a:gd name="connsiteX13" fmla="*/ 390526 w 395288"/>
              <a:gd name="connsiteY13" fmla="*/ 285890 h 632317"/>
              <a:gd name="connsiteX14" fmla="*/ 395288 w 395288"/>
              <a:gd name="connsiteY14" fmla="*/ 269221 h 632317"/>
              <a:gd name="connsiteX15" fmla="*/ 378620 w 395288"/>
              <a:gd name="connsiteY15" fmla="*/ 252552 h 632317"/>
              <a:gd name="connsiteX16" fmla="*/ 359570 w 395288"/>
              <a:gd name="connsiteY16" fmla="*/ 245408 h 632317"/>
              <a:gd name="connsiteX17" fmla="*/ 350045 w 395288"/>
              <a:gd name="connsiteY17" fmla="*/ 240646 h 632317"/>
              <a:gd name="connsiteX18" fmla="*/ 328613 w 395288"/>
              <a:gd name="connsiteY18" fmla="*/ 223977 h 632317"/>
              <a:gd name="connsiteX19" fmla="*/ 319088 w 395288"/>
              <a:gd name="connsiteY19" fmla="*/ 221596 h 632317"/>
              <a:gd name="connsiteX20" fmla="*/ 304801 w 395288"/>
              <a:gd name="connsiteY20" fmla="*/ 207308 h 632317"/>
              <a:gd name="connsiteX21" fmla="*/ 285751 w 395288"/>
              <a:gd name="connsiteY21" fmla="*/ 193021 h 632317"/>
              <a:gd name="connsiteX22" fmla="*/ 273845 w 395288"/>
              <a:gd name="connsiteY22" fmla="*/ 178733 h 632317"/>
              <a:gd name="connsiteX23" fmla="*/ 257176 w 395288"/>
              <a:gd name="connsiteY23" fmla="*/ 162065 h 632317"/>
              <a:gd name="connsiteX24" fmla="*/ 250032 w 395288"/>
              <a:gd name="connsiteY24" fmla="*/ 154921 h 632317"/>
              <a:gd name="connsiteX25" fmla="*/ 221457 w 395288"/>
              <a:gd name="connsiteY25" fmla="*/ 121583 h 632317"/>
              <a:gd name="connsiteX26" fmla="*/ 207170 w 395288"/>
              <a:gd name="connsiteY26" fmla="*/ 104915 h 632317"/>
              <a:gd name="connsiteX27" fmla="*/ 154782 w 395288"/>
              <a:gd name="connsiteY27" fmla="*/ 64433 h 632317"/>
              <a:gd name="connsiteX28" fmla="*/ 97632 w 395288"/>
              <a:gd name="connsiteY28" fmla="*/ 28715 h 632317"/>
              <a:gd name="connsiteX29" fmla="*/ 35719 w 395288"/>
              <a:gd name="connsiteY29" fmla="*/ 139 h 632317"/>
              <a:gd name="connsiteX0" fmla="*/ 35719 w 395288"/>
              <a:gd name="connsiteY0" fmla="*/ 139 h 632317"/>
              <a:gd name="connsiteX1" fmla="*/ 1 w 395288"/>
              <a:gd name="connsiteY1" fmla="*/ 240646 h 632317"/>
              <a:gd name="connsiteX2" fmla="*/ 73819 w 395288"/>
              <a:gd name="connsiteY2" fmla="*/ 295414 h 632317"/>
              <a:gd name="connsiteX3" fmla="*/ 145257 w 395288"/>
              <a:gd name="connsiteY3" fmla="*/ 340659 h 632317"/>
              <a:gd name="connsiteX4" fmla="*/ 147638 w 395288"/>
              <a:gd name="connsiteY4" fmla="*/ 428765 h 632317"/>
              <a:gd name="connsiteX5" fmla="*/ 152400 w 395288"/>
              <a:gd name="connsiteY5" fmla="*/ 631172 h 632317"/>
              <a:gd name="connsiteX6" fmla="*/ 316708 w 395288"/>
              <a:gd name="connsiteY6" fmla="*/ 595452 h 632317"/>
              <a:gd name="connsiteX7" fmla="*/ 350045 w 395288"/>
              <a:gd name="connsiteY7" fmla="*/ 454958 h 632317"/>
              <a:gd name="connsiteX8" fmla="*/ 359570 w 395288"/>
              <a:gd name="connsiteY8" fmla="*/ 402571 h 632317"/>
              <a:gd name="connsiteX9" fmla="*/ 373857 w 395288"/>
              <a:gd name="connsiteY9" fmla="*/ 335896 h 632317"/>
              <a:gd name="connsiteX10" fmla="*/ 383382 w 395288"/>
              <a:gd name="connsiteY10" fmla="*/ 312083 h 632317"/>
              <a:gd name="connsiteX11" fmla="*/ 385763 w 395288"/>
              <a:gd name="connsiteY11" fmla="*/ 300177 h 632317"/>
              <a:gd name="connsiteX12" fmla="*/ 390526 w 395288"/>
              <a:gd name="connsiteY12" fmla="*/ 285890 h 632317"/>
              <a:gd name="connsiteX13" fmla="*/ 395288 w 395288"/>
              <a:gd name="connsiteY13" fmla="*/ 269221 h 632317"/>
              <a:gd name="connsiteX14" fmla="*/ 378620 w 395288"/>
              <a:gd name="connsiteY14" fmla="*/ 252552 h 632317"/>
              <a:gd name="connsiteX15" fmla="*/ 359570 w 395288"/>
              <a:gd name="connsiteY15" fmla="*/ 245408 h 632317"/>
              <a:gd name="connsiteX16" fmla="*/ 350045 w 395288"/>
              <a:gd name="connsiteY16" fmla="*/ 240646 h 632317"/>
              <a:gd name="connsiteX17" fmla="*/ 328613 w 395288"/>
              <a:gd name="connsiteY17" fmla="*/ 223977 h 632317"/>
              <a:gd name="connsiteX18" fmla="*/ 319088 w 395288"/>
              <a:gd name="connsiteY18" fmla="*/ 221596 h 632317"/>
              <a:gd name="connsiteX19" fmla="*/ 304801 w 395288"/>
              <a:gd name="connsiteY19" fmla="*/ 207308 h 632317"/>
              <a:gd name="connsiteX20" fmla="*/ 285751 w 395288"/>
              <a:gd name="connsiteY20" fmla="*/ 193021 h 632317"/>
              <a:gd name="connsiteX21" fmla="*/ 273845 w 395288"/>
              <a:gd name="connsiteY21" fmla="*/ 178733 h 632317"/>
              <a:gd name="connsiteX22" fmla="*/ 257176 w 395288"/>
              <a:gd name="connsiteY22" fmla="*/ 162065 h 632317"/>
              <a:gd name="connsiteX23" fmla="*/ 250032 w 395288"/>
              <a:gd name="connsiteY23" fmla="*/ 154921 h 632317"/>
              <a:gd name="connsiteX24" fmla="*/ 221457 w 395288"/>
              <a:gd name="connsiteY24" fmla="*/ 121583 h 632317"/>
              <a:gd name="connsiteX25" fmla="*/ 207170 w 395288"/>
              <a:gd name="connsiteY25" fmla="*/ 104915 h 632317"/>
              <a:gd name="connsiteX26" fmla="*/ 154782 w 395288"/>
              <a:gd name="connsiteY26" fmla="*/ 64433 h 632317"/>
              <a:gd name="connsiteX27" fmla="*/ 97632 w 395288"/>
              <a:gd name="connsiteY27" fmla="*/ 28715 h 632317"/>
              <a:gd name="connsiteX28" fmla="*/ 35719 w 395288"/>
              <a:gd name="connsiteY28" fmla="*/ 139 h 632317"/>
              <a:gd name="connsiteX0" fmla="*/ 35719 w 395288"/>
              <a:gd name="connsiteY0" fmla="*/ 139 h 632317"/>
              <a:gd name="connsiteX1" fmla="*/ 1 w 395288"/>
              <a:gd name="connsiteY1" fmla="*/ 240646 h 632317"/>
              <a:gd name="connsiteX2" fmla="*/ 73819 w 395288"/>
              <a:gd name="connsiteY2" fmla="*/ 295414 h 632317"/>
              <a:gd name="connsiteX3" fmla="*/ 145257 w 395288"/>
              <a:gd name="connsiteY3" fmla="*/ 340659 h 632317"/>
              <a:gd name="connsiteX4" fmla="*/ 147638 w 395288"/>
              <a:gd name="connsiteY4" fmla="*/ 428765 h 632317"/>
              <a:gd name="connsiteX5" fmla="*/ 152400 w 395288"/>
              <a:gd name="connsiteY5" fmla="*/ 631172 h 632317"/>
              <a:gd name="connsiteX6" fmla="*/ 316708 w 395288"/>
              <a:gd name="connsiteY6" fmla="*/ 595452 h 632317"/>
              <a:gd name="connsiteX7" fmla="*/ 350045 w 395288"/>
              <a:gd name="connsiteY7" fmla="*/ 454958 h 632317"/>
              <a:gd name="connsiteX8" fmla="*/ 373857 w 395288"/>
              <a:gd name="connsiteY8" fmla="*/ 335896 h 632317"/>
              <a:gd name="connsiteX9" fmla="*/ 383382 w 395288"/>
              <a:gd name="connsiteY9" fmla="*/ 312083 h 632317"/>
              <a:gd name="connsiteX10" fmla="*/ 385763 w 395288"/>
              <a:gd name="connsiteY10" fmla="*/ 300177 h 632317"/>
              <a:gd name="connsiteX11" fmla="*/ 390526 w 395288"/>
              <a:gd name="connsiteY11" fmla="*/ 285890 h 632317"/>
              <a:gd name="connsiteX12" fmla="*/ 395288 w 395288"/>
              <a:gd name="connsiteY12" fmla="*/ 269221 h 632317"/>
              <a:gd name="connsiteX13" fmla="*/ 378620 w 395288"/>
              <a:gd name="connsiteY13" fmla="*/ 252552 h 632317"/>
              <a:gd name="connsiteX14" fmla="*/ 359570 w 395288"/>
              <a:gd name="connsiteY14" fmla="*/ 245408 h 632317"/>
              <a:gd name="connsiteX15" fmla="*/ 350045 w 395288"/>
              <a:gd name="connsiteY15" fmla="*/ 240646 h 632317"/>
              <a:gd name="connsiteX16" fmla="*/ 328613 w 395288"/>
              <a:gd name="connsiteY16" fmla="*/ 223977 h 632317"/>
              <a:gd name="connsiteX17" fmla="*/ 319088 w 395288"/>
              <a:gd name="connsiteY17" fmla="*/ 221596 h 632317"/>
              <a:gd name="connsiteX18" fmla="*/ 304801 w 395288"/>
              <a:gd name="connsiteY18" fmla="*/ 207308 h 632317"/>
              <a:gd name="connsiteX19" fmla="*/ 285751 w 395288"/>
              <a:gd name="connsiteY19" fmla="*/ 193021 h 632317"/>
              <a:gd name="connsiteX20" fmla="*/ 273845 w 395288"/>
              <a:gd name="connsiteY20" fmla="*/ 178733 h 632317"/>
              <a:gd name="connsiteX21" fmla="*/ 257176 w 395288"/>
              <a:gd name="connsiteY21" fmla="*/ 162065 h 632317"/>
              <a:gd name="connsiteX22" fmla="*/ 250032 w 395288"/>
              <a:gd name="connsiteY22" fmla="*/ 154921 h 632317"/>
              <a:gd name="connsiteX23" fmla="*/ 221457 w 395288"/>
              <a:gd name="connsiteY23" fmla="*/ 121583 h 632317"/>
              <a:gd name="connsiteX24" fmla="*/ 207170 w 395288"/>
              <a:gd name="connsiteY24" fmla="*/ 104915 h 632317"/>
              <a:gd name="connsiteX25" fmla="*/ 154782 w 395288"/>
              <a:gd name="connsiteY25" fmla="*/ 64433 h 632317"/>
              <a:gd name="connsiteX26" fmla="*/ 97632 w 395288"/>
              <a:gd name="connsiteY26" fmla="*/ 28715 h 632317"/>
              <a:gd name="connsiteX27" fmla="*/ 35719 w 395288"/>
              <a:gd name="connsiteY27" fmla="*/ 139 h 632317"/>
              <a:gd name="connsiteX0" fmla="*/ 35719 w 395288"/>
              <a:gd name="connsiteY0" fmla="*/ 139 h 633245"/>
              <a:gd name="connsiteX1" fmla="*/ 1 w 395288"/>
              <a:gd name="connsiteY1" fmla="*/ 240646 h 633245"/>
              <a:gd name="connsiteX2" fmla="*/ 73819 w 395288"/>
              <a:gd name="connsiteY2" fmla="*/ 295414 h 633245"/>
              <a:gd name="connsiteX3" fmla="*/ 145257 w 395288"/>
              <a:gd name="connsiteY3" fmla="*/ 340659 h 633245"/>
              <a:gd name="connsiteX4" fmla="*/ 147638 w 395288"/>
              <a:gd name="connsiteY4" fmla="*/ 428765 h 633245"/>
              <a:gd name="connsiteX5" fmla="*/ 152400 w 395288"/>
              <a:gd name="connsiteY5" fmla="*/ 631172 h 633245"/>
              <a:gd name="connsiteX6" fmla="*/ 316708 w 395288"/>
              <a:gd name="connsiteY6" fmla="*/ 595452 h 633245"/>
              <a:gd name="connsiteX7" fmla="*/ 357189 w 395288"/>
              <a:gd name="connsiteY7" fmla="*/ 462102 h 633245"/>
              <a:gd name="connsiteX8" fmla="*/ 373857 w 395288"/>
              <a:gd name="connsiteY8" fmla="*/ 335896 h 633245"/>
              <a:gd name="connsiteX9" fmla="*/ 383382 w 395288"/>
              <a:gd name="connsiteY9" fmla="*/ 312083 h 633245"/>
              <a:gd name="connsiteX10" fmla="*/ 385763 w 395288"/>
              <a:gd name="connsiteY10" fmla="*/ 300177 h 633245"/>
              <a:gd name="connsiteX11" fmla="*/ 390526 w 395288"/>
              <a:gd name="connsiteY11" fmla="*/ 285890 h 633245"/>
              <a:gd name="connsiteX12" fmla="*/ 395288 w 395288"/>
              <a:gd name="connsiteY12" fmla="*/ 269221 h 633245"/>
              <a:gd name="connsiteX13" fmla="*/ 378620 w 395288"/>
              <a:gd name="connsiteY13" fmla="*/ 252552 h 633245"/>
              <a:gd name="connsiteX14" fmla="*/ 359570 w 395288"/>
              <a:gd name="connsiteY14" fmla="*/ 245408 h 633245"/>
              <a:gd name="connsiteX15" fmla="*/ 350045 w 395288"/>
              <a:gd name="connsiteY15" fmla="*/ 240646 h 633245"/>
              <a:gd name="connsiteX16" fmla="*/ 328613 w 395288"/>
              <a:gd name="connsiteY16" fmla="*/ 223977 h 633245"/>
              <a:gd name="connsiteX17" fmla="*/ 319088 w 395288"/>
              <a:gd name="connsiteY17" fmla="*/ 221596 h 633245"/>
              <a:gd name="connsiteX18" fmla="*/ 304801 w 395288"/>
              <a:gd name="connsiteY18" fmla="*/ 207308 h 633245"/>
              <a:gd name="connsiteX19" fmla="*/ 285751 w 395288"/>
              <a:gd name="connsiteY19" fmla="*/ 193021 h 633245"/>
              <a:gd name="connsiteX20" fmla="*/ 273845 w 395288"/>
              <a:gd name="connsiteY20" fmla="*/ 178733 h 633245"/>
              <a:gd name="connsiteX21" fmla="*/ 257176 w 395288"/>
              <a:gd name="connsiteY21" fmla="*/ 162065 h 633245"/>
              <a:gd name="connsiteX22" fmla="*/ 250032 w 395288"/>
              <a:gd name="connsiteY22" fmla="*/ 154921 h 633245"/>
              <a:gd name="connsiteX23" fmla="*/ 221457 w 395288"/>
              <a:gd name="connsiteY23" fmla="*/ 121583 h 633245"/>
              <a:gd name="connsiteX24" fmla="*/ 207170 w 395288"/>
              <a:gd name="connsiteY24" fmla="*/ 104915 h 633245"/>
              <a:gd name="connsiteX25" fmla="*/ 154782 w 395288"/>
              <a:gd name="connsiteY25" fmla="*/ 64433 h 633245"/>
              <a:gd name="connsiteX26" fmla="*/ 97632 w 395288"/>
              <a:gd name="connsiteY26" fmla="*/ 28715 h 633245"/>
              <a:gd name="connsiteX27" fmla="*/ 35719 w 395288"/>
              <a:gd name="connsiteY27" fmla="*/ 139 h 633245"/>
              <a:gd name="connsiteX0" fmla="*/ 35719 w 395288"/>
              <a:gd name="connsiteY0" fmla="*/ 139 h 633643"/>
              <a:gd name="connsiteX1" fmla="*/ 1 w 395288"/>
              <a:gd name="connsiteY1" fmla="*/ 240646 h 633643"/>
              <a:gd name="connsiteX2" fmla="*/ 73819 w 395288"/>
              <a:gd name="connsiteY2" fmla="*/ 295414 h 633643"/>
              <a:gd name="connsiteX3" fmla="*/ 145257 w 395288"/>
              <a:gd name="connsiteY3" fmla="*/ 340659 h 633643"/>
              <a:gd name="connsiteX4" fmla="*/ 147638 w 395288"/>
              <a:gd name="connsiteY4" fmla="*/ 428765 h 633643"/>
              <a:gd name="connsiteX5" fmla="*/ 152400 w 395288"/>
              <a:gd name="connsiteY5" fmla="*/ 631172 h 633643"/>
              <a:gd name="connsiteX6" fmla="*/ 316708 w 395288"/>
              <a:gd name="connsiteY6" fmla="*/ 595452 h 633643"/>
              <a:gd name="connsiteX7" fmla="*/ 357189 w 395288"/>
              <a:gd name="connsiteY7" fmla="*/ 462102 h 633643"/>
              <a:gd name="connsiteX8" fmla="*/ 373857 w 395288"/>
              <a:gd name="connsiteY8" fmla="*/ 335896 h 633643"/>
              <a:gd name="connsiteX9" fmla="*/ 383382 w 395288"/>
              <a:gd name="connsiteY9" fmla="*/ 312083 h 633643"/>
              <a:gd name="connsiteX10" fmla="*/ 385763 w 395288"/>
              <a:gd name="connsiteY10" fmla="*/ 300177 h 633643"/>
              <a:gd name="connsiteX11" fmla="*/ 390526 w 395288"/>
              <a:gd name="connsiteY11" fmla="*/ 285890 h 633643"/>
              <a:gd name="connsiteX12" fmla="*/ 395288 w 395288"/>
              <a:gd name="connsiteY12" fmla="*/ 269221 h 633643"/>
              <a:gd name="connsiteX13" fmla="*/ 378620 w 395288"/>
              <a:gd name="connsiteY13" fmla="*/ 252552 h 633643"/>
              <a:gd name="connsiteX14" fmla="*/ 359570 w 395288"/>
              <a:gd name="connsiteY14" fmla="*/ 245408 h 633643"/>
              <a:gd name="connsiteX15" fmla="*/ 350045 w 395288"/>
              <a:gd name="connsiteY15" fmla="*/ 240646 h 633643"/>
              <a:gd name="connsiteX16" fmla="*/ 328613 w 395288"/>
              <a:gd name="connsiteY16" fmla="*/ 223977 h 633643"/>
              <a:gd name="connsiteX17" fmla="*/ 319088 w 395288"/>
              <a:gd name="connsiteY17" fmla="*/ 221596 h 633643"/>
              <a:gd name="connsiteX18" fmla="*/ 304801 w 395288"/>
              <a:gd name="connsiteY18" fmla="*/ 207308 h 633643"/>
              <a:gd name="connsiteX19" fmla="*/ 285751 w 395288"/>
              <a:gd name="connsiteY19" fmla="*/ 193021 h 633643"/>
              <a:gd name="connsiteX20" fmla="*/ 273845 w 395288"/>
              <a:gd name="connsiteY20" fmla="*/ 178733 h 633643"/>
              <a:gd name="connsiteX21" fmla="*/ 257176 w 395288"/>
              <a:gd name="connsiteY21" fmla="*/ 162065 h 633643"/>
              <a:gd name="connsiteX22" fmla="*/ 250032 w 395288"/>
              <a:gd name="connsiteY22" fmla="*/ 154921 h 633643"/>
              <a:gd name="connsiteX23" fmla="*/ 221457 w 395288"/>
              <a:gd name="connsiteY23" fmla="*/ 121583 h 633643"/>
              <a:gd name="connsiteX24" fmla="*/ 207170 w 395288"/>
              <a:gd name="connsiteY24" fmla="*/ 104915 h 633643"/>
              <a:gd name="connsiteX25" fmla="*/ 154782 w 395288"/>
              <a:gd name="connsiteY25" fmla="*/ 64433 h 633643"/>
              <a:gd name="connsiteX26" fmla="*/ 97632 w 395288"/>
              <a:gd name="connsiteY26" fmla="*/ 28715 h 633643"/>
              <a:gd name="connsiteX27" fmla="*/ 35719 w 395288"/>
              <a:gd name="connsiteY27" fmla="*/ 139 h 633643"/>
              <a:gd name="connsiteX0" fmla="*/ 35719 w 395288"/>
              <a:gd name="connsiteY0" fmla="*/ 139 h 632573"/>
              <a:gd name="connsiteX1" fmla="*/ 1 w 395288"/>
              <a:gd name="connsiteY1" fmla="*/ 240646 h 632573"/>
              <a:gd name="connsiteX2" fmla="*/ 73819 w 395288"/>
              <a:gd name="connsiteY2" fmla="*/ 295414 h 632573"/>
              <a:gd name="connsiteX3" fmla="*/ 145257 w 395288"/>
              <a:gd name="connsiteY3" fmla="*/ 340659 h 632573"/>
              <a:gd name="connsiteX4" fmla="*/ 147638 w 395288"/>
              <a:gd name="connsiteY4" fmla="*/ 428765 h 632573"/>
              <a:gd name="connsiteX5" fmla="*/ 152400 w 395288"/>
              <a:gd name="connsiteY5" fmla="*/ 631172 h 632573"/>
              <a:gd name="connsiteX6" fmla="*/ 316708 w 395288"/>
              <a:gd name="connsiteY6" fmla="*/ 595452 h 632573"/>
              <a:gd name="connsiteX7" fmla="*/ 357189 w 395288"/>
              <a:gd name="connsiteY7" fmla="*/ 462102 h 632573"/>
              <a:gd name="connsiteX8" fmla="*/ 373857 w 395288"/>
              <a:gd name="connsiteY8" fmla="*/ 335896 h 632573"/>
              <a:gd name="connsiteX9" fmla="*/ 383382 w 395288"/>
              <a:gd name="connsiteY9" fmla="*/ 312083 h 632573"/>
              <a:gd name="connsiteX10" fmla="*/ 385763 w 395288"/>
              <a:gd name="connsiteY10" fmla="*/ 300177 h 632573"/>
              <a:gd name="connsiteX11" fmla="*/ 390526 w 395288"/>
              <a:gd name="connsiteY11" fmla="*/ 285890 h 632573"/>
              <a:gd name="connsiteX12" fmla="*/ 395288 w 395288"/>
              <a:gd name="connsiteY12" fmla="*/ 269221 h 632573"/>
              <a:gd name="connsiteX13" fmla="*/ 378620 w 395288"/>
              <a:gd name="connsiteY13" fmla="*/ 252552 h 632573"/>
              <a:gd name="connsiteX14" fmla="*/ 359570 w 395288"/>
              <a:gd name="connsiteY14" fmla="*/ 245408 h 632573"/>
              <a:gd name="connsiteX15" fmla="*/ 350045 w 395288"/>
              <a:gd name="connsiteY15" fmla="*/ 240646 h 632573"/>
              <a:gd name="connsiteX16" fmla="*/ 328613 w 395288"/>
              <a:gd name="connsiteY16" fmla="*/ 223977 h 632573"/>
              <a:gd name="connsiteX17" fmla="*/ 319088 w 395288"/>
              <a:gd name="connsiteY17" fmla="*/ 221596 h 632573"/>
              <a:gd name="connsiteX18" fmla="*/ 304801 w 395288"/>
              <a:gd name="connsiteY18" fmla="*/ 207308 h 632573"/>
              <a:gd name="connsiteX19" fmla="*/ 285751 w 395288"/>
              <a:gd name="connsiteY19" fmla="*/ 193021 h 632573"/>
              <a:gd name="connsiteX20" fmla="*/ 273845 w 395288"/>
              <a:gd name="connsiteY20" fmla="*/ 178733 h 632573"/>
              <a:gd name="connsiteX21" fmla="*/ 257176 w 395288"/>
              <a:gd name="connsiteY21" fmla="*/ 162065 h 632573"/>
              <a:gd name="connsiteX22" fmla="*/ 250032 w 395288"/>
              <a:gd name="connsiteY22" fmla="*/ 154921 h 632573"/>
              <a:gd name="connsiteX23" fmla="*/ 221457 w 395288"/>
              <a:gd name="connsiteY23" fmla="*/ 121583 h 632573"/>
              <a:gd name="connsiteX24" fmla="*/ 207170 w 395288"/>
              <a:gd name="connsiteY24" fmla="*/ 104915 h 632573"/>
              <a:gd name="connsiteX25" fmla="*/ 154782 w 395288"/>
              <a:gd name="connsiteY25" fmla="*/ 64433 h 632573"/>
              <a:gd name="connsiteX26" fmla="*/ 97632 w 395288"/>
              <a:gd name="connsiteY26" fmla="*/ 28715 h 632573"/>
              <a:gd name="connsiteX27" fmla="*/ 35719 w 395288"/>
              <a:gd name="connsiteY27" fmla="*/ 139 h 632573"/>
              <a:gd name="connsiteX0" fmla="*/ 35719 w 395288"/>
              <a:gd name="connsiteY0" fmla="*/ 139 h 632573"/>
              <a:gd name="connsiteX1" fmla="*/ 1 w 395288"/>
              <a:gd name="connsiteY1" fmla="*/ 240646 h 632573"/>
              <a:gd name="connsiteX2" fmla="*/ 73819 w 395288"/>
              <a:gd name="connsiteY2" fmla="*/ 295414 h 632573"/>
              <a:gd name="connsiteX3" fmla="*/ 145257 w 395288"/>
              <a:gd name="connsiteY3" fmla="*/ 340659 h 632573"/>
              <a:gd name="connsiteX4" fmla="*/ 147638 w 395288"/>
              <a:gd name="connsiteY4" fmla="*/ 428765 h 632573"/>
              <a:gd name="connsiteX5" fmla="*/ 152400 w 395288"/>
              <a:gd name="connsiteY5" fmla="*/ 631172 h 632573"/>
              <a:gd name="connsiteX6" fmla="*/ 304802 w 395288"/>
              <a:gd name="connsiteY6" fmla="*/ 595452 h 632573"/>
              <a:gd name="connsiteX7" fmla="*/ 357189 w 395288"/>
              <a:gd name="connsiteY7" fmla="*/ 462102 h 632573"/>
              <a:gd name="connsiteX8" fmla="*/ 373857 w 395288"/>
              <a:gd name="connsiteY8" fmla="*/ 335896 h 632573"/>
              <a:gd name="connsiteX9" fmla="*/ 383382 w 395288"/>
              <a:gd name="connsiteY9" fmla="*/ 312083 h 632573"/>
              <a:gd name="connsiteX10" fmla="*/ 385763 w 395288"/>
              <a:gd name="connsiteY10" fmla="*/ 300177 h 632573"/>
              <a:gd name="connsiteX11" fmla="*/ 390526 w 395288"/>
              <a:gd name="connsiteY11" fmla="*/ 285890 h 632573"/>
              <a:gd name="connsiteX12" fmla="*/ 395288 w 395288"/>
              <a:gd name="connsiteY12" fmla="*/ 269221 h 632573"/>
              <a:gd name="connsiteX13" fmla="*/ 378620 w 395288"/>
              <a:gd name="connsiteY13" fmla="*/ 252552 h 632573"/>
              <a:gd name="connsiteX14" fmla="*/ 359570 w 395288"/>
              <a:gd name="connsiteY14" fmla="*/ 245408 h 632573"/>
              <a:gd name="connsiteX15" fmla="*/ 350045 w 395288"/>
              <a:gd name="connsiteY15" fmla="*/ 240646 h 632573"/>
              <a:gd name="connsiteX16" fmla="*/ 328613 w 395288"/>
              <a:gd name="connsiteY16" fmla="*/ 223977 h 632573"/>
              <a:gd name="connsiteX17" fmla="*/ 319088 w 395288"/>
              <a:gd name="connsiteY17" fmla="*/ 221596 h 632573"/>
              <a:gd name="connsiteX18" fmla="*/ 304801 w 395288"/>
              <a:gd name="connsiteY18" fmla="*/ 207308 h 632573"/>
              <a:gd name="connsiteX19" fmla="*/ 285751 w 395288"/>
              <a:gd name="connsiteY19" fmla="*/ 193021 h 632573"/>
              <a:gd name="connsiteX20" fmla="*/ 273845 w 395288"/>
              <a:gd name="connsiteY20" fmla="*/ 178733 h 632573"/>
              <a:gd name="connsiteX21" fmla="*/ 257176 w 395288"/>
              <a:gd name="connsiteY21" fmla="*/ 162065 h 632573"/>
              <a:gd name="connsiteX22" fmla="*/ 250032 w 395288"/>
              <a:gd name="connsiteY22" fmla="*/ 154921 h 632573"/>
              <a:gd name="connsiteX23" fmla="*/ 221457 w 395288"/>
              <a:gd name="connsiteY23" fmla="*/ 121583 h 632573"/>
              <a:gd name="connsiteX24" fmla="*/ 207170 w 395288"/>
              <a:gd name="connsiteY24" fmla="*/ 104915 h 632573"/>
              <a:gd name="connsiteX25" fmla="*/ 154782 w 395288"/>
              <a:gd name="connsiteY25" fmla="*/ 64433 h 632573"/>
              <a:gd name="connsiteX26" fmla="*/ 97632 w 395288"/>
              <a:gd name="connsiteY26" fmla="*/ 28715 h 632573"/>
              <a:gd name="connsiteX27" fmla="*/ 35719 w 395288"/>
              <a:gd name="connsiteY27" fmla="*/ 139 h 632573"/>
              <a:gd name="connsiteX0" fmla="*/ 35719 w 395288"/>
              <a:gd name="connsiteY0" fmla="*/ 139 h 632573"/>
              <a:gd name="connsiteX1" fmla="*/ 1 w 395288"/>
              <a:gd name="connsiteY1" fmla="*/ 240646 h 632573"/>
              <a:gd name="connsiteX2" fmla="*/ 73819 w 395288"/>
              <a:gd name="connsiteY2" fmla="*/ 295414 h 632573"/>
              <a:gd name="connsiteX3" fmla="*/ 145257 w 395288"/>
              <a:gd name="connsiteY3" fmla="*/ 340659 h 632573"/>
              <a:gd name="connsiteX4" fmla="*/ 147638 w 395288"/>
              <a:gd name="connsiteY4" fmla="*/ 428765 h 632573"/>
              <a:gd name="connsiteX5" fmla="*/ 152400 w 395288"/>
              <a:gd name="connsiteY5" fmla="*/ 631172 h 632573"/>
              <a:gd name="connsiteX6" fmla="*/ 304802 w 395288"/>
              <a:gd name="connsiteY6" fmla="*/ 595452 h 632573"/>
              <a:gd name="connsiteX7" fmla="*/ 357189 w 395288"/>
              <a:gd name="connsiteY7" fmla="*/ 462102 h 632573"/>
              <a:gd name="connsiteX8" fmla="*/ 383382 w 395288"/>
              <a:gd name="connsiteY8" fmla="*/ 312083 h 632573"/>
              <a:gd name="connsiteX9" fmla="*/ 385763 w 395288"/>
              <a:gd name="connsiteY9" fmla="*/ 300177 h 632573"/>
              <a:gd name="connsiteX10" fmla="*/ 390526 w 395288"/>
              <a:gd name="connsiteY10" fmla="*/ 285890 h 632573"/>
              <a:gd name="connsiteX11" fmla="*/ 395288 w 395288"/>
              <a:gd name="connsiteY11" fmla="*/ 269221 h 632573"/>
              <a:gd name="connsiteX12" fmla="*/ 378620 w 395288"/>
              <a:gd name="connsiteY12" fmla="*/ 252552 h 632573"/>
              <a:gd name="connsiteX13" fmla="*/ 359570 w 395288"/>
              <a:gd name="connsiteY13" fmla="*/ 245408 h 632573"/>
              <a:gd name="connsiteX14" fmla="*/ 350045 w 395288"/>
              <a:gd name="connsiteY14" fmla="*/ 240646 h 632573"/>
              <a:gd name="connsiteX15" fmla="*/ 328613 w 395288"/>
              <a:gd name="connsiteY15" fmla="*/ 223977 h 632573"/>
              <a:gd name="connsiteX16" fmla="*/ 319088 w 395288"/>
              <a:gd name="connsiteY16" fmla="*/ 221596 h 632573"/>
              <a:gd name="connsiteX17" fmla="*/ 304801 w 395288"/>
              <a:gd name="connsiteY17" fmla="*/ 207308 h 632573"/>
              <a:gd name="connsiteX18" fmla="*/ 285751 w 395288"/>
              <a:gd name="connsiteY18" fmla="*/ 193021 h 632573"/>
              <a:gd name="connsiteX19" fmla="*/ 273845 w 395288"/>
              <a:gd name="connsiteY19" fmla="*/ 178733 h 632573"/>
              <a:gd name="connsiteX20" fmla="*/ 257176 w 395288"/>
              <a:gd name="connsiteY20" fmla="*/ 162065 h 632573"/>
              <a:gd name="connsiteX21" fmla="*/ 250032 w 395288"/>
              <a:gd name="connsiteY21" fmla="*/ 154921 h 632573"/>
              <a:gd name="connsiteX22" fmla="*/ 221457 w 395288"/>
              <a:gd name="connsiteY22" fmla="*/ 121583 h 632573"/>
              <a:gd name="connsiteX23" fmla="*/ 207170 w 395288"/>
              <a:gd name="connsiteY23" fmla="*/ 104915 h 632573"/>
              <a:gd name="connsiteX24" fmla="*/ 154782 w 395288"/>
              <a:gd name="connsiteY24" fmla="*/ 64433 h 632573"/>
              <a:gd name="connsiteX25" fmla="*/ 97632 w 395288"/>
              <a:gd name="connsiteY25" fmla="*/ 28715 h 632573"/>
              <a:gd name="connsiteX26" fmla="*/ 35719 w 395288"/>
              <a:gd name="connsiteY26" fmla="*/ 139 h 632573"/>
              <a:gd name="connsiteX0" fmla="*/ 35719 w 395398"/>
              <a:gd name="connsiteY0" fmla="*/ 139 h 632573"/>
              <a:gd name="connsiteX1" fmla="*/ 1 w 395398"/>
              <a:gd name="connsiteY1" fmla="*/ 240646 h 632573"/>
              <a:gd name="connsiteX2" fmla="*/ 73819 w 395398"/>
              <a:gd name="connsiteY2" fmla="*/ 295414 h 632573"/>
              <a:gd name="connsiteX3" fmla="*/ 145257 w 395398"/>
              <a:gd name="connsiteY3" fmla="*/ 340659 h 632573"/>
              <a:gd name="connsiteX4" fmla="*/ 147638 w 395398"/>
              <a:gd name="connsiteY4" fmla="*/ 428765 h 632573"/>
              <a:gd name="connsiteX5" fmla="*/ 152400 w 395398"/>
              <a:gd name="connsiteY5" fmla="*/ 631172 h 632573"/>
              <a:gd name="connsiteX6" fmla="*/ 304802 w 395398"/>
              <a:gd name="connsiteY6" fmla="*/ 595452 h 632573"/>
              <a:gd name="connsiteX7" fmla="*/ 357189 w 395398"/>
              <a:gd name="connsiteY7" fmla="*/ 462102 h 632573"/>
              <a:gd name="connsiteX8" fmla="*/ 383382 w 395398"/>
              <a:gd name="connsiteY8" fmla="*/ 312083 h 632573"/>
              <a:gd name="connsiteX9" fmla="*/ 385763 w 395398"/>
              <a:gd name="connsiteY9" fmla="*/ 300177 h 632573"/>
              <a:gd name="connsiteX10" fmla="*/ 395288 w 395398"/>
              <a:gd name="connsiteY10" fmla="*/ 269221 h 632573"/>
              <a:gd name="connsiteX11" fmla="*/ 378620 w 395398"/>
              <a:gd name="connsiteY11" fmla="*/ 252552 h 632573"/>
              <a:gd name="connsiteX12" fmla="*/ 359570 w 395398"/>
              <a:gd name="connsiteY12" fmla="*/ 245408 h 632573"/>
              <a:gd name="connsiteX13" fmla="*/ 350045 w 395398"/>
              <a:gd name="connsiteY13" fmla="*/ 240646 h 632573"/>
              <a:gd name="connsiteX14" fmla="*/ 328613 w 395398"/>
              <a:gd name="connsiteY14" fmla="*/ 223977 h 632573"/>
              <a:gd name="connsiteX15" fmla="*/ 319088 w 395398"/>
              <a:gd name="connsiteY15" fmla="*/ 221596 h 632573"/>
              <a:gd name="connsiteX16" fmla="*/ 304801 w 395398"/>
              <a:gd name="connsiteY16" fmla="*/ 207308 h 632573"/>
              <a:gd name="connsiteX17" fmla="*/ 285751 w 395398"/>
              <a:gd name="connsiteY17" fmla="*/ 193021 h 632573"/>
              <a:gd name="connsiteX18" fmla="*/ 273845 w 395398"/>
              <a:gd name="connsiteY18" fmla="*/ 178733 h 632573"/>
              <a:gd name="connsiteX19" fmla="*/ 257176 w 395398"/>
              <a:gd name="connsiteY19" fmla="*/ 162065 h 632573"/>
              <a:gd name="connsiteX20" fmla="*/ 250032 w 395398"/>
              <a:gd name="connsiteY20" fmla="*/ 154921 h 632573"/>
              <a:gd name="connsiteX21" fmla="*/ 221457 w 395398"/>
              <a:gd name="connsiteY21" fmla="*/ 121583 h 632573"/>
              <a:gd name="connsiteX22" fmla="*/ 207170 w 395398"/>
              <a:gd name="connsiteY22" fmla="*/ 104915 h 632573"/>
              <a:gd name="connsiteX23" fmla="*/ 154782 w 395398"/>
              <a:gd name="connsiteY23" fmla="*/ 64433 h 632573"/>
              <a:gd name="connsiteX24" fmla="*/ 97632 w 395398"/>
              <a:gd name="connsiteY24" fmla="*/ 28715 h 632573"/>
              <a:gd name="connsiteX25" fmla="*/ 35719 w 395398"/>
              <a:gd name="connsiteY25" fmla="*/ 139 h 632573"/>
              <a:gd name="connsiteX0" fmla="*/ 35719 w 395355"/>
              <a:gd name="connsiteY0" fmla="*/ 139 h 632573"/>
              <a:gd name="connsiteX1" fmla="*/ 1 w 395355"/>
              <a:gd name="connsiteY1" fmla="*/ 240646 h 632573"/>
              <a:gd name="connsiteX2" fmla="*/ 73819 w 395355"/>
              <a:gd name="connsiteY2" fmla="*/ 295414 h 632573"/>
              <a:gd name="connsiteX3" fmla="*/ 145257 w 395355"/>
              <a:gd name="connsiteY3" fmla="*/ 340659 h 632573"/>
              <a:gd name="connsiteX4" fmla="*/ 147638 w 395355"/>
              <a:gd name="connsiteY4" fmla="*/ 428765 h 632573"/>
              <a:gd name="connsiteX5" fmla="*/ 152400 w 395355"/>
              <a:gd name="connsiteY5" fmla="*/ 631172 h 632573"/>
              <a:gd name="connsiteX6" fmla="*/ 304802 w 395355"/>
              <a:gd name="connsiteY6" fmla="*/ 595452 h 632573"/>
              <a:gd name="connsiteX7" fmla="*/ 357189 w 395355"/>
              <a:gd name="connsiteY7" fmla="*/ 462102 h 632573"/>
              <a:gd name="connsiteX8" fmla="*/ 383382 w 395355"/>
              <a:gd name="connsiteY8" fmla="*/ 312083 h 632573"/>
              <a:gd name="connsiteX9" fmla="*/ 395288 w 395355"/>
              <a:gd name="connsiteY9" fmla="*/ 269221 h 632573"/>
              <a:gd name="connsiteX10" fmla="*/ 378620 w 395355"/>
              <a:gd name="connsiteY10" fmla="*/ 252552 h 632573"/>
              <a:gd name="connsiteX11" fmla="*/ 359570 w 395355"/>
              <a:gd name="connsiteY11" fmla="*/ 245408 h 632573"/>
              <a:gd name="connsiteX12" fmla="*/ 350045 w 395355"/>
              <a:gd name="connsiteY12" fmla="*/ 240646 h 632573"/>
              <a:gd name="connsiteX13" fmla="*/ 328613 w 395355"/>
              <a:gd name="connsiteY13" fmla="*/ 223977 h 632573"/>
              <a:gd name="connsiteX14" fmla="*/ 319088 w 395355"/>
              <a:gd name="connsiteY14" fmla="*/ 221596 h 632573"/>
              <a:gd name="connsiteX15" fmla="*/ 304801 w 395355"/>
              <a:gd name="connsiteY15" fmla="*/ 207308 h 632573"/>
              <a:gd name="connsiteX16" fmla="*/ 285751 w 395355"/>
              <a:gd name="connsiteY16" fmla="*/ 193021 h 632573"/>
              <a:gd name="connsiteX17" fmla="*/ 273845 w 395355"/>
              <a:gd name="connsiteY17" fmla="*/ 178733 h 632573"/>
              <a:gd name="connsiteX18" fmla="*/ 257176 w 395355"/>
              <a:gd name="connsiteY18" fmla="*/ 162065 h 632573"/>
              <a:gd name="connsiteX19" fmla="*/ 250032 w 395355"/>
              <a:gd name="connsiteY19" fmla="*/ 154921 h 632573"/>
              <a:gd name="connsiteX20" fmla="*/ 221457 w 395355"/>
              <a:gd name="connsiteY20" fmla="*/ 121583 h 632573"/>
              <a:gd name="connsiteX21" fmla="*/ 207170 w 395355"/>
              <a:gd name="connsiteY21" fmla="*/ 104915 h 632573"/>
              <a:gd name="connsiteX22" fmla="*/ 154782 w 395355"/>
              <a:gd name="connsiteY22" fmla="*/ 64433 h 632573"/>
              <a:gd name="connsiteX23" fmla="*/ 97632 w 395355"/>
              <a:gd name="connsiteY23" fmla="*/ 28715 h 632573"/>
              <a:gd name="connsiteX24" fmla="*/ 35719 w 395355"/>
              <a:gd name="connsiteY24" fmla="*/ 139 h 632573"/>
              <a:gd name="connsiteX0" fmla="*/ 35719 w 395355"/>
              <a:gd name="connsiteY0" fmla="*/ 139 h 632573"/>
              <a:gd name="connsiteX1" fmla="*/ 1 w 395355"/>
              <a:gd name="connsiteY1" fmla="*/ 240646 h 632573"/>
              <a:gd name="connsiteX2" fmla="*/ 73819 w 395355"/>
              <a:gd name="connsiteY2" fmla="*/ 295414 h 632573"/>
              <a:gd name="connsiteX3" fmla="*/ 145257 w 395355"/>
              <a:gd name="connsiteY3" fmla="*/ 340659 h 632573"/>
              <a:gd name="connsiteX4" fmla="*/ 147638 w 395355"/>
              <a:gd name="connsiteY4" fmla="*/ 428765 h 632573"/>
              <a:gd name="connsiteX5" fmla="*/ 152400 w 395355"/>
              <a:gd name="connsiteY5" fmla="*/ 631172 h 632573"/>
              <a:gd name="connsiteX6" fmla="*/ 304802 w 395355"/>
              <a:gd name="connsiteY6" fmla="*/ 595452 h 632573"/>
              <a:gd name="connsiteX7" fmla="*/ 357189 w 395355"/>
              <a:gd name="connsiteY7" fmla="*/ 462102 h 632573"/>
              <a:gd name="connsiteX8" fmla="*/ 383382 w 395355"/>
              <a:gd name="connsiteY8" fmla="*/ 312083 h 632573"/>
              <a:gd name="connsiteX9" fmla="*/ 395288 w 395355"/>
              <a:gd name="connsiteY9" fmla="*/ 269221 h 632573"/>
              <a:gd name="connsiteX10" fmla="*/ 378620 w 395355"/>
              <a:gd name="connsiteY10" fmla="*/ 252552 h 632573"/>
              <a:gd name="connsiteX11" fmla="*/ 350045 w 395355"/>
              <a:gd name="connsiteY11" fmla="*/ 240646 h 632573"/>
              <a:gd name="connsiteX12" fmla="*/ 328613 w 395355"/>
              <a:gd name="connsiteY12" fmla="*/ 223977 h 632573"/>
              <a:gd name="connsiteX13" fmla="*/ 319088 w 395355"/>
              <a:gd name="connsiteY13" fmla="*/ 221596 h 632573"/>
              <a:gd name="connsiteX14" fmla="*/ 304801 w 395355"/>
              <a:gd name="connsiteY14" fmla="*/ 207308 h 632573"/>
              <a:gd name="connsiteX15" fmla="*/ 285751 w 395355"/>
              <a:gd name="connsiteY15" fmla="*/ 193021 h 632573"/>
              <a:gd name="connsiteX16" fmla="*/ 273845 w 395355"/>
              <a:gd name="connsiteY16" fmla="*/ 178733 h 632573"/>
              <a:gd name="connsiteX17" fmla="*/ 257176 w 395355"/>
              <a:gd name="connsiteY17" fmla="*/ 162065 h 632573"/>
              <a:gd name="connsiteX18" fmla="*/ 250032 w 395355"/>
              <a:gd name="connsiteY18" fmla="*/ 154921 h 632573"/>
              <a:gd name="connsiteX19" fmla="*/ 221457 w 395355"/>
              <a:gd name="connsiteY19" fmla="*/ 121583 h 632573"/>
              <a:gd name="connsiteX20" fmla="*/ 207170 w 395355"/>
              <a:gd name="connsiteY20" fmla="*/ 104915 h 632573"/>
              <a:gd name="connsiteX21" fmla="*/ 154782 w 395355"/>
              <a:gd name="connsiteY21" fmla="*/ 64433 h 632573"/>
              <a:gd name="connsiteX22" fmla="*/ 97632 w 395355"/>
              <a:gd name="connsiteY22" fmla="*/ 28715 h 632573"/>
              <a:gd name="connsiteX23" fmla="*/ 35719 w 395355"/>
              <a:gd name="connsiteY23" fmla="*/ 139 h 632573"/>
              <a:gd name="connsiteX0" fmla="*/ 35719 w 395355"/>
              <a:gd name="connsiteY0" fmla="*/ 139 h 632573"/>
              <a:gd name="connsiteX1" fmla="*/ 1 w 395355"/>
              <a:gd name="connsiteY1" fmla="*/ 240646 h 632573"/>
              <a:gd name="connsiteX2" fmla="*/ 73819 w 395355"/>
              <a:gd name="connsiteY2" fmla="*/ 295414 h 632573"/>
              <a:gd name="connsiteX3" fmla="*/ 145257 w 395355"/>
              <a:gd name="connsiteY3" fmla="*/ 340659 h 632573"/>
              <a:gd name="connsiteX4" fmla="*/ 147638 w 395355"/>
              <a:gd name="connsiteY4" fmla="*/ 428765 h 632573"/>
              <a:gd name="connsiteX5" fmla="*/ 152400 w 395355"/>
              <a:gd name="connsiteY5" fmla="*/ 631172 h 632573"/>
              <a:gd name="connsiteX6" fmla="*/ 304802 w 395355"/>
              <a:gd name="connsiteY6" fmla="*/ 595452 h 632573"/>
              <a:gd name="connsiteX7" fmla="*/ 357189 w 395355"/>
              <a:gd name="connsiteY7" fmla="*/ 462102 h 632573"/>
              <a:gd name="connsiteX8" fmla="*/ 383382 w 395355"/>
              <a:gd name="connsiteY8" fmla="*/ 312083 h 632573"/>
              <a:gd name="connsiteX9" fmla="*/ 395288 w 395355"/>
              <a:gd name="connsiteY9" fmla="*/ 269221 h 632573"/>
              <a:gd name="connsiteX10" fmla="*/ 378620 w 395355"/>
              <a:gd name="connsiteY10" fmla="*/ 252552 h 632573"/>
              <a:gd name="connsiteX11" fmla="*/ 328613 w 395355"/>
              <a:gd name="connsiteY11" fmla="*/ 223977 h 632573"/>
              <a:gd name="connsiteX12" fmla="*/ 319088 w 395355"/>
              <a:gd name="connsiteY12" fmla="*/ 221596 h 632573"/>
              <a:gd name="connsiteX13" fmla="*/ 304801 w 395355"/>
              <a:gd name="connsiteY13" fmla="*/ 207308 h 632573"/>
              <a:gd name="connsiteX14" fmla="*/ 285751 w 395355"/>
              <a:gd name="connsiteY14" fmla="*/ 193021 h 632573"/>
              <a:gd name="connsiteX15" fmla="*/ 273845 w 395355"/>
              <a:gd name="connsiteY15" fmla="*/ 178733 h 632573"/>
              <a:gd name="connsiteX16" fmla="*/ 257176 w 395355"/>
              <a:gd name="connsiteY16" fmla="*/ 162065 h 632573"/>
              <a:gd name="connsiteX17" fmla="*/ 250032 w 395355"/>
              <a:gd name="connsiteY17" fmla="*/ 154921 h 632573"/>
              <a:gd name="connsiteX18" fmla="*/ 221457 w 395355"/>
              <a:gd name="connsiteY18" fmla="*/ 121583 h 632573"/>
              <a:gd name="connsiteX19" fmla="*/ 207170 w 395355"/>
              <a:gd name="connsiteY19" fmla="*/ 104915 h 632573"/>
              <a:gd name="connsiteX20" fmla="*/ 154782 w 395355"/>
              <a:gd name="connsiteY20" fmla="*/ 64433 h 632573"/>
              <a:gd name="connsiteX21" fmla="*/ 97632 w 395355"/>
              <a:gd name="connsiteY21" fmla="*/ 28715 h 632573"/>
              <a:gd name="connsiteX22" fmla="*/ 35719 w 395355"/>
              <a:gd name="connsiteY22" fmla="*/ 139 h 632573"/>
              <a:gd name="connsiteX0" fmla="*/ 35719 w 395355"/>
              <a:gd name="connsiteY0" fmla="*/ 139 h 632573"/>
              <a:gd name="connsiteX1" fmla="*/ 1 w 395355"/>
              <a:gd name="connsiteY1" fmla="*/ 240646 h 632573"/>
              <a:gd name="connsiteX2" fmla="*/ 73819 w 395355"/>
              <a:gd name="connsiteY2" fmla="*/ 295414 h 632573"/>
              <a:gd name="connsiteX3" fmla="*/ 145257 w 395355"/>
              <a:gd name="connsiteY3" fmla="*/ 340659 h 632573"/>
              <a:gd name="connsiteX4" fmla="*/ 147638 w 395355"/>
              <a:gd name="connsiteY4" fmla="*/ 428765 h 632573"/>
              <a:gd name="connsiteX5" fmla="*/ 152400 w 395355"/>
              <a:gd name="connsiteY5" fmla="*/ 631172 h 632573"/>
              <a:gd name="connsiteX6" fmla="*/ 304802 w 395355"/>
              <a:gd name="connsiteY6" fmla="*/ 595452 h 632573"/>
              <a:gd name="connsiteX7" fmla="*/ 357189 w 395355"/>
              <a:gd name="connsiteY7" fmla="*/ 462102 h 632573"/>
              <a:gd name="connsiteX8" fmla="*/ 383382 w 395355"/>
              <a:gd name="connsiteY8" fmla="*/ 312083 h 632573"/>
              <a:gd name="connsiteX9" fmla="*/ 395288 w 395355"/>
              <a:gd name="connsiteY9" fmla="*/ 269221 h 632573"/>
              <a:gd name="connsiteX10" fmla="*/ 328613 w 395355"/>
              <a:gd name="connsiteY10" fmla="*/ 223977 h 632573"/>
              <a:gd name="connsiteX11" fmla="*/ 319088 w 395355"/>
              <a:gd name="connsiteY11" fmla="*/ 221596 h 632573"/>
              <a:gd name="connsiteX12" fmla="*/ 304801 w 395355"/>
              <a:gd name="connsiteY12" fmla="*/ 207308 h 632573"/>
              <a:gd name="connsiteX13" fmla="*/ 285751 w 395355"/>
              <a:gd name="connsiteY13" fmla="*/ 193021 h 632573"/>
              <a:gd name="connsiteX14" fmla="*/ 273845 w 395355"/>
              <a:gd name="connsiteY14" fmla="*/ 178733 h 632573"/>
              <a:gd name="connsiteX15" fmla="*/ 257176 w 395355"/>
              <a:gd name="connsiteY15" fmla="*/ 162065 h 632573"/>
              <a:gd name="connsiteX16" fmla="*/ 250032 w 395355"/>
              <a:gd name="connsiteY16" fmla="*/ 154921 h 632573"/>
              <a:gd name="connsiteX17" fmla="*/ 221457 w 395355"/>
              <a:gd name="connsiteY17" fmla="*/ 121583 h 632573"/>
              <a:gd name="connsiteX18" fmla="*/ 207170 w 395355"/>
              <a:gd name="connsiteY18" fmla="*/ 104915 h 632573"/>
              <a:gd name="connsiteX19" fmla="*/ 154782 w 395355"/>
              <a:gd name="connsiteY19" fmla="*/ 64433 h 632573"/>
              <a:gd name="connsiteX20" fmla="*/ 97632 w 395355"/>
              <a:gd name="connsiteY20" fmla="*/ 28715 h 632573"/>
              <a:gd name="connsiteX21" fmla="*/ 35719 w 395355"/>
              <a:gd name="connsiteY21" fmla="*/ 139 h 632573"/>
              <a:gd name="connsiteX0" fmla="*/ 35719 w 395355"/>
              <a:gd name="connsiteY0" fmla="*/ 139 h 632573"/>
              <a:gd name="connsiteX1" fmla="*/ 1 w 395355"/>
              <a:gd name="connsiteY1" fmla="*/ 240646 h 632573"/>
              <a:gd name="connsiteX2" fmla="*/ 73819 w 395355"/>
              <a:gd name="connsiteY2" fmla="*/ 295414 h 632573"/>
              <a:gd name="connsiteX3" fmla="*/ 145257 w 395355"/>
              <a:gd name="connsiteY3" fmla="*/ 340659 h 632573"/>
              <a:gd name="connsiteX4" fmla="*/ 147638 w 395355"/>
              <a:gd name="connsiteY4" fmla="*/ 428765 h 632573"/>
              <a:gd name="connsiteX5" fmla="*/ 152400 w 395355"/>
              <a:gd name="connsiteY5" fmla="*/ 631172 h 632573"/>
              <a:gd name="connsiteX6" fmla="*/ 304802 w 395355"/>
              <a:gd name="connsiteY6" fmla="*/ 595452 h 632573"/>
              <a:gd name="connsiteX7" fmla="*/ 357189 w 395355"/>
              <a:gd name="connsiteY7" fmla="*/ 462102 h 632573"/>
              <a:gd name="connsiteX8" fmla="*/ 383382 w 395355"/>
              <a:gd name="connsiteY8" fmla="*/ 312083 h 632573"/>
              <a:gd name="connsiteX9" fmla="*/ 395288 w 395355"/>
              <a:gd name="connsiteY9" fmla="*/ 269221 h 632573"/>
              <a:gd name="connsiteX10" fmla="*/ 328613 w 395355"/>
              <a:gd name="connsiteY10" fmla="*/ 223977 h 632573"/>
              <a:gd name="connsiteX11" fmla="*/ 319088 w 395355"/>
              <a:gd name="connsiteY11" fmla="*/ 221596 h 632573"/>
              <a:gd name="connsiteX12" fmla="*/ 285751 w 395355"/>
              <a:gd name="connsiteY12" fmla="*/ 193021 h 632573"/>
              <a:gd name="connsiteX13" fmla="*/ 273845 w 395355"/>
              <a:gd name="connsiteY13" fmla="*/ 178733 h 632573"/>
              <a:gd name="connsiteX14" fmla="*/ 257176 w 395355"/>
              <a:gd name="connsiteY14" fmla="*/ 162065 h 632573"/>
              <a:gd name="connsiteX15" fmla="*/ 250032 w 395355"/>
              <a:gd name="connsiteY15" fmla="*/ 154921 h 632573"/>
              <a:gd name="connsiteX16" fmla="*/ 221457 w 395355"/>
              <a:gd name="connsiteY16" fmla="*/ 121583 h 632573"/>
              <a:gd name="connsiteX17" fmla="*/ 207170 w 395355"/>
              <a:gd name="connsiteY17" fmla="*/ 104915 h 632573"/>
              <a:gd name="connsiteX18" fmla="*/ 154782 w 395355"/>
              <a:gd name="connsiteY18" fmla="*/ 64433 h 632573"/>
              <a:gd name="connsiteX19" fmla="*/ 97632 w 395355"/>
              <a:gd name="connsiteY19" fmla="*/ 28715 h 632573"/>
              <a:gd name="connsiteX20" fmla="*/ 35719 w 395355"/>
              <a:gd name="connsiteY20" fmla="*/ 139 h 632573"/>
              <a:gd name="connsiteX0" fmla="*/ 35719 w 395355"/>
              <a:gd name="connsiteY0" fmla="*/ 139 h 632573"/>
              <a:gd name="connsiteX1" fmla="*/ 1 w 395355"/>
              <a:gd name="connsiteY1" fmla="*/ 240646 h 632573"/>
              <a:gd name="connsiteX2" fmla="*/ 73819 w 395355"/>
              <a:gd name="connsiteY2" fmla="*/ 295414 h 632573"/>
              <a:gd name="connsiteX3" fmla="*/ 145257 w 395355"/>
              <a:gd name="connsiteY3" fmla="*/ 340659 h 632573"/>
              <a:gd name="connsiteX4" fmla="*/ 147638 w 395355"/>
              <a:gd name="connsiteY4" fmla="*/ 428765 h 632573"/>
              <a:gd name="connsiteX5" fmla="*/ 152400 w 395355"/>
              <a:gd name="connsiteY5" fmla="*/ 631172 h 632573"/>
              <a:gd name="connsiteX6" fmla="*/ 304802 w 395355"/>
              <a:gd name="connsiteY6" fmla="*/ 595452 h 632573"/>
              <a:gd name="connsiteX7" fmla="*/ 357189 w 395355"/>
              <a:gd name="connsiteY7" fmla="*/ 462102 h 632573"/>
              <a:gd name="connsiteX8" fmla="*/ 383382 w 395355"/>
              <a:gd name="connsiteY8" fmla="*/ 312083 h 632573"/>
              <a:gd name="connsiteX9" fmla="*/ 395288 w 395355"/>
              <a:gd name="connsiteY9" fmla="*/ 269221 h 632573"/>
              <a:gd name="connsiteX10" fmla="*/ 328613 w 395355"/>
              <a:gd name="connsiteY10" fmla="*/ 223977 h 632573"/>
              <a:gd name="connsiteX11" fmla="*/ 285751 w 395355"/>
              <a:gd name="connsiteY11" fmla="*/ 193021 h 632573"/>
              <a:gd name="connsiteX12" fmla="*/ 273845 w 395355"/>
              <a:gd name="connsiteY12" fmla="*/ 178733 h 632573"/>
              <a:gd name="connsiteX13" fmla="*/ 257176 w 395355"/>
              <a:gd name="connsiteY13" fmla="*/ 162065 h 632573"/>
              <a:gd name="connsiteX14" fmla="*/ 250032 w 395355"/>
              <a:gd name="connsiteY14" fmla="*/ 154921 h 632573"/>
              <a:gd name="connsiteX15" fmla="*/ 221457 w 395355"/>
              <a:gd name="connsiteY15" fmla="*/ 121583 h 632573"/>
              <a:gd name="connsiteX16" fmla="*/ 207170 w 395355"/>
              <a:gd name="connsiteY16" fmla="*/ 104915 h 632573"/>
              <a:gd name="connsiteX17" fmla="*/ 154782 w 395355"/>
              <a:gd name="connsiteY17" fmla="*/ 64433 h 632573"/>
              <a:gd name="connsiteX18" fmla="*/ 97632 w 395355"/>
              <a:gd name="connsiteY18" fmla="*/ 28715 h 632573"/>
              <a:gd name="connsiteX19" fmla="*/ 35719 w 395355"/>
              <a:gd name="connsiteY19" fmla="*/ 139 h 632573"/>
              <a:gd name="connsiteX0" fmla="*/ 35719 w 395355"/>
              <a:gd name="connsiteY0" fmla="*/ 139 h 632573"/>
              <a:gd name="connsiteX1" fmla="*/ 1 w 395355"/>
              <a:gd name="connsiteY1" fmla="*/ 240646 h 632573"/>
              <a:gd name="connsiteX2" fmla="*/ 73819 w 395355"/>
              <a:gd name="connsiteY2" fmla="*/ 295414 h 632573"/>
              <a:gd name="connsiteX3" fmla="*/ 145257 w 395355"/>
              <a:gd name="connsiteY3" fmla="*/ 340659 h 632573"/>
              <a:gd name="connsiteX4" fmla="*/ 147638 w 395355"/>
              <a:gd name="connsiteY4" fmla="*/ 428765 h 632573"/>
              <a:gd name="connsiteX5" fmla="*/ 152400 w 395355"/>
              <a:gd name="connsiteY5" fmla="*/ 631172 h 632573"/>
              <a:gd name="connsiteX6" fmla="*/ 304802 w 395355"/>
              <a:gd name="connsiteY6" fmla="*/ 595452 h 632573"/>
              <a:gd name="connsiteX7" fmla="*/ 357189 w 395355"/>
              <a:gd name="connsiteY7" fmla="*/ 462102 h 632573"/>
              <a:gd name="connsiteX8" fmla="*/ 383382 w 395355"/>
              <a:gd name="connsiteY8" fmla="*/ 312083 h 632573"/>
              <a:gd name="connsiteX9" fmla="*/ 395288 w 395355"/>
              <a:gd name="connsiteY9" fmla="*/ 269221 h 632573"/>
              <a:gd name="connsiteX10" fmla="*/ 328613 w 395355"/>
              <a:gd name="connsiteY10" fmla="*/ 223977 h 632573"/>
              <a:gd name="connsiteX11" fmla="*/ 285751 w 395355"/>
              <a:gd name="connsiteY11" fmla="*/ 193021 h 632573"/>
              <a:gd name="connsiteX12" fmla="*/ 257176 w 395355"/>
              <a:gd name="connsiteY12" fmla="*/ 162065 h 632573"/>
              <a:gd name="connsiteX13" fmla="*/ 250032 w 395355"/>
              <a:gd name="connsiteY13" fmla="*/ 154921 h 632573"/>
              <a:gd name="connsiteX14" fmla="*/ 221457 w 395355"/>
              <a:gd name="connsiteY14" fmla="*/ 121583 h 632573"/>
              <a:gd name="connsiteX15" fmla="*/ 207170 w 395355"/>
              <a:gd name="connsiteY15" fmla="*/ 104915 h 632573"/>
              <a:gd name="connsiteX16" fmla="*/ 154782 w 395355"/>
              <a:gd name="connsiteY16" fmla="*/ 64433 h 632573"/>
              <a:gd name="connsiteX17" fmla="*/ 97632 w 395355"/>
              <a:gd name="connsiteY17" fmla="*/ 28715 h 632573"/>
              <a:gd name="connsiteX18" fmla="*/ 35719 w 395355"/>
              <a:gd name="connsiteY18" fmla="*/ 139 h 632573"/>
              <a:gd name="connsiteX0" fmla="*/ 35719 w 395355"/>
              <a:gd name="connsiteY0" fmla="*/ 139 h 632573"/>
              <a:gd name="connsiteX1" fmla="*/ 1 w 395355"/>
              <a:gd name="connsiteY1" fmla="*/ 240646 h 632573"/>
              <a:gd name="connsiteX2" fmla="*/ 73819 w 395355"/>
              <a:gd name="connsiteY2" fmla="*/ 295414 h 632573"/>
              <a:gd name="connsiteX3" fmla="*/ 145257 w 395355"/>
              <a:gd name="connsiteY3" fmla="*/ 340659 h 632573"/>
              <a:gd name="connsiteX4" fmla="*/ 147638 w 395355"/>
              <a:gd name="connsiteY4" fmla="*/ 428765 h 632573"/>
              <a:gd name="connsiteX5" fmla="*/ 152400 w 395355"/>
              <a:gd name="connsiteY5" fmla="*/ 631172 h 632573"/>
              <a:gd name="connsiteX6" fmla="*/ 304802 w 395355"/>
              <a:gd name="connsiteY6" fmla="*/ 595452 h 632573"/>
              <a:gd name="connsiteX7" fmla="*/ 357189 w 395355"/>
              <a:gd name="connsiteY7" fmla="*/ 462102 h 632573"/>
              <a:gd name="connsiteX8" fmla="*/ 383382 w 395355"/>
              <a:gd name="connsiteY8" fmla="*/ 312083 h 632573"/>
              <a:gd name="connsiteX9" fmla="*/ 395288 w 395355"/>
              <a:gd name="connsiteY9" fmla="*/ 269221 h 632573"/>
              <a:gd name="connsiteX10" fmla="*/ 328613 w 395355"/>
              <a:gd name="connsiteY10" fmla="*/ 223977 h 632573"/>
              <a:gd name="connsiteX11" fmla="*/ 285751 w 395355"/>
              <a:gd name="connsiteY11" fmla="*/ 193021 h 632573"/>
              <a:gd name="connsiteX12" fmla="*/ 257176 w 395355"/>
              <a:gd name="connsiteY12" fmla="*/ 162065 h 632573"/>
              <a:gd name="connsiteX13" fmla="*/ 221457 w 395355"/>
              <a:gd name="connsiteY13" fmla="*/ 121583 h 632573"/>
              <a:gd name="connsiteX14" fmla="*/ 207170 w 395355"/>
              <a:gd name="connsiteY14" fmla="*/ 104915 h 632573"/>
              <a:gd name="connsiteX15" fmla="*/ 154782 w 395355"/>
              <a:gd name="connsiteY15" fmla="*/ 64433 h 632573"/>
              <a:gd name="connsiteX16" fmla="*/ 97632 w 395355"/>
              <a:gd name="connsiteY16" fmla="*/ 28715 h 632573"/>
              <a:gd name="connsiteX17" fmla="*/ 35719 w 395355"/>
              <a:gd name="connsiteY17" fmla="*/ 139 h 632573"/>
              <a:gd name="connsiteX0" fmla="*/ 35719 w 395355"/>
              <a:gd name="connsiteY0" fmla="*/ 139 h 632573"/>
              <a:gd name="connsiteX1" fmla="*/ 1 w 395355"/>
              <a:gd name="connsiteY1" fmla="*/ 240646 h 632573"/>
              <a:gd name="connsiteX2" fmla="*/ 73819 w 395355"/>
              <a:gd name="connsiteY2" fmla="*/ 295414 h 632573"/>
              <a:gd name="connsiteX3" fmla="*/ 145257 w 395355"/>
              <a:gd name="connsiteY3" fmla="*/ 340659 h 632573"/>
              <a:gd name="connsiteX4" fmla="*/ 147638 w 395355"/>
              <a:gd name="connsiteY4" fmla="*/ 428765 h 632573"/>
              <a:gd name="connsiteX5" fmla="*/ 152400 w 395355"/>
              <a:gd name="connsiteY5" fmla="*/ 631172 h 632573"/>
              <a:gd name="connsiteX6" fmla="*/ 304802 w 395355"/>
              <a:gd name="connsiteY6" fmla="*/ 595452 h 632573"/>
              <a:gd name="connsiteX7" fmla="*/ 357189 w 395355"/>
              <a:gd name="connsiteY7" fmla="*/ 462102 h 632573"/>
              <a:gd name="connsiteX8" fmla="*/ 383382 w 395355"/>
              <a:gd name="connsiteY8" fmla="*/ 312083 h 632573"/>
              <a:gd name="connsiteX9" fmla="*/ 395288 w 395355"/>
              <a:gd name="connsiteY9" fmla="*/ 269221 h 632573"/>
              <a:gd name="connsiteX10" fmla="*/ 328613 w 395355"/>
              <a:gd name="connsiteY10" fmla="*/ 223977 h 632573"/>
              <a:gd name="connsiteX11" fmla="*/ 285751 w 395355"/>
              <a:gd name="connsiteY11" fmla="*/ 193021 h 632573"/>
              <a:gd name="connsiteX12" fmla="*/ 257176 w 395355"/>
              <a:gd name="connsiteY12" fmla="*/ 162065 h 632573"/>
              <a:gd name="connsiteX13" fmla="*/ 207170 w 395355"/>
              <a:gd name="connsiteY13" fmla="*/ 104915 h 632573"/>
              <a:gd name="connsiteX14" fmla="*/ 154782 w 395355"/>
              <a:gd name="connsiteY14" fmla="*/ 64433 h 632573"/>
              <a:gd name="connsiteX15" fmla="*/ 97632 w 395355"/>
              <a:gd name="connsiteY15" fmla="*/ 28715 h 632573"/>
              <a:gd name="connsiteX16" fmla="*/ 35719 w 395355"/>
              <a:gd name="connsiteY16" fmla="*/ 139 h 632573"/>
              <a:gd name="connsiteX0" fmla="*/ 35719 w 395355"/>
              <a:gd name="connsiteY0" fmla="*/ 139 h 632573"/>
              <a:gd name="connsiteX1" fmla="*/ 1 w 395355"/>
              <a:gd name="connsiteY1" fmla="*/ 240646 h 632573"/>
              <a:gd name="connsiteX2" fmla="*/ 73819 w 395355"/>
              <a:gd name="connsiteY2" fmla="*/ 295414 h 632573"/>
              <a:gd name="connsiteX3" fmla="*/ 145257 w 395355"/>
              <a:gd name="connsiteY3" fmla="*/ 340659 h 632573"/>
              <a:gd name="connsiteX4" fmla="*/ 147638 w 395355"/>
              <a:gd name="connsiteY4" fmla="*/ 428765 h 632573"/>
              <a:gd name="connsiteX5" fmla="*/ 152400 w 395355"/>
              <a:gd name="connsiteY5" fmla="*/ 631172 h 632573"/>
              <a:gd name="connsiteX6" fmla="*/ 304802 w 395355"/>
              <a:gd name="connsiteY6" fmla="*/ 595452 h 632573"/>
              <a:gd name="connsiteX7" fmla="*/ 357189 w 395355"/>
              <a:gd name="connsiteY7" fmla="*/ 462102 h 632573"/>
              <a:gd name="connsiteX8" fmla="*/ 383382 w 395355"/>
              <a:gd name="connsiteY8" fmla="*/ 312083 h 632573"/>
              <a:gd name="connsiteX9" fmla="*/ 395288 w 395355"/>
              <a:gd name="connsiteY9" fmla="*/ 269221 h 632573"/>
              <a:gd name="connsiteX10" fmla="*/ 328613 w 395355"/>
              <a:gd name="connsiteY10" fmla="*/ 223977 h 632573"/>
              <a:gd name="connsiteX11" fmla="*/ 257176 w 395355"/>
              <a:gd name="connsiteY11" fmla="*/ 162065 h 632573"/>
              <a:gd name="connsiteX12" fmla="*/ 207170 w 395355"/>
              <a:gd name="connsiteY12" fmla="*/ 104915 h 632573"/>
              <a:gd name="connsiteX13" fmla="*/ 154782 w 395355"/>
              <a:gd name="connsiteY13" fmla="*/ 64433 h 632573"/>
              <a:gd name="connsiteX14" fmla="*/ 97632 w 395355"/>
              <a:gd name="connsiteY14" fmla="*/ 28715 h 632573"/>
              <a:gd name="connsiteX15" fmla="*/ 35719 w 395355"/>
              <a:gd name="connsiteY15" fmla="*/ 139 h 632573"/>
              <a:gd name="connsiteX0" fmla="*/ 35719 w 395355"/>
              <a:gd name="connsiteY0" fmla="*/ 139 h 632573"/>
              <a:gd name="connsiteX1" fmla="*/ 1 w 395355"/>
              <a:gd name="connsiteY1" fmla="*/ 240646 h 632573"/>
              <a:gd name="connsiteX2" fmla="*/ 73819 w 395355"/>
              <a:gd name="connsiteY2" fmla="*/ 295414 h 632573"/>
              <a:gd name="connsiteX3" fmla="*/ 145257 w 395355"/>
              <a:gd name="connsiteY3" fmla="*/ 340659 h 632573"/>
              <a:gd name="connsiteX4" fmla="*/ 147638 w 395355"/>
              <a:gd name="connsiteY4" fmla="*/ 428765 h 632573"/>
              <a:gd name="connsiteX5" fmla="*/ 152400 w 395355"/>
              <a:gd name="connsiteY5" fmla="*/ 631172 h 632573"/>
              <a:gd name="connsiteX6" fmla="*/ 304802 w 395355"/>
              <a:gd name="connsiteY6" fmla="*/ 595452 h 632573"/>
              <a:gd name="connsiteX7" fmla="*/ 357189 w 395355"/>
              <a:gd name="connsiteY7" fmla="*/ 462102 h 632573"/>
              <a:gd name="connsiteX8" fmla="*/ 383382 w 395355"/>
              <a:gd name="connsiteY8" fmla="*/ 312083 h 632573"/>
              <a:gd name="connsiteX9" fmla="*/ 395288 w 395355"/>
              <a:gd name="connsiteY9" fmla="*/ 269221 h 632573"/>
              <a:gd name="connsiteX10" fmla="*/ 328613 w 395355"/>
              <a:gd name="connsiteY10" fmla="*/ 219214 h 632573"/>
              <a:gd name="connsiteX11" fmla="*/ 257176 w 395355"/>
              <a:gd name="connsiteY11" fmla="*/ 162065 h 632573"/>
              <a:gd name="connsiteX12" fmla="*/ 207170 w 395355"/>
              <a:gd name="connsiteY12" fmla="*/ 104915 h 632573"/>
              <a:gd name="connsiteX13" fmla="*/ 154782 w 395355"/>
              <a:gd name="connsiteY13" fmla="*/ 64433 h 632573"/>
              <a:gd name="connsiteX14" fmla="*/ 97632 w 395355"/>
              <a:gd name="connsiteY14" fmla="*/ 28715 h 632573"/>
              <a:gd name="connsiteX15" fmla="*/ 35719 w 395355"/>
              <a:gd name="connsiteY15" fmla="*/ 139 h 632573"/>
              <a:gd name="connsiteX0" fmla="*/ 35719 w 395355"/>
              <a:gd name="connsiteY0" fmla="*/ 139 h 632483"/>
              <a:gd name="connsiteX1" fmla="*/ 1 w 395355"/>
              <a:gd name="connsiteY1" fmla="*/ 240646 h 632483"/>
              <a:gd name="connsiteX2" fmla="*/ 73819 w 395355"/>
              <a:gd name="connsiteY2" fmla="*/ 295414 h 632483"/>
              <a:gd name="connsiteX3" fmla="*/ 145257 w 395355"/>
              <a:gd name="connsiteY3" fmla="*/ 340659 h 632483"/>
              <a:gd name="connsiteX4" fmla="*/ 147638 w 395355"/>
              <a:gd name="connsiteY4" fmla="*/ 428765 h 632483"/>
              <a:gd name="connsiteX5" fmla="*/ 152400 w 395355"/>
              <a:gd name="connsiteY5" fmla="*/ 631172 h 632483"/>
              <a:gd name="connsiteX6" fmla="*/ 314327 w 395355"/>
              <a:gd name="connsiteY6" fmla="*/ 593071 h 632483"/>
              <a:gd name="connsiteX7" fmla="*/ 357189 w 395355"/>
              <a:gd name="connsiteY7" fmla="*/ 462102 h 632483"/>
              <a:gd name="connsiteX8" fmla="*/ 383382 w 395355"/>
              <a:gd name="connsiteY8" fmla="*/ 312083 h 632483"/>
              <a:gd name="connsiteX9" fmla="*/ 395288 w 395355"/>
              <a:gd name="connsiteY9" fmla="*/ 269221 h 632483"/>
              <a:gd name="connsiteX10" fmla="*/ 328613 w 395355"/>
              <a:gd name="connsiteY10" fmla="*/ 219214 h 632483"/>
              <a:gd name="connsiteX11" fmla="*/ 257176 w 395355"/>
              <a:gd name="connsiteY11" fmla="*/ 162065 h 632483"/>
              <a:gd name="connsiteX12" fmla="*/ 207170 w 395355"/>
              <a:gd name="connsiteY12" fmla="*/ 104915 h 632483"/>
              <a:gd name="connsiteX13" fmla="*/ 154782 w 395355"/>
              <a:gd name="connsiteY13" fmla="*/ 64433 h 632483"/>
              <a:gd name="connsiteX14" fmla="*/ 97632 w 395355"/>
              <a:gd name="connsiteY14" fmla="*/ 28715 h 632483"/>
              <a:gd name="connsiteX15" fmla="*/ 35719 w 395355"/>
              <a:gd name="connsiteY15" fmla="*/ 139 h 632483"/>
              <a:gd name="connsiteX0" fmla="*/ 35719 w 395355"/>
              <a:gd name="connsiteY0" fmla="*/ 139 h 632403"/>
              <a:gd name="connsiteX1" fmla="*/ 1 w 395355"/>
              <a:gd name="connsiteY1" fmla="*/ 240646 h 632403"/>
              <a:gd name="connsiteX2" fmla="*/ 73819 w 395355"/>
              <a:gd name="connsiteY2" fmla="*/ 295414 h 632403"/>
              <a:gd name="connsiteX3" fmla="*/ 145257 w 395355"/>
              <a:gd name="connsiteY3" fmla="*/ 340659 h 632403"/>
              <a:gd name="connsiteX4" fmla="*/ 147638 w 395355"/>
              <a:gd name="connsiteY4" fmla="*/ 428765 h 632403"/>
              <a:gd name="connsiteX5" fmla="*/ 152400 w 395355"/>
              <a:gd name="connsiteY5" fmla="*/ 631172 h 632403"/>
              <a:gd name="connsiteX6" fmla="*/ 309565 w 395355"/>
              <a:gd name="connsiteY6" fmla="*/ 590690 h 632403"/>
              <a:gd name="connsiteX7" fmla="*/ 357189 w 395355"/>
              <a:gd name="connsiteY7" fmla="*/ 462102 h 632403"/>
              <a:gd name="connsiteX8" fmla="*/ 383382 w 395355"/>
              <a:gd name="connsiteY8" fmla="*/ 312083 h 632403"/>
              <a:gd name="connsiteX9" fmla="*/ 395288 w 395355"/>
              <a:gd name="connsiteY9" fmla="*/ 269221 h 632403"/>
              <a:gd name="connsiteX10" fmla="*/ 328613 w 395355"/>
              <a:gd name="connsiteY10" fmla="*/ 219214 h 632403"/>
              <a:gd name="connsiteX11" fmla="*/ 257176 w 395355"/>
              <a:gd name="connsiteY11" fmla="*/ 162065 h 632403"/>
              <a:gd name="connsiteX12" fmla="*/ 207170 w 395355"/>
              <a:gd name="connsiteY12" fmla="*/ 104915 h 632403"/>
              <a:gd name="connsiteX13" fmla="*/ 154782 w 395355"/>
              <a:gd name="connsiteY13" fmla="*/ 64433 h 632403"/>
              <a:gd name="connsiteX14" fmla="*/ 97632 w 395355"/>
              <a:gd name="connsiteY14" fmla="*/ 28715 h 632403"/>
              <a:gd name="connsiteX15" fmla="*/ 35719 w 395355"/>
              <a:gd name="connsiteY15" fmla="*/ 139 h 632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95355" h="632403">
                <a:moveTo>
                  <a:pt x="35719" y="139"/>
                </a:moveTo>
                <a:cubicBezTo>
                  <a:pt x="28972" y="2124"/>
                  <a:pt x="-176" y="217465"/>
                  <a:pt x="1" y="240646"/>
                </a:cubicBezTo>
                <a:cubicBezTo>
                  <a:pt x="123" y="256601"/>
                  <a:pt x="61516" y="285889"/>
                  <a:pt x="73819" y="295414"/>
                </a:cubicBezTo>
                <a:cubicBezTo>
                  <a:pt x="97060" y="313408"/>
                  <a:pt x="130573" y="316450"/>
                  <a:pt x="145257" y="340659"/>
                </a:cubicBezTo>
                <a:cubicBezTo>
                  <a:pt x="146051" y="365265"/>
                  <a:pt x="146448" y="380346"/>
                  <a:pt x="147638" y="428765"/>
                </a:cubicBezTo>
                <a:cubicBezTo>
                  <a:pt x="148829" y="477184"/>
                  <a:pt x="142875" y="612916"/>
                  <a:pt x="152400" y="631172"/>
                </a:cubicBezTo>
                <a:cubicBezTo>
                  <a:pt x="165100" y="639110"/>
                  <a:pt x="291605" y="606687"/>
                  <a:pt x="309565" y="590690"/>
                </a:cubicBezTo>
                <a:cubicBezTo>
                  <a:pt x="323620" y="578171"/>
                  <a:pt x="344886" y="508536"/>
                  <a:pt x="357189" y="462102"/>
                </a:cubicBezTo>
                <a:cubicBezTo>
                  <a:pt x="369492" y="415668"/>
                  <a:pt x="378620" y="339070"/>
                  <a:pt x="383382" y="312083"/>
                </a:cubicBezTo>
                <a:cubicBezTo>
                  <a:pt x="389732" y="279936"/>
                  <a:pt x="396082" y="279143"/>
                  <a:pt x="395288" y="269221"/>
                </a:cubicBezTo>
                <a:cubicBezTo>
                  <a:pt x="386160" y="254537"/>
                  <a:pt x="351632" y="237073"/>
                  <a:pt x="328613" y="219214"/>
                </a:cubicBezTo>
                <a:cubicBezTo>
                  <a:pt x="305594" y="201355"/>
                  <a:pt x="277416" y="181115"/>
                  <a:pt x="257176" y="162065"/>
                </a:cubicBezTo>
                <a:cubicBezTo>
                  <a:pt x="236936" y="143015"/>
                  <a:pt x="224236" y="121187"/>
                  <a:pt x="207170" y="104915"/>
                </a:cubicBezTo>
                <a:cubicBezTo>
                  <a:pt x="190104" y="88643"/>
                  <a:pt x="173038" y="77133"/>
                  <a:pt x="154782" y="64433"/>
                </a:cubicBezTo>
                <a:cubicBezTo>
                  <a:pt x="136526" y="51733"/>
                  <a:pt x="117476" y="39431"/>
                  <a:pt x="97632" y="28715"/>
                </a:cubicBezTo>
                <a:cubicBezTo>
                  <a:pt x="77788" y="17999"/>
                  <a:pt x="42466" y="-1846"/>
                  <a:pt x="35719" y="139"/>
                </a:cubicBezTo>
                <a:close/>
              </a:path>
            </a:pathLst>
          </a:custGeom>
          <a:solidFill>
            <a:srgbClr val="00B0F0">
              <a:alpha val="29804"/>
            </a:srgb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7" name="フリーフォーム: 図形 36">
            <a:extLst>
              <a:ext uri="{FF2B5EF4-FFF2-40B4-BE49-F238E27FC236}">
                <a16:creationId xmlns:a16="http://schemas.microsoft.com/office/drawing/2014/main" id="{DA272AD2-53C7-8200-F9FF-17FF25650EAE}"/>
              </a:ext>
            </a:extLst>
          </p:cNvPr>
          <p:cNvSpPr/>
          <p:nvPr/>
        </p:nvSpPr>
        <p:spPr>
          <a:xfrm>
            <a:off x="4902337" y="4902302"/>
            <a:ext cx="454835" cy="639192"/>
          </a:xfrm>
          <a:custGeom>
            <a:avLst/>
            <a:gdLst>
              <a:gd name="connsiteX0" fmla="*/ 400050 w 445294"/>
              <a:gd name="connsiteY0" fmla="*/ 654844 h 655939"/>
              <a:gd name="connsiteX1" fmla="*/ 407194 w 445294"/>
              <a:gd name="connsiteY1" fmla="*/ 626269 h 655939"/>
              <a:gd name="connsiteX2" fmla="*/ 411957 w 445294"/>
              <a:gd name="connsiteY2" fmla="*/ 616744 h 655939"/>
              <a:gd name="connsiteX3" fmla="*/ 416719 w 445294"/>
              <a:gd name="connsiteY3" fmla="*/ 595312 h 655939"/>
              <a:gd name="connsiteX4" fmla="*/ 419100 w 445294"/>
              <a:gd name="connsiteY4" fmla="*/ 576262 h 655939"/>
              <a:gd name="connsiteX5" fmla="*/ 423863 w 445294"/>
              <a:gd name="connsiteY5" fmla="*/ 550069 h 655939"/>
              <a:gd name="connsiteX6" fmla="*/ 426244 w 445294"/>
              <a:gd name="connsiteY6" fmla="*/ 535781 h 655939"/>
              <a:gd name="connsiteX7" fmla="*/ 438150 w 445294"/>
              <a:gd name="connsiteY7" fmla="*/ 519112 h 655939"/>
              <a:gd name="connsiteX8" fmla="*/ 445294 w 445294"/>
              <a:gd name="connsiteY8" fmla="*/ 500062 h 655939"/>
              <a:gd name="connsiteX9" fmla="*/ 440532 w 445294"/>
              <a:gd name="connsiteY9" fmla="*/ 473869 h 655939"/>
              <a:gd name="connsiteX10" fmla="*/ 438150 w 445294"/>
              <a:gd name="connsiteY10" fmla="*/ 466725 h 655939"/>
              <a:gd name="connsiteX11" fmla="*/ 431007 w 445294"/>
              <a:gd name="connsiteY11" fmla="*/ 457200 h 655939"/>
              <a:gd name="connsiteX12" fmla="*/ 428625 w 445294"/>
              <a:gd name="connsiteY12" fmla="*/ 438150 h 655939"/>
              <a:gd name="connsiteX13" fmla="*/ 423863 w 445294"/>
              <a:gd name="connsiteY13" fmla="*/ 428625 h 655939"/>
              <a:gd name="connsiteX14" fmla="*/ 421482 w 445294"/>
              <a:gd name="connsiteY14" fmla="*/ 421481 h 655939"/>
              <a:gd name="connsiteX15" fmla="*/ 419100 w 445294"/>
              <a:gd name="connsiteY15" fmla="*/ 223837 h 655939"/>
              <a:gd name="connsiteX16" fmla="*/ 414338 w 445294"/>
              <a:gd name="connsiteY16" fmla="*/ 216694 h 655939"/>
              <a:gd name="connsiteX17" fmla="*/ 411957 w 445294"/>
              <a:gd name="connsiteY17" fmla="*/ 161925 h 655939"/>
              <a:gd name="connsiteX18" fmla="*/ 395288 w 445294"/>
              <a:gd name="connsiteY18" fmla="*/ 157162 h 655939"/>
              <a:gd name="connsiteX19" fmla="*/ 352425 w 445294"/>
              <a:gd name="connsiteY19" fmla="*/ 150019 h 655939"/>
              <a:gd name="connsiteX20" fmla="*/ 342900 w 445294"/>
              <a:gd name="connsiteY20" fmla="*/ 147637 h 655939"/>
              <a:gd name="connsiteX21" fmla="*/ 309563 w 445294"/>
              <a:gd name="connsiteY21" fmla="*/ 140494 h 655939"/>
              <a:gd name="connsiteX22" fmla="*/ 269082 w 445294"/>
              <a:gd name="connsiteY22" fmla="*/ 123825 h 655939"/>
              <a:gd name="connsiteX23" fmla="*/ 240507 w 445294"/>
              <a:gd name="connsiteY23" fmla="*/ 111919 h 655939"/>
              <a:gd name="connsiteX24" fmla="*/ 211932 w 445294"/>
              <a:gd name="connsiteY24" fmla="*/ 100012 h 655939"/>
              <a:gd name="connsiteX25" fmla="*/ 190500 w 445294"/>
              <a:gd name="connsiteY25" fmla="*/ 90487 h 655939"/>
              <a:gd name="connsiteX26" fmla="*/ 166688 w 445294"/>
              <a:gd name="connsiteY26" fmla="*/ 80962 h 655939"/>
              <a:gd name="connsiteX27" fmla="*/ 152400 w 445294"/>
              <a:gd name="connsiteY27" fmla="*/ 71437 h 655939"/>
              <a:gd name="connsiteX28" fmla="*/ 142875 w 445294"/>
              <a:gd name="connsiteY28" fmla="*/ 69056 h 655939"/>
              <a:gd name="connsiteX29" fmla="*/ 133350 w 445294"/>
              <a:gd name="connsiteY29" fmla="*/ 64294 h 655939"/>
              <a:gd name="connsiteX30" fmla="*/ 119063 w 445294"/>
              <a:gd name="connsiteY30" fmla="*/ 59531 h 655939"/>
              <a:gd name="connsiteX31" fmla="*/ 97632 w 445294"/>
              <a:gd name="connsiteY31" fmla="*/ 45244 h 655939"/>
              <a:gd name="connsiteX32" fmla="*/ 76200 w 445294"/>
              <a:gd name="connsiteY32" fmla="*/ 30956 h 655939"/>
              <a:gd name="connsiteX33" fmla="*/ 69057 w 445294"/>
              <a:gd name="connsiteY33" fmla="*/ 28575 h 655939"/>
              <a:gd name="connsiteX34" fmla="*/ 57150 w 445294"/>
              <a:gd name="connsiteY34" fmla="*/ 19050 h 655939"/>
              <a:gd name="connsiteX35" fmla="*/ 50007 w 445294"/>
              <a:gd name="connsiteY35" fmla="*/ 16669 h 655939"/>
              <a:gd name="connsiteX36" fmla="*/ 33338 w 445294"/>
              <a:gd name="connsiteY36" fmla="*/ 0 h 655939"/>
              <a:gd name="connsiteX37" fmla="*/ 26194 w 445294"/>
              <a:gd name="connsiteY37" fmla="*/ 7144 h 655939"/>
              <a:gd name="connsiteX38" fmla="*/ 14288 w 445294"/>
              <a:gd name="connsiteY38" fmla="*/ 47625 h 655939"/>
              <a:gd name="connsiteX39" fmla="*/ 2382 w 445294"/>
              <a:gd name="connsiteY39" fmla="*/ 71437 h 655939"/>
              <a:gd name="connsiteX40" fmla="*/ 0 w 445294"/>
              <a:gd name="connsiteY40" fmla="*/ 78581 h 655939"/>
              <a:gd name="connsiteX41" fmla="*/ 4763 w 445294"/>
              <a:gd name="connsiteY41" fmla="*/ 100012 h 655939"/>
              <a:gd name="connsiteX42" fmla="*/ 21432 w 445294"/>
              <a:gd name="connsiteY42" fmla="*/ 114300 h 655939"/>
              <a:gd name="connsiteX43" fmla="*/ 35719 w 445294"/>
              <a:gd name="connsiteY43" fmla="*/ 130969 h 655939"/>
              <a:gd name="connsiteX44" fmla="*/ 38100 w 445294"/>
              <a:gd name="connsiteY44" fmla="*/ 140494 h 655939"/>
              <a:gd name="connsiteX45" fmla="*/ 28575 w 445294"/>
              <a:gd name="connsiteY45" fmla="*/ 173831 h 655939"/>
              <a:gd name="connsiteX46" fmla="*/ 21432 w 445294"/>
              <a:gd name="connsiteY46" fmla="*/ 185737 h 655939"/>
              <a:gd name="connsiteX47" fmla="*/ 19050 w 445294"/>
              <a:gd name="connsiteY47" fmla="*/ 192881 h 655939"/>
              <a:gd name="connsiteX48" fmla="*/ 14288 w 445294"/>
              <a:gd name="connsiteY48" fmla="*/ 204787 h 655939"/>
              <a:gd name="connsiteX49" fmla="*/ 11907 w 445294"/>
              <a:gd name="connsiteY49" fmla="*/ 214312 h 655939"/>
              <a:gd name="connsiteX50" fmla="*/ 4763 w 445294"/>
              <a:gd name="connsiteY50" fmla="*/ 223837 h 655939"/>
              <a:gd name="connsiteX51" fmla="*/ 2382 w 445294"/>
              <a:gd name="connsiteY51" fmla="*/ 230981 h 655939"/>
              <a:gd name="connsiteX52" fmla="*/ 9525 w 445294"/>
              <a:gd name="connsiteY52" fmla="*/ 271462 h 655939"/>
              <a:gd name="connsiteX53" fmla="*/ 23813 w 445294"/>
              <a:gd name="connsiteY53" fmla="*/ 290512 h 655939"/>
              <a:gd name="connsiteX54" fmla="*/ 33338 w 445294"/>
              <a:gd name="connsiteY54" fmla="*/ 295275 h 655939"/>
              <a:gd name="connsiteX55" fmla="*/ 52388 w 445294"/>
              <a:gd name="connsiteY55" fmla="*/ 314325 h 655939"/>
              <a:gd name="connsiteX56" fmla="*/ 57150 w 445294"/>
              <a:gd name="connsiteY56" fmla="*/ 397669 h 655939"/>
              <a:gd name="connsiteX57" fmla="*/ 85725 w 445294"/>
              <a:gd name="connsiteY57" fmla="*/ 409575 h 655939"/>
              <a:gd name="connsiteX58" fmla="*/ 107157 w 445294"/>
              <a:gd name="connsiteY58" fmla="*/ 419100 h 655939"/>
              <a:gd name="connsiteX59" fmla="*/ 116682 w 445294"/>
              <a:gd name="connsiteY59" fmla="*/ 423862 h 655939"/>
              <a:gd name="connsiteX60" fmla="*/ 130969 w 445294"/>
              <a:gd name="connsiteY60" fmla="*/ 428625 h 655939"/>
              <a:gd name="connsiteX61" fmla="*/ 157163 w 445294"/>
              <a:gd name="connsiteY61" fmla="*/ 442912 h 655939"/>
              <a:gd name="connsiteX62" fmla="*/ 166688 w 445294"/>
              <a:gd name="connsiteY62" fmla="*/ 452437 h 655939"/>
              <a:gd name="connsiteX63" fmla="*/ 176213 w 445294"/>
              <a:gd name="connsiteY63" fmla="*/ 457200 h 655939"/>
              <a:gd name="connsiteX64" fmla="*/ 197644 w 445294"/>
              <a:gd name="connsiteY64" fmla="*/ 471487 h 655939"/>
              <a:gd name="connsiteX65" fmla="*/ 204788 w 445294"/>
              <a:gd name="connsiteY65" fmla="*/ 478631 h 655939"/>
              <a:gd name="connsiteX66" fmla="*/ 209550 w 445294"/>
              <a:gd name="connsiteY66" fmla="*/ 485775 h 655939"/>
              <a:gd name="connsiteX67" fmla="*/ 219075 w 445294"/>
              <a:gd name="connsiteY67" fmla="*/ 490537 h 655939"/>
              <a:gd name="connsiteX68" fmla="*/ 230982 w 445294"/>
              <a:gd name="connsiteY68" fmla="*/ 507206 h 655939"/>
              <a:gd name="connsiteX69" fmla="*/ 235744 w 445294"/>
              <a:gd name="connsiteY69" fmla="*/ 514350 h 655939"/>
              <a:gd name="connsiteX70" fmla="*/ 250032 w 445294"/>
              <a:gd name="connsiteY70" fmla="*/ 533400 h 655939"/>
              <a:gd name="connsiteX71" fmla="*/ 259557 w 445294"/>
              <a:gd name="connsiteY71" fmla="*/ 545306 h 655939"/>
              <a:gd name="connsiteX72" fmla="*/ 271463 w 445294"/>
              <a:gd name="connsiteY72" fmla="*/ 561975 h 655939"/>
              <a:gd name="connsiteX73" fmla="*/ 285750 w 445294"/>
              <a:gd name="connsiteY73" fmla="*/ 576262 h 655939"/>
              <a:gd name="connsiteX74" fmla="*/ 290513 w 445294"/>
              <a:gd name="connsiteY74" fmla="*/ 588169 h 655939"/>
              <a:gd name="connsiteX75" fmla="*/ 316707 w 445294"/>
              <a:gd name="connsiteY75" fmla="*/ 609600 h 655939"/>
              <a:gd name="connsiteX76" fmla="*/ 326232 w 445294"/>
              <a:gd name="connsiteY76" fmla="*/ 619125 h 655939"/>
              <a:gd name="connsiteX77" fmla="*/ 347663 w 445294"/>
              <a:gd name="connsiteY77" fmla="*/ 628650 h 655939"/>
              <a:gd name="connsiteX78" fmla="*/ 361950 w 445294"/>
              <a:gd name="connsiteY78" fmla="*/ 633412 h 655939"/>
              <a:gd name="connsiteX79" fmla="*/ 369094 w 445294"/>
              <a:gd name="connsiteY79" fmla="*/ 638175 h 655939"/>
              <a:gd name="connsiteX80" fmla="*/ 381000 w 445294"/>
              <a:gd name="connsiteY80" fmla="*/ 640556 h 655939"/>
              <a:gd name="connsiteX81" fmla="*/ 388144 w 445294"/>
              <a:gd name="connsiteY81" fmla="*/ 647700 h 655939"/>
              <a:gd name="connsiteX82" fmla="*/ 397669 w 445294"/>
              <a:gd name="connsiteY82" fmla="*/ 650081 h 655939"/>
              <a:gd name="connsiteX83" fmla="*/ 400050 w 445294"/>
              <a:gd name="connsiteY83" fmla="*/ 654844 h 655939"/>
              <a:gd name="connsiteX0" fmla="*/ 400050 w 445294"/>
              <a:gd name="connsiteY0" fmla="*/ 654844 h 655939"/>
              <a:gd name="connsiteX1" fmla="*/ 407194 w 445294"/>
              <a:gd name="connsiteY1" fmla="*/ 626269 h 655939"/>
              <a:gd name="connsiteX2" fmla="*/ 411957 w 445294"/>
              <a:gd name="connsiteY2" fmla="*/ 616744 h 655939"/>
              <a:gd name="connsiteX3" fmla="*/ 416719 w 445294"/>
              <a:gd name="connsiteY3" fmla="*/ 595312 h 655939"/>
              <a:gd name="connsiteX4" fmla="*/ 419100 w 445294"/>
              <a:gd name="connsiteY4" fmla="*/ 576262 h 655939"/>
              <a:gd name="connsiteX5" fmla="*/ 423863 w 445294"/>
              <a:gd name="connsiteY5" fmla="*/ 550069 h 655939"/>
              <a:gd name="connsiteX6" fmla="*/ 426244 w 445294"/>
              <a:gd name="connsiteY6" fmla="*/ 535781 h 655939"/>
              <a:gd name="connsiteX7" fmla="*/ 438150 w 445294"/>
              <a:gd name="connsiteY7" fmla="*/ 519112 h 655939"/>
              <a:gd name="connsiteX8" fmla="*/ 445294 w 445294"/>
              <a:gd name="connsiteY8" fmla="*/ 500062 h 655939"/>
              <a:gd name="connsiteX9" fmla="*/ 440532 w 445294"/>
              <a:gd name="connsiteY9" fmla="*/ 473869 h 655939"/>
              <a:gd name="connsiteX10" fmla="*/ 438150 w 445294"/>
              <a:gd name="connsiteY10" fmla="*/ 466725 h 655939"/>
              <a:gd name="connsiteX11" fmla="*/ 431007 w 445294"/>
              <a:gd name="connsiteY11" fmla="*/ 457200 h 655939"/>
              <a:gd name="connsiteX12" fmla="*/ 428625 w 445294"/>
              <a:gd name="connsiteY12" fmla="*/ 438150 h 655939"/>
              <a:gd name="connsiteX13" fmla="*/ 423863 w 445294"/>
              <a:gd name="connsiteY13" fmla="*/ 428625 h 655939"/>
              <a:gd name="connsiteX14" fmla="*/ 421482 w 445294"/>
              <a:gd name="connsiteY14" fmla="*/ 421481 h 655939"/>
              <a:gd name="connsiteX15" fmla="*/ 419100 w 445294"/>
              <a:gd name="connsiteY15" fmla="*/ 223837 h 655939"/>
              <a:gd name="connsiteX16" fmla="*/ 414338 w 445294"/>
              <a:gd name="connsiteY16" fmla="*/ 216694 h 655939"/>
              <a:gd name="connsiteX17" fmla="*/ 411957 w 445294"/>
              <a:gd name="connsiteY17" fmla="*/ 161925 h 655939"/>
              <a:gd name="connsiteX18" fmla="*/ 395288 w 445294"/>
              <a:gd name="connsiteY18" fmla="*/ 157162 h 655939"/>
              <a:gd name="connsiteX19" fmla="*/ 352425 w 445294"/>
              <a:gd name="connsiteY19" fmla="*/ 150019 h 655939"/>
              <a:gd name="connsiteX20" fmla="*/ 342900 w 445294"/>
              <a:gd name="connsiteY20" fmla="*/ 147637 h 655939"/>
              <a:gd name="connsiteX21" fmla="*/ 309563 w 445294"/>
              <a:gd name="connsiteY21" fmla="*/ 140494 h 655939"/>
              <a:gd name="connsiteX22" fmla="*/ 240507 w 445294"/>
              <a:gd name="connsiteY22" fmla="*/ 111919 h 655939"/>
              <a:gd name="connsiteX23" fmla="*/ 211932 w 445294"/>
              <a:gd name="connsiteY23" fmla="*/ 100012 h 655939"/>
              <a:gd name="connsiteX24" fmla="*/ 190500 w 445294"/>
              <a:gd name="connsiteY24" fmla="*/ 90487 h 655939"/>
              <a:gd name="connsiteX25" fmla="*/ 166688 w 445294"/>
              <a:gd name="connsiteY25" fmla="*/ 80962 h 655939"/>
              <a:gd name="connsiteX26" fmla="*/ 152400 w 445294"/>
              <a:gd name="connsiteY26" fmla="*/ 71437 h 655939"/>
              <a:gd name="connsiteX27" fmla="*/ 142875 w 445294"/>
              <a:gd name="connsiteY27" fmla="*/ 69056 h 655939"/>
              <a:gd name="connsiteX28" fmla="*/ 133350 w 445294"/>
              <a:gd name="connsiteY28" fmla="*/ 64294 h 655939"/>
              <a:gd name="connsiteX29" fmla="*/ 119063 w 445294"/>
              <a:gd name="connsiteY29" fmla="*/ 59531 h 655939"/>
              <a:gd name="connsiteX30" fmla="*/ 97632 w 445294"/>
              <a:gd name="connsiteY30" fmla="*/ 45244 h 655939"/>
              <a:gd name="connsiteX31" fmla="*/ 76200 w 445294"/>
              <a:gd name="connsiteY31" fmla="*/ 30956 h 655939"/>
              <a:gd name="connsiteX32" fmla="*/ 69057 w 445294"/>
              <a:gd name="connsiteY32" fmla="*/ 28575 h 655939"/>
              <a:gd name="connsiteX33" fmla="*/ 57150 w 445294"/>
              <a:gd name="connsiteY33" fmla="*/ 19050 h 655939"/>
              <a:gd name="connsiteX34" fmla="*/ 50007 w 445294"/>
              <a:gd name="connsiteY34" fmla="*/ 16669 h 655939"/>
              <a:gd name="connsiteX35" fmla="*/ 33338 w 445294"/>
              <a:gd name="connsiteY35" fmla="*/ 0 h 655939"/>
              <a:gd name="connsiteX36" fmla="*/ 26194 w 445294"/>
              <a:gd name="connsiteY36" fmla="*/ 7144 h 655939"/>
              <a:gd name="connsiteX37" fmla="*/ 14288 w 445294"/>
              <a:gd name="connsiteY37" fmla="*/ 47625 h 655939"/>
              <a:gd name="connsiteX38" fmla="*/ 2382 w 445294"/>
              <a:gd name="connsiteY38" fmla="*/ 71437 h 655939"/>
              <a:gd name="connsiteX39" fmla="*/ 0 w 445294"/>
              <a:gd name="connsiteY39" fmla="*/ 78581 h 655939"/>
              <a:gd name="connsiteX40" fmla="*/ 4763 w 445294"/>
              <a:gd name="connsiteY40" fmla="*/ 100012 h 655939"/>
              <a:gd name="connsiteX41" fmla="*/ 21432 w 445294"/>
              <a:gd name="connsiteY41" fmla="*/ 114300 h 655939"/>
              <a:gd name="connsiteX42" fmla="*/ 35719 w 445294"/>
              <a:gd name="connsiteY42" fmla="*/ 130969 h 655939"/>
              <a:gd name="connsiteX43" fmla="*/ 38100 w 445294"/>
              <a:gd name="connsiteY43" fmla="*/ 140494 h 655939"/>
              <a:gd name="connsiteX44" fmla="*/ 28575 w 445294"/>
              <a:gd name="connsiteY44" fmla="*/ 173831 h 655939"/>
              <a:gd name="connsiteX45" fmla="*/ 21432 w 445294"/>
              <a:gd name="connsiteY45" fmla="*/ 185737 h 655939"/>
              <a:gd name="connsiteX46" fmla="*/ 19050 w 445294"/>
              <a:gd name="connsiteY46" fmla="*/ 192881 h 655939"/>
              <a:gd name="connsiteX47" fmla="*/ 14288 w 445294"/>
              <a:gd name="connsiteY47" fmla="*/ 204787 h 655939"/>
              <a:gd name="connsiteX48" fmla="*/ 11907 w 445294"/>
              <a:gd name="connsiteY48" fmla="*/ 214312 h 655939"/>
              <a:gd name="connsiteX49" fmla="*/ 4763 w 445294"/>
              <a:gd name="connsiteY49" fmla="*/ 223837 h 655939"/>
              <a:gd name="connsiteX50" fmla="*/ 2382 w 445294"/>
              <a:gd name="connsiteY50" fmla="*/ 230981 h 655939"/>
              <a:gd name="connsiteX51" fmla="*/ 9525 w 445294"/>
              <a:gd name="connsiteY51" fmla="*/ 271462 h 655939"/>
              <a:gd name="connsiteX52" fmla="*/ 23813 w 445294"/>
              <a:gd name="connsiteY52" fmla="*/ 290512 h 655939"/>
              <a:gd name="connsiteX53" fmla="*/ 33338 w 445294"/>
              <a:gd name="connsiteY53" fmla="*/ 295275 h 655939"/>
              <a:gd name="connsiteX54" fmla="*/ 52388 w 445294"/>
              <a:gd name="connsiteY54" fmla="*/ 314325 h 655939"/>
              <a:gd name="connsiteX55" fmla="*/ 57150 w 445294"/>
              <a:gd name="connsiteY55" fmla="*/ 397669 h 655939"/>
              <a:gd name="connsiteX56" fmla="*/ 85725 w 445294"/>
              <a:gd name="connsiteY56" fmla="*/ 409575 h 655939"/>
              <a:gd name="connsiteX57" fmla="*/ 107157 w 445294"/>
              <a:gd name="connsiteY57" fmla="*/ 419100 h 655939"/>
              <a:gd name="connsiteX58" fmla="*/ 116682 w 445294"/>
              <a:gd name="connsiteY58" fmla="*/ 423862 h 655939"/>
              <a:gd name="connsiteX59" fmla="*/ 130969 w 445294"/>
              <a:gd name="connsiteY59" fmla="*/ 428625 h 655939"/>
              <a:gd name="connsiteX60" fmla="*/ 157163 w 445294"/>
              <a:gd name="connsiteY60" fmla="*/ 442912 h 655939"/>
              <a:gd name="connsiteX61" fmla="*/ 166688 w 445294"/>
              <a:gd name="connsiteY61" fmla="*/ 452437 h 655939"/>
              <a:gd name="connsiteX62" fmla="*/ 176213 w 445294"/>
              <a:gd name="connsiteY62" fmla="*/ 457200 h 655939"/>
              <a:gd name="connsiteX63" fmla="*/ 197644 w 445294"/>
              <a:gd name="connsiteY63" fmla="*/ 471487 h 655939"/>
              <a:gd name="connsiteX64" fmla="*/ 204788 w 445294"/>
              <a:gd name="connsiteY64" fmla="*/ 478631 h 655939"/>
              <a:gd name="connsiteX65" fmla="*/ 209550 w 445294"/>
              <a:gd name="connsiteY65" fmla="*/ 485775 h 655939"/>
              <a:gd name="connsiteX66" fmla="*/ 219075 w 445294"/>
              <a:gd name="connsiteY66" fmla="*/ 490537 h 655939"/>
              <a:gd name="connsiteX67" fmla="*/ 230982 w 445294"/>
              <a:gd name="connsiteY67" fmla="*/ 507206 h 655939"/>
              <a:gd name="connsiteX68" fmla="*/ 235744 w 445294"/>
              <a:gd name="connsiteY68" fmla="*/ 514350 h 655939"/>
              <a:gd name="connsiteX69" fmla="*/ 250032 w 445294"/>
              <a:gd name="connsiteY69" fmla="*/ 533400 h 655939"/>
              <a:gd name="connsiteX70" fmla="*/ 259557 w 445294"/>
              <a:gd name="connsiteY70" fmla="*/ 545306 h 655939"/>
              <a:gd name="connsiteX71" fmla="*/ 271463 w 445294"/>
              <a:gd name="connsiteY71" fmla="*/ 561975 h 655939"/>
              <a:gd name="connsiteX72" fmla="*/ 285750 w 445294"/>
              <a:gd name="connsiteY72" fmla="*/ 576262 h 655939"/>
              <a:gd name="connsiteX73" fmla="*/ 290513 w 445294"/>
              <a:gd name="connsiteY73" fmla="*/ 588169 h 655939"/>
              <a:gd name="connsiteX74" fmla="*/ 316707 w 445294"/>
              <a:gd name="connsiteY74" fmla="*/ 609600 h 655939"/>
              <a:gd name="connsiteX75" fmla="*/ 326232 w 445294"/>
              <a:gd name="connsiteY75" fmla="*/ 619125 h 655939"/>
              <a:gd name="connsiteX76" fmla="*/ 347663 w 445294"/>
              <a:gd name="connsiteY76" fmla="*/ 628650 h 655939"/>
              <a:gd name="connsiteX77" fmla="*/ 361950 w 445294"/>
              <a:gd name="connsiteY77" fmla="*/ 633412 h 655939"/>
              <a:gd name="connsiteX78" fmla="*/ 369094 w 445294"/>
              <a:gd name="connsiteY78" fmla="*/ 638175 h 655939"/>
              <a:gd name="connsiteX79" fmla="*/ 381000 w 445294"/>
              <a:gd name="connsiteY79" fmla="*/ 640556 h 655939"/>
              <a:gd name="connsiteX80" fmla="*/ 388144 w 445294"/>
              <a:gd name="connsiteY80" fmla="*/ 647700 h 655939"/>
              <a:gd name="connsiteX81" fmla="*/ 397669 w 445294"/>
              <a:gd name="connsiteY81" fmla="*/ 650081 h 655939"/>
              <a:gd name="connsiteX82" fmla="*/ 400050 w 445294"/>
              <a:gd name="connsiteY82" fmla="*/ 654844 h 655939"/>
              <a:gd name="connsiteX0" fmla="*/ 400050 w 445294"/>
              <a:gd name="connsiteY0" fmla="*/ 654844 h 655939"/>
              <a:gd name="connsiteX1" fmla="*/ 407194 w 445294"/>
              <a:gd name="connsiteY1" fmla="*/ 626269 h 655939"/>
              <a:gd name="connsiteX2" fmla="*/ 411957 w 445294"/>
              <a:gd name="connsiteY2" fmla="*/ 616744 h 655939"/>
              <a:gd name="connsiteX3" fmla="*/ 416719 w 445294"/>
              <a:gd name="connsiteY3" fmla="*/ 595312 h 655939"/>
              <a:gd name="connsiteX4" fmla="*/ 419100 w 445294"/>
              <a:gd name="connsiteY4" fmla="*/ 576262 h 655939"/>
              <a:gd name="connsiteX5" fmla="*/ 423863 w 445294"/>
              <a:gd name="connsiteY5" fmla="*/ 550069 h 655939"/>
              <a:gd name="connsiteX6" fmla="*/ 426244 w 445294"/>
              <a:gd name="connsiteY6" fmla="*/ 535781 h 655939"/>
              <a:gd name="connsiteX7" fmla="*/ 438150 w 445294"/>
              <a:gd name="connsiteY7" fmla="*/ 519112 h 655939"/>
              <a:gd name="connsiteX8" fmla="*/ 445294 w 445294"/>
              <a:gd name="connsiteY8" fmla="*/ 500062 h 655939"/>
              <a:gd name="connsiteX9" fmla="*/ 440532 w 445294"/>
              <a:gd name="connsiteY9" fmla="*/ 473869 h 655939"/>
              <a:gd name="connsiteX10" fmla="*/ 438150 w 445294"/>
              <a:gd name="connsiteY10" fmla="*/ 466725 h 655939"/>
              <a:gd name="connsiteX11" fmla="*/ 431007 w 445294"/>
              <a:gd name="connsiteY11" fmla="*/ 457200 h 655939"/>
              <a:gd name="connsiteX12" fmla="*/ 428625 w 445294"/>
              <a:gd name="connsiteY12" fmla="*/ 438150 h 655939"/>
              <a:gd name="connsiteX13" fmla="*/ 423863 w 445294"/>
              <a:gd name="connsiteY13" fmla="*/ 428625 h 655939"/>
              <a:gd name="connsiteX14" fmla="*/ 421482 w 445294"/>
              <a:gd name="connsiteY14" fmla="*/ 421481 h 655939"/>
              <a:gd name="connsiteX15" fmla="*/ 419100 w 445294"/>
              <a:gd name="connsiteY15" fmla="*/ 223837 h 655939"/>
              <a:gd name="connsiteX16" fmla="*/ 414338 w 445294"/>
              <a:gd name="connsiteY16" fmla="*/ 216694 h 655939"/>
              <a:gd name="connsiteX17" fmla="*/ 411957 w 445294"/>
              <a:gd name="connsiteY17" fmla="*/ 161925 h 655939"/>
              <a:gd name="connsiteX18" fmla="*/ 395288 w 445294"/>
              <a:gd name="connsiteY18" fmla="*/ 157162 h 655939"/>
              <a:gd name="connsiteX19" fmla="*/ 352425 w 445294"/>
              <a:gd name="connsiteY19" fmla="*/ 150019 h 655939"/>
              <a:gd name="connsiteX20" fmla="*/ 342900 w 445294"/>
              <a:gd name="connsiteY20" fmla="*/ 147637 h 655939"/>
              <a:gd name="connsiteX21" fmla="*/ 309563 w 445294"/>
              <a:gd name="connsiteY21" fmla="*/ 140494 h 655939"/>
              <a:gd name="connsiteX22" fmla="*/ 240507 w 445294"/>
              <a:gd name="connsiteY22" fmla="*/ 111919 h 655939"/>
              <a:gd name="connsiteX23" fmla="*/ 211932 w 445294"/>
              <a:gd name="connsiteY23" fmla="*/ 100012 h 655939"/>
              <a:gd name="connsiteX24" fmla="*/ 166688 w 445294"/>
              <a:gd name="connsiteY24" fmla="*/ 80962 h 655939"/>
              <a:gd name="connsiteX25" fmla="*/ 152400 w 445294"/>
              <a:gd name="connsiteY25" fmla="*/ 71437 h 655939"/>
              <a:gd name="connsiteX26" fmla="*/ 142875 w 445294"/>
              <a:gd name="connsiteY26" fmla="*/ 69056 h 655939"/>
              <a:gd name="connsiteX27" fmla="*/ 133350 w 445294"/>
              <a:gd name="connsiteY27" fmla="*/ 64294 h 655939"/>
              <a:gd name="connsiteX28" fmla="*/ 119063 w 445294"/>
              <a:gd name="connsiteY28" fmla="*/ 59531 h 655939"/>
              <a:gd name="connsiteX29" fmla="*/ 97632 w 445294"/>
              <a:gd name="connsiteY29" fmla="*/ 45244 h 655939"/>
              <a:gd name="connsiteX30" fmla="*/ 76200 w 445294"/>
              <a:gd name="connsiteY30" fmla="*/ 30956 h 655939"/>
              <a:gd name="connsiteX31" fmla="*/ 69057 w 445294"/>
              <a:gd name="connsiteY31" fmla="*/ 28575 h 655939"/>
              <a:gd name="connsiteX32" fmla="*/ 57150 w 445294"/>
              <a:gd name="connsiteY32" fmla="*/ 19050 h 655939"/>
              <a:gd name="connsiteX33" fmla="*/ 50007 w 445294"/>
              <a:gd name="connsiteY33" fmla="*/ 16669 h 655939"/>
              <a:gd name="connsiteX34" fmla="*/ 33338 w 445294"/>
              <a:gd name="connsiteY34" fmla="*/ 0 h 655939"/>
              <a:gd name="connsiteX35" fmla="*/ 26194 w 445294"/>
              <a:gd name="connsiteY35" fmla="*/ 7144 h 655939"/>
              <a:gd name="connsiteX36" fmla="*/ 14288 w 445294"/>
              <a:gd name="connsiteY36" fmla="*/ 47625 h 655939"/>
              <a:gd name="connsiteX37" fmla="*/ 2382 w 445294"/>
              <a:gd name="connsiteY37" fmla="*/ 71437 h 655939"/>
              <a:gd name="connsiteX38" fmla="*/ 0 w 445294"/>
              <a:gd name="connsiteY38" fmla="*/ 78581 h 655939"/>
              <a:gd name="connsiteX39" fmla="*/ 4763 w 445294"/>
              <a:gd name="connsiteY39" fmla="*/ 100012 h 655939"/>
              <a:gd name="connsiteX40" fmla="*/ 21432 w 445294"/>
              <a:gd name="connsiteY40" fmla="*/ 114300 h 655939"/>
              <a:gd name="connsiteX41" fmla="*/ 35719 w 445294"/>
              <a:gd name="connsiteY41" fmla="*/ 130969 h 655939"/>
              <a:gd name="connsiteX42" fmla="*/ 38100 w 445294"/>
              <a:gd name="connsiteY42" fmla="*/ 140494 h 655939"/>
              <a:gd name="connsiteX43" fmla="*/ 28575 w 445294"/>
              <a:gd name="connsiteY43" fmla="*/ 173831 h 655939"/>
              <a:gd name="connsiteX44" fmla="*/ 21432 w 445294"/>
              <a:gd name="connsiteY44" fmla="*/ 185737 h 655939"/>
              <a:gd name="connsiteX45" fmla="*/ 19050 w 445294"/>
              <a:gd name="connsiteY45" fmla="*/ 192881 h 655939"/>
              <a:gd name="connsiteX46" fmla="*/ 14288 w 445294"/>
              <a:gd name="connsiteY46" fmla="*/ 204787 h 655939"/>
              <a:gd name="connsiteX47" fmla="*/ 11907 w 445294"/>
              <a:gd name="connsiteY47" fmla="*/ 214312 h 655939"/>
              <a:gd name="connsiteX48" fmla="*/ 4763 w 445294"/>
              <a:gd name="connsiteY48" fmla="*/ 223837 h 655939"/>
              <a:gd name="connsiteX49" fmla="*/ 2382 w 445294"/>
              <a:gd name="connsiteY49" fmla="*/ 230981 h 655939"/>
              <a:gd name="connsiteX50" fmla="*/ 9525 w 445294"/>
              <a:gd name="connsiteY50" fmla="*/ 271462 h 655939"/>
              <a:gd name="connsiteX51" fmla="*/ 23813 w 445294"/>
              <a:gd name="connsiteY51" fmla="*/ 290512 h 655939"/>
              <a:gd name="connsiteX52" fmla="*/ 33338 w 445294"/>
              <a:gd name="connsiteY52" fmla="*/ 295275 h 655939"/>
              <a:gd name="connsiteX53" fmla="*/ 52388 w 445294"/>
              <a:gd name="connsiteY53" fmla="*/ 314325 h 655939"/>
              <a:gd name="connsiteX54" fmla="*/ 57150 w 445294"/>
              <a:gd name="connsiteY54" fmla="*/ 397669 h 655939"/>
              <a:gd name="connsiteX55" fmla="*/ 85725 w 445294"/>
              <a:gd name="connsiteY55" fmla="*/ 409575 h 655939"/>
              <a:gd name="connsiteX56" fmla="*/ 107157 w 445294"/>
              <a:gd name="connsiteY56" fmla="*/ 419100 h 655939"/>
              <a:gd name="connsiteX57" fmla="*/ 116682 w 445294"/>
              <a:gd name="connsiteY57" fmla="*/ 423862 h 655939"/>
              <a:gd name="connsiteX58" fmla="*/ 130969 w 445294"/>
              <a:gd name="connsiteY58" fmla="*/ 428625 h 655939"/>
              <a:gd name="connsiteX59" fmla="*/ 157163 w 445294"/>
              <a:gd name="connsiteY59" fmla="*/ 442912 h 655939"/>
              <a:gd name="connsiteX60" fmla="*/ 166688 w 445294"/>
              <a:gd name="connsiteY60" fmla="*/ 452437 h 655939"/>
              <a:gd name="connsiteX61" fmla="*/ 176213 w 445294"/>
              <a:gd name="connsiteY61" fmla="*/ 457200 h 655939"/>
              <a:gd name="connsiteX62" fmla="*/ 197644 w 445294"/>
              <a:gd name="connsiteY62" fmla="*/ 471487 h 655939"/>
              <a:gd name="connsiteX63" fmla="*/ 204788 w 445294"/>
              <a:gd name="connsiteY63" fmla="*/ 478631 h 655939"/>
              <a:gd name="connsiteX64" fmla="*/ 209550 w 445294"/>
              <a:gd name="connsiteY64" fmla="*/ 485775 h 655939"/>
              <a:gd name="connsiteX65" fmla="*/ 219075 w 445294"/>
              <a:gd name="connsiteY65" fmla="*/ 490537 h 655939"/>
              <a:gd name="connsiteX66" fmla="*/ 230982 w 445294"/>
              <a:gd name="connsiteY66" fmla="*/ 507206 h 655939"/>
              <a:gd name="connsiteX67" fmla="*/ 235744 w 445294"/>
              <a:gd name="connsiteY67" fmla="*/ 514350 h 655939"/>
              <a:gd name="connsiteX68" fmla="*/ 250032 w 445294"/>
              <a:gd name="connsiteY68" fmla="*/ 533400 h 655939"/>
              <a:gd name="connsiteX69" fmla="*/ 259557 w 445294"/>
              <a:gd name="connsiteY69" fmla="*/ 545306 h 655939"/>
              <a:gd name="connsiteX70" fmla="*/ 271463 w 445294"/>
              <a:gd name="connsiteY70" fmla="*/ 561975 h 655939"/>
              <a:gd name="connsiteX71" fmla="*/ 285750 w 445294"/>
              <a:gd name="connsiteY71" fmla="*/ 576262 h 655939"/>
              <a:gd name="connsiteX72" fmla="*/ 290513 w 445294"/>
              <a:gd name="connsiteY72" fmla="*/ 588169 h 655939"/>
              <a:gd name="connsiteX73" fmla="*/ 316707 w 445294"/>
              <a:gd name="connsiteY73" fmla="*/ 609600 h 655939"/>
              <a:gd name="connsiteX74" fmla="*/ 326232 w 445294"/>
              <a:gd name="connsiteY74" fmla="*/ 619125 h 655939"/>
              <a:gd name="connsiteX75" fmla="*/ 347663 w 445294"/>
              <a:gd name="connsiteY75" fmla="*/ 628650 h 655939"/>
              <a:gd name="connsiteX76" fmla="*/ 361950 w 445294"/>
              <a:gd name="connsiteY76" fmla="*/ 633412 h 655939"/>
              <a:gd name="connsiteX77" fmla="*/ 369094 w 445294"/>
              <a:gd name="connsiteY77" fmla="*/ 638175 h 655939"/>
              <a:gd name="connsiteX78" fmla="*/ 381000 w 445294"/>
              <a:gd name="connsiteY78" fmla="*/ 640556 h 655939"/>
              <a:gd name="connsiteX79" fmla="*/ 388144 w 445294"/>
              <a:gd name="connsiteY79" fmla="*/ 647700 h 655939"/>
              <a:gd name="connsiteX80" fmla="*/ 397669 w 445294"/>
              <a:gd name="connsiteY80" fmla="*/ 650081 h 655939"/>
              <a:gd name="connsiteX81" fmla="*/ 400050 w 445294"/>
              <a:gd name="connsiteY81" fmla="*/ 654844 h 655939"/>
              <a:gd name="connsiteX0" fmla="*/ 400050 w 445294"/>
              <a:gd name="connsiteY0" fmla="*/ 654844 h 655939"/>
              <a:gd name="connsiteX1" fmla="*/ 407194 w 445294"/>
              <a:gd name="connsiteY1" fmla="*/ 626269 h 655939"/>
              <a:gd name="connsiteX2" fmla="*/ 411957 w 445294"/>
              <a:gd name="connsiteY2" fmla="*/ 616744 h 655939"/>
              <a:gd name="connsiteX3" fmla="*/ 416719 w 445294"/>
              <a:gd name="connsiteY3" fmla="*/ 595312 h 655939"/>
              <a:gd name="connsiteX4" fmla="*/ 419100 w 445294"/>
              <a:gd name="connsiteY4" fmla="*/ 576262 h 655939"/>
              <a:gd name="connsiteX5" fmla="*/ 423863 w 445294"/>
              <a:gd name="connsiteY5" fmla="*/ 550069 h 655939"/>
              <a:gd name="connsiteX6" fmla="*/ 426244 w 445294"/>
              <a:gd name="connsiteY6" fmla="*/ 535781 h 655939"/>
              <a:gd name="connsiteX7" fmla="*/ 438150 w 445294"/>
              <a:gd name="connsiteY7" fmla="*/ 519112 h 655939"/>
              <a:gd name="connsiteX8" fmla="*/ 445294 w 445294"/>
              <a:gd name="connsiteY8" fmla="*/ 500062 h 655939"/>
              <a:gd name="connsiteX9" fmla="*/ 440532 w 445294"/>
              <a:gd name="connsiteY9" fmla="*/ 473869 h 655939"/>
              <a:gd name="connsiteX10" fmla="*/ 438150 w 445294"/>
              <a:gd name="connsiteY10" fmla="*/ 466725 h 655939"/>
              <a:gd name="connsiteX11" fmla="*/ 431007 w 445294"/>
              <a:gd name="connsiteY11" fmla="*/ 457200 h 655939"/>
              <a:gd name="connsiteX12" fmla="*/ 428625 w 445294"/>
              <a:gd name="connsiteY12" fmla="*/ 438150 h 655939"/>
              <a:gd name="connsiteX13" fmla="*/ 423863 w 445294"/>
              <a:gd name="connsiteY13" fmla="*/ 428625 h 655939"/>
              <a:gd name="connsiteX14" fmla="*/ 421482 w 445294"/>
              <a:gd name="connsiteY14" fmla="*/ 421481 h 655939"/>
              <a:gd name="connsiteX15" fmla="*/ 419100 w 445294"/>
              <a:gd name="connsiteY15" fmla="*/ 223837 h 655939"/>
              <a:gd name="connsiteX16" fmla="*/ 414338 w 445294"/>
              <a:gd name="connsiteY16" fmla="*/ 216694 h 655939"/>
              <a:gd name="connsiteX17" fmla="*/ 411957 w 445294"/>
              <a:gd name="connsiteY17" fmla="*/ 161925 h 655939"/>
              <a:gd name="connsiteX18" fmla="*/ 395288 w 445294"/>
              <a:gd name="connsiteY18" fmla="*/ 157162 h 655939"/>
              <a:gd name="connsiteX19" fmla="*/ 352425 w 445294"/>
              <a:gd name="connsiteY19" fmla="*/ 150019 h 655939"/>
              <a:gd name="connsiteX20" fmla="*/ 342900 w 445294"/>
              <a:gd name="connsiteY20" fmla="*/ 147637 h 655939"/>
              <a:gd name="connsiteX21" fmla="*/ 309563 w 445294"/>
              <a:gd name="connsiteY21" fmla="*/ 140494 h 655939"/>
              <a:gd name="connsiteX22" fmla="*/ 240507 w 445294"/>
              <a:gd name="connsiteY22" fmla="*/ 111919 h 655939"/>
              <a:gd name="connsiteX23" fmla="*/ 166688 w 445294"/>
              <a:gd name="connsiteY23" fmla="*/ 80962 h 655939"/>
              <a:gd name="connsiteX24" fmla="*/ 152400 w 445294"/>
              <a:gd name="connsiteY24" fmla="*/ 71437 h 655939"/>
              <a:gd name="connsiteX25" fmla="*/ 142875 w 445294"/>
              <a:gd name="connsiteY25" fmla="*/ 69056 h 655939"/>
              <a:gd name="connsiteX26" fmla="*/ 133350 w 445294"/>
              <a:gd name="connsiteY26" fmla="*/ 64294 h 655939"/>
              <a:gd name="connsiteX27" fmla="*/ 119063 w 445294"/>
              <a:gd name="connsiteY27" fmla="*/ 59531 h 655939"/>
              <a:gd name="connsiteX28" fmla="*/ 97632 w 445294"/>
              <a:gd name="connsiteY28" fmla="*/ 45244 h 655939"/>
              <a:gd name="connsiteX29" fmla="*/ 76200 w 445294"/>
              <a:gd name="connsiteY29" fmla="*/ 30956 h 655939"/>
              <a:gd name="connsiteX30" fmla="*/ 69057 w 445294"/>
              <a:gd name="connsiteY30" fmla="*/ 28575 h 655939"/>
              <a:gd name="connsiteX31" fmla="*/ 57150 w 445294"/>
              <a:gd name="connsiteY31" fmla="*/ 19050 h 655939"/>
              <a:gd name="connsiteX32" fmla="*/ 50007 w 445294"/>
              <a:gd name="connsiteY32" fmla="*/ 16669 h 655939"/>
              <a:gd name="connsiteX33" fmla="*/ 33338 w 445294"/>
              <a:gd name="connsiteY33" fmla="*/ 0 h 655939"/>
              <a:gd name="connsiteX34" fmla="*/ 26194 w 445294"/>
              <a:gd name="connsiteY34" fmla="*/ 7144 h 655939"/>
              <a:gd name="connsiteX35" fmla="*/ 14288 w 445294"/>
              <a:gd name="connsiteY35" fmla="*/ 47625 h 655939"/>
              <a:gd name="connsiteX36" fmla="*/ 2382 w 445294"/>
              <a:gd name="connsiteY36" fmla="*/ 71437 h 655939"/>
              <a:gd name="connsiteX37" fmla="*/ 0 w 445294"/>
              <a:gd name="connsiteY37" fmla="*/ 78581 h 655939"/>
              <a:gd name="connsiteX38" fmla="*/ 4763 w 445294"/>
              <a:gd name="connsiteY38" fmla="*/ 100012 h 655939"/>
              <a:gd name="connsiteX39" fmla="*/ 21432 w 445294"/>
              <a:gd name="connsiteY39" fmla="*/ 114300 h 655939"/>
              <a:gd name="connsiteX40" fmla="*/ 35719 w 445294"/>
              <a:gd name="connsiteY40" fmla="*/ 130969 h 655939"/>
              <a:gd name="connsiteX41" fmla="*/ 38100 w 445294"/>
              <a:gd name="connsiteY41" fmla="*/ 140494 h 655939"/>
              <a:gd name="connsiteX42" fmla="*/ 28575 w 445294"/>
              <a:gd name="connsiteY42" fmla="*/ 173831 h 655939"/>
              <a:gd name="connsiteX43" fmla="*/ 21432 w 445294"/>
              <a:gd name="connsiteY43" fmla="*/ 185737 h 655939"/>
              <a:gd name="connsiteX44" fmla="*/ 19050 w 445294"/>
              <a:gd name="connsiteY44" fmla="*/ 192881 h 655939"/>
              <a:gd name="connsiteX45" fmla="*/ 14288 w 445294"/>
              <a:gd name="connsiteY45" fmla="*/ 204787 h 655939"/>
              <a:gd name="connsiteX46" fmla="*/ 11907 w 445294"/>
              <a:gd name="connsiteY46" fmla="*/ 214312 h 655939"/>
              <a:gd name="connsiteX47" fmla="*/ 4763 w 445294"/>
              <a:gd name="connsiteY47" fmla="*/ 223837 h 655939"/>
              <a:gd name="connsiteX48" fmla="*/ 2382 w 445294"/>
              <a:gd name="connsiteY48" fmla="*/ 230981 h 655939"/>
              <a:gd name="connsiteX49" fmla="*/ 9525 w 445294"/>
              <a:gd name="connsiteY49" fmla="*/ 271462 h 655939"/>
              <a:gd name="connsiteX50" fmla="*/ 23813 w 445294"/>
              <a:gd name="connsiteY50" fmla="*/ 290512 h 655939"/>
              <a:gd name="connsiteX51" fmla="*/ 33338 w 445294"/>
              <a:gd name="connsiteY51" fmla="*/ 295275 h 655939"/>
              <a:gd name="connsiteX52" fmla="*/ 52388 w 445294"/>
              <a:gd name="connsiteY52" fmla="*/ 314325 h 655939"/>
              <a:gd name="connsiteX53" fmla="*/ 57150 w 445294"/>
              <a:gd name="connsiteY53" fmla="*/ 397669 h 655939"/>
              <a:gd name="connsiteX54" fmla="*/ 85725 w 445294"/>
              <a:gd name="connsiteY54" fmla="*/ 409575 h 655939"/>
              <a:gd name="connsiteX55" fmla="*/ 107157 w 445294"/>
              <a:gd name="connsiteY55" fmla="*/ 419100 h 655939"/>
              <a:gd name="connsiteX56" fmla="*/ 116682 w 445294"/>
              <a:gd name="connsiteY56" fmla="*/ 423862 h 655939"/>
              <a:gd name="connsiteX57" fmla="*/ 130969 w 445294"/>
              <a:gd name="connsiteY57" fmla="*/ 428625 h 655939"/>
              <a:gd name="connsiteX58" fmla="*/ 157163 w 445294"/>
              <a:gd name="connsiteY58" fmla="*/ 442912 h 655939"/>
              <a:gd name="connsiteX59" fmla="*/ 166688 w 445294"/>
              <a:gd name="connsiteY59" fmla="*/ 452437 h 655939"/>
              <a:gd name="connsiteX60" fmla="*/ 176213 w 445294"/>
              <a:gd name="connsiteY60" fmla="*/ 457200 h 655939"/>
              <a:gd name="connsiteX61" fmla="*/ 197644 w 445294"/>
              <a:gd name="connsiteY61" fmla="*/ 471487 h 655939"/>
              <a:gd name="connsiteX62" fmla="*/ 204788 w 445294"/>
              <a:gd name="connsiteY62" fmla="*/ 478631 h 655939"/>
              <a:gd name="connsiteX63" fmla="*/ 209550 w 445294"/>
              <a:gd name="connsiteY63" fmla="*/ 485775 h 655939"/>
              <a:gd name="connsiteX64" fmla="*/ 219075 w 445294"/>
              <a:gd name="connsiteY64" fmla="*/ 490537 h 655939"/>
              <a:gd name="connsiteX65" fmla="*/ 230982 w 445294"/>
              <a:gd name="connsiteY65" fmla="*/ 507206 h 655939"/>
              <a:gd name="connsiteX66" fmla="*/ 235744 w 445294"/>
              <a:gd name="connsiteY66" fmla="*/ 514350 h 655939"/>
              <a:gd name="connsiteX67" fmla="*/ 250032 w 445294"/>
              <a:gd name="connsiteY67" fmla="*/ 533400 h 655939"/>
              <a:gd name="connsiteX68" fmla="*/ 259557 w 445294"/>
              <a:gd name="connsiteY68" fmla="*/ 545306 h 655939"/>
              <a:gd name="connsiteX69" fmla="*/ 271463 w 445294"/>
              <a:gd name="connsiteY69" fmla="*/ 561975 h 655939"/>
              <a:gd name="connsiteX70" fmla="*/ 285750 w 445294"/>
              <a:gd name="connsiteY70" fmla="*/ 576262 h 655939"/>
              <a:gd name="connsiteX71" fmla="*/ 290513 w 445294"/>
              <a:gd name="connsiteY71" fmla="*/ 588169 h 655939"/>
              <a:gd name="connsiteX72" fmla="*/ 316707 w 445294"/>
              <a:gd name="connsiteY72" fmla="*/ 609600 h 655939"/>
              <a:gd name="connsiteX73" fmla="*/ 326232 w 445294"/>
              <a:gd name="connsiteY73" fmla="*/ 619125 h 655939"/>
              <a:gd name="connsiteX74" fmla="*/ 347663 w 445294"/>
              <a:gd name="connsiteY74" fmla="*/ 628650 h 655939"/>
              <a:gd name="connsiteX75" fmla="*/ 361950 w 445294"/>
              <a:gd name="connsiteY75" fmla="*/ 633412 h 655939"/>
              <a:gd name="connsiteX76" fmla="*/ 369094 w 445294"/>
              <a:gd name="connsiteY76" fmla="*/ 638175 h 655939"/>
              <a:gd name="connsiteX77" fmla="*/ 381000 w 445294"/>
              <a:gd name="connsiteY77" fmla="*/ 640556 h 655939"/>
              <a:gd name="connsiteX78" fmla="*/ 388144 w 445294"/>
              <a:gd name="connsiteY78" fmla="*/ 647700 h 655939"/>
              <a:gd name="connsiteX79" fmla="*/ 397669 w 445294"/>
              <a:gd name="connsiteY79" fmla="*/ 650081 h 655939"/>
              <a:gd name="connsiteX80" fmla="*/ 400050 w 445294"/>
              <a:gd name="connsiteY80" fmla="*/ 654844 h 655939"/>
              <a:gd name="connsiteX0" fmla="*/ 400050 w 445294"/>
              <a:gd name="connsiteY0" fmla="*/ 654844 h 655939"/>
              <a:gd name="connsiteX1" fmla="*/ 407194 w 445294"/>
              <a:gd name="connsiteY1" fmla="*/ 626269 h 655939"/>
              <a:gd name="connsiteX2" fmla="*/ 411957 w 445294"/>
              <a:gd name="connsiteY2" fmla="*/ 616744 h 655939"/>
              <a:gd name="connsiteX3" fmla="*/ 416719 w 445294"/>
              <a:gd name="connsiteY3" fmla="*/ 595312 h 655939"/>
              <a:gd name="connsiteX4" fmla="*/ 419100 w 445294"/>
              <a:gd name="connsiteY4" fmla="*/ 576262 h 655939"/>
              <a:gd name="connsiteX5" fmla="*/ 423863 w 445294"/>
              <a:gd name="connsiteY5" fmla="*/ 550069 h 655939"/>
              <a:gd name="connsiteX6" fmla="*/ 426244 w 445294"/>
              <a:gd name="connsiteY6" fmla="*/ 535781 h 655939"/>
              <a:gd name="connsiteX7" fmla="*/ 438150 w 445294"/>
              <a:gd name="connsiteY7" fmla="*/ 519112 h 655939"/>
              <a:gd name="connsiteX8" fmla="*/ 445294 w 445294"/>
              <a:gd name="connsiteY8" fmla="*/ 500062 h 655939"/>
              <a:gd name="connsiteX9" fmla="*/ 440532 w 445294"/>
              <a:gd name="connsiteY9" fmla="*/ 473869 h 655939"/>
              <a:gd name="connsiteX10" fmla="*/ 438150 w 445294"/>
              <a:gd name="connsiteY10" fmla="*/ 466725 h 655939"/>
              <a:gd name="connsiteX11" fmla="*/ 431007 w 445294"/>
              <a:gd name="connsiteY11" fmla="*/ 457200 h 655939"/>
              <a:gd name="connsiteX12" fmla="*/ 428625 w 445294"/>
              <a:gd name="connsiteY12" fmla="*/ 438150 h 655939"/>
              <a:gd name="connsiteX13" fmla="*/ 423863 w 445294"/>
              <a:gd name="connsiteY13" fmla="*/ 428625 h 655939"/>
              <a:gd name="connsiteX14" fmla="*/ 421482 w 445294"/>
              <a:gd name="connsiteY14" fmla="*/ 421481 h 655939"/>
              <a:gd name="connsiteX15" fmla="*/ 419100 w 445294"/>
              <a:gd name="connsiteY15" fmla="*/ 223837 h 655939"/>
              <a:gd name="connsiteX16" fmla="*/ 414338 w 445294"/>
              <a:gd name="connsiteY16" fmla="*/ 216694 h 655939"/>
              <a:gd name="connsiteX17" fmla="*/ 411957 w 445294"/>
              <a:gd name="connsiteY17" fmla="*/ 161925 h 655939"/>
              <a:gd name="connsiteX18" fmla="*/ 395288 w 445294"/>
              <a:gd name="connsiteY18" fmla="*/ 157162 h 655939"/>
              <a:gd name="connsiteX19" fmla="*/ 352425 w 445294"/>
              <a:gd name="connsiteY19" fmla="*/ 150019 h 655939"/>
              <a:gd name="connsiteX20" fmla="*/ 342900 w 445294"/>
              <a:gd name="connsiteY20" fmla="*/ 147637 h 655939"/>
              <a:gd name="connsiteX21" fmla="*/ 309563 w 445294"/>
              <a:gd name="connsiteY21" fmla="*/ 140494 h 655939"/>
              <a:gd name="connsiteX22" fmla="*/ 240507 w 445294"/>
              <a:gd name="connsiteY22" fmla="*/ 111919 h 655939"/>
              <a:gd name="connsiteX23" fmla="*/ 166688 w 445294"/>
              <a:gd name="connsiteY23" fmla="*/ 80962 h 655939"/>
              <a:gd name="connsiteX24" fmla="*/ 152400 w 445294"/>
              <a:gd name="connsiteY24" fmla="*/ 71437 h 655939"/>
              <a:gd name="connsiteX25" fmla="*/ 133350 w 445294"/>
              <a:gd name="connsiteY25" fmla="*/ 64294 h 655939"/>
              <a:gd name="connsiteX26" fmla="*/ 119063 w 445294"/>
              <a:gd name="connsiteY26" fmla="*/ 59531 h 655939"/>
              <a:gd name="connsiteX27" fmla="*/ 97632 w 445294"/>
              <a:gd name="connsiteY27" fmla="*/ 45244 h 655939"/>
              <a:gd name="connsiteX28" fmla="*/ 76200 w 445294"/>
              <a:gd name="connsiteY28" fmla="*/ 30956 h 655939"/>
              <a:gd name="connsiteX29" fmla="*/ 69057 w 445294"/>
              <a:gd name="connsiteY29" fmla="*/ 28575 h 655939"/>
              <a:gd name="connsiteX30" fmla="*/ 57150 w 445294"/>
              <a:gd name="connsiteY30" fmla="*/ 19050 h 655939"/>
              <a:gd name="connsiteX31" fmla="*/ 50007 w 445294"/>
              <a:gd name="connsiteY31" fmla="*/ 16669 h 655939"/>
              <a:gd name="connsiteX32" fmla="*/ 33338 w 445294"/>
              <a:gd name="connsiteY32" fmla="*/ 0 h 655939"/>
              <a:gd name="connsiteX33" fmla="*/ 26194 w 445294"/>
              <a:gd name="connsiteY33" fmla="*/ 7144 h 655939"/>
              <a:gd name="connsiteX34" fmla="*/ 14288 w 445294"/>
              <a:gd name="connsiteY34" fmla="*/ 47625 h 655939"/>
              <a:gd name="connsiteX35" fmla="*/ 2382 w 445294"/>
              <a:gd name="connsiteY35" fmla="*/ 71437 h 655939"/>
              <a:gd name="connsiteX36" fmla="*/ 0 w 445294"/>
              <a:gd name="connsiteY36" fmla="*/ 78581 h 655939"/>
              <a:gd name="connsiteX37" fmla="*/ 4763 w 445294"/>
              <a:gd name="connsiteY37" fmla="*/ 100012 h 655939"/>
              <a:gd name="connsiteX38" fmla="*/ 21432 w 445294"/>
              <a:gd name="connsiteY38" fmla="*/ 114300 h 655939"/>
              <a:gd name="connsiteX39" fmla="*/ 35719 w 445294"/>
              <a:gd name="connsiteY39" fmla="*/ 130969 h 655939"/>
              <a:gd name="connsiteX40" fmla="*/ 38100 w 445294"/>
              <a:gd name="connsiteY40" fmla="*/ 140494 h 655939"/>
              <a:gd name="connsiteX41" fmla="*/ 28575 w 445294"/>
              <a:gd name="connsiteY41" fmla="*/ 173831 h 655939"/>
              <a:gd name="connsiteX42" fmla="*/ 21432 w 445294"/>
              <a:gd name="connsiteY42" fmla="*/ 185737 h 655939"/>
              <a:gd name="connsiteX43" fmla="*/ 19050 w 445294"/>
              <a:gd name="connsiteY43" fmla="*/ 192881 h 655939"/>
              <a:gd name="connsiteX44" fmla="*/ 14288 w 445294"/>
              <a:gd name="connsiteY44" fmla="*/ 204787 h 655939"/>
              <a:gd name="connsiteX45" fmla="*/ 11907 w 445294"/>
              <a:gd name="connsiteY45" fmla="*/ 214312 h 655939"/>
              <a:gd name="connsiteX46" fmla="*/ 4763 w 445294"/>
              <a:gd name="connsiteY46" fmla="*/ 223837 h 655939"/>
              <a:gd name="connsiteX47" fmla="*/ 2382 w 445294"/>
              <a:gd name="connsiteY47" fmla="*/ 230981 h 655939"/>
              <a:gd name="connsiteX48" fmla="*/ 9525 w 445294"/>
              <a:gd name="connsiteY48" fmla="*/ 271462 h 655939"/>
              <a:gd name="connsiteX49" fmla="*/ 23813 w 445294"/>
              <a:gd name="connsiteY49" fmla="*/ 290512 h 655939"/>
              <a:gd name="connsiteX50" fmla="*/ 33338 w 445294"/>
              <a:gd name="connsiteY50" fmla="*/ 295275 h 655939"/>
              <a:gd name="connsiteX51" fmla="*/ 52388 w 445294"/>
              <a:gd name="connsiteY51" fmla="*/ 314325 h 655939"/>
              <a:gd name="connsiteX52" fmla="*/ 57150 w 445294"/>
              <a:gd name="connsiteY52" fmla="*/ 397669 h 655939"/>
              <a:gd name="connsiteX53" fmla="*/ 85725 w 445294"/>
              <a:gd name="connsiteY53" fmla="*/ 409575 h 655939"/>
              <a:gd name="connsiteX54" fmla="*/ 107157 w 445294"/>
              <a:gd name="connsiteY54" fmla="*/ 419100 h 655939"/>
              <a:gd name="connsiteX55" fmla="*/ 116682 w 445294"/>
              <a:gd name="connsiteY55" fmla="*/ 423862 h 655939"/>
              <a:gd name="connsiteX56" fmla="*/ 130969 w 445294"/>
              <a:gd name="connsiteY56" fmla="*/ 428625 h 655939"/>
              <a:gd name="connsiteX57" fmla="*/ 157163 w 445294"/>
              <a:gd name="connsiteY57" fmla="*/ 442912 h 655939"/>
              <a:gd name="connsiteX58" fmla="*/ 166688 w 445294"/>
              <a:gd name="connsiteY58" fmla="*/ 452437 h 655939"/>
              <a:gd name="connsiteX59" fmla="*/ 176213 w 445294"/>
              <a:gd name="connsiteY59" fmla="*/ 457200 h 655939"/>
              <a:gd name="connsiteX60" fmla="*/ 197644 w 445294"/>
              <a:gd name="connsiteY60" fmla="*/ 471487 h 655939"/>
              <a:gd name="connsiteX61" fmla="*/ 204788 w 445294"/>
              <a:gd name="connsiteY61" fmla="*/ 478631 h 655939"/>
              <a:gd name="connsiteX62" fmla="*/ 209550 w 445294"/>
              <a:gd name="connsiteY62" fmla="*/ 485775 h 655939"/>
              <a:gd name="connsiteX63" fmla="*/ 219075 w 445294"/>
              <a:gd name="connsiteY63" fmla="*/ 490537 h 655939"/>
              <a:gd name="connsiteX64" fmla="*/ 230982 w 445294"/>
              <a:gd name="connsiteY64" fmla="*/ 507206 h 655939"/>
              <a:gd name="connsiteX65" fmla="*/ 235744 w 445294"/>
              <a:gd name="connsiteY65" fmla="*/ 514350 h 655939"/>
              <a:gd name="connsiteX66" fmla="*/ 250032 w 445294"/>
              <a:gd name="connsiteY66" fmla="*/ 533400 h 655939"/>
              <a:gd name="connsiteX67" fmla="*/ 259557 w 445294"/>
              <a:gd name="connsiteY67" fmla="*/ 545306 h 655939"/>
              <a:gd name="connsiteX68" fmla="*/ 271463 w 445294"/>
              <a:gd name="connsiteY68" fmla="*/ 561975 h 655939"/>
              <a:gd name="connsiteX69" fmla="*/ 285750 w 445294"/>
              <a:gd name="connsiteY69" fmla="*/ 576262 h 655939"/>
              <a:gd name="connsiteX70" fmla="*/ 290513 w 445294"/>
              <a:gd name="connsiteY70" fmla="*/ 588169 h 655939"/>
              <a:gd name="connsiteX71" fmla="*/ 316707 w 445294"/>
              <a:gd name="connsiteY71" fmla="*/ 609600 h 655939"/>
              <a:gd name="connsiteX72" fmla="*/ 326232 w 445294"/>
              <a:gd name="connsiteY72" fmla="*/ 619125 h 655939"/>
              <a:gd name="connsiteX73" fmla="*/ 347663 w 445294"/>
              <a:gd name="connsiteY73" fmla="*/ 628650 h 655939"/>
              <a:gd name="connsiteX74" fmla="*/ 361950 w 445294"/>
              <a:gd name="connsiteY74" fmla="*/ 633412 h 655939"/>
              <a:gd name="connsiteX75" fmla="*/ 369094 w 445294"/>
              <a:gd name="connsiteY75" fmla="*/ 638175 h 655939"/>
              <a:gd name="connsiteX76" fmla="*/ 381000 w 445294"/>
              <a:gd name="connsiteY76" fmla="*/ 640556 h 655939"/>
              <a:gd name="connsiteX77" fmla="*/ 388144 w 445294"/>
              <a:gd name="connsiteY77" fmla="*/ 647700 h 655939"/>
              <a:gd name="connsiteX78" fmla="*/ 397669 w 445294"/>
              <a:gd name="connsiteY78" fmla="*/ 650081 h 655939"/>
              <a:gd name="connsiteX79" fmla="*/ 400050 w 445294"/>
              <a:gd name="connsiteY79" fmla="*/ 654844 h 655939"/>
              <a:gd name="connsiteX0" fmla="*/ 400050 w 445294"/>
              <a:gd name="connsiteY0" fmla="*/ 654844 h 655939"/>
              <a:gd name="connsiteX1" fmla="*/ 407194 w 445294"/>
              <a:gd name="connsiteY1" fmla="*/ 626269 h 655939"/>
              <a:gd name="connsiteX2" fmla="*/ 411957 w 445294"/>
              <a:gd name="connsiteY2" fmla="*/ 616744 h 655939"/>
              <a:gd name="connsiteX3" fmla="*/ 416719 w 445294"/>
              <a:gd name="connsiteY3" fmla="*/ 595312 h 655939"/>
              <a:gd name="connsiteX4" fmla="*/ 419100 w 445294"/>
              <a:gd name="connsiteY4" fmla="*/ 576262 h 655939"/>
              <a:gd name="connsiteX5" fmla="*/ 423863 w 445294"/>
              <a:gd name="connsiteY5" fmla="*/ 550069 h 655939"/>
              <a:gd name="connsiteX6" fmla="*/ 426244 w 445294"/>
              <a:gd name="connsiteY6" fmla="*/ 535781 h 655939"/>
              <a:gd name="connsiteX7" fmla="*/ 438150 w 445294"/>
              <a:gd name="connsiteY7" fmla="*/ 519112 h 655939"/>
              <a:gd name="connsiteX8" fmla="*/ 445294 w 445294"/>
              <a:gd name="connsiteY8" fmla="*/ 500062 h 655939"/>
              <a:gd name="connsiteX9" fmla="*/ 440532 w 445294"/>
              <a:gd name="connsiteY9" fmla="*/ 473869 h 655939"/>
              <a:gd name="connsiteX10" fmla="*/ 438150 w 445294"/>
              <a:gd name="connsiteY10" fmla="*/ 466725 h 655939"/>
              <a:gd name="connsiteX11" fmla="*/ 431007 w 445294"/>
              <a:gd name="connsiteY11" fmla="*/ 457200 h 655939"/>
              <a:gd name="connsiteX12" fmla="*/ 428625 w 445294"/>
              <a:gd name="connsiteY12" fmla="*/ 438150 h 655939"/>
              <a:gd name="connsiteX13" fmla="*/ 423863 w 445294"/>
              <a:gd name="connsiteY13" fmla="*/ 428625 h 655939"/>
              <a:gd name="connsiteX14" fmla="*/ 421482 w 445294"/>
              <a:gd name="connsiteY14" fmla="*/ 421481 h 655939"/>
              <a:gd name="connsiteX15" fmla="*/ 419100 w 445294"/>
              <a:gd name="connsiteY15" fmla="*/ 223837 h 655939"/>
              <a:gd name="connsiteX16" fmla="*/ 414338 w 445294"/>
              <a:gd name="connsiteY16" fmla="*/ 216694 h 655939"/>
              <a:gd name="connsiteX17" fmla="*/ 411957 w 445294"/>
              <a:gd name="connsiteY17" fmla="*/ 161925 h 655939"/>
              <a:gd name="connsiteX18" fmla="*/ 395288 w 445294"/>
              <a:gd name="connsiteY18" fmla="*/ 157162 h 655939"/>
              <a:gd name="connsiteX19" fmla="*/ 352425 w 445294"/>
              <a:gd name="connsiteY19" fmla="*/ 150019 h 655939"/>
              <a:gd name="connsiteX20" fmla="*/ 342900 w 445294"/>
              <a:gd name="connsiteY20" fmla="*/ 147637 h 655939"/>
              <a:gd name="connsiteX21" fmla="*/ 309563 w 445294"/>
              <a:gd name="connsiteY21" fmla="*/ 140494 h 655939"/>
              <a:gd name="connsiteX22" fmla="*/ 240507 w 445294"/>
              <a:gd name="connsiteY22" fmla="*/ 111919 h 655939"/>
              <a:gd name="connsiteX23" fmla="*/ 166688 w 445294"/>
              <a:gd name="connsiteY23" fmla="*/ 80962 h 655939"/>
              <a:gd name="connsiteX24" fmla="*/ 152400 w 445294"/>
              <a:gd name="connsiteY24" fmla="*/ 71437 h 655939"/>
              <a:gd name="connsiteX25" fmla="*/ 119063 w 445294"/>
              <a:gd name="connsiteY25" fmla="*/ 59531 h 655939"/>
              <a:gd name="connsiteX26" fmla="*/ 97632 w 445294"/>
              <a:gd name="connsiteY26" fmla="*/ 45244 h 655939"/>
              <a:gd name="connsiteX27" fmla="*/ 76200 w 445294"/>
              <a:gd name="connsiteY27" fmla="*/ 30956 h 655939"/>
              <a:gd name="connsiteX28" fmla="*/ 69057 w 445294"/>
              <a:gd name="connsiteY28" fmla="*/ 28575 h 655939"/>
              <a:gd name="connsiteX29" fmla="*/ 57150 w 445294"/>
              <a:gd name="connsiteY29" fmla="*/ 19050 h 655939"/>
              <a:gd name="connsiteX30" fmla="*/ 50007 w 445294"/>
              <a:gd name="connsiteY30" fmla="*/ 16669 h 655939"/>
              <a:gd name="connsiteX31" fmla="*/ 33338 w 445294"/>
              <a:gd name="connsiteY31" fmla="*/ 0 h 655939"/>
              <a:gd name="connsiteX32" fmla="*/ 26194 w 445294"/>
              <a:gd name="connsiteY32" fmla="*/ 7144 h 655939"/>
              <a:gd name="connsiteX33" fmla="*/ 14288 w 445294"/>
              <a:gd name="connsiteY33" fmla="*/ 47625 h 655939"/>
              <a:gd name="connsiteX34" fmla="*/ 2382 w 445294"/>
              <a:gd name="connsiteY34" fmla="*/ 71437 h 655939"/>
              <a:gd name="connsiteX35" fmla="*/ 0 w 445294"/>
              <a:gd name="connsiteY35" fmla="*/ 78581 h 655939"/>
              <a:gd name="connsiteX36" fmla="*/ 4763 w 445294"/>
              <a:gd name="connsiteY36" fmla="*/ 100012 h 655939"/>
              <a:gd name="connsiteX37" fmla="*/ 21432 w 445294"/>
              <a:gd name="connsiteY37" fmla="*/ 114300 h 655939"/>
              <a:gd name="connsiteX38" fmla="*/ 35719 w 445294"/>
              <a:gd name="connsiteY38" fmla="*/ 130969 h 655939"/>
              <a:gd name="connsiteX39" fmla="*/ 38100 w 445294"/>
              <a:gd name="connsiteY39" fmla="*/ 140494 h 655939"/>
              <a:gd name="connsiteX40" fmla="*/ 28575 w 445294"/>
              <a:gd name="connsiteY40" fmla="*/ 173831 h 655939"/>
              <a:gd name="connsiteX41" fmla="*/ 21432 w 445294"/>
              <a:gd name="connsiteY41" fmla="*/ 185737 h 655939"/>
              <a:gd name="connsiteX42" fmla="*/ 19050 w 445294"/>
              <a:gd name="connsiteY42" fmla="*/ 192881 h 655939"/>
              <a:gd name="connsiteX43" fmla="*/ 14288 w 445294"/>
              <a:gd name="connsiteY43" fmla="*/ 204787 h 655939"/>
              <a:gd name="connsiteX44" fmla="*/ 11907 w 445294"/>
              <a:gd name="connsiteY44" fmla="*/ 214312 h 655939"/>
              <a:gd name="connsiteX45" fmla="*/ 4763 w 445294"/>
              <a:gd name="connsiteY45" fmla="*/ 223837 h 655939"/>
              <a:gd name="connsiteX46" fmla="*/ 2382 w 445294"/>
              <a:gd name="connsiteY46" fmla="*/ 230981 h 655939"/>
              <a:gd name="connsiteX47" fmla="*/ 9525 w 445294"/>
              <a:gd name="connsiteY47" fmla="*/ 271462 h 655939"/>
              <a:gd name="connsiteX48" fmla="*/ 23813 w 445294"/>
              <a:gd name="connsiteY48" fmla="*/ 290512 h 655939"/>
              <a:gd name="connsiteX49" fmla="*/ 33338 w 445294"/>
              <a:gd name="connsiteY49" fmla="*/ 295275 h 655939"/>
              <a:gd name="connsiteX50" fmla="*/ 52388 w 445294"/>
              <a:gd name="connsiteY50" fmla="*/ 314325 h 655939"/>
              <a:gd name="connsiteX51" fmla="*/ 57150 w 445294"/>
              <a:gd name="connsiteY51" fmla="*/ 397669 h 655939"/>
              <a:gd name="connsiteX52" fmla="*/ 85725 w 445294"/>
              <a:gd name="connsiteY52" fmla="*/ 409575 h 655939"/>
              <a:gd name="connsiteX53" fmla="*/ 107157 w 445294"/>
              <a:gd name="connsiteY53" fmla="*/ 419100 h 655939"/>
              <a:gd name="connsiteX54" fmla="*/ 116682 w 445294"/>
              <a:gd name="connsiteY54" fmla="*/ 423862 h 655939"/>
              <a:gd name="connsiteX55" fmla="*/ 130969 w 445294"/>
              <a:gd name="connsiteY55" fmla="*/ 428625 h 655939"/>
              <a:gd name="connsiteX56" fmla="*/ 157163 w 445294"/>
              <a:gd name="connsiteY56" fmla="*/ 442912 h 655939"/>
              <a:gd name="connsiteX57" fmla="*/ 166688 w 445294"/>
              <a:gd name="connsiteY57" fmla="*/ 452437 h 655939"/>
              <a:gd name="connsiteX58" fmla="*/ 176213 w 445294"/>
              <a:gd name="connsiteY58" fmla="*/ 457200 h 655939"/>
              <a:gd name="connsiteX59" fmla="*/ 197644 w 445294"/>
              <a:gd name="connsiteY59" fmla="*/ 471487 h 655939"/>
              <a:gd name="connsiteX60" fmla="*/ 204788 w 445294"/>
              <a:gd name="connsiteY60" fmla="*/ 478631 h 655939"/>
              <a:gd name="connsiteX61" fmla="*/ 209550 w 445294"/>
              <a:gd name="connsiteY61" fmla="*/ 485775 h 655939"/>
              <a:gd name="connsiteX62" fmla="*/ 219075 w 445294"/>
              <a:gd name="connsiteY62" fmla="*/ 490537 h 655939"/>
              <a:gd name="connsiteX63" fmla="*/ 230982 w 445294"/>
              <a:gd name="connsiteY63" fmla="*/ 507206 h 655939"/>
              <a:gd name="connsiteX64" fmla="*/ 235744 w 445294"/>
              <a:gd name="connsiteY64" fmla="*/ 514350 h 655939"/>
              <a:gd name="connsiteX65" fmla="*/ 250032 w 445294"/>
              <a:gd name="connsiteY65" fmla="*/ 533400 h 655939"/>
              <a:gd name="connsiteX66" fmla="*/ 259557 w 445294"/>
              <a:gd name="connsiteY66" fmla="*/ 545306 h 655939"/>
              <a:gd name="connsiteX67" fmla="*/ 271463 w 445294"/>
              <a:gd name="connsiteY67" fmla="*/ 561975 h 655939"/>
              <a:gd name="connsiteX68" fmla="*/ 285750 w 445294"/>
              <a:gd name="connsiteY68" fmla="*/ 576262 h 655939"/>
              <a:gd name="connsiteX69" fmla="*/ 290513 w 445294"/>
              <a:gd name="connsiteY69" fmla="*/ 588169 h 655939"/>
              <a:gd name="connsiteX70" fmla="*/ 316707 w 445294"/>
              <a:gd name="connsiteY70" fmla="*/ 609600 h 655939"/>
              <a:gd name="connsiteX71" fmla="*/ 326232 w 445294"/>
              <a:gd name="connsiteY71" fmla="*/ 619125 h 655939"/>
              <a:gd name="connsiteX72" fmla="*/ 347663 w 445294"/>
              <a:gd name="connsiteY72" fmla="*/ 628650 h 655939"/>
              <a:gd name="connsiteX73" fmla="*/ 361950 w 445294"/>
              <a:gd name="connsiteY73" fmla="*/ 633412 h 655939"/>
              <a:gd name="connsiteX74" fmla="*/ 369094 w 445294"/>
              <a:gd name="connsiteY74" fmla="*/ 638175 h 655939"/>
              <a:gd name="connsiteX75" fmla="*/ 381000 w 445294"/>
              <a:gd name="connsiteY75" fmla="*/ 640556 h 655939"/>
              <a:gd name="connsiteX76" fmla="*/ 388144 w 445294"/>
              <a:gd name="connsiteY76" fmla="*/ 647700 h 655939"/>
              <a:gd name="connsiteX77" fmla="*/ 397669 w 445294"/>
              <a:gd name="connsiteY77" fmla="*/ 650081 h 655939"/>
              <a:gd name="connsiteX78" fmla="*/ 400050 w 445294"/>
              <a:gd name="connsiteY78" fmla="*/ 654844 h 655939"/>
              <a:gd name="connsiteX0" fmla="*/ 400050 w 445294"/>
              <a:gd name="connsiteY0" fmla="*/ 654844 h 655939"/>
              <a:gd name="connsiteX1" fmla="*/ 407194 w 445294"/>
              <a:gd name="connsiteY1" fmla="*/ 626269 h 655939"/>
              <a:gd name="connsiteX2" fmla="*/ 411957 w 445294"/>
              <a:gd name="connsiteY2" fmla="*/ 616744 h 655939"/>
              <a:gd name="connsiteX3" fmla="*/ 416719 w 445294"/>
              <a:gd name="connsiteY3" fmla="*/ 595312 h 655939"/>
              <a:gd name="connsiteX4" fmla="*/ 419100 w 445294"/>
              <a:gd name="connsiteY4" fmla="*/ 576262 h 655939"/>
              <a:gd name="connsiteX5" fmla="*/ 423863 w 445294"/>
              <a:gd name="connsiteY5" fmla="*/ 550069 h 655939"/>
              <a:gd name="connsiteX6" fmla="*/ 426244 w 445294"/>
              <a:gd name="connsiteY6" fmla="*/ 535781 h 655939"/>
              <a:gd name="connsiteX7" fmla="*/ 438150 w 445294"/>
              <a:gd name="connsiteY7" fmla="*/ 519112 h 655939"/>
              <a:gd name="connsiteX8" fmla="*/ 445294 w 445294"/>
              <a:gd name="connsiteY8" fmla="*/ 500062 h 655939"/>
              <a:gd name="connsiteX9" fmla="*/ 440532 w 445294"/>
              <a:gd name="connsiteY9" fmla="*/ 473869 h 655939"/>
              <a:gd name="connsiteX10" fmla="*/ 438150 w 445294"/>
              <a:gd name="connsiteY10" fmla="*/ 466725 h 655939"/>
              <a:gd name="connsiteX11" fmla="*/ 431007 w 445294"/>
              <a:gd name="connsiteY11" fmla="*/ 457200 h 655939"/>
              <a:gd name="connsiteX12" fmla="*/ 428625 w 445294"/>
              <a:gd name="connsiteY12" fmla="*/ 438150 h 655939"/>
              <a:gd name="connsiteX13" fmla="*/ 423863 w 445294"/>
              <a:gd name="connsiteY13" fmla="*/ 428625 h 655939"/>
              <a:gd name="connsiteX14" fmla="*/ 421482 w 445294"/>
              <a:gd name="connsiteY14" fmla="*/ 421481 h 655939"/>
              <a:gd name="connsiteX15" fmla="*/ 419100 w 445294"/>
              <a:gd name="connsiteY15" fmla="*/ 223837 h 655939"/>
              <a:gd name="connsiteX16" fmla="*/ 414338 w 445294"/>
              <a:gd name="connsiteY16" fmla="*/ 216694 h 655939"/>
              <a:gd name="connsiteX17" fmla="*/ 411957 w 445294"/>
              <a:gd name="connsiteY17" fmla="*/ 161925 h 655939"/>
              <a:gd name="connsiteX18" fmla="*/ 395288 w 445294"/>
              <a:gd name="connsiteY18" fmla="*/ 157162 h 655939"/>
              <a:gd name="connsiteX19" fmla="*/ 352425 w 445294"/>
              <a:gd name="connsiteY19" fmla="*/ 150019 h 655939"/>
              <a:gd name="connsiteX20" fmla="*/ 342900 w 445294"/>
              <a:gd name="connsiteY20" fmla="*/ 147637 h 655939"/>
              <a:gd name="connsiteX21" fmla="*/ 309563 w 445294"/>
              <a:gd name="connsiteY21" fmla="*/ 140494 h 655939"/>
              <a:gd name="connsiteX22" fmla="*/ 240507 w 445294"/>
              <a:gd name="connsiteY22" fmla="*/ 111919 h 655939"/>
              <a:gd name="connsiteX23" fmla="*/ 166688 w 445294"/>
              <a:gd name="connsiteY23" fmla="*/ 80962 h 655939"/>
              <a:gd name="connsiteX24" fmla="*/ 119063 w 445294"/>
              <a:gd name="connsiteY24" fmla="*/ 59531 h 655939"/>
              <a:gd name="connsiteX25" fmla="*/ 97632 w 445294"/>
              <a:gd name="connsiteY25" fmla="*/ 45244 h 655939"/>
              <a:gd name="connsiteX26" fmla="*/ 76200 w 445294"/>
              <a:gd name="connsiteY26" fmla="*/ 30956 h 655939"/>
              <a:gd name="connsiteX27" fmla="*/ 69057 w 445294"/>
              <a:gd name="connsiteY27" fmla="*/ 28575 h 655939"/>
              <a:gd name="connsiteX28" fmla="*/ 57150 w 445294"/>
              <a:gd name="connsiteY28" fmla="*/ 19050 h 655939"/>
              <a:gd name="connsiteX29" fmla="*/ 50007 w 445294"/>
              <a:gd name="connsiteY29" fmla="*/ 16669 h 655939"/>
              <a:gd name="connsiteX30" fmla="*/ 33338 w 445294"/>
              <a:gd name="connsiteY30" fmla="*/ 0 h 655939"/>
              <a:gd name="connsiteX31" fmla="*/ 26194 w 445294"/>
              <a:gd name="connsiteY31" fmla="*/ 7144 h 655939"/>
              <a:gd name="connsiteX32" fmla="*/ 14288 w 445294"/>
              <a:gd name="connsiteY32" fmla="*/ 47625 h 655939"/>
              <a:gd name="connsiteX33" fmla="*/ 2382 w 445294"/>
              <a:gd name="connsiteY33" fmla="*/ 71437 h 655939"/>
              <a:gd name="connsiteX34" fmla="*/ 0 w 445294"/>
              <a:gd name="connsiteY34" fmla="*/ 78581 h 655939"/>
              <a:gd name="connsiteX35" fmla="*/ 4763 w 445294"/>
              <a:gd name="connsiteY35" fmla="*/ 100012 h 655939"/>
              <a:gd name="connsiteX36" fmla="*/ 21432 w 445294"/>
              <a:gd name="connsiteY36" fmla="*/ 114300 h 655939"/>
              <a:gd name="connsiteX37" fmla="*/ 35719 w 445294"/>
              <a:gd name="connsiteY37" fmla="*/ 130969 h 655939"/>
              <a:gd name="connsiteX38" fmla="*/ 38100 w 445294"/>
              <a:gd name="connsiteY38" fmla="*/ 140494 h 655939"/>
              <a:gd name="connsiteX39" fmla="*/ 28575 w 445294"/>
              <a:gd name="connsiteY39" fmla="*/ 173831 h 655939"/>
              <a:gd name="connsiteX40" fmla="*/ 21432 w 445294"/>
              <a:gd name="connsiteY40" fmla="*/ 185737 h 655939"/>
              <a:gd name="connsiteX41" fmla="*/ 19050 w 445294"/>
              <a:gd name="connsiteY41" fmla="*/ 192881 h 655939"/>
              <a:gd name="connsiteX42" fmla="*/ 14288 w 445294"/>
              <a:gd name="connsiteY42" fmla="*/ 204787 h 655939"/>
              <a:gd name="connsiteX43" fmla="*/ 11907 w 445294"/>
              <a:gd name="connsiteY43" fmla="*/ 214312 h 655939"/>
              <a:gd name="connsiteX44" fmla="*/ 4763 w 445294"/>
              <a:gd name="connsiteY44" fmla="*/ 223837 h 655939"/>
              <a:gd name="connsiteX45" fmla="*/ 2382 w 445294"/>
              <a:gd name="connsiteY45" fmla="*/ 230981 h 655939"/>
              <a:gd name="connsiteX46" fmla="*/ 9525 w 445294"/>
              <a:gd name="connsiteY46" fmla="*/ 271462 h 655939"/>
              <a:gd name="connsiteX47" fmla="*/ 23813 w 445294"/>
              <a:gd name="connsiteY47" fmla="*/ 290512 h 655939"/>
              <a:gd name="connsiteX48" fmla="*/ 33338 w 445294"/>
              <a:gd name="connsiteY48" fmla="*/ 295275 h 655939"/>
              <a:gd name="connsiteX49" fmla="*/ 52388 w 445294"/>
              <a:gd name="connsiteY49" fmla="*/ 314325 h 655939"/>
              <a:gd name="connsiteX50" fmla="*/ 57150 w 445294"/>
              <a:gd name="connsiteY50" fmla="*/ 397669 h 655939"/>
              <a:gd name="connsiteX51" fmla="*/ 85725 w 445294"/>
              <a:gd name="connsiteY51" fmla="*/ 409575 h 655939"/>
              <a:gd name="connsiteX52" fmla="*/ 107157 w 445294"/>
              <a:gd name="connsiteY52" fmla="*/ 419100 h 655939"/>
              <a:gd name="connsiteX53" fmla="*/ 116682 w 445294"/>
              <a:gd name="connsiteY53" fmla="*/ 423862 h 655939"/>
              <a:gd name="connsiteX54" fmla="*/ 130969 w 445294"/>
              <a:gd name="connsiteY54" fmla="*/ 428625 h 655939"/>
              <a:gd name="connsiteX55" fmla="*/ 157163 w 445294"/>
              <a:gd name="connsiteY55" fmla="*/ 442912 h 655939"/>
              <a:gd name="connsiteX56" fmla="*/ 166688 w 445294"/>
              <a:gd name="connsiteY56" fmla="*/ 452437 h 655939"/>
              <a:gd name="connsiteX57" fmla="*/ 176213 w 445294"/>
              <a:gd name="connsiteY57" fmla="*/ 457200 h 655939"/>
              <a:gd name="connsiteX58" fmla="*/ 197644 w 445294"/>
              <a:gd name="connsiteY58" fmla="*/ 471487 h 655939"/>
              <a:gd name="connsiteX59" fmla="*/ 204788 w 445294"/>
              <a:gd name="connsiteY59" fmla="*/ 478631 h 655939"/>
              <a:gd name="connsiteX60" fmla="*/ 209550 w 445294"/>
              <a:gd name="connsiteY60" fmla="*/ 485775 h 655939"/>
              <a:gd name="connsiteX61" fmla="*/ 219075 w 445294"/>
              <a:gd name="connsiteY61" fmla="*/ 490537 h 655939"/>
              <a:gd name="connsiteX62" fmla="*/ 230982 w 445294"/>
              <a:gd name="connsiteY62" fmla="*/ 507206 h 655939"/>
              <a:gd name="connsiteX63" fmla="*/ 235744 w 445294"/>
              <a:gd name="connsiteY63" fmla="*/ 514350 h 655939"/>
              <a:gd name="connsiteX64" fmla="*/ 250032 w 445294"/>
              <a:gd name="connsiteY64" fmla="*/ 533400 h 655939"/>
              <a:gd name="connsiteX65" fmla="*/ 259557 w 445294"/>
              <a:gd name="connsiteY65" fmla="*/ 545306 h 655939"/>
              <a:gd name="connsiteX66" fmla="*/ 271463 w 445294"/>
              <a:gd name="connsiteY66" fmla="*/ 561975 h 655939"/>
              <a:gd name="connsiteX67" fmla="*/ 285750 w 445294"/>
              <a:gd name="connsiteY67" fmla="*/ 576262 h 655939"/>
              <a:gd name="connsiteX68" fmla="*/ 290513 w 445294"/>
              <a:gd name="connsiteY68" fmla="*/ 588169 h 655939"/>
              <a:gd name="connsiteX69" fmla="*/ 316707 w 445294"/>
              <a:gd name="connsiteY69" fmla="*/ 609600 h 655939"/>
              <a:gd name="connsiteX70" fmla="*/ 326232 w 445294"/>
              <a:gd name="connsiteY70" fmla="*/ 619125 h 655939"/>
              <a:gd name="connsiteX71" fmla="*/ 347663 w 445294"/>
              <a:gd name="connsiteY71" fmla="*/ 628650 h 655939"/>
              <a:gd name="connsiteX72" fmla="*/ 361950 w 445294"/>
              <a:gd name="connsiteY72" fmla="*/ 633412 h 655939"/>
              <a:gd name="connsiteX73" fmla="*/ 369094 w 445294"/>
              <a:gd name="connsiteY73" fmla="*/ 638175 h 655939"/>
              <a:gd name="connsiteX74" fmla="*/ 381000 w 445294"/>
              <a:gd name="connsiteY74" fmla="*/ 640556 h 655939"/>
              <a:gd name="connsiteX75" fmla="*/ 388144 w 445294"/>
              <a:gd name="connsiteY75" fmla="*/ 647700 h 655939"/>
              <a:gd name="connsiteX76" fmla="*/ 397669 w 445294"/>
              <a:gd name="connsiteY76" fmla="*/ 650081 h 655939"/>
              <a:gd name="connsiteX77" fmla="*/ 400050 w 445294"/>
              <a:gd name="connsiteY77" fmla="*/ 654844 h 655939"/>
              <a:gd name="connsiteX0" fmla="*/ 400050 w 445294"/>
              <a:gd name="connsiteY0" fmla="*/ 654844 h 655939"/>
              <a:gd name="connsiteX1" fmla="*/ 407194 w 445294"/>
              <a:gd name="connsiteY1" fmla="*/ 626269 h 655939"/>
              <a:gd name="connsiteX2" fmla="*/ 411957 w 445294"/>
              <a:gd name="connsiteY2" fmla="*/ 616744 h 655939"/>
              <a:gd name="connsiteX3" fmla="*/ 416719 w 445294"/>
              <a:gd name="connsiteY3" fmla="*/ 595312 h 655939"/>
              <a:gd name="connsiteX4" fmla="*/ 419100 w 445294"/>
              <a:gd name="connsiteY4" fmla="*/ 576262 h 655939"/>
              <a:gd name="connsiteX5" fmla="*/ 423863 w 445294"/>
              <a:gd name="connsiteY5" fmla="*/ 550069 h 655939"/>
              <a:gd name="connsiteX6" fmla="*/ 426244 w 445294"/>
              <a:gd name="connsiteY6" fmla="*/ 535781 h 655939"/>
              <a:gd name="connsiteX7" fmla="*/ 438150 w 445294"/>
              <a:gd name="connsiteY7" fmla="*/ 519112 h 655939"/>
              <a:gd name="connsiteX8" fmla="*/ 445294 w 445294"/>
              <a:gd name="connsiteY8" fmla="*/ 500062 h 655939"/>
              <a:gd name="connsiteX9" fmla="*/ 440532 w 445294"/>
              <a:gd name="connsiteY9" fmla="*/ 473869 h 655939"/>
              <a:gd name="connsiteX10" fmla="*/ 438150 w 445294"/>
              <a:gd name="connsiteY10" fmla="*/ 466725 h 655939"/>
              <a:gd name="connsiteX11" fmla="*/ 431007 w 445294"/>
              <a:gd name="connsiteY11" fmla="*/ 457200 h 655939"/>
              <a:gd name="connsiteX12" fmla="*/ 428625 w 445294"/>
              <a:gd name="connsiteY12" fmla="*/ 438150 h 655939"/>
              <a:gd name="connsiteX13" fmla="*/ 423863 w 445294"/>
              <a:gd name="connsiteY13" fmla="*/ 428625 h 655939"/>
              <a:gd name="connsiteX14" fmla="*/ 421482 w 445294"/>
              <a:gd name="connsiteY14" fmla="*/ 421481 h 655939"/>
              <a:gd name="connsiteX15" fmla="*/ 419100 w 445294"/>
              <a:gd name="connsiteY15" fmla="*/ 223837 h 655939"/>
              <a:gd name="connsiteX16" fmla="*/ 414338 w 445294"/>
              <a:gd name="connsiteY16" fmla="*/ 216694 h 655939"/>
              <a:gd name="connsiteX17" fmla="*/ 411957 w 445294"/>
              <a:gd name="connsiteY17" fmla="*/ 161925 h 655939"/>
              <a:gd name="connsiteX18" fmla="*/ 395288 w 445294"/>
              <a:gd name="connsiteY18" fmla="*/ 157162 h 655939"/>
              <a:gd name="connsiteX19" fmla="*/ 352425 w 445294"/>
              <a:gd name="connsiteY19" fmla="*/ 150019 h 655939"/>
              <a:gd name="connsiteX20" fmla="*/ 342900 w 445294"/>
              <a:gd name="connsiteY20" fmla="*/ 147637 h 655939"/>
              <a:gd name="connsiteX21" fmla="*/ 309563 w 445294"/>
              <a:gd name="connsiteY21" fmla="*/ 140494 h 655939"/>
              <a:gd name="connsiteX22" fmla="*/ 240507 w 445294"/>
              <a:gd name="connsiteY22" fmla="*/ 111919 h 655939"/>
              <a:gd name="connsiteX23" fmla="*/ 166688 w 445294"/>
              <a:gd name="connsiteY23" fmla="*/ 80962 h 655939"/>
              <a:gd name="connsiteX24" fmla="*/ 119063 w 445294"/>
              <a:gd name="connsiteY24" fmla="*/ 59531 h 655939"/>
              <a:gd name="connsiteX25" fmla="*/ 76200 w 445294"/>
              <a:gd name="connsiteY25" fmla="*/ 30956 h 655939"/>
              <a:gd name="connsiteX26" fmla="*/ 69057 w 445294"/>
              <a:gd name="connsiteY26" fmla="*/ 28575 h 655939"/>
              <a:gd name="connsiteX27" fmla="*/ 57150 w 445294"/>
              <a:gd name="connsiteY27" fmla="*/ 19050 h 655939"/>
              <a:gd name="connsiteX28" fmla="*/ 50007 w 445294"/>
              <a:gd name="connsiteY28" fmla="*/ 16669 h 655939"/>
              <a:gd name="connsiteX29" fmla="*/ 33338 w 445294"/>
              <a:gd name="connsiteY29" fmla="*/ 0 h 655939"/>
              <a:gd name="connsiteX30" fmla="*/ 26194 w 445294"/>
              <a:gd name="connsiteY30" fmla="*/ 7144 h 655939"/>
              <a:gd name="connsiteX31" fmla="*/ 14288 w 445294"/>
              <a:gd name="connsiteY31" fmla="*/ 47625 h 655939"/>
              <a:gd name="connsiteX32" fmla="*/ 2382 w 445294"/>
              <a:gd name="connsiteY32" fmla="*/ 71437 h 655939"/>
              <a:gd name="connsiteX33" fmla="*/ 0 w 445294"/>
              <a:gd name="connsiteY33" fmla="*/ 78581 h 655939"/>
              <a:gd name="connsiteX34" fmla="*/ 4763 w 445294"/>
              <a:gd name="connsiteY34" fmla="*/ 100012 h 655939"/>
              <a:gd name="connsiteX35" fmla="*/ 21432 w 445294"/>
              <a:gd name="connsiteY35" fmla="*/ 114300 h 655939"/>
              <a:gd name="connsiteX36" fmla="*/ 35719 w 445294"/>
              <a:gd name="connsiteY36" fmla="*/ 130969 h 655939"/>
              <a:gd name="connsiteX37" fmla="*/ 38100 w 445294"/>
              <a:gd name="connsiteY37" fmla="*/ 140494 h 655939"/>
              <a:gd name="connsiteX38" fmla="*/ 28575 w 445294"/>
              <a:gd name="connsiteY38" fmla="*/ 173831 h 655939"/>
              <a:gd name="connsiteX39" fmla="*/ 21432 w 445294"/>
              <a:gd name="connsiteY39" fmla="*/ 185737 h 655939"/>
              <a:gd name="connsiteX40" fmla="*/ 19050 w 445294"/>
              <a:gd name="connsiteY40" fmla="*/ 192881 h 655939"/>
              <a:gd name="connsiteX41" fmla="*/ 14288 w 445294"/>
              <a:gd name="connsiteY41" fmla="*/ 204787 h 655939"/>
              <a:gd name="connsiteX42" fmla="*/ 11907 w 445294"/>
              <a:gd name="connsiteY42" fmla="*/ 214312 h 655939"/>
              <a:gd name="connsiteX43" fmla="*/ 4763 w 445294"/>
              <a:gd name="connsiteY43" fmla="*/ 223837 h 655939"/>
              <a:gd name="connsiteX44" fmla="*/ 2382 w 445294"/>
              <a:gd name="connsiteY44" fmla="*/ 230981 h 655939"/>
              <a:gd name="connsiteX45" fmla="*/ 9525 w 445294"/>
              <a:gd name="connsiteY45" fmla="*/ 271462 h 655939"/>
              <a:gd name="connsiteX46" fmla="*/ 23813 w 445294"/>
              <a:gd name="connsiteY46" fmla="*/ 290512 h 655939"/>
              <a:gd name="connsiteX47" fmla="*/ 33338 w 445294"/>
              <a:gd name="connsiteY47" fmla="*/ 295275 h 655939"/>
              <a:gd name="connsiteX48" fmla="*/ 52388 w 445294"/>
              <a:gd name="connsiteY48" fmla="*/ 314325 h 655939"/>
              <a:gd name="connsiteX49" fmla="*/ 57150 w 445294"/>
              <a:gd name="connsiteY49" fmla="*/ 397669 h 655939"/>
              <a:gd name="connsiteX50" fmla="*/ 85725 w 445294"/>
              <a:gd name="connsiteY50" fmla="*/ 409575 h 655939"/>
              <a:gd name="connsiteX51" fmla="*/ 107157 w 445294"/>
              <a:gd name="connsiteY51" fmla="*/ 419100 h 655939"/>
              <a:gd name="connsiteX52" fmla="*/ 116682 w 445294"/>
              <a:gd name="connsiteY52" fmla="*/ 423862 h 655939"/>
              <a:gd name="connsiteX53" fmla="*/ 130969 w 445294"/>
              <a:gd name="connsiteY53" fmla="*/ 428625 h 655939"/>
              <a:gd name="connsiteX54" fmla="*/ 157163 w 445294"/>
              <a:gd name="connsiteY54" fmla="*/ 442912 h 655939"/>
              <a:gd name="connsiteX55" fmla="*/ 166688 w 445294"/>
              <a:gd name="connsiteY55" fmla="*/ 452437 h 655939"/>
              <a:gd name="connsiteX56" fmla="*/ 176213 w 445294"/>
              <a:gd name="connsiteY56" fmla="*/ 457200 h 655939"/>
              <a:gd name="connsiteX57" fmla="*/ 197644 w 445294"/>
              <a:gd name="connsiteY57" fmla="*/ 471487 h 655939"/>
              <a:gd name="connsiteX58" fmla="*/ 204788 w 445294"/>
              <a:gd name="connsiteY58" fmla="*/ 478631 h 655939"/>
              <a:gd name="connsiteX59" fmla="*/ 209550 w 445294"/>
              <a:gd name="connsiteY59" fmla="*/ 485775 h 655939"/>
              <a:gd name="connsiteX60" fmla="*/ 219075 w 445294"/>
              <a:gd name="connsiteY60" fmla="*/ 490537 h 655939"/>
              <a:gd name="connsiteX61" fmla="*/ 230982 w 445294"/>
              <a:gd name="connsiteY61" fmla="*/ 507206 h 655939"/>
              <a:gd name="connsiteX62" fmla="*/ 235744 w 445294"/>
              <a:gd name="connsiteY62" fmla="*/ 514350 h 655939"/>
              <a:gd name="connsiteX63" fmla="*/ 250032 w 445294"/>
              <a:gd name="connsiteY63" fmla="*/ 533400 h 655939"/>
              <a:gd name="connsiteX64" fmla="*/ 259557 w 445294"/>
              <a:gd name="connsiteY64" fmla="*/ 545306 h 655939"/>
              <a:gd name="connsiteX65" fmla="*/ 271463 w 445294"/>
              <a:gd name="connsiteY65" fmla="*/ 561975 h 655939"/>
              <a:gd name="connsiteX66" fmla="*/ 285750 w 445294"/>
              <a:gd name="connsiteY66" fmla="*/ 576262 h 655939"/>
              <a:gd name="connsiteX67" fmla="*/ 290513 w 445294"/>
              <a:gd name="connsiteY67" fmla="*/ 588169 h 655939"/>
              <a:gd name="connsiteX68" fmla="*/ 316707 w 445294"/>
              <a:gd name="connsiteY68" fmla="*/ 609600 h 655939"/>
              <a:gd name="connsiteX69" fmla="*/ 326232 w 445294"/>
              <a:gd name="connsiteY69" fmla="*/ 619125 h 655939"/>
              <a:gd name="connsiteX70" fmla="*/ 347663 w 445294"/>
              <a:gd name="connsiteY70" fmla="*/ 628650 h 655939"/>
              <a:gd name="connsiteX71" fmla="*/ 361950 w 445294"/>
              <a:gd name="connsiteY71" fmla="*/ 633412 h 655939"/>
              <a:gd name="connsiteX72" fmla="*/ 369094 w 445294"/>
              <a:gd name="connsiteY72" fmla="*/ 638175 h 655939"/>
              <a:gd name="connsiteX73" fmla="*/ 381000 w 445294"/>
              <a:gd name="connsiteY73" fmla="*/ 640556 h 655939"/>
              <a:gd name="connsiteX74" fmla="*/ 388144 w 445294"/>
              <a:gd name="connsiteY74" fmla="*/ 647700 h 655939"/>
              <a:gd name="connsiteX75" fmla="*/ 397669 w 445294"/>
              <a:gd name="connsiteY75" fmla="*/ 650081 h 655939"/>
              <a:gd name="connsiteX76" fmla="*/ 400050 w 445294"/>
              <a:gd name="connsiteY76" fmla="*/ 654844 h 655939"/>
              <a:gd name="connsiteX0" fmla="*/ 400050 w 445294"/>
              <a:gd name="connsiteY0" fmla="*/ 654844 h 655939"/>
              <a:gd name="connsiteX1" fmla="*/ 407194 w 445294"/>
              <a:gd name="connsiteY1" fmla="*/ 626269 h 655939"/>
              <a:gd name="connsiteX2" fmla="*/ 411957 w 445294"/>
              <a:gd name="connsiteY2" fmla="*/ 616744 h 655939"/>
              <a:gd name="connsiteX3" fmla="*/ 416719 w 445294"/>
              <a:gd name="connsiteY3" fmla="*/ 595312 h 655939"/>
              <a:gd name="connsiteX4" fmla="*/ 419100 w 445294"/>
              <a:gd name="connsiteY4" fmla="*/ 576262 h 655939"/>
              <a:gd name="connsiteX5" fmla="*/ 423863 w 445294"/>
              <a:gd name="connsiteY5" fmla="*/ 550069 h 655939"/>
              <a:gd name="connsiteX6" fmla="*/ 426244 w 445294"/>
              <a:gd name="connsiteY6" fmla="*/ 535781 h 655939"/>
              <a:gd name="connsiteX7" fmla="*/ 438150 w 445294"/>
              <a:gd name="connsiteY7" fmla="*/ 519112 h 655939"/>
              <a:gd name="connsiteX8" fmla="*/ 445294 w 445294"/>
              <a:gd name="connsiteY8" fmla="*/ 500062 h 655939"/>
              <a:gd name="connsiteX9" fmla="*/ 440532 w 445294"/>
              <a:gd name="connsiteY9" fmla="*/ 473869 h 655939"/>
              <a:gd name="connsiteX10" fmla="*/ 438150 w 445294"/>
              <a:gd name="connsiteY10" fmla="*/ 466725 h 655939"/>
              <a:gd name="connsiteX11" fmla="*/ 431007 w 445294"/>
              <a:gd name="connsiteY11" fmla="*/ 457200 h 655939"/>
              <a:gd name="connsiteX12" fmla="*/ 428625 w 445294"/>
              <a:gd name="connsiteY12" fmla="*/ 438150 h 655939"/>
              <a:gd name="connsiteX13" fmla="*/ 423863 w 445294"/>
              <a:gd name="connsiteY13" fmla="*/ 428625 h 655939"/>
              <a:gd name="connsiteX14" fmla="*/ 421482 w 445294"/>
              <a:gd name="connsiteY14" fmla="*/ 421481 h 655939"/>
              <a:gd name="connsiteX15" fmla="*/ 419100 w 445294"/>
              <a:gd name="connsiteY15" fmla="*/ 223837 h 655939"/>
              <a:gd name="connsiteX16" fmla="*/ 414338 w 445294"/>
              <a:gd name="connsiteY16" fmla="*/ 216694 h 655939"/>
              <a:gd name="connsiteX17" fmla="*/ 411957 w 445294"/>
              <a:gd name="connsiteY17" fmla="*/ 161925 h 655939"/>
              <a:gd name="connsiteX18" fmla="*/ 395288 w 445294"/>
              <a:gd name="connsiteY18" fmla="*/ 157162 h 655939"/>
              <a:gd name="connsiteX19" fmla="*/ 352425 w 445294"/>
              <a:gd name="connsiteY19" fmla="*/ 150019 h 655939"/>
              <a:gd name="connsiteX20" fmla="*/ 342900 w 445294"/>
              <a:gd name="connsiteY20" fmla="*/ 147637 h 655939"/>
              <a:gd name="connsiteX21" fmla="*/ 309563 w 445294"/>
              <a:gd name="connsiteY21" fmla="*/ 140494 h 655939"/>
              <a:gd name="connsiteX22" fmla="*/ 240507 w 445294"/>
              <a:gd name="connsiteY22" fmla="*/ 111919 h 655939"/>
              <a:gd name="connsiteX23" fmla="*/ 166688 w 445294"/>
              <a:gd name="connsiteY23" fmla="*/ 80962 h 655939"/>
              <a:gd name="connsiteX24" fmla="*/ 119063 w 445294"/>
              <a:gd name="connsiteY24" fmla="*/ 59531 h 655939"/>
              <a:gd name="connsiteX25" fmla="*/ 69057 w 445294"/>
              <a:gd name="connsiteY25" fmla="*/ 28575 h 655939"/>
              <a:gd name="connsiteX26" fmla="*/ 57150 w 445294"/>
              <a:gd name="connsiteY26" fmla="*/ 19050 h 655939"/>
              <a:gd name="connsiteX27" fmla="*/ 50007 w 445294"/>
              <a:gd name="connsiteY27" fmla="*/ 16669 h 655939"/>
              <a:gd name="connsiteX28" fmla="*/ 33338 w 445294"/>
              <a:gd name="connsiteY28" fmla="*/ 0 h 655939"/>
              <a:gd name="connsiteX29" fmla="*/ 26194 w 445294"/>
              <a:gd name="connsiteY29" fmla="*/ 7144 h 655939"/>
              <a:gd name="connsiteX30" fmla="*/ 14288 w 445294"/>
              <a:gd name="connsiteY30" fmla="*/ 47625 h 655939"/>
              <a:gd name="connsiteX31" fmla="*/ 2382 w 445294"/>
              <a:gd name="connsiteY31" fmla="*/ 71437 h 655939"/>
              <a:gd name="connsiteX32" fmla="*/ 0 w 445294"/>
              <a:gd name="connsiteY32" fmla="*/ 78581 h 655939"/>
              <a:gd name="connsiteX33" fmla="*/ 4763 w 445294"/>
              <a:gd name="connsiteY33" fmla="*/ 100012 h 655939"/>
              <a:gd name="connsiteX34" fmla="*/ 21432 w 445294"/>
              <a:gd name="connsiteY34" fmla="*/ 114300 h 655939"/>
              <a:gd name="connsiteX35" fmla="*/ 35719 w 445294"/>
              <a:gd name="connsiteY35" fmla="*/ 130969 h 655939"/>
              <a:gd name="connsiteX36" fmla="*/ 38100 w 445294"/>
              <a:gd name="connsiteY36" fmla="*/ 140494 h 655939"/>
              <a:gd name="connsiteX37" fmla="*/ 28575 w 445294"/>
              <a:gd name="connsiteY37" fmla="*/ 173831 h 655939"/>
              <a:gd name="connsiteX38" fmla="*/ 21432 w 445294"/>
              <a:gd name="connsiteY38" fmla="*/ 185737 h 655939"/>
              <a:gd name="connsiteX39" fmla="*/ 19050 w 445294"/>
              <a:gd name="connsiteY39" fmla="*/ 192881 h 655939"/>
              <a:gd name="connsiteX40" fmla="*/ 14288 w 445294"/>
              <a:gd name="connsiteY40" fmla="*/ 204787 h 655939"/>
              <a:gd name="connsiteX41" fmla="*/ 11907 w 445294"/>
              <a:gd name="connsiteY41" fmla="*/ 214312 h 655939"/>
              <a:gd name="connsiteX42" fmla="*/ 4763 w 445294"/>
              <a:gd name="connsiteY42" fmla="*/ 223837 h 655939"/>
              <a:gd name="connsiteX43" fmla="*/ 2382 w 445294"/>
              <a:gd name="connsiteY43" fmla="*/ 230981 h 655939"/>
              <a:gd name="connsiteX44" fmla="*/ 9525 w 445294"/>
              <a:gd name="connsiteY44" fmla="*/ 271462 h 655939"/>
              <a:gd name="connsiteX45" fmla="*/ 23813 w 445294"/>
              <a:gd name="connsiteY45" fmla="*/ 290512 h 655939"/>
              <a:gd name="connsiteX46" fmla="*/ 33338 w 445294"/>
              <a:gd name="connsiteY46" fmla="*/ 295275 h 655939"/>
              <a:gd name="connsiteX47" fmla="*/ 52388 w 445294"/>
              <a:gd name="connsiteY47" fmla="*/ 314325 h 655939"/>
              <a:gd name="connsiteX48" fmla="*/ 57150 w 445294"/>
              <a:gd name="connsiteY48" fmla="*/ 397669 h 655939"/>
              <a:gd name="connsiteX49" fmla="*/ 85725 w 445294"/>
              <a:gd name="connsiteY49" fmla="*/ 409575 h 655939"/>
              <a:gd name="connsiteX50" fmla="*/ 107157 w 445294"/>
              <a:gd name="connsiteY50" fmla="*/ 419100 h 655939"/>
              <a:gd name="connsiteX51" fmla="*/ 116682 w 445294"/>
              <a:gd name="connsiteY51" fmla="*/ 423862 h 655939"/>
              <a:gd name="connsiteX52" fmla="*/ 130969 w 445294"/>
              <a:gd name="connsiteY52" fmla="*/ 428625 h 655939"/>
              <a:gd name="connsiteX53" fmla="*/ 157163 w 445294"/>
              <a:gd name="connsiteY53" fmla="*/ 442912 h 655939"/>
              <a:gd name="connsiteX54" fmla="*/ 166688 w 445294"/>
              <a:gd name="connsiteY54" fmla="*/ 452437 h 655939"/>
              <a:gd name="connsiteX55" fmla="*/ 176213 w 445294"/>
              <a:gd name="connsiteY55" fmla="*/ 457200 h 655939"/>
              <a:gd name="connsiteX56" fmla="*/ 197644 w 445294"/>
              <a:gd name="connsiteY56" fmla="*/ 471487 h 655939"/>
              <a:gd name="connsiteX57" fmla="*/ 204788 w 445294"/>
              <a:gd name="connsiteY57" fmla="*/ 478631 h 655939"/>
              <a:gd name="connsiteX58" fmla="*/ 209550 w 445294"/>
              <a:gd name="connsiteY58" fmla="*/ 485775 h 655939"/>
              <a:gd name="connsiteX59" fmla="*/ 219075 w 445294"/>
              <a:gd name="connsiteY59" fmla="*/ 490537 h 655939"/>
              <a:gd name="connsiteX60" fmla="*/ 230982 w 445294"/>
              <a:gd name="connsiteY60" fmla="*/ 507206 h 655939"/>
              <a:gd name="connsiteX61" fmla="*/ 235744 w 445294"/>
              <a:gd name="connsiteY61" fmla="*/ 514350 h 655939"/>
              <a:gd name="connsiteX62" fmla="*/ 250032 w 445294"/>
              <a:gd name="connsiteY62" fmla="*/ 533400 h 655939"/>
              <a:gd name="connsiteX63" fmla="*/ 259557 w 445294"/>
              <a:gd name="connsiteY63" fmla="*/ 545306 h 655939"/>
              <a:gd name="connsiteX64" fmla="*/ 271463 w 445294"/>
              <a:gd name="connsiteY64" fmla="*/ 561975 h 655939"/>
              <a:gd name="connsiteX65" fmla="*/ 285750 w 445294"/>
              <a:gd name="connsiteY65" fmla="*/ 576262 h 655939"/>
              <a:gd name="connsiteX66" fmla="*/ 290513 w 445294"/>
              <a:gd name="connsiteY66" fmla="*/ 588169 h 655939"/>
              <a:gd name="connsiteX67" fmla="*/ 316707 w 445294"/>
              <a:gd name="connsiteY67" fmla="*/ 609600 h 655939"/>
              <a:gd name="connsiteX68" fmla="*/ 326232 w 445294"/>
              <a:gd name="connsiteY68" fmla="*/ 619125 h 655939"/>
              <a:gd name="connsiteX69" fmla="*/ 347663 w 445294"/>
              <a:gd name="connsiteY69" fmla="*/ 628650 h 655939"/>
              <a:gd name="connsiteX70" fmla="*/ 361950 w 445294"/>
              <a:gd name="connsiteY70" fmla="*/ 633412 h 655939"/>
              <a:gd name="connsiteX71" fmla="*/ 369094 w 445294"/>
              <a:gd name="connsiteY71" fmla="*/ 638175 h 655939"/>
              <a:gd name="connsiteX72" fmla="*/ 381000 w 445294"/>
              <a:gd name="connsiteY72" fmla="*/ 640556 h 655939"/>
              <a:gd name="connsiteX73" fmla="*/ 388144 w 445294"/>
              <a:gd name="connsiteY73" fmla="*/ 647700 h 655939"/>
              <a:gd name="connsiteX74" fmla="*/ 397669 w 445294"/>
              <a:gd name="connsiteY74" fmla="*/ 650081 h 655939"/>
              <a:gd name="connsiteX75" fmla="*/ 400050 w 445294"/>
              <a:gd name="connsiteY75" fmla="*/ 654844 h 655939"/>
              <a:gd name="connsiteX0" fmla="*/ 400050 w 445294"/>
              <a:gd name="connsiteY0" fmla="*/ 654844 h 655939"/>
              <a:gd name="connsiteX1" fmla="*/ 407194 w 445294"/>
              <a:gd name="connsiteY1" fmla="*/ 626269 h 655939"/>
              <a:gd name="connsiteX2" fmla="*/ 411957 w 445294"/>
              <a:gd name="connsiteY2" fmla="*/ 616744 h 655939"/>
              <a:gd name="connsiteX3" fmla="*/ 416719 w 445294"/>
              <a:gd name="connsiteY3" fmla="*/ 595312 h 655939"/>
              <a:gd name="connsiteX4" fmla="*/ 419100 w 445294"/>
              <a:gd name="connsiteY4" fmla="*/ 576262 h 655939"/>
              <a:gd name="connsiteX5" fmla="*/ 423863 w 445294"/>
              <a:gd name="connsiteY5" fmla="*/ 550069 h 655939"/>
              <a:gd name="connsiteX6" fmla="*/ 426244 w 445294"/>
              <a:gd name="connsiteY6" fmla="*/ 535781 h 655939"/>
              <a:gd name="connsiteX7" fmla="*/ 438150 w 445294"/>
              <a:gd name="connsiteY7" fmla="*/ 519112 h 655939"/>
              <a:gd name="connsiteX8" fmla="*/ 445294 w 445294"/>
              <a:gd name="connsiteY8" fmla="*/ 500062 h 655939"/>
              <a:gd name="connsiteX9" fmla="*/ 440532 w 445294"/>
              <a:gd name="connsiteY9" fmla="*/ 473869 h 655939"/>
              <a:gd name="connsiteX10" fmla="*/ 438150 w 445294"/>
              <a:gd name="connsiteY10" fmla="*/ 466725 h 655939"/>
              <a:gd name="connsiteX11" fmla="*/ 431007 w 445294"/>
              <a:gd name="connsiteY11" fmla="*/ 457200 h 655939"/>
              <a:gd name="connsiteX12" fmla="*/ 428625 w 445294"/>
              <a:gd name="connsiteY12" fmla="*/ 438150 h 655939"/>
              <a:gd name="connsiteX13" fmla="*/ 423863 w 445294"/>
              <a:gd name="connsiteY13" fmla="*/ 428625 h 655939"/>
              <a:gd name="connsiteX14" fmla="*/ 421482 w 445294"/>
              <a:gd name="connsiteY14" fmla="*/ 421481 h 655939"/>
              <a:gd name="connsiteX15" fmla="*/ 419100 w 445294"/>
              <a:gd name="connsiteY15" fmla="*/ 223837 h 655939"/>
              <a:gd name="connsiteX16" fmla="*/ 414338 w 445294"/>
              <a:gd name="connsiteY16" fmla="*/ 216694 h 655939"/>
              <a:gd name="connsiteX17" fmla="*/ 411957 w 445294"/>
              <a:gd name="connsiteY17" fmla="*/ 161925 h 655939"/>
              <a:gd name="connsiteX18" fmla="*/ 395288 w 445294"/>
              <a:gd name="connsiteY18" fmla="*/ 157162 h 655939"/>
              <a:gd name="connsiteX19" fmla="*/ 352425 w 445294"/>
              <a:gd name="connsiteY19" fmla="*/ 150019 h 655939"/>
              <a:gd name="connsiteX20" fmla="*/ 342900 w 445294"/>
              <a:gd name="connsiteY20" fmla="*/ 147637 h 655939"/>
              <a:gd name="connsiteX21" fmla="*/ 309563 w 445294"/>
              <a:gd name="connsiteY21" fmla="*/ 140494 h 655939"/>
              <a:gd name="connsiteX22" fmla="*/ 240507 w 445294"/>
              <a:gd name="connsiteY22" fmla="*/ 111919 h 655939"/>
              <a:gd name="connsiteX23" fmla="*/ 166688 w 445294"/>
              <a:gd name="connsiteY23" fmla="*/ 80962 h 655939"/>
              <a:gd name="connsiteX24" fmla="*/ 119063 w 445294"/>
              <a:gd name="connsiteY24" fmla="*/ 59531 h 655939"/>
              <a:gd name="connsiteX25" fmla="*/ 57150 w 445294"/>
              <a:gd name="connsiteY25" fmla="*/ 19050 h 655939"/>
              <a:gd name="connsiteX26" fmla="*/ 50007 w 445294"/>
              <a:gd name="connsiteY26" fmla="*/ 16669 h 655939"/>
              <a:gd name="connsiteX27" fmla="*/ 33338 w 445294"/>
              <a:gd name="connsiteY27" fmla="*/ 0 h 655939"/>
              <a:gd name="connsiteX28" fmla="*/ 26194 w 445294"/>
              <a:gd name="connsiteY28" fmla="*/ 7144 h 655939"/>
              <a:gd name="connsiteX29" fmla="*/ 14288 w 445294"/>
              <a:gd name="connsiteY29" fmla="*/ 47625 h 655939"/>
              <a:gd name="connsiteX30" fmla="*/ 2382 w 445294"/>
              <a:gd name="connsiteY30" fmla="*/ 71437 h 655939"/>
              <a:gd name="connsiteX31" fmla="*/ 0 w 445294"/>
              <a:gd name="connsiteY31" fmla="*/ 78581 h 655939"/>
              <a:gd name="connsiteX32" fmla="*/ 4763 w 445294"/>
              <a:gd name="connsiteY32" fmla="*/ 100012 h 655939"/>
              <a:gd name="connsiteX33" fmla="*/ 21432 w 445294"/>
              <a:gd name="connsiteY33" fmla="*/ 114300 h 655939"/>
              <a:gd name="connsiteX34" fmla="*/ 35719 w 445294"/>
              <a:gd name="connsiteY34" fmla="*/ 130969 h 655939"/>
              <a:gd name="connsiteX35" fmla="*/ 38100 w 445294"/>
              <a:gd name="connsiteY35" fmla="*/ 140494 h 655939"/>
              <a:gd name="connsiteX36" fmla="*/ 28575 w 445294"/>
              <a:gd name="connsiteY36" fmla="*/ 173831 h 655939"/>
              <a:gd name="connsiteX37" fmla="*/ 21432 w 445294"/>
              <a:gd name="connsiteY37" fmla="*/ 185737 h 655939"/>
              <a:gd name="connsiteX38" fmla="*/ 19050 w 445294"/>
              <a:gd name="connsiteY38" fmla="*/ 192881 h 655939"/>
              <a:gd name="connsiteX39" fmla="*/ 14288 w 445294"/>
              <a:gd name="connsiteY39" fmla="*/ 204787 h 655939"/>
              <a:gd name="connsiteX40" fmla="*/ 11907 w 445294"/>
              <a:gd name="connsiteY40" fmla="*/ 214312 h 655939"/>
              <a:gd name="connsiteX41" fmla="*/ 4763 w 445294"/>
              <a:gd name="connsiteY41" fmla="*/ 223837 h 655939"/>
              <a:gd name="connsiteX42" fmla="*/ 2382 w 445294"/>
              <a:gd name="connsiteY42" fmla="*/ 230981 h 655939"/>
              <a:gd name="connsiteX43" fmla="*/ 9525 w 445294"/>
              <a:gd name="connsiteY43" fmla="*/ 271462 h 655939"/>
              <a:gd name="connsiteX44" fmla="*/ 23813 w 445294"/>
              <a:gd name="connsiteY44" fmla="*/ 290512 h 655939"/>
              <a:gd name="connsiteX45" fmla="*/ 33338 w 445294"/>
              <a:gd name="connsiteY45" fmla="*/ 295275 h 655939"/>
              <a:gd name="connsiteX46" fmla="*/ 52388 w 445294"/>
              <a:gd name="connsiteY46" fmla="*/ 314325 h 655939"/>
              <a:gd name="connsiteX47" fmla="*/ 57150 w 445294"/>
              <a:gd name="connsiteY47" fmla="*/ 397669 h 655939"/>
              <a:gd name="connsiteX48" fmla="*/ 85725 w 445294"/>
              <a:gd name="connsiteY48" fmla="*/ 409575 h 655939"/>
              <a:gd name="connsiteX49" fmla="*/ 107157 w 445294"/>
              <a:gd name="connsiteY49" fmla="*/ 419100 h 655939"/>
              <a:gd name="connsiteX50" fmla="*/ 116682 w 445294"/>
              <a:gd name="connsiteY50" fmla="*/ 423862 h 655939"/>
              <a:gd name="connsiteX51" fmla="*/ 130969 w 445294"/>
              <a:gd name="connsiteY51" fmla="*/ 428625 h 655939"/>
              <a:gd name="connsiteX52" fmla="*/ 157163 w 445294"/>
              <a:gd name="connsiteY52" fmla="*/ 442912 h 655939"/>
              <a:gd name="connsiteX53" fmla="*/ 166688 w 445294"/>
              <a:gd name="connsiteY53" fmla="*/ 452437 h 655939"/>
              <a:gd name="connsiteX54" fmla="*/ 176213 w 445294"/>
              <a:gd name="connsiteY54" fmla="*/ 457200 h 655939"/>
              <a:gd name="connsiteX55" fmla="*/ 197644 w 445294"/>
              <a:gd name="connsiteY55" fmla="*/ 471487 h 655939"/>
              <a:gd name="connsiteX56" fmla="*/ 204788 w 445294"/>
              <a:gd name="connsiteY56" fmla="*/ 478631 h 655939"/>
              <a:gd name="connsiteX57" fmla="*/ 209550 w 445294"/>
              <a:gd name="connsiteY57" fmla="*/ 485775 h 655939"/>
              <a:gd name="connsiteX58" fmla="*/ 219075 w 445294"/>
              <a:gd name="connsiteY58" fmla="*/ 490537 h 655939"/>
              <a:gd name="connsiteX59" fmla="*/ 230982 w 445294"/>
              <a:gd name="connsiteY59" fmla="*/ 507206 h 655939"/>
              <a:gd name="connsiteX60" fmla="*/ 235744 w 445294"/>
              <a:gd name="connsiteY60" fmla="*/ 514350 h 655939"/>
              <a:gd name="connsiteX61" fmla="*/ 250032 w 445294"/>
              <a:gd name="connsiteY61" fmla="*/ 533400 h 655939"/>
              <a:gd name="connsiteX62" fmla="*/ 259557 w 445294"/>
              <a:gd name="connsiteY62" fmla="*/ 545306 h 655939"/>
              <a:gd name="connsiteX63" fmla="*/ 271463 w 445294"/>
              <a:gd name="connsiteY63" fmla="*/ 561975 h 655939"/>
              <a:gd name="connsiteX64" fmla="*/ 285750 w 445294"/>
              <a:gd name="connsiteY64" fmla="*/ 576262 h 655939"/>
              <a:gd name="connsiteX65" fmla="*/ 290513 w 445294"/>
              <a:gd name="connsiteY65" fmla="*/ 588169 h 655939"/>
              <a:gd name="connsiteX66" fmla="*/ 316707 w 445294"/>
              <a:gd name="connsiteY66" fmla="*/ 609600 h 655939"/>
              <a:gd name="connsiteX67" fmla="*/ 326232 w 445294"/>
              <a:gd name="connsiteY67" fmla="*/ 619125 h 655939"/>
              <a:gd name="connsiteX68" fmla="*/ 347663 w 445294"/>
              <a:gd name="connsiteY68" fmla="*/ 628650 h 655939"/>
              <a:gd name="connsiteX69" fmla="*/ 361950 w 445294"/>
              <a:gd name="connsiteY69" fmla="*/ 633412 h 655939"/>
              <a:gd name="connsiteX70" fmla="*/ 369094 w 445294"/>
              <a:gd name="connsiteY70" fmla="*/ 638175 h 655939"/>
              <a:gd name="connsiteX71" fmla="*/ 381000 w 445294"/>
              <a:gd name="connsiteY71" fmla="*/ 640556 h 655939"/>
              <a:gd name="connsiteX72" fmla="*/ 388144 w 445294"/>
              <a:gd name="connsiteY72" fmla="*/ 647700 h 655939"/>
              <a:gd name="connsiteX73" fmla="*/ 397669 w 445294"/>
              <a:gd name="connsiteY73" fmla="*/ 650081 h 655939"/>
              <a:gd name="connsiteX74" fmla="*/ 400050 w 445294"/>
              <a:gd name="connsiteY74" fmla="*/ 654844 h 655939"/>
              <a:gd name="connsiteX0" fmla="*/ 400050 w 445294"/>
              <a:gd name="connsiteY0" fmla="*/ 654844 h 655939"/>
              <a:gd name="connsiteX1" fmla="*/ 407194 w 445294"/>
              <a:gd name="connsiteY1" fmla="*/ 626269 h 655939"/>
              <a:gd name="connsiteX2" fmla="*/ 411957 w 445294"/>
              <a:gd name="connsiteY2" fmla="*/ 616744 h 655939"/>
              <a:gd name="connsiteX3" fmla="*/ 416719 w 445294"/>
              <a:gd name="connsiteY3" fmla="*/ 595312 h 655939"/>
              <a:gd name="connsiteX4" fmla="*/ 419100 w 445294"/>
              <a:gd name="connsiteY4" fmla="*/ 576262 h 655939"/>
              <a:gd name="connsiteX5" fmla="*/ 423863 w 445294"/>
              <a:gd name="connsiteY5" fmla="*/ 550069 h 655939"/>
              <a:gd name="connsiteX6" fmla="*/ 426244 w 445294"/>
              <a:gd name="connsiteY6" fmla="*/ 535781 h 655939"/>
              <a:gd name="connsiteX7" fmla="*/ 438150 w 445294"/>
              <a:gd name="connsiteY7" fmla="*/ 519112 h 655939"/>
              <a:gd name="connsiteX8" fmla="*/ 445294 w 445294"/>
              <a:gd name="connsiteY8" fmla="*/ 500062 h 655939"/>
              <a:gd name="connsiteX9" fmla="*/ 440532 w 445294"/>
              <a:gd name="connsiteY9" fmla="*/ 473869 h 655939"/>
              <a:gd name="connsiteX10" fmla="*/ 438150 w 445294"/>
              <a:gd name="connsiteY10" fmla="*/ 466725 h 655939"/>
              <a:gd name="connsiteX11" fmla="*/ 431007 w 445294"/>
              <a:gd name="connsiteY11" fmla="*/ 457200 h 655939"/>
              <a:gd name="connsiteX12" fmla="*/ 428625 w 445294"/>
              <a:gd name="connsiteY12" fmla="*/ 438150 h 655939"/>
              <a:gd name="connsiteX13" fmla="*/ 423863 w 445294"/>
              <a:gd name="connsiteY13" fmla="*/ 428625 h 655939"/>
              <a:gd name="connsiteX14" fmla="*/ 421482 w 445294"/>
              <a:gd name="connsiteY14" fmla="*/ 421481 h 655939"/>
              <a:gd name="connsiteX15" fmla="*/ 419100 w 445294"/>
              <a:gd name="connsiteY15" fmla="*/ 223837 h 655939"/>
              <a:gd name="connsiteX16" fmla="*/ 414338 w 445294"/>
              <a:gd name="connsiteY16" fmla="*/ 216694 h 655939"/>
              <a:gd name="connsiteX17" fmla="*/ 411957 w 445294"/>
              <a:gd name="connsiteY17" fmla="*/ 161925 h 655939"/>
              <a:gd name="connsiteX18" fmla="*/ 395288 w 445294"/>
              <a:gd name="connsiteY18" fmla="*/ 157162 h 655939"/>
              <a:gd name="connsiteX19" fmla="*/ 352425 w 445294"/>
              <a:gd name="connsiteY19" fmla="*/ 150019 h 655939"/>
              <a:gd name="connsiteX20" fmla="*/ 342900 w 445294"/>
              <a:gd name="connsiteY20" fmla="*/ 147637 h 655939"/>
              <a:gd name="connsiteX21" fmla="*/ 309563 w 445294"/>
              <a:gd name="connsiteY21" fmla="*/ 140494 h 655939"/>
              <a:gd name="connsiteX22" fmla="*/ 240507 w 445294"/>
              <a:gd name="connsiteY22" fmla="*/ 111919 h 655939"/>
              <a:gd name="connsiteX23" fmla="*/ 166688 w 445294"/>
              <a:gd name="connsiteY23" fmla="*/ 80962 h 655939"/>
              <a:gd name="connsiteX24" fmla="*/ 114300 w 445294"/>
              <a:gd name="connsiteY24" fmla="*/ 45244 h 655939"/>
              <a:gd name="connsiteX25" fmla="*/ 57150 w 445294"/>
              <a:gd name="connsiteY25" fmla="*/ 19050 h 655939"/>
              <a:gd name="connsiteX26" fmla="*/ 50007 w 445294"/>
              <a:gd name="connsiteY26" fmla="*/ 16669 h 655939"/>
              <a:gd name="connsiteX27" fmla="*/ 33338 w 445294"/>
              <a:gd name="connsiteY27" fmla="*/ 0 h 655939"/>
              <a:gd name="connsiteX28" fmla="*/ 26194 w 445294"/>
              <a:gd name="connsiteY28" fmla="*/ 7144 h 655939"/>
              <a:gd name="connsiteX29" fmla="*/ 14288 w 445294"/>
              <a:gd name="connsiteY29" fmla="*/ 47625 h 655939"/>
              <a:gd name="connsiteX30" fmla="*/ 2382 w 445294"/>
              <a:gd name="connsiteY30" fmla="*/ 71437 h 655939"/>
              <a:gd name="connsiteX31" fmla="*/ 0 w 445294"/>
              <a:gd name="connsiteY31" fmla="*/ 78581 h 655939"/>
              <a:gd name="connsiteX32" fmla="*/ 4763 w 445294"/>
              <a:gd name="connsiteY32" fmla="*/ 100012 h 655939"/>
              <a:gd name="connsiteX33" fmla="*/ 21432 w 445294"/>
              <a:gd name="connsiteY33" fmla="*/ 114300 h 655939"/>
              <a:gd name="connsiteX34" fmla="*/ 35719 w 445294"/>
              <a:gd name="connsiteY34" fmla="*/ 130969 h 655939"/>
              <a:gd name="connsiteX35" fmla="*/ 38100 w 445294"/>
              <a:gd name="connsiteY35" fmla="*/ 140494 h 655939"/>
              <a:gd name="connsiteX36" fmla="*/ 28575 w 445294"/>
              <a:gd name="connsiteY36" fmla="*/ 173831 h 655939"/>
              <a:gd name="connsiteX37" fmla="*/ 21432 w 445294"/>
              <a:gd name="connsiteY37" fmla="*/ 185737 h 655939"/>
              <a:gd name="connsiteX38" fmla="*/ 19050 w 445294"/>
              <a:gd name="connsiteY38" fmla="*/ 192881 h 655939"/>
              <a:gd name="connsiteX39" fmla="*/ 14288 w 445294"/>
              <a:gd name="connsiteY39" fmla="*/ 204787 h 655939"/>
              <a:gd name="connsiteX40" fmla="*/ 11907 w 445294"/>
              <a:gd name="connsiteY40" fmla="*/ 214312 h 655939"/>
              <a:gd name="connsiteX41" fmla="*/ 4763 w 445294"/>
              <a:gd name="connsiteY41" fmla="*/ 223837 h 655939"/>
              <a:gd name="connsiteX42" fmla="*/ 2382 w 445294"/>
              <a:gd name="connsiteY42" fmla="*/ 230981 h 655939"/>
              <a:gd name="connsiteX43" fmla="*/ 9525 w 445294"/>
              <a:gd name="connsiteY43" fmla="*/ 271462 h 655939"/>
              <a:gd name="connsiteX44" fmla="*/ 23813 w 445294"/>
              <a:gd name="connsiteY44" fmla="*/ 290512 h 655939"/>
              <a:gd name="connsiteX45" fmla="*/ 33338 w 445294"/>
              <a:gd name="connsiteY45" fmla="*/ 295275 h 655939"/>
              <a:gd name="connsiteX46" fmla="*/ 52388 w 445294"/>
              <a:gd name="connsiteY46" fmla="*/ 314325 h 655939"/>
              <a:gd name="connsiteX47" fmla="*/ 57150 w 445294"/>
              <a:gd name="connsiteY47" fmla="*/ 397669 h 655939"/>
              <a:gd name="connsiteX48" fmla="*/ 85725 w 445294"/>
              <a:gd name="connsiteY48" fmla="*/ 409575 h 655939"/>
              <a:gd name="connsiteX49" fmla="*/ 107157 w 445294"/>
              <a:gd name="connsiteY49" fmla="*/ 419100 h 655939"/>
              <a:gd name="connsiteX50" fmla="*/ 116682 w 445294"/>
              <a:gd name="connsiteY50" fmla="*/ 423862 h 655939"/>
              <a:gd name="connsiteX51" fmla="*/ 130969 w 445294"/>
              <a:gd name="connsiteY51" fmla="*/ 428625 h 655939"/>
              <a:gd name="connsiteX52" fmla="*/ 157163 w 445294"/>
              <a:gd name="connsiteY52" fmla="*/ 442912 h 655939"/>
              <a:gd name="connsiteX53" fmla="*/ 166688 w 445294"/>
              <a:gd name="connsiteY53" fmla="*/ 452437 h 655939"/>
              <a:gd name="connsiteX54" fmla="*/ 176213 w 445294"/>
              <a:gd name="connsiteY54" fmla="*/ 457200 h 655939"/>
              <a:gd name="connsiteX55" fmla="*/ 197644 w 445294"/>
              <a:gd name="connsiteY55" fmla="*/ 471487 h 655939"/>
              <a:gd name="connsiteX56" fmla="*/ 204788 w 445294"/>
              <a:gd name="connsiteY56" fmla="*/ 478631 h 655939"/>
              <a:gd name="connsiteX57" fmla="*/ 209550 w 445294"/>
              <a:gd name="connsiteY57" fmla="*/ 485775 h 655939"/>
              <a:gd name="connsiteX58" fmla="*/ 219075 w 445294"/>
              <a:gd name="connsiteY58" fmla="*/ 490537 h 655939"/>
              <a:gd name="connsiteX59" fmla="*/ 230982 w 445294"/>
              <a:gd name="connsiteY59" fmla="*/ 507206 h 655939"/>
              <a:gd name="connsiteX60" fmla="*/ 235744 w 445294"/>
              <a:gd name="connsiteY60" fmla="*/ 514350 h 655939"/>
              <a:gd name="connsiteX61" fmla="*/ 250032 w 445294"/>
              <a:gd name="connsiteY61" fmla="*/ 533400 h 655939"/>
              <a:gd name="connsiteX62" fmla="*/ 259557 w 445294"/>
              <a:gd name="connsiteY62" fmla="*/ 545306 h 655939"/>
              <a:gd name="connsiteX63" fmla="*/ 271463 w 445294"/>
              <a:gd name="connsiteY63" fmla="*/ 561975 h 655939"/>
              <a:gd name="connsiteX64" fmla="*/ 285750 w 445294"/>
              <a:gd name="connsiteY64" fmla="*/ 576262 h 655939"/>
              <a:gd name="connsiteX65" fmla="*/ 290513 w 445294"/>
              <a:gd name="connsiteY65" fmla="*/ 588169 h 655939"/>
              <a:gd name="connsiteX66" fmla="*/ 316707 w 445294"/>
              <a:gd name="connsiteY66" fmla="*/ 609600 h 655939"/>
              <a:gd name="connsiteX67" fmla="*/ 326232 w 445294"/>
              <a:gd name="connsiteY67" fmla="*/ 619125 h 655939"/>
              <a:gd name="connsiteX68" fmla="*/ 347663 w 445294"/>
              <a:gd name="connsiteY68" fmla="*/ 628650 h 655939"/>
              <a:gd name="connsiteX69" fmla="*/ 361950 w 445294"/>
              <a:gd name="connsiteY69" fmla="*/ 633412 h 655939"/>
              <a:gd name="connsiteX70" fmla="*/ 369094 w 445294"/>
              <a:gd name="connsiteY70" fmla="*/ 638175 h 655939"/>
              <a:gd name="connsiteX71" fmla="*/ 381000 w 445294"/>
              <a:gd name="connsiteY71" fmla="*/ 640556 h 655939"/>
              <a:gd name="connsiteX72" fmla="*/ 388144 w 445294"/>
              <a:gd name="connsiteY72" fmla="*/ 647700 h 655939"/>
              <a:gd name="connsiteX73" fmla="*/ 397669 w 445294"/>
              <a:gd name="connsiteY73" fmla="*/ 650081 h 655939"/>
              <a:gd name="connsiteX74" fmla="*/ 400050 w 445294"/>
              <a:gd name="connsiteY74" fmla="*/ 654844 h 655939"/>
              <a:gd name="connsiteX0" fmla="*/ 400050 w 445294"/>
              <a:gd name="connsiteY0" fmla="*/ 654844 h 655939"/>
              <a:gd name="connsiteX1" fmla="*/ 407194 w 445294"/>
              <a:gd name="connsiteY1" fmla="*/ 626269 h 655939"/>
              <a:gd name="connsiteX2" fmla="*/ 411957 w 445294"/>
              <a:gd name="connsiteY2" fmla="*/ 616744 h 655939"/>
              <a:gd name="connsiteX3" fmla="*/ 416719 w 445294"/>
              <a:gd name="connsiteY3" fmla="*/ 595312 h 655939"/>
              <a:gd name="connsiteX4" fmla="*/ 419100 w 445294"/>
              <a:gd name="connsiteY4" fmla="*/ 576262 h 655939"/>
              <a:gd name="connsiteX5" fmla="*/ 423863 w 445294"/>
              <a:gd name="connsiteY5" fmla="*/ 550069 h 655939"/>
              <a:gd name="connsiteX6" fmla="*/ 426244 w 445294"/>
              <a:gd name="connsiteY6" fmla="*/ 535781 h 655939"/>
              <a:gd name="connsiteX7" fmla="*/ 438150 w 445294"/>
              <a:gd name="connsiteY7" fmla="*/ 519112 h 655939"/>
              <a:gd name="connsiteX8" fmla="*/ 445294 w 445294"/>
              <a:gd name="connsiteY8" fmla="*/ 500062 h 655939"/>
              <a:gd name="connsiteX9" fmla="*/ 440532 w 445294"/>
              <a:gd name="connsiteY9" fmla="*/ 473869 h 655939"/>
              <a:gd name="connsiteX10" fmla="*/ 438150 w 445294"/>
              <a:gd name="connsiteY10" fmla="*/ 466725 h 655939"/>
              <a:gd name="connsiteX11" fmla="*/ 431007 w 445294"/>
              <a:gd name="connsiteY11" fmla="*/ 457200 h 655939"/>
              <a:gd name="connsiteX12" fmla="*/ 428625 w 445294"/>
              <a:gd name="connsiteY12" fmla="*/ 438150 h 655939"/>
              <a:gd name="connsiteX13" fmla="*/ 423863 w 445294"/>
              <a:gd name="connsiteY13" fmla="*/ 428625 h 655939"/>
              <a:gd name="connsiteX14" fmla="*/ 421482 w 445294"/>
              <a:gd name="connsiteY14" fmla="*/ 421481 h 655939"/>
              <a:gd name="connsiteX15" fmla="*/ 419100 w 445294"/>
              <a:gd name="connsiteY15" fmla="*/ 223837 h 655939"/>
              <a:gd name="connsiteX16" fmla="*/ 414338 w 445294"/>
              <a:gd name="connsiteY16" fmla="*/ 216694 h 655939"/>
              <a:gd name="connsiteX17" fmla="*/ 411957 w 445294"/>
              <a:gd name="connsiteY17" fmla="*/ 161925 h 655939"/>
              <a:gd name="connsiteX18" fmla="*/ 395288 w 445294"/>
              <a:gd name="connsiteY18" fmla="*/ 157162 h 655939"/>
              <a:gd name="connsiteX19" fmla="*/ 352425 w 445294"/>
              <a:gd name="connsiteY19" fmla="*/ 150019 h 655939"/>
              <a:gd name="connsiteX20" fmla="*/ 309563 w 445294"/>
              <a:gd name="connsiteY20" fmla="*/ 140494 h 655939"/>
              <a:gd name="connsiteX21" fmla="*/ 240507 w 445294"/>
              <a:gd name="connsiteY21" fmla="*/ 111919 h 655939"/>
              <a:gd name="connsiteX22" fmla="*/ 166688 w 445294"/>
              <a:gd name="connsiteY22" fmla="*/ 80962 h 655939"/>
              <a:gd name="connsiteX23" fmla="*/ 114300 w 445294"/>
              <a:gd name="connsiteY23" fmla="*/ 45244 h 655939"/>
              <a:gd name="connsiteX24" fmla="*/ 57150 w 445294"/>
              <a:gd name="connsiteY24" fmla="*/ 19050 h 655939"/>
              <a:gd name="connsiteX25" fmla="*/ 50007 w 445294"/>
              <a:gd name="connsiteY25" fmla="*/ 16669 h 655939"/>
              <a:gd name="connsiteX26" fmla="*/ 33338 w 445294"/>
              <a:gd name="connsiteY26" fmla="*/ 0 h 655939"/>
              <a:gd name="connsiteX27" fmla="*/ 26194 w 445294"/>
              <a:gd name="connsiteY27" fmla="*/ 7144 h 655939"/>
              <a:gd name="connsiteX28" fmla="*/ 14288 w 445294"/>
              <a:gd name="connsiteY28" fmla="*/ 47625 h 655939"/>
              <a:gd name="connsiteX29" fmla="*/ 2382 w 445294"/>
              <a:gd name="connsiteY29" fmla="*/ 71437 h 655939"/>
              <a:gd name="connsiteX30" fmla="*/ 0 w 445294"/>
              <a:gd name="connsiteY30" fmla="*/ 78581 h 655939"/>
              <a:gd name="connsiteX31" fmla="*/ 4763 w 445294"/>
              <a:gd name="connsiteY31" fmla="*/ 100012 h 655939"/>
              <a:gd name="connsiteX32" fmla="*/ 21432 w 445294"/>
              <a:gd name="connsiteY32" fmla="*/ 114300 h 655939"/>
              <a:gd name="connsiteX33" fmla="*/ 35719 w 445294"/>
              <a:gd name="connsiteY33" fmla="*/ 130969 h 655939"/>
              <a:gd name="connsiteX34" fmla="*/ 38100 w 445294"/>
              <a:gd name="connsiteY34" fmla="*/ 140494 h 655939"/>
              <a:gd name="connsiteX35" fmla="*/ 28575 w 445294"/>
              <a:gd name="connsiteY35" fmla="*/ 173831 h 655939"/>
              <a:gd name="connsiteX36" fmla="*/ 21432 w 445294"/>
              <a:gd name="connsiteY36" fmla="*/ 185737 h 655939"/>
              <a:gd name="connsiteX37" fmla="*/ 19050 w 445294"/>
              <a:gd name="connsiteY37" fmla="*/ 192881 h 655939"/>
              <a:gd name="connsiteX38" fmla="*/ 14288 w 445294"/>
              <a:gd name="connsiteY38" fmla="*/ 204787 h 655939"/>
              <a:gd name="connsiteX39" fmla="*/ 11907 w 445294"/>
              <a:gd name="connsiteY39" fmla="*/ 214312 h 655939"/>
              <a:gd name="connsiteX40" fmla="*/ 4763 w 445294"/>
              <a:gd name="connsiteY40" fmla="*/ 223837 h 655939"/>
              <a:gd name="connsiteX41" fmla="*/ 2382 w 445294"/>
              <a:gd name="connsiteY41" fmla="*/ 230981 h 655939"/>
              <a:gd name="connsiteX42" fmla="*/ 9525 w 445294"/>
              <a:gd name="connsiteY42" fmla="*/ 271462 h 655939"/>
              <a:gd name="connsiteX43" fmla="*/ 23813 w 445294"/>
              <a:gd name="connsiteY43" fmla="*/ 290512 h 655939"/>
              <a:gd name="connsiteX44" fmla="*/ 33338 w 445294"/>
              <a:gd name="connsiteY44" fmla="*/ 295275 h 655939"/>
              <a:gd name="connsiteX45" fmla="*/ 52388 w 445294"/>
              <a:gd name="connsiteY45" fmla="*/ 314325 h 655939"/>
              <a:gd name="connsiteX46" fmla="*/ 57150 w 445294"/>
              <a:gd name="connsiteY46" fmla="*/ 397669 h 655939"/>
              <a:gd name="connsiteX47" fmla="*/ 85725 w 445294"/>
              <a:gd name="connsiteY47" fmla="*/ 409575 h 655939"/>
              <a:gd name="connsiteX48" fmla="*/ 107157 w 445294"/>
              <a:gd name="connsiteY48" fmla="*/ 419100 h 655939"/>
              <a:gd name="connsiteX49" fmla="*/ 116682 w 445294"/>
              <a:gd name="connsiteY49" fmla="*/ 423862 h 655939"/>
              <a:gd name="connsiteX50" fmla="*/ 130969 w 445294"/>
              <a:gd name="connsiteY50" fmla="*/ 428625 h 655939"/>
              <a:gd name="connsiteX51" fmla="*/ 157163 w 445294"/>
              <a:gd name="connsiteY51" fmla="*/ 442912 h 655939"/>
              <a:gd name="connsiteX52" fmla="*/ 166688 w 445294"/>
              <a:gd name="connsiteY52" fmla="*/ 452437 h 655939"/>
              <a:gd name="connsiteX53" fmla="*/ 176213 w 445294"/>
              <a:gd name="connsiteY53" fmla="*/ 457200 h 655939"/>
              <a:gd name="connsiteX54" fmla="*/ 197644 w 445294"/>
              <a:gd name="connsiteY54" fmla="*/ 471487 h 655939"/>
              <a:gd name="connsiteX55" fmla="*/ 204788 w 445294"/>
              <a:gd name="connsiteY55" fmla="*/ 478631 h 655939"/>
              <a:gd name="connsiteX56" fmla="*/ 209550 w 445294"/>
              <a:gd name="connsiteY56" fmla="*/ 485775 h 655939"/>
              <a:gd name="connsiteX57" fmla="*/ 219075 w 445294"/>
              <a:gd name="connsiteY57" fmla="*/ 490537 h 655939"/>
              <a:gd name="connsiteX58" fmla="*/ 230982 w 445294"/>
              <a:gd name="connsiteY58" fmla="*/ 507206 h 655939"/>
              <a:gd name="connsiteX59" fmla="*/ 235744 w 445294"/>
              <a:gd name="connsiteY59" fmla="*/ 514350 h 655939"/>
              <a:gd name="connsiteX60" fmla="*/ 250032 w 445294"/>
              <a:gd name="connsiteY60" fmla="*/ 533400 h 655939"/>
              <a:gd name="connsiteX61" fmla="*/ 259557 w 445294"/>
              <a:gd name="connsiteY61" fmla="*/ 545306 h 655939"/>
              <a:gd name="connsiteX62" fmla="*/ 271463 w 445294"/>
              <a:gd name="connsiteY62" fmla="*/ 561975 h 655939"/>
              <a:gd name="connsiteX63" fmla="*/ 285750 w 445294"/>
              <a:gd name="connsiteY63" fmla="*/ 576262 h 655939"/>
              <a:gd name="connsiteX64" fmla="*/ 290513 w 445294"/>
              <a:gd name="connsiteY64" fmla="*/ 588169 h 655939"/>
              <a:gd name="connsiteX65" fmla="*/ 316707 w 445294"/>
              <a:gd name="connsiteY65" fmla="*/ 609600 h 655939"/>
              <a:gd name="connsiteX66" fmla="*/ 326232 w 445294"/>
              <a:gd name="connsiteY66" fmla="*/ 619125 h 655939"/>
              <a:gd name="connsiteX67" fmla="*/ 347663 w 445294"/>
              <a:gd name="connsiteY67" fmla="*/ 628650 h 655939"/>
              <a:gd name="connsiteX68" fmla="*/ 361950 w 445294"/>
              <a:gd name="connsiteY68" fmla="*/ 633412 h 655939"/>
              <a:gd name="connsiteX69" fmla="*/ 369094 w 445294"/>
              <a:gd name="connsiteY69" fmla="*/ 638175 h 655939"/>
              <a:gd name="connsiteX70" fmla="*/ 381000 w 445294"/>
              <a:gd name="connsiteY70" fmla="*/ 640556 h 655939"/>
              <a:gd name="connsiteX71" fmla="*/ 388144 w 445294"/>
              <a:gd name="connsiteY71" fmla="*/ 647700 h 655939"/>
              <a:gd name="connsiteX72" fmla="*/ 397669 w 445294"/>
              <a:gd name="connsiteY72" fmla="*/ 650081 h 655939"/>
              <a:gd name="connsiteX73" fmla="*/ 400050 w 445294"/>
              <a:gd name="connsiteY73" fmla="*/ 654844 h 655939"/>
              <a:gd name="connsiteX0" fmla="*/ 400050 w 445294"/>
              <a:gd name="connsiteY0" fmla="*/ 654844 h 655939"/>
              <a:gd name="connsiteX1" fmla="*/ 407194 w 445294"/>
              <a:gd name="connsiteY1" fmla="*/ 626269 h 655939"/>
              <a:gd name="connsiteX2" fmla="*/ 411957 w 445294"/>
              <a:gd name="connsiteY2" fmla="*/ 616744 h 655939"/>
              <a:gd name="connsiteX3" fmla="*/ 416719 w 445294"/>
              <a:gd name="connsiteY3" fmla="*/ 595312 h 655939"/>
              <a:gd name="connsiteX4" fmla="*/ 419100 w 445294"/>
              <a:gd name="connsiteY4" fmla="*/ 576262 h 655939"/>
              <a:gd name="connsiteX5" fmla="*/ 423863 w 445294"/>
              <a:gd name="connsiteY5" fmla="*/ 550069 h 655939"/>
              <a:gd name="connsiteX6" fmla="*/ 426244 w 445294"/>
              <a:gd name="connsiteY6" fmla="*/ 535781 h 655939"/>
              <a:gd name="connsiteX7" fmla="*/ 438150 w 445294"/>
              <a:gd name="connsiteY7" fmla="*/ 519112 h 655939"/>
              <a:gd name="connsiteX8" fmla="*/ 445294 w 445294"/>
              <a:gd name="connsiteY8" fmla="*/ 500062 h 655939"/>
              <a:gd name="connsiteX9" fmla="*/ 440532 w 445294"/>
              <a:gd name="connsiteY9" fmla="*/ 473869 h 655939"/>
              <a:gd name="connsiteX10" fmla="*/ 438150 w 445294"/>
              <a:gd name="connsiteY10" fmla="*/ 466725 h 655939"/>
              <a:gd name="connsiteX11" fmla="*/ 431007 w 445294"/>
              <a:gd name="connsiteY11" fmla="*/ 457200 h 655939"/>
              <a:gd name="connsiteX12" fmla="*/ 428625 w 445294"/>
              <a:gd name="connsiteY12" fmla="*/ 438150 h 655939"/>
              <a:gd name="connsiteX13" fmla="*/ 423863 w 445294"/>
              <a:gd name="connsiteY13" fmla="*/ 428625 h 655939"/>
              <a:gd name="connsiteX14" fmla="*/ 421482 w 445294"/>
              <a:gd name="connsiteY14" fmla="*/ 421481 h 655939"/>
              <a:gd name="connsiteX15" fmla="*/ 419100 w 445294"/>
              <a:gd name="connsiteY15" fmla="*/ 223837 h 655939"/>
              <a:gd name="connsiteX16" fmla="*/ 414338 w 445294"/>
              <a:gd name="connsiteY16" fmla="*/ 216694 h 655939"/>
              <a:gd name="connsiteX17" fmla="*/ 411957 w 445294"/>
              <a:gd name="connsiteY17" fmla="*/ 161925 h 655939"/>
              <a:gd name="connsiteX18" fmla="*/ 395288 w 445294"/>
              <a:gd name="connsiteY18" fmla="*/ 157162 h 655939"/>
              <a:gd name="connsiteX19" fmla="*/ 309563 w 445294"/>
              <a:gd name="connsiteY19" fmla="*/ 140494 h 655939"/>
              <a:gd name="connsiteX20" fmla="*/ 240507 w 445294"/>
              <a:gd name="connsiteY20" fmla="*/ 111919 h 655939"/>
              <a:gd name="connsiteX21" fmla="*/ 166688 w 445294"/>
              <a:gd name="connsiteY21" fmla="*/ 80962 h 655939"/>
              <a:gd name="connsiteX22" fmla="*/ 114300 w 445294"/>
              <a:gd name="connsiteY22" fmla="*/ 45244 h 655939"/>
              <a:gd name="connsiteX23" fmla="*/ 57150 w 445294"/>
              <a:gd name="connsiteY23" fmla="*/ 19050 h 655939"/>
              <a:gd name="connsiteX24" fmla="*/ 50007 w 445294"/>
              <a:gd name="connsiteY24" fmla="*/ 16669 h 655939"/>
              <a:gd name="connsiteX25" fmla="*/ 33338 w 445294"/>
              <a:gd name="connsiteY25" fmla="*/ 0 h 655939"/>
              <a:gd name="connsiteX26" fmla="*/ 26194 w 445294"/>
              <a:gd name="connsiteY26" fmla="*/ 7144 h 655939"/>
              <a:gd name="connsiteX27" fmla="*/ 14288 w 445294"/>
              <a:gd name="connsiteY27" fmla="*/ 47625 h 655939"/>
              <a:gd name="connsiteX28" fmla="*/ 2382 w 445294"/>
              <a:gd name="connsiteY28" fmla="*/ 71437 h 655939"/>
              <a:gd name="connsiteX29" fmla="*/ 0 w 445294"/>
              <a:gd name="connsiteY29" fmla="*/ 78581 h 655939"/>
              <a:gd name="connsiteX30" fmla="*/ 4763 w 445294"/>
              <a:gd name="connsiteY30" fmla="*/ 100012 h 655939"/>
              <a:gd name="connsiteX31" fmla="*/ 21432 w 445294"/>
              <a:gd name="connsiteY31" fmla="*/ 114300 h 655939"/>
              <a:gd name="connsiteX32" fmla="*/ 35719 w 445294"/>
              <a:gd name="connsiteY32" fmla="*/ 130969 h 655939"/>
              <a:gd name="connsiteX33" fmla="*/ 38100 w 445294"/>
              <a:gd name="connsiteY33" fmla="*/ 140494 h 655939"/>
              <a:gd name="connsiteX34" fmla="*/ 28575 w 445294"/>
              <a:gd name="connsiteY34" fmla="*/ 173831 h 655939"/>
              <a:gd name="connsiteX35" fmla="*/ 21432 w 445294"/>
              <a:gd name="connsiteY35" fmla="*/ 185737 h 655939"/>
              <a:gd name="connsiteX36" fmla="*/ 19050 w 445294"/>
              <a:gd name="connsiteY36" fmla="*/ 192881 h 655939"/>
              <a:gd name="connsiteX37" fmla="*/ 14288 w 445294"/>
              <a:gd name="connsiteY37" fmla="*/ 204787 h 655939"/>
              <a:gd name="connsiteX38" fmla="*/ 11907 w 445294"/>
              <a:gd name="connsiteY38" fmla="*/ 214312 h 655939"/>
              <a:gd name="connsiteX39" fmla="*/ 4763 w 445294"/>
              <a:gd name="connsiteY39" fmla="*/ 223837 h 655939"/>
              <a:gd name="connsiteX40" fmla="*/ 2382 w 445294"/>
              <a:gd name="connsiteY40" fmla="*/ 230981 h 655939"/>
              <a:gd name="connsiteX41" fmla="*/ 9525 w 445294"/>
              <a:gd name="connsiteY41" fmla="*/ 271462 h 655939"/>
              <a:gd name="connsiteX42" fmla="*/ 23813 w 445294"/>
              <a:gd name="connsiteY42" fmla="*/ 290512 h 655939"/>
              <a:gd name="connsiteX43" fmla="*/ 33338 w 445294"/>
              <a:gd name="connsiteY43" fmla="*/ 295275 h 655939"/>
              <a:gd name="connsiteX44" fmla="*/ 52388 w 445294"/>
              <a:gd name="connsiteY44" fmla="*/ 314325 h 655939"/>
              <a:gd name="connsiteX45" fmla="*/ 57150 w 445294"/>
              <a:gd name="connsiteY45" fmla="*/ 397669 h 655939"/>
              <a:gd name="connsiteX46" fmla="*/ 85725 w 445294"/>
              <a:gd name="connsiteY46" fmla="*/ 409575 h 655939"/>
              <a:gd name="connsiteX47" fmla="*/ 107157 w 445294"/>
              <a:gd name="connsiteY47" fmla="*/ 419100 h 655939"/>
              <a:gd name="connsiteX48" fmla="*/ 116682 w 445294"/>
              <a:gd name="connsiteY48" fmla="*/ 423862 h 655939"/>
              <a:gd name="connsiteX49" fmla="*/ 130969 w 445294"/>
              <a:gd name="connsiteY49" fmla="*/ 428625 h 655939"/>
              <a:gd name="connsiteX50" fmla="*/ 157163 w 445294"/>
              <a:gd name="connsiteY50" fmla="*/ 442912 h 655939"/>
              <a:gd name="connsiteX51" fmla="*/ 166688 w 445294"/>
              <a:gd name="connsiteY51" fmla="*/ 452437 h 655939"/>
              <a:gd name="connsiteX52" fmla="*/ 176213 w 445294"/>
              <a:gd name="connsiteY52" fmla="*/ 457200 h 655939"/>
              <a:gd name="connsiteX53" fmla="*/ 197644 w 445294"/>
              <a:gd name="connsiteY53" fmla="*/ 471487 h 655939"/>
              <a:gd name="connsiteX54" fmla="*/ 204788 w 445294"/>
              <a:gd name="connsiteY54" fmla="*/ 478631 h 655939"/>
              <a:gd name="connsiteX55" fmla="*/ 209550 w 445294"/>
              <a:gd name="connsiteY55" fmla="*/ 485775 h 655939"/>
              <a:gd name="connsiteX56" fmla="*/ 219075 w 445294"/>
              <a:gd name="connsiteY56" fmla="*/ 490537 h 655939"/>
              <a:gd name="connsiteX57" fmla="*/ 230982 w 445294"/>
              <a:gd name="connsiteY57" fmla="*/ 507206 h 655939"/>
              <a:gd name="connsiteX58" fmla="*/ 235744 w 445294"/>
              <a:gd name="connsiteY58" fmla="*/ 514350 h 655939"/>
              <a:gd name="connsiteX59" fmla="*/ 250032 w 445294"/>
              <a:gd name="connsiteY59" fmla="*/ 533400 h 655939"/>
              <a:gd name="connsiteX60" fmla="*/ 259557 w 445294"/>
              <a:gd name="connsiteY60" fmla="*/ 545306 h 655939"/>
              <a:gd name="connsiteX61" fmla="*/ 271463 w 445294"/>
              <a:gd name="connsiteY61" fmla="*/ 561975 h 655939"/>
              <a:gd name="connsiteX62" fmla="*/ 285750 w 445294"/>
              <a:gd name="connsiteY62" fmla="*/ 576262 h 655939"/>
              <a:gd name="connsiteX63" fmla="*/ 290513 w 445294"/>
              <a:gd name="connsiteY63" fmla="*/ 588169 h 655939"/>
              <a:gd name="connsiteX64" fmla="*/ 316707 w 445294"/>
              <a:gd name="connsiteY64" fmla="*/ 609600 h 655939"/>
              <a:gd name="connsiteX65" fmla="*/ 326232 w 445294"/>
              <a:gd name="connsiteY65" fmla="*/ 619125 h 655939"/>
              <a:gd name="connsiteX66" fmla="*/ 347663 w 445294"/>
              <a:gd name="connsiteY66" fmla="*/ 628650 h 655939"/>
              <a:gd name="connsiteX67" fmla="*/ 361950 w 445294"/>
              <a:gd name="connsiteY67" fmla="*/ 633412 h 655939"/>
              <a:gd name="connsiteX68" fmla="*/ 369094 w 445294"/>
              <a:gd name="connsiteY68" fmla="*/ 638175 h 655939"/>
              <a:gd name="connsiteX69" fmla="*/ 381000 w 445294"/>
              <a:gd name="connsiteY69" fmla="*/ 640556 h 655939"/>
              <a:gd name="connsiteX70" fmla="*/ 388144 w 445294"/>
              <a:gd name="connsiteY70" fmla="*/ 647700 h 655939"/>
              <a:gd name="connsiteX71" fmla="*/ 397669 w 445294"/>
              <a:gd name="connsiteY71" fmla="*/ 650081 h 655939"/>
              <a:gd name="connsiteX72" fmla="*/ 400050 w 445294"/>
              <a:gd name="connsiteY72" fmla="*/ 654844 h 655939"/>
              <a:gd name="connsiteX0" fmla="*/ 400050 w 445294"/>
              <a:gd name="connsiteY0" fmla="*/ 654844 h 655939"/>
              <a:gd name="connsiteX1" fmla="*/ 407194 w 445294"/>
              <a:gd name="connsiteY1" fmla="*/ 626269 h 655939"/>
              <a:gd name="connsiteX2" fmla="*/ 411957 w 445294"/>
              <a:gd name="connsiteY2" fmla="*/ 616744 h 655939"/>
              <a:gd name="connsiteX3" fmla="*/ 416719 w 445294"/>
              <a:gd name="connsiteY3" fmla="*/ 595312 h 655939"/>
              <a:gd name="connsiteX4" fmla="*/ 419100 w 445294"/>
              <a:gd name="connsiteY4" fmla="*/ 576262 h 655939"/>
              <a:gd name="connsiteX5" fmla="*/ 423863 w 445294"/>
              <a:gd name="connsiteY5" fmla="*/ 550069 h 655939"/>
              <a:gd name="connsiteX6" fmla="*/ 426244 w 445294"/>
              <a:gd name="connsiteY6" fmla="*/ 535781 h 655939"/>
              <a:gd name="connsiteX7" fmla="*/ 438150 w 445294"/>
              <a:gd name="connsiteY7" fmla="*/ 519112 h 655939"/>
              <a:gd name="connsiteX8" fmla="*/ 445294 w 445294"/>
              <a:gd name="connsiteY8" fmla="*/ 500062 h 655939"/>
              <a:gd name="connsiteX9" fmla="*/ 440532 w 445294"/>
              <a:gd name="connsiteY9" fmla="*/ 473869 h 655939"/>
              <a:gd name="connsiteX10" fmla="*/ 438150 w 445294"/>
              <a:gd name="connsiteY10" fmla="*/ 466725 h 655939"/>
              <a:gd name="connsiteX11" fmla="*/ 431007 w 445294"/>
              <a:gd name="connsiteY11" fmla="*/ 457200 h 655939"/>
              <a:gd name="connsiteX12" fmla="*/ 428625 w 445294"/>
              <a:gd name="connsiteY12" fmla="*/ 438150 h 655939"/>
              <a:gd name="connsiteX13" fmla="*/ 423863 w 445294"/>
              <a:gd name="connsiteY13" fmla="*/ 428625 h 655939"/>
              <a:gd name="connsiteX14" fmla="*/ 421482 w 445294"/>
              <a:gd name="connsiteY14" fmla="*/ 421481 h 655939"/>
              <a:gd name="connsiteX15" fmla="*/ 419100 w 445294"/>
              <a:gd name="connsiteY15" fmla="*/ 223837 h 655939"/>
              <a:gd name="connsiteX16" fmla="*/ 414338 w 445294"/>
              <a:gd name="connsiteY16" fmla="*/ 216694 h 655939"/>
              <a:gd name="connsiteX17" fmla="*/ 411957 w 445294"/>
              <a:gd name="connsiteY17" fmla="*/ 161925 h 655939"/>
              <a:gd name="connsiteX18" fmla="*/ 309563 w 445294"/>
              <a:gd name="connsiteY18" fmla="*/ 140494 h 655939"/>
              <a:gd name="connsiteX19" fmla="*/ 240507 w 445294"/>
              <a:gd name="connsiteY19" fmla="*/ 111919 h 655939"/>
              <a:gd name="connsiteX20" fmla="*/ 166688 w 445294"/>
              <a:gd name="connsiteY20" fmla="*/ 80962 h 655939"/>
              <a:gd name="connsiteX21" fmla="*/ 114300 w 445294"/>
              <a:gd name="connsiteY21" fmla="*/ 45244 h 655939"/>
              <a:gd name="connsiteX22" fmla="*/ 57150 w 445294"/>
              <a:gd name="connsiteY22" fmla="*/ 19050 h 655939"/>
              <a:gd name="connsiteX23" fmla="*/ 50007 w 445294"/>
              <a:gd name="connsiteY23" fmla="*/ 16669 h 655939"/>
              <a:gd name="connsiteX24" fmla="*/ 33338 w 445294"/>
              <a:gd name="connsiteY24" fmla="*/ 0 h 655939"/>
              <a:gd name="connsiteX25" fmla="*/ 26194 w 445294"/>
              <a:gd name="connsiteY25" fmla="*/ 7144 h 655939"/>
              <a:gd name="connsiteX26" fmla="*/ 14288 w 445294"/>
              <a:gd name="connsiteY26" fmla="*/ 47625 h 655939"/>
              <a:gd name="connsiteX27" fmla="*/ 2382 w 445294"/>
              <a:gd name="connsiteY27" fmla="*/ 71437 h 655939"/>
              <a:gd name="connsiteX28" fmla="*/ 0 w 445294"/>
              <a:gd name="connsiteY28" fmla="*/ 78581 h 655939"/>
              <a:gd name="connsiteX29" fmla="*/ 4763 w 445294"/>
              <a:gd name="connsiteY29" fmla="*/ 100012 h 655939"/>
              <a:gd name="connsiteX30" fmla="*/ 21432 w 445294"/>
              <a:gd name="connsiteY30" fmla="*/ 114300 h 655939"/>
              <a:gd name="connsiteX31" fmla="*/ 35719 w 445294"/>
              <a:gd name="connsiteY31" fmla="*/ 130969 h 655939"/>
              <a:gd name="connsiteX32" fmla="*/ 38100 w 445294"/>
              <a:gd name="connsiteY32" fmla="*/ 140494 h 655939"/>
              <a:gd name="connsiteX33" fmla="*/ 28575 w 445294"/>
              <a:gd name="connsiteY33" fmla="*/ 173831 h 655939"/>
              <a:gd name="connsiteX34" fmla="*/ 21432 w 445294"/>
              <a:gd name="connsiteY34" fmla="*/ 185737 h 655939"/>
              <a:gd name="connsiteX35" fmla="*/ 19050 w 445294"/>
              <a:gd name="connsiteY35" fmla="*/ 192881 h 655939"/>
              <a:gd name="connsiteX36" fmla="*/ 14288 w 445294"/>
              <a:gd name="connsiteY36" fmla="*/ 204787 h 655939"/>
              <a:gd name="connsiteX37" fmla="*/ 11907 w 445294"/>
              <a:gd name="connsiteY37" fmla="*/ 214312 h 655939"/>
              <a:gd name="connsiteX38" fmla="*/ 4763 w 445294"/>
              <a:gd name="connsiteY38" fmla="*/ 223837 h 655939"/>
              <a:gd name="connsiteX39" fmla="*/ 2382 w 445294"/>
              <a:gd name="connsiteY39" fmla="*/ 230981 h 655939"/>
              <a:gd name="connsiteX40" fmla="*/ 9525 w 445294"/>
              <a:gd name="connsiteY40" fmla="*/ 271462 h 655939"/>
              <a:gd name="connsiteX41" fmla="*/ 23813 w 445294"/>
              <a:gd name="connsiteY41" fmla="*/ 290512 h 655939"/>
              <a:gd name="connsiteX42" fmla="*/ 33338 w 445294"/>
              <a:gd name="connsiteY42" fmla="*/ 295275 h 655939"/>
              <a:gd name="connsiteX43" fmla="*/ 52388 w 445294"/>
              <a:gd name="connsiteY43" fmla="*/ 314325 h 655939"/>
              <a:gd name="connsiteX44" fmla="*/ 57150 w 445294"/>
              <a:gd name="connsiteY44" fmla="*/ 397669 h 655939"/>
              <a:gd name="connsiteX45" fmla="*/ 85725 w 445294"/>
              <a:gd name="connsiteY45" fmla="*/ 409575 h 655939"/>
              <a:gd name="connsiteX46" fmla="*/ 107157 w 445294"/>
              <a:gd name="connsiteY46" fmla="*/ 419100 h 655939"/>
              <a:gd name="connsiteX47" fmla="*/ 116682 w 445294"/>
              <a:gd name="connsiteY47" fmla="*/ 423862 h 655939"/>
              <a:gd name="connsiteX48" fmla="*/ 130969 w 445294"/>
              <a:gd name="connsiteY48" fmla="*/ 428625 h 655939"/>
              <a:gd name="connsiteX49" fmla="*/ 157163 w 445294"/>
              <a:gd name="connsiteY49" fmla="*/ 442912 h 655939"/>
              <a:gd name="connsiteX50" fmla="*/ 166688 w 445294"/>
              <a:gd name="connsiteY50" fmla="*/ 452437 h 655939"/>
              <a:gd name="connsiteX51" fmla="*/ 176213 w 445294"/>
              <a:gd name="connsiteY51" fmla="*/ 457200 h 655939"/>
              <a:gd name="connsiteX52" fmla="*/ 197644 w 445294"/>
              <a:gd name="connsiteY52" fmla="*/ 471487 h 655939"/>
              <a:gd name="connsiteX53" fmla="*/ 204788 w 445294"/>
              <a:gd name="connsiteY53" fmla="*/ 478631 h 655939"/>
              <a:gd name="connsiteX54" fmla="*/ 209550 w 445294"/>
              <a:gd name="connsiteY54" fmla="*/ 485775 h 655939"/>
              <a:gd name="connsiteX55" fmla="*/ 219075 w 445294"/>
              <a:gd name="connsiteY55" fmla="*/ 490537 h 655939"/>
              <a:gd name="connsiteX56" fmla="*/ 230982 w 445294"/>
              <a:gd name="connsiteY56" fmla="*/ 507206 h 655939"/>
              <a:gd name="connsiteX57" fmla="*/ 235744 w 445294"/>
              <a:gd name="connsiteY57" fmla="*/ 514350 h 655939"/>
              <a:gd name="connsiteX58" fmla="*/ 250032 w 445294"/>
              <a:gd name="connsiteY58" fmla="*/ 533400 h 655939"/>
              <a:gd name="connsiteX59" fmla="*/ 259557 w 445294"/>
              <a:gd name="connsiteY59" fmla="*/ 545306 h 655939"/>
              <a:gd name="connsiteX60" fmla="*/ 271463 w 445294"/>
              <a:gd name="connsiteY60" fmla="*/ 561975 h 655939"/>
              <a:gd name="connsiteX61" fmla="*/ 285750 w 445294"/>
              <a:gd name="connsiteY61" fmla="*/ 576262 h 655939"/>
              <a:gd name="connsiteX62" fmla="*/ 290513 w 445294"/>
              <a:gd name="connsiteY62" fmla="*/ 588169 h 655939"/>
              <a:gd name="connsiteX63" fmla="*/ 316707 w 445294"/>
              <a:gd name="connsiteY63" fmla="*/ 609600 h 655939"/>
              <a:gd name="connsiteX64" fmla="*/ 326232 w 445294"/>
              <a:gd name="connsiteY64" fmla="*/ 619125 h 655939"/>
              <a:gd name="connsiteX65" fmla="*/ 347663 w 445294"/>
              <a:gd name="connsiteY65" fmla="*/ 628650 h 655939"/>
              <a:gd name="connsiteX66" fmla="*/ 361950 w 445294"/>
              <a:gd name="connsiteY66" fmla="*/ 633412 h 655939"/>
              <a:gd name="connsiteX67" fmla="*/ 369094 w 445294"/>
              <a:gd name="connsiteY67" fmla="*/ 638175 h 655939"/>
              <a:gd name="connsiteX68" fmla="*/ 381000 w 445294"/>
              <a:gd name="connsiteY68" fmla="*/ 640556 h 655939"/>
              <a:gd name="connsiteX69" fmla="*/ 388144 w 445294"/>
              <a:gd name="connsiteY69" fmla="*/ 647700 h 655939"/>
              <a:gd name="connsiteX70" fmla="*/ 397669 w 445294"/>
              <a:gd name="connsiteY70" fmla="*/ 650081 h 655939"/>
              <a:gd name="connsiteX71" fmla="*/ 400050 w 445294"/>
              <a:gd name="connsiteY71" fmla="*/ 654844 h 655939"/>
              <a:gd name="connsiteX0" fmla="*/ 400050 w 445294"/>
              <a:gd name="connsiteY0" fmla="*/ 654844 h 655939"/>
              <a:gd name="connsiteX1" fmla="*/ 407194 w 445294"/>
              <a:gd name="connsiteY1" fmla="*/ 626269 h 655939"/>
              <a:gd name="connsiteX2" fmla="*/ 411957 w 445294"/>
              <a:gd name="connsiteY2" fmla="*/ 616744 h 655939"/>
              <a:gd name="connsiteX3" fmla="*/ 416719 w 445294"/>
              <a:gd name="connsiteY3" fmla="*/ 595312 h 655939"/>
              <a:gd name="connsiteX4" fmla="*/ 419100 w 445294"/>
              <a:gd name="connsiteY4" fmla="*/ 576262 h 655939"/>
              <a:gd name="connsiteX5" fmla="*/ 423863 w 445294"/>
              <a:gd name="connsiteY5" fmla="*/ 550069 h 655939"/>
              <a:gd name="connsiteX6" fmla="*/ 426244 w 445294"/>
              <a:gd name="connsiteY6" fmla="*/ 535781 h 655939"/>
              <a:gd name="connsiteX7" fmla="*/ 438150 w 445294"/>
              <a:gd name="connsiteY7" fmla="*/ 519112 h 655939"/>
              <a:gd name="connsiteX8" fmla="*/ 445294 w 445294"/>
              <a:gd name="connsiteY8" fmla="*/ 500062 h 655939"/>
              <a:gd name="connsiteX9" fmla="*/ 440532 w 445294"/>
              <a:gd name="connsiteY9" fmla="*/ 473869 h 655939"/>
              <a:gd name="connsiteX10" fmla="*/ 438150 w 445294"/>
              <a:gd name="connsiteY10" fmla="*/ 466725 h 655939"/>
              <a:gd name="connsiteX11" fmla="*/ 431007 w 445294"/>
              <a:gd name="connsiteY11" fmla="*/ 457200 h 655939"/>
              <a:gd name="connsiteX12" fmla="*/ 428625 w 445294"/>
              <a:gd name="connsiteY12" fmla="*/ 438150 h 655939"/>
              <a:gd name="connsiteX13" fmla="*/ 423863 w 445294"/>
              <a:gd name="connsiteY13" fmla="*/ 428625 h 655939"/>
              <a:gd name="connsiteX14" fmla="*/ 421482 w 445294"/>
              <a:gd name="connsiteY14" fmla="*/ 421481 h 655939"/>
              <a:gd name="connsiteX15" fmla="*/ 419100 w 445294"/>
              <a:gd name="connsiteY15" fmla="*/ 223837 h 655939"/>
              <a:gd name="connsiteX16" fmla="*/ 414338 w 445294"/>
              <a:gd name="connsiteY16" fmla="*/ 216694 h 655939"/>
              <a:gd name="connsiteX17" fmla="*/ 411957 w 445294"/>
              <a:gd name="connsiteY17" fmla="*/ 161925 h 655939"/>
              <a:gd name="connsiteX18" fmla="*/ 366713 w 445294"/>
              <a:gd name="connsiteY18" fmla="*/ 145256 h 655939"/>
              <a:gd name="connsiteX19" fmla="*/ 309563 w 445294"/>
              <a:gd name="connsiteY19" fmla="*/ 140494 h 655939"/>
              <a:gd name="connsiteX20" fmla="*/ 240507 w 445294"/>
              <a:gd name="connsiteY20" fmla="*/ 111919 h 655939"/>
              <a:gd name="connsiteX21" fmla="*/ 166688 w 445294"/>
              <a:gd name="connsiteY21" fmla="*/ 80962 h 655939"/>
              <a:gd name="connsiteX22" fmla="*/ 114300 w 445294"/>
              <a:gd name="connsiteY22" fmla="*/ 45244 h 655939"/>
              <a:gd name="connsiteX23" fmla="*/ 57150 w 445294"/>
              <a:gd name="connsiteY23" fmla="*/ 19050 h 655939"/>
              <a:gd name="connsiteX24" fmla="*/ 50007 w 445294"/>
              <a:gd name="connsiteY24" fmla="*/ 16669 h 655939"/>
              <a:gd name="connsiteX25" fmla="*/ 33338 w 445294"/>
              <a:gd name="connsiteY25" fmla="*/ 0 h 655939"/>
              <a:gd name="connsiteX26" fmla="*/ 26194 w 445294"/>
              <a:gd name="connsiteY26" fmla="*/ 7144 h 655939"/>
              <a:gd name="connsiteX27" fmla="*/ 14288 w 445294"/>
              <a:gd name="connsiteY27" fmla="*/ 47625 h 655939"/>
              <a:gd name="connsiteX28" fmla="*/ 2382 w 445294"/>
              <a:gd name="connsiteY28" fmla="*/ 71437 h 655939"/>
              <a:gd name="connsiteX29" fmla="*/ 0 w 445294"/>
              <a:gd name="connsiteY29" fmla="*/ 78581 h 655939"/>
              <a:gd name="connsiteX30" fmla="*/ 4763 w 445294"/>
              <a:gd name="connsiteY30" fmla="*/ 100012 h 655939"/>
              <a:gd name="connsiteX31" fmla="*/ 21432 w 445294"/>
              <a:gd name="connsiteY31" fmla="*/ 114300 h 655939"/>
              <a:gd name="connsiteX32" fmla="*/ 35719 w 445294"/>
              <a:gd name="connsiteY32" fmla="*/ 130969 h 655939"/>
              <a:gd name="connsiteX33" fmla="*/ 38100 w 445294"/>
              <a:gd name="connsiteY33" fmla="*/ 140494 h 655939"/>
              <a:gd name="connsiteX34" fmla="*/ 28575 w 445294"/>
              <a:gd name="connsiteY34" fmla="*/ 173831 h 655939"/>
              <a:gd name="connsiteX35" fmla="*/ 21432 w 445294"/>
              <a:gd name="connsiteY35" fmla="*/ 185737 h 655939"/>
              <a:gd name="connsiteX36" fmla="*/ 19050 w 445294"/>
              <a:gd name="connsiteY36" fmla="*/ 192881 h 655939"/>
              <a:gd name="connsiteX37" fmla="*/ 14288 w 445294"/>
              <a:gd name="connsiteY37" fmla="*/ 204787 h 655939"/>
              <a:gd name="connsiteX38" fmla="*/ 11907 w 445294"/>
              <a:gd name="connsiteY38" fmla="*/ 214312 h 655939"/>
              <a:gd name="connsiteX39" fmla="*/ 4763 w 445294"/>
              <a:gd name="connsiteY39" fmla="*/ 223837 h 655939"/>
              <a:gd name="connsiteX40" fmla="*/ 2382 w 445294"/>
              <a:gd name="connsiteY40" fmla="*/ 230981 h 655939"/>
              <a:gd name="connsiteX41" fmla="*/ 9525 w 445294"/>
              <a:gd name="connsiteY41" fmla="*/ 271462 h 655939"/>
              <a:gd name="connsiteX42" fmla="*/ 23813 w 445294"/>
              <a:gd name="connsiteY42" fmla="*/ 290512 h 655939"/>
              <a:gd name="connsiteX43" fmla="*/ 33338 w 445294"/>
              <a:gd name="connsiteY43" fmla="*/ 295275 h 655939"/>
              <a:gd name="connsiteX44" fmla="*/ 52388 w 445294"/>
              <a:gd name="connsiteY44" fmla="*/ 314325 h 655939"/>
              <a:gd name="connsiteX45" fmla="*/ 57150 w 445294"/>
              <a:gd name="connsiteY45" fmla="*/ 397669 h 655939"/>
              <a:gd name="connsiteX46" fmla="*/ 85725 w 445294"/>
              <a:gd name="connsiteY46" fmla="*/ 409575 h 655939"/>
              <a:gd name="connsiteX47" fmla="*/ 107157 w 445294"/>
              <a:gd name="connsiteY47" fmla="*/ 419100 h 655939"/>
              <a:gd name="connsiteX48" fmla="*/ 116682 w 445294"/>
              <a:gd name="connsiteY48" fmla="*/ 423862 h 655939"/>
              <a:gd name="connsiteX49" fmla="*/ 130969 w 445294"/>
              <a:gd name="connsiteY49" fmla="*/ 428625 h 655939"/>
              <a:gd name="connsiteX50" fmla="*/ 157163 w 445294"/>
              <a:gd name="connsiteY50" fmla="*/ 442912 h 655939"/>
              <a:gd name="connsiteX51" fmla="*/ 166688 w 445294"/>
              <a:gd name="connsiteY51" fmla="*/ 452437 h 655939"/>
              <a:gd name="connsiteX52" fmla="*/ 176213 w 445294"/>
              <a:gd name="connsiteY52" fmla="*/ 457200 h 655939"/>
              <a:gd name="connsiteX53" fmla="*/ 197644 w 445294"/>
              <a:gd name="connsiteY53" fmla="*/ 471487 h 655939"/>
              <a:gd name="connsiteX54" fmla="*/ 204788 w 445294"/>
              <a:gd name="connsiteY54" fmla="*/ 478631 h 655939"/>
              <a:gd name="connsiteX55" fmla="*/ 209550 w 445294"/>
              <a:gd name="connsiteY55" fmla="*/ 485775 h 655939"/>
              <a:gd name="connsiteX56" fmla="*/ 219075 w 445294"/>
              <a:gd name="connsiteY56" fmla="*/ 490537 h 655939"/>
              <a:gd name="connsiteX57" fmla="*/ 230982 w 445294"/>
              <a:gd name="connsiteY57" fmla="*/ 507206 h 655939"/>
              <a:gd name="connsiteX58" fmla="*/ 235744 w 445294"/>
              <a:gd name="connsiteY58" fmla="*/ 514350 h 655939"/>
              <a:gd name="connsiteX59" fmla="*/ 250032 w 445294"/>
              <a:gd name="connsiteY59" fmla="*/ 533400 h 655939"/>
              <a:gd name="connsiteX60" fmla="*/ 259557 w 445294"/>
              <a:gd name="connsiteY60" fmla="*/ 545306 h 655939"/>
              <a:gd name="connsiteX61" fmla="*/ 271463 w 445294"/>
              <a:gd name="connsiteY61" fmla="*/ 561975 h 655939"/>
              <a:gd name="connsiteX62" fmla="*/ 285750 w 445294"/>
              <a:gd name="connsiteY62" fmla="*/ 576262 h 655939"/>
              <a:gd name="connsiteX63" fmla="*/ 290513 w 445294"/>
              <a:gd name="connsiteY63" fmla="*/ 588169 h 655939"/>
              <a:gd name="connsiteX64" fmla="*/ 316707 w 445294"/>
              <a:gd name="connsiteY64" fmla="*/ 609600 h 655939"/>
              <a:gd name="connsiteX65" fmla="*/ 326232 w 445294"/>
              <a:gd name="connsiteY65" fmla="*/ 619125 h 655939"/>
              <a:gd name="connsiteX66" fmla="*/ 347663 w 445294"/>
              <a:gd name="connsiteY66" fmla="*/ 628650 h 655939"/>
              <a:gd name="connsiteX67" fmla="*/ 361950 w 445294"/>
              <a:gd name="connsiteY67" fmla="*/ 633412 h 655939"/>
              <a:gd name="connsiteX68" fmla="*/ 369094 w 445294"/>
              <a:gd name="connsiteY68" fmla="*/ 638175 h 655939"/>
              <a:gd name="connsiteX69" fmla="*/ 381000 w 445294"/>
              <a:gd name="connsiteY69" fmla="*/ 640556 h 655939"/>
              <a:gd name="connsiteX70" fmla="*/ 388144 w 445294"/>
              <a:gd name="connsiteY70" fmla="*/ 647700 h 655939"/>
              <a:gd name="connsiteX71" fmla="*/ 397669 w 445294"/>
              <a:gd name="connsiteY71" fmla="*/ 650081 h 655939"/>
              <a:gd name="connsiteX72" fmla="*/ 400050 w 445294"/>
              <a:gd name="connsiteY72" fmla="*/ 654844 h 655939"/>
              <a:gd name="connsiteX0" fmla="*/ 400050 w 445294"/>
              <a:gd name="connsiteY0" fmla="*/ 654844 h 655939"/>
              <a:gd name="connsiteX1" fmla="*/ 407194 w 445294"/>
              <a:gd name="connsiteY1" fmla="*/ 626269 h 655939"/>
              <a:gd name="connsiteX2" fmla="*/ 411957 w 445294"/>
              <a:gd name="connsiteY2" fmla="*/ 616744 h 655939"/>
              <a:gd name="connsiteX3" fmla="*/ 416719 w 445294"/>
              <a:gd name="connsiteY3" fmla="*/ 595312 h 655939"/>
              <a:gd name="connsiteX4" fmla="*/ 419100 w 445294"/>
              <a:gd name="connsiteY4" fmla="*/ 576262 h 655939"/>
              <a:gd name="connsiteX5" fmla="*/ 423863 w 445294"/>
              <a:gd name="connsiteY5" fmla="*/ 550069 h 655939"/>
              <a:gd name="connsiteX6" fmla="*/ 426244 w 445294"/>
              <a:gd name="connsiteY6" fmla="*/ 535781 h 655939"/>
              <a:gd name="connsiteX7" fmla="*/ 438150 w 445294"/>
              <a:gd name="connsiteY7" fmla="*/ 519112 h 655939"/>
              <a:gd name="connsiteX8" fmla="*/ 445294 w 445294"/>
              <a:gd name="connsiteY8" fmla="*/ 500062 h 655939"/>
              <a:gd name="connsiteX9" fmla="*/ 440532 w 445294"/>
              <a:gd name="connsiteY9" fmla="*/ 473869 h 655939"/>
              <a:gd name="connsiteX10" fmla="*/ 438150 w 445294"/>
              <a:gd name="connsiteY10" fmla="*/ 466725 h 655939"/>
              <a:gd name="connsiteX11" fmla="*/ 431007 w 445294"/>
              <a:gd name="connsiteY11" fmla="*/ 457200 h 655939"/>
              <a:gd name="connsiteX12" fmla="*/ 428625 w 445294"/>
              <a:gd name="connsiteY12" fmla="*/ 438150 h 655939"/>
              <a:gd name="connsiteX13" fmla="*/ 423863 w 445294"/>
              <a:gd name="connsiteY13" fmla="*/ 428625 h 655939"/>
              <a:gd name="connsiteX14" fmla="*/ 421482 w 445294"/>
              <a:gd name="connsiteY14" fmla="*/ 421481 h 655939"/>
              <a:gd name="connsiteX15" fmla="*/ 419100 w 445294"/>
              <a:gd name="connsiteY15" fmla="*/ 223837 h 655939"/>
              <a:gd name="connsiteX16" fmla="*/ 414338 w 445294"/>
              <a:gd name="connsiteY16" fmla="*/ 216694 h 655939"/>
              <a:gd name="connsiteX17" fmla="*/ 411957 w 445294"/>
              <a:gd name="connsiteY17" fmla="*/ 161925 h 655939"/>
              <a:gd name="connsiteX18" fmla="*/ 366713 w 445294"/>
              <a:gd name="connsiteY18" fmla="*/ 161925 h 655939"/>
              <a:gd name="connsiteX19" fmla="*/ 309563 w 445294"/>
              <a:gd name="connsiteY19" fmla="*/ 140494 h 655939"/>
              <a:gd name="connsiteX20" fmla="*/ 240507 w 445294"/>
              <a:gd name="connsiteY20" fmla="*/ 111919 h 655939"/>
              <a:gd name="connsiteX21" fmla="*/ 166688 w 445294"/>
              <a:gd name="connsiteY21" fmla="*/ 80962 h 655939"/>
              <a:gd name="connsiteX22" fmla="*/ 114300 w 445294"/>
              <a:gd name="connsiteY22" fmla="*/ 45244 h 655939"/>
              <a:gd name="connsiteX23" fmla="*/ 57150 w 445294"/>
              <a:gd name="connsiteY23" fmla="*/ 19050 h 655939"/>
              <a:gd name="connsiteX24" fmla="*/ 50007 w 445294"/>
              <a:gd name="connsiteY24" fmla="*/ 16669 h 655939"/>
              <a:gd name="connsiteX25" fmla="*/ 33338 w 445294"/>
              <a:gd name="connsiteY25" fmla="*/ 0 h 655939"/>
              <a:gd name="connsiteX26" fmla="*/ 26194 w 445294"/>
              <a:gd name="connsiteY26" fmla="*/ 7144 h 655939"/>
              <a:gd name="connsiteX27" fmla="*/ 14288 w 445294"/>
              <a:gd name="connsiteY27" fmla="*/ 47625 h 655939"/>
              <a:gd name="connsiteX28" fmla="*/ 2382 w 445294"/>
              <a:gd name="connsiteY28" fmla="*/ 71437 h 655939"/>
              <a:gd name="connsiteX29" fmla="*/ 0 w 445294"/>
              <a:gd name="connsiteY29" fmla="*/ 78581 h 655939"/>
              <a:gd name="connsiteX30" fmla="*/ 4763 w 445294"/>
              <a:gd name="connsiteY30" fmla="*/ 100012 h 655939"/>
              <a:gd name="connsiteX31" fmla="*/ 21432 w 445294"/>
              <a:gd name="connsiteY31" fmla="*/ 114300 h 655939"/>
              <a:gd name="connsiteX32" fmla="*/ 35719 w 445294"/>
              <a:gd name="connsiteY32" fmla="*/ 130969 h 655939"/>
              <a:gd name="connsiteX33" fmla="*/ 38100 w 445294"/>
              <a:gd name="connsiteY33" fmla="*/ 140494 h 655939"/>
              <a:gd name="connsiteX34" fmla="*/ 28575 w 445294"/>
              <a:gd name="connsiteY34" fmla="*/ 173831 h 655939"/>
              <a:gd name="connsiteX35" fmla="*/ 21432 w 445294"/>
              <a:gd name="connsiteY35" fmla="*/ 185737 h 655939"/>
              <a:gd name="connsiteX36" fmla="*/ 19050 w 445294"/>
              <a:gd name="connsiteY36" fmla="*/ 192881 h 655939"/>
              <a:gd name="connsiteX37" fmla="*/ 14288 w 445294"/>
              <a:gd name="connsiteY37" fmla="*/ 204787 h 655939"/>
              <a:gd name="connsiteX38" fmla="*/ 11907 w 445294"/>
              <a:gd name="connsiteY38" fmla="*/ 214312 h 655939"/>
              <a:gd name="connsiteX39" fmla="*/ 4763 w 445294"/>
              <a:gd name="connsiteY39" fmla="*/ 223837 h 655939"/>
              <a:gd name="connsiteX40" fmla="*/ 2382 w 445294"/>
              <a:gd name="connsiteY40" fmla="*/ 230981 h 655939"/>
              <a:gd name="connsiteX41" fmla="*/ 9525 w 445294"/>
              <a:gd name="connsiteY41" fmla="*/ 271462 h 655939"/>
              <a:gd name="connsiteX42" fmla="*/ 23813 w 445294"/>
              <a:gd name="connsiteY42" fmla="*/ 290512 h 655939"/>
              <a:gd name="connsiteX43" fmla="*/ 33338 w 445294"/>
              <a:gd name="connsiteY43" fmla="*/ 295275 h 655939"/>
              <a:gd name="connsiteX44" fmla="*/ 52388 w 445294"/>
              <a:gd name="connsiteY44" fmla="*/ 314325 h 655939"/>
              <a:gd name="connsiteX45" fmla="*/ 57150 w 445294"/>
              <a:gd name="connsiteY45" fmla="*/ 397669 h 655939"/>
              <a:gd name="connsiteX46" fmla="*/ 85725 w 445294"/>
              <a:gd name="connsiteY46" fmla="*/ 409575 h 655939"/>
              <a:gd name="connsiteX47" fmla="*/ 107157 w 445294"/>
              <a:gd name="connsiteY47" fmla="*/ 419100 h 655939"/>
              <a:gd name="connsiteX48" fmla="*/ 116682 w 445294"/>
              <a:gd name="connsiteY48" fmla="*/ 423862 h 655939"/>
              <a:gd name="connsiteX49" fmla="*/ 130969 w 445294"/>
              <a:gd name="connsiteY49" fmla="*/ 428625 h 655939"/>
              <a:gd name="connsiteX50" fmla="*/ 157163 w 445294"/>
              <a:gd name="connsiteY50" fmla="*/ 442912 h 655939"/>
              <a:gd name="connsiteX51" fmla="*/ 166688 w 445294"/>
              <a:gd name="connsiteY51" fmla="*/ 452437 h 655939"/>
              <a:gd name="connsiteX52" fmla="*/ 176213 w 445294"/>
              <a:gd name="connsiteY52" fmla="*/ 457200 h 655939"/>
              <a:gd name="connsiteX53" fmla="*/ 197644 w 445294"/>
              <a:gd name="connsiteY53" fmla="*/ 471487 h 655939"/>
              <a:gd name="connsiteX54" fmla="*/ 204788 w 445294"/>
              <a:gd name="connsiteY54" fmla="*/ 478631 h 655939"/>
              <a:gd name="connsiteX55" fmla="*/ 209550 w 445294"/>
              <a:gd name="connsiteY55" fmla="*/ 485775 h 655939"/>
              <a:gd name="connsiteX56" fmla="*/ 219075 w 445294"/>
              <a:gd name="connsiteY56" fmla="*/ 490537 h 655939"/>
              <a:gd name="connsiteX57" fmla="*/ 230982 w 445294"/>
              <a:gd name="connsiteY57" fmla="*/ 507206 h 655939"/>
              <a:gd name="connsiteX58" fmla="*/ 235744 w 445294"/>
              <a:gd name="connsiteY58" fmla="*/ 514350 h 655939"/>
              <a:gd name="connsiteX59" fmla="*/ 250032 w 445294"/>
              <a:gd name="connsiteY59" fmla="*/ 533400 h 655939"/>
              <a:gd name="connsiteX60" fmla="*/ 259557 w 445294"/>
              <a:gd name="connsiteY60" fmla="*/ 545306 h 655939"/>
              <a:gd name="connsiteX61" fmla="*/ 271463 w 445294"/>
              <a:gd name="connsiteY61" fmla="*/ 561975 h 655939"/>
              <a:gd name="connsiteX62" fmla="*/ 285750 w 445294"/>
              <a:gd name="connsiteY62" fmla="*/ 576262 h 655939"/>
              <a:gd name="connsiteX63" fmla="*/ 290513 w 445294"/>
              <a:gd name="connsiteY63" fmla="*/ 588169 h 655939"/>
              <a:gd name="connsiteX64" fmla="*/ 316707 w 445294"/>
              <a:gd name="connsiteY64" fmla="*/ 609600 h 655939"/>
              <a:gd name="connsiteX65" fmla="*/ 326232 w 445294"/>
              <a:gd name="connsiteY65" fmla="*/ 619125 h 655939"/>
              <a:gd name="connsiteX66" fmla="*/ 347663 w 445294"/>
              <a:gd name="connsiteY66" fmla="*/ 628650 h 655939"/>
              <a:gd name="connsiteX67" fmla="*/ 361950 w 445294"/>
              <a:gd name="connsiteY67" fmla="*/ 633412 h 655939"/>
              <a:gd name="connsiteX68" fmla="*/ 369094 w 445294"/>
              <a:gd name="connsiteY68" fmla="*/ 638175 h 655939"/>
              <a:gd name="connsiteX69" fmla="*/ 381000 w 445294"/>
              <a:gd name="connsiteY69" fmla="*/ 640556 h 655939"/>
              <a:gd name="connsiteX70" fmla="*/ 388144 w 445294"/>
              <a:gd name="connsiteY70" fmla="*/ 647700 h 655939"/>
              <a:gd name="connsiteX71" fmla="*/ 397669 w 445294"/>
              <a:gd name="connsiteY71" fmla="*/ 650081 h 655939"/>
              <a:gd name="connsiteX72" fmla="*/ 400050 w 445294"/>
              <a:gd name="connsiteY72" fmla="*/ 654844 h 655939"/>
              <a:gd name="connsiteX0" fmla="*/ 400050 w 445294"/>
              <a:gd name="connsiteY0" fmla="*/ 655811 h 656906"/>
              <a:gd name="connsiteX1" fmla="*/ 407194 w 445294"/>
              <a:gd name="connsiteY1" fmla="*/ 627236 h 656906"/>
              <a:gd name="connsiteX2" fmla="*/ 411957 w 445294"/>
              <a:gd name="connsiteY2" fmla="*/ 617711 h 656906"/>
              <a:gd name="connsiteX3" fmla="*/ 416719 w 445294"/>
              <a:gd name="connsiteY3" fmla="*/ 596279 h 656906"/>
              <a:gd name="connsiteX4" fmla="*/ 419100 w 445294"/>
              <a:gd name="connsiteY4" fmla="*/ 577229 h 656906"/>
              <a:gd name="connsiteX5" fmla="*/ 423863 w 445294"/>
              <a:gd name="connsiteY5" fmla="*/ 551036 h 656906"/>
              <a:gd name="connsiteX6" fmla="*/ 426244 w 445294"/>
              <a:gd name="connsiteY6" fmla="*/ 536748 h 656906"/>
              <a:gd name="connsiteX7" fmla="*/ 438150 w 445294"/>
              <a:gd name="connsiteY7" fmla="*/ 520079 h 656906"/>
              <a:gd name="connsiteX8" fmla="*/ 445294 w 445294"/>
              <a:gd name="connsiteY8" fmla="*/ 501029 h 656906"/>
              <a:gd name="connsiteX9" fmla="*/ 440532 w 445294"/>
              <a:gd name="connsiteY9" fmla="*/ 474836 h 656906"/>
              <a:gd name="connsiteX10" fmla="*/ 438150 w 445294"/>
              <a:gd name="connsiteY10" fmla="*/ 467692 h 656906"/>
              <a:gd name="connsiteX11" fmla="*/ 431007 w 445294"/>
              <a:gd name="connsiteY11" fmla="*/ 458167 h 656906"/>
              <a:gd name="connsiteX12" fmla="*/ 428625 w 445294"/>
              <a:gd name="connsiteY12" fmla="*/ 439117 h 656906"/>
              <a:gd name="connsiteX13" fmla="*/ 423863 w 445294"/>
              <a:gd name="connsiteY13" fmla="*/ 429592 h 656906"/>
              <a:gd name="connsiteX14" fmla="*/ 421482 w 445294"/>
              <a:gd name="connsiteY14" fmla="*/ 422448 h 656906"/>
              <a:gd name="connsiteX15" fmla="*/ 419100 w 445294"/>
              <a:gd name="connsiteY15" fmla="*/ 224804 h 656906"/>
              <a:gd name="connsiteX16" fmla="*/ 414338 w 445294"/>
              <a:gd name="connsiteY16" fmla="*/ 217661 h 656906"/>
              <a:gd name="connsiteX17" fmla="*/ 411957 w 445294"/>
              <a:gd name="connsiteY17" fmla="*/ 162892 h 656906"/>
              <a:gd name="connsiteX18" fmla="*/ 366713 w 445294"/>
              <a:gd name="connsiteY18" fmla="*/ 162892 h 656906"/>
              <a:gd name="connsiteX19" fmla="*/ 309563 w 445294"/>
              <a:gd name="connsiteY19" fmla="*/ 141461 h 656906"/>
              <a:gd name="connsiteX20" fmla="*/ 240507 w 445294"/>
              <a:gd name="connsiteY20" fmla="*/ 112886 h 656906"/>
              <a:gd name="connsiteX21" fmla="*/ 166688 w 445294"/>
              <a:gd name="connsiteY21" fmla="*/ 81929 h 656906"/>
              <a:gd name="connsiteX22" fmla="*/ 114300 w 445294"/>
              <a:gd name="connsiteY22" fmla="*/ 46211 h 656906"/>
              <a:gd name="connsiteX23" fmla="*/ 57150 w 445294"/>
              <a:gd name="connsiteY23" fmla="*/ 20017 h 656906"/>
              <a:gd name="connsiteX24" fmla="*/ 50007 w 445294"/>
              <a:gd name="connsiteY24" fmla="*/ 17636 h 656906"/>
              <a:gd name="connsiteX25" fmla="*/ 33338 w 445294"/>
              <a:gd name="connsiteY25" fmla="*/ 967 h 656906"/>
              <a:gd name="connsiteX26" fmla="*/ 14288 w 445294"/>
              <a:gd name="connsiteY26" fmla="*/ 48592 h 656906"/>
              <a:gd name="connsiteX27" fmla="*/ 2382 w 445294"/>
              <a:gd name="connsiteY27" fmla="*/ 72404 h 656906"/>
              <a:gd name="connsiteX28" fmla="*/ 0 w 445294"/>
              <a:gd name="connsiteY28" fmla="*/ 79548 h 656906"/>
              <a:gd name="connsiteX29" fmla="*/ 4763 w 445294"/>
              <a:gd name="connsiteY29" fmla="*/ 100979 h 656906"/>
              <a:gd name="connsiteX30" fmla="*/ 21432 w 445294"/>
              <a:gd name="connsiteY30" fmla="*/ 115267 h 656906"/>
              <a:gd name="connsiteX31" fmla="*/ 35719 w 445294"/>
              <a:gd name="connsiteY31" fmla="*/ 131936 h 656906"/>
              <a:gd name="connsiteX32" fmla="*/ 38100 w 445294"/>
              <a:gd name="connsiteY32" fmla="*/ 141461 h 656906"/>
              <a:gd name="connsiteX33" fmla="*/ 28575 w 445294"/>
              <a:gd name="connsiteY33" fmla="*/ 174798 h 656906"/>
              <a:gd name="connsiteX34" fmla="*/ 21432 w 445294"/>
              <a:gd name="connsiteY34" fmla="*/ 186704 h 656906"/>
              <a:gd name="connsiteX35" fmla="*/ 19050 w 445294"/>
              <a:gd name="connsiteY35" fmla="*/ 193848 h 656906"/>
              <a:gd name="connsiteX36" fmla="*/ 14288 w 445294"/>
              <a:gd name="connsiteY36" fmla="*/ 205754 h 656906"/>
              <a:gd name="connsiteX37" fmla="*/ 11907 w 445294"/>
              <a:gd name="connsiteY37" fmla="*/ 215279 h 656906"/>
              <a:gd name="connsiteX38" fmla="*/ 4763 w 445294"/>
              <a:gd name="connsiteY38" fmla="*/ 224804 h 656906"/>
              <a:gd name="connsiteX39" fmla="*/ 2382 w 445294"/>
              <a:gd name="connsiteY39" fmla="*/ 231948 h 656906"/>
              <a:gd name="connsiteX40" fmla="*/ 9525 w 445294"/>
              <a:gd name="connsiteY40" fmla="*/ 272429 h 656906"/>
              <a:gd name="connsiteX41" fmla="*/ 23813 w 445294"/>
              <a:gd name="connsiteY41" fmla="*/ 291479 h 656906"/>
              <a:gd name="connsiteX42" fmla="*/ 33338 w 445294"/>
              <a:gd name="connsiteY42" fmla="*/ 296242 h 656906"/>
              <a:gd name="connsiteX43" fmla="*/ 52388 w 445294"/>
              <a:gd name="connsiteY43" fmla="*/ 315292 h 656906"/>
              <a:gd name="connsiteX44" fmla="*/ 57150 w 445294"/>
              <a:gd name="connsiteY44" fmla="*/ 398636 h 656906"/>
              <a:gd name="connsiteX45" fmla="*/ 85725 w 445294"/>
              <a:gd name="connsiteY45" fmla="*/ 410542 h 656906"/>
              <a:gd name="connsiteX46" fmla="*/ 107157 w 445294"/>
              <a:gd name="connsiteY46" fmla="*/ 420067 h 656906"/>
              <a:gd name="connsiteX47" fmla="*/ 116682 w 445294"/>
              <a:gd name="connsiteY47" fmla="*/ 424829 h 656906"/>
              <a:gd name="connsiteX48" fmla="*/ 130969 w 445294"/>
              <a:gd name="connsiteY48" fmla="*/ 429592 h 656906"/>
              <a:gd name="connsiteX49" fmla="*/ 157163 w 445294"/>
              <a:gd name="connsiteY49" fmla="*/ 443879 h 656906"/>
              <a:gd name="connsiteX50" fmla="*/ 166688 w 445294"/>
              <a:gd name="connsiteY50" fmla="*/ 453404 h 656906"/>
              <a:gd name="connsiteX51" fmla="*/ 176213 w 445294"/>
              <a:gd name="connsiteY51" fmla="*/ 458167 h 656906"/>
              <a:gd name="connsiteX52" fmla="*/ 197644 w 445294"/>
              <a:gd name="connsiteY52" fmla="*/ 472454 h 656906"/>
              <a:gd name="connsiteX53" fmla="*/ 204788 w 445294"/>
              <a:gd name="connsiteY53" fmla="*/ 479598 h 656906"/>
              <a:gd name="connsiteX54" fmla="*/ 209550 w 445294"/>
              <a:gd name="connsiteY54" fmla="*/ 486742 h 656906"/>
              <a:gd name="connsiteX55" fmla="*/ 219075 w 445294"/>
              <a:gd name="connsiteY55" fmla="*/ 491504 h 656906"/>
              <a:gd name="connsiteX56" fmla="*/ 230982 w 445294"/>
              <a:gd name="connsiteY56" fmla="*/ 508173 h 656906"/>
              <a:gd name="connsiteX57" fmla="*/ 235744 w 445294"/>
              <a:gd name="connsiteY57" fmla="*/ 515317 h 656906"/>
              <a:gd name="connsiteX58" fmla="*/ 250032 w 445294"/>
              <a:gd name="connsiteY58" fmla="*/ 534367 h 656906"/>
              <a:gd name="connsiteX59" fmla="*/ 259557 w 445294"/>
              <a:gd name="connsiteY59" fmla="*/ 546273 h 656906"/>
              <a:gd name="connsiteX60" fmla="*/ 271463 w 445294"/>
              <a:gd name="connsiteY60" fmla="*/ 562942 h 656906"/>
              <a:gd name="connsiteX61" fmla="*/ 285750 w 445294"/>
              <a:gd name="connsiteY61" fmla="*/ 577229 h 656906"/>
              <a:gd name="connsiteX62" fmla="*/ 290513 w 445294"/>
              <a:gd name="connsiteY62" fmla="*/ 589136 h 656906"/>
              <a:gd name="connsiteX63" fmla="*/ 316707 w 445294"/>
              <a:gd name="connsiteY63" fmla="*/ 610567 h 656906"/>
              <a:gd name="connsiteX64" fmla="*/ 326232 w 445294"/>
              <a:gd name="connsiteY64" fmla="*/ 620092 h 656906"/>
              <a:gd name="connsiteX65" fmla="*/ 347663 w 445294"/>
              <a:gd name="connsiteY65" fmla="*/ 629617 h 656906"/>
              <a:gd name="connsiteX66" fmla="*/ 361950 w 445294"/>
              <a:gd name="connsiteY66" fmla="*/ 634379 h 656906"/>
              <a:gd name="connsiteX67" fmla="*/ 369094 w 445294"/>
              <a:gd name="connsiteY67" fmla="*/ 639142 h 656906"/>
              <a:gd name="connsiteX68" fmla="*/ 381000 w 445294"/>
              <a:gd name="connsiteY68" fmla="*/ 641523 h 656906"/>
              <a:gd name="connsiteX69" fmla="*/ 388144 w 445294"/>
              <a:gd name="connsiteY69" fmla="*/ 648667 h 656906"/>
              <a:gd name="connsiteX70" fmla="*/ 397669 w 445294"/>
              <a:gd name="connsiteY70" fmla="*/ 651048 h 656906"/>
              <a:gd name="connsiteX71" fmla="*/ 400050 w 445294"/>
              <a:gd name="connsiteY71" fmla="*/ 655811 h 656906"/>
              <a:gd name="connsiteX0" fmla="*/ 400050 w 445294"/>
              <a:gd name="connsiteY0" fmla="*/ 655703 h 656798"/>
              <a:gd name="connsiteX1" fmla="*/ 407194 w 445294"/>
              <a:gd name="connsiteY1" fmla="*/ 627128 h 656798"/>
              <a:gd name="connsiteX2" fmla="*/ 411957 w 445294"/>
              <a:gd name="connsiteY2" fmla="*/ 617603 h 656798"/>
              <a:gd name="connsiteX3" fmla="*/ 416719 w 445294"/>
              <a:gd name="connsiteY3" fmla="*/ 596171 h 656798"/>
              <a:gd name="connsiteX4" fmla="*/ 419100 w 445294"/>
              <a:gd name="connsiteY4" fmla="*/ 577121 h 656798"/>
              <a:gd name="connsiteX5" fmla="*/ 423863 w 445294"/>
              <a:gd name="connsiteY5" fmla="*/ 550928 h 656798"/>
              <a:gd name="connsiteX6" fmla="*/ 426244 w 445294"/>
              <a:gd name="connsiteY6" fmla="*/ 536640 h 656798"/>
              <a:gd name="connsiteX7" fmla="*/ 438150 w 445294"/>
              <a:gd name="connsiteY7" fmla="*/ 519971 h 656798"/>
              <a:gd name="connsiteX8" fmla="*/ 445294 w 445294"/>
              <a:gd name="connsiteY8" fmla="*/ 500921 h 656798"/>
              <a:gd name="connsiteX9" fmla="*/ 440532 w 445294"/>
              <a:gd name="connsiteY9" fmla="*/ 474728 h 656798"/>
              <a:gd name="connsiteX10" fmla="*/ 438150 w 445294"/>
              <a:gd name="connsiteY10" fmla="*/ 467584 h 656798"/>
              <a:gd name="connsiteX11" fmla="*/ 431007 w 445294"/>
              <a:gd name="connsiteY11" fmla="*/ 458059 h 656798"/>
              <a:gd name="connsiteX12" fmla="*/ 428625 w 445294"/>
              <a:gd name="connsiteY12" fmla="*/ 439009 h 656798"/>
              <a:gd name="connsiteX13" fmla="*/ 423863 w 445294"/>
              <a:gd name="connsiteY13" fmla="*/ 429484 h 656798"/>
              <a:gd name="connsiteX14" fmla="*/ 421482 w 445294"/>
              <a:gd name="connsiteY14" fmla="*/ 422340 h 656798"/>
              <a:gd name="connsiteX15" fmla="*/ 419100 w 445294"/>
              <a:gd name="connsiteY15" fmla="*/ 224696 h 656798"/>
              <a:gd name="connsiteX16" fmla="*/ 414338 w 445294"/>
              <a:gd name="connsiteY16" fmla="*/ 217553 h 656798"/>
              <a:gd name="connsiteX17" fmla="*/ 411957 w 445294"/>
              <a:gd name="connsiteY17" fmla="*/ 162784 h 656798"/>
              <a:gd name="connsiteX18" fmla="*/ 366713 w 445294"/>
              <a:gd name="connsiteY18" fmla="*/ 162784 h 656798"/>
              <a:gd name="connsiteX19" fmla="*/ 309563 w 445294"/>
              <a:gd name="connsiteY19" fmla="*/ 141353 h 656798"/>
              <a:gd name="connsiteX20" fmla="*/ 240507 w 445294"/>
              <a:gd name="connsiteY20" fmla="*/ 112778 h 656798"/>
              <a:gd name="connsiteX21" fmla="*/ 166688 w 445294"/>
              <a:gd name="connsiteY21" fmla="*/ 81821 h 656798"/>
              <a:gd name="connsiteX22" fmla="*/ 114300 w 445294"/>
              <a:gd name="connsiteY22" fmla="*/ 46103 h 656798"/>
              <a:gd name="connsiteX23" fmla="*/ 57150 w 445294"/>
              <a:gd name="connsiteY23" fmla="*/ 19909 h 656798"/>
              <a:gd name="connsiteX24" fmla="*/ 33338 w 445294"/>
              <a:gd name="connsiteY24" fmla="*/ 859 h 656798"/>
              <a:gd name="connsiteX25" fmla="*/ 14288 w 445294"/>
              <a:gd name="connsiteY25" fmla="*/ 48484 h 656798"/>
              <a:gd name="connsiteX26" fmla="*/ 2382 w 445294"/>
              <a:gd name="connsiteY26" fmla="*/ 72296 h 656798"/>
              <a:gd name="connsiteX27" fmla="*/ 0 w 445294"/>
              <a:gd name="connsiteY27" fmla="*/ 79440 h 656798"/>
              <a:gd name="connsiteX28" fmla="*/ 4763 w 445294"/>
              <a:gd name="connsiteY28" fmla="*/ 100871 h 656798"/>
              <a:gd name="connsiteX29" fmla="*/ 21432 w 445294"/>
              <a:gd name="connsiteY29" fmla="*/ 115159 h 656798"/>
              <a:gd name="connsiteX30" fmla="*/ 35719 w 445294"/>
              <a:gd name="connsiteY30" fmla="*/ 131828 h 656798"/>
              <a:gd name="connsiteX31" fmla="*/ 38100 w 445294"/>
              <a:gd name="connsiteY31" fmla="*/ 141353 h 656798"/>
              <a:gd name="connsiteX32" fmla="*/ 28575 w 445294"/>
              <a:gd name="connsiteY32" fmla="*/ 174690 h 656798"/>
              <a:gd name="connsiteX33" fmla="*/ 21432 w 445294"/>
              <a:gd name="connsiteY33" fmla="*/ 186596 h 656798"/>
              <a:gd name="connsiteX34" fmla="*/ 19050 w 445294"/>
              <a:gd name="connsiteY34" fmla="*/ 193740 h 656798"/>
              <a:gd name="connsiteX35" fmla="*/ 14288 w 445294"/>
              <a:gd name="connsiteY35" fmla="*/ 205646 h 656798"/>
              <a:gd name="connsiteX36" fmla="*/ 11907 w 445294"/>
              <a:gd name="connsiteY36" fmla="*/ 215171 h 656798"/>
              <a:gd name="connsiteX37" fmla="*/ 4763 w 445294"/>
              <a:gd name="connsiteY37" fmla="*/ 224696 h 656798"/>
              <a:gd name="connsiteX38" fmla="*/ 2382 w 445294"/>
              <a:gd name="connsiteY38" fmla="*/ 231840 h 656798"/>
              <a:gd name="connsiteX39" fmla="*/ 9525 w 445294"/>
              <a:gd name="connsiteY39" fmla="*/ 272321 h 656798"/>
              <a:gd name="connsiteX40" fmla="*/ 23813 w 445294"/>
              <a:gd name="connsiteY40" fmla="*/ 291371 h 656798"/>
              <a:gd name="connsiteX41" fmla="*/ 33338 w 445294"/>
              <a:gd name="connsiteY41" fmla="*/ 296134 h 656798"/>
              <a:gd name="connsiteX42" fmla="*/ 52388 w 445294"/>
              <a:gd name="connsiteY42" fmla="*/ 315184 h 656798"/>
              <a:gd name="connsiteX43" fmla="*/ 57150 w 445294"/>
              <a:gd name="connsiteY43" fmla="*/ 398528 h 656798"/>
              <a:gd name="connsiteX44" fmla="*/ 85725 w 445294"/>
              <a:gd name="connsiteY44" fmla="*/ 410434 h 656798"/>
              <a:gd name="connsiteX45" fmla="*/ 107157 w 445294"/>
              <a:gd name="connsiteY45" fmla="*/ 419959 h 656798"/>
              <a:gd name="connsiteX46" fmla="*/ 116682 w 445294"/>
              <a:gd name="connsiteY46" fmla="*/ 424721 h 656798"/>
              <a:gd name="connsiteX47" fmla="*/ 130969 w 445294"/>
              <a:gd name="connsiteY47" fmla="*/ 429484 h 656798"/>
              <a:gd name="connsiteX48" fmla="*/ 157163 w 445294"/>
              <a:gd name="connsiteY48" fmla="*/ 443771 h 656798"/>
              <a:gd name="connsiteX49" fmla="*/ 166688 w 445294"/>
              <a:gd name="connsiteY49" fmla="*/ 453296 h 656798"/>
              <a:gd name="connsiteX50" fmla="*/ 176213 w 445294"/>
              <a:gd name="connsiteY50" fmla="*/ 458059 h 656798"/>
              <a:gd name="connsiteX51" fmla="*/ 197644 w 445294"/>
              <a:gd name="connsiteY51" fmla="*/ 472346 h 656798"/>
              <a:gd name="connsiteX52" fmla="*/ 204788 w 445294"/>
              <a:gd name="connsiteY52" fmla="*/ 479490 h 656798"/>
              <a:gd name="connsiteX53" fmla="*/ 209550 w 445294"/>
              <a:gd name="connsiteY53" fmla="*/ 486634 h 656798"/>
              <a:gd name="connsiteX54" fmla="*/ 219075 w 445294"/>
              <a:gd name="connsiteY54" fmla="*/ 491396 h 656798"/>
              <a:gd name="connsiteX55" fmla="*/ 230982 w 445294"/>
              <a:gd name="connsiteY55" fmla="*/ 508065 h 656798"/>
              <a:gd name="connsiteX56" fmla="*/ 235744 w 445294"/>
              <a:gd name="connsiteY56" fmla="*/ 515209 h 656798"/>
              <a:gd name="connsiteX57" fmla="*/ 250032 w 445294"/>
              <a:gd name="connsiteY57" fmla="*/ 534259 h 656798"/>
              <a:gd name="connsiteX58" fmla="*/ 259557 w 445294"/>
              <a:gd name="connsiteY58" fmla="*/ 546165 h 656798"/>
              <a:gd name="connsiteX59" fmla="*/ 271463 w 445294"/>
              <a:gd name="connsiteY59" fmla="*/ 562834 h 656798"/>
              <a:gd name="connsiteX60" fmla="*/ 285750 w 445294"/>
              <a:gd name="connsiteY60" fmla="*/ 577121 h 656798"/>
              <a:gd name="connsiteX61" fmla="*/ 290513 w 445294"/>
              <a:gd name="connsiteY61" fmla="*/ 589028 h 656798"/>
              <a:gd name="connsiteX62" fmla="*/ 316707 w 445294"/>
              <a:gd name="connsiteY62" fmla="*/ 610459 h 656798"/>
              <a:gd name="connsiteX63" fmla="*/ 326232 w 445294"/>
              <a:gd name="connsiteY63" fmla="*/ 619984 h 656798"/>
              <a:gd name="connsiteX64" fmla="*/ 347663 w 445294"/>
              <a:gd name="connsiteY64" fmla="*/ 629509 h 656798"/>
              <a:gd name="connsiteX65" fmla="*/ 361950 w 445294"/>
              <a:gd name="connsiteY65" fmla="*/ 634271 h 656798"/>
              <a:gd name="connsiteX66" fmla="*/ 369094 w 445294"/>
              <a:gd name="connsiteY66" fmla="*/ 639034 h 656798"/>
              <a:gd name="connsiteX67" fmla="*/ 381000 w 445294"/>
              <a:gd name="connsiteY67" fmla="*/ 641415 h 656798"/>
              <a:gd name="connsiteX68" fmla="*/ 388144 w 445294"/>
              <a:gd name="connsiteY68" fmla="*/ 648559 h 656798"/>
              <a:gd name="connsiteX69" fmla="*/ 397669 w 445294"/>
              <a:gd name="connsiteY69" fmla="*/ 650940 h 656798"/>
              <a:gd name="connsiteX70" fmla="*/ 400050 w 445294"/>
              <a:gd name="connsiteY70" fmla="*/ 655703 h 656798"/>
              <a:gd name="connsiteX0" fmla="*/ 400050 w 445294"/>
              <a:gd name="connsiteY0" fmla="*/ 654848 h 655943"/>
              <a:gd name="connsiteX1" fmla="*/ 407194 w 445294"/>
              <a:gd name="connsiteY1" fmla="*/ 626273 h 655943"/>
              <a:gd name="connsiteX2" fmla="*/ 411957 w 445294"/>
              <a:gd name="connsiteY2" fmla="*/ 616748 h 655943"/>
              <a:gd name="connsiteX3" fmla="*/ 416719 w 445294"/>
              <a:gd name="connsiteY3" fmla="*/ 595316 h 655943"/>
              <a:gd name="connsiteX4" fmla="*/ 419100 w 445294"/>
              <a:gd name="connsiteY4" fmla="*/ 576266 h 655943"/>
              <a:gd name="connsiteX5" fmla="*/ 423863 w 445294"/>
              <a:gd name="connsiteY5" fmla="*/ 550073 h 655943"/>
              <a:gd name="connsiteX6" fmla="*/ 426244 w 445294"/>
              <a:gd name="connsiteY6" fmla="*/ 535785 h 655943"/>
              <a:gd name="connsiteX7" fmla="*/ 438150 w 445294"/>
              <a:gd name="connsiteY7" fmla="*/ 519116 h 655943"/>
              <a:gd name="connsiteX8" fmla="*/ 445294 w 445294"/>
              <a:gd name="connsiteY8" fmla="*/ 500066 h 655943"/>
              <a:gd name="connsiteX9" fmla="*/ 440532 w 445294"/>
              <a:gd name="connsiteY9" fmla="*/ 473873 h 655943"/>
              <a:gd name="connsiteX10" fmla="*/ 438150 w 445294"/>
              <a:gd name="connsiteY10" fmla="*/ 466729 h 655943"/>
              <a:gd name="connsiteX11" fmla="*/ 431007 w 445294"/>
              <a:gd name="connsiteY11" fmla="*/ 457204 h 655943"/>
              <a:gd name="connsiteX12" fmla="*/ 428625 w 445294"/>
              <a:gd name="connsiteY12" fmla="*/ 438154 h 655943"/>
              <a:gd name="connsiteX13" fmla="*/ 423863 w 445294"/>
              <a:gd name="connsiteY13" fmla="*/ 428629 h 655943"/>
              <a:gd name="connsiteX14" fmla="*/ 421482 w 445294"/>
              <a:gd name="connsiteY14" fmla="*/ 421485 h 655943"/>
              <a:gd name="connsiteX15" fmla="*/ 419100 w 445294"/>
              <a:gd name="connsiteY15" fmla="*/ 223841 h 655943"/>
              <a:gd name="connsiteX16" fmla="*/ 414338 w 445294"/>
              <a:gd name="connsiteY16" fmla="*/ 216698 h 655943"/>
              <a:gd name="connsiteX17" fmla="*/ 411957 w 445294"/>
              <a:gd name="connsiteY17" fmla="*/ 161929 h 655943"/>
              <a:gd name="connsiteX18" fmla="*/ 366713 w 445294"/>
              <a:gd name="connsiteY18" fmla="*/ 161929 h 655943"/>
              <a:gd name="connsiteX19" fmla="*/ 309563 w 445294"/>
              <a:gd name="connsiteY19" fmla="*/ 140498 h 655943"/>
              <a:gd name="connsiteX20" fmla="*/ 240507 w 445294"/>
              <a:gd name="connsiteY20" fmla="*/ 111923 h 655943"/>
              <a:gd name="connsiteX21" fmla="*/ 166688 w 445294"/>
              <a:gd name="connsiteY21" fmla="*/ 80966 h 655943"/>
              <a:gd name="connsiteX22" fmla="*/ 114300 w 445294"/>
              <a:gd name="connsiteY22" fmla="*/ 45248 h 655943"/>
              <a:gd name="connsiteX23" fmla="*/ 33338 w 445294"/>
              <a:gd name="connsiteY23" fmla="*/ 4 h 655943"/>
              <a:gd name="connsiteX24" fmla="*/ 14288 w 445294"/>
              <a:gd name="connsiteY24" fmla="*/ 47629 h 655943"/>
              <a:gd name="connsiteX25" fmla="*/ 2382 w 445294"/>
              <a:gd name="connsiteY25" fmla="*/ 71441 h 655943"/>
              <a:gd name="connsiteX26" fmla="*/ 0 w 445294"/>
              <a:gd name="connsiteY26" fmla="*/ 78585 h 655943"/>
              <a:gd name="connsiteX27" fmla="*/ 4763 w 445294"/>
              <a:gd name="connsiteY27" fmla="*/ 100016 h 655943"/>
              <a:gd name="connsiteX28" fmla="*/ 21432 w 445294"/>
              <a:gd name="connsiteY28" fmla="*/ 114304 h 655943"/>
              <a:gd name="connsiteX29" fmla="*/ 35719 w 445294"/>
              <a:gd name="connsiteY29" fmla="*/ 130973 h 655943"/>
              <a:gd name="connsiteX30" fmla="*/ 38100 w 445294"/>
              <a:gd name="connsiteY30" fmla="*/ 140498 h 655943"/>
              <a:gd name="connsiteX31" fmla="*/ 28575 w 445294"/>
              <a:gd name="connsiteY31" fmla="*/ 173835 h 655943"/>
              <a:gd name="connsiteX32" fmla="*/ 21432 w 445294"/>
              <a:gd name="connsiteY32" fmla="*/ 185741 h 655943"/>
              <a:gd name="connsiteX33" fmla="*/ 19050 w 445294"/>
              <a:gd name="connsiteY33" fmla="*/ 192885 h 655943"/>
              <a:gd name="connsiteX34" fmla="*/ 14288 w 445294"/>
              <a:gd name="connsiteY34" fmla="*/ 204791 h 655943"/>
              <a:gd name="connsiteX35" fmla="*/ 11907 w 445294"/>
              <a:gd name="connsiteY35" fmla="*/ 214316 h 655943"/>
              <a:gd name="connsiteX36" fmla="*/ 4763 w 445294"/>
              <a:gd name="connsiteY36" fmla="*/ 223841 h 655943"/>
              <a:gd name="connsiteX37" fmla="*/ 2382 w 445294"/>
              <a:gd name="connsiteY37" fmla="*/ 230985 h 655943"/>
              <a:gd name="connsiteX38" fmla="*/ 9525 w 445294"/>
              <a:gd name="connsiteY38" fmla="*/ 271466 h 655943"/>
              <a:gd name="connsiteX39" fmla="*/ 23813 w 445294"/>
              <a:gd name="connsiteY39" fmla="*/ 290516 h 655943"/>
              <a:gd name="connsiteX40" fmla="*/ 33338 w 445294"/>
              <a:gd name="connsiteY40" fmla="*/ 295279 h 655943"/>
              <a:gd name="connsiteX41" fmla="*/ 52388 w 445294"/>
              <a:gd name="connsiteY41" fmla="*/ 314329 h 655943"/>
              <a:gd name="connsiteX42" fmla="*/ 57150 w 445294"/>
              <a:gd name="connsiteY42" fmla="*/ 397673 h 655943"/>
              <a:gd name="connsiteX43" fmla="*/ 85725 w 445294"/>
              <a:gd name="connsiteY43" fmla="*/ 409579 h 655943"/>
              <a:gd name="connsiteX44" fmla="*/ 107157 w 445294"/>
              <a:gd name="connsiteY44" fmla="*/ 419104 h 655943"/>
              <a:gd name="connsiteX45" fmla="*/ 116682 w 445294"/>
              <a:gd name="connsiteY45" fmla="*/ 423866 h 655943"/>
              <a:gd name="connsiteX46" fmla="*/ 130969 w 445294"/>
              <a:gd name="connsiteY46" fmla="*/ 428629 h 655943"/>
              <a:gd name="connsiteX47" fmla="*/ 157163 w 445294"/>
              <a:gd name="connsiteY47" fmla="*/ 442916 h 655943"/>
              <a:gd name="connsiteX48" fmla="*/ 166688 w 445294"/>
              <a:gd name="connsiteY48" fmla="*/ 452441 h 655943"/>
              <a:gd name="connsiteX49" fmla="*/ 176213 w 445294"/>
              <a:gd name="connsiteY49" fmla="*/ 457204 h 655943"/>
              <a:gd name="connsiteX50" fmla="*/ 197644 w 445294"/>
              <a:gd name="connsiteY50" fmla="*/ 471491 h 655943"/>
              <a:gd name="connsiteX51" fmla="*/ 204788 w 445294"/>
              <a:gd name="connsiteY51" fmla="*/ 478635 h 655943"/>
              <a:gd name="connsiteX52" fmla="*/ 209550 w 445294"/>
              <a:gd name="connsiteY52" fmla="*/ 485779 h 655943"/>
              <a:gd name="connsiteX53" fmla="*/ 219075 w 445294"/>
              <a:gd name="connsiteY53" fmla="*/ 490541 h 655943"/>
              <a:gd name="connsiteX54" fmla="*/ 230982 w 445294"/>
              <a:gd name="connsiteY54" fmla="*/ 507210 h 655943"/>
              <a:gd name="connsiteX55" fmla="*/ 235744 w 445294"/>
              <a:gd name="connsiteY55" fmla="*/ 514354 h 655943"/>
              <a:gd name="connsiteX56" fmla="*/ 250032 w 445294"/>
              <a:gd name="connsiteY56" fmla="*/ 533404 h 655943"/>
              <a:gd name="connsiteX57" fmla="*/ 259557 w 445294"/>
              <a:gd name="connsiteY57" fmla="*/ 545310 h 655943"/>
              <a:gd name="connsiteX58" fmla="*/ 271463 w 445294"/>
              <a:gd name="connsiteY58" fmla="*/ 561979 h 655943"/>
              <a:gd name="connsiteX59" fmla="*/ 285750 w 445294"/>
              <a:gd name="connsiteY59" fmla="*/ 576266 h 655943"/>
              <a:gd name="connsiteX60" fmla="*/ 290513 w 445294"/>
              <a:gd name="connsiteY60" fmla="*/ 588173 h 655943"/>
              <a:gd name="connsiteX61" fmla="*/ 316707 w 445294"/>
              <a:gd name="connsiteY61" fmla="*/ 609604 h 655943"/>
              <a:gd name="connsiteX62" fmla="*/ 326232 w 445294"/>
              <a:gd name="connsiteY62" fmla="*/ 619129 h 655943"/>
              <a:gd name="connsiteX63" fmla="*/ 347663 w 445294"/>
              <a:gd name="connsiteY63" fmla="*/ 628654 h 655943"/>
              <a:gd name="connsiteX64" fmla="*/ 361950 w 445294"/>
              <a:gd name="connsiteY64" fmla="*/ 633416 h 655943"/>
              <a:gd name="connsiteX65" fmla="*/ 369094 w 445294"/>
              <a:gd name="connsiteY65" fmla="*/ 638179 h 655943"/>
              <a:gd name="connsiteX66" fmla="*/ 381000 w 445294"/>
              <a:gd name="connsiteY66" fmla="*/ 640560 h 655943"/>
              <a:gd name="connsiteX67" fmla="*/ 388144 w 445294"/>
              <a:gd name="connsiteY67" fmla="*/ 647704 h 655943"/>
              <a:gd name="connsiteX68" fmla="*/ 397669 w 445294"/>
              <a:gd name="connsiteY68" fmla="*/ 650085 h 655943"/>
              <a:gd name="connsiteX69" fmla="*/ 400050 w 445294"/>
              <a:gd name="connsiteY69" fmla="*/ 654848 h 655943"/>
              <a:gd name="connsiteX0" fmla="*/ 397692 w 442936"/>
              <a:gd name="connsiteY0" fmla="*/ 654848 h 655943"/>
              <a:gd name="connsiteX1" fmla="*/ 404836 w 442936"/>
              <a:gd name="connsiteY1" fmla="*/ 626273 h 655943"/>
              <a:gd name="connsiteX2" fmla="*/ 409599 w 442936"/>
              <a:gd name="connsiteY2" fmla="*/ 616748 h 655943"/>
              <a:gd name="connsiteX3" fmla="*/ 414361 w 442936"/>
              <a:gd name="connsiteY3" fmla="*/ 595316 h 655943"/>
              <a:gd name="connsiteX4" fmla="*/ 416742 w 442936"/>
              <a:gd name="connsiteY4" fmla="*/ 576266 h 655943"/>
              <a:gd name="connsiteX5" fmla="*/ 421505 w 442936"/>
              <a:gd name="connsiteY5" fmla="*/ 550073 h 655943"/>
              <a:gd name="connsiteX6" fmla="*/ 423886 w 442936"/>
              <a:gd name="connsiteY6" fmla="*/ 535785 h 655943"/>
              <a:gd name="connsiteX7" fmla="*/ 435792 w 442936"/>
              <a:gd name="connsiteY7" fmla="*/ 519116 h 655943"/>
              <a:gd name="connsiteX8" fmla="*/ 442936 w 442936"/>
              <a:gd name="connsiteY8" fmla="*/ 500066 h 655943"/>
              <a:gd name="connsiteX9" fmla="*/ 438174 w 442936"/>
              <a:gd name="connsiteY9" fmla="*/ 473873 h 655943"/>
              <a:gd name="connsiteX10" fmla="*/ 435792 w 442936"/>
              <a:gd name="connsiteY10" fmla="*/ 466729 h 655943"/>
              <a:gd name="connsiteX11" fmla="*/ 428649 w 442936"/>
              <a:gd name="connsiteY11" fmla="*/ 457204 h 655943"/>
              <a:gd name="connsiteX12" fmla="*/ 426267 w 442936"/>
              <a:gd name="connsiteY12" fmla="*/ 438154 h 655943"/>
              <a:gd name="connsiteX13" fmla="*/ 421505 w 442936"/>
              <a:gd name="connsiteY13" fmla="*/ 428629 h 655943"/>
              <a:gd name="connsiteX14" fmla="*/ 419124 w 442936"/>
              <a:gd name="connsiteY14" fmla="*/ 421485 h 655943"/>
              <a:gd name="connsiteX15" fmla="*/ 416742 w 442936"/>
              <a:gd name="connsiteY15" fmla="*/ 223841 h 655943"/>
              <a:gd name="connsiteX16" fmla="*/ 411980 w 442936"/>
              <a:gd name="connsiteY16" fmla="*/ 216698 h 655943"/>
              <a:gd name="connsiteX17" fmla="*/ 409599 w 442936"/>
              <a:gd name="connsiteY17" fmla="*/ 161929 h 655943"/>
              <a:gd name="connsiteX18" fmla="*/ 364355 w 442936"/>
              <a:gd name="connsiteY18" fmla="*/ 161929 h 655943"/>
              <a:gd name="connsiteX19" fmla="*/ 307205 w 442936"/>
              <a:gd name="connsiteY19" fmla="*/ 140498 h 655943"/>
              <a:gd name="connsiteX20" fmla="*/ 238149 w 442936"/>
              <a:gd name="connsiteY20" fmla="*/ 111923 h 655943"/>
              <a:gd name="connsiteX21" fmla="*/ 164330 w 442936"/>
              <a:gd name="connsiteY21" fmla="*/ 80966 h 655943"/>
              <a:gd name="connsiteX22" fmla="*/ 111942 w 442936"/>
              <a:gd name="connsiteY22" fmla="*/ 45248 h 655943"/>
              <a:gd name="connsiteX23" fmla="*/ 30980 w 442936"/>
              <a:gd name="connsiteY23" fmla="*/ 4 h 655943"/>
              <a:gd name="connsiteX24" fmla="*/ 11930 w 442936"/>
              <a:gd name="connsiteY24" fmla="*/ 47629 h 655943"/>
              <a:gd name="connsiteX25" fmla="*/ 24 w 442936"/>
              <a:gd name="connsiteY25" fmla="*/ 71441 h 655943"/>
              <a:gd name="connsiteX26" fmla="*/ 2405 w 442936"/>
              <a:gd name="connsiteY26" fmla="*/ 100016 h 655943"/>
              <a:gd name="connsiteX27" fmla="*/ 19074 w 442936"/>
              <a:gd name="connsiteY27" fmla="*/ 114304 h 655943"/>
              <a:gd name="connsiteX28" fmla="*/ 33361 w 442936"/>
              <a:gd name="connsiteY28" fmla="*/ 130973 h 655943"/>
              <a:gd name="connsiteX29" fmla="*/ 35742 w 442936"/>
              <a:gd name="connsiteY29" fmla="*/ 140498 h 655943"/>
              <a:gd name="connsiteX30" fmla="*/ 26217 w 442936"/>
              <a:gd name="connsiteY30" fmla="*/ 173835 h 655943"/>
              <a:gd name="connsiteX31" fmla="*/ 19074 w 442936"/>
              <a:gd name="connsiteY31" fmla="*/ 185741 h 655943"/>
              <a:gd name="connsiteX32" fmla="*/ 16692 w 442936"/>
              <a:gd name="connsiteY32" fmla="*/ 192885 h 655943"/>
              <a:gd name="connsiteX33" fmla="*/ 11930 w 442936"/>
              <a:gd name="connsiteY33" fmla="*/ 204791 h 655943"/>
              <a:gd name="connsiteX34" fmla="*/ 9549 w 442936"/>
              <a:gd name="connsiteY34" fmla="*/ 214316 h 655943"/>
              <a:gd name="connsiteX35" fmla="*/ 2405 w 442936"/>
              <a:gd name="connsiteY35" fmla="*/ 223841 h 655943"/>
              <a:gd name="connsiteX36" fmla="*/ 24 w 442936"/>
              <a:gd name="connsiteY36" fmla="*/ 230985 h 655943"/>
              <a:gd name="connsiteX37" fmla="*/ 7167 w 442936"/>
              <a:gd name="connsiteY37" fmla="*/ 271466 h 655943"/>
              <a:gd name="connsiteX38" fmla="*/ 21455 w 442936"/>
              <a:gd name="connsiteY38" fmla="*/ 290516 h 655943"/>
              <a:gd name="connsiteX39" fmla="*/ 30980 w 442936"/>
              <a:gd name="connsiteY39" fmla="*/ 295279 h 655943"/>
              <a:gd name="connsiteX40" fmla="*/ 50030 w 442936"/>
              <a:gd name="connsiteY40" fmla="*/ 314329 h 655943"/>
              <a:gd name="connsiteX41" fmla="*/ 54792 w 442936"/>
              <a:gd name="connsiteY41" fmla="*/ 397673 h 655943"/>
              <a:gd name="connsiteX42" fmla="*/ 83367 w 442936"/>
              <a:gd name="connsiteY42" fmla="*/ 409579 h 655943"/>
              <a:gd name="connsiteX43" fmla="*/ 104799 w 442936"/>
              <a:gd name="connsiteY43" fmla="*/ 419104 h 655943"/>
              <a:gd name="connsiteX44" fmla="*/ 114324 w 442936"/>
              <a:gd name="connsiteY44" fmla="*/ 423866 h 655943"/>
              <a:gd name="connsiteX45" fmla="*/ 128611 w 442936"/>
              <a:gd name="connsiteY45" fmla="*/ 428629 h 655943"/>
              <a:gd name="connsiteX46" fmla="*/ 154805 w 442936"/>
              <a:gd name="connsiteY46" fmla="*/ 442916 h 655943"/>
              <a:gd name="connsiteX47" fmla="*/ 164330 w 442936"/>
              <a:gd name="connsiteY47" fmla="*/ 452441 h 655943"/>
              <a:gd name="connsiteX48" fmla="*/ 173855 w 442936"/>
              <a:gd name="connsiteY48" fmla="*/ 457204 h 655943"/>
              <a:gd name="connsiteX49" fmla="*/ 195286 w 442936"/>
              <a:gd name="connsiteY49" fmla="*/ 471491 h 655943"/>
              <a:gd name="connsiteX50" fmla="*/ 202430 w 442936"/>
              <a:gd name="connsiteY50" fmla="*/ 478635 h 655943"/>
              <a:gd name="connsiteX51" fmla="*/ 207192 w 442936"/>
              <a:gd name="connsiteY51" fmla="*/ 485779 h 655943"/>
              <a:gd name="connsiteX52" fmla="*/ 216717 w 442936"/>
              <a:gd name="connsiteY52" fmla="*/ 490541 h 655943"/>
              <a:gd name="connsiteX53" fmla="*/ 228624 w 442936"/>
              <a:gd name="connsiteY53" fmla="*/ 507210 h 655943"/>
              <a:gd name="connsiteX54" fmla="*/ 233386 w 442936"/>
              <a:gd name="connsiteY54" fmla="*/ 514354 h 655943"/>
              <a:gd name="connsiteX55" fmla="*/ 247674 w 442936"/>
              <a:gd name="connsiteY55" fmla="*/ 533404 h 655943"/>
              <a:gd name="connsiteX56" fmla="*/ 257199 w 442936"/>
              <a:gd name="connsiteY56" fmla="*/ 545310 h 655943"/>
              <a:gd name="connsiteX57" fmla="*/ 269105 w 442936"/>
              <a:gd name="connsiteY57" fmla="*/ 561979 h 655943"/>
              <a:gd name="connsiteX58" fmla="*/ 283392 w 442936"/>
              <a:gd name="connsiteY58" fmla="*/ 576266 h 655943"/>
              <a:gd name="connsiteX59" fmla="*/ 288155 w 442936"/>
              <a:gd name="connsiteY59" fmla="*/ 588173 h 655943"/>
              <a:gd name="connsiteX60" fmla="*/ 314349 w 442936"/>
              <a:gd name="connsiteY60" fmla="*/ 609604 h 655943"/>
              <a:gd name="connsiteX61" fmla="*/ 323874 w 442936"/>
              <a:gd name="connsiteY61" fmla="*/ 619129 h 655943"/>
              <a:gd name="connsiteX62" fmla="*/ 345305 w 442936"/>
              <a:gd name="connsiteY62" fmla="*/ 628654 h 655943"/>
              <a:gd name="connsiteX63" fmla="*/ 359592 w 442936"/>
              <a:gd name="connsiteY63" fmla="*/ 633416 h 655943"/>
              <a:gd name="connsiteX64" fmla="*/ 366736 w 442936"/>
              <a:gd name="connsiteY64" fmla="*/ 638179 h 655943"/>
              <a:gd name="connsiteX65" fmla="*/ 378642 w 442936"/>
              <a:gd name="connsiteY65" fmla="*/ 640560 h 655943"/>
              <a:gd name="connsiteX66" fmla="*/ 385786 w 442936"/>
              <a:gd name="connsiteY66" fmla="*/ 647704 h 655943"/>
              <a:gd name="connsiteX67" fmla="*/ 395311 w 442936"/>
              <a:gd name="connsiteY67" fmla="*/ 650085 h 655943"/>
              <a:gd name="connsiteX68" fmla="*/ 397692 w 442936"/>
              <a:gd name="connsiteY68" fmla="*/ 654848 h 655943"/>
              <a:gd name="connsiteX0" fmla="*/ 398306 w 443550"/>
              <a:gd name="connsiteY0" fmla="*/ 654848 h 655943"/>
              <a:gd name="connsiteX1" fmla="*/ 405450 w 443550"/>
              <a:gd name="connsiteY1" fmla="*/ 626273 h 655943"/>
              <a:gd name="connsiteX2" fmla="*/ 410213 w 443550"/>
              <a:gd name="connsiteY2" fmla="*/ 616748 h 655943"/>
              <a:gd name="connsiteX3" fmla="*/ 414975 w 443550"/>
              <a:gd name="connsiteY3" fmla="*/ 595316 h 655943"/>
              <a:gd name="connsiteX4" fmla="*/ 417356 w 443550"/>
              <a:gd name="connsiteY4" fmla="*/ 576266 h 655943"/>
              <a:gd name="connsiteX5" fmla="*/ 422119 w 443550"/>
              <a:gd name="connsiteY5" fmla="*/ 550073 h 655943"/>
              <a:gd name="connsiteX6" fmla="*/ 424500 w 443550"/>
              <a:gd name="connsiteY6" fmla="*/ 535785 h 655943"/>
              <a:gd name="connsiteX7" fmla="*/ 436406 w 443550"/>
              <a:gd name="connsiteY7" fmla="*/ 519116 h 655943"/>
              <a:gd name="connsiteX8" fmla="*/ 443550 w 443550"/>
              <a:gd name="connsiteY8" fmla="*/ 500066 h 655943"/>
              <a:gd name="connsiteX9" fmla="*/ 438788 w 443550"/>
              <a:gd name="connsiteY9" fmla="*/ 473873 h 655943"/>
              <a:gd name="connsiteX10" fmla="*/ 436406 w 443550"/>
              <a:gd name="connsiteY10" fmla="*/ 466729 h 655943"/>
              <a:gd name="connsiteX11" fmla="*/ 429263 w 443550"/>
              <a:gd name="connsiteY11" fmla="*/ 457204 h 655943"/>
              <a:gd name="connsiteX12" fmla="*/ 426881 w 443550"/>
              <a:gd name="connsiteY12" fmla="*/ 438154 h 655943"/>
              <a:gd name="connsiteX13" fmla="*/ 422119 w 443550"/>
              <a:gd name="connsiteY13" fmla="*/ 428629 h 655943"/>
              <a:gd name="connsiteX14" fmla="*/ 419738 w 443550"/>
              <a:gd name="connsiteY14" fmla="*/ 421485 h 655943"/>
              <a:gd name="connsiteX15" fmla="*/ 417356 w 443550"/>
              <a:gd name="connsiteY15" fmla="*/ 223841 h 655943"/>
              <a:gd name="connsiteX16" fmla="*/ 412594 w 443550"/>
              <a:gd name="connsiteY16" fmla="*/ 216698 h 655943"/>
              <a:gd name="connsiteX17" fmla="*/ 410213 w 443550"/>
              <a:gd name="connsiteY17" fmla="*/ 161929 h 655943"/>
              <a:gd name="connsiteX18" fmla="*/ 364969 w 443550"/>
              <a:gd name="connsiteY18" fmla="*/ 161929 h 655943"/>
              <a:gd name="connsiteX19" fmla="*/ 307819 w 443550"/>
              <a:gd name="connsiteY19" fmla="*/ 140498 h 655943"/>
              <a:gd name="connsiteX20" fmla="*/ 238763 w 443550"/>
              <a:gd name="connsiteY20" fmla="*/ 111923 h 655943"/>
              <a:gd name="connsiteX21" fmla="*/ 164944 w 443550"/>
              <a:gd name="connsiteY21" fmla="*/ 80966 h 655943"/>
              <a:gd name="connsiteX22" fmla="*/ 112556 w 443550"/>
              <a:gd name="connsiteY22" fmla="*/ 45248 h 655943"/>
              <a:gd name="connsiteX23" fmla="*/ 31594 w 443550"/>
              <a:gd name="connsiteY23" fmla="*/ 4 h 655943"/>
              <a:gd name="connsiteX24" fmla="*/ 12544 w 443550"/>
              <a:gd name="connsiteY24" fmla="*/ 47629 h 655943"/>
              <a:gd name="connsiteX25" fmla="*/ 638 w 443550"/>
              <a:gd name="connsiteY25" fmla="*/ 71441 h 655943"/>
              <a:gd name="connsiteX26" fmla="*/ 3019 w 443550"/>
              <a:gd name="connsiteY26" fmla="*/ 100016 h 655943"/>
              <a:gd name="connsiteX27" fmla="*/ 33975 w 443550"/>
              <a:gd name="connsiteY27" fmla="*/ 130973 h 655943"/>
              <a:gd name="connsiteX28" fmla="*/ 36356 w 443550"/>
              <a:gd name="connsiteY28" fmla="*/ 140498 h 655943"/>
              <a:gd name="connsiteX29" fmla="*/ 26831 w 443550"/>
              <a:gd name="connsiteY29" fmla="*/ 173835 h 655943"/>
              <a:gd name="connsiteX30" fmla="*/ 19688 w 443550"/>
              <a:gd name="connsiteY30" fmla="*/ 185741 h 655943"/>
              <a:gd name="connsiteX31" fmla="*/ 17306 w 443550"/>
              <a:gd name="connsiteY31" fmla="*/ 192885 h 655943"/>
              <a:gd name="connsiteX32" fmla="*/ 12544 w 443550"/>
              <a:gd name="connsiteY32" fmla="*/ 204791 h 655943"/>
              <a:gd name="connsiteX33" fmla="*/ 10163 w 443550"/>
              <a:gd name="connsiteY33" fmla="*/ 214316 h 655943"/>
              <a:gd name="connsiteX34" fmla="*/ 3019 w 443550"/>
              <a:gd name="connsiteY34" fmla="*/ 223841 h 655943"/>
              <a:gd name="connsiteX35" fmla="*/ 638 w 443550"/>
              <a:gd name="connsiteY35" fmla="*/ 230985 h 655943"/>
              <a:gd name="connsiteX36" fmla="*/ 7781 w 443550"/>
              <a:gd name="connsiteY36" fmla="*/ 271466 h 655943"/>
              <a:gd name="connsiteX37" fmla="*/ 22069 w 443550"/>
              <a:gd name="connsiteY37" fmla="*/ 290516 h 655943"/>
              <a:gd name="connsiteX38" fmla="*/ 31594 w 443550"/>
              <a:gd name="connsiteY38" fmla="*/ 295279 h 655943"/>
              <a:gd name="connsiteX39" fmla="*/ 50644 w 443550"/>
              <a:gd name="connsiteY39" fmla="*/ 314329 h 655943"/>
              <a:gd name="connsiteX40" fmla="*/ 55406 w 443550"/>
              <a:gd name="connsiteY40" fmla="*/ 397673 h 655943"/>
              <a:gd name="connsiteX41" fmla="*/ 83981 w 443550"/>
              <a:gd name="connsiteY41" fmla="*/ 409579 h 655943"/>
              <a:gd name="connsiteX42" fmla="*/ 105413 w 443550"/>
              <a:gd name="connsiteY42" fmla="*/ 419104 h 655943"/>
              <a:gd name="connsiteX43" fmla="*/ 114938 w 443550"/>
              <a:gd name="connsiteY43" fmla="*/ 423866 h 655943"/>
              <a:gd name="connsiteX44" fmla="*/ 129225 w 443550"/>
              <a:gd name="connsiteY44" fmla="*/ 428629 h 655943"/>
              <a:gd name="connsiteX45" fmla="*/ 155419 w 443550"/>
              <a:gd name="connsiteY45" fmla="*/ 442916 h 655943"/>
              <a:gd name="connsiteX46" fmla="*/ 164944 w 443550"/>
              <a:gd name="connsiteY46" fmla="*/ 452441 h 655943"/>
              <a:gd name="connsiteX47" fmla="*/ 174469 w 443550"/>
              <a:gd name="connsiteY47" fmla="*/ 457204 h 655943"/>
              <a:gd name="connsiteX48" fmla="*/ 195900 w 443550"/>
              <a:gd name="connsiteY48" fmla="*/ 471491 h 655943"/>
              <a:gd name="connsiteX49" fmla="*/ 203044 w 443550"/>
              <a:gd name="connsiteY49" fmla="*/ 478635 h 655943"/>
              <a:gd name="connsiteX50" fmla="*/ 207806 w 443550"/>
              <a:gd name="connsiteY50" fmla="*/ 485779 h 655943"/>
              <a:gd name="connsiteX51" fmla="*/ 217331 w 443550"/>
              <a:gd name="connsiteY51" fmla="*/ 490541 h 655943"/>
              <a:gd name="connsiteX52" fmla="*/ 229238 w 443550"/>
              <a:gd name="connsiteY52" fmla="*/ 507210 h 655943"/>
              <a:gd name="connsiteX53" fmla="*/ 234000 w 443550"/>
              <a:gd name="connsiteY53" fmla="*/ 514354 h 655943"/>
              <a:gd name="connsiteX54" fmla="*/ 248288 w 443550"/>
              <a:gd name="connsiteY54" fmla="*/ 533404 h 655943"/>
              <a:gd name="connsiteX55" fmla="*/ 257813 w 443550"/>
              <a:gd name="connsiteY55" fmla="*/ 545310 h 655943"/>
              <a:gd name="connsiteX56" fmla="*/ 269719 w 443550"/>
              <a:gd name="connsiteY56" fmla="*/ 561979 h 655943"/>
              <a:gd name="connsiteX57" fmla="*/ 284006 w 443550"/>
              <a:gd name="connsiteY57" fmla="*/ 576266 h 655943"/>
              <a:gd name="connsiteX58" fmla="*/ 288769 w 443550"/>
              <a:gd name="connsiteY58" fmla="*/ 588173 h 655943"/>
              <a:gd name="connsiteX59" fmla="*/ 314963 w 443550"/>
              <a:gd name="connsiteY59" fmla="*/ 609604 h 655943"/>
              <a:gd name="connsiteX60" fmla="*/ 324488 w 443550"/>
              <a:gd name="connsiteY60" fmla="*/ 619129 h 655943"/>
              <a:gd name="connsiteX61" fmla="*/ 345919 w 443550"/>
              <a:gd name="connsiteY61" fmla="*/ 628654 h 655943"/>
              <a:gd name="connsiteX62" fmla="*/ 360206 w 443550"/>
              <a:gd name="connsiteY62" fmla="*/ 633416 h 655943"/>
              <a:gd name="connsiteX63" fmla="*/ 367350 w 443550"/>
              <a:gd name="connsiteY63" fmla="*/ 638179 h 655943"/>
              <a:gd name="connsiteX64" fmla="*/ 379256 w 443550"/>
              <a:gd name="connsiteY64" fmla="*/ 640560 h 655943"/>
              <a:gd name="connsiteX65" fmla="*/ 386400 w 443550"/>
              <a:gd name="connsiteY65" fmla="*/ 647704 h 655943"/>
              <a:gd name="connsiteX66" fmla="*/ 395925 w 443550"/>
              <a:gd name="connsiteY66" fmla="*/ 650085 h 655943"/>
              <a:gd name="connsiteX67" fmla="*/ 398306 w 443550"/>
              <a:gd name="connsiteY67" fmla="*/ 654848 h 655943"/>
              <a:gd name="connsiteX0" fmla="*/ 397692 w 442936"/>
              <a:gd name="connsiteY0" fmla="*/ 654848 h 655943"/>
              <a:gd name="connsiteX1" fmla="*/ 404836 w 442936"/>
              <a:gd name="connsiteY1" fmla="*/ 626273 h 655943"/>
              <a:gd name="connsiteX2" fmla="*/ 409599 w 442936"/>
              <a:gd name="connsiteY2" fmla="*/ 616748 h 655943"/>
              <a:gd name="connsiteX3" fmla="*/ 414361 w 442936"/>
              <a:gd name="connsiteY3" fmla="*/ 595316 h 655943"/>
              <a:gd name="connsiteX4" fmla="*/ 416742 w 442936"/>
              <a:gd name="connsiteY4" fmla="*/ 576266 h 655943"/>
              <a:gd name="connsiteX5" fmla="*/ 421505 w 442936"/>
              <a:gd name="connsiteY5" fmla="*/ 550073 h 655943"/>
              <a:gd name="connsiteX6" fmla="*/ 423886 w 442936"/>
              <a:gd name="connsiteY6" fmla="*/ 535785 h 655943"/>
              <a:gd name="connsiteX7" fmla="*/ 435792 w 442936"/>
              <a:gd name="connsiteY7" fmla="*/ 519116 h 655943"/>
              <a:gd name="connsiteX8" fmla="*/ 442936 w 442936"/>
              <a:gd name="connsiteY8" fmla="*/ 500066 h 655943"/>
              <a:gd name="connsiteX9" fmla="*/ 438174 w 442936"/>
              <a:gd name="connsiteY9" fmla="*/ 473873 h 655943"/>
              <a:gd name="connsiteX10" fmla="*/ 435792 w 442936"/>
              <a:gd name="connsiteY10" fmla="*/ 466729 h 655943"/>
              <a:gd name="connsiteX11" fmla="*/ 428649 w 442936"/>
              <a:gd name="connsiteY11" fmla="*/ 457204 h 655943"/>
              <a:gd name="connsiteX12" fmla="*/ 426267 w 442936"/>
              <a:gd name="connsiteY12" fmla="*/ 438154 h 655943"/>
              <a:gd name="connsiteX13" fmla="*/ 421505 w 442936"/>
              <a:gd name="connsiteY13" fmla="*/ 428629 h 655943"/>
              <a:gd name="connsiteX14" fmla="*/ 419124 w 442936"/>
              <a:gd name="connsiteY14" fmla="*/ 421485 h 655943"/>
              <a:gd name="connsiteX15" fmla="*/ 416742 w 442936"/>
              <a:gd name="connsiteY15" fmla="*/ 223841 h 655943"/>
              <a:gd name="connsiteX16" fmla="*/ 411980 w 442936"/>
              <a:gd name="connsiteY16" fmla="*/ 216698 h 655943"/>
              <a:gd name="connsiteX17" fmla="*/ 409599 w 442936"/>
              <a:gd name="connsiteY17" fmla="*/ 161929 h 655943"/>
              <a:gd name="connsiteX18" fmla="*/ 364355 w 442936"/>
              <a:gd name="connsiteY18" fmla="*/ 161929 h 655943"/>
              <a:gd name="connsiteX19" fmla="*/ 307205 w 442936"/>
              <a:gd name="connsiteY19" fmla="*/ 140498 h 655943"/>
              <a:gd name="connsiteX20" fmla="*/ 238149 w 442936"/>
              <a:gd name="connsiteY20" fmla="*/ 111923 h 655943"/>
              <a:gd name="connsiteX21" fmla="*/ 164330 w 442936"/>
              <a:gd name="connsiteY21" fmla="*/ 80966 h 655943"/>
              <a:gd name="connsiteX22" fmla="*/ 111942 w 442936"/>
              <a:gd name="connsiteY22" fmla="*/ 45248 h 655943"/>
              <a:gd name="connsiteX23" fmla="*/ 30980 w 442936"/>
              <a:gd name="connsiteY23" fmla="*/ 4 h 655943"/>
              <a:gd name="connsiteX24" fmla="*/ 11930 w 442936"/>
              <a:gd name="connsiteY24" fmla="*/ 47629 h 655943"/>
              <a:gd name="connsiteX25" fmla="*/ 24 w 442936"/>
              <a:gd name="connsiteY25" fmla="*/ 71441 h 655943"/>
              <a:gd name="connsiteX26" fmla="*/ 33361 w 442936"/>
              <a:gd name="connsiteY26" fmla="*/ 130973 h 655943"/>
              <a:gd name="connsiteX27" fmla="*/ 35742 w 442936"/>
              <a:gd name="connsiteY27" fmla="*/ 140498 h 655943"/>
              <a:gd name="connsiteX28" fmla="*/ 26217 w 442936"/>
              <a:gd name="connsiteY28" fmla="*/ 173835 h 655943"/>
              <a:gd name="connsiteX29" fmla="*/ 19074 w 442936"/>
              <a:gd name="connsiteY29" fmla="*/ 185741 h 655943"/>
              <a:gd name="connsiteX30" fmla="*/ 16692 w 442936"/>
              <a:gd name="connsiteY30" fmla="*/ 192885 h 655943"/>
              <a:gd name="connsiteX31" fmla="*/ 11930 w 442936"/>
              <a:gd name="connsiteY31" fmla="*/ 204791 h 655943"/>
              <a:gd name="connsiteX32" fmla="*/ 9549 w 442936"/>
              <a:gd name="connsiteY32" fmla="*/ 214316 h 655943"/>
              <a:gd name="connsiteX33" fmla="*/ 2405 w 442936"/>
              <a:gd name="connsiteY33" fmla="*/ 223841 h 655943"/>
              <a:gd name="connsiteX34" fmla="*/ 24 w 442936"/>
              <a:gd name="connsiteY34" fmla="*/ 230985 h 655943"/>
              <a:gd name="connsiteX35" fmla="*/ 7167 w 442936"/>
              <a:gd name="connsiteY35" fmla="*/ 271466 h 655943"/>
              <a:gd name="connsiteX36" fmla="*/ 21455 w 442936"/>
              <a:gd name="connsiteY36" fmla="*/ 290516 h 655943"/>
              <a:gd name="connsiteX37" fmla="*/ 30980 w 442936"/>
              <a:gd name="connsiteY37" fmla="*/ 295279 h 655943"/>
              <a:gd name="connsiteX38" fmla="*/ 50030 w 442936"/>
              <a:gd name="connsiteY38" fmla="*/ 314329 h 655943"/>
              <a:gd name="connsiteX39" fmla="*/ 54792 w 442936"/>
              <a:gd name="connsiteY39" fmla="*/ 397673 h 655943"/>
              <a:gd name="connsiteX40" fmla="*/ 83367 w 442936"/>
              <a:gd name="connsiteY40" fmla="*/ 409579 h 655943"/>
              <a:gd name="connsiteX41" fmla="*/ 104799 w 442936"/>
              <a:gd name="connsiteY41" fmla="*/ 419104 h 655943"/>
              <a:gd name="connsiteX42" fmla="*/ 114324 w 442936"/>
              <a:gd name="connsiteY42" fmla="*/ 423866 h 655943"/>
              <a:gd name="connsiteX43" fmla="*/ 128611 w 442936"/>
              <a:gd name="connsiteY43" fmla="*/ 428629 h 655943"/>
              <a:gd name="connsiteX44" fmla="*/ 154805 w 442936"/>
              <a:gd name="connsiteY44" fmla="*/ 442916 h 655943"/>
              <a:gd name="connsiteX45" fmla="*/ 164330 w 442936"/>
              <a:gd name="connsiteY45" fmla="*/ 452441 h 655943"/>
              <a:gd name="connsiteX46" fmla="*/ 173855 w 442936"/>
              <a:gd name="connsiteY46" fmla="*/ 457204 h 655943"/>
              <a:gd name="connsiteX47" fmla="*/ 195286 w 442936"/>
              <a:gd name="connsiteY47" fmla="*/ 471491 h 655943"/>
              <a:gd name="connsiteX48" fmla="*/ 202430 w 442936"/>
              <a:gd name="connsiteY48" fmla="*/ 478635 h 655943"/>
              <a:gd name="connsiteX49" fmla="*/ 207192 w 442936"/>
              <a:gd name="connsiteY49" fmla="*/ 485779 h 655943"/>
              <a:gd name="connsiteX50" fmla="*/ 216717 w 442936"/>
              <a:gd name="connsiteY50" fmla="*/ 490541 h 655943"/>
              <a:gd name="connsiteX51" fmla="*/ 228624 w 442936"/>
              <a:gd name="connsiteY51" fmla="*/ 507210 h 655943"/>
              <a:gd name="connsiteX52" fmla="*/ 233386 w 442936"/>
              <a:gd name="connsiteY52" fmla="*/ 514354 h 655943"/>
              <a:gd name="connsiteX53" fmla="*/ 247674 w 442936"/>
              <a:gd name="connsiteY53" fmla="*/ 533404 h 655943"/>
              <a:gd name="connsiteX54" fmla="*/ 257199 w 442936"/>
              <a:gd name="connsiteY54" fmla="*/ 545310 h 655943"/>
              <a:gd name="connsiteX55" fmla="*/ 269105 w 442936"/>
              <a:gd name="connsiteY55" fmla="*/ 561979 h 655943"/>
              <a:gd name="connsiteX56" fmla="*/ 283392 w 442936"/>
              <a:gd name="connsiteY56" fmla="*/ 576266 h 655943"/>
              <a:gd name="connsiteX57" fmla="*/ 288155 w 442936"/>
              <a:gd name="connsiteY57" fmla="*/ 588173 h 655943"/>
              <a:gd name="connsiteX58" fmla="*/ 314349 w 442936"/>
              <a:gd name="connsiteY58" fmla="*/ 609604 h 655943"/>
              <a:gd name="connsiteX59" fmla="*/ 323874 w 442936"/>
              <a:gd name="connsiteY59" fmla="*/ 619129 h 655943"/>
              <a:gd name="connsiteX60" fmla="*/ 345305 w 442936"/>
              <a:gd name="connsiteY60" fmla="*/ 628654 h 655943"/>
              <a:gd name="connsiteX61" fmla="*/ 359592 w 442936"/>
              <a:gd name="connsiteY61" fmla="*/ 633416 h 655943"/>
              <a:gd name="connsiteX62" fmla="*/ 366736 w 442936"/>
              <a:gd name="connsiteY62" fmla="*/ 638179 h 655943"/>
              <a:gd name="connsiteX63" fmla="*/ 378642 w 442936"/>
              <a:gd name="connsiteY63" fmla="*/ 640560 h 655943"/>
              <a:gd name="connsiteX64" fmla="*/ 385786 w 442936"/>
              <a:gd name="connsiteY64" fmla="*/ 647704 h 655943"/>
              <a:gd name="connsiteX65" fmla="*/ 395311 w 442936"/>
              <a:gd name="connsiteY65" fmla="*/ 650085 h 655943"/>
              <a:gd name="connsiteX66" fmla="*/ 397692 w 442936"/>
              <a:gd name="connsiteY66" fmla="*/ 654848 h 655943"/>
              <a:gd name="connsiteX0" fmla="*/ 397692 w 442936"/>
              <a:gd name="connsiteY0" fmla="*/ 654848 h 655943"/>
              <a:gd name="connsiteX1" fmla="*/ 404836 w 442936"/>
              <a:gd name="connsiteY1" fmla="*/ 626273 h 655943"/>
              <a:gd name="connsiteX2" fmla="*/ 409599 w 442936"/>
              <a:gd name="connsiteY2" fmla="*/ 616748 h 655943"/>
              <a:gd name="connsiteX3" fmla="*/ 414361 w 442936"/>
              <a:gd name="connsiteY3" fmla="*/ 595316 h 655943"/>
              <a:gd name="connsiteX4" fmla="*/ 416742 w 442936"/>
              <a:gd name="connsiteY4" fmla="*/ 576266 h 655943"/>
              <a:gd name="connsiteX5" fmla="*/ 421505 w 442936"/>
              <a:gd name="connsiteY5" fmla="*/ 550073 h 655943"/>
              <a:gd name="connsiteX6" fmla="*/ 423886 w 442936"/>
              <a:gd name="connsiteY6" fmla="*/ 535785 h 655943"/>
              <a:gd name="connsiteX7" fmla="*/ 435792 w 442936"/>
              <a:gd name="connsiteY7" fmla="*/ 519116 h 655943"/>
              <a:gd name="connsiteX8" fmla="*/ 442936 w 442936"/>
              <a:gd name="connsiteY8" fmla="*/ 500066 h 655943"/>
              <a:gd name="connsiteX9" fmla="*/ 438174 w 442936"/>
              <a:gd name="connsiteY9" fmla="*/ 473873 h 655943"/>
              <a:gd name="connsiteX10" fmla="*/ 435792 w 442936"/>
              <a:gd name="connsiteY10" fmla="*/ 466729 h 655943"/>
              <a:gd name="connsiteX11" fmla="*/ 428649 w 442936"/>
              <a:gd name="connsiteY11" fmla="*/ 457204 h 655943"/>
              <a:gd name="connsiteX12" fmla="*/ 426267 w 442936"/>
              <a:gd name="connsiteY12" fmla="*/ 438154 h 655943"/>
              <a:gd name="connsiteX13" fmla="*/ 421505 w 442936"/>
              <a:gd name="connsiteY13" fmla="*/ 428629 h 655943"/>
              <a:gd name="connsiteX14" fmla="*/ 419124 w 442936"/>
              <a:gd name="connsiteY14" fmla="*/ 421485 h 655943"/>
              <a:gd name="connsiteX15" fmla="*/ 416742 w 442936"/>
              <a:gd name="connsiteY15" fmla="*/ 223841 h 655943"/>
              <a:gd name="connsiteX16" fmla="*/ 411980 w 442936"/>
              <a:gd name="connsiteY16" fmla="*/ 216698 h 655943"/>
              <a:gd name="connsiteX17" fmla="*/ 409599 w 442936"/>
              <a:gd name="connsiteY17" fmla="*/ 161929 h 655943"/>
              <a:gd name="connsiteX18" fmla="*/ 364355 w 442936"/>
              <a:gd name="connsiteY18" fmla="*/ 161929 h 655943"/>
              <a:gd name="connsiteX19" fmla="*/ 307205 w 442936"/>
              <a:gd name="connsiteY19" fmla="*/ 140498 h 655943"/>
              <a:gd name="connsiteX20" fmla="*/ 238149 w 442936"/>
              <a:gd name="connsiteY20" fmla="*/ 111923 h 655943"/>
              <a:gd name="connsiteX21" fmla="*/ 164330 w 442936"/>
              <a:gd name="connsiteY21" fmla="*/ 80966 h 655943"/>
              <a:gd name="connsiteX22" fmla="*/ 111942 w 442936"/>
              <a:gd name="connsiteY22" fmla="*/ 45248 h 655943"/>
              <a:gd name="connsiteX23" fmla="*/ 30980 w 442936"/>
              <a:gd name="connsiteY23" fmla="*/ 4 h 655943"/>
              <a:gd name="connsiteX24" fmla="*/ 11930 w 442936"/>
              <a:gd name="connsiteY24" fmla="*/ 47629 h 655943"/>
              <a:gd name="connsiteX25" fmla="*/ 33361 w 442936"/>
              <a:gd name="connsiteY25" fmla="*/ 130973 h 655943"/>
              <a:gd name="connsiteX26" fmla="*/ 35742 w 442936"/>
              <a:gd name="connsiteY26" fmla="*/ 140498 h 655943"/>
              <a:gd name="connsiteX27" fmla="*/ 26217 w 442936"/>
              <a:gd name="connsiteY27" fmla="*/ 173835 h 655943"/>
              <a:gd name="connsiteX28" fmla="*/ 19074 w 442936"/>
              <a:gd name="connsiteY28" fmla="*/ 185741 h 655943"/>
              <a:gd name="connsiteX29" fmla="*/ 16692 w 442936"/>
              <a:gd name="connsiteY29" fmla="*/ 192885 h 655943"/>
              <a:gd name="connsiteX30" fmla="*/ 11930 w 442936"/>
              <a:gd name="connsiteY30" fmla="*/ 204791 h 655943"/>
              <a:gd name="connsiteX31" fmla="*/ 9549 w 442936"/>
              <a:gd name="connsiteY31" fmla="*/ 214316 h 655943"/>
              <a:gd name="connsiteX32" fmla="*/ 2405 w 442936"/>
              <a:gd name="connsiteY32" fmla="*/ 223841 h 655943"/>
              <a:gd name="connsiteX33" fmla="*/ 24 w 442936"/>
              <a:gd name="connsiteY33" fmla="*/ 230985 h 655943"/>
              <a:gd name="connsiteX34" fmla="*/ 7167 w 442936"/>
              <a:gd name="connsiteY34" fmla="*/ 271466 h 655943"/>
              <a:gd name="connsiteX35" fmla="*/ 21455 w 442936"/>
              <a:gd name="connsiteY35" fmla="*/ 290516 h 655943"/>
              <a:gd name="connsiteX36" fmla="*/ 30980 w 442936"/>
              <a:gd name="connsiteY36" fmla="*/ 295279 h 655943"/>
              <a:gd name="connsiteX37" fmla="*/ 50030 w 442936"/>
              <a:gd name="connsiteY37" fmla="*/ 314329 h 655943"/>
              <a:gd name="connsiteX38" fmla="*/ 54792 w 442936"/>
              <a:gd name="connsiteY38" fmla="*/ 397673 h 655943"/>
              <a:gd name="connsiteX39" fmla="*/ 83367 w 442936"/>
              <a:gd name="connsiteY39" fmla="*/ 409579 h 655943"/>
              <a:gd name="connsiteX40" fmla="*/ 104799 w 442936"/>
              <a:gd name="connsiteY40" fmla="*/ 419104 h 655943"/>
              <a:gd name="connsiteX41" fmla="*/ 114324 w 442936"/>
              <a:gd name="connsiteY41" fmla="*/ 423866 h 655943"/>
              <a:gd name="connsiteX42" fmla="*/ 128611 w 442936"/>
              <a:gd name="connsiteY42" fmla="*/ 428629 h 655943"/>
              <a:gd name="connsiteX43" fmla="*/ 154805 w 442936"/>
              <a:gd name="connsiteY43" fmla="*/ 442916 h 655943"/>
              <a:gd name="connsiteX44" fmla="*/ 164330 w 442936"/>
              <a:gd name="connsiteY44" fmla="*/ 452441 h 655943"/>
              <a:gd name="connsiteX45" fmla="*/ 173855 w 442936"/>
              <a:gd name="connsiteY45" fmla="*/ 457204 h 655943"/>
              <a:gd name="connsiteX46" fmla="*/ 195286 w 442936"/>
              <a:gd name="connsiteY46" fmla="*/ 471491 h 655943"/>
              <a:gd name="connsiteX47" fmla="*/ 202430 w 442936"/>
              <a:gd name="connsiteY47" fmla="*/ 478635 h 655943"/>
              <a:gd name="connsiteX48" fmla="*/ 207192 w 442936"/>
              <a:gd name="connsiteY48" fmla="*/ 485779 h 655943"/>
              <a:gd name="connsiteX49" fmla="*/ 216717 w 442936"/>
              <a:gd name="connsiteY49" fmla="*/ 490541 h 655943"/>
              <a:gd name="connsiteX50" fmla="*/ 228624 w 442936"/>
              <a:gd name="connsiteY50" fmla="*/ 507210 h 655943"/>
              <a:gd name="connsiteX51" fmla="*/ 233386 w 442936"/>
              <a:gd name="connsiteY51" fmla="*/ 514354 h 655943"/>
              <a:gd name="connsiteX52" fmla="*/ 247674 w 442936"/>
              <a:gd name="connsiteY52" fmla="*/ 533404 h 655943"/>
              <a:gd name="connsiteX53" fmla="*/ 257199 w 442936"/>
              <a:gd name="connsiteY53" fmla="*/ 545310 h 655943"/>
              <a:gd name="connsiteX54" fmla="*/ 269105 w 442936"/>
              <a:gd name="connsiteY54" fmla="*/ 561979 h 655943"/>
              <a:gd name="connsiteX55" fmla="*/ 283392 w 442936"/>
              <a:gd name="connsiteY55" fmla="*/ 576266 h 655943"/>
              <a:gd name="connsiteX56" fmla="*/ 288155 w 442936"/>
              <a:gd name="connsiteY56" fmla="*/ 588173 h 655943"/>
              <a:gd name="connsiteX57" fmla="*/ 314349 w 442936"/>
              <a:gd name="connsiteY57" fmla="*/ 609604 h 655943"/>
              <a:gd name="connsiteX58" fmla="*/ 323874 w 442936"/>
              <a:gd name="connsiteY58" fmla="*/ 619129 h 655943"/>
              <a:gd name="connsiteX59" fmla="*/ 345305 w 442936"/>
              <a:gd name="connsiteY59" fmla="*/ 628654 h 655943"/>
              <a:gd name="connsiteX60" fmla="*/ 359592 w 442936"/>
              <a:gd name="connsiteY60" fmla="*/ 633416 h 655943"/>
              <a:gd name="connsiteX61" fmla="*/ 366736 w 442936"/>
              <a:gd name="connsiteY61" fmla="*/ 638179 h 655943"/>
              <a:gd name="connsiteX62" fmla="*/ 378642 w 442936"/>
              <a:gd name="connsiteY62" fmla="*/ 640560 h 655943"/>
              <a:gd name="connsiteX63" fmla="*/ 385786 w 442936"/>
              <a:gd name="connsiteY63" fmla="*/ 647704 h 655943"/>
              <a:gd name="connsiteX64" fmla="*/ 395311 w 442936"/>
              <a:gd name="connsiteY64" fmla="*/ 650085 h 655943"/>
              <a:gd name="connsiteX65" fmla="*/ 397692 w 442936"/>
              <a:gd name="connsiteY65" fmla="*/ 654848 h 655943"/>
              <a:gd name="connsiteX0" fmla="*/ 397692 w 442936"/>
              <a:gd name="connsiteY0" fmla="*/ 654848 h 655943"/>
              <a:gd name="connsiteX1" fmla="*/ 404836 w 442936"/>
              <a:gd name="connsiteY1" fmla="*/ 626273 h 655943"/>
              <a:gd name="connsiteX2" fmla="*/ 409599 w 442936"/>
              <a:gd name="connsiteY2" fmla="*/ 616748 h 655943"/>
              <a:gd name="connsiteX3" fmla="*/ 414361 w 442936"/>
              <a:gd name="connsiteY3" fmla="*/ 595316 h 655943"/>
              <a:gd name="connsiteX4" fmla="*/ 416742 w 442936"/>
              <a:gd name="connsiteY4" fmla="*/ 576266 h 655943"/>
              <a:gd name="connsiteX5" fmla="*/ 421505 w 442936"/>
              <a:gd name="connsiteY5" fmla="*/ 550073 h 655943"/>
              <a:gd name="connsiteX6" fmla="*/ 423886 w 442936"/>
              <a:gd name="connsiteY6" fmla="*/ 535785 h 655943"/>
              <a:gd name="connsiteX7" fmla="*/ 435792 w 442936"/>
              <a:gd name="connsiteY7" fmla="*/ 519116 h 655943"/>
              <a:gd name="connsiteX8" fmla="*/ 442936 w 442936"/>
              <a:gd name="connsiteY8" fmla="*/ 500066 h 655943"/>
              <a:gd name="connsiteX9" fmla="*/ 438174 w 442936"/>
              <a:gd name="connsiteY9" fmla="*/ 473873 h 655943"/>
              <a:gd name="connsiteX10" fmla="*/ 435792 w 442936"/>
              <a:gd name="connsiteY10" fmla="*/ 466729 h 655943"/>
              <a:gd name="connsiteX11" fmla="*/ 428649 w 442936"/>
              <a:gd name="connsiteY11" fmla="*/ 457204 h 655943"/>
              <a:gd name="connsiteX12" fmla="*/ 426267 w 442936"/>
              <a:gd name="connsiteY12" fmla="*/ 438154 h 655943"/>
              <a:gd name="connsiteX13" fmla="*/ 421505 w 442936"/>
              <a:gd name="connsiteY13" fmla="*/ 428629 h 655943"/>
              <a:gd name="connsiteX14" fmla="*/ 419124 w 442936"/>
              <a:gd name="connsiteY14" fmla="*/ 421485 h 655943"/>
              <a:gd name="connsiteX15" fmla="*/ 416742 w 442936"/>
              <a:gd name="connsiteY15" fmla="*/ 223841 h 655943"/>
              <a:gd name="connsiteX16" fmla="*/ 411980 w 442936"/>
              <a:gd name="connsiteY16" fmla="*/ 216698 h 655943"/>
              <a:gd name="connsiteX17" fmla="*/ 409599 w 442936"/>
              <a:gd name="connsiteY17" fmla="*/ 161929 h 655943"/>
              <a:gd name="connsiteX18" fmla="*/ 364355 w 442936"/>
              <a:gd name="connsiteY18" fmla="*/ 161929 h 655943"/>
              <a:gd name="connsiteX19" fmla="*/ 307205 w 442936"/>
              <a:gd name="connsiteY19" fmla="*/ 140498 h 655943"/>
              <a:gd name="connsiteX20" fmla="*/ 238149 w 442936"/>
              <a:gd name="connsiteY20" fmla="*/ 111923 h 655943"/>
              <a:gd name="connsiteX21" fmla="*/ 164330 w 442936"/>
              <a:gd name="connsiteY21" fmla="*/ 80966 h 655943"/>
              <a:gd name="connsiteX22" fmla="*/ 111942 w 442936"/>
              <a:gd name="connsiteY22" fmla="*/ 45248 h 655943"/>
              <a:gd name="connsiteX23" fmla="*/ 30980 w 442936"/>
              <a:gd name="connsiteY23" fmla="*/ 4 h 655943"/>
              <a:gd name="connsiteX24" fmla="*/ 11930 w 442936"/>
              <a:gd name="connsiteY24" fmla="*/ 47629 h 655943"/>
              <a:gd name="connsiteX25" fmla="*/ 33361 w 442936"/>
              <a:gd name="connsiteY25" fmla="*/ 130973 h 655943"/>
              <a:gd name="connsiteX26" fmla="*/ 26217 w 442936"/>
              <a:gd name="connsiteY26" fmla="*/ 173835 h 655943"/>
              <a:gd name="connsiteX27" fmla="*/ 19074 w 442936"/>
              <a:gd name="connsiteY27" fmla="*/ 185741 h 655943"/>
              <a:gd name="connsiteX28" fmla="*/ 16692 w 442936"/>
              <a:gd name="connsiteY28" fmla="*/ 192885 h 655943"/>
              <a:gd name="connsiteX29" fmla="*/ 11930 w 442936"/>
              <a:gd name="connsiteY29" fmla="*/ 204791 h 655943"/>
              <a:gd name="connsiteX30" fmla="*/ 9549 w 442936"/>
              <a:gd name="connsiteY30" fmla="*/ 214316 h 655943"/>
              <a:gd name="connsiteX31" fmla="*/ 2405 w 442936"/>
              <a:gd name="connsiteY31" fmla="*/ 223841 h 655943"/>
              <a:gd name="connsiteX32" fmla="*/ 24 w 442936"/>
              <a:gd name="connsiteY32" fmla="*/ 230985 h 655943"/>
              <a:gd name="connsiteX33" fmla="*/ 7167 w 442936"/>
              <a:gd name="connsiteY33" fmla="*/ 271466 h 655943"/>
              <a:gd name="connsiteX34" fmla="*/ 21455 w 442936"/>
              <a:gd name="connsiteY34" fmla="*/ 290516 h 655943"/>
              <a:gd name="connsiteX35" fmla="*/ 30980 w 442936"/>
              <a:gd name="connsiteY35" fmla="*/ 295279 h 655943"/>
              <a:gd name="connsiteX36" fmla="*/ 50030 w 442936"/>
              <a:gd name="connsiteY36" fmla="*/ 314329 h 655943"/>
              <a:gd name="connsiteX37" fmla="*/ 54792 w 442936"/>
              <a:gd name="connsiteY37" fmla="*/ 397673 h 655943"/>
              <a:gd name="connsiteX38" fmla="*/ 83367 w 442936"/>
              <a:gd name="connsiteY38" fmla="*/ 409579 h 655943"/>
              <a:gd name="connsiteX39" fmla="*/ 104799 w 442936"/>
              <a:gd name="connsiteY39" fmla="*/ 419104 h 655943"/>
              <a:gd name="connsiteX40" fmla="*/ 114324 w 442936"/>
              <a:gd name="connsiteY40" fmla="*/ 423866 h 655943"/>
              <a:gd name="connsiteX41" fmla="*/ 128611 w 442936"/>
              <a:gd name="connsiteY41" fmla="*/ 428629 h 655943"/>
              <a:gd name="connsiteX42" fmla="*/ 154805 w 442936"/>
              <a:gd name="connsiteY42" fmla="*/ 442916 h 655943"/>
              <a:gd name="connsiteX43" fmla="*/ 164330 w 442936"/>
              <a:gd name="connsiteY43" fmla="*/ 452441 h 655943"/>
              <a:gd name="connsiteX44" fmla="*/ 173855 w 442936"/>
              <a:gd name="connsiteY44" fmla="*/ 457204 h 655943"/>
              <a:gd name="connsiteX45" fmla="*/ 195286 w 442936"/>
              <a:gd name="connsiteY45" fmla="*/ 471491 h 655943"/>
              <a:gd name="connsiteX46" fmla="*/ 202430 w 442936"/>
              <a:gd name="connsiteY46" fmla="*/ 478635 h 655943"/>
              <a:gd name="connsiteX47" fmla="*/ 207192 w 442936"/>
              <a:gd name="connsiteY47" fmla="*/ 485779 h 655943"/>
              <a:gd name="connsiteX48" fmla="*/ 216717 w 442936"/>
              <a:gd name="connsiteY48" fmla="*/ 490541 h 655943"/>
              <a:gd name="connsiteX49" fmla="*/ 228624 w 442936"/>
              <a:gd name="connsiteY49" fmla="*/ 507210 h 655943"/>
              <a:gd name="connsiteX50" fmla="*/ 233386 w 442936"/>
              <a:gd name="connsiteY50" fmla="*/ 514354 h 655943"/>
              <a:gd name="connsiteX51" fmla="*/ 247674 w 442936"/>
              <a:gd name="connsiteY51" fmla="*/ 533404 h 655943"/>
              <a:gd name="connsiteX52" fmla="*/ 257199 w 442936"/>
              <a:gd name="connsiteY52" fmla="*/ 545310 h 655943"/>
              <a:gd name="connsiteX53" fmla="*/ 269105 w 442936"/>
              <a:gd name="connsiteY53" fmla="*/ 561979 h 655943"/>
              <a:gd name="connsiteX54" fmla="*/ 283392 w 442936"/>
              <a:gd name="connsiteY54" fmla="*/ 576266 h 655943"/>
              <a:gd name="connsiteX55" fmla="*/ 288155 w 442936"/>
              <a:gd name="connsiteY55" fmla="*/ 588173 h 655943"/>
              <a:gd name="connsiteX56" fmla="*/ 314349 w 442936"/>
              <a:gd name="connsiteY56" fmla="*/ 609604 h 655943"/>
              <a:gd name="connsiteX57" fmla="*/ 323874 w 442936"/>
              <a:gd name="connsiteY57" fmla="*/ 619129 h 655943"/>
              <a:gd name="connsiteX58" fmla="*/ 345305 w 442936"/>
              <a:gd name="connsiteY58" fmla="*/ 628654 h 655943"/>
              <a:gd name="connsiteX59" fmla="*/ 359592 w 442936"/>
              <a:gd name="connsiteY59" fmla="*/ 633416 h 655943"/>
              <a:gd name="connsiteX60" fmla="*/ 366736 w 442936"/>
              <a:gd name="connsiteY60" fmla="*/ 638179 h 655943"/>
              <a:gd name="connsiteX61" fmla="*/ 378642 w 442936"/>
              <a:gd name="connsiteY61" fmla="*/ 640560 h 655943"/>
              <a:gd name="connsiteX62" fmla="*/ 385786 w 442936"/>
              <a:gd name="connsiteY62" fmla="*/ 647704 h 655943"/>
              <a:gd name="connsiteX63" fmla="*/ 395311 w 442936"/>
              <a:gd name="connsiteY63" fmla="*/ 650085 h 655943"/>
              <a:gd name="connsiteX64" fmla="*/ 397692 w 442936"/>
              <a:gd name="connsiteY64" fmla="*/ 654848 h 655943"/>
              <a:gd name="connsiteX0" fmla="*/ 397692 w 442936"/>
              <a:gd name="connsiteY0" fmla="*/ 654848 h 655943"/>
              <a:gd name="connsiteX1" fmla="*/ 404836 w 442936"/>
              <a:gd name="connsiteY1" fmla="*/ 626273 h 655943"/>
              <a:gd name="connsiteX2" fmla="*/ 409599 w 442936"/>
              <a:gd name="connsiteY2" fmla="*/ 616748 h 655943"/>
              <a:gd name="connsiteX3" fmla="*/ 414361 w 442936"/>
              <a:gd name="connsiteY3" fmla="*/ 595316 h 655943"/>
              <a:gd name="connsiteX4" fmla="*/ 416742 w 442936"/>
              <a:gd name="connsiteY4" fmla="*/ 576266 h 655943"/>
              <a:gd name="connsiteX5" fmla="*/ 421505 w 442936"/>
              <a:gd name="connsiteY5" fmla="*/ 550073 h 655943"/>
              <a:gd name="connsiteX6" fmla="*/ 423886 w 442936"/>
              <a:gd name="connsiteY6" fmla="*/ 535785 h 655943"/>
              <a:gd name="connsiteX7" fmla="*/ 435792 w 442936"/>
              <a:gd name="connsiteY7" fmla="*/ 519116 h 655943"/>
              <a:gd name="connsiteX8" fmla="*/ 442936 w 442936"/>
              <a:gd name="connsiteY8" fmla="*/ 500066 h 655943"/>
              <a:gd name="connsiteX9" fmla="*/ 438174 w 442936"/>
              <a:gd name="connsiteY9" fmla="*/ 473873 h 655943"/>
              <a:gd name="connsiteX10" fmla="*/ 435792 w 442936"/>
              <a:gd name="connsiteY10" fmla="*/ 466729 h 655943"/>
              <a:gd name="connsiteX11" fmla="*/ 428649 w 442936"/>
              <a:gd name="connsiteY11" fmla="*/ 457204 h 655943"/>
              <a:gd name="connsiteX12" fmla="*/ 426267 w 442936"/>
              <a:gd name="connsiteY12" fmla="*/ 438154 h 655943"/>
              <a:gd name="connsiteX13" fmla="*/ 421505 w 442936"/>
              <a:gd name="connsiteY13" fmla="*/ 428629 h 655943"/>
              <a:gd name="connsiteX14" fmla="*/ 419124 w 442936"/>
              <a:gd name="connsiteY14" fmla="*/ 421485 h 655943"/>
              <a:gd name="connsiteX15" fmla="*/ 416742 w 442936"/>
              <a:gd name="connsiteY15" fmla="*/ 223841 h 655943"/>
              <a:gd name="connsiteX16" fmla="*/ 409599 w 442936"/>
              <a:gd name="connsiteY16" fmla="*/ 161929 h 655943"/>
              <a:gd name="connsiteX17" fmla="*/ 364355 w 442936"/>
              <a:gd name="connsiteY17" fmla="*/ 161929 h 655943"/>
              <a:gd name="connsiteX18" fmla="*/ 307205 w 442936"/>
              <a:gd name="connsiteY18" fmla="*/ 140498 h 655943"/>
              <a:gd name="connsiteX19" fmla="*/ 238149 w 442936"/>
              <a:gd name="connsiteY19" fmla="*/ 111923 h 655943"/>
              <a:gd name="connsiteX20" fmla="*/ 164330 w 442936"/>
              <a:gd name="connsiteY20" fmla="*/ 80966 h 655943"/>
              <a:gd name="connsiteX21" fmla="*/ 111942 w 442936"/>
              <a:gd name="connsiteY21" fmla="*/ 45248 h 655943"/>
              <a:gd name="connsiteX22" fmla="*/ 30980 w 442936"/>
              <a:gd name="connsiteY22" fmla="*/ 4 h 655943"/>
              <a:gd name="connsiteX23" fmla="*/ 11930 w 442936"/>
              <a:gd name="connsiteY23" fmla="*/ 47629 h 655943"/>
              <a:gd name="connsiteX24" fmla="*/ 33361 w 442936"/>
              <a:gd name="connsiteY24" fmla="*/ 130973 h 655943"/>
              <a:gd name="connsiteX25" fmla="*/ 26217 w 442936"/>
              <a:gd name="connsiteY25" fmla="*/ 173835 h 655943"/>
              <a:gd name="connsiteX26" fmla="*/ 19074 w 442936"/>
              <a:gd name="connsiteY26" fmla="*/ 185741 h 655943"/>
              <a:gd name="connsiteX27" fmla="*/ 16692 w 442936"/>
              <a:gd name="connsiteY27" fmla="*/ 192885 h 655943"/>
              <a:gd name="connsiteX28" fmla="*/ 11930 w 442936"/>
              <a:gd name="connsiteY28" fmla="*/ 204791 h 655943"/>
              <a:gd name="connsiteX29" fmla="*/ 9549 w 442936"/>
              <a:gd name="connsiteY29" fmla="*/ 214316 h 655943"/>
              <a:gd name="connsiteX30" fmla="*/ 2405 w 442936"/>
              <a:gd name="connsiteY30" fmla="*/ 223841 h 655943"/>
              <a:gd name="connsiteX31" fmla="*/ 24 w 442936"/>
              <a:gd name="connsiteY31" fmla="*/ 230985 h 655943"/>
              <a:gd name="connsiteX32" fmla="*/ 7167 w 442936"/>
              <a:gd name="connsiteY32" fmla="*/ 271466 h 655943"/>
              <a:gd name="connsiteX33" fmla="*/ 21455 w 442936"/>
              <a:gd name="connsiteY33" fmla="*/ 290516 h 655943"/>
              <a:gd name="connsiteX34" fmla="*/ 30980 w 442936"/>
              <a:gd name="connsiteY34" fmla="*/ 295279 h 655943"/>
              <a:gd name="connsiteX35" fmla="*/ 50030 w 442936"/>
              <a:gd name="connsiteY35" fmla="*/ 314329 h 655943"/>
              <a:gd name="connsiteX36" fmla="*/ 54792 w 442936"/>
              <a:gd name="connsiteY36" fmla="*/ 397673 h 655943"/>
              <a:gd name="connsiteX37" fmla="*/ 83367 w 442936"/>
              <a:gd name="connsiteY37" fmla="*/ 409579 h 655943"/>
              <a:gd name="connsiteX38" fmla="*/ 104799 w 442936"/>
              <a:gd name="connsiteY38" fmla="*/ 419104 h 655943"/>
              <a:gd name="connsiteX39" fmla="*/ 114324 w 442936"/>
              <a:gd name="connsiteY39" fmla="*/ 423866 h 655943"/>
              <a:gd name="connsiteX40" fmla="*/ 128611 w 442936"/>
              <a:gd name="connsiteY40" fmla="*/ 428629 h 655943"/>
              <a:gd name="connsiteX41" fmla="*/ 154805 w 442936"/>
              <a:gd name="connsiteY41" fmla="*/ 442916 h 655943"/>
              <a:gd name="connsiteX42" fmla="*/ 164330 w 442936"/>
              <a:gd name="connsiteY42" fmla="*/ 452441 h 655943"/>
              <a:gd name="connsiteX43" fmla="*/ 173855 w 442936"/>
              <a:gd name="connsiteY43" fmla="*/ 457204 h 655943"/>
              <a:gd name="connsiteX44" fmla="*/ 195286 w 442936"/>
              <a:gd name="connsiteY44" fmla="*/ 471491 h 655943"/>
              <a:gd name="connsiteX45" fmla="*/ 202430 w 442936"/>
              <a:gd name="connsiteY45" fmla="*/ 478635 h 655943"/>
              <a:gd name="connsiteX46" fmla="*/ 207192 w 442936"/>
              <a:gd name="connsiteY46" fmla="*/ 485779 h 655943"/>
              <a:gd name="connsiteX47" fmla="*/ 216717 w 442936"/>
              <a:gd name="connsiteY47" fmla="*/ 490541 h 655943"/>
              <a:gd name="connsiteX48" fmla="*/ 228624 w 442936"/>
              <a:gd name="connsiteY48" fmla="*/ 507210 h 655943"/>
              <a:gd name="connsiteX49" fmla="*/ 233386 w 442936"/>
              <a:gd name="connsiteY49" fmla="*/ 514354 h 655943"/>
              <a:gd name="connsiteX50" fmla="*/ 247674 w 442936"/>
              <a:gd name="connsiteY50" fmla="*/ 533404 h 655943"/>
              <a:gd name="connsiteX51" fmla="*/ 257199 w 442936"/>
              <a:gd name="connsiteY51" fmla="*/ 545310 h 655943"/>
              <a:gd name="connsiteX52" fmla="*/ 269105 w 442936"/>
              <a:gd name="connsiteY52" fmla="*/ 561979 h 655943"/>
              <a:gd name="connsiteX53" fmla="*/ 283392 w 442936"/>
              <a:gd name="connsiteY53" fmla="*/ 576266 h 655943"/>
              <a:gd name="connsiteX54" fmla="*/ 288155 w 442936"/>
              <a:gd name="connsiteY54" fmla="*/ 588173 h 655943"/>
              <a:gd name="connsiteX55" fmla="*/ 314349 w 442936"/>
              <a:gd name="connsiteY55" fmla="*/ 609604 h 655943"/>
              <a:gd name="connsiteX56" fmla="*/ 323874 w 442936"/>
              <a:gd name="connsiteY56" fmla="*/ 619129 h 655943"/>
              <a:gd name="connsiteX57" fmla="*/ 345305 w 442936"/>
              <a:gd name="connsiteY57" fmla="*/ 628654 h 655943"/>
              <a:gd name="connsiteX58" fmla="*/ 359592 w 442936"/>
              <a:gd name="connsiteY58" fmla="*/ 633416 h 655943"/>
              <a:gd name="connsiteX59" fmla="*/ 366736 w 442936"/>
              <a:gd name="connsiteY59" fmla="*/ 638179 h 655943"/>
              <a:gd name="connsiteX60" fmla="*/ 378642 w 442936"/>
              <a:gd name="connsiteY60" fmla="*/ 640560 h 655943"/>
              <a:gd name="connsiteX61" fmla="*/ 385786 w 442936"/>
              <a:gd name="connsiteY61" fmla="*/ 647704 h 655943"/>
              <a:gd name="connsiteX62" fmla="*/ 395311 w 442936"/>
              <a:gd name="connsiteY62" fmla="*/ 650085 h 655943"/>
              <a:gd name="connsiteX63" fmla="*/ 397692 w 442936"/>
              <a:gd name="connsiteY63" fmla="*/ 654848 h 655943"/>
              <a:gd name="connsiteX0" fmla="*/ 397692 w 442936"/>
              <a:gd name="connsiteY0" fmla="*/ 654848 h 655943"/>
              <a:gd name="connsiteX1" fmla="*/ 404836 w 442936"/>
              <a:gd name="connsiteY1" fmla="*/ 626273 h 655943"/>
              <a:gd name="connsiteX2" fmla="*/ 409599 w 442936"/>
              <a:gd name="connsiteY2" fmla="*/ 616748 h 655943"/>
              <a:gd name="connsiteX3" fmla="*/ 414361 w 442936"/>
              <a:gd name="connsiteY3" fmla="*/ 595316 h 655943"/>
              <a:gd name="connsiteX4" fmla="*/ 416742 w 442936"/>
              <a:gd name="connsiteY4" fmla="*/ 576266 h 655943"/>
              <a:gd name="connsiteX5" fmla="*/ 421505 w 442936"/>
              <a:gd name="connsiteY5" fmla="*/ 550073 h 655943"/>
              <a:gd name="connsiteX6" fmla="*/ 423886 w 442936"/>
              <a:gd name="connsiteY6" fmla="*/ 535785 h 655943"/>
              <a:gd name="connsiteX7" fmla="*/ 435792 w 442936"/>
              <a:gd name="connsiteY7" fmla="*/ 519116 h 655943"/>
              <a:gd name="connsiteX8" fmla="*/ 442936 w 442936"/>
              <a:gd name="connsiteY8" fmla="*/ 500066 h 655943"/>
              <a:gd name="connsiteX9" fmla="*/ 438174 w 442936"/>
              <a:gd name="connsiteY9" fmla="*/ 473873 h 655943"/>
              <a:gd name="connsiteX10" fmla="*/ 435792 w 442936"/>
              <a:gd name="connsiteY10" fmla="*/ 466729 h 655943"/>
              <a:gd name="connsiteX11" fmla="*/ 428649 w 442936"/>
              <a:gd name="connsiteY11" fmla="*/ 457204 h 655943"/>
              <a:gd name="connsiteX12" fmla="*/ 426267 w 442936"/>
              <a:gd name="connsiteY12" fmla="*/ 438154 h 655943"/>
              <a:gd name="connsiteX13" fmla="*/ 421505 w 442936"/>
              <a:gd name="connsiteY13" fmla="*/ 428629 h 655943"/>
              <a:gd name="connsiteX14" fmla="*/ 419124 w 442936"/>
              <a:gd name="connsiteY14" fmla="*/ 421485 h 655943"/>
              <a:gd name="connsiteX15" fmla="*/ 416742 w 442936"/>
              <a:gd name="connsiteY15" fmla="*/ 285754 h 655943"/>
              <a:gd name="connsiteX16" fmla="*/ 416742 w 442936"/>
              <a:gd name="connsiteY16" fmla="*/ 223841 h 655943"/>
              <a:gd name="connsiteX17" fmla="*/ 409599 w 442936"/>
              <a:gd name="connsiteY17" fmla="*/ 161929 h 655943"/>
              <a:gd name="connsiteX18" fmla="*/ 364355 w 442936"/>
              <a:gd name="connsiteY18" fmla="*/ 161929 h 655943"/>
              <a:gd name="connsiteX19" fmla="*/ 307205 w 442936"/>
              <a:gd name="connsiteY19" fmla="*/ 140498 h 655943"/>
              <a:gd name="connsiteX20" fmla="*/ 238149 w 442936"/>
              <a:gd name="connsiteY20" fmla="*/ 111923 h 655943"/>
              <a:gd name="connsiteX21" fmla="*/ 164330 w 442936"/>
              <a:gd name="connsiteY21" fmla="*/ 80966 h 655943"/>
              <a:gd name="connsiteX22" fmla="*/ 111942 w 442936"/>
              <a:gd name="connsiteY22" fmla="*/ 45248 h 655943"/>
              <a:gd name="connsiteX23" fmla="*/ 30980 w 442936"/>
              <a:gd name="connsiteY23" fmla="*/ 4 h 655943"/>
              <a:gd name="connsiteX24" fmla="*/ 11930 w 442936"/>
              <a:gd name="connsiteY24" fmla="*/ 47629 h 655943"/>
              <a:gd name="connsiteX25" fmla="*/ 33361 w 442936"/>
              <a:gd name="connsiteY25" fmla="*/ 130973 h 655943"/>
              <a:gd name="connsiteX26" fmla="*/ 26217 w 442936"/>
              <a:gd name="connsiteY26" fmla="*/ 173835 h 655943"/>
              <a:gd name="connsiteX27" fmla="*/ 19074 w 442936"/>
              <a:gd name="connsiteY27" fmla="*/ 185741 h 655943"/>
              <a:gd name="connsiteX28" fmla="*/ 16692 w 442936"/>
              <a:gd name="connsiteY28" fmla="*/ 192885 h 655943"/>
              <a:gd name="connsiteX29" fmla="*/ 11930 w 442936"/>
              <a:gd name="connsiteY29" fmla="*/ 204791 h 655943"/>
              <a:gd name="connsiteX30" fmla="*/ 9549 w 442936"/>
              <a:gd name="connsiteY30" fmla="*/ 214316 h 655943"/>
              <a:gd name="connsiteX31" fmla="*/ 2405 w 442936"/>
              <a:gd name="connsiteY31" fmla="*/ 223841 h 655943"/>
              <a:gd name="connsiteX32" fmla="*/ 24 w 442936"/>
              <a:gd name="connsiteY32" fmla="*/ 230985 h 655943"/>
              <a:gd name="connsiteX33" fmla="*/ 7167 w 442936"/>
              <a:gd name="connsiteY33" fmla="*/ 271466 h 655943"/>
              <a:gd name="connsiteX34" fmla="*/ 21455 w 442936"/>
              <a:gd name="connsiteY34" fmla="*/ 290516 h 655943"/>
              <a:gd name="connsiteX35" fmla="*/ 30980 w 442936"/>
              <a:gd name="connsiteY35" fmla="*/ 295279 h 655943"/>
              <a:gd name="connsiteX36" fmla="*/ 50030 w 442936"/>
              <a:gd name="connsiteY36" fmla="*/ 314329 h 655943"/>
              <a:gd name="connsiteX37" fmla="*/ 54792 w 442936"/>
              <a:gd name="connsiteY37" fmla="*/ 397673 h 655943"/>
              <a:gd name="connsiteX38" fmla="*/ 83367 w 442936"/>
              <a:gd name="connsiteY38" fmla="*/ 409579 h 655943"/>
              <a:gd name="connsiteX39" fmla="*/ 104799 w 442936"/>
              <a:gd name="connsiteY39" fmla="*/ 419104 h 655943"/>
              <a:gd name="connsiteX40" fmla="*/ 114324 w 442936"/>
              <a:gd name="connsiteY40" fmla="*/ 423866 h 655943"/>
              <a:gd name="connsiteX41" fmla="*/ 128611 w 442936"/>
              <a:gd name="connsiteY41" fmla="*/ 428629 h 655943"/>
              <a:gd name="connsiteX42" fmla="*/ 154805 w 442936"/>
              <a:gd name="connsiteY42" fmla="*/ 442916 h 655943"/>
              <a:gd name="connsiteX43" fmla="*/ 164330 w 442936"/>
              <a:gd name="connsiteY43" fmla="*/ 452441 h 655943"/>
              <a:gd name="connsiteX44" fmla="*/ 173855 w 442936"/>
              <a:gd name="connsiteY44" fmla="*/ 457204 h 655943"/>
              <a:gd name="connsiteX45" fmla="*/ 195286 w 442936"/>
              <a:gd name="connsiteY45" fmla="*/ 471491 h 655943"/>
              <a:gd name="connsiteX46" fmla="*/ 202430 w 442936"/>
              <a:gd name="connsiteY46" fmla="*/ 478635 h 655943"/>
              <a:gd name="connsiteX47" fmla="*/ 207192 w 442936"/>
              <a:gd name="connsiteY47" fmla="*/ 485779 h 655943"/>
              <a:gd name="connsiteX48" fmla="*/ 216717 w 442936"/>
              <a:gd name="connsiteY48" fmla="*/ 490541 h 655943"/>
              <a:gd name="connsiteX49" fmla="*/ 228624 w 442936"/>
              <a:gd name="connsiteY49" fmla="*/ 507210 h 655943"/>
              <a:gd name="connsiteX50" fmla="*/ 233386 w 442936"/>
              <a:gd name="connsiteY50" fmla="*/ 514354 h 655943"/>
              <a:gd name="connsiteX51" fmla="*/ 247674 w 442936"/>
              <a:gd name="connsiteY51" fmla="*/ 533404 h 655943"/>
              <a:gd name="connsiteX52" fmla="*/ 257199 w 442936"/>
              <a:gd name="connsiteY52" fmla="*/ 545310 h 655943"/>
              <a:gd name="connsiteX53" fmla="*/ 269105 w 442936"/>
              <a:gd name="connsiteY53" fmla="*/ 561979 h 655943"/>
              <a:gd name="connsiteX54" fmla="*/ 283392 w 442936"/>
              <a:gd name="connsiteY54" fmla="*/ 576266 h 655943"/>
              <a:gd name="connsiteX55" fmla="*/ 288155 w 442936"/>
              <a:gd name="connsiteY55" fmla="*/ 588173 h 655943"/>
              <a:gd name="connsiteX56" fmla="*/ 314349 w 442936"/>
              <a:gd name="connsiteY56" fmla="*/ 609604 h 655943"/>
              <a:gd name="connsiteX57" fmla="*/ 323874 w 442936"/>
              <a:gd name="connsiteY57" fmla="*/ 619129 h 655943"/>
              <a:gd name="connsiteX58" fmla="*/ 345305 w 442936"/>
              <a:gd name="connsiteY58" fmla="*/ 628654 h 655943"/>
              <a:gd name="connsiteX59" fmla="*/ 359592 w 442936"/>
              <a:gd name="connsiteY59" fmla="*/ 633416 h 655943"/>
              <a:gd name="connsiteX60" fmla="*/ 366736 w 442936"/>
              <a:gd name="connsiteY60" fmla="*/ 638179 h 655943"/>
              <a:gd name="connsiteX61" fmla="*/ 378642 w 442936"/>
              <a:gd name="connsiteY61" fmla="*/ 640560 h 655943"/>
              <a:gd name="connsiteX62" fmla="*/ 385786 w 442936"/>
              <a:gd name="connsiteY62" fmla="*/ 647704 h 655943"/>
              <a:gd name="connsiteX63" fmla="*/ 395311 w 442936"/>
              <a:gd name="connsiteY63" fmla="*/ 650085 h 655943"/>
              <a:gd name="connsiteX64" fmla="*/ 397692 w 442936"/>
              <a:gd name="connsiteY64" fmla="*/ 654848 h 655943"/>
              <a:gd name="connsiteX0" fmla="*/ 397692 w 442936"/>
              <a:gd name="connsiteY0" fmla="*/ 654848 h 655943"/>
              <a:gd name="connsiteX1" fmla="*/ 404836 w 442936"/>
              <a:gd name="connsiteY1" fmla="*/ 626273 h 655943"/>
              <a:gd name="connsiteX2" fmla="*/ 409599 w 442936"/>
              <a:gd name="connsiteY2" fmla="*/ 616748 h 655943"/>
              <a:gd name="connsiteX3" fmla="*/ 414361 w 442936"/>
              <a:gd name="connsiteY3" fmla="*/ 595316 h 655943"/>
              <a:gd name="connsiteX4" fmla="*/ 416742 w 442936"/>
              <a:gd name="connsiteY4" fmla="*/ 576266 h 655943"/>
              <a:gd name="connsiteX5" fmla="*/ 421505 w 442936"/>
              <a:gd name="connsiteY5" fmla="*/ 550073 h 655943"/>
              <a:gd name="connsiteX6" fmla="*/ 423886 w 442936"/>
              <a:gd name="connsiteY6" fmla="*/ 535785 h 655943"/>
              <a:gd name="connsiteX7" fmla="*/ 435792 w 442936"/>
              <a:gd name="connsiteY7" fmla="*/ 519116 h 655943"/>
              <a:gd name="connsiteX8" fmla="*/ 442936 w 442936"/>
              <a:gd name="connsiteY8" fmla="*/ 500066 h 655943"/>
              <a:gd name="connsiteX9" fmla="*/ 438174 w 442936"/>
              <a:gd name="connsiteY9" fmla="*/ 473873 h 655943"/>
              <a:gd name="connsiteX10" fmla="*/ 435792 w 442936"/>
              <a:gd name="connsiteY10" fmla="*/ 466729 h 655943"/>
              <a:gd name="connsiteX11" fmla="*/ 428649 w 442936"/>
              <a:gd name="connsiteY11" fmla="*/ 457204 h 655943"/>
              <a:gd name="connsiteX12" fmla="*/ 426267 w 442936"/>
              <a:gd name="connsiteY12" fmla="*/ 438154 h 655943"/>
              <a:gd name="connsiteX13" fmla="*/ 421505 w 442936"/>
              <a:gd name="connsiteY13" fmla="*/ 428629 h 655943"/>
              <a:gd name="connsiteX14" fmla="*/ 419124 w 442936"/>
              <a:gd name="connsiteY14" fmla="*/ 421485 h 655943"/>
              <a:gd name="connsiteX15" fmla="*/ 414361 w 442936"/>
              <a:gd name="connsiteY15" fmla="*/ 285754 h 655943"/>
              <a:gd name="connsiteX16" fmla="*/ 416742 w 442936"/>
              <a:gd name="connsiteY16" fmla="*/ 223841 h 655943"/>
              <a:gd name="connsiteX17" fmla="*/ 409599 w 442936"/>
              <a:gd name="connsiteY17" fmla="*/ 161929 h 655943"/>
              <a:gd name="connsiteX18" fmla="*/ 364355 w 442936"/>
              <a:gd name="connsiteY18" fmla="*/ 161929 h 655943"/>
              <a:gd name="connsiteX19" fmla="*/ 307205 w 442936"/>
              <a:gd name="connsiteY19" fmla="*/ 140498 h 655943"/>
              <a:gd name="connsiteX20" fmla="*/ 238149 w 442936"/>
              <a:gd name="connsiteY20" fmla="*/ 111923 h 655943"/>
              <a:gd name="connsiteX21" fmla="*/ 164330 w 442936"/>
              <a:gd name="connsiteY21" fmla="*/ 80966 h 655943"/>
              <a:gd name="connsiteX22" fmla="*/ 111942 w 442936"/>
              <a:gd name="connsiteY22" fmla="*/ 45248 h 655943"/>
              <a:gd name="connsiteX23" fmla="*/ 30980 w 442936"/>
              <a:gd name="connsiteY23" fmla="*/ 4 h 655943"/>
              <a:gd name="connsiteX24" fmla="*/ 11930 w 442936"/>
              <a:gd name="connsiteY24" fmla="*/ 47629 h 655943"/>
              <a:gd name="connsiteX25" fmla="*/ 33361 w 442936"/>
              <a:gd name="connsiteY25" fmla="*/ 130973 h 655943"/>
              <a:gd name="connsiteX26" fmla="*/ 26217 w 442936"/>
              <a:gd name="connsiteY26" fmla="*/ 173835 h 655943"/>
              <a:gd name="connsiteX27" fmla="*/ 19074 w 442936"/>
              <a:gd name="connsiteY27" fmla="*/ 185741 h 655943"/>
              <a:gd name="connsiteX28" fmla="*/ 16692 w 442936"/>
              <a:gd name="connsiteY28" fmla="*/ 192885 h 655943"/>
              <a:gd name="connsiteX29" fmla="*/ 11930 w 442936"/>
              <a:gd name="connsiteY29" fmla="*/ 204791 h 655943"/>
              <a:gd name="connsiteX30" fmla="*/ 9549 w 442936"/>
              <a:gd name="connsiteY30" fmla="*/ 214316 h 655943"/>
              <a:gd name="connsiteX31" fmla="*/ 2405 w 442936"/>
              <a:gd name="connsiteY31" fmla="*/ 223841 h 655943"/>
              <a:gd name="connsiteX32" fmla="*/ 24 w 442936"/>
              <a:gd name="connsiteY32" fmla="*/ 230985 h 655943"/>
              <a:gd name="connsiteX33" fmla="*/ 7167 w 442936"/>
              <a:gd name="connsiteY33" fmla="*/ 271466 h 655943"/>
              <a:gd name="connsiteX34" fmla="*/ 21455 w 442936"/>
              <a:gd name="connsiteY34" fmla="*/ 290516 h 655943"/>
              <a:gd name="connsiteX35" fmla="*/ 30980 w 442936"/>
              <a:gd name="connsiteY35" fmla="*/ 295279 h 655943"/>
              <a:gd name="connsiteX36" fmla="*/ 50030 w 442936"/>
              <a:gd name="connsiteY36" fmla="*/ 314329 h 655943"/>
              <a:gd name="connsiteX37" fmla="*/ 54792 w 442936"/>
              <a:gd name="connsiteY37" fmla="*/ 397673 h 655943"/>
              <a:gd name="connsiteX38" fmla="*/ 83367 w 442936"/>
              <a:gd name="connsiteY38" fmla="*/ 409579 h 655943"/>
              <a:gd name="connsiteX39" fmla="*/ 104799 w 442936"/>
              <a:gd name="connsiteY39" fmla="*/ 419104 h 655943"/>
              <a:gd name="connsiteX40" fmla="*/ 114324 w 442936"/>
              <a:gd name="connsiteY40" fmla="*/ 423866 h 655943"/>
              <a:gd name="connsiteX41" fmla="*/ 128611 w 442936"/>
              <a:gd name="connsiteY41" fmla="*/ 428629 h 655943"/>
              <a:gd name="connsiteX42" fmla="*/ 154805 w 442936"/>
              <a:gd name="connsiteY42" fmla="*/ 442916 h 655943"/>
              <a:gd name="connsiteX43" fmla="*/ 164330 w 442936"/>
              <a:gd name="connsiteY43" fmla="*/ 452441 h 655943"/>
              <a:gd name="connsiteX44" fmla="*/ 173855 w 442936"/>
              <a:gd name="connsiteY44" fmla="*/ 457204 h 655943"/>
              <a:gd name="connsiteX45" fmla="*/ 195286 w 442936"/>
              <a:gd name="connsiteY45" fmla="*/ 471491 h 655943"/>
              <a:gd name="connsiteX46" fmla="*/ 202430 w 442936"/>
              <a:gd name="connsiteY46" fmla="*/ 478635 h 655943"/>
              <a:gd name="connsiteX47" fmla="*/ 207192 w 442936"/>
              <a:gd name="connsiteY47" fmla="*/ 485779 h 655943"/>
              <a:gd name="connsiteX48" fmla="*/ 216717 w 442936"/>
              <a:gd name="connsiteY48" fmla="*/ 490541 h 655943"/>
              <a:gd name="connsiteX49" fmla="*/ 228624 w 442936"/>
              <a:gd name="connsiteY49" fmla="*/ 507210 h 655943"/>
              <a:gd name="connsiteX50" fmla="*/ 233386 w 442936"/>
              <a:gd name="connsiteY50" fmla="*/ 514354 h 655943"/>
              <a:gd name="connsiteX51" fmla="*/ 247674 w 442936"/>
              <a:gd name="connsiteY51" fmla="*/ 533404 h 655943"/>
              <a:gd name="connsiteX52" fmla="*/ 257199 w 442936"/>
              <a:gd name="connsiteY52" fmla="*/ 545310 h 655943"/>
              <a:gd name="connsiteX53" fmla="*/ 269105 w 442936"/>
              <a:gd name="connsiteY53" fmla="*/ 561979 h 655943"/>
              <a:gd name="connsiteX54" fmla="*/ 283392 w 442936"/>
              <a:gd name="connsiteY54" fmla="*/ 576266 h 655943"/>
              <a:gd name="connsiteX55" fmla="*/ 288155 w 442936"/>
              <a:gd name="connsiteY55" fmla="*/ 588173 h 655943"/>
              <a:gd name="connsiteX56" fmla="*/ 314349 w 442936"/>
              <a:gd name="connsiteY56" fmla="*/ 609604 h 655943"/>
              <a:gd name="connsiteX57" fmla="*/ 323874 w 442936"/>
              <a:gd name="connsiteY57" fmla="*/ 619129 h 655943"/>
              <a:gd name="connsiteX58" fmla="*/ 345305 w 442936"/>
              <a:gd name="connsiteY58" fmla="*/ 628654 h 655943"/>
              <a:gd name="connsiteX59" fmla="*/ 359592 w 442936"/>
              <a:gd name="connsiteY59" fmla="*/ 633416 h 655943"/>
              <a:gd name="connsiteX60" fmla="*/ 366736 w 442936"/>
              <a:gd name="connsiteY60" fmla="*/ 638179 h 655943"/>
              <a:gd name="connsiteX61" fmla="*/ 378642 w 442936"/>
              <a:gd name="connsiteY61" fmla="*/ 640560 h 655943"/>
              <a:gd name="connsiteX62" fmla="*/ 385786 w 442936"/>
              <a:gd name="connsiteY62" fmla="*/ 647704 h 655943"/>
              <a:gd name="connsiteX63" fmla="*/ 395311 w 442936"/>
              <a:gd name="connsiteY63" fmla="*/ 650085 h 655943"/>
              <a:gd name="connsiteX64" fmla="*/ 397692 w 442936"/>
              <a:gd name="connsiteY64" fmla="*/ 654848 h 655943"/>
              <a:gd name="connsiteX0" fmla="*/ 397692 w 442936"/>
              <a:gd name="connsiteY0" fmla="*/ 654848 h 655943"/>
              <a:gd name="connsiteX1" fmla="*/ 404836 w 442936"/>
              <a:gd name="connsiteY1" fmla="*/ 626273 h 655943"/>
              <a:gd name="connsiteX2" fmla="*/ 409599 w 442936"/>
              <a:gd name="connsiteY2" fmla="*/ 616748 h 655943"/>
              <a:gd name="connsiteX3" fmla="*/ 414361 w 442936"/>
              <a:gd name="connsiteY3" fmla="*/ 595316 h 655943"/>
              <a:gd name="connsiteX4" fmla="*/ 416742 w 442936"/>
              <a:gd name="connsiteY4" fmla="*/ 576266 h 655943"/>
              <a:gd name="connsiteX5" fmla="*/ 421505 w 442936"/>
              <a:gd name="connsiteY5" fmla="*/ 550073 h 655943"/>
              <a:gd name="connsiteX6" fmla="*/ 423886 w 442936"/>
              <a:gd name="connsiteY6" fmla="*/ 535785 h 655943"/>
              <a:gd name="connsiteX7" fmla="*/ 435792 w 442936"/>
              <a:gd name="connsiteY7" fmla="*/ 519116 h 655943"/>
              <a:gd name="connsiteX8" fmla="*/ 442936 w 442936"/>
              <a:gd name="connsiteY8" fmla="*/ 500066 h 655943"/>
              <a:gd name="connsiteX9" fmla="*/ 438174 w 442936"/>
              <a:gd name="connsiteY9" fmla="*/ 473873 h 655943"/>
              <a:gd name="connsiteX10" fmla="*/ 435792 w 442936"/>
              <a:gd name="connsiteY10" fmla="*/ 466729 h 655943"/>
              <a:gd name="connsiteX11" fmla="*/ 428649 w 442936"/>
              <a:gd name="connsiteY11" fmla="*/ 457204 h 655943"/>
              <a:gd name="connsiteX12" fmla="*/ 426267 w 442936"/>
              <a:gd name="connsiteY12" fmla="*/ 438154 h 655943"/>
              <a:gd name="connsiteX13" fmla="*/ 419124 w 442936"/>
              <a:gd name="connsiteY13" fmla="*/ 421485 h 655943"/>
              <a:gd name="connsiteX14" fmla="*/ 414361 w 442936"/>
              <a:gd name="connsiteY14" fmla="*/ 285754 h 655943"/>
              <a:gd name="connsiteX15" fmla="*/ 416742 w 442936"/>
              <a:gd name="connsiteY15" fmla="*/ 223841 h 655943"/>
              <a:gd name="connsiteX16" fmla="*/ 409599 w 442936"/>
              <a:gd name="connsiteY16" fmla="*/ 161929 h 655943"/>
              <a:gd name="connsiteX17" fmla="*/ 364355 w 442936"/>
              <a:gd name="connsiteY17" fmla="*/ 161929 h 655943"/>
              <a:gd name="connsiteX18" fmla="*/ 307205 w 442936"/>
              <a:gd name="connsiteY18" fmla="*/ 140498 h 655943"/>
              <a:gd name="connsiteX19" fmla="*/ 238149 w 442936"/>
              <a:gd name="connsiteY19" fmla="*/ 111923 h 655943"/>
              <a:gd name="connsiteX20" fmla="*/ 164330 w 442936"/>
              <a:gd name="connsiteY20" fmla="*/ 80966 h 655943"/>
              <a:gd name="connsiteX21" fmla="*/ 111942 w 442936"/>
              <a:gd name="connsiteY21" fmla="*/ 45248 h 655943"/>
              <a:gd name="connsiteX22" fmla="*/ 30980 w 442936"/>
              <a:gd name="connsiteY22" fmla="*/ 4 h 655943"/>
              <a:gd name="connsiteX23" fmla="*/ 11930 w 442936"/>
              <a:gd name="connsiteY23" fmla="*/ 47629 h 655943"/>
              <a:gd name="connsiteX24" fmla="*/ 33361 w 442936"/>
              <a:gd name="connsiteY24" fmla="*/ 130973 h 655943"/>
              <a:gd name="connsiteX25" fmla="*/ 26217 w 442936"/>
              <a:gd name="connsiteY25" fmla="*/ 173835 h 655943"/>
              <a:gd name="connsiteX26" fmla="*/ 19074 w 442936"/>
              <a:gd name="connsiteY26" fmla="*/ 185741 h 655943"/>
              <a:gd name="connsiteX27" fmla="*/ 16692 w 442936"/>
              <a:gd name="connsiteY27" fmla="*/ 192885 h 655943"/>
              <a:gd name="connsiteX28" fmla="*/ 11930 w 442936"/>
              <a:gd name="connsiteY28" fmla="*/ 204791 h 655943"/>
              <a:gd name="connsiteX29" fmla="*/ 9549 w 442936"/>
              <a:gd name="connsiteY29" fmla="*/ 214316 h 655943"/>
              <a:gd name="connsiteX30" fmla="*/ 2405 w 442936"/>
              <a:gd name="connsiteY30" fmla="*/ 223841 h 655943"/>
              <a:gd name="connsiteX31" fmla="*/ 24 w 442936"/>
              <a:gd name="connsiteY31" fmla="*/ 230985 h 655943"/>
              <a:gd name="connsiteX32" fmla="*/ 7167 w 442936"/>
              <a:gd name="connsiteY32" fmla="*/ 271466 h 655943"/>
              <a:gd name="connsiteX33" fmla="*/ 21455 w 442936"/>
              <a:gd name="connsiteY33" fmla="*/ 290516 h 655943"/>
              <a:gd name="connsiteX34" fmla="*/ 30980 w 442936"/>
              <a:gd name="connsiteY34" fmla="*/ 295279 h 655943"/>
              <a:gd name="connsiteX35" fmla="*/ 50030 w 442936"/>
              <a:gd name="connsiteY35" fmla="*/ 314329 h 655943"/>
              <a:gd name="connsiteX36" fmla="*/ 54792 w 442936"/>
              <a:gd name="connsiteY36" fmla="*/ 397673 h 655943"/>
              <a:gd name="connsiteX37" fmla="*/ 83367 w 442936"/>
              <a:gd name="connsiteY37" fmla="*/ 409579 h 655943"/>
              <a:gd name="connsiteX38" fmla="*/ 104799 w 442936"/>
              <a:gd name="connsiteY38" fmla="*/ 419104 h 655943"/>
              <a:gd name="connsiteX39" fmla="*/ 114324 w 442936"/>
              <a:gd name="connsiteY39" fmla="*/ 423866 h 655943"/>
              <a:gd name="connsiteX40" fmla="*/ 128611 w 442936"/>
              <a:gd name="connsiteY40" fmla="*/ 428629 h 655943"/>
              <a:gd name="connsiteX41" fmla="*/ 154805 w 442936"/>
              <a:gd name="connsiteY41" fmla="*/ 442916 h 655943"/>
              <a:gd name="connsiteX42" fmla="*/ 164330 w 442936"/>
              <a:gd name="connsiteY42" fmla="*/ 452441 h 655943"/>
              <a:gd name="connsiteX43" fmla="*/ 173855 w 442936"/>
              <a:gd name="connsiteY43" fmla="*/ 457204 h 655943"/>
              <a:gd name="connsiteX44" fmla="*/ 195286 w 442936"/>
              <a:gd name="connsiteY44" fmla="*/ 471491 h 655943"/>
              <a:gd name="connsiteX45" fmla="*/ 202430 w 442936"/>
              <a:gd name="connsiteY45" fmla="*/ 478635 h 655943"/>
              <a:gd name="connsiteX46" fmla="*/ 207192 w 442936"/>
              <a:gd name="connsiteY46" fmla="*/ 485779 h 655943"/>
              <a:gd name="connsiteX47" fmla="*/ 216717 w 442936"/>
              <a:gd name="connsiteY47" fmla="*/ 490541 h 655943"/>
              <a:gd name="connsiteX48" fmla="*/ 228624 w 442936"/>
              <a:gd name="connsiteY48" fmla="*/ 507210 h 655943"/>
              <a:gd name="connsiteX49" fmla="*/ 233386 w 442936"/>
              <a:gd name="connsiteY49" fmla="*/ 514354 h 655943"/>
              <a:gd name="connsiteX50" fmla="*/ 247674 w 442936"/>
              <a:gd name="connsiteY50" fmla="*/ 533404 h 655943"/>
              <a:gd name="connsiteX51" fmla="*/ 257199 w 442936"/>
              <a:gd name="connsiteY51" fmla="*/ 545310 h 655943"/>
              <a:gd name="connsiteX52" fmla="*/ 269105 w 442936"/>
              <a:gd name="connsiteY52" fmla="*/ 561979 h 655943"/>
              <a:gd name="connsiteX53" fmla="*/ 283392 w 442936"/>
              <a:gd name="connsiteY53" fmla="*/ 576266 h 655943"/>
              <a:gd name="connsiteX54" fmla="*/ 288155 w 442936"/>
              <a:gd name="connsiteY54" fmla="*/ 588173 h 655943"/>
              <a:gd name="connsiteX55" fmla="*/ 314349 w 442936"/>
              <a:gd name="connsiteY55" fmla="*/ 609604 h 655943"/>
              <a:gd name="connsiteX56" fmla="*/ 323874 w 442936"/>
              <a:gd name="connsiteY56" fmla="*/ 619129 h 655943"/>
              <a:gd name="connsiteX57" fmla="*/ 345305 w 442936"/>
              <a:gd name="connsiteY57" fmla="*/ 628654 h 655943"/>
              <a:gd name="connsiteX58" fmla="*/ 359592 w 442936"/>
              <a:gd name="connsiteY58" fmla="*/ 633416 h 655943"/>
              <a:gd name="connsiteX59" fmla="*/ 366736 w 442936"/>
              <a:gd name="connsiteY59" fmla="*/ 638179 h 655943"/>
              <a:gd name="connsiteX60" fmla="*/ 378642 w 442936"/>
              <a:gd name="connsiteY60" fmla="*/ 640560 h 655943"/>
              <a:gd name="connsiteX61" fmla="*/ 385786 w 442936"/>
              <a:gd name="connsiteY61" fmla="*/ 647704 h 655943"/>
              <a:gd name="connsiteX62" fmla="*/ 395311 w 442936"/>
              <a:gd name="connsiteY62" fmla="*/ 650085 h 655943"/>
              <a:gd name="connsiteX63" fmla="*/ 397692 w 442936"/>
              <a:gd name="connsiteY63" fmla="*/ 654848 h 655943"/>
              <a:gd name="connsiteX0" fmla="*/ 397692 w 442936"/>
              <a:gd name="connsiteY0" fmla="*/ 654848 h 655943"/>
              <a:gd name="connsiteX1" fmla="*/ 404836 w 442936"/>
              <a:gd name="connsiteY1" fmla="*/ 626273 h 655943"/>
              <a:gd name="connsiteX2" fmla="*/ 409599 w 442936"/>
              <a:gd name="connsiteY2" fmla="*/ 616748 h 655943"/>
              <a:gd name="connsiteX3" fmla="*/ 414361 w 442936"/>
              <a:gd name="connsiteY3" fmla="*/ 595316 h 655943"/>
              <a:gd name="connsiteX4" fmla="*/ 416742 w 442936"/>
              <a:gd name="connsiteY4" fmla="*/ 576266 h 655943"/>
              <a:gd name="connsiteX5" fmla="*/ 421505 w 442936"/>
              <a:gd name="connsiteY5" fmla="*/ 550073 h 655943"/>
              <a:gd name="connsiteX6" fmla="*/ 423886 w 442936"/>
              <a:gd name="connsiteY6" fmla="*/ 535785 h 655943"/>
              <a:gd name="connsiteX7" fmla="*/ 435792 w 442936"/>
              <a:gd name="connsiteY7" fmla="*/ 519116 h 655943"/>
              <a:gd name="connsiteX8" fmla="*/ 442936 w 442936"/>
              <a:gd name="connsiteY8" fmla="*/ 500066 h 655943"/>
              <a:gd name="connsiteX9" fmla="*/ 438174 w 442936"/>
              <a:gd name="connsiteY9" fmla="*/ 473873 h 655943"/>
              <a:gd name="connsiteX10" fmla="*/ 435792 w 442936"/>
              <a:gd name="connsiteY10" fmla="*/ 466729 h 655943"/>
              <a:gd name="connsiteX11" fmla="*/ 428649 w 442936"/>
              <a:gd name="connsiteY11" fmla="*/ 457204 h 655943"/>
              <a:gd name="connsiteX12" fmla="*/ 419124 w 442936"/>
              <a:gd name="connsiteY12" fmla="*/ 421485 h 655943"/>
              <a:gd name="connsiteX13" fmla="*/ 414361 w 442936"/>
              <a:gd name="connsiteY13" fmla="*/ 285754 h 655943"/>
              <a:gd name="connsiteX14" fmla="*/ 416742 w 442936"/>
              <a:gd name="connsiteY14" fmla="*/ 223841 h 655943"/>
              <a:gd name="connsiteX15" fmla="*/ 409599 w 442936"/>
              <a:gd name="connsiteY15" fmla="*/ 161929 h 655943"/>
              <a:gd name="connsiteX16" fmla="*/ 364355 w 442936"/>
              <a:gd name="connsiteY16" fmla="*/ 161929 h 655943"/>
              <a:gd name="connsiteX17" fmla="*/ 307205 w 442936"/>
              <a:gd name="connsiteY17" fmla="*/ 140498 h 655943"/>
              <a:gd name="connsiteX18" fmla="*/ 238149 w 442936"/>
              <a:gd name="connsiteY18" fmla="*/ 111923 h 655943"/>
              <a:gd name="connsiteX19" fmla="*/ 164330 w 442936"/>
              <a:gd name="connsiteY19" fmla="*/ 80966 h 655943"/>
              <a:gd name="connsiteX20" fmla="*/ 111942 w 442936"/>
              <a:gd name="connsiteY20" fmla="*/ 45248 h 655943"/>
              <a:gd name="connsiteX21" fmla="*/ 30980 w 442936"/>
              <a:gd name="connsiteY21" fmla="*/ 4 h 655943"/>
              <a:gd name="connsiteX22" fmla="*/ 11930 w 442936"/>
              <a:gd name="connsiteY22" fmla="*/ 47629 h 655943"/>
              <a:gd name="connsiteX23" fmla="*/ 33361 w 442936"/>
              <a:gd name="connsiteY23" fmla="*/ 130973 h 655943"/>
              <a:gd name="connsiteX24" fmla="*/ 26217 w 442936"/>
              <a:gd name="connsiteY24" fmla="*/ 173835 h 655943"/>
              <a:gd name="connsiteX25" fmla="*/ 19074 w 442936"/>
              <a:gd name="connsiteY25" fmla="*/ 185741 h 655943"/>
              <a:gd name="connsiteX26" fmla="*/ 16692 w 442936"/>
              <a:gd name="connsiteY26" fmla="*/ 192885 h 655943"/>
              <a:gd name="connsiteX27" fmla="*/ 11930 w 442936"/>
              <a:gd name="connsiteY27" fmla="*/ 204791 h 655943"/>
              <a:gd name="connsiteX28" fmla="*/ 9549 w 442936"/>
              <a:gd name="connsiteY28" fmla="*/ 214316 h 655943"/>
              <a:gd name="connsiteX29" fmla="*/ 2405 w 442936"/>
              <a:gd name="connsiteY29" fmla="*/ 223841 h 655943"/>
              <a:gd name="connsiteX30" fmla="*/ 24 w 442936"/>
              <a:gd name="connsiteY30" fmla="*/ 230985 h 655943"/>
              <a:gd name="connsiteX31" fmla="*/ 7167 w 442936"/>
              <a:gd name="connsiteY31" fmla="*/ 271466 h 655943"/>
              <a:gd name="connsiteX32" fmla="*/ 21455 w 442936"/>
              <a:gd name="connsiteY32" fmla="*/ 290516 h 655943"/>
              <a:gd name="connsiteX33" fmla="*/ 30980 w 442936"/>
              <a:gd name="connsiteY33" fmla="*/ 295279 h 655943"/>
              <a:gd name="connsiteX34" fmla="*/ 50030 w 442936"/>
              <a:gd name="connsiteY34" fmla="*/ 314329 h 655943"/>
              <a:gd name="connsiteX35" fmla="*/ 54792 w 442936"/>
              <a:gd name="connsiteY35" fmla="*/ 397673 h 655943"/>
              <a:gd name="connsiteX36" fmla="*/ 83367 w 442936"/>
              <a:gd name="connsiteY36" fmla="*/ 409579 h 655943"/>
              <a:gd name="connsiteX37" fmla="*/ 104799 w 442936"/>
              <a:gd name="connsiteY37" fmla="*/ 419104 h 655943"/>
              <a:gd name="connsiteX38" fmla="*/ 114324 w 442936"/>
              <a:gd name="connsiteY38" fmla="*/ 423866 h 655943"/>
              <a:gd name="connsiteX39" fmla="*/ 128611 w 442936"/>
              <a:gd name="connsiteY39" fmla="*/ 428629 h 655943"/>
              <a:gd name="connsiteX40" fmla="*/ 154805 w 442936"/>
              <a:gd name="connsiteY40" fmla="*/ 442916 h 655943"/>
              <a:gd name="connsiteX41" fmla="*/ 164330 w 442936"/>
              <a:gd name="connsiteY41" fmla="*/ 452441 h 655943"/>
              <a:gd name="connsiteX42" fmla="*/ 173855 w 442936"/>
              <a:gd name="connsiteY42" fmla="*/ 457204 h 655943"/>
              <a:gd name="connsiteX43" fmla="*/ 195286 w 442936"/>
              <a:gd name="connsiteY43" fmla="*/ 471491 h 655943"/>
              <a:gd name="connsiteX44" fmla="*/ 202430 w 442936"/>
              <a:gd name="connsiteY44" fmla="*/ 478635 h 655943"/>
              <a:gd name="connsiteX45" fmla="*/ 207192 w 442936"/>
              <a:gd name="connsiteY45" fmla="*/ 485779 h 655943"/>
              <a:gd name="connsiteX46" fmla="*/ 216717 w 442936"/>
              <a:gd name="connsiteY46" fmla="*/ 490541 h 655943"/>
              <a:gd name="connsiteX47" fmla="*/ 228624 w 442936"/>
              <a:gd name="connsiteY47" fmla="*/ 507210 h 655943"/>
              <a:gd name="connsiteX48" fmla="*/ 233386 w 442936"/>
              <a:gd name="connsiteY48" fmla="*/ 514354 h 655943"/>
              <a:gd name="connsiteX49" fmla="*/ 247674 w 442936"/>
              <a:gd name="connsiteY49" fmla="*/ 533404 h 655943"/>
              <a:gd name="connsiteX50" fmla="*/ 257199 w 442936"/>
              <a:gd name="connsiteY50" fmla="*/ 545310 h 655943"/>
              <a:gd name="connsiteX51" fmla="*/ 269105 w 442936"/>
              <a:gd name="connsiteY51" fmla="*/ 561979 h 655943"/>
              <a:gd name="connsiteX52" fmla="*/ 283392 w 442936"/>
              <a:gd name="connsiteY52" fmla="*/ 576266 h 655943"/>
              <a:gd name="connsiteX53" fmla="*/ 288155 w 442936"/>
              <a:gd name="connsiteY53" fmla="*/ 588173 h 655943"/>
              <a:gd name="connsiteX54" fmla="*/ 314349 w 442936"/>
              <a:gd name="connsiteY54" fmla="*/ 609604 h 655943"/>
              <a:gd name="connsiteX55" fmla="*/ 323874 w 442936"/>
              <a:gd name="connsiteY55" fmla="*/ 619129 h 655943"/>
              <a:gd name="connsiteX56" fmla="*/ 345305 w 442936"/>
              <a:gd name="connsiteY56" fmla="*/ 628654 h 655943"/>
              <a:gd name="connsiteX57" fmla="*/ 359592 w 442936"/>
              <a:gd name="connsiteY57" fmla="*/ 633416 h 655943"/>
              <a:gd name="connsiteX58" fmla="*/ 366736 w 442936"/>
              <a:gd name="connsiteY58" fmla="*/ 638179 h 655943"/>
              <a:gd name="connsiteX59" fmla="*/ 378642 w 442936"/>
              <a:gd name="connsiteY59" fmla="*/ 640560 h 655943"/>
              <a:gd name="connsiteX60" fmla="*/ 385786 w 442936"/>
              <a:gd name="connsiteY60" fmla="*/ 647704 h 655943"/>
              <a:gd name="connsiteX61" fmla="*/ 395311 w 442936"/>
              <a:gd name="connsiteY61" fmla="*/ 650085 h 655943"/>
              <a:gd name="connsiteX62" fmla="*/ 397692 w 442936"/>
              <a:gd name="connsiteY62" fmla="*/ 654848 h 655943"/>
              <a:gd name="connsiteX0" fmla="*/ 397692 w 442936"/>
              <a:gd name="connsiteY0" fmla="*/ 654848 h 655943"/>
              <a:gd name="connsiteX1" fmla="*/ 404836 w 442936"/>
              <a:gd name="connsiteY1" fmla="*/ 626273 h 655943"/>
              <a:gd name="connsiteX2" fmla="*/ 409599 w 442936"/>
              <a:gd name="connsiteY2" fmla="*/ 616748 h 655943"/>
              <a:gd name="connsiteX3" fmla="*/ 414361 w 442936"/>
              <a:gd name="connsiteY3" fmla="*/ 595316 h 655943"/>
              <a:gd name="connsiteX4" fmla="*/ 416742 w 442936"/>
              <a:gd name="connsiteY4" fmla="*/ 576266 h 655943"/>
              <a:gd name="connsiteX5" fmla="*/ 421505 w 442936"/>
              <a:gd name="connsiteY5" fmla="*/ 550073 h 655943"/>
              <a:gd name="connsiteX6" fmla="*/ 423886 w 442936"/>
              <a:gd name="connsiteY6" fmla="*/ 535785 h 655943"/>
              <a:gd name="connsiteX7" fmla="*/ 435792 w 442936"/>
              <a:gd name="connsiteY7" fmla="*/ 519116 h 655943"/>
              <a:gd name="connsiteX8" fmla="*/ 442936 w 442936"/>
              <a:gd name="connsiteY8" fmla="*/ 500066 h 655943"/>
              <a:gd name="connsiteX9" fmla="*/ 438174 w 442936"/>
              <a:gd name="connsiteY9" fmla="*/ 473873 h 655943"/>
              <a:gd name="connsiteX10" fmla="*/ 428649 w 442936"/>
              <a:gd name="connsiteY10" fmla="*/ 457204 h 655943"/>
              <a:gd name="connsiteX11" fmla="*/ 419124 w 442936"/>
              <a:gd name="connsiteY11" fmla="*/ 421485 h 655943"/>
              <a:gd name="connsiteX12" fmla="*/ 414361 w 442936"/>
              <a:gd name="connsiteY12" fmla="*/ 285754 h 655943"/>
              <a:gd name="connsiteX13" fmla="*/ 416742 w 442936"/>
              <a:gd name="connsiteY13" fmla="*/ 223841 h 655943"/>
              <a:gd name="connsiteX14" fmla="*/ 409599 w 442936"/>
              <a:gd name="connsiteY14" fmla="*/ 161929 h 655943"/>
              <a:gd name="connsiteX15" fmla="*/ 364355 w 442936"/>
              <a:gd name="connsiteY15" fmla="*/ 161929 h 655943"/>
              <a:gd name="connsiteX16" fmla="*/ 307205 w 442936"/>
              <a:gd name="connsiteY16" fmla="*/ 140498 h 655943"/>
              <a:gd name="connsiteX17" fmla="*/ 238149 w 442936"/>
              <a:gd name="connsiteY17" fmla="*/ 111923 h 655943"/>
              <a:gd name="connsiteX18" fmla="*/ 164330 w 442936"/>
              <a:gd name="connsiteY18" fmla="*/ 80966 h 655943"/>
              <a:gd name="connsiteX19" fmla="*/ 111942 w 442936"/>
              <a:gd name="connsiteY19" fmla="*/ 45248 h 655943"/>
              <a:gd name="connsiteX20" fmla="*/ 30980 w 442936"/>
              <a:gd name="connsiteY20" fmla="*/ 4 h 655943"/>
              <a:gd name="connsiteX21" fmla="*/ 11930 w 442936"/>
              <a:gd name="connsiteY21" fmla="*/ 47629 h 655943"/>
              <a:gd name="connsiteX22" fmla="*/ 33361 w 442936"/>
              <a:gd name="connsiteY22" fmla="*/ 130973 h 655943"/>
              <a:gd name="connsiteX23" fmla="*/ 26217 w 442936"/>
              <a:gd name="connsiteY23" fmla="*/ 173835 h 655943"/>
              <a:gd name="connsiteX24" fmla="*/ 19074 w 442936"/>
              <a:gd name="connsiteY24" fmla="*/ 185741 h 655943"/>
              <a:gd name="connsiteX25" fmla="*/ 16692 w 442936"/>
              <a:gd name="connsiteY25" fmla="*/ 192885 h 655943"/>
              <a:gd name="connsiteX26" fmla="*/ 11930 w 442936"/>
              <a:gd name="connsiteY26" fmla="*/ 204791 h 655943"/>
              <a:gd name="connsiteX27" fmla="*/ 9549 w 442936"/>
              <a:gd name="connsiteY27" fmla="*/ 214316 h 655943"/>
              <a:gd name="connsiteX28" fmla="*/ 2405 w 442936"/>
              <a:gd name="connsiteY28" fmla="*/ 223841 h 655943"/>
              <a:gd name="connsiteX29" fmla="*/ 24 w 442936"/>
              <a:gd name="connsiteY29" fmla="*/ 230985 h 655943"/>
              <a:gd name="connsiteX30" fmla="*/ 7167 w 442936"/>
              <a:gd name="connsiteY30" fmla="*/ 271466 h 655943"/>
              <a:gd name="connsiteX31" fmla="*/ 21455 w 442936"/>
              <a:gd name="connsiteY31" fmla="*/ 290516 h 655943"/>
              <a:gd name="connsiteX32" fmla="*/ 30980 w 442936"/>
              <a:gd name="connsiteY32" fmla="*/ 295279 h 655943"/>
              <a:gd name="connsiteX33" fmla="*/ 50030 w 442936"/>
              <a:gd name="connsiteY33" fmla="*/ 314329 h 655943"/>
              <a:gd name="connsiteX34" fmla="*/ 54792 w 442936"/>
              <a:gd name="connsiteY34" fmla="*/ 397673 h 655943"/>
              <a:gd name="connsiteX35" fmla="*/ 83367 w 442936"/>
              <a:gd name="connsiteY35" fmla="*/ 409579 h 655943"/>
              <a:gd name="connsiteX36" fmla="*/ 104799 w 442936"/>
              <a:gd name="connsiteY36" fmla="*/ 419104 h 655943"/>
              <a:gd name="connsiteX37" fmla="*/ 114324 w 442936"/>
              <a:gd name="connsiteY37" fmla="*/ 423866 h 655943"/>
              <a:gd name="connsiteX38" fmla="*/ 128611 w 442936"/>
              <a:gd name="connsiteY38" fmla="*/ 428629 h 655943"/>
              <a:gd name="connsiteX39" fmla="*/ 154805 w 442936"/>
              <a:gd name="connsiteY39" fmla="*/ 442916 h 655943"/>
              <a:gd name="connsiteX40" fmla="*/ 164330 w 442936"/>
              <a:gd name="connsiteY40" fmla="*/ 452441 h 655943"/>
              <a:gd name="connsiteX41" fmla="*/ 173855 w 442936"/>
              <a:gd name="connsiteY41" fmla="*/ 457204 h 655943"/>
              <a:gd name="connsiteX42" fmla="*/ 195286 w 442936"/>
              <a:gd name="connsiteY42" fmla="*/ 471491 h 655943"/>
              <a:gd name="connsiteX43" fmla="*/ 202430 w 442936"/>
              <a:gd name="connsiteY43" fmla="*/ 478635 h 655943"/>
              <a:gd name="connsiteX44" fmla="*/ 207192 w 442936"/>
              <a:gd name="connsiteY44" fmla="*/ 485779 h 655943"/>
              <a:gd name="connsiteX45" fmla="*/ 216717 w 442936"/>
              <a:gd name="connsiteY45" fmla="*/ 490541 h 655943"/>
              <a:gd name="connsiteX46" fmla="*/ 228624 w 442936"/>
              <a:gd name="connsiteY46" fmla="*/ 507210 h 655943"/>
              <a:gd name="connsiteX47" fmla="*/ 233386 w 442936"/>
              <a:gd name="connsiteY47" fmla="*/ 514354 h 655943"/>
              <a:gd name="connsiteX48" fmla="*/ 247674 w 442936"/>
              <a:gd name="connsiteY48" fmla="*/ 533404 h 655943"/>
              <a:gd name="connsiteX49" fmla="*/ 257199 w 442936"/>
              <a:gd name="connsiteY49" fmla="*/ 545310 h 655943"/>
              <a:gd name="connsiteX50" fmla="*/ 269105 w 442936"/>
              <a:gd name="connsiteY50" fmla="*/ 561979 h 655943"/>
              <a:gd name="connsiteX51" fmla="*/ 283392 w 442936"/>
              <a:gd name="connsiteY51" fmla="*/ 576266 h 655943"/>
              <a:gd name="connsiteX52" fmla="*/ 288155 w 442936"/>
              <a:gd name="connsiteY52" fmla="*/ 588173 h 655943"/>
              <a:gd name="connsiteX53" fmla="*/ 314349 w 442936"/>
              <a:gd name="connsiteY53" fmla="*/ 609604 h 655943"/>
              <a:gd name="connsiteX54" fmla="*/ 323874 w 442936"/>
              <a:gd name="connsiteY54" fmla="*/ 619129 h 655943"/>
              <a:gd name="connsiteX55" fmla="*/ 345305 w 442936"/>
              <a:gd name="connsiteY55" fmla="*/ 628654 h 655943"/>
              <a:gd name="connsiteX56" fmla="*/ 359592 w 442936"/>
              <a:gd name="connsiteY56" fmla="*/ 633416 h 655943"/>
              <a:gd name="connsiteX57" fmla="*/ 366736 w 442936"/>
              <a:gd name="connsiteY57" fmla="*/ 638179 h 655943"/>
              <a:gd name="connsiteX58" fmla="*/ 378642 w 442936"/>
              <a:gd name="connsiteY58" fmla="*/ 640560 h 655943"/>
              <a:gd name="connsiteX59" fmla="*/ 385786 w 442936"/>
              <a:gd name="connsiteY59" fmla="*/ 647704 h 655943"/>
              <a:gd name="connsiteX60" fmla="*/ 395311 w 442936"/>
              <a:gd name="connsiteY60" fmla="*/ 650085 h 655943"/>
              <a:gd name="connsiteX61" fmla="*/ 397692 w 442936"/>
              <a:gd name="connsiteY61" fmla="*/ 654848 h 655943"/>
              <a:gd name="connsiteX0" fmla="*/ 397692 w 442936"/>
              <a:gd name="connsiteY0" fmla="*/ 654848 h 655943"/>
              <a:gd name="connsiteX1" fmla="*/ 404836 w 442936"/>
              <a:gd name="connsiteY1" fmla="*/ 626273 h 655943"/>
              <a:gd name="connsiteX2" fmla="*/ 409599 w 442936"/>
              <a:gd name="connsiteY2" fmla="*/ 616748 h 655943"/>
              <a:gd name="connsiteX3" fmla="*/ 414361 w 442936"/>
              <a:gd name="connsiteY3" fmla="*/ 595316 h 655943"/>
              <a:gd name="connsiteX4" fmla="*/ 416742 w 442936"/>
              <a:gd name="connsiteY4" fmla="*/ 576266 h 655943"/>
              <a:gd name="connsiteX5" fmla="*/ 421505 w 442936"/>
              <a:gd name="connsiteY5" fmla="*/ 550073 h 655943"/>
              <a:gd name="connsiteX6" fmla="*/ 423886 w 442936"/>
              <a:gd name="connsiteY6" fmla="*/ 535785 h 655943"/>
              <a:gd name="connsiteX7" fmla="*/ 435792 w 442936"/>
              <a:gd name="connsiteY7" fmla="*/ 519116 h 655943"/>
              <a:gd name="connsiteX8" fmla="*/ 442936 w 442936"/>
              <a:gd name="connsiteY8" fmla="*/ 500066 h 655943"/>
              <a:gd name="connsiteX9" fmla="*/ 428649 w 442936"/>
              <a:gd name="connsiteY9" fmla="*/ 457204 h 655943"/>
              <a:gd name="connsiteX10" fmla="*/ 419124 w 442936"/>
              <a:gd name="connsiteY10" fmla="*/ 421485 h 655943"/>
              <a:gd name="connsiteX11" fmla="*/ 414361 w 442936"/>
              <a:gd name="connsiteY11" fmla="*/ 285754 h 655943"/>
              <a:gd name="connsiteX12" fmla="*/ 416742 w 442936"/>
              <a:gd name="connsiteY12" fmla="*/ 223841 h 655943"/>
              <a:gd name="connsiteX13" fmla="*/ 409599 w 442936"/>
              <a:gd name="connsiteY13" fmla="*/ 161929 h 655943"/>
              <a:gd name="connsiteX14" fmla="*/ 364355 w 442936"/>
              <a:gd name="connsiteY14" fmla="*/ 161929 h 655943"/>
              <a:gd name="connsiteX15" fmla="*/ 307205 w 442936"/>
              <a:gd name="connsiteY15" fmla="*/ 140498 h 655943"/>
              <a:gd name="connsiteX16" fmla="*/ 238149 w 442936"/>
              <a:gd name="connsiteY16" fmla="*/ 111923 h 655943"/>
              <a:gd name="connsiteX17" fmla="*/ 164330 w 442936"/>
              <a:gd name="connsiteY17" fmla="*/ 80966 h 655943"/>
              <a:gd name="connsiteX18" fmla="*/ 111942 w 442936"/>
              <a:gd name="connsiteY18" fmla="*/ 45248 h 655943"/>
              <a:gd name="connsiteX19" fmla="*/ 30980 w 442936"/>
              <a:gd name="connsiteY19" fmla="*/ 4 h 655943"/>
              <a:gd name="connsiteX20" fmla="*/ 11930 w 442936"/>
              <a:gd name="connsiteY20" fmla="*/ 47629 h 655943"/>
              <a:gd name="connsiteX21" fmla="*/ 33361 w 442936"/>
              <a:gd name="connsiteY21" fmla="*/ 130973 h 655943"/>
              <a:gd name="connsiteX22" fmla="*/ 26217 w 442936"/>
              <a:gd name="connsiteY22" fmla="*/ 173835 h 655943"/>
              <a:gd name="connsiteX23" fmla="*/ 19074 w 442936"/>
              <a:gd name="connsiteY23" fmla="*/ 185741 h 655943"/>
              <a:gd name="connsiteX24" fmla="*/ 16692 w 442936"/>
              <a:gd name="connsiteY24" fmla="*/ 192885 h 655943"/>
              <a:gd name="connsiteX25" fmla="*/ 11930 w 442936"/>
              <a:gd name="connsiteY25" fmla="*/ 204791 h 655943"/>
              <a:gd name="connsiteX26" fmla="*/ 9549 w 442936"/>
              <a:gd name="connsiteY26" fmla="*/ 214316 h 655943"/>
              <a:gd name="connsiteX27" fmla="*/ 2405 w 442936"/>
              <a:gd name="connsiteY27" fmla="*/ 223841 h 655943"/>
              <a:gd name="connsiteX28" fmla="*/ 24 w 442936"/>
              <a:gd name="connsiteY28" fmla="*/ 230985 h 655943"/>
              <a:gd name="connsiteX29" fmla="*/ 7167 w 442936"/>
              <a:gd name="connsiteY29" fmla="*/ 271466 h 655943"/>
              <a:gd name="connsiteX30" fmla="*/ 21455 w 442936"/>
              <a:gd name="connsiteY30" fmla="*/ 290516 h 655943"/>
              <a:gd name="connsiteX31" fmla="*/ 30980 w 442936"/>
              <a:gd name="connsiteY31" fmla="*/ 295279 h 655943"/>
              <a:gd name="connsiteX32" fmla="*/ 50030 w 442936"/>
              <a:gd name="connsiteY32" fmla="*/ 314329 h 655943"/>
              <a:gd name="connsiteX33" fmla="*/ 54792 w 442936"/>
              <a:gd name="connsiteY33" fmla="*/ 397673 h 655943"/>
              <a:gd name="connsiteX34" fmla="*/ 83367 w 442936"/>
              <a:gd name="connsiteY34" fmla="*/ 409579 h 655943"/>
              <a:gd name="connsiteX35" fmla="*/ 104799 w 442936"/>
              <a:gd name="connsiteY35" fmla="*/ 419104 h 655943"/>
              <a:gd name="connsiteX36" fmla="*/ 114324 w 442936"/>
              <a:gd name="connsiteY36" fmla="*/ 423866 h 655943"/>
              <a:gd name="connsiteX37" fmla="*/ 128611 w 442936"/>
              <a:gd name="connsiteY37" fmla="*/ 428629 h 655943"/>
              <a:gd name="connsiteX38" fmla="*/ 154805 w 442936"/>
              <a:gd name="connsiteY38" fmla="*/ 442916 h 655943"/>
              <a:gd name="connsiteX39" fmla="*/ 164330 w 442936"/>
              <a:gd name="connsiteY39" fmla="*/ 452441 h 655943"/>
              <a:gd name="connsiteX40" fmla="*/ 173855 w 442936"/>
              <a:gd name="connsiteY40" fmla="*/ 457204 h 655943"/>
              <a:gd name="connsiteX41" fmla="*/ 195286 w 442936"/>
              <a:gd name="connsiteY41" fmla="*/ 471491 h 655943"/>
              <a:gd name="connsiteX42" fmla="*/ 202430 w 442936"/>
              <a:gd name="connsiteY42" fmla="*/ 478635 h 655943"/>
              <a:gd name="connsiteX43" fmla="*/ 207192 w 442936"/>
              <a:gd name="connsiteY43" fmla="*/ 485779 h 655943"/>
              <a:gd name="connsiteX44" fmla="*/ 216717 w 442936"/>
              <a:gd name="connsiteY44" fmla="*/ 490541 h 655943"/>
              <a:gd name="connsiteX45" fmla="*/ 228624 w 442936"/>
              <a:gd name="connsiteY45" fmla="*/ 507210 h 655943"/>
              <a:gd name="connsiteX46" fmla="*/ 233386 w 442936"/>
              <a:gd name="connsiteY46" fmla="*/ 514354 h 655943"/>
              <a:gd name="connsiteX47" fmla="*/ 247674 w 442936"/>
              <a:gd name="connsiteY47" fmla="*/ 533404 h 655943"/>
              <a:gd name="connsiteX48" fmla="*/ 257199 w 442936"/>
              <a:gd name="connsiteY48" fmla="*/ 545310 h 655943"/>
              <a:gd name="connsiteX49" fmla="*/ 269105 w 442936"/>
              <a:gd name="connsiteY49" fmla="*/ 561979 h 655943"/>
              <a:gd name="connsiteX50" fmla="*/ 283392 w 442936"/>
              <a:gd name="connsiteY50" fmla="*/ 576266 h 655943"/>
              <a:gd name="connsiteX51" fmla="*/ 288155 w 442936"/>
              <a:gd name="connsiteY51" fmla="*/ 588173 h 655943"/>
              <a:gd name="connsiteX52" fmla="*/ 314349 w 442936"/>
              <a:gd name="connsiteY52" fmla="*/ 609604 h 655943"/>
              <a:gd name="connsiteX53" fmla="*/ 323874 w 442936"/>
              <a:gd name="connsiteY53" fmla="*/ 619129 h 655943"/>
              <a:gd name="connsiteX54" fmla="*/ 345305 w 442936"/>
              <a:gd name="connsiteY54" fmla="*/ 628654 h 655943"/>
              <a:gd name="connsiteX55" fmla="*/ 359592 w 442936"/>
              <a:gd name="connsiteY55" fmla="*/ 633416 h 655943"/>
              <a:gd name="connsiteX56" fmla="*/ 366736 w 442936"/>
              <a:gd name="connsiteY56" fmla="*/ 638179 h 655943"/>
              <a:gd name="connsiteX57" fmla="*/ 378642 w 442936"/>
              <a:gd name="connsiteY57" fmla="*/ 640560 h 655943"/>
              <a:gd name="connsiteX58" fmla="*/ 385786 w 442936"/>
              <a:gd name="connsiteY58" fmla="*/ 647704 h 655943"/>
              <a:gd name="connsiteX59" fmla="*/ 395311 w 442936"/>
              <a:gd name="connsiteY59" fmla="*/ 650085 h 655943"/>
              <a:gd name="connsiteX60" fmla="*/ 397692 w 442936"/>
              <a:gd name="connsiteY60" fmla="*/ 654848 h 655943"/>
              <a:gd name="connsiteX0" fmla="*/ 397692 w 442936"/>
              <a:gd name="connsiteY0" fmla="*/ 654848 h 655943"/>
              <a:gd name="connsiteX1" fmla="*/ 404836 w 442936"/>
              <a:gd name="connsiteY1" fmla="*/ 626273 h 655943"/>
              <a:gd name="connsiteX2" fmla="*/ 409599 w 442936"/>
              <a:gd name="connsiteY2" fmla="*/ 616748 h 655943"/>
              <a:gd name="connsiteX3" fmla="*/ 414361 w 442936"/>
              <a:gd name="connsiteY3" fmla="*/ 595316 h 655943"/>
              <a:gd name="connsiteX4" fmla="*/ 416742 w 442936"/>
              <a:gd name="connsiteY4" fmla="*/ 576266 h 655943"/>
              <a:gd name="connsiteX5" fmla="*/ 421505 w 442936"/>
              <a:gd name="connsiteY5" fmla="*/ 550073 h 655943"/>
              <a:gd name="connsiteX6" fmla="*/ 423886 w 442936"/>
              <a:gd name="connsiteY6" fmla="*/ 535785 h 655943"/>
              <a:gd name="connsiteX7" fmla="*/ 435792 w 442936"/>
              <a:gd name="connsiteY7" fmla="*/ 519116 h 655943"/>
              <a:gd name="connsiteX8" fmla="*/ 442936 w 442936"/>
              <a:gd name="connsiteY8" fmla="*/ 500066 h 655943"/>
              <a:gd name="connsiteX9" fmla="*/ 419124 w 442936"/>
              <a:gd name="connsiteY9" fmla="*/ 421485 h 655943"/>
              <a:gd name="connsiteX10" fmla="*/ 414361 w 442936"/>
              <a:gd name="connsiteY10" fmla="*/ 285754 h 655943"/>
              <a:gd name="connsiteX11" fmla="*/ 416742 w 442936"/>
              <a:gd name="connsiteY11" fmla="*/ 223841 h 655943"/>
              <a:gd name="connsiteX12" fmla="*/ 409599 w 442936"/>
              <a:gd name="connsiteY12" fmla="*/ 161929 h 655943"/>
              <a:gd name="connsiteX13" fmla="*/ 364355 w 442936"/>
              <a:gd name="connsiteY13" fmla="*/ 161929 h 655943"/>
              <a:gd name="connsiteX14" fmla="*/ 307205 w 442936"/>
              <a:gd name="connsiteY14" fmla="*/ 140498 h 655943"/>
              <a:gd name="connsiteX15" fmla="*/ 238149 w 442936"/>
              <a:gd name="connsiteY15" fmla="*/ 111923 h 655943"/>
              <a:gd name="connsiteX16" fmla="*/ 164330 w 442936"/>
              <a:gd name="connsiteY16" fmla="*/ 80966 h 655943"/>
              <a:gd name="connsiteX17" fmla="*/ 111942 w 442936"/>
              <a:gd name="connsiteY17" fmla="*/ 45248 h 655943"/>
              <a:gd name="connsiteX18" fmla="*/ 30980 w 442936"/>
              <a:gd name="connsiteY18" fmla="*/ 4 h 655943"/>
              <a:gd name="connsiteX19" fmla="*/ 11930 w 442936"/>
              <a:gd name="connsiteY19" fmla="*/ 47629 h 655943"/>
              <a:gd name="connsiteX20" fmla="*/ 33361 w 442936"/>
              <a:gd name="connsiteY20" fmla="*/ 130973 h 655943"/>
              <a:gd name="connsiteX21" fmla="*/ 26217 w 442936"/>
              <a:gd name="connsiteY21" fmla="*/ 173835 h 655943"/>
              <a:gd name="connsiteX22" fmla="*/ 19074 w 442936"/>
              <a:gd name="connsiteY22" fmla="*/ 185741 h 655943"/>
              <a:gd name="connsiteX23" fmla="*/ 16692 w 442936"/>
              <a:gd name="connsiteY23" fmla="*/ 192885 h 655943"/>
              <a:gd name="connsiteX24" fmla="*/ 11930 w 442936"/>
              <a:gd name="connsiteY24" fmla="*/ 204791 h 655943"/>
              <a:gd name="connsiteX25" fmla="*/ 9549 w 442936"/>
              <a:gd name="connsiteY25" fmla="*/ 214316 h 655943"/>
              <a:gd name="connsiteX26" fmla="*/ 2405 w 442936"/>
              <a:gd name="connsiteY26" fmla="*/ 223841 h 655943"/>
              <a:gd name="connsiteX27" fmla="*/ 24 w 442936"/>
              <a:gd name="connsiteY27" fmla="*/ 230985 h 655943"/>
              <a:gd name="connsiteX28" fmla="*/ 7167 w 442936"/>
              <a:gd name="connsiteY28" fmla="*/ 271466 h 655943"/>
              <a:gd name="connsiteX29" fmla="*/ 21455 w 442936"/>
              <a:gd name="connsiteY29" fmla="*/ 290516 h 655943"/>
              <a:gd name="connsiteX30" fmla="*/ 30980 w 442936"/>
              <a:gd name="connsiteY30" fmla="*/ 295279 h 655943"/>
              <a:gd name="connsiteX31" fmla="*/ 50030 w 442936"/>
              <a:gd name="connsiteY31" fmla="*/ 314329 h 655943"/>
              <a:gd name="connsiteX32" fmla="*/ 54792 w 442936"/>
              <a:gd name="connsiteY32" fmla="*/ 397673 h 655943"/>
              <a:gd name="connsiteX33" fmla="*/ 83367 w 442936"/>
              <a:gd name="connsiteY33" fmla="*/ 409579 h 655943"/>
              <a:gd name="connsiteX34" fmla="*/ 104799 w 442936"/>
              <a:gd name="connsiteY34" fmla="*/ 419104 h 655943"/>
              <a:gd name="connsiteX35" fmla="*/ 114324 w 442936"/>
              <a:gd name="connsiteY35" fmla="*/ 423866 h 655943"/>
              <a:gd name="connsiteX36" fmla="*/ 128611 w 442936"/>
              <a:gd name="connsiteY36" fmla="*/ 428629 h 655943"/>
              <a:gd name="connsiteX37" fmla="*/ 154805 w 442936"/>
              <a:gd name="connsiteY37" fmla="*/ 442916 h 655943"/>
              <a:gd name="connsiteX38" fmla="*/ 164330 w 442936"/>
              <a:gd name="connsiteY38" fmla="*/ 452441 h 655943"/>
              <a:gd name="connsiteX39" fmla="*/ 173855 w 442936"/>
              <a:gd name="connsiteY39" fmla="*/ 457204 h 655943"/>
              <a:gd name="connsiteX40" fmla="*/ 195286 w 442936"/>
              <a:gd name="connsiteY40" fmla="*/ 471491 h 655943"/>
              <a:gd name="connsiteX41" fmla="*/ 202430 w 442936"/>
              <a:gd name="connsiteY41" fmla="*/ 478635 h 655943"/>
              <a:gd name="connsiteX42" fmla="*/ 207192 w 442936"/>
              <a:gd name="connsiteY42" fmla="*/ 485779 h 655943"/>
              <a:gd name="connsiteX43" fmla="*/ 216717 w 442936"/>
              <a:gd name="connsiteY43" fmla="*/ 490541 h 655943"/>
              <a:gd name="connsiteX44" fmla="*/ 228624 w 442936"/>
              <a:gd name="connsiteY44" fmla="*/ 507210 h 655943"/>
              <a:gd name="connsiteX45" fmla="*/ 233386 w 442936"/>
              <a:gd name="connsiteY45" fmla="*/ 514354 h 655943"/>
              <a:gd name="connsiteX46" fmla="*/ 247674 w 442936"/>
              <a:gd name="connsiteY46" fmla="*/ 533404 h 655943"/>
              <a:gd name="connsiteX47" fmla="*/ 257199 w 442936"/>
              <a:gd name="connsiteY47" fmla="*/ 545310 h 655943"/>
              <a:gd name="connsiteX48" fmla="*/ 269105 w 442936"/>
              <a:gd name="connsiteY48" fmla="*/ 561979 h 655943"/>
              <a:gd name="connsiteX49" fmla="*/ 283392 w 442936"/>
              <a:gd name="connsiteY49" fmla="*/ 576266 h 655943"/>
              <a:gd name="connsiteX50" fmla="*/ 288155 w 442936"/>
              <a:gd name="connsiteY50" fmla="*/ 588173 h 655943"/>
              <a:gd name="connsiteX51" fmla="*/ 314349 w 442936"/>
              <a:gd name="connsiteY51" fmla="*/ 609604 h 655943"/>
              <a:gd name="connsiteX52" fmla="*/ 323874 w 442936"/>
              <a:gd name="connsiteY52" fmla="*/ 619129 h 655943"/>
              <a:gd name="connsiteX53" fmla="*/ 345305 w 442936"/>
              <a:gd name="connsiteY53" fmla="*/ 628654 h 655943"/>
              <a:gd name="connsiteX54" fmla="*/ 359592 w 442936"/>
              <a:gd name="connsiteY54" fmla="*/ 633416 h 655943"/>
              <a:gd name="connsiteX55" fmla="*/ 366736 w 442936"/>
              <a:gd name="connsiteY55" fmla="*/ 638179 h 655943"/>
              <a:gd name="connsiteX56" fmla="*/ 378642 w 442936"/>
              <a:gd name="connsiteY56" fmla="*/ 640560 h 655943"/>
              <a:gd name="connsiteX57" fmla="*/ 385786 w 442936"/>
              <a:gd name="connsiteY57" fmla="*/ 647704 h 655943"/>
              <a:gd name="connsiteX58" fmla="*/ 395311 w 442936"/>
              <a:gd name="connsiteY58" fmla="*/ 650085 h 655943"/>
              <a:gd name="connsiteX59" fmla="*/ 397692 w 442936"/>
              <a:gd name="connsiteY59" fmla="*/ 654848 h 655943"/>
              <a:gd name="connsiteX0" fmla="*/ 397692 w 442936"/>
              <a:gd name="connsiteY0" fmla="*/ 654848 h 655943"/>
              <a:gd name="connsiteX1" fmla="*/ 404836 w 442936"/>
              <a:gd name="connsiteY1" fmla="*/ 626273 h 655943"/>
              <a:gd name="connsiteX2" fmla="*/ 409599 w 442936"/>
              <a:gd name="connsiteY2" fmla="*/ 616748 h 655943"/>
              <a:gd name="connsiteX3" fmla="*/ 414361 w 442936"/>
              <a:gd name="connsiteY3" fmla="*/ 595316 h 655943"/>
              <a:gd name="connsiteX4" fmla="*/ 416742 w 442936"/>
              <a:gd name="connsiteY4" fmla="*/ 576266 h 655943"/>
              <a:gd name="connsiteX5" fmla="*/ 421505 w 442936"/>
              <a:gd name="connsiteY5" fmla="*/ 550073 h 655943"/>
              <a:gd name="connsiteX6" fmla="*/ 423886 w 442936"/>
              <a:gd name="connsiteY6" fmla="*/ 535785 h 655943"/>
              <a:gd name="connsiteX7" fmla="*/ 435792 w 442936"/>
              <a:gd name="connsiteY7" fmla="*/ 519116 h 655943"/>
              <a:gd name="connsiteX8" fmla="*/ 442936 w 442936"/>
              <a:gd name="connsiteY8" fmla="*/ 500066 h 655943"/>
              <a:gd name="connsiteX9" fmla="*/ 423886 w 442936"/>
              <a:gd name="connsiteY9" fmla="*/ 421485 h 655943"/>
              <a:gd name="connsiteX10" fmla="*/ 414361 w 442936"/>
              <a:gd name="connsiteY10" fmla="*/ 285754 h 655943"/>
              <a:gd name="connsiteX11" fmla="*/ 416742 w 442936"/>
              <a:gd name="connsiteY11" fmla="*/ 223841 h 655943"/>
              <a:gd name="connsiteX12" fmla="*/ 409599 w 442936"/>
              <a:gd name="connsiteY12" fmla="*/ 161929 h 655943"/>
              <a:gd name="connsiteX13" fmla="*/ 364355 w 442936"/>
              <a:gd name="connsiteY13" fmla="*/ 161929 h 655943"/>
              <a:gd name="connsiteX14" fmla="*/ 307205 w 442936"/>
              <a:gd name="connsiteY14" fmla="*/ 140498 h 655943"/>
              <a:gd name="connsiteX15" fmla="*/ 238149 w 442936"/>
              <a:gd name="connsiteY15" fmla="*/ 111923 h 655943"/>
              <a:gd name="connsiteX16" fmla="*/ 164330 w 442936"/>
              <a:gd name="connsiteY16" fmla="*/ 80966 h 655943"/>
              <a:gd name="connsiteX17" fmla="*/ 111942 w 442936"/>
              <a:gd name="connsiteY17" fmla="*/ 45248 h 655943"/>
              <a:gd name="connsiteX18" fmla="*/ 30980 w 442936"/>
              <a:gd name="connsiteY18" fmla="*/ 4 h 655943"/>
              <a:gd name="connsiteX19" fmla="*/ 11930 w 442936"/>
              <a:gd name="connsiteY19" fmla="*/ 47629 h 655943"/>
              <a:gd name="connsiteX20" fmla="*/ 33361 w 442936"/>
              <a:gd name="connsiteY20" fmla="*/ 130973 h 655943"/>
              <a:gd name="connsiteX21" fmla="*/ 26217 w 442936"/>
              <a:gd name="connsiteY21" fmla="*/ 173835 h 655943"/>
              <a:gd name="connsiteX22" fmla="*/ 19074 w 442936"/>
              <a:gd name="connsiteY22" fmla="*/ 185741 h 655943"/>
              <a:gd name="connsiteX23" fmla="*/ 16692 w 442936"/>
              <a:gd name="connsiteY23" fmla="*/ 192885 h 655943"/>
              <a:gd name="connsiteX24" fmla="*/ 11930 w 442936"/>
              <a:gd name="connsiteY24" fmla="*/ 204791 h 655943"/>
              <a:gd name="connsiteX25" fmla="*/ 9549 w 442936"/>
              <a:gd name="connsiteY25" fmla="*/ 214316 h 655943"/>
              <a:gd name="connsiteX26" fmla="*/ 2405 w 442936"/>
              <a:gd name="connsiteY26" fmla="*/ 223841 h 655943"/>
              <a:gd name="connsiteX27" fmla="*/ 24 w 442936"/>
              <a:gd name="connsiteY27" fmla="*/ 230985 h 655943"/>
              <a:gd name="connsiteX28" fmla="*/ 7167 w 442936"/>
              <a:gd name="connsiteY28" fmla="*/ 271466 h 655943"/>
              <a:gd name="connsiteX29" fmla="*/ 21455 w 442936"/>
              <a:gd name="connsiteY29" fmla="*/ 290516 h 655943"/>
              <a:gd name="connsiteX30" fmla="*/ 30980 w 442936"/>
              <a:gd name="connsiteY30" fmla="*/ 295279 h 655943"/>
              <a:gd name="connsiteX31" fmla="*/ 50030 w 442936"/>
              <a:gd name="connsiteY31" fmla="*/ 314329 h 655943"/>
              <a:gd name="connsiteX32" fmla="*/ 54792 w 442936"/>
              <a:gd name="connsiteY32" fmla="*/ 397673 h 655943"/>
              <a:gd name="connsiteX33" fmla="*/ 83367 w 442936"/>
              <a:gd name="connsiteY33" fmla="*/ 409579 h 655943"/>
              <a:gd name="connsiteX34" fmla="*/ 104799 w 442936"/>
              <a:gd name="connsiteY34" fmla="*/ 419104 h 655943"/>
              <a:gd name="connsiteX35" fmla="*/ 114324 w 442936"/>
              <a:gd name="connsiteY35" fmla="*/ 423866 h 655943"/>
              <a:gd name="connsiteX36" fmla="*/ 128611 w 442936"/>
              <a:gd name="connsiteY36" fmla="*/ 428629 h 655943"/>
              <a:gd name="connsiteX37" fmla="*/ 154805 w 442936"/>
              <a:gd name="connsiteY37" fmla="*/ 442916 h 655943"/>
              <a:gd name="connsiteX38" fmla="*/ 164330 w 442936"/>
              <a:gd name="connsiteY38" fmla="*/ 452441 h 655943"/>
              <a:gd name="connsiteX39" fmla="*/ 173855 w 442936"/>
              <a:gd name="connsiteY39" fmla="*/ 457204 h 655943"/>
              <a:gd name="connsiteX40" fmla="*/ 195286 w 442936"/>
              <a:gd name="connsiteY40" fmla="*/ 471491 h 655943"/>
              <a:gd name="connsiteX41" fmla="*/ 202430 w 442936"/>
              <a:gd name="connsiteY41" fmla="*/ 478635 h 655943"/>
              <a:gd name="connsiteX42" fmla="*/ 207192 w 442936"/>
              <a:gd name="connsiteY42" fmla="*/ 485779 h 655943"/>
              <a:gd name="connsiteX43" fmla="*/ 216717 w 442936"/>
              <a:gd name="connsiteY43" fmla="*/ 490541 h 655943"/>
              <a:gd name="connsiteX44" fmla="*/ 228624 w 442936"/>
              <a:gd name="connsiteY44" fmla="*/ 507210 h 655943"/>
              <a:gd name="connsiteX45" fmla="*/ 233386 w 442936"/>
              <a:gd name="connsiteY45" fmla="*/ 514354 h 655943"/>
              <a:gd name="connsiteX46" fmla="*/ 247674 w 442936"/>
              <a:gd name="connsiteY46" fmla="*/ 533404 h 655943"/>
              <a:gd name="connsiteX47" fmla="*/ 257199 w 442936"/>
              <a:gd name="connsiteY47" fmla="*/ 545310 h 655943"/>
              <a:gd name="connsiteX48" fmla="*/ 269105 w 442936"/>
              <a:gd name="connsiteY48" fmla="*/ 561979 h 655943"/>
              <a:gd name="connsiteX49" fmla="*/ 283392 w 442936"/>
              <a:gd name="connsiteY49" fmla="*/ 576266 h 655943"/>
              <a:gd name="connsiteX50" fmla="*/ 288155 w 442936"/>
              <a:gd name="connsiteY50" fmla="*/ 588173 h 655943"/>
              <a:gd name="connsiteX51" fmla="*/ 314349 w 442936"/>
              <a:gd name="connsiteY51" fmla="*/ 609604 h 655943"/>
              <a:gd name="connsiteX52" fmla="*/ 323874 w 442936"/>
              <a:gd name="connsiteY52" fmla="*/ 619129 h 655943"/>
              <a:gd name="connsiteX53" fmla="*/ 345305 w 442936"/>
              <a:gd name="connsiteY53" fmla="*/ 628654 h 655943"/>
              <a:gd name="connsiteX54" fmla="*/ 359592 w 442936"/>
              <a:gd name="connsiteY54" fmla="*/ 633416 h 655943"/>
              <a:gd name="connsiteX55" fmla="*/ 366736 w 442936"/>
              <a:gd name="connsiteY55" fmla="*/ 638179 h 655943"/>
              <a:gd name="connsiteX56" fmla="*/ 378642 w 442936"/>
              <a:gd name="connsiteY56" fmla="*/ 640560 h 655943"/>
              <a:gd name="connsiteX57" fmla="*/ 385786 w 442936"/>
              <a:gd name="connsiteY57" fmla="*/ 647704 h 655943"/>
              <a:gd name="connsiteX58" fmla="*/ 395311 w 442936"/>
              <a:gd name="connsiteY58" fmla="*/ 650085 h 655943"/>
              <a:gd name="connsiteX59" fmla="*/ 397692 w 442936"/>
              <a:gd name="connsiteY59" fmla="*/ 654848 h 655943"/>
              <a:gd name="connsiteX0" fmla="*/ 397692 w 435792"/>
              <a:gd name="connsiteY0" fmla="*/ 654848 h 655943"/>
              <a:gd name="connsiteX1" fmla="*/ 404836 w 435792"/>
              <a:gd name="connsiteY1" fmla="*/ 626273 h 655943"/>
              <a:gd name="connsiteX2" fmla="*/ 409599 w 435792"/>
              <a:gd name="connsiteY2" fmla="*/ 616748 h 655943"/>
              <a:gd name="connsiteX3" fmla="*/ 414361 w 435792"/>
              <a:gd name="connsiteY3" fmla="*/ 595316 h 655943"/>
              <a:gd name="connsiteX4" fmla="*/ 416742 w 435792"/>
              <a:gd name="connsiteY4" fmla="*/ 576266 h 655943"/>
              <a:gd name="connsiteX5" fmla="*/ 421505 w 435792"/>
              <a:gd name="connsiteY5" fmla="*/ 550073 h 655943"/>
              <a:gd name="connsiteX6" fmla="*/ 423886 w 435792"/>
              <a:gd name="connsiteY6" fmla="*/ 535785 h 655943"/>
              <a:gd name="connsiteX7" fmla="*/ 435792 w 435792"/>
              <a:gd name="connsiteY7" fmla="*/ 519116 h 655943"/>
              <a:gd name="connsiteX8" fmla="*/ 423886 w 435792"/>
              <a:gd name="connsiteY8" fmla="*/ 421485 h 655943"/>
              <a:gd name="connsiteX9" fmla="*/ 414361 w 435792"/>
              <a:gd name="connsiteY9" fmla="*/ 285754 h 655943"/>
              <a:gd name="connsiteX10" fmla="*/ 416742 w 435792"/>
              <a:gd name="connsiteY10" fmla="*/ 223841 h 655943"/>
              <a:gd name="connsiteX11" fmla="*/ 409599 w 435792"/>
              <a:gd name="connsiteY11" fmla="*/ 161929 h 655943"/>
              <a:gd name="connsiteX12" fmla="*/ 364355 w 435792"/>
              <a:gd name="connsiteY12" fmla="*/ 161929 h 655943"/>
              <a:gd name="connsiteX13" fmla="*/ 307205 w 435792"/>
              <a:gd name="connsiteY13" fmla="*/ 140498 h 655943"/>
              <a:gd name="connsiteX14" fmla="*/ 238149 w 435792"/>
              <a:gd name="connsiteY14" fmla="*/ 111923 h 655943"/>
              <a:gd name="connsiteX15" fmla="*/ 164330 w 435792"/>
              <a:gd name="connsiteY15" fmla="*/ 80966 h 655943"/>
              <a:gd name="connsiteX16" fmla="*/ 111942 w 435792"/>
              <a:gd name="connsiteY16" fmla="*/ 45248 h 655943"/>
              <a:gd name="connsiteX17" fmla="*/ 30980 w 435792"/>
              <a:gd name="connsiteY17" fmla="*/ 4 h 655943"/>
              <a:gd name="connsiteX18" fmla="*/ 11930 w 435792"/>
              <a:gd name="connsiteY18" fmla="*/ 47629 h 655943"/>
              <a:gd name="connsiteX19" fmla="*/ 33361 w 435792"/>
              <a:gd name="connsiteY19" fmla="*/ 130973 h 655943"/>
              <a:gd name="connsiteX20" fmla="*/ 26217 w 435792"/>
              <a:gd name="connsiteY20" fmla="*/ 173835 h 655943"/>
              <a:gd name="connsiteX21" fmla="*/ 19074 w 435792"/>
              <a:gd name="connsiteY21" fmla="*/ 185741 h 655943"/>
              <a:gd name="connsiteX22" fmla="*/ 16692 w 435792"/>
              <a:gd name="connsiteY22" fmla="*/ 192885 h 655943"/>
              <a:gd name="connsiteX23" fmla="*/ 11930 w 435792"/>
              <a:gd name="connsiteY23" fmla="*/ 204791 h 655943"/>
              <a:gd name="connsiteX24" fmla="*/ 9549 w 435792"/>
              <a:gd name="connsiteY24" fmla="*/ 214316 h 655943"/>
              <a:gd name="connsiteX25" fmla="*/ 2405 w 435792"/>
              <a:gd name="connsiteY25" fmla="*/ 223841 h 655943"/>
              <a:gd name="connsiteX26" fmla="*/ 24 w 435792"/>
              <a:gd name="connsiteY26" fmla="*/ 230985 h 655943"/>
              <a:gd name="connsiteX27" fmla="*/ 7167 w 435792"/>
              <a:gd name="connsiteY27" fmla="*/ 271466 h 655943"/>
              <a:gd name="connsiteX28" fmla="*/ 21455 w 435792"/>
              <a:gd name="connsiteY28" fmla="*/ 290516 h 655943"/>
              <a:gd name="connsiteX29" fmla="*/ 30980 w 435792"/>
              <a:gd name="connsiteY29" fmla="*/ 295279 h 655943"/>
              <a:gd name="connsiteX30" fmla="*/ 50030 w 435792"/>
              <a:gd name="connsiteY30" fmla="*/ 314329 h 655943"/>
              <a:gd name="connsiteX31" fmla="*/ 54792 w 435792"/>
              <a:gd name="connsiteY31" fmla="*/ 397673 h 655943"/>
              <a:gd name="connsiteX32" fmla="*/ 83367 w 435792"/>
              <a:gd name="connsiteY32" fmla="*/ 409579 h 655943"/>
              <a:gd name="connsiteX33" fmla="*/ 104799 w 435792"/>
              <a:gd name="connsiteY33" fmla="*/ 419104 h 655943"/>
              <a:gd name="connsiteX34" fmla="*/ 114324 w 435792"/>
              <a:gd name="connsiteY34" fmla="*/ 423866 h 655943"/>
              <a:gd name="connsiteX35" fmla="*/ 128611 w 435792"/>
              <a:gd name="connsiteY35" fmla="*/ 428629 h 655943"/>
              <a:gd name="connsiteX36" fmla="*/ 154805 w 435792"/>
              <a:gd name="connsiteY36" fmla="*/ 442916 h 655943"/>
              <a:gd name="connsiteX37" fmla="*/ 164330 w 435792"/>
              <a:gd name="connsiteY37" fmla="*/ 452441 h 655943"/>
              <a:gd name="connsiteX38" fmla="*/ 173855 w 435792"/>
              <a:gd name="connsiteY38" fmla="*/ 457204 h 655943"/>
              <a:gd name="connsiteX39" fmla="*/ 195286 w 435792"/>
              <a:gd name="connsiteY39" fmla="*/ 471491 h 655943"/>
              <a:gd name="connsiteX40" fmla="*/ 202430 w 435792"/>
              <a:gd name="connsiteY40" fmla="*/ 478635 h 655943"/>
              <a:gd name="connsiteX41" fmla="*/ 207192 w 435792"/>
              <a:gd name="connsiteY41" fmla="*/ 485779 h 655943"/>
              <a:gd name="connsiteX42" fmla="*/ 216717 w 435792"/>
              <a:gd name="connsiteY42" fmla="*/ 490541 h 655943"/>
              <a:gd name="connsiteX43" fmla="*/ 228624 w 435792"/>
              <a:gd name="connsiteY43" fmla="*/ 507210 h 655943"/>
              <a:gd name="connsiteX44" fmla="*/ 233386 w 435792"/>
              <a:gd name="connsiteY44" fmla="*/ 514354 h 655943"/>
              <a:gd name="connsiteX45" fmla="*/ 247674 w 435792"/>
              <a:gd name="connsiteY45" fmla="*/ 533404 h 655943"/>
              <a:gd name="connsiteX46" fmla="*/ 257199 w 435792"/>
              <a:gd name="connsiteY46" fmla="*/ 545310 h 655943"/>
              <a:gd name="connsiteX47" fmla="*/ 269105 w 435792"/>
              <a:gd name="connsiteY47" fmla="*/ 561979 h 655943"/>
              <a:gd name="connsiteX48" fmla="*/ 283392 w 435792"/>
              <a:gd name="connsiteY48" fmla="*/ 576266 h 655943"/>
              <a:gd name="connsiteX49" fmla="*/ 288155 w 435792"/>
              <a:gd name="connsiteY49" fmla="*/ 588173 h 655943"/>
              <a:gd name="connsiteX50" fmla="*/ 314349 w 435792"/>
              <a:gd name="connsiteY50" fmla="*/ 609604 h 655943"/>
              <a:gd name="connsiteX51" fmla="*/ 323874 w 435792"/>
              <a:gd name="connsiteY51" fmla="*/ 619129 h 655943"/>
              <a:gd name="connsiteX52" fmla="*/ 345305 w 435792"/>
              <a:gd name="connsiteY52" fmla="*/ 628654 h 655943"/>
              <a:gd name="connsiteX53" fmla="*/ 359592 w 435792"/>
              <a:gd name="connsiteY53" fmla="*/ 633416 h 655943"/>
              <a:gd name="connsiteX54" fmla="*/ 366736 w 435792"/>
              <a:gd name="connsiteY54" fmla="*/ 638179 h 655943"/>
              <a:gd name="connsiteX55" fmla="*/ 378642 w 435792"/>
              <a:gd name="connsiteY55" fmla="*/ 640560 h 655943"/>
              <a:gd name="connsiteX56" fmla="*/ 385786 w 435792"/>
              <a:gd name="connsiteY56" fmla="*/ 647704 h 655943"/>
              <a:gd name="connsiteX57" fmla="*/ 395311 w 435792"/>
              <a:gd name="connsiteY57" fmla="*/ 650085 h 655943"/>
              <a:gd name="connsiteX58" fmla="*/ 397692 w 435792"/>
              <a:gd name="connsiteY58" fmla="*/ 654848 h 655943"/>
              <a:gd name="connsiteX0" fmla="*/ 397692 w 435805"/>
              <a:gd name="connsiteY0" fmla="*/ 654848 h 655943"/>
              <a:gd name="connsiteX1" fmla="*/ 404836 w 435805"/>
              <a:gd name="connsiteY1" fmla="*/ 626273 h 655943"/>
              <a:gd name="connsiteX2" fmla="*/ 409599 w 435805"/>
              <a:gd name="connsiteY2" fmla="*/ 616748 h 655943"/>
              <a:gd name="connsiteX3" fmla="*/ 414361 w 435805"/>
              <a:gd name="connsiteY3" fmla="*/ 595316 h 655943"/>
              <a:gd name="connsiteX4" fmla="*/ 416742 w 435805"/>
              <a:gd name="connsiteY4" fmla="*/ 576266 h 655943"/>
              <a:gd name="connsiteX5" fmla="*/ 421505 w 435805"/>
              <a:gd name="connsiteY5" fmla="*/ 550073 h 655943"/>
              <a:gd name="connsiteX6" fmla="*/ 435792 w 435805"/>
              <a:gd name="connsiteY6" fmla="*/ 519116 h 655943"/>
              <a:gd name="connsiteX7" fmla="*/ 423886 w 435805"/>
              <a:gd name="connsiteY7" fmla="*/ 421485 h 655943"/>
              <a:gd name="connsiteX8" fmla="*/ 414361 w 435805"/>
              <a:gd name="connsiteY8" fmla="*/ 285754 h 655943"/>
              <a:gd name="connsiteX9" fmla="*/ 416742 w 435805"/>
              <a:gd name="connsiteY9" fmla="*/ 223841 h 655943"/>
              <a:gd name="connsiteX10" fmla="*/ 409599 w 435805"/>
              <a:gd name="connsiteY10" fmla="*/ 161929 h 655943"/>
              <a:gd name="connsiteX11" fmla="*/ 364355 w 435805"/>
              <a:gd name="connsiteY11" fmla="*/ 161929 h 655943"/>
              <a:gd name="connsiteX12" fmla="*/ 307205 w 435805"/>
              <a:gd name="connsiteY12" fmla="*/ 140498 h 655943"/>
              <a:gd name="connsiteX13" fmla="*/ 238149 w 435805"/>
              <a:gd name="connsiteY13" fmla="*/ 111923 h 655943"/>
              <a:gd name="connsiteX14" fmla="*/ 164330 w 435805"/>
              <a:gd name="connsiteY14" fmla="*/ 80966 h 655943"/>
              <a:gd name="connsiteX15" fmla="*/ 111942 w 435805"/>
              <a:gd name="connsiteY15" fmla="*/ 45248 h 655943"/>
              <a:gd name="connsiteX16" fmla="*/ 30980 w 435805"/>
              <a:gd name="connsiteY16" fmla="*/ 4 h 655943"/>
              <a:gd name="connsiteX17" fmla="*/ 11930 w 435805"/>
              <a:gd name="connsiteY17" fmla="*/ 47629 h 655943"/>
              <a:gd name="connsiteX18" fmla="*/ 33361 w 435805"/>
              <a:gd name="connsiteY18" fmla="*/ 130973 h 655943"/>
              <a:gd name="connsiteX19" fmla="*/ 26217 w 435805"/>
              <a:gd name="connsiteY19" fmla="*/ 173835 h 655943"/>
              <a:gd name="connsiteX20" fmla="*/ 19074 w 435805"/>
              <a:gd name="connsiteY20" fmla="*/ 185741 h 655943"/>
              <a:gd name="connsiteX21" fmla="*/ 16692 w 435805"/>
              <a:gd name="connsiteY21" fmla="*/ 192885 h 655943"/>
              <a:gd name="connsiteX22" fmla="*/ 11930 w 435805"/>
              <a:gd name="connsiteY22" fmla="*/ 204791 h 655943"/>
              <a:gd name="connsiteX23" fmla="*/ 9549 w 435805"/>
              <a:gd name="connsiteY23" fmla="*/ 214316 h 655943"/>
              <a:gd name="connsiteX24" fmla="*/ 2405 w 435805"/>
              <a:gd name="connsiteY24" fmla="*/ 223841 h 655943"/>
              <a:gd name="connsiteX25" fmla="*/ 24 w 435805"/>
              <a:gd name="connsiteY25" fmla="*/ 230985 h 655943"/>
              <a:gd name="connsiteX26" fmla="*/ 7167 w 435805"/>
              <a:gd name="connsiteY26" fmla="*/ 271466 h 655943"/>
              <a:gd name="connsiteX27" fmla="*/ 21455 w 435805"/>
              <a:gd name="connsiteY27" fmla="*/ 290516 h 655943"/>
              <a:gd name="connsiteX28" fmla="*/ 30980 w 435805"/>
              <a:gd name="connsiteY28" fmla="*/ 295279 h 655943"/>
              <a:gd name="connsiteX29" fmla="*/ 50030 w 435805"/>
              <a:gd name="connsiteY29" fmla="*/ 314329 h 655943"/>
              <a:gd name="connsiteX30" fmla="*/ 54792 w 435805"/>
              <a:gd name="connsiteY30" fmla="*/ 397673 h 655943"/>
              <a:gd name="connsiteX31" fmla="*/ 83367 w 435805"/>
              <a:gd name="connsiteY31" fmla="*/ 409579 h 655943"/>
              <a:gd name="connsiteX32" fmla="*/ 104799 w 435805"/>
              <a:gd name="connsiteY32" fmla="*/ 419104 h 655943"/>
              <a:gd name="connsiteX33" fmla="*/ 114324 w 435805"/>
              <a:gd name="connsiteY33" fmla="*/ 423866 h 655943"/>
              <a:gd name="connsiteX34" fmla="*/ 128611 w 435805"/>
              <a:gd name="connsiteY34" fmla="*/ 428629 h 655943"/>
              <a:gd name="connsiteX35" fmla="*/ 154805 w 435805"/>
              <a:gd name="connsiteY35" fmla="*/ 442916 h 655943"/>
              <a:gd name="connsiteX36" fmla="*/ 164330 w 435805"/>
              <a:gd name="connsiteY36" fmla="*/ 452441 h 655943"/>
              <a:gd name="connsiteX37" fmla="*/ 173855 w 435805"/>
              <a:gd name="connsiteY37" fmla="*/ 457204 h 655943"/>
              <a:gd name="connsiteX38" fmla="*/ 195286 w 435805"/>
              <a:gd name="connsiteY38" fmla="*/ 471491 h 655943"/>
              <a:gd name="connsiteX39" fmla="*/ 202430 w 435805"/>
              <a:gd name="connsiteY39" fmla="*/ 478635 h 655943"/>
              <a:gd name="connsiteX40" fmla="*/ 207192 w 435805"/>
              <a:gd name="connsiteY40" fmla="*/ 485779 h 655943"/>
              <a:gd name="connsiteX41" fmla="*/ 216717 w 435805"/>
              <a:gd name="connsiteY41" fmla="*/ 490541 h 655943"/>
              <a:gd name="connsiteX42" fmla="*/ 228624 w 435805"/>
              <a:gd name="connsiteY42" fmla="*/ 507210 h 655943"/>
              <a:gd name="connsiteX43" fmla="*/ 233386 w 435805"/>
              <a:gd name="connsiteY43" fmla="*/ 514354 h 655943"/>
              <a:gd name="connsiteX44" fmla="*/ 247674 w 435805"/>
              <a:gd name="connsiteY44" fmla="*/ 533404 h 655943"/>
              <a:gd name="connsiteX45" fmla="*/ 257199 w 435805"/>
              <a:gd name="connsiteY45" fmla="*/ 545310 h 655943"/>
              <a:gd name="connsiteX46" fmla="*/ 269105 w 435805"/>
              <a:gd name="connsiteY46" fmla="*/ 561979 h 655943"/>
              <a:gd name="connsiteX47" fmla="*/ 283392 w 435805"/>
              <a:gd name="connsiteY47" fmla="*/ 576266 h 655943"/>
              <a:gd name="connsiteX48" fmla="*/ 288155 w 435805"/>
              <a:gd name="connsiteY48" fmla="*/ 588173 h 655943"/>
              <a:gd name="connsiteX49" fmla="*/ 314349 w 435805"/>
              <a:gd name="connsiteY49" fmla="*/ 609604 h 655943"/>
              <a:gd name="connsiteX50" fmla="*/ 323874 w 435805"/>
              <a:gd name="connsiteY50" fmla="*/ 619129 h 655943"/>
              <a:gd name="connsiteX51" fmla="*/ 345305 w 435805"/>
              <a:gd name="connsiteY51" fmla="*/ 628654 h 655943"/>
              <a:gd name="connsiteX52" fmla="*/ 359592 w 435805"/>
              <a:gd name="connsiteY52" fmla="*/ 633416 h 655943"/>
              <a:gd name="connsiteX53" fmla="*/ 366736 w 435805"/>
              <a:gd name="connsiteY53" fmla="*/ 638179 h 655943"/>
              <a:gd name="connsiteX54" fmla="*/ 378642 w 435805"/>
              <a:gd name="connsiteY54" fmla="*/ 640560 h 655943"/>
              <a:gd name="connsiteX55" fmla="*/ 385786 w 435805"/>
              <a:gd name="connsiteY55" fmla="*/ 647704 h 655943"/>
              <a:gd name="connsiteX56" fmla="*/ 395311 w 435805"/>
              <a:gd name="connsiteY56" fmla="*/ 650085 h 655943"/>
              <a:gd name="connsiteX57" fmla="*/ 397692 w 435805"/>
              <a:gd name="connsiteY57" fmla="*/ 654848 h 655943"/>
              <a:gd name="connsiteX0" fmla="*/ 397692 w 445323"/>
              <a:gd name="connsiteY0" fmla="*/ 654848 h 655943"/>
              <a:gd name="connsiteX1" fmla="*/ 404836 w 445323"/>
              <a:gd name="connsiteY1" fmla="*/ 626273 h 655943"/>
              <a:gd name="connsiteX2" fmla="*/ 409599 w 445323"/>
              <a:gd name="connsiteY2" fmla="*/ 616748 h 655943"/>
              <a:gd name="connsiteX3" fmla="*/ 414361 w 445323"/>
              <a:gd name="connsiteY3" fmla="*/ 595316 h 655943"/>
              <a:gd name="connsiteX4" fmla="*/ 416742 w 445323"/>
              <a:gd name="connsiteY4" fmla="*/ 576266 h 655943"/>
              <a:gd name="connsiteX5" fmla="*/ 421505 w 445323"/>
              <a:gd name="connsiteY5" fmla="*/ 550073 h 655943"/>
              <a:gd name="connsiteX6" fmla="*/ 445317 w 445323"/>
              <a:gd name="connsiteY6" fmla="*/ 485778 h 655943"/>
              <a:gd name="connsiteX7" fmla="*/ 423886 w 445323"/>
              <a:gd name="connsiteY7" fmla="*/ 421485 h 655943"/>
              <a:gd name="connsiteX8" fmla="*/ 414361 w 445323"/>
              <a:gd name="connsiteY8" fmla="*/ 285754 h 655943"/>
              <a:gd name="connsiteX9" fmla="*/ 416742 w 445323"/>
              <a:gd name="connsiteY9" fmla="*/ 223841 h 655943"/>
              <a:gd name="connsiteX10" fmla="*/ 409599 w 445323"/>
              <a:gd name="connsiteY10" fmla="*/ 161929 h 655943"/>
              <a:gd name="connsiteX11" fmla="*/ 364355 w 445323"/>
              <a:gd name="connsiteY11" fmla="*/ 161929 h 655943"/>
              <a:gd name="connsiteX12" fmla="*/ 307205 w 445323"/>
              <a:gd name="connsiteY12" fmla="*/ 140498 h 655943"/>
              <a:gd name="connsiteX13" fmla="*/ 238149 w 445323"/>
              <a:gd name="connsiteY13" fmla="*/ 111923 h 655943"/>
              <a:gd name="connsiteX14" fmla="*/ 164330 w 445323"/>
              <a:gd name="connsiteY14" fmla="*/ 80966 h 655943"/>
              <a:gd name="connsiteX15" fmla="*/ 111942 w 445323"/>
              <a:gd name="connsiteY15" fmla="*/ 45248 h 655943"/>
              <a:gd name="connsiteX16" fmla="*/ 30980 w 445323"/>
              <a:gd name="connsiteY16" fmla="*/ 4 h 655943"/>
              <a:gd name="connsiteX17" fmla="*/ 11930 w 445323"/>
              <a:gd name="connsiteY17" fmla="*/ 47629 h 655943"/>
              <a:gd name="connsiteX18" fmla="*/ 33361 w 445323"/>
              <a:gd name="connsiteY18" fmla="*/ 130973 h 655943"/>
              <a:gd name="connsiteX19" fmla="*/ 26217 w 445323"/>
              <a:gd name="connsiteY19" fmla="*/ 173835 h 655943"/>
              <a:gd name="connsiteX20" fmla="*/ 19074 w 445323"/>
              <a:gd name="connsiteY20" fmla="*/ 185741 h 655943"/>
              <a:gd name="connsiteX21" fmla="*/ 16692 w 445323"/>
              <a:gd name="connsiteY21" fmla="*/ 192885 h 655943"/>
              <a:gd name="connsiteX22" fmla="*/ 11930 w 445323"/>
              <a:gd name="connsiteY22" fmla="*/ 204791 h 655943"/>
              <a:gd name="connsiteX23" fmla="*/ 9549 w 445323"/>
              <a:gd name="connsiteY23" fmla="*/ 214316 h 655943"/>
              <a:gd name="connsiteX24" fmla="*/ 2405 w 445323"/>
              <a:gd name="connsiteY24" fmla="*/ 223841 h 655943"/>
              <a:gd name="connsiteX25" fmla="*/ 24 w 445323"/>
              <a:gd name="connsiteY25" fmla="*/ 230985 h 655943"/>
              <a:gd name="connsiteX26" fmla="*/ 7167 w 445323"/>
              <a:gd name="connsiteY26" fmla="*/ 271466 h 655943"/>
              <a:gd name="connsiteX27" fmla="*/ 21455 w 445323"/>
              <a:gd name="connsiteY27" fmla="*/ 290516 h 655943"/>
              <a:gd name="connsiteX28" fmla="*/ 30980 w 445323"/>
              <a:gd name="connsiteY28" fmla="*/ 295279 h 655943"/>
              <a:gd name="connsiteX29" fmla="*/ 50030 w 445323"/>
              <a:gd name="connsiteY29" fmla="*/ 314329 h 655943"/>
              <a:gd name="connsiteX30" fmla="*/ 54792 w 445323"/>
              <a:gd name="connsiteY30" fmla="*/ 397673 h 655943"/>
              <a:gd name="connsiteX31" fmla="*/ 83367 w 445323"/>
              <a:gd name="connsiteY31" fmla="*/ 409579 h 655943"/>
              <a:gd name="connsiteX32" fmla="*/ 104799 w 445323"/>
              <a:gd name="connsiteY32" fmla="*/ 419104 h 655943"/>
              <a:gd name="connsiteX33" fmla="*/ 114324 w 445323"/>
              <a:gd name="connsiteY33" fmla="*/ 423866 h 655943"/>
              <a:gd name="connsiteX34" fmla="*/ 128611 w 445323"/>
              <a:gd name="connsiteY34" fmla="*/ 428629 h 655943"/>
              <a:gd name="connsiteX35" fmla="*/ 154805 w 445323"/>
              <a:gd name="connsiteY35" fmla="*/ 442916 h 655943"/>
              <a:gd name="connsiteX36" fmla="*/ 164330 w 445323"/>
              <a:gd name="connsiteY36" fmla="*/ 452441 h 655943"/>
              <a:gd name="connsiteX37" fmla="*/ 173855 w 445323"/>
              <a:gd name="connsiteY37" fmla="*/ 457204 h 655943"/>
              <a:gd name="connsiteX38" fmla="*/ 195286 w 445323"/>
              <a:gd name="connsiteY38" fmla="*/ 471491 h 655943"/>
              <a:gd name="connsiteX39" fmla="*/ 202430 w 445323"/>
              <a:gd name="connsiteY39" fmla="*/ 478635 h 655943"/>
              <a:gd name="connsiteX40" fmla="*/ 207192 w 445323"/>
              <a:gd name="connsiteY40" fmla="*/ 485779 h 655943"/>
              <a:gd name="connsiteX41" fmla="*/ 216717 w 445323"/>
              <a:gd name="connsiteY41" fmla="*/ 490541 h 655943"/>
              <a:gd name="connsiteX42" fmla="*/ 228624 w 445323"/>
              <a:gd name="connsiteY42" fmla="*/ 507210 h 655943"/>
              <a:gd name="connsiteX43" fmla="*/ 233386 w 445323"/>
              <a:gd name="connsiteY43" fmla="*/ 514354 h 655943"/>
              <a:gd name="connsiteX44" fmla="*/ 247674 w 445323"/>
              <a:gd name="connsiteY44" fmla="*/ 533404 h 655943"/>
              <a:gd name="connsiteX45" fmla="*/ 257199 w 445323"/>
              <a:gd name="connsiteY45" fmla="*/ 545310 h 655943"/>
              <a:gd name="connsiteX46" fmla="*/ 269105 w 445323"/>
              <a:gd name="connsiteY46" fmla="*/ 561979 h 655943"/>
              <a:gd name="connsiteX47" fmla="*/ 283392 w 445323"/>
              <a:gd name="connsiteY47" fmla="*/ 576266 h 655943"/>
              <a:gd name="connsiteX48" fmla="*/ 288155 w 445323"/>
              <a:gd name="connsiteY48" fmla="*/ 588173 h 655943"/>
              <a:gd name="connsiteX49" fmla="*/ 314349 w 445323"/>
              <a:gd name="connsiteY49" fmla="*/ 609604 h 655943"/>
              <a:gd name="connsiteX50" fmla="*/ 323874 w 445323"/>
              <a:gd name="connsiteY50" fmla="*/ 619129 h 655943"/>
              <a:gd name="connsiteX51" fmla="*/ 345305 w 445323"/>
              <a:gd name="connsiteY51" fmla="*/ 628654 h 655943"/>
              <a:gd name="connsiteX52" fmla="*/ 359592 w 445323"/>
              <a:gd name="connsiteY52" fmla="*/ 633416 h 655943"/>
              <a:gd name="connsiteX53" fmla="*/ 366736 w 445323"/>
              <a:gd name="connsiteY53" fmla="*/ 638179 h 655943"/>
              <a:gd name="connsiteX54" fmla="*/ 378642 w 445323"/>
              <a:gd name="connsiteY54" fmla="*/ 640560 h 655943"/>
              <a:gd name="connsiteX55" fmla="*/ 385786 w 445323"/>
              <a:gd name="connsiteY55" fmla="*/ 647704 h 655943"/>
              <a:gd name="connsiteX56" fmla="*/ 395311 w 445323"/>
              <a:gd name="connsiteY56" fmla="*/ 650085 h 655943"/>
              <a:gd name="connsiteX57" fmla="*/ 397692 w 445323"/>
              <a:gd name="connsiteY57" fmla="*/ 654848 h 655943"/>
              <a:gd name="connsiteX0" fmla="*/ 397692 w 445323"/>
              <a:gd name="connsiteY0" fmla="*/ 654848 h 655943"/>
              <a:gd name="connsiteX1" fmla="*/ 404836 w 445323"/>
              <a:gd name="connsiteY1" fmla="*/ 626273 h 655943"/>
              <a:gd name="connsiteX2" fmla="*/ 409599 w 445323"/>
              <a:gd name="connsiteY2" fmla="*/ 616748 h 655943"/>
              <a:gd name="connsiteX3" fmla="*/ 414361 w 445323"/>
              <a:gd name="connsiteY3" fmla="*/ 595316 h 655943"/>
              <a:gd name="connsiteX4" fmla="*/ 421505 w 445323"/>
              <a:gd name="connsiteY4" fmla="*/ 550073 h 655943"/>
              <a:gd name="connsiteX5" fmla="*/ 445317 w 445323"/>
              <a:gd name="connsiteY5" fmla="*/ 485778 h 655943"/>
              <a:gd name="connsiteX6" fmla="*/ 423886 w 445323"/>
              <a:gd name="connsiteY6" fmla="*/ 421485 h 655943"/>
              <a:gd name="connsiteX7" fmla="*/ 414361 w 445323"/>
              <a:gd name="connsiteY7" fmla="*/ 285754 h 655943"/>
              <a:gd name="connsiteX8" fmla="*/ 416742 w 445323"/>
              <a:gd name="connsiteY8" fmla="*/ 223841 h 655943"/>
              <a:gd name="connsiteX9" fmla="*/ 409599 w 445323"/>
              <a:gd name="connsiteY9" fmla="*/ 161929 h 655943"/>
              <a:gd name="connsiteX10" fmla="*/ 364355 w 445323"/>
              <a:gd name="connsiteY10" fmla="*/ 161929 h 655943"/>
              <a:gd name="connsiteX11" fmla="*/ 307205 w 445323"/>
              <a:gd name="connsiteY11" fmla="*/ 140498 h 655943"/>
              <a:gd name="connsiteX12" fmla="*/ 238149 w 445323"/>
              <a:gd name="connsiteY12" fmla="*/ 111923 h 655943"/>
              <a:gd name="connsiteX13" fmla="*/ 164330 w 445323"/>
              <a:gd name="connsiteY13" fmla="*/ 80966 h 655943"/>
              <a:gd name="connsiteX14" fmla="*/ 111942 w 445323"/>
              <a:gd name="connsiteY14" fmla="*/ 45248 h 655943"/>
              <a:gd name="connsiteX15" fmla="*/ 30980 w 445323"/>
              <a:gd name="connsiteY15" fmla="*/ 4 h 655943"/>
              <a:gd name="connsiteX16" fmla="*/ 11930 w 445323"/>
              <a:gd name="connsiteY16" fmla="*/ 47629 h 655943"/>
              <a:gd name="connsiteX17" fmla="*/ 33361 w 445323"/>
              <a:gd name="connsiteY17" fmla="*/ 130973 h 655943"/>
              <a:gd name="connsiteX18" fmla="*/ 26217 w 445323"/>
              <a:gd name="connsiteY18" fmla="*/ 173835 h 655943"/>
              <a:gd name="connsiteX19" fmla="*/ 19074 w 445323"/>
              <a:gd name="connsiteY19" fmla="*/ 185741 h 655943"/>
              <a:gd name="connsiteX20" fmla="*/ 16692 w 445323"/>
              <a:gd name="connsiteY20" fmla="*/ 192885 h 655943"/>
              <a:gd name="connsiteX21" fmla="*/ 11930 w 445323"/>
              <a:gd name="connsiteY21" fmla="*/ 204791 h 655943"/>
              <a:gd name="connsiteX22" fmla="*/ 9549 w 445323"/>
              <a:gd name="connsiteY22" fmla="*/ 214316 h 655943"/>
              <a:gd name="connsiteX23" fmla="*/ 2405 w 445323"/>
              <a:gd name="connsiteY23" fmla="*/ 223841 h 655943"/>
              <a:gd name="connsiteX24" fmla="*/ 24 w 445323"/>
              <a:gd name="connsiteY24" fmla="*/ 230985 h 655943"/>
              <a:gd name="connsiteX25" fmla="*/ 7167 w 445323"/>
              <a:gd name="connsiteY25" fmla="*/ 271466 h 655943"/>
              <a:gd name="connsiteX26" fmla="*/ 21455 w 445323"/>
              <a:gd name="connsiteY26" fmla="*/ 290516 h 655943"/>
              <a:gd name="connsiteX27" fmla="*/ 30980 w 445323"/>
              <a:gd name="connsiteY27" fmla="*/ 295279 h 655943"/>
              <a:gd name="connsiteX28" fmla="*/ 50030 w 445323"/>
              <a:gd name="connsiteY28" fmla="*/ 314329 h 655943"/>
              <a:gd name="connsiteX29" fmla="*/ 54792 w 445323"/>
              <a:gd name="connsiteY29" fmla="*/ 397673 h 655943"/>
              <a:gd name="connsiteX30" fmla="*/ 83367 w 445323"/>
              <a:gd name="connsiteY30" fmla="*/ 409579 h 655943"/>
              <a:gd name="connsiteX31" fmla="*/ 104799 w 445323"/>
              <a:gd name="connsiteY31" fmla="*/ 419104 h 655943"/>
              <a:gd name="connsiteX32" fmla="*/ 114324 w 445323"/>
              <a:gd name="connsiteY32" fmla="*/ 423866 h 655943"/>
              <a:gd name="connsiteX33" fmla="*/ 128611 w 445323"/>
              <a:gd name="connsiteY33" fmla="*/ 428629 h 655943"/>
              <a:gd name="connsiteX34" fmla="*/ 154805 w 445323"/>
              <a:gd name="connsiteY34" fmla="*/ 442916 h 655943"/>
              <a:gd name="connsiteX35" fmla="*/ 164330 w 445323"/>
              <a:gd name="connsiteY35" fmla="*/ 452441 h 655943"/>
              <a:gd name="connsiteX36" fmla="*/ 173855 w 445323"/>
              <a:gd name="connsiteY36" fmla="*/ 457204 h 655943"/>
              <a:gd name="connsiteX37" fmla="*/ 195286 w 445323"/>
              <a:gd name="connsiteY37" fmla="*/ 471491 h 655943"/>
              <a:gd name="connsiteX38" fmla="*/ 202430 w 445323"/>
              <a:gd name="connsiteY38" fmla="*/ 478635 h 655943"/>
              <a:gd name="connsiteX39" fmla="*/ 207192 w 445323"/>
              <a:gd name="connsiteY39" fmla="*/ 485779 h 655943"/>
              <a:gd name="connsiteX40" fmla="*/ 216717 w 445323"/>
              <a:gd name="connsiteY40" fmla="*/ 490541 h 655943"/>
              <a:gd name="connsiteX41" fmla="*/ 228624 w 445323"/>
              <a:gd name="connsiteY41" fmla="*/ 507210 h 655943"/>
              <a:gd name="connsiteX42" fmla="*/ 233386 w 445323"/>
              <a:gd name="connsiteY42" fmla="*/ 514354 h 655943"/>
              <a:gd name="connsiteX43" fmla="*/ 247674 w 445323"/>
              <a:gd name="connsiteY43" fmla="*/ 533404 h 655943"/>
              <a:gd name="connsiteX44" fmla="*/ 257199 w 445323"/>
              <a:gd name="connsiteY44" fmla="*/ 545310 h 655943"/>
              <a:gd name="connsiteX45" fmla="*/ 269105 w 445323"/>
              <a:gd name="connsiteY45" fmla="*/ 561979 h 655943"/>
              <a:gd name="connsiteX46" fmla="*/ 283392 w 445323"/>
              <a:gd name="connsiteY46" fmla="*/ 576266 h 655943"/>
              <a:gd name="connsiteX47" fmla="*/ 288155 w 445323"/>
              <a:gd name="connsiteY47" fmla="*/ 588173 h 655943"/>
              <a:gd name="connsiteX48" fmla="*/ 314349 w 445323"/>
              <a:gd name="connsiteY48" fmla="*/ 609604 h 655943"/>
              <a:gd name="connsiteX49" fmla="*/ 323874 w 445323"/>
              <a:gd name="connsiteY49" fmla="*/ 619129 h 655943"/>
              <a:gd name="connsiteX50" fmla="*/ 345305 w 445323"/>
              <a:gd name="connsiteY50" fmla="*/ 628654 h 655943"/>
              <a:gd name="connsiteX51" fmla="*/ 359592 w 445323"/>
              <a:gd name="connsiteY51" fmla="*/ 633416 h 655943"/>
              <a:gd name="connsiteX52" fmla="*/ 366736 w 445323"/>
              <a:gd name="connsiteY52" fmla="*/ 638179 h 655943"/>
              <a:gd name="connsiteX53" fmla="*/ 378642 w 445323"/>
              <a:gd name="connsiteY53" fmla="*/ 640560 h 655943"/>
              <a:gd name="connsiteX54" fmla="*/ 385786 w 445323"/>
              <a:gd name="connsiteY54" fmla="*/ 647704 h 655943"/>
              <a:gd name="connsiteX55" fmla="*/ 395311 w 445323"/>
              <a:gd name="connsiteY55" fmla="*/ 650085 h 655943"/>
              <a:gd name="connsiteX56" fmla="*/ 397692 w 445323"/>
              <a:gd name="connsiteY56" fmla="*/ 654848 h 655943"/>
              <a:gd name="connsiteX0" fmla="*/ 397692 w 445323"/>
              <a:gd name="connsiteY0" fmla="*/ 654848 h 655943"/>
              <a:gd name="connsiteX1" fmla="*/ 404836 w 445323"/>
              <a:gd name="connsiteY1" fmla="*/ 626273 h 655943"/>
              <a:gd name="connsiteX2" fmla="*/ 409599 w 445323"/>
              <a:gd name="connsiteY2" fmla="*/ 616748 h 655943"/>
              <a:gd name="connsiteX3" fmla="*/ 421505 w 445323"/>
              <a:gd name="connsiteY3" fmla="*/ 550073 h 655943"/>
              <a:gd name="connsiteX4" fmla="*/ 445317 w 445323"/>
              <a:gd name="connsiteY4" fmla="*/ 485778 h 655943"/>
              <a:gd name="connsiteX5" fmla="*/ 423886 w 445323"/>
              <a:gd name="connsiteY5" fmla="*/ 421485 h 655943"/>
              <a:gd name="connsiteX6" fmla="*/ 414361 w 445323"/>
              <a:gd name="connsiteY6" fmla="*/ 285754 h 655943"/>
              <a:gd name="connsiteX7" fmla="*/ 416742 w 445323"/>
              <a:gd name="connsiteY7" fmla="*/ 223841 h 655943"/>
              <a:gd name="connsiteX8" fmla="*/ 409599 w 445323"/>
              <a:gd name="connsiteY8" fmla="*/ 161929 h 655943"/>
              <a:gd name="connsiteX9" fmla="*/ 364355 w 445323"/>
              <a:gd name="connsiteY9" fmla="*/ 161929 h 655943"/>
              <a:gd name="connsiteX10" fmla="*/ 307205 w 445323"/>
              <a:gd name="connsiteY10" fmla="*/ 140498 h 655943"/>
              <a:gd name="connsiteX11" fmla="*/ 238149 w 445323"/>
              <a:gd name="connsiteY11" fmla="*/ 111923 h 655943"/>
              <a:gd name="connsiteX12" fmla="*/ 164330 w 445323"/>
              <a:gd name="connsiteY12" fmla="*/ 80966 h 655943"/>
              <a:gd name="connsiteX13" fmla="*/ 111942 w 445323"/>
              <a:gd name="connsiteY13" fmla="*/ 45248 h 655943"/>
              <a:gd name="connsiteX14" fmla="*/ 30980 w 445323"/>
              <a:gd name="connsiteY14" fmla="*/ 4 h 655943"/>
              <a:gd name="connsiteX15" fmla="*/ 11930 w 445323"/>
              <a:gd name="connsiteY15" fmla="*/ 47629 h 655943"/>
              <a:gd name="connsiteX16" fmla="*/ 33361 w 445323"/>
              <a:gd name="connsiteY16" fmla="*/ 130973 h 655943"/>
              <a:gd name="connsiteX17" fmla="*/ 26217 w 445323"/>
              <a:gd name="connsiteY17" fmla="*/ 173835 h 655943"/>
              <a:gd name="connsiteX18" fmla="*/ 19074 w 445323"/>
              <a:gd name="connsiteY18" fmla="*/ 185741 h 655943"/>
              <a:gd name="connsiteX19" fmla="*/ 16692 w 445323"/>
              <a:gd name="connsiteY19" fmla="*/ 192885 h 655943"/>
              <a:gd name="connsiteX20" fmla="*/ 11930 w 445323"/>
              <a:gd name="connsiteY20" fmla="*/ 204791 h 655943"/>
              <a:gd name="connsiteX21" fmla="*/ 9549 w 445323"/>
              <a:gd name="connsiteY21" fmla="*/ 214316 h 655943"/>
              <a:gd name="connsiteX22" fmla="*/ 2405 w 445323"/>
              <a:gd name="connsiteY22" fmla="*/ 223841 h 655943"/>
              <a:gd name="connsiteX23" fmla="*/ 24 w 445323"/>
              <a:gd name="connsiteY23" fmla="*/ 230985 h 655943"/>
              <a:gd name="connsiteX24" fmla="*/ 7167 w 445323"/>
              <a:gd name="connsiteY24" fmla="*/ 271466 h 655943"/>
              <a:gd name="connsiteX25" fmla="*/ 21455 w 445323"/>
              <a:gd name="connsiteY25" fmla="*/ 290516 h 655943"/>
              <a:gd name="connsiteX26" fmla="*/ 30980 w 445323"/>
              <a:gd name="connsiteY26" fmla="*/ 295279 h 655943"/>
              <a:gd name="connsiteX27" fmla="*/ 50030 w 445323"/>
              <a:gd name="connsiteY27" fmla="*/ 314329 h 655943"/>
              <a:gd name="connsiteX28" fmla="*/ 54792 w 445323"/>
              <a:gd name="connsiteY28" fmla="*/ 397673 h 655943"/>
              <a:gd name="connsiteX29" fmla="*/ 83367 w 445323"/>
              <a:gd name="connsiteY29" fmla="*/ 409579 h 655943"/>
              <a:gd name="connsiteX30" fmla="*/ 104799 w 445323"/>
              <a:gd name="connsiteY30" fmla="*/ 419104 h 655943"/>
              <a:gd name="connsiteX31" fmla="*/ 114324 w 445323"/>
              <a:gd name="connsiteY31" fmla="*/ 423866 h 655943"/>
              <a:gd name="connsiteX32" fmla="*/ 128611 w 445323"/>
              <a:gd name="connsiteY32" fmla="*/ 428629 h 655943"/>
              <a:gd name="connsiteX33" fmla="*/ 154805 w 445323"/>
              <a:gd name="connsiteY33" fmla="*/ 442916 h 655943"/>
              <a:gd name="connsiteX34" fmla="*/ 164330 w 445323"/>
              <a:gd name="connsiteY34" fmla="*/ 452441 h 655943"/>
              <a:gd name="connsiteX35" fmla="*/ 173855 w 445323"/>
              <a:gd name="connsiteY35" fmla="*/ 457204 h 655943"/>
              <a:gd name="connsiteX36" fmla="*/ 195286 w 445323"/>
              <a:gd name="connsiteY36" fmla="*/ 471491 h 655943"/>
              <a:gd name="connsiteX37" fmla="*/ 202430 w 445323"/>
              <a:gd name="connsiteY37" fmla="*/ 478635 h 655943"/>
              <a:gd name="connsiteX38" fmla="*/ 207192 w 445323"/>
              <a:gd name="connsiteY38" fmla="*/ 485779 h 655943"/>
              <a:gd name="connsiteX39" fmla="*/ 216717 w 445323"/>
              <a:gd name="connsiteY39" fmla="*/ 490541 h 655943"/>
              <a:gd name="connsiteX40" fmla="*/ 228624 w 445323"/>
              <a:gd name="connsiteY40" fmla="*/ 507210 h 655943"/>
              <a:gd name="connsiteX41" fmla="*/ 233386 w 445323"/>
              <a:gd name="connsiteY41" fmla="*/ 514354 h 655943"/>
              <a:gd name="connsiteX42" fmla="*/ 247674 w 445323"/>
              <a:gd name="connsiteY42" fmla="*/ 533404 h 655943"/>
              <a:gd name="connsiteX43" fmla="*/ 257199 w 445323"/>
              <a:gd name="connsiteY43" fmla="*/ 545310 h 655943"/>
              <a:gd name="connsiteX44" fmla="*/ 269105 w 445323"/>
              <a:gd name="connsiteY44" fmla="*/ 561979 h 655943"/>
              <a:gd name="connsiteX45" fmla="*/ 283392 w 445323"/>
              <a:gd name="connsiteY45" fmla="*/ 576266 h 655943"/>
              <a:gd name="connsiteX46" fmla="*/ 288155 w 445323"/>
              <a:gd name="connsiteY46" fmla="*/ 588173 h 655943"/>
              <a:gd name="connsiteX47" fmla="*/ 314349 w 445323"/>
              <a:gd name="connsiteY47" fmla="*/ 609604 h 655943"/>
              <a:gd name="connsiteX48" fmla="*/ 323874 w 445323"/>
              <a:gd name="connsiteY48" fmla="*/ 619129 h 655943"/>
              <a:gd name="connsiteX49" fmla="*/ 345305 w 445323"/>
              <a:gd name="connsiteY49" fmla="*/ 628654 h 655943"/>
              <a:gd name="connsiteX50" fmla="*/ 359592 w 445323"/>
              <a:gd name="connsiteY50" fmla="*/ 633416 h 655943"/>
              <a:gd name="connsiteX51" fmla="*/ 366736 w 445323"/>
              <a:gd name="connsiteY51" fmla="*/ 638179 h 655943"/>
              <a:gd name="connsiteX52" fmla="*/ 378642 w 445323"/>
              <a:gd name="connsiteY52" fmla="*/ 640560 h 655943"/>
              <a:gd name="connsiteX53" fmla="*/ 385786 w 445323"/>
              <a:gd name="connsiteY53" fmla="*/ 647704 h 655943"/>
              <a:gd name="connsiteX54" fmla="*/ 395311 w 445323"/>
              <a:gd name="connsiteY54" fmla="*/ 650085 h 655943"/>
              <a:gd name="connsiteX55" fmla="*/ 397692 w 445323"/>
              <a:gd name="connsiteY55" fmla="*/ 654848 h 655943"/>
              <a:gd name="connsiteX0" fmla="*/ 397692 w 445323"/>
              <a:gd name="connsiteY0" fmla="*/ 654848 h 655943"/>
              <a:gd name="connsiteX1" fmla="*/ 404836 w 445323"/>
              <a:gd name="connsiteY1" fmla="*/ 626273 h 655943"/>
              <a:gd name="connsiteX2" fmla="*/ 421505 w 445323"/>
              <a:gd name="connsiteY2" fmla="*/ 550073 h 655943"/>
              <a:gd name="connsiteX3" fmla="*/ 445317 w 445323"/>
              <a:gd name="connsiteY3" fmla="*/ 485778 h 655943"/>
              <a:gd name="connsiteX4" fmla="*/ 423886 w 445323"/>
              <a:gd name="connsiteY4" fmla="*/ 421485 h 655943"/>
              <a:gd name="connsiteX5" fmla="*/ 414361 w 445323"/>
              <a:gd name="connsiteY5" fmla="*/ 285754 h 655943"/>
              <a:gd name="connsiteX6" fmla="*/ 416742 w 445323"/>
              <a:gd name="connsiteY6" fmla="*/ 223841 h 655943"/>
              <a:gd name="connsiteX7" fmla="*/ 409599 w 445323"/>
              <a:gd name="connsiteY7" fmla="*/ 161929 h 655943"/>
              <a:gd name="connsiteX8" fmla="*/ 364355 w 445323"/>
              <a:gd name="connsiteY8" fmla="*/ 161929 h 655943"/>
              <a:gd name="connsiteX9" fmla="*/ 307205 w 445323"/>
              <a:gd name="connsiteY9" fmla="*/ 140498 h 655943"/>
              <a:gd name="connsiteX10" fmla="*/ 238149 w 445323"/>
              <a:gd name="connsiteY10" fmla="*/ 111923 h 655943"/>
              <a:gd name="connsiteX11" fmla="*/ 164330 w 445323"/>
              <a:gd name="connsiteY11" fmla="*/ 80966 h 655943"/>
              <a:gd name="connsiteX12" fmla="*/ 111942 w 445323"/>
              <a:gd name="connsiteY12" fmla="*/ 45248 h 655943"/>
              <a:gd name="connsiteX13" fmla="*/ 30980 w 445323"/>
              <a:gd name="connsiteY13" fmla="*/ 4 h 655943"/>
              <a:gd name="connsiteX14" fmla="*/ 11930 w 445323"/>
              <a:gd name="connsiteY14" fmla="*/ 47629 h 655943"/>
              <a:gd name="connsiteX15" fmla="*/ 33361 w 445323"/>
              <a:gd name="connsiteY15" fmla="*/ 130973 h 655943"/>
              <a:gd name="connsiteX16" fmla="*/ 26217 w 445323"/>
              <a:gd name="connsiteY16" fmla="*/ 173835 h 655943"/>
              <a:gd name="connsiteX17" fmla="*/ 19074 w 445323"/>
              <a:gd name="connsiteY17" fmla="*/ 185741 h 655943"/>
              <a:gd name="connsiteX18" fmla="*/ 16692 w 445323"/>
              <a:gd name="connsiteY18" fmla="*/ 192885 h 655943"/>
              <a:gd name="connsiteX19" fmla="*/ 11930 w 445323"/>
              <a:gd name="connsiteY19" fmla="*/ 204791 h 655943"/>
              <a:gd name="connsiteX20" fmla="*/ 9549 w 445323"/>
              <a:gd name="connsiteY20" fmla="*/ 214316 h 655943"/>
              <a:gd name="connsiteX21" fmla="*/ 2405 w 445323"/>
              <a:gd name="connsiteY21" fmla="*/ 223841 h 655943"/>
              <a:gd name="connsiteX22" fmla="*/ 24 w 445323"/>
              <a:gd name="connsiteY22" fmla="*/ 230985 h 655943"/>
              <a:gd name="connsiteX23" fmla="*/ 7167 w 445323"/>
              <a:gd name="connsiteY23" fmla="*/ 271466 h 655943"/>
              <a:gd name="connsiteX24" fmla="*/ 21455 w 445323"/>
              <a:gd name="connsiteY24" fmla="*/ 290516 h 655943"/>
              <a:gd name="connsiteX25" fmla="*/ 30980 w 445323"/>
              <a:gd name="connsiteY25" fmla="*/ 295279 h 655943"/>
              <a:gd name="connsiteX26" fmla="*/ 50030 w 445323"/>
              <a:gd name="connsiteY26" fmla="*/ 314329 h 655943"/>
              <a:gd name="connsiteX27" fmla="*/ 54792 w 445323"/>
              <a:gd name="connsiteY27" fmla="*/ 397673 h 655943"/>
              <a:gd name="connsiteX28" fmla="*/ 83367 w 445323"/>
              <a:gd name="connsiteY28" fmla="*/ 409579 h 655943"/>
              <a:gd name="connsiteX29" fmla="*/ 104799 w 445323"/>
              <a:gd name="connsiteY29" fmla="*/ 419104 h 655943"/>
              <a:gd name="connsiteX30" fmla="*/ 114324 w 445323"/>
              <a:gd name="connsiteY30" fmla="*/ 423866 h 655943"/>
              <a:gd name="connsiteX31" fmla="*/ 128611 w 445323"/>
              <a:gd name="connsiteY31" fmla="*/ 428629 h 655943"/>
              <a:gd name="connsiteX32" fmla="*/ 154805 w 445323"/>
              <a:gd name="connsiteY32" fmla="*/ 442916 h 655943"/>
              <a:gd name="connsiteX33" fmla="*/ 164330 w 445323"/>
              <a:gd name="connsiteY33" fmla="*/ 452441 h 655943"/>
              <a:gd name="connsiteX34" fmla="*/ 173855 w 445323"/>
              <a:gd name="connsiteY34" fmla="*/ 457204 h 655943"/>
              <a:gd name="connsiteX35" fmla="*/ 195286 w 445323"/>
              <a:gd name="connsiteY35" fmla="*/ 471491 h 655943"/>
              <a:gd name="connsiteX36" fmla="*/ 202430 w 445323"/>
              <a:gd name="connsiteY36" fmla="*/ 478635 h 655943"/>
              <a:gd name="connsiteX37" fmla="*/ 207192 w 445323"/>
              <a:gd name="connsiteY37" fmla="*/ 485779 h 655943"/>
              <a:gd name="connsiteX38" fmla="*/ 216717 w 445323"/>
              <a:gd name="connsiteY38" fmla="*/ 490541 h 655943"/>
              <a:gd name="connsiteX39" fmla="*/ 228624 w 445323"/>
              <a:gd name="connsiteY39" fmla="*/ 507210 h 655943"/>
              <a:gd name="connsiteX40" fmla="*/ 233386 w 445323"/>
              <a:gd name="connsiteY40" fmla="*/ 514354 h 655943"/>
              <a:gd name="connsiteX41" fmla="*/ 247674 w 445323"/>
              <a:gd name="connsiteY41" fmla="*/ 533404 h 655943"/>
              <a:gd name="connsiteX42" fmla="*/ 257199 w 445323"/>
              <a:gd name="connsiteY42" fmla="*/ 545310 h 655943"/>
              <a:gd name="connsiteX43" fmla="*/ 269105 w 445323"/>
              <a:gd name="connsiteY43" fmla="*/ 561979 h 655943"/>
              <a:gd name="connsiteX44" fmla="*/ 283392 w 445323"/>
              <a:gd name="connsiteY44" fmla="*/ 576266 h 655943"/>
              <a:gd name="connsiteX45" fmla="*/ 288155 w 445323"/>
              <a:gd name="connsiteY45" fmla="*/ 588173 h 655943"/>
              <a:gd name="connsiteX46" fmla="*/ 314349 w 445323"/>
              <a:gd name="connsiteY46" fmla="*/ 609604 h 655943"/>
              <a:gd name="connsiteX47" fmla="*/ 323874 w 445323"/>
              <a:gd name="connsiteY47" fmla="*/ 619129 h 655943"/>
              <a:gd name="connsiteX48" fmla="*/ 345305 w 445323"/>
              <a:gd name="connsiteY48" fmla="*/ 628654 h 655943"/>
              <a:gd name="connsiteX49" fmla="*/ 359592 w 445323"/>
              <a:gd name="connsiteY49" fmla="*/ 633416 h 655943"/>
              <a:gd name="connsiteX50" fmla="*/ 366736 w 445323"/>
              <a:gd name="connsiteY50" fmla="*/ 638179 h 655943"/>
              <a:gd name="connsiteX51" fmla="*/ 378642 w 445323"/>
              <a:gd name="connsiteY51" fmla="*/ 640560 h 655943"/>
              <a:gd name="connsiteX52" fmla="*/ 385786 w 445323"/>
              <a:gd name="connsiteY52" fmla="*/ 647704 h 655943"/>
              <a:gd name="connsiteX53" fmla="*/ 395311 w 445323"/>
              <a:gd name="connsiteY53" fmla="*/ 650085 h 655943"/>
              <a:gd name="connsiteX54" fmla="*/ 397692 w 445323"/>
              <a:gd name="connsiteY54" fmla="*/ 654848 h 655943"/>
              <a:gd name="connsiteX0" fmla="*/ 397692 w 445323"/>
              <a:gd name="connsiteY0" fmla="*/ 654848 h 655943"/>
              <a:gd name="connsiteX1" fmla="*/ 421505 w 445323"/>
              <a:gd name="connsiteY1" fmla="*/ 550073 h 655943"/>
              <a:gd name="connsiteX2" fmla="*/ 445317 w 445323"/>
              <a:gd name="connsiteY2" fmla="*/ 485778 h 655943"/>
              <a:gd name="connsiteX3" fmla="*/ 423886 w 445323"/>
              <a:gd name="connsiteY3" fmla="*/ 421485 h 655943"/>
              <a:gd name="connsiteX4" fmla="*/ 414361 w 445323"/>
              <a:gd name="connsiteY4" fmla="*/ 285754 h 655943"/>
              <a:gd name="connsiteX5" fmla="*/ 416742 w 445323"/>
              <a:gd name="connsiteY5" fmla="*/ 223841 h 655943"/>
              <a:gd name="connsiteX6" fmla="*/ 409599 w 445323"/>
              <a:gd name="connsiteY6" fmla="*/ 161929 h 655943"/>
              <a:gd name="connsiteX7" fmla="*/ 364355 w 445323"/>
              <a:gd name="connsiteY7" fmla="*/ 161929 h 655943"/>
              <a:gd name="connsiteX8" fmla="*/ 307205 w 445323"/>
              <a:gd name="connsiteY8" fmla="*/ 140498 h 655943"/>
              <a:gd name="connsiteX9" fmla="*/ 238149 w 445323"/>
              <a:gd name="connsiteY9" fmla="*/ 111923 h 655943"/>
              <a:gd name="connsiteX10" fmla="*/ 164330 w 445323"/>
              <a:gd name="connsiteY10" fmla="*/ 80966 h 655943"/>
              <a:gd name="connsiteX11" fmla="*/ 111942 w 445323"/>
              <a:gd name="connsiteY11" fmla="*/ 45248 h 655943"/>
              <a:gd name="connsiteX12" fmla="*/ 30980 w 445323"/>
              <a:gd name="connsiteY12" fmla="*/ 4 h 655943"/>
              <a:gd name="connsiteX13" fmla="*/ 11930 w 445323"/>
              <a:gd name="connsiteY13" fmla="*/ 47629 h 655943"/>
              <a:gd name="connsiteX14" fmla="*/ 33361 w 445323"/>
              <a:gd name="connsiteY14" fmla="*/ 130973 h 655943"/>
              <a:gd name="connsiteX15" fmla="*/ 26217 w 445323"/>
              <a:gd name="connsiteY15" fmla="*/ 173835 h 655943"/>
              <a:gd name="connsiteX16" fmla="*/ 19074 w 445323"/>
              <a:gd name="connsiteY16" fmla="*/ 185741 h 655943"/>
              <a:gd name="connsiteX17" fmla="*/ 16692 w 445323"/>
              <a:gd name="connsiteY17" fmla="*/ 192885 h 655943"/>
              <a:gd name="connsiteX18" fmla="*/ 11930 w 445323"/>
              <a:gd name="connsiteY18" fmla="*/ 204791 h 655943"/>
              <a:gd name="connsiteX19" fmla="*/ 9549 w 445323"/>
              <a:gd name="connsiteY19" fmla="*/ 214316 h 655943"/>
              <a:gd name="connsiteX20" fmla="*/ 2405 w 445323"/>
              <a:gd name="connsiteY20" fmla="*/ 223841 h 655943"/>
              <a:gd name="connsiteX21" fmla="*/ 24 w 445323"/>
              <a:gd name="connsiteY21" fmla="*/ 230985 h 655943"/>
              <a:gd name="connsiteX22" fmla="*/ 7167 w 445323"/>
              <a:gd name="connsiteY22" fmla="*/ 271466 h 655943"/>
              <a:gd name="connsiteX23" fmla="*/ 21455 w 445323"/>
              <a:gd name="connsiteY23" fmla="*/ 290516 h 655943"/>
              <a:gd name="connsiteX24" fmla="*/ 30980 w 445323"/>
              <a:gd name="connsiteY24" fmla="*/ 295279 h 655943"/>
              <a:gd name="connsiteX25" fmla="*/ 50030 w 445323"/>
              <a:gd name="connsiteY25" fmla="*/ 314329 h 655943"/>
              <a:gd name="connsiteX26" fmla="*/ 54792 w 445323"/>
              <a:gd name="connsiteY26" fmla="*/ 397673 h 655943"/>
              <a:gd name="connsiteX27" fmla="*/ 83367 w 445323"/>
              <a:gd name="connsiteY27" fmla="*/ 409579 h 655943"/>
              <a:gd name="connsiteX28" fmla="*/ 104799 w 445323"/>
              <a:gd name="connsiteY28" fmla="*/ 419104 h 655943"/>
              <a:gd name="connsiteX29" fmla="*/ 114324 w 445323"/>
              <a:gd name="connsiteY29" fmla="*/ 423866 h 655943"/>
              <a:gd name="connsiteX30" fmla="*/ 128611 w 445323"/>
              <a:gd name="connsiteY30" fmla="*/ 428629 h 655943"/>
              <a:gd name="connsiteX31" fmla="*/ 154805 w 445323"/>
              <a:gd name="connsiteY31" fmla="*/ 442916 h 655943"/>
              <a:gd name="connsiteX32" fmla="*/ 164330 w 445323"/>
              <a:gd name="connsiteY32" fmla="*/ 452441 h 655943"/>
              <a:gd name="connsiteX33" fmla="*/ 173855 w 445323"/>
              <a:gd name="connsiteY33" fmla="*/ 457204 h 655943"/>
              <a:gd name="connsiteX34" fmla="*/ 195286 w 445323"/>
              <a:gd name="connsiteY34" fmla="*/ 471491 h 655943"/>
              <a:gd name="connsiteX35" fmla="*/ 202430 w 445323"/>
              <a:gd name="connsiteY35" fmla="*/ 478635 h 655943"/>
              <a:gd name="connsiteX36" fmla="*/ 207192 w 445323"/>
              <a:gd name="connsiteY36" fmla="*/ 485779 h 655943"/>
              <a:gd name="connsiteX37" fmla="*/ 216717 w 445323"/>
              <a:gd name="connsiteY37" fmla="*/ 490541 h 655943"/>
              <a:gd name="connsiteX38" fmla="*/ 228624 w 445323"/>
              <a:gd name="connsiteY38" fmla="*/ 507210 h 655943"/>
              <a:gd name="connsiteX39" fmla="*/ 233386 w 445323"/>
              <a:gd name="connsiteY39" fmla="*/ 514354 h 655943"/>
              <a:gd name="connsiteX40" fmla="*/ 247674 w 445323"/>
              <a:gd name="connsiteY40" fmla="*/ 533404 h 655943"/>
              <a:gd name="connsiteX41" fmla="*/ 257199 w 445323"/>
              <a:gd name="connsiteY41" fmla="*/ 545310 h 655943"/>
              <a:gd name="connsiteX42" fmla="*/ 269105 w 445323"/>
              <a:gd name="connsiteY42" fmla="*/ 561979 h 655943"/>
              <a:gd name="connsiteX43" fmla="*/ 283392 w 445323"/>
              <a:gd name="connsiteY43" fmla="*/ 576266 h 655943"/>
              <a:gd name="connsiteX44" fmla="*/ 288155 w 445323"/>
              <a:gd name="connsiteY44" fmla="*/ 588173 h 655943"/>
              <a:gd name="connsiteX45" fmla="*/ 314349 w 445323"/>
              <a:gd name="connsiteY45" fmla="*/ 609604 h 655943"/>
              <a:gd name="connsiteX46" fmla="*/ 323874 w 445323"/>
              <a:gd name="connsiteY46" fmla="*/ 619129 h 655943"/>
              <a:gd name="connsiteX47" fmla="*/ 345305 w 445323"/>
              <a:gd name="connsiteY47" fmla="*/ 628654 h 655943"/>
              <a:gd name="connsiteX48" fmla="*/ 359592 w 445323"/>
              <a:gd name="connsiteY48" fmla="*/ 633416 h 655943"/>
              <a:gd name="connsiteX49" fmla="*/ 366736 w 445323"/>
              <a:gd name="connsiteY49" fmla="*/ 638179 h 655943"/>
              <a:gd name="connsiteX50" fmla="*/ 378642 w 445323"/>
              <a:gd name="connsiteY50" fmla="*/ 640560 h 655943"/>
              <a:gd name="connsiteX51" fmla="*/ 385786 w 445323"/>
              <a:gd name="connsiteY51" fmla="*/ 647704 h 655943"/>
              <a:gd name="connsiteX52" fmla="*/ 395311 w 445323"/>
              <a:gd name="connsiteY52" fmla="*/ 650085 h 655943"/>
              <a:gd name="connsiteX53" fmla="*/ 397692 w 445323"/>
              <a:gd name="connsiteY53" fmla="*/ 654848 h 655943"/>
              <a:gd name="connsiteX0" fmla="*/ 397692 w 445323"/>
              <a:gd name="connsiteY0" fmla="*/ 654848 h 660972"/>
              <a:gd name="connsiteX1" fmla="*/ 421505 w 445323"/>
              <a:gd name="connsiteY1" fmla="*/ 550073 h 660972"/>
              <a:gd name="connsiteX2" fmla="*/ 445317 w 445323"/>
              <a:gd name="connsiteY2" fmla="*/ 485778 h 660972"/>
              <a:gd name="connsiteX3" fmla="*/ 423886 w 445323"/>
              <a:gd name="connsiteY3" fmla="*/ 421485 h 660972"/>
              <a:gd name="connsiteX4" fmla="*/ 414361 w 445323"/>
              <a:gd name="connsiteY4" fmla="*/ 285754 h 660972"/>
              <a:gd name="connsiteX5" fmla="*/ 416742 w 445323"/>
              <a:gd name="connsiteY5" fmla="*/ 223841 h 660972"/>
              <a:gd name="connsiteX6" fmla="*/ 409599 w 445323"/>
              <a:gd name="connsiteY6" fmla="*/ 161929 h 660972"/>
              <a:gd name="connsiteX7" fmla="*/ 364355 w 445323"/>
              <a:gd name="connsiteY7" fmla="*/ 161929 h 660972"/>
              <a:gd name="connsiteX8" fmla="*/ 307205 w 445323"/>
              <a:gd name="connsiteY8" fmla="*/ 140498 h 660972"/>
              <a:gd name="connsiteX9" fmla="*/ 238149 w 445323"/>
              <a:gd name="connsiteY9" fmla="*/ 111923 h 660972"/>
              <a:gd name="connsiteX10" fmla="*/ 164330 w 445323"/>
              <a:gd name="connsiteY10" fmla="*/ 80966 h 660972"/>
              <a:gd name="connsiteX11" fmla="*/ 111942 w 445323"/>
              <a:gd name="connsiteY11" fmla="*/ 45248 h 660972"/>
              <a:gd name="connsiteX12" fmla="*/ 30980 w 445323"/>
              <a:gd name="connsiteY12" fmla="*/ 4 h 660972"/>
              <a:gd name="connsiteX13" fmla="*/ 11930 w 445323"/>
              <a:gd name="connsiteY13" fmla="*/ 47629 h 660972"/>
              <a:gd name="connsiteX14" fmla="*/ 33361 w 445323"/>
              <a:gd name="connsiteY14" fmla="*/ 130973 h 660972"/>
              <a:gd name="connsiteX15" fmla="*/ 26217 w 445323"/>
              <a:gd name="connsiteY15" fmla="*/ 173835 h 660972"/>
              <a:gd name="connsiteX16" fmla="*/ 19074 w 445323"/>
              <a:gd name="connsiteY16" fmla="*/ 185741 h 660972"/>
              <a:gd name="connsiteX17" fmla="*/ 16692 w 445323"/>
              <a:gd name="connsiteY17" fmla="*/ 192885 h 660972"/>
              <a:gd name="connsiteX18" fmla="*/ 11930 w 445323"/>
              <a:gd name="connsiteY18" fmla="*/ 204791 h 660972"/>
              <a:gd name="connsiteX19" fmla="*/ 9549 w 445323"/>
              <a:gd name="connsiteY19" fmla="*/ 214316 h 660972"/>
              <a:gd name="connsiteX20" fmla="*/ 2405 w 445323"/>
              <a:gd name="connsiteY20" fmla="*/ 223841 h 660972"/>
              <a:gd name="connsiteX21" fmla="*/ 24 w 445323"/>
              <a:gd name="connsiteY21" fmla="*/ 230985 h 660972"/>
              <a:gd name="connsiteX22" fmla="*/ 7167 w 445323"/>
              <a:gd name="connsiteY22" fmla="*/ 271466 h 660972"/>
              <a:gd name="connsiteX23" fmla="*/ 21455 w 445323"/>
              <a:gd name="connsiteY23" fmla="*/ 290516 h 660972"/>
              <a:gd name="connsiteX24" fmla="*/ 30980 w 445323"/>
              <a:gd name="connsiteY24" fmla="*/ 295279 h 660972"/>
              <a:gd name="connsiteX25" fmla="*/ 50030 w 445323"/>
              <a:gd name="connsiteY25" fmla="*/ 314329 h 660972"/>
              <a:gd name="connsiteX26" fmla="*/ 54792 w 445323"/>
              <a:gd name="connsiteY26" fmla="*/ 397673 h 660972"/>
              <a:gd name="connsiteX27" fmla="*/ 83367 w 445323"/>
              <a:gd name="connsiteY27" fmla="*/ 409579 h 660972"/>
              <a:gd name="connsiteX28" fmla="*/ 104799 w 445323"/>
              <a:gd name="connsiteY28" fmla="*/ 419104 h 660972"/>
              <a:gd name="connsiteX29" fmla="*/ 114324 w 445323"/>
              <a:gd name="connsiteY29" fmla="*/ 423866 h 660972"/>
              <a:gd name="connsiteX30" fmla="*/ 128611 w 445323"/>
              <a:gd name="connsiteY30" fmla="*/ 428629 h 660972"/>
              <a:gd name="connsiteX31" fmla="*/ 154805 w 445323"/>
              <a:gd name="connsiteY31" fmla="*/ 442916 h 660972"/>
              <a:gd name="connsiteX32" fmla="*/ 164330 w 445323"/>
              <a:gd name="connsiteY32" fmla="*/ 452441 h 660972"/>
              <a:gd name="connsiteX33" fmla="*/ 173855 w 445323"/>
              <a:gd name="connsiteY33" fmla="*/ 457204 h 660972"/>
              <a:gd name="connsiteX34" fmla="*/ 195286 w 445323"/>
              <a:gd name="connsiteY34" fmla="*/ 471491 h 660972"/>
              <a:gd name="connsiteX35" fmla="*/ 202430 w 445323"/>
              <a:gd name="connsiteY35" fmla="*/ 478635 h 660972"/>
              <a:gd name="connsiteX36" fmla="*/ 207192 w 445323"/>
              <a:gd name="connsiteY36" fmla="*/ 485779 h 660972"/>
              <a:gd name="connsiteX37" fmla="*/ 216717 w 445323"/>
              <a:gd name="connsiteY37" fmla="*/ 490541 h 660972"/>
              <a:gd name="connsiteX38" fmla="*/ 228624 w 445323"/>
              <a:gd name="connsiteY38" fmla="*/ 507210 h 660972"/>
              <a:gd name="connsiteX39" fmla="*/ 233386 w 445323"/>
              <a:gd name="connsiteY39" fmla="*/ 514354 h 660972"/>
              <a:gd name="connsiteX40" fmla="*/ 247674 w 445323"/>
              <a:gd name="connsiteY40" fmla="*/ 533404 h 660972"/>
              <a:gd name="connsiteX41" fmla="*/ 257199 w 445323"/>
              <a:gd name="connsiteY41" fmla="*/ 545310 h 660972"/>
              <a:gd name="connsiteX42" fmla="*/ 269105 w 445323"/>
              <a:gd name="connsiteY42" fmla="*/ 561979 h 660972"/>
              <a:gd name="connsiteX43" fmla="*/ 283392 w 445323"/>
              <a:gd name="connsiteY43" fmla="*/ 576266 h 660972"/>
              <a:gd name="connsiteX44" fmla="*/ 288155 w 445323"/>
              <a:gd name="connsiteY44" fmla="*/ 588173 h 660972"/>
              <a:gd name="connsiteX45" fmla="*/ 314349 w 445323"/>
              <a:gd name="connsiteY45" fmla="*/ 609604 h 660972"/>
              <a:gd name="connsiteX46" fmla="*/ 323874 w 445323"/>
              <a:gd name="connsiteY46" fmla="*/ 619129 h 660972"/>
              <a:gd name="connsiteX47" fmla="*/ 345305 w 445323"/>
              <a:gd name="connsiteY47" fmla="*/ 628654 h 660972"/>
              <a:gd name="connsiteX48" fmla="*/ 359592 w 445323"/>
              <a:gd name="connsiteY48" fmla="*/ 633416 h 660972"/>
              <a:gd name="connsiteX49" fmla="*/ 366736 w 445323"/>
              <a:gd name="connsiteY49" fmla="*/ 638179 h 660972"/>
              <a:gd name="connsiteX50" fmla="*/ 378642 w 445323"/>
              <a:gd name="connsiteY50" fmla="*/ 640560 h 660972"/>
              <a:gd name="connsiteX51" fmla="*/ 385786 w 445323"/>
              <a:gd name="connsiteY51" fmla="*/ 647704 h 660972"/>
              <a:gd name="connsiteX52" fmla="*/ 397692 w 445323"/>
              <a:gd name="connsiteY52" fmla="*/ 654848 h 660972"/>
              <a:gd name="connsiteX0" fmla="*/ 397692 w 445323"/>
              <a:gd name="connsiteY0" fmla="*/ 654848 h 661037"/>
              <a:gd name="connsiteX1" fmla="*/ 421505 w 445323"/>
              <a:gd name="connsiteY1" fmla="*/ 550073 h 661037"/>
              <a:gd name="connsiteX2" fmla="*/ 445317 w 445323"/>
              <a:gd name="connsiteY2" fmla="*/ 485778 h 661037"/>
              <a:gd name="connsiteX3" fmla="*/ 423886 w 445323"/>
              <a:gd name="connsiteY3" fmla="*/ 421485 h 661037"/>
              <a:gd name="connsiteX4" fmla="*/ 414361 w 445323"/>
              <a:gd name="connsiteY4" fmla="*/ 285754 h 661037"/>
              <a:gd name="connsiteX5" fmla="*/ 416742 w 445323"/>
              <a:gd name="connsiteY5" fmla="*/ 223841 h 661037"/>
              <a:gd name="connsiteX6" fmla="*/ 409599 w 445323"/>
              <a:gd name="connsiteY6" fmla="*/ 161929 h 661037"/>
              <a:gd name="connsiteX7" fmla="*/ 364355 w 445323"/>
              <a:gd name="connsiteY7" fmla="*/ 161929 h 661037"/>
              <a:gd name="connsiteX8" fmla="*/ 307205 w 445323"/>
              <a:gd name="connsiteY8" fmla="*/ 140498 h 661037"/>
              <a:gd name="connsiteX9" fmla="*/ 238149 w 445323"/>
              <a:gd name="connsiteY9" fmla="*/ 111923 h 661037"/>
              <a:gd name="connsiteX10" fmla="*/ 164330 w 445323"/>
              <a:gd name="connsiteY10" fmla="*/ 80966 h 661037"/>
              <a:gd name="connsiteX11" fmla="*/ 111942 w 445323"/>
              <a:gd name="connsiteY11" fmla="*/ 45248 h 661037"/>
              <a:gd name="connsiteX12" fmla="*/ 30980 w 445323"/>
              <a:gd name="connsiteY12" fmla="*/ 4 h 661037"/>
              <a:gd name="connsiteX13" fmla="*/ 11930 w 445323"/>
              <a:gd name="connsiteY13" fmla="*/ 47629 h 661037"/>
              <a:gd name="connsiteX14" fmla="*/ 33361 w 445323"/>
              <a:gd name="connsiteY14" fmla="*/ 130973 h 661037"/>
              <a:gd name="connsiteX15" fmla="*/ 26217 w 445323"/>
              <a:gd name="connsiteY15" fmla="*/ 173835 h 661037"/>
              <a:gd name="connsiteX16" fmla="*/ 19074 w 445323"/>
              <a:gd name="connsiteY16" fmla="*/ 185741 h 661037"/>
              <a:gd name="connsiteX17" fmla="*/ 16692 w 445323"/>
              <a:gd name="connsiteY17" fmla="*/ 192885 h 661037"/>
              <a:gd name="connsiteX18" fmla="*/ 11930 w 445323"/>
              <a:gd name="connsiteY18" fmla="*/ 204791 h 661037"/>
              <a:gd name="connsiteX19" fmla="*/ 9549 w 445323"/>
              <a:gd name="connsiteY19" fmla="*/ 214316 h 661037"/>
              <a:gd name="connsiteX20" fmla="*/ 2405 w 445323"/>
              <a:gd name="connsiteY20" fmla="*/ 223841 h 661037"/>
              <a:gd name="connsiteX21" fmla="*/ 24 w 445323"/>
              <a:gd name="connsiteY21" fmla="*/ 230985 h 661037"/>
              <a:gd name="connsiteX22" fmla="*/ 7167 w 445323"/>
              <a:gd name="connsiteY22" fmla="*/ 271466 h 661037"/>
              <a:gd name="connsiteX23" fmla="*/ 21455 w 445323"/>
              <a:gd name="connsiteY23" fmla="*/ 290516 h 661037"/>
              <a:gd name="connsiteX24" fmla="*/ 30980 w 445323"/>
              <a:gd name="connsiteY24" fmla="*/ 295279 h 661037"/>
              <a:gd name="connsiteX25" fmla="*/ 50030 w 445323"/>
              <a:gd name="connsiteY25" fmla="*/ 314329 h 661037"/>
              <a:gd name="connsiteX26" fmla="*/ 54792 w 445323"/>
              <a:gd name="connsiteY26" fmla="*/ 397673 h 661037"/>
              <a:gd name="connsiteX27" fmla="*/ 83367 w 445323"/>
              <a:gd name="connsiteY27" fmla="*/ 409579 h 661037"/>
              <a:gd name="connsiteX28" fmla="*/ 104799 w 445323"/>
              <a:gd name="connsiteY28" fmla="*/ 419104 h 661037"/>
              <a:gd name="connsiteX29" fmla="*/ 114324 w 445323"/>
              <a:gd name="connsiteY29" fmla="*/ 423866 h 661037"/>
              <a:gd name="connsiteX30" fmla="*/ 128611 w 445323"/>
              <a:gd name="connsiteY30" fmla="*/ 428629 h 661037"/>
              <a:gd name="connsiteX31" fmla="*/ 154805 w 445323"/>
              <a:gd name="connsiteY31" fmla="*/ 442916 h 661037"/>
              <a:gd name="connsiteX32" fmla="*/ 164330 w 445323"/>
              <a:gd name="connsiteY32" fmla="*/ 452441 h 661037"/>
              <a:gd name="connsiteX33" fmla="*/ 173855 w 445323"/>
              <a:gd name="connsiteY33" fmla="*/ 457204 h 661037"/>
              <a:gd name="connsiteX34" fmla="*/ 195286 w 445323"/>
              <a:gd name="connsiteY34" fmla="*/ 471491 h 661037"/>
              <a:gd name="connsiteX35" fmla="*/ 202430 w 445323"/>
              <a:gd name="connsiteY35" fmla="*/ 478635 h 661037"/>
              <a:gd name="connsiteX36" fmla="*/ 207192 w 445323"/>
              <a:gd name="connsiteY36" fmla="*/ 485779 h 661037"/>
              <a:gd name="connsiteX37" fmla="*/ 216717 w 445323"/>
              <a:gd name="connsiteY37" fmla="*/ 490541 h 661037"/>
              <a:gd name="connsiteX38" fmla="*/ 228624 w 445323"/>
              <a:gd name="connsiteY38" fmla="*/ 507210 h 661037"/>
              <a:gd name="connsiteX39" fmla="*/ 233386 w 445323"/>
              <a:gd name="connsiteY39" fmla="*/ 514354 h 661037"/>
              <a:gd name="connsiteX40" fmla="*/ 247674 w 445323"/>
              <a:gd name="connsiteY40" fmla="*/ 533404 h 661037"/>
              <a:gd name="connsiteX41" fmla="*/ 257199 w 445323"/>
              <a:gd name="connsiteY41" fmla="*/ 545310 h 661037"/>
              <a:gd name="connsiteX42" fmla="*/ 269105 w 445323"/>
              <a:gd name="connsiteY42" fmla="*/ 561979 h 661037"/>
              <a:gd name="connsiteX43" fmla="*/ 283392 w 445323"/>
              <a:gd name="connsiteY43" fmla="*/ 576266 h 661037"/>
              <a:gd name="connsiteX44" fmla="*/ 288155 w 445323"/>
              <a:gd name="connsiteY44" fmla="*/ 588173 h 661037"/>
              <a:gd name="connsiteX45" fmla="*/ 314349 w 445323"/>
              <a:gd name="connsiteY45" fmla="*/ 609604 h 661037"/>
              <a:gd name="connsiteX46" fmla="*/ 323874 w 445323"/>
              <a:gd name="connsiteY46" fmla="*/ 619129 h 661037"/>
              <a:gd name="connsiteX47" fmla="*/ 345305 w 445323"/>
              <a:gd name="connsiteY47" fmla="*/ 628654 h 661037"/>
              <a:gd name="connsiteX48" fmla="*/ 359592 w 445323"/>
              <a:gd name="connsiteY48" fmla="*/ 633416 h 661037"/>
              <a:gd name="connsiteX49" fmla="*/ 366736 w 445323"/>
              <a:gd name="connsiteY49" fmla="*/ 638179 h 661037"/>
              <a:gd name="connsiteX50" fmla="*/ 385786 w 445323"/>
              <a:gd name="connsiteY50" fmla="*/ 647704 h 661037"/>
              <a:gd name="connsiteX51" fmla="*/ 397692 w 445323"/>
              <a:gd name="connsiteY51" fmla="*/ 654848 h 661037"/>
              <a:gd name="connsiteX0" fmla="*/ 397692 w 445323"/>
              <a:gd name="connsiteY0" fmla="*/ 654848 h 659099"/>
              <a:gd name="connsiteX1" fmla="*/ 421505 w 445323"/>
              <a:gd name="connsiteY1" fmla="*/ 550073 h 659099"/>
              <a:gd name="connsiteX2" fmla="*/ 445317 w 445323"/>
              <a:gd name="connsiteY2" fmla="*/ 485778 h 659099"/>
              <a:gd name="connsiteX3" fmla="*/ 423886 w 445323"/>
              <a:gd name="connsiteY3" fmla="*/ 421485 h 659099"/>
              <a:gd name="connsiteX4" fmla="*/ 414361 w 445323"/>
              <a:gd name="connsiteY4" fmla="*/ 285754 h 659099"/>
              <a:gd name="connsiteX5" fmla="*/ 416742 w 445323"/>
              <a:gd name="connsiteY5" fmla="*/ 223841 h 659099"/>
              <a:gd name="connsiteX6" fmla="*/ 409599 w 445323"/>
              <a:gd name="connsiteY6" fmla="*/ 161929 h 659099"/>
              <a:gd name="connsiteX7" fmla="*/ 364355 w 445323"/>
              <a:gd name="connsiteY7" fmla="*/ 161929 h 659099"/>
              <a:gd name="connsiteX8" fmla="*/ 307205 w 445323"/>
              <a:gd name="connsiteY8" fmla="*/ 140498 h 659099"/>
              <a:gd name="connsiteX9" fmla="*/ 238149 w 445323"/>
              <a:gd name="connsiteY9" fmla="*/ 111923 h 659099"/>
              <a:gd name="connsiteX10" fmla="*/ 164330 w 445323"/>
              <a:gd name="connsiteY10" fmla="*/ 80966 h 659099"/>
              <a:gd name="connsiteX11" fmla="*/ 111942 w 445323"/>
              <a:gd name="connsiteY11" fmla="*/ 45248 h 659099"/>
              <a:gd name="connsiteX12" fmla="*/ 30980 w 445323"/>
              <a:gd name="connsiteY12" fmla="*/ 4 h 659099"/>
              <a:gd name="connsiteX13" fmla="*/ 11930 w 445323"/>
              <a:gd name="connsiteY13" fmla="*/ 47629 h 659099"/>
              <a:gd name="connsiteX14" fmla="*/ 33361 w 445323"/>
              <a:gd name="connsiteY14" fmla="*/ 130973 h 659099"/>
              <a:gd name="connsiteX15" fmla="*/ 26217 w 445323"/>
              <a:gd name="connsiteY15" fmla="*/ 173835 h 659099"/>
              <a:gd name="connsiteX16" fmla="*/ 19074 w 445323"/>
              <a:gd name="connsiteY16" fmla="*/ 185741 h 659099"/>
              <a:gd name="connsiteX17" fmla="*/ 16692 w 445323"/>
              <a:gd name="connsiteY17" fmla="*/ 192885 h 659099"/>
              <a:gd name="connsiteX18" fmla="*/ 11930 w 445323"/>
              <a:gd name="connsiteY18" fmla="*/ 204791 h 659099"/>
              <a:gd name="connsiteX19" fmla="*/ 9549 w 445323"/>
              <a:gd name="connsiteY19" fmla="*/ 214316 h 659099"/>
              <a:gd name="connsiteX20" fmla="*/ 2405 w 445323"/>
              <a:gd name="connsiteY20" fmla="*/ 223841 h 659099"/>
              <a:gd name="connsiteX21" fmla="*/ 24 w 445323"/>
              <a:gd name="connsiteY21" fmla="*/ 230985 h 659099"/>
              <a:gd name="connsiteX22" fmla="*/ 7167 w 445323"/>
              <a:gd name="connsiteY22" fmla="*/ 271466 h 659099"/>
              <a:gd name="connsiteX23" fmla="*/ 21455 w 445323"/>
              <a:gd name="connsiteY23" fmla="*/ 290516 h 659099"/>
              <a:gd name="connsiteX24" fmla="*/ 30980 w 445323"/>
              <a:gd name="connsiteY24" fmla="*/ 295279 h 659099"/>
              <a:gd name="connsiteX25" fmla="*/ 50030 w 445323"/>
              <a:gd name="connsiteY25" fmla="*/ 314329 h 659099"/>
              <a:gd name="connsiteX26" fmla="*/ 54792 w 445323"/>
              <a:gd name="connsiteY26" fmla="*/ 397673 h 659099"/>
              <a:gd name="connsiteX27" fmla="*/ 83367 w 445323"/>
              <a:gd name="connsiteY27" fmla="*/ 409579 h 659099"/>
              <a:gd name="connsiteX28" fmla="*/ 104799 w 445323"/>
              <a:gd name="connsiteY28" fmla="*/ 419104 h 659099"/>
              <a:gd name="connsiteX29" fmla="*/ 114324 w 445323"/>
              <a:gd name="connsiteY29" fmla="*/ 423866 h 659099"/>
              <a:gd name="connsiteX30" fmla="*/ 128611 w 445323"/>
              <a:gd name="connsiteY30" fmla="*/ 428629 h 659099"/>
              <a:gd name="connsiteX31" fmla="*/ 154805 w 445323"/>
              <a:gd name="connsiteY31" fmla="*/ 442916 h 659099"/>
              <a:gd name="connsiteX32" fmla="*/ 164330 w 445323"/>
              <a:gd name="connsiteY32" fmla="*/ 452441 h 659099"/>
              <a:gd name="connsiteX33" fmla="*/ 173855 w 445323"/>
              <a:gd name="connsiteY33" fmla="*/ 457204 h 659099"/>
              <a:gd name="connsiteX34" fmla="*/ 195286 w 445323"/>
              <a:gd name="connsiteY34" fmla="*/ 471491 h 659099"/>
              <a:gd name="connsiteX35" fmla="*/ 202430 w 445323"/>
              <a:gd name="connsiteY35" fmla="*/ 478635 h 659099"/>
              <a:gd name="connsiteX36" fmla="*/ 207192 w 445323"/>
              <a:gd name="connsiteY36" fmla="*/ 485779 h 659099"/>
              <a:gd name="connsiteX37" fmla="*/ 216717 w 445323"/>
              <a:gd name="connsiteY37" fmla="*/ 490541 h 659099"/>
              <a:gd name="connsiteX38" fmla="*/ 228624 w 445323"/>
              <a:gd name="connsiteY38" fmla="*/ 507210 h 659099"/>
              <a:gd name="connsiteX39" fmla="*/ 233386 w 445323"/>
              <a:gd name="connsiteY39" fmla="*/ 514354 h 659099"/>
              <a:gd name="connsiteX40" fmla="*/ 247674 w 445323"/>
              <a:gd name="connsiteY40" fmla="*/ 533404 h 659099"/>
              <a:gd name="connsiteX41" fmla="*/ 257199 w 445323"/>
              <a:gd name="connsiteY41" fmla="*/ 545310 h 659099"/>
              <a:gd name="connsiteX42" fmla="*/ 269105 w 445323"/>
              <a:gd name="connsiteY42" fmla="*/ 561979 h 659099"/>
              <a:gd name="connsiteX43" fmla="*/ 283392 w 445323"/>
              <a:gd name="connsiteY43" fmla="*/ 576266 h 659099"/>
              <a:gd name="connsiteX44" fmla="*/ 288155 w 445323"/>
              <a:gd name="connsiteY44" fmla="*/ 588173 h 659099"/>
              <a:gd name="connsiteX45" fmla="*/ 314349 w 445323"/>
              <a:gd name="connsiteY45" fmla="*/ 609604 h 659099"/>
              <a:gd name="connsiteX46" fmla="*/ 323874 w 445323"/>
              <a:gd name="connsiteY46" fmla="*/ 619129 h 659099"/>
              <a:gd name="connsiteX47" fmla="*/ 345305 w 445323"/>
              <a:gd name="connsiteY47" fmla="*/ 628654 h 659099"/>
              <a:gd name="connsiteX48" fmla="*/ 359592 w 445323"/>
              <a:gd name="connsiteY48" fmla="*/ 633416 h 659099"/>
              <a:gd name="connsiteX49" fmla="*/ 366736 w 445323"/>
              <a:gd name="connsiteY49" fmla="*/ 638179 h 659099"/>
              <a:gd name="connsiteX50" fmla="*/ 397692 w 445323"/>
              <a:gd name="connsiteY50" fmla="*/ 654848 h 659099"/>
              <a:gd name="connsiteX0" fmla="*/ 397692 w 445323"/>
              <a:gd name="connsiteY0" fmla="*/ 654848 h 658406"/>
              <a:gd name="connsiteX1" fmla="*/ 421505 w 445323"/>
              <a:gd name="connsiteY1" fmla="*/ 550073 h 658406"/>
              <a:gd name="connsiteX2" fmla="*/ 445317 w 445323"/>
              <a:gd name="connsiteY2" fmla="*/ 485778 h 658406"/>
              <a:gd name="connsiteX3" fmla="*/ 423886 w 445323"/>
              <a:gd name="connsiteY3" fmla="*/ 421485 h 658406"/>
              <a:gd name="connsiteX4" fmla="*/ 414361 w 445323"/>
              <a:gd name="connsiteY4" fmla="*/ 285754 h 658406"/>
              <a:gd name="connsiteX5" fmla="*/ 416742 w 445323"/>
              <a:gd name="connsiteY5" fmla="*/ 223841 h 658406"/>
              <a:gd name="connsiteX6" fmla="*/ 409599 w 445323"/>
              <a:gd name="connsiteY6" fmla="*/ 161929 h 658406"/>
              <a:gd name="connsiteX7" fmla="*/ 364355 w 445323"/>
              <a:gd name="connsiteY7" fmla="*/ 161929 h 658406"/>
              <a:gd name="connsiteX8" fmla="*/ 307205 w 445323"/>
              <a:gd name="connsiteY8" fmla="*/ 140498 h 658406"/>
              <a:gd name="connsiteX9" fmla="*/ 238149 w 445323"/>
              <a:gd name="connsiteY9" fmla="*/ 111923 h 658406"/>
              <a:gd name="connsiteX10" fmla="*/ 164330 w 445323"/>
              <a:gd name="connsiteY10" fmla="*/ 80966 h 658406"/>
              <a:gd name="connsiteX11" fmla="*/ 111942 w 445323"/>
              <a:gd name="connsiteY11" fmla="*/ 45248 h 658406"/>
              <a:gd name="connsiteX12" fmla="*/ 30980 w 445323"/>
              <a:gd name="connsiteY12" fmla="*/ 4 h 658406"/>
              <a:gd name="connsiteX13" fmla="*/ 11930 w 445323"/>
              <a:gd name="connsiteY13" fmla="*/ 47629 h 658406"/>
              <a:gd name="connsiteX14" fmla="*/ 33361 w 445323"/>
              <a:gd name="connsiteY14" fmla="*/ 130973 h 658406"/>
              <a:gd name="connsiteX15" fmla="*/ 26217 w 445323"/>
              <a:gd name="connsiteY15" fmla="*/ 173835 h 658406"/>
              <a:gd name="connsiteX16" fmla="*/ 19074 w 445323"/>
              <a:gd name="connsiteY16" fmla="*/ 185741 h 658406"/>
              <a:gd name="connsiteX17" fmla="*/ 16692 w 445323"/>
              <a:gd name="connsiteY17" fmla="*/ 192885 h 658406"/>
              <a:gd name="connsiteX18" fmla="*/ 11930 w 445323"/>
              <a:gd name="connsiteY18" fmla="*/ 204791 h 658406"/>
              <a:gd name="connsiteX19" fmla="*/ 9549 w 445323"/>
              <a:gd name="connsiteY19" fmla="*/ 214316 h 658406"/>
              <a:gd name="connsiteX20" fmla="*/ 2405 w 445323"/>
              <a:gd name="connsiteY20" fmla="*/ 223841 h 658406"/>
              <a:gd name="connsiteX21" fmla="*/ 24 w 445323"/>
              <a:gd name="connsiteY21" fmla="*/ 230985 h 658406"/>
              <a:gd name="connsiteX22" fmla="*/ 7167 w 445323"/>
              <a:gd name="connsiteY22" fmla="*/ 271466 h 658406"/>
              <a:gd name="connsiteX23" fmla="*/ 21455 w 445323"/>
              <a:gd name="connsiteY23" fmla="*/ 290516 h 658406"/>
              <a:gd name="connsiteX24" fmla="*/ 30980 w 445323"/>
              <a:gd name="connsiteY24" fmla="*/ 295279 h 658406"/>
              <a:gd name="connsiteX25" fmla="*/ 50030 w 445323"/>
              <a:gd name="connsiteY25" fmla="*/ 314329 h 658406"/>
              <a:gd name="connsiteX26" fmla="*/ 54792 w 445323"/>
              <a:gd name="connsiteY26" fmla="*/ 397673 h 658406"/>
              <a:gd name="connsiteX27" fmla="*/ 83367 w 445323"/>
              <a:gd name="connsiteY27" fmla="*/ 409579 h 658406"/>
              <a:gd name="connsiteX28" fmla="*/ 104799 w 445323"/>
              <a:gd name="connsiteY28" fmla="*/ 419104 h 658406"/>
              <a:gd name="connsiteX29" fmla="*/ 114324 w 445323"/>
              <a:gd name="connsiteY29" fmla="*/ 423866 h 658406"/>
              <a:gd name="connsiteX30" fmla="*/ 128611 w 445323"/>
              <a:gd name="connsiteY30" fmla="*/ 428629 h 658406"/>
              <a:gd name="connsiteX31" fmla="*/ 154805 w 445323"/>
              <a:gd name="connsiteY31" fmla="*/ 442916 h 658406"/>
              <a:gd name="connsiteX32" fmla="*/ 164330 w 445323"/>
              <a:gd name="connsiteY32" fmla="*/ 452441 h 658406"/>
              <a:gd name="connsiteX33" fmla="*/ 173855 w 445323"/>
              <a:gd name="connsiteY33" fmla="*/ 457204 h 658406"/>
              <a:gd name="connsiteX34" fmla="*/ 195286 w 445323"/>
              <a:gd name="connsiteY34" fmla="*/ 471491 h 658406"/>
              <a:gd name="connsiteX35" fmla="*/ 202430 w 445323"/>
              <a:gd name="connsiteY35" fmla="*/ 478635 h 658406"/>
              <a:gd name="connsiteX36" fmla="*/ 207192 w 445323"/>
              <a:gd name="connsiteY36" fmla="*/ 485779 h 658406"/>
              <a:gd name="connsiteX37" fmla="*/ 216717 w 445323"/>
              <a:gd name="connsiteY37" fmla="*/ 490541 h 658406"/>
              <a:gd name="connsiteX38" fmla="*/ 228624 w 445323"/>
              <a:gd name="connsiteY38" fmla="*/ 507210 h 658406"/>
              <a:gd name="connsiteX39" fmla="*/ 233386 w 445323"/>
              <a:gd name="connsiteY39" fmla="*/ 514354 h 658406"/>
              <a:gd name="connsiteX40" fmla="*/ 247674 w 445323"/>
              <a:gd name="connsiteY40" fmla="*/ 533404 h 658406"/>
              <a:gd name="connsiteX41" fmla="*/ 257199 w 445323"/>
              <a:gd name="connsiteY41" fmla="*/ 545310 h 658406"/>
              <a:gd name="connsiteX42" fmla="*/ 269105 w 445323"/>
              <a:gd name="connsiteY42" fmla="*/ 561979 h 658406"/>
              <a:gd name="connsiteX43" fmla="*/ 283392 w 445323"/>
              <a:gd name="connsiteY43" fmla="*/ 576266 h 658406"/>
              <a:gd name="connsiteX44" fmla="*/ 288155 w 445323"/>
              <a:gd name="connsiteY44" fmla="*/ 588173 h 658406"/>
              <a:gd name="connsiteX45" fmla="*/ 314349 w 445323"/>
              <a:gd name="connsiteY45" fmla="*/ 609604 h 658406"/>
              <a:gd name="connsiteX46" fmla="*/ 323874 w 445323"/>
              <a:gd name="connsiteY46" fmla="*/ 619129 h 658406"/>
              <a:gd name="connsiteX47" fmla="*/ 345305 w 445323"/>
              <a:gd name="connsiteY47" fmla="*/ 628654 h 658406"/>
              <a:gd name="connsiteX48" fmla="*/ 359592 w 445323"/>
              <a:gd name="connsiteY48" fmla="*/ 633416 h 658406"/>
              <a:gd name="connsiteX49" fmla="*/ 397692 w 445323"/>
              <a:gd name="connsiteY49" fmla="*/ 654848 h 658406"/>
              <a:gd name="connsiteX0" fmla="*/ 397692 w 445323"/>
              <a:gd name="connsiteY0" fmla="*/ 645323 h 649745"/>
              <a:gd name="connsiteX1" fmla="*/ 421505 w 445323"/>
              <a:gd name="connsiteY1" fmla="*/ 550073 h 649745"/>
              <a:gd name="connsiteX2" fmla="*/ 445317 w 445323"/>
              <a:gd name="connsiteY2" fmla="*/ 485778 h 649745"/>
              <a:gd name="connsiteX3" fmla="*/ 423886 w 445323"/>
              <a:gd name="connsiteY3" fmla="*/ 421485 h 649745"/>
              <a:gd name="connsiteX4" fmla="*/ 414361 w 445323"/>
              <a:gd name="connsiteY4" fmla="*/ 285754 h 649745"/>
              <a:gd name="connsiteX5" fmla="*/ 416742 w 445323"/>
              <a:gd name="connsiteY5" fmla="*/ 223841 h 649745"/>
              <a:gd name="connsiteX6" fmla="*/ 409599 w 445323"/>
              <a:gd name="connsiteY6" fmla="*/ 161929 h 649745"/>
              <a:gd name="connsiteX7" fmla="*/ 364355 w 445323"/>
              <a:gd name="connsiteY7" fmla="*/ 161929 h 649745"/>
              <a:gd name="connsiteX8" fmla="*/ 307205 w 445323"/>
              <a:gd name="connsiteY8" fmla="*/ 140498 h 649745"/>
              <a:gd name="connsiteX9" fmla="*/ 238149 w 445323"/>
              <a:gd name="connsiteY9" fmla="*/ 111923 h 649745"/>
              <a:gd name="connsiteX10" fmla="*/ 164330 w 445323"/>
              <a:gd name="connsiteY10" fmla="*/ 80966 h 649745"/>
              <a:gd name="connsiteX11" fmla="*/ 111942 w 445323"/>
              <a:gd name="connsiteY11" fmla="*/ 45248 h 649745"/>
              <a:gd name="connsiteX12" fmla="*/ 30980 w 445323"/>
              <a:gd name="connsiteY12" fmla="*/ 4 h 649745"/>
              <a:gd name="connsiteX13" fmla="*/ 11930 w 445323"/>
              <a:gd name="connsiteY13" fmla="*/ 47629 h 649745"/>
              <a:gd name="connsiteX14" fmla="*/ 33361 w 445323"/>
              <a:gd name="connsiteY14" fmla="*/ 130973 h 649745"/>
              <a:gd name="connsiteX15" fmla="*/ 26217 w 445323"/>
              <a:gd name="connsiteY15" fmla="*/ 173835 h 649745"/>
              <a:gd name="connsiteX16" fmla="*/ 19074 w 445323"/>
              <a:gd name="connsiteY16" fmla="*/ 185741 h 649745"/>
              <a:gd name="connsiteX17" fmla="*/ 16692 w 445323"/>
              <a:gd name="connsiteY17" fmla="*/ 192885 h 649745"/>
              <a:gd name="connsiteX18" fmla="*/ 11930 w 445323"/>
              <a:gd name="connsiteY18" fmla="*/ 204791 h 649745"/>
              <a:gd name="connsiteX19" fmla="*/ 9549 w 445323"/>
              <a:gd name="connsiteY19" fmla="*/ 214316 h 649745"/>
              <a:gd name="connsiteX20" fmla="*/ 2405 w 445323"/>
              <a:gd name="connsiteY20" fmla="*/ 223841 h 649745"/>
              <a:gd name="connsiteX21" fmla="*/ 24 w 445323"/>
              <a:gd name="connsiteY21" fmla="*/ 230985 h 649745"/>
              <a:gd name="connsiteX22" fmla="*/ 7167 w 445323"/>
              <a:gd name="connsiteY22" fmla="*/ 271466 h 649745"/>
              <a:gd name="connsiteX23" fmla="*/ 21455 w 445323"/>
              <a:gd name="connsiteY23" fmla="*/ 290516 h 649745"/>
              <a:gd name="connsiteX24" fmla="*/ 30980 w 445323"/>
              <a:gd name="connsiteY24" fmla="*/ 295279 h 649745"/>
              <a:gd name="connsiteX25" fmla="*/ 50030 w 445323"/>
              <a:gd name="connsiteY25" fmla="*/ 314329 h 649745"/>
              <a:gd name="connsiteX26" fmla="*/ 54792 w 445323"/>
              <a:gd name="connsiteY26" fmla="*/ 397673 h 649745"/>
              <a:gd name="connsiteX27" fmla="*/ 83367 w 445323"/>
              <a:gd name="connsiteY27" fmla="*/ 409579 h 649745"/>
              <a:gd name="connsiteX28" fmla="*/ 104799 w 445323"/>
              <a:gd name="connsiteY28" fmla="*/ 419104 h 649745"/>
              <a:gd name="connsiteX29" fmla="*/ 114324 w 445323"/>
              <a:gd name="connsiteY29" fmla="*/ 423866 h 649745"/>
              <a:gd name="connsiteX30" fmla="*/ 128611 w 445323"/>
              <a:gd name="connsiteY30" fmla="*/ 428629 h 649745"/>
              <a:gd name="connsiteX31" fmla="*/ 154805 w 445323"/>
              <a:gd name="connsiteY31" fmla="*/ 442916 h 649745"/>
              <a:gd name="connsiteX32" fmla="*/ 164330 w 445323"/>
              <a:gd name="connsiteY32" fmla="*/ 452441 h 649745"/>
              <a:gd name="connsiteX33" fmla="*/ 173855 w 445323"/>
              <a:gd name="connsiteY33" fmla="*/ 457204 h 649745"/>
              <a:gd name="connsiteX34" fmla="*/ 195286 w 445323"/>
              <a:gd name="connsiteY34" fmla="*/ 471491 h 649745"/>
              <a:gd name="connsiteX35" fmla="*/ 202430 w 445323"/>
              <a:gd name="connsiteY35" fmla="*/ 478635 h 649745"/>
              <a:gd name="connsiteX36" fmla="*/ 207192 w 445323"/>
              <a:gd name="connsiteY36" fmla="*/ 485779 h 649745"/>
              <a:gd name="connsiteX37" fmla="*/ 216717 w 445323"/>
              <a:gd name="connsiteY37" fmla="*/ 490541 h 649745"/>
              <a:gd name="connsiteX38" fmla="*/ 228624 w 445323"/>
              <a:gd name="connsiteY38" fmla="*/ 507210 h 649745"/>
              <a:gd name="connsiteX39" fmla="*/ 233386 w 445323"/>
              <a:gd name="connsiteY39" fmla="*/ 514354 h 649745"/>
              <a:gd name="connsiteX40" fmla="*/ 247674 w 445323"/>
              <a:gd name="connsiteY40" fmla="*/ 533404 h 649745"/>
              <a:gd name="connsiteX41" fmla="*/ 257199 w 445323"/>
              <a:gd name="connsiteY41" fmla="*/ 545310 h 649745"/>
              <a:gd name="connsiteX42" fmla="*/ 269105 w 445323"/>
              <a:gd name="connsiteY42" fmla="*/ 561979 h 649745"/>
              <a:gd name="connsiteX43" fmla="*/ 283392 w 445323"/>
              <a:gd name="connsiteY43" fmla="*/ 576266 h 649745"/>
              <a:gd name="connsiteX44" fmla="*/ 288155 w 445323"/>
              <a:gd name="connsiteY44" fmla="*/ 588173 h 649745"/>
              <a:gd name="connsiteX45" fmla="*/ 314349 w 445323"/>
              <a:gd name="connsiteY45" fmla="*/ 609604 h 649745"/>
              <a:gd name="connsiteX46" fmla="*/ 323874 w 445323"/>
              <a:gd name="connsiteY46" fmla="*/ 619129 h 649745"/>
              <a:gd name="connsiteX47" fmla="*/ 345305 w 445323"/>
              <a:gd name="connsiteY47" fmla="*/ 628654 h 649745"/>
              <a:gd name="connsiteX48" fmla="*/ 359592 w 445323"/>
              <a:gd name="connsiteY48" fmla="*/ 633416 h 649745"/>
              <a:gd name="connsiteX49" fmla="*/ 397692 w 445323"/>
              <a:gd name="connsiteY49" fmla="*/ 645323 h 649745"/>
              <a:gd name="connsiteX0" fmla="*/ 397692 w 445323"/>
              <a:gd name="connsiteY0" fmla="*/ 645323 h 649945"/>
              <a:gd name="connsiteX1" fmla="*/ 421505 w 445323"/>
              <a:gd name="connsiteY1" fmla="*/ 550073 h 649945"/>
              <a:gd name="connsiteX2" fmla="*/ 445317 w 445323"/>
              <a:gd name="connsiteY2" fmla="*/ 485778 h 649945"/>
              <a:gd name="connsiteX3" fmla="*/ 423886 w 445323"/>
              <a:gd name="connsiteY3" fmla="*/ 421485 h 649945"/>
              <a:gd name="connsiteX4" fmla="*/ 414361 w 445323"/>
              <a:gd name="connsiteY4" fmla="*/ 285754 h 649945"/>
              <a:gd name="connsiteX5" fmla="*/ 416742 w 445323"/>
              <a:gd name="connsiteY5" fmla="*/ 223841 h 649945"/>
              <a:gd name="connsiteX6" fmla="*/ 409599 w 445323"/>
              <a:gd name="connsiteY6" fmla="*/ 161929 h 649945"/>
              <a:gd name="connsiteX7" fmla="*/ 364355 w 445323"/>
              <a:gd name="connsiteY7" fmla="*/ 161929 h 649945"/>
              <a:gd name="connsiteX8" fmla="*/ 307205 w 445323"/>
              <a:gd name="connsiteY8" fmla="*/ 140498 h 649945"/>
              <a:gd name="connsiteX9" fmla="*/ 238149 w 445323"/>
              <a:gd name="connsiteY9" fmla="*/ 111923 h 649945"/>
              <a:gd name="connsiteX10" fmla="*/ 164330 w 445323"/>
              <a:gd name="connsiteY10" fmla="*/ 80966 h 649945"/>
              <a:gd name="connsiteX11" fmla="*/ 111942 w 445323"/>
              <a:gd name="connsiteY11" fmla="*/ 45248 h 649945"/>
              <a:gd name="connsiteX12" fmla="*/ 30980 w 445323"/>
              <a:gd name="connsiteY12" fmla="*/ 4 h 649945"/>
              <a:gd name="connsiteX13" fmla="*/ 11930 w 445323"/>
              <a:gd name="connsiteY13" fmla="*/ 47629 h 649945"/>
              <a:gd name="connsiteX14" fmla="*/ 33361 w 445323"/>
              <a:gd name="connsiteY14" fmla="*/ 130973 h 649945"/>
              <a:gd name="connsiteX15" fmla="*/ 26217 w 445323"/>
              <a:gd name="connsiteY15" fmla="*/ 173835 h 649945"/>
              <a:gd name="connsiteX16" fmla="*/ 19074 w 445323"/>
              <a:gd name="connsiteY16" fmla="*/ 185741 h 649945"/>
              <a:gd name="connsiteX17" fmla="*/ 16692 w 445323"/>
              <a:gd name="connsiteY17" fmla="*/ 192885 h 649945"/>
              <a:gd name="connsiteX18" fmla="*/ 11930 w 445323"/>
              <a:gd name="connsiteY18" fmla="*/ 204791 h 649945"/>
              <a:gd name="connsiteX19" fmla="*/ 9549 w 445323"/>
              <a:gd name="connsiteY19" fmla="*/ 214316 h 649945"/>
              <a:gd name="connsiteX20" fmla="*/ 2405 w 445323"/>
              <a:gd name="connsiteY20" fmla="*/ 223841 h 649945"/>
              <a:gd name="connsiteX21" fmla="*/ 24 w 445323"/>
              <a:gd name="connsiteY21" fmla="*/ 230985 h 649945"/>
              <a:gd name="connsiteX22" fmla="*/ 7167 w 445323"/>
              <a:gd name="connsiteY22" fmla="*/ 271466 h 649945"/>
              <a:gd name="connsiteX23" fmla="*/ 21455 w 445323"/>
              <a:gd name="connsiteY23" fmla="*/ 290516 h 649945"/>
              <a:gd name="connsiteX24" fmla="*/ 30980 w 445323"/>
              <a:gd name="connsiteY24" fmla="*/ 295279 h 649945"/>
              <a:gd name="connsiteX25" fmla="*/ 50030 w 445323"/>
              <a:gd name="connsiteY25" fmla="*/ 314329 h 649945"/>
              <a:gd name="connsiteX26" fmla="*/ 54792 w 445323"/>
              <a:gd name="connsiteY26" fmla="*/ 397673 h 649945"/>
              <a:gd name="connsiteX27" fmla="*/ 83367 w 445323"/>
              <a:gd name="connsiteY27" fmla="*/ 409579 h 649945"/>
              <a:gd name="connsiteX28" fmla="*/ 104799 w 445323"/>
              <a:gd name="connsiteY28" fmla="*/ 419104 h 649945"/>
              <a:gd name="connsiteX29" fmla="*/ 114324 w 445323"/>
              <a:gd name="connsiteY29" fmla="*/ 423866 h 649945"/>
              <a:gd name="connsiteX30" fmla="*/ 128611 w 445323"/>
              <a:gd name="connsiteY30" fmla="*/ 428629 h 649945"/>
              <a:gd name="connsiteX31" fmla="*/ 154805 w 445323"/>
              <a:gd name="connsiteY31" fmla="*/ 442916 h 649945"/>
              <a:gd name="connsiteX32" fmla="*/ 164330 w 445323"/>
              <a:gd name="connsiteY32" fmla="*/ 452441 h 649945"/>
              <a:gd name="connsiteX33" fmla="*/ 173855 w 445323"/>
              <a:gd name="connsiteY33" fmla="*/ 457204 h 649945"/>
              <a:gd name="connsiteX34" fmla="*/ 195286 w 445323"/>
              <a:gd name="connsiteY34" fmla="*/ 471491 h 649945"/>
              <a:gd name="connsiteX35" fmla="*/ 202430 w 445323"/>
              <a:gd name="connsiteY35" fmla="*/ 478635 h 649945"/>
              <a:gd name="connsiteX36" fmla="*/ 207192 w 445323"/>
              <a:gd name="connsiteY36" fmla="*/ 485779 h 649945"/>
              <a:gd name="connsiteX37" fmla="*/ 216717 w 445323"/>
              <a:gd name="connsiteY37" fmla="*/ 490541 h 649945"/>
              <a:gd name="connsiteX38" fmla="*/ 228624 w 445323"/>
              <a:gd name="connsiteY38" fmla="*/ 507210 h 649945"/>
              <a:gd name="connsiteX39" fmla="*/ 233386 w 445323"/>
              <a:gd name="connsiteY39" fmla="*/ 514354 h 649945"/>
              <a:gd name="connsiteX40" fmla="*/ 247674 w 445323"/>
              <a:gd name="connsiteY40" fmla="*/ 533404 h 649945"/>
              <a:gd name="connsiteX41" fmla="*/ 257199 w 445323"/>
              <a:gd name="connsiteY41" fmla="*/ 545310 h 649945"/>
              <a:gd name="connsiteX42" fmla="*/ 269105 w 445323"/>
              <a:gd name="connsiteY42" fmla="*/ 561979 h 649945"/>
              <a:gd name="connsiteX43" fmla="*/ 283392 w 445323"/>
              <a:gd name="connsiteY43" fmla="*/ 576266 h 649945"/>
              <a:gd name="connsiteX44" fmla="*/ 288155 w 445323"/>
              <a:gd name="connsiteY44" fmla="*/ 588173 h 649945"/>
              <a:gd name="connsiteX45" fmla="*/ 314349 w 445323"/>
              <a:gd name="connsiteY45" fmla="*/ 609604 h 649945"/>
              <a:gd name="connsiteX46" fmla="*/ 323874 w 445323"/>
              <a:gd name="connsiteY46" fmla="*/ 619129 h 649945"/>
              <a:gd name="connsiteX47" fmla="*/ 359592 w 445323"/>
              <a:gd name="connsiteY47" fmla="*/ 633416 h 649945"/>
              <a:gd name="connsiteX48" fmla="*/ 397692 w 445323"/>
              <a:gd name="connsiteY48" fmla="*/ 645323 h 649945"/>
              <a:gd name="connsiteX0" fmla="*/ 397692 w 445323"/>
              <a:gd name="connsiteY0" fmla="*/ 645323 h 650159"/>
              <a:gd name="connsiteX1" fmla="*/ 421505 w 445323"/>
              <a:gd name="connsiteY1" fmla="*/ 550073 h 650159"/>
              <a:gd name="connsiteX2" fmla="*/ 445317 w 445323"/>
              <a:gd name="connsiteY2" fmla="*/ 485778 h 650159"/>
              <a:gd name="connsiteX3" fmla="*/ 423886 w 445323"/>
              <a:gd name="connsiteY3" fmla="*/ 421485 h 650159"/>
              <a:gd name="connsiteX4" fmla="*/ 414361 w 445323"/>
              <a:gd name="connsiteY4" fmla="*/ 285754 h 650159"/>
              <a:gd name="connsiteX5" fmla="*/ 416742 w 445323"/>
              <a:gd name="connsiteY5" fmla="*/ 223841 h 650159"/>
              <a:gd name="connsiteX6" fmla="*/ 409599 w 445323"/>
              <a:gd name="connsiteY6" fmla="*/ 161929 h 650159"/>
              <a:gd name="connsiteX7" fmla="*/ 364355 w 445323"/>
              <a:gd name="connsiteY7" fmla="*/ 161929 h 650159"/>
              <a:gd name="connsiteX8" fmla="*/ 307205 w 445323"/>
              <a:gd name="connsiteY8" fmla="*/ 140498 h 650159"/>
              <a:gd name="connsiteX9" fmla="*/ 238149 w 445323"/>
              <a:gd name="connsiteY9" fmla="*/ 111923 h 650159"/>
              <a:gd name="connsiteX10" fmla="*/ 164330 w 445323"/>
              <a:gd name="connsiteY10" fmla="*/ 80966 h 650159"/>
              <a:gd name="connsiteX11" fmla="*/ 111942 w 445323"/>
              <a:gd name="connsiteY11" fmla="*/ 45248 h 650159"/>
              <a:gd name="connsiteX12" fmla="*/ 30980 w 445323"/>
              <a:gd name="connsiteY12" fmla="*/ 4 h 650159"/>
              <a:gd name="connsiteX13" fmla="*/ 11930 w 445323"/>
              <a:gd name="connsiteY13" fmla="*/ 47629 h 650159"/>
              <a:gd name="connsiteX14" fmla="*/ 33361 w 445323"/>
              <a:gd name="connsiteY14" fmla="*/ 130973 h 650159"/>
              <a:gd name="connsiteX15" fmla="*/ 26217 w 445323"/>
              <a:gd name="connsiteY15" fmla="*/ 173835 h 650159"/>
              <a:gd name="connsiteX16" fmla="*/ 19074 w 445323"/>
              <a:gd name="connsiteY16" fmla="*/ 185741 h 650159"/>
              <a:gd name="connsiteX17" fmla="*/ 16692 w 445323"/>
              <a:gd name="connsiteY17" fmla="*/ 192885 h 650159"/>
              <a:gd name="connsiteX18" fmla="*/ 11930 w 445323"/>
              <a:gd name="connsiteY18" fmla="*/ 204791 h 650159"/>
              <a:gd name="connsiteX19" fmla="*/ 9549 w 445323"/>
              <a:gd name="connsiteY19" fmla="*/ 214316 h 650159"/>
              <a:gd name="connsiteX20" fmla="*/ 2405 w 445323"/>
              <a:gd name="connsiteY20" fmla="*/ 223841 h 650159"/>
              <a:gd name="connsiteX21" fmla="*/ 24 w 445323"/>
              <a:gd name="connsiteY21" fmla="*/ 230985 h 650159"/>
              <a:gd name="connsiteX22" fmla="*/ 7167 w 445323"/>
              <a:gd name="connsiteY22" fmla="*/ 271466 h 650159"/>
              <a:gd name="connsiteX23" fmla="*/ 21455 w 445323"/>
              <a:gd name="connsiteY23" fmla="*/ 290516 h 650159"/>
              <a:gd name="connsiteX24" fmla="*/ 30980 w 445323"/>
              <a:gd name="connsiteY24" fmla="*/ 295279 h 650159"/>
              <a:gd name="connsiteX25" fmla="*/ 50030 w 445323"/>
              <a:gd name="connsiteY25" fmla="*/ 314329 h 650159"/>
              <a:gd name="connsiteX26" fmla="*/ 54792 w 445323"/>
              <a:gd name="connsiteY26" fmla="*/ 397673 h 650159"/>
              <a:gd name="connsiteX27" fmla="*/ 83367 w 445323"/>
              <a:gd name="connsiteY27" fmla="*/ 409579 h 650159"/>
              <a:gd name="connsiteX28" fmla="*/ 104799 w 445323"/>
              <a:gd name="connsiteY28" fmla="*/ 419104 h 650159"/>
              <a:gd name="connsiteX29" fmla="*/ 114324 w 445323"/>
              <a:gd name="connsiteY29" fmla="*/ 423866 h 650159"/>
              <a:gd name="connsiteX30" fmla="*/ 128611 w 445323"/>
              <a:gd name="connsiteY30" fmla="*/ 428629 h 650159"/>
              <a:gd name="connsiteX31" fmla="*/ 154805 w 445323"/>
              <a:gd name="connsiteY31" fmla="*/ 442916 h 650159"/>
              <a:gd name="connsiteX32" fmla="*/ 164330 w 445323"/>
              <a:gd name="connsiteY32" fmla="*/ 452441 h 650159"/>
              <a:gd name="connsiteX33" fmla="*/ 173855 w 445323"/>
              <a:gd name="connsiteY33" fmla="*/ 457204 h 650159"/>
              <a:gd name="connsiteX34" fmla="*/ 195286 w 445323"/>
              <a:gd name="connsiteY34" fmla="*/ 471491 h 650159"/>
              <a:gd name="connsiteX35" fmla="*/ 202430 w 445323"/>
              <a:gd name="connsiteY35" fmla="*/ 478635 h 650159"/>
              <a:gd name="connsiteX36" fmla="*/ 207192 w 445323"/>
              <a:gd name="connsiteY36" fmla="*/ 485779 h 650159"/>
              <a:gd name="connsiteX37" fmla="*/ 216717 w 445323"/>
              <a:gd name="connsiteY37" fmla="*/ 490541 h 650159"/>
              <a:gd name="connsiteX38" fmla="*/ 228624 w 445323"/>
              <a:gd name="connsiteY38" fmla="*/ 507210 h 650159"/>
              <a:gd name="connsiteX39" fmla="*/ 233386 w 445323"/>
              <a:gd name="connsiteY39" fmla="*/ 514354 h 650159"/>
              <a:gd name="connsiteX40" fmla="*/ 247674 w 445323"/>
              <a:gd name="connsiteY40" fmla="*/ 533404 h 650159"/>
              <a:gd name="connsiteX41" fmla="*/ 257199 w 445323"/>
              <a:gd name="connsiteY41" fmla="*/ 545310 h 650159"/>
              <a:gd name="connsiteX42" fmla="*/ 269105 w 445323"/>
              <a:gd name="connsiteY42" fmla="*/ 561979 h 650159"/>
              <a:gd name="connsiteX43" fmla="*/ 283392 w 445323"/>
              <a:gd name="connsiteY43" fmla="*/ 576266 h 650159"/>
              <a:gd name="connsiteX44" fmla="*/ 288155 w 445323"/>
              <a:gd name="connsiteY44" fmla="*/ 588173 h 650159"/>
              <a:gd name="connsiteX45" fmla="*/ 314349 w 445323"/>
              <a:gd name="connsiteY45" fmla="*/ 609604 h 650159"/>
              <a:gd name="connsiteX46" fmla="*/ 359592 w 445323"/>
              <a:gd name="connsiteY46" fmla="*/ 633416 h 650159"/>
              <a:gd name="connsiteX47" fmla="*/ 397692 w 445323"/>
              <a:gd name="connsiteY47" fmla="*/ 645323 h 650159"/>
              <a:gd name="connsiteX0" fmla="*/ 397692 w 445323"/>
              <a:gd name="connsiteY0" fmla="*/ 645323 h 650707"/>
              <a:gd name="connsiteX1" fmla="*/ 421505 w 445323"/>
              <a:gd name="connsiteY1" fmla="*/ 550073 h 650707"/>
              <a:gd name="connsiteX2" fmla="*/ 445317 w 445323"/>
              <a:gd name="connsiteY2" fmla="*/ 485778 h 650707"/>
              <a:gd name="connsiteX3" fmla="*/ 423886 w 445323"/>
              <a:gd name="connsiteY3" fmla="*/ 421485 h 650707"/>
              <a:gd name="connsiteX4" fmla="*/ 414361 w 445323"/>
              <a:gd name="connsiteY4" fmla="*/ 285754 h 650707"/>
              <a:gd name="connsiteX5" fmla="*/ 416742 w 445323"/>
              <a:gd name="connsiteY5" fmla="*/ 223841 h 650707"/>
              <a:gd name="connsiteX6" fmla="*/ 409599 w 445323"/>
              <a:gd name="connsiteY6" fmla="*/ 161929 h 650707"/>
              <a:gd name="connsiteX7" fmla="*/ 364355 w 445323"/>
              <a:gd name="connsiteY7" fmla="*/ 161929 h 650707"/>
              <a:gd name="connsiteX8" fmla="*/ 307205 w 445323"/>
              <a:gd name="connsiteY8" fmla="*/ 140498 h 650707"/>
              <a:gd name="connsiteX9" fmla="*/ 238149 w 445323"/>
              <a:gd name="connsiteY9" fmla="*/ 111923 h 650707"/>
              <a:gd name="connsiteX10" fmla="*/ 164330 w 445323"/>
              <a:gd name="connsiteY10" fmla="*/ 80966 h 650707"/>
              <a:gd name="connsiteX11" fmla="*/ 111942 w 445323"/>
              <a:gd name="connsiteY11" fmla="*/ 45248 h 650707"/>
              <a:gd name="connsiteX12" fmla="*/ 30980 w 445323"/>
              <a:gd name="connsiteY12" fmla="*/ 4 h 650707"/>
              <a:gd name="connsiteX13" fmla="*/ 11930 w 445323"/>
              <a:gd name="connsiteY13" fmla="*/ 47629 h 650707"/>
              <a:gd name="connsiteX14" fmla="*/ 33361 w 445323"/>
              <a:gd name="connsiteY14" fmla="*/ 130973 h 650707"/>
              <a:gd name="connsiteX15" fmla="*/ 26217 w 445323"/>
              <a:gd name="connsiteY15" fmla="*/ 173835 h 650707"/>
              <a:gd name="connsiteX16" fmla="*/ 19074 w 445323"/>
              <a:gd name="connsiteY16" fmla="*/ 185741 h 650707"/>
              <a:gd name="connsiteX17" fmla="*/ 16692 w 445323"/>
              <a:gd name="connsiteY17" fmla="*/ 192885 h 650707"/>
              <a:gd name="connsiteX18" fmla="*/ 11930 w 445323"/>
              <a:gd name="connsiteY18" fmla="*/ 204791 h 650707"/>
              <a:gd name="connsiteX19" fmla="*/ 9549 w 445323"/>
              <a:gd name="connsiteY19" fmla="*/ 214316 h 650707"/>
              <a:gd name="connsiteX20" fmla="*/ 2405 w 445323"/>
              <a:gd name="connsiteY20" fmla="*/ 223841 h 650707"/>
              <a:gd name="connsiteX21" fmla="*/ 24 w 445323"/>
              <a:gd name="connsiteY21" fmla="*/ 230985 h 650707"/>
              <a:gd name="connsiteX22" fmla="*/ 7167 w 445323"/>
              <a:gd name="connsiteY22" fmla="*/ 271466 h 650707"/>
              <a:gd name="connsiteX23" fmla="*/ 21455 w 445323"/>
              <a:gd name="connsiteY23" fmla="*/ 290516 h 650707"/>
              <a:gd name="connsiteX24" fmla="*/ 30980 w 445323"/>
              <a:gd name="connsiteY24" fmla="*/ 295279 h 650707"/>
              <a:gd name="connsiteX25" fmla="*/ 50030 w 445323"/>
              <a:gd name="connsiteY25" fmla="*/ 314329 h 650707"/>
              <a:gd name="connsiteX26" fmla="*/ 54792 w 445323"/>
              <a:gd name="connsiteY26" fmla="*/ 397673 h 650707"/>
              <a:gd name="connsiteX27" fmla="*/ 83367 w 445323"/>
              <a:gd name="connsiteY27" fmla="*/ 409579 h 650707"/>
              <a:gd name="connsiteX28" fmla="*/ 104799 w 445323"/>
              <a:gd name="connsiteY28" fmla="*/ 419104 h 650707"/>
              <a:gd name="connsiteX29" fmla="*/ 114324 w 445323"/>
              <a:gd name="connsiteY29" fmla="*/ 423866 h 650707"/>
              <a:gd name="connsiteX30" fmla="*/ 128611 w 445323"/>
              <a:gd name="connsiteY30" fmla="*/ 428629 h 650707"/>
              <a:gd name="connsiteX31" fmla="*/ 154805 w 445323"/>
              <a:gd name="connsiteY31" fmla="*/ 442916 h 650707"/>
              <a:gd name="connsiteX32" fmla="*/ 164330 w 445323"/>
              <a:gd name="connsiteY32" fmla="*/ 452441 h 650707"/>
              <a:gd name="connsiteX33" fmla="*/ 173855 w 445323"/>
              <a:gd name="connsiteY33" fmla="*/ 457204 h 650707"/>
              <a:gd name="connsiteX34" fmla="*/ 195286 w 445323"/>
              <a:gd name="connsiteY34" fmla="*/ 471491 h 650707"/>
              <a:gd name="connsiteX35" fmla="*/ 202430 w 445323"/>
              <a:gd name="connsiteY35" fmla="*/ 478635 h 650707"/>
              <a:gd name="connsiteX36" fmla="*/ 207192 w 445323"/>
              <a:gd name="connsiteY36" fmla="*/ 485779 h 650707"/>
              <a:gd name="connsiteX37" fmla="*/ 216717 w 445323"/>
              <a:gd name="connsiteY37" fmla="*/ 490541 h 650707"/>
              <a:gd name="connsiteX38" fmla="*/ 228624 w 445323"/>
              <a:gd name="connsiteY38" fmla="*/ 507210 h 650707"/>
              <a:gd name="connsiteX39" fmla="*/ 233386 w 445323"/>
              <a:gd name="connsiteY39" fmla="*/ 514354 h 650707"/>
              <a:gd name="connsiteX40" fmla="*/ 247674 w 445323"/>
              <a:gd name="connsiteY40" fmla="*/ 533404 h 650707"/>
              <a:gd name="connsiteX41" fmla="*/ 257199 w 445323"/>
              <a:gd name="connsiteY41" fmla="*/ 545310 h 650707"/>
              <a:gd name="connsiteX42" fmla="*/ 269105 w 445323"/>
              <a:gd name="connsiteY42" fmla="*/ 561979 h 650707"/>
              <a:gd name="connsiteX43" fmla="*/ 283392 w 445323"/>
              <a:gd name="connsiteY43" fmla="*/ 576266 h 650707"/>
              <a:gd name="connsiteX44" fmla="*/ 288155 w 445323"/>
              <a:gd name="connsiteY44" fmla="*/ 588173 h 650707"/>
              <a:gd name="connsiteX45" fmla="*/ 359592 w 445323"/>
              <a:gd name="connsiteY45" fmla="*/ 633416 h 650707"/>
              <a:gd name="connsiteX46" fmla="*/ 397692 w 445323"/>
              <a:gd name="connsiteY46" fmla="*/ 645323 h 650707"/>
              <a:gd name="connsiteX0" fmla="*/ 397692 w 445323"/>
              <a:gd name="connsiteY0" fmla="*/ 645323 h 647746"/>
              <a:gd name="connsiteX1" fmla="*/ 421505 w 445323"/>
              <a:gd name="connsiteY1" fmla="*/ 550073 h 647746"/>
              <a:gd name="connsiteX2" fmla="*/ 445317 w 445323"/>
              <a:gd name="connsiteY2" fmla="*/ 485778 h 647746"/>
              <a:gd name="connsiteX3" fmla="*/ 423886 w 445323"/>
              <a:gd name="connsiteY3" fmla="*/ 421485 h 647746"/>
              <a:gd name="connsiteX4" fmla="*/ 414361 w 445323"/>
              <a:gd name="connsiteY4" fmla="*/ 285754 h 647746"/>
              <a:gd name="connsiteX5" fmla="*/ 416742 w 445323"/>
              <a:gd name="connsiteY5" fmla="*/ 223841 h 647746"/>
              <a:gd name="connsiteX6" fmla="*/ 409599 w 445323"/>
              <a:gd name="connsiteY6" fmla="*/ 161929 h 647746"/>
              <a:gd name="connsiteX7" fmla="*/ 364355 w 445323"/>
              <a:gd name="connsiteY7" fmla="*/ 161929 h 647746"/>
              <a:gd name="connsiteX8" fmla="*/ 307205 w 445323"/>
              <a:gd name="connsiteY8" fmla="*/ 140498 h 647746"/>
              <a:gd name="connsiteX9" fmla="*/ 238149 w 445323"/>
              <a:gd name="connsiteY9" fmla="*/ 111923 h 647746"/>
              <a:gd name="connsiteX10" fmla="*/ 164330 w 445323"/>
              <a:gd name="connsiteY10" fmla="*/ 80966 h 647746"/>
              <a:gd name="connsiteX11" fmla="*/ 111942 w 445323"/>
              <a:gd name="connsiteY11" fmla="*/ 45248 h 647746"/>
              <a:gd name="connsiteX12" fmla="*/ 30980 w 445323"/>
              <a:gd name="connsiteY12" fmla="*/ 4 h 647746"/>
              <a:gd name="connsiteX13" fmla="*/ 11930 w 445323"/>
              <a:gd name="connsiteY13" fmla="*/ 47629 h 647746"/>
              <a:gd name="connsiteX14" fmla="*/ 33361 w 445323"/>
              <a:gd name="connsiteY14" fmla="*/ 130973 h 647746"/>
              <a:gd name="connsiteX15" fmla="*/ 26217 w 445323"/>
              <a:gd name="connsiteY15" fmla="*/ 173835 h 647746"/>
              <a:gd name="connsiteX16" fmla="*/ 19074 w 445323"/>
              <a:gd name="connsiteY16" fmla="*/ 185741 h 647746"/>
              <a:gd name="connsiteX17" fmla="*/ 16692 w 445323"/>
              <a:gd name="connsiteY17" fmla="*/ 192885 h 647746"/>
              <a:gd name="connsiteX18" fmla="*/ 11930 w 445323"/>
              <a:gd name="connsiteY18" fmla="*/ 204791 h 647746"/>
              <a:gd name="connsiteX19" fmla="*/ 9549 w 445323"/>
              <a:gd name="connsiteY19" fmla="*/ 214316 h 647746"/>
              <a:gd name="connsiteX20" fmla="*/ 2405 w 445323"/>
              <a:gd name="connsiteY20" fmla="*/ 223841 h 647746"/>
              <a:gd name="connsiteX21" fmla="*/ 24 w 445323"/>
              <a:gd name="connsiteY21" fmla="*/ 230985 h 647746"/>
              <a:gd name="connsiteX22" fmla="*/ 7167 w 445323"/>
              <a:gd name="connsiteY22" fmla="*/ 271466 h 647746"/>
              <a:gd name="connsiteX23" fmla="*/ 21455 w 445323"/>
              <a:gd name="connsiteY23" fmla="*/ 290516 h 647746"/>
              <a:gd name="connsiteX24" fmla="*/ 30980 w 445323"/>
              <a:gd name="connsiteY24" fmla="*/ 295279 h 647746"/>
              <a:gd name="connsiteX25" fmla="*/ 50030 w 445323"/>
              <a:gd name="connsiteY25" fmla="*/ 314329 h 647746"/>
              <a:gd name="connsiteX26" fmla="*/ 54792 w 445323"/>
              <a:gd name="connsiteY26" fmla="*/ 397673 h 647746"/>
              <a:gd name="connsiteX27" fmla="*/ 83367 w 445323"/>
              <a:gd name="connsiteY27" fmla="*/ 409579 h 647746"/>
              <a:gd name="connsiteX28" fmla="*/ 104799 w 445323"/>
              <a:gd name="connsiteY28" fmla="*/ 419104 h 647746"/>
              <a:gd name="connsiteX29" fmla="*/ 114324 w 445323"/>
              <a:gd name="connsiteY29" fmla="*/ 423866 h 647746"/>
              <a:gd name="connsiteX30" fmla="*/ 128611 w 445323"/>
              <a:gd name="connsiteY30" fmla="*/ 428629 h 647746"/>
              <a:gd name="connsiteX31" fmla="*/ 154805 w 445323"/>
              <a:gd name="connsiteY31" fmla="*/ 442916 h 647746"/>
              <a:gd name="connsiteX32" fmla="*/ 164330 w 445323"/>
              <a:gd name="connsiteY32" fmla="*/ 452441 h 647746"/>
              <a:gd name="connsiteX33" fmla="*/ 173855 w 445323"/>
              <a:gd name="connsiteY33" fmla="*/ 457204 h 647746"/>
              <a:gd name="connsiteX34" fmla="*/ 195286 w 445323"/>
              <a:gd name="connsiteY34" fmla="*/ 471491 h 647746"/>
              <a:gd name="connsiteX35" fmla="*/ 202430 w 445323"/>
              <a:gd name="connsiteY35" fmla="*/ 478635 h 647746"/>
              <a:gd name="connsiteX36" fmla="*/ 207192 w 445323"/>
              <a:gd name="connsiteY36" fmla="*/ 485779 h 647746"/>
              <a:gd name="connsiteX37" fmla="*/ 216717 w 445323"/>
              <a:gd name="connsiteY37" fmla="*/ 490541 h 647746"/>
              <a:gd name="connsiteX38" fmla="*/ 228624 w 445323"/>
              <a:gd name="connsiteY38" fmla="*/ 507210 h 647746"/>
              <a:gd name="connsiteX39" fmla="*/ 233386 w 445323"/>
              <a:gd name="connsiteY39" fmla="*/ 514354 h 647746"/>
              <a:gd name="connsiteX40" fmla="*/ 247674 w 445323"/>
              <a:gd name="connsiteY40" fmla="*/ 533404 h 647746"/>
              <a:gd name="connsiteX41" fmla="*/ 257199 w 445323"/>
              <a:gd name="connsiteY41" fmla="*/ 545310 h 647746"/>
              <a:gd name="connsiteX42" fmla="*/ 269105 w 445323"/>
              <a:gd name="connsiteY42" fmla="*/ 561979 h 647746"/>
              <a:gd name="connsiteX43" fmla="*/ 283392 w 445323"/>
              <a:gd name="connsiteY43" fmla="*/ 576266 h 647746"/>
              <a:gd name="connsiteX44" fmla="*/ 288155 w 445323"/>
              <a:gd name="connsiteY44" fmla="*/ 588173 h 647746"/>
              <a:gd name="connsiteX45" fmla="*/ 350067 w 445323"/>
              <a:gd name="connsiteY45" fmla="*/ 616747 h 647746"/>
              <a:gd name="connsiteX46" fmla="*/ 397692 w 445323"/>
              <a:gd name="connsiteY46" fmla="*/ 645323 h 647746"/>
              <a:gd name="connsiteX0" fmla="*/ 397692 w 445323"/>
              <a:gd name="connsiteY0" fmla="*/ 645323 h 647868"/>
              <a:gd name="connsiteX1" fmla="*/ 421505 w 445323"/>
              <a:gd name="connsiteY1" fmla="*/ 550073 h 647868"/>
              <a:gd name="connsiteX2" fmla="*/ 445317 w 445323"/>
              <a:gd name="connsiteY2" fmla="*/ 485778 h 647868"/>
              <a:gd name="connsiteX3" fmla="*/ 423886 w 445323"/>
              <a:gd name="connsiteY3" fmla="*/ 421485 h 647868"/>
              <a:gd name="connsiteX4" fmla="*/ 414361 w 445323"/>
              <a:gd name="connsiteY4" fmla="*/ 285754 h 647868"/>
              <a:gd name="connsiteX5" fmla="*/ 416742 w 445323"/>
              <a:gd name="connsiteY5" fmla="*/ 223841 h 647868"/>
              <a:gd name="connsiteX6" fmla="*/ 409599 w 445323"/>
              <a:gd name="connsiteY6" fmla="*/ 161929 h 647868"/>
              <a:gd name="connsiteX7" fmla="*/ 364355 w 445323"/>
              <a:gd name="connsiteY7" fmla="*/ 161929 h 647868"/>
              <a:gd name="connsiteX8" fmla="*/ 307205 w 445323"/>
              <a:gd name="connsiteY8" fmla="*/ 140498 h 647868"/>
              <a:gd name="connsiteX9" fmla="*/ 238149 w 445323"/>
              <a:gd name="connsiteY9" fmla="*/ 111923 h 647868"/>
              <a:gd name="connsiteX10" fmla="*/ 164330 w 445323"/>
              <a:gd name="connsiteY10" fmla="*/ 80966 h 647868"/>
              <a:gd name="connsiteX11" fmla="*/ 111942 w 445323"/>
              <a:gd name="connsiteY11" fmla="*/ 45248 h 647868"/>
              <a:gd name="connsiteX12" fmla="*/ 30980 w 445323"/>
              <a:gd name="connsiteY12" fmla="*/ 4 h 647868"/>
              <a:gd name="connsiteX13" fmla="*/ 11930 w 445323"/>
              <a:gd name="connsiteY13" fmla="*/ 47629 h 647868"/>
              <a:gd name="connsiteX14" fmla="*/ 33361 w 445323"/>
              <a:gd name="connsiteY14" fmla="*/ 130973 h 647868"/>
              <a:gd name="connsiteX15" fmla="*/ 26217 w 445323"/>
              <a:gd name="connsiteY15" fmla="*/ 173835 h 647868"/>
              <a:gd name="connsiteX16" fmla="*/ 19074 w 445323"/>
              <a:gd name="connsiteY16" fmla="*/ 185741 h 647868"/>
              <a:gd name="connsiteX17" fmla="*/ 16692 w 445323"/>
              <a:gd name="connsiteY17" fmla="*/ 192885 h 647868"/>
              <a:gd name="connsiteX18" fmla="*/ 11930 w 445323"/>
              <a:gd name="connsiteY18" fmla="*/ 204791 h 647868"/>
              <a:gd name="connsiteX19" fmla="*/ 9549 w 445323"/>
              <a:gd name="connsiteY19" fmla="*/ 214316 h 647868"/>
              <a:gd name="connsiteX20" fmla="*/ 2405 w 445323"/>
              <a:gd name="connsiteY20" fmla="*/ 223841 h 647868"/>
              <a:gd name="connsiteX21" fmla="*/ 24 w 445323"/>
              <a:gd name="connsiteY21" fmla="*/ 230985 h 647868"/>
              <a:gd name="connsiteX22" fmla="*/ 7167 w 445323"/>
              <a:gd name="connsiteY22" fmla="*/ 271466 h 647868"/>
              <a:gd name="connsiteX23" fmla="*/ 21455 w 445323"/>
              <a:gd name="connsiteY23" fmla="*/ 290516 h 647868"/>
              <a:gd name="connsiteX24" fmla="*/ 30980 w 445323"/>
              <a:gd name="connsiteY24" fmla="*/ 295279 h 647868"/>
              <a:gd name="connsiteX25" fmla="*/ 50030 w 445323"/>
              <a:gd name="connsiteY25" fmla="*/ 314329 h 647868"/>
              <a:gd name="connsiteX26" fmla="*/ 54792 w 445323"/>
              <a:gd name="connsiteY26" fmla="*/ 397673 h 647868"/>
              <a:gd name="connsiteX27" fmla="*/ 83367 w 445323"/>
              <a:gd name="connsiteY27" fmla="*/ 409579 h 647868"/>
              <a:gd name="connsiteX28" fmla="*/ 104799 w 445323"/>
              <a:gd name="connsiteY28" fmla="*/ 419104 h 647868"/>
              <a:gd name="connsiteX29" fmla="*/ 114324 w 445323"/>
              <a:gd name="connsiteY29" fmla="*/ 423866 h 647868"/>
              <a:gd name="connsiteX30" fmla="*/ 128611 w 445323"/>
              <a:gd name="connsiteY30" fmla="*/ 428629 h 647868"/>
              <a:gd name="connsiteX31" fmla="*/ 154805 w 445323"/>
              <a:gd name="connsiteY31" fmla="*/ 442916 h 647868"/>
              <a:gd name="connsiteX32" fmla="*/ 164330 w 445323"/>
              <a:gd name="connsiteY32" fmla="*/ 452441 h 647868"/>
              <a:gd name="connsiteX33" fmla="*/ 173855 w 445323"/>
              <a:gd name="connsiteY33" fmla="*/ 457204 h 647868"/>
              <a:gd name="connsiteX34" fmla="*/ 195286 w 445323"/>
              <a:gd name="connsiteY34" fmla="*/ 471491 h 647868"/>
              <a:gd name="connsiteX35" fmla="*/ 202430 w 445323"/>
              <a:gd name="connsiteY35" fmla="*/ 478635 h 647868"/>
              <a:gd name="connsiteX36" fmla="*/ 207192 w 445323"/>
              <a:gd name="connsiteY36" fmla="*/ 485779 h 647868"/>
              <a:gd name="connsiteX37" fmla="*/ 216717 w 445323"/>
              <a:gd name="connsiteY37" fmla="*/ 490541 h 647868"/>
              <a:gd name="connsiteX38" fmla="*/ 228624 w 445323"/>
              <a:gd name="connsiteY38" fmla="*/ 507210 h 647868"/>
              <a:gd name="connsiteX39" fmla="*/ 233386 w 445323"/>
              <a:gd name="connsiteY39" fmla="*/ 514354 h 647868"/>
              <a:gd name="connsiteX40" fmla="*/ 247674 w 445323"/>
              <a:gd name="connsiteY40" fmla="*/ 533404 h 647868"/>
              <a:gd name="connsiteX41" fmla="*/ 257199 w 445323"/>
              <a:gd name="connsiteY41" fmla="*/ 545310 h 647868"/>
              <a:gd name="connsiteX42" fmla="*/ 269105 w 445323"/>
              <a:gd name="connsiteY42" fmla="*/ 561979 h 647868"/>
              <a:gd name="connsiteX43" fmla="*/ 283392 w 445323"/>
              <a:gd name="connsiteY43" fmla="*/ 576266 h 647868"/>
              <a:gd name="connsiteX44" fmla="*/ 350067 w 445323"/>
              <a:gd name="connsiteY44" fmla="*/ 616747 h 647868"/>
              <a:gd name="connsiteX45" fmla="*/ 397692 w 445323"/>
              <a:gd name="connsiteY45" fmla="*/ 645323 h 647868"/>
              <a:gd name="connsiteX0" fmla="*/ 397692 w 445323"/>
              <a:gd name="connsiteY0" fmla="*/ 645323 h 648029"/>
              <a:gd name="connsiteX1" fmla="*/ 421505 w 445323"/>
              <a:gd name="connsiteY1" fmla="*/ 550073 h 648029"/>
              <a:gd name="connsiteX2" fmla="*/ 445317 w 445323"/>
              <a:gd name="connsiteY2" fmla="*/ 485778 h 648029"/>
              <a:gd name="connsiteX3" fmla="*/ 423886 w 445323"/>
              <a:gd name="connsiteY3" fmla="*/ 421485 h 648029"/>
              <a:gd name="connsiteX4" fmla="*/ 414361 w 445323"/>
              <a:gd name="connsiteY4" fmla="*/ 285754 h 648029"/>
              <a:gd name="connsiteX5" fmla="*/ 416742 w 445323"/>
              <a:gd name="connsiteY5" fmla="*/ 223841 h 648029"/>
              <a:gd name="connsiteX6" fmla="*/ 409599 w 445323"/>
              <a:gd name="connsiteY6" fmla="*/ 161929 h 648029"/>
              <a:gd name="connsiteX7" fmla="*/ 364355 w 445323"/>
              <a:gd name="connsiteY7" fmla="*/ 161929 h 648029"/>
              <a:gd name="connsiteX8" fmla="*/ 307205 w 445323"/>
              <a:gd name="connsiteY8" fmla="*/ 140498 h 648029"/>
              <a:gd name="connsiteX9" fmla="*/ 238149 w 445323"/>
              <a:gd name="connsiteY9" fmla="*/ 111923 h 648029"/>
              <a:gd name="connsiteX10" fmla="*/ 164330 w 445323"/>
              <a:gd name="connsiteY10" fmla="*/ 80966 h 648029"/>
              <a:gd name="connsiteX11" fmla="*/ 111942 w 445323"/>
              <a:gd name="connsiteY11" fmla="*/ 45248 h 648029"/>
              <a:gd name="connsiteX12" fmla="*/ 30980 w 445323"/>
              <a:gd name="connsiteY12" fmla="*/ 4 h 648029"/>
              <a:gd name="connsiteX13" fmla="*/ 11930 w 445323"/>
              <a:gd name="connsiteY13" fmla="*/ 47629 h 648029"/>
              <a:gd name="connsiteX14" fmla="*/ 33361 w 445323"/>
              <a:gd name="connsiteY14" fmla="*/ 130973 h 648029"/>
              <a:gd name="connsiteX15" fmla="*/ 26217 w 445323"/>
              <a:gd name="connsiteY15" fmla="*/ 173835 h 648029"/>
              <a:gd name="connsiteX16" fmla="*/ 19074 w 445323"/>
              <a:gd name="connsiteY16" fmla="*/ 185741 h 648029"/>
              <a:gd name="connsiteX17" fmla="*/ 16692 w 445323"/>
              <a:gd name="connsiteY17" fmla="*/ 192885 h 648029"/>
              <a:gd name="connsiteX18" fmla="*/ 11930 w 445323"/>
              <a:gd name="connsiteY18" fmla="*/ 204791 h 648029"/>
              <a:gd name="connsiteX19" fmla="*/ 9549 w 445323"/>
              <a:gd name="connsiteY19" fmla="*/ 214316 h 648029"/>
              <a:gd name="connsiteX20" fmla="*/ 2405 w 445323"/>
              <a:gd name="connsiteY20" fmla="*/ 223841 h 648029"/>
              <a:gd name="connsiteX21" fmla="*/ 24 w 445323"/>
              <a:gd name="connsiteY21" fmla="*/ 230985 h 648029"/>
              <a:gd name="connsiteX22" fmla="*/ 7167 w 445323"/>
              <a:gd name="connsiteY22" fmla="*/ 271466 h 648029"/>
              <a:gd name="connsiteX23" fmla="*/ 21455 w 445323"/>
              <a:gd name="connsiteY23" fmla="*/ 290516 h 648029"/>
              <a:gd name="connsiteX24" fmla="*/ 30980 w 445323"/>
              <a:gd name="connsiteY24" fmla="*/ 295279 h 648029"/>
              <a:gd name="connsiteX25" fmla="*/ 50030 w 445323"/>
              <a:gd name="connsiteY25" fmla="*/ 314329 h 648029"/>
              <a:gd name="connsiteX26" fmla="*/ 54792 w 445323"/>
              <a:gd name="connsiteY26" fmla="*/ 397673 h 648029"/>
              <a:gd name="connsiteX27" fmla="*/ 83367 w 445323"/>
              <a:gd name="connsiteY27" fmla="*/ 409579 h 648029"/>
              <a:gd name="connsiteX28" fmla="*/ 104799 w 445323"/>
              <a:gd name="connsiteY28" fmla="*/ 419104 h 648029"/>
              <a:gd name="connsiteX29" fmla="*/ 114324 w 445323"/>
              <a:gd name="connsiteY29" fmla="*/ 423866 h 648029"/>
              <a:gd name="connsiteX30" fmla="*/ 128611 w 445323"/>
              <a:gd name="connsiteY30" fmla="*/ 428629 h 648029"/>
              <a:gd name="connsiteX31" fmla="*/ 154805 w 445323"/>
              <a:gd name="connsiteY31" fmla="*/ 442916 h 648029"/>
              <a:gd name="connsiteX32" fmla="*/ 164330 w 445323"/>
              <a:gd name="connsiteY32" fmla="*/ 452441 h 648029"/>
              <a:gd name="connsiteX33" fmla="*/ 173855 w 445323"/>
              <a:gd name="connsiteY33" fmla="*/ 457204 h 648029"/>
              <a:gd name="connsiteX34" fmla="*/ 195286 w 445323"/>
              <a:gd name="connsiteY34" fmla="*/ 471491 h 648029"/>
              <a:gd name="connsiteX35" fmla="*/ 202430 w 445323"/>
              <a:gd name="connsiteY35" fmla="*/ 478635 h 648029"/>
              <a:gd name="connsiteX36" fmla="*/ 207192 w 445323"/>
              <a:gd name="connsiteY36" fmla="*/ 485779 h 648029"/>
              <a:gd name="connsiteX37" fmla="*/ 216717 w 445323"/>
              <a:gd name="connsiteY37" fmla="*/ 490541 h 648029"/>
              <a:gd name="connsiteX38" fmla="*/ 228624 w 445323"/>
              <a:gd name="connsiteY38" fmla="*/ 507210 h 648029"/>
              <a:gd name="connsiteX39" fmla="*/ 233386 w 445323"/>
              <a:gd name="connsiteY39" fmla="*/ 514354 h 648029"/>
              <a:gd name="connsiteX40" fmla="*/ 247674 w 445323"/>
              <a:gd name="connsiteY40" fmla="*/ 533404 h 648029"/>
              <a:gd name="connsiteX41" fmla="*/ 257199 w 445323"/>
              <a:gd name="connsiteY41" fmla="*/ 545310 h 648029"/>
              <a:gd name="connsiteX42" fmla="*/ 269105 w 445323"/>
              <a:gd name="connsiteY42" fmla="*/ 561979 h 648029"/>
              <a:gd name="connsiteX43" fmla="*/ 350067 w 445323"/>
              <a:gd name="connsiteY43" fmla="*/ 616747 h 648029"/>
              <a:gd name="connsiteX44" fmla="*/ 397692 w 445323"/>
              <a:gd name="connsiteY44" fmla="*/ 645323 h 648029"/>
              <a:gd name="connsiteX0" fmla="*/ 397692 w 445323"/>
              <a:gd name="connsiteY0" fmla="*/ 645323 h 648029"/>
              <a:gd name="connsiteX1" fmla="*/ 421505 w 445323"/>
              <a:gd name="connsiteY1" fmla="*/ 550073 h 648029"/>
              <a:gd name="connsiteX2" fmla="*/ 445317 w 445323"/>
              <a:gd name="connsiteY2" fmla="*/ 485778 h 648029"/>
              <a:gd name="connsiteX3" fmla="*/ 423886 w 445323"/>
              <a:gd name="connsiteY3" fmla="*/ 421485 h 648029"/>
              <a:gd name="connsiteX4" fmla="*/ 414361 w 445323"/>
              <a:gd name="connsiteY4" fmla="*/ 285754 h 648029"/>
              <a:gd name="connsiteX5" fmla="*/ 416742 w 445323"/>
              <a:gd name="connsiteY5" fmla="*/ 223841 h 648029"/>
              <a:gd name="connsiteX6" fmla="*/ 409599 w 445323"/>
              <a:gd name="connsiteY6" fmla="*/ 161929 h 648029"/>
              <a:gd name="connsiteX7" fmla="*/ 364355 w 445323"/>
              <a:gd name="connsiteY7" fmla="*/ 161929 h 648029"/>
              <a:gd name="connsiteX8" fmla="*/ 307205 w 445323"/>
              <a:gd name="connsiteY8" fmla="*/ 140498 h 648029"/>
              <a:gd name="connsiteX9" fmla="*/ 238149 w 445323"/>
              <a:gd name="connsiteY9" fmla="*/ 111923 h 648029"/>
              <a:gd name="connsiteX10" fmla="*/ 164330 w 445323"/>
              <a:gd name="connsiteY10" fmla="*/ 80966 h 648029"/>
              <a:gd name="connsiteX11" fmla="*/ 111942 w 445323"/>
              <a:gd name="connsiteY11" fmla="*/ 45248 h 648029"/>
              <a:gd name="connsiteX12" fmla="*/ 30980 w 445323"/>
              <a:gd name="connsiteY12" fmla="*/ 4 h 648029"/>
              <a:gd name="connsiteX13" fmla="*/ 11930 w 445323"/>
              <a:gd name="connsiteY13" fmla="*/ 47629 h 648029"/>
              <a:gd name="connsiteX14" fmla="*/ 33361 w 445323"/>
              <a:gd name="connsiteY14" fmla="*/ 130973 h 648029"/>
              <a:gd name="connsiteX15" fmla="*/ 26217 w 445323"/>
              <a:gd name="connsiteY15" fmla="*/ 173835 h 648029"/>
              <a:gd name="connsiteX16" fmla="*/ 19074 w 445323"/>
              <a:gd name="connsiteY16" fmla="*/ 185741 h 648029"/>
              <a:gd name="connsiteX17" fmla="*/ 16692 w 445323"/>
              <a:gd name="connsiteY17" fmla="*/ 192885 h 648029"/>
              <a:gd name="connsiteX18" fmla="*/ 11930 w 445323"/>
              <a:gd name="connsiteY18" fmla="*/ 204791 h 648029"/>
              <a:gd name="connsiteX19" fmla="*/ 9549 w 445323"/>
              <a:gd name="connsiteY19" fmla="*/ 214316 h 648029"/>
              <a:gd name="connsiteX20" fmla="*/ 2405 w 445323"/>
              <a:gd name="connsiteY20" fmla="*/ 223841 h 648029"/>
              <a:gd name="connsiteX21" fmla="*/ 24 w 445323"/>
              <a:gd name="connsiteY21" fmla="*/ 230985 h 648029"/>
              <a:gd name="connsiteX22" fmla="*/ 7167 w 445323"/>
              <a:gd name="connsiteY22" fmla="*/ 271466 h 648029"/>
              <a:gd name="connsiteX23" fmla="*/ 21455 w 445323"/>
              <a:gd name="connsiteY23" fmla="*/ 290516 h 648029"/>
              <a:gd name="connsiteX24" fmla="*/ 30980 w 445323"/>
              <a:gd name="connsiteY24" fmla="*/ 295279 h 648029"/>
              <a:gd name="connsiteX25" fmla="*/ 50030 w 445323"/>
              <a:gd name="connsiteY25" fmla="*/ 314329 h 648029"/>
              <a:gd name="connsiteX26" fmla="*/ 54792 w 445323"/>
              <a:gd name="connsiteY26" fmla="*/ 397673 h 648029"/>
              <a:gd name="connsiteX27" fmla="*/ 83367 w 445323"/>
              <a:gd name="connsiteY27" fmla="*/ 409579 h 648029"/>
              <a:gd name="connsiteX28" fmla="*/ 104799 w 445323"/>
              <a:gd name="connsiteY28" fmla="*/ 419104 h 648029"/>
              <a:gd name="connsiteX29" fmla="*/ 114324 w 445323"/>
              <a:gd name="connsiteY29" fmla="*/ 423866 h 648029"/>
              <a:gd name="connsiteX30" fmla="*/ 128611 w 445323"/>
              <a:gd name="connsiteY30" fmla="*/ 428629 h 648029"/>
              <a:gd name="connsiteX31" fmla="*/ 154805 w 445323"/>
              <a:gd name="connsiteY31" fmla="*/ 442916 h 648029"/>
              <a:gd name="connsiteX32" fmla="*/ 164330 w 445323"/>
              <a:gd name="connsiteY32" fmla="*/ 452441 h 648029"/>
              <a:gd name="connsiteX33" fmla="*/ 173855 w 445323"/>
              <a:gd name="connsiteY33" fmla="*/ 457204 h 648029"/>
              <a:gd name="connsiteX34" fmla="*/ 195286 w 445323"/>
              <a:gd name="connsiteY34" fmla="*/ 471491 h 648029"/>
              <a:gd name="connsiteX35" fmla="*/ 202430 w 445323"/>
              <a:gd name="connsiteY35" fmla="*/ 478635 h 648029"/>
              <a:gd name="connsiteX36" fmla="*/ 207192 w 445323"/>
              <a:gd name="connsiteY36" fmla="*/ 485779 h 648029"/>
              <a:gd name="connsiteX37" fmla="*/ 216717 w 445323"/>
              <a:gd name="connsiteY37" fmla="*/ 490541 h 648029"/>
              <a:gd name="connsiteX38" fmla="*/ 228624 w 445323"/>
              <a:gd name="connsiteY38" fmla="*/ 507210 h 648029"/>
              <a:gd name="connsiteX39" fmla="*/ 233386 w 445323"/>
              <a:gd name="connsiteY39" fmla="*/ 514354 h 648029"/>
              <a:gd name="connsiteX40" fmla="*/ 247674 w 445323"/>
              <a:gd name="connsiteY40" fmla="*/ 533404 h 648029"/>
              <a:gd name="connsiteX41" fmla="*/ 269105 w 445323"/>
              <a:gd name="connsiteY41" fmla="*/ 561979 h 648029"/>
              <a:gd name="connsiteX42" fmla="*/ 350067 w 445323"/>
              <a:gd name="connsiteY42" fmla="*/ 616747 h 648029"/>
              <a:gd name="connsiteX43" fmla="*/ 397692 w 445323"/>
              <a:gd name="connsiteY43" fmla="*/ 645323 h 648029"/>
              <a:gd name="connsiteX0" fmla="*/ 397692 w 445323"/>
              <a:gd name="connsiteY0" fmla="*/ 645323 h 648029"/>
              <a:gd name="connsiteX1" fmla="*/ 421505 w 445323"/>
              <a:gd name="connsiteY1" fmla="*/ 550073 h 648029"/>
              <a:gd name="connsiteX2" fmla="*/ 445317 w 445323"/>
              <a:gd name="connsiteY2" fmla="*/ 485778 h 648029"/>
              <a:gd name="connsiteX3" fmla="*/ 423886 w 445323"/>
              <a:gd name="connsiteY3" fmla="*/ 421485 h 648029"/>
              <a:gd name="connsiteX4" fmla="*/ 414361 w 445323"/>
              <a:gd name="connsiteY4" fmla="*/ 285754 h 648029"/>
              <a:gd name="connsiteX5" fmla="*/ 416742 w 445323"/>
              <a:gd name="connsiteY5" fmla="*/ 223841 h 648029"/>
              <a:gd name="connsiteX6" fmla="*/ 409599 w 445323"/>
              <a:gd name="connsiteY6" fmla="*/ 161929 h 648029"/>
              <a:gd name="connsiteX7" fmla="*/ 364355 w 445323"/>
              <a:gd name="connsiteY7" fmla="*/ 161929 h 648029"/>
              <a:gd name="connsiteX8" fmla="*/ 307205 w 445323"/>
              <a:gd name="connsiteY8" fmla="*/ 140498 h 648029"/>
              <a:gd name="connsiteX9" fmla="*/ 238149 w 445323"/>
              <a:gd name="connsiteY9" fmla="*/ 111923 h 648029"/>
              <a:gd name="connsiteX10" fmla="*/ 164330 w 445323"/>
              <a:gd name="connsiteY10" fmla="*/ 80966 h 648029"/>
              <a:gd name="connsiteX11" fmla="*/ 111942 w 445323"/>
              <a:gd name="connsiteY11" fmla="*/ 45248 h 648029"/>
              <a:gd name="connsiteX12" fmla="*/ 30980 w 445323"/>
              <a:gd name="connsiteY12" fmla="*/ 4 h 648029"/>
              <a:gd name="connsiteX13" fmla="*/ 11930 w 445323"/>
              <a:gd name="connsiteY13" fmla="*/ 47629 h 648029"/>
              <a:gd name="connsiteX14" fmla="*/ 33361 w 445323"/>
              <a:gd name="connsiteY14" fmla="*/ 130973 h 648029"/>
              <a:gd name="connsiteX15" fmla="*/ 26217 w 445323"/>
              <a:gd name="connsiteY15" fmla="*/ 173835 h 648029"/>
              <a:gd name="connsiteX16" fmla="*/ 19074 w 445323"/>
              <a:gd name="connsiteY16" fmla="*/ 185741 h 648029"/>
              <a:gd name="connsiteX17" fmla="*/ 16692 w 445323"/>
              <a:gd name="connsiteY17" fmla="*/ 192885 h 648029"/>
              <a:gd name="connsiteX18" fmla="*/ 11930 w 445323"/>
              <a:gd name="connsiteY18" fmla="*/ 204791 h 648029"/>
              <a:gd name="connsiteX19" fmla="*/ 9549 w 445323"/>
              <a:gd name="connsiteY19" fmla="*/ 214316 h 648029"/>
              <a:gd name="connsiteX20" fmla="*/ 2405 w 445323"/>
              <a:gd name="connsiteY20" fmla="*/ 223841 h 648029"/>
              <a:gd name="connsiteX21" fmla="*/ 24 w 445323"/>
              <a:gd name="connsiteY21" fmla="*/ 230985 h 648029"/>
              <a:gd name="connsiteX22" fmla="*/ 7167 w 445323"/>
              <a:gd name="connsiteY22" fmla="*/ 271466 h 648029"/>
              <a:gd name="connsiteX23" fmla="*/ 21455 w 445323"/>
              <a:gd name="connsiteY23" fmla="*/ 290516 h 648029"/>
              <a:gd name="connsiteX24" fmla="*/ 30980 w 445323"/>
              <a:gd name="connsiteY24" fmla="*/ 295279 h 648029"/>
              <a:gd name="connsiteX25" fmla="*/ 50030 w 445323"/>
              <a:gd name="connsiteY25" fmla="*/ 314329 h 648029"/>
              <a:gd name="connsiteX26" fmla="*/ 54792 w 445323"/>
              <a:gd name="connsiteY26" fmla="*/ 397673 h 648029"/>
              <a:gd name="connsiteX27" fmla="*/ 83367 w 445323"/>
              <a:gd name="connsiteY27" fmla="*/ 409579 h 648029"/>
              <a:gd name="connsiteX28" fmla="*/ 104799 w 445323"/>
              <a:gd name="connsiteY28" fmla="*/ 419104 h 648029"/>
              <a:gd name="connsiteX29" fmla="*/ 114324 w 445323"/>
              <a:gd name="connsiteY29" fmla="*/ 423866 h 648029"/>
              <a:gd name="connsiteX30" fmla="*/ 128611 w 445323"/>
              <a:gd name="connsiteY30" fmla="*/ 428629 h 648029"/>
              <a:gd name="connsiteX31" fmla="*/ 154805 w 445323"/>
              <a:gd name="connsiteY31" fmla="*/ 442916 h 648029"/>
              <a:gd name="connsiteX32" fmla="*/ 164330 w 445323"/>
              <a:gd name="connsiteY32" fmla="*/ 452441 h 648029"/>
              <a:gd name="connsiteX33" fmla="*/ 173855 w 445323"/>
              <a:gd name="connsiteY33" fmla="*/ 457204 h 648029"/>
              <a:gd name="connsiteX34" fmla="*/ 195286 w 445323"/>
              <a:gd name="connsiteY34" fmla="*/ 471491 h 648029"/>
              <a:gd name="connsiteX35" fmla="*/ 202430 w 445323"/>
              <a:gd name="connsiteY35" fmla="*/ 478635 h 648029"/>
              <a:gd name="connsiteX36" fmla="*/ 207192 w 445323"/>
              <a:gd name="connsiteY36" fmla="*/ 485779 h 648029"/>
              <a:gd name="connsiteX37" fmla="*/ 216717 w 445323"/>
              <a:gd name="connsiteY37" fmla="*/ 490541 h 648029"/>
              <a:gd name="connsiteX38" fmla="*/ 228624 w 445323"/>
              <a:gd name="connsiteY38" fmla="*/ 507210 h 648029"/>
              <a:gd name="connsiteX39" fmla="*/ 233386 w 445323"/>
              <a:gd name="connsiteY39" fmla="*/ 514354 h 648029"/>
              <a:gd name="connsiteX40" fmla="*/ 269105 w 445323"/>
              <a:gd name="connsiteY40" fmla="*/ 561979 h 648029"/>
              <a:gd name="connsiteX41" fmla="*/ 350067 w 445323"/>
              <a:gd name="connsiteY41" fmla="*/ 616747 h 648029"/>
              <a:gd name="connsiteX42" fmla="*/ 397692 w 445323"/>
              <a:gd name="connsiteY42" fmla="*/ 645323 h 648029"/>
              <a:gd name="connsiteX0" fmla="*/ 397692 w 445323"/>
              <a:gd name="connsiteY0" fmla="*/ 645323 h 648029"/>
              <a:gd name="connsiteX1" fmla="*/ 421505 w 445323"/>
              <a:gd name="connsiteY1" fmla="*/ 550073 h 648029"/>
              <a:gd name="connsiteX2" fmla="*/ 445317 w 445323"/>
              <a:gd name="connsiteY2" fmla="*/ 485778 h 648029"/>
              <a:gd name="connsiteX3" fmla="*/ 423886 w 445323"/>
              <a:gd name="connsiteY3" fmla="*/ 421485 h 648029"/>
              <a:gd name="connsiteX4" fmla="*/ 414361 w 445323"/>
              <a:gd name="connsiteY4" fmla="*/ 285754 h 648029"/>
              <a:gd name="connsiteX5" fmla="*/ 416742 w 445323"/>
              <a:gd name="connsiteY5" fmla="*/ 223841 h 648029"/>
              <a:gd name="connsiteX6" fmla="*/ 409599 w 445323"/>
              <a:gd name="connsiteY6" fmla="*/ 161929 h 648029"/>
              <a:gd name="connsiteX7" fmla="*/ 364355 w 445323"/>
              <a:gd name="connsiteY7" fmla="*/ 161929 h 648029"/>
              <a:gd name="connsiteX8" fmla="*/ 307205 w 445323"/>
              <a:gd name="connsiteY8" fmla="*/ 140498 h 648029"/>
              <a:gd name="connsiteX9" fmla="*/ 238149 w 445323"/>
              <a:gd name="connsiteY9" fmla="*/ 111923 h 648029"/>
              <a:gd name="connsiteX10" fmla="*/ 164330 w 445323"/>
              <a:gd name="connsiteY10" fmla="*/ 80966 h 648029"/>
              <a:gd name="connsiteX11" fmla="*/ 111942 w 445323"/>
              <a:gd name="connsiteY11" fmla="*/ 45248 h 648029"/>
              <a:gd name="connsiteX12" fmla="*/ 30980 w 445323"/>
              <a:gd name="connsiteY12" fmla="*/ 4 h 648029"/>
              <a:gd name="connsiteX13" fmla="*/ 11930 w 445323"/>
              <a:gd name="connsiteY13" fmla="*/ 47629 h 648029"/>
              <a:gd name="connsiteX14" fmla="*/ 33361 w 445323"/>
              <a:gd name="connsiteY14" fmla="*/ 130973 h 648029"/>
              <a:gd name="connsiteX15" fmla="*/ 26217 w 445323"/>
              <a:gd name="connsiteY15" fmla="*/ 173835 h 648029"/>
              <a:gd name="connsiteX16" fmla="*/ 19074 w 445323"/>
              <a:gd name="connsiteY16" fmla="*/ 185741 h 648029"/>
              <a:gd name="connsiteX17" fmla="*/ 16692 w 445323"/>
              <a:gd name="connsiteY17" fmla="*/ 192885 h 648029"/>
              <a:gd name="connsiteX18" fmla="*/ 11930 w 445323"/>
              <a:gd name="connsiteY18" fmla="*/ 204791 h 648029"/>
              <a:gd name="connsiteX19" fmla="*/ 9549 w 445323"/>
              <a:gd name="connsiteY19" fmla="*/ 214316 h 648029"/>
              <a:gd name="connsiteX20" fmla="*/ 2405 w 445323"/>
              <a:gd name="connsiteY20" fmla="*/ 223841 h 648029"/>
              <a:gd name="connsiteX21" fmla="*/ 24 w 445323"/>
              <a:gd name="connsiteY21" fmla="*/ 230985 h 648029"/>
              <a:gd name="connsiteX22" fmla="*/ 7167 w 445323"/>
              <a:gd name="connsiteY22" fmla="*/ 271466 h 648029"/>
              <a:gd name="connsiteX23" fmla="*/ 21455 w 445323"/>
              <a:gd name="connsiteY23" fmla="*/ 290516 h 648029"/>
              <a:gd name="connsiteX24" fmla="*/ 30980 w 445323"/>
              <a:gd name="connsiteY24" fmla="*/ 295279 h 648029"/>
              <a:gd name="connsiteX25" fmla="*/ 50030 w 445323"/>
              <a:gd name="connsiteY25" fmla="*/ 314329 h 648029"/>
              <a:gd name="connsiteX26" fmla="*/ 54792 w 445323"/>
              <a:gd name="connsiteY26" fmla="*/ 397673 h 648029"/>
              <a:gd name="connsiteX27" fmla="*/ 83367 w 445323"/>
              <a:gd name="connsiteY27" fmla="*/ 409579 h 648029"/>
              <a:gd name="connsiteX28" fmla="*/ 104799 w 445323"/>
              <a:gd name="connsiteY28" fmla="*/ 419104 h 648029"/>
              <a:gd name="connsiteX29" fmla="*/ 114324 w 445323"/>
              <a:gd name="connsiteY29" fmla="*/ 423866 h 648029"/>
              <a:gd name="connsiteX30" fmla="*/ 128611 w 445323"/>
              <a:gd name="connsiteY30" fmla="*/ 428629 h 648029"/>
              <a:gd name="connsiteX31" fmla="*/ 154805 w 445323"/>
              <a:gd name="connsiteY31" fmla="*/ 442916 h 648029"/>
              <a:gd name="connsiteX32" fmla="*/ 164330 w 445323"/>
              <a:gd name="connsiteY32" fmla="*/ 452441 h 648029"/>
              <a:gd name="connsiteX33" fmla="*/ 173855 w 445323"/>
              <a:gd name="connsiteY33" fmla="*/ 457204 h 648029"/>
              <a:gd name="connsiteX34" fmla="*/ 195286 w 445323"/>
              <a:gd name="connsiteY34" fmla="*/ 471491 h 648029"/>
              <a:gd name="connsiteX35" fmla="*/ 202430 w 445323"/>
              <a:gd name="connsiteY35" fmla="*/ 478635 h 648029"/>
              <a:gd name="connsiteX36" fmla="*/ 207192 w 445323"/>
              <a:gd name="connsiteY36" fmla="*/ 485779 h 648029"/>
              <a:gd name="connsiteX37" fmla="*/ 216717 w 445323"/>
              <a:gd name="connsiteY37" fmla="*/ 490541 h 648029"/>
              <a:gd name="connsiteX38" fmla="*/ 228624 w 445323"/>
              <a:gd name="connsiteY38" fmla="*/ 507210 h 648029"/>
              <a:gd name="connsiteX39" fmla="*/ 269105 w 445323"/>
              <a:gd name="connsiteY39" fmla="*/ 561979 h 648029"/>
              <a:gd name="connsiteX40" fmla="*/ 350067 w 445323"/>
              <a:gd name="connsiteY40" fmla="*/ 616747 h 648029"/>
              <a:gd name="connsiteX41" fmla="*/ 397692 w 445323"/>
              <a:gd name="connsiteY41" fmla="*/ 645323 h 648029"/>
              <a:gd name="connsiteX0" fmla="*/ 397692 w 445323"/>
              <a:gd name="connsiteY0" fmla="*/ 645323 h 648029"/>
              <a:gd name="connsiteX1" fmla="*/ 421505 w 445323"/>
              <a:gd name="connsiteY1" fmla="*/ 550073 h 648029"/>
              <a:gd name="connsiteX2" fmla="*/ 445317 w 445323"/>
              <a:gd name="connsiteY2" fmla="*/ 485778 h 648029"/>
              <a:gd name="connsiteX3" fmla="*/ 423886 w 445323"/>
              <a:gd name="connsiteY3" fmla="*/ 421485 h 648029"/>
              <a:gd name="connsiteX4" fmla="*/ 414361 w 445323"/>
              <a:gd name="connsiteY4" fmla="*/ 285754 h 648029"/>
              <a:gd name="connsiteX5" fmla="*/ 416742 w 445323"/>
              <a:gd name="connsiteY5" fmla="*/ 223841 h 648029"/>
              <a:gd name="connsiteX6" fmla="*/ 409599 w 445323"/>
              <a:gd name="connsiteY6" fmla="*/ 161929 h 648029"/>
              <a:gd name="connsiteX7" fmla="*/ 364355 w 445323"/>
              <a:gd name="connsiteY7" fmla="*/ 161929 h 648029"/>
              <a:gd name="connsiteX8" fmla="*/ 307205 w 445323"/>
              <a:gd name="connsiteY8" fmla="*/ 140498 h 648029"/>
              <a:gd name="connsiteX9" fmla="*/ 238149 w 445323"/>
              <a:gd name="connsiteY9" fmla="*/ 111923 h 648029"/>
              <a:gd name="connsiteX10" fmla="*/ 164330 w 445323"/>
              <a:gd name="connsiteY10" fmla="*/ 80966 h 648029"/>
              <a:gd name="connsiteX11" fmla="*/ 111942 w 445323"/>
              <a:gd name="connsiteY11" fmla="*/ 45248 h 648029"/>
              <a:gd name="connsiteX12" fmla="*/ 30980 w 445323"/>
              <a:gd name="connsiteY12" fmla="*/ 4 h 648029"/>
              <a:gd name="connsiteX13" fmla="*/ 11930 w 445323"/>
              <a:gd name="connsiteY13" fmla="*/ 47629 h 648029"/>
              <a:gd name="connsiteX14" fmla="*/ 33361 w 445323"/>
              <a:gd name="connsiteY14" fmla="*/ 130973 h 648029"/>
              <a:gd name="connsiteX15" fmla="*/ 26217 w 445323"/>
              <a:gd name="connsiteY15" fmla="*/ 173835 h 648029"/>
              <a:gd name="connsiteX16" fmla="*/ 19074 w 445323"/>
              <a:gd name="connsiteY16" fmla="*/ 185741 h 648029"/>
              <a:gd name="connsiteX17" fmla="*/ 16692 w 445323"/>
              <a:gd name="connsiteY17" fmla="*/ 192885 h 648029"/>
              <a:gd name="connsiteX18" fmla="*/ 11930 w 445323"/>
              <a:gd name="connsiteY18" fmla="*/ 204791 h 648029"/>
              <a:gd name="connsiteX19" fmla="*/ 9549 w 445323"/>
              <a:gd name="connsiteY19" fmla="*/ 214316 h 648029"/>
              <a:gd name="connsiteX20" fmla="*/ 2405 w 445323"/>
              <a:gd name="connsiteY20" fmla="*/ 223841 h 648029"/>
              <a:gd name="connsiteX21" fmla="*/ 24 w 445323"/>
              <a:gd name="connsiteY21" fmla="*/ 230985 h 648029"/>
              <a:gd name="connsiteX22" fmla="*/ 7167 w 445323"/>
              <a:gd name="connsiteY22" fmla="*/ 271466 h 648029"/>
              <a:gd name="connsiteX23" fmla="*/ 21455 w 445323"/>
              <a:gd name="connsiteY23" fmla="*/ 290516 h 648029"/>
              <a:gd name="connsiteX24" fmla="*/ 30980 w 445323"/>
              <a:gd name="connsiteY24" fmla="*/ 295279 h 648029"/>
              <a:gd name="connsiteX25" fmla="*/ 50030 w 445323"/>
              <a:gd name="connsiteY25" fmla="*/ 314329 h 648029"/>
              <a:gd name="connsiteX26" fmla="*/ 54792 w 445323"/>
              <a:gd name="connsiteY26" fmla="*/ 397673 h 648029"/>
              <a:gd name="connsiteX27" fmla="*/ 83367 w 445323"/>
              <a:gd name="connsiteY27" fmla="*/ 409579 h 648029"/>
              <a:gd name="connsiteX28" fmla="*/ 104799 w 445323"/>
              <a:gd name="connsiteY28" fmla="*/ 419104 h 648029"/>
              <a:gd name="connsiteX29" fmla="*/ 114324 w 445323"/>
              <a:gd name="connsiteY29" fmla="*/ 423866 h 648029"/>
              <a:gd name="connsiteX30" fmla="*/ 128611 w 445323"/>
              <a:gd name="connsiteY30" fmla="*/ 428629 h 648029"/>
              <a:gd name="connsiteX31" fmla="*/ 154805 w 445323"/>
              <a:gd name="connsiteY31" fmla="*/ 442916 h 648029"/>
              <a:gd name="connsiteX32" fmla="*/ 164330 w 445323"/>
              <a:gd name="connsiteY32" fmla="*/ 452441 h 648029"/>
              <a:gd name="connsiteX33" fmla="*/ 173855 w 445323"/>
              <a:gd name="connsiteY33" fmla="*/ 457204 h 648029"/>
              <a:gd name="connsiteX34" fmla="*/ 195286 w 445323"/>
              <a:gd name="connsiteY34" fmla="*/ 471491 h 648029"/>
              <a:gd name="connsiteX35" fmla="*/ 202430 w 445323"/>
              <a:gd name="connsiteY35" fmla="*/ 478635 h 648029"/>
              <a:gd name="connsiteX36" fmla="*/ 207192 w 445323"/>
              <a:gd name="connsiteY36" fmla="*/ 485779 h 648029"/>
              <a:gd name="connsiteX37" fmla="*/ 216717 w 445323"/>
              <a:gd name="connsiteY37" fmla="*/ 490541 h 648029"/>
              <a:gd name="connsiteX38" fmla="*/ 269105 w 445323"/>
              <a:gd name="connsiteY38" fmla="*/ 561979 h 648029"/>
              <a:gd name="connsiteX39" fmla="*/ 350067 w 445323"/>
              <a:gd name="connsiteY39" fmla="*/ 616747 h 648029"/>
              <a:gd name="connsiteX40" fmla="*/ 397692 w 445323"/>
              <a:gd name="connsiteY40" fmla="*/ 645323 h 648029"/>
              <a:gd name="connsiteX0" fmla="*/ 397692 w 445323"/>
              <a:gd name="connsiteY0" fmla="*/ 645323 h 648029"/>
              <a:gd name="connsiteX1" fmla="*/ 421505 w 445323"/>
              <a:gd name="connsiteY1" fmla="*/ 550073 h 648029"/>
              <a:gd name="connsiteX2" fmla="*/ 445317 w 445323"/>
              <a:gd name="connsiteY2" fmla="*/ 485778 h 648029"/>
              <a:gd name="connsiteX3" fmla="*/ 423886 w 445323"/>
              <a:gd name="connsiteY3" fmla="*/ 421485 h 648029"/>
              <a:gd name="connsiteX4" fmla="*/ 414361 w 445323"/>
              <a:gd name="connsiteY4" fmla="*/ 285754 h 648029"/>
              <a:gd name="connsiteX5" fmla="*/ 416742 w 445323"/>
              <a:gd name="connsiteY5" fmla="*/ 223841 h 648029"/>
              <a:gd name="connsiteX6" fmla="*/ 409599 w 445323"/>
              <a:gd name="connsiteY6" fmla="*/ 161929 h 648029"/>
              <a:gd name="connsiteX7" fmla="*/ 364355 w 445323"/>
              <a:gd name="connsiteY7" fmla="*/ 161929 h 648029"/>
              <a:gd name="connsiteX8" fmla="*/ 307205 w 445323"/>
              <a:gd name="connsiteY8" fmla="*/ 140498 h 648029"/>
              <a:gd name="connsiteX9" fmla="*/ 238149 w 445323"/>
              <a:gd name="connsiteY9" fmla="*/ 111923 h 648029"/>
              <a:gd name="connsiteX10" fmla="*/ 164330 w 445323"/>
              <a:gd name="connsiteY10" fmla="*/ 80966 h 648029"/>
              <a:gd name="connsiteX11" fmla="*/ 111942 w 445323"/>
              <a:gd name="connsiteY11" fmla="*/ 45248 h 648029"/>
              <a:gd name="connsiteX12" fmla="*/ 30980 w 445323"/>
              <a:gd name="connsiteY12" fmla="*/ 4 h 648029"/>
              <a:gd name="connsiteX13" fmla="*/ 11930 w 445323"/>
              <a:gd name="connsiteY13" fmla="*/ 47629 h 648029"/>
              <a:gd name="connsiteX14" fmla="*/ 33361 w 445323"/>
              <a:gd name="connsiteY14" fmla="*/ 130973 h 648029"/>
              <a:gd name="connsiteX15" fmla="*/ 26217 w 445323"/>
              <a:gd name="connsiteY15" fmla="*/ 173835 h 648029"/>
              <a:gd name="connsiteX16" fmla="*/ 19074 w 445323"/>
              <a:gd name="connsiteY16" fmla="*/ 185741 h 648029"/>
              <a:gd name="connsiteX17" fmla="*/ 16692 w 445323"/>
              <a:gd name="connsiteY17" fmla="*/ 192885 h 648029"/>
              <a:gd name="connsiteX18" fmla="*/ 11930 w 445323"/>
              <a:gd name="connsiteY18" fmla="*/ 204791 h 648029"/>
              <a:gd name="connsiteX19" fmla="*/ 9549 w 445323"/>
              <a:gd name="connsiteY19" fmla="*/ 214316 h 648029"/>
              <a:gd name="connsiteX20" fmla="*/ 2405 w 445323"/>
              <a:gd name="connsiteY20" fmla="*/ 223841 h 648029"/>
              <a:gd name="connsiteX21" fmla="*/ 24 w 445323"/>
              <a:gd name="connsiteY21" fmla="*/ 230985 h 648029"/>
              <a:gd name="connsiteX22" fmla="*/ 7167 w 445323"/>
              <a:gd name="connsiteY22" fmla="*/ 271466 h 648029"/>
              <a:gd name="connsiteX23" fmla="*/ 21455 w 445323"/>
              <a:gd name="connsiteY23" fmla="*/ 290516 h 648029"/>
              <a:gd name="connsiteX24" fmla="*/ 30980 w 445323"/>
              <a:gd name="connsiteY24" fmla="*/ 295279 h 648029"/>
              <a:gd name="connsiteX25" fmla="*/ 50030 w 445323"/>
              <a:gd name="connsiteY25" fmla="*/ 314329 h 648029"/>
              <a:gd name="connsiteX26" fmla="*/ 54792 w 445323"/>
              <a:gd name="connsiteY26" fmla="*/ 397673 h 648029"/>
              <a:gd name="connsiteX27" fmla="*/ 83367 w 445323"/>
              <a:gd name="connsiteY27" fmla="*/ 409579 h 648029"/>
              <a:gd name="connsiteX28" fmla="*/ 104799 w 445323"/>
              <a:gd name="connsiteY28" fmla="*/ 419104 h 648029"/>
              <a:gd name="connsiteX29" fmla="*/ 114324 w 445323"/>
              <a:gd name="connsiteY29" fmla="*/ 423866 h 648029"/>
              <a:gd name="connsiteX30" fmla="*/ 128611 w 445323"/>
              <a:gd name="connsiteY30" fmla="*/ 428629 h 648029"/>
              <a:gd name="connsiteX31" fmla="*/ 154805 w 445323"/>
              <a:gd name="connsiteY31" fmla="*/ 442916 h 648029"/>
              <a:gd name="connsiteX32" fmla="*/ 164330 w 445323"/>
              <a:gd name="connsiteY32" fmla="*/ 452441 h 648029"/>
              <a:gd name="connsiteX33" fmla="*/ 173855 w 445323"/>
              <a:gd name="connsiteY33" fmla="*/ 457204 h 648029"/>
              <a:gd name="connsiteX34" fmla="*/ 195286 w 445323"/>
              <a:gd name="connsiteY34" fmla="*/ 471491 h 648029"/>
              <a:gd name="connsiteX35" fmla="*/ 202430 w 445323"/>
              <a:gd name="connsiteY35" fmla="*/ 478635 h 648029"/>
              <a:gd name="connsiteX36" fmla="*/ 207192 w 445323"/>
              <a:gd name="connsiteY36" fmla="*/ 485779 h 648029"/>
              <a:gd name="connsiteX37" fmla="*/ 269105 w 445323"/>
              <a:gd name="connsiteY37" fmla="*/ 561979 h 648029"/>
              <a:gd name="connsiteX38" fmla="*/ 350067 w 445323"/>
              <a:gd name="connsiteY38" fmla="*/ 616747 h 648029"/>
              <a:gd name="connsiteX39" fmla="*/ 397692 w 445323"/>
              <a:gd name="connsiteY39" fmla="*/ 645323 h 648029"/>
              <a:gd name="connsiteX0" fmla="*/ 397692 w 445323"/>
              <a:gd name="connsiteY0" fmla="*/ 645323 h 648029"/>
              <a:gd name="connsiteX1" fmla="*/ 421505 w 445323"/>
              <a:gd name="connsiteY1" fmla="*/ 550073 h 648029"/>
              <a:gd name="connsiteX2" fmla="*/ 445317 w 445323"/>
              <a:gd name="connsiteY2" fmla="*/ 485778 h 648029"/>
              <a:gd name="connsiteX3" fmla="*/ 423886 w 445323"/>
              <a:gd name="connsiteY3" fmla="*/ 421485 h 648029"/>
              <a:gd name="connsiteX4" fmla="*/ 414361 w 445323"/>
              <a:gd name="connsiteY4" fmla="*/ 285754 h 648029"/>
              <a:gd name="connsiteX5" fmla="*/ 416742 w 445323"/>
              <a:gd name="connsiteY5" fmla="*/ 223841 h 648029"/>
              <a:gd name="connsiteX6" fmla="*/ 409599 w 445323"/>
              <a:gd name="connsiteY6" fmla="*/ 161929 h 648029"/>
              <a:gd name="connsiteX7" fmla="*/ 364355 w 445323"/>
              <a:gd name="connsiteY7" fmla="*/ 161929 h 648029"/>
              <a:gd name="connsiteX8" fmla="*/ 307205 w 445323"/>
              <a:gd name="connsiteY8" fmla="*/ 140498 h 648029"/>
              <a:gd name="connsiteX9" fmla="*/ 238149 w 445323"/>
              <a:gd name="connsiteY9" fmla="*/ 111923 h 648029"/>
              <a:gd name="connsiteX10" fmla="*/ 164330 w 445323"/>
              <a:gd name="connsiteY10" fmla="*/ 80966 h 648029"/>
              <a:gd name="connsiteX11" fmla="*/ 111942 w 445323"/>
              <a:gd name="connsiteY11" fmla="*/ 45248 h 648029"/>
              <a:gd name="connsiteX12" fmla="*/ 30980 w 445323"/>
              <a:gd name="connsiteY12" fmla="*/ 4 h 648029"/>
              <a:gd name="connsiteX13" fmla="*/ 11930 w 445323"/>
              <a:gd name="connsiteY13" fmla="*/ 47629 h 648029"/>
              <a:gd name="connsiteX14" fmla="*/ 33361 w 445323"/>
              <a:gd name="connsiteY14" fmla="*/ 130973 h 648029"/>
              <a:gd name="connsiteX15" fmla="*/ 26217 w 445323"/>
              <a:gd name="connsiteY15" fmla="*/ 173835 h 648029"/>
              <a:gd name="connsiteX16" fmla="*/ 19074 w 445323"/>
              <a:gd name="connsiteY16" fmla="*/ 185741 h 648029"/>
              <a:gd name="connsiteX17" fmla="*/ 16692 w 445323"/>
              <a:gd name="connsiteY17" fmla="*/ 192885 h 648029"/>
              <a:gd name="connsiteX18" fmla="*/ 11930 w 445323"/>
              <a:gd name="connsiteY18" fmla="*/ 204791 h 648029"/>
              <a:gd name="connsiteX19" fmla="*/ 9549 w 445323"/>
              <a:gd name="connsiteY19" fmla="*/ 214316 h 648029"/>
              <a:gd name="connsiteX20" fmla="*/ 2405 w 445323"/>
              <a:gd name="connsiteY20" fmla="*/ 223841 h 648029"/>
              <a:gd name="connsiteX21" fmla="*/ 24 w 445323"/>
              <a:gd name="connsiteY21" fmla="*/ 230985 h 648029"/>
              <a:gd name="connsiteX22" fmla="*/ 7167 w 445323"/>
              <a:gd name="connsiteY22" fmla="*/ 271466 h 648029"/>
              <a:gd name="connsiteX23" fmla="*/ 21455 w 445323"/>
              <a:gd name="connsiteY23" fmla="*/ 290516 h 648029"/>
              <a:gd name="connsiteX24" fmla="*/ 30980 w 445323"/>
              <a:gd name="connsiteY24" fmla="*/ 295279 h 648029"/>
              <a:gd name="connsiteX25" fmla="*/ 50030 w 445323"/>
              <a:gd name="connsiteY25" fmla="*/ 314329 h 648029"/>
              <a:gd name="connsiteX26" fmla="*/ 54792 w 445323"/>
              <a:gd name="connsiteY26" fmla="*/ 397673 h 648029"/>
              <a:gd name="connsiteX27" fmla="*/ 83367 w 445323"/>
              <a:gd name="connsiteY27" fmla="*/ 409579 h 648029"/>
              <a:gd name="connsiteX28" fmla="*/ 104799 w 445323"/>
              <a:gd name="connsiteY28" fmla="*/ 419104 h 648029"/>
              <a:gd name="connsiteX29" fmla="*/ 114324 w 445323"/>
              <a:gd name="connsiteY29" fmla="*/ 423866 h 648029"/>
              <a:gd name="connsiteX30" fmla="*/ 128611 w 445323"/>
              <a:gd name="connsiteY30" fmla="*/ 428629 h 648029"/>
              <a:gd name="connsiteX31" fmla="*/ 154805 w 445323"/>
              <a:gd name="connsiteY31" fmla="*/ 442916 h 648029"/>
              <a:gd name="connsiteX32" fmla="*/ 164330 w 445323"/>
              <a:gd name="connsiteY32" fmla="*/ 452441 h 648029"/>
              <a:gd name="connsiteX33" fmla="*/ 173855 w 445323"/>
              <a:gd name="connsiteY33" fmla="*/ 457204 h 648029"/>
              <a:gd name="connsiteX34" fmla="*/ 195286 w 445323"/>
              <a:gd name="connsiteY34" fmla="*/ 471491 h 648029"/>
              <a:gd name="connsiteX35" fmla="*/ 207192 w 445323"/>
              <a:gd name="connsiteY35" fmla="*/ 485779 h 648029"/>
              <a:gd name="connsiteX36" fmla="*/ 269105 w 445323"/>
              <a:gd name="connsiteY36" fmla="*/ 561979 h 648029"/>
              <a:gd name="connsiteX37" fmla="*/ 350067 w 445323"/>
              <a:gd name="connsiteY37" fmla="*/ 616747 h 648029"/>
              <a:gd name="connsiteX38" fmla="*/ 397692 w 445323"/>
              <a:gd name="connsiteY38" fmla="*/ 645323 h 648029"/>
              <a:gd name="connsiteX0" fmla="*/ 397692 w 445323"/>
              <a:gd name="connsiteY0" fmla="*/ 645323 h 648029"/>
              <a:gd name="connsiteX1" fmla="*/ 421505 w 445323"/>
              <a:gd name="connsiteY1" fmla="*/ 550073 h 648029"/>
              <a:gd name="connsiteX2" fmla="*/ 445317 w 445323"/>
              <a:gd name="connsiteY2" fmla="*/ 485778 h 648029"/>
              <a:gd name="connsiteX3" fmla="*/ 423886 w 445323"/>
              <a:gd name="connsiteY3" fmla="*/ 421485 h 648029"/>
              <a:gd name="connsiteX4" fmla="*/ 414361 w 445323"/>
              <a:gd name="connsiteY4" fmla="*/ 285754 h 648029"/>
              <a:gd name="connsiteX5" fmla="*/ 416742 w 445323"/>
              <a:gd name="connsiteY5" fmla="*/ 223841 h 648029"/>
              <a:gd name="connsiteX6" fmla="*/ 409599 w 445323"/>
              <a:gd name="connsiteY6" fmla="*/ 161929 h 648029"/>
              <a:gd name="connsiteX7" fmla="*/ 364355 w 445323"/>
              <a:gd name="connsiteY7" fmla="*/ 161929 h 648029"/>
              <a:gd name="connsiteX8" fmla="*/ 307205 w 445323"/>
              <a:gd name="connsiteY8" fmla="*/ 140498 h 648029"/>
              <a:gd name="connsiteX9" fmla="*/ 238149 w 445323"/>
              <a:gd name="connsiteY9" fmla="*/ 111923 h 648029"/>
              <a:gd name="connsiteX10" fmla="*/ 164330 w 445323"/>
              <a:gd name="connsiteY10" fmla="*/ 80966 h 648029"/>
              <a:gd name="connsiteX11" fmla="*/ 111942 w 445323"/>
              <a:gd name="connsiteY11" fmla="*/ 45248 h 648029"/>
              <a:gd name="connsiteX12" fmla="*/ 30980 w 445323"/>
              <a:gd name="connsiteY12" fmla="*/ 4 h 648029"/>
              <a:gd name="connsiteX13" fmla="*/ 11930 w 445323"/>
              <a:gd name="connsiteY13" fmla="*/ 47629 h 648029"/>
              <a:gd name="connsiteX14" fmla="*/ 33361 w 445323"/>
              <a:gd name="connsiteY14" fmla="*/ 130973 h 648029"/>
              <a:gd name="connsiteX15" fmla="*/ 26217 w 445323"/>
              <a:gd name="connsiteY15" fmla="*/ 173835 h 648029"/>
              <a:gd name="connsiteX16" fmla="*/ 19074 w 445323"/>
              <a:gd name="connsiteY16" fmla="*/ 185741 h 648029"/>
              <a:gd name="connsiteX17" fmla="*/ 16692 w 445323"/>
              <a:gd name="connsiteY17" fmla="*/ 192885 h 648029"/>
              <a:gd name="connsiteX18" fmla="*/ 11930 w 445323"/>
              <a:gd name="connsiteY18" fmla="*/ 204791 h 648029"/>
              <a:gd name="connsiteX19" fmla="*/ 9549 w 445323"/>
              <a:gd name="connsiteY19" fmla="*/ 214316 h 648029"/>
              <a:gd name="connsiteX20" fmla="*/ 2405 w 445323"/>
              <a:gd name="connsiteY20" fmla="*/ 223841 h 648029"/>
              <a:gd name="connsiteX21" fmla="*/ 24 w 445323"/>
              <a:gd name="connsiteY21" fmla="*/ 230985 h 648029"/>
              <a:gd name="connsiteX22" fmla="*/ 7167 w 445323"/>
              <a:gd name="connsiteY22" fmla="*/ 271466 h 648029"/>
              <a:gd name="connsiteX23" fmla="*/ 21455 w 445323"/>
              <a:gd name="connsiteY23" fmla="*/ 290516 h 648029"/>
              <a:gd name="connsiteX24" fmla="*/ 30980 w 445323"/>
              <a:gd name="connsiteY24" fmla="*/ 295279 h 648029"/>
              <a:gd name="connsiteX25" fmla="*/ 50030 w 445323"/>
              <a:gd name="connsiteY25" fmla="*/ 314329 h 648029"/>
              <a:gd name="connsiteX26" fmla="*/ 54792 w 445323"/>
              <a:gd name="connsiteY26" fmla="*/ 397673 h 648029"/>
              <a:gd name="connsiteX27" fmla="*/ 83367 w 445323"/>
              <a:gd name="connsiteY27" fmla="*/ 409579 h 648029"/>
              <a:gd name="connsiteX28" fmla="*/ 104799 w 445323"/>
              <a:gd name="connsiteY28" fmla="*/ 419104 h 648029"/>
              <a:gd name="connsiteX29" fmla="*/ 114324 w 445323"/>
              <a:gd name="connsiteY29" fmla="*/ 423866 h 648029"/>
              <a:gd name="connsiteX30" fmla="*/ 128611 w 445323"/>
              <a:gd name="connsiteY30" fmla="*/ 428629 h 648029"/>
              <a:gd name="connsiteX31" fmla="*/ 154805 w 445323"/>
              <a:gd name="connsiteY31" fmla="*/ 442916 h 648029"/>
              <a:gd name="connsiteX32" fmla="*/ 164330 w 445323"/>
              <a:gd name="connsiteY32" fmla="*/ 452441 h 648029"/>
              <a:gd name="connsiteX33" fmla="*/ 173855 w 445323"/>
              <a:gd name="connsiteY33" fmla="*/ 457204 h 648029"/>
              <a:gd name="connsiteX34" fmla="*/ 207192 w 445323"/>
              <a:gd name="connsiteY34" fmla="*/ 485779 h 648029"/>
              <a:gd name="connsiteX35" fmla="*/ 269105 w 445323"/>
              <a:gd name="connsiteY35" fmla="*/ 561979 h 648029"/>
              <a:gd name="connsiteX36" fmla="*/ 350067 w 445323"/>
              <a:gd name="connsiteY36" fmla="*/ 616747 h 648029"/>
              <a:gd name="connsiteX37" fmla="*/ 397692 w 445323"/>
              <a:gd name="connsiteY37" fmla="*/ 645323 h 648029"/>
              <a:gd name="connsiteX0" fmla="*/ 397692 w 445323"/>
              <a:gd name="connsiteY0" fmla="*/ 645323 h 648029"/>
              <a:gd name="connsiteX1" fmla="*/ 421505 w 445323"/>
              <a:gd name="connsiteY1" fmla="*/ 550073 h 648029"/>
              <a:gd name="connsiteX2" fmla="*/ 445317 w 445323"/>
              <a:gd name="connsiteY2" fmla="*/ 485778 h 648029"/>
              <a:gd name="connsiteX3" fmla="*/ 423886 w 445323"/>
              <a:gd name="connsiteY3" fmla="*/ 421485 h 648029"/>
              <a:gd name="connsiteX4" fmla="*/ 414361 w 445323"/>
              <a:gd name="connsiteY4" fmla="*/ 285754 h 648029"/>
              <a:gd name="connsiteX5" fmla="*/ 416742 w 445323"/>
              <a:gd name="connsiteY5" fmla="*/ 223841 h 648029"/>
              <a:gd name="connsiteX6" fmla="*/ 409599 w 445323"/>
              <a:gd name="connsiteY6" fmla="*/ 161929 h 648029"/>
              <a:gd name="connsiteX7" fmla="*/ 364355 w 445323"/>
              <a:gd name="connsiteY7" fmla="*/ 161929 h 648029"/>
              <a:gd name="connsiteX8" fmla="*/ 307205 w 445323"/>
              <a:gd name="connsiteY8" fmla="*/ 140498 h 648029"/>
              <a:gd name="connsiteX9" fmla="*/ 238149 w 445323"/>
              <a:gd name="connsiteY9" fmla="*/ 111923 h 648029"/>
              <a:gd name="connsiteX10" fmla="*/ 164330 w 445323"/>
              <a:gd name="connsiteY10" fmla="*/ 80966 h 648029"/>
              <a:gd name="connsiteX11" fmla="*/ 111942 w 445323"/>
              <a:gd name="connsiteY11" fmla="*/ 45248 h 648029"/>
              <a:gd name="connsiteX12" fmla="*/ 30980 w 445323"/>
              <a:gd name="connsiteY12" fmla="*/ 4 h 648029"/>
              <a:gd name="connsiteX13" fmla="*/ 11930 w 445323"/>
              <a:gd name="connsiteY13" fmla="*/ 47629 h 648029"/>
              <a:gd name="connsiteX14" fmla="*/ 33361 w 445323"/>
              <a:gd name="connsiteY14" fmla="*/ 130973 h 648029"/>
              <a:gd name="connsiteX15" fmla="*/ 26217 w 445323"/>
              <a:gd name="connsiteY15" fmla="*/ 173835 h 648029"/>
              <a:gd name="connsiteX16" fmla="*/ 19074 w 445323"/>
              <a:gd name="connsiteY16" fmla="*/ 185741 h 648029"/>
              <a:gd name="connsiteX17" fmla="*/ 16692 w 445323"/>
              <a:gd name="connsiteY17" fmla="*/ 192885 h 648029"/>
              <a:gd name="connsiteX18" fmla="*/ 11930 w 445323"/>
              <a:gd name="connsiteY18" fmla="*/ 204791 h 648029"/>
              <a:gd name="connsiteX19" fmla="*/ 9549 w 445323"/>
              <a:gd name="connsiteY19" fmla="*/ 214316 h 648029"/>
              <a:gd name="connsiteX20" fmla="*/ 2405 w 445323"/>
              <a:gd name="connsiteY20" fmla="*/ 223841 h 648029"/>
              <a:gd name="connsiteX21" fmla="*/ 24 w 445323"/>
              <a:gd name="connsiteY21" fmla="*/ 230985 h 648029"/>
              <a:gd name="connsiteX22" fmla="*/ 7167 w 445323"/>
              <a:gd name="connsiteY22" fmla="*/ 271466 h 648029"/>
              <a:gd name="connsiteX23" fmla="*/ 21455 w 445323"/>
              <a:gd name="connsiteY23" fmla="*/ 290516 h 648029"/>
              <a:gd name="connsiteX24" fmla="*/ 30980 w 445323"/>
              <a:gd name="connsiteY24" fmla="*/ 295279 h 648029"/>
              <a:gd name="connsiteX25" fmla="*/ 50030 w 445323"/>
              <a:gd name="connsiteY25" fmla="*/ 314329 h 648029"/>
              <a:gd name="connsiteX26" fmla="*/ 54792 w 445323"/>
              <a:gd name="connsiteY26" fmla="*/ 397673 h 648029"/>
              <a:gd name="connsiteX27" fmla="*/ 83367 w 445323"/>
              <a:gd name="connsiteY27" fmla="*/ 409579 h 648029"/>
              <a:gd name="connsiteX28" fmla="*/ 104799 w 445323"/>
              <a:gd name="connsiteY28" fmla="*/ 419104 h 648029"/>
              <a:gd name="connsiteX29" fmla="*/ 114324 w 445323"/>
              <a:gd name="connsiteY29" fmla="*/ 423866 h 648029"/>
              <a:gd name="connsiteX30" fmla="*/ 128611 w 445323"/>
              <a:gd name="connsiteY30" fmla="*/ 428629 h 648029"/>
              <a:gd name="connsiteX31" fmla="*/ 154805 w 445323"/>
              <a:gd name="connsiteY31" fmla="*/ 442916 h 648029"/>
              <a:gd name="connsiteX32" fmla="*/ 164330 w 445323"/>
              <a:gd name="connsiteY32" fmla="*/ 452441 h 648029"/>
              <a:gd name="connsiteX33" fmla="*/ 173855 w 445323"/>
              <a:gd name="connsiteY33" fmla="*/ 457204 h 648029"/>
              <a:gd name="connsiteX34" fmla="*/ 202429 w 445323"/>
              <a:gd name="connsiteY34" fmla="*/ 492923 h 648029"/>
              <a:gd name="connsiteX35" fmla="*/ 269105 w 445323"/>
              <a:gd name="connsiteY35" fmla="*/ 561979 h 648029"/>
              <a:gd name="connsiteX36" fmla="*/ 350067 w 445323"/>
              <a:gd name="connsiteY36" fmla="*/ 616747 h 648029"/>
              <a:gd name="connsiteX37" fmla="*/ 397692 w 445323"/>
              <a:gd name="connsiteY37" fmla="*/ 645323 h 648029"/>
              <a:gd name="connsiteX0" fmla="*/ 397692 w 445323"/>
              <a:gd name="connsiteY0" fmla="*/ 645323 h 648029"/>
              <a:gd name="connsiteX1" fmla="*/ 421505 w 445323"/>
              <a:gd name="connsiteY1" fmla="*/ 550073 h 648029"/>
              <a:gd name="connsiteX2" fmla="*/ 445317 w 445323"/>
              <a:gd name="connsiteY2" fmla="*/ 485778 h 648029"/>
              <a:gd name="connsiteX3" fmla="*/ 423886 w 445323"/>
              <a:gd name="connsiteY3" fmla="*/ 421485 h 648029"/>
              <a:gd name="connsiteX4" fmla="*/ 414361 w 445323"/>
              <a:gd name="connsiteY4" fmla="*/ 285754 h 648029"/>
              <a:gd name="connsiteX5" fmla="*/ 416742 w 445323"/>
              <a:gd name="connsiteY5" fmla="*/ 223841 h 648029"/>
              <a:gd name="connsiteX6" fmla="*/ 409599 w 445323"/>
              <a:gd name="connsiteY6" fmla="*/ 161929 h 648029"/>
              <a:gd name="connsiteX7" fmla="*/ 364355 w 445323"/>
              <a:gd name="connsiteY7" fmla="*/ 161929 h 648029"/>
              <a:gd name="connsiteX8" fmla="*/ 307205 w 445323"/>
              <a:gd name="connsiteY8" fmla="*/ 140498 h 648029"/>
              <a:gd name="connsiteX9" fmla="*/ 238149 w 445323"/>
              <a:gd name="connsiteY9" fmla="*/ 111923 h 648029"/>
              <a:gd name="connsiteX10" fmla="*/ 164330 w 445323"/>
              <a:gd name="connsiteY10" fmla="*/ 80966 h 648029"/>
              <a:gd name="connsiteX11" fmla="*/ 111942 w 445323"/>
              <a:gd name="connsiteY11" fmla="*/ 45248 h 648029"/>
              <a:gd name="connsiteX12" fmla="*/ 30980 w 445323"/>
              <a:gd name="connsiteY12" fmla="*/ 4 h 648029"/>
              <a:gd name="connsiteX13" fmla="*/ 11930 w 445323"/>
              <a:gd name="connsiteY13" fmla="*/ 47629 h 648029"/>
              <a:gd name="connsiteX14" fmla="*/ 33361 w 445323"/>
              <a:gd name="connsiteY14" fmla="*/ 130973 h 648029"/>
              <a:gd name="connsiteX15" fmla="*/ 26217 w 445323"/>
              <a:gd name="connsiteY15" fmla="*/ 173835 h 648029"/>
              <a:gd name="connsiteX16" fmla="*/ 19074 w 445323"/>
              <a:gd name="connsiteY16" fmla="*/ 185741 h 648029"/>
              <a:gd name="connsiteX17" fmla="*/ 16692 w 445323"/>
              <a:gd name="connsiteY17" fmla="*/ 192885 h 648029"/>
              <a:gd name="connsiteX18" fmla="*/ 11930 w 445323"/>
              <a:gd name="connsiteY18" fmla="*/ 204791 h 648029"/>
              <a:gd name="connsiteX19" fmla="*/ 9549 w 445323"/>
              <a:gd name="connsiteY19" fmla="*/ 214316 h 648029"/>
              <a:gd name="connsiteX20" fmla="*/ 2405 w 445323"/>
              <a:gd name="connsiteY20" fmla="*/ 223841 h 648029"/>
              <a:gd name="connsiteX21" fmla="*/ 24 w 445323"/>
              <a:gd name="connsiteY21" fmla="*/ 230985 h 648029"/>
              <a:gd name="connsiteX22" fmla="*/ 7167 w 445323"/>
              <a:gd name="connsiteY22" fmla="*/ 271466 h 648029"/>
              <a:gd name="connsiteX23" fmla="*/ 21455 w 445323"/>
              <a:gd name="connsiteY23" fmla="*/ 290516 h 648029"/>
              <a:gd name="connsiteX24" fmla="*/ 30980 w 445323"/>
              <a:gd name="connsiteY24" fmla="*/ 295279 h 648029"/>
              <a:gd name="connsiteX25" fmla="*/ 50030 w 445323"/>
              <a:gd name="connsiteY25" fmla="*/ 314329 h 648029"/>
              <a:gd name="connsiteX26" fmla="*/ 54792 w 445323"/>
              <a:gd name="connsiteY26" fmla="*/ 397673 h 648029"/>
              <a:gd name="connsiteX27" fmla="*/ 83367 w 445323"/>
              <a:gd name="connsiteY27" fmla="*/ 409579 h 648029"/>
              <a:gd name="connsiteX28" fmla="*/ 104799 w 445323"/>
              <a:gd name="connsiteY28" fmla="*/ 419104 h 648029"/>
              <a:gd name="connsiteX29" fmla="*/ 114324 w 445323"/>
              <a:gd name="connsiteY29" fmla="*/ 423866 h 648029"/>
              <a:gd name="connsiteX30" fmla="*/ 128611 w 445323"/>
              <a:gd name="connsiteY30" fmla="*/ 428629 h 648029"/>
              <a:gd name="connsiteX31" fmla="*/ 154805 w 445323"/>
              <a:gd name="connsiteY31" fmla="*/ 442916 h 648029"/>
              <a:gd name="connsiteX32" fmla="*/ 164330 w 445323"/>
              <a:gd name="connsiteY32" fmla="*/ 452441 h 648029"/>
              <a:gd name="connsiteX33" fmla="*/ 202429 w 445323"/>
              <a:gd name="connsiteY33" fmla="*/ 492923 h 648029"/>
              <a:gd name="connsiteX34" fmla="*/ 269105 w 445323"/>
              <a:gd name="connsiteY34" fmla="*/ 561979 h 648029"/>
              <a:gd name="connsiteX35" fmla="*/ 350067 w 445323"/>
              <a:gd name="connsiteY35" fmla="*/ 616747 h 648029"/>
              <a:gd name="connsiteX36" fmla="*/ 397692 w 445323"/>
              <a:gd name="connsiteY36" fmla="*/ 645323 h 648029"/>
              <a:gd name="connsiteX0" fmla="*/ 397692 w 445323"/>
              <a:gd name="connsiteY0" fmla="*/ 645323 h 648029"/>
              <a:gd name="connsiteX1" fmla="*/ 421505 w 445323"/>
              <a:gd name="connsiteY1" fmla="*/ 550073 h 648029"/>
              <a:gd name="connsiteX2" fmla="*/ 445317 w 445323"/>
              <a:gd name="connsiteY2" fmla="*/ 485778 h 648029"/>
              <a:gd name="connsiteX3" fmla="*/ 423886 w 445323"/>
              <a:gd name="connsiteY3" fmla="*/ 421485 h 648029"/>
              <a:gd name="connsiteX4" fmla="*/ 414361 w 445323"/>
              <a:gd name="connsiteY4" fmla="*/ 285754 h 648029"/>
              <a:gd name="connsiteX5" fmla="*/ 416742 w 445323"/>
              <a:gd name="connsiteY5" fmla="*/ 223841 h 648029"/>
              <a:gd name="connsiteX6" fmla="*/ 409599 w 445323"/>
              <a:gd name="connsiteY6" fmla="*/ 161929 h 648029"/>
              <a:gd name="connsiteX7" fmla="*/ 364355 w 445323"/>
              <a:gd name="connsiteY7" fmla="*/ 161929 h 648029"/>
              <a:gd name="connsiteX8" fmla="*/ 307205 w 445323"/>
              <a:gd name="connsiteY8" fmla="*/ 140498 h 648029"/>
              <a:gd name="connsiteX9" fmla="*/ 238149 w 445323"/>
              <a:gd name="connsiteY9" fmla="*/ 111923 h 648029"/>
              <a:gd name="connsiteX10" fmla="*/ 164330 w 445323"/>
              <a:gd name="connsiteY10" fmla="*/ 80966 h 648029"/>
              <a:gd name="connsiteX11" fmla="*/ 111942 w 445323"/>
              <a:gd name="connsiteY11" fmla="*/ 45248 h 648029"/>
              <a:gd name="connsiteX12" fmla="*/ 30980 w 445323"/>
              <a:gd name="connsiteY12" fmla="*/ 4 h 648029"/>
              <a:gd name="connsiteX13" fmla="*/ 11930 w 445323"/>
              <a:gd name="connsiteY13" fmla="*/ 47629 h 648029"/>
              <a:gd name="connsiteX14" fmla="*/ 33361 w 445323"/>
              <a:gd name="connsiteY14" fmla="*/ 130973 h 648029"/>
              <a:gd name="connsiteX15" fmla="*/ 26217 w 445323"/>
              <a:gd name="connsiteY15" fmla="*/ 173835 h 648029"/>
              <a:gd name="connsiteX16" fmla="*/ 19074 w 445323"/>
              <a:gd name="connsiteY16" fmla="*/ 185741 h 648029"/>
              <a:gd name="connsiteX17" fmla="*/ 16692 w 445323"/>
              <a:gd name="connsiteY17" fmla="*/ 192885 h 648029"/>
              <a:gd name="connsiteX18" fmla="*/ 11930 w 445323"/>
              <a:gd name="connsiteY18" fmla="*/ 204791 h 648029"/>
              <a:gd name="connsiteX19" fmla="*/ 9549 w 445323"/>
              <a:gd name="connsiteY19" fmla="*/ 214316 h 648029"/>
              <a:gd name="connsiteX20" fmla="*/ 2405 w 445323"/>
              <a:gd name="connsiteY20" fmla="*/ 223841 h 648029"/>
              <a:gd name="connsiteX21" fmla="*/ 24 w 445323"/>
              <a:gd name="connsiteY21" fmla="*/ 230985 h 648029"/>
              <a:gd name="connsiteX22" fmla="*/ 7167 w 445323"/>
              <a:gd name="connsiteY22" fmla="*/ 271466 h 648029"/>
              <a:gd name="connsiteX23" fmla="*/ 21455 w 445323"/>
              <a:gd name="connsiteY23" fmla="*/ 290516 h 648029"/>
              <a:gd name="connsiteX24" fmla="*/ 30980 w 445323"/>
              <a:gd name="connsiteY24" fmla="*/ 295279 h 648029"/>
              <a:gd name="connsiteX25" fmla="*/ 50030 w 445323"/>
              <a:gd name="connsiteY25" fmla="*/ 314329 h 648029"/>
              <a:gd name="connsiteX26" fmla="*/ 54792 w 445323"/>
              <a:gd name="connsiteY26" fmla="*/ 397673 h 648029"/>
              <a:gd name="connsiteX27" fmla="*/ 83367 w 445323"/>
              <a:gd name="connsiteY27" fmla="*/ 409579 h 648029"/>
              <a:gd name="connsiteX28" fmla="*/ 104799 w 445323"/>
              <a:gd name="connsiteY28" fmla="*/ 419104 h 648029"/>
              <a:gd name="connsiteX29" fmla="*/ 114324 w 445323"/>
              <a:gd name="connsiteY29" fmla="*/ 423866 h 648029"/>
              <a:gd name="connsiteX30" fmla="*/ 128611 w 445323"/>
              <a:gd name="connsiteY30" fmla="*/ 428629 h 648029"/>
              <a:gd name="connsiteX31" fmla="*/ 154805 w 445323"/>
              <a:gd name="connsiteY31" fmla="*/ 442916 h 648029"/>
              <a:gd name="connsiteX32" fmla="*/ 202429 w 445323"/>
              <a:gd name="connsiteY32" fmla="*/ 492923 h 648029"/>
              <a:gd name="connsiteX33" fmla="*/ 269105 w 445323"/>
              <a:gd name="connsiteY33" fmla="*/ 561979 h 648029"/>
              <a:gd name="connsiteX34" fmla="*/ 350067 w 445323"/>
              <a:gd name="connsiteY34" fmla="*/ 616747 h 648029"/>
              <a:gd name="connsiteX35" fmla="*/ 397692 w 445323"/>
              <a:gd name="connsiteY35" fmla="*/ 645323 h 648029"/>
              <a:gd name="connsiteX0" fmla="*/ 397692 w 445323"/>
              <a:gd name="connsiteY0" fmla="*/ 645323 h 648029"/>
              <a:gd name="connsiteX1" fmla="*/ 421505 w 445323"/>
              <a:gd name="connsiteY1" fmla="*/ 550073 h 648029"/>
              <a:gd name="connsiteX2" fmla="*/ 445317 w 445323"/>
              <a:gd name="connsiteY2" fmla="*/ 485778 h 648029"/>
              <a:gd name="connsiteX3" fmla="*/ 423886 w 445323"/>
              <a:gd name="connsiteY3" fmla="*/ 421485 h 648029"/>
              <a:gd name="connsiteX4" fmla="*/ 414361 w 445323"/>
              <a:gd name="connsiteY4" fmla="*/ 285754 h 648029"/>
              <a:gd name="connsiteX5" fmla="*/ 416742 w 445323"/>
              <a:gd name="connsiteY5" fmla="*/ 223841 h 648029"/>
              <a:gd name="connsiteX6" fmla="*/ 409599 w 445323"/>
              <a:gd name="connsiteY6" fmla="*/ 161929 h 648029"/>
              <a:gd name="connsiteX7" fmla="*/ 364355 w 445323"/>
              <a:gd name="connsiteY7" fmla="*/ 161929 h 648029"/>
              <a:gd name="connsiteX8" fmla="*/ 307205 w 445323"/>
              <a:gd name="connsiteY8" fmla="*/ 140498 h 648029"/>
              <a:gd name="connsiteX9" fmla="*/ 238149 w 445323"/>
              <a:gd name="connsiteY9" fmla="*/ 111923 h 648029"/>
              <a:gd name="connsiteX10" fmla="*/ 164330 w 445323"/>
              <a:gd name="connsiteY10" fmla="*/ 80966 h 648029"/>
              <a:gd name="connsiteX11" fmla="*/ 111942 w 445323"/>
              <a:gd name="connsiteY11" fmla="*/ 45248 h 648029"/>
              <a:gd name="connsiteX12" fmla="*/ 30980 w 445323"/>
              <a:gd name="connsiteY12" fmla="*/ 4 h 648029"/>
              <a:gd name="connsiteX13" fmla="*/ 11930 w 445323"/>
              <a:gd name="connsiteY13" fmla="*/ 47629 h 648029"/>
              <a:gd name="connsiteX14" fmla="*/ 33361 w 445323"/>
              <a:gd name="connsiteY14" fmla="*/ 130973 h 648029"/>
              <a:gd name="connsiteX15" fmla="*/ 26217 w 445323"/>
              <a:gd name="connsiteY15" fmla="*/ 173835 h 648029"/>
              <a:gd name="connsiteX16" fmla="*/ 19074 w 445323"/>
              <a:gd name="connsiteY16" fmla="*/ 185741 h 648029"/>
              <a:gd name="connsiteX17" fmla="*/ 16692 w 445323"/>
              <a:gd name="connsiteY17" fmla="*/ 192885 h 648029"/>
              <a:gd name="connsiteX18" fmla="*/ 11930 w 445323"/>
              <a:gd name="connsiteY18" fmla="*/ 204791 h 648029"/>
              <a:gd name="connsiteX19" fmla="*/ 9549 w 445323"/>
              <a:gd name="connsiteY19" fmla="*/ 214316 h 648029"/>
              <a:gd name="connsiteX20" fmla="*/ 2405 w 445323"/>
              <a:gd name="connsiteY20" fmla="*/ 223841 h 648029"/>
              <a:gd name="connsiteX21" fmla="*/ 24 w 445323"/>
              <a:gd name="connsiteY21" fmla="*/ 230985 h 648029"/>
              <a:gd name="connsiteX22" fmla="*/ 7167 w 445323"/>
              <a:gd name="connsiteY22" fmla="*/ 271466 h 648029"/>
              <a:gd name="connsiteX23" fmla="*/ 21455 w 445323"/>
              <a:gd name="connsiteY23" fmla="*/ 290516 h 648029"/>
              <a:gd name="connsiteX24" fmla="*/ 30980 w 445323"/>
              <a:gd name="connsiteY24" fmla="*/ 295279 h 648029"/>
              <a:gd name="connsiteX25" fmla="*/ 50030 w 445323"/>
              <a:gd name="connsiteY25" fmla="*/ 314329 h 648029"/>
              <a:gd name="connsiteX26" fmla="*/ 54792 w 445323"/>
              <a:gd name="connsiteY26" fmla="*/ 397673 h 648029"/>
              <a:gd name="connsiteX27" fmla="*/ 83367 w 445323"/>
              <a:gd name="connsiteY27" fmla="*/ 409579 h 648029"/>
              <a:gd name="connsiteX28" fmla="*/ 104799 w 445323"/>
              <a:gd name="connsiteY28" fmla="*/ 419104 h 648029"/>
              <a:gd name="connsiteX29" fmla="*/ 114324 w 445323"/>
              <a:gd name="connsiteY29" fmla="*/ 423866 h 648029"/>
              <a:gd name="connsiteX30" fmla="*/ 154805 w 445323"/>
              <a:gd name="connsiteY30" fmla="*/ 442916 h 648029"/>
              <a:gd name="connsiteX31" fmla="*/ 202429 w 445323"/>
              <a:gd name="connsiteY31" fmla="*/ 492923 h 648029"/>
              <a:gd name="connsiteX32" fmla="*/ 269105 w 445323"/>
              <a:gd name="connsiteY32" fmla="*/ 561979 h 648029"/>
              <a:gd name="connsiteX33" fmla="*/ 350067 w 445323"/>
              <a:gd name="connsiteY33" fmla="*/ 616747 h 648029"/>
              <a:gd name="connsiteX34" fmla="*/ 397692 w 445323"/>
              <a:gd name="connsiteY34" fmla="*/ 645323 h 648029"/>
              <a:gd name="connsiteX0" fmla="*/ 397692 w 445323"/>
              <a:gd name="connsiteY0" fmla="*/ 645323 h 648029"/>
              <a:gd name="connsiteX1" fmla="*/ 421505 w 445323"/>
              <a:gd name="connsiteY1" fmla="*/ 550073 h 648029"/>
              <a:gd name="connsiteX2" fmla="*/ 445317 w 445323"/>
              <a:gd name="connsiteY2" fmla="*/ 485778 h 648029"/>
              <a:gd name="connsiteX3" fmla="*/ 423886 w 445323"/>
              <a:gd name="connsiteY3" fmla="*/ 421485 h 648029"/>
              <a:gd name="connsiteX4" fmla="*/ 414361 w 445323"/>
              <a:gd name="connsiteY4" fmla="*/ 285754 h 648029"/>
              <a:gd name="connsiteX5" fmla="*/ 416742 w 445323"/>
              <a:gd name="connsiteY5" fmla="*/ 223841 h 648029"/>
              <a:gd name="connsiteX6" fmla="*/ 409599 w 445323"/>
              <a:gd name="connsiteY6" fmla="*/ 161929 h 648029"/>
              <a:gd name="connsiteX7" fmla="*/ 364355 w 445323"/>
              <a:gd name="connsiteY7" fmla="*/ 161929 h 648029"/>
              <a:gd name="connsiteX8" fmla="*/ 307205 w 445323"/>
              <a:gd name="connsiteY8" fmla="*/ 140498 h 648029"/>
              <a:gd name="connsiteX9" fmla="*/ 238149 w 445323"/>
              <a:gd name="connsiteY9" fmla="*/ 111923 h 648029"/>
              <a:gd name="connsiteX10" fmla="*/ 164330 w 445323"/>
              <a:gd name="connsiteY10" fmla="*/ 80966 h 648029"/>
              <a:gd name="connsiteX11" fmla="*/ 111942 w 445323"/>
              <a:gd name="connsiteY11" fmla="*/ 45248 h 648029"/>
              <a:gd name="connsiteX12" fmla="*/ 30980 w 445323"/>
              <a:gd name="connsiteY12" fmla="*/ 4 h 648029"/>
              <a:gd name="connsiteX13" fmla="*/ 11930 w 445323"/>
              <a:gd name="connsiteY13" fmla="*/ 47629 h 648029"/>
              <a:gd name="connsiteX14" fmla="*/ 33361 w 445323"/>
              <a:gd name="connsiteY14" fmla="*/ 130973 h 648029"/>
              <a:gd name="connsiteX15" fmla="*/ 26217 w 445323"/>
              <a:gd name="connsiteY15" fmla="*/ 173835 h 648029"/>
              <a:gd name="connsiteX16" fmla="*/ 19074 w 445323"/>
              <a:gd name="connsiteY16" fmla="*/ 185741 h 648029"/>
              <a:gd name="connsiteX17" fmla="*/ 16692 w 445323"/>
              <a:gd name="connsiteY17" fmla="*/ 192885 h 648029"/>
              <a:gd name="connsiteX18" fmla="*/ 11930 w 445323"/>
              <a:gd name="connsiteY18" fmla="*/ 204791 h 648029"/>
              <a:gd name="connsiteX19" fmla="*/ 9549 w 445323"/>
              <a:gd name="connsiteY19" fmla="*/ 214316 h 648029"/>
              <a:gd name="connsiteX20" fmla="*/ 2405 w 445323"/>
              <a:gd name="connsiteY20" fmla="*/ 223841 h 648029"/>
              <a:gd name="connsiteX21" fmla="*/ 24 w 445323"/>
              <a:gd name="connsiteY21" fmla="*/ 230985 h 648029"/>
              <a:gd name="connsiteX22" fmla="*/ 7167 w 445323"/>
              <a:gd name="connsiteY22" fmla="*/ 271466 h 648029"/>
              <a:gd name="connsiteX23" fmla="*/ 21455 w 445323"/>
              <a:gd name="connsiteY23" fmla="*/ 290516 h 648029"/>
              <a:gd name="connsiteX24" fmla="*/ 30980 w 445323"/>
              <a:gd name="connsiteY24" fmla="*/ 295279 h 648029"/>
              <a:gd name="connsiteX25" fmla="*/ 50030 w 445323"/>
              <a:gd name="connsiteY25" fmla="*/ 314329 h 648029"/>
              <a:gd name="connsiteX26" fmla="*/ 54792 w 445323"/>
              <a:gd name="connsiteY26" fmla="*/ 397673 h 648029"/>
              <a:gd name="connsiteX27" fmla="*/ 83367 w 445323"/>
              <a:gd name="connsiteY27" fmla="*/ 409579 h 648029"/>
              <a:gd name="connsiteX28" fmla="*/ 104799 w 445323"/>
              <a:gd name="connsiteY28" fmla="*/ 419104 h 648029"/>
              <a:gd name="connsiteX29" fmla="*/ 154805 w 445323"/>
              <a:gd name="connsiteY29" fmla="*/ 442916 h 648029"/>
              <a:gd name="connsiteX30" fmla="*/ 202429 w 445323"/>
              <a:gd name="connsiteY30" fmla="*/ 492923 h 648029"/>
              <a:gd name="connsiteX31" fmla="*/ 269105 w 445323"/>
              <a:gd name="connsiteY31" fmla="*/ 561979 h 648029"/>
              <a:gd name="connsiteX32" fmla="*/ 350067 w 445323"/>
              <a:gd name="connsiteY32" fmla="*/ 616747 h 648029"/>
              <a:gd name="connsiteX33" fmla="*/ 397692 w 445323"/>
              <a:gd name="connsiteY33" fmla="*/ 645323 h 648029"/>
              <a:gd name="connsiteX0" fmla="*/ 397692 w 445323"/>
              <a:gd name="connsiteY0" fmla="*/ 645323 h 648029"/>
              <a:gd name="connsiteX1" fmla="*/ 421505 w 445323"/>
              <a:gd name="connsiteY1" fmla="*/ 550073 h 648029"/>
              <a:gd name="connsiteX2" fmla="*/ 445317 w 445323"/>
              <a:gd name="connsiteY2" fmla="*/ 485778 h 648029"/>
              <a:gd name="connsiteX3" fmla="*/ 423886 w 445323"/>
              <a:gd name="connsiteY3" fmla="*/ 421485 h 648029"/>
              <a:gd name="connsiteX4" fmla="*/ 414361 w 445323"/>
              <a:gd name="connsiteY4" fmla="*/ 285754 h 648029"/>
              <a:gd name="connsiteX5" fmla="*/ 416742 w 445323"/>
              <a:gd name="connsiteY5" fmla="*/ 223841 h 648029"/>
              <a:gd name="connsiteX6" fmla="*/ 409599 w 445323"/>
              <a:gd name="connsiteY6" fmla="*/ 161929 h 648029"/>
              <a:gd name="connsiteX7" fmla="*/ 364355 w 445323"/>
              <a:gd name="connsiteY7" fmla="*/ 161929 h 648029"/>
              <a:gd name="connsiteX8" fmla="*/ 307205 w 445323"/>
              <a:gd name="connsiteY8" fmla="*/ 140498 h 648029"/>
              <a:gd name="connsiteX9" fmla="*/ 238149 w 445323"/>
              <a:gd name="connsiteY9" fmla="*/ 111923 h 648029"/>
              <a:gd name="connsiteX10" fmla="*/ 164330 w 445323"/>
              <a:gd name="connsiteY10" fmla="*/ 80966 h 648029"/>
              <a:gd name="connsiteX11" fmla="*/ 111942 w 445323"/>
              <a:gd name="connsiteY11" fmla="*/ 45248 h 648029"/>
              <a:gd name="connsiteX12" fmla="*/ 30980 w 445323"/>
              <a:gd name="connsiteY12" fmla="*/ 4 h 648029"/>
              <a:gd name="connsiteX13" fmla="*/ 11930 w 445323"/>
              <a:gd name="connsiteY13" fmla="*/ 47629 h 648029"/>
              <a:gd name="connsiteX14" fmla="*/ 33361 w 445323"/>
              <a:gd name="connsiteY14" fmla="*/ 130973 h 648029"/>
              <a:gd name="connsiteX15" fmla="*/ 26217 w 445323"/>
              <a:gd name="connsiteY15" fmla="*/ 173835 h 648029"/>
              <a:gd name="connsiteX16" fmla="*/ 19074 w 445323"/>
              <a:gd name="connsiteY16" fmla="*/ 185741 h 648029"/>
              <a:gd name="connsiteX17" fmla="*/ 16692 w 445323"/>
              <a:gd name="connsiteY17" fmla="*/ 192885 h 648029"/>
              <a:gd name="connsiteX18" fmla="*/ 11930 w 445323"/>
              <a:gd name="connsiteY18" fmla="*/ 204791 h 648029"/>
              <a:gd name="connsiteX19" fmla="*/ 9549 w 445323"/>
              <a:gd name="connsiteY19" fmla="*/ 214316 h 648029"/>
              <a:gd name="connsiteX20" fmla="*/ 2405 w 445323"/>
              <a:gd name="connsiteY20" fmla="*/ 223841 h 648029"/>
              <a:gd name="connsiteX21" fmla="*/ 24 w 445323"/>
              <a:gd name="connsiteY21" fmla="*/ 230985 h 648029"/>
              <a:gd name="connsiteX22" fmla="*/ 7167 w 445323"/>
              <a:gd name="connsiteY22" fmla="*/ 271466 h 648029"/>
              <a:gd name="connsiteX23" fmla="*/ 21455 w 445323"/>
              <a:gd name="connsiteY23" fmla="*/ 290516 h 648029"/>
              <a:gd name="connsiteX24" fmla="*/ 30980 w 445323"/>
              <a:gd name="connsiteY24" fmla="*/ 295279 h 648029"/>
              <a:gd name="connsiteX25" fmla="*/ 50030 w 445323"/>
              <a:gd name="connsiteY25" fmla="*/ 314329 h 648029"/>
              <a:gd name="connsiteX26" fmla="*/ 54792 w 445323"/>
              <a:gd name="connsiteY26" fmla="*/ 397673 h 648029"/>
              <a:gd name="connsiteX27" fmla="*/ 83367 w 445323"/>
              <a:gd name="connsiteY27" fmla="*/ 409579 h 648029"/>
              <a:gd name="connsiteX28" fmla="*/ 154805 w 445323"/>
              <a:gd name="connsiteY28" fmla="*/ 442916 h 648029"/>
              <a:gd name="connsiteX29" fmla="*/ 202429 w 445323"/>
              <a:gd name="connsiteY29" fmla="*/ 492923 h 648029"/>
              <a:gd name="connsiteX30" fmla="*/ 269105 w 445323"/>
              <a:gd name="connsiteY30" fmla="*/ 561979 h 648029"/>
              <a:gd name="connsiteX31" fmla="*/ 350067 w 445323"/>
              <a:gd name="connsiteY31" fmla="*/ 616747 h 648029"/>
              <a:gd name="connsiteX32" fmla="*/ 397692 w 445323"/>
              <a:gd name="connsiteY32" fmla="*/ 645323 h 648029"/>
              <a:gd name="connsiteX0" fmla="*/ 397692 w 445323"/>
              <a:gd name="connsiteY0" fmla="*/ 645323 h 648029"/>
              <a:gd name="connsiteX1" fmla="*/ 421505 w 445323"/>
              <a:gd name="connsiteY1" fmla="*/ 550073 h 648029"/>
              <a:gd name="connsiteX2" fmla="*/ 445317 w 445323"/>
              <a:gd name="connsiteY2" fmla="*/ 485778 h 648029"/>
              <a:gd name="connsiteX3" fmla="*/ 423886 w 445323"/>
              <a:gd name="connsiteY3" fmla="*/ 421485 h 648029"/>
              <a:gd name="connsiteX4" fmla="*/ 414361 w 445323"/>
              <a:gd name="connsiteY4" fmla="*/ 285754 h 648029"/>
              <a:gd name="connsiteX5" fmla="*/ 416742 w 445323"/>
              <a:gd name="connsiteY5" fmla="*/ 223841 h 648029"/>
              <a:gd name="connsiteX6" fmla="*/ 409599 w 445323"/>
              <a:gd name="connsiteY6" fmla="*/ 161929 h 648029"/>
              <a:gd name="connsiteX7" fmla="*/ 364355 w 445323"/>
              <a:gd name="connsiteY7" fmla="*/ 161929 h 648029"/>
              <a:gd name="connsiteX8" fmla="*/ 307205 w 445323"/>
              <a:gd name="connsiteY8" fmla="*/ 140498 h 648029"/>
              <a:gd name="connsiteX9" fmla="*/ 238149 w 445323"/>
              <a:gd name="connsiteY9" fmla="*/ 111923 h 648029"/>
              <a:gd name="connsiteX10" fmla="*/ 164330 w 445323"/>
              <a:gd name="connsiteY10" fmla="*/ 80966 h 648029"/>
              <a:gd name="connsiteX11" fmla="*/ 111942 w 445323"/>
              <a:gd name="connsiteY11" fmla="*/ 45248 h 648029"/>
              <a:gd name="connsiteX12" fmla="*/ 30980 w 445323"/>
              <a:gd name="connsiteY12" fmla="*/ 4 h 648029"/>
              <a:gd name="connsiteX13" fmla="*/ 11930 w 445323"/>
              <a:gd name="connsiteY13" fmla="*/ 47629 h 648029"/>
              <a:gd name="connsiteX14" fmla="*/ 33361 w 445323"/>
              <a:gd name="connsiteY14" fmla="*/ 130973 h 648029"/>
              <a:gd name="connsiteX15" fmla="*/ 26217 w 445323"/>
              <a:gd name="connsiteY15" fmla="*/ 173835 h 648029"/>
              <a:gd name="connsiteX16" fmla="*/ 19074 w 445323"/>
              <a:gd name="connsiteY16" fmla="*/ 185741 h 648029"/>
              <a:gd name="connsiteX17" fmla="*/ 16692 w 445323"/>
              <a:gd name="connsiteY17" fmla="*/ 192885 h 648029"/>
              <a:gd name="connsiteX18" fmla="*/ 11930 w 445323"/>
              <a:gd name="connsiteY18" fmla="*/ 204791 h 648029"/>
              <a:gd name="connsiteX19" fmla="*/ 9549 w 445323"/>
              <a:gd name="connsiteY19" fmla="*/ 214316 h 648029"/>
              <a:gd name="connsiteX20" fmla="*/ 2405 w 445323"/>
              <a:gd name="connsiteY20" fmla="*/ 223841 h 648029"/>
              <a:gd name="connsiteX21" fmla="*/ 24 w 445323"/>
              <a:gd name="connsiteY21" fmla="*/ 230985 h 648029"/>
              <a:gd name="connsiteX22" fmla="*/ 7167 w 445323"/>
              <a:gd name="connsiteY22" fmla="*/ 271466 h 648029"/>
              <a:gd name="connsiteX23" fmla="*/ 21455 w 445323"/>
              <a:gd name="connsiteY23" fmla="*/ 290516 h 648029"/>
              <a:gd name="connsiteX24" fmla="*/ 30980 w 445323"/>
              <a:gd name="connsiteY24" fmla="*/ 295279 h 648029"/>
              <a:gd name="connsiteX25" fmla="*/ 50030 w 445323"/>
              <a:gd name="connsiteY25" fmla="*/ 314329 h 648029"/>
              <a:gd name="connsiteX26" fmla="*/ 54792 w 445323"/>
              <a:gd name="connsiteY26" fmla="*/ 397673 h 648029"/>
              <a:gd name="connsiteX27" fmla="*/ 83367 w 445323"/>
              <a:gd name="connsiteY27" fmla="*/ 409579 h 648029"/>
              <a:gd name="connsiteX28" fmla="*/ 152424 w 445323"/>
              <a:gd name="connsiteY28" fmla="*/ 445297 h 648029"/>
              <a:gd name="connsiteX29" fmla="*/ 202429 w 445323"/>
              <a:gd name="connsiteY29" fmla="*/ 492923 h 648029"/>
              <a:gd name="connsiteX30" fmla="*/ 269105 w 445323"/>
              <a:gd name="connsiteY30" fmla="*/ 561979 h 648029"/>
              <a:gd name="connsiteX31" fmla="*/ 350067 w 445323"/>
              <a:gd name="connsiteY31" fmla="*/ 616747 h 648029"/>
              <a:gd name="connsiteX32" fmla="*/ 397692 w 445323"/>
              <a:gd name="connsiteY32" fmla="*/ 645323 h 648029"/>
              <a:gd name="connsiteX0" fmla="*/ 397692 w 445323"/>
              <a:gd name="connsiteY0" fmla="*/ 645323 h 648029"/>
              <a:gd name="connsiteX1" fmla="*/ 421505 w 445323"/>
              <a:gd name="connsiteY1" fmla="*/ 550073 h 648029"/>
              <a:gd name="connsiteX2" fmla="*/ 445317 w 445323"/>
              <a:gd name="connsiteY2" fmla="*/ 485778 h 648029"/>
              <a:gd name="connsiteX3" fmla="*/ 423886 w 445323"/>
              <a:gd name="connsiteY3" fmla="*/ 421485 h 648029"/>
              <a:gd name="connsiteX4" fmla="*/ 414361 w 445323"/>
              <a:gd name="connsiteY4" fmla="*/ 285754 h 648029"/>
              <a:gd name="connsiteX5" fmla="*/ 416742 w 445323"/>
              <a:gd name="connsiteY5" fmla="*/ 223841 h 648029"/>
              <a:gd name="connsiteX6" fmla="*/ 409599 w 445323"/>
              <a:gd name="connsiteY6" fmla="*/ 161929 h 648029"/>
              <a:gd name="connsiteX7" fmla="*/ 364355 w 445323"/>
              <a:gd name="connsiteY7" fmla="*/ 161929 h 648029"/>
              <a:gd name="connsiteX8" fmla="*/ 307205 w 445323"/>
              <a:gd name="connsiteY8" fmla="*/ 140498 h 648029"/>
              <a:gd name="connsiteX9" fmla="*/ 238149 w 445323"/>
              <a:gd name="connsiteY9" fmla="*/ 111923 h 648029"/>
              <a:gd name="connsiteX10" fmla="*/ 164330 w 445323"/>
              <a:gd name="connsiteY10" fmla="*/ 80966 h 648029"/>
              <a:gd name="connsiteX11" fmla="*/ 111942 w 445323"/>
              <a:gd name="connsiteY11" fmla="*/ 45248 h 648029"/>
              <a:gd name="connsiteX12" fmla="*/ 30980 w 445323"/>
              <a:gd name="connsiteY12" fmla="*/ 4 h 648029"/>
              <a:gd name="connsiteX13" fmla="*/ 11930 w 445323"/>
              <a:gd name="connsiteY13" fmla="*/ 47629 h 648029"/>
              <a:gd name="connsiteX14" fmla="*/ 33361 w 445323"/>
              <a:gd name="connsiteY14" fmla="*/ 130973 h 648029"/>
              <a:gd name="connsiteX15" fmla="*/ 26217 w 445323"/>
              <a:gd name="connsiteY15" fmla="*/ 173835 h 648029"/>
              <a:gd name="connsiteX16" fmla="*/ 19074 w 445323"/>
              <a:gd name="connsiteY16" fmla="*/ 185741 h 648029"/>
              <a:gd name="connsiteX17" fmla="*/ 16692 w 445323"/>
              <a:gd name="connsiteY17" fmla="*/ 192885 h 648029"/>
              <a:gd name="connsiteX18" fmla="*/ 11930 w 445323"/>
              <a:gd name="connsiteY18" fmla="*/ 204791 h 648029"/>
              <a:gd name="connsiteX19" fmla="*/ 9549 w 445323"/>
              <a:gd name="connsiteY19" fmla="*/ 214316 h 648029"/>
              <a:gd name="connsiteX20" fmla="*/ 2405 w 445323"/>
              <a:gd name="connsiteY20" fmla="*/ 223841 h 648029"/>
              <a:gd name="connsiteX21" fmla="*/ 24 w 445323"/>
              <a:gd name="connsiteY21" fmla="*/ 230985 h 648029"/>
              <a:gd name="connsiteX22" fmla="*/ 7167 w 445323"/>
              <a:gd name="connsiteY22" fmla="*/ 271466 h 648029"/>
              <a:gd name="connsiteX23" fmla="*/ 21455 w 445323"/>
              <a:gd name="connsiteY23" fmla="*/ 290516 h 648029"/>
              <a:gd name="connsiteX24" fmla="*/ 30980 w 445323"/>
              <a:gd name="connsiteY24" fmla="*/ 295279 h 648029"/>
              <a:gd name="connsiteX25" fmla="*/ 50030 w 445323"/>
              <a:gd name="connsiteY25" fmla="*/ 314329 h 648029"/>
              <a:gd name="connsiteX26" fmla="*/ 54792 w 445323"/>
              <a:gd name="connsiteY26" fmla="*/ 397673 h 648029"/>
              <a:gd name="connsiteX27" fmla="*/ 83367 w 445323"/>
              <a:gd name="connsiteY27" fmla="*/ 409579 h 648029"/>
              <a:gd name="connsiteX28" fmla="*/ 152424 w 445323"/>
              <a:gd name="connsiteY28" fmla="*/ 445297 h 648029"/>
              <a:gd name="connsiteX29" fmla="*/ 209573 w 445323"/>
              <a:gd name="connsiteY29" fmla="*/ 497685 h 648029"/>
              <a:gd name="connsiteX30" fmla="*/ 269105 w 445323"/>
              <a:gd name="connsiteY30" fmla="*/ 561979 h 648029"/>
              <a:gd name="connsiteX31" fmla="*/ 350067 w 445323"/>
              <a:gd name="connsiteY31" fmla="*/ 616747 h 648029"/>
              <a:gd name="connsiteX32" fmla="*/ 397692 w 445323"/>
              <a:gd name="connsiteY32" fmla="*/ 645323 h 648029"/>
              <a:gd name="connsiteX0" fmla="*/ 397692 w 445323"/>
              <a:gd name="connsiteY0" fmla="*/ 645323 h 648029"/>
              <a:gd name="connsiteX1" fmla="*/ 421505 w 445323"/>
              <a:gd name="connsiteY1" fmla="*/ 550073 h 648029"/>
              <a:gd name="connsiteX2" fmla="*/ 445317 w 445323"/>
              <a:gd name="connsiteY2" fmla="*/ 485778 h 648029"/>
              <a:gd name="connsiteX3" fmla="*/ 423886 w 445323"/>
              <a:gd name="connsiteY3" fmla="*/ 421485 h 648029"/>
              <a:gd name="connsiteX4" fmla="*/ 414361 w 445323"/>
              <a:gd name="connsiteY4" fmla="*/ 285754 h 648029"/>
              <a:gd name="connsiteX5" fmla="*/ 416742 w 445323"/>
              <a:gd name="connsiteY5" fmla="*/ 223841 h 648029"/>
              <a:gd name="connsiteX6" fmla="*/ 409599 w 445323"/>
              <a:gd name="connsiteY6" fmla="*/ 161929 h 648029"/>
              <a:gd name="connsiteX7" fmla="*/ 364355 w 445323"/>
              <a:gd name="connsiteY7" fmla="*/ 161929 h 648029"/>
              <a:gd name="connsiteX8" fmla="*/ 307205 w 445323"/>
              <a:gd name="connsiteY8" fmla="*/ 140498 h 648029"/>
              <a:gd name="connsiteX9" fmla="*/ 238149 w 445323"/>
              <a:gd name="connsiteY9" fmla="*/ 111923 h 648029"/>
              <a:gd name="connsiteX10" fmla="*/ 164330 w 445323"/>
              <a:gd name="connsiteY10" fmla="*/ 80966 h 648029"/>
              <a:gd name="connsiteX11" fmla="*/ 111942 w 445323"/>
              <a:gd name="connsiteY11" fmla="*/ 45248 h 648029"/>
              <a:gd name="connsiteX12" fmla="*/ 30980 w 445323"/>
              <a:gd name="connsiteY12" fmla="*/ 4 h 648029"/>
              <a:gd name="connsiteX13" fmla="*/ 11930 w 445323"/>
              <a:gd name="connsiteY13" fmla="*/ 47629 h 648029"/>
              <a:gd name="connsiteX14" fmla="*/ 33361 w 445323"/>
              <a:gd name="connsiteY14" fmla="*/ 130973 h 648029"/>
              <a:gd name="connsiteX15" fmla="*/ 26217 w 445323"/>
              <a:gd name="connsiteY15" fmla="*/ 173835 h 648029"/>
              <a:gd name="connsiteX16" fmla="*/ 19074 w 445323"/>
              <a:gd name="connsiteY16" fmla="*/ 185741 h 648029"/>
              <a:gd name="connsiteX17" fmla="*/ 16692 w 445323"/>
              <a:gd name="connsiteY17" fmla="*/ 192885 h 648029"/>
              <a:gd name="connsiteX18" fmla="*/ 11930 w 445323"/>
              <a:gd name="connsiteY18" fmla="*/ 204791 h 648029"/>
              <a:gd name="connsiteX19" fmla="*/ 9549 w 445323"/>
              <a:gd name="connsiteY19" fmla="*/ 214316 h 648029"/>
              <a:gd name="connsiteX20" fmla="*/ 2405 w 445323"/>
              <a:gd name="connsiteY20" fmla="*/ 223841 h 648029"/>
              <a:gd name="connsiteX21" fmla="*/ 24 w 445323"/>
              <a:gd name="connsiteY21" fmla="*/ 230985 h 648029"/>
              <a:gd name="connsiteX22" fmla="*/ 7167 w 445323"/>
              <a:gd name="connsiteY22" fmla="*/ 271466 h 648029"/>
              <a:gd name="connsiteX23" fmla="*/ 21455 w 445323"/>
              <a:gd name="connsiteY23" fmla="*/ 290516 h 648029"/>
              <a:gd name="connsiteX24" fmla="*/ 30980 w 445323"/>
              <a:gd name="connsiteY24" fmla="*/ 295279 h 648029"/>
              <a:gd name="connsiteX25" fmla="*/ 50030 w 445323"/>
              <a:gd name="connsiteY25" fmla="*/ 314329 h 648029"/>
              <a:gd name="connsiteX26" fmla="*/ 54792 w 445323"/>
              <a:gd name="connsiteY26" fmla="*/ 397673 h 648029"/>
              <a:gd name="connsiteX27" fmla="*/ 152424 w 445323"/>
              <a:gd name="connsiteY27" fmla="*/ 445297 h 648029"/>
              <a:gd name="connsiteX28" fmla="*/ 209573 w 445323"/>
              <a:gd name="connsiteY28" fmla="*/ 497685 h 648029"/>
              <a:gd name="connsiteX29" fmla="*/ 269105 w 445323"/>
              <a:gd name="connsiteY29" fmla="*/ 561979 h 648029"/>
              <a:gd name="connsiteX30" fmla="*/ 350067 w 445323"/>
              <a:gd name="connsiteY30" fmla="*/ 616747 h 648029"/>
              <a:gd name="connsiteX31" fmla="*/ 397692 w 445323"/>
              <a:gd name="connsiteY31" fmla="*/ 645323 h 648029"/>
              <a:gd name="connsiteX0" fmla="*/ 397692 w 445323"/>
              <a:gd name="connsiteY0" fmla="*/ 645323 h 648029"/>
              <a:gd name="connsiteX1" fmla="*/ 421505 w 445323"/>
              <a:gd name="connsiteY1" fmla="*/ 550073 h 648029"/>
              <a:gd name="connsiteX2" fmla="*/ 445317 w 445323"/>
              <a:gd name="connsiteY2" fmla="*/ 485778 h 648029"/>
              <a:gd name="connsiteX3" fmla="*/ 423886 w 445323"/>
              <a:gd name="connsiteY3" fmla="*/ 421485 h 648029"/>
              <a:gd name="connsiteX4" fmla="*/ 414361 w 445323"/>
              <a:gd name="connsiteY4" fmla="*/ 285754 h 648029"/>
              <a:gd name="connsiteX5" fmla="*/ 416742 w 445323"/>
              <a:gd name="connsiteY5" fmla="*/ 223841 h 648029"/>
              <a:gd name="connsiteX6" fmla="*/ 409599 w 445323"/>
              <a:gd name="connsiteY6" fmla="*/ 161929 h 648029"/>
              <a:gd name="connsiteX7" fmla="*/ 364355 w 445323"/>
              <a:gd name="connsiteY7" fmla="*/ 161929 h 648029"/>
              <a:gd name="connsiteX8" fmla="*/ 307205 w 445323"/>
              <a:gd name="connsiteY8" fmla="*/ 140498 h 648029"/>
              <a:gd name="connsiteX9" fmla="*/ 238149 w 445323"/>
              <a:gd name="connsiteY9" fmla="*/ 111923 h 648029"/>
              <a:gd name="connsiteX10" fmla="*/ 164330 w 445323"/>
              <a:gd name="connsiteY10" fmla="*/ 80966 h 648029"/>
              <a:gd name="connsiteX11" fmla="*/ 111942 w 445323"/>
              <a:gd name="connsiteY11" fmla="*/ 45248 h 648029"/>
              <a:gd name="connsiteX12" fmla="*/ 30980 w 445323"/>
              <a:gd name="connsiteY12" fmla="*/ 4 h 648029"/>
              <a:gd name="connsiteX13" fmla="*/ 11930 w 445323"/>
              <a:gd name="connsiteY13" fmla="*/ 47629 h 648029"/>
              <a:gd name="connsiteX14" fmla="*/ 33361 w 445323"/>
              <a:gd name="connsiteY14" fmla="*/ 130973 h 648029"/>
              <a:gd name="connsiteX15" fmla="*/ 26217 w 445323"/>
              <a:gd name="connsiteY15" fmla="*/ 173835 h 648029"/>
              <a:gd name="connsiteX16" fmla="*/ 19074 w 445323"/>
              <a:gd name="connsiteY16" fmla="*/ 185741 h 648029"/>
              <a:gd name="connsiteX17" fmla="*/ 16692 w 445323"/>
              <a:gd name="connsiteY17" fmla="*/ 192885 h 648029"/>
              <a:gd name="connsiteX18" fmla="*/ 11930 w 445323"/>
              <a:gd name="connsiteY18" fmla="*/ 204791 h 648029"/>
              <a:gd name="connsiteX19" fmla="*/ 9549 w 445323"/>
              <a:gd name="connsiteY19" fmla="*/ 214316 h 648029"/>
              <a:gd name="connsiteX20" fmla="*/ 2405 w 445323"/>
              <a:gd name="connsiteY20" fmla="*/ 223841 h 648029"/>
              <a:gd name="connsiteX21" fmla="*/ 24 w 445323"/>
              <a:gd name="connsiteY21" fmla="*/ 230985 h 648029"/>
              <a:gd name="connsiteX22" fmla="*/ 7167 w 445323"/>
              <a:gd name="connsiteY22" fmla="*/ 271466 h 648029"/>
              <a:gd name="connsiteX23" fmla="*/ 21455 w 445323"/>
              <a:gd name="connsiteY23" fmla="*/ 290516 h 648029"/>
              <a:gd name="connsiteX24" fmla="*/ 30980 w 445323"/>
              <a:gd name="connsiteY24" fmla="*/ 295279 h 648029"/>
              <a:gd name="connsiteX25" fmla="*/ 50030 w 445323"/>
              <a:gd name="connsiteY25" fmla="*/ 314329 h 648029"/>
              <a:gd name="connsiteX26" fmla="*/ 35742 w 445323"/>
              <a:gd name="connsiteY26" fmla="*/ 376241 h 648029"/>
              <a:gd name="connsiteX27" fmla="*/ 152424 w 445323"/>
              <a:gd name="connsiteY27" fmla="*/ 445297 h 648029"/>
              <a:gd name="connsiteX28" fmla="*/ 209573 w 445323"/>
              <a:gd name="connsiteY28" fmla="*/ 497685 h 648029"/>
              <a:gd name="connsiteX29" fmla="*/ 269105 w 445323"/>
              <a:gd name="connsiteY29" fmla="*/ 561979 h 648029"/>
              <a:gd name="connsiteX30" fmla="*/ 350067 w 445323"/>
              <a:gd name="connsiteY30" fmla="*/ 616747 h 648029"/>
              <a:gd name="connsiteX31" fmla="*/ 397692 w 445323"/>
              <a:gd name="connsiteY31" fmla="*/ 645323 h 648029"/>
              <a:gd name="connsiteX0" fmla="*/ 397692 w 445323"/>
              <a:gd name="connsiteY0" fmla="*/ 645323 h 648029"/>
              <a:gd name="connsiteX1" fmla="*/ 421505 w 445323"/>
              <a:gd name="connsiteY1" fmla="*/ 550073 h 648029"/>
              <a:gd name="connsiteX2" fmla="*/ 445317 w 445323"/>
              <a:gd name="connsiteY2" fmla="*/ 485778 h 648029"/>
              <a:gd name="connsiteX3" fmla="*/ 423886 w 445323"/>
              <a:gd name="connsiteY3" fmla="*/ 421485 h 648029"/>
              <a:gd name="connsiteX4" fmla="*/ 414361 w 445323"/>
              <a:gd name="connsiteY4" fmla="*/ 285754 h 648029"/>
              <a:gd name="connsiteX5" fmla="*/ 416742 w 445323"/>
              <a:gd name="connsiteY5" fmla="*/ 223841 h 648029"/>
              <a:gd name="connsiteX6" fmla="*/ 409599 w 445323"/>
              <a:gd name="connsiteY6" fmla="*/ 161929 h 648029"/>
              <a:gd name="connsiteX7" fmla="*/ 364355 w 445323"/>
              <a:gd name="connsiteY7" fmla="*/ 161929 h 648029"/>
              <a:gd name="connsiteX8" fmla="*/ 307205 w 445323"/>
              <a:gd name="connsiteY8" fmla="*/ 140498 h 648029"/>
              <a:gd name="connsiteX9" fmla="*/ 238149 w 445323"/>
              <a:gd name="connsiteY9" fmla="*/ 111923 h 648029"/>
              <a:gd name="connsiteX10" fmla="*/ 164330 w 445323"/>
              <a:gd name="connsiteY10" fmla="*/ 80966 h 648029"/>
              <a:gd name="connsiteX11" fmla="*/ 111942 w 445323"/>
              <a:gd name="connsiteY11" fmla="*/ 45248 h 648029"/>
              <a:gd name="connsiteX12" fmla="*/ 30980 w 445323"/>
              <a:gd name="connsiteY12" fmla="*/ 4 h 648029"/>
              <a:gd name="connsiteX13" fmla="*/ 11930 w 445323"/>
              <a:gd name="connsiteY13" fmla="*/ 47629 h 648029"/>
              <a:gd name="connsiteX14" fmla="*/ 33361 w 445323"/>
              <a:gd name="connsiteY14" fmla="*/ 130973 h 648029"/>
              <a:gd name="connsiteX15" fmla="*/ 26217 w 445323"/>
              <a:gd name="connsiteY15" fmla="*/ 173835 h 648029"/>
              <a:gd name="connsiteX16" fmla="*/ 19074 w 445323"/>
              <a:gd name="connsiteY16" fmla="*/ 185741 h 648029"/>
              <a:gd name="connsiteX17" fmla="*/ 16692 w 445323"/>
              <a:gd name="connsiteY17" fmla="*/ 192885 h 648029"/>
              <a:gd name="connsiteX18" fmla="*/ 11930 w 445323"/>
              <a:gd name="connsiteY18" fmla="*/ 204791 h 648029"/>
              <a:gd name="connsiteX19" fmla="*/ 9549 w 445323"/>
              <a:gd name="connsiteY19" fmla="*/ 214316 h 648029"/>
              <a:gd name="connsiteX20" fmla="*/ 2405 w 445323"/>
              <a:gd name="connsiteY20" fmla="*/ 223841 h 648029"/>
              <a:gd name="connsiteX21" fmla="*/ 24 w 445323"/>
              <a:gd name="connsiteY21" fmla="*/ 230985 h 648029"/>
              <a:gd name="connsiteX22" fmla="*/ 7167 w 445323"/>
              <a:gd name="connsiteY22" fmla="*/ 271466 h 648029"/>
              <a:gd name="connsiteX23" fmla="*/ 21455 w 445323"/>
              <a:gd name="connsiteY23" fmla="*/ 290516 h 648029"/>
              <a:gd name="connsiteX24" fmla="*/ 30980 w 445323"/>
              <a:gd name="connsiteY24" fmla="*/ 295279 h 648029"/>
              <a:gd name="connsiteX25" fmla="*/ 35742 w 445323"/>
              <a:gd name="connsiteY25" fmla="*/ 376241 h 648029"/>
              <a:gd name="connsiteX26" fmla="*/ 152424 w 445323"/>
              <a:gd name="connsiteY26" fmla="*/ 445297 h 648029"/>
              <a:gd name="connsiteX27" fmla="*/ 209573 w 445323"/>
              <a:gd name="connsiteY27" fmla="*/ 497685 h 648029"/>
              <a:gd name="connsiteX28" fmla="*/ 269105 w 445323"/>
              <a:gd name="connsiteY28" fmla="*/ 561979 h 648029"/>
              <a:gd name="connsiteX29" fmla="*/ 350067 w 445323"/>
              <a:gd name="connsiteY29" fmla="*/ 616747 h 648029"/>
              <a:gd name="connsiteX30" fmla="*/ 397692 w 445323"/>
              <a:gd name="connsiteY30" fmla="*/ 645323 h 648029"/>
              <a:gd name="connsiteX0" fmla="*/ 397692 w 445323"/>
              <a:gd name="connsiteY0" fmla="*/ 645323 h 648029"/>
              <a:gd name="connsiteX1" fmla="*/ 421505 w 445323"/>
              <a:gd name="connsiteY1" fmla="*/ 550073 h 648029"/>
              <a:gd name="connsiteX2" fmla="*/ 445317 w 445323"/>
              <a:gd name="connsiteY2" fmla="*/ 485778 h 648029"/>
              <a:gd name="connsiteX3" fmla="*/ 423886 w 445323"/>
              <a:gd name="connsiteY3" fmla="*/ 421485 h 648029"/>
              <a:gd name="connsiteX4" fmla="*/ 414361 w 445323"/>
              <a:gd name="connsiteY4" fmla="*/ 285754 h 648029"/>
              <a:gd name="connsiteX5" fmla="*/ 416742 w 445323"/>
              <a:gd name="connsiteY5" fmla="*/ 223841 h 648029"/>
              <a:gd name="connsiteX6" fmla="*/ 409599 w 445323"/>
              <a:gd name="connsiteY6" fmla="*/ 161929 h 648029"/>
              <a:gd name="connsiteX7" fmla="*/ 364355 w 445323"/>
              <a:gd name="connsiteY7" fmla="*/ 161929 h 648029"/>
              <a:gd name="connsiteX8" fmla="*/ 307205 w 445323"/>
              <a:gd name="connsiteY8" fmla="*/ 140498 h 648029"/>
              <a:gd name="connsiteX9" fmla="*/ 238149 w 445323"/>
              <a:gd name="connsiteY9" fmla="*/ 111923 h 648029"/>
              <a:gd name="connsiteX10" fmla="*/ 164330 w 445323"/>
              <a:gd name="connsiteY10" fmla="*/ 80966 h 648029"/>
              <a:gd name="connsiteX11" fmla="*/ 111942 w 445323"/>
              <a:gd name="connsiteY11" fmla="*/ 45248 h 648029"/>
              <a:gd name="connsiteX12" fmla="*/ 30980 w 445323"/>
              <a:gd name="connsiteY12" fmla="*/ 4 h 648029"/>
              <a:gd name="connsiteX13" fmla="*/ 11930 w 445323"/>
              <a:gd name="connsiteY13" fmla="*/ 47629 h 648029"/>
              <a:gd name="connsiteX14" fmla="*/ 33361 w 445323"/>
              <a:gd name="connsiteY14" fmla="*/ 130973 h 648029"/>
              <a:gd name="connsiteX15" fmla="*/ 26217 w 445323"/>
              <a:gd name="connsiteY15" fmla="*/ 173835 h 648029"/>
              <a:gd name="connsiteX16" fmla="*/ 19074 w 445323"/>
              <a:gd name="connsiteY16" fmla="*/ 185741 h 648029"/>
              <a:gd name="connsiteX17" fmla="*/ 16692 w 445323"/>
              <a:gd name="connsiteY17" fmla="*/ 192885 h 648029"/>
              <a:gd name="connsiteX18" fmla="*/ 11930 w 445323"/>
              <a:gd name="connsiteY18" fmla="*/ 204791 h 648029"/>
              <a:gd name="connsiteX19" fmla="*/ 9549 w 445323"/>
              <a:gd name="connsiteY19" fmla="*/ 214316 h 648029"/>
              <a:gd name="connsiteX20" fmla="*/ 2405 w 445323"/>
              <a:gd name="connsiteY20" fmla="*/ 223841 h 648029"/>
              <a:gd name="connsiteX21" fmla="*/ 24 w 445323"/>
              <a:gd name="connsiteY21" fmla="*/ 230985 h 648029"/>
              <a:gd name="connsiteX22" fmla="*/ 7167 w 445323"/>
              <a:gd name="connsiteY22" fmla="*/ 271466 h 648029"/>
              <a:gd name="connsiteX23" fmla="*/ 21455 w 445323"/>
              <a:gd name="connsiteY23" fmla="*/ 290516 h 648029"/>
              <a:gd name="connsiteX24" fmla="*/ 35742 w 445323"/>
              <a:gd name="connsiteY24" fmla="*/ 376241 h 648029"/>
              <a:gd name="connsiteX25" fmla="*/ 152424 w 445323"/>
              <a:gd name="connsiteY25" fmla="*/ 445297 h 648029"/>
              <a:gd name="connsiteX26" fmla="*/ 209573 w 445323"/>
              <a:gd name="connsiteY26" fmla="*/ 497685 h 648029"/>
              <a:gd name="connsiteX27" fmla="*/ 269105 w 445323"/>
              <a:gd name="connsiteY27" fmla="*/ 561979 h 648029"/>
              <a:gd name="connsiteX28" fmla="*/ 350067 w 445323"/>
              <a:gd name="connsiteY28" fmla="*/ 616747 h 648029"/>
              <a:gd name="connsiteX29" fmla="*/ 397692 w 445323"/>
              <a:gd name="connsiteY29" fmla="*/ 645323 h 648029"/>
              <a:gd name="connsiteX0" fmla="*/ 398747 w 446378"/>
              <a:gd name="connsiteY0" fmla="*/ 645323 h 648029"/>
              <a:gd name="connsiteX1" fmla="*/ 422560 w 446378"/>
              <a:gd name="connsiteY1" fmla="*/ 550073 h 648029"/>
              <a:gd name="connsiteX2" fmla="*/ 446372 w 446378"/>
              <a:gd name="connsiteY2" fmla="*/ 485778 h 648029"/>
              <a:gd name="connsiteX3" fmla="*/ 424941 w 446378"/>
              <a:gd name="connsiteY3" fmla="*/ 421485 h 648029"/>
              <a:gd name="connsiteX4" fmla="*/ 415416 w 446378"/>
              <a:gd name="connsiteY4" fmla="*/ 285754 h 648029"/>
              <a:gd name="connsiteX5" fmla="*/ 417797 w 446378"/>
              <a:gd name="connsiteY5" fmla="*/ 223841 h 648029"/>
              <a:gd name="connsiteX6" fmla="*/ 410654 w 446378"/>
              <a:gd name="connsiteY6" fmla="*/ 161929 h 648029"/>
              <a:gd name="connsiteX7" fmla="*/ 365410 w 446378"/>
              <a:gd name="connsiteY7" fmla="*/ 161929 h 648029"/>
              <a:gd name="connsiteX8" fmla="*/ 308260 w 446378"/>
              <a:gd name="connsiteY8" fmla="*/ 140498 h 648029"/>
              <a:gd name="connsiteX9" fmla="*/ 239204 w 446378"/>
              <a:gd name="connsiteY9" fmla="*/ 111923 h 648029"/>
              <a:gd name="connsiteX10" fmla="*/ 165385 w 446378"/>
              <a:gd name="connsiteY10" fmla="*/ 80966 h 648029"/>
              <a:gd name="connsiteX11" fmla="*/ 112997 w 446378"/>
              <a:gd name="connsiteY11" fmla="*/ 45248 h 648029"/>
              <a:gd name="connsiteX12" fmla="*/ 32035 w 446378"/>
              <a:gd name="connsiteY12" fmla="*/ 4 h 648029"/>
              <a:gd name="connsiteX13" fmla="*/ 12985 w 446378"/>
              <a:gd name="connsiteY13" fmla="*/ 47629 h 648029"/>
              <a:gd name="connsiteX14" fmla="*/ 34416 w 446378"/>
              <a:gd name="connsiteY14" fmla="*/ 130973 h 648029"/>
              <a:gd name="connsiteX15" fmla="*/ 27272 w 446378"/>
              <a:gd name="connsiteY15" fmla="*/ 173835 h 648029"/>
              <a:gd name="connsiteX16" fmla="*/ 20129 w 446378"/>
              <a:gd name="connsiteY16" fmla="*/ 185741 h 648029"/>
              <a:gd name="connsiteX17" fmla="*/ 17747 w 446378"/>
              <a:gd name="connsiteY17" fmla="*/ 192885 h 648029"/>
              <a:gd name="connsiteX18" fmla="*/ 12985 w 446378"/>
              <a:gd name="connsiteY18" fmla="*/ 204791 h 648029"/>
              <a:gd name="connsiteX19" fmla="*/ 10604 w 446378"/>
              <a:gd name="connsiteY19" fmla="*/ 214316 h 648029"/>
              <a:gd name="connsiteX20" fmla="*/ 3460 w 446378"/>
              <a:gd name="connsiteY20" fmla="*/ 223841 h 648029"/>
              <a:gd name="connsiteX21" fmla="*/ 1079 w 446378"/>
              <a:gd name="connsiteY21" fmla="*/ 230985 h 648029"/>
              <a:gd name="connsiteX22" fmla="*/ 22510 w 446378"/>
              <a:gd name="connsiteY22" fmla="*/ 290516 h 648029"/>
              <a:gd name="connsiteX23" fmla="*/ 36797 w 446378"/>
              <a:gd name="connsiteY23" fmla="*/ 376241 h 648029"/>
              <a:gd name="connsiteX24" fmla="*/ 153479 w 446378"/>
              <a:gd name="connsiteY24" fmla="*/ 445297 h 648029"/>
              <a:gd name="connsiteX25" fmla="*/ 210628 w 446378"/>
              <a:gd name="connsiteY25" fmla="*/ 497685 h 648029"/>
              <a:gd name="connsiteX26" fmla="*/ 270160 w 446378"/>
              <a:gd name="connsiteY26" fmla="*/ 561979 h 648029"/>
              <a:gd name="connsiteX27" fmla="*/ 351122 w 446378"/>
              <a:gd name="connsiteY27" fmla="*/ 616747 h 648029"/>
              <a:gd name="connsiteX28" fmla="*/ 398747 w 446378"/>
              <a:gd name="connsiteY28" fmla="*/ 645323 h 648029"/>
              <a:gd name="connsiteX0" fmla="*/ 400285 w 447916"/>
              <a:gd name="connsiteY0" fmla="*/ 645323 h 648029"/>
              <a:gd name="connsiteX1" fmla="*/ 424098 w 447916"/>
              <a:gd name="connsiteY1" fmla="*/ 550073 h 648029"/>
              <a:gd name="connsiteX2" fmla="*/ 447910 w 447916"/>
              <a:gd name="connsiteY2" fmla="*/ 485778 h 648029"/>
              <a:gd name="connsiteX3" fmla="*/ 426479 w 447916"/>
              <a:gd name="connsiteY3" fmla="*/ 421485 h 648029"/>
              <a:gd name="connsiteX4" fmla="*/ 416954 w 447916"/>
              <a:gd name="connsiteY4" fmla="*/ 285754 h 648029"/>
              <a:gd name="connsiteX5" fmla="*/ 419335 w 447916"/>
              <a:gd name="connsiteY5" fmla="*/ 223841 h 648029"/>
              <a:gd name="connsiteX6" fmla="*/ 412192 w 447916"/>
              <a:gd name="connsiteY6" fmla="*/ 161929 h 648029"/>
              <a:gd name="connsiteX7" fmla="*/ 366948 w 447916"/>
              <a:gd name="connsiteY7" fmla="*/ 161929 h 648029"/>
              <a:gd name="connsiteX8" fmla="*/ 309798 w 447916"/>
              <a:gd name="connsiteY8" fmla="*/ 140498 h 648029"/>
              <a:gd name="connsiteX9" fmla="*/ 240742 w 447916"/>
              <a:gd name="connsiteY9" fmla="*/ 111923 h 648029"/>
              <a:gd name="connsiteX10" fmla="*/ 166923 w 447916"/>
              <a:gd name="connsiteY10" fmla="*/ 80966 h 648029"/>
              <a:gd name="connsiteX11" fmla="*/ 114535 w 447916"/>
              <a:gd name="connsiteY11" fmla="*/ 45248 h 648029"/>
              <a:gd name="connsiteX12" fmla="*/ 33573 w 447916"/>
              <a:gd name="connsiteY12" fmla="*/ 4 h 648029"/>
              <a:gd name="connsiteX13" fmla="*/ 14523 w 447916"/>
              <a:gd name="connsiteY13" fmla="*/ 47629 h 648029"/>
              <a:gd name="connsiteX14" fmla="*/ 35954 w 447916"/>
              <a:gd name="connsiteY14" fmla="*/ 130973 h 648029"/>
              <a:gd name="connsiteX15" fmla="*/ 28810 w 447916"/>
              <a:gd name="connsiteY15" fmla="*/ 173835 h 648029"/>
              <a:gd name="connsiteX16" fmla="*/ 21667 w 447916"/>
              <a:gd name="connsiteY16" fmla="*/ 185741 h 648029"/>
              <a:gd name="connsiteX17" fmla="*/ 19285 w 447916"/>
              <a:gd name="connsiteY17" fmla="*/ 192885 h 648029"/>
              <a:gd name="connsiteX18" fmla="*/ 14523 w 447916"/>
              <a:gd name="connsiteY18" fmla="*/ 204791 h 648029"/>
              <a:gd name="connsiteX19" fmla="*/ 12142 w 447916"/>
              <a:gd name="connsiteY19" fmla="*/ 214316 h 648029"/>
              <a:gd name="connsiteX20" fmla="*/ 4998 w 447916"/>
              <a:gd name="connsiteY20" fmla="*/ 223841 h 648029"/>
              <a:gd name="connsiteX21" fmla="*/ 2617 w 447916"/>
              <a:gd name="connsiteY21" fmla="*/ 230985 h 648029"/>
              <a:gd name="connsiteX22" fmla="*/ 45480 w 447916"/>
              <a:gd name="connsiteY22" fmla="*/ 316710 h 648029"/>
              <a:gd name="connsiteX23" fmla="*/ 38335 w 447916"/>
              <a:gd name="connsiteY23" fmla="*/ 376241 h 648029"/>
              <a:gd name="connsiteX24" fmla="*/ 155017 w 447916"/>
              <a:gd name="connsiteY24" fmla="*/ 445297 h 648029"/>
              <a:gd name="connsiteX25" fmla="*/ 212166 w 447916"/>
              <a:gd name="connsiteY25" fmla="*/ 497685 h 648029"/>
              <a:gd name="connsiteX26" fmla="*/ 271698 w 447916"/>
              <a:gd name="connsiteY26" fmla="*/ 561979 h 648029"/>
              <a:gd name="connsiteX27" fmla="*/ 352660 w 447916"/>
              <a:gd name="connsiteY27" fmla="*/ 616747 h 648029"/>
              <a:gd name="connsiteX28" fmla="*/ 400285 w 447916"/>
              <a:gd name="connsiteY28" fmla="*/ 645323 h 648029"/>
              <a:gd name="connsiteX0" fmla="*/ 400285 w 447916"/>
              <a:gd name="connsiteY0" fmla="*/ 645323 h 648029"/>
              <a:gd name="connsiteX1" fmla="*/ 424098 w 447916"/>
              <a:gd name="connsiteY1" fmla="*/ 550073 h 648029"/>
              <a:gd name="connsiteX2" fmla="*/ 447910 w 447916"/>
              <a:gd name="connsiteY2" fmla="*/ 485778 h 648029"/>
              <a:gd name="connsiteX3" fmla="*/ 426479 w 447916"/>
              <a:gd name="connsiteY3" fmla="*/ 421485 h 648029"/>
              <a:gd name="connsiteX4" fmla="*/ 416954 w 447916"/>
              <a:gd name="connsiteY4" fmla="*/ 285754 h 648029"/>
              <a:gd name="connsiteX5" fmla="*/ 419335 w 447916"/>
              <a:gd name="connsiteY5" fmla="*/ 223841 h 648029"/>
              <a:gd name="connsiteX6" fmla="*/ 412192 w 447916"/>
              <a:gd name="connsiteY6" fmla="*/ 161929 h 648029"/>
              <a:gd name="connsiteX7" fmla="*/ 366948 w 447916"/>
              <a:gd name="connsiteY7" fmla="*/ 161929 h 648029"/>
              <a:gd name="connsiteX8" fmla="*/ 309798 w 447916"/>
              <a:gd name="connsiteY8" fmla="*/ 140498 h 648029"/>
              <a:gd name="connsiteX9" fmla="*/ 240742 w 447916"/>
              <a:gd name="connsiteY9" fmla="*/ 111923 h 648029"/>
              <a:gd name="connsiteX10" fmla="*/ 166923 w 447916"/>
              <a:gd name="connsiteY10" fmla="*/ 80966 h 648029"/>
              <a:gd name="connsiteX11" fmla="*/ 114535 w 447916"/>
              <a:gd name="connsiteY11" fmla="*/ 45248 h 648029"/>
              <a:gd name="connsiteX12" fmla="*/ 33573 w 447916"/>
              <a:gd name="connsiteY12" fmla="*/ 4 h 648029"/>
              <a:gd name="connsiteX13" fmla="*/ 14523 w 447916"/>
              <a:gd name="connsiteY13" fmla="*/ 47629 h 648029"/>
              <a:gd name="connsiteX14" fmla="*/ 35954 w 447916"/>
              <a:gd name="connsiteY14" fmla="*/ 130973 h 648029"/>
              <a:gd name="connsiteX15" fmla="*/ 28810 w 447916"/>
              <a:gd name="connsiteY15" fmla="*/ 173835 h 648029"/>
              <a:gd name="connsiteX16" fmla="*/ 21667 w 447916"/>
              <a:gd name="connsiteY16" fmla="*/ 185741 h 648029"/>
              <a:gd name="connsiteX17" fmla="*/ 19285 w 447916"/>
              <a:gd name="connsiteY17" fmla="*/ 192885 h 648029"/>
              <a:gd name="connsiteX18" fmla="*/ 14523 w 447916"/>
              <a:gd name="connsiteY18" fmla="*/ 204791 h 648029"/>
              <a:gd name="connsiteX19" fmla="*/ 12142 w 447916"/>
              <a:gd name="connsiteY19" fmla="*/ 214316 h 648029"/>
              <a:gd name="connsiteX20" fmla="*/ 4998 w 447916"/>
              <a:gd name="connsiteY20" fmla="*/ 223841 h 648029"/>
              <a:gd name="connsiteX21" fmla="*/ 2617 w 447916"/>
              <a:gd name="connsiteY21" fmla="*/ 230985 h 648029"/>
              <a:gd name="connsiteX22" fmla="*/ 45480 w 447916"/>
              <a:gd name="connsiteY22" fmla="*/ 316710 h 648029"/>
              <a:gd name="connsiteX23" fmla="*/ 38335 w 447916"/>
              <a:gd name="connsiteY23" fmla="*/ 376241 h 648029"/>
              <a:gd name="connsiteX24" fmla="*/ 155017 w 447916"/>
              <a:gd name="connsiteY24" fmla="*/ 445297 h 648029"/>
              <a:gd name="connsiteX25" fmla="*/ 212166 w 447916"/>
              <a:gd name="connsiteY25" fmla="*/ 497685 h 648029"/>
              <a:gd name="connsiteX26" fmla="*/ 271698 w 447916"/>
              <a:gd name="connsiteY26" fmla="*/ 561979 h 648029"/>
              <a:gd name="connsiteX27" fmla="*/ 352660 w 447916"/>
              <a:gd name="connsiteY27" fmla="*/ 616747 h 648029"/>
              <a:gd name="connsiteX28" fmla="*/ 400285 w 447916"/>
              <a:gd name="connsiteY28" fmla="*/ 645323 h 648029"/>
              <a:gd name="connsiteX0" fmla="*/ 400285 w 447916"/>
              <a:gd name="connsiteY0" fmla="*/ 645323 h 648029"/>
              <a:gd name="connsiteX1" fmla="*/ 424098 w 447916"/>
              <a:gd name="connsiteY1" fmla="*/ 550073 h 648029"/>
              <a:gd name="connsiteX2" fmla="*/ 447910 w 447916"/>
              <a:gd name="connsiteY2" fmla="*/ 485778 h 648029"/>
              <a:gd name="connsiteX3" fmla="*/ 426479 w 447916"/>
              <a:gd name="connsiteY3" fmla="*/ 421485 h 648029"/>
              <a:gd name="connsiteX4" fmla="*/ 416954 w 447916"/>
              <a:gd name="connsiteY4" fmla="*/ 285754 h 648029"/>
              <a:gd name="connsiteX5" fmla="*/ 419335 w 447916"/>
              <a:gd name="connsiteY5" fmla="*/ 223841 h 648029"/>
              <a:gd name="connsiteX6" fmla="*/ 412192 w 447916"/>
              <a:gd name="connsiteY6" fmla="*/ 161929 h 648029"/>
              <a:gd name="connsiteX7" fmla="*/ 366948 w 447916"/>
              <a:gd name="connsiteY7" fmla="*/ 161929 h 648029"/>
              <a:gd name="connsiteX8" fmla="*/ 309798 w 447916"/>
              <a:gd name="connsiteY8" fmla="*/ 140498 h 648029"/>
              <a:gd name="connsiteX9" fmla="*/ 240742 w 447916"/>
              <a:gd name="connsiteY9" fmla="*/ 111923 h 648029"/>
              <a:gd name="connsiteX10" fmla="*/ 166923 w 447916"/>
              <a:gd name="connsiteY10" fmla="*/ 80966 h 648029"/>
              <a:gd name="connsiteX11" fmla="*/ 114535 w 447916"/>
              <a:gd name="connsiteY11" fmla="*/ 45248 h 648029"/>
              <a:gd name="connsiteX12" fmla="*/ 33573 w 447916"/>
              <a:gd name="connsiteY12" fmla="*/ 4 h 648029"/>
              <a:gd name="connsiteX13" fmla="*/ 14523 w 447916"/>
              <a:gd name="connsiteY13" fmla="*/ 47629 h 648029"/>
              <a:gd name="connsiteX14" fmla="*/ 35954 w 447916"/>
              <a:gd name="connsiteY14" fmla="*/ 130973 h 648029"/>
              <a:gd name="connsiteX15" fmla="*/ 28810 w 447916"/>
              <a:gd name="connsiteY15" fmla="*/ 173835 h 648029"/>
              <a:gd name="connsiteX16" fmla="*/ 21667 w 447916"/>
              <a:gd name="connsiteY16" fmla="*/ 185741 h 648029"/>
              <a:gd name="connsiteX17" fmla="*/ 19285 w 447916"/>
              <a:gd name="connsiteY17" fmla="*/ 192885 h 648029"/>
              <a:gd name="connsiteX18" fmla="*/ 14523 w 447916"/>
              <a:gd name="connsiteY18" fmla="*/ 204791 h 648029"/>
              <a:gd name="connsiteX19" fmla="*/ 12142 w 447916"/>
              <a:gd name="connsiteY19" fmla="*/ 214316 h 648029"/>
              <a:gd name="connsiteX20" fmla="*/ 4998 w 447916"/>
              <a:gd name="connsiteY20" fmla="*/ 223841 h 648029"/>
              <a:gd name="connsiteX21" fmla="*/ 2617 w 447916"/>
              <a:gd name="connsiteY21" fmla="*/ 230985 h 648029"/>
              <a:gd name="connsiteX22" fmla="*/ 45480 w 447916"/>
              <a:gd name="connsiteY22" fmla="*/ 316710 h 648029"/>
              <a:gd name="connsiteX23" fmla="*/ 38335 w 447916"/>
              <a:gd name="connsiteY23" fmla="*/ 376241 h 648029"/>
              <a:gd name="connsiteX24" fmla="*/ 155017 w 447916"/>
              <a:gd name="connsiteY24" fmla="*/ 445297 h 648029"/>
              <a:gd name="connsiteX25" fmla="*/ 212166 w 447916"/>
              <a:gd name="connsiteY25" fmla="*/ 497685 h 648029"/>
              <a:gd name="connsiteX26" fmla="*/ 271698 w 447916"/>
              <a:gd name="connsiteY26" fmla="*/ 561979 h 648029"/>
              <a:gd name="connsiteX27" fmla="*/ 352660 w 447916"/>
              <a:gd name="connsiteY27" fmla="*/ 616747 h 648029"/>
              <a:gd name="connsiteX28" fmla="*/ 400285 w 447916"/>
              <a:gd name="connsiteY28" fmla="*/ 645323 h 648029"/>
              <a:gd name="connsiteX0" fmla="*/ 406510 w 454141"/>
              <a:gd name="connsiteY0" fmla="*/ 645323 h 648029"/>
              <a:gd name="connsiteX1" fmla="*/ 430323 w 454141"/>
              <a:gd name="connsiteY1" fmla="*/ 550073 h 648029"/>
              <a:gd name="connsiteX2" fmla="*/ 454135 w 454141"/>
              <a:gd name="connsiteY2" fmla="*/ 485778 h 648029"/>
              <a:gd name="connsiteX3" fmla="*/ 432704 w 454141"/>
              <a:gd name="connsiteY3" fmla="*/ 421485 h 648029"/>
              <a:gd name="connsiteX4" fmla="*/ 423179 w 454141"/>
              <a:gd name="connsiteY4" fmla="*/ 285754 h 648029"/>
              <a:gd name="connsiteX5" fmla="*/ 425560 w 454141"/>
              <a:gd name="connsiteY5" fmla="*/ 223841 h 648029"/>
              <a:gd name="connsiteX6" fmla="*/ 418417 w 454141"/>
              <a:gd name="connsiteY6" fmla="*/ 161929 h 648029"/>
              <a:gd name="connsiteX7" fmla="*/ 373173 w 454141"/>
              <a:gd name="connsiteY7" fmla="*/ 161929 h 648029"/>
              <a:gd name="connsiteX8" fmla="*/ 316023 w 454141"/>
              <a:gd name="connsiteY8" fmla="*/ 140498 h 648029"/>
              <a:gd name="connsiteX9" fmla="*/ 246967 w 454141"/>
              <a:gd name="connsiteY9" fmla="*/ 111923 h 648029"/>
              <a:gd name="connsiteX10" fmla="*/ 173148 w 454141"/>
              <a:gd name="connsiteY10" fmla="*/ 80966 h 648029"/>
              <a:gd name="connsiteX11" fmla="*/ 120760 w 454141"/>
              <a:gd name="connsiteY11" fmla="*/ 45248 h 648029"/>
              <a:gd name="connsiteX12" fmla="*/ 39798 w 454141"/>
              <a:gd name="connsiteY12" fmla="*/ 4 h 648029"/>
              <a:gd name="connsiteX13" fmla="*/ 20748 w 454141"/>
              <a:gd name="connsiteY13" fmla="*/ 47629 h 648029"/>
              <a:gd name="connsiteX14" fmla="*/ 42179 w 454141"/>
              <a:gd name="connsiteY14" fmla="*/ 130973 h 648029"/>
              <a:gd name="connsiteX15" fmla="*/ 35035 w 454141"/>
              <a:gd name="connsiteY15" fmla="*/ 173835 h 648029"/>
              <a:gd name="connsiteX16" fmla="*/ 27892 w 454141"/>
              <a:gd name="connsiteY16" fmla="*/ 185741 h 648029"/>
              <a:gd name="connsiteX17" fmla="*/ 25510 w 454141"/>
              <a:gd name="connsiteY17" fmla="*/ 192885 h 648029"/>
              <a:gd name="connsiteX18" fmla="*/ 20748 w 454141"/>
              <a:gd name="connsiteY18" fmla="*/ 204791 h 648029"/>
              <a:gd name="connsiteX19" fmla="*/ 18367 w 454141"/>
              <a:gd name="connsiteY19" fmla="*/ 214316 h 648029"/>
              <a:gd name="connsiteX20" fmla="*/ 11223 w 454141"/>
              <a:gd name="connsiteY20" fmla="*/ 223841 h 648029"/>
              <a:gd name="connsiteX21" fmla="*/ 1698 w 454141"/>
              <a:gd name="connsiteY21" fmla="*/ 257179 h 648029"/>
              <a:gd name="connsiteX22" fmla="*/ 51705 w 454141"/>
              <a:gd name="connsiteY22" fmla="*/ 316710 h 648029"/>
              <a:gd name="connsiteX23" fmla="*/ 44560 w 454141"/>
              <a:gd name="connsiteY23" fmla="*/ 376241 h 648029"/>
              <a:gd name="connsiteX24" fmla="*/ 161242 w 454141"/>
              <a:gd name="connsiteY24" fmla="*/ 445297 h 648029"/>
              <a:gd name="connsiteX25" fmla="*/ 218391 w 454141"/>
              <a:gd name="connsiteY25" fmla="*/ 497685 h 648029"/>
              <a:gd name="connsiteX26" fmla="*/ 277923 w 454141"/>
              <a:gd name="connsiteY26" fmla="*/ 561979 h 648029"/>
              <a:gd name="connsiteX27" fmla="*/ 358885 w 454141"/>
              <a:gd name="connsiteY27" fmla="*/ 616747 h 648029"/>
              <a:gd name="connsiteX28" fmla="*/ 406510 w 454141"/>
              <a:gd name="connsiteY28" fmla="*/ 645323 h 648029"/>
              <a:gd name="connsiteX0" fmla="*/ 405822 w 453453"/>
              <a:gd name="connsiteY0" fmla="*/ 645323 h 648029"/>
              <a:gd name="connsiteX1" fmla="*/ 429635 w 453453"/>
              <a:gd name="connsiteY1" fmla="*/ 550073 h 648029"/>
              <a:gd name="connsiteX2" fmla="*/ 453447 w 453453"/>
              <a:gd name="connsiteY2" fmla="*/ 485778 h 648029"/>
              <a:gd name="connsiteX3" fmla="*/ 432016 w 453453"/>
              <a:gd name="connsiteY3" fmla="*/ 421485 h 648029"/>
              <a:gd name="connsiteX4" fmla="*/ 422491 w 453453"/>
              <a:gd name="connsiteY4" fmla="*/ 285754 h 648029"/>
              <a:gd name="connsiteX5" fmla="*/ 424872 w 453453"/>
              <a:gd name="connsiteY5" fmla="*/ 223841 h 648029"/>
              <a:gd name="connsiteX6" fmla="*/ 417729 w 453453"/>
              <a:gd name="connsiteY6" fmla="*/ 161929 h 648029"/>
              <a:gd name="connsiteX7" fmla="*/ 372485 w 453453"/>
              <a:gd name="connsiteY7" fmla="*/ 161929 h 648029"/>
              <a:gd name="connsiteX8" fmla="*/ 315335 w 453453"/>
              <a:gd name="connsiteY8" fmla="*/ 140498 h 648029"/>
              <a:gd name="connsiteX9" fmla="*/ 246279 w 453453"/>
              <a:gd name="connsiteY9" fmla="*/ 111923 h 648029"/>
              <a:gd name="connsiteX10" fmla="*/ 172460 w 453453"/>
              <a:gd name="connsiteY10" fmla="*/ 80966 h 648029"/>
              <a:gd name="connsiteX11" fmla="*/ 120072 w 453453"/>
              <a:gd name="connsiteY11" fmla="*/ 45248 h 648029"/>
              <a:gd name="connsiteX12" fmla="*/ 39110 w 453453"/>
              <a:gd name="connsiteY12" fmla="*/ 4 h 648029"/>
              <a:gd name="connsiteX13" fmla="*/ 20060 w 453453"/>
              <a:gd name="connsiteY13" fmla="*/ 47629 h 648029"/>
              <a:gd name="connsiteX14" fmla="*/ 41491 w 453453"/>
              <a:gd name="connsiteY14" fmla="*/ 130973 h 648029"/>
              <a:gd name="connsiteX15" fmla="*/ 34347 w 453453"/>
              <a:gd name="connsiteY15" fmla="*/ 173835 h 648029"/>
              <a:gd name="connsiteX16" fmla="*/ 27204 w 453453"/>
              <a:gd name="connsiteY16" fmla="*/ 185741 h 648029"/>
              <a:gd name="connsiteX17" fmla="*/ 24822 w 453453"/>
              <a:gd name="connsiteY17" fmla="*/ 192885 h 648029"/>
              <a:gd name="connsiteX18" fmla="*/ 20060 w 453453"/>
              <a:gd name="connsiteY18" fmla="*/ 204791 h 648029"/>
              <a:gd name="connsiteX19" fmla="*/ 17679 w 453453"/>
              <a:gd name="connsiteY19" fmla="*/ 214316 h 648029"/>
              <a:gd name="connsiteX20" fmla="*/ 1010 w 453453"/>
              <a:gd name="connsiteY20" fmla="*/ 257179 h 648029"/>
              <a:gd name="connsiteX21" fmla="*/ 51017 w 453453"/>
              <a:gd name="connsiteY21" fmla="*/ 316710 h 648029"/>
              <a:gd name="connsiteX22" fmla="*/ 43872 w 453453"/>
              <a:gd name="connsiteY22" fmla="*/ 376241 h 648029"/>
              <a:gd name="connsiteX23" fmla="*/ 160554 w 453453"/>
              <a:gd name="connsiteY23" fmla="*/ 445297 h 648029"/>
              <a:gd name="connsiteX24" fmla="*/ 217703 w 453453"/>
              <a:gd name="connsiteY24" fmla="*/ 497685 h 648029"/>
              <a:gd name="connsiteX25" fmla="*/ 277235 w 453453"/>
              <a:gd name="connsiteY25" fmla="*/ 561979 h 648029"/>
              <a:gd name="connsiteX26" fmla="*/ 358197 w 453453"/>
              <a:gd name="connsiteY26" fmla="*/ 616747 h 648029"/>
              <a:gd name="connsiteX27" fmla="*/ 405822 w 453453"/>
              <a:gd name="connsiteY27" fmla="*/ 645323 h 648029"/>
              <a:gd name="connsiteX0" fmla="*/ 405649 w 453280"/>
              <a:gd name="connsiteY0" fmla="*/ 645323 h 648029"/>
              <a:gd name="connsiteX1" fmla="*/ 429462 w 453280"/>
              <a:gd name="connsiteY1" fmla="*/ 550073 h 648029"/>
              <a:gd name="connsiteX2" fmla="*/ 453274 w 453280"/>
              <a:gd name="connsiteY2" fmla="*/ 485778 h 648029"/>
              <a:gd name="connsiteX3" fmla="*/ 431843 w 453280"/>
              <a:gd name="connsiteY3" fmla="*/ 421485 h 648029"/>
              <a:gd name="connsiteX4" fmla="*/ 422318 w 453280"/>
              <a:gd name="connsiteY4" fmla="*/ 285754 h 648029"/>
              <a:gd name="connsiteX5" fmla="*/ 424699 w 453280"/>
              <a:gd name="connsiteY5" fmla="*/ 223841 h 648029"/>
              <a:gd name="connsiteX6" fmla="*/ 417556 w 453280"/>
              <a:gd name="connsiteY6" fmla="*/ 161929 h 648029"/>
              <a:gd name="connsiteX7" fmla="*/ 372312 w 453280"/>
              <a:gd name="connsiteY7" fmla="*/ 161929 h 648029"/>
              <a:gd name="connsiteX8" fmla="*/ 315162 w 453280"/>
              <a:gd name="connsiteY8" fmla="*/ 140498 h 648029"/>
              <a:gd name="connsiteX9" fmla="*/ 246106 w 453280"/>
              <a:gd name="connsiteY9" fmla="*/ 111923 h 648029"/>
              <a:gd name="connsiteX10" fmla="*/ 172287 w 453280"/>
              <a:gd name="connsiteY10" fmla="*/ 80966 h 648029"/>
              <a:gd name="connsiteX11" fmla="*/ 119899 w 453280"/>
              <a:gd name="connsiteY11" fmla="*/ 45248 h 648029"/>
              <a:gd name="connsiteX12" fmla="*/ 38937 w 453280"/>
              <a:gd name="connsiteY12" fmla="*/ 4 h 648029"/>
              <a:gd name="connsiteX13" fmla="*/ 19887 w 453280"/>
              <a:gd name="connsiteY13" fmla="*/ 47629 h 648029"/>
              <a:gd name="connsiteX14" fmla="*/ 41318 w 453280"/>
              <a:gd name="connsiteY14" fmla="*/ 130973 h 648029"/>
              <a:gd name="connsiteX15" fmla="*/ 34174 w 453280"/>
              <a:gd name="connsiteY15" fmla="*/ 173835 h 648029"/>
              <a:gd name="connsiteX16" fmla="*/ 27031 w 453280"/>
              <a:gd name="connsiteY16" fmla="*/ 185741 h 648029"/>
              <a:gd name="connsiteX17" fmla="*/ 24649 w 453280"/>
              <a:gd name="connsiteY17" fmla="*/ 192885 h 648029"/>
              <a:gd name="connsiteX18" fmla="*/ 19887 w 453280"/>
              <a:gd name="connsiteY18" fmla="*/ 204791 h 648029"/>
              <a:gd name="connsiteX19" fmla="*/ 837 w 453280"/>
              <a:gd name="connsiteY19" fmla="*/ 257179 h 648029"/>
              <a:gd name="connsiteX20" fmla="*/ 50844 w 453280"/>
              <a:gd name="connsiteY20" fmla="*/ 316710 h 648029"/>
              <a:gd name="connsiteX21" fmla="*/ 43699 w 453280"/>
              <a:gd name="connsiteY21" fmla="*/ 376241 h 648029"/>
              <a:gd name="connsiteX22" fmla="*/ 160381 w 453280"/>
              <a:gd name="connsiteY22" fmla="*/ 445297 h 648029"/>
              <a:gd name="connsiteX23" fmla="*/ 217530 w 453280"/>
              <a:gd name="connsiteY23" fmla="*/ 497685 h 648029"/>
              <a:gd name="connsiteX24" fmla="*/ 277062 w 453280"/>
              <a:gd name="connsiteY24" fmla="*/ 561979 h 648029"/>
              <a:gd name="connsiteX25" fmla="*/ 358024 w 453280"/>
              <a:gd name="connsiteY25" fmla="*/ 616747 h 648029"/>
              <a:gd name="connsiteX26" fmla="*/ 405649 w 453280"/>
              <a:gd name="connsiteY26" fmla="*/ 645323 h 648029"/>
              <a:gd name="connsiteX0" fmla="*/ 405345 w 452976"/>
              <a:gd name="connsiteY0" fmla="*/ 645323 h 648029"/>
              <a:gd name="connsiteX1" fmla="*/ 429158 w 452976"/>
              <a:gd name="connsiteY1" fmla="*/ 550073 h 648029"/>
              <a:gd name="connsiteX2" fmla="*/ 452970 w 452976"/>
              <a:gd name="connsiteY2" fmla="*/ 485778 h 648029"/>
              <a:gd name="connsiteX3" fmla="*/ 431539 w 452976"/>
              <a:gd name="connsiteY3" fmla="*/ 421485 h 648029"/>
              <a:gd name="connsiteX4" fmla="*/ 422014 w 452976"/>
              <a:gd name="connsiteY4" fmla="*/ 285754 h 648029"/>
              <a:gd name="connsiteX5" fmla="*/ 424395 w 452976"/>
              <a:gd name="connsiteY5" fmla="*/ 223841 h 648029"/>
              <a:gd name="connsiteX6" fmla="*/ 417252 w 452976"/>
              <a:gd name="connsiteY6" fmla="*/ 161929 h 648029"/>
              <a:gd name="connsiteX7" fmla="*/ 372008 w 452976"/>
              <a:gd name="connsiteY7" fmla="*/ 161929 h 648029"/>
              <a:gd name="connsiteX8" fmla="*/ 314858 w 452976"/>
              <a:gd name="connsiteY8" fmla="*/ 140498 h 648029"/>
              <a:gd name="connsiteX9" fmla="*/ 245802 w 452976"/>
              <a:gd name="connsiteY9" fmla="*/ 111923 h 648029"/>
              <a:gd name="connsiteX10" fmla="*/ 171983 w 452976"/>
              <a:gd name="connsiteY10" fmla="*/ 80966 h 648029"/>
              <a:gd name="connsiteX11" fmla="*/ 119595 w 452976"/>
              <a:gd name="connsiteY11" fmla="*/ 45248 h 648029"/>
              <a:gd name="connsiteX12" fmla="*/ 38633 w 452976"/>
              <a:gd name="connsiteY12" fmla="*/ 4 h 648029"/>
              <a:gd name="connsiteX13" fmla="*/ 19583 w 452976"/>
              <a:gd name="connsiteY13" fmla="*/ 47629 h 648029"/>
              <a:gd name="connsiteX14" fmla="*/ 41014 w 452976"/>
              <a:gd name="connsiteY14" fmla="*/ 130973 h 648029"/>
              <a:gd name="connsiteX15" fmla="*/ 33870 w 452976"/>
              <a:gd name="connsiteY15" fmla="*/ 173835 h 648029"/>
              <a:gd name="connsiteX16" fmla="*/ 26727 w 452976"/>
              <a:gd name="connsiteY16" fmla="*/ 185741 h 648029"/>
              <a:gd name="connsiteX17" fmla="*/ 24345 w 452976"/>
              <a:gd name="connsiteY17" fmla="*/ 192885 h 648029"/>
              <a:gd name="connsiteX18" fmla="*/ 533 w 452976"/>
              <a:gd name="connsiteY18" fmla="*/ 257179 h 648029"/>
              <a:gd name="connsiteX19" fmla="*/ 50540 w 452976"/>
              <a:gd name="connsiteY19" fmla="*/ 316710 h 648029"/>
              <a:gd name="connsiteX20" fmla="*/ 43395 w 452976"/>
              <a:gd name="connsiteY20" fmla="*/ 376241 h 648029"/>
              <a:gd name="connsiteX21" fmla="*/ 160077 w 452976"/>
              <a:gd name="connsiteY21" fmla="*/ 445297 h 648029"/>
              <a:gd name="connsiteX22" fmla="*/ 217226 w 452976"/>
              <a:gd name="connsiteY22" fmla="*/ 497685 h 648029"/>
              <a:gd name="connsiteX23" fmla="*/ 276758 w 452976"/>
              <a:gd name="connsiteY23" fmla="*/ 561979 h 648029"/>
              <a:gd name="connsiteX24" fmla="*/ 357720 w 452976"/>
              <a:gd name="connsiteY24" fmla="*/ 616747 h 648029"/>
              <a:gd name="connsiteX25" fmla="*/ 405345 w 452976"/>
              <a:gd name="connsiteY25" fmla="*/ 645323 h 648029"/>
              <a:gd name="connsiteX0" fmla="*/ 405243 w 452874"/>
              <a:gd name="connsiteY0" fmla="*/ 645323 h 648029"/>
              <a:gd name="connsiteX1" fmla="*/ 429056 w 452874"/>
              <a:gd name="connsiteY1" fmla="*/ 550073 h 648029"/>
              <a:gd name="connsiteX2" fmla="*/ 452868 w 452874"/>
              <a:gd name="connsiteY2" fmla="*/ 485778 h 648029"/>
              <a:gd name="connsiteX3" fmla="*/ 431437 w 452874"/>
              <a:gd name="connsiteY3" fmla="*/ 421485 h 648029"/>
              <a:gd name="connsiteX4" fmla="*/ 421912 w 452874"/>
              <a:gd name="connsiteY4" fmla="*/ 285754 h 648029"/>
              <a:gd name="connsiteX5" fmla="*/ 424293 w 452874"/>
              <a:gd name="connsiteY5" fmla="*/ 223841 h 648029"/>
              <a:gd name="connsiteX6" fmla="*/ 417150 w 452874"/>
              <a:gd name="connsiteY6" fmla="*/ 161929 h 648029"/>
              <a:gd name="connsiteX7" fmla="*/ 371906 w 452874"/>
              <a:gd name="connsiteY7" fmla="*/ 161929 h 648029"/>
              <a:gd name="connsiteX8" fmla="*/ 314756 w 452874"/>
              <a:gd name="connsiteY8" fmla="*/ 140498 h 648029"/>
              <a:gd name="connsiteX9" fmla="*/ 245700 w 452874"/>
              <a:gd name="connsiteY9" fmla="*/ 111923 h 648029"/>
              <a:gd name="connsiteX10" fmla="*/ 171881 w 452874"/>
              <a:gd name="connsiteY10" fmla="*/ 80966 h 648029"/>
              <a:gd name="connsiteX11" fmla="*/ 119493 w 452874"/>
              <a:gd name="connsiteY11" fmla="*/ 45248 h 648029"/>
              <a:gd name="connsiteX12" fmla="*/ 38531 w 452874"/>
              <a:gd name="connsiteY12" fmla="*/ 4 h 648029"/>
              <a:gd name="connsiteX13" fmla="*/ 19481 w 452874"/>
              <a:gd name="connsiteY13" fmla="*/ 47629 h 648029"/>
              <a:gd name="connsiteX14" fmla="*/ 40912 w 452874"/>
              <a:gd name="connsiteY14" fmla="*/ 130973 h 648029"/>
              <a:gd name="connsiteX15" fmla="*/ 33768 w 452874"/>
              <a:gd name="connsiteY15" fmla="*/ 173835 h 648029"/>
              <a:gd name="connsiteX16" fmla="*/ 26625 w 452874"/>
              <a:gd name="connsiteY16" fmla="*/ 185741 h 648029"/>
              <a:gd name="connsiteX17" fmla="*/ 431 w 452874"/>
              <a:gd name="connsiteY17" fmla="*/ 257179 h 648029"/>
              <a:gd name="connsiteX18" fmla="*/ 50438 w 452874"/>
              <a:gd name="connsiteY18" fmla="*/ 316710 h 648029"/>
              <a:gd name="connsiteX19" fmla="*/ 43293 w 452874"/>
              <a:gd name="connsiteY19" fmla="*/ 376241 h 648029"/>
              <a:gd name="connsiteX20" fmla="*/ 159975 w 452874"/>
              <a:gd name="connsiteY20" fmla="*/ 445297 h 648029"/>
              <a:gd name="connsiteX21" fmla="*/ 217124 w 452874"/>
              <a:gd name="connsiteY21" fmla="*/ 497685 h 648029"/>
              <a:gd name="connsiteX22" fmla="*/ 276656 w 452874"/>
              <a:gd name="connsiteY22" fmla="*/ 561979 h 648029"/>
              <a:gd name="connsiteX23" fmla="*/ 357618 w 452874"/>
              <a:gd name="connsiteY23" fmla="*/ 616747 h 648029"/>
              <a:gd name="connsiteX24" fmla="*/ 405243 w 452874"/>
              <a:gd name="connsiteY24" fmla="*/ 645323 h 648029"/>
              <a:gd name="connsiteX0" fmla="*/ 407594 w 455225"/>
              <a:gd name="connsiteY0" fmla="*/ 645323 h 648029"/>
              <a:gd name="connsiteX1" fmla="*/ 431407 w 455225"/>
              <a:gd name="connsiteY1" fmla="*/ 550073 h 648029"/>
              <a:gd name="connsiteX2" fmla="*/ 455219 w 455225"/>
              <a:gd name="connsiteY2" fmla="*/ 485778 h 648029"/>
              <a:gd name="connsiteX3" fmla="*/ 433788 w 455225"/>
              <a:gd name="connsiteY3" fmla="*/ 421485 h 648029"/>
              <a:gd name="connsiteX4" fmla="*/ 424263 w 455225"/>
              <a:gd name="connsiteY4" fmla="*/ 285754 h 648029"/>
              <a:gd name="connsiteX5" fmla="*/ 426644 w 455225"/>
              <a:gd name="connsiteY5" fmla="*/ 223841 h 648029"/>
              <a:gd name="connsiteX6" fmla="*/ 419501 w 455225"/>
              <a:gd name="connsiteY6" fmla="*/ 161929 h 648029"/>
              <a:gd name="connsiteX7" fmla="*/ 374257 w 455225"/>
              <a:gd name="connsiteY7" fmla="*/ 161929 h 648029"/>
              <a:gd name="connsiteX8" fmla="*/ 317107 w 455225"/>
              <a:gd name="connsiteY8" fmla="*/ 140498 h 648029"/>
              <a:gd name="connsiteX9" fmla="*/ 248051 w 455225"/>
              <a:gd name="connsiteY9" fmla="*/ 111923 h 648029"/>
              <a:gd name="connsiteX10" fmla="*/ 174232 w 455225"/>
              <a:gd name="connsiteY10" fmla="*/ 80966 h 648029"/>
              <a:gd name="connsiteX11" fmla="*/ 121844 w 455225"/>
              <a:gd name="connsiteY11" fmla="*/ 45248 h 648029"/>
              <a:gd name="connsiteX12" fmla="*/ 40882 w 455225"/>
              <a:gd name="connsiteY12" fmla="*/ 4 h 648029"/>
              <a:gd name="connsiteX13" fmla="*/ 21832 w 455225"/>
              <a:gd name="connsiteY13" fmla="*/ 47629 h 648029"/>
              <a:gd name="connsiteX14" fmla="*/ 43263 w 455225"/>
              <a:gd name="connsiteY14" fmla="*/ 130973 h 648029"/>
              <a:gd name="connsiteX15" fmla="*/ 36119 w 455225"/>
              <a:gd name="connsiteY15" fmla="*/ 173835 h 648029"/>
              <a:gd name="connsiteX16" fmla="*/ 28976 w 455225"/>
              <a:gd name="connsiteY16" fmla="*/ 185741 h 648029"/>
              <a:gd name="connsiteX17" fmla="*/ 401 w 455225"/>
              <a:gd name="connsiteY17" fmla="*/ 245273 h 648029"/>
              <a:gd name="connsiteX18" fmla="*/ 52789 w 455225"/>
              <a:gd name="connsiteY18" fmla="*/ 316710 h 648029"/>
              <a:gd name="connsiteX19" fmla="*/ 45644 w 455225"/>
              <a:gd name="connsiteY19" fmla="*/ 376241 h 648029"/>
              <a:gd name="connsiteX20" fmla="*/ 162326 w 455225"/>
              <a:gd name="connsiteY20" fmla="*/ 445297 h 648029"/>
              <a:gd name="connsiteX21" fmla="*/ 219475 w 455225"/>
              <a:gd name="connsiteY21" fmla="*/ 497685 h 648029"/>
              <a:gd name="connsiteX22" fmla="*/ 279007 w 455225"/>
              <a:gd name="connsiteY22" fmla="*/ 561979 h 648029"/>
              <a:gd name="connsiteX23" fmla="*/ 359969 w 455225"/>
              <a:gd name="connsiteY23" fmla="*/ 616747 h 648029"/>
              <a:gd name="connsiteX24" fmla="*/ 407594 w 455225"/>
              <a:gd name="connsiteY24" fmla="*/ 645323 h 648029"/>
              <a:gd name="connsiteX0" fmla="*/ 407367 w 454998"/>
              <a:gd name="connsiteY0" fmla="*/ 645323 h 648029"/>
              <a:gd name="connsiteX1" fmla="*/ 431180 w 454998"/>
              <a:gd name="connsiteY1" fmla="*/ 550073 h 648029"/>
              <a:gd name="connsiteX2" fmla="*/ 454992 w 454998"/>
              <a:gd name="connsiteY2" fmla="*/ 485778 h 648029"/>
              <a:gd name="connsiteX3" fmla="*/ 433561 w 454998"/>
              <a:gd name="connsiteY3" fmla="*/ 421485 h 648029"/>
              <a:gd name="connsiteX4" fmla="*/ 424036 w 454998"/>
              <a:gd name="connsiteY4" fmla="*/ 285754 h 648029"/>
              <a:gd name="connsiteX5" fmla="*/ 426417 w 454998"/>
              <a:gd name="connsiteY5" fmla="*/ 223841 h 648029"/>
              <a:gd name="connsiteX6" fmla="*/ 419274 w 454998"/>
              <a:gd name="connsiteY6" fmla="*/ 161929 h 648029"/>
              <a:gd name="connsiteX7" fmla="*/ 374030 w 454998"/>
              <a:gd name="connsiteY7" fmla="*/ 161929 h 648029"/>
              <a:gd name="connsiteX8" fmla="*/ 316880 w 454998"/>
              <a:gd name="connsiteY8" fmla="*/ 140498 h 648029"/>
              <a:gd name="connsiteX9" fmla="*/ 247824 w 454998"/>
              <a:gd name="connsiteY9" fmla="*/ 111923 h 648029"/>
              <a:gd name="connsiteX10" fmla="*/ 174005 w 454998"/>
              <a:gd name="connsiteY10" fmla="*/ 80966 h 648029"/>
              <a:gd name="connsiteX11" fmla="*/ 121617 w 454998"/>
              <a:gd name="connsiteY11" fmla="*/ 45248 h 648029"/>
              <a:gd name="connsiteX12" fmla="*/ 40655 w 454998"/>
              <a:gd name="connsiteY12" fmla="*/ 4 h 648029"/>
              <a:gd name="connsiteX13" fmla="*/ 21605 w 454998"/>
              <a:gd name="connsiteY13" fmla="*/ 47629 h 648029"/>
              <a:gd name="connsiteX14" fmla="*/ 43036 w 454998"/>
              <a:gd name="connsiteY14" fmla="*/ 130973 h 648029"/>
              <a:gd name="connsiteX15" fmla="*/ 35892 w 454998"/>
              <a:gd name="connsiteY15" fmla="*/ 173835 h 648029"/>
              <a:gd name="connsiteX16" fmla="*/ 174 w 454998"/>
              <a:gd name="connsiteY16" fmla="*/ 245273 h 648029"/>
              <a:gd name="connsiteX17" fmla="*/ 52562 w 454998"/>
              <a:gd name="connsiteY17" fmla="*/ 316710 h 648029"/>
              <a:gd name="connsiteX18" fmla="*/ 45417 w 454998"/>
              <a:gd name="connsiteY18" fmla="*/ 376241 h 648029"/>
              <a:gd name="connsiteX19" fmla="*/ 162099 w 454998"/>
              <a:gd name="connsiteY19" fmla="*/ 445297 h 648029"/>
              <a:gd name="connsiteX20" fmla="*/ 219248 w 454998"/>
              <a:gd name="connsiteY20" fmla="*/ 497685 h 648029"/>
              <a:gd name="connsiteX21" fmla="*/ 278780 w 454998"/>
              <a:gd name="connsiteY21" fmla="*/ 561979 h 648029"/>
              <a:gd name="connsiteX22" fmla="*/ 359742 w 454998"/>
              <a:gd name="connsiteY22" fmla="*/ 616747 h 648029"/>
              <a:gd name="connsiteX23" fmla="*/ 407367 w 454998"/>
              <a:gd name="connsiteY23" fmla="*/ 645323 h 648029"/>
              <a:gd name="connsiteX0" fmla="*/ 407239 w 454870"/>
              <a:gd name="connsiteY0" fmla="*/ 645323 h 648029"/>
              <a:gd name="connsiteX1" fmla="*/ 431052 w 454870"/>
              <a:gd name="connsiteY1" fmla="*/ 550073 h 648029"/>
              <a:gd name="connsiteX2" fmla="*/ 454864 w 454870"/>
              <a:gd name="connsiteY2" fmla="*/ 485778 h 648029"/>
              <a:gd name="connsiteX3" fmla="*/ 433433 w 454870"/>
              <a:gd name="connsiteY3" fmla="*/ 421485 h 648029"/>
              <a:gd name="connsiteX4" fmla="*/ 423908 w 454870"/>
              <a:gd name="connsiteY4" fmla="*/ 285754 h 648029"/>
              <a:gd name="connsiteX5" fmla="*/ 426289 w 454870"/>
              <a:gd name="connsiteY5" fmla="*/ 223841 h 648029"/>
              <a:gd name="connsiteX6" fmla="*/ 419146 w 454870"/>
              <a:gd name="connsiteY6" fmla="*/ 161929 h 648029"/>
              <a:gd name="connsiteX7" fmla="*/ 373902 w 454870"/>
              <a:gd name="connsiteY7" fmla="*/ 161929 h 648029"/>
              <a:gd name="connsiteX8" fmla="*/ 316752 w 454870"/>
              <a:gd name="connsiteY8" fmla="*/ 140498 h 648029"/>
              <a:gd name="connsiteX9" fmla="*/ 247696 w 454870"/>
              <a:gd name="connsiteY9" fmla="*/ 111923 h 648029"/>
              <a:gd name="connsiteX10" fmla="*/ 173877 w 454870"/>
              <a:gd name="connsiteY10" fmla="*/ 80966 h 648029"/>
              <a:gd name="connsiteX11" fmla="*/ 121489 w 454870"/>
              <a:gd name="connsiteY11" fmla="*/ 45248 h 648029"/>
              <a:gd name="connsiteX12" fmla="*/ 40527 w 454870"/>
              <a:gd name="connsiteY12" fmla="*/ 4 h 648029"/>
              <a:gd name="connsiteX13" fmla="*/ 21477 w 454870"/>
              <a:gd name="connsiteY13" fmla="*/ 47629 h 648029"/>
              <a:gd name="connsiteX14" fmla="*/ 42908 w 454870"/>
              <a:gd name="connsiteY14" fmla="*/ 130973 h 648029"/>
              <a:gd name="connsiteX15" fmla="*/ 46 w 454870"/>
              <a:gd name="connsiteY15" fmla="*/ 245273 h 648029"/>
              <a:gd name="connsiteX16" fmla="*/ 52434 w 454870"/>
              <a:gd name="connsiteY16" fmla="*/ 316710 h 648029"/>
              <a:gd name="connsiteX17" fmla="*/ 45289 w 454870"/>
              <a:gd name="connsiteY17" fmla="*/ 376241 h 648029"/>
              <a:gd name="connsiteX18" fmla="*/ 161971 w 454870"/>
              <a:gd name="connsiteY18" fmla="*/ 445297 h 648029"/>
              <a:gd name="connsiteX19" fmla="*/ 219120 w 454870"/>
              <a:gd name="connsiteY19" fmla="*/ 497685 h 648029"/>
              <a:gd name="connsiteX20" fmla="*/ 278652 w 454870"/>
              <a:gd name="connsiteY20" fmla="*/ 561979 h 648029"/>
              <a:gd name="connsiteX21" fmla="*/ 359614 w 454870"/>
              <a:gd name="connsiteY21" fmla="*/ 616747 h 648029"/>
              <a:gd name="connsiteX22" fmla="*/ 407239 w 454870"/>
              <a:gd name="connsiteY22" fmla="*/ 645323 h 648029"/>
              <a:gd name="connsiteX0" fmla="*/ 407239 w 454870"/>
              <a:gd name="connsiteY0" fmla="*/ 645682 h 648388"/>
              <a:gd name="connsiteX1" fmla="*/ 431052 w 454870"/>
              <a:gd name="connsiteY1" fmla="*/ 550432 h 648388"/>
              <a:gd name="connsiteX2" fmla="*/ 454864 w 454870"/>
              <a:gd name="connsiteY2" fmla="*/ 486137 h 648388"/>
              <a:gd name="connsiteX3" fmla="*/ 433433 w 454870"/>
              <a:gd name="connsiteY3" fmla="*/ 421844 h 648388"/>
              <a:gd name="connsiteX4" fmla="*/ 423908 w 454870"/>
              <a:gd name="connsiteY4" fmla="*/ 286113 h 648388"/>
              <a:gd name="connsiteX5" fmla="*/ 426289 w 454870"/>
              <a:gd name="connsiteY5" fmla="*/ 224200 h 648388"/>
              <a:gd name="connsiteX6" fmla="*/ 419146 w 454870"/>
              <a:gd name="connsiteY6" fmla="*/ 162288 h 648388"/>
              <a:gd name="connsiteX7" fmla="*/ 373902 w 454870"/>
              <a:gd name="connsiteY7" fmla="*/ 162288 h 648388"/>
              <a:gd name="connsiteX8" fmla="*/ 316752 w 454870"/>
              <a:gd name="connsiteY8" fmla="*/ 140857 h 648388"/>
              <a:gd name="connsiteX9" fmla="*/ 247696 w 454870"/>
              <a:gd name="connsiteY9" fmla="*/ 112282 h 648388"/>
              <a:gd name="connsiteX10" fmla="*/ 173877 w 454870"/>
              <a:gd name="connsiteY10" fmla="*/ 81325 h 648388"/>
              <a:gd name="connsiteX11" fmla="*/ 121489 w 454870"/>
              <a:gd name="connsiteY11" fmla="*/ 45607 h 648388"/>
              <a:gd name="connsiteX12" fmla="*/ 40527 w 454870"/>
              <a:gd name="connsiteY12" fmla="*/ 363 h 648388"/>
              <a:gd name="connsiteX13" fmla="*/ 4808 w 454870"/>
              <a:gd name="connsiteY13" fmla="*/ 71800 h 648388"/>
              <a:gd name="connsiteX14" fmla="*/ 42908 w 454870"/>
              <a:gd name="connsiteY14" fmla="*/ 131332 h 648388"/>
              <a:gd name="connsiteX15" fmla="*/ 46 w 454870"/>
              <a:gd name="connsiteY15" fmla="*/ 245632 h 648388"/>
              <a:gd name="connsiteX16" fmla="*/ 52434 w 454870"/>
              <a:gd name="connsiteY16" fmla="*/ 317069 h 648388"/>
              <a:gd name="connsiteX17" fmla="*/ 45289 w 454870"/>
              <a:gd name="connsiteY17" fmla="*/ 376600 h 648388"/>
              <a:gd name="connsiteX18" fmla="*/ 161971 w 454870"/>
              <a:gd name="connsiteY18" fmla="*/ 445656 h 648388"/>
              <a:gd name="connsiteX19" fmla="*/ 219120 w 454870"/>
              <a:gd name="connsiteY19" fmla="*/ 498044 h 648388"/>
              <a:gd name="connsiteX20" fmla="*/ 278652 w 454870"/>
              <a:gd name="connsiteY20" fmla="*/ 562338 h 648388"/>
              <a:gd name="connsiteX21" fmla="*/ 359614 w 454870"/>
              <a:gd name="connsiteY21" fmla="*/ 617106 h 648388"/>
              <a:gd name="connsiteX22" fmla="*/ 407239 w 454870"/>
              <a:gd name="connsiteY22" fmla="*/ 645682 h 648388"/>
              <a:gd name="connsiteX0" fmla="*/ 407239 w 454870"/>
              <a:gd name="connsiteY0" fmla="*/ 645951 h 648657"/>
              <a:gd name="connsiteX1" fmla="*/ 431052 w 454870"/>
              <a:gd name="connsiteY1" fmla="*/ 550701 h 648657"/>
              <a:gd name="connsiteX2" fmla="*/ 454864 w 454870"/>
              <a:gd name="connsiteY2" fmla="*/ 486406 h 648657"/>
              <a:gd name="connsiteX3" fmla="*/ 433433 w 454870"/>
              <a:gd name="connsiteY3" fmla="*/ 422113 h 648657"/>
              <a:gd name="connsiteX4" fmla="*/ 423908 w 454870"/>
              <a:gd name="connsiteY4" fmla="*/ 286382 h 648657"/>
              <a:gd name="connsiteX5" fmla="*/ 426289 w 454870"/>
              <a:gd name="connsiteY5" fmla="*/ 224469 h 648657"/>
              <a:gd name="connsiteX6" fmla="*/ 419146 w 454870"/>
              <a:gd name="connsiteY6" fmla="*/ 162557 h 648657"/>
              <a:gd name="connsiteX7" fmla="*/ 373902 w 454870"/>
              <a:gd name="connsiteY7" fmla="*/ 162557 h 648657"/>
              <a:gd name="connsiteX8" fmla="*/ 316752 w 454870"/>
              <a:gd name="connsiteY8" fmla="*/ 141126 h 648657"/>
              <a:gd name="connsiteX9" fmla="*/ 247696 w 454870"/>
              <a:gd name="connsiteY9" fmla="*/ 112551 h 648657"/>
              <a:gd name="connsiteX10" fmla="*/ 173877 w 454870"/>
              <a:gd name="connsiteY10" fmla="*/ 81594 h 648657"/>
              <a:gd name="connsiteX11" fmla="*/ 121489 w 454870"/>
              <a:gd name="connsiteY11" fmla="*/ 45876 h 648657"/>
              <a:gd name="connsiteX12" fmla="*/ 40527 w 454870"/>
              <a:gd name="connsiteY12" fmla="*/ 632 h 648657"/>
              <a:gd name="connsiteX13" fmla="*/ 9571 w 454870"/>
              <a:gd name="connsiteY13" fmla="*/ 81594 h 648657"/>
              <a:gd name="connsiteX14" fmla="*/ 42908 w 454870"/>
              <a:gd name="connsiteY14" fmla="*/ 131601 h 648657"/>
              <a:gd name="connsiteX15" fmla="*/ 46 w 454870"/>
              <a:gd name="connsiteY15" fmla="*/ 245901 h 648657"/>
              <a:gd name="connsiteX16" fmla="*/ 52434 w 454870"/>
              <a:gd name="connsiteY16" fmla="*/ 317338 h 648657"/>
              <a:gd name="connsiteX17" fmla="*/ 45289 w 454870"/>
              <a:gd name="connsiteY17" fmla="*/ 376869 h 648657"/>
              <a:gd name="connsiteX18" fmla="*/ 161971 w 454870"/>
              <a:gd name="connsiteY18" fmla="*/ 445925 h 648657"/>
              <a:gd name="connsiteX19" fmla="*/ 219120 w 454870"/>
              <a:gd name="connsiteY19" fmla="*/ 498313 h 648657"/>
              <a:gd name="connsiteX20" fmla="*/ 278652 w 454870"/>
              <a:gd name="connsiteY20" fmla="*/ 562607 h 648657"/>
              <a:gd name="connsiteX21" fmla="*/ 359614 w 454870"/>
              <a:gd name="connsiteY21" fmla="*/ 617375 h 648657"/>
              <a:gd name="connsiteX22" fmla="*/ 407239 w 454870"/>
              <a:gd name="connsiteY22" fmla="*/ 645951 h 648657"/>
              <a:gd name="connsiteX0" fmla="*/ 407204 w 454835"/>
              <a:gd name="connsiteY0" fmla="*/ 645951 h 648657"/>
              <a:gd name="connsiteX1" fmla="*/ 431017 w 454835"/>
              <a:gd name="connsiteY1" fmla="*/ 550701 h 648657"/>
              <a:gd name="connsiteX2" fmla="*/ 454829 w 454835"/>
              <a:gd name="connsiteY2" fmla="*/ 486406 h 648657"/>
              <a:gd name="connsiteX3" fmla="*/ 433398 w 454835"/>
              <a:gd name="connsiteY3" fmla="*/ 422113 h 648657"/>
              <a:gd name="connsiteX4" fmla="*/ 423873 w 454835"/>
              <a:gd name="connsiteY4" fmla="*/ 286382 h 648657"/>
              <a:gd name="connsiteX5" fmla="*/ 426254 w 454835"/>
              <a:gd name="connsiteY5" fmla="*/ 224469 h 648657"/>
              <a:gd name="connsiteX6" fmla="*/ 419111 w 454835"/>
              <a:gd name="connsiteY6" fmla="*/ 162557 h 648657"/>
              <a:gd name="connsiteX7" fmla="*/ 373867 w 454835"/>
              <a:gd name="connsiteY7" fmla="*/ 162557 h 648657"/>
              <a:gd name="connsiteX8" fmla="*/ 316717 w 454835"/>
              <a:gd name="connsiteY8" fmla="*/ 141126 h 648657"/>
              <a:gd name="connsiteX9" fmla="*/ 247661 w 454835"/>
              <a:gd name="connsiteY9" fmla="*/ 112551 h 648657"/>
              <a:gd name="connsiteX10" fmla="*/ 173842 w 454835"/>
              <a:gd name="connsiteY10" fmla="*/ 81594 h 648657"/>
              <a:gd name="connsiteX11" fmla="*/ 121454 w 454835"/>
              <a:gd name="connsiteY11" fmla="*/ 45876 h 648657"/>
              <a:gd name="connsiteX12" fmla="*/ 40492 w 454835"/>
              <a:gd name="connsiteY12" fmla="*/ 632 h 648657"/>
              <a:gd name="connsiteX13" fmla="*/ 9536 w 454835"/>
              <a:gd name="connsiteY13" fmla="*/ 81594 h 648657"/>
              <a:gd name="connsiteX14" fmla="*/ 47635 w 454835"/>
              <a:gd name="connsiteY14" fmla="*/ 126838 h 648657"/>
              <a:gd name="connsiteX15" fmla="*/ 11 w 454835"/>
              <a:gd name="connsiteY15" fmla="*/ 245901 h 648657"/>
              <a:gd name="connsiteX16" fmla="*/ 52399 w 454835"/>
              <a:gd name="connsiteY16" fmla="*/ 317338 h 648657"/>
              <a:gd name="connsiteX17" fmla="*/ 45254 w 454835"/>
              <a:gd name="connsiteY17" fmla="*/ 376869 h 648657"/>
              <a:gd name="connsiteX18" fmla="*/ 161936 w 454835"/>
              <a:gd name="connsiteY18" fmla="*/ 445925 h 648657"/>
              <a:gd name="connsiteX19" fmla="*/ 219085 w 454835"/>
              <a:gd name="connsiteY19" fmla="*/ 498313 h 648657"/>
              <a:gd name="connsiteX20" fmla="*/ 278617 w 454835"/>
              <a:gd name="connsiteY20" fmla="*/ 562607 h 648657"/>
              <a:gd name="connsiteX21" fmla="*/ 359579 w 454835"/>
              <a:gd name="connsiteY21" fmla="*/ 617375 h 648657"/>
              <a:gd name="connsiteX22" fmla="*/ 407204 w 454835"/>
              <a:gd name="connsiteY22" fmla="*/ 645951 h 648657"/>
              <a:gd name="connsiteX0" fmla="*/ 407204 w 454835"/>
              <a:gd name="connsiteY0" fmla="*/ 645879 h 648585"/>
              <a:gd name="connsiteX1" fmla="*/ 431017 w 454835"/>
              <a:gd name="connsiteY1" fmla="*/ 550629 h 648585"/>
              <a:gd name="connsiteX2" fmla="*/ 454829 w 454835"/>
              <a:gd name="connsiteY2" fmla="*/ 486334 h 648585"/>
              <a:gd name="connsiteX3" fmla="*/ 433398 w 454835"/>
              <a:gd name="connsiteY3" fmla="*/ 422041 h 648585"/>
              <a:gd name="connsiteX4" fmla="*/ 423873 w 454835"/>
              <a:gd name="connsiteY4" fmla="*/ 286310 h 648585"/>
              <a:gd name="connsiteX5" fmla="*/ 426254 w 454835"/>
              <a:gd name="connsiteY5" fmla="*/ 224397 h 648585"/>
              <a:gd name="connsiteX6" fmla="*/ 419111 w 454835"/>
              <a:gd name="connsiteY6" fmla="*/ 162485 h 648585"/>
              <a:gd name="connsiteX7" fmla="*/ 373867 w 454835"/>
              <a:gd name="connsiteY7" fmla="*/ 162485 h 648585"/>
              <a:gd name="connsiteX8" fmla="*/ 316717 w 454835"/>
              <a:gd name="connsiteY8" fmla="*/ 141054 h 648585"/>
              <a:gd name="connsiteX9" fmla="*/ 247661 w 454835"/>
              <a:gd name="connsiteY9" fmla="*/ 112479 h 648585"/>
              <a:gd name="connsiteX10" fmla="*/ 173842 w 454835"/>
              <a:gd name="connsiteY10" fmla="*/ 81522 h 648585"/>
              <a:gd name="connsiteX11" fmla="*/ 121454 w 454835"/>
              <a:gd name="connsiteY11" fmla="*/ 45804 h 648585"/>
              <a:gd name="connsiteX12" fmla="*/ 40492 w 454835"/>
              <a:gd name="connsiteY12" fmla="*/ 560 h 648585"/>
              <a:gd name="connsiteX13" fmla="*/ 7155 w 454835"/>
              <a:gd name="connsiteY13" fmla="*/ 79141 h 648585"/>
              <a:gd name="connsiteX14" fmla="*/ 47635 w 454835"/>
              <a:gd name="connsiteY14" fmla="*/ 126766 h 648585"/>
              <a:gd name="connsiteX15" fmla="*/ 11 w 454835"/>
              <a:gd name="connsiteY15" fmla="*/ 245829 h 648585"/>
              <a:gd name="connsiteX16" fmla="*/ 52399 w 454835"/>
              <a:gd name="connsiteY16" fmla="*/ 317266 h 648585"/>
              <a:gd name="connsiteX17" fmla="*/ 45254 w 454835"/>
              <a:gd name="connsiteY17" fmla="*/ 376797 h 648585"/>
              <a:gd name="connsiteX18" fmla="*/ 161936 w 454835"/>
              <a:gd name="connsiteY18" fmla="*/ 445853 h 648585"/>
              <a:gd name="connsiteX19" fmla="*/ 219085 w 454835"/>
              <a:gd name="connsiteY19" fmla="*/ 498241 h 648585"/>
              <a:gd name="connsiteX20" fmla="*/ 278617 w 454835"/>
              <a:gd name="connsiteY20" fmla="*/ 562535 h 648585"/>
              <a:gd name="connsiteX21" fmla="*/ 359579 w 454835"/>
              <a:gd name="connsiteY21" fmla="*/ 617303 h 648585"/>
              <a:gd name="connsiteX22" fmla="*/ 407204 w 454835"/>
              <a:gd name="connsiteY22" fmla="*/ 645879 h 648585"/>
              <a:gd name="connsiteX0" fmla="*/ 407204 w 454835"/>
              <a:gd name="connsiteY0" fmla="*/ 648093 h 650799"/>
              <a:gd name="connsiteX1" fmla="*/ 431017 w 454835"/>
              <a:gd name="connsiteY1" fmla="*/ 552843 h 650799"/>
              <a:gd name="connsiteX2" fmla="*/ 454829 w 454835"/>
              <a:gd name="connsiteY2" fmla="*/ 488548 h 650799"/>
              <a:gd name="connsiteX3" fmla="*/ 433398 w 454835"/>
              <a:gd name="connsiteY3" fmla="*/ 424255 h 650799"/>
              <a:gd name="connsiteX4" fmla="*/ 423873 w 454835"/>
              <a:gd name="connsiteY4" fmla="*/ 288524 h 650799"/>
              <a:gd name="connsiteX5" fmla="*/ 426254 w 454835"/>
              <a:gd name="connsiteY5" fmla="*/ 226611 h 650799"/>
              <a:gd name="connsiteX6" fmla="*/ 419111 w 454835"/>
              <a:gd name="connsiteY6" fmla="*/ 164699 h 650799"/>
              <a:gd name="connsiteX7" fmla="*/ 373867 w 454835"/>
              <a:gd name="connsiteY7" fmla="*/ 164699 h 650799"/>
              <a:gd name="connsiteX8" fmla="*/ 316717 w 454835"/>
              <a:gd name="connsiteY8" fmla="*/ 143268 h 650799"/>
              <a:gd name="connsiteX9" fmla="*/ 247661 w 454835"/>
              <a:gd name="connsiteY9" fmla="*/ 114693 h 650799"/>
              <a:gd name="connsiteX10" fmla="*/ 173842 w 454835"/>
              <a:gd name="connsiteY10" fmla="*/ 83736 h 650799"/>
              <a:gd name="connsiteX11" fmla="*/ 121454 w 454835"/>
              <a:gd name="connsiteY11" fmla="*/ 48018 h 650799"/>
              <a:gd name="connsiteX12" fmla="*/ 40492 w 454835"/>
              <a:gd name="connsiteY12" fmla="*/ 2774 h 650799"/>
              <a:gd name="connsiteX13" fmla="*/ 7155 w 454835"/>
              <a:gd name="connsiteY13" fmla="*/ 81355 h 650799"/>
              <a:gd name="connsiteX14" fmla="*/ 47635 w 454835"/>
              <a:gd name="connsiteY14" fmla="*/ 128980 h 650799"/>
              <a:gd name="connsiteX15" fmla="*/ 11 w 454835"/>
              <a:gd name="connsiteY15" fmla="*/ 248043 h 650799"/>
              <a:gd name="connsiteX16" fmla="*/ 52399 w 454835"/>
              <a:gd name="connsiteY16" fmla="*/ 319480 h 650799"/>
              <a:gd name="connsiteX17" fmla="*/ 45254 w 454835"/>
              <a:gd name="connsiteY17" fmla="*/ 379011 h 650799"/>
              <a:gd name="connsiteX18" fmla="*/ 161936 w 454835"/>
              <a:gd name="connsiteY18" fmla="*/ 448067 h 650799"/>
              <a:gd name="connsiteX19" fmla="*/ 219085 w 454835"/>
              <a:gd name="connsiteY19" fmla="*/ 500455 h 650799"/>
              <a:gd name="connsiteX20" fmla="*/ 278617 w 454835"/>
              <a:gd name="connsiteY20" fmla="*/ 564749 h 650799"/>
              <a:gd name="connsiteX21" fmla="*/ 359579 w 454835"/>
              <a:gd name="connsiteY21" fmla="*/ 619517 h 650799"/>
              <a:gd name="connsiteX22" fmla="*/ 407204 w 454835"/>
              <a:gd name="connsiteY22" fmla="*/ 648093 h 650799"/>
              <a:gd name="connsiteX0" fmla="*/ 407204 w 454835"/>
              <a:gd name="connsiteY0" fmla="*/ 639018 h 641724"/>
              <a:gd name="connsiteX1" fmla="*/ 431017 w 454835"/>
              <a:gd name="connsiteY1" fmla="*/ 543768 h 641724"/>
              <a:gd name="connsiteX2" fmla="*/ 454829 w 454835"/>
              <a:gd name="connsiteY2" fmla="*/ 479473 h 641724"/>
              <a:gd name="connsiteX3" fmla="*/ 433398 w 454835"/>
              <a:gd name="connsiteY3" fmla="*/ 415180 h 641724"/>
              <a:gd name="connsiteX4" fmla="*/ 423873 w 454835"/>
              <a:gd name="connsiteY4" fmla="*/ 279449 h 641724"/>
              <a:gd name="connsiteX5" fmla="*/ 426254 w 454835"/>
              <a:gd name="connsiteY5" fmla="*/ 217536 h 641724"/>
              <a:gd name="connsiteX6" fmla="*/ 419111 w 454835"/>
              <a:gd name="connsiteY6" fmla="*/ 155624 h 641724"/>
              <a:gd name="connsiteX7" fmla="*/ 373867 w 454835"/>
              <a:gd name="connsiteY7" fmla="*/ 155624 h 641724"/>
              <a:gd name="connsiteX8" fmla="*/ 316717 w 454835"/>
              <a:gd name="connsiteY8" fmla="*/ 134193 h 641724"/>
              <a:gd name="connsiteX9" fmla="*/ 247661 w 454835"/>
              <a:gd name="connsiteY9" fmla="*/ 105618 h 641724"/>
              <a:gd name="connsiteX10" fmla="*/ 173842 w 454835"/>
              <a:gd name="connsiteY10" fmla="*/ 74661 h 641724"/>
              <a:gd name="connsiteX11" fmla="*/ 121454 w 454835"/>
              <a:gd name="connsiteY11" fmla="*/ 38943 h 641724"/>
              <a:gd name="connsiteX12" fmla="*/ 40492 w 454835"/>
              <a:gd name="connsiteY12" fmla="*/ 3224 h 641724"/>
              <a:gd name="connsiteX13" fmla="*/ 7155 w 454835"/>
              <a:gd name="connsiteY13" fmla="*/ 72280 h 641724"/>
              <a:gd name="connsiteX14" fmla="*/ 47635 w 454835"/>
              <a:gd name="connsiteY14" fmla="*/ 119905 h 641724"/>
              <a:gd name="connsiteX15" fmla="*/ 11 w 454835"/>
              <a:gd name="connsiteY15" fmla="*/ 238968 h 641724"/>
              <a:gd name="connsiteX16" fmla="*/ 52399 w 454835"/>
              <a:gd name="connsiteY16" fmla="*/ 310405 h 641724"/>
              <a:gd name="connsiteX17" fmla="*/ 45254 w 454835"/>
              <a:gd name="connsiteY17" fmla="*/ 369936 h 641724"/>
              <a:gd name="connsiteX18" fmla="*/ 161936 w 454835"/>
              <a:gd name="connsiteY18" fmla="*/ 438992 h 641724"/>
              <a:gd name="connsiteX19" fmla="*/ 219085 w 454835"/>
              <a:gd name="connsiteY19" fmla="*/ 491380 h 641724"/>
              <a:gd name="connsiteX20" fmla="*/ 278617 w 454835"/>
              <a:gd name="connsiteY20" fmla="*/ 555674 h 641724"/>
              <a:gd name="connsiteX21" fmla="*/ 359579 w 454835"/>
              <a:gd name="connsiteY21" fmla="*/ 610442 h 641724"/>
              <a:gd name="connsiteX22" fmla="*/ 407204 w 454835"/>
              <a:gd name="connsiteY22" fmla="*/ 639018 h 641724"/>
              <a:gd name="connsiteX0" fmla="*/ 407204 w 454835"/>
              <a:gd name="connsiteY0" fmla="*/ 636486 h 639192"/>
              <a:gd name="connsiteX1" fmla="*/ 431017 w 454835"/>
              <a:gd name="connsiteY1" fmla="*/ 541236 h 639192"/>
              <a:gd name="connsiteX2" fmla="*/ 454829 w 454835"/>
              <a:gd name="connsiteY2" fmla="*/ 476941 h 639192"/>
              <a:gd name="connsiteX3" fmla="*/ 433398 w 454835"/>
              <a:gd name="connsiteY3" fmla="*/ 412648 h 639192"/>
              <a:gd name="connsiteX4" fmla="*/ 423873 w 454835"/>
              <a:gd name="connsiteY4" fmla="*/ 276917 h 639192"/>
              <a:gd name="connsiteX5" fmla="*/ 426254 w 454835"/>
              <a:gd name="connsiteY5" fmla="*/ 215004 h 639192"/>
              <a:gd name="connsiteX6" fmla="*/ 419111 w 454835"/>
              <a:gd name="connsiteY6" fmla="*/ 153092 h 639192"/>
              <a:gd name="connsiteX7" fmla="*/ 373867 w 454835"/>
              <a:gd name="connsiteY7" fmla="*/ 153092 h 639192"/>
              <a:gd name="connsiteX8" fmla="*/ 316717 w 454835"/>
              <a:gd name="connsiteY8" fmla="*/ 131661 h 639192"/>
              <a:gd name="connsiteX9" fmla="*/ 247661 w 454835"/>
              <a:gd name="connsiteY9" fmla="*/ 103086 h 639192"/>
              <a:gd name="connsiteX10" fmla="*/ 173842 w 454835"/>
              <a:gd name="connsiteY10" fmla="*/ 72129 h 639192"/>
              <a:gd name="connsiteX11" fmla="*/ 121454 w 454835"/>
              <a:gd name="connsiteY11" fmla="*/ 36411 h 639192"/>
              <a:gd name="connsiteX12" fmla="*/ 40492 w 454835"/>
              <a:gd name="connsiteY12" fmla="*/ 692 h 639192"/>
              <a:gd name="connsiteX13" fmla="*/ 4774 w 454835"/>
              <a:gd name="connsiteY13" fmla="*/ 69748 h 639192"/>
              <a:gd name="connsiteX14" fmla="*/ 47635 w 454835"/>
              <a:gd name="connsiteY14" fmla="*/ 117373 h 639192"/>
              <a:gd name="connsiteX15" fmla="*/ 11 w 454835"/>
              <a:gd name="connsiteY15" fmla="*/ 236436 h 639192"/>
              <a:gd name="connsiteX16" fmla="*/ 52399 w 454835"/>
              <a:gd name="connsiteY16" fmla="*/ 307873 h 639192"/>
              <a:gd name="connsiteX17" fmla="*/ 45254 w 454835"/>
              <a:gd name="connsiteY17" fmla="*/ 367404 h 639192"/>
              <a:gd name="connsiteX18" fmla="*/ 161936 w 454835"/>
              <a:gd name="connsiteY18" fmla="*/ 436460 h 639192"/>
              <a:gd name="connsiteX19" fmla="*/ 219085 w 454835"/>
              <a:gd name="connsiteY19" fmla="*/ 488848 h 639192"/>
              <a:gd name="connsiteX20" fmla="*/ 278617 w 454835"/>
              <a:gd name="connsiteY20" fmla="*/ 553142 h 639192"/>
              <a:gd name="connsiteX21" fmla="*/ 359579 w 454835"/>
              <a:gd name="connsiteY21" fmla="*/ 607910 h 639192"/>
              <a:gd name="connsiteX22" fmla="*/ 407204 w 454835"/>
              <a:gd name="connsiteY22" fmla="*/ 636486 h 639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54835" h="639192">
                <a:moveTo>
                  <a:pt x="407204" y="636486"/>
                </a:moveTo>
                <a:cubicBezTo>
                  <a:pt x="419110" y="625374"/>
                  <a:pt x="423080" y="567827"/>
                  <a:pt x="431017" y="541236"/>
                </a:cubicBezTo>
                <a:cubicBezTo>
                  <a:pt x="438954" y="514645"/>
                  <a:pt x="454432" y="498372"/>
                  <a:pt x="454829" y="476941"/>
                </a:cubicBezTo>
                <a:cubicBezTo>
                  <a:pt x="455226" y="455510"/>
                  <a:pt x="436970" y="451542"/>
                  <a:pt x="433398" y="412648"/>
                </a:cubicBezTo>
                <a:cubicBezTo>
                  <a:pt x="429826" y="373754"/>
                  <a:pt x="424270" y="309858"/>
                  <a:pt x="423873" y="276917"/>
                </a:cubicBezTo>
                <a:cubicBezTo>
                  <a:pt x="423476" y="243976"/>
                  <a:pt x="427444" y="235641"/>
                  <a:pt x="426254" y="215004"/>
                </a:cubicBezTo>
                <a:cubicBezTo>
                  <a:pt x="424667" y="171745"/>
                  <a:pt x="427842" y="163411"/>
                  <a:pt x="419111" y="153092"/>
                </a:cubicBezTo>
                <a:cubicBezTo>
                  <a:pt x="410380" y="142773"/>
                  <a:pt x="390933" y="156664"/>
                  <a:pt x="373867" y="153092"/>
                </a:cubicBezTo>
                <a:cubicBezTo>
                  <a:pt x="356801" y="149520"/>
                  <a:pt x="337751" y="137217"/>
                  <a:pt x="316717" y="131661"/>
                </a:cubicBezTo>
                <a:cubicBezTo>
                  <a:pt x="299652" y="125708"/>
                  <a:pt x="271474" y="113008"/>
                  <a:pt x="247661" y="103086"/>
                </a:cubicBezTo>
                <a:lnTo>
                  <a:pt x="173842" y="72129"/>
                </a:lnTo>
                <a:cubicBezTo>
                  <a:pt x="153601" y="63398"/>
                  <a:pt x="143679" y="48317"/>
                  <a:pt x="121454" y="36411"/>
                </a:cubicBezTo>
                <a:cubicBezTo>
                  <a:pt x="99229" y="24505"/>
                  <a:pt x="59939" y="-4864"/>
                  <a:pt x="40492" y="692"/>
                </a:cubicBezTo>
                <a:cubicBezTo>
                  <a:pt x="21045" y="6248"/>
                  <a:pt x="3584" y="50301"/>
                  <a:pt x="4774" y="69748"/>
                </a:cubicBezTo>
                <a:cubicBezTo>
                  <a:pt x="5964" y="89195"/>
                  <a:pt x="43666" y="101895"/>
                  <a:pt x="47635" y="117373"/>
                </a:cubicBezTo>
                <a:cubicBezTo>
                  <a:pt x="44063" y="150314"/>
                  <a:pt x="-783" y="204686"/>
                  <a:pt x="11" y="236436"/>
                </a:cubicBezTo>
                <a:cubicBezTo>
                  <a:pt x="805" y="268186"/>
                  <a:pt x="44859" y="286045"/>
                  <a:pt x="52399" y="307873"/>
                </a:cubicBezTo>
                <a:cubicBezTo>
                  <a:pt x="59940" y="329701"/>
                  <a:pt x="47238" y="363038"/>
                  <a:pt x="45254" y="367404"/>
                </a:cubicBezTo>
                <a:cubicBezTo>
                  <a:pt x="57557" y="381294"/>
                  <a:pt x="132964" y="416219"/>
                  <a:pt x="161936" y="436460"/>
                </a:cubicBezTo>
                <a:cubicBezTo>
                  <a:pt x="190908" y="456701"/>
                  <a:pt x="199638" y="469401"/>
                  <a:pt x="219085" y="488848"/>
                </a:cubicBezTo>
                <a:cubicBezTo>
                  <a:pt x="238532" y="508295"/>
                  <a:pt x="255201" y="533298"/>
                  <a:pt x="278617" y="553142"/>
                </a:cubicBezTo>
                <a:cubicBezTo>
                  <a:pt x="302033" y="572986"/>
                  <a:pt x="338148" y="594019"/>
                  <a:pt x="359579" y="607910"/>
                </a:cubicBezTo>
                <a:cubicBezTo>
                  <a:pt x="381010" y="621801"/>
                  <a:pt x="395298" y="647598"/>
                  <a:pt x="407204" y="636486"/>
                </a:cubicBezTo>
                <a:close/>
              </a:path>
            </a:pathLst>
          </a:custGeom>
          <a:solidFill>
            <a:srgbClr val="00B0F0">
              <a:alpha val="29804"/>
            </a:srgb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nvGrpSpPr>
          <p:cNvPr id="38" name="グループ化 37">
            <a:extLst>
              <a:ext uri="{FF2B5EF4-FFF2-40B4-BE49-F238E27FC236}">
                <a16:creationId xmlns:a16="http://schemas.microsoft.com/office/drawing/2014/main" id="{EE9F22E7-6557-A756-60DD-36E9B5507481}"/>
              </a:ext>
            </a:extLst>
          </p:cNvPr>
          <p:cNvGrpSpPr/>
          <p:nvPr/>
        </p:nvGrpSpPr>
        <p:grpSpPr>
          <a:xfrm>
            <a:off x="9779147" y="274493"/>
            <a:ext cx="1943315" cy="1206646"/>
            <a:chOff x="666042" y="4620626"/>
            <a:chExt cx="1943315" cy="1206646"/>
          </a:xfrm>
        </p:grpSpPr>
        <p:grpSp>
          <p:nvGrpSpPr>
            <p:cNvPr id="41" name="グループ化 40">
              <a:extLst>
                <a:ext uri="{FF2B5EF4-FFF2-40B4-BE49-F238E27FC236}">
                  <a16:creationId xmlns:a16="http://schemas.microsoft.com/office/drawing/2014/main" id="{90C8AB6C-44A6-5831-0A23-D802B6BC0391}"/>
                </a:ext>
              </a:extLst>
            </p:cNvPr>
            <p:cNvGrpSpPr/>
            <p:nvPr/>
          </p:nvGrpSpPr>
          <p:grpSpPr>
            <a:xfrm>
              <a:off x="778910" y="5444466"/>
              <a:ext cx="1615728" cy="276999"/>
              <a:chOff x="778910" y="5417080"/>
              <a:chExt cx="1615728" cy="276999"/>
            </a:xfrm>
          </p:grpSpPr>
          <p:sp>
            <p:nvSpPr>
              <p:cNvPr id="49" name="テキスト ボックス 48">
                <a:extLst>
                  <a:ext uri="{FF2B5EF4-FFF2-40B4-BE49-F238E27FC236}">
                    <a16:creationId xmlns:a16="http://schemas.microsoft.com/office/drawing/2014/main" id="{8705B804-0E1D-3479-F470-362D48C8E018}"/>
                  </a:ext>
                </a:extLst>
              </p:cNvPr>
              <p:cNvSpPr txBox="1"/>
              <p:nvPr/>
            </p:nvSpPr>
            <p:spPr>
              <a:xfrm>
                <a:off x="778910" y="5417080"/>
                <a:ext cx="1396854" cy="276999"/>
              </a:xfrm>
              <a:prstGeom prst="rect">
                <a:avLst/>
              </a:prstGeom>
              <a:noFill/>
            </p:spPr>
            <p:txBody>
              <a:bodyPr wrap="square" rtlCol="0">
                <a:spAutoFit/>
              </a:bodyPr>
              <a:lstStyle/>
              <a:p>
                <a:r>
                  <a:rPr kumimoji="1" lang="ja-JP" altLang="en-US" sz="1200" dirty="0">
                    <a:latin typeface="BIZ UDP明朝 Medium" panose="02020500000000000000" pitchFamily="18" charset="-128"/>
                    <a:ea typeface="BIZ UDP明朝 Medium" panose="02020500000000000000" pitchFamily="18" charset="-128"/>
                  </a:rPr>
                  <a:t>必要に応じて対応</a:t>
                </a:r>
              </a:p>
            </p:txBody>
          </p:sp>
          <p:sp>
            <p:nvSpPr>
              <p:cNvPr id="50" name="正方形/長方形 49">
                <a:extLst>
                  <a:ext uri="{FF2B5EF4-FFF2-40B4-BE49-F238E27FC236}">
                    <a16:creationId xmlns:a16="http://schemas.microsoft.com/office/drawing/2014/main" id="{44F6BA3D-FDA5-A235-7EE2-9861174C8684}"/>
                  </a:ext>
                </a:extLst>
              </p:cNvPr>
              <p:cNvSpPr/>
              <p:nvPr/>
            </p:nvSpPr>
            <p:spPr>
              <a:xfrm>
                <a:off x="2214638" y="5465579"/>
                <a:ext cx="180000" cy="180000"/>
              </a:xfrm>
              <a:prstGeom prst="rect">
                <a:avLst/>
              </a:prstGeom>
              <a:solidFill>
                <a:srgbClr val="FFFF00">
                  <a:alpha val="30000"/>
                </a:srgb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grpSp>
          <p:nvGrpSpPr>
            <p:cNvPr id="42" name="グループ化 41">
              <a:extLst>
                <a:ext uri="{FF2B5EF4-FFF2-40B4-BE49-F238E27FC236}">
                  <a16:creationId xmlns:a16="http://schemas.microsoft.com/office/drawing/2014/main" id="{DC0814C4-A919-3C04-4806-CF3555A8B944}"/>
                </a:ext>
              </a:extLst>
            </p:cNvPr>
            <p:cNvGrpSpPr/>
            <p:nvPr/>
          </p:nvGrpSpPr>
          <p:grpSpPr>
            <a:xfrm>
              <a:off x="778910" y="5096213"/>
              <a:ext cx="1615728" cy="276999"/>
              <a:chOff x="778910" y="5055135"/>
              <a:chExt cx="1615728" cy="276999"/>
            </a:xfrm>
          </p:grpSpPr>
          <p:sp>
            <p:nvSpPr>
              <p:cNvPr id="47" name="テキスト ボックス 46">
                <a:extLst>
                  <a:ext uri="{FF2B5EF4-FFF2-40B4-BE49-F238E27FC236}">
                    <a16:creationId xmlns:a16="http://schemas.microsoft.com/office/drawing/2014/main" id="{8B5CB590-D638-746C-D588-D30234D2035D}"/>
                  </a:ext>
                </a:extLst>
              </p:cNvPr>
              <p:cNvSpPr txBox="1"/>
              <p:nvPr/>
            </p:nvSpPr>
            <p:spPr>
              <a:xfrm>
                <a:off x="778910" y="5055135"/>
                <a:ext cx="1396854" cy="276999"/>
              </a:xfrm>
              <a:prstGeom prst="rect">
                <a:avLst/>
              </a:prstGeom>
              <a:noFill/>
            </p:spPr>
            <p:txBody>
              <a:bodyPr wrap="square" rtlCol="0">
                <a:spAutoFit/>
              </a:bodyPr>
              <a:lstStyle/>
              <a:p>
                <a:r>
                  <a:rPr kumimoji="1" lang="ja-JP" altLang="en-US" sz="1200" dirty="0">
                    <a:latin typeface="BIZ UDP明朝 Medium" panose="02020500000000000000" pitchFamily="18" charset="-128"/>
                    <a:ea typeface="BIZ UDP明朝 Medium" panose="02020500000000000000" pitchFamily="18" charset="-128"/>
                  </a:rPr>
                  <a:t>通常</a:t>
                </a:r>
                <a:r>
                  <a:rPr kumimoji="1" lang="en-US" altLang="ja-JP" sz="1200" dirty="0">
                    <a:latin typeface="BIZ UDP明朝 Medium" panose="02020500000000000000" pitchFamily="18" charset="-128"/>
                    <a:ea typeface="BIZ UDP明朝 Medium" panose="02020500000000000000" pitchFamily="18" charset="-128"/>
                  </a:rPr>
                  <a:t>VC</a:t>
                </a:r>
                <a:r>
                  <a:rPr kumimoji="1" lang="ja-JP" altLang="en-US" sz="1200" dirty="0">
                    <a:latin typeface="BIZ UDP明朝 Medium" panose="02020500000000000000" pitchFamily="18" charset="-128"/>
                    <a:ea typeface="BIZ UDP明朝 Medium" panose="02020500000000000000" pitchFamily="18" charset="-128"/>
                  </a:rPr>
                  <a:t>対応</a:t>
                </a:r>
              </a:p>
            </p:txBody>
          </p:sp>
          <p:sp>
            <p:nvSpPr>
              <p:cNvPr id="48" name="正方形/長方形 47">
                <a:extLst>
                  <a:ext uri="{FF2B5EF4-FFF2-40B4-BE49-F238E27FC236}">
                    <a16:creationId xmlns:a16="http://schemas.microsoft.com/office/drawing/2014/main" id="{8FF321C2-14E2-89C3-D746-EF30641287A3}"/>
                  </a:ext>
                </a:extLst>
              </p:cNvPr>
              <p:cNvSpPr/>
              <p:nvPr/>
            </p:nvSpPr>
            <p:spPr>
              <a:xfrm>
                <a:off x="2214638" y="5103634"/>
                <a:ext cx="180000" cy="180000"/>
              </a:xfrm>
              <a:prstGeom prst="rect">
                <a:avLst/>
              </a:prstGeom>
              <a:solidFill>
                <a:srgbClr val="00B0F0">
                  <a:alpha val="30000"/>
                </a:srgb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grpSp>
          <p:nvGrpSpPr>
            <p:cNvPr id="43" name="グループ化 42">
              <a:extLst>
                <a:ext uri="{FF2B5EF4-FFF2-40B4-BE49-F238E27FC236}">
                  <a16:creationId xmlns:a16="http://schemas.microsoft.com/office/drawing/2014/main" id="{97F66626-4C48-3975-11DA-7F668F2653E3}"/>
                </a:ext>
              </a:extLst>
            </p:cNvPr>
            <p:cNvGrpSpPr/>
            <p:nvPr/>
          </p:nvGrpSpPr>
          <p:grpSpPr>
            <a:xfrm>
              <a:off x="778909" y="4747960"/>
              <a:ext cx="1615729" cy="276999"/>
              <a:chOff x="778909" y="4747960"/>
              <a:chExt cx="1615729" cy="276999"/>
            </a:xfrm>
          </p:grpSpPr>
          <p:sp>
            <p:nvSpPr>
              <p:cNvPr id="45" name="テキスト ボックス 44">
                <a:extLst>
                  <a:ext uri="{FF2B5EF4-FFF2-40B4-BE49-F238E27FC236}">
                    <a16:creationId xmlns:a16="http://schemas.microsoft.com/office/drawing/2014/main" id="{0AB047C3-37AC-02D3-1ACA-39FCBDC29E2C}"/>
                  </a:ext>
                </a:extLst>
              </p:cNvPr>
              <p:cNvSpPr txBox="1"/>
              <p:nvPr/>
            </p:nvSpPr>
            <p:spPr>
              <a:xfrm>
                <a:off x="778909" y="4747960"/>
                <a:ext cx="1396854" cy="276999"/>
              </a:xfrm>
              <a:prstGeom prst="rect">
                <a:avLst/>
              </a:prstGeom>
              <a:noFill/>
            </p:spPr>
            <p:txBody>
              <a:bodyPr wrap="square" rtlCol="0">
                <a:spAutoFit/>
              </a:bodyPr>
              <a:lstStyle/>
              <a:p>
                <a:r>
                  <a:rPr kumimoji="1" lang="ja-JP" altLang="en-US" sz="1200" dirty="0">
                    <a:latin typeface="BIZ UDP明朝 Medium" panose="02020500000000000000" pitchFamily="18" charset="-128"/>
                    <a:ea typeface="BIZ UDP明朝 Medium" panose="02020500000000000000" pitchFamily="18" charset="-128"/>
                  </a:rPr>
                  <a:t>災害</a:t>
                </a:r>
                <a:r>
                  <a:rPr kumimoji="1" lang="en-US" altLang="ja-JP" sz="1200" dirty="0">
                    <a:latin typeface="BIZ UDP明朝 Medium" panose="02020500000000000000" pitchFamily="18" charset="-128"/>
                    <a:ea typeface="BIZ UDP明朝 Medium" panose="02020500000000000000" pitchFamily="18" charset="-128"/>
                  </a:rPr>
                  <a:t>VC</a:t>
                </a:r>
                <a:r>
                  <a:rPr kumimoji="1" lang="ja-JP" altLang="en-US" sz="1200" dirty="0">
                    <a:latin typeface="BIZ UDP明朝 Medium" panose="02020500000000000000" pitchFamily="18" charset="-128"/>
                    <a:ea typeface="BIZ UDP明朝 Medium" panose="02020500000000000000" pitchFamily="18" charset="-128"/>
                  </a:rPr>
                  <a:t>対応</a:t>
                </a:r>
              </a:p>
            </p:txBody>
          </p:sp>
          <p:sp>
            <p:nvSpPr>
              <p:cNvPr id="46" name="正方形/長方形 45">
                <a:extLst>
                  <a:ext uri="{FF2B5EF4-FFF2-40B4-BE49-F238E27FC236}">
                    <a16:creationId xmlns:a16="http://schemas.microsoft.com/office/drawing/2014/main" id="{5CFB6CB4-508F-0A92-C40E-AE9AF233A05C}"/>
                  </a:ext>
                </a:extLst>
              </p:cNvPr>
              <p:cNvSpPr/>
              <p:nvPr/>
            </p:nvSpPr>
            <p:spPr>
              <a:xfrm>
                <a:off x="2214638" y="4796459"/>
                <a:ext cx="180000" cy="180000"/>
              </a:xfrm>
              <a:prstGeom prst="rect">
                <a:avLst/>
              </a:prstGeom>
              <a:solidFill>
                <a:srgbClr val="FF0000">
                  <a:alpha val="30000"/>
                </a:srgb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sp>
          <p:nvSpPr>
            <p:cNvPr id="44" name="正方形/長方形 43">
              <a:extLst>
                <a:ext uri="{FF2B5EF4-FFF2-40B4-BE49-F238E27FC236}">
                  <a16:creationId xmlns:a16="http://schemas.microsoft.com/office/drawing/2014/main" id="{9D8C977D-0A93-35AB-1F1D-8B8C25DC7E1D}"/>
                </a:ext>
              </a:extLst>
            </p:cNvPr>
            <p:cNvSpPr/>
            <p:nvPr/>
          </p:nvSpPr>
          <p:spPr>
            <a:xfrm>
              <a:off x="666042" y="4620626"/>
              <a:ext cx="1943315" cy="1206646"/>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grpSp>
      <p:sp>
        <p:nvSpPr>
          <p:cNvPr id="60" name="テキスト ボックス 59">
            <a:extLst>
              <a:ext uri="{FF2B5EF4-FFF2-40B4-BE49-F238E27FC236}">
                <a16:creationId xmlns:a16="http://schemas.microsoft.com/office/drawing/2014/main" id="{FC7281EA-1DCD-BA32-C9CA-0E751D460899}"/>
              </a:ext>
            </a:extLst>
          </p:cNvPr>
          <p:cNvSpPr txBox="1"/>
          <p:nvPr/>
        </p:nvSpPr>
        <p:spPr>
          <a:xfrm>
            <a:off x="2330068" y="5512049"/>
            <a:ext cx="976808" cy="215444"/>
          </a:xfrm>
          <a:prstGeom prst="rect">
            <a:avLst/>
          </a:prstGeom>
          <a:noFill/>
        </p:spPr>
        <p:txBody>
          <a:bodyPr wrap="square" rtlCol="0">
            <a:spAutoFit/>
          </a:bodyPr>
          <a:lstStyle/>
          <a:p>
            <a:pPr algn="r"/>
            <a:r>
              <a:rPr lang="en-US" altLang="ja-JP" sz="800" dirty="0">
                <a:latin typeface="BIZ UDP明朝 Medium" panose="02020500000000000000" pitchFamily="18" charset="-128"/>
                <a:ea typeface="BIZ UDP明朝 Medium" panose="02020500000000000000" pitchFamily="18" charset="-128"/>
              </a:rPr>
              <a:t>11</a:t>
            </a:r>
            <a:r>
              <a:rPr lang="ja-JP" altLang="en-US" sz="800" dirty="0">
                <a:latin typeface="BIZ UDP明朝 Medium" panose="02020500000000000000" pitchFamily="18" charset="-128"/>
                <a:ea typeface="BIZ UDP明朝 Medium" panose="02020500000000000000" pitchFamily="18" charset="-128"/>
              </a:rPr>
              <a:t>月</a:t>
            </a:r>
            <a:r>
              <a:rPr lang="en-US" altLang="ja-JP" sz="800" dirty="0">
                <a:latin typeface="BIZ UDP明朝 Medium" panose="02020500000000000000" pitchFamily="18" charset="-128"/>
                <a:ea typeface="BIZ UDP明朝 Medium" panose="02020500000000000000" pitchFamily="18" charset="-128"/>
              </a:rPr>
              <a:t>30</a:t>
            </a:r>
            <a:r>
              <a:rPr lang="ja-JP" altLang="en-US" sz="800" dirty="0">
                <a:latin typeface="BIZ UDP明朝 Medium" panose="02020500000000000000" pitchFamily="18" charset="-128"/>
                <a:ea typeface="BIZ UDP明朝 Medium" panose="02020500000000000000" pitchFamily="18" charset="-128"/>
              </a:rPr>
              <a:t>日現在</a:t>
            </a:r>
            <a:endParaRPr kumimoji="1" lang="ja-JP" altLang="en-US" sz="800" dirty="0">
              <a:latin typeface="BIZ UDP明朝 Medium" panose="02020500000000000000" pitchFamily="18" charset="-128"/>
              <a:ea typeface="BIZ UDP明朝 Medium" panose="02020500000000000000" pitchFamily="18" charset="-128"/>
            </a:endParaRPr>
          </a:p>
        </p:txBody>
      </p:sp>
      <p:sp>
        <p:nvSpPr>
          <p:cNvPr id="2" name="楕円 1">
            <a:extLst>
              <a:ext uri="{FF2B5EF4-FFF2-40B4-BE49-F238E27FC236}">
                <a16:creationId xmlns:a16="http://schemas.microsoft.com/office/drawing/2014/main" id="{CEA097A4-A96E-6DFF-2105-2F2C563553B9}"/>
              </a:ext>
            </a:extLst>
          </p:cNvPr>
          <p:cNvSpPr/>
          <p:nvPr/>
        </p:nvSpPr>
        <p:spPr>
          <a:xfrm>
            <a:off x="5518718" y="5414733"/>
            <a:ext cx="811926" cy="499142"/>
          </a:xfrm>
          <a:prstGeom prst="ellipse">
            <a:avLst/>
          </a:prstGeom>
          <a:no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cxnSp>
        <p:nvCxnSpPr>
          <p:cNvPr id="24" name="コネクタ: カギ線 23">
            <a:extLst>
              <a:ext uri="{FF2B5EF4-FFF2-40B4-BE49-F238E27FC236}">
                <a16:creationId xmlns:a16="http://schemas.microsoft.com/office/drawing/2014/main" id="{48E6C2D3-5712-AE30-B4AC-56A20F69F71B}"/>
              </a:ext>
            </a:extLst>
          </p:cNvPr>
          <p:cNvCxnSpPr>
            <a:endCxn id="2" idx="5"/>
          </p:cNvCxnSpPr>
          <p:nvPr/>
        </p:nvCxnSpPr>
        <p:spPr>
          <a:xfrm rot="10800000" flipV="1">
            <a:off x="6211740" y="5727493"/>
            <a:ext cx="2094060" cy="113284"/>
          </a:xfrm>
          <a:prstGeom prst="bentConnector4">
            <a:avLst>
              <a:gd name="adj1" fmla="val 34425"/>
              <a:gd name="adj2" fmla="val 366320"/>
            </a:avLst>
          </a:prstGeom>
          <a:ln w="38100">
            <a:solidFill>
              <a:srgbClr val="FF0000"/>
            </a:solidFill>
          </a:ln>
        </p:spPr>
        <p:style>
          <a:lnRef idx="1">
            <a:schemeClr val="accent1"/>
          </a:lnRef>
          <a:fillRef idx="0">
            <a:schemeClr val="accent1"/>
          </a:fillRef>
          <a:effectRef idx="0">
            <a:schemeClr val="accent1"/>
          </a:effectRef>
          <a:fontRef idx="minor">
            <a:schemeClr val="tx1"/>
          </a:fontRef>
        </p:style>
      </p:cxnSp>
      <p:sp>
        <p:nvSpPr>
          <p:cNvPr id="26" name="テキスト ボックス 25">
            <a:extLst>
              <a:ext uri="{FF2B5EF4-FFF2-40B4-BE49-F238E27FC236}">
                <a16:creationId xmlns:a16="http://schemas.microsoft.com/office/drawing/2014/main" id="{DF15F8B1-64CC-0DBB-2784-74DB07E5801E}"/>
              </a:ext>
            </a:extLst>
          </p:cNvPr>
          <p:cNvSpPr txBox="1"/>
          <p:nvPr/>
        </p:nvSpPr>
        <p:spPr>
          <a:xfrm>
            <a:off x="8305800" y="5527386"/>
            <a:ext cx="940978" cy="369332"/>
          </a:xfrm>
          <a:prstGeom prst="rect">
            <a:avLst/>
          </a:prstGeom>
          <a:noFill/>
        </p:spPr>
        <p:txBody>
          <a:bodyPr wrap="square" rtlCol="0">
            <a:spAutoFit/>
          </a:bodyPr>
          <a:lstStyle/>
          <a:p>
            <a:r>
              <a:rPr kumimoji="1" lang="ja-JP" altLang="en-US" dirty="0"/>
              <a:t>袋井市</a:t>
            </a:r>
          </a:p>
        </p:txBody>
      </p:sp>
      <p:sp>
        <p:nvSpPr>
          <p:cNvPr id="27" name="楕円 26">
            <a:extLst>
              <a:ext uri="{FF2B5EF4-FFF2-40B4-BE49-F238E27FC236}">
                <a16:creationId xmlns:a16="http://schemas.microsoft.com/office/drawing/2014/main" id="{4E0C4A5E-024C-129B-5D9E-B86F18BF33D3}"/>
              </a:ext>
            </a:extLst>
          </p:cNvPr>
          <p:cNvSpPr/>
          <p:nvPr/>
        </p:nvSpPr>
        <p:spPr>
          <a:xfrm>
            <a:off x="1995887" y="4460548"/>
            <a:ext cx="811926" cy="499142"/>
          </a:xfrm>
          <a:prstGeom prst="ellipse">
            <a:avLst/>
          </a:prstGeom>
          <a:noFill/>
          <a:ln w="381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8" name="スライド番号プレースホルダー 3">
            <a:extLst>
              <a:ext uri="{FF2B5EF4-FFF2-40B4-BE49-F238E27FC236}">
                <a16:creationId xmlns:a16="http://schemas.microsoft.com/office/drawing/2014/main" id="{816AB7D8-2E80-8B60-F470-B75A07313E22}"/>
              </a:ext>
            </a:extLst>
          </p:cNvPr>
          <p:cNvSpPr txBox="1">
            <a:spLocks/>
          </p:cNvSpPr>
          <p:nvPr/>
        </p:nvSpPr>
        <p:spPr>
          <a:xfrm>
            <a:off x="11202266" y="6381750"/>
            <a:ext cx="746414" cy="476250"/>
          </a:xfrm>
          <a:prstGeom prst="rect">
            <a:avLst/>
          </a:prstGeom>
        </p:spPr>
        <p:txBody>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F8D8928E-AA9A-4D89-BC1F-A2C05AB4BD92}" type="slidenum">
              <a:rPr kumimoji="1" lang="ja-JP" altLang="en-US" smtClean="0"/>
              <a:pPr/>
              <a:t>59</a:t>
            </a:fld>
            <a:endParaRPr kumimoji="1" lang="ja-JP" altLang="en-US" dirty="0"/>
          </a:p>
        </p:txBody>
      </p:sp>
    </p:spTree>
    <p:extLst>
      <p:ext uri="{BB962C8B-B14F-4D97-AF65-F5344CB8AC3E}">
        <p14:creationId xmlns:p14="http://schemas.microsoft.com/office/powerpoint/2010/main" val="3457278560"/>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a:xfrm>
            <a:off x="2364704" y="-33395"/>
            <a:ext cx="7497762" cy="922337"/>
          </a:xfrm>
        </p:spPr>
        <p:txBody>
          <a:bodyPr/>
          <a:lstStyle/>
          <a:p>
            <a:pPr>
              <a:defRPr/>
            </a:pPr>
            <a:r>
              <a:rPr kumimoji="1" lang="ja-JP" altLang="en-US" dirty="0"/>
              <a:t>大規模災害発生直後</a:t>
            </a:r>
          </a:p>
        </p:txBody>
      </p:sp>
      <p:sp>
        <p:nvSpPr>
          <p:cNvPr id="4" name="二等辺三角形 3"/>
          <p:cNvSpPr/>
          <p:nvPr/>
        </p:nvSpPr>
        <p:spPr>
          <a:xfrm>
            <a:off x="6113585" y="4804474"/>
            <a:ext cx="1079500" cy="1441450"/>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kumimoji="1" lang="ja-JP" altLang="en-US"/>
          </a:p>
        </p:txBody>
      </p:sp>
      <p:cxnSp>
        <p:nvCxnSpPr>
          <p:cNvPr id="6" name="直線コネクタ 5"/>
          <p:cNvCxnSpPr/>
          <p:nvPr/>
        </p:nvCxnSpPr>
        <p:spPr>
          <a:xfrm>
            <a:off x="3305298" y="3299524"/>
            <a:ext cx="7056437" cy="3024187"/>
          </a:xfrm>
          <a:prstGeom prst="line">
            <a:avLst/>
          </a:prstGeom>
          <a:ln w="50800"/>
        </p:spPr>
        <p:style>
          <a:lnRef idx="1">
            <a:schemeClr val="accent1"/>
          </a:lnRef>
          <a:fillRef idx="0">
            <a:schemeClr val="accent1"/>
          </a:fillRef>
          <a:effectRef idx="0">
            <a:schemeClr val="accent1"/>
          </a:effectRef>
          <a:fontRef idx="minor">
            <a:schemeClr val="tx1"/>
          </a:fontRef>
        </p:style>
      </p:cxnSp>
      <p:sp>
        <p:nvSpPr>
          <p:cNvPr id="10" name="円/楕円 9"/>
          <p:cNvSpPr/>
          <p:nvPr/>
        </p:nvSpPr>
        <p:spPr>
          <a:xfrm>
            <a:off x="7049689" y="2248673"/>
            <a:ext cx="3456384" cy="3303585"/>
          </a:xfrm>
          <a:prstGeom prst="ellipse">
            <a:avLst/>
          </a:prstGeom>
          <a:solidFill>
            <a:schemeClr val="accent2"/>
          </a:solidFill>
          <a:effectLst>
            <a:innerShdw blurRad="190500" dist="88900" dir="27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r>
              <a:rPr kumimoji="1" lang="ja-JP" altLang="en-US" dirty="0"/>
              <a:t>需要</a:t>
            </a:r>
            <a:r>
              <a:rPr lang="en-US" altLang="ja-JP" dirty="0"/>
              <a:t>/</a:t>
            </a:r>
            <a:r>
              <a:rPr lang="ja-JP" altLang="en-US" dirty="0"/>
              <a:t>ニーズ</a:t>
            </a:r>
            <a:endParaRPr kumimoji="1" lang="en-US" altLang="ja-JP" dirty="0"/>
          </a:p>
          <a:p>
            <a:pPr algn="ctr" eaLnBrk="1" hangingPunct="1">
              <a:defRPr/>
            </a:pPr>
            <a:r>
              <a:rPr lang="ja-JP" altLang="en-US" dirty="0"/>
              <a:t>（被災者の困り事）</a:t>
            </a:r>
            <a:endParaRPr kumimoji="1" lang="ja-JP" altLang="en-US" dirty="0"/>
          </a:p>
        </p:txBody>
      </p:sp>
      <p:sp>
        <p:nvSpPr>
          <p:cNvPr id="11" name="円/楕円 10"/>
          <p:cNvSpPr/>
          <p:nvPr/>
        </p:nvSpPr>
        <p:spPr>
          <a:xfrm>
            <a:off x="4241377" y="3112768"/>
            <a:ext cx="2016224" cy="864096"/>
          </a:xfrm>
          <a:prstGeom prst="ellipse">
            <a:avLst/>
          </a:prstGeom>
          <a:solidFill>
            <a:schemeClr val="accent3">
              <a:lumMod val="75000"/>
            </a:schemeClr>
          </a:solidFill>
          <a:scene3d>
            <a:camera prst="orthographicFront"/>
            <a:lightRig rig="threePt" dir="t"/>
          </a:scene3d>
          <a:sp3d>
            <a:bevelT w="165100" prst="coolSlant"/>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r>
              <a:rPr kumimoji="1" lang="ja-JP" altLang="en-US" dirty="0"/>
              <a:t>資源</a:t>
            </a:r>
            <a:endParaRPr kumimoji="1" lang="en-US" altLang="ja-JP" dirty="0"/>
          </a:p>
          <a:p>
            <a:pPr algn="ctr" eaLnBrk="1" hangingPunct="1">
              <a:defRPr/>
            </a:pPr>
            <a:r>
              <a:rPr kumimoji="1" lang="ja-JP" altLang="en-US" dirty="0"/>
              <a:t>（地元）</a:t>
            </a:r>
          </a:p>
        </p:txBody>
      </p:sp>
      <p:sp>
        <p:nvSpPr>
          <p:cNvPr id="13" name="右矢印吹き出し 12"/>
          <p:cNvSpPr/>
          <p:nvPr/>
        </p:nvSpPr>
        <p:spPr>
          <a:xfrm>
            <a:off x="1571613" y="736506"/>
            <a:ext cx="2093700" cy="5256583"/>
          </a:xfrm>
          <a:prstGeom prst="rightArrowCallout">
            <a:avLst>
              <a:gd name="adj1" fmla="val 21607"/>
              <a:gd name="adj2" fmla="val 9395"/>
              <a:gd name="adj3" fmla="val 25000"/>
              <a:gd name="adj4" fmla="val 75000"/>
            </a:avLst>
          </a:prstGeom>
          <a:solidFill>
            <a:schemeClr val="accent4">
              <a:lumMod val="75000"/>
            </a:schemeClr>
          </a:solidFill>
          <a:effectLst>
            <a:softEdge rad="127000"/>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r>
              <a:rPr lang="ja-JP" altLang="en-US" dirty="0"/>
              <a:t>資源</a:t>
            </a:r>
            <a:endParaRPr lang="en-US" altLang="ja-JP" dirty="0"/>
          </a:p>
          <a:p>
            <a:pPr algn="ctr" eaLnBrk="1" hangingPunct="1">
              <a:defRPr/>
            </a:pPr>
            <a:r>
              <a:rPr lang="ja-JP" altLang="en-US" dirty="0"/>
              <a:t>（外部）</a:t>
            </a:r>
            <a:endParaRPr lang="en-US" altLang="ja-JP" dirty="0"/>
          </a:p>
          <a:p>
            <a:pPr algn="ctr" eaLnBrk="1" hangingPunct="1">
              <a:defRPr/>
            </a:pPr>
            <a:endParaRPr kumimoji="1" lang="en-US" altLang="ja-JP" dirty="0"/>
          </a:p>
          <a:p>
            <a:pPr algn="ctr" eaLnBrk="1" hangingPunct="1">
              <a:defRPr/>
            </a:pPr>
            <a:r>
              <a:rPr lang="ja-JP" altLang="en-US" dirty="0"/>
              <a:t>支援したい</a:t>
            </a:r>
            <a:endParaRPr lang="en-US" altLang="ja-JP" dirty="0"/>
          </a:p>
          <a:p>
            <a:pPr algn="ctr" eaLnBrk="1" hangingPunct="1">
              <a:defRPr/>
            </a:pPr>
            <a:r>
              <a:rPr kumimoji="1" lang="ja-JP" altLang="en-US" dirty="0"/>
              <a:t>と考える人</a:t>
            </a:r>
          </a:p>
        </p:txBody>
      </p:sp>
      <p:sp>
        <p:nvSpPr>
          <p:cNvPr id="14" name="角丸四角形 13"/>
          <p:cNvSpPr/>
          <p:nvPr/>
        </p:nvSpPr>
        <p:spPr>
          <a:xfrm>
            <a:off x="4470523" y="2896299"/>
            <a:ext cx="1427162" cy="215900"/>
          </a:xfrm>
          <a:prstGeom prst="roundRect">
            <a:avLst/>
          </a:prstGeom>
          <a:solidFill>
            <a:schemeClr val="accent4">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r>
              <a:rPr kumimoji="1" lang="ja-JP" altLang="en-US" sz="1400" dirty="0"/>
              <a:t>資源（外部）</a:t>
            </a:r>
          </a:p>
        </p:txBody>
      </p:sp>
      <p:sp>
        <p:nvSpPr>
          <p:cNvPr id="15" name="四角形吹き出し 14"/>
          <p:cNvSpPr/>
          <p:nvPr/>
        </p:nvSpPr>
        <p:spPr>
          <a:xfrm>
            <a:off x="3810123" y="4409186"/>
            <a:ext cx="1582737" cy="1368425"/>
          </a:xfrm>
          <a:prstGeom prst="wedgeRectCallout">
            <a:avLst>
              <a:gd name="adj1" fmla="val -43176"/>
              <a:gd name="adj2" fmla="val -122385"/>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r>
              <a:rPr kumimoji="1" lang="ja-JP" altLang="en-US" i="1" dirty="0"/>
              <a:t>地元と外部の</a:t>
            </a:r>
            <a:endParaRPr kumimoji="1" lang="en-US" altLang="ja-JP" i="1" dirty="0"/>
          </a:p>
          <a:p>
            <a:pPr algn="ctr" eaLnBrk="1" hangingPunct="1">
              <a:defRPr/>
            </a:pPr>
            <a:r>
              <a:rPr kumimoji="1" lang="ja-JP" altLang="en-US" i="1" dirty="0"/>
              <a:t>つなぎ手</a:t>
            </a:r>
            <a:r>
              <a:rPr lang="ja-JP" altLang="en-US" i="1" dirty="0"/>
              <a:t>が</a:t>
            </a:r>
            <a:endParaRPr lang="en-US" altLang="ja-JP" i="1" dirty="0"/>
          </a:p>
          <a:p>
            <a:pPr algn="ctr" eaLnBrk="1" hangingPunct="1">
              <a:defRPr/>
            </a:pPr>
            <a:r>
              <a:rPr kumimoji="1" lang="ja-JP" altLang="en-US" i="1" dirty="0"/>
              <a:t>必要！</a:t>
            </a:r>
          </a:p>
        </p:txBody>
      </p:sp>
      <p:cxnSp>
        <p:nvCxnSpPr>
          <p:cNvPr id="17" name="直線コネクタ 16"/>
          <p:cNvCxnSpPr/>
          <p:nvPr/>
        </p:nvCxnSpPr>
        <p:spPr>
          <a:xfrm>
            <a:off x="3732335" y="3418586"/>
            <a:ext cx="509588" cy="127000"/>
          </a:xfrm>
          <a:prstGeom prst="line">
            <a:avLst/>
          </a:prstGeom>
          <a:ln w="47625">
            <a:solidFill>
              <a:schemeClr val="tx1">
                <a:lumMod val="95000"/>
                <a:lumOff val="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9" name="直線コネクタ 18"/>
          <p:cNvCxnSpPr/>
          <p:nvPr/>
        </p:nvCxnSpPr>
        <p:spPr>
          <a:xfrm flipV="1">
            <a:off x="3665660" y="3004249"/>
            <a:ext cx="739775" cy="295275"/>
          </a:xfrm>
          <a:prstGeom prst="line">
            <a:avLst/>
          </a:prstGeom>
          <a:ln w="47625">
            <a:solidFill>
              <a:schemeClr val="tx1">
                <a:lumMod val="95000"/>
                <a:lumOff val="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25618" name="テキスト ボックス 21"/>
          <p:cNvSpPr txBox="1">
            <a:spLocks noChangeArrowheads="1"/>
          </p:cNvSpPr>
          <p:nvPr/>
        </p:nvSpPr>
        <p:spPr bwMode="auto">
          <a:xfrm>
            <a:off x="3821235" y="953199"/>
            <a:ext cx="5748338" cy="1050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ea typeface="ＭＳ Ｐゴシック" panose="020B0600070205080204" charset="-128"/>
              </a:defRPr>
            </a:lvl1pPr>
            <a:lvl2pPr marL="742950" indent="-285750">
              <a:defRPr>
                <a:solidFill>
                  <a:schemeClr val="tx1"/>
                </a:solidFill>
                <a:latin typeface="Arial" panose="020B0604020202020204" pitchFamily="34" charset="0"/>
                <a:ea typeface="ＭＳ Ｐゴシック" panose="020B0600070205080204" charset="-128"/>
              </a:defRPr>
            </a:lvl2pPr>
            <a:lvl3pPr marL="1143000" indent="-228600">
              <a:defRPr>
                <a:solidFill>
                  <a:schemeClr val="tx1"/>
                </a:solidFill>
                <a:latin typeface="Arial" panose="020B0604020202020204" pitchFamily="34" charset="0"/>
                <a:ea typeface="ＭＳ Ｐゴシック" panose="020B0600070205080204" charset="-128"/>
              </a:defRPr>
            </a:lvl3pPr>
            <a:lvl4pPr marL="1600200" indent="-228600">
              <a:defRPr>
                <a:solidFill>
                  <a:schemeClr val="tx1"/>
                </a:solidFill>
                <a:latin typeface="Arial" panose="020B0604020202020204" pitchFamily="34" charset="0"/>
                <a:ea typeface="ＭＳ Ｐゴシック" panose="020B0600070205080204" charset="-128"/>
              </a:defRPr>
            </a:lvl4pPr>
            <a:lvl5pPr marL="2057400" indent="-228600">
              <a:defRPr>
                <a:solidFill>
                  <a:schemeClr val="tx1"/>
                </a:solidFill>
                <a:latin typeface="Arial" panose="020B0604020202020204" pitchFamily="34" charset="0"/>
                <a:ea typeface="ＭＳ Ｐゴシック" panose="020B0600070205080204" charset="-128"/>
              </a:defRPr>
            </a:lvl5pPr>
            <a:lvl6pPr marL="25146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charset="-128"/>
              </a:defRPr>
            </a:lvl6pPr>
            <a:lvl7pPr marL="29718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charset="-128"/>
              </a:defRPr>
            </a:lvl7pPr>
            <a:lvl8pPr marL="34290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charset="-128"/>
              </a:defRPr>
            </a:lvl8pPr>
            <a:lvl9pPr marL="38862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charset="-128"/>
              </a:defRPr>
            </a:lvl9pPr>
          </a:lstStyle>
          <a:p>
            <a:pPr eaLnBrk="1" hangingPunct="1">
              <a:buFont typeface="Wingdings 2" pitchFamily="18" charset="2"/>
              <a:buNone/>
            </a:pPr>
            <a:r>
              <a:rPr lang="ja-JP" altLang="en-US" sz="2000">
                <a:latin typeface="メイリオ" panose="020B0604030504040204" pitchFamily="50" charset="-128"/>
                <a:ea typeface="メイリオ" panose="020B0604030504040204" pitchFamily="50" charset="-128"/>
                <a:cs typeface="メイリオ" panose="020B0604030504040204" pitchFamily="50" charset="-128"/>
              </a:rPr>
              <a:t>・被災による需要の爆発的拡大</a:t>
            </a:r>
            <a:endParaRPr lang="en-US" altLang="ja-JP" sz="2000">
              <a:latin typeface="メイリオ" panose="020B0604030504040204" pitchFamily="50" charset="-128"/>
              <a:ea typeface="メイリオ" panose="020B0604030504040204" pitchFamily="50" charset="-128"/>
              <a:cs typeface="メイリオ" panose="020B0604030504040204" pitchFamily="50" charset="-128"/>
            </a:endParaRPr>
          </a:p>
          <a:p>
            <a:pPr eaLnBrk="1" hangingPunct="1">
              <a:buFont typeface="Wingdings 2" pitchFamily="18" charset="2"/>
              <a:buNone/>
            </a:pPr>
            <a:r>
              <a:rPr lang="ja-JP" altLang="en-US" sz="2000">
                <a:latin typeface="メイリオ" panose="020B0604030504040204" pitchFamily="50" charset="-128"/>
                <a:ea typeface="メイリオ" panose="020B0604030504040204" pitchFamily="50" charset="-128"/>
                <a:cs typeface="メイリオ" panose="020B0604030504040204" pitchFamily="50" charset="-128"/>
              </a:rPr>
              <a:t>・被災による地元資源の縮小</a:t>
            </a:r>
            <a:endParaRPr lang="en-US" altLang="ja-JP" sz="2000">
              <a:latin typeface="メイリオ" panose="020B0604030504040204" pitchFamily="50" charset="-128"/>
              <a:ea typeface="メイリオ" panose="020B0604030504040204" pitchFamily="50" charset="-128"/>
              <a:cs typeface="メイリオ" panose="020B0604030504040204" pitchFamily="50" charset="-128"/>
            </a:endParaRPr>
          </a:p>
          <a:p>
            <a:pPr eaLnBrk="1" hangingPunct="1">
              <a:buFont typeface="Wingdings 2" pitchFamily="18" charset="2"/>
              <a:buNone/>
            </a:pPr>
            <a:r>
              <a:rPr lang="ja-JP" altLang="en-US" sz="2000">
                <a:latin typeface="メイリオ" panose="020B0604030504040204" pitchFamily="50" charset="-128"/>
                <a:ea typeface="メイリオ" panose="020B0604030504040204" pitchFamily="50" charset="-128"/>
                <a:cs typeface="メイリオ" panose="020B0604030504040204" pitchFamily="50" charset="-128"/>
              </a:rPr>
              <a:t>・地元とつながっていない大量の外部資源</a:t>
            </a:r>
          </a:p>
        </p:txBody>
      </p:sp>
      <p:sp>
        <p:nvSpPr>
          <p:cNvPr id="3" name="スライド番号プレースホルダー 2">
            <a:extLst>
              <a:ext uri="{FF2B5EF4-FFF2-40B4-BE49-F238E27FC236}">
                <a16:creationId xmlns:a16="http://schemas.microsoft.com/office/drawing/2014/main" id="{47A6F5D3-AB7E-E4EF-8CB0-2F875FD7AEA6}"/>
              </a:ext>
            </a:extLst>
          </p:cNvPr>
          <p:cNvSpPr>
            <a:spLocks noGrp="1"/>
          </p:cNvSpPr>
          <p:nvPr>
            <p:ph type="sldNum" sz="quarter" idx="12"/>
          </p:nvPr>
        </p:nvSpPr>
        <p:spPr>
          <a:xfrm>
            <a:off x="11191874" y="6442652"/>
            <a:ext cx="546389" cy="476250"/>
          </a:xfrm>
        </p:spPr>
        <p:txBody>
          <a:bodyPr/>
          <a:lstStyle/>
          <a:p>
            <a:pPr>
              <a:defRPr/>
            </a:pPr>
            <a:fld id="{71736830-ED36-4842-939B-A7CBC6CC1E44}" type="slidenum">
              <a:rPr lang="ja-JP" altLang="en-US" smtClean="0"/>
              <a:t>6</a:t>
            </a:fld>
            <a:endParaRPr lang="ja-JP" altLang="en-US" dirty="0"/>
          </a:p>
        </p:txBody>
      </p:sp>
    </p:spTree>
  </p:cSld>
  <p:clrMapOvr>
    <a:masterClrMapping/>
  </p:clrMapOvr>
  <p:transition spd="slow"/>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図 2" descr="タイムライン&#10;&#10;自動的に生成された説明">
            <a:extLst>
              <a:ext uri="{FF2B5EF4-FFF2-40B4-BE49-F238E27FC236}">
                <a16:creationId xmlns:a16="http://schemas.microsoft.com/office/drawing/2014/main" id="{3765BBB6-57B9-D81B-AE3C-6314820EA6DB}"/>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2147675" y="0"/>
            <a:ext cx="9830554" cy="6858000"/>
          </a:xfrm>
          <a:prstGeom prst="rect">
            <a:avLst/>
          </a:prstGeom>
        </p:spPr>
      </p:pic>
      <p:sp>
        <p:nvSpPr>
          <p:cNvPr id="2" name="テキスト ボックス 1">
            <a:extLst>
              <a:ext uri="{FF2B5EF4-FFF2-40B4-BE49-F238E27FC236}">
                <a16:creationId xmlns:a16="http://schemas.microsoft.com/office/drawing/2014/main" id="{DBFA32CF-895E-2916-189A-ED21985778D0}"/>
              </a:ext>
            </a:extLst>
          </p:cNvPr>
          <p:cNvSpPr txBox="1"/>
          <p:nvPr/>
        </p:nvSpPr>
        <p:spPr>
          <a:xfrm>
            <a:off x="213771" y="771525"/>
            <a:ext cx="1843629" cy="1846659"/>
          </a:xfrm>
          <a:prstGeom prst="rect">
            <a:avLst/>
          </a:prstGeom>
          <a:noFill/>
        </p:spPr>
        <p:txBody>
          <a:bodyPr wrap="square" rtlCol="0">
            <a:spAutoFit/>
          </a:bodyPr>
          <a:lstStyle/>
          <a:p>
            <a:r>
              <a:rPr kumimoji="1" lang="ja-JP" altLang="en-US" sz="2400" b="1" dirty="0">
                <a:solidFill>
                  <a:srgbClr val="0070C0"/>
                </a:solidFill>
              </a:rPr>
              <a:t>袋井市</a:t>
            </a:r>
            <a:endParaRPr kumimoji="1" lang="en-US" altLang="ja-JP" sz="2400" b="1" dirty="0">
              <a:solidFill>
                <a:srgbClr val="0070C0"/>
              </a:solidFill>
            </a:endParaRPr>
          </a:p>
          <a:p>
            <a:endParaRPr kumimoji="1" lang="en-US" altLang="ja-JP" dirty="0"/>
          </a:p>
          <a:p>
            <a:r>
              <a:rPr kumimoji="1" lang="ja-JP" altLang="en-US" dirty="0"/>
              <a:t>地域と地域包括支援センターが被災者を支援した事例</a:t>
            </a:r>
          </a:p>
        </p:txBody>
      </p:sp>
    </p:spTree>
    <p:extLst>
      <p:ext uri="{BB962C8B-B14F-4D97-AF65-F5344CB8AC3E}">
        <p14:creationId xmlns:p14="http://schemas.microsoft.com/office/powerpoint/2010/main" val="3349399517"/>
      </p:ext>
    </p:extLst>
  </p:cSld>
  <p:clrMapOvr>
    <a:masterClrMapping/>
  </p:clrMapOvr>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a:extLst>
              <a:ext uri="{FF2B5EF4-FFF2-40B4-BE49-F238E27FC236}">
                <a16:creationId xmlns:a16="http://schemas.microsoft.com/office/drawing/2014/main" id="{5010830A-D514-4EFE-9595-55D4C1300FCA}"/>
              </a:ext>
            </a:extLst>
          </p:cNvPr>
          <p:cNvSpPr txBox="1">
            <a:spLocks/>
          </p:cNvSpPr>
          <p:nvPr/>
        </p:nvSpPr>
        <p:spPr>
          <a:xfrm>
            <a:off x="541640" y="296201"/>
            <a:ext cx="10972800" cy="1195248"/>
          </a:xfrm>
          <a:prstGeom prst="rect">
            <a:avLst/>
          </a:prstGeom>
        </p:spPr>
        <p:txBody>
          <a:bodyPr/>
          <a:lstStyle>
            <a:lvl1pPr algn="l" defTabSz="914400" rtl="0" eaLnBrk="1" latinLnBrk="0" hangingPunct="1">
              <a:lnSpc>
                <a:spcPct val="100000"/>
              </a:lnSpc>
              <a:spcBef>
                <a:spcPct val="0"/>
              </a:spcBef>
              <a:buNone/>
              <a:defRPr sz="4400" kern="1200" spc="50">
                <a:solidFill>
                  <a:schemeClr val="tx1"/>
                </a:solidFill>
                <a:latin typeface="+mj-lt"/>
                <a:ea typeface="+mj-ea"/>
                <a:cs typeface="+mj-cs"/>
              </a:defRPr>
            </a:lvl1pPr>
          </a:lstStyle>
          <a:p>
            <a:r>
              <a:rPr kumimoji="1" lang="ja-JP" altLang="en-US" sz="3600" dirty="0">
                <a:solidFill>
                  <a:schemeClr val="accent1">
                    <a:lumMod val="75000"/>
                  </a:schemeClr>
                </a:solidFill>
                <a:effectLst>
                  <a:outerShdw blurRad="38100" dist="38100" dir="2700000" algn="tl">
                    <a:srgbClr val="000000">
                      <a:alpha val="43137"/>
                    </a:srgbClr>
                  </a:outerShdw>
                </a:effectLst>
                <a:latin typeface="BIZ UDPゴシック" panose="020B0400000000000000" pitchFamily="50" charset="-128"/>
                <a:ea typeface="BIZ UDPゴシック" panose="020B0400000000000000" pitchFamily="50" charset="-128"/>
              </a:rPr>
              <a:t>袋井南部地域包括支援センターが</a:t>
            </a:r>
            <a:endParaRPr kumimoji="1" lang="en-US" altLang="ja-JP" sz="3600" dirty="0">
              <a:solidFill>
                <a:schemeClr val="accent1">
                  <a:lumMod val="75000"/>
                </a:schemeClr>
              </a:solidFill>
              <a:effectLst>
                <a:outerShdw blurRad="38100" dist="38100" dir="2700000" algn="tl">
                  <a:srgbClr val="000000">
                    <a:alpha val="43137"/>
                  </a:srgbClr>
                </a:outerShdw>
              </a:effectLst>
              <a:latin typeface="BIZ UDPゴシック" panose="020B0400000000000000" pitchFamily="50" charset="-128"/>
              <a:ea typeface="BIZ UDPゴシック" panose="020B0400000000000000" pitchFamily="50" charset="-128"/>
            </a:endParaRPr>
          </a:p>
          <a:p>
            <a:r>
              <a:rPr kumimoji="1" lang="ja-JP" altLang="en-US" sz="3600" dirty="0">
                <a:solidFill>
                  <a:schemeClr val="accent1">
                    <a:lumMod val="75000"/>
                  </a:schemeClr>
                </a:solidFill>
                <a:effectLst>
                  <a:outerShdw blurRad="38100" dist="38100" dir="2700000" algn="tl">
                    <a:srgbClr val="000000">
                      <a:alpha val="43137"/>
                    </a:srgbClr>
                  </a:outerShdw>
                </a:effectLst>
                <a:latin typeface="BIZ UDPゴシック" panose="020B0400000000000000" pitchFamily="50" charset="-128"/>
                <a:ea typeface="BIZ UDPゴシック" panose="020B0400000000000000" pitchFamily="50" charset="-128"/>
              </a:rPr>
              <a:t>被災者支援で重要な役割を担ったポイント</a:t>
            </a:r>
          </a:p>
        </p:txBody>
      </p:sp>
      <p:sp>
        <p:nvSpPr>
          <p:cNvPr id="3" name="テキスト ボックス 2">
            <a:extLst>
              <a:ext uri="{FF2B5EF4-FFF2-40B4-BE49-F238E27FC236}">
                <a16:creationId xmlns:a16="http://schemas.microsoft.com/office/drawing/2014/main" id="{141A70A7-2775-F4D7-0F8C-29FCC813DA56}"/>
              </a:ext>
            </a:extLst>
          </p:cNvPr>
          <p:cNvSpPr txBox="1"/>
          <p:nvPr/>
        </p:nvSpPr>
        <p:spPr>
          <a:xfrm>
            <a:off x="386177" y="1660916"/>
            <a:ext cx="11248007" cy="3416320"/>
          </a:xfrm>
          <a:prstGeom prst="rect">
            <a:avLst/>
          </a:prstGeom>
          <a:noFill/>
        </p:spPr>
        <p:txBody>
          <a:bodyPr wrap="square" rtlCol="0">
            <a:spAutoFit/>
          </a:bodyPr>
          <a:lstStyle/>
          <a:p>
            <a:pPr marL="285750" indent="-285750">
              <a:buFont typeface="Wingdings" panose="05000000000000000000" pitchFamily="2" charset="2"/>
              <a:buChar char="ü"/>
            </a:pPr>
            <a:r>
              <a:rPr kumimoji="1" lang="ja-JP" altLang="en-US" sz="2400" dirty="0">
                <a:latin typeface="BIZ UDPゴシック" panose="020B0400000000000000" pitchFamily="50" charset="-128"/>
                <a:ea typeface="BIZ UDPゴシック" panose="020B0400000000000000" pitchFamily="50" charset="-128"/>
              </a:rPr>
              <a:t>自治会長・民生委員との早期からの情報連携</a:t>
            </a:r>
            <a:endParaRPr kumimoji="1" lang="en-US" altLang="ja-JP" sz="2400" dirty="0">
              <a:latin typeface="BIZ UDPゴシック" panose="020B0400000000000000" pitchFamily="50" charset="-128"/>
              <a:ea typeface="BIZ UDPゴシック" panose="020B0400000000000000" pitchFamily="50" charset="-128"/>
            </a:endParaRPr>
          </a:p>
          <a:p>
            <a:pPr marL="285750" indent="-285750">
              <a:buFont typeface="Wingdings" panose="05000000000000000000" pitchFamily="2" charset="2"/>
              <a:buChar char="ü"/>
            </a:pPr>
            <a:r>
              <a:rPr kumimoji="1" lang="ja-JP" altLang="en-US" sz="2400" dirty="0">
                <a:latin typeface="BIZ UDPゴシック" panose="020B0400000000000000" pitchFamily="50" charset="-128"/>
                <a:ea typeface="BIZ UDPゴシック" panose="020B0400000000000000" pitchFamily="50" charset="-128"/>
              </a:rPr>
              <a:t>ひとり暮らし高齢者の状況を優先的に把握</a:t>
            </a:r>
            <a:endParaRPr kumimoji="1" lang="en-US" altLang="ja-JP" sz="2400" dirty="0">
              <a:latin typeface="BIZ UDPゴシック" panose="020B0400000000000000" pitchFamily="50" charset="-128"/>
              <a:ea typeface="BIZ UDPゴシック" panose="020B0400000000000000" pitchFamily="50" charset="-128"/>
            </a:endParaRPr>
          </a:p>
          <a:p>
            <a:pPr marL="285750" indent="-285750">
              <a:buFont typeface="Wingdings" panose="05000000000000000000" pitchFamily="2" charset="2"/>
              <a:buChar char="ü"/>
            </a:pPr>
            <a:r>
              <a:rPr kumimoji="1" lang="ja-JP" altLang="en-US" sz="2400" dirty="0">
                <a:latin typeface="BIZ UDPゴシック" panose="020B0400000000000000" pitchFamily="50" charset="-128"/>
                <a:ea typeface="BIZ UDPゴシック" panose="020B0400000000000000" pitchFamily="50" charset="-128"/>
              </a:rPr>
              <a:t>住民のボランティアを募集する行動力と平時からの関係性（災害ボランティアセンターと同等の機能）</a:t>
            </a:r>
            <a:endParaRPr kumimoji="1" lang="en-US" altLang="ja-JP" sz="2400" dirty="0">
              <a:latin typeface="BIZ UDPゴシック" panose="020B0400000000000000" pitchFamily="50" charset="-128"/>
              <a:ea typeface="BIZ UDPゴシック" panose="020B0400000000000000" pitchFamily="50" charset="-128"/>
            </a:endParaRPr>
          </a:p>
          <a:p>
            <a:pPr marL="285750" indent="-285750">
              <a:buFont typeface="Wingdings" panose="05000000000000000000" pitchFamily="2" charset="2"/>
              <a:buChar char="ü"/>
            </a:pPr>
            <a:r>
              <a:rPr kumimoji="1" lang="en-US" altLang="ja-JP" sz="2400" dirty="0">
                <a:latin typeface="BIZ UDPゴシック" panose="020B0400000000000000" pitchFamily="50" charset="-128"/>
                <a:ea typeface="BIZ UDPゴシック" panose="020B0400000000000000" pitchFamily="50" charset="-128"/>
              </a:rPr>
              <a:t>Line</a:t>
            </a:r>
            <a:r>
              <a:rPr kumimoji="1" lang="ja-JP" altLang="en-US" sz="2400" dirty="0">
                <a:latin typeface="BIZ UDPゴシック" panose="020B0400000000000000" pitchFamily="50" charset="-128"/>
                <a:ea typeface="BIZ UDPゴシック" panose="020B0400000000000000" pitchFamily="50" charset="-128"/>
              </a:rPr>
              <a:t>、</a:t>
            </a:r>
            <a:r>
              <a:rPr kumimoji="1" lang="en-US" altLang="ja-JP" sz="2400" dirty="0">
                <a:latin typeface="BIZ UDPゴシック" panose="020B0400000000000000" pitchFamily="50" charset="-128"/>
                <a:ea typeface="BIZ UDPゴシック" panose="020B0400000000000000" pitchFamily="50" charset="-128"/>
              </a:rPr>
              <a:t>Facebook</a:t>
            </a:r>
            <a:r>
              <a:rPr kumimoji="1" lang="ja-JP" altLang="en-US" sz="2400" dirty="0">
                <a:latin typeface="BIZ UDPゴシック" panose="020B0400000000000000" pitchFamily="50" charset="-128"/>
                <a:ea typeface="BIZ UDPゴシック" panose="020B0400000000000000" pitchFamily="50" charset="-128"/>
              </a:rPr>
              <a:t>等</a:t>
            </a:r>
            <a:r>
              <a:rPr kumimoji="1" lang="en-US" altLang="ja-JP" sz="2400" dirty="0">
                <a:latin typeface="BIZ UDPゴシック" panose="020B0400000000000000" pitchFamily="50" charset="-128"/>
                <a:ea typeface="BIZ UDPゴシック" panose="020B0400000000000000" pitchFamily="50" charset="-128"/>
              </a:rPr>
              <a:t>SNS</a:t>
            </a:r>
            <a:r>
              <a:rPr kumimoji="1" lang="ja-JP" altLang="en-US" sz="2400" dirty="0">
                <a:latin typeface="BIZ UDPゴシック" panose="020B0400000000000000" pitchFamily="50" charset="-128"/>
                <a:ea typeface="BIZ UDPゴシック" panose="020B0400000000000000" pitchFamily="50" charset="-128"/>
              </a:rPr>
              <a:t>の活用</a:t>
            </a:r>
            <a:endParaRPr kumimoji="1" lang="en-US" altLang="ja-JP" sz="2400" dirty="0">
              <a:latin typeface="BIZ UDPゴシック" panose="020B0400000000000000" pitchFamily="50" charset="-128"/>
              <a:ea typeface="BIZ UDPゴシック" panose="020B0400000000000000" pitchFamily="50" charset="-128"/>
            </a:endParaRPr>
          </a:p>
          <a:p>
            <a:pPr marL="285750" indent="-285750">
              <a:buFont typeface="Wingdings" panose="05000000000000000000" pitchFamily="2" charset="2"/>
              <a:buChar char="ü"/>
            </a:pPr>
            <a:r>
              <a:rPr kumimoji="1" lang="ja-JP" altLang="en-US" sz="2400" dirty="0">
                <a:latin typeface="BIZ UDPゴシック" panose="020B0400000000000000" pitchFamily="50" charset="-128"/>
                <a:ea typeface="BIZ UDPゴシック" panose="020B0400000000000000" pitchFamily="50" charset="-128"/>
              </a:rPr>
              <a:t>包括支援センターの平時のネットワークの延長で支援調整会議を主催</a:t>
            </a:r>
            <a:endParaRPr kumimoji="1" lang="en-US" altLang="ja-JP" sz="2400" dirty="0">
              <a:latin typeface="BIZ UDPゴシック" panose="020B0400000000000000" pitchFamily="50" charset="-128"/>
              <a:ea typeface="BIZ UDPゴシック" panose="020B0400000000000000" pitchFamily="50" charset="-128"/>
            </a:endParaRPr>
          </a:p>
          <a:p>
            <a:pPr marL="285750" indent="-285750">
              <a:buFont typeface="Wingdings" panose="05000000000000000000" pitchFamily="2" charset="2"/>
              <a:buChar char="ü"/>
            </a:pPr>
            <a:r>
              <a:rPr kumimoji="1" lang="ja-JP" altLang="en-US" sz="2400" dirty="0">
                <a:latin typeface="BIZ UDPゴシック" panose="020B0400000000000000" pitchFamily="50" charset="-128"/>
                <a:ea typeface="BIZ UDPゴシック" panose="020B0400000000000000" pitchFamily="50" charset="-128"/>
              </a:rPr>
              <a:t>職員の</a:t>
            </a:r>
            <a:r>
              <a:rPr kumimoji="1" lang="en-US" altLang="ja-JP" sz="2400" dirty="0">
                <a:latin typeface="BIZ UDPゴシック" panose="020B0400000000000000" pitchFamily="50" charset="-128"/>
                <a:ea typeface="BIZ UDPゴシック" panose="020B0400000000000000" pitchFamily="50" charset="-128"/>
              </a:rPr>
              <a:t>NGO</a:t>
            </a:r>
            <a:r>
              <a:rPr kumimoji="1" lang="ja-JP" altLang="en-US" sz="2400" dirty="0">
                <a:latin typeface="BIZ UDPゴシック" panose="020B0400000000000000" pitchFamily="50" charset="-128"/>
                <a:ea typeface="BIZ UDPゴシック" panose="020B0400000000000000" pitchFamily="50" charset="-128"/>
              </a:rPr>
              <a:t>とのつながりから支援を要請したこと</a:t>
            </a:r>
            <a:endParaRPr kumimoji="1" lang="en-US" altLang="ja-JP" sz="2400" dirty="0">
              <a:latin typeface="BIZ UDPゴシック" panose="020B0400000000000000" pitchFamily="50" charset="-128"/>
              <a:ea typeface="BIZ UDPゴシック" panose="020B0400000000000000" pitchFamily="50" charset="-128"/>
            </a:endParaRPr>
          </a:p>
          <a:p>
            <a:pPr marL="285750" indent="-285750">
              <a:buFont typeface="Wingdings" panose="05000000000000000000" pitchFamily="2" charset="2"/>
              <a:buChar char="ü"/>
            </a:pPr>
            <a:r>
              <a:rPr kumimoji="1" lang="ja-JP" altLang="en-US" sz="2400" dirty="0">
                <a:latin typeface="BIZ UDPゴシック" panose="020B0400000000000000" pitchFamily="50" charset="-128"/>
                <a:ea typeface="BIZ UDPゴシック" panose="020B0400000000000000" pitchFamily="50" charset="-128"/>
              </a:rPr>
              <a:t>一通り活動したあとに、ニーズの対応漏れがないかのローラー作成も実施</a:t>
            </a:r>
            <a:endParaRPr kumimoji="1" lang="en-US" altLang="ja-JP" sz="2400" dirty="0">
              <a:latin typeface="BIZ UDPゴシック" panose="020B0400000000000000" pitchFamily="50" charset="-128"/>
              <a:ea typeface="BIZ UDPゴシック" panose="020B0400000000000000" pitchFamily="50" charset="-128"/>
            </a:endParaRPr>
          </a:p>
          <a:p>
            <a:pPr marL="285750" indent="-285750">
              <a:buFont typeface="Wingdings" panose="05000000000000000000" pitchFamily="2" charset="2"/>
              <a:buChar char="ü"/>
            </a:pPr>
            <a:r>
              <a:rPr kumimoji="1" lang="ja-JP" altLang="en-US" sz="2400" dirty="0">
                <a:latin typeface="BIZ UDPゴシック" panose="020B0400000000000000" pitchFamily="50" charset="-128"/>
                <a:ea typeface="BIZ UDPゴシック" panose="020B0400000000000000" pitchFamily="50" charset="-128"/>
              </a:rPr>
              <a:t>被災者支援のための情報提供の場も設ける</a:t>
            </a:r>
            <a:endParaRPr kumimoji="1" lang="en-US" altLang="ja-JP" sz="2400" dirty="0">
              <a:latin typeface="BIZ UDPゴシック" panose="020B0400000000000000" pitchFamily="50" charset="-128"/>
              <a:ea typeface="BIZ UDPゴシック" panose="020B0400000000000000" pitchFamily="50" charset="-128"/>
            </a:endParaRPr>
          </a:p>
        </p:txBody>
      </p:sp>
      <p:sp>
        <p:nvSpPr>
          <p:cNvPr id="4" name="テキスト ボックス 3">
            <a:extLst>
              <a:ext uri="{FF2B5EF4-FFF2-40B4-BE49-F238E27FC236}">
                <a16:creationId xmlns:a16="http://schemas.microsoft.com/office/drawing/2014/main" id="{138D28E4-6ADA-09AB-689E-F6F3EAA718E9}"/>
              </a:ext>
            </a:extLst>
          </p:cNvPr>
          <p:cNvSpPr txBox="1"/>
          <p:nvPr/>
        </p:nvSpPr>
        <p:spPr>
          <a:xfrm>
            <a:off x="639189" y="5246703"/>
            <a:ext cx="10741981" cy="707886"/>
          </a:xfrm>
          <a:prstGeom prst="rect">
            <a:avLst/>
          </a:prstGeom>
          <a:noFill/>
          <a:ln w="38100">
            <a:solidFill>
              <a:schemeClr val="accent1"/>
            </a:solidFill>
          </a:ln>
        </p:spPr>
        <p:txBody>
          <a:bodyPr wrap="square" rtlCol="0">
            <a:spAutoFit/>
          </a:bodyPr>
          <a:lstStyle/>
          <a:p>
            <a:r>
              <a:rPr kumimoji="1" lang="ja-JP" altLang="en-US" sz="2000" dirty="0">
                <a:solidFill>
                  <a:srgbClr val="FF0000"/>
                </a:solidFill>
                <a:effectLst>
                  <a:outerShdw blurRad="38100" dist="38100" dir="2700000" algn="tl">
                    <a:srgbClr val="000000">
                      <a:alpha val="43137"/>
                    </a:srgbClr>
                  </a:outerShdw>
                </a:effectLst>
              </a:rPr>
              <a:t>包括支援センターの担当区域が被災した際に、市全体の災害支援の動きよりいち早く要支援者を把握している包括支援センターがアクションを起こしたことで、支援が格段に早まった一例といえる</a:t>
            </a:r>
          </a:p>
        </p:txBody>
      </p:sp>
      <p:sp>
        <p:nvSpPr>
          <p:cNvPr id="5" name="スライド番号プレースホルダー 3">
            <a:extLst>
              <a:ext uri="{FF2B5EF4-FFF2-40B4-BE49-F238E27FC236}">
                <a16:creationId xmlns:a16="http://schemas.microsoft.com/office/drawing/2014/main" id="{6A49DF64-9A74-4D97-16F5-C73B83D50A5E}"/>
              </a:ext>
            </a:extLst>
          </p:cNvPr>
          <p:cNvSpPr txBox="1">
            <a:spLocks/>
          </p:cNvSpPr>
          <p:nvPr/>
        </p:nvSpPr>
        <p:spPr>
          <a:xfrm>
            <a:off x="11202266" y="6381750"/>
            <a:ext cx="746414" cy="476250"/>
          </a:xfrm>
          <a:prstGeom prst="rect">
            <a:avLst/>
          </a:prstGeom>
        </p:spPr>
        <p:txBody>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F8D8928E-AA9A-4D89-BC1F-A2C05AB4BD92}" type="slidenum">
              <a:rPr kumimoji="1" lang="ja-JP" altLang="en-US" smtClean="0"/>
              <a:pPr/>
              <a:t>61</a:t>
            </a:fld>
            <a:endParaRPr kumimoji="1" lang="ja-JP" altLang="en-US" dirty="0"/>
          </a:p>
        </p:txBody>
      </p:sp>
    </p:spTree>
    <p:extLst>
      <p:ext uri="{BB962C8B-B14F-4D97-AF65-F5344CB8AC3E}">
        <p14:creationId xmlns:p14="http://schemas.microsoft.com/office/powerpoint/2010/main" val="701952922"/>
      </p:ext>
    </p:extLst>
  </p:cSld>
  <p:clrMapOvr>
    <a:masterClrMapping/>
  </p:clrMapOvr>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a:extLst>
              <a:ext uri="{FF2B5EF4-FFF2-40B4-BE49-F238E27FC236}">
                <a16:creationId xmlns:a16="http://schemas.microsoft.com/office/drawing/2014/main" id="{AFFAADF7-9D6C-50DC-1C57-2DEEDB158918}"/>
              </a:ext>
            </a:extLst>
          </p:cNvPr>
          <p:cNvSpPr txBox="1">
            <a:spLocks/>
          </p:cNvSpPr>
          <p:nvPr/>
        </p:nvSpPr>
        <p:spPr>
          <a:xfrm>
            <a:off x="6884894" y="563947"/>
            <a:ext cx="5425440" cy="4382814"/>
          </a:xfrm>
          <a:prstGeom prst="rect">
            <a:avLst/>
          </a:prstGeom>
        </p:spPr>
        <p:txBody>
          <a:bodyPr/>
          <a:lstStyle>
            <a:lvl1pPr algn="l" defTabSz="914400" rtl="0" eaLnBrk="1" latinLnBrk="0" hangingPunct="1">
              <a:lnSpc>
                <a:spcPct val="100000"/>
              </a:lnSpc>
              <a:spcBef>
                <a:spcPct val="0"/>
              </a:spcBef>
              <a:buNone/>
              <a:defRPr sz="4400" kern="1200" spc="50">
                <a:solidFill>
                  <a:schemeClr val="tx1"/>
                </a:solidFill>
                <a:latin typeface="+mj-lt"/>
                <a:ea typeface="+mj-ea"/>
                <a:cs typeface="+mj-cs"/>
              </a:defRPr>
            </a:lvl1pPr>
          </a:lstStyle>
          <a:p>
            <a:r>
              <a:rPr kumimoji="1" lang="ja-JP" altLang="en-US" sz="2800" dirty="0">
                <a:solidFill>
                  <a:schemeClr val="accent1">
                    <a:lumMod val="75000"/>
                  </a:schemeClr>
                </a:solidFill>
                <a:effectLst>
                  <a:outerShdw blurRad="38100" dist="38100" dir="2700000" algn="tl">
                    <a:srgbClr val="000000">
                      <a:alpha val="43137"/>
                    </a:srgbClr>
                  </a:outerShdw>
                </a:effectLst>
                <a:latin typeface="BIZ UDPゴシック" panose="020B0400000000000000" pitchFamily="50" charset="-128"/>
                <a:ea typeface="BIZ UDPゴシック" panose="020B0400000000000000" pitchFamily="50" charset="-128"/>
              </a:rPr>
              <a:t>包括支援センター単位（小規模の地域単位）でのきめ細やかで迅速な支援を実現するためには、</a:t>
            </a:r>
            <a:endParaRPr kumimoji="1" lang="en-US" altLang="ja-JP" sz="2800" dirty="0">
              <a:solidFill>
                <a:schemeClr val="accent1">
                  <a:lumMod val="75000"/>
                </a:schemeClr>
              </a:solidFill>
              <a:effectLst>
                <a:outerShdw blurRad="38100" dist="38100" dir="2700000" algn="tl">
                  <a:srgbClr val="000000">
                    <a:alpha val="43137"/>
                  </a:srgbClr>
                </a:outerShdw>
              </a:effectLst>
              <a:latin typeface="BIZ UDPゴシック" panose="020B0400000000000000" pitchFamily="50" charset="-128"/>
              <a:ea typeface="BIZ UDPゴシック" panose="020B0400000000000000" pitchFamily="50" charset="-128"/>
            </a:endParaRPr>
          </a:p>
          <a:p>
            <a:endParaRPr kumimoji="1" lang="en-US" altLang="ja-JP" sz="2800" dirty="0">
              <a:solidFill>
                <a:schemeClr val="accent1">
                  <a:lumMod val="75000"/>
                </a:schemeClr>
              </a:solidFill>
              <a:effectLst>
                <a:outerShdw blurRad="38100" dist="38100" dir="2700000" algn="tl">
                  <a:srgbClr val="000000">
                    <a:alpha val="43137"/>
                  </a:srgbClr>
                </a:outerShdw>
              </a:effectLst>
              <a:latin typeface="BIZ UDPゴシック" panose="020B0400000000000000" pitchFamily="50" charset="-128"/>
              <a:ea typeface="BIZ UDPゴシック" panose="020B0400000000000000" pitchFamily="50" charset="-128"/>
            </a:endParaRPr>
          </a:p>
          <a:p>
            <a:r>
              <a:rPr kumimoji="1" lang="ja-JP" altLang="en-US" sz="3200" dirty="0">
                <a:solidFill>
                  <a:srgbClr val="0070C0"/>
                </a:solidFill>
                <a:effectLst>
                  <a:outerShdw blurRad="38100" dist="38100" dir="2700000" algn="tl">
                    <a:srgbClr val="000000">
                      <a:alpha val="43137"/>
                    </a:srgbClr>
                  </a:outerShdw>
                </a:effectLst>
                <a:latin typeface="BIZ UDPゴシック" panose="020B0400000000000000" pitchFamily="50" charset="-128"/>
                <a:ea typeface="BIZ UDPゴシック" panose="020B0400000000000000" pitchFamily="50" charset="-128"/>
              </a:rPr>
              <a:t>「平時からの地域との関係」</a:t>
            </a:r>
            <a:endParaRPr kumimoji="1" lang="en-US" altLang="ja-JP" sz="3200" dirty="0">
              <a:solidFill>
                <a:srgbClr val="0070C0"/>
              </a:solidFill>
              <a:effectLst>
                <a:outerShdw blurRad="38100" dist="38100" dir="2700000" algn="tl">
                  <a:srgbClr val="000000">
                    <a:alpha val="43137"/>
                  </a:srgbClr>
                </a:outerShdw>
              </a:effectLst>
              <a:latin typeface="BIZ UDPゴシック" panose="020B0400000000000000" pitchFamily="50" charset="-128"/>
              <a:ea typeface="BIZ UDPゴシック" panose="020B0400000000000000" pitchFamily="50" charset="-128"/>
            </a:endParaRPr>
          </a:p>
          <a:p>
            <a:r>
              <a:rPr kumimoji="1" lang="ja-JP" altLang="en-US" sz="3200" dirty="0">
                <a:solidFill>
                  <a:srgbClr val="0070C0"/>
                </a:solidFill>
                <a:effectLst>
                  <a:outerShdw blurRad="38100" dist="38100" dir="2700000" algn="tl">
                    <a:srgbClr val="000000">
                      <a:alpha val="43137"/>
                    </a:srgbClr>
                  </a:outerShdw>
                </a:effectLst>
                <a:latin typeface="BIZ UDPゴシック" panose="020B0400000000000000" pitchFamily="50" charset="-128"/>
                <a:ea typeface="BIZ UDPゴシック" panose="020B0400000000000000" pitchFamily="50" charset="-128"/>
              </a:rPr>
              <a:t>「様々な支援者とのネットワーク」</a:t>
            </a:r>
            <a:endParaRPr kumimoji="1" lang="en-US" altLang="ja-JP" sz="3200" dirty="0">
              <a:solidFill>
                <a:srgbClr val="0070C0"/>
              </a:solidFill>
              <a:effectLst>
                <a:outerShdw blurRad="38100" dist="38100" dir="2700000" algn="tl">
                  <a:srgbClr val="000000">
                    <a:alpha val="43137"/>
                  </a:srgbClr>
                </a:outerShdw>
              </a:effectLst>
              <a:latin typeface="BIZ UDPゴシック" panose="020B0400000000000000" pitchFamily="50" charset="-128"/>
              <a:ea typeface="BIZ UDPゴシック" panose="020B0400000000000000" pitchFamily="50" charset="-128"/>
            </a:endParaRPr>
          </a:p>
          <a:p>
            <a:r>
              <a:rPr kumimoji="1" lang="ja-JP" altLang="en-US" sz="3200" dirty="0">
                <a:solidFill>
                  <a:srgbClr val="0070C0"/>
                </a:solidFill>
                <a:effectLst>
                  <a:outerShdw blurRad="38100" dist="38100" dir="2700000" algn="tl">
                    <a:srgbClr val="000000">
                      <a:alpha val="43137"/>
                    </a:srgbClr>
                  </a:outerShdw>
                </a:effectLst>
                <a:latin typeface="BIZ UDPゴシック" panose="020B0400000000000000" pitchFamily="50" charset="-128"/>
                <a:ea typeface="BIZ UDPゴシック" panose="020B0400000000000000" pitchFamily="50" charset="-128"/>
              </a:rPr>
              <a:t>「直後からの行動力」</a:t>
            </a:r>
            <a:endParaRPr kumimoji="1" lang="en-US" altLang="ja-JP" sz="3200" dirty="0">
              <a:solidFill>
                <a:srgbClr val="0070C0"/>
              </a:solidFill>
              <a:effectLst>
                <a:outerShdw blurRad="38100" dist="38100" dir="2700000" algn="tl">
                  <a:srgbClr val="000000">
                    <a:alpha val="43137"/>
                  </a:srgbClr>
                </a:outerShdw>
              </a:effectLst>
              <a:latin typeface="BIZ UDPゴシック" panose="020B0400000000000000" pitchFamily="50" charset="-128"/>
              <a:ea typeface="BIZ UDPゴシック" panose="020B0400000000000000" pitchFamily="50" charset="-128"/>
            </a:endParaRPr>
          </a:p>
          <a:p>
            <a:endParaRPr kumimoji="1" lang="en-US" altLang="ja-JP" sz="3200" dirty="0">
              <a:solidFill>
                <a:srgbClr val="0070C0"/>
              </a:solidFill>
              <a:effectLst>
                <a:outerShdw blurRad="38100" dist="38100" dir="2700000" algn="tl">
                  <a:srgbClr val="000000">
                    <a:alpha val="43137"/>
                  </a:srgbClr>
                </a:outerShdw>
              </a:effectLst>
              <a:latin typeface="BIZ UDPゴシック" panose="020B0400000000000000" pitchFamily="50" charset="-128"/>
              <a:ea typeface="BIZ UDPゴシック" panose="020B0400000000000000" pitchFamily="50" charset="-128"/>
            </a:endParaRPr>
          </a:p>
          <a:p>
            <a:r>
              <a:rPr kumimoji="1" lang="ja-JP" altLang="en-US" sz="2800" dirty="0">
                <a:solidFill>
                  <a:schemeClr val="accent1">
                    <a:lumMod val="75000"/>
                  </a:schemeClr>
                </a:solidFill>
                <a:effectLst>
                  <a:outerShdw blurRad="38100" dist="38100" dir="2700000" algn="tl">
                    <a:srgbClr val="000000">
                      <a:alpha val="43137"/>
                    </a:srgbClr>
                  </a:outerShdw>
                </a:effectLst>
                <a:latin typeface="BIZ UDPゴシック" panose="020B0400000000000000" pitchFamily="50" charset="-128"/>
                <a:ea typeface="BIZ UDPゴシック" panose="020B0400000000000000" pitchFamily="50" charset="-128"/>
              </a:rPr>
              <a:t>を持つことの重要性が明確になった事例です</a:t>
            </a:r>
          </a:p>
        </p:txBody>
      </p:sp>
      <p:pic>
        <p:nvPicPr>
          <p:cNvPr id="4" name="図 3" descr="タイムライン&#10;&#10;中程度の精度で自動的に生成された説明">
            <a:extLst>
              <a:ext uri="{FF2B5EF4-FFF2-40B4-BE49-F238E27FC236}">
                <a16:creationId xmlns:a16="http://schemas.microsoft.com/office/drawing/2014/main" id="{16625CC6-9925-4ECC-262D-BBBE925B1D1B}"/>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 y="0"/>
            <a:ext cx="6645737" cy="6282466"/>
          </a:xfrm>
          <a:prstGeom prst="rect">
            <a:avLst/>
          </a:prstGeom>
        </p:spPr>
      </p:pic>
      <p:sp>
        <p:nvSpPr>
          <p:cNvPr id="3" name="スライド番号プレースホルダー 3">
            <a:extLst>
              <a:ext uri="{FF2B5EF4-FFF2-40B4-BE49-F238E27FC236}">
                <a16:creationId xmlns:a16="http://schemas.microsoft.com/office/drawing/2014/main" id="{2BA59C71-71D7-B05A-1783-A3AD1B9CA0B9}"/>
              </a:ext>
            </a:extLst>
          </p:cNvPr>
          <p:cNvSpPr txBox="1">
            <a:spLocks/>
          </p:cNvSpPr>
          <p:nvPr/>
        </p:nvSpPr>
        <p:spPr>
          <a:xfrm>
            <a:off x="11202266" y="6381750"/>
            <a:ext cx="746414" cy="476250"/>
          </a:xfrm>
          <a:prstGeom prst="rect">
            <a:avLst/>
          </a:prstGeom>
        </p:spPr>
        <p:txBody>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F8D8928E-AA9A-4D89-BC1F-A2C05AB4BD92}" type="slidenum">
              <a:rPr kumimoji="1" lang="ja-JP" altLang="en-US" smtClean="0"/>
              <a:pPr/>
              <a:t>62</a:t>
            </a:fld>
            <a:endParaRPr kumimoji="1" lang="ja-JP" altLang="en-US" dirty="0"/>
          </a:p>
        </p:txBody>
      </p:sp>
    </p:spTree>
    <p:extLst>
      <p:ext uri="{BB962C8B-B14F-4D97-AF65-F5344CB8AC3E}">
        <p14:creationId xmlns:p14="http://schemas.microsoft.com/office/powerpoint/2010/main" val="2661771487"/>
      </p:ext>
    </p:extLst>
  </p:cSld>
  <p:clrMapOvr>
    <a:masterClrMapping/>
  </p:clrMapOvr>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180" name="スライド番号プレースホルダー 3"/>
          <p:cNvSpPr txBox="1">
            <a:spLocks noGrp="1"/>
          </p:cNvSpPr>
          <p:nvPr/>
        </p:nvSpPr>
        <p:spPr>
          <a:xfrm>
            <a:off x="10868025" y="6187440"/>
            <a:ext cx="848360" cy="476250"/>
          </a:xfrm>
          <a:prstGeom prst="rect">
            <a:avLst/>
          </a:prstGeom>
          <a:noFill/>
          <a:ln w="9525">
            <a:noFill/>
          </a:ln>
        </p:spPr>
        <p:txBody>
          <a:bodyPr anchor="b"/>
          <a:lstStyle>
            <a:lvl1pPr marL="0" lvl="0" indent="0" algn="r" defTabSz="914400" eaLnBrk="1" fontAlgn="base" latinLnBrk="0" hangingPunct="1">
              <a:lnSpc>
                <a:spcPct val="100000"/>
              </a:lnSpc>
              <a:spcBef>
                <a:spcPct val="0"/>
              </a:spcBef>
              <a:spcAft>
                <a:spcPct val="0"/>
              </a:spcAft>
              <a:buFont typeface="Arial" panose="020B0604020202020204" pitchFamily="34" charset="0"/>
              <a:buNone/>
              <a:defRPr sz="1400" b="0" i="0" u="none" kern="1200" baseline="0">
                <a:solidFill>
                  <a:schemeClr val="tx1"/>
                </a:solidFill>
                <a:latin typeface="+mn-lt"/>
                <a:ea typeface="+mn-ea"/>
                <a:cs typeface="+mn-cs"/>
              </a:defRPr>
            </a:lvl1pPr>
            <a:lvl2pPr marL="457200" lvl="1" indent="0" algn="ctr" defTabSz="914400" eaLnBrk="1" fontAlgn="base" latinLnBrk="0" hangingPunct="1">
              <a:lnSpc>
                <a:spcPct val="100000"/>
              </a:lnSpc>
              <a:spcBef>
                <a:spcPct val="0"/>
              </a:spcBef>
              <a:spcAft>
                <a:spcPct val="0"/>
              </a:spcAft>
              <a:buFont typeface="Arial" panose="020B0604020202020204" pitchFamily="34" charset="0"/>
              <a:buNone/>
              <a:defRPr sz="2400" b="0" i="0" u="none" kern="1200" baseline="0">
                <a:solidFill>
                  <a:schemeClr val="tx1"/>
                </a:solidFill>
                <a:latin typeface="+mn-lt"/>
                <a:ea typeface="+mn-ea"/>
                <a:cs typeface="+mn-cs"/>
              </a:defRPr>
            </a:lvl2pPr>
            <a:lvl3pPr marL="914400" lvl="2" indent="0" algn="ctr" defTabSz="914400" eaLnBrk="1" fontAlgn="base" latinLnBrk="0" hangingPunct="1">
              <a:lnSpc>
                <a:spcPct val="100000"/>
              </a:lnSpc>
              <a:spcBef>
                <a:spcPct val="0"/>
              </a:spcBef>
              <a:spcAft>
                <a:spcPct val="0"/>
              </a:spcAft>
              <a:buFont typeface="Arial" panose="020B0604020202020204" pitchFamily="34" charset="0"/>
              <a:buNone/>
              <a:defRPr sz="2400" b="0" i="0" u="none" kern="1200" baseline="0">
                <a:solidFill>
                  <a:schemeClr val="tx1"/>
                </a:solidFill>
                <a:latin typeface="+mn-lt"/>
                <a:ea typeface="+mn-ea"/>
                <a:cs typeface="+mn-cs"/>
              </a:defRPr>
            </a:lvl3pPr>
            <a:lvl4pPr marL="1371600" lvl="3" indent="0" algn="ctr" defTabSz="914400" eaLnBrk="1" fontAlgn="base" latinLnBrk="0" hangingPunct="1">
              <a:lnSpc>
                <a:spcPct val="100000"/>
              </a:lnSpc>
              <a:spcBef>
                <a:spcPct val="0"/>
              </a:spcBef>
              <a:spcAft>
                <a:spcPct val="0"/>
              </a:spcAft>
              <a:buFont typeface="Arial" panose="020B0604020202020204" pitchFamily="34" charset="0"/>
              <a:buNone/>
              <a:defRPr sz="2400" b="0" i="0" u="none" kern="1200" baseline="0">
                <a:solidFill>
                  <a:schemeClr val="tx1"/>
                </a:solidFill>
                <a:latin typeface="+mn-lt"/>
                <a:ea typeface="+mn-ea"/>
                <a:cs typeface="+mn-cs"/>
              </a:defRPr>
            </a:lvl4pPr>
            <a:lvl5pPr marL="1828800" lvl="4" indent="0" algn="ctr" defTabSz="914400" eaLnBrk="1" fontAlgn="base" latinLnBrk="0" hangingPunct="1">
              <a:lnSpc>
                <a:spcPct val="100000"/>
              </a:lnSpc>
              <a:spcBef>
                <a:spcPct val="0"/>
              </a:spcBef>
              <a:spcAft>
                <a:spcPct val="0"/>
              </a:spcAft>
              <a:buFont typeface="Arial" panose="020B0604020202020204" pitchFamily="34" charset="0"/>
              <a:buNone/>
              <a:defRPr sz="2400" b="0" i="0" u="none" kern="1200" baseline="0">
                <a:solidFill>
                  <a:schemeClr val="tx1"/>
                </a:solidFill>
                <a:latin typeface="+mn-lt"/>
                <a:ea typeface="+mn-ea"/>
                <a:cs typeface="+mn-cs"/>
              </a:defRPr>
            </a:lvl5pPr>
            <a:lvl6pPr marL="2286000" lvl="5" indent="0" algn="ctr" defTabSz="914400" eaLnBrk="1" fontAlgn="base" latinLnBrk="0" hangingPunct="1">
              <a:lnSpc>
                <a:spcPct val="100000"/>
              </a:lnSpc>
              <a:spcBef>
                <a:spcPct val="0"/>
              </a:spcBef>
              <a:spcAft>
                <a:spcPct val="0"/>
              </a:spcAft>
              <a:buFont typeface="Arial" panose="020B0604020202020204" pitchFamily="34" charset="0"/>
              <a:buNone/>
              <a:defRPr sz="2400" b="0" i="0" u="none" kern="1200" baseline="0">
                <a:solidFill>
                  <a:schemeClr val="tx1"/>
                </a:solidFill>
                <a:latin typeface="+mn-lt"/>
                <a:ea typeface="+mn-ea"/>
                <a:cs typeface="+mn-cs"/>
              </a:defRPr>
            </a:lvl6pPr>
            <a:lvl7pPr marL="2743200" lvl="6" indent="0" algn="ctr" defTabSz="914400" eaLnBrk="1" fontAlgn="base" latinLnBrk="0" hangingPunct="1">
              <a:lnSpc>
                <a:spcPct val="100000"/>
              </a:lnSpc>
              <a:spcBef>
                <a:spcPct val="0"/>
              </a:spcBef>
              <a:spcAft>
                <a:spcPct val="0"/>
              </a:spcAft>
              <a:buFont typeface="Arial" panose="020B0604020202020204" pitchFamily="34" charset="0"/>
              <a:buNone/>
              <a:defRPr sz="2400" b="0" i="0" u="none" kern="1200" baseline="0">
                <a:solidFill>
                  <a:schemeClr val="tx1"/>
                </a:solidFill>
                <a:latin typeface="+mn-lt"/>
                <a:ea typeface="+mn-ea"/>
                <a:cs typeface="+mn-cs"/>
              </a:defRPr>
            </a:lvl7pPr>
            <a:lvl8pPr marL="3200400" lvl="7" indent="0" algn="ctr" defTabSz="914400" eaLnBrk="1" fontAlgn="base" latinLnBrk="0" hangingPunct="1">
              <a:lnSpc>
                <a:spcPct val="100000"/>
              </a:lnSpc>
              <a:spcBef>
                <a:spcPct val="0"/>
              </a:spcBef>
              <a:spcAft>
                <a:spcPct val="0"/>
              </a:spcAft>
              <a:buFont typeface="Arial" panose="020B0604020202020204" pitchFamily="34" charset="0"/>
              <a:buNone/>
              <a:defRPr sz="2400" b="0" i="0" u="none" kern="1200" baseline="0">
                <a:solidFill>
                  <a:schemeClr val="tx1"/>
                </a:solidFill>
                <a:latin typeface="+mn-lt"/>
                <a:ea typeface="+mn-ea"/>
                <a:cs typeface="+mn-cs"/>
              </a:defRPr>
            </a:lvl8pPr>
            <a:lvl9pPr marL="3657600" lvl="8" indent="0" algn="ctr" defTabSz="914400" eaLnBrk="1" fontAlgn="base" latinLnBrk="0" hangingPunct="1">
              <a:lnSpc>
                <a:spcPct val="100000"/>
              </a:lnSpc>
              <a:spcBef>
                <a:spcPct val="0"/>
              </a:spcBef>
              <a:spcAft>
                <a:spcPct val="0"/>
              </a:spcAft>
              <a:buFont typeface="Arial" panose="020B0604020202020204" pitchFamily="34" charset="0"/>
              <a:buNone/>
              <a:defRPr sz="2400" b="0" i="0" u="none" kern="1200" baseline="0">
                <a:solidFill>
                  <a:schemeClr val="tx1"/>
                </a:solidFill>
                <a:latin typeface="+mn-lt"/>
                <a:ea typeface="+mn-ea"/>
                <a:cs typeface="+mn-cs"/>
              </a:defRPr>
            </a:lvl9pPr>
          </a:lstStyle>
          <a:p>
            <a:pPr marL="0" indent="0" algn="ctr" eaLnBrk="1" hangingPunct="1">
              <a:spcBef>
                <a:spcPct val="0"/>
              </a:spcBef>
              <a:buClr>
                <a:srgbClr val="000000"/>
              </a:buClr>
              <a:buNone/>
            </a:pPr>
            <a:fld id="{9A0DB2DC-4C9A-4742-B13C-FB6460FD3503}" type="slidenum">
              <a:rPr lang="ja-JP" altLang="en-US" sz="1400" dirty="0">
                <a:latin typeface="Arial" panose="020B0604020202020204" pitchFamily="34" charset="0"/>
                <a:ea typeface="ＭＳ Ｐゴシック" panose="020B0600070205080204" charset="-128"/>
              </a:rPr>
              <a:t>63</a:t>
            </a:fld>
            <a:endParaRPr lang="ja-JP" altLang="en-US" sz="1400" dirty="0">
              <a:latin typeface="Arial" panose="020B0604020202020204" pitchFamily="34" charset="0"/>
              <a:ea typeface="ＭＳ Ｐゴシック" panose="020B0600070205080204" charset="-128"/>
            </a:endParaRPr>
          </a:p>
        </p:txBody>
      </p:sp>
      <p:sp>
        <p:nvSpPr>
          <p:cNvPr id="5" name="Rectangle 6">
            <a:extLst>
              <a:ext uri="{FF2B5EF4-FFF2-40B4-BE49-F238E27FC236}">
                <a16:creationId xmlns:a16="http://schemas.microsoft.com/office/drawing/2014/main" id="{75518E57-9703-4877-A77C-CD40A465B6B5}"/>
              </a:ext>
            </a:extLst>
          </p:cNvPr>
          <p:cNvSpPr txBox="1">
            <a:spLocks noChangeArrowheads="1"/>
          </p:cNvSpPr>
          <p:nvPr/>
        </p:nvSpPr>
        <p:spPr>
          <a:xfrm>
            <a:off x="428624" y="3661719"/>
            <a:ext cx="11763375" cy="1077218"/>
          </a:xfrm>
          <a:prstGeom prst="rect">
            <a:avLst/>
          </a:prstGeom>
        </p:spPr>
        <p:txBody>
          <a:bodyPr>
            <a:normAutofit fontScale="92500"/>
          </a:bodyPr>
          <a:lstStyle>
            <a:lvl1pPr marL="342900" lvl="0" indent="-342900" algn="l" defTabSz="914400" eaLnBrk="1" fontAlgn="base" latinLnBrk="0" hangingPunct="1">
              <a:lnSpc>
                <a:spcPct val="100000"/>
              </a:lnSpc>
              <a:spcBef>
                <a:spcPct val="20000"/>
              </a:spcBef>
              <a:spcAft>
                <a:spcPct val="0"/>
              </a:spcAft>
              <a:buChar char="•"/>
              <a:defRPr sz="3200" b="0" i="0" u="none" kern="1200" baseline="0">
                <a:solidFill>
                  <a:schemeClr val="tx1"/>
                </a:solidFill>
                <a:latin typeface="+mn-lt"/>
                <a:ea typeface="+mn-ea"/>
                <a:cs typeface="+mn-cs"/>
              </a:defRPr>
            </a:lvl1pPr>
            <a:lvl2pPr marL="742950" lvl="1" indent="-285750" algn="l" defTabSz="914400" eaLnBrk="1" fontAlgn="base" latinLnBrk="0" hangingPunct="1">
              <a:lnSpc>
                <a:spcPct val="100000"/>
              </a:lnSpc>
              <a:spcBef>
                <a:spcPct val="20000"/>
              </a:spcBef>
              <a:spcAft>
                <a:spcPct val="0"/>
              </a:spcAft>
              <a:buChar char="–"/>
              <a:defRPr sz="2800" b="0" i="0" u="none" kern="1200" baseline="0">
                <a:solidFill>
                  <a:schemeClr val="tx1"/>
                </a:solidFill>
                <a:latin typeface="+mn-lt"/>
                <a:ea typeface="+mn-ea"/>
                <a:cs typeface="+mn-cs"/>
              </a:defRPr>
            </a:lvl2pPr>
            <a:lvl3pPr marL="1143000" lvl="2" indent="-228600" algn="l" defTabSz="914400" eaLnBrk="1" fontAlgn="base" latinLnBrk="0" hangingPunct="1">
              <a:lnSpc>
                <a:spcPct val="100000"/>
              </a:lnSpc>
              <a:spcBef>
                <a:spcPct val="20000"/>
              </a:spcBef>
              <a:spcAft>
                <a:spcPct val="0"/>
              </a:spcAft>
              <a:buChar char="•"/>
              <a:defRPr sz="2400" b="0" i="0" u="none" kern="1200" baseline="0">
                <a:solidFill>
                  <a:schemeClr val="tx1"/>
                </a:solidFill>
                <a:latin typeface="+mn-lt"/>
                <a:ea typeface="+mn-ea"/>
                <a:cs typeface="+mn-cs"/>
              </a:defRPr>
            </a:lvl3pPr>
            <a:lvl4pPr marL="1600200" lvl="3" indent="-228600" algn="l" defTabSz="914400" eaLnBrk="1" fontAlgn="base" latinLnBrk="0" hangingPunct="1">
              <a:lnSpc>
                <a:spcPct val="100000"/>
              </a:lnSpc>
              <a:spcBef>
                <a:spcPct val="20000"/>
              </a:spcBef>
              <a:spcAft>
                <a:spcPct val="0"/>
              </a:spcAft>
              <a:buChar char="–"/>
              <a:defRPr sz="2000" b="0" i="0" u="none" kern="1200" baseline="0">
                <a:solidFill>
                  <a:schemeClr val="tx1"/>
                </a:solidFill>
                <a:latin typeface="+mn-lt"/>
                <a:ea typeface="+mn-ea"/>
                <a:cs typeface="+mn-cs"/>
              </a:defRPr>
            </a:lvl4pPr>
            <a:lvl5pPr marL="2057400" lvl="4" indent="-228600" algn="l" defTabSz="914400" eaLnBrk="1" fontAlgn="base" latinLnBrk="0" hangingPunct="1">
              <a:lnSpc>
                <a:spcPct val="100000"/>
              </a:lnSpc>
              <a:spcBef>
                <a:spcPct val="20000"/>
              </a:spcBef>
              <a:spcAft>
                <a:spcPct val="0"/>
              </a:spcAft>
              <a:buChar char="»"/>
              <a:defRPr sz="2000" b="0" i="0" u="none" kern="1200" baseline="0">
                <a:solidFill>
                  <a:schemeClr val="tx1"/>
                </a:solidFill>
                <a:latin typeface="+mn-lt"/>
                <a:ea typeface="+mn-ea"/>
                <a:cs typeface="+mn-cs"/>
              </a:defRPr>
            </a:lvl5pPr>
            <a:lvl6pPr marL="2514600" lvl="5" indent="-228600" algn="l" defTabSz="914400" eaLnBrk="1" fontAlgn="base" latinLnBrk="0" hangingPunct="1">
              <a:lnSpc>
                <a:spcPct val="100000"/>
              </a:lnSpc>
              <a:spcBef>
                <a:spcPct val="20000"/>
              </a:spcBef>
              <a:spcAft>
                <a:spcPct val="0"/>
              </a:spcAft>
              <a:buChar char="»"/>
              <a:defRPr sz="2000" b="0" i="0" u="none" kern="1200" baseline="0">
                <a:solidFill>
                  <a:schemeClr val="tx1"/>
                </a:solidFill>
                <a:latin typeface="+mn-lt"/>
                <a:ea typeface="+mn-ea"/>
                <a:cs typeface="+mn-cs"/>
              </a:defRPr>
            </a:lvl6pPr>
            <a:lvl7pPr marL="2971800" lvl="6" indent="-228600" algn="l" defTabSz="914400" eaLnBrk="1" fontAlgn="base" latinLnBrk="0" hangingPunct="1">
              <a:lnSpc>
                <a:spcPct val="100000"/>
              </a:lnSpc>
              <a:spcBef>
                <a:spcPct val="20000"/>
              </a:spcBef>
              <a:spcAft>
                <a:spcPct val="0"/>
              </a:spcAft>
              <a:buChar char="»"/>
              <a:defRPr sz="2000" b="0" i="0" u="none" kern="1200" baseline="0">
                <a:solidFill>
                  <a:schemeClr val="tx1"/>
                </a:solidFill>
                <a:latin typeface="+mn-lt"/>
                <a:ea typeface="+mn-ea"/>
                <a:cs typeface="+mn-cs"/>
              </a:defRPr>
            </a:lvl7pPr>
            <a:lvl8pPr marL="3429000" lvl="7" indent="-228600" algn="l" defTabSz="914400" eaLnBrk="1" fontAlgn="base" latinLnBrk="0" hangingPunct="1">
              <a:lnSpc>
                <a:spcPct val="100000"/>
              </a:lnSpc>
              <a:spcBef>
                <a:spcPct val="20000"/>
              </a:spcBef>
              <a:spcAft>
                <a:spcPct val="0"/>
              </a:spcAft>
              <a:buChar char="»"/>
              <a:defRPr sz="2000" b="0" i="0" u="none" kern="1200" baseline="0">
                <a:solidFill>
                  <a:schemeClr val="tx1"/>
                </a:solidFill>
                <a:latin typeface="+mn-lt"/>
                <a:ea typeface="+mn-ea"/>
                <a:cs typeface="+mn-cs"/>
              </a:defRPr>
            </a:lvl8pPr>
            <a:lvl9pPr marL="3886200" lvl="8" indent="-228600" algn="l" defTabSz="914400" eaLnBrk="1" fontAlgn="base" latinLnBrk="0" hangingPunct="1">
              <a:lnSpc>
                <a:spcPct val="100000"/>
              </a:lnSpc>
              <a:spcBef>
                <a:spcPct val="20000"/>
              </a:spcBef>
              <a:spcAft>
                <a:spcPct val="0"/>
              </a:spcAft>
              <a:buChar char="»"/>
              <a:defRPr sz="2000" b="0" i="0" u="none" kern="1200" baseline="0">
                <a:solidFill>
                  <a:schemeClr val="tx1"/>
                </a:solidFill>
                <a:latin typeface="+mn-lt"/>
                <a:ea typeface="+mn-ea"/>
                <a:cs typeface="+mn-cs"/>
              </a:defRPr>
            </a:lvl9pPr>
          </a:lstStyle>
          <a:p>
            <a:pPr marL="0" indent="0">
              <a:buNone/>
              <a:defRPr/>
            </a:pPr>
            <a:r>
              <a:rPr lang="ja-JP" altLang="en-US" sz="2000" dirty="0">
                <a:solidFill>
                  <a:srgbClr val="0070C0"/>
                </a:solidFill>
                <a:effectLst>
                  <a:outerShdw blurRad="38100" dist="38100" dir="2700000" algn="tl">
                    <a:srgbClr val="000000">
                      <a:alpha val="43137"/>
                    </a:srgbClr>
                  </a:outerShdw>
                </a:effectLst>
                <a:latin typeface="メイリオ" panose="020B0604030504040204" pitchFamily="50" charset="-128"/>
                <a:ea typeface="メイリオ" panose="020B0604030504040204" pitchFamily="50" charset="-128"/>
              </a:rPr>
              <a:t>自助もできる限り事前の対策をすべきですが、</a:t>
            </a:r>
            <a:endParaRPr lang="en-US" altLang="ja-JP" sz="2000" dirty="0">
              <a:solidFill>
                <a:srgbClr val="0070C0"/>
              </a:solidFill>
              <a:effectLst>
                <a:outerShdw blurRad="38100" dist="38100" dir="2700000" algn="tl">
                  <a:srgbClr val="000000">
                    <a:alpha val="43137"/>
                  </a:srgbClr>
                </a:outerShdw>
              </a:effectLst>
              <a:latin typeface="メイリオ" panose="020B0604030504040204" pitchFamily="50" charset="-128"/>
              <a:ea typeface="メイリオ" panose="020B0604030504040204" pitchFamily="50" charset="-128"/>
            </a:endParaRPr>
          </a:p>
          <a:p>
            <a:pPr marL="0" indent="0">
              <a:buNone/>
              <a:defRPr/>
            </a:pPr>
            <a:r>
              <a:rPr lang="ja-JP" altLang="en-US" u="sng" dirty="0">
                <a:solidFill>
                  <a:srgbClr val="0070C0"/>
                </a:solidFill>
                <a:effectLst>
                  <a:outerShdw blurRad="38100" dist="38100" dir="2700000" algn="tl">
                    <a:srgbClr val="000000">
                      <a:alpha val="43137"/>
                    </a:srgbClr>
                  </a:outerShdw>
                </a:effectLst>
                <a:latin typeface="メイリオ" panose="020B0604030504040204" pitchFamily="50" charset="-128"/>
                <a:ea typeface="メイリオ" panose="020B0604030504040204" pitchFamily="50" charset="-128"/>
              </a:rPr>
              <a:t>被災をしたら最後は「共助」が機能する地域かどうかが鍵</a:t>
            </a:r>
            <a:r>
              <a:rPr lang="ja-JP" altLang="en-US" sz="2000" dirty="0">
                <a:solidFill>
                  <a:srgbClr val="0070C0"/>
                </a:solidFill>
                <a:effectLst>
                  <a:outerShdw blurRad="38100" dist="38100" dir="2700000" algn="tl">
                    <a:srgbClr val="000000">
                      <a:alpha val="43137"/>
                    </a:srgbClr>
                  </a:outerShdw>
                </a:effectLst>
                <a:latin typeface="メイリオ" panose="020B0604030504040204" pitchFamily="50" charset="-128"/>
                <a:ea typeface="メイリオ" panose="020B0604030504040204" pitchFamily="50" charset="-128"/>
              </a:rPr>
              <a:t>となります</a:t>
            </a:r>
            <a:endParaRPr lang="en-US" altLang="ja-JP" sz="2000" dirty="0">
              <a:solidFill>
                <a:srgbClr val="0070C0"/>
              </a:solidFill>
              <a:effectLst>
                <a:outerShdw blurRad="38100" dist="38100" dir="2700000" algn="tl">
                  <a:srgbClr val="000000">
                    <a:alpha val="43137"/>
                  </a:srgbClr>
                </a:outerShdw>
              </a:effectLst>
              <a:latin typeface="メイリオ" panose="020B0604030504040204" pitchFamily="50" charset="-128"/>
              <a:ea typeface="メイリオ" panose="020B0604030504040204" pitchFamily="50" charset="-128"/>
            </a:endParaRPr>
          </a:p>
        </p:txBody>
      </p:sp>
      <p:sp>
        <p:nvSpPr>
          <p:cNvPr id="6" name="Rectangle 4">
            <a:extLst>
              <a:ext uri="{FF2B5EF4-FFF2-40B4-BE49-F238E27FC236}">
                <a16:creationId xmlns:a16="http://schemas.microsoft.com/office/drawing/2014/main" id="{C5B4698D-B682-4A79-BC9F-68D8F95DEBC1}"/>
              </a:ext>
            </a:extLst>
          </p:cNvPr>
          <p:cNvSpPr>
            <a:spLocks noChangeArrowheads="1"/>
          </p:cNvSpPr>
          <p:nvPr/>
        </p:nvSpPr>
        <p:spPr bwMode="auto">
          <a:xfrm>
            <a:off x="3024133" y="160471"/>
            <a:ext cx="7559675" cy="646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eaLnBrk="1" hangingPunct="1">
              <a:defRPr/>
            </a:pPr>
            <a:r>
              <a:rPr lang="ja-JP" altLang="en-US" sz="3600" b="1" dirty="0">
                <a:solidFill>
                  <a:schemeClr val="tx2"/>
                </a:solidFill>
                <a:effectLst>
                  <a:outerShdw blurRad="38100" dist="38100" dir="2700000" algn="tl">
                    <a:srgbClr val="000000"/>
                  </a:outerShdw>
                </a:effectLst>
                <a:ea typeface="ＭＳ Ｐゴシック" panose="020B0600070205080204" charset="-128"/>
              </a:rPr>
              <a:t>自助・共助・公助による防災</a:t>
            </a:r>
          </a:p>
        </p:txBody>
      </p:sp>
      <p:sp>
        <p:nvSpPr>
          <p:cNvPr id="7" name="Rectangle 3">
            <a:extLst>
              <a:ext uri="{FF2B5EF4-FFF2-40B4-BE49-F238E27FC236}">
                <a16:creationId xmlns:a16="http://schemas.microsoft.com/office/drawing/2014/main" id="{B8D32C21-7753-4EF2-9E5C-D73E1ED552DD}"/>
              </a:ext>
            </a:extLst>
          </p:cNvPr>
          <p:cNvSpPr txBox="1">
            <a:spLocks noChangeArrowheads="1"/>
          </p:cNvSpPr>
          <p:nvPr/>
        </p:nvSpPr>
        <p:spPr bwMode="auto">
          <a:xfrm>
            <a:off x="1017180" y="633589"/>
            <a:ext cx="10586264" cy="331904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marL="0" indent="0" algn="r" rtl="0" eaLnBrk="0" fontAlgn="base" hangingPunct="0">
              <a:spcBef>
                <a:spcPct val="20000"/>
              </a:spcBef>
              <a:spcAft>
                <a:spcPct val="0"/>
              </a:spcAft>
              <a:buClr>
                <a:schemeClr val="tx2"/>
              </a:buClr>
              <a:buSzPct val="80000"/>
              <a:buFont typeface="Wingdings" panose="05000000000000000000" pitchFamily="2" charset="2"/>
              <a:buNone/>
              <a:defRPr kumimoji="1" sz="3200" b="1">
                <a:solidFill>
                  <a:schemeClr val="tx1"/>
                </a:solidFill>
                <a:latin typeface="+mn-lt"/>
                <a:ea typeface="+mn-ea"/>
                <a:cs typeface="+mn-cs"/>
              </a:defRPr>
            </a:lvl1pPr>
            <a:lvl2pPr marL="742950" indent="-285750" algn="l" rtl="0" eaLnBrk="0" fontAlgn="base" hangingPunct="0">
              <a:spcBef>
                <a:spcPct val="20000"/>
              </a:spcBef>
              <a:spcAft>
                <a:spcPct val="0"/>
              </a:spcAft>
              <a:buClr>
                <a:schemeClr val="tx2"/>
              </a:buClr>
              <a:buChar char="–"/>
              <a:defRPr kumimoji="1" sz="2800" b="1">
                <a:solidFill>
                  <a:schemeClr val="tx1"/>
                </a:solidFill>
                <a:latin typeface="+mn-lt"/>
                <a:ea typeface="+mn-ea"/>
              </a:defRPr>
            </a:lvl2pPr>
            <a:lvl3pPr marL="1143000" indent="-228600" algn="l" rtl="0" eaLnBrk="0" fontAlgn="base" hangingPunct="0">
              <a:spcBef>
                <a:spcPct val="20000"/>
              </a:spcBef>
              <a:spcAft>
                <a:spcPct val="0"/>
              </a:spcAft>
              <a:buClr>
                <a:schemeClr val="tx2"/>
              </a:buClr>
              <a:buChar char="•"/>
              <a:defRPr kumimoji="1" sz="2400" b="1">
                <a:solidFill>
                  <a:schemeClr val="tx1"/>
                </a:solidFill>
                <a:latin typeface="+mn-lt"/>
                <a:ea typeface="+mn-ea"/>
              </a:defRPr>
            </a:lvl3pPr>
            <a:lvl4pPr marL="1600200" indent="-228600" algn="l" rtl="0" eaLnBrk="0" fontAlgn="base" hangingPunct="0">
              <a:spcBef>
                <a:spcPct val="20000"/>
              </a:spcBef>
              <a:spcAft>
                <a:spcPct val="0"/>
              </a:spcAft>
              <a:buClr>
                <a:schemeClr val="tx2"/>
              </a:buClr>
              <a:buChar char="–"/>
              <a:defRPr kumimoji="1" sz="2000" b="1">
                <a:solidFill>
                  <a:schemeClr val="tx1"/>
                </a:solidFill>
                <a:latin typeface="+mn-lt"/>
                <a:ea typeface="+mn-ea"/>
              </a:defRPr>
            </a:lvl4pPr>
            <a:lvl5pPr marL="2057400" indent="-228600" algn="l" rtl="0" eaLnBrk="0" fontAlgn="base" hangingPunct="0">
              <a:spcBef>
                <a:spcPct val="20000"/>
              </a:spcBef>
              <a:spcAft>
                <a:spcPct val="0"/>
              </a:spcAft>
              <a:buClr>
                <a:schemeClr val="tx2"/>
              </a:buClr>
              <a:buChar char="»"/>
              <a:defRPr kumimoji="1" sz="2000" b="1">
                <a:solidFill>
                  <a:schemeClr val="tx1"/>
                </a:solidFill>
                <a:latin typeface="+mn-lt"/>
                <a:ea typeface="+mn-ea"/>
              </a:defRPr>
            </a:lvl5pPr>
            <a:lvl6pPr marL="2514600" indent="-228600" algn="l" rtl="0" fontAlgn="base">
              <a:spcBef>
                <a:spcPct val="20000"/>
              </a:spcBef>
              <a:spcAft>
                <a:spcPct val="0"/>
              </a:spcAft>
              <a:buClr>
                <a:schemeClr val="tx2"/>
              </a:buClr>
              <a:buChar char="»"/>
              <a:defRPr kumimoji="1" sz="2000" b="1">
                <a:solidFill>
                  <a:schemeClr val="tx1"/>
                </a:solidFill>
                <a:latin typeface="+mn-lt"/>
                <a:ea typeface="+mn-ea"/>
              </a:defRPr>
            </a:lvl6pPr>
            <a:lvl7pPr marL="2971800" indent="-228600" algn="l" rtl="0" fontAlgn="base">
              <a:spcBef>
                <a:spcPct val="20000"/>
              </a:spcBef>
              <a:spcAft>
                <a:spcPct val="0"/>
              </a:spcAft>
              <a:buClr>
                <a:schemeClr val="tx2"/>
              </a:buClr>
              <a:buChar char="»"/>
              <a:defRPr kumimoji="1" sz="2000" b="1">
                <a:solidFill>
                  <a:schemeClr val="tx1"/>
                </a:solidFill>
                <a:latin typeface="+mn-lt"/>
                <a:ea typeface="+mn-ea"/>
              </a:defRPr>
            </a:lvl7pPr>
            <a:lvl8pPr marL="3429000" indent="-228600" algn="l" rtl="0" fontAlgn="base">
              <a:spcBef>
                <a:spcPct val="20000"/>
              </a:spcBef>
              <a:spcAft>
                <a:spcPct val="0"/>
              </a:spcAft>
              <a:buClr>
                <a:schemeClr val="tx2"/>
              </a:buClr>
              <a:buChar char="»"/>
              <a:defRPr kumimoji="1" sz="2000" b="1">
                <a:solidFill>
                  <a:schemeClr val="tx1"/>
                </a:solidFill>
                <a:latin typeface="+mn-lt"/>
                <a:ea typeface="+mn-ea"/>
              </a:defRPr>
            </a:lvl8pPr>
            <a:lvl9pPr marL="3886200" indent="-228600" algn="l" rtl="0" fontAlgn="base">
              <a:spcBef>
                <a:spcPct val="20000"/>
              </a:spcBef>
              <a:spcAft>
                <a:spcPct val="0"/>
              </a:spcAft>
              <a:buClr>
                <a:schemeClr val="tx2"/>
              </a:buClr>
              <a:buChar char="»"/>
              <a:defRPr kumimoji="1" sz="2000" b="1">
                <a:solidFill>
                  <a:schemeClr val="tx1"/>
                </a:solidFill>
                <a:latin typeface="+mn-lt"/>
                <a:ea typeface="+mn-ea"/>
              </a:defRPr>
            </a:lvl9pPr>
          </a:lstStyle>
          <a:p>
            <a:pPr algn="l">
              <a:lnSpc>
                <a:spcPct val="90000"/>
              </a:lnSpc>
              <a:defRPr/>
            </a:pPr>
            <a:r>
              <a:rPr lang="ja-JP" altLang="ja-JP" b="0" kern="0" dirty="0">
                <a:solidFill>
                  <a:schemeClr val="accent4">
                    <a:lumMod val="10000"/>
                  </a:schemeClr>
                </a:solidFill>
                <a:latin typeface="メイリオ" panose="020B0604030504040204" pitchFamily="50" charset="-128"/>
                <a:ea typeface="メイリオ" panose="020B0604030504040204" pitchFamily="50" charset="-128"/>
              </a:rPr>
              <a:t>自助：自分たちでの応急対応</a:t>
            </a:r>
          </a:p>
          <a:p>
            <a:pPr algn="l">
              <a:lnSpc>
                <a:spcPct val="90000"/>
              </a:lnSpc>
              <a:defRPr/>
            </a:pPr>
            <a:r>
              <a:rPr lang="ja-JP" altLang="ja-JP" b="0" u="sng" kern="0" dirty="0">
                <a:solidFill>
                  <a:srgbClr val="FF3300"/>
                </a:solidFill>
                <a:latin typeface="メイリオ" panose="020B0604030504040204" pitchFamily="50" charset="-128"/>
                <a:ea typeface="メイリオ" panose="020B0604030504040204" pitchFamily="50" charset="-128"/>
              </a:rPr>
              <a:t>共助</a:t>
            </a:r>
            <a:r>
              <a:rPr lang="ja-JP" altLang="ja-JP" b="0" kern="0" dirty="0">
                <a:solidFill>
                  <a:schemeClr val="accent4">
                    <a:lumMod val="10000"/>
                  </a:schemeClr>
                </a:solidFill>
                <a:latin typeface="メイリオ" panose="020B0604030504040204" pitchFamily="50" charset="-128"/>
                <a:ea typeface="メイリオ" panose="020B0604030504040204" pitchFamily="50" charset="-128"/>
              </a:rPr>
              <a:t>：隣近所、自治会・町内会、民生委員、</a:t>
            </a:r>
          </a:p>
          <a:p>
            <a:pPr algn="l">
              <a:lnSpc>
                <a:spcPct val="90000"/>
              </a:lnSpc>
              <a:defRPr/>
            </a:pPr>
            <a:r>
              <a:rPr lang="ja-JP" altLang="ja-JP" b="0" kern="0" dirty="0">
                <a:solidFill>
                  <a:schemeClr val="accent4">
                    <a:lumMod val="10000"/>
                  </a:schemeClr>
                </a:solidFill>
                <a:latin typeface="メイリオ" panose="020B0604030504040204" pitchFamily="50" charset="-128"/>
                <a:ea typeface="メイリオ" panose="020B0604030504040204" pitchFamily="50" charset="-128"/>
              </a:rPr>
              <a:t>        自主防災組織やボランティアによるたすけあい</a:t>
            </a:r>
          </a:p>
          <a:p>
            <a:pPr algn="l">
              <a:lnSpc>
                <a:spcPct val="90000"/>
              </a:lnSpc>
              <a:defRPr/>
            </a:pPr>
            <a:r>
              <a:rPr lang="ja-JP" altLang="ja-JP" b="0" kern="0" dirty="0">
                <a:solidFill>
                  <a:schemeClr val="accent4">
                    <a:lumMod val="10000"/>
                  </a:schemeClr>
                </a:solidFill>
                <a:latin typeface="メイリオ" panose="020B0604030504040204" pitchFamily="50" charset="-128"/>
                <a:ea typeface="メイリオ" panose="020B0604030504040204" pitchFamily="50" charset="-128"/>
              </a:rPr>
              <a:t>公助：行政・制度による対応</a:t>
            </a:r>
          </a:p>
          <a:p>
            <a:pPr algn="l">
              <a:lnSpc>
                <a:spcPct val="90000"/>
              </a:lnSpc>
              <a:defRPr/>
            </a:pPr>
            <a:r>
              <a:rPr lang="ja-JP" altLang="en-US" sz="2400" b="0" kern="0" dirty="0">
                <a:solidFill>
                  <a:schemeClr val="accent4">
                    <a:lumMod val="10000"/>
                  </a:schemeClr>
                </a:solidFill>
                <a:latin typeface="メイリオ" panose="020B0604030504040204" pitchFamily="50" charset="-128"/>
                <a:ea typeface="メイリオ" panose="020B0604030504040204" pitchFamily="50" charset="-128"/>
              </a:rPr>
              <a:t>　　　　　</a:t>
            </a:r>
            <a:r>
              <a:rPr lang="ja-JP" altLang="ja-JP" sz="2400" b="0" kern="0" dirty="0">
                <a:solidFill>
                  <a:schemeClr val="accent4">
                    <a:lumMod val="10000"/>
                  </a:schemeClr>
                </a:solidFill>
                <a:latin typeface="メイリオ" panose="020B0604030504040204" pitchFamily="50" charset="-128"/>
                <a:ea typeface="メイリオ" panose="020B0604030504040204" pitchFamily="50" charset="-128"/>
              </a:rPr>
              <a:t>災害の規模が大きくなればなるほど、行政の対応力に限界が</a:t>
            </a:r>
            <a:endParaRPr lang="ja-JP" altLang="ja-JP" b="0" kern="0" dirty="0">
              <a:solidFill>
                <a:schemeClr val="accent4">
                  <a:lumMod val="10000"/>
                </a:schemeClr>
              </a:solidFill>
              <a:latin typeface="メイリオ" panose="020B0604030504040204" pitchFamily="50" charset="-128"/>
              <a:ea typeface="メイリオ" panose="020B0604030504040204" pitchFamily="50" charset="-128"/>
            </a:endParaRPr>
          </a:p>
        </p:txBody>
      </p:sp>
      <p:sp>
        <p:nvSpPr>
          <p:cNvPr id="2" name="テキスト ボックス 1">
            <a:extLst>
              <a:ext uri="{FF2B5EF4-FFF2-40B4-BE49-F238E27FC236}">
                <a16:creationId xmlns:a16="http://schemas.microsoft.com/office/drawing/2014/main" id="{AD70FDFD-AD23-8DBB-ADDF-4B161D38576A}"/>
              </a:ext>
            </a:extLst>
          </p:cNvPr>
          <p:cNvSpPr txBox="1"/>
          <p:nvPr/>
        </p:nvSpPr>
        <p:spPr>
          <a:xfrm>
            <a:off x="140043" y="5138047"/>
            <a:ext cx="11911913" cy="553998"/>
          </a:xfrm>
          <a:prstGeom prst="rect">
            <a:avLst/>
          </a:prstGeom>
          <a:noFill/>
          <a:ln w="50800">
            <a:solidFill>
              <a:schemeClr val="accent1"/>
            </a:solidFill>
          </a:ln>
        </p:spPr>
        <p:txBody>
          <a:bodyPr wrap="square" rtlCol="0">
            <a:spAutoFit/>
          </a:bodyPr>
          <a:lstStyle/>
          <a:p>
            <a:pPr algn="ctr"/>
            <a:r>
              <a:rPr kumimoji="1" lang="ja-JP" altLang="en-US" sz="3000" b="1" dirty="0">
                <a:solidFill>
                  <a:srgbClr val="FF0000"/>
                </a:solidFill>
                <a:effectLst>
                  <a:outerShdw blurRad="38100" dist="38100" dir="2700000" algn="tl">
                    <a:srgbClr val="000000">
                      <a:alpha val="43137"/>
                    </a:srgbClr>
                  </a:outerShdw>
                </a:effectLst>
                <a:latin typeface="メイリオ" panose="020B0604030504040204" pitchFamily="50" charset="-128"/>
                <a:ea typeface="メイリオ" panose="020B0604030504040204" pitchFamily="50" charset="-128"/>
              </a:rPr>
              <a:t>身近に助け合いのネットワークを作ることが最強の「防災」に！</a:t>
            </a:r>
          </a:p>
        </p:txBody>
      </p:sp>
    </p:spTree>
    <p:extLst>
      <p:ext uri="{BB962C8B-B14F-4D97-AF65-F5344CB8AC3E}">
        <p14:creationId xmlns:p14="http://schemas.microsoft.com/office/powerpoint/2010/main" val="2248996053"/>
      </p:ext>
    </p:extLst>
  </p:cSld>
  <p:clrMapOvr>
    <a:masterClrMapping/>
  </p:clrMapOvr>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a:extLst>
              <a:ext uri="{FF2B5EF4-FFF2-40B4-BE49-F238E27FC236}">
                <a16:creationId xmlns:a16="http://schemas.microsoft.com/office/drawing/2014/main" id="{75E088AC-0741-4DC1-A8AB-B2FB1636F78B}"/>
              </a:ext>
            </a:extLst>
          </p:cNvPr>
          <p:cNvSpPr>
            <a:spLocks noGrp="1"/>
          </p:cNvSpPr>
          <p:nvPr>
            <p:ph type="title"/>
          </p:nvPr>
        </p:nvSpPr>
        <p:spPr>
          <a:xfrm>
            <a:off x="533149" y="436360"/>
            <a:ext cx="3404369" cy="2244634"/>
          </a:xfrm>
        </p:spPr>
        <p:txBody>
          <a:bodyPr vert="horz" lIns="91440" tIns="45720" rIns="91440" bIns="45720" rtlCol="0" anchor="ctr">
            <a:normAutofit/>
          </a:bodyPr>
          <a:lstStyle/>
          <a:p>
            <a:pPr rtl="0">
              <a:lnSpc>
                <a:spcPct val="90000"/>
              </a:lnSpc>
            </a:pPr>
            <a:r>
              <a:rPr lang="ja-JP" altLang="en-US" sz="2800" b="1" kern="1200" dirty="0">
                <a:solidFill>
                  <a:schemeClr val="tx1"/>
                </a:solidFill>
                <a:latin typeface="メイリオ" panose="020B0604030504040204" pitchFamily="50" charset="-128"/>
                <a:ea typeface="メイリオ" panose="020B0604030504040204" pitchFamily="50" charset="-128"/>
              </a:rPr>
              <a:t>自己紹介</a:t>
            </a:r>
            <a:endParaRPr kumimoji="1" lang="en-US" altLang="ja-JP" sz="2800" b="1" kern="1200" dirty="0">
              <a:solidFill>
                <a:schemeClr val="tx1"/>
              </a:solidFill>
              <a:latin typeface="メイリオ" panose="020B0604030504040204" pitchFamily="50" charset="-128"/>
              <a:ea typeface="メイリオ" panose="020B0604030504040204" pitchFamily="50" charset="-128"/>
            </a:endParaRPr>
          </a:p>
        </p:txBody>
      </p:sp>
      <p:pic>
        <p:nvPicPr>
          <p:cNvPr id="5" name="コンテンツ プレースホルダー 4">
            <a:extLst>
              <a:ext uri="{FF2B5EF4-FFF2-40B4-BE49-F238E27FC236}">
                <a16:creationId xmlns:a16="http://schemas.microsoft.com/office/drawing/2014/main" id="{BFD9393E-6E12-41F3-B19A-411048B3F805}"/>
              </a:ext>
            </a:extLst>
          </p:cNvPr>
          <p:cNvPicPr>
            <a:picLocks noGrp="1" noChangeAspect="1"/>
          </p:cNvPicPr>
          <p:nvPr>
            <p:ph idx="1"/>
          </p:nvPr>
        </p:nvPicPr>
        <p:blipFill>
          <a:blip r:embed="rId2">
            <a:extLst>
              <a:ext uri="{28A0092B-C50C-407E-A947-70E740481C1C}">
                <a14:useLocalDpi xmlns:a14="http://schemas.microsoft.com/office/drawing/2010/main" val="0"/>
              </a:ext>
            </a:extLst>
          </a:blip>
          <a:srcRect l="9855" r="9855"/>
          <a:stretch/>
        </p:blipFill>
        <p:spPr>
          <a:xfrm>
            <a:off x="-1" y="3184849"/>
            <a:ext cx="4317491" cy="3673153"/>
          </a:xfrm>
          <a:prstGeom prst="rect">
            <a:avLst/>
          </a:prstGeom>
        </p:spPr>
      </p:pic>
      <p:pic>
        <p:nvPicPr>
          <p:cNvPr id="4" name="図 3">
            <a:extLst>
              <a:ext uri="{FF2B5EF4-FFF2-40B4-BE49-F238E27FC236}">
                <a16:creationId xmlns:a16="http://schemas.microsoft.com/office/drawing/2014/main" id="{C54A0FA2-135E-42F7-B3C9-382BE7E69349}"/>
              </a:ext>
            </a:extLst>
          </p:cNvPr>
          <p:cNvPicPr>
            <a:picLocks noChangeAspect="1"/>
          </p:cNvPicPr>
          <p:nvPr/>
        </p:nvPicPr>
        <p:blipFill>
          <a:blip r:embed="rId3">
            <a:extLst>
              <a:ext uri="{28A0092B-C50C-407E-A947-70E740481C1C}">
                <a14:useLocalDpi xmlns:a14="http://schemas.microsoft.com/office/drawing/2010/main" val="0"/>
              </a:ext>
            </a:extLst>
          </a:blip>
          <a:srcRect l="12696" r="12696"/>
          <a:stretch/>
        </p:blipFill>
        <p:spPr>
          <a:xfrm>
            <a:off x="8807838" y="-400"/>
            <a:ext cx="3384162" cy="6858002"/>
          </a:xfrm>
          <a:prstGeom prst="rect">
            <a:avLst/>
          </a:prstGeom>
        </p:spPr>
      </p:pic>
      <p:sp>
        <p:nvSpPr>
          <p:cNvPr id="6" name="スライド番号プレースホルダー 5">
            <a:extLst>
              <a:ext uri="{FF2B5EF4-FFF2-40B4-BE49-F238E27FC236}">
                <a16:creationId xmlns:a16="http://schemas.microsoft.com/office/drawing/2014/main" id="{A1B38021-13C1-492F-A205-84EB2577C73B}"/>
              </a:ext>
            </a:extLst>
          </p:cNvPr>
          <p:cNvSpPr>
            <a:spLocks noGrp="1"/>
          </p:cNvSpPr>
          <p:nvPr>
            <p:ph type="sldNum" sz="quarter" idx="12"/>
          </p:nvPr>
        </p:nvSpPr>
        <p:spPr>
          <a:xfrm>
            <a:off x="8893464" y="6442652"/>
            <a:ext cx="2844800" cy="476250"/>
          </a:xfrm>
          <a:prstGeom prst="rect">
            <a:avLst/>
          </a:prstGeom>
          <a:noFill/>
          <a:ln w="9525">
            <a:noFill/>
          </a:ln>
        </p:spPr>
        <p:txBody>
          <a:bodyPr/>
          <a:lstStyle>
            <a:defPPr>
              <a:defRPr lang="zh-CN"/>
            </a:defPPr>
            <a:lvl1pPr marL="0" algn="r"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F8D8928E-AA9A-4D89-BC1F-A2C05AB4BD92}" type="slidenum">
              <a:rPr kumimoji="1" lang="ja-JP" altLang="en-US" smtClean="0"/>
              <a:pPr/>
              <a:t>64</a:t>
            </a:fld>
            <a:endParaRPr kumimoji="1" lang="ja-JP" altLang="en-US"/>
          </a:p>
        </p:txBody>
      </p:sp>
      <p:sp>
        <p:nvSpPr>
          <p:cNvPr id="3" name="Rectangle 3">
            <a:extLst>
              <a:ext uri="{FF2B5EF4-FFF2-40B4-BE49-F238E27FC236}">
                <a16:creationId xmlns:a16="http://schemas.microsoft.com/office/drawing/2014/main" id="{F80025C8-0E82-4B03-8D64-E5487E1A8F4A}"/>
              </a:ext>
            </a:extLst>
          </p:cNvPr>
          <p:cNvSpPr txBox="1">
            <a:spLocks noChangeArrowheads="1"/>
          </p:cNvSpPr>
          <p:nvPr/>
        </p:nvSpPr>
        <p:spPr>
          <a:xfrm>
            <a:off x="4283880" y="-1434"/>
            <a:ext cx="4557569" cy="6857602"/>
          </a:xfrm>
          <a:prstGeom prst="rect">
            <a:avLst/>
          </a:prstGeom>
        </p:spPr>
        <p:txBody>
          <a:bodyPr vert="horz" lIns="91440" tIns="45720" rIns="91440" bIns="45720" rtlCol="0" anchor="ctr">
            <a:normAutofit lnSpcReduction="10000"/>
          </a:bodyPr>
          <a:lstStyle/>
          <a:p>
            <a:pPr marL="28575">
              <a:lnSpc>
                <a:spcPct val="90000"/>
              </a:lnSpc>
              <a:spcBef>
                <a:spcPct val="20000"/>
              </a:spcBef>
              <a:buClr>
                <a:srgbClr val="826285"/>
              </a:buClr>
              <a:buSzPct val="60000"/>
            </a:pPr>
            <a:r>
              <a:rPr lang="ja-JP" altLang="en-US" sz="1400" b="1" dirty="0">
                <a:latin typeface="BIZ UDゴシック" panose="020B0400000000000000" pitchFamily="49" charset="-128"/>
                <a:ea typeface="BIZ UDゴシック" panose="020B0400000000000000" pitchFamily="49" charset="-128"/>
              </a:rPr>
              <a:t>園崎秀治（そのざきしゅうじ）</a:t>
            </a:r>
            <a:br>
              <a:rPr lang="en-US" altLang="ja-JP" sz="1400" dirty="0">
                <a:latin typeface="BIZ UDゴシック" panose="020B0400000000000000" pitchFamily="49" charset="-128"/>
                <a:ea typeface="BIZ UDゴシック" panose="020B0400000000000000" pitchFamily="49" charset="-128"/>
              </a:rPr>
            </a:br>
            <a:endParaRPr lang="en-US" altLang="ja-JP" sz="1400" dirty="0">
              <a:latin typeface="BIZ UDゴシック" panose="020B0400000000000000" pitchFamily="49" charset="-128"/>
              <a:ea typeface="BIZ UDゴシック" panose="020B0400000000000000" pitchFamily="49" charset="-128"/>
            </a:endParaRPr>
          </a:p>
          <a:p>
            <a:pPr marL="28575">
              <a:lnSpc>
                <a:spcPct val="90000"/>
              </a:lnSpc>
              <a:spcBef>
                <a:spcPct val="20000"/>
              </a:spcBef>
              <a:buClr>
                <a:srgbClr val="826285"/>
              </a:buClr>
              <a:buSzPct val="60000"/>
            </a:pPr>
            <a:r>
              <a:rPr lang="ja-JP" altLang="en-US" sz="1400" dirty="0">
                <a:latin typeface="BIZ UDゴシック" panose="020B0400000000000000" pitchFamily="49" charset="-128"/>
                <a:ea typeface="BIZ UDゴシック" panose="020B0400000000000000" pitchFamily="49" charset="-128"/>
              </a:rPr>
              <a:t>社会福祉法人全国社会福祉協議会（全社協）にて</a:t>
            </a:r>
            <a:br>
              <a:rPr lang="en-US" altLang="ja-JP" sz="1400" dirty="0">
                <a:latin typeface="BIZ UDゴシック" panose="020B0400000000000000" pitchFamily="49" charset="-128"/>
                <a:ea typeface="BIZ UDゴシック" panose="020B0400000000000000" pitchFamily="49" charset="-128"/>
              </a:rPr>
            </a:br>
            <a:endParaRPr lang="ja-JP" altLang="en-US" sz="1400" dirty="0">
              <a:latin typeface="BIZ UDゴシック" panose="020B0400000000000000" pitchFamily="49" charset="-128"/>
              <a:ea typeface="BIZ UDゴシック" panose="020B0400000000000000" pitchFamily="49" charset="-128"/>
            </a:endParaRPr>
          </a:p>
          <a:p>
            <a:pPr marL="314325" indent="-285750">
              <a:lnSpc>
                <a:spcPct val="90000"/>
              </a:lnSpc>
              <a:spcBef>
                <a:spcPct val="20000"/>
              </a:spcBef>
              <a:buClr>
                <a:srgbClr val="826285"/>
              </a:buClr>
              <a:buSzPct val="60000"/>
              <a:buFont typeface="Wingdings" panose="05000000000000000000" pitchFamily="2" charset="2"/>
              <a:buChar char="l"/>
            </a:pPr>
            <a:r>
              <a:rPr lang="en-US" altLang="ja-JP" sz="1400" dirty="0">
                <a:latin typeface="BIZ UDゴシック" panose="020B0400000000000000" pitchFamily="49" charset="-128"/>
                <a:ea typeface="BIZ UDゴシック" panose="020B0400000000000000" pitchFamily="49" charset="-128"/>
              </a:rPr>
              <a:t>1994</a:t>
            </a:r>
            <a:r>
              <a:rPr lang="ja-JP" altLang="en-US" sz="1400" dirty="0">
                <a:latin typeface="BIZ UDゴシック" panose="020B0400000000000000" pitchFamily="49" charset="-128"/>
                <a:ea typeface="BIZ UDゴシック" panose="020B0400000000000000" pitchFamily="49" charset="-128"/>
              </a:rPr>
              <a:t>～</a:t>
            </a:r>
            <a:r>
              <a:rPr lang="en-US" altLang="ja-JP" sz="1400" dirty="0">
                <a:latin typeface="BIZ UDゴシック" panose="020B0400000000000000" pitchFamily="49" charset="-128"/>
                <a:ea typeface="BIZ UDゴシック" panose="020B0400000000000000" pitchFamily="49" charset="-128"/>
              </a:rPr>
              <a:t>2005</a:t>
            </a:r>
            <a:r>
              <a:rPr lang="ja-JP" altLang="en-US" sz="1400" dirty="0">
                <a:latin typeface="BIZ UDゴシック" panose="020B0400000000000000" pitchFamily="49" charset="-128"/>
                <a:ea typeface="BIZ UDゴシック" panose="020B0400000000000000" pitchFamily="49" charset="-128"/>
              </a:rPr>
              <a:t>年　総務部人事担当</a:t>
            </a:r>
            <a:endParaRPr lang="en-US" altLang="ja-JP" sz="1400" dirty="0">
              <a:latin typeface="BIZ UDゴシック" panose="020B0400000000000000" pitchFamily="49" charset="-128"/>
              <a:ea typeface="BIZ UDゴシック" panose="020B0400000000000000" pitchFamily="49" charset="-128"/>
            </a:endParaRPr>
          </a:p>
          <a:p>
            <a:pPr marL="28575">
              <a:lnSpc>
                <a:spcPct val="90000"/>
              </a:lnSpc>
              <a:spcBef>
                <a:spcPct val="20000"/>
              </a:spcBef>
              <a:buClr>
                <a:srgbClr val="826285"/>
              </a:buClr>
              <a:buSzPct val="60000"/>
            </a:pPr>
            <a:r>
              <a:rPr lang="ja-JP" altLang="en-US" sz="1400" dirty="0">
                <a:latin typeface="BIZ UDゴシック" panose="020B0400000000000000" pitchFamily="49" charset="-128"/>
                <a:ea typeface="BIZ UDゴシック" panose="020B0400000000000000" pitchFamily="49" charset="-128"/>
              </a:rPr>
              <a:t>　　　ボランティア活動保険の開発・運用担当も</a:t>
            </a:r>
            <a:endParaRPr lang="en-US" altLang="ja-JP" sz="1400" dirty="0">
              <a:latin typeface="BIZ UDゴシック" panose="020B0400000000000000" pitchFamily="49" charset="-128"/>
              <a:ea typeface="BIZ UDゴシック" panose="020B0400000000000000" pitchFamily="49" charset="-128"/>
            </a:endParaRPr>
          </a:p>
          <a:p>
            <a:pPr marL="314325" indent="-285750">
              <a:lnSpc>
                <a:spcPct val="90000"/>
              </a:lnSpc>
              <a:spcBef>
                <a:spcPct val="20000"/>
              </a:spcBef>
              <a:buClr>
                <a:srgbClr val="826285"/>
              </a:buClr>
              <a:buSzPct val="60000"/>
              <a:buFont typeface="Wingdings" panose="05000000000000000000" pitchFamily="2" charset="2"/>
              <a:buChar char="l"/>
            </a:pPr>
            <a:r>
              <a:rPr lang="en-US" altLang="ja-JP" sz="1400" dirty="0">
                <a:latin typeface="BIZ UDゴシック" panose="020B0400000000000000" pitchFamily="49" charset="-128"/>
                <a:ea typeface="BIZ UDゴシック" panose="020B0400000000000000" pitchFamily="49" charset="-128"/>
              </a:rPr>
              <a:t>1999</a:t>
            </a:r>
            <a:r>
              <a:rPr lang="ja-JP" altLang="en-US" sz="1400" dirty="0">
                <a:latin typeface="BIZ UDゴシック" panose="020B0400000000000000" pitchFamily="49" charset="-128"/>
                <a:ea typeface="BIZ UDゴシック" panose="020B0400000000000000" pitchFamily="49" charset="-128"/>
              </a:rPr>
              <a:t>年、台湾中部大震災の支援のため</a:t>
            </a:r>
            <a:r>
              <a:rPr lang="en-US" altLang="ja-JP" sz="1400" dirty="0">
                <a:latin typeface="BIZ UDゴシック" panose="020B0400000000000000" pitchFamily="49" charset="-128"/>
                <a:ea typeface="BIZ UDゴシック" panose="020B0400000000000000" pitchFamily="49" charset="-128"/>
              </a:rPr>
              <a:t>2</a:t>
            </a:r>
            <a:r>
              <a:rPr lang="ja-JP" altLang="en-US" sz="1400" dirty="0">
                <a:latin typeface="BIZ UDゴシック" panose="020B0400000000000000" pitchFamily="49" charset="-128"/>
                <a:ea typeface="BIZ UDゴシック" panose="020B0400000000000000" pitchFamily="49" charset="-128"/>
              </a:rPr>
              <a:t>度現地入り</a:t>
            </a:r>
            <a:r>
              <a:rPr lang="ja-JP" altLang="en-US" sz="1100" dirty="0">
                <a:latin typeface="BIZ UDゴシック" panose="020B0400000000000000" pitchFamily="49" charset="-128"/>
                <a:ea typeface="BIZ UDゴシック" panose="020B0400000000000000" pitchFamily="49" charset="-128"/>
              </a:rPr>
              <a:t>（死者</a:t>
            </a:r>
            <a:r>
              <a:rPr lang="en-US" altLang="ja-JP" sz="1100" dirty="0">
                <a:latin typeface="BIZ UDゴシック" panose="020B0400000000000000" pitchFamily="49" charset="-128"/>
                <a:ea typeface="BIZ UDゴシック" panose="020B0400000000000000" pitchFamily="49" charset="-128"/>
              </a:rPr>
              <a:t>2,415</a:t>
            </a:r>
            <a:r>
              <a:rPr lang="ja-JP" altLang="en-US" sz="1100" dirty="0">
                <a:latin typeface="BIZ UDゴシック" panose="020B0400000000000000" pitchFamily="49" charset="-128"/>
                <a:ea typeface="BIZ UDゴシック" panose="020B0400000000000000" pitchFamily="49" charset="-128"/>
              </a:rPr>
              <a:t>人、行方不明</a:t>
            </a:r>
            <a:r>
              <a:rPr lang="en-US" altLang="ja-JP" sz="1100" dirty="0">
                <a:latin typeface="BIZ UDゴシック" panose="020B0400000000000000" pitchFamily="49" charset="-128"/>
                <a:ea typeface="BIZ UDゴシック" panose="020B0400000000000000" pitchFamily="49" charset="-128"/>
              </a:rPr>
              <a:t>29</a:t>
            </a:r>
            <a:r>
              <a:rPr lang="ja-JP" altLang="en-US" sz="1100" dirty="0">
                <a:latin typeface="BIZ UDゴシック" panose="020B0400000000000000" pitchFamily="49" charset="-128"/>
                <a:ea typeface="BIZ UDゴシック" panose="020B0400000000000000" pitchFamily="49" charset="-128"/>
              </a:rPr>
              <a:t>人）　</a:t>
            </a:r>
            <a:r>
              <a:rPr lang="ja-JP" altLang="en-US" sz="1400" dirty="0">
                <a:latin typeface="BIZ UDゴシック" panose="020B0400000000000000" pitchFamily="49" charset="-128"/>
                <a:ea typeface="BIZ UDゴシック" panose="020B0400000000000000" pitchFamily="49" charset="-128"/>
              </a:rPr>
              <a:t>　</a:t>
            </a:r>
            <a:endParaRPr lang="en-US" altLang="ja-JP" sz="1400" dirty="0">
              <a:latin typeface="BIZ UDゴシック" panose="020B0400000000000000" pitchFamily="49" charset="-128"/>
              <a:ea typeface="BIZ UDゴシック" panose="020B0400000000000000" pitchFamily="49" charset="-128"/>
            </a:endParaRPr>
          </a:p>
          <a:p>
            <a:pPr marL="314325" indent="-285750">
              <a:lnSpc>
                <a:spcPct val="90000"/>
              </a:lnSpc>
              <a:spcBef>
                <a:spcPct val="20000"/>
              </a:spcBef>
              <a:buClr>
                <a:srgbClr val="826285"/>
              </a:buClr>
              <a:buSzPct val="60000"/>
              <a:buFont typeface="Wingdings" panose="05000000000000000000" pitchFamily="2" charset="2"/>
              <a:buChar char="l"/>
            </a:pPr>
            <a:r>
              <a:rPr lang="en-US" altLang="ja-JP" sz="1400" dirty="0">
                <a:latin typeface="BIZ UDゴシック" panose="020B0400000000000000" pitchFamily="49" charset="-128"/>
                <a:ea typeface="BIZ UDゴシック" panose="020B0400000000000000" pitchFamily="49" charset="-128"/>
              </a:rPr>
              <a:t>2005</a:t>
            </a:r>
            <a:r>
              <a:rPr lang="ja-JP" altLang="en-US" sz="1400" dirty="0">
                <a:latin typeface="BIZ UDゴシック" panose="020B0400000000000000" pitchFamily="49" charset="-128"/>
                <a:ea typeface="BIZ UDゴシック" panose="020B0400000000000000" pitchFamily="49" charset="-128"/>
              </a:rPr>
              <a:t>～</a:t>
            </a:r>
            <a:r>
              <a:rPr lang="en-US" altLang="ja-JP" sz="1400" dirty="0">
                <a:latin typeface="BIZ UDゴシック" panose="020B0400000000000000" pitchFamily="49" charset="-128"/>
                <a:ea typeface="BIZ UDゴシック" panose="020B0400000000000000" pitchFamily="49" charset="-128"/>
              </a:rPr>
              <a:t>2012</a:t>
            </a:r>
            <a:r>
              <a:rPr lang="ja-JP" altLang="en-US" sz="1400" dirty="0">
                <a:latin typeface="BIZ UDゴシック" panose="020B0400000000000000" pitchFamily="49" charset="-128"/>
                <a:ea typeface="BIZ UDゴシック" panose="020B0400000000000000" pitchFamily="49" charset="-128"/>
              </a:rPr>
              <a:t>年　ボランティアセンター</a:t>
            </a:r>
            <a:endParaRPr lang="en-US" altLang="ja-JP" sz="1400" dirty="0">
              <a:latin typeface="BIZ UDゴシック" panose="020B0400000000000000" pitchFamily="49" charset="-128"/>
              <a:ea typeface="BIZ UDゴシック" panose="020B0400000000000000" pitchFamily="49" charset="-128"/>
            </a:endParaRPr>
          </a:p>
          <a:p>
            <a:pPr marL="314325" indent="-285750">
              <a:lnSpc>
                <a:spcPct val="90000"/>
              </a:lnSpc>
              <a:spcBef>
                <a:spcPct val="20000"/>
              </a:spcBef>
              <a:buClr>
                <a:srgbClr val="826285"/>
              </a:buClr>
              <a:buSzPct val="60000"/>
              <a:buFont typeface="Wingdings" panose="05000000000000000000" pitchFamily="2" charset="2"/>
              <a:buChar char="l"/>
            </a:pPr>
            <a:r>
              <a:rPr lang="en-US" altLang="ja-JP" sz="1400" dirty="0">
                <a:latin typeface="BIZ UDゴシック" panose="020B0400000000000000" pitchFamily="49" charset="-128"/>
                <a:ea typeface="BIZ UDゴシック" panose="020B0400000000000000" pitchFamily="49" charset="-128"/>
              </a:rPr>
              <a:t>2011</a:t>
            </a:r>
            <a:r>
              <a:rPr lang="ja-JP" altLang="en-US" sz="1400" dirty="0">
                <a:latin typeface="BIZ UDゴシック" panose="020B0400000000000000" pitchFamily="49" charset="-128"/>
                <a:ea typeface="BIZ UDゴシック" panose="020B0400000000000000" pitchFamily="49" charset="-128"/>
              </a:rPr>
              <a:t>年の東日本大震災では自らの住む浦安市も液状化で被災</a:t>
            </a:r>
          </a:p>
          <a:p>
            <a:pPr marL="314325" indent="-285750">
              <a:lnSpc>
                <a:spcPct val="90000"/>
              </a:lnSpc>
              <a:spcBef>
                <a:spcPct val="20000"/>
              </a:spcBef>
              <a:buClr>
                <a:srgbClr val="826285"/>
              </a:buClr>
              <a:buSzPct val="60000"/>
              <a:buFont typeface="Wingdings" panose="05000000000000000000" pitchFamily="2" charset="2"/>
              <a:buChar char="l"/>
            </a:pPr>
            <a:r>
              <a:rPr lang="en-US" altLang="ja-JP" sz="1400" dirty="0">
                <a:latin typeface="BIZ UDゴシック" panose="020B0400000000000000" pitchFamily="49" charset="-128"/>
                <a:ea typeface="BIZ UDゴシック" panose="020B0400000000000000" pitchFamily="49" charset="-128"/>
              </a:rPr>
              <a:t>2012</a:t>
            </a:r>
            <a:r>
              <a:rPr lang="ja-JP" altLang="en-US" sz="1400" dirty="0">
                <a:latin typeface="BIZ UDゴシック" panose="020B0400000000000000" pitchFamily="49" charset="-128"/>
                <a:ea typeface="BIZ UDゴシック" panose="020B0400000000000000" pitchFamily="49" charset="-128"/>
              </a:rPr>
              <a:t>～</a:t>
            </a:r>
            <a:r>
              <a:rPr lang="en-US" altLang="ja-JP" sz="1400" dirty="0">
                <a:latin typeface="BIZ UDゴシック" panose="020B0400000000000000" pitchFamily="49" charset="-128"/>
                <a:ea typeface="BIZ UDゴシック" panose="020B0400000000000000" pitchFamily="49" charset="-128"/>
              </a:rPr>
              <a:t>2014</a:t>
            </a:r>
            <a:r>
              <a:rPr lang="ja-JP" altLang="en-US" sz="1400" dirty="0">
                <a:latin typeface="BIZ UDゴシック" panose="020B0400000000000000" pitchFamily="49" charset="-128"/>
                <a:ea typeface="BIZ UDゴシック" panose="020B0400000000000000" pitchFamily="49" charset="-128"/>
              </a:rPr>
              <a:t>年　法人振興部（施設担当）</a:t>
            </a:r>
            <a:br>
              <a:rPr lang="en-US" altLang="ja-JP" sz="1400" dirty="0">
                <a:latin typeface="BIZ UDゴシック" panose="020B0400000000000000" pitchFamily="49" charset="-128"/>
                <a:ea typeface="BIZ UDゴシック" panose="020B0400000000000000" pitchFamily="49" charset="-128"/>
              </a:rPr>
            </a:br>
            <a:r>
              <a:rPr lang="ja-JP" altLang="en-US" sz="1400" dirty="0">
                <a:latin typeface="BIZ UDゴシック" panose="020B0400000000000000" pitchFamily="49" charset="-128"/>
                <a:ea typeface="BIZ UDゴシック" panose="020B0400000000000000" pitchFamily="49" charset="-128"/>
              </a:rPr>
              <a:t>　</a:t>
            </a:r>
            <a:r>
              <a:rPr lang="ja-JP" altLang="en-US" sz="1200" dirty="0">
                <a:latin typeface="BIZ UDゴシック" panose="020B0400000000000000" pitchFamily="49" charset="-128"/>
                <a:ea typeface="BIZ UDゴシック" panose="020B0400000000000000" pitchFamily="49" charset="-128"/>
              </a:rPr>
              <a:t>社会福祉施設間応援の調整で繰り返し現地入り、福祉施設の災害時の</a:t>
            </a:r>
            <a:r>
              <a:rPr lang="en-US" altLang="ja-JP" sz="1200" dirty="0">
                <a:latin typeface="BIZ UDゴシック" panose="020B0400000000000000" pitchFamily="49" charset="-128"/>
                <a:ea typeface="BIZ UDゴシック" panose="020B0400000000000000" pitchFamily="49" charset="-128"/>
              </a:rPr>
              <a:t>BCP</a:t>
            </a:r>
            <a:r>
              <a:rPr lang="ja-JP" altLang="en-US" sz="1200" dirty="0">
                <a:latin typeface="BIZ UDゴシック" panose="020B0400000000000000" pitchFamily="49" charset="-128"/>
                <a:ea typeface="BIZ UDゴシック" panose="020B0400000000000000" pitchFamily="49" charset="-128"/>
              </a:rPr>
              <a:t>策定ガイドライン作成に関わる。</a:t>
            </a:r>
          </a:p>
          <a:p>
            <a:pPr marL="314325" indent="-285750">
              <a:lnSpc>
                <a:spcPct val="90000"/>
              </a:lnSpc>
              <a:spcBef>
                <a:spcPct val="20000"/>
              </a:spcBef>
              <a:buClr>
                <a:srgbClr val="826285"/>
              </a:buClr>
              <a:buSzPct val="60000"/>
              <a:buFont typeface="Wingdings" panose="05000000000000000000" pitchFamily="2" charset="2"/>
              <a:buChar char="l"/>
            </a:pPr>
            <a:r>
              <a:rPr lang="en-US" altLang="ja-JP" sz="1400" dirty="0">
                <a:latin typeface="BIZ UDゴシック" panose="020B0400000000000000" pitchFamily="49" charset="-128"/>
                <a:ea typeface="BIZ UDゴシック" panose="020B0400000000000000" pitchFamily="49" charset="-128"/>
              </a:rPr>
              <a:t>2014</a:t>
            </a:r>
            <a:r>
              <a:rPr lang="ja-JP" altLang="en-US" sz="1400" dirty="0">
                <a:latin typeface="BIZ UDゴシック" panose="020B0400000000000000" pitchFamily="49" charset="-128"/>
                <a:ea typeface="BIZ UDゴシック" panose="020B0400000000000000" pitchFamily="49" charset="-128"/>
              </a:rPr>
              <a:t>～</a:t>
            </a:r>
            <a:r>
              <a:rPr lang="en-US" altLang="ja-JP" sz="1400" dirty="0">
                <a:latin typeface="BIZ UDゴシック" panose="020B0400000000000000" pitchFamily="49" charset="-128"/>
                <a:ea typeface="BIZ UDゴシック" panose="020B0400000000000000" pitchFamily="49" charset="-128"/>
              </a:rPr>
              <a:t>2018</a:t>
            </a:r>
            <a:r>
              <a:rPr lang="ja-JP" altLang="en-US" sz="1400" dirty="0">
                <a:latin typeface="BIZ UDゴシック" panose="020B0400000000000000" pitchFamily="49" charset="-128"/>
                <a:ea typeface="BIZ UDゴシック" panose="020B0400000000000000" pitchFamily="49" charset="-128"/>
              </a:rPr>
              <a:t>年　再度ボランティアセンター</a:t>
            </a:r>
            <a:br>
              <a:rPr lang="en-US" altLang="ja-JP" sz="1400" dirty="0">
                <a:latin typeface="BIZ UDゴシック" panose="020B0400000000000000" pitchFamily="49" charset="-128"/>
                <a:ea typeface="BIZ UDゴシック" panose="020B0400000000000000" pitchFamily="49" charset="-128"/>
              </a:rPr>
            </a:br>
            <a:r>
              <a:rPr lang="ja-JP" altLang="en-US" sz="1200" dirty="0">
                <a:latin typeface="BIZ UDゴシック" panose="020B0400000000000000" pitchFamily="49" charset="-128"/>
                <a:ea typeface="BIZ UDゴシック" panose="020B0400000000000000" pitchFamily="49" charset="-128"/>
              </a:rPr>
              <a:t>　</a:t>
            </a:r>
            <a:r>
              <a:rPr lang="en-US" altLang="ja-JP" sz="1200" dirty="0">
                <a:latin typeface="BIZ UDゴシック" panose="020B0400000000000000" pitchFamily="49" charset="-128"/>
                <a:ea typeface="BIZ UDゴシック" panose="020B0400000000000000" pitchFamily="49" charset="-128"/>
              </a:rPr>
              <a:t>2005</a:t>
            </a:r>
            <a:r>
              <a:rPr lang="ja-JP" altLang="en-US" sz="1200" dirty="0">
                <a:latin typeface="BIZ UDゴシック" panose="020B0400000000000000" pitchFamily="49" charset="-128"/>
                <a:ea typeface="BIZ UDゴシック" panose="020B0400000000000000" pitchFamily="49" charset="-128"/>
              </a:rPr>
              <a:t>年以降、ボランティアセンターでは災害担当として</a:t>
            </a:r>
            <a:r>
              <a:rPr lang="ja-JP" altLang="en-US" sz="1200" dirty="0">
                <a:latin typeface="BIZ UDゴシック" panose="020B0400000000000000" pitchFamily="49" charset="-128"/>
                <a:ea typeface="BIZ UDゴシック" panose="020B0400000000000000" pitchFamily="49" charset="-128"/>
                <a:sym typeface="+mn-ea"/>
              </a:rPr>
              <a:t>災害発生時に先遣として現地入りし、全国段階での支援の要否確認に入ることが多かった。</a:t>
            </a:r>
            <a:br>
              <a:rPr lang="en-US" altLang="ja-JP" sz="1200" dirty="0">
                <a:latin typeface="BIZ UDゴシック" panose="020B0400000000000000" pitchFamily="49" charset="-128"/>
                <a:ea typeface="BIZ UDゴシック" panose="020B0400000000000000" pitchFamily="49" charset="-128"/>
                <a:sym typeface="+mn-ea"/>
              </a:rPr>
            </a:br>
            <a:r>
              <a:rPr lang="ja-JP" altLang="en-US" sz="1200" dirty="0">
                <a:latin typeface="BIZ UDゴシック" panose="020B0400000000000000" pitchFamily="49" charset="-128"/>
                <a:ea typeface="BIZ UDゴシック" panose="020B0400000000000000" pitchFamily="49" charset="-128"/>
                <a:sym typeface="+mn-ea"/>
              </a:rPr>
              <a:t>　訪問した災害ボランティアセンターの数は</a:t>
            </a:r>
            <a:r>
              <a:rPr lang="en-US" altLang="ja-JP" sz="1200" dirty="0">
                <a:latin typeface="BIZ UDゴシック" panose="020B0400000000000000" pitchFamily="49" charset="-128"/>
                <a:ea typeface="BIZ UDゴシック" panose="020B0400000000000000" pitchFamily="49" charset="-128"/>
                <a:sym typeface="+mn-ea"/>
              </a:rPr>
              <a:t>126</a:t>
            </a:r>
            <a:r>
              <a:rPr lang="ja-JP" altLang="en-US" sz="1200" dirty="0">
                <a:latin typeface="BIZ UDゴシック" panose="020B0400000000000000" pitchFamily="49" charset="-128"/>
                <a:ea typeface="BIZ UDゴシック" panose="020B0400000000000000" pitchFamily="49" charset="-128"/>
                <a:sym typeface="+mn-ea"/>
              </a:rPr>
              <a:t>を数える。</a:t>
            </a:r>
            <a:br>
              <a:rPr lang="en-US" altLang="ja-JP" sz="1200" dirty="0">
                <a:latin typeface="BIZ UDゴシック" panose="020B0400000000000000" pitchFamily="49" charset="-128"/>
                <a:ea typeface="BIZ UDゴシック" panose="020B0400000000000000" pitchFamily="49" charset="-128"/>
                <a:sym typeface="+mn-ea"/>
              </a:rPr>
            </a:br>
            <a:r>
              <a:rPr lang="ja-JP" altLang="en-US" sz="1200" dirty="0">
                <a:latin typeface="BIZ UDゴシック" panose="020B0400000000000000" pitchFamily="49" charset="-128"/>
                <a:ea typeface="BIZ UDゴシック" panose="020B0400000000000000" pitchFamily="49" charset="-128"/>
                <a:sym typeface="+mn-ea"/>
              </a:rPr>
              <a:t>　</a:t>
            </a:r>
            <a:r>
              <a:rPr lang="en-US" altLang="ja-JP" sz="1200" dirty="0">
                <a:latin typeface="BIZ UDゴシック" panose="020B0400000000000000" pitchFamily="49" charset="-128"/>
                <a:ea typeface="BIZ UDゴシック" panose="020B0400000000000000" pitchFamily="49" charset="-128"/>
                <a:sym typeface="+mn-ea"/>
              </a:rPr>
              <a:t>11</a:t>
            </a:r>
            <a:r>
              <a:rPr lang="ja-JP" altLang="en-US" sz="1200" dirty="0">
                <a:latin typeface="BIZ UDゴシック" panose="020B0400000000000000" pitchFamily="49" charset="-128"/>
                <a:ea typeface="BIZ UDゴシック" panose="020B0400000000000000" pitchFamily="49" charset="-128"/>
                <a:sym typeface="+mn-ea"/>
              </a:rPr>
              <a:t>年にわたって、災害ボランティア活動支援プロジェクト会議（支援</a:t>
            </a:r>
            <a:r>
              <a:rPr lang="en-US" altLang="ja-JP" sz="1200" dirty="0">
                <a:latin typeface="BIZ UDゴシック" panose="020B0400000000000000" pitchFamily="49" charset="-128"/>
                <a:ea typeface="BIZ UDゴシック" panose="020B0400000000000000" pitchFamily="49" charset="-128"/>
                <a:sym typeface="+mn-ea"/>
              </a:rPr>
              <a:t>P</a:t>
            </a:r>
            <a:r>
              <a:rPr lang="ja-JP" altLang="en-US" sz="1200" dirty="0">
                <a:latin typeface="BIZ UDゴシック" panose="020B0400000000000000" pitchFamily="49" charset="-128"/>
                <a:ea typeface="BIZ UDゴシック" panose="020B0400000000000000" pitchFamily="49" charset="-128"/>
                <a:sym typeface="+mn-ea"/>
              </a:rPr>
              <a:t>）の運営支援者派遣の調整担当として、災害のたびに支援</a:t>
            </a:r>
            <a:r>
              <a:rPr lang="en-US" altLang="ja-JP" sz="1200" dirty="0">
                <a:latin typeface="BIZ UDゴシック" panose="020B0400000000000000" pitchFamily="49" charset="-128"/>
                <a:ea typeface="BIZ UDゴシック" panose="020B0400000000000000" pitchFamily="49" charset="-128"/>
                <a:sym typeface="+mn-ea"/>
              </a:rPr>
              <a:t>P</a:t>
            </a:r>
            <a:r>
              <a:rPr lang="ja-JP" altLang="en-US" sz="1200" dirty="0">
                <a:latin typeface="BIZ UDゴシック" panose="020B0400000000000000" pitchFamily="49" charset="-128"/>
                <a:ea typeface="BIZ UDゴシック" panose="020B0400000000000000" pitchFamily="49" charset="-128"/>
                <a:sym typeface="+mn-ea"/>
              </a:rPr>
              <a:t>派遣調整を行ってきた。</a:t>
            </a:r>
            <a:endParaRPr lang="ja-JP" altLang="en-US" sz="1400" dirty="0">
              <a:latin typeface="BIZ UDゴシック" panose="020B0400000000000000" pitchFamily="49" charset="-128"/>
              <a:ea typeface="BIZ UDゴシック" panose="020B0400000000000000" pitchFamily="49" charset="-128"/>
            </a:endParaRPr>
          </a:p>
          <a:p>
            <a:pPr marL="314325" indent="-285750">
              <a:lnSpc>
                <a:spcPct val="90000"/>
              </a:lnSpc>
              <a:spcBef>
                <a:spcPct val="20000"/>
              </a:spcBef>
              <a:buClr>
                <a:srgbClr val="826285"/>
              </a:buClr>
              <a:buSzPct val="60000"/>
              <a:buFont typeface="Wingdings" panose="05000000000000000000" pitchFamily="2" charset="2"/>
              <a:buChar char="l"/>
            </a:pPr>
            <a:r>
              <a:rPr lang="en-US" altLang="ja-JP" sz="1400" dirty="0">
                <a:latin typeface="BIZ UDゴシック" panose="020B0400000000000000" pitchFamily="49" charset="-128"/>
                <a:ea typeface="BIZ UDゴシック" panose="020B0400000000000000" pitchFamily="49" charset="-128"/>
              </a:rPr>
              <a:t>2018</a:t>
            </a:r>
            <a:r>
              <a:rPr lang="ja-JP" altLang="en-US" sz="1400" dirty="0">
                <a:latin typeface="BIZ UDゴシック" panose="020B0400000000000000" pitchFamily="49" charset="-128"/>
                <a:ea typeface="BIZ UDゴシック" panose="020B0400000000000000" pitchFamily="49" charset="-128"/>
              </a:rPr>
              <a:t>年～</a:t>
            </a:r>
            <a:r>
              <a:rPr lang="en-US" altLang="ja-JP" sz="1400" dirty="0">
                <a:latin typeface="BIZ UDゴシック" panose="020B0400000000000000" pitchFamily="49" charset="-128"/>
                <a:ea typeface="BIZ UDゴシック" panose="020B0400000000000000" pitchFamily="49" charset="-128"/>
              </a:rPr>
              <a:t>2020</a:t>
            </a:r>
            <a:r>
              <a:rPr lang="ja-JP" altLang="en-US" sz="1400" dirty="0">
                <a:latin typeface="BIZ UDゴシック" panose="020B0400000000000000" pitchFamily="49" charset="-128"/>
                <a:ea typeface="BIZ UDゴシック" panose="020B0400000000000000" pitchFamily="49" charset="-128"/>
              </a:rPr>
              <a:t>年　国際部</a:t>
            </a:r>
            <a:br>
              <a:rPr lang="en-US" altLang="ja-JP" sz="1400" dirty="0">
                <a:latin typeface="BIZ UDゴシック" panose="020B0400000000000000" pitchFamily="49" charset="-128"/>
                <a:ea typeface="BIZ UDゴシック" panose="020B0400000000000000" pitchFamily="49" charset="-128"/>
              </a:rPr>
            </a:br>
            <a:r>
              <a:rPr lang="ja-JP" altLang="en-US" sz="1200" dirty="0">
                <a:latin typeface="BIZ UDゴシック" panose="020B0400000000000000" pitchFamily="49" charset="-128"/>
                <a:ea typeface="BIZ UDゴシック" panose="020B0400000000000000" pitchFamily="49" charset="-128"/>
              </a:rPr>
              <a:t>　台湾において、日本の災害支援の現状について国際会議にて報告。</a:t>
            </a:r>
            <a:endParaRPr lang="en-US" altLang="ja-JP" sz="1400" dirty="0">
              <a:latin typeface="BIZ UDゴシック" panose="020B0400000000000000" pitchFamily="49" charset="-128"/>
              <a:ea typeface="BIZ UDゴシック" panose="020B0400000000000000" pitchFamily="49" charset="-128"/>
            </a:endParaRPr>
          </a:p>
          <a:p>
            <a:pPr marL="314325" indent="-285750">
              <a:lnSpc>
                <a:spcPct val="90000"/>
              </a:lnSpc>
              <a:spcBef>
                <a:spcPct val="20000"/>
              </a:spcBef>
              <a:buClr>
                <a:srgbClr val="826285"/>
              </a:buClr>
              <a:buSzPct val="60000"/>
              <a:buFont typeface="Wingdings" panose="05000000000000000000" pitchFamily="2" charset="2"/>
              <a:buChar char="l"/>
            </a:pPr>
            <a:r>
              <a:rPr lang="en-US" altLang="ja-JP" sz="1400" dirty="0">
                <a:latin typeface="BIZ UDゴシック" panose="020B0400000000000000" pitchFamily="49" charset="-128"/>
                <a:ea typeface="BIZ UDゴシック" panose="020B0400000000000000" pitchFamily="49" charset="-128"/>
              </a:rPr>
              <a:t>2020</a:t>
            </a:r>
            <a:r>
              <a:rPr lang="ja-JP" altLang="en-US" sz="1400" dirty="0">
                <a:latin typeface="BIZ UDゴシック" panose="020B0400000000000000" pitchFamily="49" charset="-128"/>
                <a:ea typeface="BIZ UDゴシック" panose="020B0400000000000000" pitchFamily="49" charset="-128"/>
              </a:rPr>
              <a:t>年</a:t>
            </a:r>
            <a:r>
              <a:rPr lang="en-US" altLang="ja-JP" sz="1400" dirty="0">
                <a:latin typeface="BIZ UDゴシック" panose="020B0400000000000000" pitchFamily="49" charset="-128"/>
                <a:ea typeface="BIZ UDゴシック" panose="020B0400000000000000" pitchFamily="49" charset="-128"/>
              </a:rPr>
              <a:t>4</a:t>
            </a:r>
            <a:r>
              <a:rPr lang="ja-JP" altLang="en-US" sz="1400" dirty="0">
                <a:latin typeface="BIZ UDゴシック" panose="020B0400000000000000" pitchFamily="49" charset="-128"/>
                <a:ea typeface="BIZ UDゴシック" panose="020B0400000000000000" pitchFamily="49" charset="-128"/>
              </a:rPr>
              <a:t>月～</a:t>
            </a:r>
            <a:r>
              <a:rPr lang="en-US" altLang="ja-JP" sz="1400" dirty="0">
                <a:latin typeface="BIZ UDゴシック" panose="020B0400000000000000" pitchFamily="49" charset="-128"/>
                <a:ea typeface="BIZ UDゴシック" panose="020B0400000000000000" pitchFamily="49" charset="-128"/>
              </a:rPr>
              <a:t>3</a:t>
            </a:r>
            <a:r>
              <a:rPr lang="ja-JP" altLang="en-US" sz="1400" dirty="0">
                <a:latin typeface="BIZ UDゴシック" panose="020B0400000000000000" pitchFamily="49" charset="-128"/>
                <a:ea typeface="BIZ UDゴシック" panose="020B0400000000000000" pitchFamily="49" charset="-128"/>
              </a:rPr>
              <a:t>月　出版部</a:t>
            </a:r>
            <a:br>
              <a:rPr lang="en-US" altLang="ja-JP" sz="1400" dirty="0">
                <a:latin typeface="BIZ UDゴシック" panose="020B0400000000000000" pitchFamily="49" charset="-128"/>
                <a:ea typeface="BIZ UDゴシック" panose="020B0400000000000000" pitchFamily="49" charset="-128"/>
              </a:rPr>
            </a:br>
            <a:r>
              <a:rPr lang="ja-JP" altLang="en-US" sz="1200" dirty="0">
                <a:latin typeface="BIZ UDゴシック" panose="020B0400000000000000" pitchFamily="49" charset="-128"/>
                <a:ea typeface="BIZ UDゴシック" panose="020B0400000000000000" pitchFamily="49" charset="-128"/>
              </a:rPr>
              <a:t>　</a:t>
            </a:r>
            <a:r>
              <a:rPr lang="en-US" altLang="ja-JP" sz="1200" dirty="0">
                <a:latin typeface="BIZ UDゴシック" panose="020B0400000000000000" pitchFamily="49" charset="-128"/>
                <a:ea typeface="BIZ UDゴシック" panose="020B0400000000000000" pitchFamily="49" charset="-128"/>
              </a:rPr>
              <a:t>2021</a:t>
            </a:r>
            <a:r>
              <a:rPr lang="ja-JP" altLang="en-US" sz="1200" dirty="0">
                <a:latin typeface="BIZ UDゴシック" panose="020B0400000000000000" pitchFamily="49" charset="-128"/>
                <a:ea typeface="BIZ UDゴシック" panose="020B0400000000000000" pitchFamily="49" charset="-128"/>
              </a:rPr>
              <a:t>年</a:t>
            </a:r>
            <a:r>
              <a:rPr lang="en-US" altLang="ja-JP" sz="1200" dirty="0">
                <a:latin typeface="BIZ UDゴシック" panose="020B0400000000000000" pitchFamily="49" charset="-128"/>
                <a:ea typeface="BIZ UDゴシック" panose="020B0400000000000000" pitchFamily="49" charset="-128"/>
              </a:rPr>
              <a:t>3</a:t>
            </a:r>
            <a:r>
              <a:rPr lang="ja-JP" altLang="en-US" sz="1200" dirty="0">
                <a:latin typeface="BIZ UDゴシック" panose="020B0400000000000000" pitchFamily="49" charset="-128"/>
                <a:ea typeface="BIZ UDゴシック" panose="020B0400000000000000" pitchFamily="49" charset="-128"/>
              </a:rPr>
              <a:t>月号にて月刊誌</a:t>
            </a:r>
            <a:r>
              <a:rPr lang="en-US" altLang="ja-JP" sz="1200" dirty="0">
                <a:latin typeface="BIZ UDゴシック" panose="020B0400000000000000" pitchFamily="49" charset="-128"/>
                <a:ea typeface="BIZ UDゴシック" panose="020B0400000000000000" pitchFamily="49" charset="-128"/>
              </a:rPr>
              <a:t>3</a:t>
            </a:r>
            <a:r>
              <a:rPr lang="ja-JP" altLang="en-US" sz="1200" dirty="0">
                <a:latin typeface="BIZ UDゴシック" panose="020B0400000000000000" pitchFamily="49" charset="-128"/>
                <a:ea typeface="BIZ UDゴシック" panose="020B0400000000000000" pitchFamily="49" charset="-128"/>
              </a:rPr>
              <a:t>誌にて東日本大震災から</a:t>
            </a:r>
            <a:r>
              <a:rPr lang="en-US" altLang="ja-JP" sz="1200" dirty="0">
                <a:latin typeface="BIZ UDゴシック" panose="020B0400000000000000" pitchFamily="49" charset="-128"/>
                <a:ea typeface="BIZ UDゴシック" panose="020B0400000000000000" pitchFamily="49" charset="-128"/>
              </a:rPr>
              <a:t>10</a:t>
            </a:r>
            <a:r>
              <a:rPr lang="ja-JP" altLang="en-US" sz="1200" dirty="0">
                <a:latin typeface="BIZ UDゴシック" panose="020B0400000000000000" pitchFamily="49" charset="-128"/>
                <a:ea typeface="BIZ UDゴシック" panose="020B0400000000000000" pitchFamily="49" charset="-128"/>
              </a:rPr>
              <a:t>年の振り返りを企画。</a:t>
            </a:r>
            <a:endParaRPr lang="en-US" altLang="ja-JP" sz="1400" dirty="0">
              <a:latin typeface="BIZ UDゴシック" panose="020B0400000000000000" pitchFamily="49" charset="-128"/>
              <a:ea typeface="BIZ UDゴシック" panose="020B0400000000000000" pitchFamily="49" charset="-128"/>
            </a:endParaRPr>
          </a:p>
          <a:p>
            <a:pPr marL="314325" indent="-285750">
              <a:lnSpc>
                <a:spcPct val="90000"/>
              </a:lnSpc>
              <a:spcBef>
                <a:spcPct val="20000"/>
              </a:spcBef>
              <a:buClr>
                <a:srgbClr val="826285"/>
              </a:buClr>
              <a:buSzPct val="60000"/>
              <a:buFont typeface="Wingdings" panose="05000000000000000000" pitchFamily="2" charset="2"/>
              <a:buChar char="l"/>
            </a:pPr>
            <a:r>
              <a:rPr lang="en-US" altLang="ja-JP" sz="1400" dirty="0">
                <a:latin typeface="BIZ UDゴシック" panose="020B0400000000000000" pitchFamily="49" charset="-128"/>
                <a:ea typeface="BIZ UDゴシック" panose="020B0400000000000000" pitchFamily="49" charset="-128"/>
              </a:rPr>
              <a:t>2021</a:t>
            </a:r>
            <a:r>
              <a:rPr lang="ja-JP" altLang="en-US" sz="1400" dirty="0">
                <a:latin typeface="BIZ UDゴシック" panose="020B0400000000000000" pitchFamily="49" charset="-128"/>
                <a:ea typeface="BIZ UDゴシック" panose="020B0400000000000000" pitchFamily="49" charset="-128"/>
              </a:rPr>
              <a:t>年</a:t>
            </a:r>
            <a:r>
              <a:rPr lang="en-US" altLang="ja-JP" sz="1400" dirty="0">
                <a:latin typeface="BIZ UDゴシック" panose="020B0400000000000000" pitchFamily="49" charset="-128"/>
                <a:ea typeface="BIZ UDゴシック" panose="020B0400000000000000" pitchFamily="49" charset="-128"/>
              </a:rPr>
              <a:t>5</a:t>
            </a:r>
            <a:r>
              <a:rPr lang="ja-JP" altLang="en-US" sz="1400" dirty="0">
                <a:latin typeface="BIZ UDゴシック" panose="020B0400000000000000" pitchFamily="49" charset="-128"/>
                <a:ea typeface="BIZ UDゴシック" panose="020B0400000000000000" pitchFamily="49" charset="-128"/>
              </a:rPr>
              <a:t>月　全社協退職</a:t>
            </a:r>
            <a:br>
              <a:rPr lang="en-US" altLang="ja-JP" sz="1400" dirty="0">
                <a:latin typeface="BIZ UDゴシック" panose="020B0400000000000000" pitchFamily="49" charset="-128"/>
                <a:ea typeface="BIZ UDゴシック" panose="020B0400000000000000" pitchFamily="49" charset="-128"/>
              </a:rPr>
            </a:br>
            <a:br>
              <a:rPr lang="en-US" altLang="ja-JP" sz="900" dirty="0">
                <a:latin typeface="BIZ UDゴシック" panose="020B0400000000000000" pitchFamily="49" charset="-128"/>
                <a:ea typeface="BIZ UDゴシック" panose="020B0400000000000000" pitchFamily="49" charset="-128"/>
              </a:rPr>
            </a:br>
            <a:r>
              <a:rPr lang="en-US" altLang="ja-JP" sz="1500" dirty="0">
                <a:latin typeface="BIZ UDゴシック" panose="020B0400000000000000" pitchFamily="49" charset="-128"/>
                <a:ea typeface="BIZ UDゴシック" panose="020B0400000000000000" pitchFamily="49" charset="-128"/>
              </a:rPr>
              <a:t>2021</a:t>
            </a:r>
            <a:r>
              <a:rPr lang="ja-JP" altLang="en-US" sz="1500" dirty="0">
                <a:latin typeface="BIZ UDゴシック" panose="020B0400000000000000" pitchFamily="49" charset="-128"/>
                <a:ea typeface="BIZ UDゴシック" panose="020B0400000000000000" pitchFamily="49" charset="-128"/>
              </a:rPr>
              <a:t>年、より柔軟により積極的に全国各地の防災・減災活動支援、被災地支援に貢献すべく、独立。</a:t>
            </a:r>
            <a:br>
              <a:rPr lang="en-US" altLang="ja-JP" sz="1500" dirty="0">
                <a:latin typeface="BIZ UDゴシック" panose="020B0400000000000000" pitchFamily="49" charset="-128"/>
                <a:ea typeface="BIZ UDゴシック" panose="020B0400000000000000" pitchFamily="49" charset="-128"/>
              </a:rPr>
            </a:br>
            <a:r>
              <a:rPr lang="ja-JP" altLang="en-US" sz="1500" dirty="0">
                <a:latin typeface="BIZ UDゴシック" panose="020B0400000000000000" pitchFamily="49" charset="-128"/>
                <a:ea typeface="BIZ UDゴシック" panose="020B0400000000000000" pitchFamily="49" charset="-128"/>
              </a:rPr>
              <a:t>被災地支援の三原則（被災者中心、地元主体、協働）を旨とする</a:t>
            </a:r>
            <a:br>
              <a:rPr lang="en-US" altLang="ja-JP" sz="1500" dirty="0">
                <a:latin typeface="BIZ UDゴシック" panose="020B0400000000000000" pitchFamily="49" charset="-128"/>
                <a:ea typeface="BIZ UDゴシック" panose="020B0400000000000000" pitchFamily="49" charset="-128"/>
              </a:rPr>
            </a:br>
            <a:r>
              <a:rPr lang="ja-JP" altLang="en-US" sz="1500" b="1" dirty="0">
                <a:solidFill>
                  <a:srgbClr val="7030A0"/>
                </a:solidFill>
                <a:latin typeface="BIZ UDゴシック" panose="020B0400000000000000" pitchFamily="49" charset="-128"/>
                <a:ea typeface="BIZ UDゴシック" panose="020B0400000000000000" pitchFamily="49" charset="-128"/>
              </a:rPr>
              <a:t>「</a:t>
            </a:r>
            <a:r>
              <a:rPr lang="en-US" altLang="ja-JP" sz="1500" b="1" dirty="0">
                <a:solidFill>
                  <a:srgbClr val="7030A0"/>
                </a:solidFill>
                <a:latin typeface="BIZ UDゴシック" panose="020B0400000000000000" pitchFamily="49" charset="-128"/>
                <a:ea typeface="BIZ UDゴシック" panose="020B0400000000000000" pitchFamily="49" charset="-128"/>
              </a:rPr>
              <a:t> </a:t>
            </a:r>
            <a:r>
              <a:rPr lang="en-US" altLang="ja-JP" sz="1500" b="1" dirty="0" err="1">
                <a:solidFill>
                  <a:srgbClr val="7030A0"/>
                </a:solidFill>
                <a:latin typeface="BIZ UDゴシック" panose="020B0400000000000000" pitchFamily="49" charset="-128"/>
                <a:ea typeface="BIZ UDゴシック" panose="020B0400000000000000" pitchFamily="49" charset="-128"/>
              </a:rPr>
              <a:t>OfficeSONOZAKI</a:t>
            </a:r>
            <a:r>
              <a:rPr lang="ja-JP" altLang="en-US" sz="1500" b="1" dirty="0">
                <a:solidFill>
                  <a:srgbClr val="7030A0"/>
                </a:solidFill>
                <a:latin typeface="BIZ UDゴシック" panose="020B0400000000000000" pitchFamily="49" charset="-128"/>
                <a:ea typeface="BIZ UDゴシック" panose="020B0400000000000000" pitchFamily="49" charset="-128"/>
              </a:rPr>
              <a:t>（オフィス園崎）」</a:t>
            </a:r>
            <a:br>
              <a:rPr lang="en-US" altLang="ja-JP" sz="1500" b="1" dirty="0">
                <a:solidFill>
                  <a:srgbClr val="7030A0"/>
                </a:solidFill>
                <a:latin typeface="BIZ UDゴシック" panose="020B0400000000000000" pitchFamily="49" charset="-128"/>
                <a:ea typeface="BIZ UDゴシック" panose="020B0400000000000000" pitchFamily="49" charset="-128"/>
              </a:rPr>
            </a:br>
            <a:r>
              <a:rPr lang="ja-JP" altLang="en-US" sz="1500" dirty="0">
                <a:latin typeface="BIZ UDゴシック" panose="020B0400000000000000" pitchFamily="49" charset="-128"/>
                <a:ea typeface="BIZ UDゴシック" panose="020B0400000000000000" pitchFamily="49" charset="-128"/>
              </a:rPr>
              <a:t>として活動を開始している。</a:t>
            </a:r>
            <a:endParaRPr lang="ja-JP" altLang="en-US" sz="1200" dirty="0">
              <a:latin typeface="BIZ UDゴシック" panose="020B0400000000000000" pitchFamily="49" charset="-128"/>
              <a:ea typeface="BIZ UDゴシック" panose="020B0400000000000000" pitchFamily="49" charset="-128"/>
            </a:endParaRPr>
          </a:p>
        </p:txBody>
      </p:sp>
      <p:sp>
        <p:nvSpPr>
          <p:cNvPr id="7" name="スライド番号プレースホルダー 2">
            <a:extLst>
              <a:ext uri="{FF2B5EF4-FFF2-40B4-BE49-F238E27FC236}">
                <a16:creationId xmlns:a16="http://schemas.microsoft.com/office/drawing/2014/main" id="{C56D4F7E-DF0F-157A-EB2D-911D96D23F90}"/>
              </a:ext>
            </a:extLst>
          </p:cNvPr>
          <p:cNvSpPr txBox="1">
            <a:spLocks/>
          </p:cNvSpPr>
          <p:nvPr/>
        </p:nvSpPr>
        <p:spPr>
          <a:xfrm>
            <a:off x="11178282" y="6467529"/>
            <a:ext cx="559981" cy="476250"/>
          </a:xfrm>
          <a:prstGeom prst="rect">
            <a:avLst/>
          </a:prstGeom>
        </p:spPr>
        <p:txBody>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defRPr/>
            </a:pPr>
            <a:fld id="{71736830-ED36-4842-939B-A7CBC6CC1E44}" type="slidenum">
              <a:rPr lang="ja-JP" altLang="en-US" smtClean="0"/>
              <a:pPr algn="r">
                <a:defRPr/>
              </a:pPr>
              <a:t>64</a:t>
            </a:fld>
            <a:endParaRPr lang="ja-JP" altLang="en-US" dirty="0"/>
          </a:p>
        </p:txBody>
      </p:sp>
    </p:spTree>
    <p:extLst>
      <p:ext uri="{BB962C8B-B14F-4D97-AF65-F5344CB8AC3E}">
        <p14:creationId xmlns:p14="http://schemas.microsoft.com/office/powerpoint/2010/main" val="676155630"/>
      </p:ext>
    </p:extLst>
  </p:cSld>
  <p:clrMapOvr>
    <a:masterClrMapping/>
  </p:clrMapOvr>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タイトル 1">
            <a:extLst>
              <a:ext uri="{FF2B5EF4-FFF2-40B4-BE49-F238E27FC236}">
                <a16:creationId xmlns:a16="http://schemas.microsoft.com/office/drawing/2014/main" id="{05760370-EA4E-4701-9597-CE7D07DF1E20}"/>
              </a:ext>
            </a:extLst>
          </p:cNvPr>
          <p:cNvSpPr txBox="1">
            <a:spLocks/>
          </p:cNvSpPr>
          <p:nvPr/>
        </p:nvSpPr>
        <p:spPr>
          <a:xfrm>
            <a:off x="5400951" y="475860"/>
            <a:ext cx="3132104" cy="419879"/>
          </a:xfrm>
          <a:prstGeom prst="rect">
            <a:avLst/>
          </a:prstGeom>
          <a:noFill/>
          <a:ln w="9525">
            <a:noFill/>
          </a:ln>
        </p:spPr>
        <p:txBody>
          <a:bodyPr vert="horz" lIns="91440" tIns="45720" rIns="91440" bIns="45720" rtlCol="0" anchor="ctr">
            <a:noAutofit/>
          </a:bodyPr>
          <a:lstStyle>
            <a:lvl1pPr marL="0" lvl="0" indent="0" algn="ctr" defTabSz="914400" eaLnBrk="1" fontAlgn="base" latinLnBrk="0" hangingPunct="1">
              <a:lnSpc>
                <a:spcPct val="100000"/>
              </a:lnSpc>
              <a:spcBef>
                <a:spcPct val="0"/>
              </a:spcBef>
              <a:spcAft>
                <a:spcPct val="0"/>
              </a:spcAft>
              <a:buClr>
                <a:srgbClr val="000000"/>
              </a:buClr>
              <a:buNone/>
              <a:defRPr sz="5400" b="0" i="0" u="none" kern="1200" baseline="0">
                <a:solidFill>
                  <a:schemeClr val="tx2"/>
                </a:solidFill>
                <a:effectLst>
                  <a:outerShdw blurRad="38100" dist="38100" dir="2700000">
                    <a:srgbClr val="C0C0C0"/>
                  </a:outerShdw>
                </a:effectLst>
                <a:latin typeface="+mj-lt"/>
                <a:ea typeface="+mj-ea"/>
                <a:cs typeface="+mj-cs"/>
              </a:defRPr>
            </a:lvl1pPr>
          </a:lstStyle>
          <a:p>
            <a:pPr algn="l" rtl="0">
              <a:lnSpc>
                <a:spcPct val="90000"/>
              </a:lnSpc>
            </a:pPr>
            <a:r>
              <a:rPr lang="ja-JP" altLang="en-US" sz="2400" dirty="0">
                <a:solidFill>
                  <a:schemeClr val="tx1"/>
                </a:solidFill>
                <a:latin typeface="BIZ UDPゴシック" panose="020B0400000000000000" pitchFamily="50" charset="-128"/>
                <a:ea typeface="BIZ UDPゴシック" panose="020B0400000000000000" pitchFamily="50" charset="-128"/>
              </a:rPr>
              <a:t>現在の主なかかわり</a:t>
            </a:r>
            <a:endParaRPr kumimoji="1" lang="en-US" altLang="ja-JP" sz="2400" dirty="0">
              <a:solidFill>
                <a:schemeClr val="tx1"/>
              </a:solidFill>
              <a:latin typeface="BIZ UDPゴシック" panose="020B0400000000000000" pitchFamily="50" charset="-128"/>
              <a:ea typeface="BIZ UDPゴシック" panose="020B0400000000000000" pitchFamily="50" charset="-128"/>
            </a:endParaRPr>
          </a:p>
        </p:txBody>
      </p:sp>
      <p:sp>
        <p:nvSpPr>
          <p:cNvPr id="5" name="Rectangle 3">
            <a:extLst>
              <a:ext uri="{FF2B5EF4-FFF2-40B4-BE49-F238E27FC236}">
                <a16:creationId xmlns:a16="http://schemas.microsoft.com/office/drawing/2014/main" id="{41B5C1CE-8B7C-455C-A6CB-8BD721A525E2}"/>
              </a:ext>
            </a:extLst>
          </p:cNvPr>
          <p:cNvSpPr txBox="1">
            <a:spLocks noChangeArrowheads="1"/>
          </p:cNvSpPr>
          <p:nvPr/>
        </p:nvSpPr>
        <p:spPr>
          <a:xfrm>
            <a:off x="0" y="19801"/>
            <a:ext cx="9114141" cy="6623595"/>
          </a:xfrm>
          <a:prstGeom prst="rect">
            <a:avLst/>
          </a:prstGeom>
        </p:spPr>
        <p:txBody>
          <a:bodyPr vert="horz" lIns="91440" tIns="45720" rIns="91440" bIns="45720" rtlCol="0">
            <a:normAutofit/>
          </a:bodyPr>
          <a:lstStyle/>
          <a:p>
            <a:pPr marL="400050" lvl="0" indent="-285750">
              <a:lnSpc>
                <a:spcPts val="1600"/>
              </a:lnSpc>
              <a:spcBef>
                <a:spcPct val="20000"/>
              </a:spcBef>
              <a:buClr>
                <a:srgbClr val="826285"/>
              </a:buClr>
              <a:buSzPct val="60000"/>
              <a:buFont typeface="Wingdings" panose="05000000000000000000" pitchFamily="2" charset="2"/>
              <a:buChar char="l"/>
            </a:pPr>
            <a:r>
              <a:rPr lang="ja-JP" altLang="en-US" sz="1100" dirty="0">
                <a:latin typeface="BIZ UDゴシック" panose="020B0400000000000000" pitchFamily="49" charset="-128"/>
                <a:ea typeface="BIZ UDゴシック" panose="020B0400000000000000" pitchFamily="49" charset="-128"/>
              </a:rPr>
              <a:t>国立研究開発法人防災科学技術研究所 客員研究員</a:t>
            </a:r>
            <a:endParaRPr lang="en-US" altLang="ja-JP" sz="1100" dirty="0">
              <a:latin typeface="BIZ UDゴシック" panose="020B0400000000000000" pitchFamily="49" charset="-128"/>
              <a:ea typeface="BIZ UDゴシック" panose="020B0400000000000000" pitchFamily="49" charset="-128"/>
            </a:endParaRPr>
          </a:p>
          <a:p>
            <a:pPr marL="400050" lvl="0" indent="-285750">
              <a:lnSpc>
                <a:spcPts val="1600"/>
              </a:lnSpc>
              <a:spcBef>
                <a:spcPct val="20000"/>
              </a:spcBef>
              <a:buClr>
                <a:srgbClr val="826285"/>
              </a:buClr>
              <a:buSzPct val="60000"/>
              <a:buFont typeface="Wingdings" panose="05000000000000000000" pitchFamily="2" charset="2"/>
              <a:buChar char="l"/>
            </a:pPr>
            <a:r>
              <a:rPr lang="ja-JP" altLang="en-US" sz="1100" dirty="0">
                <a:latin typeface="BIZ UDゴシック" panose="020B0400000000000000" pitchFamily="49" charset="-128"/>
                <a:ea typeface="BIZ UDゴシック" panose="020B0400000000000000" pitchFamily="49" charset="-128"/>
              </a:rPr>
              <a:t>静岡県社会福祉協議会 災害福祉支援アドバイザー</a:t>
            </a:r>
            <a:endParaRPr lang="en-US" altLang="ja-JP" sz="1100" dirty="0">
              <a:latin typeface="BIZ UDゴシック" panose="020B0400000000000000" pitchFamily="49" charset="-128"/>
              <a:ea typeface="BIZ UDゴシック" panose="020B0400000000000000" pitchFamily="49" charset="-128"/>
            </a:endParaRPr>
          </a:p>
          <a:p>
            <a:pPr marL="400050" lvl="0" indent="-285750">
              <a:lnSpc>
                <a:spcPts val="1600"/>
              </a:lnSpc>
              <a:spcBef>
                <a:spcPct val="20000"/>
              </a:spcBef>
              <a:buClr>
                <a:srgbClr val="826285"/>
              </a:buClr>
              <a:buSzPct val="60000"/>
              <a:buFont typeface="Wingdings" panose="05000000000000000000" pitchFamily="2" charset="2"/>
              <a:buChar char="l"/>
            </a:pPr>
            <a:r>
              <a:rPr lang="ja-JP" altLang="en-US" sz="1100" dirty="0">
                <a:latin typeface="BIZ UDゴシック" panose="020B0400000000000000" pitchFamily="49" charset="-128"/>
                <a:ea typeface="BIZ UDゴシック" panose="020B0400000000000000" pitchFamily="49" charset="-128"/>
              </a:rPr>
              <a:t>ぐんま</a:t>
            </a:r>
            <a:r>
              <a:rPr lang="en-US" altLang="ja-JP" sz="1100" dirty="0">
                <a:latin typeface="BIZ UDゴシック" panose="020B0400000000000000" pitchFamily="49" charset="-128"/>
                <a:ea typeface="BIZ UDゴシック" panose="020B0400000000000000" pitchFamily="49" charset="-128"/>
              </a:rPr>
              <a:t>DWAT </a:t>
            </a:r>
            <a:r>
              <a:rPr lang="ja-JP" altLang="en-US" sz="1100" dirty="0">
                <a:latin typeface="BIZ UDゴシック" panose="020B0400000000000000" pitchFamily="49" charset="-128"/>
                <a:ea typeface="BIZ UDゴシック" panose="020B0400000000000000" pitchFamily="49" charset="-128"/>
              </a:rPr>
              <a:t>アドバイザー</a:t>
            </a:r>
            <a:endParaRPr lang="en-US" altLang="ja-JP" sz="1100" dirty="0">
              <a:latin typeface="BIZ UDゴシック" panose="020B0400000000000000" pitchFamily="49" charset="-128"/>
              <a:ea typeface="BIZ UDゴシック" panose="020B0400000000000000" pitchFamily="49" charset="-128"/>
            </a:endParaRPr>
          </a:p>
          <a:p>
            <a:pPr marL="400050" lvl="0" indent="-285750">
              <a:lnSpc>
                <a:spcPts val="1600"/>
              </a:lnSpc>
              <a:spcBef>
                <a:spcPct val="20000"/>
              </a:spcBef>
              <a:buClr>
                <a:srgbClr val="826285"/>
              </a:buClr>
              <a:buSzPct val="60000"/>
              <a:buFont typeface="Wingdings" panose="05000000000000000000" pitchFamily="2" charset="2"/>
              <a:buChar char="l"/>
            </a:pPr>
            <a:r>
              <a:rPr lang="ja-JP" altLang="en-US" sz="1100" dirty="0">
                <a:latin typeface="BIZ UDゴシック" panose="020B0400000000000000" pitchFamily="49" charset="-128"/>
                <a:ea typeface="BIZ UDゴシック" panose="020B0400000000000000" pitchFamily="49" charset="-128"/>
              </a:rPr>
              <a:t>サイボウズ社 防災デジタルアドバイザー</a:t>
            </a:r>
            <a:endParaRPr lang="en-US" altLang="ja-JP" sz="1100" dirty="0">
              <a:latin typeface="BIZ UDゴシック" panose="020B0400000000000000" pitchFamily="49" charset="-128"/>
              <a:ea typeface="BIZ UDゴシック" panose="020B0400000000000000" pitchFamily="49" charset="-128"/>
            </a:endParaRPr>
          </a:p>
          <a:p>
            <a:pPr marL="400050" lvl="0" indent="-285750">
              <a:lnSpc>
                <a:spcPts val="1600"/>
              </a:lnSpc>
              <a:spcBef>
                <a:spcPct val="20000"/>
              </a:spcBef>
              <a:buClr>
                <a:srgbClr val="826285"/>
              </a:buClr>
              <a:buSzPct val="60000"/>
              <a:buFont typeface="Wingdings" panose="05000000000000000000" pitchFamily="2" charset="2"/>
              <a:buChar char="l"/>
            </a:pPr>
            <a:r>
              <a:rPr lang="ja-JP" altLang="en-US" sz="1100" dirty="0">
                <a:latin typeface="BIZ UDゴシック" panose="020B0400000000000000" pitchFamily="49" charset="-128"/>
                <a:ea typeface="BIZ UDゴシック" panose="020B0400000000000000" pitchFamily="49" charset="-128"/>
              </a:rPr>
              <a:t>内閣府</a:t>
            </a:r>
            <a:r>
              <a:rPr lang="en-US" altLang="ja-JP" sz="1100" dirty="0">
                <a:latin typeface="BIZ UDゴシック" panose="020B0400000000000000" pitchFamily="49" charset="-128"/>
                <a:ea typeface="BIZ UDゴシック" panose="020B0400000000000000" pitchFamily="49" charset="-128"/>
              </a:rPr>
              <a:t>TEAM</a:t>
            </a:r>
            <a:r>
              <a:rPr lang="ja-JP" altLang="en-US" sz="1100" dirty="0">
                <a:latin typeface="BIZ UDゴシック" panose="020B0400000000000000" pitchFamily="49" charset="-128"/>
                <a:ea typeface="BIZ UDゴシック" panose="020B0400000000000000" pitchFamily="49" charset="-128"/>
              </a:rPr>
              <a:t>防災ジャパン 世話係</a:t>
            </a:r>
            <a:endParaRPr lang="en-US" altLang="ja-JP" sz="1100" dirty="0">
              <a:latin typeface="BIZ UDゴシック" panose="020B0400000000000000" pitchFamily="49" charset="-128"/>
              <a:ea typeface="BIZ UDゴシック" panose="020B0400000000000000" pitchFamily="49" charset="-128"/>
            </a:endParaRPr>
          </a:p>
          <a:p>
            <a:pPr marL="400050" lvl="0" indent="-285750">
              <a:lnSpc>
                <a:spcPts val="1600"/>
              </a:lnSpc>
              <a:spcBef>
                <a:spcPct val="20000"/>
              </a:spcBef>
              <a:buClr>
                <a:srgbClr val="826285"/>
              </a:buClr>
              <a:buSzPct val="60000"/>
              <a:buFont typeface="Wingdings" panose="05000000000000000000" pitchFamily="2" charset="2"/>
              <a:buChar char="l"/>
            </a:pPr>
            <a:r>
              <a:rPr lang="ja-JP" altLang="en-US" sz="1100" dirty="0">
                <a:latin typeface="BIZ UDゴシック" panose="020B0400000000000000" pitchFamily="49" charset="-128"/>
                <a:ea typeface="BIZ UDゴシック" panose="020B0400000000000000" pitchFamily="49" charset="-128"/>
              </a:rPr>
              <a:t>情報支援レスキュー隊</a:t>
            </a:r>
            <a:r>
              <a:rPr lang="en-US" altLang="ja-JP" sz="1100" dirty="0">
                <a:latin typeface="BIZ UDゴシック" panose="020B0400000000000000" pitchFamily="49" charset="-128"/>
                <a:ea typeface="BIZ UDゴシック" panose="020B0400000000000000" pitchFamily="49" charset="-128"/>
              </a:rPr>
              <a:t>ITDART </a:t>
            </a:r>
            <a:r>
              <a:rPr lang="ja-JP" altLang="en-US" sz="1100" dirty="0">
                <a:latin typeface="BIZ UDゴシック" panose="020B0400000000000000" pitchFamily="49" charset="-128"/>
                <a:ea typeface="BIZ UDゴシック" panose="020B0400000000000000" pitchFamily="49" charset="-128"/>
              </a:rPr>
              <a:t>顧問</a:t>
            </a:r>
            <a:endParaRPr lang="en-US" altLang="ja-JP" sz="1100" dirty="0">
              <a:latin typeface="BIZ UDゴシック" panose="020B0400000000000000" pitchFamily="49" charset="-128"/>
              <a:ea typeface="BIZ UDゴシック" panose="020B0400000000000000" pitchFamily="49" charset="-128"/>
            </a:endParaRPr>
          </a:p>
          <a:p>
            <a:pPr marL="400050" lvl="0" indent="-285750">
              <a:lnSpc>
                <a:spcPts val="1600"/>
              </a:lnSpc>
              <a:spcBef>
                <a:spcPct val="20000"/>
              </a:spcBef>
              <a:buClr>
                <a:srgbClr val="826285"/>
              </a:buClr>
              <a:buSzPct val="60000"/>
              <a:buFont typeface="Wingdings" panose="05000000000000000000" pitchFamily="2" charset="2"/>
              <a:buChar char="l"/>
            </a:pPr>
            <a:r>
              <a:rPr lang="ja-JP" altLang="en-US" sz="1100" dirty="0">
                <a:latin typeface="BIZ UDゴシック" panose="020B0400000000000000" pitchFamily="49" charset="-128"/>
                <a:ea typeface="BIZ UDゴシック" panose="020B0400000000000000" pitchFamily="49" charset="-128"/>
              </a:rPr>
              <a:t>福祉防災コミュニティ協会 福祉防災認定コーチ</a:t>
            </a:r>
            <a:endParaRPr lang="en-US" sz="1100" dirty="0">
              <a:latin typeface="BIZ UDゴシック" panose="020B0400000000000000" pitchFamily="49" charset="-128"/>
              <a:ea typeface="BIZ UDゴシック" panose="020B0400000000000000" pitchFamily="49" charset="-128"/>
            </a:endParaRPr>
          </a:p>
          <a:p>
            <a:pPr marL="400050" lvl="0" indent="-285750">
              <a:lnSpc>
                <a:spcPts val="1600"/>
              </a:lnSpc>
              <a:spcBef>
                <a:spcPct val="20000"/>
              </a:spcBef>
              <a:buClr>
                <a:srgbClr val="826285"/>
              </a:buClr>
              <a:buSzPct val="60000"/>
              <a:buFont typeface="Wingdings" panose="05000000000000000000" pitchFamily="2" charset="2"/>
              <a:buChar char="l"/>
            </a:pPr>
            <a:r>
              <a:rPr lang="ja-JP" altLang="en-US" sz="1100" dirty="0">
                <a:latin typeface="BIZ UDゴシック" panose="020B0400000000000000" pitchFamily="49" charset="-128"/>
                <a:ea typeface="BIZ UDゴシック" panose="020B0400000000000000" pitchFamily="49" charset="-128"/>
              </a:rPr>
              <a:t>全国災害ボランティア支援団体ネットワーク（</a:t>
            </a:r>
            <a:r>
              <a:rPr lang="en-US" altLang="ja-JP" sz="1100" dirty="0">
                <a:latin typeface="BIZ UDゴシック" panose="020B0400000000000000" pitchFamily="49" charset="-128"/>
                <a:ea typeface="BIZ UDゴシック" panose="020B0400000000000000" pitchFamily="49" charset="-128"/>
              </a:rPr>
              <a:t>JVOAD</a:t>
            </a:r>
            <a:r>
              <a:rPr lang="ja-JP" altLang="en-US" sz="1100" dirty="0">
                <a:latin typeface="BIZ UDゴシック" panose="020B0400000000000000" pitchFamily="49" charset="-128"/>
                <a:ea typeface="BIZ UDゴシック" panose="020B0400000000000000" pitchFamily="49" charset="-128"/>
              </a:rPr>
              <a:t>）シニア・コンサルタント</a:t>
            </a:r>
            <a:endParaRPr lang="en-US" altLang="ja-JP" sz="1100" dirty="0">
              <a:latin typeface="BIZ UDゴシック" panose="020B0400000000000000" pitchFamily="49" charset="-128"/>
              <a:ea typeface="BIZ UDゴシック" panose="020B0400000000000000" pitchFamily="49" charset="-128"/>
            </a:endParaRPr>
          </a:p>
          <a:p>
            <a:pPr marL="400050" lvl="0" indent="-285750">
              <a:lnSpc>
                <a:spcPts val="1600"/>
              </a:lnSpc>
              <a:spcBef>
                <a:spcPct val="20000"/>
              </a:spcBef>
              <a:buClr>
                <a:srgbClr val="826285"/>
              </a:buClr>
              <a:buSzPct val="60000"/>
              <a:buFont typeface="Wingdings" panose="05000000000000000000" pitchFamily="2" charset="2"/>
              <a:buChar char="l"/>
            </a:pPr>
            <a:r>
              <a:rPr lang="ja-JP" altLang="en-US" sz="1100" dirty="0">
                <a:latin typeface="BIZ UDゴシック" panose="020B0400000000000000" pitchFamily="49" charset="-128"/>
                <a:ea typeface="BIZ UDゴシック" panose="020B0400000000000000" pitchFamily="49" charset="-128"/>
              </a:rPr>
              <a:t>三重県四日市市社協 災害ボランティアセンター支援体制構築アドバイザー</a:t>
            </a:r>
            <a:endParaRPr lang="en-US" altLang="ja-JP" sz="1100" dirty="0">
              <a:latin typeface="BIZ UDゴシック" panose="020B0400000000000000" pitchFamily="49" charset="-128"/>
              <a:ea typeface="BIZ UDゴシック" panose="020B0400000000000000" pitchFamily="49" charset="-128"/>
            </a:endParaRPr>
          </a:p>
          <a:p>
            <a:pPr marL="400050" lvl="0" indent="-285750">
              <a:lnSpc>
                <a:spcPts val="1600"/>
              </a:lnSpc>
              <a:spcBef>
                <a:spcPct val="20000"/>
              </a:spcBef>
              <a:buClr>
                <a:srgbClr val="826285"/>
              </a:buClr>
              <a:buSzPct val="60000"/>
              <a:buFont typeface="Wingdings" panose="05000000000000000000" pitchFamily="2" charset="2"/>
              <a:buChar char="l"/>
            </a:pPr>
            <a:r>
              <a:rPr lang="ja-JP" altLang="en-US" sz="1100" dirty="0">
                <a:latin typeface="BIZ UDゴシック" panose="020B0400000000000000" pitchFamily="49" charset="-128"/>
                <a:ea typeface="BIZ UDゴシック" panose="020B0400000000000000" pitchFamily="49" charset="-128"/>
              </a:rPr>
              <a:t>滋賀県長浜市社協　災害体制構築支援アドバイザー</a:t>
            </a:r>
            <a:endParaRPr lang="en-US" altLang="ja-JP" sz="1100" dirty="0">
              <a:latin typeface="BIZ UDゴシック" panose="020B0400000000000000" pitchFamily="49" charset="-128"/>
              <a:ea typeface="BIZ UDゴシック" panose="020B0400000000000000" pitchFamily="49" charset="-128"/>
            </a:endParaRPr>
          </a:p>
          <a:p>
            <a:pPr marL="400050" lvl="0" indent="-285750">
              <a:lnSpc>
                <a:spcPts val="1600"/>
              </a:lnSpc>
              <a:spcBef>
                <a:spcPct val="20000"/>
              </a:spcBef>
              <a:buClr>
                <a:srgbClr val="826285"/>
              </a:buClr>
              <a:buSzPct val="60000"/>
              <a:buFont typeface="Wingdings" panose="05000000000000000000" pitchFamily="2" charset="2"/>
              <a:buChar char="l"/>
            </a:pPr>
            <a:r>
              <a:rPr lang="ja-JP" altLang="en-US" sz="1100" dirty="0">
                <a:latin typeface="BIZ UDゴシック" panose="020B0400000000000000" pitchFamily="49" charset="-128"/>
                <a:ea typeface="BIZ UDゴシック" panose="020B0400000000000000" pitchFamily="49" charset="-128"/>
              </a:rPr>
              <a:t>大分県大分市社協　災害支援体制構築アドバイザー</a:t>
            </a:r>
            <a:endParaRPr lang="en-US" altLang="ja-JP" sz="1100" dirty="0">
              <a:latin typeface="BIZ UDゴシック" panose="020B0400000000000000" pitchFamily="49" charset="-128"/>
              <a:ea typeface="BIZ UDゴシック" panose="020B0400000000000000" pitchFamily="49" charset="-128"/>
            </a:endParaRPr>
          </a:p>
          <a:p>
            <a:pPr marL="400050" lvl="0" indent="-285750">
              <a:lnSpc>
                <a:spcPts val="1600"/>
              </a:lnSpc>
              <a:spcBef>
                <a:spcPct val="20000"/>
              </a:spcBef>
              <a:buClr>
                <a:srgbClr val="826285"/>
              </a:buClr>
              <a:buSzPct val="60000"/>
              <a:buFont typeface="Wingdings" panose="05000000000000000000" pitchFamily="2" charset="2"/>
              <a:buChar char="l"/>
            </a:pPr>
            <a:r>
              <a:rPr lang="ja-JP" altLang="en-US" sz="1100" dirty="0">
                <a:latin typeface="BIZ UDゴシック" panose="020B0400000000000000" pitchFamily="49" charset="-128"/>
                <a:ea typeface="BIZ UDゴシック" panose="020B0400000000000000" pitchFamily="49" charset="-128"/>
              </a:rPr>
              <a:t>大阪市西成区社協　災害福祉支援アドバイザー</a:t>
            </a:r>
            <a:endParaRPr lang="en-US" altLang="ja-JP" sz="1100" dirty="0">
              <a:latin typeface="BIZ UDゴシック" panose="020B0400000000000000" pitchFamily="49" charset="-128"/>
              <a:ea typeface="BIZ UDゴシック" panose="020B0400000000000000" pitchFamily="49" charset="-128"/>
            </a:endParaRPr>
          </a:p>
          <a:p>
            <a:pPr marL="400050" indent="-285750">
              <a:lnSpc>
                <a:spcPts val="1600"/>
              </a:lnSpc>
              <a:spcBef>
                <a:spcPct val="20000"/>
              </a:spcBef>
              <a:buClr>
                <a:srgbClr val="826285"/>
              </a:buClr>
              <a:buSzPct val="60000"/>
              <a:buFont typeface="Wingdings" panose="05000000000000000000" pitchFamily="2" charset="2"/>
              <a:buChar char="l"/>
            </a:pPr>
            <a:r>
              <a:rPr lang="ja-JP" altLang="en-US" sz="1100" dirty="0">
                <a:latin typeface="BIZ UDゴシック" panose="020B0400000000000000" pitchFamily="49" charset="-128"/>
                <a:ea typeface="BIZ UDゴシック" panose="020B0400000000000000" pitchFamily="49" charset="-128"/>
              </a:rPr>
              <a:t>静岡県西伊豆町･松崎町広域社会福祉法人等連携ネットワーク 防災アドバイザー</a:t>
            </a:r>
            <a:endParaRPr lang="en-US" altLang="ja-JP" sz="1100" dirty="0">
              <a:latin typeface="BIZ UDゴシック" panose="020B0400000000000000" pitchFamily="49" charset="-128"/>
              <a:ea typeface="BIZ UDゴシック" panose="020B0400000000000000" pitchFamily="49" charset="-128"/>
            </a:endParaRPr>
          </a:p>
          <a:p>
            <a:pPr marL="400050" indent="-285750">
              <a:lnSpc>
                <a:spcPts val="1600"/>
              </a:lnSpc>
              <a:spcBef>
                <a:spcPct val="20000"/>
              </a:spcBef>
              <a:buClr>
                <a:srgbClr val="826285"/>
              </a:buClr>
              <a:buSzPct val="60000"/>
              <a:buFont typeface="Wingdings" panose="05000000000000000000" pitchFamily="2" charset="2"/>
              <a:buChar char="l"/>
            </a:pPr>
            <a:r>
              <a:rPr lang="ja-JP" altLang="en-US" sz="1100" dirty="0">
                <a:latin typeface="BIZ UDゴシック" panose="020B0400000000000000" pitchFamily="49" charset="-128"/>
                <a:ea typeface="BIZ UDゴシック" panose="020B0400000000000000" pitchFamily="49" charset="-128"/>
              </a:rPr>
              <a:t>事業継続計画（</a:t>
            </a:r>
            <a:r>
              <a:rPr lang="en-US" altLang="ja-JP" sz="1100" dirty="0">
                <a:latin typeface="BIZ UDゴシック" panose="020B0400000000000000" pitchFamily="49" charset="-128"/>
                <a:ea typeface="BIZ UDゴシック" panose="020B0400000000000000" pitchFamily="49" charset="-128"/>
              </a:rPr>
              <a:t>BCP)</a:t>
            </a:r>
            <a:r>
              <a:rPr lang="ja-JP" altLang="en-US" sz="1100" dirty="0">
                <a:latin typeface="BIZ UDゴシック" panose="020B0400000000000000" pitchFamily="49" charset="-128"/>
                <a:ea typeface="BIZ UDゴシック" panose="020B0400000000000000" pitchFamily="49" charset="-128"/>
              </a:rPr>
              <a:t>策定支援アドバイザー（新潟県魚沼市社協、埼玉県越谷市社協、静岡県長泉町社協）</a:t>
            </a:r>
            <a:endParaRPr lang="en-US" altLang="ja-JP" sz="1100" dirty="0">
              <a:latin typeface="BIZ UDゴシック" panose="020B0400000000000000" pitchFamily="49" charset="-128"/>
              <a:ea typeface="BIZ UDゴシック" panose="020B0400000000000000" pitchFamily="49" charset="-128"/>
            </a:endParaRPr>
          </a:p>
          <a:p>
            <a:pPr marL="400050" indent="-285750">
              <a:lnSpc>
                <a:spcPts val="1600"/>
              </a:lnSpc>
              <a:spcBef>
                <a:spcPct val="20000"/>
              </a:spcBef>
              <a:buClr>
                <a:srgbClr val="826285"/>
              </a:buClr>
              <a:buSzPct val="60000"/>
              <a:buFont typeface="Wingdings" panose="05000000000000000000" pitchFamily="2" charset="2"/>
              <a:buChar char="l"/>
            </a:pPr>
            <a:r>
              <a:rPr lang="ja-JP" altLang="en-US" sz="1100" dirty="0">
                <a:latin typeface="BIZ UDゴシック" panose="020B0400000000000000" pitchFamily="49" charset="-128"/>
                <a:ea typeface="BIZ UDゴシック" panose="020B0400000000000000" pitchFamily="49" charset="-128"/>
              </a:rPr>
              <a:t>東京都江戸川区みんなの防災プロジェクト 防災アドバイザー</a:t>
            </a:r>
            <a:endParaRPr lang="en-US" altLang="ja-JP" sz="1100" dirty="0">
              <a:latin typeface="BIZ UDゴシック" panose="020B0400000000000000" pitchFamily="49" charset="-128"/>
              <a:ea typeface="BIZ UDゴシック" panose="020B0400000000000000" pitchFamily="49" charset="-128"/>
            </a:endParaRPr>
          </a:p>
          <a:p>
            <a:pPr marL="400050" indent="-285750">
              <a:lnSpc>
                <a:spcPts val="1600"/>
              </a:lnSpc>
              <a:spcBef>
                <a:spcPct val="20000"/>
              </a:spcBef>
              <a:buClr>
                <a:srgbClr val="826285"/>
              </a:buClr>
              <a:buSzPct val="60000"/>
              <a:buFont typeface="Wingdings" panose="05000000000000000000" pitchFamily="2" charset="2"/>
              <a:buChar char="l"/>
            </a:pPr>
            <a:r>
              <a:rPr lang="ja-JP" altLang="en-US" sz="1100" dirty="0">
                <a:latin typeface="BIZ UDゴシック" panose="020B0400000000000000" pitchFamily="49" charset="-128"/>
                <a:ea typeface="BIZ UDゴシック" panose="020B0400000000000000" pitchFamily="49" charset="-128"/>
              </a:rPr>
              <a:t>東京都板橋区社会福祉法人施設等連絡会　防災アドバイザー</a:t>
            </a:r>
            <a:endParaRPr lang="en-US" altLang="ja-JP" sz="1100" dirty="0">
              <a:latin typeface="BIZ UDゴシック" panose="020B0400000000000000" pitchFamily="49" charset="-128"/>
              <a:ea typeface="BIZ UDゴシック" panose="020B0400000000000000" pitchFamily="49" charset="-128"/>
            </a:endParaRPr>
          </a:p>
          <a:p>
            <a:pPr marL="400050" lvl="0" indent="-285750">
              <a:lnSpc>
                <a:spcPts val="1600"/>
              </a:lnSpc>
              <a:spcBef>
                <a:spcPct val="20000"/>
              </a:spcBef>
              <a:buClr>
                <a:srgbClr val="826285"/>
              </a:buClr>
              <a:buSzPct val="60000"/>
              <a:buFont typeface="Wingdings" panose="05000000000000000000" pitchFamily="2" charset="2"/>
              <a:buChar char="l"/>
            </a:pPr>
            <a:r>
              <a:rPr lang="ja-JP" altLang="en-US" sz="1100" dirty="0">
                <a:latin typeface="BIZ UDゴシック" panose="020B0400000000000000" pitchFamily="49" charset="-128"/>
                <a:ea typeface="BIZ UDゴシック" panose="020B0400000000000000" pitchFamily="49" charset="-128"/>
              </a:rPr>
              <a:t>社会福祉法人紬会 特別養護老人ホーム玉樹 アドバイザー</a:t>
            </a:r>
            <a:endParaRPr lang="en-US" altLang="ja-JP" sz="1100" dirty="0">
              <a:latin typeface="BIZ UDゴシック" panose="020B0400000000000000" pitchFamily="49" charset="-128"/>
              <a:ea typeface="BIZ UDゴシック" panose="020B0400000000000000" pitchFamily="49" charset="-128"/>
            </a:endParaRPr>
          </a:p>
          <a:p>
            <a:pPr marL="400050" lvl="0" indent="-285750">
              <a:lnSpc>
                <a:spcPts val="1600"/>
              </a:lnSpc>
              <a:spcBef>
                <a:spcPct val="20000"/>
              </a:spcBef>
              <a:buClr>
                <a:srgbClr val="826285"/>
              </a:buClr>
              <a:buSzPct val="60000"/>
              <a:buFont typeface="Wingdings" panose="05000000000000000000" pitchFamily="2" charset="2"/>
              <a:buChar char="l"/>
            </a:pPr>
            <a:r>
              <a:rPr lang="ja-JP" altLang="en-US" sz="1100" dirty="0">
                <a:latin typeface="BIZ UDゴシック" panose="020B0400000000000000" pitchFamily="49" charset="-128"/>
                <a:ea typeface="BIZ UDゴシック" panose="020B0400000000000000" pitchFamily="49" charset="-128"/>
              </a:rPr>
              <a:t>医療的ケア児のための防災拠点寺院ネットワーク（医ケア防災寺院ネット）共同代表</a:t>
            </a:r>
            <a:endParaRPr lang="en-US" altLang="ja-JP" sz="1100" dirty="0">
              <a:latin typeface="BIZ UDゴシック" panose="020B0400000000000000" pitchFamily="49" charset="-128"/>
              <a:ea typeface="BIZ UDゴシック" panose="020B0400000000000000" pitchFamily="49" charset="-128"/>
            </a:endParaRPr>
          </a:p>
          <a:p>
            <a:pPr marL="400050" lvl="0" indent="-285750">
              <a:lnSpc>
                <a:spcPts val="1600"/>
              </a:lnSpc>
              <a:spcBef>
                <a:spcPct val="20000"/>
              </a:spcBef>
              <a:buClr>
                <a:srgbClr val="826285"/>
              </a:buClr>
              <a:buSzPct val="60000"/>
              <a:buFont typeface="Wingdings" panose="05000000000000000000" pitchFamily="2" charset="2"/>
              <a:buChar char="l"/>
            </a:pPr>
            <a:r>
              <a:rPr lang="ja-JP" altLang="en-US" sz="1100" dirty="0">
                <a:latin typeface="BIZ UDゴシック" panose="020B0400000000000000" pitchFamily="49" charset="-128"/>
                <a:ea typeface="BIZ UDゴシック" panose="020B0400000000000000" pitchFamily="49" charset="-128"/>
              </a:rPr>
              <a:t>​願生寺（大阪市住吉区）防災プロジェクト　アドバイザー</a:t>
            </a:r>
            <a:endParaRPr lang="en-US" altLang="ja-JP" sz="1100" dirty="0">
              <a:latin typeface="BIZ UDゴシック" panose="020B0400000000000000" pitchFamily="49" charset="-128"/>
              <a:ea typeface="BIZ UDゴシック" panose="020B0400000000000000" pitchFamily="49" charset="-128"/>
            </a:endParaRPr>
          </a:p>
          <a:p>
            <a:pPr marL="400050" lvl="0" indent="-285750">
              <a:lnSpc>
                <a:spcPts val="1600"/>
              </a:lnSpc>
              <a:spcBef>
                <a:spcPct val="20000"/>
              </a:spcBef>
              <a:buClr>
                <a:srgbClr val="826285"/>
              </a:buClr>
              <a:buSzPct val="60000"/>
              <a:buFont typeface="Wingdings" panose="05000000000000000000" pitchFamily="2" charset="2"/>
              <a:buChar char="l"/>
            </a:pPr>
            <a:r>
              <a:rPr lang="ja-JP" altLang="en-US" sz="1100" dirty="0">
                <a:latin typeface="BIZ UDゴシック" panose="020B0400000000000000" pitchFamily="49" charset="-128"/>
                <a:ea typeface="BIZ UDゴシック" panose="020B0400000000000000" pitchFamily="49" charset="-128"/>
              </a:rPr>
              <a:t>社協・行政・</a:t>
            </a:r>
            <a:r>
              <a:rPr lang="en-US" altLang="ja-JP" sz="1100" dirty="0">
                <a:latin typeface="BIZ UDゴシック" panose="020B0400000000000000" pitchFamily="49" charset="-128"/>
                <a:ea typeface="BIZ UDゴシック" panose="020B0400000000000000" pitchFamily="49" charset="-128"/>
              </a:rPr>
              <a:t>NPO</a:t>
            </a:r>
            <a:r>
              <a:rPr lang="ja-JP" altLang="en-US" sz="1100" dirty="0">
                <a:latin typeface="BIZ UDゴシック" panose="020B0400000000000000" pitchFamily="49" charset="-128"/>
                <a:ea typeface="BIZ UDゴシック" panose="020B0400000000000000" pitchFamily="49" charset="-128"/>
              </a:rPr>
              <a:t>等に向けた災害時のボランティア活動や協働の推進・平時の取り組みに関する研修の他、社会福祉法人や福祉専門職の災害時の支援関係研修、自主防災組織や災害ボランティアネットワーク等の災害ボランティア活動に関する勉強会、民生委員・児童委員の災害時の役割、宗教団体の災害時の取り組み等、</a:t>
            </a:r>
            <a:r>
              <a:rPr lang="en-US" altLang="ja-JP" sz="1100" dirty="0">
                <a:latin typeface="BIZ UDゴシック" panose="020B0400000000000000" pitchFamily="49" charset="-128"/>
                <a:ea typeface="BIZ UDゴシック" panose="020B0400000000000000" pitchFamily="49" charset="-128"/>
              </a:rPr>
              <a:t>NPO</a:t>
            </a:r>
            <a:r>
              <a:rPr lang="ja-JP" altLang="en-US" sz="1100" dirty="0">
                <a:latin typeface="BIZ UDゴシック" panose="020B0400000000000000" pitchFamily="49" charset="-128"/>
                <a:ea typeface="BIZ UDゴシック" panose="020B0400000000000000" pitchFamily="49" charset="-128"/>
              </a:rPr>
              <a:t>中間支援組織、生協、青年会議所等様々なセクターの実施してきた研修・講演は多岐にわたり、独立後も様々なご依頼に応えて活動を行っている</a:t>
            </a:r>
            <a:endParaRPr lang="en-US" altLang="ja-JP" sz="1100" dirty="0">
              <a:latin typeface="BIZ UDゴシック" panose="020B0400000000000000" pitchFamily="49" charset="-128"/>
              <a:ea typeface="BIZ UDゴシック" panose="020B0400000000000000" pitchFamily="49" charset="-128"/>
            </a:endParaRPr>
          </a:p>
          <a:p>
            <a:pPr marL="400050" lvl="0" indent="-285750">
              <a:lnSpc>
                <a:spcPts val="1600"/>
              </a:lnSpc>
              <a:spcBef>
                <a:spcPct val="20000"/>
              </a:spcBef>
              <a:buClr>
                <a:srgbClr val="826285"/>
              </a:buClr>
              <a:buSzPct val="60000"/>
              <a:buFont typeface="Wingdings" panose="05000000000000000000" pitchFamily="2" charset="2"/>
              <a:buChar char="l"/>
            </a:pPr>
            <a:r>
              <a:rPr lang="en-US" altLang="ja-JP" sz="1100" dirty="0">
                <a:latin typeface="BIZ UDゴシック" panose="020B0400000000000000" pitchFamily="49" charset="-128"/>
                <a:ea typeface="BIZ UDゴシック" panose="020B0400000000000000" pitchFamily="49" charset="-128"/>
              </a:rPr>
              <a:t>2021</a:t>
            </a:r>
            <a:r>
              <a:rPr lang="ja-JP" altLang="en-US" sz="1100" dirty="0">
                <a:latin typeface="BIZ UDゴシック" panose="020B0400000000000000" pitchFamily="49" charset="-128"/>
                <a:ea typeface="BIZ UDゴシック" panose="020B0400000000000000" pitchFamily="49" charset="-128"/>
              </a:rPr>
              <a:t>年</a:t>
            </a:r>
            <a:r>
              <a:rPr lang="en-US" altLang="ja-JP" sz="1100" dirty="0">
                <a:latin typeface="BIZ UDゴシック" panose="020B0400000000000000" pitchFamily="49" charset="-128"/>
                <a:ea typeface="BIZ UDゴシック" panose="020B0400000000000000" pitchFamily="49" charset="-128"/>
              </a:rPr>
              <a:t>7</a:t>
            </a:r>
            <a:r>
              <a:rPr lang="ja-JP" altLang="en-US" sz="1100" dirty="0">
                <a:latin typeface="BIZ UDゴシック" panose="020B0400000000000000" pitchFamily="49" charset="-128"/>
                <a:ea typeface="BIZ UDゴシック" panose="020B0400000000000000" pitchFamily="49" charset="-128"/>
              </a:rPr>
              <a:t>月</a:t>
            </a:r>
            <a:r>
              <a:rPr lang="en-US" altLang="ja-JP" sz="1100" dirty="0">
                <a:latin typeface="BIZ UDゴシック" panose="020B0400000000000000" pitchFamily="49" charset="-128"/>
                <a:ea typeface="BIZ UDゴシック" panose="020B0400000000000000" pitchFamily="49" charset="-128"/>
              </a:rPr>
              <a:t>3</a:t>
            </a:r>
            <a:r>
              <a:rPr lang="ja-JP" altLang="en-US" sz="1100" dirty="0">
                <a:latin typeface="BIZ UDゴシック" panose="020B0400000000000000" pitchFamily="49" charset="-128"/>
                <a:ea typeface="BIZ UDゴシック" panose="020B0400000000000000" pitchFamily="49" charset="-128"/>
              </a:rPr>
              <a:t>日に発生した熱海土砂災害以降、各地の災害ボランティアセンターの立上げや情報発信支援、ささえあいセンターの運営の助言等に関わり続ける。</a:t>
            </a:r>
            <a:endParaRPr lang="en-US" altLang="ja-JP" sz="1100" dirty="0">
              <a:latin typeface="BIZ UDゴシック" panose="020B0400000000000000" pitchFamily="49" charset="-128"/>
              <a:ea typeface="BIZ UDゴシック" panose="020B0400000000000000" pitchFamily="49" charset="-128"/>
            </a:endParaRPr>
          </a:p>
          <a:p>
            <a:pPr marL="400050" indent="-285750">
              <a:lnSpc>
                <a:spcPts val="1600"/>
              </a:lnSpc>
              <a:spcBef>
                <a:spcPct val="20000"/>
              </a:spcBef>
              <a:buClr>
                <a:srgbClr val="826285"/>
              </a:buClr>
              <a:buSzPct val="60000"/>
              <a:buFont typeface="Wingdings" panose="05000000000000000000" pitchFamily="2" charset="2"/>
              <a:buChar char="l"/>
            </a:pPr>
            <a:r>
              <a:rPr lang="ja-JP" altLang="en-US" sz="1100" dirty="0">
                <a:latin typeface="BIZ UDゴシック" panose="020B0400000000000000" pitchFamily="49" charset="-128"/>
                <a:ea typeface="BIZ UDゴシック" panose="020B0400000000000000" pitchFamily="49" charset="-128"/>
              </a:rPr>
              <a:t>（</a:t>
            </a:r>
            <a:r>
              <a:rPr lang="ja-JP" altLang="en-US" sz="1100" dirty="0"/>
              <a:t>地元では</a:t>
            </a:r>
            <a:r>
              <a:rPr lang="en-US" altLang="ja-JP" sz="1100" dirty="0"/>
              <a:t>…</a:t>
            </a:r>
            <a:r>
              <a:rPr lang="ja-JP" altLang="en-US" sz="1100" dirty="0">
                <a:latin typeface="BIZ UDゴシック" panose="020B0400000000000000" pitchFamily="49" charset="-128"/>
                <a:ea typeface="BIZ UDゴシック" panose="020B0400000000000000" pitchFamily="49" charset="-128"/>
              </a:rPr>
              <a:t>）</a:t>
            </a:r>
            <a:r>
              <a:rPr lang="en-US" altLang="ja-JP" sz="1100" dirty="0">
                <a:latin typeface="BIZ UDゴシック" panose="020B0400000000000000" pitchFamily="49" charset="-128"/>
                <a:ea typeface="BIZ UDゴシック" panose="020B0400000000000000" pitchFamily="49" charset="-128"/>
              </a:rPr>
              <a:t>2011</a:t>
            </a:r>
            <a:r>
              <a:rPr lang="ja-JP" altLang="en-US" sz="1100" dirty="0">
                <a:latin typeface="BIZ UDゴシック" panose="020B0400000000000000" pitchFamily="49" charset="-128"/>
                <a:ea typeface="BIZ UDゴシック" panose="020B0400000000000000" pitchFamily="49" charset="-128"/>
              </a:rPr>
              <a:t>年から地元自主防災組織立ち上げに関わり、防災をキーワードに自治会と住宅管理組合、会員・非会員の垣根をなくすことをめざす。現在も委員として団地の防災に関わり続けている。</a:t>
            </a:r>
          </a:p>
        </p:txBody>
      </p:sp>
      <p:pic>
        <p:nvPicPr>
          <p:cNvPr id="6" name="図 5">
            <a:extLst>
              <a:ext uri="{FF2B5EF4-FFF2-40B4-BE49-F238E27FC236}">
                <a16:creationId xmlns:a16="http://schemas.microsoft.com/office/drawing/2014/main" id="{7E706B40-F192-4685-BDCC-7116BDD0D9B6}"/>
              </a:ext>
            </a:extLst>
          </p:cNvPr>
          <p:cNvPicPr>
            <a:picLocks noChangeAspect="1"/>
          </p:cNvPicPr>
          <p:nvPr/>
        </p:nvPicPr>
        <p:blipFill>
          <a:blip r:embed="rId2" cstate="print">
            <a:extLst>
              <a:ext uri="{28A0092B-C50C-407E-A947-70E740481C1C}">
                <a14:useLocalDpi xmlns:a14="http://schemas.microsoft.com/office/drawing/2010/main" val="0"/>
              </a:ext>
            </a:extLst>
          </a:blip>
          <a:srcRect/>
          <a:stretch/>
        </p:blipFill>
        <p:spPr>
          <a:xfrm>
            <a:off x="9114141" y="214604"/>
            <a:ext cx="3132104" cy="2036227"/>
          </a:xfrm>
          <a:prstGeom prst="rect">
            <a:avLst/>
          </a:prstGeom>
          <a:effectLst>
            <a:softEdge rad="63500"/>
          </a:effectLst>
        </p:spPr>
      </p:pic>
      <p:pic>
        <p:nvPicPr>
          <p:cNvPr id="7" name="コンテンツ プレースホルダー 4">
            <a:extLst>
              <a:ext uri="{FF2B5EF4-FFF2-40B4-BE49-F238E27FC236}">
                <a16:creationId xmlns:a16="http://schemas.microsoft.com/office/drawing/2014/main" id="{AB38DE57-E725-4585-885F-BB36C140FB71}"/>
              </a:ext>
            </a:extLst>
          </p:cNvPr>
          <p:cNvPicPr>
            <a:picLocks noChangeAspect="1"/>
          </p:cNvPicPr>
          <p:nvPr/>
        </p:nvPicPr>
        <p:blipFill>
          <a:blip r:embed="rId3" cstate="print">
            <a:extLst>
              <a:ext uri="{28A0092B-C50C-407E-A947-70E740481C1C}">
                <a14:useLocalDpi xmlns:a14="http://schemas.microsoft.com/office/drawing/2010/main" val="0"/>
              </a:ext>
            </a:extLst>
          </a:blip>
          <a:srcRect t="8765" b="8765"/>
          <a:stretch/>
        </p:blipFill>
        <p:spPr>
          <a:xfrm>
            <a:off x="9137463" y="3060441"/>
            <a:ext cx="3058956" cy="1720649"/>
          </a:xfrm>
          <a:prstGeom prst="rect">
            <a:avLst/>
          </a:prstGeom>
          <a:noFill/>
          <a:ln w="9525">
            <a:noFill/>
          </a:ln>
          <a:effectLst>
            <a:softEdge rad="63500"/>
          </a:effectLst>
        </p:spPr>
      </p:pic>
      <p:sp>
        <p:nvSpPr>
          <p:cNvPr id="8" name="テキスト ボックス 7">
            <a:extLst>
              <a:ext uri="{FF2B5EF4-FFF2-40B4-BE49-F238E27FC236}">
                <a16:creationId xmlns:a16="http://schemas.microsoft.com/office/drawing/2014/main" id="{12897986-278C-4BE8-9BDB-33149783554E}"/>
              </a:ext>
            </a:extLst>
          </p:cNvPr>
          <p:cNvSpPr txBox="1"/>
          <p:nvPr/>
        </p:nvSpPr>
        <p:spPr>
          <a:xfrm>
            <a:off x="10103604" y="5780257"/>
            <a:ext cx="2149355" cy="338554"/>
          </a:xfrm>
          <a:prstGeom prst="rect">
            <a:avLst/>
          </a:prstGeom>
          <a:noFill/>
        </p:spPr>
        <p:txBody>
          <a:bodyPr wrap="square" rtlCol="0">
            <a:spAutoFit/>
          </a:bodyPr>
          <a:lstStyle/>
          <a:p>
            <a:r>
              <a:rPr kumimoji="1" lang="ja-JP" altLang="en-US" sz="1600" dirty="0">
                <a:solidFill>
                  <a:schemeClr val="accent5">
                    <a:lumMod val="50000"/>
                  </a:schemeClr>
                </a:solidFill>
                <a:latin typeface="AR P隷書体M" panose="03000600000000000000" pitchFamily="66" charset="-128"/>
                <a:ea typeface="AR P隷書体M" panose="03000600000000000000" pitchFamily="66" charset="-128"/>
              </a:rPr>
              <a:t>挿絵：ゆるり工房</a:t>
            </a:r>
          </a:p>
        </p:txBody>
      </p:sp>
      <p:sp>
        <p:nvSpPr>
          <p:cNvPr id="9" name="スライド番号プレースホルダー 2">
            <a:extLst>
              <a:ext uri="{FF2B5EF4-FFF2-40B4-BE49-F238E27FC236}">
                <a16:creationId xmlns:a16="http://schemas.microsoft.com/office/drawing/2014/main" id="{E1494EDD-0142-4A99-8D2E-735173DFA22B}"/>
              </a:ext>
            </a:extLst>
          </p:cNvPr>
          <p:cNvSpPr txBox="1">
            <a:spLocks/>
          </p:cNvSpPr>
          <p:nvPr/>
        </p:nvSpPr>
        <p:spPr>
          <a:xfrm>
            <a:off x="11178282" y="6467529"/>
            <a:ext cx="559981" cy="476250"/>
          </a:xfrm>
          <a:prstGeom prst="rect">
            <a:avLst/>
          </a:prstGeom>
        </p:spPr>
        <p:txBody>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defRPr/>
            </a:pPr>
            <a:fld id="{71736830-ED36-4842-939B-A7CBC6CC1E44}" type="slidenum">
              <a:rPr lang="ja-JP" altLang="en-US" smtClean="0"/>
              <a:pPr algn="r">
                <a:defRPr/>
              </a:pPr>
              <a:t>65</a:t>
            </a:fld>
            <a:endParaRPr lang="ja-JP" altLang="en-US" dirty="0"/>
          </a:p>
        </p:txBody>
      </p:sp>
      <p:sp>
        <p:nvSpPr>
          <p:cNvPr id="2" name="テキスト ボックス 1">
            <a:extLst>
              <a:ext uri="{FF2B5EF4-FFF2-40B4-BE49-F238E27FC236}">
                <a16:creationId xmlns:a16="http://schemas.microsoft.com/office/drawing/2014/main" id="{B9908221-9E70-34BB-C8F5-04A532A1CAE6}"/>
              </a:ext>
            </a:extLst>
          </p:cNvPr>
          <p:cNvSpPr txBox="1"/>
          <p:nvPr/>
        </p:nvSpPr>
        <p:spPr>
          <a:xfrm>
            <a:off x="7091265" y="1044021"/>
            <a:ext cx="1371600" cy="307777"/>
          </a:xfrm>
          <a:prstGeom prst="rect">
            <a:avLst/>
          </a:prstGeom>
          <a:noFill/>
        </p:spPr>
        <p:txBody>
          <a:bodyPr wrap="square" rtlCol="0">
            <a:spAutoFit/>
          </a:bodyPr>
          <a:lstStyle/>
          <a:p>
            <a:r>
              <a:rPr kumimoji="1" lang="en-US" altLang="ja-JP" sz="1400" dirty="0"/>
              <a:t>2023.10</a:t>
            </a:r>
            <a:r>
              <a:rPr kumimoji="1" lang="ja-JP" altLang="en-US" sz="1400" dirty="0"/>
              <a:t>時点</a:t>
            </a:r>
          </a:p>
        </p:txBody>
      </p:sp>
    </p:spTree>
    <p:extLst>
      <p:ext uri="{BB962C8B-B14F-4D97-AF65-F5344CB8AC3E}">
        <p14:creationId xmlns:p14="http://schemas.microsoft.com/office/powerpoint/2010/main" val="3063306418"/>
      </p:ext>
    </p:extLst>
  </p:cSld>
  <p:clrMapOvr>
    <a:masterClrMapping/>
  </p:clrMapOvr>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図 2" descr="マップ&#10;&#10;自動的に生成された説明">
            <a:extLst>
              <a:ext uri="{FF2B5EF4-FFF2-40B4-BE49-F238E27FC236}">
                <a16:creationId xmlns:a16="http://schemas.microsoft.com/office/drawing/2014/main" id="{4343E76C-7C58-CBF0-9A90-DBD7DA53F90A}"/>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3556071" y="0"/>
            <a:ext cx="6061484" cy="6858000"/>
          </a:xfrm>
          <a:prstGeom prst="rect">
            <a:avLst/>
          </a:prstGeom>
        </p:spPr>
      </p:pic>
      <p:sp>
        <p:nvSpPr>
          <p:cNvPr id="5" name="スライド番号プレースホルダー 2">
            <a:extLst>
              <a:ext uri="{FF2B5EF4-FFF2-40B4-BE49-F238E27FC236}">
                <a16:creationId xmlns:a16="http://schemas.microsoft.com/office/drawing/2014/main" id="{443ACE1F-EF45-534F-3FA1-80A1047E91C1}"/>
              </a:ext>
            </a:extLst>
          </p:cNvPr>
          <p:cNvSpPr txBox="1">
            <a:spLocks/>
          </p:cNvSpPr>
          <p:nvPr/>
        </p:nvSpPr>
        <p:spPr>
          <a:xfrm>
            <a:off x="11178282" y="6467529"/>
            <a:ext cx="559981" cy="476250"/>
          </a:xfrm>
          <a:prstGeom prst="rect">
            <a:avLst/>
          </a:prstGeom>
        </p:spPr>
        <p:txBody>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defRPr/>
            </a:pPr>
            <a:fld id="{71736830-ED36-4842-939B-A7CBC6CC1E44}" type="slidenum">
              <a:rPr lang="ja-JP" altLang="en-US" smtClean="0"/>
              <a:pPr algn="r">
                <a:defRPr/>
              </a:pPr>
              <a:t>66</a:t>
            </a:fld>
            <a:endParaRPr lang="ja-JP" altLang="en-US" dirty="0"/>
          </a:p>
        </p:txBody>
      </p:sp>
    </p:spTree>
    <p:extLst>
      <p:ext uri="{BB962C8B-B14F-4D97-AF65-F5344CB8AC3E}">
        <p14:creationId xmlns:p14="http://schemas.microsoft.com/office/powerpoint/2010/main" val="2107824199"/>
      </p:ext>
    </p:extLst>
  </p:cSld>
  <p:clrMapOvr>
    <a:masterClrMapping/>
  </p:clrMapOvr>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コンテンツプレースホルダ -1"/>
          <p:cNvGraphicFramePr>
            <a:graphicFrameLocks noGrp="1"/>
          </p:cNvGraphicFramePr>
          <p:nvPr>
            <p:ph idx="1"/>
          </p:nvPr>
        </p:nvGraphicFramePr>
        <p:xfrm>
          <a:off x="419878" y="404971"/>
          <a:ext cx="7754607" cy="5120640"/>
        </p:xfrm>
        <a:graphic>
          <a:graphicData uri="http://schemas.openxmlformats.org/drawingml/2006/table">
            <a:tbl>
              <a:tblPr firstRow="1" bandRow="1">
                <a:tableStyleId>{5C22544A-7EE6-4342-B048-85BDC9FD1C3A}</a:tableStyleId>
              </a:tblPr>
              <a:tblGrid>
                <a:gridCol w="1847218">
                  <a:extLst>
                    <a:ext uri="{9D8B030D-6E8A-4147-A177-3AD203B41FA5}">
                      <a16:colId xmlns:a16="http://schemas.microsoft.com/office/drawing/2014/main" val="20000"/>
                    </a:ext>
                  </a:extLst>
                </a:gridCol>
                <a:gridCol w="4213225">
                  <a:extLst>
                    <a:ext uri="{9D8B030D-6E8A-4147-A177-3AD203B41FA5}">
                      <a16:colId xmlns:a16="http://schemas.microsoft.com/office/drawing/2014/main" val="20001"/>
                    </a:ext>
                  </a:extLst>
                </a:gridCol>
                <a:gridCol w="1694164">
                  <a:extLst>
                    <a:ext uri="{9D8B030D-6E8A-4147-A177-3AD203B41FA5}">
                      <a16:colId xmlns:a16="http://schemas.microsoft.com/office/drawing/2014/main" val="20002"/>
                    </a:ext>
                  </a:extLst>
                </a:gridCol>
              </a:tblGrid>
              <a:tr h="177800">
                <a:tc>
                  <a:txBody>
                    <a:bodyPr/>
                    <a:lstStyle/>
                    <a:p>
                      <a:pPr marL="0" indent="0" algn="l">
                        <a:buNone/>
                      </a:pPr>
                      <a:r>
                        <a:rPr lang="zh-CN" altLang="en-US" sz="1200" b="1" u="none" dirty="0">
                          <a:solidFill>
                            <a:srgbClr val="000000"/>
                          </a:solidFill>
                          <a:latin typeface="ＭＳ Ｐゴシック" panose="020B0600070205080204" charset="-128"/>
                          <a:ea typeface="ＭＳ Ｐゴシック" panose="020B0600070205080204" charset="-128"/>
                          <a:cs typeface="ＭＳ Ｐゴシック" panose="020B0600070205080204" charset="-128"/>
                        </a:rPr>
                        <a:t>平成</a:t>
                      </a:r>
                      <a:r>
                        <a:rPr lang="en-US" altLang="zh-CN" sz="1200" b="1" u="none" dirty="0">
                          <a:solidFill>
                            <a:srgbClr val="000000"/>
                          </a:solidFill>
                          <a:latin typeface="ＭＳ Ｐゴシック" panose="020B0600070205080204" charset="-128"/>
                          <a:ea typeface="ＭＳ Ｐゴシック" panose="020B0600070205080204" charset="-128"/>
                          <a:cs typeface="ＭＳ Ｐゴシック" panose="020B0600070205080204" charset="-128"/>
                        </a:rPr>
                        <a:t>13</a:t>
                      </a:r>
                      <a:r>
                        <a:rPr lang="zh-CN" altLang="en-US" sz="1200" b="1" u="none" dirty="0">
                          <a:solidFill>
                            <a:srgbClr val="000000"/>
                          </a:solidFill>
                          <a:latin typeface="ＭＳ Ｐゴシック" panose="020B0600070205080204" charset="-128"/>
                          <a:ea typeface="ＭＳ Ｐゴシック" panose="020B0600070205080204" charset="-128"/>
                          <a:cs typeface="ＭＳ Ｐゴシック" panose="020B0600070205080204" charset="-128"/>
                        </a:rPr>
                        <a:t>年度</a:t>
                      </a:r>
                    </a:p>
                  </a:txBody>
                  <a:tcPr marL="0" marR="0" marT="0" marB="0" anchor="ctr">
                    <a:lnL w="6350" cap="flat" cmpd="sng">
                      <a:solidFill>
                        <a:srgbClr val="000000"/>
                      </a:solidFill>
                      <a:prstDash val="solid"/>
                      <a:headEnd type="none" w="med" len="med"/>
                      <a:tailEnd type="none" w="med" len="med"/>
                    </a:lnL>
                    <a:lnR w="6350" cap="flat" cmpd="sng">
                      <a:solidFill>
                        <a:srgbClr val="000000"/>
                      </a:solidFill>
                      <a:prstDash val="solid"/>
                      <a:headEnd type="none" w="med" len="med"/>
                      <a:tailEnd type="none" w="med" len="med"/>
                    </a:lnR>
                    <a:lnT w="6350" cap="flat" cmpd="sng">
                      <a:solidFill>
                        <a:srgbClr val="000000"/>
                      </a:solidFill>
                      <a:prstDash val="solid"/>
                      <a:headEnd type="none" w="med" len="med"/>
                      <a:tailEnd type="none" w="med" len="med"/>
                    </a:lnT>
                    <a:lnB w="6350" cap="flat" cmpd="sng">
                      <a:solidFill>
                        <a:srgbClr val="000000"/>
                      </a:solidFill>
                      <a:prstDash val="solid"/>
                      <a:headEnd type="none" w="med" len="med"/>
                      <a:tailEnd type="none" w="med" len="med"/>
                    </a:lnB>
                    <a:lnTlToBr>
                      <a:noFill/>
                    </a:lnTlToBr>
                    <a:lnBlToTr>
                      <a:noFill/>
                    </a:lnBlToTr>
                    <a:solidFill>
                      <a:schemeClr val="accent5">
                        <a:lumMod val="40000"/>
                        <a:lumOff val="60000"/>
                      </a:schemeClr>
                    </a:solidFill>
                  </a:tcPr>
                </a:tc>
                <a:tc>
                  <a:txBody>
                    <a:bodyPr/>
                    <a:lstStyle/>
                    <a:p>
                      <a:pPr marL="0" indent="0" algn="l">
                        <a:buNone/>
                      </a:pPr>
                      <a:r>
                        <a:rPr lang="zh-CN" altLang="en-US" sz="1200" b="1" u="none">
                          <a:solidFill>
                            <a:srgbClr val="000000"/>
                          </a:solidFill>
                          <a:latin typeface="ＭＳ Ｐゴシック" panose="020B0600070205080204" charset="-128"/>
                          <a:ea typeface="ＭＳ Ｐゴシック" panose="020B0600070205080204" charset="-128"/>
                          <a:cs typeface="ＭＳ Ｐゴシック" panose="020B0600070205080204" charset="-128"/>
                        </a:rPr>
                        <a:t>台湾中部地震</a:t>
                      </a:r>
                    </a:p>
                  </a:txBody>
                  <a:tcPr marL="0" marR="0" marT="0" marB="0" anchor="ctr">
                    <a:lnL w="6350" cap="flat" cmpd="sng">
                      <a:solidFill>
                        <a:srgbClr val="000000"/>
                      </a:solidFill>
                      <a:prstDash val="solid"/>
                      <a:headEnd type="none" w="med" len="med"/>
                      <a:tailEnd type="none" w="med" len="med"/>
                    </a:lnL>
                    <a:lnR w="6350" cap="flat" cmpd="sng">
                      <a:solidFill>
                        <a:srgbClr val="000000"/>
                      </a:solidFill>
                      <a:prstDash val="solid"/>
                      <a:headEnd type="none" w="med" len="med"/>
                      <a:tailEnd type="none" w="med" len="med"/>
                    </a:lnR>
                    <a:lnT w="6350" cap="flat" cmpd="sng">
                      <a:solidFill>
                        <a:srgbClr val="000000"/>
                      </a:solidFill>
                      <a:prstDash val="solid"/>
                      <a:headEnd type="none" w="med" len="med"/>
                      <a:tailEnd type="none" w="med" len="med"/>
                    </a:lnT>
                    <a:lnB w="6350" cap="flat" cmpd="sng">
                      <a:solidFill>
                        <a:srgbClr val="000000"/>
                      </a:solidFill>
                      <a:prstDash val="solid"/>
                      <a:headEnd type="none" w="med" len="med"/>
                      <a:tailEnd type="none" w="med" len="med"/>
                    </a:lnB>
                    <a:lnTlToBr>
                      <a:noFill/>
                    </a:lnTlToBr>
                    <a:lnBlToTr>
                      <a:noFill/>
                    </a:lnBlToTr>
                    <a:solidFill>
                      <a:schemeClr val="accent5">
                        <a:lumMod val="40000"/>
                        <a:lumOff val="60000"/>
                      </a:schemeClr>
                    </a:solidFill>
                  </a:tcPr>
                </a:tc>
                <a:tc>
                  <a:txBody>
                    <a:bodyPr/>
                    <a:lstStyle/>
                    <a:p>
                      <a:pPr marL="0" indent="0" algn="l">
                        <a:buNone/>
                      </a:pPr>
                      <a:r>
                        <a:rPr lang="zh-CN" altLang="en-US" sz="1200" b="1" u="none" dirty="0">
                          <a:solidFill>
                            <a:srgbClr val="000000"/>
                          </a:solidFill>
                          <a:latin typeface="ＭＳ Ｐゴシック" panose="020B0600070205080204" charset="-128"/>
                          <a:ea typeface="ＭＳ Ｐゴシック" panose="020B0600070205080204" charset="-128"/>
                          <a:cs typeface="ＭＳ Ｐゴシック" panose="020B0600070205080204" charset="-128"/>
                        </a:rPr>
                        <a:t>台湾</a:t>
                      </a:r>
                    </a:p>
                  </a:txBody>
                  <a:tcPr marL="0" marR="0" marT="0" marB="0" anchor="ctr">
                    <a:lnL w="6350" cap="flat" cmpd="sng">
                      <a:solidFill>
                        <a:srgbClr val="000000"/>
                      </a:solidFill>
                      <a:prstDash val="solid"/>
                      <a:headEnd type="none" w="med" len="med"/>
                      <a:tailEnd type="none" w="med" len="med"/>
                    </a:lnL>
                    <a:lnR w="6350" cap="flat" cmpd="sng">
                      <a:solidFill>
                        <a:srgbClr val="000000"/>
                      </a:solidFill>
                      <a:prstDash val="solid"/>
                      <a:headEnd type="none" w="med" len="med"/>
                      <a:tailEnd type="none" w="med" len="med"/>
                    </a:lnR>
                    <a:lnT w="6350" cap="flat" cmpd="sng">
                      <a:solidFill>
                        <a:srgbClr val="000000"/>
                      </a:solidFill>
                      <a:prstDash val="solid"/>
                      <a:headEnd type="none" w="med" len="med"/>
                      <a:tailEnd type="none" w="med" len="med"/>
                    </a:lnT>
                    <a:lnB w="6350" cap="flat" cmpd="sng">
                      <a:solidFill>
                        <a:srgbClr val="000000"/>
                      </a:solidFill>
                      <a:prstDash val="solid"/>
                      <a:headEnd type="none" w="med" len="med"/>
                      <a:tailEnd type="none" w="med" len="med"/>
                    </a:lnB>
                    <a:lnTlToBr>
                      <a:noFill/>
                    </a:lnTlToBr>
                    <a:lnBlToTr>
                      <a:noFill/>
                    </a:lnBlToTr>
                    <a:solidFill>
                      <a:schemeClr val="accent5">
                        <a:lumMod val="40000"/>
                        <a:lumOff val="60000"/>
                      </a:schemeClr>
                    </a:solidFill>
                  </a:tcPr>
                </a:tc>
                <a:extLst>
                  <a:ext uri="{0D108BD9-81ED-4DB2-BD59-A6C34878D82A}">
                    <a16:rowId xmlns:a16="http://schemas.microsoft.com/office/drawing/2014/main" val="10000"/>
                  </a:ext>
                </a:extLst>
              </a:tr>
              <a:tr h="177800">
                <a:tc>
                  <a:txBody>
                    <a:bodyPr/>
                    <a:lstStyle/>
                    <a:p>
                      <a:pPr marL="0" indent="0" algn="l">
                        <a:buNone/>
                      </a:pPr>
                      <a:r>
                        <a:rPr lang="zh-CN" altLang="en-US" sz="1200" b="1" u="none" dirty="0">
                          <a:solidFill>
                            <a:srgbClr val="000000"/>
                          </a:solidFill>
                          <a:latin typeface="ＭＳ Ｐゴシック" panose="020B0600070205080204" charset="-128"/>
                          <a:ea typeface="ＭＳ Ｐゴシック" panose="020B0600070205080204" charset="-128"/>
                          <a:cs typeface="ＭＳ Ｐゴシック" panose="020B0600070205080204" charset="-128"/>
                        </a:rPr>
                        <a:t>平成</a:t>
                      </a:r>
                      <a:r>
                        <a:rPr lang="en-US" altLang="zh-CN" sz="1200" b="1" u="none" dirty="0">
                          <a:solidFill>
                            <a:srgbClr val="000000"/>
                          </a:solidFill>
                          <a:latin typeface="ＭＳ Ｐゴシック" panose="020B0600070205080204" charset="-128"/>
                          <a:ea typeface="ＭＳ Ｐゴシック" panose="020B0600070205080204" charset="-128"/>
                          <a:cs typeface="ＭＳ Ｐゴシック" panose="020B0600070205080204" charset="-128"/>
                        </a:rPr>
                        <a:t>17</a:t>
                      </a:r>
                      <a:r>
                        <a:rPr lang="zh-CN" altLang="en-US" sz="1200" b="1" u="none" dirty="0">
                          <a:solidFill>
                            <a:srgbClr val="000000"/>
                          </a:solidFill>
                          <a:latin typeface="ＭＳ Ｐゴシック" panose="020B0600070205080204" charset="-128"/>
                          <a:ea typeface="ＭＳ Ｐゴシック" panose="020B0600070205080204" charset="-128"/>
                          <a:cs typeface="ＭＳ Ｐゴシック" panose="020B0600070205080204" charset="-128"/>
                        </a:rPr>
                        <a:t>年度</a:t>
                      </a:r>
                    </a:p>
                  </a:txBody>
                  <a:tcPr marL="0" marR="0" marT="0" marB="0" anchor="ctr">
                    <a:lnL w="6350" cap="flat" cmpd="sng">
                      <a:solidFill>
                        <a:srgbClr val="000000"/>
                      </a:solidFill>
                      <a:prstDash val="solid"/>
                      <a:headEnd type="none" w="med" len="med"/>
                      <a:tailEnd type="none" w="med" len="med"/>
                    </a:lnL>
                    <a:lnR w="6350" cap="flat" cmpd="sng">
                      <a:solidFill>
                        <a:srgbClr val="000000"/>
                      </a:solidFill>
                      <a:prstDash val="solid"/>
                      <a:headEnd type="none" w="med" len="med"/>
                      <a:tailEnd type="none" w="med" len="med"/>
                    </a:lnR>
                    <a:lnT w="6350" cap="flat" cmpd="sng">
                      <a:solidFill>
                        <a:srgbClr val="000000"/>
                      </a:solidFill>
                      <a:prstDash val="solid"/>
                      <a:headEnd type="none" w="med" len="med"/>
                      <a:tailEnd type="none" w="med" len="med"/>
                    </a:lnT>
                    <a:lnB w="6350" cap="flat" cmpd="sng">
                      <a:solidFill>
                        <a:srgbClr val="000000"/>
                      </a:solidFill>
                      <a:prstDash val="solid"/>
                      <a:headEnd type="none" w="med" len="med"/>
                      <a:tailEnd type="none" w="med" len="med"/>
                    </a:lnB>
                    <a:lnTlToBr>
                      <a:noFill/>
                    </a:lnTlToBr>
                    <a:lnBlToTr>
                      <a:noFill/>
                    </a:lnBlToTr>
                    <a:solidFill>
                      <a:schemeClr val="accent3">
                        <a:lumMod val="40000"/>
                        <a:lumOff val="60000"/>
                      </a:schemeClr>
                    </a:solidFill>
                  </a:tcPr>
                </a:tc>
                <a:tc>
                  <a:txBody>
                    <a:bodyPr/>
                    <a:lstStyle/>
                    <a:p>
                      <a:pPr marL="0" indent="0" algn="l">
                        <a:buNone/>
                      </a:pPr>
                      <a:r>
                        <a:rPr lang="zh-CN" altLang="en-US" sz="1200" b="1" u="none">
                          <a:solidFill>
                            <a:srgbClr val="000000"/>
                          </a:solidFill>
                          <a:latin typeface="ＭＳ Ｐゴシック" panose="020B0600070205080204" charset="-128"/>
                          <a:ea typeface="ＭＳ Ｐゴシック" panose="020B0600070205080204" charset="-128"/>
                          <a:cs typeface="ＭＳ Ｐゴシック" panose="020B0600070205080204" charset="-128"/>
                        </a:rPr>
                        <a:t>平成</a:t>
                      </a:r>
                      <a:r>
                        <a:rPr lang="en-US" altLang="zh-CN" sz="1200" b="1" u="none">
                          <a:solidFill>
                            <a:srgbClr val="000000"/>
                          </a:solidFill>
                          <a:latin typeface="ＭＳ Ｐゴシック" panose="020B0600070205080204" charset="-128"/>
                          <a:ea typeface="ＭＳ Ｐゴシック" panose="020B0600070205080204" charset="-128"/>
                          <a:cs typeface="ＭＳ Ｐゴシック" panose="020B0600070205080204" charset="-128"/>
                        </a:rPr>
                        <a:t>17</a:t>
                      </a:r>
                      <a:r>
                        <a:rPr lang="zh-CN" altLang="en-US" sz="1200" b="1" u="none">
                          <a:solidFill>
                            <a:srgbClr val="000000"/>
                          </a:solidFill>
                          <a:latin typeface="ＭＳ Ｐゴシック" panose="020B0600070205080204" charset="-128"/>
                          <a:ea typeface="ＭＳ Ｐゴシック" panose="020B0600070205080204" charset="-128"/>
                          <a:cs typeface="ＭＳ Ｐゴシック" panose="020B0600070205080204" charset="-128"/>
                        </a:rPr>
                        <a:t>年台風</a:t>
                      </a:r>
                      <a:r>
                        <a:rPr lang="en-US" altLang="zh-CN" sz="1200" b="1" u="none">
                          <a:solidFill>
                            <a:srgbClr val="000000"/>
                          </a:solidFill>
                          <a:latin typeface="ＭＳ Ｐゴシック" panose="020B0600070205080204" charset="-128"/>
                          <a:ea typeface="ＭＳ Ｐゴシック" panose="020B0600070205080204" charset="-128"/>
                          <a:cs typeface="ＭＳ Ｐゴシック" panose="020B0600070205080204" charset="-128"/>
                        </a:rPr>
                        <a:t>14</a:t>
                      </a:r>
                      <a:r>
                        <a:rPr lang="zh-CN" altLang="en-US" sz="1200" b="1" u="none">
                          <a:solidFill>
                            <a:srgbClr val="000000"/>
                          </a:solidFill>
                          <a:latin typeface="ＭＳ Ｐゴシック" panose="020B0600070205080204" charset="-128"/>
                          <a:ea typeface="ＭＳ Ｐゴシック" panose="020B0600070205080204" charset="-128"/>
                          <a:cs typeface="ＭＳ Ｐゴシック" panose="020B0600070205080204" charset="-128"/>
                        </a:rPr>
                        <a:t>号</a:t>
                      </a:r>
                    </a:p>
                  </a:txBody>
                  <a:tcPr marL="0" marR="0" marT="0" marB="0" anchor="ctr">
                    <a:lnL w="6350" cap="flat" cmpd="sng">
                      <a:solidFill>
                        <a:srgbClr val="000000"/>
                      </a:solidFill>
                      <a:prstDash val="solid"/>
                      <a:headEnd type="none" w="med" len="med"/>
                      <a:tailEnd type="none" w="med" len="med"/>
                    </a:lnL>
                    <a:lnR w="6350" cap="flat" cmpd="sng">
                      <a:solidFill>
                        <a:srgbClr val="000000"/>
                      </a:solidFill>
                      <a:prstDash val="solid"/>
                      <a:headEnd type="none" w="med" len="med"/>
                      <a:tailEnd type="none" w="med" len="med"/>
                    </a:lnR>
                    <a:lnT w="6350" cap="flat" cmpd="sng">
                      <a:solidFill>
                        <a:srgbClr val="000000"/>
                      </a:solidFill>
                      <a:prstDash val="solid"/>
                      <a:headEnd type="none" w="med" len="med"/>
                      <a:tailEnd type="none" w="med" len="med"/>
                    </a:lnT>
                    <a:lnB w="6350" cap="flat" cmpd="sng">
                      <a:solidFill>
                        <a:srgbClr val="000000"/>
                      </a:solidFill>
                      <a:prstDash val="solid"/>
                      <a:headEnd type="none" w="med" len="med"/>
                      <a:tailEnd type="none" w="med" len="med"/>
                    </a:lnB>
                    <a:lnTlToBr>
                      <a:noFill/>
                    </a:lnTlToBr>
                    <a:lnBlToTr>
                      <a:noFill/>
                    </a:lnBlToTr>
                    <a:solidFill>
                      <a:schemeClr val="accent3">
                        <a:lumMod val="40000"/>
                        <a:lumOff val="60000"/>
                      </a:schemeClr>
                    </a:solidFill>
                  </a:tcPr>
                </a:tc>
                <a:tc>
                  <a:txBody>
                    <a:bodyPr/>
                    <a:lstStyle/>
                    <a:p>
                      <a:pPr marL="0" indent="0" algn="l">
                        <a:buNone/>
                      </a:pPr>
                      <a:r>
                        <a:rPr lang="zh-CN" altLang="en-US" sz="1200" b="1" u="none" dirty="0">
                          <a:solidFill>
                            <a:srgbClr val="000000"/>
                          </a:solidFill>
                          <a:latin typeface="ＭＳ Ｐゴシック" panose="020B0600070205080204" charset="-128"/>
                          <a:ea typeface="ＭＳ Ｐゴシック" panose="020B0600070205080204" charset="-128"/>
                          <a:cs typeface="ＭＳ Ｐゴシック" panose="020B0600070205080204" charset="-128"/>
                        </a:rPr>
                        <a:t>宮崎県</a:t>
                      </a:r>
                    </a:p>
                  </a:txBody>
                  <a:tcPr marL="0" marR="0" marT="0" marB="0" anchor="ctr">
                    <a:lnL w="6350" cap="flat" cmpd="sng">
                      <a:solidFill>
                        <a:srgbClr val="000000"/>
                      </a:solidFill>
                      <a:prstDash val="solid"/>
                      <a:headEnd type="none" w="med" len="med"/>
                      <a:tailEnd type="none" w="med" len="med"/>
                    </a:lnL>
                    <a:lnR w="6350" cap="flat" cmpd="sng">
                      <a:solidFill>
                        <a:srgbClr val="000000"/>
                      </a:solidFill>
                      <a:prstDash val="solid"/>
                      <a:headEnd type="none" w="med" len="med"/>
                      <a:tailEnd type="none" w="med" len="med"/>
                    </a:lnR>
                    <a:lnT w="6350" cap="flat" cmpd="sng">
                      <a:solidFill>
                        <a:srgbClr val="000000"/>
                      </a:solidFill>
                      <a:prstDash val="solid"/>
                      <a:headEnd type="none" w="med" len="med"/>
                      <a:tailEnd type="none" w="med" len="med"/>
                    </a:lnT>
                    <a:lnB w="6350" cap="flat" cmpd="sng">
                      <a:solidFill>
                        <a:srgbClr val="000000"/>
                      </a:solidFill>
                      <a:prstDash val="solid"/>
                      <a:headEnd type="none" w="med" len="med"/>
                      <a:tailEnd type="none" w="med" len="med"/>
                    </a:lnB>
                    <a:lnTlToBr>
                      <a:noFill/>
                    </a:lnTlToBr>
                    <a:lnBlToTr>
                      <a:noFill/>
                    </a:lnBlToTr>
                    <a:solidFill>
                      <a:schemeClr val="accent3">
                        <a:lumMod val="40000"/>
                        <a:lumOff val="60000"/>
                      </a:schemeClr>
                    </a:solidFill>
                  </a:tcPr>
                </a:tc>
                <a:extLst>
                  <a:ext uri="{0D108BD9-81ED-4DB2-BD59-A6C34878D82A}">
                    <a16:rowId xmlns:a16="http://schemas.microsoft.com/office/drawing/2014/main" val="10001"/>
                  </a:ext>
                </a:extLst>
              </a:tr>
              <a:tr h="177800">
                <a:tc>
                  <a:txBody>
                    <a:bodyPr/>
                    <a:lstStyle/>
                    <a:p>
                      <a:pPr marL="0" indent="0" algn="l">
                        <a:buNone/>
                      </a:pPr>
                      <a:r>
                        <a:rPr lang="zh-CN" altLang="en-US" sz="1200" b="1" u="none" dirty="0">
                          <a:solidFill>
                            <a:srgbClr val="000000"/>
                          </a:solidFill>
                          <a:latin typeface="ＭＳ Ｐゴシック" panose="020B0600070205080204" charset="-128"/>
                          <a:ea typeface="ＭＳ Ｐゴシック" panose="020B0600070205080204" charset="-128"/>
                          <a:cs typeface="ＭＳ Ｐゴシック" panose="020B0600070205080204" charset="-128"/>
                        </a:rPr>
                        <a:t>平成</a:t>
                      </a:r>
                      <a:r>
                        <a:rPr lang="en-US" altLang="zh-CN" sz="1200" b="1" u="none" dirty="0">
                          <a:solidFill>
                            <a:srgbClr val="000000"/>
                          </a:solidFill>
                          <a:latin typeface="ＭＳ Ｐゴシック" panose="020B0600070205080204" charset="-128"/>
                          <a:ea typeface="ＭＳ Ｐゴシック" panose="020B0600070205080204" charset="-128"/>
                          <a:cs typeface="ＭＳ Ｐゴシック" panose="020B0600070205080204" charset="-128"/>
                        </a:rPr>
                        <a:t>18</a:t>
                      </a:r>
                      <a:r>
                        <a:rPr lang="zh-CN" altLang="en-US" sz="1200" b="1" u="none" dirty="0">
                          <a:solidFill>
                            <a:srgbClr val="000000"/>
                          </a:solidFill>
                          <a:latin typeface="ＭＳ Ｐゴシック" panose="020B0600070205080204" charset="-128"/>
                          <a:ea typeface="ＭＳ Ｐゴシック" panose="020B0600070205080204" charset="-128"/>
                          <a:cs typeface="ＭＳ Ｐゴシック" panose="020B0600070205080204" charset="-128"/>
                        </a:rPr>
                        <a:t>年度</a:t>
                      </a:r>
                    </a:p>
                  </a:txBody>
                  <a:tcPr marL="0" marR="0" marT="0" marB="0" anchor="ctr">
                    <a:lnL w="6350" cap="flat" cmpd="sng">
                      <a:solidFill>
                        <a:srgbClr val="000000"/>
                      </a:solidFill>
                      <a:prstDash val="solid"/>
                      <a:headEnd type="none" w="med" len="med"/>
                      <a:tailEnd type="none" w="med" len="med"/>
                    </a:lnL>
                    <a:lnR w="6350" cap="flat" cmpd="sng">
                      <a:solidFill>
                        <a:srgbClr val="000000"/>
                      </a:solidFill>
                      <a:prstDash val="solid"/>
                      <a:headEnd type="none" w="med" len="med"/>
                      <a:tailEnd type="none" w="med" len="med"/>
                    </a:lnR>
                    <a:lnT w="6350" cap="flat" cmpd="sng">
                      <a:solidFill>
                        <a:srgbClr val="000000"/>
                      </a:solidFill>
                      <a:prstDash val="solid"/>
                      <a:headEnd type="none" w="med" len="med"/>
                      <a:tailEnd type="none" w="med" len="med"/>
                    </a:lnT>
                    <a:lnB w="6350" cap="flat" cmpd="sng">
                      <a:solidFill>
                        <a:srgbClr val="000000"/>
                      </a:solidFill>
                      <a:prstDash val="solid"/>
                      <a:headEnd type="none" w="med" len="med"/>
                      <a:tailEnd type="none" w="med" len="med"/>
                    </a:lnB>
                    <a:lnTlToBr>
                      <a:noFill/>
                    </a:lnTlToBr>
                    <a:lnBlToTr>
                      <a:noFill/>
                    </a:lnBlToTr>
                    <a:solidFill>
                      <a:schemeClr val="accent5">
                        <a:lumMod val="40000"/>
                        <a:lumOff val="60000"/>
                      </a:schemeClr>
                    </a:solidFill>
                  </a:tcPr>
                </a:tc>
                <a:tc>
                  <a:txBody>
                    <a:bodyPr/>
                    <a:lstStyle/>
                    <a:p>
                      <a:pPr marL="0" indent="0" algn="l">
                        <a:buNone/>
                      </a:pPr>
                      <a:r>
                        <a:rPr lang="zh-CN" altLang="en-US" sz="1200" b="1" u="none">
                          <a:solidFill>
                            <a:srgbClr val="000000"/>
                          </a:solidFill>
                          <a:latin typeface="ＭＳ Ｐゴシック" panose="020B0600070205080204" charset="-128"/>
                          <a:ea typeface="ＭＳ Ｐゴシック" panose="020B0600070205080204" charset="-128"/>
                          <a:cs typeface="ＭＳ Ｐゴシック" panose="020B0600070205080204" charset="-128"/>
                        </a:rPr>
                        <a:t>梅雨前線豪雨</a:t>
                      </a:r>
                    </a:p>
                  </a:txBody>
                  <a:tcPr marL="0" marR="0" marT="0" marB="0" anchor="ctr">
                    <a:lnL w="6350" cap="flat" cmpd="sng">
                      <a:solidFill>
                        <a:srgbClr val="000000"/>
                      </a:solidFill>
                      <a:prstDash val="solid"/>
                      <a:headEnd type="none" w="med" len="med"/>
                      <a:tailEnd type="none" w="med" len="med"/>
                    </a:lnL>
                    <a:lnR w="6350" cap="flat" cmpd="sng">
                      <a:solidFill>
                        <a:srgbClr val="000000"/>
                      </a:solidFill>
                      <a:prstDash val="solid"/>
                      <a:headEnd type="none" w="med" len="med"/>
                      <a:tailEnd type="none" w="med" len="med"/>
                    </a:lnR>
                    <a:lnT w="6350" cap="flat" cmpd="sng">
                      <a:solidFill>
                        <a:srgbClr val="000000"/>
                      </a:solidFill>
                      <a:prstDash val="solid"/>
                      <a:headEnd type="none" w="med" len="med"/>
                      <a:tailEnd type="none" w="med" len="med"/>
                    </a:lnT>
                    <a:lnB w="6350" cap="flat" cmpd="sng">
                      <a:solidFill>
                        <a:srgbClr val="000000"/>
                      </a:solidFill>
                      <a:prstDash val="solid"/>
                      <a:headEnd type="none" w="med" len="med"/>
                      <a:tailEnd type="none" w="med" len="med"/>
                    </a:lnB>
                    <a:lnTlToBr>
                      <a:noFill/>
                    </a:lnTlToBr>
                    <a:lnBlToTr>
                      <a:noFill/>
                    </a:lnBlToTr>
                    <a:solidFill>
                      <a:schemeClr val="accent5">
                        <a:lumMod val="40000"/>
                        <a:lumOff val="60000"/>
                      </a:schemeClr>
                    </a:solidFill>
                  </a:tcPr>
                </a:tc>
                <a:tc>
                  <a:txBody>
                    <a:bodyPr/>
                    <a:lstStyle/>
                    <a:p>
                      <a:pPr marL="0" indent="0" algn="l">
                        <a:buNone/>
                      </a:pPr>
                      <a:r>
                        <a:rPr lang="zh-CN" altLang="en-US" sz="1200" b="1" u="none" dirty="0">
                          <a:solidFill>
                            <a:srgbClr val="000000"/>
                          </a:solidFill>
                          <a:latin typeface="ＭＳ Ｐゴシック" panose="020B0600070205080204" charset="-128"/>
                          <a:ea typeface="ＭＳ Ｐゴシック" panose="020B0600070205080204" charset="-128"/>
                          <a:cs typeface="ＭＳ Ｐゴシック" panose="020B0600070205080204" charset="-128"/>
                        </a:rPr>
                        <a:t>長野県</a:t>
                      </a:r>
                      <a:r>
                        <a:rPr lang="ja-JP" altLang="en-US" sz="1200" b="1" u="none" dirty="0">
                          <a:solidFill>
                            <a:srgbClr val="000000"/>
                          </a:solidFill>
                          <a:latin typeface="ＭＳ Ｐゴシック" panose="020B0600070205080204" charset="-128"/>
                          <a:ea typeface="ＭＳ Ｐゴシック" panose="020B0600070205080204" charset="-128"/>
                          <a:cs typeface="ＭＳ Ｐゴシック" panose="020B0600070205080204" charset="-128"/>
                        </a:rPr>
                        <a:t>、鹿児島県</a:t>
                      </a:r>
                      <a:endParaRPr lang="zh-CN" altLang="en-US" sz="1200" b="1" u="none" dirty="0">
                        <a:solidFill>
                          <a:srgbClr val="000000"/>
                        </a:solidFill>
                        <a:latin typeface="ＭＳ Ｐゴシック" panose="020B0600070205080204" charset="-128"/>
                        <a:ea typeface="ＭＳ Ｐゴシック" panose="020B0600070205080204" charset="-128"/>
                        <a:cs typeface="ＭＳ Ｐゴシック" panose="020B0600070205080204" charset="-128"/>
                      </a:endParaRPr>
                    </a:p>
                  </a:txBody>
                  <a:tcPr marL="0" marR="0" marT="0" marB="0" anchor="ctr">
                    <a:lnL w="6350" cap="flat" cmpd="sng">
                      <a:solidFill>
                        <a:srgbClr val="000000"/>
                      </a:solidFill>
                      <a:prstDash val="solid"/>
                      <a:headEnd type="none" w="med" len="med"/>
                      <a:tailEnd type="none" w="med" len="med"/>
                    </a:lnL>
                    <a:lnR w="6350" cap="flat" cmpd="sng">
                      <a:solidFill>
                        <a:srgbClr val="000000"/>
                      </a:solidFill>
                      <a:prstDash val="solid"/>
                      <a:headEnd type="none" w="med" len="med"/>
                      <a:tailEnd type="none" w="med" len="med"/>
                    </a:lnR>
                    <a:lnT w="6350" cap="flat" cmpd="sng">
                      <a:solidFill>
                        <a:srgbClr val="000000"/>
                      </a:solidFill>
                      <a:prstDash val="solid"/>
                      <a:headEnd type="none" w="med" len="med"/>
                      <a:tailEnd type="none" w="med" len="med"/>
                    </a:lnT>
                    <a:lnB w="6350" cap="flat" cmpd="sng">
                      <a:solidFill>
                        <a:srgbClr val="000000"/>
                      </a:solidFill>
                      <a:prstDash val="solid"/>
                      <a:headEnd type="none" w="med" len="med"/>
                      <a:tailEnd type="none" w="med" len="med"/>
                    </a:lnB>
                    <a:lnTlToBr>
                      <a:noFill/>
                    </a:lnTlToBr>
                    <a:lnBlToTr>
                      <a:noFill/>
                    </a:lnBlToTr>
                    <a:solidFill>
                      <a:schemeClr val="accent5">
                        <a:lumMod val="40000"/>
                        <a:lumOff val="60000"/>
                      </a:schemeClr>
                    </a:solidFill>
                  </a:tcPr>
                </a:tc>
                <a:extLst>
                  <a:ext uri="{0D108BD9-81ED-4DB2-BD59-A6C34878D82A}">
                    <a16:rowId xmlns:a16="http://schemas.microsoft.com/office/drawing/2014/main" val="10002"/>
                  </a:ext>
                </a:extLst>
              </a:tr>
              <a:tr h="177800">
                <a:tc>
                  <a:txBody>
                    <a:bodyPr/>
                    <a:lstStyle/>
                    <a:p>
                      <a:pPr marL="0" indent="0" algn="l">
                        <a:buNone/>
                      </a:pPr>
                      <a:r>
                        <a:rPr lang="zh-CN" altLang="en-US" sz="1200" b="1" u="none" dirty="0">
                          <a:solidFill>
                            <a:srgbClr val="000000"/>
                          </a:solidFill>
                          <a:latin typeface="ＭＳ Ｐゴシック" panose="020B0600070205080204" charset="-128"/>
                          <a:ea typeface="ＭＳ Ｐゴシック" panose="020B0600070205080204" charset="-128"/>
                          <a:cs typeface="ＭＳ Ｐゴシック" panose="020B0600070205080204" charset="-128"/>
                        </a:rPr>
                        <a:t>平成</a:t>
                      </a:r>
                      <a:r>
                        <a:rPr lang="en-US" altLang="zh-CN" sz="1200" b="1" u="none" dirty="0">
                          <a:solidFill>
                            <a:srgbClr val="000000"/>
                          </a:solidFill>
                          <a:latin typeface="ＭＳ Ｐゴシック" panose="020B0600070205080204" charset="-128"/>
                          <a:ea typeface="ＭＳ Ｐゴシック" panose="020B0600070205080204" charset="-128"/>
                          <a:cs typeface="ＭＳ Ｐゴシック" panose="020B0600070205080204" charset="-128"/>
                        </a:rPr>
                        <a:t>18</a:t>
                      </a:r>
                      <a:r>
                        <a:rPr lang="zh-CN" altLang="en-US" sz="1200" b="1" u="none" dirty="0">
                          <a:solidFill>
                            <a:srgbClr val="000000"/>
                          </a:solidFill>
                          <a:latin typeface="ＭＳ Ｐゴシック" panose="020B0600070205080204" charset="-128"/>
                          <a:ea typeface="ＭＳ Ｐゴシック" panose="020B0600070205080204" charset="-128"/>
                          <a:cs typeface="ＭＳ Ｐゴシック" panose="020B0600070205080204" charset="-128"/>
                        </a:rPr>
                        <a:t>年度</a:t>
                      </a:r>
                    </a:p>
                  </a:txBody>
                  <a:tcPr marL="0" marR="0" marT="0" marB="0" anchor="ctr">
                    <a:lnL w="6350" cap="flat" cmpd="sng">
                      <a:solidFill>
                        <a:srgbClr val="000000"/>
                      </a:solidFill>
                      <a:prstDash val="soli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solidFill>
                        <a:srgbClr val="000000"/>
                      </a:solidFill>
                      <a:prstDash val="solid"/>
                      <a:headEnd type="none" w="med" len="med"/>
                      <a:tailEnd type="none" w="med" len="med"/>
                    </a:lnB>
                    <a:lnTlToBr>
                      <a:noFill/>
                    </a:lnTlToBr>
                    <a:lnBlToTr>
                      <a:noFill/>
                    </a:lnBlToTr>
                    <a:solidFill>
                      <a:schemeClr val="accent5">
                        <a:lumMod val="40000"/>
                        <a:lumOff val="60000"/>
                      </a:schemeClr>
                    </a:solidFill>
                  </a:tcPr>
                </a:tc>
                <a:tc>
                  <a:txBody>
                    <a:bodyPr/>
                    <a:lstStyle/>
                    <a:p>
                      <a:pPr marL="0" indent="0" algn="l">
                        <a:buNone/>
                      </a:pPr>
                      <a:r>
                        <a:rPr lang="zh-CN" altLang="en-US" sz="1200" b="1" u="none">
                          <a:solidFill>
                            <a:srgbClr val="000000"/>
                          </a:solidFill>
                          <a:latin typeface="ＭＳ Ｐゴシック" panose="020B0600070205080204" charset="-128"/>
                          <a:ea typeface="ＭＳ Ｐゴシック" panose="020B0600070205080204" charset="-128"/>
                          <a:cs typeface="ＭＳ Ｐゴシック" panose="020B0600070205080204" charset="-128"/>
                        </a:rPr>
                        <a:t>能登半島地震</a:t>
                      </a:r>
                    </a:p>
                  </a:txBody>
                  <a:tcPr marL="0" marR="0" marT="0" marB="0" anchor="b">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solidFill>
                        <a:srgbClr val="000000"/>
                      </a:solidFill>
                      <a:prstDash val="solid"/>
                      <a:headEnd type="none" w="med" len="med"/>
                      <a:tailEnd type="none" w="med" len="med"/>
                    </a:lnB>
                    <a:lnTlToBr>
                      <a:noFill/>
                    </a:lnTlToBr>
                    <a:lnBlToTr>
                      <a:noFill/>
                    </a:lnBlToTr>
                    <a:solidFill>
                      <a:schemeClr val="accent5">
                        <a:lumMod val="40000"/>
                        <a:lumOff val="60000"/>
                      </a:schemeClr>
                    </a:solidFill>
                  </a:tcPr>
                </a:tc>
                <a:tc>
                  <a:txBody>
                    <a:bodyPr/>
                    <a:lstStyle/>
                    <a:p>
                      <a:pPr marL="0" indent="0" algn="l">
                        <a:buNone/>
                      </a:pPr>
                      <a:r>
                        <a:rPr lang="zh-CN" altLang="en-US" sz="1200" b="1" u="none" dirty="0">
                          <a:solidFill>
                            <a:srgbClr val="000000"/>
                          </a:solidFill>
                          <a:latin typeface="ＭＳ Ｐゴシック" panose="020B0600070205080204" charset="-128"/>
                          <a:ea typeface="ＭＳ Ｐゴシック" panose="020B0600070205080204" charset="-128"/>
                          <a:cs typeface="ＭＳ Ｐゴシック" panose="020B0600070205080204" charset="-128"/>
                        </a:rPr>
                        <a:t>石川県</a:t>
                      </a:r>
                    </a:p>
                  </a:txBody>
                  <a:tcPr marL="0" marR="0" marT="0" marB="0" anchor="b">
                    <a:lnL w="6350" cap="flat" cmpd="sng" algn="ctr">
                      <a:solidFill>
                        <a:srgbClr val="000000"/>
                      </a:solidFill>
                      <a:prstDash val="solid"/>
                      <a:round/>
                      <a:headEnd type="none" w="med" len="med"/>
                      <a:tailEnd type="none" w="med" len="med"/>
                    </a:lnL>
                    <a:lnR w="6350" cap="flat" cmpd="sng">
                      <a:solidFill>
                        <a:srgbClr val="000000"/>
                      </a:solidFill>
                      <a:prstDash val="solid"/>
                      <a:headEnd type="none" w="med" len="med"/>
                      <a:tailEnd type="none" w="med" len="med"/>
                    </a:lnR>
                    <a:lnT w="6350" cap="flat" cmpd="sng" algn="ctr">
                      <a:solidFill>
                        <a:srgbClr val="000000"/>
                      </a:solidFill>
                      <a:prstDash val="solid"/>
                      <a:round/>
                      <a:headEnd type="none" w="med" len="med"/>
                      <a:tailEnd type="none" w="med" len="med"/>
                    </a:lnT>
                    <a:lnB w="6350" cap="flat" cmpd="sng">
                      <a:solidFill>
                        <a:srgbClr val="000000"/>
                      </a:solidFill>
                      <a:prstDash val="solid"/>
                      <a:headEnd type="none" w="med" len="med"/>
                      <a:tailEnd type="none" w="med" len="med"/>
                    </a:lnB>
                    <a:lnTlToBr>
                      <a:noFill/>
                    </a:lnTlToBr>
                    <a:lnBlToTr>
                      <a:noFill/>
                    </a:lnBlToTr>
                    <a:solidFill>
                      <a:schemeClr val="accent5">
                        <a:lumMod val="40000"/>
                        <a:lumOff val="60000"/>
                      </a:schemeClr>
                    </a:solidFill>
                  </a:tcPr>
                </a:tc>
                <a:extLst>
                  <a:ext uri="{0D108BD9-81ED-4DB2-BD59-A6C34878D82A}">
                    <a16:rowId xmlns:a16="http://schemas.microsoft.com/office/drawing/2014/main" val="10004"/>
                  </a:ext>
                </a:extLst>
              </a:tr>
              <a:tr h="177800">
                <a:tc>
                  <a:txBody>
                    <a:bodyPr/>
                    <a:lstStyle/>
                    <a:p>
                      <a:pPr marL="0" indent="0" algn="l">
                        <a:buNone/>
                      </a:pPr>
                      <a:r>
                        <a:rPr lang="zh-CN" altLang="en-US" sz="1200" b="1" u="none" dirty="0">
                          <a:solidFill>
                            <a:srgbClr val="000000"/>
                          </a:solidFill>
                          <a:latin typeface="ＭＳ Ｐゴシック" panose="020B0600070205080204" charset="-128"/>
                          <a:ea typeface="ＭＳ Ｐゴシック" panose="020B0600070205080204" charset="-128"/>
                          <a:cs typeface="ＭＳ Ｐゴシック" panose="020B0600070205080204" charset="-128"/>
                        </a:rPr>
                        <a:t>平成</a:t>
                      </a:r>
                      <a:r>
                        <a:rPr lang="en-US" altLang="zh-CN" sz="1200" b="1" u="none" dirty="0">
                          <a:solidFill>
                            <a:srgbClr val="000000"/>
                          </a:solidFill>
                          <a:latin typeface="ＭＳ Ｐゴシック" panose="020B0600070205080204" charset="-128"/>
                          <a:ea typeface="ＭＳ Ｐゴシック" panose="020B0600070205080204" charset="-128"/>
                          <a:cs typeface="ＭＳ Ｐゴシック" panose="020B0600070205080204" charset="-128"/>
                        </a:rPr>
                        <a:t>19</a:t>
                      </a:r>
                      <a:r>
                        <a:rPr lang="zh-CN" altLang="en-US" sz="1200" b="1" u="none" dirty="0">
                          <a:solidFill>
                            <a:srgbClr val="000000"/>
                          </a:solidFill>
                          <a:latin typeface="ＭＳ Ｐゴシック" panose="020B0600070205080204" charset="-128"/>
                          <a:ea typeface="ＭＳ Ｐゴシック" panose="020B0600070205080204" charset="-128"/>
                          <a:cs typeface="ＭＳ Ｐゴシック" panose="020B0600070205080204" charset="-128"/>
                        </a:rPr>
                        <a:t>年度</a:t>
                      </a:r>
                    </a:p>
                  </a:txBody>
                  <a:tcPr marL="0" marR="0" marT="0" marB="0" anchor="ctr">
                    <a:lnL w="6350" cap="flat" cmpd="sng">
                      <a:solidFill>
                        <a:srgbClr val="000000"/>
                      </a:solidFill>
                      <a:prstDash val="solid"/>
                      <a:headEnd type="none" w="med" len="med"/>
                      <a:tailEnd type="none" w="med" len="med"/>
                    </a:lnL>
                    <a:lnR w="6350" cap="flat" cmpd="sng">
                      <a:solidFill>
                        <a:srgbClr val="000000"/>
                      </a:solidFill>
                      <a:prstDash val="solid"/>
                      <a:headEnd type="none" w="med" len="med"/>
                      <a:tailEnd type="none" w="med" len="med"/>
                    </a:lnR>
                    <a:lnT w="6350" cap="flat" cmpd="sng">
                      <a:solidFill>
                        <a:srgbClr val="000000"/>
                      </a:solidFill>
                      <a:prstDash val="solid"/>
                      <a:headEnd type="none" w="med" len="med"/>
                      <a:tailEnd type="none" w="med" len="med"/>
                    </a:lnT>
                    <a:lnB w="6350" cap="flat" cmpd="sng">
                      <a:solidFill>
                        <a:srgbClr val="000000"/>
                      </a:solidFill>
                      <a:prstDash val="solid"/>
                      <a:headEnd type="none" w="med" len="med"/>
                      <a:tailEnd type="none" w="med" len="med"/>
                    </a:lnB>
                    <a:lnTlToBr>
                      <a:noFill/>
                    </a:lnTlToBr>
                    <a:lnBlToTr>
                      <a:noFill/>
                    </a:lnBlToTr>
                    <a:solidFill>
                      <a:schemeClr val="accent3">
                        <a:lumMod val="40000"/>
                        <a:lumOff val="60000"/>
                      </a:schemeClr>
                    </a:solidFill>
                  </a:tcPr>
                </a:tc>
                <a:tc>
                  <a:txBody>
                    <a:bodyPr/>
                    <a:lstStyle/>
                    <a:p>
                      <a:pPr marL="0" indent="0" algn="l">
                        <a:buNone/>
                      </a:pPr>
                      <a:r>
                        <a:rPr lang="zh-CN" altLang="en-US" sz="1200" b="1" u="none">
                          <a:solidFill>
                            <a:srgbClr val="000000"/>
                          </a:solidFill>
                          <a:latin typeface="ＭＳ Ｐゴシック" panose="020B0600070205080204" charset="-128"/>
                          <a:ea typeface="ＭＳ Ｐゴシック" panose="020B0600070205080204" charset="-128"/>
                          <a:cs typeface="ＭＳ Ｐゴシック" panose="020B0600070205080204" charset="-128"/>
                        </a:rPr>
                        <a:t>中越沖地震</a:t>
                      </a:r>
                    </a:p>
                  </a:txBody>
                  <a:tcPr marL="0" marR="0" marT="0" marB="0" anchor="b">
                    <a:lnL w="6350" cap="flat" cmpd="sng">
                      <a:solidFill>
                        <a:srgbClr val="000000"/>
                      </a:solidFill>
                      <a:prstDash val="solid"/>
                      <a:headEnd type="none" w="med" len="med"/>
                      <a:tailEnd type="none" w="med" len="med"/>
                    </a:lnL>
                    <a:lnR w="6350" cap="flat" cmpd="sng">
                      <a:solidFill>
                        <a:srgbClr val="000000"/>
                      </a:solidFill>
                      <a:prstDash val="solid"/>
                      <a:headEnd type="none" w="med" len="med"/>
                      <a:tailEnd type="none" w="med" len="med"/>
                    </a:lnR>
                    <a:lnT w="6350" cap="flat" cmpd="sng">
                      <a:solidFill>
                        <a:srgbClr val="000000"/>
                      </a:solidFill>
                      <a:prstDash val="solid"/>
                      <a:headEnd type="none" w="med" len="med"/>
                      <a:tailEnd type="none" w="med" len="med"/>
                    </a:lnT>
                    <a:lnB w="6350" cap="flat" cmpd="sng">
                      <a:solidFill>
                        <a:srgbClr val="000000"/>
                      </a:solidFill>
                      <a:prstDash val="solid"/>
                      <a:headEnd type="none" w="med" len="med"/>
                      <a:tailEnd type="none" w="med" len="med"/>
                    </a:lnB>
                    <a:lnTlToBr>
                      <a:noFill/>
                    </a:lnTlToBr>
                    <a:lnBlToTr>
                      <a:noFill/>
                    </a:lnBlToTr>
                    <a:solidFill>
                      <a:schemeClr val="accent3">
                        <a:lumMod val="40000"/>
                        <a:lumOff val="60000"/>
                      </a:schemeClr>
                    </a:solidFill>
                  </a:tcPr>
                </a:tc>
                <a:tc>
                  <a:txBody>
                    <a:bodyPr/>
                    <a:lstStyle/>
                    <a:p>
                      <a:pPr marL="0" indent="0" algn="l">
                        <a:buNone/>
                      </a:pPr>
                      <a:r>
                        <a:rPr lang="zh-CN" altLang="en-US" sz="1200" b="1" u="none" dirty="0">
                          <a:solidFill>
                            <a:srgbClr val="000000"/>
                          </a:solidFill>
                          <a:latin typeface="ＭＳ Ｐゴシック" panose="020B0600070205080204" charset="-128"/>
                          <a:ea typeface="ＭＳ Ｐゴシック" panose="020B0600070205080204" charset="-128"/>
                          <a:cs typeface="ＭＳ Ｐゴシック" panose="020B0600070205080204" charset="-128"/>
                        </a:rPr>
                        <a:t>新潟県</a:t>
                      </a:r>
                    </a:p>
                  </a:txBody>
                  <a:tcPr marL="0" marR="0" marT="0" marB="0" anchor="b">
                    <a:lnL w="6350" cap="flat" cmpd="sng">
                      <a:solidFill>
                        <a:srgbClr val="000000"/>
                      </a:solidFill>
                      <a:prstDash val="solid"/>
                      <a:headEnd type="none" w="med" len="med"/>
                      <a:tailEnd type="none" w="med" len="med"/>
                    </a:lnL>
                    <a:lnR w="6350" cap="flat" cmpd="sng">
                      <a:solidFill>
                        <a:srgbClr val="000000"/>
                      </a:solidFill>
                      <a:prstDash val="solid"/>
                      <a:headEnd type="none" w="med" len="med"/>
                      <a:tailEnd type="none" w="med" len="med"/>
                    </a:lnR>
                    <a:lnT w="6350" cap="flat" cmpd="sng">
                      <a:solidFill>
                        <a:srgbClr val="000000"/>
                      </a:solidFill>
                      <a:prstDash val="solid"/>
                      <a:headEnd type="none" w="med" len="med"/>
                      <a:tailEnd type="none" w="med" len="med"/>
                    </a:lnT>
                    <a:lnB w="6350" cap="flat" cmpd="sng">
                      <a:solidFill>
                        <a:srgbClr val="000000"/>
                      </a:solidFill>
                      <a:prstDash val="solid"/>
                      <a:headEnd type="none" w="med" len="med"/>
                      <a:tailEnd type="none" w="med" len="med"/>
                    </a:lnB>
                    <a:lnTlToBr>
                      <a:noFill/>
                    </a:lnTlToBr>
                    <a:lnBlToTr>
                      <a:noFill/>
                    </a:lnBlToTr>
                    <a:solidFill>
                      <a:schemeClr val="accent3">
                        <a:lumMod val="40000"/>
                        <a:lumOff val="60000"/>
                      </a:schemeClr>
                    </a:solidFill>
                  </a:tcPr>
                </a:tc>
                <a:extLst>
                  <a:ext uri="{0D108BD9-81ED-4DB2-BD59-A6C34878D82A}">
                    <a16:rowId xmlns:a16="http://schemas.microsoft.com/office/drawing/2014/main" val="10005"/>
                  </a:ext>
                </a:extLst>
              </a:tr>
              <a:tr h="182880">
                <a:tc>
                  <a:txBody>
                    <a:bodyPr/>
                    <a:lstStyle/>
                    <a:p>
                      <a:pPr marL="0" indent="0" algn="l">
                        <a:buNone/>
                      </a:pPr>
                      <a:r>
                        <a:rPr lang="zh-CN" altLang="en-US" sz="1200" b="1" u="none" dirty="0">
                          <a:solidFill>
                            <a:srgbClr val="000000"/>
                          </a:solidFill>
                          <a:latin typeface="ＭＳ Ｐゴシック" panose="020B0600070205080204" charset="-128"/>
                          <a:ea typeface="ＭＳ Ｐゴシック" panose="020B0600070205080204" charset="-128"/>
                          <a:cs typeface="ＭＳ Ｐゴシック" panose="020B0600070205080204" charset="-128"/>
                        </a:rPr>
                        <a:t>平成</a:t>
                      </a:r>
                      <a:r>
                        <a:rPr lang="en-US" altLang="zh-CN" sz="1200" b="1" u="none" dirty="0">
                          <a:solidFill>
                            <a:srgbClr val="000000"/>
                          </a:solidFill>
                          <a:latin typeface="ＭＳ Ｐゴシック" panose="020B0600070205080204" charset="-128"/>
                          <a:ea typeface="ＭＳ Ｐゴシック" panose="020B0600070205080204" charset="-128"/>
                          <a:cs typeface="ＭＳ Ｐゴシック" panose="020B0600070205080204" charset="-128"/>
                        </a:rPr>
                        <a:t>20</a:t>
                      </a:r>
                      <a:r>
                        <a:rPr lang="zh-CN" altLang="en-US" sz="1200" b="1" u="none" dirty="0">
                          <a:solidFill>
                            <a:srgbClr val="000000"/>
                          </a:solidFill>
                          <a:latin typeface="ＭＳ Ｐゴシック" panose="020B0600070205080204" charset="-128"/>
                          <a:ea typeface="ＭＳ Ｐゴシック" panose="020B0600070205080204" charset="-128"/>
                          <a:cs typeface="ＭＳ Ｐゴシック" panose="020B0600070205080204" charset="-128"/>
                        </a:rPr>
                        <a:t>年度</a:t>
                      </a:r>
                    </a:p>
                  </a:txBody>
                  <a:tcPr marL="0" marR="0" marT="0" marB="0" anchor="ctr">
                    <a:lnL w="6350" cap="flat" cmpd="sng">
                      <a:solidFill>
                        <a:srgbClr val="000000"/>
                      </a:solidFill>
                      <a:prstDash val="soli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solidFill>
                        <a:srgbClr val="000000"/>
                      </a:solidFill>
                      <a:prstDash val="solid"/>
                      <a:headEnd type="none" w="med" len="med"/>
                      <a:tailEnd type="none" w="med" len="med"/>
                    </a:lnB>
                    <a:lnTlToBr>
                      <a:noFill/>
                    </a:lnTlToBr>
                    <a:lnBlToTr>
                      <a:noFill/>
                    </a:lnBlToTr>
                    <a:solidFill>
                      <a:schemeClr val="accent5">
                        <a:lumMod val="40000"/>
                        <a:lumOff val="60000"/>
                      </a:schemeClr>
                    </a:solidFill>
                  </a:tcPr>
                </a:tc>
                <a:tc>
                  <a:txBody>
                    <a:bodyPr/>
                    <a:lstStyle/>
                    <a:p>
                      <a:pPr marL="0" indent="0" algn="l">
                        <a:buNone/>
                      </a:pPr>
                      <a:r>
                        <a:rPr lang="zh-CN" altLang="en-US" sz="1200" b="1" u="none">
                          <a:solidFill>
                            <a:srgbClr val="000000"/>
                          </a:solidFill>
                          <a:latin typeface="ＭＳ Ｐゴシック" panose="020B0600070205080204" charset="-128"/>
                          <a:ea typeface="ＭＳ Ｐゴシック" panose="020B0600070205080204" charset="-128"/>
                          <a:cs typeface="ＭＳ Ｐゴシック" panose="020B0600070205080204" charset="-128"/>
                        </a:rPr>
                        <a:t>岩手・宮城内陸地震</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solidFill>
                        <a:srgbClr val="000000"/>
                      </a:solidFill>
                      <a:prstDash val="solid"/>
                      <a:headEnd type="none" w="med" len="med"/>
                      <a:tailEnd type="none" w="med" len="med"/>
                    </a:lnB>
                    <a:lnTlToBr>
                      <a:noFill/>
                    </a:lnTlToBr>
                    <a:lnBlToTr>
                      <a:noFill/>
                    </a:lnBlToTr>
                    <a:solidFill>
                      <a:schemeClr val="accent5">
                        <a:lumMod val="40000"/>
                        <a:lumOff val="60000"/>
                      </a:schemeClr>
                    </a:solidFill>
                  </a:tcPr>
                </a:tc>
                <a:tc>
                  <a:txBody>
                    <a:bodyPr/>
                    <a:lstStyle/>
                    <a:p>
                      <a:pPr marL="0" indent="0" algn="l">
                        <a:buNone/>
                      </a:pPr>
                      <a:r>
                        <a:rPr lang="ja-JP" altLang="en-US" sz="1200" b="1" u="none" dirty="0">
                          <a:solidFill>
                            <a:srgbClr val="000000"/>
                          </a:solidFill>
                          <a:latin typeface="ＭＳ Ｐゴシック" panose="020B0600070205080204" charset="-128"/>
                          <a:ea typeface="ＭＳ Ｐゴシック" panose="020B0600070205080204" charset="-128"/>
                          <a:cs typeface="ＭＳ Ｐゴシック" panose="020B0600070205080204" charset="-128"/>
                        </a:rPr>
                        <a:t>岩手県、</a:t>
                      </a:r>
                      <a:r>
                        <a:rPr lang="zh-CN" altLang="en-US" sz="1200" b="1" u="none" dirty="0">
                          <a:solidFill>
                            <a:srgbClr val="000000"/>
                          </a:solidFill>
                          <a:latin typeface="ＭＳ Ｐゴシック" panose="020B0600070205080204" charset="-128"/>
                          <a:ea typeface="ＭＳ Ｐゴシック" panose="020B0600070205080204" charset="-128"/>
                          <a:cs typeface="ＭＳ Ｐゴシック" panose="020B0600070205080204" charset="-128"/>
                        </a:rPr>
                        <a:t>宮城県</a:t>
                      </a:r>
                    </a:p>
                  </a:txBody>
                  <a:tcPr marL="0" marR="0" marT="0" marB="0" anchor="ctr">
                    <a:lnL w="6350" cap="flat" cmpd="sng" algn="ctr">
                      <a:solidFill>
                        <a:srgbClr val="000000"/>
                      </a:solidFill>
                      <a:prstDash val="solid"/>
                      <a:round/>
                      <a:headEnd type="none" w="med" len="med"/>
                      <a:tailEnd type="none" w="med" len="med"/>
                    </a:lnL>
                    <a:lnR w="6350" cap="flat" cmpd="sng">
                      <a:solidFill>
                        <a:srgbClr val="000000"/>
                      </a:solidFill>
                      <a:prstDash val="solid"/>
                      <a:headEnd type="none" w="med" len="med"/>
                      <a:tailEnd type="none" w="med" len="med"/>
                    </a:lnR>
                    <a:lnT w="6350" cap="flat" cmpd="sng" algn="ctr">
                      <a:solidFill>
                        <a:srgbClr val="000000"/>
                      </a:solidFill>
                      <a:prstDash val="solid"/>
                      <a:round/>
                      <a:headEnd type="none" w="med" len="med"/>
                      <a:tailEnd type="none" w="med" len="med"/>
                    </a:lnT>
                    <a:lnB w="6350" cap="flat" cmpd="sng">
                      <a:solidFill>
                        <a:srgbClr val="000000"/>
                      </a:solidFill>
                      <a:prstDash val="solid"/>
                      <a:headEnd type="none" w="med" len="med"/>
                      <a:tailEnd type="none" w="med" len="med"/>
                    </a:lnB>
                    <a:lnTlToBr>
                      <a:noFill/>
                    </a:lnTlToBr>
                    <a:lnBlToTr>
                      <a:noFill/>
                    </a:lnBlToTr>
                    <a:solidFill>
                      <a:schemeClr val="accent5">
                        <a:lumMod val="40000"/>
                        <a:lumOff val="60000"/>
                      </a:schemeClr>
                    </a:solidFill>
                  </a:tcPr>
                </a:tc>
                <a:extLst>
                  <a:ext uri="{0D108BD9-81ED-4DB2-BD59-A6C34878D82A}">
                    <a16:rowId xmlns:a16="http://schemas.microsoft.com/office/drawing/2014/main" val="10007"/>
                  </a:ext>
                </a:extLst>
              </a:tr>
              <a:tr h="177800">
                <a:tc>
                  <a:txBody>
                    <a:bodyPr/>
                    <a:lstStyle/>
                    <a:p>
                      <a:pPr marL="0" indent="0" algn="l">
                        <a:buNone/>
                      </a:pPr>
                      <a:r>
                        <a:rPr lang="zh-CN" altLang="en-US" sz="1200" b="1" u="none" dirty="0">
                          <a:solidFill>
                            <a:srgbClr val="000000"/>
                          </a:solidFill>
                          <a:latin typeface="ＭＳ Ｐゴシック" panose="020B0600070205080204" charset="-128"/>
                          <a:ea typeface="ＭＳ Ｐゴシック" panose="020B0600070205080204" charset="-128"/>
                          <a:cs typeface="ＭＳ Ｐゴシック" panose="020B0600070205080204" charset="-128"/>
                        </a:rPr>
                        <a:t>平成</a:t>
                      </a:r>
                      <a:r>
                        <a:rPr kumimoji="1" lang="en-US" altLang="zh-CN" sz="1200" b="1" u="none" kern="1200" dirty="0">
                          <a:solidFill>
                            <a:srgbClr val="000000"/>
                          </a:solidFill>
                          <a:latin typeface="ＭＳ Ｐゴシック" panose="020B0600070205080204" charset="-128"/>
                          <a:ea typeface="ＭＳ Ｐゴシック" panose="020B0600070205080204" charset="-128"/>
                          <a:cs typeface="ＭＳ Ｐゴシック" panose="020B0600070205080204" charset="-128"/>
                        </a:rPr>
                        <a:t>21</a:t>
                      </a:r>
                      <a:r>
                        <a:rPr kumimoji="1" lang="zh-CN" altLang="en-US" sz="1200" b="1" u="none" kern="1200" dirty="0">
                          <a:solidFill>
                            <a:srgbClr val="000000"/>
                          </a:solidFill>
                          <a:latin typeface="ＭＳ Ｐゴシック" panose="020B0600070205080204" charset="-128"/>
                          <a:ea typeface="ＭＳ Ｐゴシック" panose="020B0600070205080204" charset="-128"/>
                          <a:cs typeface="ＭＳ Ｐゴシック" panose="020B0600070205080204" charset="-128"/>
                        </a:rPr>
                        <a:t>年度</a:t>
                      </a:r>
                    </a:p>
                  </a:txBody>
                  <a:tcPr marL="0" marR="0" marT="0" marB="0" anchor="ctr">
                    <a:lnL w="6350" cap="flat" cmpd="sng">
                      <a:solidFill>
                        <a:srgbClr val="000000"/>
                      </a:solidFill>
                      <a:prstDash val="solid"/>
                      <a:headEnd type="none" w="med" len="med"/>
                      <a:tailEnd type="none" w="med" len="med"/>
                    </a:lnL>
                    <a:lnR w="6350" cap="flat" cmpd="sng">
                      <a:solidFill>
                        <a:srgbClr val="000000"/>
                      </a:solidFill>
                      <a:prstDash val="solid"/>
                      <a:headEnd type="none" w="med" len="med"/>
                      <a:tailEnd type="none" w="med" len="med"/>
                    </a:lnR>
                    <a:lnT w="6350" cap="flat" cmpd="sng">
                      <a:solidFill>
                        <a:srgbClr val="000000"/>
                      </a:solidFill>
                      <a:prstDash val="solid"/>
                      <a:headEnd type="none" w="med" len="med"/>
                      <a:tailEnd type="none" w="med" len="med"/>
                    </a:lnT>
                    <a:lnB w="6350" cap="flat" cmpd="sng">
                      <a:solidFill>
                        <a:srgbClr val="000000"/>
                      </a:solidFill>
                      <a:prstDash val="solid"/>
                      <a:headEnd type="none" w="med" len="med"/>
                      <a:tailEnd type="none" w="med" len="med"/>
                    </a:lnB>
                    <a:lnTlToBr>
                      <a:noFill/>
                    </a:lnTlToBr>
                    <a:lnBlToTr>
                      <a:noFill/>
                    </a:lnBlToTr>
                    <a:solidFill>
                      <a:schemeClr val="accent3">
                        <a:lumMod val="40000"/>
                        <a:lumOff val="60000"/>
                      </a:schemeClr>
                    </a:solidFill>
                  </a:tcPr>
                </a:tc>
                <a:tc>
                  <a:txBody>
                    <a:bodyPr/>
                    <a:lstStyle/>
                    <a:p>
                      <a:pPr marL="0" indent="0" algn="l">
                        <a:buNone/>
                      </a:pPr>
                      <a:r>
                        <a:rPr lang="zh-CN" altLang="en-US" sz="1200" b="1" u="none">
                          <a:solidFill>
                            <a:srgbClr val="000000"/>
                          </a:solidFill>
                          <a:latin typeface="ＭＳ Ｐゴシック" panose="020B0600070205080204" charset="-128"/>
                          <a:ea typeface="ＭＳ Ｐゴシック" panose="020B0600070205080204" charset="-128"/>
                          <a:cs typeface="ＭＳ Ｐゴシック" panose="020B0600070205080204" charset="-128"/>
                        </a:rPr>
                        <a:t>中国・九州北部豪雨災害</a:t>
                      </a:r>
                    </a:p>
                  </a:txBody>
                  <a:tcPr marL="0" marR="0" marT="0" marB="0" anchor="ctr">
                    <a:lnL w="6350" cap="flat" cmpd="sng">
                      <a:solidFill>
                        <a:srgbClr val="000000"/>
                      </a:solidFill>
                      <a:prstDash val="solid"/>
                      <a:headEnd type="none" w="med" len="med"/>
                      <a:tailEnd type="none" w="med" len="med"/>
                    </a:lnL>
                    <a:lnR w="6350" cap="flat" cmpd="sng">
                      <a:solidFill>
                        <a:srgbClr val="000000"/>
                      </a:solidFill>
                      <a:prstDash val="solid"/>
                      <a:headEnd type="none" w="med" len="med"/>
                      <a:tailEnd type="none" w="med" len="med"/>
                    </a:lnR>
                    <a:lnT w="6350" cap="flat" cmpd="sng">
                      <a:solidFill>
                        <a:srgbClr val="000000"/>
                      </a:solidFill>
                      <a:prstDash val="solid"/>
                      <a:headEnd type="none" w="med" len="med"/>
                      <a:tailEnd type="none" w="med" len="med"/>
                    </a:lnT>
                    <a:lnB w="6350" cap="flat" cmpd="sng">
                      <a:solidFill>
                        <a:srgbClr val="000000"/>
                      </a:solidFill>
                      <a:prstDash val="solid"/>
                      <a:headEnd type="none" w="med" len="med"/>
                      <a:tailEnd type="none" w="med" len="med"/>
                    </a:lnB>
                    <a:lnTlToBr>
                      <a:noFill/>
                    </a:lnTlToBr>
                    <a:lnBlToTr>
                      <a:noFill/>
                    </a:lnBlToTr>
                    <a:solidFill>
                      <a:schemeClr val="accent3">
                        <a:lumMod val="40000"/>
                        <a:lumOff val="60000"/>
                      </a:schemeClr>
                    </a:solidFill>
                  </a:tcPr>
                </a:tc>
                <a:tc>
                  <a:txBody>
                    <a:bodyPr/>
                    <a:lstStyle/>
                    <a:p>
                      <a:pPr marL="0" indent="0" algn="l">
                        <a:buNone/>
                      </a:pPr>
                      <a:r>
                        <a:rPr lang="zh-CN" altLang="en-US" sz="1200" b="1" u="none">
                          <a:solidFill>
                            <a:srgbClr val="000000"/>
                          </a:solidFill>
                          <a:latin typeface="ＭＳ Ｐゴシック" panose="020B0600070205080204" charset="-128"/>
                          <a:ea typeface="ＭＳ Ｐゴシック" panose="020B0600070205080204" charset="-128"/>
                          <a:cs typeface="ＭＳ Ｐゴシック" panose="020B0600070205080204" charset="-128"/>
                        </a:rPr>
                        <a:t>山口県</a:t>
                      </a:r>
                    </a:p>
                  </a:txBody>
                  <a:tcPr marL="0" marR="0" marT="0" marB="0" anchor="ctr">
                    <a:lnL w="6350" cap="flat" cmpd="sng">
                      <a:solidFill>
                        <a:srgbClr val="000000"/>
                      </a:solidFill>
                      <a:prstDash val="solid"/>
                      <a:headEnd type="none" w="med" len="med"/>
                      <a:tailEnd type="none" w="med" len="med"/>
                    </a:lnL>
                    <a:lnR w="6350" cap="flat" cmpd="sng">
                      <a:solidFill>
                        <a:srgbClr val="000000"/>
                      </a:solidFill>
                      <a:prstDash val="solid"/>
                      <a:headEnd type="none" w="med" len="med"/>
                      <a:tailEnd type="none" w="med" len="med"/>
                    </a:lnR>
                    <a:lnT w="6350" cap="flat" cmpd="sng">
                      <a:solidFill>
                        <a:srgbClr val="000000"/>
                      </a:solidFill>
                      <a:prstDash val="solid"/>
                      <a:headEnd type="none" w="med" len="med"/>
                      <a:tailEnd type="none" w="med" len="med"/>
                    </a:lnT>
                    <a:lnB w="6350" cap="flat" cmpd="sng">
                      <a:solidFill>
                        <a:srgbClr val="000000"/>
                      </a:solidFill>
                      <a:prstDash val="solid"/>
                      <a:headEnd type="none" w="med" len="med"/>
                      <a:tailEnd type="none" w="med" len="med"/>
                    </a:lnB>
                    <a:lnTlToBr>
                      <a:noFill/>
                    </a:lnTlToBr>
                    <a:lnBlToTr>
                      <a:noFill/>
                    </a:lnBlToTr>
                    <a:solidFill>
                      <a:schemeClr val="accent3">
                        <a:lumMod val="40000"/>
                        <a:lumOff val="60000"/>
                      </a:schemeClr>
                    </a:solidFill>
                  </a:tcPr>
                </a:tc>
                <a:extLst>
                  <a:ext uri="{0D108BD9-81ED-4DB2-BD59-A6C34878D82A}">
                    <a16:rowId xmlns:a16="http://schemas.microsoft.com/office/drawing/2014/main" val="10008"/>
                  </a:ext>
                </a:extLst>
              </a:tr>
              <a:tr h="177800">
                <a:tc>
                  <a:txBody>
                    <a:bodyPr/>
                    <a:lstStyle/>
                    <a:p>
                      <a:pPr marL="0" indent="0" algn="l">
                        <a:buNone/>
                      </a:pPr>
                      <a:r>
                        <a:rPr lang="zh-CN" altLang="en-US" sz="1200" b="1" u="none" dirty="0">
                          <a:solidFill>
                            <a:srgbClr val="000000"/>
                          </a:solidFill>
                          <a:latin typeface="ＭＳ Ｐゴシック" panose="020B0600070205080204" charset="-128"/>
                          <a:ea typeface="ＭＳ Ｐゴシック" panose="020B0600070205080204" charset="-128"/>
                          <a:cs typeface="ＭＳ Ｐゴシック" panose="020B0600070205080204" charset="-128"/>
                        </a:rPr>
                        <a:t>平成</a:t>
                      </a:r>
                      <a:r>
                        <a:rPr lang="en-US" altLang="zh-CN" sz="1200" b="1" u="none" dirty="0">
                          <a:solidFill>
                            <a:srgbClr val="000000"/>
                          </a:solidFill>
                          <a:latin typeface="ＭＳ Ｐゴシック" panose="020B0600070205080204" charset="-128"/>
                          <a:ea typeface="ＭＳ Ｐゴシック" panose="020B0600070205080204" charset="-128"/>
                          <a:cs typeface="ＭＳ Ｐゴシック" panose="020B0600070205080204" charset="-128"/>
                        </a:rPr>
                        <a:t>22</a:t>
                      </a:r>
                      <a:r>
                        <a:rPr lang="zh-CN" altLang="en-US" sz="1200" b="1" u="none" dirty="0">
                          <a:solidFill>
                            <a:srgbClr val="000000"/>
                          </a:solidFill>
                          <a:latin typeface="ＭＳ Ｐゴシック" panose="020B0600070205080204" charset="-128"/>
                          <a:ea typeface="ＭＳ Ｐゴシック" panose="020B0600070205080204" charset="-128"/>
                          <a:cs typeface="ＭＳ Ｐゴシック" panose="020B0600070205080204" charset="-128"/>
                        </a:rPr>
                        <a:t>年度</a:t>
                      </a:r>
                    </a:p>
                  </a:txBody>
                  <a:tcPr marL="0" marR="0" marT="0" marB="0" anchor="ctr">
                    <a:lnL w="6350" cap="flat" cmpd="sng">
                      <a:solidFill>
                        <a:srgbClr val="000000"/>
                      </a:solidFill>
                      <a:prstDash val="solid"/>
                      <a:headEnd type="none" w="med" len="med"/>
                      <a:tailEnd type="none" w="med" len="med"/>
                    </a:lnL>
                    <a:lnR w="6350" cap="flat" cmpd="sng">
                      <a:solidFill>
                        <a:srgbClr val="000000"/>
                      </a:solidFill>
                      <a:prstDash val="solid"/>
                      <a:headEnd type="none" w="med" len="med"/>
                      <a:tailEnd type="none" w="med" len="med"/>
                    </a:lnR>
                    <a:lnT w="6350" cap="flat" cmpd="sng">
                      <a:solidFill>
                        <a:srgbClr val="000000"/>
                      </a:solidFill>
                      <a:prstDash val="solid"/>
                      <a:headEnd type="none" w="med" len="med"/>
                      <a:tailEnd type="none" w="med" len="med"/>
                    </a:lnT>
                    <a:lnB w="6350" cap="flat" cmpd="sng">
                      <a:solidFill>
                        <a:srgbClr val="000000"/>
                      </a:solidFill>
                      <a:prstDash val="solid"/>
                      <a:headEnd type="none" w="med" len="med"/>
                      <a:tailEnd type="none" w="med" len="med"/>
                    </a:lnB>
                    <a:lnTlToBr>
                      <a:noFill/>
                    </a:lnTlToBr>
                    <a:lnBlToTr>
                      <a:noFill/>
                    </a:lnBlToTr>
                    <a:solidFill>
                      <a:schemeClr val="accent5">
                        <a:lumMod val="40000"/>
                        <a:lumOff val="60000"/>
                      </a:schemeClr>
                    </a:solidFill>
                  </a:tcPr>
                </a:tc>
                <a:tc>
                  <a:txBody>
                    <a:bodyPr/>
                    <a:lstStyle/>
                    <a:p>
                      <a:pPr marL="0" indent="0" algn="l">
                        <a:buNone/>
                      </a:pPr>
                      <a:r>
                        <a:rPr lang="zh-CN" altLang="en-US" sz="1200" b="1" u="none">
                          <a:solidFill>
                            <a:srgbClr val="000000"/>
                          </a:solidFill>
                          <a:latin typeface="ＭＳ Ｐゴシック" panose="020B0600070205080204" charset="-128"/>
                          <a:ea typeface="ＭＳ Ｐゴシック" panose="020B0600070205080204" charset="-128"/>
                          <a:cs typeface="ＭＳ Ｐゴシック" panose="020B0600070205080204" charset="-128"/>
                        </a:rPr>
                        <a:t>奄美地方大雨</a:t>
                      </a:r>
                    </a:p>
                  </a:txBody>
                  <a:tcPr marL="0" marR="0" marT="0" marB="0" anchor="ctr">
                    <a:lnL w="6350" cap="flat" cmpd="sng">
                      <a:solidFill>
                        <a:srgbClr val="000000"/>
                      </a:solidFill>
                      <a:prstDash val="solid"/>
                      <a:headEnd type="none" w="med" len="med"/>
                      <a:tailEnd type="none" w="med" len="med"/>
                    </a:lnL>
                    <a:lnR w="6350" cap="flat" cmpd="sng">
                      <a:solidFill>
                        <a:srgbClr val="000000"/>
                      </a:solidFill>
                      <a:prstDash val="solid"/>
                      <a:headEnd type="none" w="med" len="med"/>
                      <a:tailEnd type="none" w="med" len="med"/>
                    </a:lnR>
                    <a:lnT w="6350" cap="flat" cmpd="sng">
                      <a:solidFill>
                        <a:srgbClr val="000000"/>
                      </a:solidFill>
                      <a:prstDash val="solid"/>
                      <a:headEnd type="none" w="med" len="med"/>
                      <a:tailEnd type="none" w="med" len="med"/>
                    </a:lnT>
                    <a:lnB w="6350" cap="flat" cmpd="sng">
                      <a:solidFill>
                        <a:srgbClr val="000000"/>
                      </a:solidFill>
                      <a:prstDash val="solid"/>
                      <a:headEnd type="none" w="med" len="med"/>
                      <a:tailEnd type="none" w="med" len="med"/>
                    </a:lnB>
                    <a:lnTlToBr>
                      <a:noFill/>
                    </a:lnTlToBr>
                    <a:lnBlToTr>
                      <a:noFill/>
                    </a:lnBlToTr>
                    <a:solidFill>
                      <a:schemeClr val="accent5">
                        <a:lumMod val="40000"/>
                        <a:lumOff val="60000"/>
                      </a:schemeClr>
                    </a:solidFill>
                  </a:tcPr>
                </a:tc>
                <a:tc>
                  <a:txBody>
                    <a:bodyPr/>
                    <a:lstStyle/>
                    <a:p>
                      <a:pPr marL="0" indent="0" algn="l">
                        <a:buNone/>
                      </a:pPr>
                      <a:r>
                        <a:rPr lang="zh-CN" altLang="en-US" sz="1200" b="1" u="none" dirty="0">
                          <a:solidFill>
                            <a:srgbClr val="000000"/>
                          </a:solidFill>
                          <a:latin typeface="ＭＳ Ｐゴシック" panose="020B0600070205080204" charset="-128"/>
                          <a:ea typeface="ＭＳ Ｐゴシック" panose="020B0600070205080204" charset="-128"/>
                          <a:cs typeface="ＭＳ Ｐゴシック" panose="020B0600070205080204" charset="-128"/>
                        </a:rPr>
                        <a:t>鹿児島県</a:t>
                      </a:r>
                    </a:p>
                  </a:txBody>
                  <a:tcPr marL="0" marR="0" marT="0" marB="0" anchor="ctr">
                    <a:lnL w="6350" cap="flat" cmpd="sng">
                      <a:solidFill>
                        <a:srgbClr val="000000"/>
                      </a:solidFill>
                      <a:prstDash val="solid"/>
                      <a:headEnd type="none" w="med" len="med"/>
                      <a:tailEnd type="none" w="med" len="med"/>
                    </a:lnL>
                    <a:lnR w="6350" cap="flat" cmpd="sng">
                      <a:solidFill>
                        <a:srgbClr val="000000"/>
                      </a:solidFill>
                      <a:prstDash val="solid"/>
                      <a:headEnd type="none" w="med" len="med"/>
                      <a:tailEnd type="none" w="med" len="med"/>
                    </a:lnR>
                    <a:lnT w="6350" cap="flat" cmpd="sng">
                      <a:solidFill>
                        <a:srgbClr val="000000"/>
                      </a:solidFill>
                      <a:prstDash val="solid"/>
                      <a:headEnd type="none" w="med" len="med"/>
                      <a:tailEnd type="none" w="med" len="med"/>
                    </a:lnT>
                    <a:lnB w="6350" cap="flat" cmpd="sng">
                      <a:solidFill>
                        <a:srgbClr val="000000"/>
                      </a:solidFill>
                      <a:prstDash val="solid"/>
                      <a:headEnd type="none" w="med" len="med"/>
                      <a:tailEnd type="none" w="med" len="med"/>
                    </a:lnB>
                    <a:lnTlToBr>
                      <a:noFill/>
                    </a:lnTlToBr>
                    <a:lnBlToTr>
                      <a:noFill/>
                    </a:lnBlToTr>
                    <a:solidFill>
                      <a:schemeClr val="accent5">
                        <a:lumMod val="40000"/>
                        <a:lumOff val="60000"/>
                      </a:schemeClr>
                    </a:solidFill>
                  </a:tcPr>
                </a:tc>
                <a:extLst>
                  <a:ext uri="{0D108BD9-81ED-4DB2-BD59-A6C34878D82A}">
                    <a16:rowId xmlns:a16="http://schemas.microsoft.com/office/drawing/2014/main" val="10009"/>
                  </a:ext>
                </a:extLst>
              </a:tr>
              <a:tr h="182880">
                <a:tc>
                  <a:txBody>
                    <a:bodyPr/>
                    <a:lstStyle/>
                    <a:p>
                      <a:pPr marL="0" indent="0" algn="l">
                        <a:buNone/>
                      </a:pPr>
                      <a:r>
                        <a:rPr lang="zh-CN" altLang="en-US" sz="1200" b="1" u="none" dirty="0">
                          <a:solidFill>
                            <a:srgbClr val="000000"/>
                          </a:solidFill>
                          <a:latin typeface="ＭＳ Ｐゴシック" panose="020B0600070205080204" charset="-128"/>
                          <a:ea typeface="ＭＳ Ｐゴシック" panose="020B0600070205080204" charset="-128"/>
                          <a:cs typeface="ＭＳ Ｐゴシック" panose="020B0600070205080204" charset="-128"/>
                        </a:rPr>
                        <a:t>平成</a:t>
                      </a:r>
                      <a:r>
                        <a:rPr lang="en-US" altLang="zh-CN" sz="1200" b="1" u="none" dirty="0">
                          <a:solidFill>
                            <a:srgbClr val="000000"/>
                          </a:solidFill>
                          <a:latin typeface="ＭＳ Ｐゴシック" panose="020B0600070205080204" charset="-128"/>
                          <a:ea typeface="ＭＳ Ｐゴシック" panose="020B0600070205080204" charset="-128"/>
                          <a:cs typeface="ＭＳ Ｐゴシック" panose="020B0600070205080204" charset="-128"/>
                        </a:rPr>
                        <a:t>23</a:t>
                      </a:r>
                      <a:r>
                        <a:rPr lang="zh-CN" altLang="en-US" sz="1200" b="1" u="none" dirty="0">
                          <a:solidFill>
                            <a:srgbClr val="000000"/>
                          </a:solidFill>
                          <a:latin typeface="ＭＳ Ｐゴシック" panose="020B0600070205080204" charset="-128"/>
                          <a:ea typeface="ＭＳ Ｐゴシック" panose="020B0600070205080204" charset="-128"/>
                          <a:cs typeface="ＭＳ Ｐゴシック" panose="020B0600070205080204" charset="-128"/>
                        </a:rPr>
                        <a:t>年度</a:t>
                      </a:r>
                    </a:p>
                  </a:txBody>
                  <a:tcPr marL="0" marR="0" marT="0" marB="0" anchor="ctr">
                    <a:lnL w="6350" cap="flat" cmpd="sng">
                      <a:solidFill>
                        <a:srgbClr val="000000"/>
                      </a:solidFill>
                      <a:prstDash val="soli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solidFill>
                        <a:srgbClr val="000000"/>
                      </a:solidFill>
                      <a:prstDash val="solid"/>
                      <a:headEnd type="none" w="med" len="med"/>
                      <a:tailEnd type="none" w="med" len="med"/>
                    </a:lnB>
                    <a:lnTlToBr>
                      <a:noFill/>
                    </a:lnTlToBr>
                    <a:lnBlToTr>
                      <a:noFill/>
                    </a:lnBlToTr>
                    <a:solidFill>
                      <a:schemeClr val="accent3">
                        <a:lumMod val="40000"/>
                        <a:lumOff val="60000"/>
                      </a:schemeClr>
                    </a:solidFill>
                  </a:tcPr>
                </a:tc>
                <a:tc>
                  <a:txBody>
                    <a:bodyPr/>
                    <a:lstStyle/>
                    <a:p>
                      <a:pPr marL="0" indent="0" algn="l">
                        <a:buNone/>
                      </a:pPr>
                      <a:r>
                        <a:rPr lang="zh-CN" altLang="en-US" sz="1200" b="1" u="none">
                          <a:solidFill>
                            <a:srgbClr val="000000"/>
                          </a:solidFill>
                          <a:latin typeface="ＭＳ Ｐゴシック" panose="020B0600070205080204" charset="-128"/>
                          <a:ea typeface="ＭＳ Ｐゴシック" panose="020B0600070205080204" charset="-128"/>
                          <a:cs typeface="ＭＳ Ｐゴシック" panose="020B0600070205080204" charset="-128"/>
                        </a:rPr>
                        <a:t>東日本大震災</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solidFill>
                        <a:srgbClr val="000000"/>
                      </a:solidFill>
                      <a:prstDash val="solid"/>
                      <a:headEnd type="none" w="med" len="med"/>
                      <a:tailEnd type="none" w="med" len="med"/>
                    </a:lnB>
                    <a:lnTlToBr>
                      <a:noFill/>
                    </a:lnTlToBr>
                    <a:lnBlToTr>
                      <a:noFill/>
                    </a:lnBlToTr>
                    <a:solidFill>
                      <a:schemeClr val="accent3">
                        <a:lumMod val="40000"/>
                        <a:lumOff val="60000"/>
                      </a:schemeClr>
                    </a:solidFill>
                  </a:tcPr>
                </a:tc>
                <a:tc>
                  <a:txBody>
                    <a:bodyPr/>
                    <a:lstStyle/>
                    <a:p>
                      <a:pPr marL="0" indent="0" algn="l">
                        <a:buNone/>
                      </a:pPr>
                      <a:r>
                        <a:rPr lang="ja-JP" altLang="en-US" sz="1200" b="1" u="none" dirty="0">
                          <a:solidFill>
                            <a:srgbClr val="000000"/>
                          </a:solidFill>
                          <a:latin typeface="ＭＳ Ｐゴシック" panose="020B0600070205080204" charset="-128"/>
                          <a:ea typeface="ＭＳ Ｐゴシック" panose="020B0600070205080204" charset="-128"/>
                          <a:cs typeface="ＭＳ Ｐゴシック" panose="020B0600070205080204" charset="-128"/>
                        </a:rPr>
                        <a:t>岩手県、</a:t>
                      </a:r>
                      <a:r>
                        <a:rPr lang="zh-CN" altLang="en-US" sz="1200" b="1" u="none" dirty="0">
                          <a:solidFill>
                            <a:srgbClr val="000000"/>
                          </a:solidFill>
                          <a:latin typeface="ＭＳ Ｐゴシック" panose="020B0600070205080204" charset="-128"/>
                          <a:ea typeface="ＭＳ Ｐゴシック" panose="020B0600070205080204" charset="-128"/>
                          <a:cs typeface="ＭＳ Ｐゴシック" panose="020B0600070205080204" charset="-128"/>
                        </a:rPr>
                        <a:t>福島県</a:t>
                      </a:r>
                      <a:r>
                        <a:rPr lang="ja-JP" altLang="en-US" sz="1200" b="1" u="none" dirty="0">
                          <a:solidFill>
                            <a:srgbClr val="000000"/>
                          </a:solidFill>
                          <a:latin typeface="ＭＳ Ｐゴシック" panose="020B0600070205080204" charset="-128"/>
                          <a:ea typeface="ＭＳ Ｐゴシック" panose="020B0600070205080204" charset="-128"/>
                          <a:cs typeface="ＭＳ Ｐゴシック" panose="020B0600070205080204" charset="-128"/>
                        </a:rPr>
                        <a:t>、宮城県、茨城県</a:t>
                      </a:r>
                      <a:endParaRPr lang="zh-CN" altLang="en-US" sz="1200" b="1" u="none" dirty="0">
                        <a:solidFill>
                          <a:srgbClr val="000000"/>
                        </a:solidFill>
                        <a:latin typeface="ＭＳ Ｐゴシック" panose="020B0600070205080204" charset="-128"/>
                        <a:ea typeface="ＭＳ Ｐゴシック" panose="020B0600070205080204" charset="-128"/>
                        <a:cs typeface="ＭＳ Ｐゴシック" panose="020B0600070205080204" charset="-128"/>
                      </a:endParaRPr>
                    </a:p>
                  </a:txBody>
                  <a:tcPr marL="0" marR="0" marT="0" marB="0" anchor="ctr">
                    <a:lnL w="6350" cap="flat" cmpd="sng" algn="ctr">
                      <a:solidFill>
                        <a:srgbClr val="000000"/>
                      </a:solidFill>
                      <a:prstDash val="solid"/>
                      <a:round/>
                      <a:headEnd type="none" w="med" len="med"/>
                      <a:tailEnd type="none" w="med" len="med"/>
                    </a:lnL>
                    <a:lnR w="6350" cap="flat" cmpd="sng">
                      <a:solidFill>
                        <a:srgbClr val="000000"/>
                      </a:solidFill>
                      <a:prstDash val="solid"/>
                      <a:headEnd type="none" w="med" len="med"/>
                      <a:tailEnd type="none" w="med" len="med"/>
                    </a:lnR>
                    <a:lnT w="6350" cap="flat" cmpd="sng" algn="ctr">
                      <a:solidFill>
                        <a:srgbClr val="000000"/>
                      </a:solidFill>
                      <a:prstDash val="solid"/>
                      <a:round/>
                      <a:headEnd type="none" w="med" len="med"/>
                      <a:tailEnd type="none" w="med" len="med"/>
                    </a:lnT>
                    <a:lnB w="6350" cap="flat" cmpd="sng">
                      <a:solidFill>
                        <a:srgbClr val="000000"/>
                      </a:solidFill>
                      <a:prstDash val="solid"/>
                      <a:headEnd type="none" w="med" len="med"/>
                      <a:tailEnd type="none" w="med" len="med"/>
                    </a:lnB>
                    <a:lnTlToBr>
                      <a:noFill/>
                    </a:lnTlToBr>
                    <a:lnBlToTr>
                      <a:noFill/>
                    </a:lnBlToTr>
                    <a:solidFill>
                      <a:schemeClr val="accent3">
                        <a:lumMod val="40000"/>
                        <a:lumOff val="60000"/>
                      </a:schemeClr>
                    </a:solidFill>
                  </a:tcPr>
                </a:tc>
                <a:extLst>
                  <a:ext uri="{0D108BD9-81ED-4DB2-BD59-A6C34878D82A}">
                    <a16:rowId xmlns:a16="http://schemas.microsoft.com/office/drawing/2014/main" val="10011"/>
                  </a:ext>
                </a:extLst>
              </a:tr>
              <a:tr h="177800">
                <a:tc>
                  <a:txBody>
                    <a:bodyPr/>
                    <a:lstStyle/>
                    <a:p>
                      <a:pPr marL="0" indent="0" algn="l">
                        <a:buNone/>
                      </a:pPr>
                      <a:r>
                        <a:rPr lang="zh-CN" altLang="en-US" sz="1200" b="1" u="none" dirty="0">
                          <a:solidFill>
                            <a:srgbClr val="000000"/>
                          </a:solidFill>
                          <a:latin typeface="ＭＳ Ｐゴシック" panose="020B0600070205080204" charset="-128"/>
                          <a:ea typeface="ＭＳ Ｐゴシック" panose="020B0600070205080204" charset="-128"/>
                          <a:cs typeface="ＭＳ Ｐゴシック" panose="020B0600070205080204" charset="-128"/>
                        </a:rPr>
                        <a:t>平成</a:t>
                      </a:r>
                      <a:r>
                        <a:rPr lang="en-US" altLang="zh-CN" sz="1200" b="1" u="none" dirty="0">
                          <a:solidFill>
                            <a:srgbClr val="000000"/>
                          </a:solidFill>
                          <a:latin typeface="ＭＳ Ｐゴシック" panose="020B0600070205080204" charset="-128"/>
                          <a:ea typeface="ＭＳ Ｐゴシック" panose="020B0600070205080204" charset="-128"/>
                          <a:cs typeface="ＭＳ Ｐゴシック" panose="020B0600070205080204" charset="-128"/>
                        </a:rPr>
                        <a:t>23</a:t>
                      </a:r>
                      <a:r>
                        <a:rPr lang="zh-CN" altLang="en-US" sz="1200" b="1" u="none" dirty="0">
                          <a:solidFill>
                            <a:srgbClr val="000000"/>
                          </a:solidFill>
                          <a:latin typeface="ＭＳ Ｐゴシック" panose="020B0600070205080204" charset="-128"/>
                          <a:ea typeface="ＭＳ Ｐゴシック" panose="020B0600070205080204" charset="-128"/>
                          <a:cs typeface="ＭＳ Ｐゴシック" panose="020B0600070205080204" charset="-128"/>
                        </a:rPr>
                        <a:t>年度</a:t>
                      </a:r>
                    </a:p>
                  </a:txBody>
                  <a:tcPr marL="0" marR="0" marT="0" marB="0" anchor="ctr">
                    <a:lnL w="6350" cap="flat" cmpd="sng">
                      <a:solidFill>
                        <a:srgbClr val="000000"/>
                      </a:solidFill>
                      <a:prstDash val="soli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solidFill>
                        <a:srgbClr val="000000"/>
                      </a:solidFill>
                      <a:prstDash val="solid"/>
                      <a:headEnd type="none" w="med" len="med"/>
                      <a:tailEnd type="none" w="med" len="med"/>
                    </a:lnB>
                    <a:lnTlToBr>
                      <a:noFill/>
                    </a:lnTlToBr>
                    <a:lnBlToTr>
                      <a:noFill/>
                    </a:lnBlToTr>
                    <a:solidFill>
                      <a:schemeClr val="accent3">
                        <a:lumMod val="40000"/>
                        <a:lumOff val="60000"/>
                      </a:schemeClr>
                    </a:solidFill>
                  </a:tcPr>
                </a:tc>
                <a:tc>
                  <a:txBody>
                    <a:bodyPr/>
                    <a:lstStyle/>
                    <a:p>
                      <a:pPr marL="0" indent="0" algn="l">
                        <a:buNone/>
                      </a:pPr>
                      <a:r>
                        <a:rPr lang="zh-CN" altLang="en-US" sz="1200" b="1" u="none" dirty="0">
                          <a:solidFill>
                            <a:srgbClr val="000000"/>
                          </a:solidFill>
                          <a:latin typeface="ＭＳ Ｐゴシック" panose="020B0600070205080204" charset="-128"/>
                          <a:ea typeface="ＭＳ Ｐゴシック" panose="020B0600070205080204" charset="-128"/>
                          <a:cs typeface="ＭＳ Ｐゴシック" panose="020B0600070205080204" charset="-128"/>
                        </a:rPr>
                        <a:t>平成</a:t>
                      </a:r>
                      <a:r>
                        <a:rPr lang="en-US" altLang="zh-CN" sz="1200" b="1" u="none" dirty="0">
                          <a:solidFill>
                            <a:srgbClr val="000000"/>
                          </a:solidFill>
                          <a:latin typeface="ＭＳ Ｐゴシック" panose="020B0600070205080204" charset="-128"/>
                          <a:ea typeface="ＭＳ Ｐゴシック" panose="020B0600070205080204" charset="-128"/>
                          <a:cs typeface="ＭＳ Ｐゴシック" panose="020B0600070205080204" charset="-128"/>
                        </a:rPr>
                        <a:t>23</a:t>
                      </a:r>
                      <a:r>
                        <a:rPr lang="zh-CN" altLang="en-US" sz="1200" b="1" u="none" dirty="0">
                          <a:solidFill>
                            <a:srgbClr val="000000"/>
                          </a:solidFill>
                          <a:latin typeface="ＭＳ Ｐゴシック" panose="020B0600070205080204" charset="-128"/>
                          <a:ea typeface="ＭＳ Ｐゴシック" panose="020B0600070205080204" charset="-128"/>
                          <a:cs typeface="ＭＳ Ｐゴシック" panose="020B0600070205080204" charset="-128"/>
                        </a:rPr>
                        <a:t>年台風</a:t>
                      </a:r>
                      <a:r>
                        <a:rPr lang="en-US" altLang="zh-CN" sz="1200" b="1" u="none" dirty="0">
                          <a:solidFill>
                            <a:srgbClr val="000000"/>
                          </a:solidFill>
                          <a:latin typeface="ＭＳ Ｐゴシック" panose="020B0600070205080204" charset="-128"/>
                          <a:ea typeface="ＭＳ Ｐゴシック" panose="020B0600070205080204" charset="-128"/>
                          <a:cs typeface="ＭＳ Ｐゴシック" panose="020B0600070205080204" charset="-128"/>
                        </a:rPr>
                        <a:t>12</a:t>
                      </a:r>
                      <a:r>
                        <a:rPr lang="zh-CN" altLang="en-US" sz="1200" b="1" u="none" dirty="0">
                          <a:solidFill>
                            <a:srgbClr val="000000"/>
                          </a:solidFill>
                          <a:latin typeface="ＭＳ Ｐゴシック" panose="020B0600070205080204" charset="-128"/>
                          <a:ea typeface="ＭＳ Ｐゴシック" panose="020B0600070205080204" charset="-128"/>
                          <a:cs typeface="ＭＳ Ｐゴシック" panose="020B0600070205080204" charset="-128"/>
                        </a:rPr>
                        <a:t>号</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solidFill>
                        <a:srgbClr val="000000"/>
                      </a:solidFill>
                      <a:prstDash val="solid"/>
                      <a:headEnd type="none" w="med" len="med"/>
                      <a:tailEnd type="none" w="med" len="med"/>
                    </a:lnB>
                    <a:lnTlToBr>
                      <a:noFill/>
                    </a:lnTlToBr>
                    <a:lnBlToTr>
                      <a:noFill/>
                    </a:lnBlToTr>
                    <a:solidFill>
                      <a:schemeClr val="accent3">
                        <a:lumMod val="40000"/>
                        <a:lumOff val="60000"/>
                      </a:schemeClr>
                    </a:solidFill>
                  </a:tcPr>
                </a:tc>
                <a:tc>
                  <a:txBody>
                    <a:bodyPr/>
                    <a:lstStyle/>
                    <a:p>
                      <a:pPr marL="0" indent="0" algn="l">
                        <a:buNone/>
                      </a:pPr>
                      <a:r>
                        <a:rPr lang="zh-CN" altLang="en-US" sz="1200" b="1" u="none" dirty="0">
                          <a:solidFill>
                            <a:srgbClr val="000000"/>
                          </a:solidFill>
                          <a:latin typeface="ＭＳ Ｐゴシック" panose="020B0600070205080204" charset="-128"/>
                          <a:ea typeface="ＭＳ Ｐゴシック" panose="020B0600070205080204" charset="-128"/>
                          <a:cs typeface="ＭＳ Ｐゴシック" panose="020B0600070205080204" charset="-128"/>
                        </a:rPr>
                        <a:t>和歌山県</a:t>
                      </a:r>
                      <a:r>
                        <a:rPr lang="ja-JP" altLang="en-US" sz="1200" b="1" u="none" dirty="0">
                          <a:solidFill>
                            <a:srgbClr val="000000"/>
                          </a:solidFill>
                          <a:latin typeface="ＭＳ Ｐゴシック" panose="020B0600070205080204" charset="-128"/>
                          <a:ea typeface="ＭＳ Ｐゴシック" panose="020B0600070205080204" charset="-128"/>
                          <a:cs typeface="ＭＳ Ｐゴシック" panose="020B0600070205080204" charset="-128"/>
                        </a:rPr>
                        <a:t>、奈良県</a:t>
                      </a:r>
                      <a:endParaRPr lang="zh-CN" altLang="en-US" sz="1200" b="1" u="none" dirty="0">
                        <a:solidFill>
                          <a:srgbClr val="000000"/>
                        </a:solidFill>
                        <a:latin typeface="ＭＳ Ｐゴシック" panose="020B0600070205080204" charset="-128"/>
                        <a:ea typeface="ＭＳ Ｐゴシック" panose="020B0600070205080204" charset="-128"/>
                        <a:cs typeface="ＭＳ Ｐゴシック" panose="020B0600070205080204" charset="-128"/>
                      </a:endParaRPr>
                    </a:p>
                  </a:txBody>
                  <a:tcPr marL="0" marR="0" marT="0" marB="0" anchor="ctr">
                    <a:lnL w="6350" cap="flat" cmpd="sng" algn="ctr">
                      <a:solidFill>
                        <a:srgbClr val="000000"/>
                      </a:solidFill>
                      <a:prstDash val="solid"/>
                      <a:round/>
                      <a:headEnd type="none" w="med" len="med"/>
                      <a:tailEnd type="none" w="med" len="med"/>
                    </a:lnL>
                    <a:lnR w="6350" cap="flat" cmpd="sng">
                      <a:solidFill>
                        <a:srgbClr val="000000"/>
                      </a:solidFill>
                      <a:prstDash val="solid"/>
                      <a:headEnd type="none" w="med" len="med"/>
                      <a:tailEnd type="none" w="med" len="med"/>
                    </a:lnR>
                    <a:lnT w="6350" cap="flat" cmpd="sng" algn="ctr">
                      <a:solidFill>
                        <a:srgbClr val="000000"/>
                      </a:solidFill>
                      <a:prstDash val="solid"/>
                      <a:round/>
                      <a:headEnd type="none" w="med" len="med"/>
                      <a:tailEnd type="none" w="med" len="med"/>
                    </a:lnT>
                    <a:lnB w="6350" cap="flat" cmpd="sng">
                      <a:solidFill>
                        <a:srgbClr val="000000"/>
                      </a:solidFill>
                      <a:prstDash val="solid"/>
                      <a:headEnd type="none" w="med" len="med"/>
                      <a:tailEnd type="none" w="med" len="med"/>
                    </a:lnB>
                    <a:lnTlToBr>
                      <a:noFill/>
                    </a:lnTlToBr>
                    <a:lnBlToTr>
                      <a:noFill/>
                    </a:lnBlToTr>
                    <a:solidFill>
                      <a:schemeClr val="accent3">
                        <a:lumMod val="40000"/>
                        <a:lumOff val="60000"/>
                      </a:schemeClr>
                    </a:solidFill>
                  </a:tcPr>
                </a:tc>
                <a:extLst>
                  <a:ext uri="{0D108BD9-81ED-4DB2-BD59-A6C34878D82A}">
                    <a16:rowId xmlns:a16="http://schemas.microsoft.com/office/drawing/2014/main" val="10013"/>
                  </a:ext>
                </a:extLst>
              </a:tr>
              <a:tr h="177800">
                <a:tc>
                  <a:txBody>
                    <a:bodyPr/>
                    <a:lstStyle/>
                    <a:p>
                      <a:pPr marL="0" indent="0" algn="l">
                        <a:buNone/>
                      </a:pPr>
                      <a:r>
                        <a:rPr lang="zh-CN" altLang="en-US" sz="1200" b="1" u="none" dirty="0">
                          <a:solidFill>
                            <a:srgbClr val="000000"/>
                          </a:solidFill>
                          <a:latin typeface="ＭＳ Ｐゴシック" panose="020B0600070205080204" charset="-128"/>
                          <a:ea typeface="ＭＳ Ｐゴシック" panose="020B0600070205080204" charset="-128"/>
                          <a:cs typeface="ＭＳ Ｐゴシック" panose="020B0600070205080204" charset="-128"/>
                        </a:rPr>
                        <a:t>平成</a:t>
                      </a:r>
                      <a:r>
                        <a:rPr lang="en-US" altLang="zh-CN" sz="1200" b="1" u="none" dirty="0">
                          <a:solidFill>
                            <a:srgbClr val="000000"/>
                          </a:solidFill>
                          <a:latin typeface="ＭＳ Ｐゴシック" panose="020B0600070205080204" charset="-128"/>
                          <a:ea typeface="ＭＳ Ｐゴシック" panose="020B0600070205080204" charset="-128"/>
                          <a:cs typeface="ＭＳ Ｐゴシック" panose="020B0600070205080204" charset="-128"/>
                        </a:rPr>
                        <a:t>24</a:t>
                      </a:r>
                      <a:r>
                        <a:rPr lang="zh-CN" altLang="en-US" sz="1200" b="1" u="none" dirty="0">
                          <a:solidFill>
                            <a:srgbClr val="000000"/>
                          </a:solidFill>
                          <a:latin typeface="ＭＳ Ｐゴシック" panose="020B0600070205080204" charset="-128"/>
                          <a:ea typeface="ＭＳ Ｐゴシック" panose="020B0600070205080204" charset="-128"/>
                          <a:cs typeface="ＭＳ Ｐゴシック" panose="020B0600070205080204" charset="-128"/>
                        </a:rPr>
                        <a:t>年度</a:t>
                      </a:r>
                    </a:p>
                  </a:txBody>
                  <a:tcPr marL="0" marR="0" marT="0" marB="0" anchor="ctr">
                    <a:lnL w="6350" cap="flat" cmpd="sng">
                      <a:solidFill>
                        <a:srgbClr val="000000"/>
                      </a:solidFill>
                      <a:prstDash val="soli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solidFill>
                        <a:srgbClr val="000000"/>
                      </a:solidFill>
                      <a:prstDash val="solid"/>
                      <a:headEnd type="none" w="med" len="med"/>
                      <a:tailEnd type="none" w="med" len="med"/>
                    </a:lnB>
                    <a:lnTlToBr>
                      <a:noFill/>
                    </a:lnTlToBr>
                    <a:lnBlToTr>
                      <a:noFill/>
                    </a:lnBlToTr>
                    <a:solidFill>
                      <a:schemeClr val="accent5">
                        <a:lumMod val="40000"/>
                        <a:lumOff val="60000"/>
                      </a:schemeClr>
                    </a:solidFill>
                  </a:tcPr>
                </a:tc>
                <a:tc>
                  <a:txBody>
                    <a:bodyPr/>
                    <a:lstStyle/>
                    <a:p>
                      <a:pPr marL="0" indent="0" algn="l">
                        <a:buNone/>
                      </a:pPr>
                      <a:r>
                        <a:rPr lang="zh-CN" altLang="en-US" sz="1200" b="1" u="none">
                          <a:solidFill>
                            <a:srgbClr val="000000"/>
                          </a:solidFill>
                          <a:latin typeface="ＭＳ Ｐゴシック" panose="020B0600070205080204" charset="-128"/>
                          <a:ea typeface="ＭＳ Ｐゴシック" panose="020B0600070205080204" charset="-128"/>
                          <a:cs typeface="ＭＳ Ｐゴシック" panose="020B0600070205080204" charset="-128"/>
                        </a:rPr>
                        <a:t>京都府南部豪雨水害</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solidFill>
                        <a:srgbClr val="000000"/>
                      </a:solidFill>
                      <a:prstDash val="solid"/>
                      <a:headEnd type="none" w="med" len="med"/>
                      <a:tailEnd type="none" w="med" len="med"/>
                    </a:lnB>
                    <a:lnTlToBr>
                      <a:noFill/>
                    </a:lnTlToBr>
                    <a:lnBlToTr>
                      <a:noFill/>
                    </a:lnBlToTr>
                    <a:solidFill>
                      <a:schemeClr val="accent5">
                        <a:lumMod val="40000"/>
                        <a:lumOff val="60000"/>
                      </a:schemeClr>
                    </a:solidFill>
                  </a:tcPr>
                </a:tc>
                <a:tc>
                  <a:txBody>
                    <a:bodyPr/>
                    <a:lstStyle/>
                    <a:p>
                      <a:pPr marL="0" indent="0" algn="l">
                        <a:buNone/>
                      </a:pPr>
                      <a:r>
                        <a:rPr lang="zh-CN" altLang="en-US" sz="1200" b="1" u="none" dirty="0">
                          <a:solidFill>
                            <a:srgbClr val="000000"/>
                          </a:solidFill>
                          <a:latin typeface="ＭＳ Ｐゴシック" panose="020B0600070205080204" charset="-128"/>
                          <a:ea typeface="ＭＳ Ｐゴシック" panose="020B0600070205080204" charset="-128"/>
                          <a:cs typeface="ＭＳ Ｐゴシック" panose="020B0600070205080204" charset="-128"/>
                        </a:rPr>
                        <a:t>京都府</a:t>
                      </a:r>
                    </a:p>
                  </a:txBody>
                  <a:tcPr marL="0" marR="0" marT="0" marB="0" anchor="ctr">
                    <a:lnL w="6350" cap="flat" cmpd="sng" algn="ctr">
                      <a:solidFill>
                        <a:srgbClr val="000000"/>
                      </a:solidFill>
                      <a:prstDash val="solid"/>
                      <a:round/>
                      <a:headEnd type="none" w="med" len="med"/>
                      <a:tailEnd type="none" w="med" len="med"/>
                    </a:lnL>
                    <a:lnR w="6350" cap="flat" cmpd="sng">
                      <a:solidFill>
                        <a:srgbClr val="000000"/>
                      </a:solidFill>
                      <a:prstDash val="solid"/>
                      <a:headEnd type="none" w="med" len="med"/>
                      <a:tailEnd type="none" w="med" len="med"/>
                    </a:lnR>
                    <a:lnT w="6350" cap="flat" cmpd="sng" algn="ctr">
                      <a:solidFill>
                        <a:srgbClr val="000000"/>
                      </a:solidFill>
                      <a:prstDash val="solid"/>
                      <a:round/>
                      <a:headEnd type="none" w="med" len="med"/>
                      <a:tailEnd type="none" w="med" len="med"/>
                    </a:lnT>
                    <a:lnB w="6350" cap="flat" cmpd="sng">
                      <a:solidFill>
                        <a:srgbClr val="000000"/>
                      </a:solidFill>
                      <a:prstDash val="solid"/>
                      <a:headEnd type="none" w="med" len="med"/>
                      <a:tailEnd type="none" w="med" len="med"/>
                    </a:lnB>
                    <a:lnTlToBr>
                      <a:noFill/>
                    </a:lnTlToBr>
                    <a:lnBlToTr>
                      <a:noFill/>
                    </a:lnBlToTr>
                    <a:solidFill>
                      <a:schemeClr val="accent5">
                        <a:lumMod val="40000"/>
                        <a:lumOff val="60000"/>
                      </a:schemeClr>
                    </a:solidFill>
                  </a:tcPr>
                </a:tc>
                <a:extLst>
                  <a:ext uri="{0D108BD9-81ED-4DB2-BD59-A6C34878D82A}">
                    <a16:rowId xmlns:a16="http://schemas.microsoft.com/office/drawing/2014/main" val="10015"/>
                  </a:ext>
                </a:extLst>
              </a:tr>
              <a:tr h="177800">
                <a:tc>
                  <a:txBody>
                    <a:bodyPr/>
                    <a:lstStyle/>
                    <a:p>
                      <a:pPr marL="0" indent="0" algn="l">
                        <a:buNone/>
                      </a:pPr>
                      <a:r>
                        <a:rPr lang="zh-CN" altLang="en-US" sz="1200" b="1" u="none" dirty="0">
                          <a:solidFill>
                            <a:srgbClr val="000000"/>
                          </a:solidFill>
                          <a:latin typeface="ＭＳ Ｐゴシック" panose="020B0600070205080204" charset="-128"/>
                          <a:ea typeface="ＭＳ Ｐゴシック" panose="020B0600070205080204" charset="-128"/>
                          <a:cs typeface="ＭＳ Ｐゴシック" panose="020B0600070205080204" charset="-128"/>
                        </a:rPr>
                        <a:t>平成</a:t>
                      </a:r>
                      <a:r>
                        <a:rPr lang="en-US" altLang="zh-CN" sz="1200" b="1" u="none" dirty="0">
                          <a:solidFill>
                            <a:srgbClr val="000000"/>
                          </a:solidFill>
                          <a:latin typeface="ＭＳ Ｐゴシック" panose="020B0600070205080204" charset="-128"/>
                          <a:ea typeface="ＭＳ Ｐゴシック" panose="020B0600070205080204" charset="-128"/>
                          <a:cs typeface="ＭＳ Ｐゴシック" panose="020B0600070205080204" charset="-128"/>
                        </a:rPr>
                        <a:t>26</a:t>
                      </a:r>
                      <a:r>
                        <a:rPr lang="zh-CN" altLang="en-US" sz="1200" b="1" u="none" dirty="0">
                          <a:solidFill>
                            <a:srgbClr val="000000"/>
                          </a:solidFill>
                          <a:latin typeface="ＭＳ Ｐゴシック" panose="020B0600070205080204" charset="-128"/>
                          <a:ea typeface="ＭＳ Ｐゴシック" panose="020B0600070205080204" charset="-128"/>
                          <a:cs typeface="ＭＳ Ｐゴシック" panose="020B0600070205080204" charset="-128"/>
                        </a:rPr>
                        <a:t>年度</a:t>
                      </a:r>
                    </a:p>
                  </a:txBody>
                  <a:tcPr marL="0" marR="0" marT="0" marB="0" anchor="ctr">
                    <a:lnL w="6350" cap="flat" cmpd="sng">
                      <a:solidFill>
                        <a:srgbClr val="000000"/>
                      </a:solidFill>
                      <a:prstDash val="solid"/>
                      <a:headEnd type="none" w="med" len="med"/>
                      <a:tailEnd type="none" w="med" len="med"/>
                    </a:lnL>
                    <a:lnR w="6350" cap="flat" cmpd="sng">
                      <a:solidFill>
                        <a:srgbClr val="000000"/>
                      </a:solidFill>
                      <a:prstDash val="solid"/>
                      <a:headEnd type="none" w="med" len="med"/>
                      <a:tailEnd type="none" w="med" len="med"/>
                    </a:lnR>
                    <a:lnT w="6350" cap="flat" cmpd="sng">
                      <a:solidFill>
                        <a:srgbClr val="000000"/>
                      </a:solidFill>
                      <a:prstDash val="solid"/>
                      <a:headEnd type="none" w="med" len="med"/>
                      <a:tailEnd type="none" w="med" len="med"/>
                    </a:lnT>
                    <a:lnB w="6350" cap="flat" cmpd="sng">
                      <a:solidFill>
                        <a:srgbClr val="000000"/>
                      </a:solidFill>
                      <a:prstDash val="solid"/>
                      <a:headEnd type="none" w="med" len="med"/>
                      <a:tailEnd type="none" w="med" len="med"/>
                    </a:lnB>
                    <a:lnTlToBr>
                      <a:noFill/>
                    </a:lnTlToBr>
                    <a:lnBlToTr>
                      <a:noFill/>
                    </a:lnBlToTr>
                    <a:solidFill>
                      <a:schemeClr val="accent3">
                        <a:lumMod val="40000"/>
                        <a:lumOff val="60000"/>
                      </a:schemeClr>
                    </a:solidFill>
                  </a:tcPr>
                </a:tc>
                <a:tc>
                  <a:txBody>
                    <a:bodyPr/>
                    <a:lstStyle/>
                    <a:p>
                      <a:pPr marL="0" indent="0" algn="l">
                        <a:buNone/>
                      </a:pPr>
                      <a:r>
                        <a:rPr lang="ja-JP" altLang="zh-CN" sz="1200" b="1" u="none">
                          <a:solidFill>
                            <a:srgbClr val="000000"/>
                          </a:solidFill>
                          <a:latin typeface="ＭＳ Ｐゴシック" panose="020B0600070205080204" charset="-128"/>
                          <a:ea typeface="ＭＳ Ｐゴシック" panose="020B0600070205080204" charset="-128"/>
                          <a:cs typeface="ＭＳ Ｐゴシック" panose="020B0600070205080204" charset="-128"/>
                        </a:rPr>
                        <a:t>平成</a:t>
                      </a:r>
                      <a:r>
                        <a:rPr lang="en-US" altLang="ja-JP" sz="1200" b="1" u="none">
                          <a:solidFill>
                            <a:srgbClr val="000000"/>
                          </a:solidFill>
                          <a:latin typeface="ＭＳ Ｐゴシック" panose="020B0600070205080204" charset="-128"/>
                          <a:ea typeface="ＭＳ Ｐゴシック" panose="020B0600070205080204" charset="-128"/>
                          <a:cs typeface="ＭＳ Ｐゴシック" panose="020B0600070205080204" charset="-128"/>
                        </a:rPr>
                        <a:t>26</a:t>
                      </a:r>
                      <a:r>
                        <a:rPr lang="ja-JP" altLang="en-US" sz="1200" b="1" u="none">
                          <a:solidFill>
                            <a:srgbClr val="000000"/>
                          </a:solidFill>
                          <a:latin typeface="ＭＳ Ｐゴシック" panose="020B0600070205080204" charset="-128"/>
                          <a:ea typeface="ＭＳ Ｐゴシック" panose="020B0600070205080204" charset="-128"/>
                          <a:cs typeface="ＭＳ Ｐゴシック" panose="020B0600070205080204" charset="-128"/>
                        </a:rPr>
                        <a:t>年</a:t>
                      </a:r>
                      <a:r>
                        <a:rPr lang="zh-CN" altLang="en-US" sz="1200" b="1" u="none">
                          <a:solidFill>
                            <a:srgbClr val="000000"/>
                          </a:solidFill>
                          <a:latin typeface="ＭＳ Ｐゴシック" panose="020B0600070205080204" charset="-128"/>
                          <a:ea typeface="ＭＳ Ｐゴシック" panose="020B0600070205080204" charset="-128"/>
                          <a:cs typeface="ＭＳ Ｐゴシック" panose="020B0600070205080204" charset="-128"/>
                        </a:rPr>
                        <a:t>台風</a:t>
                      </a:r>
                      <a:r>
                        <a:rPr lang="en-US" altLang="zh-CN" sz="1200" b="1" u="none">
                          <a:solidFill>
                            <a:srgbClr val="000000"/>
                          </a:solidFill>
                          <a:latin typeface="ＭＳ Ｐゴシック" panose="020B0600070205080204" charset="-128"/>
                          <a:ea typeface="ＭＳ Ｐゴシック" panose="020B0600070205080204" charset="-128"/>
                          <a:cs typeface="ＭＳ Ｐゴシック" panose="020B0600070205080204" charset="-128"/>
                        </a:rPr>
                        <a:t>8</a:t>
                      </a:r>
                      <a:r>
                        <a:rPr lang="zh-CN" altLang="en-US" sz="1200" b="1" u="none">
                          <a:solidFill>
                            <a:srgbClr val="000000"/>
                          </a:solidFill>
                          <a:latin typeface="ＭＳ Ｐゴシック" panose="020B0600070205080204" charset="-128"/>
                          <a:ea typeface="ＭＳ Ｐゴシック" panose="020B0600070205080204" charset="-128"/>
                          <a:cs typeface="ＭＳ Ｐゴシック" panose="020B0600070205080204" charset="-128"/>
                        </a:rPr>
                        <a:t>号による</a:t>
                      </a:r>
                      <a:r>
                        <a:rPr lang="en-US" altLang="zh-CN" sz="1200" b="1" u="none">
                          <a:solidFill>
                            <a:srgbClr val="000000"/>
                          </a:solidFill>
                          <a:latin typeface="ＭＳ Ｐゴシック" panose="020B0600070205080204" charset="-128"/>
                          <a:ea typeface="ＭＳ Ｐゴシック" panose="020B0600070205080204" charset="-128"/>
                          <a:cs typeface="ＭＳ Ｐゴシック" panose="020B0600070205080204" charset="-128"/>
                        </a:rPr>
                        <a:t>7</a:t>
                      </a:r>
                      <a:r>
                        <a:rPr lang="zh-CN" altLang="en-US" sz="1200" b="1" u="none">
                          <a:solidFill>
                            <a:srgbClr val="000000"/>
                          </a:solidFill>
                          <a:latin typeface="ＭＳ Ｐゴシック" panose="020B0600070205080204" charset="-128"/>
                          <a:ea typeface="ＭＳ Ｐゴシック" panose="020B0600070205080204" charset="-128"/>
                          <a:cs typeface="ＭＳ Ｐゴシック" panose="020B0600070205080204" charset="-128"/>
                        </a:rPr>
                        <a:t>月</a:t>
                      </a:r>
                      <a:r>
                        <a:rPr lang="en-US" altLang="zh-CN" sz="1200" b="1" u="none">
                          <a:solidFill>
                            <a:srgbClr val="000000"/>
                          </a:solidFill>
                          <a:latin typeface="ＭＳ Ｐゴシック" panose="020B0600070205080204" charset="-128"/>
                          <a:ea typeface="ＭＳ Ｐゴシック" panose="020B0600070205080204" charset="-128"/>
                          <a:cs typeface="ＭＳ Ｐゴシック" panose="020B0600070205080204" charset="-128"/>
                        </a:rPr>
                        <a:t>6</a:t>
                      </a:r>
                      <a:r>
                        <a:rPr lang="zh-CN" altLang="en-US" sz="1200" b="1" u="none">
                          <a:solidFill>
                            <a:srgbClr val="000000"/>
                          </a:solidFill>
                          <a:latin typeface="ＭＳ Ｐゴシック" panose="020B0600070205080204" charset="-128"/>
                          <a:ea typeface="ＭＳ Ｐゴシック" panose="020B0600070205080204" charset="-128"/>
                          <a:cs typeface="ＭＳ Ｐゴシック" panose="020B0600070205080204" charset="-128"/>
                        </a:rPr>
                        <a:t>日からの大雨</a:t>
                      </a:r>
                    </a:p>
                  </a:txBody>
                  <a:tcPr marL="0" marR="0" marT="0" marB="0" anchor="ctr">
                    <a:lnL w="6350" cap="flat" cmpd="sng">
                      <a:solidFill>
                        <a:srgbClr val="000000"/>
                      </a:solidFill>
                      <a:prstDash val="solid"/>
                      <a:headEnd type="none" w="med" len="med"/>
                      <a:tailEnd type="none" w="med" len="med"/>
                    </a:lnL>
                    <a:lnR w="6350" cap="flat" cmpd="sng">
                      <a:solidFill>
                        <a:srgbClr val="000000"/>
                      </a:solidFill>
                      <a:prstDash val="solid"/>
                      <a:headEnd type="none" w="med" len="med"/>
                      <a:tailEnd type="none" w="med" len="med"/>
                    </a:lnR>
                    <a:lnT w="6350" cap="flat" cmpd="sng">
                      <a:solidFill>
                        <a:srgbClr val="000000"/>
                      </a:solidFill>
                      <a:prstDash val="solid"/>
                      <a:headEnd type="none" w="med" len="med"/>
                      <a:tailEnd type="none" w="med" len="med"/>
                    </a:lnT>
                    <a:lnB w="6350" cap="flat" cmpd="sng">
                      <a:solidFill>
                        <a:srgbClr val="000000"/>
                      </a:solidFill>
                      <a:prstDash val="solid"/>
                      <a:headEnd type="none" w="med" len="med"/>
                      <a:tailEnd type="none" w="med" len="med"/>
                    </a:lnB>
                    <a:lnTlToBr>
                      <a:noFill/>
                    </a:lnTlToBr>
                    <a:lnBlToTr>
                      <a:noFill/>
                    </a:lnBlToTr>
                    <a:solidFill>
                      <a:schemeClr val="accent3">
                        <a:lumMod val="40000"/>
                        <a:lumOff val="60000"/>
                      </a:schemeClr>
                    </a:solidFill>
                  </a:tcPr>
                </a:tc>
                <a:tc>
                  <a:txBody>
                    <a:bodyPr/>
                    <a:lstStyle/>
                    <a:p>
                      <a:pPr marL="0" indent="0" algn="l">
                        <a:buNone/>
                      </a:pPr>
                      <a:r>
                        <a:rPr lang="zh-CN" altLang="en-US" sz="1200" b="1" u="none">
                          <a:solidFill>
                            <a:srgbClr val="000000"/>
                          </a:solidFill>
                          <a:latin typeface="ＭＳ Ｐゴシック" panose="020B0600070205080204" charset="-128"/>
                          <a:ea typeface="ＭＳ Ｐゴシック" panose="020B0600070205080204" charset="-128"/>
                          <a:cs typeface="ＭＳ Ｐゴシック" panose="020B0600070205080204" charset="-128"/>
                        </a:rPr>
                        <a:t>山形県</a:t>
                      </a:r>
                    </a:p>
                  </a:txBody>
                  <a:tcPr marL="0" marR="0" marT="0" marB="0" anchor="ctr">
                    <a:lnL w="6350" cap="flat" cmpd="sng">
                      <a:solidFill>
                        <a:srgbClr val="000000"/>
                      </a:solidFill>
                      <a:prstDash val="solid"/>
                      <a:headEnd type="none" w="med" len="med"/>
                      <a:tailEnd type="none" w="med" len="med"/>
                    </a:lnL>
                    <a:lnR w="6350" cap="flat" cmpd="sng">
                      <a:solidFill>
                        <a:srgbClr val="000000"/>
                      </a:solidFill>
                      <a:prstDash val="solid"/>
                      <a:headEnd type="none" w="med" len="med"/>
                      <a:tailEnd type="none" w="med" len="med"/>
                    </a:lnR>
                    <a:lnT w="6350" cap="flat" cmpd="sng">
                      <a:solidFill>
                        <a:srgbClr val="000000"/>
                      </a:solidFill>
                      <a:prstDash val="solid"/>
                      <a:headEnd type="none" w="med" len="med"/>
                      <a:tailEnd type="none" w="med" len="med"/>
                    </a:lnT>
                    <a:lnB w="6350" cap="flat" cmpd="sng">
                      <a:solidFill>
                        <a:srgbClr val="000000"/>
                      </a:solidFill>
                      <a:prstDash val="solid"/>
                      <a:headEnd type="none" w="med" len="med"/>
                      <a:tailEnd type="none" w="med" len="med"/>
                    </a:lnB>
                    <a:lnTlToBr>
                      <a:noFill/>
                    </a:lnTlToBr>
                    <a:lnBlToTr>
                      <a:noFill/>
                    </a:lnBlToTr>
                    <a:solidFill>
                      <a:schemeClr val="accent3">
                        <a:lumMod val="40000"/>
                        <a:lumOff val="60000"/>
                      </a:schemeClr>
                    </a:solidFill>
                  </a:tcPr>
                </a:tc>
                <a:extLst>
                  <a:ext uri="{0D108BD9-81ED-4DB2-BD59-A6C34878D82A}">
                    <a16:rowId xmlns:a16="http://schemas.microsoft.com/office/drawing/2014/main" val="10016"/>
                  </a:ext>
                </a:extLst>
              </a:tr>
              <a:tr h="177800">
                <a:tc>
                  <a:txBody>
                    <a:bodyPr/>
                    <a:lstStyle/>
                    <a:p>
                      <a:pPr marL="0" indent="0" algn="l">
                        <a:buNone/>
                      </a:pPr>
                      <a:r>
                        <a:rPr lang="zh-CN" altLang="en-US" sz="1200" b="1" u="none" dirty="0">
                          <a:solidFill>
                            <a:srgbClr val="000000"/>
                          </a:solidFill>
                          <a:latin typeface="ＭＳ Ｐゴシック" panose="020B0600070205080204" charset="-128"/>
                          <a:ea typeface="ＭＳ Ｐゴシック" panose="020B0600070205080204" charset="-128"/>
                          <a:cs typeface="ＭＳ Ｐゴシック" panose="020B0600070205080204" charset="-128"/>
                        </a:rPr>
                        <a:t>平成</a:t>
                      </a:r>
                      <a:r>
                        <a:rPr lang="en-US" altLang="zh-CN" sz="1200" b="1" u="none" dirty="0">
                          <a:solidFill>
                            <a:srgbClr val="000000"/>
                          </a:solidFill>
                          <a:latin typeface="ＭＳ Ｐゴシック" panose="020B0600070205080204" charset="-128"/>
                          <a:ea typeface="ＭＳ Ｐゴシック" panose="020B0600070205080204" charset="-128"/>
                          <a:cs typeface="ＭＳ Ｐゴシック" panose="020B0600070205080204" charset="-128"/>
                        </a:rPr>
                        <a:t>26</a:t>
                      </a:r>
                      <a:r>
                        <a:rPr lang="zh-CN" altLang="en-US" sz="1200" b="1" u="none" dirty="0">
                          <a:solidFill>
                            <a:srgbClr val="000000"/>
                          </a:solidFill>
                          <a:latin typeface="ＭＳ Ｐゴシック" panose="020B0600070205080204" charset="-128"/>
                          <a:ea typeface="ＭＳ Ｐゴシック" panose="020B0600070205080204" charset="-128"/>
                          <a:cs typeface="ＭＳ Ｐゴシック" panose="020B0600070205080204" charset="-128"/>
                        </a:rPr>
                        <a:t>年度</a:t>
                      </a:r>
                    </a:p>
                  </a:txBody>
                  <a:tcPr marL="0" marR="0" marT="0" marB="0" anchor="ctr">
                    <a:lnL w="6350" cap="flat" cmpd="sng">
                      <a:solidFill>
                        <a:srgbClr val="000000"/>
                      </a:solidFill>
                      <a:prstDash val="solid"/>
                      <a:headEnd type="none" w="med" len="med"/>
                      <a:tailEnd type="none" w="med" len="med"/>
                    </a:lnL>
                    <a:lnR w="6350" cap="flat" cmpd="sng">
                      <a:solidFill>
                        <a:srgbClr val="000000"/>
                      </a:solidFill>
                      <a:prstDash val="solid"/>
                      <a:headEnd type="none" w="med" len="med"/>
                      <a:tailEnd type="none" w="med" len="med"/>
                    </a:lnR>
                    <a:lnT w="6350" cap="flat" cmpd="sng">
                      <a:solidFill>
                        <a:srgbClr val="000000"/>
                      </a:solidFill>
                      <a:prstDash val="solid"/>
                      <a:headEnd type="none" w="med" len="med"/>
                      <a:tailEnd type="none" w="med" len="med"/>
                    </a:lnT>
                    <a:lnB w="6350" cap="flat" cmpd="sng">
                      <a:solidFill>
                        <a:srgbClr val="000000"/>
                      </a:solidFill>
                      <a:prstDash val="solid"/>
                      <a:headEnd type="none" w="med" len="med"/>
                      <a:tailEnd type="none" w="med" len="med"/>
                    </a:lnB>
                    <a:lnTlToBr>
                      <a:noFill/>
                    </a:lnTlToBr>
                    <a:lnBlToTr>
                      <a:noFill/>
                    </a:lnBlToTr>
                    <a:solidFill>
                      <a:schemeClr val="accent3">
                        <a:lumMod val="40000"/>
                        <a:lumOff val="60000"/>
                      </a:schemeClr>
                    </a:solidFill>
                  </a:tcPr>
                </a:tc>
                <a:tc>
                  <a:txBody>
                    <a:bodyPr/>
                    <a:lstStyle/>
                    <a:p>
                      <a:pPr marL="0" indent="0" algn="l">
                        <a:buNone/>
                      </a:pPr>
                      <a:r>
                        <a:rPr lang="ja-JP" altLang="zh-CN" sz="1200" b="1">
                          <a:solidFill>
                            <a:srgbClr val="000000"/>
                          </a:solidFill>
                          <a:latin typeface="ＭＳ Ｐゴシック" panose="020B0600070205080204" charset="-128"/>
                          <a:ea typeface="ＭＳ Ｐゴシック" panose="020B0600070205080204" charset="-128"/>
                          <a:cs typeface="ＭＳ Ｐゴシック" panose="020B0600070205080204" charset="-128"/>
                          <a:sym typeface="+mn-ea"/>
                        </a:rPr>
                        <a:t>平成</a:t>
                      </a:r>
                      <a:r>
                        <a:rPr lang="en-US" altLang="ja-JP" sz="1200" b="1">
                          <a:solidFill>
                            <a:srgbClr val="000000"/>
                          </a:solidFill>
                          <a:latin typeface="ＭＳ Ｐゴシック" panose="020B0600070205080204" charset="-128"/>
                          <a:ea typeface="ＭＳ Ｐゴシック" panose="020B0600070205080204" charset="-128"/>
                          <a:cs typeface="ＭＳ Ｐゴシック" panose="020B0600070205080204" charset="-128"/>
                          <a:sym typeface="+mn-ea"/>
                        </a:rPr>
                        <a:t>26</a:t>
                      </a:r>
                      <a:r>
                        <a:rPr lang="ja-JP" altLang="en-US" sz="1200" b="1">
                          <a:solidFill>
                            <a:srgbClr val="000000"/>
                          </a:solidFill>
                          <a:latin typeface="ＭＳ Ｐゴシック" panose="020B0600070205080204" charset="-128"/>
                          <a:ea typeface="ＭＳ Ｐゴシック" panose="020B0600070205080204" charset="-128"/>
                          <a:cs typeface="ＭＳ Ｐゴシック" panose="020B0600070205080204" charset="-128"/>
                          <a:sym typeface="+mn-ea"/>
                        </a:rPr>
                        <a:t>年</a:t>
                      </a:r>
                      <a:r>
                        <a:rPr lang="zh-CN" altLang="en-US" sz="1200" b="1" u="none">
                          <a:solidFill>
                            <a:srgbClr val="000000"/>
                          </a:solidFill>
                          <a:latin typeface="ＭＳ Ｐゴシック" panose="020B0600070205080204" charset="-128"/>
                          <a:ea typeface="ＭＳ Ｐゴシック" panose="020B0600070205080204" charset="-128"/>
                          <a:cs typeface="ＭＳ Ｐゴシック" panose="020B0600070205080204" charset="-128"/>
                        </a:rPr>
                        <a:t>台風</a:t>
                      </a:r>
                      <a:r>
                        <a:rPr lang="en-US" altLang="zh-CN" sz="1200" b="1" u="none">
                          <a:solidFill>
                            <a:srgbClr val="000000"/>
                          </a:solidFill>
                          <a:latin typeface="ＭＳ Ｐゴシック" panose="020B0600070205080204" charset="-128"/>
                          <a:ea typeface="ＭＳ Ｐゴシック" panose="020B0600070205080204" charset="-128"/>
                          <a:cs typeface="ＭＳ Ｐゴシック" panose="020B0600070205080204" charset="-128"/>
                        </a:rPr>
                        <a:t>12</a:t>
                      </a:r>
                      <a:r>
                        <a:rPr lang="zh-CN" altLang="en-US" sz="1200" b="1" u="none">
                          <a:solidFill>
                            <a:srgbClr val="000000"/>
                          </a:solidFill>
                          <a:latin typeface="ＭＳ Ｐゴシック" panose="020B0600070205080204" charset="-128"/>
                          <a:ea typeface="ＭＳ Ｐゴシック" panose="020B0600070205080204" charset="-128"/>
                          <a:cs typeface="ＭＳ Ｐゴシック" panose="020B0600070205080204" charset="-128"/>
                        </a:rPr>
                        <a:t>号による</a:t>
                      </a:r>
                      <a:r>
                        <a:rPr lang="en-US" altLang="zh-CN" sz="1200" b="1" u="none">
                          <a:solidFill>
                            <a:srgbClr val="000000"/>
                          </a:solidFill>
                          <a:latin typeface="ＭＳ Ｐゴシック" panose="020B0600070205080204" charset="-128"/>
                          <a:ea typeface="ＭＳ Ｐゴシック" panose="020B0600070205080204" charset="-128"/>
                          <a:cs typeface="ＭＳ Ｐゴシック" panose="020B0600070205080204" charset="-128"/>
                        </a:rPr>
                        <a:t>8</a:t>
                      </a:r>
                      <a:r>
                        <a:rPr lang="zh-CN" altLang="en-US" sz="1200" b="1" u="none">
                          <a:solidFill>
                            <a:srgbClr val="000000"/>
                          </a:solidFill>
                          <a:latin typeface="ＭＳ Ｐゴシック" panose="020B0600070205080204" charset="-128"/>
                          <a:ea typeface="ＭＳ Ｐゴシック" panose="020B0600070205080204" charset="-128"/>
                          <a:cs typeface="ＭＳ Ｐゴシック" panose="020B0600070205080204" charset="-128"/>
                        </a:rPr>
                        <a:t>月</a:t>
                      </a:r>
                      <a:r>
                        <a:rPr lang="en-US" altLang="zh-CN" sz="1200" b="1" u="none">
                          <a:solidFill>
                            <a:srgbClr val="000000"/>
                          </a:solidFill>
                          <a:latin typeface="ＭＳ Ｐゴシック" panose="020B0600070205080204" charset="-128"/>
                          <a:ea typeface="ＭＳ Ｐゴシック" panose="020B0600070205080204" charset="-128"/>
                          <a:cs typeface="ＭＳ Ｐゴシック" panose="020B0600070205080204" charset="-128"/>
                        </a:rPr>
                        <a:t>2</a:t>
                      </a:r>
                      <a:r>
                        <a:rPr lang="zh-CN" altLang="en-US" sz="1200" b="1" u="none">
                          <a:solidFill>
                            <a:srgbClr val="000000"/>
                          </a:solidFill>
                          <a:latin typeface="ＭＳ Ｐゴシック" panose="020B0600070205080204" charset="-128"/>
                          <a:ea typeface="ＭＳ Ｐゴシック" panose="020B0600070205080204" charset="-128"/>
                          <a:cs typeface="ＭＳ Ｐゴシック" panose="020B0600070205080204" charset="-128"/>
                        </a:rPr>
                        <a:t>日からの大雨</a:t>
                      </a:r>
                    </a:p>
                  </a:txBody>
                  <a:tcPr marL="0" marR="0" marT="0" marB="0" anchor="ctr">
                    <a:lnL w="6350" cap="flat" cmpd="sng">
                      <a:solidFill>
                        <a:srgbClr val="000000"/>
                      </a:solidFill>
                      <a:prstDash val="solid"/>
                      <a:headEnd type="none" w="med" len="med"/>
                      <a:tailEnd type="none" w="med" len="med"/>
                    </a:lnL>
                    <a:lnR w="6350" cap="flat" cmpd="sng">
                      <a:solidFill>
                        <a:srgbClr val="000000"/>
                      </a:solidFill>
                      <a:prstDash val="solid"/>
                      <a:headEnd type="none" w="med" len="med"/>
                      <a:tailEnd type="none" w="med" len="med"/>
                    </a:lnR>
                    <a:lnT w="6350" cap="flat" cmpd="sng">
                      <a:solidFill>
                        <a:srgbClr val="000000"/>
                      </a:solidFill>
                      <a:prstDash val="solid"/>
                      <a:headEnd type="none" w="med" len="med"/>
                      <a:tailEnd type="none" w="med" len="med"/>
                    </a:lnT>
                    <a:lnB w="6350" cap="flat" cmpd="sng">
                      <a:solidFill>
                        <a:srgbClr val="000000"/>
                      </a:solidFill>
                      <a:prstDash val="solid"/>
                      <a:headEnd type="none" w="med" len="med"/>
                      <a:tailEnd type="none" w="med" len="med"/>
                    </a:lnB>
                    <a:lnTlToBr>
                      <a:noFill/>
                    </a:lnTlToBr>
                    <a:lnBlToTr>
                      <a:noFill/>
                    </a:lnBlToTr>
                    <a:solidFill>
                      <a:schemeClr val="accent3">
                        <a:lumMod val="40000"/>
                        <a:lumOff val="60000"/>
                      </a:schemeClr>
                    </a:solidFill>
                  </a:tcPr>
                </a:tc>
                <a:tc>
                  <a:txBody>
                    <a:bodyPr/>
                    <a:lstStyle/>
                    <a:p>
                      <a:pPr marL="0" indent="0" algn="l">
                        <a:buNone/>
                      </a:pPr>
                      <a:r>
                        <a:rPr lang="ja-JP" altLang="en-US" sz="1200" b="1" u="none" dirty="0">
                          <a:solidFill>
                            <a:srgbClr val="000000"/>
                          </a:solidFill>
                          <a:latin typeface="ＭＳ Ｐゴシック" panose="020B0600070205080204" charset="-128"/>
                          <a:ea typeface="ＭＳ Ｐゴシック" panose="020B0600070205080204" charset="-128"/>
                          <a:cs typeface="ＭＳ Ｐゴシック" panose="020B0600070205080204" charset="-128"/>
                        </a:rPr>
                        <a:t>高知県、</a:t>
                      </a:r>
                      <a:r>
                        <a:rPr lang="zh-CN" altLang="en-US" sz="1200" b="1" u="none" dirty="0">
                          <a:solidFill>
                            <a:srgbClr val="000000"/>
                          </a:solidFill>
                          <a:latin typeface="ＭＳ Ｐゴシック" panose="020B0600070205080204" charset="-128"/>
                          <a:ea typeface="ＭＳ Ｐゴシック" panose="020B0600070205080204" charset="-128"/>
                          <a:cs typeface="ＭＳ Ｐゴシック" panose="020B0600070205080204" charset="-128"/>
                        </a:rPr>
                        <a:t>徳島県</a:t>
                      </a:r>
                    </a:p>
                  </a:txBody>
                  <a:tcPr marL="0" marR="0" marT="0" marB="0" anchor="ctr">
                    <a:lnL w="6350" cap="flat" cmpd="sng">
                      <a:solidFill>
                        <a:srgbClr val="000000"/>
                      </a:solidFill>
                      <a:prstDash val="solid"/>
                      <a:headEnd type="none" w="med" len="med"/>
                      <a:tailEnd type="none" w="med" len="med"/>
                    </a:lnL>
                    <a:lnR w="6350" cap="flat" cmpd="sng">
                      <a:solidFill>
                        <a:srgbClr val="000000"/>
                      </a:solidFill>
                      <a:prstDash val="solid"/>
                      <a:headEnd type="none" w="med" len="med"/>
                      <a:tailEnd type="none" w="med" len="med"/>
                    </a:lnR>
                    <a:lnT w="6350" cap="flat" cmpd="sng">
                      <a:solidFill>
                        <a:srgbClr val="000000"/>
                      </a:solidFill>
                      <a:prstDash val="solid"/>
                      <a:headEnd type="none" w="med" len="med"/>
                      <a:tailEnd type="none" w="med" len="med"/>
                    </a:lnT>
                    <a:lnB w="6350" cap="flat" cmpd="sng">
                      <a:solidFill>
                        <a:srgbClr val="000000"/>
                      </a:solidFill>
                      <a:prstDash val="solid"/>
                      <a:headEnd type="none" w="med" len="med"/>
                      <a:tailEnd type="none" w="med" len="med"/>
                    </a:lnB>
                    <a:lnTlToBr>
                      <a:noFill/>
                    </a:lnTlToBr>
                    <a:lnBlToTr>
                      <a:noFill/>
                    </a:lnBlToTr>
                    <a:solidFill>
                      <a:schemeClr val="accent3">
                        <a:lumMod val="40000"/>
                        <a:lumOff val="60000"/>
                      </a:schemeClr>
                    </a:solidFill>
                  </a:tcPr>
                </a:tc>
                <a:extLst>
                  <a:ext uri="{0D108BD9-81ED-4DB2-BD59-A6C34878D82A}">
                    <a16:rowId xmlns:a16="http://schemas.microsoft.com/office/drawing/2014/main" val="10017"/>
                  </a:ext>
                </a:extLst>
              </a:tr>
              <a:tr h="182880">
                <a:tc>
                  <a:txBody>
                    <a:bodyPr/>
                    <a:lstStyle/>
                    <a:p>
                      <a:pPr marL="0" indent="0" algn="l">
                        <a:buNone/>
                      </a:pPr>
                      <a:r>
                        <a:rPr lang="zh-CN" altLang="en-US" sz="1200" b="1" u="none" dirty="0">
                          <a:solidFill>
                            <a:srgbClr val="000000"/>
                          </a:solidFill>
                          <a:latin typeface="ＭＳ Ｐゴシック" panose="020B0600070205080204" charset="-128"/>
                          <a:ea typeface="ＭＳ Ｐゴシック" panose="020B0600070205080204" charset="-128"/>
                          <a:cs typeface="ＭＳ Ｐゴシック" panose="020B0600070205080204" charset="-128"/>
                        </a:rPr>
                        <a:t>平成</a:t>
                      </a:r>
                      <a:r>
                        <a:rPr lang="en-US" altLang="zh-CN" sz="1200" b="1" u="none" dirty="0">
                          <a:solidFill>
                            <a:srgbClr val="000000"/>
                          </a:solidFill>
                          <a:latin typeface="ＭＳ Ｐゴシック" panose="020B0600070205080204" charset="-128"/>
                          <a:ea typeface="ＭＳ Ｐゴシック" panose="020B0600070205080204" charset="-128"/>
                          <a:cs typeface="ＭＳ Ｐゴシック" panose="020B0600070205080204" charset="-128"/>
                        </a:rPr>
                        <a:t>26</a:t>
                      </a:r>
                      <a:r>
                        <a:rPr lang="zh-CN" altLang="en-US" sz="1200" b="1" u="none" dirty="0">
                          <a:solidFill>
                            <a:srgbClr val="000000"/>
                          </a:solidFill>
                          <a:latin typeface="ＭＳ Ｐゴシック" panose="020B0600070205080204" charset="-128"/>
                          <a:ea typeface="ＭＳ Ｐゴシック" panose="020B0600070205080204" charset="-128"/>
                          <a:cs typeface="ＭＳ Ｐゴシック" panose="020B0600070205080204" charset="-128"/>
                        </a:rPr>
                        <a:t>年度</a:t>
                      </a:r>
                    </a:p>
                  </a:txBody>
                  <a:tcPr marL="0" marR="0" marT="0" marB="0" anchor="ctr">
                    <a:lnL w="6350" cap="flat" cmpd="sng">
                      <a:solidFill>
                        <a:srgbClr val="000000"/>
                      </a:solidFill>
                      <a:prstDash val="soli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solidFill>
                        <a:srgbClr val="000000"/>
                      </a:solidFill>
                      <a:prstDash val="solid"/>
                      <a:headEnd type="none" w="med" len="med"/>
                      <a:tailEnd type="none" w="med" len="med"/>
                    </a:lnB>
                    <a:lnTlToBr>
                      <a:noFill/>
                    </a:lnTlToBr>
                    <a:lnBlToTr>
                      <a:noFill/>
                    </a:lnBlToTr>
                    <a:solidFill>
                      <a:schemeClr val="accent3">
                        <a:lumMod val="40000"/>
                        <a:lumOff val="60000"/>
                      </a:schemeClr>
                    </a:solidFill>
                  </a:tcPr>
                </a:tc>
                <a:tc>
                  <a:txBody>
                    <a:bodyPr/>
                    <a:lstStyle/>
                    <a:p>
                      <a:pPr marL="0" indent="0" algn="l">
                        <a:buNone/>
                      </a:pPr>
                      <a:r>
                        <a:rPr lang="ja-JP" altLang="zh-CN" sz="1200" b="1">
                          <a:solidFill>
                            <a:srgbClr val="000000"/>
                          </a:solidFill>
                          <a:latin typeface="ＭＳ Ｐゴシック" panose="020B0600070205080204" charset="-128"/>
                          <a:ea typeface="ＭＳ Ｐゴシック" panose="020B0600070205080204" charset="-128"/>
                          <a:cs typeface="ＭＳ Ｐゴシック" panose="020B0600070205080204" charset="-128"/>
                          <a:sym typeface="+mn-ea"/>
                        </a:rPr>
                        <a:t>平成</a:t>
                      </a:r>
                      <a:r>
                        <a:rPr lang="en-US" altLang="ja-JP" sz="1200" b="1">
                          <a:solidFill>
                            <a:srgbClr val="000000"/>
                          </a:solidFill>
                          <a:latin typeface="ＭＳ Ｐゴシック" panose="020B0600070205080204" charset="-128"/>
                          <a:ea typeface="ＭＳ Ｐゴシック" panose="020B0600070205080204" charset="-128"/>
                          <a:cs typeface="ＭＳ Ｐゴシック" panose="020B0600070205080204" charset="-128"/>
                          <a:sym typeface="+mn-ea"/>
                        </a:rPr>
                        <a:t>26</a:t>
                      </a:r>
                      <a:r>
                        <a:rPr lang="ja-JP" altLang="en-US" sz="1200" b="1">
                          <a:solidFill>
                            <a:srgbClr val="000000"/>
                          </a:solidFill>
                          <a:latin typeface="ＭＳ Ｐゴシック" panose="020B0600070205080204" charset="-128"/>
                          <a:ea typeface="ＭＳ Ｐゴシック" panose="020B0600070205080204" charset="-128"/>
                          <a:cs typeface="ＭＳ Ｐゴシック" panose="020B0600070205080204" charset="-128"/>
                          <a:sym typeface="+mn-ea"/>
                        </a:rPr>
                        <a:t>年</a:t>
                      </a:r>
                      <a:r>
                        <a:rPr lang="zh-CN" altLang="en-US" sz="1200" b="1" u="none">
                          <a:solidFill>
                            <a:srgbClr val="000000"/>
                          </a:solidFill>
                          <a:latin typeface="ＭＳ Ｐゴシック" panose="020B0600070205080204" charset="-128"/>
                          <a:ea typeface="ＭＳ Ｐゴシック" panose="020B0600070205080204" charset="-128"/>
                          <a:cs typeface="ＭＳ Ｐゴシック" panose="020B0600070205080204" charset="-128"/>
                        </a:rPr>
                        <a:t>台風</a:t>
                      </a:r>
                      <a:r>
                        <a:rPr lang="en-US" altLang="zh-CN" sz="1200" b="1" u="none">
                          <a:solidFill>
                            <a:srgbClr val="000000"/>
                          </a:solidFill>
                          <a:latin typeface="ＭＳ Ｐゴシック" panose="020B0600070205080204" charset="-128"/>
                          <a:ea typeface="ＭＳ Ｐゴシック" panose="020B0600070205080204" charset="-128"/>
                          <a:cs typeface="ＭＳ Ｐゴシック" panose="020B0600070205080204" charset="-128"/>
                        </a:rPr>
                        <a:t>11</a:t>
                      </a:r>
                      <a:r>
                        <a:rPr lang="zh-CN" altLang="en-US" sz="1200" b="1" u="none">
                          <a:solidFill>
                            <a:srgbClr val="000000"/>
                          </a:solidFill>
                          <a:latin typeface="ＭＳ Ｐゴシック" panose="020B0600070205080204" charset="-128"/>
                          <a:ea typeface="ＭＳ Ｐゴシック" panose="020B0600070205080204" charset="-128"/>
                          <a:cs typeface="ＭＳ Ｐゴシック" panose="020B0600070205080204" charset="-128"/>
                        </a:rPr>
                        <a:t>号</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solidFill>
                        <a:srgbClr val="000000"/>
                      </a:solidFill>
                      <a:prstDash val="solid"/>
                      <a:headEnd type="none" w="med" len="med"/>
                      <a:tailEnd type="none" w="med" len="med"/>
                    </a:lnB>
                    <a:lnTlToBr>
                      <a:noFill/>
                    </a:lnTlToBr>
                    <a:lnBlToTr>
                      <a:noFill/>
                    </a:lnBlToTr>
                    <a:solidFill>
                      <a:schemeClr val="accent3">
                        <a:lumMod val="40000"/>
                        <a:lumOff val="60000"/>
                      </a:schemeClr>
                    </a:solidFill>
                  </a:tcPr>
                </a:tc>
                <a:tc>
                  <a:txBody>
                    <a:bodyPr/>
                    <a:lstStyle/>
                    <a:p>
                      <a:pPr marL="0" indent="0" algn="l">
                        <a:buNone/>
                      </a:pPr>
                      <a:r>
                        <a:rPr lang="zh-CN" altLang="en-US" sz="1200" b="1" u="none" dirty="0">
                          <a:solidFill>
                            <a:srgbClr val="000000"/>
                          </a:solidFill>
                          <a:latin typeface="ＭＳ Ｐゴシック" panose="020B0600070205080204" charset="-128"/>
                          <a:ea typeface="ＭＳ Ｐゴシック" panose="020B0600070205080204" charset="-128"/>
                          <a:cs typeface="ＭＳ Ｐゴシック" panose="020B0600070205080204" charset="-128"/>
                        </a:rPr>
                        <a:t>徳島県</a:t>
                      </a:r>
                      <a:r>
                        <a:rPr lang="ja-JP" altLang="en-US" sz="1200" b="1" u="none" dirty="0">
                          <a:solidFill>
                            <a:srgbClr val="000000"/>
                          </a:solidFill>
                          <a:latin typeface="ＭＳ Ｐゴシック" panose="020B0600070205080204" charset="-128"/>
                          <a:ea typeface="ＭＳ Ｐゴシック" panose="020B0600070205080204" charset="-128"/>
                          <a:cs typeface="ＭＳ Ｐゴシック" panose="020B0600070205080204" charset="-128"/>
                        </a:rPr>
                        <a:t>、高知県</a:t>
                      </a:r>
                      <a:endParaRPr lang="zh-CN" altLang="en-US" sz="1200" b="1" u="none" dirty="0">
                        <a:solidFill>
                          <a:srgbClr val="000000"/>
                        </a:solidFill>
                        <a:latin typeface="ＭＳ Ｐゴシック" panose="020B0600070205080204" charset="-128"/>
                        <a:ea typeface="ＭＳ Ｐゴシック" panose="020B0600070205080204" charset="-128"/>
                        <a:cs typeface="ＭＳ Ｐゴシック" panose="020B0600070205080204" charset="-128"/>
                      </a:endParaRPr>
                    </a:p>
                  </a:txBody>
                  <a:tcPr marL="0" marR="0" marT="0" marB="0" anchor="ctr">
                    <a:lnL w="6350" cap="flat" cmpd="sng" algn="ctr">
                      <a:solidFill>
                        <a:srgbClr val="000000"/>
                      </a:solidFill>
                      <a:prstDash val="solid"/>
                      <a:round/>
                      <a:headEnd type="none" w="med" len="med"/>
                      <a:tailEnd type="none" w="med" len="med"/>
                    </a:lnL>
                    <a:lnR w="6350" cap="flat" cmpd="sng">
                      <a:solidFill>
                        <a:srgbClr val="000000"/>
                      </a:solidFill>
                      <a:prstDash val="solid"/>
                      <a:headEnd type="none" w="med" len="med"/>
                      <a:tailEnd type="none" w="med" len="med"/>
                    </a:lnR>
                    <a:lnT w="6350" cap="flat" cmpd="sng" algn="ctr">
                      <a:solidFill>
                        <a:srgbClr val="000000"/>
                      </a:solidFill>
                      <a:prstDash val="solid"/>
                      <a:round/>
                      <a:headEnd type="none" w="med" len="med"/>
                      <a:tailEnd type="none" w="med" len="med"/>
                    </a:lnT>
                    <a:lnB w="6350" cap="flat" cmpd="sng">
                      <a:solidFill>
                        <a:srgbClr val="000000"/>
                      </a:solidFill>
                      <a:prstDash val="solid"/>
                      <a:headEnd type="none" w="med" len="med"/>
                      <a:tailEnd type="none" w="med" len="med"/>
                    </a:lnB>
                    <a:lnTlToBr>
                      <a:noFill/>
                    </a:lnTlToBr>
                    <a:lnBlToTr>
                      <a:noFill/>
                    </a:lnBlToTr>
                    <a:solidFill>
                      <a:schemeClr val="accent3">
                        <a:lumMod val="40000"/>
                        <a:lumOff val="60000"/>
                      </a:schemeClr>
                    </a:solidFill>
                  </a:tcPr>
                </a:tc>
                <a:extLst>
                  <a:ext uri="{0D108BD9-81ED-4DB2-BD59-A6C34878D82A}">
                    <a16:rowId xmlns:a16="http://schemas.microsoft.com/office/drawing/2014/main" val="10019"/>
                  </a:ext>
                </a:extLst>
              </a:tr>
              <a:tr h="177800">
                <a:tc>
                  <a:txBody>
                    <a:bodyPr/>
                    <a:lstStyle/>
                    <a:p>
                      <a:pPr marL="0" indent="0" algn="l">
                        <a:buNone/>
                      </a:pPr>
                      <a:r>
                        <a:rPr lang="zh-CN" altLang="en-US" sz="1200" b="1" u="none" dirty="0">
                          <a:solidFill>
                            <a:srgbClr val="000000"/>
                          </a:solidFill>
                          <a:latin typeface="ＭＳ Ｐゴシック" panose="020B0600070205080204" charset="-128"/>
                          <a:ea typeface="ＭＳ Ｐゴシック" panose="020B0600070205080204" charset="-128"/>
                          <a:cs typeface="ＭＳ Ｐゴシック" panose="020B0600070205080204" charset="-128"/>
                        </a:rPr>
                        <a:t>平成</a:t>
                      </a:r>
                      <a:r>
                        <a:rPr lang="en-US" altLang="zh-CN" sz="1200" b="1" u="none" dirty="0">
                          <a:solidFill>
                            <a:srgbClr val="000000"/>
                          </a:solidFill>
                          <a:latin typeface="ＭＳ Ｐゴシック" panose="020B0600070205080204" charset="-128"/>
                          <a:ea typeface="ＭＳ Ｐゴシック" panose="020B0600070205080204" charset="-128"/>
                          <a:cs typeface="ＭＳ Ｐゴシック" panose="020B0600070205080204" charset="-128"/>
                        </a:rPr>
                        <a:t>26</a:t>
                      </a:r>
                      <a:r>
                        <a:rPr lang="zh-CN" altLang="en-US" sz="1200" b="1" u="none" dirty="0">
                          <a:solidFill>
                            <a:srgbClr val="000000"/>
                          </a:solidFill>
                          <a:latin typeface="ＭＳ Ｐゴシック" panose="020B0600070205080204" charset="-128"/>
                          <a:ea typeface="ＭＳ Ｐゴシック" panose="020B0600070205080204" charset="-128"/>
                          <a:cs typeface="ＭＳ Ｐゴシック" panose="020B0600070205080204" charset="-128"/>
                        </a:rPr>
                        <a:t>年度</a:t>
                      </a:r>
                    </a:p>
                  </a:txBody>
                  <a:tcPr marL="0" marR="0" marT="0" marB="0" anchor="ctr">
                    <a:lnL w="6350" cap="flat" cmpd="sng">
                      <a:solidFill>
                        <a:srgbClr val="000000"/>
                      </a:solidFill>
                      <a:prstDash val="soli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solidFill>
                        <a:srgbClr val="000000"/>
                      </a:solidFill>
                      <a:prstDash val="solid"/>
                      <a:headEnd type="none" w="med" len="med"/>
                      <a:tailEnd type="none" w="med" len="med"/>
                    </a:lnB>
                    <a:lnTlToBr>
                      <a:noFill/>
                    </a:lnTlToBr>
                    <a:lnBlToTr>
                      <a:noFill/>
                    </a:lnBlToTr>
                    <a:solidFill>
                      <a:schemeClr val="accent3">
                        <a:lumMod val="40000"/>
                        <a:lumOff val="60000"/>
                      </a:schemeClr>
                    </a:solidFill>
                  </a:tcPr>
                </a:tc>
                <a:tc>
                  <a:txBody>
                    <a:bodyPr/>
                    <a:lstStyle/>
                    <a:p>
                      <a:pPr marL="0" indent="0" algn="l">
                        <a:buNone/>
                      </a:pPr>
                      <a:r>
                        <a:rPr lang="ja-JP" altLang="zh-CN" sz="1200" b="1" dirty="0">
                          <a:solidFill>
                            <a:srgbClr val="000000"/>
                          </a:solidFill>
                          <a:latin typeface="ＭＳ Ｐゴシック" panose="020B0600070205080204" charset="-128"/>
                          <a:ea typeface="ＭＳ Ｐゴシック" panose="020B0600070205080204" charset="-128"/>
                          <a:cs typeface="ＭＳ Ｐゴシック" panose="020B0600070205080204" charset="-128"/>
                          <a:sym typeface="+mn-ea"/>
                        </a:rPr>
                        <a:t>平成</a:t>
                      </a:r>
                      <a:r>
                        <a:rPr lang="en-US" altLang="ja-JP" sz="1200" b="1" dirty="0">
                          <a:solidFill>
                            <a:srgbClr val="000000"/>
                          </a:solidFill>
                          <a:latin typeface="ＭＳ Ｐゴシック" panose="020B0600070205080204" charset="-128"/>
                          <a:ea typeface="ＭＳ Ｐゴシック" panose="020B0600070205080204" charset="-128"/>
                          <a:cs typeface="ＭＳ Ｐゴシック" panose="020B0600070205080204" charset="-128"/>
                          <a:sym typeface="+mn-ea"/>
                        </a:rPr>
                        <a:t>26</a:t>
                      </a:r>
                      <a:r>
                        <a:rPr lang="ja-JP" altLang="en-US" sz="1200" b="1" dirty="0">
                          <a:solidFill>
                            <a:srgbClr val="000000"/>
                          </a:solidFill>
                          <a:latin typeface="ＭＳ Ｐゴシック" panose="020B0600070205080204" charset="-128"/>
                          <a:ea typeface="ＭＳ Ｐゴシック" panose="020B0600070205080204" charset="-128"/>
                          <a:cs typeface="ＭＳ Ｐゴシック" panose="020B0600070205080204" charset="-128"/>
                          <a:sym typeface="+mn-ea"/>
                        </a:rPr>
                        <a:t>年</a:t>
                      </a:r>
                      <a:r>
                        <a:rPr lang="en-US" altLang="zh-CN" sz="1200" b="1" u="none" dirty="0">
                          <a:solidFill>
                            <a:srgbClr val="000000"/>
                          </a:solidFill>
                          <a:latin typeface="ＭＳ Ｐゴシック" panose="020B0600070205080204" charset="-128"/>
                          <a:ea typeface="ＭＳ Ｐゴシック" panose="020B0600070205080204" charset="-128"/>
                          <a:cs typeface="ＭＳ Ｐゴシック" panose="020B0600070205080204" charset="-128"/>
                        </a:rPr>
                        <a:t>8</a:t>
                      </a:r>
                      <a:r>
                        <a:rPr lang="zh-CN" altLang="en-US" sz="1200" b="1" u="none" dirty="0">
                          <a:solidFill>
                            <a:srgbClr val="000000"/>
                          </a:solidFill>
                          <a:latin typeface="ＭＳ Ｐゴシック" panose="020B0600070205080204" charset="-128"/>
                          <a:ea typeface="ＭＳ Ｐゴシック" panose="020B0600070205080204" charset="-128"/>
                          <a:cs typeface="ＭＳ Ｐゴシック" panose="020B0600070205080204" charset="-128"/>
                        </a:rPr>
                        <a:t>月</a:t>
                      </a:r>
                      <a:r>
                        <a:rPr lang="en-US" altLang="zh-CN" sz="1200" b="1" u="none" dirty="0">
                          <a:solidFill>
                            <a:srgbClr val="000000"/>
                          </a:solidFill>
                          <a:latin typeface="ＭＳ Ｐゴシック" panose="020B0600070205080204" charset="-128"/>
                          <a:ea typeface="ＭＳ Ｐゴシック" panose="020B0600070205080204" charset="-128"/>
                          <a:cs typeface="ＭＳ Ｐゴシック" panose="020B0600070205080204" charset="-128"/>
                        </a:rPr>
                        <a:t>19</a:t>
                      </a:r>
                      <a:r>
                        <a:rPr lang="zh-CN" altLang="en-US" sz="1200" b="1" u="none" dirty="0">
                          <a:solidFill>
                            <a:srgbClr val="000000"/>
                          </a:solidFill>
                          <a:latin typeface="ＭＳ Ｐゴシック" panose="020B0600070205080204" charset="-128"/>
                          <a:ea typeface="ＭＳ Ｐゴシック" panose="020B0600070205080204" charset="-128"/>
                          <a:cs typeface="ＭＳ Ｐゴシック" panose="020B0600070205080204" charset="-128"/>
                        </a:rPr>
                        <a:t>日からの大雨</a:t>
                      </a:r>
                      <a:r>
                        <a:rPr lang="ja-JP" altLang="en-US" sz="1200" b="1" u="none" dirty="0">
                          <a:solidFill>
                            <a:srgbClr val="000000"/>
                          </a:solidFill>
                          <a:latin typeface="ＭＳ Ｐゴシック" panose="020B0600070205080204" charset="-128"/>
                          <a:ea typeface="ＭＳ Ｐゴシック" panose="020B0600070205080204" charset="-128"/>
                          <a:cs typeface="ＭＳ Ｐゴシック" panose="020B0600070205080204" charset="-128"/>
                        </a:rPr>
                        <a:t>（広島土砂災害）</a:t>
                      </a:r>
                      <a:endParaRPr lang="zh-CN" altLang="en-US" sz="1200" b="1" u="none" dirty="0">
                        <a:solidFill>
                          <a:srgbClr val="000000"/>
                        </a:solidFill>
                        <a:latin typeface="ＭＳ Ｐゴシック" panose="020B0600070205080204" charset="-128"/>
                        <a:ea typeface="ＭＳ Ｐゴシック" panose="020B0600070205080204" charset="-128"/>
                        <a:cs typeface="ＭＳ Ｐゴシック" panose="020B0600070205080204" charset="-128"/>
                      </a:endParaRP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solidFill>
                        <a:srgbClr val="000000"/>
                      </a:solidFill>
                      <a:prstDash val="solid"/>
                      <a:headEnd type="none" w="med" len="med"/>
                      <a:tailEnd type="none" w="med" len="med"/>
                    </a:lnB>
                    <a:lnTlToBr>
                      <a:noFill/>
                    </a:lnTlToBr>
                    <a:lnBlToTr>
                      <a:noFill/>
                    </a:lnBlToTr>
                    <a:solidFill>
                      <a:schemeClr val="accent3">
                        <a:lumMod val="40000"/>
                        <a:lumOff val="60000"/>
                      </a:schemeClr>
                    </a:solidFill>
                  </a:tcPr>
                </a:tc>
                <a:tc>
                  <a:txBody>
                    <a:bodyPr/>
                    <a:lstStyle/>
                    <a:p>
                      <a:pPr marL="0" indent="0" algn="l">
                        <a:buNone/>
                      </a:pPr>
                      <a:r>
                        <a:rPr lang="zh-CN" altLang="en-US" sz="1200" b="1" u="none" dirty="0">
                          <a:solidFill>
                            <a:srgbClr val="000000"/>
                          </a:solidFill>
                          <a:latin typeface="ＭＳ Ｐゴシック" panose="020B0600070205080204" charset="-128"/>
                          <a:ea typeface="ＭＳ Ｐゴシック" panose="020B0600070205080204" charset="-128"/>
                          <a:cs typeface="ＭＳ Ｐゴシック" panose="020B0600070205080204" charset="-128"/>
                        </a:rPr>
                        <a:t>広島県</a:t>
                      </a:r>
                    </a:p>
                  </a:txBody>
                  <a:tcPr marL="0" marR="0" marT="0" marB="0" anchor="ctr">
                    <a:lnL w="6350" cap="flat" cmpd="sng" algn="ctr">
                      <a:solidFill>
                        <a:srgbClr val="000000"/>
                      </a:solidFill>
                      <a:prstDash val="solid"/>
                      <a:round/>
                      <a:headEnd type="none" w="med" len="med"/>
                      <a:tailEnd type="none" w="med" len="med"/>
                    </a:lnL>
                    <a:lnR w="6350" cap="flat" cmpd="sng">
                      <a:solidFill>
                        <a:srgbClr val="000000"/>
                      </a:solidFill>
                      <a:prstDash val="solid"/>
                      <a:headEnd type="none" w="med" len="med"/>
                      <a:tailEnd type="none" w="med" len="med"/>
                    </a:lnR>
                    <a:lnT w="6350" cap="flat" cmpd="sng" algn="ctr">
                      <a:solidFill>
                        <a:srgbClr val="000000"/>
                      </a:solidFill>
                      <a:prstDash val="solid"/>
                      <a:round/>
                      <a:headEnd type="none" w="med" len="med"/>
                      <a:tailEnd type="none" w="med" len="med"/>
                    </a:lnT>
                    <a:lnB w="6350" cap="flat" cmpd="sng">
                      <a:solidFill>
                        <a:srgbClr val="000000"/>
                      </a:solidFill>
                      <a:prstDash val="solid"/>
                      <a:headEnd type="none" w="med" len="med"/>
                      <a:tailEnd type="none" w="med" len="med"/>
                    </a:lnB>
                    <a:lnTlToBr>
                      <a:noFill/>
                    </a:lnTlToBr>
                    <a:lnBlToTr>
                      <a:noFill/>
                    </a:lnBlToTr>
                    <a:solidFill>
                      <a:schemeClr val="accent3">
                        <a:lumMod val="40000"/>
                        <a:lumOff val="60000"/>
                      </a:schemeClr>
                    </a:solidFill>
                  </a:tcPr>
                </a:tc>
                <a:extLst>
                  <a:ext uri="{0D108BD9-81ED-4DB2-BD59-A6C34878D82A}">
                    <a16:rowId xmlns:a16="http://schemas.microsoft.com/office/drawing/2014/main" val="10021"/>
                  </a:ext>
                </a:extLst>
              </a:tr>
              <a:tr h="177800">
                <a:tc>
                  <a:txBody>
                    <a:bodyPr/>
                    <a:lstStyle/>
                    <a:p>
                      <a:pPr marL="0" indent="0" algn="l">
                        <a:buNone/>
                      </a:pPr>
                      <a:r>
                        <a:rPr lang="zh-CN" altLang="en-US" sz="1200" b="1" u="none" dirty="0">
                          <a:solidFill>
                            <a:srgbClr val="000000"/>
                          </a:solidFill>
                          <a:latin typeface="ＭＳ Ｐゴシック" panose="020B0600070205080204" charset="-128"/>
                          <a:ea typeface="ＭＳ Ｐゴシック" panose="020B0600070205080204" charset="-128"/>
                          <a:cs typeface="ＭＳ Ｐゴシック" panose="020B0600070205080204" charset="-128"/>
                        </a:rPr>
                        <a:t>平成</a:t>
                      </a:r>
                      <a:r>
                        <a:rPr lang="en-US" altLang="zh-CN" sz="1200" b="1" u="none" dirty="0">
                          <a:solidFill>
                            <a:srgbClr val="000000"/>
                          </a:solidFill>
                          <a:latin typeface="ＭＳ Ｐゴシック" panose="020B0600070205080204" charset="-128"/>
                          <a:ea typeface="ＭＳ Ｐゴシック" panose="020B0600070205080204" charset="-128"/>
                          <a:cs typeface="ＭＳ Ｐゴシック" panose="020B0600070205080204" charset="-128"/>
                        </a:rPr>
                        <a:t>27</a:t>
                      </a:r>
                      <a:r>
                        <a:rPr lang="zh-CN" altLang="en-US" sz="1200" b="1" u="none" dirty="0">
                          <a:solidFill>
                            <a:srgbClr val="000000"/>
                          </a:solidFill>
                          <a:latin typeface="ＭＳ Ｐゴシック" panose="020B0600070205080204" charset="-128"/>
                          <a:ea typeface="ＭＳ Ｐゴシック" panose="020B0600070205080204" charset="-128"/>
                          <a:cs typeface="ＭＳ Ｐゴシック" panose="020B0600070205080204" charset="-128"/>
                        </a:rPr>
                        <a:t>年度</a:t>
                      </a:r>
                    </a:p>
                  </a:txBody>
                  <a:tcPr marL="0" marR="0" marT="0" marB="0" anchor="ctr">
                    <a:lnL w="6350" cap="flat" cmpd="sng">
                      <a:solidFill>
                        <a:srgbClr val="000000"/>
                      </a:solidFill>
                      <a:prstDash val="solid"/>
                      <a:headEnd type="none" w="med" len="med"/>
                      <a:tailEnd type="none" w="med" len="med"/>
                    </a:lnL>
                    <a:lnR w="6350" cap="flat" cmpd="sng">
                      <a:solidFill>
                        <a:srgbClr val="000000"/>
                      </a:solidFill>
                      <a:prstDash val="solid"/>
                      <a:headEnd type="none" w="med" len="med"/>
                      <a:tailEnd type="none" w="med" len="med"/>
                    </a:lnR>
                    <a:lnT w="6350" cap="flat" cmpd="sng">
                      <a:solidFill>
                        <a:srgbClr val="000000"/>
                      </a:solidFill>
                      <a:prstDash val="solid"/>
                      <a:headEnd type="none" w="med" len="med"/>
                      <a:tailEnd type="none" w="med" len="med"/>
                    </a:lnT>
                    <a:lnB w="6350" cap="flat" cmpd="sng">
                      <a:solidFill>
                        <a:srgbClr val="000000"/>
                      </a:solidFill>
                      <a:prstDash val="solid"/>
                      <a:headEnd type="none" w="med" len="med"/>
                      <a:tailEnd type="none" w="med" len="med"/>
                    </a:lnB>
                    <a:lnTlToBr>
                      <a:noFill/>
                    </a:lnTlToBr>
                    <a:lnBlToTr>
                      <a:noFill/>
                    </a:lnBlToTr>
                    <a:solidFill>
                      <a:schemeClr val="accent5">
                        <a:lumMod val="40000"/>
                        <a:lumOff val="60000"/>
                      </a:schemeClr>
                    </a:solidFill>
                  </a:tcPr>
                </a:tc>
                <a:tc>
                  <a:txBody>
                    <a:bodyPr/>
                    <a:lstStyle/>
                    <a:p>
                      <a:pPr marL="0" indent="0" algn="l">
                        <a:buNone/>
                      </a:pPr>
                      <a:r>
                        <a:rPr lang="zh-CN" altLang="en-US" sz="1200" b="1" u="none">
                          <a:solidFill>
                            <a:srgbClr val="000000"/>
                          </a:solidFill>
                          <a:latin typeface="ＭＳ Ｐゴシック" panose="020B0600070205080204" charset="-128"/>
                          <a:ea typeface="ＭＳ Ｐゴシック" panose="020B0600070205080204" charset="-128"/>
                          <a:cs typeface="ＭＳ Ｐゴシック" panose="020B0600070205080204" charset="-128"/>
                        </a:rPr>
                        <a:t>平成</a:t>
                      </a:r>
                      <a:r>
                        <a:rPr lang="en-US" altLang="zh-CN" sz="1200" b="1" u="none">
                          <a:solidFill>
                            <a:srgbClr val="000000"/>
                          </a:solidFill>
                          <a:latin typeface="ＭＳ Ｐゴシック" panose="020B0600070205080204" charset="-128"/>
                          <a:ea typeface="ＭＳ Ｐゴシック" panose="020B0600070205080204" charset="-128"/>
                          <a:cs typeface="ＭＳ Ｐゴシック" panose="020B0600070205080204" charset="-128"/>
                        </a:rPr>
                        <a:t>27</a:t>
                      </a:r>
                      <a:r>
                        <a:rPr lang="zh-CN" altLang="en-US" sz="1200" b="1" u="none">
                          <a:solidFill>
                            <a:srgbClr val="000000"/>
                          </a:solidFill>
                          <a:latin typeface="ＭＳ Ｐゴシック" panose="020B0600070205080204" charset="-128"/>
                          <a:ea typeface="ＭＳ Ｐゴシック" panose="020B0600070205080204" charset="-128"/>
                          <a:cs typeface="ＭＳ Ｐゴシック" panose="020B0600070205080204" charset="-128"/>
                        </a:rPr>
                        <a:t>年関東・東北豪雨（台風</a:t>
                      </a:r>
                      <a:r>
                        <a:rPr lang="en-US" altLang="zh-CN" sz="1200" b="1" u="none">
                          <a:solidFill>
                            <a:srgbClr val="000000"/>
                          </a:solidFill>
                          <a:latin typeface="ＭＳ Ｐゴシック" panose="020B0600070205080204" charset="-128"/>
                          <a:ea typeface="ＭＳ Ｐゴシック" panose="020B0600070205080204" charset="-128"/>
                          <a:cs typeface="ＭＳ Ｐゴシック" panose="020B0600070205080204" charset="-128"/>
                        </a:rPr>
                        <a:t>18</a:t>
                      </a:r>
                      <a:r>
                        <a:rPr lang="zh-CN" altLang="en-US" sz="1200" b="1" u="none">
                          <a:solidFill>
                            <a:srgbClr val="000000"/>
                          </a:solidFill>
                          <a:latin typeface="ＭＳ Ｐゴシック" panose="020B0600070205080204" charset="-128"/>
                          <a:ea typeface="ＭＳ Ｐゴシック" panose="020B0600070205080204" charset="-128"/>
                          <a:cs typeface="ＭＳ Ｐゴシック" panose="020B0600070205080204" charset="-128"/>
                        </a:rPr>
                        <a:t>号）</a:t>
                      </a:r>
                    </a:p>
                  </a:txBody>
                  <a:tcPr marL="0" marR="0" marT="0" marB="0" anchor="ctr">
                    <a:lnL w="6350" cap="flat" cmpd="sng">
                      <a:solidFill>
                        <a:srgbClr val="000000"/>
                      </a:solidFill>
                      <a:prstDash val="solid"/>
                      <a:headEnd type="none" w="med" len="med"/>
                      <a:tailEnd type="none" w="med" len="med"/>
                    </a:lnL>
                    <a:lnR w="6350" cap="flat" cmpd="sng">
                      <a:solidFill>
                        <a:srgbClr val="000000"/>
                      </a:solidFill>
                      <a:prstDash val="solid"/>
                      <a:headEnd type="none" w="med" len="med"/>
                      <a:tailEnd type="none" w="med" len="med"/>
                    </a:lnR>
                    <a:lnT w="6350" cap="flat" cmpd="sng">
                      <a:solidFill>
                        <a:srgbClr val="000000"/>
                      </a:solidFill>
                      <a:prstDash val="solid"/>
                      <a:headEnd type="none" w="med" len="med"/>
                      <a:tailEnd type="none" w="med" len="med"/>
                    </a:lnT>
                    <a:lnB w="6350" cap="flat" cmpd="sng">
                      <a:solidFill>
                        <a:srgbClr val="000000"/>
                      </a:solidFill>
                      <a:prstDash val="solid"/>
                      <a:headEnd type="none" w="med" len="med"/>
                      <a:tailEnd type="none" w="med" len="med"/>
                    </a:lnB>
                    <a:lnTlToBr>
                      <a:noFill/>
                    </a:lnTlToBr>
                    <a:lnBlToTr>
                      <a:noFill/>
                    </a:lnBlToTr>
                    <a:solidFill>
                      <a:schemeClr val="accent5">
                        <a:lumMod val="40000"/>
                        <a:lumOff val="60000"/>
                      </a:schemeClr>
                    </a:solidFill>
                  </a:tcPr>
                </a:tc>
                <a:tc>
                  <a:txBody>
                    <a:bodyPr/>
                    <a:lstStyle/>
                    <a:p>
                      <a:pPr marL="0" indent="0" algn="l">
                        <a:buNone/>
                      </a:pPr>
                      <a:r>
                        <a:rPr lang="zh-CN" altLang="en-US" sz="1200" b="1" u="none" dirty="0">
                          <a:solidFill>
                            <a:srgbClr val="000000"/>
                          </a:solidFill>
                          <a:latin typeface="ＭＳ Ｐゴシック" panose="020B0600070205080204" charset="-128"/>
                          <a:ea typeface="ＭＳ Ｐゴシック" panose="020B0600070205080204" charset="-128"/>
                          <a:cs typeface="ＭＳ Ｐゴシック" panose="020B0600070205080204" charset="-128"/>
                        </a:rPr>
                        <a:t>茨城県</a:t>
                      </a:r>
                      <a:r>
                        <a:rPr lang="ja-JP" altLang="en-US" sz="1200" b="1" u="none" dirty="0">
                          <a:solidFill>
                            <a:srgbClr val="000000"/>
                          </a:solidFill>
                          <a:latin typeface="ＭＳ Ｐゴシック" panose="020B0600070205080204" charset="-128"/>
                          <a:ea typeface="ＭＳ Ｐゴシック" panose="020B0600070205080204" charset="-128"/>
                          <a:cs typeface="ＭＳ Ｐゴシック" panose="020B0600070205080204" charset="-128"/>
                        </a:rPr>
                        <a:t>、栃木県</a:t>
                      </a:r>
                      <a:endParaRPr lang="zh-CN" altLang="en-US" sz="1200" b="1" u="none" dirty="0">
                        <a:solidFill>
                          <a:srgbClr val="000000"/>
                        </a:solidFill>
                        <a:latin typeface="ＭＳ Ｐゴシック" panose="020B0600070205080204" charset="-128"/>
                        <a:ea typeface="ＭＳ Ｐゴシック" panose="020B0600070205080204" charset="-128"/>
                        <a:cs typeface="ＭＳ Ｐゴシック" panose="020B0600070205080204" charset="-128"/>
                      </a:endParaRPr>
                    </a:p>
                  </a:txBody>
                  <a:tcPr marL="0" marR="0" marT="0" marB="0" anchor="ctr">
                    <a:lnL w="6350" cap="flat" cmpd="sng">
                      <a:solidFill>
                        <a:srgbClr val="000000"/>
                      </a:solidFill>
                      <a:prstDash val="solid"/>
                      <a:headEnd type="none" w="med" len="med"/>
                      <a:tailEnd type="none" w="med" len="med"/>
                    </a:lnL>
                    <a:lnR w="6350" cap="flat" cmpd="sng">
                      <a:solidFill>
                        <a:srgbClr val="000000"/>
                      </a:solidFill>
                      <a:prstDash val="solid"/>
                      <a:headEnd type="none" w="med" len="med"/>
                      <a:tailEnd type="none" w="med" len="med"/>
                    </a:lnR>
                    <a:lnT w="6350" cap="flat" cmpd="sng">
                      <a:solidFill>
                        <a:srgbClr val="000000"/>
                      </a:solidFill>
                      <a:prstDash val="solid"/>
                      <a:headEnd type="none" w="med" len="med"/>
                      <a:tailEnd type="none" w="med" len="med"/>
                    </a:lnT>
                    <a:lnB w="6350" cap="flat" cmpd="sng">
                      <a:solidFill>
                        <a:srgbClr val="000000"/>
                      </a:solidFill>
                      <a:prstDash val="solid"/>
                      <a:headEnd type="none" w="med" len="med"/>
                      <a:tailEnd type="none" w="med" len="med"/>
                    </a:lnB>
                    <a:lnTlToBr>
                      <a:noFill/>
                    </a:lnTlToBr>
                    <a:lnBlToTr>
                      <a:noFill/>
                    </a:lnBlToTr>
                    <a:solidFill>
                      <a:schemeClr val="accent5">
                        <a:lumMod val="40000"/>
                        <a:lumOff val="60000"/>
                      </a:schemeClr>
                    </a:solidFill>
                  </a:tcPr>
                </a:tc>
                <a:extLst>
                  <a:ext uri="{0D108BD9-81ED-4DB2-BD59-A6C34878D82A}">
                    <a16:rowId xmlns:a16="http://schemas.microsoft.com/office/drawing/2014/main" val="10022"/>
                  </a:ext>
                </a:extLst>
              </a:tr>
              <a:tr h="177800">
                <a:tc>
                  <a:txBody>
                    <a:bodyPr/>
                    <a:lstStyle/>
                    <a:p>
                      <a:pPr marL="0" indent="0" algn="l">
                        <a:buNone/>
                      </a:pPr>
                      <a:r>
                        <a:rPr lang="zh-CN" altLang="en-US" sz="1200" b="1" u="none" dirty="0">
                          <a:solidFill>
                            <a:srgbClr val="000000"/>
                          </a:solidFill>
                          <a:latin typeface="ＭＳ Ｐゴシック" panose="020B0600070205080204" charset="-128"/>
                          <a:ea typeface="ＭＳ Ｐゴシック" panose="020B0600070205080204" charset="-128"/>
                          <a:cs typeface="ＭＳ Ｐゴシック" panose="020B0600070205080204" charset="-128"/>
                        </a:rPr>
                        <a:t>平成</a:t>
                      </a:r>
                      <a:r>
                        <a:rPr lang="en-US" altLang="zh-CN" sz="1200" b="1" u="none" dirty="0">
                          <a:solidFill>
                            <a:srgbClr val="000000"/>
                          </a:solidFill>
                          <a:latin typeface="ＭＳ Ｐゴシック" panose="020B0600070205080204" charset="-128"/>
                          <a:ea typeface="ＭＳ Ｐゴシック" panose="020B0600070205080204" charset="-128"/>
                          <a:cs typeface="ＭＳ Ｐゴシック" panose="020B0600070205080204" charset="-128"/>
                        </a:rPr>
                        <a:t>28</a:t>
                      </a:r>
                      <a:r>
                        <a:rPr lang="zh-CN" altLang="en-US" sz="1200" b="1" u="none" dirty="0">
                          <a:solidFill>
                            <a:srgbClr val="000000"/>
                          </a:solidFill>
                          <a:latin typeface="ＭＳ Ｐゴシック" panose="020B0600070205080204" charset="-128"/>
                          <a:ea typeface="ＭＳ Ｐゴシック" panose="020B0600070205080204" charset="-128"/>
                          <a:cs typeface="ＭＳ Ｐゴシック" panose="020B0600070205080204" charset="-128"/>
                        </a:rPr>
                        <a:t>年度</a:t>
                      </a:r>
                    </a:p>
                  </a:txBody>
                  <a:tcPr marL="0" marR="0" marT="0" marB="0" anchor="ctr">
                    <a:lnL w="6350" cap="flat" cmpd="sng">
                      <a:solidFill>
                        <a:srgbClr val="000000"/>
                      </a:solidFill>
                      <a:prstDash val="soli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solidFill>
                        <a:srgbClr val="000000"/>
                      </a:solidFill>
                      <a:prstDash val="solid"/>
                      <a:headEnd type="none" w="med" len="med"/>
                      <a:tailEnd type="none" w="med" len="med"/>
                    </a:lnB>
                    <a:lnTlToBr>
                      <a:noFill/>
                    </a:lnTlToBr>
                    <a:lnBlToTr>
                      <a:noFill/>
                    </a:lnBlToTr>
                    <a:solidFill>
                      <a:schemeClr val="accent3">
                        <a:lumMod val="40000"/>
                        <a:lumOff val="60000"/>
                      </a:schemeClr>
                    </a:solidFill>
                  </a:tcPr>
                </a:tc>
                <a:tc>
                  <a:txBody>
                    <a:bodyPr/>
                    <a:lstStyle/>
                    <a:p>
                      <a:pPr marL="0" indent="0" algn="l">
                        <a:buNone/>
                      </a:pPr>
                      <a:r>
                        <a:rPr lang="zh-CN" altLang="en-US" sz="1200" b="1" u="none">
                          <a:solidFill>
                            <a:srgbClr val="000000"/>
                          </a:solidFill>
                          <a:latin typeface="ＭＳ Ｐゴシック" panose="020B0600070205080204" charset="-128"/>
                          <a:ea typeface="ＭＳ Ｐゴシック" panose="020B0600070205080204" charset="-128"/>
                          <a:cs typeface="ＭＳ Ｐゴシック" panose="020B0600070205080204" charset="-128"/>
                        </a:rPr>
                        <a:t>熊本地震</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solidFill>
                        <a:srgbClr val="000000"/>
                      </a:solidFill>
                      <a:prstDash val="solid"/>
                      <a:headEnd type="none" w="med" len="med"/>
                      <a:tailEnd type="none" w="med" len="med"/>
                    </a:lnB>
                    <a:lnTlToBr>
                      <a:noFill/>
                    </a:lnTlToBr>
                    <a:lnBlToTr>
                      <a:noFill/>
                    </a:lnBlToTr>
                    <a:solidFill>
                      <a:schemeClr val="accent3">
                        <a:lumMod val="40000"/>
                        <a:lumOff val="60000"/>
                      </a:schemeClr>
                    </a:solidFill>
                  </a:tcPr>
                </a:tc>
                <a:tc>
                  <a:txBody>
                    <a:bodyPr/>
                    <a:lstStyle/>
                    <a:p>
                      <a:pPr marL="0" indent="0" algn="l">
                        <a:buNone/>
                      </a:pPr>
                      <a:r>
                        <a:rPr lang="zh-CN" altLang="en-US" sz="1200" b="1" u="none" dirty="0">
                          <a:solidFill>
                            <a:srgbClr val="000000"/>
                          </a:solidFill>
                          <a:latin typeface="ＭＳ Ｐゴシック" panose="020B0600070205080204" charset="-128"/>
                          <a:ea typeface="ＭＳ Ｐゴシック" panose="020B0600070205080204" charset="-128"/>
                          <a:cs typeface="ＭＳ Ｐゴシック" panose="020B0600070205080204" charset="-128"/>
                        </a:rPr>
                        <a:t>熊本県</a:t>
                      </a:r>
                    </a:p>
                  </a:txBody>
                  <a:tcPr marL="0" marR="0" marT="0" marB="0" anchor="ctr">
                    <a:lnL w="6350" cap="flat" cmpd="sng" algn="ctr">
                      <a:solidFill>
                        <a:srgbClr val="000000"/>
                      </a:solidFill>
                      <a:prstDash val="solid"/>
                      <a:round/>
                      <a:headEnd type="none" w="med" len="med"/>
                      <a:tailEnd type="none" w="med" len="med"/>
                    </a:lnL>
                    <a:lnR w="6350" cap="flat" cmpd="sng">
                      <a:solidFill>
                        <a:srgbClr val="000000"/>
                      </a:solidFill>
                      <a:prstDash val="solid"/>
                      <a:headEnd type="none" w="med" len="med"/>
                      <a:tailEnd type="none" w="med" len="med"/>
                    </a:lnR>
                    <a:lnT w="6350" cap="flat" cmpd="sng" algn="ctr">
                      <a:solidFill>
                        <a:srgbClr val="000000"/>
                      </a:solidFill>
                      <a:prstDash val="solid"/>
                      <a:round/>
                      <a:headEnd type="none" w="med" len="med"/>
                      <a:tailEnd type="none" w="med" len="med"/>
                    </a:lnT>
                    <a:lnB w="6350" cap="flat" cmpd="sng">
                      <a:solidFill>
                        <a:srgbClr val="000000"/>
                      </a:solidFill>
                      <a:prstDash val="solid"/>
                      <a:headEnd type="none" w="med" len="med"/>
                      <a:tailEnd type="none" w="med" len="med"/>
                    </a:lnB>
                    <a:lnTlToBr>
                      <a:noFill/>
                    </a:lnTlToBr>
                    <a:lnBlToTr>
                      <a:noFill/>
                    </a:lnBlToTr>
                    <a:solidFill>
                      <a:schemeClr val="accent3">
                        <a:lumMod val="40000"/>
                        <a:lumOff val="60000"/>
                      </a:schemeClr>
                    </a:solidFill>
                  </a:tcPr>
                </a:tc>
                <a:extLst>
                  <a:ext uri="{0D108BD9-81ED-4DB2-BD59-A6C34878D82A}">
                    <a16:rowId xmlns:a16="http://schemas.microsoft.com/office/drawing/2014/main" val="10024"/>
                  </a:ext>
                </a:extLst>
              </a:tr>
              <a:tr h="177800">
                <a:tc>
                  <a:txBody>
                    <a:bodyPr/>
                    <a:lstStyle/>
                    <a:p>
                      <a:pPr marL="0" indent="0" algn="l">
                        <a:buNone/>
                      </a:pPr>
                      <a:r>
                        <a:rPr lang="zh-CN" altLang="en-US" sz="1200" b="1" u="none" dirty="0">
                          <a:solidFill>
                            <a:srgbClr val="000000"/>
                          </a:solidFill>
                          <a:latin typeface="ＭＳ Ｐゴシック" panose="020B0600070205080204" charset="-128"/>
                          <a:ea typeface="ＭＳ Ｐゴシック" panose="020B0600070205080204" charset="-128"/>
                          <a:cs typeface="ＭＳ Ｐゴシック" panose="020B0600070205080204" charset="-128"/>
                        </a:rPr>
                        <a:t>平成</a:t>
                      </a:r>
                      <a:r>
                        <a:rPr lang="en-US" altLang="zh-CN" sz="1200" b="1" u="none" dirty="0">
                          <a:solidFill>
                            <a:srgbClr val="000000"/>
                          </a:solidFill>
                          <a:latin typeface="ＭＳ Ｐゴシック" panose="020B0600070205080204" charset="-128"/>
                          <a:ea typeface="ＭＳ Ｐゴシック" panose="020B0600070205080204" charset="-128"/>
                          <a:cs typeface="ＭＳ Ｐゴシック" panose="020B0600070205080204" charset="-128"/>
                        </a:rPr>
                        <a:t>28</a:t>
                      </a:r>
                      <a:r>
                        <a:rPr lang="zh-CN" altLang="en-US" sz="1200" b="1" u="none" dirty="0">
                          <a:solidFill>
                            <a:srgbClr val="000000"/>
                          </a:solidFill>
                          <a:latin typeface="ＭＳ Ｐゴシック" panose="020B0600070205080204" charset="-128"/>
                          <a:ea typeface="ＭＳ Ｐゴシック" panose="020B0600070205080204" charset="-128"/>
                          <a:cs typeface="ＭＳ Ｐゴシック" panose="020B0600070205080204" charset="-128"/>
                        </a:rPr>
                        <a:t>年度</a:t>
                      </a:r>
                    </a:p>
                  </a:txBody>
                  <a:tcPr marL="0" marR="0" marT="0" marB="0" anchor="ctr">
                    <a:lnL w="6350" cap="flat" cmpd="sng">
                      <a:solidFill>
                        <a:srgbClr val="000000"/>
                      </a:solidFill>
                      <a:prstDash val="solid"/>
                      <a:headEnd type="none" w="med" len="med"/>
                      <a:tailEnd type="none" w="med" len="med"/>
                    </a:lnL>
                    <a:lnR w="6350" cap="flat" cmpd="sng">
                      <a:solidFill>
                        <a:srgbClr val="000000"/>
                      </a:solidFill>
                      <a:prstDash val="solid"/>
                      <a:headEnd type="none" w="med" len="med"/>
                      <a:tailEnd type="none" w="med" len="med"/>
                    </a:lnR>
                    <a:lnT w="6350" cap="flat" cmpd="sng">
                      <a:solidFill>
                        <a:srgbClr val="000000"/>
                      </a:solidFill>
                      <a:prstDash val="solid"/>
                      <a:headEnd type="none" w="med" len="med"/>
                      <a:tailEnd type="none" w="med" len="med"/>
                    </a:lnT>
                    <a:lnB w="6350" cap="flat" cmpd="sng">
                      <a:solidFill>
                        <a:srgbClr val="000000"/>
                      </a:solidFill>
                      <a:prstDash val="solid"/>
                      <a:headEnd type="none" w="med" len="med"/>
                      <a:tailEnd type="none" w="med" len="med"/>
                    </a:lnB>
                    <a:lnTlToBr>
                      <a:noFill/>
                    </a:lnTlToBr>
                    <a:lnBlToTr>
                      <a:noFill/>
                    </a:lnBlToTr>
                    <a:solidFill>
                      <a:schemeClr val="accent3">
                        <a:lumMod val="40000"/>
                        <a:lumOff val="60000"/>
                      </a:schemeClr>
                    </a:solidFill>
                  </a:tcPr>
                </a:tc>
                <a:tc>
                  <a:txBody>
                    <a:bodyPr/>
                    <a:lstStyle/>
                    <a:p>
                      <a:pPr marL="0" indent="0" algn="l">
                        <a:buNone/>
                      </a:pPr>
                      <a:r>
                        <a:rPr lang="zh-CN" altLang="en-US" sz="1200" b="1" u="none">
                          <a:solidFill>
                            <a:srgbClr val="000000"/>
                          </a:solidFill>
                          <a:latin typeface="ＭＳ Ｐゴシック" panose="020B0600070205080204" charset="-128"/>
                          <a:ea typeface="ＭＳ Ｐゴシック" panose="020B0600070205080204" charset="-128"/>
                          <a:cs typeface="ＭＳ Ｐゴシック" panose="020B0600070205080204" charset="-128"/>
                        </a:rPr>
                        <a:t>鳥取県中部地震</a:t>
                      </a:r>
                    </a:p>
                  </a:txBody>
                  <a:tcPr marL="0" marR="0" marT="0" marB="0" anchor="ctr">
                    <a:lnL w="6350" cap="flat" cmpd="sng">
                      <a:solidFill>
                        <a:srgbClr val="000000"/>
                      </a:solidFill>
                      <a:prstDash val="solid"/>
                      <a:headEnd type="none" w="med" len="med"/>
                      <a:tailEnd type="none" w="med" len="med"/>
                    </a:lnL>
                    <a:lnR w="6350" cap="flat" cmpd="sng">
                      <a:solidFill>
                        <a:srgbClr val="000000"/>
                      </a:solidFill>
                      <a:prstDash val="solid"/>
                      <a:headEnd type="none" w="med" len="med"/>
                      <a:tailEnd type="none" w="med" len="med"/>
                    </a:lnR>
                    <a:lnT w="6350" cap="flat" cmpd="sng">
                      <a:solidFill>
                        <a:srgbClr val="000000"/>
                      </a:solidFill>
                      <a:prstDash val="solid"/>
                      <a:headEnd type="none" w="med" len="med"/>
                      <a:tailEnd type="none" w="med" len="med"/>
                    </a:lnT>
                    <a:lnB w="6350" cap="flat" cmpd="sng">
                      <a:solidFill>
                        <a:srgbClr val="000000"/>
                      </a:solidFill>
                      <a:prstDash val="solid"/>
                      <a:headEnd type="none" w="med" len="med"/>
                      <a:tailEnd type="none" w="med" len="med"/>
                    </a:lnB>
                    <a:lnTlToBr>
                      <a:noFill/>
                    </a:lnTlToBr>
                    <a:lnBlToTr>
                      <a:noFill/>
                    </a:lnBlToTr>
                    <a:solidFill>
                      <a:schemeClr val="accent3">
                        <a:lumMod val="40000"/>
                        <a:lumOff val="60000"/>
                      </a:schemeClr>
                    </a:solidFill>
                  </a:tcPr>
                </a:tc>
                <a:tc>
                  <a:txBody>
                    <a:bodyPr/>
                    <a:lstStyle/>
                    <a:p>
                      <a:pPr marL="0" indent="0" algn="l">
                        <a:buNone/>
                      </a:pPr>
                      <a:r>
                        <a:rPr lang="zh-CN" altLang="en-US" sz="1200" b="1" u="none">
                          <a:solidFill>
                            <a:srgbClr val="000000"/>
                          </a:solidFill>
                          <a:latin typeface="ＭＳ Ｐゴシック" panose="020B0600070205080204" charset="-128"/>
                          <a:ea typeface="ＭＳ Ｐゴシック" panose="020B0600070205080204" charset="-128"/>
                          <a:cs typeface="ＭＳ Ｐゴシック" panose="020B0600070205080204" charset="-128"/>
                        </a:rPr>
                        <a:t>鳥取県</a:t>
                      </a:r>
                    </a:p>
                  </a:txBody>
                  <a:tcPr marL="0" marR="0" marT="0" marB="0" anchor="ctr">
                    <a:lnL w="6350" cap="flat" cmpd="sng">
                      <a:solidFill>
                        <a:srgbClr val="000000"/>
                      </a:solidFill>
                      <a:prstDash val="solid"/>
                      <a:headEnd type="none" w="med" len="med"/>
                      <a:tailEnd type="none" w="med" len="med"/>
                    </a:lnL>
                    <a:lnR w="6350" cap="flat" cmpd="sng">
                      <a:solidFill>
                        <a:srgbClr val="000000"/>
                      </a:solidFill>
                      <a:prstDash val="solid"/>
                      <a:headEnd type="none" w="med" len="med"/>
                      <a:tailEnd type="none" w="med" len="med"/>
                    </a:lnR>
                    <a:lnT w="6350" cap="flat" cmpd="sng">
                      <a:solidFill>
                        <a:srgbClr val="000000"/>
                      </a:solidFill>
                      <a:prstDash val="solid"/>
                      <a:headEnd type="none" w="med" len="med"/>
                      <a:tailEnd type="none" w="med" len="med"/>
                    </a:lnT>
                    <a:lnB w="6350" cap="flat" cmpd="sng">
                      <a:solidFill>
                        <a:srgbClr val="000000"/>
                      </a:solidFill>
                      <a:prstDash val="solid"/>
                      <a:headEnd type="none" w="med" len="med"/>
                      <a:tailEnd type="none" w="med" len="med"/>
                    </a:lnB>
                    <a:lnTlToBr>
                      <a:noFill/>
                    </a:lnTlToBr>
                    <a:lnBlToTr>
                      <a:noFill/>
                    </a:lnBlToTr>
                    <a:solidFill>
                      <a:schemeClr val="accent3">
                        <a:lumMod val="40000"/>
                        <a:lumOff val="60000"/>
                      </a:schemeClr>
                    </a:solidFill>
                  </a:tcPr>
                </a:tc>
                <a:extLst>
                  <a:ext uri="{0D108BD9-81ED-4DB2-BD59-A6C34878D82A}">
                    <a16:rowId xmlns:a16="http://schemas.microsoft.com/office/drawing/2014/main" val="10025"/>
                  </a:ext>
                </a:extLst>
              </a:tr>
              <a:tr h="163830">
                <a:tc>
                  <a:txBody>
                    <a:bodyPr/>
                    <a:lstStyle/>
                    <a:p>
                      <a:pPr marL="0" indent="0" algn="l">
                        <a:buNone/>
                      </a:pPr>
                      <a:r>
                        <a:rPr lang="zh-CN" altLang="en-US" sz="1200" b="1" u="none" dirty="0">
                          <a:solidFill>
                            <a:srgbClr val="000000"/>
                          </a:solidFill>
                          <a:latin typeface="ＭＳ Ｐゴシック" panose="020B0600070205080204" charset="-128"/>
                          <a:ea typeface="ＭＳ Ｐゴシック" panose="020B0600070205080204" charset="-128"/>
                          <a:cs typeface="ＭＳ Ｐゴシック" panose="020B0600070205080204" charset="-128"/>
                        </a:rPr>
                        <a:t>平成</a:t>
                      </a:r>
                      <a:r>
                        <a:rPr lang="en-US" altLang="zh-CN" sz="1200" b="1" u="none" dirty="0">
                          <a:solidFill>
                            <a:srgbClr val="000000"/>
                          </a:solidFill>
                          <a:latin typeface="ＭＳ Ｐゴシック" panose="020B0600070205080204" charset="-128"/>
                          <a:ea typeface="ＭＳ Ｐゴシック" panose="020B0600070205080204" charset="-128"/>
                          <a:cs typeface="ＭＳ Ｐゴシック" panose="020B0600070205080204" charset="-128"/>
                        </a:rPr>
                        <a:t>28</a:t>
                      </a:r>
                      <a:r>
                        <a:rPr lang="zh-CN" altLang="en-US" sz="1200" b="1" u="none" dirty="0">
                          <a:solidFill>
                            <a:srgbClr val="000000"/>
                          </a:solidFill>
                          <a:latin typeface="ＭＳ Ｐゴシック" panose="020B0600070205080204" charset="-128"/>
                          <a:ea typeface="ＭＳ Ｐゴシック" panose="020B0600070205080204" charset="-128"/>
                          <a:cs typeface="ＭＳ Ｐゴシック" panose="020B0600070205080204" charset="-128"/>
                        </a:rPr>
                        <a:t>年度</a:t>
                      </a:r>
                    </a:p>
                  </a:txBody>
                  <a:tcPr marL="0" marR="0" marT="0" marB="0" anchor="ctr">
                    <a:lnL w="6350" cap="flat" cmpd="sng">
                      <a:solidFill>
                        <a:srgbClr val="000000"/>
                      </a:solidFill>
                      <a:prstDash val="solid"/>
                      <a:headEnd type="none" w="med" len="med"/>
                      <a:tailEnd type="none" w="med" len="med"/>
                    </a:lnL>
                    <a:lnR w="6350" cap="flat" cmpd="sng">
                      <a:solidFill>
                        <a:srgbClr val="000000"/>
                      </a:solidFill>
                      <a:prstDash val="solid"/>
                      <a:headEnd type="none" w="med" len="med"/>
                      <a:tailEnd type="none" w="med" len="med"/>
                    </a:lnR>
                    <a:lnT w="6350" cap="flat" cmpd="sng">
                      <a:solidFill>
                        <a:srgbClr val="000000"/>
                      </a:solidFill>
                      <a:prstDash val="solid"/>
                      <a:headEnd type="none" w="med" len="med"/>
                      <a:tailEnd type="none" w="med" len="med"/>
                    </a:lnT>
                    <a:lnB w="6350" cap="flat" cmpd="sng">
                      <a:solidFill>
                        <a:srgbClr val="000000"/>
                      </a:solidFill>
                      <a:prstDash val="solid"/>
                      <a:headEnd type="none" w="med" len="med"/>
                      <a:tailEnd type="none" w="med" len="med"/>
                    </a:lnB>
                    <a:lnTlToBr>
                      <a:noFill/>
                    </a:lnTlToBr>
                    <a:lnBlToTr>
                      <a:noFill/>
                    </a:lnBlToTr>
                    <a:solidFill>
                      <a:schemeClr val="accent3">
                        <a:lumMod val="40000"/>
                        <a:lumOff val="60000"/>
                      </a:schemeClr>
                    </a:solidFill>
                  </a:tcPr>
                </a:tc>
                <a:tc>
                  <a:txBody>
                    <a:bodyPr/>
                    <a:lstStyle/>
                    <a:p>
                      <a:pPr marL="0" indent="0" algn="l">
                        <a:buNone/>
                      </a:pPr>
                      <a:r>
                        <a:rPr lang="ja-JP" altLang="zh-CN" sz="1200" b="1" u="none">
                          <a:solidFill>
                            <a:srgbClr val="000000"/>
                          </a:solidFill>
                          <a:latin typeface="ＭＳ Ｐゴシック" panose="020B0600070205080204" charset="-128"/>
                          <a:ea typeface="ＭＳ Ｐゴシック" panose="020B0600070205080204" charset="-128"/>
                          <a:cs typeface="ＭＳ Ｐゴシック" panose="020B0600070205080204" charset="-128"/>
                        </a:rPr>
                        <a:t>平成</a:t>
                      </a:r>
                      <a:r>
                        <a:rPr lang="en-US" altLang="ja-JP" sz="1200" b="1" u="none">
                          <a:solidFill>
                            <a:srgbClr val="000000"/>
                          </a:solidFill>
                          <a:latin typeface="ＭＳ Ｐゴシック" panose="020B0600070205080204" charset="-128"/>
                          <a:ea typeface="ＭＳ Ｐゴシック" panose="020B0600070205080204" charset="-128"/>
                          <a:cs typeface="ＭＳ Ｐゴシック" panose="020B0600070205080204" charset="-128"/>
                        </a:rPr>
                        <a:t>28</a:t>
                      </a:r>
                      <a:r>
                        <a:rPr lang="ja-JP" altLang="en-US" sz="1200" b="1" u="none">
                          <a:solidFill>
                            <a:srgbClr val="000000"/>
                          </a:solidFill>
                          <a:latin typeface="ＭＳ Ｐゴシック" panose="020B0600070205080204" charset="-128"/>
                          <a:ea typeface="ＭＳ Ｐゴシック" panose="020B0600070205080204" charset="-128"/>
                          <a:cs typeface="ＭＳ Ｐゴシック" panose="020B0600070205080204" charset="-128"/>
                        </a:rPr>
                        <a:t>年</a:t>
                      </a:r>
                      <a:r>
                        <a:rPr lang="zh-CN" altLang="en-US" sz="1200" b="1" u="none">
                          <a:solidFill>
                            <a:srgbClr val="000000"/>
                          </a:solidFill>
                          <a:latin typeface="ＭＳ Ｐゴシック" panose="020B0600070205080204" charset="-128"/>
                          <a:ea typeface="ＭＳ Ｐゴシック" panose="020B0600070205080204" charset="-128"/>
                          <a:cs typeface="ＭＳ Ｐゴシック" panose="020B0600070205080204" charset="-128"/>
                        </a:rPr>
                        <a:t>台風</a:t>
                      </a:r>
                      <a:r>
                        <a:rPr lang="en-US" altLang="zh-CN" sz="1200" b="1" u="none">
                          <a:solidFill>
                            <a:srgbClr val="000000"/>
                          </a:solidFill>
                          <a:latin typeface="ＭＳ Ｐゴシック" panose="020B0600070205080204" charset="-128"/>
                          <a:ea typeface="ＭＳ Ｐゴシック" panose="020B0600070205080204" charset="-128"/>
                          <a:cs typeface="ＭＳ Ｐゴシック" panose="020B0600070205080204" charset="-128"/>
                        </a:rPr>
                        <a:t>10</a:t>
                      </a:r>
                      <a:r>
                        <a:rPr lang="zh-CN" altLang="en-US" sz="1200" b="1" u="none">
                          <a:solidFill>
                            <a:srgbClr val="000000"/>
                          </a:solidFill>
                          <a:latin typeface="ＭＳ Ｐゴシック" panose="020B0600070205080204" charset="-128"/>
                          <a:ea typeface="ＭＳ Ｐゴシック" panose="020B0600070205080204" charset="-128"/>
                          <a:cs typeface="ＭＳ Ｐゴシック" panose="020B0600070205080204" charset="-128"/>
                        </a:rPr>
                        <a:t>号</a:t>
                      </a:r>
                    </a:p>
                  </a:txBody>
                  <a:tcPr marL="0" marR="0" marT="0" marB="0" anchor="ctr">
                    <a:lnL w="6350" cap="flat" cmpd="sng">
                      <a:solidFill>
                        <a:srgbClr val="000000"/>
                      </a:solidFill>
                      <a:prstDash val="solid"/>
                      <a:headEnd type="none" w="med" len="med"/>
                      <a:tailEnd type="none" w="med" len="med"/>
                    </a:lnL>
                    <a:lnR w="6350" cap="flat" cmpd="sng">
                      <a:solidFill>
                        <a:srgbClr val="000000"/>
                      </a:solidFill>
                      <a:prstDash val="solid"/>
                      <a:headEnd type="none" w="med" len="med"/>
                      <a:tailEnd type="none" w="med" len="med"/>
                    </a:lnR>
                    <a:lnT w="6350" cap="flat" cmpd="sng">
                      <a:solidFill>
                        <a:srgbClr val="000000"/>
                      </a:solidFill>
                      <a:prstDash val="solid"/>
                      <a:headEnd type="none" w="med" len="med"/>
                      <a:tailEnd type="none" w="med" len="med"/>
                    </a:lnT>
                    <a:lnB w="6350" cap="flat" cmpd="sng">
                      <a:solidFill>
                        <a:srgbClr val="000000"/>
                      </a:solidFill>
                      <a:prstDash val="solid"/>
                      <a:headEnd type="none" w="med" len="med"/>
                      <a:tailEnd type="none" w="med" len="med"/>
                    </a:lnB>
                    <a:lnTlToBr>
                      <a:noFill/>
                    </a:lnTlToBr>
                    <a:lnBlToTr>
                      <a:noFill/>
                    </a:lnBlToTr>
                    <a:solidFill>
                      <a:schemeClr val="accent3">
                        <a:lumMod val="40000"/>
                        <a:lumOff val="60000"/>
                      </a:schemeClr>
                    </a:solidFill>
                  </a:tcPr>
                </a:tc>
                <a:tc>
                  <a:txBody>
                    <a:bodyPr/>
                    <a:lstStyle/>
                    <a:p>
                      <a:pPr marL="0" indent="0" algn="l">
                        <a:buNone/>
                      </a:pPr>
                      <a:r>
                        <a:rPr lang="zh-CN" altLang="en-US" sz="1200" b="1" u="none">
                          <a:solidFill>
                            <a:srgbClr val="000000"/>
                          </a:solidFill>
                          <a:latin typeface="ＭＳ Ｐゴシック" panose="020B0600070205080204" charset="-128"/>
                          <a:ea typeface="ＭＳ Ｐゴシック" panose="020B0600070205080204" charset="-128"/>
                          <a:cs typeface="ＭＳ Ｐゴシック" panose="020B0600070205080204" charset="-128"/>
                        </a:rPr>
                        <a:t>岩手県</a:t>
                      </a:r>
                    </a:p>
                  </a:txBody>
                  <a:tcPr marL="0" marR="0" marT="0" marB="0" anchor="ctr">
                    <a:lnL w="6350" cap="flat" cmpd="sng">
                      <a:solidFill>
                        <a:srgbClr val="000000"/>
                      </a:solidFill>
                      <a:prstDash val="solid"/>
                      <a:headEnd type="none" w="med" len="med"/>
                      <a:tailEnd type="none" w="med" len="med"/>
                    </a:lnL>
                    <a:lnR w="6350" cap="flat" cmpd="sng">
                      <a:solidFill>
                        <a:srgbClr val="000000"/>
                      </a:solidFill>
                      <a:prstDash val="solid"/>
                      <a:headEnd type="none" w="med" len="med"/>
                      <a:tailEnd type="none" w="med" len="med"/>
                    </a:lnR>
                    <a:lnT w="6350" cap="flat" cmpd="sng">
                      <a:solidFill>
                        <a:srgbClr val="000000"/>
                      </a:solidFill>
                      <a:prstDash val="solid"/>
                      <a:headEnd type="none" w="med" len="med"/>
                      <a:tailEnd type="none" w="med" len="med"/>
                    </a:lnT>
                    <a:lnB w="6350" cap="flat" cmpd="sng">
                      <a:solidFill>
                        <a:srgbClr val="000000"/>
                      </a:solidFill>
                      <a:prstDash val="solid"/>
                      <a:headEnd type="none" w="med" len="med"/>
                      <a:tailEnd type="none" w="med" len="med"/>
                    </a:lnB>
                    <a:lnTlToBr>
                      <a:noFill/>
                    </a:lnTlToBr>
                    <a:lnBlToTr>
                      <a:noFill/>
                    </a:lnBlToTr>
                    <a:solidFill>
                      <a:schemeClr val="accent3">
                        <a:lumMod val="40000"/>
                        <a:lumOff val="60000"/>
                      </a:schemeClr>
                    </a:solidFill>
                  </a:tcPr>
                </a:tc>
                <a:extLst>
                  <a:ext uri="{0D108BD9-81ED-4DB2-BD59-A6C34878D82A}">
                    <a16:rowId xmlns:a16="http://schemas.microsoft.com/office/drawing/2014/main" val="10026"/>
                  </a:ext>
                </a:extLst>
              </a:tr>
              <a:tr h="177800">
                <a:tc>
                  <a:txBody>
                    <a:bodyPr/>
                    <a:lstStyle/>
                    <a:p>
                      <a:pPr marL="0" indent="0" algn="l">
                        <a:buNone/>
                      </a:pPr>
                      <a:r>
                        <a:rPr lang="zh-CN" altLang="en-US" sz="1200" b="1" u="none" dirty="0">
                          <a:solidFill>
                            <a:srgbClr val="000000"/>
                          </a:solidFill>
                          <a:latin typeface="ＭＳ Ｐゴシック" panose="020B0600070205080204" charset="-128"/>
                          <a:ea typeface="ＭＳ Ｐゴシック" panose="020B0600070205080204" charset="-128"/>
                          <a:cs typeface="ＭＳ Ｐゴシック" panose="020B0600070205080204" charset="-128"/>
                        </a:rPr>
                        <a:t>平成</a:t>
                      </a:r>
                      <a:r>
                        <a:rPr lang="en-US" altLang="zh-CN" sz="1200" b="1" u="none" dirty="0">
                          <a:solidFill>
                            <a:srgbClr val="000000"/>
                          </a:solidFill>
                          <a:latin typeface="ＭＳ Ｐゴシック" panose="020B0600070205080204" charset="-128"/>
                          <a:ea typeface="ＭＳ Ｐゴシック" panose="020B0600070205080204" charset="-128"/>
                          <a:cs typeface="ＭＳ Ｐゴシック" panose="020B0600070205080204" charset="-128"/>
                        </a:rPr>
                        <a:t>29</a:t>
                      </a:r>
                      <a:r>
                        <a:rPr lang="zh-CN" altLang="en-US" sz="1200" b="1" u="none" dirty="0">
                          <a:solidFill>
                            <a:srgbClr val="000000"/>
                          </a:solidFill>
                          <a:latin typeface="ＭＳ Ｐゴシック" panose="020B0600070205080204" charset="-128"/>
                          <a:ea typeface="ＭＳ Ｐゴシック" panose="020B0600070205080204" charset="-128"/>
                          <a:cs typeface="ＭＳ Ｐゴシック" panose="020B0600070205080204" charset="-128"/>
                        </a:rPr>
                        <a:t>年度</a:t>
                      </a:r>
                    </a:p>
                  </a:txBody>
                  <a:tcPr marL="0" marR="0" marT="0" marB="0" anchor="ctr">
                    <a:lnL w="6350" cap="flat" cmpd="sng">
                      <a:solidFill>
                        <a:srgbClr val="000000"/>
                      </a:solidFill>
                      <a:prstDash val="solid"/>
                      <a:headEnd type="none" w="med" len="med"/>
                      <a:tailEnd type="none" w="med" len="med"/>
                    </a:lnL>
                    <a:lnR w="6350" cap="flat" cmpd="sng">
                      <a:solidFill>
                        <a:srgbClr val="000000"/>
                      </a:solidFill>
                      <a:prstDash val="solid"/>
                      <a:headEnd type="none" w="med" len="med"/>
                      <a:tailEnd type="none" w="med" len="med"/>
                    </a:lnR>
                    <a:lnT w="6350" cap="flat" cmpd="sng">
                      <a:solidFill>
                        <a:srgbClr val="000000"/>
                      </a:solidFill>
                      <a:prstDash val="solid"/>
                      <a:headEnd type="none" w="med" len="med"/>
                      <a:tailEnd type="none" w="med" len="med"/>
                    </a:lnT>
                    <a:lnB w="6350" cap="flat" cmpd="sng">
                      <a:solidFill>
                        <a:srgbClr val="000000"/>
                      </a:solidFill>
                      <a:prstDash val="solid"/>
                      <a:headEnd type="none" w="med" len="med"/>
                      <a:tailEnd type="none" w="med" len="med"/>
                    </a:lnB>
                    <a:lnTlToBr>
                      <a:noFill/>
                    </a:lnTlToBr>
                    <a:lnBlToTr>
                      <a:noFill/>
                    </a:lnBlToTr>
                    <a:solidFill>
                      <a:schemeClr val="accent5">
                        <a:lumMod val="40000"/>
                        <a:lumOff val="60000"/>
                      </a:schemeClr>
                    </a:solidFill>
                  </a:tcPr>
                </a:tc>
                <a:tc>
                  <a:txBody>
                    <a:bodyPr/>
                    <a:lstStyle/>
                    <a:p>
                      <a:pPr marL="0" indent="0" algn="l">
                        <a:buNone/>
                      </a:pPr>
                      <a:r>
                        <a:rPr lang="zh-CN" altLang="en-US" sz="1200" b="1" u="none">
                          <a:solidFill>
                            <a:srgbClr val="000000"/>
                          </a:solidFill>
                          <a:latin typeface="ＭＳ Ｐゴシック" panose="020B0600070205080204" charset="-128"/>
                          <a:ea typeface="ＭＳ Ｐゴシック" panose="020B0600070205080204" charset="-128"/>
                          <a:cs typeface="ＭＳ Ｐゴシック" panose="020B0600070205080204" charset="-128"/>
                        </a:rPr>
                        <a:t>九州北部豪雨</a:t>
                      </a:r>
                    </a:p>
                  </a:txBody>
                  <a:tcPr marL="0" marR="0" marT="0" marB="0" anchor="ctr">
                    <a:lnL w="6350" cap="flat" cmpd="sng">
                      <a:solidFill>
                        <a:srgbClr val="000000"/>
                      </a:solidFill>
                      <a:prstDash val="solid"/>
                      <a:headEnd type="none" w="med" len="med"/>
                      <a:tailEnd type="none" w="med" len="med"/>
                    </a:lnL>
                    <a:lnR w="6350" cap="flat" cmpd="sng">
                      <a:solidFill>
                        <a:srgbClr val="000000"/>
                      </a:solidFill>
                      <a:prstDash val="solid"/>
                      <a:headEnd type="none" w="med" len="med"/>
                      <a:tailEnd type="none" w="med" len="med"/>
                    </a:lnR>
                    <a:lnT w="6350" cap="flat" cmpd="sng">
                      <a:solidFill>
                        <a:srgbClr val="000000"/>
                      </a:solidFill>
                      <a:prstDash val="solid"/>
                      <a:headEnd type="none" w="med" len="med"/>
                      <a:tailEnd type="none" w="med" len="med"/>
                    </a:lnT>
                    <a:lnB w="6350" cap="flat" cmpd="sng">
                      <a:solidFill>
                        <a:srgbClr val="000000"/>
                      </a:solidFill>
                      <a:prstDash val="solid"/>
                      <a:headEnd type="none" w="med" len="med"/>
                      <a:tailEnd type="none" w="med" len="med"/>
                    </a:lnB>
                    <a:lnTlToBr>
                      <a:noFill/>
                    </a:lnTlToBr>
                    <a:lnBlToTr>
                      <a:noFill/>
                    </a:lnBlToTr>
                    <a:solidFill>
                      <a:schemeClr val="accent5">
                        <a:lumMod val="40000"/>
                        <a:lumOff val="60000"/>
                      </a:schemeClr>
                    </a:solidFill>
                  </a:tcPr>
                </a:tc>
                <a:tc>
                  <a:txBody>
                    <a:bodyPr/>
                    <a:lstStyle/>
                    <a:p>
                      <a:pPr marL="0" indent="0" algn="l">
                        <a:buNone/>
                      </a:pPr>
                      <a:r>
                        <a:rPr lang="zh-CN" altLang="en-US" sz="1200" b="1" u="none" dirty="0">
                          <a:solidFill>
                            <a:srgbClr val="000000"/>
                          </a:solidFill>
                          <a:latin typeface="ＭＳ Ｐゴシック" panose="020B0600070205080204" charset="-128"/>
                          <a:ea typeface="ＭＳ Ｐゴシック" panose="020B0600070205080204" charset="-128"/>
                          <a:cs typeface="ＭＳ Ｐゴシック" panose="020B0600070205080204" charset="-128"/>
                        </a:rPr>
                        <a:t>大分県</a:t>
                      </a:r>
                      <a:r>
                        <a:rPr lang="ja-JP" altLang="en-US" sz="1200" b="1" u="none" dirty="0">
                          <a:solidFill>
                            <a:srgbClr val="000000"/>
                          </a:solidFill>
                          <a:latin typeface="ＭＳ Ｐゴシック" panose="020B0600070205080204" charset="-128"/>
                          <a:ea typeface="ＭＳ Ｐゴシック" panose="020B0600070205080204" charset="-128"/>
                          <a:cs typeface="ＭＳ Ｐゴシック" panose="020B0600070205080204" charset="-128"/>
                        </a:rPr>
                        <a:t>、福岡県</a:t>
                      </a:r>
                      <a:endParaRPr lang="zh-CN" altLang="en-US" sz="1200" b="1" u="none" dirty="0">
                        <a:solidFill>
                          <a:srgbClr val="000000"/>
                        </a:solidFill>
                        <a:latin typeface="ＭＳ Ｐゴシック" panose="020B0600070205080204" charset="-128"/>
                        <a:ea typeface="ＭＳ Ｐゴシック" panose="020B0600070205080204" charset="-128"/>
                        <a:cs typeface="ＭＳ Ｐゴシック" panose="020B0600070205080204" charset="-128"/>
                      </a:endParaRPr>
                    </a:p>
                  </a:txBody>
                  <a:tcPr marL="0" marR="0" marT="0" marB="0" anchor="ctr">
                    <a:lnL w="6350" cap="flat" cmpd="sng">
                      <a:solidFill>
                        <a:srgbClr val="000000"/>
                      </a:solidFill>
                      <a:prstDash val="solid"/>
                      <a:headEnd type="none" w="med" len="med"/>
                      <a:tailEnd type="none" w="med" len="med"/>
                    </a:lnL>
                    <a:lnR w="6350" cap="flat" cmpd="sng">
                      <a:solidFill>
                        <a:srgbClr val="000000"/>
                      </a:solidFill>
                      <a:prstDash val="solid"/>
                      <a:headEnd type="none" w="med" len="med"/>
                      <a:tailEnd type="none" w="med" len="med"/>
                    </a:lnR>
                    <a:lnT w="6350" cap="flat" cmpd="sng">
                      <a:solidFill>
                        <a:srgbClr val="000000"/>
                      </a:solidFill>
                      <a:prstDash val="solid"/>
                      <a:headEnd type="none" w="med" len="med"/>
                      <a:tailEnd type="none" w="med" len="med"/>
                    </a:lnT>
                    <a:lnB w="6350" cap="flat" cmpd="sng">
                      <a:solidFill>
                        <a:srgbClr val="000000"/>
                      </a:solidFill>
                      <a:prstDash val="solid"/>
                      <a:headEnd type="none" w="med" len="med"/>
                      <a:tailEnd type="none" w="med" len="med"/>
                    </a:lnB>
                    <a:lnTlToBr>
                      <a:noFill/>
                    </a:lnTlToBr>
                    <a:lnBlToTr>
                      <a:noFill/>
                    </a:lnBlToTr>
                    <a:solidFill>
                      <a:schemeClr val="accent5">
                        <a:lumMod val="40000"/>
                        <a:lumOff val="60000"/>
                      </a:schemeClr>
                    </a:solidFill>
                  </a:tcPr>
                </a:tc>
                <a:extLst>
                  <a:ext uri="{0D108BD9-81ED-4DB2-BD59-A6C34878D82A}">
                    <a16:rowId xmlns:a16="http://schemas.microsoft.com/office/drawing/2014/main" val="10027"/>
                  </a:ext>
                </a:extLst>
              </a:tr>
              <a:tr h="182880">
                <a:tc>
                  <a:txBody>
                    <a:bodyPr/>
                    <a:lstStyle/>
                    <a:p>
                      <a:pPr marL="0" indent="0" algn="l" defTabSz="914400" eaLnBrk="1" fontAlgn="base" latinLnBrk="0" hangingPunct="1">
                        <a:lnSpc>
                          <a:spcPct val="100000"/>
                        </a:lnSpc>
                        <a:spcBef>
                          <a:spcPct val="0"/>
                        </a:spcBef>
                        <a:spcAft>
                          <a:spcPct val="0"/>
                        </a:spcAft>
                        <a:buFont typeface="Arial" panose="020B0604020202020204" pitchFamily="34" charset="0"/>
                        <a:buNone/>
                      </a:pPr>
                      <a:r>
                        <a:rPr lang="zh-CN" altLang="en-US" sz="1200" b="1" i="0" u="none" kern="1200" baseline="0" dirty="0">
                          <a:solidFill>
                            <a:srgbClr val="000000"/>
                          </a:solidFill>
                          <a:latin typeface="ＭＳ Ｐゴシック" panose="020B0600070205080204" charset="-128"/>
                          <a:ea typeface="ＭＳ Ｐゴシック" panose="020B0600070205080204" charset="-128"/>
                          <a:cs typeface="ＭＳ Ｐゴシック" panose="020B0600070205080204" charset="-128"/>
                        </a:rPr>
                        <a:t>平成</a:t>
                      </a:r>
                      <a:r>
                        <a:rPr lang="en-US" altLang="zh-CN" sz="1200" b="1" i="0" u="none" kern="1200" baseline="0" dirty="0">
                          <a:solidFill>
                            <a:srgbClr val="000000"/>
                          </a:solidFill>
                          <a:latin typeface="ＭＳ Ｐゴシック" panose="020B0600070205080204" charset="-128"/>
                          <a:ea typeface="ＭＳ Ｐゴシック" panose="020B0600070205080204" charset="-128"/>
                          <a:cs typeface="ＭＳ Ｐゴシック" panose="020B0600070205080204" charset="-128"/>
                        </a:rPr>
                        <a:t>29</a:t>
                      </a:r>
                      <a:r>
                        <a:rPr lang="zh-CN" altLang="en-US" sz="1200" b="1" i="0" u="none" kern="1200" baseline="0" dirty="0">
                          <a:solidFill>
                            <a:srgbClr val="000000"/>
                          </a:solidFill>
                          <a:latin typeface="ＭＳ Ｐゴシック" panose="020B0600070205080204" charset="-128"/>
                          <a:ea typeface="ＭＳ Ｐゴシック" panose="020B0600070205080204" charset="-128"/>
                          <a:cs typeface="ＭＳ Ｐゴシック" panose="020B0600070205080204" charset="-128"/>
                        </a:rPr>
                        <a:t>年度</a:t>
                      </a:r>
                    </a:p>
                  </a:txBody>
                  <a:tcPr marL="0" marR="0" marT="0" marB="0" anchor="ctr">
                    <a:lnL w="6350" cap="flat" cmpd="sng">
                      <a:solidFill>
                        <a:srgbClr val="000000"/>
                      </a:solidFill>
                      <a:prstDash val="soli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chemeClr val="accent5">
                        <a:lumMod val="40000"/>
                        <a:lumOff val="60000"/>
                      </a:schemeClr>
                    </a:solidFill>
                  </a:tcPr>
                </a:tc>
                <a:tc>
                  <a:txBody>
                    <a:bodyPr/>
                    <a:lstStyle/>
                    <a:p>
                      <a:pPr marL="0" indent="0" algn="l" defTabSz="914400" eaLnBrk="1" fontAlgn="base" latinLnBrk="0" hangingPunct="1">
                        <a:lnSpc>
                          <a:spcPct val="100000"/>
                        </a:lnSpc>
                        <a:spcBef>
                          <a:spcPct val="0"/>
                        </a:spcBef>
                        <a:spcAft>
                          <a:spcPct val="0"/>
                        </a:spcAft>
                        <a:buFont typeface="Arial" panose="020B0604020202020204" pitchFamily="34" charset="0"/>
                        <a:buNone/>
                      </a:pPr>
                      <a:r>
                        <a:rPr lang="zh-CN" altLang="en-US" sz="1200" b="1" i="0" u="none" kern="1200" baseline="0">
                          <a:solidFill>
                            <a:srgbClr val="000000"/>
                          </a:solidFill>
                          <a:latin typeface="ＭＳ Ｐゴシック" panose="020B0600070205080204" charset="-128"/>
                          <a:ea typeface="ＭＳ Ｐゴシック" panose="020B0600070205080204" charset="-128"/>
                          <a:cs typeface="ＭＳ Ｐゴシック" panose="020B0600070205080204" charset="-128"/>
                        </a:rPr>
                        <a:t>秋田県豪雨</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chemeClr val="accent5">
                        <a:lumMod val="40000"/>
                        <a:lumOff val="60000"/>
                      </a:schemeClr>
                    </a:solidFill>
                  </a:tcPr>
                </a:tc>
                <a:tc>
                  <a:txBody>
                    <a:bodyPr/>
                    <a:lstStyle/>
                    <a:p>
                      <a:pPr marL="0" indent="0" algn="l" defTabSz="914400" eaLnBrk="1" fontAlgn="base" latinLnBrk="0" hangingPunct="1">
                        <a:lnSpc>
                          <a:spcPct val="100000"/>
                        </a:lnSpc>
                        <a:spcBef>
                          <a:spcPct val="0"/>
                        </a:spcBef>
                        <a:spcAft>
                          <a:spcPct val="0"/>
                        </a:spcAft>
                        <a:buFont typeface="Arial" panose="020B0604020202020204" pitchFamily="34" charset="0"/>
                        <a:buNone/>
                      </a:pPr>
                      <a:r>
                        <a:rPr lang="zh-CN" altLang="en-US" sz="1200" b="1" i="0" u="none" kern="1200" baseline="0" dirty="0">
                          <a:solidFill>
                            <a:srgbClr val="000000"/>
                          </a:solidFill>
                          <a:latin typeface="ＭＳ Ｐゴシック" panose="020B0600070205080204" charset="-128"/>
                          <a:ea typeface="ＭＳ Ｐゴシック" panose="020B0600070205080204" charset="-128"/>
                          <a:cs typeface="ＭＳ Ｐゴシック" panose="020B0600070205080204" charset="-128"/>
                        </a:rPr>
                        <a:t>秋田県</a:t>
                      </a:r>
                    </a:p>
                  </a:txBody>
                  <a:tcPr marL="0" marR="0" marT="0" marB="0" anchor="ctr">
                    <a:lnL w="6350" cap="flat" cmpd="sng" algn="ctr">
                      <a:solidFill>
                        <a:srgbClr val="000000"/>
                      </a:solidFill>
                      <a:prstDash val="solid"/>
                      <a:round/>
                      <a:headEnd type="none" w="med" len="med"/>
                      <a:tailEnd type="none" w="med" len="med"/>
                    </a:lnL>
                    <a:lnR w="6350" cap="flat" cmpd="sng">
                      <a:solidFill>
                        <a:srgbClr val="000000"/>
                      </a:solidFill>
                      <a:prstDash val="soli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chemeClr val="accent5">
                        <a:lumMod val="40000"/>
                        <a:lumOff val="60000"/>
                      </a:schemeClr>
                    </a:solidFill>
                  </a:tcPr>
                </a:tc>
                <a:extLst>
                  <a:ext uri="{0D108BD9-81ED-4DB2-BD59-A6C34878D82A}">
                    <a16:rowId xmlns:a16="http://schemas.microsoft.com/office/drawing/2014/main" val="10029"/>
                  </a:ext>
                </a:extLst>
              </a:tr>
              <a:tr h="177800">
                <a:tc>
                  <a:txBody>
                    <a:bodyPr/>
                    <a:lstStyle/>
                    <a:p>
                      <a:pPr marL="0" indent="0" algn="l">
                        <a:buNone/>
                      </a:pPr>
                      <a:r>
                        <a:rPr lang="zh-CN" altLang="en-US" sz="1200" b="1" u="none" dirty="0">
                          <a:solidFill>
                            <a:srgbClr val="000000"/>
                          </a:solidFill>
                          <a:latin typeface="ＭＳ Ｐゴシック" panose="020B0600070205080204" charset="-128"/>
                          <a:ea typeface="ＭＳ Ｐゴシック" panose="020B0600070205080204" charset="-128"/>
                          <a:cs typeface="ＭＳ Ｐゴシック" panose="020B0600070205080204" charset="-128"/>
                        </a:rPr>
                        <a:t>平成</a:t>
                      </a:r>
                      <a:r>
                        <a:rPr lang="en-US" altLang="zh-CN" sz="1200" b="1" u="none" dirty="0">
                          <a:solidFill>
                            <a:srgbClr val="000000"/>
                          </a:solidFill>
                          <a:latin typeface="ＭＳ Ｐゴシック" panose="020B0600070205080204" charset="-128"/>
                          <a:ea typeface="ＭＳ Ｐゴシック" panose="020B0600070205080204" charset="-128"/>
                          <a:cs typeface="ＭＳ Ｐゴシック" panose="020B0600070205080204" charset="-128"/>
                        </a:rPr>
                        <a:t>30</a:t>
                      </a:r>
                      <a:r>
                        <a:rPr lang="zh-CN" altLang="en-US" sz="1200" b="1" u="none" dirty="0">
                          <a:solidFill>
                            <a:srgbClr val="000000"/>
                          </a:solidFill>
                          <a:latin typeface="ＭＳ Ｐゴシック" panose="020B0600070205080204" charset="-128"/>
                          <a:ea typeface="ＭＳ Ｐゴシック" panose="020B0600070205080204" charset="-128"/>
                          <a:cs typeface="ＭＳ Ｐゴシック" panose="020B0600070205080204" charset="-128"/>
                        </a:rPr>
                        <a:t>年度</a:t>
                      </a:r>
                    </a:p>
                  </a:txBody>
                  <a:tcPr marL="0" marR="0" marT="0" marB="0" anchor="ctr">
                    <a:lnL w="6350" cap="flat" cmpd="sng">
                      <a:solidFill>
                        <a:srgbClr val="000000"/>
                      </a:solidFill>
                      <a:prstDash val="solid"/>
                      <a:headEnd type="none" w="med" len="med"/>
                      <a:tailEnd type="none" w="med" len="med"/>
                    </a:lnL>
                    <a:lnR w="6350" cap="flat" cmpd="sng">
                      <a:solidFill>
                        <a:srgbClr val="000000"/>
                      </a:solidFill>
                      <a:prstDash val="solid"/>
                      <a:headEnd type="none" w="med" len="med"/>
                      <a:tailEnd type="none" w="med" len="med"/>
                    </a:lnR>
                    <a:lnT w="6350" cap="flat" cmpd="sng">
                      <a:solidFill>
                        <a:srgbClr val="000000"/>
                      </a:solidFill>
                      <a:prstDash val="soli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chemeClr val="accent3">
                        <a:lumMod val="40000"/>
                        <a:lumOff val="60000"/>
                      </a:schemeClr>
                    </a:solidFill>
                  </a:tcPr>
                </a:tc>
                <a:tc>
                  <a:txBody>
                    <a:bodyPr/>
                    <a:lstStyle/>
                    <a:p>
                      <a:pPr marL="0" indent="0" algn="l">
                        <a:buNone/>
                      </a:pPr>
                      <a:r>
                        <a:rPr lang="zh-CN" altLang="en-US" sz="1200" b="1" u="none" dirty="0">
                          <a:solidFill>
                            <a:srgbClr val="000000"/>
                          </a:solidFill>
                          <a:latin typeface="ＭＳ Ｐゴシック" panose="020B0600070205080204" charset="-128"/>
                          <a:ea typeface="ＭＳ Ｐゴシック" panose="020B0600070205080204" charset="-128"/>
                          <a:cs typeface="ＭＳ Ｐゴシック" panose="020B0600070205080204" charset="-128"/>
                        </a:rPr>
                        <a:t>平成</a:t>
                      </a:r>
                      <a:r>
                        <a:rPr lang="en-US" altLang="zh-CN" sz="1200" b="1" u="none" dirty="0">
                          <a:solidFill>
                            <a:srgbClr val="000000"/>
                          </a:solidFill>
                          <a:latin typeface="ＭＳ Ｐゴシック" panose="020B0600070205080204" charset="-128"/>
                          <a:ea typeface="ＭＳ Ｐゴシック" panose="020B0600070205080204" charset="-128"/>
                          <a:cs typeface="ＭＳ Ｐゴシック" panose="020B0600070205080204" charset="-128"/>
                        </a:rPr>
                        <a:t>30</a:t>
                      </a:r>
                      <a:r>
                        <a:rPr lang="zh-CN" altLang="en-US" sz="1200" b="1" u="none" dirty="0">
                          <a:solidFill>
                            <a:srgbClr val="000000"/>
                          </a:solidFill>
                          <a:latin typeface="ＭＳ Ｐゴシック" panose="020B0600070205080204" charset="-128"/>
                          <a:ea typeface="ＭＳ Ｐゴシック" panose="020B0600070205080204" charset="-128"/>
                          <a:cs typeface="ＭＳ Ｐゴシック" panose="020B0600070205080204" charset="-128"/>
                        </a:rPr>
                        <a:t>年</a:t>
                      </a:r>
                      <a:r>
                        <a:rPr lang="en-US" altLang="zh-CN" sz="1200" b="1" u="none" dirty="0">
                          <a:solidFill>
                            <a:srgbClr val="000000"/>
                          </a:solidFill>
                          <a:latin typeface="ＭＳ Ｐゴシック" panose="020B0600070205080204" charset="-128"/>
                          <a:ea typeface="ＭＳ Ｐゴシック" panose="020B0600070205080204" charset="-128"/>
                          <a:cs typeface="ＭＳ Ｐゴシック" panose="020B0600070205080204" charset="-128"/>
                        </a:rPr>
                        <a:t>7</a:t>
                      </a:r>
                      <a:r>
                        <a:rPr lang="zh-CN" altLang="en-US" sz="1200" b="1" u="none" dirty="0">
                          <a:solidFill>
                            <a:srgbClr val="000000"/>
                          </a:solidFill>
                          <a:latin typeface="ＭＳ Ｐゴシック" panose="020B0600070205080204" charset="-128"/>
                          <a:ea typeface="ＭＳ Ｐゴシック" panose="020B0600070205080204" charset="-128"/>
                          <a:cs typeface="ＭＳ Ｐゴシック" panose="020B0600070205080204" charset="-128"/>
                        </a:rPr>
                        <a:t>月豪雨</a:t>
                      </a:r>
                      <a:r>
                        <a:rPr lang="ja-JP" altLang="en-US" sz="1200" b="1" u="none">
                          <a:solidFill>
                            <a:srgbClr val="000000"/>
                          </a:solidFill>
                          <a:latin typeface="ＭＳ Ｐゴシック" panose="020B0600070205080204" charset="-128"/>
                          <a:ea typeface="ＭＳ Ｐゴシック" panose="020B0600070205080204" charset="-128"/>
                          <a:cs typeface="ＭＳ Ｐゴシック" panose="020B0600070205080204" charset="-128"/>
                        </a:rPr>
                        <a:t>（西日本豪雨）</a:t>
                      </a:r>
                      <a:endParaRPr lang="zh-CN" altLang="en-US" sz="1200" b="1" u="none" dirty="0">
                        <a:solidFill>
                          <a:srgbClr val="000000"/>
                        </a:solidFill>
                        <a:latin typeface="ＭＳ Ｐゴシック" panose="020B0600070205080204" charset="-128"/>
                        <a:ea typeface="ＭＳ Ｐゴシック" panose="020B0600070205080204" charset="-128"/>
                        <a:cs typeface="ＭＳ Ｐゴシック" panose="020B0600070205080204" charset="-128"/>
                      </a:endParaRPr>
                    </a:p>
                  </a:txBody>
                  <a:tcPr marL="0" marR="0" marT="0" marB="0" anchor="ctr">
                    <a:lnL w="6350" cap="flat" cmpd="sng">
                      <a:solidFill>
                        <a:srgbClr val="000000"/>
                      </a:solidFill>
                      <a:prstDash val="solid"/>
                      <a:headEnd type="none" w="med" len="med"/>
                      <a:tailEnd type="none" w="med" len="med"/>
                    </a:lnL>
                    <a:lnR w="6350" cap="flat" cmpd="sng">
                      <a:solidFill>
                        <a:srgbClr val="000000"/>
                      </a:solidFill>
                      <a:prstDash val="solid"/>
                      <a:headEnd type="none" w="med" len="med"/>
                      <a:tailEnd type="none" w="med" len="med"/>
                    </a:lnR>
                    <a:lnT w="6350" cap="flat" cmpd="sng">
                      <a:solidFill>
                        <a:srgbClr val="000000"/>
                      </a:solidFill>
                      <a:prstDash val="soli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chemeClr val="accent3">
                        <a:lumMod val="40000"/>
                        <a:lumOff val="60000"/>
                      </a:schemeClr>
                    </a:solidFill>
                  </a:tcPr>
                </a:tc>
                <a:tc>
                  <a:txBody>
                    <a:bodyPr/>
                    <a:lstStyle/>
                    <a:p>
                      <a:pPr marL="0" indent="0" algn="l">
                        <a:buNone/>
                      </a:pPr>
                      <a:r>
                        <a:rPr lang="zh-CN" altLang="en-US" sz="1200" b="1" u="none" dirty="0">
                          <a:solidFill>
                            <a:srgbClr val="000000"/>
                          </a:solidFill>
                          <a:latin typeface="ＭＳ Ｐゴシック" panose="020B0600070205080204" charset="-128"/>
                          <a:ea typeface="ＭＳ Ｐゴシック" panose="020B0600070205080204" charset="-128"/>
                          <a:cs typeface="ＭＳ Ｐゴシック" panose="020B0600070205080204" charset="-128"/>
                        </a:rPr>
                        <a:t>岡山県</a:t>
                      </a:r>
                    </a:p>
                  </a:txBody>
                  <a:tcPr marL="0" marR="0" marT="0" marB="0" anchor="ctr">
                    <a:lnL w="6350" cap="flat" cmpd="sng">
                      <a:solidFill>
                        <a:srgbClr val="000000"/>
                      </a:solidFill>
                      <a:prstDash val="solid"/>
                      <a:headEnd type="none" w="med" len="med"/>
                      <a:tailEnd type="none" w="med" len="med"/>
                    </a:lnL>
                    <a:lnR w="6350" cap="flat" cmpd="sng">
                      <a:solidFill>
                        <a:srgbClr val="000000"/>
                      </a:solidFill>
                      <a:prstDash val="solid"/>
                      <a:headEnd type="none" w="med" len="med"/>
                      <a:tailEnd type="none" w="med" len="med"/>
                    </a:lnR>
                    <a:lnT w="6350" cap="flat" cmpd="sng">
                      <a:solidFill>
                        <a:srgbClr val="000000"/>
                      </a:solidFill>
                      <a:prstDash val="soli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chemeClr val="accent3">
                        <a:lumMod val="40000"/>
                        <a:lumOff val="60000"/>
                      </a:schemeClr>
                    </a:solidFill>
                  </a:tcPr>
                </a:tc>
                <a:extLst>
                  <a:ext uri="{0D108BD9-81ED-4DB2-BD59-A6C34878D82A}">
                    <a16:rowId xmlns:a16="http://schemas.microsoft.com/office/drawing/2014/main" val="10030"/>
                  </a:ext>
                </a:extLst>
              </a:tr>
              <a:tr h="177800">
                <a:tc>
                  <a:txBody>
                    <a:bodyPr/>
                    <a:lstStyle/>
                    <a:p>
                      <a:pPr marL="0" indent="0" algn="l">
                        <a:buNone/>
                      </a:pPr>
                      <a:r>
                        <a:rPr lang="ja-JP" altLang="en-US" sz="1200" b="1" u="none" dirty="0">
                          <a:solidFill>
                            <a:srgbClr val="000000"/>
                          </a:solidFill>
                          <a:latin typeface="ＭＳ Ｐゴシック" panose="020B0600070205080204" charset="-128"/>
                          <a:ea typeface="ＭＳ Ｐゴシック" panose="020B0600070205080204" charset="-128"/>
                          <a:cs typeface="ＭＳ Ｐゴシック" panose="020B0600070205080204" charset="-128"/>
                        </a:rPr>
                        <a:t>令和元</a:t>
                      </a:r>
                      <a:r>
                        <a:rPr lang="zh-CN" altLang="en-US" sz="1200" b="1" u="none" dirty="0">
                          <a:solidFill>
                            <a:srgbClr val="000000"/>
                          </a:solidFill>
                          <a:latin typeface="ＭＳ Ｐゴシック" panose="020B0600070205080204" charset="-128"/>
                          <a:ea typeface="ＭＳ Ｐゴシック" panose="020B0600070205080204" charset="-128"/>
                          <a:cs typeface="ＭＳ Ｐゴシック" panose="020B0600070205080204" charset="-128"/>
                        </a:rPr>
                        <a:t>年度</a:t>
                      </a:r>
                    </a:p>
                  </a:txBody>
                  <a:tcPr marL="0" marR="0" marT="0" marB="0" anchor="ctr">
                    <a:lnL w="6350" cap="flat" cmpd="sng">
                      <a:solidFill>
                        <a:srgbClr val="000000"/>
                      </a:solidFill>
                      <a:prstDash val="solid"/>
                      <a:headEnd type="none" w="med" len="med"/>
                      <a:tailEnd type="none" w="med" len="med"/>
                    </a:lnL>
                    <a:lnR w="6350" cap="flat" cmpd="sng" algn="ctr">
                      <a:solidFill>
                        <a:srgbClr val="000000"/>
                      </a:solidFill>
                      <a:prstDash val="solid"/>
                      <a:round/>
                      <a:headEnd type="none" w="med" len="med"/>
                      <a:tailEnd type="none" w="med" len="med"/>
                    </a:lnR>
                    <a:lnT w="6350" cap="flat" cmpd="sng">
                      <a:solidFill>
                        <a:srgbClr val="000000"/>
                      </a:solidFill>
                      <a:prstDash val="soli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chemeClr val="accent5">
                        <a:lumMod val="40000"/>
                        <a:lumOff val="60000"/>
                      </a:schemeClr>
                    </a:solidFill>
                  </a:tcPr>
                </a:tc>
                <a:tc>
                  <a:txBody>
                    <a:bodyPr/>
                    <a:lstStyle/>
                    <a:p>
                      <a:pPr marL="0" indent="0" algn="l">
                        <a:buNone/>
                      </a:pPr>
                      <a:r>
                        <a:rPr lang="ja-JP" altLang="en-US" sz="1200" b="1" u="none" dirty="0">
                          <a:solidFill>
                            <a:srgbClr val="000000"/>
                          </a:solidFill>
                          <a:latin typeface="ＭＳ Ｐゴシック" panose="020B0600070205080204" charset="-128"/>
                          <a:ea typeface="ＭＳ Ｐゴシック" panose="020B0600070205080204" charset="-128"/>
                          <a:cs typeface="ＭＳ Ｐゴシック" panose="020B0600070205080204" charset="-128"/>
                        </a:rPr>
                        <a:t>令和元年房総半島台風（台風</a:t>
                      </a:r>
                      <a:r>
                        <a:rPr lang="en-US" altLang="ja-JP" sz="1200" b="1" u="none" dirty="0">
                          <a:solidFill>
                            <a:srgbClr val="000000"/>
                          </a:solidFill>
                          <a:latin typeface="ＭＳ Ｐゴシック" panose="020B0600070205080204" charset="-128"/>
                          <a:ea typeface="ＭＳ Ｐゴシック" panose="020B0600070205080204" charset="-128"/>
                          <a:cs typeface="ＭＳ Ｐゴシック" panose="020B0600070205080204" charset="-128"/>
                        </a:rPr>
                        <a:t>15</a:t>
                      </a:r>
                      <a:r>
                        <a:rPr lang="ja-JP" altLang="en-US" sz="1200" b="1" u="none" dirty="0">
                          <a:solidFill>
                            <a:srgbClr val="000000"/>
                          </a:solidFill>
                          <a:latin typeface="ＭＳ Ｐゴシック" panose="020B0600070205080204" charset="-128"/>
                          <a:ea typeface="ＭＳ Ｐゴシック" panose="020B0600070205080204" charset="-128"/>
                          <a:cs typeface="ＭＳ Ｐゴシック" panose="020B0600070205080204" charset="-128"/>
                        </a:rPr>
                        <a:t>号）</a:t>
                      </a:r>
                      <a:endParaRPr lang="zh-CN" altLang="en-US" sz="1200" b="1" u="none" dirty="0">
                        <a:solidFill>
                          <a:srgbClr val="000000"/>
                        </a:solidFill>
                        <a:latin typeface="ＭＳ Ｐゴシック" panose="020B0600070205080204" charset="-128"/>
                        <a:ea typeface="ＭＳ Ｐゴシック" panose="020B0600070205080204" charset="-128"/>
                        <a:cs typeface="ＭＳ Ｐゴシック" panose="020B0600070205080204" charset="-128"/>
                      </a:endParaRP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solidFill>
                        <a:srgbClr val="000000"/>
                      </a:solidFill>
                      <a:prstDash val="soli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chemeClr val="accent5">
                        <a:lumMod val="40000"/>
                        <a:lumOff val="60000"/>
                      </a:schemeClr>
                    </a:solidFill>
                  </a:tcPr>
                </a:tc>
                <a:tc>
                  <a:txBody>
                    <a:bodyPr/>
                    <a:lstStyle/>
                    <a:p>
                      <a:pPr marL="0" indent="0" algn="l">
                        <a:buNone/>
                      </a:pPr>
                      <a:r>
                        <a:rPr lang="ja-JP" altLang="en-US" sz="1200" b="1" u="none" dirty="0">
                          <a:solidFill>
                            <a:srgbClr val="000000"/>
                          </a:solidFill>
                          <a:latin typeface="ＭＳ Ｐゴシック" panose="020B0600070205080204" charset="-128"/>
                          <a:ea typeface="ＭＳ Ｐゴシック" panose="020B0600070205080204" charset="-128"/>
                          <a:cs typeface="ＭＳ Ｐゴシック" panose="020B0600070205080204" charset="-128"/>
                        </a:rPr>
                        <a:t>千葉</a:t>
                      </a:r>
                      <a:r>
                        <a:rPr lang="zh-CN" altLang="en-US" sz="1200" b="1" u="none" dirty="0">
                          <a:solidFill>
                            <a:srgbClr val="000000"/>
                          </a:solidFill>
                          <a:latin typeface="ＭＳ Ｐゴシック" panose="020B0600070205080204" charset="-128"/>
                          <a:ea typeface="ＭＳ Ｐゴシック" panose="020B0600070205080204" charset="-128"/>
                          <a:cs typeface="ＭＳ Ｐゴシック" panose="020B0600070205080204" charset="-128"/>
                        </a:rPr>
                        <a:t>県</a:t>
                      </a:r>
                    </a:p>
                  </a:txBody>
                  <a:tcPr marL="0" marR="0" marT="0" marB="0" anchor="ctr">
                    <a:lnL w="6350" cap="flat" cmpd="sng" algn="ctr">
                      <a:solidFill>
                        <a:srgbClr val="000000"/>
                      </a:solidFill>
                      <a:prstDash val="solid"/>
                      <a:round/>
                      <a:headEnd type="none" w="med" len="med"/>
                      <a:tailEnd type="none" w="med" len="med"/>
                    </a:lnL>
                    <a:lnR w="6350" cap="flat" cmpd="sng">
                      <a:solidFill>
                        <a:srgbClr val="000000"/>
                      </a:solidFill>
                      <a:prstDash val="solid"/>
                      <a:headEnd type="none" w="med" len="med"/>
                      <a:tailEnd type="none" w="med" len="med"/>
                    </a:lnR>
                    <a:lnT w="6350" cap="flat" cmpd="sng">
                      <a:solidFill>
                        <a:srgbClr val="000000"/>
                      </a:solidFill>
                      <a:prstDash val="soli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chemeClr val="accent5">
                        <a:lumMod val="40000"/>
                        <a:lumOff val="60000"/>
                      </a:schemeClr>
                    </a:solidFill>
                  </a:tcPr>
                </a:tc>
                <a:extLst>
                  <a:ext uri="{0D108BD9-81ED-4DB2-BD59-A6C34878D82A}">
                    <a16:rowId xmlns:a16="http://schemas.microsoft.com/office/drawing/2014/main" val="1424570336"/>
                  </a:ext>
                </a:extLst>
              </a:tr>
              <a:tr h="177800">
                <a:tc>
                  <a:txBody>
                    <a:bodyPr/>
                    <a:lstStyle/>
                    <a:p>
                      <a:pPr marL="0" marR="0" lvl="0" indent="0" algn="l" defTabSz="914400" eaLnBrk="1" fontAlgn="base" latinLnBrk="0" hangingPunct="1">
                        <a:lnSpc>
                          <a:spcPct val="100000"/>
                        </a:lnSpc>
                        <a:spcBef>
                          <a:spcPct val="0"/>
                        </a:spcBef>
                        <a:spcAft>
                          <a:spcPct val="0"/>
                        </a:spcAft>
                        <a:buClrTx/>
                        <a:buSzTx/>
                        <a:buFont typeface="Arial" panose="020B0604020202020204" pitchFamily="34" charset="0"/>
                        <a:buNone/>
                        <a:tabLst/>
                        <a:defRPr/>
                      </a:pPr>
                      <a:r>
                        <a:rPr lang="ja-JP" altLang="en-US" sz="1200" b="1" u="none" dirty="0">
                          <a:solidFill>
                            <a:srgbClr val="000000"/>
                          </a:solidFill>
                          <a:latin typeface="ＭＳ Ｐゴシック" panose="020B0600070205080204" charset="-128"/>
                          <a:ea typeface="ＭＳ Ｐゴシック" panose="020B0600070205080204" charset="-128"/>
                          <a:cs typeface="ＭＳ Ｐゴシック" panose="020B0600070205080204" charset="-128"/>
                        </a:rPr>
                        <a:t>令和元</a:t>
                      </a:r>
                      <a:r>
                        <a:rPr lang="zh-CN" altLang="en-US" sz="1200" b="1" u="none" dirty="0">
                          <a:solidFill>
                            <a:srgbClr val="000000"/>
                          </a:solidFill>
                          <a:latin typeface="ＭＳ Ｐゴシック" panose="020B0600070205080204" charset="-128"/>
                          <a:ea typeface="ＭＳ Ｐゴシック" panose="020B0600070205080204" charset="-128"/>
                          <a:cs typeface="ＭＳ Ｐゴシック" panose="020B0600070205080204" charset="-128"/>
                        </a:rPr>
                        <a:t>年度</a:t>
                      </a:r>
                    </a:p>
                  </a:txBody>
                  <a:tcPr marL="0" marR="0" marT="0" marB="0" anchor="ctr">
                    <a:lnL w="6350" cap="flat" cmpd="sng">
                      <a:solidFill>
                        <a:srgbClr val="000000"/>
                      </a:solidFill>
                      <a:prstDash val="solid"/>
                      <a:headEnd type="none" w="med" len="med"/>
                      <a:tailEnd type="none" w="med" len="med"/>
                    </a:lnL>
                    <a:lnR w="6350" cap="flat" cmpd="sng" algn="ctr">
                      <a:solidFill>
                        <a:srgbClr val="000000"/>
                      </a:solidFill>
                      <a:prstDash val="solid"/>
                      <a:round/>
                      <a:headEnd type="none" w="med" len="med"/>
                      <a:tailEnd type="none" w="med" len="med"/>
                    </a:lnR>
                    <a:lnT w="6350" cap="flat" cmpd="sng">
                      <a:solidFill>
                        <a:srgbClr val="000000"/>
                      </a:solidFill>
                      <a:prstDash val="soli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chemeClr val="accent5">
                        <a:lumMod val="40000"/>
                        <a:lumOff val="60000"/>
                      </a:schemeClr>
                    </a:solidFill>
                  </a:tcPr>
                </a:tc>
                <a:tc>
                  <a:txBody>
                    <a:bodyPr/>
                    <a:lstStyle/>
                    <a:p>
                      <a:pPr marL="0" indent="0" algn="l">
                        <a:buNone/>
                      </a:pPr>
                      <a:r>
                        <a:rPr lang="ja-JP" altLang="en-US" sz="1200" b="1" u="none" dirty="0">
                          <a:solidFill>
                            <a:srgbClr val="000000"/>
                          </a:solidFill>
                          <a:latin typeface="ＭＳ Ｐゴシック" panose="020B0600070205080204" charset="-128"/>
                          <a:ea typeface="ＭＳ Ｐゴシック" panose="020B0600070205080204" charset="-128"/>
                          <a:cs typeface="ＭＳ Ｐゴシック" panose="020B0600070205080204" charset="-128"/>
                        </a:rPr>
                        <a:t>令和元年東日本台風（台風</a:t>
                      </a:r>
                      <a:r>
                        <a:rPr lang="en-US" altLang="ja-JP" sz="1200" b="1" u="none" dirty="0">
                          <a:solidFill>
                            <a:srgbClr val="000000"/>
                          </a:solidFill>
                          <a:latin typeface="ＭＳ Ｐゴシック" panose="020B0600070205080204" charset="-128"/>
                          <a:ea typeface="ＭＳ Ｐゴシック" panose="020B0600070205080204" charset="-128"/>
                          <a:cs typeface="ＭＳ Ｐゴシック" panose="020B0600070205080204" charset="-128"/>
                        </a:rPr>
                        <a:t>19</a:t>
                      </a:r>
                      <a:r>
                        <a:rPr lang="ja-JP" altLang="en-US" sz="1200" b="1" u="none" dirty="0">
                          <a:solidFill>
                            <a:srgbClr val="000000"/>
                          </a:solidFill>
                          <a:latin typeface="ＭＳ Ｐゴシック" panose="020B0600070205080204" charset="-128"/>
                          <a:ea typeface="ＭＳ Ｐゴシック" panose="020B0600070205080204" charset="-128"/>
                          <a:cs typeface="ＭＳ Ｐゴシック" panose="020B0600070205080204" charset="-128"/>
                        </a:rPr>
                        <a:t>号）</a:t>
                      </a:r>
                      <a:endParaRPr lang="zh-CN" altLang="en-US" sz="1200" b="1" u="none" dirty="0">
                        <a:solidFill>
                          <a:srgbClr val="000000"/>
                        </a:solidFill>
                        <a:latin typeface="ＭＳ Ｐゴシック" panose="020B0600070205080204" charset="-128"/>
                        <a:ea typeface="ＭＳ Ｐゴシック" panose="020B0600070205080204" charset="-128"/>
                        <a:cs typeface="ＭＳ Ｐゴシック" panose="020B0600070205080204" charset="-128"/>
                      </a:endParaRP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solidFill>
                        <a:srgbClr val="000000"/>
                      </a:solidFill>
                      <a:prstDash val="soli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chemeClr val="accent5">
                        <a:lumMod val="40000"/>
                        <a:lumOff val="60000"/>
                      </a:schemeClr>
                    </a:solidFill>
                  </a:tcPr>
                </a:tc>
                <a:tc>
                  <a:txBody>
                    <a:bodyPr/>
                    <a:lstStyle/>
                    <a:p>
                      <a:pPr marL="0" indent="0" algn="l">
                        <a:buNone/>
                      </a:pPr>
                      <a:r>
                        <a:rPr lang="ja-JP" altLang="en-US" sz="1200" b="1" u="none" dirty="0">
                          <a:solidFill>
                            <a:srgbClr val="000000"/>
                          </a:solidFill>
                          <a:latin typeface="ＭＳ Ｐゴシック" panose="020B0600070205080204" charset="-128"/>
                          <a:ea typeface="ＭＳ Ｐゴシック" panose="020B0600070205080204" charset="-128"/>
                          <a:cs typeface="ＭＳ Ｐゴシック" panose="020B0600070205080204" charset="-128"/>
                        </a:rPr>
                        <a:t>神奈川県</a:t>
                      </a:r>
                      <a:endParaRPr lang="zh-CN" altLang="en-US" sz="1200" b="1" u="none" dirty="0">
                        <a:solidFill>
                          <a:srgbClr val="000000"/>
                        </a:solidFill>
                        <a:latin typeface="ＭＳ Ｐゴシック" panose="020B0600070205080204" charset="-128"/>
                        <a:ea typeface="ＭＳ Ｐゴシック" panose="020B0600070205080204" charset="-128"/>
                        <a:cs typeface="ＭＳ Ｐゴシック" panose="020B0600070205080204" charset="-128"/>
                      </a:endParaRPr>
                    </a:p>
                  </a:txBody>
                  <a:tcPr marL="0" marR="0" marT="0" marB="0" anchor="ctr">
                    <a:lnL w="6350" cap="flat" cmpd="sng" algn="ctr">
                      <a:solidFill>
                        <a:srgbClr val="000000"/>
                      </a:solidFill>
                      <a:prstDash val="solid"/>
                      <a:round/>
                      <a:headEnd type="none" w="med" len="med"/>
                      <a:tailEnd type="none" w="med" len="med"/>
                    </a:lnL>
                    <a:lnR w="6350" cap="flat" cmpd="sng">
                      <a:solidFill>
                        <a:srgbClr val="000000"/>
                      </a:solidFill>
                      <a:prstDash val="solid"/>
                      <a:headEnd type="none" w="med" len="med"/>
                      <a:tailEnd type="none" w="med" len="med"/>
                    </a:lnR>
                    <a:lnT w="6350" cap="flat" cmpd="sng">
                      <a:solidFill>
                        <a:srgbClr val="000000"/>
                      </a:solidFill>
                      <a:prstDash val="soli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chemeClr val="accent5">
                        <a:lumMod val="40000"/>
                        <a:lumOff val="60000"/>
                      </a:schemeClr>
                    </a:solidFill>
                  </a:tcPr>
                </a:tc>
                <a:extLst>
                  <a:ext uri="{0D108BD9-81ED-4DB2-BD59-A6C34878D82A}">
                    <a16:rowId xmlns:a16="http://schemas.microsoft.com/office/drawing/2014/main" val="3770139767"/>
                  </a:ext>
                </a:extLst>
              </a:tr>
              <a:tr h="177800">
                <a:tc>
                  <a:txBody>
                    <a:bodyPr/>
                    <a:lstStyle/>
                    <a:p>
                      <a:pPr marL="0" marR="0" lvl="0" indent="0" algn="l" defTabSz="914400" eaLnBrk="1" fontAlgn="base" latinLnBrk="0" hangingPunct="1">
                        <a:lnSpc>
                          <a:spcPct val="100000"/>
                        </a:lnSpc>
                        <a:spcBef>
                          <a:spcPct val="0"/>
                        </a:spcBef>
                        <a:spcAft>
                          <a:spcPct val="0"/>
                        </a:spcAft>
                        <a:buClrTx/>
                        <a:buSzTx/>
                        <a:buFont typeface="Arial" panose="020B0604020202020204" pitchFamily="34" charset="0"/>
                        <a:buNone/>
                        <a:tabLst/>
                        <a:defRPr/>
                      </a:pPr>
                      <a:r>
                        <a:rPr kumimoji="1" lang="ja-JP" altLang="en-US" sz="1200" b="1" u="none" kern="1200" dirty="0">
                          <a:solidFill>
                            <a:srgbClr val="000000"/>
                          </a:solidFill>
                          <a:latin typeface="ＭＳ Ｐゴシック" panose="020B0600070205080204" charset="-128"/>
                          <a:ea typeface="ＭＳ Ｐゴシック" panose="020B0600070205080204" charset="-128"/>
                          <a:cs typeface="ＭＳ Ｐゴシック" panose="020B0600070205080204" charset="-128"/>
                        </a:rPr>
                        <a:t>令和３年度</a:t>
                      </a:r>
                      <a:endParaRPr kumimoji="1" lang="zh-CN" altLang="en-US" sz="1200" b="1" u="none" kern="1200" dirty="0">
                        <a:solidFill>
                          <a:srgbClr val="000000"/>
                        </a:solidFill>
                        <a:latin typeface="ＭＳ Ｐゴシック" panose="020B0600070205080204" charset="-128"/>
                        <a:ea typeface="ＭＳ Ｐゴシック" panose="020B0600070205080204" charset="-128"/>
                        <a:cs typeface="ＭＳ Ｐゴシック" panose="020B0600070205080204" charset="-128"/>
                      </a:endParaRPr>
                    </a:p>
                  </a:txBody>
                  <a:tcPr marL="0" marR="0" marT="0" marB="0" anchor="ctr">
                    <a:lnL w="6350" cap="flat" cmpd="sng">
                      <a:solidFill>
                        <a:srgbClr val="000000"/>
                      </a:solidFill>
                      <a:prstDash val="solid"/>
                      <a:headEnd type="none" w="med" len="med"/>
                      <a:tailEnd type="none" w="med" len="med"/>
                    </a:lnL>
                    <a:lnR w="6350" cap="flat" cmpd="sng" algn="ctr">
                      <a:solidFill>
                        <a:srgbClr val="000000"/>
                      </a:solidFill>
                      <a:prstDash val="solid"/>
                      <a:round/>
                      <a:headEnd type="none" w="med" len="med"/>
                      <a:tailEnd type="none" w="med" len="med"/>
                    </a:lnR>
                    <a:lnT w="6350" cap="flat" cmpd="sng">
                      <a:solidFill>
                        <a:srgbClr val="000000"/>
                      </a:solidFill>
                      <a:prstDash val="soli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chemeClr val="accent3">
                        <a:lumMod val="40000"/>
                        <a:lumOff val="60000"/>
                      </a:schemeClr>
                    </a:solidFill>
                  </a:tcPr>
                </a:tc>
                <a:tc>
                  <a:txBody>
                    <a:bodyPr/>
                    <a:lstStyle/>
                    <a:p>
                      <a:pPr marL="0" indent="0" algn="l">
                        <a:buNone/>
                      </a:pPr>
                      <a:r>
                        <a:rPr kumimoji="1" lang="ja-JP" altLang="en-US" sz="1200" b="1" u="none" kern="1200" dirty="0">
                          <a:solidFill>
                            <a:srgbClr val="000000"/>
                          </a:solidFill>
                          <a:latin typeface="ＭＳ Ｐゴシック" panose="020B0600070205080204" charset="-128"/>
                          <a:ea typeface="ＭＳ Ｐゴシック" panose="020B0600070205080204" charset="-128"/>
                          <a:cs typeface="ＭＳ Ｐゴシック" panose="020B0600070205080204" charset="-128"/>
                        </a:rPr>
                        <a:t>熱海土砂災害</a:t>
                      </a:r>
                      <a:endParaRPr kumimoji="1" lang="zh-CN" altLang="en-US" sz="1200" b="1" u="none" kern="1200" dirty="0">
                        <a:solidFill>
                          <a:srgbClr val="000000"/>
                        </a:solidFill>
                        <a:latin typeface="ＭＳ Ｐゴシック" panose="020B0600070205080204" charset="-128"/>
                        <a:ea typeface="ＭＳ Ｐゴシック" panose="020B0600070205080204" charset="-128"/>
                        <a:cs typeface="ＭＳ Ｐゴシック" panose="020B0600070205080204" charset="-128"/>
                      </a:endParaRP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solidFill>
                        <a:srgbClr val="000000"/>
                      </a:solidFill>
                      <a:prstDash val="soli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chemeClr val="accent3">
                        <a:lumMod val="40000"/>
                        <a:lumOff val="60000"/>
                      </a:schemeClr>
                    </a:solidFill>
                  </a:tcPr>
                </a:tc>
                <a:tc>
                  <a:txBody>
                    <a:bodyPr/>
                    <a:lstStyle/>
                    <a:p>
                      <a:pPr marL="0" indent="0" algn="l">
                        <a:buNone/>
                      </a:pPr>
                      <a:r>
                        <a:rPr kumimoji="1" lang="ja-JP" altLang="en-US" sz="1200" b="1" u="none" kern="1200" dirty="0">
                          <a:solidFill>
                            <a:srgbClr val="000000"/>
                          </a:solidFill>
                          <a:latin typeface="ＭＳ Ｐゴシック" panose="020B0600070205080204" charset="-128"/>
                          <a:ea typeface="ＭＳ Ｐゴシック" panose="020B0600070205080204" charset="-128"/>
                          <a:cs typeface="ＭＳ Ｐゴシック" panose="020B0600070205080204" charset="-128"/>
                        </a:rPr>
                        <a:t>静岡県</a:t>
                      </a:r>
                      <a:endParaRPr kumimoji="1" lang="zh-CN" altLang="en-US" sz="1200" b="1" u="none" kern="1200" dirty="0">
                        <a:solidFill>
                          <a:srgbClr val="000000"/>
                        </a:solidFill>
                        <a:latin typeface="ＭＳ Ｐゴシック" panose="020B0600070205080204" charset="-128"/>
                        <a:ea typeface="ＭＳ Ｐゴシック" panose="020B0600070205080204" charset="-128"/>
                        <a:cs typeface="ＭＳ Ｐゴシック" panose="020B0600070205080204" charset="-128"/>
                      </a:endParaRPr>
                    </a:p>
                  </a:txBody>
                  <a:tcPr marL="0" marR="0" marT="0" marB="0" anchor="ctr">
                    <a:lnL w="6350" cap="flat" cmpd="sng" algn="ctr">
                      <a:solidFill>
                        <a:srgbClr val="000000"/>
                      </a:solidFill>
                      <a:prstDash val="solid"/>
                      <a:round/>
                      <a:headEnd type="none" w="med" len="med"/>
                      <a:tailEnd type="none" w="med" len="med"/>
                    </a:lnL>
                    <a:lnR w="6350" cap="flat" cmpd="sng">
                      <a:solidFill>
                        <a:srgbClr val="000000"/>
                      </a:solidFill>
                      <a:prstDash val="solid"/>
                      <a:headEnd type="none" w="med" len="med"/>
                      <a:tailEnd type="none" w="med" len="med"/>
                    </a:lnR>
                    <a:lnT w="6350" cap="flat" cmpd="sng">
                      <a:solidFill>
                        <a:srgbClr val="000000"/>
                      </a:solidFill>
                      <a:prstDash val="soli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chemeClr val="accent3">
                        <a:lumMod val="40000"/>
                        <a:lumOff val="60000"/>
                      </a:schemeClr>
                    </a:solidFill>
                  </a:tcPr>
                </a:tc>
                <a:extLst>
                  <a:ext uri="{0D108BD9-81ED-4DB2-BD59-A6C34878D82A}">
                    <a16:rowId xmlns:a16="http://schemas.microsoft.com/office/drawing/2014/main" val="3438335845"/>
                  </a:ext>
                </a:extLst>
              </a:tr>
              <a:tr h="177800">
                <a:tc>
                  <a:txBody>
                    <a:bodyPr/>
                    <a:lstStyle/>
                    <a:p>
                      <a:pPr marL="0" marR="0" lvl="0" indent="0" algn="l" defTabSz="914400" eaLnBrk="1" fontAlgn="base" latinLnBrk="0" hangingPunct="1">
                        <a:lnSpc>
                          <a:spcPct val="100000"/>
                        </a:lnSpc>
                        <a:spcBef>
                          <a:spcPct val="0"/>
                        </a:spcBef>
                        <a:spcAft>
                          <a:spcPct val="0"/>
                        </a:spcAft>
                        <a:buClrTx/>
                        <a:buSzTx/>
                        <a:buFont typeface="Arial" panose="020B0604020202020204" pitchFamily="34" charset="0"/>
                        <a:buNone/>
                        <a:tabLst/>
                        <a:defRPr/>
                      </a:pPr>
                      <a:r>
                        <a:rPr lang="ja-JP" altLang="en-US" sz="1200" b="1" i="0" u="none" kern="1200" baseline="0" dirty="0">
                          <a:solidFill>
                            <a:srgbClr val="000000"/>
                          </a:solidFill>
                          <a:latin typeface="ＭＳ Ｐゴシック" panose="020B0600070205080204" charset="-128"/>
                          <a:ea typeface="ＭＳ Ｐゴシック" panose="020B0600070205080204" charset="-128"/>
                          <a:cs typeface="ＭＳ Ｐゴシック" panose="020B0600070205080204" charset="-128"/>
                        </a:rPr>
                        <a:t>令和４年度</a:t>
                      </a:r>
                      <a:endParaRPr lang="zh-CN" altLang="en-US" sz="1200" b="1" i="0" u="none" kern="1200" baseline="0" dirty="0">
                        <a:solidFill>
                          <a:srgbClr val="000000"/>
                        </a:solidFill>
                        <a:latin typeface="ＭＳ Ｐゴシック" panose="020B0600070205080204" charset="-128"/>
                        <a:ea typeface="ＭＳ Ｐゴシック" panose="020B0600070205080204" charset="-128"/>
                        <a:cs typeface="ＭＳ Ｐゴシック" panose="020B0600070205080204" charset="-128"/>
                      </a:endParaRPr>
                    </a:p>
                  </a:txBody>
                  <a:tcPr marL="0" marR="0" marT="0" marB="0" anchor="ctr">
                    <a:lnL w="6350" cap="flat" cmpd="sng">
                      <a:solidFill>
                        <a:srgbClr val="000000"/>
                      </a:solidFill>
                      <a:prstDash val="soli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chemeClr val="accent5">
                        <a:lumMod val="40000"/>
                        <a:lumOff val="60000"/>
                      </a:schemeClr>
                    </a:solidFill>
                  </a:tcPr>
                </a:tc>
                <a:tc>
                  <a:txBody>
                    <a:bodyPr/>
                    <a:lstStyle/>
                    <a:p>
                      <a:pPr marL="0" indent="0" algn="l">
                        <a:buNone/>
                      </a:pPr>
                      <a:r>
                        <a:rPr lang="ja-JP" altLang="en-US" sz="1200" b="1" u="none" dirty="0">
                          <a:solidFill>
                            <a:srgbClr val="000000"/>
                          </a:solidFill>
                          <a:latin typeface="ＭＳ Ｐゴシック" panose="020B0600070205080204" charset="-128"/>
                          <a:ea typeface="ＭＳ Ｐゴシック" panose="020B0600070205080204" charset="-128"/>
                          <a:cs typeface="ＭＳ Ｐゴシック" panose="020B0600070205080204" charset="-128"/>
                        </a:rPr>
                        <a:t>台風１５号（静岡県中西部水害）</a:t>
                      </a:r>
                      <a:endParaRPr lang="zh-CN" altLang="en-US" sz="1200" b="1" u="none" dirty="0">
                        <a:solidFill>
                          <a:srgbClr val="000000"/>
                        </a:solidFill>
                        <a:latin typeface="ＭＳ Ｐゴシック" panose="020B0600070205080204" charset="-128"/>
                        <a:ea typeface="ＭＳ Ｐゴシック" panose="020B0600070205080204" charset="-128"/>
                        <a:cs typeface="ＭＳ Ｐゴシック" panose="020B0600070205080204" charset="-128"/>
                      </a:endParaRP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chemeClr val="accent5">
                        <a:lumMod val="40000"/>
                        <a:lumOff val="60000"/>
                      </a:schemeClr>
                    </a:solidFill>
                  </a:tcPr>
                </a:tc>
                <a:tc>
                  <a:txBody>
                    <a:bodyPr/>
                    <a:lstStyle/>
                    <a:p>
                      <a:pPr marL="0" indent="0" algn="l">
                        <a:buNone/>
                      </a:pPr>
                      <a:r>
                        <a:rPr lang="ja-JP" altLang="en-US" sz="1200" b="1" u="none" dirty="0">
                          <a:solidFill>
                            <a:srgbClr val="000000"/>
                          </a:solidFill>
                          <a:latin typeface="ＭＳ Ｐゴシック" panose="020B0600070205080204" charset="-128"/>
                          <a:ea typeface="ＭＳ Ｐゴシック" panose="020B0600070205080204" charset="-128"/>
                          <a:cs typeface="ＭＳ Ｐゴシック" panose="020B0600070205080204" charset="-128"/>
                        </a:rPr>
                        <a:t>静岡県</a:t>
                      </a:r>
                      <a:endParaRPr lang="zh-CN" altLang="en-US" sz="1200" b="1" u="none" dirty="0">
                        <a:solidFill>
                          <a:srgbClr val="000000"/>
                        </a:solidFill>
                        <a:latin typeface="ＭＳ Ｐゴシック" panose="020B0600070205080204" charset="-128"/>
                        <a:ea typeface="ＭＳ Ｐゴシック" panose="020B0600070205080204" charset="-128"/>
                        <a:cs typeface="ＭＳ Ｐゴシック" panose="020B0600070205080204" charset="-128"/>
                      </a:endParaRPr>
                    </a:p>
                  </a:txBody>
                  <a:tcPr marL="0" marR="0" marT="0" marB="0" anchor="ctr">
                    <a:lnL w="6350" cap="flat" cmpd="sng" algn="ctr">
                      <a:solidFill>
                        <a:srgbClr val="000000"/>
                      </a:solidFill>
                      <a:prstDash val="solid"/>
                      <a:round/>
                      <a:headEnd type="none" w="med" len="med"/>
                      <a:tailEnd type="none" w="med" len="med"/>
                    </a:lnL>
                    <a:lnR w="6350" cap="flat" cmpd="sng">
                      <a:solidFill>
                        <a:srgbClr val="000000"/>
                      </a:solidFill>
                      <a:prstDash val="soli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chemeClr val="accent5">
                        <a:lumMod val="40000"/>
                        <a:lumOff val="60000"/>
                      </a:schemeClr>
                    </a:solidFill>
                  </a:tcPr>
                </a:tc>
                <a:extLst>
                  <a:ext uri="{0D108BD9-81ED-4DB2-BD59-A6C34878D82A}">
                    <a16:rowId xmlns:a16="http://schemas.microsoft.com/office/drawing/2014/main" val="3327084219"/>
                  </a:ext>
                </a:extLst>
              </a:tr>
              <a:tr h="177800">
                <a:tc>
                  <a:txBody>
                    <a:bodyPr/>
                    <a:lstStyle/>
                    <a:p>
                      <a:pPr marL="0" marR="0" lvl="0" indent="0" algn="l" defTabSz="914400" eaLnBrk="1" fontAlgn="base" latinLnBrk="0" hangingPunct="1">
                        <a:lnSpc>
                          <a:spcPct val="100000"/>
                        </a:lnSpc>
                        <a:spcBef>
                          <a:spcPct val="0"/>
                        </a:spcBef>
                        <a:spcAft>
                          <a:spcPct val="0"/>
                        </a:spcAft>
                        <a:buClrTx/>
                        <a:buSzTx/>
                        <a:buFont typeface="Arial" panose="020B0604020202020204" pitchFamily="34" charset="0"/>
                        <a:buNone/>
                        <a:tabLst/>
                        <a:defRPr/>
                      </a:pPr>
                      <a:r>
                        <a:rPr lang="ja-JP" altLang="en-US" sz="1200" b="1" i="0" u="none" kern="1200" baseline="0" dirty="0">
                          <a:solidFill>
                            <a:srgbClr val="000000"/>
                          </a:solidFill>
                          <a:latin typeface="ＭＳ Ｐゴシック" panose="020B0600070205080204" charset="-128"/>
                          <a:ea typeface="ＭＳ Ｐゴシック" panose="020B0600070205080204" charset="-128"/>
                          <a:cs typeface="ＭＳ Ｐゴシック" panose="020B0600070205080204" charset="-128"/>
                        </a:rPr>
                        <a:t>令和５年度</a:t>
                      </a:r>
                      <a:endParaRPr lang="zh-CN" altLang="en-US" sz="1200" b="1" i="0" u="none" kern="1200" baseline="0" dirty="0">
                        <a:solidFill>
                          <a:srgbClr val="000000"/>
                        </a:solidFill>
                        <a:latin typeface="ＭＳ Ｐゴシック" panose="020B0600070205080204" charset="-128"/>
                        <a:ea typeface="ＭＳ Ｐゴシック" panose="020B0600070205080204" charset="-128"/>
                        <a:cs typeface="ＭＳ Ｐゴシック" panose="020B0600070205080204" charset="-128"/>
                      </a:endParaRPr>
                    </a:p>
                  </a:txBody>
                  <a:tcPr marL="0" marR="0" marT="0" marB="0" anchor="ctr">
                    <a:lnL w="6350" cap="flat" cmpd="sng">
                      <a:solidFill>
                        <a:srgbClr val="000000"/>
                      </a:solidFill>
                      <a:prstDash val="soli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chemeClr val="accent3">
                        <a:lumMod val="40000"/>
                        <a:lumOff val="60000"/>
                      </a:schemeClr>
                    </a:solidFill>
                  </a:tcPr>
                </a:tc>
                <a:tc>
                  <a:txBody>
                    <a:bodyPr/>
                    <a:lstStyle/>
                    <a:p>
                      <a:pPr marL="0" indent="0" algn="l">
                        <a:buNone/>
                      </a:pPr>
                      <a:r>
                        <a:rPr lang="ja-JP" altLang="en-US" sz="1200" b="1" u="none" dirty="0">
                          <a:solidFill>
                            <a:srgbClr val="000000"/>
                          </a:solidFill>
                          <a:latin typeface="ＭＳ Ｐゴシック" panose="020B0600070205080204" charset="-128"/>
                          <a:ea typeface="ＭＳ Ｐゴシック" panose="020B0600070205080204" charset="-128"/>
                          <a:cs typeface="ＭＳ Ｐゴシック" panose="020B0600070205080204" charset="-128"/>
                        </a:rPr>
                        <a:t>台風２号・梅雨前線豪雨</a:t>
                      </a:r>
                      <a:endParaRPr lang="zh-CN" altLang="en-US" sz="1200" b="1" u="none" dirty="0">
                        <a:solidFill>
                          <a:srgbClr val="000000"/>
                        </a:solidFill>
                        <a:latin typeface="ＭＳ Ｐゴシック" panose="020B0600070205080204" charset="-128"/>
                        <a:ea typeface="ＭＳ Ｐゴシック" panose="020B0600070205080204" charset="-128"/>
                        <a:cs typeface="ＭＳ Ｐゴシック" panose="020B0600070205080204" charset="-128"/>
                      </a:endParaRP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chemeClr val="accent3">
                        <a:lumMod val="40000"/>
                        <a:lumOff val="60000"/>
                      </a:schemeClr>
                    </a:solidFill>
                  </a:tcPr>
                </a:tc>
                <a:tc>
                  <a:txBody>
                    <a:bodyPr/>
                    <a:lstStyle/>
                    <a:p>
                      <a:pPr marL="0" indent="0" algn="l">
                        <a:buNone/>
                      </a:pPr>
                      <a:r>
                        <a:rPr lang="ja-JP" altLang="en-US" sz="1200" b="1" u="none" dirty="0">
                          <a:solidFill>
                            <a:srgbClr val="000000"/>
                          </a:solidFill>
                          <a:latin typeface="ＭＳ Ｐゴシック" panose="020B0600070205080204" charset="-128"/>
                          <a:ea typeface="ＭＳ Ｐゴシック" panose="020B0600070205080204" charset="-128"/>
                          <a:cs typeface="ＭＳ Ｐゴシック" panose="020B0600070205080204" charset="-128"/>
                        </a:rPr>
                        <a:t>静岡県・埼玉県</a:t>
                      </a:r>
                      <a:endParaRPr lang="zh-CN" altLang="en-US" sz="1200" b="1" u="none" dirty="0">
                        <a:solidFill>
                          <a:srgbClr val="000000"/>
                        </a:solidFill>
                        <a:latin typeface="ＭＳ Ｐゴシック" panose="020B0600070205080204" charset="-128"/>
                        <a:ea typeface="ＭＳ Ｐゴシック" panose="020B0600070205080204" charset="-128"/>
                        <a:cs typeface="ＭＳ Ｐゴシック" panose="020B0600070205080204" charset="-128"/>
                      </a:endParaRPr>
                    </a:p>
                  </a:txBody>
                  <a:tcPr marL="0" marR="0" marT="0" marB="0" anchor="ctr">
                    <a:lnL w="6350" cap="flat" cmpd="sng" algn="ctr">
                      <a:solidFill>
                        <a:srgbClr val="000000"/>
                      </a:solidFill>
                      <a:prstDash val="solid"/>
                      <a:round/>
                      <a:headEnd type="none" w="med" len="med"/>
                      <a:tailEnd type="none" w="med" len="med"/>
                    </a:lnL>
                    <a:lnR w="6350" cap="flat" cmpd="sng">
                      <a:solidFill>
                        <a:srgbClr val="000000"/>
                      </a:solidFill>
                      <a:prstDash val="soli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a:noFill/>
                    </a:lnTlToBr>
                    <a:lnBlToTr>
                      <a:noFill/>
                    </a:lnBlToTr>
                    <a:solidFill>
                      <a:schemeClr val="accent3">
                        <a:lumMod val="40000"/>
                        <a:lumOff val="60000"/>
                      </a:schemeClr>
                    </a:solidFill>
                  </a:tcPr>
                </a:tc>
                <a:extLst>
                  <a:ext uri="{0D108BD9-81ED-4DB2-BD59-A6C34878D82A}">
                    <a16:rowId xmlns:a16="http://schemas.microsoft.com/office/drawing/2014/main" val="2950864723"/>
                  </a:ext>
                </a:extLst>
              </a:tr>
            </a:tbl>
          </a:graphicData>
        </a:graphic>
      </p:graphicFrame>
      <p:sp>
        <p:nvSpPr>
          <p:cNvPr id="3" name="テキスト ボックス 2">
            <a:extLst>
              <a:ext uri="{FF2B5EF4-FFF2-40B4-BE49-F238E27FC236}">
                <a16:creationId xmlns:a16="http://schemas.microsoft.com/office/drawing/2014/main" id="{AB761666-9757-42F4-B58C-F99418C14A79}"/>
              </a:ext>
            </a:extLst>
          </p:cNvPr>
          <p:cNvSpPr txBox="1"/>
          <p:nvPr/>
        </p:nvSpPr>
        <p:spPr>
          <a:xfrm>
            <a:off x="8572500" y="2965291"/>
            <a:ext cx="3619499" cy="1015663"/>
          </a:xfrm>
          <a:prstGeom prst="rect">
            <a:avLst/>
          </a:prstGeom>
          <a:noFill/>
        </p:spPr>
        <p:txBody>
          <a:bodyPr wrap="square" rtlCol="0">
            <a:spAutoFit/>
          </a:bodyPr>
          <a:lstStyle/>
          <a:p>
            <a:r>
              <a:rPr kumimoji="1" lang="en-US" altLang="ja-JP" sz="2000" dirty="0">
                <a:latin typeface="BIZ UDゴシック" panose="020B0400000000000000" pitchFamily="49" charset="-128"/>
                <a:ea typeface="BIZ UDゴシック" panose="020B0400000000000000" pitchFamily="49" charset="-128"/>
              </a:rPr>
              <a:t>144</a:t>
            </a:r>
            <a:r>
              <a:rPr kumimoji="1" lang="ja-JP" altLang="en-US" sz="2000" dirty="0">
                <a:latin typeface="BIZ UDゴシック" panose="020B0400000000000000" pitchFamily="49" charset="-128"/>
                <a:ea typeface="BIZ UDゴシック" panose="020B0400000000000000" pitchFamily="49" charset="-128"/>
              </a:rPr>
              <a:t>の災害ボランティアセンター（災害ＶＣ）を訪問、支援にあたってきました。</a:t>
            </a:r>
            <a:endParaRPr kumimoji="1" lang="en-US" altLang="ja-JP" sz="2000" dirty="0">
              <a:latin typeface="BIZ UDゴシック" panose="020B0400000000000000" pitchFamily="49" charset="-128"/>
              <a:ea typeface="BIZ UDゴシック" panose="020B0400000000000000" pitchFamily="49" charset="-128"/>
            </a:endParaRPr>
          </a:p>
        </p:txBody>
      </p:sp>
      <p:sp>
        <p:nvSpPr>
          <p:cNvPr id="4" name="四角形: 角を丸くする 3">
            <a:extLst>
              <a:ext uri="{FF2B5EF4-FFF2-40B4-BE49-F238E27FC236}">
                <a16:creationId xmlns:a16="http://schemas.microsoft.com/office/drawing/2014/main" id="{FAEDED8D-A4D0-978C-DA73-7DD38BDCC171}"/>
              </a:ext>
            </a:extLst>
          </p:cNvPr>
          <p:cNvSpPr/>
          <p:nvPr/>
        </p:nvSpPr>
        <p:spPr>
          <a:xfrm>
            <a:off x="8572500" y="641132"/>
            <a:ext cx="3430314" cy="1208690"/>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2400" dirty="0"/>
              <a:t>これまで現地入りして</a:t>
            </a:r>
            <a:endParaRPr kumimoji="1" lang="en-US" altLang="ja-JP" sz="2400" dirty="0"/>
          </a:p>
          <a:p>
            <a:pPr algn="ctr"/>
            <a:r>
              <a:rPr kumimoji="1" lang="ja-JP" altLang="en-US" sz="2400" dirty="0"/>
              <a:t>支援にあたった災害</a:t>
            </a:r>
          </a:p>
        </p:txBody>
      </p:sp>
      <p:sp>
        <p:nvSpPr>
          <p:cNvPr id="5" name="スライド番号プレースホルダー 2">
            <a:extLst>
              <a:ext uri="{FF2B5EF4-FFF2-40B4-BE49-F238E27FC236}">
                <a16:creationId xmlns:a16="http://schemas.microsoft.com/office/drawing/2014/main" id="{619DF510-727D-9CBA-E931-D21AEB743293}"/>
              </a:ext>
            </a:extLst>
          </p:cNvPr>
          <p:cNvSpPr txBox="1">
            <a:spLocks/>
          </p:cNvSpPr>
          <p:nvPr/>
        </p:nvSpPr>
        <p:spPr>
          <a:xfrm>
            <a:off x="11178282" y="6467529"/>
            <a:ext cx="559981" cy="476250"/>
          </a:xfrm>
          <a:prstGeom prst="rect">
            <a:avLst/>
          </a:prstGeom>
        </p:spPr>
        <p:txBody>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defRPr/>
            </a:pPr>
            <a:fld id="{71736830-ED36-4842-939B-A7CBC6CC1E44}" type="slidenum">
              <a:rPr lang="ja-JP" altLang="en-US" smtClean="0"/>
              <a:pPr algn="r">
                <a:defRPr/>
              </a:pPr>
              <a:t>67</a:t>
            </a:fld>
            <a:endParaRPr lang="ja-JP" altLang="en-US"/>
          </a:p>
        </p:txBody>
      </p:sp>
    </p:spTree>
    <p:extLst>
      <p:ext uri="{BB962C8B-B14F-4D97-AF65-F5344CB8AC3E}">
        <p14:creationId xmlns:p14="http://schemas.microsoft.com/office/powerpoint/2010/main" val="2494002203"/>
      </p:ext>
    </p:extLst>
  </p:cSld>
  <p:clrMapOvr>
    <a:masterClrMapping/>
  </p:clrMapOvr>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コンテンツ プレースホルダー 4" descr="テキスト が含まれている画像&#10;&#10;自動的に生成された説明">
            <a:extLst>
              <a:ext uri="{FF2B5EF4-FFF2-40B4-BE49-F238E27FC236}">
                <a16:creationId xmlns:a16="http://schemas.microsoft.com/office/drawing/2014/main" id="{9DCF23AA-A542-4BA0-9C73-847C1AA7002A}"/>
              </a:ext>
            </a:extLst>
          </p:cNvPr>
          <p:cNvPicPr>
            <a:picLocks noChangeAspect="1"/>
          </p:cNvPicPr>
          <p:nvPr/>
        </p:nvPicPr>
        <p:blipFill>
          <a:blip r:embed="rId2" cstate="print">
            <a:extLst>
              <a:ext uri="{BEBA8EAE-BF5A-486C-A8C5-ECC9F3942E4B}">
                <a14:imgProps xmlns:a14="http://schemas.microsoft.com/office/drawing/2010/main">
                  <a14:imgLayer r:embed="rId3">
                    <a14:imgEffect>
                      <a14:artisticGlowEdges/>
                    </a14:imgEffect>
                  </a14:imgLayer>
                </a14:imgProps>
              </a:ext>
              <a:ext uri="{28A0092B-C50C-407E-A947-70E740481C1C}">
                <a14:useLocalDpi xmlns:a14="http://schemas.microsoft.com/office/drawing/2010/main" val="0"/>
              </a:ext>
            </a:extLst>
          </a:blip>
          <a:stretch>
            <a:fillRect/>
          </a:stretch>
        </p:blipFill>
        <p:spPr>
          <a:xfrm>
            <a:off x="1224632" y="298495"/>
            <a:ext cx="8818800" cy="1168494"/>
          </a:xfrm>
          <a:custGeom>
            <a:avLst/>
            <a:gdLst/>
            <a:ahLst/>
            <a:cxnLst/>
            <a:rect l="l" t="t" r="r" b="b"/>
            <a:pathLst>
              <a:path w="10580201" h="2957472">
                <a:moveTo>
                  <a:pt x="88961" y="0"/>
                </a:moveTo>
                <a:lnTo>
                  <a:pt x="10491240" y="0"/>
                </a:lnTo>
                <a:cubicBezTo>
                  <a:pt x="10540372" y="0"/>
                  <a:pt x="10580201" y="39829"/>
                  <a:pt x="10580201" y="88961"/>
                </a:cubicBezTo>
                <a:lnTo>
                  <a:pt x="10580201" y="2868511"/>
                </a:lnTo>
                <a:cubicBezTo>
                  <a:pt x="10580201" y="2917643"/>
                  <a:pt x="10540372" y="2957472"/>
                  <a:pt x="10491240" y="2957472"/>
                </a:cubicBezTo>
                <a:lnTo>
                  <a:pt x="88961" y="2957472"/>
                </a:lnTo>
                <a:cubicBezTo>
                  <a:pt x="39829" y="2957472"/>
                  <a:pt x="0" y="2917643"/>
                  <a:pt x="0" y="2868511"/>
                </a:cubicBezTo>
                <a:lnTo>
                  <a:pt x="0" y="88961"/>
                </a:lnTo>
                <a:cubicBezTo>
                  <a:pt x="0" y="39829"/>
                  <a:pt x="39829" y="0"/>
                  <a:pt x="88961" y="0"/>
                </a:cubicBezTo>
                <a:close/>
              </a:path>
            </a:pathLst>
          </a:custGeom>
        </p:spPr>
      </p:pic>
      <p:sp>
        <p:nvSpPr>
          <p:cNvPr id="6" name="テキスト ボックス 5">
            <a:extLst>
              <a:ext uri="{FF2B5EF4-FFF2-40B4-BE49-F238E27FC236}">
                <a16:creationId xmlns:a16="http://schemas.microsoft.com/office/drawing/2014/main" id="{724F6B5C-611C-45FA-9319-433EA8B2B6D5}"/>
              </a:ext>
            </a:extLst>
          </p:cNvPr>
          <p:cNvSpPr txBox="1"/>
          <p:nvPr/>
        </p:nvSpPr>
        <p:spPr>
          <a:xfrm>
            <a:off x="1545145" y="1543796"/>
            <a:ext cx="9606764" cy="769441"/>
          </a:xfrm>
          <a:prstGeom prst="rect">
            <a:avLst/>
          </a:prstGeom>
          <a:noFill/>
        </p:spPr>
        <p:txBody>
          <a:bodyPr wrap="square" rtlCol="0">
            <a:spAutoFit/>
          </a:bodyPr>
          <a:lstStyle/>
          <a:p>
            <a:r>
              <a:rPr kumimoji="1" lang="en-US" altLang="ja-JP" sz="4400" dirty="0">
                <a:solidFill>
                  <a:srgbClr val="002060"/>
                </a:solidFill>
              </a:rPr>
              <a:t>https://www.officesonozaki.net/</a:t>
            </a:r>
            <a:endParaRPr kumimoji="1" lang="ja-JP" altLang="en-US" sz="4400" dirty="0">
              <a:solidFill>
                <a:srgbClr val="002060"/>
              </a:solidFill>
            </a:endParaRPr>
          </a:p>
        </p:txBody>
      </p:sp>
      <p:sp>
        <p:nvSpPr>
          <p:cNvPr id="7" name="テキスト ボックス 6">
            <a:extLst>
              <a:ext uri="{FF2B5EF4-FFF2-40B4-BE49-F238E27FC236}">
                <a16:creationId xmlns:a16="http://schemas.microsoft.com/office/drawing/2014/main" id="{B7D56464-6AB5-4793-84A2-7518783CAF07}"/>
              </a:ext>
            </a:extLst>
          </p:cNvPr>
          <p:cNvSpPr txBox="1"/>
          <p:nvPr/>
        </p:nvSpPr>
        <p:spPr>
          <a:xfrm>
            <a:off x="1507437" y="5472577"/>
            <a:ext cx="10218654" cy="523220"/>
          </a:xfrm>
          <a:prstGeom prst="rect">
            <a:avLst/>
          </a:prstGeom>
          <a:noFill/>
        </p:spPr>
        <p:txBody>
          <a:bodyPr wrap="square" rtlCol="0">
            <a:spAutoFit/>
          </a:bodyPr>
          <a:lstStyle/>
          <a:p>
            <a:pPr algn="ctr"/>
            <a:r>
              <a:rPr kumimoji="1" lang="en-US" altLang="ja-JP" sz="2800" b="1" dirty="0">
                <a:solidFill>
                  <a:srgbClr val="7030A0"/>
                </a:solidFill>
                <a:latin typeface="メイリオ" panose="020B0604030504040204" pitchFamily="50" charset="-128"/>
                <a:ea typeface="メイリオ" panose="020B0604030504040204" pitchFamily="50" charset="-128"/>
              </a:rPr>
              <a:t>Facebook</a:t>
            </a:r>
            <a:r>
              <a:rPr kumimoji="1" lang="ja-JP" altLang="en-US" sz="2800" b="1" dirty="0">
                <a:solidFill>
                  <a:srgbClr val="7030A0"/>
                </a:solidFill>
                <a:latin typeface="メイリオ" panose="020B0604030504040204" pitchFamily="50" charset="-128"/>
                <a:ea typeface="メイリオ" panose="020B0604030504040204" pitchFamily="50" charset="-128"/>
              </a:rPr>
              <a:t>のアカウントがある方は、ぜひつながりましょう！　</a:t>
            </a:r>
          </a:p>
        </p:txBody>
      </p:sp>
      <p:pic>
        <p:nvPicPr>
          <p:cNvPr id="1026" name="Picture 2">
            <a:extLst>
              <a:ext uri="{FF2B5EF4-FFF2-40B4-BE49-F238E27FC236}">
                <a16:creationId xmlns:a16="http://schemas.microsoft.com/office/drawing/2014/main" id="{7908A387-3E9C-4549-8144-743981E31573}"/>
              </a:ext>
            </a:extLst>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604265" y="5356472"/>
            <a:ext cx="940879" cy="940879"/>
          </a:xfrm>
          <a:prstGeom prst="rect">
            <a:avLst/>
          </a:prstGeom>
          <a:noFill/>
          <a:extLst>
            <a:ext uri="{909E8E84-426E-40DD-AFC4-6F175D3DCCD1}">
              <a14:hiddenFill xmlns:a14="http://schemas.microsoft.com/office/drawing/2010/main">
                <a:solidFill>
                  <a:srgbClr val="FFFFFF"/>
                </a:solidFill>
              </a14:hiddenFill>
            </a:ext>
          </a:extLst>
        </p:spPr>
      </p:pic>
      <p:sp>
        <p:nvSpPr>
          <p:cNvPr id="8" name="テキスト ボックス 7">
            <a:extLst>
              <a:ext uri="{FF2B5EF4-FFF2-40B4-BE49-F238E27FC236}">
                <a16:creationId xmlns:a16="http://schemas.microsoft.com/office/drawing/2014/main" id="{40121F2B-42EE-4A7D-B821-6A5608277BBE}"/>
              </a:ext>
            </a:extLst>
          </p:cNvPr>
          <p:cNvSpPr txBox="1"/>
          <p:nvPr/>
        </p:nvSpPr>
        <p:spPr>
          <a:xfrm>
            <a:off x="1582851" y="5921731"/>
            <a:ext cx="10481795" cy="400110"/>
          </a:xfrm>
          <a:prstGeom prst="rect">
            <a:avLst/>
          </a:prstGeom>
          <a:noFill/>
        </p:spPr>
        <p:txBody>
          <a:bodyPr wrap="square" rtlCol="0">
            <a:spAutoFit/>
          </a:bodyPr>
          <a:lstStyle/>
          <a:p>
            <a:r>
              <a:rPr kumimoji="1" lang="en-US" altLang="ja-JP" sz="2000" dirty="0">
                <a:latin typeface="メイリオ" panose="020B0604030504040204" pitchFamily="50" charset="-128"/>
                <a:ea typeface="メイリオ" panose="020B0604030504040204" pitchFamily="50" charset="-128"/>
              </a:rPr>
              <a:t>@shuji.sonozaki  </a:t>
            </a:r>
            <a:r>
              <a:rPr kumimoji="1" lang="en-US" altLang="ja-JP" sz="1600" dirty="0">
                <a:latin typeface="メイリオ" panose="020B0604030504040204" pitchFamily="50" charset="-128"/>
                <a:ea typeface="メイリオ" panose="020B0604030504040204" pitchFamily="50" charset="-128"/>
              </a:rPr>
              <a:t>(『</a:t>
            </a:r>
            <a:r>
              <a:rPr kumimoji="1" lang="ja-JP" altLang="en-US" sz="1600" b="1" dirty="0">
                <a:latin typeface="メイリオ" panose="020B0604030504040204" pitchFamily="50" charset="-128"/>
                <a:ea typeface="メイリオ" panose="020B0604030504040204" pitchFamily="50" charset="-128"/>
              </a:rPr>
              <a:t>園崎 秀治</a:t>
            </a:r>
            <a:r>
              <a:rPr kumimoji="1" lang="en-US" altLang="ja-JP" sz="1600" dirty="0">
                <a:latin typeface="メイリオ" panose="020B0604030504040204" pitchFamily="50" charset="-128"/>
                <a:ea typeface="メイリオ" panose="020B0604030504040204" pitchFamily="50" charset="-128"/>
              </a:rPr>
              <a:t>』</a:t>
            </a:r>
            <a:r>
              <a:rPr kumimoji="1" lang="ja-JP" altLang="en-US" sz="1600" dirty="0">
                <a:latin typeface="メイリオ" panose="020B0604030504040204" pitchFamily="50" charset="-128"/>
                <a:ea typeface="メイリオ" panose="020B0604030504040204" pitchFamily="50" charset="-128"/>
              </a:rPr>
              <a:t>で検索できます。メッセージ付で友達申請くだされば嬉しいです</a:t>
            </a:r>
            <a:r>
              <a:rPr kumimoji="1" lang="en-US" altLang="ja-JP" sz="1600" dirty="0">
                <a:latin typeface="メイリオ" panose="020B0604030504040204" pitchFamily="50" charset="-128"/>
                <a:ea typeface="メイリオ" panose="020B0604030504040204" pitchFamily="50" charset="-128"/>
              </a:rPr>
              <a:t>)</a:t>
            </a:r>
            <a:endParaRPr kumimoji="1" lang="ja-JP" altLang="en-US" sz="2000" dirty="0">
              <a:latin typeface="メイリオ" panose="020B0604030504040204" pitchFamily="50" charset="-128"/>
              <a:ea typeface="メイリオ" panose="020B0604030504040204" pitchFamily="50" charset="-128"/>
            </a:endParaRPr>
          </a:p>
        </p:txBody>
      </p:sp>
      <p:sp>
        <p:nvSpPr>
          <p:cNvPr id="11" name="楕円 10">
            <a:extLst>
              <a:ext uri="{FF2B5EF4-FFF2-40B4-BE49-F238E27FC236}">
                <a16:creationId xmlns:a16="http://schemas.microsoft.com/office/drawing/2014/main" id="{4D5FA131-FD1B-45C9-84EF-17ADB9384889}"/>
              </a:ext>
            </a:extLst>
          </p:cNvPr>
          <p:cNvSpPr/>
          <p:nvPr/>
        </p:nvSpPr>
        <p:spPr>
          <a:xfrm>
            <a:off x="69669" y="2725413"/>
            <a:ext cx="4336868" cy="2547807"/>
          </a:xfrm>
          <a:prstGeom prst="ellipse">
            <a:avLst/>
          </a:prstGeom>
          <a:solidFill>
            <a:schemeClr val="accent1">
              <a:lumMod val="60000"/>
              <a:lumOff val="4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3200" dirty="0">
                <a:solidFill>
                  <a:srgbClr val="7030A0"/>
                </a:solidFill>
                <a:effectLst>
                  <a:outerShdw blurRad="38100" dist="38100" dir="2700000" algn="tl">
                    <a:srgbClr val="000000">
                      <a:alpha val="43137"/>
                    </a:srgbClr>
                  </a:outerShdw>
                </a:effectLst>
                <a:latin typeface="メイリオ" panose="020B0604030504040204" pitchFamily="50" charset="-128"/>
                <a:ea typeface="メイリオ" panose="020B0604030504040204" pitchFamily="50" charset="-128"/>
              </a:rPr>
              <a:t>“オフィス園崎”</a:t>
            </a:r>
            <a:br>
              <a:rPr kumimoji="1" lang="ja-JP" altLang="en-US" sz="3200" dirty="0">
                <a:solidFill>
                  <a:srgbClr val="7030A0"/>
                </a:solidFill>
                <a:effectLst>
                  <a:outerShdw blurRad="38100" dist="38100" dir="2700000" algn="tl">
                    <a:srgbClr val="000000">
                      <a:alpha val="43137"/>
                    </a:srgbClr>
                  </a:outerShdw>
                </a:effectLst>
                <a:latin typeface="メイリオ" panose="020B0604030504040204" pitchFamily="50" charset="-128"/>
                <a:ea typeface="メイリオ" panose="020B0604030504040204" pitchFamily="50" charset="-128"/>
              </a:rPr>
            </a:br>
            <a:r>
              <a:rPr kumimoji="1" lang="ja-JP" altLang="en-US" sz="2400" dirty="0">
                <a:latin typeface="メイリオ" panose="020B0604030504040204" pitchFamily="50" charset="-128"/>
                <a:ea typeface="メイリオ" panose="020B0604030504040204" pitchFamily="50" charset="-128"/>
              </a:rPr>
              <a:t>として</a:t>
            </a:r>
            <a:endParaRPr kumimoji="1" lang="en-US" altLang="ja-JP" sz="2400" dirty="0">
              <a:latin typeface="メイリオ" panose="020B0604030504040204" pitchFamily="50" charset="-128"/>
              <a:ea typeface="メイリオ" panose="020B0604030504040204" pitchFamily="50" charset="-128"/>
            </a:endParaRPr>
          </a:p>
          <a:p>
            <a:pPr algn="ctr"/>
            <a:r>
              <a:rPr kumimoji="1" lang="ja-JP" altLang="en-US" sz="2400" dirty="0">
                <a:latin typeface="メイリオ" panose="020B0604030504040204" pitchFamily="50" charset="-128"/>
                <a:ea typeface="メイリオ" panose="020B0604030504040204" pitchFamily="50" charset="-128"/>
              </a:rPr>
              <a:t>活動しています</a:t>
            </a:r>
          </a:p>
        </p:txBody>
      </p:sp>
      <p:sp>
        <p:nvSpPr>
          <p:cNvPr id="13" name="コンテンツ プレースホルダー 12">
            <a:extLst>
              <a:ext uri="{FF2B5EF4-FFF2-40B4-BE49-F238E27FC236}">
                <a16:creationId xmlns:a16="http://schemas.microsoft.com/office/drawing/2014/main" id="{210620B6-F0C7-4970-A142-93E17A5B4746}"/>
              </a:ext>
            </a:extLst>
          </p:cNvPr>
          <p:cNvSpPr txBox="1">
            <a:spLocks noGrp="1"/>
          </p:cNvSpPr>
          <p:nvPr>
            <p:ph idx="1"/>
          </p:nvPr>
        </p:nvSpPr>
        <p:spPr>
          <a:xfrm>
            <a:off x="4421896" y="2430077"/>
            <a:ext cx="7181865" cy="2841804"/>
          </a:xfrm>
          <a:prstGeom prst="rect">
            <a:avLst/>
          </a:prstGeom>
          <a:noFill/>
        </p:spPr>
        <p:txBody>
          <a:bodyPr wrap="square" rtlCol="0">
            <a:spAutoFit/>
          </a:bodyPr>
          <a:lstStyle/>
          <a:p>
            <a:r>
              <a:rPr kumimoji="1" lang="en-US" altLang="ja-JP" sz="2000" dirty="0">
                <a:latin typeface="BIZ UDゴシック" panose="020B0400000000000000" pitchFamily="49" charset="-128"/>
                <a:ea typeface="BIZ UDゴシック" panose="020B0400000000000000" pitchFamily="49" charset="-128"/>
              </a:rPr>
              <a:t>2021</a:t>
            </a:r>
            <a:r>
              <a:rPr kumimoji="1" lang="ja-JP" altLang="en-US" sz="2000" dirty="0">
                <a:latin typeface="BIZ UDゴシック" panose="020B0400000000000000" pitchFamily="49" charset="-128"/>
                <a:ea typeface="BIZ UDゴシック" panose="020B0400000000000000" pitchFamily="49" charset="-128"/>
              </a:rPr>
              <a:t>年、より柔軟により積極的に、全国各地の防災・減災活動支援、被災地支援に貢献するために、</a:t>
            </a:r>
            <a:r>
              <a:rPr kumimoji="1" lang="en-US" altLang="ja-JP" sz="2000" dirty="0">
                <a:latin typeface="BIZ UDゴシック" panose="020B0400000000000000" pitchFamily="49" charset="-128"/>
                <a:ea typeface="BIZ UDゴシック" panose="020B0400000000000000" pitchFamily="49" charset="-128"/>
              </a:rPr>
              <a:t>27</a:t>
            </a:r>
            <a:r>
              <a:rPr kumimoji="1" lang="ja-JP" altLang="en-US" sz="2000" dirty="0">
                <a:latin typeface="BIZ UDゴシック" panose="020B0400000000000000" pitchFamily="49" charset="-128"/>
                <a:ea typeface="BIZ UDゴシック" panose="020B0400000000000000" pitchFamily="49" charset="-128"/>
              </a:rPr>
              <a:t>年勤めた全国社会福祉協議会（全社協）から独立。</a:t>
            </a:r>
            <a:endParaRPr kumimoji="1" lang="en-US" altLang="ja-JP" sz="2000" dirty="0">
              <a:latin typeface="BIZ UDゴシック" panose="020B0400000000000000" pitchFamily="49" charset="-128"/>
              <a:ea typeface="BIZ UDゴシック" panose="020B0400000000000000" pitchFamily="49" charset="-128"/>
            </a:endParaRPr>
          </a:p>
          <a:p>
            <a:r>
              <a:rPr kumimoji="1" lang="ja-JP" altLang="en-US" sz="2000" dirty="0">
                <a:latin typeface="BIZ UDゴシック" panose="020B0400000000000000" pitchFamily="49" charset="-128"/>
                <a:ea typeface="BIZ UDゴシック" panose="020B0400000000000000" pitchFamily="49" charset="-128"/>
              </a:rPr>
              <a:t>被災地支援の</a:t>
            </a:r>
            <a:r>
              <a:rPr kumimoji="1" lang="ja-JP" altLang="en-US" sz="2000" dirty="0">
                <a:solidFill>
                  <a:srgbClr val="FF0000"/>
                </a:solidFill>
                <a:latin typeface="BIZ UDゴシック" panose="020B0400000000000000" pitchFamily="49" charset="-128"/>
                <a:ea typeface="BIZ UDゴシック" panose="020B0400000000000000" pitchFamily="49" charset="-128"/>
              </a:rPr>
              <a:t>三原則</a:t>
            </a:r>
            <a:r>
              <a:rPr kumimoji="1" lang="en-US" altLang="ja-JP" sz="2000" dirty="0">
                <a:solidFill>
                  <a:srgbClr val="FF0000"/>
                </a:solidFill>
                <a:latin typeface="BIZ UDゴシック" panose="020B0400000000000000" pitchFamily="49" charset="-128"/>
                <a:ea typeface="BIZ UDゴシック" panose="020B0400000000000000" pitchFamily="49" charset="-128"/>
              </a:rPr>
              <a:t>『</a:t>
            </a:r>
            <a:r>
              <a:rPr kumimoji="1" lang="ja-JP" altLang="en-US" sz="2000" dirty="0">
                <a:solidFill>
                  <a:srgbClr val="FF0000"/>
                </a:solidFill>
                <a:latin typeface="BIZ UDゴシック" panose="020B0400000000000000" pitchFamily="49" charset="-128"/>
                <a:ea typeface="BIZ UDゴシック" panose="020B0400000000000000" pitchFamily="49" charset="-128"/>
              </a:rPr>
              <a:t>被災者中心・地元主体・協働</a:t>
            </a:r>
            <a:r>
              <a:rPr kumimoji="1" lang="en-US" altLang="ja-JP" sz="2000" dirty="0">
                <a:solidFill>
                  <a:srgbClr val="FF0000"/>
                </a:solidFill>
                <a:latin typeface="BIZ UDゴシック" panose="020B0400000000000000" pitchFamily="49" charset="-128"/>
                <a:ea typeface="BIZ UDゴシック" panose="020B0400000000000000" pitchFamily="49" charset="-128"/>
              </a:rPr>
              <a:t>』</a:t>
            </a:r>
            <a:r>
              <a:rPr kumimoji="1" lang="ja-JP" altLang="en-US" sz="2000" dirty="0">
                <a:latin typeface="BIZ UDゴシック" panose="020B0400000000000000" pitchFamily="49" charset="-128"/>
                <a:ea typeface="BIZ UDゴシック" panose="020B0400000000000000" pitchFamily="49" charset="-128"/>
              </a:rPr>
              <a:t>を旨とする「 </a:t>
            </a:r>
            <a:r>
              <a:rPr kumimoji="1" lang="en-US" altLang="ja-JP" sz="2000" dirty="0" err="1">
                <a:latin typeface="BIZ UDゴシック" panose="020B0400000000000000" pitchFamily="49" charset="-128"/>
                <a:ea typeface="BIZ UDゴシック" panose="020B0400000000000000" pitchFamily="49" charset="-128"/>
              </a:rPr>
              <a:t>OfficeSONOZAKI</a:t>
            </a:r>
            <a:r>
              <a:rPr kumimoji="1" lang="ja-JP" altLang="en-US" sz="2000" dirty="0">
                <a:latin typeface="BIZ UDゴシック" panose="020B0400000000000000" pitchFamily="49" charset="-128"/>
                <a:ea typeface="BIZ UDゴシック" panose="020B0400000000000000" pitchFamily="49" charset="-128"/>
              </a:rPr>
              <a:t>（オフィス園崎）」</a:t>
            </a:r>
            <a:r>
              <a:rPr kumimoji="1" lang="ja-JP" altLang="en-US" sz="2000">
                <a:latin typeface="BIZ UDゴシック" panose="020B0400000000000000" pitchFamily="49" charset="-128"/>
                <a:ea typeface="BIZ UDゴシック" panose="020B0400000000000000" pitchFamily="49" charset="-128"/>
              </a:rPr>
              <a:t>として全国各地、全国域～都道府県域～市町村域まで活動して</a:t>
            </a:r>
            <a:r>
              <a:rPr kumimoji="1" lang="ja-JP" altLang="en-US" sz="2000" dirty="0">
                <a:latin typeface="BIZ UDゴシック" panose="020B0400000000000000" pitchFamily="49" charset="-128"/>
                <a:ea typeface="BIZ UDゴシック" panose="020B0400000000000000" pitchFamily="49" charset="-128"/>
              </a:rPr>
              <a:t>います。</a:t>
            </a:r>
            <a:endParaRPr kumimoji="1" lang="en-US" altLang="ja-JP" sz="2000" dirty="0">
              <a:latin typeface="BIZ UDゴシック" panose="020B0400000000000000" pitchFamily="49" charset="-128"/>
              <a:ea typeface="BIZ UDゴシック" panose="020B0400000000000000" pitchFamily="49" charset="-128"/>
            </a:endParaRPr>
          </a:p>
          <a:p>
            <a:r>
              <a:rPr kumimoji="1" lang="ja-JP" altLang="en-US" sz="2000" dirty="0">
                <a:latin typeface="BIZ UDゴシック" panose="020B0400000000000000" pitchFamily="49" charset="-128"/>
                <a:ea typeface="BIZ UDゴシック" panose="020B0400000000000000" pitchFamily="49" charset="-128"/>
              </a:rPr>
              <a:t>これまで自分の眼で直接見て支援に関わってきた災害・被災地の実際をふまえて、現実的で実効性のある防災・減災、災害支援体制の構築をめざします。</a:t>
            </a:r>
          </a:p>
        </p:txBody>
      </p:sp>
      <p:pic>
        <p:nvPicPr>
          <p:cNvPr id="9" name="図 8" descr="QR コード&#10;&#10;自動的に生成された説明">
            <a:extLst>
              <a:ext uri="{FF2B5EF4-FFF2-40B4-BE49-F238E27FC236}">
                <a16:creationId xmlns:a16="http://schemas.microsoft.com/office/drawing/2014/main" id="{1B8D8F25-68FA-42BE-8F24-38758488FA16}"/>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10422809" y="953320"/>
            <a:ext cx="1180952" cy="1180952"/>
          </a:xfrm>
          <a:prstGeom prst="rect">
            <a:avLst/>
          </a:prstGeom>
        </p:spPr>
      </p:pic>
      <p:sp>
        <p:nvSpPr>
          <p:cNvPr id="10" name="スライド番号プレースホルダー 1">
            <a:extLst>
              <a:ext uri="{FF2B5EF4-FFF2-40B4-BE49-F238E27FC236}">
                <a16:creationId xmlns:a16="http://schemas.microsoft.com/office/drawing/2014/main" id="{483DC2E3-88DC-4008-9BDF-93465BEE0C0D}"/>
              </a:ext>
            </a:extLst>
          </p:cNvPr>
          <p:cNvSpPr txBox="1">
            <a:spLocks/>
          </p:cNvSpPr>
          <p:nvPr/>
        </p:nvSpPr>
        <p:spPr bwMode="auto">
          <a:xfrm>
            <a:off x="10925242" y="6365596"/>
            <a:ext cx="563166" cy="357188"/>
          </a:xfrm>
          <a:prstGeom prst="rect">
            <a:avLst/>
          </a:prstGeom>
          <a:noFill/>
          <a:ln w="9525">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b" anchorCtr="0" compatLnSpc="1"/>
          <a:lstStyle>
            <a:defPPr>
              <a:defRPr lang="zh-CN"/>
            </a:defPPr>
            <a:lvl1pPr marL="0" algn="r" defTabSz="914400" rtl="0" eaLnBrk="0" latinLnBrk="0" hangingPunct="0">
              <a:spcBef>
                <a:spcPts val="450"/>
              </a:spcBef>
              <a:buClr>
                <a:schemeClr val="accent1"/>
              </a:buClr>
              <a:buSzPct val="80000"/>
              <a:buFont typeface="Wingdings 2" pitchFamily="18" charset="2"/>
              <a:buChar char=""/>
              <a:defRPr kumimoji="1" sz="2400" kern="1200">
                <a:solidFill>
                  <a:schemeClr val="tx1"/>
                </a:solidFill>
                <a:latin typeface="Gill Sans MT"/>
                <a:ea typeface="HGｺﾞｼｯｸE" panose="020B0909000000000000" pitchFamily="49" charset="-128"/>
                <a:cs typeface="+mn-cs"/>
              </a:defRPr>
            </a:lvl1pPr>
            <a:lvl2pPr marL="557530" indent="-214630" algn="l" defTabSz="914400" rtl="0" eaLnBrk="0" latinLnBrk="0" hangingPunct="0">
              <a:spcBef>
                <a:spcPts val="415"/>
              </a:spcBef>
              <a:buClr>
                <a:schemeClr val="accent1"/>
              </a:buClr>
              <a:buFont typeface="Verdana" panose="020B0604030504040204" pitchFamily="34" charset="0"/>
              <a:buChar char="◦"/>
              <a:defRPr kumimoji="1" sz="2100" kern="1200">
                <a:solidFill>
                  <a:schemeClr val="tx1"/>
                </a:solidFill>
                <a:latin typeface="Gill Sans MT"/>
                <a:ea typeface="HGｺﾞｼｯｸE" panose="020B0909000000000000" pitchFamily="49" charset="-128"/>
                <a:cs typeface="+mn-cs"/>
              </a:defRPr>
            </a:lvl2pPr>
            <a:lvl3pPr marL="857250" indent="-171450" algn="l" defTabSz="914400" rtl="0" eaLnBrk="0" latinLnBrk="0" hangingPunct="0">
              <a:spcBef>
                <a:spcPct val="20000"/>
              </a:spcBef>
              <a:buClr>
                <a:schemeClr val="accent2"/>
              </a:buClr>
              <a:buFont typeface="Wingdings 2" pitchFamily="18" charset="2"/>
              <a:buChar char=""/>
              <a:defRPr kumimoji="1" sz="1800" kern="1200">
                <a:solidFill>
                  <a:schemeClr val="tx1"/>
                </a:solidFill>
                <a:latin typeface="Gill Sans MT"/>
                <a:ea typeface="HGｺﾞｼｯｸE" panose="020B0909000000000000" pitchFamily="49" charset="-128"/>
                <a:cs typeface="+mn-cs"/>
              </a:defRPr>
            </a:lvl3pPr>
            <a:lvl4pPr marL="1200150" indent="-171450" algn="l" defTabSz="914400" rtl="0" eaLnBrk="0" latinLnBrk="0" hangingPunct="0">
              <a:spcBef>
                <a:spcPct val="20000"/>
              </a:spcBef>
              <a:buClr>
                <a:srgbClr val="C32D2E"/>
              </a:buClr>
              <a:buFont typeface="Wingdings 2" pitchFamily="18" charset="2"/>
              <a:buChar char=""/>
              <a:defRPr kumimoji="1" sz="1500" kern="1200">
                <a:solidFill>
                  <a:schemeClr val="tx1"/>
                </a:solidFill>
                <a:latin typeface="Gill Sans MT"/>
                <a:ea typeface="HGｺﾞｼｯｸE" panose="020B0909000000000000" pitchFamily="49" charset="-128"/>
                <a:cs typeface="+mn-cs"/>
              </a:defRPr>
            </a:lvl4pPr>
            <a:lvl5pPr marL="1543050" indent="-171450" algn="l" defTabSz="914400" rtl="0" eaLnBrk="0" latinLnBrk="0" hangingPunct="0">
              <a:spcBef>
                <a:spcPct val="20000"/>
              </a:spcBef>
              <a:buClr>
                <a:srgbClr val="84AA33"/>
              </a:buClr>
              <a:buFont typeface="Wingdings 2" pitchFamily="18" charset="2"/>
              <a:buChar char=""/>
              <a:defRPr kumimoji="1" sz="1500" kern="1200">
                <a:solidFill>
                  <a:schemeClr val="tx1"/>
                </a:solidFill>
                <a:latin typeface="Gill Sans MT"/>
                <a:ea typeface="HGｺﾞｼｯｸE" panose="020B0909000000000000" pitchFamily="49" charset="-128"/>
                <a:cs typeface="+mn-cs"/>
              </a:defRPr>
            </a:lvl5pPr>
            <a:lvl6pPr marL="1885950" indent="-171450" algn="l" defTabSz="914400" rtl="0" eaLnBrk="0" fontAlgn="base" latinLnBrk="0" hangingPunct="0">
              <a:spcBef>
                <a:spcPct val="20000"/>
              </a:spcBef>
              <a:spcAft>
                <a:spcPct val="0"/>
              </a:spcAft>
              <a:buClr>
                <a:srgbClr val="84AA33"/>
              </a:buClr>
              <a:buFont typeface="Wingdings 2" pitchFamily="18" charset="2"/>
              <a:buChar char=""/>
              <a:defRPr kumimoji="1" sz="1500" kern="1200">
                <a:solidFill>
                  <a:schemeClr val="tx1"/>
                </a:solidFill>
                <a:latin typeface="Gill Sans MT"/>
                <a:ea typeface="HGｺﾞｼｯｸE" panose="020B0909000000000000" pitchFamily="49" charset="-128"/>
                <a:cs typeface="+mn-cs"/>
              </a:defRPr>
            </a:lvl6pPr>
            <a:lvl7pPr marL="2228850" indent="-171450" algn="l" defTabSz="914400" rtl="0" eaLnBrk="0" fontAlgn="base" latinLnBrk="0" hangingPunct="0">
              <a:spcBef>
                <a:spcPct val="20000"/>
              </a:spcBef>
              <a:spcAft>
                <a:spcPct val="0"/>
              </a:spcAft>
              <a:buClr>
                <a:srgbClr val="84AA33"/>
              </a:buClr>
              <a:buFont typeface="Wingdings 2" pitchFamily="18" charset="2"/>
              <a:buChar char=""/>
              <a:defRPr kumimoji="1" sz="1500" kern="1200">
                <a:solidFill>
                  <a:schemeClr val="tx1"/>
                </a:solidFill>
                <a:latin typeface="Gill Sans MT"/>
                <a:ea typeface="HGｺﾞｼｯｸE" panose="020B0909000000000000" pitchFamily="49" charset="-128"/>
                <a:cs typeface="+mn-cs"/>
              </a:defRPr>
            </a:lvl7pPr>
            <a:lvl8pPr marL="2571750" indent="-171450" algn="l" defTabSz="914400" rtl="0" eaLnBrk="0" fontAlgn="base" latinLnBrk="0" hangingPunct="0">
              <a:spcBef>
                <a:spcPct val="20000"/>
              </a:spcBef>
              <a:spcAft>
                <a:spcPct val="0"/>
              </a:spcAft>
              <a:buClr>
                <a:srgbClr val="84AA33"/>
              </a:buClr>
              <a:buFont typeface="Wingdings 2" pitchFamily="18" charset="2"/>
              <a:buChar char=""/>
              <a:defRPr kumimoji="1" sz="1500" kern="1200">
                <a:solidFill>
                  <a:schemeClr val="tx1"/>
                </a:solidFill>
                <a:latin typeface="Gill Sans MT"/>
                <a:ea typeface="HGｺﾞｼｯｸE" panose="020B0909000000000000" pitchFamily="49" charset="-128"/>
                <a:cs typeface="+mn-cs"/>
              </a:defRPr>
            </a:lvl8pPr>
            <a:lvl9pPr marL="2914650" indent="-171450" algn="l" defTabSz="914400" rtl="0" eaLnBrk="0" fontAlgn="base" latinLnBrk="0" hangingPunct="0">
              <a:spcBef>
                <a:spcPct val="20000"/>
              </a:spcBef>
              <a:spcAft>
                <a:spcPct val="0"/>
              </a:spcAft>
              <a:buClr>
                <a:srgbClr val="84AA33"/>
              </a:buClr>
              <a:buFont typeface="Wingdings 2" pitchFamily="18" charset="2"/>
              <a:buChar char=""/>
              <a:defRPr kumimoji="1" sz="1500" kern="1200">
                <a:solidFill>
                  <a:schemeClr val="tx1"/>
                </a:solidFill>
                <a:latin typeface="Gill Sans MT"/>
                <a:ea typeface="HGｺﾞｼｯｸE" panose="020B0909000000000000" pitchFamily="49" charset="-128"/>
                <a:cs typeface="+mn-cs"/>
              </a:defRPr>
            </a:lvl9pPr>
          </a:lstStyle>
          <a:p>
            <a:pPr eaLnBrk="1" hangingPunct="1">
              <a:spcBef>
                <a:spcPct val="0"/>
              </a:spcBef>
              <a:buClrTx/>
              <a:buSzTx/>
              <a:buFontTx/>
              <a:buNone/>
            </a:pPr>
            <a:fld id="{DDD2FADC-ADF5-4A27-9F07-33BAA257E886}" type="slidenum">
              <a:rPr kumimoji="0" lang="ja-JP" altLang="en-US" sz="1400" smtClean="0">
                <a:latin typeface="Arial" panose="020B0604020202020204" pitchFamily="34" charset="0"/>
                <a:ea typeface="ＭＳ Ｐゴシック" panose="020B0600070205080204" pitchFamily="50" charset="-128"/>
              </a:rPr>
              <a:pPr eaLnBrk="1" hangingPunct="1">
                <a:spcBef>
                  <a:spcPct val="0"/>
                </a:spcBef>
                <a:buClrTx/>
                <a:buSzTx/>
                <a:buFontTx/>
                <a:buNone/>
              </a:pPr>
              <a:t>68</a:t>
            </a:fld>
            <a:endParaRPr kumimoji="0" lang="ja-JP" altLang="en-US" sz="1400" dirty="0">
              <a:latin typeface="Arial" panose="020B0604020202020204" pitchFamily="34" charset="0"/>
              <a:ea typeface="ＭＳ Ｐゴシック" panose="020B0600070205080204" pitchFamily="50" charset="-128"/>
            </a:endParaRPr>
          </a:p>
        </p:txBody>
      </p:sp>
    </p:spTree>
    <p:extLst>
      <p:ext uri="{BB962C8B-B14F-4D97-AF65-F5344CB8AC3E}">
        <p14:creationId xmlns:p14="http://schemas.microsoft.com/office/powerpoint/2010/main" val="3737657303"/>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a:xfrm>
            <a:off x="1790065" y="134938"/>
            <a:ext cx="7497763" cy="922337"/>
          </a:xfrm>
        </p:spPr>
        <p:txBody>
          <a:bodyPr/>
          <a:lstStyle/>
          <a:p>
            <a:pPr>
              <a:defRPr/>
            </a:pPr>
            <a:r>
              <a:rPr kumimoji="1" lang="ja-JP" altLang="en-US" dirty="0"/>
              <a:t>災害支援期～復旧期</a:t>
            </a:r>
          </a:p>
        </p:txBody>
      </p:sp>
      <p:sp>
        <p:nvSpPr>
          <p:cNvPr id="4" name="二等辺三角形 3"/>
          <p:cNvSpPr/>
          <p:nvPr/>
        </p:nvSpPr>
        <p:spPr>
          <a:xfrm>
            <a:off x="6028373" y="4790570"/>
            <a:ext cx="1081087" cy="1441450"/>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kumimoji="1" lang="ja-JP" altLang="en-US"/>
          </a:p>
        </p:txBody>
      </p:sp>
      <p:cxnSp>
        <p:nvCxnSpPr>
          <p:cNvPr id="6" name="直線コネクタ 5"/>
          <p:cNvCxnSpPr/>
          <p:nvPr/>
        </p:nvCxnSpPr>
        <p:spPr>
          <a:xfrm>
            <a:off x="3021648" y="4322257"/>
            <a:ext cx="7056437" cy="865188"/>
          </a:xfrm>
          <a:prstGeom prst="line">
            <a:avLst/>
          </a:prstGeom>
          <a:ln w="50800"/>
        </p:spPr>
        <p:style>
          <a:lnRef idx="1">
            <a:schemeClr val="accent1"/>
          </a:lnRef>
          <a:fillRef idx="0">
            <a:schemeClr val="accent1"/>
          </a:fillRef>
          <a:effectRef idx="0">
            <a:schemeClr val="accent1"/>
          </a:effectRef>
          <a:fontRef idx="minor">
            <a:schemeClr val="tx1"/>
          </a:fontRef>
        </p:style>
      </p:cxnSp>
      <p:sp>
        <p:nvSpPr>
          <p:cNvPr id="10" name="円/楕円 9"/>
          <p:cNvSpPr/>
          <p:nvPr/>
        </p:nvSpPr>
        <p:spPr>
          <a:xfrm>
            <a:off x="6622023" y="1717125"/>
            <a:ext cx="3456384" cy="3303585"/>
          </a:xfrm>
          <a:prstGeom prst="ellipse">
            <a:avLst/>
          </a:prstGeom>
          <a:solidFill>
            <a:schemeClr val="accent2"/>
          </a:solidFill>
          <a:effectLst>
            <a:innerShdw blurRad="190500" dist="88900" dir="27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r>
              <a:rPr kumimoji="1" lang="ja-JP" altLang="en-US" dirty="0"/>
              <a:t>需要</a:t>
            </a:r>
            <a:r>
              <a:rPr kumimoji="1" lang="en-US" altLang="ja-JP" dirty="0"/>
              <a:t>/</a:t>
            </a:r>
            <a:r>
              <a:rPr kumimoji="1" lang="ja-JP" altLang="en-US" dirty="0"/>
              <a:t>ニーズ</a:t>
            </a:r>
            <a:endParaRPr kumimoji="1" lang="en-US" altLang="ja-JP" dirty="0"/>
          </a:p>
          <a:p>
            <a:pPr algn="ctr" eaLnBrk="1" hangingPunct="1">
              <a:defRPr/>
            </a:pPr>
            <a:r>
              <a:rPr lang="ja-JP" altLang="en-US" dirty="0"/>
              <a:t>（被災者の困り事）</a:t>
            </a:r>
            <a:endParaRPr kumimoji="1" lang="ja-JP" altLang="en-US" dirty="0"/>
          </a:p>
        </p:txBody>
      </p:sp>
      <p:sp>
        <p:nvSpPr>
          <p:cNvPr id="11" name="円/楕円 10"/>
          <p:cNvSpPr/>
          <p:nvPr/>
        </p:nvSpPr>
        <p:spPr>
          <a:xfrm>
            <a:off x="3741703" y="3674929"/>
            <a:ext cx="2016224" cy="864096"/>
          </a:xfrm>
          <a:prstGeom prst="ellipse">
            <a:avLst/>
          </a:prstGeom>
          <a:solidFill>
            <a:schemeClr val="accent3">
              <a:lumMod val="75000"/>
            </a:schemeClr>
          </a:solidFill>
          <a:scene3d>
            <a:camera prst="orthographicFront"/>
            <a:lightRig rig="threePt" dir="t"/>
          </a:scene3d>
          <a:sp3d>
            <a:bevelT w="165100" prst="coolSlant"/>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r>
              <a:rPr kumimoji="1" lang="ja-JP" altLang="en-US" dirty="0"/>
              <a:t>資源</a:t>
            </a:r>
            <a:endParaRPr kumimoji="1" lang="en-US" altLang="ja-JP" dirty="0"/>
          </a:p>
          <a:p>
            <a:pPr algn="ctr" eaLnBrk="1" hangingPunct="1">
              <a:defRPr/>
            </a:pPr>
            <a:r>
              <a:rPr kumimoji="1" lang="ja-JP" altLang="en-US" dirty="0"/>
              <a:t>（地元）</a:t>
            </a:r>
          </a:p>
        </p:txBody>
      </p:sp>
      <p:sp>
        <p:nvSpPr>
          <p:cNvPr id="13" name="右矢印吹き出し 12"/>
          <p:cNvSpPr/>
          <p:nvPr/>
        </p:nvSpPr>
        <p:spPr>
          <a:xfrm>
            <a:off x="1437447" y="1226656"/>
            <a:ext cx="1440160" cy="4284527"/>
          </a:xfrm>
          <a:prstGeom prst="rightArrowCallout">
            <a:avLst>
              <a:gd name="adj1" fmla="val 9552"/>
              <a:gd name="adj2" fmla="val 12533"/>
              <a:gd name="adj3" fmla="val 47974"/>
              <a:gd name="adj4" fmla="val 75000"/>
            </a:avLst>
          </a:prstGeom>
          <a:solidFill>
            <a:schemeClr val="accent4">
              <a:lumMod val="75000"/>
            </a:schemeClr>
          </a:solidFill>
          <a:effectLst>
            <a:softEdge rad="127000"/>
          </a:effectLst>
        </p:spPr>
        <p:style>
          <a:lnRef idx="2">
            <a:schemeClr val="accent1">
              <a:shade val="50000"/>
            </a:schemeClr>
          </a:lnRef>
          <a:fillRef idx="1">
            <a:schemeClr val="accent1"/>
          </a:fillRef>
          <a:effectRef idx="0">
            <a:schemeClr val="accent1"/>
          </a:effectRef>
          <a:fontRef idx="minor">
            <a:schemeClr val="lt1"/>
          </a:fontRef>
        </p:style>
        <p:txBody>
          <a:bodyPr vert="eaVert" anchor="ctr"/>
          <a:lstStyle/>
          <a:p>
            <a:pPr algn="ctr" eaLnBrk="1" hangingPunct="1">
              <a:defRPr/>
            </a:pPr>
            <a:r>
              <a:rPr lang="ja-JP" altLang="en-US" sz="1600" dirty="0"/>
              <a:t>資源（外部）</a:t>
            </a:r>
            <a:endParaRPr kumimoji="1" lang="en-US" altLang="ja-JP" sz="1600" dirty="0"/>
          </a:p>
        </p:txBody>
      </p:sp>
      <p:sp>
        <p:nvSpPr>
          <p:cNvPr id="14" name="角丸四角形 13"/>
          <p:cNvSpPr/>
          <p:nvPr/>
        </p:nvSpPr>
        <p:spPr>
          <a:xfrm>
            <a:off x="3526473" y="1298070"/>
            <a:ext cx="2232025" cy="2376487"/>
          </a:xfrm>
          <a:prstGeom prst="roundRect">
            <a:avLst/>
          </a:prstGeom>
          <a:solidFill>
            <a:schemeClr val="accent4">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r>
              <a:rPr kumimoji="1" lang="ja-JP" altLang="en-US" dirty="0"/>
              <a:t>資源（外部）</a:t>
            </a:r>
          </a:p>
        </p:txBody>
      </p:sp>
      <p:sp>
        <p:nvSpPr>
          <p:cNvPr id="15" name="四角形吹き出し 14"/>
          <p:cNvSpPr/>
          <p:nvPr/>
        </p:nvSpPr>
        <p:spPr>
          <a:xfrm>
            <a:off x="3237548" y="5022345"/>
            <a:ext cx="2087562" cy="1209675"/>
          </a:xfrm>
          <a:prstGeom prst="wedgeRectCallout">
            <a:avLst>
              <a:gd name="adj1" fmla="val -42234"/>
              <a:gd name="adj2" fmla="val -135401"/>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r>
              <a:rPr kumimoji="1" lang="ja-JP" altLang="en-US" i="1" dirty="0"/>
              <a:t>外部調整者と</a:t>
            </a:r>
            <a:endParaRPr kumimoji="1" lang="en-US" altLang="ja-JP" i="1" dirty="0"/>
          </a:p>
          <a:p>
            <a:pPr algn="ctr" eaLnBrk="1" hangingPunct="1">
              <a:defRPr/>
            </a:pPr>
            <a:r>
              <a:rPr lang="ja-JP" altLang="en-US" i="1" u="sng" dirty="0"/>
              <a:t>地元受援者</a:t>
            </a:r>
            <a:r>
              <a:rPr lang="ja-JP" altLang="en-US" i="1" dirty="0"/>
              <a:t>が必要</a:t>
            </a:r>
            <a:endParaRPr kumimoji="1" lang="ja-JP" altLang="en-US" i="1" dirty="0"/>
          </a:p>
        </p:txBody>
      </p:sp>
      <p:sp>
        <p:nvSpPr>
          <p:cNvPr id="12" name="右矢印 11"/>
          <p:cNvSpPr/>
          <p:nvPr/>
        </p:nvSpPr>
        <p:spPr>
          <a:xfrm>
            <a:off x="5901373" y="1874332"/>
            <a:ext cx="1081087" cy="720725"/>
          </a:xfrm>
          <a:prstGeom prst="rightArrow">
            <a:avLst/>
          </a:prstGeom>
          <a:no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r>
              <a:rPr kumimoji="1" lang="ja-JP" altLang="en-US" dirty="0">
                <a:solidFill>
                  <a:schemeClr val="tx1"/>
                </a:solidFill>
              </a:rPr>
              <a:t>解決</a:t>
            </a:r>
          </a:p>
        </p:txBody>
      </p:sp>
      <p:sp>
        <p:nvSpPr>
          <p:cNvPr id="26641" name="テキスト ボックス 15"/>
          <p:cNvSpPr txBox="1">
            <a:spLocks noChangeArrowheads="1"/>
          </p:cNvSpPr>
          <p:nvPr/>
        </p:nvSpPr>
        <p:spPr bwMode="auto">
          <a:xfrm>
            <a:off x="6433504" y="1138237"/>
            <a:ext cx="5076825" cy="441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ea typeface="ＭＳ Ｐゴシック" panose="020B0600070205080204" charset="-128"/>
              </a:defRPr>
            </a:lvl1pPr>
            <a:lvl2pPr marL="742950" indent="-285750">
              <a:defRPr>
                <a:solidFill>
                  <a:schemeClr val="tx1"/>
                </a:solidFill>
                <a:latin typeface="Arial" panose="020B0604020202020204" pitchFamily="34" charset="0"/>
                <a:ea typeface="ＭＳ Ｐゴシック" panose="020B0600070205080204" charset="-128"/>
              </a:defRPr>
            </a:lvl2pPr>
            <a:lvl3pPr marL="1143000" indent="-228600">
              <a:defRPr>
                <a:solidFill>
                  <a:schemeClr val="tx1"/>
                </a:solidFill>
                <a:latin typeface="Arial" panose="020B0604020202020204" pitchFamily="34" charset="0"/>
                <a:ea typeface="ＭＳ Ｐゴシック" panose="020B0600070205080204" charset="-128"/>
              </a:defRPr>
            </a:lvl3pPr>
            <a:lvl4pPr marL="1600200" indent="-228600">
              <a:defRPr>
                <a:solidFill>
                  <a:schemeClr val="tx1"/>
                </a:solidFill>
                <a:latin typeface="Arial" panose="020B0604020202020204" pitchFamily="34" charset="0"/>
                <a:ea typeface="ＭＳ Ｐゴシック" panose="020B0600070205080204" charset="-128"/>
              </a:defRPr>
            </a:lvl4pPr>
            <a:lvl5pPr marL="2057400" indent="-228600">
              <a:defRPr>
                <a:solidFill>
                  <a:schemeClr val="tx1"/>
                </a:solidFill>
                <a:latin typeface="Arial" panose="020B0604020202020204" pitchFamily="34" charset="0"/>
                <a:ea typeface="ＭＳ Ｐゴシック" panose="020B0600070205080204" charset="-128"/>
              </a:defRPr>
            </a:lvl5pPr>
            <a:lvl6pPr marL="25146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charset="-128"/>
              </a:defRPr>
            </a:lvl6pPr>
            <a:lvl7pPr marL="29718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charset="-128"/>
              </a:defRPr>
            </a:lvl7pPr>
            <a:lvl8pPr marL="34290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charset="-128"/>
              </a:defRPr>
            </a:lvl8pPr>
            <a:lvl9pPr marL="38862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charset="-128"/>
              </a:defRPr>
            </a:lvl9pPr>
          </a:lstStyle>
          <a:p>
            <a:pPr eaLnBrk="1" hangingPunct="1">
              <a:buFont typeface="Wingdings 2" pitchFamily="18" charset="2"/>
              <a:buNone/>
            </a:pPr>
            <a:r>
              <a:rPr lang="ja-JP" altLang="en-US" sz="2000" dirty="0">
                <a:latin typeface="メイリオ" panose="020B0604030504040204" pitchFamily="50" charset="-128"/>
                <a:ea typeface="メイリオ" panose="020B0604030504040204" pitchFamily="50" charset="-128"/>
                <a:cs typeface="メイリオ" panose="020B0604030504040204" pitchFamily="50" charset="-128"/>
              </a:rPr>
              <a:t>・外部の力を借りて需要を減らしていく</a:t>
            </a:r>
          </a:p>
        </p:txBody>
      </p:sp>
      <p:sp>
        <p:nvSpPr>
          <p:cNvPr id="17" name="円/楕円 16"/>
          <p:cNvSpPr/>
          <p:nvPr/>
        </p:nvSpPr>
        <p:spPr>
          <a:xfrm>
            <a:off x="2661285" y="2955420"/>
            <a:ext cx="1584325" cy="1150937"/>
          </a:xfrm>
          <a:prstGeom prst="ellipse">
            <a:avLst/>
          </a:prstGeom>
          <a:solidFill>
            <a:srgbClr val="CDACE6"/>
          </a:solidFill>
          <a:ln cmpd="dbl">
            <a:solidFill>
              <a:schemeClr val="bg2">
                <a:lumMod val="10000"/>
              </a:schemeClr>
            </a:solid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r>
              <a:rPr kumimoji="1" lang="ja-JP" altLang="en-US" dirty="0">
                <a:solidFill>
                  <a:srgbClr val="FF0000"/>
                </a:solidFill>
              </a:rPr>
              <a:t>つなぎ</a:t>
            </a:r>
            <a:endParaRPr kumimoji="1" lang="en-US" altLang="ja-JP" dirty="0">
              <a:solidFill>
                <a:srgbClr val="FF0000"/>
              </a:solidFill>
            </a:endParaRPr>
          </a:p>
          <a:p>
            <a:pPr algn="ctr" eaLnBrk="1" hangingPunct="1">
              <a:defRPr/>
            </a:pPr>
            <a:r>
              <a:rPr lang="ja-JP" altLang="en-US" dirty="0">
                <a:solidFill>
                  <a:srgbClr val="FF0000"/>
                </a:solidFill>
              </a:rPr>
              <a:t>の場</a:t>
            </a:r>
            <a:endParaRPr kumimoji="1" lang="ja-JP" altLang="en-US" dirty="0">
              <a:solidFill>
                <a:srgbClr val="FF0000"/>
              </a:solidFill>
            </a:endParaRPr>
          </a:p>
        </p:txBody>
      </p:sp>
      <p:sp>
        <p:nvSpPr>
          <p:cNvPr id="3" name="スライド番号プレースホルダー 2">
            <a:extLst>
              <a:ext uri="{FF2B5EF4-FFF2-40B4-BE49-F238E27FC236}">
                <a16:creationId xmlns:a16="http://schemas.microsoft.com/office/drawing/2014/main" id="{588CAF1B-8D6E-0EB6-9F6C-23BAB7673C07}"/>
              </a:ext>
            </a:extLst>
          </p:cNvPr>
          <p:cNvSpPr>
            <a:spLocks noGrp="1"/>
          </p:cNvSpPr>
          <p:nvPr>
            <p:ph type="sldNum" sz="quarter" idx="12"/>
          </p:nvPr>
        </p:nvSpPr>
        <p:spPr>
          <a:xfrm>
            <a:off x="11191874" y="6442652"/>
            <a:ext cx="546389" cy="476250"/>
          </a:xfrm>
        </p:spPr>
        <p:txBody>
          <a:bodyPr/>
          <a:lstStyle/>
          <a:p>
            <a:pPr>
              <a:defRPr/>
            </a:pPr>
            <a:fld id="{71736830-ED36-4842-939B-A7CBC6CC1E44}" type="slidenum">
              <a:rPr lang="ja-JP" altLang="en-US" smtClean="0"/>
              <a:t>7</a:t>
            </a:fld>
            <a:endParaRPr lang="ja-JP" altLang="en-US" dirty="0"/>
          </a:p>
        </p:txBody>
      </p:sp>
    </p:spTree>
  </p:cSld>
  <p:clrMapOvr>
    <a:masterClrMapping/>
  </p:clrMapOvr>
  <p:transition spd="slow"/>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二等辺三角形 3"/>
          <p:cNvSpPr/>
          <p:nvPr/>
        </p:nvSpPr>
        <p:spPr>
          <a:xfrm>
            <a:off x="6268061" y="4858605"/>
            <a:ext cx="1081087" cy="1441450"/>
          </a:xfrm>
          <a:prstGeom prst="triangle">
            <a:avLst/>
          </a:prstGeom>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kumimoji="1" lang="ja-JP" altLang="en-US"/>
          </a:p>
        </p:txBody>
      </p:sp>
      <p:cxnSp>
        <p:nvCxnSpPr>
          <p:cNvPr id="6" name="直線コネクタ 5"/>
          <p:cNvCxnSpPr/>
          <p:nvPr/>
        </p:nvCxnSpPr>
        <p:spPr>
          <a:xfrm>
            <a:off x="3253398" y="4679217"/>
            <a:ext cx="7056438" cy="287338"/>
          </a:xfrm>
          <a:prstGeom prst="line">
            <a:avLst/>
          </a:prstGeom>
          <a:ln w="50800"/>
        </p:spPr>
        <p:style>
          <a:lnRef idx="1">
            <a:schemeClr val="accent1"/>
          </a:lnRef>
          <a:fillRef idx="0">
            <a:schemeClr val="accent1"/>
          </a:fillRef>
          <a:effectRef idx="0">
            <a:schemeClr val="accent1"/>
          </a:effectRef>
          <a:fontRef idx="minor">
            <a:schemeClr val="tx1"/>
          </a:fontRef>
        </p:style>
      </p:cxnSp>
      <p:sp>
        <p:nvSpPr>
          <p:cNvPr id="10" name="円/楕円 9"/>
          <p:cNvSpPr/>
          <p:nvPr/>
        </p:nvSpPr>
        <p:spPr>
          <a:xfrm>
            <a:off x="7509783" y="2518827"/>
            <a:ext cx="2592288" cy="2353894"/>
          </a:xfrm>
          <a:prstGeom prst="ellipse">
            <a:avLst/>
          </a:prstGeom>
          <a:solidFill>
            <a:schemeClr val="accent2"/>
          </a:solidFill>
          <a:effectLst>
            <a:innerShdw blurRad="190500" dist="88900" dir="27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r>
              <a:rPr kumimoji="1" lang="ja-JP" altLang="en-US" dirty="0"/>
              <a:t>需要</a:t>
            </a:r>
            <a:r>
              <a:rPr lang="en-US" altLang="ja-JP" dirty="0"/>
              <a:t>/</a:t>
            </a:r>
            <a:r>
              <a:rPr lang="ja-JP" altLang="en-US" dirty="0"/>
              <a:t>ニーズ</a:t>
            </a:r>
            <a:endParaRPr kumimoji="1" lang="en-US" altLang="ja-JP" dirty="0"/>
          </a:p>
          <a:p>
            <a:pPr algn="ctr" eaLnBrk="1" hangingPunct="1">
              <a:defRPr/>
            </a:pPr>
            <a:r>
              <a:rPr lang="ja-JP" altLang="en-US" dirty="0"/>
              <a:t>（被災者の困り事）</a:t>
            </a:r>
            <a:endParaRPr kumimoji="1" lang="ja-JP" altLang="en-US" dirty="0"/>
          </a:p>
        </p:txBody>
      </p:sp>
      <p:sp>
        <p:nvSpPr>
          <p:cNvPr id="11" name="円/楕円 10"/>
          <p:cNvSpPr/>
          <p:nvPr/>
        </p:nvSpPr>
        <p:spPr>
          <a:xfrm>
            <a:off x="3981391" y="2929468"/>
            <a:ext cx="2376264" cy="1821608"/>
          </a:xfrm>
          <a:prstGeom prst="ellipse">
            <a:avLst/>
          </a:prstGeom>
          <a:solidFill>
            <a:schemeClr val="accent3">
              <a:lumMod val="75000"/>
            </a:schemeClr>
          </a:solidFill>
          <a:scene3d>
            <a:camera prst="orthographicFront"/>
            <a:lightRig rig="threePt" dir="t"/>
          </a:scene3d>
          <a:sp3d>
            <a:bevelT w="165100" prst="coolSlant"/>
          </a:sp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r>
              <a:rPr kumimoji="1" lang="ja-JP" altLang="en-US" dirty="0"/>
              <a:t>資源</a:t>
            </a:r>
            <a:endParaRPr kumimoji="1" lang="en-US" altLang="ja-JP" dirty="0"/>
          </a:p>
          <a:p>
            <a:pPr algn="ctr" eaLnBrk="1" hangingPunct="1">
              <a:defRPr/>
            </a:pPr>
            <a:r>
              <a:rPr kumimoji="1" lang="ja-JP" altLang="en-US" dirty="0"/>
              <a:t>（地元）</a:t>
            </a:r>
          </a:p>
        </p:txBody>
      </p:sp>
      <p:sp>
        <p:nvSpPr>
          <p:cNvPr id="14" name="角丸四角形 13"/>
          <p:cNvSpPr/>
          <p:nvPr/>
        </p:nvSpPr>
        <p:spPr>
          <a:xfrm>
            <a:off x="3982061" y="2374167"/>
            <a:ext cx="2087562" cy="504825"/>
          </a:xfrm>
          <a:prstGeom prst="roundRect">
            <a:avLst/>
          </a:prstGeom>
          <a:solidFill>
            <a:schemeClr val="accent4">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r>
              <a:rPr kumimoji="1" lang="ja-JP" altLang="en-US" dirty="0"/>
              <a:t>資源（外部）</a:t>
            </a:r>
          </a:p>
        </p:txBody>
      </p:sp>
      <p:sp>
        <p:nvSpPr>
          <p:cNvPr id="15" name="四角形吹き出し 14"/>
          <p:cNvSpPr/>
          <p:nvPr/>
        </p:nvSpPr>
        <p:spPr>
          <a:xfrm>
            <a:off x="3477236" y="5090380"/>
            <a:ext cx="2087562" cy="1209675"/>
          </a:xfrm>
          <a:prstGeom prst="wedgeRectCallout">
            <a:avLst>
              <a:gd name="adj1" fmla="val -27167"/>
              <a:gd name="adj2" fmla="val -151671"/>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r>
              <a:rPr kumimoji="1" lang="ja-JP" altLang="en-US" i="1" dirty="0"/>
              <a:t>外部から地元中心の支え合いへの</a:t>
            </a:r>
            <a:endParaRPr kumimoji="1" lang="en-US" altLang="ja-JP" i="1" dirty="0"/>
          </a:p>
          <a:p>
            <a:pPr algn="ctr" eaLnBrk="1" hangingPunct="1">
              <a:defRPr/>
            </a:pPr>
            <a:r>
              <a:rPr lang="ja-JP" altLang="en-US" i="1" dirty="0"/>
              <a:t>移行の働きかけ</a:t>
            </a:r>
            <a:endParaRPr kumimoji="1" lang="en-US" altLang="ja-JP" i="1" dirty="0"/>
          </a:p>
        </p:txBody>
      </p:sp>
      <p:sp>
        <p:nvSpPr>
          <p:cNvPr id="9" name="円/楕円 8"/>
          <p:cNvSpPr/>
          <p:nvPr/>
        </p:nvSpPr>
        <p:spPr>
          <a:xfrm>
            <a:off x="2900973" y="2759930"/>
            <a:ext cx="1584325" cy="1152525"/>
          </a:xfrm>
          <a:prstGeom prst="ellipse">
            <a:avLst/>
          </a:prstGeom>
          <a:solidFill>
            <a:srgbClr val="CDACE6"/>
          </a:solidFill>
          <a:ln cmpd="dbl">
            <a:solidFill>
              <a:schemeClr val="bg2">
                <a:lumMod val="10000"/>
              </a:schemeClr>
            </a:solid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r>
              <a:rPr kumimoji="1" lang="ja-JP" altLang="en-US" dirty="0">
                <a:solidFill>
                  <a:srgbClr val="FF0000"/>
                </a:solidFill>
              </a:rPr>
              <a:t>つなぎ</a:t>
            </a:r>
            <a:endParaRPr kumimoji="1" lang="en-US" altLang="ja-JP" dirty="0">
              <a:solidFill>
                <a:srgbClr val="FF0000"/>
              </a:solidFill>
            </a:endParaRPr>
          </a:p>
          <a:p>
            <a:pPr algn="ctr" eaLnBrk="1" hangingPunct="1">
              <a:defRPr/>
            </a:pPr>
            <a:r>
              <a:rPr lang="ja-JP" altLang="en-US" dirty="0">
                <a:solidFill>
                  <a:srgbClr val="FF0000"/>
                </a:solidFill>
              </a:rPr>
              <a:t>の場</a:t>
            </a:r>
            <a:endParaRPr kumimoji="1" lang="ja-JP" altLang="en-US" dirty="0">
              <a:solidFill>
                <a:srgbClr val="FF0000"/>
              </a:solidFill>
            </a:endParaRPr>
          </a:p>
        </p:txBody>
      </p:sp>
      <p:sp>
        <p:nvSpPr>
          <p:cNvPr id="12" name="タイトル 1"/>
          <p:cNvSpPr/>
          <p:nvPr/>
        </p:nvSpPr>
        <p:spPr>
          <a:xfrm>
            <a:off x="2177098" y="246063"/>
            <a:ext cx="7497762" cy="922337"/>
          </a:xfrm>
          <a:prstGeom prst="rect">
            <a:avLst/>
          </a:prstGeom>
          <a:noFill/>
          <a:ln w="9525">
            <a:noFill/>
          </a:ln>
        </p:spPr>
        <p:txBody>
          <a:bodyPr vert="horz" rtlCol="0" anchor="ctr">
            <a:normAutofit/>
          </a:bodyPr>
          <a:lstStyle/>
          <a:p>
            <a:pPr lvl="0" algn="ctr" fontAlgn="base">
              <a:buClr>
                <a:srgbClr val="000000"/>
              </a:buClr>
              <a:defRPr/>
            </a:pPr>
            <a:r>
              <a:rPr kumimoji="1" lang="ja-JP" altLang="en-US" sz="4400" dirty="0">
                <a:solidFill>
                  <a:schemeClr val="tx2"/>
                </a:solidFill>
                <a:effectLst>
                  <a:outerShdw blurRad="38100" dist="38100" dir="2700000">
                    <a:srgbClr val="C0C0C0"/>
                  </a:outerShdw>
                </a:effectLst>
                <a:latin typeface="+mj-lt"/>
                <a:ea typeface="+mj-ea"/>
                <a:cs typeface="+mj-cs"/>
                <a:sym typeface="+mn-ea"/>
              </a:rPr>
              <a:t>生活支援・復興期</a:t>
            </a:r>
          </a:p>
        </p:txBody>
      </p:sp>
      <p:sp>
        <p:nvSpPr>
          <p:cNvPr id="16" name="右矢印吹き出し 15"/>
          <p:cNvSpPr/>
          <p:nvPr/>
        </p:nvSpPr>
        <p:spPr>
          <a:xfrm>
            <a:off x="1749142" y="934652"/>
            <a:ext cx="1872209" cy="3672409"/>
          </a:xfrm>
          <a:prstGeom prst="rightArrowCallout">
            <a:avLst>
              <a:gd name="adj1" fmla="val 9195"/>
              <a:gd name="adj2" fmla="val 7442"/>
              <a:gd name="adj3" fmla="val 25000"/>
              <a:gd name="adj4" fmla="val 17509"/>
            </a:avLst>
          </a:prstGeom>
          <a:solidFill>
            <a:schemeClr val="accent4">
              <a:lumMod val="75000"/>
            </a:schemeClr>
          </a:solidFill>
          <a:effectLst>
            <a:softEdge rad="63500"/>
          </a:effectLst>
        </p:spPr>
        <p:style>
          <a:lnRef idx="2">
            <a:schemeClr val="accent1">
              <a:shade val="50000"/>
            </a:schemeClr>
          </a:lnRef>
          <a:fillRef idx="1">
            <a:schemeClr val="accent1"/>
          </a:fillRef>
          <a:effectRef idx="0">
            <a:schemeClr val="accent1"/>
          </a:effectRef>
          <a:fontRef idx="minor">
            <a:schemeClr val="lt1"/>
          </a:fontRef>
        </p:style>
        <p:txBody>
          <a:bodyPr vert="eaVert" anchor="ctr"/>
          <a:lstStyle/>
          <a:p>
            <a:pPr algn="ctr" eaLnBrk="1" hangingPunct="1">
              <a:defRPr/>
            </a:pPr>
            <a:r>
              <a:rPr lang="ja-JP" altLang="en-US" sz="1600" dirty="0"/>
              <a:t>資源（外部）</a:t>
            </a:r>
            <a:endParaRPr lang="en-US" altLang="ja-JP" sz="1600" dirty="0"/>
          </a:p>
        </p:txBody>
      </p:sp>
      <p:sp>
        <p:nvSpPr>
          <p:cNvPr id="27665" name="テキスト ボックス 4"/>
          <p:cNvSpPr txBox="1">
            <a:spLocks noChangeArrowheads="1"/>
          </p:cNvSpPr>
          <p:nvPr/>
        </p:nvSpPr>
        <p:spPr bwMode="auto">
          <a:xfrm>
            <a:off x="5708388" y="1426900"/>
            <a:ext cx="5724525" cy="7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ea typeface="ＭＳ Ｐゴシック" panose="020B0600070205080204" charset="-128"/>
              </a:defRPr>
            </a:lvl1pPr>
            <a:lvl2pPr marL="742950" indent="-285750">
              <a:defRPr>
                <a:solidFill>
                  <a:schemeClr val="tx1"/>
                </a:solidFill>
                <a:latin typeface="Arial" panose="020B0604020202020204" pitchFamily="34" charset="0"/>
                <a:ea typeface="ＭＳ Ｐゴシック" panose="020B0600070205080204" charset="-128"/>
              </a:defRPr>
            </a:lvl2pPr>
            <a:lvl3pPr marL="1143000" indent="-228600">
              <a:defRPr>
                <a:solidFill>
                  <a:schemeClr val="tx1"/>
                </a:solidFill>
                <a:latin typeface="Arial" panose="020B0604020202020204" pitchFamily="34" charset="0"/>
                <a:ea typeface="ＭＳ Ｐゴシック" panose="020B0600070205080204" charset="-128"/>
              </a:defRPr>
            </a:lvl3pPr>
            <a:lvl4pPr marL="1600200" indent="-228600">
              <a:defRPr>
                <a:solidFill>
                  <a:schemeClr val="tx1"/>
                </a:solidFill>
                <a:latin typeface="Arial" panose="020B0604020202020204" pitchFamily="34" charset="0"/>
                <a:ea typeface="ＭＳ Ｐゴシック" panose="020B0600070205080204" charset="-128"/>
              </a:defRPr>
            </a:lvl4pPr>
            <a:lvl5pPr marL="2057400" indent="-228600">
              <a:defRPr>
                <a:solidFill>
                  <a:schemeClr val="tx1"/>
                </a:solidFill>
                <a:latin typeface="Arial" panose="020B0604020202020204" pitchFamily="34" charset="0"/>
                <a:ea typeface="ＭＳ Ｐゴシック" panose="020B0600070205080204" charset="-128"/>
              </a:defRPr>
            </a:lvl5pPr>
            <a:lvl6pPr marL="25146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charset="-128"/>
              </a:defRPr>
            </a:lvl6pPr>
            <a:lvl7pPr marL="29718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charset="-128"/>
              </a:defRPr>
            </a:lvl7pPr>
            <a:lvl8pPr marL="34290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charset="-128"/>
              </a:defRPr>
            </a:lvl8pPr>
            <a:lvl9pPr marL="3886200" indent="-228600" eaLnBrk="0" fontAlgn="base" hangingPunct="0">
              <a:spcBef>
                <a:spcPct val="0"/>
              </a:spcBef>
              <a:spcAft>
                <a:spcPct val="0"/>
              </a:spcAft>
              <a:defRPr>
                <a:solidFill>
                  <a:schemeClr val="tx1"/>
                </a:solidFill>
                <a:latin typeface="Arial" panose="020B0604020202020204" pitchFamily="34" charset="0"/>
                <a:ea typeface="ＭＳ Ｐゴシック" panose="020B0600070205080204" charset="-128"/>
              </a:defRPr>
            </a:lvl9pPr>
          </a:lstStyle>
          <a:p>
            <a:pPr eaLnBrk="1" hangingPunct="1">
              <a:buFont typeface="Wingdings 2" pitchFamily="18" charset="2"/>
              <a:buNone/>
            </a:pPr>
            <a:r>
              <a:rPr lang="ja-JP" altLang="en-US" sz="2000">
                <a:latin typeface="メイリオ" panose="020B0604030504040204" pitchFamily="50" charset="-128"/>
                <a:ea typeface="メイリオ" panose="020B0604030504040204" pitchFamily="50" charset="-128"/>
                <a:cs typeface="メイリオ" panose="020B0604030504040204" pitchFamily="50" charset="-128"/>
              </a:rPr>
              <a:t>・地元での支え合いを基本に</a:t>
            </a:r>
            <a:endParaRPr lang="en-US" altLang="ja-JP" sz="2000">
              <a:latin typeface="メイリオ" panose="020B0604030504040204" pitchFamily="50" charset="-128"/>
              <a:ea typeface="メイリオ" panose="020B0604030504040204" pitchFamily="50" charset="-128"/>
              <a:cs typeface="メイリオ" panose="020B0604030504040204" pitchFamily="50" charset="-128"/>
            </a:endParaRPr>
          </a:p>
          <a:p>
            <a:pPr eaLnBrk="1" hangingPunct="1">
              <a:buFont typeface="Wingdings 2" pitchFamily="18" charset="2"/>
              <a:buNone/>
            </a:pPr>
            <a:r>
              <a:rPr lang="ja-JP" altLang="en-US" sz="2000">
                <a:latin typeface="メイリオ" panose="020B0604030504040204" pitchFamily="50" charset="-128"/>
                <a:ea typeface="メイリオ" panose="020B0604030504040204" pitchFamily="50" charset="-128"/>
                <a:cs typeface="メイリオ" panose="020B0604030504040204" pitchFamily="50" charset="-128"/>
              </a:rPr>
              <a:t>・災害でつながった外部者との息の長い連携</a:t>
            </a:r>
          </a:p>
        </p:txBody>
      </p:sp>
      <p:sp>
        <p:nvSpPr>
          <p:cNvPr id="2" name="スライド番号プレースホルダー 2">
            <a:extLst>
              <a:ext uri="{FF2B5EF4-FFF2-40B4-BE49-F238E27FC236}">
                <a16:creationId xmlns:a16="http://schemas.microsoft.com/office/drawing/2014/main" id="{2D84772D-DC5B-6507-13AC-9591DD7C3BBD}"/>
              </a:ext>
            </a:extLst>
          </p:cNvPr>
          <p:cNvSpPr>
            <a:spLocks noGrp="1"/>
          </p:cNvSpPr>
          <p:nvPr>
            <p:ph type="sldNum" sz="quarter" idx="12"/>
          </p:nvPr>
        </p:nvSpPr>
        <p:spPr>
          <a:xfrm>
            <a:off x="11191874" y="6442652"/>
            <a:ext cx="546389" cy="476250"/>
          </a:xfrm>
        </p:spPr>
        <p:txBody>
          <a:bodyPr/>
          <a:lstStyle/>
          <a:p>
            <a:pPr>
              <a:defRPr/>
            </a:pPr>
            <a:fld id="{71736830-ED36-4842-939B-A7CBC6CC1E44}" type="slidenum">
              <a:rPr lang="ja-JP" altLang="en-US" smtClean="0"/>
              <a:t>8</a:t>
            </a:fld>
            <a:endParaRPr lang="ja-JP" altLang="en-US" dirty="0"/>
          </a:p>
        </p:txBody>
      </p:sp>
    </p:spTree>
  </p:cSld>
  <p:clrMapOvr>
    <a:masterClrMapping/>
  </p:clrMapOvr>
  <p:transition spd="slow"/>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oup 137" descr="外部支援の力を活かす地域の『受援力』">
            <a:extLst>
              <a:ext uri="{FF2B5EF4-FFF2-40B4-BE49-F238E27FC236}">
                <a16:creationId xmlns:a16="http://schemas.microsoft.com/office/drawing/2014/main" id="{D13FB508-D2AB-46A2-A0C1-4D93B2CEF103}"/>
              </a:ext>
            </a:extLst>
          </p:cNvPr>
          <p:cNvGrpSpPr>
            <a:grpSpLocks noGrp="1" noUngrp="1" noRot="1" noChangeAspect="1" noMove="1" noResize="1"/>
          </p:cNvGrpSpPr>
          <p:nvPr/>
        </p:nvGrpSpPr>
        <p:grpSpPr>
          <a:xfrm>
            <a:off x="7513372" y="563918"/>
            <a:ext cx="4163968" cy="5978614"/>
            <a:chOff x="7513372" y="803186"/>
            <a:chExt cx="4163968" cy="5978614"/>
          </a:xfrm>
        </p:grpSpPr>
        <p:sp>
          <p:nvSpPr>
            <p:cNvPr id="5" name="Freeform 6">
              <a:extLst>
                <a:ext uri="{FF2B5EF4-FFF2-40B4-BE49-F238E27FC236}">
                  <a16:creationId xmlns:a16="http://schemas.microsoft.com/office/drawing/2014/main" id="{EC789087-4F2F-4067-8F2B-DC6D81482C2C}"/>
                </a:ext>
              </a:extLst>
            </p:cNvPr>
            <p:cNvSpPr/>
            <p:nvPr/>
          </p:nvSpPr>
          <p:spPr bwMode="auto">
            <a:xfrm>
              <a:off x="10989586" y="1070835"/>
              <a:ext cx="687754" cy="5710965"/>
            </a:xfrm>
            <a:custGeom>
              <a:avLst/>
              <a:gdLst>
                <a:gd name="T0" fmla="*/ 414 w 414"/>
                <a:gd name="T1" fmla="*/ 2447 h 2447"/>
                <a:gd name="T2" fmla="*/ 0 w 414"/>
                <a:gd name="T3" fmla="*/ 2247 h 2447"/>
                <a:gd name="T4" fmla="*/ 0 w 414"/>
                <a:gd name="T5" fmla="*/ 0 h 2447"/>
                <a:gd name="T6" fmla="*/ 414 w 414"/>
                <a:gd name="T7" fmla="*/ 200 h 2447"/>
                <a:gd name="T8" fmla="*/ 414 w 414"/>
                <a:gd name="T9" fmla="*/ 2447 h 2447"/>
              </a:gdLst>
              <a:ahLst/>
              <a:cxnLst>
                <a:cxn ang="0">
                  <a:pos x="T0" y="T1"/>
                </a:cxn>
                <a:cxn ang="0">
                  <a:pos x="T2" y="T3"/>
                </a:cxn>
                <a:cxn ang="0">
                  <a:pos x="T4" y="T5"/>
                </a:cxn>
                <a:cxn ang="0">
                  <a:pos x="T6" y="T7"/>
                </a:cxn>
                <a:cxn ang="0">
                  <a:pos x="T8" y="T9"/>
                </a:cxn>
              </a:cxnLst>
              <a:rect l="0" t="0" r="r" b="b"/>
              <a:pathLst>
                <a:path w="414" h="2447">
                  <a:moveTo>
                    <a:pt x="414" y="2447"/>
                  </a:moveTo>
                  <a:lnTo>
                    <a:pt x="0" y="2247"/>
                  </a:lnTo>
                  <a:lnTo>
                    <a:pt x="0" y="0"/>
                  </a:lnTo>
                  <a:lnTo>
                    <a:pt x="414" y="200"/>
                  </a:lnTo>
                  <a:lnTo>
                    <a:pt x="414" y="2447"/>
                  </a:lnTo>
                  <a:close/>
                </a:path>
              </a:pathLst>
            </a:custGeom>
            <a:solidFill>
              <a:schemeClr val="accent1">
                <a:lumMod val="75000"/>
              </a:schemeClr>
            </a:solidFill>
            <a:ln>
              <a:noFill/>
            </a:ln>
          </p:spPr>
          <p:txBody>
            <a:bodyPr vert="horz" wrap="square" lIns="91440" tIns="45720" rIns="91440" bIns="45720" numCol="1" anchor="t" anchorCtr="0" compatLnSpc="1"/>
            <a:lstStyle/>
            <a:p>
              <a:endParaRPr lang="en-US"/>
            </a:p>
          </p:txBody>
        </p:sp>
        <p:sp>
          <p:nvSpPr>
            <p:cNvPr id="6" name="Freeform 7">
              <a:extLst>
                <a:ext uri="{FF2B5EF4-FFF2-40B4-BE49-F238E27FC236}">
                  <a16:creationId xmlns:a16="http://schemas.microsoft.com/office/drawing/2014/main" id="{3A5AC5F1-A79C-458A-952F-4460954D844E}"/>
                </a:ext>
              </a:extLst>
            </p:cNvPr>
            <p:cNvSpPr/>
            <p:nvPr/>
          </p:nvSpPr>
          <p:spPr bwMode="auto">
            <a:xfrm>
              <a:off x="10988949" y="803186"/>
              <a:ext cx="409371" cy="5521414"/>
            </a:xfrm>
            <a:custGeom>
              <a:avLst/>
              <a:gdLst>
                <a:gd name="T0" fmla="*/ 209 w 209"/>
                <a:gd name="T1" fmla="*/ 2246 h 2358"/>
                <a:gd name="T2" fmla="*/ 0 w 209"/>
                <a:gd name="T3" fmla="*/ 2358 h 2358"/>
                <a:gd name="T4" fmla="*/ 0 w 209"/>
                <a:gd name="T5" fmla="*/ 111 h 2358"/>
                <a:gd name="T6" fmla="*/ 209 w 209"/>
                <a:gd name="T7" fmla="*/ 0 h 2358"/>
                <a:gd name="T8" fmla="*/ 209 w 209"/>
                <a:gd name="T9" fmla="*/ 2246 h 2358"/>
              </a:gdLst>
              <a:ahLst/>
              <a:cxnLst>
                <a:cxn ang="0">
                  <a:pos x="T0" y="T1"/>
                </a:cxn>
                <a:cxn ang="0">
                  <a:pos x="T2" y="T3"/>
                </a:cxn>
                <a:cxn ang="0">
                  <a:pos x="T4" y="T5"/>
                </a:cxn>
                <a:cxn ang="0">
                  <a:pos x="T6" y="T7"/>
                </a:cxn>
                <a:cxn ang="0">
                  <a:pos x="T8" y="T9"/>
                </a:cxn>
              </a:cxnLst>
              <a:rect l="0" t="0" r="r" b="b"/>
              <a:pathLst>
                <a:path w="209" h="2358">
                  <a:moveTo>
                    <a:pt x="209" y="2246"/>
                  </a:moveTo>
                  <a:lnTo>
                    <a:pt x="0" y="2358"/>
                  </a:lnTo>
                  <a:lnTo>
                    <a:pt x="0" y="111"/>
                  </a:lnTo>
                  <a:lnTo>
                    <a:pt x="209" y="0"/>
                  </a:lnTo>
                  <a:lnTo>
                    <a:pt x="209" y="2246"/>
                  </a:lnTo>
                  <a:close/>
                </a:path>
              </a:pathLst>
            </a:custGeom>
            <a:solidFill>
              <a:schemeClr val="accent1">
                <a:lumMod val="50000"/>
              </a:schemeClr>
            </a:solidFill>
            <a:ln>
              <a:noFill/>
            </a:ln>
          </p:spPr>
          <p:txBody>
            <a:bodyPr vert="horz" wrap="square" lIns="91440" tIns="45720" rIns="91440" bIns="45720" numCol="1" anchor="t" anchorCtr="0" compatLnSpc="1"/>
            <a:lstStyle/>
            <a:p>
              <a:endParaRPr lang="en-US"/>
            </a:p>
          </p:txBody>
        </p:sp>
        <p:sp>
          <p:nvSpPr>
            <p:cNvPr id="7" name="Rectangle 8">
              <a:extLst>
                <a:ext uri="{FF2B5EF4-FFF2-40B4-BE49-F238E27FC236}">
                  <a16:creationId xmlns:a16="http://schemas.microsoft.com/office/drawing/2014/main" id="{D385C709-1687-43EA-B668-BBFD22916AF6}"/>
                </a:ext>
              </a:extLst>
            </p:cNvPr>
            <p:cNvSpPr>
              <a:spLocks noChangeArrowheads="1"/>
            </p:cNvSpPr>
            <p:nvPr/>
          </p:nvSpPr>
          <p:spPr bwMode="auto">
            <a:xfrm>
              <a:off x="7513372" y="804101"/>
              <a:ext cx="3880238" cy="5251646"/>
            </a:xfrm>
            <a:prstGeom prst="rect">
              <a:avLst/>
            </a:prstGeom>
            <a:solidFill>
              <a:schemeClr val="accent1"/>
            </a:solidFill>
            <a:ln>
              <a:noFill/>
            </a:ln>
          </p:spPr>
          <p:txBody>
            <a:bodyPr vert="horz" wrap="square" lIns="91440" tIns="45720" rIns="91440" bIns="45720" numCol="1" anchor="t" anchorCtr="0" compatLnSpc="1"/>
            <a:lstStyle/>
            <a:p>
              <a:endParaRPr lang="en-US" altLang="ja-JP" sz="4000" dirty="0">
                <a:solidFill>
                  <a:schemeClr val="bg1"/>
                </a:solidFill>
              </a:endParaRPr>
            </a:p>
            <a:p>
              <a:endParaRPr lang="en-US" altLang="ja-JP" sz="4000" dirty="0">
                <a:solidFill>
                  <a:schemeClr val="bg1"/>
                </a:solidFill>
              </a:endParaRPr>
            </a:p>
            <a:p>
              <a:pPr algn="ctr"/>
              <a:r>
                <a:rPr lang="ja-JP" altLang="en-US" sz="4000" dirty="0">
                  <a:solidFill>
                    <a:schemeClr val="bg1"/>
                  </a:solidFill>
                </a:rPr>
                <a:t>外部支援の</a:t>
              </a:r>
              <a:endParaRPr lang="en-US" altLang="ja-JP" sz="4000" dirty="0">
                <a:solidFill>
                  <a:schemeClr val="bg1"/>
                </a:solidFill>
              </a:endParaRPr>
            </a:p>
            <a:p>
              <a:pPr algn="ctr"/>
              <a:r>
                <a:rPr lang="ja-JP" altLang="en-US" sz="4000" dirty="0">
                  <a:solidFill>
                    <a:schemeClr val="bg1"/>
                  </a:solidFill>
                </a:rPr>
                <a:t>力を活かす</a:t>
              </a:r>
              <a:endParaRPr lang="en-US" altLang="ja-JP" sz="4000" dirty="0">
                <a:solidFill>
                  <a:schemeClr val="bg1"/>
                </a:solidFill>
              </a:endParaRPr>
            </a:p>
            <a:p>
              <a:pPr algn="ctr"/>
              <a:r>
                <a:rPr lang="ja-JP" altLang="en-US" sz="4000" dirty="0">
                  <a:solidFill>
                    <a:schemeClr val="bg1"/>
                  </a:solidFill>
                </a:rPr>
                <a:t>地域の</a:t>
              </a:r>
              <a:endParaRPr lang="en-US" altLang="ja-JP" sz="4000" dirty="0">
                <a:solidFill>
                  <a:schemeClr val="bg1"/>
                </a:solidFill>
              </a:endParaRPr>
            </a:p>
            <a:p>
              <a:pPr algn="ctr"/>
              <a:r>
                <a:rPr lang="en-US" altLang="ja-JP" sz="4000" dirty="0">
                  <a:solidFill>
                    <a:schemeClr val="accent1">
                      <a:lumMod val="20000"/>
                      <a:lumOff val="80000"/>
                    </a:schemeClr>
                  </a:solidFill>
                  <a:effectLst>
                    <a:outerShdw blurRad="38100" dist="38100" dir="2700000" algn="tl">
                      <a:srgbClr val="000000">
                        <a:alpha val="43137"/>
                      </a:srgbClr>
                    </a:outerShdw>
                  </a:effectLst>
                </a:rPr>
                <a:t>『</a:t>
              </a:r>
              <a:r>
                <a:rPr lang="ja-JP" altLang="en-US" sz="4000" dirty="0">
                  <a:solidFill>
                    <a:schemeClr val="accent1">
                      <a:lumMod val="20000"/>
                      <a:lumOff val="80000"/>
                    </a:schemeClr>
                  </a:solidFill>
                  <a:effectLst>
                    <a:outerShdw blurRad="38100" dist="38100" dir="2700000" algn="tl">
                      <a:srgbClr val="000000">
                        <a:alpha val="43137"/>
                      </a:srgbClr>
                    </a:outerShdw>
                  </a:effectLst>
                </a:rPr>
                <a:t>受援力</a:t>
              </a:r>
              <a:r>
                <a:rPr lang="en-US" altLang="ja-JP" sz="4000" dirty="0">
                  <a:solidFill>
                    <a:schemeClr val="accent1">
                      <a:lumMod val="20000"/>
                      <a:lumOff val="80000"/>
                    </a:schemeClr>
                  </a:solidFill>
                  <a:effectLst>
                    <a:outerShdw blurRad="38100" dist="38100" dir="2700000" algn="tl">
                      <a:srgbClr val="000000">
                        <a:alpha val="43137"/>
                      </a:srgbClr>
                    </a:outerShdw>
                  </a:effectLst>
                </a:rPr>
                <a:t>』</a:t>
              </a:r>
              <a:endParaRPr lang="en-US" dirty="0">
                <a:solidFill>
                  <a:schemeClr val="accent1">
                    <a:lumMod val="20000"/>
                    <a:lumOff val="80000"/>
                  </a:schemeClr>
                </a:solidFill>
                <a:effectLst>
                  <a:outerShdw blurRad="38100" dist="38100" dir="2700000" algn="tl">
                    <a:srgbClr val="000000">
                      <a:alpha val="43137"/>
                    </a:srgbClr>
                  </a:outerShdw>
                </a:effectLst>
              </a:endParaRPr>
            </a:p>
          </p:txBody>
        </p:sp>
      </p:grpSp>
      <p:sp>
        <p:nvSpPr>
          <p:cNvPr id="8" name="コンテンツ プレースホルダー 2">
            <a:extLst>
              <a:ext uri="{FF2B5EF4-FFF2-40B4-BE49-F238E27FC236}">
                <a16:creationId xmlns:a16="http://schemas.microsoft.com/office/drawing/2014/main" id="{A84F9A97-C7F1-4903-8555-DD1993520CA9}"/>
              </a:ext>
            </a:extLst>
          </p:cNvPr>
          <p:cNvSpPr txBox="1">
            <a:spLocks/>
          </p:cNvSpPr>
          <p:nvPr/>
        </p:nvSpPr>
        <p:spPr>
          <a:xfrm>
            <a:off x="270540" y="552801"/>
            <a:ext cx="6963812" cy="4412665"/>
          </a:xfrm>
          <a:prstGeom prst="rect">
            <a:avLst/>
          </a:prstGeom>
          <a:noFill/>
          <a:ln w="9525">
            <a:noFill/>
          </a:ln>
        </p:spPr>
        <p:txBody>
          <a:bodyPr vert="horz" lIns="91440" tIns="45720" rIns="91440" bIns="45720" rtlCol="0" anchor="ctr">
            <a:normAutofit/>
          </a:bodyPr>
          <a:lstStyle>
            <a:lvl1pPr marL="0" lvl="0" indent="0" algn="ctr" defTabSz="914400" eaLnBrk="1" fontAlgn="base" latinLnBrk="0" hangingPunct="1">
              <a:lnSpc>
                <a:spcPct val="100000"/>
              </a:lnSpc>
              <a:spcBef>
                <a:spcPct val="20000"/>
              </a:spcBef>
              <a:spcAft>
                <a:spcPct val="0"/>
              </a:spcAft>
              <a:buNone/>
              <a:defRPr sz="3200" b="0" i="0" u="none" kern="1200" baseline="0">
                <a:solidFill>
                  <a:schemeClr val="tx1"/>
                </a:solidFill>
                <a:latin typeface="+mn-lt"/>
                <a:ea typeface="+mn-ea"/>
                <a:cs typeface="+mn-cs"/>
              </a:defRPr>
            </a:lvl1pPr>
            <a:lvl2pPr marL="457200" lvl="1" indent="-457200" algn="ctr" defTabSz="914400" eaLnBrk="1" fontAlgn="base" latinLnBrk="0" hangingPunct="1">
              <a:lnSpc>
                <a:spcPct val="100000"/>
              </a:lnSpc>
              <a:spcBef>
                <a:spcPct val="20000"/>
              </a:spcBef>
              <a:spcAft>
                <a:spcPct val="0"/>
              </a:spcAft>
              <a:buNone/>
              <a:defRPr sz="2800" b="0" i="0" u="none" kern="1200" baseline="0">
                <a:solidFill>
                  <a:schemeClr val="tx1"/>
                </a:solidFill>
                <a:latin typeface="+mn-lt"/>
                <a:ea typeface="+mn-ea"/>
                <a:cs typeface="+mn-cs"/>
              </a:defRPr>
            </a:lvl2pPr>
            <a:lvl3pPr marL="914400" lvl="2" indent="-914400" algn="ctr" defTabSz="914400" eaLnBrk="1" fontAlgn="base" latinLnBrk="0" hangingPunct="1">
              <a:lnSpc>
                <a:spcPct val="100000"/>
              </a:lnSpc>
              <a:spcBef>
                <a:spcPct val="20000"/>
              </a:spcBef>
              <a:spcAft>
                <a:spcPct val="0"/>
              </a:spcAft>
              <a:buNone/>
              <a:defRPr sz="2400" b="0" i="0" u="none" kern="1200" baseline="0">
                <a:solidFill>
                  <a:schemeClr val="tx1"/>
                </a:solidFill>
                <a:latin typeface="+mn-lt"/>
                <a:ea typeface="+mn-ea"/>
                <a:cs typeface="+mn-cs"/>
              </a:defRPr>
            </a:lvl3pPr>
            <a:lvl4pPr marL="1371600" lvl="3" indent="-1371600" algn="ctr" defTabSz="914400" eaLnBrk="1" fontAlgn="base" latinLnBrk="0" hangingPunct="1">
              <a:lnSpc>
                <a:spcPct val="100000"/>
              </a:lnSpc>
              <a:spcBef>
                <a:spcPct val="20000"/>
              </a:spcBef>
              <a:spcAft>
                <a:spcPct val="0"/>
              </a:spcAft>
              <a:buNone/>
              <a:defRPr sz="2000" b="0" i="0" u="none" kern="1200" baseline="0">
                <a:solidFill>
                  <a:schemeClr val="tx1"/>
                </a:solidFill>
                <a:latin typeface="+mn-lt"/>
                <a:ea typeface="+mn-ea"/>
                <a:cs typeface="+mn-cs"/>
              </a:defRPr>
            </a:lvl4pPr>
            <a:lvl5pPr marL="1828800" lvl="4" indent="-1828800" algn="ctr" defTabSz="914400" eaLnBrk="1" fontAlgn="base" latinLnBrk="0" hangingPunct="1">
              <a:lnSpc>
                <a:spcPct val="100000"/>
              </a:lnSpc>
              <a:spcBef>
                <a:spcPct val="20000"/>
              </a:spcBef>
              <a:spcAft>
                <a:spcPct val="0"/>
              </a:spcAft>
              <a:buNone/>
              <a:defRPr sz="2000" b="0" i="0" u="none" kern="1200" baseline="0">
                <a:solidFill>
                  <a:schemeClr val="tx1"/>
                </a:solidFill>
                <a:latin typeface="+mn-lt"/>
                <a:ea typeface="+mn-ea"/>
                <a:cs typeface="+mn-cs"/>
              </a:defRPr>
            </a:lvl5pPr>
            <a:lvl6pPr marL="2514600" lvl="5" indent="-228600" algn="l" defTabSz="914400" eaLnBrk="1" fontAlgn="base" latinLnBrk="0" hangingPunct="1">
              <a:lnSpc>
                <a:spcPct val="100000"/>
              </a:lnSpc>
              <a:spcBef>
                <a:spcPct val="20000"/>
              </a:spcBef>
              <a:spcAft>
                <a:spcPct val="0"/>
              </a:spcAft>
              <a:buChar char="»"/>
              <a:defRPr sz="2000" b="0" i="0" u="none" kern="1200" baseline="0">
                <a:solidFill>
                  <a:schemeClr val="tx1"/>
                </a:solidFill>
                <a:latin typeface="+mn-lt"/>
                <a:ea typeface="+mn-ea"/>
                <a:cs typeface="+mn-cs"/>
              </a:defRPr>
            </a:lvl6pPr>
            <a:lvl7pPr marL="2971800" lvl="6" indent="-228600" algn="l" defTabSz="914400" eaLnBrk="1" fontAlgn="base" latinLnBrk="0" hangingPunct="1">
              <a:lnSpc>
                <a:spcPct val="100000"/>
              </a:lnSpc>
              <a:spcBef>
                <a:spcPct val="20000"/>
              </a:spcBef>
              <a:spcAft>
                <a:spcPct val="0"/>
              </a:spcAft>
              <a:buChar char="»"/>
              <a:defRPr sz="2000" b="0" i="0" u="none" kern="1200" baseline="0">
                <a:solidFill>
                  <a:schemeClr val="tx1"/>
                </a:solidFill>
                <a:latin typeface="+mn-lt"/>
                <a:ea typeface="+mn-ea"/>
                <a:cs typeface="+mn-cs"/>
              </a:defRPr>
            </a:lvl7pPr>
            <a:lvl8pPr marL="3429000" lvl="7" indent="-228600" algn="l" defTabSz="914400" eaLnBrk="1" fontAlgn="base" latinLnBrk="0" hangingPunct="1">
              <a:lnSpc>
                <a:spcPct val="100000"/>
              </a:lnSpc>
              <a:spcBef>
                <a:spcPct val="20000"/>
              </a:spcBef>
              <a:spcAft>
                <a:spcPct val="0"/>
              </a:spcAft>
              <a:buChar char="»"/>
              <a:defRPr sz="2000" b="0" i="0" u="none" kern="1200" baseline="0">
                <a:solidFill>
                  <a:schemeClr val="tx1"/>
                </a:solidFill>
                <a:latin typeface="+mn-lt"/>
                <a:ea typeface="+mn-ea"/>
                <a:cs typeface="+mn-cs"/>
              </a:defRPr>
            </a:lvl8pPr>
            <a:lvl9pPr marL="3886200" lvl="8" indent="-228600" algn="l" defTabSz="914400" eaLnBrk="1" fontAlgn="base" latinLnBrk="0" hangingPunct="1">
              <a:lnSpc>
                <a:spcPct val="100000"/>
              </a:lnSpc>
              <a:spcBef>
                <a:spcPct val="20000"/>
              </a:spcBef>
              <a:spcAft>
                <a:spcPct val="0"/>
              </a:spcAft>
              <a:buChar char="»"/>
              <a:defRPr sz="2000" b="0" i="0" u="none" kern="1200" baseline="0">
                <a:solidFill>
                  <a:schemeClr val="tx1"/>
                </a:solidFill>
                <a:latin typeface="+mn-lt"/>
                <a:ea typeface="+mn-ea"/>
                <a:cs typeface="+mn-cs"/>
              </a:defRPr>
            </a:lvl9pPr>
          </a:lstStyle>
          <a:p>
            <a:pPr marL="365760" indent="-228600" algn="l" rtl="0" fontAlgn="auto">
              <a:lnSpc>
                <a:spcPct val="90000"/>
              </a:lnSpc>
              <a:spcBef>
                <a:spcPts val="0"/>
              </a:spcBef>
              <a:spcAft>
                <a:spcPts val="600"/>
              </a:spcAft>
              <a:buFont typeface="Arial" panose="020B0604020202020204" pitchFamily="34" charset="0"/>
              <a:buChar char="•"/>
              <a:defRPr/>
            </a:pPr>
            <a:r>
              <a:rPr lang="ja-JP" altLang="en-US" sz="2400" dirty="0">
                <a:solidFill>
                  <a:schemeClr val="accent6">
                    <a:lumMod val="50000"/>
                  </a:schemeClr>
                </a:solidFill>
                <a:latin typeface="BIZ UDPゴシック" panose="020B0400000000000000" pitchFamily="50" charset="-128"/>
                <a:ea typeface="BIZ UDPゴシック" panose="020B0400000000000000" pitchFamily="50" charset="-128"/>
              </a:rPr>
              <a:t>「受援力」（支援を受ける力）</a:t>
            </a:r>
            <a:br>
              <a:rPr lang="en-US" altLang="ja-JP" sz="2400" dirty="0">
                <a:latin typeface="BIZ UDPゴシック" panose="020B0400000000000000" pitchFamily="50" charset="-128"/>
                <a:ea typeface="BIZ UDPゴシック" panose="020B0400000000000000" pitchFamily="50" charset="-128"/>
              </a:rPr>
            </a:br>
            <a:r>
              <a:rPr lang="ja-JP" altLang="en-US" sz="2400" dirty="0">
                <a:latin typeface="BIZ UDPゴシック" panose="020B0400000000000000" pitchFamily="50" charset="-128"/>
                <a:ea typeface="BIZ UDPゴシック" panose="020B0400000000000000" pitchFamily="50" charset="-128"/>
              </a:rPr>
              <a:t>災害時に外からの支援を地域で受け入れる</a:t>
            </a:r>
            <a:r>
              <a:rPr lang="ja-JP" altLang="en-US" sz="2400" u="sng" dirty="0">
                <a:latin typeface="BIZ UDPゴシック" panose="020B0400000000000000" pitchFamily="50" charset="-128"/>
                <a:ea typeface="BIZ UDPゴシック" panose="020B0400000000000000" pitchFamily="50" charset="-128"/>
              </a:rPr>
              <a:t>環境・知恵</a:t>
            </a:r>
            <a:r>
              <a:rPr lang="ja-JP" altLang="en-US" sz="2400" dirty="0">
                <a:latin typeface="BIZ UDPゴシック" panose="020B0400000000000000" pitchFamily="50" charset="-128"/>
                <a:ea typeface="BIZ UDPゴシック" panose="020B0400000000000000" pitchFamily="50" charset="-128"/>
              </a:rPr>
              <a:t>などのこと</a:t>
            </a:r>
            <a:br>
              <a:rPr lang="en-US" altLang="ja-JP" sz="2400" dirty="0">
                <a:latin typeface="BIZ UDPゴシック" panose="020B0400000000000000" pitchFamily="50" charset="-128"/>
                <a:ea typeface="BIZ UDPゴシック" panose="020B0400000000000000" pitchFamily="50" charset="-128"/>
              </a:rPr>
            </a:br>
            <a:endParaRPr lang="en-US" altLang="ja-JP" sz="2400" dirty="0">
              <a:latin typeface="BIZ UDPゴシック" panose="020B0400000000000000" pitchFamily="50" charset="-128"/>
              <a:ea typeface="BIZ UDPゴシック" panose="020B0400000000000000" pitchFamily="50" charset="-128"/>
            </a:endParaRPr>
          </a:p>
          <a:p>
            <a:pPr marL="365760" indent="-228600" algn="l" rtl="0" fontAlgn="auto">
              <a:lnSpc>
                <a:spcPct val="90000"/>
              </a:lnSpc>
              <a:spcBef>
                <a:spcPts val="0"/>
              </a:spcBef>
              <a:spcAft>
                <a:spcPts val="600"/>
              </a:spcAft>
              <a:buFont typeface="Arial" panose="020B0604020202020204" pitchFamily="34" charset="0"/>
              <a:buChar char="•"/>
              <a:defRPr/>
            </a:pPr>
            <a:r>
              <a:rPr lang="ja-JP" altLang="en-US" sz="2400" dirty="0">
                <a:solidFill>
                  <a:schemeClr val="accent6">
                    <a:lumMod val="50000"/>
                  </a:schemeClr>
                </a:solidFill>
                <a:latin typeface="BIZ UDPゴシック" panose="020B0400000000000000" pitchFamily="50" charset="-128"/>
                <a:ea typeface="BIZ UDPゴシック" panose="020B0400000000000000" pitchFamily="50" charset="-128"/>
              </a:rPr>
              <a:t>「受援力」がもたらすもの</a:t>
            </a:r>
            <a:br>
              <a:rPr lang="en-US" altLang="ja-JP" sz="2400" dirty="0">
                <a:latin typeface="BIZ UDPゴシック" panose="020B0400000000000000" pitchFamily="50" charset="-128"/>
                <a:ea typeface="BIZ UDPゴシック" panose="020B0400000000000000" pitchFamily="50" charset="-128"/>
              </a:rPr>
            </a:br>
            <a:r>
              <a:rPr lang="ja-JP" altLang="en-US" sz="2400" u="sng" dirty="0">
                <a:latin typeface="BIZ UDPゴシック" panose="020B0400000000000000" pitchFamily="50" charset="-128"/>
                <a:ea typeface="BIZ UDPゴシック" panose="020B0400000000000000" pitchFamily="50" charset="-128"/>
              </a:rPr>
              <a:t>外の力をうまく引き出す</a:t>
            </a:r>
            <a:r>
              <a:rPr lang="ja-JP" altLang="en-US" sz="2400" dirty="0">
                <a:latin typeface="BIZ UDPゴシック" panose="020B0400000000000000" pitchFamily="50" charset="-128"/>
                <a:ea typeface="BIZ UDPゴシック" panose="020B0400000000000000" pitchFamily="50" charset="-128"/>
              </a:rPr>
              <a:t>ことが、被災地の復興を早める</a:t>
            </a:r>
            <a:br>
              <a:rPr lang="en-US" altLang="ja-JP" sz="2400" dirty="0">
                <a:latin typeface="BIZ UDPゴシック" panose="020B0400000000000000" pitchFamily="50" charset="-128"/>
                <a:ea typeface="BIZ UDPゴシック" panose="020B0400000000000000" pitchFamily="50" charset="-128"/>
              </a:rPr>
            </a:br>
            <a:endParaRPr lang="en-US" altLang="ja-JP" sz="2400" dirty="0">
              <a:latin typeface="BIZ UDPゴシック" panose="020B0400000000000000" pitchFamily="50" charset="-128"/>
              <a:ea typeface="BIZ UDPゴシック" panose="020B0400000000000000" pitchFamily="50" charset="-128"/>
            </a:endParaRPr>
          </a:p>
          <a:p>
            <a:pPr marL="365760" indent="-228600" algn="l" rtl="0" fontAlgn="auto">
              <a:lnSpc>
                <a:spcPct val="90000"/>
              </a:lnSpc>
              <a:spcBef>
                <a:spcPts val="0"/>
              </a:spcBef>
              <a:spcAft>
                <a:spcPts val="600"/>
              </a:spcAft>
              <a:buFont typeface="Arial" panose="020B0604020202020204" pitchFamily="34" charset="0"/>
              <a:buChar char="•"/>
              <a:defRPr/>
            </a:pPr>
            <a:r>
              <a:rPr lang="ja-JP" altLang="en-US" sz="2400" dirty="0">
                <a:solidFill>
                  <a:schemeClr val="accent6">
                    <a:lumMod val="50000"/>
                  </a:schemeClr>
                </a:solidFill>
                <a:latin typeface="BIZ UDPゴシック" panose="020B0400000000000000" pitchFamily="50" charset="-128"/>
                <a:ea typeface="BIZ UDPゴシック" panose="020B0400000000000000" pitchFamily="50" charset="-128"/>
              </a:rPr>
              <a:t>「受援力」を高めるために</a:t>
            </a:r>
            <a:br>
              <a:rPr lang="en-US" altLang="ja-JP" sz="2400" dirty="0">
                <a:latin typeface="BIZ UDPゴシック" panose="020B0400000000000000" pitchFamily="50" charset="-128"/>
                <a:ea typeface="BIZ UDPゴシック" panose="020B0400000000000000" pitchFamily="50" charset="-128"/>
              </a:rPr>
            </a:br>
            <a:r>
              <a:rPr lang="ja-JP" altLang="en-US" sz="2400" dirty="0">
                <a:latin typeface="BIZ UDPゴシック" panose="020B0400000000000000" pitchFamily="50" charset="-128"/>
                <a:ea typeface="BIZ UDPゴシック" panose="020B0400000000000000" pitchFamily="50" charset="-128"/>
              </a:rPr>
              <a:t>被災地側から、どのような状況なのか</a:t>
            </a:r>
            <a:r>
              <a:rPr lang="ja-JP" altLang="en-US" sz="2400" u="sng" dirty="0">
                <a:latin typeface="BIZ UDPゴシック" panose="020B0400000000000000" pitchFamily="50" charset="-128"/>
                <a:ea typeface="BIZ UDPゴシック" panose="020B0400000000000000" pitchFamily="50" charset="-128"/>
              </a:rPr>
              <a:t>積極的に伝えること</a:t>
            </a:r>
            <a:r>
              <a:rPr lang="ja-JP" altLang="en-US" sz="2400" dirty="0">
                <a:latin typeface="BIZ UDPゴシック" panose="020B0400000000000000" pitchFamily="50" charset="-128"/>
                <a:ea typeface="BIZ UDPゴシック" panose="020B0400000000000000" pitchFamily="50" charset="-128"/>
              </a:rPr>
              <a:t>が地域の「受援力」を高める一歩となる</a:t>
            </a:r>
          </a:p>
        </p:txBody>
      </p:sp>
      <p:sp>
        <p:nvSpPr>
          <p:cNvPr id="9" name="テキスト ボックス 8">
            <a:extLst>
              <a:ext uri="{FF2B5EF4-FFF2-40B4-BE49-F238E27FC236}">
                <a16:creationId xmlns:a16="http://schemas.microsoft.com/office/drawing/2014/main" id="{4B63A4E2-0CDA-4DA8-8FFE-252F0F882309}"/>
              </a:ext>
            </a:extLst>
          </p:cNvPr>
          <p:cNvSpPr txBox="1"/>
          <p:nvPr/>
        </p:nvSpPr>
        <p:spPr>
          <a:xfrm>
            <a:off x="650448" y="5038383"/>
            <a:ext cx="6351312" cy="923330"/>
          </a:xfrm>
          <a:prstGeom prst="rect">
            <a:avLst/>
          </a:prstGeom>
          <a:noFill/>
        </p:spPr>
        <p:txBody>
          <a:bodyPr wrap="square" rtlCol="0">
            <a:spAutoFit/>
          </a:bodyPr>
          <a:lstStyle/>
          <a:p>
            <a:r>
              <a:rPr kumimoji="1" lang="ja-JP" altLang="en-US" b="1" dirty="0">
                <a:solidFill>
                  <a:srgbClr val="0070C0"/>
                </a:solidFill>
                <a:latin typeface="メイリオ" panose="020B0604030504040204" pitchFamily="50" charset="-128"/>
                <a:ea typeface="メイリオ" panose="020B0604030504040204" pitchFamily="50" charset="-128"/>
              </a:rPr>
              <a:t>災害にみまわれる事態となる前の平時から、</a:t>
            </a:r>
            <a:endParaRPr kumimoji="1" lang="en-US" altLang="ja-JP" b="1" dirty="0">
              <a:solidFill>
                <a:srgbClr val="0070C0"/>
              </a:solidFill>
              <a:latin typeface="メイリオ" panose="020B0604030504040204" pitchFamily="50" charset="-128"/>
              <a:ea typeface="メイリオ" panose="020B0604030504040204" pitchFamily="50" charset="-128"/>
            </a:endParaRPr>
          </a:p>
          <a:p>
            <a:r>
              <a:rPr kumimoji="1" lang="ja-JP" altLang="en-US" b="1" dirty="0">
                <a:solidFill>
                  <a:srgbClr val="0070C0"/>
                </a:solidFill>
                <a:latin typeface="メイリオ" panose="020B0604030504040204" pitchFamily="50" charset="-128"/>
                <a:ea typeface="メイリオ" panose="020B0604030504040204" pitchFamily="50" charset="-128"/>
              </a:rPr>
              <a:t>被災したら支援を受け入れることが大切であることを</a:t>
            </a:r>
            <a:endParaRPr kumimoji="1" lang="en-US" altLang="ja-JP" b="1" dirty="0">
              <a:solidFill>
                <a:srgbClr val="0070C0"/>
              </a:solidFill>
              <a:latin typeface="メイリオ" panose="020B0604030504040204" pitchFamily="50" charset="-128"/>
              <a:ea typeface="メイリオ" panose="020B0604030504040204" pitchFamily="50" charset="-128"/>
            </a:endParaRPr>
          </a:p>
          <a:p>
            <a:r>
              <a:rPr kumimoji="1" lang="ja-JP" altLang="en-US" b="1" dirty="0">
                <a:solidFill>
                  <a:srgbClr val="0070C0"/>
                </a:solidFill>
                <a:latin typeface="メイリオ" panose="020B0604030504040204" pitchFamily="50" charset="-128"/>
                <a:ea typeface="メイリオ" panose="020B0604030504040204" pitchFamily="50" charset="-128"/>
              </a:rPr>
              <a:t>意識しておくことの重要性</a:t>
            </a:r>
          </a:p>
        </p:txBody>
      </p:sp>
      <p:sp>
        <p:nvSpPr>
          <p:cNvPr id="2" name="スライド番号プレースホルダー 2">
            <a:extLst>
              <a:ext uri="{FF2B5EF4-FFF2-40B4-BE49-F238E27FC236}">
                <a16:creationId xmlns:a16="http://schemas.microsoft.com/office/drawing/2014/main" id="{1D0AD875-49E3-9E5D-40C1-85FBA04BECD4}"/>
              </a:ext>
            </a:extLst>
          </p:cNvPr>
          <p:cNvSpPr>
            <a:spLocks noGrp="1"/>
          </p:cNvSpPr>
          <p:nvPr>
            <p:ph type="sldNum" sz="quarter" idx="12"/>
          </p:nvPr>
        </p:nvSpPr>
        <p:spPr>
          <a:xfrm>
            <a:off x="11191874" y="6442652"/>
            <a:ext cx="546389" cy="476250"/>
          </a:xfrm>
        </p:spPr>
        <p:txBody>
          <a:bodyPr/>
          <a:lstStyle/>
          <a:p>
            <a:pPr>
              <a:defRPr/>
            </a:pPr>
            <a:fld id="{71736830-ED36-4842-939B-A7CBC6CC1E44}" type="slidenum">
              <a:rPr lang="ja-JP" altLang="en-US" smtClean="0"/>
              <a:t>9</a:t>
            </a:fld>
            <a:endParaRPr lang="ja-JP" altLang="en-US" dirty="0"/>
          </a:p>
        </p:txBody>
      </p:sp>
    </p:spTree>
    <p:extLst>
      <p:ext uri="{BB962C8B-B14F-4D97-AF65-F5344CB8AC3E}">
        <p14:creationId xmlns:p14="http://schemas.microsoft.com/office/powerpoint/2010/main" val="3184005879"/>
      </p:ext>
    </p:extLst>
  </p:cSld>
  <p:clrMapOvr>
    <a:masterClrMapping/>
  </p:clrMapOvr>
</p:sld>
</file>

<file path=ppt/theme/theme1.xml><?xml version="1.0" encoding="utf-8"?>
<a:theme xmlns:a="http://schemas.openxmlformats.org/drawingml/2006/main" name="アート_暗い赤">
  <a:themeElements>
    <a:clrScheme name="Foundry">
      <a:dk1>
        <a:sysClr val="windowText" lastClr="000000"/>
      </a:dk1>
      <a:lt1>
        <a:sysClr val="window" lastClr="FFFFFF"/>
      </a:lt1>
      <a:dk2>
        <a:srgbClr val="676A55"/>
      </a:dk2>
      <a:lt2>
        <a:srgbClr val="EAEBDE"/>
      </a:lt2>
      <a:accent1>
        <a:srgbClr val="72A376"/>
      </a:accent1>
      <a:accent2>
        <a:srgbClr val="B0CCB0"/>
      </a:accent2>
      <a:accent3>
        <a:srgbClr val="A8CDD7"/>
      </a:accent3>
      <a:accent4>
        <a:srgbClr val="C0BEAF"/>
      </a:accent4>
      <a:accent5>
        <a:srgbClr val="CEC597"/>
      </a:accent5>
      <a:accent6>
        <a:srgbClr val="E8B7B7"/>
      </a:accent6>
      <a:hlink>
        <a:srgbClr val="DB5353"/>
      </a:hlink>
      <a:folHlink>
        <a:srgbClr val="903638"/>
      </a:folHlink>
    </a:clrScheme>
    <a:fontScheme name="">
      <a:majorFont>
        <a:latin typeface="Times New Roman"/>
        <a:ea typeface="ＭＳ Ｐゴシック"/>
        <a:cs typeface=""/>
      </a:majorFont>
      <a:minorFont>
        <a:latin typeface="Times New Roman"/>
        <a:ea typeface="ＭＳ Ｐゴシック"/>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raClrScheme>
      <a:clrScheme name="">
        <a:dk1>
          <a:srgbClr val="FFFFCC"/>
        </a:dk1>
        <a:lt1>
          <a:srgbClr val="660033"/>
        </a:lt1>
        <a:dk2>
          <a:srgbClr val="FFCC00"/>
        </a:dk2>
        <a:lt2>
          <a:srgbClr val="220011"/>
        </a:lt2>
        <a:accent1>
          <a:srgbClr val="CC0099"/>
        </a:accent1>
        <a:accent2>
          <a:srgbClr val="56002B"/>
        </a:accent2>
        <a:accent3>
          <a:srgbClr val="B9AAAD"/>
        </a:accent3>
        <a:accent4>
          <a:srgbClr val="DCDCAF"/>
        </a:accent4>
        <a:accent5>
          <a:srgbClr val="E2AACA"/>
        </a:accent5>
        <a:accent6>
          <a:srgbClr val="4C0026"/>
        </a:accent6>
        <a:hlink>
          <a:srgbClr val="9C004E"/>
        </a:hlink>
        <a:folHlink>
          <a:srgbClr val="FF6600"/>
        </a:folHlink>
      </a:clrScheme>
      <a:clrMap bg1="lt1" tx1="dk1" bg2="lt2" tx2="dk2" accent1="accent1" accent2="accent2" accent3="accent3" accent4="accent4" accent5="accent5" accent6="accent6" hlink="hlink" folHlink="folHlink"/>
    </a:extraClrScheme>
    <a:extraClrScheme>
      <a:clrScheme name="">
        <a:dk1>
          <a:srgbClr val="001600"/>
        </a:dk1>
        <a:lt1>
          <a:srgbClr val="669900"/>
        </a:lt1>
        <a:dk2>
          <a:srgbClr val="000000"/>
        </a:dk2>
        <a:lt2>
          <a:srgbClr val="006600"/>
        </a:lt2>
        <a:accent1>
          <a:srgbClr val="336600"/>
        </a:accent1>
        <a:accent2>
          <a:srgbClr val="89BA00"/>
        </a:accent2>
        <a:accent3>
          <a:srgbClr val="B9CAAA"/>
        </a:accent3>
        <a:accent4>
          <a:srgbClr val="001100"/>
        </a:accent4>
        <a:accent5>
          <a:srgbClr val="ADB9AA"/>
        </a:accent5>
        <a:accent6>
          <a:srgbClr val="7AA600"/>
        </a:accent6>
        <a:hlink>
          <a:srgbClr val="FFCC00"/>
        </a:hlink>
        <a:folHlink>
          <a:srgbClr val="FF7C80"/>
        </a:folHlink>
      </a:clrScheme>
      <a:clrMap bg1="lt1" tx1="dk1" bg2="lt2" tx2="dk2" accent1="accent1" accent2="accent2" accent3="accent3" accent4="accent4" accent5="accent5" accent6="accent6" hlink="hlink" folHlink="folHlink"/>
    </a:extraClrScheme>
    <a:extraClrScheme>
      <a:clrScheme name="">
        <a:dk1>
          <a:srgbClr val="000000"/>
        </a:dk1>
        <a:lt1>
          <a:srgbClr val="B2B2B2"/>
        </a:lt1>
        <a:dk2>
          <a:srgbClr val="000000"/>
        </a:dk2>
        <a:lt2>
          <a:srgbClr val="777777"/>
        </a:lt2>
        <a:accent1>
          <a:srgbClr val="CBCBCB"/>
        </a:accent1>
        <a:accent2>
          <a:srgbClr val="969696"/>
        </a:accent2>
        <a:accent3>
          <a:srgbClr val="D5D5D5"/>
        </a:accent3>
        <a:accent4>
          <a:srgbClr val="000000"/>
        </a:accent4>
        <a:accent5>
          <a:srgbClr val="E1E1E1"/>
        </a:accent5>
        <a:accent6>
          <a:srgbClr val="868686"/>
        </a:accent6>
        <a:hlink>
          <a:srgbClr val="333333"/>
        </a:hlink>
        <a:folHlink>
          <a:srgbClr val="777777"/>
        </a:folHlink>
      </a:clrScheme>
      <a:clrMap bg1="lt1" tx1="dk1" bg2="lt2" tx2="dk2" accent1="accent1" accent2="accent2" accent3="accent3" accent4="accent4" accent5="accent5" accent6="accent6" hlink="hlink" folHlink="folHlink"/>
    </a:extraClrScheme>
    <a:extraClrScheme>
      <a:clrScheme name="">
        <a:dk1>
          <a:srgbClr val="FFFFFF"/>
        </a:dk1>
        <a:lt1>
          <a:srgbClr val="003366"/>
        </a:lt1>
        <a:dk2>
          <a:srgbClr val="33CCCC"/>
        </a:dk2>
        <a:lt2>
          <a:srgbClr val="000F1E"/>
        </a:lt2>
        <a:accent1>
          <a:srgbClr val="006699"/>
        </a:accent1>
        <a:accent2>
          <a:srgbClr val="003366"/>
        </a:accent2>
        <a:accent3>
          <a:srgbClr val="AAADB9"/>
        </a:accent3>
        <a:accent4>
          <a:srgbClr val="DCDCDC"/>
        </a:accent4>
        <a:accent5>
          <a:srgbClr val="AAB9CA"/>
        </a:accent5>
        <a:accent6>
          <a:srgbClr val="002D5B"/>
        </a:accent6>
        <a:hlink>
          <a:srgbClr val="0099CC"/>
        </a:hlink>
        <a:folHlink>
          <a:srgbClr val="009999"/>
        </a:folHlink>
      </a:clrScheme>
      <a:clrMap bg1="lt1" tx1="dk1" bg2="lt2" tx2="dk2" accent1="accent1" accent2="accent2" accent3="accent3" accent4="accent4" accent5="accent5" accent6="accent6" hlink="hlink" folHlink="folHlink"/>
    </a:extraClrScheme>
    <a:extraClrScheme>
      <a:clrScheme name="">
        <a:dk1>
          <a:srgbClr val="FFFFFF"/>
        </a:dk1>
        <a:lt1>
          <a:srgbClr val="008080"/>
        </a:lt1>
        <a:dk2>
          <a:srgbClr val="66FFCC"/>
        </a:dk2>
        <a:lt2>
          <a:srgbClr val="002F2E"/>
        </a:lt2>
        <a:accent1>
          <a:srgbClr val="0099CC"/>
        </a:accent1>
        <a:accent2>
          <a:srgbClr val="005250"/>
        </a:accent2>
        <a:accent3>
          <a:srgbClr val="AAC1C1"/>
        </a:accent3>
        <a:accent4>
          <a:srgbClr val="DCDCDC"/>
        </a:accent4>
        <a:accent5>
          <a:srgbClr val="AACAE2"/>
        </a:accent5>
        <a:accent6>
          <a:srgbClr val="004947"/>
        </a:accent6>
        <a:hlink>
          <a:srgbClr val="00CC99"/>
        </a:hlink>
        <a:folHlink>
          <a:srgbClr val="009999"/>
        </a:folHlink>
      </a:clrScheme>
      <a:clrMap bg1="lt1" tx1="dk1" bg2="lt2" tx2="dk2" accent1="accent1" accent2="accent2" accent3="accent3" accent4="accent4" accent5="accent5" accent6="accent6" hlink="hlink" folHlink="folHlink"/>
    </a:extraClrScheme>
    <a:extraClrScheme>
      <a:clrScheme name="">
        <a:dk1>
          <a:srgbClr val="FFFFFF"/>
        </a:dk1>
        <a:lt1>
          <a:srgbClr val="000066"/>
        </a:lt1>
        <a:dk2>
          <a:srgbClr val="FFCC00"/>
        </a:dk2>
        <a:lt2>
          <a:srgbClr val="000022"/>
        </a:lt2>
        <a:accent1>
          <a:srgbClr val="666699"/>
        </a:accent1>
        <a:accent2>
          <a:srgbClr val="000048"/>
        </a:accent2>
        <a:accent3>
          <a:srgbClr val="AAAAB9"/>
        </a:accent3>
        <a:accent4>
          <a:srgbClr val="DCDCDC"/>
        </a:accent4>
        <a:accent5>
          <a:srgbClr val="B9B9CA"/>
        </a:accent5>
        <a:accent6>
          <a:srgbClr val="000040"/>
        </a:accent6>
        <a:hlink>
          <a:srgbClr val="9999FF"/>
        </a:hlink>
        <a:folHlink>
          <a:srgbClr val="000099"/>
        </a:folHlink>
      </a:clrScheme>
      <a:clrMap bg1="lt1" tx1="dk1" bg2="lt2" tx2="dk2" accent1="accent1" accent2="accent2" accent3="accent3" accent4="accent4" accent5="accent5" accent6="accent6" hlink="hlink" folHlink="folHlink"/>
    </a:extraClrScheme>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テーマ">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2799</TotalTime>
  <Words>6393</Words>
  <Application>Microsoft Office PowerPoint</Application>
  <PresentationFormat>ワイド画面</PresentationFormat>
  <Paragraphs>681</Paragraphs>
  <Slides>68</Slides>
  <Notes>0</Notes>
  <HiddenSlides>0</HiddenSlides>
  <MMClips>0</MMClips>
  <ScaleCrop>false</ScaleCrop>
  <HeadingPairs>
    <vt:vector size="8" baseType="variant">
      <vt:variant>
        <vt:lpstr>使用されているフォント</vt:lpstr>
      </vt:variant>
      <vt:variant>
        <vt:i4>14</vt:i4>
      </vt:variant>
      <vt:variant>
        <vt:lpstr>テーマ</vt:lpstr>
      </vt:variant>
      <vt:variant>
        <vt:i4>1</vt:i4>
      </vt:variant>
      <vt:variant>
        <vt:lpstr>埋め込まれた OLE サーバー</vt:lpstr>
      </vt:variant>
      <vt:variant>
        <vt:i4>1</vt:i4>
      </vt:variant>
      <vt:variant>
        <vt:lpstr>スライド タイトル</vt:lpstr>
      </vt:variant>
      <vt:variant>
        <vt:i4>68</vt:i4>
      </vt:variant>
    </vt:vector>
  </HeadingPairs>
  <TitlesOfParts>
    <vt:vector size="84" baseType="lpstr">
      <vt:lpstr>AR P隷書体M</vt:lpstr>
      <vt:lpstr>BIZ UDPゴシック</vt:lpstr>
      <vt:lpstr>BIZ UDP明朝 Medium</vt:lpstr>
      <vt:lpstr>BIZ UDゴシック</vt:lpstr>
      <vt:lpstr>Meiryo UI</vt:lpstr>
      <vt:lpstr>ＭＳ Ｐゴシック</vt:lpstr>
      <vt:lpstr>ＭＳ ゴシック</vt:lpstr>
      <vt:lpstr>UD デジタル 教科書体 NK-B</vt:lpstr>
      <vt:lpstr>メイリオ</vt:lpstr>
      <vt:lpstr>Arial</vt:lpstr>
      <vt:lpstr>Calibri</vt:lpstr>
      <vt:lpstr>Times New Roman</vt:lpstr>
      <vt:lpstr>Wingdings</vt:lpstr>
      <vt:lpstr>Wingdings 2</vt:lpstr>
      <vt:lpstr>アート_暗い赤</vt:lpstr>
      <vt:lpstr>Microsoft PowerPoint 97-2003 Presentation</vt:lpstr>
      <vt:lpstr>PowerPoint プレゼンテーション</vt:lpstr>
      <vt:lpstr>PowerPoint プレゼンテーション</vt:lpstr>
      <vt:lpstr>PowerPoint プレゼンテーション</vt:lpstr>
      <vt:lpstr>日本に災害が起こらない地はない</vt:lpstr>
      <vt:lpstr>災害発生前の“地域”</vt:lpstr>
      <vt:lpstr>大規模災害発生直後</vt:lpstr>
      <vt:lpstr>災害支援期～復旧期</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福祉避難所について</vt:lpstr>
      <vt:lpstr>指定福祉避難所への直接の避難の促進</vt:lpstr>
      <vt:lpstr>PowerPoint プレゼンテーション</vt:lpstr>
      <vt:lpstr>PowerPoint プレゼンテーション</vt:lpstr>
      <vt:lpstr>避難行動要支援者とは</vt:lpstr>
      <vt:lpstr>避難支援等関係者とは</vt:lpstr>
      <vt:lpstr>個別避難計画とは</vt:lpstr>
      <vt:lpstr>個別避難計画策定にあたって</vt:lpstr>
      <vt:lpstr>避難行動要支援者名簿及び個別避難計画の作成等に係る 取組状況の調査結果（令和5年6月28日付内閣府・消防庁）</vt:lpstr>
      <vt:lpstr>避難行動要支援者名簿及び個別避難計画の作成等に係る 取組状況の調査結果（令和5年6月28日付内閣府・消防庁）</vt:lpstr>
      <vt:lpstr>PowerPoint プレゼンテーション</vt:lpstr>
      <vt:lpstr>PowerPoint プレゼンテーション</vt:lpstr>
      <vt:lpstr>民生委員・児童委員による災害時要援護者支援活動に関する指針【改訂第4版】が 2023（令和5）年5月に出されました。</vt:lpstr>
      <vt:lpstr>災害に備える 民生委員活動  10 か条</vt:lpstr>
      <vt:lpstr>PowerPoint プレゼンテーション</vt:lpstr>
      <vt:lpstr>災害対策基本法における避難行動要支援者名簿に関する記述（第49条の11）</vt:lpstr>
      <vt:lpstr>PowerPoint プレゼンテーション</vt:lpstr>
      <vt:lpstr>PowerPoint プレゼンテーション</vt:lpstr>
      <vt:lpstr>連休に被災地支援に集結した 全国からのボランティア</vt:lpstr>
      <vt:lpstr>PowerPoint プレゼンテーション</vt:lpstr>
      <vt:lpstr>災害ボランティアセンター</vt:lpstr>
      <vt:lpstr>上尾市における災害ボランティアセンター</vt:lpstr>
      <vt:lpstr>上尾市地域防災計画における 災害ボランティアセンターの設置に関する記述</vt:lpstr>
      <vt:lpstr>令和元年台風19号（東日本台風）の際の 上尾市災害ボランティアセンターの動き</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平成28年鳥取県中部地震</vt:lpstr>
      <vt:lpstr>PowerPoint プレゼンテーション</vt:lpstr>
      <vt:lpstr>PowerPoint プレゼンテーション</vt:lpstr>
      <vt:lpstr>平時の取り組みで活かされたこと</vt:lpstr>
      <vt:lpstr>PowerPoint プレゼンテーション</vt:lpstr>
      <vt:lpstr>PowerPoint プレゼンテーション</vt:lpstr>
      <vt:lpstr>台風第15号の被害状況</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自己紹介</vt:lpstr>
      <vt:lpstr>PowerPoint プレゼンテーション</vt:lpstr>
      <vt:lpstr>PowerPoint プレゼンテーション</vt:lpstr>
      <vt:lpstr>PowerPoint プレゼンテーション</vt:lpstr>
      <vt:lpstr>PowerPoint プレゼンテーション</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プレゼンテーション</dc:title>
  <dc:creator>sonozaki</dc:creator>
  <cp:lastModifiedBy>岡安史人</cp:lastModifiedBy>
  <cp:revision>73</cp:revision>
  <dcterms:created xsi:type="dcterms:W3CDTF">2019-05-13T22:57:00Z</dcterms:created>
  <dcterms:modified xsi:type="dcterms:W3CDTF">2023-11-07T09:02:45Z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KSOProductBuildVer">
    <vt:lpwstr>1041-10.8.0.5745</vt:lpwstr>
  </property>
</Properties>
</file>